
<file path=[Content_Types].xml><?xml version="1.0" encoding="utf-8"?>
<Types xmlns="http://schemas.openxmlformats.org/package/2006/content-types">
  <Default ContentType="image/jpeg" Extension="jpg"/>
  <Default ContentType="application/x-fontdata" Extension="fntdata"/>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11.xml"/>
  <Override ContentType="application/vnd.openxmlformats-officedocument.presentationml.notesSlide+xml" PartName="/ppt/notesSlides/notesSlide24.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17.xml"/>
  <Override ContentType="application/vnd.openxmlformats-officedocument.presentationml.notesSlide+xml" PartName="/ppt/notesSlides/notesSlide16.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4.xml"/>
  <Override ContentType="application/vnd.openxmlformats-officedocument.presentationml.notesSlide+xml" PartName="/ppt/notesSlides/notesSlide38.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0.xml"/>
  <Override ContentType="application/vnd.openxmlformats-officedocument.presentationml.notesSlide+xml" PartName="/ppt/notesSlides/notesSlide22.xml"/>
  <Override ContentType="application/vnd.openxmlformats-officedocument.presentationml.notesSlide+xml" PartName="/ppt/notesSlides/notesSlide7.xml"/>
  <Override ContentType="application/vnd.openxmlformats-officedocument.presentationml.notesSlide+xml" PartName="/ppt/notesSlides/notesSlide26.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36.xml"/>
  <Override ContentType="application/vnd.openxmlformats-officedocument.presentationml.notesSlide+xml" PartName="/ppt/notesSlides/notesSlide19.xml"/>
  <Override ContentType="application/vnd.openxmlformats-officedocument.presentationml.notesSlide+xml" PartName="/ppt/notesSlides/notesSlide27.xml"/>
  <Override ContentType="application/vnd.openxmlformats-officedocument.presentationml.notesSlide+xml" PartName="/ppt/notesSlides/notesSlide40.xml"/>
  <Override ContentType="application/vnd.openxmlformats-officedocument.presentationml.notesSlide+xml" PartName="/ppt/notesSlides/notesSlide14.xml"/>
  <Override ContentType="application/vnd.openxmlformats-officedocument.presentationml.notesSlide+xml" PartName="/ppt/notesSlides/notesSlide23.xml"/>
  <Override ContentType="application/vnd.openxmlformats-officedocument.presentationml.notesSlide+xml" PartName="/ppt/notesSlides/notesSlide2.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11.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9.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7.xml"/>
  <Override ContentType="application/vnd.openxmlformats-officedocument.presentationml.slideLayout+xml" PartName="/ppt/slideLayouts/slideLayout14.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6.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Layout+xml" PartName="/ppt/slideLayouts/slideLayout21.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5.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9.xml"/>
  <Override ContentType="application/vnd.openxmlformats-officedocument.presentationml.slide+xml" PartName="/ppt/slides/slide3.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xml"/>
  <Override ContentType="application/vnd.openxmlformats-officedocument.presentationml.slide+xml" PartName="/ppt/slides/slide12.xml"/>
  <Override ContentType="application/vnd.openxmlformats-officedocument.presentationml.slide+xml" PartName="/ppt/slides/slide17.xml"/>
  <Override ContentType="application/vnd.openxmlformats-officedocument.presentationml.slide+xml" PartName="/ppt/slides/slide25.xml"/>
  <Override ContentType="application/vnd.openxmlformats-officedocument.presentationml.slide+xml" PartName="/ppt/slides/slide34.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3.xml"/>
  <Override ContentType="application/vnd.openxmlformats-officedocument.presentationml.slide+xml" PartName="/ppt/slides/slide38.xml"/>
  <Override ContentType="application/vnd.openxmlformats-officedocument.presentationml.slide+xml" PartName="/ppt/slides/slide1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2.xml"/>
  <Override ContentType="application/vnd.openxmlformats-officedocument.presentationml.slide+xml" PartName="/ppt/slides/slide37.xml"/>
  <Override ContentType="application/vnd.openxmlformats-officedocument.presentationml.slide+xml" PartName="/ppt/slides/slide1.xml"/>
  <Override ContentType="application/vnd.openxmlformats-officedocument.presentationml.slide+xml" PartName="/ppt/slides/slide28.xml"/>
  <Override ContentType="application/vnd.openxmlformats-officedocument.presentationml.slide+xml" PartName="/ppt/slides/slide41.xml"/>
  <Override ContentType="application/vnd.openxmlformats-officedocument.presentationml.slide+xml" PartName="/ppt/slides/slide7.xml"/>
  <Override ContentType="application/vnd.openxmlformats-officedocument.presentationml.slide+xml" PartName="/ppt/slides/slide15.xml"/>
  <Override ContentType="application/vnd.openxmlformats-officedocument.presentationml.slide+xml" PartName="/ppt/slides/slide36.xml"/>
  <Override ContentType="application/vnd.openxmlformats-officedocument.presentationml.slide+xml" PartName="/ppt/slides/slide31.xml"/>
  <Override ContentType="application/vnd.openxmlformats-officedocument.presentationml.slide+xml" PartName="/ppt/slides/slide23.xml"/>
  <Override ContentType="application/vnd.openxmlformats-officedocument.presentationml.slide+xml" PartName="/ppt/slides/slide27.xml"/>
  <Override ContentType="application/vnd.openxmlformats-officedocument.presentationml.slide+xml" PartName="/ppt/slides/slide10.xml"/>
  <Override ContentType="application/vnd.openxmlformats-officedocument.presentationml.slide+xml" PartName="/ppt/slides/slide2.xml"/>
  <Override ContentType="application/vnd.openxmlformats-officedocument.presentationml.slide+xml" PartName="/ppt/slides/slide6.xml"/>
  <Override ContentType="application/vnd.openxmlformats-officedocument.presentationml.slide+xml" PartName="/ppt/slides/slide14.xml"/>
  <Override ContentType="application/vnd.openxmlformats-officedocument.presentationml.slide+xml" PartName="/ppt/slides/slide40.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71" r:id="rId4"/>
    <p:sldMasterId id="2147483672" r:id="rId5"/>
  </p:sldMasterIdLst>
  <p:notesMasterIdLst>
    <p:notesMasterId r:id="rId6"/>
  </p:notesMasterIdLst>
  <p:sldIdLst>
    <p:sldId id="256" r:id="rId7"/>
    <p:sldId id="257" r:id="rId8"/>
    <p:sldId id="258" r:id="rId9"/>
    <p:sldId id="259" r:id="rId10"/>
    <p:sldId id="260" r:id="rId11"/>
    <p:sldId id="261" r:id="rId12"/>
    <p:sldId id="262" r:id="rId13"/>
    <p:sldId id="263" r:id="rId14"/>
    <p:sldId id="264" r:id="rId15"/>
    <p:sldId id="265" r:id="rId16"/>
    <p:sldId id="266" r:id="rId17"/>
    <p:sldId id="267" r:id="rId18"/>
    <p:sldId id="268" r:id="rId19"/>
    <p:sldId id="269" r:id="rId20"/>
    <p:sldId id="270" r:id="rId21"/>
    <p:sldId id="271" r:id="rId22"/>
    <p:sldId id="272" r:id="rId23"/>
    <p:sldId id="273" r:id="rId24"/>
    <p:sldId id="274" r:id="rId25"/>
    <p:sldId id="275" r:id="rId26"/>
    <p:sldId id="276" r:id="rId27"/>
    <p:sldId id="277" r:id="rId28"/>
    <p:sldId id="278" r:id="rId29"/>
    <p:sldId id="279" r:id="rId30"/>
    <p:sldId id="280" r:id="rId31"/>
    <p:sldId id="281" r:id="rId32"/>
    <p:sldId id="282" r:id="rId33"/>
    <p:sldId id="283" r:id="rId34"/>
    <p:sldId id="284" r:id="rId35"/>
    <p:sldId id="285" r:id="rId36"/>
    <p:sldId id="286" r:id="rId37"/>
    <p:sldId id="287" r:id="rId38"/>
    <p:sldId id="288" r:id="rId39"/>
    <p:sldId id="289" r:id="rId40"/>
    <p:sldId id="290" r:id="rId41"/>
    <p:sldId id="291" r:id="rId42"/>
    <p:sldId id="292" r:id="rId43"/>
    <p:sldId id="293" r:id="rId44"/>
    <p:sldId id="294" r:id="rId45"/>
    <p:sldId id="295" r:id="rId46"/>
    <p:sldId id="296" r:id="rId47"/>
  </p:sldIdLst>
  <p:sldSz cy="5143500" cx="9144000"/>
  <p:notesSz cx="6858000" cy="9144000"/>
  <p:embeddedFontLst>
    <p:embeddedFont>
      <p:font typeface="Proxima Nova"/>
      <p:regular r:id="rId48"/>
      <p:bold r:id="rId49"/>
      <p:italic r:id="rId50"/>
      <p:boldItalic r:id="rId51"/>
    </p:embeddedFont>
    <p:embeddedFont>
      <p:font typeface="Roboto Medium"/>
      <p:regular r:id="rId52"/>
      <p:bold r:id="rId53"/>
      <p:italic r:id="rId54"/>
      <p:boldItalic r:id="rId55"/>
    </p:embeddedFont>
    <p:embeddedFont>
      <p:font typeface="Amatic SC"/>
      <p:regular r:id="rId56"/>
      <p:bold r:id="rId57"/>
    </p:embeddedFont>
    <p:embeddedFont>
      <p:font typeface="Poppins"/>
      <p:regular r:id="rId58"/>
      <p:bold r:id="rId59"/>
      <p:italic r:id="rId60"/>
      <p:boldItalic r:id="rId61"/>
    </p:embeddedFont>
    <p:embeddedFont>
      <p:font typeface="Bebas Neue"/>
      <p:regular r:id="rId62"/>
    </p:embeddedFont>
    <p:embeddedFont>
      <p:font typeface="Poppins Light"/>
      <p:regular r:id="rId63"/>
      <p:bold r:id="rId64"/>
      <p:italic r:id="rId65"/>
      <p:boldItalic r:id="rId66"/>
    </p:embeddedFont>
    <p:embeddedFont>
      <p:font typeface="Poppins Medium"/>
      <p:regular r:id="rId67"/>
      <p:bold r:id="rId68"/>
      <p:italic r:id="rId69"/>
      <p:boldItalic r:id="rId70"/>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BAF84C54-A1D9-4AE3-A222-A5CA62AB84E5}">
  <a:tblStyle styleId="{BAF84C54-A1D9-4AE3-A222-A5CA62AB84E5}"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_rels/presentation.xml.rels><?xml version="1.0" encoding="UTF-8" standalone="yes"?><Relationships xmlns="http://schemas.openxmlformats.org/package/2006/relationships"><Relationship Id="rId40" Type="http://schemas.openxmlformats.org/officeDocument/2006/relationships/slide" Target="slides/slide34.xml"/><Relationship Id="rId42" Type="http://schemas.openxmlformats.org/officeDocument/2006/relationships/slide" Target="slides/slide36.xml"/><Relationship Id="rId41" Type="http://schemas.openxmlformats.org/officeDocument/2006/relationships/slide" Target="slides/slide35.xml"/><Relationship Id="rId44" Type="http://schemas.openxmlformats.org/officeDocument/2006/relationships/slide" Target="slides/slide38.xml"/><Relationship Id="rId43" Type="http://schemas.openxmlformats.org/officeDocument/2006/relationships/slide" Target="slides/slide37.xml"/><Relationship Id="rId46" Type="http://schemas.openxmlformats.org/officeDocument/2006/relationships/slide" Target="slides/slide40.xml"/><Relationship Id="rId45" Type="http://schemas.openxmlformats.org/officeDocument/2006/relationships/slide" Target="slides/slide39.xml"/><Relationship Id="rId1" Type="http://schemas.openxmlformats.org/officeDocument/2006/relationships/theme" Target="theme/theme2.xml"/><Relationship Id="rId2" Type="http://schemas.openxmlformats.org/officeDocument/2006/relationships/presProps" Target="presProps.xml"/><Relationship Id="rId3"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 Target="slides/slide3.xml"/><Relationship Id="rId48" Type="http://schemas.openxmlformats.org/officeDocument/2006/relationships/font" Target="fonts/ProximaNova-regular.fntdata"/><Relationship Id="rId47" Type="http://schemas.openxmlformats.org/officeDocument/2006/relationships/slide" Target="slides/slide41.xml"/><Relationship Id="rId49" Type="http://schemas.openxmlformats.org/officeDocument/2006/relationships/font" Target="fonts/ProximaNova-bold.fntdata"/><Relationship Id="rId5" Type="http://schemas.openxmlformats.org/officeDocument/2006/relationships/slideMaster" Target="slideMasters/slideMaster2.xml"/><Relationship Id="rId6" Type="http://schemas.openxmlformats.org/officeDocument/2006/relationships/notesMaster" Target="notesMasters/notesMaster1.xml"/><Relationship Id="rId7" Type="http://schemas.openxmlformats.org/officeDocument/2006/relationships/slide" Target="slides/slide1.xml"/><Relationship Id="rId8" Type="http://schemas.openxmlformats.org/officeDocument/2006/relationships/slide" Target="slides/slide2.xml"/><Relationship Id="rId31" Type="http://schemas.openxmlformats.org/officeDocument/2006/relationships/slide" Target="slides/slide25.xml"/><Relationship Id="rId30" Type="http://schemas.openxmlformats.org/officeDocument/2006/relationships/slide" Target="slides/slide24.xml"/><Relationship Id="rId33" Type="http://schemas.openxmlformats.org/officeDocument/2006/relationships/slide" Target="slides/slide27.xml"/><Relationship Id="rId32" Type="http://schemas.openxmlformats.org/officeDocument/2006/relationships/slide" Target="slides/slide26.xml"/><Relationship Id="rId35" Type="http://schemas.openxmlformats.org/officeDocument/2006/relationships/slide" Target="slides/slide29.xml"/><Relationship Id="rId34" Type="http://schemas.openxmlformats.org/officeDocument/2006/relationships/slide" Target="slides/slide28.xml"/><Relationship Id="rId70" Type="http://schemas.openxmlformats.org/officeDocument/2006/relationships/font" Target="fonts/PoppinsMedium-boldItalic.fntdata"/><Relationship Id="rId37" Type="http://schemas.openxmlformats.org/officeDocument/2006/relationships/slide" Target="slides/slide31.xml"/><Relationship Id="rId36" Type="http://schemas.openxmlformats.org/officeDocument/2006/relationships/slide" Target="slides/slide30.xml"/><Relationship Id="rId39" Type="http://schemas.openxmlformats.org/officeDocument/2006/relationships/slide" Target="slides/slide33.xml"/><Relationship Id="rId38" Type="http://schemas.openxmlformats.org/officeDocument/2006/relationships/slide" Target="slides/slide32.xml"/><Relationship Id="rId62" Type="http://schemas.openxmlformats.org/officeDocument/2006/relationships/font" Target="fonts/BebasNeue-regular.fntdata"/><Relationship Id="rId61" Type="http://schemas.openxmlformats.org/officeDocument/2006/relationships/font" Target="fonts/Poppins-boldItalic.fntdata"/><Relationship Id="rId20" Type="http://schemas.openxmlformats.org/officeDocument/2006/relationships/slide" Target="slides/slide14.xml"/><Relationship Id="rId64" Type="http://schemas.openxmlformats.org/officeDocument/2006/relationships/font" Target="fonts/PoppinsLight-bold.fntdata"/><Relationship Id="rId63" Type="http://schemas.openxmlformats.org/officeDocument/2006/relationships/font" Target="fonts/PoppinsLight-regular.fntdata"/><Relationship Id="rId22" Type="http://schemas.openxmlformats.org/officeDocument/2006/relationships/slide" Target="slides/slide16.xml"/><Relationship Id="rId66" Type="http://schemas.openxmlformats.org/officeDocument/2006/relationships/font" Target="fonts/PoppinsLight-boldItalic.fntdata"/><Relationship Id="rId21" Type="http://schemas.openxmlformats.org/officeDocument/2006/relationships/slide" Target="slides/slide15.xml"/><Relationship Id="rId65" Type="http://schemas.openxmlformats.org/officeDocument/2006/relationships/font" Target="fonts/PoppinsLight-italic.fntdata"/><Relationship Id="rId24" Type="http://schemas.openxmlformats.org/officeDocument/2006/relationships/slide" Target="slides/slide18.xml"/><Relationship Id="rId68" Type="http://schemas.openxmlformats.org/officeDocument/2006/relationships/font" Target="fonts/PoppinsMedium-bold.fntdata"/><Relationship Id="rId23" Type="http://schemas.openxmlformats.org/officeDocument/2006/relationships/slide" Target="slides/slide17.xml"/><Relationship Id="rId67" Type="http://schemas.openxmlformats.org/officeDocument/2006/relationships/font" Target="fonts/PoppinsMedium-regular.fntdata"/><Relationship Id="rId60" Type="http://schemas.openxmlformats.org/officeDocument/2006/relationships/font" Target="fonts/Poppins-italic.fntdata"/><Relationship Id="rId26" Type="http://schemas.openxmlformats.org/officeDocument/2006/relationships/slide" Target="slides/slide20.xml"/><Relationship Id="rId25" Type="http://schemas.openxmlformats.org/officeDocument/2006/relationships/slide" Target="slides/slide19.xml"/><Relationship Id="rId69" Type="http://schemas.openxmlformats.org/officeDocument/2006/relationships/font" Target="fonts/PoppinsMedium-italic.fntdata"/><Relationship Id="rId28" Type="http://schemas.openxmlformats.org/officeDocument/2006/relationships/slide" Target="slides/slide22.xml"/><Relationship Id="rId27" Type="http://schemas.openxmlformats.org/officeDocument/2006/relationships/slide" Target="slides/slide21.xml"/><Relationship Id="rId29" Type="http://schemas.openxmlformats.org/officeDocument/2006/relationships/slide" Target="slides/slide23.xml"/><Relationship Id="rId51" Type="http://schemas.openxmlformats.org/officeDocument/2006/relationships/font" Target="fonts/ProximaNova-boldItalic.fntdata"/><Relationship Id="rId50" Type="http://schemas.openxmlformats.org/officeDocument/2006/relationships/font" Target="fonts/ProximaNova-italic.fntdata"/><Relationship Id="rId53" Type="http://schemas.openxmlformats.org/officeDocument/2006/relationships/font" Target="fonts/RobotoMedium-bold.fntdata"/><Relationship Id="rId52" Type="http://schemas.openxmlformats.org/officeDocument/2006/relationships/font" Target="fonts/RobotoMedium-regular.fntdata"/><Relationship Id="rId11" Type="http://schemas.openxmlformats.org/officeDocument/2006/relationships/slide" Target="slides/slide5.xml"/><Relationship Id="rId55" Type="http://schemas.openxmlformats.org/officeDocument/2006/relationships/font" Target="fonts/RobotoMedium-boldItalic.fntdata"/><Relationship Id="rId10" Type="http://schemas.openxmlformats.org/officeDocument/2006/relationships/slide" Target="slides/slide4.xml"/><Relationship Id="rId54" Type="http://schemas.openxmlformats.org/officeDocument/2006/relationships/font" Target="fonts/RobotoMedium-italic.fntdata"/><Relationship Id="rId13" Type="http://schemas.openxmlformats.org/officeDocument/2006/relationships/slide" Target="slides/slide7.xml"/><Relationship Id="rId57" Type="http://schemas.openxmlformats.org/officeDocument/2006/relationships/font" Target="fonts/AmaticSC-bold.fntdata"/><Relationship Id="rId12" Type="http://schemas.openxmlformats.org/officeDocument/2006/relationships/slide" Target="slides/slide6.xml"/><Relationship Id="rId56" Type="http://schemas.openxmlformats.org/officeDocument/2006/relationships/font" Target="fonts/AmaticSC-regular.fntdata"/><Relationship Id="rId15" Type="http://schemas.openxmlformats.org/officeDocument/2006/relationships/slide" Target="slides/slide9.xml"/><Relationship Id="rId59" Type="http://schemas.openxmlformats.org/officeDocument/2006/relationships/font" Target="fonts/Poppins-bold.fntdata"/><Relationship Id="rId14" Type="http://schemas.openxmlformats.org/officeDocument/2006/relationships/slide" Target="slides/slide8.xml"/><Relationship Id="rId58" Type="http://schemas.openxmlformats.org/officeDocument/2006/relationships/font" Target="fonts/Poppins-regular.fntdata"/><Relationship Id="rId17" Type="http://schemas.openxmlformats.org/officeDocument/2006/relationships/slide" Target="slides/slide11.xml"/><Relationship Id="rId16" Type="http://schemas.openxmlformats.org/officeDocument/2006/relationships/slide" Target="slides/slide10.xml"/><Relationship Id="rId19" Type="http://schemas.openxmlformats.org/officeDocument/2006/relationships/slide" Target="slides/slide13.xml"/><Relationship Id="rId18" Type="http://schemas.openxmlformats.org/officeDocument/2006/relationships/slide" Target="slides/slide12.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9" name="Shape 149"/>
        <p:cNvGrpSpPr/>
        <p:nvPr/>
      </p:nvGrpSpPr>
      <p:grpSpPr>
        <a:xfrm>
          <a:off x="0" y="0"/>
          <a:ext cx="0" cy="0"/>
          <a:chOff x="0" y="0"/>
          <a:chExt cx="0" cy="0"/>
        </a:xfrm>
      </p:grpSpPr>
      <p:sp>
        <p:nvSpPr>
          <p:cNvPr id="150" name="Google Shape;150;ged3401ed36_1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1" name="Google Shape;151;ged3401ed36_1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0" name="Shape 210"/>
        <p:cNvGrpSpPr/>
        <p:nvPr/>
      </p:nvGrpSpPr>
      <p:grpSpPr>
        <a:xfrm>
          <a:off x="0" y="0"/>
          <a:ext cx="0" cy="0"/>
          <a:chOff x="0" y="0"/>
          <a:chExt cx="0" cy="0"/>
        </a:xfrm>
      </p:grpSpPr>
      <p:sp>
        <p:nvSpPr>
          <p:cNvPr id="211" name="Google Shape;211;ge1d838b627_0_2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2" name="Google Shape;212;ge1d838b627_0_2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2" name="Shape 222"/>
        <p:cNvGrpSpPr/>
        <p:nvPr/>
      </p:nvGrpSpPr>
      <p:grpSpPr>
        <a:xfrm>
          <a:off x="0" y="0"/>
          <a:ext cx="0" cy="0"/>
          <a:chOff x="0" y="0"/>
          <a:chExt cx="0" cy="0"/>
        </a:xfrm>
      </p:grpSpPr>
      <p:sp>
        <p:nvSpPr>
          <p:cNvPr id="223" name="Google Shape;223;ge1d838b627_0_3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4" name="Google Shape;224;ge1d838b627_0_3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2" name="Shape 302"/>
        <p:cNvGrpSpPr/>
        <p:nvPr/>
      </p:nvGrpSpPr>
      <p:grpSpPr>
        <a:xfrm>
          <a:off x="0" y="0"/>
          <a:ext cx="0" cy="0"/>
          <a:chOff x="0" y="0"/>
          <a:chExt cx="0" cy="0"/>
        </a:xfrm>
      </p:grpSpPr>
      <p:sp>
        <p:nvSpPr>
          <p:cNvPr id="303" name="Google Shape;303;ge207fd22f2_0_2501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04" name="Google Shape;304;ge207fd22f2_0_2501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0" name="Shape 360"/>
        <p:cNvGrpSpPr/>
        <p:nvPr/>
      </p:nvGrpSpPr>
      <p:grpSpPr>
        <a:xfrm>
          <a:off x="0" y="0"/>
          <a:ext cx="0" cy="0"/>
          <a:chOff x="0" y="0"/>
          <a:chExt cx="0" cy="0"/>
        </a:xfrm>
      </p:grpSpPr>
      <p:sp>
        <p:nvSpPr>
          <p:cNvPr id="361" name="Google Shape;361;ge1d838b627_4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62" name="Google Shape;362;ge1d838b627_4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08" name="Shape 408"/>
        <p:cNvGrpSpPr/>
        <p:nvPr/>
      </p:nvGrpSpPr>
      <p:grpSpPr>
        <a:xfrm>
          <a:off x="0" y="0"/>
          <a:ext cx="0" cy="0"/>
          <a:chOff x="0" y="0"/>
          <a:chExt cx="0" cy="0"/>
        </a:xfrm>
      </p:grpSpPr>
      <p:sp>
        <p:nvSpPr>
          <p:cNvPr id="409" name="Google Shape;409;ge1d838b627_4_1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10" name="Google Shape;410;ge1d838b627_4_1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63" name="Shape 463"/>
        <p:cNvGrpSpPr/>
        <p:nvPr/>
      </p:nvGrpSpPr>
      <p:grpSpPr>
        <a:xfrm>
          <a:off x="0" y="0"/>
          <a:ext cx="0" cy="0"/>
          <a:chOff x="0" y="0"/>
          <a:chExt cx="0" cy="0"/>
        </a:xfrm>
      </p:grpSpPr>
      <p:sp>
        <p:nvSpPr>
          <p:cNvPr id="464" name="Google Shape;464;ge1d838b627_4_3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65" name="Google Shape;465;ge1d838b627_4_3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83" name="Shape 483"/>
        <p:cNvGrpSpPr/>
        <p:nvPr/>
      </p:nvGrpSpPr>
      <p:grpSpPr>
        <a:xfrm>
          <a:off x="0" y="0"/>
          <a:ext cx="0" cy="0"/>
          <a:chOff x="0" y="0"/>
          <a:chExt cx="0" cy="0"/>
        </a:xfrm>
      </p:grpSpPr>
      <p:sp>
        <p:nvSpPr>
          <p:cNvPr id="484" name="Google Shape;484;ge1d838b627_4_10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85" name="Google Shape;485;ge1d838b627_4_10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10" name="Shape 510"/>
        <p:cNvGrpSpPr/>
        <p:nvPr/>
      </p:nvGrpSpPr>
      <p:grpSpPr>
        <a:xfrm>
          <a:off x="0" y="0"/>
          <a:ext cx="0" cy="0"/>
          <a:chOff x="0" y="0"/>
          <a:chExt cx="0" cy="0"/>
        </a:xfrm>
      </p:grpSpPr>
      <p:sp>
        <p:nvSpPr>
          <p:cNvPr id="511" name="Google Shape;511;ge1d838b627_4_16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12" name="Google Shape;512;ge1d838b627_4_16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4" name="Shape 554"/>
        <p:cNvGrpSpPr/>
        <p:nvPr/>
      </p:nvGrpSpPr>
      <p:grpSpPr>
        <a:xfrm>
          <a:off x="0" y="0"/>
          <a:ext cx="0" cy="0"/>
          <a:chOff x="0" y="0"/>
          <a:chExt cx="0" cy="0"/>
        </a:xfrm>
      </p:grpSpPr>
      <p:sp>
        <p:nvSpPr>
          <p:cNvPr id="555" name="Google Shape;555;ge1d838b627_0_5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56" name="Google Shape;556;ge1d838b627_0_5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8" name="Shape 598"/>
        <p:cNvGrpSpPr/>
        <p:nvPr/>
      </p:nvGrpSpPr>
      <p:grpSpPr>
        <a:xfrm>
          <a:off x="0" y="0"/>
          <a:ext cx="0" cy="0"/>
          <a:chOff x="0" y="0"/>
          <a:chExt cx="0" cy="0"/>
        </a:xfrm>
      </p:grpSpPr>
      <p:sp>
        <p:nvSpPr>
          <p:cNvPr id="599" name="Google Shape;599;ge1d838b627_4_8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00" name="Google Shape;600;ge1d838b627_4_8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53" name="Shape 653"/>
        <p:cNvGrpSpPr/>
        <p:nvPr/>
      </p:nvGrpSpPr>
      <p:grpSpPr>
        <a:xfrm>
          <a:off x="0" y="0"/>
          <a:ext cx="0" cy="0"/>
          <a:chOff x="0" y="0"/>
          <a:chExt cx="0" cy="0"/>
        </a:xfrm>
      </p:grpSpPr>
      <p:sp>
        <p:nvSpPr>
          <p:cNvPr id="654" name="Google Shape;654;ge1d838b627_4_14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55" name="Google Shape;655;ge1d838b627_4_14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75" name="Shape 675"/>
        <p:cNvGrpSpPr/>
        <p:nvPr/>
      </p:nvGrpSpPr>
      <p:grpSpPr>
        <a:xfrm>
          <a:off x="0" y="0"/>
          <a:ext cx="0" cy="0"/>
          <a:chOff x="0" y="0"/>
          <a:chExt cx="0" cy="0"/>
        </a:xfrm>
      </p:grpSpPr>
      <p:sp>
        <p:nvSpPr>
          <p:cNvPr id="676" name="Google Shape;676;ge1d838b627_4_6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77" name="Google Shape;677;ge1d838b627_4_6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52" name="Shape 752"/>
        <p:cNvGrpSpPr/>
        <p:nvPr/>
      </p:nvGrpSpPr>
      <p:grpSpPr>
        <a:xfrm>
          <a:off x="0" y="0"/>
          <a:ext cx="0" cy="0"/>
          <a:chOff x="0" y="0"/>
          <a:chExt cx="0" cy="0"/>
        </a:xfrm>
      </p:grpSpPr>
      <p:sp>
        <p:nvSpPr>
          <p:cNvPr id="753" name="Google Shape;753;ge1d838b627_4_5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54" name="Google Shape;754;ge1d838b627_4_5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4" name="Shape 794"/>
        <p:cNvGrpSpPr/>
        <p:nvPr/>
      </p:nvGrpSpPr>
      <p:grpSpPr>
        <a:xfrm>
          <a:off x="0" y="0"/>
          <a:ext cx="0" cy="0"/>
          <a:chOff x="0" y="0"/>
          <a:chExt cx="0" cy="0"/>
        </a:xfrm>
      </p:grpSpPr>
      <p:sp>
        <p:nvSpPr>
          <p:cNvPr id="795" name="Google Shape;795;ge20d9cf87a_0_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96" name="Google Shape;796;ge20d9cf87a_0_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4" name="Shape 874"/>
        <p:cNvGrpSpPr/>
        <p:nvPr/>
      </p:nvGrpSpPr>
      <p:grpSpPr>
        <a:xfrm>
          <a:off x="0" y="0"/>
          <a:ext cx="0" cy="0"/>
          <a:chOff x="0" y="0"/>
          <a:chExt cx="0" cy="0"/>
        </a:xfrm>
      </p:grpSpPr>
      <p:sp>
        <p:nvSpPr>
          <p:cNvPr id="875" name="Google Shape;875;ge1d838b627_4_21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76" name="Google Shape;876;ge1d838b627_4_21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17" name="Shape 917"/>
        <p:cNvGrpSpPr/>
        <p:nvPr/>
      </p:nvGrpSpPr>
      <p:grpSpPr>
        <a:xfrm>
          <a:off x="0" y="0"/>
          <a:ext cx="0" cy="0"/>
          <a:chOff x="0" y="0"/>
          <a:chExt cx="0" cy="0"/>
        </a:xfrm>
      </p:grpSpPr>
      <p:sp>
        <p:nvSpPr>
          <p:cNvPr id="918" name="Google Shape;918;ge1d838b627_4_25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19" name="Google Shape;919;ge1d838b627_4_25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44" name="Shape 944"/>
        <p:cNvGrpSpPr/>
        <p:nvPr/>
      </p:nvGrpSpPr>
      <p:grpSpPr>
        <a:xfrm>
          <a:off x="0" y="0"/>
          <a:ext cx="0" cy="0"/>
          <a:chOff x="0" y="0"/>
          <a:chExt cx="0" cy="0"/>
        </a:xfrm>
      </p:grpSpPr>
      <p:sp>
        <p:nvSpPr>
          <p:cNvPr id="945" name="Google Shape;945;ge1d838b627_4_11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46" name="Google Shape;946;ge1d838b627_4_11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03" name="Shape 1003"/>
        <p:cNvGrpSpPr/>
        <p:nvPr/>
      </p:nvGrpSpPr>
      <p:grpSpPr>
        <a:xfrm>
          <a:off x="0" y="0"/>
          <a:ext cx="0" cy="0"/>
          <a:chOff x="0" y="0"/>
          <a:chExt cx="0" cy="0"/>
        </a:xfrm>
      </p:grpSpPr>
      <p:sp>
        <p:nvSpPr>
          <p:cNvPr id="1004" name="Google Shape;1004;g180665c9a2a_0_29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05" name="Google Shape;1005;g180665c9a2a_0_29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5" name="Shape 1015"/>
        <p:cNvGrpSpPr/>
        <p:nvPr/>
      </p:nvGrpSpPr>
      <p:grpSpPr>
        <a:xfrm>
          <a:off x="0" y="0"/>
          <a:ext cx="0" cy="0"/>
          <a:chOff x="0" y="0"/>
          <a:chExt cx="0" cy="0"/>
        </a:xfrm>
      </p:grpSpPr>
      <p:sp>
        <p:nvSpPr>
          <p:cNvPr id="1016" name="Google Shape;1016;g135c9f142d8_0_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17" name="Google Shape;1017;g135c9f142d8_0_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94" name="Shape 1094"/>
        <p:cNvGrpSpPr/>
        <p:nvPr/>
      </p:nvGrpSpPr>
      <p:grpSpPr>
        <a:xfrm>
          <a:off x="0" y="0"/>
          <a:ext cx="0" cy="0"/>
          <a:chOff x="0" y="0"/>
          <a:chExt cx="0" cy="0"/>
        </a:xfrm>
      </p:grpSpPr>
      <p:sp>
        <p:nvSpPr>
          <p:cNvPr id="1095" name="Google Shape;1095;ge207fd22f2_0_10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96" name="Google Shape;1096;ge207fd22f2_0_10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49" name="Shape 1149"/>
        <p:cNvGrpSpPr/>
        <p:nvPr/>
      </p:nvGrpSpPr>
      <p:grpSpPr>
        <a:xfrm>
          <a:off x="0" y="0"/>
          <a:ext cx="0" cy="0"/>
          <a:chOff x="0" y="0"/>
          <a:chExt cx="0" cy="0"/>
        </a:xfrm>
      </p:grpSpPr>
      <p:sp>
        <p:nvSpPr>
          <p:cNvPr id="1150" name="Google Shape;1150;g197de10da39_0_1262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51" name="Google Shape;1151;g197de10da39_0_1262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312" name="Shape 7312"/>
        <p:cNvGrpSpPr/>
        <p:nvPr/>
      </p:nvGrpSpPr>
      <p:grpSpPr>
        <a:xfrm>
          <a:off x="0" y="0"/>
          <a:ext cx="0" cy="0"/>
          <a:chOff x="0" y="0"/>
          <a:chExt cx="0" cy="0"/>
        </a:xfrm>
      </p:grpSpPr>
      <p:sp>
        <p:nvSpPr>
          <p:cNvPr id="7313" name="Google Shape;7313;g1a6b1dae6d8_1_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314" name="Google Shape;7314;g1a6b1dae6d8_1_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319" name="Shape 7319"/>
        <p:cNvGrpSpPr/>
        <p:nvPr/>
      </p:nvGrpSpPr>
      <p:grpSpPr>
        <a:xfrm>
          <a:off x="0" y="0"/>
          <a:ext cx="0" cy="0"/>
          <a:chOff x="0" y="0"/>
          <a:chExt cx="0" cy="0"/>
        </a:xfrm>
      </p:grpSpPr>
      <p:sp>
        <p:nvSpPr>
          <p:cNvPr id="7320" name="Google Shape;7320;g198d516fb00_0_1365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321" name="Google Shape;7321;g198d516fb00_0_1365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325" name="Shape 7325"/>
        <p:cNvGrpSpPr/>
        <p:nvPr/>
      </p:nvGrpSpPr>
      <p:grpSpPr>
        <a:xfrm>
          <a:off x="0" y="0"/>
          <a:ext cx="0" cy="0"/>
          <a:chOff x="0" y="0"/>
          <a:chExt cx="0" cy="0"/>
        </a:xfrm>
      </p:grpSpPr>
      <p:sp>
        <p:nvSpPr>
          <p:cNvPr id="7326" name="Google Shape;7326;g198d516fb00_0_1366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327" name="Google Shape;7327;g198d516fb00_0_1366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331" name="Shape 7331"/>
        <p:cNvGrpSpPr/>
        <p:nvPr/>
      </p:nvGrpSpPr>
      <p:grpSpPr>
        <a:xfrm>
          <a:off x="0" y="0"/>
          <a:ext cx="0" cy="0"/>
          <a:chOff x="0" y="0"/>
          <a:chExt cx="0" cy="0"/>
        </a:xfrm>
      </p:grpSpPr>
      <p:sp>
        <p:nvSpPr>
          <p:cNvPr id="7332" name="Google Shape;7332;g198d516fb00_0_1366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333" name="Google Shape;7333;g198d516fb00_0_1366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349" name="Shape 7349"/>
        <p:cNvGrpSpPr/>
        <p:nvPr/>
      </p:nvGrpSpPr>
      <p:grpSpPr>
        <a:xfrm>
          <a:off x="0" y="0"/>
          <a:ext cx="0" cy="0"/>
          <a:chOff x="0" y="0"/>
          <a:chExt cx="0" cy="0"/>
        </a:xfrm>
      </p:grpSpPr>
      <p:sp>
        <p:nvSpPr>
          <p:cNvPr id="7350" name="Google Shape;7350;g198d516fb00_0_1369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351" name="Google Shape;7351;g198d516fb00_0_1369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365" name="Shape 7365"/>
        <p:cNvGrpSpPr/>
        <p:nvPr/>
      </p:nvGrpSpPr>
      <p:grpSpPr>
        <a:xfrm>
          <a:off x="0" y="0"/>
          <a:ext cx="0" cy="0"/>
          <a:chOff x="0" y="0"/>
          <a:chExt cx="0" cy="0"/>
        </a:xfrm>
      </p:grpSpPr>
      <p:sp>
        <p:nvSpPr>
          <p:cNvPr id="7366" name="Google Shape;7366;g198d516fb00_0_1370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367" name="Google Shape;7367;g198d516fb00_0_1370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02" name="Shape 7702"/>
        <p:cNvGrpSpPr/>
        <p:nvPr/>
      </p:nvGrpSpPr>
      <p:grpSpPr>
        <a:xfrm>
          <a:off x="0" y="0"/>
          <a:ext cx="0" cy="0"/>
          <a:chOff x="0" y="0"/>
          <a:chExt cx="0" cy="0"/>
        </a:xfrm>
      </p:grpSpPr>
      <p:sp>
        <p:nvSpPr>
          <p:cNvPr id="7703" name="Google Shape;7703;g198d516fb00_0_1404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704" name="Google Shape;7704;g198d516fb00_0_1404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616" name="Shape 13616"/>
        <p:cNvGrpSpPr/>
        <p:nvPr/>
      </p:nvGrpSpPr>
      <p:grpSpPr>
        <a:xfrm>
          <a:off x="0" y="0"/>
          <a:ext cx="0" cy="0"/>
          <a:chOff x="0" y="0"/>
          <a:chExt cx="0" cy="0"/>
        </a:xfrm>
      </p:grpSpPr>
      <p:sp>
        <p:nvSpPr>
          <p:cNvPr id="13617" name="Google Shape;13617;g198d516fb00_0_1995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618" name="Google Shape;13618;g198d516fb00_0_1995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043" name="Shape 14043"/>
        <p:cNvGrpSpPr/>
        <p:nvPr/>
      </p:nvGrpSpPr>
      <p:grpSpPr>
        <a:xfrm>
          <a:off x="0" y="0"/>
          <a:ext cx="0" cy="0"/>
          <a:chOff x="0" y="0"/>
          <a:chExt cx="0" cy="0"/>
        </a:xfrm>
      </p:grpSpPr>
      <p:sp>
        <p:nvSpPr>
          <p:cNvPr id="14044" name="Google Shape;14044;g198d516fb00_0_2038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045" name="Google Shape;14045;g198d516fb00_0_2038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206" name="Shape 14206"/>
        <p:cNvGrpSpPr/>
        <p:nvPr/>
      </p:nvGrpSpPr>
      <p:grpSpPr>
        <a:xfrm>
          <a:off x="0" y="0"/>
          <a:ext cx="0" cy="0"/>
          <a:chOff x="0" y="0"/>
          <a:chExt cx="0" cy="0"/>
        </a:xfrm>
      </p:grpSpPr>
      <p:sp>
        <p:nvSpPr>
          <p:cNvPr id="14207" name="Google Shape;14207;g198d516fb00_0_2054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208" name="Google Shape;14208;g198d516fb00_0_2054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608" name="Shape 14608"/>
        <p:cNvGrpSpPr/>
        <p:nvPr/>
      </p:nvGrpSpPr>
      <p:grpSpPr>
        <a:xfrm>
          <a:off x="0" y="0"/>
          <a:ext cx="0" cy="0"/>
          <a:chOff x="0" y="0"/>
          <a:chExt cx="0" cy="0"/>
        </a:xfrm>
      </p:grpSpPr>
      <p:sp>
        <p:nvSpPr>
          <p:cNvPr id="14609" name="Google Shape;14609;g198d516fb00_0_2094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610" name="Google Shape;14610;g198d516fb00_0_2094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979" name="Shape 14979"/>
        <p:cNvGrpSpPr/>
        <p:nvPr/>
      </p:nvGrpSpPr>
      <p:grpSpPr>
        <a:xfrm>
          <a:off x="0" y="0"/>
          <a:ext cx="0" cy="0"/>
          <a:chOff x="0" y="0"/>
          <a:chExt cx="0" cy="0"/>
        </a:xfrm>
      </p:grpSpPr>
      <p:sp>
        <p:nvSpPr>
          <p:cNvPr id="14980" name="Google Shape;14980;g198d516fb00_0_2131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981" name="Google Shape;14981;g198d516fb00_0_2131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361" name="Shape 15361"/>
        <p:cNvGrpSpPr/>
        <p:nvPr/>
      </p:nvGrpSpPr>
      <p:grpSpPr>
        <a:xfrm>
          <a:off x="0" y="0"/>
          <a:ext cx="0" cy="0"/>
          <a:chOff x="0" y="0"/>
          <a:chExt cx="0" cy="0"/>
        </a:xfrm>
      </p:grpSpPr>
      <p:sp>
        <p:nvSpPr>
          <p:cNvPr id="15362" name="Google Shape;15362;g198d516fb00_0_2169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363" name="Google Shape;15363;g198d516fb00_0_2169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792" name="Shape 15792"/>
        <p:cNvGrpSpPr/>
        <p:nvPr/>
      </p:nvGrpSpPr>
      <p:grpSpPr>
        <a:xfrm>
          <a:off x="0" y="0"/>
          <a:ext cx="0" cy="0"/>
          <a:chOff x="0" y="0"/>
          <a:chExt cx="0" cy="0"/>
        </a:xfrm>
      </p:grpSpPr>
      <p:sp>
        <p:nvSpPr>
          <p:cNvPr id="15793" name="Google Shape;15793;g198d516fb00_0_2212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794" name="Google Shape;15794;g198d516fb00_0_2212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585" name="Shape 16585"/>
        <p:cNvGrpSpPr/>
        <p:nvPr/>
      </p:nvGrpSpPr>
      <p:grpSpPr>
        <a:xfrm>
          <a:off x="0" y="0"/>
          <a:ext cx="0" cy="0"/>
          <a:chOff x="0" y="0"/>
          <a:chExt cx="0" cy="0"/>
        </a:xfrm>
      </p:grpSpPr>
      <p:sp>
        <p:nvSpPr>
          <p:cNvPr id="16586" name="Google Shape;16586;g198d516fb00_0_2291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587" name="Google Shape;16587;g198d516fb00_0_2291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326" name="Shape 17326"/>
        <p:cNvGrpSpPr/>
        <p:nvPr/>
      </p:nvGrpSpPr>
      <p:grpSpPr>
        <a:xfrm>
          <a:off x="0" y="0"/>
          <a:ext cx="0" cy="0"/>
          <a:chOff x="0" y="0"/>
          <a:chExt cx="0" cy="0"/>
        </a:xfrm>
      </p:grpSpPr>
      <p:sp>
        <p:nvSpPr>
          <p:cNvPr id="17327" name="Google Shape;17327;g198d516fb00_0_2365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328" name="Google Shape;17328;g198d516fb00_0_2365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019" name="Shape 18019"/>
        <p:cNvGrpSpPr/>
        <p:nvPr/>
      </p:nvGrpSpPr>
      <p:grpSpPr>
        <a:xfrm>
          <a:off x="0" y="0"/>
          <a:ext cx="0" cy="0"/>
          <a:chOff x="0" y="0"/>
          <a:chExt cx="0" cy="0"/>
        </a:xfrm>
      </p:grpSpPr>
      <p:sp>
        <p:nvSpPr>
          <p:cNvPr id="18020" name="Google Shape;18020;g198d516fb00_0_2435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021" name="Google Shape;18021;g198d516fb00_0_2435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321" name="Shape 18321"/>
        <p:cNvGrpSpPr/>
        <p:nvPr/>
      </p:nvGrpSpPr>
      <p:grpSpPr>
        <a:xfrm>
          <a:off x="0" y="0"/>
          <a:ext cx="0" cy="0"/>
          <a:chOff x="0" y="0"/>
          <a:chExt cx="0" cy="0"/>
        </a:xfrm>
      </p:grpSpPr>
      <p:sp>
        <p:nvSpPr>
          <p:cNvPr id="18322" name="Google Shape;18322;g198d516fb00_0_2465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323" name="Google Shape;18323;g198d516fb00_0_2465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961" name="Shape 18961"/>
        <p:cNvGrpSpPr/>
        <p:nvPr/>
      </p:nvGrpSpPr>
      <p:grpSpPr>
        <a:xfrm>
          <a:off x="0" y="0"/>
          <a:ext cx="0" cy="0"/>
          <a:chOff x="0" y="0"/>
          <a:chExt cx="0" cy="0"/>
        </a:xfrm>
      </p:grpSpPr>
      <p:sp>
        <p:nvSpPr>
          <p:cNvPr id="18962" name="Google Shape;18962;g198d516fb00_0_2730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963" name="Google Shape;18963;g198d516fb00_0_2730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jpg"/></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jpg"/></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jpg"/></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jpg"/></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jpg"/></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jpg"/></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jpg"/></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jpg"/></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jpg"/></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jpg"/></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jpg"/></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jpg"/></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jpg"/></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jpg"/></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jpg"/></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jpg"/></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jpg"/><Relationship Id="rId3" Type="http://schemas.openxmlformats.org/officeDocument/2006/relationships/hyperlink" Target="https://bit.ly/3A1uf1Q" TargetMode="External"/><Relationship Id="rId4" Type="http://schemas.openxmlformats.org/officeDocument/2006/relationships/hyperlink" Target="http://bit.ly/2TyoMsr" TargetMode="External"/><Relationship Id="rId5" Type="http://schemas.openxmlformats.org/officeDocument/2006/relationships/hyperlink" Target="http://bit.ly/2TtBDfr" TargetMode="Externa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jpg"/></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jpg"/></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8" name="Shape 8"/>
        <p:cNvGrpSpPr/>
        <p:nvPr/>
      </p:nvGrpSpPr>
      <p:grpSpPr>
        <a:xfrm>
          <a:off x="0" y="0"/>
          <a:ext cx="0" cy="0"/>
          <a:chOff x="0" y="0"/>
          <a:chExt cx="0" cy="0"/>
        </a:xfrm>
      </p:grpSpPr>
      <p:pic>
        <p:nvPicPr>
          <p:cNvPr id="9" name="Google Shape;9;p2"/>
          <p:cNvPicPr preferRelativeResize="0"/>
          <p:nvPr/>
        </p:nvPicPr>
        <p:blipFill rotWithShape="1">
          <a:blip r:embed="rId2">
            <a:alphaModFix/>
          </a:blip>
          <a:srcRect b="-9" l="0" r="0" t="8467"/>
          <a:stretch/>
        </p:blipFill>
        <p:spPr>
          <a:xfrm>
            <a:off x="0" y="0"/>
            <a:ext cx="9144003" cy="5143501"/>
          </a:xfrm>
          <a:prstGeom prst="rect">
            <a:avLst/>
          </a:prstGeom>
          <a:noFill/>
          <a:ln>
            <a:noFill/>
          </a:ln>
        </p:spPr>
      </p:pic>
      <p:cxnSp>
        <p:nvCxnSpPr>
          <p:cNvPr id="10" name="Google Shape;10;p2"/>
          <p:cNvCxnSpPr/>
          <p:nvPr/>
        </p:nvCxnSpPr>
        <p:spPr>
          <a:xfrm>
            <a:off x="334800" y="717675"/>
            <a:ext cx="8474400" cy="0"/>
          </a:xfrm>
          <a:prstGeom prst="straightConnector1">
            <a:avLst/>
          </a:prstGeom>
          <a:noFill/>
          <a:ln cap="flat" cmpd="sng" w="9525">
            <a:solidFill>
              <a:schemeClr val="accent2"/>
            </a:solidFill>
            <a:prstDash val="solid"/>
            <a:round/>
            <a:headEnd len="med" w="med" type="none"/>
            <a:tailEnd len="med" w="med" type="none"/>
          </a:ln>
        </p:spPr>
      </p:cxnSp>
      <p:sp>
        <p:nvSpPr>
          <p:cNvPr id="11" name="Google Shape;11;p2"/>
          <p:cNvSpPr/>
          <p:nvPr/>
        </p:nvSpPr>
        <p:spPr>
          <a:xfrm>
            <a:off x="5706500" y="0"/>
            <a:ext cx="3437400" cy="51435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 name="Google Shape;12;p2"/>
          <p:cNvSpPr txBox="1"/>
          <p:nvPr>
            <p:ph type="ctrTitle"/>
          </p:nvPr>
        </p:nvSpPr>
        <p:spPr>
          <a:xfrm>
            <a:off x="713225" y="1185500"/>
            <a:ext cx="4255800" cy="2180400"/>
          </a:xfrm>
          <a:prstGeom prst="rect">
            <a:avLst/>
          </a:prstGeom>
        </p:spPr>
        <p:txBody>
          <a:bodyPr anchorCtr="0" anchor="ctr" bIns="91425" lIns="91425" spcFirstLastPara="1" rIns="91425" wrap="square" tIns="91425">
            <a:noAutofit/>
          </a:bodyPr>
          <a:lstStyle>
            <a:lvl1pPr lvl="0">
              <a:lnSpc>
                <a:spcPct val="90000"/>
              </a:lnSpc>
              <a:spcBef>
                <a:spcPts val="0"/>
              </a:spcBef>
              <a:spcAft>
                <a:spcPts val="0"/>
              </a:spcAft>
              <a:buClr>
                <a:schemeClr val="lt2"/>
              </a:buClr>
              <a:buSzPts val="4200"/>
              <a:buNone/>
              <a:defRPr sz="4200">
                <a:solidFill>
                  <a:schemeClr val="lt2"/>
                </a:solidFill>
              </a:defRPr>
            </a:lvl1pPr>
            <a:lvl2pPr lvl="1" algn="ctr">
              <a:spcBef>
                <a:spcPts val="0"/>
              </a:spcBef>
              <a:spcAft>
                <a:spcPts val="0"/>
              </a:spcAft>
              <a:buClr>
                <a:srgbClr val="191919"/>
              </a:buClr>
              <a:buSzPts val="4800"/>
              <a:buNone/>
              <a:defRPr sz="4800">
                <a:solidFill>
                  <a:srgbClr val="191919"/>
                </a:solidFill>
              </a:defRPr>
            </a:lvl2pPr>
            <a:lvl3pPr lvl="2" algn="ctr">
              <a:spcBef>
                <a:spcPts val="0"/>
              </a:spcBef>
              <a:spcAft>
                <a:spcPts val="0"/>
              </a:spcAft>
              <a:buClr>
                <a:srgbClr val="191919"/>
              </a:buClr>
              <a:buSzPts val="4800"/>
              <a:buNone/>
              <a:defRPr sz="4800">
                <a:solidFill>
                  <a:srgbClr val="191919"/>
                </a:solidFill>
              </a:defRPr>
            </a:lvl3pPr>
            <a:lvl4pPr lvl="3" algn="ctr">
              <a:spcBef>
                <a:spcPts val="0"/>
              </a:spcBef>
              <a:spcAft>
                <a:spcPts val="0"/>
              </a:spcAft>
              <a:buClr>
                <a:srgbClr val="191919"/>
              </a:buClr>
              <a:buSzPts val="4800"/>
              <a:buNone/>
              <a:defRPr sz="4800">
                <a:solidFill>
                  <a:srgbClr val="191919"/>
                </a:solidFill>
              </a:defRPr>
            </a:lvl4pPr>
            <a:lvl5pPr lvl="4" algn="ctr">
              <a:spcBef>
                <a:spcPts val="0"/>
              </a:spcBef>
              <a:spcAft>
                <a:spcPts val="0"/>
              </a:spcAft>
              <a:buClr>
                <a:srgbClr val="191919"/>
              </a:buClr>
              <a:buSzPts val="4800"/>
              <a:buNone/>
              <a:defRPr sz="4800">
                <a:solidFill>
                  <a:srgbClr val="191919"/>
                </a:solidFill>
              </a:defRPr>
            </a:lvl5pPr>
            <a:lvl6pPr lvl="5" algn="ctr">
              <a:spcBef>
                <a:spcPts val="0"/>
              </a:spcBef>
              <a:spcAft>
                <a:spcPts val="0"/>
              </a:spcAft>
              <a:buClr>
                <a:srgbClr val="191919"/>
              </a:buClr>
              <a:buSzPts val="4800"/>
              <a:buNone/>
              <a:defRPr sz="4800">
                <a:solidFill>
                  <a:srgbClr val="191919"/>
                </a:solidFill>
              </a:defRPr>
            </a:lvl6pPr>
            <a:lvl7pPr lvl="6" algn="ctr">
              <a:spcBef>
                <a:spcPts val="0"/>
              </a:spcBef>
              <a:spcAft>
                <a:spcPts val="0"/>
              </a:spcAft>
              <a:buClr>
                <a:srgbClr val="191919"/>
              </a:buClr>
              <a:buSzPts val="4800"/>
              <a:buNone/>
              <a:defRPr sz="4800">
                <a:solidFill>
                  <a:srgbClr val="191919"/>
                </a:solidFill>
              </a:defRPr>
            </a:lvl7pPr>
            <a:lvl8pPr lvl="7" algn="ctr">
              <a:spcBef>
                <a:spcPts val="0"/>
              </a:spcBef>
              <a:spcAft>
                <a:spcPts val="0"/>
              </a:spcAft>
              <a:buClr>
                <a:srgbClr val="191919"/>
              </a:buClr>
              <a:buSzPts val="4800"/>
              <a:buNone/>
              <a:defRPr sz="4800">
                <a:solidFill>
                  <a:srgbClr val="191919"/>
                </a:solidFill>
              </a:defRPr>
            </a:lvl8pPr>
            <a:lvl9pPr lvl="8" algn="ctr">
              <a:spcBef>
                <a:spcPts val="0"/>
              </a:spcBef>
              <a:spcAft>
                <a:spcPts val="0"/>
              </a:spcAft>
              <a:buClr>
                <a:srgbClr val="191919"/>
              </a:buClr>
              <a:buSzPts val="4800"/>
              <a:buNone/>
              <a:defRPr sz="4800">
                <a:solidFill>
                  <a:srgbClr val="191919"/>
                </a:solidFill>
              </a:defRPr>
            </a:lvl9pPr>
          </a:lstStyle>
          <a:p/>
        </p:txBody>
      </p:sp>
      <p:sp>
        <p:nvSpPr>
          <p:cNvPr id="13" name="Google Shape;13;p2"/>
          <p:cNvSpPr txBox="1"/>
          <p:nvPr>
            <p:ph idx="1" type="subTitle"/>
          </p:nvPr>
        </p:nvSpPr>
        <p:spPr>
          <a:xfrm>
            <a:off x="713225" y="3457600"/>
            <a:ext cx="4255800" cy="393600"/>
          </a:xfrm>
          <a:prstGeom prst="rect">
            <a:avLst/>
          </a:prstGeom>
          <a:ln>
            <a:noFill/>
          </a:ln>
        </p:spPr>
        <p:txBody>
          <a:bodyPr anchorCtr="0" anchor="ctr" bIns="91425" lIns="91425" spcFirstLastPara="1" rIns="91425" wrap="square" tIns="91425">
            <a:noAutofit/>
          </a:bodyPr>
          <a:lstStyle>
            <a:lvl1pPr lvl="0">
              <a:lnSpc>
                <a:spcPct val="100000"/>
              </a:lnSpc>
              <a:spcBef>
                <a:spcPts val="0"/>
              </a:spcBef>
              <a:spcAft>
                <a:spcPts val="0"/>
              </a:spcAft>
              <a:buClr>
                <a:schemeClr val="dk1"/>
              </a:buClr>
              <a:buSzPts val="1400"/>
              <a:buFont typeface="Poppins Light"/>
              <a:buNone/>
              <a:defRPr b="0" sz="1400">
                <a:solidFill>
                  <a:schemeClr val="dk1"/>
                </a:solidFill>
                <a:latin typeface="Poppins Light"/>
                <a:ea typeface="Poppins Light"/>
                <a:cs typeface="Poppins Light"/>
                <a:sym typeface="Poppins Light"/>
              </a:defRPr>
            </a:lvl1pPr>
            <a:lvl2pPr lvl="1">
              <a:lnSpc>
                <a:spcPct val="100000"/>
              </a:lnSpc>
              <a:spcBef>
                <a:spcPts val="0"/>
              </a:spcBef>
              <a:spcAft>
                <a:spcPts val="0"/>
              </a:spcAft>
              <a:buSzPts val="1800"/>
              <a:buNone/>
              <a:defRPr sz="1800"/>
            </a:lvl2pPr>
            <a:lvl3pPr lvl="2">
              <a:lnSpc>
                <a:spcPct val="100000"/>
              </a:lnSpc>
              <a:spcBef>
                <a:spcPts val="0"/>
              </a:spcBef>
              <a:spcAft>
                <a:spcPts val="0"/>
              </a:spcAft>
              <a:buSzPts val="1800"/>
              <a:buNone/>
              <a:defRPr sz="1800"/>
            </a:lvl3pPr>
            <a:lvl4pPr lvl="3">
              <a:lnSpc>
                <a:spcPct val="100000"/>
              </a:lnSpc>
              <a:spcBef>
                <a:spcPts val="0"/>
              </a:spcBef>
              <a:spcAft>
                <a:spcPts val="0"/>
              </a:spcAft>
              <a:buSzPts val="1800"/>
              <a:buNone/>
              <a:defRPr sz="1800"/>
            </a:lvl4pPr>
            <a:lvl5pPr lvl="4">
              <a:lnSpc>
                <a:spcPct val="100000"/>
              </a:lnSpc>
              <a:spcBef>
                <a:spcPts val="0"/>
              </a:spcBef>
              <a:spcAft>
                <a:spcPts val="0"/>
              </a:spcAft>
              <a:buSzPts val="1800"/>
              <a:buNone/>
              <a:defRPr sz="1800"/>
            </a:lvl5pPr>
            <a:lvl6pPr lvl="5">
              <a:lnSpc>
                <a:spcPct val="100000"/>
              </a:lnSpc>
              <a:spcBef>
                <a:spcPts val="0"/>
              </a:spcBef>
              <a:spcAft>
                <a:spcPts val="0"/>
              </a:spcAft>
              <a:buSzPts val="1800"/>
              <a:buNone/>
              <a:defRPr sz="1800"/>
            </a:lvl6pPr>
            <a:lvl7pPr lvl="6">
              <a:lnSpc>
                <a:spcPct val="100000"/>
              </a:lnSpc>
              <a:spcBef>
                <a:spcPts val="0"/>
              </a:spcBef>
              <a:spcAft>
                <a:spcPts val="0"/>
              </a:spcAft>
              <a:buSzPts val="1800"/>
              <a:buNone/>
              <a:defRPr sz="1800"/>
            </a:lvl7pPr>
            <a:lvl8pPr lvl="7">
              <a:lnSpc>
                <a:spcPct val="100000"/>
              </a:lnSpc>
              <a:spcBef>
                <a:spcPts val="0"/>
              </a:spcBef>
              <a:spcAft>
                <a:spcPts val="0"/>
              </a:spcAft>
              <a:buSzPts val="1800"/>
              <a:buNone/>
              <a:defRPr sz="1800"/>
            </a:lvl8pPr>
            <a:lvl9pPr lvl="8">
              <a:lnSpc>
                <a:spcPct val="100000"/>
              </a:lnSpc>
              <a:spcBef>
                <a:spcPts val="0"/>
              </a:spcBef>
              <a:spcAft>
                <a:spcPts val="0"/>
              </a:spcAft>
              <a:buSzPts val="1800"/>
              <a:buNone/>
              <a:defRPr sz="1800"/>
            </a:lvl9pPr>
          </a:lstStyle>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14" name="Shape 14"/>
        <p:cNvGrpSpPr/>
        <p:nvPr/>
      </p:nvGrpSpPr>
      <p:grpSpPr>
        <a:xfrm>
          <a:off x="0" y="0"/>
          <a:ext cx="0" cy="0"/>
          <a:chOff x="0" y="0"/>
          <a:chExt cx="0" cy="0"/>
        </a:xfrm>
      </p:grpSpPr>
      <p:pic>
        <p:nvPicPr>
          <p:cNvPr id="15" name="Google Shape;15;p3"/>
          <p:cNvPicPr preferRelativeResize="0"/>
          <p:nvPr/>
        </p:nvPicPr>
        <p:blipFill rotWithShape="1">
          <a:blip r:embed="rId2">
            <a:alphaModFix/>
          </a:blip>
          <a:srcRect b="-9" l="0" r="0" t="8467"/>
          <a:stretch/>
        </p:blipFill>
        <p:spPr>
          <a:xfrm>
            <a:off x="0" y="0"/>
            <a:ext cx="9144003" cy="5143501"/>
          </a:xfrm>
          <a:prstGeom prst="rect">
            <a:avLst/>
          </a:prstGeom>
          <a:noFill/>
          <a:ln>
            <a:noFill/>
          </a:ln>
        </p:spPr>
      </p:pic>
      <p:sp>
        <p:nvSpPr>
          <p:cNvPr id="16" name="Google Shape;16;p3"/>
          <p:cNvSpPr/>
          <p:nvPr/>
        </p:nvSpPr>
        <p:spPr>
          <a:xfrm>
            <a:off x="0" y="0"/>
            <a:ext cx="4617300" cy="51435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 name="Google Shape;17;p3"/>
          <p:cNvSpPr txBox="1"/>
          <p:nvPr>
            <p:ph type="title"/>
          </p:nvPr>
        </p:nvSpPr>
        <p:spPr>
          <a:xfrm>
            <a:off x="2152350" y="2632563"/>
            <a:ext cx="4839300" cy="841800"/>
          </a:xfrm>
          <a:prstGeom prst="rect">
            <a:avLst/>
          </a:prstGeom>
          <a:ln>
            <a:noFill/>
          </a:ln>
        </p:spPr>
        <p:txBody>
          <a:bodyPr anchorCtr="0" anchor="ctr" bIns="91425" lIns="91425" spcFirstLastPara="1" rIns="91425" wrap="square" tIns="91425">
            <a:noAutofit/>
          </a:bodyPr>
          <a:lstStyle>
            <a:lvl1pPr lvl="0" algn="ctr">
              <a:spcBef>
                <a:spcPts val="0"/>
              </a:spcBef>
              <a:spcAft>
                <a:spcPts val="0"/>
              </a:spcAft>
              <a:buClr>
                <a:schemeClr val="dk1"/>
              </a:buClr>
              <a:buSzPts val="3600"/>
              <a:buNone/>
              <a:defRPr sz="4000">
                <a:solidFill>
                  <a:schemeClr val="lt2"/>
                </a:solidFill>
              </a:defRPr>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18" name="Google Shape;18;p3"/>
          <p:cNvSpPr txBox="1"/>
          <p:nvPr>
            <p:ph idx="1" type="subTitle"/>
          </p:nvPr>
        </p:nvSpPr>
        <p:spPr>
          <a:xfrm>
            <a:off x="2152350" y="3398163"/>
            <a:ext cx="4839300" cy="4743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dk1"/>
              </a:buClr>
              <a:buSzPts val="1400"/>
              <a:buNone/>
              <a:defRPr b="0">
                <a:solidFill>
                  <a:schemeClr val="dk1"/>
                </a:solidFill>
              </a:defRPr>
            </a:lvl1pPr>
            <a:lvl2pPr lvl="1" rtl="0" algn="ctr">
              <a:lnSpc>
                <a:spcPct val="100000"/>
              </a:lnSpc>
              <a:spcBef>
                <a:spcPts val="0"/>
              </a:spcBef>
              <a:spcAft>
                <a:spcPts val="0"/>
              </a:spcAft>
              <a:buSzPts val="1400"/>
              <a:buNone/>
              <a:defRPr sz="1400"/>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sz="1400"/>
            </a:lvl5pPr>
            <a:lvl6pPr lvl="5" rtl="0" algn="ctr">
              <a:lnSpc>
                <a:spcPct val="100000"/>
              </a:lnSpc>
              <a:spcBef>
                <a:spcPts val="0"/>
              </a:spcBef>
              <a:spcAft>
                <a:spcPts val="0"/>
              </a:spcAft>
              <a:buSzPts val="1400"/>
              <a:buNone/>
              <a:defRPr sz="1400"/>
            </a:lvl6pPr>
            <a:lvl7pPr lvl="6" rtl="0" algn="ctr">
              <a:lnSpc>
                <a:spcPct val="100000"/>
              </a:lnSpc>
              <a:spcBef>
                <a:spcPts val="0"/>
              </a:spcBef>
              <a:spcAft>
                <a:spcPts val="0"/>
              </a:spcAft>
              <a:buSzPts val="1400"/>
              <a:buNone/>
              <a:defRPr sz="1400"/>
            </a:lvl7pPr>
            <a:lvl8pPr lvl="7" rtl="0" algn="ctr">
              <a:lnSpc>
                <a:spcPct val="100000"/>
              </a:lnSpc>
              <a:spcBef>
                <a:spcPts val="0"/>
              </a:spcBef>
              <a:spcAft>
                <a:spcPts val="0"/>
              </a:spcAft>
              <a:buSzPts val="1400"/>
              <a:buNone/>
              <a:defRPr sz="1400"/>
            </a:lvl8pPr>
            <a:lvl9pPr lvl="8" rtl="0" algn="ctr">
              <a:lnSpc>
                <a:spcPct val="100000"/>
              </a:lnSpc>
              <a:spcBef>
                <a:spcPts val="0"/>
              </a:spcBef>
              <a:spcAft>
                <a:spcPts val="0"/>
              </a:spcAft>
              <a:buSzPts val="1400"/>
              <a:buNone/>
              <a:defRPr sz="1400"/>
            </a:lvl9pPr>
          </a:lstStyle>
          <a:p/>
        </p:txBody>
      </p:sp>
      <p:sp>
        <p:nvSpPr>
          <p:cNvPr id="19" name="Google Shape;19;p3"/>
          <p:cNvSpPr txBox="1"/>
          <p:nvPr>
            <p:ph hasCustomPrompt="1" idx="2" type="title"/>
          </p:nvPr>
        </p:nvSpPr>
        <p:spPr>
          <a:xfrm>
            <a:off x="3679125" y="1669350"/>
            <a:ext cx="1785600" cy="6546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lt1"/>
              </a:buClr>
              <a:buSzPts val="6200"/>
              <a:buNone/>
              <a:defRPr sz="4800">
                <a:solidFill>
                  <a:schemeClr val="lt1"/>
                </a:solidFill>
              </a:defRPr>
            </a:lvl1pPr>
            <a:lvl2pPr lvl="1" rtl="0" algn="ctr">
              <a:spcBef>
                <a:spcPts val="0"/>
              </a:spcBef>
              <a:spcAft>
                <a:spcPts val="0"/>
              </a:spcAft>
              <a:buClr>
                <a:schemeClr val="lt1"/>
              </a:buClr>
              <a:buSzPts val="6200"/>
              <a:buNone/>
              <a:defRPr sz="6200">
                <a:solidFill>
                  <a:schemeClr val="lt1"/>
                </a:solidFill>
              </a:defRPr>
            </a:lvl2pPr>
            <a:lvl3pPr lvl="2" rtl="0" algn="ctr">
              <a:spcBef>
                <a:spcPts val="0"/>
              </a:spcBef>
              <a:spcAft>
                <a:spcPts val="0"/>
              </a:spcAft>
              <a:buClr>
                <a:schemeClr val="lt1"/>
              </a:buClr>
              <a:buSzPts val="6200"/>
              <a:buNone/>
              <a:defRPr sz="6200">
                <a:solidFill>
                  <a:schemeClr val="lt1"/>
                </a:solidFill>
              </a:defRPr>
            </a:lvl3pPr>
            <a:lvl4pPr lvl="3" rtl="0" algn="ctr">
              <a:spcBef>
                <a:spcPts val="0"/>
              </a:spcBef>
              <a:spcAft>
                <a:spcPts val="0"/>
              </a:spcAft>
              <a:buClr>
                <a:schemeClr val="lt1"/>
              </a:buClr>
              <a:buSzPts val="6200"/>
              <a:buNone/>
              <a:defRPr sz="6200">
                <a:solidFill>
                  <a:schemeClr val="lt1"/>
                </a:solidFill>
              </a:defRPr>
            </a:lvl4pPr>
            <a:lvl5pPr lvl="4" rtl="0" algn="ctr">
              <a:spcBef>
                <a:spcPts val="0"/>
              </a:spcBef>
              <a:spcAft>
                <a:spcPts val="0"/>
              </a:spcAft>
              <a:buClr>
                <a:schemeClr val="lt1"/>
              </a:buClr>
              <a:buSzPts val="6200"/>
              <a:buNone/>
              <a:defRPr sz="6200">
                <a:solidFill>
                  <a:schemeClr val="lt1"/>
                </a:solidFill>
              </a:defRPr>
            </a:lvl5pPr>
            <a:lvl6pPr lvl="5" rtl="0" algn="ctr">
              <a:spcBef>
                <a:spcPts val="0"/>
              </a:spcBef>
              <a:spcAft>
                <a:spcPts val="0"/>
              </a:spcAft>
              <a:buClr>
                <a:schemeClr val="lt1"/>
              </a:buClr>
              <a:buSzPts val="6200"/>
              <a:buNone/>
              <a:defRPr sz="6200">
                <a:solidFill>
                  <a:schemeClr val="lt1"/>
                </a:solidFill>
              </a:defRPr>
            </a:lvl6pPr>
            <a:lvl7pPr lvl="6" rtl="0" algn="ctr">
              <a:spcBef>
                <a:spcPts val="0"/>
              </a:spcBef>
              <a:spcAft>
                <a:spcPts val="0"/>
              </a:spcAft>
              <a:buClr>
                <a:schemeClr val="lt1"/>
              </a:buClr>
              <a:buSzPts val="6200"/>
              <a:buNone/>
              <a:defRPr sz="6200">
                <a:solidFill>
                  <a:schemeClr val="lt1"/>
                </a:solidFill>
              </a:defRPr>
            </a:lvl7pPr>
            <a:lvl8pPr lvl="7" rtl="0" algn="ctr">
              <a:spcBef>
                <a:spcPts val="0"/>
              </a:spcBef>
              <a:spcAft>
                <a:spcPts val="0"/>
              </a:spcAft>
              <a:buClr>
                <a:schemeClr val="lt1"/>
              </a:buClr>
              <a:buSzPts val="6200"/>
              <a:buNone/>
              <a:defRPr sz="6200">
                <a:solidFill>
                  <a:schemeClr val="lt1"/>
                </a:solidFill>
              </a:defRPr>
            </a:lvl8pPr>
            <a:lvl9pPr lvl="8" rtl="0" algn="ctr">
              <a:spcBef>
                <a:spcPts val="0"/>
              </a:spcBef>
              <a:spcAft>
                <a:spcPts val="0"/>
              </a:spcAft>
              <a:buClr>
                <a:schemeClr val="lt1"/>
              </a:buClr>
              <a:buSzPts val="6200"/>
              <a:buNone/>
              <a:defRPr sz="6200">
                <a:solidFill>
                  <a:schemeClr val="lt1"/>
                </a:solidFill>
              </a:defRPr>
            </a:lvl9pPr>
          </a:lstStyle>
          <a:p>
            <a:r>
              <a:t>xx%</a:t>
            </a:r>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20" name="Shape 20"/>
        <p:cNvGrpSpPr/>
        <p:nvPr/>
      </p:nvGrpSpPr>
      <p:grpSpPr>
        <a:xfrm>
          <a:off x="0" y="0"/>
          <a:ext cx="0" cy="0"/>
          <a:chOff x="0" y="0"/>
          <a:chExt cx="0" cy="0"/>
        </a:xfrm>
      </p:grpSpPr>
      <p:pic>
        <p:nvPicPr>
          <p:cNvPr id="21" name="Google Shape;21;p4"/>
          <p:cNvPicPr preferRelativeResize="0"/>
          <p:nvPr/>
        </p:nvPicPr>
        <p:blipFill rotWithShape="1">
          <a:blip r:embed="rId2">
            <a:alphaModFix/>
          </a:blip>
          <a:srcRect b="-9" l="0" r="0" t="8467"/>
          <a:stretch/>
        </p:blipFill>
        <p:spPr>
          <a:xfrm>
            <a:off x="0" y="0"/>
            <a:ext cx="9144003" cy="5143501"/>
          </a:xfrm>
          <a:prstGeom prst="rect">
            <a:avLst/>
          </a:prstGeom>
          <a:noFill/>
          <a:ln>
            <a:noFill/>
          </a:ln>
        </p:spPr>
      </p:pic>
      <p:sp>
        <p:nvSpPr>
          <p:cNvPr id="22" name="Google Shape;22;p4"/>
          <p:cNvSpPr txBox="1"/>
          <p:nvPr>
            <p:ph type="title"/>
          </p:nvPr>
        </p:nvSpPr>
        <p:spPr>
          <a:xfrm>
            <a:off x="731520" y="448056"/>
            <a:ext cx="7704000" cy="572700"/>
          </a:xfrm>
          <a:prstGeom prst="rect">
            <a:avLst/>
          </a:prstGeom>
          <a:ln>
            <a:noFill/>
          </a:ln>
        </p:spPr>
        <p:txBody>
          <a:bodyPr anchorCtr="0" anchor="t" bIns="91425" lIns="91425" spcFirstLastPara="1" rIns="91425" wrap="square" tIns="91425">
            <a:noAutofit/>
          </a:bodyPr>
          <a:lstStyle>
            <a:lvl1pPr lvl="0" rtl="0">
              <a:spcBef>
                <a:spcPts val="0"/>
              </a:spcBef>
              <a:spcAft>
                <a:spcPts val="0"/>
              </a:spcAft>
              <a:buClr>
                <a:schemeClr val="dk1"/>
              </a:buClr>
              <a:buSzPts val="3000"/>
              <a:buNone/>
              <a:defRPr sz="3000">
                <a:solidFill>
                  <a:schemeClr val="lt2"/>
                </a:solidFill>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23" name="Google Shape;23;p4"/>
          <p:cNvSpPr txBox="1"/>
          <p:nvPr>
            <p:ph idx="1" type="body"/>
          </p:nvPr>
        </p:nvSpPr>
        <p:spPr>
          <a:xfrm>
            <a:off x="720000" y="1152475"/>
            <a:ext cx="7704000" cy="461700"/>
          </a:xfrm>
          <a:prstGeom prst="rect">
            <a:avLst/>
          </a:prstGeom>
        </p:spPr>
        <p:txBody>
          <a:bodyPr anchorCtr="0" anchor="t" bIns="91425" lIns="91425" spcFirstLastPara="1" rIns="91425" wrap="square" tIns="91425">
            <a:noAutofit/>
          </a:bodyPr>
          <a:lstStyle>
            <a:lvl1pPr indent="-342900" lvl="0" marL="457200" rtl="0">
              <a:spcBef>
                <a:spcPts val="0"/>
              </a:spcBef>
              <a:spcAft>
                <a:spcPts val="0"/>
              </a:spcAft>
              <a:buClr>
                <a:schemeClr val="dk1"/>
              </a:buClr>
              <a:buSzPts val="1800"/>
              <a:buFont typeface="Darker Grotesque SemiBold"/>
              <a:buChar char="●"/>
              <a:defRPr b="0" sz="1400">
                <a:solidFill>
                  <a:schemeClr val="dk1"/>
                </a:solidFill>
              </a:defRPr>
            </a:lvl1pPr>
            <a:lvl2pPr indent="-330200" lvl="1" marL="914400" rtl="0">
              <a:lnSpc>
                <a:spcPct val="115000"/>
              </a:lnSpc>
              <a:spcBef>
                <a:spcPts val="0"/>
              </a:spcBef>
              <a:spcAft>
                <a:spcPts val="0"/>
              </a:spcAft>
              <a:buClr>
                <a:schemeClr val="dk1"/>
              </a:buClr>
              <a:buSzPts val="1600"/>
              <a:buFont typeface="Darker Grotesque SemiBold"/>
              <a:buChar char="○"/>
              <a:defRPr>
                <a:solidFill>
                  <a:schemeClr val="dk1"/>
                </a:solidFill>
              </a:defRPr>
            </a:lvl2pPr>
            <a:lvl3pPr indent="-317500" lvl="2" marL="1371600" rtl="0">
              <a:lnSpc>
                <a:spcPct val="115000"/>
              </a:lnSpc>
              <a:spcBef>
                <a:spcPts val="0"/>
              </a:spcBef>
              <a:spcAft>
                <a:spcPts val="0"/>
              </a:spcAft>
              <a:buClr>
                <a:schemeClr val="dk1"/>
              </a:buClr>
              <a:buSzPts val="1400"/>
              <a:buFont typeface="Darker Grotesque SemiBold"/>
              <a:buChar char="■"/>
              <a:defRPr>
                <a:solidFill>
                  <a:schemeClr val="dk1"/>
                </a:solidFill>
              </a:defRPr>
            </a:lvl3pPr>
            <a:lvl4pPr indent="-317500" lvl="3" marL="1828800" rtl="0">
              <a:lnSpc>
                <a:spcPct val="115000"/>
              </a:lnSpc>
              <a:spcBef>
                <a:spcPts val="0"/>
              </a:spcBef>
              <a:spcAft>
                <a:spcPts val="0"/>
              </a:spcAft>
              <a:buClr>
                <a:schemeClr val="dk1"/>
              </a:buClr>
              <a:buSzPts val="1400"/>
              <a:buFont typeface="Darker Grotesque SemiBold"/>
              <a:buChar char="●"/>
              <a:defRPr>
                <a:solidFill>
                  <a:schemeClr val="dk1"/>
                </a:solidFill>
              </a:defRPr>
            </a:lvl4pPr>
            <a:lvl5pPr indent="-317500" lvl="4" marL="2286000" rtl="0">
              <a:lnSpc>
                <a:spcPct val="115000"/>
              </a:lnSpc>
              <a:spcBef>
                <a:spcPts val="0"/>
              </a:spcBef>
              <a:spcAft>
                <a:spcPts val="0"/>
              </a:spcAft>
              <a:buClr>
                <a:schemeClr val="dk1"/>
              </a:buClr>
              <a:buSzPts val="1400"/>
              <a:buFont typeface="Darker Grotesque SemiBold"/>
              <a:buChar char="○"/>
              <a:defRPr>
                <a:solidFill>
                  <a:schemeClr val="dk1"/>
                </a:solidFill>
              </a:defRPr>
            </a:lvl5pPr>
            <a:lvl6pPr indent="-317500" lvl="5" marL="2743200" rtl="0">
              <a:lnSpc>
                <a:spcPct val="115000"/>
              </a:lnSpc>
              <a:spcBef>
                <a:spcPts val="0"/>
              </a:spcBef>
              <a:spcAft>
                <a:spcPts val="0"/>
              </a:spcAft>
              <a:buClr>
                <a:schemeClr val="dk1"/>
              </a:buClr>
              <a:buSzPts val="1400"/>
              <a:buFont typeface="Darker Grotesque SemiBold"/>
              <a:buChar char="■"/>
              <a:defRPr>
                <a:solidFill>
                  <a:schemeClr val="dk1"/>
                </a:solidFill>
              </a:defRPr>
            </a:lvl6pPr>
            <a:lvl7pPr indent="-317500" lvl="6" marL="3200400" rtl="0">
              <a:lnSpc>
                <a:spcPct val="115000"/>
              </a:lnSpc>
              <a:spcBef>
                <a:spcPts val="0"/>
              </a:spcBef>
              <a:spcAft>
                <a:spcPts val="0"/>
              </a:spcAft>
              <a:buClr>
                <a:schemeClr val="dk1"/>
              </a:buClr>
              <a:buSzPts val="1400"/>
              <a:buFont typeface="Darker Grotesque SemiBold"/>
              <a:buChar char="●"/>
              <a:defRPr>
                <a:solidFill>
                  <a:schemeClr val="dk1"/>
                </a:solidFill>
              </a:defRPr>
            </a:lvl7pPr>
            <a:lvl8pPr indent="-292100" lvl="7" marL="3657600" rtl="0">
              <a:lnSpc>
                <a:spcPct val="115000"/>
              </a:lnSpc>
              <a:spcBef>
                <a:spcPts val="0"/>
              </a:spcBef>
              <a:spcAft>
                <a:spcPts val="0"/>
              </a:spcAft>
              <a:buClr>
                <a:schemeClr val="dk1"/>
              </a:buClr>
              <a:buSzPts val="1000"/>
              <a:buFont typeface="Darker Grotesque SemiBold"/>
              <a:buChar char="○"/>
              <a:defRPr>
                <a:solidFill>
                  <a:schemeClr val="dk1"/>
                </a:solidFill>
              </a:defRPr>
            </a:lvl8pPr>
            <a:lvl9pPr indent="-285750" lvl="8" marL="4114800" rtl="0">
              <a:lnSpc>
                <a:spcPct val="115000"/>
              </a:lnSpc>
              <a:spcBef>
                <a:spcPts val="0"/>
              </a:spcBef>
              <a:spcAft>
                <a:spcPts val="0"/>
              </a:spcAft>
              <a:buClr>
                <a:schemeClr val="dk1"/>
              </a:buClr>
              <a:buSzPts val="900"/>
              <a:buFont typeface="Darker Grotesque SemiBold"/>
              <a:buChar char="■"/>
              <a:defRPr>
                <a:solidFill>
                  <a:schemeClr val="dk1"/>
                </a:solidFill>
              </a:defRPr>
            </a:lvl9pPr>
          </a:lstStyle>
          <a:p/>
        </p:txBody>
      </p:sp>
      <p:sp>
        <p:nvSpPr>
          <p:cNvPr id="24" name="Google Shape;24;p4"/>
          <p:cNvSpPr/>
          <p:nvPr/>
        </p:nvSpPr>
        <p:spPr>
          <a:xfrm>
            <a:off x="-19125" y="4449650"/>
            <a:ext cx="9163200" cy="6939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25" name="Shape 25"/>
        <p:cNvGrpSpPr/>
        <p:nvPr/>
      </p:nvGrpSpPr>
      <p:grpSpPr>
        <a:xfrm>
          <a:off x="0" y="0"/>
          <a:ext cx="0" cy="0"/>
          <a:chOff x="0" y="0"/>
          <a:chExt cx="0" cy="0"/>
        </a:xfrm>
      </p:grpSpPr>
      <p:pic>
        <p:nvPicPr>
          <p:cNvPr id="26" name="Google Shape;26;p5"/>
          <p:cNvPicPr preferRelativeResize="0"/>
          <p:nvPr/>
        </p:nvPicPr>
        <p:blipFill rotWithShape="1">
          <a:blip r:embed="rId2">
            <a:alphaModFix/>
          </a:blip>
          <a:srcRect b="-9" l="0" r="0" t="8467"/>
          <a:stretch/>
        </p:blipFill>
        <p:spPr>
          <a:xfrm>
            <a:off x="0" y="0"/>
            <a:ext cx="9144003" cy="5143501"/>
          </a:xfrm>
          <a:prstGeom prst="rect">
            <a:avLst/>
          </a:prstGeom>
          <a:noFill/>
          <a:ln>
            <a:noFill/>
          </a:ln>
        </p:spPr>
      </p:pic>
      <p:sp>
        <p:nvSpPr>
          <p:cNvPr id="27" name="Google Shape;27;p5"/>
          <p:cNvSpPr txBox="1"/>
          <p:nvPr>
            <p:ph idx="1" type="subTitle"/>
          </p:nvPr>
        </p:nvSpPr>
        <p:spPr>
          <a:xfrm>
            <a:off x="1290750" y="2291122"/>
            <a:ext cx="2907600" cy="425700"/>
          </a:xfrm>
          <a:prstGeom prst="rect">
            <a:avLst/>
          </a:prstGeom>
        </p:spPr>
        <p:txBody>
          <a:bodyPr anchorCtr="0" anchor="b" bIns="91425" lIns="91425" spcFirstLastPara="1" rIns="91425" wrap="square" tIns="91425">
            <a:noAutofit/>
          </a:bodyPr>
          <a:lstStyle>
            <a:lvl1pPr lvl="0" algn="ctr">
              <a:lnSpc>
                <a:spcPct val="100000"/>
              </a:lnSpc>
              <a:spcBef>
                <a:spcPts val="0"/>
              </a:spcBef>
              <a:spcAft>
                <a:spcPts val="0"/>
              </a:spcAft>
              <a:buClr>
                <a:schemeClr val="dk2"/>
              </a:buClr>
              <a:buSzPts val="2000"/>
              <a:buNone/>
              <a:defRPr sz="2000">
                <a:solidFill>
                  <a:schemeClr val="lt2"/>
                </a:solidFill>
              </a:defRPr>
            </a:lvl1pPr>
            <a:lvl2pPr lvl="1"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28" name="Google Shape;28;p5"/>
          <p:cNvSpPr txBox="1"/>
          <p:nvPr>
            <p:ph idx="2" type="subTitle"/>
          </p:nvPr>
        </p:nvSpPr>
        <p:spPr>
          <a:xfrm>
            <a:off x="4945625" y="2291122"/>
            <a:ext cx="2907600" cy="4257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000"/>
              <a:buNone/>
              <a:defRPr sz="2000">
                <a:solidFill>
                  <a:schemeClr val="lt2"/>
                </a:solidFill>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29" name="Google Shape;29;p5"/>
          <p:cNvSpPr txBox="1"/>
          <p:nvPr>
            <p:ph idx="3" type="subTitle"/>
          </p:nvPr>
        </p:nvSpPr>
        <p:spPr>
          <a:xfrm>
            <a:off x="1290750" y="2656924"/>
            <a:ext cx="2907600" cy="13335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Font typeface="Poppins Medium"/>
              <a:buNone/>
              <a:defRPr b="0" sz="1400">
                <a:solidFill>
                  <a:schemeClr val="dk1"/>
                </a:solidFill>
              </a:defRPr>
            </a:lvl1pPr>
            <a:lvl2pPr lvl="1" rtl="0" algn="ctr">
              <a:lnSpc>
                <a:spcPct val="100000"/>
              </a:lnSpc>
              <a:spcBef>
                <a:spcPts val="0"/>
              </a:spcBef>
              <a:spcAft>
                <a:spcPts val="0"/>
              </a:spcAft>
              <a:buSzPts val="1600"/>
              <a:buFont typeface="Poppins Medium"/>
              <a:buNone/>
              <a:defRPr>
                <a:latin typeface="Poppins Medium"/>
                <a:ea typeface="Poppins Medium"/>
                <a:cs typeface="Poppins Medium"/>
                <a:sym typeface="Poppins Medium"/>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Font typeface="Poppins Medium"/>
              <a:buNone/>
              <a:defRPr>
                <a:latin typeface="Poppins Medium"/>
                <a:ea typeface="Poppins Medium"/>
                <a:cs typeface="Poppins Medium"/>
                <a:sym typeface="Poppins Medium"/>
              </a:defRPr>
            </a:lvl4pPr>
            <a:lvl5pPr lvl="4" rtl="0" algn="ctr">
              <a:lnSpc>
                <a:spcPct val="100000"/>
              </a:lnSpc>
              <a:spcBef>
                <a:spcPts val="0"/>
              </a:spcBef>
              <a:spcAft>
                <a:spcPts val="0"/>
              </a:spcAft>
              <a:buSzPts val="1400"/>
              <a:buFont typeface="Poppins Medium"/>
              <a:buNone/>
              <a:defRPr>
                <a:latin typeface="Poppins Medium"/>
                <a:ea typeface="Poppins Medium"/>
                <a:cs typeface="Poppins Medium"/>
                <a:sym typeface="Poppins Medium"/>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Font typeface="Poppins Medium"/>
              <a:buNone/>
              <a:defRPr>
                <a:latin typeface="Poppins Medium"/>
                <a:ea typeface="Poppins Medium"/>
                <a:cs typeface="Poppins Medium"/>
                <a:sym typeface="Poppins Medium"/>
              </a:defRPr>
            </a:lvl7pPr>
            <a:lvl8pPr lvl="7" rtl="0" algn="ctr">
              <a:lnSpc>
                <a:spcPct val="100000"/>
              </a:lnSpc>
              <a:spcBef>
                <a:spcPts val="0"/>
              </a:spcBef>
              <a:spcAft>
                <a:spcPts val="0"/>
              </a:spcAft>
              <a:buSzPts val="1000"/>
              <a:buFont typeface="Poppins Medium"/>
              <a:buNone/>
              <a:defRPr>
                <a:latin typeface="Poppins Medium"/>
                <a:ea typeface="Poppins Medium"/>
                <a:cs typeface="Poppins Medium"/>
                <a:sym typeface="Poppins Medium"/>
              </a:defRPr>
            </a:lvl8pPr>
            <a:lvl9pPr lvl="8" rtl="0" algn="ctr">
              <a:lnSpc>
                <a:spcPct val="100000"/>
              </a:lnSpc>
              <a:spcBef>
                <a:spcPts val="0"/>
              </a:spcBef>
              <a:spcAft>
                <a:spcPts val="0"/>
              </a:spcAft>
              <a:buSzPts val="900"/>
              <a:buNone/>
              <a:defRPr/>
            </a:lvl9pPr>
          </a:lstStyle>
          <a:p/>
        </p:txBody>
      </p:sp>
      <p:sp>
        <p:nvSpPr>
          <p:cNvPr id="30" name="Google Shape;30;p5"/>
          <p:cNvSpPr txBox="1"/>
          <p:nvPr>
            <p:ph idx="4" type="subTitle"/>
          </p:nvPr>
        </p:nvSpPr>
        <p:spPr>
          <a:xfrm>
            <a:off x="4945625" y="2656924"/>
            <a:ext cx="2907600" cy="13335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Font typeface="Poppins Medium"/>
              <a:buNone/>
              <a:defRPr b="0" sz="1400">
                <a:solidFill>
                  <a:schemeClr val="dk1"/>
                </a:solidFill>
              </a:defRPr>
            </a:lvl1pPr>
            <a:lvl2pPr lvl="1" rtl="0" algn="ctr">
              <a:lnSpc>
                <a:spcPct val="100000"/>
              </a:lnSpc>
              <a:spcBef>
                <a:spcPts val="0"/>
              </a:spcBef>
              <a:spcAft>
                <a:spcPts val="0"/>
              </a:spcAft>
              <a:buSzPts val="1600"/>
              <a:buFont typeface="Poppins Medium"/>
              <a:buNone/>
              <a:defRPr>
                <a:latin typeface="Poppins Medium"/>
                <a:ea typeface="Poppins Medium"/>
                <a:cs typeface="Poppins Medium"/>
                <a:sym typeface="Poppins Medium"/>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Font typeface="Poppins Medium"/>
              <a:buNone/>
              <a:defRPr>
                <a:latin typeface="Poppins Medium"/>
                <a:ea typeface="Poppins Medium"/>
                <a:cs typeface="Poppins Medium"/>
                <a:sym typeface="Poppins Medium"/>
              </a:defRPr>
            </a:lvl4pPr>
            <a:lvl5pPr lvl="4" rtl="0" algn="ctr">
              <a:lnSpc>
                <a:spcPct val="100000"/>
              </a:lnSpc>
              <a:spcBef>
                <a:spcPts val="0"/>
              </a:spcBef>
              <a:spcAft>
                <a:spcPts val="0"/>
              </a:spcAft>
              <a:buSzPts val="1400"/>
              <a:buFont typeface="Poppins Medium"/>
              <a:buNone/>
              <a:defRPr>
                <a:latin typeface="Poppins Medium"/>
                <a:ea typeface="Poppins Medium"/>
                <a:cs typeface="Poppins Medium"/>
                <a:sym typeface="Poppins Medium"/>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Font typeface="Poppins Medium"/>
              <a:buNone/>
              <a:defRPr>
                <a:latin typeface="Poppins Medium"/>
                <a:ea typeface="Poppins Medium"/>
                <a:cs typeface="Poppins Medium"/>
                <a:sym typeface="Poppins Medium"/>
              </a:defRPr>
            </a:lvl7pPr>
            <a:lvl8pPr lvl="7" rtl="0" algn="ctr">
              <a:lnSpc>
                <a:spcPct val="100000"/>
              </a:lnSpc>
              <a:spcBef>
                <a:spcPts val="0"/>
              </a:spcBef>
              <a:spcAft>
                <a:spcPts val="0"/>
              </a:spcAft>
              <a:buSzPts val="1000"/>
              <a:buFont typeface="Poppins Medium"/>
              <a:buNone/>
              <a:defRPr>
                <a:latin typeface="Poppins Medium"/>
                <a:ea typeface="Poppins Medium"/>
                <a:cs typeface="Poppins Medium"/>
                <a:sym typeface="Poppins Medium"/>
              </a:defRPr>
            </a:lvl8pPr>
            <a:lvl9pPr lvl="8" rtl="0" algn="ctr">
              <a:lnSpc>
                <a:spcPct val="100000"/>
              </a:lnSpc>
              <a:spcBef>
                <a:spcPts val="0"/>
              </a:spcBef>
              <a:spcAft>
                <a:spcPts val="0"/>
              </a:spcAft>
              <a:buSzPts val="900"/>
              <a:buNone/>
              <a:defRPr/>
            </a:lvl9pPr>
          </a:lstStyle>
          <a:p/>
        </p:txBody>
      </p:sp>
      <p:sp>
        <p:nvSpPr>
          <p:cNvPr id="31" name="Google Shape;31;p5"/>
          <p:cNvSpPr txBox="1"/>
          <p:nvPr>
            <p:ph type="title"/>
          </p:nvPr>
        </p:nvSpPr>
        <p:spPr>
          <a:xfrm>
            <a:off x="731520" y="448056"/>
            <a:ext cx="7704000" cy="572700"/>
          </a:xfrm>
          <a:prstGeom prst="rect">
            <a:avLst/>
          </a:prstGeom>
          <a:ln>
            <a:noFill/>
          </a:ln>
        </p:spPr>
        <p:txBody>
          <a:bodyPr anchorCtr="0" anchor="t" bIns="91425" lIns="91425" spcFirstLastPara="1" rIns="91425" wrap="square" tIns="91425">
            <a:noAutofit/>
          </a:bodyPr>
          <a:lstStyle>
            <a:lvl1pPr lvl="0" rtl="0" algn="ctr">
              <a:spcBef>
                <a:spcPts val="0"/>
              </a:spcBef>
              <a:spcAft>
                <a:spcPts val="0"/>
              </a:spcAft>
              <a:buSzPts val="3000"/>
              <a:buNone/>
              <a:defRPr sz="3000">
                <a:solidFill>
                  <a:schemeClr val="lt2"/>
                </a:solidFill>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32" name="Google Shape;32;p5"/>
          <p:cNvSpPr/>
          <p:nvPr/>
        </p:nvSpPr>
        <p:spPr>
          <a:xfrm>
            <a:off x="-19125" y="4449650"/>
            <a:ext cx="9163200" cy="6939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33" name="Shape 33"/>
        <p:cNvGrpSpPr/>
        <p:nvPr/>
      </p:nvGrpSpPr>
      <p:grpSpPr>
        <a:xfrm>
          <a:off x="0" y="0"/>
          <a:ext cx="0" cy="0"/>
          <a:chOff x="0" y="0"/>
          <a:chExt cx="0" cy="0"/>
        </a:xfrm>
      </p:grpSpPr>
      <p:pic>
        <p:nvPicPr>
          <p:cNvPr id="34" name="Google Shape;34;p6"/>
          <p:cNvPicPr preferRelativeResize="0"/>
          <p:nvPr/>
        </p:nvPicPr>
        <p:blipFill rotWithShape="1">
          <a:blip r:embed="rId2">
            <a:alphaModFix/>
          </a:blip>
          <a:srcRect b="-9" l="0" r="0" t="8467"/>
          <a:stretch/>
        </p:blipFill>
        <p:spPr>
          <a:xfrm>
            <a:off x="0" y="0"/>
            <a:ext cx="9144003" cy="5143501"/>
          </a:xfrm>
          <a:prstGeom prst="rect">
            <a:avLst/>
          </a:prstGeom>
          <a:noFill/>
          <a:ln>
            <a:noFill/>
          </a:ln>
        </p:spPr>
      </p:pic>
      <p:sp>
        <p:nvSpPr>
          <p:cNvPr id="35" name="Google Shape;35;p6"/>
          <p:cNvSpPr txBox="1"/>
          <p:nvPr>
            <p:ph type="title"/>
          </p:nvPr>
        </p:nvSpPr>
        <p:spPr>
          <a:xfrm>
            <a:off x="731520" y="448056"/>
            <a:ext cx="7704000" cy="572700"/>
          </a:xfrm>
          <a:prstGeom prst="rect">
            <a:avLst/>
          </a:prstGeom>
          <a:ln>
            <a:noFill/>
          </a:ln>
        </p:spPr>
        <p:txBody>
          <a:bodyPr anchorCtr="0" anchor="t" bIns="91425" lIns="91425" spcFirstLastPara="1" rIns="91425" wrap="square" tIns="91425">
            <a:noAutofit/>
          </a:bodyPr>
          <a:lstStyle>
            <a:lvl1pPr lvl="0" rtl="0" algn="ctr">
              <a:spcBef>
                <a:spcPts val="0"/>
              </a:spcBef>
              <a:spcAft>
                <a:spcPts val="0"/>
              </a:spcAft>
              <a:buClr>
                <a:schemeClr val="lt2"/>
              </a:buClr>
              <a:buSzPts val="3000"/>
              <a:buNone/>
              <a:defRPr sz="3000">
                <a:solidFill>
                  <a:schemeClr val="lt2"/>
                </a:solidFill>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36" name="Google Shape;36;p6"/>
          <p:cNvSpPr/>
          <p:nvPr/>
        </p:nvSpPr>
        <p:spPr>
          <a:xfrm>
            <a:off x="-19125" y="4893300"/>
            <a:ext cx="9163200" cy="2502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37" name="Shape 37"/>
        <p:cNvGrpSpPr/>
        <p:nvPr/>
      </p:nvGrpSpPr>
      <p:grpSpPr>
        <a:xfrm>
          <a:off x="0" y="0"/>
          <a:ext cx="0" cy="0"/>
          <a:chOff x="0" y="0"/>
          <a:chExt cx="0" cy="0"/>
        </a:xfrm>
      </p:grpSpPr>
      <p:pic>
        <p:nvPicPr>
          <p:cNvPr id="38" name="Google Shape;38;p7"/>
          <p:cNvPicPr preferRelativeResize="0"/>
          <p:nvPr/>
        </p:nvPicPr>
        <p:blipFill rotWithShape="1">
          <a:blip r:embed="rId2">
            <a:alphaModFix/>
          </a:blip>
          <a:srcRect b="-9" l="0" r="0" t="8467"/>
          <a:stretch/>
        </p:blipFill>
        <p:spPr>
          <a:xfrm>
            <a:off x="0" y="0"/>
            <a:ext cx="9144003" cy="5143501"/>
          </a:xfrm>
          <a:prstGeom prst="rect">
            <a:avLst/>
          </a:prstGeom>
          <a:noFill/>
          <a:ln>
            <a:noFill/>
          </a:ln>
        </p:spPr>
      </p:pic>
      <p:sp>
        <p:nvSpPr>
          <p:cNvPr id="39" name="Google Shape;39;p7"/>
          <p:cNvSpPr txBox="1"/>
          <p:nvPr>
            <p:ph type="title"/>
          </p:nvPr>
        </p:nvSpPr>
        <p:spPr>
          <a:xfrm>
            <a:off x="731520" y="448056"/>
            <a:ext cx="7516500" cy="572700"/>
          </a:xfrm>
          <a:prstGeom prst="rect">
            <a:avLst/>
          </a:prstGeom>
          <a:ln>
            <a:noFill/>
          </a:ln>
        </p:spPr>
        <p:txBody>
          <a:bodyPr anchorCtr="0" anchor="t" bIns="91425" lIns="91425" spcFirstLastPara="1" rIns="91425" wrap="square" tIns="91425">
            <a:noAutofit/>
          </a:bodyPr>
          <a:lstStyle>
            <a:lvl1pPr lvl="0" rtl="0">
              <a:spcBef>
                <a:spcPts val="0"/>
              </a:spcBef>
              <a:spcAft>
                <a:spcPts val="0"/>
              </a:spcAft>
              <a:buSzPts val="3000"/>
              <a:buNone/>
              <a:defRPr sz="3000">
                <a:solidFill>
                  <a:schemeClr val="lt2"/>
                </a:solidFill>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40" name="Google Shape;40;p7"/>
          <p:cNvSpPr txBox="1"/>
          <p:nvPr>
            <p:ph idx="1" type="body"/>
          </p:nvPr>
        </p:nvSpPr>
        <p:spPr>
          <a:xfrm>
            <a:off x="955050" y="1754975"/>
            <a:ext cx="4015200" cy="2151900"/>
          </a:xfrm>
          <a:prstGeom prst="rect">
            <a:avLst/>
          </a:prstGeom>
        </p:spPr>
        <p:txBody>
          <a:bodyPr anchorCtr="0" anchor="t" bIns="91425" lIns="91425" spcFirstLastPara="1" rIns="91425" wrap="square" tIns="91425">
            <a:noAutofit/>
          </a:bodyPr>
          <a:lstStyle>
            <a:lvl1pPr indent="-317500" lvl="0" marL="457200" rtl="0">
              <a:lnSpc>
                <a:spcPct val="100000"/>
              </a:lnSpc>
              <a:spcBef>
                <a:spcPts val="0"/>
              </a:spcBef>
              <a:spcAft>
                <a:spcPts val="0"/>
              </a:spcAft>
              <a:buSzPts val="1400"/>
              <a:buChar char="●"/>
              <a:defRPr sz="1400"/>
            </a:lvl1pPr>
            <a:lvl2pPr indent="-330200" lvl="1" marL="914400" rtl="0">
              <a:lnSpc>
                <a:spcPct val="115000"/>
              </a:lnSpc>
              <a:spcBef>
                <a:spcPts val="0"/>
              </a:spcBef>
              <a:spcAft>
                <a:spcPts val="0"/>
              </a:spcAft>
              <a:buSzPts val="1600"/>
              <a:buChar char="○"/>
              <a:defRPr/>
            </a:lvl2pPr>
            <a:lvl3pPr indent="-317500" lvl="2" marL="1371600" rtl="0">
              <a:lnSpc>
                <a:spcPct val="115000"/>
              </a:lnSpc>
              <a:spcBef>
                <a:spcPts val="0"/>
              </a:spcBef>
              <a:spcAft>
                <a:spcPts val="0"/>
              </a:spcAft>
              <a:buSzPts val="1400"/>
              <a:buChar char="■"/>
              <a:defRPr/>
            </a:lvl3pPr>
            <a:lvl4pPr indent="-317500" lvl="3" marL="1828800" rtl="0">
              <a:lnSpc>
                <a:spcPct val="115000"/>
              </a:lnSpc>
              <a:spcBef>
                <a:spcPts val="0"/>
              </a:spcBef>
              <a:spcAft>
                <a:spcPts val="0"/>
              </a:spcAft>
              <a:buSzPts val="1400"/>
              <a:buChar char="●"/>
              <a:defRPr/>
            </a:lvl4pPr>
            <a:lvl5pPr indent="-317500" lvl="4" marL="2286000" rtl="0">
              <a:lnSpc>
                <a:spcPct val="115000"/>
              </a:lnSpc>
              <a:spcBef>
                <a:spcPts val="0"/>
              </a:spcBef>
              <a:spcAft>
                <a:spcPts val="0"/>
              </a:spcAft>
              <a:buSzPts val="1400"/>
              <a:buChar char="○"/>
              <a:defRPr/>
            </a:lvl5pPr>
            <a:lvl6pPr indent="-317500" lvl="5" marL="2743200" rtl="0">
              <a:lnSpc>
                <a:spcPct val="115000"/>
              </a:lnSpc>
              <a:spcBef>
                <a:spcPts val="0"/>
              </a:spcBef>
              <a:spcAft>
                <a:spcPts val="0"/>
              </a:spcAft>
              <a:buSzPts val="1400"/>
              <a:buChar char="■"/>
              <a:defRPr/>
            </a:lvl6pPr>
            <a:lvl7pPr indent="-317500" lvl="6" marL="3200400" rtl="0">
              <a:lnSpc>
                <a:spcPct val="115000"/>
              </a:lnSpc>
              <a:spcBef>
                <a:spcPts val="0"/>
              </a:spcBef>
              <a:spcAft>
                <a:spcPts val="0"/>
              </a:spcAft>
              <a:buSzPts val="1400"/>
              <a:buChar char="●"/>
              <a:defRPr/>
            </a:lvl7pPr>
            <a:lvl8pPr indent="-292100" lvl="7" marL="3657600" rtl="0">
              <a:lnSpc>
                <a:spcPct val="115000"/>
              </a:lnSpc>
              <a:spcBef>
                <a:spcPts val="0"/>
              </a:spcBef>
              <a:spcAft>
                <a:spcPts val="0"/>
              </a:spcAft>
              <a:buSzPts val="1000"/>
              <a:buChar char="○"/>
              <a:defRPr/>
            </a:lvl8pPr>
            <a:lvl9pPr indent="-285750" lvl="8" marL="4114800" rtl="0">
              <a:lnSpc>
                <a:spcPct val="115000"/>
              </a:lnSpc>
              <a:spcBef>
                <a:spcPts val="0"/>
              </a:spcBef>
              <a:spcAft>
                <a:spcPts val="0"/>
              </a:spcAft>
              <a:buSzPts val="900"/>
              <a:buChar char="■"/>
              <a:defRPr/>
            </a:lvl9pPr>
          </a:lstStyle>
          <a:p/>
        </p:txBody>
      </p:sp>
      <p:sp>
        <p:nvSpPr>
          <p:cNvPr id="41" name="Google Shape;41;p7"/>
          <p:cNvSpPr/>
          <p:nvPr>
            <p:ph idx="2" type="pic"/>
          </p:nvPr>
        </p:nvSpPr>
        <p:spPr>
          <a:xfrm>
            <a:off x="5525400" y="1445000"/>
            <a:ext cx="3283800" cy="3283800"/>
          </a:xfrm>
          <a:prstGeom prst="ellipse">
            <a:avLst/>
          </a:prstGeom>
          <a:noFill/>
          <a:ln>
            <a:noFill/>
          </a:ln>
        </p:spPr>
      </p:sp>
      <p:sp>
        <p:nvSpPr>
          <p:cNvPr id="42" name="Google Shape;42;p7"/>
          <p:cNvSpPr/>
          <p:nvPr/>
        </p:nvSpPr>
        <p:spPr>
          <a:xfrm>
            <a:off x="-19125" y="4893300"/>
            <a:ext cx="9163200" cy="2502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43" name="Shape 43"/>
        <p:cNvGrpSpPr/>
        <p:nvPr/>
      </p:nvGrpSpPr>
      <p:grpSpPr>
        <a:xfrm>
          <a:off x="0" y="0"/>
          <a:ext cx="0" cy="0"/>
          <a:chOff x="0" y="0"/>
          <a:chExt cx="0" cy="0"/>
        </a:xfrm>
      </p:grpSpPr>
      <p:pic>
        <p:nvPicPr>
          <p:cNvPr id="44" name="Google Shape;44;p8"/>
          <p:cNvPicPr preferRelativeResize="0"/>
          <p:nvPr/>
        </p:nvPicPr>
        <p:blipFill rotWithShape="1">
          <a:blip r:embed="rId2">
            <a:alphaModFix/>
          </a:blip>
          <a:srcRect b="-9" l="0" r="0" t="8467"/>
          <a:stretch/>
        </p:blipFill>
        <p:spPr>
          <a:xfrm>
            <a:off x="0" y="0"/>
            <a:ext cx="9144003" cy="5143501"/>
          </a:xfrm>
          <a:prstGeom prst="rect">
            <a:avLst/>
          </a:prstGeom>
          <a:noFill/>
          <a:ln>
            <a:noFill/>
          </a:ln>
        </p:spPr>
      </p:pic>
      <p:sp>
        <p:nvSpPr>
          <p:cNvPr id="45" name="Google Shape;45;p8"/>
          <p:cNvSpPr/>
          <p:nvPr/>
        </p:nvSpPr>
        <p:spPr>
          <a:xfrm>
            <a:off x="0" y="0"/>
            <a:ext cx="4617300" cy="51435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 name="Google Shape;46;p8"/>
          <p:cNvSpPr txBox="1"/>
          <p:nvPr>
            <p:ph type="title"/>
          </p:nvPr>
        </p:nvSpPr>
        <p:spPr>
          <a:xfrm>
            <a:off x="2469000" y="1307100"/>
            <a:ext cx="4206000" cy="2529300"/>
          </a:xfrm>
          <a:prstGeom prst="rect">
            <a:avLst/>
          </a:prstGeom>
          <a:ln>
            <a:noFill/>
          </a:ln>
        </p:spPr>
        <p:txBody>
          <a:bodyPr anchorCtr="0" anchor="ctr" bIns="91425" lIns="91425" spcFirstLastPara="1" rIns="91425" wrap="square" tIns="91425">
            <a:noAutofit/>
          </a:bodyPr>
          <a:lstStyle>
            <a:lvl1pPr lvl="0" algn="ctr">
              <a:spcBef>
                <a:spcPts val="0"/>
              </a:spcBef>
              <a:spcAft>
                <a:spcPts val="0"/>
              </a:spcAft>
              <a:buSzPts val="6000"/>
              <a:buNone/>
              <a:defRPr sz="6000">
                <a:solidFill>
                  <a:schemeClr val="lt2"/>
                </a:solidFill>
              </a:defRPr>
            </a:lvl1pPr>
            <a:lvl2pPr lvl="1" algn="ctr">
              <a:spcBef>
                <a:spcPts val="0"/>
              </a:spcBef>
              <a:spcAft>
                <a:spcPts val="0"/>
              </a:spcAft>
              <a:buSzPts val="6000"/>
              <a:buNone/>
              <a:defRPr sz="6000"/>
            </a:lvl2pPr>
            <a:lvl3pPr lvl="2" algn="ctr">
              <a:spcBef>
                <a:spcPts val="0"/>
              </a:spcBef>
              <a:spcAft>
                <a:spcPts val="0"/>
              </a:spcAft>
              <a:buSzPts val="6000"/>
              <a:buNone/>
              <a:defRPr sz="6000"/>
            </a:lvl3pPr>
            <a:lvl4pPr lvl="3" algn="ctr">
              <a:spcBef>
                <a:spcPts val="0"/>
              </a:spcBef>
              <a:spcAft>
                <a:spcPts val="0"/>
              </a:spcAft>
              <a:buSzPts val="6000"/>
              <a:buNone/>
              <a:defRPr sz="6000"/>
            </a:lvl4pPr>
            <a:lvl5pPr lvl="4" algn="ctr">
              <a:spcBef>
                <a:spcPts val="0"/>
              </a:spcBef>
              <a:spcAft>
                <a:spcPts val="0"/>
              </a:spcAft>
              <a:buSzPts val="6000"/>
              <a:buNone/>
              <a:defRPr sz="6000"/>
            </a:lvl5pPr>
            <a:lvl6pPr lvl="5" algn="ctr">
              <a:spcBef>
                <a:spcPts val="0"/>
              </a:spcBef>
              <a:spcAft>
                <a:spcPts val="0"/>
              </a:spcAft>
              <a:buSzPts val="6000"/>
              <a:buNone/>
              <a:defRPr sz="6000"/>
            </a:lvl6pPr>
            <a:lvl7pPr lvl="6" algn="ctr">
              <a:spcBef>
                <a:spcPts val="0"/>
              </a:spcBef>
              <a:spcAft>
                <a:spcPts val="0"/>
              </a:spcAft>
              <a:buSzPts val="6000"/>
              <a:buNone/>
              <a:defRPr sz="6000"/>
            </a:lvl7pPr>
            <a:lvl8pPr lvl="7" algn="ctr">
              <a:spcBef>
                <a:spcPts val="0"/>
              </a:spcBef>
              <a:spcAft>
                <a:spcPts val="0"/>
              </a:spcAft>
              <a:buSzPts val="6000"/>
              <a:buNone/>
              <a:defRPr sz="6000"/>
            </a:lvl8pPr>
            <a:lvl9pPr lvl="8" algn="ctr">
              <a:spcBef>
                <a:spcPts val="0"/>
              </a:spcBef>
              <a:spcAft>
                <a:spcPts val="0"/>
              </a:spcAft>
              <a:buSzPts val="6000"/>
              <a:buNone/>
              <a:defRPr sz="6000"/>
            </a:lvl9pPr>
          </a:lstStyle>
          <a:p/>
        </p:txBody>
      </p:sp>
      <p:cxnSp>
        <p:nvCxnSpPr>
          <p:cNvPr id="47" name="Google Shape;47;p8"/>
          <p:cNvCxnSpPr/>
          <p:nvPr/>
        </p:nvCxnSpPr>
        <p:spPr>
          <a:xfrm>
            <a:off x="334800" y="717675"/>
            <a:ext cx="8474400" cy="0"/>
          </a:xfrm>
          <a:prstGeom prst="straightConnector1">
            <a:avLst/>
          </a:prstGeom>
          <a:noFill/>
          <a:ln cap="flat" cmpd="sng" w="9525">
            <a:solidFill>
              <a:schemeClr val="accent2"/>
            </a:solidFill>
            <a:prstDash val="solid"/>
            <a:round/>
            <a:headEnd len="med" w="med" type="none"/>
            <a:tailEnd len="med" w="med" type="none"/>
          </a:ln>
        </p:spPr>
      </p:cxn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48" name="Shape 48"/>
        <p:cNvGrpSpPr/>
        <p:nvPr/>
      </p:nvGrpSpPr>
      <p:grpSpPr>
        <a:xfrm>
          <a:off x="0" y="0"/>
          <a:ext cx="0" cy="0"/>
          <a:chOff x="0" y="0"/>
          <a:chExt cx="0" cy="0"/>
        </a:xfrm>
      </p:grpSpPr>
      <p:pic>
        <p:nvPicPr>
          <p:cNvPr id="49" name="Google Shape;49;p9"/>
          <p:cNvPicPr preferRelativeResize="0"/>
          <p:nvPr/>
        </p:nvPicPr>
        <p:blipFill rotWithShape="1">
          <a:blip r:embed="rId2">
            <a:alphaModFix/>
          </a:blip>
          <a:srcRect b="-9" l="0" r="0" t="8467"/>
          <a:stretch/>
        </p:blipFill>
        <p:spPr>
          <a:xfrm>
            <a:off x="0" y="0"/>
            <a:ext cx="9144003" cy="5143501"/>
          </a:xfrm>
          <a:prstGeom prst="rect">
            <a:avLst/>
          </a:prstGeom>
          <a:noFill/>
          <a:ln>
            <a:noFill/>
          </a:ln>
        </p:spPr>
      </p:pic>
      <p:sp>
        <p:nvSpPr>
          <p:cNvPr id="50" name="Google Shape;50;p9"/>
          <p:cNvSpPr txBox="1"/>
          <p:nvPr>
            <p:ph idx="1" type="subTitle"/>
          </p:nvPr>
        </p:nvSpPr>
        <p:spPr>
          <a:xfrm>
            <a:off x="872464" y="1580125"/>
            <a:ext cx="3597000" cy="2389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b="0" sz="1400">
                <a:solidFill>
                  <a:schemeClr val="dk1"/>
                </a:solidFill>
              </a:defRPr>
            </a:lvl1pPr>
            <a:lvl2pPr lvl="1" rtl="0">
              <a:lnSpc>
                <a:spcPct val="100000"/>
              </a:lnSpc>
              <a:spcBef>
                <a:spcPts val="0"/>
              </a:spcBef>
              <a:spcAft>
                <a:spcPts val="0"/>
              </a:spcAft>
              <a:buSzPts val="16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000"/>
              <a:buNone/>
              <a:defRPr/>
            </a:lvl8pPr>
            <a:lvl9pPr lvl="8" rtl="0">
              <a:lnSpc>
                <a:spcPct val="100000"/>
              </a:lnSpc>
              <a:spcBef>
                <a:spcPts val="0"/>
              </a:spcBef>
              <a:spcAft>
                <a:spcPts val="0"/>
              </a:spcAft>
              <a:buSzPts val="900"/>
              <a:buNone/>
              <a:defRPr/>
            </a:lvl9pPr>
          </a:lstStyle>
          <a:p/>
        </p:txBody>
      </p:sp>
      <p:sp>
        <p:nvSpPr>
          <p:cNvPr id="51" name="Google Shape;51;p9"/>
          <p:cNvSpPr txBox="1"/>
          <p:nvPr>
            <p:ph type="title"/>
          </p:nvPr>
        </p:nvSpPr>
        <p:spPr>
          <a:xfrm>
            <a:off x="731520" y="448056"/>
            <a:ext cx="4271700" cy="572700"/>
          </a:xfrm>
          <a:prstGeom prst="rect">
            <a:avLst/>
          </a:prstGeom>
          <a:ln>
            <a:noFill/>
          </a:ln>
        </p:spPr>
        <p:txBody>
          <a:bodyPr anchorCtr="0" anchor="t" bIns="91425" lIns="91425" spcFirstLastPara="1" rIns="91425" wrap="square" tIns="91425">
            <a:noAutofit/>
          </a:bodyPr>
          <a:lstStyle>
            <a:lvl1pPr lvl="0" rtl="0">
              <a:spcBef>
                <a:spcPts val="0"/>
              </a:spcBef>
              <a:spcAft>
                <a:spcPts val="0"/>
              </a:spcAft>
              <a:buSzPts val="3000"/>
              <a:buNone/>
              <a:defRPr sz="3000">
                <a:solidFill>
                  <a:schemeClr val="lt2"/>
                </a:solidFill>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52" name="Google Shape;52;p9"/>
          <p:cNvSpPr txBox="1"/>
          <p:nvPr>
            <p:ph idx="2" type="subTitle"/>
          </p:nvPr>
        </p:nvSpPr>
        <p:spPr>
          <a:xfrm>
            <a:off x="4674525" y="1580125"/>
            <a:ext cx="3465300" cy="2389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Font typeface="Poppins Medium"/>
              <a:buNone/>
              <a:defRPr b="0" sz="1400">
                <a:solidFill>
                  <a:schemeClr val="dk1"/>
                </a:solidFill>
              </a:defRPr>
            </a:lvl1pPr>
            <a:lvl2pPr lvl="1" rtl="0">
              <a:lnSpc>
                <a:spcPct val="100000"/>
              </a:lnSpc>
              <a:spcBef>
                <a:spcPts val="0"/>
              </a:spcBef>
              <a:spcAft>
                <a:spcPts val="0"/>
              </a:spcAft>
              <a:buSzPts val="16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000"/>
              <a:buNone/>
              <a:defRPr/>
            </a:lvl8pPr>
            <a:lvl9pPr lvl="8" rtl="0">
              <a:lnSpc>
                <a:spcPct val="100000"/>
              </a:lnSpc>
              <a:spcBef>
                <a:spcPts val="0"/>
              </a:spcBef>
              <a:spcAft>
                <a:spcPts val="0"/>
              </a:spcAft>
              <a:buSzPts val="900"/>
              <a:buNone/>
              <a:defRPr/>
            </a:lvl9pPr>
          </a:lstStyle>
          <a:p/>
        </p:txBody>
      </p:sp>
      <p:sp>
        <p:nvSpPr>
          <p:cNvPr id="53" name="Google Shape;53;p9"/>
          <p:cNvSpPr/>
          <p:nvPr/>
        </p:nvSpPr>
        <p:spPr>
          <a:xfrm>
            <a:off x="-19125" y="4449650"/>
            <a:ext cx="9163200" cy="6939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54" name="Shape 54"/>
        <p:cNvGrpSpPr/>
        <p:nvPr/>
      </p:nvGrpSpPr>
      <p:grpSpPr>
        <a:xfrm>
          <a:off x="0" y="0"/>
          <a:ext cx="0" cy="0"/>
          <a:chOff x="0" y="0"/>
          <a:chExt cx="0" cy="0"/>
        </a:xfrm>
      </p:grpSpPr>
      <p:sp>
        <p:nvSpPr>
          <p:cNvPr id="55" name="Google Shape;55;p10"/>
          <p:cNvSpPr txBox="1"/>
          <p:nvPr>
            <p:ph type="title"/>
          </p:nvPr>
        </p:nvSpPr>
        <p:spPr>
          <a:xfrm>
            <a:off x="731525" y="713950"/>
            <a:ext cx="4755000" cy="996000"/>
          </a:xfrm>
          <a:prstGeom prst="rect">
            <a:avLst/>
          </a:prstGeom>
          <a:noFill/>
          <a:ln>
            <a:noFill/>
          </a:ln>
        </p:spPr>
        <p:txBody>
          <a:bodyPr anchorCtr="0" anchor="ctr" bIns="91425" lIns="91425" spcFirstLastPara="1" rIns="91425" wrap="square" tIns="91425">
            <a:noAutofit/>
          </a:bodyPr>
          <a:lstStyle>
            <a:lvl1pPr lvl="0" rtl="0">
              <a:lnSpc>
                <a:spcPct val="115000"/>
              </a:lnSpc>
              <a:spcBef>
                <a:spcPts val="0"/>
              </a:spcBef>
              <a:spcAft>
                <a:spcPts val="0"/>
              </a:spcAft>
              <a:buClr>
                <a:schemeClr val="lt2"/>
              </a:buClr>
              <a:buSzPts val="3000"/>
              <a:buNone/>
              <a:defRPr sz="3000">
                <a:solidFill>
                  <a:schemeClr val="dk1"/>
                </a:solidFill>
                <a:highlight>
                  <a:schemeClr val="lt2"/>
                </a:highlight>
              </a:defRPr>
            </a:lvl1pPr>
            <a:lvl2pPr lvl="1" rtl="0" algn="ctr">
              <a:spcBef>
                <a:spcPts val="0"/>
              </a:spcBef>
              <a:spcAft>
                <a:spcPts val="0"/>
              </a:spcAft>
              <a:buSzPts val="3500"/>
              <a:buNone/>
              <a:defRPr/>
            </a:lvl2pPr>
            <a:lvl3pPr lvl="2" rtl="0" algn="ctr">
              <a:spcBef>
                <a:spcPts val="0"/>
              </a:spcBef>
              <a:spcAft>
                <a:spcPts val="0"/>
              </a:spcAft>
              <a:buSzPts val="3500"/>
              <a:buNone/>
              <a:defRPr/>
            </a:lvl3pPr>
            <a:lvl4pPr lvl="3" rtl="0" algn="ctr">
              <a:spcBef>
                <a:spcPts val="0"/>
              </a:spcBef>
              <a:spcAft>
                <a:spcPts val="0"/>
              </a:spcAft>
              <a:buSzPts val="3500"/>
              <a:buNone/>
              <a:defRPr/>
            </a:lvl4pPr>
            <a:lvl5pPr lvl="4" rtl="0" algn="ctr">
              <a:spcBef>
                <a:spcPts val="0"/>
              </a:spcBef>
              <a:spcAft>
                <a:spcPts val="0"/>
              </a:spcAft>
              <a:buSzPts val="3500"/>
              <a:buNone/>
              <a:defRPr/>
            </a:lvl5pPr>
            <a:lvl6pPr lvl="5" rtl="0" algn="ctr">
              <a:spcBef>
                <a:spcPts val="0"/>
              </a:spcBef>
              <a:spcAft>
                <a:spcPts val="0"/>
              </a:spcAft>
              <a:buSzPts val="3500"/>
              <a:buNone/>
              <a:defRPr/>
            </a:lvl6pPr>
            <a:lvl7pPr lvl="6" rtl="0" algn="ctr">
              <a:spcBef>
                <a:spcPts val="0"/>
              </a:spcBef>
              <a:spcAft>
                <a:spcPts val="0"/>
              </a:spcAft>
              <a:buSzPts val="3500"/>
              <a:buNone/>
              <a:defRPr/>
            </a:lvl7pPr>
            <a:lvl8pPr lvl="7" rtl="0" algn="ctr">
              <a:spcBef>
                <a:spcPts val="0"/>
              </a:spcBef>
              <a:spcAft>
                <a:spcPts val="0"/>
              </a:spcAft>
              <a:buSzPts val="3500"/>
              <a:buNone/>
              <a:defRPr/>
            </a:lvl8pPr>
            <a:lvl9pPr lvl="8" rtl="0" algn="ctr">
              <a:spcBef>
                <a:spcPts val="0"/>
              </a:spcBef>
              <a:spcAft>
                <a:spcPts val="0"/>
              </a:spcAft>
              <a:buSzPts val="3500"/>
              <a:buNone/>
              <a:defRPr/>
            </a:lvl9pPr>
          </a:lstStyle>
          <a:p/>
        </p:txBody>
      </p:sp>
      <p:sp>
        <p:nvSpPr>
          <p:cNvPr id="56" name="Google Shape;56;p10"/>
          <p:cNvSpPr/>
          <p:nvPr/>
        </p:nvSpPr>
        <p:spPr>
          <a:xfrm>
            <a:off x="-19125" y="4893300"/>
            <a:ext cx="9163200" cy="2502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57" name="Shape 57"/>
        <p:cNvGrpSpPr/>
        <p:nvPr/>
      </p:nvGrpSpPr>
      <p:grpSpPr>
        <a:xfrm>
          <a:off x="0" y="0"/>
          <a:ext cx="0" cy="0"/>
          <a:chOff x="0" y="0"/>
          <a:chExt cx="0" cy="0"/>
        </a:xfrm>
      </p:grpSpPr>
      <p:pic>
        <p:nvPicPr>
          <p:cNvPr id="58" name="Google Shape;58;p11"/>
          <p:cNvPicPr preferRelativeResize="0"/>
          <p:nvPr/>
        </p:nvPicPr>
        <p:blipFill rotWithShape="1">
          <a:blip r:embed="rId2">
            <a:alphaModFix/>
          </a:blip>
          <a:srcRect b="-9" l="0" r="0" t="8467"/>
          <a:stretch/>
        </p:blipFill>
        <p:spPr>
          <a:xfrm>
            <a:off x="0" y="0"/>
            <a:ext cx="9144003" cy="5143501"/>
          </a:xfrm>
          <a:prstGeom prst="rect">
            <a:avLst/>
          </a:prstGeom>
          <a:noFill/>
          <a:ln>
            <a:noFill/>
          </a:ln>
        </p:spPr>
      </p:pic>
      <p:sp>
        <p:nvSpPr>
          <p:cNvPr id="59" name="Google Shape;59;p11"/>
          <p:cNvSpPr/>
          <p:nvPr/>
        </p:nvSpPr>
        <p:spPr>
          <a:xfrm>
            <a:off x="0" y="0"/>
            <a:ext cx="4617300" cy="51435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 name="Google Shape;60;p11"/>
          <p:cNvSpPr txBox="1"/>
          <p:nvPr>
            <p:ph hasCustomPrompt="1" type="title"/>
          </p:nvPr>
        </p:nvSpPr>
        <p:spPr>
          <a:xfrm>
            <a:off x="2279800" y="1997588"/>
            <a:ext cx="4617300" cy="754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200"/>
              <a:buNone/>
              <a:defRPr sz="5000">
                <a:solidFill>
                  <a:schemeClr val="lt2"/>
                </a:solidFill>
              </a:defRPr>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61" name="Google Shape;61;p11"/>
          <p:cNvSpPr txBox="1"/>
          <p:nvPr>
            <p:ph idx="1" type="subTitle"/>
          </p:nvPr>
        </p:nvSpPr>
        <p:spPr>
          <a:xfrm>
            <a:off x="2279800" y="2752463"/>
            <a:ext cx="4617300" cy="7548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b="0">
                <a:solidFill>
                  <a:schemeClr val="dk1"/>
                </a:solidFill>
              </a:defRPr>
            </a:lvl1pPr>
            <a:lvl2pPr lvl="1" rtl="0" algn="ctr">
              <a:lnSpc>
                <a:spcPct val="100000"/>
              </a:lnSpc>
              <a:spcBef>
                <a:spcPts val="0"/>
              </a:spcBef>
              <a:spcAft>
                <a:spcPts val="0"/>
              </a:spcAft>
              <a:buSzPts val="16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000"/>
              <a:buNone/>
              <a:defRPr/>
            </a:lvl8pPr>
            <a:lvl9pPr lvl="8" rtl="0" algn="ctr">
              <a:lnSpc>
                <a:spcPct val="100000"/>
              </a:lnSpc>
              <a:spcBef>
                <a:spcPts val="0"/>
              </a:spcBef>
              <a:spcAft>
                <a:spcPts val="0"/>
              </a:spcAft>
              <a:buSzPts val="900"/>
              <a:buNone/>
              <a:defRPr/>
            </a:lvl9pPr>
          </a:lstStyle>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solidFill>
          <a:schemeClr val="lt1"/>
        </a:solidFill>
      </p:bgPr>
    </p:bg>
    <p:spTree>
      <p:nvGrpSpPr>
        <p:cNvPr id="62" name="Shape 62"/>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_1_1_1_2">
    <p:spTree>
      <p:nvGrpSpPr>
        <p:cNvPr id="63" name="Shape 63"/>
        <p:cNvGrpSpPr/>
        <p:nvPr/>
      </p:nvGrpSpPr>
      <p:grpSpPr>
        <a:xfrm>
          <a:off x="0" y="0"/>
          <a:ext cx="0" cy="0"/>
          <a:chOff x="0" y="0"/>
          <a:chExt cx="0" cy="0"/>
        </a:xfrm>
      </p:grpSpPr>
      <p:pic>
        <p:nvPicPr>
          <p:cNvPr id="64" name="Google Shape;64;p13"/>
          <p:cNvPicPr preferRelativeResize="0"/>
          <p:nvPr/>
        </p:nvPicPr>
        <p:blipFill rotWithShape="1">
          <a:blip r:embed="rId2">
            <a:alphaModFix/>
          </a:blip>
          <a:srcRect b="-9" l="0" r="0" t="8467"/>
          <a:stretch/>
        </p:blipFill>
        <p:spPr>
          <a:xfrm>
            <a:off x="0" y="0"/>
            <a:ext cx="9144003" cy="5143501"/>
          </a:xfrm>
          <a:prstGeom prst="rect">
            <a:avLst/>
          </a:prstGeom>
          <a:noFill/>
          <a:ln>
            <a:noFill/>
          </a:ln>
        </p:spPr>
      </p:pic>
      <p:sp>
        <p:nvSpPr>
          <p:cNvPr id="65" name="Google Shape;65;p13"/>
          <p:cNvSpPr txBox="1"/>
          <p:nvPr>
            <p:ph idx="1" type="subTitle"/>
          </p:nvPr>
        </p:nvSpPr>
        <p:spPr>
          <a:xfrm>
            <a:off x="4817649" y="2228700"/>
            <a:ext cx="2637600" cy="484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dk1"/>
              </a:buClr>
              <a:buSzPts val="1600"/>
              <a:buNone/>
              <a:defRPr b="0" sz="1400">
                <a:solidFill>
                  <a:schemeClr val="dk1"/>
                </a:solidFill>
                <a:latin typeface="Poppins Medium"/>
                <a:ea typeface="Poppins Medium"/>
                <a:cs typeface="Poppins Medium"/>
                <a:sym typeface="Poppins Medium"/>
              </a:defRPr>
            </a:lvl1pPr>
            <a:lvl2pPr lvl="1" rtl="0" algn="ctr">
              <a:lnSpc>
                <a:spcPct val="100000"/>
              </a:lnSpc>
              <a:spcBef>
                <a:spcPts val="0"/>
              </a:spcBef>
              <a:spcAft>
                <a:spcPts val="0"/>
              </a:spcAft>
              <a:buClr>
                <a:schemeClr val="dk1"/>
              </a:buClr>
              <a:buSzPts val="1600"/>
              <a:buNone/>
              <a:defRPr>
                <a:solidFill>
                  <a:schemeClr val="dk1"/>
                </a:solidFill>
              </a:defRPr>
            </a:lvl2pPr>
            <a:lvl3pPr lvl="2" rtl="0" algn="ctr">
              <a:lnSpc>
                <a:spcPct val="100000"/>
              </a:lnSpc>
              <a:spcBef>
                <a:spcPts val="0"/>
              </a:spcBef>
              <a:spcAft>
                <a:spcPts val="0"/>
              </a:spcAft>
              <a:buClr>
                <a:schemeClr val="dk1"/>
              </a:buClr>
              <a:buSzPts val="1400"/>
              <a:buNone/>
              <a:defRPr>
                <a:solidFill>
                  <a:schemeClr val="dk1"/>
                </a:solidFill>
              </a:defRPr>
            </a:lvl3pPr>
            <a:lvl4pPr lvl="3" rtl="0" algn="ctr">
              <a:lnSpc>
                <a:spcPct val="100000"/>
              </a:lnSpc>
              <a:spcBef>
                <a:spcPts val="0"/>
              </a:spcBef>
              <a:spcAft>
                <a:spcPts val="0"/>
              </a:spcAft>
              <a:buClr>
                <a:schemeClr val="dk1"/>
              </a:buClr>
              <a:buSzPts val="1400"/>
              <a:buNone/>
              <a:defRPr>
                <a:solidFill>
                  <a:schemeClr val="dk1"/>
                </a:solidFill>
              </a:defRPr>
            </a:lvl4pPr>
            <a:lvl5pPr lvl="4" rtl="0" algn="ctr">
              <a:lnSpc>
                <a:spcPct val="100000"/>
              </a:lnSpc>
              <a:spcBef>
                <a:spcPts val="0"/>
              </a:spcBef>
              <a:spcAft>
                <a:spcPts val="0"/>
              </a:spcAft>
              <a:buClr>
                <a:schemeClr val="dk1"/>
              </a:buClr>
              <a:buSzPts val="1400"/>
              <a:buNone/>
              <a:defRPr>
                <a:solidFill>
                  <a:schemeClr val="dk1"/>
                </a:solidFill>
              </a:defRPr>
            </a:lvl5pPr>
            <a:lvl6pPr lvl="5" rtl="0" algn="ctr">
              <a:lnSpc>
                <a:spcPct val="100000"/>
              </a:lnSpc>
              <a:spcBef>
                <a:spcPts val="0"/>
              </a:spcBef>
              <a:spcAft>
                <a:spcPts val="0"/>
              </a:spcAft>
              <a:buClr>
                <a:schemeClr val="dk1"/>
              </a:buClr>
              <a:buSzPts val="1400"/>
              <a:buNone/>
              <a:defRPr>
                <a:solidFill>
                  <a:schemeClr val="dk1"/>
                </a:solidFill>
              </a:defRPr>
            </a:lvl6pPr>
            <a:lvl7pPr lvl="6" rtl="0" algn="ctr">
              <a:lnSpc>
                <a:spcPct val="100000"/>
              </a:lnSpc>
              <a:spcBef>
                <a:spcPts val="0"/>
              </a:spcBef>
              <a:spcAft>
                <a:spcPts val="0"/>
              </a:spcAft>
              <a:buClr>
                <a:schemeClr val="dk1"/>
              </a:buClr>
              <a:buSzPts val="1400"/>
              <a:buNone/>
              <a:defRPr>
                <a:solidFill>
                  <a:schemeClr val="dk1"/>
                </a:solidFill>
              </a:defRPr>
            </a:lvl7pPr>
            <a:lvl8pPr lvl="7" rtl="0" algn="ctr">
              <a:lnSpc>
                <a:spcPct val="100000"/>
              </a:lnSpc>
              <a:spcBef>
                <a:spcPts val="0"/>
              </a:spcBef>
              <a:spcAft>
                <a:spcPts val="0"/>
              </a:spcAft>
              <a:buClr>
                <a:schemeClr val="dk1"/>
              </a:buClr>
              <a:buSzPts val="1000"/>
              <a:buNone/>
              <a:defRPr>
                <a:solidFill>
                  <a:schemeClr val="dk1"/>
                </a:solidFill>
              </a:defRPr>
            </a:lvl8pPr>
            <a:lvl9pPr lvl="8" rtl="0" algn="ctr">
              <a:lnSpc>
                <a:spcPct val="100000"/>
              </a:lnSpc>
              <a:spcBef>
                <a:spcPts val="0"/>
              </a:spcBef>
              <a:spcAft>
                <a:spcPts val="0"/>
              </a:spcAft>
              <a:buClr>
                <a:schemeClr val="dk1"/>
              </a:buClr>
              <a:buSzPts val="900"/>
              <a:buNone/>
              <a:defRPr>
                <a:solidFill>
                  <a:schemeClr val="dk1"/>
                </a:solidFill>
              </a:defRPr>
            </a:lvl9pPr>
          </a:lstStyle>
          <a:p/>
        </p:txBody>
      </p:sp>
      <p:sp>
        <p:nvSpPr>
          <p:cNvPr id="66" name="Google Shape;66;p13"/>
          <p:cNvSpPr txBox="1"/>
          <p:nvPr>
            <p:ph idx="2" type="subTitle"/>
          </p:nvPr>
        </p:nvSpPr>
        <p:spPr>
          <a:xfrm>
            <a:off x="1688751" y="2228700"/>
            <a:ext cx="2592900" cy="484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dk1"/>
              </a:buClr>
              <a:buSzPts val="1600"/>
              <a:buNone/>
              <a:defRPr b="0" sz="1400">
                <a:solidFill>
                  <a:schemeClr val="dk1"/>
                </a:solidFill>
                <a:latin typeface="Poppins Medium"/>
                <a:ea typeface="Poppins Medium"/>
                <a:cs typeface="Poppins Medium"/>
                <a:sym typeface="Poppins Medium"/>
              </a:defRPr>
            </a:lvl1pPr>
            <a:lvl2pPr lvl="1" rtl="0" algn="ctr">
              <a:lnSpc>
                <a:spcPct val="100000"/>
              </a:lnSpc>
              <a:spcBef>
                <a:spcPts val="0"/>
              </a:spcBef>
              <a:spcAft>
                <a:spcPts val="0"/>
              </a:spcAft>
              <a:buClr>
                <a:schemeClr val="dk1"/>
              </a:buClr>
              <a:buSzPts val="1600"/>
              <a:buNone/>
              <a:defRPr>
                <a:solidFill>
                  <a:schemeClr val="dk1"/>
                </a:solidFill>
              </a:defRPr>
            </a:lvl2pPr>
            <a:lvl3pPr lvl="2" rtl="0" algn="ctr">
              <a:lnSpc>
                <a:spcPct val="100000"/>
              </a:lnSpc>
              <a:spcBef>
                <a:spcPts val="0"/>
              </a:spcBef>
              <a:spcAft>
                <a:spcPts val="0"/>
              </a:spcAft>
              <a:buClr>
                <a:schemeClr val="dk1"/>
              </a:buClr>
              <a:buSzPts val="1400"/>
              <a:buNone/>
              <a:defRPr>
                <a:solidFill>
                  <a:schemeClr val="dk1"/>
                </a:solidFill>
              </a:defRPr>
            </a:lvl3pPr>
            <a:lvl4pPr lvl="3" rtl="0" algn="ctr">
              <a:lnSpc>
                <a:spcPct val="100000"/>
              </a:lnSpc>
              <a:spcBef>
                <a:spcPts val="0"/>
              </a:spcBef>
              <a:spcAft>
                <a:spcPts val="0"/>
              </a:spcAft>
              <a:buClr>
                <a:schemeClr val="dk1"/>
              </a:buClr>
              <a:buSzPts val="1400"/>
              <a:buNone/>
              <a:defRPr>
                <a:solidFill>
                  <a:schemeClr val="dk1"/>
                </a:solidFill>
              </a:defRPr>
            </a:lvl4pPr>
            <a:lvl5pPr lvl="4" rtl="0" algn="ctr">
              <a:lnSpc>
                <a:spcPct val="100000"/>
              </a:lnSpc>
              <a:spcBef>
                <a:spcPts val="0"/>
              </a:spcBef>
              <a:spcAft>
                <a:spcPts val="0"/>
              </a:spcAft>
              <a:buClr>
                <a:schemeClr val="dk1"/>
              </a:buClr>
              <a:buSzPts val="1400"/>
              <a:buNone/>
              <a:defRPr>
                <a:solidFill>
                  <a:schemeClr val="dk1"/>
                </a:solidFill>
              </a:defRPr>
            </a:lvl5pPr>
            <a:lvl6pPr lvl="5" rtl="0" algn="ctr">
              <a:lnSpc>
                <a:spcPct val="100000"/>
              </a:lnSpc>
              <a:spcBef>
                <a:spcPts val="0"/>
              </a:spcBef>
              <a:spcAft>
                <a:spcPts val="0"/>
              </a:spcAft>
              <a:buClr>
                <a:schemeClr val="dk1"/>
              </a:buClr>
              <a:buSzPts val="1400"/>
              <a:buNone/>
              <a:defRPr>
                <a:solidFill>
                  <a:schemeClr val="dk1"/>
                </a:solidFill>
              </a:defRPr>
            </a:lvl6pPr>
            <a:lvl7pPr lvl="6" rtl="0" algn="ctr">
              <a:lnSpc>
                <a:spcPct val="100000"/>
              </a:lnSpc>
              <a:spcBef>
                <a:spcPts val="0"/>
              </a:spcBef>
              <a:spcAft>
                <a:spcPts val="0"/>
              </a:spcAft>
              <a:buClr>
                <a:schemeClr val="dk1"/>
              </a:buClr>
              <a:buSzPts val="1400"/>
              <a:buNone/>
              <a:defRPr>
                <a:solidFill>
                  <a:schemeClr val="dk1"/>
                </a:solidFill>
              </a:defRPr>
            </a:lvl7pPr>
            <a:lvl8pPr lvl="7" rtl="0" algn="ctr">
              <a:lnSpc>
                <a:spcPct val="100000"/>
              </a:lnSpc>
              <a:spcBef>
                <a:spcPts val="0"/>
              </a:spcBef>
              <a:spcAft>
                <a:spcPts val="0"/>
              </a:spcAft>
              <a:buClr>
                <a:schemeClr val="dk1"/>
              </a:buClr>
              <a:buSzPts val="1000"/>
              <a:buNone/>
              <a:defRPr>
                <a:solidFill>
                  <a:schemeClr val="dk1"/>
                </a:solidFill>
              </a:defRPr>
            </a:lvl8pPr>
            <a:lvl9pPr lvl="8" rtl="0" algn="ctr">
              <a:lnSpc>
                <a:spcPct val="100000"/>
              </a:lnSpc>
              <a:spcBef>
                <a:spcPts val="0"/>
              </a:spcBef>
              <a:spcAft>
                <a:spcPts val="0"/>
              </a:spcAft>
              <a:buClr>
                <a:schemeClr val="dk1"/>
              </a:buClr>
              <a:buSzPts val="900"/>
              <a:buNone/>
              <a:defRPr>
                <a:solidFill>
                  <a:schemeClr val="dk1"/>
                </a:solidFill>
              </a:defRPr>
            </a:lvl9pPr>
          </a:lstStyle>
          <a:p/>
        </p:txBody>
      </p:sp>
      <p:sp>
        <p:nvSpPr>
          <p:cNvPr id="67" name="Google Shape;67;p13"/>
          <p:cNvSpPr txBox="1"/>
          <p:nvPr>
            <p:ph idx="3" type="subTitle"/>
          </p:nvPr>
        </p:nvSpPr>
        <p:spPr>
          <a:xfrm>
            <a:off x="1886451" y="1971750"/>
            <a:ext cx="2197500" cy="4476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Bebas Neue"/>
              <a:buNone/>
              <a:defRPr sz="2000">
                <a:solidFill>
                  <a:schemeClr val="lt2"/>
                </a:solidFill>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68" name="Google Shape;68;p13"/>
          <p:cNvSpPr txBox="1"/>
          <p:nvPr>
            <p:ph idx="4" type="subTitle"/>
          </p:nvPr>
        </p:nvSpPr>
        <p:spPr>
          <a:xfrm>
            <a:off x="1688751" y="4051150"/>
            <a:ext cx="2592900" cy="484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dk1"/>
              </a:buClr>
              <a:buSzPts val="1600"/>
              <a:buNone/>
              <a:defRPr b="0" sz="1400">
                <a:solidFill>
                  <a:schemeClr val="dk1"/>
                </a:solidFill>
                <a:latin typeface="Poppins Medium"/>
                <a:ea typeface="Poppins Medium"/>
                <a:cs typeface="Poppins Medium"/>
                <a:sym typeface="Poppins Medium"/>
              </a:defRPr>
            </a:lvl1pPr>
            <a:lvl2pPr lvl="1" rtl="0" algn="ctr">
              <a:lnSpc>
                <a:spcPct val="100000"/>
              </a:lnSpc>
              <a:spcBef>
                <a:spcPts val="0"/>
              </a:spcBef>
              <a:spcAft>
                <a:spcPts val="0"/>
              </a:spcAft>
              <a:buClr>
                <a:schemeClr val="dk1"/>
              </a:buClr>
              <a:buSzPts val="1600"/>
              <a:buNone/>
              <a:defRPr>
                <a:solidFill>
                  <a:schemeClr val="dk1"/>
                </a:solidFill>
              </a:defRPr>
            </a:lvl2pPr>
            <a:lvl3pPr lvl="2" rtl="0" algn="ctr">
              <a:lnSpc>
                <a:spcPct val="100000"/>
              </a:lnSpc>
              <a:spcBef>
                <a:spcPts val="0"/>
              </a:spcBef>
              <a:spcAft>
                <a:spcPts val="0"/>
              </a:spcAft>
              <a:buClr>
                <a:schemeClr val="dk1"/>
              </a:buClr>
              <a:buSzPts val="1400"/>
              <a:buNone/>
              <a:defRPr>
                <a:solidFill>
                  <a:schemeClr val="dk1"/>
                </a:solidFill>
              </a:defRPr>
            </a:lvl3pPr>
            <a:lvl4pPr lvl="3" rtl="0" algn="ctr">
              <a:lnSpc>
                <a:spcPct val="100000"/>
              </a:lnSpc>
              <a:spcBef>
                <a:spcPts val="0"/>
              </a:spcBef>
              <a:spcAft>
                <a:spcPts val="0"/>
              </a:spcAft>
              <a:buClr>
                <a:schemeClr val="dk1"/>
              </a:buClr>
              <a:buSzPts val="1400"/>
              <a:buNone/>
              <a:defRPr>
                <a:solidFill>
                  <a:schemeClr val="dk1"/>
                </a:solidFill>
              </a:defRPr>
            </a:lvl4pPr>
            <a:lvl5pPr lvl="4" rtl="0" algn="ctr">
              <a:lnSpc>
                <a:spcPct val="100000"/>
              </a:lnSpc>
              <a:spcBef>
                <a:spcPts val="0"/>
              </a:spcBef>
              <a:spcAft>
                <a:spcPts val="0"/>
              </a:spcAft>
              <a:buClr>
                <a:schemeClr val="dk1"/>
              </a:buClr>
              <a:buSzPts val="1400"/>
              <a:buNone/>
              <a:defRPr>
                <a:solidFill>
                  <a:schemeClr val="dk1"/>
                </a:solidFill>
              </a:defRPr>
            </a:lvl5pPr>
            <a:lvl6pPr lvl="5" rtl="0" algn="ctr">
              <a:lnSpc>
                <a:spcPct val="100000"/>
              </a:lnSpc>
              <a:spcBef>
                <a:spcPts val="0"/>
              </a:spcBef>
              <a:spcAft>
                <a:spcPts val="0"/>
              </a:spcAft>
              <a:buClr>
                <a:schemeClr val="dk1"/>
              </a:buClr>
              <a:buSzPts val="1400"/>
              <a:buNone/>
              <a:defRPr>
                <a:solidFill>
                  <a:schemeClr val="dk1"/>
                </a:solidFill>
              </a:defRPr>
            </a:lvl6pPr>
            <a:lvl7pPr lvl="6" rtl="0" algn="ctr">
              <a:lnSpc>
                <a:spcPct val="100000"/>
              </a:lnSpc>
              <a:spcBef>
                <a:spcPts val="0"/>
              </a:spcBef>
              <a:spcAft>
                <a:spcPts val="0"/>
              </a:spcAft>
              <a:buClr>
                <a:schemeClr val="dk1"/>
              </a:buClr>
              <a:buSzPts val="1400"/>
              <a:buNone/>
              <a:defRPr>
                <a:solidFill>
                  <a:schemeClr val="dk1"/>
                </a:solidFill>
              </a:defRPr>
            </a:lvl7pPr>
            <a:lvl8pPr lvl="7" rtl="0" algn="ctr">
              <a:lnSpc>
                <a:spcPct val="100000"/>
              </a:lnSpc>
              <a:spcBef>
                <a:spcPts val="0"/>
              </a:spcBef>
              <a:spcAft>
                <a:spcPts val="0"/>
              </a:spcAft>
              <a:buClr>
                <a:schemeClr val="dk1"/>
              </a:buClr>
              <a:buSzPts val="1000"/>
              <a:buNone/>
              <a:defRPr>
                <a:solidFill>
                  <a:schemeClr val="dk1"/>
                </a:solidFill>
              </a:defRPr>
            </a:lvl8pPr>
            <a:lvl9pPr lvl="8" rtl="0" algn="ctr">
              <a:lnSpc>
                <a:spcPct val="100000"/>
              </a:lnSpc>
              <a:spcBef>
                <a:spcPts val="0"/>
              </a:spcBef>
              <a:spcAft>
                <a:spcPts val="0"/>
              </a:spcAft>
              <a:buClr>
                <a:schemeClr val="dk1"/>
              </a:buClr>
              <a:buSzPts val="900"/>
              <a:buNone/>
              <a:defRPr>
                <a:solidFill>
                  <a:schemeClr val="dk1"/>
                </a:solidFill>
              </a:defRPr>
            </a:lvl9pPr>
          </a:lstStyle>
          <a:p/>
        </p:txBody>
      </p:sp>
      <p:sp>
        <p:nvSpPr>
          <p:cNvPr id="69" name="Google Shape;69;p13"/>
          <p:cNvSpPr txBox="1"/>
          <p:nvPr>
            <p:ph idx="5" type="subTitle"/>
          </p:nvPr>
        </p:nvSpPr>
        <p:spPr>
          <a:xfrm>
            <a:off x="1886451" y="3794330"/>
            <a:ext cx="2197500" cy="4476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Bebas Neue"/>
              <a:buNone/>
              <a:defRPr sz="2000">
                <a:solidFill>
                  <a:schemeClr val="lt2"/>
                </a:solidFill>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70" name="Google Shape;70;p13"/>
          <p:cNvSpPr txBox="1"/>
          <p:nvPr>
            <p:ph idx="6" type="subTitle"/>
          </p:nvPr>
        </p:nvSpPr>
        <p:spPr>
          <a:xfrm>
            <a:off x="4903749" y="4051150"/>
            <a:ext cx="2465400" cy="484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dk1"/>
              </a:buClr>
              <a:buSzPts val="1600"/>
              <a:buNone/>
              <a:defRPr b="0" sz="1400">
                <a:solidFill>
                  <a:schemeClr val="dk1"/>
                </a:solidFill>
                <a:latin typeface="Poppins Medium"/>
                <a:ea typeface="Poppins Medium"/>
                <a:cs typeface="Poppins Medium"/>
                <a:sym typeface="Poppins Medium"/>
              </a:defRPr>
            </a:lvl1pPr>
            <a:lvl2pPr lvl="1" rtl="0" algn="ctr">
              <a:lnSpc>
                <a:spcPct val="100000"/>
              </a:lnSpc>
              <a:spcBef>
                <a:spcPts val="0"/>
              </a:spcBef>
              <a:spcAft>
                <a:spcPts val="0"/>
              </a:spcAft>
              <a:buClr>
                <a:schemeClr val="dk1"/>
              </a:buClr>
              <a:buSzPts val="1600"/>
              <a:buNone/>
              <a:defRPr>
                <a:solidFill>
                  <a:schemeClr val="dk1"/>
                </a:solidFill>
              </a:defRPr>
            </a:lvl2pPr>
            <a:lvl3pPr lvl="2" rtl="0" algn="ctr">
              <a:lnSpc>
                <a:spcPct val="100000"/>
              </a:lnSpc>
              <a:spcBef>
                <a:spcPts val="0"/>
              </a:spcBef>
              <a:spcAft>
                <a:spcPts val="0"/>
              </a:spcAft>
              <a:buClr>
                <a:schemeClr val="dk1"/>
              </a:buClr>
              <a:buSzPts val="1400"/>
              <a:buNone/>
              <a:defRPr>
                <a:solidFill>
                  <a:schemeClr val="dk1"/>
                </a:solidFill>
              </a:defRPr>
            </a:lvl3pPr>
            <a:lvl4pPr lvl="3" rtl="0" algn="ctr">
              <a:lnSpc>
                <a:spcPct val="100000"/>
              </a:lnSpc>
              <a:spcBef>
                <a:spcPts val="0"/>
              </a:spcBef>
              <a:spcAft>
                <a:spcPts val="0"/>
              </a:spcAft>
              <a:buClr>
                <a:schemeClr val="dk1"/>
              </a:buClr>
              <a:buSzPts val="1400"/>
              <a:buNone/>
              <a:defRPr>
                <a:solidFill>
                  <a:schemeClr val="dk1"/>
                </a:solidFill>
              </a:defRPr>
            </a:lvl4pPr>
            <a:lvl5pPr lvl="4" rtl="0" algn="ctr">
              <a:lnSpc>
                <a:spcPct val="100000"/>
              </a:lnSpc>
              <a:spcBef>
                <a:spcPts val="0"/>
              </a:spcBef>
              <a:spcAft>
                <a:spcPts val="0"/>
              </a:spcAft>
              <a:buClr>
                <a:schemeClr val="dk1"/>
              </a:buClr>
              <a:buSzPts val="1400"/>
              <a:buNone/>
              <a:defRPr>
                <a:solidFill>
                  <a:schemeClr val="dk1"/>
                </a:solidFill>
              </a:defRPr>
            </a:lvl5pPr>
            <a:lvl6pPr lvl="5" rtl="0" algn="ctr">
              <a:lnSpc>
                <a:spcPct val="100000"/>
              </a:lnSpc>
              <a:spcBef>
                <a:spcPts val="0"/>
              </a:spcBef>
              <a:spcAft>
                <a:spcPts val="0"/>
              </a:spcAft>
              <a:buClr>
                <a:schemeClr val="dk1"/>
              </a:buClr>
              <a:buSzPts val="1400"/>
              <a:buNone/>
              <a:defRPr>
                <a:solidFill>
                  <a:schemeClr val="dk1"/>
                </a:solidFill>
              </a:defRPr>
            </a:lvl6pPr>
            <a:lvl7pPr lvl="6" rtl="0" algn="ctr">
              <a:lnSpc>
                <a:spcPct val="100000"/>
              </a:lnSpc>
              <a:spcBef>
                <a:spcPts val="0"/>
              </a:spcBef>
              <a:spcAft>
                <a:spcPts val="0"/>
              </a:spcAft>
              <a:buClr>
                <a:schemeClr val="dk1"/>
              </a:buClr>
              <a:buSzPts val="1400"/>
              <a:buNone/>
              <a:defRPr>
                <a:solidFill>
                  <a:schemeClr val="dk1"/>
                </a:solidFill>
              </a:defRPr>
            </a:lvl7pPr>
            <a:lvl8pPr lvl="7" rtl="0" algn="ctr">
              <a:lnSpc>
                <a:spcPct val="100000"/>
              </a:lnSpc>
              <a:spcBef>
                <a:spcPts val="0"/>
              </a:spcBef>
              <a:spcAft>
                <a:spcPts val="0"/>
              </a:spcAft>
              <a:buClr>
                <a:schemeClr val="dk1"/>
              </a:buClr>
              <a:buSzPts val="1000"/>
              <a:buNone/>
              <a:defRPr>
                <a:solidFill>
                  <a:schemeClr val="dk1"/>
                </a:solidFill>
              </a:defRPr>
            </a:lvl8pPr>
            <a:lvl9pPr lvl="8" rtl="0" algn="ctr">
              <a:lnSpc>
                <a:spcPct val="100000"/>
              </a:lnSpc>
              <a:spcBef>
                <a:spcPts val="0"/>
              </a:spcBef>
              <a:spcAft>
                <a:spcPts val="0"/>
              </a:spcAft>
              <a:buClr>
                <a:schemeClr val="dk1"/>
              </a:buClr>
              <a:buSzPts val="900"/>
              <a:buNone/>
              <a:defRPr>
                <a:solidFill>
                  <a:schemeClr val="dk1"/>
                </a:solidFill>
              </a:defRPr>
            </a:lvl9pPr>
          </a:lstStyle>
          <a:p/>
        </p:txBody>
      </p:sp>
      <p:sp>
        <p:nvSpPr>
          <p:cNvPr id="71" name="Google Shape;71;p13"/>
          <p:cNvSpPr txBox="1"/>
          <p:nvPr>
            <p:ph idx="7" type="subTitle"/>
          </p:nvPr>
        </p:nvSpPr>
        <p:spPr>
          <a:xfrm>
            <a:off x="5037699" y="3794330"/>
            <a:ext cx="2197500" cy="4476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Bebas Neue"/>
              <a:buNone/>
              <a:defRPr sz="2000">
                <a:solidFill>
                  <a:schemeClr val="lt2"/>
                </a:solidFill>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72" name="Google Shape;72;p13"/>
          <p:cNvSpPr txBox="1"/>
          <p:nvPr>
            <p:ph idx="8" type="subTitle"/>
          </p:nvPr>
        </p:nvSpPr>
        <p:spPr>
          <a:xfrm>
            <a:off x="5037699" y="1971750"/>
            <a:ext cx="2197500" cy="4476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Bebas Neue"/>
              <a:buNone/>
              <a:defRPr sz="2000">
                <a:solidFill>
                  <a:schemeClr val="lt2"/>
                </a:solidFill>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73" name="Google Shape;73;p13"/>
          <p:cNvSpPr txBox="1"/>
          <p:nvPr>
            <p:ph type="title"/>
          </p:nvPr>
        </p:nvSpPr>
        <p:spPr>
          <a:xfrm>
            <a:off x="731520" y="448056"/>
            <a:ext cx="7704000" cy="572700"/>
          </a:xfrm>
          <a:prstGeom prst="rect">
            <a:avLst/>
          </a:prstGeom>
          <a:ln>
            <a:noFill/>
          </a:ln>
        </p:spPr>
        <p:txBody>
          <a:bodyPr anchorCtr="0" anchor="t" bIns="91425" lIns="91425" spcFirstLastPara="1" rIns="91425" wrap="square" tIns="91425">
            <a:noAutofit/>
          </a:bodyPr>
          <a:lstStyle>
            <a:lvl1pPr lvl="0" rtl="0" algn="ctr">
              <a:spcBef>
                <a:spcPts val="0"/>
              </a:spcBef>
              <a:spcAft>
                <a:spcPts val="0"/>
              </a:spcAft>
              <a:buClr>
                <a:schemeClr val="lt2"/>
              </a:buClr>
              <a:buSzPts val="2400"/>
              <a:buNone/>
              <a:defRPr sz="3000">
                <a:solidFill>
                  <a:schemeClr val="lt2"/>
                </a:solidFill>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74" name="Google Shape;74;p13"/>
          <p:cNvSpPr/>
          <p:nvPr/>
        </p:nvSpPr>
        <p:spPr>
          <a:xfrm>
            <a:off x="-19125" y="4893300"/>
            <a:ext cx="9163200" cy="2502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 name="Google Shape;75;p13"/>
          <p:cNvSpPr txBox="1"/>
          <p:nvPr>
            <p:ph hasCustomPrompt="1" idx="9" type="title"/>
          </p:nvPr>
        </p:nvSpPr>
        <p:spPr>
          <a:xfrm>
            <a:off x="2301051" y="1305975"/>
            <a:ext cx="1368300" cy="4848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dk2"/>
              </a:buClr>
              <a:buSzPts val="3500"/>
              <a:buNone/>
              <a:defRPr>
                <a:solidFill>
                  <a:schemeClr val="dk2"/>
                </a:solidFill>
              </a:defRPr>
            </a:lvl1pPr>
            <a:lvl2pPr lvl="1" rtl="0" algn="ctr">
              <a:spcBef>
                <a:spcPts val="0"/>
              </a:spcBef>
              <a:spcAft>
                <a:spcPts val="0"/>
              </a:spcAft>
              <a:buClr>
                <a:schemeClr val="dk2"/>
              </a:buClr>
              <a:buSzPts val="3500"/>
              <a:buNone/>
              <a:defRPr>
                <a:solidFill>
                  <a:schemeClr val="dk2"/>
                </a:solidFill>
              </a:defRPr>
            </a:lvl2pPr>
            <a:lvl3pPr lvl="2" rtl="0" algn="ctr">
              <a:spcBef>
                <a:spcPts val="0"/>
              </a:spcBef>
              <a:spcAft>
                <a:spcPts val="0"/>
              </a:spcAft>
              <a:buClr>
                <a:schemeClr val="dk2"/>
              </a:buClr>
              <a:buSzPts val="3500"/>
              <a:buNone/>
              <a:defRPr>
                <a:solidFill>
                  <a:schemeClr val="dk2"/>
                </a:solidFill>
              </a:defRPr>
            </a:lvl3pPr>
            <a:lvl4pPr lvl="3" rtl="0" algn="ctr">
              <a:spcBef>
                <a:spcPts val="0"/>
              </a:spcBef>
              <a:spcAft>
                <a:spcPts val="0"/>
              </a:spcAft>
              <a:buClr>
                <a:schemeClr val="dk2"/>
              </a:buClr>
              <a:buSzPts val="3500"/>
              <a:buNone/>
              <a:defRPr>
                <a:solidFill>
                  <a:schemeClr val="dk2"/>
                </a:solidFill>
              </a:defRPr>
            </a:lvl4pPr>
            <a:lvl5pPr lvl="4" rtl="0" algn="ctr">
              <a:spcBef>
                <a:spcPts val="0"/>
              </a:spcBef>
              <a:spcAft>
                <a:spcPts val="0"/>
              </a:spcAft>
              <a:buClr>
                <a:schemeClr val="dk2"/>
              </a:buClr>
              <a:buSzPts val="3500"/>
              <a:buNone/>
              <a:defRPr>
                <a:solidFill>
                  <a:schemeClr val="dk2"/>
                </a:solidFill>
              </a:defRPr>
            </a:lvl5pPr>
            <a:lvl6pPr lvl="5" rtl="0" algn="ctr">
              <a:spcBef>
                <a:spcPts val="0"/>
              </a:spcBef>
              <a:spcAft>
                <a:spcPts val="0"/>
              </a:spcAft>
              <a:buClr>
                <a:schemeClr val="dk2"/>
              </a:buClr>
              <a:buSzPts val="3500"/>
              <a:buNone/>
              <a:defRPr>
                <a:solidFill>
                  <a:schemeClr val="dk2"/>
                </a:solidFill>
              </a:defRPr>
            </a:lvl6pPr>
            <a:lvl7pPr lvl="6" rtl="0" algn="ctr">
              <a:spcBef>
                <a:spcPts val="0"/>
              </a:spcBef>
              <a:spcAft>
                <a:spcPts val="0"/>
              </a:spcAft>
              <a:buClr>
                <a:schemeClr val="dk2"/>
              </a:buClr>
              <a:buSzPts val="3500"/>
              <a:buNone/>
              <a:defRPr>
                <a:solidFill>
                  <a:schemeClr val="dk2"/>
                </a:solidFill>
              </a:defRPr>
            </a:lvl7pPr>
            <a:lvl8pPr lvl="7" rtl="0" algn="ctr">
              <a:spcBef>
                <a:spcPts val="0"/>
              </a:spcBef>
              <a:spcAft>
                <a:spcPts val="0"/>
              </a:spcAft>
              <a:buClr>
                <a:schemeClr val="dk2"/>
              </a:buClr>
              <a:buSzPts val="3500"/>
              <a:buNone/>
              <a:defRPr>
                <a:solidFill>
                  <a:schemeClr val="dk2"/>
                </a:solidFill>
              </a:defRPr>
            </a:lvl8pPr>
            <a:lvl9pPr lvl="8" rtl="0" algn="ctr">
              <a:spcBef>
                <a:spcPts val="0"/>
              </a:spcBef>
              <a:spcAft>
                <a:spcPts val="0"/>
              </a:spcAft>
              <a:buClr>
                <a:schemeClr val="dk2"/>
              </a:buClr>
              <a:buSzPts val="3500"/>
              <a:buNone/>
              <a:defRPr>
                <a:solidFill>
                  <a:schemeClr val="dk2"/>
                </a:solidFill>
              </a:defRPr>
            </a:lvl9pPr>
          </a:lstStyle>
          <a:p>
            <a:r>
              <a:t>xx%</a:t>
            </a:r>
          </a:p>
        </p:txBody>
      </p:sp>
      <p:sp>
        <p:nvSpPr>
          <p:cNvPr id="76" name="Google Shape;76;p13"/>
          <p:cNvSpPr txBox="1"/>
          <p:nvPr>
            <p:ph hasCustomPrompt="1" idx="13" type="title"/>
          </p:nvPr>
        </p:nvSpPr>
        <p:spPr>
          <a:xfrm>
            <a:off x="2301051" y="3139925"/>
            <a:ext cx="1368300" cy="4848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dk2"/>
              </a:buClr>
              <a:buSzPts val="3500"/>
              <a:buNone/>
              <a:defRPr>
                <a:solidFill>
                  <a:schemeClr val="dk2"/>
                </a:solidFill>
              </a:defRPr>
            </a:lvl1pPr>
            <a:lvl2pPr lvl="1" rtl="0" algn="ctr">
              <a:spcBef>
                <a:spcPts val="0"/>
              </a:spcBef>
              <a:spcAft>
                <a:spcPts val="0"/>
              </a:spcAft>
              <a:buClr>
                <a:schemeClr val="dk2"/>
              </a:buClr>
              <a:buSzPts val="3500"/>
              <a:buNone/>
              <a:defRPr>
                <a:solidFill>
                  <a:schemeClr val="dk2"/>
                </a:solidFill>
              </a:defRPr>
            </a:lvl2pPr>
            <a:lvl3pPr lvl="2" rtl="0" algn="ctr">
              <a:spcBef>
                <a:spcPts val="0"/>
              </a:spcBef>
              <a:spcAft>
                <a:spcPts val="0"/>
              </a:spcAft>
              <a:buClr>
                <a:schemeClr val="dk2"/>
              </a:buClr>
              <a:buSzPts val="3500"/>
              <a:buNone/>
              <a:defRPr>
                <a:solidFill>
                  <a:schemeClr val="dk2"/>
                </a:solidFill>
              </a:defRPr>
            </a:lvl3pPr>
            <a:lvl4pPr lvl="3" rtl="0" algn="ctr">
              <a:spcBef>
                <a:spcPts val="0"/>
              </a:spcBef>
              <a:spcAft>
                <a:spcPts val="0"/>
              </a:spcAft>
              <a:buClr>
                <a:schemeClr val="dk2"/>
              </a:buClr>
              <a:buSzPts val="3500"/>
              <a:buNone/>
              <a:defRPr>
                <a:solidFill>
                  <a:schemeClr val="dk2"/>
                </a:solidFill>
              </a:defRPr>
            </a:lvl4pPr>
            <a:lvl5pPr lvl="4" rtl="0" algn="ctr">
              <a:spcBef>
                <a:spcPts val="0"/>
              </a:spcBef>
              <a:spcAft>
                <a:spcPts val="0"/>
              </a:spcAft>
              <a:buClr>
                <a:schemeClr val="dk2"/>
              </a:buClr>
              <a:buSzPts val="3500"/>
              <a:buNone/>
              <a:defRPr>
                <a:solidFill>
                  <a:schemeClr val="dk2"/>
                </a:solidFill>
              </a:defRPr>
            </a:lvl5pPr>
            <a:lvl6pPr lvl="5" rtl="0" algn="ctr">
              <a:spcBef>
                <a:spcPts val="0"/>
              </a:spcBef>
              <a:spcAft>
                <a:spcPts val="0"/>
              </a:spcAft>
              <a:buClr>
                <a:schemeClr val="dk2"/>
              </a:buClr>
              <a:buSzPts val="3500"/>
              <a:buNone/>
              <a:defRPr>
                <a:solidFill>
                  <a:schemeClr val="dk2"/>
                </a:solidFill>
              </a:defRPr>
            </a:lvl6pPr>
            <a:lvl7pPr lvl="6" rtl="0" algn="ctr">
              <a:spcBef>
                <a:spcPts val="0"/>
              </a:spcBef>
              <a:spcAft>
                <a:spcPts val="0"/>
              </a:spcAft>
              <a:buClr>
                <a:schemeClr val="dk2"/>
              </a:buClr>
              <a:buSzPts val="3500"/>
              <a:buNone/>
              <a:defRPr>
                <a:solidFill>
                  <a:schemeClr val="dk2"/>
                </a:solidFill>
              </a:defRPr>
            </a:lvl7pPr>
            <a:lvl8pPr lvl="7" rtl="0" algn="ctr">
              <a:spcBef>
                <a:spcPts val="0"/>
              </a:spcBef>
              <a:spcAft>
                <a:spcPts val="0"/>
              </a:spcAft>
              <a:buClr>
                <a:schemeClr val="dk2"/>
              </a:buClr>
              <a:buSzPts val="3500"/>
              <a:buNone/>
              <a:defRPr>
                <a:solidFill>
                  <a:schemeClr val="dk2"/>
                </a:solidFill>
              </a:defRPr>
            </a:lvl8pPr>
            <a:lvl9pPr lvl="8" rtl="0" algn="ctr">
              <a:spcBef>
                <a:spcPts val="0"/>
              </a:spcBef>
              <a:spcAft>
                <a:spcPts val="0"/>
              </a:spcAft>
              <a:buClr>
                <a:schemeClr val="dk2"/>
              </a:buClr>
              <a:buSzPts val="3500"/>
              <a:buNone/>
              <a:defRPr>
                <a:solidFill>
                  <a:schemeClr val="dk2"/>
                </a:solidFill>
              </a:defRPr>
            </a:lvl9pPr>
          </a:lstStyle>
          <a:p>
            <a:r>
              <a:t>xx%</a:t>
            </a:r>
          </a:p>
        </p:txBody>
      </p:sp>
      <p:sp>
        <p:nvSpPr>
          <p:cNvPr id="77" name="Google Shape;77;p13"/>
          <p:cNvSpPr txBox="1"/>
          <p:nvPr>
            <p:ph hasCustomPrompt="1" idx="14" type="title"/>
          </p:nvPr>
        </p:nvSpPr>
        <p:spPr>
          <a:xfrm>
            <a:off x="5452299" y="1305975"/>
            <a:ext cx="1368300" cy="4848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dk2"/>
              </a:buClr>
              <a:buSzPts val="3500"/>
              <a:buNone/>
              <a:defRPr>
                <a:solidFill>
                  <a:schemeClr val="dk2"/>
                </a:solidFill>
              </a:defRPr>
            </a:lvl1pPr>
            <a:lvl2pPr lvl="1" rtl="0" algn="ctr">
              <a:spcBef>
                <a:spcPts val="0"/>
              </a:spcBef>
              <a:spcAft>
                <a:spcPts val="0"/>
              </a:spcAft>
              <a:buClr>
                <a:schemeClr val="dk2"/>
              </a:buClr>
              <a:buSzPts val="3500"/>
              <a:buNone/>
              <a:defRPr>
                <a:solidFill>
                  <a:schemeClr val="dk2"/>
                </a:solidFill>
              </a:defRPr>
            </a:lvl2pPr>
            <a:lvl3pPr lvl="2" rtl="0" algn="ctr">
              <a:spcBef>
                <a:spcPts val="0"/>
              </a:spcBef>
              <a:spcAft>
                <a:spcPts val="0"/>
              </a:spcAft>
              <a:buClr>
                <a:schemeClr val="dk2"/>
              </a:buClr>
              <a:buSzPts val="3500"/>
              <a:buNone/>
              <a:defRPr>
                <a:solidFill>
                  <a:schemeClr val="dk2"/>
                </a:solidFill>
              </a:defRPr>
            </a:lvl3pPr>
            <a:lvl4pPr lvl="3" rtl="0" algn="ctr">
              <a:spcBef>
                <a:spcPts val="0"/>
              </a:spcBef>
              <a:spcAft>
                <a:spcPts val="0"/>
              </a:spcAft>
              <a:buClr>
                <a:schemeClr val="dk2"/>
              </a:buClr>
              <a:buSzPts val="3500"/>
              <a:buNone/>
              <a:defRPr>
                <a:solidFill>
                  <a:schemeClr val="dk2"/>
                </a:solidFill>
              </a:defRPr>
            </a:lvl4pPr>
            <a:lvl5pPr lvl="4" rtl="0" algn="ctr">
              <a:spcBef>
                <a:spcPts val="0"/>
              </a:spcBef>
              <a:spcAft>
                <a:spcPts val="0"/>
              </a:spcAft>
              <a:buClr>
                <a:schemeClr val="dk2"/>
              </a:buClr>
              <a:buSzPts val="3500"/>
              <a:buNone/>
              <a:defRPr>
                <a:solidFill>
                  <a:schemeClr val="dk2"/>
                </a:solidFill>
              </a:defRPr>
            </a:lvl5pPr>
            <a:lvl6pPr lvl="5" rtl="0" algn="ctr">
              <a:spcBef>
                <a:spcPts val="0"/>
              </a:spcBef>
              <a:spcAft>
                <a:spcPts val="0"/>
              </a:spcAft>
              <a:buClr>
                <a:schemeClr val="dk2"/>
              </a:buClr>
              <a:buSzPts val="3500"/>
              <a:buNone/>
              <a:defRPr>
                <a:solidFill>
                  <a:schemeClr val="dk2"/>
                </a:solidFill>
              </a:defRPr>
            </a:lvl6pPr>
            <a:lvl7pPr lvl="6" rtl="0" algn="ctr">
              <a:spcBef>
                <a:spcPts val="0"/>
              </a:spcBef>
              <a:spcAft>
                <a:spcPts val="0"/>
              </a:spcAft>
              <a:buClr>
                <a:schemeClr val="dk2"/>
              </a:buClr>
              <a:buSzPts val="3500"/>
              <a:buNone/>
              <a:defRPr>
                <a:solidFill>
                  <a:schemeClr val="dk2"/>
                </a:solidFill>
              </a:defRPr>
            </a:lvl7pPr>
            <a:lvl8pPr lvl="7" rtl="0" algn="ctr">
              <a:spcBef>
                <a:spcPts val="0"/>
              </a:spcBef>
              <a:spcAft>
                <a:spcPts val="0"/>
              </a:spcAft>
              <a:buClr>
                <a:schemeClr val="dk2"/>
              </a:buClr>
              <a:buSzPts val="3500"/>
              <a:buNone/>
              <a:defRPr>
                <a:solidFill>
                  <a:schemeClr val="dk2"/>
                </a:solidFill>
              </a:defRPr>
            </a:lvl8pPr>
            <a:lvl9pPr lvl="8" rtl="0" algn="ctr">
              <a:spcBef>
                <a:spcPts val="0"/>
              </a:spcBef>
              <a:spcAft>
                <a:spcPts val="0"/>
              </a:spcAft>
              <a:buClr>
                <a:schemeClr val="dk2"/>
              </a:buClr>
              <a:buSzPts val="3500"/>
              <a:buNone/>
              <a:defRPr>
                <a:solidFill>
                  <a:schemeClr val="dk2"/>
                </a:solidFill>
              </a:defRPr>
            </a:lvl9pPr>
          </a:lstStyle>
          <a:p>
            <a:r>
              <a:t>xx%</a:t>
            </a:r>
          </a:p>
        </p:txBody>
      </p:sp>
      <p:sp>
        <p:nvSpPr>
          <p:cNvPr id="78" name="Google Shape;78;p13"/>
          <p:cNvSpPr txBox="1"/>
          <p:nvPr>
            <p:ph hasCustomPrompt="1" idx="15" type="title"/>
          </p:nvPr>
        </p:nvSpPr>
        <p:spPr>
          <a:xfrm>
            <a:off x="5452299" y="3139925"/>
            <a:ext cx="1368300" cy="4848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dk2"/>
              </a:buClr>
              <a:buSzPts val="3500"/>
              <a:buNone/>
              <a:defRPr>
                <a:solidFill>
                  <a:schemeClr val="dk2"/>
                </a:solidFill>
              </a:defRPr>
            </a:lvl1pPr>
            <a:lvl2pPr lvl="1" rtl="0" algn="ctr">
              <a:spcBef>
                <a:spcPts val="0"/>
              </a:spcBef>
              <a:spcAft>
                <a:spcPts val="0"/>
              </a:spcAft>
              <a:buClr>
                <a:schemeClr val="dk2"/>
              </a:buClr>
              <a:buSzPts val="3500"/>
              <a:buNone/>
              <a:defRPr>
                <a:solidFill>
                  <a:schemeClr val="dk2"/>
                </a:solidFill>
              </a:defRPr>
            </a:lvl2pPr>
            <a:lvl3pPr lvl="2" rtl="0" algn="ctr">
              <a:spcBef>
                <a:spcPts val="0"/>
              </a:spcBef>
              <a:spcAft>
                <a:spcPts val="0"/>
              </a:spcAft>
              <a:buClr>
                <a:schemeClr val="dk2"/>
              </a:buClr>
              <a:buSzPts val="3500"/>
              <a:buNone/>
              <a:defRPr>
                <a:solidFill>
                  <a:schemeClr val="dk2"/>
                </a:solidFill>
              </a:defRPr>
            </a:lvl3pPr>
            <a:lvl4pPr lvl="3" rtl="0" algn="ctr">
              <a:spcBef>
                <a:spcPts val="0"/>
              </a:spcBef>
              <a:spcAft>
                <a:spcPts val="0"/>
              </a:spcAft>
              <a:buClr>
                <a:schemeClr val="dk2"/>
              </a:buClr>
              <a:buSzPts val="3500"/>
              <a:buNone/>
              <a:defRPr>
                <a:solidFill>
                  <a:schemeClr val="dk2"/>
                </a:solidFill>
              </a:defRPr>
            </a:lvl4pPr>
            <a:lvl5pPr lvl="4" rtl="0" algn="ctr">
              <a:spcBef>
                <a:spcPts val="0"/>
              </a:spcBef>
              <a:spcAft>
                <a:spcPts val="0"/>
              </a:spcAft>
              <a:buClr>
                <a:schemeClr val="dk2"/>
              </a:buClr>
              <a:buSzPts val="3500"/>
              <a:buNone/>
              <a:defRPr>
                <a:solidFill>
                  <a:schemeClr val="dk2"/>
                </a:solidFill>
              </a:defRPr>
            </a:lvl5pPr>
            <a:lvl6pPr lvl="5" rtl="0" algn="ctr">
              <a:spcBef>
                <a:spcPts val="0"/>
              </a:spcBef>
              <a:spcAft>
                <a:spcPts val="0"/>
              </a:spcAft>
              <a:buClr>
                <a:schemeClr val="dk2"/>
              </a:buClr>
              <a:buSzPts val="3500"/>
              <a:buNone/>
              <a:defRPr>
                <a:solidFill>
                  <a:schemeClr val="dk2"/>
                </a:solidFill>
              </a:defRPr>
            </a:lvl6pPr>
            <a:lvl7pPr lvl="6" rtl="0" algn="ctr">
              <a:spcBef>
                <a:spcPts val="0"/>
              </a:spcBef>
              <a:spcAft>
                <a:spcPts val="0"/>
              </a:spcAft>
              <a:buClr>
                <a:schemeClr val="dk2"/>
              </a:buClr>
              <a:buSzPts val="3500"/>
              <a:buNone/>
              <a:defRPr>
                <a:solidFill>
                  <a:schemeClr val="dk2"/>
                </a:solidFill>
              </a:defRPr>
            </a:lvl7pPr>
            <a:lvl8pPr lvl="7" rtl="0" algn="ctr">
              <a:spcBef>
                <a:spcPts val="0"/>
              </a:spcBef>
              <a:spcAft>
                <a:spcPts val="0"/>
              </a:spcAft>
              <a:buClr>
                <a:schemeClr val="dk2"/>
              </a:buClr>
              <a:buSzPts val="3500"/>
              <a:buNone/>
              <a:defRPr>
                <a:solidFill>
                  <a:schemeClr val="dk2"/>
                </a:solidFill>
              </a:defRPr>
            </a:lvl8pPr>
            <a:lvl9pPr lvl="8" rtl="0" algn="ctr">
              <a:spcBef>
                <a:spcPts val="0"/>
              </a:spcBef>
              <a:spcAft>
                <a:spcPts val="0"/>
              </a:spcAft>
              <a:buClr>
                <a:schemeClr val="dk2"/>
              </a:buClr>
              <a:buSzPts val="3500"/>
              <a:buNone/>
              <a:defRPr>
                <a:solidFill>
                  <a:schemeClr val="dk2"/>
                </a:solidFill>
              </a:defRPr>
            </a:lvl9pPr>
          </a:lstStyle>
          <a:p>
            <a:r>
              <a:t>xx%</a:t>
            </a:r>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
  <p:cSld name="CUSTOM_1">
    <p:spTree>
      <p:nvGrpSpPr>
        <p:cNvPr id="79" name="Shape 79"/>
        <p:cNvGrpSpPr/>
        <p:nvPr/>
      </p:nvGrpSpPr>
      <p:grpSpPr>
        <a:xfrm>
          <a:off x="0" y="0"/>
          <a:ext cx="0" cy="0"/>
          <a:chOff x="0" y="0"/>
          <a:chExt cx="0" cy="0"/>
        </a:xfrm>
      </p:grpSpPr>
      <p:pic>
        <p:nvPicPr>
          <p:cNvPr id="80" name="Google Shape;80;p14"/>
          <p:cNvPicPr preferRelativeResize="0"/>
          <p:nvPr/>
        </p:nvPicPr>
        <p:blipFill rotWithShape="1">
          <a:blip r:embed="rId2">
            <a:alphaModFix/>
          </a:blip>
          <a:srcRect b="-9" l="0" r="0" t="8467"/>
          <a:stretch/>
        </p:blipFill>
        <p:spPr>
          <a:xfrm>
            <a:off x="0" y="0"/>
            <a:ext cx="9144003" cy="5143501"/>
          </a:xfrm>
          <a:prstGeom prst="rect">
            <a:avLst/>
          </a:prstGeom>
          <a:noFill/>
          <a:ln>
            <a:noFill/>
          </a:ln>
        </p:spPr>
      </p:pic>
      <p:sp>
        <p:nvSpPr>
          <p:cNvPr id="81" name="Google Shape;81;p14"/>
          <p:cNvSpPr txBox="1"/>
          <p:nvPr>
            <p:ph idx="1" type="subTitle"/>
          </p:nvPr>
        </p:nvSpPr>
        <p:spPr>
          <a:xfrm>
            <a:off x="5126750" y="2059500"/>
            <a:ext cx="3157500" cy="11733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Clr>
                <a:schemeClr val="dk1"/>
              </a:buClr>
              <a:buSzPts val="1400"/>
              <a:buNone/>
              <a:defRPr b="0" sz="1400">
                <a:solidFill>
                  <a:schemeClr val="dk1"/>
                </a:solidFill>
              </a:defRPr>
            </a:lvl1pPr>
            <a:lvl2pPr lvl="1" rtl="0" algn="r">
              <a:lnSpc>
                <a:spcPct val="100000"/>
              </a:lnSpc>
              <a:spcBef>
                <a:spcPts val="0"/>
              </a:spcBef>
              <a:spcAft>
                <a:spcPts val="0"/>
              </a:spcAft>
              <a:buSzPts val="1600"/>
              <a:buNone/>
              <a:defRPr/>
            </a:lvl2pPr>
            <a:lvl3pPr lvl="2" rtl="0" algn="r">
              <a:lnSpc>
                <a:spcPct val="100000"/>
              </a:lnSpc>
              <a:spcBef>
                <a:spcPts val="0"/>
              </a:spcBef>
              <a:spcAft>
                <a:spcPts val="0"/>
              </a:spcAft>
              <a:buSzPts val="1400"/>
              <a:buNone/>
              <a:defRPr/>
            </a:lvl3pPr>
            <a:lvl4pPr lvl="3" rtl="0" algn="r">
              <a:lnSpc>
                <a:spcPct val="100000"/>
              </a:lnSpc>
              <a:spcBef>
                <a:spcPts val="0"/>
              </a:spcBef>
              <a:spcAft>
                <a:spcPts val="0"/>
              </a:spcAft>
              <a:buSzPts val="1400"/>
              <a:buNone/>
              <a:defRPr/>
            </a:lvl4pPr>
            <a:lvl5pPr lvl="4" rtl="0" algn="r">
              <a:lnSpc>
                <a:spcPct val="100000"/>
              </a:lnSpc>
              <a:spcBef>
                <a:spcPts val="0"/>
              </a:spcBef>
              <a:spcAft>
                <a:spcPts val="0"/>
              </a:spcAft>
              <a:buSzPts val="1400"/>
              <a:buNone/>
              <a:defRPr/>
            </a:lvl5pPr>
            <a:lvl6pPr lvl="5" rtl="0" algn="r">
              <a:lnSpc>
                <a:spcPct val="100000"/>
              </a:lnSpc>
              <a:spcBef>
                <a:spcPts val="0"/>
              </a:spcBef>
              <a:spcAft>
                <a:spcPts val="0"/>
              </a:spcAft>
              <a:buSzPts val="1400"/>
              <a:buNone/>
              <a:defRPr/>
            </a:lvl6pPr>
            <a:lvl7pPr lvl="6" rtl="0" algn="r">
              <a:lnSpc>
                <a:spcPct val="100000"/>
              </a:lnSpc>
              <a:spcBef>
                <a:spcPts val="0"/>
              </a:spcBef>
              <a:spcAft>
                <a:spcPts val="0"/>
              </a:spcAft>
              <a:buSzPts val="1400"/>
              <a:buNone/>
              <a:defRPr/>
            </a:lvl7pPr>
            <a:lvl8pPr lvl="7" rtl="0" algn="r">
              <a:lnSpc>
                <a:spcPct val="100000"/>
              </a:lnSpc>
              <a:spcBef>
                <a:spcPts val="0"/>
              </a:spcBef>
              <a:spcAft>
                <a:spcPts val="0"/>
              </a:spcAft>
              <a:buSzPts val="1000"/>
              <a:buNone/>
              <a:defRPr/>
            </a:lvl8pPr>
            <a:lvl9pPr lvl="8" rtl="0" algn="r">
              <a:lnSpc>
                <a:spcPct val="100000"/>
              </a:lnSpc>
              <a:spcBef>
                <a:spcPts val="0"/>
              </a:spcBef>
              <a:spcAft>
                <a:spcPts val="0"/>
              </a:spcAft>
              <a:buSzPts val="900"/>
              <a:buNone/>
              <a:defRPr/>
            </a:lvl9pPr>
          </a:lstStyle>
          <a:p/>
        </p:txBody>
      </p:sp>
      <p:sp>
        <p:nvSpPr>
          <p:cNvPr id="82" name="Google Shape;82;p14"/>
          <p:cNvSpPr txBox="1"/>
          <p:nvPr>
            <p:ph type="title"/>
          </p:nvPr>
        </p:nvSpPr>
        <p:spPr>
          <a:xfrm>
            <a:off x="715100" y="445025"/>
            <a:ext cx="7704000" cy="572700"/>
          </a:xfrm>
          <a:prstGeom prst="rect">
            <a:avLst/>
          </a:prstGeom>
          <a:ln>
            <a:noFill/>
          </a:ln>
        </p:spPr>
        <p:txBody>
          <a:bodyPr anchorCtr="0" anchor="t" bIns="91425" lIns="91425" spcFirstLastPara="1" rIns="91425" wrap="square" tIns="91425">
            <a:noAutofit/>
          </a:bodyPr>
          <a:lstStyle>
            <a:lvl1pPr lvl="0" rtl="0" algn="ctr">
              <a:spcBef>
                <a:spcPts val="0"/>
              </a:spcBef>
              <a:spcAft>
                <a:spcPts val="0"/>
              </a:spcAft>
              <a:buClr>
                <a:schemeClr val="lt2"/>
              </a:buClr>
              <a:buSzPts val="3000"/>
              <a:buNone/>
              <a:defRPr sz="3000">
                <a:solidFill>
                  <a:schemeClr val="lt2"/>
                </a:solidFill>
              </a:defRPr>
            </a:lvl1pPr>
            <a:lvl2pPr lvl="1" rtl="0" algn="r">
              <a:spcBef>
                <a:spcPts val="0"/>
              </a:spcBef>
              <a:spcAft>
                <a:spcPts val="0"/>
              </a:spcAft>
              <a:buSzPts val="3500"/>
              <a:buNone/>
              <a:defRPr/>
            </a:lvl2pPr>
            <a:lvl3pPr lvl="2" rtl="0" algn="r">
              <a:spcBef>
                <a:spcPts val="0"/>
              </a:spcBef>
              <a:spcAft>
                <a:spcPts val="0"/>
              </a:spcAft>
              <a:buSzPts val="3500"/>
              <a:buNone/>
              <a:defRPr/>
            </a:lvl3pPr>
            <a:lvl4pPr lvl="3" rtl="0" algn="r">
              <a:spcBef>
                <a:spcPts val="0"/>
              </a:spcBef>
              <a:spcAft>
                <a:spcPts val="0"/>
              </a:spcAft>
              <a:buSzPts val="3500"/>
              <a:buNone/>
              <a:defRPr/>
            </a:lvl4pPr>
            <a:lvl5pPr lvl="4" rtl="0" algn="r">
              <a:spcBef>
                <a:spcPts val="0"/>
              </a:spcBef>
              <a:spcAft>
                <a:spcPts val="0"/>
              </a:spcAft>
              <a:buSzPts val="3500"/>
              <a:buNone/>
              <a:defRPr/>
            </a:lvl5pPr>
            <a:lvl6pPr lvl="5" rtl="0" algn="r">
              <a:spcBef>
                <a:spcPts val="0"/>
              </a:spcBef>
              <a:spcAft>
                <a:spcPts val="0"/>
              </a:spcAft>
              <a:buSzPts val="3500"/>
              <a:buNone/>
              <a:defRPr/>
            </a:lvl6pPr>
            <a:lvl7pPr lvl="6" rtl="0" algn="r">
              <a:spcBef>
                <a:spcPts val="0"/>
              </a:spcBef>
              <a:spcAft>
                <a:spcPts val="0"/>
              </a:spcAft>
              <a:buSzPts val="3500"/>
              <a:buNone/>
              <a:defRPr/>
            </a:lvl7pPr>
            <a:lvl8pPr lvl="7" rtl="0" algn="r">
              <a:spcBef>
                <a:spcPts val="0"/>
              </a:spcBef>
              <a:spcAft>
                <a:spcPts val="0"/>
              </a:spcAft>
              <a:buSzPts val="3500"/>
              <a:buNone/>
              <a:defRPr/>
            </a:lvl8pPr>
            <a:lvl9pPr lvl="8" rtl="0" algn="r">
              <a:spcBef>
                <a:spcPts val="0"/>
              </a:spcBef>
              <a:spcAft>
                <a:spcPts val="0"/>
              </a:spcAft>
              <a:buSzPts val="3500"/>
              <a:buNone/>
              <a:defRPr/>
            </a:lvl9pPr>
          </a:lstStyle>
          <a:p/>
        </p:txBody>
      </p:sp>
      <p:sp>
        <p:nvSpPr>
          <p:cNvPr id="83" name="Google Shape;83;p14"/>
          <p:cNvSpPr/>
          <p:nvPr/>
        </p:nvSpPr>
        <p:spPr>
          <a:xfrm>
            <a:off x="-19125" y="4449650"/>
            <a:ext cx="9163200" cy="6939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TITLE_AND_BODY_1">
    <p:spTree>
      <p:nvGrpSpPr>
        <p:cNvPr id="84" name="Shape 84"/>
        <p:cNvGrpSpPr/>
        <p:nvPr/>
      </p:nvGrpSpPr>
      <p:grpSpPr>
        <a:xfrm>
          <a:off x="0" y="0"/>
          <a:ext cx="0" cy="0"/>
          <a:chOff x="0" y="0"/>
          <a:chExt cx="0" cy="0"/>
        </a:xfrm>
      </p:grpSpPr>
      <p:pic>
        <p:nvPicPr>
          <p:cNvPr id="85" name="Google Shape;85;p15"/>
          <p:cNvPicPr preferRelativeResize="0"/>
          <p:nvPr/>
        </p:nvPicPr>
        <p:blipFill rotWithShape="1">
          <a:blip r:embed="rId2">
            <a:alphaModFix/>
          </a:blip>
          <a:srcRect b="-9" l="0" r="0" t="8467"/>
          <a:stretch/>
        </p:blipFill>
        <p:spPr>
          <a:xfrm>
            <a:off x="0" y="0"/>
            <a:ext cx="9144003" cy="5143501"/>
          </a:xfrm>
          <a:prstGeom prst="rect">
            <a:avLst/>
          </a:prstGeom>
          <a:noFill/>
          <a:ln>
            <a:noFill/>
          </a:ln>
        </p:spPr>
      </p:pic>
      <p:sp>
        <p:nvSpPr>
          <p:cNvPr id="86" name="Google Shape;86;p15"/>
          <p:cNvSpPr txBox="1"/>
          <p:nvPr>
            <p:ph type="title"/>
          </p:nvPr>
        </p:nvSpPr>
        <p:spPr>
          <a:xfrm>
            <a:off x="731520" y="445025"/>
            <a:ext cx="7704000" cy="572700"/>
          </a:xfrm>
          <a:prstGeom prst="rect">
            <a:avLst/>
          </a:prstGeom>
          <a:ln>
            <a:noFill/>
          </a:ln>
        </p:spPr>
        <p:txBody>
          <a:bodyPr anchorCtr="0" anchor="t" bIns="91425" lIns="91425" spcFirstLastPara="1" rIns="91425" wrap="square" tIns="91425">
            <a:noAutofit/>
          </a:bodyPr>
          <a:lstStyle>
            <a:lvl1pPr lvl="0" rtl="0" algn="ctr">
              <a:spcBef>
                <a:spcPts val="0"/>
              </a:spcBef>
              <a:spcAft>
                <a:spcPts val="0"/>
              </a:spcAft>
              <a:buClr>
                <a:schemeClr val="lt2"/>
              </a:buClr>
              <a:buSzPts val="3000"/>
              <a:buNone/>
              <a:defRPr sz="3000">
                <a:solidFill>
                  <a:schemeClr val="lt2"/>
                </a:solidFill>
              </a:defRPr>
            </a:lvl1pPr>
            <a:lvl2pPr lvl="1" rtl="0" algn="ctr">
              <a:spcBef>
                <a:spcPts val="0"/>
              </a:spcBef>
              <a:spcAft>
                <a:spcPts val="0"/>
              </a:spcAft>
              <a:buSzPts val="3500"/>
              <a:buNone/>
              <a:defRPr/>
            </a:lvl2pPr>
            <a:lvl3pPr lvl="2" rtl="0" algn="ctr">
              <a:spcBef>
                <a:spcPts val="0"/>
              </a:spcBef>
              <a:spcAft>
                <a:spcPts val="0"/>
              </a:spcAft>
              <a:buSzPts val="3500"/>
              <a:buNone/>
              <a:defRPr/>
            </a:lvl3pPr>
            <a:lvl4pPr lvl="3" rtl="0" algn="ctr">
              <a:spcBef>
                <a:spcPts val="0"/>
              </a:spcBef>
              <a:spcAft>
                <a:spcPts val="0"/>
              </a:spcAft>
              <a:buSzPts val="3500"/>
              <a:buNone/>
              <a:defRPr/>
            </a:lvl4pPr>
            <a:lvl5pPr lvl="4" rtl="0" algn="ctr">
              <a:spcBef>
                <a:spcPts val="0"/>
              </a:spcBef>
              <a:spcAft>
                <a:spcPts val="0"/>
              </a:spcAft>
              <a:buSzPts val="3500"/>
              <a:buNone/>
              <a:defRPr/>
            </a:lvl5pPr>
            <a:lvl6pPr lvl="5" rtl="0" algn="ctr">
              <a:spcBef>
                <a:spcPts val="0"/>
              </a:spcBef>
              <a:spcAft>
                <a:spcPts val="0"/>
              </a:spcAft>
              <a:buSzPts val="3500"/>
              <a:buNone/>
              <a:defRPr/>
            </a:lvl6pPr>
            <a:lvl7pPr lvl="6" rtl="0" algn="ctr">
              <a:spcBef>
                <a:spcPts val="0"/>
              </a:spcBef>
              <a:spcAft>
                <a:spcPts val="0"/>
              </a:spcAft>
              <a:buSzPts val="3500"/>
              <a:buNone/>
              <a:defRPr/>
            </a:lvl7pPr>
            <a:lvl8pPr lvl="7" rtl="0" algn="ctr">
              <a:spcBef>
                <a:spcPts val="0"/>
              </a:spcBef>
              <a:spcAft>
                <a:spcPts val="0"/>
              </a:spcAft>
              <a:buSzPts val="3500"/>
              <a:buNone/>
              <a:defRPr/>
            </a:lvl8pPr>
            <a:lvl9pPr lvl="8" rtl="0" algn="ctr">
              <a:spcBef>
                <a:spcPts val="0"/>
              </a:spcBef>
              <a:spcAft>
                <a:spcPts val="0"/>
              </a:spcAft>
              <a:buSzPts val="3500"/>
              <a:buNone/>
              <a:defRPr/>
            </a:lvl9pPr>
          </a:lstStyle>
          <a:p/>
        </p:txBody>
      </p:sp>
      <p:sp>
        <p:nvSpPr>
          <p:cNvPr id="87" name="Google Shape;87;p15"/>
          <p:cNvSpPr txBox="1"/>
          <p:nvPr>
            <p:ph idx="1" type="body"/>
          </p:nvPr>
        </p:nvSpPr>
        <p:spPr>
          <a:xfrm>
            <a:off x="720000" y="1038375"/>
            <a:ext cx="7704000" cy="1647300"/>
          </a:xfrm>
          <a:prstGeom prst="rect">
            <a:avLst/>
          </a:prstGeom>
        </p:spPr>
        <p:txBody>
          <a:bodyPr anchorCtr="0" anchor="t" bIns="91425" lIns="91425" spcFirstLastPara="1" rIns="91425" wrap="square" tIns="91425">
            <a:noAutofit/>
          </a:bodyPr>
          <a:lstStyle>
            <a:lvl1pPr indent="-330200" lvl="0" marL="457200" rtl="0">
              <a:lnSpc>
                <a:spcPct val="100000"/>
              </a:lnSpc>
              <a:spcBef>
                <a:spcPts val="0"/>
              </a:spcBef>
              <a:spcAft>
                <a:spcPts val="0"/>
              </a:spcAft>
              <a:buClr>
                <a:schemeClr val="dk1"/>
              </a:buClr>
              <a:buSzPts val="1600"/>
              <a:buFont typeface="Darker Grotesque SemiBold"/>
              <a:buChar char="●"/>
              <a:defRPr/>
            </a:lvl1pPr>
            <a:lvl2pPr indent="-330200" lvl="1" marL="914400" rtl="0">
              <a:lnSpc>
                <a:spcPct val="115000"/>
              </a:lnSpc>
              <a:spcBef>
                <a:spcPts val="1000"/>
              </a:spcBef>
              <a:spcAft>
                <a:spcPts val="0"/>
              </a:spcAft>
              <a:buSzPts val="1600"/>
              <a:buFont typeface="Darker Grotesque SemiBold"/>
              <a:buChar char="○"/>
              <a:defRPr/>
            </a:lvl2pPr>
            <a:lvl3pPr indent="-317500" lvl="2" marL="1371600" rtl="0">
              <a:lnSpc>
                <a:spcPct val="115000"/>
              </a:lnSpc>
              <a:spcBef>
                <a:spcPts val="0"/>
              </a:spcBef>
              <a:spcAft>
                <a:spcPts val="0"/>
              </a:spcAft>
              <a:buSzPts val="1400"/>
              <a:buFont typeface="Darker Grotesque SemiBold"/>
              <a:buChar char="■"/>
              <a:defRPr/>
            </a:lvl3pPr>
            <a:lvl4pPr indent="-317500" lvl="3" marL="1828800" rtl="0">
              <a:lnSpc>
                <a:spcPct val="115000"/>
              </a:lnSpc>
              <a:spcBef>
                <a:spcPts val="0"/>
              </a:spcBef>
              <a:spcAft>
                <a:spcPts val="0"/>
              </a:spcAft>
              <a:buSzPts val="1400"/>
              <a:buFont typeface="Darker Grotesque SemiBold"/>
              <a:buChar char="●"/>
              <a:defRPr/>
            </a:lvl4pPr>
            <a:lvl5pPr indent="-317500" lvl="4" marL="2286000" rtl="0">
              <a:lnSpc>
                <a:spcPct val="115000"/>
              </a:lnSpc>
              <a:spcBef>
                <a:spcPts val="0"/>
              </a:spcBef>
              <a:spcAft>
                <a:spcPts val="0"/>
              </a:spcAft>
              <a:buSzPts val="1400"/>
              <a:buFont typeface="Darker Grotesque SemiBold"/>
              <a:buChar char="○"/>
              <a:defRPr/>
            </a:lvl5pPr>
            <a:lvl6pPr indent="-317500" lvl="5" marL="2743200" rtl="0">
              <a:lnSpc>
                <a:spcPct val="115000"/>
              </a:lnSpc>
              <a:spcBef>
                <a:spcPts val="0"/>
              </a:spcBef>
              <a:spcAft>
                <a:spcPts val="0"/>
              </a:spcAft>
              <a:buSzPts val="1400"/>
              <a:buFont typeface="Darker Grotesque SemiBold"/>
              <a:buChar char="■"/>
              <a:defRPr/>
            </a:lvl6pPr>
            <a:lvl7pPr indent="-317500" lvl="6" marL="3200400" rtl="0">
              <a:lnSpc>
                <a:spcPct val="115000"/>
              </a:lnSpc>
              <a:spcBef>
                <a:spcPts val="0"/>
              </a:spcBef>
              <a:spcAft>
                <a:spcPts val="0"/>
              </a:spcAft>
              <a:buSzPts val="1400"/>
              <a:buFont typeface="Darker Grotesque SemiBold"/>
              <a:buChar char="●"/>
              <a:defRPr/>
            </a:lvl7pPr>
            <a:lvl8pPr indent="-292100" lvl="7" marL="3657600" rtl="0">
              <a:lnSpc>
                <a:spcPct val="115000"/>
              </a:lnSpc>
              <a:spcBef>
                <a:spcPts val="0"/>
              </a:spcBef>
              <a:spcAft>
                <a:spcPts val="0"/>
              </a:spcAft>
              <a:buSzPts val="1000"/>
              <a:buFont typeface="Darker Grotesque SemiBold"/>
              <a:buChar char="○"/>
              <a:defRPr/>
            </a:lvl8pPr>
            <a:lvl9pPr indent="-285750" lvl="8" marL="4114800" rtl="0">
              <a:lnSpc>
                <a:spcPct val="115000"/>
              </a:lnSpc>
              <a:spcBef>
                <a:spcPts val="0"/>
              </a:spcBef>
              <a:spcAft>
                <a:spcPts val="0"/>
              </a:spcAft>
              <a:buSzPts val="900"/>
              <a:buFont typeface="Darker Grotesque SemiBold"/>
              <a:buChar char="■"/>
              <a:defRPr/>
            </a:lvl9pPr>
          </a:lstStyle>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1">
  <p:cSld name="SECTION_TITLE_AND_DESCRIPTION_1">
    <p:spTree>
      <p:nvGrpSpPr>
        <p:cNvPr id="88" name="Shape 88"/>
        <p:cNvGrpSpPr/>
        <p:nvPr/>
      </p:nvGrpSpPr>
      <p:grpSpPr>
        <a:xfrm>
          <a:off x="0" y="0"/>
          <a:ext cx="0" cy="0"/>
          <a:chOff x="0" y="0"/>
          <a:chExt cx="0" cy="0"/>
        </a:xfrm>
      </p:grpSpPr>
      <p:pic>
        <p:nvPicPr>
          <p:cNvPr id="89" name="Google Shape;89;p16"/>
          <p:cNvPicPr preferRelativeResize="0"/>
          <p:nvPr/>
        </p:nvPicPr>
        <p:blipFill rotWithShape="1">
          <a:blip r:embed="rId2">
            <a:alphaModFix/>
          </a:blip>
          <a:srcRect b="-9" l="0" r="0" t="8467"/>
          <a:stretch/>
        </p:blipFill>
        <p:spPr>
          <a:xfrm>
            <a:off x="0" y="0"/>
            <a:ext cx="9144003" cy="5143501"/>
          </a:xfrm>
          <a:prstGeom prst="rect">
            <a:avLst/>
          </a:prstGeom>
          <a:noFill/>
          <a:ln>
            <a:noFill/>
          </a:ln>
        </p:spPr>
      </p:pic>
      <p:sp>
        <p:nvSpPr>
          <p:cNvPr id="90" name="Google Shape;90;p16"/>
          <p:cNvSpPr txBox="1"/>
          <p:nvPr>
            <p:ph idx="1" type="subTitle"/>
          </p:nvPr>
        </p:nvSpPr>
        <p:spPr>
          <a:xfrm>
            <a:off x="720075" y="1222125"/>
            <a:ext cx="3677700" cy="31395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chemeClr val="dk1"/>
              </a:buClr>
              <a:buSzPts val="1400"/>
              <a:buFont typeface="Anaheim"/>
              <a:buChar char="●"/>
              <a:defRPr b="0" sz="1400"/>
            </a:lvl1pPr>
            <a:lvl2pPr lvl="1" rtl="0">
              <a:lnSpc>
                <a:spcPct val="100000"/>
              </a:lnSpc>
              <a:spcBef>
                <a:spcPts val="0"/>
              </a:spcBef>
              <a:spcAft>
                <a:spcPts val="0"/>
              </a:spcAft>
              <a:buClr>
                <a:srgbClr val="191919"/>
              </a:buClr>
              <a:buSzPts val="1400"/>
              <a:buFont typeface="Anaheim"/>
              <a:buChar char="○"/>
              <a:defRPr/>
            </a:lvl2pPr>
            <a:lvl3pPr lvl="2" rtl="0">
              <a:lnSpc>
                <a:spcPct val="100000"/>
              </a:lnSpc>
              <a:spcBef>
                <a:spcPts val="0"/>
              </a:spcBef>
              <a:spcAft>
                <a:spcPts val="0"/>
              </a:spcAft>
              <a:buClr>
                <a:srgbClr val="191919"/>
              </a:buClr>
              <a:buSzPts val="1400"/>
              <a:buFont typeface="Anaheim"/>
              <a:buChar char="■"/>
              <a:defRPr/>
            </a:lvl3pPr>
            <a:lvl4pPr lvl="3" rtl="0">
              <a:lnSpc>
                <a:spcPct val="100000"/>
              </a:lnSpc>
              <a:spcBef>
                <a:spcPts val="0"/>
              </a:spcBef>
              <a:spcAft>
                <a:spcPts val="0"/>
              </a:spcAft>
              <a:buClr>
                <a:srgbClr val="191919"/>
              </a:buClr>
              <a:buSzPts val="1400"/>
              <a:buFont typeface="Anaheim"/>
              <a:buChar char="●"/>
              <a:defRPr/>
            </a:lvl4pPr>
            <a:lvl5pPr lvl="4" rtl="0">
              <a:lnSpc>
                <a:spcPct val="100000"/>
              </a:lnSpc>
              <a:spcBef>
                <a:spcPts val="0"/>
              </a:spcBef>
              <a:spcAft>
                <a:spcPts val="0"/>
              </a:spcAft>
              <a:buClr>
                <a:srgbClr val="191919"/>
              </a:buClr>
              <a:buSzPts val="1400"/>
              <a:buFont typeface="Anaheim"/>
              <a:buChar char="○"/>
              <a:defRPr/>
            </a:lvl5pPr>
            <a:lvl6pPr lvl="5" rtl="0">
              <a:lnSpc>
                <a:spcPct val="100000"/>
              </a:lnSpc>
              <a:spcBef>
                <a:spcPts val="0"/>
              </a:spcBef>
              <a:spcAft>
                <a:spcPts val="0"/>
              </a:spcAft>
              <a:buClr>
                <a:srgbClr val="191919"/>
              </a:buClr>
              <a:buSzPts val="1400"/>
              <a:buFont typeface="Anaheim"/>
              <a:buChar char="■"/>
              <a:defRPr/>
            </a:lvl6pPr>
            <a:lvl7pPr lvl="6" rtl="0">
              <a:lnSpc>
                <a:spcPct val="100000"/>
              </a:lnSpc>
              <a:spcBef>
                <a:spcPts val="0"/>
              </a:spcBef>
              <a:spcAft>
                <a:spcPts val="0"/>
              </a:spcAft>
              <a:buClr>
                <a:srgbClr val="191919"/>
              </a:buClr>
              <a:buSzPts val="1400"/>
              <a:buFont typeface="Anaheim"/>
              <a:buChar char="●"/>
              <a:defRPr/>
            </a:lvl7pPr>
            <a:lvl8pPr lvl="7" rtl="0">
              <a:lnSpc>
                <a:spcPct val="100000"/>
              </a:lnSpc>
              <a:spcBef>
                <a:spcPts val="0"/>
              </a:spcBef>
              <a:spcAft>
                <a:spcPts val="0"/>
              </a:spcAft>
              <a:buClr>
                <a:srgbClr val="191919"/>
              </a:buClr>
              <a:buSzPts val="1400"/>
              <a:buFont typeface="Anaheim"/>
              <a:buChar char="○"/>
              <a:defRPr/>
            </a:lvl8pPr>
            <a:lvl9pPr lvl="8" rtl="0">
              <a:lnSpc>
                <a:spcPct val="100000"/>
              </a:lnSpc>
              <a:spcBef>
                <a:spcPts val="0"/>
              </a:spcBef>
              <a:spcAft>
                <a:spcPts val="0"/>
              </a:spcAft>
              <a:buClr>
                <a:srgbClr val="191919"/>
              </a:buClr>
              <a:buSzPts val="1400"/>
              <a:buFont typeface="Anaheim"/>
              <a:buChar char="■"/>
              <a:defRPr/>
            </a:lvl9pPr>
          </a:lstStyle>
          <a:p/>
        </p:txBody>
      </p:sp>
      <p:sp>
        <p:nvSpPr>
          <p:cNvPr id="91" name="Google Shape;91;p16"/>
          <p:cNvSpPr txBox="1"/>
          <p:nvPr>
            <p:ph type="title"/>
          </p:nvPr>
        </p:nvSpPr>
        <p:spPr>
          <a:xfrm>
            <a:off x="731520" y="448056"/>
            <a:ext cx="7561800" cy="572700"/>
          </a:xfrm>
          <a:prstGeom prst="rect">
            <a:avLst/>
          </a:prstGeom>
          <a:ln>
            <a:noFill/>
          </a:ln>
        </p:spPr>
        <p:txBody>
          <a:bodyPr anchorCtr="0" anchor="t" bIns="91425" lIns="91425" spcFirstLastPara="1" rIns="91425" wrap="square" tIns="91425">
            <a:noAutofit/>
          </a:bodyPr>
          <a:lstStyle>
            <a:lvl1pPr lvl="0" rtl="0" algn="ctr">
              <a:spcBef>
                <a:spcPts val="0"/>
              </a:spcBef>
              <a:spcAft>
                <a:spcPts val="0"/>
              </a:spcAft>
              <a:buSzPts val="3000"/>
              <a:buNone/>
              <a:defRPr sz="3000">
                <a:solidFill>
                  <a:schemeClr val="lt2"/>
                </a:solidFill>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92" name="Google Shape;92;p16"/>
          <p:cNvSpPr txBox="1"/>
          <p:nvPr>
            <p:ph idx="2" type="subTitle"/>
          </p:nvPr>
        </p:nvSpPr>
        <p:spPr>
          <a:xfrm>
            <a:off x="4826935" y="1222125"/>
            <a:ext cx="3597000" cy="32811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chemeClr val="dk1"/>
              </a:buClr>
              <a:buSzPts val="1400"/>
              <a:buFont typeface="Anaheim"/>
              <a:buChar char="●"/>
              <a:defRPr sz="2000">
                <a:solidFill>
                  <a:schemeClr val="lt2"/>
                </a:solidFill>
              </a:defRPr>
            </a:lvl1pPr>
            <a:lvl2pPr lvl="1" rtl="0">
              <a:lnSpc>
                <a:spcPct val="100000"/>
              </a:lnSpc>
              <a:spcBef>
                <a:spcPts val="0"/>
              </a:spcBef>
              <a:spcAft>
                <a:spcPts val="0"/>
              </a:spcAft>
              <a:buClr>
                <a:srgbClr val="191919"/>
              </a:buClr>
              <a:buSzPts val="1400"/>
              <a:buFont typeface="Anaheim"/>
              <a:buChar char="○"/>
              <a:defRPr/>
            </a:lvl2pPr>
            <a:lvl3pPr lvl="2" rtl="0">
              <a:lnSpc>
                <a:spcPct val="100000"/>
              </a:lnSpc>
              <a:spcBef>
                <a:spcPts val="0"/>
              </a:spcBef>
              <a:spcAft>
                <a:spcPts val="0"/>
              </a:spcAft>
              <a:buClr>
                <a:srgbClr val="191919"/>
              </a:buClr>
              <a:buSzPts val="1400"/>
              <a:buFont typeface="Anaheim"/>
              <a:buChar char="■"/>
              <a:defRPr/>
            </a:lvl3pPr>
            <a:lvl4pPr lvl="3" rtl="0">
              <a:lnSpc>
                <a:spcPct val="100000"/>
              </a:lnSpc>
              <a:spcBef>
                <a:spcPts val="0"/>
              </a:spcBef>
              <a:spcAft>
                <a:spcPts val="0"/>
              </a:spcAft>
              <a:buClr>
                <a:srgbClr val="191919"/>
              </a:buClr>
              <a:buSzPts val="1400"/>
              <a:buFont typeface="Anaheim"/>
              <a:buChar char="●"/>
              <a:defRPr/>
            </a:lvl4pPr>
            <a:lvl5pPr lvl="4" rtl="0">
              <a:lnSpc>
                <a:spcPct val="100000"/>
              </a:lnSpc>
              <a:spcBef>
                <a:spcPts val="0"/>
              </a:spcBef>
              <a:spcAft>
                <a:spcPts val="0"/>
              </a:spcAft>
              <a:buClr>
                <a:srgbClr val="191919"/>
              </a:buClr>
              <a:buSzPts val="1400"/>
              <a:buFont typeface="Anaheim"/>
              <a:buChar char="○"/>
              <a:defRPr/>
            </a:lvl5pPr>
            <a:lvl6pPr lvl="5" rtl="0">
              <a:lnSpc>
                <a:spcPct val="100000"/>
              </a:lnSpc>
              <a:spcBef>
                <a:spcPts val="0"/>
              </a:spcBef>
              <a:spcAft>
                <a:spcPts val="0"/>
              </a:spcAft>
              <a:buClr>
                <a:srgbClr val="191919"/>
              </a:buClr>
              <a:buSzPts val="1400"/>
              <a:buFont typeface="Anaheim"/>
              <a:buChar char="■"/>
              <a:defRPr/>
            </a:lvl6pPr>
            <a:lvl7pPr lvl="6" rtl="0">
              <a:lnSpc>
                <a:spcPct val="100000"/>
              </a:lnSpc>
              <a:spcBef>
                <a:spcPts val="0"/>
              </a:spcBef>
              <a:spcAft>
                <a:spcPts val="0"/>
              </a:spcAft>
              <a:buClr>
                <a:srgbClr val="191919"/>
              </a:buClr>
              <a:buSzPts val="1400"/>
              <a:buFont typeface="Anaheim"/>
              <a:buChar char="●"/>
              <a:defRPr/>
            </a:lvl7pPr>
            <a:lvl8pPr lvl="7" rtl="0">
              <a:lnSpc>
                <a:spcPct val="100000"/>
              </a:lnSpc>
              <a:spcBef>
                <a:spcPts val="0"/>
              </a:spcBef>
              <a:spcAft>
                <a:spcPts val="0"/>
              </a:spcAft>
              <a:buClr>
                <a:srgbClr val="191919"/>
              </a:buClr>
              <a:buSzPts val="1400"/>
              <a:buFont typeface="Anaheim"/>
              <a:buChar char="○"/>
              <a:defRPr/>
            </a:lvl8pPr>
            <a:lvl9pPr lvl="8" rtl="0">
              <a:lnSpc>
                <a:spcPct val="100000"/>
              </a:lnSpc>
              <a:spcBef>
                <a:spcPts val="0"/>
              </a:spcBef>
              <a:spcAft>
                <a:spcPts val="0"/>
              </a:spcAft>
              <a:buClr>
                <a:srgbClr val="191919"/>
              </a:buClr>
              <a:buSzPts val="1400"/>
              <a:buFont typeface="Anaheim"/>
              <a:buChar char="■"/>
              <a:defRPr/>
            </a:lvl9pPr>
          </a:lstStyle>
          <a:p/>
        </p:txBody>
      </p:sp>
      <p:sp>
        <p:nvSpPr>
          <p:cNvPr id="93" name="Google Shape;93;p16"/>
          <p:cNvSpPr/>
          <p:nvPr/>
        </p:nvSpPr>
        <p:spPr>
          <a:xfrm>
            <a:off x="-19125" y="4449650"/>
            <a:ext cx="9163200" cy="6939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BLANK_1_1_1_2">
    <p:spTree>
      <p:nvGrpSpPr>
        <p:cNvPr id="94" name="Shape 94"/>
        <p:cNvGrpSpPr/>
        <p:nvPr/>
      </p:nvGrpSpPr>
      <p:grpSpPr>
        <a:xfrm>
          <a:off x="0" y="0"/>
          <a:ext cx="0" cy="0"/>
          <a:chOff x="0" y="0"/>
          <a:chExt cx="0" cy="0"/>
        </a:xfrm>
      </p:grpSpPr>
      <p:pic>
        <p:nvPicPr>
          <p:cNvPr id="95" name="Google Shape;95;p17"/>
          <p:cNvPicPr preferRelativeResize="0"/>
          <p:nvPr/>
        </p:nvPicPr>
        <p:blipFill rotWithShape="1">
          <a:blip r:embed="rId2">
            <a:alphaModFix/>
          </a:blip>
          <a:srcRect b="-9" l="0" r="0" t="8467"/>
          <a:stretch/>
        </p:blipFill>
        <p:spPr>
          <a:xfrm>
            <a:off x="0" y="0"/>
            <a:ext cx="9144003" cy="5143501"/>
          </a:xfrm>
          <a:prstGeom prst="rect">
            <a:avLst/>
          </a:prstGeom>
          <a:noFill/>
          <a:ln>
            <a:noFill/>
          </a:ln>
        </p:spPr>
      </p:pic>
      <p:sp>
        <p:nvSpPr>
          <p:cNvPr id="96" name="Google Shape;96;p17"/>
          <p:cNvSpPr txBox="1"/>
          <p:nvPr>
            <p:ph idx="1" type="subTitle"/>
          </p:nvPr>
        </p:nvSpPr>
        <p:spPr>
          <a:xfrm>
            <a:off x="3517975" y="3106175"/>
            <a:ext cx="2143800" cy="791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b="0" sz="1400">
                <a:solidFill>
                  <a:schemeClr val="dk1"/>
                </a:solidFill>
              </a:defRPr>
            </a:lvl1pPr>
            <a:lvl2pPr lvl="1" rtl="0" algn="ctr">
              <a:lnSpc>
                <a:spcPct val="100000"/>
              </a:lnSpc>
              <a:spcBef>
                <a:spcPts val="0"/>
              </a:spcBef>
              <a:spcAft>
                <a:spcPts val="0"/>
              </a:spcAft>
              <a:buSzPts val="16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000"/>
              <a:buNone/>
              <a:defRPr/>
            </a:lvl8pPr>
            <a:lvl9pPr lvl="8" rtl="0" algn="ctr">
              <a:lnSpc>
                <a:spcPct val="100000"/>
              </a:lnSpc>
              <a:spcBef>
                <a:spcPts val="0"/>
              </a:spcBef>
              <a:spcAft>
                <a:spcPts val="0"/>
              </a:spcAft>
              <a:buSzPts val="900"/>
              <a:buNone/>
              <a:defRPr/>
            </a:lvl9pPr>
          </a:lstStyle>
          <a:p/>
        </p:txBody>
      </p:sp>
      <p:sp>
        <p:nvSpPr>
          <p:cNvPr id="97" name="Google Shape;97;p17"/>
          <p:cNvSpPr txBox="1"/>
          <p:nvPr>
            <p:ph type="title"/>
          </p:nvPr>
        </p:nvSpPr>
        <p:spPr>
          <a:xfrm>
            <a:off x="731520" y="448056"/>
            <a:ext cx="7878600" cy="572700"/>
          </a:xfrm>
          <a:prstGeom prst="rect">
            <a:avLst/>
          </a:prstGeom>
          <a:ln>
            <a:noFill/>
          </a:ln>
        </p:spPr>
        <p:txBody>
          <a:bodyPr anchorCtr="0" anchor="t" bIns="91425" lIns="91425" spcFirstLastPara="1" rIns="91425" wrap="square" tIns="91425">
            <a:noAutofit/>
          </a:bodyPr>
          <a:lstStyle>
            <a:lvl1pPr lvl="0" rtl="0" algn="ctr">
              <a:spcBef>
                <a:spcPts val="0"/>
              </a:spcBef>
              <a:spcAft>
                <a:spcPts val="0"/>
              </a:spcAft>
              <a:buSzPts val="3000"/>
              <a:buNone/>
              <a:defRPr sz="3000">
                <a:solidFill>
                  <a:schemeClr val="lt2"/>
                </a:solidFill>
              </a:defRPr>
            </a:lvl1pPr>
            <a:lvl2pPr lvl="1" rtl="0" algn="ctr">
              <a:spcBef>
                <a:spcPts val="0"/>
              </a:spcBef>
              <a:spcAft>
                <a:spcPts val="0"/>
              </a:spcAft>
              <a:buSzPts val="3500"/>
              <a:buNone/>
              <a:defRPr/>
            </a:lvl2pPr>
            <a:lvl3pPr lvl="2" rtl="0" algn="ctr">
              <a:spcBef>
                <a:spcPts val="0"/>
              </a:spcBef>
              <a:spcAft>
                <a:spcPts val="0"/>
              </a:spcAft>
              <a:buSzPts val="3500"/>
              <a:buNone/>
              <a:defRPr/>
            </a:lvl3pPr>
            <a:lvl4pPr lvl="3" rtl="0" algn="ctr">
              <a:spcBef>
                <a:spcPts val="0"/>
              </a:spcBef>
              <a:spcAft>
                <a:spcPts val="0"/>
              </a:spcAft>
              <a:buSzPts val="3500"/>
              <a:buNone/>
              <a:defRPr/>
            </a:lvl4pPr>
            <a:lvl5pPr lvl="4" rtl="0" algn="ctr">
              <a:spcBef>
                <a:spcPts val="0"/>
              </a:spcBef>
              <a:spcAft>
                <a:spcPts val="0"/>
              </a:spcAft>
              <a:buSzPts val="3500"/>
              <a:buNone/>
              <a:defRPr/>
            </a:lvl5pPr>
            <a:lvl6pPr lvl="5" rtl="0" algn="ctr">
              <a:spcBef>
                <a:spcPts val="0"/>
              </a:spcBef>
              <a:spcAft>
                <a:spcPts val="0"/>
              </a:spcAft>
              <a:buSzPts val="3500"/>
              <a:buNone/>
              <a:defRPr/>
            </a:lvl6pPr>
            <a:lvl7pPr lvl="6" rtl="0" algn="ctr">
              <a:spcBef>
                <a:spcPts val="0"/>
              </a:spcBef>
              <a:spcAft>
                <a:spcPts val="0"/>
              </a:spcAft>
              <a:buSzPts val="3500"/>
              <a:buNone/>
              <a:defRPr/>
            </a:lvl7pPr>
            <a:lvl8pPr lvl="7" rtl="0" algn="ctr">
              <a:spcBef>
                <a:spcPts val="0"/>
              </a:spcBef>
              <a:spcAft>
                <a:spcPts val="0"/>
              </a:spcAft>
              <a:buSzPts val="3500"/>
              <a:buNone/>
              <a:defRPr/>
            </a:lvl8pPr>
            <a:lvl9pPr lvl="8" rtl="0" algn="ctr">
              <a:spcBef>
                <a:spcPts val="0"/>
              </a:spcBef>
              <a:spcAft>
                <a:spcPts val="0"/>
              </a:spcAft>
              <a:buSzPts val="3500"/>
              <a:buNone/>
              <a:defRPr/>
            </a:lvl9pPr>
          </a:lstStyle>
          <a:p/>
        </p:txBody>
      </p:sp>
      <p:sp>
        <p:nvSpPr>
          <p:cNvPr id="98" name="Google Shape;98;p17"/>
          <p:cNvSpPr txBox="1"/>
          <p:nvPr>
            <p:ph idx="2" type="subTitle"/>
          </p:nvPr>
        </p:nvSpPr>
        <p:spPr>
          <a:xfrm>
            <a:off x="3517975" y="2781825"/>
            <a:ext cx="2143800" cy="4476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sz="2000">
                <a:solidFill>
                  <a:schemeClr val="lt2"/>
                </a:solidFill>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99" name="Google Shape;99;p17"/>
          <p:cNvSpPr/>
          <p:nvPr/>
        </p:nvSpPr>
        <p:spPr>
          <a:xfrm>
            <a:off x="-19125" y="4449650"/>
            <a:ext cx="9163200" cy="6939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 name="Google Shape;100;p17"/>
          <p:cNvSpPr txBox="1"/>
          <p:nvPr>
            <p:ph idx="3" type="subTitle"/>
          </p:nvPr>
        </p:nvSpPr>
        <p:spPr>
          <a:xfrm>
            <a:off x="850975" y="3106175"/>
            <a:ext cx="2143800" cy="791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b="0" sz="1400">
                <a:solidFill>
                  <a:schemeClr val="dk1"/>
                </a:solidFill>
              </a:defRPr>
            </a:lvl1pPr>
            <a:lvl2pPr lvl="1" rtl="0" algn="ctr">
              <a:lnSpc>
                <a:spcPct val="100000"/>
              </a:lnSpc>
              <a:spcBef>
                <a:spcPts val="0"/>
              </a:spcBef>
              <a:spcAft>
                <a:spcPts val="0"/>
              </a:spcAft>
              <a:buSzPts val="16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000"/>
              <a:buNone/>
              <a:defRPr/>
            </a:lvl8pPr>
            <a:lvl9pPr lvl="8" rtl="0" algn="ctr">
              <a:lnSpc>
                <a:spcPct val="100000"/>
              </a:lnSpc>
              <a:spcBef>
                <a:spcPts val="0"/>
              </a:spcBef>
              <a:spcAft>
                <a:spcPts val="0"/>
              </a:spcAft>
              <a:buSzPts val="900"/>
              <a:buNone/>
              <a:defRPr/>
            </a:lvl9pPr>
          </a:lstStyle>
          <a:p/>
        </p:txBody>
      </p:sp>
      <p:sp>
        <p:nvSpPr>
          <p:cNvPr id="101" name="Google Shape;101;p17"/>
          <p:cNvSpPr txBox="1"/>
          <p:nvPr>
            <p:ph idx="4" type="subTitle"/>
          </p:nvPr>
        </p:nvSpPr>
        <p:spPr>
          <a:xfrm>
            <a:off x="850975" y="2781825"/>
            <a:ext cx="2143800" cy="4476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sz="2000">
                <a:solidFill>
                  <a:schemeClr val="lt2"/>
                </a:solidFill>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102" name="Google Shape;102;p17"/>
          <p:cNvSpPr txBox="1"/>
          <p:nvPr>
            <p:ph idx="5" type="subTitle"/>
          </p:nvPr>
        </p:nvSpPr>
        <p:spPr>
          <a:xfrm>
            <a:off x="6108775" y="3106175"/>
            <a:ext cx="2143800" cy="791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b="0" sz="1400">
                <a:solidFill>
                  <a:schemeClr val="dk1"/>
                </a:solidFill>
              </a:defRPr>
            </a:lvl1pPr>
            <a:lvl2pPr lvl="1" rtl="0" algn="ctr">
              <a:lnSpc>
                <a:spcPct val="100000"/>
              </a:lnSpc>
              <a:spcBef>
                <a:spcPts val="0"/>
              </a:spcBef>
              <a:spcAft>
                <a:spcPts val="0"/>
              </a:spcAft>
              <a:buSzPts val="16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000"/>
              <a:buNone/>
              <a:defRPr/>
            </a:lvl8pPr>
            <a:lvl9pPr lvl="8" rtl="0" algn="ctr">
              <a:lnSpc>
                <a:spcPct val="100000"/>
              </a:lnSpc>
              <a:spcBef>
                <a:spcPts val="0"/>
              </a:spcBef>
              <a:spcAft>
                <a:spcPts val="0"/>
              </a:spcAft>
              <a:buSzPts val="900"/>
              <a:buNone/>
              <a:defRPr/>
            </a:lvl9pPr>
          </a:lstStyle>
          <a:p/>
        </p:txBody>
      </p:sp>
      <p:sp>
        <p:nvSpPr>
          <p:cNvPr id="103" name="Google Shape;103;p17"/>
          <p:cNvSpPr txBox="1"/>
          <p:nvPr>
            <p:ph idx="6" type="subTitle"/>
          </p:nvPr>
        </p:nvSpPr>
        <p:spPr>
          <a:xfrm>
            <a:off x="6108775" y="2781825"/>
            <a:ext cx="2143800" cy="4476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sz="2000">
                <a:solidFill>
                  <a:schemeClr val="lt2"/>
                </a:solidFill>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BLANK_1_1_1_1_1">
    <p:spTree>
      <p:nvGrpSpPr>
        <p:cNvPr id="104" name="Shape 104"/>
        <p:cNvGrpSpPr/>
        <p:nvPr/>
      </p:nvGrpSpPr>
      <p:grpSpPr>
        <a:xfrm>
          <a:off x="0" y="0"/>
          <a:ext cx="0" cy="0"/>
          <a:chOff x="0" y="0"/>
          <a:chExt cx="0" cy="0"/>
        </a:xfrm>
      </p:grpSpPr>
      <p:pic>
        <p:nvPicPr>
          <p:cNvPr id="105" name="Google Shape;105;p18"/>
          <p:cNvPicPr preferRelativeResize="0"/>
          <p:nvPr/>
        </p:nvPicPr>
        <p:blipFill rotWithShape="1">
          <a:blip r:embed="rId2">
            <a:alphaModFix/>
          </a:blip>
          <a:srcRect b="-9" l="0" r="0" t="8467"/>
          <a:stretch/>
        </p:blipFill>
        <p:spPr>
          <a:xfrm>
            <a:off x="0" y="0"/>
            <a:ext cx="9144003" cy="5143501"/>
          </a:xfrm>
          <a:prstGeom prst="rect">
            <a:avLst/>
          </a:prstGeom>
          <a:noFill/>
          <a:ln>
            <a:noFill/>
          </a:ln>
        </p:spPr>
      </p:pic>
      <p:sp>
        <p:nvSpPr>
          <p:cNvPr id="106" name="Google Shape;106;p18"/>
          <p:cNvSpPr txBox="1"/>
          <p:nvPr>
            <p:ph idx="1" type="subTitle"/>
          </p:nvPr>
        </p:nvSpPr>
        <p:spPr>
          <a:xfrm>
            <a:off x="719975" y="2134075"/>
            <a:ext cx="2305500" cy="652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b="0" sz="1400">
                <a:solidFill>
                  <a:schemeClr val="dk1"/>
                </a:solidFill>
              </a:defRPr>
            </a:lvl1pPr>
            <a:lvl2pPr lvl="1" rtl="0" algn="ctr">
              <a:lnSpc>
                <a:spcPct val="100000"/>
              </a:lnSpc>
              <a:spcBef>
                <a:spcPts val="0"/>
              </a:spcBef>
              <a:spcAft>
                <a:spcPts val="0"/>
              </a:spcAft>
              <a:buSzPts val="16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000"/>
              <a:buNone/>
              <a:defRPr/>
            </a:lvl8pPr>
            <a:lvl9pPr lvl="8" rtl="0" algn="ctr">
              <a:lnSpc>
                <a:spcPct val="100000"/>
              </a:lnSpc>
              <a:spcBef>
                <a:spcPts val="0"/>
              </a:spcBef>
              <a:spcAft>
                <a:spcPts val="0"/>
              </a:spcAft>
              <a:buSzPts val="900"/>
              <a:buNone/>
              <a:defRPr/>
            </a:lvl9pPr>
          </a:lstStyle>
          <a:p/>
        </p:txBody>
      </p:sp>
      <p:sp>
        <p:nvSpPr>
          <p:cNvPr id="107" name="Google Shape;107;p18"/>
          <p:cNvSpPr txBox="1"/>
          <p:nvPr>
            <p:ph idx="2" type="subTitle"/>
          </p:nvPr>
        </p:nvSpPr>
        <p:spPr>
          <a:xfrm>
            <a:off x="3419250" y="2134075"/>
            <a:ext cx="2305500" cy="652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b="0" sz="1400">
                <a:solidFill>
                  <a:schemeClr val="dk1"/>
                </a:solidFill>
              </a:defRPr>
            </a:lvl1pPr>
            <a:lvl2pPr lvl="1" rtl="0" algn="ctr">
              <a:lnSpc>
                <a:spcPct val="100000"/>
              </a:lnSpc>
              <a:spcBef>
                <a:spcPts val="0"/>
              </a:spcBef>
              <a:spcAft>
                <a:spcPts val="0"/>
              </a:spcAft>
              <a:buSzPts val="16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000"/>
              <a:buNone/>
              <a:defRPr/>
            </a:lvl8pPr>
            <a:lvl9pPr lvl="8" rtl="0" algn="ctr">
              <a:lnSpc>
                <a:spcPct val="100000"/>
              </a:lnSpc>
              <a:spcBef>
                <a:spcPts val="0"/>
              </a:spcBef>
              <a:spcAft>
                <a:spcPts val="0"/>
              </a:spcAft>
              <a:buSzPts val="900"/>
              <a:buNone/>
              <a:defRPr/>
            </a:lvl9pPr>
          </a:lstStyle>
          <a:p/>
        </p:txBody>
      </p:sp>
      <p:sp>
        <p:nvSpPr>
          <p:cNvPr id="108" name="Google Shape;108;p18"/>
          <p:cNvSpPr txBox="1"/>
          <p:nvPr>
            <p:ph idx="3" type="subTitle"/>
          </p:nvPr>
        </p:nvSpPr>
        <p:spPr>
          <a:xfrm>
            <a:off x="719975" y="3948475"/>
            <a:ext cx="2305500" cy="652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b="0" sz="1400">
                <a:solidFill>
                  <a:schemeClr val="dk1"/>
                </a:solidFill>
              </a:defRPr>
            </a:lvl1pPr>
            <a:lvl2pPr lvl="1" rtl="0" algn="ctr">
              <a:lnSpc>
                <a:spcPct val="100000"/>
              </a:lnSpc>
              <a:spcBef>
                <a:spcPts val="0"/>
              </a:spcBef>
              <a:spcAft>
                <a:spcPts val="0"/>
              </a:spcAft>
              <a:buSzPts val="16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000"/>
              <a:buNone/>
              <a:defRPr/>
            </a:lvl8pPr>
            <a:lvl9pPr lvl="8" rtl="0" algn="ctr">
              <a:lnSpc>
                <a:spcPct val="100000"/>
              </a:lnSpc>
              <a:spcBef>
                <a:spcPts val="0"/>
              </a:spcBef>
              <a:spcAft>
                <a:spcPts val="0"/>
              </a:spcAft>
              <a:buSzPts val="900"/>
              <a:buNone/>
              <a:defRPr/>
            </a:lvl9pPr>
          </a:lstStyle>
          <a:p/>
        </p:txBody>
      </p:sp>
      <p:sp>
        <p:nvSpPr>
          <p:cNvPr id="109" name="Google Shape;109;p18"/>
          <p:cNvSpPr txBox="1"/>
          <p:nvPr>
            <p:ph idx="4" type="subTitle"/>
          </p:nvPr>
        </p:nvSpPr>
        <p:spPr>
          <a:xfrm>
            <a:off x="3419250" y="3948475"/>
            <a:ext cx="2305500" cy="652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b="0" sz="1400">
                <a:solidFill>
                  <a:schemeClr val="dk1"/>
                </a:solidFill>
              </a:defRPr>
            </a:lvl1pPr>
            <a:lvl2pPr lvl="1" rtl="0" algn="ctr">
              <a:lnSpc>
                <a:spcPct val="100000"/>
              </a:lnSpc>
              <a:spcBef>
                <a:spcPts val="0"/>
              </a:spcBef>
              <a:spcAft>
                <a:spcPts val="0"/>
              </a:spcAft>
              <a:buSzPts val="16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000"/>
              <a:buNone/>
              <a:defRPr/>
            </a:lvl8pPr>
            <a:lvl9pPr lvl="8" rtl="0" algn="ctr">
              <a:lnSpc>
                <a:spcPct val="100000"/>
              </a:lnSpc>
              <a:spcBef>
                <a:spcPts val="0"/>
              </a:spcBef>
              <a:spcAft>
                <a:spcPts val="0"/>
              </a:spcAft>
              <a:buSzPts val="900"/>
              <a:buNone/>
              <a:defRPr/>
            </a:lvl9pPr>
          </a:lstStyle>
          <a:p/>
        </p:txBody>
      </p:sp>
      <p:sp>
        <p:nvSpPr>
          <p:cNvPr id="110" name="Google Shape;110;p18"/>
          <p:cNvSpPr txBox="1"/>
          <p:nvPr>
            <p:ph idx="5" type="subTitle"/>
          </p:nvPr>
        </p:nvSpPr>
        <p:spPr>
          <a:xfrm>
            <a:off x="6118525" y="2134075"/>
            <a:ext cx="2305500" cy="652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b="0" sz="1400">
                <a:solidFill>
                  <a:schemeClr val="dk1"/>
                </a:solidFill>
              </a:defRPr>
            </a:lvl1pPr>
            <a:lvl2pPr lvl="1" rtl="0" algn="ctr">
              <a:lnSpc>
                <a:spcPct val="100000"/>
              </a:lnSpc>
              <a:spcBef>
                <a:spcPts val="0"/>
              </a:spcBef>
              <a:spcAft>
                <a:spcPts val="0"/>
              </a:spcAft>
              <a:buSzPts val="16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000"/>
              <a:buNone/>
              <a:defRPr/>
            </a:lvl8pPr>
            <a:lvl9pPr lvl="8" rtl="0" algn="ctr">
              <a:lnSpc>
                <a:spcPct val="100000"/>
              </a:lnSpc>
              <a:spcBef>
                <a:spcPts val="0"/>
              </a:spcBef>
              <a:spcAft>
                <a:spcPts val="0"/>
              </a:spcAft>
              <a:buSzPts val="900"/>
              <a:buNone/>
              <a:defRPr/>
            </a:lvl9pPr>
          </a:lstStyle>
          <a:p/>
        </p:txBody>
      </p:sp>
      <p:sp>
        <p:nvSpPr>
          <p:cNvPr id="111" name="Google Shape;111;p18"/>
          <p:cNvSpPr txBox="1"/>
          <p:nvPr>
            <p:ph idx="6" type="subTitle"/>
          </p:nvPr>
        </p:nvSpPr>
        <p:spPr>
          <a:xfrm>
            <a:off x="6118525" y="3948475"/>
            <a:ext cx="2305500" cy="652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b="0" sz="1400">
                <a:solidFill>
                  <a:schemeClr val="dk1"/>
                </a:solidFill>
              </a:defRPr>
            </a:lvl1pPr>
            <a:lvl2pPr lvl="1" rtl="0" algn="ctr">
              <a:lnSpc>
                <a:spcPct val="100000"/>
              </a:lnSpc>
              <a:spcBef>
                <a:spcPts val="0"/>
              </a:spcBef>
              <a:spcAft>
                <a:spcPts val="0"/>
              </a:spcAft>
              <a:buSzPts val="16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000"/>
              <a:buNone/>
              <a:defRPr/>
            </a:lvl8pPr>
            <a:lvl9pPr lvl="8" rtl="0" algn="ctr">
              <a:lnSpc>
                <a:spcPct val="100000"/>
              </a:lnSpc>
              <a:spcBef>
                <a:spcPts val="0"/>
              </a:spcBef>
              <a:spcAft>
                <a:spcPts val="0"/>
              </a:spcAft>
              <a:buSzPts val="900"/>
              <a:buNone/>
              <a:defRPr/>
            </a:lvl9pPr>
          </a:lstStyle>
          <a:p/>
        </p:txBody>
      </p:sp>
      <p:sp>
        <p:nvSpPr>
          <p:cNvPr id="112" name="Google Shape;112;p18"/>
          <p:cNvSpPr txBox="1"/>
          <p:nvPr>
            <p:ph type="title"/>
          </p:nvPr>
        </p:nvSpPr>
        <p:spPr>
          <a:xfrm>
            <a:off x="731520" y="448056"/>
            <a:ext cx="7704000" cy="572700"/>
          </a:xfrm>
          <a:prstGeom prst="rect">
            <a:avLst/>
          </a:prstGeom>
          <a:ln>
            <a:noFill/>
          </a:ln>
        </p:spPr>
        <p:txBody>
          <a:bodyPr anchorCtr="0" anchor="t" bIns="91425" lIns="91425" spcFirstLastPara="1" rIns="91425" wrap="square" tIns="91425">
            <a:noAutofit/>
          </a:bodyPr>
          <a:lstStyle>
            <a:lvl1pPr lvl="0" rtl="0" algn="ctr">
              <a:spcBef>
                <a:spcPts val="0"/>
              </a:spcBef>
              <a:spcAft>
                <a:spcPts val="0"/>
              </a:spcAft>
              <a:buSzPts val="3000"/>
              <a:buNone/>
              <a:defRPr sz="3000">
                <a:solidFill>
                  <a:schemeClr val="lt2"/>
                </a:solidFill>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113" name="Google Shape;113;p18"/>
          <p:cNvSpPr txBox="1"/>
          <p:nvPr>
            <p:ph idx="7" type="subTitle"/>
          </p:nvPr>
        </p:nvSpPr>
        <p:spPr>
          <a:xfrm>
            <a:off x="719975" y="1894625"/>
            <a:ext cx="2305500" cy="3918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sz="2000">
                <a:solidFill>
                  <a:schemeClr val="lt2"/>
                </a:solidFill>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114" name="Google Shape;114;p18"/>
          <p:cNvSpPr txBox="1"/>
          <p:nvPr>
            <p:ph idx="8" type="subTitle"/>
          </p:nvPr>
        </p:nvSpPr>
        <p:spPr>
          <a:xfrm>
            <a:off x="3419244" y="1894625"/>
            <a:ext cx="2305500" cy="3918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sz="2000">
                <a:solidFill>
                  <a:schemeClr val="lt2"/>
                </a:solidFill>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115" name="Google Shape;115;p18"/>
          <p:cNvSpPr txBox="1"/>
          <p:nvPr>
            <p:ph idx="9" type="subTitle"/>
          </p:nvPr>
        </p:nvSpPr>
        <p:spPr>
          <a:xfrm>
            <a:off x="6118520" y="1894625"/>
            <a:ext cx="2305500" cy="3918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sz="2000">
                <a:solidFill>
                  <a:schemeClr val="lt2"/>
                </a:solidFill>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116" name="Google Shape;116;p18"/>
          <p:cNvSpPr txBox="1"/>
          <p:nvPr>
            <p:ph idx="13" type="subTitle"/>
          </p:nvPr>
        </p:nvSpPr>
        <p:spPr>
          <a:xfrm>
            <a:off x="719975" y="3709075"/>
            <a:ext cx="2305500" cy="3918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sz="2000">
                <a:solidFill>
                  <a:schemeClr val="lt2"/>
                </a:solidFill>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117" name="Google Shape;117;p18"/>
          <p:cNvSpPr txBox="1"/>
          <p:nvPr>
            <p:ph idx="14" type="subTitle"/>
          </p:nvPr>
        </p:nvSpPr>
        <p:spPr>
          <a:xfrm>
            <a:off x="3419250" y="3709075"/>
            <a:ext cx="2305500" cy="3918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sz="2000">
                <a:solidFill>
                  <a:schemeClr val="lt2"/>
                </a:solidFill>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118" name="Google Shape;118;p18"/>
          <p:cNvSpPr txBox="1"/>
          <p:nvPr>
            <p:ph idx="15" type="subTitle"/>
          </p:nvPr>
        </p:nvSpPr>
        <p:spPr>
          <a:xfrm>
            <a:off x="6118525" y="3709075"/>
            <a:ext cx="2305500" cy="3918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sz="2000">
                <a:solidFill>
                  <a:schemeClr val="lt2"/>
                </a:solidFill>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119" name="Google Shape;119;p18"/>
          <p:cNvSpPr/>
          <p:nvPr/>
        </p:nvSpPr>
        <p:spPr>
          <a:xfrm>
            <a:off x="-19125" y="4893300"/>
            <a:ext cx="9163200" cy="2502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BLANK_1_1_1_1_1_1">
    <p:spTree>
      <p:nvGrpSpPr>
        <p:cNvPr id="120" name="Shape 120"/>
        <p:cNvGrpSpPr/>
        <p:nvPr/>
      </p:nvGrpSpPr>
      <p:grpSpPr>
        <a:xfrm>
          <a:off x="0" y="0"/>
          <a:ext cx="0" cy="0"/>
          <a:chOff x="0" y="0"/>
          <a:chExt cx="0" cy="0"/>
        </a:xfrm>
      </p:grpSpPr>
      <p:pic>
        <p:nvPicPr>
          <p:cNvPr id="121" name="Google Shape;121;p19"/>
          <p:cNvPicPr preferRelativeResize="0"/>
          <p:nvPr/>
        </p:nvPicPr>
        <p:blipFill rotWithShape="1">
          <a:blip r:embed="rId2">
            <a:alphaModFix/>
          </a:blip>
          <a:srcRect b="-9" l="0" r="0" t="8467"/>
          <a:stretch/>
        </p:blipFill>
        <p:spPr>
          <a:xfrm>
            <a:off x="0" y="0"/>
            <a:ext cx="9144003" cy="5143501"/>
          </a:xfrm>
          <a:prstGeom prst="rect">
            <a:avLst/>
          </a:prstGeom>
          <a:noFill/>
          <a:ln>
            <a:noFill/>
          </a:ln>
        </p:spPr>
      </p:pic>
      <p:sp>
        <p:nvSpPr>
          <p:cNvPr id="122" name="Google Shape;122;p19"/>
          <p:cNvSpPr txBox="1"/>
          <p:nvPr>
            <p:ph hasCustomPrompt="1" type="title"/>
          </p:nvPr>
        </p:nvSpPr>
        <p:spPr>
          <a:xfrm>
            <a:off x="1848000" y="1041962"/>
            <a:ext cx="5448000" cy="754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200"/>
              <a:buNone/>
              <a:defRPr sz="5000">
                <a:solidFill>
                  <a:schemeClr val="lt2"/>
                </a:solidFill>
              </a:defRPr>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123" name="Google Shape;123;p19"/>
          <p:cNvSpPr txBox="1"/>
          <p:nvPr>
            <p:ph idx="1" type="subTitle"/>
          </p:nvPr>
        </p:nvSpPr>
        <p:spPr>
          <a:xfrm>
            <a:off x="1848000" y="1796837"/>
            <a:ext cx="5448000" cy="3093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b="0">
                <a:solidFill>
                  <a:schemeClr val="dk1"/>
                </a:solidFill>
              </a:defRPr>
            </a:lvl1pPr>
            <a:lvl2pPr lvl="1" rtl="0" algn="ctr">
              <a:lnSpc>
                <a:spcPct val="100000"/>
              </a:lnSpc>
              <a:spcBef>
                <a:spcPts val="0"/>
              </a:spcBef>
              <a:spcAft>
                <a:spcPts val="0"/>
              </a:spcAft>
              <a:buSzPts val="16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000"/>
              <a:buNone/>
              <a:defRPr/>
            </a:lvl8pPr>
            <a:lvl9pPr lvl="8" rtl="0" algn="ctr">
              <a:lnSpc>
                <a:spcPct val="100000"/>
              </a:lnSpc>
              <a:spcBef>
                <a:spcPts val="0"/>
              </a:spcBef>
              <a:spcAft>
                <a:spcPts val="0"/>
              </a:spcAft>
              <a:buSzPts val="900"/>
              <a:buNone/>
              <a:defRPr/>
            </a:lvl9pPr>
          </a:lstStyle>
          <a:p/>
        </p:txBody>
      </p:sp>
      <p:sp>
        <p:nvSpPr>
          <p:cNvPr id="124" name="Google Shape;124;p19"/>
          <p:cNvSpPr txBox="1"/>
          <p:nvPr>
            <p:ph hasCustomPrompt="1" idx="2" type="title"/>
          </p:nvPr>
        </p:nvSpPr>
        <p:spPr>
          <a:xfrm>
            <a:off x="1848000" y="2358941"/>
            <a:ext cx="5448000" cy="754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200"/>
              <a:buNone/>
              <a:defRPr sz="5000">
                <a:solidFill>
                  <a:schemeClr val="lt2"/>
                </a:solidFill>
              </a:defRPr>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125" name="Google Shape;125;p19"/>
          <p:cNvSpPr txBox="1"/>
          <p:nvPr>
            <p:ph idx="3" type="subTitle"/>
          </p:nvPr>
        </p:nvSpPr>
        <p:spPr>
          <a:xfrm>
            <a:off x="1848000" y="3113738"/>
            <a:ext cx="5448000" cy="3093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b="0">
                <a:solidFill>
                  <a:schemeClr val="dk1"/>
                </a:solidFill>
              </a:defRPr>
            </a:lvl1pPr>
            <a:lvl2pPr lvl="1" rtl="0" algn="ctr">
              <a:lnSpc>
                <a:spcPct val="100000"/>
              </a:lnSpc>
              <a:spcBef>
                <a:spcPts val="0"/>
              </a:spcBef>
              <a:spcAft>
                <a:spcPts val="0"/>
              </a:spcAft>
              <a:buSzPts val="16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000"/>
              <a:buNone/>
              <a:defRPr/>
            </a:lvl8pPr>
            <a:lvl9pPr lvl="8" rtl="0" algn="ctr">
              <a:lnSpc>
                <a:spcPct val="100000"/>
              </a:lnSpc>
              <a:spcBef>
                <a:spcPts val="0"/>
              </a:spcBef>
              <a:spcAft>
                <a:spcPts val="0"/>
              </a:spcAft>
              <a:buSzPts val="900"/>
              <a:buNone/>
              <a:defRPr/>
            </a:lvl9pPr>
          </a:lstStyle>
          <a:p/>
        </p:txBody>
      </p:sp>
      <p:sp>
        <p:nvSpPr>
          <p:cNvPr id="126" name="Google Shape;126;p19"/>
          <p:cNvSpPr/>
          <p:nvPr/>
        </p:nvSpPr>
        <p:spPr>
          <a:xfrm>
            <a:off x="-19125" y="4449650"/>
            <a:ext cx="9163200" cy="6939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7" name="Google Shape;127;p19"/>
          <p:cNvCxnSpPr/>
          <p:nvPr/>
        </p:nvCxnSpPr>
        <p:spPr>
          <a:xfrm>
            <a:off x="334800" y="717675"/>
            <a:ext cx="8474400" cy="0"/>
          </a:xfrm>
          <a:prstGeom prst="straightConnector1">
            <a:avLst/>
          </a:prstGeom>
          <a:noFill/>
          <a:ln cap="flat" cmpd="sng" w="9525">
            <a:solidFill>
              <a:schemeClr val="accent2"/>
            </a:solidFill>
            <a:prstDash val="solid"/>
            <a:round/>
            <a:headEnd len="med" w="med" type="none"/>
            <a:tailEnd len="med" w="med" type="none"/>
          </a:ln>
        </p:spPr>
      </p:cxn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3_1">
    <p:spTree>
      <p:nvGrpSpPr>
        <p:cNvPr id="128" name="Shape 128"/>
        <p:cNvGrpSpPr/>
        <p:nvPr/>
      </p:nvGrpSpPr>
      <p:grpSpPr>
        <a:xfrm>
          <a:off x="0" y="0"/>
          <a:ext cx="0" cy="0"/>
          <a:chOff x="0" y="0"/>
          <a:chExt cx="0" cy="0"/>
        </a:xfrm>
      </p:grpSpPr>
      <p:pic>
        <p:nvPicPr>
          <p:cNvPr id="129" name="Google Shape;129;p20"/>
          <p:cNvPicPr preferRelativeResize="0"/>
          <p:nvPr/>
        </p:nvPicPr>
        <p:blipFill rotWithShape="1">
          <a:blip r:embed="rId2">
            <a:alphaModFix/>
          </a:blip>
          <a:srcRect b="-9" l="0" r="0" t="8467"/>
          <a:stretch/>
        </p:blipFill>
        <p:spPr>
          <a:xfrm>
            <a:off x="0" y="0"/>
            <a:ext cx="9144003" cy="5143501"/>
          </a:xfrm>
          <a:prstGeom prst="rect">
            <a:avLst/>
          </a:prstGeom>
          <a:noFill/>
          <a:ln>
            <a:noFill/>
          </a:ln>
        </p:spPr>
      </p:pic>
      <p:sp>
        <p:nvSpPr>
          <p:cNvPr id="130" name="Google Shape;130;p20"/>
          <p:cNvSpPr txBox="1"/>
          <p:nvPr>
            <p:ph type="title"/>
          </p:nvPr>
        </p:nvSpPr>
        <p:spPr>
          <a:xfrm>
            <a:off x="2173500" y="540000"/>
            <a:ext cx="4797000" cy="1058700"/>
          </a:xfrm>
          <a:prstGeom prst="rect">
            <a:avLst/>
          </a:prstGeom>
        </p:spPr>
        <p:txBody>
          <a:bodyPr anchorCtr="0" anchor="t" bIns="91425" lIns="91425" spcFirstLastPara="1" rIns="91425" wrap="square" tIns="91425">
            <a:noAutofit/>
          </a:bodyPr>
          <a:lstStyle>
            <a:lvl1pPr lvl="0" rtl="0" algn="ctr">
              <a:spcBef>
                <a:spcPts val="0"/>
              </a:spcBef>
              <a:spcAft>
                <a:spcPts val="0"/>
              </a:spcAft>
              <a:buClr>
                <a:schemeClr val="lt2"/>
              </a:buClr>
              <a:buSzPts val="2000"/>
              <a:buNone/>
              <a:defRPr sz="7000">
                <a:solidFill>
                  <a:schemeClr val="lt2"/>
                </a:solidFill>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131" name="Google Shape;131;p20"/>
          <p:cNvSpPr txBox="1"/>
          <p:nvPr>
            <p:ph idx="1" type="subTitle"/>
          </p:nvPr>
        </p:nvSpPr>
        <p:spPr>
          <a:xfrm>
            <a:off x="1530600" y="1765250"/>
            <a:ext cx="6082800" cy="10587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b="0" sz="1400"/>
            </a:lvl1pPr>
            <a:lvl2pPr lvl="1" rtl="0" algn="ctr">
              <a:lnSpc>
                <a:spcPct val="100000"/>
              </a:lnSpc>
              <a:spcBef>
                <a:spcPts val="0"/>
              </a:spcBef>
              <a:spcAft>
                <a:spcPts val="0"/>
              </a:spcAft>
              <a:buSzPts val="16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000"/>
              <a:buNone/>
              <a:defRPr/>
            </a:lvl8pPr>
            <a:lvl9pPr lvl="8" rtl="0" algn="ctr">
              <a:lnSpc>
                <a:spcPct val="100000"/>
              </a:lnSpc>
              <a:spcBef>
                <a:spcPts val="0"/>
              </a:spcBef>
              <a:spcAft>
                <a:spcPts val="0"/>
              </a:spcAft>
              <a:buSzPts val="900"/>
              <a:buNone/>
              <a:defRPr/>
            </a:lvl9pPr>
          </a:lstStyle>
          <a:p/>
        </p:txBody>
      </p:sp>
      <p:sp>
        <p:nvSpPr>
          <p:cNvPr id="132" name="Google Shape;132;p20"/>
          <p:cNvSpPr txBox="1"/>
          <p:nvPr/>
        </p:nvSpPr>
        <p:spPr>
          <a:xfrm>
            <a:off x="1752900" y="3535750"/>
            <a:ext cx="5638200" cy="556200"/>
          </a:xfrm>
          <a:prstGeom prst="rect">
            <a:avLst/>
          </a:prstGeom>
          <a:noFill/>
          <a:ln>
            <a:noFill/>
          </a:ln>
        </p:spPr>
        <p:txBody>
          <a:bodyPr anchorCtr="0" anchor="t" bIns="91425" lIns="91425" spcFirstLastPara="1" rIns="91425" wrap="square" tIns="91425">
            <a:noAutofit/>
          </a:bodyPr>
          <a:lstStyle/>
          <a:p>
            <a:pPr indent="0" lvl="0" marL="0" rtl="0" algn="ctr">
              <a:spcBef>
                <a:spcPts val="300"/>
              </a:spcBef>
              <a:spcAft>
                <a:spcPts val="0"/>
              </a:spcAft>
              <a:buNone/>
            </a:pPr>
            <a:r>
              <a:rPr lang="en" sz="1200">
                <a:solidFill>
                  <a:schemeClr val="dk1"/>
                </a:solidFill>
                <a:latin typeface="Poppins"/>
                <a:ea typeface="Poppins"/>
                <a:cs typeface="Poppins"/>
                <a:sym typeface="Poppins"/>
              </a:rPr>
              <a:t>CREDITS: This presentation template was created by </a:t>
            </a:r>
            <a:r>
              <a:rPr lang="en" sz="1200" u="sng">
                <a:solidFill>
                  <a:schemeClr val="dk2"/>
                </a:solidFill>
                <a:latin typeface="Poppins"/>
                <a:ea typeface="Poppins"/>
                <a:cs typeface="Poppins"/>
                <a:sym typeface="Poppins"/>
                <a:hlinkClick r:id="rId3">
                  <a:extLst>
                    <a:ext uri="{A12FA001-AC4F-418D-AE19-62706E023703}">
                      <ahyp:hlinkClr val="tx"/>
                    </a:ext>
                  </a:extLst>
                </a:hlinkClick>
              </a:rPr>
              <a:t>Slidesgo</a:t>
            </a:r>
            <a:r>
              <a:rPr lang="en" sz="1200">
                <a:solidFill>
                  <a:schemeClr val="dk2"/>
                </a:solidFill>
                <a:latin typeface="Poppins"/>
                <a:ea typeface="Poppins"/>
                <a:cs typeface="Poppins"/>
                <a:sym typeface="Poppins"/>
              </a:rPr>
              <a:t>, </a:t>
            </a:r>
            <a:r>
              <a:rPr lang="en" sz="1200">
                <a:solidFill>
                  <a:schemeClr val="dk1"/>
                </a:solidFill>
                <a:latin typeface="Poppins"/>
                <a:ea typeface="Poppins"/>
                <a:cs typeface="Poppins"/>
                <a:sym typeface="Poppins"/>
              </a:rPr>
              <a:t>and includes icons by </a:t>
            </a:r>
            <a:r>
              <a:rPr lang="en" sz="1200" u="sng">
                <a:solidFill>
                  <a:schemeClr val="dk2"/>
                </a:solidFill>
                <a:latin typeface="Poppins"/>
                <a:ea typeface="Poppins"/>
                <a:cs typeface="Poppins"/>
                <a:sym typeface="Poppins"/>
                <a:hlinkClick r:id="rId4">
                  <a:extLst>
                    <a:ext uri="{A12FA001-AC4F-418D-AE19-62706E023703}">
                      <ahyp:hlinkClr val="tx"/>
                    </a:ext>
                  </a:extLst>
                </a:hlinkClick>
              </a:rPr>
              <a:t>Flaticon</a:t>
            </a:r>
            <a:r>
              <a:rPr lang="en" sz="1200">
                <a:solidFill>
                  <a:schemeClr val="dk1"/>
                </a:solidFill>
                <a:latin typeface="Poppins"/>
                <a:ea typeface="Poppins"/>
                <a:cs typeface="Poppins"/>
                <a:sym typeface="Poppins"/>
              </a:rPr>
              <a:t>, and infographics &amp; images by </a:t>
            </a:r>
            <a:r>
              <a:rPr lang="en" sz="1200" u="sng">
                <a:solidFill>
                  <a:schemeClr val="dk2"/>
                </a:solidFill>
                <a:latin typeface="Poppins"/>
                <a:ea typeface="Poppins"/>
                <a:cs typeface="Poppins"/>
                <a:sym typeface="Poppins"/>
                <a:hlinkClick r:id="rId5">
                  <a:extLst>
                    <a:ext uri="{A12FA001-AC4F-418D-AE19-62706E023703}">
                      <ahyp:hlinkClr val="tx"/>
                    </a:ext>
                  </a:extLst>
                </a:hlinkClick>
              </a:rPr>
              <a:t>Freepik</a:t>
            </a:r>
            <a:r>
              <a:rPr lang="en" sz="1200" u="sng">
                <a:solidFill>
                  <a:schemeClr val="dk2"/>
                </a:solidFill>
                <a:latin typeface="Poppins"/>
                <a:ea typeface="Poppins"/>
                <a:cs typeface="Poppins"/>
                <a:sym typeface="Poppins"/>
              </a:rPr>
              <a:t> </a:t>
            </a:r>
            <a:endParaRPr sz="1200" u="sng">
              <a:solidFill>
                <a:schemeClr val="dk2"/>
              </a:solidFill>
              <a:latin typeface="Poppins"/>
              <a:ea typeface="Poppins"/>
              <a:cs typeface="Poppins"/>
              <a:sym typeface="Poppins"/>
            </a:endParaRPr>
          </a:p>
        </p:txBody>
      </p:sp>
      <p:sp>
        <p:nvSpPr>
          <p:cNvPr id="133" name="Google Shape;133;p20"/>
          <p:cNvSpPr/>
          <p:nvPr/>
        </p:nvSpPr>
        <p:spPr>
          <a:xfrm>
            <a:off x="-19125" y="4449650"/>
            <a:ext cx="9163200" cy="6939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BLANK_1_1_1_1_1_1_1">
    <p:spTree>
      <p:nvGrpSpPr>
        <p:cNvPr id="134" name="Shape 134"/>
        <p:cNvGrpSpPr/>
        <p:nvPr/>
      </p:nvGrpSpPr>
      <p:grpSpPr>
        <a:xfrm>
          <a:off x="0" y="0"/>
          <a:ext cx="0" cy="0"/>
          <a:chOff x="0" y="0"/>
          <a:chExt cx="0" cy="0"/>
        </a:xfrm>
      </p:grpSpPr>
      <p:pic>
        <p:nvPicPr>
          <p:cNvPr id="135" name="Google Shape;135;p21"/>
          <p:cNvPicPr preferRelativeResize="0"/>
          <p:nvPr/>
        </p:nvPicPr>
        <p:blipFill rotWithShape="1">
          <a:blip r:embed="rId2">
            <a:alphaModFix/>
          </a:blip>
          <a:srcRect b="-9" l="0" r="0" t="8467"/>
          <a:stretch/>
        </p:blipFill>
        <p:spPr>
          <a:xfrm>
            <a:off x="0" y="0"/>
            <a:ext cx="9144003" cy="5143501"/>
          </a:xfrm>
          <a:prstGeom prst="rect">
            <a:avLst/>
          </a:prstGeom>
          <a:noFill/>
          <a:ln>
            <a:noFill/>
          </a:ln>
        </p:spPr>
      </p:pic>
      <p:sp>
        <p:nvSpPr>
          <p:cNvPr id="136" name="Google Shape;136;p21"/>
          <p:cNvSpPr/>
          <p:nvPr/>
        </p:nvSpPr>
        <p:spPr>
          <a:xfrm>
            <a:off x="8548600" y="4553125"/>
            <a:ext cx="324631" cy="324636"/>
          </a:xfrm>
          <a:custGeom>
            <a:rect b="b" l="l" r="r" t="t"/>
            <a:pathLst>
              <a:path extrusionOk="0" h="59621" w="59620">
                <a:moveTo>
                  <a:pt x="29810" y="1"/>
                </a:moveTo>
                <a:cubicBezTo>
                  <a:pt x="29810" y="16464"/>
                  <a:pt x="16463" y="29811"/>
                  <a:pt x="1" y="29811"/>
                </a:cubicBezTo>
                <a:cubicBezTo>
                  <a:pt x="16463" y="29811"/>
                  <a:pt x="29810" y="43158"/>
                  <a:pt x="29810" y="59621"/>
                </a:cubicBezTo>
                <a:cubicBezTo>
                  <a:pt x="29810" y="43158"/>
                  <a:pt x="43157" y="29811"/>
                  <a:pt x="59619" y="29811"/>
                </a:cubicBezTo>
                <a:cubicBezTo>
                  <a:pt x="43155" y="29811"/>
                  <a:pt x="29810" y="16464"/>
                  <a:pt x="2981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 name="Google Shape;137;p21"/>
          <p:cNvSpPr/>
          <p:nvPr/>
        </p:nvSpPr>
        <p:spPr>
          <a:xfrm rot="10800000">
            <a:off x="97102" y="-6"/>
            <a:ext cx="844523" cy="415857"/>
          </a:xfrm>
          <a:custGeom>
            <a:rect b="b" l="l" r="r" t="t"/>
            <a:pathLst>
              <a:path extrusionOk="0" h="54736" w="111158">
                <a:moveTo>
                  <a:pt x="45928" y="1"/>
                </a:moveTo>
                <a:lnTo>
                  <a:pt x="46074" y="28622"/>
                </a:lnTo>
                <a:lnTo>
                  <a:pt x="27789" y="6601"/>
                </a:lnTo>
                <a:lnTo>
                  <a:pt x="37717" y="33448"/>
                </a:lnTo>
                <a:lnTo>
                  <a:pt x="37717" y="33448"/>
                </a:lnTo>
                <a:lnTo>
                  <a:pt x="13004" y="19010"/>
                </a:lnTo>
                <a:lnTo>
                  <a:pt x="31512" y="40840"/>
                </a:lnTo>
                <a:lnTo>
                  <a:pt x="31512" y="40840"/>
                </a:lnTo>
                <a:lnTo>
                  <a:pt x="3352" y="35726"/>
                </a:lnTo>
                <a:lnTo>
                  <a:pt x="28212" y="49910"/>
                </a:lnTo>
                <a:lnTo>
                  <a:pt x="0" y="54735"/>
                </a:lnTo>
                <a:lnTo>
                  <a:pt x="111158" y="54735"/>
                </a:lnTo>
                <a:lnTo>
                  <a:pt x="82947" y="49910"/>
                </a:lnTo>
                <a:lnTo>
                  <a:pt x="107807" y="35726"/>
                </a:lnTo>
                <a:lnTo>
                  <a:pt x="79645" y="40840"/>
                </a:lnTo>
                <a:lnTo>
                  <a:pt x="98154" y="19010"/>
                </a:lnTo>
                <a:lnTo>
                  <a:pt x="98154" y="19010"/>
                </a:lnTo>
                <a:lnTo>
                  <a:pt x="73442" y="33448"/>
                </a:lnTo>
                <a:lnTo>
                  <a:pt x="73442" y="33448"/>
                </a:lnTo>
                <a:lnTo>
                  <a:pt x="83369" y="6601"/>
                </a:lnTo>
                <a:lnTo>
                  <a:pt x="83369" y="6601"/>
                </a:lnTo>
                <a:lnTo>
                  <a:pt x="65084" y="28622"/>
                </a:lnTo>
                <a:lnTo>
                  <a:pt x="65229" y="1"/>
                </a:lnTo>
                <a:lnTo>
                  <a:pt x="55579" y="26946"/>
                </a:lnTo>
                <a:lnTo>
                  <a:pt x="4592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BLANK_1_1_1_1_1_1_1_1">
    <p:spTree>
      <p:nvGrpSpPr>
        <p:cNvPr id="138" name="Shape 138"/>
        <p:cNvGrpSpPr/>
        <p:nvPr/>
      </p:nvGrpSpPr>
      <p:grpSpPr>
        <a:xfrm>
          <a:off x="0" y="0"/>
          <a:ext cx="0" cy="0"/>
          <a:chOff x="0" y="0"/>
          <a:chExt cx="0" cy="0"/>
        </a:xfrm>
      </p:grpSpPr>
      <p:pic>
        <p:nvPicPr>
          <p:cNvPr id="139" name="Google Shape;139;p22"/>
          <p:cNvPicPr preferRelativeResize="0"/>
          <p:nvPr/>
        </p:nvPicPr>
        <p:blipFill rotWithShape="1">
          <a:blip r:embed="rId2">
            <a:alphaModFix/>
          </a:blip>
          <a:srcRect b="-9" l="0" r="0" t="8467"/>
          <a:stretch/>
        </p:blipFill>
        <p:spPr>
          <a:xfrm>
            <a:off x="0" y="0"/>
            <a:ext cx="9144003" cy="5143501"/>
          </a:xfrm>
          <a:prstGeom prst="rect">
            <a:avLst/>
          </a:prstGeom>
          <a:noFill/>
          <a:ln>
            <a:noFill/>
          </a:ln>
        </p:spPr>
      </p:pic>
      <p:sp>
        <p:nvSpPr>
          <p:cNvPr id="140" name="Google Shape;140;p22"/>
          <p:cNvSpPr/>
          <p:nvPr/>
        </p:nvSpPr>
        <p:spPr>
          <a:xfrm>
            <a:off x="-19125" y="4449650"/>
            <a:ext cx="9163200" cy="6939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 name="Google Shape;141;p22"/>
          <p:cNvSpPr/>
          <p:nvPr/>
        </p:nvSpPr>
        <p:spPr>
          <a:xfrm>
            <a:off x="187400" y="214875"/>
            <a:ext cx="324631" cy="324636"/>
          </a:xfrm>
          <a:custGeom>
            <a:rect b="b" l="l" r="r" t="t"/>
            <a:pathLst>
              <a:path extrusionOk="0" h="59621" w="59620">
                <a:moveTo>
                  <a:pt x="29810" y="1"/>
                </a:moveTo>
                <a:cubicBezTo>
                  <a:pt x="29810" y="16464"/>
                  <a:pt x="16463" y="29811"/>
                  <a:pt x="1" y="29811"/>
                </a:cubicBezTo>
                <a:cubicBezTo>
                  <a:pt x="16463" y="29811"/>
                  <a:pt x="29810" y="43158"/>
                  <a:pt x="29810" y="59621"/>
                </a:cubicBezTo>
                <a:cubicBezTo>
                  <a:pt x="29810" y="43158"/>
                  <a:pt x="43157" y="29811"/>
                  <a:pt x="59619" y="29811"/>
                </a:cubicBezTo>
                <a:cubicBezTo>
                  <a:pt x="43155" y="29811"/>
                  <a:pt x="29810" y="16464"/>
                  <a:pt x="2981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 name="Google Shape;142;p22"/>
          <p:cNvSpPr/>
          <p:nvPr/>
        </p:nvSpPr>
        <p:spPr>
          <a:xfrm>
            <a:off x="6858800" y="4141651"/>
            <a:ext cx="2052810" cy="1010837"/>
          </a:xfrm>
          <a:custGeom>
            <a:rect b="b" l="l" r="r" t="t"/>
            <a:pathLst>
              <a:path extrusionOk="0" h="54736" w="111158">
                <a:moveTo>
                  <a:pt x="45928" y="1"/>
                </a:moveTo>
                <a:lnTo>
                  <a:pt x="46074" y="28622"/>
                </a:lnTo>
                <a:lnTo>
                  <a:pt x="27789" y="6601"/>
                </a:lnTo>
                <a:lnTo>
                  <a:pt x="37717" y="33448"/>
                </a:lnTo>
                <a:lnTo>
                  <a:pt x="37717" y="33448"/>
                </a:lnTo>
                <a:lnTo>
                  <a:pt x="13004" y="19010"/>
                </a:lnTo>
                <a:lnTo>
                  <a:pt x="31512" y="40840"/>
                </a:lnTo>
                <a:lnTo>
                  <a:pt x="31512" y="40840"/>
                </a:lnTo>
                <a:lnTo>
                  <a:pt x="3352" y="35726"/>
                </a:lnTo>
                <a:lnTo>
                  <a:pt x="28212" y="49910"/>
                </a:lnTo>
                <a:lnTo>
                  <a:pt x="0" y="54735"/>
                </a:lnTo>
                <a:lnTo>
                  <a:pt x="111158" y="54735"/>
                </a:lnTo>
                <a:lnTo>
                  <a:pt x="82947" y="49910"/>
                </a:lnTo>
                <a:lnTo>
                  <a:pt x="107807" y="35726"/>
                </a:lnTo>
                <a:lnTo>
                  <a:pt x="79645" y="40840"/>
                </a:lnTo>
                <a:lnTo>
                  <a:pt x="98154" y="19010"/>
                </a:lnTo>
                <a:lnTo>
                  <a:pt x="98154" y="19010"/>
                </a:lnTo>
                <a:lnTo>
                  <a:pt x="73442" y="33448"/>
                </a:lnTo>
                <a:lnTo>
                  <a:pt x="73442" y="33448"/>
                </a:lnTo>
                <a:lnTo>
                  <a:pt x="83369" y="6601"/>
                </a:lnTo>
                <a:lnTo>
                  <a:pt x="83369" y="6601"/>
                </a:lnTo>
                <a:lnTo>
                  <a:pt x="65084" y="28622"/>
                </a:lnTo>
                <a:lnTo>
                  <a:pt x="65229" y="1"/>
                </a:lnTo>
                <a:lnTo>
                  <a:pt x="55579" y="26946"/>
                </a:lnTo>
                <a:lnTo>
                  <a:pt x="4592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146" name="Shape 146"/>
        <p:cNvGrpSpPr/>
        <p:nvPr/>
      </p:nvGrpSpPr>
      <p:grpSpPr>
        <a:xfrm>
          <a:off x="0" y="0"/>
          <a:ext cx="0" cy="0"/>
          <a:chOff x="0" y="0"/>
          <a:chExt cx="0" cy="0"/>
        </a:xfrm>
      </p:grpSpPr>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p:cSld name="CUSTOM">
    <p:spTree>
      <p:nvGrpSpPr>
        <p:cNvPr id="147" name="Shape 147"/>
        <p:cNvGrpSpPr/>
        <p:nvPr/>
      </p:nvGrpSpPr>
      <p:grpSpPr>
        <a:xfrm>
          <a:off x="0" y="0"/>
          <a:ext cx="0" cy="0"/>
          <a:chOff x="0" y="0"/>
          <a:chExt cx="0" cy="0"/>
        </a:xfrm>
      </p:grpSpPr>
      <p:sp>
        <p:nvSpPr>
          <p:cNvPr id="148" name="Google Shape;148;p25"/>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None/>
              <a:defRPr>
                <a:solidFill>
                  <a:schemeClr val="lt1"/>
                </a:solidFill>
              </a:defRPr>
            </a:lvl1pPr>
            <a:lvl2pPr lvl="1" rtl="0">
              <a:spcBef>
                <a:spcPts val="0"/>
              </a:spcBef>
              <a:spcAft>
                <a:spcPts val="0"/>
              </a:spcAft>
              <a:buSzPts val="2400"/>
              <a:buNone/>
              <a:defRPr/>
            </a:lvl2pPr>
            <a:lvl3pPr lvl="2" rtl="0">
              <a:spcBef>
                <a:spcPts val="0"/>
              </a:spcBef>
              <a:spcAft>
                <a:spcPts val="0"/>
              </a:spcAft>
              <a:buSzPts val="2400"/>
              <a:buNone/>
              <a:defRPr/>
            </a:lvl3pPr>
            <a:lvl4pPr lvl="3" rtl="0">
              <a:spcBef>
                <a:spcPts val="0"/>
              </a:spcBef>
              <a:spcAft>
                <a:spcPts val="0"/>
              </a:spcAft>
              <a:buSzPts val="2400"/>
              <a:buNone/>
              <a:defRPr/>
            </a:lvl4pPr>
            <a:lvl5pPr lvl="4" rtl="0">
              <a:spcBef>
                <a:spcPts val="0"/>
              </a:spcBef>
              <a:spcAft>
                <a:spcPts val="0"/>
              </a:spcAft>
              <a:buSzPts val="2400"/>
              <a:buNone/>
              <a:defRPr/>
            </a:lvl5pPr>
            <a:lvl6pPr lvl="5" rtl="0">
              <a:spcBef>
                <a:spcPts val="0"/>
              </a:spcBef>
              <a:spcAft>
                <a:spcPts val="0"/>
              </a:spcAft>
              <a:buSzPts val="2400"/>
              <a:buNone/>
              <a:defRPr/>
            </a:lvl6pPr>
            <a:lvl7pPr lvl="6" rtl="0">
              <a:spcBef>
                <a:spcPts val="0"/>
              </a:spcBef>
              <a:spcAft>
                <a:spcPts val="0"/>
              </a:spcAft>
              <a:buSzPts val="2400"/>
              <a:buNone/>
              <a:defRPr/>
            </a:lvl7pPr>
            <a:lvl8pPr lvl="7" rtl="0">
              <a:spcBef>
                <a:spcPts val="0"/>
              </a:spcBef>
              <a:spcAft>
                <a:spcPts val="0"/>
              </a:spcAft>
              <a:buSzPts val="2400"/>
              <a:buNone/>
              <a:defRPr/>
            </a:lvl8pPr>
            <a:lvl9pPr lvl="8" rtl="0">
              <a:spcBef>
                <a:spcPts val="0"/>
              </a:spcBef>
              <a:spcAft>
                <a:spcPts val="0"/>
              </a:spcAft>
              <a:buSzPts val="2400"/>
              <a:buNone/>
              <a:defRPr/>
            </a:lvl9pPr>
          </a:lstStyle>
          <a:p/>
        </p:txBody>
      </p:sp>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11" Type="http://schemas.openxmlformats.org/officeDocument/2006/relationships/slideLayout" Target="../slideLayouts/slideLayout11.xml"/><Relationship Id="rId22" Type="http://schemas.openxmlformats.org/officeDocument/2006/relationships/theme" Target="../theme/theme2.xml"/><Relationship Id="rId10" Type="http://schemas.openxmlformats.org/officeDocument/2006/relationships/slideLayout" Target="../slideLayouts/slideLayout10.xml"/><Relationship Id="rId21" Type="http://schemas.openxmlformats.org/officeDocument/2006/relationships/slideLayout" Target="../slideLayouts/slideLayout21.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5" Type="http://schemas.openxmlformats.org/officeDocument/2006/relationships/slideLayout" Target="../slideLayouts/slideLayout5.xml"/><Relationship Id="rId19" Type="http://schemas.openxmlformats.org/officeDocument/2006/relationships/slideLayout" Target="../slideLayouts/slideLayout19.xml"/><Relationship Id="rId6" Type="http://schemas.openxmlformats.org/officeDocument/2006/relationships/slideLayout" Target="../slideLayouts/slideLayout6.xml"/><Relationship Id="rId18" Type="http://schemas.openxmlformats.org/officeDocument/2006/relationships/slideLayout" Target="../slideLayouts/slideLayout18.xml"/><Relationship Id="rId7" Type="http://schemas.openxmlformats.org/officeDocument/2006/relationships/slideLayout" Target="../slideLayouts/slideLayout7.xml"/><Relationship Id="rId8" Type="http://schemas.openxmlformats.org/officeDocument/2006/relationships/slideLayout" Target="../slideLayouts/slideLayout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slideLayout" Target="../slideLayouts/slideLayout23.xml"/><Relationship Id="rId3" Type="http://schemas.openxmlformats.org/officeDocument/2006/relationships/theme" Target="../theme/theme1.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713225" y="445025"/>
            <a:ext cx="7717500" cy="572700"/>
          </a:xfrm>
          <a:prstGeom prst="rect">
            <a:avLst/>
          </a:prstGeom>
          <a:noFill/>
          <a:ln>
            <a:noFill/>
          </a:ln>
        </p:spPr>
        <p:txBody>
          <a:bodyPr anchorCtr="0" anchor="t" bIns="91425" lIns="91425" spcFirstLastPara="1" rIns="91425" wrap="square" tIns="91425">
            <a:noAutofit/>
          </a:bodyPr>
          <a:lstStyle>
            <a:lvl1pPr lvl="0" rtl="0">
              <a:spcBef>
                <a:spcPts val="0"/>
              </a:spcBef>
              <a:spcAft>
                <a:spcPts val="0"/>
              </a:spcAft>
              <a:buClr>
                <a:srgbClr val="181B32"/>
              </a:buClr>
              <a:buSzPts val="3500"/>
              <a:buFont typeface="Poppins"/>
              <a:buNone/>
              <a:defRPr b="1" sz="3500">
                <a:solidFill>
                  <a:srgbClr val="181B32"/>
                </a:solidFill>
                <a:latin typeface="Poppins"/>
                <a:ea typeface="Poppins"/>
                <a:cs typeface="Poppins"/>
                <a:sym typeface="Poppins"/>
              </a:defRPr>
            </a:lvl1pPr>
            <a:lvl2pPr lvl="1"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2pPr>
            <a:lvl3pPr lvl="2"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3pPr>
            <a:lvl4pPr lvl="3"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4pPr>
            <a:lvl5pPr lvl="4"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5pPr>
            <a:lvl6pPr lvl="5"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6pPr>
            <a:lvl7pPr lvl="6"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7pPr>
            <a:lvl8pPr lvl="7"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8pPr>
            <a:lvl9pPr lvl="8"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9pPr>
          </a:lstStyle>
          <a:p/>
        </p:txBody>
      </p:sp>
      <p:sp>
        <p:nvSpPr>
          <p:cNvPr id="7" name="Google Shape;7;p1"/>
          <p:cNvSpPr txBox="1"/>
          <p:nvPr>
            <p:ph idx="1" type="body"/>
          </p:nvPr>
        </p:nvSpPr>
        <p:spPr>
          <a:xfrm>
            <a:off x="713225" y="1762075"/>
            <a:ext cx="7717500" cy="3416400"/>
          </a:xfrm>
          <a:prstGeom prst="rect">
            <a:avLst/>
          </a:prstGeom>
          <a:noFill/>
          <a:ln>
            <a:noFill/>
          </a:ln>
        </p:spPr>
        <p:txBody>
          <a:bodyPr anchorCtr="0" anchor="t" bIns="91425" lIns="91425" spcFirstLastPara="1" rIns="91425" wrap="square" tIns="91425">
            <a:noAutofit/>
          </a:bodyPr>
          <a:lstStyle>
            <a:lvl1pPr indent="-330200" lvl="0" marL="457200">
              <a:lnSpc>
                <a:spcPct val="100000"/>
              </a:lnSpc>
              <a:spcBef>
                <a:spcPts val="0"/>
              </a:spcBef>
              <a:spcAft>
                <a:spcPts val="0"/>
              </a:spcAft>
              <a:buClr>
                <a:srgbClr val="181B32"/>
              </a:buClr>
              <a:buSzPts val="1600"/>
              <a:buFont typeface="Poppins"/>
              <a:buChar char="●"/>
              <a:defRPr b="1" sz="1600">
                <a:solidFill>
                  <a:srgbClr val="181B32"/>
                </a:solidFill>
                <a:latin typeface="Poppins"/>
                <a:ea typeface="Poppins"/>
                <a:cs typeface="Poppins"/>
                <a:sym typeface="Poppins"/>
              </a:defRPr>
            </a:lvl1pPr>
            <a:lvl2pPr indent="-330200" lvl="1" marL="914400">
              <a:lnSpc>
                <a:spcPct val="100000"/>
              </a:lnSpc>
              <a:spcBef>
                <a:spcPts val="0"/>
              </a:spcBef>
              <a:spcAft>
                <a:spcPts val="0"/>
              </a:spcAft>
              <a:buClr>
                <a:srgbClr val="181B32"/>
              </a:buClr>
              <a:buSzPts val="1600"/>
              <a:buFont typeface="Poppins"/>
              <a:buChar char="○"/>
              <a:defRPr sz="1600">
                <a:solidFill>
                  <a:srgbClr val="181B32"/>
                </a:solidFill>
                <a:latin typeface="Poppins"/>
                <a:ea typeface="Poppins"/>
                <a:cs typeface="Poppins"/>
                <a:sym typeface="Poppins"/>
              </a:defRPr>
            </a:lvl2pPr>
            <a:lvl3pPr indent="-317500" lvl="2" marL="1371600">
              <a:lnSpc>
                <a:spcPct val="100000"/>
              </a:lnSpc>
              <a:spcBef>
                <a:spcPts val="0"/>
              </a:spcBef>
              <a:spcAft>
                <a:spcPts val="0"/>
              </a:spcAft>
              <a:buClr>
                <a:srgbClr val="181B32"/>
              </a:buClr>
              <a:buSzPts val="1400"/>
              <a:buFont typeface="Poppins Medium"/>
              <a:buChar char="■"/>
              <a:defRPr>
                <a:solidFill>
                  <a:srgbClr val="181B32"/>
                </a:solidFill>
                <a:latin typeface="Poppins Medium"/>
                <a:ea typeface="Poppins Medium"/>
                <a:cs typeface="Poppins Medium"/>
                <a:sym typeface="Poppins Medium"/>
              </a:defRPr>
            </a:lvl3pPr>
            <a:lvl4pPr indent="-317500" lvl="3" marL="1828800">
              <a:lnSpc>
                <a:spcPct val="100000"/>
              </a:lnSpc>
              <a:spcBef>
                <a:spcPts val="0"/>
              </a:spcBef>
              <a:spcAft>
                <a:spcPts val="0"/>
              </a:spcAft>
              <a:buClr>
                <a:srgbClr val="181B32"/>
              </a:buClr>
              <a:buSzPts val="1400"/>
              <a:buFont typeface="Poppins"/>
              <a:buChar char="●"/>
              <a:defRPr>
                <a:solidFill>
                  <a:srgbClr val="181B32"/>
                </a:solidFill>
                <a:latin typeface="Poppins"/>
                <a:ea typeface="Poppins"/>
                <a:cs typeface="Poppins"/>
                <a:sym typeface="Poppins"/>
              </a:defRPr>
            </a:lvl4pPr>
            <a:lvl5pPr indent="-317500" lvl="4" marL="2286000">
              <a:lnSpc>
                <a:spcPct val="100000"/>
              </a:lnSpc>
              <a:spcBef>
                <a:spcPts val="0"/>
              </a:spcBef>
              <a:spcAft>
                <a:spcPts val="0"/>
              </a:spcAft>
              <a:buClr>
                <a:srgbClr val="181B32"/>
              </a:buClr>
              <a:buSzPts val="1400"/>
              <a:buFont typeface="Poppins"/>
              <a:buChar char="○"/>
              <a:defRPr>
                <a:solidFill>
                  <a:srgbClr val="181B32"/>
                </a:solidFill>
                <a:latin typeface="Poppins"/>
                <a:ea typeface="Poppins"/>
                <a:cs typeface="Poppins"/>
                <a:sym typeface="Poppins"/>
              </a:defRPr>
            </a:lvl5pPr>
            <a:lvl6pPr indent="-317500" lvl="5" marL="2743200">
              <a:lnSpc>
                <a:spcPct val="100000"/>
              </a:lnSpc>
              <a:spcBef>
                <a:spcPts val="0"/>
              </a:spcBef>
              <a:spcAft>
                <a:spcPts val="0"/>
              </a:spcAft>
              <a:buClr>
                <a:srgbClr val="181B32"/>
              </a:buClr>
              <a:buSzPts val="1400"/>
              <a:buFont typeface="Poppins Medium"/>
              <a:buChar char="■"/>
              <a:defRPr>
                <a:solidFill>
                  <a:srgbClr val="181B32"/>
                </a:solidFill>
                <a:latin typeface="Poppins Medium"/>
                <a:ea typeface="Poppins Medium"/>
                <a:cs typeface="Poppins Medium"/>
                <a:sym typeface="Poppins Medium"/>
              </a:defRPr>
            </a:lvl6pPr>
            <a:lvl7pPr indent="-317500" lvl="6" marL="3200400">
              <a:lnSpc>
                <a:spcPct val="100000"/>
              </a:lnSpc>
              <a:spcBef>
                <a:spcPts val="0"/>
              </a:spcBef>
              <a:spcAft>
                <a:spcPts val="0"/>
              </a:spcAft>
              <a:buClr>
                <a:srgbClr val="181B32"/>
              </a:buClr>
              <a:buSzPts val="1400"/>
              <a:buFont typeface="Poppins"/>
              <a:buChar char="●"/>
              <a:defRPr>
                <a:solidFill>
                  <a:srgbClr val="181B32"/>
                </a:solidFill>
                <a:latin typeface="Poppins"/>
                <a:ea typeface="Poppins"/>
                <a:cs typeface="Poppins"/>
                <a:sym typeface="Poppins"/>
              </a:defRPr>
            </a:lvl7pPr>
            <a:lvl8pPr indent="-292100" lvl="7" marL="3657600">
              <a:lnSpc>
                <a:spcPct val="100000"/>
              </a:lnSpc>
              <a:spcBef>
                <a:spcPts val="0"/>
              </a:spcBef>
              <a:spcAft>
                <a:spcPts val="0"/>
              </a:spcAft>
              <a:buClr>
                <a:srgbClr val="181B32"/>
              </a:buClr>
              <a:buSzPts val="1000"/>
              <a:buFont typeface="Poppins"/>
              <a:buChar char="○"/>
              <a:defRPr sz="1000">
                <a:solidFill>
                  <a:srgbClr val="181B32"/>
                </a:solidFill>
                <a:latin typeface="Poppins"/>
                <a:ea typeface="Poppins"/>
                <a:cs typeface="Poppins"/>
                <a:sym typeface="Poppins"/>
              </a:defRPr>
            </a:lvl8pPr>
            <a:lvl9pPr indent="-285750" lvl="8" marL="4114800">
              <a:lnSpc>
                <a:spcPct val="100000"/>
              </a:lnSpc>
              <a:spcBef>
                <a:spcPts val="0"/>
              </a:spcBef>
              <a:spcAft>
                <a:spcPts val="0"/>
              </a:spcAft>
              <a:buClr>
                <a:srgbClr val="181B32"/>
              </a:buClr>
              <a:buSzPts val="900"/>
              <a:buFont typeface="Poppins Medium"/>
              <a:buChar char="■"/>
              <a:defRPr sz="900">
                <a:solidFill>
                  <a:srgbClr val="181B32"/>
                </a:solidFill>
                <a:latin typeface="Poppins Medium"/>
                <a:ea typeface="Poppins Medium"/>
                <a:cs typeface="Poppins Medium"/>
                <a:sym typeface="Poppins Medium"/>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143" name="Shape 143"/>
        <p:cNvGrpSpPr/>
        <p:nvPr/>
      </p:nvGrpSpPr>
      <p:grpSpPr>
        <a:xfrm>
          <a:off x="0" y="0"/>
          <a:ext cx="0" cy="0"/>
          <a:chOff x="0" y="0"/>
          <a:chExt cx="0" cy="0"/>
        </a:xfrm>
      </p:grpSpPr>
      <p:sp>
        <p:nvSpPr>
          <p:cNvPr id="144" name="Google Shape;144;p23"/>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None/>
              <a:defRPr sz="2400">
                <a:solidFill>
                  <a:srgbClr val="FFFFFF"/>
                </a:solidFill>
              </a:defRPr>
            </a:lvl1pPr>
            <a:lvl2pPr lvl="1" rtl="0" algn="ctr">
              <a:spcBef>
                <a:spcPts val="0"/>
              </a:spcBef>
              <a:spcAft>
                <a:spcPts val="0"/>
              </a:spcAft>
              <a:buClr>
                <a:srgbClr val="FFFFFF"/>
              </a:buClr>
              <a:buSzPts val="2400"/>
              <a:buNone/>
              <a:defRPr sz="2400">
                <a:solidFill>
                  <a:srgbClr val="FFFFFF"/>
                </a:solidFill>
              </a:defRPr>
            </a:lvl2pPr>
            <a:lvl3pPr lvl="2" rtl="0" algn="ctr">
              <a:spcBef>
                <a:spcPts val="0"/>
              </a:spcBef>
              <a:spcAft>
                <a:spcPts val="0"/>
              </a:spcAft>
              <a:buClr>
                <a:srgbClr val="FFFFFF"/>
              </a:buClr>
              <a:buSzPts val="2400"/>
              <a:buNone/>
              <a:defRPr sz="2400">
                <a:solidFill>
                  <a:srgbClr val="FFFFFF"/>
                </a:solidFill>
              </a:defRPr>
            </a:lvl3pPr>
            <a:lvl4pPr lvl="3" rtl="0" algn="ctr">
              <a:spcBef>
                <a:spcPts val="0"/>
              </a:spcBef>
              <a:spcAft>
                <a:spcPts val="0"/>
              </a:spcAft>
              <a:buClr>
                <a:srgbClr val="FFFFFF"/>
              </a:buClr>
              <a:buSzPts val="2400"/>
              <a:buNone/>
              <a:defRPr sz="2400">
                <a:solidFill>
                  <a:srgbClr val="FFFFFF"/>
                </a:solidFill>
              </a:defRPr>
            </a:lvl4pPr>
            <a:lvl5pPr lvl="4" rtl="0" algn="ctr">
              <a:spcBef>
                <a:spcPts val="0"/>
              </a:spcBef>
              <a:spcAft>
                <a:spcPts val="0"/>
              </a:spcAft>
              <a:buClr>
                <a:srgbClr val="FFFFFF"/>
              </a:buClr>
              <a:buSzPts val="2400"/>
              <a:buNone/>
              <a:defRPr sz="2400">
                <a:solidFill>
                  <a:srgbClr val="FFFFFF"/>
                </a:solidFill>
              </a:defRPr>
            </a:lvl5pPr>
            <a:lvl6pPr lvl="5" rtl="0" algn="ctr">
              <a:spcBef>
                <a:spcPts val="0"/>
              </a:spcBef>
              <a:spcAft>
                <a:spcPts val="0"/>
              </a:spcAft>
              <a:buClr>
                <a:srgbClr val="FFFFFF"/>
              </a:buClr>
              <a:buSzPts val="2400"/>
              <a:buNone/>
              <a:defRPr sz="2400">
                <a:solidFill>
                  <a:srgbClr val="FFFFFF"/>
                </a:solidFill>
              </a:defRPr>
            </a:lvl6pPr>
            <a:lvl7pPr lvl="6" rtl="0" algn="ctr">
              <a:spcBef>
                <a:spcPts val="0"/>
              </a:spcBef>
              <a:spcAft>
                <a:spcPts val="0"/>
              </a:spcAft>
              <a:buClr>
                <a:srgbClr val="FFFFFF"/>
              </a:buClr>
              <a:buSzPts val="2400"/>
              <a:buNone/>
              <a:defRPr sz="2400">
                <a:solidFill>
                  <a:srgbClr val="FFFFFF"/>
                </a:solidFill>
              </a:defRPr>
            </a:lvl7pPr>
            <a:lvl8pPr lvl="7" rtl="0" algn="ctr">
              <a:spcBef>
                <a:spcPts val="0"/>
              </a:spcBef>
              <a:spcAft>
                <a:spcPts val="0"/>
              </a:spcAft>
              <a:buClr>
                <a:srgbClr val="FFFFFF"/>
              </a:buClr>
              <a:buSzPts val="2400"/>
              <a:buNone/>
              <a:defRPr sz="2400">
                <a:solidFill>
                  <a:srgbClr val="FFFFFF"/>
                </a:solidFill>
              </a:defRPr>
            </a:lvl8pPr>
            <a:lvl9pPr lvl="8" rtl="0" algn="ctr">
              <a:spcBef>
                <a:spcPts val="0"/>
              </a:spcBef>
              <a:spcAft>
                <a:spcPts val="0"/>
              </a:spcAft>
              <a:buClr>
                <a:srgbClr val="FFFFFF"/>
              </a:buClr>
              <a:buSzPts val="2400"/>
              <a:buNone/>
              <a:defRPr sz="2400">
                <a:solidFill>
                  <a:srgbClr val="FFFFFF"/>
                </a:solidFill>
              </a:defRPr>
            </a:lvl9pPr>
          </a:lstStyle>
          <a:p/>
        </p:txBody>
      </p:sp>
      <p:sp>
        <p:nvSpPr>
          <p:cNvPr id="145" name="Google Shape;145;p23"/>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69" r:id="rId1"/>
    <p:sldLayoutId id="2147483670" r:id="rId2"/>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2.xml.rels><?xml version="1.0" encoding="UTF-8" standalone="yes"?><Relationships xmlns="http://schemas.openxmlformats.org/package/2006/relationships"><Relationship Id="rId20" Type="http://schemas.openxmlformats.org/officeDocument/2006/relationships/hyperlink" Target="https://wepik.com/?utm_source=slidesgo_template&amp;utm_medium=referral-link&amp;utm_campaign=promo-slide&amp;utm_term=slidesgo&amp;utm_content=wepik" TargetMode="External"/><Relationship Id="rId11" Type="http://schemas.openxmlformats.org/officeDocument/2006/relationships/hyperlink" Target="https://slidesgo.com/slidesgo-school/presentation-tips/how-to-edit-the-master-slides-in-our-templates?utm_source=slidesgo_template&amp;utm_medium=referral-link&amp;utm_campaign=how-to-edit-the-master-slides-in-our-templates&amp;utm_term=slidesgo-school&amp;utm_content=how-to-edit-the-master-slides-in-our-templates" TargetMode="External"/><Relationship Id="rId10" Type="http://schemas.openxmlformats.org/officeDocument/2006/relationships/slide" Target="/ppt/slides/slide28.xml"/><Relationship Id="rId21" Type="http://schemas.openxmlformats.org/officeDocument/2006/relationships/hyperlink" Target="https://www.videvo.net/?utm_source=slidesgo_template&amp;utm_medium=referral-link&amp;utm_campaign=sg_resources&amp;utm_content=videvo" TargetMode="External"/><Relationship Id="rId13" Type="http://schemas.openxmlformats.org/officeDocument/2006/relationships/hyperlink" Target="https://bit.ly/3A1uf1Q" TargetMode="External"/><Relationship Id="rId12" Type="http://schemas.openxmlformats.org/officeDocument/2006/relationships/hyperlink" Target="https://bit.ly/3A1uf1Q" TargetMode="External"/><Relationship Id="rId1" Type="http://schemas.openxmlformats.org/officeDocument/2006/relationships/slideLayout" Target="../slideLayouts/slideLayout3.xml"/><Relationship Id="rId2" Type="http://schemas.openxmlformats.org/officeDocument/2006/relationships/notesSlide" Target="../notesSlides/notesSlide2.xml"/><Relationship Id="rId3" Type="http://schemas.openxmlformats.org/officeDocument/2006/relationships/slide" Target="/ppt/slides/slide26.xml"/><Relationship Id="rId4" Type="http://schemas.openxmlformats.org/officeDocument/2006/relationships/slide" Target="/ppt/slides/slide23.xml"/><Relationship Id="rId9" Type="http://schemas.openxmlformats.org/officeDocument/2006/relationships/slide" Target="/ppt/slides/slide34.xml"/><Relationship Id="rId15" Type="http://schemas.openxmlformats.org/officeDocument/2006/relationships/hyperlink" Target="http://bit.ly/33VAFh3" TargetMode="External"/><Relationship Id="rId14" Type="http://schemas.openxmlformats.org/officeDocument/2006/relationships/hyperlink" Target="http://bit.ly/30B07Gq" TargetMode="External"/><Relationship Id="rId17" Type="http://schemas.openxmlformats.org/officeDocument/2006/relationships/hyperlink" Target="https://www.flaticon.com/?utm_source=slidesgo_template&amp;utm_medium=referral-link&amp;utm_campaign=promo-slide&amp;utm_term=slidesgo&amp;utm_content=flaticon" TargetMode="External"/><Relationship Id="rId16" Type="http://schemas.openxmlformats.org/officeDocument/2006/relationships/hyperlink" Target="https://www.freepik.com/?utm_source=slidesgo_template&amp;utm_medium=referral-link&amp;utm_campaign=promo-slide&amp;utm_term=slidesgo&amp;utm_content=freepik" TargetMode="External"/><Relationship Id="rId5" Type="http://schemas.openxmlformats.org/officeDocument/2006/relationships/slide" Target="/ppt/slides/slide22.xml"/><Relationship Id="rId19" Type="http://schemas.openxmlformats.org/officeDocument/2006/relationships/hyperlink" Target="https://wepik.com/?utm_source=slidesgo_template&amp;utm_medium=referral-link&amp;utm_campaign=promo-slide&amp;utm_term=slidesgo&amp;utm_content=wepik" TargetMode="External"/><Relationship Id="rId6" Type="http://schemas.openxmlformats.org/officeDocument/2006/relationships/slide" Target="/ppt/slides/slide22.xml"/><Relationship Id="rId18" Type="http://schemas.openxmlformats.org/officeDocument/2006/relationships/hyperlink" Target="https://storyset.com/?utm_source=slidesgo_template&amp;utm_medium=referral-link&amp;utm_campaign=promo-slide&amp;utm_term=slidesgo&amp;utm_content=storyset" TargetMode="External"/><Relationship Id="rId7" Type="http://schemas.openxmlformats.org/officeDocument/2006/relationships/slide" Target="/ppt/slides/slide20.xml"/><Relationship Id="rId8" Type="http://schemas.openxmlformats.org/officeDocument/2006/relationships/slide" Target="/ppt/slides/slide26.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4.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5.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6.xml"/><Relationship Id="rId3" Type="http://schemas.openxmlformats.org/officeDocument/2006/relationships/image" Target="../media/image5.jpg"/></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9.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0.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11.xml"/><Relationship Id="rId3" Type="http://schemas.openxmlformats.org/officeDocument/2006/relationships/image" Target="../media/image4.jpg"/></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2.xml"/><Relationship Id="rId3" Type="http://schemas.openxmlformats.org/officeDocument/2006/relationships/image" Target="../media/image2.jpg"/></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4.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5.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7.xml"/><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hyperlink" Target="https://docs.google.com/spreadsheets/d/1Hizth2bzgrfJra53yLasbGDSOCObQcxNomIevJfuMdQ/copy#gid=509368585" TargetMode="External"/><Relationship Id="rId5" Type="http://schemas.openxmlformats.org/officeDocument/2006/relationships/image" Target="../media/image3.png"/></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8.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19.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20.xml"/><Relationship Id="rId3" Type="http://schemas.openxmlformats.org/officeDocument/2006/relationships/slide" Target="/ppt/slides/slide1.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1.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22.xml"/><Relationship Id="rId3" Type="http://schemas.openxmlformats.org/officeDocument/2006/relationships/hyperlink" Target="https://www.freepik.com/free-vector/flat-geometric-background_23761109.htm/?utm_source=slidesgo_template&amp;utm_medium=referral-link&amp;utm_campaign=sg_resources&amp;utm_content=freepik" TargetMode="External"/><Relationship Id="rId4" Type="http://schemas.openxmlformats.org/officeDocument/2006/relationships/hyperlink" Target="https://www.freepik.com/free-vector/handwritten-wedding-words_845315.htm/?utm_source=slidesgo_template&amp;utm_medium=referral-link&amp;utm_campaign=sg_resources&amp;utm_content=freepik" TargetMode="External"/></Relationships>
</file>

<file path=ppt/slides/_rels/slide23.xml.rels><?xml version="1.0" encoding="UTF-8" standalone="yes"?><Relationships xmlns="http://schemas.openxmlformats.org/package/2006/relationships"><Relationship Id="rId11" Type="http://schemas.openxmlformats.org/officeDocument/2006/relationships/hyperlink" Target="https://www.freepik.com/free-photo/young-woman-lying-bed-reading-book_2709495.htm/?utm_source=slidesgo_template&amp;utm_medium=referral-link&amp;utm_campaign=sg_resources&amp;utm_content=freepik" TargetMode="External"/><Relationship Id="rId10" Type="http://schemas.openxmlformats.org/officeDocument/2006/relationships/hyperlink" Target="https://www.freepik.com/free-photo/close-up-hands-holding-open-book_12975470.htm/?utm_source=slidesgo_template&amp;utm_medium=referral-link&amp;utm_campaign=sg_resources&amp;utm_content=freepik" TargetMode="External"/><Relationship Id="rId1" Type="http://schemas.openxmlformats.org/officeDocument/2006/relationships/slideLayout" Target="../slideLayouts/slideLayout15.xml"/><Relationship Id="rId2" Type="http://schemas.openxmlformats.org/officeDocument/2006/relationships/notesSlide" Target="../notesSlides/notesSlide23.xml"/><Relationship Id="rId3" Type="http://schemas.openxmlformats.org/officeDocument/2006/relationships/hyperlink" Target="https://www.freepik.com/free-vector/handwritten-wedding-text-collection_845314.htm/?utm_source=slidesgo_template&amp;utm_medium=referral-link&amp;utm_campaign=sg_resources&amp;utm_content=freepik" TargetMode="External"/><Relationship Id="rId4" Type="http://schemas.openxmlformats.org/officeDocument/2006/relationships/hyperlink" Target="https://www.freepik.com/free-vector/handwritten-wedding-words_845315.htm/?utm_source=slidesgo_template&amp;utm_medium=referral-link&amp;utm_campaign=sg_resources&amp;utm_content=freepik" TargetMode="External"/><Relationship Id="rId9" Type="http://schemas.openxmlformats.org/officeDocument/2006/relationships/hyperlink" Target="https://www.freepik.com/free-photo/close-up-hands-holding-open-book_12975470.htm/?utm_source=slidesgo_template&amp;utm_medium=referral-link&amp;utm_campaign=sg_resources&amp;utm_content=freepik" TargetMode="External"/><Relationship Id="rId5" Type="http://schemas.openxmlformats.org/officeDocument/2006/relationships/hyperlink" Target="https://www.freepik.com/free-vector/flat-geometric-background_23761109.htm/?utm_source=slidesgo_template&amp;utm_medium=referral-link&amp;utm_campaign=sg_resources&amp;utm_content=freepik" TargetMode="External"/><Relationship Id="rId6" Type="http://schemas.openxmlformats.org/officeDocument/2006/relationships/hyperlink" Target="https://www.freepik.com/free-vector/modern-office-desk-with-flat-design_2787373.htm/?utm_source=slidesgo_template&amp;utm_medium=referral-link&amp;utm_campaign=sg_resources&amp;utm_content=freepik" TargetMode="External"/><Relationship Id="rId7" Type="http://schemas.openxmlformats.org/officeDocument/2006/relationships/hyperlink" Target="https://www.flaticon.com/packs/learning-43/?utm_source=slidesgo_template&amp;utm_medium=referral-link&amp;utm_campaign=sg_resources&amp;utm_content=flaticon" TargetMode="External"/><Relationship Id="rId8" Type="http://schemas.openxmlformats.org/officeDocument/2006/relationships/hyperlink" Target="https://www.freepik.com/free-vector/realistic-grainy-paper-texture_18774790.htm/?utm_source=slidesgo_template&amp;utm_medium=referral-link&amp;utm_campaign=sg_resources&amp;utm_content=freepik" TargetMode="Externa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24.xml"/><Relationship Id="rId3" Type="http://schemas.openxmlformats.org/officeDocument/2006/relationships/hyperlink" Target="http://bit.ly/2PfT4lq" TargetMode="External"/><Relationship Id="rId4" Type="http://schemas.openxmlformats.org/officeDocument/2006/relationships/slide" Target="/ppt/slides/slide20.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25.xml"/><Relationship Id="rId3" Type="http://schemas.openxmlformats.org/officeDocument/2006/relationships/hyperlink" Target="http://bit.ly/2PfT4lq" TargetMode="External"/><Relationship Id="rId4" Type="http://schemas.openxmlformats.org/officeDocument/2006/relationships/slide" Target="/ppt/slides/slide20.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26.xml"/><Relationship Id="rId3" Type="http://schemas.openxmlformats.org/officeDocument/2006/relationships/hyperlink" Target="https://fonts.google.com/specimen/Poppins" TargetMode="External"/></Relationships>
</file>

<file path=ppt/slides/_rels/slide27.xml.rels><?xml version="1.0" encoding="UTF-8" standalone="yes"?><Relationships xmlns="http://schemas.openxmlformats.org/package/2006/relationships"><Relationship Id="rId11" Type="http://schemas.openxmlformats.org/officeDocument/2006/relationships/hyperlink" Target="https://storyset.com/bro?utm_source=slidesgo_template&amp;utm_medium=referral-link&amp;utm_campaign=slidesgo_final_slides&amp;utm_term=bro&amp;utm_content=storyset" TargetMode="External"/><Relationship Id="rId10" Type="http://schemas.openxmlformats.org/officeDocument/2006/relationships/hyperlink" Target="https://storyset.com/bro?utm_source=slidesgo_template&amp;utm_medium=referral-link&amp;utm_campaign=slidesgo_final_slides&amp;utm_term=bro&amp;utm_content=storyset" TargetMode="External"/><Relationship Id="rId13" Type="http://schemas.openxmlformats.org/officeDocument/2006/relationships/hyperlink" Target="https://storyset.com/rafiki?utm_source=slidesgo_template&amp;utm_medium=referral-link&amp;utm_campaign=slidesgo_final_slides&amp;utm_term=rafiki&amp;utm_content=storyset" TargetMode="External"/><Relationship Id="rId12" Type="http://schemas.openxmlformats.org/officeDocument/2006/relationships/hyperlink" Target="https://storyset.com/rafiki?utm_source=slidesgo_template&amp;utm_medium=referral-link&amp;utm_campaign=slidesgo_final_slides&amp;utm_term=rafiki&amp;utm_content=storyset" TargetMode="External"/><Relationship Id="rId1" Type="http://schemas.openxmlformats.org/officeDocument/2006/relationships/slideLayout" Target="../slideLayouts/slideLayout23.xml"/><Relationship Id="rId2" Type="http://schemas.openxmlformats.org/officeDocument/2006/relationships/notesSlide" Target="../notesSlides/notesSlide27.xm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4" Type="http://schemas.openxmlformats.org/officeDocument/2006/relationships/hyperlink" Target="https://storyset.com/how-it-works?utm_source=slidesgo_template&amp;utm_medium=referral-link&amp;utm_campaign=slidesgo_final_slides&amp;utm_term=how%20it%20works&amp;utm_content=storyset" TargetMode="External"/><Relationship Id="rId9" Type="http://schemas.openxmlformats.org/officeDocument/2006/relationships/hyperlink" Target="https://storyset.com/amico?utm_source=slidesgo_template&amp;utm_medium=referral-link&amp;utm_campaign=slidesgo_final_slides&amp;utm_term=amico&amp;utm_content=storyset" TargetMode="External"/><Relationship Id="rId15" Type="http://schemas.openxmlformats.org/officeDocument/2006/relationships/image" Target="../media/image7.png"/><Relationship Id="rId14" Type="http://schemas.openxmlformats.org/officeDocument/2006/relationships/image" Target="../media/image6.png"/><Relationship Id="rId17" Type="http://schemas.openxmlformats.org/officeDocument/2006/relationships/image" Target="../media/image9.png"/><Relationship Id="rId16" Type="http://schemas.openxmlformats.org/officeDocument/2006/relationships/image" Target="../media/image10.png"/><Relationship Id="rId5" Type="http://schemas.openxmlformats.org/officeDocument/2006/relationships/image" Target="../media/image8.png"/><Relationship Id="rId19" Type="http://schemas.openxmlformats.org/officeDocument/2006/relationships/hyperlink" Target="https://storyset.com/cuate?utm_source=slidesgo_template&amp;utm_medium=referral-link&amp;utm_campaign=slidesgo_final_slides&amp;utm_term=cuate&amp;utm_content=storyset" TargetMode="External"/><Relationship Id="rId6" Type="http://schemas.openxmlformats.org/officeDocument/2006/relationships/hyperlink" Target="https://storyset.com/pana?utm_source=slidesgo_template&amp;utm_medium=referral-link&amp;utm_campaign=slidesgo_final_slides&amp;utm_term=pana&amp;utm_content=storyset" TargetMode="External"/><Relationship Id="rId18" Type="http://schemas.openxmlformats.org/officeDocument/2006/relationships/hyperlink" Target="https://storyset.com/cuate?utm_source=slidesgo_template&amp;utm_medium=referral-link&amp;utm_campaign=slidesgo_final_slides&amp;utm_term=cuate&amp;utm_content=storyset" TargetMode="External"/><Relationship Id="rId7" Type="http://schemas.openxmlformats.org/officeDocument/2006/relationships/hyperlink" Target="https://storyset.com/pana?utm_source=slidesgo_template&amp;utm_medium=referral-link&amp;utm_campaign=slidesgo_final_slides&amp;utm_term=pana&amp;utm_content=storyset" TargetMode="External"/><Relationship Id="rId8" Type="http://schemas.openxmlformats.org/officeDocument/2006/relationships/hyperlink" Target="https://storyset.com/amico?utm_source=slidesgo_template&amp;utm_medium=referral-link&amp;utm_campaign=slidesgo_final_slides&amp;utm_term=amico&amp;utm_content=storyset" TargetMode="Externa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28.xml"/><Relationship Id="rId3" Type="http://schemas.openxmlformats.org/officeDocument/2006/relationships/hyperlink" Target="https://bit.ly/2ZjL1pd" TargetMode="Externa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29.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30.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31.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3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33.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4.xml"/><Relationship Id="rId3" Type="http://schemas.openxmlformats.org/officeDocument/2006/relationships/hyperlink" Target="https://workspace.google.com/marketplace/app/icons_for_slides_docs/381578326502" TargetMode="Externa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35.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36.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37.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38.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9.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40.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41.xml"/><Relationship Id="rId3" Type="http://schemas.openxmlformats.org/officeDocument/2006/relationships/hyperlink" Target="http://bit.ly/2PfT4lq" TargetMode="External"/><Relationship Id="rId4" Type="http://schemas.openxmlformats.org/officeDocument/2006/relationships/image" Target="../media/image11.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2" name="Shape 152"/>
        <p:cNvGrpSpPr/>
        <p:nvPr/>
      </p:nvGrpSpPr>
      <p:grpSpPr>
        <a:xfrm>
          <a:off x="0" y="0"/>
          <a:ext cx="0" cy="0"/>
          <a:chOff x="0" y="0"/>
          <a:chExt cx="0" cy="0"/>
        </a:xfrm>
      </p:grpSpPr>
      <p:sp>
        <p:nvSpPr>
          <p:cNvPr id="153" name="Google Shape;153;p26"/>
          <p:cNvSpPr txBox="1"/>
          <p:nvPr>
            <p:ph type="ctrTitle"/>
          </p:nvPr>
        </p:nvSpPr>
        <p:spPr>
          <a:xfrm>
            <a:off x="713225" y="1185500"/>
            <a:ext cx="4255800" cy="2180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Modern Doodle Minitheme</a:t>
            </a:r>
            <a:endParaRPr>
              <a:solidFill>
                <a:schemeClr val="lt2"/>
              </a:solidFill>
            </a:endParaRPr>
          </a:p>
        </p:txBody>
      </p:sp>
      <p:sp>
        <p:nvSpPr>
          <p:cNvPr id="154" name="Google Shape;154;p26"/>
          <p:cNvSpPr txBox="1"/>
          <p:nvPr>
            <p:ph idx="1" type="subTitle"/>
          </p:nvPr>
        </p:nvSpPr>
        <p:spPr>
          <a:xfrm>
            <a:off x="713225" y="3457600"/>
            <a:ext cx="4255800" cy="393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Here is where your presentation begins</a:t>
            </a:r>
            <a:endParaRPr/>
          </a:p>
        </p:txBody>
      </p:sp>
      <p:sp>
        <p:nvSpPr>
          <p:cNvPr id="155" name="Google Shape;155;p26"/>
          <p:cNvSpPr/>
          <p:nvPr/>
        </p:nvSpPr>
        <p:spPr>
          <a:xfrm>
            <a:off x="761550" y="3883088"/>
            <a:ext cx="964050" cy="87200"/>
          </a:xfrm>
          <a:custGeom>
            <a:rect b="b" l="l" r="r" t="t"/>
            <a:pathLst>
              <a:path extrusionOk="0" h="3488" w="38562">
                <a:moveTo>
                  <a:pt x="25881" y="208"/>
                </a:moveTo>
                <a:cubicBezTo>
                  <a:pt x="25883" y="227"/>
                  <a:pt x="25884" y="246"/>
                  <a:pt x="25886" y="265"/>
                </a:cubicBezTo>
                <a:lnTo>
                  <a:pt x="25877" y="265"/>
                </a:lnTo>
                <a:cubicBezTo>
                  <a:pt x="25876" y="246"/>
                  <a:pt x="25874" y="227"/>
                  <a:pt x="25873" y="208"/>
                </a:cubicBezTo>
                <a:close/>
                <a:moveTo>
                  <a:pt x="20163" y="181"/>
                </a:moveTo>
                <a:cubicBezTo>
                  <a:pt x="20169" y="212"/>
                  <a:pt x="20174" y="243"/>
                  <a:pt x="20180" y="274"/>
                </a:cubicBezTo>
                <a:cubicBezTo>
                  <a:pt x="20173" y="275"/>
                  <a:pt x="20164" y="278"/>
                  <a:pt x="20157" y="280"/>
                </a:cubicBezTo>
                <a:cubicBezTo>
                  <a:pt x="20154" y="249"/>
                  <a:pt x="20152" y="217"/>
                  <a:pt x="20151" y="186"/>
                </a:cubicBezTo>
                <a:cubicBezTo>
                  <a:pt x="20154" y="184"/>
                  <a:pt x="20158" y="183"/>
                  <a:pt x="20163" y="181"/>
                </a:cubicBezTo>
                <a:close/>
                <a:moveTo>
                  <a:pt x="18637" y="295"/>
                </a:moveTo>
                <a:cubicBezTo>
                  <a:pt x="18639" y="314"/>
                  <a:pt x="18640" y="333"/>
                  <a:pt x="18641" y="352"/>
                </a:cubicBezTo>
                <a:lnTo>
                  <a:pt x="18633" y="352"/>
                </a:lnTo>
                <a:cubicBezTo>
                  <a:pt x="18631" y="333"/>
                  <a:pt x="18630" y="314"/>
                  <a:pt x="18628" y="295"/>
                </a:cubicBezTo>
                <a:close/>
                <a:moveTo>
                  <a:pt x="17509" y="408"/>
                </a:moveTo>
                <a:cubicBezTo>
                  <a:pt x="17510" y="410"/>
                  <a:pt x="17511" y="412"/>
                  <a:pt x="17512" y="414"/>
                </a:cubicBezTo>
                <a:lnTo>
                  <a:pt x="17512" y="414"/>
                </a:lnTo>
                <a:cubicBezTo>
                  <a:pt x="17512" y="414"/>
                  <a:pt x="17512" y="414"/>
                  <a:pt x="17512" y="414"/>
                </a:cubicBezTo>
                <a:cubicBezTo>
                  <a:pt x="17510" y="434"/>
                  <a:pt x="17504" y="451"/>
                  <a:pt x="17498" y="465"/>
                </a:cubicBezTo>
                <a:cubicBezTo>
                  <a:pt x="17495" y="459"/>
                  <a:pt x="17492" y="453"/>
                  <a:pt x="17488" y="448"/>
                </a:cubicBezTo>
                <a:cubicBezTo>
                  <a:pt x="17495" y="434"/>
                  <a:pt x="17503" y="421"/>
                  <a:pt x="17509" y="408"/>
                </a:cubicBezTo>
                <a:close/>
                <a:moveTo>
                  <a:pt x="17528" y="367"/>
                </a:moveTo>
                <a:cubicBezTo>
                  <a:pt x="17531" y="383"/>
                  <a:pt x="17535" y="398"/>
                  <a:pt x="17540" y="414"/>
                </a:cubicBezTo>
                <a:cubicBezTo>
                  <a:pt x="17556" y="414"/>
                  <a:pt x="17573" y="417"/>
                  <a:pt x="17592" y="420"/>
                </a:cubicBezTo>
                <a:cubicBezTo>
                  <a:pt x="17595" y="453"/>
                  <a:pt x="17598" y="478"/>
                  <a:pt x="17603" y="515"/>
                </a:cubicBezTo>
                <a:cubicBezTo>
                  <a:pt x="17585" y="520"/>
                  <a:pt x="17570" y="523"/>
                  <a:pt x="17551" y="527"/>
                </a:cubicBezTo>
                <a:cubicBezTo>
                  <a:pt x="17545" y="481"/>
                  <a:pt x="17542" y="448"/>
                  <a:pt x="17538" y="412"/>
                </a:cubicBezTo>
                <a:cubicBezTo>
                  <a:pt x="17532" y="414"/>
                  <a:pt x="17524" y="414"/>
                  <a:pt x="17515" y="414"/>
                </a:cubicBezTo>
                <a:lnTo>
                  <a:pt x="17515" y="414"/>
                </a:lnTo>
                <a:cubicBezTo>
                  <a:pt x="17518" y="395"/>
                  <a:pt x="17522" y="382"/>
                  <a:pt x="17528" y="367"/>
                </a:cubicBezTo>
                <a:close/>
                <a:moveTo>
                  <a:pt x="15365" y="534"/>
                </a:moveTo>
                <a:cubicBezTo>
                  <a:pt x="15368" y="573"/>
                  <a:pt x="15371" y="609"/>
                  <a:pt x="15372" y="648"/>
                </a:cubicBezTo>
                <a:lnTo>
                  <a:pt x="15359" y="648"/>
                </a:lnTo>
                <a:cubicBezTo>
                  <a:pt x="15356" y="611"/>
                  <a:pt x="15355" y="573"/>
                  <a:pt x="15352" y="534"/>
                </a:cubicBezTo>
                <a:close/>
                <a:moveTo>
                  <a:pt x="10029" y="689"/>
                </a:moveTo>
                <a:cubicBezTo>
                  <a:pt x="10029" y="695"/>
                  <a:pt x="10029" y="701"/>
                  <a:pt x="10029" y="708"/>
                </a:cubicBezTo>
                <a:lnTo>
                  <a:pt x="10001" y="708"/>
                </a:lnTo>
                <a:cubicBezTo>
                  <a:pt x="10001" y="701"/>
                  <a:pt x="10001" y="695"/>
                  <a:pt x="10001" y="689"/>
                </a:cubicBezTo>
                <a:close/>
                <a:moveTo>
                  <a:pt x="9573" y="626"/>
                </a:moveTo>
                <a:cubicBezTo>
                  <a:pt x="9576" y="657"/>
                  <a:pt x="9577" y="689"/>
                  <a:pt x="9580" y="720"/>
                </a:cubicBezTo>
                <a:cubicBezTo>
                  <a:pt x="9576" y="721"/>
                  <a:pt x="9571" y="723"/>
                  <a:pt x="9565" y="723"/>
                </a:cubicBezTo>
                <a:cubicBezTo>
                  <a:pt x="9561" y="692"/>
                  <a:pt x="9555" y="661"/>
                  <a:pt x="9549" y="629"/>
                </a:cubicBezTo>
                <a:cubicBezTo>
                  <a:pt x="9558" y="629"/>
                  <a:pt x="9565" y="627"/>
                  <a:pt x="9573" y="626"/>
                </a:cubicBezTo>
                <a:close/>
                <a:moveTo>
                  <a:pt x="34248" y="632"/>
                </a:moveTo>
                <a:cubicBezTo>
                  <a:pt x="34253" y="662"/>
                  <a:pt x="34259" y="693"/>
                  <a:pt x="34264" y="724"/>
                </a:cubicBezTo>
                <a:cubicBezTo>
                  <a:pt x="34257" y="726"/>
                  <a:pt x="34248" y="727"/>
                  <a:pt x="34241" y="730"/>
                </a:cubicBezTo>
                <a:cubicBezTo>
                  <a:pt x="34239" y="699"/>
                  <a:pt x="34237" y="667"/>
                  <a:pt x="34235" y="636"/>
                </a:cubicBezTo>
                <a:cubicBezTo>
                  <a:pt x="34239" y="634"/>
                  <a:pt x="34244" y="633"/>
                  <a:pt x="34248" y="632"/>
                </a:cubicBezTo>
                <a:close/>
                <a:moveTo>
                  <a:pt x="9726" y="746"/>
                </a:moveTo>
                <a:cubicBezTo>
                  <a:pt x="9726" y="752"/>
                  <a:pt x="9726" y="760"/>
                  <a:pt x="9727" y="765"/>
                </a:cubicBezTo>
                <a:lnTo>
                  <a:pt x="9699" y="765"/>
                </a:lnTo>
                <a:cubicBezTo>
                  <a:pt x="9698" y="760"/>
                  <a:pt x="9698" y="752"/>
                  <a:pt x="9698" y="746"/>
                </a:cubicBezTo>
                <a:close/>
                <a:moveTo>
                  <a:pt x="8418" y="793"/>
                </a:moveTo>
                <a:lnTo>
                  <a:pt x="8418" y="793"/>
                </a:lnTo>
                <a:cubicBezTo>
                  <a:pt x="8418" y="794"/>
                  <a:pt x="8419" y="795"/>
                  <a:pt x="8419" y="796"/>
                </a:cubicBezTo>
                <a:cubicBezTo>
                  <a:pt x="8419" y="796"/>
                  <a:pt x="8419" y="794"/>
                  <a:pt x="8418" y="793"/>
                </a:cubicBezTo>
                <a:close/>
                <a:moveTo>
                  <a:pt x="14932" y="762"/>
                </a:moveTo>
                <a:cubicBezTo>
                  <a:pt x="14932" y="782"/>
                  <a:pt x="14934" y="799"/>
                  <a:pt x="14935" y="818"/>
                </a:cubicBezTo>
                <a:lnTo>
                  <a:pt x="14927" y="818"/>
                </a:lnTo>
                <a:cubicBezTo>
                  <a:pt x="14925" y="799"/>
                  <a:pt x="14924" y="782"/>
                  <a:pt x="14922" y="762"/>
                </a:cubicBezTo>
                <a:close/>
                <a:moveTo>
                  <a:pt x="9276" y="843"/>
                </a:moveTo>
                <a:cubicBezTo>
                  <a:pt x="9277" y="861"/>
                  <a:pt x="9279" y="880"/>
                  <a:pt x="9280" y="899"/>
                </a:cubicBezTo>
                <a:lnTo>
                  <a:pt x="9271" y="899"/>
                </a:lnTo>
                <a:cubicBezTo>
                  <a:pt x="9270" y="880"/>
                  <a:pt x="9268" y="861"/>
                  <a:pt x="9267" y="843"/>
                </a:cubicBezTo>
                <a:close/>
                <a:moveTo>
                  <a:pt x="8325" y="907"/>
                </a:moveTo>
                <a:lnTo>
                  <a:pt x="8325" y="907"/>
                </a:lnTo>
                <a:cubicBezTo>
                  <a:pt x="8323" y="907"/>
                  <a:pt x="8317" y="907"/>
                  <a:pt x="8312" y="908"/>
                </a:cubicBezTo>
                <a:cubicBezTo>
                  <a:pt x="8312" y="909"/>
                  <a:pt x="8312" y="911"/>
                  <a:pt x="8313" y="912"/>
                </a:cubicBezTo>
                <a:lnTo>
                  <a:pt x="8313" y="912"/>
                </a:lnTo>
                <a:cubicBezTo>
                  <a:pt x="8317" y="911"/>
                  <a:pt x="8321" y="909"/>
                  <a:pt x="8325" y="907"/>
                </a:cubicBezTo>
                <a:close/>
                <a:moveTo>
                  <a:pt x="11646" y="826"/>
                </a:moveTo>
                <a:lnTo>
                  <a:pt x="11646" y="826"/>
                </a:lnTo>
                <a:cubicBezTo>
                  <a:pt x="11632" y="857"/>
                  <a:pt x="11621" y="883"/>
                  <a:pt x="11610" y="908"/>
                </a:cubicBezTo>
                <a:lnTo>
                  <a:pt x="11610" y="908"/>
                </a:lnTo>
                <a:cubicBezTo>
                  <a:pt x="11597" y="914"/>
                  <a:pt x="11586" y="916"/>
                  <a:pt x="11578" y="916"/>
                </a:cubicBezTo>
                <a:cubicBezTo>
                  <a:pt x="11550" y="916"/>
                  <a:pt x="11548" y="886"/>
                  <a:pt x="11546" y="846"/>
                </a:cubicBezTo>
                <a:cubicBezTo>
                  <a:pt x="11568" y="842"/>
                  <a:pt x="11593" y="837"/>
                  <a:pt x="11646" y="826"/>
                </a:cubicBezTo>
                <a:close/>
                <a:moveTo>
                  <a:pt x="12577" y="729"/>
                </a:moveTo>
                <a:cubicBezTo>
                  <a:pt x="12583" y="733"/>
                  <a:pt x="12592" y="733"/>
                  <a:pt x="12596" y="742"/>
                </a:cubicBezTo>
                <a:cubicBezTo>
                  <a:pt x="12618" y="801"/>
                  <a:pt x="12639" y="862"/>
                  <a:pt x="12665" y="940"/>
                </a:cubicBezTo>
                <a:lnTo>
                  <a:pt x="12598" y="940"/>
                </a:lnTo>
                <a:cubicBezTo>
                  <a:pt x="12583" y="893"/>
                  <a:pt x="12567" y="842"/>
                  <a:pt x="12551" y="792"/>
                </a:cubicBezTo>
                <a:cubicBezTo>
                  <a:pt x="12558" y="771"/>
                  <a:pt x="12567" y="752"/>
                  <a:pt x="12577" y="729"/>
                </a:cubicBezTo>
                <a:close/>
                <a:moveTo>
                  <a:pt x="5713" y="932"/>
                </a:moveTo>
                <a:cubicBezTo>
                  <a:pt x="5716" y="932"/>
                  <a:pt x="5719" y="933"/>
                  <a:pt x="5723" y="933"/>
                </a:cubicBezTo>
                <a:cubicBezTo>
                  <a:pt x="5723" y="939"/>
                  <a:pt x="5723" y="945"/>
                  <a:pt x="5724" y="951"/>
                </a:cubicBezTo>
                <a:lnTo>
                  <a:pt x="5696" y="951"/>
                </a:lnTo>
                <a:cubicBezTo>
                  <a:pt x="5695" y="945"/>
                  <a:pt x="5695" y="939"/>
                  <a:pt x="5695" y="933"/>
                </a:cubicBezTo>
                <a:cubicBezTo>
                  <a:pt x="5701" y="933"/>
                  <a:pt x="5706" y="932"/>
                  <a:pt x="5713" y="932"/>
                </a:cubicBezTo>
                <a:close/>
                <a:moveTo>
                  <a:pt x="10323" y="605"/>
                </a:moveTo>
                <a:cubicBezTo>
                  <a:pt x="10328" y="620"/>
                  <a:pt x="10332" y="634"/>
                  <a:pt x="10336" y="648"/>
                </a:cubicBezTo>
                <a:cubicBezTo>
                  <a:pt x="10322" y="664"/>
                  <a:pt x="10305" y="679"/>
                  <a:pt x="10291" y="693"/>
                </a:cubicBezTo>
                <a:cubicBezTo>
                  <a:pt x="10295" y="702"/>
                  <a:pt x="10300" y="712"/>
                  <a:pt x="10303" y="721"/>
                </a:cubicBezTo>
                <a:lnTo>
                  <a:pt x="10183" y="721"/>
                </a:lnTo>
                <a:cubicBezTo>
                  <a:pt x="10170" y="801"/>
                  <a:pt x="10158" y="873"/>
                  <a:pt x="10144" y="974"/>
                </a:cubicBezTo>
                <a:cubicBezTo>
                  <a:pt x="10132" y="902"/>
                  <a:pt x="10124" y="857"/>
                  <a:pt x="10116" y="802"/>
                </a:cubicBezTo>
                <a:cubicBezTo>
                  <a:pt x="10104" y="793"/>
                  <a:pt x="10086" y="783"/>
                  <a:pt x="10069" y="770"/>
                </a:cubicBezTo>
                <a:cubicBezTo>
                  <a:pt x="10069" y="758"/>
                  <a:pt x="10069" y="743"/>
                  <a:pt x="10072" y="732"/>
                </a:cubicBezTo>
                <a:cubicBezTo>
                  <a:pt x="10076" y="717"/>
                  <a:pt x="10080" y="696"/>
                  <a:pt x="10088" y="693"/>
                </a:cubicBezTo>
                <a:cubicBezTo>
                  <a:pt x="10166" y="662"/>
                  <a:pt x="10245" y="634"/>
                  <a:pt x="10323" y="605"/>
                </a:cubicBezTo>
                <a:close/>
                <a:moveTo>
                  <a:pt x="18622" y="923"/>
                </a:moveTo>
                <a:cubicBezTo>
                  <a:pt x="18625" y="929"/>
                  <a:pt x="18628" y="935"/>
                  <a:pt x="18633" y="940"/>
                </a:cubicBezTo>
                <a:cubicBezTo>
                  <a:pt x="18625" y="954"/>
                  <a:pt x="18619" y="967"/>
                  <a:pt x="18612" y="980"/>
                </a:cubicBezTo>
                <a:cubicBezTo>
                  <a:pt x="18609" y="976"/>
                  <a:pt x="18608" y="973"/>
                  <a:pt x="18606" y="968"/>
                </a:cubicBezTo>
                <a:lnTo>
                  <a:pt x="18606" y="968"/>
                </a:lnTo>
                <a:cubicBezTo>
                  <a:pt x="18608" y="971"/>
                  <a:pt x="18611" y="976"/>
                  <a:pt x="18612" y="979"/>
                </a:cubicBezTo>
                <a:cubicBezTo>
                  <a:pt x="18612" y="954"/>
                  <a:pt x="18616" y="938"/>
                  <a:pt x="18622" y="923"/>
                </a:cubicBezTo>
                <a:close/>
                <a:moveTo>
                  <a:pt x="12111" y="963"/>
                </a:moveTo>
                <a:cubicBezTo>
                  <a:pt x="12111" y="968"/>
                  <a:pt x="12111" y="974"/>
                  <a:pt x="12112" y="982"/>
                </a:cubicBezTo>
                <a:lnTo>
                  <a:pt x="12084" y="982"/>
                </a:lnTo>
                <a:cubicBezTo>
                  <a:pt x="12083" y="974"/>
                  <a:pt x="12083" y="968"/>
                  <a:pt x="12083" y="963"/>
                </a:cubicBezTo>
                <a:close/>
                <a:moveTo>
                  <a:pt x="11999" y="958"/>
                </a:moveTo>
                <a:cubicBezTo>
                  <a:pt x="11999" y="967"/>
                  <a:pt x="12000" y="977"/>
                  <a:pt x="12000" y="986"/>
                </a:cubicBezTo>
                <a:cubicBezTo>
                  <a:pt x="11981" y="986"/>
                  <a:pt x="11964" y="986"/>
                  <a:pt x="11944" y="988"/>
                </a:cubicBezTo>
                <a:cubicBezTo>
                  <a:pt x="11944" y="977"/>
                  <a:pt x="11943" y="968"/>
                  <a:pt x="11943" y="958"/>
                </a:cubicBezTo>
                <a:close/>
                <a:moveTo>
                  <a:pt x="11712" y="898"/>
                </a:moveTo>
                <a:cubicBezTo>
                  <a:pt x="11715" y="930"/>
                  <a:pt x="11718" y="954"/>
                  <a:pt x="11722" y="990"/>
                </a:cubicBezTo>
                <a:cubicBezTo>
                  <a:pt x="11696" y="990"/>
                  <a:pt x="11671" y="992"/>
                  <a:pt x="11641" y="992"/>
                </a:cubicBezTo>
                <a:cubicBezTo>
                  <a:pt x="11639" y="974"/>
                  <a:pt x="11637" y="955"/>
                  <a:pt x="11635" y="938"/>
                </a:cubicBezTo>
                <a:lnTo>
                  <a:pt x="11635" y="938"/>
                </a:lnTo>
                <a:cubicBezTo>
                  <a:pt x="11675" y="898"/>
                  <a:pt x="11693" y="898"/>
                  <a:pt x="11712" y="898"/>
                </a:cubicBezTo>
                <a:close/>
                <a:moveTo>
                  <a:pt x="10089" y="901"/>
                </a:moveTo>
                <a:cubicBezTo>
                  <a:pt x="10094" y="932"/>
                  <a:pt x="10099" y="963"/>
                  <a:pt x="10105" y="993"/>
                </a:cubicBezTo>
                <a:lnTo>
                  <a:pt x="10082" y="999"/>
                </a:lnTo>
                <a:cubicBezTo>
                  <a:pt x="10080" y="968"/>
                  <a:pt x="10077" y="938"/>
                  <a:pt x="10076" y="907"/>
                </a:cubicBezTo>
                <a:cubicBezTo>
                  <a:pt x="10080" y="905"/>
                  <a:pt x="10085" y="904"/>
                  <a:pt x="10089" y="901"/>
                </a:cubicBezTo>
                <a:close/>
                <a:moveTo>
                  <a:pt x="9614" y="904"/>
                </a:moveTo>
                <a:cubicBezTo>
                  <a:pt x="9620" y="935"/>
                  <a:pt x="9626" y="965"/>
                  <a:pt x="9632" y="996"/>
                </a:cubicBezTo>
                <a:cubicBezTo>
                  <a:pt x="9624" y="998"/>
                  <a:pt x="9615" y="999"/>
                  <a:pt x="9608" y="1002"/>
                </a:cubicBezTo>
                <a:cubicBezTo>
                  <a:pt x="9605" y="970"/>
                  <a:pt x="9604" y="939"/>
                  <a:pt x="9602" y="908"/>
                </a:cubicBezTo>
                <a:cubicBezTo>
                  <a:pt x="9607" y="907"/>
                  <a:pt x="9611" y="905"/>
                  <a:pt x="9614" y="904"/>
                </a:cubicBezTo>
                <a:close/>
                <a:moveTo>
                  <a:pt x="9955" y="896"/>
                </a:moveTo>
                <a:cubicBezTo>
                  <a:pt x="9959" y="939"/>
                  <a:pt x="9963" y="971"/>
                  <a:pt x="9966" y="1004"/>
                </a:cubicBezTo>
                <a:lnTo>
                  <a:pt x="9966" y="1004"/>
                </a:lnTo>
                <a:cubicBezTo>
                  <a:pt x="9959" y="1006"/>
                  <a:pt x="9952" y="1007"/>
                  <a:pt x="9945" y="1007"/>
                </a:cubicBezTo>
                <a:cubicBezTo>
                  <a:pt x="9935" y="1007"/>
                  <a:pt x="9925" y="1005"/>
                  <a:pt x="9914" y="1004"/>
                </a:cubicBezTo>
                <a:cubicBezTo>
                  <a:pt x="9910" y="970"/>
                  <a:pt x="9908" y="945"/>
                  <a:pt x="9904" y="908"/>
                </a:cubicBezTo>
                <a:cubicBezTo>
                  <a:pt x="9920" y="904"/>
                  <a:pt x="9935" y="901"/>
                  <a:pt x="9955" y="896"/>
                </a:cubicBezTo>
                <a:close/>
                <a:moveTo>
                  <a:pt x="18606" y="968"/>
                </a:moveTo>
                <a:cubicBezTo>
                  <a:pt x="18606" y="995"/>
                  <a:pt x="18602" y="1010"/>
                  <a:pt x="18596" y="1026"/>
                </a:cubicBezTo>
                <a:cubicBezTo>
                  <a:pt x="18593" y="1020"/>
                  <a:pt x="18588" y="1014"/>
                  <a:pt x="18586" y="1008"/>
                </a:cubicBezTo>
                <a:cubicBezTo>
                  <a:pt x="18593" y="995"/>
                  <a:pt x="18599" y="982"/>
                  <a:pt x="18606" y="968"/>
                </a:cubicBezTo>
                <a:close/>
                <a:moveTo>
                  <a:pt x="12940" y="996"/>
                </a:moveTo>
                <a:cubicBezTo>
                  <a:pt x="12942" y="1015"/>
                  <a:pt x="12942" y="1035"/>
                  <a:pt x="12943" y="1054"/>
                </a:cubicBezTo>
                <a:lnTo>
                  <a:pt x="12935" y="1054"/>
                </a:lnTo>
                <a:cubicBezTo>
                  <a:pt x="12933" y="1035"/>
                  <a:pt x="12932" y="1015"/>
                  <a:pt x="12930" y="996"/>
                </a:cubicBezTo>
                <a:close/>
                <a:moveTo>
                  <a:pt x="9517" y="847"/>
                </a:moveTo>
                <a:cubicBezTo>
                  <a:pt x="9523" y="847"/>
                  <a:pt x="9528" y="847"/>
                  <a:pt x="9535" y="848"/>
                </a:cubicBezTo>
                <a:cubicBezTo>
                  <a:pt x="9524" y="907"/>
                  <a:pt x="9517" y="957"/>
                  <a:pt x="9499" y="1057"/>
                </a:cubicBezTo>
                <a:cubicBezTo>
                  <a:pt x="9493" y="952"/>
                  <a:pt x="9490" y="902"/>
                  <a:pt x="9486" y="848"/>
                </a:cubicBezTo>
                <a:cubicBezTo>
                  <a:pt x="9498" y="848"/>
                  <a:pt x="9507" y="847"/>
                  <a:pt x="9517" y="847"/>
                </a:cubicBezTo>
                <a:close/>
                <a:moveTo>
                  <a:pt x="6677" y="1042"/>
                </a:moveTo>
                <a:cubicBezTo>
                  <a:pt x="6677" y="1048"/>
                  <a:pt x="6679" y="1054"/>
                  <a:pt x="6679" y="1061"/>
                </a:cubicBezTo>
                <a:lnTo>
                  <a:pt x="6651" y="1061"/>
                </a:lnTo>
                <a:cubicBezTo>
                  <a:pt x="6651" y="1054"/>
                  <a:pt x="6649" y="1048"/>
                  <a:pt x="6649" y="1042"/>
                </a:cubicBezTo>
                <a:close/>
                <a:moveTo>
                  <a:pt x="9967" y="1009"/>
                </a:moveTo>
                <a:cubicBezTo>
                  <a:pt x="9967" y="1010"/>
                  <a:pt x="9967" y="1011"/>
                  <a:pt x="9967" y="1013"/>
                </a:cubicBezTo>
                <a:cubicBezTo>
                  <a:pt x="9977" y="1017"/>
                  <a:pt x="9985" y="1030"/>
                  <a:pt x="9994" y="1043"/>
                </a:cubicBezTo>
                <a:cubicBezTo>
                  <a:pt x="9992" y="1049"/>
                  <a:pt x="9989" y="1055"/>
                  <a:pt x="9986" y="1061"/>
                </a:cubicBezTo>
                <a:cubicBezTo>
                  <a:pt x="9979" y="1046"/>
                  <a:pt x="9971" y="1030"/>
                  <a:pt x="9964" y="1015"/>
                </a:cubicBezTo>
                <a:cubicBezTo>
                  <a:pt x="9965" y="1013"/>
                  <a:pt x="9966" y="1011"/>
                  <a:pt x="9967" y="1009"/>
                </a:cubicBezTo>
                <a:close/>
                <a:moveTo>
                  <a:pt x="6036" y="1043"/>
                </a:moveTo>
                <a:cubicBezTo>
                  <a:pt x="6037" y="1051"/>
                  <a:pt x="6037" y="1057"/>
                  <a:pt x="6037" y="1063"/>
                </a:cubicBezTo>
                <a:lnTo>
                  <a:pt x="6009" y="1063"/>
                </a:lnTo>
                <a:cubicBezTo>
                  <a:pt x="6009" y="1057"/>
                  <a:pt x="6009" y="1051"/>
                  <a:pt x="6008" y="1045"/>
                </a:cubicBezTo>
                <a:cubicBezTo>
                  <a:pt x="6018" y="1045"/>
                  <a:pt x="6027" y="1043"/>
                  <a:pt x="6036" y="1043"/>
                </a:cubicBezTo>
                <a:close/>
                <a:moveTo>
                  <a:pt x="32964" y="1026"/>
                </a:moveTo>
                <a:cubicBezTo>
                  <a:pt x="32965" y="1045"/>
                  <a:pt x="32967" y="1064"/>
                  <a:pt x="32968" y="1082"/>
                </a:cubicBezTo>
                <a:lnTo>
                  <a:pt x="32968" y="1083"/>
                </a:lnTo>
                <a:lnTo>
                  <a:pt x="32958" y="1083"/>
                </a:lnTo>
                <a:cubicBezTo>
                  <a:pt x="32958" y="1064"/>
                  <a:pt x="32957" y="1045"/>
                  <a:pt x="32955" y="1026"/>
                </a:cubicBezTo>
                <a:close/>
                <a:moveTo>
                  <a:pt x="5524" y="1027"/>
                </a:moveTo>
                <a:cubicBezTo>
                  <a:pt x="5525" y="1046"/>
                  <a:pt x="5527" y="1066"/>
                  <a:pt x="5528" y="1085"/>
                </a:cubicBezTo>
                <a:lnTo>
                  <a:pt x="5518" y="1085"/>
                </a:lnTo>
                <a:cubicBezTo>
                  <a:pt x="5518" y="1066"/>
                  <a:pt x="5517" y="1046"/>
                  <a:pt x="5515" y="1027"/>
                </a:cubicBezTo>
                <a:close/>
                <a:moveTo>
                  <a:pt x="9452" y="965"/>
                </a:moveTo>
                <a:cubicBezTo>
                  <a:pt x="9464" y="1046"/>
                  <a:pt x="9468" y="1071"/>
                  <a:pt x="9474" y="1110"/>
                </a:cubicBezTo>
                <a:lnTo>
                  <a:pt x="9429" y="1110"/>
                </a:lnTo>
                <a:cubicBezTo>
                  <a:pt x="9433" y="1080"/>
                  <a:pt x="9440" y="1041"/>
                  <a:pt x="9452" y="965"/>
                </a:cubicBezTo>
                <a:close/>
                <a:moveTo>
                  <a:pt x="5109" y="1086"/>
                </a:moveTo>
                <a:cubicBezTo>
                  <a:pt x="5111" y="1104"/>
                  <a:pt x="5112" y="1123"/>
                  <a:pt x="5113" y="1142"/>
                </a:cubicBezTo>
                <a:lnTo>
                  <a:pt x="5105" y="1142"/>
                </a:lnTo>
                <a:cubicBezTo>
                  <a:pt x="5103" y="1123"/>
                  <a:pt x="5102" y="1104"/>
                  <a:pt x="5100" y="1086"/>
                </a:cubicBezTo>
                <a:close/>
                <a:moveTo>
                  <a:pt x="6491" y="1155"/>
                </a:moveTo>
                <a:cubicBezTo>
                  <a:pt x="6491" y="1161"/>
                  <a:pt x="6491" y="1169"/>
                  <a:pt x="6492" y="1174"/>
                </a:cubicBezTo>
                <a:lnTo>
                  <a:pt x="6464" y="1174"/>
                </a:lnTo>
                <a:cubicBezTo>
                  <a:pt x="6463" y="1169"/>
                  <a:pt x="6463" y="1163"/>
                  <a:pt x="6463" y="1155"/>
                </a:cubicBezTo>
                <a:close/>
                <a:moveTo>
                  <a:pt x="6936" y="1149"/>
                </a:moveTo>
                <a:cubicBezTo>
                  <a:pt x="6936" y="1158"/>
                  <a:pt x="6938" y="1167"/>
                  <a:pt x="6938" y="1177"/>
                </a:cubicBezTo>
                <a:lnTo>
                  <a:pt x="6882" y="1177"/>
                </a:lnTo>
                <a:cubicBezTo>
                  <a:pt x="6882" y="1169"/>
                  <a:pt x="6880" y="1158"/>
                  <a:pt x="6880" y="1149"/>
                </a:cubicBezTo>
                <a:close/>
                <a:moveTo>
                  <a:pt x="12459" y="1186"/>
                </a:moveTo>
                <a:cubicBezTo>
                  <a:pt x="12461" y="1194"/>
                  <a:pt x="12461" y="1199"/>
                  <a:pt x="12461" y="1205"/>
                </a:cubicBezTo>
                <a:lnTo>
                  <a:pt x="12433" y="1205"/>
                </a:lnTo>
                <a:cubicBezTo>
                  <a:pt x="12433" y="1199"/>
                  <a:pt x="12433" y="1194"/>
                  <a:pt x="12431" y="1186"/>
                </a:cubicBezTo>
                <a:close/>
                <a:moveTo>
                  <a:pt x="7331" y="1208"/>
                </a:moveTo>
                <a:cubicBezTo>
                  <a:pt x="7331" y="1214"/>
                  <a:pt x="7331" y="1221"/>
                  <a:pt x="7331" y="1227"/>
                </a:cubicBezTo>
                <a:lnTo>
                  <a:pt x="7303" y="1227"/>
                </a:lnTo>
                <a:cubicBezTo>
                  <a:pt x="7303" y="1221"/>
                  <a:pt x="7303" y="1214"/>
                  <a:pt x="7303" y="1208"/>
                </a:cubicBezTo>
                <a:close/>
                <a:moveTo>
                  <a:pt x="5322" y="1217"/>
                </a:moveTo>
                <a:cubicBezTo>
                  <a:pt x="5324" y="1223"/>
                  <a:pt x="5324" y="1229"/>
                  <a:pt x="5324" y="1236"/>
                </a:cubicBezTo>
                <a:lnTo>
                  <a:pt x="5296" y="1236"/>
                </a:lnTo>
                <a:cubicBezTo>
                  <a:pt x="5296" y="1229"/>
                  <a:pt x="5296" y="1223"/>
                  <a:pt x="5294" y="1217"/>
                </a:cubicBezTo>
                <a:close/>
                <a:moveTo>
                  <a:pt x="18224" y="1201"/>
                </a:moveTo>
                <a:cubicBezTo>
                  <a:pt x="18225" y="1220"/>
                  <a:pt x="18227" y="1238"/>
                  <a:pt x="18228" y="1257"/>
                </a:cubicBezTo>
                <a:lnTo>
                  <a:pt x="18219" y="1257"/>
                </a:lnTo>
                <a:cubicBezTo>
                  <a:pt x="18218" y="1239"/>
                  <a:pt x="18216" y="1220"/>
                  <a:pt x="18215" y="1201"/>
                </a:cubicBezTo>
                <a:close/>
                <a:moveTo>
                  <a:pt x="31749" y="1201"/>
                </a:moveTo>
                <a:cubicBezTo>
                  <a:pt x="31750" y="1219"/>
                  <a:pt x="31752" y="1238"/>
                  <a:pt x="31752" y="1257"/>
                </a:cubicBezTo>
                <a:lnTo>
                  <a:pt x="31743" y="1257"/>
                </a:lnTo>
                <a:cubicBezTo>
                  <a:pt x="31741" y="1238"/>
                  <a:pt x="31740" y="1220"/>
                  <a:pt x="31740" y="1201"/>
                </a:cubicBezTo>
                <a:close/>
                <a:moveTo>
                  <a:pt x="6176" y="1201"/>
                </a:moveTo>
                <a:cubicBezTo>
                  <a:pt x="6179" y="1207"/>
                  <a:pt x="6182" y="1213"/>
                  <a:pt x="6185" y="1219"/>
                </a:cubicBezTo>
                <a:cubicBezTo>
                  <a:pt x="6179" y="1232"/>
                  <a:pt x="6171" y="1245"/>
                  <a:pt x="6165" y="1258"/>
                </a:cubicBezTo>
                <a:cubicBezTo>
                  <a:pt x="6163" y="1254"/>
                  <a:pt x="6161" y="1251"/>
                  <a:pt x="6159" y="1248"/>
                </a:cubicBezTo>
                <a:lnTo>
                  <a:pt x="6159" y="1248"/>
                </a:lnTo>
                <a:cubicBezTo>
                  <a:pt x="6159" y="1247"/>
                  <a:pt x="6159" y="1247"/>
                  <a:pt x="6160" y="1246"/>
                </a:cubicBezTo>
                <a:cubicBezTo>
                  <a:pt x="6161" y="1249"/>
                  <a:pt x="6164" y="1254"/>
                  <a:pt x="6165" y="1257"/>
                </a:cubicBezTo>
                <a:cubicBezTo>
                  <a:pt x="6164" y="1232"/>
                  <a:pt x="6170" y="1216"/>
                  <a:pt x="6176" y="1201"/>
                </a:cubicBezTo>
                <a:close/>
                <a:moveTo>
                  <a:pt x="5756" y="1202"/>
                </a:moveTo>
                <a:cubicBezTo>
                  <a:pt x="5761" y="1208"/>
                  <a:pt x="5764" y="1214"/>
                  <a:pt x="5767" y="1220"/>
                </a:cubicBezTo>
                <a:cubicBezTo>
                  <a:pt x="5761" y="1233"/>
                  <a:pt x="5753" y="1246"/>
                  <a:pt x="5746" y="1260"/>
                </a:cubicBezTo>
                <a:cubicBezTo>
                  <a:pt x="5746" y="1258"/>
                  <a:pt x="5745" y="1256"/>
                  <a:pt x="5744" y="1255"/>
                </a:cubicBezTo>
                <a:lnTo>
                  <a:pt x="5744" y="1255"/>
                </a:lnTo>
                <a:cubicBezTo>
                  <a:pt x="5751" y="1220"/>
                  <a:pt x="5754" y="1211"/>
                  <a:pt x="5756" y="1202"/>
                </a:cubicBezTo>
                <a:close/>
                <a:moveTo>
                  <a:pt x="6265" y="1204"/>
                </a:moveTo>
                <a:cubicBezTo>
                  <a:pt x="6268" y="1213"/>
                  <a:pt x="6273" y="1221"/>
                  <a:pt x="6276" y="1230"/>
                </a:cubicBezTo>
                <a:cubicBezTo>
                  <a:pt x="6258" y="1249"/>
                  <a:pt x="6240" y="1267"/>
                  <a:pt x="6223" y="1286"/>
                </a:cubicBezTo>
                <a:cubicBezTo>
                  <a:pt x="6221" y="1264"/>
                  <a:pt x="6218" y="1239"/>
                  <a:pt x="6217" y="1204"/>
                </a:cubicBezTo>
                <a:close/>
                <a:moveTo>
                  <a:pt x="5731" y="1254"/>
                </a:moveTo>
                <a:cubicBezTo>
                  <a:pt x="5733" y="1260"/>
                  <a:pt x="5734" y="1265"/>
                  <a:pt x="5735" y="1271"/>
                </a:cubicBezTo>
                <a:lnTo>
                  <a:pt x="5735" y="1271"/>
                </a:lnTo>
                <a:cubicBezTo>
                  <a:pt x="5732" y="1286"/>
                  <a:pt x="5730" y="1292"/>
                  <a:pt x="5730" y="1292"/>
                </a:cubicBezTo>
                <a:cubicBezTo>
                  <a:pt x="5728" y="1292"/>
                  <a:pt x="5730" y="1273"/>
                  <a:pt x="5731" y="1254"/>
                </a:cubicBezTo>
                <a:close/>
                <a:moveTo>
                  <a:pt x="5047" y="1274"/>
                </a:moveTo>
                <a:cubicBezTo>
                  <a:pt x="5049" y="1280"/>
                  <a:pt x="5049" y="1286"/>
                  <a:pt x="5049" y="1294"/>
                </a:cubicBezTo>
                <a:lnTo>
                  <a:pt x="5021" y="1294"/>
                </a:lnTo>
                <a:cubicBezTo>
                  <a:pt x="5021" y="1286"/>
                  <a:pt x="5021" y="1280"/>
                  <a:pt x="5019" y="1274"/>
                </a:cubicBezTo>
                <a:close/>
                <a:moveTo>
                  <a:pt x="20907" y="1245"/>
                </a:moveTo>
                <a:cubicBezTo>
                  <a:pt x="20909" y="1261"/>
                  <a:pt x="20910" y="1277"/>
                  <a:pt x="20912" y="1294"/>
                </a:cubicBezTo>
                <a:lnTo>
                  <a:pt x="20866" y="1294"/>
                </a:lnTo>
                <a:cubicBezTo>
                  <a:pt x="20864" y="1283"/>
                  <a:pt x="20863" y="1274"/>
                  <a:pt x="20862" y="1266"/>
                </a:cubicBezTo>
                <a:cubicBezTo>
                  <a:pt x="20876" y="1258"/>
                  <a:pt x="20892" y="1251"/>
                  <a:pt x="20907" y="1245"/>
                </a:cubicBezTo>
                <a:close/>
                <a:moveTo>
                  <a:pt x="4629" y="1276"/>
                </a:moveTo>
                <a:cubicBezTo>
                  <a:pt x="4629" y="1282"/>
                  <a:pt x="4631" y="1288"/>
                  <a:pt x="4631" y="1295"/>
                </a:cubicBezTo>
                <a:lnTo>
                  <a:pt x="4603" y="1295"/>
                </a:lnTo>
                <a:cubicBezTo>
                  <a:pt x="4603" y="1288"/>
                  <a:pt x="4601" y="1282"/>
                  <a:pt x="4601" y="1276"/>
                </a:cubicBezTo>
                <a:close/>
                <a:moveTo>
                  <a:pt x="8215" y="1186"/>
                </a:moveTo>
                <a:cubicBezTo>
                  <a:pt x="8216" y="1223"/>
                  <a:pt x="8219" y="1261"/>
                  <a:pt x="8222" y="1299"/>
                </a:cubicBezTo>
                <a:lnTo>
                  <a:pt x="8207" y="1299"/>
                </a:lnTo>
                <a:cubicBezTo>
                  <a:pt x="8205" y="1261"/>
                  <a:pt x="8203" y="1224"/>
                  <a:pt x="8200" y="1186"/>
                </a:cubicBezTo>
                <a:close/>
                <a:moveTo>
                  <a:pt x="6158" y="1249"/>
                </a:moveTo>
                <a:lnTo>
                  <a:pt x="6158" y="1249"/>
                </a:lnTo>
                <a:cubicBezTo>
                  <a:pt x="6159" y="1274"/>
                  <a:pt x="6154" y="1288"/>
                  <a:pt x="6149" y="1304"/>
                </a:cubicBezTo>
                <a:cubicBezTo>
                  <a:pt x="6146" y="1298"/>
                  <a:pt x="6142" y="1292"/>
                  <a:pt x="6139" y="1286"/>
                </a:cubicBezTo>
                <a:cubicBezTo>
                  <a:pt x="6146" y="1274"/>
                  <a:pt x="6151" y="1261"/>
                  <a:pt x="6158" y="1249"/>
                </a:cubicBezTo>
                <a:close/>
                <a:moveTo>
                  <a:pt x="21656" y="1249"/>
                </a:moveTo>
                <a:cubicBezTo>
                  <a:pt x="21659" y="1255"/>
                  <a:pt x="21662" y="1261"/>
                  <a:pt x="21666" y="1267"/>
                </a:cubicBezTo>
                <a:cubicBezTo>
                  <a:pt x="21659" y="1280"/>
                  <a:pt x="21652" y="1294"/>
                  <a:pt x="21646" y="1307"/>
                </a:cubicBezTo>
                <a:cubicBezTo>
                  <a:pt x="21643" y="1302"/>
                  <a:pt x="21641" y="1299"/>
                  <a:pt x="21640" y="1295"/>
                </a:cubicBezTo>
                <a:lnTo>
                  <a:pt x="21640" y="1295"/>
                </a:lnTo>
                <a:cubicBezTo>
                  <a:pt x="21641" y="1298"/>
                  <a:pt x="21644" y="1302"/>
                  <a:pt x="21646" y="1305"/>
                </a:cubicBezTo>
                <a:cubicBezTo>
                  <a:pt x="21644" y="1280"/>
                  <a:pt x="21650" y="1264"/>
                  <a:pt x="21656" y="1249"/>
                </a:cubicBezTo>
                <a:close/>
                <a:moveTo>
                  <a:pt x="6014" y="1201"/>
                </a:moveTo>
                <a:cubicBezTo>
                  <a:pt x="6018" y="1229"/>
                  <a:pt x="6023" y="1254"/>
                  <a:pt x="6027" y="1283"/>
                </a:cubicBezTo>
                <a:cubicBezTo>
                  <a:pt x="6015" y="1300"/>
                  <a:pt x="6003" y="1310"/>
                  <a:pt x="5994" y="1310"/>
                </a:cubicBezTo>
                <a:cubicBezTo>
                  <a:pt x="5978" y="1310"/>
                  <a:pt x="5968" y="1280"/>
                  <a:pt x="5964" y="1201"/>
                </a:cubicBezTo>
                <a:close/>
                <a:moveTo>
                  <a:pt x="27860" y="1292"/>
                </a:moveTo>
                <a:cubicBezTo>
                  <a:pt x="27860" y="1298"/>
                  <a:pt x="27860" y="1305"/>
                  <a:pt x="27862" y="1311"/>
                </a:cubicBezTo>
                <a:lnTo>
                  <a:pt x="27834" y="1311"/>
                </a:lnTo>
                <a:cubicBezTo>
                  <a:pt x="27832" y="1305"/>
                  <a:pt x="27832" y="1298"/>
                  <a:pt x="27832" y="1292"/>
                </a:cubicBezTo>
                <a:close/>
                <a:moveTo>
                  <a:pt x="13575" y="1107"/>
                </a:moveTo>
                <a:lnTo>
                  <a:pt x="13575" y="1107"/>
                </a:lnTo>
                <a:cubicBezTo>
                  <a:pt x="13600" y="1201"/>
                  <a:pt x="13605" y="1242"/>
                  <a:pt x="13619" y="1266"/>
                </a:cubicBezTo>
                <a:cubicBezTo>
                  <a:pt x="13630" y="1286"/>
                  <a:pt x="13651" y="1289"/>
                  <a:pt x="13698" y="1319"/>
                </a:cubicBezTo>
                <a:cubicBezTo>
                  <a:pt x="13641" y="1320"/>
                  <a:pt x="13613" y="1320"/>
                  <a:pt x="13589" y="1320"/>
                </a:cubicBezTo>
                <a:cubicBezTo>
                  <a:pt x="13585" y="1263"/>
                  <a:pt x="13582" y="1219"/>
                  <a:pt x="13575" y="1107"/>
                </a:cubicBezTo>
                <a:close/>
                <a:moveTo>
                  <a:pt x="25909" y="1301"/>
                </a:moveTo>
                <a:lnTo>
                  <a:pt x="25909" y="1320"/>
                </a:lnTo>
                <a:lnTo>
                  <a:pt x="25881" y="1320"/>
                </a:lnTo>
                <a:cubicBezTo>
                  <a:pt x="25881" y="1313"/>
                  <a:pt x="25881" y="1307"/>
                  <a:pt x="25881" y="1301"/>
                </a:cubicBezTo>
                <a:close/>
                <a:moveTo>
                  <a:pt x="27751" y="1332"/>
                </a:moveTo>
                <a:cubicBezTo>
                  <a:pt x="27751" y="1332"/>
                  <a:pt x="27751" y="1332"/>
                  <a:pt x="27751" y="1332"/>
                </a:cubicBezTo>
                <a:lnTo>
                  <a:pt x="27751" y="1332"/>
                </a:lnTo>
                <a:cubicBezTo>
                  <a:pt x="27751" y="1332"/>
                  <a:pt x="27751" y="1332"/>
                  <a:pt x="27751" y="1332"/>
                </a:cubicBezTo>
                <a:close/>
                <a:moveTo>
                  <a:pt x="26233" y="1280"/>
                </a:moveTo>
                <a:cubicBezTo>
                  <a:pt x="26234" y="1299"/>
                  <a:pt x="26236" y="1319"/>
                  <a:pt x="26236" y="1336"/>
                </a:cubicBezTo>
                <a:lnTo>
                  <a:pt x="26227" y="1336"/>
                </a:lnTo>
                <a:cubicBezTo>
                  <a:pt x="26226" y="1319"/>
                  <a:pt x="26224" y="1299"/>
                  <a:pt x="26224" y="1280"/>
                </a:cubicBezTo>
                <a:close/>
                <a:moveTo>
                  <a:pt x="24700" y="1286"/>
                </a:moveTo>
                <a:cubicBezTo>
                  <a:pt x="24700" y="1305"/>
                  <a:pt x="24701" y="1324"/>
                  <a:pt x="24703" y="1344"/>
                </a:cubicBezTo>
                <a:lnTo>
                  <a:pt x="24694" y="1344"/>
                </a:lnTo>
                <a:cubicBezTo>
                  <a:pt x="24693" y="1324"/>
                  <a:pt x="24691" y="1305"/>
                  <a:pt x="24690" y="1286"/>
                </a:cubicBezTo>
                <a:close/>
                <a:moveTo>
                  <a:pt x="23082" y="1294"/>
                </a:moveTo>
                <a:cubicBezTo>
                  <a:pt x="23083" y="1313"/>
                  <a:pt x="23085" y="1332"/>
                  <a:pt x="23086" y="1349"/>
                </a:cubicBezTo>
                <a:lnTo>
                  <a:pt x="23077" y="1349"/>
                </a:lnTo>
                <a:cubicBezTo>
                  <a:pt x="23076" y="1332"/>
                  <a:pt x="23074" y="1313"/>
                  <a:pt x="23073" y="1294"/>
                </a:cubicBezTo>
                <a:close/>
                <a:moveTo>
                  <a:pt x="21640" y="1295"/>
                </a:moveTo>
                <a:cubicBezTo>
                  <a:pt x="21640" y="1322"/>
                  <a:pt x="21635" y="1336"/>
                  <a:pt x="21630" y="1352"/>
                </a:cubicBezTo>
                <a:cubicBezTo>
                  <a:pt x="21627" y="1347"/>
                  <a:pt x="21622" y="1341"/>
                  <a:pt x="21619" y="1335"/>
                </a:cubicBezTo>
                <a:cubicBezTo>
                  <a:pt x="21627" y="1322"/>
                  <a:pt x="21632" y="1308"/>
                  <a:pt x="21640" y="1295"/>
                </a:cubicBezTo>
                <a:close/>
                <a:moveTo>
                  <a:pt x="20825" y="1302"/>
                </a:moveTo>
                <a:cubicBezTo>
                  <a:pt x="20825" y="1322"/>
                  <a:pt x="20826" y="1341"/>
                  <a:pt x="20828" y="1360"/>
                </a:cubicBezTo>
                <a:lnTo>
                  <a:pt x="20819" y="1360"/>
                </a:lnTo>
                <a:lnTo>
                  <a:pt x="20814" y="1302"/>
                </a:lnTo>
                <a:close/>
                <a:moveTo>
                  <a:pt x="32425" y="1311"/>
                </a:moveTo>
                <a:cubicBezTo>
                  <a:pt x="32427" y="1329"/>
                  <a:pt x="32428" y="1348"/>
                  <a:pt x="32428" y="1367"/>
                </a:cubicBezTo>
                <a:lnTo>
                  <a:pt x="32420" y="1367"/>
                </a:lnTo>
                <a:cubicBezTo>
                  <a:pt x="32418" y="1348"/>
                  <a:pt x="32417" y="1329"/>
                  <a:pt x="32417" y="1311"/>
                </a:cubicBezTo>
                <a:close/>
                <a:moveTo>
                  <a:pt x="5817" y="1211"/>
                </a:moveTo>
                <a:lnTo>
                  <a:pt x="5817" y="1211"/>
                </a:lnTo>
                <a:cubicBezTo>
                  <a:pt x="5856" y="1280"/>
                  <a:pt x="5873" y="1308"/>
                  <a:pt x="5898" y="1351"/>
                </a:cubicBezTo>
                <a:cubicBezTo>
                  <a:pt x="5874" y="1360"/>
                  <a:pt x="5862" y="1364"/>
                  <a:pt x="5845" y="1372"/>
                </a:cubicBezTo>
                <a:cubicBezTo>
                  <a:pt x="5839" y="1338"/>
                  <a:pt x="5833" y="1307"/>
                  <a:pt x="5817" y="1211"/>
                </a:cubicBezTo>
                <a:close/>
                <a:moveTo>
                  <a:pt x="19264" y="1313"/>
                </a:moveTo>
                <a:cubicBezTo>
                  <a:pt x="19268" y="1339"/>
                  <a:pt x="19272" y="1365"/>
                  <a:pt x="19277" y="1391"/>
                </a:cubicBezTo>
                <a:lnTo>
                  <a:pt x="19277" y="1391"/>
                </a:lnTo>
                <a:cubicBezTo>
                  <a:pt x="19253" y="1379"/>
                  <a:pt x="19250" y="1348"/>
                  <a:pt x="19246" y="1317"/>
                </a:cubicBezTo>
                <a:cubicBezTo>
                  <a:pt x="19252" y="1316"/>
                  <a:pt x="19258" y="1314"/>
                  <a:pt x="19264" y="1313"/>
                </a:cubicBezTo>
                <a:close/>
                <a:moveTo>
                  <a:pt x="5739" y="1285"/>
                </a:moveTo>
                <a:lnTo>
                  <a:pt x="5739" y="1285"/>
                </a:lnTo>
                <a:cubicBezTo>
                  <a:pt x="5742" y="1301"/>
                  <a:pt x="5746" y="1316"/>
                  <a:pt x="5748" y="1333"/>
                </a:cubicBezTo>
                <a:cubicBezTo>
                  <a:pt x="5749" y="1341"/>
                  <a:pt x="5740" y="1352"/>
                  <a:pt x="5721" y="1394"/>
                </a:cubicBezTo>
                <a:cubicBezTo>
                  <a:pt x="5729" y="1346"/>
                  <a:pt x="5734" y="1311"/>
                  <a:pt x="5739" y="1285"/>
                </a:cubicBezTo>
                <a:close/>
                <a:moveTo>
                  <a:pt x="5194" y="1386"/>
                </a:moveTo>
                <a:cubicBezTo>
                  <a:pt x="5196" y="1392"/>
                  <a:pt x="5196" y="1399"/>
                  <a:pt x="5196" y="1405"/>
                </a:cubicBezTo>
                <a:lnTo>
                  <a:pt x="5168" y="1405"/>
                </a:lnTo>
                <a:cubicBezTo>
                  <a:pt x="5168" y="1399"/>
                  <a:pt x="5168" y="1394"/>
                  <a:pt x="5166" y="1386"/>
                </a:cubicBezTo>
                <a:close/>
                <a:moveTo>
                  <a:pt x="7934" y="1217"/>
                </a:moveTo>
                <a:cubicBezTo>
                  <a:pt x="7944" y="1301"/>
                  <a:pt x="7951" y="1349"/>
                  <a:pt x="7959" y="1407"/>
                </a:cubicBezTo>
                <a:cubicBezTo>
                  <a:pt x="7937" y="1408"/>
                  <a:pt x="7925" y="1410"/>
                  <a:pt x="7907" y="1411"/>
                </a:cubicBezTo>
                <a:cubicBezTo>
                  <a:pt x="7915" y="1355"/>
                  <a:pt x="7921" y="1305"/>
                  <a:pt x="7934" y="1217"/>
                </a:cubicBezTo>
                <a:close/>
                <a:moveTo>
                  <a:pt x="7163" y="1360"/>
                </a:moveTo>
                <a:cubicBezTo>
                  <a:pt x="7164" y="1379"/>
                  <a:pt x="7166" y="1398"/>
                  <a:pt x="7167" y="1416"/>
                </a:cubicBezTo>
                <a:lnTo>
                  <a:pt x="7158" y="1416"/>
                </a:lnTo>
                <a:cubicBezTo>
                  <a:pt x="7157" y="1398"/>
                  <a:pt x="7156" y="1379"/>
                  <a:pt x="7154" y="1360"/>
                </a:cubicBezTo>
                <a:close/>
                <a:moveTo>
                  <a:pt x="6527" y="1373"/>
                </a:moveTo>
                <a:cubicBezTo>
                  <a:pt x="6529" y="1382"/>
                  <a:pt x="6530" y="1391"/>
                  <a:pt x="6532" y="1399"/>
                </a:cubicBezTo>
                <a:cubicBezTo>
                  <a:pt x="6517" y="1407"/>
                  <a:pt x="6502" y="1414"/>
                  <a:pt x="6488" y="1422"/>
                </a:cubicBezTo>
                <a:cubicBezTo>
                  <a:pt x="6486" y="1405"/>
                  <a:pt x="6483" y="1389"/>
                  <a:pt x="6482" y="1373"/>
                </a:cubicBezTo>
                <a:close/>
                <a:moveTo>
                  <a:pt x="19282" y="1417"/>
                </a:moveTo>
                <a:cubicBezTo>
                  <a:pt x="19282" y="1419"/>
                  <a:pt x="19283" y="1421"/>
                  <a:pt x="19283" y="1423"/>
                </a:cubicBezTo>
                <a:cubicBezTo>
                  <a:pt x="19282" y="1423"/>
                  <a:pt x="19280" y="1423"/>
                  <a:pt x="19279" y="1423"/>
                </a:cubicBezTo>
                <a:lnTo>
                  <a:pt x="19279" y="1423"/>
                </a:lnTo>
                <a:cubicBezTo>
                  <a:pt x="19280" y="1421"/>
                  <a:pt x="19281" y="1419"/>
                  <a:pt x="19282" y="1417"/>
                </a:cubicBezTo>
                <a:close/>
                <a:moveTo>
                  <a:pt x="4256" y="1299"/>
                </a:moveTo>
                <a:cubicBezTo>
                  <a:pt x="4272" y="1344"/>
                  <a:pt x="4285" y="1377"/>
                  <a:pt x="4301" y="1420"/>
                </a:cubicBezTo>
                <a:cubicBezTo>
                  <a:pt x="4291" y="1424"/>
                  <a:pt x="4281" y="1428"/>
                  <a:pt x="4272" y="1428"/>
                </a:cubicBezTo>
                <a:cubicBezTo>
                  <a:pt x="4252" y="1428"/>
                  <a:pt x="4241" y="1405"/>
                  <a:pt x="4256" y="1299"/>
                </a:cubicBezTo>
                <a:close/>
                <a:moveTo>
                  <a:pt x="28135" y="1385"/>
                </a:moveTo>
                <a:cubicBezTo>
                  <a:pt x="28137" y="1404"/>
                  <a:pt x="28138" y="1423"/>
                  <a:pt x="28140" y="1442"/>
                </a:cubicBezTo>
                <a:lnTo>
                  <a:pt x="28131" y="1442"/>
                </a:lnTo>
                <a:cubicBezTo>
                  <a:pt x="28129" y="1423"/>
                  <a:pt x="28128" y="1404"/>
                  <a:pt x="28126" y="1385"/>
                </a:cubicBezTo>
                <a:close/>
                <a:moveTo>
                  <a:pt x="29501" y="1320"/>
                </a:moveTo>
                <a:cubicBezTo>
                  <a:pt x="29508" y="1358"/>
                  <a:pt x="29511" y="1383"/>
                  <a:pt x="29515" y="1408"/>
                </a:cubicBezTo>
                <a:cubicBezTo>
                  <a:pt x="29509" y="1420"/>
                  <a:pt x="29505" y="1433"/>
                  <a:pt x="29499" y="1445"/>
                </a:cubicBezTo>
                <a:cubicBezTo>
                  <a:pt x="29483" y="1420"/>
                  <a:pt x="29465" y="1395"/>
                  <a:pt x="29433" y="1348"/>
                </a:cubicBezTo>
                <a:cubicBezTo>
                  <a:pt x="29467" y="1335"/>
                  <a:pt x="29483" y="1327"/>
                  <a:pt x="29501" y="1320"/>
                </a:cubicBezTo>
                <a:close/>
                <a:moveTo>
                  <a:pt x="5222" y="1092"/>
                </a:moveTo>
                <a:cubicBezTo>
                  <a:pt x="5233" y="1145"/>
                  <a:pt x="5237" y="1201"/>
                  <a:pt x="5252" y="1246"/>
                </a:cubicBezTo>
                <a:cubicBezTo>
                  <a:pt x="5268" y="1291"/>
                  <a:pt x="5292" y="1326"/>
                  <a:pt x="5315" y="1370"/>
                </a:cubicBezTo>
                <a:cubicBezTo>
                  <a:pt x="5302" y="1399"/>
                  <a:pt x="5293" y="1416"/>
                  <a:pt x="5275" y="1452"/>
                </a:cubicBezTo>
                <a:cubicBezTo>
                  <a:pt x="5240" y="1324"/>
                  <a:pt x="5211" y="1214"/>
                  <a:pt x="5178" y="1092"/>
                </a:cubicBezTo>
                <a:close/>
                <a:moveTo>
                  <a:pt x="19811" y="1439"/>
                </a:moveTo>
                <a:cubicBezTo>
                  <a:pt x="19811" y="1445"/>
                  <a:pt x="19811" y="1451"/>
                  <a:pt x="19813" y="1458"/>
                </a:cubicBezTo>
                <a:lnTo>
                  <a:pt x="19785" y="1458"/>
                </a:lnTo>
                <a:cubicBezTo>
                  <a:pt x="19785" y="1451"/>
                  <a:pt x="19783" y="1445"/>
                  <a:pt x="19783" y="1439"/>
                </a:cubicBezTo>
                <a:close/>
                <a:moveTo>
                  <a:pt x="19170" y="1442"/>
                </a:moveTo>
                <a:cubicBezTo>
                  <a:pt x="19170" y="1448"/>
                  <a:pt x="19171" y="1454"/>
                  <a:pt x="19171" y="1460"/>
                </a:cubicBezTo>
                <a:lnTo>
                  <a:pt x="19143" y="1460"/>
                </a:lnTo>
                <a:lnTo>
                  <a:pt x="19143" y="1461"/>
                </a:lnTo>
                <a:cubicBezTo>
                  <a:pt x="19143" y="1454"/>
                  <a:pt x="19142" y="1448"/>
                  <a:pt x="19142" y="1442"/>
                </a:cubicBezTo>
                <a:close/>
                <a:moveTo>
                  <a:pt x="6327" y="1369"/>
                </a:moveTo>
                <a:cubicBezTo>
                  <a:pt x="6333" y="1399"/>
                  <a:pt x="6339" y="1432"/>
                  <a:pt x="6345" y="1463"/>
                </a:cubicBezTo>
                <a:cubicBezTo>
                  <a:pt x="6336" y="1464"/>
                  <a:pt x="6329" y="1466"/>
                  <a:pt x="6320" y="1466"/>
                </a:cubicBezTo>
                <a:cubicBezTo>
                  <a:pt x="6318" y="1435"/>
                  <a:pt x="6317" y="1404"/>
                  <a:pt x="6314" y="1373"/>
                </a:cubicBezTo>
                <a:cubicBezTo>
                  <a:pt x="6318" y="1372"/>
                  <a:pt x="6323" y="1370"/>
                  <a:pt x="6327" y="1369"/>
                </a:cubicBezTo>
                <a:close/>
                <a:moveTo>
                  <a:pt x="28240" y="1217"/>
                </a:moveTo>
                <a:cubicBezTo>
                  <a:pt x="28244" y="1251"/>
                  <a:pt x="28249" y="1282"/>
                  <a:pt x="28253" y="1323"/>
                </a:cubicBezTo>
                <a:cubicBezTo>
                  <a:pt x="28231" y="1327"/>
                  <a:pt x="28215" y="1329"/>
                  <a:pt x="28197" y="1332"/>
                </a:cubicBezTo>
                <a:cubicBezTo>
                  <a:pt x="28194" y="1342"/>
                  <a:pt x="28192" y="1350"/>
                  <a:pt x="28190" y="1356"/>
                </a:cubicBezTo>
                <a:lnTo>
                  <a:pt x="28190" y="1356"/>
                </a:lnTo>
                <a:cubicBezTo>
                  <a:pt x="28190" y="1353"/>
                  <a:pt x="28189" y="1350"/>
                  <a:pt x="28188" y="1347"/>
                </a:cubicBezTo>
                <a:lnTo>
                  <a:pt x="28188" y="1347"/>
                </a:lnTo>
                <a:cubicBezTo>
                  <a:pt x="28188" y="1353"/>
                  <a:pt x="28187" y="1360"/>
                  <a:pt x="28186" y="1367"/>
                </a:cubicBezTo>
                <a:lnTo>
                  <a:pt x="28186" y="1367"/>
                </a:lnTo>
                <a:cubicBezTo>
                  <a:pt x="28187" y="1365"/>
                  <a:pt x="28189" y="1361"/>
                  <a:pt x="28190" y="1356"/>
                </a:cubicBezTo>
                <a:lnTo>
                  <a:pt x="28190" y="1356"/>
                </a:lnTo>
                <a:cubicBezTo>
                  <a:pt x="28195" y="1373"/>
                  <a:pt x="28200" y="1391"/>
                  <a:pt x="28202" y="1410"/>
                </a:cubicBezTo>
                <a:cubicBezTo>
                  <a:pt x="28203" y="1417"/>
                  <a:pt x="28193" y="1429"/>
                  <a:pt x="28175" y="1467"/>
                </a:cubicBezTo>
                <a:cubicBezTo>
                  <a:pt x="28180" y="1427"/>
                  <a:pt x="28184" y="1394"/>
                  <a:pt x="28186" y="1367"/>
                </a:cubicBezTo>
                <a:lnTo>
                  <a:pt x="28186" y="1367"/>
                </a:lnTo>
                <a:cubicBezTo>
                  <a:pt x="28185" y="1369"/>
                  <a:pt x="28185" y="1370"/>
                  <a:pt x="28184" y="1370"/>
                </a:cubicBezTo>
                <a:cubicBezTo>
                  <a:pt x="28182" y="1370"/>
                  <a:pt x="28183" y="1350"/>
                  <a:pt x="28184" y="1330"/>
                </a:cubicBezTo>
                <a:lnTo>
                  <a:pt x="28184" y="1330"/>
                </a:lnTo>
                <a:cubicBezTo>
                  <a:pt x="28185" y="1336"/>
                  <a:pt x="28187" y="1342"/>
                  <a:pt x="28188" y="1347"/>
                </a:cubicBezTo>
                <a:lnTo>
                  <a:pt x="28188" y="1347"/>
                </a:lnTo>
                <a:cubicBezTo>
                  <a:pt x="28195" y="1276"/>
                  <a:pt x="28194" y="1251"/>
                  <a:pt x="28193" y="1224"/>
                </a:cubicBezTo>
                <a:cubicBezTo>
                  <a:pt x="28210" y="1221"/>
                  <a:pt x="28222" y="1220"/>
                  <a:pt x="28240" y="1217"/>
                </a:cubicBezTo>
                <a:close/>
                <a:moveTo>
                  <a:pt x="6892" y="1382"/>
                </a:moveTo>
                <a:lnTo>
                  <a:pt x="6892" y="1382"/>
                </a:lnTo>
                <a:cubicBezTo>
                  <a:pt x="6898" y="1420"/>
                  <a:pt x="6909" y="1469"/>
                  <a:pt x="6883" y="1469"/>
                </a:cubicBezTo>
                <a:cubicBezTo>
                  <a:pt x="6873" y="1469"/>
                  <a:pt x="6857" y="1462"/>
                  <a:pt x="6833" y="1444"/>
                </a:cubicBezTo>
                <a:cubicBezTo>
                  <a:pt x="6857" y="1419"/>
                  <a:pt x="6875" y="1399"/>
                  <a:pt x="6892" y="1382"/>
                </a:cubicBezTo>
                <a:close/>
                <a:moveTo>
                  <a:pt x="4557" y="1442"/>
                </a:moveTo>
                <a:cubicBezTo>
                  <a:pt x="4559" y="1451"/>
                  <a:pt x="4559" y="1461"/>
                  <a:pt x="4559" y="1470"/>
                </a:cubicBezTo>
                <a:lnTo>
                  <a:pt x="4475" y="1470"/>
                </a:lnTo>
                <a:cubicBezTo>
                  <a:pt x="4475" y="1461"/>
                  <a:pt x="4475" y="1451"/>
                  <a:pt x="4473" y="1442"/>
                </a:cubicBezTo>
                <a:close/>
                <a:moveTo>
                  <a:pt x="4627" y="1376"/>
                </a:moveTo>
                <a:cubicBezTo>
                  <a:pt x="4632" y="1407"/>
                  <a:pt x="4638" y="1438"/>
                  <a:pt x="4644" y="1470"/>
                </a:cubicBezTo>
                <a:cubicBezTo>
                  <a:pt x="4635" y="1472"/>
                  <a:pt x="4628" y="1472"/>
                  <a:pt x="4621" y="1473"/>
                </a:cubicBezTo>
                <a:cubicBezTo>
                  <a:pt x="4618" y="1442"/>
                  <a:pt x="4616" y="1411"/>
                  <a:pt x="4613" y="1379"/>
                </a:cubicBezTo>
                <a:cubicBezTo>
                  <a:pt x="4618" y="1379"/>
                  <a:pt x="4622" y="1377"/>
                  <a:pt x="4627" y="1376"/>
                </a:cubicBezTo>
                <a:close/>
                <a:moveTo>
                  <a:pt x="5662" y="1423"/>
                </a:moveTo>
                <a:cubicBezTo>
                  <a:pt x="5664" y="1441"/>
                  <a:pt x="5665" y="1460"/>
                  <a:pt x="5665" y="1479"/>
                </a:cubicBezTo>
                <a:lnTo>
                  <a:pt x="5656" y="1479"/>
                </a:lnTo>
                <a:cubicBezTo>
                  <a:pt x="5655" y="1460"/>
                  <a:pt x="5653" y="1441"/>
                  <a:pt x="5653" y="1423"/>
                </a:cubicBezTo>
                <a:close/>
                <a:moveTo>
                  <a:pt x="18908" y="1424"/>
                </a:moveTo>
                <a:cubicBezTo>
                  <a:pt x="18909" y="1442"/>
                  <a:pt x="18911" y="1461"/>
                  <a:pt x="18912" y="1480"/>
                </a:cubicBezTo>
                <a:lnTo>
                  <a:pt x="18903" y="1480"/>
                </a:lnTo>
                <a:cubicBezTo>
                  <a:pt x="18902" y="1462"/>
                  <a:pt x="18900" y="1443"/>
                  <a:pt x="18899" y="1424"/>
                </a:cubicBezTo>
                <a:close/>
                <a:moveTo>
                  <a:pt x="19576" y="1427"/>
                </a:moveTo>
                <a:cubicBezTo>
                  <a:pt x="19579" y="1433"/>
                  <a:pt x="19583" y="1439"/>
                  <a:pt x="19586" y="1445"/>
                </a:cubicBezTo>
                <a:cubicBezTo>
                  <a:pt x="19579" y="1458"/>
                  <a:pt x="19573" y="1472"/>
                  <a:pt x="19565" y="1485"/>
                </a:cubicBezTo>
                <a:cubicBezTo>
                  <a:pt x="19564" y="1480"/>
                  <a:pt x="19561" y="1477"/>
                  <a:pt x="19560" y="1473"/>
                </a:cubicBezTo>
                <a:lnTo>
                  <a:pt x="19560" y="1473"/>
                </a:lnTo>
                <a:lnTo>
                  <a:pt x="19565" y="1483"/>
                </a:lnTo>
                <a:cubicBezTo>
                  <a:pt x="19565" y="1458"/>
                  <a:pt x="19570" y="1442"/>
                  <a:pt x="19576" y="1427"/>
                </a:cubicBezTo>
                <a:close/>
                <a:moveTo>
                  <a:pt x="28029" y="1441"/>
                </a:moveTo>
                <a:cubicBezTo>
                  <a:pt x="28032" y="1457"/>
                  <a:pt x="28034" y="1473"/>
                  <a:pt x="28037" y="1489"/>
                </a:cubicBezTo>
                <a:lnTo>
                  <a:pt x="27990" y="1489"/>
                </a:lnTo>
                <a:cubicBezTo>
                  <a:pt x="27988" y="1480"/>
                  <a:pt x="27988" y="1472"/>
                  <a:pt x="27987" y="1463"/>
                </a:cubicBezTo>
                <a:cubicBezTo>
                  <a:pt x="28000" y="1455"/>
                  <a:pt x="28015" y="1448"/>
                  <a:pt x="28029" y="1441"/>
                </a:cubicBezTo>
                <a:close/>
                <a:moveTo>
                  <a:pt x="4115" y="1504"/>
                </a:moveTo>
                <a:cubicBezTo>
                  <a:pt x="4116" y="1510"/>
                  <a:pt x="4116" y="1517"/>
                  <a:pt x="4116" y="1523"/>
                </a:cubicBezTo>
                <a:lnTo>
                  <a:pt x="4088" y="1523"/>
                </a:lnTo>
                <a:cubicBezTo>
                  <a:pt x="4088" y="1517"/>
                  <a:pt x="4088" y="1510"/>
                  <a:pt x="4087" y="1504"/>
                </a:cubicBezTo>
                <a:close/>
                <a:moveTo>
                  <a:pt x="8291" y="1477"/>
                </a:moveTo>
                <a:cubicBezTo>
                  <a:pt x="8293" y="1486"/>
                  <a:pt x="8294" y="1495"/>
                  <a:pt x="8296" y="1505"/>
                </a:cubicBezTo>
                <a:cubicBezTo>
                  <a:pt x="8281" y="1513"/>
                  <a:pt x="8266" y="1520"/>
                  <a:pt x="8252" y="1527"/>
                </a:cubicBezTo>
                <a:cubicBezTo>
                  <a:pt x="8249" y="1511"/>
                  <a:pt x="8247" y="1495"/>
                  <a:pt x="8246" y="1477"/>
                </a:cubicBezTo>
                <a:close/>
                <a:moveTo>
                  <a:pt x="19560" y="1473"/>
                </a:moveTo>
                <a:cubicBezTo>
                  <a:pt x="19561" y="1500"/>
                  <a:pt x="19555" y="1514"/>
                  <a:pt x="19549" y="1530"/>
                </a:cubicBezTo>
                <a:cubicBezTo>
                  <a:pt x="19546" y="1525"/>
                  <a:pt x="19543" y="1519"/>
                  <a:pt x="19540" y="1513"/>
                </a:cubicBezTo>
                <a:cubicBezTo>
                  <a:pt x="19546" y="1500"/>
                  <a:pt x="19554" y="1486"/>
                  <a:pt x="19560" y="1473"/>
                </a:cubicBezTo>
                <a:close/>
                <a:moveTo>
                  <a:pt x="6446" y="1476"/>
                </a:moveTo>
                <a:cubicBezTo>
                  <a:pt x="6448" y="1495"/>
                  <a:pt x="6449" y="1513"/>
                  <a:pt x="6451" y="1532"/>
                </a:cubicBezTo>
                <a:lnTo>
                  <a:pt x="6441" y="1532"/>
                </a:lnTo>
                <a:cubicBezTo>
                  <a:pt x="6439" y="1513"/>
                  <a:pt x="6439" y="1495"/>
                  <a:pt x="6438" y="1476"/>
                </a:cubicBezTo>
                <a:close/>
                <a:moveTo>
                  <a:pt x="20027" y="1476"/>
                </a:moveTo>
                <a:cubicBezTo>
                  <a:pt x="20029" y="1495"/>
                  <a:pt x="20030" y="1513"/>
                  <a:pt x="20030" y="1532"/>
                </a:cubicBezTo>
                <a:lnTo>
                  <a:pt x="20021" y="1532"/>
                </a:lnTo>
                <a:cubicBezTo>
                  <a:pt x="20020" y="1513"/>
                  <a:pt x="20019" y="1495"/>
                  <a:pt x="20019" y="1476"/>
                </a:cubicBezTo>
                <a:close/>
                <a:moveTo>
                  <a:pt x="19279" y="1432"/>
                </a:moveTo>
                <a:cubicBezTo>
                  <a:pt x="19313" y="1448"/>
                  <a:pt x="19326" y="1484"/>
                  <a:pt x="19343" y="1527"/>
                </a:cubicBezTo>
                <a:cubicBezTo>
                  <a:pt x="19324" y="1530"/>
                  <a:pt x="19309" y="1533"/>
                  <a:pt x="19290" y="1536"/>
                </a:cubicBezTo>
                <a:cubicBezTo>
                  <a:pt x="19286" y="1494"/>
                  <a:pt x="19282" y="1462"/>
                  <a:pt x="19279" y="1432"/>
                </a:cubicBezTo>
                <a:close/>
                <a:moveTo>
                  <a:pt x="5052" y="1426"/>
                </a:moveTo>
                <a:cubicBezTo>
                  <a:pt x="5053" y="1463"/>
                  <a:pt x="5056" y="1501"/>
                  <a:pt x="5059" y="1538"/>
                </a:cubicBezTo>
                <a:lnTo>
                  <a:pt x="5044" y="1538"/>
                </a:lnTo>
                <a:cubicBezTo>
                  <a:pt x="5043" y="1501"/>
                  <a:pt x="5040" y="1463"/>
                  <a:pt x="5037" y="1426"/>
                </a:cubicBezTo>
                <a:close/>
                <a:moveTo>
                  <a:pt x="4216" y="1485"/>
                </a:moveTo>
                <a:cubicBezTo>
                  <a:pt x="4218" y="1504"/>
                  <a:pt x="4219" y="1523"/>
                  <a:pt x="4220" y="1541"/>
                </a:cubicBezTo>
                <a:lnTo>
                  <a:pt x="4210" y="1541"/>
                </a:lnTo>
                <a:cubicBezTo>
                  <a:pt x="4209" y="1523"/>
                  <a:pt x="4209" y="1504"/>
                  <a:pt x="4207" y="1485"/>
                </a:cubicBezTo>
                <a:close/>
                <a:moveTo>
                  <a:pt x="12539" y="1522"/>
                </a:moveTo>
                <a:cubicBezTo>
                  <a:pt x="12539" y="1530"/>
                  <a:pt x="12539" y="1541"/>
                  <a:pt x="12540" y="1550"/>
                </a:cubicBezTo>
                <a:lnTo>
                  <a:pt x="12484" y="1550"/>
                </a:lnTo>
                <a:cubicBezTo>
                  <a:pt x="12483" y="1541"/>
                  <a:pt x="12483" y="1530"/>
                  <a:pt x="12483" y="1522"/>
                </a:cubicBezTo>
                <a:close/>
                <a:moveTo>
                  <a:pt x="18683" y="1575"/>
                </a:moveTo>
                <a:lnTo>
                  <a:pt x="18683" y="1575"/>
                </a:lnTo>
                <a:cubicBezTo>
                  <a:pt x="18683" y="1575"/>
                  <a:pt x="18683" y="1575"/>
                  <a:pt x="18683" y="1575"/>
                </a:cubicBezTo>
                <a:cubicBezTo>
                  <a:pt x="18683" y="1575"/>
                  <a:pt x="18684" y="1576"/>
                  <a:pt x="18684" y="1576"/>
                </a:cubicBezTo>
                <a:cubicBezTo>
                  <a:pt x="18684" y="1576"/>
                  <a:pt x="18683" y="1575"/>
                  <a:pt x="18683" y="1575"/>
                </a:cubicBezTo>
                <a:close/>
                <a:moveTo>
                  <a:pt x="4927" y="1557"/>
                </a:moveTo>
                <a:cubicBezTo>
                  <a:pt x="4928" y="1564"/>
                  <a:pt x="4928" y="1570"/>
                  <a:pt x="4928" y="1576"/>
                </a:cubicBezTo>
                <a:lnTo>
                  <a:pt x="4900" y="1576"/>
                </a:lnTo>
                <a:cubicBezTo>
                  <a:pt x="4900" y="1570"/>
                  <a:pt x="4900" y="1563"/>
                  <a:pt x="4899" y="1557"/>
                </a:cubicBezTo>
                <a:close/>
                <a:moveTo>
                  <a:pt x="8736" y="1523"/>
                </a:moveTo>
                <a:cubicBezTo>
                  <a:pt x="8737" y="1542"/>
                  <a:pt x="8739" y="1560"/>
                  <a:pt x="8740" y="1579"/>
                </a:cubicBezTo>
                <a:lnTo>
                  <a:pt x="8730" y="1579"/>
                </a:lnTo>
                <a:cubicBezTo>
                  <a:pt x="8730" y="1561"/>
                  <a:pt x="8728" y="1542"/>
                  <a:pt x="8727" y="1523"/>
                </a:cubicBezTo>
                <a:close/>
                <a:moveTo>
                  <a:pt x="7934" y="1536"/>
                </a:moveTo>
                <a:cubicBezTo>
                  <a:pt x="7935" y="1545"/>
                  <a:pt x="7935" y="1554"/>
                  <a:pt x="7937" y="1564"/>
                </a:cubicBezTo>
                <a:cubicBezTo>
                  <a:pt x="7922" y="1570"/>
                  <a:pt x="7907" y="1578"/>
                  <a:pt x="7891" y="1585"/>
                </a:cubicBezTo>
                <a:cubicBezTo>
                  <a:pt x="7890" y="1569"/>
                  <a:pt x="7888" y="1552"/>
                  <a:pt x="7887" y="1536"/>
                </a:cubicBezTo>
                <a:close/>
                <a:moveTo>
                  <a:pt x="7175" y="1529"/>
                </a:moveTo>
                <a:cubicBezTo>
                  <a:pt x="7176" y="1548"/>
                  <a:pt x="7178" y="1567"/>
                  <a:pt x="7179" y="1586"/>
                </a:cubicBezTo>
                <a:lnTo>
                  <a:pt x="7169" y="1586"/>
                </a:lnTo>
                <a:cubicBezTo>
                  <a:pt x="7169" y="1567"/>
                  <a:pt x="7167" y="1548"/>
                  <a:pt x="7166" y="1529"/>
                </a:cubicBezTo>
                <a:close/>
                <a:moveTo>
                  <a:pt x="4472" y="1539"/>
                </a:moveTo>
                <a:cubicBezTo>
                  <a:pt x="4475" y="1555"/>
                  <a:pt x="4476" y="1572"/>
                  <a:pt x="4479" y="1588"/>
                </a:cubicBezTo>
                <a:lnTo>
                  <a:pt x="4432" y="1588"/>
                </a:lnTo>
                <a:cubicBezTo>
                  <a:pt x="4431" y="1579"/>
                  <a:pt x="4429" y="1570"/>
                  <a:pt x="4429" y="1561"/>
                </a:cubicBezTo>
                <a:cubicBezTo>
                  <a:pt x="4444" y="1554"/>
                  <a:pt x="4457" y="1547"/>
                  <a:pt x="4472" y="1539"/>
                </a:cubicBezTo>
                <a:close/>
                <a:moveTo>
                  <a:pt x="14678" y="1554"/>
                </a:moveTo>
                <a:cubicBezTo>
                  <a:pt x="14679" y="1573"/>
                  <a:pt x="14681" y="1592"/>
                  <a:pt x="14682" y="1611"/>
                </a:cubicBezTo>
                <a:lnTo>
                  <a:pt x="14672" y="1611"/>
                </a:lnTo>
                <a:cubicBezTo>
                  <a:pt x="14672" y="1592"/>
                  <a:pt x="14671" y="1573"/>
                  <a:pt x="14669" y="1554"/>
                </a:cubicBezTo>
                <a:close/>
                <a:moveTo>
                  <a:pt x="8527" y="1594"/>
                </a:moveTo>
                <a:cubicBezTo>
                  <a:pt x="8528" y="1604"/>
                  <a:pt x="8528" y="1613"/>
                  <a:pt x="8530" y="1623"/>
                </a:cubicBezTo>
                <a:lnTo>
                  <a:pt x="8474" y="1623"/>
                </a:lnTo>
                <a:cubicBezTo>
                  <a:pt x="8472" y="1613"/>
                  <a:pt x="8472" y="1604"/>
                  <a:pt x="8472" y="1595"/>
                </a:cubicBezTo>
                <a:cubicBezTo>
                  <a:pt x="8490" y="1595"/>
                  <a:pt x="8509" y="1595"/>
                  <a:pt x="8527" y="1594"/>
                </a:cubicBezTo>
                <a:close/>
                <a:moveTo>
                  <a:pt x="10635" y="1572"/>
                </a:moveTo>
                <a:cubicBezTo>
                  <a:pt x="10636" y="1591"/>
                  <a:pt x="10638" y="1608"/>
                  <a:pt x="10639" y="1628"/>
                </a:cubicBezTo>
                <a:lnTo>
                  <a:pt x="10631" y="1628"/>
                </a:lnTo>
                <a:cubicBezTo>
                  <a:pt x="10629" y="1608"/>
                  <a:pt x="10628" y="1591"/>
                  <a:pt x="10626" y="1572"/>
                </a:cubicBezTo>
                <a:close/>
                <a:moveTo>
                  <a:pt x="17759" y="1617"/>
                </a:moveTo>
                <a:cubicBezTo>
                  <a:pt x="17760" y="1623"/>
                  <a:pt x="17760" y="1629"/>
                  <a:pt x="17760" y="1636"/>
                </a:cubicBezTo>
                <a:lnTo>
                  <a:pt x="17732" y="1636"/>
                </a:lnTo>
                <a:cubicBezTo>
                  <a:pt x="17732" y="1629"/>
                  <a:pt x="17732" y="1623"/>
                  <a:pt x="17731" y="1617"/>
                </a:cubicBezTo>
                <a:close/>
                <a:moveTo>
                  <a:pt x="7039" y="1586"/>
                </a:moveTo>
                <a:cubicBezTo>
                  <a:pt x="7041" y="1605"/>
                  <a:pt x="7042" y="1625"/>
                  <a:pt x="7044" y="1642"/>
                </a:cubicBezTo>
                <a:lnTo>
                  <a:pt x="7033" y="1642"/>
                </a:lnTo>
                <a:cubicBezTo>
                  <a:pt x="7032" y="1625"/>
                  <a:pt x="7032" y="1605"/>
                  <a:pt x="7030" y="1586"/>
                </a:cubicBezTo>
                <a:close/>
                <a:moveTo>
                  <a:pt x="5422" y="1592"/>
                </a:moveTo>
                <a:cubicBezTo>
                  <a:pt x="5424" y="1611"/>
                  <a:pt x="5425" y="1630"/>
                  <a:pt x="5425" y="1650"/>
                </a:cubicBezTo>
                <a:lnTo>
                  <a:pt x="5417" y="1650"/>
                </a:lnTo>
                <a:cubicBezTo>
                  <a:pt x="5415" y="1630"/>
                  <a:pt x="5414" y="1611"/>
                  <a:pt x="5414" y="1592"/>
                </a:cubicBezTo>
                <a:close/>
                <a:moveTo>
                  <a:pt x="17860" y="1598"/>
                </a:moveTo>
                <a:cubicBezTo>
                  <a:pt x="17862" y="1617"/>
                  <a:pt x="17863" y="1635"/>
                  <a:pt x="17865" y="1654"/>
                </a:cubicBezTo>
                <a:lnTo>
                  <a:pt x="17854" y="1654"/>
                </a:lnTo>
                <a:cubicBezTo>
                  <a:pt x="17853" y="1636"/>
                  <a:pt x="17851" y="1617"/>
                  <a:pt x="17851" y="1598"/>
                </a:cubicBezTo>
                <a:close/>
                <a:moveTo>
                  <a:pt x="3304" y="1601"/>
                </a:moveTo>
                <a:cubicBezTo>
                  <a:pt x="3305" y="1620"/>
                  <a:pt x="3307" y="1639"/>
                  <a:pt x="3307" y="1658"/>
                </a:cubicBezTo>
                <a:lnTo>
                  <a:pt x="3298" y="1658"/>
                </a:lnTo>
                <a:cubicBezTo>
                  <a:pt x="3297" y="1639"/>
                  <a:pt x="3295" y="1620"/>
                  <a:pt x="3295" y="1601"/>
                </a:cubicBezTo>
                <a:close/>
                <a:moveTo>
                  <a:pt x="10360" y="1629"/>
                </a:moveTo>
                <a:cubicBezTo>
                  <a:pt x="10361" y="1648"/>
                  <a:pt x="10363" y="1667"/>
                  <a:pt x="10364" y="1685"/>
                </a:cubicBezTo>
                <a:lnTo>
                  <a:pt x="10355" y="1685"/>
                </a:lnTo>
                <a:cubicBezTo>
                  <a:pt x="10354" y="1667"/>
                  <a:pt x="10353" y="1648"/>
                  <a:pt x="10351" y="1629"/>
                </a:cubicBezTo>
                <a:close/>
                <a:moveTo>
                  <a:pt x="4628" y="1672"/>
                </a:moveTo>
                <a:cubicBezTo>
                  <a:pt x="4628" y="1678"/>
                  <a:pt x="4629" y="1683"/>
                  <a:pt x="4629" y="1689"/>
                </a:cubicBezTo>
                <a:lnTo>
                  <a:pt x="4601" y="1689"/>
                </a:lnTo>
                <a:lnTo>
                  <a:pt x="4601" y="1691"/>
                </a:lnTo>
                <a:cubicBezTo>
                  <a:pt x="4601" y="1683"/>
                  <a:pt x="4600" y="1678"/>
                  <a:pt x="4600" y="1672"/>
                </a:cubicBezTo>
                <a:close/>
                <a:moveTo>
                  <a:pt x="2955" y="1679"/>
                </a:moveTo>
                <a:cubicBezTo>
                  <a:pt x="2957" y="1685"/>
                  <a:pt x="2957" y="1691"/>
                  <a:pt x="2957" y="1697"/>
                </a:cubicBezTo>
                <a:lnTo>
                  <a:pt x="2929" y="1697"/>
                </a:lnTo>
                <a:cubicBezTo>
                  <a:pt x="2929" y="1691"/>
                  <a:pt x="2929" y="1685"/>
                  <a:pt x="2927" y="1679"/>
                </a:cubicBezTo>
                <a:close/>
                <a:moveTo>
                  <a:pt x="5956" y="1647"/>
                </a:moveTo>
                <a:cubicBezTo>
                  <a:pt x="5956" y="1666"/>
                  <a:pt x="5958" y="1685"/>
                  <a:pt x="5959" y="1704"/>
                </a:cubicBezTo>
                <a:lnTo>
                  <a:pt x="5951" y="1704"/>
                </a:lnTo>
                <a:cubicBezTo>
                  <a:pt x="5949" y="1685"/>
                  <a:pt x="5948" y="1666"/>
                  <a:pt x="5946" y="1647"/>
                </a:cubicBezTo>
                <a:close/>
                <a:moveTo>
                  <a:pt x="5097" y="1660"/>
                </a:moveTo>
                <a:cubicBezTo>
                  <a:pt x="5099" y="1670"/>
                  <a:pt x="5100" y="1679"/>
                  <a:pt x="5102" y="1688"/>
                </a:cubicBezTo>
                <a:cubicBezTo>
                  <a:pt x="5086" y="1695"/>
                  <a:pt x="5071" y="1703"/>
                  <a:pt x="5056" y="1708"/>
                </a:cubicBezTo>
                <a:cubicBezTo>
                  <a:pt x="5055" y="1694"/>
                  <a:pt x="5053" y="1678"/>
                  <a:pt x="5052" y="1661"/>
                </a:cubicBezTo>
                <a:cubicBezTo>
                  <a:pt x="5066" y="1661"/>
                  <a:pt x="5083" y="1660"/>
                  <a:pt x="5097" y="1660"/>
                </a:cubicBezTo>
                <a:close/>
                <a:moveTo>
                  <a:pt x="3726" y="1657"/>
                </a:moveTo>
                <a:cubicBezTo>
                  <a:pt x="3728" y="1675"/>
                  <a:pt x="3729" y="1694"/>
                  <a:pt x="3729" y="1713"/>
                </a:cubicBezTo>
                <a:lnTo>
                  <a:pt x="3720" y="1713"/>
                </a:lnTo>
                <a:cubicBezTo>
                  <a:pt x="3719" y="1694"/>
                  <a:pt x="3717" y="1676"/>
                  <a:pt x="3716" y="1657"/>
                </a:cubicBezTo>
                <a:close/>
                <a:moveTo>
                  <a:pt x="7270" y="1698"/>
                </a:moveTo>
                <a:cubicBezTo>
                  <a:pt x="7270" y="1717"/>
                  <a:pt x="7272" y="1736"/>
                  <a:pt x="7273" y="1756"/>
                </a:cubicBezTo>
                <a:lnTo>
                  <a:pt x="7264" y="1756"/>
                </a:lnTo>
                <a:cubicBezTo>
                  <a:pt x="7263" y="1736"/>
                  <a:pt x="7261" y="1717"/>
                  <a:pt x="7260" y="1698"/>
                </a:cubicBezTo>
                <a:close/>
                <a:moveTo>
                  <a:pt x="8556" y="1750"/>
                </a:moveTo>
                <a:cubicBezTo>
                  <a:pt x="8558" y="1769"/>
                  <a:pt x="8558" y="1788"/>
                  <a:pt x="8559" y="1806"/>
                </a:cubicBezTo>
                <a:cubicBezTo>
                  <a:pt x="8557" y="1806"/>
                  <a:pt x="8555" y="1806"/>
                  <a:pt x="8553" y="1806"/>
                </a:cubicBezTo>
                <a:cubicBezTo>
                  <a:pt x="8552" y="1806"/>
                  <a:pt x="8551" y="1806"/>
                  <a:pt x="8550" y="1806"/>
                </a:cubicBezTo>
                <a:cubicBezTo>
                  <a:pt x="8549" y="1788"/>
                  <a:pt x="8547" y="1769"/>
                  <a:pt x="8546" y="1750"/>
                </a:cubicBezTo>
                <a:close/>
                <a:moveTo>
                  <a:pt x="5623" y="1767"/>
                </a:moveTo>
                <a:cubicBezTo>
                  <a:pt x="5630" y="1783"/>
                  <a:pt x="5637" y="1797"/>
                  <a:pt x="5644" y="1813"/>
                </a:cubicBezTo>
                <a:lnTo>
                  <a:pt x="5644" y="1813"/>
                </a:lnTo>
                <a:cubicBezTo>
                  <a:pt x="5631" y="1811"/>
                  <a:pt x="5622" y="1798"/>
                  <a:pt x="5615" y="1786"/>
                </a:cubicBezTo>
                <a:cubicBezTo>
                  <a:pt x="5617" y="1779"/>
                  <a:pt x="5620" y="1773"/>
                  <a:pt x="5623" y="1767"/>
                </a:cubicBezTo>
                <a:close/>
                <a:moveTo>
                  <a:pt x="3186" y="1786"/>
                </a:moveTo>
                <a:cubicBezTo>
                  <a:pt x="3186" y="1795"/>
                  <a:pt x="3188" y="1806"/>
                  <a:pt x="3188" y="1814"/>
                </a:cubicBezTo>
                <a:lnTo>
                  <a:pt x="3132" y="1814"/>
                </a:lnTo>
                <a:cubicBezTo>
                  <a:pt x="3132" y="1806"/>
                  <a:pt x="3130" y="1795"/>
                  <a:pt x="3130" y="1786"/>
                </a:cubicBezTo>
                <a:close/>
                <a:moveTo>
                  <a:pt x="3929" y="1722"/>
                </a:moveTo>
                <a:cubicBezTo>
                  <a:pt x="3932" y="1753"/>
                  <a:pt x="3934" y="1783"/>
                  <a:pt x="3936" y="1814"/>
                </a:cubicBezTo>
                <a:cubicBezTo>
                  <a:pt x="3932" y="1816"/>
                  <a:pt x="3928" y="1817"/>
                  <a:pt x="3923" y="1819"/>
                </a:cubicBezTo>
                <a:cubicBezTo>
                  <a:pt x="3917" y="1788"/>
                  <a:pt x="3911" y="1758"/>
                  <a:pt x="3906" y="1728"/>
                </a:cubicBezTo>
                <a:cubicBezTo>
                  <a:pt x="3914" y="1725"/>
                  <a:pt x="3922" y="1723"/>
                  <a:pt x="3929" y="1722"/>
                </a:cubicBezTo>
                <a:close/>
                <a:moveTo>
                  <a:pt x="5434" y="1763"/>
                </a:moveTo>
                <a:cubicBezTo>
                  <a:pt x="5436" y="1781"/>
                  <a:pt x="5437" y="1800"/>
                  <a:pt x="5437" y="1819"/>
                </a:cubicBezTo>
                <a:lnTo>
                  <a:pt x="5428" y="1819"/>
                </a:lnTo>
                <a:cubicBezTo>
                  <a:pt x="5427" y="1800"/>
                  <a:pt x="5425" y="1781"/>
                  <a:pt x="5424" y="1763"/>
                </a:cubicBezTo>
                <a:close/>
                <a:moveTo>
                  <a:pt x="8135" y="1679"/>
                </a:moveTo>
                <a:lnTo>
                  <a:pt x="8135" y="1679"/>
                </a:lnTo>
                <a:cubicBezTo>
                  <a:pt x="8106" y="1750"/>
                  <a:pt x="8094" y="1779"/>
                  <a:pt x="8077" y="1822"/>
                </a:cubicBezTo>
                <a:cubicBezTo>
                  <a:pt x="8068" y="1775"/>
                  <a:pt x="8065" y="1750"/>
                  <a:pt x="8059" y="1713"/>
                </a:cubicBezTo>
                <a:cubicBezTo>
                  <a:pt x="8075" y="1706"/>
                  <a:pt x="8090" y="1698"/>
                  <a:pt x="8135" y="1679"/>
                </a:cubicBezTo>
                <a:close/>
                <a:moveTo>
                  <a:pt x="5644" y="1814"/>
                </a:moveTo>
                <a:lnTo>
                  <a:pt x="5644" y="1814"/>
                </a:lnTo>
                <a:cubicBezTo>
                  <a:pt x="5644" y="1814"/>
                  <a:pt x="5645" y="1814"/>
                  <a:pt x="5645" y="1814"/>
                </a:cubicBezTo>
                <a:cubicBezTo>
                  <a:pt x="5643" y="1817"/>
                  <a:pt x="5642" y="1822"/>
                  <a:pt x="5640" y="1825"/>
                </a:cubicBezTo>
                <a:cubicBezTo>
                  <a:pt x="5642" y="1821"/>
                  <a:pt x="5643" y="1818"/>
                  <a:pt x="5644" y="1814"/>
                </a:cubicBezTo>
                <a:close/>
                <a:moveTo>
                  <a:pt x="3508" y="1714"/>
                </a:moveTo>
                <a:cubicBezTo>
                  <a:pt x="3511" y="1751"/>
                  <a:pt x="3514" y="1789"/>
                  <a:pt x="3516" y="1826"/>
                </a:cubicBezTo>
                <a:lnTo>
                  <a:pt x="3502" y="1826"/>
                </a:lnTo>
                <a:cubicBezTo>
                  <a:pt x="3500" y="1789"/>
                  <a:pt x="3497" y="1751"/>
                  <a:pt x="3495" y="1714"/>
                </a:cubicBezTo>
                <a:close/>
                <a:moveTo>
                  <a:pt x="16201" y="1728"/>
                </a:moveTo>
                <a:cubicBezTo>
                  <a:pt x="16202" y="1760"/>
                  <a:pt x="16204" y="1791"/>
                  <a:pt x="16207" y="1822"/>
                </a:cubicBezTo>
                <a:cubicBezTo>
                  <a:pt x="16202" y="1823"/>
                  <a:pt x="16198" y="1825"/>
                  <a:pt x="16193" y="1826"/>
                </a:cubicBezTo>
                <a:cubicBezTo>
                  <a:pt x="16187" y="1794"/>
                  <a:pt x="16182" y="1763"/>
                  <a:pt x="16177" y="1732"/>
                </a:cubicBezTo>
                <a:cubicBezTo>
                  <a:pt x="16185" y="1731"/>
                  <a:pt x="16192" y="1729"/>
                  <a:pt x="16201" y="1728"/>
                </a:cubicBezTo>
                <a:close/>
                <a:moveTo>
                  <a:pt x="15753" y="1776"/>
                </a:moveTo>
                <a:cubicBezTo>
                  <a:pt x="15753" y="1795"/>
                  <a:pt x="15755" y="1813"/>
                  <a:pt x="15756" y="1832"/>
                </a:cubicBezTo>
                <a:lnTo>
                  <a:pt x="15748" y="1832"/>
                </a:lnTo>
                <a:cubicBezTo>
                  <a:pt x="15746" y="1813"/>
                  <a:pt x="15745" y="1795"/>
                  <a:pt x="15743" y="1776"/>
                </a:cubicBezTo>
                <a:close/>
                <a:moveTo>
                  <a:pt x="4612" y="1841"/>
                </a:moveTo>
                <a:cubicBezTo>
                  <a:pt x="4612" y="1847"/>
                  <a:pt x="4612" y="1854"/>
                  <a:pt x="4613" y="1860"/>
                </a:cubicBezTo>
                <a:lnTo>
                  <a:pt x="4585" y="1860"/>
                </a:lnTo>
                <a:cubicBezTo>
                  <a:pt x="4584" y="1854"/>
                  <a:pt x="4584" y="1847"/>
                  <a:pt x="4584" y="1841"/>
                </a:cubicBezTo>
                <a:close/>
                <a:moveTo>
                  <a:pt x="16632" y="1848"/>
                </a:moveTo>
                <a:cubicBezTo>
                  <a:pt x="16632" y="1854"/>
                  <a:pt x="16632" y="1860"/>
                  <a:pt x="16633" y="1867"/>
                </a:cubicBezTo>
                <a:lnTo>
                  <a:pt x="16605" y="1867"/>
                </a:lnTo>
                <a:cubicBezTo>
                  <a:pt x="16604" y="1860"/>
                  <a:pt x="16604" y="1854"/>
                  <a:pt x="16604" y="1848"/>
                </a:cubicBezTo>
                <a:close/>
                <a:moveTo>
                  <a:pt x="5640" y="1825"/>
                </a:moveTo>
                <a:cubicBezTo>
                  <a:pt x="5652" y="1826"/>
                  <a:pt x="5661" y="1839"/>
                  <a:pt x="5670" y="1853"/>
                </a:cubicBezTo>
                <a:cubicBezTo>
                  <a:pt x="5667" y="1859"/>
                  <a:pt x="5665" y="1864"/>
                  <a:pt x="5662" y="1870"/>
                </a:cubicBezTo>
                <a:cubicBezTo>
                  <a:pt x="5655" y="1856"/>
                  <a:pt x="5648" y="1839"/>
                  <a:pt x="5640" y="1825"/>
                </a:cubicBezTo>
                <a:close/>
                <a:moveTo>
                  <a:pt x="5246" y="1876"/>
                </a:moveTo>
                <a:lnTo>
                  <a:pt x="5250" y="1932"/>
                </a:lnTo>
                <a:lnTo>
                  <a:pt x="5241" y="1932"/>
                </a:lnTo>
                <a:cubicBezTo>
                  <a:pt x="5240" y="1914"/>
                  <a:pt x="5239" y="1895"/>
                  <a:pt x="5237" y="1876"/>
                </a:cubicBezTo>
                <a:close/>
                <a:moveTo>
                  <a:pt x="8828" y="1936"/>
                </a:moveTo>
                <a:cubicBezTo>
                  <a:pt x="8828" y="1944"/>
                  <a:pt x="8830" y="1950"/>
                  <a:pt x="8830" y="1956"/>
                </a:cubicBezTo>
                <a:lnTo>
                  <a:pt x="8802" y="1956"/>
                </a:lnTo>
                <a:cubicBezTo>
                  <a:pt x="8802" y="1950"/>
                  <a:pt x="8802" y="1944"/>
                  <a:pt x="8800" y="1936"/>
                </a:cubicBezTo>
                <a:close/>
                <a:moveTo>
                  <a:pt x="10073" y="1913"/>
                </a:moveTo>
                <a:cubicBezTo>
                  <a:pt x="10074" y="1932"/>
                  <a:pt x="10074" y="1951"/>
                  <a:pt x="10076" y="1969"/>
                </a:cubicBezTo>
                <a:lnTo>
                  <a:pt x="10067" y="1969"/>
                </a:lnTo>
                <a:cubicBezTo>
                  <a:pt x="10066" y="1950"/>
                  <a:pt x="10064" y="1932"/>
                  <a:pt x="10064" y="1913"/>
                </a:cubicBezTo>
                <a:close/>
                <a:moveTo>
                  <a:pt x="8205" y="1920"/>
                </a:moveTo>
                <a:cubicBezTo>
                  <a:pt x="8206" y="1939"/>
                  <a:pt x="8207" y="1959"/>
                  <a:pt x="8209" y="1978"/>
                </a:cubicBezTo>
                <a:lnTo>
                  <a:pt x="8199" y="1978"/>
                </a:lnTo>
                <a:cubicBezTo>
                  <a:pt x="8197" y="1959"/>
                  <a:pt x="8197" y="1939"/>
                  <a:pt x="8196" y="1920"/>
                </a:cubicBezTo>
                <a:close/>
                <a:moveTo>
                  <a:pt x="6224" y="1872"/>
                </a:moveTo>
                <a:cubicBezTo>
                  <a:pt x="6227" y="1910"/>
                  <a:pt x="6229" y="1948"/>
                  <a:pt x="6232" y="1985"/>
                </a:cubicBezTo>
                <a:lnTo>
                  <a:pt x="6218" y="1985"/>
                </a:lnTo>
                <a:cubicBezTo>
                  <a:pt x="6215" y="1948"/>
                  <a:pt x="6212" y="1910"/>
                  <a:pt x="6211" y="1872"/>
                </a:cubicBezTo>
                <a:close/>
                <a:moveTo>
                  <a:pt x="5193" y="1878"/>
                </a:moveTo>
                <a:cubicBezTo>
                  <a:pt x="5196" y="1914"/>
                  <a:pt x="5197" y="1953"/>
                  <a:pt x="5200" y="1989"/>
                </a:cubicBezTo>
                <a:lnTo>
                  <a:pt x="5187" y="1989"/>
                </a:lnTo>
                <a:cubicBezTo>
                  <a:pt x="5184" y="1953"/>
                  <a:pt x="5181" y="1914"/>
                  <a:pt x="5180" y="1878"/>
                </a:cubicBezTo>
                <a:close/>
                <a:moveTo>
                  <a:pt x="12484" y="1978"/>
                </a:moveTo>
                <a:cubicBezTo>
                  <a:pt x="12486" y="1984"/>
                  <a:pt x="12486" y="1991"/>
                  <a:pt x="12486" y="1997"/>
                </a:cubicBezTo>
                <a:lnTo>
                  <a:pt x="12458" y="1997"/>
                </a:lnTo>
                <a:cubicBezTo>
                  <a:pt x="12458" y="1991"/>
                  <a:pt x="12458" y="1984"/>
                  <a:pt x="12456" y="1978"/>
                </a:cubicBezTo>
                <a:close/>
                <a:moveTo>
                  <a:pt x="7773" y="1998"/>
                </a:moveTo>
                <a:cubicBezTo>
                  <a:pt x="7773" y="2004"/>
                  <a:pt x="7773" y="2010"/>
                  <a:pt x="7775" y="2017"/>
                </a:cubicBezTo>
                <a:lnTo>
                  <a:pt x="7747" y="2017"/>
                </a:lnTo>
                <a:cubicBezTo>
                  <a:pt x="7746" y="2010"/>
                  <a:pt x="7746" y="2004"/>
                  <a:pt x="7746" y="1998"/>
                </a:cubicBezTo>
                <a:close/>
                <a:moveTo>
                  <a:pt x="3564" y="2014"/>
                </a:moveTo>
                <a:cubicBezTo>
                  <a:pt x="3564" y="2022"/>
                  <a:pt x="3564" y="2028"/>
                  <a:pt x="3566" y="2034"/>
                </a:cubicBezTo>
                <a:lnTo>
                  <a:pt x="3538" y="2034"/>
                </a:lnTo>
                <a:cubicBezTo>
                  <a:pt x="3536" y="2028"/>
                  <a:pt x="3536" y="2022"/>
                  <a:pt x="3536" y="2014"/>
                </a:cubicBezTo>
                <a:close/>
                <a:moveTo>
                  <a:pt x="8321" y="1976"/>
                </a:moveTo>
                <a:cubicBezTo>
                  <a:pt x="8321" y="1995"/>
                  <a:pt x="8322" y="2014"/>
                  <a:pt x="8324" y="2034"/>
                </a:cubicBezTo>
                <a:lnTo>
                  <a:pt x="8315" y="2034"/>
                </a:lnTo>
                <a:cubicBezTo>
                  <a:pt x="8313" y="2014"/>
                  <a:pt x="8312" y="1995"/>
                  <a:pt x="8310" y="1976"/>
                </a:cubicBezTo>
                <a:close/>
                <a:moveTo>
                  <a:pt x="5281" y="1989"/>
                </a:moveTo>
                <a:cubicBezTo>
                  <a:pt x="5283" y="2009"/>
                  <a:pt x="5284" y="2028"/>
                  <a:pt x="5286" y="2045"/>
                </a:cubicBezTo>
                <a:lnTo>
                  <a:pt x="5277" y="2045"/>
                </a:lnTo>
                <a:cubicBezTo>
                  <a:pt x="5275" y="2026"/>
                  <a:pt x="5274" y="2009"/>
                  <a:pt x="5272" y="1989"/>
                </a:cubicBezTo>
                <a:close/>
                <a:moveTo>
                  <a:pt x="3442" y="1997"/>
                </a:moveTo>
                <a:cubicBezTo>
                  <a:pt x="3442" y="2016"/>
                  <a:pt x="3444" y="2035"/>
                  <a:pt x="3445" y="2053"/>
                </a:cubicBezTo>
                <a:lnTo>
                  <a:pt x="3436" y="2053"/>
                </a:lnTo>
                <a:cubicBezTo>
                  <a:pt x="3435" y="2035"/>
                  <a:pt x="3433" y="2016"/>
                  <a:pt x="3432" y="1997"/>
                </a:cubicBezTo>
                <a:close/>
                <a:moveTo>
                  <a:pt x="1203" y="1954"/>
                </a:moveTo>
                <a:cubicBezTo>
                  <a:pt x="1196" y="1985"/>
                  <a:pt x="1187" y="2019"/>
                  <a:pt x="1175" y="2064"/>
                </a:cubicBezTo>
                <a:cubicBezTo>
                  <a:pt x="1169" y="2029"/>
                  <a:pt x="1165" y="2004"/>
                  <a:pt x="1157" y="1954"/>
                </a:cubicBezTo>
                <a:close/>
                <a:moveTo>
                  <a:pt x="4554" y="1922"/>
                </a:moveTo>
                <a:cubicBezTo>
                  <a:pt x="4562" y="1970"/>
                  <a:pt x="4566" y="1995"/>
                  <a:pt x="4572" y="2032"/>
                </a:cubicBezTo>
                <a:cubicBezTo>
                  <a:pt x="4556" y="2039"/>
                  <a:pt x="4541" y="2045"/>
                  <a:pt x="4496" y="2066"/>
                </a:cubicBezTo>
                <a:cubicBezTo>
                  <a:pt x="4525" y="1995"/>
                  <a:pt x="4537" y="1966"/>
                  <a:pt x="4554" y="1922"/>
                </a:cubicBezTo>
                <a:close/>
                <a:moveTo>
                  <a:pt x="9551" y="2028"/>
                </a:moveTo>
                <a:cubicBezTo>
                  <a:pt x="9552" y="2047"/>
                  <a:pt x="9554" y="2066"/>
                  <a:pt x="9554" y="2084"/>
                </a:cubicBezTo>
                <a:lnTo>
                  <a:pt x="9554" y="2085"/>
                </a:lnTo>
                <a:lnTo>
                  <a:pt x="9545" y="2085"/>
                </a:lnTo>
                <a:cubicBezTo>
                  <a:pt x="9543" y="2066"/>
                  <a:pt x="9542" y="2047"/>
                  <a:pt x="9542" y="2028"/>
                </a:cubicBezTo>
                <a:close/>
                <a:moveTo>
                  <a:pt x="3149" y="2073"/>
                </a:moveTo>
                <a:cubicBezTo>
                  <a:pt x="3149" y="2079"/>
                  <a:pt x="3149" y="2085"/>
                  <a:pt x="3151" y="2092"/>
                </a:cubicBezTo>
                <a:lnTo>
                  <a:pt x="3123" y="2092"/>
                </a:lnTo>
                <a:cubicBezTo>
                  <a:pt x="3123" y="2085"/>
                  <a:pt x="3121" y="2079"/>
                  <a:pt x="3121" y="2073"/>
                </a:cubicBezTo>
                <a:close/>
                <a:moveTo>
                  <a:pt x="7544" y="2037"/>
                </a:moveTo>
                <a:cubicBezTo>
                  <a:pt x="7544" y="2056"/>
                  <a:pt x="7545" y="2073"/>
                  <a:pt x="7547" y="2092"/>
                </a:cubicBezTo>
                <a:lnTo>
                  <a:pt x="7538" y="2092"/>
                </a:lnTo>
                <a:cubicBezTo>
                  <a:pt x="7537" y="2073"/>
                  <a:pt x="7535" y="2056"/>
                  <a:pt x="7534" y="2037"/>
                </a:cubicBezTo>
                <a:close/>
                <a:moveTo>
                  <a:pt x="4843" y="2045"/>
                </a:moveTo>
                <a:cubicBezTo>
                  <a:pt x="4844" y="2062"/>
                  <a:pt x="4846" y="2078"/>
                  <a:pt x="4847" y="2094"/>
                </a:cubicBezTo>
                <a:lnTo>
                  <a:pt x="4800" y="2094"/>
                </a:lnTo>
                <a:cubicBezTo>
                  <a:pt x="4799" y="2085"/>
                  <a:pt x="4797" y="2076"/>
                  <a:pt x="4797" y="2066"/>
                </a:cubicBezTo>
                <a:cubicBezTo>
                  <a:pt x="4812" y="2060"/>
                  <a:pt x="4827" y="2053"/>
                  <a:pt x="4843" y="2045"/>
                </a:cubicBezTo>
                <a:close/>
                <a:moveTo>
                  <a:pt x="2779" y="2053"/>
                </a:moveTo>
                <a:cubicBezTo>
                  <a:pt x="2780" y="2070"/>
                  <a:pt x="2783" y="2087"/>
                  <a:pt x="2785" y="2103"/>
                </a:cubicBezTo>
                <a:cubicBezTo>
                  <a:pt x="2760" y="2103"/>
                  <a:pt x="2735" y="2103"/>
                  <a:pt x="2711" y="2104"/>
                </a:cubicBezTo>
                <a:cubicBezTo>
                  <a:pt x="2709" y="2094"/>
                  <a:pt x="2708" y="2085"/>
                  <a:pt x="2707" y="2075"/>
                </a:cubicBezTo>
                <a:cubicBezTo>
                  <a:pt x="2732" y="2067"/>
                  <a:pt x="2755" y="2060"/>
                  <a:pt x="2779" y="2053"/>
                </a:cubicBezTo>
                <a:close/>
                <a:moveTo>
                  <a:pt x="1733" y="1944"/>
                </a:moveTo>
                <a:cubicBezTo>
                  <a:pt x="1737" y="2007"/>
                  <a:pt x="1740" y="2053"/>
                  <a:pt x="1744" y="2119"/>
                </a:cubicBezTo>
                <a:cubicBezTo>
                  <a:pt x="1718" y="2101"/>
                  <a:pt x="1686" y="2075"/>
                  <a:pt x="1653" y="2064"/>
                </a:cubicBezTo>
                <a:cubicBezTo>
                  <a:pt x="1622" y="2054"/>
                  <a:pt x="1591" y="2062"/>
                  <a:pt x="1558" y="2017"/>
                </a:cubicBezTo>
                <a:cubicBezTo>
                  <a:pt x="1591" y="2013"/>
                  <a:pt x="1625" y="2016"/>
                  <a:pt x="1658" y="2003"/>
                </a:cubicBezTo>
                <a:cubicBezTo>
                  <a:pt x="1686" y="1992"/>
                  <a:pt x="1709" y="1963"/>
                  <a:pt x="1733" y="1944"/>
                </a:cubicBezTo>
                <a:close/>
                <a:moveTo>
                  <a:pt x="7893" y="2110"/>
                </a:moveTo>
                <a:cubicBezTo>
                  <a:pt x="7893" y="2116"/>
                  <a:pt x="7893" y="2123"/>
                  <a:pt x="7894" y="2129"/>
                </a:cubicBezTo>
                <a:lnTo>
                  <a:pt x="7866" y="2129"/>
                </a:lnTo>
                <a:cubicBezTo>
                  <a:pt x="7865" y="2123"/>
                  <a:pt x="7865" y="2117"/>
                  <a:pt x="7865" y="2110"/>
                </a:cubicBezTo>
                <a:close/>
                <a:moveTo>
                  <a:pt x="7363" y="2113"/>
                </a:moveTo>
                <a:cubicBezTo>
                  <a:pt x="7363" y="2119"/>
                  <a:pt x="7363" y="2125"/>
                  <a:pt x="7363" y="2131"/>
                </a:cubicBezTo>
                <a:lnTo>
                  <a:pt x="7337" y="2131"/>
                </a:lnTo>
                <a:cubicBezTo>
                  <a:pt x="7335" y="2125"/>
                  <a:pt x="7335" y="2119"/>
                  <a:pt x="7335" y="2113"/>
                </a:cubicBezTo>
                <a:close/>
                <a:moveTo>
                  <a:pt x="7056" y="2113"/>
                </a:moveTo>
                <a:cubicBezTo>
                  <a:pt x="7057" y="2120"/>
                  <a:pt x="7057" y="2126"/>
                  <a:pt x="7057" y="2132"/>
                </a:cubicBezTo>
                <a:lnTo>
                  <a:pt x="7029" y="2132"/>
                </a:lnTo>
                <a:cubicBezTo>
                  <a:pt x="7029" y="2126"/>
                  <a:pt x="7029" y="2120"/>
                  <a:pt x="7028" y="2113"/>
                </a:cubicBezTo>
                <a:close/>
                <a:moveTo>
                  <a:pt x="7603" y="2092"/>
                </a:moveTo>
                <a:cubicBezTo>
                  <a:pt x="7604" y="2112"/>
                  <a:pt x="7606" y="2131"/>
                  <a:pt x="7606" y="2150"/>
                </a:cubicBezTo>
                <a:lnTo>
                  <a:pt x="7597" y="2150"/>
                </a:lnTo>
                <a:cubicBezTo>
                  <a:pt x="7595" y="2131"/>
                  <a:pt x="7594" y="2112"/>
                  <a:pt x="7594" y="2092"/>
                </a:cubicBezTo>
                <a:close/>
                <a:moveTo>
                  <a:pt x="7195" y="2066"/>
                </a:moveTo>
                <a:cubicBezTo>
                  <a:pt x="7211" y="2087"/>
                  <a:pt x="7229" y="2109"/>
                  <a:pt x="7254" y="2138"/>
                </a:cubicBezTo>
                <a:cubicBezTo>
                  <a:pt x="7236" y="2145"/>
                  <a:pt x="7225" y="2150"/>
                  <a:pt x="7201" y="2159"/>
                </a:cubicBezTo>
                <a:cubicBezTo>
                  <a:pt x="7198" y="2107"/>
                  <a:pt x="7197" y="2082"/>
                  <a:pt x="7195" y="2066"/>
                </a:cubicBezTo>
                <a:close/>
                <a:moveTo>
                  <a:pt x="2192" y="2000"/>
                </a:moveTo>
                <a:cubicBezTo>
                  <a:pt x="2198" y="2045"/>
                  <a:pt x="2200" y="2081"/>
                  <a:pt x="2203" y="2103"/>
                </a:cubicBezTo>
                <a:cubicBezTo>
                  <a:pt x="2215" y="2123"/>
                  <a:pt x="2223" y="2137"/>
                  <a:pt x="2231" y="2150"/>
                </a:cubicBezTo>
                <a:cubicBezTo>
                  <a:pt x="2228" y="2156"/>
                  <a:pt x="2227" y="2162"/>
                  <a:pt x="2224" y="2167"/>
                </a:cubicBezTo>
                <a:cubicBezTo>
                  <a:pt x="2217" y="2151"/>
                  <a:pt x="2209" y="2137"/>
                  <a:pt x="2202" y="2120"/>
                </a:cubicBezTo>
                <a:cubicBezTo>
                  <a:pt x="2203" y="2117"/>
                  <a:pt x="2205" y="2113"/>
                  <a:pt x="2206" y="2110"/>
                </a:cubicBezTo>
                <a:lnTo>
                  <a:pt x="2206" y="2110"/>
                </a:lnTo>
                <a:cubicBezTo>
                  <a:pt x="2189" y="2129"/>
                  <a:pt x="2177" y="2150"/>
                  <a:pt x="2162" y="2173"/>
                </a:cubicBezTo>
                <a:cubicBezTo>
                  <a:pt x="2153" y="2140"/>
                  <a:pt x="2147" y="2106"/>
                  <a:pt x="2139" y="2075"/>
                </a:cubicBezTo>
                <a:cubicBezTo>
                  <a:pt x="2133" y="2059"/>
                  <a:pt x="2124" y="2047"/>
                  <a:pt x="2106" y="2017"/>
                </a:cubicBezTo>
                <a:cubicBezTo>
                  <a:pt x="2139" y="2012"/>
                  <a:pt x="2162" y="2006"/>
                  <a:pt x="2192" y="2000"/>
                </a:cubicBezTo>
                <a:close/>
                <a:moveTo>
                  <a:pt x="2406" y="1989"/>
                </a:moveTo>
                <a:cubicBezTo>
                  <a:pt x="2433" y="2053"/>
                  <a:pt x="2448" y="2088"/>
                  <a:pt x="2476" y="2154"/>
                </a:cubicBezTo>
                <a:cubicBezTo>
                  <a:pt x="2424" y="2162"/>
                  <a:pt x="2389" y="2167"/>
                  <a:pt x="2356" y="2173"/>
                </a:cubicBezTo>
                <a:cubicBezTo>
                  <a:pt x="2315" y="2017"/>
                  <a:pt x="2405" y="2079"/>
                  <a:pt x="2406" y="1989"/>
                </a:cubicBezTo>
                <a:close/>
                <a:moveTo>
                  <a:pt x="940" y="2120"/>
                </a:moveTo>
                <a:cubicBezTo>
                  <a:pt x="941" y="2140"/>
                  <a:pt x="943" y="2159"/>
                  <a:pt x="944" y="2178"/>
                </a:cubicBezTo>
                <a:lnTo>
                  <a:pt x="934" y="2178"/>
                </a:lnTo>
                <a:cubicBezTo>
                  <a:pt x="932" y="2159"/>
                  <a:pt x="932" y="2140"/>
                  <a:pt x="931" y="2120"/>
                </a:cubicBezTo>
                <a:close/>
                <a:moveTo>
                  <a:pt x="6074" y="2109"/>
                </a:moveTo>
                <a:cubicBezTo>
                  <a:pt x="6077" y="2141"/>
                  <a:pt x="6079" y="2172"/>
                  <a:pt x="6082" y="2203"/>
                </a:cubicBezTo>
                <a:cubicBezTo>
                  <a:pt x="6077" y="2204"/>
                  <a:pt x="6073" y="2206"/>
                  <a:pt x="6068" y="2207"/>
                </a:cubicBezTo>
                <a:cubicBezTo>
                  <a:pt x="6062" y="2175"/>
                  <a:pt x="6057" y="2144"/>
                  <a:pt x="6051" y="2113"/>
                </a:cubicBezTo>
                <a:cubicBezTo>
                  <a:pt x="6059" y="2112"/>
                  <a:pt x="6067" y="2110"/>
                  <a:pt x="6074" y="2109"/>
                </a:cubicBezTo>
                <a:close/>
                <a:moveTo>
                  <a:pt x="731" y="2197"/>
                </a:moveTo>
                <a:cubicBezTo>
                  <a:pt x="732" y="2203"/>
                  <a:pt x="732" y="2209"/>
                  <a:pt x="732" y="2216"/>
                </a:cubicBezTo>
                <a:lnTo>
                  <a:pt x="704" y="2216"/>
                </a:lnTo>
                <a:cubicBezTo>
                  <a:pt x="704" y="2209"/>
                  <a:pt x="704" y="2203"/>
                  <a:pt x="703" y="2197"/>
                </a:cubicBezTo>
                <a:close/>
                <a:moveTo>
                  <a:pt x="2281" y="2172"/>
                </a:moveTo>
                <a:cubicBezTo>
                  <a:pt x="2283" y="2190"/>
                  <a:pt x="2284" y="2209"/>
                  <a:pt x="2286" y="2228"/>
                </a:cubicBezTo>
                <a:lnTo>
                  <a:pt x="2277" y="2228"/>
                </a:lnTo>
                <a:cubicBezTo>
                  <a:pt x="2275" y="2209"/>
                  <a:pt x="2274" y="2190"/>
                  <a:pt x="2273" y="2172"/>
                </a:cubicBezTo>
                <a:close/>
                <a:moveTo>
                  <a:pt x="2059" y="2172"/>
                </a:moveTo>
                <a:cubicBezTo>
                  <a:pt x="2061" y="2191"/>
                  <a:pt x="2061" y="2210"/>
                  <a:pt x="2062" y="2229"/>
                </a:cubicBezTo>
                <a:lnTo>
                  <a:pt x="2053" y="2229"/>
                </a:lnTo>
                <a:cubicBezTo>
                  <a:pt x="2052" y="2210"/>
                  <a:pt x="2050" y="2191"/>
                  <a:pt x="2049" y="2172"/>
                </a:cubicBezTo>
                <a:close/>
                <a:moveTo>
                  <a:pt x="1640" y="2173"/>
                </a:moveTo>
                <a:cubicBezTo>
                  <a:pt x="1641" y="2192"/>
                  <a:pt x="1643" y="2212"/>
                  <a:pt x="1644" y="2231"/>
                </a:cubicBezTo>
                <a:lnTo>
                  <a:pt x="1635" y="2231"/>
                </a:lnTo>
                <a:cubicBezTo>
                  <a:pt x="1634" y="2212"/>
                  <a:pt x="1633" y="2192"/>
                  <a:pt x="1631" y="2173"/>
                </a:cubicBezTo>
                <a:close/>
                <a:moveTo>
                  <a:pt x="10669" y="2087"/>
                </a:moveTo>
                <a:cubicBezTo>
                  <a:pt x="10672" y="2092"/>
                  <a:pt x="10675" y="2098"/>
                  <a:pt x="10678" y="2104"/>
                </a:cubicBezTo>
                <a:cubicBezTo>
                  <a:pt x="10672" y="2117"/>
                  <a:pt x="10664" y="2131"/>
                  <a:pt x="10659" y="2144"/>
                </a:cubicBezTo>
                <a:cubicBezTo>
                  <a:pt x="10656" y="2140"/>
                  <a:pt x="10654" y="2137"/>
                  <a:pt x="10651" y="2132"/>
                </a:cubicBezTo>
                <a:lnTo>
                  <a:pt x="10651" y="2132"/>
                </a:lnTo>
                <a:cubicBezTo>
                  <a:pt x="10657" y="2165"/>
                  <a:pt x="10659" y="2191"/>
                  <a:pt x="10660" y="2217"/>
                </a:cubicBezTo>
                <a:cubicBezTo>
                  <a:pt x="10660" y="2225"/>
                  <a:pt x="10656" y="2231"/>
                  <a:pt x="10653" y="2241"/>
                </a:cubicBezTo>
                <a:cubicBezTo>
                  <a:pt x="10628" y="2219"/>
                  <a:pt x="10601" y="2194"/>
                  <a:pt x="10560" y="2157"/>
                </a:cubicBezTo>
                <a:cubicBezTo>
                  <a:pt x="10600" y="2145"/>
                  <a:pt x="10628" y="2138"/>
                  <a:pt x="10654" y="2131"/>
                </a:cubicBezTo>
                <a:cubicBezTo>
                  <a:pt x="10657" y="2117"/>
                  <a:pt x="10663" y="2101"/>
                  <a:pt x="10669" y="2087"/>
                </a:cubicBezTo>
                <a:close/>
                <a:moveTo>
                  <a:pt x="7593" y="2220"/>
                </a:moveTo>
                <a:cubicBezTo>
                  <a:pt x="7594" y="2229"/>
                  <a:pt x="7594" y="2240"/>
                  <a:pt x="7595" y="2248"/>
                </a:cubicBezTo>
                <a:lnTo>
                  <a:pt x="7540" y="2248"/>
                </a:lnTo>
                <a:cubicBezTo>
                  <a:pt x="7538" y="2240"/>
                  <a:pt x="7538" y="2229"/>
                  <a:pt x="7537" y="2220"/>
                </a:cubicBezTo>
                <a:close/>
                <a:moveTo>
                  <a:pt x="5074" y="2216"/>
                </a:moveTo>
                <a:cubicBezTo>
                  <a:pt x="5075" y="2235"/>
                  <a:pt x="5077" y="2253"/>
                  <a:pt x="5077" y="2272"/>
                </a:cubicBezTo>
                <a:lnTo>
                  <a:pt x="5068" y="2272"/>
                </a:lnTo>
                <a:cubicBezTo>
                  <a:pt x="5066" y="2254"/>
                  <a:pt x="5065" y="2235"/>
                  <a:pt x="5065" y="2216"/>
                </a:cubicBezTo>
                <a:close/>
                <a:moveTo>
                  <a:pt x="3423" y="2167"/>
                </a:moveTo>
                <a:cubicBezTo>
                  <a:pt x="3425" y="2167"/>
                  <a:pt x="3426" y="2167"/>
                  <a:pt x="3427" y="2167"/>
                </a:cubicBezTo>
                <a:cubicBezTo>
                  <a:pt x="3430" y="2204"/>
                  <a:pt x="3432" y="2243"/>
                  <a:pt x="3435" y="2279"/>
                </a:cubicBezTo>
                <a:lnTo>
                  <a:pt x="3422" y="2279"/>
                </a:lnTo>
                <a:cubicBezTo>
                  <a:pt x="3419" y="2243"/>
                  <a:pt x="3416" y="2204"/>
                  <a:pt x="3414" y="2167"/>
                </a:cubicBezTo>
                <a:cubicBezTo>
                  <a:pt x="3417" y="2167"/>
                  <a:pt x="3420" y="2167"/>
                  <a:pt x="3423" y="2167"/>
                </a:cubicBezTo>
                <a:close/>
                <a:moveTo>
                  <a:pt x="3485" y="2222"/>
                </a:moveTo>
                <a:cubicBezTo>
                  <a:pt x="3486" y="2241"/>
                  <a:pt x="3488" y="2260"/>
                  <a:pt x="3488" y="2279"/>
                </a:cubicBezTo>
                <a:lnTo>
                  <a:pt x="3479" y="2279"/>
                </a:lnTo>
                <a:cubicBezTo>
                  <a:pt x="3477" y="2260"/>
                  <a:pt x="3476" y="2241"/>
                  <a:pt x="3476" y="2222"/>
                </a:cubicBezTo>
                <a:close/>
                <a:moveTo>
                  <a:pt x="2152" y="2238"/>
                </a:moveTo>
                <a:cubicBezTo>
                  <a:pt x="2152" y="2247"/>
                  <a:pt x="2153" y="2256"/>
                  <a:pt x="2155" y="2265"/>
                </a:cubicBezTo>
                <a:cubicBezTo>
                  <a:pt x="2140" y="2272"/>
                  <a:pt x="2125" y="2279"/>
                  <a:pt x="2111" y="2287"/>
                </a:cubicBezTo>
                <a:cubicBezTo>
                  <a:pt x="2109" y="2270"/>
                  <a:pt x="2108" y="2254"/>
                  <a:pt x="2105" y="2238"/>
                </a:cubicBezTo>
                <a:close/>
                <a:moveTo>
                  <a:pt x="11249" y="2262"/>
                </a:moveTo>
                <a:cubicBezTo>
                  <a:pt x="11250" y="2270"/>
                  <a:pt x="11250" y="2279"/>
                  <a:pt x="11251" y="2290"/>
                </a:cubicBezTo>
                <a:lnTo>
                  <a:pt x="11196" y="2290"/>
                </a:lnTo>
                <a:cubicBezTo>
                  <a:pt x="11194" y="2281"/>
                  <a:pt x="11194" y="2270"/>
                  <a:pt x="11193" y="2262"/>
                </a:cubicBezTo>
                <a:close/>
                <a:moveTo>
                  <a:pt x="417" y="2235"/>
                </a:moveTo>
                <a:cubicBezTo>
                  <a:pt x="419" y="2254"/>
                  <a:pt x="420" y="2273"/>
                  <a:pt x="422" y="2293"/>
                </a:cubicBezTo>
                <a:lnTo>
                  <a:pt x="411" y="2293"/>
                </a:lnTo>
                <a:cubicBezTo>
                  <a:pt x="411" y="2273"/>
                  <a:pt x="410" y="2254"/>
                  <a:pt x="408" y="2235"/>
                </a:cubicBezTo>
                <a:close/>
                <a:moveTo>
                  <a:pt x="11098" y="2247"/>
                </a:moveTo>
                <a:cubicBezTo>
                  <a:pt x="11100" y="2266"/>
                  <a:pt x="11101" y="2285"/>
                  <a:pt x="11103" y="2304"/>
                </a:cubicBezTo>
                <a:lnTo>
                  <a:pt x="11094" y="2304"/>
                </a:lnTo>
                <a:cubicBezTo>
                  <a:pt x="11093" y="2285"/>
                  <a:pt x="11091" y="2266"/>
                  <a:pt x="11090" y="2247"/>
                </a:cubicBezTo>
                <a:close/>
                <a:moveTo>
                  <a:pt x="8341" y="2257"/>
                </a:moveTo>
                <a:cubicBezTo>
                  <a:pt x="8343" y="2273"/>
                  <a:pt x="8346" y="2290"/>
                  <a:pt x="8347" y="2306"/>
                </a:cubicBezTo>
                <a:lnTo>
                  <a:pt x="8300" y="2306"/>
                </a:lnTo>
                <a:cubicBezTo>
                  <a:pt x="8299" y="2297"/>
                  <a:pt x="8297" y="2288"/>
                  <a:pt x="8297" y="2278"/>
                </a:cubicBezTo>
                <a:cubicBezTo>
                  <a:pt x="8312" y="2272"/>
                  <a:pt x="8327" y="2265"/>
                  <a:pt x="8341" y="2257"/>
                </a:cubicBezTo>
                <a:close/>
                <a:moveTo>
                  <a:pt x="10709" y="2248"/>
                </a:moveTo>
                <a:lnTo>
                  <a:pt x="10713" y="2306"/>
                </a:lnTo>
                <a:lnTo>
                  <a:pt x="10703" y="2306"/>
                </a:lnTo>
                <a:cubicBezTo>
                  <a:pt x="10703" y="2287"/>
                  <a:pt x="10701" y="2268"/>
                  <a:pt x="10700" y="2248"/>
                </a:cubicBezTo>
                <a:close/>
                <a:moveTo>
                  <a:pt x="8241" y="2316"/>
                </a:moveTo>
                <a:cubicBezTo>
                  <a:pt x="8241" y="2316"/>
                  <a:pt x="8241" y="2316"/>
                  <a:pt x="8241" y="2316"/>
                </a:cubicBezTo>
                <a:lnTo>
                  <a:pt x="8241" y="2316"/>
                </a:lnTo>
                <a:cubicBezTo>
                  <a:pt x="8241" y="2316"/>
                  <a:pt x="8241" y="2316"/>
                  <a:pt x="8241" y="2316"/>
                </a:cubicBezTo>
                <a:close/>
                <a:moveTo>
                  <a:pt x="6889" y="2265"/>
                </a:moveTo>
                <a:lnTo>
                  <a:pt x="6894" y="2322"/>
                </a:lnTo>
                <a:lnTo>
                  <a:pt x="6883" y="2322"/>
                </a:lnTo>
                <a:cubicBezTo>
                  <a:pt x="6883" y="2303"/>
                  <a:pt x="6882" y="2284"/>
                  <a:pt x="6880" y="2265"/>
                </a:cubicBezTo>
                <a:close/>
                <a:moveTo>
                  <a:pt x="1993" y="2304"/>
                </a:moveTo>
                <a:cubicBezTo>
                  <a:pt x="1993" y="2310"/>
                  <a:pt x="1994" y="2318"/>
                  <a:pt x="1994" y="2323"/>
                </a:cubicBezTo>
                <a:lnTo>
                  <a:pt x="1967" y="2323"/>
                </a:lnTo>
                <a:cubicBezTo>
                  <a:pt x="1967" y="2318"/>
                  <a:pt x="1967" y="2310"/>
                  <a:pt x="1965" y="2304"/>
                </a:cubicBezTo>
                <a:close/>
                <a:moveTo>
                  <a:pt x="3180" y="2225"/>
                </a:moveTo>
                <a:cubicBezTo>
                  <a:pt x="3183" y="2262"/>
                  <a:pt x="3186" y="2300"/>
                  <a:pt x="3188" y="2337"/>
                </a:cubicBezTo>
                <a:lnTo>
                  <a:pt x="3174" y="2337"/>
                </a:lnTo>
                <a:cubicBezTo>
                  <a:pt x="3171" y="2300"/>
                  <a:pt x="3169" y="2262"/>
                  <a:pt x="3167" y="2225"/>
                </a:cubicBezTo>
                <a:close/>
                <a:moveTo>
                  <a:pt x="3861" y="2106"/>
                </a:moveTo>
                <a:lnTo>
                  <a:pt x="3861" y="2106"/>
                </a:lnTo>
                <a:cubicBezTo>
                  <a:pt x="3878" y="2135"/>
                  <a:pt x="3892" y="2160"/>
                  <a:pt x="3911" y="2194"/>
                </a:cubicBezTo>
                <a:cubicBezTo>
                  <a:pt x="3913" y="2237"/>
                  <a:pt x="3913" y="2287"/>
                  <a:pt x="3914" y="2337"/>
                </a:cubicBezTo>
                <a:cubicBezTo>
                  <a:pt x="3906" y="2251"/>
                  <a:pt x="3828" y="2210"/>
                  <a:pt x="3861" y="2106"/>
                </a:cubicBezTo>
                <a:close/>
                <a:moveTo>
                  <a:pt x="2677" y="2229"/>
                </a:moveTo>
                <a:cubicBezTo>
                  <a:pt x="2683" y="2266"/>
                  <a:pt x="2689" y="2301"/>
                  <a:pt x="2695" y="2340"/>
                </a:cubicBezTo>
                <a:cubicBezTo>
                  <a:pt x="2694" y="2340"/>
                  <a:pt x="2694" y="2340"/>
                  <a:pt x="2693" y="2340"/>
                </a:cubicBezTo>
                <a:lnTo>
                  <a:pt x="2693" y="2340"/>
                </a:lnTo>
                <a:cubicBezTo>
                  <a:pt x="2693" y="2340"/>
                  <a:pt x="2693" y="2340"/>
                  <a:pt x="2693" y="2340"/>
                </a:cubicBezTo>
                <a:cubicBezTo>
                  <a:pt x="2667" y="2306"/>
                  <a:pt x="2664" y="2270"/>
                  <a:pt x="2659" y="2234"/>
                </a:cubicBezTo>
                <a:lnTo>
                  <a:pt x="2677" y="2229"/>
                </a:lnTo>
                <a:close/>
                <a:moveTo>
                  <a:pt x="1119" y="2290"/>
                </a:moveTo>
                <a:cubicBezTo>
                  <a:pt x="1119" y="2307"/>
                  <a:pt x="1121" y="2326"/>
                  <a:pt x="1122" y="2345"/>
                </a:cubicBezTo>
                <a:lnTo>
                  <a:pt x="1113" y="2345"/>
                </a:lnTo>
                <a:cubicBezTo>
                  <a:pt x="1112" y="2326"/>
                  <a:pt x="1110" y="2307"/>
                  <a:pt x="1109" y="2290"/>
                </a:cubicBezTo>
                <a:close/>
                <a:moveTo>
                  <a:pt x="5036" y="2348"/>
                </a:moveTo>
                <a:cubicBezTo>
                  <a:pt x="5037" y="2354"/>
                  <a:pt x="5037" y="2360"/>
                  <a:pt x="5037" y="2366"/>
                </a:cubicBezTo>
                <a:lnTo>
                  <a:pt x="5009" y="2366"/>
                </a:lnTo>
                <a:cubicBezTo>
                  <a:pt x="5009" y="2360"/>
                  <a:pt x="5009" y="2354"/>
                  <a:pt x="5008" y="2348"/>
                </a:cubicBezTo>
                <a:close/>
                <a:moveTo>
                  <a:pt x="2165" y="2360"/>
                </a:moveTo>
                <a:cubicBezTo>
                  <a:pt x="2165" y="2366"/>
                  <a:pt x="2165" y="2372"/>
                  <a:pt x="2165" y="2379"/>
                </a:cubicBezTo>
                <a:lnTo>
                  <a:pt x="2137" y="2379"/>
                </a:lnTo>
                <a:cubicBezTo>
                  <a:pt x="2137" y="2372"/>
                  <a:pt x="2137" y="2366"/>
                  <a:pt x="2137" y="2360"/>
                </a:cubicBezTo>
                <a:close/>
                <a:moveTo>
                  <a:pt x="4500" y="2329"/>
                </a:moveTo>
                <a:cubicBezTo>
                  <a:pt x="4501" y="2345"/>
                  <a:pt x="4501" y="2362"/>
                  <a:pt x="4503" y="2379"/>
                </a:cubicBezTo>
                <a:lnTo>
                  <a:pt x="4429" y="2379"/>
                </a:lnTo>
                <a:cubicBezTo>
                  <a:pt x="4428" y="2369"/>
                  <a:pt x="4426" y="2359"/>
                  <a:pt x="4426" y="2350"/>
                </a:cubicBezTo>
                <a:cubicBezTo>
                  <a:pt x="4450" y="2343"/>
                  <a:pt x="4475" y="2335"/>
                  <a:pt x="4500" y="2329"/>
                </a:cubicBezTo>
                <a:close/>
                <a:moveTo>
                  <a:pt x="826" y="2362"/>
                </a:moveTo>
                <a:cubicBezTo>
                  <a:pt x="826" y="2371"/>
                  <a:pt x="828" y="2381"/>
                  <a:pt x="828" y="2390"/>
                </a:cubicBezTo>
                <a:lnTo>
                  <a:pt x="772" y="2390"/>
                </a:lnTo>
                <a:cubicBezTo>
                  <a:pt x="772" y="2381"/>
                  <a:pt x="770" y="2371"/>
                  <a:pt x="770" y="2362"/>
                </a:cubicBezTo>
                <a:close/>
                <a:moveTo>
                  <a:pt x="1206" y="2345"/>
                </a:moveTo>
                <a:cubicBezTo>
                  <a:pt x="1207" y="2365"/>
                  <a:pt x="1209" y="2382"/>
                  <a:pt x="1210" y="2401"/>
                </a:cubicBezTo>
                <a:lnTo>
                  <a:pt x="1200" y="2401"/>
                </a:lnTo>
                <a:cubicBezTo>
                  <a:pt x="1199" y="2382"/>
                  <a:pt x="1199" y="2365"/>
                  <a:pt x="1197" y="2345"/>
                </a:cubicBezTo>
                <a:close/>
                <a:moveTo>
                  <a:pt x="1288" y="2288"/>
                </a:moveTo>
                <a:cubicBezTo>
                  <a:pt x="1291" y="2326"/>
                  <a:pt x="1293" y="2363"/>
                  <a:pt x="1296" y="2401"/>
                </a:cubicBezTo>
                <a:lnTo>
                  <a:pt x="1282" y="2401"/>
                </a:lnTo>
                <a:cubicBezTo>
                  <a:pt x="1279" y="2363"/>
                  <a:pt x="1277" y="2326"/>
                  <a:pt x="1275" y="2288"/>
                </a:cubicBezTo>
                <a:close/>
                <a:moveTo>
                  <a:pt x="3339" y="2412"/>
                </a:moveTo>
                <a:cubicBezTo>
                  <a:pt x="3339" y="2418"/>
                  <a:pt x="3341" y="2423"/>
                  <a:pt x="3341" y="2431"/>
                </a:cubicBezTo>
                <a:lnTo>
                  <a:pt x="3313" y="2431"/>
                </a:lnTo>
                <a:cubicBezTo>
                  <a:pt x="3313" y="2423"/>
                  <a:pt x="3311" y="2418"/>
                  <a:pt x="3311" y="2412"/>
                </a:cubicBezTo>
                <a:close/>
                <a:moveTo>
                  <a:pt x="5334" y="2328"/>
                </a:moveTo>
                <a:cubicBezTo>
                  <a:pt x="5337" y="2366"/>
                  <a:pt x="5340" y="2403"/>
                  <a:pt x="5342" y="2441"/>
                </a:cubicBezTo>
                <a:lnTo>
                  <a:pt x="5328" y="2441"/>
                </a:lnTo>
                <a:cubicBezTo>
                  <a:pt x="5325" y="2403"/>
                  <a:pt x="5322" y="2366"/>
                  <a:pt x="5321" y="2328"/>
                </a:cubicBezTo>
                <a:close/>
                <a:moveTo>
                  <a:pt x="5294" y="2460"/>
                </a:moveTo>
                <a:cubicBezTo>
                  <a:pt x="5294" y="2466"/>
                  <a:pt x="5296" y="2472"/>
                  <a:pt x="5296" y="2479"/>
                </a:cubicBezTo>
                <a:lnTo>
                  <a:pt x="5268" y="2479"/>
                </a:lnTo>
                <a:cubicBezTo>
                  <a:pt x="5268" y="2472"/>
                  <a:pt x="5266" y="2466"/>
                  <a:pt x="5266" y="2460"/>
                </a:cubicBezTo>
                <a:close/>
                <a:moveTo>
                  <a:pt x="2462" y="2281"/>
                </a:moveTo>
                <a:cubicBezTo>
                  <a:pt x="2467" y="2344"/>
                  <a:pt x="2470" y="2394"/>
                  <a:pt x="2476" y="2481"/>
                </a:cubicBezTo>
                <a:cubicBezTo>
                  <a:pt x="2448" y="2403"/>
                  <a:pt x="2431" y="2356"/>
                  <a:pt x="2412" y="2298"/>
                </a:cubicBezTo>
                <a:cubicBezTo>
                  <a:pt x="2426" y="2294"/>
                  <a:pt x="2442" y="2288"/>
                  <a:pt x="2462" y="2281"/>
                </a:cubicBezTo>
                <a:close/>
                <a:moveTo>
                  <a:pt x="7459" y="2432"/>
                </a:moveTo>
                <a:cubicBezTo>
                  <a:pt x="7460" y="2451"/>
                  <a:pt x="7460" y="2471"/>
                  <a:pt x="7462" y="2488"/>
                </a:cubicBezTo>
                <a:lnTo>
                  <a:pt x="7453" y="2488"/>
                </a:lnTo>
                <a:cubicBezTo>
                  <a:pt x="7451" y="2471"/>
                  <a:pt x="7450" y="2451"/>
                  <a:pt x="7448" y="2432"/>
                </a:cubicBezTo>
                <a:close/>
                <a:moveTo>
                  <a:pt x="1029" y="2478"/>
                </a:moveTo>
                <a:cubicBezTo>
                  <a:pt x="1029" y="2484"/>
                  <a:pt x="1029" y="2491"/>
                  <a:pt x="1029" y="2497"/>
                </a:cubicBezTo>
                <a:lnTo>
                  <a:pt x="1003" y="2497"/>
                </a:lnTo>
                <a:cubicBezTo>
                  <a:pt x="1001" y="2490"/>
                  <a:pt x="1001" y="2484"/>
                  <a:pt x="1001" y="2478"/>
                </a:cubicBezTo>
                <a:close/>
                <a:moveTo>
                  <a:pt x="220" y="2481"/>
                </a:moveTo>
                <a:cubicBezTo>
                  <a:pt x="220" y="2487"/>
                  <a:pt x="222" y="2494"/>
                  <a:pt x="222" y="2500"/>
                </a:cubicBezTo>
                <a:lnTo>
                  <a:pt x="194" y="2500"/>
                </a:lnTo>
                <a:cubicBezTo>
                  <a:pt x="194" y="2494"/>
                  <a:pt x="192" y="2488"/>
                  <a:pt x="192" y="2481"/>
                </a:cubicBezTo>
                <a:close/>
                <a:moveTo>
                  <a:pt x="4447" y="2444"/>
                </a:moveTo>
                <a:cubicBezTo>
                  <a:pt x="4448" y="2463"/>
                  <a:pt x="4450" y="2482"/>
                  <a:pt x="4451" y="2501"/>
                </a:cubicBezTo>
                <a:lnTo>
                  <a:pt x="4443" y="2501"/>
                </a:lnTo>
                <a:cubicBezTo>
                  <a:pt x="4441" y="2482"/>
                  <a:pt x="4440" y="2463"/>
                  <a:pt x="4438" y="2444"/>
                </a:cubicBezTo>
                <a:close/>
                <a:moveTo>
                  <a:pt x="1884" y="2407"/>
                </a:moveTo>
                <a:lnTo>
                  <a:pt x="1884" y="2407"/>
                </a:lnTo>
                <a:cubicBezTo>
                  <a:pt x="1893" y="2459"/>
                  <a:pt x="1902" y="2508"/>
                  <a:pt x="1877" y="2508"/>
                </a:cubicBezTo>
                <a:cubicBezTo>
                  <a:pt x="1867" y="2508"/>
                  <a:pt x="1852" y="2501"/>
                  <a:pt x="1830" y="2482"/>
                </a:cubicBezTo>
                <a:cubicBezTo>
                  <a:pt x="1850" y="2454"/>
                  <a:pt x="1865" y="2434"/>
                  <a:pt x="1884" y="2407"/>
                </a:cubicBezTo>
                <a:close/>
                <a:moveTo>
                  <a:pt x="2691" y="2365"/>
                </a:moveTo>
                <a:cubicBezTo>
                  <a:pt x="2713" y="2399"/>
                  <a:pt x="2725" y="2447"/>
                  <a:pt x="2727" y="2509"/>
                </a:cubicBezTo>
                <a:cubicBezTo>
                  <a:pt x="2711" y="2509"/>
                  <a:pt x="2694" y="2510"/>
                  <a:pt x="2677" y="2510"/>
                </a:cubicBezTo>
                <a:lnTo>
                  <a:pt x="2677" y="2510"/>
                </a:lnTo>
                <a:cubicBezTo>
                  <a:pt x="2681" y="2461"/>
                  <a:pt x="2686" y="2413"/>
                  <a:pt x="2691" y="2365"/>
                </a:cubicBezTo>
                <a:close/>
                <a:moveTo>
                  <a:pt x="5911" y="2513"/>
                </a:moveTo>
                <a:cubicBezTo>
                  <a:pt x="5912" y="2521"/>
                  <a:pt x="5912" y="2526"/>
                  <a:pt x="5912" y="2532"/>
                </a:cubicBezTo>
                <a:lnTo>
                  <a:pt x="5884" y="2532"/>
                </a:lnTo>
                <a:cubicBezTo>
                  <a:pt x="5884" y="2526"/>
                  <a:pt x="5884" y="2521"/>
                  <a:pt x="5883" y="2513"/>
                </a:cubicBezTo>
                <a:close/>
                <a:moveTo>
                  <a:pt x="5187" y="2516"/>
                </a:moveTo>
                <a:cubicBezTo>
                  <a:pt x="5187" y="2524"/>
                  <a:pt x="5187" y="2529"/>
                  <a:pt x="5189" y="2535"/>
                </a:cubicBezTo>
                <a:lnTo>
                  <a:pt x="5161" y="2535"/>
                </a:lnTo>
                <a:cubicBezTo>
                  <a:pt x="5159" y="2529"/>
                  <a:pt x="5159" y="2524"/>
                  <a:pt x="5159" y="2516"/>
                </a:cubicBezTo>
                <a:close/>
                <a:moveTo>
                  <a:pt x="4072" y="2522"/>
                </a:moveTo>
                <a:cubicBezTo>
                  <a:pt x="4072" y="2528"/>
                  <a:pt x="4072" y="2534"/>
                  <a:pt x="4073" y="2540"/>
                </a:cubicBezTo>
                <a:lnTo>
                  <a:pt x="4045" y="2540"/>
                </a:lnTo>
                <a:lnTo>
                  <a:pt x="4045" y="2541"/>
                </a:lnTo>
                <a:cubicBezTo>
                  <a:pt x="4045" y="2534"/>
                  <a:pt x="4044" y="2528"/>
                  <a:pt x="4044" y="2522"/>
                </a:cubicBezTo>
                <a:close/>
                <a:moveTo>
                  <a:pt x="6904" y="2491"/>
                </a:moveTo>
                <a:cubicBezTo>
                  <a:pt x="6905" y="2510"/>
                  <a:pt x="6907" y="2528"/>
                  <a:pt x="6908" y="2547"/>
                </a:cubicBezTo>
                <a:lnTo>
                  <a:pt x="6900" y="2547"/>
                </a:lnTo>
                <a:cubicBezTo>
                  <a:pt x="6898" y="2528"/>
                  <a:pt x="6897" y="2510"/>
                  <a:pt x="6895" y="2491"/>
                </a:cubicBezTo>
                <a:close/>
                <a:moveTo>
                  <a:pt x="3192" y="2429"/>
                </a:moveTo>
                <a:cubicBezTo>
                  <a:pt x="3201" y="2482"/>
                  <a:pt x="3205" y="2507"/>
                  <a:pt x="3213" y="2549"/>
                </a:cubicBezTo>
                <a:lnTo>
                  <a:pt x="3129" y="2549"/>
                </a:lnTo>
                <a:cubicBezTo>
                  <a:pt x="3158" y="2493"/>
                  <a:pt x="3171" y="2468"/>
                  <a:pt x="3192" y="2429"/>
                </a:cubicBezTo>
                <a:close/>
                <a:moveTo>
                  <a:pt x="2676" y="2511"/>
                </a:moveTo>
                <a:lnTo>
                  <a:pt x="2676" y="2511"/>
                </a:lnTo>
                <a:cubicBezTo>
                  <a:pt x="2677" y="2525"/>
                  <a:pt x="2678" y="2540"/>
                  <a:pt x="2679" y="2555"/>
                </a:cubicBezTo>
                <a:lnTo>
                  <a:pt x="2679" y="2555"/>
                </a:lnTo>
                <a:cubicBezTo>
                  <a:pt x="2666" y="2546"/>
                  <a:pt x="2660" y="2537"/>
                  <a:pt x="2655" y="2528"/>
                </a:cubicBezTo>
                <a:cubicBezTo>
                  <a:pt x="2662" y="2522"/>
                  <a:pt x="2669" y="2517"/>
                  <a:pt x="2676" y="2511"/>
                </a:cubicBezTo>
                <a:close/>
                <a:moveTo>
                  <a:pt x="4674" y="2500"/>
                </a:moveTo>
                <a:cubicBezTo>
                  <a:pt x="4675" y="2519"/>
                  <a:pt x="4677" y="2537"/>
                  <a:pt x="4678" y="2556"/>
                </a:cubicBezTo>
                <a:lnTo>
                  <a:pt x="4669" y="2556"/>
                </a:lnTo>
                <a:cubicBezTo>
                  <a:pt x="4668" y="2537"/>
                  <a:pt x="4666" y="2519"/>
                  <a:pt x="4665" y="2500"/>
                </a:cubicBezTo>
                <a:close/>
                <a:moveTo>
                  <a:pt x="2445" y="2509"/>
                </a:moveTo>
                <a:cubicBezTo>
                  <a:pt x="2445" y="2528"/>
                  <a:pt x="2446" y="2547"/>
                  <a:pt x="2448" y="2566"/>
                </a:cubicBezTo>
                <a:lnTo>
                  <a:pt x="2439" y="2566"/>
                </a:lnTo>
                <a:cubicBezTo>
                  <a:pt x="2437" y="2547"/>
                  <a:pt x="2436" y="2528"/>
                  <a:pt x="2434" y="2510"/>
                </a:cubicBezTo>
                <a:lnTo>
                  <a:pt x="2434" y="2509"/>
                </a:lnTo>
                <a:close/>
                <a:moveTo>
                  <a:pt x="484" y="2444"/>
                </a:moveTo>
                <a:cubicBezTo>
                  <a:pt x="501" y="2488"/>
                  <a:pt x="514" y="2524"/>
                  <a:pt x="528" y="2559"/>
                </a:cubicBezTo>
                <a:cubicBezTo>
                  <a:pt x="516" y="2567"/>
                  <a:pt x="506" y="2573"/>
                  <a:pt x="497" y="2573"/>
                </a:cubicBezTo>
                <a:cubicBezTo>
                  <a:pt x="479" y="2573"/>
                  <a:pt x="470" y="2545"/>
                  <a:pt x="484" y="2444"/>
                </a:cubicBezTo>
                <a:close/>
                <a:moveTo>
                  <a:pt x="1796" y="2518"/>
                </a:moveTo>
                <a:cubicBezTo>
                  <a:pt x="1803" y="2534"/>
                  <a:pt x="1812" y="2549"/>
                  <a:pt x="1819" y="2565"/>
                </a:cubicBezTo>
                <a:cubicBezTo>
                  <a:pt x="1816" y="2568"/>
                  <a:pt x="1815" y="2572"/>
                  <a:pt x="1814" y="2575"/>
                </a:cubicBezTo>
                <a:cubicBezTo>
                  <a:pt x="1815" y="2571"/>
                  <a:pt x="1816" y="2568"/>
                  <a:pt x="1818" y="2563"/>
                </a:cubicBezTo>
                <a:cubicBezTo>
                  <a:pt x="1806" y="2562"/>
                  <a:pt x="1797" y="2550"/>
                  <a:pt x="1788" y="2537"/>
                </a:cubicBezTo>
                <a:cubicBezTo>
                  <a:pt x="1791" y="2529"/>
                  <a:pt x="1794" y="2525"/>
                  <a:pt x="1796" y="2518"/>
                </a:cubicBezTo>
                <a:close/>
                <a:moveTo>
                  <a:pt x="7198" y="2565"/>
                </a:moveTo>
                <a:cubicBezTo>
                  <a:pt x="7198" y="2571"/>
                  <a:pt x="7198" y="2578"/>
                  <a:pt x="7198" y="2584"/>
                </a:cubicBezTo>
                <a:lnTo>
                  <a:pt x="7170" y="2584"/>
                </a:lnTo>
                <a:cubicBezTo>
                  <a:pt x="7170" y="2578"/>
                  <a:pt x="7170" y="2572"/>
                  <a:pt x="7170" y="2565"/>
                </a:cubicBezTo>
                <a:close/>
                <a:moveTo>
                  <a:pt x="1814" y="2575"/>
                </a:moveTo>
                <a:lnTo>
                  <a:pt x="1814" y="2575"/>
                </a:lnTo>
                <a:cubicBezTo>
                  <a:pt x="1827" y="2576"/>
                  <a:pt x="1836" y="2590"/>
                  <a:pt x="1844" y="2603"/>
                </a:cubicBezTo>
                <a:cubicBezTo>
                  <a:pt x="1841" y="2609"/>
                  <a:pt x="1839" y="2615"/>
                  <a:pt x="1837" y="2621"/>
                </a:cubicBezTo>
                <a:cubicBezTo>
                  <a:pt x="1828" y="2606"/>
                  <a:pt x="1821" y="2590"/>
                  <a:pt x="1814" y="2575"/>
                </a:cubicBezTo>
                <a:close/>
                <a:moveTo>
                  <a:pt x="578" y="2348"/>
                </a:moveTo>
                <a:cubicBezTo>
                  <a:pt x="607" y="2382"/>
                  <a:pt x="628" y="2407"/>
                  <a:pt x="650" y="2434"/>
                </a:cubicBezTo>
                <a:cubicBezTo>
                  <a:pt x="645" y="2444"/>
                  <a:pt x="642" y="2453"/>
                  <a:pt x="638" y="2463"/>
                </a:cubicBezTo>
                <a:cubicBezTo>
                  <a:pt x="654" y="2450"/>
                  <a:pt x="666" y="2428"/>
                  <a:pt x="678" y="2404"/>
                </a:cubicBezTo>
                <a:cubicBezTo>
                  <a:pt x="738" y="2423"/>
                  <a:pt x="784" y="2485"/>
                  <a:pt x="812" y="2619"/>
                </a:cubicBezTo>
                <a:cubicBezTo>
                  <a:pt x="791" y="2624"/>
                  <a:pt x="767" y="2628"/>
                  <a:pt x="740" y="2634"/>
                </a:cubicBezTo>
                <a:cubicBezTo>
                  <a:pt x="734" y="2600"/>
                  <a:pt x="729" y="2574"/>
                  <a:pt x="723" y="2538"/>
                </a:cubicBezTo>
                <a:cubicBezTo>
                  <a:pt x="697" y="2524"/>
                  <a:pt x="666" y="2504"/>
                  <a:pt x="635" y="2487"/>
                </a:cubicBezTo>
                <a:cubicBezTo>
                  <a:pt x="620" y="2462"/>
                  <a:pt x="604" y="2459"/>
                  <a:pt x="582" y="2456"/>
                </a:cubicBezTo>
                <a:cubicBezTo>
                  <a:pt x="581" y="2416"/>
                  <a:pt x="579" y="2385"/>
                  <a:pt x="578" y="2348"/>
                </a:cubicBezTo>
                <a:close/>
                <a:moveTo>
                  <a:pt x="4637" y="2632"/>
                </a:moveTo>
                <a:cubicBezTo>
                  <a:pt x="4637" y="2638"/>
                  <a:pt x="4637" y="2644"/>
                  <a:pt x="4638" y="2650"/>
                </a:cubicBezTo>
                <a:lnTo>
                  <a:pt x="4610" y="2650"/>
                </a:lnTo>
                <a:lnTo>
                  <a:pt x="4609" y="2632"/>
                </a:lnTo>
                <a:close/>
                <a:moveTo>
                  <a:pt x="5350" y="2610"/>
                </a:moveTo>
                <a:lnTo>
                  <a:pt x="5355" y="2666"/>
                </a:lnTo>
                <a:lnTo>
                  <a:pt x="5346" y="2666"/>
                </a:lnTo>
                <a:cubicBezTo>
                  <a:pt x="5344" y="2647"/>
                  <a:pt x="5343" y="2629"/>
                  <a:pt x="5342" y="2610"/>
                </a:cubicBezTo>
                <a:close/>
                <a:moveTo>
                  <a:pt x="344" y="2646"/>
                </a:moveTo>
                <a:cubicBezTo>
                  <a:pt x="344" y="2654"/>
                  <a:pt x="345" y="2665"/>
                  <a:pt x="345" y="2674"/>
                </a:cubicBezTo>
                <a:cubicBezTo>
                  <a:pt x="326" y="2675"/>
                  <a:pt x="308" y="2675"/>
                  <a:pt x="289" y="2675"/>
                </a:cubicBezTo>
                <a:cubicBezTo>
                  <a:pt x="289" y="2665"/>
                  <a:pt x="288" y="2656"/>
                  <a:pt x="288" y="2646"/>
                </a:cubicBezTo>
                <a:close/>
                <a:moveTo>
                  <a:pt x="3423" y="2506"/>
                </a:moveTo>
                <a:cubicBezTo>
                  <a:pt x="3426" y="2562"/>
                  <a:pt x="3430" y="2619"/>
                  <a:pt x="3433" y="2675"/>
                </a:cubicBezTo>
                <a:lnTo>
                  <a:pt x="3420" y="2675"/>
                </a:lnTo>
                <a:cubicBezTo>
                  <a:pt x="3416" y="2619"/>
                  <a:pt x="3413" y="2562"/>
                  <a:pt x="3408" y="2506"/>
                </a:cubicBezTo>
                <a:close/>
                <a:moveTo>
                  <a:pt x="1079" y="2634"/>
                </a:moveTo>
                <a:cubicBezTo>
                  <a:pt x="1086" y="2650"/>
                  <a:pt x="1094" y="2664"/>
                  <a:pt x="1101" y="2679"/>
                </a:cubicBezTo>
                <a:lnTo>
                  <a:pt x="1101" y="2679"/>
                </a:lnTo>
                <a:cubicBezTo>
                  <a:pt x="1088" y="2679"/>
                  <a:pt x="1079" y="2665"/>
                  <a:pt x="1072" y="2653"/>
                </a:cubicBezTo>
                <a:cubicBezTo>
                  <a:pt x="1073" y="2647"/>
                  <a:pt x="1076" y="2641"/>
                  <a:pt x="1079" y="2634"/>
                </a:cubicBezTo>
                <a:close/>
                <a:moveTo>
                  <a:pt x="1101" y="2680"/>
                </a:moveTo>
                <a:cubicBezTo>
                  <a:pt x="1101" y="2681"/>
                  <a:pt x="1101" y="2681"/>
                  <a:pt x="1101" y="2681"/>
                </a:cubicBezTo>
                <a:cubicBezTo>
                  <a:pt x="1100" y="2684"/>
                  <a:pt x="1098" y="2688"/>
                  <a:pt x="1097" y="2691"/>
                </a:cubicBezTo>
                <a:cubicBezTo>
                  <a:pt x="1098" y="2687"/>
                  <a:pt x="1100" y="2684"/>
                  <a:pt x="1101" y="2680"/>
                </a:cubicBezTo>
                <a:close/>
                <a:moveTo>
                  <a:pt x="907" y="2515"/>
                </a:moveTo>
                <a:cubicBezTo>
                  <a:pt x="951" y="2550"/>
                  <a:pt x="978" y="2571"/>
                  <a:pt x="1012" y="2597"/>
                </a:cubicBezTo>
                <a:cubicBezTo>
                  <a:pt x="996" y="2635"/>
                  <a:pt x="985" y="2660"/>
                  <a:pt x="969" y="2694"/>
                </a:cubicBezTo>
                <a:cubicBezTo>
                  <a:pt x="951" y="2643"/>
                  <a:pt x="935" y="2594"/>
                  <a:pt x="907" y="2515"/>
                </a:cubicBezTo>
                <a:close/>
                <a:moveTo>
                  <a:pt x="4000" y="2691"/>
                </a:moveTo>
                <a:cubicBezTo>
                  <a:pt x="4000" y="2697"/>
                  <a:pt x="4000" y="2703"/>
                  <a:pt x="4001" y="2710"/>
                </a:cubicBezTo>
                <a:lnTo>
                  <a:pt x="3973" y="2710"/>
                </a:lnTo>
                <a:lnTo>
                  <a:pt x="3972" y="2691"/>
                </a:lnTo>
                <a:close/>
                <a:moveTo>
                  <a:pt x="4418" y="2685"/>
                </a:moveTo>
                <a:cubicBezTo>
                  <a:pt x="4418" y="2694"/>
                  <a:pt x="4419" y="2703"/>
                  <a:pt x="4419" y="2713"/>
                </a:cubicBezTo>
                <a:lnTo>
                  <a:pt x="4363" y="2713"/>
                </a:lnTo>
                <a:cubicBezTo>
                  <a:pt x="4363" y="2704"/>
                  <a:pt x="4362" y="2694"/>
                  <a:pt x="4362" y="2685"/>
                </a:cubicBezTo>
                <a:close/>
                <a:moveTo>
                  <a:pt x="4699" y="2727"/>
                </a:moveTo>
                <a:cubicBezTo>
                  <a:pt x="4699" y="2727"/>
                  <a:pt x="4699" y="2728"/>
                  <a:pt x="4699" y="2728"/>
                </a:cubicBezTo>
                <a:lnTo>
                  <a:pt x="4699" y="2728"/>
                </a:lnTo>
                <a:cubicBezTo>
                  <a:pt x="4699" y="2728"/>
                  <a:pt x="4699" y="2727"/>
                  <a:pt x="4699" y="2727"/>
                </a:cubicBezTo>
                <a:close/>
                <a:moveTo>
                  <a:pt x="1097" y="2691"/>
                </a:moveTo>
                <a:lnTo>
                  <a:pt x="1097" y="2691"/>
                </a:lnTo>
                <a:cubicBezTo>
                  <a:pt x="1110" y="2693"/>
                  <a:pt x="1118" y="2706"/>
                  <a:pt x="1126" y="2719"/>
                </a:cubicBezTo>
                <a:cubicBezTo>
                  <a:pt x="1124" y="2725"/>
                  <a:pt x="1122" y="2731"/>
                  <a:pt x="1119" y="2737"/>
                </a:cubicBezTo>
                <a:cubicBezTo>
                  <a:pt x="1112" y="2722"/>
                  <a:pt x="1104" y="2706"/>
                  <a:pt x="1097" y="2691"/>
                </a:cubicBezTo>
                <a:close/>
                <a:moveTo>
                  <a:pt x="1450" y="2654"/>
                </a:moveTo>
                <a:lnTo>
                  <a:pt x="1450" y="2654"/>
                </a:lnTo>
                <a:cubicBezTo>
                  <a:pt x="1441" y="2734"/>
                  <a:pt x="1416" y="2775"/>
                  <a:pt x="1375" y="2781"/>
                </a:cubicBezTo>
                <a:cubicBezTo>
                  <a:pt x="1403" y="2734"/>
                  <a:pt x="1422" y="2702"/>
                  <a:pt x="1450" y="2654"/>
                </a:cubicBezTo>
                <a:close/>
                <a:moveTo>
                  <a:pt x="968" y="2818"/>
                </a:moveTo>
                <a:cubicBezTo>
                  <a:pt x="968" y="2824"/>
                  <a:pt x="969" y="2830"/>
                  <a:pt x="969" y="2837"/>
                </a:cubicBezTo>
                <a:lnTo>
                  <a:pt x="941" y="2837"/>
                </a:lnTo>
                <a:lnTo>
                  <a:pt x="941" y="2835"/>
                </a:lnTo>
                <a:cubicBezTo>
                  <a:pt x="941" y="2830"/>
                  <a:pt x="941" y="2824"/>
                  <a:pt x="940" y="2818"/>
                </a:cubicBezTo>
                <a:close/>
                <a:moveTo>
                  <a:pt x="2693" y="2617"/>
                </a:moveTo>
                <a:cubicBezTo>
                  <a:pt x="2709" y="2693"/>
                  <a:pt x="2714" y="2769"/>
                  <a:pt x="2720" y="2844"/>
                </a:cubicBezTo>
                <a:cubicBezTo>
                  <a:pt x="2693" y="2770"/>
                  <a:pt x="2685" y="2694"/>
                  <a:pt x="2693" y="2617"/>
                </a:cubicBezTo>
                <a:close/>
                <a:moveTo>
                  <a:pt x="1961" y="2794"/>
                </a:moveTo>
                <a:cubicBezTo>
                  <a:pt x="1962" y="2813"/>
                  <a:pt x="1964" y="2832"/>
                  <a:pt x="1965" y="2850"/>
                </a:cubicBezTo>
                <a:lnTo>
                  <a:pt x="1955" y="2850"/>
                </a:lnTo>
                <a:cubicBezTo>
                  <a:pt x="1955" y="2832"/>
                  <a:pt x="1953" y="2813"/>
                  <a:pt x="1952" y="2794"/>
                </a:cubicBezTo>
                <a:close/>
                <a:moveTo>
                  <a:pt x="1372" y="2859"/>
                </a:moveTo>
                <a:cubicBezTo>
                  <a:pt x="1379" y="2875"/>
                  <a:pt x="1388" y="2890"/>
                  <a:pt x="1396" y="2906"/>
                </a:cubicBezTo>
                <a:cubicBezTo>
                  <a:pt x="1395" y="2907"/>
                  <a:pt x="1394" y="2909"/>
                  <a:pt x="1393" y="2910"/>
                </a:cubicBezTo>
                <a:lnTo>
                  <a:pt x="1393" y="2910"/>
                </a:lnTo>
                <a:cubicBezTo>
                  <a:pt x="1375" y="2892"/>
                  <a:pt x="1370" y="2884"/>
                  <a:pt x="1365" y="2877"/>
                </a:cubicBezTo>
                <a:cubicBezTo>
                  <a:pt x="1368" y="2871"/>
                  <a:pt x="1371" y="2865"/>
                  <a:pt x="1372" y="2859"/>
                </a:cubicBezTo>
                <a:close/>
                <a:moveTo>
                  <a:pt x="1403" y="2930"/>
                </a:moveTo>
                <a:cubicBezTo>
                  <a:pt x="1414" y="2941"/>
                  <a:pt x="1415" y="2945"/>
                  <a:pt x="1413" y="2945"/>
                </a:cubicBezTo>
                <a:cubicBezTo>
                  <a:pt x="1410" y="2945"/>
                  <a:pt x="1402" y="2941"/>
                  <a:pt x="1394" y="2937"/>
                </a:cubicBezTo>
                <a:cubicBezTo>
                  <a:pt x="1397" y="2935"/>
                  <a:pt x="1400" y="2933"/>
                  <a:pt x="1403" y="2930"/>
                </a:cubicBezTo>
                <a:close/>
                <a:moveTo>
                  <a:pt x="3928" y="2857"/>
                </a:moveTo>
                <a:cubicBezTo>
                  <a:pt x="3929" y="2890"/>
                  <a:pt x="3931" y="2907"/>
                  <a:pt x="3932" y="2940"/>
                </a:cubicBezTo>
                <a:cubicBezTo>
                  <a:pt x="3919" y="2946"/>
                  <a:pt x="3904" y="2953"/>
                  <a:pt x="3885" y="2960"/>
                </a:cubicBezTo>
                <a:cubicBezTo>
                  <a:pt x="3879" y="2924"/>
                  <a:pt x="3875" y="2899"/>
                  <a:pt x="3867" y="2857"/>
                </a:cubicBezTo>
                <a:close/>
                <a:moveTo>
                  <a:pt x="1433" y="2912"/>
                </a:moveTo>
                <a:cubicBezTo>
                  <a:pt x="1436" y="2912"/>
                  <a:pt x="1443" y="2934"/>
                  <a:pt x="1465" y="2975"/>
                </a:cubicBezTo>
                <a:cubicBezTo>
                  <a:pt x="1441" y="2954"/>
                  <a:pt x="1423" y="2938"/>
                  <a:pt x="1410" y="2926"/>
                </a:cubicBezTo>
                <a:lnTo>
                  <a:pt x="1410" y="2926"/>
                </a:lnTo>
                <a:cubicBezTo>
                  <a:pt x="1417" y="2920"/>
                  <a:pt x="1425" y="2915"/>
                  <a:pt x="1432" y="2912"/>
                </a:cubicBezTo>
                <a:cubicBezTo>
                  <a:pt x="1433" y="2912"/>
                  <a:pt x="1433" y="2912"/>
                  <a:pt x="1433" y="2912"/>
                </a:cubicBezTo>
                <a:close/>
                <a:moveTo>
                  <a:pt x="3322" y="2977"/>
                </a:moveTo>
                <a:cubicBezTo>
                  <a:pt x="3322" y="2983"/>
                  <a:pt x="3322" y="2988"/>
                  <a:pt x="3323" y="2996"/>
                </a:cubicBezTo>
                <a:lnTo>
                  <a:pt x="3295" y="2996"/>
                </a:lnTo>
                <a:cubicBezTo>
                  <a:pt x="3294" y="2988"/>
                  <a:pt x="3294" y="2983"/>
                  <a:pt x="3294" y="2977"/>
                </a:cubicBezTo>
                <a:close/>
                <a:moveTo>
                  <a:pt x="1332" y="2919"/>
                </a:moveTo>
                <a:cubicBezTo>
                  <a:pt x="1335" y="2950"/>
                  <a:pt x="1337" y="2981"/>
                  <a:pt x="1340" y="3012"/>
                </a:cubicBezTo>
                <a:lnTo>
                  <a:pt x="1338" y="3012"/>
                </a:lnTo>
                <a:cubicBezTo>
                  <a:pt x="1335" y="3013"/>
                  <a:pt x="1331" y="3015"/>
                  <a:pt x="1327" y="3016"/>
                </a:cubicBezTo>
                <a:cubicBezTo>
                  <a:pt x="1321" y="2985"/>
                  <a:pt x="1315" y="2956"/>
                  <a:pt x="1309" y="2925"/>
                </a:cubicBezTo>
                <a:cubicBezTo>
                  <a:pt x="1318" y="2922"/>
                  <a:pt x="1325" y="2921"/>
                  <a:pt x="1332" y="2919"/>
                </a:cubicBezTo>
                <a:close/>
                <a:moveTo>
                  <a:pt x="2033" y="2972"/>
                </a:moveTo>
                <a:cubicBezTo>
                  <a:pt x="2034" y="2983"/>
                  <a:pt x="2036" y="2991"/>
                  <a:pt x="2037" y="3000"/>
                </a:cubicBezTo>
                <a:cubicBezTo>
                  <a:pt x="2022" y="3008"/>
                  <a:pt x="2008" y="3015"/>
                  <a:pt x="1993" y="3022"/>
                </a:cubicBezTo>
                <a:cubicBezTo>
                  <a:pt x="1992" y="3006"/>
                  <a:pt x="1989" y="2990"/>
                  <a:pt x="1987" y="2974"/>
                </a:cubicBezTo>
                <a:cubicBezTo>
                  <a:pt x="2002" y="2974"/>
                  <a:pt x="2018" y="2974"/>
                  <a:pt x="2033" y="2972"/>
                </a:cubicBezTo>
                <a:close/>
                <a:moveTo>
                  <a:pt x="1025" y="2968"/>
                </a:moveTo>
                <a:cubicBezTo>
                  <a:pt x="1025" y="2987"/>
                  <a:pt x="1026" y="3006"/>
                  <a:pt x="1028" y="3024"/>
                </a:cubicBezTo>
                <a:lnTo>
                  <a:pt x="1019" y="3024"/>
                </a:lnTo>
                <a:cubicBezTo>
                  <a:pt x="1018" y="3006"/>
                  <a:pt x="1016" y="2987"/>
                  <a:pt x="1015" y="2968"/>
                </a:cubicBezTo>
                <a:close/>
                <a:moveTo>
                  <a:pt x="1160" y="2905"/>
                </a:moveTo>
                <a:cubicBezTo>
                  <a:pt x="1166" y="2938"/>
                  <a:pt x="1172" y="2969"/>
                  <a:pt x="1188" y="3065"/>
                </a:cubicBezTo>
                <a:cubicBezTo>
                  <a:pt x="1149" y="2996"/>
                  <a:pt x="1132" y="2968"/>
                  <a:pt x="1107" y="2925"/>
                </a:cubicBezTo>
                <a:cubicBezTo>
                  <a:pt x="1131" y="2916"/>
                  <a:pt x="1143" y="2912"/>
                  <a:pt x="1160" y="2905"/>
                </a:cubicBezTo>
                <a:close/>
                <a:moveTo>
                  <a:pt x="941" y="2974"/>
                </a:moveTo>
                <a:cubicBezTo>
                  <a:pt x="947" y="3005"/>
                  <a:pt x="953" y="3035"/>
                  <a:pt x="957" y="3066"/>
                </a:cubicBezTo>
                <a:cubicBezTo>
                  <a:pt x="950" y="3068"/>
                  <a:pt x="943" y="3071"/>
                  <a:pt x="934" y="3072"/>
                </a:cubicBezTo>
                <a:cubicBezTo>
                  <a:pt x="932" y="3041"/>
                  <a:pt x="929" y="3010"/>
                  <a:pt x="928" y="2978"/>
                </a:cubicBezTo>
                <a:cubicBezTo>
                  <a:pt x="932" y="2977"/>
                  <a:pt x="937" y="2975"/>
                  <a:pt x="941" y="2974"/>
                </a:cubicBezTo>
                <a:close/>
                <a:moveTo>
                  <a:pt x="991" y="3156"/>
                </a:moveTo>
                <a:cubicBezTo>
                  <a:pt x="991" y="3162"/>
                  <a:pt x="991" y="3169"/>
                  <a:pt x="991" y="3175"/>
                </a:cubicBezTo>
                <a:lnTo>
                  <a:pt x="963" y="3175"/>
                </a:lnTo>
                <a:cubicBezTo>
                  <a:pt x="963" y="3169"/>
                  <a:pt x="963" y="3162"/>
                  <a:pt x="963" y="3156"/>
                </a:cubicBezTo>
                <a:close/>
                <a:moveTo>
                  <a:pt x="1631" y="2974"/>
                </a:moveTo>
                <a:cubicBezTo>
                  <a:pt x="1658" y="2999"/>
                  <a:pt x="1683" y="3024"/>
                  <a:pt x="1713" y="3053"/>
                </a:cubicBezTo>
                <a:cubicBezTo>
                  <a:pt x="1681" y="3100"/>
                  <a:pt x="1652" y="3143"/>
                  <a:pt x="1618" y="3193"/>
                </a:cubicBezTo>
                <a:cubicBezTo>
                  <a:pt x="1581" y="3081"/>
                  <a:pt x="1605" y="3022"/>
                  <a:pt x="1631" y="2974"/>
                </a:cubicBezTo>
                <a:close/>
                <a:moveTo>
                  <a:pt x="2323" y="3189"/>
                </a:moveTo>
                <a:cubicBezTo>
                  <a:pt x="2323" y="3208"/>
                  <a:pt x="2324" y="3225"/>
                  <a:pt x="2325" y="3244"/>
                </a:cubicBezTo>
                <a:lnTo>
                  <a:pt x="2317" y="3244"/>
                </a:lnTo>
                <a:cubicBezTo>
                  <a:pt x="2315" y="3225"/>
                  <a:pt x="2314" y="3208"/>
                  <a:pt x="2312" y="3189"/>
                </a:cubicBezTo>
                <a:close/>
                <a:moveTo>
                  <a:pt x="928" y="3194"/>
                </a:moveTo>
                <a:cubicBezTo>
                  <a:pt x="929" y="3214"/>
                  <a:pt x="931" y="3231"/>
                  <a:pt x="932" y="3250"/>
                </a:cubicBezTo>
                <a:lnTo>
                  <a:pt x="922" y="3250"/>
                </a:lnTo>
                <a:cubicBezTo>
                  <a:pt x="922" y="3231"/>
                  <a:pt x="920" y="3212"/>
                  <a:pt x="919" y="3194"/>
                </a:cubicBezTo>
                <a:close/>
                <a:moveTo>
                  <a:pt x="21506" y="0"/>
                </a:moveTo>
                <a:cubicBezTo>
                  <a:pt x="21497" y="0"/>
                  <a:pt x="21487" y="5"/>
                  <a:pt x="21484" y="14"/>
                </a:cubicBezTo>
                <a:cubicBezTo>
                  <a:pt x="21467" y="57"/>
                  <a:pt x="21446" y="67"/>
                  <a:pt x="21423" y="67"/>
                </a:cubicBezTo>
                <a:cubicBezTo>
                  <a:pt x="21403" y="67"/>
                  <a:pt x="21382" y="59"/>
                  <a:pt x="21362" y="59"/>
                </a:cubicBezTo>
                <a:cubicBezTo>
                  <a:pt x="21360" y="59"/>
                  <a:pt x="21359" y="59"/>
                  <a:pt x="21357" y="59"/>
                </a:cubicBezTo>
                <a:cubicBezTo>
                  <a:pt x="21357" y="59"/>
                  <a:pt x="21357" y="59"/>
                  <a:pt x="21356" y="59"/>
                </a:cubicBezTo>
                <a:cubicBezTo>
                  <a:pt x="21330" y="59"/>
                  <a:pt x="21294" y="19"/>
                  <a:pt x="21271" y="19"/>
                </a:cubicBezTo>
                <a:cubicBezTo>
                  <a:pt x="21267" y="19"/>
                  <a:pt x="21262" y="21"/>
                  <a:pt x="21259" y="25"/>
                </a:cubicBezTo>
                <a:cubicBezTo>
                  <a:pt x="21241" y="49"/>
                  <a:pt x="21220" y="55"/>
                  <a:pt x="21199" y="55"/>
                </a:cubicBezTo>
                <a:cubicBezTo>
                  <a:pt x="21177" y="55"/>
                  <a:pt x="21156" y="49"/>
                  <a:pt x="21136" y="49"/>
                </a:cubicBezTo>
                <a:cubicBezTo>
                  <a:pt x="21119" y="49"/>
                  <a:pt x="21104" y="54"/>
                  <a:pt x="21091" y="71"/>
                </a:cubicBezTo>
                <a:cubicBezTo>
                  <a:pt x="21069" y="100"/>
                  <a:pt x="21049" y="110"/>
                  <a:pt x="21029" y="110"/>
                </a:cubicBezTo>
                <a:cubicBezTo>
                  <a:pt x="20996" y="110"/>
                  <a:pt x="20964" y="83"/>
                  <a:pt x="20929" y="68"/>
                </a:cubicBezTo>
                <a:cubicBezTo>
                  <a:pt x="20927" y="67"/>
                  <a:pt x="20924" y="66"/>
                  <a:pt x="20922" y="66"/>
                </a:cubicBezTo>
                <a:cubicBezTo>
                  <a:pt x="20902" y="66"/>
                  <a:pt x="20881" y="101"/>
                  <a:pt x="20859" y="105"/>
                </a:cubicBezTo>
                <a:cubicBezTo>
                  <a:pt x="20856" y="105"/>
                  <a:pt x="20853" y="106"/>
                  <a:pt x="20851" y="106"/>
                </a:cubicBezTo>
                <a:cubicBezTo>
                  <a:pt x="20831" y="106"/>
                  <a:pt x="20808" y="92"/>
                  <a:pt x="20784" y="86"/>
                </a:cubicBezTo>
                <a:cubicBezTo>
                  <a:pt x="20775" y="108"/>
                  <a:pt x="20760" y="142"/>
                  <a:pt x="20745" y="175"/>
                </a:cubicBezTo>
                <a:cubicBezTo>
                  <a:pt x="20723" y="140"/>
                  <a:pt x="20703" y="103"/>
                  <a:pt x="20681" y="67"/>
                </a:cubicBezTo>
                <a:cubicBezTo>
                  <a:pt x="20666" y="102"/>
                  <a:pt x="20651" y="136"/>
                  <a:pt x="20635" y="174"/>
                </a:cubicBezTo>
                <a:cubicBezTo>
                  <a:pt x="20625" y="159"/>
                  <a:pt x="20614" y="145"/>
                  <a:pt x="20598" y="120"/>
                </a:cubicBezTo>
                <a:cubicBezTo>
                  <a:pt x="20586" y="161"/>
                  <a:pt x="20573" y="205"/>
                  <a:pt x="20557" y="265"/>
                </a:cubicBezTo>
                <a:cubicBezTo>
                  <a:pt x="20542" y="203"/>
                  <a:pt x="20535" y="171"/>
                  <a:pt x="20523" y="122"/>
                </a:cubicBezTo>
                <a:cubicBezTo>
                  <a:pt x="20511" y="122"/>
                  <a:pt x="20498" y="125"/>
                  <a:pt x="20485" y="125"/>
                </a:cubicBezTo>
                <a:cubicBezTo>
                  <a:pt x="20476" y="125"/>
                  <a:pt x="20468" y="124"/>
                  <a:pt x="20460" y="121"/>
                </a:cubicBezTo>
                <a:cubicBezTo>
                  <a:pt x="20433" y="109"/>
                  <a:pt x="20408" y="84"/>
                  <a:pt x="20397" y="75"/>
                </a:cubicBezTo>
                <a:cubicBezTo>
                  <a:pt x="20364" y="92"/>
                  <a:pt x="20336" y="123"/>
                  <a:pt x="20315" y="123"/>
                </a:cubicBezTo>
                <a:cubicBezTo>
                  <a:pt x="20311" y="123"/>
                  <a:pt x="20306" y="121"/>
                  <a:pt x="20302" y="118"/>
                </a:cubicBezTo>
                <a:cubicBezTo>
                  <a:pt x="20285" y="103"/>
                  <a:pt x="20268" y="97"/>
                  <a:pt x="20252" y="97"/>
                </a:cubicBezTo>
                <a:cubicBezTo>
                  <a:pt x="20214" y="97"/>
                  <a:pt x="20181" y="129"/>
                  <a:pt x="20145" y="129"/>
                </a:cubicBezTo>
                <a:cubicBezTo>
                  <a:pt x="20137" y="129"/>
                  <a:pt x="20128" y="128"/>
                  <a:pt x="20120" y="124"/>
                </a:cubicBezTo>
                <a:cubicBezTo>
                  <a:pt x="20119" y="192"/>
                  <a:pt x="20117" y="243"/>
                  <a:pt x="20116" y="302"/>
                </a:cubicBezTo>
                <a:cubicBezTo>
                  <a:pt x="20107" y="287"/>
                  <a:pt x="20101" y="281"/>
                  <a:pt x="20099" y="273"/>
                </a:cubicBezTo>
                <a:cubicBezTo>
                  <a:pt x="20094" y="228"/>
                  <a:pt x="20088" y="184"/>
                  <a:pt x="20082" y="137"/>
                </a:cubicBezTo>
                <a:cubicBezTo>
                  <a:pt x="20048" y="125"/>
                  <a:pt x="20015" y="122"/>
                  <a:pt x="19981" y="122"/>
                </a:cubicBezTo>
                <a:cubicBezTo>
                  <a:pt x="19940" y="122"/>
                  <a:pt x="19900" y="127"/>
                  <a:pt x="19858" y="127"/>
                </a:cubicBezTo>
                <a:cubicBezTo>
                  <a:pt x="19801" y="127"/>
                  <a:pt x="19742" y="117"/>
                  <a:pt x="19679" y="74"/>
                </a:cubicBezTo>
                <a:cubicBezTo>
                  <a:pt x="19674" y="109"/>
                  <a:pt x="19668" y="150"/>
                  <a:pt x="19660" y="209"/>
                </a:cubicBezTo>
                <a:cubicBezTo>
                  <a:pt x="19642" y="137"/>
                  <a:pt x="19635" y="103"/>
                  <a:pt x="19626" y="69"/>
                </a:cubicBezTo>
                <a:cubicBezTo>
                  <a:pt x="19613" y="69"/>
                  <a:pt x="19601" y="67"/>
                  <a:pt x="19589" y="67"/>
                </a:cubicBezTo>
                <a:cubicBezTo>
                  <a:pt x="19582" y="67"/>
                  <a:pt x="19576" y="68"/>
                  <a:pt x="19570" y="71"/>
                </a:cubicBezTo>
                <a:cubicBezTo>
                  <a:pt x="19558" y="78"/>
                  <a:pt x="19551" y="106"/>
                  <a:pt x="19548" y="112"/>
                </a:cubicBezTo>
                <a:cubicBezTo>
                  <a:pt x="19518" y="97"/>
                  <a:pt x="19493" y="72"/>
                  <a:pt x="19471" y="72"/>
                </a:cubicBezTo>
                <a:cubicBezTo>
                  <a:pt x="19469" y="72"/>
                  <a:pt x="19468" y="72"/>
                  <a:pt x="19467" y="72"/>
                </a:cubicBezTo>
                <a:cubicBezTo>
                  <a:pt x="19457" y="73"/>
                  <a:pt x="19447" y="74"/>
                  <a:pt x="19437" y="74"/>
                </a:cubicBezTo>
                <a:cubicBezTo>
                  <a:pt x="19394" y="74"/>
                  <a:pt x="19351" y="67"/>
                  <a:pt x="19308" y="67"/>
                </a:cubicBezTo>
                <a:cubicBezTo>
                  <a:pt x="19261" y="67"/>
                  <a:pt x="19216" y="75"/>
                  <a:pt x="19173" y="108"/>
                </a:cubicBezTo>
                <a:cubicBezTo>
                  <a:pt x="19158" y="96"/>
                  <a:pt x="19139" y="80"/>
                  <a:pt x="19112" y="59"/>
                </a:cubicBezTo>
                <a:cubicBezTo>
                  <a:pt x="19112" y="131"/>
                  <a:pt x="19112" y="183"/>
                  <a:pt x="19111" y="239"/>
                </a:cubicBezTo>
                <a:cubicBezTo>
                  <a:pt x="19095" y="237"/>
                  <a:pt x="19081" y="236"/>
                  <a:pt x="19067" y="234"/>
                </a:cubicBezTo>
                <a:cubicBezTo>
                  <a:pt x="19059" y="177"/>
                  <a:pt x="19052" y="125"/>
                  <a:pt x="19045" y="77"/>
                </a:cubicBezTo>
                <a:cubicBezTo>
                  <a:pt x="19011" y="112"/>
                  <a:pt x="18981" y="145"/>
                  <a:pt x="18950" y="178"/>
                </a:cubicBezTo>
                <a:cubicBezTo>
                  <a:pt x="18943" y="137"/>
                  <a:pt x="18939" y="111"/>
                  <a:pt x="18934" y="86"/>
                </a:cubicBezTo>
                <a:cubicBezTo>
                  <a:pt x="18916" y="74"/>
                  <a:pt x="18899" y="69"/>
                  <a:pt x="18881" y="69"/>
                </a:cubicBezTo>
                <a:cubicBezTo>
                  <a:pt x="18831" y="69"/>
                  <a:pt x="18782" y="107"/>
                  <a:pt x="18732" y="107"/>
                </a:cubicBezTo>
                <a:cubicBezTo>
                  <a:pt x="18713" y="107"/>
                  <a:pt x="18694" y="101"/>
                  <a:pt x="18674" y="87"/>
                </a:cubicBezTo>
                <a:cubicBezTo>
                  <a:pt x="18643" y="121"/>
                  <a:pt x="18606" y="159"/>
                  <a:pt x="18575" y="192"/>
                </a:cubicBezTo>
                <a:cubicBezTo>
                  <a:pt x="18558" y="164"/>
                  <a:pt x="18547" y="149"/>
                  <a:pt x="18540" y="139"/>
                </a:cubicBezTo>
                <a:cubicBezTo>
                  <a:pt x="18528" y="178"/>
                  <a:pt x="18516" y="218"/>
                  <a:pt x="18503" y="264"/>
                </a:cubicBezTo>
                <a:cubicBezTo>
                  <a:pt x="18472" y="186"/>
                  <a:pt x="18450" y="128"/>
                  <a:pt x="18433" y="84"/>
                </a:cubicBezTo>
                <a:cubicBezTo>
                  <a:pt x="18404" y="124"/>
                  <a:pt x="18372" y="132"/>
                  <a:pt x="18340" y="132"/>
                </a:cubicBezTo>
                <a:cubicBezTo>
                  <a:pt x="18319" y="132"/>
                  <a:pt x="18298" y="128"/>
                  <a:pt x="18279" y="128"/>
                </a:cubicBezTo>
                <a:cubicBezTo>
                  <a:pt x="18260" y="128"/>
                  <a:pt x="18242" y="131"/>
                  <a:pt x="18225" y="143"/>
                </a:cubicBezTo>
                <a:cubicBezTo>
                  <a:pt x="18221" y="186"/>
                  <a:pt x="18218" y="218"/>
                  <a:pt x="18213" y="261"/>
                </a:cubicBezTo>
                <a:cubicBezTo>
                  <a:pt x="18160" y="211"/>
                  <a:pt x="18116" y="168"/>
                  <a:pt x="18094" y="146"/>
                </a:cubicBezTo>
                <a:cubicBezTo>
                  <a:pt x="17987" y="193"/>
                  <a:pt x="17900" y="231"/>
                  <a:pt x="17801" y="274"/>
                </a:cubicBezTo>
                <a:cubicBezTo>
                  <a:pt x="17797" y="290"/>
                  <a:pt x="17787" y="327"/>
                  <a:pt x="17775" y="364"/>
                </a:cubicBezTo>
                <a:cubicBezTo>
                  <a:pt x="17751" y="321"/>
                  <a:pt x="17732" y="287"/>
                  <a:pt x="17715" y="253"/>
                </a:cubicBezTo>
                <a:cubicBezTo>
                  <a:pt x="17692" y="289"/>
                  <a:pt x="17668" y="310"/>
                  <a:pt x="17643" y="310"/>
                </a:cubicBezTo>
                <a:cubicBezTo>
                  <a:pt x="17620" y="310"/>
                  <a:pt x="17596" y="292"/>
                  <a:pt x="17570" y="252"/>
                </a:cubicBezTo>
                <a:cubicBezTo>
                  <a:pt x="17560" y="271"/>
                  <a:pt x="17547" y="292"/>
                  <a:pt x="17535" y="312"/>
                </a:cubicBezTo>
                <a:cubicBezTo>
                  <a:pt x="17510" y="286"/>
                  <a:pt x="17489" y="265"/>
                  <a:pt x="17478" y="252"/>
                </a:cubicBezTo>
                <a:cubicBezTo>
                  <a:pt x="17447" y="273"/>
                  <a:pt x="17425" y="300"/>
                  <a:pt x="17400" y="302"/>
                </a:cubicBezTo>
                <a:cubicBezTo>
                  <a:pt x="17367" y="305"/>
                  <a:pt x="17334" y="306"/>
                  <a:pt x="17302" y="306"/>
                </a:cubicBezTo>
                <a:cubicBezTo>
                  <a:pt x="17247" y="306"/>
                  <a:pt x="17192" y="303"/>
                  <a:pt x="17137" y="303"/>
                </a:cubicBezTo>
                <a:cubicBezTo>
                  <a:pt x="17038" y="303"/>
                  <a:pt x="16940" y="312"/>
                  <a:pt x="16845" y="362"/>
                </a:cubicBezTo>
                <a:cubicBezTo>
                  <a:pt x="16804" y="384"/>
                  <a:pt x="16760" y="355"/>
                  <a:pt x="16716" y="405"/>
                </a:cubicBezTo>
                <a:cubicBezTo>
                  <a:pt x="16709" y="412"/>
                  <a:pt x="16702" y="415"/>
                  <a:pt x="16693" y="415"/>
                </a:cubicBezTo>
                <a:cubicBezTo>
                  <a:pt x="16661" y="415"/>
                  <a:pt x="16613" y="373"/>
                  <a:pt x="16576" y="367"/>
                </a:cubicBezTo>
                <a:cubicBezTo>
                  <a:pt x="16574" y="366"/>
                  <a:pt x="16572" y="366"/>
                  <a:pt x="16569" y="366"/>
                </a:cubicBezTo>
                <a:cubicBezTo>
                  <a:pt x="16546" y="366"/>
                  <a:pt x="16521" y="381"/>
                  <a:pt x="16504" y="405"/>
                </a:cubicBezTo>
                <a:cubicBezTo>
                  <a:pt x="16492" y="420"/>
                  <a:pt x="16480" y="426"/>
                  <a:pt x="16468" y="426"/>
                </a:cubicBezTo>
                <a:cubicBezTo>
                  <a:pt x="16437" y="426"/>
                  <a:pt x="16404" y="393"/>
                  <a:pt x="16374" y="393"/>
                </a:cubicBezTo>
                <a:cubicBezTo>
                  <a:pt x="16360" y="393"/>
                  <a:pt x="16347" y="400"/>
                  <a:pt x="16335" y="420"/>
                </a:cubicBezTo>
                <a:cubicBezTo>
                  <a:pt x="16334" y="420"/>
                  <a:pt x="16334" y="420"/>
                  <a:pt x="16334" y="420"/>
                </a:cubicBezTo>
                <a:cubicBezTo>
                  <a:pt x="16330" y="420"/>
                  <a:pt x="16319" y="401"/>
                  <a:pt x="16311" y="395"/>
                </a:cubicBezTo>
                <a:cubicBezTo>
                  <a:pt x="16305" y="387"/>
                  <a:pt x="16298" y="381"/>
                  <a:pt x="16292" y="376"/>
                </a:cubicBezTo>
                <a:cubicBezTo>
                  <a:pt x="16254" y="459"/>
                  <a:pt x="16224" y="564"/>
                  <a:pt x="16154" y="567"/>
                </a:cubicBezTo>
                <a:cubicBezTo>
                  <a:pt x="16159" y="504"/>
                  <a:pt x="16167" y="443"/>
                  <a:pt x="16176" y="356"/>
                </a:cubicBezTo>
                <a:lnTo>
                  <a:pt x="16176" y="356"/>
                </a:lnTo>
                <a:cubicBezTo>
                  <a:pt x="16145" y="395"/>
                  <a:pt x="16127" y="414"/>
                  <a:pt x="16112" y="433"/>
                </a:cubicBezTo>
                <a:cubicBezTo>
                  <a:pt x="16096" y="405"/>
                  <a:pt x="16084" y="387"/>
                  <a:pt x="16073" y="368"/>
                </a:cubicBezTo>
                <a:cubicBezTo>
                  <a:pt x="16057" y="405"/>
                  <a:pt x="16039" y="443"/>
                  <a:pt x="16017" y="492"/>
                </a:cubicBezTo>
                <a:lnTo>
                  <a:pt x="15915" y="492"/>
                </a:lnTo>
                <a:cubicBezTo>
                  <a:pt x="15911" y="521"/>
                  <a:pt x="15903" y="562"/>
                  <a:pt x="15892" y="639"/>
                </a:cubicBezTo>
                <a:cubicBezTo>
                  <a:pt x="15876" y="530"/>
                  <a:pt x="15868" y="478"/>
                  <a:pt x="15855" y="383"/>
                </a:cubicBezTo>
                <a:cubicBezTo>
                  <a:pt x="15828" y="489"/>
                  <a:pt x="15811" y="564"/>
                  <a:pt x="15790" y="634"/>
                </a:cubicBezTo>
                <a:cubicBezTo>
                  <a:pt x="15787" y="645"/>
                  <a:pt x="15776" y="645"/>
                  <a:pt x="15762" y="654"/>
                </a:cubicBezTo>
                <a:cubicBezTo>
                  <a:pt x="15739" y="615"/>
                  <a:pt x="15714" y="574"/>
                  <a:pt x="15690" y="536"/>
                </a:cubicBezTo>
                <a:cubicBezTo>
                  <a:pt x="15632" y="557"/>
                  <a:pt x="15583" y="646"/>
                  <a:pt x="15523" y="646"/>
                </a:cubicBezTo>
                <a:cubicBezTo>
                  <a:pt x="15493" y="646"/>
                  <a:pt x="15460" y="624"/>
                  <a:pt x="15422" y="561"/>
                </a:cubicBezTo>
                <a:cubicBezTo>
                  <a:pt x="15480" y="512"/>
                  <a:pt x="15484" y="420"/>
                  <a:pt x="15469" y="312"/>
                </a:cubicBezTo>
                <a:lnTo>
                  <a:pt x="15469" y="312"/>
                </a:lnTo>
                <a:cubicBezTo>
                  <a:pt x="15419" y="381"/>
                  <a:pt x="15368" y="451"/>
                  <a:pt x="15316" y="521"/>
                </a:cubicBezTo>
                <a:cubicBezTo>
                  <a:pt x="15316" y="539"/>
                  <a:pt x="15315" y="565"/>
                  <a:pt x="15314" y="602"/>
                </a:cubicBezTo>
                <a:cubicBezTo>
                  <a:pt x="15260" y="530"/>
                  <a:pt x="15230" y="375"/>
                  <a:pt x="15158" y="375"/>
                </a:cubicBezTo>
                <a:cubicBezTo>
                  <a:pt x="15151" y="375"/>
                  <a:pt x="15144" y="376"/>
                  <a:pt x="15137" y="378"/>
                </a:cubicBezTo>
                <a:cubicBezTo>
                  <a:pt x="15152" y="417"/>
                  <a:pt x="15161" y="442"/>
                  <a:pt x="15181" y="495"/>
                </a:cubicBezTo>
                <a:cubicBezTo>
                  <a:pt x="15136" y="478"/>
                  <a:pt x="15095" y="423"/>
                  <a:pt x="15062" y="423"/>
                </a:cubicBezTo>
                <a:cubicBezTo>
                  <a:pt x="15045" y="423"/>
                  <a:pt x="15031" y="436"/>
                  <a:pt x="15018" y="476"/>
                </a:cubicBezTo>
                <a:cubicBezTo>
                  <a:pt x="15003" y="455"/>
                  <a:pt x="14994" y="443"/>
                  <a:pt x="14983" y="427"/>
                </a:cubicBezTo>
                <a:cubicBezTo>
                  <a:pt x="14978" y="477"/>
                  <a:pt x="14975" y="509"/>
                  <a:pt x="14971" y="552"/>
                </a:cubicBezTo>
                <a:cubicBezTo>
                  <a:pt x="14955" y="501"/>
                  <a:pt x="14943" y="464"/>
                  <a:pt x="14928" y="415"/>
                </a:cubicBezTo>
                <a:cubicBezTo>
                  <a:pt x="14890" y="468"/>
                  <a:pt x="14851" y="495"/>
                  <a:pt x="14814" y="495"/>
                </a:cubicBezTo>
                <a:cubicBezTo>
                  <a:pt x="14788" y="495"/>
                  <a:pt x="14764" y="481"/>
                  <a:pt x="14743" y="452"/>
                </a:cubicBezTo>
                <a:cubicBezTo>
                  <a:pt x="14703" y="458"/>
                  <a:pt x="14672" y="476"/>
                  <a:pt x="14649" y="476"/>
                </a:cubicBezTo>
                <a:cubicBezTo>
                  <a:pt x="14639" y="476"/>
                  <a:pt x="14631" y="473"/>
                  <a:pt x="14624" y="465"/>
                </a:cubicBezTo>
                <a:cubicBezTo>
                  <a:pt x="14598" y="438"/>
                  <a:pt x="14576" y="423"/>
                  <a:pt x="14555" y="423"/>
                </a:cubicBezTo>
                <a:cubicBezTo>
                  <a:pt x="14536" y="423"/>
                  <a:pt x="14517" y="437"/>
                  <a:pt x="14498" y="467"/>
                </a:cubicBezTo>
                <a:cubicBezTo>
                  <a:pt x="14488" y="484"/>
                  <a:pt x="14477" y="491"/>
                  <a:pt x="14466" y="491"/>
                </a:cubicBezTo>
                <a:cubicBezTo>
                  <a:pt x="14439" y="491"/>
                  <a:pt x="14412" y="449"/>
                  <a:pt x="14384" y="426"/>
                </a:cubicBezTo>
                <a:cubicBezTo>
                  <a:pt x="14375" y="440"/>
                  <a:pt x="14368" y="464"/>
                  <a:pt x="14357" y="473"/>
                </a:cubicBezTo>
                <a:cubicBezTo>
                  <a:pt x="14340" y="486"/>
                  <a:pt x="14322" y="490"/>
                  <a:pt x="14304" y="490"/>
                </a:cubicBezTo>
                <a:cubicBezTo>
                  <a:pt x="14281" y="490"/>
                  <a:pt x="14258" y="484"/>
                  <a:pt x="14235" y="484"/>
                </a:cubicBezTo>
                <a:cubicBezTo>
                  <a:pt x="14206" y="484"/>
                  <a:pt x="14178" y="493"/>
                  <a:pt x="14154" y="533"/>
                </a:cubicBezTo>
                <a:cubicBezTo>
                  <a:pt x="14154" y="533"/>
                  <a:pt x="14154" y="533"/>
                  <a:pt x="14154" y="533"/>
                </a:cubicBezTo>
                <a:cubicBezTo>
                  <a:pt x="14152" y="533"/>
                  <a:pt x="14139" y="506"/>
                  <a:pt x="14132" y="495"/>
                </a:cubicBezTo>
                <a:cubicBezTo>
                  <a:pt x="14128" y="489"/>
                  <a:pt x="14124" y="486"/>
                  <a:pt x="14120" y="486"/>
                </a:cubicBezTo>
                <a:cubicBezTo>
                  <a:pt x="14103" y="486"/>
                  <a:pt x="14088" y="529"/>
                  <a:pt x="14072" y="529"/>
                </a:cubicBezTo>
                <a:cubicBezTo>
                  <a:pt x="14063" y="529"/>
                  <a:pt x="14055" y="519"/>
                  <a:pt x="14045" y="489"/>
                </a:cubicBezTo>
                <a:cubicBezTo>
                  <a:pt x="14009" y="506"/>
                  <a:pt x="13972" y="524"/>
                  <a:pt x="13936" y="542"/>
                </a:cubicBezTo>
                <a:cubicBezTo>
                  <a:pt x="13925" y="524"/>
                  <a:pt x="13914" y="508"/>
                  <a:pt x="13907" y="496"/>
                </a:cubicBezTo>
                <a:cubicBezTo>
                  <a:pt x="13891" y="518"/>
                  <a:pt x="13878" y="536"/>
                  <a:pt x="13867" y="552"/>
                </a:cubicBezTo>
                <a:cubicBezTo>
                  <a:pt x="13845" y="526"/>
                  <a:pt x="13829" y="506"/>
                  <a:pt x="13806" y="477"/>
                </a:cubicBezTo>
                <a:cubicBezTo>
                  <a:pt x="13786" y="532"/>
                  <a:pt x="13761" y="551"/>
                  <a:pt x="13734" y="551"/>
                </a:cubicBezTo>
                <a:cubicBezTo>
                  <a:pt x="13707" y="551"/>
                  <a:pt x="13678" y="532"/>
                  <a:pt x="13650" y="509"/>
                </a:cubicBezTo>
                <a:cubicBezTo>
                  <a:pt x="13645" y="562"/>
                  <a:pt x="13641" y="615"/>
                  <a:pt x="13633" y="698"/>
                </a:cubicBezTo>
                <a:cubicBezTo>
                  <a:pt x="13594" y="605"/>
                  <a:pt x="13567" y="543"/>
                  <a:pt x="13538" y="474"/>
                </a:cubicBezTo>
                <a:cubicBezTo>
                  <a:pt x="13505" y="527"/>
                  <a:pt x="13470" y="550"/>
                  <a:pt x="13435" y="550"/>
                </a:cubicBezTo>
                <a:cubicBezTo>
                  <a:pt x="13400" y="550"/>
                  <a:pt x="13365" y="527"/>
                  <a:pt x="13329" y="484"/>
                </a:cubicBezTo>
                <a:cubicBezTo>
                  <a:pt x="13308" y="514"/>
                  <a:pt x="13291" y="537"/>
                  <a:pt x="13276" y="556"/>
                </a:cubicBezTo>
                <a:cubicBezTo>
                  <a:pt x="13255" y="526"/>
                  <a:pt x="13241" y="502"/>
                  <a:pt x="13223" y="477"/>
                </a:cubicBezTo>
                <a:cubicBezTo>
                  <a:pt x="13180" y="539"/>
                  <a:pt x="13141" y="595"/>
                  <a:pt x="13105" y="645"/>
                </a:cubicBezTo>
                <a:cubicBezTo>
                  <a:pt x="13086" y="593"/>
                  <a:pt x="13067" y="542"/>
                  <a:pt x="13045" y="484"/>
                </a:cubicBezTo>
                <a:cubicBezTo>
                  <a:pt x="13035" y="490"/>
                  <a:pt x="13025" y="491"/>
                  <a:pt x="13015" y="491"/>
                </a:cubicBezTo>
                <a:cubicBezTo>
                  <a:pt x="13006" y="491"/>
                  <a:pt x="12998" y="491"/>
                  <a:pt x="12990" y="491"/>
                </a:cubicBezTo>
                <a:cubicBezTo>
                  <a:pt x="12967" y="491"/>
                  <a:pt x="12946" y="497"/>
                  <a:pt x="12933" y="549"/>
                </a:cubicBezTo>
                <a:cubicBezTo>
                  <a:pt x="12911" y="500"/>
                  <a:pt x="12888" y="489"/>
                  <a:pt x="12866" y="489"/>
                </a:cubicBezTo>
                <a:cubicBezTo>
                  <a:pt x="12848" y="489"/>
                  <a:pt x="12830" y="496"/>
                  <a:pt x="12813" y="496"/>
                </a:cubicBezTo>
                <a:cubicBezTo>
                  <a:pt x="12806" y="496"/>
                  <a:pt x="12800" y="495"/>
                  <a:pt x="12793" y="492"/>
                </a:cubicBezTo>
                <a:cubicBezTo>
                  <a:pt x="12770" y="539"/>
                  <a:pt x="12749" y="580"/>
                  <a:pt x="12727" y="626"/>
                </a:cubicBezTo>
                <a:cubicBezTo>
                  <a:pt x="12684" y="561"/>
                  <a:pt x="12651" y="509"/>
                  <a:pt x="12620" y="462"/>
                </a:cubicBezTo>
                <a:cubicBezTo>
                  <a:pt x="12614" y="565"/>
                  <a:pt x="12540" y="565"/>
                  <a:pt x="12524" y="665"/>
                </a:cubicBezTo>
                <a:cubicBezTo>
                  <a:pt x="12483" y="665"/>
                  <a:pt x="12446" y="665"/>
                  <a:pt x="12406" y="667"/>
                </a:cubicBezTo>
                <a:cubicBezTo>
                  <a:pt x="12396" y="702"/>
                  <a:pt x="12387" y="740"/>
                  <a:pt x="12378" y="774"/>
                </a:cubicBezTo>
                <a:cubicBezTo>
                  <a:pt x="12387" y="785"/>
                  <a:pt x="12396" y="798"/>
                  <a:pt x="12405" y="811"/>
                </a:cubicBezTo>
                <a:cubicBezTo>
                  <a:pt x="12402" y="817"/>
                  <a:pt x="12399" y="823"/>
                  <a:pt x="12398" y="829"/>
                </a:cubicBezTo>
                <a:cubicBezTo>
                  <a:pt x="12390" y="812"/>
                  <a:pt x="12381" y="798"/>
                  <a:pt x="12374" y="782"/>
                </a:cubicBezTo>
                <a:cubicBezTo>
                  <a:pt x="12375" y="779"/>
                  <a:pt x="12378" y="776"/>
                  <a:pt x="12378" y="774"/>
                </a:cubicBezTo>
                <a:cubicBezTo>
                  <a:pt x="12303" y="739"/>
                  <a:pt x="12371" y="671"/>
                  <a:pt x="12350" y="643"/>
                </a:cubicBezTo>
                <a:cubicBezTo>
                  <a:pt x="12342" y="609"/>
                  <a:pt x="12333" y="577"/>
                  <a:pt x="12324" y="543"/>
                </a:cubicBezTo>
                <a:cubicBezTo>
                  <a:pt x="12312" y="534"/>
                  <a:pt x="12302" y="526"/>
                  <a:pt x="12290" y="517"/>
                </a:cubicBezTo>
                <a:cubicBezTo>
                  <a:pt x="12284" y="574"/>
                  <a:pt x="12278" y="632"/>
                  <a:pt x="12275" y="674"/>
                </a:cubicBezTo>
                <a:cubicBezTo>
                  <a:pt x="12228" y="640"/>
                  <a:pt x="12193" y="617"/>
                  <a:pt x="12140" y="580"/>
                </a:cubicBezTo>
                <a:lnTo>
                  <a:pt x="12140" y="580"/>
                </a:lnTo>
                <a:cubicBezTo>
                  <a:pt x="12177" y="749"/>
                  <a:pt x="12103" y="711"/>
                  <a:pt x="12083" y="767"/>
                </a:cubicBezTo>
                <a:cubicBezTo>
                  <a:pt x="12067" y="748"/>
                  <a:pt x="12050" y="730"/>
                  <a:pt x="12031" y="708"/>
                </a:cubicBezTo>
                <a:cubicBezTo>
                  <a:pt x="12006" y="767"/>
                  <a:pt x="11984" y="820"/>
                  <a:pt x="11961" y="871"/>
                </a:cubicBezTo>
                <a:cubicBezTo>
                  <a:pt x="11959" y="875"/>
                  <a:pt x="11956" y="876"/>
                  <a:pt x="11953" y="876"/>
                </a:cubicBezTo>
                <a:cubicBezTo>
                  <a:pt x="11950" y="876"/>
                  <a:pt x="11948" y="875"/>
                  <a:pt x="11945" y="875"/>
                </a:cubicBezTo>
                <a:cubicBezTo>
                  <a:pt x="11944" y="875"/>
                  <a:pt x="11943" y="875"/>
                  <a:pt x="11941" y="876"/>
                </a:cubicBezTo>
                <a:cubicBezTo>
                  <a:pt x="11934" y="821"/>
                  <a:pt x="11927" y="771"/>
                  <a:pt x="11918" y="702"/>
                </a:cubicBezTo>
                <a:cubicBezTo>
                  <a:pt x="11880" y="743"/>
                  <a:pt x="11850" y="774"/>
                  <a:pt x="11838" y="787"/>
                </a:cubicBezTo>
                <a:cubicBezTo>
                  <a:pt x="11816" y="860"/>
                  <a:pt x="11803" y="904"/>
                  <a:pt x="11787" y="963"/>
                </a:cubicBezTo>
                <a:cubicBezTo>
                  <a:pt x="11759" y="887"/>
                  <a:pt x="11741" y="833"/>
                  <a:pt x="11722" y="780"/>
                </a:cubicBezTo>
                <a:cubicBezTo>
                  <a:pt x="11713" y="799"/>
                  <a:pt x="11706" y="817"/>
                  <a:pt x="11694" y="840"/>
                </a:cubicBezTo>
                <a:cubicBezTo>
                  <a:pt x="11671" y="782"/>
                  <a:pt x="11650" y="729"/>
                  <a:pt x="11628" y="674"/>
                </a:cubicBezTo>
                <a:cubicBezTo>
                  <a:pt x="11612" y="711"/>
                  <a:pt x="11599" y="745"/>
                  <a:pt x="11584" y="779"/>
                </a:cubicBezTo>
                <a:cubicBezTo>
                  <a:pt x="11562" y="742"/>
                  <a:pt x="11540" y="707"/>
                  <a:pt x="11524" y="679"/>
                </a:cubicBezTo>
                <a:cubicBezTo>
                  <a:pt x="11509" y="718"/>
                  <a:pt x="11493" y="755"/>
                  <a:pt x="11468" y="817"/>
                </a:cubicBezTo>
                <a:cubicBezTo>
                  <a:pt x="11454" y="724"/>
                  <a:pt x="11449" y="673"/>
                  <a:pt x="11438" y="608"/>
                </a:cubicBezTo>
                <a:cubicBezTo>
                  <a:pt x="11421" y="615"/>
                  <a:pt x="11406" y="623"/>
                  <a:pt x="11387" y="629"/>
                </a:cubicBezTo>
                <a:cubicBezTo>
                  <a:pt x="11403" y="661"/>
                  <a:pt x="11413" y="680"/>
                  <a:pt x="11428" y="711"/>
                </a:cubicBezTo>
                <a:cubicBezTo>
                  <a:pt x="11397" y="720"/>
                  <a:pt x="11374" y="729"/>
                  <a:pt x="11349" y="736"/>
                </a:cubicBezTo>
                <a:cubicBezTo>
                  <a:pt x="11346" y="774"/>
                  <a:pt x="11341" y="808"/>
                  <a:pt x="11338" y="837"/>
                </a:cubicBezTo>
                <a:cubicBezTo>
                  <a:pt x="11312" y="837"/>
                  <a:pt x="11288" y="837"/>
                  <a:pt x="11266" y="839"/>
                </a:cubicBezTo>
                <a:cubicBezTo>
                  <a:pt x="11254" y="876"/>
                  <a:pt x="11244" y="913"/>
                  <a:pt x="11231" y="954"/>
                </a:cubicBezTo>
                <a:cubicBezTo>
                  <a:pt x="11210" y="914"/>
                  <a:pt x="11197" y="889"/>
                  <a:pt x="11185" y="867"/>
                </a:cubicBezTo>
                <a:cubicBezTo>
                  <a:pt x="11194" y="843"/>
                  <a:pt x="11200" y="824"/>
                  <a:pt x="11206" y="804"/>
                </a:cubicBezTo>
                <a:cubicBezTo>
                  <a:pt x="11187" y="789"/>
                  <a:pt x="11171" y="776"/>
                  <a:pt x="11153" y="762"/>
                </a:cubicBezTo>
                <a:cubicBezTo>
                  <a:pt x="11133" y="718"/>
                  <a:pt x="11160" y="610"/>
                  <a:pt x="11116" y="610"/>
                </a:cubicBezTo>
                <a:cubicBezTo>
                  <a:pt x="11113" y="610"/>
                  <a:pt x="11110" y="610"/>
                  <a:pt x="11107" y="611"/>
                </a:cubicBezTo>
                <a:cubicBezTo>
                  <a:pt x="11060" y="643"/>
                  <a:pt x="11123" y="770"/>
                  <a:pt x="11066" y="783"/>
                </a:cubicBezTo>
                <a:cubicBezTo>
                  <a:pt x="11075" y="886"/>
                  <a:pt x="11060" y="948"/>
                  <a:pt x="10993" y="955"/>
                </a:cubicBezTo>
                <a:cubicBezTo>
                  <a:pt x="11012" y="886"/>
                  <a:pt x="11025" y="835"/>
                  <a:pt x="11038" y="783"/>
                </a:cubicBezTo>
                <a:cubicBezTo>
                  <a:pt x="10987" y="726"/>
                  <a:pt x="10935" y="670"/>
                  <a:pt x="10884" y="614"/>
                </a:cubicBezTo>
                <a:cubicBezTo>
                  <a:pt x="10866" y="636"/>
                  <a:pt x="10850" y="658"/>
                  <a:pt x="10832" y="680"/>
                </a:cubicBezTo>
                <a:cubicBezTo>
                  <a:pt x="10804" y="637"/>
                  <a:pt x="10781" y="599"/>
                  <a:pt x="10745" y="546"/>
                </a:cubicBezTo>
                <a:cubicBezTo>
                  <a:pt x="10735" y="639"/>
                  <a:pt x="10726" y="711"/>
                  <a:pt x="10719" y="783"/>
                </a:cubicBezTo>
                <a:cubicBezTo>
                  <a:pt x="10701" y="735"/>
                  <a:pt x="10679" y="727"/>
                  <a:pt x="10657" y="727"/>
                </a:cubicBezTo>
                <a:cubicBezTo>
                  <a:pt x="10646" y="727"/>
                  <a:pt x="10634" y="729"/>
                  <a:pt x="10623" y="729"/>
                </a:cubicBezTo>
                <a:cubicBezTo>
                  <a:pt x="10621" y="729"/>
                  <a:pt x="10619" y="729"/>
                  <a:pt x="10617" y="729"/>
                </a:cubicBezTo>
                <a:cubicBezTo>
                  <a:pt x="10609" y="807"/>
                  <a:pt x="10601" y="886"/>
                  <a:pt x="10589" y="995"/>
                </a:cubicBezTo>
                <a:cubicBezTo>
                  <a:pt x="10553" y="933"/>
                  <a:pt x="10532" y="887"/>
                  <a:pt x="10508" y="862"/>
                </a:cubicBezTo>
                <a:cubicBezTo>
                  <a:pt x="10485" y="839"/>
                  <a:pt x="10457" y="836"/>
                  <a:pt x="10432" y="824"/>
                </a:cubicBezTo>
                <a:cubicBezTo>
                  <a:pt x="10426" y="779"/>
                  <a:pt x="10421" y="736"/>
                  <a:pt x="10420" y="736"/>
                </a:cubicBezTo>
                <a:cubicBezTo>
                  <a:pt x="10420" y="736"/>
                  <a:pt x="10420" y="736"/>
                  <a:pt x="10420" y="736"/>
                </a:cubicBezTo>
                <a:cubicBezTo>
                  <a:pt x="10375" y="639"/>
                  <a:pt x="10345" y="576"/>
                  <a:pt x="10316" y="515"/>
                </a:cubicBezTo>
                <a:cubicBezTo>
                  <a:pt x="10263" y="502"/>
                  <a:pt x="10211" y="489"/>
                  <a:pt x="10158" y="474"/>
                </a:cubicBezTo>
                <a:cubicBezTo>
                  <a:pt x="10158" y="511"/>
                  <a:pt x="10157" y="564"/>
                  <a:pt x="10155" y="639"/>
                </a:cubicBezTo>
                <a:cubicBezTo>
                  <a:pt x="10097" y="570"/>
                  <a:pt x="10047" y="511"/>
                  <a:pt x="9997" y="452"/>
                </a:cubicBezTo>
                <a:cubicBezTo>
                  <a:pt x="9988" y="474"/>
                  <a:pt x="9974" y="490"/>
                  <a:pt x="9971" y="514"/>
                </a:cubicBezTo>
                <a:cubicBezTo>
                  <a:pt x="9960" y="577"/>
                  <a:pt x="9954" y="643"/>
                  <a:pt x="9944" y="707"/>
                </a:cubicBezTo>
                <a:cubicBezTo>
                  <a:pt x="9942" y="714"/>
                  <a:pt x="9932" y="714"/>
                  <a:pt x="9926" y="718"/>
                </a:cubicBezTo>
                <a:cubicBezTo>
                  <a:pt x="9917" y="683"/>
                  <a:pt x="9910" y="649"/>
                  <a:pt x="9901" y="615"/>
                </a:cubicBezTo>
                <a:cubicBezTo>
                  <a:pt x="9855" y="620"/>
                  <a:pt x="9842" y="673"/>
                  <a:pt x="9835" y="749"/>
                </a:cubicBezTo>
                <a:cubicBezTo>
                  <a:pt x="9833" y="770"/>
                  <a:pt x="9805" y="774"/>
                  <a:pt x="9791" y="786"/>
                </a:cubicBezTo>
                <a:cubicBezTo>
                  <a:pt x="9795" y="717"/>
                  <a:pt x="9798" y="668"/>
                  <a:pt x="9801" y="618"/>
                </a:cubicBezTo>
                <a:cubicBezTo>
                  <a:pt x="9776" y="605"/>
                  <a:pt x="9749" y="593"/>
                  <a:pt x="9739" y="587"/>
                </a:cubicBezTo>
                <a:cubicBezTo>
                  <a:pt x="9709" y="596"/>
                  <a:pt x="9684" y="614"/>
                  <a:pt x="9662" y="614"/>
                </a:cubicBezTo>
                <a:cubicBezTo>
                  <a:pt x="9656" y="614"/>
                  <a:pt x="9650" y="613"/>
                  <a:pt x="9645" y="609"/>
                </a:cubicBezTo>
                <a:cubicBezTo>
                  <a:pt x="9611" y="592"/>
                  <a:pt x="9580" y="540"/>
                  <a:pt x="9548" y="508"/>
                </a:cubicBezTo>
                <a:cubicBezTo>
                  <a:pt x="9547" y="507"/>
                  <a:pt x="9545" y="506"/>
                  <a:pt x="9544" y="506"/>
                </a:cubicBezTo>
                <a:cubicBezTo>
                  <a:pt x="9538" y="506"/>
                  <a:pt x="9530" y="514"/>
                  <a:pt x="9523" y="517"/>
                </a:cubicBezTo>
                <a:cubicBezTo>
                  <a:pt x="9520" y="551"/>
                  <a:pt x="9517" y="583"/>
                  <a:pt x="9512" y="615"/>
                </a:cubicBezTo>
                <a:cubicBezTo>
                  <a:pt x="9496" y="597"/>
                  <a:pt x="9479" y="565"/>
                  <a:pt x="9467" y="565"/>
                </a:cubicBezTo>
                <a:cubicBezTo>
                  <a:pt x="9466" y="565"/>
                  <a:pt x="9466" y="565"/>
                  <a:pt x="9465" y="565"/>
                </a:cubicBezTo>
                <a:cubicBezTo>
                  <a:pt x="9395" y="592"/>
                  <a:pt x="9326" y="627"/>
                  <a:pt x="9259" y="657"/>
                </a:cubicBezTo>
                <a:cubicBezTo>
                  <a:pt x="9231" y="642"/>
                  <a:pt x="9202" y="627"/>
                  <a:pt x="9149" y="598"/>
                </a:cubicBezTo>
                <a:cubicBezTo>
                  <a:pt x="9143" y="640"/>
                  <a:pt x="9137" y="690"/>
                  <a:pt x="9130" y="736"/>
                </a:cubicBezTo>
                <a:cubicBezTo>
                  <a:pt x="9108" y="705"/>
                  <a:pt x="9098" y="689"/>
                  <a:pt x="9084" y="673"/>
                </a:cubicBezTo>
                <a:cubicBezTo>
                  <a:pt x="9062" y="698"/>
                  <a:pt x="9040" y="721"/>
                  <a:pt x="9021" y="742"/>
                </a:cubicBezTo>
                <a:cubicBezTo>
                  <a:pt x="9000" y="712"/>
                  <a:pt x="8986" y="692"/>
                  <a:pt x="8962" y="659"/>
                </a:cubicBezTo>
                <a:cubicBezTo>
                  <a:pt x="8950" y="687"/>
                  <a:pt x="8942" y="715"/>
                  <a:pt x="8928" y="736"/>
                </a:cubicBezTo>
                <a:cubicBezTo>
                  <a:pt x="8914" y="761"/>
                  <a:pt x="8897" y="780"/>
                  <a:pt x="8877" y="807"/>
                </a:cubicBezTo>
                <a:cubicBezTo>
                  <a:pt x="8865" y="757"/>
                  <a:pt x="8858" y="724"/>
                  <a:pt x="8849" y="692"/>
                </a:cubicBezTo>
                <a:lnTo>
                  <a:pt x="8693" y="692"/>
                </a:lnTo>
                <a:cubicBezTo>
                  <a:pt x="8693" y="732"/>
                  <a:pt x="8692" y="757"/>
                  <a:pt x="8690" y="779"/>
                </a:cubicBezTo>
                <a:cubicBezTo>
                  <a:pt x="8630" y="740"/>
                  <a:pt x="8571" y="702"/>
                  <a:pt x="8515" y="667"/>
                </a:cubicBezTo>
                <a:cubicBezTo>
                  <a:pt x="8486" y="718"/>
                  <a:pt x="8474" y="800"/>
                  <a:pt x="8434" y="800"/>
                </a:cubicBezTo>
                <a:cubicBezTo>
                  <a:pt x="8430" y="800"/>
                  <a:pt x="8425" y="799"/>
                  <a:pt x="8419" y="796"/>
                </a:cubicBezTo>
                <a:cubicBezTo>
                  <a:pt x="8415" y="814"/>
                  <a:pt x="8411" y="829"/>
                  <a:pt x="8405" y="845"/>
                </a:cubicBezTo>
                <a:cubicBezTo>
                  <a:pt x="8402" y="839"/>
                  <a:pt x="8397" y="833"/>
                  <a:pt x="8394" y="827"/>
                </a:cubicBezTo>
                <a:cubicBezTo>
                  <a:pt x="8402" y="814"/>
                  <a:pt x="8408" y="801"/>
                  <a:pt x="8415" y="787"/>
                </a:cubicBezTo>
                <a:cubicBezTo>
                  <a:pt x="8416" y="789"/>
                  <a:pt x="8417" y="791"/>
                  <a:pt x="8418" y="793"/>
                </a:cubicBezTo>
                <a:lnTo>
                  <a:pt x="8418" y="793"/>
                </a:lnTo>
                <a:cubicBezTo>
                  <a:pt x="8402" y="755"/>
                  <a:pt x="8388" y="720"/>
                  <a:pt x="8375" y="686"/>
                </a:cubicBezTo>
                <a:cubicBezTo>
                  <a:pt x="8350" y="715"/>
                  <a:pt x="8327" y="742"/>
                  <a:pt x="8305" y="768"/>
                </a:cubicBezTo>
                <a:cubicBezTo>
                  <a:pt x="8308" y="815"/>
                  <a:pt x="8310" y="861"/>
                  <a:pt x="8325" y="907"/>
                </a:cubicBezTo>
                <a:cubicBezTo>
                  <a:pt x="8325" y="907"/>
                  <a:pt x="8325" y="907"/>
                  <a:pt x="8325" y="907"/>
                </a:cubicBezTo>
                <a:lnTo>
                  <a:pt x="8325" y="907"/>
                </a:lnTo>
                <a:cubicBezTo>
                  <a:pt x="8325" y="907"/>
                  <a:pt x="8325" y="907"/>
                  <a:pt x="8325" y="907"/>
                </a:cubicBezTo>
                <a:lnTo>
                  <a:pt x="8325" y="907"/>
                </a:lnTo>
                <a:cubicBezTo>
                  <a:pt x="8340" y="942"/>
                  <a:pt x="8343" y="977"/>
                  <a:pt x="8347" y="1014"/>
                </a:cubicBezTo>
                <a:cubicBezTo>
                  <a:pt x="8341" y="1015"/>
                  <a:pt x="8335" y="1017"/>
                  <a:pt x="8330" y="1018"/>
                </a:cubicBezTo>
                <a:cubicBezTo>
                  <a:pt x="8324" y="983"/>
                  <a:pt x="8318" y="947"/>
                  <a:pt x="8313" y="912"/>
                </a:cubicBezTo>
                <a:lnTo>
                  <a:pt x="8313" y="912"/>
                </a:lnTo>
                <a:cubicBezTo>
                  <a:pt x="8309" y="913"/>
                  <a:pt x="8306" y="913"/>
                  <a:pt x="8303" y="913"/>
                </a:cubicBezTo>
                <a:cubicBezTo>
                  <a:pt x="8259" y="913"/>
                  <a:pt x="8238" y="828"/>
                  <a:pt x="8206" y="801"/>
                </a:cubicBezTo>
                <a:cubicBezTo>
                  <a:pt x="8200" y="839"/>
                  <a:pt x="8194" y="876"/>
                  <a:pt x="8182" y="946"/>
                </a:cubicBezTo>
                <a:cubicBezTo>
                  <a:pt x="8157" y="882"/>
                  <a:pt x="8143" y="843"/>
                  <a:pt x="8127" y="805"/>
                </a:cubicBezTo>
                <a:cubicBezTo>
                  <a:pt x="8102" y="854"/>
                  <a:pt x="8050" y="857"/>
                  <a:pt x="8053" y="993"/>
                </a:cubicBezTo>
                <a:cubicBezTo>
                  <a:pt x="8028" y="935"/>
                  <a:pt x="8010" y="890"/>
                  <a:pt x="7987" y="836"/>
                </a:cubicBezTo>
                <a:cubicBezTo>
                  <a:pt x="7981" y="889"/>
                  <a:pt x="7977" y="921"/>
                  <a:pt x="7975" y="945"/>
                </a:cubicBezTo>
                <a:cubicBezTo>
                  <a:pt x="7949" y="936"/>
                  <a:pt x="7925" y="926"/>
                  <a:pt x="7887" y="913"/>
                </a:cubicBezTo>
                <a:lnTo>
                  <a:pt x="7887" y="913"/>
                </a:lnTo>
                <a:cubicBezTo>
                  <a:pt x="7909" y="960"/>
                  <a:pt x="7919" y="979"/>
                  <a:pt x="7929" y="1001"/>
                </a:cubicBezTo>
                <a:cubicBezTo>
                  <a:pt x="7912" y="1015"/>
                  <a:pt x="7896" y="1027"/>
                  <a:pt x="7881" y="1041"/>
                </a:cubicBezTo>
                <a:cubicBezTo>
                  <a:pt x="7879" y="1092"/>
                  <a:pt x="7879" y="1142"/>
                  <a:pt x="7878" y="1199"/>
                </a:cubicBezTo>
                <a:cubicBezTo>
                  <a:pt x="7857" y="1189"/>
                  <a:pt x="7844" y="1183"/>
                  <a:pt x="7822" y="1171"/>
                </a:cubicBezTo>
                <a:cubicBezTo>
                  <a:pt x="7831" y="1124"/>
                  <a:pt x="7837" y="1086"/>
                  <a:pt x="7844" y="1046"/>
                </a:cubicBezTo>
                <a:cubicBezTo>
                  <a:pt x="7807" y="990"/>
                  <a:pt x="7780" y="962"/>
                  <a:pt x="7762" y="962"/>
                </a:cubicBezTo>
                <a:cubicBezTo>
                  <a:pt x="7750" y="962"/>
                  <a:pt x="7742" y="974"/>
                  <a:pt x="7737" y="996"/>
                </a:cubicBezTo>
                <a:cubicBezTo>
                  <a:pt x="7746" y="1015"/>
                  <a:pt x="7754" y="1035"/>
                  <a:pt x="7762" y="1049"/>
                </a:cubicBezTo>
                <a:cubicBezTo>
                  <a:pt x="7750" y="1082"/>
                  <a:pt x="7741" y="1110"/>
                  <a:pt x="7734" y="1127"/>
                </a:cubicBezTo>
                <a:cubicBezTo>
                  <a:pt x="7700" y="1086"/>
                  <a:pt x="7670" y="1049"/>
                  <a:pt x="7643" y="1014"/>
                </a:cubicBezTo>
                <a:cubicBezTo>
                  <a:pt x="7632" y="1038"/>
                  <a:pt x="7626" y="1043"/>
                  <a:pt x="7626" y="1051"/>
                </a:cubicBezTo>
                <a:cubicBezTo>
                  <a:pt x="7628" y="1075"/>
                  <a:pt x="7629" y="1099"/>
                  <a:pt x="7654" y="1146"/>
                </a:cubicBezTo>
                <a:lnTo>
                  <a:pt x="7654" y="1146"/>
                </a:lnTo>
                <a:cubicBezTo>
                  <a:pt x="7660" y="1142"/>
                  <a:pt x="7665" y="1139"/>
                  <a:pt x="7670" y="1138"/>
                </a:cubicBezTo>
                <a:cubicBezTo>
                  <a:pt x="7671" y="1138"/>
                  <a:pt x="7671" y="1138"/>
                  <a:pt x="7671" y="1138"/>
                </a:cubicBezTo>
                <a:lnTo>
                  <a:pt x="7671" y="1138"/>
                </a:lnTo>
                <a:cubicBezTo>
                  <a:pt x="7675" y="1138"/>
                  <a:pt x="7682" y="1157"/>
                  <a:pt x="7668" y="1169"/>
                </a:cubicBezTo>
                <a:cubicBezTo>
                  <a:pt x="7668" y="1173"/>
                  <a:pt x="7666" y="1175"/>
                  <a:pt x="7663" y="1175"/>
                </a:cubicBezTo>
                <a:cubicBezTo>
                  <a:pt x="7657" y="1175"/>
                  <a:pt x="7645" y="1168"/>
                  <a:pt x="7634" y="1161"/>
                </a:cubicBezTo>
                <a:cubicBezTo>
                  <a:pt x="7638" y="1158"/>
                  <a:pt x="7642" y="1155"/>
                  <a:pt x="7646" y="1151"/>
                </a:cubicBezTo>
                <a:lnTo>
                  <a:pt x="7646" y="1151"/>
                </a:lnTo>
                <a:cubicBezTo>
                  <a:pt x="7653" y="1158"/>
                  <a:pt x="7660" y="1164"/>
                  <a:pt x="7668" y="1169"/>
                </a:cubicBezTo>
                <a:cubicBezTo>
                  <a:pt x="7662" y="1160"/>
                  <a:pt x="7658" y="1153"/>
                  <a:pt x="7654" y="1146"/>
                </a:cubicBezTo>
                <a:lnTo>
                  <a:pt x="7654" y="1146"/>
                </a:lnTo>
                <a:cubicBezTo>
                  <a:pt x="7652" y="1148"/>
                  <a:pt x="7649" y="1149"/>
                  <a:pt x="7646" y="1151"/>
                </a:cubicBezTo>
                <a:lnTo>
                  <a:pt x="7646" y="1151"/>
                </a:lnTo>
                <a:cubicBezTo>
                  <a:pt x="7594" y="1102"/>
                  <a:pt x="7561" y="1014"/>
                  <a:pt x="7526" y="1014"/>
                </a:cubicBezTo>
                <a:cubicBezTo>
                  <a:pt x="7514" y="1014"/>
                  <a:pt x="7502" y="1023"/>
                  <a:pt x="7490" y="1046"/>
                </a:cubicBezTo>
                <a:cubicBezTo>
                  <a:pt x="7488" y="1076"/>
                  <a:pt x="7488" y="1101"/>
                  <a:pt x="7485" y="1173"/>
                </a:cubicBezTo>
                <a:cubicBezTo>
                  <a:pt x="7459" y="1099"/>
                  <a:pt x="7442" y="1052"/>
                  <a:pt x="7426" y="1008"/>
                </a:cubicBezTo>
                <a:cubicBezTo>
                  <a:pt x="7364" y="1027"/>
                  <a:pt x="7314" y="1043"/>
                  <a:pt x="7248" y="1064"/>
                </a:cubicBezTo>
                <a:cubicBezTo>
                  <a:pt x="7217" y="1036"/>
                  <a:pt x="7198" y="1019"/>
                  <a:pt x="7184" y="1019"/>
                </a:cubicBezTo>
                <a:cubicBezTo>
                  <a:pt x="7164" y="1019"/>
                  <a:pt x="7154" y="1053"/>
                  <a:pt x="7131" y="1135"/>
                </a:cubicBezTo>
                <a:cubicBezTo>
                  <a:pt x="7128" y="1143"/>
                  <a:pt x="7138" y="1167"/>
                  <a:pt x="7142" y="1185"/>
                </a:cubicBezTo>
                <a:cubicBezTo>
                  <a:pt x="7154" y="1171"/>
                  <a:pt x="7166" y="1160"/>
                  <a:pt x="7185" y="1138"/>
                </a:cubicBezTo>
                <a:cubicBezTo>
                  <a:pt x="7186" y="1183"/>
                  <a:pt x="7188" y="1216"/>
                  <a:pt x="7188" y="1242"/>
                </a:cubicBezTo>
                <a:cubicBezTo>
                  <a:pt x="7150" y="1242"/>
                  <a:pt x="7119" y="1244"/>
                  <a:pt x="7089" y="1244"/>
                </a:cubicBezTo>
                <a:cubicBezTo>
                  <a:pt x="7079" y="1202"/>
                  <a:pt x="7072" y="1170"/>
                  <a:pt x="7063" y="1135"/>
                </a:cubicBezTo>
                <a:cubicBezTo>
                  <a:pt x="7053" y="1157"/>
                  <a:pt x="7044" y="1174"/>
                  <a:pt x="7035" y="1192"/>
                </a:cubicBezTo>
                <a:cubicBezTo>
                  <a:pt x="6985" y="1008"/>
                  <a:pt x="6895" y="1035"/>
                  <a:pt x="6805" y="942"/>
                </a:cubicBezTo>
                <a:lnTo>
                  <a:pt x="6805" y="942"/>
                </a:lnTo>
                <a:cubicBezTo>
                  <a:pt x="6822" y="1054"/>
                  <a:pt x="6832" y="1124"/>
                  <a:pt x="6845" y="1204"/>
                </a:cubicBezTo>
                <a:lnTo>
                  <a:pt x="6695" y="1204"/>
                </a:lnTo>
                <a:cubicBezTo>
                  <a:pt x="6689" y="1245"/>
                  <a:pt x="6685" y="1277"/>
                  <a:pt x="6680" y="1308"/>
                </a:cubicBezTo>
                <a:cubicBezTo>
                  <a:pt x="6677" y="1301"/>
                  <a:pt x="6673" y="1295"/>
                  <a:pt x="6669" y="1288"/>
                </a:cubicBezTo>
                <a:cubicBezTo>
                  <a:pt x="6666" y="1244"/>
                  <a:pt x="6663" y="1199"/>
                  <a:pt x="6660" y="1157"/>
                </a:cubicBezTo>
                <a:cubicBezTo>
                  <a:pt x="6720" y="1129"/>
                  <a:pt x="6749" y="1070"/>
                  <a:pt x="6747" y="980"/>
                </a:cubicBezTo>
                <a:cubicBezTo>
                  <a:pt x="6707" y="969"/>
                  <a:pt x="6668" y="966"/>
                  <a:pt x="6629" y="966"/>
                </a:cubicBezTo>
                <a:cubicBezTo>
                  <a:pt x="6561" y="966"/>
                  <a:pt x="6494" y="976"/>
                  <a:pt x="6425" y="976"/>
                </a:cubicBezTo>
                <a:cubicBezTo>
                  <a:pt x="6355" y="976"/>
                  <a:pt x="6285" y="965"/>
                  <a:pt x="6212" y="921"/>
                </a:cubicBezTo>
                <a:cubicBezTo>
                  <a:pt x="6185" y="954"/>
                  <a:pt x="6155" y="989"/>
                  <a:pt x="6124" y="1024"/>
                </a:cubicBezTo>
                <a:cubicBezTo>
                  <a:pt x="6117" y="983"/>
                  <a:pt x="6111" y="958"/>
                  <a:pt x="6102" y="913"/>
                </a:cubicBezTo>
                <a:cubicBezTo>
                  <a:pt x="6064" y="924"/>
                  <a:pt x="6024" y="936"/>
                  <a:pt x="5984" y="946"/>
                </a:cubicBezTo>
                <a:cubicBezTo>
                  <a:pt x="5973" y="921"/>
                  <a:pt x="5961" y="895"/>
                  <a:pt x="5949" y="870"/>
                </a:cubicBezTo>
                <a:cubicBezTo>
                  <a:pt x="5946" y="926"/>
                  <a:pt x="5943" y="982"/>
                  <a:pt x="5940" y="1071"/>
                </a:cubicBezTo>
                <a:cubicBezTo>
                  <a:pt x="5923" y="988"/>
                  <a:pt x="5918" y="963"/>
                  <a:pt x="5909" y="917"/>
                </a:cubicBezTo>
                <a:cubicBezTo>
                  <a:pt x="5895" y="917"/>
                  <a:pt x="5879" y="920"/>
                  <a:pt x="5863" y="920"/>
                </a:cubicBezTo>
                <a:cubicBezTo>
                  <a:pt x="5853" y="920"/>
                  <a:pt x="5843" y="919"/>
                  <a:pt x="5833" y="915"/>
                </a:cubicBezTo>
                <a:cubicBezTo>
                  <a:pt x="5802" y="904"/>
                  <a:pt x="5773" y="873"/>
                  <a:pt x="5743" y="862"/>
                </a:cubicBezTo>
                <a:cubicBezTo>
                  <a:pt x="5734" y="859"/>
                  <a:pt x="5725" y="858"/>
                  <a:pt x="5717" y="858"/>
                </a:cubicBezTo>
                <a:cubicBezTo>
                  <a:pt x="5655" y="858"/>
                  <a:pt x="5612" y="941"/>
                  <a:pt x="5625" y="1091"/>
                </a:cubicBezTo>
                <a:lnTo>
                  <a:pt x="5625" y="1091"/>
                </a:lnTo>
                <a:cubicBezTo>
                  <a:pt x="5627" y="1090"/>
                  <a:pt x="5629" y="1090"/>
                  <a:pt x="5631" y="1089"/>
                </a:cubicBezTo>
                <a:cubicBezTo>
                  <a:pt x="5632" y="1089"/>
                  <a:pt x="5632" y="1089"/>
                  <a:pt x="5632" y="1089"/>
                </a:cubicBezTo>
                <a:lnTo>
                  <a:pt x="5632" y="1089"/>
                </a:lnTo>
                <a:cubicBezTo>
                  <a:pt x="5636" y="1089"/>
                  <a:pt x="5641" y="1109"/>
                  <a:pt x="5628" y="1120"/>
                </a:cubicBezTo>
                <a:cubicBezTo>
                  <a:pt x="5628" y="1124"/>
                  <a:pt x="5626" y="1126"/>
                  <a:pt x="5623" y="1126"/>
                </a:cubicBezTo>
                <a:cubicBezTo>
                  <a:pt x="5617" y="1126"/>
                  <a:pt x="5605" y="1119"/>
                  <a:pt x="5595" y="1113"/>
                </a:cubicBezTo>
                <a:cubicBezTo>
                  <a:pt x="5598" y="1110"/>
                  <a:pt x="5601" y="1108"/>
                  <a:pt x="5604" y="1105"/>
                </a:cubicBezTo>
                <a:lnTo>
                  <a:pt x="5604" y="1105"/>
                </a:lnTo>
                <a:cubicBezTo>
                  <a:pt x="5611" y="1111"/>
                  <a:pt x="5619" y="1116"/>
                  <a:pt x="5628" y="1120"/>
                </a:cubicBezTo>
                <a:cubicBezTo>
                  <a:pt x="5627" y="1110"/>
                  <a:pt x="5626" y="1100"/>
                  <a:pt x="5625" y="1091"/>
                </a:cubicBezTo>
                <a:lnTo>
                  <a:pt x="5625" y="1091"/>
                </a:lnTo>
                <a:cubicBezTo>
                  <a:pt x="5618" y="1094"/>
                  <a:pt x="5611" y="1100"/>
                  <a:pt x="5604" y="1105"/>
                </a:cubicBezTo>
                <a:lnTo>
                  <a:pt x="5604" y="1105"/>
                </a:lnTo>
                <a:cubicBezTo>
                  <a:pt x="5541" y="1052"/>
                  <a:pt x="5576" y="942"/>
                  <a:pt x="5537" y="918"/>
                </a:cubicBezTo>
                <a:cubicBezTo>
                  <a:pt x="5532" y="917"/>
                  <a:pt x="5526" y="917"/>
                  <a:pt x="5522" y="917"/>
                </a:cubicBezTo>
                <a:cubicBezTo>
                  <a:pt x="5452" y="917"/>
                  <a:pt x="5434" y="1028"/>
                  <a:pt x="5417" y="1145"/>
                </a:cubicBezTo>
                <a:cubicBezTo>
                  <a:pt x="5380" y="1082"/>
                  <a:pt x="5344" y="1021"/>
                  <a:pt x="5309" y="961"/>
                </a:cubicBezTo>
                <a:cubicBezTo>
                  <a:pt x="5290" y="987"/>
                  <a:pt x="5273" y="1022"/>
                  <a:pt x="5266" y="1022"/>
                </a:cubicBezTo>
                <a:cubicBezTo>
                  <a:pt x="5266" y="1022"/>
                  <a:pt x="5265" y="1022"/>
                  <a:pt x="5265" y="1021"/>
                </a:cubicBezTo>
                <a:cubicBezTo>
                  <a:pt x="5235" y="981"/>
                  <a:pt x="5209" y="966"/>
                  <a:pt x="5184" y="966"/>
                </a:cubicBezTo>
                <a:cubicBezTo>
                  <a:pt x="5138" y="966"/>
                  <a:pt x="5098" y="1020"/>
                  <a:pt x="5058" y="1067"/>
                </a:cubicBezTo>
                <a:cubicBezTo>
                  <a:pt x="5022" y="1110"/>
                  <a:pt x="4990" y="1158"/>
                  <a:pt x="4952" y="1210"/>
                </a:cubicBezTo>
                <a:cubicBezTo>
                  <a:pt x="4928" y="1171"/>
                  <a:pt x="4905" y="1133"/>
                  <a:pt x="4880" y="1093"/>
                </a:cubicBezTo>
                <a:cubicBezTo>
                  <a:pt x="4871" y="1114"/>
                  <a:pt x="4865" y="1127"/>
                  <a:pt x="4857" y="1145"/>
                </a:cubicBezTo>
                <a:cubicBezTo>
                  <a:pt x="4837" y="1108"/>
                  <a:pt x="4815" y="1071"/>
                  <a:pt x="4793" y="1036"/>
                </a:cubicBezTo>
                <a:cubicBezTo>
                  <a:pt x="4784" y="1155"/>
                  <a:pt x="4718" y="1166"/>
                  <a:pt x="4690" y="1307"/>
                </a:cubicBezTo>
                <a:cubicBezTo>
                  <a:pt x="4663" y="1224"/>
                  <a:pt x="4649" y="1173"/>
                  <a:pt x="4624" y="1093"/>
                </a:cubicBezTo>
                <a:cubicBezTo>
                  <a:pt x="4594" y="1194"/>
                  <a:pt x="4575" y="1252"/>
                  <a:pt x="4560" y="1301"/>
                </a:cubicBezTo>
                <a:cubicBezTo>
                  <a:pt x="4531" y="1267"/>
                  <a:pt x="4501" y="1230"/>
                  <a:pt x="4463" y="1186"/>
                </a:cubicBezTo>
                <a:cubicBezTo>
                  <a:pt x="4463" y="1269"/>
                  <a:pt x="4462" y="1320"/>
                  <a:pt x="4462" y="1376"/>
                </a:cubicBezTo>
                <a:cubicBezTo>
                  <a:pt x="4443" y="1372"/>
                  <a:pt x="4431" y="1369"/>
                  <a:pt x="4413" y="1364"/>
                </a:cubicBezTo>
                <a:cubicBezTo>
                  <a:pt x="4419" y="1332"/>
                  <a:pt x="4425" y="1305"/>
                  <a:pt x="4429" y="1279"/>
                </a:cubicBezTo>
                <a:cubicBezTo>
                  <a:pt x="4415" y="1255"/>
                  <a:pt x="4400" y="1230"/>
                  <a:pt x="4387" y="1208"/>
                </a:cubicBezTo>
                <a:cubicBezTo>
                  <a:pt x="4376" y="1227"/>
                  <a:pt x="4369" y="1244"/>
                  <a:pt x="4356" y="1267"/>
                </a:cubicBezTo>
                <a:cubicBezTo>
                  <a:pt x="4347" y="1202"/>
                  <a:pt x="4340" y="1151"/>
                  <a:pt x="4332" y="1095"/>
                </a:cubicBezTo>
                <a:cubicBezTo>
                  <a:pt x="4315" y="1096"/>
                  <a:pt x="4303" y="1098"/>
                  <a:pt x="4288" y="1099"/>
                </a:cubicBezTo>
                <a:cubicBezTo>
                  <a:pt x="4288" y="1157"/>
                  <a:pt x="4287" y="1208"/>
                  <a:pt x="4287" y="1270"/>
                </a:cubicBezTo>
                <a:cubicBezTo>
                  <a:pt x="4269" y="1242"/>
                  <a:pt x="4259" y="1224"/>
                  <a:pt x="4248" y="1210"/>
                </a:cubicBezTo>
                <a:cubicBezTo>
                  <a:pt x="4237" y="1230"/>
                  <a:pt x="4225" y="1251"/>
                  <a:pt x="4209" y="1279"/>
                </a:cubicBezTo>
                <a:cubicBezTo>
                  <a:pt x="4179" y="1232"/>
                  <a:pt x="4156" y="1192"/>
                  <a:pt x="4131" y="1154"/>
                </a:cubicBezTo>
                <a:cubicBezTo>
                  <a:pt x="4115" y="1194"/>
                  <a:pt x="4100" y="1226"/>
                  <a:pt x="4084" y="1264"/>
                </a:cubicBezTo>
                <a:cubicBezTo>
                  <a:pt x="4072" y="1224"/>
                  <a:pt x="4062" y="1188"/>
                  <a:pt x="4053" y="1160"/>
                </a:cubicBezTo>
                <a:cubicBezTo>
                  <a:pt x="4019" y="1160"/>
                  <a:pt x="3987" y="1161"/>
                  <a:pt x="3954" y="1161"/>
                </a:cubicBezTo>
                <a:cubicBezTo>
                  <a:pt x="4003" y="1397"/>
                  <a:pt x="4004" y="1407"/>
                  <a:pt x="3989" y="1629"/>
                </a:cubicBezTo>
                <a:cubicBezTo>
                  <a:pt x="3931" y="1544"/>
                  <a:pt x="3875" y="1466"/>
                  <a:pt x="3828" y="1398"/>
                </a:cubicBezTo>
                <a:cubicBezTo>
                  <a:pt x="3823" y="1289"/>
                  <a:pt x="3897" y="1279"/>
                  <a:pt x="3863" y="1166"/>
                </a:cubicBezTo>
                <a:lnTo>
                  <a:pt x="3863" y="1166"/>
                </a:lnTo>
                <a:cubicBezTo>
                  <a:pt x="3841" y="1180"/>
                  <a:pt x="3819" y="1196"/>
                  <a:pt x="3797" y="1208"/>
                </a:cubicBezTo>
                <a:cubicBezTo>
                  <a:pt x="3758" y="1226"/>
                  <a:pt x="3735" y="1264"/>
                  <a:pt x="3739" y="1352"/>
                </a:cubicBezTo>
                <a:cubicBezTo>
                  <a:pt x="3739" y="1357"/>
                  <a:pt x="3728" y="1361"/>
                  <a:pt x="3722" y="1367"/>
                </a:cubicBezTo>
                <a:cubicBezTo>
                  <a:pt x="3711" y="1327"/>
                  <a:pt x="3703" y="1292"/>
                  <a:pt x="3691" y="1249"/>
                </a:cubicBezTo>
                <a:cubicBezTo>
                  <a:pt x="3623" y="1319"/>
                  <a:pt x="3603" y="1430"/>
                  <a:pt x="3588" y="1548"/>
                </a:cubicBezTo>
                <a:cubicBezTo>
                  <a:pt x="3579" y="1608"/>
                  <a:pt x="3570" y="1658"/>
                  <a:pt x="3537" y="1658"/>
                </a:cubicBezTo>
                <a:cubicBezTo>
                  <a:pt x="3529" y="1658"/>
                  <a:pt x="3520" y="1655"/>
                  <a:pt x="3510" y="1650"/>
                </a:cubicBezTo>
                <a:cubicBezTo>
                  <a:pt x="3504" y="1538"/>
                  <a:pt x="3560" y="1435"/>
                  <a:pt x="3502" y="1323"/>
                </a:cubicBezTo>
                <a:lnTo>
                  <a:pt x="3447" y="1323"/>
                </a:lnTo>
                <a:cubicBezTo>
                  <a:pt x="3427" y="1419"/>
                  <a:pt x="3398" y="1485"/>
                  <a:pt x="3327" y="1498"/>
                </a:cubicBezTo>
                <a:cubicBezTo>
                  <a:pt x="3336" y="1423"/>
                  <a:pt x="3345" y="1372"/>
                  <a:pt x="3347" y="1317"/>
                </a:cubicBezTo>
                <a:cubicBezTo>
                  <a:pt x="3347" y="1299"/>
                  <a:pt x="3324" y="1274"/>
                  <a:pt x="3308" y="1244"/>
                </a:cubicBezTo>
                <a:cubicBezTo>
                  <a:pt x="3298" y="1302"/>
                  <a:pt x="3291" y="1341"/>
                  <a:pt x="3286" y="1372"/>
                </a:cubicBezTo>
                <a:cubicBezTo>
                  <a:pt x="3260" y="1382"/>
                  <a:pt x="3236" y="1391"/>
                  <a:pt x="3185" y="1411"/>
                </a:cubicBezTo>
                <a:cubicBezTo>
                  <a:pt x="3232" y="1469"/>
                  <a:pt x="3252" y="1494"/>
                  <a:pt x="3273" y="1519"/>
                </a:cubicBezTo>
                <a:cubicBezTo>
                  <a:pt x="3264" y="1561"/>
                  <a:pt x="3254" y="1610"/>
                  <a:pt x="3242" y="1666"/>
                </a:cubicBezTo>
                <a:cubicBezTo>
                  <a:pt x="3216" y="1561"/>
                  <a:pt x="3192" y="1466"/>
                  <a:pt x="3167" y="1367"/>
                </a:cubicBezTo>
                <a:cubicBezTo>
                  <a:pt x="3117" y="1439"/>
                  <a:pt x="3074" y="1501"/>
                  <a:pt x="3033" y="1558"/>
                </a:cubicBezTo>
                <a:cubicBezTo>
                  <a:pt x="3005" y="1529"/>
                  <a:pt x="2985" y="1508"/>
                  <a:pt x="2963" y="1483"/>
                </a:cubicBezTo>
                <a:cubicBezTo>
                  <a:pt x="2939" y="1539"/>
                  <a:pt x="2917" y="1592"/>
                  <a:pt x="2898" y="1638"/>
                </a:cubicBezTo>
                <a:cubicBezTo>
                  <a:pt x="2901" y="1708"/>
                  <a:pt x="2904" y="1772"/>
                  <a:pt x="2905" y="1804"/>
                </a:cubicBezTo>
                <a:cubicBezTo>
                  <a:pt x="2883" y="1786"/>
                  <a:pt x="2861" y="1767"/>
                  <a:pt x="2843" y="1751"/>
                </a:cubicBezTo>
                <a:cubicBezTo>
                  <a:pt x="2858" y="1636"/>
                  <a:pt x="2868" y="1542"/>
                  <a:pt x="2880" y="1439"/>
                </a:cubicBezTo>
                <a:lnTo>
                  <a:pt x="2880" y="1439"/>
                </a:lnTo>
                <a:cubicBezTo>
                  <a:pt x="2860" y="1442"/>
                  <a:pt x="2848" y="1444"/>
                  <a:pt x="2833" y="1445"/>
                </a:cubicBezTo>
                <a:cubicBezTo>
                  <a:pt x="2833" y="1502"/>
                  <a:pt x="2832" y="1554"/>
                  <a:pt x="2832" y="1580"/>
                </a:cubicBezTo>
                <a:cubicBezTo>
                  <a:pt x="2810" y="1611"/>
                  <a:pt x="2795" y="1626"/>
                  <a:pt x="2786" y="1648"/>
                </a:cubicBezTo>
                <a:cubicBezTo>
                  <a:pt x="2780" y="1663"/>
                  <a:pt x="2780" y="1689"/>
                  <a:pt x="2777" y="1710"/>
                </a:cubicBezTo>
                <a:cubicBezTo>
                  <a:pt x="2757" y="1689"/>
                  <a:pt x="2746" y="1680"/>
                  <a:pt x="2715" y="1650"/>
                </a:cubicBezTo>
                <a:lnTo>
                  <a:pt x="2715" y="1650"/>
                </a:lnTo>
                <a:cubicBezTo>
                  <a:pt x="2757" y="1786"/>
                  <a:pt x="2785" y="1879"/>
                  <a:pt x="2814" y="1978"/>
                </a:cubicBezTo>
                <a:cubicBezTo>
                  <a:pt x="2796" y="1991"/>
                  <a:pt x="2785" y="2000"/>
                  <a:pt x="2765" y="2013"/>
                </a:cubicBezTo>
                <a:cubicBezTo>
                  <a:pt x="2740" y="1913"/>
                  <a:pt x="2717" y="1817"/>
                  <a:pt x="2692" y="1722"/>
                </a:cubicBezTo>
                <a:lnTo>
                  <a:pt x="2651" y="1722"/>
                </a:lnTo>
                <a:cubicBezTo>
                  <a:pt x="2654" y="1755"/>
                  <a:pt x="2655" y="1789"/>
                  <a:pt x="2658" y="1826"/>
                </a:cubicBezTo>
                <a:lnTo>
                  <a:pt x="2609" y="1826"/>
                </a:lnTo>
                <a:cubicBezTo>
                  <a:pt x="2602" y="1769"/>
                  <a:pt x="2595" y="1717"/>
                  <a:pt x="2587" y="1666"/>
                </a:cubicBezTo>
                <a:cubicBezTo>
                  <a:pt x="2542" y="1707"/>
                  <a:pt x="2501" y="1744"/>
                  <a:pt x="2459" y="1782"/>
                </a:cubicBezTo>
                <a:cubicBezTo>
                  <a:pt x="2489" y="1853"/>
                  <a:pt x="2512" y="1907"/>
                  <a:pt x="2539" y="1967"/>
                </a:cubicBezTo>
                <a:cubicBezTo>
                  <a:pt x="2524" y="1990"/>
                  <a:pt x="2509" y="1998"/>
                  <a:pt x="2495" y="1998"/>
                </a:cubicBezTo>
                <a:cubicBezTo>
                  <a:pt x="2458" y="1998"/>
                  <a:pt x="2424" y="1939"/>
                  <a:pt x="2392" y="1939"/>
                </a:cubicBezTo>
                <a:cubicBezTo>
                  <a:pt x="2385" y="1939"/>
                  <a:pt x="2378" y="1942"/>
                  <a:pt x="2371" y="1950"/>
                </a:cubicBezTo>
                <a:cubicBezTo>
                  <a:pt x="2345" y="1822"/>
                  <a:pt x="2323" y="1714"/>
                  <a:pt x="2300" y="1605"/>
                </a:cubicBezTo>
                <a:cubicBezTo>
                  <a:pt x="2295" y="1607"/>
                  <a:pt x="2290" y="1608"/>
                  <a:pt x="2286" y="1608"/>
                </a:cubicBezTo>
                <a:cubicBezTo>
                  <a:pt x="2292" y="1698"/>
                  <a:pt x="2298" y="1786"/>
                  <a:pt x="2303" y="1876"/>
                </a:cubicBezTo>
                <a:cubicBezTo>
                  <a:pt x="2295" y="1867"/>
                  <a:pt x="2287" y="1859"/>
                  <a:pt x="2278" y="1850"/>
                </a:cubicBezTo>
                <a:cubicBezTo>
                  <a:pt x="2262" y="1897"/>
                  <a:pt x="2248" y="1944"/>
                  <a:pt x="2237" y="1973"/>
                </a:cubicBezTo>
                <a:cubicBezTo>
                  <a:pt x="2206" y="1909"/>
                  <a:pt x="2174" y="1841"/>
                  <a:pt x="2130" y="1750"/>
                </a:cubicBezTo>
                <a:cubicBezTo>
                  <a:pt x="2118" y="1807"/>
                  <a:pt x="2108" y="1853"/>
                  <a:pt x="2099" y="1888"/>
                </a:cubicBezTo>
                <a:cubicBezTo>
                  <a:pt x="2061" y="1838"/>
                  <a:pt x="2034" y="1801"/>
                  <a:pt x="2008" y="1764"/>
                </a:cubicBezTo>
                <a:cubicBezTo>
                  <a:pt x="1992" y="1816"/>
                  <a:pt x="1978" y="1853"/>
                  <a:pt x="1967" y="1891"/>
                </a:cubicBezTo>
                <a:cubicBezTo>
                  <a:pt x="1956" y="1910"/>
                  <a:pt x="1946" y="1929"/>
                  <a:pt x="1936" y="1948"/>
                </a:cubicBezTo>
                <a:cubicBezTo>
                  <a:pt x="1927" y="1929"/>
                  <a:pt x="1919" y="1910"/>
                  <a:pt x="1911" y="1891"/>
                </a:cubicBezTo>
                <a:cubicBezTo>
                  <a:pt x="1891" y="1929"/>
                  <a:pt x="1874" y="1969"/>
                  <a:pt x="1856" y="2006"/>
                </a:cubicBezTo>
                <a:cubicBezTo>
                  <a:pt x="1875" y="2051"/>
                  <a:pt x="1884" y="2075"/>
                  <a:pt x="1900" y="2112"/>
                </a:cubicBezTo>
                <a:cubicBezTo>
                  <a:pt x="1883" y="2112"/>
                  <a:pt x="1870" y="2112"/>
                  <a:pt x="1857" y="2112"/>
                </a:cubicBezTo>
                <a:cubicBezTo>
                  <a:pt x="1845" y="2112"/>
                  <a:pt x="1833" y="2112"/>
                  <a:pt x="1821" y="2113"/>
                </a:cubicBezTo>
                <a:cubicBezTo>
                  <a:pt x="1791" y="1932"/>
                  <a:pt x="1709" y="1847"/>
                  <a:pt x="1652" y="1698"/>
                </a:cubicBezTo>
                <a:cubicBezTo>
                  <a:pt x="1621" y="1760"/>
                  <a:pt x="1597" y="1804"/>
                  <a:pt x="1575" y="1847"/>
                </a:cubicBezTo>
                <a:cubicBezTo>
                  <a:pt x="1553" y="1820"/>
                  <a:pt x="1538" y="1803"/>
                  <a:pt x="1502" y="1763"/>
                </a:cubicBezTo>
                <a:lnTo>
                  <a:pt x="1502" y="1763"/>
                </a:lnTo>
                <a:cubicBezTo>
                  <a:pt x="1522" y="1842"/>
                  <a:pt x="1534" y="1886"/>
                  <a:pt x="1544" y="1925"/>
                </a:cubicBezTo>
                <a:cubicBezTo>
                  <a:pt x="1535" y="1970"/>
                  <a:pt x="1527" y="2017"/>
                  <a:pt x="1521" y="2051"/>
                </a:cubicBezTo>
                <a:cubicBezTo>
                  <a:pt x="1485" y="2067"/>
                  <a:pt x="1456" y="2084"/>
                  <a:pt x="1399" y="2110"/>
                </a:cubicBezTo>
                <a:cubicBezTo>
                  <a:pt x="1432" y="2041"/>
                  <a:pt x="1449" y="2007"/>
                  <a:pt x="1462" y="1981"/>
                </a:cubicBezTo>
                <a:cubicBezTo>
                  <a:pt x="1449" y="1917"/>
                  <a:pt x="1434" y="1853"/>
                  <a:pt x="1419" y="1788"/>
                </a:cubicBezTo>
                <a:cubicBezTo>
                  <a:pt x="1399" y="1807"/>
                  <a:pt x="1377" y="1817"/>
                  <a:pt x="1354" y="1817"/>
                </a:cubicBezTo>
                <a:cubicBezTo>
                  <a:pt x="1333" y="1817"/>
                  <a:pt x="1311" y="1809"/>
                  <a:pt x="1288" y="1794"/>
                </a:cubicBezTo>
                <a:lnTo>
                  <a:pt x="1288" y="1794"/>
                </a:lnTo>
                <a:cubicBezTo>
                  <a:pt x="1302" y="1848"/>
                  <a:pt x="1312" y="1891"/>
                  <a:pt x="1324" y="1938"/>
                </a:cubicBezTo>
                <a:lnTo>
                  <a:pt x="1249" y="1938"/>
                </a:lnTo>
                <a:cubicBezTo>
                  <a:pt x="1243" y="1900"/>
                  <a:pt x="1238" y="1875"/>
                  <a:pt x="1231" y="1835"/>
                </a:cubicBezTo>
                <a:cubicBezTo>
                  <a:pt x="1179" y="1845"/>
                  <a:pt x="1131" y="1856"/>
                  <a:pt x="1094" y="1861"/>
                </a:cubicBezTo>
                <a:cubicBezTo>
                  <a:pt x="1069" y="1917"/>
                  <a:pt x="1047" y="1963"/>
                  <a:pt x="1028" y="2010"/>
                </a:cubicBezTo>
                <a:cubicBezTo>
                  <a:pt x="1028" y="2010"/>
                  <a:pt x="1028" y="2010"/>
                  <a:pt x="1028" y="2011"/>
                </a:cubicBezTo>
                <a:lnTo>
                  <a:pt x="1028" y="2011"/>
                </a:lnTo>
                <a:cubicBezTo>
                  <a:pt x="1028" y="2010"/>
                  <a:pt x="1028" y="2010"/>
                  <a:pt x="1028" y="2010"/>
                </a:cubicBezTo>
                <a:lnTo>
                  <a:pt x="1028" y="2010"/>
                </a:lnTo>
                <a:cubicBezTo>
                  <a:pt x="1028" y="2010"/>
                  <a:pt x="1028" y="2010"/>
                  <a:pt x="1028" y="2011"/>
                </a:cubicBezTo>
                <a:lnTo>
                  <a:pt x="1028" y="2011"/>
                </a:lnTo>
                <a:cubicBezTo>
                  <a:pt x="1028" y="2011"/>
                  <a:pt x="1028" y="2011"/>
                  <a:pt x="1028" y="2011"/>
                </a:cubicBezTo>
                <a:lnTo>
                  <a:pt x="1028" y="2011"/>
                </a:lnTo>
                <a:cubicBezTo>
                  <a:pt x="1028" y="2011"/>
                  <a:pt x="1028" y="2011"/>
                  <a:pt x="1028" y="2012"/>
                </a:cubicBezTo>
                <a:cubicBezTo>
                  <a:pt x="1028" y="2011"/>
                  <a:pt x="1028" y="2011"/>
                  <a:pt x="1028" y="2011"/>
                </a:cubicBezTo>
                <a:lnTo>
                  <a:pt x="1028" y="2011"/>
                </a:lnTo>
                <a:cubicBezTo>
                  <a:pt x="1025" y="2030"/>
                  <a:pt x="1019" y="2044"/>
                  <a:pt x="1013" y="2060"/>
                </a:cubicBezTo>
                <a:cubicBezTo>
                  <a:pt x="1010" y="2054"/>
                  <a:pt x="1007" y="2048"/>
                  <a:pt x="1003" y="2042"/>
                </a:cubicBezTo>
                <a:cubicBezTo>
                  <a:pt x="1010" y="2029"/>
                  <a:pt x="1018" y="2016"/>
                  <a:pt x="1023" y="2003"/>
                </a:cubicBezTo>
                <a:cubicBezTo>
                  <a:pt x="1026" y="2005"/>
                  <a:pt x="1027" y="2008"/>
                  <a:pt x="1028" y="2010"/>
                </a:cubicBezTo>
                <a:lnTo>
                  <a:pt x="1028" y="2010"/>
                </a:lnTo>
                <a:cubicBezTo>
                  <a:pt x="1012" y="1928"/>
                  <a:pt x="984" y="1894"/>
                  <a:pt x="948" y="1894"/>
                </a:cubicBezTo>
                <a:cubicBezTo>
                  <a:pt x="944" y="1894"/>
                  <a:pt x="940" y="1894"/>
                  <a:pt x="935" y="1895"/>
                </a:cubicBezTo>
                <a:cubicBezTo>
                  <a:pt x="945" y="1925"/>
                  <a:pt x="957" y="1956"/>
                  <a:pt x="970" y="1994"/>
                </a:cubicBezTo>
                <a:cubicBezTo>
                  <a:pt x="944" y="2003"/>
                  <a:pt x="919" y="2012"/>
                  <a:pt x="895" y="2020"/>
                </a:cubicBezTo>
                <a:cubicBezTo>
                  <a:pt x="891" y="2056"/>
                  <a:pt x="888" y="2089"/>
                  <a:pt x="884" y="2131"/>
                </a:cubicBezTo>
                <a:cubicBezTo>
                  <a:pt x="866" y="2095"/>
                  <a:pt x="853" y="2067"/>
                  <a:pt x="838" y="2039"/>
                </a:cubicBezTo>
                <a:cubicBezTo>
                  <a:pt x="844" y="2016"/>
                  <a:pt x="851" y="1988"/>
                  <a:pt x="859" y="1959"/>
                </a:cubicBezTo>
                <a:cubicBezTo>
                  <a:pt x="840" y="1900"/>
                  <a:pt x="820" y="1844"/>
                  <a:pt x="800" y="1779"/>
                </a:cubicBezTo>
                <a:cubicBezTo>
                  <a:pt x="776" y="1845"/>
                  <a:pt x="756" y="1900"/>
                  <a:pt x="737" y="1954"/>
                </a:cubicBezTo>
                <a:cubicBezTo>
                  <a:pt x="753" y="1989"/>
                  <a:pt x="763" y="2010"/>
                  <a:pt x="773" y="2031"/>
                </a:cubicBezTo>
                <a:cubicBezTo>
                  <a:pt x="785" y="2053"/>
                  <a:pt x="797" y="2073"/>
                  <a:pt x="817" y="2110"/>
                </a:cubicBezTo>
                <a:cubicBezTo>
                  <a:pt x="747" y="2107"/>
                  <a:pt x="698" y="2035"/>
                  <a:pt x="672" y="1894"/>
                </a:cubicBezTo>
                <a:cubicBezTo>
                  <a:pt x="660" y="1959"/>
                  <a:pt x="650" y="2017"/>
                  <a:pt x="638" y="2073"/>
                </a:cubicBezTo>
                <a:cubicBezTo>
                  <a:pt x="654" y="2115"/>
                  <a:pt x="669" y="2151"/>
                  <a:pt x="689" y="2207"/>
                </a:cubicBezTo>
                <a:cubicBezTo>
                  <a:pt x="660" y="2221"/>
                  <a:pt x="654" y="2295"/>
                  <a:pt x="629" y="2295"/>
                </a:cubicBezTo>
                <a:cubicBezTo>
                  <a:pt x="622" y="2295"/>
                  <a:pt x="612" y="2288"/>
                  <a:pt x="600" y="2270"/>
                </a:cubicBezTo>
                <a:cubicBezTo>
                  <a:pt x="609" y="2231"/>
                  <a:pt x="616" y="2194"/>
                  <a:pt x="626" y="2142"/>
                </a:cubicBezTo>
                <a:cubicBezTo>
                  <a:pt x="588" y="2128"/>
                  <a:pt x="560" y="2116"/>
                  <a:pt x="520" y="2101"/>
                </a:cubicBezTo>
                <a:cubicBezTo>
                  <a:pt x="548" y="2072"/>
                  <a:pt x="564" y="2056"/>
                  <a:pt x="598" y="2020"/>
                </a:cubicBezTo>
                <a:lnTo>
                  <a:pt x="488" y="2020"/>
                </a:lnTo>
                <a:cubicBezTo>
                  <a:pt x="467" y="2072"/>
                  <a:pt x="454" y="2104"/>
                  <a:pt x="439" y="2144"/>
                </a:cubicBezTo>
                <a:cubicBezTo>
                  <a:pt x="422" y="2085"/>
                  <a:pt x="410" y="2050"/>
                  <a:pt x="394" y="1998"/>
                </a:cubicBezTo>
                <a:cubicBezTo>
                  <a:pt x="388" y="2052"/>
                  <a:pt x="378" y="2069"/>
                  <a:pt x="367" y="2069"/>
                </a:cubicBezTo>
                <a:cubicBezTo>
                  <a:pt x="350" y="2069"/>
                  <a:pt x="330" y="2027"/>
                  <a:pt x="316" y="2025"/>
                </a:cubicBezTo>
                <a:cubicBezTo>
                  <a:pt x="298" y="2092"/>
                  <a:pt x="280" y="2156"/>
                  <a:pt x="264" y="2219"/>
                </a:cubicBezTo>
                <a:cubicBezTo>
                  <a:pt x="282" y="2231"/>
                  <a:pt x="298" y="2243"/>
                  <a:pt x="320" y="2257"/>
                </a:cubicBezTo>
                <a:cubicBezTo>
                  <a:pt x="320" y="2309"/>
                  <a:pt x="320" y="2356"/>
                  <a:pt x="320" y="2466"/>
                </a:cubicBezTo>
                <a:cubicBezTo>
                  <a:pt x="285" y="2373"/>
                  <a:pt x="266" y="2326"/>
                  <a:pt x="253" y="2288"/>
                </a:cubicBezTo>
                <a:cubicBezTo>
                  <a:pt x="207" y="2319"/>
                  <a:pt x="172" y="2344"/>
                  <a:pt x="135" y="2369"/>
                </a:cubicBezTo>
                <a:cubicBezTo>
                  <a:pt x="135" y="2418"/>
                  <a:pt x="133" y="2469"/>
                  <a:pt x="132" y="2526"/>
                </a:cubicBezTo>
                <a:cubicBezTo>
                  <a:pt x="95" y="2503"/>
                  <a:pt x="63" y="2482"/>
                  <a:pt x="1" y="2443"/>
                </a:cubicBezTo>
                <a:lnTo>
                  <a:pt x="1" y="2443"/>
                </a:lnTo>
                <a:cubicBezTo>
                  <a:pt x="47" y="2560"/>
                  <a:pt x="72" y="2625"/>
                  <a:pt x="95" y="2690"/>
                </a:cubicBezTo>
                <a:cubicBezTo>
                  <a:pt x="100" y="2690"/>
                  <a:pt x="105" y="2689"/>
                  <a:pt x="110" y="2689"/>
                </a:cubicBezTo>
                <a:cubicBezTo>
                  <a:pt x="202" y="2689"/>
                  <a:pt x="287" y="2729"/>
                  <a:pt x="357" y="2887"/>
                </a:cubicBezTo>
                <a:cubicBezTo>
                  <a:pt x="350" y="2912"/>
                  <a:pt x="344" y="2931"/>
                  <a:pt x="331" y="2972"/>
                </a:cubicBezTo>
                <a:cubicBezTo>
                  <a:pt x="360" y="2972"/>
                  <a:pt x="376" y="2971"/>
                  <a:pt x="394" y="2971"/>
                </a:cubicBezTo>
                <a:cubicBezTo>
                  <a:pt x="408" y="2933"/>
                  <a:pt x="426" y="2913"/>
                  <a:pt x="445" y="2913"/>
                </a:cubicBezTo>
                <a:cubicBezTo>
                  <a:pt x="464" y="2913"/>
                  <a:pt x="485" y="2933"/>
                  <a:pt x="506" y="2971"/>
                </a:cubicBezTo>
                <a:lnTo>
                  <a:pt x="548" y="2971"/>
                </a:lnTo>
                <a:cubicBezTo>
                  <a:pt x="559" y="3008"/>
                  <a:pt x="570" y="3046"/>
                  <a:pt x="579" y="3075"/>
                </a:cubicBezTo>
                <a:cubicBezTo>
                  <a:pt x="598" y="3055"/>
                  <a:pt x="616" y="3035"/>
                  <a:pt x="629" y="3022"/>
                </a:cubicBezTo>
                <a:cubicBezTo>
                  <a:pt x="656" y="3088"/>
                  <a:pt x="678" y="3141"/>
                  <a:pt x="700" y="3196"/>
                </a:cubicBezTo>
                <a:cubicBezTo>
                  <a:pt x="713" y="3211"/>
                  <a:pt x="725" y="3225"/>
                  <a:pt x="738" y="3240"/>
                </a:cubicBezTo>
                <a:cubicBezTo>
                  <a:pt x="741" y="3186"/>
                  <a:pt x="744" y="3131"/>
                  <a:pt x="750" y="3035"/>
                </a:cubicBezTo>
                <a:cubicBezTo>
                  <a:pt x="767" y="3152"/>
                  <a:pt x="776" y="3202"/>
                  <a:pt x="785" y="3261"/>
                </a:cubicBezTo>
                <a:lnTo>
                  <a:pt x="881" y="3261"/>
                </a:lnTo>
                <a:cubicBezTo>
                  <a:pt x="888" y="3296"/>
                  <a:pt x="893" y="3321"/>
                  <a:pt x="900" y="3358"/>
                </a:cubicBezTo>
                <a:cubicBezTo>
                  <a:pt x="901" y="3358"/>
                  <a:pt x="903" y="3358"/>
                  <a:pt x="905" y="3358"/>
                </a:cubicBezTo>
                <a:cubicBezTo>
                  <a:pt x="983" y="3358"/>
                  <a:pt x="1058" y="3479"/>
                  <a:pt x="1134" y="3479"/>
                </a:cubicBezTo>
                <a:cubicBezTo>
                  <a:pt x="1147" y="3479"/>
                  <a:pt x="1159" y="3476"/>
                  <a:pt x="1172" y="3468"/>
                </a:cubicBezTo>
                <a:cubicBezTo>
                  <a:pt x="1161" y="3412"/>
                  <a:pt x="1153" y="3366"/>
                  <a:pt x="1118" y="3298"/>
                </a:cubicBezTo>
                <a:lnTo>
                  <a:pt x="1118" y="3298"/>
                </a:lnTo>
                <a:cubicBezTo>
                  <a:pt x="1112" y="3301"/>
                  <a:pt x="1107" y="3304"/>
                  <a:pt x="1101" y="3306"/>
                </a:cubicBezTo>
                <a:cubicBezTo>
                  <a:pt x="1101" y="3306"/>
                  <a:pt x="1101" y="3306"/>
                  <a:pt x="1101" y="3306"/>
                </a:cubicBezTo>
                <a:cubicBezTo>
                  <a:pt x="1098" y="3306"/>
                  <a:pt x="1092" y="3285"/>
                  <a:pt x="1106" y="3275"/>
                </a:cubicBezTo>
                <a:cubicBezTo>
                  <a:pt x="1105" y="3271"/>
                  <a:pt x="1107" y="3269"/>
                  <a:pt x="1111" y="3269"/>
                </a:cubicBezTo>
                <a:cubicBezTo>
                  <a:pt x="1117" y="3269"/>
                  <a:pt x="1128" y="3275"/>
                  <a:pt x="1140" y="3281"/>
                </a:cubicBezTo>
                <a:cubicBezTo>
                  <a:pt x="1136" y="3284"/>
                  <a:pt x="1133" y="3286"/>
                  <a:pt x="1130" y="3289"/>
                </a:cubicBezTo>
                <a:lnTo>
                  <a:pt x="1130" y="3289"/>
                </a:lnTo>
                <a:cubicBezTo>
                  <a:pt x="1123" y="3285"/>
                  <a:pt x="1115" y="3281"/>
                  <a:pt x="1106" y="3275"/>
                </a:cubicBezTo>
                <a:lnTo>
                  <a:pt x="1106" y="3275"/>
                </a:lnTo>
                <a:cubicBezTo>
                  <a:pt x="1110" y="3283"/>
                  <a:pt x="1114" y="3290"/>
                  <a:pt x="1118" y="3298"/>
                </a:cubicBezTo>
                <a:lnTo>
                  <a:pt x="1118" y="3298"/>
                </a:lnTo>
                <a:cubicBezTo>
                  <a:pt x="1122" y="3295"/>
                  <a:pt x="1126" y="3292"/>
                  <a:pt x="1130" y="3289"/>
                </a:cubicBezTo>
                <a:lnTo>
                  <a:pt x="1130" y="3289"/>
                </a:lnTo>
                <a:cubicBezTo>
                  <a:pt x="1165" y="3308"/>
                  <a:pt x="1179" y="3308"/>
                  <a:pt x="1190" y="3308"/>
                </a:cubicBezTo>
                <a:cubicBezTo>
                  <a:pt x="1201" y="3358"/>
                  <a:pt x="1209" y="3389"/>
                  <a:pt x="1218" y="3431"/>
                </a:cubicBezTo>
                <a:cubicBezTo>
                  <a:pt x="1226" y="3383"/>
                  <a:pt x="1234" y="3346"/>
                  <a:pt x="1244" y="3286"/>
                </a:cubicBezTo>
                <a:cubicBezTo>
                  <a:pt x="1254" y="3364"/>
                  <a:pt x="1262" y="3415"/>
                  <a:pt x="1272" y="3487"/>
                </a:cubicBezTo>
                <a:cubicBezTo>
                  <a:pt x="1388" y="3443"/>
                  <a:pt x="1502" y="3400"/>
                  <a:pt x="1610" y="3359"/>
                </a:cubicBezTo>
                <a:cubicBezTo>
                  <a:pt x="1615" y="3314"/>
                  <a:pt x="1619" y="3280"/>
                  <a:pt x="1624" y="3227"/>
                </a:cubicBezTo>
                <a:cubicBezTo>
                  <a:pt x="1659" y="3274"/>
                  <a:pt x="1690" y="3315"/>
                  <a:pt x="1719" y="3355"/>
                </a:cubicBezTo>
                <a:cubicBezTo>
                  <a:pt x="1725" y="3321"/>
                  <a:pt x="1731" y="3286"/>
                  <a:pt x="1737" y="3240"/>
                </a:cubicBezTo>
                <a:cubicBezTo>
                  <a:pt x="1750" y="3291"/>
                  <a:pt x="1759" y="3324"/>
                  <a:pt x="1775" y="3384"/>
                </a:cubicBezTo>
                <a:cubicBezTo>
                  <a:pt x="1799" y="3269"/>
                  <a:pt x="1819" y="3174"/>
                  <a:pt x="1837" y="3090"/>
                </a:cubicBezTo>
                <a:cubicBezTo>
                  <a:pt x="1849" y="3079"/>
                  <a:pt x="1860" y="3074"/>
                  <a:pt x="1870" y="3074"/>
                </a:cubicBezTo>
                <a:cubicBezTo>
                  <a:pt x="1921" y="3074"/>
                  <a:pt x="1940" y="3214"/>
                  <a:pt x="1984" y="3274"/>
                </a:cubicBezTo>
                <a:cubicBezTo>
                  <a:pt x="1993" y="3216"/>
                  <a:pt x="1999" y="3178"/>
                  <a:pt x="2006" y="3133"/>
                </a:cubicBezTo>
                <a:cubicBezTo>
                  <a:pt x="2019" y="3174"/>
                  <a:pt x="2030" y="3209"/>
                  <a:pt x="2030" y="3209"/>
                </a:cubicBezTo>
                <a:cubicBezTo>
                  <a:pt x="2086" y="3264"/>
                  <a:pt x="2127" y="3303"/>
                  <a:pt x="2168" y="3344"/>
                </a:cubicBezTo>
                <a:cubicBezTo>
                  <a:pt x="2170" y="3325"/>
                  <a:pt x="2174" y="3293"/>
                  <a:pt x="2178" y="3253"/>
                </a:cubicBezTo>
                <a:lnTo>
                  <a:pt x="2273" y="3253"/>
                </a:lnTo>
                <a:cubicBezTo>
                  <a:pt x="2274" y="3262"/>
                  <a:pt x="2286" y="3315"/>
                  <a:pt x="2292" y="3336"/>
                </a:cubicBezTo>
                <a:cubicBezTo>
                  <a:pt x="2405" y="3272"/>
                  <a:pt x="2505" y="3218"/>
                  <a:pt x="2607" y="3162"/>
                </a:cubicBezTo>
                <a:cubicBezTo>
                  <a:pt x="2607" y="3121"/>
                  <a:pt x="2605" y="3077"/>
                  <a:pt x="2605" y="3031"/>
                </a:cubicBezTo>
                <a:cubicBezTo>
                  <a:pt x="2633" y="3022"/>
                  <a:pt x="2658" y="3012"/>
                  <a:pt x="2674" y="3006"/>
                </a:cubicBezTo>
                <a:cubicBezTo>
                  <a:pt x="2680" y="2960"/>
                  <a:pt x="2684" y="2930"/>
                  <a:pt x="2692" y="2877"/>
                </a:cubicBezTo>
                <a:cubicBezTo>
                  <a:pt x="2723" y="2924"/>
                  <a:pt x="2745" y="2956"/>
                  <a:pt x="2767" y="2991"/>
                </a:cubicBezTo>
                <a:cubicBezTo>
                  <a:pt x="2729" y="3033"/>
                  <a:pt x="2693" y="3069"/>
                  <a:pt x="2657" y="3109"/>
                </a:cubicBezTo>
                <a:cubicBezTo>
                  <a:pt x="2667" y="3146"/>
                  <a:pt x="2674" y="3168"/>
                  <a:pt x="2677" y="3181"/>
                </a:cubicBezTo>
                <a:cubicBezTo>
                  <a:pt x="2709" y="3169"/>
                  <a:pt x="2748" y="3135"/>
                  <a:pt x="2772" y="3135"/>
                </a:cubicBezTo>
                <a:cubicBezTo>
                  <a:pt x="2779" y="3135"/>
                  <a:pt x="2785" y="3138"/>
                  <a:pt x="2789" y="3146"/>
                </a:cubicBezTo>
                <a:cubicBezTo>
                  <a:pt x="2798" y="3162"/>
                  <a:pt x="2806" y="3168"/>
                  <a:pt x="2813" y="3168"/>
                </a:cubicBezTo>
                <a:cubicBezTo>
                  <a:pt x="2833" y="3168"/>
                  <a:pt x="2848" y="3129"/>
                  <a:pt x="2866" y="3129"/>
                </a:cubicBezTo>
                <a:cubicBezTo>
                  <a:pt x="2875" y="3129"/>
                  <a:pt x="2883" y="3137"/>
                  <a:pt x="2893" y="3159"/>
                </a:cubicBezTo>
                <a:cubicBezTo>
                  <a:pt x="2896" y="3164"/>
                  <a:pt x="2898" y="3166"/>
                  <a:pt x="2901" y="3166"/>
                </a:cubicBezTo>
                <a:cubicBezTo>
                  <a:pt x="2914" y="3166"/>
                  <a:pt x="2934" y="3131"/>
                  <a:pt x="2954" y="3131"/>
                </a:cubicBezTo>
                <a:cubicBezTo>
                  <a:pt x="2965" y="3131"/>
                  <a:pt x="2975" y="3142"/>
                  <a:pt x="2985" y="3177"/>
                </a:cubicBezTo>
                <a:cubicBezTo>
                  <a:pt x="3023" y="3137"/>
                  <a:pt x="3058" y="3099"/>
                  <a:pt x="3093" y="3062"/>
                </a:cubicBezTo>
                <a:cubicBezTo>
                  <a:pt x="3136" y="3103"/>
                  <a:pt x="3173" y="3140"/>
                  <a:pt x="3213" y="3177"/>
                </a:cubicBezTo>
                <a:cubicBezTo>
                  <a:pt x="3221" y="3163"/>
                  <a:pt x="3233" y="3143"/>
                  <a:pt x="3246" y="3121"/>
                </a:cubicBezTo>
                <a:cubicBezTo>
                  <a:pt x="3270" y="3147"/>
                  <a:pt x="3289" y="3169"/>
                  <a:pt x="3311" y="3193"/>
                </a:cubicBezTo>
                <a:cubicBezTo>
                  <a:pt x="3324" y="3172"/>
                  <a:pt x="3338" y="3155"/>
                  <a:pt x="3349" y="3136"/>
                </a:cubicBezTo>
                <a:cubicBezTo>
                  <a:pt x="3361" y="3174"/>
                  <a:pt x="3372" y="3211"/>
                  <a:pt x="3385" y="3255"/>
                </a:cubicBezTo>
                <a:cubicBezTo>
                  <a:pt x="3407" y="3230"/>
                  <a:pt x="3423" y="3212"/>
                  <a:pt x="3436" y="3197"/>
                </a:cubicBezTo>
                <a:cubicBezTo>
                  <a:pt x="3452" y="3216"/>
                  <a:pt x="3464" y="3233"/>
                  <a:pt x="3480" y="3253"/>
                </a:cubicBezTo>
                <a:cubicBezTo>
                  <a:pt x="3520" y="3196"/>
                  <a:pt x="3560" y="3140"/>
                  <a:pt x="3600" y="3084"/>
                </a:cubicBezTo>
                <a:cubicBezTo>
                  <a:pt x="3607" y="3094"/>
                  <a:pt x="3617" y="3109"/>
                  <a:pt x="3628" y="3124"/>
                </a:cubicBezTo>
                <a:cubicBezTo>
                  <a:pt x="3635" y="3105"/>
                  <a:pt x="3641" y="3091"/>
                  <a:pt x="3647" y="3078"/>
                </a:cubicBezTo>
                <a:cubicBezTo>
                  <a:pt x="3661" y="3096"/>
                  <a:pt x="3676" y="3115"/>
                  <a:pt x="3692" y="3134"/>
                </a:cubicBezTo>
                <a:cubicBezTo>
                  <a:pt x="3729" y="3091"/>
                  <a:pt x="3764" y="3052"/>
                  <a:pt x="3803" y="3008"/>
                </a:cubicBezTo>
                <a:cubicBezTo>
                  <a:pt x="3819" y="3030"/>
                  <a:pt x="3834" y="3050"/>
                  <a:pt x="3857" y="3081"/>
                </a:cubicBezTo>
                <a:cubicBezTo>
                  <a:pt x="3887" y="3022"/>
                  <a:pt x="3925" y="3008"/>
                  <a:pt x="3964" y="3008"/>
                </a:cubicBezTo>
                <a:cubicBezTo>
                  <a:pt x="3997" y="3008"/>
                  <a:pt x="4031" y="3017"/>
                  <a:pt x="4064" y="3017"/>
                </a:cubicBezTo>
                <a:cubicBezTo>
                  <a:pt x="4085" y="3017"/>
                  <a:pt x="4104" y="3014"/>
                  <a:pt x="4123" y="3003"/>
                </a:cubicBezTo>
                <a:cubicBezTo>
                  <a:pt x="4138" y="2969"/>
                  <a:pt x="4153" y="2937"/>
                  <a:pt x="4160" y="2916"/>
                </a:cubicBezTo>
                <a:cubicBezTo>
                  <a:pt x="4195" y="2935"/>
                  <a:pt x="4225" y="2952"/>
                  <a:pt x="4251" y="2966"/>
                </a:cubicBezTo>
                <a:cubicBezTo>
                  <a:pt x="4295" y="2853"/>
                  <a:pt x="4348" y="2806"/>
                  <a:pt x="4416" y="2775"/>
                </a:cubicBezTo>
                <a:cubicBezTo>
                  <a:pt x="4422" y="2772"/>
                  <a:pt x="4429" y="2771"/>
                  <a:pt x="4435" y="2771"/>
                </a:cubicBezTo>
                <a:cubicBezTo>
                  <a:pt x="4466" y="2771"/>
                  <a:pt x="4496" y="2797"/>
                  <a:pt x="4520" y="2797"/>
                </a:cubicBezTo>
                <a:cubicBezTo>
                  <a:pt x="4530" y="2797"/>
                  <a:pt x="4539" y="2793"/>
                  <a:pt x="4546" y="2780"/>
                </a:cubicBezTo>
                <a:cubicBezTo>
                  <a:pt x="4568" y="2738"/>
                  <a:pt x="4594" y="2729"/>
                  <a:pt x="4619" y="2729"/>
                </a:cubicBezTo>
                <a:cubicBezTo>
                  <a:pt x="4635" y="2729"/>
                  <a:pt x="4652" y="2733"/>
                  <a:pt x="4668" y="2733"/>
                </a:cubicBezTo>
                <a:cubicBezTo>
                  <a:pt x="4679" y="2733"/>
                  <a:pt x="4689" y="2731"/>
                  <a:pt x="4699" y="2727"/>
                </a:cubicBezTo>
                <a:cubicBezTo>
                  <a:pt x="4703" y="2707"/>
                  <a:pt x="4707" y="2693"/>
                  <a:pt x="4713" y="2677"/>
                </a:cubicBezTo>
                <a:cubicBezTo>
                  <a:pt x="4716" y="2684"/>
                  <a:pt x="4721" y="2690"/>
                  <a:pt x="4724" y="2696"/>
                </a:cubicBezTo>
                <a:cubicBezTo>
                  <a:pt x="4716" y="2709"/>
                  <a:pt x="4710" y="2721"/>
                  <a:pt x="4703" y="2735"/>
                </a:cubicBezTo>
                <a:cubicBezTo>
                  <a:pt x="4702" y="2732"/>
                  <a:pt x="4700" y="2730"/>
                  <a:pt x="4699" y="2728"/>
                </a:cubicBezTo>
                <a:lnTo>
                  <a:pt x="4699" y="2728"/>
                </a:lnTo>
                <a:cubicBezTo>
                  <a:pt x="4708" y="2750"/>
                  <a:pt x="4715" y="2770"/>
                  <a:pt x="4722" y="2791"/>
                </a:cubicBezTo>
                <a:cubicBezTo>
                  <a:pt x="4752" y="2762"/>
                  <a:pt x="4778" y="2738"/>
                  <a:pt x="4803" y="2713"/>
                </a:cubicBezTo>
                <a:cubicBezTo>
                  <a:pt x="4815" y="2643"/>
                  <a:pt x="4825" y="2572"/>
                  <a:pt x="4840" y="2475"/>
                </a:cubicBezTo>
                <a:cubicBezTo>
                  <a:pt x="4855" y="2557"/>
                  <a:pt x="4863" y="2616"/>
                  <a:pt x="4874" y="2679"/>
                </a:cubicBezTo>
                <a:cubicBezTo>
                  <a:pt x="4893" y="2669"/>
                  <a:pt x="4905" y="2663"/>
                  <a:pt x="4915" y="2657"/>
                </a:cubicBezTo>
                <a:cubicBezTo>
                  <a:pt x="4915" y="2600"/>
                  <a:pt x="4915" y="2551"/>
                  <a:pt x="4915" y="2494"/>
                </a:cubicBezTo>
                <a:cubicBezTo>
                  <a:pt x="4935" y="2524"/>
                  <a:pt x="4946" y="2538"/>
                  <a:pt x="4959" y="2559"/>
                </a:cubicBezTo>
                <a:cubicBezTo>
                  <a:pt x="4962" y="2498"/>
                  <a:pt x="4965" y="2446"/>
                  <a:pt x="4966" y="2394"/>
                </a:cubicBezTo>
                <a:cubicBezTo>
                  <a:pt x="5013" y="2516"/>
                  <a:pt x="5056" y="2626"/>
                  <a:pt x="5094" y="2728"/>
                </a:cubicBezTo>
                <a:cubicBezTo>
                  <a:pt x="5133" y="2685"/>
                  <a:pt x="5162" y="2653"/>
                  <a:pt x="5191" y="2621"/>
                </a:cubicBezTo>
                <a:cubicBezTo>
                  <a:pt x="5199" y="2668"/>
                  <a:pt x="5203" y="2693"/>
                  <a:pt x="5208" y="2722"/>
                </a:cubicBezTo>
                <a:cubicBezTo>
                  <a:pt x="5222" y="2704"/>
                  <a:pt x="5234" y="2691"/>
                  <a:pt x="5244" y="2678"/>
                </a:cubicBezTo>
                <a:cubicBezTo>
                  <a:pt x="5266" y="2716"/>
                  <a:pt x="5286" y="2750"/>
                  <a:pt x="5303" y="2782"/>
                </a:cubicBezTo>
                <a:cubicBezTo>
                  <a:pt x="5312" y="2765"/>
                  <a:pt x="5321" y="2746"/>
                  <a:pt x="5328" y="2729"/>
                </a:cubicBezTo>
                <a:cubicBezTo>
                  <a:pt x="5340" y="2747"/>
                  <a:pt x="5350" y="2763"/>
                  <a:pt x="5359" y="2778"/>
                </a:cubicBezTo>
                <a:cubicBezTo>
                  <a:pt x="5371" y="2757"/>
                  <a:pt x="5380" y="2740"/>
                  <a:pt x="5390" y="2719"/>
                </a:cubicBezTo>
                <a:cubicBezTo>
                  <a:pt x="5415" y="2743"/>
                  <a:pt x="5440" y="2766"/>
                  <a:pt x="5465" y="2790"/>
                </a:cubicBezTo>
                <a:cubicBezTo>
                  <a:pt x="5468" y="2752"/>
                  <a:pt x="5475" y="2741"/>
                  <a:pt x="5484" y="2741"/>
                </a:cubicBezTo>
                <a:cubicBezTo>
                  <a:pt x="5497" y="2741"/>
                  <a:pt x="5513" y="2764"/>
                  <a:pt x="5527" y="2764"/>
                </a:cubicBezTo>
                <a:cubicBezTo>
                  <a:pt x="5533" y="2764"/>
                  <a:pt x="5539" y="2759"/>
                  <a:pt x="5543" y="2746"/>
                </a:cubicBezTo>
                <a:cubicBezTo>
                  <a:pt x="5550" y="2725"/>
                  <a:pt x="5557" y="2717"/>
                  <a:pt x="5564" y="2717"/>
                </a:cubicBezTo>
                <a:cubicBezTo>
                  <a:pt x="5585" y="2717"/>
                  <a:pt x="5605" y="2791"/>
                  <a:pt x="5629" y="2791"/>
                </a:cubicBezTo>
                <a:cubicBezTo>
                  <a:pt x="5633" y="2791"/>
                  <a:pt x="5637" y="2789"/>
                  <a:pt x="5642" y="2784"/>
                </a:cubicBezTo>
                <a:cubicBezTo>
                  <a:pt x="5667" y="2754"/>
                  <a:pt x="5698" y="2744"/>
                  <a:pt x="5743" y="2716"/>
                </a:cubicBezTo>
                <a:lnTo>
                  <a:pt x="5743" y="2716"/>
                </a:lnTo>
                <a:cubicBezTo>
                  <a:pt x="5726" y="2774"/>
                  <a:pt x="5718" y="2796"/>
                  <a:pt x="5703" y="2844"/>
                </a:cubicBezTo>
                <a:cubicBezTo>
                  <a:pt x="5746" y="2835"/>
                  <a:pt x="5770" y="2830"/>
                  <a:pt x="5799" y="2824"/>
                </a:cubicBezTo>
                <a:cubicBezTo>
                  <a:pt x="5781" y="2787"/>
                  <a:pt x="5773" y="2768"/>
                  <a:pt x="5745" y="2710"/>
                </a:cubicBezTo>
                <a:lnTo>
                  <a:pt x="5745" y="2710"/>
                </a:lnTo>
                <a:cubicBezTo>
                  <a:pt x="5811" y="2740"/>
                  <a:pt x="5856" y="2760"/>
                  <a:pt x="5902" y="2778"/>
                </a:cubicBezTo>
                <a:cubicBezTo>
                  <a:pt x="5905" y="2759"/>
                  <a:pt x="5911" y="2744"/>
                  <a:pt x="5917" y="2729"/>
                </a:cubicBezTo>
                <a:cubicBezTo>
                  <a:pt x="5920" y="2735"/>
                  <a:pt x="5923" y="2741"/>
                  <a:pt x="5926" y="2747"/>
                </a:cubicBezTo>
                <a:cubicBezTo>
                  <a:pt x="5920" y="2760"/>
                  <a:pt x="5912" y="2774"/>
                  <a:pt x="5906" y="2787"/>
                </a:cubicBezTo>
                <a:cubicBezTo>
                  <a:pt x="5904" y="2782"/>
                  <a:pt x="5902" y="2780"/>
                  <a:pt x="5901" y="2778"/>
                </a:cubicBezTo>
                <a:lnTo>
                  <a:pt x="5901" y="2778"/>
                </a:lnTo>
                <a:cubicBezTo>
                  <a:pt x="5905" y="2809"/>
                  <a:pt x="5906" y="2837"/>
                  <a:pt x="5908" y="2865"/>
                </a:cubicBezTo>
                <a:cubicBezTo>
                  <a:pt x="5965" y="2897"/>
                  <a:pt x="6010" y="2912"/>
                  <a:pt x="6044" y="2912"/>
                </a:cubicBezTo>
                <a:cubicBezTo>
                  <a:pt x="6065" y="2912"/>
                  <a:pt x="6081" y="2906"/>
                  <a:pt x="6092" y="2894"/>
                </a:cubicBezTo>
                <a:cubicBezTo>
                  <a:pt x="6128" y="2956"/>
                  <a:pt x="6167" y="2979"/>
                  <a:pt x="6211" y="2979"/>
                </a:cubicBezTo>
                <a:cubicBezTo>
                  <a:pt x="6215" y="2979"/>
                  <a:pt x="6219" y="2978"/>
                  <a:pt x="6223" y="2978"/>
                </a:cubicBezTo>
                <a:cubicBezTo>
                  <a:pt x="6223" y="2978"/>
                  <a:pt x="6224" y="2978"/>
                  <a:pt x="6224" y="2978"/>
                </a:cubicBezTo>
                <a:cubicBezTo>
                  <a:pt x="6247" y="2978"/>
                  <a:pt x="6272" y="3004"/>
                  <a:pt x="6293" y="3004"/>
                </a:cubicBezTo>
                <a:cubicBezTo>
                  <a:pt x="6296" y="3004"/>
                  <a:pt x="6299" y="3003"/>
                  <a:pt x="6302" y="3002"/>
                </a:cubicBezTo>
                <a:cubicBezTo>
                  <a:pt x="6349" y="2977"/>
                  <a:pt x="6393" y="2931"/>
                  <a:pt x="6442" y="2893"/>
                </a:cubicBezTo>
                <a:cubicBezTo>
                  <a:pt x="6471" y="2924"/>
                  <a:pt x="6502" y="2956"/>
                  <a:pt x="6531" y="2956"/>
                </a:cubicBezTo>
                <a:cubicBezTo>
                  <a:pt x="6551" y="2956"/>
                  <a:pt x="6570" y="2942"/>
                  <a:pt x="6588" y="2906"/>
                </a:cubicBezTo>
                <a:cubicBezTo>
                  <a:pt x="6592" y="2898"/>
                  <a:pt x="6600" y="2890"/>
                  <a:pt x="6607" y="2890"/>
                </a:cubicBezTo>
                <a:cubicBezTo>
                  <a:pt x="6608" y="2890"/>
                  <a:pt x="6610" y="2891"/>
                  <a:pt x="6611" y="2891"/>
                </a:cubicBezTo>
                <a:cubicBezTo>
                  <a:pt x="6630" y="2906"/>
                  <a:pt x="6647" y="2912"/>
                  <a:pt x="6664" y="2912"/>
                </a:cubicBezTo>
                <a:cubicBezTo>
                  <a:pt x="6706" y="2912"/>
                  <a:pt x="6743" y="2872"/>
                  <a:pt x="6783" y="2844"/>
                </a:cubicBezTo>
                <a:cubicBezTo>
                  <a:pt x="6789" y="2841"/>
                  <a:pt x="6794" y="2839"/>
                  <a:pt x="6801" y="2839"/>
                </a:cubicBezTo>
                <a:cubicBezTo>
                  <a:pt x="6827" y="2839"/>
                  <a:pt x="6861" y="2867"/>
                  <a:pt x="6904" y="2884"/>
                </a:cubicBezTo>
                <a:cubicBezTo>
                  <a:pt x="6922" y="2874"/>
                  <a:pt x="6937" y="2805"/>
                  <a:pt x="6979" y="2805"/>
                </a:cubicBezTo>
                <a:cubicBezTo>
                  <a:pt x="6986" y="2805"/>
                  <a:pt x="6994" y="2807"/>
                  <a:pt x="7003" y="2812"/>
                </a:cubicBezTo>
                <a:cubicBezTo>
                  <a:pt x="7007" y="2814"/>
                  <a:pt x="7011" y="2815"/>
                  <a:pt x="7015" y="2815"/>
                </a:cubicBezTo>
                <a:cubicBezTo>
                  <a:pt x="7048" y="2815"/>
                  <a:pt x="7085" y="2757"/>
                  <a:pt x="7119" y="2731"/>
                </a:cubicBezTo>
                <a:cubicBezTo>
                  <a:pt x="7128" y="2747"/>
                  <a:pt x="7135" y="2760"/>
                  <a:pt x="7139" y="2766"/>
                </a:cubicBezTo>
                <a:cubicBezTo>
                  <a:pt x="7179" y="2722"/>
                  <a:pt x="7219" y="2679"/>
                  <a:pt x="7259" y="2635"/>
                </a:cubicBezTo>
                <a:cubicBezTo>
                  <a:pt x="7248" y="2616"/>
                  <a:pt x="7238" y="2597"/>
                  <a:pt x="7226" y="2572"/>
                </a:cubicBezTo>
                <a:cubicBezTo>
                  <a:pt x="7245" y="2541"/>
                  <a:pt x="7264" y="2510"/>
                  <a:pt x="7286" y="2473"/>
                </a:cubicBezTo>
                <a:cubicBezTo>
                  <a:pt x="7303" y="2528"/>
                  <a:pt x="7314" y="2566"/>
                  <a:pt x="7331" y="2622"/>
                </a:cubicBezTo>
                <a:cubicBezTo>
                  <a:pt x="7353" y="2574"/>
                  <a:pt x="7378" y="2553"/>
                  <a:pt x="7404" y="2553"/>
                </a:cubicBezTo>
                <a:cubicBezTo>
                  <a:pt x="7433" y="2553"/>
                  <a:pt x="7464" y="2578"/>
                  <a:pt x="7497" y="2621"/>
                </a:cubicBezTo>
                <a:cubicBezTo>
                  <a:pt x="7503" y="2568"/>
                  <a:pt x="7507" y="2535"/>
                  <a:pt x="7510" y="2503"/>
                </a:cubicBezTo>
                <a:cubicBezTo>
                  <a:pt x="7515" y="2493"/>
                  <a:pt x="7521" y="2490"/>
                  <a:pt x="7529" y="2490"/>
                </a:cubicBezTo>
                <a:cubicBezTo>
                  <a:pt x="7536" y="2490"/>
                  <a:pt x="7545" y="2493"/>
                  <a:pt x="7552" y="2493"/>
                </a:cubicBezTo>
                <a:cubicBezTo>
                  <a:pt x="7566" y="2493"/>
                  <a:pt x="7575" y="2483"/>
                  <a:pt x="7569" y="2426"/>
                </a:cubicBezTo>
                <a:cubicBezTo>
                  <a:pt x="7554" y="2397"/>
                  <a:pt x="7551" y="2381"/>
                  <a:pt x="7547" y="2351"/>
                </a:cubicBezTo>
                <a:cubicBezTo>
                  <a:pt x="7578" y="2328"/>
                  <a:pt x="7612" y="2304"/>
                  <a:pt x="7647" y="2279"/>
                </a:cubicBezTo>
                <a:cubicBezTo>
                  <a:pt x="7657" y="2295"/>
                  <a:pt x="7672" y="2322"/>
                  <a:pt x="7690" y="2354"/>
                </a:cubicBezTo>
                <a:cubicBezTo>
                  <a:pt x="7647" y="2375"/>
                  <a:pt x="7606" y="2394"/>
                  <a:pt x="7569" y="2426"/>
                </a:cubicBezTo>
                <a:cubicBezTo>
                  <a:pt x="7574" y="2425"/>
                  <a:pt x="7578" y="2425"/>
                  <a:pt x="7583" y="2425"/>
                </a:cubicBezTo>
                <a:cubicBezTo>
                  <a:pt x="7650" y="2425"/>
                  <a:pt x="7672" y="2562"/>
                  <a:pt x="7700" y="2581"/>
                </a:cubicBezTo>
                <a:cubicBezTo>
                  <a:pt x="7900" y="2525"/>
                  <a:pt x="8065" y="2385"/>
                  <a:pt x="8241" y="2316"/>
                </a:cubicBezTo>
                <a:cubicBezTo>
                  <a:pt x="8244" y="2298"/>
                  <a:pt x="8250" y="2282"/>
                  <a:pt x="8256" y="2268"/>
                </a:cubicBezTo>
                <a:cubicBezTo>
                  <a:pt x="8259" y="2273"/>
                  <a:pt x="8262" y="2279"/>
                  <a:pt x="8266" y="2285"/>
                </a:cubicBezTo>
                <a:cubicBezTo>
                  <a:pt x="8259" y="2298"/>
                  <a:pt x="8252" y="2312"/>
                  <a:pt x="8246" y="2325"/>
                </a:cubicBezTo>
                <a:cubicBezTo>
                  <a:pt x="8244" y="2321"/>
                  <a:pt x="8242" y="2318"/>
                  <a:pt x="8241" y="2316"/>
                </a:cubicBezTo>
                <a:lnTo>
                  <a:pt x="8241" y="2316"/>
                </a:lnTo>
                <a:cubicBezTo>
                  <a:pt x="8246" y="2354"/>
                  <a:pt x="8247" y="2388"/>
                  <a:pt x="8250" y="2434"/>
                </a:cubicBezTo>
                <a:cubicBezTo>
                  <a:pt x="8269" y="2412"/>
                  <a:pt x="8281" y="2397"/>
                  <a:pt x="8283" y="2394"/>
                </a:cubicBezTo>
                <a:lnTo>
                  <a:pt x="8283" y="2394"/>
                </a:lnTo>
                <a:cubicBezTo>
                  <a:pt x="8365" y="2415"/>
                  <a:pt x="8431" y="2431"/>
                  <a:pt x="8503" y="2448"/>
                </a:cubicBezTo>
                <a:cubicBezTo>
                  <a:pt x="8516" y="2476"/>
                  <a:pt x="8534" y="2512"/>
                  <a:pt x="8559" y="2563"/>
                </a:cubicBezTo>
                <a:cubicBezTo>
                  <a:pt x="8584" y="2537"/>
                  <a:pt x="8608" y="2504"/>
                  <a:pt x="8634" y="2488"/>
                </a:cubicBezTo>
                <a:cubicBezTo>
                  <a:pt x="8668" y="2470"/>
                  <a:pt x="8698" y="2420"/>
                  <a:pt x="8733" y="2420"/>
                </a:cubicBezTo>
                <a:cubicBezTo>
                  <a:pt x="8751" y="2420"/>
                  <a:pt x="8771" y="2434"/>
                  <a:pt x="8795" y="2475"/>
                </a:cubicBezTo>
                <a:cubicBezTo>
                  <a:pt x="8799" y="2484"/>
                  <a:pt x="8807" y="2486"/>
                  <a:pt x="8816" y="2486"/>
                </a:cubicBezTo>
                <a:cubicBezTo>
                  <a:pt x="8824" y="2486"/>
                  <a:pt x="8832" y="2485"/>
                  <a:pt x="8840" y="2485"/>
                </a:cubicBezTo>
                <a:cubicBezTo>
                  <a:pt x="8843" y="2485"/>
                  <a:pt x="8845" y="2485"/>
                  <a:pt x="8847" y="2485"/>
                </a:cubicBezTo>
                <a:cubicBezTo>
                  <a:pt x="8859" y="2488"/>
                  <a:pt x="8870" y="2489"/>
                  <a:pt x="8882" y="2489"/>
                </a:cubicBezTo>
                <a:cubicBezTo>
                  <a:pt x="8959" y="2489"/>
                  <a:pt x="9026" y="2427"/>
                  <a:pt x="9092" y="2366"/>
                </a:cubicBezTo>
                <a:cubicBezTo>
                  <a:pt x="9105" y="2390"/>
                  <a:pt x="9117" y="2407"/>
                  <a:pt x="9121" y="2413"/>
                </a:cubicBezTo>
                <a:cubicBezTo>
                  <a:pt x="9156" y="2390"/>
                  <a:pt x="9187" y="2371"/>
                  <a:pt x="9218" y="2350"/>
                </a:cubicBezTo>
                <a:cubicBezTo>
                  <a:pt x="9220" y="2318"/>
                  <a:pt x="9221" y="2285"/>
                  <a:pt x="9223" y="2275"/>
                </a:cubicBezTo>
                <a:cubicBezTo>
                  <a:pt x="9292" y="2251"/>
                  <a:pt x="9349" y="2232"/>
                  <a:pt x="9414" y="2212"/>
                </a:cubicBezTo>
                <a:lnTo>
                  <a:pt x="9414" y="2212"/>
                </a:lnTo>
                <a:cubicBezTo>
                  <a:pt x="9401" y="2247"/>
                  <a:pt x="9392" y="2268"/>
                  <a:pt x="9380" y="2300"/>
                </a:cubicBezTo>
                <a:cubicBezTo>
                  <a:pt x="9401" y="2306"/>
                  <a:pt x="9417" y="2310"/>
                  <a:pt x="9433" y="2315"/>
                </a:cubicBezTo>
                <a:cubicBezTo>
                  <a:pt x="9436" y="2251"/>
                  <a:pt x="9439" y="2203"/>
                  <a:pt x="9445" y="2104"/>
                </a:cubicBezTo>
                <a:cubicBezTo>
                  <a:pt x="9462" y="2212"/>
                  <a:pt x="9470" y="2263"/>
                  <a:pt x="9479" y="2318"/>
                </a:cubicBezTo>
                <a:cubicBezTo>
                  <a:pt x="9496" y="2312"/>
                  <a:pt x="9508" y="2307"/>
                  <a:pt x="9521" y="2301"/>
                </a:cubicBezTo>
                <a:cubicBezTo>
                  <a:pt x="9511" y="2269"/>
                  <a:pt x="9504" y="2244"/>
                  <a:pt x="9493" y="2213"/>
                </a:cubicBezTo>
                <a:cubicBezTo>
                  <a:pt x="9523" y="2213"/>
                  <a:pt x="9548" y="2213"/>
                  <a:pt x="9573" y="2212"/>
                </a:cubicBezTo>
                <a:cubicBezTo>
                  <a:pt x="9577" y="2269"/>
                  <a:pt x="9583" y="2313"/>
                  <a:pt x="9592" y="2400"/>
                </a:cubicBezTo>
                <a:cubicBezTo>
                  <a:pt x="9624" y="2300"/>
                  <a:pt x="9648" y="2228"/>
                  <a:pt x="9673" y="2154"/>
                </a:cubicBezTo>
                <a:cubicBezTo>
                  <a:pt x="9689" y="2182"/>
                  <a:pt x="9711" y="2219"/>
                  <a:pt x="9726" y="2245"/>
                </a:cubicBezTo>
                <a:cubicBezTo>
                  <a:pt x="9782" y="2245"/>
                  <a:pt x="9832" y="2244"/>
                  <a:pt x="9879" y="2244"/>
                </a:cubicBezTo>
                <a:cubicBezTo>
                  <a:pt x="9882" y="2201"/>
                  <a:pt x="9883" y="2170"/>
                  <a:pt x="9888" y="2115"/>
                </a:cubicBezTo>
                <a:cubicBezTo>
                  <a:pt x="9932" y="2175"/>
                  <a:pt x="9966" y="2220"/>
                  <a:pt x="9997" y="2265"/>
                </a:cubicBezTo>
                <a:cubicBezTo>
                  <a:pt x="10016" y="2238"/>
                  <a:pt x="10027" y="2220"/>
                  <a:pt x="10038" y="2206"/>
                </a:cubicBezTo>
                <a:cubicBezTo>
                  <a:pt x="10049" y="2225"/>
                  <a:pt x="10057" y="2238"/>
                  <a:pt x="10057" y="2238"/>
                </a:cubicBezTo>
                <a:cubicBezTo>
                  <a:pt x="10085" y="2223"/>
                  <a:pt x="10108" y="2210"/>
                  <a:pt x="10129" y="2195"/>
                </a:cubicBezTo>
                <a:cubicBezTo>
                  <a:pt x="10133" y="2178"/>
                  <a:pt x="10139" y="2162"/>
                  <a:pt x="10144" y="2147"/>
                </a:cubicBezTo>
                <a:cubicBezTo>
                  <a:pt x="10148" y="2153"/>
                  <a:pt x="10151" y="2159"/>
                  <a:pt x="10154" y="2165"/>
                </a:cubicBezTo>
                <a:cubicBezTo>
                  <a:pt x="10148" y="2178"/>
                  <a:pt x="10141" y="2191"/>
                  <a:pt x="10133" y="2204"/>
                </a:cubicBezTo>
                <a:cubicBezTo>
                  <a:pt x="10132" y="2200"/>
                  <a:pt x="10130" y="2197"/>
                  <a:pt x="10129" y="2195"/>
                </a:cubicBezTo>
                <a:lnTo>
                  <a:pt x="10129" y="2195"/>
                </a:lnTo>
                <a:cubicBezTo>
                  <a:pt x="10145" y="2235"/>
                  <a:pt x="10161" y="2272"/>
                  <a:pt x="10173" y="2303"/>
                </a:cubicBezTo>
                <a:lnTo>
                  <a:pt x="10325" y="2303"/>
                </a:lnTo>
                <a:cubicBezTo>
                  <a:pt x="10330" y="2263"/>
                  <a:pt x="10335" y="2231"/>
                  <a:pt x="10339" y="2198"/>
                </a:cubicBezTo>
                <a:cubicBezTo>
                  <a:pt x="10342" y="2204"/>
                  <a:pt x="10347" y="2210"/>
                  <a:pt x="10353" y="2217"/>
                </a:cubicBezTo>
                <a:cubicBezTo>
                  <a:pt x="10357" y="2259"/>
                  <a:pt x="10363" y="2303"/>
                  <a:pt x="10369" y="2359"/>
                </a:cubicBezTo>
                <a:cubicBezTo>
                  <a:pt x="10384" y="2365"/>
                  <a:pt x="10400" y="2367"/>
                  <a:pt x="10415" y="2367"/>
                </a:cubicBezTo>
                <a:cubicBezTo>
                  <a:pt x="10440" y="2367"/>
                  <a:pt x="10464" y="2362"/>
                  <a:pt x="10488" y="2362"/>
                </a:cubicBezTo>
                <a:cubicBezTo>
                  <a:pt x="10524" y="2362"/>
                  <a:pt x="10559" y="2373"/>
                  <a:pt x="10592" y="2423"/>
                </a:cubicBezTo>
                <a:cubicBezTo>
                  <a:pt x="10612" y="2404"/>
                  <a:pt x="10629" y="2369"/>
                  <a:pt x="10648" y="2369"/>
                </a:cubicBezTo>
                <a:cubicBezTo>
                  <a:pt x="10648" y="2369"/>
                  <a:pt x="10649" y="2369"/>
                  <a:pt x="10650" y="2369"/>
                </a:cubicBezTo>
                <a:cubicBezTo>
                  <a:pt x="10679" y="2372"/>
                  <a:pt x="10710" y="2418"/>
                  <a:pt x="10738" y="2418"/>
                </a:cubicBezTo>
                <a:cubicBezTo>
                  <a:pt x="10767" y="2418"/>
                  <a:pt x="10794" y="2384"/>
                  <a:pt x="10820" y="2365"/>
                </a:cubicBezTo>
                <a:cubicBezTo>
                  <a:pt x="10841" y="2388"/>
                  <a:pt x="10860" y="2410"/>
                  <a:pt x="10879" y="2434"/>
                </a:cubicBezTo>
                <a:cubicBezTo>
                  <a:pt x="10897" y="2363"/>
                  <a:pt x="10912" y="2306"/>
                  <a:pt x="10926" y="2245"/>
                </a:cubicBezTo>
                <a:cubicBezTo>
                  <a:pt x="10945" y="2281"/>
                  <a:pt x="10962" y="2307"/>
                  <a:pt x="10978" y="2337"/>
                </a:cubicBezTo>
                <a:cubicBezTo>
                  <a:pt x="10959" y="2356"/>
                  <a:pt x="10943" y="2373"/>
                  <a:pt x="10903" y="2413"/>
                </a:cubicBezTo>
                <a:cubicBezTo>
                  <a:pt x="10949" y="2415"/>
                  <a:pt x="10990" y="2426"/>
                  <a:pt x="11026" y="2426"/>
                </a:cubicBezTo>
                <a:cubicBezTo>
                  <a:pt x="11062" y="2426"/>
                  <a:pt x="11092" y="2415"/>
                  <a:pt x="11115" y="2372"/>
                </a:cubicBezTo>
                <a:cubicBezTo>
                  <a:pt x="11147" y="2389"/>
                  <a:pt x="11178" y="2420"/>
                  <a:pt x="11194" y="2420"/>
                </a:cubicBezTo>
                <a:cubicBezTo>
                  <a:pt x="11198" y="2420"/>
                  <a:pt x="11201" y="2418"/>
                  <a:pt x="11203" y="2415"/>
                </a:cubicBezTo>
                <a:cubicBezTo>
                  <a:pt x="11232" y="2371"/>
                  <a:pt x="11264" y="2363"/>
                  <a:pt x="11294" y="2363"/>
                </a:cubicBezTo>
                <a:cubicBezTo>
                  <a:pt x="11313" y="2363"/>
                  <a:pt x="11331" y="2366"/>
                  <a:pt x="11347" y="2366"/>
                </a:cubicBezTo>
                <a:cubicBezTo>
                  <a:pt x="11353" y="2366"/>
                  <a:pt x="11358" y="2366"/>
                  <a:pt x="11363" y="2365"/>
                </a:cubicBezTo>
                <a:cubicBezTo>
                  <a:pt x="11437" y="2300"/>
                  <a:pt x="11496" y="2204"/>
                  <a:pt x="11567" y="2204"/>
                </a:cubicBezTo>
                <a:cubicBezTo>
                  <a:pt x="11593" y="2204"/>
                  <a:pt x="11621" y="2217"/>
                  <a:pt x="11652" y="2250"/>
                </a:cubicBezTo>
                <a:cubicBezTo>
                  <a:pt x="11669" y="2210"/>
                  <a:pt x="11687" y="2172"/>
                  <a:pt x="11699" y="2147"/>
                </a:cubicBezTo>
                <a:cubicBezTo>
                  <a:pt x="11727" y="2147"/>
                  <a:pt x="11749" y="2147"/>
                  <a:pt x="11766" y="2145"/>
                </a:cubicBezTo>
                <a:cubicBezTo>
                  <a:pt x="11777" y="2190"/>
                  <a:pt x="11784" y="2220"/>
                  <a:pt x="11790" y="2243"/>
                </a:cubicBezTo>
                <a:cubicBezTo>
                  <a:pt x="11841" y="2217"/>
                  <a:pt x="11886" y="2194"/>
                  <a:pt x="11939" y="2169"/>
                </a:cubicBezTo>
                <a:cubicBezTo>
                  <a:pt x="11947" y="2148"/>
                  <a:pt x="11961" y="2115"/>
                  <a:pt x="11981" y="2067"/>
                </a:cubicBezTo>
                <a:cubicBezTo>
                  <a:pt x="12011" y="2081"/>
                  <a:pt x="12046" y="2098"/>
                  <a:pt x="12081" y="2112"/>
                </a:cubicBezTo>
                <a:cubicBezTo>
                  <a:pt x="12098" y="2119"/>
                  <a:pt x="12120" y="2136"/>
                  <a:pt x="12134" y="2136"/>
                </a:cubicBezTo>
                <a:cubicBezTo>
                  <a:pt x="12139" y="2136"/>
                  <a:pt x="12143" y="2134"/>
                  <a:pt x="12146" y="2129"/>
                </a:cubicBezTo>
                <a:cubicBezTo>
                  <a:pt x="12174" y="2081"/>
                  <a:pt x="12206" y="2069"/>
                  <a:pt x="12239" y="2069"/>
                </a:cubicBezTo>
                <a:cubicBezTo>
                  <a:pt x="12271" y="2069"/>
                  <a:pt x="12305" y="2081"/>
                  <a:pt x="12336" y="2081"/>
                </a:cubicBezTo>
                <a:cubicBezTo>
                  <a:pt x="12343" y="2081"/>
                  <a:pt x="12349" y="2080"/>
                  <a:pt x="12355" y="2079"/>
                </a:cubicBezTo>
                <a:cubicBezTo>
                  <a:pt x="12356" y="2079"/>
                  <a:pt x="12356" y="2079"/>
                  <a:pt x="12357" y="2079"/>
                </a:cubicBezTo>
                <a:cubicBezTo>
                  <a:pt x="12373" y="2079"/>
                  <a:pt x="12389" y="2098"/>
                  <a:pt x="12407" y="2098"/>
                </a:cubicBezTo>
                <a:cubicBezTo>
                  <a:pt x="12414" y="2098"/>
                  <a:pt x="12423" y="2095"/>
                  <a:pt x="12431" y="2084"/>
                </a:cubicBezTo>
                <a:cubicBezTo>
                  <a:pt x="12435" y="2079"/>
                  <a:pt x="12440" y="2077"/>
                  <a:pt x="12446" y="2077"/>
                </a:cubicBezTo>
                <a:cubicBezTo>
                  <a:pt x="12470" y="2077"/>
                  <a:pt x="12507" y="2114"/>
                  <a:pt x="12542" y="2132"/>
                </a:cubicBezTo>
                <a:cubicBezTo>
                  <a:pt x="12555" y="2082"/>
                  <a:pt x="12570" y="2023"/>
                  <a:pt x="12583" y="1967"/>
                </a:cubicBezTo>
                <a:cubicBezTo>
                  <a:pt x="12604" y="2020"/>
                  <a:pt x="12626" y="2078"/>
                  <a:pt x="12648" y="2134"/>
                </a:cubicBezTo>
                <a:cubicBezTo>
                  <a:pt x="12659" y="2109"/>
                  <a:pt x="12668" y="2094"/>
                  <a:pt x="12676" y="2081"/>
                </a:cubicBezTo>
                <a:cubicBezTo>
                  <a:pt x="12690" y="2101"/>
                  <a:pt x="12702" y="2117"/>
                  <a:pt x="12720" y="2144"/>
                </a:cubicBezTo>
                <a:cubicBezTo>
                  <a:pt x="12736" y="2087"/>
                  <a:pt x="12754" y="2069"/>
                  <a:pt x="12775" y="2069"/>
                </a:cubicBezTo>
                <a:cubicBezTo>
                  <a:pt x="12814" y="2069"/>
                  <a:pt x="12859" y="2135"/>
                  <a:pt x="12901" y="2135"/>
                </a:cubicBezTo>
                <a:cubicBezTo>
                  <a:pt x="12911" y="2135"/>
                  <a:pt x="12922" y="2131"/>
                  <a:pt x="12932" y="2120"/>
                </a:cubicBezTo>
                <a:cubicBezTo>
                  <a:pt x="12945" y="2092"/>
                  <a:pt x="12961" y="2056"/>
                  <a:pt x="12980" y="2014"/>
                </a:cubicBezTo>
                <a:cubicBezTo>
                  <a:pt x="12996" y="2056"/>
                  <a:pt x="13011" y="2092"/>
                  <a:pt x="13026" y="2129"/>
                </a:cubicBezTo>
                <a:cubicBezTo>
                  <a:pt x="13052" y="2142"/>
                  <a:pt x="13077" y="2154"/>
                  <a:pt x="13105" y="2169"/>
                </a:cubicBezTo>
                <a:cubicBezTo>
                  <a:pt x="13113" y="2159"/>
                  <a:pt x="13126" y="2138"/>
                  <a:pt x="13136" y="2122"/>
                </a:cubicBezTo>
                <a:cubicBezTo>
                  <a:pt x="13158" y="2145"/>
                  <a:pt x="13173" y="2162"/>
                  <a:pt x="13186" y="2178"/>
                </a:cubicBezTo>
                <a:cubicBezTo>
                  <a:pt x="13202" y="2141"/>
                  <a:pt x="13216" y="2109"/>
                  <a:pt x="13230" y="2073"/>
                </a:cubicBezTo>
                <a:cubicBezTo>
                  <a:pt x="13252" y="2112"/>
                  <a:pt x="13274" y="2148"/>
                  <a:pt x="13302" y="2194"/>
                </a:cubicBezTo>
                <a:cubicBezTo>
                  <a:pt x="13327" y="2179"/>
                  <a:pt x="13354" y="2163"/>
                  <a:pt x="13382" y="2147"/>
                </a:cubicBezTo>
                <a:cubicBezTo>
                  <a:pt x="13408" y="2173"/>
                  <a:pt x="13439" y="2203"/>
                  <a:pt x="13467" y="2229"/>
                </a:cubicBezTo>
                <a:cubicBezTo>
                  <a:pt x="13484" y="2197"/>
                  <a:pt x="13501" y="2181"/>
                  <a:pt x="13519" y="2181"/>
                </a:cubicBezTo>
                <a:cubicBezTo>
                  <a:pt x="13538" y="2181"/>
                  <a:pt x="13558" y="2202"/>
                  <a:pt x="13580" y="2244"/>
                </a:cubicBezTo>
                <a:cubicBezTo>
                  <a:pt x="13588" y="2193"/>
                  <a:pt x="13605" y="2185"/>
                  <a:pt x="13624" y="2185"/>
                </a:cubicBezTo>
                <a:cubicBezTo>
                  <a:pt x="13632" y="2185"/>
                  <a:pt x="13642" y="2187"/>
                  <a:pt x="13650" y="2187"/>
                </a:cubicBezTo>
                <a:cubicBezTo>
                  <a:pt x="13659" y="2187"/>
                  <a:pt x="13666" y="2185"/>
                  <a:pt x="13673" y="2179"/>
                </a:cubicBezTo>
                <a:cubicBezTo>
                  <a:pt x="13676" y="2176"/>
                  <a:pt x="13680" y="2175"/>
                  <a:pt x="13683" y="2175"/>
                </a:cubicBezTo>
                <a:cubicBezTo>
                  <a:pt x="13704" y="2175"/>
                  <a:pt x="13724" y="2223"/>
                  <a:pt x="13743" y="2223"/>
                </a:cubicBezTo>
                <a:cubicBezTo>
                  <a:pt x="13751" y="2223"/>
                  <a:pt x="13759" y="2215"/>
                  <a:pt x="13766" y="2192"/>
                </a:cubicBezTo>
                <a:cubicBezTo>
                  <a:pt x="13770" y="2179"/>
                  <a:pt x="13775" y="2173"/>
                  <a:pt x="13779" y="2173"/>
                </a:cubicBezTo>
                <a:cubicBezTo>
                  <a:pt x="13794" y="2173"/>
                  <a:pt x="13809" y="2224"/>
                  <a:pt x="13829" y="2224"/>
                </a:cubicBezTo>
                <a:cubicBezTo>
                  <a:pt x="13834" y="2224"/>
                  <a:pt x="13839" y="2220"/>
                  <a:pt x="13845" y="2210"/>
                </a:cubicBezTo>
                <a:cubicBezTo>
                  <a:pt x="13867" y="2173"/>
                  <a:pt x="13914" y="2195"/>
                  <a:pt x="13948" y="2181"/>
                </a:cubicBezTo>
                <a:cubicBezTo>
                  <a:pt x="13994" y="2162"/>
                  <a:pt x="14037" y="2132"/>
                  <a:pt x="14081" y="2107"/>
                </a:cubicBezTo>
                <a:cubicBezTo>
                  <a:pt x="14079" y="2050"/>
                  <a:pt x="14083" y="2010"/>
                  <a:pt x="14101" y="2010"/>
                </a:cubicBezTo>
                <a:cubicBezTo>
                  <a:pt x="14109" y="2010"/>
                  <a:pt x="14119" y="2017"/>
                  <a:pt x="14132" y="2034"/>
                </a:cubicBezTo>
                <a:cubicBezTo>
                  <a:pt x="14125" y="2072"/>
                  <a:pt x="14117" y="2109"/>
                  <a:pt x="14109" y="2147"/>
                </a:cubicBezTo>
                <a:cubicBezTo>
                  <a:pt x="14170" y="2192"/>
                  <a:pt x="14225" y="2234"/>
                  <a:pt x="14284" y="2278"/>
                </a:cubicBezTo>
                <a:cubicBezTo>
                  <a:pt x="14285" y="2273"/>
                  <a:pt x="14294" y="2256"/>
                  <a:pt x="14303" y="2240"/>
                </a:cubicBezTo>
                <a:cubicBezTo>
                  <a:pt x="14313" y="2256"/>
                  <a:pt x="14325" y="2273"/>
                  <a:pt x="14335" y="2291"/>
                </a:cubicBezTo>
                <a:cubicBezTo>
                  <a:pt x="14341" y="2275"/>
                  <a:pt x="14347" y="2262"/>
                  <a:pt x="14353" y="2248"/>
                </a:cubicBezTo>
                <a:cubicBezTo>
                  <a:pt x="14375" y="2265"/>
                  <a:pt x="14397" y="2282"/>
                  <a:pt x="14420" y="2300"/>
                </a:cubicBezTo>
                <a:cubicBezTo>
                  <a:pt x="14426" y="2248"/>
                  <a:pt x="14429" y="2216"/>
                  <a:pt x="14434" y="2182"/>
                </a:cubicBezTo>
                <a:cubicBezTo>
                  <a:pt x="14454" y="2206"/>
                  <a:pt x="14473" y="2228"/>
                  <a:pt x="14491" y="2247"/>
                </a:cubicBezTo>
                <a:cubicBezTo>
                  <a:pt x="14504" y="2217"/>
                  <a:pt x="14513" y="2200"/>
                  <a:pt x="14522" y="2182"/>
                </a:cubicBezTo>
                <a:cubicBezTo>
                  <a:pt x="14532" y="2200"/>
                  <a:pt x="14544" y="2216"/>
                  <a:pt x="14550" y="2226"/>
                </a:cubicBezTo>
                <a:cubicBezTo>
                  <a:pt x="14585" y="2187"/>
                  <a:pt x="14618" y="2151"/>
                  <a:pt x="14647" y="2117"/>
                </a:cubicBezTo>
                <a:cubicBezTo>
                  <a:pt x="14671" y="2145"/>
                  <a:pt x="14691" y="2169"/>
                  <a:pt x="14709" y="2190"/>
                </a:cubicBezTo>
                <a:cubicBezTo>
                  <a:pt x="14732" y="2142"/>
                  <a:pt x="14752" y="2104"/>
                  <a:pt x="14772" y="2062"/>
                </a:cubicBezTo>
                <a:cubicBezTo>
                  <a:pt x="14782" y="2113"/>
                  <a:pt x="14787" y="2138"/>
                  <a:pt x="14794" y="2175"/>
                </a:cubicBezTo>
                <a:cubicBezTo>
                  <a:pt x="14807" y="2156"/>
                  <a:pt x="14819" y="2138"/>
                  <a:pt x="14822" y="2135"/>
                </a:cubicBezTo>
                <a:cubicBezTo>
                  <a:pt x="14862" y="2147"/>
                  <a:pt x="14905" y="2180"/>
                  <a:pt x="14935" y="2180"/>
                </a:cubicBezTo>
                <a:cubicBezTo>
                  <a:pt x="14945" y="2180"/>
                  <a:pt x="14953" y="2177"/>
                  <a:pt x="14959" y="2169"/>
                </a:cubicBezTo>
                <a:cubicBezTo>
                  <a:pt x="15005" y="2112"/>
                  <a:pt x="15063" y="2160"/>
                  <a:pt x="15097" y="2113"/>
                </a:cubicBezTo>
                <a:cubicBezTo>
                  <a:pt x="15126" y="2073"/>
                  <a:pt x="15156" y="2059"/>
                  <a:pt x="15185" y="2059"/>
                </a:cubicBezTo>
                <a:cubicBezTo>
                  <a:pt x="15203" y="2059"/>
                  <a:pt x="15220" y="2064"/>
                  <a:pt x="15237" y="2072"/>
                </a:cubicBezTo>
                <a:cubicBezTo>
                  <a:pt x="15239" y="2073"/>
                  <a:pt x="15241" y="2073"/>
                  <a:pt x="15243" y="2073"/>
                </a:cubicBezTo>
                <a:cubicBezTo>
                  <a:pt x="15265" y="2073"/>
                  <a:pt x="15273" y="2014"/>
                  <a:pt x="15291" y="2014"/>
                </a:cubicBezTo>
                <a:cubicBezTo>
                  <a:pt x="15298" y="2014"/>
                  <a:pt x="15306" y="2022"/>
                  <a:pt x="15316" y="2044"/>
                </a:cubicBezTo>
                <a:cubicBezTo>
                  <a:pt x="15317" y="2045"/>
                  <a:pt x="15318" y="2046"/>
                  <a:pt x="15320" y="2046"/>
                </a:cubicBezTo>
                <a:cubicBezTo>
                  <a:pt x="15332" y="2046"/>
                  <a:pt x="15366" y="2002"/>
                  <a:pt x="15389" y="1982"/>
                </a:cubicBezTo>
                <a:cubicBezTo>
                  <a:pt x="15377" y="1959"/>
                  <a:pt x="15366" y="1939"/>
                  <a:pt x="15356" y="1919"/>
                </a:cubicBezTo>
                <a:cubicBezTo>
                  <a:pt x="15389" y="1897"/>
                  <a:pt x="15419" y="1875"/>
                  <a:pt x="15453" y="1850"/>
                </a:cubicBezTo>
                <a:cubicBezTo>
                  <a:pt x="15458" y="1856"/>
                  <a:pt x="15469" y="1875"/>
                  <a:pt x="15481" y="1894"/>
                </a:cubicBezTo>
                <a:cubicBezTo>
                  <a:pt x="15511" y="1869"/>
                  <a:pt x="15556" y="1888"/>
                  <a:pt x="15572" y="1857"/>
                </a:cubicBezTo>
                <a:cubicBezTo>
                  <a:pt x="15583" y="1838"/>
                  <a:pt x="15591" y="1830"/>
                  <a:pt x="15600" y="1830"/>
                </a:cubicBezTo>
                <a:cubicBezTo>
                  <a:pt x="15626" y="1830"/>
                  <a:pt x="15645" y="1900"/>
                  <a:pt x="15670" y="1900"/>
                </a:cubicBezTo>
                <a:cubicBezTo>
                  <a:pt x="15671" y="1900"/>
                  <a:pt x="15671" y="1900"/>
                  <a:pt x="15671" y="1900"/>
                </a:cubicBezTo>
                <a:cubicBezTo>
                  <a:pt x="15671" y="1900"/>
                  <a:pt x="15672" y="1900"/>
                  <a:pt x="15672" y="1900"/>
                </a:cubicBezTo>
                <a:cubicBezTo>
                  <a:pt x="15704" y="1900"/>
                  <a:pt x="15741" y="1957"/>
                  <a:pt x="15774" y="1989"/>
                </a:cubicBezTo>
                <a:cubicBezTo>
                  <a:pt x="15776" y="1957"/>
                  <a:pt x="15777" y="1931"/>
                  <a:pt x="15778" y="1907"/>
                </a:cubicBezTo>
                <a:cubicBezTo>
                  <a:pt x="15791" y="1910"/>
                  <a:pt x="15807" y="1921"/>
                  <a:pt x="15819" y="1921"/>
                </a:cubicBezTo>
                <a:cubicBezTo>
                  <a:pt x="15823" y="1921"/>
                  <a:pt x="15826" y="1920"/>
                  <a:pt x="15828" y="1916"/>
                </a:cubicBezTo>
                <a:cubicBezTo>
                  <a:pt x="15837" y="1901"/>
                  <a:pt x="15845" y="1895"/>
                  <a:pt x="15853" y="1895"/>
                </a:cubicBezTo>
                <a:cubicBezTo>
                  <a:pt x="15864" y="1895"/>
                  <a:pt x="15875" y="1905"/>
                  <a:pt x="15889" y="1922"/>
                </a:cubicBezTo>
                <a:cubicBezTo>
                  <a:pt x="15903" y="1940"/>
                  <a:pt x="15924" y="1946"/>
                  <a:pt x="15942" y="1946"/>
                </a:cubicBezTo>
                <a:cubicBezTo>
                  <a:pt x="15946" y="1946"/>
                  <a:pt x="15950" y="1946"/>
                  <a:pt x="15954" y="1945"/>
                </a:cubicBezTo>
                <a:cubicBezTo>
                  <a:pt x="15974" y="1942"/>
                  <a:pt x="15992" y="1917"/>
                  <a:pt x="16011" y="1903"/>
                </a:cubicBezTo>
                <a:cubicBezTo>
                  <a:pt x="16023" y="1914"/>
                  <a:pt x="16040" y="1931"/>
                  <a:pt x="16057" y="1947"/>
                </a:cubicBezTo>
                <a:cubicBezTo>
                  <a:pt x="16069" y="1960"/>
                  <a:pt x="16082" y="1975"/>
                  <a:pt x="16083" y="1975"/>
                </a:cubicBezTo>
                <a:cubicBezTo>
                  <a:pt x="16083" y="1975"/>
                  <a:pt x="16082" y="1974"/>
                  <a:pt x="16082" y="1973"/>
                </a:cubicBezTo>
                <a:cubicBezTo>
                  <a:pt x="16115" y="1968"/>
                  <a:pt x="16145" y="1951"/>
                  <a:pt x="16165" y="1951"/>
                </a:cubicBezTo>
                <a:cubicBezTo>
                  <a:pt x="16173" y="1951"/>
                  <a:pt x="16179" y="1954"/>
                  <a:pt x="16183" y="1961"/>
                </a:cubicBezTo>
                <a:cubicBezTo>
                  <a:pt x="16193" y="1983"/>
                  <a:pt x="16201" y="1991"/>
                  <a:pt x="16207" y="1991"/>
                </a:cubicBezTo>
                <a:cubicBezTo>
                  <a:pt x="16222" y="1991"/>
                  <a:pt x="16229" y="1946"/>
                  <a:pt x="16243" y="1946"/>
                </a:cubicBezTo>
                <a:cubicBezTo>
                  <a:pt x="16244" y="1946"/>
                  <a:pt x="16245" y="1946"/>
                  <a:pt x="16246" y="1947"/>
                </a:cubicBezTo>
                <a:cubicBezTo>
                  <a:pt x="16277" y="1961"/>
                  <a:pt x="16307" y="1981"/>
                  <a:pt x="16318" y="1987"/>
                </a:cubicBezTo>
                <a:cubicBezTo>
                  <a:pt x="16385" y="1964"/>
                  <a:pt x="16435" y="1948"/>
                  <a:pt x="16504" y="1928"/>
                </a:cubicBezTo>
                <a:cubicBezTo>
                  <a:pt x="16517" y="1969"/>
                  <a:pt x="16535" y="2020"/>
                  <a:pt x="16549" y="2067"/>
                </a:cubicBezTo>
                <a:cubicBezTo>
                  <a:pt x="16598" y="2042"/>
                  <a:pt x="16639" y="2019"/>
                  <a:pt x="16680" y="2001"/>
                </a:cubicBezTo>
                <a:cubicBezTo>
                  <a:pt x="16726" y="1982"/>
                  <a:pt x="16773" y="1970"/>
                  <a:pt x="16824" y="1954"/>
                </a:cubicBezTo>
                <a:cubicBezTo>
                  <a:pt x="16852" y="1991"/>
                  <a:pt x="16878" y="2007"/>
                  <a:pt x="16905" y="2007"/>
                </a:cubicBezTo>
                <a:cubicBezTo>
                  <a:pt x="16939" y="2007"/>
                  <a:pt x="16972" y="1981"/>
                  <a:pt x="17004" y="1942"/>
                </a:cubicBezTo>
                <a:cubicBezTo>
                  <a:pt x="17024" y="1961"/>
                  <a:pt x="17046" y="1995"/>
                  <a:pt x="17065" y="1995"/>
                </a:cubicBezTo>
                <a:cubicBezTo>
                  <a:pt x="17065" y="1995"/>
                  <a:pt x="17065" y="1995"/>
                  <a:pt x="17066" y="1995"/>
                </a:cubicBezTo>
                <a:cubicBezTo>
                  <a:pt x="17092" y="1993"/>
                  <a:pt x="17126" y="1953"/>
                  <a:pt x="17146" y="1953"/>
                </a:cubicBezTo>
                <a:cubicBezTo>
                  <a:pt x="17151" y="1953"/>
                  <a:pt x="17155" y="1955"/>
                  <a:pt x="17158" y="1960"/>
                </a:cubicBezTo>
                <a:cubicBezTo>
                  <a:pt x="17181" y="1992"/>
                  <a:pt x="17201" y="1997"/>
                  <a:pt x="17221" y="1997"/>
                </a:cubicBezTo>
                <a:cubicBezTo>
                  <a:pt x="17232" y="1997"/>
                  <a:pt x="17242" y="1996"/>
                  <a:pt x="17253" y="1996"/>
                </a:cubicBezTo>
                <a:cubicBezTo>
                  <a:pt x="17257" y="1996"/>
                  <a:pt x="17262" y="1996"/>
                  <a:pt x="17266" y="1997"/>
                </a:cubicBezTo>
                <a:cubicBezTo>
                  <a:pt x="17269" y="1998"/>
                  <a:pt x="17273" y="1998"/>
                  <a:pt x="17277" y="1998"/>
                </a:cubicBezTo>
                <a:cubicBezTo>
                  <a:pt x="17287" y="1998"/>
                  <a:pt x="17298" y="1994"/>
                  <a:pt x="17304" y="1984"/>
                </a:cubicBezTo>
                <a:cubicBezTo>
                  <a:pt x="17385" y="1845"/>
                  <a:pt x="17509" y="1926"/>
                  <a:pt x="17597" y="1828"/>
                </a:cubicBezTo>
                <a:cubicBezTo>
                  <a:pt x="17606" y="1836"/>
                  <a:pt x="17614" y="1839"/>
                  <a:pt x="17622" y="1839"/>
                </a:cubicBezTo>
                <a:cubicBezTo>
                  <a:pt x="17651" y="1839"/>
                  <a:pt x="17676" y="1798"/>
                  <a:pt x="17705" y="1798"/>
                </a:cubicBezTo>
                <a:cubicBezTo>
                  <a:pt x="17716" y="1798"/>
                  <a:pt x="17727" y="1803"/>
                  <a:pt x="17738" y="1817"/>
                </a:cubicBezTo>
                <a:cubicBezTo>
                  <a:pt x="17777" y="1722"/>
                  <a:pt x="17803" y="1675"/>
                  <a:pt x="17814" y="1675"/>
                </a:cubicBezTo>
                <a:cubicBezTo>
                  <a:pt x="17815" y="1675"/>
                  <a:pt x="17817" y="1676"/>
                  <a:pt x="17818" y="1678"/>
                </a:cubicBezTo>
                <a:lnTo>
                  <a:pt x="17832" y="1754"/>
                </a:lnTo>
                <a:cubicBezTo>
                  <a:pt x="17879" y="1718"/>
                  <a:pt x="17929" y="1711"/>
                  <a:pt x="17980" y="1711"/>
                </a:cubicBezTo>
                <a:cubicBezTo>
                  <a:pt x="18012" y="1711"/>
                  <a:pt x="18045" y="1714"/>
                  <a:pt x="18077" y="1714"/>
                </a:cubicBezTo>
                <a:cubicBezTo>
                  <a:pt x="18149" y="1714"/>
                  <a:pt x="18218" y="1700"/>
                  <a:pt x="18275" y="1610"/>
                </a:cubicBezTo>
                <a:cubicBezTo>
                  <a:pt x="18310" y="1647"/>
                  <a:pt x="18340" y="1675"/>
                  <a:pt x="18362" y="1698"/>
                </a:cubicBezTo>
                <a:cubicBezTo>
                  <a:pt x="18403" y="1642"/>
                  <a:pt x="18443" y="1585"/>
                  <a:pt x="18481" y="1532"/>
                </a:cubicBezTo>
                <a:cubicBezTo>
                  <a:pt x="18505" y="1561"/>
                  <a:pt x="18519" y="1580"/>
                  <a:pt x="18536" y="1601"/>
                </a:cubicBezTo>
                <a:cubicBezTo>
                  <a:pt x="18559" y="1578"/>
                  <a:pt x="18580" y="1554"/>
                  <a:pt x="18600" y="1532"/>
                </a:cubicBezTo>
                <a:cubicBezTo>
                  <a:pt x="18616" y="1558"/>
                  <a:pt x="18627" y="1578"/>
                  <a:pt x="18639" y="1595"/>
                </a:cubicBezTo>
                <a:cubicBezTo>
                  <a:pt x="18646" y="1578"/>
                  <a:pt x="18655" y="1560"/>
                  <a:pt x="18664" y="1544"/>
                </a:cubicBezTo>
                <a:cubicBezTo>
                  <a:pt x="18672" y="1558"/>
                  <a:pt x="18681" y="1571"/>
                  <a:pt x="18683" y="1575"/>
                </a:cubicBezTo>
                <a:lnTo>
                  <a:pt x="18683" y="1575"/>
                </a:lnTo>
                <a:cubicBezTo>
                  <a:pt x="18752" y="1563"/>
                  <a:pt x="18811" y="1542"/>
                  <a:pt x="18868" y="1542"/>
                </a:cubicBezTo>
                <a:cubicBezTo>
                  <a:pt x="18877" y="1542"/>
                  <a:pt x="18885" y="1543"/>
                  <a:pt x="18893" y="1544"/>
                </a:cubicBezTo>
                <a:cubicBezTo>
                  <a:pt x="18958" y="1551"/>
                  <a:pt x="19025" y="1589"/>
                  <a:pt x="19093" y="1616"/>
                </a:cubicBezTo>
                <a:cubicBezTo>
                  <a:pt x="19099" y="1642"/>
                  <a:pt x="19108" y="1675"/>
                  <a:pt x="19117" y="1716"/>
                </a:cubicBezTo>
                <a:cubicBezTo>
                  <a:pt x="19133" y="1706"/>
                  <a:pt x="19146" y="1697"/>
                  <a:pt x="19159" y="1686"/>
                </a:cubicBezTo>
                <a:cubicBezTo>
                  <a:pt x="19146" y="1654"/>
                  <a:pt x="19137" y="1635"/>
                  <a:pt x="19120" y="1595"/>
                </a:cubicBezTo>
                <a:cubicBezTo>
                  <a:pt x="19147" y="1595"/>
                  <a:pt x="19169" y="1593"/>
                  <a:pt x="19189" y="1593"/>
                </a:cubicBezTo>
                <a:cubicBezTo>
                  <a:pt x="19202" y="1593"/>
                  <a:pt x="19214" y="1594"/>
                  <a:pt x="19226" y="1597"/>
                </a:cubicBezTo>
                <a:cubicBezTo>
                  <a:pt x="19242" y="1600"/>
                  <a:pt x="19259" y="1626"/>
                  <a:pt x="19276" y="1638"/>
                </a:cubicBezTo>
                <a:cubicBezTo>
                  <a:pt x="19290" y="1648"/>
                  <a:pt x="19358" y="1653"/>
                  <a:pt x="19405" y="1653"/>
                </a:cubicBezTo>
                <a:cubicBezTo>
                  <a:pt x="19424" y="1653"/>
                  <a:pt x="19438" y="1652"/>
                  <a:pt x="19446" y="1651"/>
                </a:cubicBezTo>
                <a:cubicBezTo>
                  <a:pt x="19477" y="1645"/>
                  <a:pt x="19505" y="1653"/>
                  <a:pt x="19532" y="1603"/>
                </a:cubicBezTo>
                <a:cubicBezTo>
                  <a:pt x="19535" y="1596"/>
                  <a:pt x="19540" y="1593"/>
                  <a:pt x="19547" y="1593"/>
                </a:cubicBezTo>
                <a:cubicBezTo>
                  <a:pt x="19565" y="1593"/>
                  <a:pt x="19592" y="1615"/>
                  <a:pt x="19601" y="1617"/>
                </a:cubicBezTo>
                <a:cubicBezTo>
                  <a:pt x="19662" y="1600"/>
                  <a:pt x="19722" y="1589"/>
                  <a:pt x="19780" y="1589"/>
                </a:cubicBezTo>
                <a:cubicBezTo>
                  <a:pt x="19900" y="1589"/>
                  <a:pt x="20016" y="1633"/>
                  <a:pt x="20133" y="1750"/>
                </a:cubicBezTo>
                <a:cubicBezTo>
                  <a:pt x="20135" y="1722"/>
                  <a:pt x="20136" y="1695"/>
                  <a:pt x="20138" y="1647"/>
                </a:cubicBezTo>
                <a:cubicBezTo>
                  <a:pt x="20147" y="1647"/>
                  <a:pt x="20161" y="1653"/>
                  <a:pt x="20172" y="1653"/>
                </a:cubicBezTo>
                <a:cubicBezTo>
                  <a:pt x="20178" y="1653"/>
                  <a:pt x="20183" y="1651"/>
                  <a:pt x="20186" y="1645"/>
                </a:cubicBezTo>
                <a:cubicBezTo>
                  <a:pt x="20206" y="1603"/>
                  <a:pt x="20228" y="1587"/>
                  <a:pt x="20250" y="1587"/>
                </a:cubicBezTo>
                <a:cubicBezTo>
                  <a:pt x="20281" y="1587"/>
                  <a:pt x="20313" y="1619"/>
                  <a:pt x="20344" y="1654"/>
                </a:cubicBezTo>
                <a:cubicBezTo>
                  <a:pt x="20370" y="1685"/>
                  <a:pt x="20392" y="1698"/>
                  <a:pt x="20413" y="1698"/>
                </a:cubicBezTo>
                <a:cubicBezTo>
                  <a:pt x="20435" y="1698"/>
                  <a:pt x="20455" y="1684"/>
                  <a:pt x="20479" y="1661"/>
                </a:cubicBezTo>
                <a:cubicBezTo>
                  <a:pt x="20486" y="1655"/>
                  <a:pt x="20493" y="1653"/>
                  <a:pt x="20501" y="1653"/>
                </a:cubicBezTo>
                <a:cubicBezTo>
                  <a:pt x="20527" y="1653"/>
                  <a:pt x="20557" y="1678"/>
                  <a:pt x="20566" y="1680"/>
                </a:cubicBezTo>
                <a:cubicBezTo>
                  <a:pt x="20641" y="1658"/>
                  <a:pt x="20694" y="1641"/>
                  <a:pt x="20775" y="1616"/>
                </a:cubicBezTo>
                <a:cubicBezTo>
                  <a:pt x="20728" y="1558"/>
                  <a:pt x="20707" y="1532"/>
                  <a:pt x="20685" y="1505"/>
                </a:cubicBezTo>
                <a:cubicBezTo>
                  <a:pt x="20706" y="1480"/>
                  <a:pt x="20728" y="1454"/>
                  <a:pt x="20747" y="1430"/>
                </a:cubicBezTo>
                <a:cubicBezTo>
                  <a:pt x="20766" y="1483"/>
                  <a:pt x="20785" y="1535"/>
                  <a:pt x="20803" y="1583"/>
                </a:cubicBezTo>
                <a:cubicBezTo>
                  <a:pt x="20819" y="1587"/>
                  <a:pt x="20835" y="1589"/>
                  <a:pt x="20852" y="1589"/>
                </a:cubicBezTo>
                <a:cubicBezTo>
                  <a:pt x="20879" y="1589"/>
                  <a:pt x="20906" y="1585"/>
                  <a:pt x="20932" y="1585"/>
                </a:cubicBezTo>
                <a:cubicBezTo>
                  <a:pt x="20976" y="1585"/>
                  <a:pt x="21019" y="1595"/>
                  <a:pt x="21062" y="1650"/>
                </a:cubicBezTo>
                <a:cubicBezTo>
                  <a:pt x="21073" y="1626"/>
                  <a:pt x="21082" y="1607"/>
                  <a:pt x="21088" y="1594"/>
                </a:cubicBezTo>
                <a:cubicBezTo>
                  <a:pt x="21126" y="1632"/>
                  <a:pt x="21163" y="1669"/>
                  <a:pt x="21200" y="1704"/>
                </a:cubicBezTo>
                <a:cubicBezTo>
                  <a:pt x="21215" y="1682"/>
                  <a:pt x="21228" y="1663"/>
                  <a:pt x="21241" y="1642"/>
                </a:cubicBezTo>
                <a:cubicBezTo>
                  <a:pt x="21269" y="1664"/>
                  <a:pt x="21297" y="1683"/>
                  <a:pt x="21325" y="1706"/>
                </a:cubicBezTo>
                <a:cubicBezTo>
                  <a:pt x="21331" y="1651"/>
                  <a:pt x="21334" y="1619"/>
                  <a:pt x="21338" y="1583"/>
                </a:cubicBezTo>
                <a:cubicBezTo>
                  <a:pt x="21351" y="1605"/>
                  <a:pt x="21365" y="1639"/>
                  <a:pt x="21373" y="1639"/>
                </a:cubicBezTo>
                <a:cubicBezTo>
                  <a:pt x="21373" y="1639"/>
                  <a:pt x="21373" y="1639"/>
                  <a:pt x="21374" y="1639"/>
                </a:cubicBezTo>
                <a:cubicBezTo>
                  <a:pt x="21391" y="1633"/>
                  <a:pt x="21410" y="1593"/>
                  <a:pt x="21422" y="1593"/>
                </a:cubicBezTo>
                <a:cubicBezTo>
                  <a:pt x="21424" y="1593"/>
                  <a:pt x="21425" y="1594"/>
                  <a:pt x="21427" y="1595"/>
                </a:cubicBezTo>
                <a:cubicBezTo>
                  <a:pt x="21445" y="1614"/>
                  <a:pt x="21457" y="1634"/>
                  <a:pt x="21473" y="1634"/>
                </a:cubicBezTo>
                <a:cubicBezTo>
                  <a:pt x="21481" y="1634"/>
                  <a:pt x="21489" y="1630"/>
                  <a:pt x="21499" y="1620"/>
                </a:cubicBezTo>
                <a:cubicBezTo>
                  <a:pt x="21517" y="1604"/>
                  <a:pt x="21551" y="1583"/>
                  <a:pt x="21573" y="1583"/>
                </a:cubicBezTo>
                <a:cubicBezTo>
                  <a:pt x="21580" y="1583"/>
                  <a:pt x="21586" y="1585"/>
                  <a:pt x="21590" y="1591"/>
                </a:cubicBezTo>
                <a:cubicBezTo>
                  <a:pt x="21617" y="1634"/>
                  <a:pt x="21643" y="1644"/>
                  <a:pt x="21668" y="1644"/>
                </a:cubicBezTo>
                <a:cubicBezTo>
                  <a:pt x="21689" y="1644"/>
                  <a:pt x="21709" y="1637"/>
                  <a:pt x="21729" y="1637"/>
                </a:cubicBezTo>
                <a:cubicBezTo>
                  <a:pt x="21740" y="1637"/>
                  <a:pt x="21750" y="1639"/>
                  <a:pt x="21760" y="1645"/>
                </a:cubicBezTo>
                <a:cubicBezTo>
                  <a:pt x="21777" y="1582"/>
                  <a:pt x="21791" y="1526"/>
                  <a:pt x="21812" y="1444"/>
                </a:cubicBezTo>
                <a:cubicBezTo>
                  <a:pt x="21824" y="1530"/>
                  <a:pt x="21831" y="1582"/>
                  <a:pt x="21841" y="1658"/>
                </a:cubicBezTo>
                <a:cubicBezTo>
                  <a:pt x="21861" y="1560"/>
                  <a:pt x="21877" y="1482"/>
                  <a:pt x="21897" y="1372"/>
                </a:cubicBezTo>
                <a:cubicBezTo>
                  <a:pt x="21924" y="1444"/>
                  <a:pt x="21937" y="1485"/>
                  <a:pt x="21953" y="1527"/>
                </a:cubicBezTo>
                <a:cubicBezTo>
                  <a:pt x="21959" y="1489"/>
                  <a:pt x="21965" y="1452"/>
                  <a:pt x="21972" y="1414"/>
                </a:cubicBezTo>
                <a:cubicBezTo>
                  <a:pt x="21983" y="1432"/>
                  <a:pt x="21990" y="1445"/>
                  <a:pt x="21997" y="1460"/>
                </a:cubicBezTo>
                <a:cubicBezTo>
                  <a:pt x="22009" y="1448"/>
                  <a:pt x="22021" y="1435"/>
                  <a:pt x="22036" y="1420"/>
                </a:cubicBezTo>
                <a:cubicBezTo>
                  <a:pt x="22044" y="1476"/>
                  <a:pt x="22052" y="1529"/>
                  <a:pt x="22058" y="1576"/>
                </a:cubicBezTo>
                <a:cubicBezTo>
                  <a:pt x="22073" y="1583"/>
                  <a:pt x="22088" y="1585"/>
                  <a:pt x="22103" y="1585"/>
                </a:cubicBezTo>
                <a:cubicBezTo>
                  <a:pt x="22128" y="1585"/>
                  <a:pt x="22152" y="1579"/>
                  <a:pt x="22175" y="1579"/>
                </a:cubicBezTo>
                <a:cubicBezTo>
                  <a:pt x="22206" y="1579"/>
                  <a:pt x="22236" y="1589"/>
                  <a:pt x="22265" y="1632"/>
                </a:cubicBezTo>
                <a:cubicBezTo>
                  <a:pt x="22290" y="1600"/>
                  <a:pt x="22318" y="1566"/>
                  <a:pt x="22345" y="1532"/>
                </a:cubicBezTo>
                <a:cubicBezTo>
                  <a:pt x="22369" y="1593"/>
                  <a:pt x="22374" y="1694"/>
                  <a:pt x="22431" y="1694"/>
                </a:cubicBezTo>
                <a:cubicBezTo>
                  <a:pt x="22432" y="1694"/>
                  <a:pt x="22434" y="1694"/>
                  <a:pt x="22436" y="1694"/>
                </a:cubicBezTo>
                <a:cubicBezTo>
                  <a:pt x="22442" y="1661"/>
                  <a:pt x="22448" y="1623"/>
                  <a:pt x="22455" y="1583"/>
                </a:cubicBezTo>
                <a:cubicBezTo>
                  <a:pt x="22467" y="1601"/>
                  <a:pt x="22477" y="1619"/>
                  <a:pt x="22489" y="1638"/>
                </a:cubicBezTo>
                <a:cubicBezTo>
                  <a:pt x="22499" y="1611"/>
                  <a:pt x="22509" y="1585"/>
                  <a:pt x="22521" y="1557"/>
                </a:cubicBezTo>
                <a:cubicBezTo>
                  <a:pt x="22509" y="1523"/>
                  <a:pt x="22496" y="1488"/>
                  <a:pt x="22483" y="1450"/>
                </a:cubicBezTo>
                <a:lnTo>
                  <a:pt x="22524" y="1366"/>
                </a:lnTo>
                <a:cubicBezTo>
                  <a:pt x="22537" y="1380"/>
                  <a:pt x="22552" y="1398"/>
                  <a:pt x="22568" y="1417"/>
                </a:cubicBezTo>
                <a:cubicBezTo>
                  <a:pt x="22586" y="1395"/>
                  <a:pt x="22603" y="1373"/>
                  <a:pt x="22620" y="1352"/>
                </a:cubicBezTo>
                <a:cubicBezTo>
                  <a:pt x="22630" y="1361"/>
                  <a:pt x="22639" y="1366"/>
                  <a:pt x="22648" y="1374"/>
                </a:cubicBezTo>
                <a:cubicBezTo>
                  <a:pt x="22654" y="1383"/>
                  <a:pt x="22661" y="1395"/>
                  <a:pt x="22661" y="1395"/>
                </a:cubicBezTo>
                <a:cubicBezTo>
                  <a:pt x="22661" y="1395"/>
                  <a:pt x="22661" y="1395"/>
                  <a:pt x="22661" y="1395"/>
                </a:cubicBezTo>
                <a:cubicBezTo>
                  <a:pt x="22699" y="1365"/>
                  <a:pt x="22737" y="1353"/>
                  <a:pt x="22775" y="1353"/>
                </a:cubicBezTo>
                <a:cubicBezTo>
                  <a:pt x="22861" y="1353"/>
                  <a:pt x="22946" y="1414"/>
                  <a:pt x="23030" y="1466"/>
                </a:cubicBezTo>
                <a:cubicBezTo>
                  <a:pt x="23051" y="1444"/>
                  <a:pt x="23071" y="1432"/>
                  <a:pt x="23090" y="1432"/>
                </a:cubicBezTo>
                <a:cubicBezTo>
                  <a:pt x="23105" y="1432"/>
                  <a:pt x="23120" y="1440"/>
                  <a:pt x="23135" y="1454"/>
                </a:cubicBezTo>
                <a:cubicBezTo>
                  <a:pt x="23170" y="1420"/>
                  <a:pt x="23204" y="1407"/>
                  <a:pt x="23237" y="1407"/>
                </a:cubicBezTo>
                <a:cubicBezTo>
                  <a:pt x="23308" y="1407"/>
                  <a:pt x="23373" y="1465"/>
                  <a:pt x="23427" y="1505"/>
                </a:cubicBezTo>
                <a:cubicBezTo>
                  <a:pt x="23497" y="1482"/>
                  <a:pt x="23547" y="1466"/>
                  <a:pt x="23600" y="1448"/>
                </a:cubicBezTo>
                <a:cubicBezTo>
                  <a:pt x="23611" y="1419"/>
                  <a:pt x="23626" y="1385"/>
                  <a:pt x="23636" y="1361"/>
                </a:cubicBezTo>
                <a:cubicBezTo>
                  <a:pt x="23669" y="1432"/>
                  <a:pt x="23702" y="1505"/>
                  <a:pt x="23733" y="1570"/>
                </a:cubicBezTo>
                <a:cubicBezTo>
                  <a:pt x="23766" y="1532"/>
                  <a:pt x="23791" y="1502"/>
                  <a:pt x="23817" y="1472"/>
                </a:cubicBezTo>
                <a:cubicBezTo>
                  <a:pt x="23846" y="1510"/>
                  <a:pt x="23874" y="1526"/>
                  <a:pt x="23901" y="1526"/>
                </a:cubicBezTo>
                <a:cubicBezTo>
                  <a:pt x="23935" y="1526"/>
                  <a:pt x="23968" y="1500"/>
                  <a:pt x="24000" y="1461"/>
                </a:cubicBezTo>
                <a:cubicBezTo>
                  <a:pt x="24019" y="1482"/>
                  <a:pt x="24039" y="1502"/>
                  <a:pt x="24056" y="1520"/>
                </a:cubicBezTo>
                <a:cubicBezTo>
                  <a:pt x="24093" y="1513"/>
                  <a:pt x="24096" y="1407"/>
                  <a:pt x="24132" y="1407"/>
                </a:cubicBezTo>
                <a:cubicBezTo>
                  <a:pt x="24138" y="1407"/>
                  <a:pt x="24146" y="1410"/>
                  <a:pt x="24156" y="1419"/>
                </a:cubicBezTo>
                <a:cubicBezTo>
                  <a:pt x="24163" y="1470"/>
                  <a:pt x="24170" y="1522"/>
                  <a:pt x="24178" y="1570"/>
                </a:cubicBezTo>
                <a:cubicBezTo>
                  <a:pt x="24211" y="1530"/>
                  <a:pt x="24245" y="1509"/>
                  <a:pt x="24279" y="1509"/>
                </a:cubicBezTo>
                <a:cubicBezTo>
                  <a:pt x="24309" y="1509"/>
                  <a:pt x="24339" y="1524"/>
                  <a:pt x="24370" y="1555"/>
                </a:cubicBezTo>
                <a:cubicBezTo>
                  <a:pt x="24397" y="1581"/>
                  <a:pt x="24437" y="1622"/>
                  <a:pt x="24458" y="1622"/>
                </a:cubicBezTo>
                <a:cubicBezTo>
                  <a:pt x="24462" y="1622"/>
                  <a:pt x="24465" y="1620"/>
                  <a:pt x="24468" y="1616"/>
                </a:cubicBezTo>
                <a:cubicBezTo>
                  <a:pt x="24488" y="1580"/>
                  <a:pt x="24511" y="1572"/>
                  <a:pt x="24535" y="1572"/>
                </a:cubicBezTo>
                <a:cubicBezTo>
                  <a:pt x="24554" y="1572"/>
                  <a:pt x="24574" y="1577"/>
                  <a:pt x="24593" y="1577"/>
                </a:cubicBezTo>
                <a:cubicBezTo>
                  <a:pt x="24608" y="1577"/>
                  <a:pt x="24622" y="1574"/>
                  <a:pt x="24635" y="1563"/>
                </a:cubicBezTo>
                <a:cubicBezTo>
                  <a:pt x="24646" y="1580"/>
                  <a:pt x="24656" y="1598"/>
                  <a:pt x="24666" y="1617"/>
                </a:cubicBezTo>
                <a:cubicBezTo>
                  <a:pt x="24671" y="1561"/>
                  <a:pt x="24674" y="1507"/>
                  <a:pt x="24678" y="1411"/>
                </a:cubicBezTo>
                <a:cubicBezTo>
                  <a:pt x="24697" y="1527"/>
                  <a:pt x="24706" y="1579"/>
                  <a:pt x="24712" y="1619"/>
                </a:cubicBezTo>
                <a:lnTo>
                  <a:pt x="24810" y="1619"/>
                </a:lnTo>
                <a:cubicBezTo>
                  <a:pt x="24813" y="1578"/>
                  <a:pt x="24816" y="1547"/>
                  <a:pt x="24819" y="1513"/>
                </a:cubicBezTo>
                <a:cubicBezTo>
                  <a:pt x="24835" y="1536"/>
                  <a:pt x="24846" y="1552"/>
                  <a:pt x="24856" y="1569"/>
                </a:cubicBezTo>
                <a:cubicBezTo>
                  <a:pt x="24862" y="1530"/>
                  <a:pt x="24868" y="1497"/>
                  <a:pt x="24875" y="1448"/>
                </a:cubicBezTo>
                <a:cubicBezTo>
                  <a:pt x="24888" y="1501"/>
                  <a:pt x="24897" y="1533"/>
                  <a:pt x="24909" y="1580"/>
                </a:cubicBezTo>
                <a:cubicBezTo>
                  <a:pt x="24931" y="1560"/>
                  <a:pt x="24950" y="1542"/>
                  <a:pt x="24969" y="1526"/>
                </a:cubicBezTo>
                <a:cubicBezTo>
                  <a:pt x="24980" y="1544"/>
                  <a:pt x="24987" y="1558"/>
                  <a:pt x="24990" y="1564"/>
                </a:cubicBezTo>
                <a:cubicBezTo>
                  <a:pt x="25009" y="1544"/>
                  <a:pt x="25027" y="1525"/>
                  <a:pt x="25035" y="1513"/>
                </a:cubicBezTo>
                <a:cubicBezTo>
                  <a:pt x="25063" y="1566"/>
                  <a:pt x="25084" y="1603"/>
                  <a:pt x="25116" y="1663"/>
                </a:cubicBezTo>
                <a:cubicBezTo>
                  <a:pt x="25118" y="1570"/>
                  <a:pt x="25118" y="1517"/>
                  <a:pt x="25118" y="1439"/>
                </a:cubicBezTo>
                <a:cubicBezTo>
                  <a:pt x="25165" y="1541"/>
                  <a:pt x="25205" y="1623"/>
                  <a:pt x="25233" y="1680"/>
                </a:cubicBezTo>
                <a:lnTo>
                  <a:pt x="25365" y="1680"/>
                </a:lnTo>
                <a:cubicBezTo>
                  <a:pt x="25380" y="1645"/>
                  <a:pt x="25394" y="1611"/>
                  <a:pt x="25412" y="1569"/>
                </a:cubicBezTo>
                <a:lnTo>
                  <a:pt x="25503" y="1569"/>
                </a:lnTo>
                <a:cubicBezTo>
                  <a:pt x="25517" y="1510"/>
                  <a:pt x="25528" y="1455"/>
                  <a:pt x="25534" y="1423"/>
                </a:cubicBezTo>
                <a:cubicBezTo>
                  <a:pt x="25574" y="1392"/>
                  <a:pt x="25605" y="1369"/>
                  <a:pt x="25637" y="1342"/>
                </a:cubicBezTo>
                <a:cubicBezTo>
                  <a:pt x="25655" y="1360"/>
                  <a:pt x="25675" y="1389"/>
                  <a:pt x="25696" y="1397"/>
                </a:cubicBezTo>
                <a:cubicBezTo>
                  <a:pt x="25706" y="1400"/>
                  <a:pt x="25716" y="1401"/>
                  <a:pt x="25725" y="1401"/>
                </a:cubicBezTo>
                <a:cubicBezTo>
                  <a:pt x="25741" y="1401"/>
                  <a:pt x="25756" y="1398"/>
                  <a:pt x="25768" y="1398"/>
                </a:cubicBezTo>
                <a:cubicBezTo>
                  <a:pt x="25781" y="1452"/>
                  <a:pt x="25789" y="1480"/>
                  <a:pt x="25795" y="1508"/>
                </a:cubicBezTo>
                <a:cubicBezTo>
                  <a:pt x="25800" y="1505"/>
                  <a:pt x="25808" y="1502"/>
                  <a:pt x="25814" y="1498"/>
                </a:cubicBezTo>
                <a:cubicBezTo>
                  <a:pt x="25799" y="1411"/>
                  <a:pt x="25784" y="1324"/>
                  <a:pt x="25768" y="1238"/>
                </a:cubicBezTo>
                <a:cubicBezTo>
                  <a:pt x="25774" y="1233"/>
                  <a:pt x="25780" y="1229"/>
                  <a:pt x="25786" y="1224"/>
                </a:cubicBezTo>
                <a:cubicBezTo>
                  <a:pt x="25818" y="1319"/>
                  <a:pt x="25852" y="1413"/>
                  <a:pt x="25884" y="1507"/>
                </a:cubicBezTo>
                <a:cubicBezTo>
                  <a:pt x="25887" y="1491"/>
                  <a:pt x="25890" y="1476"/>
                  <a:pt x="25893" y="1460"/>
                </a:cubicBezTo>
                <a:cubicBezTo>
                  <a:pt x="25896" y="1438"/>
                  <a:pt x="25901" y="1416"/>
                  <a:pt x="25903" y="1394"/>
                </a:cubicBezTo>
                <a:cubicBezTo>
                  <a:pt x="25947" y="1427"/>
                  <a:pt x="25964" y="1441"/>
                  <a:pt x="25988" y="1441"/>
                </a:cubicBezTo>
                <a:cubicBezTo>
                  <a:pt x="26005" y="1441"/>
                  <a:pt x="26025" y="1434"/>
                  <a:pt x="26059" y="1423"/>
                </a:cubicBezTo>
                <a:cubicBezTo>
                  <a:pt x="26061" y="1423"/>
                  <a:pt x="26062" y="1423"/>
                  <a:pt x="26063" y="1423"/>
                </a:cubicBezTo>
                <a:cubicBezTo>
                  <a:pt x="26071" y="1423"/>
                  <a:pt x="26080" y="1431"/>
                  <a:pt x="26089" y="1432"/>
                </a:cubicBezTo>
                <a:cubicBezTo>
                  <a:pt x="26166" y="1437"/>
                  <a:pt x="26244" y="1450"/>
                  <a:pt x="26321" y="1450"/>
                </a:cubicBezTo>
                <a:cubicBezTo>
                  <a:pt x="26349" y="1450"/>
                  <a:pt x="26377" y="1448"/>
                  <a:pt x="26405" y="1444"/>
                </a:cubicBezTo>
                <a:cubicBezTo>
                  <a:pt x="26427" y="1440"/>
                  <a:pt x="26447" y="1400"/>
                  <a:pt x="26472" y="1400"/>
                </a:cubicBezTo>
                <a:cubicBezTo>
                  <a:pt x="26480" y="1400"/>
                  <a:pt x="26489" y="1405"/>
                  <a:pt x="26499" y="1417"/>
                </a:cubicBezTo>
                <a:cubicBezTo>
                  <a:pt x="26506" y="1425"/>
                  <a:pt x="26512" y="1428"/>
                  <a:pt x="26518" y="1428"/>
                </a:cubicBezTo>
                <a:cubicBezTo>
                  <a:pt x="26540" y="1428"/>
                  <a:pt x="26558" y="1384"/>
                  <a:pt x="26575" y="1384"/>
                </a:cubicBezTo>
                <a:cubicBezTo>
                  <a:pt x="26580" y="1384"/>
                  <a:pt x="26584" y="1388"/>
                  <a:pt x="26589" y="1398"/>
                </a:cubicBezTo>
                <a:cubicBezTo>
                  <a:pt x="26608" y="1436"/>
                  <a:pt x="26626" y="1446"/>
                  <a:pt x="26644" y="1446"/>
                </a:cubicBezTo>
                <a:cubicBezTo>
                  <a:pt x="26668" y="1446"/>
                  <a:pt x="26692" y="1426"/>
                  <a:pt x="26716" y="1426"/>
                </a:cubicBezTo>
                <a:cubicBezTo>
                  <a:pt x="26729" y="1426"/>
                  <a:pt x="26742" y="1432"/>
                  <a:pt x="26755" y="1451"/>
                </a:cubicBezTo>
                <a:cubicBezTo>
                  <a:pt x="26769" y="1403"/>
                  <a:pt x="26787" y="1389"/>
                  <a:pt x="26807" y="1389"/>
                </a:cubicBezTo>
                <a:cubicBezTo>
                  <a:pt x="26835" y="1389"/>
                  <a:pt x="26867" y="1417"/>
                  <a:pt x="26897" y="1417"/>
                </a:cubicBezTo>
                <a:cubicBezTo>
                  <a:pt x="26908" y="1417"/>
                  <a:pt x="26919" y="1413"/>
                  <a:pt x="26929" y="1402"/>
                </a:cubicBezTo>
                <a:cubicBezTo>
                  <a:pt x="26937" y="1394"/>
                  <a:pt x="26947" y="1390"/>
                  <a:pt x="26958" y="1390"/>
                </a:cubicBezTo>
                <a:cubicBezTo>
                  <a:pt x="26990" y="1390"/>
                  <a:pt x="27031" y="1421"/>
                  <a:pt x="27060" y="1429"/>
                </a:cubicBezTo>
                <a:cubicBezTo>
                  <a:pt x="27108" y="1413"/>
                  <a:pt x="27150" y="1399"/>
                  <a:pt x="27188" y="1386"/>
                </a:cubicBezTo>
                <a:cubicBezTo>
                  <a:pt x="27201" y="1441"/>
                  <a:pt x="27208" y="1473"/>
                  <a:pt x="27217" y="1508"/>
                </a:cubicBezTo>
                <a:cubicBezTo>
                  <a:pt x="27236" y="1467"/>
                  <a:pt x="27253" y="1432"/>
                  <a:pt x="27272" y="1391"/>
                </a:cubicBezTo>
                <a:cubicBezTo>
                  <a:pt x="27288" y="1430"/>
                  <a:pt x="27303" y="1469"/>
                  <a:pt x="27317" y="1505"/>
                </a:cubicBezTo>
                <a:cubicBezTo>
                  <a:pt x="27363" y="1438"/>
                  <a:pt x="27438" y="1458"/>
                  <a:pt x="27456" y="1348"/>
                </a:cubicBezTo>
                <a:lnTo>
                  <a:pt x="27563" y="1348"/>
                </a:lnTo>
                <a:cubicBezTo>
                  <a:pt x="27554" y="1423"/>
                  <a:pt x="27548" y="1483"/>
                  <a:pt x="27535" y="1601"/>
                </a:cubicBezTo>
                <a:cubicBezTo>
                  <a:pt x="27581" y="1541"/>
                  <a:pt x="27603" y="1513"/>
                  <a:pt x="27617" y="1494"/>
                </a:cubicBezTo>
                <a:cubicBezTo>
                  <a:pt x="27606" y="1432"/>
                  <a:pt x="27595" y="1388"/>
                  <a:pt x="27585" y="1339"/>
                </a:cubicBezTo>
                <a:cubicBezTo>
                  <a:pt x="27607" y="1336"/>
                  <a:pt x="27616" y="1335"/>
                  <a:pt x="27625" y="1335"/>
                </a:cubicBezTo>
                <a:cubicBezTo>
                  <a:pt x="27640" y="1376"/>
                  <a:pt x="27654" y="1416"/>
                  <a:pt x="27679" y="1488"/>
                </a:cubicBezTo>
                <a:cubicBezTo>
                  <a:pt x="27694" y="1416"/>
                  <a:pt x="27703" y="1374"/>
                  <a:pt x="27712" y="1335"/>
                </a:cubicBezTo>
                <a:cubicBezTo>
                  <a:pt x="27725" y="1335"/>
                  <a:pt x="27738" y="1335"/>
                  <a:pt x="27751" y="1332"/>
                </a:cubicBezTo>
                <a:cubicBezTo>
                  <a:pt x="27754" y="1314"/>
                  <a:pt x="27760" y="1298"/>
                  <a:pt x="27766" y="1283"/>
                </a:cubicBezTo>
                <a:cubicBezTo>
                  <a:pt x="27769" y="1289"/>
                  <a:pt x="27772" y="1295"/>
                  <a:pt x="27775" y="1301"/>
                </a:cubicBezTo>
                <a:cubicBezTo>
                  <a:pt x="27769" y="1314"/>
                  <a:pt x="27762" y="1327"/>
                  <a:pt x="27756" y="1341"/>
                </a:cubicBezTo>
                <a:cubicBezTo>
                  <a:pt x="27753" y="1337"/>
                  <a:pt x="27752" y="1334"/>
                  <a:pt x="27751" y="1332"/>
                </a:cubicBezTo>
                <a:lnTo>
                  <a:pt x="27751" y="1332"/>
                </a:lnTo>
                <a:cubicBezTo>
                  <a:pt x="27756" y="1388"/>
                  <a:pt x="27760" y="1441"/>
                  <a:pt x="27766" y="1547"/>
                </a:cubicBezTo>
                <a:cubicBezTo>
                  <a:pt x="27785" y="1460"/>
                  <a:pt x="27793" y="1422"/>
                  <a:pt x="27801" y="1380"/>
                </a:cubicBezTo>
                <a:cubicBezTo>
                  <a:pt x="27834" y="1411"/>
                  <a:pt x="27857" y="1433"/>
                  <a:pt x="27884" y="1458"/>
                </a:cubicBezTo>
                <a:cubicBezTo>
                  <a:pt x="27893" y="1410"/>
                  <a:pt x="27898" y="1372"/>
                  <a:pt x="27907" y="1317"/>
                </a:cubicBezTo>
                <a:cubicBezTo>
                  <a:pt x="27934" y="1424"/>
                  <a:pt x="27957" y="1519"/>
                  <a:pt x="27984" y="1623"/>
                </a:cubicBezTo>
                <a:cubicBezTo>
                  <a:pt x="27993" y="1571"/>
                  <a:pt x="28007" y="1555"/>
                  <a:pt x="28022" y="1555"/>
                </a:cubicBezTo>
                <a:cubicBezTo>
                  <a:pt x="28045" y="1555"/>
                  <a:pt x="28072" y="1590"/>
                  <a:pt x="28096" y="1590"/>
                </a:cubicBezTo>
                <a:cubicBezTo>
                  <a:pt x="28100" y="1590"/>
                  <a:pt x="28104" y="1589"/>
                  <a:pt x="28107" y="1586"/>
                </a:cubicBezTo>
                <a:cubicBezTo>
                  <a:pt x="28156" y="1557"/>
                  <a:pt x="28210" y="1557"/>
                  <a:pt x="28263" y="1544"/>
                </a:cubicBezTo>
                <a:cubicBezTo>
                  <a:pt x="28263" y="1492"/>
                  <a:pt x="28265" y="1441"/>
                  <a:pt x="28266" y="1382"/>
                </a:cubicBezTo>
                <a:cubicBezTo>
                  <a:pt x="28285" y="1413"/>
                  <a:pt x="28300" y="1433"/>
                  <a:pt x="28309" y="1447"/>
                </a:cubicBezTo>
                <a:cubicBezTo>
                  <a:pt x="28353" y="1414"/>
                  <a:pt x="28387" y="1389"/>
                  <a:pt x="28419" y="1366"/>
                </a:cubicBezTo>
                <a:cubicBezTo>
                  <a:pt x="28422" y="1335"/>
                  <a:pt x="28425" y="1305"/>
                  <a:pt x="28431" y="1255"/>
                </a:cubicBezTo>
                <a:cubicBezTo>
                  <a:pt x="28446" y="1314"/>
                  <a:pt x="28453" y="1347"/>
                  <a:pt x="28465" y="1389"/>
                </a:cubicBezTo>
                <a:cubicBezTo>
                  <a:pt x="28497" y="1385"/>
                  <a:pt x="28531" y="1382"/>
                  <a:pt x="28555" y="1379"/>
                </a:cubicBezTo>
                <a:cubicBezTo>
                  <a:pt x="28562" y="1329"/>
                  <a:pt x="28565" y="1304"/>
                  <a:pt x="28574" y="1242"/>
                </a:cubicBezTo>
                <a:cubicBezTo>
                  <a:pt x="28588" y="1338"/>
                  <a:pt x="28596" y="1391"/>
                  <a:pt x="28603" y="1439"/>
                </a:cubicBezTo>
                <a:cubicBezTo>
                  <a:pt x="28618" y="1442"/>
                  <a:pt x="28627" y="1442"/>
                  <a:pt x="28636" y="1444"/>
                </a:cubicBezTo>
                <a:cubicBezTo>
                  <a:pt x="28646" y="1402"/>
                  <a:pt x="28655" y="1361"/>
                  <a:pt x="28674" y="1274"/>
                </a:cubicBezTo>
                <a:cubicBezTo>
                  <a:pt x="28702" y="1339"/>
                  <a:pt x="28718" y="1376"/>
                  <a:pt x="28739" y="1422"/>
                </a:cubicBezTo>
                <a:cubicBezTo>
                  <a:pt x="28714" y="1441"/>
                  <a:pt x="28697" y="1452"/>
                  <a:pt x="28677" y="1467"/>
                </a:cubicBezTo>
                <a:cubicBezTo>
                  <a:pt x="28703" y="1507"/>
                  <a:pt x="28725" y="1539"/>
                  <a:pt x="28744" y="1567"/>
                </a:cubicBezTo>
                <a:cubicBezTo>
                  <a:pt x="28768" y="1533"/>
                  <a:pt x="28784" y="1510"/>
                  <a:pt x="28789" y="1505"/>
                </a:cubicBezTo>
                <a:cubicBezTo>
                  <a:pt x="28819" y="1536"/>
                  <a:pt x="28840" y="1558"/>
                  <a:pt x="28850" y="1569"/>
                </a:cubicBezTo>
                <a:cubicBezTo>
                  <a:pt x="28844" y="1614"/>
                  <a:pt x="28842" y="1636"/>
                  <a:pt x="28839" y="1660"/>
                </a:cubicBezTo>
                <a:cubicBezTo>
                  <a:pt x="28921" y="1529"/>
                  <a:pt x="29027" y="1530"/>
                  <a:pt x="29106" y="1433"/>
                </a:cubicBezTo>
                <a:cubicBezTo>
                  <a:pt x="29130" y="1482"/>
                  <a:pt x="29152" y="1501"/>
                  <a:pt x="29171" y="1501"/>
                </a:cubicBezTo>
                <a:cubicBezTo>
                  <a:pt x="29195" y="1501"/>
                  <a:pt x="29216" y="1473"/>
                  <a:pt x="29236" y="1436"/>
                </a:cubicBezTo>
                <a:cubicBezTo>
                  <a:pt x="29265" y="1464"/>
                  <a:pt x="29291" y="1499"/>
                  <a:pt x="29316" y="1499"/>
                </a:cubicBezTo>
                <a:cubicBezTo>
                  <a:pt x="29331" y="1499"/>
                  <a:pt x="29345" y="1487"/>
                  <a:pt x="29359" y="1454"/>
                </a:cubicBezTo>
                <a:cubicBezTo>
                  <a:pt x="29365" y="1442"/>
                  <a:pt x="29373" y="1435"/>
                  <a:pt x="29381" y="1435"/>
                </a:cubicBezTo>
                <a:cubicBezTo>
                  <a:pt x="29393" y="1435"/>
                  <a:pt x="29405" y="1452"/>
                  <a:pt x="29409" y="1497"/>
                </a:cubicBezTo>
                <a:cubicBezTo>
                  <a:pt x="29440" y="1505"/>
                  <a:pt x="29468" y="1491"/>
                  <a:pt x="29502" y="1529"/>
                </a:cubicBezTo>
                <a:cubicBezTo>
                  <a:pt x="29506" y="1533"/>
                  <a:pt x="29510" y="1535"/>
                  <a:pt x="29515" y="1535"/>
                </a:cubicBezTo>
                <a:cubicBezTo>
                  <a:pt x="29536" y="1535"/>
                  <a:pt x="29566" y="1503"/>
                  <a:pt x="29582" y="1503"/>
                </a:cubicBezTo>
                <a:cubicBezTo>
                  <a:pt x="29585" y="1503"/>
                  <a:pt x="29588" y="1505"/>
                  <a:pt x="29590" y="1508"/>
                </a:cubicBezTo>
                <a:cubicBezTo>
                  <a:pt x="29601" y="1530"/>
                  <a:pt x="29610" y="1537"/>
                  <a:pt x="29616" y="1537"/>
                </a:cubicBezTo>
                <a:cubicBezTo>
                  <a:pt x="29632" y="1537"/>
                  <a:pt x="29640" y="1498"/>
                  <a:pt x="29654" y="1498"/>
                </a:cubicBezTo>
                <a:cubicBezTo>
                  <a:pt x="29654" y="1498"/>
                  <a:pt x="29655" y="1498"/>
                  <a:pt x="29655" y="1498"/>
                </a:cubicBezTo>
                <a:cubicBezTo>
                  <a:pt x="29678" y="1503"/>
                  <a:pt x="29708" y="1536"/>
                  <a:pt x="29728" y="1536"/>
                </a:cubicBezTo>
                <a:cubicBezTo>
                  <a:pt x="29732" y="1536"/>
                  <a:pt x="29736" y="1535"/>
                  <a:pt x="29739" y="1532"/>
                </a:cubicBezTo>
                <a:cubicBezTo>
                  <a:pt x="29772" y="1500"/>
                  <a:pt x="29806" y="1491"/>
                  <a:pt x="29842" y="1491"/>
                </a:cubicBezTo>
                <a:cubicBezTo>
                  <a:pt x="29881" y="1491"/>
                  <a:pt x="29920" y="1501"/>
                  <a:pt x="29959" y="1501"/>
                </a:cubicBezTo>
                <a:cubicBezTo>
                  <a:pt x="29970" y="1501"/>
                  <a:pt x="29982" y="1500"/>
                  <a:pt x="29993" y="1498"/>
                </a:cubicBezTo>
                <a:cubicBezTo>
                  <a:pt x="29994" y="1498"/>
                  <a:pt x="29995" y="1498"/>
                  <a:pt x="29995" y="1498"/>
                </a:cubicBezTo>
                <a:cubicBezTo>
                  <a:pt x="30010" y="1498"/>
                  <a:pt x="30027" y="1530"/>
                  <a:pt x="30042" y="1547"/>
                </a:cubicBezTo>
                <a:cubicBezTo>
                  <a:pt x="30055" y="1516"/>
                  <a:pt x="30070" y="1482"/>
                  <a:pt x="30083" y="1450"/>
                </a:cubicBezTo>
                <a:cubicBezTo>
                  <a:pt x="30112" y="1490"/>
                  <a:pt x="30141" y="1499"/>
                  <a:pt x="30170" y="1499"/>
                </a:cubicBezTo>
                <a:cubicBezTo>
                  <a:pt x="30197" y="1499"/>
                  <a:pt x="30224" y="1491"/>
                  <a:pt x="30251" y="1491"/>
                </a:cubicBezTo>
                <a:cubicBezTo>
                  <a:pt x="30252" y="1491"/>
                  <a:pt x="30253" y="1491"/>
                  <a:pt x="30254" y="1491"/>
                </a:cubicBezTo>
                <a:cubicBezTo>
                  <a:pt x="30300" y="1492"/>
                  <a:pt x="30345" y="1494"/>
                  <a:pt x="30392" y="1530"/>
                </a:cubicBezTo>
                <a:cubicBezTo>
                  <a:pt x="30394" y="1532"/>
                  <a:pt x="30396" y="1532"/>
                  <a:pt x="30397" y="1532"/>
                </a:cubicBezTo>
                <a:cubicBezTo>
                  <a:pt x="30402" y="1532"/>
                  <a:pt x="30407" y="1529"/>
                  <a:pt x="30413" y="1529"/>
                </a:cubicBezTo>
                <a:cubicBezTo>
                  <a:pt x="30411" y="1483"/>
                  <a:pt x="30411" y="1439"/>
                  <a:pt x="30411" y="1398"/>
                </a:cubicBezTo>
                <a:cubicBezTo>
                  <a:pt x="30439" y="1372"/>
                  <a:pt x="30464" y="1347"/>
                  <a:pt x="30494" y="1319"/>
                </a:cubicBezTo>
                <a:cubicBezTo>
                  <a:pt x="30514" y="1368"/>
                  <a:pt x="30532" y="1384"/>
                  <a:pt x="30549" y="1384"/>
                </a:cubicBezTo>
                <a:cubicBezTo>
                  <a:pt x="30583" y="1384"/>
                  <a:pt x="30615" y="1323"/>
                  <a:pt x="30654" y="1323"/>
                </a:cubicBezTo>
                <a:cubicBezTo>
                  <a:pt x="30660" y="1323"/>
                  <a:pt x="30666" y="1324"/>
                  <a:pt x="30672" y="1327"/>
                </a:cubicBezTo>
                <a:cubicBezTo>
                  <a:pt x="30686" y="1357"/>
                  <a:pt x="30706" y="1401"/>
                  <a:pt x="30734" y="1464"/>
                </a:cubicBezTo>
                <a:cubicBezTo>
                  <a:pt x="30750" y="1405"/>
                  <a:pt x="30763" y="1361"/>
                  <a:pt x="30764" y="1354"/>
                </a:cubicBezTo>
                <a:cubicBezTo>
                  <a:pt x="30801" y="1358"/>
                  <a:pt x="30827" y="1367"/>
                  <a:pt x="30850" y="1367"/>
                </a:cubicBezTo>
                <a:cubicBezTo>
                  <a:pt x="30856" y="1367"/>
                  <a:pt x="30863" y="1366"/>
                  <a:pt x="30869" y="1364"/>
                </a:cubicBezTo>
                <a:cubicBezTo>
                  <a:pt x="30879" y="1362"/>
                  <a:pt x="30882" y="1339"/>
                  <a:pt x="30893" y="1339"/>
                </a:cubicBezTo>
                <a:cubicBezTo>
                  <a:pt x="30897" y="1339"/>
                  <a:pt x="30902" y="1342"/>
                  <a:pt x="30909" y="1349"/>
                </a:cubicBezTo>
                <a:cubicBezTo>
                  <a:pt x="30912" y="1354"/>
                  <a:pt x="30917" y="1355"/>
                  <a:pt x="30922" y="1355"/>
                </a:cubicBezTo>
                <a:cubicBezTo>
                  <a:pt x="30937" y="1355"/>
                  <a:pt x="30956" y="1340"/>
                  <a:pt x="30970" y="1340"/>
                </a:cubicBezTo>
                <a:cubicBezTo>
                  <a:pt x="30975" y="1340"/>
                  <a:pt x="30979" y="1342"/>
                  <a:pt x="30982" y="1347"/>
                </a:cubicBezTo>
                <a:cubicBezTo>
                  <a:pt x="31002" y="1374"/>
                  <a:pt x="31019" y="1381"/>
                  <a:pt x="31037" y="1381"/>
                </a:cubicBezTo>
                <a:cubicBezTo>
                  <a:pt x="31054" y="1381"/>
                  <a:pt x="31071" y="1374"/>
                  <a:pt x="31089" y="1374"/>
                </a:cubicBezTo>
                <a:cubicBezTo>
                  <a:pt x="31089" y="1374"/>
                  <a:pt x="31090" y="1374"/>
                  <a:pt x="31091" y="1374"/>
                </a:cubicBezTo>
                <a:cubicBezTo>
                  <a:pt x="31127" y="1377"/>
                  <a:pt x="31162" y="1378"/>
                  <a:pt x="31198" y="1378"/>
                </a:cubicBezTo>
                <a:cubicBezTo>
                  <a:pt x="31239" y="1378"/>
                  <a:pt x="31281" y="1377"/>
                  <a:pt x="31323" y="1377"/>
                </a:cubicBezTo>
                <a:cubicBezTo>
                  <a:pt x="31333" y="1377"/>
                  <a:pt x="31344" y="1377"/>
                  <a:pt x="31354" y="1377"/>
                </a:cubicBezTo>
                <a:cubicBezTo>
                  <a:pt x="31362" y="1377"/>
                  <a:pt x="31371" y="1391"/>
                  <a:pt x="31379" y="1398"/>
                </a:cubicBezTo>
                <a:cubicBezTo>
                  <a:pt x="31384" y="1424"/>
                  <a:pt x="31388" y="1450"/>
                  <a:pt x="31394" y="1483"/>
                </a:cubicBezTo>
                <a:cubicBezTo>
                  <a:pt x="31413" y="1463"/>
                  <a:pt x="31429" y="1445"/>
                  <a:pt x="31447" y="1424"/>
                </a:cubicBezTo>
                <a:cubicBezTo>
                  <a:pt x="31474" y="1469"/>
                  <a:pt x="31500" y="1511"/>
                  <a:pt x="31535" y="1567"/>
                </a:cubicBezTo>
                <a:cubicBezTo>
                  <a:pt x="31560" y="1533"/>
                  <a:pt x="31585" y="1501"/>
                  <a:pt x="31610" y="1469"/>
                </a:cubicBezTo>
                <a:cubicBezTo>
                  <a:pt x="31596" y="1432"/>
                  <a:pt x="31587" y="1414"/>
                  <a:pt x="31565" y="1366"/>
                </a:cubicBezTo>
                <a:lnTo>
                  <a:pt x="31565" y="1366"/>
                </a:lnTo>
                <a:cubicBezTo>
                  <a:pt x="31634" y="1380"/>
                  <a:pt x="31685" y="1391"/>
                  <a:pt x="31744" y="1404"/>
                </a:cubicBezTo>
                <a:cubicBezTo>
                  <a:pt x="31759" y="1369"/>
                  <a:pt x="31783" y="1316"/>
                  <a:pt x="31803" y="1264"/>
                </a:cubicBezTo>
                <a:cubicBezTo>
                  <a:pt x="31903" y="1447"/>
                  <a:pt x="32021" y="1419"/>
                  <a:pt x="32130" y="1494"/>
                </a:cubicBezTo>
                <a:cubicBezTo>
                  <a:pt x="32136" y="1442"/>
                  <a:pt x="32139" y="1410"/>
                  <a:pt x="32143" y="1372"/>
                </a:cubicBezTo>
                <a:cubicBezTo>
                  <a:pt x="32189" y="1427"/>
                  <a:pt x="32231" y="1480"/>
                  <a:pt x="32272" y="1530"/>
                </a:cubicBezTo>
                <a:cubicBezTo>
                  <a:pt x="32350" y="1529"/>
                  <a:pt x="32427" y="1529"/>
                  <a:pt x="32511" y="1529"/>
                </a:cubicBezTo>
                <a:cubicBezTo>
                  <a:pt x="32495" y="1495"/>
                  <a:pt x="32484" y="1476"/>
                  <a:pt x="32467" y="1441"/>
                </a:cubicBezTo>
                <a:cubicBezTo>
                  <a:pt x="32528" y="1383"/>
                  <a:pt x="32587" y="1327"/>
                  <a:pt x="32648" y="1270"/>
                </a:cubicBezTo>
                <a:cubicBezTo>
                  <a:pt x="32656" y="1282"/>
                  <a:pt x="32671" y="1304"/>
                  <a:pt x="32683" y="1320"/>
                </a:cubicBezTo>
                <a:cubicBezTo>
                  <a:pt x="32709" y="1292"/>
                  <a:pt x="32730" y="1270"/>
                  <a:pt x="32754" y="1245"/>
                </a:cubicBezTo>
                <a:cubicBezTo>
                  <a:pt x="32767" y="1295"/>
                  <a:pt x="32774" y="1327"/>
                  <a:pt x="32786" y="1372"/>
                </a:cubicBezTo>
                <a:cubicBezTo>
                  <a:pt x="32801" y="1366"/>
                  <a:pt x="32815" y="1360"/>
                  <a:pt x="32836" y="1351"/>
                </a:cubicBezTo>
                <a:cubicBezTo>
                  <a:pt x="32821" y="1294"/>
                  <a:pt x="32809" y="1251"/>
                  <a:pt x="32789" y="1176"/>
                </a:cubicBezTo>
                <a:lnTo>
                  <a:pt x="32789" y="1176"/>
                </a:lnTo>
                <a:cubicBezTo>
                  <a:pt x="32851" y="1232"/>
                  <a:pt x="32895" y="1273"/>
                  <a:pt x="32943" y="1317"/>
                </a:cubicBezTo>
                <a:cubicBezTo>
                  <a:pt x="32955" y="1299"/>
                  <a:pt x="32967" y="1280"/>
                  <a:pt x="32976" y="1267"/>
                </a:cubicBezTo>
                <a:cubicBezTo>
                  <a:pt x="33002" y="1294"/>
                  <a:pt x="33027" y="1317"/>
                  <a:pt x="33051" y="1341"/>
                </a:cubicBezTo>
                <a:cubicBezTo>
                  <a:pt x="33043" y="1360"/>
                  <a:pt x="33036" y="1380"/>
                  <a:pt x="33026" y="1405"/>
                </a:cubicBezTo>
                <a:cubicBezTo>
                  <a:pt x="33037" y="1417"/>
                  <a:pt x="33047" y="1422"/>
                  <a:pt x="33055" y="1422"/>
                </a:cubicBezTo>
                <a:cubicBezTo>
                  <a:pt x="33090" y="1422"/>
                  <a:pt x="33098" y="1335"/>
                  <a:pt x="33130" y="1302"/>
                </a:cubicBezTo>
                <a:cubicBezTo>
                  <a:pt x="33165" y="1319"/>
                  <a:pt x="33210" y="1339"/>
                  <a:pt x="33258" y="1361"/>
                </a:cubicBezTo>
                <a:cubicBezTo>
                  <a:pt x="33279" y="1336"/>
                  <a:pt x="33301" y="1304"/>
                  <a:pt x="33327" y="1304"/>
                </a:cubicBezTo>
                <a:cubicBezTo>
                  <a:pt x="33346" y="1304"/>
                  <a:pt x="33366" y="1320"/>
                  <a:pt x="33388" y="1367"/>
                </a:cubicBezTo>
                <a:cubicBezTo>
                  <a:pt x="33417" y="1386"/>
                  <a:pt x="33448" y="1420"/>
                  <a:pt x="33477" y="1420"/>
                </a:cubicBezTo>
                <a:cubicBezTo>
                  <a:pt x="33510" y="1419"/>
                  <a:pt x="33539" y="1386"/>
                  <a:pt x="33570" y="1369"/>
                </a:cubicBezTo>
                <a:cubicBezTo>
                  <a:pt x="33591" y="1405"/>
                  <a:pt x="33608" y="1438"/>
                  <a:pt x="33622" y="1460"/>
                </a:cubicBezTo>
                <a:cubicBezTo>
                  <a:pt x="33655" y="1444"/>
                  <a:pt x="33686" y="1430"/>
                  <a:pt x="33708" y="1422"/>
                </a:cubicBezTo>
                <a:cubicBezTo>
                  <a:pt x="33736" y="1494"/>
                  <a:pt x="33755" y="1545"/>
                  <a:pt x="33773" y="1592"/>
                </a:cubicBezTo>
                <a:cubicBezTo>
                  <a:pt x="33778" y="1592"/>
                  <a:pt x="33783" y="1592"/>
                  <a:pt x="33788" y="1592"/>
                </a:cubicBezTo>
                <a:cubicBezTo>
                  <a:pt x="33835" y="1592"/>
                  <a:pt x="33882" y="1596"/>
                  <a:pt x="33927" y="1596"/>
                </a:cubicBezTo>
                <a:cubicBezTo>
                  <a:pt x="33961" y="1596"/>
                  <a:pt x="33994" y="1594"/>
                  <a:pt x="34028" y="1586"/>
                </a:cubicBezTo>
                <a:cubicBezTo>
                  <a:pt x="34070" y="1577"/>
                  <a:pt x="34108" y="1529"/>
                  <a:pt x="34155" y="1529"/>
                </a:cubicBezTo>
                <a:cubicBezTo>
                  <a:pt x="34158" y="1529"/>
                  <a:pt x="34162" y="1530"/>
                  <a:pt x="34166" y="1530"/>
                </a:cubicBezTo>
                <a:cubicBezTo>
                  <a:pt x="34166" y="1530"/>
                  <a:pt x="34166" y="1530"/>
                  <a:pt x="34167" y="1530"/>
                </a:cubicBezTo>
                <a:cubicBezTo>
                  <a:pt x="34183" y="1530"/>
                  <a:pt x="34199" y="1487"/>
                  <a:pt x="34216" y="1463"/>
                </a:cubicBezTo>
                <a:cubicBezTo>
                  <a:pt x="34231" y="1514"/>
                  <a:pt x="34242" y="1551"/>
                  <a:pt x="34256" y="1598"/>
                </a:cubicBezTo>
                <a:cubicBezTo>
                  <a:pt x="34262" y="1554"/>
                  <a:pt x="34264" y="1522"/>
                  <a:pt x="34269" y="1488"/>
                </a:cubicBezTo>
                <a:cubicBezTo>
                  <a:pt x="34328" y="1540"/>
                  <a:pt x="34386" y="1566"/>
                  <a:pt x="34443" y="1566"/>
                </a:cubicBezTo>
                <a:cubicBezTo>
                  <a:pt x="34501" y="1566"/>
                  <a:pt x="34557" y="1539"/>
                  <a:pt x="34613" y="1482"/>
                </a:cubicBezTo>
                <a:cubicBezTo>
                  <a:pt x="34647" y="1514"/>
                  <a:pt x="34698" y="1531"/>
                  <a:pt x="34766" y="1531"/>
                </a:cubicBezTo>
                <a:cubicBezTo>
                  <a:pt x="34769" y="1531"/>
                  <a:pt x="34772" y="1530"/>
                  <a:pt x="34775" y="1530"/>
                </a:cubicBezTo>
                <a:cubicBezTo>
                  <a:pt x="34794" y="1466"/>
                  <a:pt x="34813" y="1407"/>
                  <a:pt x="34841" y="1314"/>
                </a:cubicBezTo>
                <a:cubicBezTo>
                  <a:pt x="34862" y="1391"/>
                  <a:pt x="34871" y="1426"/>
                  <a:pt x="34881" y="1464"/>
                </a:cubicBezTo>
                <a:cubicBezTo>
                  <a:pt x="34896" y="1465"/>
                  <a:pt x="34914" y="1481"/>
                  <a:pt x="34928" y="1481"/>
                </a:cubicBezTo>
                <a:cubicBezTo>
                  <a:pt x="34941" y="1481"/>
                  <a:pt x="34950" y="1469"/>
                  <a:pt x="34952" y="1420"/>
                </a:cubicBezTo>
                <a:cubicBezTo>
                  <a:pt x="34943" y="1410"/>
                  <a:pt x="34934" y="1397"/>
                  <a:pt x="34925" y="1383"/>
                </a:cubicBezTo>
                <a:cubicBezTo>
                  <a:pt x="34928" y="1377"/>
                  <a:pt x="34931" y="1372"/>
                  <a:pt x="34932" y="1366"/>
                </a:cubicBezTo>
                <a:cubicBezTo>
                  <a:pt x="34940" y="1382"/>
                  <a:pt x="34947" y="1397"/>
                  <a:pt x="34954" y="1411"/>
                </a:cubicBezTo>
                <a:cubicBezTo>
                  <a:pt x="34953" y="1416"/>
                  <a:pt x="34952" y="1420"/>
                  <a:pt x="34952" y="1420"/>
                </a:cubicBezTo>
                <a:cubicBezTo>
                  <a:pt x="34977" y="1400"/>
                  <a:pt x="34997" y="1354"/>
                  <a:pt x="35023" y="1354"/>
                </a:cubicBezTo>
                <a:cubicBezTo>
                  <a:pt x="35033" y="1354"/>
                  <a:pt x="35045" y="1362"/>
                  <a:pt x="35057" y="1380"/>
                </a:cubicBezTo>
                <a:cubicBezTo>
                  <a:pt x="35065" y="1413"/>
                  <a:pt x="35072" y="1442"/>
                  <a:pt x="35075" y="1461"/>
                </a:cubicBezTo>
                <a:cubicBezTo>
                  <a:pt x="35116" y="1427"/>
                  <a:pt x="35156" y="1410"/>
                  <a:pt x="35195" y="1410"/>
                </a:cubicBezTo>
                <a:cubicBezTo>
                  <a:pt x="35246" y="1410"/>
                  <a:pt x="35296" y="1439"/>
                  <a:pt x="35346" y="1497"/>
                </a:cubicBezTo>
                <a:cubicBezTo>
                  <a:pt x="35352" y="1530"/>
                  <a:pt x="35356" y="1555"/>
                  <a:pt x="35362" y="1582"/>
                </a:cubicBezTo>
                <a:cubicBezTo>
                  <a:pt x="35396" y="1548"/>
                  <a:pt x="35406" y="1464"/>
                  <a:pt x="35453" y="1464"/>
                </a:cubicBezTo>
                <a:cubicBezTo>
                  <a:pt x="35454" y="1464"/>
                  <a:pt x="35456" y="1464"/>
                  <a:pt x="35458" y="1464"/>
                </a:cubicBezTo>
                <a:cubicBezTo>
                  <a:pt x="35482" y="1467"/>
                  <a:pt x="35508" y="1514"/>
                  <a:pt x="35531" y="1514"/>
                </a:cubicBezTo>
                <a:cubicBezTo>
                  <a:pt x="35540" y="1514"/>
                  <a:pt x="35549" y="1507"/>
                  <a:pt x="35556" y="1485"/>
                </a:cubicBezTo>
                <a:cubicBezTo>
                  <a:pt x="35578" y="1535"/>
                  <a:pt x="35599" y="1586"/>
                  <a:pt x="35625" y="1650"/>
                </a:cubicBezTo>
                <a:cubicBezTo>
                  <a:pt x="35631" y="1595"/>
                  <a:pt x="35636" y="1563"/>
                  <a:pt x="35640" y="1525"/>
                </a:cubicBezTo>
                <a:cubicBezTo>
                  <a:pt x="35664" y="1566"/>
                  <a:pt x="35686" y="1603"/>
                  <a:pt x="35708" y="1641"/>
                </a:cubicBezTo>
                <a:cubicBezTo>
                  <a:pt x="35736" y="1641"/>
                  <a:pt x="35765" y="1636"/>
                  <a:pt x="35794" y="1636"/>
                </a:cubicBezTo>
                <a:cubicBezTo>
                  <a:pt x="35811" y="1636"/>
                  <a:pt x="35829" y="1638"/>
                  <a:pt x="35846" y="1644"/>
                </a:cubicBezTo>
                <a:cubicBezTo>
                  <a:pt x="35888" y="1658"/>
                  <a:pt x="35938" y="1731"/>
                  <a:pt x="35971" y="1731"/>
                </a:cubicBezTo>
                <a:cubicBezTo>
                  <a:pt x="35975" y="1731"/>
                  <a:pt x="35979" y="1730"/>
                  <a:pt x="35983" y="1728"/>
                </a:cubicBezTo>
                <a:cubicBezTo>
                  <a:pt x="35995" y="1719"/>
                  <a:pt x="36007" y="1715"/>
                  <a:pt x="36018" y="1715"/>
                </a:cubicBezTo>
                <a:cubicBezTo>
                  <a:pt x="36047" y="1715"/>
                  <a:pt x="36071" y="1740"/>
                  <a:pt x="36098" y="1756"/>
                </a:cubicBezTo>
                <a:cubicBezTo>
                  <a:pt x="36111" y="1735"/>
                  <a:pt x="36123" y="1717"/>
                  <a:pt x="36133" y="1703"/>
                </a:cubicBezTo>
                <a:cubicBezTo>
                  <a:pt x="36145" y="1725"/>
                  <a:pt x="36152" y="1738"/>
                  <a:pt x="36170" y="1769"/>
                </a:cubicBezTo>
                <a:cubicBezTo>
                  <a:pt x="36192" y="1710"/>
                  <a:pt x="36215" y="1650"/>
                  <a:pt x="36245" y="1567"/>
                </a:cubicBezTo>
                <a:cubicBezTo>
                  <a:pt x="36249" y="1625"/>
                  <a:pt x="36252" y="1660"/>
                  <a:pt x="36254" y="1695"/>
                </a:cubicBezTo>
                <a:lnTo>
                  <a:pt x="36304" y="1695"/>
                </a:lnTo>
                <a:cubicBezTo>
                  <a:pt x="36305" y="1625"/>
                  <a:pt x="36305" y="1575"/>
                  <a:pt x="36305" y="1466"/>
                </a:cubicBezTo>
                <a:cubicBezTo>
                  <a:pt x="36357" y="1557"/>
                  <a:pt x="36387" y="1613"/>
                  <a:pt x="36415" y="1660"/>
                </a:cubicBezTo>
                <a:cubicBezTo>
                  <a:pt x="36417" y="1648"/>
                  <a:pt x="36420" y="1614"/>
                  <a:pt x="36421" y="1603"/>
                </a:cubicBezTo>
                <a:cubicBezTo>
                  <a:pt x="36474" y="1573"/>
                  <a:pt x="36518" y="1550"/>
                  <a:pt x="36564" y="1525"/>
                </a:cubicBezTo>
                <a:cubicBezTo>
                  <a:pt x="36576" y="1560"/>
                  <a:pt x="36586" y="1598"/>
                  <a:pt x="36599" y="1641"/>
                </a:cubicBezTo>
                <a:cubicBezTo>
                  <a:pt x="36607" y="1597"/>
                  <a:pt x="36614" y="1558"/>
                  <a:pt x="36623" y="1513"/>
                </a:cubicBezTo>
                <a:cubicBezTo>
                  <a:pt x="36645" y="1533"/>
                  <a:pt x="36664" y="1552"/>
                  <a:pt x="36682" y="1569"/>
                </a:cubicBezTo>
                <a:cubicBezTo>
                  <a:pt x="36691" y="1554"/>
                  <a:pt x="36698" y="1541"/>
                  <a:pt x="36707" y="1525"/>
                </a:cubicBezTo>
                <a:cubicBezTo>
                  <a:pt x="36718" y="1570"/>
                  <a:pt x="36726" y="1603"/>
                  <a:pt x="36729" y="1616"/>
                </a:cubicBezTo>
                <a:cubicBezTo>
                  <a:pt x="36776" y="1645"/>
                  <a:pt x="36816" y="1669"/>
                  <a:pt x="36857" y="1695"/>
                </a:cubicBezTo>
                <a:cubicBezTo>
                  <a:pt x="36860" y="1661"/>
                  <a:pt x="36863" y="1628"/>
                  <a:pt x="36866" y="1600"/>
                </a:cubicBezTo>
                <a:cubicBezTo>
                  <a:pt x="36969" y="1558"/>
                  <a:pt x="37070" y="1519"/>
                  <a:pt x="37178" y="1476"/>
                </a:cubicBezTo>
                <a:cubicBezTo>
                  <a:pt x="37182" y="1483"/>
                  <a:pt x="37194" y="1502"/>
                  <a:pt x="37211" y="1532"/>
                </a:cubicBezTo>
                <a:cubicBezTo>
                  <a:pt x="37234" y="1497"/>
                  <a:pt x="37259" y="1459"/>
                  <a:pt x="37287" y="1459"/>
                </a:cubicBezTo>
                <a:cubicBezTo>
                  <a:pt x="37305" y="1459"/>
                  <a:pt x="37324" y="1474"/>
                  <a:pt x="37344" y="1513"/>
                </a:cubicBezTo>
                <a:cubicBezTo>
                  <a:pt x="37356" y="1495"/>
                  <a:pt x="37364" y="1472"/>
                  <a:pt x="37375" y="1466"/>
                </a:cubicBezTo>
                <a:cubicBezTo>
                  <a:pt x="37381" y="1463"/>
                  <a:pt x="37388" y="1462"/>
                  <a:pt x="37395" y="1462"/>
                </a:cubicBezTo>
                <a:cubicBezTo>
                  <a:pt x="37406" y="1462"/>
                  <a:pt x="37416" y="1464"/>
                  <a:pt x="37423" y="1464"/>
                </a:cubicBezTo>
                <a:cubicBezTo>
                  <a:pt x="37448" y="1507"/>
                  <a:pt x="37466" y="1541"/>
                  <a:pt x="37485" y="1573"/>
                </a:cubicBezTo>
                <a:cubicBezTo>
                  <a:pt x="37524" y="1512"/>
                  <a:pt x="37563" y="1461"/>
                  <a:pt x="37619" y="1461"/>
                </a:cubicBezTo>
                <a:cubicBezTo>
                  <a:pt x="37620" y="1461"/>
                  <a:pt x="37621" y="1461"/>
                  <a:pt x="37622" y="1461"/>
                </a:cubicBezTo>
                <a:cubicBezTo>
                  <a:pt x="37686" y="1461"/>
                  <a:pt x="37742" y="1398"/>
                  <a:pt x="37809" y="1398"/>
                </a:cubicBezTo>
                <a:cubicBezTo>
                  <a:pt x="37816" y="1398"/>
                  <a:pt x="37823" y="1398"/>
                  <a:pt x="37829" y="1399"/>
                </a:cubicBezTo>
                <a:cubicBezTo>
                  <a:pt x="37833" y="1400"/>
                  <a:pt x="37837" y="1400"/>
                  <a:pt x="37841" y="1400"/>
                </a:cubicBezTo>
                <a:cubicBezTo>
                  <a:pt x="37882" y="1400"/>
                  <a:pt x="37929" y="1365"/>
                  <a:pt x="37956" y="1314"/>
                </a:cubicBezTo>
                <a:cubicBezTo>
                  <a:pt x="38028" y="1179"/>
                  <a:pt x="38122" y="1142"/>
                  <a:pt x="38200" y="1061"/>
                </a:cubicBezTo>
                <a:cubicBezTo>
                  <a:pt x="38219" y="1089"/>
                  <a:pt x="38229" y="1102"/>
                  <a:pt x="38244" y="1123"/>
                </a:cubicBezTo>
                <a:cubicBezTo>
                  <a:pt x="38275" y="1042"/>
                  <a:pt x="38304" y="967"/>
                  <a:pt x="38316" y="938"/>
                </a:cubicBezTo>
                <a:cubicBezTo>
                  <a:pt x="38380" y="879"/>
                  <a:pt x="38428" y="864"/>
                  <a:pt x="38450" y="805"/>
                </a:cubicBezTo>
                <a:cubicBezTo>
                  <a:pt x="38478" y="730"/>
                  <a:pt x="38527" y="742"/>
                  <a:pt x="38562" y="698"/>
                </a:cubicBezTo>
                <a:cubicBezTo>
                  <a:pt x="38553" y="662"/>
                  <a:pt x="38547" y="637"/>
                  <a:pt x="38538" y="599"/>
                </a:cubicBezTo>
                <a:cubicBezTo>
                  <a:pt x="38510" y="629"/>
                  <a:pt x="38485" y="654"/>
                  <a:pt x="38463" y="676"/>
                </a:cubicBezTo>
                <a:cubicBezTo>
                  <a:pt x="38447" y="649"/>
                  <a:pt x="38435" y="632"/>
                  <a:pt x="38430" y="623"/>
                </a:cubicBezTo>
                <a:cubicBezTo>
                  <a:pt x="38409" y="643"/>
                  <a:pt x="38393" y="659"/>
                  <a:pt x="38375" y="677"/>
                </a:cubicBezTo>
                <a:cubicBezTo>
                  <a:pt x="38359" y="624"/>
                  <a:pt x="38349" y="587"/>
                  <a:pt x="38340" y="556"/>
                </a:cubicBezTo>
                <a:cubicBezTo>
                  <a:pt x="38300" y="579"/>
                  <a:pt x="38268" y="608"/>
                  <a:pt x="38235" y="611"/>
                </a:cubicBezTo>
                <a:cubicBezTo>
                  <a:pt x="37947" y="634"/>
                  <a:pt x="37660" y="652"/>
                  <a:pt x="37373" y="674"/>
                </a:cubicBezTo>
                <a:cubicBezTo>
                  <a:pt x="37339" y="677"/>
                  <a:pt x="37307" y="705"/>
                  <a:pt x="37270" y="723"/>
                </a:cubicBezTo>
                <a:cubicBezTo>
                  <a:pt x="37235" y="681"/>
                  <a:pt x="37200" y="667"/>
                  <a:pt x="37164" y="667"/>
                </a:cubicBezTo>
                <a:cubicBezTo>
                  <a:pt x="37128" y="667"/>
                  <a:pt x="37091" y="681"/>
                  <a:pt x="37054" y="698"/>
                </a:cubicBezTo>
                <a:cubicBezTo>
                  <a:pt x="37036" y="705"/>
                  <a:pt x="37010" y="731"/>
                  <a:pt x="36999" y="731"/>
                </a:cubicBezTo>
                <a:cubicBezTo>
                  <a:pt x="36997" y="731"/>
                  <a:pt x="36996" y="730"/>
                  <a:pt x="36995" y="729"/>
                </a:cubicBezTo>
                <a:cubicBezTo>
                  <a:pt x="36981" y="694"/>
                  <a:pt x="36968" y="683"/>
                  <a:pt x="36955" y="683"/>
                </a:cubicBezTo>
                <a:cubicBezTo>
                  <a:pt x="36935" y="683"/>
                  <a:pt x="36916" y="707"/>
                  <a:pt x="36896" y="707"/>
                </a:cubicBezTo>
                <a:cubicBezTo>
                  <a:pt x="36891" y="707"/>
                  <a:pt x="36887" y="705"/>
                  <a:pt x="36882" y="702"/>
                </a:cubicBezTo>
                <a:cubicBezTo>
                  <a:pt x="36880" y="701"/>
                  <a:pt x="36878" y="700"/>
                  <a:pt x="36876" y="700"/>
                </a:cubicBezTo>
                <a:cubicBezTo>
                  <a:pt x="36859" y="700"/>
                  <a:pt x="36836" y="731"/>
                  <a:pt x="36824" y="731"/>
                </a:cubicBezTo>
                <a:cubicBezTo>
                  <a:pt x="36822" y="731"/>
                  <a:pt x="36820" y="730"/>
                  <a:pt x="36819" y="727"/>
                </a:cubicBezTo>
                <a:cubicBezTo>
                  <a:pt x="36791" y="678"/>
                  <a:pt x="36762" y="662"/>
                  <a:pt x="36735" y="662"/>
                </a:cubicBezTo>
                <a:cubicBezTo>
                  <a:pt x="36713" y="662"/>
                  <a:pt x="36691" y="673"/>
                  <a:pt x="36673" y="684"/>
                </a:cubicBezTo>
                <a:cubicBezTo>
                  <a:pt x="36660" y="692"/>
                  <a:pt x="36648" y="695"/>
                  <a:pt x="36635" y="695"/>
                </a:cubicBezTo>
                <a:cubicBezTo>
                  <a:pt x="36600" y="695"/>
                  <a:pt x="36565" y="672"/>
                  <a:pt x="36530" y="672"/>
                </a:cubicBezTo>
                <a:cubicBezTo>
                  <a:pt x="36524" y="672"/>
                  <a:pt x="36518" y="673"/>
                  <a:pt x="36513" y="674"/>
                </a:cubicBezTo>
                <a:cubicBezTo>
                  <a:pt x="36512" y="674"/>
                  <a:pt x="36512" y="674"/>
                  <a:pt x="36511" y="674"/>
                </a:cubicBezTo>
                <a:cubicBezTo>
                  <a:pt x="36494" y="674"/>
                  <a:pt x="36475" y="616"/>
                  <a:pt x="36457" y="616"/>
                </a:cubicBezTo>
                <a:cubicBezTo>
                  <a:pt x="36452" y="616"/>
                  <a:pt x="36447" y="622"/>
                  <a:pt x="36442" y="636"/>
                </a:cubicBezTo>
                <a:cubicBezTo>
                  <a:pt x="36435" y="657"/>
                  <a:pt x="36428" y="665"/>
                  <a:pt x="36422" y="665"/>
                </a:cubicBezTo>
                <a:cubicBezTo>
                  <a:pt x="36405" y="665"/>
                  <a:pt x="36390" y="609"/>
                  <a:pt x="36374" y="609"/>
                </a:cubicBezTo>
                <a:cubicBezTo>
                  <a:pt x="36370" y="609"/>
                  <a:pt x="36366" y="612"/>
                  <a:pt x="36362" y="618"/>
                </a:cubicBezTo>
                <a:cubicBezTo>
                  <a:pt x="36345" y="649"/>
                  <a:pt x="36317" y="659"/>
                  <a:pt x="36305" y="670"/>
                </a:cubicBezTo>
                <a:cubicBezTo>
                  <a:pt x="36235" y="643"/>
                  <a:pt x="36169" y="570"/>
                  <a:pt x="36110" y="570"/>
                </a:cubicBezTo>
                <a:cubicBezTo>
                  <a:pt x="36086" y="570"/>
                  <a:pt x="36063" y="581"/>
                  <a:pt x="36042" y="612"/>
                </a:cubicBezTo>
                <a:cubicBezTo>
                  <a:pt x="36008" y="595"/>
                  <a:pt x="35983" y="580"/>
                  <a:pt x="35956" y="567"/>
                </a:cubicBezTo>
                <a:cubicBezTo>
                  <a:pt x="35927" y="549"/>
                  <a:pt x="35898" y="531"/>
                  <a:pt x="35877" y="521"/>
                </a:cubicBezTo>
                <a:cubicBezTo>
                  <a:pt x="35831" y="539"/>
                  <a:pt x="35795" y="558"/>
                  <a:pt x="35758" y="567"/>
                </a:cubicBezTo>
                <a:cubicBezTo>
                  <a:pt x="35740" y="571"/>
                  <a:pt x="35722" y="573"/>
                  <a:pt x="35704" y="573"/>
                </a:cubicBezTo>
                <a:cubicBezTo>
                  <a:pt x="35613" y="573"/>
                  <a:pt x="35522" y="528"/>
                  <a:pt x="35431" y="515"/>
                </a:cubicBezTo>
                <a:cubicBezTo>
                  <a:pt x="35387" y="510"/>
                  <a:pt x="35344" y="508"/>
                  <a:pt x="35300" y="508"/>
                </a:cubicBezTo>
                <a:cubicBezTo>
                  <a:pt x="35228" y="508"/>
                  <a:pt x="35155" y="513"/>
                  <a:pt x="35082" y="514"/>
                </a:cubicBezTo>
                <a:cubicBezTo>
                  <a:pt x="35051" y="514"/>
                  <a:pt x="35019" y="516"/>
                  <a:pt x="34987" y="516"/>
                </a:cubicBezTo>
                <a:cubicBezTo>
                  <a:pt x="34963" y="516"/>
                  <a:pt x="34939" y="515"/>
                  <a:pt x="34915" y="511"/>
                </a:cubicBezTo>
                <a:cubicBezTo>
                  <a:pt x="34885" y="506"/>
                  <a:pt x="34856" y="477"/>
                  <a:pt x="34837" y="464"/>
                </a:cubicBezTo>
                <a:cubicBezTo>
                  <a:pt x="34810" y="481"/>
                  <a:pt x="34785" y="514"/>
                  <a:pt x="34768" y="514"/>
                </a:cubicBezTo>
                <a:cubicBezTo>
                  <a:pt x="34765" y="514"/>
                  <a:pt x="34761" y="512"/>
                  <a:pt x="34759" y="509"/>
                </a:cubicBezTo>
                <a:cubicBezTo>
                  <a:pt x="34715" y="466"/>
                  <a:pt x="34673" y="457"/>
                  <a:pt x="34631" y="457"/>
                </a:cubicBezTo>
                <a:cubicBezTo>
                  <a:pt x="34601" y="457"/>
                  <a:pt x="34571" y="462"/>
                  <a:pt x="34542" y="462"/>
                </a:cubicBezTo>
                <a:cubicBezTo>
                  <a:pt x="34528" y="462"/>
                  <a:pt x="34514" y="461"/>
                  <a:pt x="34500" y="458"/>
                </a:cubicBezTo>
                <a:cubicBezTo>
                  <a:pt x="34448" y="448"/>
                  <a:pt x="34394" y="430"/>
                  <a:pt x="34337" y="415"/>
                </a:cubicBezTo>
                <a:cubicBezTo>
                  <a:pt x="34329" y="427"/>
                  <a:pt x="34317" y="448"/>
                  <a:pt x="34307" y="465"/>
                </a:cubicBezTo>
                <a:cubicBezTo>
                  <a:pt x="34277" y="441"/>
                  <a:pt x="34252" y="404"/>
                  <a:pt x="34224" y="404"/>
                </a:cubicBezTo>
                <a:cubicBezTo>
                  <a:pt x="34212" y="404"/>
                  <a:pt x="34201" y="410"/>
                  <a:pt x="34188" y="426"/>
                </a:cubicBezTo>
                <a:cubicBezTo>
                  <a:pt x="34172" y="446"/>
                  <a:pt x="34147" y="457"/>
                  <a:pt x="34124" y="457"/>
                </a:cubicBezTo>
                <a:cubicBezTo>
                  <a:pt x="34111" y="457"/>
                  <a:pt x="34099" y="454"/>
                  <a:pt x="34088" y="448"/>
                </a:cubicBezTo>
                <a:cubicBezTo>
                  <a:pt x="33994" y="393"/>
                  <a:pt x="33900" y="349"/>
                  <a:pt x="33806" y="349"/>
                </a:cubicBezTo>
                <a:cubicBezTo>
                  <a:pt x="33803" y="349"/>
                  <a:pt x="33800" y="349"/>
                  <a:pt x="33797" y="349"/>
                </a:cubicBezTo>
                <a:cubicBezTo>
                  <a:pt x="33737" y="350"/>
                  <a:pt x="33678" y="353"/>
                  <a:pt x="33619" y="353"/>
                </a:cubicBezTo>
                <a:cubicBezTo>
                  <a:pt x="33581" y="353"/>
                  <a:pt x="33542" y="352"/>
                  <a:pt x="33504" y="348"/>
                </a:cubicBezTo>
                <a:cubicBezTo>
                  <a:pt x="33489" y="346"/>
                  <a:pt x="33474" y="345"/>
                  <a:pt x="33460" y="345"/>
                </a:cubicBezTo>
                <a:cubicBezTo>
                  <a:pt x="33425" y="345"/>
                  <a:pt x="33390" y="349"/>
                  <a:pt x="33355" y="349"/>
                </a:cubicBezTo>
                <a:cubicBezTo>
                  <a:pt x="33314" y="349"/>
                  <a:pt x="33272" y="344"/>
                  <a:pt x="33229" y="324"/>
                </a:cubicBezTo>
                <a:cubicBezTo>
                  <a:pt x="33175" y="300"/>
                  <a:pt x="33121" y="297"/>
                  <a:pt x="33067" y="297"/>
                </a:cubicBezTo>
                <a:cubicBezTo>
                  <a:pt x="33053" y="297"/>
                  <a:pt x="33038" y="298"/>
                  <a:pt x="33024" y="298"/>
                </a:cubicBezTo>
                <a:cubicBezTo>
                  <a:pt x="32996" y="298"/>
                  <a:pt x="32968" y="297"/>
                  <a:pt x="32940" y="293"/>
                </a:cubicBezTo>
                <a:cubicBezTo>
                  <a:pt x="32911" y="289"/>
                  <a:pt x="32882" y="255"/>
                  <a:pt x="32857" y="239"/>
                </a:cubicBezTo>
                <a:cubicBezTo>
                  <a:pt x="32840" y="265"/>
                  <a:pt x="32827" y="286"/>
                  <a:pt x="32817" y="302"/>
                </a:cubicBezTo>
                <a:cubicBezTo>
                  <a:pt x="32786" y="276"/>
                  <a:pt x="32761" y="238"/>
                  <a:pt x="32735" y="238"/>
                </a:cubicBezTo>
                <a:cubicBezTo>
                  <a:pt x="32724" y="238"/>
                  <a:pt x="32712" y="246"/>
                  <a:pt x="32699" y="265"/>
                </a:cubicBezTo>
                <a:cubicBezTo>
                  <a:pt x="32681" y="293"/>
                  <a:pt x="32661" y="305"/>
                  <a:pt x="32639" y="305"/>
                </a:cubicBezTo>
                <a:cubicBezTo>
                  <a:pt x="32613" y="305"/>
                  <a:pt x="32586" y="290"/>
                  <a:pt x="32558" y="268"/>
                </a:cubicBezTo>
                <a:cubicBezTo>
                  <a:pt x="32532" y="248"/>
                  <a:pt x="32505" y="231"/>
                  <a:pt x="32479" y="231"/>
                </a:cubicBezTo>
                <a:cubicBezTo>
                  <a:pt x="32454" y="231"/>
                  <a:pt x="32430" y="247"/>
                  <a:pt x="32411" y="292"/>
                </a:cubicBezTo>
                <a:cubicBezTo>
                  <a:pt x="32395" y="275"/>
                  <a:pt x="32378" y="246"/>
                  <a:pt x="32362" y="245"/>
                </a:cubicBezTo>
                <a:cubicBezTo>
                  <a:pt x="32358" y="244"/>
                  <a:pt x="32354" y="244"/>
                  <a:pt x="32350" y="244"/>
                </a:cubicBezTo>
                <a:cubicBezTo>
                  <a:pt x="32324" y="244"/>
                  <a:pt x="32296" y="254"/>
                  <a:pt x="32270" y="254"/>
                </a:cubicBezTo>
                <a:cubicBezTo>
                  <a:pt x="32254" y="254"/>
                  <a:pt x="32238" y="250"/>
                  <a:pt x="32225" y="234"/>
                </a:cubicBezTo>
                <a:cubicBezTo>
                  <a:pt x="32211" y="218"/>
                  <a:pt x="32199" y="212"/>
                  <a:pt x="32188" y="212"/>
                </a:cubicBezTo>
                <a:cubicBezTo>
                  <a:pt x="32160" y="212"/>
                  <a:pt x="32141" y="247"/>
                  <a:pt x="32115" y="247"/>
                </a:cubicBezTo>
                <a:cubicBezTo>
                  <a:pt x="32113" y="247"/>
                  <a:pt x="32110" y="247"/>
                  <a:pt x="32108" y="246"/>
                </a:cubicBezTo>
                <a:cubicBezTo>
                  <a:pt x="32091" y="242"/>
                  <a:pt x="32075" y="241"/>
                  <a:pt x="32058" y="241"/>
                </a:cubicBezTo>
                <a:cubicBezTo>
                  <a:pt x="32031" y="241"/>
                  <a:pt x="32004" y="244"/>
                  <a:pt x="31977" y="244"/>
                </a:cubicBezTo>
                <a:cubicBezTo>
                  <a:pt x="31964" y="244"/>
                  <a:pt x="31952" y="244"/>
                  <a:pt x="31940" y="242"/>
                </a:cubicBezTo>
                <a:cubicBezTo>
                  <a:pt x="31935" y="241"/>
                  <a:pt x="31930" y="240"/>
                  <a:pt x="31925" y="240"/>
                </a:cubicBezTo>
                <a:cubicBezTo>
                  <a:pt x="31899" y="240"/>
                  <a:pt x="31873" y="251"/>
                  <a:pt x="31846" y="251"/>
                </a:cubicBezTo>
                <a:cubicBezTo>
                  <a:pt x="31819" y="251"/>
                  <a:pt x="31792" y="240"/>
                  <a:pt x="31765" y="196"/>
                </a:cubicBezTo>
                <a:cubicBezTo>
                  <a:pt x="31751" y="232"/>
                  <a:pt x="31736" y="244"/>
                  <a:pt x="31721" y="244"/>
                </a:cubicBezTo>
                <a:cubicBezTo>
                  <a:pt x="31689" y="244"/>
                  <a:pt x="31655" y="194"/>
                  <a:pt x="31622" y="190"/>
                </a:cubicBezTo>
                <a:cubicBezTo>
                  <a:pt x="31606" y="188"/>
                  <a:pt x="31589" y="182"/>
                  <a:pt x="31572" y="182"/>
                </a:cubicBezTo>
                <a:cubicBezTo>
                  <a:pt x="31549" y="182"/>
                  <a:pt x="31527" y="194"/>
                  <a:pt x="31513" y="245"/>
                </a:cubicBezTo>
                <a:cubicBezTo>
                  <a:pt x="31509" y="237"/>
                  <a:pt x="31506" y="230"/>
                  <a:pt x="31501" y="224"/>
                </a:cubicBezTo>
                <a:cubicBezTo>
                  <a:pt x="31494" y="212"/>
                  <a:pt x="31485" y="190"/>
                  <a:pt x="31479" y="190"/>
                </a:cubicBezTo>
                <a:cubicBezTo>
                  <a:pt x="31438" y="190"/>
                  <a:pt x="31398" y="190"/>
                  <a:pt x="31357" y="190"/>
                </a:cubicBezTo>
                <a:cubicBezTo>
                  <a:pt x="31258" y="190"/>
                  <a:pt x="31159" y="191"/>
                  <a:pt x="31060" y="192"/>
                </a:cubicBezTo>
                <a:cubicBezTo>
                  <a:pt x="31047" y="192"/>
                  <a:pt x="31033" y="189"/>
                  <a:pt x="31019" y="189"/>
                </a:cubicBezTo>
                <a:cubicBezTo>
                  <a:pt x="30993" y="189"/>
                  <a:pt x="30967" y="198"/>
                  <a:pt x="30950" y="248"/>
                </a:cubicBezTo>
                <a:cubicBezTo>
                  <a:pt x="30949" y="249"/>
                  <a:pt x="30948" y="249"/>
                  <a:pt x="30947" y="249"/>
                </a:cubicBezTo>
                <a:cubicBezTo>
                  <a:pt x="30944" y="249"/>
                  <a:pt x="30939" y="248"/>
                  <a:pt x="30937" y="248"/>
                </a:cubicBezTo>
                <a:cubicBezTo>
                  <a:pt x="30906" y="218"/>
                  <a:pt x="30876" y="196"/>
                  <a:pt x="30847" y="193"/>
                </a:cubicBezTo>
                <a:cubicBezTo>
                  <a:pt x="30830" y="192"/>
                  <a:pt x="30814" y="192"/>
                  <a:pt x="30797" y="192"/>
                </a:cubicBezTo>
                <a:cubicBezTo>
                  <a:pt x="30763" y="192"/>
                  <a:pt x="30729" y="193"/>
                  <a:pt x="30696" y="193"/>
                </a:cubicBezTo>
                <a:cubicBezTo>
                  <a:pt x="30672" y="193"/>
                  <a:pt x="30648" y="192"/>
                  <a:pt x="30625" y="190"/>
                </a:cubicBezTo>
                <a:cubicBezTo>
                  <a:pt x="30585" y="187"/>
                  <a:pt x="30545" y="162"/>
                  <a:pt x="30503" y="145"/>
                </a:cubicBezTo>
                <a:cubicBezTo>
                  <a:pt x="30486" y="188"/>
                  <a:pt x="30462" y="198"/>
                  <a:pt x="30437" y="198"/>
                </a:cubicBezTo>
                <a:cubicBezTo>
                  <a:pt x="30410" y="198"/>
                  <a:pt x="30382" y="187"/>
                  <a:pt x="30355" y="187"/>
                </a:cubicBezTo>
                <a:cubicBezTo>
                  <a:pt x="30330" y="187"/>
                  <a:pt x="30306" y="198"/>
                  <a:pt x="30289" y="240"/>
                </a:cubicBezTo>
                <a:cubicBezTo>
                  <a:pt x="30268" y="225"/>
                  <a:pt x="30246" y="197"/>
                  <a:pt x="30227" y="197"/>
                </a:cubicBezTo>
                <a:cubicBezTo>
                  <a:pt x="30226" y="197"/>
                  <a:pt x="30225" y="197"/>
                  <a:pt x="30224" y="197"/>
                </a:cubicBezTo>
                <a:cubicBezTo>
                  <a:pt x="30221" y="198"/>
                  <a:pt x="30217" y="198"/>
                  <a:pt x="30214" y="198"/>
                </a:cubicBezTo>
                <a:cubicBezTo>
                  <a:pt x="30189" y="198"/>
                  <a:pt x="30164" y="191"/>
                  <a:pt x="30139" y="191"/>
                </a:cubicBezTo>
                <a:cubicBezTo>
                  <a:pt x="30110" y="191"/>
                  <a:pt x="30083" y="201"/>
                  <a:pt x="30060" y="245"/>
                </a:cubicBezTo>
                <a:cubicBezTo>
                  <a:pt x="30035" y="194"/>
                  <a:pt x="30006" y="177"/>
                  <a:pt x="29980" y="177"/>
                </a:cubicBezTo>
                <a:cubicBezTo>
                  <a:pt x="29955" y="177"/>
                  <a:pt x="29932" y="191"/>
                  <a:pt x="29916" y="205"/>
                </a:cubicBezTo>
                <a:cubicBezTo>
                  <a:pt x="29904" y="215"/>
                  <a:pt x="29892" y="219"/>
                  <a:pt x="29881" y="219"/>
                </a:cubicBezTo>
                <a:cubicBezTo>
                  <a:pt x="29850" y="219"/>
                  <a:pt x="29819" y="189"/>
                  <a:pt x="29790" y="189"/>
                </a:cubicBezTo>
                <a:cubicBezTo>
                  <a:pt x="29783" y="189"/>
                  <a:pt x="29776" y="191"/>
                  <a:pt x="29770" y="195"/>
                </a:cubicBezTo>
                <a:cubicBezTo>
                  <a:pt x="29761" y="199"/>
                  <a:pt x="29751" y="201"/>
                  <a:pt x="29741" y="201"/>
                </a:cubicBezTo>
                <a:cubicBezTo>
                  <a:pt x="29730" y="201"/>
                  <a:pt x="29718" y="199"/>
                  <a:pt x="29706" y="199"/>
                </a:cubicBezTo>
                <a:cubicBezTo>
                  <a:pt x="29684" y="199"/>
                  <a:pt x="29661" y="206"/>
                  <a:pt x="29642" y="248"/>
                </a:cubicBezTo>
                <a:cubicBezTo>
                  <a:pt x="29640" y="252"/>
                  <a:pt x="29637" y="254"/>
                  <a:pt x="29633" y="254"/>
                </a:cubicBezTo>
                <a:cubicBezTo>
                  <a:pt x="29618" y="254"/>
                  <a:pt x="29594" y="226"/>
                  <a:pt x="29572" y="226"/>
                </a:cubicBezTo>
                <a:cubicBezTo>
                  <a:pt x="29561" y="226"/>
                  <a:pt x="29551" y="233"/>
                  <a:pt x="29543" y="252"/>
                </a:cubicBezTo>
                <a:cubicBezTo>
                  <a:pt x="29541" y="257"/>
                  <a:pt x="29536" y="260"/>
                  <a:pt x="29530" y="260"/>
                </a:cubicBezTo>
                <a:cubicBezTo>
                  <a:pt x="29524" y="260"/>
                  <a:pt x="29518" y="257"/>
                  <a:pt x="29515" y="252"/>
                </a:cubicBezTo>
                <a:cubicBezTo>
                  <a:pt x="29496" y="217"/>
                  <a:pt x="29479" y="201"/>
                  <a:pt x="29462" y="201"/>
                </a:cubicBezTo>
                <a:cubicBezTo>
                  <a:pt x="29446" y="201"/>
                  <a:pt x="29430" y="215"/>
                  <a:pt x="29415" y="240"/>
                </a:cubicBezTo>
                <a:cubicBezTo>
                  <a:pt x="29395" y="201"/>
                  <a:pt x="29375" y="191"/>
                  <a:pt x="29355" y="191"/>
                </a:cubicBezTo>
                <a:cubicBezTo>
                  <a:pt x="29333" y="191"/>
                  <a:pt x="29311" y="203"/>
                  <a:pt x="29290" y="203"/>
                </a:cubicBezTo>
                <a:cubicBezTo>
                  <a:pt x="29287" y="203"/>
                  <a:pt x="29284" y="202"/>
                  <a:pt x="29281" y="202"/>
                </a:cubicBezTo>
                <a:cubicBezTo>
                  <a:pt x="29280" y="202"/>
                  <a:pt x="29279" y="201"/>
                  <a:pt x="29278" y="201"/>
                </a:cubicBezTo>
                <a:cubicBezTo>
                  <a:pt x="29260" y="201"/>
                  <a:pt x="29242" y="229"/>
                  <a:pt x="29227" y="242"/>
                </a:cubicBezTo>
                <a:cubicBezTo>
                  <a:pt x="29208" y="228"/>
                  <a:pt x="29186" y="202"/>
                  <a:pt x="29165" y="200"/>
                </a:cubicBezTo>
                <a:cubicBezTo>
                  <a:pt x="29140" y="199"/>
                  <a:pt x="29114" y="199"/>
                  <a:pt x="29089" y="199"/>
                </a:cubicBezTo>
                <a:cubicBezTo>
                  <a:pt x="29038" y="199"/>
                  <a:pt x="28987" y="200"/>
                  <a:pt x="28936" y="200"/>
                </a:cubicBezTo>
                <a:cubicBezTo>
                  <a:pt x="28910" y="200"/>
                  <a:pt x="28885" y="200"/>
                  <a:pt x="28859" y="199"/>
                </a:cubicBezTo>
                <a:cubicBezTo>
                  <a:pt x="28802" y="196"/>
                  <a:pt x="28744" y="175"/>
                  <a:pt x="28683" y="161"/>
                </a:cubicBezTo>
                <a:cubicBezTo>
                  <a:pt x="28678" y="170"/>
                  <a:pt x="28669" y="187"/>
                  <a:pt x="28669" y="187"/>
                </a:cubicBezTo>
                <a:cubicBezTo>
                  <a:pt x="28615" y="171"/>
                  <a:pt x="28571" y="149"/>
                  <a:pt x="28528" y="147"/>
                </a:cubicBezTo>
                <a:cubicBezTo>
                  <a:pt x="28503" y="146"/>
                  <a:pt x="28477" y="142"/>
                  <a:pt x="28452" y="142"/>
                </a:cubicBezTo>
                <a:cubicBezTo>
                  <a:pt x="28416" y="142"/>
                  <a:pt x="28381" y="150"/>
                  <a:pt x="28350" y="186"/>
                </a:cubicBezTo>
                <a:cubicBezTo>
                  <a:pt x="28326" y="156"/>
                  <a:pt x="28301" y="148"/>
                  <a:pt x="28277" y="148"/>
                </a:cubicBezTo>
                <a:cubicBezTo>
                  <a:pt x="28246" y="148"/>
                  <a:pt x="28216" y="161"/>
                  <a:pt x="28187" y="161"/>
                </a:cubicBezTo>
                <a:cubicBezTo>
                  <a:pt x="28169" y="161"/>
                  <a:pt x="28151" y="156"/>
                  <a:pt x="28134" y="139"/>
                </a:cubicBezTo>
                <a:cubicBezTo>
                  <a:pt x="28098" y="102"/>
                  <a:pt x="28065" y="94"/>
                  <a:pt x="28033" y="94"/>
                </a:cubicBezTo>
                <a:cubicBezTo>
                  <a:pt x="28008" y="94"/>
                  <a:pt x="27984" y="99"/>
                  <a:pt x="27960" y="99"/>
                </a:cubicBezTo>
                <a:cubicBezTo>
                  <a:pt x="27943" y="99"/>
                  <a:pt x="27927" y="97"/>
                  <a:pt x="27910" y="89"/>
                </a:cubicBezTo>
                <a:cubicBezTo>
                  <a:pt x="27885" y="139"/>
                  <a:pt x="27865" y="178"/>
                  <a:pt x="27859" y="190"/>
                </a:cubicBezTo>
                <a:cubicBezTo>
                  <a:pt x="27773" y="174"/>
                  <a:pt x="27712" y="152"/>
                  <a:pt x="27650" y="152"/>
                </a:cubicBezTo>
                <a:cubicBezTo>
                  <a:pt x="27608" y="152"/>
                  <a:pt x="27562" y="82"/>
                  <a:pt x="27521" y="82"/>
                </a:cubicBezTo>
                <a:cubicBezTo>
                  <a:pt x="27501" y="82"/>
                  <a:pt x="27481" y="99"/>
                  <a:pt x="27464" y="149"/>
                </a:cubicBezTo>
                <a:cubicBezTo>
                  <a:pt x="27453" y="130"/>
                  <a:pt x="27441" y="111"/>
                  <a:pt x="27428" y="89"/>
                </a:cubicBezTo>
                <a:cubicBezTo>
                  <a:pt x="27401" y="143"/>
                  <a:pt x="27359" y="105"/>
                  <a:pt x="27326" y="140"/>
                </a:cubicBezTo>
                <a:cubicBezTo>
                  <a:pt x="27321" y="145"/>
                  <a:pt x="27316" y="148"/>
                  <a:pt x="27311" y="148"/>
                </a:cubicBezTo>
                <a:cubicBezTo>
                  <a:pt x="27285" y="148"/>
                  <a:pt x="27257" y="91"/>
                  <a:pt x="27227" y="91"/>
                </a:cubicBezTo>
                <a:cubicBezTo>
                  <a:pt x="27215" y="91"/>
                  <a:pt x="27203" y="100"/>
                  <a:pt x="27191" y="125"/>
                </a:cubicBezTo>
                <a:cubicBezTo>
                  <a:pt x="27178" y="151"/>
                  <a:pt x="27161" y="164"/>
                  <a:pt x="27142" y="164"/>
                </a:cubicBezTo>
                <a:cubicBezTo>
                  <a:pt x="27118" y="164"/>
                  <a:pt x="27092" y="143"/>
                  <a:pt x="27069" y="97"/>
                </a:cubicBezTo>
                <a:cubicBezTo>
                  <a:pt x="27062" y="121"/>
                  <a:pt x="27053" y="129"/>
                  <a:pt x="27043" y="129"/>
                </a:cubicBezTo>
                <a:cubicBezTo>
                  <a:pt x="27022" y="129"/>
                  <a:pt x="26998" y="94"/>
                  <a:pt x="26976" y="94"/>
                </a:cubicBezTo>
                <a:cubicBezTo>
                  <a:pt x="26963" y="94"/>
                  <a:pt x="26951" y="107"/>
                  <a:pt x="26942" y="147"/>
                </a:cubicBezTo>
                <a:cubicBezTo>
                  <a:pt x="26944" y="170"/>
                  <a:pt x="26947" y="214"/>
                  <a:pt x="26950" y="259"/>
                </a:cubicBezTo>
                <a:cubicBezTo>
                  <a:pt x="26902" y="202"/>
                  <a:pt x="26860" y="150"/>
                  <a:pt x="26817" y="99"/>
                </a:cubicBezTo>
                <a:cubicBezTo>
                  <a:pt x="26807" y="119"/>
                  <a:pt x="26796" y="126"/>
                  <a:pt x="26785" y="126"/>
                </a:cubicBezTo>
                <a:cubicBezTo>
                  <a:pt x="26761" y="126"/>
                  <a:pt x="26734" y="97"/>
                  <a:pt x="26707" y="97"/>
                </a:cubicBezTo>
                <a:cubicBezTo>
                  <a:pt x="26692" y="97"/>
                  <a:pt x="26677" y="106"/>
                  <a:pt x="26663" y="133"/>
                </a:cubicBezTo>
                <a:cubicBezTo>
                  <a:pt x="26661" y="140"/>
                  <a:pt x="26646" y="172"/>
                  <a:pt x="26632" y="208"/>
                </a:cubicBezTo>
                <a:cubicBezTo>
                  <a:pt x="26610" y="171"/>
                  <a:pt x="26588" y="133"/>
                  <a:pt x="26567" y="99"/>
                </a:cubicBezTo>
                <a:lnTo>
                  <a:pt x="26470" y="99"/>
                </a:lnTo>
                <a:cubicBezTo>
                  <a:pt x="26461" y="131"/>
                  <a:pt x="26448" y="177"/>
                  <a:pt x="26438" y="214"/>
                </a:cubicBezTo>
                <a:cubicBezTo>
                  <a:pt x="26345" y="167"/>
                  <a:pt x="26256" y="92"/>
                  <a:pt x="26173" y="92"/>
                </a:cubicBezTo>
                <a:cubicBezTo>
                  <a:pt x="26134" y="92"/>
                  <a:pt x="26096" y="108"/>
                  <a:pt x="26059" y="150"/>
                </a:cubicBezTo>
                <a:cubicBezTo>
                  <a:pt x="26026" y="133"/>
                  <a:pt x="25996" y="108"/>
                  <a:pt x="25965" y="100"/>
                </a:cubicBezTo>
                <a:cubicBezTo>
                  <a:pt x="25959" y="99"/>
                  <a:pt x="25954" y="98"/>
                  <a:pt x="25948" y="98"/>
                </a:cubicBezTo>
                <a:cubicBezTo>
                  <a:pt x="25901" y="98"/>
                  <a:pt x="25857" y="141"/>
                  <a:pt x="25810" y="141"/>
                </a:cubicBezTo>
                <a:cubicBezTo>
                  <a:pt x="25791" y="141"/>
                  <a:pt x="25772" y="135"/>
                  <a:pt x="25752" y="117"/>
                </a:cubicBezTo>
                <a:cubicBezTo>
                  <a:pt x="25737" y="149"/>
                  <a:pt x="25721" y="160"/>
                  <a:pt x="25704" y="160"/>
                </a:cubicBezTo>
                <a:cubicBezTo>
                  <a:pt x="25667" y="160"/>
                  <a:pt x="25628" y="103"/>
                  <a:pt x="25592" y="103"/>
                </a:cubicBezTo>
                <a:cubicBezTo>
                  <a:pt x="25591" y="103"/>
                  <a:pt x="25591" y="103"/>
                  <a:pt x="25590" y="103"/>
                </a:cubicBezTo>
                <a:cubicBezTo>
                  <a:pt x="25533" y="108"/>
                  <a:pt x="25478" y="139"/>
                  <a:pt x="25424" y="158"/>
                </a:cubicBezTo>
                <a:cubicBezTo>
                  <a:pt x="25421" y="159"/>
                  <a:pt x="25418" y="159"/>
                  <a:pt x="25415" y="159"/>
                </a:cubicBezTo>
                <a:cubicBezTo>
                  <a:pt x="25413" y="159"/>
                  <a:pt x="25411" y="159"/>
                  <a:pt x="25409" y="158"/>
                </a:cubicBezTo>
                <a:cubicBezTo>
                  <a:pt x="25384" y="134"/>
                  <a:pt x="25361" y="97"/>
                  <a:pt x="25337" y="97"/>
                </a:cubicBezTo>
                <a:cubicBezTo>
                  <a:pt x="25325" y="97"/>
                  <a:pt x="25312" y="106"/>
                  <a:pt x="25299" y="128"/>
                </a:cubicBezTo>
                <a:cubicBezTo>
                  <a:pt x="25296" y="134"/>
                  <a:pt x="25292" y="136"/>
                  <a:pt x="25288" y="136"/>
                </a:cubicBezTo>
                <a:cubicBezTo>
                  <a:pt x="25272" y="136"/>
                  <a:pt x="25250" y="106"/>
                  <a:pt x="25231" y="106"/>
                </a:cubicBezTo>
                <a:cubicBezTo>
                  <a:pt x="25220" y="106"/>
                  <a:pt x="25209" y="118"/>
                  <a:pt x="25202" y="156"/>
                </a:cubicBezTo>
                <a:cubicBezTo>
                  <a:pt x="25200" y="165"/>
                  <a:pt x="25192" y="168"/>
                  <a:pt x="25180" y="168"/>
                </a:cubicBezTo>
                <a:cubicBezTo>
                  <a:pt x="25166" y="168"/>
                  <a:pt x="25148" y="163"/>
                  <a:pt x="25135" y="156"/>
                </a:cubicBezTo>
                <a:cubicBezTo>
                  <a:pt x="25110" y="144"/>
                  <a:pt x="25078" y="91"/>
                  <a:pt x="25055" y="91"/>
                </a:cubicBezTo>
                <a:cubicBezTo>
                  <a:pt x="25047" y="91"/>
                  <a:pt x="25041" y="97"/>
                  <a:pt x="25035" y="111"/>
                </a:cubicBezTo>
                <a:cubicBezTo>
                  <a:pt x="25027" y="135"/>
                  <a:pt x="25018" y="143"/>
                  <a:pt x="25010" y="143"/>
                </a:cubicBezTo>
                <a:cubicBezTo>
                  <a:pt x="24990" y="143"/>
                  <a:pt x="24972" y="93"/>
                  <a:pt x="24951" y="93"/>
                </a:cubicBezTo>
                <a:cubicBezTo>
                  <a:pt x="24948" y="93"/>
                  <a:pt x="24945" y="95"/>
                  <a:pt x="24941" y="97"/>
                </a:cubicBezTo>
                <a:cubicBezTo>
                  <a:pt x="24931" y="107"/>
                  <a:pt x="24919" y="110"/>
                  <a:pt x="24905" y="110"/>
                </a:cubicBezTo>
                <a:cubicBezTo>
                  <a:pt x="24887" y="110"/>
                  <a:pt x="24868" y="104"/>
                  <a:pt x="24849" y="104"/>
                </a:cubicBezTo>
                <a:cubicBezTo>
                  <a:pt x="24844" y="104"/>
                  <a:pt x="24838" y="105"/>
                  <a:pt x="24832" y="106"/>
                </a:cubicBezTo>
                <a:cubicBezTo>
                  <a:pt x="24799" y="114"/>
                  <a:pt x="24768" y="139"/>
                  <a:pt x="24762" y="142"/>
                </a:cubicBezTo>
                <a:cubicBezTo>
                  <a:pt x="24716" y="128"/>
                  <a:pt x="24678" y="102"/>
                  <a:pt x="24653" y="102"/>
                </a:cubicBezTo>
                <a:cubicBezTo>
                  <a:pt x="24646" y="102"/>
                  <a:pt x="24639" y="104"/>
                  <a:pt x="24634" y="111"/>
                </a:cubicBezTo>
                <a:cubicBezTo>
                  <a:pt x="24568" y="189"/>
                  <a:pt x="24493" y="152"/>
                  <a:pt x="24411" y="219"/>
                </a:cubicBezTo>
                <a:lnTo>
                  <a:pt x="24411" y="219"/>
                </a:lnTo>
                <a:cubicBezTo>
                  <a:pt x="24409" y="209"/>
                  <a:pt x="24407" y="199"/>
                  <a:pt x="24404" y="189"/>
                </a:cubicBezTo>
                <a:lnTo>
                  <a:pt x="24404" y="189"/>
                </a:lnTo>
                <a:cubicBezTo>
                  <a:pt x="24403" y="200"/>
                  <a:pt x="24401" y="214"/>
                  <a:pt x="24398" y="230"/>
                </a:cubicBezTo>
                <a:cubicBezTo>
                  <a:pt x="24403" y="226"/>
                  <a:pt x="24407" y="222"/>
                  <a:pt x="24411" y="219"/>
                </a:cubicBezTo>
                <a:lnTo>
                  <a:pt x="24411" y="219"/>
                </a:lnTo>
                <a:cubicBezTo>
                  <a:pt x="24413" y="226"/>
                  <a:pt x="24414" y="234"/>
                  <a:pt x="24415" y="242"/>
                </a:cubicBezTo>
                <a:cubicBezTo>
                  <a:pt x="24415" y="245"/>
                  <a:pt x="24413" y="250"/>
                  <a:pt x="24410" y="250"/>
                </a:cubicBezTo>
                <a:cubicBezTo>
                  <a:pt x="24406" y="250"/>
                  <a:pt x="24402" y="245"/>
                  <a:pt x="24398" y="230"/>
                </a:cubicBezTo>
                <a:cubicBezTo>
                  <a:pt x="24393" y="230"/>
                  <a:pt x="24395" y="196"/>
                  <a:pt x="24397" y="162"/>
                </a:cubicBezTo>
                <a:lnTo>
                  <a:pt x="24397" y="162"/>
                </a:lnTo>
                <a:cubicBezTo>
                  <a:pt x="24399" y="171"/>
                  <a:pt x="24402" y="180"/>
                  <a:pt x="24404" y="189"/>
                </a:cubicBezTo>
                <a:lnTo>
                  <a:pt x="24404" y="189"/>
                </a:lnTo>
                <a:cubicBezTo>
                  <a:pt x="24410" y="146"/>
                  <a:pt x="24410" y="136"/>
                  <a:pt x="24409" y="136"/>
                </a:cubicBezTo>
                <a:cubicBezTo>
                  <a:pt x="24382" y="124"/>
                  <a:pt x="24354" y="124"/>
                  <a:pt x="24329" y="103"/>
                </a:cubicBezTo>
                <a:cubicBezTo>
                  <a:pt x="24327" y="101"/>
                  <a:pt x="24324" y="100"/>
                  <a:pt x="24322" y="100"/>
                </a:cubicBezTo>
                <a:cubicBezTo>
                  <a:pt x="24306" y="100"/>
                  <a:pt x="24301" y="151"/>
                  <a:pt x="24284" y="151"/>
                </a:cubicBezTo>
                <a:cubicBezTo>
                  <a:pt x="24279" y="151"/>
                  <a:pt x="24272" y="145"/>
                  <a:pt x="24263" y="131"/>
                </a:cubicBezTo>
                <a:cubicBezTo>
                  <a:pt x="24256" y="119"/>
                  <a:pt x="24242" y="113"/>
                  <a:pt x="24227" y="113"/>
                </a:cubicBezTo>
                <a:cubicBezTo>
                  <a:pt x="24214" y="113"/>
                  <a:pt x="24200" y="118"/>
                  <a:pt x="24191" y="128"/>
                </a:cubicBezTo>
                <a:cubicBezTo>
                  <a:pt x="24166" y="155"/>
                  <a:pt x="24142" y="167"/>
                  <a:pt x="24117" y="167"/>
                </a:cubicBezTo>
                <a:cubicBezTo>
                  <a:pt x="24083" y="167"/>
                  <a:pt x="24048" y="144"/>
                  <a:pt x="24011" y="106"/>
                </a:cubicBezTo>
                <a:cubicBezTo>
                  <a:pt x="23994" y="152"/>
                  <a:pt x="23973" y="168"/>
                  <a:pt x="23954" y="168"/>
                </a:cubicBezTo>
                <a:cubicBezTo>
                  <a:pt x="23930" y="168"/>
                  <a:pt x="23908" y="145"/>
                  <a:pt x="23892" y="125"/>
                </a:cubicBezTo>
                <a:cubicBezTo>
                  <a:pt x="23840" y="142"/>
                  <a:pt x="23808" y="162"/>
                  <a:pt x="23776" y="162"/>
                </a:cubicBezTo>
                <a:cubicBezTo>
                  <a:pt x="23775" y="162"/>
                  <a:pt x="23774" y="162"/>
                  <a:pt x="23773" y="162"/>
                </a:cubicBezTo>
                <a:cubicBezTo>
                  <a:pt x="23744" y="161"/>
                  <a:pt x="23708" y="127"/>
                  <a:pt x="23681" y="127"/>
                </a:cubicBezTo>
                <a:cubicBezTo>
                  <a:pt x="23674" y="127"/>
                  <a:pt x="23668" y="129"/>
                  <a:pt x="23663" y="134"/>
                </a:cubicBezTo>
                <a:cubicBezTo>
                  <a:pt x="23656" y="141"/>
                  <a:pt x="23649" y="144"/>
                  <a:pt x="23643" y="144"/>
                </a:cubicBezTo>
                <a:cubicBezTo>
                  <a:pt x="23619" y="144"/>
                  <a:pt x="23600" y="102"/>
                  <a:pt x="23576" y="102"/>
                </a:cubicBezTo>
                <a:cubicBezTo>
                  <a:pt x="23573" y="102"/>
                  <a:pt x="23569" y="103"/>
                  <a:pt x="23566" y="105"/>
                </a:cubicBezTo>
                <a:cubicBezTo>
                  <a:pt x="23551" y="113"/>
                  <a:pt x="23536" y="115"/>
                  <a:pt x="23520" y="115"/>
                </a:cubicBezTo>
                <a:cubicBezTo>
                  <a:pt x="23496" y="115"/>
                  <a:pt x="23472" y="109"/>
                  <a:pt x="23455" y="109"/>
                </a:cubicBezTo>
                <a:cubicBezTo>
                  <a:pt x="23413" y="158"/>
                  <a:pt x="23382" y="195"/>
                  <a:pt x="23354" y="224"/>
                </a:cubicBezTo>
                <a:cubicBezTo>
                  <a:pt x="23308" y="170"/>
                  <a:pt x="23268" y="121"/>
                  <a:pt x="23229" y="74"/>
                </a:cubicBezTo>
                <a:cubicBezTo>
                  <a:pt x="23227" y="72"/>
                  <a:pt x="23225" y="71"/>
                  <a:pt x="23223" y="71"/>
                </a:cubicBezTo>
                <a:cubicBezTo>
                  <a:pt x="23218" y="71"/>
                  <a:pt x="23213" y="74"/>
                  <a:pt x="23208" y="75"/>
                </a:cubicBezTo>
                <a:cubicBezTo>
                  <a:pt x="23210" y="120"/>
                  <a:pt x="23210" y="164"/>
                  <a:pt x="23210" y="231"/>
                </a:cubicBezTo>
                <a:cubicBezTo>
                  <a:pt x="23165" y="218"/>
                  <a:pt x="23124" y="206"/>
                  <a:pt x="23082" y="193"/>
                </a:cubicBezTo>
                <a:cubicBezTo>
                  <a:pt x="23064" y="200"/>
                  <a:pt x="23043" y="208"/>
                  <a:pt x="23015" y="218"/>
                </a:cubicBezTo>
                <a:cubicBezTo>
                  <a:pt x="23029" y="172"/>
                  <a:pt x="23035" y="150"/>
                  <a:pt x="23043" y="115"/>
                </a:cubicBezTo>
                <a:cubicBezTo>
                  <a:pt x="23039" y="114"/>
                  <a:pt x="23035" y="114"/>
                  <a:pt x="23031" y="114"/>
                </a:cubicBezTo>
                <a:cubicBezTo>
                  <a:pt x="22951" y="114"/>
                  <a:pt x="22979" y="303"/>
                  <a:pt x="22915" y="336"/>
                </a:cubicBezTo>
                <a:cubicBezTo>
                  <a:pt x="22912" y="262"/>
                  <a:pt x="22915" y="175"/>
                  <a:pt x="22873" y="139"/>
                </a:cubicBezTo>
                <a:cubicBezTo>
                  <a:pt x="22836" y="106"/>
                  <a:pt x="22796" y="87"/>
                  <a:pt x="22761" y="64"/>
                </a:cubicBezTo>
                <a:cubicBezTo>
                  <a:pt x="22727" y="81"/>
                  <a:pt x="22695" y="93"/>
                  <a:pt x="22664" y="114"/>
                </a:cubicBezTo>
                <a:cubicBezTo>
                  <a:pt x="22648" y="125"/>
                  <a:pt x="22631" y="129"/>
                  <a:pt x="22614" y="129"/>
                </a:cubicBezTo>
                <a:cubicBezTo>
                  <a:pt x="22547" y="129"/>
                  <a:pt x="22475" y="57"/>
                  <a:pt x="22408" y="57"/>
                </a:cubicBezTo>
                <a:cubicBezTo>
                  <a:pt x="22379" y="57"/>
                  <a:pt x="22352" y="70"/>
                  <a:pt x="22325" y="108"/>
                </a:cubicBezTo>
                <a:cubicBezTo>
                  <a:pt x="22300" y="71"/>
                  <a:pt x="22277" y="52"/>
                  <a:pt x="22255" y="52"/>
                </a:cubicBezTo>
                <a:cubicBezTo>
                  <a:pt x="22233" y="52"/>
                  <a:pt x="22212" y="71"/>
                  <a:pt x="22193" y="109"/>
                </a:cubicBezTo>
                <a:cubicBezTo>
                  <a:pt x="22166" y="65"/>
                  <a:pt x="22138" y="54"/>
                  <a:pt x="22111" y="54"/>
                </a:cubicBezTo>
                <a:cubicBezTo>
                  <a:pt x="22086" y="54"/>
                  <a:pt x="22062" y="62"/>
                  <a:pt x="22038" y="62"/>
                </a:cubicBezTo>
                <a:cubicBezTo>
                  <a:pt x="22038" y="62"/>
                  <a:pt x="22037" y="62"/>
                  <a:pt x="22036" y="62"/>
                </a:cubicBezTo>
                <a:cubicBezTo>
                  <a:pt x="22006" y="62"/>
                  <a:pt x="21980" y="95"/>
                  <a:pt x="21955" y="111"/>
                </a:cubicBezTo>
                <a:cubicBezTo>
                  <a:pt x="21922" y="93"/>
                  <a:pt x="21893" y="68"/>
                  <a:pt x="21863" y="61"/>
                </a:cubicBezTo>
                <a:cubicBezTo>
                  <a:pt x="21846" y="57"/>
                  <a:pt x="21829" y="56"/>
                  <a:pt x="21812" y="56"/>
                </a:cubicBezTo>
                <a:cubicBezTo>
                  <a:pt x="21767" y="56"/>
                  <a:pt x="21721" y="65"/>
                  <a:pt x="21676" y="65"/>
                </a:cubicBezTo>
                <a:cubicBezTo>
                  <a:pt x="21625" y="65"/>
                  <a:pt x="21574" y="54"/>
                  <a:pt x="21522" y="6"/>
                </a:cubicBezTo>
                <a:cubicBezTo>
                  <a:pt x="21518" y="2"/>
                  <a:pt x="21512" y="0"/>
                  <a:pt x="2150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 name="Google Shape;156;p26"/>
          <p:cNvSpPr/>
          <p:nvPr/>
        </p:nvSpPr>
        <p:spPr>
          <a:xfrm>
            <a:off x="3341875" y="4141651"/>
            <a:ext cx="2052810" cy="1010837"/>
          </a:xfrm>
          <a:custGeom>
            <a:rect b="b" l="l" r="r" t="t"/>
            <a:pathLst>
              <a:path extrusionOk="0" h="54736" w="111158">
                <a:moveTo>
                  <a:pt x="45928" y="1"/>
                </a:moveTo>
                <a:lnTo>
                  <a:pt x="46074" y="28622"/>
                </a:lnTo>
                <a:lnTo>
                  <a:pt x="27789" y="6601"/>
                </a:lnTo>
                <a:lnTo>
                  <a:pt x="37717" y="33448"/>
                </a:lnTo>
                <a:lnTo>
                  <a:pt x="37717" y="33448"/>
                </a:lnTo>
                <a:lnTo>
                  <a:pt x="13004" y="19010"/>
                </a:lnTo>
                <a:lnTo>
                  <a:pt x="31512" y="40840"/>
                </a:lnTo>
                <a:lnTo>
                  <a:pt x="31512" y="40840"/>
                </a:lnTo>
                <a:lnTo>
                  <a:pt x="3352" y="35726"/>
                </a:lnTo>
                <a:lnTo>
                  <a:pt x="28212" y="49910"/>
                </a:lnTo>
                <a:lnTo>
                  <a:pt x="0" y="54735"/>
                </a:lnTo>
                <a:lnTo>
                  <a:pt x="111158" y="54735"/>
                </a:lnTo>
                <a:lnTo>
                  <a:pt x="82947" y="49910"/>
                </a:lnTo>
                <a:lnTo>
                  <a:pt x="107807" y="35726"/>
                </a:lnTo>
                <a:lnTo>
                  <a:pt x="79645" y="40840"/>
                </a:lnTo>
                <a:lnTo>
                  <a:pt x="98154" y="19010"/>
                </a:lnTo>
                <a:lnTo>
                  <a:pt x="98154" y="19010"/>
                </a:lnTo>
                <a:lnTo>
                  <a:pt x="73442" y="33448"/>
                </a:lnTo>
                <a:lnTo>
                  <a:pt x="73442" y="33448"/>
                </a:lnTo>
                <a:lnTo>
                  <a:pt x="83369" y="6601"/>
                </a:lnTo>
                <a:lnTo>
                  <a:pt x="83369" y="6601"/>
                </a:lnTo>
                <a:lnTo>
                  <a:pt x="65084" y="28622"/>
                </a:lnTo>
                <a:lnTo>
                  <a:pt x="65229" y="1"/>
                </a:lnTo>
                <a:lnTo>
                  <a:pt x="55579" y="26946"/>
                </a:lnTo>
                <a:lnTo>
                  <a:pt x="4592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 name="Google Shape;157;p26"/>
          <p:cNvSpPr/>
          <p:nvPr/>
        </p:nvSpPr>
        <p:spPr>
          <a:xfrm>
            <a:off x="5503627" y="864773"/>
            <a:ext cx="1023377" cy="1023394"/>
          </a:xfrm>
          <a:custGeom>
            <a:rect b="b" l="l" r="r" t="t"/>
            <a:pathLst>
              <a:path extrusionOk="0" h="59621" w="59620">
                <a:moveTo>
                  <a:pt x="29810" y="1"/>
                </a:moveTo>
                <a:cubicBezTo>
                  <a:pt x="29810" y="16464"/>
                  <a:pt x="16463" y="29811"/>
                  <a:pt x="1" y="29811"/>
                </a:cubicBezTo>
                <a:cubicBezTo>
                  <a:pt x="16463" y="29811"/>
                  <a:pt x="29810" y="43158"/>
                  <a:pt x="29810" y="59621"/>
                </a:cubicBezTo>
                <a:cubicBezTo>
                  <a:pt x="29810" y="43158"/>
                  <a:pt x="43157" y="29811"/>
                  <a:pt x="59619" y="29811"/>
                </a:cubicBezTo>
                <a:cubicBezTo>
                  <a:pt x="43155" y="29811"/>
                  <a:pt x="29810" y="16464"/>
                  <a:pt x="2981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 name="Google Shape;158;p26"/>
          <p:cNvSpPr/>
          <p:nvPr/>
        </p:nvSpPr>
        <p:spPr>
          <a:xfrm>
            <a:off x="7556250" y="1262550"/>
            <a:ext cx="1170900" cy="11709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9" name="Google Shape;159;p26"/>
          <p:cNvGrpSpPr/>
          <p:nvPr/>
        </p:nvGrpSpPr>
        <p:grpSpPr>
          <a:xfrm>
            <a:off x="7864563" y="1553088"/>
            <a:ext cx="706675" cy="589825"/>
            <a:chOff x="770025" y="3995925"/>
            <a:chExt cx="706675" cy="589825"/>
          </a:xfrm>
        </p:grpSpPr>
        <p:sp>
          <p:nvSpPr>
            <p:cNvPr id="160" name="Google Shape;160;p26"/>
            <p:cNvSpPr/>
            <p:nvPr/>
          </p:nvSpPr>
          <p:spPr>
            <a:xfrm>
              <a:off x="771775" y="3995925"/>
              <a:ext cx="702450" cy="589825"/>
            </a:xfrm>
            <a:custGeom>
              <a:rect b="b" l="l" r="r" t="t"/>
              <a:pathLst>
                <a:path extrusionOk="0" h="23593" w="28098">
                  <a:moveTo>
                    <a:pt x="8978" y="1162"/>
                  </a:moveTo>
                  <a:lnTo>
                    <a:pt x="8978" y="1162"/>
                  </a:lnTo>
                  <a:cubicBezTo>
                    <a:pt x="8970" y="1183"/>
                    <a:pt x="8964" y="1198"/>
                    <a:pt x="8954" y="1227"/>
                  </a:cubicBezTo>
                  <a:cubicBezTo>
                    <a:pt x="8917" y="1208"/>
                    <a:pt x="8901" y="1199"/>
                    <a:pt x="8889" y="1193"/>
                  </a:cubicBezTo>
                  <a:cubicBezTo>
                    <a:pt x="8913" y="1184"/>
                    <a:pt x="8942" y="1176"/>
                    <a:pt x="8978" y="1162"/>
                  </a:cubicBezTo>
                  <a:close/>
                  <a:moveTo>
                    <a:pt x="8223" y="1230"/>
                  </a:moveTo>
                  <a:lnTo>
                    <a:pt x="8233" y="1265"/>
                  </a:lnTo>
                  <a:lnTo>
                    <a:pt x="8218" y="1271"/>
                  </a:lnTo>
                  <a:lnTo>
                    <a:pt x="8208" y="1237"/>
                  </a:lnTo>
                  <a:lnTo>
                    <a:pt x="8223" y="1230"/>
                  </a:lnTo>
                  <a:close/>
                  <a:moveTo>
                    <a:pt x="8894" y="1401"/>
                  </a:moveTo>
                  <a:lnTo>
                    <a:pt x="8904" y="1410"/>
                  </a:lnTo>
                  <a:lnTo>
                    <a:pt x="8882" y="1437"/>
                  </a:lnTo>
                  <a:lnTo>
                    <a:pt x="8873" y="1429"/>
                  </a:lnTo>
                  <a:lnTo>
                    <a:pt x="8894" y="1401"/>
                  </a:lnTo>
                  <a:close/>
                  <a:moveTo>
                    <a:pt x="6619" y="1358"/>
                  </a:moveTo>
                  <a:cubicBezTo>
                    <a:pt x="6640" y="1368"/>
                    <a:pt x="6659" y="1376"/>
                    <a:pt x="6715" y="1402"/>
                  </a:cubicBezTo>
                  <a:cubicBezTo>
                    <a:pt x="6628" y="1437"/>
                    <a:pt x="6591" y="1452"/>
                    <a:pt x="6538" y="1473"/>
                  </a:cubicBezTo>
                  <a:cubicBezTo>
                    <a:pt x="6574" y="1424"/>
                    <a:pt x="6593" y="1398"/>
                    <a:pt x="6619" y="1358"/>
                  </a:cubicBezTo>
                  <a:close/>
                  <a:moveTo>
                    <a:pt x="8014" y="1437"/>
                  </a:moveTo>
                  <a:lnTo>
                    <a:pt x="8032" y="1464"/>
                  </a:lnTo>
                  <a:lnTo>
                    <a:pt x="7923" y="1536"/>
                  </a:lnTo>
                  <a:lnTo>
                    <a:pt x="7911" y="1521"/>
                  </a:lnTo>
                  <a:lnTo>
                    <a:pt x="8014" y="1437"/>
                  </a:lnTo>
                  <a:close/>
                  <a:moveTo>
                    <a:pt x="7683" y="1573"/>
                  </a:moveTo>
                  <a:cubicBezTo>
                    <a:pt x="7750" y="1573"/>
                    <a:pt x="7820" y="1585"/>
                    <a:pt x="7892" y="1596"/>
                  </a:cubicBezTo>
                  <a:cubicBezTo>
                    <a:pt x="7855" y="1621"/>
                    <a:pt x="7823" y="1638"/>
                    <a:pt x="7781" y="1670"/>
                  </a:cubicBezTo>
                  <a:cubicBezTo>
                    <a:pt x="7770" y="1665"/>
                    <a:pt x="7751" y="1655"/>
                    <a:pt x="7731" y="1645"/>
                  </a:cubicBezTo>
                  <a:cubicBezTo>
                    <a:pt x="7705" y="1658"/>
                    <a:pt x="7676" y="1673"/>
                    <a:pt x="7648" y="1685"/>
                  </a:cubicBezTo>
                  <a:cubicBezTo>
                    <a:pt x="7648" y="1649"/>
                    <a:pt x="7646" y="1613"/>
                    <a:pt x="7646" y="1574"/>
                  </a:cubicBezTo>
                  <a:cubicBezTo>
                    <a:pt x="7658" y="1573"/>
                    <a:pt x="7671" y="1573"/>
                    <a:pt x="7683" y="1573"/>
                  </a:cubicBezTo>
                  <a:close/>
                  <a:moveTo>
                    <a:pt x="7709" y="1704"/>
                  </a:moveTo>
                  <a:lnTo>
                    <a:pt x="7721" y="1716"/>
                  </a:lnTo>
                  <a:lnTo>
                    <a:pt x="7662" y="1785"/>
                  </a:lnTo>
                  <a:lnTo>
                    <a:pt x="7640" y="1763"/>
                  </a:lnTo>
                  <a:lnTo>
                    <a:pt x="7709" y="1704"/>
                  </a:lnTo>
                  <a:close/>
                  <a:moveTo>
                    <a:pt x="7578" y="1808"/>
                  </a:moveTo>
                  <a:lnTo>
                    <a:pt x="7599" y="1829"/>
                  </a:lnTo>
                  <a:lnTo>
                    <a:pt x="7531" y="1888"/>
                  </a:lnTo>
                  <a:lnTo>
                    <a:pt x="7517" y="1876"/>
                  </a:lnTo>
                  <a:lnTo>
                    <a:pt x="7578" y="1808"/>
                  </a:lnTo>
                  <a:close/>
                  <a:moveTo>
                    <a:pt x="7137" y="1870"/>
                  </a:moveTo>
                  <a:lnTo>
                    <a:pt x="7144" y="1879"/>
                  </a:lnTo>
                  <a:lnTo>
                    <a:pt x="7108" y="1921"/>
                  </a:lnTo>
                  <a:cubicBezTo>
                    <a:pt x="7106" y="1919"/>
                    <a:pt x="7102" y="1916"/>
                    <a:pt x="7100" y="1913"/>
                  </a:cubicBezTo>
                  <a:lnTo>
                    <a:pt x="7137" y="1870"/>
                  </a:lnTo>
                  <a:close/>
                  <a:moveTo>
                    <a:pt x="7411" y="2023"/>
                  </a:moveTo>
                  <a:lnTo>
                    <a:pt x="7436" y="2048"/>
                  </a:lnTo>
                  <a:lnTo>
                    <a:pt x="7425" y="2061"/>
                  </a:lnTo>
                  <a:lnTo>
                    <a:pt x="7400" y="2035"/>
                  </a:lnTo>
                  <a:lnTo>
                    <a:pt x="7411" y="2023"/>
                  </a:lnTo>
                  <a:close/>
                  <a:moveTo>
                    <a:pt x="7305" y="2110"/>
                  </a:moveTo>
                  <a:lnTo>
                    <a:pt x="7314" y="2117"/>
                  </a:lnTo>
                  <a:lnTo>
                    <a:pt x="7280" y="2155"/>
                  </a:lnTo>
                  <a:lnTo>
                    <a:pt x="7271" y="2148"/>
                  </a:lnTo>
                  <a:lnTo>
                    <a:pt x="7305" y="2110"/>
                  </a:lnTo>
                  <a:close/>
                  <a:moveTo>
                    <a:pt x="7063" y="2276"/>
                  </a:moveTo>
                  <a:lnTo>
                    <a:pt x="7093" y="2298"/>
                  </a:lnTo>
                  <a:lnTo>
                    <a:pt x="7083" y="2313"/>
                  </a:lnTo>
                  <a:lnTo>
                    <a:pt x="7055" y="2292"/>
                  </a:lnTo>
                  <a:lnTo>
                    <a:pt x="7063" y="2276"/>
                  </a:lnTo>
                  <a:close/>
                  <a:moveTo>
                    <a:pt x="6908" y="2275"/>
                  </a:moveTo>
                  <a:lnTo>
                    <a:pt x="6922" y="2286"/>
                  </a:lnTo>
                  <a:lnTo>
                    <a:pt x="6860" y="2383"/>
                  </a:lnTo>
                  <a:lnTo>
                    <a:pt x="6846" y="2373"/>
                  </a:lnTo>
                  <a:lnTo>
                    <a:pt x="6908" y="2275"/>
                  </a:lnTo>
                  <a:close/>
                  <a:moveTo>
                    <a:pt x="6994" y="2348"/>
                  </a:moveTo>
                  <a:lnTo>
                    <a:pt x="6989" y="2394"/>
                  </a:lnTo>
                  <a:lnTo>
                    <a:pt x="6989" y="2394"/>
                  </a:lnTo>
                  <a:cubicBezTo>
                    <a:pt x="6977" y="2381"/>
                    <a:pt x="6976" y="2369"/>
                    <a:pt x="6975" y="2356"/>
                  </a:cubicBezTo>
                  <a:lnTo>
                    <a:pt x="6994" y="2348"/>
                  </a:lnTo>
                  <a:close/>
                  <a:moveTo>
                    <a:pt x="16921" y="2426"/>
                  </a:moveTo>
                  <a:lnTo>
                    <a:pt x="17008" y="2429"/>
                  </a:lnTo>
                  <a:lnTo>
                    <a:pt x="17005" y="2441"/>
                  </a:lnTo>
                  <a:lnTo>
                    <a:pt x="16918" y="2438"/>
                  </a:lnTo>
                  <a:cubicBezTo>
                    <a:pt x="16919" y="2433"/>
                    <a:pt x="16921" y="2429"/>
                    <a:pt x="16921" y="2426"/>
                  </a:cubicBezTo>
                  <a:close/>
                  <a:moveTo>
                    <a:pt x="6983" y="2420"/>
                  </a:moveTo>
                  <a:cubicBezTo>
                    <a:pt x="6990" y="2451"/>
                    <a:pt x="6979" y="2476"/>
                    <a:pt x="6963" y="2511"/>
                  </a:cubicBezTo>
                  <a:cubicBezTo>
                    <a:pt x="6938" y="2501"/>
                    <a:pt x="6921" y="2492"/>
                    <a:pt x="6877" y="2473"/>
                  </a:cubicBezTo>
                  <a:cubicBezTo>
                    <a:pt x="6924" y="2449"/>
                    <a:pt x="6953" y="2435"/>
                    <a:pt x="6983" y="2420"/>
                  </a:cubicBezTo>
                  <a:close/>
                  <a:moveTo>
                    <a:pt x="15931" y="2447"/>
                  </a:moveTo>
                  <a:lnTo>
                    <a:pt x="15953" y="2516"/>
                  </a:lnTo>
                  <a:lnTo>
                    <a:pt x="15917" y="2532"/>
                  </a:lnTo>
                  <a:lnTo>
                    <a:pt x="15894" y="2464"/>
                  </a:lnTo>
                  <a:lnTo>
                    <a:pt x="15931" y="2447"/>
                  </a:lnTo>
                  <a:close/>
                  <a:moveTo>
                    <a:pt x="6735" y="2532"/>
                  </a:moveTo>
                  <a:lnTo>
                    <a:pt x="6765" y="2553"/>
                  </a:lnTo>
                  <a:lnTo>
                    <a:pt x="6756" y="2569"/>
                  </a:lnTo>
                  <a:lnTo>
                    <a:pt x="6725" y="2550"/>
                  </a:lnTo>
                  <a:lnTo>
                    <a:pt x="6735" y="2532"/>
                  </a:lnTo>
                  <a:close/>
                  <a:moveTo>
                    <a:pt x="15776" y="2722"/>
                  </a:moveTo>
                  <a:lnTo>
                    <a:pt x="15791" y="2754"/>
                  </a:lnTo>
                  <a:lnTo>
                    <a:pt x="15770" y="2767"/>
                  </a:lnTo>
                  <a:lnTo>
                    <a:pt x="15754" y="2735"/>
                  </a:lnTo>
                  <a:lnTo>
                    <a:pt x="15776" y="2722"/>
                  </a:lnTo>
                  <a:close/>
                  <a:moveTo>
                    <a:pt x="18148" y="2694"/>
                  </a:moveTo>
                  <a:cubicBezTo>
                    <a:pt x="18198" y="2785"/>
                    <a:pt x="18233" y="2867"/>
                    <a:pt x="18274" y="3013"/>
                  </a:cubicBezTo>
                  <a:cubicBezTo>
                    <a:pt x="18208" y="2884"/>
                    <a:pt x="18158" y="2813"/>
                    <a:pt x="18092" y="2734"/>
                  </a:cubicBezTo>
                  <a:lnTo>
                    <a:pt x="18090" y="2734"/>
                  </a:lnTo>
                  <a:cubicBezTo>
                    <a:pt x="18112" y="2717"/>
                    <a:pt x="18129" y="2707"/>
                    <a:pt x="18148" y="2694"/>
                  </a:cubicBezTo>
                  <a:close/>
                  <a:moveTo>
                    <a:pt x="6738" y="3006"/>
                  </a:moveTo>
                  <a:lnTo>
                    <a:pt x="6771" y="3022"/>
                  </a:lnTo>
                  <a:lnTo>
                    <a:pt x="6762" y="3040"/>
                  </a:lnTo>
                  <a:lnTo>
                    <a:pt x="6731" y="3023"/>
                  </a:lnTo>
                  <a:lnTo>
                    <a:pt x="6738" y="3006"/>
                  </a:lnTo>
                  <a:close/>
                  <a:moveTo>
                    <a:pt x="6588" y="3103"/>
                  </a:moveTo>
                  <a:lnTo>
                    <a:pt x="6600" y="3109"/>
                  </a:lnTo>
                  <a:lnTo>
                    <a:pt x="6575" y="3162"/>
                  </a:lnTo>
                  <a:lnTo>
                    <a:pt x="6565" y="3156"/>
                  </a:lnTo>
                  <a:lnTo>
                    <a:pt x="6588" y="3103"/>
                  </a:lnTo>
                  <a:close/>
                  <a:moveTo>
                    <a:pt x="10072" y="3178"/>
                  </a:moveTo>
                  <a:lnTo>
                    <a:pt x="10084" y="3206"/>
                  </a:lnTo>
                  <a:lnTo>
                    <a:pt x="10034" y="3243"/>
                  </a:lnTo>
                  <a:lnTo>
                    <a:pt x="10015" y="3196"/>
                  </a:lnTo>
                  <a:lnTo>
                    <a:pt x="10072" y="3178"/>
                  </a:lnTo>
                  <a:close/>
                  <a:moveTo>
                    <a:pt x="14882" y="3188"/>
                  </a:moveTo>
                  <a:lnTo>
                    <a:pt x="14889" y="3197"/>
                  </a:lnTo>
                  <a:cubicBezTo>
                    <a:pt x="14870" y="3213"/>
                    <a:pt x="14852" y="3229"/>
                    <a:pt x="14836" y="3247"/>
                  </a:cubicBezTo>
                  <a:lnTo>
                    <a:pt x="14829" y="3238"/>
                  </a:lnTo>
                  <a:cubicBezTo>
                    <a:pt x="14845" y="3221"/>
                    <a:pt x="14862" y="3204"/>
                    <a:pt x="14882" y="3188"/>
                  </a:cubicBezTo>
                  <a:close/>
                  <a:moveTo>
                    <a:pt x="6401" y="3154"/>
                  </a:moveTo>
                  <a:lnTo>
                    <a:pt x="6401" y="3156"/>
                  </a:lnTo>
                  <a:lnTo>
                    <a:pt x="6419" y="3159"/>
                  </a:lnTo>
                  <a:cubicBezTo>
                    <a:pt x="6410" y="3193"/>
                    <a:pt x="6404" y="3226"/>
                    <a:pt x="6397" y="3260"/>
                  </a:cubicBezTo>
                  <a:lnTo>
                    <a:pt x="6368" y="3251"/>
                  </a:lnTo>
                  <a:lnTo>
                    <a:pt x="6401" y="3154"/>
                  </a:lnTo>
                  <a:close/>
                  <a:moveTo>
                    <a:pt x="15728" y="3215"/>
                  </a:moveTo>
                  <a:cubicBezTo>
                    <a:pt x="15739" y="3234"/>
                    <a:pt x="15750" y="3251"/>
                    <a:pt x="15782" y="3304"/>
                  </a:cubicBezTo>
                  <a:cubicBezTo>
                    <a:pt x="15710" y="3290"/>
                    <a:pt x="15680" y="3284"/>
                    <a:pt x="15645" y="3276"/>
                  </a:cubicBezTo>
                  <a:cubicBezTo>
                    <a:pt x="15673" y="3256"/>
                    <a:pt x="15697" y="3238"/>
                    <a:pt x="15728" y="3215"/>
                  </a:cubicBezTo>
                  <a:close/>
                  <a:moveTo>
                    <a:pt x="17739" y="3325"/>
                  </a:moveTo>
                  <a:lnTo>
                    <a:pt x="17764" y="3384"/>
                  </a:lnTo>
                  <a:lnTo>
                    <a:pt x="17753" y="3390"/>
                  </a:lnTo>
                  <a:lnTo>
                    <a:pt x="17728" y="3331"/>
                  </a:lnTo>
                  <a:lnTo>
                    <a:pt x="17739" y="3325"/>
                  </a:lnTo>
                  <a:close/>
                  <a:moveTo>
                    <a:pt x="16912" y="3540"/>
                  </a:moveTo>
                  <a:lnTo>
                    <a:pt x="16921" y="3541"/>
                  </a:lnTo>
                  <a:lnTo>
                    <a:pt x="16908" y="3577"/>
                  </a:lnTo>
                  <a:lnTo>
                    <a:pt x="16900" y="3575"/>
                  </a:lnTo>
                  <a:lnTo>
                    <a:pt x="16912" y="3540"/>
                  </a:lnTo>
                  <a:close/>
                  <a:moveTo>
                    <a:pt x="15285" y="3618"/>
                  </a:moveTo>
                  <a:lnTo>
                    <a:pt x="15308" y="3646"/>
                  </a:lnTo>
                  <a:cubicBezTo>
                    <a:pt x="15302" y="3650"/>
                    <a:pt x="15297" y="3655"/>
                    <a:pt x="15292" y="3660"/>
                  </a:cubicBezTo>
                  <a:lnTo>
                    <a:pt x="15269" y="3634"/>
                  </a:lnTo>
                  <a:lnTo>
                    <a:pt x="15285" y="3618"/>
                  </a:lnTo>
                  <a:close/>
                  <a:moveTo>
                    <a:pt x="18048" y="3961"/>
                  </a:moveTo>
                  <a:lnTo>
                    <a:pt x="18051" y="3983"/>
                  </a:lnTo>
                  <a:lnTo>
                    <a:pt x="18015" y="3984"/>
                  </a:lnTo>
                  <a:lnTo>
                    <a:pt x="18014" y="3984"/>
                  </a:lnTo>
                  <a:lnTo>
                    <a:pt x="18012" y="3964"/>
                  </a:lnTo>
                  <a:lnTo>
                    <a:pt x="18048" y="3961"/>
                  </a:lnTo>
                  <a:close/>
                  <a:moveTo>
                    <a:pt x="10496" y="4068"/>
                  </a:moveTo>
                  <a:lnTo>
                    <a:pt x="10512" y="4128"/>
                  </a:lnTo>
                  <a:lnTo>
                    <a:pt x="10500" y="4130"/>
                  </a:lnTo>
                  <a:lnTo>
                    <a:pt x="10484" y="4071"/>
                  </a:lnTo>
                  <a:lnTo>
                    <a:pt x="10496" y="4068"/>
                  </a:lnTo>
                  <a:close/>
                  <a:moveTo>
                    <a:pt x="6469" y="4220"/>
                  </a:moveTo>
                  <a:lnTo>
                    <a:pt x="6503" y="4230"/>
                  </a:lnTo>
                  <a:lnTo>
                    <a:pt x="6499" y="4249"/>
                  </a:lnTo>
                  <a:lnTo>
                    <a:pt x="6465" y="4239"/>
                  </a:lnTo>
                  <a:lnTo>
                    <a:pt x="6469" y="4220"/>
                  </a:lnTo>
                  <a:close/>
                  <a:moveTo>
                    <a:pt x="18180" y="4495"/>
                  </a:moveTo>
                  <a:lnTo>
                    <a:pt x="18215" y="4498"/>
                  </a:lnTo>
                  <a:lnTo>
                    <a:pt x="18215" y="4520"/>
                  </a:lnTo>
                  <a:lnTo>
                    <a:pt x="18180" y="4517"/>
                  </a:lnTo>
                  <a:lnTo>
                    <a:pt x="18180" y="4495"/>
                  </a:lnTo>
                  <a:close/>
                  <a:moveTo>
                    <a:pt x="6144" y="4498"/>
                  </a:moveTo>
                  <a:lnTo>
                    <a:pt x="6178" y="4508"/>
                  </a:lnTo>
                  <a:cubicBezTo>
                    <a:pt x="6176" y="4515"/>
                    <a:pt x="6175" y="4521"/>
                    <a:pt x="6173" y="4527"/>
                  </a:cubicBezTo>
                  <a:lnTo>
                    <a:pt x="6140" y="4518"/>
                  </a:lnTo>
                  <a:cubicBezTo>
                    <a:pt x="6141" y="4511"/>
                    <a:pt x="6142" y="4505"/>
                    <a:pt x="6144" y="4498"/>
                  </a:cubicBezTo>
                  <a:close/>
                  <a:moveTo>
                    <a:pt x="18652" y="4580"/>
                  </a:moveTo>
                  <a:lnTo>
                    <a:pt x="18664" y="4581"/>
                  </a:lnTo>
                  <a:lnTo>
                    <a:pt x="18661" y="4652"/>
                  </a:lnTo>
                  <a:lnTo>
                    <a:pt x="18649" y="4651"/>
                  </a:lnTo>
                  <a:lnTo>
                    <a:pt x="18652" y="4580"/>
                  </a:lnTo>
                  <a:close/>
                  <a:moveTo>
                    <a:pt x="10908" y="4774"/>
                  </a:moveTo>
                  <a:lnTo>
                    <a:pt x="10912" y="4795"/>
                  </a:lnTo>
                  <a:lnTo>
                    <a:pt x="10877" y="4801"/>
                  </a:lnTo>
                  <a:lnTo>
                    <a:pt x="10873" y="4780"/>
                  </a:lnTo>
                  <a:lnTo>
                    <a:pt x="10908" y="4774"/>
                  </a:lnTo>
                  <a:close/>
                  <a:moveTo>
                    <a:pt x="10722" y="4926"/>
                  </a:moveTo>
                  <a:lnTo>
                    <a:pt x="10730" y="4957"/>
                  </a:lnTo>
                  <a:lnTo>
                    <a:pt x="10659" y="4967"/>
                  </a:lnTo>
                  <a:lnTo>
                    <a:pt x="10652" y="4938"/>
                  </a:lnTo>
                  <a:lnTo>
                    <a:pt x="10722" y="4926"/>
                  </a:lnTo>
                  <a:close/>
                  <a:moveTo>
                    <a:pt x="18599" y="4995"/>
                  </a:moveTo>
                  <a:lnTo>
                    <a:pt x="18611" y="4996"/>
                  </a:lnTo>
                  <a:cubicBezTo>
                    <a:pt x="18610" y="5020"/>
                    <a:pt x="18608" y="5043"/>
                    <a:pt x="18607" y="5066"/>
                  </a:cubicBezTo>
                  <a:lnTo>
                    <a:pt x="18595" y="5064"/>
                  </a:lnTo>
                  <a:lnTo>
                    <a:pt x="18599" y="4995"/>
                  </a:lnTo>
                  <a:close/>
                  <a:moveTo>
                    <a:pt x="5407" y="5071"/>
                  </a:moveTo>
                  <a:lnTo>
                    <a:pt x="5419" y="5074"/>
                  </a:lnTo>
                  <a:lnTo>
                    <a:pt x="5408" y="5138"/>
                  </a:lnTo>
                  <a:lnTo>
                    <a:pt x="5397" y="5136"/>
                  </a:lnTo>
                  <a:lnTo>
                    <a:pt x="5407" y="5071"/>
                  </a:lnTo>
                  <a:close/>
                  <a:moveTo>
                    <a:pt x="5972" y="5279"/>
                  </a:moveTo>
                  <a:lnTo>
                    <a:pt x="6006" y="5286"/>
                  </a:lnTo>
                  <a:lnTo>
                    <a:pt x="6003" y="5305"/>
                  </a:lnTo>
                  <a:lnTo>
                    <a:pt x="5967" y="5299"/>
                  </a:lnTo>
                  <a:lnTo>
                    <a:pt x="5972" y="5279"/>
                  </a:lnTo>
                  <a:close/>
                  <a:moveTo>
                    <a:pt x="6125" y="5289"/>
                  </a:moveTo>
                  <a:lnTo>
                    <a:pt x="6137" y="5291"/>
                  </a:lnTo>
                  <a:lnTo>
                    <a:pt x="6126" y="5351"/>
                  </a:lnTo>
                  <a:lnTo>
                    <a:pt x="6115" y="5349"/>
                  </a:lnTo>
                  <a:lnTo>
                    <a:pt x="6125" y="5289"/>
                  </a:lnTo>
                  <a:close/>
                  <a:moveTo>
                    <a:pt x="13431" y="5358"/>
                  </a:moveTo>
                  <a:lnTo>
                    <a:pt x="13440" y="5364"/>
                  </a:lnTo>
                  <a:lnTo>
                    <a:pt x="13406" y="5422"/>
                  </a:lnTo>
                  <a:lnTo>
                    <a:pt x="13396" y="5414"/>
                  </a:lnTo>
                  <a:lnTo>
                    <a:pt x="13431" y="5358"/>
                  </a:lnTo>
                  <a:close/>
                  <a:moveTo>
                    <a:pt x="12008" y="5525"/>
                  </a:moveTo>
                  <a:lnTo>
                    <a:pt x="12013" y="5547"/>
                  </a:lnTo>
                  <a:lnTo>
                    <a:pt x="11977" y="5550"/>
                  </a:lnTo>
                  <a:lnTo>
                    <a:pt x="11973" y="5529"/>
                  </a:lnTo>
                  <a:lnTo>
                    <a:pt x="12008" y="5525"/>
                  </a:lnTo>
                  <a:close/>
                  <a:moveTo>
                    <a:pt x="18569" y="5566"/>
                  </a:moveTo>
                  <a:lnTo>
                    <a:pt x="18604" y="5573"/>
                  </a:lnTo>
                  <a:lnTo>
                    <a:pt x="18601" y="5595"/>
                  </a:lnTo>
                  <a:lnTo>
                    <a:pt x="18566" y="5589"/>
                  </a:lnTo>
                  <a:lnTo>
                    <a:pt x="18569" y="5566"/>
                  </a:lnTo>
                  <a:close/>
                  <a:moveTo>
                    <a:pt x="5798" y="5667"/>
                  </a:moveTo>
                  <a:lnTo>
                    <a:pt x="5809" y="5670"/>
                  </a:lnTo>
                  <a:lnTo>
                    <a:pt x="5803" y="5732"/>
                  </a:lnTo>
                  <a:lnTo>
                    <a:pt x="5791" y="5731"/>
                  </a:lnTo>
                  <a:lnTo>
                    <a:pt x="5798" y="5667"/>
                  </a:lnTo>
                  <a:close/>
                  <a:moveTo>
                    <a:pt x="12052" y="5700"/>
                  </a:moveTo>
                  <a:lnTo>
                    <a:pt x="12088" y="5750"/>
                  </a:lnTo>
                  <a:cubicBezTo>
                    <a:pt x="12087" y="5753"/>
                    <a:pt x="12085" y="5757"/>
                    <a:pt x="12084" y="5759"/>
                  </a:cubicBezTo>
                  <a:lnTo>
                    <a:pt x="12084" y="5759"/>
                  </a:lnTo>
                  <a:cubicBezTo>
                    <a:pt x="12070" y="5748"/>
                    <a:pt x="12058" y="5735"/>
                    <a:pt x="12045" y="5722"/>
                  </a:cubicBezTo>
                  <a:cubicBezTo>
                    <a:pt x="12048" y="5714"/>
                    <a:pt x="12051" y="5707"/>
                    <a:pt x="12052" y="5700"/>
                  </a:cubicBezTo>
                  <a:close/>
                  <a:moveTo>
                    <a:pt x="6100" y="5739"/>
                  </a:moveTo>
                  <a:lnTo>
                    <a:pt x="6134" y="5745"/>
                  </a:lnTo>
                  <a:lnTo>
                    <a:pt x="6132" y="5766"/>
                  </a:lnTo>
                  <a:lnTo>
                    <a:pt x="6097" y="5760"/>
                  </a:lnTo>
                  <a:lnTo>
                    <a:pt x="6100" y="5739"/>
                  </a:lnTo>
                  <a:close/>
                  <a:moveTo>
                    <a:pt x="11323" y="5779"/>
                  </a:moveTo>
                  <a:lnTo>
                    <a:pt x="11333" y="5842"/>
                  </a:lnTo>
                  <a:lnTo>
                    <a:pt x="11321" y="5844"/>
                  </a:lnTo>
                  <a:lnTo>
                    <a:pt x="11309" y="5781"/>
                  </a:lnTo>
                  <a:lnTo>
                    <a:pt x="11323" y="5779"/>
                  </a:lnTo>
                  <a:close/>
                  <a:moveTo>
                    <a:pt x="12073" y="6154"/>
                  </a:moveTo>
                  <a:cubicBezTo>
                    <a:pt x="12066" y="6157"/>
                    <a:pt x="12059" y="6160"/>
                    <a:pt x="12053" y="6163"/>
                  </a:cubicBezTo>
                  <a:lnTo>
                    <a:pt x="12053" y="6163"/>
                  </a:lnTo>
                  <a:cubicBezTo>
                    <a:pt x="12047" y="6168"/>
                    <a:pt x="12041" y="6174"/>
                    <a:pt x="12035" y="6179"/>
                  </a:cubicBezTo>
                  <a:cubicBezTo>
                    <a:pt x="12041" y="6180"/>
                    <a:pt x="12046" y="6181"/>
                    <a:pt x="12052" y="6181"/>
                  </a:cubicBezTo>
                  <a:lnTo>
                    <a:pt x="12052" y="6181"/>
                  </a:lnTo>
                  <a:cubicBezTo>
                    <a:pt x="12059" y="6172"/>
                    <a:pt x="12066" y="6163"/>
                    <a:pt x="12073" y="6154"/>
                  </a:cubicBezTo>
                  <a:close/>
                  <a:moveTo>
                    <a:pt x="11936" y="6156"/>
                  </a:moveTo>
                  <a:lnTo>
                    <a:pt x="11938" y="6169"/>
                  </a:lnTo>
                  <a:lnTo>
                    <a:pt x="11905" y="6190"/>
                  </a:lnTo>
                  <a:lnTo>
                    <a:pt x="11905" y="6188"/>
                  </a:lnTo>
                  <a:lnTo>
                    <a:pt x="11904" y="6175"/>
                  </a:lnTo>
                  <a:lnTo>
                    <a:pt x="11936" y="6156"/>
                  </a:lnTo>
                  <a:close/>
                  <a:moveTo>
                    <a:pt x="12931" y="6257"/>
                  </a:moveTo>
                  <a:cubicBezTo>
                    <a:pt x="12947" y="6287"/>
                    <a:pt x="12960" y="6312"/>
                    <a:pt x="12994" y="6370"/>
                  </a:cubicBezTo>
                  <a:cubicBezTo>
                    <a:pt x="12951" y="6356"/>
                    <a:pt x="12935" y="6345"/>
                    <a:pt x="12909" y="6329"/>
                  </a:cubicBezTo>
                  <a:cubicBezTo>
                    <a:pt x="12918" y="6297"/>
                    <a:pt x="12923" y="6282"/>
                    <a:pt x="12931" y="6257"/>
                  </a:cubicBezTo>
                  <a:close/>
                  <a:moveTo>
                    <a:pt x="12891" y="6341"/>
                  </a:moveTo>
                  <a:lnTo>
                    <a:pt x="12909" y="6384"/>
                  </a:lnTo>
                  <a:lnTo>
                    <a:pt x="12904" y="6393"/>
                  </a:lnTo>
                  <a:lnTo>
                    <a:pt x="12887" y="6350"/>
                  </a:lnTo>
                  <a:lnTo>
                    <a:pt x="12891" y="6341"/>
                  </a:lnTo>
                  <a:close/>
                  <a:moveTo>
                    <a:pt x="18235" y="6451"/>
                  </a:moveTo>
                  <a:lnTo>
                    <a:pt x="18235" y="6451"/>
                  </a:lnTo>
                  <a:cubicBezTo>
                    <a:pt x="18240" y="6462"/>
                    <a:pt x="18245" y="6471"/>
                    <a:pt x="18249" y="6480"/>
                  </a:cubicBezTo>
                  <a:lnTo>
                    <a:pt x="18249" y="6480"/>
                  </a:lnTo>
                  <a:cubicBezTo>
                    <a:pt x="18252" y="6479"/>
                    <a:pt x="18255" y="6478"/>
                    <a:pt x="18258" y="6477"/>
                  </a:cubicBezTo>
                  <a:lnTo>
                    <a:pt x="18258" y="6477"/>
                  </a:lnTo>
                  <a:cubicBezTo>
                    <a:pt x="18252" y="6470"/>
                    <a:pt x="18244" y="6461"/>
                    <a:pt x="18235" y="6451"/>
                  </a:cubicBezTo>
                  <a:close/>
                  <a:moveTo>
                    <a:pt x="12725" y="6643"/>
                  </a:moveTo>
                  <a:cubicBezTo>
                    <a:pt x="12753" y="6740"/>
                    <a:pt x="12769" y="6778"/>
                    <a:pt x="12784" y="6818"/>
                  </a:cubicBezTo>
                  <a:lnTo>
                    <a:pt x="12779" y="6871"/>
                  </a:lnTo>
                  <a:cubicBezTo>
                    <a:pt x="12769" y="6856"/>
                    <a:pt x="12756" y="6849"/>
                    <a:pt x="12748" y="6819"/>
                  </a:cubicBezTo>
                  <a:cubicBezTo>
                    <a:pt x="12741" y="6797"/>
                    <a:pt x="12738" y="6750"/>
                    <a:pt x="12725" y="6643"/>
                  </a:cubicBezTo>
                  <a:close/>
                  <a:moveTo>
                    <a:pt x="13106" y="6866"/>
                  </a:moveTo>
                  <a:lnTo>
                    <a:pt x="13123" y="6912"/>
                  </a:lnTo>
                  <a:lnTo>
                    <a:pt x="13115" y="6928"/>
                  </a:lnTo>
                  <a:lnTo>
                    <a:pt x="13097" y="6881"/>
                  </a:lnTo>
                  <a:lnTo>
                    <a:pt x="13106" y="6866"/>
                  </a:lnTo>
                  <a:close/>
                  <a:moveTo>
                    <a:pt x="17249" y="6881"/>
                  </a:moveTo>
                  <a:lnTo>
                    <a:pt x="17305" y="6899"/>
                  </a:lnTo>
                  <a:cubicBezTo>
                    <a:pt x="17303" y="6909"/>
                    <a:pt x="17302" y="6918"/>
                    <a:pt x="17300" y="6928"/>
                  </a:cubicBezTo>
                  <a:lnTo>
                    <a:pt x="17240" y="6935"/>
                  </a:lnTo>
                  <a:lnTo>
                    <a:pt x="17249" y="6881"/>
                  </a:lnTo>
                  <a:close/>
                  <a:moveTo>
                    <a:pt x="6087" y="6959"/>
                  </a:moveTo>
                  <a:lnTo>
                    <a:pt x="6097" y="7061"/>
                  </a:lnTo>
                  <a:lnTo>
                    <a:pt x="6066" y="7063"/>
                  </a:lnTo>
                  <a:lnTo>
                    <a:pt x="6066" y="7063"/>
                  </a:lnTo>
                  <a:lnTo>
                    <a:pt x="6070" y="6962"/>
                  </a:lnTo>
                  <a:lnTo>
                    <a:pt x="6087" y="6959"/>
                  </a:lnTo>
                  <a:close/>
                  <a:moveTo>
                    <a:pt x="12684" y="6893"/>
                  </a:moveTo>
                  <a:cubicBezTo>
                    <a:pt x="12688" y="6937"/>
                    <a:pt x="12691" y="6968"/>
                    <a:pt x="12695" y="6999"/>
                  </a:cubicBezTo>
                  <a:lnTo>
                    <a:pt x="12688" y="7068"/>
                  </a:lnTo>
                  <a:cubicBezTo>
                    <a:pt x="12678" y="7050"/>
                    <a:pt x="12669" y="7033"/>
                    <a:pt x="12653" y="6994"/>
                  </a:cubicBezTo>
                  <a:cubicBezTo>
                    <a:pt x="12669" y="6944"/>
                    <a:pt x="12675" y="6921"/>
                    <a:pt x="12684" y="6893"/>
                  </a:cubicBezTo>
                  <a:close/>
                  <a:moveTo>
                    <a:pt x="6240" y="6906"/>
                  </a:moveTo>
                  <a:cubicBezTo>
                    <a:pt x="6237" y="6959"/>
                    <a:pt x="6235" y="7015"/>
                    <a:pt x="6232" y="7083"/>
                  </a:cubicBezTo>
                  <a:cubicBezTo>
                    <a:pt x="6203" y="6980"/>
                    <a:pt x="6203" y="6980"/>
                    <a:pt x="6240" y="6906"/>
                  </a:cubicBezTo>
                  <a:close/>
                  <a:moveTo>
                    <a:pt x="12529" y="7078"/>
                  </a:moveTo>
                  <a:lnTo>
                    <a:pt x="12528" y="7111"/>
                  </a:lnTo>
                  <a:lnTo>
                    <a:pt x="12517" y="7133"/>
                  </a:lnTo>
                  <a:lnTo>
                    <a:pt x="12520" y="7099"/>
                  </a:lnTo>
                  <a:lnTo>
                    <a:pt x="12529" y="7078"/>
                  </a:lnTo>
                  <a:close/>
                  <a:moveTo>
                    <a:pt x="12757" y="7165"/>
                  </a:moveTo>
                  <a:lnTo>
                    <a:pt x="12763" y="7236"/>
                  </a:lnTo>
                  <a:lnTo>
                    <a:pt x="12757" y="7247"/>
                  </a:lnTo>
                  <a:lnTo>
                    <a:pt x="12751" y="7178"/>
                  </a:lnTo>
                  <a:lnTo>
                    <a:pt x="12757" y="7165"/>
                  </a:lnTo>
                  <a:close/>
                  <a:moveTo>
                    <a:pt x="11917" y="7334"/>
                  </a:moveTo>
                  <a:lnTo>
                    <a:pt x="11924" y="7392"/>
                  </a:lnTo>
                  <a:lnTo>
                    <a:pt x="11916" y="7412"/>
                  </a:lnTo>
                  <a:lnTo>
                    <a:pt x="11910" y="7353"/>
                  </a:lnTo>
                  <a:lnTo>
                    <a:pt x="11908" y="7353"/>
                  </a:lnTo>
                  <a:lnTo>
                    <a:pt x="11917" y="7334"/>
                  </a:lnTo>
                  <a:close/>
                  <a:moveTo>
                    <a:pt x="12557" y="7258"/>
                  </a:moveTo>
                  <a:lnTo>
                    <a:pt x="12557" y="7399"/>
                  </a:lnTo>
                  <a:lnTo>
                    <a:pt x="12545" y="7434"/>
                  </a:lnTo>
                  <a:lnTo>
                    <a:pt x="12551" y="7277"/>
                  </a:lnTo>
                  <a:lnTo>
                    <a:pt x="12557" y="7258"/>
                  </a:lnTo>
                  <a:close/>
                  <a:moveTo>
                    <a:pt x="12301" y="7431"/>
                  </a:moveTo>
                  <a:lnTo>
                    <a:pt x="12301" y="7431"/>
                  </a:lnTo>
                  <a:cubicBezTo>
                    <a:pt x="12298" y="7468"/>
                    <a:pt x="12295" y="7500"/>
                    <a:pt x="12292" y="7533"/>
                  </a:cubicBezTo>
                  <a:lnTo>
                    <a:pt x="12285" y="7555"/>
                  </a:lnTo>
                  <a:lnTo>
                    <a:pt x="12285" y="7555"/>
                  </a:lnTo>
                  <a:lnTo>
                    <a:pt x="12298" y="7440"/>
                  </a:lnTo>
                  <a:cubicBezTo>
                    <a:pt x="12300" y="7437"/>
                    <a:pt x="12301" y="7431"/>
                    <a:pt x="12301" y="7431"/>
                  </a:cubicBezTo>
                  <a:close/>
                  <a:moveTo>
                    <a:pt x="6253" y="7593"/>
                  </a:moveTo>
                  <a:lnTo>
                    <a:pt x="6253" y="7614"/>
                  </a:lnTo>
                  <a:lnTo>
                    <a:pt x="6218" y="7612"/>
                  </a:lnTo>
                  <a:lnTo>
                    <a:pt x="6218" y="7593"/>
                  </a:lnTo>
                  <a:close/>
                  <a:moveTo>
                    <a:pt x="18179" y="7575"/>
                  </a:moveTo>
                  <a:lnTo>
                    <a:pt x="18190" y="7578"/>
                  </a:lnTo>
                  <a:lnTo>
                    <a:pt x="18173" y="7642"/>
                  </a:lnTo>
                  <a:lnTo>
                    <a:pt x="18162" y="7639"/>
                  </a:lnTo>
                  <a:lnTo>
                    <a:pt x="18179" y="7575"/>
                  </a:lnTo>
                  <a:close/>
                  <a:moveTo>
                    <a:pt x="6209" y="7693"/>
                  </a:moveTo>
                  <a:lnTo>
                    <a:pt x="6210" y="7755"/>
                  </a:lnTo>
                  <a:lnTo>
                    <a:pt x="6198" y="7755"/>
                  </a:lnTo>
                  <a:lnTo>
                    <a:pt x="6197" y="7693"/>
                  </a:lnTo>
                  <a:close/>
                  <a:moveTo>
                    <a:pt x="17758" y="7774"/>
                  </a:moveTo>
                  <a:lnTo>
                    <a:pt x="17768" y="7777"/>
                  </a:lnTo>
                  <a:lnTo>
                    <a:pt x="17751" y="7840"/>
                  </a:lnTo>
                  <a:lnTo>
                    <a:pt x="17751" y="7840"/>
                  </a:lnTo>
                  <a:lnTo>
                    <a:pt x="17740" y="7836"/>
                  </a:lnTo>
                  <a:lnTo>
                    <a:pt x="17758" y="7774"/>
                  </a:lnTo>
                  <a:close/>
                  <a:moveTo>
                    <a:pt x="6038" y="7764"/>
                  </a:moveTo>
                  <a:lnTo>
                    <a:pt x="6041" y="7867"/>
                  </a:lnTo>
                  <a:lnTo>
                    <a:pt x="6023" y="7870"/>
                  </a:lnTo>
                  <a:lnTo>
                    <a:pt x="6007" y="7765"/>
                  </a:lnTo>
                  <a:lnTo>
                    <a:pt x="6038" y="7764"/>
                  </a:lnTo>
                  <a:close/>
                  <a:moveTo>
                    <a:pt x="17505" y="7842"/>
                  </a:moveTo>
                  <a:lnTo>
                    <a:pt x="17539" y="7853"/>
                  </a:lnTo>
                  <a:lnTo>
                    <a:pt x="17533" y="7874"/>
                  </a:lnTo>
                  <a:lnTo>
                    <a:pt x="17499" y="7862"/>
                  </a:lnTo>
                  <a:lnTo>
                    <a:pt x="17505" y="7842"/>
                  </a:lnTo>
                  <a:close/>
                  <a:moveTo>
                    <a:pt x="11061" y="7952"/>
                  </a:moveTo>
                  <a:lnTo>
                    <a:pt x="11076" y="7976"/>
                  </a:lnTo>
                  <a:lnTo>
                    <a:pt x="11061" y="8086"/>
                  </a:lnTo>
                  <a:cubicBezTo>
                    <a:pt x="11058" y="8082"/>
                    <a:pt x="11055" y="8077"/>
                    <a:pt x="11052" y="8070"/>
                  </a:cubicBezTo>
                  <a:lnTo>
                    <a:pt x="11052" y="8070"/>
                  </a:lnTo>
                  <a:cubicBezTo>
                    <a:pt x="11058" y="8126"/>
                    <a:pt x="11055" y="8167"/>
                    <a:pt x="11052" y="8210"/>
                  </a:cubicBezTo>
                  <a:lnTo>
                    <a:pt x="11039" y="8183"/>
                  </a:lnTo>
                  <a:lnTo>
                    <a:pt x="11052" y="8068"/>
                  </a:lnTo>
                  <a:lnTo>
                    <a:pt x="11061" y="8084"/>
                  </a:lnTo>
                  <a:cubicBezTo>
                    <a:pt x="11055" y="8029"/>
                    <a:pt x="11058" y="7990"/>
                    <a:pt x="11061" y="7952"/>
                  </a:cubicBezTo>
                  <a:close/>
                  <a:moveTo>
                    <a:pt x="6069" y="8207"/>
                  </a:moveTo>
                  <a:lnTo>
                    <a:pt x="6070" y="8227"/>
                  </a:lnTo>
                  <a:lnTo>
                    <a:pt x="6035" y="8227"/>
                  </a:lnTo>
                  <a:lnTo>
                    <a:pt x="6032" y="8207"/>
                  </a:lnTo>
                  <a:close/>
                  <a:moveTo>
                    <a:pt x="12278" y="8170"/>
                  </a:moveTo>
                  <a:lnTo>
                    <a:pt x="12279" y="8183"/>
                  </a:lnTo>
                  <a:cubicBezTo>
                    <a:pt x="12273" y="8226"/>
                    <a:pt x="12267" y="8267"/>
                    <a:pt x="12261" y="8308"/>
                  </a:cubicBezTo>
                  <a:lnTo>
                    <a:pt x="12260" y="8292"/>
                  </a:lnTo>
                  <a:lnTo>
                    <a:pt x="12278" y="8170"/>
                  </a:lnTo>
                  <a:close/>
                  <a:moveTo>
                    <a:pt x="11192" y="8335"/>
                  </a:moveTo>
                  <a:lnTo>
                    <a:pt x="11196" y="8371"/>
                  </a:lnTo>
                  <a:lnTo>
                    <a:pt x="11168" y="8418"/>
                  </a:lnTo>
                  <a:lnTo>
                    <a:pt x="11164" y="8380"/>
                  </a:lnTo>
                  <a:lnTo>
                    <a:pt x="11192" y="8335"/>
                  </a:lnTo>
                  <a:close/>
                  <a:moveTo>
                    <a:pt x="6285" y="8368"/>
                  </a:moveTo>
                  <a:lnTo>
                    <a:pt x="6291" y="8429"/>
                  </a:lnTo>
                  <a:lnTo>
                    <a:pt x="6279" y="8429"/>
                  </a:lnTo>
                  <a:lnTo>
                    <a:pt x="6273" y="8368"/>
                  </a:lnTo>
                  <a:close/>
                  <a:moveTo>
                    <a:pt x="17611" y="8489"/>
                  </a:moveTo>
                  <a:lnTo>
                    <a:pt x="17627" y="8491"/>
                  </a:lnTo>
                  <a:cubicBezTo>
                    <a:pt x="17621" y="8527"/>
                    <a:pt x="17614" y="8563"/>
                    <a:pt x="17606" y="8598"/>
                  </a:cubicBezTo>
                  <a:lnTo>
                    <a:pt x="17577" y="8591"/>
                  </a:lnTo>
                  <a:lnTo>
                    <a:pt x="17611" y="8489"/>
                  </a:lnTo>
                  <a:close/>
                  <a:moveTo>
                    <a:pt x="5906" y="8772"/>
                  </a:moveTo>
                  <a:lnTo>
                    <a:pt x="5907" y="8794"/>
                  </a:lnTo>
                  <a:lnTo>
                    <a:pt x="5872" y="8794"/>
                  </a:lnTo>
                  <a:lnTo>
                    <a:pt x="5870" y="8773"/>
                  </a:lnTo>
                  <a:lnTo>
                    <a:pt x="5906" y="8772"/>
                  </a:lnTo>
                  <a:close/>
                  <a:moveTo>
                    <a:pt x="17934" y="9083"/>
                  </a:moveTo>
                  <a:cubicBezTo>
                    <a:pt x="17931" y="9086"/>
                    <a:pt x="17927" y="9088"/>
                    <a:pt x="17924" y="9091"/>
                  </a:cubicBezTo>
                  <a:lnTo>
                    <a:pt x="17924" y="9091"/>
                  </a:lnTo>
                  <a:cubicBezTo>
                    <a:pt x="17928" y="9089"/>
                    <a:pt x="17932" y="9087"/>
                    <a:pt x="17934" y="9083"/>
                  </a:cubicBezTo>
                  <a:close/>
                  <a:moveTo>
                    <a:pt x="12205" y="8797"/>
                  </a:moveTo>
                  <a:lnTo>
                    <a:pt x="12205" y="8797"/>
                  </a:lnTo>
                  <a:cubicBezTo>
                    <a:pt x="12189" y="8932"/>
                    <a:pt x="12180" y="9007"/>
                    <a:pt x="12169" y="9108"/>
                  </a:cubicBezTo>
                  <a:cubicBezTo>
                    <a:pt x="12164" y="9041"/>
                    <a:pt x="12160" y="8988"/>
                    <a:pt x="12154" y="8894"/>
                  </a:cubicBezTo>
                  <a:cubicBezTo>
                    <a:pt x="12176" y="8860"/>
                    <a:pt x="12188" y="8835"/>
                    <a:pt x="12205" y="8797"/>
                  </a:cubicBezTo>
                  <a:close/>
                  <a:moveTo>
                    <a:pt x="5357" y="9094"/>
                  </a:moveTo>
                  <a:cubicBezTo>
                    <a:pt x="5358" y="9113"/>
                    <a:pt x="5364" y="9132"/>
                    <a:pt x="5367" y="9151"/>
                  </a:cubicBezTo>
                  <a:lnTo>
                    <a:pt x="5273" y="9156"/>
                  </a:lnTo>
                  <a:lnTo>
                    <a:pt x="5266" y="9123"/>
                  </a:lnTo>
                  <a:lnTo>
                    <a:pt x="5357" y="9094"/>
                  </a:lnTo>
                  <a:close/>
                  <a:moveTo>
                    <a:pt x="12510" y="9095"/>
                  </a:moveTo>
                  <a:lnTo>
                    <a:pt x="12506" y="9217"/>
                  </a:lnTo>
                  <a:lnTo>
                    <a:pt x="12497" y="9241"/>
                  </a:lnTo>
                  <a:cubicBezTo>
                    <a:pt x="12498" y="9200"/>
                    <a:pt x="12500" y="9160"/>
                    <a:pt x="12501" y="9119"/>
                  </a:cubicBezTo>
                  <a:lnTo>
                    <a:pt x="12510" y="9095"/>
                  </a:lnTo>
                  <a:close/>
                  <a:moveTo>
                    <a:pt x="17508" y="9223"/>
                  </a:moveTo>
                  <a:lnTo>
                    <a:pt x="17572" y="9251"/>
                  </a:lnTo>
                  <a:lnTo>
                    <a:pt x="17562" y="9282"/>
                  </a:lnTo>
                  <a:lnTo>
                    <a:pt x="17496" y="9254"/>
                  </a:lnTo>
                  <a:lnTo>
                    <a:pt x="17508" y="9223"/>
                  </a:lnTo>
                  <a:close/>
                  <a:moveTo>
                    <a:pt x="6279" y="9685"/>
                  </a:moveTo>
                  <a:lnTo>
                    <a:pt x="6284" y="9706"/>
                  </a:lnTo>
                  <a:lnTo>
                    <a:pt x="6248" y="9710"/>
                  </a:lnTo>
                  <a:lnTo>
                    <a:pt x="6245" y="9690"/>
                  </a:lnTo>
                  <a:lnTo>
                    <a:pt x="6279" y="9685"/>
                  </a:lnTo>
                  <a:close/>
                  <a:moveTo>
                    <a:pt x="12988" y="9545"/>
                  </a:moveTo>
                  <a:lnTo>
                    <a:pt x="12994" y="9578"/>
                  </a:lnTo>
                  <a:lnTo>
                    <a:pt x="12923" y="9809"/>
                  </a:lnTo>
                  <a:lnTo>
                    <a:pt x="12918" y="9740"/>
                  </a:lnTo>
                  <a:lnTo>
                    <a:pt x="12988" y="9545"/>
                  </a:lnTo>
                  <a:close/>
                  <a:moveTo>
                    <a:pt x="17202" y="9784"/>
                  </a:moveTo>
                  <a:lnTo>
                    <a:pt x="17206" y="9844"/>
                  </a:lnTo>
                  <a:lnTo>
                    <a:pt x="17206" y="9844"/>
                  </a:lnTo>
                  <a:cubicBezTo>
                    <a:pt x="17191" y="9835"/>
                    <a:pt x="17188" y="9818"/>
                    <a:pt x="17184" y="9798"/>
                  </a:cubicBezTo>
                  <a:lnTo>
                    <a:pt x="17202" y="9784"/>
                  </a:lnTo>
                  <a:close/>
                  <a:moveTo>
                    <a:pt x="17206" y="9844"/>
                  </a:moveTo>
                  <a:lnTo>
                    <a:pt x="17206" y="9846"/>
                  </a:lnTo>
                  <a:lnTo>
                    <a:pt x="17194" y="9854"/>
                  </a:lnTo>
                  <a:lnTo>
                    <a:pt x="17194" y="9853"/>
                  </a:lnTo>
                  <a:lnTo>
                    <a:pt x="17206" y="9844"/>
                  </a:lnTo>
                  <a:close/>
                  <a:moveTo>
                    <a:pt x="17195" y="9854"/>
                  </a:moveTo>
                  <a:cubicBezTo>
                    <a:pt x="17209" y="9862"/>
                    <a:pt x="17212" y="9881"/>
                    <a:pt x="17215" y="9899"/>
                  </a:cubicBezTo>
                  <a:lnTo>
                    <a:pt x="17199" y="9912"/>
                  </a:lnTo>
                  <a:lnTo>
                    <a:pt x="17195" y="9854"/>
                  </a:lnTo>
                  <a:close/>
                  <a:moveTo>
                    <a:pt x="17333" y="10004"/>
                  </a:moveTo>
                  <a:lnTo>
                    <a:pt x="17364" y="10019"/>
                  </a:lnTo>
                  <a:lnTo>
                    <a:pt x="17356" y="10040"/>
                  </a:lnTo>
                  <a:lnTo>
                    <a:pt x="17324" y="10025"/>
                  </a:lnTo>
                  <a:lnTo>
                    <a:pt x="17333" y="10004"/>
                  </a:lnTo>
                  <a:close/>
                  <a:moveTo>
                    <a:pt x="16120" y="10104"/>
                  </a:moveTo>
                  <a:lnTo>
                    <a:pt x="16131" y="10109"/>
                  </a:lnTo>
                  <a:lnTo>
                    <a:pt x="16107" y="10166"/>
                  </a:lnTo>
                  <a:lnTo>
                    <a:pt x="16097" y="10162"/>
                  </a:lnTo>
                  <a:lnTo>
                    <a:pt x="16120" y="10104"/>
                  </a:lnTo>
                  <a:close/>
                  <a:moveTo>
                    <a:pt x="17455" y="10281"/>
                  </a:moveTo>
                  <a:lnTo>
                    <a:pt x="17517" y="10284"/>
                  </a:lnTo>
                  <a:lnTo>
                    <a:pt x="17497" y="10338"/>
                  </a:lnTo>
                  <a:lnTo>
                    <a:pt x="17445" y="10312"/>
                  </a:lnTo>
                  <a:lnTo>
                    <a:pt x="17455" y="10281"/>
                  </a:lnTo>
                  <a:close/>
                  <a:moveTo>
                    <a:pt x="11904" y="10525"/>
                  </a:moveTo>
                  <a:cubicBezTo>
                    <a:pt x="11907" y="10556"/>
                    <a:pt x="11908" y="10586"/>
                    <a:pt x="11911" y="10616"/>
                  </a:cubicBezTo>
                  <a:cubicBezTo>
                    <a:pt x="11908" y="10634"/>
                    <a:pt x="11907" y="10650"/>
                    <a:pt x="11904" y="10668"/>
                  </a:cubicBezTo>
                  <a:lnTo>
                    <a:pt x="11896" y="10574"/>
                  </a:lnTo>
                  <a:cubicBezTo>
                    <a:pt x="11899" y="10558"/>
                    <a:pt x="11902" y="10540"/>
                    <a:pt x="11904" y="10525"/>
                  </a:cubicBezTo>
                  <a:close/>
                  <a:moveTo>
                    <a:pt x="16753" y="10705"/>
                  </a:moveTo>
                  <a:lnTo>
                    <a:pt x="16763" y="10709"/>
                  </a:lnTo>
                  <a:lnTo>
                    <a:pt x="16738" y="10768"/>
                  </a:lnTo>
                  <a:lnTo>
                    <a:pt x="16727" y="10762"/>
                  </a:lnTo>
                  <a:lnTo>
                    <a:pt x="16753" y="10705"/>
                  </a:lnTo>
                  <a:close/>
                  <a:moveTo>
                    <a:pt x="16928" y="11014"/>
                  </a:moveTo>
                  <a:lnTo>
                    <a:pt x="16938" y="11018"/>
                  </a:lnTo>
                  <a:lnTo>
                    <a:pt x="16913" y="11078"/>
                  </a:lnTo>
                  <a:cubicBezTo>
                    <a:pt x="16909" y="11077"/>
                    <a:pt x="16906" y="11075"/>
                    <a:pt x="16903" y="11073"/>
                  </a:cubicBezTo>
                  <a:lnTo>
                    <a:pt x="16928" y="11014"/>
                  </a:lnTo>
                  <a:close/>
                  <a:moveTo>
                    <a:pt x="17044" y="11246"/>
                  </a:moveTo>
                  <a:lnTo>
                    <a:pt x="17075" y="11264"/>
                  </a:lnTo>
                  <a:lnTo>
                    <a:pt x="17066" y="11283"/>
                  </a:lnTo>
                  <a:lnTo>
                    <a:pt x="17035" y="11267"/>
                  </a:lnTo>
                  <a:lnTo>
                    <a:pt x="17044" y="11246"/>
                  </a:lnTo>
                  <a:close/>
                  <a:moveTo>
                    <a:pt x="16903" y="11387"/>
                  </a:moveTo>
                  <a:lnTo>
                    <a:pt x="16965" y="11421"/>
                  </a:lnTo>
                  <a:lnTo>
                    <a:pt x="16952" y="11451"/>
                  </a:lnTo>
                  <a:lnTo>
                    <a:pt x="16888" y="11417"/>
                  </a:lnTo>
                  <a:lnTo>
                    <a:pt x="16903" y="11387"/>
                  </a:lnTo>
                  <a:close/>
                  <a:moveTo>
                    <a:pt x="16741" y="11476"/>
                  </a:moveTo>
                  <a:cubicBezTo>
                    <a:pt x="16775" y="11551"/>
                    <a:pt x="16799" y="11601"/>
                    <a:pt x="16824" y="11658"/>
                  </a:cubicBezTo>
                  <a:cubicBezTo>
                    <a:pt x="16780" y="11683"/>
                    <a:pt x="16741" y="11704"/>
                    <a:pt x="16691" y="11732"/>
                  </a:cubicBezTo>
                  <a:cubicBezTo>
                    <a:pt x="16707" y="11645"/>
                    <a:pt x="16721" y="11580"/>
                    <a:pt x="16741" y="11476"/>
                  </a:cubicBezTo>
                  <a:close/>
                  <a:moveTo>
                    <a:pt x="5831" y="11660"/>
                  </a:moveTo>
                  <a:cubicBezTo>
                    <a:pt x="5853" y="11705"/>
                    <a:pt x="5875" y="11751"/>
                    <a:pt x="5889" y="11783"/>
                  </a:cubicBezTo>
                  <a:cubicBezTo>
                    <a:pt x="5889" y="11783"/>
                    <a:pt x="5873" y="11786"/>
                    <a:pt x="5853" y="11791"/>
                  </a:cubicBezTo>
                  <a:cubicBezTo>
                    <a:pt x="5841" y="11752"/>
                    <a:pt x="5831" y="11717"/>
                    <a:pt x="5822" y="11682"/>
                  </a:cubicBezTo>
                  <a:lnTo>
                    <a:pt x="5831" y="11660"/>
                  </a:lnTo>
                  <a:close/>
                  <a:moveTo>
                    <a:pt x="15179" y="12185"/>
                  </a:moveTo>
                  <a:lnTo>
                    <a:pt x="15179" y="12185"/>
                  </a:lnTo>
                  <a:cubicBezTo>
                    <a:pt x="15147" y="12216"/>
                    <a:pt x="15122" y="12240"/>
                    <a:pt x="15100" y="12259"/>
                  </a:cubicBezTo>
                  <a:lnTo>
                    <a:pt x="15100" y="12259"/>
                  </a:lnTo>
                  <a:cubicBezTo>
                    <a:pt x="15104" y="12246"/>
                    <a:pt x="15109" y="12234"/>
                    <a:pt x="15114" y="12222"/>
                  </a:cubicBezTo>
                  <a:cubicBezTo>
                    <a:pt x="15118" y="12213"/>
                    <a:pt x="15135" y="12208"/>
                    <a:pt x="15179" y="12185"/>
                  </a:cubicBezTo>
                  <a:close/>
                  <a:moveTo>
                    <a:pt x="15108" y="12277"/>
                  </a:moveTo>
                  <a:cubicBezTo>
                    <a:pt x="15109" y="12277"/>
                    <a:pt x="15098" y="12292"/>
                    <a:pt x="15086" y="12307"/>
                  </a:cubicBezTo>
                  <a:lnTo>
                    <a:pt x="15086" y="12305"/>
                  </a:lnTo>
                  <a:cubicBezTo>
                    <a:pt x="15087" y="12303"/>
                    <a:pt x="15088" y="12300"/>
                    <a:pt x="15089" y="12297"/>
                  </a:cubicBezTo>
                  <a:lnTo>
                    <a:pt x="15089" y="12297"/>
                  </a:lnTo>
                  <a:cubicBezTo>
                    <a:pt x="15102" y="12283"/>
                    <a:pt x="15107" y="12277"/>
                    <a:pt x="15108" y="12277"/>
                  </a:cubicBezTo>
                  <a:close/>
                  <a:moveTo>
                    <a:pt x="15005" y="12277"/>
                  </a:moveTo>
                  <a:lnTo>
                    <a:pt x="15063" y="12290"/>
                  </a:lnTo>
                  <a:lnTo>
                    <a:pt x="15063" y="12290"/>
                  </a:lnTo>
                  <a:cubicBezTo>
                    <a:pt x="15033" y="12312"/>
                    <a:pt x="15016" y="12318"/>
                    <a:pt x="15005" y="12318"/>
                  </a:cubicBezTo>
                  <a:cubicBezTo>
                    <a:pt x="14998" y="12318"/>
                    <a:pt x="14993" y="12316"/>
                    <a:pt x="14988" y="12314"/>
                  </a:cubicBezTo>
                  <a:lnTo>
                    <a:pt x="15005" y="12277"/>
                  </a:lnTo>
                  <a:close/>
                  <a:moveTo>
                    <a:pt x="14899" y="12403"/>
                  </a:moveTo>
                  <a:cubicBezTo>
                    <a:pt x="14899" y="12403"/>
                    <a:pt x="14893" y="12407"/>
                    <a:pt x="14890" y="12408"/>
                  </a:cubicBezTo>
                  <a:lnTo>
                    <a:pt x="14890" y="12409"/>
                  </a:lnTo>
                  <a:lnTo>
                    <a:pt x="14890" y="12409"/>
                  </a:lnTo>
                  <a:cubicBezTo>
                    <a:pt x="14893" y="12407"/>
                    <a:pt x="14896" y="12405"/>
                    <a:pt x="14899" y="12403"/>
                  </a:cubicBezTo>
                  <a:close/>
                  <a:moveTo>
                    <a:pt x="16515" y="12447"/>
                  </a:moveTo>
                  <a:lnTo>
                    <a:pt x="16585" y="12460"/>
                  </a:lnTo>
                  <a:cubicBezTo>
                    <a:pt x="16580" y="12473"/>
                    <a:pt x="16573" y="12485"/>
                    <a:pt x="16572" y="12488"/>
                  </a:cubicBezTo>
                  <a:lnTo>
                    <a:pt x="16572" y="12488"/>
                  </a:lnTo>
                  <a:cubicBezTo>
                    <a:pt x="16559" y="12494"/>
                    <a:pt x="16549" y="12496"/>
                    <a:pt x="16539" y="12496"/>
                  </a:cubicBezTo>
                  <a:cubicBezTo>
                    <a:pt x="16524" y="12496"/>
                    <a:pt x="16511" y="12490"/>
                    <a:pt x="16498" y="12485"/>
                  </a:cubicBezTo>
                  <a:cubicBezTo>
                    <a:pt x="16503" y="12473"/>
                    <a:pt x="16509" y="12460"/>
                    <a:pt x="16515" y="12447"/>
                  </a:cubicBezTo>
                  <a:close/>
                  <a:moveTo>
                    <a:pt x="16010" y="12891"/>
                  </a:moveTo>
                  <a:lnTo>
                    <a:pt x="16060" y="12923"/>
                  </a:lnTo>
                  <a:lnTo>
                    <a:pt x="16048" y="12951"/>
                  </a:lnTo>
                  <a:lnTo>
                    <a:pt x="15987" y="12941"/>
                  </a:lnTo>
                  <a:lnTo>
                    <a:pt x="16010" y="12891"/>
                  </a:lnTo>
                  <a:close/>
                  <a:moveTo>
                    <a:pt x="15928" y="13131"/>
                  </a:moveTo>
                  <a:lnTo>
                    <a:pt x="15938" y="13138"/>
                  </a:lnTo>
                  <a:lnTo>
                    <a:pt x="15906" y="13196"/>
                  </a:lnTo>
                  <a:lnTo>
                    <a:pt x="15895" y="13188"/>
                  </a:lnTo>
                  <a:lnTo>
                    <a:pt x="15928" y="13131"/>
                  </a:lnTo>
                  <a:close/>
                  <a:moveTo>
                    <a:pt x="16009" y="13246"/>
                  </a:moveTo>
                  <a:lnTo>
                    <a:pt x="16009" y="13246"/>
                  </a:lnTo>
                  <a:cubicBezTo>
                    <a:pt x="15967" y="13321"/>
                    <a:pt x="15942" y="13365"/>
                    <a:pt x="15917" y="13409"/>
                  </a:cubicBezTo>
                  <a:cubicBezTo>
                    <a:pt x="15881" y="13360"/>
                    <a:pt x="15844" y="13312"/>
                    <a:pt x="15797" y="13250"/>
                  </a:cubicBezTo>
                  <a:cubicBezTo>
                    <a:pt x="15870" y="13249"/>
                    <a:pt x="15929" y="13247"/>
                    <a:pt x="16009" y="13246"/>
                  </a:cubicBezTo>
                  <a:close/>
                  <a:moveTo>
                    <a:pt x="15828" y="13531"/>
                  </a:moveTo>
                  <a:lnTo>
                    <a:pt x="15838" y="13538"/>
                  </a:lnTo>
                  <a:lnTo>
                    <a:pt x="15806" y="13594"/>
                  </a:lnTo>
                  <a:lnTo>
                    <a:pt x="15795" y="13588"/>
                  </a:lnTo>
                  <a:lnTo>
                    <a:pt x="15828" y="13531"/>
                  </a:lnTo>
                  <a:close/>
                  <a:moveTo>
                    <a:pt x="7784" y="13544"/>
                  </a:moveTo>
                  <a:lnTo>
                    <a:pt x="7809" y="13602"/>
                  </a:lnTo>
                  <a:lnTo>
                    <a:pt x="7798" y="13606"/>
                  </a:lnTo>
                  <a:lnTo>
                    <a:pt x="7774" y="13550"/>
                  </a:lnTo>
                  <a:lnTo>
                    <a:pt x="7784" y="13544"/>
                  </a:lnTo>
                  <a:close/>
                  <a:moveTo>
                    <a:pt x="15828" y="13793"/>
                  </a:moveTo>
                  <a:lnTo>
                    <a:pt x="15857" y="13812"/>
                  </a:lnTo>
                  <a:lnTo>
                    <a:pt x="15847" y="13831"/>
                  </a:lnTo>
                  <a:lnTo>
                    <a:pt x="15816" y="13812"/>
                  </a:lnTo>
                  <a:cubicBezTo>
                    <a:pt x="15820" y="13805"/>
                    <a:pt x="15825" y="13799"/>
                    <a:pt x="15828" y="13793"/>
                  </a:cubicBezTo>
                  <a:close/>
                  <a:moveTo>
                    <a:pt x="7829" y="13880"/>
                  </a:moveTo>
                  <a:lnTo>
                    <a:pt x="7839" y="13897"/>
                  </a:lnTo>
                  <a:lnTo>
                    <a:pt x="7805" y="13911"/>
                  </a:lnTo>
                  <a:lnTo>
                    <a:pt x="7796" y="13891"/>
                  </a:lnTo>
                  <a:lnTo>
                    <a:pt x="7829" y="13880"/>
                  </a:lnTo>
                  <a:close/>
                  <a:moveTo>
                    <a:pt x="7993" y="13994"/>
                  </a:moveTo>
                  <a:lnTo>
                    <a:pt x="8052" y="14081"/>
                  </a:lnTo>
                  <a:lnTo>
                    <a:pt x="8026" y="14096"/>
                  </a:lnTo>
                  <a:lnTo>
                    <a:pt x="7979" y="14005"/>
                  </a:lnTo>
                  <a:lnTo>
                    <a:pt x="7993" y="13994"/>
                  </a:lnTo>
                  <a:close/>
                  <a:moveTo>
                    <a:pt x="15183" y="14270"/>
                  </a:moveTo>
                  <a:lnTo>
                    <a:pt x="15196" y="14280"/>
                  </a:lnTo>
                  <a:lnTo>
                    <a:pt x="15130" y="14390"/>
                  </a:lnTo>
                  <a:cubicBezTo>
                    <a:pt x="15124" y="14387"/>
                    <a:pt x="15120" y="14383"/>
                    <a:pt x="15116" y="14380"/>
                  </a:cubicBezTo>
                  <a:lnTo>
                    <a:pt x="15183" y="14270"/>
                  </a:lnTo>
                  <a:close/>
                  <a:moveTo>
                    <a:pt x="15522" y="14377"/>
                  </a:moveTo>
                  <a:lnTo>
                    <a:pt x="15551" y="14398"/>
                  </a:lnTo>
                  <a:lnTo>
                    <a:pt x="15539" y="14415"/>
                  </a:lnTo>
                  <a:lnTo>
                    <a:pt x="15510" y="14396"/>
                  </a:lnTo>
                  <a:lnTo>
                    <a:pt x="15522" y="14377"/>
                  </a:lnTo>
                  <a:close/>
                  <a:moveTo>
                    <a:pt x="15249" y="14417"/>
                  </a:moveTo>
                  <a:lnTo>
                    <a:pt x="15307" y="14458"/>
                  </a:lnTo>
                  <a:lnTo>
                    <a:pt x="15289" y="14486"/>
                  </a:lnTo>
                  <a:lnTo>
                    <a:pt x="15232" y="14443"/>
                  </a:lnTo>
                  <a:lnTo>
                    <a:pt x="15249" y="14417"/>
                  </a:lnTo>
                  <a:close/>
                  <a:moveTo>
                    <a:pt x="13869" y="14481"/>
                  </a:moveTo>
                  <a:lnTo>
                    <a:pt x="13883" y="14492"/>
                  </a:lnTo>
                  <a:cubicBezTo>
                    <a:pt x="13849" y="14545"/>
                    <a:pt x="13813" y="14595"/>
                    <a:pt x="13780" y="14646"/>
                  </a:cubicBezTo>
                  <a:cubicBezTo>
                    <a:pt x="13774" y="14643"/>
                    <a:pt x="13769" y="14640"/>
                    <a:pt x="13765" y="14636"/>
                  </a:cubicBezTo>
                  <a:lnTo>
                    <a:pt x="13869" y="14481"/>
                  </a:lnTo>
                  <a:close/>
                  <a:moveTo>
                    <a:pt x="15352" y="14652"/>
                  </a:moveTo>
                  <a:lnTo>
                    <a:pt x="15410" y="14693"/>
                  </a:lnTo>
                  <a:lnTo>
                    <a:pt x="15392" y="14721"/>
                  </a:lnTo>
                  <a:lnTo>
                    <a:pt x="15335" y="14680"/>
                  </a:lnTo>
                  <a:lnTo>
                    <a:pt x="15352" y="14652"/>
                  </a:lnTo>
                  <a:close/>
                  <a:moveTo>
                    <a:pt x="15323" y="14539"/>
                  </a:moveTo>
                  <a:lnTo>
                    <a:pt x="15314" y="14645"/>
                  </a:lnTo>
                  <a:cubicBezTo>
                    <a:pt x="15241" y="14684"/>
                    <a:pt x="15166" y="14724"/>
                    <a:pt x="15058" y="14782"/>
                  </a:cubicBezTo>
                  <a:cubicBezTo>
                    <a:pt x="15110" y="14718"/>
                    <a:pt x="15135" y="14679"/>
                    <a:pt x="15163" y="14655"/>
                  </a:cubicBezTo>
                  <a:cubicBezTo>
                    <a:pt x="15216" y="14612"/>
                    <a:pt x="15270" y="14577"/>
                    <a:pt x="15323" y="14539"/>
                  </a:cubicBezTo>
                  <a:close/>
                  <a:moveTo>
                    <a:pt x="14642" y="14776"/>
                  </a:moveTo>
                  <a:lnTo>
                    <a:pt x="14671" y="14798"/>
                  </a:lnTo>
                  <a:cubicBezTo>
                    <a:pt x="14667" y="14804"/>
                    <a:pt x="14662" y="14809"/>
                    <a:pt x="14659" y="14815"/>
                  </a:cubicBezTo>
                  <a:lnTo>
                    <a:pt x="14632" y="14793"/>
                  </a:lnTo>
                  <a:lnTo>
                    <a:pt x="14642" y="14776"/>
                  </a:lnTo>
                  <a:close/>
                  <a:moveTo>
                    <a:pt x="15169" y="14924"/>
                  </a:moveTo>
                  <a:cubicBezTo>
                    <a:pt x="15198" y="14933"/>
                    <a:pt x="15213" y="14937"/>
                    <a:pt x="15236" y="14945"/>
                  </a:cubicBezTo>
                  <a:cubicBezTo>
                    <a:pt x="15219" y="14982"/>
                    <a:pt x="15202" y="15014"/>
                    <a:pt x="15152" y="15115"/>
                  </a:cubicBezTo>
                  <a:cubicBezTo>
                    <a:pt x="15160" y="15020"/>
                    <a:pt x="15164" y="14983"/>
                    <a:pt x="15169" y="14924"/>
                  </a:cubicBezTo>
                  <a:close/>
                  <a:moveTo>
                    <a:pt x="15048" y="15217"/>
                  </a:moveTo>
                  <a:lnTo>
                    <a:pt x="15048" y="15217"/>
                  </a:lnTo>
                  <a:cubicBezTo>
                    <a:pt x="15015" y="15314"/>
                    <a:pt x="14988" y="15401"/>
                    <a:pt x="14954" y="15499"/>
                  </a:cubicBezTo>
                  <a:cubicBezTo>
                    <a:pt x="14989" y="15494"/>
                    <a:pt x="15020" y="15489"/>
                    <a:pt x="15052" y="15485"/>
                  </a:cubicBezTo>
                  <a:lnTo>
                    <a:pt x="15052" y="15485"/>
                  </a:lnTo>
                  <a:cubicBezTo>
                    <a:pt x="15020" y="15557"/>
                    <a:pt x="14997" y="15578"/>
                    <a:pt x="14980" y="15578"/>
                  </a:cubicBezTo>
                  <a:cubicBezTo>
                    <a:pt x="14956" y="15578"/>
                    <a:pt x="14943" y="15536"/>
                    <a:pt x="14934" y="15536"/>
                  </a:cubicBezTo>
                  <a:cubicBezTo>
                    <a:pt x="14930" y="15536"/>
                    <a:pt x="14926" y="15548"/>
                    <a:pt x="14923" y="15583"/>
                  </a:cubicBezTo>
                  <a:cubicBezTo>
                    <a:pt x="14899" y="15452"/>
                    <a:pt x="14921" y="15330"/>
                    <a:pt x="15048" y="15217"/>
                  </a:cubicBezTo>
                  <a:close/>
                  <a:moveTo>
                    <a:pt x="8800" y="15644"/>
                  </a:moveTo>
                  <a:lnTo>
                    <a:pt x="8832" y="15695"/>
                  </a:lnTo>
                  <a:lnTo>
                    <a:pt x="8822" y="15703"/>
                  </a:lnTo>
                  <a:lnTo>
                    <a:pt x="8789" y="15650"/>
                  </a:lnTo>
                  <a:lnTo>
                    <a:pt x="8800" y="15644"/>
                  </a:lnTo>
                  <a:close/>
                  <a:moveTo>
                    <a:pt x="14364" y="15872"/>
                  </a:moveTo>
                  <a:lnTo>
                    <a:pt x="14392" y="15895"/>
                  </a:lnTo>
                  <a:lnTo>
                    <a:pt x="14378" y="15913"/>
                  </a:lnTo>
                  <a:lnTo>
                    <a:pt x="14352" y="15891"/>
                  </a:lnTo>
                  <a:lnTo>
                    <a:pt x="14364" y="15872"/>
                  </a:lnTo>
                  <a:close/>
                  <a:moveTo>
                    <a:pt x="14530" y="16013"/>
                  </a:moveTo>
                  <a:lnTo>
                    <a:pt x="14589" y="16029"/>
                  </a:lnTo>
                  <a:lnTo>
                    <a:pt x="14559" y="16078"/>
                  </a:lnTo>
                  <a:lnTo>
                    <a:pt x="14514" y="16039"/>
                  </a:lnTo>
                  <a:lnTo>
                    <a:pt x="14530" y="16013"/>
                  </a:lnTo>
                  <a:close/>
                  <a:moveTo>
                    <a:pt x="14124" y="16163"/>
                  </a:moveTo>
                  <a:lnTo>
                    <a:pt x="14112" y="16220"/>
                  </a:lnTo>
                  <a:cubicBezTo>
                    <a:pt x="14100" y="16209"/>
                    <a:pt x="14102" y="16189"/>
                    <a:pt x="14103" y="16172"/>
                  </a:cubicBezTo>
                  <a:lnTo>
                    <a:pt x="14124" y="16163"/>
                  </a:lnTo>
                  <a:close/>
                  <a:moveTo>
                    <a:pt x="14099" y="16226"/>
                  </a:moveTo>
                  <a:cubicBezTo>
                    <a:pt x="14111" y="16238"/>
                    <a:pt x="14109" y="16257"/>
                    <a:pt x="14108" y="16275"/>
                  </a:cubicBezTo>
                  <a:lnTo>
                    <a:pt x="14086" y="16285"/>
                  </a:lnTo>
                  <a:cubicBezTo>
                    <a:pt x="14090" y="16266"/>
                    <a:pt x="14095" y="16245"/>
                    <a:pt x="14099" y="16226"/>
                  </a:cubicBezTo>
                  <a:close/>
                  <a:moveTo>
                    <a:pt x="14137" y="16538"/>
                  </a:moveTo>
                  <a:lnTo>
                    <a:pt x="14165" y="16562"/>
                  </a:lnTo>
                  <a:lnTo>
                    <a:pt x="14152" y="16579"/>
                  </a:lnTo>
                  <a:lnTo>
                    <a:pt x="14124" y="16556"/>
                  </a:lnTo>
                  <a:lnTo>
                    <a:pt x="14137" y="16538"/>
                  </a:lnTo>
                  <a:close/>
                  <a:moveTo>
                    <a:pt x="9766" y="16550"/>
                  </a:moveTo>
                  <a:lnTo>
                    <a:pt x="9806" y="16596"/>
                  </a:lnTo>
                  <a:lnTo>
                    <a:pt x="9797" y="16603"/>
                  </a:lnTo>
                  <a:lnTo>
                    <a:pt x="9757" y="16556"/>
                  </a:lnTo>
                  <a:lnTo>
                    <a:pt x="9766" y="16550"/>
                  </a:lnTo>
                  <a:close/>
                  <a:moveTo>
                    <a:pt x="9388" y="16688"/>
                  </a:moveTo>
                  <a:lnTo>
                    <a:pt x="9401" y="16704"/>
                  </a:lnTo>
                  <a:lnTo>
                    <a:pt x="9372" y="16725"/>
                  </a:lnTo>
                  <a:lnTo>
                    <a:pt x="9359" y="16709"/>
                  </a:lnTo>
                  <a:lnTo>
                    <a:pt x="9388" y="16688"/>
                  </a:lnTo>
                  <a:close/>
                  <a:moveTo>
                    <a:pt x="8766" y="16696"/>
                  </a:moveTo>
                  <a:lnTo>
                    <a:pt x="8804" y="16749"/>
                  </a:lnTo>
                  <a:lnTo>
                    <a:pt x="8794" y="16754"/>
                  </a:lnTo>
                  <a:lnTo>
                    <a:pt x="8755" y="16701"/>
                  </a:lnTo>
                  <a:lnTo>
                    <a:pt x="8766" y="16696"/>
                  </a:lnTo>
                  <a:close/>
                  <a:moveTo>
                    <a:pt x="13915" y="16794"/>
                  </a:moveTo>
                  <a:lnTo>
                    <a:pt x="13908" y="16834"/>
                  </a:lnTo>
                  <a:cubicBezTo>
                    <a:pt x="13925" y="16818"/>
                    <a:pt x="13943" y="16809"/>
                    <a:pt x="13959" y="16800"/>
                  </a:cubicBezTo>
                  <a:lnTo>
                    <a:pt x="13961" y="16800"/>
                  </a:lnTo>
                  <a:lnTo>
                    <a:pt x="13956" y="16824"/>
                  </a:lnTo>
                  <a:lnTo>
                    <a:pt x="13906" y="16841"/>
                  </a:lnTo>
                  <a:lnTo>
                    <a:pt x="13909" y="16825"/>
                  </a:lnTo>
                  <a:lnTo>
                    <a:pt x="13909" y="16825"/>
                  </a:lnTo>
                  <a:cubicBezTo>
                    <a:pt x="13884" y="16863"/>
                    <a:pt x="13858" y="16893"/>
                    <a:pt x="13825" y="16932"/>
                  </a:cubicBezTo>
                  <a:cubicBezTo>
                    <a:pt x="13808" y="16913"/>
                    <a:pt x="13796" y="16899"/>
                    <a:pt x="13780" y="16879"/>
                  </a:cubicBezTo>
                  <a:cubicBezTo>
                    <a:pt x="13833" y="16846"/>
                    <a:pt x="13874" y="16821"/>
                    <a:pt x="13915" y="16794"/>
                  </a:cubicBezTo>
                  <a:close/>
                  <a:moveTo>
                    <a:pt x="9782" y="17094"/>
                  </a:moveTo>
                  <a:lnTo>
                    <a:pt x="9796" y="17110"/>
                  </a:lnTo>
                  <a:lnTo>
                    <a:pt x="9766" y="17133"/>
                  </a:lnTo>
                  <a:lnTo>
                    <a:pt x="9753" y="17116"/>
                  </a:lnTo>
                  <a:lnTo>
                    <a:pt x="9782" y="17094"/>
                  </a:lnTo>
                  <a:close/>
                  <a:moveTo>
                    <a:pt x="13410" y="17112"/>
                  </a:moveTo>
                  <a:lnTo>
                    <a:pt x="13437" y="17137"/>
                  </a:lnTo>
                  <a:lnTo>
                    <a:pt x="13422" y="17153"/>
                  </a:lnTo>
                  <a:lnTo>
                    <a:pt x="13397" y="17130"/>
                  </a:lnTo>
                  <a:lnTo>
                    <a:pt x="13410" y="17112"/>
                  </a:lnTo>
                  <a:close/>
                  <a:moveTo>
                    <a:pt x="13738" y="17052"/>
                  </a:moveTo>
                  <a:cubicBezTo>
                    <a:pt x="13756" y="17059"/>
                    <a:pt x="13771" y="17066"/>
                    <a:pt x="13788" y="17074"/>
                  </a:cubicBezTo>
                  <a:cubicBezTo>
                    <a:pt x="13765" y="17133"/>
                    <a:pt x="13741" y="17170"/>
                    <a:pt x="13712" y="17170"/>
                  </a:cubicBezTo>
                  <a:cubicBezTo>
                    <a:pt x="13698" y="17170"/>
                    <a:pt x="13682" y="17162"/>
                    <a:pt x="13665" y="17143"/>
                  </a:cubicBezTo>
                  <a:cubicBezTo>
                    <a:pt x="13697" y="17103"/>
                    <a:pt x="13715" y="17080"/>
                    <a:pt x="13738" y="17052"/>
                  </a:cubicBezTo>
                  <a:close/>
                  <a:moveTo>
                    <a:pt x="13313" y="17184"/>
                  </a:moveTo>
                  <a:lnTo>
                    <a:pt x="13356" y="17225"/>
                  </a:lnTo>
                  <a:lnTo>
                    <a:pt x="13337" y="17252"/>
                  </a:lnTo>
                  <a:lnTo>
                    <a:pt x="13279" y="17231"/>
                  </a:lnTo>
                  <a:lnTo>
                    <a:pt x="13313" y="17184"/>
                  </a:lnTo>
                  <a:close/>
                  <a:moveTo>
                    <a:pt x="13474" y="17265"/>
                  </a:moveTo>
                  <a:lnTo>
                    <a:pt x="13531" y="17286"/>
                  </a:lnTo>
                  <a:lnTo>
                    <a:pt x="13499" y="17331"/>
                  </a:lnTo>
                  <a:lnTo>
                    <a:pt x="13456" y="17291"/>
                  </a:lnTo>
                  <a:lnTo>
                    <a:pt x="13474" y="17265"/>
                  </a:lnTo>
                  <a:close/>
                  <a:moveTo>
                    <a:pt x="13194" y="17278"/>
                  </a:moveTo>
                  <a:lnTo>
                    <a:pt x="13194" y="17278"/>
                  </a:lnTo>
                  <a:cubicBezTo>
                    <a:pt x="13188" y="17350"/>
                    <a:pt x="13184" y="17396"/>
                    <a:pt x="13178" y="17464"/>
                  </a:cubicBezTo>
                  <a:cubicBezTo>
                    <a:pt x="13126" y="17405"/>
                    <a:pt x="13126" y="17405"/>
                    <a:pt x="13194" y="17278"/>
                  </a:cubicBezTo>
                  <a:close/>
                  <a:moveTo>
                    <a:pt x="13353" y="17480"/>
                  </a:moveTo>
                  <a:lnTo>
                    <a:pt x="13362" y="17487"/>
                  </a:lnTo>
                  <a:lnTo>
                    <a:pt x="13318" y="17537"/>
                  </a:lnTo>
                  <a:lnTo>
                    <a:pt x="13310" y="17528"/>
                  </a:lnTo>
                  <a:lnTo>
                    <a:pt x="13353" y="17480"/>
                  </a:lnTo>
                  <a:close/>
                  <a:moveTo>
                    <a:pt x="8576" y="1384"/>
                  </a:moveTo>
                  <a:cubicBezTo>
                    <a:pt x="8589" y="1402"/>
                    <a:pt x="8607" y="1429"/>
                    <a:pt x="8633" y="1467"/>
                  </a:cubicBezTo>
                  <a:cubicBezTo>
                    <a:pt x="8637" y="1468"/>
                    <a:pt x="8642" y="1469"/>
                    <a:pt x="8646" y="1469"/>
                  </a:cubicBezTo>
                  <a:cubicBezTo>
                    <a:pt x="8650" y="1469"/>
                    <a:pt x="8654" y="1468"/>
                    <a:pt x="8659" y="1468"/>
                  </a:cubicBezTo>
                  <a:cubicBezTo>
                    <a:pt x="8665" y="1468"/>
                    <a:pt x="8672" y="1469"/>
                    <a:pt x="8679" y="1471"/>
                  </a:cubicBezTo>
                  <a:cubicBezTo>
                    <a:pt x="8697" y="1483"/>
                    <a:pt x="8713" y="1495"/>
                    <a:pt x="8722" y="1514"/>
                  </a:cubicBezTo>
                  <a:cubicBezTo>
                    <a:pt x="8745" y="1561"/>
                    <a:pt x="8797" y="1539"/>
                    <a:pt x="8835" y="1583"/>
                  </a:cubicBezTo>
                  <a:cubicBezTo>
                    <a:pt x="8873" y="1627"/>
                    <a:pt x="8922" y="1639"/>
                    <a:pt x="8960" y="1699"/>
                  </a:cubicBezTo>
                  <a:cubicBezTo>
                    <a:pt x="9004" y="1760"/>
                    <a:pt x="9058" y="1789"/>
                    <a:pt x="9122" y="1832"/>
                  </a:cubicBezTo>
                  <a:cubicBezTo>
                    <a:pt x="9172" y="1870"/>
                    <a:pt x="9214" y="1930"/>
                    <a:pt x="9273" y="1992"/>
                  </a:cubicBezTo>
                  <a:cubicBezTo>
                    <a:pt x="9275" y="2004"/>
                    <a:pt x="9272" y="2036"/>
                    <a:pt x="9285" y="2058"/>
                  </a:cubicBezTo>
                  <a:cubicBezTo>
                    <a:pt x="9350" y="2161"/>
                    <a:pt x="9423" y="2254"/>
                    <a:pt x="9490" y="2360"/>
                  </a:cubicBezTo>
                  <a:cubicBezTo>
                    <a:pt x="9551" y="2472"/>
                    <a:pt x="9616" y="2581"/>
                    <a:pt x="9662" y="2704"/>
                  </a:cubicBezTo>
                  <a:cubicBezTo>
                    <a:pt x="9671" y="2728"/>
                    <a:pt x="9700" y="2745"/>
                    <a:pt x="9718" y="2765"/>
                  </a:cubicBezTo>
                  <a:cubicBezTo>
                    <a:pt x="9713" y="2790"/>
                    <a:pt x="9710" y="2804"/>
                    <a:pt x="9709" y="2817"/>
                  </a:cubicBezTo>
                  <a:cubicBezTo>
                    <a:pt x="9734" y="2840"/>
                    <a:pt x="9757" y="2862"/>
                    <a:pt x="9782" y="2885"/>
                  </a:cubicBezTo>
                  <a:cubicBezTo>
                    <a:pt x="9781" y="2926"/>
                    <a:pt x="9771" y="2959"/>
                    <a:pt x="9781" y="2988"/>
                  </a:cubicBezTo>
                  <a:cubicBezTo>
                    <a:pt x="9801" y="3050"/>
                    <a:pt x="9824" y="3119"/>
                    <a:pt x="9851" y="3181"/>
                  </a:cubicBezTo>
                  <a:cubicBezTo>
                    <a:pt x="9881" y="3246"/>
                    <a:pt x="9944" y="3321"/>
                    <a:pt x="9944" y="3365"/>
                  </a:cubicBezTo>
                  <a:cubicBezTo>
                    <a:pt x="9943" y="3443"/>
                    <a:pt x="9953" y="3478"/>
                    <a:pt x="10006" y="3527"/>
                  </a:cubicBezTo>
                  <a:cubicBezTo>
                    <a:pt x="10024" y="3543"/>
                    <a:pt x="10037" y="3599"/>
                    <a:pt x="10043" y="3635"/>
                  </a:cubicBezTo>
                  <a:cubicBezTo>
                    <a:pt x="10047" y="3662"/>
                    <a:pt x="10037" y="3688"/>
                    <a:pt x="10034" y="3719"/>
                  </a:cubicBezTo>
                  <a:cubicBezTo>
                    <a:pt x="10071" y="3730"/>
                    <a:pt x="10093" y="3736"/>
                    <a:pt x="10113" y="3741"/>
                  </a:cubicBezTo>
                  <a:cubicBezTo>
                    <a:pt x="10103" y="3802"/>
                    <a:pt x="10093" y="3856"/>
                    <a:pt x="10082" y="3921"/>
                  </a:cubicBezTo>
                  <a:cubicBezTo>
                    <a:pt x="10130" y="3947"/>
                    <a:pt x="10160" y="3967"/>
                    <a:pt x="10199" y="3989"/>
                  </a:cubicBezTo>
                  <a:cubicBezTo>
                    <a:pt x="10171" y="4139"/>
                    <a:pt x="10244" y="4277"/>
                    <a:pt x="10271" y="4421"/>
                  </a:cubicBezTo>
                  <a:cubicBezTo>
                    <a:pt x="10299" y="4571"/>
                    <a:pt x="10353" y="4698"/>
                    <a:pt x="10438" y="4804"/>
                  </a:cubicBezTo>
                  <a:cubicBezTo>
                    <a:pt x="10425" y="4842"/>
                    <a:pt x="10412" y="4882"/>
                    <a:pt x="10403" y="4908"/>
                  </a:cubicBezTo>
                  <a:cubicBezTo>
                    <a:pt x="10450" y="5043"/>
                    <a:pt x="10496" y="5173"/>
                    <a:pt x="10534" y="5285"/>
                  </a:cubicBezTo>
                  <a:cubicBezTo>
                    <a:pt x="10533" y="5332"/>
                    <a:pt x="10531" y="5369"/>
                    <a:pt x="10530" y="5407"/>
                  </a:cubicBezTo>
                  <a:cubicBezTo>
                    <a:pt x="10564" y="5426"/>
                    <a:pt x="10590" y="5442"/>
                    <a:pt x="10627" y="5463"/>
                  </a:cubicBezTo>
                  <a:cubicBezTo>
                    <a:pt x="10602" y="5483"/>
                    <a:pt x="10584" y="5498"/>
                    <a:pt x="10556" y="5523"/>
                  </a:cubicBezTo>
                  <a:cubicBezTo>
                    <a:pt x="10583" y="5626"/>
                    <a:pt x="10612" y="5735"/>
                    <a:pt x="10642" y="5850"/>
                  </a:cubicBezTo>
                  <a:cubicBezTo>
                    <a:pt x="10634" y="5856"/>
                    <a:pt x="10617" y="5872"/>
                    <a:pt x="10592" y="5894"/>
                  </a:cubicBezTo>
                  <a:cubicBezTo>
                    <a:pt x="10612" y="5957"/>
                    <a:pt x="10633" y="6019"/>
                    <a:pt x="10647" y="6063"/>
                  </a:cubicBezTo>
                  <a:cubicBezTo>
                    <a:pt x="10647" y="6112"/>
                    <a:pt x="10671" y="6270"/>
                    <a:pt x="10687" y="6376"/>
                  </a:cubicBezTo>
                  <a:cubicBezTo>
                    <a:pt x="10706" y="6509"/>
                    <a:pt x="10727" y="6646"/>
                    <a:pt x="10755" y="6774"/>
                  </a:cubicBezTo>
                  <a:cubicBezTo>
                    <a:pt x="10777" y="6875"/>
                    <a:pt x="10814" y="6958"/>
                    <a:pt x="10836" y="7055"/>
                  </a:cubicBezTo>
                  <a:cubicBezTo>
                    <a:pt x="10864" y="7178"/>
                    <a:pt x="10877" y="7324"/>
                    <a:pt x="10900" y="7453"/>
                  </a:cubicBezTo>
                  <a:cubicBezTo>
                    <a:pt x="10922" y="7567"/>
                    <a:pt x="10951" y="7668"/>
                    <a:pt x="10952" y="7671"/>
                  </a:cubicBezTo>
                  <a:lnTo>
                    <a:pt x="10952" y="7671"/>
                  </a:lnTo>
                  <a:cubicBezTo>
                    <a:pt x="10968" y="7839"/>
                    <a:pt x="10983" y="7986"/>
                    <a:pt x="10995" y="8111"/>
                  </a:cubicBezTo>
                  <a:cubicBezTo>
                    <a:pt x="11003" y="8242"/>
                    <a:pt x="11015" y="8348"/>
                    <a:pt x="11034" y="8411"/>
                  </a:cubicBezTo>
                  <a:cubicBezTo>
                    <a:pt x="11096" y="8626"/>
                    <a:pt x="11117" y="8870"/>
                    <a:pt x="11143" y="9141"/>
                  </a:cubicBezTo>
                  <a:cubicBezTo>
                    <a:pt x="11168" y="9372"/>
                    <a:pt x="11177" y="9687"/>
                    <a:pt x="11214" y="9847"/>
                  </a:cubicBezTo>
                  <a:cubicBezTo>
                    <a:pt x="11258" y="10052"/>
                    <a:pt x="11237" y="10377"/>
                    <a:pt x="11271" y="10584"/>
                  </a:cubicBezTo>
                  <a:cubicBezTo>
                    <a:pt x="11289" y="10687"/>
                    <a:pt x="11295" y="10878"/>
                    <a:pt x="11315" y="10942"/>
                  </a:cubicBezTo>
                  <a:cubicBezTo>
                    <a:pt x="11362" y="11089"/>
                    <a:pt x="11374" y="11336"/>
                    <a:pt x="11382" y="11639"/>
                  </a:cubicBezTo>
                  <a:cubicBezTo>
                    <a:pt x="11383" y="11698"/>
                    <a:pt x="11384" y="11791"/>
                    <a:pt x="11390" y="11802"/>
                  </a:cubicBezTo>
                  <a:cubicBezTo>
                    <a:pt x="11449" y="11919"/>
                    <a:pt x="11437" y="12294"/>
                    <a:pt x="11442" y="12670"/>
                  </a:cubicBezTo>
                  <a:cubicBezTo>
                    <a:pt x="11449" y="12669"/>
                    <a:pt x="11456" y="12668"/>
                    <a:pt x="11463" y="12668"/>
                  </a:cubicBezTo>
                  <a:cubicBezTo>
                    <a:pt x="11516" y="12668"/>
                    <a:pt x="11555" y="12739"/>
                    <a:pt x="11527" y="13353"/>
                  </a:cubicBezTo>
                  <a:cubicBezTo>
                    <a:pt x="11531" y="13351"/>
                    <a:pt x="11534" y="13350"/>
                    <a:pt x="11537" y="13350"/>
                  </a:cubicBezTo>
                  <a:cubicBezTo>
                    <a:pt x="11563" y="13350"/>
                    <a:pt x="11578" y="13414"/>
                    <a:pt x="11585" y="13507"/>
                  </a:cubicBezTo>
                  <a:cubicBezTo>
                    <a:pt x="11593" y="13607"/>
                    <a:pt x="11592" y="13774"/>
                    <a:pt x="11590" y="13883"/>
                  </a:cubicBezTo>
                  <a:lnTo>
                    <a:pt x="11615" y="14003"/>
                  </a:lnTo>
                  <a:lnTo>
                    <a:pt x="11771" y="13496"/>
                  </a:lnTo>
                  <a:cubicBezTo>
                    <a:pt x="11844" y="13256"/>
                    <a:pt x="11916" y="13019"/>
                    <a:pt x="11985" y="12785"/>
                  </a:cubicBezTo>
                  <a:cubicBezTo>
                    <a:pt x="11986" y="12869"/>
                    <a:pt x="11986" y="12932"/>
                    <a:pt x="11988" y="13003"/>
                  </a:cubicBezTo>
                  <a:cubicBezTo>
                    <a:pt x="12035" y="12784"/>
                    <a:pt x="12076" y="12588"/>
                    <a:pt x="12100" y="12482"/>
                  </a:cubicBezTo>
                  <a:cubicBezTo>
                    <a:pt x="12205" y="12208"/>
                    <a:pt x="12300" y="11952"/>
                    <a:pt x="12394" y="11727"/>
                  </a:cubicBezTo>
                  <a:cubicBezTo>
                    <a:pt x="12491" y="11490"/>
                    <a:pt x="12586" y="11064"/>
                    <a:pt x="12682" y="10874"/>
                  </a:cubicBezTo>
                  <a:cubicBezTo>
                    <a:pt x="12691" y="10786"/>
                    <a:pt x="12701" y="10697"/>
                    <a:pt x="12709" y="10622"/>
                  </a:cubicBezTo>
                  <a:cubicBezTo>
                    <a:pt x="12776" y="10400"/>
                    <a:pt x="12854" y="10265"/>
                    <a:pt x="12893" y="10009"/>
                  </a:cubicBezTo>
                  <a:cubicBezTo>
                    <a:pt x="12944" y="9925"/>
                    <a:pt x="12994" y="9843"/>
                    <a:pt x="13031" y="9782"/>
                  </a:cubicBezTo>
                  <a:cubicBezTo>
                    <a:pt x="13091" y="9566"/>
                    <a:pt x="13140" y="9398"/>
                    <a:pt x="13181" y="9269"/>
                  </a:cubicBezTo>
                  <a:cubicBezTo>
                    <a:pt x="13184" y="9198"/>
                    <a:pt x="13184" y="9153"/>
                    <a:pt x="13187" y="9073"/>
                  </a:cubicBezTo>
                  <a:cubicBezTo>
                    <a:pt x="13228" y="9008"/>
                    <a:pt x="13260" y="8957"/>
                    <a:pt x="13294" y="8904"/>
                  </a:cubicBezTo>
                  <a:cubicBezTo>
                    <a:pt x="13313" y="8826"/>
                    <a:pt x="13338" y="8730"/>
                    <a:pt x="13366" y="8629"/>
                  </a:cubicBezTo>
                  <a:cubicBezTo>
                    <a:pt x="13396" y="8639"/>
                    <a:pt x="13418" y="8645"/>
                    <a:pt x="13459" y="8655"/>
                  </a:cubicBezTo>
                  <a:cubicBezTo>
                    <a:pt x="13477" y="8516"/>
                    <a:pt x="13490" y="8408"/>
                    <a:pt x="13503" y="8301"/>
                  </a:cubicBezTo>
                  <a:cubicBezTo>
                    <a:pt x="13556" y="8229"/>
                    <a:pt x="13591" y="8171"/>
                    <a:pt x="13634" y="8117"/>
                  </a:cubicBezTo>
                  <a:cubicBezTo>
                    <a:pt x="13690" y="7918"/>
                    <a:pt x="13738" y="7723"/>
                    <a:pt x="13840" y="7646"/>
                  </a:cubicBezTo>
                  <a:cubicBezTo>
                    <a:pt x="13869" y="7550"/>
                    <a:pt x="13908" y="7464"/>
                    <a:pt x="13925" y="7392"/>
                  </a:cubicBezTo>
                  <a:cubicBezTo>
                    <a:pt x="13939" y="7330"/>
                    <a:pt x="13930" y="7286"/>
                    <a:pt x="13930" y="7225"/>
                  </a:cubicBezTo>
                  <a:cubicBezTo>
                    <a:pt x="13964" y="7221"/>
                    <a:pt x="13987" y="7216"/>
                    <a:pt x="14025" y="7212"/>
                  </a:cubicBezTo>
                  <a:cubicBezTo>
                    <a:pt x="14050" y="7136"/>
                    <a:pt x="14075" y="7061"/>
                    <a:pt x="14106" y="6971"/>
                  </a:cubicBezTo>
                  <a:cubicBezTo>
                    <a:pt x="14136" y="6934"/>
                    <a:pt x="14177" y="6882"/>
                    <a:pt x="14215" y="6835"/>
                  </a:cubicBezTo>
                  <a:cubicBezTo>
                    <a:pt x="14230" y="6769"/>
                    <a:pt x="14239" y="6728"/>
                    <a:pt x="14248" y="6685"/>
                  </a:cubicBezTo>
                  <a:cubicBezTo>
                    <a:pt x="14273" y="6654"/>
                    <a:pt x="14305" y="6606"/>
                    <a:pt x="14320" y="6591"/>
                  </a:cubicBezTo>
                  <a:cubicBezTo>
                    <a:pt x="14334" y="6574"/>
                    <a:pt x="14349" y="6556"/>
                    <a:pt x="14362" y="6538"/>
                  </a:cubicBezTo>
                  <a:cubicBezTo>
                    <a:pt x="14389" y="6503"/>
                    <a:pt x="14411" y="6466"/>
                    <a:pt x="14431" y="6428"/>
                  </a:cubicBezTo>
                  <a:cubicBezTo>
                    <a:pt x="14471" y="6348"/>
                    <a:pt x="14499" y="6256"/>
                    <a:pt x="14527" y="6128"/>
                  </a:cubicBezTo>
                  <a:lnTo>
                    <a:pt x="14527" y="6128"/>
                  </a:lnTo>
                  <a:cubicBezTo>
                    <a:pt x="14511" y="6141"/>
                    <a:pt x="14496" y="6150"/>
                    <a:pt x="14481" y="6160"/>
                  </a:cubicBezTo>
                  <a:lnTo>
                    <a:pt x="14481" y="6137"/>
                  </a:lnTo>
                  <a:lnTo>
                    <a:pt x="14527" y="6116"/>
                  </a:lnTo>
                  <a:cubicBezTo>
                    <a:pt x="14527" y="6122"/>
                    <a:pt x="14527" y="6125"/>
                    <a:pt x="14527" y="6128"/>
                  </a:cubicBezTo>
                  <a:cubicBezTo>
                    <a:pt x="14574" y="6020"/>
                    <a:pt x="14677" y="5936"/>
                    <a:pt x="14676" y="5825"/>
                  </a:cubicBezTo>
                  <a:cubicBezTo>
                    <a:pt x="14729" y="5781"/>
                    <a:pt x="14779" y="5739"/>
                    <a:pt x="14829" y="5697"/>
                  </a:cubicBezTo>
                  <a:cubicBezTo>
                    <a:pt x="14832" y="5654"/>
                    <a:pt x="14835" y="5611"/>
                    <a:pt x="14837" y="5551"/>
                  </a:cubicBezTo>
                  <a:cubicBezTo>
                    <a:pt x="14882" y="5508"/>
                    <a:pt x="14933" y="5460"/>
                    <a:pt x="14993" y="5401"/>
                  </a:cubicBezTo>
                  <a:cubicBezTo>
                    <a:pt x="15015" y="5185"/>
                    <a:pt x="15277" y="5057"/>
                    <a:pt x="15311" y="4845"/>
                  </a:cubicBezTo>
                  <a:cubicBezTo>
                    <a:pt x="15355" y="4818"/>
                    <a:pt x="15391" y="4798"/>
                    <a:pt x="15435" y="4771"/>
                  </a:cubicBezTo>
                  <a:cubicBezTo>
                    <a:pt x="15436" y="4707"/>
                    <a:pt x="15436" y="4648"/>
                    <a:pt x="15439" y="4586"/>
                  </a:cubicBezTo>
                  <a:cubicBezTo>
                    <a:pt x="15464" y="4596"/>
                    <a:pt x="15480" y="4602"/>
                    <a:pt x="15510" y="4614"/>
                  </a:cubicBezTo>
                  <a:cubicBezTo>
                    <a:pt x="15554" y="4564"/>
                    <a:pt x="15600" y="4501"/>
                    <a:pt x="15653" y="4456"/>
                  </a:cubicBezTo>
                  <a:cubicBezTo>
                    <a:pt x="15710" y="4412"/>
                    <a:pt x="15716" y="4349"/>
                    <a:pt x="15794" y="4302"/>
                  </a:cubicBezTo>
                  <a:cubicBezTo>
                    <a:pt x="15897" y="4234"/>
                    <a:pt x="16000" y="4136"/>
                    <a:pt x="16089" y="4043"/>
                  </a:cubicBezTo>
                  <a:cubicBezTo>
                    <a:pt x="16182" y="3961"/>
                    <a:pt x="16259" y="3864"/>
                    <a:pt x="16348" y="3788"/>
                  </a:cubicBezTo>
                  <a:cubicBezTo>
                    <a:pt x="16355" y="3789"/>
                    <a:pt x="16361" y="3789"/>
                    <a:pt x="16368" y="3789"/>
                  </a:cubicBezTo>
                  <a:cubicBezTo>
                    <a:pt x="16441" y="3789"/>
                    <a:pt x="16512" y="3760"/>
                    <a:pt x="16551" y="3715"/>
                  </a:cubicBezTo>
                  <a:cubicBezTo>
                    <a:pt x="16587" y="3675"/>
                    <a:pt x="16621" y="3700"/>
                    <a:pt x="16644" y="3675"/>
                  </a:cubicBezTo>
                  <a:cubicBezTo>
                    <a:pt x="16663" y="3655"/>
                    <a:pt x="16682" y="3665"/>
                    <a:pt x="16702" y="3643"/>
                  </a:cubicBezTo>
                  <a:cubicBezTo>
                    <a:pt x="16710" y="3634"/>
                    <a:pt x="16721" y="3633"/>
                    <a:pt x="16733" y="3633"/>
                  </a:cubicBezTo>
                  <a:cubicBezTo>
                    <a:pt x="16742" y="3633"/>
                    <a:pt x="16751" y="3634"/>
                    <a:pt x="16760" y="3634"/>
                  </a:cubicBezTo>
                  <a:cubicBezTo>
                    <a:pt x="16765" y="3634"/>
                    <a:pt x="16769" y="3633"/>
                    <a:pt x="16774" y="3633"/>
                  </a:cubicBezTo>
                  <a:cubicBezTo>
                    <a:pt x="16777" y="3632"/>
                    <a:pt x="16780" y="3632"/>
                    <a:pt x="16783" y="3632"/>
                  </a:cubicBezTo>
                  <a:cubicBezTo>
                    <a:pt x="16790" y="3632"/>
                    <a:pt x="16796" y="3633"/>
                    <a:pt x="16802" y="3633"/>
                  </a:cubicBezTo>
                  <a:cubicBezTo>
                    <a:pt x="16821" y="3633"/>
                    <a:pt x="16840" y="3631"/>
                    <a:pt x="16866" y="3615"/>
                  </a:cubicBezTo>
                  <a:cubicBezTo>
                    <a:pt x="16880" y="3608"/>
                    <a:pt x="16898" y="3603"/>
                    <a:pt x="16915" y="3603"/>
                  </a:cubicBezTo>
                  <a:cubicBezTo>
                    <a:pt x="16938" y="3603"/>
                    <a:pt x="16959" y="3612"/>
                    <a:pt x="16956" y="3635"/>
                  </a:cubicBezTo>
                  <a:cubicBezTo>
                    <a:pt x="16997" y="3683"/>
                    <a:pt x="17066" y="3672"/>
                    <a:pt x="17069" y="3747"/>
                  </a:cubicBezTo>
                  <a:cubicBezTo>
                    <a:pt x="17068" y="3806"/>
                    <a:pt x="17124" y="3844"/>
                    <a:pt x="17083" y="3908"/>
                  </a:cubicBezTo>
                  <a:cubicBezTo>
                    <a:pt x="17105" y="3914"/>
                    <a:pt x="17127" y="3921"/>
                    <a:pt x="17156" y="3933"/>
                  </a:cubicBezTo>
                  <a:cubicBezTo>
                    <a:pt x="17147" y="3965"/>
                    <a:pt x="17138" y="3997"/>
                    <a:pt x="17136" y="4008"/>
                  </a:cubicBezTo>
                  <a:cubicBezTo>
                    <a:pt x="17162" y="4097"/>
                    <a:pt x="17178" y="4177"/>
                    <a:pt x="17194" y="4265"/>
                  </a:cubicBezTo>
                  <a:lnTo>
                    <a:pt x="17284" y="4265"/>
                  </a:lnTo>
                  <a:cubicBezTo>
                    <a:pt x="17287" y="4299"/>
                    <a:pt x="17287" y="4323"/>
                    <a:pt x="17287" y="4355"/>
                  </a:cubicBezTo>
                  <a:cubicBezTo>
                    <a:pt x="17253" y="4362"/>
                    <a:pt x="17219" y="4370"/>
                    <a:pt x="17174" y="4378"/>
                  </a:cubicBezTo>
                  <a:cubicBezTo>
                    <a:pt x="17212" y="4489"/>
                    <a:pt x="17252" y="4599"/>
                    <a:pt x="17181" y="4702"/>
                  </a:cubicBezTo>
                  <a:cubicBezTo>
                    <a:pt x="17175" y="4711"/>
                    <a:pt x="17174" y="4748"/>
                    <a:pt x="17180" y="4755"/>
                  </a:cubicBezTo>
                  <a:cubicBezTo>
                    <a:pt x="17237" y="4837"/>
                    <a:pt x="17177" y="4942"/>
                    <a:pt x="17191" y="5038"/>
                  </a:cubicBezTo>
                  <a:cubicBezTo>
                    <a:pt x="17206" y="5143"/>
                    <a:pt x="17169" y="5270"/>
                    <a:pt x="17162" y="5386"/>
                  </a:cubicBezTo>
                  <a:cubicBezTo>
                    <a:pt x="17158" y="5427"/>
                    <a:pt x="17168" y="5469"/>
                    <a:pt x="17172" y="5508"/>
                  </a:cubicBezTo>
                  <a:cubicBezTo>
                    <a:pt x="17144" y="5541"/>
                    <a:pt x="17119" y="5572"/>
                    <a:pt x="17103" y="5589"/>
                  </a:cubicBezTo>
                  <a:cubicBezTo>
                    <a:pt x="17109" y="5725"/>
                    <a:pt x="17113" y="5854"/>
                    <a:pt x="17102" y="5984"/>
                  </a:cubicBezTo>
                  <a:cubicBezTo>
                    <a:pt x="17087" y="6131"/>
                    <a:pt x="17043" y="6279"/>
                    <a:pt x="17019" y="6429"/>
                  </a:cubicBezTo>
                  <a:cubicBezTo>
                    <a:pt x="16991" y="6572"/>
                    <a:pt x="16983" y="6716"/>
                    <a:pt x="16956" y="6860"/>
                  </a:cubicBezTo>
                  <a:cubicBezTo>
                    <a:pt x="16934" y="6975"/>
                    <a:pt x="16891" y="7083"/>
                    <a:pt x="16903" y="7206"/>
                  </a:cubicBezTo>
                  <a:cubicBezTo>
                    <a:pt x="16909" y="7275"/>
                    <a:pt x="16896" y="7394"/>
                    <a:pt x="16863" y="7442"/>
                  </a:cubicBezTo>
                  <a:cubicBezTo>
                    <a:pt x="16805" y="7528"/>
                    <a:pt x="16794" y="7627"/>
                    <a:pt x="16766" y="7718"/>
                  </a:cubicBezTo>
                  <a:cubicBezTo>
                    <a:pt x="16743" y="7799"/>
                    <a:pt x="16753" y="7920"/>
                    <a:pt x="16721" y="7962"/>
                  </a:cubicBezTo>
                  <a:cubicBezTo>
                    <a:pt x="16653" y="8052"/>
                    <a:pt x="16697" y="8137"/>
                    <a:pt x="16656" y="8218"/>
                  </a:cubicBezTo>
                  <a:cubicBezTo>
                    <a:pt x="16649" y="8233"/>
                    <a:pt x="16678" y="8274"/>
                    <a:pt x="16637" y="8302"/>
                  </a:cubicBezTo>
                  <a:cubicBezTo>
                    <a:pt x="16557" y="8360"/>
                    <a:pt x="16628" y="8423"/>
                    <a:pt x="16593" y="8496"/>
                  </a:cubicBezTo>
                  <a:cubicBezTo>
                    <a:pt x="16515" y="8523"/>
                    <a:pt x="16532" y="8648"/>
                    <a:pt x="16488" y="8727"/>
                  </a:cubicBezTo>
                  <a:cubicBezTo>
                    <a:pt x="16440" y="8819"/>
                    <a:pt x="16406" y="8933"/>
                    <a:pt x="16368" y="9039"/>
                  </a:cubicBezTo>
                  <a:cubicBezTo>
                    <a:pt x="16332" y="9141"/>
                    <a:pt x="16295" y="9245"/>
                    <a:pt x="16268" y="9325"/>
                  </a:cubicBezTo>
                  <a:cubicBezTo>
                    <a:pt x="16288" y="9362"/>
                    <a:pt x="16298" y="9378"/>
                    <a:pt x="16316" y="9410"/>
                  </a:cubicBezTo>
                  <a:cubicBezTo>
                    <a:pt x="16272" y="9416"/>
                    <a:pt x="16248" y="9419"/>
                    <a:pt x="16222" y="9423"/>
                  </a:cubicBezTo>
                  <a:cubicBezTo>
                    <a:pt x="16266" y="9529"/>
                    <a:pt x="16147" y="9604"/>
                    <a:pt x="16142" y="9719"/>
                  </a:cubicBezTo>
                  <a:cubicBezTo>
                    <a:pt x="16137" y="9823"/>
                    <a:pt x="16067" y="9956"/>
                    <a:pt x="16016" y="10102"/>
                  </a:cubicBezTo>
                  <a:cubicBezTo>
                    <a:pt x="15876" y="10246"/>
                    <a:pt x="15879" y="10458"/>
                    <a:pt x="15831" y="10653"/>
                  </a:cubicBezTo>
                  <a:cubicBezTo>
                    <a:pt x="15782" y="10719"/>
                    <a:pt x="15735" y="10787"/>
                    <a:pt x="15689" y="10849"/>
                  </a:cubicBezTo>
                  <a:cubicBezTo>
                    <a:pt x="15666" y="10852"/>
                    <a:pt x="15644" y="10853"/>
                    <a:pt x="15622" y="10855"/>
                  </a:cubicBezTo>
                  <a:cubicBezTo>
                    <a:pt x="15583" y="10971"/>
                    <a:pt x="15552" y="11073"/>
                    <a:pt x="15517" y="11173"/>
                  </a:cubicBezTo>
                  <a:cubicBezTo>
                    <a:pt x="15480" y="11270"/>
                    <a:pt x="15444" y="11368"/>
                    <a:pt x="15410" y="11461"/>
                  </a:cubicBezTo>
                  <a:cubicBezTo>
                    <a:pt x="15392" y="11477"/>
                    <a:pt x="15376" y="11490"/>
                    <a:pt x="15358" y="11507"/>
                  </a:cubicBezTo>
                  <a:cubicBezTo>
                    <a:pt x="15376" y="11537"/>
                    <a:pt x="15389" y="11560"/>
                    <a:pt x="15405" y="11587"/>
                  </a:cubicBezTo>
                  <a:cubicBezTo>
                    <a:pt x="15367" y="11595"/>
                    <a:pt x="15336" y="11601"/>
                    <a:pt x="15305" y="11607"/>
                  </a:cubicBezTo>
                  <a:cubicBezTo>
                    <a:pt x="15248" y="11717"/>
                    <a:pt x="15335" y="11817"/>
                    <a:pt x="15217" y="11926"/>
                  </a:cubicBezTo>
                  <a:cubicBezTo>
                    <a:pt x="15196" y="11927"/>
                    <a:pt x="15171" y="11929"/>
                    <a:pt x="15139" y="11932"/>
                  </a:cubicBezTo>
                  <a:cubicBezTo>
                    <a:pt x="15117" y="11995"/>
                    <a:pt x="15095" y="12055"/>
                    <a:pt x="15070" y="12126"/>
                  </a:cubicBezTo>
                  <a:cubicBezTo>
                    <a:pt x="14985" y="12173"/>
                    <a:pt x="14960" y="12311"/>
                    <a:pt x="14899" y="12403"/>
                  </a:cubicBezTo>
                  <a:cubicBezTo>
                    <a:pt x="14902" y="12419"/>
                    <a:pt x="14905" y="12438"/>
                    <a:pt x="14907" y="12456"/>
                  </a:cubicBezTo>
                  <a:lnTo>
                    <a:pt x="14887" y="12466"/>
                  </a:lnTo>
                  <a:lnTo>
                    <a:pt x="14887" y="12466"/>
                  </a:lnTo>
                  <a:lnTo>
                    <a:pt x="14890" y="12409"/>
                  </a:lnTo>
                  <a:lnTo>
                    <a:pt x="14890" y="12409"/>
                  </a:lnTo>
                  <a:cubicBezTo>
                    <a:pt x="14866" y="12426"/>
                    <a:pt x="14839" y="12439"/>
                    <a:pt x="14830" y="12457"/>
                  </a:cubicBezTo>
                  <a:cubicBezTo>
                    <a:pt x="14757" y="12617"/>
                    <a:pt x="14684" y="12778"/>
                    <a:pt x="14615" y="12929"/>
                  </a:cubicBezTo>
                  <a:cubicBezTo>
                    <a:pt x="14595" y="13025"/>
                    <a:pt x="14640" y="13090"/>
                    <a:pt x="14571" y="13201"/>
                  </a:cubicBezTo>
                  <a:cubicBezTo>
                    <a:pt x="14546" y="13201"/>
                    <a:pt x="14523" y="13200"/>
                    <a:pt x="14511" y="13200"/>
                  </a:cubicBezTo>
                  <a:cubicBezTo>
                    <a:pt x="14453" y="13285"/>
                    <a:pt x="14402" y="13363"/>
                    <a:pt x="14349" y="13440"/>
                  </a:cubicBezTo>
                  <a:cubicBezTo>
                    <a:pt x="14286" y="13544"/>
                    <a:pt x="14223" y="13647"/>
                    <a:pt x="14139" y="13784"/>
                  </a:cubicBezTo>
                  <a:cubicBezTo>
                    <a:pt x="14147" y="13813"/>
                    <a:pt x="14161" y="13855"/>
                    <a:pt x="14172" y="13893"/>
                  </a:cubicBezTo>
                  <a:cubicBezTo>
                    <a:pt x="14111" y="13941"/>
                    <a:pt x="14077" y="13968"/>
                    <a:pt x="14062" y="13980"/>
                  </a:cubicBezTo>
                  <a:cubicBezTo>
                    <a:pt x="14019" y="14069"/>
                    <a:pt x="13990" y="14140"/>
                    <a:pt x="13952" y="14206"/>
                  </a:cubicBezTo>
                  <a:cubicBezTo>
                    <a:pt x="13912" y="14278"/>
                    <a:pt x="13864" y="14345"/>
                    <a:pt x="13819" y="14414"/>
                  </a:cubicBezTo>
                  <a:cubicBezTo>
                    <a:pt x="13781" y="14474"/>
                    <a:pt x="13749" y="14573"/>
                    <a:pt x="13716" y="14590"/>
                  </a:cubicBezTo>
                  <a:cubicBezTo>
                    <a:pt x="13618" y="14645"/>
                    <a:pt x="13671" y="14730"/>
                    <a:pt x="13613" y="14782"/>
                  </a:cubicBezTo>
                  <a:cubicBezTo>
                    <a:pt x="13585" y="14799"/>
                    <a:pt x="13558" y="14815"/>
                    <a:pt x="13532" y="14832"/>
                  </a:cubicBezTo>
                  <a:cubicBezTo>
                    <a:pt x="13507" y="14899"/>
                    <a:pt x="13485" y="14960"/>
                    <a:pt x="13463" y="15018"/>
                  </a:cubicBezTo>
                  <a:cubicBezTo>
                    <a:pt x="13485" y="15015"/>
                    <a:pt x="13506" y="15011"/>
                    <a:pt x="13547" y="15005"/>
                  </a:cubicBezTo>
                  <a:lnTo>
                    <a:pt x="13547" y="15005"/>
                  </a:lnTo>
                  <a:cubicBezTo>
                    <a:pt x="13506" y="15054"/>
                    <a:pt x="13482" y="15080"/>
                    <a:pt x="13466" y="15099"/>
                  </a:cubicBezTo>
                  <a:cubicBezTo>
                    <a:pt x="13440" y="15090"/>
                    <a:pt x="13425" y="15086"/>
                    <a:pt x="13396" y="15076"/>
                  </a:cubicBezTo>
                  <a:cubicBezTo>
                    <a:pt x="13357" y="15214"/>
                    <a:pt x="13204" y="15211"/>
                    <a:pt x="13168" y="15392"/>
                  </a:cubicBezTo>
                  <a:cubicBezTo>
                    <a:pt x="13146" y="15501"/>
                    <a:pt x="12975" y="15614"/>
                    <a:pt x="12947" y="15742"/>
                  </a:cubicBezTo>
                  <a:cubicBezTo>
                    <a:pt x="12784" y="15872"/>
                    <a:pt x="12678" y="16051"/>
                    <a:pt x="12554" y="16204"/>
                  </a:cubicBezTo>
                  <a:cubicBezTo>
                    <a:pt x="12420" y="16365"/>
                    <a:pt x="12266" y="16512"/>
                    <a:pt x="12169" y="16701"/>
                  </a:cubicBezTo>
                  <a:cubicBezTo>
                    <a:pt x="12035" y="16809"/>
                    <a:pt x="11974" y="17007"/>
                    <a:pt x="11808" y="17081"/>
                  </a:cubicBezTo>
                  <a:cubicBezTo>
                    <a:pt x="11799" y="17122"/>
                    <a:pt x="11791" y="17163"/>
                    <a:pt x="11782" y="17205"/>
                  </a:cubicBezTo>
                  <a:cubicBezTo>
                    <a:pt x="11741" y="17216"/>
                    <a:pt x="11702" y="17228"/>
                    <a:pt x="11671" y="17237"/>
                  </a:cubicBezTo>
                  <a:cubicBezTo>
                    <a:pt x="11502" y="17440"/>
                    <a:pt x="11302" y="17609"/>
                    <a:pt x="11183" y="17812"/>
                  </a:cubicBezTo>
                  <a:cubicBezTo>
                    <a:pt x="11170" y="17821"/>
                    <a:pt x="11158" y="17829"/>
                    <a:pt x="11147" y="17836"/>
                  </a:cubicBezTo>
                  <a:lnTo>
                    <a:pt x="11147" y="17836"/>
                  </a:lnTo>
                  <a:cubicBezTo>
                    <a:pt x="10964" y="17684"/>
                    <a:pt x="10802" y="17552"/>
                    <a:pt x="10643" y="17421"/>
                  </a:cubicBezTo>
                  <a:cubicBezTo>
                    <a:pt x="10615" y="17425"/>
                    <a:pt x="10590" y="17430"/>
                    <a:pt x="10564" y="17436"/>
                  </a:cubicBezTo>
                  <a:cubicBezTo>
                    <a:pt x="10541" y="17411"/>
                    <a:pt x="10524" y="17390"/>
                    <a:pt x="10505" y="17368"/>
                  </a:cubicBezTo>
                  <a:cubicBezTo>
                    <a:pt x="10543" y="17364"/>
                    <a:pt x="10577" y="17359"/>
                    <a:pt x="10639" y="17350"/>
                  </a:cubicBezTo>
                  <a:cubicBezTo>
                    <a:pt x="10553" y="17283"/>
                    <a:pt x="10499" y="17238"/>
                    <a:pt x="10434" y="17187"/>
                  </a:cubicBezTo>
                  <a:cubicBezTo>
                    <a:pt x="10431" y="17166"/>
                    <a:pt x="10424" y="17127"/>
                    <a:pt x="10418" y="17085"/>
                  </a:cubicBezTo>
                  <a:cubicBezTo>
                    <a:pt x="10390" y="17069"/>
                    <a:pt x="10359" y="17056"/>
                    <a:pt x="10334" y="17034"/>
                  </a:cubicBezTo>
                  <a:cubicBezTo>
                    <a:pt x="10269" y="16978"/>
                    <a:pt x="10234" y="16888"/>
                    <a:pt x="10150" y="16854"/>
                  </a:cubicBezTo>
                  <a:cubicBezTo>
                    <a:pt x="10040" y="16810"/>
                    <a:pt x="10063" y="16701"/>
                    <a:pt x="9994" y="16638"/>
                  </a:cubicBezTo>
                  <a:cubicBezTo>
                    <a:pt x="9940" y="16590"/>
                    <a:pt x="9884" y="16540"/>
                    <a:pt x="9835" y="16497"/>
                  </a:cubicBezTo>
                  <a:cubicBezTo>
                    <a:pt x="9804" y="16438"/>
                    <a:pt x="9771" y="16388"/>
                    <a:pt x="9740" y="16317"/>
                  </a:cubicBezTo>
                  <a:cubicBezTo>
                    <a:pt x="9693" y="16304"/>
                    <a:pt x="9648" y="16292"/>
                    <a:pt x="9604" y="16281"/>
                  </a:cubicBezTo>
                  <a:cubicBezTo>
                    <a:pt x="9598" y="16238"/>
                    <a:pt x="9595" y="16215"/>
                    <a:pt x="9593" y="16192"/>
                  </a:cubicBezTo>
                  <a:cubicBezTo>
                    <a:pt x="9570" y="16181"/>
                    <a:pt x="9548" y="16170"/>
                    <a:pt x="9515" y="16153"/>
                  </a:cubicBezTo>
                  <a:cubicBezTo>
                    <a:pt x="9503" y="16117"/>
                    <a:pt x="9491" y="16079"/>
                    <a:pt x="9479" y="16042"/>
                  </a:cubicBezTo>
                  <a:cubicBezTo>
                    <a:pt x="9457" y="16031"/>
                    <a:pt x="9435" y="16017"/>
                    <a:pt x="9410" y="16003"/>
                  </a:cubicBezTo>
                  <a:cubicBezTo>
                    <a:pt x="9392" y="15953"/>
                    <a:pt x="9376" y="15906"/>
                    <a:pt x="9356" y="15845"/>
                  </a:cubicBezTo>
                  <a:cubicBezTo>
                    <a:pt x="9294" y="15831"/>
                    <a:pt x="9239" y="15817"/>
                    <a:pt x="9206" y="15808"/>
                  </a:cubicBezTo>
                  <a:cubicBezTo>
                    <a:pt x="9122" y="15666"/>
                    <a:pt x="9041" y="15535"/>
                    <a:pt x="8982" y="15402"/>
                  </a:cubicBezTo>
                  <a:cubicBezTo>
                    <a:pt x="8882" y="15264"/>
                    <a:pt x="8795" y="15120"/>
                    <a:pt x="8689" y="15007"/>
                  </a:cubicBezTo>
                  <a:cubicBezTo>
                    <a:pt x="8572" y="14876"/>
                    <a:pt x="8524" y="14689"/>
                    <a:pt x="8388" y="14581"/>
                  </a:cubicBezTo>
                  <a:cubicBezTo>
                    <a:pt x="8386" y="14552"/>
                    <a:pt x="8383" y="14521"/>
                    <a:pt x="8382" y="14478"/>
                  </a:cubicBezTo>
                  <a:cubicBezTo>
                    <a:pt x="8332" y="14442"/>
                    <a:pt x="8286" y="14409"/>
                    <a:pt x="8239" y="14373"/>
                  </a:cubicBezTo>
                  <a:cubicBezTo>
                    <a:pt x="8254" y="14349"/>
                    <a:pt x="8265" y="14328"/>
                    <a:pt x="8280" y="14303"/>
                  </a:cubicBezTo>
                  <a:cubicBezTo>
                    <a:pt x="8165" y="14240"/>
                    <a:pt x="8176" y="14125"/>
                    <a:pt x="8151" y="14034"/>
                  </a:cubicBezTo>
                  <a:cubicBezTo>
                    <a:pt x="8032" y="13965"/>
                    <a:pt x="8018" y="13843"/>
                    <a:pt x="7982" y="13744"/>
                  </a:cubicBezTo>
                  <a:cubicBezTo>
                    <a:pt x="7955" y="13740"/>
                    <a:pt x="7932" y="13735"/>
                    <a:pt x="7912" y="13731"/>
                  </a:cubicBezTo>
                  <a:cubicBezTo>
                    <a:pt x="7890" y="13640"/>
                    <a:pt x="7873" y="13560"/>
                    <a:pt x="7858" y="13499"/>
                  </a:cubicBezTo>
                  <a:cubicBezTo>
                    <a:pt x="7793" y="13468"/>
                    <a:pt x="7749" y="13446"/>
                    <a:pt x="7702" y="13422"/>
                  </a:cubicBezTo>
                  <a:cubicBezTo>
                    <a:pt x="7737" y="13278"/>
                    <a:pt x="7565" y="13126"/>
                    <a:pt x="7595" y="13007"/>
                  </a:cubicBezTo>
                  <a:cubicBezTo>
                    <a:pt x="7496" y="12898"/>
                    <a:pt x="7403" y="12788"/>
                    <a:pt x="7324" y="12679"/>
                  </a:cubicBezTo>
                  <a:cubicBezTo>
                    <a:pt x="7317" y="12550"/>
                    <a:pt x="7300" y="12429"/>
                    <a:pt x="7252" y="12304"/>
                  </a:cubicBezTo>
                  <a:cubicBezTo>
                    <a:pt x="7181" y="12116"/>
                    <a:pt x="7094" y="11935"/>
                    <a:pt x="7037" y="11742"/>
                  </a:cubicBezTo>
                  <a:cubicBezTo>
                    <a:pt x="7011" y="11732"/>
                    <a:pt x="6984" y="11721"/>
                    <a:pt x="6943" y="11705"/>
                  </a:cubicBezTo>
                  <a:cubicBezTo>
                    <a:pt x="6959" y="11623"/>
                    <a:pt x="6978" y="11571"/>
                    <a:pt x="6980" y="11511"/>
                  </a:cubicBezTo>
                  <a:cubicBezTo>
                    <a:pt x="6980" y="11454"/>
                    <a:pt x="6962" y="11387"/>
                    <a:pt x="6946" y="11287"/>
                  </a:cubicBezTo>
                  <a:cubicBezTo>
                    <a:pt x="6931" y="11279"/>
                    <a:pt x="6891" y="11255"/>
                    <a:pt x="6859" y="11234"/>
                  </a:cubicBezTo>
                  <a:cubicBezTo>
                    <a:pt x="6863" y="11131"/>
                    <a:pt x="6878" y="11056"/>
                    <a:pt x="6866" y="10978"/>
                  </a:cubicBezTo>
                  <a:cubicBezTo>
                    <a:pt x="6856" y="10915"/>
                    <a:pt x="6802" y="10853"/>
                    <a:pt x="6807" y="10775"/>
                  </a:cubicBezTo>
                  <a:lnTo>
                    <a:pt x="6807" y="10775"/>
                  </a:lnTo>
                  <a:cubicBezTo>
                    <a:pt x="6787" y="10779"/>
                    <a:pt x="6771" y="10781"/>
                    <a:pt x="6753" y="10833"/>
                  </a:cubicBezTo>
                  <a:lnTo>
                    <a:pt x="6753" y="10833"/>
                  </a:lnTo>
                  <a:cubicBezTo>
                    <a:pt x="6751" y="10829"/>
                    <a:pt x="6749" y="10824"/>
                    <a:pt x="6747" y="10820"/>
                  </a:cubicBezTo>
                  <a:lnTo>
                    <a:pt x="6747" y="10820"/>
                  </a:lnTo>
                  <a:cubicBezTo>
                    <a:pt x="6746" y="10833"/>
                    <a:pt x="6745" y="10847"/>
                    <a:pt x="6744" y="10862"/>
                  </a:cubicBezTo>
                  <a:cubicBezTo>
                    <a:pt x="6747" y="10851"/>
                    <a:pt x="6750" y="10842"/>
                    <a:pt x="6753" y="10833"/>
                  </a:cubicBezTo>
                  <a:lnTo>
                    <a:pt x="6753" y="10833"/>
                  </a:lnTo>
                  <a:cubicBezTo>
                    <a:pt x="6758" y="10845"/>
                    <a:pt x="6762" y="10857"/>
                    <a:pt x="6766" y="10870"/>
                  </a:cubicBezTo>
                  <a:cubicBezTo>
                    <a:pt x="6768" y="10874"/>
                    <a:pt x="6765" y="10880"/>
                    <a:pt x="6760" y="10880"/>
                  </a:cubicBezTo>
                  <a:cubicBezTo>
                    <a:pt x="6756" y="10880"/>
                    <a:pt x="6750" y="10876"/>
                    <a:pt x="6744" y="10862"/>
                  </a:cubicBezTo>
                  <a:cubicBezTo>
                    <a:pt x="6737" y="10862"/>
                    <a:pt x="6735" y="10825"/>
                    <a:pt x="6734" y="10787"/>
                  </a:cubicBezTo>
                  <a:lnTo>
                    <a:pt x="6734" y="10787"/>
                  </a:lnTo>
                  <a:cubicBezTo>
                    <a:pt x="6738" y="10798"/>
                    <a:pt x="6743" y="10809"/>
                    <a:pt x="6747" y="10820"/>
                  </a:cubicBezTo>
                  <a:lnTo>
                    <a:pt x="6747" y="10820"/>
                  </a:lnTo>
                  <a:cubicBezTo>
                    <a:pt x="6754" y="10722"/>
                    <a:pt x="6756" y="10676"/>
                    <a:pt x="6759" y="10630"/>
                  </a:cubicBezTo>
                  <a:cubicBezTo>
                    <a:pt x="6724" y="10609"/>
                    <a:pt x="6697" y="10594"/>
                    <a:pt x="6653" y="10569"/>
                  </a:cubicBezTo>
                  <a:cubicBezTo>
                    <a:pt x="6699" y="10549"/>
                    <a:pt x="6730" y="10536"/>
                    <a:pt x="6768" y="10518"/>
                  </a:cubicBezTo>
                  <a:cubicBezTo>
                    <a:pt x="6727" y="10387"/>
                    <a:pt x="6731" y="10252"/>
                    <a:pt x="6650" y="10128"/>
                  </a:cubicBezTo>
                  <a:cubicBezTo>
                    <a:pt x="6621" y="10084"/>
                    <a:pt x="6597" y="9979"/>
                    <a:pt x="6629" y="9910"/>
                  </a:cubicBezTo>
                  <a:cubicBezTo>
                    <a:pt x="6638" y="9891"/>
                    <a:pt x="6624" y="9834"/>
                    <a:pt x="6619" y="9796"/>
                  </a:cubicBezTo>
                  <a:cubicBezTo>
                    <a:pt x="6585" y="9747"/>
                    <a:pt x="6551" y="9698"/>
                    <a:pt x="6522" y="9656"/>
                  </a:cubicBezTo>
                  <a:cubicBezTo>
                    <a:pt x="6506" y="9507"/>
                    <a:pt x="6569" y="9370"/>
                    <a:pt x="6476" y="9257"/>
                  </a:cubicBezTo>
                  <a:cubicBezTo>
                    <a:pt x="6475" y="9197"/>
                    <a:pt x="6475" y="9148"/>
                    <a:pt x="6475" y="9104"/>
                  </a:cubicBezTo>
                  <a:cubicBezTo>
                    <a:pt x="6443" y="9095"/>
                    <a:pt x="6425" y="9091"/>
                    <a:pt x="6418" y="9088"/>
                  </a:cubicBezTo>
                  <a:cubicBezTo>
                    <a:pt x="6412" y="8991"/>
                    <a:pt x="6409" y="8901"/>
                    <a:pt x="6410" y="8870"/>
                  </a:cubicBezTo>
                  <a:cubicBezTo>
                    <a:pt x="6353" y="8764"/>
                    <a:pt x="6319" y="8701"/>
                    <a:pt x="6285" y="8641"/>
                  </a:cubicBezTo>
                  <a:cubicBezTo>
                    <a:pt x="6301" y="8608"/>
                    <a:pt x="6307" y="8592"/>
                    <a:pt x="6316" y="8579"/>
                  </a:cubicBezTo>
                  <a:cubicBezTo>
                    <a:pt x="6322" y="8570"/>
                    <a:pt x="6331" y="8569"/>
                    <a:pt x="6338" y="8561"/>
                  </a:cubicBezTo>
                  <a:cubicBezTo>
                    <a:pt x="6344" y="8583"/>
                    <a:pt x="6348" y="8602"/>
                    <a:pt x="6353" y="8619"/>
                  </a:cubicBezTo>
                  <a:cubicBezTo>
                    <a:pt x="6360" y="8636"/>
                    <a:pt x="6368" y="8651"/>
                    <a:pt x="6388" y="8701"/>
                  </a:cubicBezTo>
                  <a:cubicBezTo>
                    <a:pt x="6378" y="8502"/>
                    <a:pt x="6328" y="8352"/>
                    <a:pt x="6288" y="8201"/>
                  </a:cubicBezTo>
                  <a:cubicBezTo>
                    <a:pt x="6309" y="8187"/>
                    <a:pt x="6328" y="8176"/>
                    <a:pt x="6350" y="8161"/>
                  </a:cubicBezTo>
                  <a:cubicBezTo>
                    <a:pt x="6319" y="8126"/>
                    <a:pt x="6294" y="8093"/>
                    <a:pt x="6268" y="8062"/>
                  </a:cubicBezTo>
                  <a:lnTo>
                    <a:pt x="6226" y="7986"/>
                  </a:lnTo>
                  <a:lnTo>
                    <a:pt x="6260" y="7940"/>
                  </a:lnTo>
                  <a:cubicBezTo>
                    <a:pt x="6270" y="7909"/>
                    <a:pt x="6281" y="7877"/>
                    <a:pt x="6288" y="7853"/>
                  </a:cubicBezTo>
                  <a:cubicBezTo>
                    <a:pt x="6273" y="7809"/>
                    <a:pt x="6262" y="7768"/>
                    <a:pt x="6247" y="7721"/>
                  </a:cubicBezTo>
                  <a:cubicBezTo>
                    <a:pt x="6276" y="7703"/>
                    <a:pt x="6297" y="7692"/>
                    <a:pt x="6321" y="7677"/>
                  </a:cubicBezTo>
                  <a:cubicBezTo>
                    <a:pt x="6319" y="7633"/>
                    <a:pt x="6318" y="7584"/>
                    <a:pt x="6316" y="7539"/>
                  </a:cubicBezTo>
                  <a:cubicBezTo>
                    <a:pt x="6293" y="7497"/>
                    <a:pt x="6222" y="7525"/>
                    <a:pt x="6251" y="7411"/>
                  </a:cubicBezTo>
                  <a:cubicBezTo>
                    <a:pt x="6272" y="7397"/>
                    <a:pt x="6291" y="7386"/>
                    <a:pt x="6316" y="7369"/>
                  </a:cubicBezTo>
                  <a:cubicBezTo>
                    <a:pt x="6312" y="7318"/>
                    <a:pt x="6307" y="7264"/>
                    <a:pt x="6303" y="7224"/>
                  </a:cubicBezTo>
                  <a:cubicBezTo>
                    <a:pt x="6266" y="7240"/>
                    <a:pt x="6238" y="7252"/>
                    <a:pt x="6201" y="7268"/>
                  </a:cubicBezTo>
                  <a:cubicBezTo>
                    <a:pt x="6204" y="7211"/>
                    <a:pt x="6206" y="7183"/>
                    <a:pt x="6207" y="7158"/>
                  </a:cubicBezTo>
                  <a:cubicBezTo>
                    <a:pt x="6244" y="7149"/>
                    <a:pt x="6276" y="7140"/>
                    <a:pt x="6312" y="7130"/>
                  </a:cubicBezTo>
                  <a:cubicBezTo>
                    <a:pt x="6294" y="7099"/>
                    <a:pt x="6284" y="7077"/>
                    <a:pt x="6273" y="7056"/>
                  </a:cubicBezTo>
                  <a:cubicBezTo>
                    <a:pt x="6285" y="7035"/>
                    <a:pt x="6297" y="7015"/>
                    <a:pt x="6310" y="6990"/>
                  </a:cubicBezTo>
                  <a:cubicBezTo>
                    <a:pt x="6287" y="6959"/>
                    <a:pt x="6265" y="6931"/>
                    <a:pt x="6240" y="6906"/>
                  </a:cubicBezTo>
                  <a:cubicBezTo>
                    <a:pt x="6259" y="6768"/>
                    <a:pt x="6197" y="6728"/>
                    <a:pt x="6109" y="6649"/>
                  </a:cubicBezTo>
                  <a:lnTo>
                    <a:pt x="6109" y="6649"/>
                  </a:lnTo>
                  <a:cubicBezTo>
                    <a:pt x="6191" y="6656"/>
                    <a:pt x="6235" y="6660"/>
                    <a:pt x="6282" y="6665"/>
                  </a:cubicBezTo>
                  <a:cubicBezTo>
                    <a:pt x="6284" y="6616"/>
                    <a:pt x="6285" y="6588"/>
                    <a:pt x="6285" y="6554"/>
                  </a:cubicBezTo>
                  <a:cubicBezTo>
                    <a:pt x="6251" y="6543"/>
                    <a:pt x="6219" y="6531"/>
                    <a:pt x="6187" y="6519"/>
                  </a:cubicBezTo>
                  <a:cubicBezTo>
                    <a:pt x="6195" y="6416"/>
                    <a:pt x="6220" y="6320"/>
                    <a:pt x="6263" y="6235"/>
                  </a:cubicBezTo>
                  <a:cubicBezTo>
                    <a:pt x="6218" y="6229"/>
                    <a:pt x="6172" y="6223"/>
                    <a:pt x="6110" y="6216"/>
                  </a:cubicBezTo>
                  <a:cubicBezTo>
                    <a:pt x="6157" y="6087"/>
                    <a:pt x="6193" y="5985"/>
                    <a:pt x="6238" y="5856"/>
                  </a:cubicBezTo>
                  <a:lnTo>
                    <a:pt x="6238" y="5856"/>
                  </a:lnTo>
                  <a:cubicBezTo>
                    <a:pt x="6197" y="5884"/>
                    <a:pt x="6181" y="5895"/>
                    <a:pt x="6169" y="5903"/>
                  </a:cubicBezTo>
                  <a:cubicBezTo>
                    <a:pt x="6117" y="5741"/>
                    <a:pt x="6240" y="5716"/>
                    <a:pt x="6259" y="5600"/>
                  </a:cubicBezTo>
                  <a:cubicBezTo>
                    <a:pt x="6235" y="5572"/>
                    <a:pt x="6213" y="5548"/>
                    <a:pt x="6194" y="5527"/>
                  </a:cubicBezTo>
                  <a:cubicBezTo>
                    <a:pt x="6198" y="5477"/>
                    <a:pt x="6203" y="5429"/>
                    <a:pt x="6207" y="5385"/>
                  </a:cubicBezTo>
                  <a:cubicBezTo>
                    <a:pt x="6235" y="5376"/>
                    <a:pt x="6257" y="5367"/>
                    <a:pt x="6281" y="5358"/>
                  </a:cubicBezTo>
                  <a:cubicBezTo>
                    <a:pt x="6272" y="5330"/>
                    <a:pt x="6265" y="5307"/>
                    <a:pt x="6257" y="5285"/>
                  </a:cubicBezTo>
                  <a:cubicBezTo>
                    <a:pt x="6272" y="5266"/>
                    <a:pt x="6278" y="5257"/>
                    <a:pt x="6282" y="5252"/>
                  </a:cubicBezTo>
                  <a:cubicBezTo>
                    <a:pt x="6296" y="5071"/>
                    <a:pt x="6307" y="4914"/>
                    <a:pt x="6319" y="4751"/>
                  </a:cubicBezTo>
                  <a:cubicBezTo>
                    <a:pt x="6344" y="4690"/>
                    <a:pt x="6366" y="4620"/>
                    <a:pt x="6401" y="4552"/>
                  </a:cubicBezTo>
                  <a:cubicBezTo>
                    <a:pt x="6412" y="4577"/>
                    <a:pt x="6419" y="4596"/>
                    <a:pt x="6426" y="4611"/>
                  </a:cubicBezTo>
                  <a:cubicBezTo>
                    <a:pt x="6468" y="4515"/>
                    <a:pt x="6515" y="4431"/>
                    <a:pt x="6546" y="4339"/>
                  </a:cubicBezTo>
                  <a:cubicBezTo>
                    <a:pt x="6581" y="4233"/>
                    <a:pt x="6603" y="4118"/>
                    <a:pt x="6631" y="4008"/>
                  </a:cubicBezTo>
                  <a:cubicBezTo>
                    <a:pt x="6594" y="3994"/>
                    <a:pt x="6571" y="3987"/>
                    <a:pt x="6547" y="3978"/>
                  </a:cubicBezTo>
                  <a:cubicBezTo>
                    <a:pt x="6541" y="3908"/>
                    <a:pt x="6549" y="3844"/>
                    <a:pt x="6550" y="3780"/>
                  </a:cubicBezTo>
                  <a:cubicBezTo>
                    <a:pt x="6619" y="3737"/>
                    <a:pt x="6684" y="3699"/>
                    <a:pt x="6744" y="3662"/>
                  </a:cubicBezTo>
                  <a:cubicBezTo>
                    <a:pt x="6787" y="3528"/>
                    <a:pt x="6852" y="3409"/>
                    <a:pt x="6837" y="3287"/>
                  </a:cubicBezTo>
                  <a:cubicBezTo>
                    <a:pt x="6980" y="3154"/>
                    <a:pt x="7022" y="2982"/>
                    <a:pt x="7063" y="2815"/>
                  </a:cubicBezTo>
                  <a:cubicBezTo>
                    <a:pt x="7086" y="2795"/>
                    <a:pt x="7103" y="2788"/>
                    <a:pt x="7108" y="2785"/>
                  </a:cubicBezTo>
                  <a:cubicBezTo>
                    <a:pt x="7130" y="2703"/>
                    <a:pt x="7147" y="2637"/>
                    <a:pt x="7159" y="2588"/>
                  </a:cubicBezTo>
                  <a:cubicBezTo>
                    <a:pt x="7203" y="2553"/>
                    <a:pt x="7231" y="2531"/>
                    <a:pt x="7280" y="2491"/>
                  </a:cubicBezTo>
                  <a:cubicBezTo>
                    <a:pt x="7222" y="2448"/>
                    <a:pt x="7177" y="2414"/>
                    <a:pt x="7130" y="2379"/>
                  </a:cubicBezTo>
                  <a:cubicBezTo>
                    <a:pt x="7152" y="2339"/>
                    <a:pt x="7162" y="2314"/>
                    <a:pt x="7177" y="2294"/>
                  </a:cubicBezTo>
                  <a:cubicBezTo>
                    <a:pt x="7189" y="2273"/>
                    <a:pt x="7211" y="2261"/>
                    <a:pt x="7228" y="2247"/>
                  </a:cubicBezTo>
                  <a:cubicBezTo>
                    <a:pt x="7230" y="2278"/>
                    <a:pt x="7230" y="2301"/>
                    <a:pt x="7234" y="2329"/>
                  </a:cubicBezTo>
                  <a:cubicBezTo>
                    <a:pt x="7368" y="2292"/>
                    <a:pt x="7370" y="2303"/>
                    <a:pt x="7415" y="2179"/>
                  </a:cubicBezTo>
                  <a:cubicBezTo>
                    <a:pt x="7436" y="2175"/>
                    <a:pt x="7456" y="2170"/>
                    <a:pt x="7474" y="2164"/>
                  </a:cubicBezTo>
                  <a:cubicBezTo>
                    <a:pt x="7537" y="2044"/>
                    <a:pt x="7523" y="2035"/>
                    <a:pt x="7670" y="1961"/>
                  </a:cubicBezTo>
                  <a:cubicBezTo>
                    <a:pt x="7677" y="1957"/>
                    <a:pt x="7678" y="1938"/>
                    <a:pt x="7683" y="1926"/>
                  </a:cubicBezTo>
                  <a:cubicBezTo>
                    <a:pt x="7664" y="1926"/>
                    <a:pt x="7645" y="1926"/>
                    <a:pt x="7609" y="1927"/>
                  </a:cubicBezTo>
                  <a:cubicBezTo>
                    <a:pt x="7642" y="1896"/>
                    <a:pt x="7665" y="1876"/>
                    <a:pt x="7684" y="1858"/>
                  </a:cubicBezTo>
                  <a:cubicBezTo>
                    <a:pt x="7712" y="1873"/>
                    <a:pt x="7733" y="1882"/>
                    <a:pt x="7755" y="1892"/>
                  </a:cubicBezTo>
                  <a:cubicBezTo>
                    <a:pt x="7761" y="1871"/>
                    <a:pt x="7762" y="1849"/>
                    <a:pt x="7770" y="1844"/>
                  </a:cubicBezTo>
                  <a:cubicBezTo>
                    <a:pt x="7890" y="1749"/>
                    <a:pt x="7942" y="1607"/>
                    <a:pt x="8096" y="1593"/>
                  </a:cubicBezTo>
                  <a:cubicBezTo>
                    <a:pt x="8117" y="1588"/>
                    <a:pt x="8146" y="1555"/>
                    <a:pt x="8171" y="1540"/>
                  </a:cubicBezTo>
                  <a:cubicBezTo>
                    <a:pt x="8213" y="1514"/>
                    <a:pt x="8254" y="1485"/>
                    <a:pt x="8298" y="1462"/>
                  </a:cubicBezTo>
                  <a:cubicBezTo>
                    <a:pt x="8310" y="1458"/>
                    <a:pt x="8322" y="1457"/>
                    <a:pt x="8335" y="1457"/>
                  </a:cubicBezTo>
                  <a:cubicBezTo>
                    <a:pt x="8362" y="1457"/>
                    <a:pt x="8389" y="1466"/>
                    <a:pt x="8417" y="1477"/>
                  </a:cubicBezTo>
                  <a:cubicBezTo>
                    <a:pt x="8432" y="1452"/>
                    <a:pt x="8449" y="1424"/>
                    <a:pt x="8460" y="1407"/>
                  </a:cubicBezTo>
                  <a:cubicBezTo>
                    <a:pt x="8502" y="1405"/>
                    <a:pt x="8535" y="1398"/>
                    <a:pt x="8576" y="1384"/>
                  </a:cubicBezTo>
                  <a:close/>
                  <a:moveTo>
                    <a:pt x="13143" y="17917"/>
                  </a:moveTo>
                  <a:lnTo>
                    <a:pt x="13143" y="17917"/>
                  </a:lnTo>
                  <a:cubicBezTo>
                    <a:pt x="13143" y="17917"/>
                    <a:pt x="13143" y="17917"/>
                    <a:pt x="13142" y="17918"/>
                  </a:cubicBezTo>
                  <a:lnTo>
                    <a:pt x="13142" y="17918"/>
                  </a:lnTo>
                  <a:cubicBezTo>
                    <a:pt x="13143" y="17917"/>
                    <a:pt x="13143" y="17917"/>
                    <a:pt x="13143" y="17917"/>
                  </a:cubicBezTo>
                  <a:close/>
                  <a:moveTo>
                    <a:pt x="12463" y="18155"/>
                  </a:moveTo>
                  <a:lnTo>
                    <a:pt x="12473" y="18168"/>
                  </a:lnTo>
                  <a:lnTo>
                    <a:pt x="12385" y="18262"/>
                  </a:lnTo>
                  <a:lnTo>
                    <a:pt x="12373" y="18249"/>
                  </a:lnTo>
                  <a:lnTo>
                    <a:pt x="12463" y="18155"/>
                  </a:lnTo>
                  <a:close/>
                  <a:moveTo>
                    <a:pt x="12255" y="18658"/>
                  </a:moveTo>
                  <a:lnTo>
                    <a:pt x="12255" y="18658"/>
                  </a:lnTo>
                  <a:cubicBezTo>
                    <a:pt x="12252" y="18669"/>
                    <a:pt x="12249" y="18680"/>
                    <a:pt x="12247" y="18689"/>
                  </a:cubicBezTo>
                  <a:lnTo>
                    <a:pt x="12247" y="18689"/>
                  </a:lnTo>
                  <a:cubicBezTo>
                    <a:pt x="12244" y="18686"/>
                    <a:pt x="12240" y="18683"/>
                    <a:pt x="12237" y="18679"/>
                  </a:cubicBezTo>
                  <a:lnTo>
                    <a:pt x="12237" y="18679"/>
                  </a:lnTo>
                  <a:cubicBezTo>
                    <a:pt x="12243" y="18673"/>
                    <a:pt x="12249" y="18666"/>
                    <a:pt x="12255" y="18658"/>
                  </a:cubicBezTo>
                  <a:close/>
                  <a:moveTo>
                    <a:pt x="11312" y="19532"/>
                  </a:moveTo>
                  <a:lnTo>
                    <a:pt x="11288" y="19584"/>
                  </a:lnTo>
                  <a:lnTo>
                    <a:pt x="11288" y="19584"/>
                  </a:lnTo>
                  <a:cubicBezTo>
                    <a:pt x="11279" y="19571"/>
                    <a:pt x="11286" y="19554"/>
                    <a:pt x="11290" y="19537"/>
                  </a:cubicBezTo>
                  <a:lnTo>
                    <a:pt x="11312" y="19532"/>
                  </a:lnTo>
                  <a:close/>
                  <a:moveTo>
                    <a:pt x="11288" y="19585"/>
                  </a:moveTo>
                  <a:lnTo>
                    <a:pt x="11287" y="19587"/>
                  </a:lnTo>
                  <a:lnTo>
                    <a:pt x="11274" y="19589"/>
                  </a:lnTo>
                  <a:lnTo>
                    <a:pt x="11274" y="19589"/>
                  </a:lnTo>
                  <a:lnTo>
                    <a:pt x="11274" y="19588"/>
                  </a:lnTo>
                  <a:cubicBezTo>
                    <a:pt x="11278" y="19588"/>
                    <a:pt x="11283" y="19587"/>
                    <a:pt x="11288" y="19585"/>
                  </a:cubicBezTo>
                  <a:close/>
                  <a:moveTo>
                    <a:pt x="10928" y="19572"/>
                  </a:moveTo>
                  <a:lnTo>
                    <a:pt x="10964" y="19619"/>
                  </a:lnTo>
                  <a:lnTo>
                    <a:pt x="10942" y="19642"/>
                  </a:lnTo>
                  <a:lnTo>
                    <a:pt x="10889" y="19609"/>
                  </a:lnTo>
                  <a:lnTo>
                    <a:pt x="10928" y="19572"/>
                  </a:lnTo>
                  <a:close/>
                  <a:moveTo>
                    <a:pt x="11273" y="19590"/>
                  </a:moveTo>
                  <a:cubicBezTo>
                    <a:pt x="11281" y="19603"/>
                    <a:pt x="11277" y="19621"/>
                    <a:pt x="11271" y="19638"/>
                  </a:cubicBezTo>
                  <a:lnTo>
                    <a:pt x="11248" y="19644"/>
                  </a:lnTo>
                  <a:lnTo>
                    <a:pt x="11273" y="19590"/>
                  </a:lnTo>
                  <a:close/>
                  <a:moveTo>
                    <a:pt x="11030" y="19944"/>
                  </a:moveTo>
                  <a:lnTo>
                    <a:pt x="11051" y="19973"/>
                  </a:lnTo>
                  <a:lnTo>
                    <a:pt x="11034" y="19988"/>
                  </a:lnTo>
                  <a:lnTo>
                    <a:pt x="11012" y="19959"/>
                  </a:lnTo>
                  <a:lnTo>
                    <a:pt x="11030" y="19944"/>
                  </a:lnTo>
                  <a:close/>
                  <a:moveTo>
                    <a:pt x="27727" y="19997"/>
                  </a:moveTo>
                  <a:lnTo>
                    <a:pt x="27734" y="20013"/>
                  </a:lnTo>
                  <a:lnTo>
                    <a:pt x="27634" y="20051"/>
                  </a:lnTo>
                  <a:lnTo>
                    <a:pt x="27625" y="20022"/>
                  </a:lnTo>
                  <a:cubicBezTo>
                    <a:pt x="27659" y="20013"/>
                    <a:pt x="27693" y="20006"/>
                    <a:pt x="27727" y="19997"/>
                  </a:cubicBezTo>
                  <a:close/>
                  <a:moveTo>
                    <a:pt x="26331" y="20037"/>
                  </a:moveTo>
                  <a:lnTo>
                    <a:pt x="26363" y="20091"/>
                  </a:lnTo>
                  <a:lnTo>
                    <a:pt x="26312" y="20104"/>
                  </a:lnTo>
                  <a:lnTo>
                    <a:pt x="26303" y="20047"/>
                  </a:lnTo>
                  <a:lnTo>
                    <a:pt x="26331" y="20037"/>
                  </a:lnTo>
                  <a:close/>
                  <a:moveTo>
                    <a:pt x="27543" y="20053"/>
                  </a:moveTo>
                  <a:cubicBezTo>
                    <a:pt x="27553" y="20109"/>
                    <a:pt x="27559" y="20140"/>
                    <a:pt x="27567" y="20178"/>
                  </a:cubicBezTo>
                  <a:cubicBezTo>
                    <a:pt x="27518" y="20184"/>
                    <a:pt x="27484" y="20188"/>
                    <a:pt x="27422" y="20196"/>
                  </a:cubicBezTo>
                  <a:cubicBezTo>
                    <a:pt x="27464" y="20147"/>
                    <a:pt x="27494" y="20112"/>
                    <a:pt x="27543" y="20053"/>
                  </a:cubicBezTo>
                  <a:close/>
                  <a:moveTo>
                    <a:pt x="10481" y="20269"/>
                  </a:moveTo>
                  <a:lnTo>
                    <a:pt x="10487" y="20280"/>
                  </a:lnTo>
                  <a:lnTo>
                    <a:pt x="10436" y="20321"/>
                  </a:lnTo>
                  <a:lnTo>
                    <a:pt x="10430" y="20310"/>
                  </a:lnTo>
                  <a:lnTo>
                    <a:pt x="10481" y="20269"/>
                  </a:lnTo>
                  <a:close/>
                  <a:moveTo>
                    <a:pt x="26624" y="20291"/>
                  </a:moveTo>
                  <a:lnTo>
                    <a:pt x="26629" y="20327"/>
                  </a:lnTo>
                  <a:lnTo>
                    <a:pt x="26609" y="20331"/>
                  </a:lnTo>
                  <a:lnTo>
                    <a:pt x="26603" y="20297"/>
                  </a:lnTo>
                  <a:lnTo>
                    <a:pt x="26624" y="20291"/>
                  </a:lnTo>
                  <a:close/>
                  <a:moveTo>
                    <a:pt x="10719" y="20291"/>
                  </a:moveTo>
                  <a:cubicBezTo>
                    <a:pt x="10718" y="20338"/>
                    <a:pt x="10717" y="20378"/>
                    <a:pt x="10715" y="20452"/>
                  </a:cubicBezTo>
                  <a:cubicBezTo>
                    <a:pt x="10674" y="20416"/>
                    <a:pt x="10650" y="20397"/>
                    <a:pt x="10622" y="20374"/>
                  </a:cubicBezTo>
                  <a:cubicBezTo>
                    <a:pt x="10664" y="20338"/>
                    <a:pt x="10686" y="20319"/>
                    <a:pt x="10719" y="20291"/>
                  </a:cubicBezTo>
                  <a:close/>
                  <a:moveTo>
                    <a:pt x="27286" y="20425"/>
                  </a:moveTo>
                  <a:lnTo>
                    <a:pt x="27299" y="20494"/>
                  </a:lnTo>
                  <a:lnTo>
                    <a:pt x="27268" y="20502"/>
                  </a:lnTo>
                  <a:lnTo>
                    <a:pt x="27255" y="20433"/>
                  </a:lnTo>
                  <a:lnTo>
                    <a:pt x="27286" y="20425"/>
                  </a:lnTo>
                  <a:close/>
                  <a:moveTo>
                    <a:pt x="24729" y="20521"/>
                  </a:moveTo>
                  <a:lnTo>
                    <a:pt x="24729" y="20533"/>
                  </a:lnTo>
                  <a:lnTo>
                    <a:pt x="24668" y="20543"/>
                  </a:lnTo>
                  <a:lnTo>
                    <a:pt x="24667" y="20533"/>
                  </a:lnTo>
                  <a:lnTo>
                    <a:pt x="24729" y="20521"/>
                  </a:lnTo>
                  <a:close/>
                  <a:moveTo>
                    <a:pt x="25580" y="20506"/>
                  </a:moveTo>
                  <a:lnTo>
                    <a:pt x="25585" y="20541"/>
                  </a:lnTo>
                  <a:cubicBezTo>
                    <a:pt x="25579" y="20541"/>
                    <a:pt x="25572" y="20543"/>
                    <a:pt x="25564" y="20544"/>
                  </a:cubicBezTo>
                  <a:lnTo>
                    <a:pt x="25560" y="20509"/>
                  </a:lnTo>
                  <a:lnTo>
                    <a:pt x="25580" y="20506"/>
                  </a:lnTo>
                  <a:close/>
                  <a:moveTo>
                    <a:pt x="26790" y="20428"/>
                  </a:moveTo>
                  <a:cubicBezTo>
                    <a:pt x="26763" y="20481"/>
                    <a:pt x="26743" y="20521"/>
                    <a:pt x="26722" y="20562"/>
                  </a:cubicBezTo>
                  <a:lnTo>
                    <a:pt x="26688" y="20556"/>
                  </a:lnTo>
                  <a:cubicBezTo>
                    <a:pt x="26684" y="20528"/>
                    <a:pt x="26681" y="20502"/>
                    <a:pt x="26675" y="20469"/>
                  </a:cubicBezTo>
                  <a:lnTo>
                    <a:pt x="26676" y="20469"/>
                  </a:lnTo>
                  <a:cubicBezTo>
                    <a:pt x="26704" y="20459"/>
                    <a:pt x="26731" y="20450"/>
                    <a:pt x="26790" y="20428"/>
                  </a:cubicBezTo>
                  <a:close/>
                  <a:moveTo>
                    <a:pt x="26154" y="20515"/>
                  </a:moveTo>
                  <a:lnTo>
                    <a:pt x="26164" y="20584"/>
                  </a:lnTo>
                  <a:lnTo>
                    <a:pt x="26134" y="20590"/>
                  </a:lnTo>
                  <a:lnTo>
                    <a:pt x="26123" y="20519"/>
                  </a:lnTo>
                  <a:cubicBezTo>
                    <a:pt x="26135" y="20518"/>
                    <a:pt x="26144" y="20516"/>
                    <a:pt x="26154" y="20515"/>
                  </a:cubicBezTo>
                  <a:close/>
                  <a:moveTo>
                    <a:pt x="26628" y="20594"/>
                  </a:moveTo>
                  <a:lnTo>
                    <a:pt x="26629" y="20606"/>
                  </a:lnTo>
                  <a:lnTo>
                    <a:pt x="26568" y="20621"/>
                  </a:lnTo>
                  <a:lnTo>
                    <a:pt x="26566" y="20609"/>
                  </a:lnTo>
                  <a:lnTo>
                    <a:pt x="26628" y="20594"/>
                  </a:lnTo>
                  <a:close/>
                  <a:moveTo>
                    <a:pt x="9900" y="20577"/>
                  </a:moveTo>
                  <a:lnTo>
                    <a:pt x="9906" y="20587"/>
                  </a:lnTo>
                  <a:lnTo>
                    <a:pt x="9853" y="20625"/>
                  </a:lnTo>
                  <a:lnTo>
                    <a:pt x="9847" y="20615"/>
                  </a:lnTo>
                  <a:lnTo>
                    <a:pt x="9900" y="20577"/>
                  </a:lnTo>
                  <a:close/>
                  <a:moveTo>
                    <a:pt x="9887" y="20803"/>
                  </a:moveTo>
                  <a:lnTo>
                    <a:pt x="9893" y="20814"/>
                  </a:lnTo>
                  <a:lnTo>
                    <a:pt x="9838" y="20852"/>
                  </a:lnTo>
                  <a:lnTo>
                    <a:pt x="9832" y="20842"/>
                  </a:lnTo>
                  <a:lnTo>
                    <a:pt x="9887" y="20803"/>
                  </a:lnTo>
                  <a:close/>
                  <a:moveTo>
                    <a:pt x="7414" y="20831"/>
                  </a:moveTo>
                  <a:lnTo>
                    <a:pt x="7414" y="20831"/>
                  </a:lnTo>
                  <a:cubicBezTo>
                    <a:pt x="7379" y="20879"/>
                    <a:pt x="7349" y="20894"/>
                    <a:pt x="7323" y="20894"/>
                  </a:cubicBezTo>
                  <a:cubicBezTo>
                    <a:pt x="7294" y="20894"/>
                    <a:pt x="7269" y="20874"/>
                    <a:pt x="7249" y="20858"/>
                  </a:cubicBezTo>
                  <a:cubicBezTo>
                    <a:pt x="7302" y="20849"/>
                    <a:pt x="7355" y="20840"/>
                    <a:pt x="7414" y="20831"/>
                  </a:cubicBezTo>
                  <a:close/>
                  <a:moveTo>
                    <a:pt x="23324" y="20880"/>
                  </a:moveTo>
                  <a:lnTo>
                    <a:pt x="23324" y="20892"/>
                  </a:lnTo>
                  <a:lnTo>
                    <a:pt x="23262" y="20897"/>
                  </a:lnTo>
                  <a:lnTo>
                    <a:pt x="23262" y="20886"/>
                  </a:lnTo>
                  <a:lnTo>
                    <a:pt x="23324" y="20880"/>
                  </a:lnTo>
                  <a:close/>
                  <a:moveTo>
                    <a:pt x="7521" y="20727"/>
                  </a:moveTo>
                  <a:cubicBezTo>
                    <a:pt x="7599" y="20784"/>
                    <a:pt x="7569" y="20867"/>
                    <a:pt x="7549" y="20942"/>
                  </a:cubicBezTo>
                  <a:lnTo>
                    <a:pt x="7549" y="20942"/>
                  </a:lnTo>
                  <a:cubicBezTo>
                    <a:pt x="7530" y="20949"/>
                    <a:pt x="7516" y="20953"/>
                    <a:pt x="7506" y="20953"/>
                  </a:cubicBezTo>
                  <a:cubicBezTo>
                    <a:pt x="7448" y="20953"/>
                    <a:pt x="7528" y="20835"/>
                    <a:pt x="7521" y="20727"/>
                  </a:cubicBezTo>
                  <a:close/>
                  <a:moveTo>
                    <a:pt x="25695" y="20920"/>
                  </a:moveTo>
                  <a:lnTo>
                    <a:pt x="25721" y="20971"/>
                  </a:lnTo>
                  <a:lnTo>
                    <a:pt x="25721" y="20971"/>
                  </a:lnTo>
                  <a:cubicBezTo>
                    <a:pt x="25666" y="20967"/>
                    <a:pt x="25661" y="20948"/>
                    <a:pt x="25655" y="20928"/>
                  </a:cubicBezTo>
                  <a:lnTo>
                    <a:pt x="25695" y="20920"/>
                  </a:lnTo>
                  <a:close/>
                  <a:moveTo>
                    <a:pt x="7643" y="20940"/>
                  </a:moveTo>
                  <a:cubicBezTo>
                    <a:pt x="7650" y="20940"/>
                    <a:pt x="7652" y="20953"/>
                    <a:pt x="7658" y="20962"/>
                  </a:cubicBezTo>
                  <a:lnTo>
                    <a:pt x="7658" y="20962"/>
                  </a:lnTo>
                  <a:cubicBezTo>
                    <a:pt x="7641" y="20969"/>
                    <a:pt x="7628" y="20972"/>
                    <a:pt x="7618" y="20972"/>
                  </a:cubicBezTo>
                  <a:cubicBezTo>
                    <a:pt x="7616" y="20972"/>
                    <a:pt x="7614" y="20971"/>
                    <a:pt x="7612" y="20971"/>
                  </a:cubicBezTo>
                  <a:lnTo>
                    <a:pt x="7612" y="20971"/>
                  </a:lnTo>
                  <a:cubicBezTo>
                    <a:pt x="7628" y="20948"/>
                    <a:pt x="7637" y="20940"/>
                    <a:pt x="7643" y="20940"/>
                  </a:cubicBezTo>
                  <a:close/>
                  <a:moveTo>
                    <a:pt x="26101" y="20987"/>
                  </a:moveTo>
                  <a:lnTo>
                    <a:pt x="26114" y="20992"/>
                  </a:lnTo>
                  <a:cubicBezTo>
                    <a:pt x="26109" y="20990"/>
                    <a:pt x="26104" y="20989"/>
                    <a:pt x="26101" y="20987"/>
                  </a:cubicBezTo>
                  <a:close/>
                  <a:moveTo>
                    <a:pt x="26139" y="20952"/>
                  </a:moveTo>
                  <a:lnTo>
                    <a:pt x="26162" y="20959"/>
                  </a:lnTo>
                  <a:lnTo>
                    <a:pt x="26114" y="20992"/>
                  </a:lnTo>
                  <a:cubicBezTo>
                    <a:pt x="26113" y="20975"/>
                    <a:pt x="26126" y="20964"/>
                    <a:pt x="26139" y="20952"/>
                  </a:cubicBezTo>
                  <a:close/>
                  <a:moveTo>
                    <a:pt x="13984" y="20955"/>
                  </a:moveTo>
                  <a:lnTo>
                    <a:pt x="14005" y="20964"/>
                  </a:lnTo>
                  <a:lnTo>
                    <a:pt x="13989" y="20995"/>
                  </a:lnTo>
                  <a:lnTo>
                    <a:pt x="13968" y="20986"/>
                  </a:lnTo>
                  <a:lnTo>
                    <a:pt x="13984" y="20955"/>
                  </a:lnTo>
                  <a:close/>
                  <a:moveTo>
                    <a:pt x="7676" y="20964"/>
                  </a:moveTo>
                  <a:cubicBezTo>
                    <a:pt x="7718" y="20964"/>
                    <a:pt x="7728" y="20982"/>
                    <a:pt x="7740" y="20999"/>
                  </a:cubicBezTo>
                  <a:lnTo>
                    <a:pt x="7706" y="21020"/>
                  </a:lnTo>
                  <a:lnTo>
                    <a:pt x="7656" y="20968"/>
                  </a:lnTo>
                  <a:lnTo>
                    <a:pt x="7662" y="20965"/>
                  </a:lnTo>
                  <a:lnTo>
                    <a:pt x="7662" y="20965"/>
                  </a:lnTo>
                  <a:cubicBezTo>
                    <a:pt x="7667" y="20965"/>
                    <a:pt x="7671" y="20964"/>
                    <a:pt x="7676" y="20964"/>
                  </a:cubicBezTo>
                  <a:close/>
                  <a:moveTo>
                    <a:pt x="26101" y="20987"/>
                  </a:moveTo>
                  <a:cubicBezTo>
                    <a:pt x="26101" y="21003"/>
                    <a:pt x="26088" y="21017"/>
                    <a:pt x="26075" y="21027"/>
                  </a:cubicBezTo>
                  <a:lnTo>
                    <a:pt x="26075" y="21028"/>
                  </a:lnTo>
                  <a:lnTo>
                    <a:pt x="26053" y="21021"/>
                  </a:lnTo>
                  <a:lnTo>
                    <a:pt x="26101" y="20987"/>
                  </a:lnTo>
                  <a:close/>
                  <a:moveTo>
                    <a:pt x="6959" y="21049"/>
                  </a:moveTo>
                  <a:lnTo>
                    <a:pt x="6969" y="21064"/>
                  </a:lnTo>
                  <a:lnTo>
                    <a:pt x="6883" y="21120"/>
                  </a:lnTo>
                  <a:lnTo>
                    <a:pt x="6869" y="21093"/>
                  </a:lnTo>
                  <a:lnTo>
                    <a:pt x="6959" y="21049"/>
                  </a:lnTo>
                  <a:close/>
                  <a:moveTo>
                    <a:pt x="25714" y="21004"/>
                  </a:moveTo>
                  <a:cubicBezTo>
                    <a:pt x="25824" y="21038"/>
                    <a:pt x="25688" y="21087"/>
                    <a:pt x="25729" y="21134"/>
                  </a:cubicBezTo>
                  <a:cubicBezTo>
                    <a:pt x="25672" y="21136"/>
                    <a:pt x="25644" y="21136"/>
                    <a:pt x="25583" y="21137"/>
                  </a:cubicBezTo>
                  <a:cubicBezTo>
                    <a:pt x="25630" y="21089"/>
                    <a:pt x="25671" y="21047"/>
                    <a:pt x="25714" y="21004"/>
                  </a:cubicBezTo>
                  <a:close/>
                  <a:moveTo>
                    <a:pt x="6577" y="21143"/>
                  </a:moveTo>
                  <a:cubicBezTo>
                    <a:pt x="6591" y="21143"/>
                    <a:pt x="6604" y="21144"/>
                    <a:pt x="6616" y="21145"/>
                  </a:cubicBezTo>
                  <a:lnTo>
                    <a:pt x="6602" y="21162"/>
                  </a:lnTo>
                  <a:lnTo>
                    <a:pt x="6554" y="21152"/>
                  </a:lnTo>
                  <a:cubicBezTo>
                    <a:pt x="6556" y="21149"/>
                    <a:pt x="6559" y="21145"/>
                    <a:pt x="6560" y="21143"/>
                  </a:cubicBezTo>
                  <a:cubicBezTo>
                    <a:pt x="6566" y="21143"/>
                    <a:pt x="6572" y="21143"/>
                    <a:pt x="6577" y="21143"/>
                  </a:cubicBezTo>
                  <a:close/>
                  <a:moveTo>
                    <a:pt x="14258" y="21226"/>
                  </a:moveTo>
                  <a:cubicBezTo>
                    <a:pt x="14259" y="21227"/>
                    <a:pt x="14260" y="21228"/>
                    <a:pt x="14260" y="21229"/>
                  </a:cubicBezTo>
                  <a:lnTo>
                    <a:pt x="14260" y="21229"/>
                  </a:lnTo>
                  <a:cubicBezTo>
                    <a:pt x="14259" y="21227"/>
                    <a:pt x="14258" y="21226"/>
                    <a:pt x="14258" y="21226"/>
                  </a:cubicBezTo>
                  <a:close/>
                  <a:moveTo>
                    <a:pt x="14260" y="21229"/>
                  </a:moveTo>
                  <a:cubicBezTo>
                    <a:pt x="14262" y="21230"/>
                    <a:pt x="14263" y="21232"/>
                    <a:pt x="14264" y="21234"/>
                  </a:cubicBezTo>
                  <a:lnTo>
                    <a:pt x="14266" y="21234"/>
                  </a:lnTo>
                  <a:cubicBezTo>
                    <a:pt x="14264" y="21232"/>
                    <a:pt x="14262" y="21230"/>
                    <a:pt x="14260" y="21229"/>
                  </a:cubicBezTo>
                  <a:close/>
                  <a:moveTo>
                    <a:pt x="7848" y="21268"/>
                  </a:moveTo>
                  <a:lnTo>
                    <a:pt x="7862" y="21301"/>
                  </a:lnTo>
                  <a:lnTo>
                    <a:pt x="7843" y="21311"/>
                  </a:lnTo>
                  <a:lnTo>
                    <a:pt x="7829" y="21278"/>
                  </a:lnTo>
                  <a:lnTo>
                    <a:pt x="7848" y="21268"/>
                  </a:lnTo>
                  <a:close/>
                  <a:moveTo>
                    <a:pt x="21560" y="21301"/>
                  </a:moveTo>
                  <a:lnTo>
                    <a:pt x="21558" y="21336"/>
                  </a:lnTo>
                  <a:lnTo>
                    <a:pt x="21537" y="21337"/>
                  </a:lnTo>
                  <a:lnTo>
                    <a:pt x="21539" y="21302"/>
                  </a:lnTo>
                  <a:lnTo>
                    <a:pt x="21560" y="21301"/>
                  </a:lnTo>
                  <a:close/>
                  <a:moveTo>
                    <a:pt x="20577" y="21356"/>
                  </a:moveTo>
                  <a:lnTo>
                    <a:pt x="20639" y="21359"/>
                  </a:lnTo>
                  <a:lnTo>
                    <a:pt x="20639" y="21371"/>
                  </a:lnTo>
                  <a:lnTo>
                    <a:pt x="20575" y="21368"/>
                  </a:lnTo>
                  <a:lnTo>
                    <a:pt x="20577" y="21356"/>
                  </a:lnTo>
                  <a:close/>
                  <a:moveTo>
                    <a:pt x="14540" y="21412"/>
                  </a:moveTo>
                  <a:lnTo>
                    <a:pt x="14540" y="21412"/>
                  </a:lnTo>
                  <a:cubicBezTo>
                    <a:pt x="14540" y="21414"/>
                    <a:pt x="14537" y="21420"/>
                    <a:pt x="14534" y="21427"/>
                  </a:cubicBezTo>
                  <a:lnTo>
                    <a:pt x="14545" y="21430"/>
                  </a:lnTo>
                  <a:lnTo>
                    <a:pt x="14545" y="21430"/>
                  </a:lnTo>
                  <a:cubicBezTo>
                    <a:pt x="14543" y="21424"/>
                    <a:pt x="14541" y="21418"/>
                    <a:pt x="14540" y="21412"/>
                  </a:cubicBezTo>
                  <a:close/>
                  <a:moveTo>
                    <a:pt x="8554" y="21398"/>
                  </a:moveTo>
                  <a:lnTo>
                    <a:pt x="8569" y="21424"/>
                  </a:lnTo>
                  <a:lnTo>
                    <a:pt x="8418" y="21512"/>
                  </a:lnTo>
                  <a:lnTo>
                    <a:pt x="8408" y="21498"/>
                  </a:lnTo>
                  <a:lnTo>
                    <a:pt x="8554" y="21398"/>
                  </a:lnTo>
                  <a:close/>
                  <a:moveTo>
                    <a:pt x="7902" y="21493"/>
                  </a:moveTo>
                  <a:lnTo>
                    <a:pt x="7908" y="21504"/>
                  </a:lnTo>
                  <a:lnTo>
                    <a:pt x="7851" y="21534"/>
                  </a:lnTo>
                  <a:lnTo>
                    <a:pt x="7846" y="21524"/>
                  </a:lnTo>
                  <a:lnTo>
                    <a:pt x="7902" y="21493"/>
                  </a:lnTo>
                  <a:close/>
                  <a:moveTo>
                    <a:pt x="24798" y="21502"/>
                  </a:moveTo>
                  <a:cubicBezTo>
                    <a:pt x="24808" y="21524"/>
                    <a:pt x="24815" y="21539"/>
                    <a:pt x="24827" y="21562"/>
                  </a:cubicBezTo>
                  <a:cubicBezTo>
                    <a:pt x="24777" y="21571"/>
                    <a:pt x="24734" y="21579"/>
                    <a:pt x="24693" y="21586"/>
                  </a:cubicBezTo>
                  <a:cubicBezTo>
                    <a:pt x="24690" y="21567"/>
                    <a:pt x="24690" y="21555"/>
                    <a:pt x="24687" y="21536"/>
                  </a:cubicBezTo>
                  <a:lnTo>
                    <a:pt x="24687" y="21534"/>
                  </a:lnTo>
                  <a:cubicBezTo>
                    <a:pt x="24720" y="21526"/>
                    <a:pt x="24755" y="21515"/>
                    <a:pt x="24798" y="21502"/>
                  </a:cubicBezTo>
                  <a:close/>
                  <a:moveTo>
                    <a:pt x="6256" y="21557"/>
                  </a:moveTo>
                  <a:lnTo>
                    <a:pt x="6259" y="21568"/>
                  </a:lnTo>
                  <a:lnTo>
                    <a:pt x="6203" y="21589"/>
                  </a:lnTo>
                  <a:lnTo>
                    <a:pt x="6198" y="21579"/>
                  </a:lnTo>
                  <a:lnTo>
                    <a:pt x="6256" y="21557"/>
                  </a:lnTo>
                  <a:close/>
                  <a:moveTo>
                    <a:pt x="23710" y="21537"/>
                  </a:moveTo>
                  <a:cubicBezTo>
                    <a:pt x="23710" y="21564"/>
                    <a:pt x="23712" y="21589"/>
                    <a:pt x="23715" y="21645"/>
                  </a:cubicBezTo>
                  <a:cubicBezTo>
                    <a:pt x="23650" y="21608"/>
                    <a:pt x="23621" y="21592"/>
                    <a:pt x="23575" y="21565"/>
                  </a:cubicBezTo>
                  <a:cubicBezTo>
                    <a:pt x="23637" y="21552"/>
                    <a:pt x="23665" y="21546"/>
                    <a:pt x="23710" y="21537"/>
                  </a:cubicBezTo>
                  <a:close/>
                  <a:moveTo>
                    <a:pt x="5810" y="21601"/>
                  </a:moveTo>
                  <a:cubicBezTo>
                    <a:pt x="5826" y="21629"/>
                    <a:pt x="5841" y="21655"/>
                    <a:pt x="5859" y="21686"/>
                  </a:cubicBezTo>
                  <a:cubicBezTo>
                    <a:pt x="5891" y="21680"/>
                    <a:pt x="5925" y="21676"/>
                    <a:pt x="5997" y="21664"/>
                  </a:cubicBezTo>
                  <a:lnTo>
                    <a:pt x="5997" y="21664"/>
                  </a:lnTo>
                  <a:cubicBezTo>
                    <a:pt x="5925" y="21701"/>
                    <a:pt x="5882" y="21723"/>
                    <a:pt x="5820" y="21754"/>
                  </a:cubicBezTo>
                  <a:cubicBezTo>
                    <a:pt x="5804" y="21696"/>
                    <a:pt x="5792" y="21654"/>
                    <a:pt x="5781" y="21612"/>
                  </a:cubicBezTo>
                  <a:lnTo>
                    <a:pt x="5810" y="21601"/>
                  </a:lnTo>
                  <a:close/>
                  <a:moveTo>
                    <a:pt x="19192" y="21876"/>
                  </a:moveTo>
                  <a:lnTo>
                    <a:pt x="19214" y="21879"/>
                  </a:lnTo>
                  <a:lnTo>
                    <a:pt x="19209" y="21913"/>
                  </a:lnTo>
                  <a:lnTo>
                    <a:pt x="19209" y="21914"/>
                  </a:lnTo>
                  <a:lnTo>
                    <a:pt x="19188" y="21910"/>
                  </a:lnTo>
                  <a:lnTo>
                    <a:pt x="19192" y="21876"/>
                  </a:lnTo>
                  <a:close/>
                  <a:moveTo>
                    <a:pt x="5560" y="21832"/>
                  </a:moveTo>
                  <a:cubicBezTo>
                    <a:pt x="5570" y="21870"/>
                    <a:pt x="5579" y="21904"/>
                    <a:pt x="5594" y="21958"/>
                  </a:cubicBezTo>
                  <a:cubicBezTo>
                    <a:pt x="5539" y="21921"/>
                    <a:pt x="5505" y="21899"/>
                    <a:pt x="5469" y="21873"/>
                  </a:cubicBezTo>
                  <a:cubicBezTo>
                    <a:pt x="5497" y="21860"/>
                    <a:pt x="5522" y="21849"/>
                    <a:pt x="5560" y="21832"/>
                  </a:cubicBezTo>
                  <a:close/>
                  <a:moveTo>
                    <a:pt x="4968" y="21979"/>
                  </a:moveTo>
                  <a:lnTo>
                    <a:pt x="4976" y="22014"/>
                  </a:lnTo>
                  <a:lnTo>
                    <a:pt x="4957" y="22020"/>
                  </a:lnTo>
                  <a:lnTo>
                    <a:pt x="4949" y="21985"/>
                  </a:lnTo>
                  <a:lnTo>
                    <a:pt x="4968" y="21979"/>
                  </a:lnTo>
                  <a:close/>
                  <a:moveTo>
                    <a:pt x="7339" y="22008"/>
                  </a:moveTo>
                  <a:lnTo>
                    <a:pt x="7361" y="22064"/>
                  </a:lnTo>
                  <a:cubicBezTo>
                    <a:pt x="7350" y="22070"/>
                    <a:pt x="7342" y="22074"/>
                    <a:pt x="7333" y="22080"/>
                  </a:cubicBezTo>
                  <a:lnTo>
                    <a:pt x="7289" y="22035"/>
                  </a:lnTo>
                  <a:cubicBezTo>
                    <a:pt x="7306" y="22026"/>
                    <a:pt x="7322" y="22017"/>
                    <a:pt x="7339" y="22008"/>
                  </a:cubicBezTo>
                  <a:close/>
                  <a:moveTo>
                    <a:pt x="4434" y="22044"/>
                  </a:moveTo>
                  <a:lnTo>
                    <a:pt x="4446" y="22114"/>
                  </a:lnTo>
                  <a:lnTo>
                    <a:pt x="4418" y="22121"/>
                  </a:lnTo>
                  <a:lnTo>
                    <a:pt x="4405" y="22051"/>
                  </a:lnTo>
                  <a:lnTo>
                    <a:pt x="4434" y="22044"/>
                  </a:lnTo>
                  <a:close/>
                  <a:moveTo>
                    <a:pt x="4248" y="22055"/>
                  </a:moveTo>
                  <a:lnTo>
                    <a:pt x="4280" y="22107"/>
                  </a:lnTo>
                  <a:lnTo>
                    <a:pt x="4230" y="22123"/>
                  </a:lnTo>
                  <a:lnTo>
                    <a:pt x="4221" y="22066"/>
                  </a:lnTo>
                  <a:lnTo>
                    <a:pt x="4248" y="22055"/>
                  </a:lnTo>
                  <a:close/>
                  <a:moveTo>
                    <a:pt x="19715" y="22166"/>
                  </a:moveTo>
                  <a:lnTo>
                    <a:pt x="19779" y="22169"/>
                  </a:lnTo>
                  <a:lnTo>
                    <a:pt x="19778" y="22180"/>
                  </a:lnTo>
                  <a:lnTo>
                    <a:pt x="19713" y="22177"/>
                  </a:lnTo>
                  <a:lnTo>
                    <a:pt x="19715" y="22166"/>
                  </a:lnTo>
                  <a:close/>
                  <a:moveTo>
                    <a:pt x="5458" y="22117"/>
                  </a:moveTo>
                  <a:cubicBezTo>
                    <a:pt x="5491" y="22142"/>
                    <a:pt x="5460" y="22172"/>
                    <a:pt x="5342" y="22182"/>
                  </a:cubicBezTo>
                  <a:cubicBezTo>
                    <a:pt x="5383" y="22161"/>
                    <a:pt x="5425" y="22138"/>
                    <a:pt x="5458" y="22117"/>
                  </a:cubicBezTo>
                  <a:close/>
                  <a:moveTo>
                    <a:pt x="21919" y="22148"/>
                  </a:moveTo>
                  <a:lnTo>
                    <a:pt x="21923" y="22166"/>
                  </a:lnTo>
                  <a:cubicBezTo>
                    <a:pt x="21866" y="22172"/>
                    <a:pt x="21808" y="22179"/>
                    <a:pt x="21751" y="22185"/>
                  </a:cubicBezTo>
                  <a:lnTo>
                    <a:pt x="21746" y="22154"/>
                  </a:lnTo>
                  <a:lnTo>
                    <a:pt x="21919" y="22148"/>
                  </a:lnTo>
                  <a:close/>
                  <a:moveTo>
                    <a:pt x="21020" y="22216"/>
                  </a:moveTo>
                  <a:lnTo>
                    <a:pt x="21018" y="22227"/>
                  </a:lnTo>
                  <a:lnTo>
                    <a:pt x="20953" y="22230"/>
                  </a:lnTo>
                  <a:lnTo>
                    <a:pt x="20953" y="22217"/>
                  </a:lnTo>
                  <a:cubicBezTo>
                    <a:pt x="20975" y="22217"/>
                    <a:pt x="20998" y="22217"/>
                    <a:pt x="21020" y="22216"/>
                  </a:cubicBezTo>
                  <a:close/>
                  <a:moveTo>
                    <a:pt x="4559" y="22133"/>
                  </a:moveTo>
                  <a:lnTo>
                    <a:pt x="4559" y="22133"/>
                  </a:lnTo>
                  <a:cubicBezTo>
                    <a:pt x="4548" y="22155"/>
                    <a:pt x="4533" y="22183"/>
                    <a:pt x="4505" y="22239"/>
                  </a:cubicBezTo>
                  <a:cubicBezTo>
                    <a:pt x="4481" y="22194"/>
                    <a:pt x="4474" y="22179"/>
                    <a:pt x="4462" y="22157"/>
                  </a:cubicBezTo>
                  <a:cubicBezTo>
                    <a:pt x="4508" y="22145"/>
                    <a:pt x="4548" y="22136"/>
                    <a:pt x="4559" y="22133"/>
                  </a:cubicBezTo>
                  <a:close/>
                  <a:moveTo>
                    <a:pt x="18642" y="22244"/>
                  </a:moveTo>
                  <a:lnTo>
                    <a:pt x="18707" y="22252"/>
                  </a:lnTo>
                  <a:lnTo>
                    <a:pt x="18705" y="22264"/>
                  </a:lnTo>
                  <a:cubicBezTo>
                    <a:pt x="18683" y="22261"/>
                    <a:pt x="18661" y="22258"/>
                    <a:pt x="18639" y="22255"/>
                  </a:cubicBezTo>
                  <a:lnTo>
                    <a:pt x="18642" y="22244"/>
                  </a:lnTo>
                  <a:close/>
                  <a:moveTo>
                    <a:pt x="3650" y="22204"/>
                  </a:moveTo>
                  <a:lnTo>
                    <a:pt x="3650" y="22204"/>
                  </a:lnTo>
                  <a:cubicBezTo>
                    <a:pt x="3677" y="22222"/>
                    <a:pt x="3683" y="22244"/>
                    <a:pt x="3688" y="22266"/>
                  </a:cubicBezTo>
                  <a:lnTo>
                    <a:pt x="3650" y="22276"/>
                  </a:lnTo>
                  <a:lnTo>
                    <a:pt x="3621" y="22211"/>
                  </a:lnTo>
                  <a:cubicBezTo>
                    <a:pt x="3634" y="22208"/>
                    <a:pt x="3647" y="22205"/>
                    <a:pt x="3650" y="22204"/>
                  </a:cubicBezTo>
                  <a:close/>
                  <a:moveTo>
                    <a:pt x="19722" y="22226"/>
                  </a:moveTo>
                  <a:lnTo>
                    <a:pt x="19756" y="22227"/>
                  </a:lnTo>
                  <a:lnTo>
                    <a:pt x="19746" y="22298"/>
                  </a:lnTo>
                  <a:lnTo>
                    <a:pt x="19713" y="22297"/>
                  </a:lnTo>
                  <a:lnTo>
                    <a:pt x="19722" y="22226"/>
                  </a:lnTo>
                  <a:close/>
                  <a:moveTo>
                    <a:pt x="21073" y="22311"/>
                  </a:moveTo>
                  <a:lnTo>
                    <a:pt x="21073" y="22311"/>
                  </a:lnTo>
                  <a:cubicBezTo>
                    <a:pt x="21073" y="22311"/>
                    <a:pt x="21073" y="22311"/>
                    <a:pt x="21073" y="22311"/>
                  </a:cubicBezTo>
                  <a:cubicBezTo>
                    <a:pt x="21073" y="22311"/>
                    <a:pt x="21073" y="22311"/>
                    <a:pt x="21073" y="22311"/>
                  </a:cubicBezTo>
                  <a:close/>
                  <a:moveTo>
                    <a:pt x="19372" y="22285"/>
                  </a:moveTo>
                  <a:lnTo>
                    <a:pt x="19372" y="22286"/>
                  </a:lnTo>
                  <a:cubicBezTo>
                    <a:pt x="19413" y="22288"/>
                    <a:pt x="19450" y="22289"/>
                    <a:pt x="19485" y="22291"/>
                  </a:cubicBezTo>
                  <a:lnTo>
                    <a:pt x="19504" y="22307"/>
                  </a:lnTo>
                  <a:cubicBezTo>
                    <a:pt x="19453" y="22314"/>
                    <a:pt x="19401" y="22320"/>
                    <a:pt x="19366" y="22325"/>
                  </a:cubicBezTo>
                  <a:cubicBezTo>
                    <a:pt x="19366" y="22323"/>
                    <a:pt x="19369" y="22307"/>
                    <a:pt x="19372" y="22285"/>
                  </a:cubicBezTo>
                  <a:close/>
                  <a:moveTo>
                    <a:pt x="18523" y="22291"/>
                  </a:moveTo>
                  <a:lnTo>
                    <a:pt x="18564" y="22325"/>
                  </a:lnTo>
                  <a:cubicBezTo>
                    <a:pt x="18558" y="22327"/>
                    <a:pt x="18552" y="22329"/>
                    <a:pt x="18552" y="22329"/>
                  </a:cubicBezTo>
                  <a:cubicBezTo>
                    <a:pt x="18533" y="22320"/>
                    <a:pt x="18517" y="22310"/>
                    <a:pt x="18501" y="22300"/>
                  </a:cubicBezTo>
                  <a:lnTo>
                    <a:pt x="18523" y="22291"/>
                  </a:lnTo>
                  <a:close/>
                  <a:moveTo>
                    <a:pt x="19826" y="22310"/>
                  </a:moveTo>
                  <a:lnTo>
                    <a:pt x="19957" y="22317"/>
                  </a:lnTo>
                  <a:lnTo>
                    <a:pt x="19956" y="22335"/>
                  </a:lnTo>
                  <a:cubicBezTo>
                    <a:pt x="19912" y="22332"/>
                    <a:pt x="19868" y="22330"/>
                    <a:pt x="19823" y="22327"/>
                  </a:cubicBezTo>
                  <a:lnTo>
                    <a:pt x="19826" y="22310"/>
                  </a:lnTo>
                  <a:close/>
                  <a:moveTo>
                    <a:pt x="20240" y="22357"/>
                  </a:moveTo>
                  <a:lnTo>
                    <a:pt x="20262" y="22358"/>
                  </a:lnTo>
                  <a:lnTo>
                    <a:pt x="20257" y="22394"/>
                  </a:lnTo>
                  <a:lnTo>
                    <a:pt x="20235" y="22392"/>
                  </a:lnTo>
                  <a:lnTo>
                    <a:pt x="20240" y="22357"/>
                  </a:lnTo>
                  <a:close/>
                  <a:moveTo>
                    <a:pt x="5873" y="22453"/>
                  </a:moveTo>
                  <a:lnTo>
                    <a:pt x="5876" y="22464"/>
                  </a:lnTo>
                  <a:cubicBezTo>
                    <a:pt x="5856" y="22472"/>
                    <a:pt x="5835" y="22479"/>
                    <a:pt x="5816" y="22485"/>
                  </a:cubicBezTo>
                  <a:lnTo>
                    <a:pt x="5811" y="22473"/>
                  </a:lnTo>
                  <a:lnTo>
                    <a:pt x="5873" y="22454"/>
                  </a:lnTo>
                  <a:lnTo>
                    <a:pt x="5873" y="22453"/>
                  </a:lnTo>
                  <a:close/>
                  <a:moveTo>
                    <a:pt x="4189" y="22435"/>
                  </a:moveTo>
                  <a:lnTo>
                    <a:pt x="4189" y="22435"/>
                  </a:lnTo>
                  <a:cubicBezTo>
                    <a:pt x="4220" y="22472"/>
                    <a:pt x="4233" y="22505"/>
                    <a:pt x="4110" y="22505"/>
                  </a:cubicBezTo>
                  <a:cubicBezTo>
                    <a:pt x="4098" y="22505"/>
                    <a:pt x="4084" y="22505"/>
                    <a:pt x="4070" y="22504"/>
                  </a:cubicBezTo>
                  <a:cubicBezTo>
                    <a:pt x="4117" y="22478"/>
                    <a:pt x="4150" y="22457"/>
                    <a:pt x="4189" y="22435"/>
                  </a:cubicBezTo>
                  <a:close/>
                  <a:moveTo>
                    <a:pt x="3475" y="22528"/>
                  </a:moveTo>
                  <a:lnTo>
                    <a:pt x="3477" y="22545"/>
                  </a:lnTo>
                  <a:lnTo>
                    <a:pt x="3355" y="22561"/>
                  </a:lnTo>
                  <a:cubicBezTo>
                    <a:pt x="3355" y="22556"/>
                    <a:pt x="3353" y="22550"/>
                    <a:pt x="3353" y="22544"/>
                  </a:cubicBezTo>
                  <a:lnTo>
                    <a:pt x="3475" y="22528"/>
                  </a:lnTo>
                  <a:close/>
                  <a:moveTo>
                    <a:pt x="6194" y="22644"/>
                  </a:moveTo>
                  <a:lnTo>
                    <a:pt x="6197" y="22656"/>
                  </a:lnTo>
                  <a:lnTo>
                    <a:pt x="6134" y="22676"/>
                  </a:lnTo>
                  <a:lnTo>
                    <a:pt x="6132" y="22664"/>
                  </a:lnTo>
                  <a:lnTo>
                    <a:pt x="6194" y="22644"/>
                  </a:lnTo>
                  <a:close/>
                  <a:moveTo>
                    <a:pt x="2133" y="22695"/>
                  </a:moveTo>
                  <a:lnTo>
                    <a:pt x="2133" y="22707"/>
                  </a:lnTo>
                  <a:lnTo>
                    <a:pt x="2072" y="22710"/>
                  </a:lnTo>
                  <a:lnTo>
                    <a:pt x="2072" y="22698"/>
                  </a:lnTo>
                  <a:lnTo>
                    <a:pt x="2133" y="22695"/>
                  </a:lnTo>
                  <a:close/>
                  <a:moveTo>
                    <a:pt x="2256" y="22795"/>
                  </a:moveTo>
                  <a:lnTo>
                    <a:pt x="2256" y="22807"/>
                  </a:lnTo>
                  <a:lnTo>
                    <a:pt x="2194" y="22810"/>
                  </a:lnTo>
                  <a:lnTo>
                    <a:pt x="2194" y="22810"/>
                  </a:lnTo>
                  <a:lnTo>
                    <a:pt x="2194" y="22798"/>
                  </a:lnTo>
                  <a:lnTo>
                    <a:pt x="2256" y="22795"/>
                  </a:lnTo>
                  <a:close/>
                  <a:moveTo>
                    <a:pt x="2132" y="22801"/>
                  </a:moveTo>
                  <a:lnTo>
                    <a:pt x="2130" y="22813"/>
                  </a:lnTo>
                  <a:lnTo>
                    <a:pt x="2070" y="22816"/>
                  </a:lnTo>
                  <a:lnTo>
                    <a:pt x="2069" y="22804"/>
                  </a:lnTo>
                  <a:lnTo>
                    <a:pt x="2132" y="22801"/>
                  </a:lnTo>
                  <a:close/>
                  <a:moveTo>
                    <a:pt x="1080" y="22809"/>
                  </a:moveTo>
                  <a:lnTo>
                    <a:pt x="1142" y="22810"/>
                  </a:lnTo>
                  <a:lnTo>
                    <a:pt x="1142" y="22823"/>
                  </a:lnTo>
                  <a:lnTo>
                    <a:pt x="1079" y="22820"/>
                  </a:lnTo>
                  <a:lnTo>
                    <a:pt x="1080" y="22809"/>
                  </a:lnTo>
                  <a:close/>
                  <a:moveTo>
                    <a:pt x="5439" y="22853"/>
                  </a:moveTo>
                  <a:lnTo>
                    <a:pt x="5442" y="22863"/>
                  </a:lnTo>
                  <a:lnTo>
                    <a:pt x="5379" y="22882"/>
                  </a:lnTo>
                  <a:lnTo>
                    <a:pt x="5377" y="22870"/>
                  </a:lnTo>
                  <a:lnTo>
                    <a:pt x="5439" y="22853"/>
                  </a:lnTo>
                  <a:close/>
                  <a:moveTo>
                    <a:pt x="843" y="23029"/>
                  </a:moveTo>
                  <a:cubicBezTo>
                    <a:pt x="875" y="23047"/>
                    <a:pt x="909" y="23065"/>
                    <a:pt x="971" y="23097"/>
                  </a:cubicBezTo>
                  <a:cubicBezTo>
                    <a:pt x="892" y="23101"/>
                    <a:pt x="856" y="23103"/>
                    <a:pt x="812" y="23106"/>
                  </a:cubicBezTo>
                  <a:cubicBezTo>
                    <a:pt x="806" y="23082"/>
                    <a:pt x="803" y="23067"/>
                    <a:pt x="799" y="23051"/>
                  </a:cubicBezTo>
                  <a:lnTo>
                    <a:pt x="843" y="23029"/>
                  </a:lnTo>
                  <a:close/>
                  <a:moveTo>
                    <a:pt x="602" y="23065"/>
                  </a:moveTo>
                  <a:lnTo>
                    <a:pt x="602" y="23065"/>
                  </a:lnTo>
                  <a:cubicBezTo>
                    <a:pt x="607" y="23095"/>
                    <a:pt x="615" y="23125"/>
                    <a:pt x="571" y="23125"/>
                  </a:cubicBezTo>
                  <a:cubicBezTo>
                    <a:pt x="549" y="23125"/>
                    <a:pt x="514" y="23118"/>
                    <a:pt x="461" y="23100"/>
                  </a:cubicBezTo>
                  <a:cubicBezTo>
                    <a:pt x="512" y="23087"/>
                    <a:pt x="553" y="23076"/>
                    <a:pt x="602" y="23065"/>
                  </a:cubicBezTo>
                  <a:close/>
                  <a:moveTo>
                    <a:pt x="1221" y="23090"/>
                  </a:moveTo>
                  <a:lnTo>
                    <a:pt x="1239" y="23148"/>
                  </a:lnTo>
                  <a:cubicBezTo>
                    <a:pt x="1221" y="23150"/>
                    <a:pt x="1202" y="23150"/>
                    <a:pt x="1184" y="23150"/>
                  </a:cubicBezTo>
                  <a:lnTo>
                    <a:pt x="1190" y="23091"/>
                  </a:lnTo>
                  <a:lnTo>
                    <a:pt x="1221" y="23090"/>
                  </a:lnTo>
                  <a:close/>
                  <a:moveTo>
                    <a:pt x="775" y="23137"/>
                  </a:moveTo>
                  <a:lnTo>
                    <a:pt x="780" y="23168"/>
                  </a:lnTo>
                  <a:cubicBezTo>
                    <a:pt x="745" y="23166"/>
                    <a:pt x="709" y="23165"/>
                    <a:pt x="675" y="23163"/>
                  </a:cubicBezTo>
                  <a:lnTo>
                    <a:pt x="671" y="23145"/>
                  </a:lnTo>
                  <a:cubicBezTo>
                    <a:pt x="706" y="23143"/>
                    <a:pt x="742" y="23140"/>
                    <a:pt x="775" y="23137"/>
                  </a:cubicBezTo>
                  <a:close/>
                  <a:moveTo>
                    <a:pt x="1548" y="23241"/>
                  </a:moveTo>
                  <a:lnTo>
                    <a:pt x="1548" y="23253"/>
                  </a:lnTo>
                  <a:lnTo>
                    <a:pt x="1483" y="23253"/>
                  </a:lnTo>
                  <a:cubicBezTo>
                    <a:pt x="1483" y="23248"/>
                    <a:pt x="1485" y="23244"/>
                    <a:pt x="1485" y="23241"/>
                  </a:cubicBezTo>
                  <a:close/>
                  <a:moveTo>
                    <a:pt x="739" y="23243"/>
                  </a:moveTo>
                  <a:lnTo>
                    <a:pt x="759" y="23244"/>
                  </a:lnTo>
                  <a:lnTo>
                    <a:pt x="755" y="23279"/>
                  </a:lnTo>
                  <a:lnTo>
                    <a:pt x="734" y="23278"/>
                  </a:lnTo>
                  <a:lnTo>
                    <a:pt x="739" y="23243"/>
                  </a:lnTo>
                  <a:close/>
                  <a:moveTo>
                    <a:pt x="2506" y="23387"/>
                  </a:moveTo>
                  <a:lnTo>
                    <a:pt x="2506" y="23399"/>
                  </a:lnTo>
                  <a:cubicBezTo>
                    <a:pt x="2485" y="23400"/>
                    <a:pt x="2463" y="23401"/>
                    <a:pt x="2441" y="23401"/>
                  </a:cubicBezTo>
                  <a:lnTo>
                    <a:pt x="2441" y="23390"/>
                  </a:lnTo>
                  <a:lnTo>
                    <a:pt x="2506" y="23387"/>
                  </a:lnTo>
                  <a:close/>
                  <a:moveTo>
                    <a:pt x="8688" y="1"/>
                  </a:moveTo>
                  <a:cubicBezTo>
                    <a:pt x="8675" y="1"/>
                    <a:pt x="8662" y="1"/>
                    <a:pt x="8649" y="2"/>
                  </a:cubicBezTo>
                  <a:cubicBezTo>
                    <a:pt x="8477" y="15"/>
                    <a:pt x="8299" y="13"/>
                    <a:pt x="8145" y="53"/>
                  </a:cubicBezTo>
                  <a:cubicBezTo>
                    <a:pt x="8135" y="54"/>
                    <a:pt x="8121" y="65"/>
                    <a:pt x="8067" y="96"/>
                  </a:cubicBezTo>
                  <a:cubicBezTo>
                    <a:pt x="8057" y="102"/>
                    <a:pt x="8014" y="135"/>
                    <a:pt x="7958" y="177"/>
                  </a:cubicBezTo>
                  <a:cubicBezTo>
                    <a:pt x="7771" y="196"/>
                    <a:pt x="7625" y="274"/>
                    <a:pt x="7474" y="346"/>
                  </a:cubicBezTo>
                  <a:cubicBezTo>
                    <a:pt x="7331" y="427"/>
                    <a:pt x="7234" y="541"/>
                    <a:pt x="7152" y="662"/>
                  </a:cubicBezTo>
                  <a:cubicBezTo>
                    <a:pt x="7102" y="653"/>
                    <a:pt x="7068" y="647"/>
                    <a:pt x="7033" y="640"/>
                  </a:cubicBezTo>
                  <a:cubicBezTo>
                    <a:pt x="6946" y="731"/>
                    <a:pt x="6883" y="830"/>
                    <a:pt x="6797" y="918"/>
                  </a:cubicBezTo>
                  <a:cubicBezTo>
                    <a:pt x="6718" y="1011"/>
                    <a:pt x="6621" y="1089"/>
                    <a:pt x="6524" y="1196"/>
                  </a:cubicBezTo>
                  <a:cubicBezTo>
                    <a:pt x="6512" y="1264"/>
                    <a:pt x="6497" y="1343"/>
                    <a:pt x="6481" y="1439"/>
                  </a:cubicBezTo>
                  <a:cubicBezTo>
                    <a:pt x="6435" y="1435"/>
                    <a:pt x="6412" y="1432"/>
                    <a:pt x="6372" y="1427"/>
                  </a:cubicBezTo>
                  <a:cubicBezTo>
                    <a:pt x="6303" y="1524"/>
                    <a:pt x="6226" y="1623"/>
                    <a:pt x="6172" y="1748"/>
                  </a:cubicBezTo>
                  <a:cubicBezTo>
                    <a:pt x="6157" y="1758"/>
                    <a:pt x="6129" y="1780"/>
                    <a:pt x="6100" y="1804"/>
                  </a:cubicBezTo>
                  <a:cubicBezTo>
                    <a:pt x="6059" y="1961"/>
                    <a:pt x="5989" y="2088"/>
                    <a:pt x="5847" y="2200"/>
                  </a:cubicBezTo>
                  <a:cubicBezTo>
                    <a:pt x="5914" y="2326"/>
                    <a:pt x="5763" y="2397"/>
                    <a:pt x="5739" y="2507"/>
                  </a:cubicBezTo>
                  <a:cubicBezTo>
                    <a:pt x="5710" y="2651"/>
                    <a:pt x="5638" y="2759"/>
                    <a:pt x="5564" y="2869"/>
                  </a:cubicBezTo>
                  <a:cubicBezTo>
                    <a:pt x="5578" y="2891"/>
                    <a:pt x="5592" y="2913"/>
                    <a:pt x="5605" y="2934"/>
                  </a:cubicBezTo>
                  <a:cubicBezTo>
                    <a:pt x="5535" y="3219"/>
                    <a:pt x="5311" y="3447"/>
                    <a:pt x="5341" y="3730"/>
                  </a:cubicBezTo>
                  <a:cubicBezTo>
                    <a:pt x="5305" y="3819"/>
                    <a:pt x="5274" y="3883"/>
                    <a:pt x="5257" y="3950"/>
                  </a:cubicBezTo>
                  <a:cubicBezTo>
                    <a:pt x="5236" y="4033"/>
                    <a:pt x="5230" y="4121"/>
                    <a:pt x="5211" y="4203"/>
                  </a:cubicBezTo>
                  <a:cubicBezTo>
                    <a:pt x="5194" y="4278"/>
                    <a:pt x="5161" y="4348"/>
                    <a:pt x="5142" y="4423"/>
                  </a:cubicBezTo>
                  <a:cubicBezTo>
                    <a:pt x="5105" y="4602"/>
                    <a:pt x="5080" y="4785"/>
                    <a:pt x="5133" y="4918"/>
                  </a:cubicBezTo>
                  <a:cubicBezTo>
                    <a:pt x="5088" y="5041"/>
                    <a:pt x="5051" y="5139"/>
                    <a:pt x="5014" y="5236"/>
                  </a:cubicBezTo>
                  <a:cubicBezTo>
                    <a:pt x="5030" y="5254"/>
                    <a:pt x="5048" y="5273"/>
                    <a:pt x="5076" y="5299"/>
                  </a:cubicBezTo>
                  <a:cubicBezTo>
                    <a:pt x="5054" y="5364"/>
                    <a:pt x="5033" y="5424"/>
                    <a:pt x="5013" y="5483"/>
                  </a:cubicBezTo>
                  <a:cubicBezTo>
                    <a:pt x="5026" y="5517"/>
                    <a:pt x="5035" y="5542"/>
                    <a:pt x="5043" y="5566"/>
                  </a:cubicBezTo>
                  <a:cubicBezTo>
                    <a:pt x="5027" y="5595"/>
                    <a:pt x="5011" y="5626"/>
                    <a:pt x="4988" y="5670"/>
                  </a:cubicBezTo>
                  <a:cubicBezTo>
                    <a:pt x="5023" y="5760"/>
                    <a:pt x="5055" y="5842"/>
                    <a:pt x="5068" y="5875"/>
                  </a:cubicBezTo>
                  <a:cubicBezTo>
                    <a:pt x="5073" y="6060"/>
                    <a:pt x="5071" y="6184"/>
                    <a:pt x="5085" y="6304"/>
                  </a:cubicBezTo>
                  <a:cubicBezTo>
                    <a:pt x="5060" y="6363"/>
                    <a:pt x="5032" y="6426"/>
                    <a:pt x="5001" y="6500"/>
                  </a:cubicBezTo>
                  <a:cubicBezTo>
                    <a:pt x="5035" y="6526"/>
                    <a:pt x="5054" y="6541"/>
                    <a:pt x="5076" y="6559"/>
                  </a:cubicBezTo>
                  <a:cubicBezTo>
                    <a:pt x="5064" y="6600"/>
                    <a:pt x="5052" y="6641"/>
                    <a:pt x="5041" y="6679"/>
                  </a:cubicBezTo>
                  <a:cubicBezTo>
                    <a:pt x="5052" y="6719"/>
                    <a:pt x="5061" y="6750"/>
                    <a:pt x="5071" y="6782"/>
                  </a:cubicBezTo>
                  <a:cubicBezTo>
                    <a:pt x="5045" y="6825"/>
                    <a:pt x="5023" y="6860"/>
                    <a:pt x="4999" y="6896"/>
                  </a:cubicBezTo>
                  <a:cubicBezTo>
                    <a:pt x="5061" y="6991"/>
                    <a:pt x="5033" y="7080"/>
                    <a:pt x="5005" y="7152"/>
                  </a:cubicBezTo>
                  <a:cubicBezTo>
                    <a:pt x="5027" y="7297"/>
                    <a:pt x="5126" y="7406"/>
                    <a:pt x="5045" y="7558"/>
                  </a:cubicBezTo>
                  <a:lnTo>
                    <a:pt x="5117" y="7696"/>
                  </a:lnTo>
                  <a:cubicBezTo>
                    <a:pt x="5095" y="7737"/>
                    <a:pt x="5076" y="7776"/>
                    <a:pt x="5055" y="7815"/>
                  </a:cubicBezTo>
                  <a:cubicBezTo>
                    <a:pt x="5098" y="7905"/>
                    <a:pt x="5098" y="8011"/>
                    <a:pt x="5096" y="8117"/>
                  </a:cubicBezTo>
                  <a:cubicBezTo>
                    <a:pt x="5102" y="8223"/>
                    <a:pt x="5108" y="8329"/>
                    <a:pt x="5158" y="8417"/>
                  </a:cubicBezTo>
                  <a:cubicBezTo>
                    <a:pt x="5149" y="8438"/>
                    <a:pt x="5139" y="8461"/>
                    <a:pt x="5130" y="8486"/>
                  </a:cubicBezTo>
                  <a:cubicBezTo>
                    <a:pt x="5163" y="8611"/>
                    <a:pt x="5211" y="8735"/>
                    <a:pt x="5224" y="8860"/>
                  </a:cubicBezTo>
                  <a:cubicBezTo>
                    <a:pt x="5239" y="8979"/>
                    <a:pt x="5210" y="9101"/>
                    <a:pt x="5213" y="9204"/>
                  </a:cubicBezTo>
                  <a:cubicBezTo>
                    <a:pt x="5305" y="9413"/>
                    <a:pt x="5367" y="9610"/>
                    <a:pt x="5344" y="9835"/>
                  </a:cubicBezTo>
                  <a:cubicBezTo>
                    <a:pt x="5339" y="9881"/>
                    <a:pt x="5347" y="9943"/>
                    <a:pt x="5358" y="9991"/>
                  </a:cubicBezTo>
                  <a:cubicBezTo>
                    <a:pt x="5383" y="10091"/>
                    <a:pt x="5427" y="10174"/>
                    <a:pt x="5450" y="10285"/>
                  </a:cubicBezTo>
                  <a:cubicBezTo>
                    <a:pt x="5466" y="10380"/>
                    <a:pt x="5507" y="10474"/>
                    <a:pt x="5535" y="10561"/>
                  </a:cubicBezTo>
                  <a:cubicBezTo>
                    <a:pt x="5530" y="10590"/>
                    <a:pt x="5526" y="10611"/>
                    <a:pt x="5522" y="10634"/>
                  </a:cubicBezTo>
                  <a:cubicBezTo>
                    <a:pt x="5555" y="10649"/>
                    <a:pt x="5579" y="10659"/>
                    <a:pt x="5613" y="10674"/>
                  </a:cubicBezTo>
                  <a:cubicBezTo>
                    <a:pt x="5608" y="10727"/>
                    <a:pt x="5604" y="10771"/>
                    <a:pt x="5600" y="10815"/>
                  </a:cubicBezTo>
                  <a:cubicBezTo>
                    <a:pt x="5614" y="10834"/>
                    <a:pt x="5631" y="10856"/>
                    <a:pt x="5644" y="10874"/>
                  </a:cubicBezTo>
                  <a:cubicBezTo>
                    <a:pt x="5648" y="10965"/>
                    <a:pt x="5654" y="11050"/>
                    <a:pt x="5658" y="11134"/>
                  </a:cubicBezTo>
                  <a:cubicBezTo>
                    <a:pt x="5700" y="11155"/>
                    <a:pt x="5726" y="11168"/>
                    <a:pt x="5753" y="11181"/>
                  </a:cubicBezTo>
                  <a:cubicBezTo>
                    <a:pt x="5778" y="11573"/>
                    <a:pt x="5739" y="11955"/>
                    <a:pt x="6003" y="12313"/>
                  </a:cubicBezTo>
                  <a:cubicBezTo>
                    <a:pt x="5964" y="12488"/>
                    <a:pt x="6144" y="12686"/>
                    <a:pt x="6112" y="12844"/>
                  </a:cubicBezTo>
                  <a:cubicBezTo>
                    <a:pt x="6162" y="12916"/>
                    <a:pt x="6212" y="12987"/>
                    <a:pt x="6257" y="13054"/>
                  </a:cubicBezTo>
                  <a:cubicBezTo>
                    <a:pt x="6269" y="13196"/>
                    <a:pt x="6335" y="13413"/>
                    <a:pt x="6385" y="13471"/>
                  </a:cubicBezTo>
                  <a:lnTo>
                    <a:pt x="6491" y="13559"/>
                  </a:lnTo>
                  <a:lnTo>
                    <a:pt x="6487" y="13634"/>
                  </a:lnTo>
                  <a:cubicBezTo>
                    <a:pt x="6681" y="13888"/>
                    <a:pt x="6769" y="14068"/>
                    <a:pt x="6816" y="14297"/>
                  </a:cubicBezTo>
                  <a:cubicBezTo>
                    <a:pt x="6862" y="14346"/>
                    <a:pt x="6925" y="14386"/>
                    <a:pt x="6955" y="14442"/>
                  </a:cubicBezTo>
                  <a:cubicBezTo>
                    <a:pt x="6996" y="14523"/>
                    <a:pt x="7052" y="14571"/>
                    <a:pt x="7097" y="14637"/>
                  </a:cubicBezTo>
                  <a:cubicBezTo>
                    <a:pt x="7139" y="14698"/>
                    <a:pt x="7168" y="14771"/>
                    <a:pt x="7203" y="14840"/>
                  </a:cubicBezTo>
                  <a:cubicBezTo>
                    <a:pt x="7239" y="14908"/>
                    <a:pt x="7268" y="14986"/>
                    <a:pt x="7311" y="15042"/>
                  </a:cubicBezTo>
                  <a:cubicBezTo>
                    <a:pt x="7352" y="15096"/>
                    <a:pt x="7381" y="15179"/>
                    <a:pt x="7415" y="15205"/>
                  </a:cubicBezTo>
                  <a:cubicBezTo>
                    <a:pt x="7499" y="15274"/>
                    <a:pt x="7461" y="15326"/>
                    <a:pt x="7503" y="15404"/>
                  </a:cubicBezTo>
                  <a:cubicBezTo>
                    <a:pt x="7520" y="15416"/>
                    <a:pt x="7549" y="15439"/>
                    <a:pt x="7583" y="15464"/>
                  </a:cubicBezTo>
                  <a:cubicBezTo>
                    <a:pt x="7630" y="15542"/>
                    <a:pt x="7684" y="15625"/>
                    <a:pt x="7731" y="15710"/>
                  </a:cubicBezTo>
                  <a:cubicBezTo>
                    <a:pt x="7780" y="15795"/>
                    <a:pt x="7839" y="15858"/>
                    <a:pt x="7904" y="15925"/>
                  </a:cubicBezTo>
                  <a:cubicBezTo>
                    <a:pt x="7962" y="15986"/>
                    <a:pt x="8014" y="16069"/>
                    <a:pt x="8077" y="16151"/>
                  </a:cubicBezTo>
                  <a:cubicBezTo>
                    <a:pt x="8082" y="16256"/>
                    <a:pt x="8173" y="16369"/>
                    <a:pt x="8258" y="16441"/>
                  </a:cubicBezTo>
                  <a:cubicBezTo>
                    <a:pt x="8330" y="16498"/>
                    <a:pt x="8374" y="16562"/>
                    <a:pt x="8421" y="16628"/>
                  </a:cubicBezTo>
                  <a:cubicBezTo>
                    <a:pt x="8597" y="16857"/>
                    <a:pt x="8792" y="17065"/>
                    <a:pt x="8973" y="17293"/>
                  </a:cubicBezTo>
                  <a:cubicBezTo>
                    <a:pt x="8985" y="17309"/>
                    <a:pt x="9020" y="17316"/>
                    <a:pt x="9045" y="17328"/>
                  </a:cubicBezTo>
                  <a:cubicBezTo>
                    <a:pt x="9051" y="17352"/>
                    <a:pt x="9057" y="17377"/>
                    <a:pt x="9064" y="17408"/>
                  </a:cubicBezTo>
                  <a:cubicBezTo>
                    <a:pt x="9147" y="17471"/>
                    <a:pt x="9238" y="17528"/>
                    <a:pt x="9317" y="17603"/>
                  </a:cubicBezTo>
                  <a:cubicBezTo>
                    <a:pt x="9401" y="17681"/>
                    <a:pt x="9485" y="17774"/>
                    <a:pt x="9551" y="17868"/>
                  </a:cubicBezTo>
                  <a:cubicBezTo>
                    <a:pt x="9612" y="17958"/>
                    <a:pt x="9726" y="17990"/>
                    <a:pt x="9773" y="18093"/>
                  </a:cubicBezTo>
                  <a:cubicBezTo>
                    <a:pt x="9818" y="18108"/>
                    <a:pt x="9869" y="18126"/>
                    <a:pt x="9910" y="18139"/>
                  </a:cubicBezTo>
                  <a:cubicBezTo>
                    <a:pt x="9982" y="18230"/>
                    <a:pt x="10052" y="18315"/>
                    <a:pt x="10144" y="18430"/>
                  </a:cubicBezTo>
                  <a:lnTo>
                    <a:pt x="10256" y="18430"/>
                  </a:lnTo>
                  <a:cubicBezTo>
                    <a:pt x="10284" y="18489"/>
                    <a:pt x="10322" y="18537"/>
                    <a:pt x="10363" y="18579"/>
                  </a:cubicBezTo>
                  <a:lnTo>
                    <a:pt x="10363" y="18579"/>
                  </a:lnTo>
                  <a:cubicBezTo>
                    <a:pt x="10337" y="18615"/>
                    <a:pt x="10311" y="18652"/>
                    <a:pt x="10284" y="18682"/>
                  </a:cubicBezTo>
                  <a:cubicBezTo>
                    <a:pt x="10287" y="18707"/>
                    <a:pt x="10290" y="18732"/>
                    <a:pt x="10293" y="18752"/>
                  </a:cubicBezTo>
                  <a:cubicBezTo>
                    <a:pt x="10271" y="18772"/>
                    <a:pt x="10256" y="18785"/>
                    <a:pt x="10233" y="18804"/>
                  </a:cubicBezTo>
                  <a:cubicBezTo>
                    <a:pt x="10202" y="18785"/>
                    <a:pt x="10169" y="18764"/>
                    <a:pt x="10125" y="18736"/>
                  </a:cubicBezTo>
                  <a:cubicBezTo>
                    <a:pt x="10093" y="18794"/>
                    <a:pt x="10072" y="18830"/>
                    <a:pt x="10049" y="18872"/>
                  </a:cubicBezTo>
                  <a:cubicBezTo>
                    <a:pt x="9882" y="18944"/>
                    <a:pt x="9738" y="19054"/>
                    <a:pt x="9619" y="19206"/>
                  </a:cubicBezTo>
                  <a:cubicBezTo>
                    <a:pt x="9597" y="19197"/>
                    <a:pt x="9576" y="19188"/>
                    <a:pt x="9545" y="19173"/>
                  </a:cubicBezTo>
                  <a:cubicBezTo>
                    <a:pt x="9516" y="19216"/>
                    <a:pt x="9492" y="19251"/>
                    <a:pt x="9467" y="19286"/>
                  </a:cubicBezTo>
                  <a:cubicBezTo>
                    <a:pt x="9464" y="19286"/>
                    <a:pt x="9460" y="19286"/>
                    <a:pt x="9456" y="19286"/>
                  </a:cubicBezTo>
                  <a:cubicBezTo>
                    <a:pt x="9383" y="19286"/>
                    <a:pt x="9319" y="19354"/>
                    <a:pt x="9260" y="19407"/>
                  </a:cubicBezTo>
                  <a:cubicBezTo>
                    <a:pt x="9206" y="19456"/>
                    <a:pt x="9172" y="19520"/>
                    <a:pt x="9117" y="19570"/>
                  </a:cubicBezTo>
                  <a:cubicBezTo>
                    <a:pt x="9067" y="19617"/>
                    <a:pt x="9006" y="19653"/>
                    <a:pt x="8960" y="19707"/>
                  </a:cubicBezTo>
                  <a:cubicBezTo>
                    <a:pt x="8920" y="19704"/>
                    <a:pt x="8882" y="19703"/>
                    <a:pt x="8844" y="19700"/>
                  </a:cubicBezTo>
                  <a:lnTo>
                    <a:pt x="8844" y="19700"/>
                  </a:lnTo>
                  <a:cubicBezTo>
                    <a:pt x="8855" y="19719"/>
                    <a:pt x="8867" y="19738"/>
                    <a:pt x="8886" y="19769"/>
                  </a:cubicBezTo>
                  <a:cubicBezTo>
                    <a:pt x="8816" y="19797"/>
                    <a:pt x="8773" y="19813"/>
                    <a:pt x="8735" y="19829"/>
                  </a:cubicBezTo>
                  <a:cubicBezTo>
                    <a:pt x="8720" y="19850"/>
                    <a:pt x="8710" y="19868"/>
                    <a:pt x="8695" y="19888"/>
                  </a:cubicBezTo>
                  <a:cubicBezTo>
                    <a:pt x="8666" y="19872"/>
                    <a:pt x="8647" y="19860"/>
                    <a:pt x="8626" y="19848"/>
                  </a:cubicBezTo>
                  <a:cubicBezTo>
                    <a:pt x="8560" y="19962"/>
                    <a:pt x="8498" y="20066"/>
                    <a:pt x="8423" y="20191"/>
                  </a:cubicBezTo>
                  <a:cubicBezTo>
                    <a:pt x="8386" y="20124"/>
                    <a:pt x="8354" y="20065"/>
                    <a:pt x="8313" y="19990"/>
                  </a:cubicBezTo>
                  <a:cubicBezTo>
                    <a:pt x="8267" y="20115"/>
                    <a:pt x="8168" y="20137"/>
                    <a:pt x="8074" y="20165"/>
                  </a:cubicBezTo>
                  <a:cubicBezTo>
                    <a:pt x="8123" y="20207"/>
                    <a:pt x="8161" y="20240"/>
                    <a:pt x="8199" y="20274"/>
                  </a:cubicBezTo>
                  <a:cubicBezTo>
                    <a:pt x="8201" y="20274"/>
                    <a:pt x="8179" y="20291"/>
                    <a:pt x="8170" y="20302"/>
                  </a:cubicBezTo>
                  <a:cubicBezTo>
                    <a:pt x="8148" y="20290"/>
                    <a:pt x="8127" y="20278"/>
                    <a:pt x="8104" y="20263"/>
                  </a:cubicBezTo>
                  <a:cubicBezTo>
                    <a:pt x="8087" y="20290"/>
                    <a:pt x="8076" y="20310"/>
                    <a:pt x="8062" y="20330"/>
                  </a:cubicBezTo>
                  <a:cubicBezTo>
                    <a:pt x="8015" y="20318"/>
                    <a:pt x="7965" y="20305"/>
                    <a:pt x="7929" y="20296"/>
                  </a:cubicBezTo>
                  <a:cubicBezTo>
                    <a:pt x="7859" y="20356"/>
                    <a:pt x="7805" y="20403"/>
                    <a:pt x="7743" y="20456"/>
                  </a:cubicBezTo>
                  <a:cubicBezTo>
                    <a:pt x="7756" y="20483"/>
                    <a:pt x="7770" y="20508"/>
                    <a:pt x="7783" y="20534"/>
                  </a:cubicBezTo>
                  <a:cubicBezTo>
                    <a:pt x="7763" y="20541"/>
                    <a:pt x="7746" y="20544"/>
                    <a:pt x="7730" y="20544"/>
                  </a:cubicBezTo>
                  <a:cubicBezTo>
                    <a:pt x="7675" y="20544"/>
                    <a:pt x="7641" y="20508"/>
                    <a:pt x="7584" y="20508"/>
                  </a:cubicBezTo>
                  <a:cubicBezTo>
                    <a:pt x="7554" y="20508"/>
                    <a:pt x="7517" y="20518"/>
                    <a:pt x="7468" y="20549"/>
                  </a:cubicBezTo>
                  <a:cubicBezTo>
                    <a:pt x="7500" y="20584"/>
                    <a:pt x="7531" y="20616"/>
                    <a:pt x="7575" y="20666"/>
                  </a:cubicBezTo>
                  <a:cubicBezTo>
                    <a:pt x="7492" y="20669"/>
                    <a:pt x="7430" y="20672"/>
                    <a:pt x="7342" y="20677"/>
                  </a:cubicBezTo>
                  <a:cubicBezTo>
                    <a:pt x="7381" y="20715"/>
                    <a:pt x="7406" y="20740"/>
                    <a:pt x="7434" y="20768"/>
                  </a:cubicBezTo>
                  <a:cubicBezTo>
                    <a:pt x="7193" y="20814"/>
                    <a:pt x="6968" y="20836"/>
                    <a:pt x="6740" y="20924"/>
                  </a:cubicBezTo>
                  <a:cubicBezTo>
                    <a:pt x="6743" y="20958"/>
                    <a:pt x="6746" y="20993"/>
                    <a:pt x="6747" y="21018"/>
                  </a:cubicBezTo>
                  <a:cubicBezTo>
                    <a:pt x="6650" y="21039"/>
                    <a:pt x="6562" y="21058"/>
                    <a:pt x="6469" y="21077"/>
                  </a:cubicBezTo>
                  <a:cubicBezTo>
                    <a:pt x="6479" y="21103"/>
                    <a:pt x="6485" y="21121"/>
                    <a:pt x="6491" y="21137"/>
                  </a:cubicBezTo>
                  <a:cubicBezTo>
                    <a:pt x="6466" y="21174"/>
                    <a:pt x="6443" y="21212"/>
                    <a:pt x="6419" y="21248"/>
                  </a:cubicBezTo>
                  <a:cubicBezTo>
                    <a:pt x="6394" y="21253"/>
                    <a:pt x="6378" y="21256"/>
                    <a:pt x="6347" y="21264"/>
                  </a:cubicBezTo>
                  <a:cubicBezTo>
                    <a:pt x="6337" y="21236"/>
                    <a:pt x="6326" y="21205"/>
                    <a:pt x="6315" y="21174"/>
                  </a:cubicBezTo>
                  <a:cubicBezTo>
                    <a:pt x="6260" y="21236"/>
                    <a:pt x="6204" y="21295"/>
                    <a:pt x="6145" y="21352"/>
                  </a:cubicBezTo>
                  <a:cubicBezTo>
                    <a:pt x="6126" y="21336"/>
                    <a:pt x="6107" y="21321"/>
                    <a:pt x="6085" y="21303"/>
                  </a:cubicBezTo>
                  <a:cubicBezTo>
                    <a:pt x="6029" y="21368"/>
                    <a:pt x="5978" y="21429"/>
                    <a:pt x="5931" y="21483"/>
                  </a:cubicBezTo>
                  <a:cubicBezTo>
                    <a:pt x="5920" y="21487"/>
                    <a:pt x="5911" y="21488"/>
                    <a:pt x="5903" y="21488"/>
                  </a:cubicBezTo>
                  <a:cubicBezTo>
                    <a:pt x="5860" y="21488"/>
                    <a:pt x="5841" y="21447"/>
                    <a:pt x="5807" y="21447"/>
                  </a:cubicBezTo>
                  <a:cubicBezTo>
                    <a:pt x="5790" y="21447"/>
                    <a:pt x="5770" y="21457"/>
                    <a:pt x="5742" y="21487"/>
                  </a:cubicBezTo>
                  <a:cubicBezTo>
                    <a:pt x="5767" y="21509"/>
                    <a:pt x="5789" y="21532"/>
                    <a:pt x="5841" y="21577"/>
                  </a:cubicBezTo>
                  <a:cubicBezTo>
                    <a:pt x="5806" y="21578"/>
                    <a:pt x="5777" y="21578"/>
                    <a:pt x="5753" y="21578"/>
                  </a:cubicBezTo>
                  <a:cubicBezTo>
                    <a:pt x="5704" y="21578"/>
                    <a:pt x="5672" y="21577"/>
                    <a:pt x="5642" y="21577"/>
                  </a:cubicBezTo>
                  <a:cubicBezTo>
                    <a:pt x="5620" y="21533"/>
                    <a:pt x="5601" y="21493"/>
                    <a:pt x="5582" y="21455"/>
                  </a:cubicBezTo>
                  <a:cubicBezTo>
                    <a:pt x="5514" y="21512"/>
                    <a:pt x="5455" y="21561"/>
                    <a:pt x="5400" y="21608"/>
                  </a:cubicBezTo>
                  <a:cubicBezTo>
                    <a:pt x="5422" y="21617"/>
                    <a:pt x="5448" y="21627"/>
                    <a:pt x="5498" y="21648"/>
                  </a:cubicBezTo>
                  <a:cubicBezTo>
                    <a:pt x="5451" y="21679"/>
                    <a:pt x="5410" y="21705"/>
                    <a:pt x="5369" y="21732"/>
                  </a:cubicBezTo>
                  <a:cubicBezTo>
                    <a:pt x="5326" y="21714"/>
                    <a:pt x="5261" y="21689"/>
                    <a:pt x="5157" y="21639"/>
                  </a:cubicBezTo>
                  <a:lnTo>
                    <a:pt x="5157" y="21639"/>
                  </a:lnTo>
                  <a:cubicBezTo>
                    <a:pt x="5174" y="21715"/>
                    <a:pt x="5186" y="21760"/>
                    <a:pt x="5198" y="21801"/>
                  </a:cubicBezTo>
                  <a:cubicBezTo>
                    <a:pt x="5219" y="21802"/>
                    <a:pt x="5236" y="21805"/>
                    <a:pt x="5254" y="21810"/>
                  </a:cubicBezTo>
                  <a:lnTo>
                    <a:pt x="5238" y="21826"/>
                  </a:lnTo>
                  <a:lnTo>
                    <a:pt x="5191" y="21808"/>
                  </a:lnTo>
                  <a:cubicBezTo>
                    <a:pt x="5194" y="21805"/>
                    <a:pt x="5198" y="21801"/>
                    <a:pt x="5198" y="21801"/>
                  </a:cubicBezTo>
                  <a:lnTo>
                    <a:pt x="5198" y="21801"/>
                  </a:lnTo>
                  <a:cubicBezTo>
                    <a:pt x="5196" y="21801"/>
                    <a:pt x="5194" y="21801"/>
                    <a:pt x="5192" y="21801"/>
                  </a:cubicBezTo>
                  <a:cubicBezTo>
                    <a:pt x="5164" y="21801"/>
                    <a:pt x="5137" y="21798"/>
                    <a:pt x="5111" y="21798"/>
                  </a:cubicBezTo>
                  <a:cubicBezTo>
                    <a:pt x="5066" y="21798"/>
                    <a:pt x="5025" y="21807"/>
                    <a:pt x="4993" y="21855"/>
                  </a:cubicBezTo>
                  <a:cubicBezTo>
                    <a:pt x="4935" y="21845"/>
                    <a:pt x="4880" y="21836"/>
                    <a:pt x="4830" y="21827"/>
                  </a:cubicBezTo>
                  <a:cubicBezTo>
                    <a:pt x="4792" y="21857"/>
                    <a:pt x="4768" y="21874"/>
                    <a:pt x="4743" y="21893"/>
                  </a:cubicBezTo>
                  <a:cubicBezTo>
                    <a:pt x="4723" y="21870"/>
                    <a:pt x="4707" y="21852"/>
                    <a:pt x="4685" y="21827"/>
                  </a:cubicBezTo>
                  <a:cubicBezTo>
                    <a:pt x="4601" y="21893"/>
                    <a:pt x="4524" y="21954"/>
                    <a:pt x="4455" y="22008"/>
                  </a:cubicBezTo>
                  <a:cubicBezTo>
                    <a:pt x="4443" y="22008"/>
                    <a:pt x="4432" y="22008"/>
                    <a:pt x="4421" y="22008"/>
                  </a:cubicBezTo>
                  <a:cubicBezTo>
                    <a:pt x="4326" y="22008"/>
                    <a:pt x="4248" y="22024"/>
                    <a:pt x="4139" y="22060"/>
                  </a:cubicBezTo>
                  <a:cubicBezTo>
                    <a:pt x="4142" y="22086"/>
                    <a:pt x="4146" y="22113"/>
                    <a:pt x="4155" y="22172"/>
                  </a:cubicBezTo>
                  <a:cubicBezTo>
                    <a:pt x="4092" y="22132"/>
                    <a:pt x="4056" y="22111"/>
                    <a:pt x="4006" y="22080"/>
                  </a:cubicBezTo>
                  <a:cubicBezTo>
                    <a:pt x="3971" y="22133"/>
                    <a:pt x="3955" y="22169"/>
                    <a:pt x="3924" y="22199"/>
                  </a:cubicBezTo>
                  <a:cubicBezTo>
                    <a:pt x="3908" y="22219"/>
                    <a:pt x="3872" y="22230"/>
                    <a:pt x="3828" y="22254"/>
                  </a:cubicBezTo>
                  <a:cubicBezTo>
                    <a:pt x="3812" y="22210"/>
                    <a:pt x="3799" y="22180"/>
                    <a:pt x="3787" y="22149"/>
                  </a:cubicBezTo>
                  <a:cubicBezTo>
                    <a:pt x="3724" y="22160"/>
                    <a:pt x="3644" y="22139"/>
                    <a:pt x="3649" y="22204"/>
                  </a:cubicBezTo>
                  <a:cubicBezTo>
                    <a:pt x="3552" y="22222"/>
                    <a:pt x="3475" y="22230"/>
                    <a:pt x="3403" y="22241"/>
                  </a:cubicBezTo>
                  <a:cubicBezTo>
                    <a:pt x="3394" y="22285"/>
                    <a:pt x="3387" y="22319"/>
                    <a:pt x="3381" y="22351"/>
                  </a:cubicBezTo>
                  <a:cubicBezTo>
                    <a:pt x="3340" y="22344"/>
                    <a:pt x="3307" y="22338"/>
                    <a:pt x="3275" y="22330"/>
                  </a:cubicBezTo>
                  <a:lnTo>
                    <a:pt x="3204" y="22377"/>
                  </a:lnTo>
                  <a:lnTo>
                    <a:pt x="3156" y="22348"/>
                  </a:lnTo>
                  <a:cubicBezTo>
                    <a:pt x="3102" y="22352"/>
                    <a:pt x="3043" y="22368"/>
                    <a:pt x="2986" y="22368"/>
                  </a:cubicBezTo>
                  <a:cubicBezTo>
                    <a:pt x="2947" y="22368"/>
                    <a:pt x="2908" y="22360"/>
                    <a:pt x="2872" y="22335"/>
                  </a:cubicBezTo>
                  <a:cubicBezTo>
                    <a:pt x="2793" y="22417"/>
                    <a:pt x="2717" y="22497"/>
                    <a:pt x="2631" y="22586"/>
                  </a:cubicBezTo>
                  <a:cubicBezTo>
                    <a:pt x="2594" y="22511"/>
                    <a:pt x="2563" y="22445"/>
                    <a:pt x="2532" y="22379"/>
                  </a:cubicBezTo>
                  <a:cubicBezTo>
                    <a:pt x="2494" y="22397"/>
                    <a:pt x="2457" y="22414"/>
                    <a:pt x="2422" y="22428"/>
                  </a:cubicBezTo>
                  <a:cubicBezTo>
                    <a:pt x="2389" y="22411"/>
                    <a:pt x="2367" y="22400"/>
                    <a:pt x="2341" y="22386"/>
                  </a:cubicBezTo>
                  <a:cubicBezTo>
                    <a:pt x="2279" y="22433"/>
                    <a:pt x="2217" y="22480"/>
                    <a:pt x="2209" y="22540"/>
                  </a:cubicBezTo>
                  <a:lnTo>
                    <a:pt x="2209" y="22540"/>
                  </a:lnTo>
                  <a:cubicBezTo>
                    <a:pt x="2213" y="22539"/>
                    <a:pt x="2216" y="22538"/>
                    <a:pt x="2220" y="22538"/>
                  </a:cubicBezTo>
                  <a:cubicBezTo>
                    <a:pt x="2221" y="22538"/>
                    <a:pt x="2221" y="22538"/>
                    <a:pt x="2222" y="22538"/>
                  </a:cubicBezTo>
                  <a:cubicBezTo>
                    <a:pt x="2230" y="22538"/>
                    <a:pt x="2239" y="22550"/>
                    <a:pt x="2208" y="22558"/>
                  </a:cubicBezTo>
                  <a:cubicBezTo>
                    <a:pt x="2208" y="22561"/>
                    <a:pt x="2203" y="22562"/>
                    <a:pt x="2194" y="22562"/>
                  </a:cubicBezTo>
                  <a:cubicBezTo>
                    <a:pt x="2180" y="22562"/>
                    <a:pt x="2157" y="22560"/>
                    <a:pt x="2135" y="22557"/>
                  </a:cubicBezTo>
                  <a:cubicBezTo>
                    <a:pt x="2147" y="22554"/>
                    <a:pt x="2159" y="22551"/>
                    <a:pt x="2171" y="22548"/>
                  </a:cubicBezTo>
                  <a:lnTo>
                    <a:pt x="2171" y="22548"/>
                  </a:lnTo>
                  <a:cubicBezTo>
                    <a:pt x="2182" y="22551"/>
                    <a:pt x="2195" y="22555"/>
                    <a:pt x="2208" y="22558"/>
                  </a:cubicBezTo>
                  <a:cubicBezTo>
                    <a:pt x="2208" y="22552"/>
                    <a:pt x="2208" y="22546"/>
                    <a:pt x="2209" y="22540"/>
                  </a:cubicBezTo>
                  <a:lnTo>
                    <a:pt x="2209" y="22540"/>
                  </a:lnTo>
                  <a:cubicBezTo>
                    <a:pt x="2196" y="22542"/>
                    <a:pt x="2183" y="22545"/>
                    <a:pt x="2171" y="22548"/>
                  </a:cubicBezTo>
                  <a:lnTo>
                    <a:pt x="2171" y="22548"/>
                  </a:lnTo>
                  <a:cubicBezTo>
                    <a:pt x="2096" y="22528"/>
                    <a:pt x="2069" y="22521"/>
                    <a:pt x="2041" y="22513"/>
                  </a:cubicBezTo>
                  <a:cubicBezTo>
                    <a:pt x="2035" y="22517"/>
                    <a:pt x="2029" y="22523"/>
                    <a:pt x="2020" y="22526"/>
                  </a:cubicBezTo>
                  <a:cubicBezTo>
                    <a:pt x="1958" y="22541"/>
                    <a:pt x="1895" y="22558"/>
                    <a:pt x="1823" y="22572"/>
                  </a:cubicBezTo>
                  <a:cubicBezTo>
                    <a:pt x="1821" y="22600"/>
                    <a:pt x="1820" y="22626"/>
                    <a:pt x="1820" y="22648"/>
                  </a:cubicBezTo>
                  <a:cubicBezTo>
                    <a:pt x="1680" y="22632"/>
                    <a:pt x="1548" y="22617"/>
                    <a:pt x="1412" y="22601"/>
                  </a:cubicBezTo>
                  <a:cubicBezTo>
                    <a:pt x="1407" y="22629"/>
                    <a:pt x="1398" y="22657"/>
                    <a:pt x="1387" y="22697"/>
                  </a:cubicBezTo>
                  <a:cubicBezTo>
                    <a:pt x="1359" y="22697"/>
                    <a:pt x="1320" y="22692"/>
                    <a:pt x="1290" y="22692"/>
                  </a:cubicBezTo>
                  <a:cubicBezTo>
                    <a:pt x="1272" y="22692"/>
                    <a:pt x="1257" y="22694"/>
                    <a:pt x="1249" y="22700"/>
                  </a:cubicBezTo>
                  <a:cubicBezTo>
                    <a:pt x="1226" y="22714"/>
                    <a:pt x="1206" y="22719"/>
                    <a:pt x="1189" y="22719"/>
                  </a:cubicBezTo>
                  <a:cubicBezTo>
                    <a:pt x="1162" y="22719"/>
                    <a:pt x="1139" y="22708"/>
                    <a:pt x="1114" y="22695"/>
                  </a:cubicBezTo>
                  <a:cubicBezTo>
                    <a:pt x="1093" y="22717"/>
                    <a:pt x="1073" y="22741"/>
                    <a:pt x="1049" y="22767"/>
                  </a:cubicBezTo>
                  <a:cubicBezTo>
                    <a:pt x="998" y="22748"/>
                    <a:pt x="959" y="22736"/>
                    <a:pt x="917" y="22722"/>
                  </a:cubicBezTo>
                  <a:cubicBezTo>
                    <a:pt x="902" y="22759"/>
                    <a:pt x="890" y="22789"/>
                    <a:pt x="874" y="22829"/>
                  </a:cubicBezTo>
                  <a:cubicBezTo>
                    <a:pt x="761" y="22806"/>
                    <a:pt x="659" y="22789"/>
                    <a:pt x="565" y="22767"/>
                  </a:cubicBezTo>
                  <a:cubicBezTo>
                    <a:pt x="512" y="22804"/>
                    <a:pt x="466" y="22837"/>
                    <a:pt x="415" y="22873"/>
                  </a:cubicBezTo>
                  <a:cubicBezTo>
                    <a:pt x="343" y="22854"/>
                    <a:pt x="284" y="22838"/>
                    <a:pt x="218" y="22820"/>
                  </a:cubicBezTo>
                  <a:cubicBezTo>
                    <a:pt x="153" y="22838"/>
                    <a:pt x="80" y="22859"/>
                    <a:pt x="0" y="22879"/>
                  </a:cubicBezTo>
                  <a:cubicBezTo>
                    <a:pt x="93" y="22969"/>
                    <a:pt x="175" y="23048"/>
                    <a:pt x="261" y="23131"/>
                  </a:cubicBezTo>
                  <a:cubicBezTo>
                    <a:pt x="261" y="23131"/>
                    <a:pt x="240" y="23141"/>
                    <a:pt x="196" y="23163"/>
                  </a:cubicBezTo>
                  <a:cubicBezTo>
                    <a:pt x="319" y="23175"/>
                    <a:pt x="421" y="23184"/>
                    <a:pt x="502" y="23191"/>
                  </a:cubicBezTo>
                  <a:cubicBezTo>
                    <a:pt x="536" y="23263"/>
                    <a:pt x="564" y="23321"/>
                    <a:pt x="603" y="23403"/>
                  </a:cubicBezTo>
                  <a:cubicBezTo>
                    <a:pt x="665" y="23360"/>
                    <a:pt x="705" y="23332"/>
                    <a:pt x="739" y="23309"/>
                  </a:cubicBezTo>
                  <a:cubicBezTo>
                    <a:pt x="817" y="23329"/>
                    <a:pt x="877" y="23346"/>
                    <a:pt x="942" y="23363"/>
                  </a:cubicBezTo>
                  <a:cubicBezTo>
                    <a:pt x="962" y="23318"/>
                    <a:pt x="976" y="23285"/>
                    <a:pt x="990" y="23251"/>
                  </a:cubicBezTo>
                  <a:cubicBezTo>
                    <a:pt x="1030" y="23256"/>
                    <a:pt x="1059" y="23260"/>
                    <a:pt x="1099" y="23266"/>
                  </a:cubicBezTo>
                  <a:cubicBezTo>
                    <a:pt x="1093" y="23321"/>
                    <a:pt x="1087" y="23372"/>
                    <a:pt x="1083" y="23418"/>
                  </a:cubicBezTo>
                  <a:cubicBezTo>
                    <a:pt x="1121" y="23441"/>
                    <a:pt x="1145" y="23454"/>
                    <a:pt x="1146" y="23456"/>
                  </a:cubicBezTo>
                  <a:cubicBezTo>
                    <a:pt x="1155" y="23457"/>
                    <a:pt x="1163" y="23457"/>
                    <a:pt x="1172" y="23457"/>
                  </a:cubicBezTo>
                  <a:cubicBezTo>
                    <a:pt x="1230" y="23457"/>
                    <a:pt x="1280" y="23438"/>
                    <a:pt x="1323" y="23438"/>
                  </a:cubicBezTo>
                  <a:cubicBezTo>
                    <a:pt x="1352" y="23438"/>
                    <a:pt x="1378" y="23446"/>
                    <a:pt x="1401" y="23477"/>
                  </a:cubicBezTo>
                  <a:cubicBezTo>
                    <a:pt x="1436" y="23466"/>
                    <a:pt x="1471" y="23454"/>
                    <a:pt x="1505" y="23444"/>
                  </a:cubicBezTo>
                  <a:cubicBezTo>
                    <a:pt x="1526" y="23454"/>
                    <a:pt x="1546" y="23465"/>
                    <a:pt x="1601" y="23490"/>
                  </a:cubicBezTo>
                  <a:lnTo>
                    <a:pt x="1691" y="23401"/>
                  </a:lnTo>
                  <a:lnTo>
                    <a:pt x="1736" y="23419"/>
                  </a:lnTo>
                  <a:cubicBezTo>
                    <a:pt x="1716" y="23446"/>
                    <a:pt x="1695" y="23474"/>
                    <a:pt x="1677" y="23496"/>
                  </a:cubicBezTo>
                  <a:cubicBezTo>
                    <a:pt x="1704" y="23527"/>
                    <a:pt x="1730" y="23554"/>
                    <a:pt x="1754" y="23581"/>
                  </a:cubicBezTo>
                  <a:cubicBezTo>
                    <a:pt x="1802" y="23581"/>
                    <a:pt x="1845" y="23579"/>
                    <a:pt x="1949" y="23579"/>
                  </a:cubicBezTo>
                  <a:cubicBezTo>
                    <a:pt x="1985" y="23559"/>
                    <a:pt x="2051" y="23521"/>
                    <a:pt x="2107" y="23487"/>
                  </a:cubicBezTo>
                  <a:cubicBezTo>
                    <a:pt x="2111" y="23494"/>
                    <a:pt x="2125" y="23515"/>
                    <a:pt x="2133" y="23531"/>
                  </a:cubicBezTo>
                  <a:cubicBezTo>
                    <a:pt x="2216" y="23527"/>
                    <a:pt x="2289" y="23522"/>
                    <a:pt x="2358" y="23519"/>
                  </a:cubicBezTo>
                  <a:cubicBezTo>
                    <a:pt x="2375" y="23493"/>
                    <a:pt x="2388" y="23472"/>
                    <a:pt x="2406" y="23441"/>
                  </a:cubicBezTo>
                  <a:cubicBezTo>
                    <a:pt x="2450" y="23493"/>
                    <a:pt x="2486" y="23535"/>
                    <a:pt x="2523" y="23578"/>
                  </a:cubicBezTo>
                  <a:cubicBezTo>
                    <a:pt x="2598" y="23587"/>
                    <a:pt x="2673" y="23587"/>
                    <a:pt x="2750" y="23593"/>
                  </a:cubicBezTo>
                  <a:cubicBezTo>
                    <a:pt x="2760" y="23575"/>
                    <a:pt x="2773" y="23553"/>
                    <a:pt x="2785" y="23532"/>
                  </a:cubicBezTo>
                  <a:cubicBezTo>
                    <a:pt x="2843" y="23527"/>
                    <a:pt x="2894" y="23522"/>
                    <a:pt x="2943" y="23518"/>
                  </a:cubicBezTo>
                  <a:cubicBezTo>
                    <a:pt x="2960" y="23541"/>
                    <a:pt x="2973" y="23560"/>
                    <a:pt x="2994" y="23588"/>
                  </a:cubicBezTo>
                  <a:cubicBezTo>
                    <a:pt x="3087" y="23563"/>
                    <a:pt x="3172" y="23543"/>
                    <a:pt x="3260" y="23516"/>
                  </a:cubicBezTo>
                  <a:cubicBezTo>
                    <a:pt x="3284" y="23537"/>
                    <a:pt x="3306" y="23559"/>
                    <a:pt x="3325" y="23577"/>
                  </a:cubicBezTo>
                  <a:cubicBezTo>
                    <a:pt x="3441" y="23560"/>
                    <a:pt x="3550" y="23544"/>
                    <a:pt x="3722" y="23519"/>
                  </a:cubicBezTo>
                  <a:cubicBezTo>
                    <a:pt x="3728" y="23509"/>
                    <a:pt x="3749" y="23474"/>
                    <a:pt x="3775" y="23425"/>
                  </a:cubicBezTo>
                  <a:cubicBezTo>
                    <a:pt x="3808" y="23465"/>
                    <a:pt x="3824" y="23482"/>
                    <a:pt x="3833" y="23494"/>
                  </a:cubicBezTo>
                  <a:cubicBezTo>
                    <a:pt x="3927" y="23491"/>
                    <a:pt x="4006" y="23485"/>
                    <a:pt x="4089" y="23478"/>
                  </a:cubicBezTo>
                  <a:cubicBezTo>
                    <a:pt x="4161" y="23472"/>
                    <a:pt x="4268" y="23474"/>
                    <a:pt x="4302" y="23449"/>
                  </a:cubicBezTo>
                  <a:cubicBezTo>
                    <a:pt x="4423" y="23363"/>
                    <a:pt x="4570" y="23381"/>
                    <a:pt x="4715" y="23319"/>
                  </a:cubicBezTo>
                  <a:cubicBezTo>
                    <a:pt x="4752" y="23337"/>
                    <a:pt x="4790" y="23356"/>
                    <a:pt x="4830" y="23375"/>
                  </a:cubicBezTo>
                  <a:cubicBezTo>
                    <a:pt x="4879" y="23334"/>
                    <a:pt x="4914" y="23303"/>
                    <a:pt x="4952" y="23271"/>
                  </a:cubicBezTo>
                  <a:cubicBezTo>
                    <a:pt x="5032" y="23290"/>
                    <a:pt x="5114" y="23312"/>
                    <a:pt x="5191" y="23326"/>
                  </a:cubicBezTo>
                  <a:cubicBezTo>
                    <a:pt x="5239" y="23294"/>
                    <a:pt x="5269" y="23275"/>
                    <a:pt x="5292" y="23260"/>
                  </a:cubicBezTo>
                  <a:cubicBezTo>
                    <a:pt x="5332" y="23262"/>
                    <a:pt x="5369" y="23262"/>
                    <a:pt x="5400" y="23263"/>
                  </a:cubicBezTo>
                  <a:cubicBezTo>
                    <a:pt x="5450" y="23228"/>
                    <a:pt x="5488" y="23203"/>
                    <a:pt x="5525" y="23178"/>
                  </a:cubicBezTo>
                  <a:cubicBezTo>
                    <a:pt x="5564" y="23184"/>
                    <a:pt x="5589" y="23188"/>
                    <a:pt x="5589" y="23188"/>
                  </a:cubicBezTo>
                  <a:cubicBezTo>
                    <a:pt x="5703" y="23144"/>
                    <a:pt x="5795" y="23103"/>
                    <a:pt x="5884" y="23060"/>
                  </a:cubicBezTo>
                  <a:cubicBezTo>
                    <a:pt x="5889" y="23037"/>
                    <a:pt x="5894" y="23015"/>
                    <a:pt x="5897" y="23001"/>
                  </a:cubicBezTo>
                  <a:cubicBezTo>
                    <a:pt x="6007" y="22987"/>
                    <a:pt x="6100" y="22973"/>
                    <a:pt x="6190" y="22960"/>
                  </a:cubicBezTo>
                  <a:cubicBezTo>
                    <a:pt x="6259" y="22894"/>
                    <a:pt x="6353" y="22878"/>
                    <a:pt x="6438" y="22847"/>
                  </a:cubicBezTo>
                  <a:cubicBezTo>
                    <a:pt x="6460" y="22864"/>
                    <a:pt x="6479" y="22881"/>
                    <a:pt x="6499" y="22895"/>
                  </a:cubicBezTo>
                  <a:cubicBezTo>
                    <a:pt x="6529" y="22866"/>
                    <a:pt x="6556" y="22842"/>
                    <a:pt x="6585" y="22816"/>
                  </a:cubicBezTo>
                  <a:cubicBezTo>
                    <a:pt x="6629" y="22814"/>
                    <a:pt x="6663" y="22814"/>
                    <a:pt x="6706" y="22813"/>
                  </a:cubicBezTo>
                  <a:cubicBezTo>
                    <a:pt x="6709" y="22794"/>
                    <a:pt x="6712" y="22776"/>
                    <a:pt x="6715" y="22747"/>
                  </a:cubicBezTo>
                  <a:cubicBezTo>
                    <a:pt x="6775" y="22706"/>
                    <a:pt x="6850" y="22660"/>
                    <a:pt x="6916" y="22610"/>
                  </a:cubicBezTo>
                  <a:cubicBezTo>
                    <a:pt x="7066" y="22588"/>
                    <a:pt x="7205" y="22567"/>
                    <a:pt x="7284" y="22556"/>
                  </a:cubicBezTo>
                  <a:cubicBezTo>
                    <a:pt x="7433" y="22488"/>
                    <a:pt x="7524" y="22442"/>
                    <a:pt x="7648" y="22377"/>
                  </a:cubicBezTo>
                  <a:cubicBezTo>
                    <a:pt x="7651" y="22373"/>
                    <a:pt x="7678" y="22335"/>
                    <a:pt x="7708" y="22297"/>
                  </a:cubicBezTo>
                  <a:lnTo>
                    <a:pt x="7780" y="22297"/>
                  </a:lnTo>
                  <a:cubicBezTo>
                    <a:pt x="7804" y="22272"/>
                    <a:pt x="7829" y="22244"/>
                    <a:pt x="7840" y="22230"/>
                  </a:cubicBezTo>
                  <a:cubicBezTo>
                    <a:pt x="7936" y="22202"/>
                    <a:pt x="8012" y="22182"/>
                    <a:pt x="8132" y="22139"/>
                  </a:cubicBezTo>
                  <a:cubicBezTo>
                    <a:pt x="8143" y="22098"/>
                    <a:pt x="8155" y="22054"/>
                    <a:pt x="8168" y="22005"/>
                  </a:cubicBezTo>
                  <a:cubicBezTo>
                    <a:pt x="8379" y="21923"/>
                    <a:pt x="8569" y="21849"/>
                    <a:pt x="8780" y="21752"/>
                  </a:cubicBezTo>
                  <a:cubicBezTo>
                    <a:pt x="8826" y="21710"/>
                    <a:pt x="8876" y="21627"/>
                    <a:pt x="9000" y="21618"/>
                  </a:cubicBezTo>
                  <a:cubicBezTo>
                    <a:pt x="9041" y="21615"/>
                    <a:pt x="9132" y="21565"/>
                    <a:pt x="9161" y="21527"/>
                  </a:cubicBezTo>
                  <a:cubicBezTo>
                    <a:pt x="9257" y="21406"/>
                    <a:pt x="9394" y="21337"/>
                    <a:pt x="9519" y="21261"/>
                  </a:cubicBezTo>
                  <a:cubicBezTo>
                    <a:pt x="9684" y="21158"/>
                    <a:pt x="9799" y="21025"/>
                    <a:pt x="9922" y="20905"/>
                  </a:cubicBezTo>
                  <a:cubicBezTo>
                    <a:pt x="10156" y="20825"/>
                    <a:pt x="10153" y="20819"/>
                    <a:pt x="10249" y="20708"/>
                  </a:cubicBezTo>
                  <a:cubicBezTo>
                    <a:pt x="10403" y="20643"/>
                    <a:pt x="10556" y="20583"/>
                    <a:pt x="10705" y="20512"/>
                  </a:cubicBezTo>
                  <a:cubicBezTo>
                    <a:pt x="10731" y="20484"/>
                    <a:pt x="10770" y="20438"/>
                    <a:pt x="10814" y="20397"/>
                  </a:cubicBezTo>
                  <a:cubicBezTo>
                    <a:pt x="10859" y="20356"/>
                    <a:pt x="10911" y="20318"/>
                    <a:pt x="10956" y="20282"/>
                  </a:cubicBezTo>
                  <a:cubicBezTo>
                    <a:pt x="10948" y="20250"/>
                    <a:pt x="10943" y="20232"/>
                    <a:pt x="10934" y="20202"/>
                  </a:cubicBezTo>
                  <a:cubicBezTo>
                    <a:pt x="11006" y="20154"/>
                    <a:pt x="11090" y="20072"/>
                    <a:pt x="11133" y="20068"/>
                  </a:cubicBezTo>
                  <a:cubicBezTo>
                    <a:pt x="11227" y="20059"/>
                    <a:pt x="11233" y="19920"/>
                    <a:pt x="11312" y="19920"/>
                  </a:cubicBezTo>
                  <a:cubicBezTo>
                    <a:pt x="11316" y="19920"/>
                    <a:pt x="11320" y="19920"/>
                    <a:pt x="11324" y="19921"/>
                  </a:cubicBezTo>
                  <a:cubicBezTo>
                    <a:pt x="11324" y="19921"/>
                    <a:pt x="11324" y="19921"/>
                    <a:pt x="11325" y="19921"/>
                  </a:cubicBezTo>
                  <a:cubicBezTo>
                    <a:pt x="11332" y="19921"/>
                    <a:pt x="11368" y="19891"/>
                    <a:pt x="11371" y="19882"/>
                  </a:cubicBezTo>
                  <a:cubicBezTo>
                    <a:pt x="11402" y="19781"/>
                    <a:pt x="11510" y="19728"/>
                    <a:pt x="11580" y="19651"/>
                  </a:cubicBezTo>
                  <a:cubicBezTo>
                    <a:pt x="11561" y="19604"/>
                    <a:pt x="11553" y="19577"/>
                    <a:pt x="11567" y="19544"/>
                  </a:cubicBezTo>
                  <a:lnTo>
                    <a:pt x="11567" y="19544"/>
                  </a:lnTo>
                  <a:cubicBezTo>
                    <a:pt x="11623" y="19572"/>
                    <a:pt x="11707" y="19616"/>
                    <a:pt x="11799" y="19663"/>
                  </a:cubicBezTo>
                  <a:cubicBezTo>
                    <a:pt x="11910" y="19787"/>
                    <a:pt x="11911" y="19784"/>
                    <a:pt x="12097" y="19875"/>
                  </a:cubicBezTo>
                  <a:cubicBezTo>
                    <a:pt x="12275" y="19965"/>
                    <a:pt x="12442" y="20069"/>
                    <a:pt x="12545" y="20193"/>
                  </a:cubicBezTo>
                  <a:cubicBezTo>
                    <a:pt x="12688" y="20256"/>
                    <a:pt x="12800" y="20305"/>
                    <a:pt x="12907" y="20353"/>
                  </a:cubicBezTo>
                  <a:cubicBezTo>
                    <a:pt x="12979" y="20371"/>
                    <a:pt x="13051" y="20387"/>
                    <a:pt x="13131" y="20406"/>
                  </a:cubicBezTo>
                  <a:cubicBezTo>
                    <a:pt x="13123" y="20427"/>
                    <a:pt x="13118" y="20441"/>
                    <a:pt x="13113" y="20455"/>
                  </a:cubicBezTo>
                  <a:cubicBezTo>
                    <a:pt x="13112" y="20455"/>
                    <a:pt x="13112" y="20455"/>
                    <a:pt x="13111" y="20455"/>
                  </a:cubicBezTo>
                  <a:cubicBezTo>
                    <a:pt x="13077" y="20455"/>
                    <a:pt x="13013" y="20421"/>
                    <a:pt x="12983" y="20421"/>
                  </a:cubicBezTo>
                  <a:cubicBezTo>
                    <a:pt x="12963" y="20421"/>
                    <a:pt x="12956" y="20435"/>
                    <a:pt x="12979" y="20481"/>
                  </a:cubicBezTo>
                  <a:cubicBezTo>
                    <a:pt x="13215" y="20559"/>
                    <a:pt x="13226" y="20569"/>
                    <a:pt x="13434" y="20719"/>
                  </a:cubicBezTo>
                  <a:cubicBezTo>
                    <a:pt x="13538" y="20793"/>
                    <a:pt x="13651" y="20883"/>
                    <a:pt x="13792" y="20883"/>
                  </a:cubicBezTo>
                  <a:cubicBezTo>
                    <a:pt x="13794" y="20883"/>
                    <a:pt x="13797" y="20883"/>
                    <a:pt x="13799" y="20883"/>
                  </a:cubicBezTo>
                  <a:cubicBezTo>
                    <a:pt x="13805" y="20884"/>
                    <a:pt x="13821" y="20900"/>
                    <a:pt x="13834" y="20912"/>
                  </a:cubicBezTo>
                  <a:cubicBezTo>
                    <a:pt x="13796" y="20937"/>
                    <a:pt x="13756" y="20962"/>
                    <a:pt x="13700" y="20996"/>
                  </a:cubicBezTo>
                  <a:cubicBezTo>
                    <a:pt x="13777" y="21005"/>
                    <a:pt x="13813" y="21009"/>
                    <a:pt x="13852" y="21014"/>
                  </a:cubicBezTo>
                  <a:cubicBezTo>
                    <a:pt x="13877" y="21009"/>
                    <a:pt x="13905" y="21005"/>
                    <a:pt x="13952" y="20997"/>
                  </a:cubicBezTo>
                  <a:cubicBezTo>
                    <a:pt x="13981" y="21055"/>
                    <a:pt x="14003" y="21095"/>
                    <a:pt x="14022" y="21131"/>
                  </a:cubicBezTo>
                  <a:cubicBezTo>
                    <a:pt x="14078" y="21134"/>
                    <a:pt x="14114" y="21136"/>
                    <a:pt x="14149" y="21137"/>
                  </a:cubicBezTo>
                  <a:cubicBezTo>
                    <a:pt x="14190" y="21171"/>
                    <a:pt x="14225" y="21199"/>
                    <a:pt x="14258" y="21226"/>
                  </a:cubicBezTo>
                  <a:cubicBezTo>
                    <a:pt x="14274" y="21221"/>
                    <a:pt x="14293" y="21218"/>
                    <a:pt x="14311" y="21215"/>
                  </a:cubicBezTo>
                  <a:lnTo>
                    <a:pt x="14325" y="21234"/>
                  </a:lnTo>
                  <a:lnTo>
                    <a:pt x="14266" y="21234"/>
                  </a:lnTo>
                  <a:cubicBezTo>
                    <a:pt x="14311" y="21280"/>
                    <a:pt x="14458" y="21382"/>
                    <a:pt x="14540" y="21411"/>
                  </a:cubicBezTo>
                  <a:cubicBezTo>
                    <a:pt x="14540" y="21411"/>
                    <a:pt x="14540" y="21411"/>
                    <a:pt x="14540" y="21412"/>
                  </a:cubicBezTo>
                  <a:lnTo>
                    <a:pt x="14540" y="21412"/>
                  </a:lnTo>
                  <a:cubicBezTo>
                    <a:pt x="14540" y="21411"/>
                    <a:pt x="14541" y="21411"/>
                    <a:pt x="14541" y="21411"/>
                  </a:cubicBezTo>
                  <a:lnTo>
                    <a:pt x="14541" y="21411"/>
                  </a:lnTo>
                  <a:cubicBezTo>
                    <a:pt x="14586" y="21412"/>
                    <a:pt x="14626" y="21427"/>
                    <a:pt x="14665" y="21443"/>
                  </a:cubicBezTo>
                  <a:lnTo>
                    <a:pt x="14661" y="21465"/>
                  </a:lnTo>
                  <a:lnTo>
                    <a:pt x="14545" y="21430"/>
                  </a:lnTo>
                  <a:lnTo>
                    <a:pt x="14545" y="21430"/>
                  </a:lnTo>
                  <a:cubicBezTo>
                    <a:pt x="14571" y="21502"/>
                    <a:pt x="14670" y="21538"/>
                    <a:pt x="14771" y="21629"/>
                  </a:cubicBezTo>
                  <a:cubicBezTo>
                    <a:pt x="14740" y="21558"/>
                    <a:pt x="14732" y="21539"/>
                    <a:pt x="14718" y="21509"/>
                  </a:cubicBezTo>
                  <a:lnTo>
                    <a:pt x="14718" y="21509"/>
                  </a:lnTo>
                  <a:cubicBezTo>
                    <a:pt x="14761" y="21527"/>
                    <a:pt x="14796" y="21542"/>
                    <a:pt x="14827" y="21555"/>
                  </a:cubicBezTo>
                  <a:cubicBezTo>
                    <a:pt x="14832" y="21584"/>
                    <a:pt x="14836" y="21607"/>
                    <a:pt x="14837" y="21612"/>
                  </a:cubicBezTo>
                  <a:cubicBezTo>
                    <a:pt x="14957" y="21670"/>
                    <a:pt x="15057" y="21718"/>
                    <a:pt x="15157" y="21767"/>
                  </a:cubicBezTo>
                  <a:cubicBezTo>
                    <a:pt x="15182" y="21777"/>
                    <a:pt x="15216" y="21780"/>
                    <a:pt x="15241" y="21785"/>
                  </a:cubicBezTo>
                  <a:cubicBezTo>
                    <a:pt x="15258" y="21768"/>
                    <a:pt x="15270" y="21755"/>
                    <a:pt x="15286" y="21739"/>
                  </a:cubicBezTo>
                  <a:cubicBezTo>
                    <a:pt x="15388" y="21815"/>
                    <a:pt x="15497" y="21785"/>
                    <a:pt x="15630" y="21843"/>
                  </a:cubicBezTo>
                  <a:cubicBezTo>
                    <a:pt x="15600" y="21786"/>
                    <a:pt x="15585" y="21758"/>
                    <a:pt x="15557" y="21708"/>
                  </a:cubicBezTo>
                  <a:lnTo>
                    <a:pt x="15557" y="21708"/>
                  </a:lnTo>
                  <a:cubicBezTo>
                    <a:pt x="15648" y="21746"/>
                    <a:pt x="15717" y="21774"/>
                    <a:pt x="15814" y="21815"/>
                  </a:cubicBezTo>
                  <a:cubicBezTo>
                    <a:pt x="15828" y="21817"/>
                    <a:pt x="15879" y="21823"/>
                    <a:pt x="15967" y="21833"/>
                  </a:cubicBezTo>
                  <a:cubicBezTo>
                    <a:pt x="15914" y="21855"/>
                    <a:pt x="15892" y="21864"/>
                    <a:pt x="15831" y="21891"/>
                  </a:cubicBezTo>
                  <a:cubicBezTo>
                    <a:pt x="15941" y="21899"/>
                    <a:pt x="15995" y="21904"/>
                    <a:pt x="16056" y="21910"/>
                  </a:cubicBezTo>
                  <a:cubicBezTo>
                    <a:pt x="16157" y="21970"/>
                    <a:pt x="16270" y="22020"/>
                    <a:pt x="16379" y="22067"/>
                  </a:cubicBezTo>
                  <a:cubicBezTo>
                    <a:pt x="16453" y="22064"/>
                    <a:pt x="16520" y="22053"/>
                    <a:pt x="16589" y="22053"/>
                  </a:cubicBezTo>
                  <a:cubicBezTo>
                    <a:pt x="16627" y="22053"/>
                    <a:pt x="16665" y="22056"/>
                    <a:pt x="16706" y="22066"/>
                  </a:cubicBezTo>
                  <a:cubicBezTo>
                    <a:pt x="16722" y="22058"/>
                    <a:pt x="16740" y="22052"/>
                    <a:pt x="16757" y="22046"/>
                  </a:cubicBezTo>
                  <a:lnTo>
                    <a:pt x="16775" y="22061"/>
                  </a:lnTo>
                  <a:lnTo>
                    <a:pt x="16713" y="22073"/>
                  </a:lnTo>
                  <a:cubicBezTo>
                    <a:pt x="16710" y="22070"/>
                    <a:pt x="16706" y="22066"/>
                    <a:pt x="16706" y="22066"/>
                  </a:cubicBezTo>
                  <a:cubicBezTo>
                    <a:pt x="16703" y="22089"/>
                    <a:pt x="16696" y="22110"/>
                    <a:pt x="16684" y="22148"/>
                  </a:cubicBezTo>
                  <a:cubicBezTo>
                    <a:pt x="16774" y="22148"/>
                    <a:pt x="16828" y="22147"/>
                    <a:pt x="16880" y="22147"/>
                  </a:cubicBezTo>
                  <a:lnTo>
                    <a:pt x="17119" y="22239"/>
                  </a:lnTo>
                  <a:cubicBezTo>
                    <a:pt x="17153" y="22201"/>
                    <a:pt x="17175" y="22174"/>
                    <a:pt x="17214" y="22130"/>
                  </a:cubicBezTo>
                  <a:cubicBezTo>
                    <a:pt x="17230" y="22180"/>
                    <a:pt x="17236" y="22202"/>
                    <a:pt x="17243" y="22222"/>
                  </a:cubicBezTo>
                  <a:cubicBezTo>
                    <a:pt x="17294" y="22219"/>
                    <a:pt x="17342" y="22216"/>
                    <a:pt x="17387" y="22213"/>
                  </a:cubicBezTo>
                  <a:cubicBezTo>
                    <a:pt x="17414" y="22252"/>
                    <a:pt x="17433" y="22283"/>
                    <a:pt x="17467" y="22336"/>
                  </a:cubicBezTo>
                  <a:cubicBezTo>
                    <a:pt x="17527" y="22302"/>
                    <a:pt x="17561" y="22285"/>
                    <a:pt x="17595" y="22266"/>
                  </a:cubicBezTo>
                  <a:cubicBezTo>
                    <a:pt x="17667" y="22298"/>
                    <a:pt x="17742" y="22316"/>
                    <a:pt x="17830" y="22347"/>
                  </a:cubicBezTo>
                  <a:cubicBezTo>
                    <a:pt x="17874" y="22325"/>
                    <a:pt x="17915" y="22304"/>
                    <a:pt x="17954" y="22285"/>
                  </a:cubicBezTo>
                  <a:cubicBezTo>
                    <a:pt x="17934" y="22276"/>
                    <a:pt x="17918" y="22266"/>
                    <a:pt x="17902" y="22255"/>
                  </a:cubicBezTo>
                  <a:lnTo>
                    <a:pt x="17926" y="22247"/>
                  </a:lnTo>
                  <a:lnTo>
                    <a:pt x="17965" y="22282"/>
                  </a:lnTo>
                  <a:cubicBezTo>
                    <a:pt x="17959" y="22283"/>
                    <a:pt x="17954" y="22285"/>
                    <a:pt x="17954" y="22285"/>
                  </a:cubicBezTo>
                  <a:cubicBezTo>
                    <a:pt x="18020" y="22280"/>
                    <a:pt x="18082" y="22276"/>
                    <a:pt x="18161" y="22270"/>
                  </a:cubicBezTo>
                  <a:lnTo>
                    <a:pt x="18161" y="22270"/>
                  </a:lnTo>
                  <a:cubicBezTo>
                    <a:pt x="18120" y="22308"/>
                    <a:pt x="18095" y="22332"/>
                    <a:pt x="18048" y="22376"/>
                  </a:cubicBezTo>
                  <a:cubicBezTo>
                    <a:pt x="18171" y="22360"/>
                    <a:pt x="18251" y="22350"/>
                    <a:pt x="18274" y="22347"/>
                  </a:cubicBezTo>
                  <a:cubicBezTo>
                    <a:pt x="18395" y="22367"/>
                    <a:pt x="18468" y="22380"/>
                    <a:pt x="18544" y="22394"/>
                  </a:cubicBezTo>
                  <a:cubicBezTo>
                    <a:pt x="18549" y="22363"/>
                    <a:pt x="18554" y="22345"/>
                    <a:pt x="18552" y="22329"/>
                  </a:cubicBezTo>
                  <a:lnTo>
                    <a:pt x="18552" y="22329"/>
                  </a:lnTo>
                  <a:cubicBezTo>
                    <a:pt x="18588" y="22345"/>
                    <a:pt x="18621" y="22358"/>
                    <a:pt x="18642" y="22369"/>
                  </a:cubicBezTo>
                  <a:cubicBezTo>
                    <a:pt x="18716" y="22352"/>
                    <a:pt x="18786" y="22339"/>
                    <a:pt x="18875" y="22320"/>
                  </a:cubicBezTo>
                  <a:cubicBezTo>
                    <a:pt x="18879" y="22373"/>
                    <a:pt x="18882" y="22405"/>
                    <a:pt x="18885" y="22436"/>
                  </a:cubicBezTo>
                  <a:cubicBezTo>
                    <a:pt x="18928" y="22450"/>
                    <a:pt x="18966" y="22455"/>
                    <a:pt x="19001" y="22455"/>
                  </a:cubicBezTo>
                  <a:cubicBezTo>
                    <a:pt x="19117" y="22455"/>
                    <a:pt x="19203" y="22398"/>
                    <a:pt x="19340" y="22398"/>
                  </a:cubicBezTo>
                  <a:cubicBezTo>
                    <a:pt x="19351" y="22398"/>
                    <a:pt x="19364" y="22399"/>
                    <a:pt x="19376" y="22400"/>
                  </a:cubicBezTo>
                  <a:cubicBezTo>
                    <a:pt x="19388" y="22414"/>
                    <a:pt x="19409" y="22439"/>
                    <a:pt x="19459" y="22500"/>
                  </a:cubicBezTo>
                  <a:cubicBezTo>
                    <a:pt x="19519" y="22451"/>
                    <a:pt x="19551" y="22425"/>
                    <a:pt x="19581" y="22401"/>
                  </a:cubicBezTo>
                  <a:cubicBezTo>
                    <a:pt x="19616" y="22417"/>
                    <a:pt x="19635" y="22425"/>
                    <a:pt x="19662" y="22438"/>
                  </a:cubicBezTo>
                  <a:cubicBezTo>
                    <a:pt x="19681" y="22394"/>
                    <a:pt x="19694" y="22363"/>
                    <a:pt x="19712" y="22325"/>
                  </a:cubicBezTo>
                  <a:cubicBezTo>
                    <a:pt x="19754" y="22352"/>
                    <a:pt x="19784" y="22370"/>
                    <a:pt x="19813" y="22389"/>
                  </a:cubicBezTo>
                  <a:cubicBezTo>
                    <a:pt x="19790" y="22403"/>
                    <a:pt x="19768" y="22414"/>
                    <a:pt x="19732" y="22435"/>
                  </a:cubicBezTo>
                  <a:cubicBezTo>
                    <a:pt x="19819" y="22439"/>
                    <a:pt x="19871" y="22442"/>
                    <a:pt x="19919" y="22445"/>
                  </a:cubicBezTo>
                  <a:cubicBezTo>
                    <a:pt x="19938" y="22422"/>
                    <a:pt x="19954" y="22401"/>
                    <a:pt x="19972" y="22379"/>
                  </a:cubicBezTo>
                  <a:cubicBezTo>
                    <a:pt x="20006" y="22383"/>
                    <a:pt x="20037" y="22388"/>
                    <a:pt x="20074" y="22391"/>
                  </a:cubicBezTo>
                  <a:cubicBezTo>
                    <a:pt x="20052" y="22411"/>
                    <a:pt x="20035" y="22426"/>
                    <a:pt x="19999" y="22461"/>
                  </a:cubicBezTo>
                  <a:cubicBezTo>
                    <a:pt x="20152" y="22447"/>
                    <a:pt x="20278" y="22436"/>
                    <a:pt x="20391" y="22426"/>
                  </a:cubicBezTo>
                  <a:cubicBezTo>
                    <a:pt x="20411" y="22403"/>
                    <a:pt x="20424" y="22385"/>
                    <a:pt x="20433" y="22376"/>
                  </a:cubicBezTo>
                  <a:cubicBezTo>
                    <a:pt x="20493" y="22391"/>
                    <a:pt x="20537" y="22403"/>
                    <a:pt x="20580" y="22413"/>
                  </a:cubicBezTo>
                  <a:cubicBezTo>
                    <a:pt x="20605" y="22382"/>
                    <a:pt x="20621" y="22363"/>
                    <a:pt x="20639" y="22339"/>
                  </a:cubicBezTo>
                  <a:cubicBezTo>
                    <a:pt x="20687" y="22367"/>
                    <a:pt x="20731" y="22392"/>
                    <a:pt x="20786" y="22423"/>
                  </a:cubicBezTo>
                  <a:cubicBezTo>
                    <a:pt x="20803" y="22385"/>
                    <a:pt x="20820" y="22351"/>
                    <a:pt x="20837" y="22311"/>
                  </a:cubicBezTo>
                  <a:cubicBezTo>
                    <a:pt x="20886" y="22337"/>
                    <a:pt x="20930" y="22356"/>
                    <a:pt x="20972" y="22356"/>
                  </a:cubicBezTo>
                  <a:cubicBezTo>
                    <a:pt x="21006" y="22356"/>
                    <a:pt x="21039" y="22343"/>
                    <a:pt x="21073" y="22311"/>
                  </a:cubicBezTo>
                  <a:cubicBezTo>
                    <a:pt x="21052" y="22305"/>
                    <a:pt x="21036" y="22298"/>
                    <a:pt x="21018" y="22291"/>
                  </a:cubicBezTo>
                  <a:lnTo>
                    <a:pt x="21039" y="22279"/>
                  </a:lnTo>
                  <a:lnTo>
                    <a:pt x="21083" y="22307"/>
                  </a:lnTo>
                  <a:cubicBezTo>
                    <a:pt x="21079" y="22308"/>
                    <a:pt x="21075" y="22311"/>
                    <a:pt x="21073" y="22311"/>
                  </a:cubicBezTo>
                  <a:lnTo>
                    <a:pt x="21073" y="22311"/>
                  </a:lnTo>
                  <a:cubicBezTo>
                    <a:pt x="21135" y="22301"/>
                    <a:pt x="21192" y="22291"/>
                    <a:pt x="21255" y="22279"/>
                  </a:cubicBezTo>
                  <a:cubicBezTo>
                    <a:pt x="21280" y="22298"/>
                    <a:pt x="21313" y="22304"/>
                    <a:pt x="21355" y="22304"/>
                  </a:cubicBezTo>
                  <a:cubicBezTo>
                    <a:pt x="21408" y="22304"/>
                    <a:pt x="21476" y="22295"/>
                    <a:pt x="21559" y="22295"/>
                  </a:cubicBezTo>
                  <a:cubicBezTo>
                    <a:pt x="21563" y="22295"/>
                    <a:pt x="21566" y="22295"/>
                    <a:pt x="21570" y="22295"/>
                  </a:cubicBezTo>
                  <a:cubicBezTo>
                    <a:pt x="21579" y="22283"/>
                    <a:pt x="21601" y="22251"/>
                    <a:pt x="21624" y="22219"/>
                  </a:cubicBezTo>
                  <a:cubicBezTo>
                    <a:pt x="21676" y="22263"/>
                    <a:pt x="21711" y="22295"/>
                    <a:pt x="21751" y="22327"/>
                  </a:cubicBezTo>
                  <a:cubicBezTo>
                    <a:pt x="21807" y="22298"/>
                    <a:pt x="21852" y="22273"/>
                    <a:pt x="21913" y="22242"/>
                  </a:cubicBezTo>
                  <a:cubicBezTo>
                    <a:pt x="21974" y="22239"/>
                    <a:pt x="22045" y="22238"/>
                    <a:pt x="22114" y="22235"/>
                  </a:cubicBezTo>
                  <a:cubicBezTo>
                    <a:pt x="22124" y="22213"/>
                    <a:pt x="22132" y="22197"/>
                    <a:pt x="22138" y="22180"/>
                  </a:cubicBezTo>
                  <a:cubicBezTo>
                    <a:pt x="22217" y="22167"/>
                    <a:pt x="22292" y="22154"/>
                    <a:pt x="22438" y="22129"/>
                  </a:cubicBezTo>
                  <a:cubicBezTo>
                    <a:pt x="22441" y="22133"/>
                    <a:pt x="22458" y="22167"/>
                    <a:pt x="22482" y="22214"/>
                  </a:cubicBezTo>
                  <a:cubicBezTo>
                    <a:pt x="22545" y="22152"/>
                    <a:pt x="22581" y="22121"/>
                    <a:pt x="22614" y="22085"/>
                  </a:cubicBezTo>
                  <a:cubicBezTo>
                    <a:pt x="22666" y="22105"/>
                    <a:pt x="22719" y="22127"/>
                    <a:pt x="22776" y="22151"/>
                  </a:cubicBezTo>
                  <a:cubicBezTo>
                    <a:pt x="22845" y="22108"/>
                    <a:pt x="22898" y="22076"/>
                    <a:pt x="22956" y="22042"/>
                  </a:cubicBezTo>
                  <a:cubicBezTo>
                    <a:pt x="23006" y="22052"/>
                    <a:pt x="23048" y="22061"/>
                    <a:pt x="23112" y="22074"/>
                  </a:cubicBezTo>
                  <a:cubicBezTo>
                    <a:pt x="23225" y="22001"/>
                    <a:pt x="23375" y="21958"/>
                    <a:pt x="23572" y="21951"/>
                  </a:cubicBezTo>
                  <a:cubicBezTo>
                    <a:pt x="23537" y="21908"/>
                    <a:pt x="23516" y="21883"/>
                    <a:pt x="23481" y="21840"/>
                  </a:cubicBezTo>
                  <a:lnTo>
                    <a:pt x="23481" y="21840"/>
                  </a:lnTo>
                  <a:cubicBezTo>
                    <a:pt x="23600" y="21857"/>
                    <a:pt x="23694" y="21870"/>
                    <a:pt x="23788" y="21882"/>
                  </a:cubicBezTo>
                  <a:cubicBezTo>
                    <a:pt x="23811" y="21854"/>
                    <a:pt x="23803" y="21809"/>
                    <a:pt x="23872" y="21809"/>
                  </a:cubicBezTo>
                  <a:cubicBezTo>
                    <a:pt x="23885" y="21809"/>
                    <a:pt x="23901" y="21810"/>
                    <a:pt x="23921" y="21814"/>
                  </a:cubicBezTo>
                  <a:cubicBezTo>
                    <a:pt x="23931" y="21845"/>
                    <a:pt x="23943" y="21876"/>
                    <a:pt x="23956" y="21914"/>
                  </a:cubicBezTo>
                  <a:cubicBezTo>
                    <a:pt x="23999" y="21879"/>
                    <a:pt x="24031" y="21852"/>
                    <a:pt x="24062" y="21826"/>
                  </a:cubicBezTo>
                  <a:cubicBezTo>
                    <a:pt x="24093" y="21808"/>
                    <a:pt x="24124" y="21792"/>
                    <a:pt x="24161" y="21773"/>
                  </a:cubicBezTo>
                  <a:cubicBezTo>
                    <a:pt x="24189" y="21804"/>
                    <a:pt x="24205" y="21823"/>
                    <a:pt x="24247" y="21871"/>
                  </a:cubicBezTo>
                  <a:cubicBezTo>
                    <a:pt x="24255" y="21788"/>
                    <a:pt x="24258" y="21743"/>
                    <a:pt x="24262" y="21690"/>
                  </a:cubicBezTo>
                  <a:cubicBezTo>
                    <a:pt x="24303" y="21705"/>
                    <a:pt x="24327" y="21714"/>
                    <a:pt x="24389" y="21738"/>
                  </a:cubicBezTo>
                  <a:cubicBezTo>
                    <a:pt x="24412" y="21702"/>
                    <a:pt x="24437" y="21667"/>
                    <a:pt x="24481" y="21607"/>
                  </a:cubicBezTo>
                  <a:cubicBezTo>
                    <a:pt x="24502" y="21667"/>
                    <a:pt x="24512" y="21698"/>
                    <a:pt x="24521" y="21724"/>
                  </a:cubicBezTo>
                  <a:cubicBezTo>
                    <a:pt x="24562" y="21693"/>
                    <a:pt x="24604" y="21662"/>
                    <a:pt x="24642" y="21632"/>
                  </a:cubicBezTo>
                  <a:cubicBezTo>
                    <a:pt x="24708" y="21654"/>
                    <a:pt x="24754" y="21668"/>
                    <a:pt x="24801" y="21685"/>
                  </a:cubicBezTo>
                  <a:cubicBezTo>
                    <a:pt x="24821" y="21655"/>
                    <a:pt x="24840" y="21627"/>
                    <a:pt x="24861" y="21596"/>
                  </a:cubicBezTo>
                  <a:cubicBezTo>
                    <a:pt x="24906" y="21602"/>
                    <a:pt x="24949" y="21606"/>
                    <a:pt x="24994" y="21606"/>
                  </a:cubicBezTo>
                  <a:cubicBezTo>
                    <a:pt x="25088" y="21606"/>
                    <a:pt x="25182" y="21590"/>
                    <a:pt x="25283" y="21552"/>
                  </a:cubicBezTo>
                  <a:cubicBezTo>
                    <a:pt x="25251" y="21518"/>
                    <a:pt x="25230" y="21496"/>
                    <a:pt x="25193" y="21458"/>
                  </a:cubicBezTo>
                  <a:lnTo>
                    <a:pt x="25193" y="21458"/>
                  </a:lnTo>
                  <a:cubicBezTo>
                    <a:pt x="25296" y="21465"/>
                    <a:pt x="25358" y="21470"/>
                    <a:pt x="25433" y="21476"/>
                  </a:cubicBezTo>
                  <a:cubicBezTo>
                    <a:pt x="25445" y="21429"/>
                    <a:pt x="25455" y="21390"/>
                    <a:pt x="25464" y="21352"/>
                  </a:cubicBezTo>
                  <a:cubicBezTo>
                    <a:pt x="25566" y="21351"/>
                    <a:pt x="25651" y="21351"/>
                    <a:pt x="25733" y="21351"/>
                  </a:cubicBezTo>
                  <a:cubicBezTo>
                    <a:pt x="25753" y="21314"/>
                    <a:pt x="25766" y="21290"/>
                    <a:pt x="25778" y="21268"/>
                  </a:cubicBezTo>
                  <a:cubicBezTo>
                    <a:pt x="25815" y="21273"/>
                    <a:pt x="25852" y="21281"/>
                    <a:pt x="25889" y="21281"/>
                  </a:cubicBezTo>
                  <a:cubicBezTo>
                    <a:pt x="25927" y="21281"/>
                    <a:pt x="25965" y="21272"/>
                    <a:pt x="26004" y="21240"/>
                  </a:cubicBezTo>
                  <a:cubicBezTo>
                    <a:pt x="25982" y="21230"/>
                    <a:pt x="25964" y="21221"/>
                    <a:pt x="25935" y="21206"/>
                  </a:cubicBezTo>
                  <a:cubicBezTo>
                    <a:pt x="26035" y="21178"/>
                    <a:pt x="26120" y="21202"/>
                    <a:pt x="26212" y="21156"/>
                  </a:cubicBezTo>
                  <a:cubicBezTo>
                    <a:pt x="26285" y="21121"/>
                    <a:pt x="26394" y="21100"/>
                    <a:pt x="26488" y="21073"/>
                  </a:cubicBezTo>
                  <a:cubicBezTo>
                    <a:pt x="26473" y="21070"/>
                    <a:pt x="26460" y="21068"/>
                    <a:pt x="26447" y="21067"/>
                  </a:cubicBezTo>
                  <a:cubicBezTo>
                    <a:pt x="26488" y="21052"/>
                    <a:pt x="26529" y="21036"/>
                    <a:pt x="26548" y="21030"/>
                  </a:cubicBezTo>
                  <a:cubicBezTo>
                    <a:pt x="26496" y="20981"/>
                    <a:pt x="26453" y="20943"/>
                    <a:pt x="26401" y="20896"/>
                  </a:cubicBezTo>
                  <a:cubicBezTo>
                    <a:pt x="26460" y="20883"/>
                    <a:pt x="26488" y="20875"/>
                    <a:pt x="26512" y="20869"/>
                  </a:cubicBezTo>
                  <a:cubicBezTo>
                    <a:pt x="26550" y="20911"/>
                    <a:pt x="26585" y="20949"/>
                    <a:pt x="26615" y="20980"/>
                  </a:cubicBezTo>
                  <a:cubicBezTo>
                    <a:pt x="26712" y="20940"/>
                    <a:pt x="26781" y="20911"/>
                    <a:pt x="26852" y="20883"/>
                  </a:cubicBezTo>
                  <a:cubicBezTo>
                    <a:pt x="26860" y="20859"/>
                    <a:pt x="26869" y="20836"/>
                    <a:pt x="26872" y="20830"/>
                  </a:cubicBezTo>
                  <a:cubicBezTo>
                    <a:pt x="26994" y="20781"/>
                    <a:pt x="27096" y="20741"/>
                    <a:pt x="27196" y="20702"/>
                  </a:cubicBezTo>
                  <a:cubicBezTo>
                    <a:pt x="27290" y="20662"/>
                    <a:pt x="27364" y="20618"/>
                    <a:pt x="27419" y="20549"/>
                  </a:cubicBezTo>
                  <a:cubicBezTo>
                    <a:pt x="27459" y="20500"/>
                    <a:pt x="27599" y="20465"/>
                    <a:pt x="27700" y="20421"/>
                  </a:cubicBezTo>
                  <a:cubicBezTo>
                    <a:pt x="27683" y="20325"/>
                    <a:pt x="27668" y="20241"/>
                    <a:pt x="27652" y="20156"/>
                  </a:cubicBezTo>
                  <a:lnTo>
                    <a:pt x="27652" y="20156"/>
                  </a:lnTo>
                  <a:cubicBezTo>
                    <a:pt x="27728" y="20168"/>
                    <a:pt x="27793" y="20177"/>
                    <a:pt x="27859" y="20187"/>
                  </a:cubicBezTo>
                  <a:cubicBezTo>
                    <a:pt x="27790" y="20081"/>
                    <a:pt x="28098" y="19966"/>
                    <a:pt x="27933" y="19869"/>
                  </a:cubicBezTo>
                  <a:cubicBezTo>
                    <a:pt x="27917" y="19866"/>
                    <a:pt x="27865" y="19860"/>
                    <a:pt x="27809" y="19851"/>
                  </a:cubicBezTo>
                  <a:cubicBezTo>
                    <a:pt x="27789" y="19891"/>
                    <a:pt x="27774" y="19919"/>
                    <a:pt x="27748" y="19969"/>
                  </a:cubicBezTo>
                  <a:cubicBezTo>
                    <a:pt x="27723" y="19909"/>
                    <a:pt x="27703" y="19865"/>
                    <a:pt x="27681" y="19812"/>
                  </a:cubicBezTo>
                  <a:cubicBezTo>
                    <a:pt x="27646" y="19844"/>
                    <a:pt x="27617" y="19863"/>
                    <a:pt x="27609" y="19879"/>
                  </a:cubicBezTo>
                  <a:cubicBezTo>
                    <a:pt x="27599" y="19909"/>
                    <a:pt x="27606" y="19938"/>
                    <a:pt x="27600" y="19968"/>
                  </a:cubicBezTo>
                  <a:cubicBezTo>
                    <a:pt x="27599" y="19973"/>
                    <a:pt x="27575" y="19981"/>
                    <a:pt x="27540" y="20000"/>
                  </a:cubicBezTo>
                  <a:cubicBezTo>
                    <a:pt x="27531" y="19950"/>
                    <a:pt x="27522" y="19906"/>
                    <a:pt x="27515" y="19866"/>
                  </a:cubicBezTo>
                  <a:cubicBezTo>
                    <a:pt x="27465" y="19872"/>
                    <a:pt x="27437" y="19875"/>
                    <a:pt x="27402" y="19879"/>
                  </a:cubicBezTo>
                  <a:cubicBezTo>
                    <a:pt x="27389" y="19835"/>
                    <a:pt x="27374" y="19794"/>
                    <a:pt x="27361" y="19751"/>
                  </a:cubicBezTo>
                  <a:lnTo>
                    <a:pt x="27328" y="19759"/>
                  </a:lnTo>
                  <a:cubicBezTo>
                    <a:pt x="27322" y="19797"/>
                    <a:pt x="27318" y="19835"/>
                    <a:pt x="27305" y="19916"/>
                  </a:cubicBezTo>
                  <a:cubicBezTo>
                    <a:pt x="27271" y="19850"/>
                    <a:pt x="27255" y="19819"/>
                    <a:pt x="27234" y="19779"/>
                  </a:cubicBezTo>
                  <a:cubicBezTo>
                    <a:pt x="27150" y="19776"/>
                    <a:pt x="27058" y="19772"/>
                    <a:pt x="26962" y="19769"/>
                  </a:cubicBezTo>
                  <a:cubicBezTo>
                    <a:pt x="26943" y="19809"/>
                    <a:pt x="26931" y="19835"/>
                    <a:pt x="26921" y="19859"/>
                  </a:cubicBezTo>
                  <a:cubicBezTo>
                    <a:pt x="26898" y="19862"/>
                    <a:pt x="26880" y="19864"/>
                    <a:pt x="26863" y="19864"/>
                  </a:cubicBezTo>
                  <a:cubicBezTo>
                    <a:pt x="26753" y="19864"/>
                    <a:pt x="26767" y="19789"/>
                    <a:pt x="26721" y="19759"/>
                  </a:cubicBezTo>
                  <a:cubicBezTo>
                    <a:pt x="26691" y="19766"/>
                    <a:pt x="26672" y="19770"/>
                    <a:pt x="26640" y="19778"/>
                  </a:cubicBezTo>
                  <a:cubicBezTo>
                    <a:pt x="26634" y="19815"/>
                    <a:pt x="26628" y="19853"/>
                    <a:pt x="26621" y="19897"/>
                  </a:cubicBezTo>
                  <a:cubicBezTo>
                    <a:pt x="26566" y="19881"/>
                    <a:pt x="26528" y="19868"/>
                    <a:pt x="26472" y="19850"/>
                  </a:cubicBezTo>
                  <a:cubicBezTo>
                    <a:pt x="26397" y="19876"/>
                    <a:pt x="26312" y="19906"/>
                    <a:pt x="26220" y="19938"/>
                  </a:cubicBezTo>
                  <a:cubicBezTo>
                    <a:pt x="26212" y="19935"/>
                    <a:pt x="26195" y="19931"/>
                    <a:pt x="26181" y="19925"/>
                  </a:cubicBezTo>
                  <a:lnTo>
                    <a:pt x="26062" y="20028"/>
                  </a:lnTo>
                  <a:cubicBezTo>
                    <a:pt x="26001" y="20043"/>
                    <a:pt x="25941" y="20049"/>
                    <a:pt x="25875" y="20062"/>
                  </a:cubicBezTo>
                  <a:cubicBezTo>
                    <a:pt x="25853" y="20088"/>
                    <a:pt x="25828" y="20116"/>
                    <a:pt x="25807" y="20141"/>
                  </a:cubicBezTo>
                  <a:cubicBezTo>
                    <a:pt x="25826" y="20144"/>
                    <a:pt x="25844" y="20150"/>
                    <a:pt x="25863" y="20156"/>
                  </a:cubicBezTo>
                  <a:lnTo>
                    <a:pt x="25845" y="20169"/>
                  </a:lnTo>
                  <a:lnTo>
                    <a:pt x="25798" y="20149"/>
                  </a:lnTo>
                  <a:cubicBezTo>
                    <a:pt x="25803" y="20146"/>
                    <a:pt x="25807" y="20141"/>
                    <a:pt x="25807" y="20141"/>
                  </a:cubicBezTo>
                  <a:lnTo>
                    <a:pt x="25807" y="20141"/>
                  </a:lnTo>
                  <a:cubicBezTo>
                    <a:pt x="25805" y="20141"/>
                    <a:pt x="25804" y="20141"/>
                    <a:pt x="25802" y="20141"/>
                  </a:cubicBezTo>
                  <a:cubicBezTo>
                    <a:pt x="25757" y="20141"/>
                    <a:pt x="25714" y="20130"/>
                    <a:pt x="25670" y="20130"/>
                  </a:cubicBezTo>
                  <a:cubicBezTo>
                    <a:pt x="25637" y="20130"/>
                    <a:pt x="25604" y="20137"/>
                    <a:pt x="25569" y="20160"/>
                  </a:cubicBezTo>
                  <a:cubicBezTo>
                    <a:pt x="25560" y="20184"/>
                    <a:pt x="25551" y="20204"/>
                    <a:pt x="25538" y="20234"/>
                  </a:cubicBezTo>
                  <a:cubicBezTo>
                    <a:pt x="25505" y="20203"/>
                    <a:pt x="25485" y="20184"/>
                    <a:pt x="25464" y="20163"/>
                  </a:cubicBezTo>
                  <a:cubicBezTo>
                    <a:pt x="25355" y="20206"/>
                    <a:pt x="25261" y="20244"/>
                    <a:pt x="25177" y="20277"/>
                  </a:cubicBezTo>
                  <a:cubicBezTo>
                    <a:pt x="25111" y="20277"/>
                    <a:pt x="25048" y="20277"/>
                    <a:pt x="24961" y="20278"/>
                  </a:cubicBezTo>
                  <a:cubicBezTo>
                    <a:pt x="24930" y="20313"/>
                    <a:pt x="24899" y="20349"/>
                    <a:pt x="24873" y="20378"/>
                  </a:cubicBezTo>
                  <a:cubicBezTo>
                    <a:pt x="24737" y="20402"/>
                    <a:pt x="24615" y="20424"/>
                    <a:pt x="24484" y="20446"/>
                  </a:cubicBezTo>
                  <a:cubicBezTo>
                    <a:pt x="24453" y="20484"/>
                    <a:pt x="24421" y="20524"/>
                    <a:pt x="24389" y="20563"/>
                  </a:cubicBezTo>
                  <a:cubicBezTo>
                    <a:pt x="24368" y="20563"/>
                    <a:pt x="24346" y="20562"/>
                    <a:pt x="24323" y="20562"/>
                  </a:cubicBezTo>
                  <a:cubicBezTo>
                    <a:pt x="24198" y="20562"/>
                    <a:pt x="24043" y="20573"/>
                    <a:pt x="23940" y="20603"/>
                  </a:cubicBezTo>
                  <a:cubicBezTo>
                    <a:pt x="23666" y="20683"/>
                    <a:pt x="23384" y="20744"/>
                    <a:pt x="23056" y="20797"/>
                  </a:cubicBezTo>
                  <a:cubicBezTo>
                    <a:pt x="23041" y="20814"/>
                    <a:pt x="23010" y="20847"/>
                    <a:pt x="22981" y="20880"/>
                  </a:cubicBezTo>
                  <a:cubicBezTo>
                    <a:pt x="22915" y="20865"/>
                    <a:pt x="22872" y="20856"/>
                    <a:pt x="22825" y="20846"/>
                  </a:cubicBezTo>
                  <a:cubicBezTo>
                    <a:pt x="22709" y="20921"/>
                    <a:pt x="22561" y="20908"/>
                    <a:pt x="22445" y="20922"/>
                  </a:cubicBezTo>
                  <a:cubicBezTo>
                    <a:pt x="22370" y="20948"/>
                    <a:pt x="22293" y="20991"/>
                    <a:pt x="22246" y="20991"/>
                  </a:cubicBezTo>
                  <a:cubicBezTo>
                    <a:pt x="22242" y="20991"/>
                    <a:pt x="22238" y="20991"/>
                    <a:pt x="22235" y="20990"/>
                  </a:cubicBezTo>
                  <a:cubicBezTo>
                    <a:pt x="22214" y="20986"/>
                    <a:pt x="22194" y="20984"/>
                    <a:pt x="22175" y="20984"/>
                  </a:cubicBezTo>
                  <a:cubicBezTo>
                    <a:pt x="22096" y="20984"/>
                    <a:pt x="22027" y="21012"/>
                    <a:pt x="21948" y="21012"/>
                  </a:cubicBezTo>
                  <a:cubicBezTo>
                    <a:pt x="21945" y="21012"/>
                    <a:pt x="21942" y="21012"/>
                    <a:pt x="21939" y="21012"/>
                  </a:cubicBezTo>
                  <a:cubicBezTo>
                    <a:pt x="21932" y="21012"/>
                    <a:pt x="21925" y="21012"/>
                    <a:pt x="21918" y="21012"/>
                  </a:cubicBezTo>
                  <a:cubicBezTo>
                    <a:pt x="21823" y="21012"/>
                    <a:pt x="21722" y="21038"/>
                    <a:pt x="21624" y="21052"/>
                  </a:cubicBezTo>
                  <a:lnTo>
                    <a:pt x="21277" y="21098"/>
                  </a:lnTo>
                  <a:cubicBezTo>
                    <a:pt x="21172" y="21112"/>
                    <a:pt x="21068" y="21139"/>
                    <a:pt x="20969" y="21139"/>
                  </a:cubicBezTo>
                  <a:cubicBezTo>
                    <a:pt x="20966" y="21139"/>
                    <a:pt x="20963" y="21139"/>
                    <a:pt x="20961" y="21139"/>
                  </a:cubicBezTo>
                  <a:cubicBezTo>
                    <a:pt x="20905" y="21139"/>
                    <a:pt x="20859" y="21167"/>
                    <a:pt x="20803" y="21167"/>
                  </a:cubicBezTo>
                  <a:cubicBezTo>
                    <a:pt x="20779" y="21167"/>
                    <a:pt x="20753" y="21162"/>
                    <a:pt x="20724" y="21148"/>
                  </a:cubicBezTo>
                  <a:cubicBezTo>
                    <a:pt x="20709" y="21140"/>
                    <a:pt x="20687" y="21137"/>
                    <a:pt x="20660" y="21137"/>
                  </a:cubicBezTo>
                  <a:cubicBezTo>
                    <a:pt x="20597" y="21137"/>
                    <a:pt x="20511" y="21153"/>
                    <a:pt x="20446" y="21164"/>
                  </a:cubicBezTo>
                  <a:cubicBezTo>
                    <a:pt x="20356" y="21177"/>
                    <a:pt x="20265" y="21185"/>
                    <a:pt x="20173" y="21185"/>
                  </a:cubicBezTo>
                  <a:cubicBezTo>
                    <a:pt x="20106" y="21185"/>
                    <a:pt x="20040" y="21181"/>
                    <a:pt x="19974" y="21171"/>
                  </a:cubicBezTo>
                  <a:cubicBezTo>
                    <a:pt x="19966" y="21170"/>
                    <a:pt x="19959" y="21169"/>
                    <a:pt x="19952" y="21169"/>
                  </a:cubicBezTo>
                  <a:cubicBezTo>
                    <a:pt x="19905" y="21169"/>
                    <a:pt x="19859" y="21192"/>
                    <a:pt x="19816" y="21192"/>
                  </a:cubicBezTo>
                  <a:cubicBezTo>
                    <a:pt x="19792" y="21192"/>
                    <a:pt x="19769" y="21185"/>
                    <a:pt x="19747" y="21165"/>
                  </a:cubicBezTo>
                  <a:cubicBezTo>
                    <a:pt x="19686" y="21186"/>
                    <a:pt x="19624" y="21194"/>
                    <a:pt x="19561" y="21194"/>
                  </a:cubicBezTo>
                  <a:cubicBezTo>
                    <a:pt x="19454" y="21194"/>
                    <a:pt x="19346" y="21173"/>
                    <a:pt x="19241" y="21167"/>
                  </a:cubicBezTo>
                  <a:cubicBezTo>
                    <a:pt x="19072" y="21149"/>
                    <a:pt x="18904" y="21112"/>
                    <a:pt x="18735" y="21084"/>
                  </a:cubicBezTo>
                  <a:cubicBezTo>
                    <a:pt x="18714" y="21080"/>
                    <a:pt x="18692" y="21077"/>
                    <a:pt x="18672" y="21075"/>
                  </a:cubicBezTo>
                  <a:cubicBezTo>
                    <a:pt x="18517" y="21070"/>
                    <a:pt x="18363" y="21064"/>
                    <a:pt x="18195" y="21056"/>
                  </a:cubicBezTo>
                  <a:cubicBezTo>
                    <a:pt x="18187" y="21050"/>
                    <a:pt x="18168" y="21036"/>
                    <a:pt x="18139" y="21015"/>
                  </a:cubicBezTo>
                  <a:cubicBezTo>
                    <a:pt x="18088" y="21017"/>
                    <a:pt x="18032" y="21035"/>
                    <a:pt x="17976" y="21035"/>
                  </a:cubicBezTo>
                  <a:cubicBezTo>
                    <a:pt x="17935" y="21035"/>
                    <a:pt x="17894" y="21025"/>
                    <a:pt x="17856" y="20990"/>
                  </a:cubicBezTo>
                  <a:cubicBezTo>
                    <a:pt x="17827" y="20991"/>
                    <a:pt x="17796" y="20993"/>
                    <a:pt x="17766" y="20993"/>
                  </a:cubicBezTo>
                  <a:cubicBezTo>
                    <a:pt x="17708" y="20993"/>
                    <a:pt x="17652" y="20984"/>
                    <a:pt x="17611" y="20931"/>
                  </a:cubicBezTo>
                  <a:cubicBezTo>
                    <a:pt x="17584" y="20939"/>
                    <a:pt x="17559" y="20942"/>
                    <a:pt x="17535" y="20942"/>
                  </a:cubicBezTo>
                  <a:cubicBezTo>
                    <a:pt x="17461" y="20942"/>
                    <a:pt x="17398" y="20910"/>
                    <a:pt x="17344" y="20869"/>
                  </a:cubicBezTo>
                  <a:cubicBezTo>
                    <a:pt x="17269" y="20865"/>
                    <a:pt x="17205" y="20868"/>
                    <a:pt x="17140" y="20856"/>
                  </a:cubicBezTo>
                  <a:cubicBezTo>
                    <a:pt x="17047" y="20837"/>
                    <a:pt x="16943" y="20828"/>
                    <a:pt x="16878" y="20766"/>
                  </a:cubicBezTo>
                  <a:cubicBezTo>
                    <a:pt x="16856" y="20775"/>
                    <a:pt x="16833" y="20778"/>
                    <a:pt x="16811" y="20778"/>
                  </a:cubicBezTo>
                  <a:cubicBezTo>
                    <a:pt x="16728" y="20778"/>
                    <a:pt x="16645" y="20733"/>
                    <a:pt x="16562" y="20727"/>
                  </a:cubicBezTo>
                  <a:cubicBezTo>
                    <a:pt x="16448" y="20721"/>
                    <a:pt x="16341" y="20700"/>
                    <a:pt x="16231" y="20684"/>
                  </a:cubicBezTo>
                  <a:cubicBezTo>
                    <a:pt x="16056" y="20653"/>
                    <a:pt x="15885" y="20605"/>
                    <a:pt x="15738" y="20510"/>
                  </a:cubicBezTo>
                  <a:cubicBezTo>
                    <a:pt x="15731" y="20511"/>
                    <a:pt x="15724" y="20511"/>
                    <a:pt x="15717" y="20511"/>
                  </a:cubicBezTo>
                  <a:cubicBezTo>
                    <a:pt x="15521" y="20511"/>
                    <a:pt x="15326" y="20366"/>
                    <a:pt x="15128" y="20366"/>
                  </a:cubicBezTo>
                  <a:cubicBezTo>
                    <a:pt x="15120" y="20366"/>
                    <a:pt x="15112" y="20366"/>
                    <a:pt x="15104" y="20366"/>
                  </a:cubicBezTo>
                  <a:cubicBezTo>
                    <a:pt x="15080" y="20340"/>
                    <a:pt x="15070" y="20316"/>
                    <a:pt x="15048" y="20303"/>
                  </a:cubicBezTo>
                  <a:cubicBezTo>
                    <a:pt x="14823" y="20169"/>
                    <a:pt x="14537" y="20118"/>
                    <a:pt x="14333" y="19954"/>
                  </a:cubicBezTo>
                  <a:cubicBezTo>
                    <a:pt x="14331" y="19952"/>
                    <a:pt x="14326" y="19952"/>
                    <a:pt x="14321" y="19952"/>
                  </a:cubicBezTo>
                  <a:cubicBezTo>
                    <a:pt x="14310" y="19952"/>
                    <a:pt x="14295" y="19954"/>
                    <a:pt x="14282" y="19954"/>
                  </a:cubicBezTo>
                  <a:cubicBezTo>
                    <a:pt x="14274" y="19954"/>
                    <a:pt x="14267" y="19953"/>
                    <a:pt x="14261" y="19951"/>
                  </a:cubicBezTo>
                  <a:cubicBezTo>
                    <a:pt x="14230" y="19943"/>
                    <a:pt x="14168" y="19918"/>
                    <a:pt x="14092" y="19884"/>
                  </a:cubicBezTo>
                  <a:cubicBezTo>
                    <a:pt x="14019" y="19843"/>
                    <a:pt x="13931" y="19793"/>
                    <a:pt x="13843" y="19741"/>
                  </a:cubicBezTo>
                  <a:cubicBezTo>
                    <a:pt x="13668" y="19638"/>
                    <a:pt x="13491" y="19531"/>
                    <a:pt x="13424" y="19484"/>
                  </a:cubicBezTo>
                  <a:cubicBezTo>
                    <a:pt x="13290" y="19389"/>
                    <a:pt x="13150" y="19306"/>
                    <a:pt x="13029" y="19281"/>
                  </a:cubicBezTo>
                  <a:cubicBezTo>
                    <a:pt x="12935" y="19204"/>
                    <a:pt x="12872" y="19150"/>
                    <a:pt x="12806" y="19100"/>
                  </a:cubicBezTo>
                  <a:cubicBezTo>
                    <a:pt x="12687" y="19009"/>
                    <a:pt x="12555" y="18932"/>
                    <a:pt x="12433" y="18845"/>
                  </a:cubicBezTo>
                  <a:lnTo>
                    <a:pt x="12433" y="18845"/>
                  </a:lnTo>
                  <a:cubicBezTo>
                    <a:pt x="12441" y="18841"/>
                    <a:pt x="12450" y="18836"/>
                    <a:pt x="12460" y="18832"/>
                  </a:cubicBezTo>
                  <a:cubicBezTo>
                    <a:pt x="12536" y="18801"/>
                    <a:pt x="12598" y="18726"/>
                    <a:pt x="12647" y="18638"/>
                  </a:cubicBezTo>
                  <a:cubicBezTo>
                    <a:pt x="12692" y="18555"/>
                    <a:pt x="12759" y="18473"/>
                    <a:pt x="12809" y="18393"/>
                  </a:cubicBezTo>
                  <a:cubicBezTo>
                    <a:pt x="12842" y="18377"/>
                    <a:pt x="12875" y="18364"/>
                    <a:pt x="12907" y="18348"/>
                  </a:cubicBezTo>
                  <a:cubicBezTo>
                    <a:pt x="12947" y="18260"/>
                    <a:pt x="12995" y="18177"/>
                    <a:pt x="13012" y="18107"/>
                  </a:cubicBezTo>
                  <a:cubicBezTo>
                    <a:pt x="13028" y="18037"/>
                    <a:pt x="13013" y="17980"/>
                    <a:pt x="13013" y="17914"/>
                  </a:cubicBezTo>
                  <a:cubicBezTo>
                    <a:pt x="13028" y="17881"/>
                    <a:pt x="13050" y="17837"/>
                    <a:pt x="13071" y="17795"/>
                  </a:cubicBezTo>
                  <a:cubicBezTo>
                    <a:pt x="13094" y="17783"/>
                    <a:pt x="13123" y="17768"/>
                    <a:pt x="13150" y="17755"/>
                  </a:cubicBezTo>
                  <a:cubicBezTo>
                    <a:pt x="13174" y="17706"/>
                    <a:pt x="13193" y="17670"/>
                    <a:pt x="13219" y="17617"/>
                  </a:cubicBezTo>
                  <a:cubicBezTo>
                    <a:pt x="13235" y="17645"/>
                    <a:pt x="13244" y="17661"/>
                    <a:pt x="13253" y="17675"/>
                  </a:cubicBezTo>
                  <a:cubicBezTo>
                    <a:pt x="13199" y="17746"/>
                    <a:pt x="13147" y="17812"/>
                    <a:pt x="13097" y="17876"/>
                  </a:cubicBezTo>
                  <a:cubicBezTo>
                    <a:pt x="13118" y="17895"/>
                    <a:pt x="13129" y="17908"/>
                    <a:pt x="13143" y="17917"/>
                  </a:cubicBezTo>
                  <a:cubicBezTo>
                    <a:pt x="13160" y="17905"/>
                    <a:pt x="13178" y="17898"/>
                    <a:pt x="13196" y="17890"/>
                  </a:cubicBezTo>
                  <a:lnTo>
                    <a:pt x="13196" y="17890"/>
                  </a:lnTo>
                  <a:lnTo>
                    <a:pt x="13190" y="17914"/>
                  </a:lnTo>
                  <a:lnTo>
                    <a:pt x="13141" y="17928"/>
                  </a:lnTo>
                  <a:lnTo>
                    <a:pt x="13141" y="17928"/>
                  </a:lnTo>
                  <a:cubicBezTo>
                    <a:pt x="13142" y="17925"/>
                    <a:pt x="13142" y="17921"/>
                    <a:pt x="13142" y="17918"/>
                  </a:cubicBezTo>
                  <a:lnTo>
                    <a:pt x="13142" y="17918"/>
                  </a:lnTo>
                  <a:cubicBezTo>
                    <a:pt x="13142" y="17920"/>
                    <a:pt x="13141" y="17924"/>
                    <a:pt x="13140" y="17928"/>
                  </a:cubicBezTo>
                  <a:lnTo>
                    <a:pt x="13141" y="17928"/>
                  </a:lnTo>
                  <a:lnTo>
                    <a:pt x="13141" y="17928"/>
                  </a:lnTo>
                  <a:cubicBezTo>
                    <a:pt x="13137" y="17959"/>
                    <a:pt x="13133" y="17987"/>
                    <a:pt x="13128" y="18017"/>
                  </a:cubicBezTo>
                  <a:cubicBezTo>
                    <a:pt x="13194" y="17971"/>
                    <a:pt x="13240" y="17940"/>
                    <a:pt x="13290" y="17906"/>
                  </a:cubicBezTo>
                  <a:cubicBezTo>
                    <a:pt x="13294" y="17833"/>
                    <a:pt x="13299" y="17755"/>
                    <a:pt x="13306" y="17650"/>
                  </a:cubicBezTo>
                  <a:cubicBezTo>
                    <a:pt x="13384" y="17634"/>
                    <a:pt x="13449" y="17621"/>
                    <a:pt x="13507" y="17608"/>
                  </a:cubicBezTo>
                  <a:cubicBezTo>
                    <a:pt x="13585" y="17461"/>
                    <a:pt x="13669" y="17331"/>
                    <a:pt x="13741" y="17266"/>
                  </a:cubicBezTo>
                  <a:cubicBezTo>
                    <a:pt x="13813" y="17202"/>
                    <a:pt x="13830" y="17131"/>
                    <a:pt x="13865" y="17060"/>
                  </a:cubicBezTo>
                  <a:lnTo>
                    <a:pt x="13818" y="17016"/>
                  </a:lnTo>
                  <a:lnTo>
                    <a:pt x="13843" y="16980"/>
                  </a:lnTo>
                  <a:lnTo>
                    <a:pt x="13906" y="17007"/>
                  </a:lnTo>
                  <a:cubicBezTo>
                    <a:pt x="13944" y="16997"/>
                    <a:pt x="13983" y="16985"/>
                    <a:pt x="14024" y="16974"/>
                  </a:cubicBezTo>
                  <a:cubicBezTo>
                    <a:pt x="14081" y="16872"/>
                    <a:pt x="14133" y="16771"/>
                    <a:pt x="14103" y="16694"/>
                  </a:cubicBezTo>
                  <a:cubicBezTo>
                    <a:pt x="14142" y="16649"/>
                    <a:pt x="14174" y="16610"/>
                    <a:pt x="14200" y="16579"/>
                  </a:cubicBezTo>
                  <a:cubicBezTo>
                    <a:pt x="14228" y="16590"/>
                    <a:pt x="14245" y="16594"/>
                    <a:pt x="14267" y="16603"/>
                  </a:cubicBezTo>
                  <a:cubicBezTo>
                    <a:pt x="14317" y="16531"/>
                    <a:pt x="14364" y="16465"/>
                    <a:pt x="14415" y="16393"/>
                  </a:cubicBezTo>
                  <a:cubicBezTo>
                    <a:pt x="14387" y="16381"/>
                    <a:pt x="14373" y="16375"/>
                    <a:pt x="14355" y="16369"/>
                  </a:cubicBezTo>
                  <a:cubicBezTo>
                    <a:pt x="14340" y="16407"/>
                    <a:pt x="14330" y="16435"/>
                    <a:pt x="14305" y="16501"/>
                  </a:cubicBezTo>
                  <a:cubicBezTo>
                    <a:pt x="14275" y="16419"/>
                    <a:pt x="14253" y="16357"/>
                    <a:pt x="14233" y="16300"/>
                  </a:cubicBezTo>
                  <a:cubicBezTo>
                    <a:pt x="14280" y="16237"/>
                    <a:pt x="14323" y="16178"/>
                    <a:pt x="14368" y="16116"/>
                  </a:cubicBezTo>
                  <a:cubicBezTo>
                    <a:pt x="14396" y="16216"/>
                    <a:pt x="14441" y="16275"/>
                    <a:pt x="14485" y="16275"/>
                  </a:cubicBezTo>
                  <a:cubicBezTo>
                    <a:pt x="14494" y="16275"/>
                    <a:pt x="14503" y="16272"/>
                    <a:pt x="14512" y="16267"/>
                  </a:cubicBezTo>
                  <a:cubicBezTo>
                    <a:pt x="14518" y="16242"/>
                    <a:pt x="14523" y="16217"/>
                    <a:pt x="14527" y="16201"/>
                  </a:cubicBezTo>
                  <a:cubicBezTo>
                    <a:pt x="14587" y="16153"/>
                    <a:pt x="14643" y="16109"/>
                    <a:pt x="14698" y="16064"/>
                  </a:cubicBezTo>
                  <a:cubicBezTo>
                    <a:pt x="14690" y="16035"/>
                    <a:pt x="14682" y="16006"/>
                    <a:pt x="14674" y="15976"/>
                  </a:cubicBezTo>
                  <a:cubicBezTo>
                    <a:pt x="14801" y="15853"/>
                    <a:pt x="14954" y="15797"/>
                    <a:pt x="14923" y="15583"/>
                  </a:cubicBezTo>
                  <a:lnTo>
                    <a:pt x="14923" y="15583"/>
                  </a:lnTo>
                  <a:cubicBezTo>
                    <a:pt x="15008" y="15607"/>
                    <a:pt x="15024" y="15620"/>
                    <a:pt x="15048" y="15639"/>
                  </a:cubicBezTo>
                  <a:cubicBezTo>
                    <a:pt x="15127" y="15374"/>
                    <a:pt x="15277" y="15161"/>
                    <a:pt x="15416" y="14951"/>
                  </a:cubicBezTo>
                  <a:cubicBezTo>
                    <a:pt x="15401" y="14915"/>
                    <a:pt x="15392" y="14892"/>
                    <a:pt x="15377" y="14858"/>
                  </a:cubicBezTo>
                  <a:cubicBezTo>
                    <a:pt x="15470" y="14842"/>
                    <a:pt x="15501" y="14706"/>
                    <a:pt x="15557" y="14665"/>
                  </a:cubicBezTo>
                  <a:cubicBezTo>
                    <a:pt x="15647" y="14598"/>
                    <a:pt x="15669" y="14533"/>
                    <a:pt x="15707" y="14425"/>
                  </a:cubicBezTo>
                  <a:cubicBezTo>
                    <a:pt x="15733" y="14349"/>
                    <a:pt x="15760" y="14220"/>
                    <a:pt x="15860" y="14169"/>
                  </a:cubicBezTo>
                  <a:cubicBezTo>
                    <a:pt x="15879" y="14062"/>
                    <a:pt x="15898" y="13961"/>
                    <a:pt x="15916" y="13865"/>
                  </a:cubicBezTo>
                  <a:cubicBezTo>
                    <a:pt x="15963" y="13828"/>
                    <a:pt x="16016" y="13786"/>
                    <a:pt x="16075" y="13738"/>
                  </a:cubicBezTo>
                  <a:cubicBezTo>
                    <a:pt x="16038" y="13662"/>
                    <a:pt x="16009" y="13599"/>
                    <a:pt x="15981" y="13541"/>
                  </a:cubicBezTo>
                  <a:cubicBezTo>
                    <a:pt x="16035" y="13443"/>
                    <a:pt x="16085" y="13353"/>
                    <a:pt x="16134" y="13265"/>
                  </a:cubicBezTo>
                  <a:cubicBezTo>
                    <a:pt x="16156" y="13278"/>
                    <a:pt x="16172" y="13288"/>
                    <a:pt x="16187" y="13297"/>
                  </a:cubicBezTo>
                  <a:cubicBezTo>
                    <a:pt x="16206" y="13251"/>
                    <a:pt x="16262" y="13197"/>
                    <a:pt x="16201" y="13191"/>
                  </a:cubicBezTo>
                  <a:cubicBezTo>
                    <a:pt x="16095" y="13172"/>
                    <a:pt x="16200" y="12981"/>
                    <a:pt x="16150" y="12915"/>
                  </a:cubicBezTo>
                  <a:cubicBezTo>
                    <a:pt x="16166" y="12892"/>
                    <a:pt x="16184" y="12869"/>
                    <a:pt x="16209" y="12832"/>
                  </a:cubicBezTo>
                  <a:cubicBezTo>
                    <a:pt x="16229" y="12888"/>
                    <a:pt x="16247" y="12937"/>
                    <a:pt x="16265" y="12981"/>
                  </a:cubicBezTo>
                  <a:cubicBezTo>
                    <a:pt x="16240" y="13054"/>
                    <a:pt x="16217" y="13123"/>
                    <a:pt x="16201" y="13191"/>
                  </a:cubicBezTo>
                  <a:cubicBezTo>
                    <a:pt x="16260" y="13097"/>
                    <a:pt x="16303" y="13029"/>
                    <a:pt x="16353" y="12948"/>
                  </a:cubicBezTo>
                  <a:cubicBezTo>
                    <a:pt x="16331" y="12903"/>
                    <a:pt x="16301" y="12837"/>
                    <a:pt x="16273" y="12778"/>
                  </a:cubicBezTo>
                  <a:cubicBezTo>
                    <a:pt x="16334" y="12751"/>
                    <a:pt x="16391" y="12726"/>
                    <a:pt x="16454" y="12698"/>
                  </a:cubicBezTo>
                  <a:lnTo>
                    <a:pt x="16454" y="12698"/>
                  </a:lnTo>
                  <a:cubicBezTo>
                    <a:pt x="16444" y="12764"/>
                    <a:pt x="16434" y="12831"/>
                    <a:pt x="16416" y="12941"/>
                  </a:cubicBezTo>
                  <a:cubicBezTo>
                    <a:pt x="16515" y="12753"/>
                    <a:pt x="16612" y="12614"/>
                    <a:pt x="16572" y="12488"/>
                  </a:cubicBezTo>
                  <a:cubicBezTo>
                    <a:pt x="16621" y="12389"/>
                    <a:pt x="16659" y="12314"/>
                    <a:pt x="16696" y="12239"/>
                  </a:cubicBezTo>
                  <a:cubicBezTo>
                    <a:pt x="16665" y="12211"/>
                    <a:pt x="16644" y="12192"/>
                    <a:pt x="16622" y="12173"/>
                  </a:cubicBezTo>
                  <a:cubicBezTo>
                    <a:pt x="16634" y="12132"/>
                    <a:pt x="16644" y="12095"/>
                    <a:pt x="16656" y="12052"/>
                  </a:cubicBezTo>
                  <a:cubicBezTo>
                    <a:pt x="16613" y="12027"/>
                    <a:pt x="16574" y="12004"/>
                    <a:pt x="16531" y="11983"/>
                  </a:cubicBezTo>
                  <a:cubicBezTo>
                    <a:pt x="16530" y="11983"/>
                    <a:pt x="16530" y="11983"/>
                    <a:pt x="16529" y="11983"/>
                  </a:cubicBezTo>
                  <a:cubicBezTo>
                    <a:pt x="16522" y="11983"/>
                    <a:pt x="16509" y="11998"/>
                    <a:pt x="16507" y="11999"/>
                  </a:cubicBezTo>
                  <a:cubicBezTo>
                    <a:pt x="16497" y="12073"/>
                    <a:pt x="16488" y="12142"/>
                    <a:pt x="16475" y="12238"/>
                  </a:cubicBezTo>
                  <a:cubicBezTo>
                    <a:pt x="16431" y="12213"/>
                    <a:pt x="16407" y="12198"/>
                    <a:pt x="16384" y="12185"/>
                  </a:cubicBezTo>
                  <a:lnTo>
                    <a:pt x="16450" y="12139"/>
                  </a:lnTo>
                  <a:cubicBezTo>
                    <a:pt x="16425" y="12119"/>
                    <a:pt x="16401" y="12099"/>
                    <a:pt x="16378" y="12082"/>
                  </a:cubicBezTo>
                  <a:cubicBezTo>
                    <a:pt x="16413" y="12057"/>
                    <a:pt x="16425" y="12047"/>
                    <a:pt x="16457" y="12021"/>
                  </a:cubicBezTo>
                  <a:cubicBezTo>
                    <a:pt x="16447" y="11980"/>
                    <a:pt x="16435" y="11936"/>
                    <a:pt x="16425" y="11893"/>
                  </a:cubicBezTo>
                  <a:cubicBezTo>
                    <a:pt x="16463" y="11866"/>
                    <a:pt x="16484" y="11851"/>
                    <a:pt x="16509" y="11835"/>
                  </a:cubicBezTo>
                  <a:cubicBezTo>
                    <a:pt x="16607" y="11891"/>
                    <a:pt x="16707" y="11946"/>
                    <a:pt x="16802" y="12001"/>
                  </a:cubicBezTo>
                  <a:cubicBezTo>
                    <a:pt x="16788" y="12049"/>
                    <a:pt x="16780" y="12083"/>
                    <a:pt x="16766" y="12130"/>
                  </a:cubicBezTo>
                  <a:cubicBezTo>
                    <a:pt x="16831" y="12044"/>
                    <a:pt x="16890" y="11980"/>
                    <a:pt x="16933" y="11904"/>
                  </a:cubicBezTo>
                  <a:cubicBezTo>
                    <a:pt x="16969" y="11839"/>
                    <a:pt x="16990" y="11760"/>
                    <a:pt x="17033" y="11640"/>
                  </a:cubicBezTo>
                  <a:cubicBezTo>
                    <a:pt x="17019" y="11617"/>
                    <a:pt x="16991" y="11567"/>
                    <a:pt x="16960" y="11511"/>
                  </a:cubicBezTo>
                  <a:cubicBezTo>
                    <a:pt x="17000" y="11487"/>
                    <a:pt x="17037" y="11464"/>
                    <a:pt x="17068" y="11445"/>
                  </a:cubicBezTo>
                  <a:cubicBezTo>
                    <a:pt x="17080" y="11486"/>
                    <a:pt x="17086" y="11512"/>
                    <a:pt x="17093" y="11539"/>
                  </a:cubicBezTo>
                  <a:cubicBezTo>
                    <a:pt x="17143" y="11473"/>
                    <a:pt x="17187" y="11414"/>
                    <a:pt x="17231" y="11356"/>
                  </a:cubicBezTo>
                  <a:cubicBezTo>
                    <a:pt x="17214" y="11317"/>
                    <a:pt x="17200" y="11289"/>
                    <a:pt x="17187" y="11261"/>
                  </a:cubicBezTo>
                  <a:cubicBezTo>
                    <a:pt x="17283" y="11134"/>
                    <a:pt x="17377" y="10917"/>
                    <a:pt x="17436" y="10796"/>
                  </a:cubicBezTo>
                  <a:cubicBezTo>
                    <a:pt x="17520" y="10615"/>
                    <a:pt x="17528" y="10434"/>
                    <a:pt x="17617" y="10238"/>
                  </a:cubicBezTo>
                  <a:cubicBezTo>
                    <a:pt x="17603" y="10207"/>
                    <a:pt x="17590" y="10175"/>
                    <a:pt x="17577" y="10147"/>
                  </a:cubicBezTo>
                  <a:cubicBezTo>
                    <a:pt x="17653" y="10060"/>
                    <a:pt x="17712" y="9993"/>
                    <a:pt x="17770" y="9928"/>
                  </a:cubicBezTo>
                  <a:cubicBezTo>
                    <a:pt x="17777" y="9850"/>
                    <a:pt x="17784" y="9765"/>
                    <a:pt x="17790" y="9690"/>
                  </a:cubicBezTo>
                  <a:cubicBezTo>
                    <a:pt x="17827" y="9635"/>
                    <a:pt x="17856" y="9591"/>
                    <a:pt x="17886" y="9545"/>
                  </a:cubicBezTo>
                  <a:cubicBezTo>
                    <a:pt x="17864" y="9507"/>
                    <a:pt x="17848" y="9481"/>
                    <a:pt x="17831" y="9451"/>
                  </a:cubicBezTo>
                  <a:cubicBezTo>
                    <a:pt x="17876" y="9388"/>
                    <a:pt x="17908" y="9342"/>
                    <a:pt x="17942" y="9292"/>
                  </a:cubicBezTo>
                  <a:cubicBezTo>
                    <a:pt x="17923" y="9254"/>
                    <a:pt x="17906" y="9225"/>
                    <a:pt x="17892" y="9195"/>
                  </a:cubicBezTo>
                  <a:cubicBezTo>
                    <a:pt x="17904" y="9161"/>
                    <a:pt x="17914" y="9131"/>
                    <a:pt x="17889" y="9119"/>
                  </a:cubicBezTo>
                  <a:cubicBezTo>
                    <a:pt x="17902" y="9109"/>
                    <a:pt x="17914" y="9100"/>
                    <a:pt x="17924" y="9091"/>
                  </a:cubicBezTo>
                  <a:lnTo>
                    <a:pt x="17924" y="9091"/>
                  </a:lnTo>
                  <a:cubicBezTo>
                    <a:pt x="17912" y="9096"/>
                    <a:pt x="17896" y="9097"/>
                    <a:pt x="17889" y="9108"/>
                  </a:cubicBezTo>
                  <a:cubicBezTo>
                    <a:pt x="17887" y="9111"/>
                    <a:pt x="17885" y="9114"/>
                    <a:pt x="17883" y="9116"/>
                  </a:cubicBezTo>
                  <a:lnTo>
                    <a:pt x="17883" y="9116"/>
                  </a:lnTo>
                  <a:cubicBezTo>
                    <a:pt x="17848" y="9098"/>
                    <a:pt x="17843" y="9063"/>
                    <a:pt x="17833" y="9000"/>
                  </a:cubicBezTo>
                  <a:lnTo>
                    <a:pt x="17833" y="9000"/>
                  </a:lnTo>
                  <a:cubicBezTo>
                    <a:pt x="17874" y="9017"/>
                    <a:pt x="17915" y="9013"/>
                    <a:pt x="17929" y="9045"/>
                  </a:cubicBezTo>
                  <a:cubicBezTo>
                    <a:pt x="17937" y="9065"/>
                    <a:pt x="17937" y="9076"/>
                    <a:pt x="17934" y="9083"/>
                  </a:cubicBezTo>
                  <a:lnTo>
                    <a:pt x="17934" y="9083"/>
                  </a:lnTo>
                  <a:cubicBezTo>
                    <a:pt x="17962" y="9059"/>
                    <a:pt x="17978" y="9040"/>
                    <a:pt x="17998" y="9019"/>
                  </a:cubicBezTo>
                  <a:cubicBezTo>
                    <a:pt x="17973" y="8983"/>
                    <a:pt x="17958" y="8963"/>
                    <a:pt x="17937" y="8933"/>
                  </a:cubicBezTo>
                  <a:cubicBezTo>
                    <a:pt x="18014" y="8883"/>
                    <a:pt x="18032" y="8804"/>
                    <a:pt x="18037" y="8713"/>
                  </a:cubicBezTo>
                  <a:lnTo>
                    <a:pt x="18037" y="8713"/>
                  </a:lnTo>
                  <a:cubicBezTo>
                    <a:pt x="17986" y="8719"/>
                    <a:pt x="17946" y="8724"/>
                    <a:pt x="17906" y="8730"/>
                  </a:cubicBezTo>
                  <a:lnTo>
                    <a:pt x="17906" y="8674"/>
                  </a:lnTo>
                  <a:cubicBezTo>
                    <a:pt x="17943" y="8654"/>
                    <a:pt x="17980" y="8633"/>
                    <a:pt x="18012" y="8614"/>
                  </a:cubicBezTo>
                  <a:cubicBezTo>
                    <a:pt x="18008" y="8567"/>
                    <a:pt x="18007" y="8544"/>
                    <a:pt x="18005" y="8526"/>
                  </a:cubicBezTo>
                  <a:cubicBezTo>
                    <a:pt x="18026" y="8499"/>
                    <a:pt x="18040" y="8483"/>
                    <a:pt x="18059" y="8460"/>
                  </a:cubicBezTo>
                  <a:cubicBezTo>
                    <a:pt x="18034" y="8402"/>
                    <a:pt x="18015" y="8357"/>
                    <a:pt x="17995" y="8311"/>
                  </a:cubicBezTo>
                  <a:cubicBezTo>
                    <a:pt x="18018" y="8288"/>
                    <a:pt x="18043" y="8262"/>
                    <a:pt x="18065" y="8240"/>
                  </a:cubicBezTo>
                  <a:cubicBezTo>
                    <a:pt x="18082" y="8273"/>
                    <a:pt x="18096" y="8305"/>
                    <a:pt x="18117" y="8349"/>
                  </a:cubicBezTo>
                  <a:cubicBezTo>
                    <a:pt x="18151" y="8267"/>
                    <a:pt x="18177" y="8204"/>
                    <a:pt x="18198" y="8152"/>
                  </a:cubicBezTo>
                  <a:cubicBezTo>
                    <a:pt x="18226" y="8151"/>
                    <a:pt x="18243" y="8149"/>
                    <a:pt x="18265" y="8148"/>
                  </a:cubicBezTo>
                  <a:cubicBezTo>
                    <a:pt x="18255" y="8077"/>
                    <a:pt x="18248" y="8017"/>
                    <a:pt x="18239" y="7955"/>
                  </a:cubicBezTo>
                  <a:cubicBezTo>
                    <a:pt x="18270" y="7908"/>
                    <a:pt x="18295" y="7871"/>
                    <a:pt x="18315" y="7837"/>
                  </a:cubicBezTo>
                  <a:cubicBezTo>
                    <a:pt x="18336" y="7690"/>
                    <a:pt x="18270" y="7684"/>
                    <a:pt x="18227" y="7646"/>
                  </a:cubicBezTo>
                  <a:cubicBezTo>
                    <a:pt x="18232" y="7611"/>
                    <a:pt x="18237" y="7580"/>
                    <a:pt x="18239" y="7552"/>
                  </a:cubicBezTo>
                  <a:cubicBezTo>
                    <a:pt x="18240" y="7524"/>
                    <a:pt x="18237" y="7499"/>
                    <a:pt x="18233" y="7447"/>
                  </a:cubicBezTo>
                  <a:lnTo>
                    <a:pt x="18233" y="7447"/>
                  </a:lnTo>
                  <a:cubicBezTo>
                    <a:pt x="18289" y="7472"/>
                    <a:pt x="18304" y="7566"/>
                    <a:pt x="18350" y="7566"/>
                  </a:cubicBezTo>
                  <a:cubicBezTo>
                    <a:pt x="18363" y="7566"/>
                    <a:pt x="18377" y="7559"/>
                    <a:pt x="18395" y="7543"/>
                  </a:cubicBezTo>
                  <a:cubicBezTo>
                    <a:pt x="18376" y="7514"/>
                    <a:pt x="18358" y="7486"/>
                    <a:pt x="18330" y="7442"/>
                  </a:cubicBezTo>
                  <a:cubicBezTo>
                    <a:pt x="18383" y="7349"/>
                    <a:pt x="18435" y="7264"/>
                    <a:pt x="18477" y="7188"/>
                  </a:cubicBezTo>
                  <a:cubicBezTo>
                    <a:pt x="18483" y="7087"/>
                    <a:pt x="18488" y="6999"/>
                    <a:pt x="18493" y="6899"/>
                  </a:cubicBezTo>
                  <a:cubicBezTo>
                    <a:pt x="18467" y="6890"/>
                    <a:pt x="18441" y="6882"/>
                    <a:pt x="18411" y="6874"/>
                  </a:cubicBezTo>
                  <a:cubicBezTo>
                    <a:pt x="18438" y="6825"/>
                    <a:pt x="18458" y="6788"/>
                    <a:pt x="18470" y="6765"/>
                  </a:cubicBezTo>
                  <a:cubicBezTo>
                    <a:pt x="18446" y="6679"/>
                    <a:pt x="18426" y="6609"/>
                    <a:pt x="18407" y="6538"/>
                  </a:cubicBezTo>
                  <a:lnTo>
                    <a:pt x="18304" y="6510"/>
                  </a:lnTo>
                  <a:lnTo>
                    <a:pt x="18270" y="6557"/>
                  </a:lnTo>
                  <a:cubicBezTo>
                    <a:pt x="18270" y="6541"/>
                    <a:pt x="18270" y="6525"/>
                    <a:pt x="18249" y="6480"/>
                  </a:cubicBezTo>
                  <a:lnTo>
                    <a:pt x="18249" y="6480"/>
                  </a:lnTo>
                  <a:cubicBezTo>
                    <a:pt x="18239" y="6483"/>
                    <a:pt x="18230" y="6485"/>
                    <a:pt x="18221" y="6485"/>
                  </a:cubicBezTo>
                  <a:cubicBezTo>
                    <a:pt x="18217" y="6485"/>
                    <a:pt x="18214" y="6459"/>
                    <a:pt x="18235" y="6451"/>
                  </a:cubicBezTo>
                  <a:cubicBezTo>
                    <a:pt x="18236" y="6447"/>
                    <a:pt x="18238" y="6446"/>
                    <a:pt x="18241" y="6446"/>
                  </a:cubicBezTo>
                  <a:cubicBezTo>
                    <a:pt x="18249" y="6446"/>
                    <a:pt x="18262" y="6458"/>
                    <a:pt x="18276" y="6471"/>
                  </a:cubicBezTo>
                  <a:cubicBezTo>
                    <a:pt x="18270" y="6472"/>
                    <a:pt x="18264" y="6474"/>
                    <a:pt x="18258" y="6477"/>
                  </a:cubicBezTo>
                  <a:lnTo>
                    <a:pt x="18258" y="6477"/>
                  </a:lnTo>
                  <a:cubicBezTo>
                    <a:pt x="18286" y="6505"/>
                    <a:pt x="18294" y="6508"/>
                    <a:pt x="18304" y="6510"/>
                  </a:cubicBezTo>
                  <a:cubicBezTo>
                    <a:pt x="18327" y="6475"/>
                    <a:pt x="18346" y="6457"/>
                    <a:pt x="18362" y="6457"/>
                  </a:cubicBezTo>
                  <a:cubicBezTo>
                    <a:pt x="18382" y="6457"/>
                    <a:pt x="18397" y="6484"/>
                    <a:pt x="18407" y="6538"/>
                  </a:cubicBezTo>
                  <a:cubicBezTo>
                    <a:pt x="18429" y="6507"/>
                    <a:pt x="18451" y="6476"/>
                    <a:pt x="18479" y="6438"/>
                  </a:cubicBezTo>
                  <a:cubicBezTo>
                    <a:pt x="18482" y="6439"/>
                    <a:pt x="18486" y="6439"/>
                    <a:pt x="18489" y="6439"/>
                  </a:cubicBezTo>
                  <a:cubicBezTo>
                    <a:pt x="18517" y="6439"/>
                    <a:pt x="18550" y="6420"/>
                    <a:pt x="18584" y="6420"/>
                  </a:cubicBezTo>
                  <a:cubicBezTo>
                    <a:pt x="18607" y="6420"/>
                    <a:pt x="18631" y="6429"/>
                    <a:pt x="18655" y="6460"/>
                  </a:cubicBezTo>
                  <a:cubicBezTo>
                    <a:pt x="18646" y="6338"/>
                    <a:pt x="18639" y="6254"/>
                    <a:pt x="18633" y="6173"/>
                  </a:cubicBezTo>
                  <a:cubicBezTo>
                    <a:pt x="18585" y="6195"/>
                    <a:pt x="18549" y="6212"/>
                    <a:pt x="18513" y="6228"/>
                  </a:cubicBezTo>
                  <a:lnTo>
                    <a:pt x="18511" y="6166"/>
                  </a:lnTo>
                  <a:cubicBezTo>
                    <a:pt x="18563" y="6138"/>
                    <a:pt x="18614" y="6110"/>
                    <a:pt x="18666" y="6082"/>
                  </a:cubicBezTo>
                  <a:cubicBezTo>
                    <a:pt x="18660" y="6063"/>
                    <a:pt x="18654" y="6037"/>
                    <a:pt x="18646" y="6012"/>
                  </a:cubicBezTo>
                  <a:cubicBezTo>
                    <a:pt x="18661" y="5991"/>
                    <a:pt x="18676" y="5970"/>
                    <a:pt x="18695" y="5944"/>
                  </a:cubicBezTo>
                  <a:cubicBezTo>
                    <a:pt x="18666" y="5889"/>
                    <a:pt x="18638" y="5838"/>
                    <a:pt x="18610" y="5785"/>
                  </a:cubicBezTo>
                  <a:cubicBezTo>
                    <a:pt x="18638" y="5773"/>
                    <a:pt x="18660" y="5764"/>
                    <a:pt x="18674" y="5757"/>
                  </a:cubicBezTo>
                  <a:cubicBezTo>
                    <a:pt x="18666" y="5633"/>
                    <a:pt x="18658" y="5514"/>
                    <a:pt x="18644" y="5383"/>
                  </a:cubicBezTo>
                  <a:cubicBezTo>
                    <a:pt x="18685" y="5336"/>
                    <a:pt x="18716" y="5299"/>
                    <a:pt x="18751" y="5260"/>
                  </a:cubicBezTo>
                  <a:cubicBezTo>
                    <a:pt x="18738" y="5088"/>
                    <a:pt x="18805" y="4910"/>
                    <a:pt x="18741" y="4749"/>
                  </a:cubicBezTo>
                  <a:cubicBezTo>
                    <a:pt x="18798" y="4665"/>
                    <a:pt x="18739" y="4551"/>
                    <a:pt x="18761" y="4430"/>
                  </a:cubicBezTo>
                  <a:cubicBezTo>
                    <a:pt x="18797" y="4275"/>
                    <a:pt x="18835" y="4067"/>
                    <a:pt x="18779" y="3886"/>
                  </a:cubicBezTo>
                  <a:cubicBezTo>
                    <a:pt x="18730" y="3744"/>
                    <a:pt x="18730" y="3663"/>
                    <a:pt x="18685" y="3471"/>
                  </a:cubicBezTo>
                  <a:cubicBezTo>
                    <a:pt x="18654" y="3318"/>
                    <a:pt x="18616" y="3171"/>
                    <a:pt x="18561" y="2998"/>
                  </a:cubicBezTo>
                  <a:cubicBezTo>
                    <a:pt x="18511" y="2907"/>
                    <a:pt x="18424" y="2807"/>
                    <a:pt x="18348" y="2712"/>
                  </a:cubicBezTo>
                  <a:cubicBezTo>
                    <a:pt x="18335" y="2672"/>
                    <a:pt x="18327" y="2647"/>
                    <a:pt x="18320" y="2626"/>
                  </a:cubicBezTo>
                  <a:cubicBezTo>
                    <a:pt x="18276" y="2589"/>
                    <a:pt x="18233" y="2554"/>
                    <a:pt x="18198" y="2526"/>
                  </a:cubicBezTo>
                  <a:cubicBezTo>
                    <a:pt x="18036" y="2259"/>
                    <a:pt x="17789" y="2119"/>
                    <a:pt x="17484" y="2119"/>
                  </a:cubicBezTo>
                  <a:cubicBezTo>
                    <a:pt x="17462" y="2119"/>
                    <a:pt x="17439" y="2120"/>
                    <a:pt x="17417" y="2122"/>
                  </a:cubicBezTo>
                  <a:cubicBezTo>
                    <a:pt x="17322" y="2094"/>
                    <a:pt x="17223" y="2040"/>
                    <a:pt x="17159" y="2040"/>
                  </a:cubicBezTo>
                  <a:cubicBezTo>
                    <a:pt x="17152" y="2040"/>
                    <a:pt x="17146" y="2041"/>
                    <a:pt x="17140" y="2042"/>
                  </a:cubicBezTo>
                  <a:cubicBezTo>
                    <a:pt x="16960" y="2064"/>
                    <a:pt x="16772" y="2039"/>
                    <a:pt x="16593" y="2089"/>
                  </a:cubicBezTo>
                  <a:cubicBezTo>
                    <a:pt x="16512" y="2105"/>
                    <a:pt x="16422" y="2123"/>
                    <a:pt x="16337" y="2141"/>
                  </a:cubicBezTo>
                  <a:cubicBezTo>
                    <a:pt x="16253" y="2164"/>
                    <a:pt x="16166" y="2200"/>
                    <a:pt x="16115" y="2230"/>
                  </a:cubicBezTo>
                  <a:cubicBezTo>
                    <a:pt x="15991" y="2301"/>
                    <a:pt x="15836" y="2298"/>
                    <a:pt x="15766" y="2407"/>
                  </a:cubicBezTo>
                  <a:cubicBezTo>
                    <a:pt x="15758" y="2419"/>
                    <a:pt x="15655" y="2463"/>
                    <a:pt x="15629" y="2466"/>
                  </a:cubicBezTo>
                  <a:cubicBezTo>
                    <a:pt x="15545" y="2470"/>
                    <a:pt x="15469" y="2535"/>
                    <a:pt x="15395" y="2584"/>
                  </a:cubicBezTo>
                  <a:cubicBezTo>
                    <a:pt x="15246" y="2684"/>
                    <a:pt x="15116" y="2797"/>
                    <a:pt x="14973" y="2929"/>
                  </a:cubicBezTo>
                  <a:cubicBezTo>
                    <a:pt x="14971" y="2929"/>
                    <a:pt x="14948" y="2937"/>
                    <a:pt x="14907" y="2948"/>
                  </a:cubicBezTo>
                  <a:cubicBezTo>
                    <a:pt x="14880" y="2988"/>
                    <a:pt x="14852" y="3031"/>
                    <a:pt x="14826" y="3071"/>
                  </a:cubicBezTo>
                  <a:cubicBezTo>
                    <a:pt x="14802" y="3081"/>
                    <a:pt x="14774" y="3088"/>
                    <a:pt x="14705" y="3119"/>
                  </a:cubicBezTo>
                  <a:cubicBezTo>
                    <a:pt x="14699" y="3166"/>
                    <a:pt x="14693" y="3210"/>
                    <a:pt x="14686" y="3260"/>
                  </a:cubicBezTo>
                  <a:cubicBezTo>
                    <a:pt x="14652" y="3253"/>
                    <a:pt x="14629" y="3247"/>
                    <a:pt x="14605" y="3241"/>
                  </a:cubicBezTo>
                  <a:cubicBezTo>
                    <a:pt x="14505" y="3382"/>
                    <a:pt x="14426" y="3519"/>
                    <a:pt x="14350" y="3647"/>
                  </a:cubicBezTo>
                  <a:cubicBezTo>
                    <a:pt x="14355" y="3671"/>
                    <a:pt x="14358" y="3691"/>
                    <a:pt x="14368" y="3749"/>
                  </a:cubicBezTo>
                  <a:cubicBezTo>
                    <a:pt x="14311" y="3718"/>
                    <a:pt x="14281" y="3702"/>
                    <a:pt x="14240" y="3680"/>
                  </a:cubicBezTo>
                  <a:cubicBezTo>
                    <a:pt x="14175" y="3813"/>
                    <a:pt x="14124" y="3937"/>
                    <a:pt x="13993" y="4005"/>
                  </a:cubicBezTo>
                  <a:cubicBezTo>
                    <a:pt x="13964" y="4021"/>
                    <a:pt x="13896" y="4112"/>
                    <a:pt x="13897" y="4134"/>
                  </a:cubicBezTo>
                  <a:cubicBezTo>
                    <a:pt x="13899" y="4220"/>
                    <a:pt x="13799" y="4258"/>
                    <a:pt x="13777" y="4345"/>
                  </a:cubicBezTo>
                  <a:cubicBezTo>
                    <a:pt x="13762" y="4411"/>
                    <a:pt x="13688" y="4505"/>
                    <a:pt x="13646" y="4592"/>
                  </a:cubicBezTo>
                  <a:cubicBezTo>
                    <a:pt x="13600" y="4682"/>
                    <a:pt x="13556" y="4801"/>
                    <a:pt x="13462" y="4889"/>
                  </a:cubicBezTo>
                  <a:cubicBezTo>
                    <a:pt x="13412" y="4938"/>
                    <a:pt x="13357" y="5036"/>
                    <a:pt x="13335" y="5110"/>
                  </a:cubicBezTo>
                  <a:cubicBezTo>
                    <a:pt x="13300" y="5220"/>
                    <a:pt x="13262" y="5299"/>
                    <a:pt x="13175" y="5363"/>
                  </a:cubicBezTo>
                  <a:cubicBezTo>
                    <a:pt x="13150" y="5382"/>
                    <a:pt x="13119" y="5429"/>
                    <a:pt x="13106" y="5466"/>
                  </a:cubicBezTo>
                  <a:cubicBezTo>
                    <a:pt x="13072" y="5550"/>
                    <a:pt x="13026" y="5645"/>
                    <a:pt x="13023" y="5716"/>
                  </a:cubicBezTo>
                  <a:cubicBezTo>
                    <a:pt x="13019" y="5776"/>
                    <a:pt x="12994" y="5813"/>
                    <a:pt x="12963" y="5845"/>
                  </a:cubicBezTo>
                  <a:cubicBezTo>
                    <a:pt x="12928" y="5889"/>
                    <a:pt x="12910" y="5891"/>
                    <a:pt x="12912" y="5909"/>
                  </a:cubicBezTo>
                  <a:cubicBezTo>
                    <a:pt x="12912" y="5947"/>
                    <a:pt x="12879" y="5970"/>
                    <a:pt x="12885" y="6013"/>
                  </a:cubicBezTo>
                  <a:cubicBezTo>
                    <a:pt x="12890" y="6073"/>
                    <a:pt x="12841" y="6073"/>
                    <a:pt x="12848" y="6123"/>
                  </a:cubicBezTo>
                  <a:cubicBezTo>
                    <a:pt x="12857" y="6201"/>
                    <a:pt x="12823" y="6207"/>
                    <a:pt x="12813" y="6251"/>
                  </a:cubicBezTo>
                  <a:cubicBezTo>
                    <a:pt x="12806" y="6282"/>
                    <a:pt x="12801" y="6322"/>
                    <a:pt x="12794" y="6362"/>
                  </a:cubicBezTo>
                  <a:cubicBezTo>
                    <a:pt x="12781" y="6354"/>
                    <a:pt x="12767" y="6347"/>
                    <a:pt x="12759" y="6341"/>
                  </a:cubicBezTo>
                  <a:cubicBezTo>
                    <a:pt x="12757" y="6350"/>
                    <a:pt x="12723" y="6490"/>
                    <a:pt x="12723" y="6490"/>
                  </a:cubicBezTo>
                  <a:lnTo>
                    <a:pt x="12704" y="6450"/>
                  </a:lnTo>
                  <a:cubicBezTo>
                    <a:pt x="12703" y="6503"/>
                    <a:pt x="12701" y="6553"/>
                    <a:pt x="12700" y="6603"/>
                  </a:cubicBezTo>
                  <a:cubicBezTo>
                    <a:pt x="12692" y="6594"/>
                    <a:pt x="12686" y="6589"/>
                    <a:pt x="12680" y="6589"/>
                  </a:cubicBezTo>
                  <a:cubicBezTo>
                    <a:pt x="12666" y="6589"/>
                    <a:pt x="12656" y="6618"/>
                    <a:pt x="12645" y="6710"/>
                  </a:cubicBezTo>
                  <a:cubicBezTo>
                    <a:pt x="12638" y="6780"/>
                    <a:pt x="12622" y="6899"/>
                    <a:pt x="12607" y="6899"/>
                  </a:cubicBezTo>
                  <a:cubicBezTo>
                    <a:pt x="12605" y="6899"/>
                    <a:pt x="12603" y="6897"/>
                    <a:pt x="12601" y="6893"/>
                  </a:cubicBezTo>
                  <a:cubicBezTo>
                    <a:pt x="12595" y="6876"/>
                    <a:pt x="12588" y="6870"/>
                    <a:pt x="12582" y="6870"/>
                  </a:cubicBezTo>
                  <a:cubicBezTo>
                    <a:pt x="12555" y="6870"/>
                    <a:pt x="12529" y="6992"/>
                    <a:pt x="12509" y="7002"/>
                  </a:cubicBezTo>
                  <a:cubicBezTo>
                    <a:pt x="12494" y="7090"/>
                    <a:pt x="12482" y="7152"/>
                    <a:pt x="12473" y="7202"/>
                  </a:cubicBezTo>
                  <a:cubicBezTo>
                    <a:pt x="12469" y="7280"/>
                    <a:pt x="12464" y="7361"/>
                    <a:pt x="12460" y="7437"/>
                  </a:cubicBezTo>
                  <a:cubicBezTo>
                    <a:pt x="12457" y="7453"/>
                    <a:pt x="12454" y="7468"/>
                    <a:pt x="12451" y="7486"/>
                  </a:cubicBezTo>
                  <a:cubicBezTo>
                    <a:pt x="12454" y="7394"/>
                    <a:pt x="12457" y="7303"/>
                    <a:pt x="12460" y="7214"/>
                  </a:cubicBezTo>
                  <a:lnTo>
                    <a:pt x="12460" y="7214"/>
                  </a:lnTo>
                  <a:cubicBezTo>
                    <a:pt x="12455" y="7244"/>
                    <a:pt x="12451" y="7267"/>
                    <a:pt x="12450" y="7277"/>
                  </a:cubicBezTo>
                  <a:lnTo>
                    <a:pt x="12450" y="7277"/>
                  </a:lnTo>
                  <a:cubicBezTo>
                    <a:pt x="12447" y="7262"/>
                    <a:pt x="12444" y="7255"/>
                    <a:pt x="12441" y="7255"/>
                  </a:cubicBezTo>
                  <a:cubicBezTo>
                    <a:pt x="12431" y="7255"/>
                    <a:pt x="12417" y="7310"/>
                    <a:pt x="12400" y="7384"/>
                  </a:cubicBezTo>
                  <a:cubicBezTo>
                    <a:pt x="12385" y="7462"/>
                    <a:pt x="12375" y="7487"/>
                    <a:pt x="12369" y="7487"/>
                  </a:cubicBezTo>
                  <a:cubicBezTo>
                    <a:pt x="12364" y="7487"/>
                    <a:pt x="12360" y="7472"/>
                    <a:pt x="12357" y="7455"/>
                  </a:cubicBezTo>
                  <a:cubicBezTo>
                    <a:pt x="12367" y="7377"/>
                    <a:pt x="12376" y="7302"/>
                    <a:pt x="12388" y="7215"/>
                  </a:cubicBezTo>
                  <a:lnTo>
                    <a:pt x="12388" y="7215"/>
                  </a:lnTo>
                  <a:cubicBezTo>
                    <a:pt x="12381" y="7246"/>
                    <a:pt x="12375" y="7271"/>
                    <a:pt x="12369" y="7293"/>
                  </a:cubicBezTo>
                  <a:cubicBezTo>
                    <a:pt x="12375" y="7236"/>
                    <a:pt x="12379" y="7178"/>
                    <a:pt x="12385" y="7127"/>
                  </a:cubicBezTo>
                  <a:lnTo>
                    <a:pt x="12385" y="7127"/>
                  </a:lnTo>
                  <a:cubicBezTo>
                    <a:pt x="12372" y="7158"/>
                    <a:pt x="12361" y="7180"/>
                    <a:pt x="12353" y="7196"/>
                  </a:cubicBezTo>
                  <a:cubicBezTo>
                    <a:pt x="12332" y="7289"/>
                    <a:pt x="12316" y="7364"/>
                    <a:pt x="12301" y="7431"/>
                  </a:cubicBezTo>
                  <a:cubicBezTo>
                    <a:pt x="12301" y="7431"/>
                    <a:pt x="12301" y="7431"/>
                    <a:pt x="12301" y="7431"/>
                  </a:cubicBezTo>
                  <a:lnTo>
                    <a:pt x="12301" y="7431"/>
                  </a:lnTo>
                  <a:cubicBezTo>
                    <a:pt x="12294" y="7447"/>
                    <a:pt x="12286" y="7458"/>
                    <a:pt x="12278" y="7470"/>
                  </a:cubicBezTo>
                  <a:cubicBezTo>
                    <a:pt x="12289" y="7393"/>
                    <a:pt x="12301" y="7315"/>
                    <a:pt x="12310" y="7255"/>
                  </a:cubicBezTo>
                  <a:cubicBezTo>
                    <a:pt x="12292" y="7212"/>
                    <a:pt x="12275" y="7172"/>
                    <a:pt x="12257" y="7130"/>
                  </a:cubicBezTo>
                  <a:cubicBezTo>
                    <a:pt x="12264" y="7077"/>
                    <a:pt x="12276" y="7008"/>
                    <a:pt x="12286" y="6934"/>
                  </a:cubicBezTo>
                  <a:cubicBezTo>
                    <a:pt x="12284" y="6860"/>
                    <a:pt x="12272" y="6829"/>
                    <a:pt x="12249" y="6829"/>
                  </a:cubicBezTo>
                  <a:cubicBezTo>
                    <a:pt x="12234" y="6829"/>
                    <a:pt x="12215" y="6841"/>
                    <a:pt x="12191" y="6862"/>
                  </a:cubicBezTo>
                  <a:cubicBezTo>
                    <a:pt x="12242" y="6685"/>
                    <a:pt x="12194" y="6768"/>
                    <a:pt x="12173" y="6715"/>
                  </a:cubicBezTo>
                  <a:cubicBezTo>
                    <a:pt x="12185" y="6685"/>
                    <a:pt x="12210" y="6616"/>
                    <a:pt x="12241" y="6529"/>
                  </a:cubicBezTo>
                  <a:lnTo>
                    <a:pt x="12241" y="6529"/>
                  </a:lnTo>
                  <a:cubicBezTo>
                    <a:pt x="12205" y="6556"/>
                    <a:pt x="12183" y="6563"/>
                    <a:pt x="12164" y="6569"/>
                  </a:cubicBezTo>
                  <a:cubicBezTo>
                    <a:pt x="12176" y="6506"/>
                    <a:pt x="12186" y="6444"/>
                    <a:pt x="12198" y="6376"/>
                  </a:cubicBezTo>
                  <a:lnTo>
                    <a:pt x="12198" y="6376"/>
                  </a:lnTo>
                  <a:cubicBezTo>
                    <a:pt x="12172" y="6412"/>
                    <a:pt x="12145" y="6447"/>
                    <a:pt x="12114" y="6488"/>
                  </a:cubicBezTo>
                  <a:cubicBezTo>
                    <a:pt x="12113" y="6446"/>
                    <a:pt x="12111" y="6410"/>
                    <a:pt x="12110" y="6384"/>
                  </a:cubicBezTo>
                  <a:cubicBezTo>
                    <a:pt x="12133" y="6344"/>
                    <a:pt x="12147" y="6323"/>
                    <a:pt x="12157" y="6306"/>
                  </a:cubicBezTo>
                  <a:cubicBezTo>
                    <a:pt x="12151" y="6266"/>
                    <a:pt x="12147" y="6229"/>
                    <a:pt x="12145" y="6207"/>
                  </a:cubicBezTo>
                  <a:cubicBezTo>
                    <a:pt x="12119" y="6197"/>
                    <a:pt x="12102" y="6188"/>
                    <a:pt x="12052" y="6181"/>
                  </a:cubicBezTo>
                  <a:lnTo>
                    <a:pt x="12052" y="6181"/>
                  </a:lnTo>
                  <a:cubicBezTo>
                    <a:pt x="12045" y="6189"/>
                    <a:pt x="12039" y="6197"/>
                    <a:pt x="12032" y="6204"/>
                  </a:cubicBezTo>
                  <a:cubicBezTo>
                    <a:pt x="12031" y="6205"/>
                    <a:pt x="12030" y="6205"/>
                    <a:pt x="12030" y="6205"/>
                  </a:cubicBezTo>
                  <a:cubicBezTo>
                    <a:pt x="12026" y="6205"/>
                    <a:pt x="12022" y="6195"/>
                    <a:pt x="12035" y="6179"/>
                  </a:cubicBezTo>
                  <a:cubicBezTo>
                    <a:pt x="12034" y="6174"/>
                    <a:pt x="12042" y="6169"/>
                    <a:pt x="12053" y="6163"/>
                  </a:cubicBezTo>
                  <a:lnTo>
                    <a:pt x="12053" y="6163"/>
                  </a:lnTo>
                  <a:cubicBezTo>
                    <a:pt x="12123" y="6097"/>
                    <a:pt x="12109" y="6053"/>
                    <a:pt x="12132" y="6000"/>
                  </a:cubicBezTo>
                  <a:lnTo>
                    <a:pt x="12132" y="6000"/>
                  </a:lnTo>
                  <a:cubicBezTo>
                    <a:pt x="12086" y="6019"/>
                    <a:pt x="12055" y="6031"/>
                    <a:pt x="12019" y="6042"/>
                  </a:cubicBezTo>
                  <a:cubicBezTo>
                    <a:pt x="12022" y="6014"/>
                    <a:pt x="12023" y="5992"/>
                    <a:pt x="12026" y="5959"/>
                  </a:cubicBezTo>
                  <a:cubicBezTo>
                    <a:pt x="12060" y="5966"/>
                    <a:pt x="12082" y="5969"/>
                    <a:pt x="12111" y="5972"/>
                  </a:cubicBezTo>
                  <a:cubicBezTo>
                    <a:pt x="12107" y="5941"/>
                    <a:pt x="12102" y="5914"/>
                    <a:pt x="12100" y="5885"/>
                  </a:cubicBezTo>
                  <a:cubicBezTo>
                    <a:pt x="12066" y="5876"/>
                    <a:pt x="12033" y="5866"/>
                    <a:pt x="11997" y="5851"/>
                  </a:cubicBezTo>
                  <a:cubicBezTo>
                    <a:pt x="12026" y="5801"/>
                    <a:pt x="12098" y="5876"/>
                    <a:pt x="12085" y="5760"/>
                  </a:cubicBezTo>
                  <a:cubicBezTo>
                    <a:pt x="12084" y="5760"/>
                    <a:pt x="12084" y="5759"/>
                    <a:pt x="12084" y="5759"/>
                  </a:cubicBezTo>
                  <a:lnTo>
                    <a:pt x="12084" y="5759"/>
                  </a:lnTo>
                  <a:cubicBezTo>
                    <a:pt x="12165" y="5651"/>
                    <a:pt x="12042" y="5570"/>
                    <a:pt x="12033" y="5477"/>
                  </a:cubicBezTo>
                  <a:cubicBezTo>
                    <a:pt x="12079" y="5314"/>
                    <a:pt x="11999" y="5166"/>
                    <a:pt x="11935" y="5020"/>
                  </a:cubicBezTo>
                  <a:cubicBezTo>
                    <a:pt x="11958" y="4992"/>
                    <a:pt x="11977" y="4968"/>
                    <a:pt x="11992" y="4949"/>
                  </a:cubicBezTo>
                  <a:cubicBezTo>
                    <a:pt x="11955" y="4879"/>
                    <a:pt x="11921" y="4814"/>
                    <a:pt x="11889" y="4752"/>
                  </a:cubicBezTo>
                  <a:cubicBezTo>
                    <a:pt x="11894" y="4724"/>
                    <a:pt x="11898" y="4699"/>
                    <a:pt x="11904" y="4670"/>
                  </a:cubicBezTo>
                  <a:cubicBezTo>
                    <a:pt x="11879" y="4626"/>
                    <a:pt x="11855" y="4584"/>
                    <a:pt x="11836" y="4549"/>
                  </a:cubicBezTo>
                  <a:cubicBezTo>
                    <a:pt x="11832" y="4474"/>
                    <a:pt x="11827" y="4406"/>
                    <a:pt x="11823" y="4339"/>
                  </a:cubicBezTo>
                  <a:lnTo>
                    <a:pt x="11782" y="4300"/>
                  </a:lnTo>
                  <a:lnTo>
                    <a:pt x="11805" y="4274"/>
                  </a:lnTo>
                  <a:cubicBezTo>
                    <a:pt x="11782" y="4193"/>
                    <a:pt x="11764" y="4074"/>
                    <a:pt x="11729" y="4037"/>
                  </a:cubicBezTo>
                  <a:cubicBezTo>
                    <a:pt x="11657" y="3961"/>
                    <a:pt x="11704" y="3897"/>
                    <a:pt x="11676" y="3828"/>
                  </a:cubicBezTo>
                  <a:cubicBezTo>
                    <a:pt x="11614" y="3669"/>
                    <a:pt x="11511" y="3575"/>
                    <a:pt x="11448" y="3416"/>
                  </a:cubicBezTo>
                  <a:cubicBezTo>
                    <a:pt x="11424" y="3363"/>
                    <a:pt x="11357" y="3340"/>
                    <a:pt x="11282" y="3282"/>
                  </a:cubicBezTo>
                  <a:cubicBezTo>
                    <a:pt x="11370" y="3221"/>
                    <a:pt x="11371" y="3103"/>
                    <a:pt x="11345" y="2960"/>
                  </a:cubicBezTo>
                  <a:cubicBezTo>
                    <a:pt x="11309" y="2957"/>
                    <a:pt x="11274" y="2956"/>
                    <a:pt x="11221" y="2953"/>
                  </a:cubicBezTo>
                  <a:cubicBezTo>
                    <a:pt x="11249" y="2881"/>
                    <a:pt x="11268" y="2831"/>
                    <a:pt x="11286" y="2782"/>
                  </a:cubicBezTo>
                  <a:lnTo>
                    <a:pt x="11234" y="2726"/>
                  </a:lnTo>
                  <a:cubicBezTo>
                    <a:pt x="11239" y="2703"/>
                    <a:pt x="11240" y="2685"/>
                    <a:pt x="11245" y="2662"/>
                  </a:cubicBezTo>
                  <a:cubicBezTo>
                    <a:pt x="11187" y="2606"/>
                    <a:pt x="11130" y="2551"/>
                    <a:pt x="11068" y="2491"/>
                  </a:cubicBezTo>
                  <a:cubicBezTo>
                    <a:pt x="11083" y="2470"/>
                    <a:pt x="11098" y="2451"/>
                    <a:pt x="11112" y="2432"/>
                  </a:cubicBezTo>
                  <a:cubicBezTo>
                    <a:pt x="10981" y="2230"/>
                    <a:pt x="10898" y="2020"/>
                    <a:pt x="10834" y="1789"/>
                  </a:cubicBezTo>
                  <a:cubicBezTo>
                    <a:pt x="10700" y="1693"/>
                    <a:pt x="10689" y="1542"/>
                    <a:pt x="10622" y="1382"/>
                  </a:cubicBezTo>
                  <a:cubicBezTo>
                    <a:pt x="10577" y="1359"/>
                    <a:pt x="10528" y="1337"/>
                    <a:pt x="10481" y="1314"/>
                  </a:cubicBezTo>
                  <a:cubicBezTo>
                    <a:pt x="10434" y="1209"/>
                    <a:pt x="10371" y="1117"/>
                    <a:pt x="10309" y="1027"/>
                  </a:cubicBezTo>
                  <a:cubicBezTo>
                    <a:pt x="10274" y="978"/>
                    <a:pt x="10234" y="933"/>
                    <a:pt x="10194" y="886"/>
                  </a:cubicBezTo>
                  <a:cubicBezTo>
                    <a:pt x="10149" y="842"/>
                    <a:pt x="10103" y="796"/>
                    <a:pt x="10065" y="749"/>
                  </a:cubicBezTo>
                  <a:cubicBezTo>
                    <a:pt x="10007" y="680"/>
                    <a:pt x="9956" y="624"/>
                    <a:pt x="9893" y="562"/>
                  </a:cubicBezTo>
                  <a:cubicBezTo>
                    <a:pt x="9824" y="509"/>
                    <a:pt x="9750" y="452"/>
                    <a:pt x="9678" y="394"/>
                  </a:cubicBezTo>
                  <a:cubicBezTo>
                    <a:pt x="9641" y="366"/>
                    <a:pt x="9603" y="338"/>
                    <a:pt x="9563" y="313"/>
                  </a:cubicBezTo>
                  <a:cubicBezTo>
                    <a:pt x="9520" y="290"/>
                    <a:pt x="9472" y="269"/>
                    <a:pt x="9426" y="247"/>
                  </a:cubicBezTo>
                  <a:cubicBezTo>
                    <a:pt x="9334" y="205"/>
                    <a:pt x="9245" y="156"/>
                    <a:pt x="9148" y="105"/>
                  </a:cubicBezTo>
                  <a:cubicBezTo>
                    <a:pt x="9004" y="49"/>
                    <a:pt x="8847" y="1"/>
                    <a:pt x="868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 name="Google Shape;161;p26"/>
            <p:cNvSpPr/>
            <p:nvPr/>
          </p:nvSpPr>
          <p:spPr>
            <a:xfrm>
              <a:off x="1173850" y="4327725"/>
              <a:ext cx="4475" cy="6150"/>
            </a:xfrm>
            <a:custGeom>
              <a:rect b="b" l="l" r="r" t="t"/>
              <a:pathLst>
                <a:path extrusionOk="0" h="246" w="179">
                  <a:moveTo>
                    <a:pt x="179" y="0"/>
                  </a:moveTo>
                  <a:cubicBezTo>
                    <a:pt x="152" y="12"/>
                    <a:pt x="127" y="25"/>
                    <a:pt x="89" y="41"/>
                  </a:cubicBezTo>
                  <a:cubicBezTo>
                    <a:pt x="70" y="87"/>
                    <a:pt x="43" y="149"/>
                    <a:pt x="1" y="246"/>
                  </a:cubicBezTo>
                  <a:cubicBezTo>
                    <a:pt x="67" y="212"/>
                    <a:pt x="105" y="193"/>
                    <a:pt x="136" y="177"/>
                  </a:cubicBezTo>
                  <a:cubicBezTo>
                    <a:pt x="152" y="110"/>
                    <a:pt x="165" y="56"/>
                    <a:pt x="17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 name="Google Shape;162;p26"/>
            <p:cNvSpPr/>
            <p:nvPr/>
          </p:nvSpPr>
          <p:spPr>
            <a:xfrm>
              <a:off x="1464500" y="4486575"/>
              <a:ext cx="5275" cy="3875"/>
            </a:xfrm>
            <a:custGeom>
              <a:rect b="b" l="l" r="r" t="t"/>
              <a:pathLst>
                <a:path extrusionOk="0" h="155" w="211">
                  <a:moveTo>
                    <a:pt x="183" y="0"/>
                  </a:moveTo>
                  <a:cubicBezTo>
                    <a:pt x="140" y="11"/>
                    <a:pt x="94" y="22"/>
                    <a:pt x="0" y="44"/>
                  </a:cubicBezTo>
                  <a:cubicBezTo>
                    <a:pt x="59" y="89"/>
                    <a:pt x="100" y="119"/>
                    <a:pt x="146" y="155"/>
                  </a:cubicBezTo>
                  <a:cubicBezTo>
                    <a:pt x="196" y="99"/>
                    <a:pt x="111" y="55"/>
                    <a:pt x="211" y="9"/>
                  </a:cubicBezTo>
                  <a:cubicBezTo>
                    <a:pt x="203" y="8"/>
                    <a:pt x="194" y="5"/>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 name="Google Shape;163;p26"/>
            <p:cNvSpPr/>
            <p:nvPr/>
          </p:nvSpPr>
          <p:spPr>
            <a:xfrm>
              <a:off x="1466150" y="4502575"/>
              <a:ext cx="6100" cy="1750"/>
            </a:xfrm>
            <a:custGeom>
              <a:rect b="b" l="l" r="r" t="t"/>
              <a:pathLst>
                <a:path extrusionOk="0" h="70" w="244">
                  <a:moveTo>
                    <a:pt x="0" y="0"/>
                  </a:moveTo>
                  <a:cubicBezTo>
                    <a:pt x="20" y="36"/>
                    <a:pt x="27" y="49"/>
                    <a:pt x="39" y="69"/>
                  </a:cubicBezTo>
                  <a:cubicBezTo>
                    <a:pt x="101" y="53"/>
                    <a:pt x="153" y="37"/>
                    <a:pt x="243" y="14"/>
                  </a:cubicBezTo>
                  <a:cubicBezTo>
                    <a:pt x="148" y="8"/>
                    <a:pt x="92" y="5"/>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 name="Google Shape;164;p26"/>
            <p:cNvSpPr/>
            <p:nvPr/>
          </p:nvSpPr>
          <p:spPr>
            <a:xfrm>
              <a:off x="1372800" y="4541500"/>
              <a:ext cx="2875" cy="1675"/>
            </a:xfrm>
            <a:custGeom>
              <a:rect b="b" l="l" r="r" t="t"/>
              <a:pathLst>
                <a:path extrusionOk="0" h="67" w="115">
                  <a:moveTo>
                    <a:pt x="39" y="1"/>
                  </a:moveTo>
                  <a:cubicBezTo>
                    <a:pt x="34" y="1"/>
                    <a:pt x="29" y="1"/>
                    <a:pt x="23" y="1"/>
                  </a:cubicBezTo>
                  <a:cubicBezTo>
                    <a:pt x="33" y="26"/>
                    <a:pt x="0" y="67"/>
                    <a:pt x="71" y="67"/>
                  </a:cubicBezTo>
                  <a:cubicBezTo>
                    <a:pt x="77" y="67"/>
                    <a:pt x="83" y="67"/>
                    <a:pt x="90" y="66"/>
                  </a:cubicBezTo>
                  <a:cubicBezTo>
                    <a:pt x="81" y="41"/>
                    <a:pt x="115" y="1"/>
                    <a:pt x="3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 name="Google Shape;165;p26"/>
            <p:cNvSpPr/>
            <p:nvPr/>
          </p:nvSpPr>
          <p:spPr>
            <a:xfrm>
              <a:off x="850650" y="4553475"/>
              <a:ext cx="3025" cy="1175"/>
            </a:xfrm>
            <a:custGeom>
              <a:rect b="b" l="l" r="r" t="t"/>
              <a:pathLst>
                <a:path extrusionOk="0" h="47" w="121">
                  <a:moveTo>
                    <a:pt x="73" y="0"/>
                  </a:moveTo>
                  <a:lnTo>
                    <a:pt x="1" y="46"/>
                  </a:lnTo>
                  <a:lnTo>
                    <a:pt x="120" y="30"/>
                  </a:lnTo>
                  <a:lnTo>
                    <a:pt x="7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 name="Google Shape;166;p26"/>
            <p:cNvSpPr/>
            <p:nvPr/>
          </p:nvSpPr>
          <p:spPr>
            <a:xfrm>
              <a:off x="1451225" y="4514275"/>
              <a:ext cx="1075" cy="1975"/>
            </a:xfrm>
            <a:custGeom>
              <a:rect b="b" l="l" r="r" t="t"/>
              <a:pathLst>
                <a:path extrusionOk="0" h="79" w="43">
                  <a:moveTo>
                    <a:pt x="31" y="0"/>
                  </a:moveTo>
                  <a:lnTo>
                    <a:pt x="0" y="7"/>
                  </a:lnTo>
                  <a:lnTo>
                    <a:pt x="12" y="78"/>
                  </a:lnTo>
                  <a:lnTo>
                    <a:pt x="43" y="71"/>
                  </a:lnTo>
                  <a:lnTo>
                    <a:pt x="3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 name="Google Shape;167;p26"/>
            <p:cNvSpPr/>
            <p:nvPr/>
          </p:nvSpPr>
          <p:spPr>
            <a:xfrm>
              <a:off x="929375" y="4523375"/>
              <a:ext cx="2850" cy="1975"/>
            </a:xfrm>
            <a:custGeom>
              <a:rect b="b" l="l" r="r" t="t"/>
              <a:pathLst>
                <a:path extrusionOk="0" h="79" w="114">
                  <a:moveTo>
                    <a:pt x="102" y="1"/>
                  </a:moveTo>
                  <a:lnTo>
                    <a:pt x="0" y="51"/>
                  </a:lnTo>
                  <a:lnTo>
                    <a:pt x="14" y="79"/>
                  </a:lnTo>
                  <a:lnTo>
                    <a:pt x="114" y="22"/>
                  </a:lnTo>
                  <a:lnTo>
                    <a:pt x="10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 name="Google Shape;168;p26"/>
            <p:cNvSpPr/>
            <p:nvPr/>
          </p:nvSpPr>
          <p:spPr>
            <a:xfrm>
              <a:off x="1234500" y="4158125"/>
              <a:ext cx="1875" cy="2075"/>
            </a:xfrm>
            <a:custGeom>
              <a:rect b="b" l="l" r="r" t="t"/>
              <a:pathLst>
                <a:path extrusionOk="0" h="83" w="75">
                  <a:moveTo>
                    <a:pt x="1" y="0"/>
                  </a:moveTo>
                  <a:cubicBezTo>
                    <a:pt x="14" y="56"/>
                    <a:pt x="15" y="83"/>
                    <a:pt x="21" y="83"/>
                  </a:cubicBezTo>
                  <a:cubicBezTo>
                    <a:pt x="37" y="83"/>
                    <a:pt x="57" y="74"/>
                    <a:pt x="74" y="68"/>
                  </a:cubicBezTo>
                  <a:cubicBezTo>
                    <a:pt x="55" y="50"/>
                    <a:pt x="37" y="34"/>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 name="Google Shape;169;p26"/>
            <p:cNvSpPr/>
            <p:nvPr/>
          </p:nvSpPr>
          <p:spPr>
            <a:xfrm>
              <a:off x="1042150" y="4513025"/>
              <a:ext cx="2925" cy="2525"/>
            </a:xfrm>
            <a:custGeom>
              <a:rect b="b" l="l" r="r" t="t"/>
              <a:pathLst>
                <a:path extrusionOk="0" h="101" w="117">
                  <a:moveTo>
                    <a:pt x="106" y="0"/>
                  </a:moveTo>
                  <a:lnTo>
                    <a:pt x="0" y="85"/>
                  </a:lnTo>
                  <a:lnTo>
                    <a:pt x="10" y="100"/>
                  </a:lnTo>
                  <a:lnTo>
                    <a:pt x="116" y="15"/>
                  </a:lnTo>
                  <a:lnTo>
                    <a:pt x="106"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 name="Google Shape;170;p26"/>
            <p:cNvSpPr/>
            <p:nvPr/>
          </p:nvSpPr>
          <p:spPr>
            <a:xfrm>
              <a:off x="1009625" y="3996550"/>
              <a:ext cx="2225" cy="2025"/>
            </a:xfrm>
            <a:custGeom>
              <a:rect b="b" l="l" r="r" t="t"/>
              <a:pathLst>
                <a:path extrusionOk="0" h="81" w="89">
                  <a:moveTo>
                    <a:pt x="43" y="0"/>
                  </a:moveTo>
                  <a:lnTo>
                    <a:pt x="1" y="57"/>
                  </a:lnTo>
                  <a:lnTo>
                    <a:pt x="45" y="81"/>
                  </a:lnTo>
                  <a:lnTo>
                    <a:pt x="89" y="24"/>
                  </a:lnTo>
                  <a:cubicBezTo>
                    <a:pt x="73" y="16"/>
                    <a:pt x="58" y="9"/>
                    <a:pt x="4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 name="Google Shape;171;p26"/>
            <p:cNvSpPr/>
            <p:nvPr/>
          </p:nvSpPr>
          <p:spPr>
            <a:xfrm>
              <a:off x="928275" y="4194425"/>
              <a:ext cx="975" cy="3075"/>
            </a:xfrm>
            <a:custGeom>
              <a:rect b="b" l="l" r="r" t="t"/>
              <a:pathLst>
                <a:path extrusionOk="0" h="123" w="39">
                  <a:moveTo>
                    <a:pt x="0" y="0"/>
                  </a:moveTo>
                  <a:lnTo>
                    <a:pt x="0" y="0"/>
                  </a:lnTo>
                  <a:cubicBezTo>
                    <a:pt x="2" y="40"/>
                    <a:pt x="3" y="81"/>
                    <a:pt x="8" y="122"/>
                  </a:cubicBezTo>
                  <a:lnTo>
                    <a:pt x="38" y="77"/>
                  </a:lnTo>
                  <a:lnTo>
                    <a:pt x="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 name="Google Shape;172;p26"/>
            <p:cNvSpPr/>
            <p:nvPr/>
          </p:nvSpPr>
          <p:spPr>
            <a:xfrm>
              <a:off x="1132625" y="4532800"/>
              <a:ext cx="3600" cy="2225"/>
            </a:xfrm>
            <a:custGeom>
              <a:rect b="b" l="l" r="r" t="t"/>
              <a:pathLst>
                <a:path extrusionOk="0" h="89" w="144">
                  <a:moveTo>
                    <a:pt x="0" y="1"/>
                  </a:moveTo>
                  <a:cubicBezTo>
                    <a:pt x="36" y="21"/>
                    <a:pt x="70" y="43"/>
                    <a:pt x="143" y="89"/>
                  </a:cubicBezTo>
                  <a:cubicBezTo>
                    <a:pt x="109" y="45"/>
                    <a:pt x="103" y="27"/>
                    <a:pt x="95" y="24"/>
                  </a:cubicBezTo>
                  <a:cubicBezTo>
                    <a:pt x="64" y="14"/>
                    <a:pt x="31" y="8"/>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 name="Google Shape;173;p26"/>
            <p:cNvSpPr/>
            <p:nvPr/>
          </p:nvSpPr>
          <p:spPr>
            <a:xfrm>
              <a:off x="770025" y="4569400"/>
              <a:ext cx="1650" cy="475"/>
            </a:xfrm>
            <a:custGeom>
              <a:rect b="b" l="l" r="r" t="t"/>
              <a:pathLst>
                <a:path extrusionOk="0" h="19" w="66">
                  <a:moveTo>
                    <a:pt x="2" y="1"/>
                  </a:moveTo>
                  <a:lnTo>
                    <a:pt x="1" y="12"/>
                  </a:lnTo>
                  <a:lnTo>
                    <a:pt x="63" y="18"/>
                  </a:lnTo>
                  <a:lnTo>
                    <a:pt x="66" y="6"/>
                  </a:lnTo>
                  <a:lnTo>
                    <a:pt x="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 name="Google Shape;174;p26"/>
            <p:cNvSpPr/>
            <p:nvPr/>
          </p:nvSpPr>
          <p:spPr>
            <a:xfrm>
              <a:off x="780075" y="4565875"/>
              <a:ext cx="1600" cy="450"/>
            </a:xfrm>
            <a:custGeom>
              <a:rect b="b" l="l" r="r" t="t"/>
              <a:pathLst>
                <a:path extrusionOk="0" h="18" w="64">
                  <a:moveTo>
                    <a:pt x="2" y="0"/>
                  </a:moveTo>
                  <a:lnTo>
                    <a:pt x="1" y="12"/>
                  </a:lnTo>
                  <a:lnTo>
                    <a:pt x="61" y="18"/>
                  </a:lnTo>
                  <a:lnTo>
                    <a:pt x="64" y="6"/>
                  </a:lnTo>
                  <a:lnTo>
                    <a:pt x="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 name="Google Shape;175;p26"/>
            <p:cNvSpPr/>
            <p:nvPr/>
          </p:nvSpPr>
          <p:spPr>
            <a:xfrm>
              <a:off x="805275" y="4582750"/>
              <a:ext cx="1725" cy="950"/>
            </a:xfrm>
            <a:custGeom>
              <a:rect b="b" l="l" r="r" t="t"/>
              <a:pathLst>
                <a:path extrusionOk="0" h="38" w="69">
                  <a:moveTo>
                    <a:pt x="55" y="1"/>
                  </a:moveTo>
                  <a:lnTo>
                    <a:pt x="0" y="26"/>
                  </a:lnTo>
                  <a:lnTo>
                    <a:pt x="21" y="37"/>
                  </a:lnTo>
                  <a:lnTo>
                    <a:pt x="68" y="8"/>
                  </a:lnTo>
                  <a:lnTo>
                    <a:pt x="5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 name="Google Shape;176;p26"/>
            <p:cNvSpPr/>
            <p:nvPr/>
          </p:nvSpPr>
          <p:spPr>
            <a:xfrm>
              <a:off x="859750" y="4549675"/>
              <a:ext cx="600" cy="1000"/>
            </a:xfrm>
            <a:custGeom>
              <a:rect b="b" l="l" r="r" t="t"/>
              <a:pathLst>
                <a:path extrusionOk="0" h="40" w="24">
                  <a:moveTo>
                    <a:pt x="21" y="1"/>
                  </a:moveTo>
                  <a:lnTo>
                    <a:pt x="0" y="4"/>
                  </a:lnTo>
                  <a:lnTo>
                    <a:pt x="5" y="39"/>
                  </a:lnTo>
                  <a:lnTo>
                    <a:pt x="24" y="36"/>
                  </a:lnTo>
                  <a:lnTo>
                    <a:pt x="2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 name="Google Shape;177;p26"/>
            <p:cNvSpPr/>
            <p:nvPr/>
          </p:nvSpPr>
          <p:spPr>
            <a:xfrm>
              <a:off x="898650" y="4538975"/>
              <a:ext cx="700" cy="1025"/>
            </a:xfrm>
            <a:custGeom>
              <a:rect b="b" l="l" r="r" t="t"/>
              <a:pathLst>
                <a:path extrusionOk="0" h="41" w="28">
                  <a:moveTo>
                    <a:pt x="19" y="1"/>
                  </a:moveTo>
                  <a:lnTo>
                    <a:pt x="1" y="5"/>
                  </a:lnTo>
                  <a:lnTo>
                    <a:pt x="8" y="41"/>
                  </a:lnTo>
                  <a:lnTo>
                    <a:pt x="27" y="35"/>
                  </a:lnTo>
                  <a:lnTo>
                    <a:pt x="1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 name="Google Shape;178;p26"/>
            <p:cNvSpPr/>
            <p:nvPr/>
          </p:nvSpPr>
          <p:spPr>
            <a:xfrm>
              <a:off x="914400" y="4530225"/>
              <a:ext cx="1575" cy="625"/>
            </a:xfrm>
            <a:custGeom>
              <a:rect b="b" l="l" r="r" t="t"/>
              <a:pathLst>
                <a:path extrusionOk="0" h="25" w="63">
                  <a:moveTo>
                    <a:pt x="15" y="1"/>
                  </a:moveTo>
                  <a:lnTo>
                    <a:pt x="1" y="18"/>
                  </a:lnTo>
                  <a:cubicBezTo>
                    <a:pt x="18" y="20"/>
                    <a:pt x="36" y="23"/>
                    <a:pt x="54" y="24"/>
                  </a:cubicBezTo>
                  <a:lnTo>
                    <a:pt x="62" y="14"/>
                  </a:lnTo>
                  <a:lnTo>
                    <a:pt x="1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 name="Google Shape;179;p26"/>
            <p:cNvSpPr/>
            <p:nvPr/>
          </p:nvSpPr>
          <p:spPr>
            <a:xfrm>
              <a:off x="945875" y="4562350"/>
              <a:ext cx="1650" cy="975"/>
            </a:xfrm>
            <a:custGeom>
              <a:rect b="b" l="l" r="r" t="t"/>
              <a:pathLst>
                <a:path extrusionOk="0" h="39" w="66">
                  <a:moveTo>
                    <a:pt x="63" y="0"/>
                  </a:moveTo>
                  <a:lnTo>
                    <a:pt x="1" y="28"/>
                  </a:lnTo>
                  <a:lnTo>
                    <a:pt x="5" y="38"/>
                  </a:lnTo>
                  <a:lnTo>
                    <a:pt x="66" y="12"/>
                  </a:lnTo>
                  <a:lnTo>
                    <a:pt x="6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 name="Google Shape;180;p26"/>
            <p:cNvSpPr/>
            <p:nvPr/>
          </p:nvSpPr>
          <p:spPr>
            <a:xfrm>
              <a:off x="991450" y="4488225"/>
              <a:ext cx="1500" cy="550"/>
            </a:xfrm>
            <a:custGeom>
              <a:rect b="b" l="l" r="r" t="t"/>
              <a:pathLst>
                <a:path extrusionOk="0" h="22" w="60">
                  <a:moveTo>
                    <a:pt x="10" y="0"/>
                  </a:moveTo>
                  <a:lnTo>
                    <a:pt x="1" y="21"/>
                  </a:lnTo>
                  <a:lnTo>
                    <a:pt x="54" y="15"/>
                  </a:lnTo>
                  <a:lnTo>
                    <a:pt x="60" y="2"/>
                  </a:lnTo>
                  <a:lnTo>
                    <a:pt x="1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 name="Google Shape;181;p26"/>
            <p:cNvSpPr/>
            <p:nvPr/>
          </p:nvSpPr>
          <p:spPr>
            <a:xfrm>
              <a:off x="1061200" y="4486600"/>
              <a:ext cx="1525" cy="800"/>
            </a:xfrm>
            <a:custGeom>
              <a:rect b="b" l="l" r="r" t="t"/>
              <a:pathLst>
                <a:path extrusionOk="0" h="32" w="61">
                  <a:moveTo>
                    <a:pt x="61" y="1"/>
                  </a:moveTo>
                  <a:lnTo>
                    <a:pt x="6" y="17"/>
                  </a:lnTo>
                  <a:lnTo>
                    <a:pt x="0" y="32"/>
                  </a:lnTo>
                  <a:cubicBezTo>
                    <a:pt x="16" y="29"/>
                    <a:pt x="34" y="26"/>
                    <a:pt x="52" y="23"/>
                  </a:cubicBezTo>
                  <a:lnTo>
                    <a:pt x="6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 name="Google Shape;182;p26"/>
            <p:cNvSpPr/>
            <p:nvPr/>
          </p:nvSpPr>
          <p:spPr>
            <a:xfrm>
              <a:off x="915700" y="4530550"/>
              <a:ext cx="1550" cy="625"/>
            </a:xfrm>
            <a:custGeom>
              <a:rect b="b" l="l" r="r" t="t"/>
              <a:pathLst>
                <a:path extrusionOk="0" h="25" w="62">
                  <a:moveTo>
                    <a:pt x="9" y="1"/>
                  </a:moveTo>
                  <a:lnTo>
                    <a:pt x="0" y="11"/>
                  </a:lnTo>
                  <a:lnTo>
                    <a:pt x="47" y="24"/>
                  </a:lnTo>
                  <a:lnTo>
                    <a:pt x="62" y="7"/>
                  </a:lnTo>
                  <a:lnTo>
                    <a:pt x="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 name="Google Shape;183;p26"/>
            <p:cNvSpPr/>
            <p:nvPr/>
          </p:nvSpPr>
          <p:spPr>
            <a:xfrm>
              <a:off x="1118375" y="4421125"/>
              <a:ext cx="1025" cy="1400"/>
            </a:xfrm>
            <a:custGeom>
              <a:rect b="b" l="l" r="r" t="t"/>
              <a:pathLst>
                <a:path extrusionOk="0" h="56" w="41">
                  <a:moveTo>
                    <a:pt x="41" y="1"/>
                  </a:moveTo>
                  <a:lnTo>
                    <a:pt x="1" y="52"/>
                  </a:lnTo>
                  <a:lnTo>
                    <a:pt x="36" y="55"/>
                  </a:lnTo>
                  <a:lnTo>
                    <a:pt x="4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 name="Google Shape;184;p26"/>
            <p:cNvSpPr/>
            <p:nvPr/>
          </p:nvSpPr>
          <p:spPr>
            <a:xfrm>
              <a:off x="1189550" y="4304175"/>
              <a:ext cx="1075" cy="1650"/>
            </a:xfrm>
            <a:custGeom>
              <a:rect b="b" l="l" r="r" t="t"/>
              <a:pathLst>
                <a:path extrusionOk="0" h="66" w="43">
                  <a:moveTo>
                    <a:pt x="32" y="0"/>
                  </a:moveTo>
                  <a:lnTo>
                    <a:pt x="1" y="59"/>
                  </a:lnTo>
                  <a:lnTo>
                    <a:pt x="11" y="65"/>
                  </a:lnTo>
                  <a:lnTo>
                    <a:pt x="42" y="6"/>
                  </a:lnTo>
                  <a:lnTo>
                    <a:pt x="3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 name="Google Shape;185;p26"/>
            <p:cNvSpPr/>
            <p:nvPr/>
          </p:nvSpPr>
          <p:spPr>
            <a:xfrm>
              <a:off x="936825" y="4091775"/>
              <a:ext cx="1025" cy="750"/>
            </a:xfrm>
            <a:custGeom>
              <a:rect b="b" l="l" r="r" t="t"/>
              <a:pathLst>
                <a:path extrusionOk="0" h="30" w="41">
                  <a:moveTo>
                    <a:pt x="7" y="0"/>
                  </a:moveTo>
                  <a:lnTo>
                    <a:pt x="1" y="18"/>
                  </a:lnTo>
                  <a:lnTo>
                    <a:pt x="35" y="30"/>
                  </a:lnTo>
                  <a:lnTo>
                    <a:pt x="41" y="12"/>
                  </a:lnTo>
                  <a:lnTo>
                    <a:pt x="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 name="Google Shape;186;p26"/>
            <p:cNvSpPr/>
            <p:nvPr/>
          </p:nvSpPr>
          <p:spPr>
            <a:xfrm>
              <a:off x="930475" y="4129800"/>
              <a:ext cx="975" cy="675"/>
            </a:xfrm>
            <a:custGeom>
              <a:rect b="b" l="l" r="r" t="t"/>
              <a:pathLst>
                <a:path extrusionOk="0" h="27" w="39">
                  <a:moveTo>
                    <a:pt x="3" y="0"/>
                  </a:moveTo>
                  <a:lnTo>
                    <a:pt x="0" y="21"/>
                  </a:lnTo>
                  <a:lnTo>
                    <a:pt x="34" y="27"/>
                  </a:lnTo>
                  <a:lnTo>
                    <a:pt x="39" y="8"/>
                  </a:lnTo>
                  <a:lnTo>
                    <a:pt x="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 name="Google Shape;187;p26"/>
            <p:cNvSpPr/>
            <p:nvPr/>
          </p:nvSpPr>
          <p:spPr>
            <a:xfrm>
              <a:off x="928200" y="4145675"/>
              <a:ext cx="450" cy="1575"/>
            </a:xfrm>
            <a:custGeom>
              <a:rect b="b" l="l" r="r" t="t"/>
              <a:pathLst>
                <a:path extrusionOk="0" h="63" w="18">
                  <a:moveTo>
                    <a:pt x="6" y="1"/>
                  </a:moveTo>
                  <a:lnTo>
                    <a:pt x="0" y="61"/>
                  </a:lnTo>
                  <a:lnTo>
                    <a:pt x="12" y="63"/>
                  </a:lnTo>
                  <a:lnTo>
                    <a:pt x="18" y="2"/>
                  </a:lnTo>
                  <a:lnTo>
                    <a:pt x="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 name="Google Shape;188;p26"/>
            <p:cNvSpPr/>
            <p:nvPr/>
          </p:nvSpPr>
          <p:spPr>
            <a:xfrm>
              <a:off x="928275" y="4150475"/>
              <a:ext cx="975" cy="1500"/>
            </a:xfrm>
            <a:custGeom>
              <a:rect b="b" l="l" r="r" t="t"/>
              <a:pathLst>
                <a:path extrusionOk="0" h="60" w="39">
                  <a:moveTo>
                    <a:pt x="28" y="0"/>
                  </a:moveTo>
                  <a:lnTo>
                    <a:pt x="0" y="47"/>
                  </a:lnTo>
                  <a:lnTo>
                    <a:pt x="6" y="59"/>
                  </a:lnTo>
                  <a:lnTo>
                    <a:pt x="38" y="21"/>
                  </a:lnTo>
                  <a:lnTo>
                    <a:pt x="2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 name="Google Shape;189;p26"/>
            <p:cNvSpPr/>
            <p:nvPr/>
          </p:nvSpPr>
          <p:spPr>
            <a:xfrm>
              <a:off x="934950" y="4340625"/>
              <a:ext cx="950" cy="1650"/>
            </a:xfrm>
            <a:custGeom>
              <a:rect b="b" l="l" r="r" t="t"/>
              <a:pathLst>
                <a:path extrusionOk="0" h="66" w="38">
                  <a:moveTo>
                    <a:pt x="11" y="0"/>
                  </a:moveTo>
                  <a:lnTo>
                    <a:pt x="1" y="5"/>
                  </a:lnTo>
                  <a:lnTo>
                    <a:pt x="26" y="65"/>
                  </a:lnTo>
                  <a:lnTo>
                    <a:pt x="38" y="61"/>
                  </a:lnTo>
                  <a:lnTo>
                    <a:pt x="1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 name="Google Shape;190;p26"/>
            <p:cNvSpPr/>
            <p:nvPr/>
          </p:nvSpPr>
          <p:spPr>
            <a:xfrm>
              <a:off x="997225" y="4434500"/>
              <a:ext cx="1325" cy="1450"/>
            </a:xfrm>
            <a:custGeom>
              <a:rect b="b" l="l" r="r" t="t"/>
              <a:pathLst>
                <a:path extrusionOk="0" h="58" w="53">
                  <a:moveTo>
                    <a:pt x="10" y="0"/>
                  </a:moveTo>
                  <a:lnTo>
                    <a:pt x="1" y="7"/>
                  </a:lnTo>
                  <a:lnTo>
                    <a:pt x="43" y="57"/>
                  </a:lnTo>
                  <a:lnTo>
                    <a:pt x="52" y="50"/>
                  </a:lnTo>
                  <a:lnTo>
                    <a:pt x="1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 name="Google Shape;191;p26"/>
            <p:cNvSpPr/>
            <p:nvPr/>
          </p:nvSpPr>
          <p:spPr>
            <a:xfrm>
              <a:off x="1117825" y="4521225"/>
              <a:ext cx="1350" cy="1150"/>
            </a:xfrm>
            <a:custGeom>
              <a:rect b="b" l="l" r="r" t="t"/>
              <a:pathLst>
                <a:path extrusionOk="0" h="46" w="54">
                  <a:moveTo>
                    <a:pt x="16" y="0"/>
                  </a:moveTo>
                  <a:lnTo>
                    <a:pt x="1" y="2"/>
                  </a:lnTo>
                  <a:lnTo>
                    <a:pt x="29" y="46"/>
                  </a:lnTo>
                  <a:lnTo>
                    <a:pt x="54" y="43"/>
                  </a:lnTo>
                  <a:lnTo>
                    <a:pt x="16"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 name="Google Shape;192;p26"/>
            <p:cNvSpPr/>
            <p:nvPr/>
          </p:nvSpPr>
          <p:spPr>
            <a:xfrm>
              <a:off x="1131625" y="4531325"/>
              <a:ext cx="1425" cy="1125"/>
            </a:xfrm>
            <a:custGeom>
              <a:rect b="b" l="l" r="r" t="t"/>
              <a:pathLst>
                <a:path extrusionOk="0" h="45" w="57">
                  <a:moveTo>
                    <a:pt x="26" y="1"/>
                  </a:moveTo>
                  <a:lnTo>
                    <a:pt x="1" y="2"/>
                  </a:lnTo>
                  <a:lnTo>
                    <a:pt x="40" y="45"/>
                  </a:lnTo>
                  <a:lnTo>
                    <a:pt x="57" y="45"/>
                  </a:lnTo>
                  <a:lnTo>
                    <a:pt x="2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 name="Google Shape;193;p26"/>
            <p:cNvSpPr/>
            <p:nvPr/>
          </p:nvSpPr>
          <p:spPr>
            <a:xfrm>
              <a:off x="1172975" y="4545500"/>
              <a:ext cx="875" cy="1050"/>
            </a:xfrm>
            <a:custGeom>
              <a:rect b="b" l="l" r="r" t="t"/>
              <a:pathLst>
                <a:path extrusionOk="0" h="42" w="35">
                  <a:moveTo>
                    <a:pt x="12" y="0"/>
                  </a:moveTo>
                  <a:lnTo>
                    <a:pt x="0" y="34"/>
                  </a:lnTo>
                  <a:lnTo>
                    <a:pt x="21" y="41"/>
                  </a:lnTo>
                  <a:lnTo>
                    <a:pt x="34" y="8"/>
                  </a:lnTo>
                  <a:lnTo>
                    <a:pt x="1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 name="Google Shape;194;p26"/>
            <p:cNvSpPr/>
            <p:nvPr/>
          </p:nvSpPr>
          <p:spPr>
            <a:xfrm>
              <a:off x="1263450" y="4558000"/>
              <a:ext cx="1725" cy="400"/>
            </a:xfrm>
            <a:custGeom>
              <a:rect b="b" l="l" r="r" t="t"/>
              <a:pathLst>
                <a:path extrusionOk="0" h="16" w="69">
                  <a:moveTo>
                    <a:pt x="2" y="0"/>
                  </a:moveTo>
                  <a:lnTo>
                    <a:pt x="1" y="12"/>
                  </a:lnTo>
                  <a:lnTo>
                    <a:pt x="67" y="15"/>
                  </a:lnTo>
                  <a:lnTo>
                    <a:pt x="68" y="3"/>
                  </a:lnTo>
                  <a:lnTo>
                    <a:pt x="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 name="Google Shape;195;p26"/>
            <p:cNvSpPr/>
            <p:nvPr/>
          </p:nvSpPr>
          <p:spPr>
            <a:xfrm>
              <a:off x="1304025" y="4554350"/>
              <a:ext cx="600" cy="925"/>
            </a:xfrm>
            <a:custGeom>
              <a:rect b="b" l="l" r="r" t="t"/>
              <a:pathLst>
                <a:path extrusionOk="0" h="37" w="24">
                  <a:moveTo>
                    <a:pt x="2" y="1"/>
                  </a:moveTo>
                  <a:lnTo>
                    <a:pt x="0" y="36"/>
                  </a:lnTo>
                  <a:lnTo>
                    <a:pt x="22" y="36"/>
                  </a:lnTo>
                  <a:lnTo>
                    <a:pt x="2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 name="Google Shape;196;p26"/>
            <p:cNvSpPr/>
            <p:nvPr/>
          </p:nvSpPr>
          <p:spPr>
            <a:xfrm>
              <a:off x="1236075" y="4160400"/>
              <a:ext cx="725" cy="1825"/>
            </a:xfrm>
            <a:custGeom>
              <a:rect b="b" l="l" r="r" t="t"/>
              <a:pathLst>
                <a:path extrusionOk="0" h="73" w="29">
                  <a:moveTo>
                    <a:pt x="10" y="0"/>
                  </a:moveTo>
                  <a:lnTo>
                    <a:pt x="1" y="12"/>
                  </a:lnTo>
                  <a:lnTo>
                    <a:pt x="14" y="72"/>
                  </a:lnTo>
                  <a:lnTo>
                    <a:pt x="29" y="56"/>
                  </a:lnTo>
                  <a:lnTo>
                    <a:pt x="1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 name="Google Shape;197;p26"/>
            <p:cNvSpPr/>
            <p:nvPr/>
          </p:nvSpPr>
          <p:spPr>
            <a:xfrm>
              <a:off x="1375050" y="4543150"/>
              <a:ext cx="1700" cy="700"/>
            </a:xfrm>
            <a:custGeom>
              <a:rect b="b" l="l" r="r" t="t"/>
              <a:pathLst>
                <a:path extrusionOk="0" h="28" w="68">
                  <a:moveTo>
                    <a:pt x="68" y="28"/>
                  </a:moveTo>
                  <a:lnTo>
                    <a:pt x="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 name="Google Shape;198;p26"/>
            <p:cNvSpPr/>
            <p:nvPr/>
          </p:nvSpPr>
          <p:spPr>
            <a:xfrm>
              <a:off x="1376550" y="4543725"/>
              <a:ext cx="1725" cy="825"/>
            </a:xfrm>
            <a:custGeom>
              <a:rect b="b" l="l" r="r" t="t"/>
              <a:pathLst>
                <a:path extrusionOk="0" h="33" w="69">
                  <a:moveTo>
                    <a:pt x="14" y="1"/>
                  </a:moveTo>
                  <a:lnTo>
                    <a:pt x="1" y="9"/>
                  </a:lnTo>
                  <a:lnTo>
                    <a:pt x="48" y="33"/>
                  </a:lnTo>
                  <a:lnTo>
                    <a:pt x="68" y="20"/>
                  </a:lnTo>
                  <a:lnTo>
                    <a:pt x="1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 name="Google Shape;199;p26"/>
            <p:cNvSpPr/>
            <p:nvPr/>
          </p:nvSpPr>
          <p:spPr>
            <a:xfrm>
              <a:off x="1386250" y="4540825"/>
              <a:ext cx="1700" cy="575"/>
            </a:xfrm>
            <a:custGeom>
              <a:rect b="b" l="l" r="r" t="t"/>
              <a:pathLst>
                <a:path extrusionOk="0" h="23" w="68">
                  <a:moveTo>
                    <a:pt x="66" y="0"/>
                  </a:moveTo>
                  <a:lnTo>
                    <a:pt x="1" y="11"/>
                  </a:lnTo>
                  <a:lnTo>
                    <a:pt x="2" y="22"/>
                  </a:lnTo>
                  <a:lnTo>
                    <a:pt x="67" y="12"/>
                  </a:lnTo>
                  <a:lnTo>
                    <a:pt x="66"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 name="Google Shape;200;p26"/>
            <p:cNvSpPr/>
            <p:nvPr/>
          </p:nvSpPr>
          <p:spPr>
            <a:xfrm>
              <a:off x="1392600" y="4538825"/>
              <a:ext cx="1625" cy="575"/>
            </a:xfrm>
            <a:custGeom>
              <a:rect b="b" l="l" r="r" t="t"/>
              <a:pathLst>
                <a:path extrusionOk="0" h="23" w="65">
                  <a:moveTo>
                    <a:pt x="63" y="1"/>
                  </a:moveTo>
                  <a:lnTo>
                    <a:pt x="0" y="11"/>
                  </a:lnTo>
                  <a:lnTo>
                    <a:pt x="1" y="23"/>
                  </a:lnTo>
                  <a:lnTo>
                    <a:pt x="65" y="13"/>
                  </a:lnTo>
                  <a:lnTo>
                    <a:pt x="6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 name="Google Shape;201;p26"/>
            <p:cNvSpPr/>
            <p:nvPr/>
          </p:nvSpPr>
          <p:spPr>
            <a:xfrm>
              <a:off x="1428825" y="4525200"/>
              <a:ext cx="675" cy="975"/>
            </a:xfrm>
            <a:custGeom>
              <a:rect b="b" l="l" r="r" t="t"/>
              <a:pathLst>
                <a:path extrusionOk="0" h="39" w="27">
                  <a:moveTo>
                    <a:pt x="22" y="0"/>
                  </a:moveTo>
                  <a:lnTo>
                    <a:pt x="0" y="3"/>
                  </a:lnTo>
                  <a:lnTo>
                    <a:pt x="5" y="38"/>
                  </a:lnTo>
                  <a:lnTo>
                    <a:pt x="27" y="35"/>
                  </a:lnTo>
                  <a:lnTo>
                    <a:pt x="2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 name="Google Shape;202;p26"/>
            <p:cNvSpPr/>
            <p:nvPr/>
          </p:nvSpPr>
          <p:spPr>
            <a:xfrm>
              <a:off x="1066925" y="4102800"/>
              <a:ext cx="1025" cy="1650"/>
            </a:xfrm>
            <a:custGeom>
              <a:rect b="b" l="l" r="r" t="t"/>
              <a:pathLst>
                <a:path extrusionOk="0" h="66" w="41">
                  <a:moveTo>
                    <a:pt x="1" y="0"/>
                  </a:moveTo>
                  <a:lnTo>
                    <a:pt x="17" y="65"/>
                  </a:lnTo>
                  <a:lnTo>
                    <a:pt x="40" y="37"/>
                  </a:lnTo>
                  <a:lnTo>
                    <a:pt x="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 name="Google Shape;203;p26"/>
            <p:cNvSpPr/>
            <p:nvPr/>
          </p:nvSpPr>
          <p:spPr>
            <a:xfrm>
              <a:off x="1461450" y="4510100"/>
              <a:ext cx="1600" cy="700"/>
            </a:xfrm>
            <a:custGeom>
              <a:rect b="b" l="l" r="r" t="t"/>
              <a:pathLst>
                <a:path extrusionOk="0" h="28" w="64">
                  <a:moveTo>
                    <a:pt x="62" y="1"/>
                  </a:moveTo>
                  <a:lnTo>
                    <a:pt x="0" y="16"/>
                  </a:lnTo>
                  <a:lnTo>
                    <a:pt x="3" y="27"/>
                  </a:lnTo>
                  <a:lnTo>
                    <a:pt x="63" y="13"/>
                  </a:lnTo>
                  <a:lnTo>
                    <a:pt x="6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 name="Google Shape;204;p26"/>
            <p:cNvSpPr/>
            <p:nvPr/>
          </p:nvSpPr>
          <p:spPr>
            <a:xfrm>
              <a:off x="1460975" y="4490200"/>
              <a:ext cx="1600" cy="650"/>
            </a:xfrm>
            <a:custGeom>
              <a:rect b="b" l="l" r="r" t="t"/>
              <a:pathLst>
                <a:path extrusionOk="0" h="26" w="64">
                  <a:moveTo>
                    <a:pt x="60" y="1"/>
                  </a:moveTo>
                  <a:lnTo>
                    <a:pt x="0" y="16"/>
                  </a:lnTo>
                  <a:lnTo>
                    <a:pt x="3" y="26"/>
                  </a:lnTo>
                  <a:lnTo>
                    <a:pt x="63" y="13"/>
                  </a:lnTo>
                  <a:lnTo>
                    <a:pt x="6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 name="Google Shape;205;p26"/>
            <p:cNvSpPr/>
            <p:nvPr/>
          </p:nvSpPr>
          <p:spPr>
            <a:xfrm>
              <a:off x="1473625" y="4503500"/>
              <a:ext cx="725" cy="1000"/>
            </a:xfrm>
            <a:custGeom>
              <a:rect b="b" l="l" r="r" t="t"/>
              <a:pathLst>
                <a:path extrusionOk="0" h="40" w="29">
                  <a:moveTo>
                    <a:pt x="21" y="0"/>
                  </a:moveTo>
                  <a:lnTo>
                    <a:pt x="0" y="6"/>
                  </a:lnTo>
                  <a:lnTo>
                    <a:pt x="8" y="40"/>
                  </a:lnTo>
                  <a:lnTo>
                    <a:pt x="28" y="35"/>
                  </a:lnTo>
                  <a:lnTo>
                    <a:pt x="2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 name="Google Shape;206;p26"/>
            <p:cNvSpPr/>
            <p:nvPr/>
          </p:nvSpPr>
          <p:spPr>
            <a:xfrm>
              <a:off x="1476000" y="4499300"/>
              <a:ext cx="700" cy="1025"/>
            </a:xfrm>
            <a:custGeom>
              <a:rect b="b" l="l" r="r" t="t"/>
              <a:pathLst>
                <a:path extrusionOk="0" h="41" w="28">
                  <a:moveTo>
                    <a:pt x="21" y="0"/>
                  </a:moveTo>
                  <a:lnTo>
                    <a:pt x="1" y="5"/>
                  </a:lnTo>
                  <a:lnTo>
                    <a:pt x="7" y="40"/>
                  </a:lnTo>
                  <a:lnTo>
                    <a:pt x="27" y="34"/>
                  </a:lnTo>
                  <a:lnTo>
                    <a:pt x="2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7" name="Google Shape;207;p26"/>
          <p:cNvSpPr/>
          <p:nvPr/>
        </p:nvSpPr>
        <p:spPr>
          <a:xfrm>
            <a:off x="6138050" y="1888186"/>
            <a:ext cx="2292713" cy="2180335"/>
          </a:xfrm>
          <a:custGeom>
            <a:rect b="b" l="l" r="r" t="t"/>
            <a:pathLst>
              <a:path extrusionOk="0" h="74010" w="77818">
                <a:moveTo>
                  <a:pt x="26885" y="0"/>
                </a:moveTo>
                <a:lnTo>
                  <a:pt x="27475" y="21266"/>
                </a:lnTo>
                <a:lnTo>
                  <a:pt x="7432" y="14134"/>
                </a:lnTo>
                <a:lnTo>
                  <a:pt x="20407" y="30993"/>
                </a:lnTo>
                <a:lnTo>
                  <a:pt x="0" y="37004"/>
                </a:lnTo>
                <a:lnTo>
                  <a:pt x="20407" y="43017"/>
                </a:lnTo>
                <a:lnTo>
                  <a:pt x="7432" y="59874"/>
                </a:lnTo>
                <a:lnTo>
                  <a:pt x="27475" y="52744"/>
                </a:lnTo>
                <a:lnTo>
                  <a:pt x="26885" y="74010"/>
                </a:lnTo>
                <a:lnTo>
                  <a:pt x="26885" y="74010"/>
                </a:lnTo>
                <a:lnTo>
                  <a:pt x="38909" y="56460"/>
                </a:lnTo>
                <a:lnTo>
                  <a:pt x="50933" y="74010"/>
                </a:lnTo>
                <a:lnTo>
                  <a:pt x="50933" y="74010"/>
                </a:lnTo>
                <a:lnTo>
                  <a:pt x="50344" y="52744"/>
                </a:lnTo>
                <a:lnTo>
                  <a:pt x="70387" y="59874"/>
                </a:lnTo>
                <a:lnTo>
                  <a:pt x="57412" y="43017"/>
                </a:lnTo>
                <a:lnTo>
                  <a:pt x="77818" y="37004"/>
                </a:lnTo>
                <a:lnTo>
                  <a:pt x="57412" y="30993"/>
                </a:lnTo>
                <a:lnTo>
                  <a:pt x="70387" y="14134"/>
                </a:lnTo>
                <a:lnTo>
                  <a:pt x="70387" y="14134"/>
                </a:lnTo>
                <a:lnTo>
                  <a:pt x="50344" y="21266"/>
                </a:lnTo>
                <a:lnTo>
                  <a:pt x="50933" y="0"/>
                </a:lnTo>
                <a:lnTo>
                  <a:pt x="38909" y="17550"/>
                </a:lnTo>
                <a:lnTo>
                  <a:pt x="2688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208" name="Google Shape;208;p26">
            <a:hlinkClick action="ppaction://hlinkshowjump?jump=nextslide"/>
          </p:cNvPr>
          <p:cNvSpPr/>
          <p:nvPr/>
        </p:nvSpPr>
        <p:spPr>
          <a:xfrm>
            <a:off x="8627302" y="368152"/>
            <a:ext cx="181906" cy="246950"/>
          </a:xfrm>
          <a:custGeom>
            <a:rect b="b" l="l" r="r" t="t"/>
            <a:pathLst>
              <a:path extrusionOk="0" h="196382" w="144657">
                <a:moveTo>
                  <a:pt x="72442" y="1"/>
                </a:moveTo>
                <a:cubicBezTo>
                  <a:pt x="67507" y="1"/>
                  <a:pt x="63516" y="3992"/>
                  <a:pt x="63516" y="8926"/>
                </a:cubicBezTo>
                <a:lnTo>
                  <a:pt x="63516" y="165910"/>
                </a:lnTo>
                <a:lnTo>
                  <a:pt x="16256" y="118668"/>
                </a:lnTo>
                <a:cubicBezTo>
                  <a:pt x="14508" y="116851"/>
                  <a:pt x="12178" y="115938"/>
                  <a:pt x="9843" y="115938"/>
                </a:cubicBezTo>
                <a:cubicBezTo>
                  <a:pt x="7610" y="115938"/>
                  <a:pt x="5372" y="116774"/>
                  <a:pt x="3638" y="118450"/>
                </a:cubicBezTo>
                <a:cubicBezTo>
                  <a:pt x="91" y="121870"/>
                  <a:pt x="1" y="127521"/>
                  <a:pt x="3420" y="131068"/>
                </a:cubicBezTo>
                <a:cubicBezTo>
                  <a:pt x="3493" y="131150"/>
                  <a:pt x="3566" y="131213"/>
                  <a:pt x="3638" y="131286"/>
                </a:cubicBezTo>
                <a:lnTo>
                  <a:pt x="66128" y="193776"/>
                </a:lnTo>
                <a:cubicBezTo>
                  <a:pt x="67875" y="195513"/>
                  <a:pt x="70158" y="196382"/>
                  <a:pt x="72441" y="196382"/>
                </a:cubicBezTo>
                <a:cubicBezTo>
                  <a:pt x="74723" y="196382"/>
                  <a:pt x="77005" y="195513"/>
                  <a:pt x="78746" y="193776"/>
                </a:cubicBezTo>
                <a:lnTo>
                  <a:pt x="141236" y="131286"/>
                </a:lnTo>
                <a:cubicBezTo>
                  <a:pt x="144656" y="127739"/>
                  <a:pt x="144556" y="122088"/>
                  <a:pt x="141019" y="118668"/>
                </a:cubicBezTo>
                <a:cubicBezTo>
                  <a:pt x="139291" y="116994"/>
                  <a:pt x="137052" y="116157"/>
                  <a:pt x="134814" y="116157"/>
                </a:cubicBezTo>
                <a:cubicBezTo>
                  <a:pt x="132576" y="116157"/>
                  <a:pt x="130338" y="116994"/>
                  <a:pt x="128610" y="118668"/>
                </a:cubicBezTo>
                <a:lnTo>
                  <a:pt x="81359" y="165910"/>
                </a:lnTo>
                <a:lnTo>
                  <a:pt x="81359" y="8926"/>
                </a:lnTo>
                <a:cubicBezTo>
                  <a:pt x="81359" y="3992"/>
                  <a:pt x="77367" y="1"/>
                  <a:pt x="7244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 name="Google Shape;209;p26"/>
          <p:cNvSpPr/>
          <p:nvPr/>
        </p:nvSpPr>
        <p:spPr>
          <a:xfrm>
            <a:off x="360602" y="234196"/>
            <a:ext cx="400943" cy="393566"/>
          </a:xfrm>
          <a:custGeom>
            <a:rect b="b" l="l" r="r" t="t"/>
            <a:pathLst>
              <a:path extrusionOk="0" h="31155" w="31739">
                <a:moveTo>
                  <a:pt x="3472" y="909"/>
                </a:moveTo>
                <a:cubicBezTo>
                  <a:pt x="3765" y="909"/>
                  <a:pt x="4058" y="1020"/>
                  <a:pt x="4281" y="1244"/>
                </a:cubicBezTo>
                <a:lnTo>
                  <a:pt x="5803" y="2766"/>
                </a:lnTo>
                <a:lnTo>
                  <a:pt x="2769" y="5802"/>
                </a:lnTo>
                <a:lnTo>
                  <a:pt x="1246" y="4280"/>
                </a:lnTo>
                <a:cubicBezTo>
                  <a:pt x="1030" y="4065"/>
                  <a:pt x="910" y="3777"/>
                  <a:pt x="910" y="3470"/>
                </a:cubicBezTo>
                <a:cubicBezTo>
                  <a:pt x="910" y="3164"/>
                  <a:pt x="1030" y="2878"/>
                  <a:pt x="1246" y="2660"/>
                </a:cubicBezTo>
                <a:lnTo>
                  <a:pt x="2663" y="1244"/>
                </a:lnTo>
                <a:cubicBezTo>
                  <a:pt x="2886" y="1020"/>
                  <a:pt x="3179" y="909"/>
                  <a:pt x="3472" y="909"/>
                </a:cubicBezTo>
                <a:close/>
                <a:moveTo>
                  <a:pt x="15701" y="7696"/>
                </a:moveTo>
                <a:cubicBezTo>
                  <a:pt x="15584" y="7696"/>
                  <a:pt x="15468" y="7741"/>
                  <a:pt x="15378" y="7829"/>
                </a:cubicBezTo>
                <a:cubicBezTo>
                  <a:pt x="15201" y="8008"/>
                  <a:pt x="15201" y="8297"/>
                  <a:pt x="15378" y="8474"/>
                </a:cubicBezTo>
                <a:lnTo>
                  <a:pt x="18366" y="11463"/>
                </a:lnTo>
                <a:cubicBezTo>
                  <a:pt x="18455" y="11552"/>
                  <a:pt x="18572" y="11598"/>
                  <a:pt x="18690" y="11598"/>
                </a:cubicBezTo>
                <a:cubicBezTo>
                  <a:pt x="18806" y="11598"/>
                  <a:pt x="18923" y="11552"/>
                  <a:pt x="19014" y="11463"/>
                </a:cubicBezTo>
                <a:cubicBezTo>
                  <a:pt x="19191" y="11286"/>
                  <a:pt x="19191" y="10997"/>
                  <a:pt x="19014" y="10818"/>
                </a:cubicBezTo>
                <a:lnTo>
                  <a:pt x="16025" y="7829"/>
                </a:lnTo>
                <a:cubicBezTo>
                  <a:pt x="15935" y="7741"/>
                  <a:pt x="15818" y="7696"/>
                  <a:pt x="15701" y="7696"/>
                </a:cubicBezTo>
                <a:close/>
                <a:moveTo>
                  <a:pt x="12509" y="2718"/>
                </a:moveTo>
                <a:cubicBezTo>
                  <a:pt x="12802" y="2718"/>
                  <a:pt x="13078" y="2831"/>
                  <a:pt x="13285" y="3039"/>
                </a:cubicBezTo>
                <a:lnTo>
                  <a:pt x="20810" y="10566"/>
                </a:lnTo>
                <a:cubicBezTo>
                  <a:pt x="21019" y="10771"/>
                  <a:pt x="21133" y="11047"/>
                  <a:pt x="21133" y="11341"/>
                </a:cubicBezTo>
                <a:cubicBezTo>
                  <a:pt x="21133" y="11634"/>
                  <a:pt x="21019" y="11910"/>
                  <a:pt x="20810" y="12117"/>
                </a:cubicBezTo>
                <a:lnTo>
                  <a:pt x="20237" y="12689"/>
                </a:lnTo>
                <a:lnTo>
                  <a:pt x="19665" y="13263"/>
                </a:lnTo>
                <a:cubicBezTo>
                  <a:pt x="19456" y="13469"/>
                  <a:pt x="19182" y="13585"/>
                  <a:pt x="18888" y="13585"/>
                </a:cubicBezTo>
                <a:cubicBezTo>
                  <a:pt x="18595" y="13585"/>
                  <a:pt x="18319" y="13472"/>
                  <a:pt x="18113" y="13263"/>
                </a:cubicBezTo>
                <a:lnTo>
                  <a:pt x="13069" y="8220"/>
                </a:lnTo>
                <a:lnTo>
                  <a:pt x="10588" y="5739"/>
                </a:lnTo>
                <a:cubicBezTo>
                  <a:pt x="10156" y="5311"/>
                  <a:pt x="10156" y="4614"/>
                  <a:pt x="10585" y="4187"/>
                </a:cubicBezTo>
                <a:lnTo>
                  <a:pt x="11734" y="3039"/>
                </a:lnTo>
                <a:cubicBezTo>
                  <a:pt x="11941" y="2833"/>
                  <a:pt x="12215" y="2718"/>
                  <a:pt x="12509" y="2718"/>
                </a:cubicBezTo>
                <a:close/>
                <a:moveTo>
                  <a:pt x="10088" y="6533"/>
                </a:moveTo>
                <a:lnTo>
                  <a:pt x="12098" y="8542"/>
                </a:lnTo>
                <a:lnTo>
                  <a:pt x="6870" y="13770"/>
                </a:lnTo>
                <a:lnTo>
                  <a:pt x="4862" y="11761"/>
                </a:lnTo>
                <a:lnTo>
                  <a:pt x="10088" y="6533"/>
                </a:lnTo>
                <a:close/>
                <a:moveTo>
                  <a:pt x="13922" y="13735"/>
                </a:moveTo>
                <a:cubicBezTo>
                  <a:pt x="13805" y="13735"/>
                  <a:pt x="13688" y="13780"/>
                  <a:pt x="13598" y="13868"/>
                </a:cubicBezTo>
                <a:lnTo>
                  <a:pt x="13171" y="14297"/>
                </a:lnTo>
                <a:cubicBezTo>
                  <a:pt x="12993" y="14474"/>
                  <a:pt x="12993" y="14763"/>
                  <a:pt x="13171" y="14941"/>
                </a:cubicBezTo>
                <a:cubicBezTo>
                  <a:pt x="13259" y="15031"/>
                  <a:pt x="13377" y="15076"/>
                  <a:pt x="13494" y="15076"/>
                </a:cubicBezTo>
                <a:cubicBezTo>
                  <a:pt x="13612" y="15076"/>
                  <a:pt x="13727" y="15031"/>
                  <a:pt x="13818" y="14941"/>
                </a:cubicBezTo>
                <a:lnTo>
                  <a:pt x="14246" y="14513"/>
                </a:lnTo>
                <a:cubicBezTo>
                  <a:pt x="14423" y="14336"/>
                  <a:pt x="14423" y="14047"/>
                  <a:pt x="14246" y="13868"/>
                </a:cubicBezTo>
                <a:cubicBezTo>
                  <a:pt x="14156" y="13780"/>
                  <a:pt x="14039" y="13735"/>
                  <a:pt x="13922" y="13735"/>
                </a:cubicBezTo>
                <a:close/>
                <a:moveTo>
                  <a:pt x="15368" y="16074"/>
                </a:moveTo>
                <a:cubicBezTo>
                  <a:pt x="15131" y="16074"/>
                  <a:pt x="14931" y="16257"/>
                  <a:pt x="14915" y="16499"/>
                </a:cubicBezTo>
                <a:cubicBezTo>
                  <a:pt x="14882" y="16998"/>
                  <a:pt x="15065" y="17486"/>
                  <a:pt x="15416" y="17838"/>
                </a:cubicBezTo>
                <a:cubicBezTo>
                  <a:pt x="15742" y="18164"/>
                  <a:pt x="16180" y="18342"/>
                  <a:pt x="16639" y="18342"/>
                </a:cubicBezTo>
                <a:cubicBezTo>
                  <a:pt x="16678" y="18342"/>
                  <a:pt x="16718" y="18341"/>
                  <a:pt x="16759" y="18339"/>
                </a:cubicBezTo>
                <a:cubicBezTo>
                  <a:pt x="17010" y="18323"/>
                  <a:pt x="17199" y="18105"/>
                  <a:pt x="17181" y="17853"/>
                </a:cubicBezTo>
                <a:cubicBezTo>
                  <a:pt x="17164" y="17612"/>
                  <a:pt x="16964" y="17428"/>
                  <a:pt x="16727" y="17428"/>
                </a:cubicBezTo>
                <a:cubicBezTo>
                  <a:pt x="16716" y="17428"/>
                  <a:pt x="16705" y="17429"/>
                  <a:pt x="16694" y="17430"/>
                </a:cubicBezTo>
                <a:cubicBezTo>
                  <a:pt x="16675" y="17431"/>
                  <a:pt x="16656" y="17432"/>
                  <a:pt x="16637" y="17432"/>
                </a:cubicBezTo>
                <a:cubicBezTo>
                  <a:pt x="16422" y="17432"/>
                  <a:pt x="16215" y="17345"/>
                  <a:pt x="16062" y="17192"/>
                </a:cubicBezTo>
                <a:cubicBezTo>
                  <a:pt x="15896" y="17026"/>
                  <a:pt x="15810" y="16795"/>
                  <a:pt x="15825" y="16561"/>
                </a:cubicBezTo>
                <a:cubicBezTo>
                  <a:pt x="15843" y="16310"/>
                  <a:pt x="15654" y="16092"/>
                  <a:pt x="15401" y="16075"/>
                </a:cubicBezTo>
                <a:cubicBezTo>
                  <a:pt x="15390" y="16074"/>
                  <a:pt x="15379" y="16074"/>
                  <a:pt x="15368" y="16074"/>
                </a:cubicBezTo>
                <a:close/>
                <a:moveTo>
                  <a:pt x="19063" y="18876"/>
                </a:moveTo>
                <a:cubicBezTo>
                  <a:pt x="18946" y="18876"/>
                  <a:pt x="18830" y="18920"/>
                  <a:pt x="18741" y="19008"/>
                </a:cubicBezTo>
                <a:lnTo>
                  <a:pt x="18313" y="19437"/>
                </a:lnTo>
                <a:cubicBezTo>
                  <a:pt x="18136" y="19614"/>
                  <a:pt x="18136" y="19904"/>
                  <a:pt x="18313" y="20081"/>
                </a:cubicBezTo>
                <a:cubicBezTo>
                  <a:pt x="18402" y="20171"/>
                  <a:pt x="18519" y="20216"/>
                  <a:pt x="18637" y="20216"/>
                </a:cubicBezTo>
                <a:cubicBezTo>
                  <a:pt x="18754" y="20216"/>
                  <a:pt x="18870" y="20171"/>
                  <a:pt x="18961" y="20081"/>
                </a:cubicBezTo>
                <a:lnTo>
                  <a:pt x="19388" y="19655"/>
                </a:lnTo>
                <a:cubicBezTo>
                  <a:pt x="19566" y="19476"/>
                  <a:pt x="19566" y="19187"/>
                  <a:pt x="19388" y="19008"/>
                </a:cubicBezTo>
                <a:cubicBezTo>
                  <a:pt x="19298" y="18920"/>
                  <a:pt x="19180" y="18876"/>
                  <a:pt x="19063" y="18876"/>
                </a:cubicBezTo>
                <a:close/>
                <a:moveTo>
                  <a:pt x="12745" y="9188"/>
                </a:moveTo>
                <a:lnTo>
                  <a:pt x="17467" y="13911"/>
                </a:lnTo>
                <a:cubicBezTo>
                  <a:pt x="17848" y="14291"/>
                  <a:pt x="18351" y="14498"/>
                  <a:pt x="18888" y="14498"/>
                </a:cubicBezTo>
                <a:cubicBezTo>
                  <a:pt x="19426" y="14498"/>
                  <a:pt x="19931" y="14291"/>
                  <a:pt x="20309" y="13911"/>
                </a:cubicBezTo>
                <a:lnTo>
                  <a:pt x="20561" y="13658"/>
                </a:lnTo>
                <a:lnTo>
                  <a:pt x="25630" y="18727"/>
                </a:lnTo>
                <a:cubicBezTo>
                  <a:pt x="25926" y="19023"/>
                  <a:pt x="26091" y="19420"/>
                  <a:pt x="26091" y="19839"/>
                </a:cubicBezTo>
                <a:cubicBezTo>
                  <a:pt x="26091" y="20042"/>
                  <a:pt x="26053" y="20239"/>
                  <a:pt x="25979" y="20422"/>
                </a:cubicBezTo>
                <a:cubicBezTo>
                  <a:pt x="25978" y="20425"/>
                  <a:pt x="25975" y="20430"/>
                  <a:pt x="25973" y="20436"/>
                </a:cubicBezTo>
                <a:cubicBezTo>
                  <a:pt x="25896" y="20626"/>
                  <a:pt x="25780" y="20802"/>
                  <a:pt x="25630" y="20952"/>
                </a:cubicBezTo>
                <a:lnTo>
                  <a:pt x="20954" y="25627"/>
                </a:lnTo>
                <a:cubicBezTo>
                  <a:pt x="20647" y="25934"/>
                  <a:pt x="20244" y="26087"/>
                  <a:pt x="19841" y="26087"/>
                </a:cubicBezTo>
                <a:cubicBezTo>
                  <a:pt x="19438" y="26087"/>
                  <a:pt x="19036" y="25934"/>
                  <a:pt x="18729" y="25627"/>
                </a:cubicBezTo>
                <a:lnTo>
                  <a:pt x="7518" y="14415"/>
                </a:lnTo>
                <a:lnTo>
                  <a:pt x="12745" y="9188"/>
                </a:lnTo>
                <a:close/>
                <a:moveTo>
                  <a:pt x="29827" y="27160"/>
                </a:moveTo>
                <a:cubicBezTo>
                  <a:pt x="30541" y="29125"/>
                  <a:pt x="30131" y="29782"/>
                  <a:pt x="29958" y="29956"/>
                </a:cubicBezTo>
                <a:cubicBezTo>
                  <a:pt x="29773" y="30140"/>
                  <a:pt x="29468" y="30231"/>
                  <a:pt x="29064" y="30231"/>
                </a:cubicBezTo>
                <a:cubicBezTo>
                  <a:pt x="28566" y="30231"/>
                  <a:pt x="27919" y="30093"/>
                  <a:pt x="27166" y="29823"/>
                </a:cubicBezTo>
                <a:cubicBezTo>
                  <a:pt x="27547" y="29369"/>
                  <a:pt x="27976" y="28906"/>
                  <a:pt x="28440" y="28441"/>
                </a:cubicBezTo>
                <a:cubicBezTo>
                  <a:pt x="28908" y="27973"/>
                  <a:pt x="29373" y="27545"/>
                  <a:pt x="29827" y="27160"/>
                </a:cubicBezTo>
                <a:close/>
                <a:moveTo>
                  <a:pt x="3475" y="0"/>
                </a:moveTo>
                <a:cubicBezTo>
                  <a:pt x="2948" y="0"/>
                  <a:pt x="2421" y="201"/>
                  <a:pt x="2019" y="602"/>
                </a:cubicBezTo>
                <a:lnTo>
                  <a:pt x="603" y="2019"/>
                </a:lnTo>
                <a:cubicBezTo>
                  <a:pt x="215" y="2406"/>
                  <a:pt x="0" y="2924"/>
                  <a:pt x="0" y="3473"/>
                </a:cubicBezTo>
                <a:cubicBezTo>
                  <a:pt x="0" y="4022"/>
                  <a:pt x="215" y="4540"/>
                  <a:pt x="603" y="4929"/>
                </a:cubicBezTo>
                <a:lnTo>
                  <a:pt x="2125" y="6452"/>
                </a:lnTo>
                <a:lnTo>
                  <a:pt x="1951" y="6626"/>
                </a:lnTo>
                <a:cubicBezTo>
                  <a:pt x="1482" y="7095"/>
                  <a:pt x="1223" y="7719"/>
                  <a:pt x="1223" y="8383"/>
                </a:cubicBezTo>
                <a:cubicBezTo>
                  <a:pt x="1223" y="8634"/>
                  <a:pt x="1428" y="8839"/>
                  <a:pt x="1679" y="8839"/>
                </a:cubicBezTo>
                <a:cubicBezTo>
                  <a:pt x="1930" y="8839"/>
                  <a:pt x="2135" y="8634"/>
                  <a:pt x="2135" y="8383"/>
                </a:cubicBezTo>
                <a:cubicBezTo>
                  <a:pt x="2135" y="7964"/>
                  <a:pt x="2298" y="7567"/>
                  <a:pt x="2596" y="7271"/>
                </a:cubicBezTo>
                <a:lnTo>
                  <a:pt x="3094" y="6773"/>
                </a:lnTo>
                <a:lnTo>
                  <a:pt x="6774" y="3093"/>
                </a:lnTo>
                <a:lnTo>
                  <a:pt x="7270" y="2598"/>
                </a:lnTo>
                <a:cubicBezTo>
                  <a:pt x="7567" y="2300"/>
                  <a:pt x="7962" y="2137"/>
                  <a:pt x="8383" y="2137"/>
                </a:cubicBezTo>
                <a:cubicBezTo>
                  <a:pt x="8802" y="2137"/>
                  <a:pt x="9198" y="2299"/>
                  <a:pt x="9495" y="2598"/>
                </a:cubicBezTo>
                <a:lnTo>
                  <a:pt x="10191" y="3294"/>
                </a:lnTo>
                <a:lnTo>
                  <a:pt x="9940" y="3546"/>
                </a:lnTo>
                <a:cubicBezTo>
                  <a:pt x="9330" y="4154"/>
                  <a:pt x="9194" y="5061"/>
                  <a:pt x="9533" y="5802"/>
                </a:cubicBezTo>
                <a:lnTo>
                  <a:pt x="4216" y="11120"/>
                </a:lnTo>
                <a:lnTo>
                  <a:pt x="3020" y="9924"/>
                </a:lnTo>
                <a:cubicBezTo>
                  <a:pt x="2931" y="9835"/>
                  <a:pt x="2815" y="9790"/>
                  <a:pt x="2698" y="9790"/>
                </a:cubicBezTo>
                <a:cubicBezTo>
                  <a:pt x="2581" y="9790"/>
                  <a:pt x="2464" y="9835"/>
                  <a:pt x="2375" y="9924"/>
                </a:cubicBezTo>
                <a:cubicBezTo>
                  <a:pt x="2198" y="10101"/>
                  <a:pt x="2198" y="10390"/>
                  <a:pt x="2375" y="10569"/>
                </a:cubicBezTo>
                <a:lnTo>
                  <a:pt x="18085" y="26278"/>
                </a:lnTo>
                <a:cubicBezTo>
                  <a:pt x="18569" y="26762"/>
                  <a:pt x="19206" y="27005"/>
                  <a:pt x="19842" y="27005"/>
                </a:cubicBezTo>
                <a:cubicBezTo>
                  <a:pt x="20063" y="27005"/>
                  <a:pt x="20284" y="26974"/>
                  <a:pt x="20500" y="26915"/>
                </a:cubicBezTo>
                <a:cubicBezTo>
                  <a:pt x="22070" y="28208"/>
                  <a:pt x="24075" y="29475"/>
                  <a:pt x="25796" y="30254"/>
                </a:cubicBezTo>
                <a:cubicBezTo>
                  <a:pt x="27121" y="30854"/>
                  <a:pt x="28210" y="31155"/>
                  <a:pt x="29059" y="31155"/>
                </a:cubicBezTo>
                <a:cubicBezTo>
                  <a:pt x="29721" y="31155"/>
                  <a:pt x="30238" y="30972"/>
                  <a:pt x="30605" y="30607"/>
                </a:cubicBezTo>
                <a:cubicBezTo>
                  <a:pt x="31738" y="29466"/>
                  <a:pt x="30877" y="27023"/>
                  <a:pt x="29957" y="25176"/>
                </a:cubicBezTo>
                <a:cubicBezTo>
                  <a:pt x="29877" y="25017"/>
                  <a:pt x="29716" y="24923"/>
                  <a:pt x="29548" y="24923"/>
                </a:cubicBezTo>
                <a:cubicBezTo>
                  <a:pt x="29480" y="24923"/>
                  <a:pt x="29411" y="24939"/>
                  <a:pt x="29345" y="24972"/>
                </a:cubicBezTo>
                <a:cubicBezTo>
                  <a:pt x="29120" y="25084"/>
                  <a:pt x="29028" y="25358"/>
                  <a:pt x="29141" y="25583"/>
                </a:cubicBezTo>
                <a:cubicBezTo>
                  <a:pt x="29262" y="25827"/>
                  <a:pt x="29370" y="26057"/>
                  <a:pt x="29468" y="26276"/>
                </a:cubicBezTo>
                <a:cubicBezTo>
                  <a:pt x="28922" y="26723"/>
                  <a:pt x="28360" y="27232"/>
                  <a:pt x="27797" y="27795"/>
                </a:cubicBezTo>
                <a:cubicBezTo>
                  <a:pt x="27234" y="28359"/>
                  <a:pt x="26725" y="28919"/>
                  <a:pt x="26279" y="29466"/>
                </a:cubicBezTo>
                <a:cubicBezTo>
                  <a:pt x="26243" y="29450"/>
                  <a:pt x="26208" y="29435"/>
                  <a:pt x="26173" y="29419"/>
                </a:cubicBezTo>
                <a:cubicBezTo>
                  <a:pt x="24632" y="28721"/>
                  <a:pt x="22851" y="27611"/>
                  <a:pt x="21392" y="26458"/>
                </a:cubicBezTo>
                <a:cubicBezTo>
                  <a:pt x="21463" y="26401"/>
                  <a:pt x="21534" y="26339"/>
                  <a:pt x="21599" y="26272"/>
                </a:cubicBezTo>
                <a:lnTo>
                  <a:pt x="26274" y="21597"/>
                </a:lnTo>
                <a:cubicBezTo>
                  <a:pt x="26341" y="21531"/>
                  <a:pt x="26403" y="21460"/>
                  <a:pt x="26461" y="21389"/>
                </a:cubicBezTo>
                <a:cubicBezTo>
                  <a:pt x="27024" y="22102"/>
                  <a:pt x="27584" y="22901"/>
                  <a:pt x="28098" y="23729"/>
                </a:cubicBezTo>
                <a:cubicBezTo>
                  <a:pt x="28186" y="23868"/>
                  <a:pt x="28333" y="23944"/>
                  <a:pt x="28486" y="23944"/>
                </a:cubicBezTo>
                <a:cubicBezTo>
                  <a:pt x="28568" y="23944"/>
                  <a:pt x="28651" y="23923"/>
                  <a:pt x="28726" y="23876"/>
                </a:cubicBezTo>
                <a:cubicBezTo>
                  <a:pt x="28940" y="23744"/>
                  <a:pt x="29006" y="23463"/>
                  <a:pt x="28875" y="23248"/>
                </a:cubicBezTo>
                <a:cubicBezTo>
                  <a:pt x="28263" y="22264"/>
                  <a:pt x="27588" y="21318"/>
                  <a:pt x="26915" y="20499"/>
                </a:cubicBezTo>
                <a:cubicBezTo>
                  <a:pt x="26972" y="20287"/>
                  <a:pt x="27002" y="20066"/>
                  <a:pt x="27002" y="19841"/>
                </a:cubicBezTo>
                <a:cubicBezTo>
                  <a:pt x="27002" y="19176"/>
                  <a:pt x="26744" y="18553"/>
                  <a:pt x="26274" y="18084"/>
                </a:cubicBezTo>
                <a:lnTo>
                  <a:pt x="21205" y="13015"/>
                </a:lnTo>
                <a:lnTo>
                  <a:pt x="21458" y="12763"/>
                </a:lnTo>
                <a:cubicBezTo>
                  <a:pt x="21838" y="12383"/>
                  <a:pt x="22046" y="11879"/>
                  <a:pt x="22046" y="11342"/>
                </a:cubicBezTo>
                <a:cubicBezTo>
                  <a:pt x="22046" y="10805"/>
                  <a:pt x="21838" y="10299"/>
                  <a:pt x="21458" y="9921"/>
                </a:cubicBezTo>
                <a:lnTo>
                  <a:pt x="13931" y="2395"/>
                </a:lnTo>
                <a:cubicBezTo>
                  <a:pt x="13551" y="2015"/>
                  <a:pt x="13047" y="1807"/>
                  <a:pt x="12510" y="1807"/>
                </a:cubicBezTo>
                <a:cubicBezTo>
                  <a:pt x="11973" y="1807"/>
                  <a:pt x="11469" y="2015"/>
                  <a:pt x="11090" y="2395"/>
                </a:cubicBezTo>
                <a:lnTo>
                  <a:pt x="10838" y="2647"/>
                </a:lnTo>
                <a:lnTo>
                  <a:pt x="10141" y="1950"/>
                </a:lnTo>
                <a:cubicBezTo>
                  <a:pt x="9672" y="1481"/>
                  <a:pt x="9048" y="1222"/>
                  <a:pt x="8384" y="1222"/>
                </a:cubicBezTo>
                <a:cubicBezTo>
                  <a:pt x="7720" y="1222"/>
                  <a:pt x="7096" y="1481"/>
                  <a:pt x="6627" y="1950"/>
                </a:cubicBezTo>
                <a:lnTo>
                  <a:pt x="6453" y="2124"/>
                </a:lnTo>
                <a:lnTo>
                  <a:pt x="4930" y="602"/>
                </a:lnTo>
                <a:cubicBezTo>
                  <a:pt x="4529" y="201"/>
                  <a:pt x="4002" y="0"/>
                  <a:pt x="347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3" name="Shape 213"/>
        <p:cNvGrpSpPr/>
        <p:nvPr/>
      </p:nvGrpSpPr>
      <p:grpSpPr>
        <a:xfrm>
          <a:off x="0" y="0"/>
          <a:ext cx="0" cy="0"/>
          <a:chOff x="0" y="0"/>
          <a:chExt cx="0" cy="0"/>
        </a:xfrm>
      </p:grpSpPr>
      <p:sp>
        <p:nvSpPr>
          <p:cNvPr id="214" name="Google Shape;214;p27"/>
          <p:cNvSpPr txBox="1"/>
          <p:nvPr>
            <p:ph idx="1" type="body"/>
          </p:nvPr>
        </p:nvSpPr>
        <p:spPr>
          <a:xfrm>
            <a:off x="720000" y="1152475"/>
            <a:ext cx="7704000" cy="461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delete this slide when you’re done editing the presentation</a:t>
            </a:r>
            <a:endParaRPr/>
          </a:p>
        </p:txBody>
      </p:sp>
      <p:sp>
        <p:nvSpPr>
          <p:cNvPr id="215" name="Google Shape;215;p27"/>
          <p:cNvSpPr txBox="1"/>
          <p:nvPr>
            <p:ph type="title"/>
          </p:nvPr>
        </p:nvSpPr>
        <p:spPr>
          <a:xfrm>
            <a:off x="731520" y="448056"/>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Contents of this template</a:t>
            </a:r>
            <a:endParaRPr/>
          </a:p>
        </p:txBody>
      </p:sp>
      <p:graphicFrame>
        <p:nvGraphicFramePr>
          <p:cNvPr id="216" name="Google Shape;216;p27"/>
          <p:cNvGraphicFramePr/>
          <p:nvPr/>
        </p:nvGraphicFramePr>
        <p:xfrm>
          <a:off x="772400" y="1614825"/>
          <a:ext cx="3000000" cy="3000000"/>
        </p:xfrm>
        <a:graphic>
          <a:graphicData uri="http://schemas.openxmlformats.org/drawingml/2006/table">
            <a:tbl>
              <a:tblPr>
                <a:noFill/>
                <a:tableStyleId>{BAF84C54-A1D9-4AE3-A222-A5CA62AB84E5}</a:tableStyleId>
              </a:tblPr>
              <a:tblGrid>
                <a:gridCol w="2574525"/>
                <a:gridCol w="4996125"/>
              </a:tblGrid>
              <a:tr h="361525">
                <a:tc>
                  <a:txBody>
                    <a:bodyPr/>
                    <a:lstStyle/>
                    <a:p>
                      <a:pPr indent="0" lvl="0" marL="0" rtl="0" algn="l">
                        <a:spcBef>
                          <a:spcPts val="0"/>
                        </a:spcBef>
                        <a:spcAft>
                          <a:spcPts val="0"/>
                        </a:spcAft>
                        <a:buNone/>
                      </a:pPr>
                      <a:r>
                        <a:rPr lang="en" sz="1100" u="sng">
                          <a:solidFill>
                            <a:schemeClr val="lt1"/>
                          </a:solidFill>
                          <a:latin typeface="Poppins Medium"/>
                          <a:ea typeface="Poppins Medium"/>
                          <a:cs typeface="Poppins Medium"/>
                          <a:sym typeface="Poppins Medium"/>
                          <a:hlinkClick action="ppaction://hlinksldjump" r:id="rId3">
                            <a:extLst>
                              <a:ext uri="{A12FA001-AC4F-418D-AE19-62706E023703}">
                                <ahyp:hlinkClr val="tx"/>
                              </a:ext>
                            </a:extLst>
                          </a:hlinkClick>
                        </a:rPr>
                        <a:t>Fonts</a:t>
                      </a:r>
                      <a:endParaRPr sz="1100" u="sng">
                        <a:solidFill>
                          <a:schemeClr val="lt1"/>
                        </a:solidFill>
                        <a:latin typeface="Poppins Medium"/>
                        <a:ea typeface="Poppins Medium"/>
                        <a:cs typeface="Poppins Medium"/>
                        <a:sym typeface="Poppins Medium"/>
                      </a:endParaRPr>
                    </a:p>
                  </a:txBody>
                  <a:tcPr marT="0" marB="0"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solidFill>
                      <a:schemeClr val="dk1"/>
                    </a:solidFill>
                  </a:tcPr>
                </a:tc>
                <a:tc>
                  <a:txBody>
                    <a:bodyPr/>
                    <a:lstStyle/>
                    <a:p>
                      <a:pPr indent="0" lvl="0" marL="0" rtl="0" algn="l">
                        <a:spcBef>
                          <a:spcPts val="0"/>
                        </a:spcBef>
                        <a:spcAft>
                          <a:spcPts val="1600"/>
                        </a:spcAft>
                        <a:buNone/>
                      </a:pPr>
                      <a:r>
                        <a:rPr lang="en" sz="1000">
                          <a:solidFill>
                            <a:schemeClr val="dk1"/>
                          </a:solidFill>
                          <a:latin typeface="Poppins"/>
                          <a:ea typeface="Poppins"/>
                          <a:cs typeface="Poppins"/>
                          <a:sym typeface="Poppins"/>
                        </a:rPr>
                        <a:t>To view this template correctly in PowerPoint, download and install the fonts we used</a:t>
                      </a:r>
                      <a:endParaRPr sz="1000">
                        <a:solidFill>
                          <a:schemeClr val="dk1"/>
                        </a:solidFill>
                        <a:latin typeface="Poppins"/>
                        <a:ea typeface="Poppins"/>
                        <a:cs typeface="Poppins"/>
                        <a:sym typeface="Poppins"/>
                      </a:endParaRPr>
                    </a:p>
                  </a:txBody>
                  <a:tcPr marT="0" marB="0"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solidFill>
                      <a:schemeClr val="accent1"/>
                    </a:solidFill>
                  </a:tcPr>
                </a:tc>
              </a:tr>
              <a:tr h="361525">
                <a:tc>
                  <a:txBody>
                    <a:bodyPr/>
                    <a:lstStyle/>
                    <a:p>
                      <a:pPr indent="0" lvl="0" marL="0" rtl="0" algn="l">
                        <a:spcBef>
                          <a:spcPts val="0"/>
                        </a:spcBef>
                        <a:spcAft>
                          <a:spcPts val="0"/>
                        </a:spcAft>
                        <a:buNone/>
                      </a:pPr>
                      <a:r>
                        <a:rPr lang="en" sz="1100" u="sng">
                          <a:solidFill>
                            <a:schemeClr val="lt1"/>
                          </a:solidFill>
                          <a:latin typeface="Poppins Medium"/>
                          <a:ea typeface="Poppins Medium"/>
                          <a:cs typeface="Poppins Medium"/>
                          <a:sym typeface="Poppins Medium"/>
                          <a:hlinkClick action="ppaction://hlinksldjump" r:id="rId4">
                            <a:extLst>
                              <a:ext uri="{A12FA001-AC4F-418D-AE19-62706E023703}">
                                <ahyp:hlinkClr val="tx"/>
                              </a:ext>
                            </a:extLst>
                          </a:hlinkClick>
                        </a:rPr>
                        <a:t>Used </a:t>
                      </a:r>
                      <a:r>
                        <a:rPr lang="en" sz="1100">
                          <a:solidFill>
                            <a:schemeClr val="lt1"/>
                          </a:solidFill>
                          <a:latin typeface="Poppins Medium"/>
                          <a:ea typeface="Poppins Medium"/>
                          <a:cs typeface="Poppins Medium"/>
                          <a:sym typeface="Poppins Medium"/>
                        </a:rPr>
                        <a:t>and </a:t>
                      </a:r>
                      <a:r>
                        <a:rPr lang="en" sz="1100" u="sng">
                          <a:solidFill>
                            <a:schemeClr val="lt1"/>
                          </a:solidFill>
                          <a:latin typeface="Poppins Medium"/>
                          <a:ea typeface="Poppins Medium"/>
                          <a:cs typeface="Poppins Medium"/>
                          <a:sym typeface="Poppins Medium"/>
                          <a:hlinkClick action="ppaction://hlinksldjump" r:id="rId5">
                            <a:extLst>
                              <a:ext uri="{A12FA001-AC4F-418D-AE19-62706E023703}">
                                <ahyp:hlinkClr val="tx"/>
                              </a:ext>
                            </a:extLst>
                          </a:hlinkClick>
                        </a:rPr>
                        <a:t>alternative</a:t>
                      </a:r>
                      <a:r>
                        <a:rPr lang="en" sz="1100" u="sng">
                          <a:solidFill>
                            <a:schemeClr val="lt1"/>
                          </a:solidFill>
                          <a:latin typeface="Poppins Medium"/>
                          <a:ea typeface="Poppins Medium"/>
                          <a:cs typeface="Poppins Medium"/>
                          <a:sym typeface="Poppins Medium"/>
                          <a:hlinkClick action="ppaction://hlinksldjump" r:id="rId6">
                            <a:extLst>
                              <a:ext uri="{A12FA001-AC4F-418D-AE19-62706E023703}">
                                <ahyp:hlinkClr val="tx"/>
                              </a:ext>
                            </a:extLst>
                          </a:hlinkClick>
                        </a:rPr>
                        <a:t> resources</a:t>
                      </a:r>
                      <a:endParaRPr sz="1100" u="sng">
                        <a:solidFill>
                          <a:schemeClr val="lt1"/>
                        </a:solidFill>
                        <a:latin typeface="Poppins Medium"/>
                        <a:ea typeface="Poppins Medium"/>
                        <a:cs typeface="Poppins Medium"/>
                        <a:sym typeface="Poppins Medium"/>
                      </a:endParaRPr>
                    </a:p>
                  </a:txBody>
                  <a:tcPr marT="0" marB="0"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solidFill>
                      <a:schemeClr val="dk1"/>
                    </a:solidFill>
                  </a:tcPr>
                </a:tc>
                <a:tc>
                  <a:txBody>
                    <a:bodyPr/>
                    <a:lstStyle/>
                    <a:p>
                      <a:pPr indent="0" lvl="0" marL="0" marR="0" rtl="0" algn="l">
                        <a:lnSpc>
                          <a:spcPct val="100000"/>
                        </a:lnSpc>
                        <a:spcBef>
                          <a:spcPts val="0"/>
                        </a:spcBef>
                        <a:spcAft>
                          <a:spcPts val="1600"/>
                        </a:spcAft>
                        <a:buNone/>
                      </a:pPr>
                      <a:r>
                        <a:rPr lang="en" sz="1000">
                          <a:solidFill>
                            <a:schemeClr val="dk1"/>
                          </a:solidFill>
                          <a:latin typeface="Poppins"/>
                          <a:ea typeface="Poppins"/>
                          <a:cs typeface="Poppins"/>
                          <a:sym typeface="Poppins"/>
                        </a:rPr>
                        <a:t>An assortment of graphic resources that are suitable for use in this presentation</a:t>
                      </a:r>
                      <a:endParaRPr sz="1000">
                        <a:solidFill>
                          <a:schemeClr val="dk1"/>
                        </a:solidFill>
                        <a:latin typeface="Poppins"/>
                        <a:ea typeface="Poppins"/>
                        <a:cs typeface="Poppins"/>
                        <a:sym typeface="Poppins"/>
                      </a:endParaRPr>
                    </a:p>
                  </a:txBody>
                  <a:tcPr marT="0" marB="0"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solidFill>
                      <a:schemeClr val="accent1"/>
                    </a:solidFill>
                  </a:tcPr>
                </a:tc>
              </a:tr>
              <a:tr h="361525">
                <a:tc>
                  <a:txBody>
                    <a:bodyPr/>
                    <a:lstStyle/>
                    <a:p>
                      <a:pPr indent="0" lvl="0" marL="0" rtl="0" algn="l">
                        <a:spcBef>
                          <a:spcPts val="0"/>
                        </a:spcBef>
                        <a:spcAft>
                          <a:spcPts val="0"/>
                        </a:spcAft>
                        <a:buNone/>
                      </a:pPr>
                      <a:r>
                        <a:rPr lang="en" sz="1100" u="sng">
                          <a:solidFill>
                            <a:schemeClr val="lt1"/>
                          </a:solidFill>
                          <a:latin typeface="Poppins Medium"/>
                          <a:ea typeface="Poppins Medium"/>
                          <a:cs typeface="Poppins Medium"/>
                          <a:sym typeface="Poppins Medium"/>
                          <a:hlinkClick action="ppaction://hlinksldjump" r:id="rId7">
                            <a:extLst>
                              <a:ext uri="{A12FA001-AC4F-418D-AE19-62706E023703}">
                                <ahyp:hlinkClr val="tx"/>
                              </a:ext>
                            </a:extLst>
                          </a:hlinkClick>
                        </a:rPr>
                        <a:t>Thanks slide</a:t>
                      </a:r>
                      <a:endParaRPr sz="1100" u="sng">
                        <a:solidFill>
                          <a:schemeClr val="lt1"/>
                        </a:solidFill>
                        <a:latin typeface="Poppins Medium"/>
                        <a:ea typeface="Poppins Medium"/>
                        <a:cs typeface="Poppins Medium"/>
                        <a:sym typeface="Poppins Medium"/>
                      </a:endParaRPr>
                    </a:p>
                  </a:txBody>
                  <a:tcPr marT="0" marB="0"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solidFill>
                      <a:schemeClr val="dk1"/>
                    </a:solidFill>
                  </a:tcPr>
                </a:tc>
                <a:tc>
                  <a:txBody>
                    <a:bodyPr/>
                    <a:lstStyle/>
                    <a:p>
                      <a:pPr indent="0" lvl="0" marL="0" rtl="0" algn="l">
                        <a:spcBef>
                          <a:spcPts val="0"/>
                        </a:spcBef>
                        <a:spcAft>
                          <a:spcPts val="1600"/>
                        </a:spcAft>
                        <a:buNone/>
                      </a:pPr>
                      <a:r>
                        <a:rPr lang="en" sz="1000">
                          <a:solidFill>
                            <a:schemeClr val="dk1"/>
                          </a:solidFill>
                          <a:latin typeface="Poppins"/>
                          <a:ea typeface="Poppins"/>
                          <a:cs typeface="Poppins"/>
                          <a:sym typeface="Poppins"/>
                        </a:rPr>
                        <a:t>You must keep it so that proper credits for our design are given</a:t>
                      </a:r>
                      <a:endParaRPr sz="1000">
                        <a:solidFill>
                          <a:schemeClr val="dk1"/>
                        </a:solidFill>
                        <a:latin typeface="Poppins"/>
                        <a:ea typeface="Poppins"/>
                        <a:cs typeface="Poppins"/>
                        <a:sym typeface="Poppins"/>
                      </a:endParaRPr>
                    </a:p>
                  </a:txBody>
                  <a:tcPr marT="0" marB="0"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solidFill>
                      <a:schemeClr val="accent1"/>
                    </a:solidFill>
                  </a:tcPr>
                </a:tc>
              </a:tr>
              <a:tr h="361525">
                <a:tc>
                  <a:txBody>
                    <a:bodyPr/>
                    <a:lstStyle/>
                    <a:p>
                      <a:pPr indent="0" lvl="0" marL="0" rtl="0" algn="l">
                        <a:spcBef>
                          <a:spcPts val="0"/>
                        </a:spcBef>
                        <a:spcAft>
                          <a:spcPts val="0"/>
                        </a:spcAft>
                        <a:buNone/>
                      </a:pPr>
                      <a:r>
                        <a:rPr lang="en" sz="1100" u="sng">
                          <a:solidFill>
                            <a:schemeClr val="lt1"/>
                          </a:solidFill>
                          <a:latin typeface="Poppins Medium"/>
                          <a:ea typeface="Poppins Medium"/>
                          <a:cs typeface="Poppins Medium"/>
                          <a:sym typeface="Poppins Medium"/>
                          <a:hlinkClick action="ppaction://hlinksldjump" r:id="rId8">
                            <a:extLst>
                              <a:ext uri="{A12FA001-AC4F-418D-AE19-62706E023703}">
                                <ahyp:hlinkClr val="tx"/>
                              </a:ext>
                            </a:extLst>
                          </a:hlinkClick>
                        </a:rPr>
                        <a:t>Colors</a:t>
                      </a:r>
                      <a:endParaRPr sz="1100" u="sng">
                        <a:solidFill>
                          <a:schemeClr val="lt1"/>
                        </a:solidFill>
                        <a:latin typeface="Poppins Medium"/>
                        <a:ea typeface="Poppins Medium"/>
                        <a:cs typeface="Poppins Medium"/>
                        <a:sym typeface="Poppins Medium"/>
                      </a:endParaRPr>
                    </a:p>
                  </a:txBody>
                  <a:tcPr marT="0" marB="0"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solidFill>
                      <a:schemeClr val="dk1"/>
                    </a:solidFill>
                  </a:tcPr>
                </a:tc>
                <a:tc>
                  <a:txBody>
                    <a:bodyPr/>
                    <a:lstStyle/>
                    <a:p>
                      <a:pPr indent="0" lvl="0" marL="0" rtl="0" algn="l">
                        <a:spcBef>
                          <a:spcPts val="0"/>
                        </a:spcBef>
                        <a:spcAft>
                          <a:spcPts val="1600"/>
                        </a:spcAft>
                        <a:buNone/>
                      </a:pPr>
                      <a:r>
                        <a:rPr lang="en" sz="1000">
                          <a:solidFill>
                            <a:schemeClr val="dk1"/>
                          </a:solidFill>
                          <a:latin typeface="Poppins"/>
                          <a:ea typeface="Poppins"/>
                          <a:cs typeface="Poppins"/>
                          <a:sym typeface="Poppins"/>
                        </a:rPr>
                        <a:t>All the colors used in this presentation</a:t>
                      </a:r>
                      <a:endParaRPr sz="1000">
                        <a:solidFill>
                          <a:schemeClr val="dk1"/>
                        </a:solidFill>
                        <a:latin typeface="Poppins"/>
                        <a:ea typeface="Poppins"/>
                        <a:cs typeface="Poppins"/>
                        <a:sym typeface="Poppins"/>
                      </a:endParaRPr>
                    </a:p>
                  </a:txBody>
                  <a:tcPr marT="0" marB="0"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solidFill>
                      <a:schemeClr val="accent1"/>
                    </a:solidFill>
                  </a:tcPr>
                </a:tc>
              </a:tr>
              <a:tr h="361525">
                <a:tc>
                  <a:txBody>
                    <a:bodyPr/>
                    <a:lstStyle/>
                    <a:p>
                      <a:pPr indent="0" lvl="0" marL="0" rtl="0" algn="l">
                        <a:spcBef>
                          <a:spcPts val="0"/>
                        </a:spcBef>
                        <a:spcAft>
                          <a:spcPts val="0"/>
                        </a:spcAft>
                        <a:buNone/>
                      </a:pPr>
                      <a:r>
                        <a:rPr lang="en" sz="1100" u="sng">
                          <a:solidFill>
                            <a:schemeClr val="lt1"/>
                          </a:solidFill>
                          <a:latin typeface="Poppins Medium"/>
                          <a:ea typeface="Poppins Medium"/>
                          <a:cs typeface="Poppins Medium"/>
                          <a:sym typeface="Poppins Medium"/>
                          <a:hlinkClick action="ppaction://hlinksldjump" r:id="rId9">
                            <a:extLst>
                              <a:ext uri="{A12FA001-AC4F-418D-AE19-62706E023703}">
                                <ahyp:hlinkClr val="tx"/>
                              </a:ext>
                            </a:extLst>
                          </a:hlinkClick>
                        </a:rPr>
                        <a:t>Icons </a:t>
                      </a:r>
                      <a:r>
                        <a:rPr lang="en" sz="1100">
                          <a:solidFill>
                            <a:schemeClr val="lt1"/>
                          </a:solidFill>
                          <a:latin typeface="Poppins Medium"/>
                          <a:ea typeface="Poppins Medium"/>
                          <a:cs typeface="Poppins Medium"/>
                          <a:sym typeface="Poppins Medium"/>
                        </a:rPr>
                        <a:t>and </a:t>
                      </a:r>
                      <a:r>
                        <a:rPr lang="en" sz="1100" u="sng">
                          <a:solidFill>
                            <a:schemeClr val="lt1"/>
                          </a:solidFill>
                          <a:latin typeface="Poppins Medium"/>
                          <a:ea typeface="Poppins Medium"/>
                          <a:cs typeface="Poppins Medium"/>
                          <a:sym typeface="Poppins Medium"/>
                          <a:hlinkClick action="ppaction://hlinksldjump" r:id="rId10">
                            <a:extLst>
                              <a:ext uri="{A12FA001-AC4F-418D-AE19-62706E023703}">
                                <ahyp:hlinkClr val="tx"/>
                              </a:ext>
                            </a:extLst>
                          </a:hlinkClick>
                        </a:rPr>
                        <a:t>infographic resources</a:t>
                      </a:r>
                      <a:endParaRPr sz="1100" u="sng">
                        <a:solidFill>
                          <a:schemeClr val="lt1"/>
                        </a:solidFill>
                        <a:latin typeface="Poppins Medium"/>
                        <a:ea typeface="Poppins Medium"/>
                        <a:cs typeface="Poppins Medium"/>
                        <a:sym typeface="Poppins Medium"/>
                      </a:endParaRPr>
                    </a:p>
                  </a:txBody>
                  <a:tcPr marT="0" marB="0"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solidFill>
                      <a:schemeClr val="dk1"/>
                    </a:solidFill>
                  </a:tcPr>
                </a:tc>
                <a:tc>
                  <a:txBody>
                    <a:bodyPr/>
                    <a:lstStyle/>
                    <a:p>
                      <a:pPr indent="0" lvl="0" marL="0" rtl="0" algn="l">
                        <a:spcBef>
                          <a:spcPts val="0"/>
                        </a:spcBef>
                        <a:spcAft>
                          <a:spcPts val="0"/>
                        </a:spcAft>
                        <a:buNone/>
                      </a:pPr>
                      <a:r>
                        <a:rPr lang="en" sz="1000">
                          <a:solidFill>
                            <a:schemeClr val="dk1"/>
                          </a:solidFill>
                          <a:latin typeface="Poppins"/>
                          <a:ea typeface="Poppins"/>
                          <a:cs typeface="Poppins"/>
                          <a:sym typeface="Poppins"/>
                        </a:rPr>
                        <a:t>These can be used in the template, and their size and color can be edited</a:t>
                      </a:r>
                      <a:endParaRPr sz="1000">
                        <a:solidFill>
                          <a:schemeClr val="dk1"/>
                        </a:solidFill>
                        <a:latin typeface="Poppins"/>
                        <a:ea typeface="Poppins"/>
                        <a:cs typeface="Poppins"/>
                        <a:sym typeface="Poppins"/>
                      </a:endParaRPr>
                    </a:p>
                  </a:txBody>
                  <a:tcPr marT="0" marB="0"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solidFill>
                      <a:schemeClr val="accent1"/>
                    </a:solidFill>
                  </a:tcPr>
                </a:tc>
              </a:tr>
              <a:tr h="361525">
                <a:tc>
                  <a:txBody>
                    <a:bodyPr/>
                    <a:lstStyle/>
                    <a:p>
                      <a:pPr indent="0" lvl="0" marL="0" rtl="0" algn="l">
                        <a:spcBef>
                          <a:spcPts val="0"/>
                        </a:spcBef>
                        <a:spcAft>
                          <a:spcPts val="0"/>
                        </a:spcAft>
                        <a:buNone/>
                      </a:pPr>
                      <a:r>
                        <a:rPr lang="en" sz="1100">
                          <a:solidFill>
                            <a:schemeClr val="lt1"/>
                          </a:solidFill>
                          <a:latin typeface="Poppins Medium"/>
                          <a:ea typeface="Poppins Medium"/>
                          <a:cs typeface="Poppins Medium"/>
                          <a:sym typeface="Poppins Medium"/>
                        </a:rPr>
                        <a:t>Editable presentation theme </a:t>
                      </a:r>
                      <a:endParaRPr sz="1100">
                        <a:solidFill>
                          <a:schemeClr val="lt1"/>
                        </a:solidFill>
                        <a:latin typeface="Poppins Medium"/>
                        <a:ea typeface="Poppins Medium"/>
                        <a:cs typeface="Poppins Medium"/>
                        <a:sym typeface="Poppins Medium"/>
                      </a:endParaRPr>
                    </a:p>
                  </a:txBody>
                  <a:tcPr marT="0" marB="0"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solidFill>
                      <a:schemeClr val="dk1"/>
                    </a:solidFill>
                  </a:tcPr>
                </a:tc>
                <a:tc>
                  <a:txBody>
                    <a:bodyPr/>
                    <a:lstStyle/>
                    <a:p>
                      <a:pPr indent="0" lvl="0" marL="0" rtl="0" algn="l">
                        <a:spcBef>
                          <a:spcPts val="0"/>
                        </a:spcBef>
                        <a:spcAft>
                          <a:spcPts val="1600"/>
                        </a:spcAft>
                        <a:buNone/>
                      </a:pPr>
                      <a:r>
                        <a:rPr lang="en" sz="1000">
                          <a:solidFill>
                            <a:schemeClr val="dk1"/>
                          </a:solidFill>
                          <a:latin typeface="Poppins"/>
                          <a:ea typeface="Poppins"/>
                          <a:cs typeface="Poppins"/>
                          <a:sym typeface="Poppins"/>
                        </a:rPr>
                        <a:t>You can edit the master slides easily. For more info, click </a:t>
                      </a:r>
                      <a:r>
                        <a:rPr lang="en" sz="1100" u="sng">
                          <a:solidFill>
                            <a:schemeClr val="dk1"/>
                          </a:solidFill>
                          <a:latin typeface="Poppins"/>
                          <a:ea typeface="Poppins"/>
                          <a:cs typeface="Poppins"/>
                          <a:sym typeface="Poppins"/>
                          <a:hlinkClick r:id="rId11">
                            <a:extLst>
                              <a:ext uri="{A12FA001-AC4F-418D-AE19-62706E023703}">
                                <ahyp:hlinkClr val="tx"/>
                              </a:ext>
                            </a:extLst>
                          </a:hlinkClick>
                        </a:rPr>
                        <a:t>here</a:t>
                      </a:r>
                      <a:endParaRPr sz="1000">
                        <a:solidFill>
                          <a:schemeClr val="dk1"/>
                        </a:solidFill>
                        <a:latin typeface="Poppins"/>
                        <a:ea typeface="Poppins"/>
                        <a:cs typeface="Poppins"/>
                        <a:sym typeface="Poppins"/>
                      </a:endParaRPr>
                    </a:p>
                  </a:txBody>
                  <a:tcPr marT="0" marB="0"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solidFill>
                      <a:schemeClr val="accent1"/>
                    </a:solidFill>
                  </a:tcPr>
                </a:tc>
              </a:tr>
            </a:tbl>
          </a:graphicData>
        </a:graphic>
      </p:graphicFrame>
      <p:sp>
        <p:nvSpPr>
          <p:cNvPr id="217" name="Google Shape;217;p27"/>
          <p:cNvSpPr txBox="1"/>
          <p:nvPr/>
        </p:nvSpPr>
        <p:spPr>
          <a:xfrm>
            <a:off x="713225" y="3992450"/>
            <a:ext cx="2912100" cy="461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800">
                <a:solidFill>
                  <a:schemeClr val="lt2"/>
                </a:solidFill>
                <a:latin typeface="Poppins Medium"/>
                <a:ea typeface="Poppins Medium"/>
                <a:cs typeface="Poppins Medium"/>
                <a:sym typeface="Poppins Medium"/>
              </a:rPr>
              <a:t>For more info:</a:t>
            </a:r>
            <a:br>
              <a:rPr lang="en" sz="800">
                <a:solidFill>
                  <a:srgbClr val="191919"/>
                </a:solidFill>
                <a:latin typeface="Poppins Medium"/>
                <a:ea typeface="Poppins Medium"/>
                <a:cs typeface="Poppins Medium"/>
                <a:sym typeface="Poppins Medium"/>
              </a:rPr>
            </a:br>
            <a:r>
              <a:rPr lang="en" sz="1000" u="sng">
                <a:solidFill>
                  <a:schemeClr val="dk2"/>
                </a:solidFill>
                <a:latin typeface="Poppins Medium"/>
                <a:ea typeface="Poppins Medium"/>
                <a:cs typeface="Poppins Medium"/>
                <a:sym typeface="Poppins Medium"/>
                <a:hlinkClick r:id="rId12">
                  <a:extLst>
                    <a:ext uri="{A12FA001-AC4F-418D-AE19-62706E023703}">
                      <ahyp:hlinkClr val="tx"/>
                    </a:ext>
                  </a:extLst>
                </a:hlinkClick>
              </a:rPr>
              <a:t>SLIDESGO</a:t>
            </a:r>
            <a:r>
              <a:rPr lang="en" sz="1000">
                <a:solidFill>
                  <a:schemeClr val="dk2"/>
                </a:solidFill>
                <a:uFill>
                  <a:noFill/>
                </a:uFill>
                <a:latin typeface="Poppins Medium"/>
                <a:ea typeface="Poppins Medium"/>
                <a:cs typeface="Poppins Medium"/>
                <a:sym typeface="Poppins Medium"/>
                <a:hlinkClick r:id="rId13">
                  <a:extLst>
                    <a:ext uri="{A12FA001-AC4F-418D-AE19-62706E023703}">
                      <ahyp:hlinkClr val="tx"/>
                    </a:ext>
                  </a:extLst>
                </a:hlinkClick>
              </a:rPr>
              <a:t> </a:t>
            </a:r>
            <a:r>
              <a:rPr lang="en" sz="1000">
                <a:solidFill>
                  <a:schemeClr val="dk2"/>
                </a:solidFill>
                <a:latin typeface="Poppins Medium"/>
                <a:ea typeface="Poppins Medium"/>
                <a:cs typeface="Poppins Medium"/>
                <a:sym typeface="Poppins Medium"/>
              </a:rPr>
              <a:t>| </a:t>
            </a:r>
            <a:r>
              <a:rPr lang="en" sz="1000" u="sng">
                <a:solidFill>
                  <a:schemeClr val="dk2"/>
                </a:solidFill>
                <a:latin typeface="Poppins Medium"/>
                <a:ea typeface="Poppins Medium"/>
                <a:cs typeface="Poppins Medium"/>
                <a:sym typeface="Poppins Medium"/>
                <a:hlinkClick r:id="rId14">
                  <a:extLst>
                    <a:ext uri="{A12FA001-AC4F-418D-AE19-62706E023703}">
                      <ahyp:hlinkClr val="tx"/>
                    </a:ext>
                  </a:extLst>
                </a:hlinkClick>
              </a:rPr>
              <a:t>SLIDESGO SCHOOL</a:t>
            </a:r>
            <a:r>
              <a:rPr lang="en" sz="1000">
                <a:solidFill>
                  <a:schemeClr val="dk2"/>
                </a:solidFill>
                <a:latin typeface="Poppins Medium"/>
                <a:ea typeface="Poppins Medium"/>
                <a:cs typeface="Poppins Medium"/>
                <a:sym typeface="Poppins Medium"/>
              </a:rPr>
              <a:t> | </a:t>
            </a:r>
            <a:r>
              <a:rPr lang="en" sz="1000" u="sng">
                <a:solidFill>
                  <a:schemeClr val="dk2"/>
                </a:solidFill>
                <a:latin typeface="Poppins Medium"/>
                <a:ea typeface="Poppins Medium"/>
                <a:cs typeface="Poppins Medium"/>
                <a:sym typeface="Poppins Medium"/>
                <a:hlinkClick r:id="rId15">
                  <a:extLst>
                    <a:ext uri="{A12FA001-AC4F-418D-AE19-62706E023703}">
                      <ahyp:hlinkClr val="tx"/>
                    </a:ext>
                  </a:extLst>
                </a:hlinkClick>
              </a:rPr>
              <a:t>FAQ</a:t>
            </a:r>
            <a:r>
              <a:rPr lang="en" sz="1000" u="sng">
                <a:solidFill>
                  <a:schemeClr val="dk2"/>
                </a:solidFill>
                <a:latin typeface="Poppins Medium"/>
                <a:ea typeface="Poppins Medium"/>
                <a:cs typeface="Poppins Medium"/>
                <a:sym typeface="Poppins Medium"/>
              </a:rPr>
              <a:t>s</a:t>
            </a:r>
            <a:endParaRPr sz="1000" u="sng">
              <a:solidFill>
                <a:schemeClr val="dk2"/>
              </a:solidFill>
              <a:latin typeface="Poppins Medium"/>
              <a:ea typeface="Poppins Medium"/>
              <a:cs typeface="Poppins Medium"/>
              <a:sym typeface="Poppins Medium"/>
            </a:endParaRPr>
          </a:p>
        </p:txBody>
      </p:sp>
      <p:sp>
        <p:nvSpPr>
          <p:cNvPr id="218" name="Google Shape;218;p27"/>
          <p:cNvSpPr txBox="1"/>
          <p:nvPr/>
        </p:nvSpPr>
        <p:spPr>
          <a:xfrm>
            <a:off x="5155450" y="3992450"/>
            <a:ext cx="3280200" cy="4617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sz="800">
                <a:solidFill>
                  <a:schemeClr val="lt2"/>
                </a:solidFill>
                <a:latin typeface="Poppins Medium"/>
                <a:ea typeface="Poppins Medium"/>
                <a:cs typeface="Poppins Medium"/>
                <a:sym typeface="Poppins Medium"/>
              </a:rPr>
              <a:t>You can visit our sister </a:t>
            </a:r>
            <a:r>
              <a:rPr lang="en" sz="800">
                <a:solidFill>
                  <a:schemeClr val="lt2"/>
                </a:solidFill>
                <a:latin typeface="Poppins Medium"/>
                <a:ea typeface="Poppins Medium"/>
                <a:cs typeface="Poppins Medium"/>
                <a:sym typeface="Poppins Medium"/>
              </a:rPr>
              <a:t>projects</a:t>
            </a:r>
            <a:r>
              <a:rPr lang="en" sz="800">
                <a:solidFill>
                  <a:schemeClr val="lt2"/>
                </a:solidFill>
                <a:latin typeface="Poppins Medium"/>
                <a:ea typeface="Poppins Medium"/>
                <a:cs typeface="Poppins Medium"/>
                <a:sym typeface="Poppins Medium"/>
              </a:rPr>
              <a:t>:</a:t>
            </a:r>
            <a:br>
              <a:rPr lang="en" sz="800">
                <a:solidFill>
                  <a:schemeClr val="lt2"/>
                </a:solidFill>
                <a:latin typeface="Poppins Medium"/>
                <a:ea typeface="Poppins Medium"/>
                <a:cs typeface="Poppins Medium"/>
                <a:sym typeface="Poppins Medium"/>
              </a:rPr>
            </a:br>
            <a:r>
              <a:rPr lang="en" sz="1000" u="sng">
                <a:solidFill>
                  <a:schemeClr val="dk2"/>
                </a:solidFill>
                <a:latin typeface="Poppins Medium"/>
                <a:ea typeface="Poppins Medium"/>
                <a:cs typeface="Poppins Medium"/>
                <a:sym typeface="Poppins Medium"/>
                <a:hlinkClick r:id="rId16">
                  <a:extLst>
                    <a:ext uri="{A12FA001-AC4F-418D-AE19-62706E023703}">
                      <ahyp:hlinkClr val="tx"/>
                    </a:ext>
                  </a:extLst>
                </a:hlinkClick>
              </a:rPr>
              <a:t>FREEPIK</a:t>
            </a:r>
            <a:r>
              <a:rPr lang="en" sz="1000">
                <a:solidFill>
                  <a:schemeClr val="dk2"/>
                </a:solidFill>
                <a:latin typeface="Poppins Medium"/>
                <a:ea typeface="Poppins Medium"/>
                <a:cs typeface="Poppins Medium"/>
                <a:sym typeface="Poppins Medium"/>
              </a:rPr>
              <a:t> | </a:t>
            </a:r>
            <a:r>
              <a:rPr lang="en" sz="1000" u="sng">
                <a:solidFill>
                  <a:schemeClr val="dk2"/>
                </a:solidFill>
                <a:latin typeface="Poppins Medium"/>
                <a:ea typeface="Poppins Medium"/>
                <a:cs typeface="Poppins Medium"/>
                <a:sym typeface="Poppins Medium"/>
                <a:hlinkClick r:id="rId17">
                  <a:extLst>
                    <a:ext uri="{A12FA001-AC4F-418D-AE19-62706E023703}">
                      <ahyp:hlinkClr val="tx"/>
                    </a:ext>
                  </a:extLst>
                </a:hlinkClick>
              </a:rPr>
              <a:t>FLATICON</a:t>
            </a:r>
            <a:r>
              <a:rPr lang="en" sz="1000">
                <a:solidFill>
                  <a:schemeClr val="dk2"/>
                </a:solidFill>
                <a:latin typeface="Poppins Medium"/>
                <a:ea typeface="Poppins Medium"/>
                <a:cs typeface="Poppins Medium"/>
                <a:sym typeface="Poppins Medium"/>
              </a:rPr>
              <a:t> | </a:t>
            </a:r>
            <a:r>
              <a:rPr lang="en" sz="1000" u="sng">
                <a:solidFill>
                  <a:schemeClr val="dk2"/>
                </a:solidFill>
                <a:latin typeface="Poppins Medium"/>
                <a:ea typeface="Poppins Medium"/>
                <a:cs typeface="Poppins Medium"/>
                <a:sym typeface="Poppins Medium"/>
                <a:hlinkClick r:id="rId18">
                  <a:extLst>
                    <a:ext uri="{A12FA001-AC4F-418D-AE19-62706E023703}">
                      <ahyp:hlinkClr val="tx"/>
                    </a:ext>
                  </a:extLst>
                </a:hlinkClick>
              </a:rPr>
              <a:t>STORYSET</a:t>
            </a:r>
            <a:r>
              <a:rPr lang="en" sz="1000">
                <a:solidFill>
                  <a:schemeClr val="dk2"/>
                </a:solidFill>
                <a:latin typeface="Poppins Medium"/>
                <a:ea typeface="Poppins Medium"/>
                <a:cs typeface="Poppins Medium"/>
                <a:sym typeface="Poppins Medium"/>
              </a:rPr>
              <a:t> | </a:t>
            </a:r>
            <a:r>
              <a:rPr lang="en" sz="1000" u="sng">
                <a:solidFill>
                  <a:schemeClr val="dk2"/>
                </a:solidFill>
                <a:latin typeface="Poppins Medium"/>
                <a:ea typeface="Poppins Medium"/>
                <a:cs typeface="Poppins Medium"/>
                <a:sym typeface="Poppins Medium"/>
                <a:hlinkClick r:id="rId19">
                  <a:extLst>
                    <a:ext uri="{A12FA001-AC4F-418D-AE19-62706E023703}">
                      <ahyp:hlinkClr val="tx"/>
                    </a:ext>
                  </a:extLst>
                </a:hlinkClick>
              </a:rPr>
              <a:t>WEPIK</a:t>
            </a:r>
            <a:r>
              <a:rPr lang="en" sz="1000">
                <a:solidFill>
                  <a:schemeClr val="dk2"/>
                </a:solidFill>
                <a:uFill>
                  <a:noFill/>
                </a:uFill>
                <a:latin typeface="Poppins Medium"/>
                <a:ea typeface="Poppins Medium"/>
                <a:cs typeface="Poppins Medium"/>
                <a:sym typeface="Poppins Medium"/>
                <a:hlinkClick r:id="rId20">
                  <a:extLst>
                    <a:ext uri="{A12FA001-AC4F-418D-AE19-62706E023703}">
                      <ahyp:hlinkClr val="tx"/>
                    </a:ext>
                  </a:extLst>
                </a:hlinkClick>
              </a:rPr>
              <a:t> </a:t>
            </a:r>
            <a:r>
              <a:rPr lang="en" sz="1000">
                <a:solidFill>
                  <a:schemeClr val="dk2"/>
                </a:solidFill>
                <a:latin typeface="Poppins Medium"/>
                <a:ea typeface="Poppins Medium"/>
                <a:cs typeface="Poppins Medium"/>
                <a:sym typeface="Poppins Medium"/>
              </a:rPr>
              <a:t>| </a:t>
            </a:r>
            <a:r>
              <a:rPr lang="en" sz="1000" u="sng">
                <a:solidFill>
                  <a:schemeClr val="dk2"/>
                </a:solidFill>
                <a:latin typeface="Poppins Medium"/>
                <a:ea typeface="Poppins Medium"/>
                <a:cs typeface="Poppins Medium"/>
                <a:sym typeface="Poppins Medium"/>
                <a:hlinkClick r:id="rId21">
                  <a:extLst>
                    <a:ext uri="{A12FA001-AC4F-418D-AE19-62706E023703}">
                      <ahyp:hlinkClr val="tx"/>
                    </a:ext>
                  </a:extLst>
                </a:hlinkClick>
              </a:rPr>
              <a:t>VIDEVO</a:t>
            </a:r>
            <a:endParaRPr sz="1000">
              <a:solidFill>
                <a:schemeClr val="dk2"/>
              </a:solidFill>
              <a:latin typeface="Poppins Medium"/>
              <a:ea typeface="Poppins Medium"/>
              <a:cs typeface="Poppins Medium"/>
              <a:sym typeface="Poppins Medium"/>
            </a:endParaRPr>
          </a:p>
          <a:p>
            <a:pPr indent="0" lvl="0" marL="0" rtl="0" algn="r">
              <a:spcBef>
                <a:spcPts val="0"/>
              </a:spcBef>
              <a:spcAft>
                <a:spcPts val="0"/>
              </a:spcAft>
              <a:buNone/>
            </a:pPr>
            <a:r>
              <a:t/>
            </a:r>
            <a:endParaRPr sz="1000">
              <a:solidFill>
                <a:srgbClr val="6E6EE3"/>
              </a:solidFill>
              <a:latin typeface="Poppins Medium"/>
              <a:ea typeface="Poppins Medium"/>
              <a:cs typeface="Poppins Medium"/>
              <a:sym typeface="Poppins Medium"/>
            </a:endParaRPr>
          </a:p>
        </p:txBody>
      </p:sp>
      <p:sp>
        <p:nvSpPr>
          <p:cNvPr id="219" name="Google Shape;219;p27"/>
          <p:cNvSpPr/>
          <p:nvPr/>
        </p:nvSpPr>
        <p:spPr>
          <a:xfrm rot="10800000">
            <a:off x="7452201" y="-4"/>
            <a:ext cx="971799" cy="478529"/>
          </a:xfrm>
          <a:custGeom>
            <a:rect b="b" l="l" r="r" t="t"/>
            <a:pathLst>
              <a:path extrusionOk="0" h="54736" w="111158">
                <a:moveTo>
                  <a:pt x="45928" y="1"/>
                </a:moveTo>
                <a:lnTo>
                  <a:pt x="46074" y="28622"/>
                </a:lnTo>
                <a:lnTo>
                  <a:pt x="27789" y="6601"/>
                </a:lnTo>
                <a:lnTo>
                  <a:pt x="37717" y="33448"/>
                </a:lnTo>
                <a:lnTo>
                  <a:pt x="37717" y="33448"/>
                </a:lnTo>
                <a:lnTo>
                  <a:pt x="13004" y="19010"/>
                </a:lnTo>
                <a:lnTo>
                  <a:pt x="31512" y="40840"/>
                </a:lnTo>
                <a:lnTo>
                  <a:pt x="31512" y="40840"/>
                </a:lnTo>
                <a:lnTo>
                  <a:pt x="3352" y="35726"/>
                </a:lnTo>
                <a:lnTo>
                  <a:pt x="28212" y="49910"/>
                </a:lnTo>
                <a:lnTo>
                  <a:pt x="0" y="54735"/>
                </a:lnTo>
                <a:lnTo>
                  <a:pt x="111158" y="54735"/>
                </a:lnTo>
                <a:lnTo>
                  <a:pt x="82947" y="49910"/>
                </a:lnTo>
                <a:lnTo>
                  <a:pt x="107807" y="35726"/>
                </a:lnTo>
                <a:lnTo>
                  <a:pt x="79645" y="40840"/>
                </a:lnTo>
                <a:lnTo>
                  <a:pt x="98154" y="19010"/>
                </a:lnTo>
                <a:lnTo>
                  <a:pt x="98154" y="19010"/>
                </a:lnTo>
                <a:lnTo>
                  <a:pt x="73442" y="33448"/>
                </a:lnTo>
                <a:lnTo>
                  <a:pt x="73442" y="33448"/>
                </a:lnTo>
                <a:lnTo>
                  <a:pt x="83369" y="6601"/>
                </a:lnTo>
                <a:lnTo>
                  <a:pt x="83369" y="6601"/>
                </a:lnTo>
                <a:lnTo>
                  <a:pt x="65084" y="28622"/>
                </a:lnTo>
                <a:lnTo>
                  <a:pt x="65229" y="1"/>
                </a:lnTo>
                <a:lnTo>
                  <a:pt x="55579" y="26946"/>
                </a:lnTo>
                <a:lnTo>
                  <a:pt x="4592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 name="Google Shape;220;p27">
            <a:hlinkClick action="ppaction://hlinkshowjump?jump=nextslide"/>
          </p:cNvPr>
          <p:cNvSpPr/>
          <p:nvPr/>
        </p:nvSpPr>
        <p:spPr>
          <a:xfrm>
            <a:off x="8627302" y="368152"/>
            <a:ext cx="181906" cy="246950"/>
          </a:xfrm>
          <a:custGeom>
            <a:rect b="b" l="l" r="r" t="t"/>
            <a:pathLst>
              <a:path extrusionOk="0" h="196382" w="144657">
                <a:moveTo>
                  <a:pt x="72442" y="1"/>
                </a:moveTo>
                <a:cubicBezTo>
                  <a:pt x="67507" y="1"/>
                  <a:pt x="63516" y="3992"/>
                  <a:pt x="63516" y="8926"/>
                </a:cubicBezTo>
                <a:lnTo>
                  <a:pt x="63516" y="165910"/>
                </a:lnTo>
                <a:lnTo>
                  <a:pt x="16256" y="118668"/>
                </a:lnTo>
                <a:cubicBezTo>
                  <a:pt x="14508" y="116851"/>
                  <a:pt x="12178" y="115938"/>
                  <a:pt x="9843" y="115938"/>
                </a:cubicBezTo>
                <a:cubicBezTo>
                  <a:pt x="7610" y="115938"/>
                  <a:pt x="5372" y="116774"/>
                  <a:pt x="3638" y="118450"/>
                </a:cubicBezTo>
                <a:cubicBezTo>
                  <a:pt x="91" y="121870"/>
                  <a:pt x="1" y="127521"/>
                  <a:pt x="3420" y="131068"/>
                </a:cubicBezTo>
                <a:cubicBezTo>
                  <a:pt x="3493" y="131150"/>
                  <a:pt x="3566" y="131213"/>
                  <a:pt x="3638" y="131286"/>
                </a:cubicBezTo>
                <a:lnTo>
                  <a:pt x="66128" y="193776"/>
                </a:lnTo>
                <a:cubicBezTo>
                  <a:pt x="67875" y="195513"/>
                  <a:pt x="70158" y="196382"/>
                  <a:pt x="72441" y="196382"/>
                </a:cubicBezTo>
                <a:cubicBezTo>
                  <a:pt x="74723" y="196382"/>
                  <a:pt x="77005" y="195513"/>
                  <a:pt x="78746" y="193776"/>
                </a:cubicBezTo>
                <a:lnTo>
                  <a:pt x="141236" y="131286"/>
                </a:lnTo>
                <a:cubicBezTo>
                  <a:pt x="144656" y="127739"/>
                  <a:pt x="144556" y="122088"/>
                  <a:pt x="141019" y="118668"/>
                </a:cubicBezTo>
                <a:cubicBezTo>
                  <a:pt x="139291" y="116994"/>
                  <a:pt x="137052" y="116157"/>
                  <a:pt x="134814" y="116157"/>
                </a:cubicBezTo>
                <a:cubicBezTo>
                  <a:pt x="132576" y="116157"/>
                  <a:pt x="130338" y="116994"/>
                  <a:pt x="128610" y="118668"/>
                </a:cubicBezTo>
                <a:lnTo>
                  <a:pt x="81359" y="165910"/>
                </a:lnTo>
                <a:lnTo>
                  <a:pt x="81359" y="8926"/>
                </a:lnTo>
                <a:cubicBezTo>
                  <a:pt x="81359" y="3992"/>
                  <a:pt x="77367" y="1"/>
                  <a:pt x="7244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 name="Google Shape;221;p27"/>
          <p:cNvSpPr/>
          <p:nvPr/>
        </p:nvSpPr>
        <p:spPr>
          <a:xfrm>
            <a:off x="65751" y="3422449"/>
            <a:ext cx="361446" cy="361452"/>
          </a:xfrm>
          <a:custGeom>
            <a:rect b="b" l="l" r="r" t="t"/>
            <a:pathLst>
              <a:path extrusionOk="0" h="59621" w="59620">
                <a:moveTo>
                  <a:pt x="29810" y="1"/>
                </a:moveTo>
                <a:cubicBezTo>
                  <a:pt x="29810" y="16464"/>
                  <a:pt x="16463" y="29811"/>
                  <a:pt x="1" y="29811"/>
                </a:cubicBezTo>
                <a:cubicBezTo>
                  <a:pt x="16463" y="29811"/>
                  <a:pt x="29810" y="43158"/>
                  <a:pt x="29810" y="59621"/>
                </a:cubicBezTo>
                <a:cubicBezTo>
                  <a:pt x="29810" y="43158"/>
                  <a:pt x="43157" y="29811"/>
                  <a:pt x="59619" y="29811"/>
                </a:cubicBezTo>
                <a:cubicBezTo>
                  <a:pt x="43155" y="29811"/>
                  <a:pt x="29810" y="16464"/>
                  <a:pt x="2981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5" name="Shape 225"/>
        <p:cNvGrpSpPr/>
        <p:nvPr/>
      </p:nvGrpSpPr>
      <p:grpSpPr>
        <a:xfrm>
          <a:off x="0" y="0"/>
          <a:ext cx="0" cy="0"/>
          <a:chOff x="0" y="0"/>
          <a:chExt cx="0" cy="0"/>
        </a:xfrm>
      </p:grpSpPr>
      <p:grpSp>
        <p:nvGrpSpPr>
          <p:cNvPr id="226" name="Google Shape;226;p28"/>
          <p:cNvGrpSpPr/>
          <p:nvPr/>
        </p:nvGrpSpPr>
        <p:grpSpPr>
          <a:xfrm>
            <a:off x="5750423" y="2999722"/>
            <a:ext cx="772053" cy="765211"/>
            <a:chOff x="916275" y="2357800"/>
            <a:chExt cx="798400" cy="791325"/>
          </a:xfrm>
        </p:grpSpPr>
        <p:sp>
          <p:nvSpPr>
            <p:cNvPr id="227" name="Google Shape;227;p28"/>
            <p:cNvSpPr/>
            <p:nvPr/>
          </p:nvSpPr>
          <p:spPr>
            <a:xfrm>
              <a:off x="952100" y="2369375"/>
              <a:ext cx="734825" cy="734825"/>
            </a:xfrm>
            <a:custGeom>
              <a:rect b="b" l="l" r="r" t="t"/>
              <a:pathLst>
                <a:path extrusionOk="0" h="29393" w="29393">
                  <a:moveTo>
                    <a:pt x="14697" y="0"/>
                  </a:moveTo>
                  <a:cubicBezTo>
                    <a:pt x="10799" y="0"/>
                    <a:pt x="7061" y="1550"/>
                    <a:pt x="4305" y="4305"/>
                  </a:cubicBezTo>
                  <a:cubicBezTo>
                    <a:pt x="1548" y="7061"/>
                    <a:pt x="1" y="10799"/>
                    <a:pt x="1" y="14697"/>
                  </a:cubicBezTo>
                  <a:cubicBezTo>
                    <a:pt x="1" y="18594"/>
                    <a:pt x="1548" y="22332"/>
                    <a:pt x="4305" y="25088"/>
                  </a:cubicBezTo>
                  <a:cubicBezTo>
                    <a:pt x="7061" y="27844"/>
                    <a:pt x="10799" y="29393"/>
                    <a:pt x="14697" y="29393"/>
                  </a:cubicBezTo>
                  <a:cubicBezTo>
                    <a:pt x="18594" y="29393"/>
                    <a:pt x="22332" y="27844"/>
                    <a:pt x="25088" y="25088"/>
                  </a:cubicBezTo>
                  <a:cubicBezTo>
                    <a:pt x="27844" y="22332"/>
                    <a:pt x="29393" y="18594"/>
                    <a:pt x="29393" y="14697"/>
                  </a:cubicBezTo>
                  <a:cubicBezTo>
                    <a:pt x="29393" y="10799"/>
                    <a:pt x="27844" y="7061"/>
                    <a:pt x="25088" y="4305"/>
                  </a:cubicBezTo>
                  <a:cubicBezTo>
                    <a:pt x="22332" y="1550"/>
                    <a:pt x="18594" y="0"/>
                    <a:pt x="1469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 name="Google Shape;228;p28"/>
            <p:cNvSpPr/>
            <p:nvPr/>
          </p:nvSpPr>
          <p:spPr>
            <a:xfrm>
              <a:off x="916275" y="2357800"/>
              <a:ext cx="798400" cy="791325"/>
            </a:xfrm>
            <a:custGeom>
              <a:rect b="b" l="l" r="r" t="t"/>
              <a:pathLst>
                <a:path extrusionOk="0" h="31653" w="31936">
                  <a:moveTo>
                    <a:pt x="13686" y="1298"/>
                  </a:moveTo>
                  <a:lnTo>
                    <a:pt x="13689" y="1317"/>
                  </a:lnTo>
                  <a:lnTo>
                    <a:pt x="13626" y="1324"/>
                  </a:lnTo>
                  <a:lnTo>
                    <a:pt x="13623" y="1305"/>
                  </a:lnTo>
                  <a:lnTo>
                    <a:pt x="13686" y="1298"/>
                  </a:lnTo>
                  <a:close/>
                  <a:moveTo>
                    <a:pt x="14307" y="1323"/>
                  </a:moveTo>
                  <a:lnTo>
                    <a:pt x="14311" y="1380"/>
                  </a:lnTo>
                  <a:lnTo>
                    <a:pt x="14291" y="1383"/>
                  </a:lnTo>
                  <a:lnTo>
                    <a:pt x="14286" y="1326"/>
                  </a:lnTo>
                  <a:lnTo>
                    <a:pt x="14307" y="1323"/>
                  </a:lnTo>
                  <a:close/>
                  <a:moveTo>
                    <a:pt x="14555" y="1120"/>
                  </a:moveTo>
                  <a:cubicBezTo>
                    <a:pt x="14561" y="1155"/>
                    <a:pt x="14567" y="1186"/>
                    <a:pt x="14575" y="1227"/>
                  </a:cubicBezTo>
                  <a:cubicBezTo>
                    <a:pt x="14525" y="1236"/>
                    <a:pt x="14486" y="1243"/>
                    <a:pt x="14447" y="1251"/>
                  </a:cubicBezTo>
                  <a:cubicBezTo>
                    <a:pt x="14440" y="1261"/>
                    <a:pt x="14435" y="1269"/>
                    <a:pt x="14431" y="1275"/>
                  </a:cubicBezTo>
                  <a:lnTo>
                    <a:pt x="14431" y="1275"/>
                  </a:lnTo>
                  <a:cubicBezTo>
                    <a:pt x="14430" y="1273"/>
                    <a:pt x="14428" y="1270"/>
                    <a:pt x="14427" y="1267"/>
                  </a:cubicBezTo>
                  <a:lnTo>
                    <a:pt x="14427" y="1267"/>
                  </a:lnTo>
                  <a:cubicBezTo>
                    <a:pt x="14425" y="1274"/>
                    <a:pt x="14423" y="1281"/>
                    <a:pt x="14421" y="1289"/>
                  </a:cubicBezTo>
                  <a:lnTo>
                    <a:pt x="14421" y="1289"/>
                  </a:lnTo>
                  <a:cubicBezTo>
                    <a:pt x="14423" y="1286"/>
                    <a:pt x="14427" y="1282"/>
                    <a:pt x="14431" y="1275"/>
                  </a:cubicBezTo>
                  <a:lnTo>
                    <a:pt x="14431" y="1275"/>
                  </a:lnTo>
                  <a:cubicBezTo>
                    <a:pt x="14440" y="1293"/>
                    <a:pt x="14448" y="1310"/>
                    <a:pt x="14452" y="1329"/>
                  </a:cubicBezTo>
                  <a:cubicBezTo>
                    <a:pt x="14454" y="1337"/>
                    <a:pt x="14432" y="1351"/>
                    <a:pt x="14388" y="1396"/>
                  </a:cubicBezTo>
                  <a:cubicBezTo>
                    <a:pt x="14402" y="1353"/>
                    <a:pt x="14413" y="1318"/>
                    <a:pt x="14421" y="1289"/>
                  </a:cubicBezTo>
                  <a:lnTo>
                    <a:pt x="14421" y="1289"/>
                  </a:lnTo>
                  <a:cubicBezTo>
                    <a:pt x="14418" y="1292"/>
                    <a:pt x="14416" y="1293"/>
                    <a:pt x="14415" y="1293"/>
                  </a:cubicBezTo>
                  <a:cubicBezTo>
                    <a:pt x="14410" y="1293"/>
                    <a:pt x="14414" y="1272"/>
                    <a:pt x="14419" y="1252"/>
                  </a:cubicBezTo>
                  <a:cubicBezTo>
                    <a:pt x="14421" y="1257"/>
                    <a:pt x="14424" y="1262"/>
                    <a:pt x="14427" y="1267"/>
                  </a:cubicBezTo>
                  <a:lnTo>
                    <a:pt x="14427" y="1267"/>
                  </a:lnTo>
                  <a:cubicBezTo>
                    <a:pt x="14447" y="1192"/>
                    <a:pt x="14448" y="1167"/>
                    <a:pt x="14448" y="1140"/>
                  </a:cubicBezTo>
                  <a:cubicBezTo>
                    <a:pt x="14486" y="1133"/>
                    <a:pt x="14513" y="1128"/>
                    <a:pt x="14555" y="1120"/>
                  </a:cubicBezTo>
                  <a:close/>
                  <a:moveTo>
                    <a:pt x="17402" y="1308"/>
                  </a:moveTo>
                  <a:cubicBezTo>
                    <a:pt x="17405" y="1346"/>
                    <a:pt x="17407" y="1373"/>
                    <a:pt x="17408" y="1398"/>
                  </a:cubicBezTo>
                  <a:lnTo>
                    <a:pt x="17363" y="1433"/>
                  </a:lnTo>
                  <a:cubicBezTo>
                    <a:pt x="17332" y="1404"/>
                    <a:pt x="17301" y="1376"/>
                    <a:pt x="17242" y="1321"/>
                  </a:cubicBezTo>
                  <a:cubicBezTo>
                    <a:pt x="17321" y="1315"/>
                    <a:pt x="17358" y="1312"/>
                    <a:pt x="17402" y="1308"/>
                  </a:cubicBezTo>
                  <a:close/>
                  <a:moveTo>
                    <a:pt x="14064" y="1408"/>
                  </a:moveTo>
                  <a:lnTo>
                    <a:pt x="14076" y="1457"/>
                  </a:lnTo>
                  <a:lnTo>
                    <a:pt x="13973" y="1468"/>
                  </a:lnTo>
                  <a:lnTo>
                    <a:pt x="13966" y="1442"/>
                  </a:lnTo>
                  <a:lnTo>
                    <a:pt x="14064" y="1408"/>
                  </a:lnTo>
                  <a:close/>
                  <a:moveTo>
                    <a:pt x="9038" y="1543"/>
                  </a:moveTo>
                  <a:lnTo>
                    <a:pt x="9062" y="1596"/>
                  </a:lnTo>
                  <a:lnTo>
                    <a:pt x="9040" y="1605"/>
                  </a:lnTo>
                  <a:lnTo>
                    <a:pt x="9016" y="1552"/>
                  </a:lnTo>
                  <a:lnTo>
                    <a:pt x="9038" y="1543"/>
                  </a:lnTo>
                  <a:close/>
                  <a:moveTo>
                    <a:pt x="10090" y="2275"/>
                  </a:moveTo>
                  <a:lnTo>
                    <a:pt x="10112" y="2328"/>
                  </a:lnTo>
                  <a:lnTo>
                    <a:pt x="10092" y="2336"/>
                  </a:lnTo>
                  <a:lnTo>
                    <a:pt x="10070" y="2283"/>
                  </a:lnTo>
                  <a:lnTo>
                    <a:pt x="10090" y="2275"/>
                  </a:lnTo>
                  <a:close/>
                  <a:moveTo>
                    <a:pt x="9408" y="2594"/>
                  </a:moveTo>
                  <a:lnTo>
                    <a:pt x="9416" y="2611"/>
                  </a:lnTo>
                  <a:lnTo>
                    <a:pt x="9356" y="2636"/>
                  </a:lnTo>
                  <a:lnTo>
                    <a:pt x="9349" y="2620"/>
                  </a:lnTo>
                  <a:lnTo>
                    <a:pt x="9408" y="2594"/>
                  </a:lnTo>
                  <a:close/>
                  <a:moveTo>
                    <a:pt x="22225" y="2748"/>
                  </a:moveTo>
                  <a:lnTo>
                    <a:pt x="22243" y="2759"/>
                  </a:lnTo>
                  <a:lnTo>
                    <a:pt x="22215" y="2809"/>
                  </a:lnTo>
                  <a:lnTo>
                    <a:pt x="22197" y="2800"/>
                  </a:lnTo>
                  <a:lnTo>
                    <a:pt x="22225" y="2748"/>
                  </a:lnTo>
                  <a:close/>
                  <a:moveTo>
                    <a:pt x="23439" y="3624"/>
                  </a:moveTo>
                  <a:lnTo>
                    <a:pt x="23456" y="3635"/>
                  </a:lnTo>
                  <a:lnTo>
                    <a:pt x="23423" y="3683"/>
                  </a:lnTo>
                  <a:lnTo>
                    <a:pt x="23406" y="3671"/>
                  </a:lnTo>
                  <a:lnTo>
                    <a:pt x="23439" y="3624"/>
                  </a:lnTo>
                  <a:close/>
                  <a:moveTo>
                    <a:pt x="7012" y="4052"/>
                  </a:moveTo>
                  <a:lnTo>
                    <a:pt x="7046" y="4097"/>
                  </a:lnTo>
                  <a:lnTo>
                    <a:pt x="7029" y="4109"/>
                  </a:lnTo>
                  <a:lnTo>
                    <a:pt x="6993" y="4064"/>
                  </a:lnTo>
                  <a:lnTo>
                    <a:pt x="7012" y="4052"/>
                  </a:lnTo>
                  <a:close/>
                  <a:moveTo>
                    <a:pt x="24607" y="4150"/>
                  </a:moveTo>
                  <a:lnTo>
                    <a:pt x="24623" y="4164"/>
                  </a:lnTo>
                  <a:lnTo>
                    <a:pt x="24586" y="4208"/>
                  </a:lnTo>
                  <a:lnTo>
                    <a:pt x="24570" y="4195"/>
                  </a:lnTo>
                  <a:lnTo>
                    <a:pt x="24607" y="4150"/>
                  </a:lnTo>
                  <a:close/>
                  <a:moveTo>
                    <a:pt x="26968" y="6009"/>
                  </a:moveTo>
                  <a:lnTo>
                    <a:pt x="26990" y="6029"/>
                  </a:lnTo>
                  <a:lnTo>
                    <a:pt x="26931" y="6106"/>
                  </a:lnTo>
                  <a:lnTo>
                    <a:pt x="26892" y="6067"/>
                  </a:lnTo>
                  <a:lnTo>
                    <a:pt x="26968" y="6009"/>
                  </a:lnTo>
                  <a:close/>
                  <a:moveTo>
                    <a:pt x="4341" y="6728"/>
                  </a:moveTo>
                  <a:lnTo>
                    <a:pt x="4385" y="6763"/>
                  </a:lnTo>
                  <a:lnTo>
                    <a:pt x="4372" y="6779"/>
                  </a:lnTo>
                  <a:lnTo>
                    <a:pt x="4326" y="6744"/>
                  </a:lnTo>
                  <a:lnTo>
                    <a:pt x="4341" y="6728"/>
                  </a:lnTo>
                  <a:close/>
                  <a:moveTo>
                    <a:pt x="3835" y="7604"/>
                  </a:moveTo>
                  <a:cubicBezTo>
                    <a:pt x="3835" y="7604"/>
                    <a:pt x="3835" y="7605"/>
                    <a:pt x="3835" y="7605"/>
                  </a:cubicBezTo>
                  <a:cubicBezTo>
                    <a:pt x="3835" y="7604"/>
                    <a:pt x="3835" y="7604"/>
                    <a:pt x="3835" y="7604"/>
                  </a:cubicBezTo>
                  <a:close/>
                  <a:moveTo>
                    <a:pt x="2580" y="9569"/>
                  </a:moveTo>
                  <a:lnTo>
                    <a:pt x="2595" y="9635"/>
                  </a:lnTo>
                  <a:lnTo>
                    <a:pt x="2595" y="9635"/>
                  </a:lnTo>
                  <a:cubicBezTo>
                    <a:pt x="2572" y="9623"/>
                    <a:pt x="2563" y="9603"/>
                    <a:pt x="2555" y="9581"/>
                  </a:cubicBezTo>
                  <a:lnTo>
                    <a:pt x="2580" y="9569"/>
                  </a:lnTo>
                  <a:close/>
                  <a:moveTo>
                    <a:pt x="2596" y="9635"/>
                  </a:moveTo>
                  <a:lnTo>
                    <a:pt x="2596" y="9637"/>
                  </a:lnTo>
                  <a:lnTo>
                    <a:pt x="2581" y="9644"/>
                  </a:lnTo>
                  <a:cubicBezTo>
                    <a:pt x="2603" y="9656"/>
                    <a:pt x="2612" y="9676"/>
                    <a:pt x="2621" y="9698"/>
                  </a:cubicBezTo>
                  <a:lnTo>
                    <a:pt x="2596" y="9710"/>
                  </a:lnTo>
                  <a:lnTo>
                    <a:pt x="2580" y="9642"/>
                  </a:lnTo>
                  <a:lnTo>
                    <a:pt x="2596" y="9635"/>
                  </a:lnTo>
                  <a:close/>
                  <a:moveTo>
                    <a:pt x="1922" y="11251"/>
                  </a:moveTo>
                  <a:lnTo>
                    <a:pt x="1969" y="11262"/>
                  </a:lnTo>
                  <a:lnTo>
                    <a:pt x="1938" y="11368"/>
                  </a:lnTo>
                  <a:lnTo>
                    <a:pt x="1910" y="11364"/>
                  </a:lnTo>
                  <a:lnTo>
                    <a:pt x="1922" y="11251"/>
                  </a:lnTo>
                  <a:close/>
                  <a:moveTo>
                    <a:pt x="1921" y="11465"/>
                  </a:moveTo>
                  <a:lnTo>
                    <a:pt x="1975" y="11483"/>
                  </a:lnTo>
                  <a:lnTo>
                    <a:pt x="1969" y="11504"/>
                  </a:lnTo>
                  <a:lnTo>
                    <a:pt x="1915" y="11487"/>
                  </a:lnTo>
                  <a:lnTo>
                    <a:pt x="1921" y="11465"/>
                  </a:lnTo>
                  <a:close/>
                  <a:moveTo>
                    <a:pt x="563" y="12581"/>
                  </a:moveTo>
                  <a:lnTo>
                    <a:pt x="558" y="12642"/>
                  </a:lnTo>
                  <a:lnTo>
                    <a:pt x="464" y="12623"/>
                  </a:lnTo>
                  <a:lnTo>
                    <a:pt x="465" y="12588"/>
                  </a:lnTo>
                  <a:lnTo>
                    <a:pt x="563" y="12581"/>
                  </a:lnTo>
                  <a:close/>
                  <a:moveTo>
                    <a:pt x="1656" y="13379"/>
                  </a:moveTo>
                  <a:lnTo>
                    <a:pt x="1713" y="13390"/>
                  </a:lnTo>
                  <a:lnTo>
                    <a:pt x="1709" y="13412"/>
                  </a:lnTo>
                  <a:lnTo>
                    <a:pt x="1653" y="13401"/>
                  </a:lnTo>
                  <a:lnTo>
                    <a:pt x="1656" y="13379"/>
                  </a:lnTo>
                  <a:close/>
                  <a:moveTo>
                    <a:pt x="1545" y="13877"/>
                  </a:moveTo>
                  <a:lnTo>
                    <a:pt x="1564" y="13878"/>
                  </a:lnTo>
                  <a:lnTo>
                    <a:pt x="1559" y="13944"/>
                  </a:lnTo>
                  <a:lnTo>
                    <a:pt x="1539" y="13941"/>
                  </a:lnTo>
                  <a:lnTo>
                    <a:pt x="1545" y="13877"/>
                  </a:lnTo>
                  <a:close/>
                  <a:moveTo>
                    <a:pt x="1506" y="14409"/>
                  </a:moveTo>
                  <a:lnTo>
                    <a:pt x="1541" y="14467"/>
                  </a:lnTo>
                  <a:lnTo>
                    <a:pt x="1528" y="14478"/>
                  </a:lnTo>
                  <a:lnTo>
                    <a:pt x="1539" y="14467"/>
                  </a:lnTo>
                  <a:cubicBezTo>
                    <a:pt x="1514" y="14462"/>
                    <a:pt x="1500" y="14446"/>
                    <a:pt x="1485" y="14428"/>
                  </a:cubicBezTo>
                  <a:lnTo>
                    <a:pt x="1506" y="14409"/>
                  </a:lnTo>
                  <a:close/>
                  <a:moveTo>
                    <a:pt x="1528" y="14478"/>
                  </a:moveTo>
                  <a:cubicBezTo>
                    <a:pt x="1554" y="14483"/>
                    <a:pt x="1569" y="14500"/>
                    <a:pt x="1582" y="14517"/>
                  </a:cubicBezTo>
                  <a:lnTo>
                    <a:pt x="1563" y="14536"/>
                  </a:lnTo>
                  <a:lnTo>
                    <a:pt x="1528" y="14478"/>
                  </a:lnTo>
                  <a:close/>
                  <a:moveTo>
                    <a:pt x="1419" y="15126"/>
                  </a:moveTo>
                  <a:cubicBezTo>
                    <a:pt x="1419" y="15128"/>
                    <a:pt x="1419" y="15129"/>
                    <a:pt x="1419" y="15131"/>
                  </a:cubicBezTo>
                  <a:lnTo>
                    <a:pt x="1419" y="15131"/>
                  </a:lnTo>
                  <a:lnTo>
                    <a:pt x="1415" y="15126"/>
                  </a:lnTo>
                  <a:lnTo>
                    <a:pt x="1415" y="15126"/>
                  </a:lnTo>
                  <a:lnTo>
                    <a:pt x="1419" y="15126"/>
                  </a:lnTo>
                  <a:close/>
                  <a:moveTo>
                    <a:pt x="1538" y="15004"/>
                  </a:moveTo>
                  <a:lnTo>
                    <a:pt x="1538" y="15004"/>
                  </a:lnTo>
                  <a:cubicBezTo>
                    <a:pt x="1537" y="15048"/>
                    <a:pt x="1535" y="15083"/>
                    <a:pt x="1534" y="15129"/>
                  </a:cubicBezTo>
                  <a:cubicBezTo>
                    <a:pt x="1492" y="15131"/>
                    <a:pt x="1460" y="15132"/>
                    <a:pt x="1429" y="15133"/>
                  </a:cubicBezTo>
                  <a:lnTo>
                    <a:pt x="1429" y="15133"/>
                  </a:lnTo>
                  <a:cubicBezTo>
                    <a:pt x="1451" y="15059"/>
                    <a:pt x="1491" y="15034"/>
                    <a:pt x="1538" y="15004"/>
                  </a:cubicBezTo>
                  <a:close/>
                  <a:moveTo>
                    <a:pt x="1386" y="15131"/>
                  </a:moveTo>
                  <a:cubicBezTo>
                    <a:pt x="1369" y="15185"/>
                    <a:pt x="1341" y="15188"/>
                    <a:pt x="1310" y="15189"/>
                  </a:cubicBezTo>
                  <a:cubicBezTo>
                    <a:pt x="1307" y="15174"/>
                    <a:pt x="1306" y="15160"/>
                    <a:pt x="1306" y="15145"/>
                  </a:cubicBezTo>
                  <a:lnTo>
                    <a:pt x="1386" y="15131"/>
                  </a:lnTo>
                  <a:close/>
                  <a:moveTo>
                    <a:pt x="1459" y="15399"/>
                  </a:moveTo>
                  <a:lnTo>
                    <a:pt x="1459" y="15466"/>
                  </a:lnTo>
                  <a:lnTo>
                    <a:pt x="1439" y="15466"/>
                  </a:lnTo>
                  <a:lnTo>
                    <a:pt x="1439" y="15399"/>
                  </a:lnTo>
                  <a:close/>
                  <a:moveTo>
                    <a:pt x="31403" y="15627"/>
                  </a:moveTo>
                  <a:lnTo>
                    <a:pt x="31422" y="15629"/>
                  </a:lnTo>
                  <a:lnTo>
                    <a:pt x="31417" y="15698"/>
                  </a:lnTo>
                  <a:lnTo>
                    <a:pt x="31397" y="15697"/>
                  </a:lnTo>
                  <a:lnTo>
                    <a:pt x="31403" y="15627"/>
                  </a:lnTo>
                  <a:close/>
                  <a:moveTo>
                    <a:pt x="31210" y="15819"/>
                  </a:moveTo>
                  <a:lnTo>
                    <a:pt x="31239" y="15820"/>
                  </a:lnTo>
                  <a:lnTo>
                    <a:pt x="31227" y="15957"/>
                  </a:lnTo>
                  <a:lnTo>
                    <a:pt x="31200" y="15954"/>
                  </a:lnTo>
                  <a:lnTo>
                    <a:pt x="31210" y="15819"/>
                  </a:lnTo>
                  <a:close/>
                  <a:moveTo>
                    <a:pt x="1487" y="16020"/>
                  </a:moveTo>
                  <a:lnTo>
                    <a:pt x="1487" y="16042"/>
                  </a:lnTo>
                  <a:lnTo>
                    <a:pt x="1429" y="16044"/>
                  </a:lnTo>
                  <a:lnTo>
                    <a:pt x="1429" y="16020"/>
                  </a:lnTo>
                  <a:close/>
                  <a:moveTo>
                    <a:pt x="31564" y="16226"/>
                  </a:moveTo>
                  <a:lnTo>
                    <a:pt x="31622" y="16234"/>
                  </a:lnTo>
                  <a:lnTo>
                    <a:pt x="31620" y="16257"/>
                  </a:lnTo>
                  <a:lnTo>
                    <a:pt x="31563" y="16250"/>
                  </a:lnTo>
                  <a:lnTo>
                    <a:pt x="31564" y="16226"/>
                  </a:lnTo>
                  <a:close/>
                  <a:moveTo>
                    <a:pt x="31299" y="16316"/>
                  </a:moveTo>
                  <a:cubicBezTo>
                    <a:pt x="31319" y="16316"/>
                    <a:pt x="31351" y="16329"/>
                    <a:pt x="31398" y="16360"/>
                  </a:cubicBezTo>
                  <a:cubicBezTo>
                    <a:pt x="31351" y="16388"/>
                    <a:pt x="31313" y="16410"/>
                    <a:pt x="31275" y="16432"/>
                  </a:cubicBezTo>
                  <a:cubicBezTo>
                    <a:pt x="31263" y="16370"/>
                    <a:pt x="31257" y="16316"/>
                    <a:pt x="31299" y="16316"/>
                  </a:cubicBezTo>
                  <a:close/>
                  <a:moveTo>
                    <a:pt x="345" y="16531"/>
                  </a:moveTo>
                  <a:lnTo>
                    <a:pt x="346" y="16554"/>
                  </a:lnTo>
                  <a:lnTo>
                    <a:pt x="289" y="16557"/>
                  </a:lnTo>
                  <a:lnTo>
                    <a:pt x="287" y="16532"/>
                  </a:lnTo>
                  <a:lnTo>
                    <a:pt x="345" y="16531"/>
                  </a:lnTo>
                  <a:close/>
                  <a:moveTo>
                    <a:pt x="947" y="16628"/>
                  </a:moveTo>
                  <a:lnTo>
                    <a:pt x="988" y="16682"/>
                  </a:lnTo>
                  <a:cubicBezTo>
                    <a:pt x="961" y="16682"/>
                    <a:pt x="945" y="16666"/>
                    <a:pt x="929" y="16651"/>
                  </a:cubicBezTo>
                  <a:lnTo>
                    <a:pt x="947" y="16628"/>
                  </a:lnTo>
                  <a:close/>
                  <a:moveTo>
                    <a:pt x="988" y="16682"/>
                  </a:moveTo>
                  <a:lnTo>
                    <a:pt x="977" y="16697"/>
                  </a:lnTo>
                  <a:cubicBezTo>
                    <a:pt x="1004" y="16697"/>
                    <a:pt x="1019" y="16713"/>
                    <a:pt x="1036" y="16728"/>
                  </a:cubicBezTo>
                  <a:lnTo>
                    <a:pt x="1022" y="16750"/>
                  </a:lnTo>
                  <a:cubicBezTo>
                    <a:pt x="1005" y="16732"/>
                    <a:pt x="989" y="16715"/>
                    <a:pt x="976" y="16697"/>
                  </a:cubicBezTo>
                  <a:lnTo>
                    <a:pt x="988" y="16682"/>
                  </a:lnTo>
                  <a:close/>
                  <a:moveTo>
                    <a:pt x="31554" y="16981"/>
                  </a:moveTo>
                  <a:lnTo>
                    <a:pt x="31573" y="16984"/>
                  </a:lnTo>
                  <a:lnTo>
                    <a:pt x="31560" y="17053"/>
                  </a:lnTo>
                  <a:lnTo>
                    <a:pt x="31541" y="17050"/>
                  </a:lnTo>
                  <a:lnTo>
                    <a:pt x="31554" y="16981"/>
                  </a:lnTo>
                  <a:close/>
                  <a:moveTo>
                    <a:pt x="31366" y="16598"/>
                  </a:moveTo>
                  <a:cubicBezTo>
                    <a:pt x="31407" y="16607"/>
                    <a:pt x="31436" y="16615"/>
                    <a:pt x="31475" y="16623"/>
                  </a:cubicBezTo>
                  <a:cubicBezTo>
                    <a:pt x="31433" y="16682"/>
                    <a:pt x="31405" y="16728"/>
                    <a:pt x="31369" y="16772"/>
                  </a:cubicBezTo>
                  <a:lnTo>
                    <a:pt x="31345" y="16734"/>
                  </a:lnTo>
                  <a:lnTo>
                    <a:pt x="31345" y="16734"/>
                  </a:lnTo>
                  <a:cubicBezTo>
                    <a:pt x="31351" y="16778"/>
                    <a:pt x="31367" y="16813"/>
                    <a:pt x="31385" y="16850"/>
                  </a:cubicBezTo>
                  <a:cubicBezTo>
                    <a:pt x="31339" y="16991"/>
                    <a:pt x="31257" y="17084"/>
                    <a:pt x="31114" y="17105"/>
                  </a:cubicBezTo>
                  <a:cubicBezTo>
                    <a:pt x="31120" y="17055"/>
                    <a:pt x="31126" y="16996"/>
                    <a:pt x="31133" y="16928"/>
                  </a:cubicBezTo>
                  <a:cubicBezTo>
                    <a:pt x="31169" y="16925"/>
                    <a:pt x="31195" y="16922"/>
                    <a:pt x="31233" y="16918"/>
                  </a:cubicBezTo>
                  <a:cubicBezTo>
                    <a:pt x="31261" y="16859"/>
                    <a:pt x="31292" y="16790"/>
                    <a:pt x="31325" y="16721"/>
                  </a:cubicBezTo>
                  <a:cubicBezTo>
                    <a:pt x="31353" y="16694"/>
                    <a:pt x="31358" y="16653"/>
                    <a:pt x="31366" y="16598"/>
                  </a:cubicBezTo>
                  <a:close/>
                  <a:moveTo>
                    <a:pt x="30449" y="17155"/>
                  </a:moveTo>
                  <a:lnTo>
                    <a:pt x="30507" y="17165"/>
                  </a:lnTo>
                  <a:lnTo>
                    <a:pt x="30502" y="17185"/>
                  </a:lnTo>
                  <a:lnTo>
                    <a:pt x="30446" y="17175"/>
                  </a:lnTo>
                  <a:lnTo>
                    <a:pt x="30449" y="17155"/>
                  </a:lnTo>
                  <a:close/>
                  <a:moveTo>
                    <a:pt x="31355" y="17088"/>
                  </a:moveTo>
                  <a:lnTo>
                    <a:pt x="31383" y="17093"/>
                  </a:lnTo>
                  <a:lnTo>
                    <a:pt x="31358" y="17230"/>
                  </a:lnTo>
                  <a:lnTo>
                    <a:pt x="31329" y="17225"/>
                  </a:lnTo>
                  <a:lnTo>
                    <a:pt x="31355" y="17088"/>
                  </a:lnTo>
                  <a:close/>
                  <a:moveTo>
                    <a:pt x="30618" y="17241"/>
                  </a:moveTo>
                  <a:lnTo>
                    <a:pt x="30713" y="17259"/>
                  </a:lnTo>
                  <a:lnTo>
                    <a:pt x="30711" y="17291"/>
                  </a:lnTo>
                  <a:lnTo>
                    <a:pt x="30614" y="17299"/>
                  </a:lnTo>
                  <a:lnTo>
                    <a:pt x="30614" y="17299"/>
                  </a:lnTo>
                  <a:lnTo>
                    <a:pt x="30618" y="17241"/>
                  </a:lnTo>
                  <a:close/>
                  <a:moveTo>
                    <a:pt x="30505" y="17277"/>
                  </a:moveTo>
                  <a:lnTo>
                    <a:pt x="30523" y="17280"/>
                  </a:lnTo>
                  <a:lnTo>
                    <a:pt x="30511" y="17344"/>
                  </a:lnTo>
                  <a:lnTo>
                    <a:pt x="30492" y="17341"/>
                  </a:lnTo>
                  <a:lnTo>
                    <a:pt x="30505" y="17277"/>
                  </a:lnTo>
                  <a:close/>
                  <a:moveTo>
                    <a:pt x="30843" y="17341"/>
                  </a:moveTo>
                  <a:lnTo>
                    <a:pt x="30863" y="17346"/>
                  </a:lnTo>
                  <a:lnTo>
                    <a:pt x="30849" y="17412"/>
                  </a:lnTo>
                  <a:lnTo>
                    <a:pt x="30830" y="17408"/>
                  </a:lnTo>
                  <a:lnTo>
                    <a:pt x="30843" y="17341"/>
                  </a:lnTo>
                  <a:close/>
                  <a:moveTo>
                    <a:pt x="30626" y="17458"/>
                  </a:moveTo>
                  <a:lnTo>
                    <a:pt x="30682" y="17469"/>
                  </a:lnTo>
                  <a:lnTo>
                    <a:pt x="30683" y="17469"/>
                  </a:lnTo>
                  <a:lnTo>
                    <a:pt x="30679" y="17491"/>
                  </a:lnTo>
                  <a:lnTo>
                    <a:pt x="30621" y="17480"/>
                  </a:lnTo>
                  <a:lnTo>
                    <a:pt x="30626" y="17458"/>
                  </a:lnTo>
                  <a:close/>
                  <a:moveTo>
                    <a:pt x="31173" y="17372"/>
                  </a:moveTo>
                  <a:lnTo>
                    <a:pt x="31173" y="17372"/>
                  </a:lnTo>
                  <a:cubicBezTo>
                    <a:pt x="31117" y="17469"/>
                    <a:pt x="31086" y="17524"/>
                    <a:pt x="31045" y="17596"/>
                  </a:cubicBezTo>
                  <a:cubicBezTo>
                    <a:pt x="31016" y="17543"/>
                    <a:pt x="30996" y="17508"/>
                    <a:pt x="30969" y="17459"/>
                  </a:cubicBezTo>
                  <a:cubicBezTo>
                    <a:pt x="31027" y="17434"/>
                    <a:pt x="31082" y="17411"/>
                    <a:pt x="31173" y="17372"/>
                  </a:cubicBezTo>
                  <a:close/>
                  <a:moveTo>
                    <a:pt x="31485" y="17565"/>
                  </a:moveTo>
                  <a:lnTo>
                    <a:pt x="31541" y="17577"/>
                  </a:lnTo>
                  <a:lnTo>
                    <a:pt x="31536" y="17600"/>
                  </a:lnTo>
                  <a:lnTo>
                    <a:pt x="31481" y="17589"/>
                  </a:lnTo>
                  <a:lnTo>
                    <a:pt x="31485" y="17565"/>
                  </a:lnTo>
                  <a:close/>
                  <a:moveTo>
                    <a:pt x="1379" y="17640"/>
                  </a:moveTo>
                  <a:lnTo>
                    <a:pt x="1382" y="17662"/>
                  </a:lnTo>
                  <a:lnTo>
                    <a:pt x="1325" y="17670"/>
                  </a:lnTo>
                  <a:lnTo>
                    <a:pt x="1322" y="17647"/>
                  </a:lnTo>
                  <a:lnTo>
                    <a:pt x="1379" y="17640"/>
                  </a:lnTo>
                  <a:close/>
                  <a:moveTo>
                    <a:pt x="31144" y="17612"/>
                  </a:moveTo>
                  <a:lnTo>
                    <a:pt x="31163" y="17617"/>
                  </a:lnTo>
                  <a:lnTo>
                    <a:pt x="31149" y="17684"/>
                  </a:lnTo>
                  <a:lnTo>
                    <a:pt x="31130" y="17680"/>
                  </a:lnTo>
                  <a:lnTo>
                    <a:pt x="31144" y="17612"/>
                  </a:lnTo>
                  <a:close/>
                  <a:moveTo>
                    <a:pt x="30964" y="17720"/>
                  </a:moveTo>
                  <a:lnTo>
                    <a:pt x="30979" y="17745"/>
                  </a:lnTo>
                  <a:lnTo>
                    <a:pt x="30925" y="17779"/>
                  </a:lnTo>
                  <a:lnTo>
                    <a:pt x="30925" y="17779"/>
                  </a:lnTo>
                  <a:cubicBezTo>
                    <a:pt x="30932" y="17749"/>
                    <a:pt x="30948" y="17734"/>
                    <a:pt x="30964" y="17720"/>
                  </a:cubicBezTo>
                  <a:close/>
                  <a:moveTo>
                    <a:pt x="30916" y="17764"/>
                  </a:moveTo>
                  <a:lnTo>
                    <a:pt x="30924" y="17779"/>
                  </a:lnTo>
                  <a:lnTo>
                    <a:pt x="30924" y="17779"/>
                  </a:lnTo>
                  <a:lnTo>
                    <a:pt x="30923" y="17780"/>
                  </a:lnTo>
                  <a:lnTo>
                    <a:pt x="30914" y="17765"/>
                  </a:lnTo>
                  <a:cubicBezTo>
                    <a:pt x="30908" y="17795"/>
                    <a:pt x="30892" y="17811"/>
                    <a:pt x="30874" y="17825"/>
                  </a:cubicBezTo>
                  <a:lnTo>
                    <a:pt x="30861" y="17800"/>
                  </a:lnTo>
                  <a:lnTo>
                    <a:pt x="30916" y="17764"/>
                  </a:lnTo>
                  <a:close/>
                  <a:moveTo>
                    <a:pt x="30683" y="17702"/>
                  </a:moveTo>
                  <a:cubicBezTo>
                    <a:pt x="30682" y="17759"/>
                    <a:pt x="30680" y="17790"/>
                    <a:pt x="30679" y="17834"/>
                  </a:cubicBezTo>
                  <a:cubicBezTo>
                    <a:pt x="30643" y="17836"/>
                    <a:pt x="30611" y="17836"/>
                    <a:pt x="30512" y="17837"/>
                  </a:cubicBezTo>
                  <a:cubicBezTo>
                    <a:pt x="30596" y="17771"/>
                    <a:pt x="30632" y="17743"/>
                    <a:pt x="30683" y="17702"/>
                  </a:cubicBezTo>
                  <a:close/>
                  <a:moveTo>
                    <a:pt x="31604" y="17858"/>
                  </a:moveTo>
                  <a:lnTo>
                    <a:pt x="31604" y="17858"/>
                  </a:lnTo>
                  <a:cubicBezTo>
                    <a:pt x="31604" y="17858"/>
                    <a:pt x="31604" y="17858"/>
                    <a:pt x="31604" y="17858"/>
                  </a:cubicBezTo>
                  <a:cubicBezTo>
                    <a:pt x="31604" y="17858"/>
                    <a:pt x="31604" y="17858"/>
                    <a:pt x="31604" y="17858"/>
                  </a:cubicBezTo>
                  <a:close/>
                  <a:moveTo>
                    <a:pt x="31238" y="17940"/>
                  </a:moveTo>
                  <a:lnTo>
                    <a:pt x="31294" y="17953"/>
                  </a:lnTo>
                  <a:lnTo>
                    <a:pt x="31289" y="17977"/>
                  </a:lnTo>
                  <a:lnTo>
                    <a:pt x="31233" y="17964"/>
                  </a:lnTo>
                  <a:lnTo>
                    <a:pt x="31238" y="17940"/>
                  </a:lnTo>
                  <a:close/>
                  <a:moveTo>
                    <a:pt x="31144" y="18131"/>
                  </a:moveTo>
                  <a:lnTo>
                    <a:pt x="31200" y="18146"/>
                  </a:lnTo>
                  <a:lnTo>
                    <a:pt x="31195" y="18168"/>
                  </a:lnTo>
                  <a:lnTo>
                    <a:pt x="31139" y="18155"/>
                  </a:lnTo>
                  <a:lnTo>
                    <a:pt x="31144" y="18131"/>
                  </a:lnTo>
                  <a:close/>
                  <a:moveTo>
                    <a:pt x="30589" y="18176"/>
                  </a:moveTo>
                  <a:lnTo>
                    <a:pt x="30579" y="18233"/>
                  </a:lnTo>
                  <a:lnTo>
                    <a:pt x="30487" y="18208"/>
                  </a:lnTo>
                  <a:lnTo>
                    <a:pt x="30492" y="18177"/>
                  </a:lnTo>
                  <a:lnTo>
                    <a:pt x="30589" y="18176"/>
                  </a:lnTo>
                  <a:close/>
                  <a:moveTo>
                    <a:pt x="31481" y="18207"/>
                  </a:moveTo>
                  <a:cubicBezTo>
                    <a:pt x="31517" y="18207"/>
                    <a:pt x="31544" y="18208"/>
                    <a:pt x="31594" y="18208"/>
                  </a:cubicBezTo>
                  <a:cubicBezTo>
                    <a:pt x="31582" y="18273"/>
                    <a:pt x="31576" y="18304"/>
                    <a:pt x="31573" y="18324"/>
                  </a:cubicBezTo>
                  <a:lnTo>
                    <a:pt x="31572" y="18324"/>
                  </a:lnTo>
                  <a:cubicBezTo>
                    <a:pt x="31547" y="18292"/>
                    <a:pt x="31519" y="18255"/>
                    <a:pt x="31481" y="18207"/>
                  </a:cubicBezTo>
                  <a:close/>
                  <a:moveTo>
                    <a:pt x="30596" y="18324"/>
                  </a:moveTo>
                  <a:lnTo>
                    <a:pt x="30608" y="18349"/>
                  </a:lnTo>
                  <a:lnTo>
                    <a:pt x="30549" y="18382"/>
                  </a:lnTo>
                  <a:lnTo>
                    <a:pt x="30546" y="18375"/>
                  </a:lnTo>
                  <a:lnTo>
                    <a:pt x="30546" y="18375"/>
                  </a:lnTo>
                  <a:cubicBezTo>
                    <a:pt x="30576" y="18341"/>
                    <a:pt x="30586" y="18333"/>
                    <a:pt x="30596" y="18324"/>
                  </a:cubicBezTo>
                  <a:close/>
                  <a:moveTo>
                    <a:pt x="31099" y="18329"/>
                  </a:moveTo>
                  <a:lnTo>
                    <a:pt x="31210" y="18357"/>
                  </a:lnTo>
                  <a:lnTo>
                    <a:pt x="31200" y="18390"/>
                  </a:lnTo>
                  <a:lnTo>
                    <a:pt x="31089" y="18361"/>
                  </a:lnTo>
                  <a:lnTo>
                    <a:pt x="31099" y="18329"/>
                  </a:lnTo>
                  <a:close/>
                  <a:moveTo>
                    <a:pt x="30521" y="18367"/>
                  </a:moveTo>
                  <a:cubicBezTo>
                    <a:pt x="30521" y="18375"/>
                    <a:pt x="30521" y="18382"/>
                    <a:pt x="30521" y="18390"/>
                  </a:cubicBezTo>
                  <a:lnTo>
                    <a:pt x="30521" y="18390"/>
                  </a:lnTo>
                  <a:cubicBezTo>
                    <a:pt x="30509" y="18403"/>
                    <a:pt x="30502" y="18409"/>
                    <a:pt x="30500" y="18409"/>
                  </a:cubicBezTo>
                  <a:cubicBezTo>
                    <a:pt x="30496" y="18409"/>
                    <a:pt x="30509" y="18388"/>
                    <a:pt x="30521" y="18367"/>
                  </a:cubicBezTo>
                  <a:close/>
                  <a:moveTo>
                    <a:pt x="30521" y="18405"/>
                  </a:moveTo>
                  <a:cubicBezTo>
                    <a:pt x="30522" y="18425"/>
                    <a:pt x="30522" y="18444"/>
                    <a:pt x="30518" y="18464"/>
                  </a:cubicBezTo>
                  <a:cubicBezTo>
                    <a:pt x="30517" y="18473"/>
                    <a:pt x="30492" y="18480"/>
                    <a:pt x="30437" y="18511"/>
                  </a:cubicBezTo>
                  <a:cubicBezTo>
                    <a:pt x="30473" y="18465"/>
                    <a:pt x="30501" y="18431"/>
                    <a:pt x="30521" y="18405"/>
                  </a:cubicBezTo>
                  <a:close/>
                  <a:moveTo>
                    <a:pt x="1926" y="18504"/>
                  </a:moveTo>
                  <a:lnTo>
                    <a:pt x="1931" y="18526"/>
                  </a:lnTo>
                  <a:lnTo>
                    <a:pt x="1875" y="18536"/>
                  </a:lnTo>
                  <a:lnTo>
                    <a:pt x="1869" y="18514"/>
                  </a:lnTo>
                  <a:lnTo>
                    <a:pt x="1926" y="18504"/>
                  </a:lnTo>
                  <a:close/>
                  <a:moveTo>
                    <a:pt x="30680" y="18387"/>
                  </a:moveTo>
                  <a:lnTo>
                    <a:pt x="30680" y="18387"/>
                  </a:lnTo>
                  <a:cubicBezTo>
                    <a:pt x="30705" y="18471"/>
                    <a:pt x="30721" y="18530"/>
                    <a:pt x="30746" y="18617"/>
                  </a:cubicBezTo>
                  <a:cubicBezTo>
                    <a:pt x="30679" y="18561"/>
                    <a:pt x="30657" y="18485"/>
                    <a:pt x="30680" y="18387"/>
                  </a:cubicBezTo>
                  <a:close/>
                  <a:moveTo>
                    <a:pt x="1960" y="18744"/>
                  </a:moveTo>
                  <a:lnTo>
                    <a:pt x="1973" y="18808"/>
                  </a:lnTo>
                  <a:lnTo>
                    <a:pt x="1956" y="18813"/>
                  </a:lnTo>
                  <a:lnTo>
                    <a:pt x="1941" y="18748"/>
                  </a:lnTo>
                  <a:lnTo>
                    <a:pt x="1960" y="18744"/>
                  </a:lnTo>
                  <a:close/>
                  <a:moveTo>
                    <a:pt x="30183" y="18756"/>
                  </a:moveTo>
                  <a:cubicBezTo>
                    <a:pt x="30271" y="18756"/>
                    <a:pt x="30303" y="18823"/>
                    <a:pt x="30326" y="18894"/>
                  </a:cubicBezTo>
                  <a:cubicBezTo>
                    <a:pt x="30283" y="18942"/>
                    <a:pt x="30245" y="18989"/>
                    <a:pt x="30196" y="19044"/>
                  </a:cubicBezTo>
                  <a:cubicBezTo>
                    <a:pt x="30174" y="18951"/>
                    <a:pt x="30153" y="18864"/>
                    <a:pt x="30130" y="18763"/>
                  </a:cubicBezTo>
                  <a:cubicBezTo>
                    <a:pt x="30150" y="18758"/>
                    <a:pt x="30167" y="18756"/>
                    <a:pt x="30183" y="18756"/>
                  </a:cubicBezTo>
                  <a:close/>
                  <a:moveTo>
                    <a:pt x="31007" y="19253"/>
                  </a:moveTo>
                  <a:lnTo>
                    <a:pt x="31063" y="19270"/>
                  </a:lnTo>
                  <a:lnTo>
                    <a:pt x="31055" y="19292"/>
                  </a:lnTo>
                  <a:lnTo>
                    <a:pt x="31001" y="19275"/>
                  </a:lnTo>
                  <a:lnTo>
                    <a:pt x="31007" y="19253"/>
                  </a:lnTo>
                  <a:close/>
                  <a:moveTo>
                    <a:pt x="888" y="19175"/>
                  </a:moveTo>
                  <a:cubicBezTo>
                    <a:pt x="899" y="19216"/>
                    <a:pt x="913" y="19254"/>
                    <a:pt x="927" y="19304"/>
                  </a:cubicBezTo>
                  <a:cubicBezTo>
                    <a:pt x="883" y="19319"/>
                    <a:pt x="851" y="19329"/>
                    <a:pt x="816" y="19341"/>
                  </a:cubicBezTo>
                  <a:cubicBezTo>
                    <a:pt x="821" y="19358"/>
                    <a:pt x="826" y="19378"/>
                    <a:pt x="830" y="19398"/>
                  </a:cubicBezTo>
                  <a:lnTo>
                    <a:pt x="830" y="19398"/>
                  </a:lnTo>
                  <a:cubicBezTo>
                    <a:pt x="809" y="19393"/>
                    <a:pt x="792" y="19382"/>
                    <a:pt x="776" y="19370"/>
                  </a:cubicBezTo>
                  <a:lnTo>
                    <a:pt x="817" y="19336"/>
                  </a:lnTo>
                  <a:cubicBezTo>
                    <a:pt x="810" y="19295"/>
                    <a:pt x="802" y="19253"/>
                    <a:pt x="794" y="19205"/>
                  </a:cubicBezTo>
                  <a:cubicBezTo>
                    <a:pt x="826" y="19194"/>
                    <a:pt x="851" y="19186"/>
                    <a:pt x="888" y="19175"/>
                  </a:cubicBezTo>
                  <a:close/>
                  <a:moveTo>
                    <a:pt x="832" y="19407"/>
                  </a:moveTo>
                  <a:lnTo>
                    <a:pt x="832" y="19407"/>
                  </a:lnTo>
                  <a:cubicBezTo>
                    <a:pt x="855" y="19411"/>
                    <a:pt x="873" y="19425"/>
                    <a:pt x="892" y="19438"/>
                  </a:cubicBezTo>
                  <a:lnTo>
                    <a:pt x="880" y="19463"/>
                  </a:lnTo>
                  <a:lnTo>
                    <a:pt x="827" y="19414"/>
                  </a:lnTo>
                  <a:lnTo>
                    <a:pt x="832" y="19407"/>
                  </a:lnTo>
                  <a:close/>
                  <a:moveTo>
                    <a:pt x="30620" y="19466"/>
                  </a:moveTo>
                  <a:lnTo>
                    <a:pt x="30632" y="19494"/>
                  </a:lnTo>
                  <a:lnTo>
                    <a:pt x="30574" y="19523"/>
                  </a:lnTo>
                  <a:cubicBezTo>
                    <a:pt x="30585" y="19494"/>
                    <a:pt x="30602" y="19481"/>
                    <a:pt x="30620" y="19466"/>
                  </a:cubicBezTo>
                  <a:close/>
                  <a:moveTo>
                    <a:pt x="30568" y="19506"/>
                  </a:moveTo>
                  <a:lnTo>
                    <a:pt x="30574" y="19523"/>
                  </a:lnTo>
                  <a:lnTo>
                    <a:pt x="30567" y="19507"/>
                  </a:lnTo>
                  <a:cubicBezTo>
                    <a:pt x="30557" y="19537"/>
                    <a:pt x="30539" y="19550"/>
                    <a:pt x="30521" y="19563"/>
                  </a:cubicBezTo>
                  <a:lnTo>
                    <a:pt x="30510" y="19537"/>
                  </a:lnTo>
                  <a:lnTo>
                    <a:pt x="30568" y="19506"/>
                  </a:lnTo>
                  <a:close/>
                  <a:moveTo>
                    <a:pt x="31261" y="19163"/>
                  </a:moveTo>
                  <a:lnTo>
                    <a:pt x="31261" y="19163"/>
                  </a:lnTo>
                  <a:cubicBezTo>
                    <a:pt x="31241" y="19247"/>
                    <a:pt x="31214" y="19331"/>
                    <a:pt x="31202" y="19416"/>
                  </a:cubicBezTo>
                  <a:cubicBezTo>
                    <a:pt x="31192" y="19488"/>
                    <a:pt x="31202" y="19560"/>
                    <a:pt x="31202" y="19629"/>
                  </a:cubicBezTo>
                  <a:cubicBezTo>
                    <a:pt x="31142" y="19607"/>
                    <a:pt x="31097" y="19592"/>
                    <a:pt x="31033" y="19570"/>
                  </a:cubicBezTo>
                  <a:cubicBezTo>
                    <a:pt x="31069" y="19511"/>
                    <a:pt x="31117" y="19448"/>
                    <a:pt x="31149" y="19375"/>
                  </a:cubicBezTo>
                  <a:cubicBezTo>
                    <a:pt x="31182" y="19304"/>
                    <a:pt x="31197" y="19225"/>
                    <a:pt x="31261" y="19163"/>
                  </a:cubicBezTo>
                  <a:close/>
                  <a:moveTo>
                    <a:pt x="30202" y="19694"/>
                  </a:moveTo>
                  <a:lnTo>
                    <a:pt x="30256" y="19713"/>
                  </a:lnTo>
                  <a:lnTo>
                    <a:pt x="30248" y="19735"/>
                  </a:lnTo>
                  <a:lnTo>
                    <a:pt x="30193" y="19715"/>
                  </a:lnTo>
                  <a:lnTo>
                    <a:pt x="30202" y="19694"/>
                  </a:lnTo>
                  <a:close/>
                  <a:moveTo>
                    <a:pt x="30640" y="19591"/>
                  </a:moveTo>
                  <a:lnTo>
                    <a:pt x="30640" y="19591"/>
                  </a:lnTo>
                  <a:cubicBezTo>
                    <a:pt x="30652" y="19651"/>
                    <a:pt x="30661" y="19700"/>
                    <a:pt x="30665" y="19756"/>
                  </a:cubicBezTo>
                  <a:cubicBezTo>
                    <a:pt x="30587" y="19742"/>
                    <a:pt x="30526" y="19742"/>
                    <a:pt x="30640" y="19591"/>
                  </a:cubicBezTo>
                  <a:close/>
                  <a:moveTo>
                    <a:pt x="30017" y="19690"/>
                  </a:moveTo>
                  <a:lnTo>
                    <a:pt x="30065" y="19700"/>
                  </a:lnTo>
                  <a:lnTo>
                    <a:pt x="30024" y="19803"/>
                  </a:lnTo>
                  <a:lnTo>
                    <a:pt x="29998" y="19797"/>
                  </a:lnTo>
                  <a:lnTo>
                    <a:pt x="30017" y="19690"/>
                  </a:lnTo>
                  <a:close/>
                  <a:moveTo>
                    <a:pt x="30661" y="19990"/>
                  </a:moveTo>
                  <a:lnTo>
                    <a:pt x="30679" y="19997"/>
                  </a:lnTo>
                  <a:lnTo>
                    <a:pt x="30652" y="20062"/>
                  </a:lnTo>
                  <a:lnTo>
                    <a:pt x="30635" y="20054"/>
                  </a:lnTo>
                  <a:lnTo>
                    <a:pt x="30661" y="19990"/>
                  </a:lnTo>
                  <a:close/>
                  <a:moveTo>
                    <a:pt x="30663" y="20240"/>
                  </a:moveTo>
                  <a:lnTo>
                    <a:pt x="30715" y="20262"/>
                  </a:lnTo>
                  <a:lnTo>
                    <a:pt x="30707" y="20284"/>
                  </a:lnTo>
                  <a:lnTo>
                    <a:pt x="30654" y="20262"/>
                  </a:lnTo>
                  <a:lnTo>
                    <a:pt x="30663" y="20240"/>
                  </a:lnTo>
                  <a:close/>
                  <a:moveTo>
                    <a:pt x="29531" y="20277"/>
                  </a:moveTo>
                  <a:lnTo>
                    <a:pt x="29583" y="20299"/>
                  </a:lnTo>
                  <a:lnTo>
                    <a:pt x="29575" y="20319"/>
                  </a:lnTo>
                  <a:lnTo>
                    <a:pt x="29522" y="20296"/>
                  </a:lnTo>
                  <a:lnTo>
                    <a:pt x="29531" y="20277"/>
                  </a:lnTo>
                  <a:close/>
                  <a:moveTo>
                    <a:pt x="30452" y="20353"/>
                  </a:moveTo>
                  <a:lnTo>
                    <a:pt x="30468" y="20360"/>
                  </a:lnTo>
                  <a:lnTo>
                    <a:pt x="30443" y="20425"/>
                  </a:lnTo>
                  <a:lnTo>
                    <a:pt x="30426" y="20418"/>
                  </a:lnTo>
                  <a:lnTo>
                    <a:pt x="30452" y="20353"/>
                  </a:lnTo>
                  <a:close/>
                  <a:moveTo>
                    <a:pt x="30558" y="20343"/>
                  </a:moveTo>
                  <a:lnTo>
                    <a:pt x="30607" y="20355"/>
                  </a:lnTo>
                  <a:lnTo>
                    <a:pt x="30564" y="20462"/>
                  </a:lnTo>
                  <a:lnTo>
                    <a:pt x="30536" y="20456"/>
                  </a:lnTo>
                  <a:lnTo>
                    <a:pt x="30558" y="20343"/>
                  </a:lnTo>
                  <a:close/>
                  <a:moveTo>
                    <a:pt x="30801" y="20480"/>
                  </a:moveTo>
                  <a:lnTo>
                    <a:pt x="30801" y="20480"/>
                  </a:lnTo>
                  <a:cubicBezTo>
                    <a:pt x="30776" y="20556"/>
                    <a:pt x="30758" y="20616"/>
                    <a:pt x="30735" y="20690"/>
                  </a:cubicBezTo>
                  <a:cubicBezTo>
                    <a:pt x="30689" y="20677"/>
                    <a:pt x="30655" y="20666"/>
                    <a:pt x="30633" y="20659"/>
                  </a:cubicBezTo>
                  <a:cubicBezTo>
                    <a:pt x="30605" y="20672"/>
                    <a:pt x="30586" y="20686"/>
                    <a:pt x="30567" y="20697"/>
                  </a:cubicBezTo>
                  <a:lnTo>
                    <a:pt x="30558" y="20669"/>
                  </a:lnTo>
                  <a:lnTo>
                    <a:pt x="30620" y="20643"/>
                  </a:lnTo>
                  <a:lnTo>
                    <a:pt x="30624" y="20661"/>
                  </a:lnTo>
                  <a:cubicBezTo>
                    <a:pt x="30626" y="20609"/>
                    <a:pt x="30618" y="20569"/>
                    <a:pt x="30611" y="20522"/>
                  </a:cubicBezTo>
                  <a:cubicBezTo>
                    <a:pt x="30633" y="20522"/>
                    <a:pt x="30654" y="20523"/>
                    <a:pt x="30675" y="20523"/>
                  </a:cubicBezTo>
                  <a:cubicBezTo>
                    <a:pt x="30690" y="20523"/>
                    <a:pt x="30706" y="20523"/>
                    <a:pt x="30721" y="20521"/>
                  </a:cubicBezTo>
                  <a:cubicBezTo>
                    <a:pt x="30739" y="20519"/>
                    <a:pt x="30758" y="20502"/>
                    <a:pt x="30801" y="20480"/>
                  </a:cubicBezTo>
                  <a:close/>
                  <a:moveTo>
                    <a:pt x="30454" y="20758"/>
                  </a:moveTo>
                  <a:lnTo>
                    <a:pt x="30507" y="20781"/>
                  </a:lnTo>
                  <a:lnTo>
                    <a:pt x="30498" y="20803"/>
                  </a:lnTo>
                  <a:lnTo>
                    <a:pt x="30445" y="20778"/>
                  </a:lnTo>
                  <a:lnTo>
                    <a:pt x="30454" y="20758"/>
                  </a:lnTo>
                  <a:close/>
                  <a:moveTo>
                    <a:pt x="30009" y="20931"/>
                  </a:moveTo>
                  <a:lnTo>
                    <a:pt x="30062" y="20956"/>
                  </a:lnTo>
                  <a:lnTo>
                    <a:pt x="30053" y="20977"/>
                  </a:lnTo>
                  <a:lnTo>
                    <a:pt x="30000" y="20953"/>
                  </a:lnTo>
                  <a:lnTo>
                    <a:pt x="30009" y="20931"/>
                  </a:lnTo>
                  <a:close/>
                  <a:moveTo>
                    <a:pt x="30267" y="21027"/>
                  </a:moveTo>
                  <a:lnTo>
                    <a:pt x="30267" y="21027"/>
                  </a:lnTo>
                  <a:cubicBezTo>
                    <a:pt x="30258" y="21062"/>
                    <a:pt x="30252" y="21102"/>
                    <a:pt x="30233" y="21152"/>
                  </a:cubicBezTo>
                  <a:cubicBezTo>
                    <a:pt x="30176" y="21124"/>
                    <a:pt x="30130" y="21102"/>
                    <a:pt x="30050" y="21064"/>
                  </a:cubicBezTo>
                  <a:cubicBezTo>
                    <a:pt x="30143" y="21047"/>
                    <a:pt x="30199" y="21039"/>
                    <a:pt x="30267" y="21027"/>
                  </a:cubicBezTo>
                  <a:close/>
                  <a:moveTo>
                    <a:pt x="30434" y="20972"/>
                  </a:moveTo>
                  <a:cubicBezTo>
                    <a:pt x="30597" y="20972"/>
                    <a:pt x="30463" y="21141"/>
                    <a:pt x="30537" y="21198"/>
                  </a:cubicBezTo>
                  <a:cubicBezTo>
                    <a:pt x="30459" y="21223"/>
                    <a:pt x="30411" y="21234"/>
                    <a:pt x="30323" y="21258"/>
                  </a:cubicBezTo>
                  <a:cubicBezTo>
                    <a:pt x="30382" y="21139"/>
                    <a:pt x="30398" y="21049"/>
                    <a:pt x="30427" y="20972"/>
                  </a:cubicBezTo>
                  <a:cubicBezTo>
                    <a:pt x="30429" y="20972"/>
                    <a:pt x="30431" y="20972"/>
                    <a:pt x="30434" y="20972"/>
                  </a:cubicBezTo>
                  <a:close/>
                  <a:moveTo>
                    <a:pt x="2989" y="21250"/>
                  </a:moveTo>
                  <a:lnTo>
                    <a:pt x="3015" y="21311"/>
                  </a:lnTo>
                  <a:lnTo>
                    <a:pt x="2997" y="21318"/>
                  </a:lnTo>
                  <a:lnTo>
                    <a:pt x="2971" y="21258"/>
                  </a:lnTo>
                  <a:lnTo>
                    <a:pt x="2989" y="21250"/>
                  </a:lnTo>
                  <a:close/>
                  <a:moveTo>
                    <a:pt x="29507" y="21368"/>
                  </a:moveTo>
                  <a:cubicBezTo>
                    <a:pt x="29582" y="21368"/>
                    <a:pt x="29643" y="21396"/>
                    <a:pt x="29690" y="21453"/>
                  </a:cubicBezTo>
                  <a:lnTo>
                    <a:pt x="29690" y="21453"/>
                  </a:lnTo>
                  <a:cubicBezTo>
                    <a:pt x="29609" y="21442"/>
                    <a:pt x="29540" y="21406"/>
                    <a:pt x="29472" y="21370"/>
                  </a:cubicBezTo>
                  <a:cubicBezTo>
                    <a:pt x="29484" y="21368"/>
                    <a:pt x="29496" y="21368"/>
                    <a:pt x="29507" y="21368"/>
                  </a:cubicBezTo>
                  <a:close/>
                  <a:moveTo>
                    <a:pt x="29806" y="21424"/>
                  </a:moveTo>
                  <a:lnTo>
                    <a:pt x="29796" y="21483"/>
                  </a:lnTo>
                  <a:lnTo>
                    <a:pt x="29900" y="21604"/>
                  </a:lnTo>
                  <a:lnTo>
                    <a:pt x="29900" y="21604"/>
                  </a:lnTo>
                  <a:cubicBezTo>
                    <a:pt x="29876" y="21616"/>
                    <a:pt x="29852" y="21623"/>
                    <a:pt x="29829" y="21623"/>
                  </a:cubicBezTo>
                  <a:cubicBezTo>
                    <a:pt x="29799" y="21623"/>
                    <a:pt x="29769" y="21613"/>
                    <a:pt x="29739" y="21593"/>
                  </a:cubicBezTo>
                  <a:cubicBezTo>
                    <a:pt x="29758" y="21558"/>
                    <a:pt x="29777" y="21521"/>
                    <a:pt x="29796" y="21483"/>
                  </a:cubicBezTo>
                  <a:lnTo>
                    <a:pt x="29756" y="21462"/>
                  </a:lnTo>
                  <a:lnTo>
                    <a:pt x="29756" y="21462"/>
                  </a:lnTo>
                  <a:cubicBezTo>
                    <a:pt x="29778" y="21440"/>
                    <a:pt x="29792" y="21432"/>
                    <a:pt x="29806" y="21424"/>
                  </a:cubicBezTo>
                  <a:close/>
                  <a:moveTo>
                    <a:pt x="29984" y="21603"/>
                  </a:moveTo>
                  <a:cubicBezTo>
                    <a:pt x="30006" y="21603"/>
                    <a:pt x="30025" y="21610"/>
                    <a:pt x="30043" y="21618"/>
                  </a:cubicBezTo>
                  <a:lnTo>
                    <a:pt x="30027" y="21659"/>
                  </a:lnTo>
                  <a:lnTo>
                    <a:pt x="29915" y="21630"/>
                  </a:lnTo>
                  <a:lnTo>
                    <a:pt x="29918" y="21623"/>
                  </a:lnTo>
                  <a:lnTo>
                    <a:pt x="29918" y="21623"/>
                  </a:lnTo>
                  <a:cubicBezTo>
                    <a:pt x="29944" y="21608"/>
                    <a:pt x="29965" y="21603"/>
                    <a:pt x="29984" y="21603"/>
                  </a:cubicBezTo>
                  <a:close/>
                  <a:moveTo>
                    <a:pt x="30090" y="21811"/>
                  </a:moveTo>
                  <a:lnTo>
                    <a:pt x="30118" y="21821"/>
                  </a:lnTo>
                  <a:lnTo>
                    <a:pt x="30052" y="21996"/>
                  </a:lnTo>
                  <a:lnTo>
                    <a:pt x="30003" y="21977"/>
                  </a:lnTo>
                  <a:lnTo>
                    <a:pt x="30090" y="21811"/>
                  </a:lnTo>
                  <a:close/>
                  <a:moveTo>
                    <a:pt x="3355" y="22180"/>
                  </a:moveTo>
                  <a:lnTo>
                    <a:pt x="3374" y="22207"/>
                  </a:lnTo>
                  <a:lnTo>
                    <a:pt x="3301" y="22270"/>
                  </a:lnTo>
                  <a:lnTo>
                    <a:pt x="3270" y="22223"/>
                  </a:lnTo>
                  <a:lnTo>
                    <a:pt x="3355" y="22180"/>
                  </a:lnTo>
                  <a:close/>
                  <a:moveTo>
                    <a:pt x="28672" y="22457"/>
                  </a:moveTo>
                  <a:lnTo>
                    <a:pt x="28688" y="22467"/>
                  </a:lnTo>
                  <a:lnTo>
                    <a:pt x="28651" y="22523"/>
                  </a:lnTo>
                  <a:lnTo>
                    <a:pt x="28635" y="22511"/>
                  </a:lnTo>
                  <a:lnTo>
                    <a:pt x="28672" y="22457"/>
                  </a:lnTo>
                  <a:close/>
                  <a:moveTo>
                    <a:pt x="29238" y="22426"/>
                  </a:moveTo>
                  <a:cubicBezTo>
                    <a:pt x="29241" y="22525"/>
                    <a:pt x="29243" y="22570"/>
                    <a:pt x="29244" y="22638"/>
                  </a:cubicBezTo>
                  <a:cubicBezTo>
                    <a:pt x="29191" y="22620"/>
                    <a:pt x="29166" y="22611"/>
                    <a:pt x="29125" y="22598"/>
                  </a:cubicBezTo>
                  <a:cubicBezTo>
                    <a:pt x="29155" y="22553"/>
                    <a:pt x="29180" y="22514"/>
                    <a:pt x="29238" y="22426"/>
                  </a:cubicBezTo>
                  <a:close/>
                  <a:moveTo>
                    <a:pt x="30156" y="22570"/>
                  </a:moveTo>
                  <a:lnTo>
                    <a:pt x="30174" y="22579"/>
                  </a:lnTo>
                  <a:lnTo>
                    <a:pt x="30140" y="22642"/>
                  </a:lnTo>
                  <a:lnTo>
                    <a:pt x="30124" y="22633"/>
                  </a:lnTo>
                  <a:lnTo>
                    <a:pt x="30156" y="22570"/>
                  </a:lnTo>
                  <a:close/>
                  <a:moveTo>
                    <a:pt x="29340" y="22663"/>
                  </a:moveTo>
                  <a:lnTo>
                    <a:pt x="29437" y="22725"/>
                  </a:lnTo>
                  <a:lnTo>
                    <a:pt x="29418" y="22754"/>
                  </a:lnTo>
                  <a:lnTo>
                    <a:pt x="29321" y="22692"/>
                  </a:lnTo>
                  <a:lnTo>
                    <a:pt x="29340" y="22663"/>
                  </a:lnTo>
                  <a:close/>
                  <a:moveTo>
                    <a:pt x="29596" y="22725"/>
                  </a:moveTo>
                  <a:lnTo>
                    <a:pt x="29612" y="22735"/>
                  </a:lnTo>
                  <a:lnTo>
                    <a:pt x="29574" y="22794"/>
                  </a:lnTo>
                  <a:lnTo>
                    <a:pt x="29558" y="22784"/>
                  </a:lnTo>
                  <a:lnTo>
                    <a:pt x="29596" y="22725"/>
                  </a:lnTo>
                  <a:close/>
                  <a:moveTo>
                    <a:pt x="29079" y="22885"/>
                  </a:moveTo>
                  <a:lnTo>
                    <a:pt x="29096" y="22895"/>
                  </a:lnTo>
                  <a:lnTo>
                    <a:pt x="29057" y="22953"/>
                  </a:lnTo>
                  <a:lnTo>
                    <a:pt x="29041" y="22942"/>
                  </a:lnTo>
                  <a:lnTo>
                    <a:pt x="29079" y="22885"/>
                  </a:lnTo>
                  <a:close/>
                  <a:moveTo>
                    <a:pt x="28753" y="22928"/>
                  </a:moveTo>
                  <a:lnTo>
                    <a:pt x="28896" y="23026"/>
                  </a:lnTo>
                  <a:lnTo>
                    <a:pt x="28876" y="23054"/>
                  </a:lnTo>
                  <a:lnTo>
                    <a:pt x="28735" y="22957"/>
                  </a:lnTo>
                  <a:lnTo>
                    <a:pt x="28753" y="22928"/>
                  </a:lnTo>
                  <a:close/>
                  <a:moveTo>
                    <a:pt x="29797" y="22934"/>
                  </a:moveTo>
                  <a:lnTo>
                    <a:pt x="29822" y="22950"/>
                  </a:lnTo>
                  <a:lnTo>
                    <a:pt x="29744" y="23069"/>
                  </a:lnTo>
                  <a:lnTo>
                    <a:pt x="29719" y="23054"/>
                  </a:lnTo>
                  <a:lnTo>
                    <a:pt x="29797" y="22934"/>
                  </a:lnTo>
                  <a:close/>
                  <a:moveTo>
                    <a:pt x="3883" y="23109"/>
                  </a:moveTo>
                  <a:lnTo>
                    <a:pt x="3895" y="23128"/>
                  </a:lnTo>
                  <a:lnTo>
                    <a:pt x="3845" y="23156"/>
                  </a:lnTo>
                  <a:lnTo>
                    <a:pt x="3835" y="23137"/>
                  </a:lnTo>
                  <a:lnTo>
                    <a:pt x="3883" y="23109"/>
                  </a:lnTo>
                  <a:close/>
                  <a:moveTo>
                    <a:pt x="29047" y="23215"/>
                  </a:moveTo>
                  <a:lnTo>
                    <a:pt x="29143" y="23279"/>
                  </a:lnTo>
                  <a:lnTo>
                    <a:pt x="29124" y="23309"/>
                  </a:lnTo>
                  <a:lnTo>
                    <a:pt x="29029" y="23243"/>
                  </a:lnTo>
                  <a:lnTo>
                    <a:pt x="29047" y="23215"/>
                  </a:lnTo>
                  <a:close/>
                  <a:moveTo>
                    <a:pt x="28968" y="23335"/>
                  </a:moveTo>
                  <a:lnTo>
                    <a:pt x="29015" y="23369"/>
                  </a:lnTo>
                  <a:lnTo>
                    <a:pt x="29001" y="23388"/>
                  </a:lnTo>
                  <a:lnTo>
                    <a:pt x="28954" y="23354"/>
                  </a:lnTo>
                  <a:lnTo>
                    <a:pt x="28968" y="23335"/>
                  </a:lnTo>
                  <a:close/>
                  <a:moveTo>
                    <a:pt x="29681" y="23401"/>
                  </a:moveTo>
                  <a:lnTo>
                    <a:pt x="29728" y="23434"/>
                  </a:lnTo>
                  <a:lnTo>
                    <a:pt x="29715" y="23454"/>
                  </a:lnTo>
                  <a:lnTo>
                    <a:pt x="29668" y="23422"/>
                  </a:lnTo>
                  <a:lnTo>
                    <a:pt x="29681" y="23401"/>
                  </a:lnTo>
                  <a:close/>
                  <a:moveTo>
                    <a:pt x="29194" y="23410"/>
                  </a:moveTo>
                  <a:lnTo>
                    <a:pt x="29241" y="23443"/>
                  </a:lnTo>
                  <a:lnTo>
                    <a:pt x="29228" y="23463"/>
                  </a:lnTo>
                  <a:lnTo>
                    <a:pt x="29181" y="23429"/>
                  </a:lnTo>
                  <a:lnTo>
                    <a:pt x="29194" y="23410"/>
                  </a:lnTo>
                  <a:close/>
                  <a:moveTo>
                    <a:pt x="29068" y="23635"/>
                  </a:moveTo>
                  <a:lnTo>
                    <a:pt x="29084" y="23647"/>
                  </a:lnTo>
                  <a:lnTo>
                    <a:pt x="29046" y="23706"/>
                  </a:lnTo>
                  <a:lnTo>
                    <a:pt x="29029" y="23694"/>
                  </a:lnTo>
                  <a:lnTo>
                    <a:pt x="29068" y="23635"/>
                  </a:lnTo>
                  <a:close/>
                  <a:moveTo>
                    <a:pt x="27901" y="23618"/>
                  </a:moveTo>
                  <a:cubicBezTo>
                    <a:pt x="27935" y="23634"/>
                    <a:pt x="27960" y="23646"/>
                    <a:pt x="27998" y="23663"/>
                  </a:cubicBezTo>
                  <a:cubicBezTo>
                    <a:pt x="27966" y="23705"/>
                    <a:pt x="27938" y="23740"/>
                    <a:pt x="27910" y="23774"/>
                  </a:cubicBezTo>
                  <a:cubicBezTo>
                    <a:pt x="27885" y="23753"/>
                    <a:pt x="27870" y="23741"/>
                    <a:pt x="27845" y="23721"/>
                  </a:cubicBezTo>
                  <a:cubicBezTo>
                    <a:pt x="27861" y="23691"/>
                    <a:pt x="27879" y="23659"/>
                    <a:pt x="27901" y="23618"/>
                  </a:cubicBezTo>
                  <a:close/>
                  <a:moveTo>
                    <a:pt x="29269" y="23715"/>
                  </a:moveTo>
                  <a:lnTo>
                    <a:pt x="29363" y="23782"/>
                  </a:lnTo>
                  <a:lnTo>
                    <a:pt x="29343" y="23813"/>
                  </a:lnTo>
                  <a:lnTo>
                    <a:pt x="29250" y="23746"/>
                  </a:lnTo>
                  <a:lnTo>
                    <a:pt x="29250" y="23744"/>
                  </a:lnTo>
                  <a:lnTo>
                    <a:pt x="29269" y="23715"/>
                  </a:lnTo>
                  <a:close/>
                  <a:moveTo>
                    <a:pt x="27941" y="23972"/>
                  </a:moveTo>
                  <a:lnTo>
                    <a:pt x="27954" y="23986"/>
                  </a:lnTo>
                  <a:lnTo>
                    <a:pt x="27913" y="24037"/>
                  </a:lnTo>
                  <a:lnTo>
                    <a:pt x="27898" y="24025"/>
                  </a:lnTo>
                  <a:lnTo>
                    <a:pt x="27939" y="23972"/>
                  </a:lnTo>
                  <a:close/>
                  <a:moveTo>
                    <a:pt x="28451" y="24151"/>
                  </a:moveTo>
                  <a:cubicBezTo>
                    <a:pt x="28490" y="24151"/>
                    <a:pt x="28521" y="24165"/>
                    <a:pt x="28529" y="24225"/>
                  </a:cubicBezTo>
                  <a:cubicBezTo>
                    <a:pt x="28484" y="24234"/>
                    <a:pt x="28444" y="24243"/>
                    <a:pt x="28389" y="24253"/>
                  </a:cubicBezTo>
                  <a:cubicBezTo>
                    <a:pt x="28360" y="24224"/>
                    <a:pt x="28323" y="24187"/>
                    <a:pt x="28288" y="24152"/>
                  </a:cubicBezTo>
                  <a:lnTo>
                    <a:pt x="28288" y="24152"/>
                  </a:lnTo>
                  <a:cubicBezTo>
                    <a:pt x="28301" y="24161"/>
                    <a:pt x="28318" y="24164"/>
                    <a:pt x="28335" y="24164"/>
                  </a:cubicBezTo>
                  <a:cubicBezTo>
                    <a:pt x="28372" y="24164"/>
                    <a:pt x="28415" y="24151"/>
                    <a:pt x="28451" y="24151"/>
                  </a:cubicBezTo>
                  <a:close/>
                  <a:moveTo>
                    <a:pt x="29021" y="24249"/>
                  </a:moveTo>
                  <a:lnTo>
                    <a:pt x="29065" y="24284"/>
                  </a:lnTo>
                  <a:lnTo>
                    <a:pt x="29050" y="24303"/>
                  </a:lnTo>
                  <a:lnTo>
                    <a:pt x="29006" y="24268"/>
                  </a:lnTo>
                  <a:lnTo>
                    <a:pt x="29021" y="24249"/>
                  </a:lnTo>
                  <a:close/>
                  <a:moveTo>
                    <a:pt x="27947" y="24240"/>
                  </a:moveTo>
                  <a:lnTo>
                    <a:pt x="27961" y="24253"/>
                  </a:lnTo>
                  <a:lnTo>
                    <a:pt x="27919" y="24306"/>
                  </a:lnTo>
                  <a:lnTo>
                    <a:pt x="27904" y="24293"/>
                  </a:lnTo>
                  <a:lnTo>
                    <a:pt x="27947" y="24240"/>
                  </a:lnTo>
                  <a:close/>
                  <a:moveTo>
                    <a:pt x="3261" y="24372"/>
                  </a:moveTo>
                  <a:lnTo>
                    <a:pt x="3281" y="24402"/>
                  </a:lnTo>
                  <a:lnTo>
                    <a:pt x="3186" y="24464"/>
                  </a:lnTo>
                  <a:lnTo>
                    <a:pt x="3164" y="24434"/>
                  </a:lnTo>
                  <a:lnTo>
                    <a:pt x="3261" y="24372"/>
                  </a:lnTo>
                  <a:close/>
                  <a:moveTo>
                    <a:pt x="28625" y="24571"/>
                  </a:moveTo>
                  <a:lnTo>
                    <a:pt x="28715" y="24609"/>
                  </a:lnTo>
                  <a:lnTo>
                    <a:pt x="28681" y="24661"/>
                  </a:lnTo>
                  <a:lnTo>
                    <a:pt x="28607" y="24599"/>
                  </a:lnTo>
                  <a:lnTo>
                    <a:pt x="28625" y="24571"/>
                  </a:lnTo>
                  <a:close/>
                  <a:moveTo>
                    <a:pt x="27338" y="24683"/>
                  </a:moveTo>
                  <a:lnTo>
                    <a:pt x="27358" y="24702"/>
                  </a:lnTo>
                  <a:lnTo>
                    <a:pt x="27265" y="24798"/>
                  </a:lnTo>
                  <a:lnTo>
                    <a:pt x="27243" y="24779"/>
                  </a:lnTo>
                  <a:lnTo>
                    <a:pt x="27338" y="24683"/>
                  </a:lnTo>
                  <a:close/>
                  <a:moveTo>
                    <a:pt x="27338" y="24990"/>
                  </a:moveTo>
                  <a:lnTo>
                    <a:pt x="27379" y="25030"/>
                  </a:lnTo>
                  <a:lnTo>
                    <a:pt x="27363" y="25046"/>
                  </a:lnTo>
                  <a:lnTo>
                    <a:pt x="27321" y="25007"/>
                  </a:lnTo>
                  <a:lnTo>
                    <a:pt x="27338" y="24990"/>
                  </a:lnTo>
                  <a:close/>
                  <a:moveTo>
                    <a:pt x="28554" y="25139"/>
                  </a:moveTo>
                  <a:lnTo>
                    <a:pt x="28569" y="25152"/>
                  </a:lnTo>
                  <a:lnTo>
                    <a:pt x="28523" y="25208"/>
                  </a:lnTo>
                  <a:lnTo>
                    <a:pt x="28509" y="25195"/>
                  </a:lnTo>
                  <a:lnTo>
                    <a:pt x="28554" y="25139"/>
                  </a:lnTo>
                  <a:close/>
                  <a:moveTo>
                    <a:pt x="26962" y="25155"/>
                  </a:moveTo>
                  <a:lnTo>
                    <a:pt x="26976" y="25170"/>
                  </a:lnTo>
                  <a:lnTo>
                    <a:pt x="26930" y="25217"/>
                  </a:lnTo>
                  <a:lnTo>
                    <a:pt x="26917" y="25204"/>
                  </a:lnTo>
                  <a:lnTo>
                    <a:pt x="26962" y="25155"/>
                  </a:lnTo>
                  <a:close/>
                  <a:moveTo>
                    <a:pt x="27436" y="25070"/>
                  </a:moveTo>
                  <a:lnTo>
                    <a:pt x="27460" y="25089"/>
                  </a:lnTo>
                  <a:lnTo>
                    <a:pt x="27346" y="25235"/>
                  </a:lnTo>
                  <a:lnTo>
                    <a:pt x="27310" y="25199"/>
                  </a:lnTo>
                  <a:lnTo>
                    <a:pt x="27436" y="25070"/>
                  </a:lnTo>
                  <a:close/>
                  <a:moveTo>
                    <a:pt x="4066" y="25211"/>
                  </a:moveTo>
                  <a:lnTo>
                    <a:pt x="4082" y="25229"/>
                  </a:lnTo>
                  <a:lnTo>
                    <a:pt x="4035" y="25264"/>
                  </a:lnTo>
                  <a:lnTo>
                    <a:pt x="4020" y="25246"/>
                  </a:lnTo>
                  <a:lnTo>
                    <a:pt x="4066" y="25211"/>
                  </a:lnTo>
                  <a:close/>
                  <a:moveTo>
                    <a:pt x="5190" y="25290"/>
                  </a:moveTo>
                  <a:lnTo>
                    <a:pt x="5204" y="25307"/>
                  </a:lnTo>
                  <a:lnTo>
                    <a:pt x="5160" y="25345"/>
                  </a:lnTo>
                  <a:lnTo>
                    <a:pt x="5145" y="25327"/>
                  </a:lnTo>
                  <a:lnTo>
                    <a:pt x="5190" y="25290"/>
                  </a:lnTo>
                  <a:close/>
                  <a:moveTo>
                    <a:pt x="26920" y="25336"/>
                  </a:moveTo>
                  <a:lnTo>
                    <a:pt x="26961" y="25377"/>
                  </a:lnTo>
                  <a:lnTo>
                    <a:pt x="26945" y="25393"/>
                  </a:lnTo>
                  <a:lnTo>
                    <a:pt x="26905" y="25352"/>
                  </a:lnTo>
                  <a:lnTo>
                    <a:pt x="26920" y="25336"/>
                  </a:lnTo>
                  <a:close/>
                  <a:moveTo>
                    <a:pt x="28338" y="25363"/>
                  </a:moveTo>
                  <a:lnTo>
                    <a:pt x="28379" y="25402"/>
                  </a:lnTo>
                  <a:lnTo>
                    <a:pt x="28363" y="25420"/>
                  </a:lnTo>
                  <a:lnTo>
                    <a:pt x="28320" y="25380"/>
                  </a:lnTo>
                  <a:lnTo>
                    <a:pt x="28338" y="25363"/>
                  </a:lnTo>
                  <a:close/>
                  <a:moveTo>
                    <a:pt x="28340" y="25546"/>
                  </a:moveTo>
                  <a:cubicBezTo>
                    <a:pt x="28362" y="25546"/>
                    <a:pt x="28385" y="25572"/>
                    <a:pt x="28409" y="25645"/>
                  </a:cubicBezTo>
                  <a:cubicBezTo>
                    <a:pt x="28351" y="25641"/>
                    <a:pt x="28307" y="25636"/>
                    <a:pt x="28253" y="25630"/>
                  </a:cubicBezTo>
                  <a:cubicBezTo>
                    <a:pt x="28283" y="25588"/>
                    <a:pt x="28311" y="25546"/>
                    <a:pt x="28340" y="25546"/>
                  </a:cubicBezTo>
                  <a:close/>
                  <a:moveTo>
                    <a:pt x="27514" y="25446"/>
                  </a:moveTo>
                  <a:lnTo>
                    <a:pt x="27514" y="25446"/>
                  </a:lnTo>
                  <a:cubicBezTo>
                    <a:pt x="27505" y="25558"/>
                    <a:pt x="27502" y="25604"/>
                    <a:pt x="27496" y="25673"/>
                  </a:cubicBezTo>
                  <a:cubicBezTo>
                    <a:pt x="27455" y="25647"/>
                    <a:pt x="27433" y="25633"/>
                    <a:pt x="27401" y="25613"/>
                  </a:cubicBezTo>
                  <a:cubicBezTo>
                    <a:pt x="27424" y="25576"/>
                    <a:pt x="27446" y="25545"/>
                    <a:pt x="27514" y="25446"/>
                  </a:cubicBezTo>
                  <a:close/>
                  <a:moveTo>
                    <a:pt x="27477" y="25782"/>
                  </a:moveTo>
                  <a:lnTo>
                    <a:pt x="27491" y="25795"/>
                  </a:lnTo>
                  <a:lnTo>
                    <a:pt x="27442" y="25845"/>
                  </a:lnTo>
                  <a:lnTo>
                    <a:pt x="27429" y="25832"/>
                  </a:lnTo>
                  <a:lnTo>
                    <a:pt x="27477" y="25782"/>
                  </a:lnTo>
                  <a:close/>
                  <a:moveTo>
                    <a:pt x="27911" y="25735"/>
                  </a:moveTo>
                  <a:lnTo>
                    <a:pt x="27935" y="25750"/>
                  </a:lnTo>
                  <a:lnTo>
                    <a:pt x="27870" y="25850"/>
                  </a:lnTo>
                  <a:lnTo>
                    <a:pt x="27829" y="25820"/>
                  </a:lnTo>
                  <a:lnTo>
                    <a:pt x="27911" y="25735"/>
                  </a:lnTo>
                  <a:close/>
                  <a:moveTo>
                    <a:pt x="27548" y="25957"/>
                  </a:moveTo>
                  <a:lnTo>
                    <a:pt x="27561" y="25970"/>
                  </a:lnTo>
                  <a:lnTo>
                    <a:pt x="27511" y="26022"/>
                  </a:lnTo>
                  <a:lnTo>
                    <a:pt x="27498" y="26007"/>
                  </a:lnTo>
                  <a:lnTo>
                    <a:pt x="27548" y="25957"/>
                  </a:lnTo>
                  <a:close/>
                  <a:moveTo>
                    <a:pt x="26965" y="25966"/>
                  </a:moveTo>
                  <a:lnTo>
                    <a:pt x="26987" y="25982"/>
                  </a:lnTo>
                  <a:cubicBezTo>
                    <a:pt x="26965" y="26017"/>
                    <a:pt x="26937" y="26045"/>
                    <a:pt x="26914" y="26076"/>
                  </a:cubicBezTo>
                  <a:lnTo>
                    <a:pt x="26879" y="26041"/>
                  </a:lnTo>
                  <a:cubicBezTo>
                    <a:pt x="26906" y="26016"/>
                    <a:pt x="26939" y="25992"/>
                    <a:pt x="26965" y="25966"/>
                  </a:cubicBezTo>
                  <a:close/>
                  <a:moveTo>
                    <a:pt x="27905" y="25913"/>
                  </a:moveTo>
                  <a:lnTo>
                    <a:pt x="27926" y="25933"/>
                  </a:lnTo>
                  <a:lnTo>
                    <a:pt x="27774" y="26089"/>
                  </a:lnTo>
                  <a:lnTo>
                    <a:pt x="27755" y="26069"/>
                  </a:lnTo>
                  <a:lnTo>
                    <a:pt x="27905" y="25913"/>
                  </a:lnTo>
                  <a:close/>
                  <a:moveTo>
                    <a:pt x="26424" y="26063"/>
                  </a:moveTo>
                  <a:lnTo>
                    <a:pt x="26437" y="26078"/>
                  </a:lnTo>
                  <a:lnTo>
                    <a:pt x="26384" y="26122"/>
                  </a:lnTo>
                  <a:lnTo>
                    <a:pt x="26372" y="26107"/>
                  </a:lnTo>
                  <a:lnTo>
                    <a:pt x="26424" y="26063"/>
                  </a:lnTo>
                  <a:close/>
                  <a:moveTo>
                    <a:pt x="26056" y="26148"/>
                  </a:moveTo>
                  <a:lnTo>
                    <a:pt x="26068" y="26164"/>
                  </a:lnTo>
                  <a:lnTo>
                    <a:pt x="26016" y="26207"/>
                  </a:lnTo>
                  <a:lnTo>
                    <a:pt x="26005" y="26192"/>
                  </a:lnTo>
                  <a:lnTo>
                    <a:pt x="26056" y="26148"/>
                  </a:lnTo>
                  <a:close/>
                  <a:moveTo>
                    <a:pt x="27644" y="26179"/>
                  </a:moveTo>
                  <a:lnTo>
                    <a:pt x="27708" y="26248"/>
                  </a:lnTo>
                  <a:lnTo>
                    <a:pt x="27686" y="26276"/>
                  </a:lnTo>
                  <a:lnTo>
                    <a:pt x="27602" y="26225"/>
                  </a:lnTo>
                  <a:lnTo>
                    <a:pt x="27644" y="26179"/>
                  </a:lnTo>
                  <a:close/>
                  <a:moveTo>
                    <a:pt x="26365" y="26238"/>
                  </a:moveTo>
                  <a:lnTo>
                    <a:pt x="26402" y="26282"/>
                  </a:lnTo>
                  <a:lnTo>
                    <a:pt x="26384" y="26297"/>
                  </a:lnTo>
                  <a:lnTo>
                    <a:pt x="26347" y="26253"/>
                  </a:lnTo>
                  <a:lnTo>
                    <a:pt x="26365" y="26238"/>
                  </a:lnTo>
                  <a:close/>
                  <a:moveTo>
                    <a:pt x="27776" y="26301"/>
                  </a:moveTo>
                  <a:lnTo>
                    <a:pt x="27789" y="26314"/>
                  </a:lnTo>
                  <a:lnTo>
                    <a:pt x="27738" y="26367"/>
                  </a:lnTo>
                  <a:lnTo>
                    <a:pt x="27724" y="26353"/>
                  </a:lnTo>
                  <a:lnTo>
                    <a:pt x="27776" y="26301"/>
                  </a:lnTo>
                  <a:close/>
                  <a:moveTo>
                    <a:pt x="25649" y="26317"/>
                  </a:moveTo>
                  <a:lnTo>
                    <a:pt x="25684" y="26363"/>
                  </a:lnTo>
                  <a:lnTo>
                    <a:pt x="25668" y="26376"/>
                  </a:lnTo>
                  <a:lnTo>
                    <a:pt x="25632" y="26332"/>
                  </a:lnTo>
                  <a:lnTo>
                    <a:pt x="25649" y="26317"/>
                  </a:lnTo>
                  <a:close/>
                  <a:moveTo>
                    <a:pt x="25887" y="26367"/>
                  </a:moveTo>
                  <a:lnTo>
                    <a:pt x="25899" y="26382"/>
                  </a:lnTo>
                  <a:lnTo>
                    <a:pt x="25847" y="26426"/>
                  </a:lnTo>
                  <a:lnTo>
                    <a:pt x="25835" y="26412"/>
                  </a:lnTo>
                  <a:lnTo>
                    <a:pt x="25887" y="26367"/>
                  </a:lnTo>
                  <a:close/>
                  <a:moveTo>
                    <a:pt x="25794" y="26495"/>
                  </a:moveTo>
                  <a:lnTo>
                    <a:pt x="25865" y="26587"/>
                  </a:lnTo>
                  <a:lnTo>
                    <a:pt x="25840" y="26609"/>
                  </a:lnTo>
                  <a:lnTo>
                    <a:pt x="25769" y="26518"/>
                  </a:lnTo>
                  <a:lnTo>
                    <a:pt x="25794" y="26495"/>
                  </a:lnTo>
                  <a:close/>
                  <a:moveTo>
                    <a:pt x="27057" y="26582"/>
                  </a:moveTo>
                  <a:lnTo>
                    <a:pt x="27068" y="26597"/>
                  </a:lnTo>
                  <a:lnTo>
                    <a:pt x="27014" y="26643"/>
                  </a:lnTo>
                  <a:lnTo>
                    <a:pt x="27001" y="26628"/>
                  </a:lnTo>
                  <a:lnTo>
                    <a:pt x="27057" y="26582"/>
                  </a:lnTo>
                  <a:close/>
                  <a:moveTo>
                    <a:pt x="26289" y="26681"/>
                  </a:moveTo>
                  <a:lnTo>
                    <a:pt x="26361" y="26771"/>
                  </a:lnTo>
                  <a:lnTo>
                    <a:pt x="26334" y="26793"/>
                  </a:lnTo>
                  <a:lnTo>
                    <a:pt x="26262" y="26703"/>
                  </a:lnTo>
                  <a:lnTo>
                    <a:pt x="26289" y="26681"/>
                  </a:lnTo>
                  <a:close/>
                  <a:moveTo>
                    <a:pt x="26686" y="26721"/>
                  </a:moveTo>
                  <a:lnTo>
                    <a:pt x="26718" y="26756"/>
                  </a:lnTo>
                  <a:lnTo>
                    <a:pt x="26628" y="26832"/>
                  </a:lnTo>
                  <a:lnTo>
                    <a:pt x="26608" y="26813"/>
                  </a:lnTo>
                  <a:lnTo>
                    <a:pt x="26686" y="26721"/>
                  </a:lnTo>
                  <a:close/>
                  <a:moveTo>
                    <a:pt x="26090" y="26773"/>
                  </a:moveTo>
                  <a:lnTo>
                    <a:pt x="26125" y="26819"/>
                  </a:lnTo>
                  <a:lnTo>
                    <a:pt x="26108" y="26834"/>
                  </a:lnTo>
                  <a:lnTo>
                    <a:pt x="26072" y="26790"/>
                  </a:lnTo>
                  <a:lnTo>
                    <a:pt x="26090" y="26773"/>
                  </a:lnTo>
                  <a:close/>
                  <a:moveTo>
                    <a:pt x="26214" y="26821"/>
                  </a:moveTo>
                  <a:lnTo>
                    <a:pt x="26249" y="26865"/>
                  </a:lnTo>
                  <a:lnTo>
                    <a:pt x="26231" y="26881"/>
                  </a:lnTo>
                  <a:lnTo>
                    <a:pt x="26196" y="26835"/>
                  </a:lnTo>
                  <a:lnTo>
                    <a:pt x="26214" y="26821"/>
                  </a:lnTo>
                  <a:close/>
                  <a:moveTo>
                    <a:pt x="26795" y="26856"/>
                  </a:moveTo>
                  <a:lnTo>
                    <a:pt x="26868" y="26944"/>
                  </a:lnTo>
                  <a:lnTo>
                    <a:pt x="26840" y="26968"/>
                  </a:lnTo>
                  <a:lnTo>
                    <a:pt x="26767" y="26879"/>
                  </a:lnTo>
                  <a:lnTo>
                    <a:pt x="26795" y="26856"/>
                  </a:lnTo>
                  <a:close/>
                  <a:moveTo>
                    <a:pt x="26967" y="27037"/>
                  </a:moveTo>
                  <a:lnTo>
                    <a:pt x="26979" y="27052"/>
                  </a:lnTo>
                  <a:lnTo>
                    <a:pt x="26923" y="27099"/>
                  </a:lnTo>
                  <a:lnTo>
                    <a:pt x="26911" y="27084"/>
                  </a:lnTo>
                  <a:lnTo>
                    <a:pt x="26967" y="27037"/>
                  </a:lnTo>
                  <a:close/>
                  <a:moveTo>
                    <a:pt x="26618" y="27181"/>
                  </a:moveTo>
                  <a:lnTo>
                    <a:pt x="26630" y="27197"/>
                  </a:lnTo>
                  <a:lnTo>
                    <a:pt x="26574" y="27244"/>
                  </a:lnTo>
                  <a:lnTo>
                    <a:pt x="26574" y="27243"/>
                  </a:lnTo>
                  <a:lnTo>
                    <a:pt x="26562" y="27228"/>
                  </a:lnTo>
                  <a:lnTo>
                    <a:pt x="26618" y="27181"/>
                  </a:lnTo>
                  <a:close/>
                  <a:moveTo>
                    <a:pt x="24664" y="27193"/>
                  </a:moveTo>
                  <a:lnTo>
                    <a:pt x="24675" y="27209"/>
                  </a:lnTo>
                  <a:lnTo>
                    <a:pt x="24620" y="27247"/>
                  </a:lnTo>
                  <a:lnTo>
                    <a:pt x="24610" y="27231"/>
                  </a:lnTo>
                  <a:lnTo>
                    <a:pt x="24664" y="27193"/>
                  </a:lnTo>
                  <a:close/>
                  <a:moveTo>
                    <a:pt x="25902" y="27219"/>
                  </a:moveTo>
                  <a:lnTo>
                    <a:pt x="25935" y="27265"/>
                  </a:lnTo>
                  <a:lnTo>
                    <a:pt x="25916" y="27280"/>
                  </a:lnTo>
                  <a:lnTo>
                    <a:pt x="25882" y="27233"/>
                  </a:lnTo>
                  <a:lnTo>
                    <a:pt x="25902" y="27219"/>
                  </a:lnTo>
                  <a:close/>
                  <a:moveTo>
                    <a:pt x="26877" y="27313"/>
                  </a:moveTo>
                  <a:lnTo>
                    <a:pt x="26914" y="27359"/>
                  </a:lnTo>
                  <a:lnTo>
                    <a:pt x="26895" y="27375"/>
                  </a:lnTo>
                  <a:lnTo>
                    <a:pt x="26859" y="27330"/>
                  </a:lnTo>
                  <a:lnTo>
                    <a:pt x="26877" y="27313"/>
                  </a:lnTo>
                  <a:close/>
                  <a:moveTo>
                    <a:pt x="26003" y="27358"/>
                  </a:moveTo>
                  <a:lnTo>
                    <a:pt x="26038" y="27405"/>
                  </a:lnTo>
                  <a:lnTo>
                    <a:pt x="26018" y="27418"/>
                  </a:lnTo>
                  <a:lnTo>
                    <a:pt x="25984" y="27372"/>
                  </a:lnTo>
                  <a:lnTo>
                    <a:pt x="26003" y="27358"/>
                  </a:lnTo>
                  <a:close/>
                  <a:moveTo>
                    <a:pt x="6652" y="27165"/>
                  </a:moveTo>
                  <a:cubicBezTo>
                    <a:pt x="6765" y="27256"/>
                    <a:pt x="6818" y="27299"/>
                    <a:pt x="6864" y="27336"/>
                  </a:cubicBezTo>
                  <a:cubicBezTo>
                    <a:pt x="6826" y="27381"/>
                    <a:pt x="6798" y="27415"/>
                    <a:pt x="6724" y="27502"/>
                  </a:cubicBezTo>
                  <a:cubicBezTo>
                    <a:pt x="6749" y="27397"/>
                    <a:pt x="6770" y="27362"/>
                    <a:pt x="6762" y="27325"/>
                  </a:cubicBezTo>
                  <a:cubicBezTo>
                    <a:pt x="6756" y="27293"/>
                    <a:pt x="6720" y="27259"/>
                    <a:pt x="6652" y="27165"/>
                  </a:cubicBezTo>
                  <a:close/>
                  <a:moveTo>
                    <a:pt x="25397" y="27508"/>
                  </a:moveTo>
                  <a:lnTo>
                    <a:pt x="25463" y="27519"/>
                  </a:lnTo>
                  <a:lnTo>
                    <a:pt x="25459" y="27536"/>
                  </a:lnTo>
                  <a:cubicBezTo>
                    <a:pt x="25481" y="27520"/>
                    <a:pt x="25502" y="27519"/>
                    <a:pt x="25522" y="27519"/>
                  </a:cubicBezTo>
                  <a:cubicBezTo>
                    <a:pt x="25526" y="27519"/>
                    <a:pt x="25529" y="27519"/>
                    <a:pt x="25532" y="27519"/>
                  </a:cubicBezTo>
                  <a:lnTo>
                    <a:pt x="25524" y="27547"/>
                  </a:lnTo>
                  <a:lnTo>
                    <a:pt x="25457" y="27536"/>
                  </a:lnTo>
                  <a:lnTo>
                    <a:pt x="25462" y="27519"/>
                  </a:lnTo>
                  <a:lnTo>
                    <a:pt x="25462" y="27519"/>
                  </a:lnTo>
                  <a:cubicBezTo>
                    <a:pt x="25435" y="27536"/>
                    <a:pt x="25412" y="27536"/>
                    <a:pt x="25390" y="27536"/>
                  </a:cubicBezTo>
                  <a:lnTo>
                    <a:pt x="25397" y="27508"/>
                  </a:lnTo>
                  <a:close/>
                  <a:moveTo>
                    <a:pt x="26386" y="27316"/>
                  </a:moveTo>
                  <a:cubicBezTo>
                    <a:pt x="26517" y="27377"/>
                    <a:pt x="26631" y="27428"/>
                    <a:pt x="26756" y="27484"/>
                  </a:cubicBezTo>
                  <a:cubicBezTo>
                    <a:pt x="26718" y="27516"/>
                    <a:pt x="26693" y="27539"/>
                    <a:pt x="26665" y="27562"/>
                  </a:cubicBezTo>
                  <a:cubicBezTo>
                    <a:pt x="26620" y="27530"/>
                    <a:pt x="26581" y="27487"/>
                    <a:pt x="26530" y="27469"/>
                  </a:cubicBezTo>
                  <a:cubicBezTo>
                    <a:pt x="26505" y="27462"/>
                    <a:pt x="26478" y="27460"/>
                    <a:pt x="26449" y="27460"/>
                  </a:cubicBezTo>
                  <a:cubicBezTo>
                    <a:pt x="26425" y="27460"/>
                    <a:pt x="26400" y="27461"/>
                    <a:pt x="26374" y="27461"/>
                  </a:cubicBezTo>
                  <a:cubicBezTo>
                    <a:pt x="26365" y="27461"/>
                    <a:pt x="26355" y="27461"/>
                    <a:pt x="26346" y="27461"/>
                  </a:cubicBezTo>
                  <a:cubicBezTo>
                    <a:pt x="26359" y="27409"/>
                    <a:pt x="26367" y="27381"/>
                    <a:pt x="26386" y="27316"/>
                  </a:cubicBezTo>
                  <a:close/>
                  <a:moveTo>
                    <a:pt x="26446" y="27553"/>
                  </a:moveTo>
                  <a:lnTo>
                    <a:pt x="26458" y="27569"/>
                  </a:lnTo>
                  <a:lnTo>
                    <a:pt x="26402" y="27615"/>
                  </a:lnTo>
                  <a:lnTo>
                    <a:pt x="26392" y="27600"/>
                  </a:lnTo>
                  <a:lnTo>
                    <a:pt x="26446" y="27553"/>
                  </a:lnTo>
                  <a:close/>
                  <a:moveTo>
                    <a:pt x="24424" y="27746"/>
                  </a:moveTo>
                  <a:lnTo>
                    <a:pt x="24495" y="27817"/>
                  </a:lnTo>
                  <a:lnTo>
                    <a:pt x="24445" y="27847"/>
                  </a:lnTo>
                  <a:lnTo>
                    <a:pt x="24397" y="27765"/>
                  </a:lnTo>
                  <a:lnTo>
                    <a:pt x="24424" y="27746"/>
                  </a:lnTo>
                  <a:close/>
                  <a:moveTo>
                    <a:pt x="25575" y="27868"/>
                  </a:moveTo>
                  <a:lnTo>
                    <a:pt x="25607" y="27917"/>
                  </a:lnTo>
                  <a:lnTo>
                    <a:pt x="25588" y="27930"/>
                  </a:lnTo>
                  <a:lnTo>
                    <a:pt x="25556" y="27881"/>
                  </a:lnTo>
                  <a:lnTo>
                    <a:pt x="25575" y="27868"/>
                  </a:lnTo>
                  <a:close/>
                  <a:moveTo>
                    <a:pt x="26040" y="28034"/>
                  </a:moveTo>
                  <a:lnTo>
                    <a:pt x="26074" y="28081"/>
                  </a:lnTo>
                  <a:lnTo>
                    <a:pt x="26053" y="28096"/>
                  </a:lnTo>
                  <a:lnTo>
                    <a:pt x="26021" y="28049"/>
                  </a:lnTo>
                  <a:lnTo>
                    <a:pt x="26040" y="28034"/>
                  </a:lnTo>
                  <a:close/>
                  <a:moveTo>
                    <a:pt x="24867" y="28080"/>
                  </a:moveTo>
                  <a:lnTo>
                    <a:pt x="24898" y="28130"/>
                  </a:lnTo>
                  <a:lnTo>
                    <a:pt x="24878" y="28143"/>
                  </a:lnTo>
                  <a:lnTo>
                    <a:pt x="24848" y="28093"/>
                  </a:lnTo>
                  <a:lnTo>
                    <a:pt x="24867" y="28080"/>
                  </a:lnTo>
                  <a:close/>
                  <a:moveTo>
                    <a:pt x="25476" y="28043"/>
                  </a:moveTo>
                  <a:cubicBezTo>
                    <a:pt x="25480" y="28100"/>
                    <a:pt x="25483" y="28142"/>
                    <a:pt x="25484" y="28174"/>
                  </a:cubicBezTo>
                  <a:lnTo>
                    <a:pt x="25484" y="28174"/>
                  </a:lnTo>
                  <a:cubicBezTo>
                    <a:pt x="25469" y="28164"/>
                    <a:pt x="25455" y="28154"/>
                    <a:pt x="25444" y="28142"/>
                  </a:cubicBezTo>
                  <a:cubicBezTo>
                    <a:pt x="25437" y="28136"/>
                    <a:pt x="25453" y="28111"/>
                    <a:pt x="25476" y="28043"/>
                  </a:cubicBezTo>
                  <a:close/>
                  <a:moveTo>
                    <a:pt x="25500" y="28154"/>
                  </a:moveTo>
                  <a:cubicBezTo>
                    <a:pt x="25504" y="28154"/>
                    <a:pt x="25509" y="28173"/>
                    <a:pt x="25513" y="28192"/>
                  </a:cubicBezTo>
                  <a:lnTo>
                    <a:pt x="25513" y="28193"/>
                  </a:lnTo>
                  <a:cubicBezTo>
                    <a:pt x="25507" y="28189"/>
                    <a:pt x="25501" y="28185"/>
                    <a:pt x="25495" y="28181"/>
                  </a:cubicBezTo>
                  <a:lnTo>
                    <a:pt x="25495" y="28181"/>
                  </a:lnTo>
                  <a:cubicBezTo>
                    <a:pt x="25496" y="28161"/>
                    <a:pt x="25498" y="28154"/>
                    <a:pt x="25500" y="28154"/>
                  </a:cubicBezTo>
                  <a:close/>
                  <a:moveTo>
                    <a:pt x="24182" y="28140"/>
                  </a:moveTo>
                  <a:lnTo>
                    <a:pt x="24238" y="28240"/>
                  </a:lnTo>
                  <a:lnTo>
                    <a:pt x="24207" y="28258"/>
                  </a:lnTo>
                  <a:lnTo>
                    <a:pt x="24151" y="28156"/>
                  </a:lnTo>
                  <a:lnTo>
                    <a:pt x="24151" y="28156"/>
                  </a:lnTo>
                  <a:lnTo>
                    <a:pt x="24152" y="28158"/>
                  </a:lnTo>
                  <a:lnTo>
                    <a:pt x="24182" y="28140"/>
                  </a:lnTo>
                  <a:close/>
                  <a:moveTo>
                    <a:pt x="25476" y="28211"/>
                  </a:moveTo>
                  <a:lnTo>
                    <a:pt x="25484" y="28212"/>
                  </a:lnTo>
                  <a:lnTo>
                    <a:pt x="25484" y="28212"/>
                  </a:lnTo>
                  <a:cubicBezTo>
                    <a:pt x="25485" y="28255"/>
                    <a:pt x="25481" y="28268"/>
                    <a:pt x="25478" y="28280"/>
                  </a:cubicBezTo>
                  <a:lnTo>
                    <a:pt x="25450" y="28279"/>
                  </a:lnTo>
                  <a:lnTo>
                    <a:pt x="25476" y="28211"/>
                  </a:lnTo>
                  <a:close/>
                  <a:moveTo>
                    <a:pt x="25225" y="28246"/>
                  </a:moveTo>
                  <a:cubicBezTo>
                    <a:pt x="25250" y="28271"/>
                    <a:pt x="25273" y="28293"/>
                    <a:pt x="25347" y="28361"/>
                  </a:cubicBezTo>
                  <a:cubicBezTo>
                    <a:pt x="25235" y="28352"/>
                    <a:pt x="25188" y="28349"/>
                    <a:pt x="25120" y="28345"/>
                  </a:cubicBezTo>
                  <a:cubicBezTo>
                    <a:pt x="25166" y="28302"/>
                    <a:pt x="25190" y="28280"/>
                    <a:pt x="25225" y="28246"/>
                  </a:cubicBezTo>
                  <a:close/>
                  <a:moveTo>
                    <a:pt x="9569" y="28333"/>
                  </a:moveTo>
                  <a:lnTo>
                    <a:pt x="9628" y="28364"/>
                  </a:lnTo>
                  <a:lnTo>
                    <a:pt x="9619" y="28380"/>
                  </a:lnTo>
                  <a:lnTo>
                    <a:pt x="9561" y="28349"/>
                  </a:lnTo>
                  <a:lnTo>
                    <a:pt x="9569" y="28333"/>
                  </a:lnTo>
                  <a:close/>
                  <a:moveTo>
                    <a:pt x="22532" y="28333"/>
                  </a:moveTo>
                  <a:lnTo>
                    <a:pt x="22556" y="28386"/>
                  </a:lnTo>
                  <a:lnTo>
                    <a:pt x="22535" y="28395"/>
                  </a:lnTo>
                  <a:lnTo>
                    <a:pt x="22512" y="28342"/>
                  </a:lnTo>
                  <a:lnTo>
                    <a:pt x="22532" y="28333"/>
                  </a:lnTo>
                  <a:close/>
                  <a:moveTo>
                    <a:pt x="25712" y="28429"/>
                  </a:moveTo>
                  <a:lnTo>
                    <a:pt x="25722" y="28445"/>
                  </a:lnTo>
                  <a:lnTo>
                    <a:pt x="25660" y="28487"/>
                  </a:lnTo>
                  <a:lnTo>
                    <a:pt x="25650" y="28471"/>
                  </a:lnTo>
                  <a:lnTo>
                    <a:pt x="25712" y="28429"/>
                  </a:lnTo>
                  <a:close/>
                  <a:moveTo>
                    <a:pt x="7966" y="28486"/>
                  </a:moveTo>
                  <a:lnTo>
                    <a:pt x="7986" y="28499"/>
                  </a:lnTo>
                  <a:lnTo>
                    <a:pt x="7954" y="28546"/>
                  </a:lnTo>
                  <a:lnTo>
                    <a:pt x="7953" y="28546"/>
                  </a:lnTo>
                  <a:lnTo>
                    <a:pt x="7933" y="28535"/>
                  </a:lnTo>
                  <a:lnTo>
                    <a:pt x="7966" y="28486"/>
                  </a:lnTo>
                  <a:close/>
                  <a:moveTo>
                    <a:pt x="21934" y="28554"/>
                  </a:moveTo>
                  <a:lnTo>
                    <a:pt x="21940" y="28571"/>
                  </a:lnTo>
                  <a:lnTo>
                    <a:pt x="21879" y="28599"/>
                  </a:lnTo>
                  <a:lnTo>
                    <a:pt x="21872" y="28580"/>
                  </a:lnTo>
                  <a:lnTo>
                    <a:pt x="21934" y="28554"/>
                  </a:lnTo>
                  <a:close/>
                  <a:moveTo>
                    <a:pt x="22625" y="28543"/>
                  </a:moveTo>
                  <a:lnTo>
                    <a:pt x="22647" y="28596"/>
                  </a:lnTo>
                  <a:lnTo>
                    <a:pt x="22627" y="28605"/>
                  </a:lnTo>
                  <a:lnTo>
                    <a:pt x="22603" y="28552"/>
                  </a:lnTo>
                  <a:lnTo>
                    <a:pt x="22625" y="28543"/>
                  </a:lnTo>
                  <a:close/>
                  <a:moveTo>
                    <a:pt x="24948" y="28505"/>
                  </a:moveTo>
                  <a:cubicBezTo>
                    <a:pt x="24974" y="28505"/>
                    <a:pt x="25000" y="28528"/>
                    <a:pt x="25028" y="28580"/>
                  </a:cubicBezTo>
                  <a:cubicBezTo>
                    <a:pt x="24979" y="28608"/>
                    <a:pt x="24951" y="28624"/>
                    <a:pt x="24916" y="28645"/>
                  </a:cubicBezTo>
                  <a:cubicBezTo>
                    <a:pt x="24894" y="28623"/>
                    <a:pt x="24876" y="28604"/>
                    <a:pt x="24854" y="28582"/>
                  </a:cubicBezTo>
                  <a:cubicBezTo>
                    <a:pt x="24887" y="28535"/>
                    <a:pt x="24917" y="28505"/>
                    <a:pt x="24948" y="28505"/>
                  </a:cubicBezTo>
                  <a:close/>
                  <a:moveTo>
                    <a:pt x="9166" y="28633"/>
                  </a:moveTo>
                  <a:lnTo>
                    <a:pt x="9287" y="28698"/>
                  </a:lnTo>
                  <a:lnTo>
                    <a:pt x="9272" y="28723"/>
                  </a:lnTo>
                  <a:lnTo>
                    <a:pt x="9152" y="28658"/>
                  </a:lnTo>
                  <a:lnTo>
                    <a:pt x="9166" y="28633"/>
                  </a:lnTo>
                  <a:close/>
                  <a:moveTo>
                    <a:pt x="24572" y="28718"/>
                  </a:moveTo>
                  <a:lnTo>
                    <a:pt x="24601" y="28723"/>
                  </a:lnTo>
                  <a:lnTo>
                    <a:pt x="24568" y="28785"/>
                  </a:lnTo>
                  <a:lnTo>
                    <a:pt x="24568" y="28785"/>
                  </a:lnTo>
                  <a:cubicBezTo>
                    <a:pt x="24557" y="28762"/>
                    <a:pt x="24564" y="28740"/>
                    <a:pt x="24572" y="28718"/>
                  </a:cubicBezTo>
                  <a:close/>
                  <a:moveTo>
                    <a:pt x="24551" y="28783"/>
                  </a:moveTo>
                  <a:lnTo>
                    <a:pt x="24568" y="28786"/>
                  </a:lnTo>
                  <a:lnTo>
                    <a:pt x="24568" y="28786"/>
                  </a:lnTo>
                  <a:lnTo>
                    <a:pt x="24567" y="28788"/>
                  </a:lnTo>
                  <a:lnTo>
                    <a:pt x="24550" y="28785"/>
                  </a:lnTo>
                  <a:lnTo>
                    <a:pt x="24550" y="28785"/>
                  </a:lnTo>
                  <a:lnTo>
                    <a:pt x="24551" y="28783"/>
                  </a:lnTo>
                  <a:close/>
                  <a:moveTo>
                    <a:pt x="24972" y="28773"/>
                  </a:moveTo>
                  <a:lnTo>
                    <a:pt x="24981" y="28789"/>
                  </a:lnTo>
                  <a:lnTo>
                    <a:pt x="24917" y="28826"/>
                  </a:lnTo>
                  <a:lnTo>
                    <a:pt x="24907" y="28808"/>
                  </a:lnTo>
                  <a:lnTo>
                    <a:pt x="24972" y="28773"/>
                  </a:lnTo>
                  <a:close/>
                  <a:moveTo>
                    <a:pt x="24550" y="28785"/>
                  </a:moveTo>
                  <a:lnTo>
                    <a:pt x="24550" y="28785"/>
                  </a:lnTo>
                  <a:cubicBezTo>
                    <a:pt x="24561" y="28809"/>
                    <a:pt x="24554" y="28831"/>
                    <a:pt x="24547" y="28852"/>
                  </a:cubicBezTo>
                  <a:lnTo>
                    <a:pt x="24519" y="28848"/>
                  </a:lnTo>
                  <a:lnTo>
                    <a:pt x="24550" y="28785"/>
                  </a:lnTo>
                  <a:close/>
                  <a:moveTo>
                    <a:pt x="24130" y="28776"/>
                  </a:moveTo>
                  <a:lnTo>
                    <a:pt x="24174" y="28860"/>
                  </a:lnTo>
                  <a:lnTo>
                    <a:pt x="24146" y="28880"/>
                  </a:lnTo>
                  <a:lnTo>
                    <a:pt x="24079" y="28808"/>
                  </a:lnTo>
                  <a:lnTo>
                    <a:pt x="24130" y="28776"/>
                  </a:lnTo>
                  <a:close/>
                  <a:moveTo>
                    <a:pt x="22346" y="28876"/>
                  </a:moveTo>
                  <a:lnTo>
                    <a:pt x="22353" y="28894"/>
                  </a:lnTo>
                  <a:lnTo>
                    <a:pt x="22290" y="28921"/>
                  </a:lnTo>
                  <a:lnTo>
                    <a:pt x="22284" y="28904"/>
                  </a:lnTo>
                  <a:lnTo>
                    <a:pt x="22346" y="28876"/>
                  </a:lnTo>
                  <a:close/>
                  <a:moveTo>
                    <a:pt x="23840" y="28860"/>
                  </a:moveTo>
                  <a:lnTo>
                    <a:pt x="23865" y="28911"/>
                  </a:lnTo>
                  <a:lnTo>
                    <a:pt x="23845" y="28923"/>
                  </a:lnTo>
                  <a:lnTo>
                    <a:pt x="23820" y="28871"/>
                  </a:lnTo>
                  <a:lnTo>
                    <a:pt x="23840" y="28860"/>
                  </a:lnTo>
                  <a:close/>
                  <a:moveTo>
                    <a:pt x="21319" y="28870"/>
                  </a:moveTo>
                  <a:lnTo>
                    <a:pt x="21336" y="28924"/>
                  </a:lnTo>
                  <a:lnTo>
                    <a:pt x="21314" y="28930"/>
                  </a:lnTo>
                  <a:lnTo>
                    <a:pt x="21297" y="28876"/>
                  </a:lnTo>
                  <a:lnTo>
                    <a:pt x="21319" y="28870"/>
                  </a:lnTo>
                  <a:close/>
                  <a:moveTo>
                    <a:pt x="24411" y="28829"/>
                  </a:moveTo>
                  <a:cubicBezTo>
                    <a:pt x="24422" y="28848"/>
                    <a:pt x="24433" y="28870"/>
                    <a:pt x="24451" y="28901"/>
                  </a:cubicBezTo>
                  <a:lnTo>
                    <a:pt x="24451" y="28902"/>
                  </a:lnTo>
                  <a:cubicBezTo>
                    <a:pt x="24411" y="28924"/>
                    <a:pt x="24376" y="28944"/>
                    <a:pt x="24341" y="28963"/>
                  </a:cubicBezTo>
                  <a:lnTo>
                    <a:pt x="24307" y="28952"/>
                  </a:lnTo>
                  <a:cubicBezTo>
                    <a:pt x="24341" y="28911"/>
                    <a:pt x="24376" y="28870"/>
                    <a:pt x="24411" y="28829"/>
                  </a:cubicBezTo>
                  <a:close/>
                  <a:moveTo>
                    <a:pt x="9112" y="29002"/>
                  </a:moveTo>
                  <a:lnTo>
                    <a:pt x="9174" y="29035"/>
                  </a:lnTo>
                  <a:lnTo>
                    <a:pt x="9165" y="29052"/>
                  </a:lnTo>
                  <a:lnTo>
                    <a:pt x="9103" y="29019"/>
                  </a:lnTo>
                  <a:lnTo>
                    <a:pt x="9112" y="29002"/>
                  </a:lnTo>
                  <a:close/>
                  <a:moveTo>
                    <a:pt x="21957" y="29014"/>
                  </a:moveTo>
                  <a:cubicBezTo>
                    <a:pt x="21975" y="29064"/>
                    <a:pt x="21984" y="29088"/>
                    <a:pt x="21990" y="29102"/>
                  </a:cubicBezTo>
                  <a:cubicBezTo>
                    <a:pt x="21948" y="29095"/>
                    <a:pt x="21900" y="29086"/>
                    <a:pt x="21838" y="29075"/>
                  </a:cubicBezTo>
                  <a:cubicBezTo>
                    <a:pt x="21876" y="29055"/>
                    <a:pt x="21904" y="29042"/>
                    <a:pt x="21957" y="29014"/>
                  </a:cubicBezTo>
                  <a:close/>
                  <a:moveTo>
                    <a:pt x="23771" y="29029"/>
                  </a:moveTo>
                  <a:lnTo>
                    <a:pt x="23799" y="29070"/>
                  </a:lnTo>
                  <a:lnTo>
                    <a:pt x="23695" y="29127"/>
                  </a:lnTo>
                  <a:lnTo>
                    <a:pt x="23679" y="29105"/>
                  </a:lnTo>
                  <a:lnTo>
                    <a:pt x="23771" y="29029"/>
                  </a:lnTo>
                  <a:close/>
                  <a:moveTo>
                    <a:pt x="21647" y="29145"/>
                  </a:moveTo>
                  <a:lnTo>
                    <a:pt x="21653" y="29163"/>
                  </a:lnTo>
                  <a:lnTo>
                    <a:pt x="21588" y="29185"/>
                  </a:lnTo>
                  <a:lnTo>
                    <a:pt x="21582" y="29166"/>
                  </a:lnTo>
                  <a:lnTo>
                    <a:pt x="21647" y="29145"/>
                  </a:lnTo>
                  <a:close/>
                  <a:moveTo>
                    <a:pt x="8482" y="28960"/>
                  </a:moveTo>
                  <a:lnTo>
                    <a:pt x="8482" y="28960"/>
                  </a:lnTo>
                  <a:cubicBezTo>
                    <a:pt x="8544" y="28999"/>
                    <a:pt x="8581" y="29029"/>
                    <a:pt x="8631" y="29054"/>
                  </a:cubicBezTo>
                  <a:cubicBezTo>
                    <a:pt x="8632" y="29108"/>
                    <a:pt x="8635" y="29169"/>
                    <a:pt x="8637" y="29229"/>
                  </a:cubicBezTo>
                  <a:cubicBezTo>
                    <a:pt x="8604" y="29233"/>
                    <a:pt x="8570" y="29239"/>
                    <a:pt x="8534" y="29245"/>
                  </a:cubicBezTo>
                  <a:cubicBezTo>
                    <a:pt x="8522" y="29235"/>
                    <a:pt x="8500" y="29225"/>
                    <a:pt x="8500" y="29211"/>
                  </a:cubicBezTo>
                  <a:cubicBezTo>
                    <a:pt x="8491" y="29135"/>
                    <a:pt x="8488" y="29058"/>
                    <a:pt x="8482" y="28960"/>
                  </a:cubicBezTo>
                  <a:close/>
                  <a:moveTo>
                    <a:pt x="21160" y="29179"/>
                  </a:moveTo>
                  <a:lnTo>
                    <a:pt x="21167" y="29207"/>
                  </a:lnTo>
                  <a:lnTo>
                    <a:pt x="21039" y="29248"/>
                  </a:lnTo>
                  <a:lnTo>
                    <a:pt x="21030" y="29220"/>
                  </a:lnTo>
                  <a:lnTo>
                    <a:pt x="21160" y="29179"/>
                  </a:lnTo>
                  <a:close/>
                  <a:moveTo>
                    <a:pt x="12432" y="29207"/>
                  </a:moveTo>
                  <a:lnTo>
                    <a:pt x="12559" y="29244"/>
                  </a:lnTo>
                  <a:lnTo>
                    <a:pt x="12550" y="29272"/>
                  </a:lnTo>
                  <a:lnTo>
                    <a:pt x="12424" y="29235"/>
                  </a:lnTo>
                  <a:lnTo>
                    <a:pt x="12432" y="29207"/>
                  </a:lnTo>
                  <a:close/>
                  <a:moveTo>
                    <a:pt x="23898" y="29247"/>
                  </a:moveTo>
                  <a:lnTo>
                    <a:pt x="23905" y="29263"/>
                  </a:lnTo>
                  <a:lnTo>
                    <a:pt x="23842" y="29300"/>
                  </a:lnTo>
                  <a:lnTo>
                    <a:pt x="23833" y="29282"/>
                  </a:lnTo>
                  <a:lnTo>
                    <a:pt x="23898" y="29247"/>
                  </a:lnTo>
                  <a:close/>
                  <a:moveTo>
                    <a:pt x="12771" y="29294"/>
                  </a:moveTo>
                  <a:lnTo>
                    <a:pt x="12793" y="29300"/>
                  </a:lnTo>
                  <a:lnTo>
                    <a:pt x="12777" y="29356"/>
                  </a:lnTo>
                  <a:lnTo>
                    <a:pt x="12756" y="29348"/>
                  </a:lnTo>
                  <a:lnTo>
                    <a:pt x="12771" y="29294"/>
                  </a:lnTo>
                  <a:close/>
                  <a:moveTo>
                    <a:pt x="21038" y="29325"/>
                  </a:moveTo>
                  <a:lnTo>
                    <a:pt x="21054" y="29381"/>
                  </a:lnTo>
                  <a:lnTo>
                    <a:pt x="21032" y="29386"/>
                  </a:lnTo>
                  <a:lnTo>
                    <a:pt x="21016" y="29332"/>
                  </a:lnTo>
                  <a:lnTo>
                    <a:pt x="21038" y="29325"/>
                  </a:lnTo>
                  <a:close/>
                  <a:moveTo>
                    <a:pt x="21183" y="29338"/>
                  </a:moveTo>
                  <a:lnTo>
                    <a:pt x="21200" y="29392"/>
                  </a:lnTo>
                  <a:lnTo>
                    <a:pt x="21177" y="29400"/>
                  </a:lnTo>
                  <a:lnTo>
                    <a:pt x="21161" y="29345"/>
                  </a:lnTo>
                  <a:lnTo>
                    <a:pt x="21183" y="29338"/>
                  </a:lnTo>
                  <a:close/>
                  <a:moveTo>
                    <a:pt x="22443" y="29378"/>
                  </a:moveTo>
                  <a:lnTo>
                    <a:pt x="22463" y="29432"/>
                  </a:lnTo>
                  <a:lnTo>
                    <a:pt x="22465" y="29432"/>
                  </a:lnTo>
                  <a:lnTo>
                    <a:pt x="22443" y="29441"/>
                  </a:lnTo>
                  <a:lnTo>
                    <a:pt x="22422" y="29388"/>
                  </a:lnTo>
                  <a:lnTo>
                    <a:pt x="22443" y="29378"/>
                  </a:lnTo>
                  <a:close/>
                  <a:moveTo>
                    <a:pt x="9012" y="29385"/>
                  </a:moveTo>
                  <a:lnTo>
                    <a:pt x="9032" y="29450"/>
                  </a:lnTo>
                  <a:cubicBezTo>
                    <a:pt x="9027" y="29450"/>
                    <a:pt x="9021" y="29451"/>
                    <a:pt x="9019" y="29451"/>
                  </a:cubicBezTo>
                  <a:cubicBezTo>
                    <a:pt x="9003" y="29432"/>
                    <a:pt x="8993" y="29411"/>
                    <a:pt x="8982" y="29389"/>
                  </a:cubicBezTo>
                  <a:lnTo>
                    <a:pt x="9012" y="29385"/>
                  </a:lnTo>
                  <a:close/>
                  <a:moveTo>
                    <a:pt x="22956" y="29375"/>
                  </a:moveTo>
                  <a:lnTo>
                    <a:pt x="22956" y="29375"/>
                  </a:lnTo>
                  <a:cubicBezTo>
                    <a:pt x="22908" y="29425"/>
                    <a:pt x="22871" y="29461"/>
                    <a:pt x="22836" y="29498"/>
                  </a:cubicBezTo>
                  <a:cubicBezTo>
                    <a:pt x="22803" y="29451"/>
                    <a:pt x="22741" y="29397"/>
                    <a:pt x="22956" y="29375"/>
                  </a:cubicBezTo>
                  <a:close/>
                  <a:moveTo>
                    <a:pt x="21881" y="29472"/>
                  </a:moveTo>
                  <a:lnTo>
                    <a:pt x="21900" y="29526"/>
                  </a:lnTo>
                  <a:lnTo>
                    <a:pt x="21876" y="29534"/>
                  </a:lnTo>
                  <a:lnTo>
                    <a:pt x="21859" y="29479"/>
                  </a:lnTo>
                  <a:lnTo>
                    <a:pt x="21881" y="29472"/>
                  </a:lnTo>
                  <a:close/>
                  <a:moveTo>
                    <a:pt x="20414" y="29531"/>
                  </a:moveTo>
                  <a:lnTo>
                    <a:pt x="20418" y="29548"/>
                  </a:lnTo>
                  <a:lnTo>
                    <a:pt x="20352" y="29563"/>
                  </a:lnTo>
                  <a:lnTo>
                    <a:pt x="20348" y="29545"/>
                  </a:lnTo>
                  <a:lnTo>
                    <a:pt x="20414" y="29531"/>
                  </a:lnTo>
                  <a:close/>
                  <a:moveTo>
                    <a:pt x="13668" y="29507"/>
                  </a:moveTo>
                  <a:lnTo>
                    <a:pt x="13689" y="29511"/>
                  </a:lnTo>
                  <a:lnTo>
                    <a:pt x="13677" y="29567"/>
                  </a:lnTo>
                  <a:lnTo>
                    <a:pt x="13655" y="29563"/>
                  </a:lnTo>
                  <a:lnTo>
                    <a:pt x="13668" y="29507"/>
                  </a:lnTo>
                  <a:close/>
                  <a:moveTo>
                    <a:pt x="20707" y="29575"/>
                  </a:moveTo>
                  <a:lnTo>
                    <a:pt x="20711" y="29592"/>
                  </a:lnTo>
                  <a:lnTo>
                    <a:pt x="20646" y="29614"/>
                  </a:lnTo>
                  <a:lnTo>
                    <a:pt x="20642" y="29595"/>
                  </a:lnTo>
                  <a:lnTo>
                    <a:pt x="20707" y="29575"/>
                  </a:lnTo>
                  <a:close/>
                  <a:moveTo>
                    <a:pt x="23483" y="29569"/>
                  </a:moveTo>
                  <a:lnTo>
                    <a:pt x="23490" y="29585"/>
                  </a:lnTo>
                  <a:lnTo>
                    <a:pt x="23424" y="29616"/>
                  </a:lnTo>
                  <a:lnTo>
                    <a:pt x="23417" y="29598"/>
                  </a:lnTo>
                  <a:lnTo>
                    <a:pt x="23483" y="29569"/>
                  </a:lnTo>
                  <a:close/>
                  <a:moveTo>
                    <a:pt x="22138" y="29567"/>
                  </a:moveTo>
                  <a:lnTo>
                    <a:pt x="22157" y="29622"/>
                  </a:lnTo>
                  <a:lnTo>
                    <a:pt x="22135" y="29629"/>
                  </a:lnTo>
                  <a:lnTo>
                    <a:pt x="22116" y="29575"/>
                  </a:lnTo>
                  <a:lnTo>
                    <a:pt x="22138" y="29567"/>
                  </a:lnTo>
                  <a:close/>
                  <a:moveTo>
                    <a:pt x="19378" y="29572"/>
                  </a:moveTo>
                  <a:lnTo>
                    <a:pt x="19388" y="29600"/>
                  </a:lnTo>
                  <a:lnTo>
                    <a:pt x="19283" y="29644"/>
                  </a:lnTo>
                  <a:lnTo>
                    <a:pt x="19271" y="29597"/>
                  </a:lnTo>
                  <a:lnTo>
                    <a:pt x="19378" y="29572"/>
                  </a:lnTo>
                  <a:close/>
                  <a:moveTo>
                    <a:pt x="9758" y="29600"/>
                  </a:moveTo>
                  <a:lnTo>
                    <a:pt x="9821" y="29632"/>
                  </a:lnTo>
                  <a:lnTo>
                    <a:pt x="9812" y="29650"/>
                  </a:lnTo>
                  <a:lnTo>
                    <a:pt x="9749" y="29616"/>
                  </a:lnTo>
                  <a:lnTo>
                    <a:pt x="9758" y="29600"/>
                  </a:lnTo>
                  <a:close/>
                  <a:moveTo>
                    <a:pt x="13785" y="29597"/>
                  </a:moveTo>
                  <a:cubicBezTo>
                    <a:pt x="13836" y="29631"/>
                    <a:pt x="13888" y="29664"/>
                    <a:pt x="13971" y="29720"/>
                  </a:cubicBezTo>
                  <a:cubicBezTo>
                    <a:pt x="13873" y="29713"/>
                    <a:pt x="13808" y="29707"/>
                    <a:pt x="13740" y="29703"/>
                  </a:cubicBezTo>
                  <a:cubicBezTo>
                    <a:pt x="13729" y="29714"/>
                    <a:pt x="13711" y="29728"/>
                    <a:pt x="13692" y="29739"/>
                  </a:cubicBezTo>
                  <a:lnTo>
                    <a:pt x="13674" y="29717"/>
                  </a:lnTo>
                  <a:lnTo>
                    <a:pt x="13736" y="29689"/>
                  </a:lnTo>
                  <a:lnTo>
                    <a:pt x="13748" y="29703"/>
                  </a:lnTo>
                  <a:cubicBezTo>
                    <a:pt x="13746" y="29669"/>
                    <a:pt x="13751" y="29642"/>
                    <a:pt x="13760" y="29616"/>
                  </a:cubicBezTo>
                  <a:cubicBezTo>
                    <a:pt x="13761" y="29609"/>
                    <a:pt x="13774" y="29604"/>
                    <a:pt x="13785" y="29597"/>
                  </a:cubicBezTo>
                  <a:close/>
                  <a:moveTo>
                    <a:pt x="22903" y="29695"/>
                  </a:moveTo>
                  <a:lnTo>
                    <a:pt x="22914" y="29722"/>
                  </a:lnTo>
                  <a:lnTo>
                    <a:pt x="22781" y="29781"/>
                  </a:lnTo>
                  <a:lnTo>
                    <a:pt x="22769" y="29754"/>
                  </a:lnTo>
                  <a:lnTo>
                    <a:pt x="22903" y="29695"/>
                  </a:lnTo>
                  <a:close/>
                  <a:moveTo>
                    <a:pt x="22197" y="29731"/>
                  </a:moveTo>
                  <a:lnTo>
                    <a:pt x="22216" y="29784"/>
                  </a:lnTo>
                  <a:lnTo>
                    <a:pt x="22193" y="29791"/>
                  </a:lnTo>
                  <a:lnTo>
                    <a:pt x="22174" y="29738"/>
                  </a:lnTo>
                  <a:lnTo>
                    <a:pt x="22197" y="29731"/>
                  </a:lnTo>
                  <a:close/>
                  <a:moveTo>
                    <a:pt x="10017" y="29723"/>
                  </a:moveTo>
                  <a:lnTo>
                    <a:pt x="10149" y="29778"/>
                  </a:lnTo>
                  <a:lnTo>
                    <a:pt x="10137" y="29803"/>
                  </a:lnTo>
                  <a:lnTo>
                    <a:pt x="10005" y="29750"/>
                  </a:lnTo>
                  <a:lnTo>
                    <a:pt x="10017" y="29723"/>
                  </a:lnTo>
                  <a:close/>
                  <a:moveTo>
                    <a:pt x="19624" y="29862"/>
                  </a:moveTo>
                  <a:lnTo>
                    <a:pt x="19634" y="29919"/>
                  </a:lnTo>
                  <a:lnTo>
                    <a:pt x="19612" y="29923"/>
                  </a:lnTo>
                  <a:lnTo>
                    <a:pt x="19602" y="29867"/>
                  </a:lnTo>
                  <a:lnTo>
                    <a:pt x="19624" y="29862"/>
                  </a:lnTo>
                  <a:close/>
                  <a:moveTo>
                    <a:pt x="19347" y="29865"/>
                  </a:moveTo>
                  <a:lnTo>
                    <a:pt x="19358" y="29920"/>
                  </a:lnTo>
                  <a:lnTo>
                    <a:pt x="19334" y="29926"/>
                  </a:lnTo>
                  <a:lnTo>
                    <a:pt x="19325" y="29869"/>
                  </a:lnTo>
                  <a:lnTo>
                    <a:pt x="19347" y="29865"/>
                  </a:lnTo>
                  <a:close/>
                  <a:moveTo>
                    <a:pt x="21872" y="30040"/>
                  </a:moveTo>
                  <a:lnTo>
                    <a:pt x="21878" y="30057"/>
                  </a:lnTo>
                  <a:lnTo>
                    <a:pt x="21809" y="30081"/>
                  </a:lnTo>
                  <a:lnTo>
                    <a:pt x="21803" y="30062"/>
                  </a:lnTo>
                  <a:lnTo>
                    <a:pt x="21872" y="30040"/>
                  </a:lnTo>
                  <a:close/>
                  <a:moveTo>
                    <a:pt x="16375" y="30046"/>
                  </a:moveTo>
                  <a:lnTo>
                    <a:pt x="16372" y="30103"/>
                  </a:lnTo>
                  <a:lnTo>
                    <a:pt x="16350" y="30103"/>
                  </a:lnTo>
                  <a:lnTo>
                    <a:pt x="16352" y="30046"/>
                  </a:lnTo>
                  <a:close/>
                  <a:moveTo>
                    <a:pt x="10680" y="29990"/>
                  </a:moveTo>
                  <a:cubicBezTo>
                    <a:pt x="10744" y="30015"/>
                    <a:pt x="10802" y="30038"/>
                    <a:pt x="10873" y="30068"/>
                  </a:cubicBezTo>
                  <a:cubicBezTo>
                    <a:pt x="10867" y="30085"/>
                    <a:pt x="10862" y="30103"/>
                    <a:pt x="10857" y="30120"/>
                  </a:cubicBezTo>
                  <a:lnTo>
                    <a:pt x="10857" y="30120"/>
                  </a:lnTo>
                  <a:cubicBezTo>
                    <a:pt x="10741" y="30116"/>
                    <a:pt x="10698" y="30099"/>
                    <a:pt x="10654" y="30081"/>
                  </a:cubicBezTo>
                  <a:cubicBezTo>
                    <a:pt x="10663" y="30050"/>
                    <a:pt x="10670" y="30025"/>
                    <a:pt x="10680" y="29990"/>
                  </a:cubicBezTo>
                  <a:close/>
                  <a:moveTo>
                    <a:pt x="18163" y="30100"/>
                  </a:moveTo>
                  <a:lnTo>
                    <a:pt x="18164" y="30119"/>
                  </a:lnTo>
                  <a:lnTo>
                    <a:pt x="18097" y="30128"/>
                  </a:lnTo>
                  <a:lnTo>
                    <a:pt x="18095" y="30109"/>
                  </a:lnTo>
                  <a:lnTo>
                    <a:pt x="18163" y="30100"/>
                  </a:lnTo>
                  <a:close/>
                  <a:moveTo>
                    <a:pt x="15063" y="30073"/>
                  </a:moveTo>
                  <a:lnTo>
                    <a:pt x="15085" y="30075"/>
                  </a:lnTo>
                  <a:lnTo>
                    <a:pt x="15079" y="30132"/>
                  </a:lnTo>
                  <a:lnTo>
                    <a:pt x="15056" y="30131"/>
                  </a:lnTo>
                  <a:lnTo>
                    <a:pt x="15063" y="30073"/>
                  </a:lnTo>
                  <a:close/>
                  <a:moveTo>
                    <a:pt x="19930" y="29956"/>
                  </a:moveTo>
                  <a:cubicBezTo>
                    <a:pt x="19950" y="30001"/>
                    <a:pt x="19961" y="30025"/>
                    <a:pt x="19977" y="30060"/>
                  </a:cubicBezTo>
                  <a:cubicBezTo>
                    <a:pt x="19937" y="30076"/>
                    <a:pt x="19900" y="30091"/>
                    <a:pt x="19790" y="30137"/>
                  </a:cubicBezTo>
                  <a:cubicBezTo>
                    <a:pt x="19859" y="30047"/>
                    <a:pt x="19887" y="30012"/>
                    <a:pt x="19930" y="29956"/>
                  </a:cubicBezTo>
                  <a:close/>
                  <a:moveTo>
                    <a:pt x="20392" y="30103"/>
                  </a:moveTo>
                  <a:lnTo>
                    <a:pt x="20407" y="30150"/>
                  </a:lnTo>
                  <a:lnTo>
                    <a:pt x="20292" y="30175"/>
                  </a:lnTo>
                  <a:lnTo>
                    <a:pt x="20282" y="30149"/>
                  </a:lnTo>
                  <a:lnTo>
                    <a:pt x="20392" y="30103"/>
                  </a:lnTo>
                  <a:close/>
                  <a:moveTo>
                    <a:pt x="18771" y="30184"/>
                  </a:moveTo>
                  <a:lnTo>
                    <a:pt x="18776" y="30240"/>
                  </a:lnTo>
                  <a:lnTo>
                    <a:pt x="18754" y="30243"/>
                  </a:lnTo>
                  <a:lnTo>
                    <a:pt x="18747" y="30185"/>
                  </a:lnTo>
                  <a:lnTo>
                    <a:pt x="18771" y="30184"/>
                  </a:lnTo>
                  <a:close/>
                  <a:moveTo>
                    <a:pt x="13586" y="30196"/>
                  </a:moveTo>
                  <a:lnTo>
                    <a:pt x="13609" y="30200"/>
                  </a:lnTo>
                  <a:lnTo>
                    <a:pt x="13598" y="30256"/>
                  </a:lnTo>
                  <a:lnTo>
                    <a:pt x="13596" y="30256"/>
                  </a:lnTo>
                  <a:lnTo>
                    <a:pt x="13574" y="30251"/>
                  </a:lnTo>
                  <a:lnTo>
                    <a:pt x="13586" y="30196"/>
                  </a:lnTo>
                  <a:close/>
                  <a:moveTo>
                    <a:pt x="10902" y="30170"/>
                  </a:moveTo>
                  <a:cubicBezTo>
                    <a:pt x="11057" y="30205"/>
                    <a:pt x="11043" y="30238"/>
                    <a:pt x="11025" y="30287"/>
                  </a:cubicBezTo>
                  <a:cubicBezTo>
                    <a:pt x="10967" y="30269"/>
                    <a:pt x="10905" y="30250"/>
                    <a:pt x="10773" y="30209"/>
                  </a:cubicBezTo>
                  <a:cubicBezTo>
                    <a:pt x="10822" y="30194"/>
                    <a:pt x="10863" y="30182"/>
                    <a:pt x="10902" y="30170"/>
                  </a:cubicBezTo>
                  <a:close/>
                  <a:moveTo>
                    <a:pt x="14276" y="30265"/>
                  </a:moveTo>
                  <a:lnTo>
                    <a:pt x="14276" y="30266"/>
                  </a:lnTo>
                  <a:lnTo>
                    <a:pt x="14299" y="30269"/>
                  </a:lnTo>
                  <a:lnTo>
                    <a:pt x="14289" y="30327"/>
                  </a:lnTo>
                  <a:lnTo>
                    <a:pt x="14267" y="30322"/>
                  </a:lnTo>
                  <a:lnTo>
                    <a:pt x="14276" y="30265"/>
                  </a:lnTo>
                  <a:close/>
                  <a:moveTo>
                    <a:pt x="18956" y="30349"/>
                  </a:moveTo>
                  <a:lnTo>
                    <a:pt x="18960" y="30377"/>
                  </a:lnTo>
                  <a:lnTo>
                    <a:pt x="18821" y="30394"/>
                  </a:lnTo>
                  <a:lnTo>
                    <a:pt x="18818" y="30365"/>
                  </a:lnTo>
                  <a:lnTo>
                    <a:pt x="18956" y="30349"/>
                  </a:lnTo>
                  <a:close/>
                  <a:moveTo>
                    <a:pt x="19508" y="30357"/>
                  </a:moveTo>
                  <a:lnTo>
                    <a:pt x="19522" y="30404"/>
                  </a:lnTo>
                  <a:lnTo>
                    <a:pt x="19408" y="30430"/>
                  </a:lnTo>
                  <a:lnTo>
                    <a:pt x="19399" y="30404"/>
                  </a:lnTo>
                  <a:lnTo>
                    <a:pt x="19508" y="30357"/>
                  </a:lnTo>
                  <a:close/>
                  <a:moveTo>
                    <a:pt x="20367" y="30288"/>
                  </a:moveTo>
                  <a:lnTo>
                    <a:pt x="20367" y="30288"/>
                  </a:lnTo>
                  <a:cubicBezTo>
                    <a:pt x="20351" y="30352"/>
                    <a:pt x="20336" y="30406"/>
                    <a:pt x="20311" y="30505"/>
                  </a:cubicBezTo>
                  <a:cubicBezTo>
                    <a:pt x="20277" y="30424"/>
                    <a:pt x="20258" y="30377"/>
                    <a:pt x="20236" y="30324"/>
                  </a:cubicBezTo>
                  <a:cubicBezTo>
                    <a:pt x="20292" y="30309"/>
                    <a:pt x="20321" y="30300"/>
                    <a:pt x="20367" y="30288"/>
                  </a:cubicBezTo>
                  <a:close/>
                  <a:moveTo>
                    <a:pt x="18312" y="30469"/>
                  </a:moveTo>
                  <a:lnTo>
                    <a:pt x="18316" y="30527"/>
                  </a:lnTo>
                  <a:lnTo>
                    <a:pt x="18292" y="30530"/>
                  </a:lnTo>
                  <a:lnTo>
                    <a:pt x="18288" y="30472"/>
                  </a:lnTo>
                  <a:lnTo>
                    <a:pt x="18312" y="30469"/>
                  </a:lnTo>
                  <a:close/>
                  <a:moveTo>
                    <a:pt x="19617" y="30571"/>
                  </a:moveTo>
                  <a:lnTo>
                    <a:pt x="19636" y="30684"/>
                  </a:lnTo>
                  <a:lnTo>
                    <a:pt x="19600" y="30693"/>
                  </a:lnTo>
                  <a:lnTo>
                    <a:pt x="19581" y="30578"/>
                  </a:lnTo>
                  <a:lnTo>
                    <a:pt x="19617" y="30571"/>
                  </a:lnTo>
                  <a:close/>
                  <a:moveTo>
                    <a:pt x="19349" y="31032"/>
                  </a:moveTo>
                  <a:cubicBezTo>
                    <a:pt x="19338" y="31034"/>
                    <a:pt x="19328" y="31037"/>
                    <a:pt x="19317" y="31041"/>
                  </a:cubicBezTo>
                  <a:lnTo>
                    <a:pt x="19317" y="31041"/>
                  </a:lnTo>
                  <a:cubicBezTo>
                    <a:pt x="19321" y="31040"/>
                    <a:pt x="19336" y="31038"/>
                    <a:pt x="19350" y="31036"/>
                  </a:cubicBezTo>
                  <a:lnTo>
                    <a:pt x="19349" y="31032"/>
                  </a:lnTo>
                  <a:close/>
                  <a:moveTo>
                    <a:pt x="15029" y="30999"/>
                  </a:moveTo>
                  <a:lnTo>
                    <a:pt x="15073" y="31050"/>
                  </a:lnTo>
                  <a:lnTo>
                    <a:pt x="15063" y="31057"/>
                  </a:lnTo>
                  <a:lnTo>
                    <a:pt x="15063" y="31057"/>
                  </a:lnTo>
                  <a:cubicBezTo>
                    <a:pt x="15063" y="31055"/>
                    <a:pt x="15063" y="31054"/>
                    <a:pt x="15063" y="31052"/>
                  </a:cubicBezTo>
                  <a:cubicBezTo>
                    <a:pt x="15040" y="31046"/>
                    <a:pt x="15022" y="31030"/>
                    <a:pt x="15004" y="31015"/>
                  </a:cubicBezTo>
                  <a:lnTo>
                    <a:pt x="15029" y="30999"/>
                  </a:lnTo>
                  <a:close/>
                  <a:moveTo>
                    <a:pt x="14764" y="31039"/>
                  </a:moveTo>
                  <a:lnTo>
                    <a:pt x="14751" y="31134"/>
                  </a:lnTo>
                  <a:lnTo>
                    <a:pt x="14717" y="31136"/>
                  </a:lnTo>
                  <a:lnTo>
                    <a:pt x="14701" y="31040"/>
                  </a:lnTo>
                  <a:lnTo>
                    <a:pt x="14764" y="31039"/>
                  </a:lnTo>
                  <a:close/>
                  <a:moveTo>
                    <a:pt x="15073" y="31060"/>
                  </a:moveTo>
                  <a:cubicBezTo>
                    <a:pt x="15118" y="31060"/>
                    <a:pt x="15156" y="31066"/>
                    <a:pt x="15198" y="31072"/>
                  </a:cubicBezTo>
                  <a:cubicBezTo>
                    <a:pt x="15198" y="31108"/>
                    <a:pt x="15198" y="31133"/>
                    <a:pt x="15198" y="31171"/>
                  </a:cubicBezTo>
                  <a:lnTo>
                    <a:pt x="15060" y="31171"/>
                  </a:lnTo>
                  <a:cubicBezTo>
                    <a:pt x="15061" y="31128"/>
                    <a:pt x="15062" y="31095"/>
                    <a:pt x="15063" y="31061"/>
                  </a:cubicBezTo>
                  <a:lnTo>
                    <a:pt x="15063" y="31061"/>
                  </a:lnTo>
                  <a:cubicBezTo>
                    <a:pt x="15066" y="31060"/>
                    <a:pt x="15070" y="31060"/>
                    <a:pt x="15073" y="31060"/>
                  </a:cubicBezTo>
                  <a:close/>
                  <a:moveTo>
                    <a:pt x="16475" y="31036"/>
                  </a:moveTo>
                  <a:cubicBezTo>
                    <a:pt x="16458" y="31067"/>
                    <a:pt x="16433" y="31108"/>
                    <a:pt x="16386" y="31184"/>
                  </a:cubicBezTo>
                  <a:cubicBezTo>
                    <a:pt x="16371" y="31103"/>
                    <a:pt x="16367" y="31078"/>
                    <a:pt x="16359" y="31037"/>
                  </a:cubicBezTo>
                  <a:cubicBezTo>
                    <a:pt x="16414" y="31037"/>
                    <a:pt x="16462" y="31036"/>
                    <a:pt x="16475" y="31036"/>
                  </a:cubicBezTo>
                  <a:close/>
                  <a:moveTo>
                    <a:pt x="15988" y="31140"/>
                  </a:moveTo>
                  <a:lnTo>
                    <a:pt x="15983" y="31236"/>
                  </a:lnTo>
                  <a:lnTo>
                    <a:pt x="15947" y="31237"/>
                  </a:lnTo>
                  <a:lnTo>
                    <a:pt x="15925" y="31142"/>
                  </a:lnTo>
                  <a:lnTo>
                    <a:pt x="15988" y="31140"/>
                  </a:lnTo>
                  <a:close/>
                  <a:moveTo>
                    <a:pt x="16842" y="31246"/>
                  </a:moveTo>
                  <a:lnTo>
                    <a:pt x="16842" y="31303"/>
                  </a:lnTo>
                  <a:lnTo>
                    <a:pt x="16817" y="31305"/>
                  </a:lnTo>
                  <a:lnTo>
                    <a:pt x="16818" y="31248"/>
                  </a:lnTo>
                  <a:lnTo>
                    <a:pt x="16842" y="31246"/>
                  </a:lnTo>
                  <a:close/>
                  <a:moveTo>
                    <a:pt x="16280" y="31095"/>
                  </a:moveTo>
                  <a:lnTo>
                    <a:pt x="16280" y="31095"/>
                  </a:lnTo>
                  <a:cubicBezTo>
                    <a:pt x="16275" y="31200"/>
                    <a:pt x="16274" y="31252"/>
                    <a:pt x="16271" y="31308"/>
                  </a:cubicBezTo>
                  <a:cubicBezTo>
                    <a:pt x="16227" y="31308"/>
                    <a:pt x="16194" y="31308"/>
                    <a:pt x="16144" y="31309"/>
                  </a:cubicBezTo>
                  <a:cubicBezTo>
                    <a:pt x="16183" y="31249"/>
                    <a:pt x="16216" y="31196"/>
                    <a:pt x="16280" y="31095"/>
                  </a:cubicBezTo>
                  <a:close/>
                  <a:moveTo>
                    <a:pt x="14600" y="31050"/>
                  </a:moveTo>
                  <a:cubicBezTo>
                    <a:pt x="14605" y="31125"/>
                    <a:pt x="14610" y="31172"/>
                    <a:pt x="14614" y="31230"/>
                  </a:cubicBezTo>
                  <a:cubicBezTo>
                    <a:pt x="14644" y="31240"/>
                    <a:pt x="14685" y="31255"/>
                    <a:pt x="14729" y="31271"/>
                  </a:cubicBezTo>
                  <a:cubicBezTo>
                    <a:pt x="14722" y="31284"/>
                    <a:pt x="14719" y="31299"/>
                    <a:pt x="14708" y="31308"/>
                  </a:cubicBezTo>
                  <a:cubicBezTo>
                    <a:pt x="14692" y="31323"/>
                    <a:pt x="14672" y="31342"/>
                    <a:pt x="14651" y="31343"/>
                  </a:cubicBezTo>
                  <a:cubicBezTo>
                    <a:pt x="14590" y="31349"/>
                    <a:pt x="14529" y="31352"/>
                    <a:pt x="14468" y="31352"/>
                  </a:cubicBezTo>
                  <a:cubicBezTo>
                    <a:pt x="14314" y="31352"/>
                    <a:pt x="14161" y="31337"/>
                    <a:pt x="14007" y="31333"/>
                  </a:cubicBezTo>
                  <a:lnTo>
                    <a:pt x="13991" y="31286"/>
                  </a:lnTo>
                  <a:lnTo>
                    <a:pt x="14121" y="31264"/>
                  </a:lnTo>
                  <a:lnTo>
                    <a:pt x="14102" y="31231"/>
                  </a:lnTo>
                  <a:lnTo>
                    <a:pt x="14102" y="31231"/>
                  </a:lnTo>
                  <a:cubicBezTo>
                    <a:pt x="14207" y="31250"/>
                    <a:pt x="14311" y="31270"/>
                    <a:pt x="14414" y="31287"/>
                  </a:cubicBezTo>
                  <a:cubicBezTo>
                    <a:pt x="14473" y="31218"/>
                    <a:pt x="14525" y="31149"/>
                    <a:pt x="14600" y="31050"/>
                  </a:cubicBezTo>
                  <a:close/>
                  <a:moveTo>
                    <a:pt x="14809" y="31343"/>
                  </a:moveTo>
                  <a:lnTo>
                    <a:pt x="14882" y="31349"/>
                  </a:lnTo>
                  <a:lnTo>
                    <a:pt x="14879" y="31368"/>
                  </a:lnTo>
                  <a:lnTo>
                    <a:pt x="14806" y="31361"/>
                  </a:lnTo>
                  <a:lnTo>
                    <a:pt x="14809" y="31343"/>
                  </a:lnTo>
                  <a:close/>
                  <a:moveTo>
                    <a:pt x="15619" y="31352"/>
                  </a:moveTo>
                  <a:lnTo>
                    <a:pt x="15693" y="31358"/>
                  </a:lnTo>
                  <a:lnTo>
                    <a:pt x="15691" y="31377"/>
                  </a:lnTo>
                  <a:lnTo>
                    <a:pt x="15618" y="31371"/>
                  </a:lnTo>
                  <a:lnTo>
                    <a:pt x="15619" y="31352"/>
                  </a:lnTo>
                  <a:close/>
                  <a:moveTo>
                    <a:pt x="16033" y="31428"/>
                  </a:moveTo>
                  <a:lnTo>
                    <a:pt x="16053" y="31526"/>
                  </a:lnTo>
                  <a:lnTo>
                    <a:pt x="15990" y="31524"/>
                  </a:lnTo>
                  <a:lnTo>
                    <a:pt x="15996" y="31428"/>
                  </a:lnTo>
                  <a:close/>
                  <a:moveTo>
                    <a:pt x="15213" y="0"/>
                  </a:moveTo>
                  <a:cubicBezTo>
                    <a:pt x="15117" y="0"/>
                    <a:pt x="15021" y="8"/>
                    <a:pt x="14931" y="49"/>
                  </a:cubicBezTo>
                  <a:cubicBezTo>
                    <a:pt x="14877" y="21"/>
                    <a:pt x="14820" y="13"/>
                    <a:pt x="14763" y="13"/>
                  </a:cubicBezTo>
                  <a:cubicBezTo>
                    <a:pt x="14669" y="13"/>
                    <a:pt x="14574" y="36"/>
                    <a:pt x="14489" y="36"/>
                  </a:cubicBezTo>
                  <a:cubicBezTo>
                    <a:pt x="14459" y="36"/>
                    <a:pt x="14431" y="33"/>
                    <a:pt x="14404" y="25"/>
                  </a:cubicBezTo>
                  <a:cubicBezTo>
                    <a:pt x="14352" y="8"/>
                    <a:pt x="14302" y="2"/>
                    <a:pt x="14253" y="2"/>
                  </a:cubicBezTo>
                  <a:cubicBezTo>
                    <a:pt x="14129" y="2"/>
                    <a:pt x="14012" y="40"/>
                    <a:pt x="13899" y="40"/>
                  </a:cubicBezTo>
                  <a:cubicBezTo>
                    <a:pt x="13884" y="40"/>
                    <a:pt x="13871" y="40"/>
                    <a:pt x="13857" y="38"/>
                  </a:cubicBezTo>
                  <a:cubicBezTo>
                    <a:pt x="13792" y="96"/>
                    <a:pt x="13739" y="144"/>
                    <a:pt x="13724" y="157"/>
                  </a:cubicBezTo>
                  <a:cubicBezTo>
                    <a:pt x="13517" y="165"/>
                    <a:pt x="13362" y="159"/>
                    <a:pt x="13212" y="178"/>
                  </a:cubicBezTo>
                  <a:cubicBezTo>
                    <a:pt x="13204" y="179"/>
                    <a:pt x="13196" y="179"/>
                    <a:pt x="13189" y="179"/>
                  </a:cubicBezTo>
                  <a:cubicBezTo>
                    <a:pt x="13111" y="179"/>
                    <a:pt x="13029" y="153"/>
                    <a:pt x="12952" y="153"/>
                  </a:cubicBezTo>
                  <a:cubicBezTo>
                    <a:pt x="12882" y="153"/>
                    <a:pt x="12815" y="175"/>
                    <a:pt x="12759" y="257"/>
                  </a:cubicBezTo>
                  <a:cubicBezTo>
                    <a:pt x="12731" y="244"/>
                    <a:pt x="12703" y="231"/>
                    <a:pt x="12671" y="215"/>
                  </a:cubicBezTo>
                  <a:cubicBezTo>
                    <a:pt x="12608" y="285"/>
                    <a:pt x="12503" y="268"/>
                    <a:pt x="12424" y="322"/>
                  </a:cubicBezTo>
                  <a:cubicBezTo>
                    <a:pt x="12404" y="336"/>
                    <a:pt x="12383" y="341"/>
                    <a:pt x="12361" y="341"/>
                  </a:cubicBezTo>
                  <a:cubicBezTo>
                    <a:pt x="12316" y="341"/>
                    <a:pt x="12266" y="321"/>
                    <a:pt x="12216" y="321"/>
                  </a:cubicBezTo>
                  <a:cubicBezTo>
                    <a:pt x="12175" y="321"/>
                    <a:pt x="12134" y="334"/>
                    <a:pt x="12094" y="380"/>
                  </a:cubicBezTo>
                  <a:cubicBezTo>
                    <a:pt x="12056" y="424"/>
                    <a:pt x="11994" y="451"/>
                    <a:pt x="11926" y="451"/>
                  </a:cubicBezTo>
                  <a:cubicBezTo>
                    <a:pt x="11882" y="451"/>
                    <a:pt x="11836" y="440"/>
                    <a:pt x="11794" y="416"/>
                  </a:cubicBezTo>
                  <a:cubicBezTo>
                    <a:pt x="11774" y="456"/>
                    <a:pt x="11742" y="466"/>
                    <a:pt x="11705" y="466"/>
                  </a:cubicBezTo>
                  <a:cubicBezTo>
                    <a:pt x="11674" y="466"/>
                    <a:pt x="11640" y="459"/>
                    <a:pt x="11608" y="459"/>
                  </a:cubicBezTo>
                  <a:cubicBezTo>
                    <a:pt x="11561" y="459"/>
                    <a:pt x="11517" y="473"/>
                    <a:pt x="11494" y="543"/>
                  </a:cubicBezTo>
                  <a:cubicBezTo>
                    <a:pt x="11500" y="565"/>
                    <a:pt x="11511" y="609"/>
                    <a:pt x="11523" y="655"/>
                  </a:cubicBezTo>
                  <a:cubicBezTo>
                    <a:pt x="11406" y="631"/>
                    <a:pt x="11298" y="611"/>
                    <a:pt x="11192" y="590"/>
                  </a:cubicBezTo>
                  <a:cubicBezTo>
                    <a:pt x="11105" y="709"/>
                    <a:pt x="10945" y="600"/>
                    <a:pt x="10832" y="744"/>
                  </a:cubicBezTo>
                  <a:cubicBezTo>
                    <a:pt x="10826" y="753"/>
                    <a:pt x="10798" y="797"/>
                    <a:pt x="10767" y="845"/>
                  </a:cubicBezTo>
                  <a:cubicBezTo>
                    <a:pt x="10710" y="824"/>
                    <a:pt x="10651" y="803"/>
                    <a:pt x="10596" y="783"/>
                  </a:cubicBezTo>
                  <a:cubicBezTo>
                    <a:pt x="10527" y="806"/>
                    <a:pt x="10461" y="828"/>
                    <a:pt x="10365" y="859"/>
                  </a:cubicBezTo>
                  <a:cubicBezTo>
                    <a:pt x="10351" y="899"/>
                    <a:pt x="10329" y="955"/>
                    <a:pt x="10311" y="1000"/>
                  </a:cubicBezTo>
                  <a:cubicBezTo>
                    <a:pt x="9981" y="1039"/>
                    <a:pt x="9664" y="1056"/>
                    <a:pt x="9427" y="1304"/>
                  </a:cubicBezTo>
                  <a:cubicBezTo>
                    <a:pt x="9344" y="1318"/>
                    <a:pt x="9271" y="1324"/>
                    <a:pt x="9200" y="1346"/>
                  </a:cubicBezTo>
                  <a:cubicBezTo>
                    <a:pt x="9027" y="1405"/>
                    <a:pt x="8909" y="1565"/>
                    <a:pt x="8715" y="1585"/>
                  </a:cubicBezTo>
                  <a:cubicBezTo>
                    <a:pt x="8638" y="1751"/>
                    <a:pt x="8470" y="1701"/>
                    <a:pt x="8354" y="1770"/>
                  </a:cubicBezTo>
                  <a:cubicBezTo>
                    <a:pt x="8232" y="1843"/>
                    <a:pt x="8123" y="1941"/>
                    <a:pt x="8008" y="2026"/>
                  </a:cubicBezTo>
                  <a:cubicBezTo>
                    <a:pt x="8000" y="2033"/>
                    <a:pt x="7988" y="2042"/>
                    <a:pt x="7978" y="2044"/>
                  </a:cubicBezTo>
                  <a:cubicBezTo>
                    <a:pt x="7885" y="2054"/>
                    <a:pt x="7789" y="2035"/>
                    <a:pt x="7725" y="2152"/>
                  </a:cubicBezTo>
                  <a:cubicBezTo>
                    <a:pt x="7689" y="2217"/>
                    <a:pt x="7527" y="2158"/>
                    <a:pt x="7523" y="2297"/>
                  </a:cubicBezTo>
                  <a:cubicBezTo>
                    <a:pt x="7522" y="2317"/>
                    <a:pt x="7433" y="2367"/>
                    <a:pt x="7383" y="2389"/>
                  </a:cubicBezTo>
                  <a:cubicBezTo>
                    <a:pt x="7305" y="2422"/>
                    <a:pt x="7179" y="2403"/>
                    <a:pt x="7158" y="2488"/>
                  </a:cubicBezTo>
                  <a:cubicBezTo>
                    <a:pt x="7124" y="2625"/>
                    <a:pt x="7015" y="2536"/>
                    <a:pt x="6958" y="2610"/>
                  </a:cubicBezTo>
                  <a:cubicBezTo>
                    <a:pt x="6907" y="2678"/>
                    <a:pt x="6805" y="2716"/>
                    <a:pt x="6734" y="2776"/>
                  </a:cubicBezTo>
                  <a:cubicBezTo>
                    <a:pt x="6668" y="2832"/>
                    <a:pt x="6614" y="2900"/>
                    <a:pt x="6605" y="2910"/>
                  </a:cubicBezTo>
                  <a:cubicBezTo>
                    <a:pt x="6471" y="2982"/>
                    <a:pt x="6359" y="3010"/>
                    <a:pt x="6325" y="3066"/>
                  </a:cubicBezTo>
                  <a:cubicBezTo>
                    <a:pt x="6222" y="3229"/>
                    <a:pt x="6067" y="3329"/>
                    <a:pt x="5943" y="3520"/>
                  </a:cubicBezTo>
                  <a:lnTo>
                    <a:pt x="5943" y="3520"/>
                  </a:lnTo>
                  <a:cubicBezTo>
                    <a:pt x="5934" y="3514"/>
                    <a:pt x="5925" y="3509"/>
                    <a:pt x="5915" y="3503"/>
                  </a:cubicBezTo>
                  <a:lnTo>
                    <a:pt x="5915" y="3503"/>
                  </a:lnTo>
                  <a:cubicBezTo>
                    <a:pt x="5918" y="3516"/>
                    <a:pt x="5921" y="3531"/>
                    <a:pt x="5925" y="3549"/>
                  </a:cubicBezTo>
                  <a:cubicBezTo>
                    <a:pt x="5931" y="3539"/>
                    <a:pt x="5937" y="3529"/>
                    <a:pt x="5943" y="3520"/>
                  </a:cubicBezTo>
                  <a:lnTo>
                    <a:pt x="5943" y="3520"/>
                  </a:lnTo>
                  <a:cubicBezTo>
                    <a:pt x="5949" y="3524"/>
                    <a:pt x="5955" y="3528"/>
                    <a:pt x="5961" y="3532"/>
                  </a:cubicBezTo>
                  <a:cubicBezTo>
                    <a:pt x="5965" y="3537"/>
                    <a:pt x="5959" y="3554"/>
                    <a:pt x="5943" y="3554"/>
                  </a:cubicBezTo>
                  <a:cubicBezTo>
                    <a:pt x="5938" y="3554"/>
                    <a:pt x="5932" y="3552"/>
                    <a:pt x="5925" y="3549"/>
                  </a:cubicBezTo>
                  <a:cubicBezTo>
                    <a:pt x="5924" y="3550"/>
                    <a:pt x="5922" y="3551"/>
                    <a:pt x="5920" y="3551"/>
                  </a:cubicBezTo>
                  <a:cubicBezTo>
                    <a:pt x="5909" y="3551"/>
                    <a:pt x="5899" y="3521"/>
                    <a:pt x="5888" y="3490"/>
                  </a:cubicBezTo>
                  <a:lnTo>
                    <a:pt x="5888" y="3490"/>
                  </a:lnTo>
                  <a:cubicBezTo>
                    <a:pt x="5897" y="3494"/>
                    <a:pt x="5906" y="3499"/>
                    <a:pt x="5915" y="3503"/>
                  </a:cubicBezTo>
                  <a:lnTo>
                    <a:pt x="5915" y="3503"/>
                  </a:lnTo>
                  <a:cubicBezTo>
                    <a:pt x="5903" y="3458"/>
                    <a:pt x="5898" y="3447"/>
                    <a:pt x="5896" y="3447"/>
                  </a:cubicBezTo>
                  <a:cubicBezTo>
                    <a:pt x="5896" y="3447"/>
                    <a:pt x="5896" y="3447"/>
                    <a:pt x="5896" y="3447"/>
                  </a:cubicBezTo>
                  <a:cubicBezTo>
                    <a:pt x="5838" y="3481"/>
                    <a:pt x="5785" y="3525"/>
                    <a:pt x="5727" y="3549"/>
                  </a:cubicBezTo>
                  <a:cubicBezTo>
                    <a:pt x="5659" y="3575"/>
                    <a:pt x="5721" y="3674"/>
                    <a:pt x="5615" y="3681"/>
                  </a:cubicBezTo>
                  <a:cubicBezTo>
                    <a:pt x="5571" y="3683"/>
                    <a:pt x="5497" y="3749"/>
                    <a:pt x="5472" y="3797"/>
                  </a:cubicBezTo>
                  <a:cubicBezTo>
                    <a:pt x="5393" y="3949"/>
                    <a:pt x="5271" y="4025"/>
                    <a:pt x="5113" y="4072"/>
                  </a:cubicBezTo>
                  <a:cubicBezTo>
                    <a:pt x="5094" y="4227"/>
                    <a:pt x="4982" y="4283"/>
                    <a:pt x="4912" y="4300"/>
                  </a:cubicBezTo>
                  <a:cubicBezTo>
                    <a:pt x="4825" y="4415"/>
                    <a:pt x="4781" y="4490"/>
                    <a:pt x="4720" y="4549"/>
                  </a:cubicBezTo>
                  <a:cubicBezTo>
                    <a:pt x="4654" y="4615"/>
                    <a:pt x="4539" y="4656"/>
                    <a:pt x="4508" y="4726"/>
                  </a:cubicBezTo>
                  <a:cubicBezTo>
                    <a:pt x="4464" y="4827"/>
                    <a:pt x="4369" y="4798"/>
                    <a:pt x="4320" y="4877"/>
                  </a:cubicBezTo>
                  <a:cubicBezTo>
                    <a:pt x="4266" y="4962"/>
                    <a:pt x="4177" y="5030"/>
                    <a:pt x="4127" y="5082"/>
                  </a:cubicBezTo>
                  <a:cubicBezTo>
                    <a:pt x="4080" y="5198"/>
                    <a:pt x="4052" y="5291"/>
                    <a:pt x="4030" y="5369"/>
                  </a:cubicBezTo>
                  <a:cubicBezTo>
                    <a:pt x="3921" y="5416"/>
                    <a:pt x="3824" y="5455"/>
                    <a:pt x="3730" y="5497"/>
                  </a:cubicBezTo>
                  <a:cubicBezTo>
                    <a:pt x="3718" y="5501"/>
                    <a:pt x="3711" y="5523"/>
                    <a:pt x="3701" y="5536"/>
                  </a:cubicBezTo>
                  <a:cubicBezTo>
                    <a:pt x="3730" y="5572"/>
                    <a:pt x="3761" y="5605"/>
                    <a:pt x="3807" y="5658"/>
                  </a:cubicBezTo>
                  <a:cubicBezTo>
                    <a:pt x="3729" y="5735"/>
                    <a:pt x="3654" y="5807"/>
                    <a:pt x="3577" y="5881"/>
                  </a:cubicBezTo>
                  <a:cubicBezTo>
                    <a:pt x="3555" y="5920"/>
                    <a:pt x="3527" y="5967"/>
                    <a:pt x="3489" y="6032"/>
                  </a:cubicBezTo>
                  <a:cubicBezTo>
                    <a:pt x="3479" y="5970"/>
                    <a:pt x="3473" y="5942"/>
                    <a:pt x="3464" y="5895"/>
                  </a:cubicBezTo>
                  <a:lnTo>
                    <a:pt x="3464" y="5895"/>
                  </a:lnTo>
                  <a:cubicBezTo>
                    <a:pt x="3296" y="6073"/>
                    <a:pt x="3493" y="6162"/>
                    <a:pt x="3412" y="6319"/>
                  </a:cubicBezTo>
                  <a:cubicBezTo>
                    <a:pt x="3371" y="6282"/>
                    <a:pt x="3330" y="6234"/>
                    <a:pt x="3273" y="6234"/>
                  </a:cubicBezTo>
                  <a:cubicBezTo>
                    <a:pt x="3254" y="6234"/>
                    <a:pt x="3232" y="6240"/>
                    <a:pt x="3208" y="6254"/>
                  </a:cubicBezTo>
                  <a:cubicBezTo>
                    <a:pt x="3125" y="6303"/>
                    <a:pt x="3049" y="6368"/>
                    <a:pt x="2984" y="6428"/>
                  </a:cubicBezTo>
                  <a:cubicBezTo>
                    <a:pt x="2950" y="6512"/>
                    <a:pt x="2912" y="6591"/>
                    <a:pt x="2884" y="6674"/>
                  </a:cubicBezTo>
                  <a:cubicBezTo>
                    <a:pt x="2789" y="6956"/>
                    <a:pt x="2438" y="7066"/>
                    <a:pt x="2405" y="7391"/>
                  </a:cubicBezTo>
                  <a:cubicBezTo>
                    <a:pt x="2281" y="7449"/>
                    <a:pt x="2212" y="7542"/>
                    <a:pt x="2225" y="7681"/>
                  </a:cubicBezTo>
                  <a:cubicBezTo>
                    <a:pt x="2096" y="7740"/>
                    <a:pt x="2062" y="7890"/>
                    <a:pt x="1999" y="8008"/>
                  </a:cubicBezTo>
                  <a:cubicBezTo>
                    <a:pt x="1963" y="8073"/>
                    <a:pt x="1957" y="8155"/>
                    <a:pt x="1941" y="8223"/>
                  </a:cubicBezTo>
                  <a:cubicBezTo>
                    <a:pt x="1888" y="8283"/>
                    <a:pt x="1832" y="8336"/>
                    <a:pt x="1793" y="8399"/>
                  </a:cubicBezTo>
                  <a:cubicBezTo>
                    <a:pt x="1642" y="8648"/>
                    <a:pt x="1550" y="8935"/>
                    <a:pt x="1357" y="9155"/>
                  </a:cubicBezTo>
                  <a:cubicBezTo>
                    <a:pt x="1338" y="9176"/>
                    <a:pt x="1319" y="9229"/>
                    <a:pt x="1326" y="9251"/>
                  </a:cubicBezTo>
                  <a:cubicBezTo>
                    <a:pt x="1367" y="9379"/>
                    <a:pt x="1282" y="9478"/>
                    <a:pt x="1241" y="9582"/>
                  </a:cubicBezTo>
                  <a:cubicBezTo>
                    <a:pt x="1211" y="9660"/>
                    <a:pt x="1114" y="9737"/>
                    <a:pt x="1117" y="9798"/>
                  </a:cubicBezTo>
                  <a:cubicBezTo>
                    <a:pt x="1126" y="9965"/>
                    <a:pt x="983" y="10097"/>
                    <a:pt x="994" y="10228"/>
                  </a:cubicBezTo>
                  <a:cubicBezTo>
                    <a:pt x="1004" y="10403"/>
                    <a:pt x="914" y="10491"/>
                    <a:pt x="854" y="10619"/>
                  </a:cubicBezTo>
                  <a:cubicBezTo>
                    <a:pt x="829" y="10671"/>
                    <a:pt x="849" y="10752"/>
                    <a:pt x="835" y="10815"/>
                  </a:cubicBezTo>
                  <a:cubicBezTo>
                    <a:pt x="823" y="10872"/>
                    <a:pt x="791" y="10924"/>
                    <a:pt x="763" y="10989"/>
                  </a:cubicBezTo>
                  <a:cubicBezTo>
                    <a:pt x="777" y="11024"/>
                    <a:pt x="798" y="11074"/>
                    <a:pt x="819" y="11128"/>
                  </a:cubicBezTo>
                  <a:lnTo>
                    <a:pt x="670" y="11237"/>
                  </a:lnTo>
                  <a:cubicBezTo>
                    <a:pt x="692" y="11290"/>
                    <a:pt x="713" y="11340"/>
                    <a:pt x="736" y="11399"/>
                  </a:cubicBezTo>
                  <a:cubicBezTo>
                    <a:pt x="716" y="11418"/>
                    <a:pt x="695" y="11436"/>
                    <a:pt x="660" y="11467"/>
                  </a:cubicBezTo>
                  <a:cubicBezTo>
                    <a:pt x="689" y="11514"/>
                    <a:pt x="721" y="11565"/>
                    <a:pt x="764" y="11633"/>
                  </a:cubicBezTo>
                  <a:cubicBezTo>
                    <a:pt x="698" y="11642"/>
                    <a:pt x="661" y="11648"/>
                    <a:pt x="607" y="11654"/>
                  </a:cubicBezTo>
                  <a:cubicBezTo>
                    <a:pt x="593" y="11702"/>
                    <a:pt x="585" y="11761"/>
                    <a:pt x="560" y="11811"/>
                  </a:cubicBezTo>
                  <a:cubicBezTo>
                    <a:pt x="532" y="11870"/>
                    <a:pt x="489" y="11921"/>
                    <a:pt x="474" y="11948"/>
                  </a:cubicBezTo>
                  <a:cubicBezTo>
                    <a:pt x="474" y="12058"/>
                    <a:pt x="498" y="12157"/>
                    <a:pt x="468" y="12207"/>
                  </a:cubicBezTo>
                  <a:cubicBezTo>
                    <a:pt x="377" y="12360"/>
                    <a:pt x="443" y="12526"/>
                    <a:pt x="388" y="12672"/>
                  </a:cubicBezTo>
                  <a:cubicBezTo>
                    <a:pt x="452" y="12701"/>
                    <a:pt x="501" y="12725"/>
                    <a:pt x="557" y="12750"/>
                  </a:cubicBezTo>
                  <a:cubicBezTo>
                    <a:pt x="538" y="12766"/>
                    <a:pt x="529" y="12779"/>
                    <a:pt x="521" y="12779"/>
                  </a:cubicBezTo>
                  <a:cubicBezTo>
                    <a:pt x="476" y="12778"/>
                    <a:pt x="430" y="12775"/>
                    <a:pt x="382" y="12773"/>
                  </a:cubicBezTo>
                  <a:cubicBezTo>
                    <a:pt x="327" y="12932"/>
                    <a:pt x="307" y="13100"/>
                    <a:pt x="277" y="13269"/>
                  </a:cubicBezTo>
                  <a:cubicBezTo>
                    <a:pt x="264" y="13354"/>
                    <a:pt x="248" y="13440"/>
                    <a:pt x="224" y="13525"/>
                  </a:cubicBezTo>
                  <a:cubicBezTo>
                    <a:pt x="209" y="13612"/>
                    <a:pt x="189" y="13699"/>
                    <a:pt x="155" y="13785"/>
                  </a:cubicBezTo>
                  <a:cubicBezTo>
                    <a:pt x="189" y="13809"/>
                    <a:pt x="229" y="13837"/>
                    <a:pt x="286" y="13877"/>
                  </a:cubicBezTo>
                  <a:cubicBezTo>
                    <a:pt x="208" y="13900"/>
                    <a:pt x="174" y="13911"/>
                    <a:pt x="137" y="13922"/>
                  </a:cubicBezTo>
                  <a:cubicBezTo>
                    <a:pt x="133" y="13975"/>
                    <a:pt x="123" y="14024"/>
                    <a:pt x="127" y="14069"/>
                  </a:cubicBezTo>
                  <a:cubicBezTo>
                    <a:pt x="132" y="14102"/>
                    <a:pt x="158" y="14127"/>
                    <a:pt x="162" y="14136"/>
                  </a:cubicBezTo>
                  <a:cubicBezTo>
                    <a:pt x="140" y="14211"/>
                    <a:pt x="108" y="14272"/>
                    <a:pt x="105" y="14336"/>
                  </a:cubicBezTo>
                  <a:cubicBezTo>
                    <a:pt x="93" y="14590"/>
                    <a:pt x="27" y="14851"/>
                    <a:pt x="79" y="15108"/>
                  </a:cubicBezTo>
                  <a:cubicBezTo>
                    <a:pt x="62" y="15143"/>
                    <a:pt x="46" y="15192"/>
                    <a:pt x="26" y="15254"/>
                  </a:cubicBezTo>
                  <a:cubicBezTo>
                    <a:pt x="99" y="15271"/>
                    <a:pt x="152" y="15283"/>
                    <a:pt x="209" y="15296"/>
                  </a:cubicBezTo>
                  <a:cubicBezTo>
                    <a:pt x="208" y="15341"/>
                    <a:pt x="207" y="15373"/>
                    <a:pt x="207" y="15410"/>
                  </a:cubicBezTo>
                  <a:cubicBezTo>
                    <a:pt x="149" y="15419"/>
                    <a:pt x="96" y="15427"/>
                    <a:pt x="46" y="15435"/>
                  </a:cubicBezTo>
                  <a:cubicBezTo>
                    <a:pt x="84" y="15530"/>
                    <a:pt x="118" y="15613"/>
                    <a:pt x="154" y="15700"/>
                  </a:cubicBezTo>
                  <a:cubicBezTo>
                    <a:pt x="111" y="15711"/>
                    <a:pt x="86" y="15719"/>
                    <a:pt x="59" y="15725"/>
                  </a:cubicBezTo>
                  <a:cubicBezTo>
                    <a:pt x="1" y="15951"/>
                    <a:pt x="136" y="16179"/>
                    <a:pt x="73" y="16404"/>
                  </a:cubicBezTo>
                  <a:cubicBezTo>
                    <a:pt x="109" y="16493"/>
                    <a:pt x="149" y="16591"/>
                    <a:pt x="184" y="16676"/>
                  </a:cubicBezTo>
                  <a:cubicBezTo>
                    <a:pt x="158" y="16722"/>
                    <a:pt x="142" y="16747"/>
                    <a:pt x="132" y="16765"/>
                  </a:cubicBezTo>
                  <a:cubicBezTo>
                    <a:pt x="171" y="16800"/>
                    <a:pt x="218" y="16832"/>
                    <a:pt x="270" y="16872"/>
                  </a:cubicBezTo>
                  <a:cubicBezTo>
                    <a:pt x="198" y="16943"/>
                    <a:pt x="145" y="16996"/>
                    <a:pt x="104" y="17037"/>
                  </a:cubicBezTo>
                  <a:cubicBezTo>
                    <a:pt x="215" y="17212"/>
                    <a:pt x="165" y="17421"/>
                    <a:pt x="229" y="17580"/>
                  </a:cubicBezTo>
                  <a:cubicBezTo>
                    <a:pt x="274" y="17594"/>
                    <a:pt x="308" y="17606"/>
                    <a:pt x="354" y="17621"/>
                  </a:cubicBezTo>
                  <a:cubicBezTo>
                    <a:pt x="318" y="17752"/>
                    <a:pt x="287" y="17865"/>
                    <a:pt x="271" y="17921"/>
                  </a:cubicBezTo>
                  <a:cubicBezTo>
                    <a:pt x="352" y="18202"/>
                    <a:pt x="414" y="18429"/>
                    <a:pt x="524" y="18679"/>
                  </a:cubicBezTo>
                  <a:cubicBezTo>
                    <a:pt x="543" y="18691"/>
                    <a:pt x="588" y="18717"/>
                    <a:pt x="632" y="18742"/>
                  </a:cubicBezTo>
                  <a:cubicBezTo>
                    <a:pt x="599" y="18804"/>
                    <a:pt x="576" y="18851"/>
                    <a:pt x="552" y="18899"/>
                  </a:cubicBezTo>
                  <a:cubicBezTo>
                    <a:pt x="648" y="19010"/>
                    <a:pt x="686" y="19126"/>
                    <a:pt x="629" y="19263"/>
                  </a:cubicBezTo>
                  <a:cubicBezTo>
                    <a:pt x="657" y="19292"/>
                    <a:pt x="685" y="19322"/>
                    <a:pt x="713" y="19351"/>
                  </a:cubicBezTo>
                  <a:cubicBezTo>
                    <a:pt x="699" y="19417"/>
                    <a:pt x="689" y="19469"/>
                    <a:pt x="682" y="19501"/>
                  </a:cubicBezTo>
                  <a:cubicBezTo>
                    <a:pt x="721" y="19578"/>
                    <a:pt x="763" y="19632"/>
                    <a:pt x="779" y="19694"/>
                  </a:cubicBezTo>
                  <a:cubicBezTo>
                    <a:pt x="830" y="19932"/>
                    <a:pt x="911" y="20162"/>
                    <a:pt x="985" y="20394"/>
                  </a:cubicBezTo>
                  <a:cubicBezTo>
                    <a:pt x="1061" y="20625"/>
                    <a:pt x="1148" y="20853"/>
                    <a:pt x="1269" y="21067"/>
                  </a:cubicBezTo>
                  <a:cubicBezTo>
                    <a:pt x="1325" y="21164"/>
                    <a:pt x="1331" y="21278"/>
                    <a:pt x="1417" y="21377"/>
                  </a:cubicBezTo>
                  <a:cubicBezTo>
                    <a:pt x="1485" y="21442"/>
                    <a:pt x="1482" y="21602"/>
                    <a:pt x="1525" y="21718"/>
                  </a:cubicBezTo>
                  <a:cubicBezTo>
                    <a:pt x="1547" y="21779"/>
                    <a:pt x="1591" y="21842"/>
                    <a:pt x="1638" y="21883"/>
                  </a:cubicBezTo>
                  <a:cubicBezTo>
                    <a:pt x="1763" y="21988"/>
                    <a:pt x="1697" y="22182"/>
                    <a:pt x="1831" y="22279"/>
                  </a:cubicBezTo>
                  <a:cubicBezTo>
                    <a:pt x="1837" y="22283"/>
                    <a:pt x="1829" y="22320"/>
                    <a:pt x="1829" y="22341"/>
                  </a:cubicBezTo>
                  <a:cubicBezTo>
                    <a:pt x="1829" y="22360"/>
                    <a:pt x="1831" y="22376"/>
                    <a:pt x="1832" y="22394"/>
                  </a:cubicBezTo>
                  <a:cubicBezTo>
                    <a:pt x="1956" y="22463"/>
                    <a:pt x="2090" y="22503"/>
                    <a:pt x="2168" y="22669"/>
                  </a:cubicBezTo>
                  <a:cubicBezTo>
                    <a:pt x="2099" y="22670"/>
                    <a:pt x="2031" y="22672"/>
                    <a:pt x="1935" y="22673"/>
                  </a:cubicBezTo>
                  <a:cubicBezTo>
                    <a:pt x="2007" y="22738"/>
                    <a:pt x="2041" y="22773"/>
                    <a:pt x="2079" y="22803"/>
                  </a:cubicBezTo>
                  <a:cubicBezTo>
                    <a:pt x="2074" y="22848"/>
                    <a:pt x="2069" y="22879"/>
                    <a:pt x="2066" y="22912"/>
                  </a:cubicBezTo>
                  <a:cubicBezTo>
                    <a:pt x="2124" y="22938"/>
                    <a:pt x="2184" y="22966"/>
                    <a:pt x="2260" y="23001"/>
                  </a:cubicBezTo>
                  <a:cubicBezTo>
                    <a:pt x="2293" y="23060"/>
                    <a:pt x="2332" y="23129"/>
                    <a:pt x="2388" y="23231"/>
                  </a:cubicBezTo>
                  <a:cubicBezTo>
                    <a:pt x="2424" y="23232"/>
                    <a:pt x="2472" y="23234"/>
                    <a:pt x="2562" y="23237"/>
                  </a:cubicBezTo>
                  <a:cubicBezTo>
                    <a:pt x="2475" y="23306"/>
                    <a:pt x="2434" y="23340"/>
                    <a:pt x="2357" y="23401"/>
                  </a:cubicBezTo>
                  <a:cubicBezTo>
                    <a:pt x="2496" y="23428"/>
                    <a:pt x="2591" y="23447"/>
                    <a:pt x="2686" y="23465"/>
                  </a:cubicBezTo>
                  <a:cubicBezTo>
                    <a:pt x="2700" y="23468"/>
                    <a:pt x="2715" y="23494"/>
                    <a:pt x="2740" y="23521"/>
                  </a:cubicBezTo>
                  <a:cubicBezTo>
                    <a:pt x="2733" y="23587"/>
                    <a:pt x="2724" y="23659"/>
                    <a:pt x="2716" y="23725"/>
                  </a:cubicBezTo>
                  <a:cubicBezTo>
                    <a:pt x="2856" y="23910"/>
                    <a:pt x="3114" y="23988"/>
                    <a:pt x="3103" y="24303"/>
                  </a:cubicBezTo>
                  <a:cubicBezTo>
                    <a:pt x="3043" y="24256"/>
                    <a:pt x="2989" y="24236"/>
                    <a:pt x="2941" y="24236"/>
                  </a:cubicBezTo>
                  <a:cubicBezTo>
                    <a:pt x="2886" y="24236"/>
                    <a:pt x="2838" y="24261"/>
                    <a:pt x="2794" y="24300"/>
                  </a:cubicBezTo>
                  <a:cubicBezTo>
                    <a:pt x="2936" y="24381"/>
                    <a:pt x="3077" y="24461"/>
                    <a:pt x="3221" y="24543"/>
                  </a:cubicBezTo>
                  <a:cubicBezTo>
                    <a:pt x="3240" y="24537"/>
                    <a:pt x="3267" y="24528"/>
                    <a:pt x="3303" y="24517"/>
                  </a:cubicBezTo>
                  <a:lnTo>
                    <a:pt x="3303" y="24517"/>
                  </a:lnTo>
                  <a:cubicBezTo>
                    <a:pt x="3317" y="24676"/>
                    <a:pt x="3190" y="24811"/>
                    <a:pt x="3354" y="24987"/>
                  </a:cubicBezTo>
                  <a:cubicBezTo>
                    <a:pt x="3368" y="24940"/>
                    <a:pt x="3379" y="24909"/>
                    <a:pt x="3399" y="24845"/>
                  </a:cubicBezTo>
                  <a:cubicBezTo>
                    <a:pt x="3476" y="24998"/>
                    <a:pt x="3458" y="25171"/>
                    <a:pt x="3623" y="25199"/>
                  </a:cubicBezTo>
                  <a:cubicBezTo>
                    <a:pt x="3627" y="25242"/>
                    <a:pt x="3629" y="25265"/>
                    <a:pt x="3632" y="25298"/>
                  </a:cubicBezTo>
                  <a:cubicBezTo>
                    <a:pt x="3685" y="25285"/>
                    <a:pt x="3720" y="25277"/>
                    <a:pt x="3764" y="25265"/>
                  </a:cubicBezTo>
                  <a:lnTo>
                    <a:pt x="3764" y="25265"/>
                  </a:lnTo>
                  <a:cubicBezTo>
                    <a:pt x="3742" y="25323"/>
                    <a:pt x="3724" y="25364"/>
                    <a:pt x="3702" y="25418"/>
                  </a:cubicBezTo>
                  <a:cubicBezTo>
                    <a:pt x="3895" y="25505"/>
                    <a:pt x="4027" y="25635"/>
                    <a:pt x="4049" y="25770"/>
                  </a:cubicBezTo>
                  <a:cubicBezTo>
                    <a:pt x="4152" y="25879"/>
                    <a:pt x="4245" y="25938"/>
                    <a:pt x="4263" y="26003"/>
                  </a:cubicBezTo>
                  <a:cubicBezTo>
                    <a:pt x="4300" y="26128"/>
                    <a:pt x="4358" y="26207"/>
                    <a:pt x="4475" y="26250"/>
                  </a:cubicBezTo>
                  <a:cubicBezTo>
                    <a:pt x="4595" y="26292"/>
                    <a:pt x="4595" y="26403"/>
                    <a:pt x="4636" y="26501"/>
                  </a:cubicBezTo>
                  <a:cubicBezTo>
                    <a:pt x="4663" y="26510"/>
                    <a:pt x="4695" y="26512"/>
                    <a:pt x="4722" y="26529"/>
                  </a:cubicBezTo>
                  <a:cubicBezTo>
                    <a:pt x="4879" y="26619"/>
                    <a:pt x="4960" y="26816"/>
                    <a:pt x="5151" y="26866"/>
                  </a:cubicBezTo>
                  <a:cubicBezTo>
                    <a:pt x="5154" y="26868"/>
                    <a:pt x="5154" y="26906"/>
                    <a:pt x="5159" y="26928"/>
                  </a:cubicBezTo>
                  <a:cubicBezTo>
                    <a:pt x="5179" y="27010"/>
                    <a:pt x="5344" y="26963"/>
                    <a:pt x="5316" y="27091"/>
                  </a:cubicBezTo>
                  <a:cubicBezTo>
                    <a:pt x="5400" y="27146"/>
                    <a:pt x="5484" y="27202"/>
                    <a:pt x="5565" y="27256"/>
                  </a:cubicBezTo>
                  <a:cubicBezTo>
                    <a:pt x="5572" y="27287"/>
                    <a:pt x="5578" y="27316"/>
                    <a:pt x="5582" y="27337"/>
                  </a:cubicBezTo>
                  <a:cubicBezTo>
                    <a:pt x="5630" y="27352"/>
                    <a:pt x="5671" y="27365"/>
                    <a:pt x="5705" y="27375"/>
                  </a:cubicBezTo>
                  <a:cubicBezTo>
                    <a:pt x="5724" y="27431"/>
                    <a:pt x="5738" y="27472"/>
                    <a:pt x="5759" y="27536"/>
                  </a:cubicBezTo>
                  <a:cubicBezTo>
                    <a:pt x="5918" y="27543"/>
                    <a:pt x="6015" y="27653"/>
                    <a:pt x="6096" y="27778"/>
                  </a:cubicBezTo>
                  <a:cubicBezTo>
                    <a:pt x="6146" y="27750"/>
                    <a:pt x="6199" y="27724"/>
                    <a:pt x="6280" y="27681"/>
                  </a:cubicBezTo>
                  <a:cubicBezTo>
                    <a:pt x="6286" y="27808"/>
                    <a:pt x="6290" y="27890"/>
                    <a:pt x="6295" y="27986"/>
                  </a:cubicBezTo>
                  <a:cubicBezTo>
                    <a:pt x="6512" y="28024"/>
                    <a:pt x="6651" y="28145"/>
                    <a:pt x="6731" y="28321"/>
                  </a:cubicBezTo>
                  <a:cubicBezTo>
                    <a:pt x="6798" y="28336"/>
                    <a:pt x="6849" y="28346"/>
                    <a:pt x="6895" y="28357"/>
                  </a:cubicBezTo>
                  <a:cubicBezTo>
                    <a:pt x="6914" y="28414"/>
                    <a:pt x="6927" y="28454"/>
                    <a:pt x="6943" y="28499"/>
                  </a:cubicBezTo>
                  <a:cubicBezTo>
                    <a:pt x="7077" y="28530"/>
                    <a:pt x="7204" y="28546"/>
                    <a:pt x="7320" y="28560"/>
                  </a:cubicBezTo>
                  <a:cubicBezTo>
                    <a:pt x="7324" y="28624"/>
                    <a:pt x="7329" y="28691"/>
                    <a:pt x="7332" y="28763"/>
                  </a:cubicBezTo>
                  <a:cubicBezTo>
                    <a:pt x="7422" y="28797"/>
                    <a:pt x="7487" y="28884"/>
                    <a:pt x="7579" y="28884"/>
                  </a:cubicBezTo>
                  <a:cubicBezTo>
                    <a:pt x="7594" y="28884"/>
                    <a:pt x="7609" y="28882"/>
                    <a:pt x="7624" y="28877"/>
                  </a:cubicBezTo>
                  <a:cubicBezTo>
                    <a:pt x="7651" y="29019"/>
                    <a:pt x="7808" y="29044"/>
                    <a:pt x="7891" y="29120"/>
                  </a:cubicBezTo>
                  <a:cubicBezTo>
                    <a:pt x="7976" y="29119"/>
                    <a:pt x="8050" y="29117"/>
                    <a:pt x="8132" y="29116"/>
                  </a:cubicBezTo>
                  <a:cubicBezTo>
                    <a:pt x="8181" y="29225"/>
                    <a:pt x="8219" y="29314"/>
                    <a:pt x="8254" y="29392"/>
                  </a:cubicBezTo>
                  <a:cubicBezTo>
                    <a:pt x="8277" y="29374"/>
                    <a:pt x="8307" y="29368"/>
                    <a:pt x="8340" y="29368"/>
                  </a:cubicBezTo>
                  <a:cubicBezTo>
                    <a:pt x="8393" y="29368"/>
                    <a:pt x="8456" y="29383"/>
                    <a:pt x="8515" y="29383"/>
                  </a:cubicBezTo>
                  <a:cubicBezTo>
                    <a:pt x="8549" y="29383"/>
                    <a:pt x="8582" y="29378"/>
                    <a:pt x="8612" y="29361"/>
                  </a:cubicBezTo>
                  <a:cubicBezTo>
                    <a:pt x="8707" y="29411"/>
                    <a:pt x="8793" y="29456"/>
                    <a:pt x="8882" y="29504"/>
                  </a:cubicBezTo>
                  <a:cubicBezTo>
                    <a:pt x="8929" y="29486"/>
                    <a:pt x="8977" y="29467"/>
                    <a:pt x="9019" y="29451"/>
                  </a:cubicBezTo>
                  <a:lnTo>
                    <a:pt x="9019" y="29451"/>
                  </a:lnTo>
                  <a:cubicBezTo>
                    <a:pt x="9169" y="29572"/>
                    <a:pt x="8968" y="29542"/>
                    <a:pt x="8999" y="29592"/>
                  </a:cubicBezTo>
                  <a:lnTo>
                    <a:pt x="8996" y="29704"/>
                  </a:lnTo>
                  <a:lnTo>
                    <a:pt x="9056" y="29767"/>
                  </a:lnTo>
                  <a:cubicBezTo>
                    <a:pt x="9106" y="29728"/>
                    <a:pt x="9155" y="29688"/>
                    <a:pt x="9193" y="29659"/>
                  </a:cubicBezTo>
                  <a:cubicBezTo>
                    <a:pt x="9281" y="29742"/>
                    <a:pt x="9346" y="29804"/>
                    <a:pt x="9446" y="29898"/>
                  </a:cubicBezTo>
                  <a:cubicBezTo>
                    <a:pt x="9455" y="29815"/>
                    <a:pt x="9491" y="29794"/>
                    <a:pt x="9534" y="29794"/>
                  </a:cubicBezTo>
                  <a:cubicBezTo>
                    <a:pt x="9578" y="29794"/>
                    <a:pt x="9631" y="29816"/>
                    <a:pt x="9673" y="29816"/>
                  </a:cubicBezTo>
                  <a:cubicBezTo>
                    <a:pt x="9681" y="29816"/>
                    <a:pt x="9689" y="29815"/>
                    <a:pt x="9696" y="29813"/>
                  </a:cubicBezTo>
                  <a:cubicBezTo>
                    <a:pt x="9722" y="29848"/>
                    <a:pt x="9747" y="29884"/>
                    <a:pt x="9778" y="29925"/>
                  </a:cubicBezTo>
                  <a:cubicBezTo>
                    <a:pt x="9873" y="29907"/>
                    <a:pt x="9956" y="29885"/>
                    <a:pt x="10043" y="29863"/>
                  </a:cubicBezTo>
                  <a:cubicBezTo>
                    <a:pt x="10044" y="29863"/>
                    <a:pt x="10046" y="29863"/>
                    <a:pt x="10047" y="29863"/>
                  </a:cubicBezTo>
                  <a:cubicBezTo>
                    <a:pt x="10059" y="29863"/>
                    <a:pt x="10076" y="29873"/>
                    <a:pt x="10090" y="29878"/>
                  </a:cubicBezTo>
                  <a:cubicBezTo>
                    <a:pt x="10077" y="29932"/>
                    <a:pt x="10064" y="29982"/>
                    <a:pt x="10046" y="30050"/>
                  </a:cubicBezTo>
                  <a:cubicBezTo>
                    <a:pt x="10162" y="30053"/>
                    <a:pt x="10249" y="30054"/>
                    <a:pt x="10287" y="30056"/>
                  </a:cubicBezTo>
                  <a:cubicBezTo>
                    <a:pt x="10380" y="30013"/>
                    <a:pt x="10437" y="29988"/>
                    <a:pt x="10513" y="29954"/>
                  </a:cubicBezTo>
                  <a:cubicBezTo>
                    <a:pt x="10533" y="30046"/>
                    <a:pt x="10548" y="30110"/>
                    <a:pt x="10563" y="30174"/>
                  </a:cubicBezTo>
                  <a:cubicBezTo>
                    <a:pt x="10593" y="30166"/>
                    <a:pt x="10623" y="30159"/>
                    <a:pt x="10663" y="30150"/>
                  </a:cubicBezTo>
                  <a:cubicBezTo>
                    <a:pt x="10688" y="30224"/>
                    <a:pt x="10710" y="30291"/>
                    <a:pt x="10732" y="30359"/>
                  </a:cubicBezTo>
                  <a:cubicBezTo>
                    <a:pt x="10789" y="30343"/>
                    <a:pt x="10842" y="30328"/>
                    <a:pt x="10897" y="30312"/>
                  </a:cubicBezTo>
                  <a:cubicBezTo>
                    <a:pt x="10930" y="30365"/>
                    <a:pt x="10963" y="30418"/>
                    <a:pt x="10988" y="30457"/>
                  </a:cubicBezTo>
                  <a:cubicBezTo>
                    <a:pt x="11047" y="30438"/>
                    <a:pt x="11102" y="30419"/>
                    <a:pt x="11195" y="30390"/>
                  </a:cubicBezTo>
                  <a:lnTo>
                    <a:pt x="11195" y="30390"/>
                  </a:lnTo>
                  <a:cubicBezTo>
                    <a:pt x="11179" y="30485"/>
                    <a:pt x="11169" y="30538"/>
                    <a:pt x="11157" y="30603"/>
                  </a:cubicBezTo>
                  <a:cubicBezTo>
                    <a:pt x="11207" y="30615"/>
                    <a:pt x="11247" y="30624"/>
                    <a:pt x="11294" y="30634"/>
                  </a:cubicBezTo>
                  <a:cubicBezTo>
                    <a:pt x="11273" y="30591"/>
                    <a:pt x="11258" y="30565"/>
                    <a:pt x="11238" y="30522"/>
                  </a:cubicBezTo>
                  <a:lnTo>
                    <a:pt x="11238" y="30522"/>
                  </a:lnTo>
                  <a:cubicBezTo>
                    <a:pt x="11316" y="30546"/>
                    <a:pt x="11382" y="30558"/>
                    <a:pt x="11445" y="30568"/>
                  </a:cubicBezTo>
                  <a:cubicBezTo>
                    <a:pt x="11475" y="30535"/>
                    <a:pt x="11500" y="30507"/>
                    <a:pt x="11523" y="30482"/>
                  </a:cubicBezTo>
                  <a:cubicBezTo>
                    <a:pt x="11589" y="30502"/>
                    <a:pt x="11648" y="30519"/>
                    <a:pt x="11706" y="30535"/>
                  </a:cubicBezTo>
                  <a:cubicBezTo>
                    <a:pt x="11751" y="30510"/>
                    <a:pt x="11797" y="30484"/>
                    <a:pt x="11847" y="30455"/>
                  </a:cubicBezTo>
                  <a:cubicBezTo>
                    <a:pt x="11879" y="30507"/>
                    <a:pt x="11900" y="30540"/>
                    <a:pt x="11919" y="30569"/>
                  </a:cubicBezTo>
                  <a:cubicBezTo>
                    <a:pt x="11888" y="30585"/>
                    <a:pt x="11863" y="30597"/>
                    <a:pt x="11837" y="30612"/>
                  </a:cubicBezTo>
                  <a:cubicBezTo>
                    <a:pt x="11879" y="30640"/>
                    <a:pt x="11913" y="30663"/>
                    <a:pt x="11948" y="30688"/>
                  </a:cubicBezTo>
                  <a:cubicBezTo>
                    <a:pt x="11978" y="30747"/>
                    <a:pt x="11843" y="30833"/>
                    <a:pt x="11994" y="30864"/>
                  </a:cubicBezTo>
                  <a:cubicBezTo>
                    <a:pt x="11995" y="30864"/>
                    <a:pt x="11996" y="30864"/>
                    <a:pt x="11998" y="30864"/>
                  </a:cubicBezTo>
                  <a:cubicBezTo>
                    <a:pt x="12115" y="30864"/>
                    <a:pt x="12043" y="30730"/>
                    <a:pt x="12143" y="30730"/>
                  </a:cubicBezTo>
                  <a:cubicBezTo>
                    <a:pt x="12152" y="30730"/>
                    <a:pt x="12164" y="30731"/>
                    <a:pt x="12176" y="30734"/>
                  </a:cubicBezTo>
                  <a:cubicBezTo>
                    <a:pt x="12196" y="30657"/>
                    <a:pt x="12239" y="30612"/>
                    <a:pt x="12329" y="30612"/>
                  </a:cubicBezTo>
                  <a:cubicBezTo>
                    <a:pt x="12360" y="30612"/>
                    <a:pt x="12396" y="30617"/>
                    <a:pt x="12438" y="30628"/>
                  </a:cubicBezTo>
                  <a:cubicBezTo>
                    <a:pt x="12362" y="30678"/>
                    <a:pt x="12304" y="30716"/>
                    <a:pt x="12246" y="30755"/>
                  </a:cubicBezTo>
                  <a:lnTo>
                    <a:pt x="12562" y="31025"/>
                  </a:lnTo>
                  <a:cubicBezTo>
                    <a:pt x="12615" y="31018"/>
                    <a:pt x="12666" y="31009"/>
                    <a:pt x="12722" y="31000"/>
                  </a:cubicBezTo>
                  <a:cubicBezTo>
                    <a:pt x="12772" y="31059"/>
                    <a:pt x="12816" y="31118"/>
                    <a:pt x="12883" y="31186"/>
                  </a:cubicBezTo>
                  <a:cubicBezTo>
                    <a:pt x="12950" y="31102"/>
                    <a:pt x="13002" y="31037"/>
                    <a:pt x="13055" y="30972"/>
                  </a:cubicBezTo>
                  <a:cubicBezTo>
                    <a:pt x="13097" y="31062"/>
                    <a:pt x="13205" y="31055"/>
                    <a:pt x="13295" y="31074"/>
                  </a:cubicBezTo>
                  <a:cubicBezTo>
                    <a:pt x="13346" y="31003"/>
                    <a:pt x="13398" y="30931"/>
                    <a:pt x="13470" y="30831"/>
                  </a:cubicBezTo>
                  <a:cubicBezTo>
                    <a:pt x="13539" y="30909"/>
                    <a:pt x="13573" y="30962"/>
                    <a:pt x="13624" y="30997"/>
                  </a:cubicBezTo>
                  <a:cubicBezTo>
                    <a:pt x="13676" y="31031"/>
                    <a:pt x="13746" y="31047"/>
                    <a:pt x="13808" y="31071"/>
                  </a:cubicBezTo>
                  <a:cubicBezTo>
                    <a:pt x="13807" y="31121"/>
                    <a:pt x="13804" y="31158"/>
                    <a:pt x="13804" y="31162"/>
                  </a:cubicBezTo>
                  <a:cubicBezTo>
                    <a:pt x="13888" y="31277"/>
                    <a:pt x="13943" y="31353"/>
                    <a:pt x="13995" y="31426"/>
                  </a:cubicBezTo>
                  <a:cubicBezTo>
                    <a:pt x="14130" y="31465"/>
                    <a:pt x="14261" y="31502"/>
                    <a:pt x="14397" y="31542"/>
                  </a:cubicBezTo>
                  <a:cubicBezTo>
                    <a:pt x="14410" y="31505"/>
                    <a:pt x="14429" y="31455"/>
                    <a:pt x="14455" y="31383"/>
                  </a:cubicBezTo>
                  <a:cubicBezTo>
                    <a:pt x="14591" y="31465"/>
                    <a:pt x="14704" y="31536"/>
                    <a:pt x="14817" y="31606"/>
                  </a:cubicBezTo>
                  <a:cubicBezTo>
                    <a:pt x="14850" y="31586"/>
                    <a:pt x="14886" y="31573"/>
                    <a:pt x="14906" y="31551"/>
                  </a:cubicBezTo>
                  <a:cubicBezTo>
                    <a:pt x="14954" y="31490"/>
                    <a:pt x="14991" y="31426"/>
                    <a:pt x="15037" y="31365"/>
                  </a:cubicBezTo>
                  <a:cubicBezTo>
                    <a:pt x="15042" y="31358"/>
                    <a:pt x="15069" y="31359"/>
                    <a:pt x="15087" y="31356"/>
                  </a:cubicBezTo>
                  <a:cubicBezTo>
                    <a:pt x="15098" y="31395"/>
                    <a:pt x="15109" y="31428"/>
                    <a:pt x="15120" y="31465"/>
                  </a:cubicBezTo>
                  <a:cubicBezTo>
                    <a:pt x="15127" y="31466"/>
                    <a:pt x="15133" y="31466"/>
                    <a:pt x="15139" y="31466"/>
                  </a:cubicBezTo>
                  <a:cubicBezTo>
                    <a:pt x="15248" y="31466"/>
                    <a:pt x="15295" y="31417"/>
                    <a:pt x="15332" y="31346"/>
                  </a:cubicBezTo>
                  <a:cubicBezTo>
                    <a:pt x="15343" y="31325"/>
                    <a:pt x="15418" y="31327"/>
                    <a:pt x="15459" y="31318"/>
                  </a:cubicBezTo>
                  <a:lnTo>
                    <a:pt x="15459" y="31318"/>
                  </a:lnTo>
                  <a:cubicBezTo>
                    <a:pt x="15429" y="31387"/>
                    <a:pt x="15409" y="31436"/>
                    <a:pt x="15387" y="31484"/>
                  </a:cubicBezTo>
                  <a:cubicBezTo>
                    <a:pt x="15451" y="31502"/>
                    <a:pt x="15513" y="31521"/>
                    <a:pt x="15541" y="31529"/>
                  </a:cubicBezTo>
                  <a:cubicBezTo>
                    <a:pt x="15611" y="31528"/>
                    <a:pt x="15673" y="31519"/>
                    <a:pt x="15726" y="31519"/>
                  </a:cubicBezTo>
                  <a:cubicBezTo>
                    <a:pt x="15752" y="31519"/>
                    <a:pt x="15776" y="31521"/>
                    <a:pt x="15799" y="31527"/>
                  </a:cubicBezTo>
                  <a:cubicBezTo>
                    <a:pt x="15883" y="31552"/>
                    <a:pt x="15952" y="31609"/>
                    <a:pt x="16030" y="31649"/>
                  </a:cubicBezTo>
                  <a:cubicBezTo>
                    <a:pt x="16034" y="31651"/>
                    <a:pt x="16040" y="31652"/>
                    <a:pt x="16046" y="31652"/>
                  </a:cubicBezTo>
                  <a:cubicBezTo>
                    <a:pt x="16062" y="31652"/>
                    <a:pt x="16081" y="31647"/>
                    <a:pt x="16097" y="31645"/>
                  </a:cubicBezTo>
                  <a:cubicBezTo>
                    <a:pt x="16115" y="31612"/>
                    <a:pt x="16131" y="31580"/>
                    <a:pt x="16149" y="31548"/>
                  </a:cubicBezTo>
                  <a:cubicBezTo>
                    <a:pt x="16189" y="31566"/>
                    <a:pt x="16226" y="31597"/>
                    <a:pt x="16259" y="31597"/>
                  </a:cubicBezTo>
                  <a:cubicBezTo>
                    <a:pt x="16261" y="31597"/>
                    <a:pt x="16263" y="31596"/>
                    <a:pt x="16265" y="31596"/>
                  </a:cubicBezTo>
                  <a:cubicBezTo>
                    <a:pt x="16458" y="31567"/>
                    <a:pt x="16648" y="31530"/>
                    <a:pt x="16831" y="31495"/>
                  </a:cubicBezTo>
                  <a:cubicBezTo>
                    <a:pt x="16902" y="31509"/>
                    <a:pt x="16977" y="31524"/>
                    <a:pt x="17111" y="31551"/>
                  </a:cubicBezTo>
                  <a:cubicBezTo>
                    <a:pt x="17133" y="31506"/>
                    <a:pt x="17161" y="31455"/>
                    <a:pt x="17186" y="31408"/>
                  </a:cubicBezTo>
                  <a:cubicBezTo>
                    <a:pt x="17239" y="31439"/>
                    <a:pt x="17265" y="31453"/>
                    <a:pt x="17295" y="31471"/>
                  </a:cubicBezTo>
                  <a:cubicBezTo>
                    <a:pt x="17360" y="31443"/>
                    <a:pt x="17420" y="31420"/>
                    <a:pt x="17473" y="31398"/>
                  </a:cubicBezTo>
                  <a:cubicBezTo>
                    <a:pt x="17524" y="31426"/>
                    <a:pt x="17561" y="31446"/>
                    <a:pt x="17619" y="31477"/>
                  </a:cubicBezTo>
                  <a:cubicBezTo>
                    <a:pt x="17655" y="31448"/>
                    <a:pt x="17683" y="31420"/>
                    <a:pt x="17719" y="31398"/>
                  </a:cubicBezTo>
                  <a:cubicBezTo>
                    <a:pt x="17761" y="31373"/>
                    <a:pt x="17808" y="31350"/>
                    <a:pt x="17863" y="31317"/>
                  </a:cubicBezTo>
                  <a:cubicBezTo>
                    <a:pt x="17889" y="31365"/>
                    <a:pt x="17905" y="31396"/>
                    <a:pt x="17923" y="31427"/>
                  </a:cubicBezTo>
                  <a:cubicBezTo>
                    <a:pt x="18063" y="31411"/>
                    <a:pt x="18203" y="31395"/>
                    <a:pt x="18334" y="31378"/>
                  </a:cubicBezTo>
                  <a:cubicBezTo>
                    <a:pt x="18341" y="31337"/>
                    <a:pt x="18345" y="31311"/>
                    <a:pt x="18350" y="31289"/>
                  </a:cubicBezTo>
                  <a:cubicBezTo>
                    <a:pt x="18507" y="31309"/>
                    <a:pt x="18659" y="31330"/>
                    <a:pt x="18803" y="31349"/>
                  </a:cubicBezTo>
                  <a:cubicBezTo>
                    <a:pt x="18890" y="31283"/>
                    <a:pt x="18926" y="31185"/>
                    <a:pt x="19048" y="31185"/>
                  </a:cubicBezTo>
                  <a:cubicBezTo>
                    <a:pt x="19053" y="31185"/>
                    <a:pt x="19058" y="31185"/>
                    <a:pt x="19063" y="31186"/>
                  </a:cubicBezTo>
                  <a:cubicBezTo>
                    <a:pt x="19075" y="31165"/>
                    <a:pt x="19090" y="31147"/>
                    <a:pt x="19105" y="31130"/>
                  </a:cubicBezTo>
                  <a:lnTo>
                    <a:pt x="19130" y="31146"/>
                  </a:lnTo>
                  <a:lnTo>
                    <a:pt x="19075" y="31193"/>
                  </a:lnTo>
                  <a:cubicBezTo>
                    <a:pt x="19071" y="31190"/>
                    <a:pt x="19063" y="31186"/>
                    <a:pt x="19063" y="31186"/>
                  </a:cubicBezTo>
                  <a:lnTo>
                    <a:pt x="19063" y="31186"/>
                  </a:lnTo>
                  <a:cubicBezTo>
                    <a:pt x="19103" y="31221"/>
                    <a:pt x="19140" y="31253"/>
                    <a:pt x="19175" y="31284"/>
                  </a:cubicBezTo>
                  <a:cubicBezTo>
                    <a:pt x="19243" y="31246"/>
                    <a:pt x="19305" y="31211"/>
                    <a:pt x="19365" y="31177"/>
                  </a:cubicBezTo>
                  <a:cubicBezTo>
                    <a:pt x="19358" y="31130"/>
                    <a:pt x="19352" y="31084"/>
                    <a:pt x="19316" y="31042"/>
                  </a:cubicBezTo>
                  <a:cubicBezTo>
                    <a:pt x="19316" y="31042"/>
                    <a:pt x="19317" y="31041"/>
                    <a:pt x="19317" y="31041"/>
                  </a:cubicBezTo>
                  <a:lnTo>
                    <a:pt x="19317" y="31041"/>
                  </a:lnTo>
                  <a:cubicBezTo>
                    <a:pt x="19317" y="31041"/>
                    <a:pt x="19316" y="31041"/>
                    <a:pt x="19316" y="31042"/>
                  </a:cubicBezTo>
                  <a:lnTo>
                    <a:pt x="19316" y="31042"/>
                  </a:lnTo>
                  <a:cubicBezTo>
                    <a:pt x="19278" y="31011"/>
                    <a:pt x="19269" y="30975"/>
                    <a:pt x="19260" y="30939"/>
                  </a:cubicBezTo>
                  <a:lnTo>
                    <a:pt x="19306" y="30928"/>
                  </a:lnTo>
                  <a:lnTo>
                    <a:pt x="19349" y="31032"/>
                  </a:lnTo>
                  <a:lnTo>
                    <a:pt x="19349" y="31032"/>
                  </a:lnTo>
                  <a:cubicBezTo>
                    <a:pt x="19371" y="31026"/>
                    <a:pt x="19391" y="31024"/>
                    <a:pt x="19409" y="31024"/>
                  </a:cubicBezTo>
                  <a:cubicBezTo>
                    <a:pt x="19500" y="31024"/>
                    <a:pt x="19547" y="31082"/>
                    <a:pt x="19622" y="31093"/>
                  </a:cubicBezTo>
                  <a:cubicBezTo>
                    <a:pt x="19637" y="31050"/>
                    <a:pt x="19653" y="31008"/>
                    <a:pt x="19681" y="30928"/>
                  </a:cubicBezTo>
                  <a:cubicBezTo>
                    <a:pt x="19747" y="30980"/>
                    <a:pt x="19787" y="31012"/>
                    <a:pt x="19825" y="31043"/>
                  </a:cubicBezTo>
                  <a:cubicBezTo>
                    <a:pt x="19890" y="30980"/>
                    <a:pt x="20024" y="30946"/>
                    <a:pt x="20012" y="30806"/>
                  </a:cubicBezTo>
                  <a:lnTo>
                    <a:pt x="20012" y="30806"/>
                  </a:lnTo>
                  <a:cubicBezTo>
                    <a:pt x="20078" y="30853"/>
                    <a:pt x="20127" y="30889"/>
                    <a:pt x="20189" y="30931"/>
                  </a:cubicBezTo>
                  <a:cubicBezTo>
                    <a:pt x="20202" y="30874"/>
                    <a:pt x="20211" y="30837"/>
                    <a:pt x="20215" y="30812"/>
                  </a:cubicBezTo>
                  <a:cubicBezTo>
                    <a:pt x="20282" y="30808"/>
                    <a:pt x="20345" y="30802"/>
                    <a:pt x="20442" y="30794"/>
                  </a:cubicBezTo>
                  <a:cubicBezTo>
                    <a:pt x="20383" y="30759"/>
                    <a:pt x="20358" y="30744"/>
                    <a:pt x="20332" y="30728"/>
                  </a:cubicBezTo>
                  <a:cubicBezTo>
                    <a:pt x="20376" y="30703"/>
                    <a:pt x="20414" y="30681"/>
                    <a:pt x="20452" y="30659"/>
                  </a:cubicBezTo>
                  <a:cubicBezTo>
                    <a:pt x="20452" y="30606"/>
                    <a:pt x="20451" y="30553"/>
                    <a:pt x="20449" y="30494"/>
                  </a:cubicBezTo>
                  <a:cubicBezTo>
                    <a:pt x="20502" y="30493"/>
                    <a:pt x="20536" y="30493"/>
                    <a:pt x="20592" y="30491"/>
                  </a:cubicBezTo>
                  <a:lnTo>
                    <a:pt x="20592" y="30491"/>
                  </a:lnTo>
                  <a:cubicBezTo>
                    <a:pt x="20574" y="30544"/>
                    <a:pt x="20561" y="30587"/>
                    <a:pt x="20546" y="30631"/>
                  </a:cubicBezTo>
                  <a:cubicBezTo>
                    <a:pt x="20624" y="30660"/>
                    <a:pt x="20684" y="30674"/>
                    <a:pt x="20728" y="30674"/>
                  </a:cubicBezTo>
                  <a:cubicBezTo>
                    <a:pt x="20777" y="30674"/>
                    <a:pt x="20807" y="30657"/>
                    <a:pt x="20824" y="30622"/>
                  </a:cubicBezTo>
                  <a:cubicBezTo>
                    <a:pt x="20799" y="30608"/>
                    <a:pt x="20774" y="30593"/>
                    <a:pt x="20755" y="30583"/>
                  </a:cubicBezTo>
                  <a:cubicBezTo>
                    <a:pt x="20782" y="30543"/>
                    <a:pt x="20805" y="30509"/>
                    <a:pt x="20821" y="30485"/>
                  </a:cubicBezTo>
                  <a:cubicBezTo>
                    <a:pt x="20910" y="30510"/>
                    <a:pt x="20988" y="30522"/>
                    <a:pt x="21060" y="30537"/>
                  </a:cubicBezTo>
                  <a:cubicBezTo>
                    <a:pt x="21083" y="30503"/>
                    <a:pt x="21097" y="30493"/>
                    <a:pt x="21095" y="30485"/>
                  </a:cubicBezTo>
                  <a:cubicBezTo>
                    <a:pt x="21091" y="30461"/>
                    <a:pt x="21084" y="30437"/>
                    <a:pt x="21018" y="30410"/>
                  </a:cubicBezTo>
                  <a:lnTo>
                    <a:pt x="21018" y="30410"/>
                  </a:lnTo>
                  <a:cubicBezTo>
                    <a:pt x="21005" y="30418"/>
                    <a:pt x="20992" y="30426"/>
                    <a:pt x="20977" y="30432"/>
                  </a:cubicBezTo>
                  <a:cubicBezTo>
                    <a:pt x="20977" y="30433"/>
                    <a:pt x="20976" y="30433"/>
                    <a:pt x="20975" y="30433"/>
                  </a:cubicBezTo>
                  <a:cubicBezTo>
                    <a:pt x="20964" y="30433"/>
                    <a:pt x="20951" y="30417"/>
                    <a:pt x="20982" y="30397"/>
                  </a:cubicBezTo>
                  <a:cubicBezTo>
                    <a:pt x="20982" y="30397"/>
                    <a:pt x="20983" y="30397"/>
                    <a:pt x="20983" y="30397"/>
                  </a:cubicBezTo>
                  <a:lnTo>
                    <a:pt x="20983" y="30397"/>
                  </a:lnTo>
                  <a:cubicBezTo>
                    <a:pt x="20983" y="30397"/>
                    <a:pt x="20983" y="30397"/>
                    <a:pt x="20983" y="30397"/>
                  </a:cubicBezTo>
                  <a:cubicBezTo>
                    <a:pt x="20996" y="30401"/>
                    <a:pt x="21008" y="30406"/>
                    <a:pt x="21018" y="30410"/>
                  </a:cubicBezTo>
                  <a:lnTo>
                    <a:pt x="21018" y="30410"/>
                  </a:lnTo>
                  <a:cubicBezTo>
                    <a:pt x="21024" y="30406"/>
                    <a:pt x="21030" y="30402"/>
                    <a:pt x="21036" y="30397"/>
                  </a:cubicBezTo>
                  <a:lnTo>
                    <a:pt x="21036" y="30397"/>
                  </a:lnTo>
                  <a:cubicBezTo>
                    <a:pt x="21027" y="30397"/>
                    <a:pt x="21017" y="30396"/>
                    <a:pt x="21007" y="30396"/>
                  </a:cubicBezTo>
                  <a:cubicBezTo>
                    <a:pt x="20999" y="30396"/>
                    <a:pt x="20991" y="30397"/>
                    <a:pt x="20983" y="30397"/>
                  </a:cubicBezTo>
                  <a:lnTo>
                    <a:pt x="20983" y="30397"/>
                  </a:lnTo>
                  <a:cubicBezTo>
                    <a:pt x="20981" y="30384"/>
                    <a:pt x="21023" y="30379"/>
                    <a:pt x="21067" y="30377"/>
                  </a:cubicBezTo>
                  <a:lnTo>
                    <a:pt x="21067" y="30377"/>
                  </a:lnTo>
                  <a:cubicBezTo>
                    <a:pt x="21057" y="30383"/>
                    <a:pt x="21047" y="30390"/>
                    <a:pt x="21036" y="30397"/>
                  </a:cubicBezTo>
                  <a:lnTo>
                    <a:pt x="21036" y="30397"/>
                  </a:lnTo>
                  <a:cubicBezTo>
                    <a:pt x="21148" y="30405"/>
                    <a:pt x="21229" y="30450"/>
                    <a:pt x="21303" y="30450"/>
                  </a:cubicBezTo>
                  <a:cubicBezTo>
                    <a:pt x="21349" y="30450"/>
                    <a:pt x="21392" y="30433"/>
                    <a:pt x="21438" y="30379"/>
                  </a:cubicBezTo>
                  <a:cubicBezTo>
                    <a:pt x="21436" y="30347"/>
                    <a:pt x="21436" y="30321"/>
                    <a:pt x="21433" y="30244"/>
                  </a:cubicBezTo>
                  <a:lnTo>
                    <a:pt x="21433" y="30244"/>
                  </a:lnTo>
                  <a:cubicBezTo>
                    <a:pt x="21509" y="30300"/>
                    <a:pt x="21554" y="30334"/>
                    <a:pt x="21600" y="30368"/>
                  </a:cubicBezTo>
                  <a:cubicBezTo>
                    <a:pt x="21751" y="30297"/>
                    <a:pt x="21875" y="30238"/>
                    <a:pt x="22037" y="30163"/>
                  </a:cubicBezTo>
                  <a:cubicBezTo>
                    <a:pt x="22068" y="30164"/>
                    <a:pt x="22094" y="30165"/>
                    <a:pt x="22117" y="30165"/>
                  </a:cubicBezTo>
                  <a:cubicBezTo>
                    <a:pt x="22241" y="30165"/>
                    <a:pt x="22253" y="30142"/>
                    <a:pt x="22316" y="29994"/>
                  </a:cubicBezTo>
                  <a:cubicBezTo>
                    <a:pt x="22321" y="29984"/>
                    <a:pt x="22293" y="29968"/>
                    <a:pt x="22279" y="29954"/>
                  </a:cubicBezTo>
                  <a:cubicBezTo>
                    <a:pt x="22251" y="29976"/>
                    <a:pt x="22225" y="30000"/>
                    <a:pt x="22179" y="30037"/>
                  </a:cubicBezTo>
                  <a:cubicBezTo>
                    <a:pt x="22169" y="29993"/>
                    <a:pt x="22162" y="29960"/>
                    <a:pt x="22156" y="29932"/>
                  </a:cubicBezTo>
                  <a:cubicBezTo>
                    <a:pt x="22249" y="29898"/>
                    <a:pt x="22328" y="29881"/>
                    <a:pt x="22397" y="29847"/>
                  </a:cubicBezTo>
                  <a:cubicBezTo>
                    <a:pt x="22428" y="29878"/>
                    <a:pt x="22453" y="29903"/>
                    <a:pt x="22480" y="29931"/>
                  </a:cubicBezTo>
                  <a:cubicBezTo>
                    <a:pt x="22502" y="29897"/>
                    <a:pt x="22519" y="29869"/>
                    <a:pt x="22535" y="29842"/>
                  </a:cubicBezTo>
                  <a:cubicBezTo>
                    <a:pt x="22591" y="29891"/>
                    <a:pt x="22654" y="29907"/>
                    <a:pt x="22722" y="29907"/>
                  </a:cubicBezTo>
                  <a:cubicBezTo>
                    <a:pt x="22846" y="29907"/>
                    <a:pt x="22988" y="29856"/>
                    <a:pt x="23142" y="29854"/>
                  </a:cubicBezTo>
                  <a:cubicBezTo>
                    <a:pt x="23075" y="29759"/>
                    <a:pt x="23034" y="29700"/>
                    <a:pt x="22986" y="29632"/>
                  </a:cubicBezTo>
                  <a:cubicBezTo>
                    <a:pt x="23111" y="29578"/>
                    <a:pt x="23230" y="29525"/>
                    <a:pt x="23343" y="29475"/>
                  </a:cubicBezTo>
                  <a:cubicBezTo>
                    <a:pt x="23346" y="29428"/>
                    <a:pt x="23349" y="29391"/>
                    <a:pt x="23350" y="29356"/>
                  </a:cubicBezTo>
                  <a:cubicBezTo>
                    <a:pt x="23362" y="29358"/>
                    <a:pt x="23373" y="29360"/>
                    <a:pt x="23384" y="29363"/>
                  </a:cubicBezTo>
                  <a:cubicBezTo>
                    <a:pt x="23402" y="29404"/>
                    <a:pt x="23421" y="29445"/>
                    <a:pt x="23439" y="29485"/>
                  </a:cubicBezTo>
                  <a:cubicBezTo>
                    <a:pt x="23300" y="29576"/>
                    <a:pt x="23246" y="29666"/>
                    <a:pt x="23273" y="29754"/>
                  </a:cubicBezTo>
                  <a:cubicBezTo>
                    <a:pt x="23495" y="29682"/>
                    <a:pt x="23705" y="29576"/>
                    <a:pt x="23915" y="29472"/>
                  </a:cubicBezTo>
                  <a:cubicBezTo>
                    <a:pt x="24118" y="29353"/>
                    <a:pt x="24324" y="29241"/>
                    <a:pt x="24554" y="29177"/>
                  </a:cubicBezTo>
                  <a:cubicBezTo>
                    <a:pt x="24605" y="29111"/>
                    <a:pt x="24663" y="29038"/>
                    <a:pt x="24722" y="28961"/>
                  </a:cubicBezTo>
                  <a:cubicBezTo>
                    <a:pt x="24754" y="28992"/>
                    <a:pt x="24775" y="29010"/>
                    <a:pt x="24810" y="29042"/>
                  </a:cubicBezTo>
                  <a:cubicBezTo>
                    <a:pt x="24895" y="28982"/>
                    <a:pt x="24985" y="28917"/>
                    <a:pt x="25073" y="28855"/>
                  </a:cubicBezTo>
                  <a:lnTo>
                    <a:pt x="25182" y="28882"/>
                  </a:lnTo>
                  <a:cubicBezTo>
                    <a:pt x="25167" y="28826"/>
                    <a:pt x="25153" y="28768"/>
                    <a:pt x="25131" y="28676"/>
                  </a:cubicBezTo>
                  <a:lnTo>
                    <a:pt x="25131" y="28676"/>
                  </a:lnTo>
                  <a:cubicBezTo>
                    <a:pt x="25198" y="28735"/>
                    <a:pt x="25219" y="28752"/>
                    <a:pt x="25257" y="28785"/>
                  </a:cubicBezTo>
                  <a:cubicBezTo>
                    <a:pt x="25312" y="28757"/>
                    <a:pt x="25365" y="28705"/>
                    <a:pt x="25428" y="28674"/>
                  </a:cubicBezTo>
                  <a:cubicBezTo>
                    <a:pt x="25497" y="28639"/>
                    <a:pt x="25575" y="28626"/>
                    <a:pt x="25646" y="28590"/>
                  </a:cubicBezTo>
                  <a:cubicBezTo>
                    <a:pt x="25820" y="28501"/>
                    <a:pt x="25915" y="28329"/>
                    <a:pt x="25808" y="28191"/>
                  </a:cubicBezTo>
                  <a:lnTo>
                    <a:pt x="25808" y="28191"/>
                  </a:lnTo>
                  <a:cubicBezTo>
                    <a:pt x="25804" y="28196"/>
                    <a:pt x="25800" y="28200"/>
                    <a:pt x="25796" y="28204"/>
                  </a:cubicBezTo>
                  <a:cubicBezTo>
                    <a:pt x="25794" y="28205"/>
                    <a:pt x="25791" y="28206"/>
                    <a:pt x="25789" y="28206"/>
                  </a:cubicBezTo>
                  <a:cubicBezTo>
                    <a:pt x="25779" y="28206"/>
                    <a:pt x="25769" y="28194"/>
                    <a:pt x="25790" y="28170"/>
                  </a:cubicBezTo>
                  <a:lnTo>
                    <a:pt x="25790" y="28170"/>
                  </a:lnTo>
                  <a:cubicBezTo>
                    <a:pt x="25797" y="28177"/>
                    <a:pt x="25803" y="28184"/>
                    <a:pt x="25808" y="28191"/>
                  </a:cubicBezTo>
                  <a:lnTo>
                    <a:pt x="25808" y="28191"/>
                  </a:lnTo>
                  <a:cubicBezTo>
                    <a:pt x="25822" y="28178"/>
                    <a:pt x="25834" y="28163"/>
                    <a:pt x="25846" y="28148"/>
                  </a:cubicBezTo>
                  <a:lnTo>
                    <a:pt x="25846" y="28148"/>
                  </a:lnTo>
                  <a:cubicBezTo>
                    <a:pt x="25830" y="28153"/>
                    <a:pt x="25811" y="28160"/>
                    <a:pt x="25790" y="28170"/>
                  </a:cubicBezTo>
                  <a:cubicBezTo>
                    <a:pt x="25782" y="28158"/>
                    <a:pt x="25824" y="28142"/>
                    <a:pt x="25866" y="28124"/>
                  </a:cubicBezTo>
                  <a:lnTo>
                    <a:pt x="25866" y="28124"/>
                  </a:lnTo>
                  <a:cubicBezTo>
                    <a:pt x="25859" y="28132"/>
                    <a:pt x="25853" y="28140"/>
                    <a:pt x="25846" y="28148"/>
                  </a:cubicBezTo>
                  <a:lnTo>
                    <a:pt x="25846" y="28148"/>
                  </a:lnTo>
                  <a:cubicBezTo>
                    <a:pt x="25868" y="28141"/>
                    <a:pt x="25886" y="28139"/>
                    <a:pt x="25901" y="28139"/>
                  </a:cubicBezTo>
                  <a:cubicBezTo>
                    <a:pt x="25989" y="28139"/>
                    <a:pt x="25991" y="28227"/>
                    <a:pt x="26047" y="28227"/>
                  </a:cubicBezTo>
                  <a:cubicBezTo>
                    <a:pt x="26055" y="28227"/>
                    <a:pt x="26064" y="28225"/>
                    <a:pt x="26074" y="28221"/>
                  </a:cubicBezTo>
                  <a:cubicBezTo>
                    <a:pt x="26261" y="28112"/>
                    <a:pt x="26249" y="27973"/>
                    <a:pt x="26236" y="27827"/>
                  </a:cubicBezTo>
                  <a:lnTo>
                    <a:pt x="26236" y="27827"/>
                  </a:lnTo>
                  <a:cubicBezTo>
                    <a:pt x="26343" y="27830"/>
                    <a:pt x="26447" y="27831"/>
                    <a:pt x="26552" y="27833"/>
                  </a:cubicBezTo>
                  <a:cubicBezTo>
                    <a:pt x="26581" y="27775"/>
                    <a:pt x="26599" y="27703"/>
                    <a:pt x="26614" y="27702"/>
                  </a:cubicBezTo>
                  <a:cubicBezTo>
                    <a:pt x="26842" y="27664"/>
                    <a:pt x="26923" y="27477"/>
                    <a:pt x="27008" y="27306"/>
                  </a:cubicBezTo>
                  <a:cubicBezTo>
                    <a:pt x="27058" y="27208"/>
                    <a:pt x="27101" y="27107"/>
                    <a:pt x="27151" y="26997"/>
                  </a:cubicBezTo>
                  <a:cubicBezTo>
                    <a:pt x="27215" y="26990"/>
                    <a:pt x="27286" y="26984"/>
                    <a:pt x="27355" y="26977"/>
                  </a:cubicBezTo>
                  <a:cubicBezTo>
                    <a:pt x="27363" y="26943"/>
                    <a:pt x="27367" y="26921"/>
                    <a:pt x="27371" y="26894"/>
                  </a:cubicBezTo>
                  <a:lnTo>
                    <a:pt x="27561" y="26878"/>
                  </a:lnTo>
                  <a:cubicBezTo>
                    <a:pt x="27516" y="26757"/>
                    <a:pt x="27645" y="26638"/>
                    <a:pt x="27613" y="26456"/>
                  </a:cubicBezTo>
                  <a:lnTo>
                    <a:pt x="27613" y="26456"/>
                  </a:lnTo>
                  <a:cubicBezTo>
                    <a:pt x="27707" y="26481"/>
                    <a:pt x="27766" y="26495"/>
                    <a:pt x="27855" y="26519"/>
                  </a:cubicBezTo>
                  <a:cubicBezTo>
                    <a:pt x="27852" y="26376"/>
                    <a:pt x="27851" y="26291"/>
                    <a:pt x="27850" y="26220"/>
                  </a:cubicBezTo>
                  <a:cubicBezTo>
                    <a:pt x="27926" y="26194"/>
                    <a:pt x="28003" y="26169"/>
                    <a:pt x="28097" y="26135"/>
                  </a:cubicBezTo>
                  <a:cubicBezTo>
                    <a:pt x="28050" y="26064"/>
                    <a:pt x="28020" y="26019"/>
                    <a:pt x="27988" y="25972"/>
                  </a:cubicBezTo>
                  <a:cubicBezTo>
                    <a:pt x="28025" y="25941"/>
                    <a:pt x="28050" y="25919"/>
                    <a:pt x="28081" y="25891"/>
                  </a:cubicBezTo>
                  <a:cubicBezTo>
                    <a:pt x="28091" y="25930"/>
                    <a:pt x="28097" y="25961"/>
                    <a:pt x="28104" y="25992"/>
                  </a:cubicBezTo>
                  <a:cubicBezTo>
                    <a:pt x="28145" y="25985"/>
                    <a:pt x="28186" y="25979"/>
                    <a:pt x="28223" y="25973"/>
                  </a:cubicBezTo>
                  <a:cubicBezTo>
                    <a:pt x="28231" y="25936"/>
                    <a:pt x="28236" y="25908"/>
                    <a:pt x="28247" y="25864"/>
                  </a:cubicBezTo>
                  <a:cubicBezTo>
                    <a:pt x="28301" y="25901"/>
                    <a:pt x="28347" y="25932"/>
                    <a:pt x="28394" y="25963"/>
                  </a:cubicBezTo>
                  <a:cubicBezTo>
                    <a:pt x="28425" y="25929"/>
                    <a:pt x="28447" y="25904"/>
                    <a:pt x="28472" y="25876"/>
                  </a:cubicBezTo>
                  <a:cubicBezTo>
                    <a:pt x="28438" y="25827"/>
                    <a:pt x="28407" y="25783"/>
                    <a:pt x="28370" y="25730"/>
                  </a:cubicBezTo>
                  <a:cubicBezTo>
                    <a:pt x="28419" y="25722"/>
                    <a:pt x="28450" y="25716"/>
                    <a:pt x="28478" y="25710"/>
                  </a:cubicBezTo>
                  <a:cubicBezTo>
                    <a:pt x="28487" y="25670"/>
                    <a:pt x="28497" y="25629"/>
                    <a:pt x="28509" y="25577"/>
                  </a:cubicBezTo>
                  <a:cubicBezTo>
                    <a:pt x="28590" y="25560"/>
                    <a:pt x="28659" y="25545"/>
                    <a:pt x="28728" y="25532"/>
                  </a:cubicBezTo>
                  <a:cubicBezTo>
                    <a:pt x="28731" y="25464"/>
                    <a:pt x="28732" y="25407"/>
                    <a:pt x="28734" y="25343"/>
                  </a:cubicBezTo>
                  <a:cubicBezTo>
                    <a:pt x="28779" y="25352"/>
                    <a:pt x="28822" y="25360"/>
                    <a:pt x="28853" y="25366"/>
                  </a:cubicBezTo>
                  <a:cubicBezTo>
                    <a:pt x="28910" y="25293"/>
                    <a:pt x="28962" y="25229"/>
                    <a:pt x="29016" y="25161"/>
                  </a:cubicBezTo>
                  <a:cubicBezTo>
                    <a:pt x="28781" y="25071"/>
                    <a:pt x="28773" y="25064"/>
                    <a:pt x="28650" y="24856"/>
                  </a:cubicBezTo>
                  <a:cubicBezTo>
                    <a:pt x="28803" y="24804"/>
                    <a:pt x="28943" y="24755"/>
                    <a:pt x="29068" y="24712"/>
                  </a:cubicBezTo>
                  <a:lnTo>
                    <a:pt x="29068" y="24712"/>
                  </a:lnTo>
                  <a:cubicBezTo>
                    <a:pt x="29147" y="24790"/>
                    <a:pt x="29034" y="24948"/>
                    <a:pt x="29165" y="24968"/>
                  </a:cubicBezTo>
                  <a:cubicBezTo>
                    <a:pt x="29193" y="24911"/>
                    <a:pt x="29216" y="24854"/>
                    <a:pt x="29246" y="24798"/>
                  </a:cubicBezTo>
                  <a:cubicBezTo>
                    <a:pt x="29296" y="24706"/>
                    <a:pt x="29309" y="24628"/>
                    <a:pt x="29241" y="24568"/>
                  </a:cubicBezTo>
                  <a:cubicBezTo>
                    <a:pt x="29237" y="24565"/>
                    <a:pt x="29253" y="24539"/>
                    <a:pt x="29260" y="24523"/>
                  </a:cubicBezTo>
                  <a:cubicBezTo>
                    <a:pt x="29303" y="24530"/>
                    <a:pt x="29344" y="24537"/>
                    <a:pt x="29393" y="24546"/>
                  </a:cubicBezTo>
                  <a:cubicBezTo>
                    <a:pt x="29455" y="24355"/>
                    <a:pt x="29411" y="24228"/>
                    <a:pt x="29353" y="24111"/>
                  </a:cubicBezTo>
                  <a:cubicBezTo>
                    <a:pt x="29318" y="24037"/>
                    <a:pt x="29288" y="23963"/>
                    <a:pt x="29391" y="23868"/>
                  </a:cubicBezTo>
                  <a:cubicBezTo>
                    <a:pt x="29472" y="23932"/>
                    <a:pt x="29475" y="24101"/>
                    <a:pt x="29596" y="24101"/>
                  </a:cubicBezTo>
                  <a:cubicBezTo>
                    <a:pt x="29609" y="24101"/>
                    <a:pt x="29624" y="24099"/>
                    <a:pt x="29640" y="24094"/>
                  </a:cubicBezTo>
                  <a:cubicBezTo>
                    <a:pt x="29666" y="24053"/>
                    <a:pt x="29693" y="24013"/>
                    <a:pt x="29719" y="23972"/>
                  </a:cubicBezTo>
                  <a:cubicBezTo>
                    <a:pt x="29677" y="23862"/>
                    <a:pt x="29671" y="23749"/>
                    <a:pt x="29764" y="23582"/>
                  </a:cubicBezTo>
                  <a:cubicBezTo>
                    <a:pt x="29806" y="23657"/>
                    <a:pt x="29830" y="23716"/>
                    <a:pt x="29868" y="23757"/>
                  </a:cubicBezTo>
                  <a:cubicBezTo>
                    <a:pt x="29870" y="23760"/>
                    <a:pt x="29874" y="23761"/>
                    <a:pt x="29878" y="23761"/>
                  </a:cubicBezTo>
                  <a:cubicBezTo>
                    <a:pt x="29899" y="23761"/>
                    <a:pt x="29940" y="23739"/>
                    <a:pt x="29978" y="23727"/>
                  </a:cubicBezTo>
                  <a:cubicBezTo>
                    <a:pt x="29950" y="23662"/>
                    <a:pt x="29931" y="23619"/>
                    <a:pt x="29917" y="23585"/>
                  </a:cubicBezTo>
                  <a:cubicBezTo>
                    <a:pt x="29946" y="23521"/>
                    <a:pt x="29973" y="23462"/>
                    <a:pt x="30030" y="23337"/>
                  </a:cubicBezTo>
                  <a:lnTo>
                    <a:pt x="30030" y="23337"/>
                  </a:lnTo>
                  <a:cubicBezTo>
                    <a:pt x="29921" y="23398"/>
                    <a:pt x="29872" y="23425"/>
                    <a:pt x="29824" y="23453"/>
                  </a:cubicBezTo>
                  <a:cubicBezTo>
                    <a:pt x="29803" y="23401"/>
                    <a:pt x="29783" y="23346"/>
                    <a:pt x="29758" y="23281"/>
                  </a:cubicBezTo>
                  <a:lnTo>
                    <a:pt x="29758" y="23281"/>
                  </a:lnTo>
                  <a:cubicBezTo>
                    <a:pt x="29874" y="23297"/>
                    <a:pt x="29978" y="23312"/>
                    <a:pt x="30089" y="23328"/>
                  </a:cubicBezTo>
                  <a:cubicBezTo>
                    <a:pt x="30106" y="23168"/>
                    <a:pt x="30121" y="23029"/>
                    <a:pt x="30136" y="22901"/>
                  </a:cubicBezTo>
                  <a:cubicBezTo>
                    <a:pt x="30195" y="22860"/>
                    <a:pt x="30245" y="22832"/>
                    <a:pt x="30292" y="22794"/>
                  </a:cubicBezTo>
                  <a:cubicBezTo>
                    <a:pt x="30276" y="22703"/>
                    <a:pt x="30259" y="22617"/>
                    <a:pt x="30246" y="22541"/>
                  </a:cubicBezTo>
                  <a:cubicBezTo>
                    <a:pt x="30186" y="22501"/>
                    <a:pt x="30133" y="22466"/>
                    <a:pt x="30105" y="22447"/>
                  </a:cubicBezTo>
                  <a:cubicBezTo>
                    <a:pt x="30145" y="22411"/>
                    <a:pt x="30187" y="22372"/>
                    <a:pt x="30220" y="22344"/>
                  </a:cubicBezTo>
                  <a:cubicBezTo>
                    <a:pt x="30296" y="22451"/>
                    <a:pt x="30358" y="22538"/>
                    <a:pt x="30426" y="22635"/>
                  </a:cubicBezTo>
                  <a:cubicBezTo>
                    <a:pt x="30449" y="22586"/>
                    <a:pt x="30462" y="22557"/>
                    <a:pt x="30479" y="22523"/>
                  </a:cubicBezTo>
                  <a:cubicBezTo>
                    <a:pt x="30434" y="22483"/>
                    <a:pt x="30393" y="22448"/>
                    <a:pt x="30371" y="22429"/>
                  </a:cubicBezTo>
                  <a:cubicBezTo>
                    <a:pt x="30374" y="22358"/>
                    <a:pt x="30380" y="22316"/>
                    <a:pt x="30373" y="22279"/>
                  </a:cubicBezTo>
                  <a:cubicBezTo>
                    <a:pt x="30368" y="22254"/>
                    <a:pt x="30346" y="22238"/>
                    <a:pt x="30333" y="22220"/>
                  </a:cubicBezTo>
                  <a:cubicBezTo>
                    <a:pt x="30377" y="22183"/>
                    <a:pt x="30395" y="22169"/>
                    <a:pt x="30458" y="22116"/>
                  </a:cubicBezTo>
                  <a:lnTo>
                    <a:pt x="30458" y="22116"/>
                  </a:lnTo>
                  <a:cubicBezTo>
                    <a:pt x="30298" y="22120"/>
                    <a:pt x="30190" y="22123"/>
                    <a:pt x="30074" y="22127"/>
                  </a:cubicBezTo>
                  <a:cubicBezTo>
                    <a:pt x="30084" y="22079"/>
                    <a:pt x="30090" y="22048"/>
                    <a:pt x="30102" y="21996"/>
                  </a:cubicBezTo>
                  <a:cubicBezTo>
                    <a:pt x="30214" y="22004"/>
                    <a:pt x="30320" y="22011"/>
                    <a:pt x="30426" y="22018"/>
                  </a:cubicBezTo>
                  <a:lnTo>
                    <a:pt x="30476" y="21923"/>
                  </a:lnTo>
                  <a:cubicBezTo>
                    <a:pt x="30445" y="21905"/>
                    <a:pt x="30414" y="21889"/>
                    <a:pt x="30380" y="21871"/>
                  </a:cubicBezTo>
                  <a:lnTo>
                    <a:pt x="30379" y="21871"/>
                  </a:lnTo>
                  <a:cubicBezTo>
                    <a:pt x="30405" y="21820"/>
                    <a:pt x="30421" y="21792"/>
                    <a:pt x="30437" y="21758"/>
                  </a:cubicBezTo>
                  <a:cubicBezTo>
                    <a:pt x="30495" y="21774"/>
                    <a:pt x="30546" y="21790"/>
                    <a:pt x="30598" y="21807"/>
                  </a:cubicBezTo>
                  <a:cubicBezTo>
                    <a:pt x="30617" y="21677"/>
                    <a:pt x="30635" y="21562"/>
                    <a:pt x="30654" y="21443"/>
                  </a:cubicBezTo>
                  <a:lnTo>
                    <a:pt x="30654" y="21443"/>
                  </a:lnTo>
                  <a:cubicBezTo>
                    <a:pt x="30560" y="21468"/>
                    <a:pt x="30486" y="21487"/>
                    <a:pt x="30405" y="21509"/>
                  </a:cubicBezTo>
                  <a:cubicBezTo>
                    <a:pt x="30398" y="21308"/>
                    <a:pt x="30608" y="21287"/>
                    <a:pt x="30607" y="21137"/>
                  </a:cubicBezTo>
                  <a:lnTo>
                    <a:pt x="30607" y="21137"/>
                  </a:lnTo>
                  <a:cubicBezTo>
                    <a:pt x="30742" y="21150"/>
                    <a:pt x="30857" y="21162"/>
                    <a:pt x="30970" y="21174"/>
                  </a:cubicBezTo>
                  <a:lnTo>
                    <a:pt x="30983" y="21136"/>
                  </a:lnTo>
                  <a:lnTo>
                    <a:pt x="30736" y="21021"/>
                  </a:lnTo>
                  <a:lnTo>
                    <a:pt x="30780" y="20980"/>
                  </a:lnTo>
                  <a:cubicBezTo>
                    <a:pt x="30755" y="20915"/>
                    <a:pt x="30730" y="20850"/>
                    <a:pt x="30715" y="20809"/>
                  </a:cubicBezTo>
                  <a:cubicBezTo>
                    <a:pt x="30799" y="20772"/>
                    <a:pt x="30889" y="20736"/>
                    <a:pt x="31011" y="20684"/>
                  </a:cubicBezTo>
                  <a:cubicBezTo>
                    <a:pt x="30974" y="20621"/>
                    <a:pt x="30944" y="20569"/>
                    <a:pt x="30921" y="20531"/>
                  </a:cubicBezTo>
                  <a:cubicBezTo>
                    <a:pt x="31002" y="20469"/>
                    <a:pt x="31060" y="20424"/>
                    <a:pt x="31119" y="20381"/>
                  </a:cubicBezTo>
                  <a:cubicBezTo>
                    <a:pt x="31089" y="20313"/>
                    <a:pt x="31067" y="20265"/>
                    <a:pt x="31047" y="20215"/>
                  </a:cubicBezTo>
                  <a:lnTo>
                    <a:pt x="31026" y="20112"/>
                  </a:lnTo>
                  <a:lnTo>
                    <a:pt x="31099" y="20082"/>
                  </a:lnTo>
                  <a:cubicBezTo>
                    <a:pt x="31083" y="20018"/>
                    <a:pt x="31067" y="19953"/>
                    <a:pt x="31051" y="19891"/>
                  </a:cubicBezTo>
                  <a:cubicBezTo>
                    <a:pt x="30992" y="19913"/>
                    <a:pt x="30961" y="19925"/>
                    <a:pt x="30914" y="19941"/>
                  </a:cubicBezTo>
                  <a:cubicBezTo>
                    <a:pt x="30944" y="19865"/>
                    <a:pt x="30969" y="19815"/>
                    <a:pt x="30986" y="19756"/>
                  </a:cubicBezTo>
                  <a:cubicBezTo>
                    <a:pt x="30998" y="19757"/>
                    <a:pt x="31010" y="19758"/>
                    <a:pt x="31021" y="19758"/>
                  </a:cubicBezTo>
                  <a:cubicBezTo>
                    <a:pt x="31189" y="19758"/>
                    <a:pt x="31321" y="19613"/>
                    <a:pt x="31488" y="19548"/>
                  </a:cubicBezTo>
                  <a:cubicBezTo>
                    <a:pt x="31454" y="19441"/>
                    <a:pt x="31429" y="19361"/>
                    <a:pt x="31407" y="19288"/>
                  </a:cubicBezTo>
                  <a:cubicBezTo>
                    <a:pt x="31448" y="19242"/>
                    <a:pt x="31475" y="19214"/>
                    <a:pt x="31538" y="19145"/>
                  </a:cubicBezTo>
                  <a:lnTo>
                    <a:pt x="31538" y="19145"/>
                  </a:lnTo>
                  <a:cubicBezTo>
                    <a:pt x="31448" y="19158"/>
                    <a:pt x="31401" y="19166"/>
                    <a:pt x="31358" y="19172"/>
                  </a:cubicBezTo>
                  <a:cubicBezTo>
                    <a:pt x="31322" y="19129"/>
                    <a:pt x="31285" y="19086"/>
                    <a:pt x="31258" y="19054"/>
                  </a:cubicBezTo>
                  <a:cubicBezTo>
                    <a:pt x="31267" y="18963"/>
                    <a:pt x="31275" y="18882"/>
                    <a:pt x="31289" y="18732"/>
                  </a:cubicBezTo>
                  <a:cubicBezTo>
                    <a:pt x="31330" y="18845"/>
                    <a:pt x="31351" y="18901"/>
                    <a:pt x="31366" y="18944"/>
                  </a:cubicBezTo>
                  <a:cubicBezTo>
                    <a:pt x="31433" y="18939"/>
                    <a:pt x="31504" y="18933"/>
                    <a:pt x="31575" y="18929"/>
                  </a:cubicBezTo>
                  <a:cubicBezTo>
                    <a:pt x="31566" y="18758"/>
                    <a:pt x="31566" y="18760"/>
                    <a:pt x="31664" y="18598"/>
                  </a:cubicBezTo>
                  <a:lnTo>
                    <a:pt x="31664" y="18598"/>
                  </a:lnTo>
                  <a:cubicBezTo>
                    <a:pt x="31606" y="18607"/>
                    <a:pt x="31557" y="18614"/>
                    <a:pt x="31506" y="18623"/>
                  </a:cubicBezTo>
                  <a:cubicBezTo>
                    <a:pt x="31523" y="18558"/>
                    <a:pt x="31541" y="18496"/>
                    <a:pt x="31558" y="18440"/>
                  </a:cubicBezTo>
                  <a:lnTo>
                    <a:pt x="31667" y="18440"/>
                  </a:lnTo>
                  <a:cubicBezTo>
                    <a:pt x="31697" y="18309"/>
                    <a:pt x="31701" y="18177"/>
                    <a:pt x="31716" y="18081"/>
                  </a:cubicBezTo>
                  <a:cubicBezTo>
                    <a:pt x="31675" y="17996"/>
                    <a:pt x="31641" y="17926"/>
                    <a:pt x="31604" y="17858"/>
                  </a:cubicBezTo>
                  <a:cubicBezTo>
                    <a:pt x="31588" y="17842"/>
                    <a:pt x="31576" y="17823"/>
                    <a:pt x="31564" y="17802"/>
                  </a:cubicBezTo>
                  <a:lnTo>
                    <a:pt x="31585" y="17784"/>
                  </a:lnTo>
                  <a:lnTo>
                    <a:pt x="31614" y="17850"/>
                  </a:lnTo>
                  <a:cubicBezTo>
                    <a:pt x="31610" y="17853"/>
                    <a:pt x="31606" y="17857"/>
                    <a:pt x="31604" y="17858"/>
                  </a:cubicBezTo>
                  <a:lnTo>
                    <a:pt x="31604" y="17858"/>
                  </a:lnTo>
                  <a:cubicBezTo>
                    <a:pt x="31701" y="17847"/>
                    <a:pt x="31747" y="17780"/>
                    <a:pt x="31759" y="17670"/>
                  </a:cubicBezTo>
                  <a:lnTo>
                    <a:pt x="31759" y="17670"/>
                  </a:lnTo>
                  <a:cubicBezTo>
                    <a:pt x="31725" y="17684"/>
                    <a:pt x="31692" y="17699"/>
                    <a:pt x="31647" y="17720"/>
                  </a:cubicBezTo>
                  <a:cubicBezTo>
                    <a:pt x="31651" y="17650"/>
                    <a:pt x="31654" y="17584"/>
                    <a:pt x="31657" y="17521"/>
                  </a:cubicBezTo>
                  <a:cubicBezTo>
                    <a:pt x="31625" y="17499"/>
                    <a:pt x="31594" y="17478"/>
                    <a:pt x="31556" y="17450"/>
                  </a:cubicBezTo>
                  <a:cubicBezTo>
                    <a:pt x="31598" y="17421"/>
                    <a:pt x="31631" y="17397"/>
                    <a:pt x="31666" y="17372"/>
                  </a:cubicBezTo>
                  <a:cubicBezTo>
                    <a:pt x="31685" y="17394"/>
                    <a:pt x="31710" y="17422"/>
                    <a:pt x="31735" y="17452"/>
                  </a:cubicBezTo>
                  <a:cubicBezTo>
                    <a:pt x="31801" y="17424"/>
                    <a:pt x="31863" y="17399"/>
                    <a:pt x="31935" y="17369"/>
                  </a:cubicBezTo>
                  <a:cubicBezTo>
                    <a:pt x="31882" y="17284"/>
                    <a:pt x="31840" y="17215"/>
                    <a:pt x="31795" y="17144"/>
                  </a:cubicBezTo>
                  <a:cubicBezTo>
                    <a:pt x="31754" y="17175"/>
                    <a:pt x="31729" y="17194"/>
                    <a:pt x="31706" y="17212"/>
                  </a:cubicBezTo>
                  <a:cubicBezTo>
                    <a:pt x="31678" y="17234"/>
                    <a:pt x="31653" y="17256"/>
                    <a:pt x="31606" y="17296"/>
                  </a:cubicBezTo>
                  <a:cubicBezTo>
                    <a:pt x="31642" y="17119"/>
                    <a:pt x="31735" y="17022"/>
                    <a:pt x="31885" y="17003"/>
                  </a:cubicBezTo>
                  <a:cubicBezTo>
                    <a:pt x="31828" y="16950"/>
                    <a:pt x="31775" y="16903"/>
                    <a:pt x="31726" y="16859"/>
                  </a:cubicBezTo>
                  <a:cubicBezTo>
                    <a:pt x="31678" y="16885"/>
                    <a:pt x="31636" y="16907"/>
                    <a:pt x="31572" y="16941"/>
                  </a:cubicBezTo>
                  <a:cubicBezTo>
                    <a:pt x="31570" y="16841"/>
                    <a:pt x="31457" y="16804"/>
                    <a:pt x="31548" y="16700"/>
                  </a:cubicBezTo>
                  <a:lnTo>
                    <a:pt x="31548" y="16700"/>
                  </a:lnTo>
                  <a:cubicBezTo>
                    <a:pt x="31586" y="16732"/>
                    <a:pt x="31620" y="16763"/>
                    <a:pt x="31664" y="16806"/>
                  </a:cubicBezTo>
                  <a:cubicBezTo>
                    <a:pt x="31697" y="16716"/>
                    <a:pt x="31707" y="16647"/>
                    <a:pt x="31734" y="16554"/>
                  </a:cubicBezTo>
                  <a:cubicBezTo>
                    <a:pt x="31756" y="16632"/>
                    <a:pt x="31769" y="16678"/>
                    <a:pt x="31797" y="16776"/>
                  </a:cubicBezTo>
                  <a:cubicBezTo>
                    <a:pt x="31809" y="16632"/>
                    <a:pt x="31817" y="16545"/>
                    <a:pt x="31822" y="16493"/>
                  </a:cubicBezTo>
                  <a:cubicBezTo>
                    <a:pt x="31775" y="16426"/>
                    <a:pt x="31745" y="16385"/>
                    <a:pt x="31710" y="16334"/>
                  </a:cubicBezTo>
                  <a:cubicBezTo>
                    <a:pt x="31770" y="16306"/>
                    <a:pt x="31809" y="16288"/>
                    <a:pt x="31863" y="16263"/>
                  </a:cubicBezTo>
                  <a:cubicBezTo>
                    <a:pt x="31728" y="16179"/>
                    <a:pt x="31847" y="16114"/>
                    <a:pt x="31856" y="16054"/>
                  </a:cubicBezTo>
                  <a:cubicBezTo>
                    <a:pt x="31791" y="15991"/>
                    <a:pt x="31731" y="15931"/>
                    <a:pt x="31672" y="15872"/>
                  </a:cubicBezTo>
                  <a:cubicBezTo>
                    <a:pt x="31656" y="15913"/>
                    <a:pt x="31641" y="15953"/>
                    <a:pt x="31622" y="16000"/>
                  </a:cubicBezTo>
                  <a:cubicBezTo>
                    <a:pt x="31570" y="15986"/>
                    <a:pt x="31523" y="15975"/>
                    <a:pt x="31413" y="15947"/>
                  </a:cubicBezTo>
                  <a:cubicBezTo>
                    <a:pt x="31513" y="15882"/>
                    <a:pt x="31564" y="15848"/>
                    <a:pt x="31604" y="15823"/>
                  </a:cubicBezTo>
                  <a:cubicBezTo>
                    <a:pt x="31584" y="15702"/>
                    <a:pt x="31566" y="15608"/>
                    <a:pt x="31548" y="15510"/>
                  </a:cubicBezTo>
                  <a:cubicBezTo>
                    <a:pt x="31501" y="15497"/>
                    <a:pt x="31450" y="15482"/>
                    <a:pt x="31392" y="15464"/>
                  </a:cubicBezTo>
                  <a:cubicBezTo>
                    <a:pt x="31423" y="15377"/>
                    <a:pt x="31451" y="15304"/>
                    <a:pt x="31504" y="15158"/>
                  </a:cubicBezTo>
                  <a:lnTo>
                    <a:pt x="31504" y="15158"/>
                  </a:lnTo>
                  <a:cubicBezTo>
                    <a:pt x="31375" y="15245"/>
                    <a:pt x="31305" y="15291"/>
                    <a:pt x="31236" y="15338"/>
                  </a:cubicBezTo>
                  <a:cubicBezTo>
                    <a:pt x="31220" y="15574"/>
                    <a:pt x="31166" y="15791"/>
                    <a:pt x="30983" y="15926"/>
                  </a:cubicBezTo>
                  <a:cubicBezTo>
                    <a:pt x="30960" y="15900"/>
                    <a:pt x="30944" y="15882"/>
                    <a:pt x="30905" y="15839"/>
                  </a:cubicBezTo>
                  <a:cubicBezTo>
                    <a:pt x="30899" y="15908"/>
                    <a:pt x="30895" y="15950"/>
                    <a:pt x="30892" y="15989"/>
                  </a:cubicBezTo>
                  <a:cubicBezTo>
                    <a:pt x="30963" y="16082"/>
                    <a:pt x="30954" y="16182"/>
                    <a:pt x="30870" y="16257"/>
                  </a:cubicBezTo>
                  <a:cubicBezTo>
                    <a:pt x="30867" y="16289"/>
                    <a:pt x="30864" y="16323"/>
                    <a:pt x="30861" y="16360"/>
                  </a:cubicBezTo>
                  <a:cubicBezTo>
                    <a:pt x="30821" y="16375"/>
                    <a:pt x="30782" y="16391"/>
                    <a:pt x="30751" y="16403"/>
                  </a:cubicBezTo>
                  <a:cubicBezTo>
                    <a:pt x="30767" y="16454"/>
                    <a:pt x="30782" y="16501"/>
                    <a:pt x="30792" y="16537"/>
                  </a:cubicBezTo>
                  <a:cubicBezTo>
                    <a:pt x="30720" y="16581"/>
                    <a:pt x="30663" y="16616"/>
                    <a:pt x="30605" y="16651"/>
                  </a:cubicBezTo>
                  <a:lnTo>
                    <a:pt x="30545" y="16726"/>
                  </a:lnTo>
                  <a:cubicBezTo>
                    <a:pt x="30596" y="16750"/>
                    <a:pt x="30648" y="16774"/>
                    <a:pt x="30739" y="16816"/>
                  </a:cubicBezTo>
                  <a:cubicBezTo>
                    <a:pt x="30618" y="16822"/>
                    <a:pt x="30564" y="16825"/>
                    <a:pt x="30502" y="16828"/>
                  </a:cubicBezTo>
                  <a:cubicBezTo>
                    <a:pt x="30487" y="16910"/>
                    <a:pt x="30473" y="16982"/>
                    <a:pt x="30461" y="17050"/>
                  </a:cubicBezTo>
                  <a:cubicBezTo>
                    <a:pt x="30424" y="17055"/>
                    <a:pt x="30396" y="17057"/>
                    <a:pt x="30358" y="17062"/>
                  </a:cubicBezTo>
                  <a:cubicBezTo>
                    <a:pt x="30323" y="17275"/>
                    <a:pt x="30118" y="17418"/>
                    <a:pt x="30133" y="17645"/>
                  </a:cubicBezTo>
                  <a:cubicBezTo>
                    <a:pt x="30191" y="17641"/>
                    <a:pt x="30239" y="17638"/>
                    <a:pt x="30321" y="17582"/>
                  </a:cubicBezTo>
                  <a:lnTo>
                    <a:pt x="30321" y="17582"/>
                  </a:lnTo>
                  <a:cubicBezTo>
                    <a:pt x="30322" y="17592"/>
                    <a:pt x="30323" y="17602"/>
                    <a:pt x="30324" y="17612"/>
                  </a:cubicBezTo>
                  <a:lnTo>
                    <a:pt x="30324" y="17612"/>
                  </a:lnTo>
                  <a:cubicBezTo>
                    <a:pt x="30331" y="17597"/>
                    <a:pt x="30339" y="17581"/>
                    <a:pt x="30348" y="17562"/>
                  </a:cubicBezTo>
                  <a:lnTo>
                    <a:pt x="30348" y="17562"/>
                  </a:lnTo>
                  <a:cubicBezTo>
                    <a:pt x="30338" y="17569"/>
                    <a:pt x="30329" y="17576"/>
                    <a:pt x="30321" y="17582"/>
                  </a:cubicBezTo>
                  <a:lnTo>
                    <a:pt x="30321" y="17582"/>
                  </a:lnTo>
                  <a:cubicBezTo>
                    <a:pt x="30320" y="17569"/>
                    <a:pt x="30319" y="17556"/>
                    <a:pt x="30320" y="17543"/>
                  </a:cubicBezTo>
                  <a:cubicBezTo>
                    <a:pt x="30320" y="17539"/>
                    <a:pt x="30325" y="17535"/>
                    <a:pt x="30330" y="17535"/>
                  </a:cubicBezTo>
                  <a:cubicBezTo>
                    <a:pt x="30337" y="17535"/>
                    <a:pt x="30346" y="17542"/>
                    <a:pt x="30348" y="17562"/>
                  </a:cubicBezTo>
                  <a:cubicBezTo>
                    <a:pt x="30348" y="17562"/>
                    <a:pt x="30348" y="17562"/>
                    <a:pt x="30348" y="17562"/>
                  </a:cubicBezTo>
                  <a:lnTo>
                    <a:pt x="30348" y="17562"/>
                  </a:lnTo>
                  <a:cubicBezTo>
                    <a:pt x="30348" y="17562"/>
                    <a:pt x="30348" y="17562"/>
                    <a:pt x="30348" y="17562"/>
                  </a:cubicBezTo>
                  <a:lnTo>
                    <a:pt x="30348" y="17562"/>
                  </a:lnTo>
                  <a:cubicBezTo>
                    <a:pt x="30361" y="17565"/>
                    <a:pt x="30345" y="17602"/>
                    <a:pt x="30327" y="17639"/>
                  </a:cubicBezTo>
                  <a:cubicBezTo>
                    <a:pt x="30326" y="17630"/>
                    <a:pt x="30325" y="17621"/>
                    <a:pt x="30324" y="17612"/>
                  </a:cubicBezTo>
                  <a:lnTo>
                    <a:pt x="30324" y="17612"/>
                  </a:lnTo>
                  <a:cubicBezTo>
                    <a:pt x="30291" y="17686"/>
                    <a:pt x="30285" y="17718"/>
                    <a:pt x="30280" y="17745"/>
                  </a:cubicBezTo>
                  <a:cubicBezTo>
                    <a:pt x="30226" y="17750"/>
                    <a:pt x="30193" y="17755"/>
                    <a:pt x="30148" y="17762"/>
                  </a:cubicBezTo>
                  <a:cubicBezTo>
                    <a:pt x="30192" y="17800"/>
                    <a:pt x="30224" y="17828"/>
                    <a:pt x="30279" y="17877"/>
                  </a:cubicBezTo>
                  <a:cubicBezTo>
                    <a:pt x="30198" y="17871"/>
                    <a:pt x="30145" y="17867"/>
                    <a:pt x="30073" y="17862"/>
                  </a:cubicBezTo>
                  <a:cubicBezTo>
                    <a:pt x="30068" y="18143"/>
                    <a:pt x="30009" y="18407"/>
                    <a:pt x="29983" y="18670"/>
                  </a:cubicBezTo>
                  <a:cubicBezTo>
                    <a:pt x="30023" y="18702"/>
                    <a:pt x="30050" y="18724"/>
                    <a:pt x="30096" y="18760"/>
                  </a:cubicBezTo>
                  <a:cubicBezTo>
                    <a:pt x="30030" y="18817"/>
                    <a:pt x="29973" y="18866"/>
                    <a:pt x="29915" y="18914"/>
                  </a:cubicBezTo>
                  <a:cubicBezTo>
                    <a:pt x="29943" y="18942"/>
                    <a:pt x="29971" y="18970"/>
                    <a:pt x="30009" y="19008"/>
                  </a:cubicBezTo>
                  <a:cubicBezTo>
                    <a:pt x="29953" y="19013"/>
                    <a:pt x="29918" y="19017"/>
                    <a:pt x="29852" y="19023"/>
                  </a:cubicBezTo>
                  <a:cubicBezTo>
                    <a:pt x="29940" y="19132"/>
                    <a:pt x="30015" y="19223"/>
                    <a:pt x="30081" y="19304"/>
                  </a:cubicBezTo>
                  <a:cubicBezTo>
                    <a:pt x="30095" y="19517"/>
                    <a:pt x="29915" y="19460"/>
                    <a:pt x="29803" y="19541"/>
                  </a:cubicBezTo>
                  <a:cubicBezTo>
                    <a:pt x="29846" y="19589"/>
                    <a:pt x="29874" y="19620"/>
                    <a:pt x="29909" y="19659"/>
                  </a:cubicBezTo>
                  <a:cubicBezTo>
                    <a:pt x="29862" y="19666"/>
                    <a:pt x="29821" y="19672"/>
                    <a:pt x="29821" y="19672"/>
                  </a:cubicBezTo>
                  <a:cubicBezTo>
                    <a:pt x="29722" y="19765"/>
                    <a:pt x="29652" y="19831"/>
                    <a:pt x="29578" y="19900"/>
                  </a:cubicBezTo>
                  <a:cubicBezTo>
                    <a:pt x="29593" y="19913"/>
                    <a:pt x="29618" y="19938"/>
                    <a:pt x="29650" y="19969"/>
                  </a:cubicBezTo>
                  <a:cubicBezTo>
                    <a:pt x="29631" y="20013"/>
                    <a:pt x="29612" y="20060"/>
                    <a:pt x="29566" y="20172"/>
                  </a:cubicBezTo>
                  <a:cubicBezTo>
                    <a:pt x="29558" y="20172"/>
                    <a:pt x="29500" y="20169"/>
                    <a:pt x="29478" y="20168"/>
                  </a:cubicBezTo>
                  <a:cubicBezTo>
                    <a:pt x="29456" y="20307"/>
                    <a:pt x="29434" y="20440"/>
                    <a:pt x="29413" y="20568"/>
                  </a:cubicBezTo>
                  <a:cubicBezTo>
                    <a:pt x="29403" y="20631"/>
                    <a:pt x="29391" y="20694"/>
                    <a:pt x="29381" y="20758"/>
                  </a:cubicBezTo>
                  <a:lnTo>
                    <a:pt x="29333" y="20940"/>
                  </a:lnTo>
                  <a:cubicBezTo>
                    <a:pt x="29368" y="20962"/>
                    <a:pt x="29406" y="20987"/>
                    <a:pt x="29446" y="21012"/>
                  </a:cubicBezTo>
                  <a:cubicBezTo>
                    <a:pt x="29422" y="21077"/>
                    <a:pt x="29402" y="21134"/>
                    <a:pt x="29388" y="21174"/>
                  </a:cubicBezTo>
                  <a:cubicBezTo>
                    <a:pt x="29421" y="21215"/>
                    <a:pt x="29441" y="21242"/>
                    <a:pt x="29477" y="21289"/>
                  </a:cubicBezTo>
                  <a:cubicBezTo>
                    <a:pt x="29405" y="21326"/>
                    <a:pt x="29353" y="21351"/>
                    <a:pt x="29299" y="21377"/>
                  </a:cubicBezTo>
                  <a:cubicBezTo>
                    <a:pt x="29308" y="21271"/>
                    <a:pt x="29315" y="21175"/>
                    <a:pt x="29324" y="21074"/>
                  </a:cubicBezTo>
                  <a:lnTo>
                    <a:pt x="29241" y="21074"/>
                  </a:lnTo>
                  <a:cubicBezTo>
                    <a:pt x="29209" y="21170"/>
                    <a:pt x="29193" y="21311"/>
                    <a:pt x="29149" y="21327"/>
                  </a:cubicBezTo>
                  <a:cubicBezTo>
                    <a:pt x="29037" y="21367"/>
                    <a:pt x="29144" y="21508"/>
                    <a:pt x="29022" y="21534"/>
                  </a:cubicBezTo>
                  <a:cubicBezTo>
                    <a:pt x="28975" y="21543"/>
                    <a:pt x="29029" y="21713"/>
                    <a:pt x="28916" y="21713"/>
                  </a:cubicBezTo>
                  <a:cubicBezTo>
                    <a:pt x="28914" y="21713"/>
                    <a:pt x="28911" y="21713"/>
                    <a:pt x="28909" y="21712"/>
                  </a:cubicBezTo>
                  <a:cubicBezTo>
                    <a:pt x="28900" y="21815"/>
                    <a:pt x="28891" y="21914"/>
                    <a:pt x="28882" y="22013"/>
                  </a:cubicBezTo>
                  <a:cubicBezTo>
                    <a:pt x="28803" y="22073"/>
                    <a:pt x="28720" y="22119"/>
                    <a:pt x="28644" y="22170"/>
                  </a:cubicBezTo>
                  <a:lnTo>
                    <a:pt x="28644" y="22273"/>
                  </a:lnTo>
                  <a:cubicBezTo>
                    <a:pt x="28592" y="22301"/>
                    <a:pt x="28550" y="22326"/>
                    <a:pt x="28504" y="22352"/>
                  </a:cubicBezTo>
                  <a:cubicBezTo>
                    <a:pt x="28503" y="22392"/>
                    <a:pt x="28500" y="22429"/>
                    <a:pt x="28498" y="22466"/>
                  </a:cubicBezTo>
                  <a:cubicBezTo>
                    <a:pt x="28456" y="22461"/>
                    <a:pt x="28413" y="22457"/>
                    <a:pt x="28363" y="22451"/>
                  </a:cubicBezTo>
                  <a:cubicBezTo>
                    <a:pt x="28353" y="22511"/>
                    <a:pt x="28345" y="22555"/>
                    <a:pt x="28339" y="22594"/>
                  </a:cubicBezTo>
                  <a:cubicBezTo>
                    <a:pt x="28306" y="22608"/>
                    <a:pt x="28279" y="22620"/>
                    <a:pt x="28241" y="22636"/>
                  </a:cubicBezTo>
                  <a:cubicBezTo>
                    <a:pt x="28234" y="22756"/>
                    <a:pt x="28225" y="22873"/>
                    <a:pt x="28217" y="22989"/>
                  </a:cubicBezTo>
                  <a:cubicBezTo>
                    <a:pt x="28198" y="22997"/>
                    <a:pt x="28175" y="23006"/>
                    <a:pt x="28151" y="23014"/>
                  </a:cubicBezTo>
                  <a:cubicBezTo>
                    <a:pt x="28156" y="23044"/>
                    <a:pt x="28157" y="23065"/>
                    <a:pt x="28160" y="23085"/>
                  </a:cubicBezTo>
                  <a:cubicBezTo>
                    <a:pt x="28128" y="23101"/>
                    <a:pt x="28095" y="23117"/>
                    <a:pt x="28060" y="23134"/>
                  </a:cubicBezTo>
                  <a:cubicBezTo>
                    <a:pt x="28045" y="23238"/>
                    <a:pt x="28016" y="23328"/>
                    <a:pt x="27992" y="23429"/>
                  </a:cubicBezTo>
                  <a:cubicBezTo>
                    <a:pt x="27954" y="23443"/>
                    <a:pt x="27916" y="23456"/>
                    <a:pt x="27861" y="23475"/>
                  </a:cubicBezTo>
                  <a:cubicBezTo>
                    <a:pt x="27854" y="23707"/>
                    <a:pt x="27617" y="23822"/>
                    <a:pt x="27521" y="24019"/>
                  </a:cubicBezTo>
                  <a:cubicBezTo>
                    <a:pt x="27523" y="24072"/>
                    <a:pt x="27524" y="24124"/>
                    <a:pt x="27526" y="24156"/>
                  </a:cubicBezTo>
                  <a:cubicBezTo>
                    <a:pt x="27463" y="24203"/>
                    <a:pt x="27408" y="24244"/>
                    <a:pt x="27358" y="24281"/>
                  </a:cubicBezTo>
                  <a:cubicBezTo>
                    <a:pt x="27374" y="24458"/>
                    <a:pt x="27304" y="24578"/>
                    <a:pt x="27214" y="24720"/>
                  </a:cubicBezTo>
                  <a:cubicBezTo>
                    <a:pt x="27148" y="24820"/>
                    <a:pt x="27009" y="24848"/>
                    <a:pt x="26996" y="24937"/>
                  </a:cubicBezTo>
                  <a:cubicBezTo>
                    <a:pt x="26973" y="25089"/>
                    <a:pt x="26840" y="25139"/>
                    <a:pt x="26776" y="25242"/>
                  </a:cubicBezTo>
                  <a:cubicBezTo>
                    <a:pt x="26778" y="25264"/>
                    <a:pt x="26780" y="25286"/>
                    <a:pt x="26780" y="25308"/>
                  </a:cubicBezTo>
                  <a:lnTo>
                    <a:pt x="26752" y="25311"/>
                  </a:lnTo>
                  <a:lnTo>
                    <a:pt x="26762" y="25242"/>
                  </a:lnTo>
                  <a:lnTo>
                    <a:pt x="26776" y="25242"/>
                  </a:lnTo>
                  <a:cubicBezTo>
                    <a:pt x="26748" y="25236"/>
                    <a:pt x="26723" y="25232"/>
                    <a:pt x="26699" y="25226"/>
                  </a:cubicBezTo>
                  <a:cubicBezTo>
                    <a:pt x="26665" y="25302"/>
                    <a:pt x="26636" y="25367"/>
                    <a:pt x="26609" y="25429"/>
                  </a:cubicBezTo>
                  <a:cubicBezTo>
                    <a:pt x="26631" y="25511"/>
                    <a:pt x="26653" y="25591"/>
                    <a:pt x="26684" y="25699"/>
                  </a:cubicBezTo>
                  <a:cubicBezTo>
                    <a:pt x="26614" y="25651"/>
                    <a:pt x="26564" y="25616"/>
                    <a:pt x="26509" y="25579"/>
                  </a:cubicBezTo>
                  <a:cubicBezTo>
                    <a:pt x="26481" y="25616"/>
                    <a:pt x="26462" y="25639"/>
                    <a:pt x="26446" y="25660"/>
                  </a:cubicBezTo>
                  <a:cubicBezTo>
                    <a:pt x="26478" y="25710"/>
                    <a:pt x="26505" y="25752"/>
                    <a:pt x="26536" y="25802"/>
                  </a:cubicBezTo>
                  <a:cubicBezTo>
                    <a:pt x="26483" y="25807"/>
                    <a:pt x="26456" y="25810"/>
                    <a:pt x="26419" y="25813"/>
                  </a:cubicBezTo>
                  <a:cubicBezTo>
                    <a:pt x="26447" y="25870"/>
                    <a:pt x="26471" y="25920"/>
                    <a:pt x="26496" y="25969"/>
                  </a:cubicBezTo>
                  <a:cubicBezTo>
                    <a:pt x="26343" y="25935"/>
                    <a:pt x="26206" y="25904"/>
                    <a:pt x="26080" y="25876"/>
                  </a:cubicBezTo>
                  <a:cubicBezTo>
                    <a:pt x="26033" y="25972"/>
                    <a:pt x="25997" y="26045"/>
                    <a:pt x="25960" y="26119"/>
                  </a:cubicBezTo>
                  <a:cubicBezTo>
                    <a:pt x="25922" y="26089"/>
                    <a:pt x="25900" y="26073"/>
                    <a:pt x="25878" y="26054"/>
                  </a:cubicBezTo>
                  <a:cubicBezTo>
                    <a:pt x="25859" y="26094"/>
                    <a:pt x="25846" y="26123"/>
                    <a:pt x="25832" y="26151"/>
                  </a:cubicBezTo>
                  <a:cubicBezTo>
                    <a:pt x="25774" y="26148"/>
                    <a:pt x="25722" y="26147"/>
                    <a:pt x="25674" y="26145"/>
                  </a:cubicBezTo>
                  <a:cubicBezTo>
                    <a:pt x="25666" y="26175"/>
                    <a:pt x="25660" y="26204"/>
                    <a:pt x="25654" y="26232"/>
                  </a:cubicBezTo>
                  <a:cubicBezTo>
                    <a:pt x="25625" y="26234"/>
                    <a:pt x="25599" y="26235"/>
                    <a:pt x="25574" y="26236"/>
                  </a:cubicBezTo>
                  <a:cubicBezTo>
                    <a:pt x="25565" y="26270"/>
                    <a:pt x="25556" y="26300"/>
                    <a:pt x="25547" y="26337"/>
                  </a:cubicBezTo>
                  <a:cubicBezTo>
                    <a:pt x="25491" y="26353"/>
                    <a:pt x="25435" y="26367"/>
                    <a:pt x="25378" y="26385"/>
                  </a:cubicBezTo>
                  <a:cubicBezTo>
                    <a:pt x="25415" y="26501"/>
                    <a:pt x="25256" y="26445"/>
                    <a:pt x="25244" y="26531"/>
                  </a:cubicBezTo>
                  <a:cubicBezTo>
                    <a:pt x="25237" y="26585"/>
                    <a:pt x="25209" y="26595"/>
                    <a:pt x="25175" y="26595"/>
                  </a:cubicBezTo>
                  <a:cubicBezTo>
                    <a:pt x="25154" y="26595"/>
                    <a:pt x="25132" y="26592"/>
                    <a:pt x="25110" y="26592"/>
                  </a:cubicBezTo>
                  <a:cubicBezTo>
                    <a:pt x="25081" y="26592"/>
                    <a:pt x="25054" y="26598"/>
                    <a:pt x="25037" y="26628"/>
                  </a:cubicBezTo>
                  <a:cubicBezTo>
                    <a:pt x="25001" y="26688"/>
                    <a:pt x="24944" y="26740"/>
                    <a:pt x="24869" y="26828"/>
                  </a:cubicBezTo>
                  <a:cubicBezTo>
                    <a:pt x="24878" y="26750"/>
                    <a:pt x="24881" y="26721"/>
                    <a:pt x="24888" y="26656"/>
                  </a:cubicBezTo>
                  <a:lnTo>
                    <a:pt x="24888" y="26656"/>
                  </a:lnTo>
                  <a:cubicBezTo>
                    <a:pt x="24810" y="26721"/>
                    <a:pt x="24767" y="26757"/>
                    <a:pt x="24713" y="26801"/>
                  </a:cubicBezTo>
                  <a:cubicBezTo>
                    <a:pt x="24763" y="26812"/>
                    <a:pt x="24789" y="26818"/>
                    <a:pt x="24869" y="26834"/>
                  </a:cubicBezTo>
                  <a:cubicBezTo>
                    <a:pt x="24726" y="26897"/>
                    <a:pt x="24629" y="26940"/>
                    <a:pt x="24535" y="26982"/>
                  </a:cubicBezTo>
                  <a:cubicBezTo>
                    <a:pt x="24535" y="27004"/>
                    <a:pt x="24530" y="27025"/>
                    <a:pt x="24527" y="27047"/>
                  </a:cubicBezTo>
                  <a:lnTo>
                    <a:pt x="24500" y="27044"/>
                  </a:lnTo>
                  <a:lnTo>
                    <a:pt x="24523" y="26979"/>
                  </a:lnTo>
                  <a:cubicBezTo>
                    <a:pt x="24527" y="26981"/>
                    <a:pt x="24533" y="26981"/>
                    <a:pt x="24535" y="26981"/>
                  </a:cubicBezTo>
                  <a:cubicBezTo>
                    <a:pt x="24516" y="26957"/>
                    <a:pt x="24500" y="26932"/>
                    <a:pt x="24485" y="26909"/>
                  </a:cubicBezTo>
                  <a:cubicBezTo>
                    <a:pt x="24183" y="27018"/>
                    <a:pt x="24191" y="27025"/>
                    <a:pt x="24117" y="27119"/>
                  </a:cubicBezTo>
                  <a:cubicBezTo>
                    <a:pt x="24094" y="27115"/>
                    <a:pt x="24072" y="27113"/>
                    <a:pt x="24050" y="27113"/>
                  </a:cubicBezTo>
                  <a:cubicBezTo>
                    <a:pt x="23969" y="27113"/>
                    <a:pt x="23892" y="27140"/>
                    <a:pt x="23817" y="27187"/>
                  </a:cubicBezTo>
                  <a:cubicBezTo>
                    <a:pt x="23765" y="27218"/>
                    <a:pt x="23690" y="27218"/>
                    <a:pt x="23649" y="27255"/>
                  </a:cubicBezTo>
                  <a:cubicBezTo>
                    <a:pt x="23561" y="27333"/>
                    <a:pt x="23487" y="27427"/>
                    <a:pt x="23403" y="27516"/>
                  </a:cubicBezTo>
                  <a:cubicBezTo>
                    <a:pt x="23286" y="27522"/>
                    <a:pt x="23167" y="27527"/>
                    <a:pt x="23103" y="27669"/>
                  </a:cubicBezTo>
                  <a:cubicBezTo>
                    <a:pt x="23096" y="27686"/>
                    <a:pt x="23075" y="27708"/>
                    <a:pt x="23061" y="27711"/>
                  </a:cubicBezTo>
                  <a:cubicBezTo>
                    <a:pt x="22909" y="27740"/>
                    <a:pt x="22815" y="27834"/>
                    <a:pt x="22709" y="27928"/>
                  </a:cubicBezTo>
                  <a:cubicBezTo>
                    <a:pt x="22656" y="27973"/>
                    <a:pt x="22559" y="27971"/>
                    <a:pt x="22440" y="28001"/>
                  </a:cubicBezTo>
                  <a:cubicBezTo>
                    <a:pt x="22399" y="28031"/>
                    <a:pt x="22385" y="28142"/>
                    <a:pt x="22250" y="28164"/>
                  </a:cubicBezTo>
                  <a:cubicBezTo>
                    <a:pt x="22169" y="28179"/>
                    <a:pt x="22096" y="28289"/>
                    <a:pt x="22019" y="28355"/>
                  </a:cubicBezTo>
                  <a:cubicBezTo>
                    <a:pt x="21995" y="28346"/>
                    <a:pt x="21976" y="28340"/>
                    <a:pt x="21969" y="28337"/>
                  </a:cubicBezTo>
                  <a:cubicBezTo>
                    <a:pt x="21890" y="28418"/>
                    <a:pt x="21817" y="28507"/>
                    <a:pt x="21735" y="28579"/>
                  </a:cubicBezTo>
                  <a:cubicBezTo>
                    <a:pt x="21763" y="28590"/>
                    <a:pt x="21790" y="28602"/>
                    <a:pt x="21822" y="28617"/>
                  </a:cubicBezTo>
                  <a:cubicBezTo>
                    <a:pt x="21785" y="28663"/>
                    <a:pt x="21748" y="28708"/>
                    <a:pt x="21707" y="28761"/>
                  </a:cubicBezTo>
                  <a:cubicBezTo>
                    <a:pt x="21659" y="28718"/>
                    <a:pt x="21625" y="28689"/>
                    <a:pt x="21576" y="28645"/>
                  </a:cubicBezTo>
                  <a:cubicBezTo>
                    <a:pt x="21514" y="28743"/>
                    <a:pt x="21425" y="28783"/>
                    <a:pt x="21324" y="28783"/>
                  </a:cubicBezTo>
                  <a:cubicBezTo>
                    <a:pt x="21285" y="28783"/>
                    <a:pt x="21245" y="28778"/>
                    <a:pt x="21204" y="28767"/>
                  </a:cubicBezTo>
                  <a:cubicBezTo>
                    <a:pt x="21198" y="28824"/>
                    <a:pt x="21195" y="28861"/>
                    <a:pt x="21192" y="28896"/>
                  </a:cubicBezTo>
                  <a:cubicBezTo>
                    <a:pt x="21158" y="28952"/>
                    <a:pt x="21024" y="28908"/>
                    <a:pt x="21072" y="29019"/>
                  </a:cubicBezTo>
                  <a:cubicBezTo>
                    <a:pt x="21110" y="29036"/>
                    <a:pt x="21119" y="29052"/>
                    <a:pt x="21132" y="29079"/>
                  </a:cubicBezTo>
                  <a:cubicBezTo>
                    <a:pt x="21063" y="29126"/>
                    <a:pt x="20991" y="29175"/>
                    <a:pt x="20913" y="29228"/>
                  </a:cubicBezTo>
                  <a:cubicBezTo>
                    <a:pt x="20889" y="29217"/>
                    <a:pt x="20851" y="29201"/>
                    <a:pt x="20807" y="29182"/>
                  </a:cubicBezTo>
                  <a:cubicBezTo>
                    <a:pt x="20902" y="29129"/>
                    <a:pt x="20992" y="29077"/>
                    <a:pt x="21072" y="29019"/>
                  </a:cubicBezTo>
                  <a:lnTo>
                    <a:pt x="21072" y="29019"/>
                  </a:lnTo>
                  <a:cubicBezTo>
                    <a:pt x="21033" y="29035"/>
                    <a:pt x="21000" y="29042"/>
                    <a:pt x="20971" y="29042"/>
                  </a:cubicBezTo>
                  <a:cubicBezTo>
                    <a:pt x="20865" y="29042"/>
                    <a:pt x="20809" y="28957"/>
                    <a:pt x="20755" y="28957"/>
                  </a:cubicBezTo>
                  <a:cubicBezTo>
                    <a:pt x="20754" y="28957"/>
                    <a:pt x="20754" y="28957"/>
                    <a:pt x="20754" y="28957"/>
                  </a:cubicBezTo>
                  <a:cubicBezTo>
                    <a:pt x="20643" y="29005"/>
                    <a:pt x="20539" y="29064"/>
                    <a:pt x="20436" y="29114"/>
                  </a:cubicBezTo>
                  <a:cubicBezTo>
                    <a:pt x="20332" y="29163"/>
                    <a:pt x="20229" y="29210"/>
                    <a:pt x="20127" y="29255"/>
                  </a:cubicBezTo>
                  <a:cubicBezTo>
                    <a:pt x="19925" y="29353"/>
                    <a:pt x="19730" y="29450"/>
                    <a:pt x="19522" y="29531"/>
                  </a:cubicBezTo>
                  <a:cubicBezTo>
                    <a:pt x="19515" y="29551"/>
                    <a:pt x="19502" y="29570"/>
                    <a:pt x="19490" y="29589"/>
                  </a:cubicBezTo>
                  <a:lnTo>
                    <a:pt x="19466" y="29576"/>
                  </a:lnTo>
                  <a:lnTo>
                    <a:pt x="19512" y="29525"/>
                  </a:lnTo>
                  <a:cubicBezTo>
                    <a:pt x="19516" y="29528"/>
                    <a:pt x="19522" y="29531"/>
                    <a:pt x="19522" y="29531"/>
                  </a:cubicBezTo>
                  <a:cubicBezTo>
                    <a:pt x="19512" y="29494"/>
                    <a:pt x="19506" y="29460"/>
                    <a:pt x="19497" y="29413"/>
                  </a:cubicBezTo>
                  <a:cubicBezTo>
                    <a:pt x="19449" y="29453"/>
                    <a:pt x="19433" y="29464"/>
                    <a:pt x="19425" y="29470"/>
                  </a:cubicBezTo>
                  <a:cubicBezTo>
                    <a:pt x="19247" y="29489"/>
                    <a:pt x="19106" y="29511"/>
                    <a:pt x="18952" y="29511"/>
                  </a:cubicBezTo>
                  <a:cubicBezTo>
                    <a:pt x="18938" y="29511"/>
                    <a:pt x="18924" y="29510"/>
                    <a:pt x="18910" y="29510"/>
                  </a:cubicBezTo>
                  <a:cubicBezTo>
                    <a:pt x="18878" y="29484"/>
                    <a:pt x="18838" y="29453"/>
                    <a:pt x="18779" y="29407"/>
                  </a:cubicBezTo>
                  <a:cubicBezTo>
                    <a:pt x="18719" y="29441"/>
                    <a:pt x="18663" y="29481"/>
                    <a:pt x="18598" y="29504"/>
                  </a:cubicBezTo>
                  <a:cubicBezTo>
                    <a:pt x="18515" y="29534"/>
                    <a:pt x="18435" y="29603"/>
                    <a:pt x="18343" y="29603"/>
                  </a:cubicBezTo>
                  <a:cubicBezTo>
                    <a:pt x="18306" y="29603"/>
                    <a:pt x="18267" y="29591"/>
                    <a:pt x="18225" y="29561"/>
                  </a:cubicBezTo>
                  <a:cubicBezTo>
                    <a:pt x="18217" y="29556"/>
                    <a:pt x="18206" y="29554"/>
                    <a:pt x="18193" y="29554"/>
                  </a:cubicBezTo>
                  <a:cubicBezTo>
                    <a:pt x="18165" y="29554"/>
                    <a:pt x="18129" y="29563"/>
                    <a:pt x="18100" y="29564"/>
                  </a:cubicBezTo>
                  <a:cubicBezTo>
                    <a:pt x="18097" y="29564"/>
                    <a:pt x="18094" y="29564"/>
                    <a:pt x="18091" y="29564"/>
                  </a:cubicBezTo>
                  <a:cubicBezTo>
                    <a:pt x="17879" y="29564"/>
                    <a:pt x="17699" y="29674"/>
                    <a:pt x="17513" y="29742"/>
                  </a:cubicBezTo>
                  <a:cubicBezTo>
                    <a:pt x="17482" y="29719"/>
                    <a:pt x="17457" y="29701"/>
                    <a:pt x="17449" y="29695"/>
                  </a:cubicBezTo>
                  <a:cubicBezTo>
                    <a:pt x="17363" y="29719"/>
                    <a:pt x="17286" y="29741"/>
                    <a:pt x="17211" y="29763"/>
                  </a:cubicBezTo>
                  <a:cubicBezTo>
                    <a:pt x="17201" y="29795"/>
                    <a:pt x="17192" y="29828"/>
                    <a:pt x="17189" y="29840"/>
                  </a:cubicBezTo>
                  <a:cubicBezTo>
                    <a:pt x="17020" y="29865"/>
                    <a:pt x="16880" y="29887"/>
                    <a:pt x="16723" y="29910"/>
                  </a:cubicBezTo>
                  <a:cubicBezTo>
                    <a:pt x="16761" y="29873"/>
                    <a:pt x="16781" y="29853"/>
                    <a:pt x="16815" y="29819"/>
                  </a:cubicBezTo>
                  <a:cubicBezTo>
                    <a:pt x="16767" y="29815"/>
                    <a:pt x="16730" y="29810"/>
                    <a:pt x="16693" y="29807"/>
                  </a:cubicBezTo>
                  <a:cubicBezTo>
                    <a:pt x="16674" y="29870"/>
                    <a:pt x="16658" y="29920"/>
                    <a:pt x="16627" y="30021"/>
                  </a:cubicBezTo>
                  <a:cubicBezTo>
                    <a:pt x="16606" y="29913"/>
                    <a:pt x="16596" y="29860"/>
                    <a:pt x="16586" y="29804"/>
                  </a:cubicBezTo>
                  <a:cubicBezTo>
                    <a:pt x="16543" y="29810"/>
                    <a:pt x="16512" y="29816"/>
                    <a:pt x="16478" y="29822"/>
                  </a:cubicBezTo>
                  <a:cubicBezTo>
                    <a:pt x="16497" y="29854"/>
                    <a:pt x="16512" y="29881"/>
                    <a:pt x="16531" y="29912"/>
                  </a:cubicBezTo>
                  <a:cubicBezTo>
                    <a:pt x="16461" y="29913"/>
                    <a:pt x="16402" y="29913"/>
                    <a:pt x="16342" y="29915"/>
                  </a:cubicBezTo>
                  <a:cubicBezTo>
                    <a:pt x="16339" y="29857"/>
                    <a:pt x="16337" y="29812"/>
                    <a:pt x="16333" y="29723"/>
                  </a:cubicBezTo>
                  <a:cubicBezTo>
                    <a:pt x="16234" y="29826"/>
                    <a:pt x="16164" y="29906"/>
                    <a:pt x="16090" y="29973"/>
                  </a:cubicBezTo>
                  <a:cubicBezTo>
                    <a:pt x="16056" y="29943"/>
                    <a:pt x="16012" y="29900"/>
                    <a:pt x="15981" y="29872"/>
                  </a:cubicBezTo>
                  <a:cubicBezTo>
                    <a:pt x="15849" y="29860"/>
                    <a:pt x="15730" y="29850"/>
                    <a:pt x="15618" y="29840"/>
                  </a:cubicBezTo>
                  <a:cubicBezTo>
                    <a:pt x="15600" y="29882"/>
                    <a:pt x="15587" y="29913"/>
                    <a:pt x="15565" y="29969"/>
                  </a:cubicBezTo>
                  <a:cubicBezTo>
                    <a:pt x="15474" y="29898"/>
                    <a:pt x="15404" y="29845"/>
                    <a:pt x="15341" y="29795"/>
                  </a:cubicBezTo>
                  <a:cubicBezTo>
                    <a:pt x="15291" y="29819"/>
                    <a:pt x="15259" y="29834"/>
                    <a:pt x="15229" y="29847"/>
                  </a:cubicBezTo>
                  <a:cubicBezTo>
                    <a:pt x="15207" y="29823"/>
                    <a:pt x="15193" y="29809"/>
                    <a:pt x="15193" y="29809"/>
                  </a:cubicBezTo>
                  <a:cubicBezTo>
                    <a:pt x="15123" y="29819"/>
                    <a:pt x="15063" y="29826"/>
                    <a:pt x="15007" y="29837"/>
                  </a:cubicBezTo>
                  <a:cubicBezTo>
                    <a:pt x="14992" y="29854"/>
                    <a:pt x="14975" y="29869"/>
                    <a:pt x="14957" y="29882"/>
                  </a:cubicBezTo>
                  <a:lnTo>
                    <a:pt x="14939" y="29863"/>
                  </a:lnTo>
                  <a:lnTo>
                    <a:pt x="14998" y="29828"/>
                  </a:lnTo>
                  <a:cubicBezTo>
                    <a:pt x="15003" y="29832"/>
                    <a:pt x="15006" y="29835"/>
                    <a:pt x="15007" y="29837"/>
                  </a:cubicBezTo>
                  <a:cubicBezTo>
                    <a:pt x="14979" y="29794"/>
                    <a:pt x="14954" y="29754"/>
                    <a:pt x="14934" y="29720"/>
                  </a:cubicBezTo>
                  <a:cubicBezTo>
                    <a:pt x="14806" y="29706"/>
                    <a:pt x="14688" y="29706"/>
                    <a:pt x="14576" y="29684"/>
                  </a:cubicBezTo>
                  <a:cubicBezTo>
                    <a:pt x="14551" y="29719"/>
                    <a:pt x="14530" y="29748"/>
                    <a:pt x="14510" y="29778"/>
                  </a:cubicBezTo>
                  <a:cubicBezTo>
                    <a:pt x="14503" y="29770"/>
                    <a:pt x="14497" y="29765"/>
                    <a:pt x="14486" y="29754"/>
                  </a:cubicBezTo>
                  <a:cubicBezTo>
                    <a:pt x="14488" y="29712"/>
                    <a:pt x="14489" y="29666"/>
                    <a:pt x="14491" y="29609"/>
                  </a:cubicBezTo>
                  <a:cubicBezTo>
                    <a:pt x="14327" y="29545"/>
                    <a:pt x="14123" y="29582"/>
                    <a:pt x="13995" y="29447"/>
                  </a:cubicBezTo>
                  <a:cubicBezTo>
                    <a:pt x="13949" y="29457"/>
                    <a:pt x="13903" y="29477"/>
                    <a:pt x="13864" y="29477"/>
                  </a:cubicBezTo>
                  <a:cubicBezTo>
                    <a:pt x="13857" y="29477"/>
                    <a:pt x="13850" y="29476"/>
                    <a:pt x="13843" y="29475"/>
                  </a:cubicBezTo>
                  <a:cubicBezTo>
                    <a:pt x="13777" y="29458"/>
                    <a:pt x="13721" y="29401"/>
                    <a:pt x="13655" y="29389"/>
                  </a:cubicBezTo>
                  <a:cubicBezTo>
                    <a:pt x="13640" y="29386"/>
                    <a:pt x="13624" y="29385"/>
                    <a:pt x="13608" y="29385"/>
                  </a:cubicBezTo>
                  <a:cubicBezTo>
                    <a:pt x="13555" y="29385"/>
                    <a:pt x="13499" y="29398"/>
                    <a:pt x="13445" y="29404"/>
                  </a:cubicBezTo>
                  <a:lnTo>
                    <a:pt x="13337" y="29311"/>
                  </a:lnTo>
                  <a:cubicBezTo>
                    <a:pt x="13270" y="29370"/>
                    <a:pt x="13212" y="29423"/>
                    <a:pt x="13155" y="29469"/>
                  </a:cubicBezTo>
                  <a:cubicBezTo>
                    <a:pt x="13124" y="29420"/>
                    <a:pt x="13100" y="29386"/>
                    <a:pt x="13075" y="29348"/>
                  </a:cubicBezTo>
                  <a:cubicBezTo>
                    <a:pt x="13124" y="29339"/>
                    <a:pt x="13168" y="29344"/>
                    <a:pt x="13275" y="29320"/>
                  </a:cubicBezTo>
                  <a:cubicBezTo>
                    <a:pt x="13106" y="29276"/>
                    <a:pt x="12979" y="29208"/>
                    <a:pt x="12866" y="29208"/>
                  </a:cubicBezTo>
                  <a:cubicBezTo>
                    <a:pt x="12837" y="29208"/>
                    <a:pt x="12809" y="29213"/>
                    <a:pt x="12781" y="29223"/>
                  </a:cubicBezTo>
                  <a:cubicBezTo>
                    <a:pt x="12705" y="29180"/>
                    <a:pt x="12644" y="29122"/>
                    <a:pt x="12606" y="29122"/>
                  </a:cubicBezTo>
                  <a:cubicBezTo>
                    <a:pt x="12604" y="29122"/>
                    <a:pt x="12601" y="29122"/>
                    <a:pt x="12599" y="29123"/>
                  </a:cubicBezTo>
                  <a:cubicBezTo>
                    <a:pt x="12569" y="29131"/>
                    <a:pt x="12540" y="29134"/>
                    <a:pt x="12512" y="29134"/>
                  </a:cubicBezTo>
                  <a:cubicBezTo>
                    <a:pt x="12394" y="29134"/>
                    <a:pt x="12292" y="29077"/>
                    <a:pt x="12216" y="29063"/>
                  </a:cubicBezTo>
                  <a:cubicBezTo>
                    <a:pt x="12085" y="29070"/>
                    <a:pt x="11962" y="29094"/>
                    <a:pt x="11847" y="29094"/>
                  </a:cubicBezTo>
                  <a:cubicBezTo>
                    <a:pt x="11843" y="29094"/>
                    <a:pt x="11840" y="29094"/>
                    <a:pt x="11837" y="29094"/>
                  </a:cubicBezTo>
                  <a:cubicBezTo>
                    <a:pt x="11719" y="29092"/>
                    <a:pt x="11614" y="29049"/>
                    <a:pt x="11519" y="28947"/>
                  </a:cubicBezTo>
                  <a:cubicBezTo>
                    <a:pt x="11460" y="28966"/>
                    <a:pt x="11403" y="28983"/>
                    <a:pt x="11363" y="28997"/>
                  </a:cubicBezTo>
                  <a:cubicBezTo>
                    <a:pt x="11300" y="28972"/>
                    <a:pt x="11253" y="28951"/>
                    <a:pt x="11214" y="28936"/>
                  </a:cubicBezTo>
                  <a:cubicBezTo>
                    <a:pt x="11214" y="28888"/>
                    <a:pt x="11214" y="28854"/>
                    <a:pt x="11214" y="28829"/>
                  </a:cubicBezTo>
                  <a:cubicBezTo>
                    <a:pt x="11088" y="28805"/>
                    <a:pt x="10976" y="28785"/>
                    <a:pt x="10848" y="28761"/>
                  </a:cubicBezTo>
                  <a:cubicBezTo>
                    <a:pt x="10817" y="28771"/>
                    <a:pt x="10767" y="28788"/>
                    <a:pt x="10696" y="28811"/>
                  </a:cubicBezTo>
                  <a:cubicBezTo>
                    <a:pt x="10639" y="28773"/>
                    <a:pt x="10570" y="28727"/>
                    <a:pt x="10502" y="28683"/>
                  </a:cubicBezTo>
                  <a:cubicBezTo>
                    <a:pt x="10459" y="28657"/>
                    <a:pt x="10406" y="28602"/>
                    <a:pt x="10374" y="28602"/>
                  </a:cubicBezTo>
                  <a:cubicBezTo>
                    <a:pt x="10374" y="28602"/>
                    <a:pt x="10373" y="28602"/>
                    <a:pt x="10373" y="28602"/>
                  </a:cubicBezTo>
                  <a:cubicBezTo>
                    <a:pt x="10360" y="28604"/>
                    <a:pt x="10347" y="28604"/>
                    <a:pt x="10334" y="28604"/>
                  </a:cubicBezTo>
                  <a:cubicBezTo>
                    <a:pt x="10167" y="28604"/>
                    <a:pt x="10046" y="28474"/>
                    <a:pt x="9902" y="28411"/>
                  </a:cubicBezTo>
                  <a:cubicBezTo>
                    <a:pt x="9850" y="28389"/>
                    <a:pt x="9831" y="28327"/>
                    <a:pt x="9743" y="28324"/>
                  </a:cubicBezTo>
                  <a:cubicBezTo>
                    <a:pt x="9684" y="28321"/>
                    <a:pt x="9619" y="28227"/>
                    <a:pt x="9543" y="28162"/>
                  </a:cubicBezTo>
                  <a:cubicBezTo>
                    <a:pt x="9484" y="28189"/>
                    <a:pt x="9416" y="28220"/>
                    <a:pt x="9350" y="28251"/>
                  </a:cubicBezTo>
                  <a:cubicBezTo>
                    <a:pt x="9341" y="28184"/>
                    <a:pt x="9333" y="28114"/>
                    <a:pt x="9325" y="28045"/>
                  </a:cubicBezTo>
                  <a:cubicBezTo>
                    <a:pt x="9281" y="28051"/>
                    <a:pt x="9253" y="28053"/>
                    <a:pt x="9231" y="28056"/>
                  </a:cubicBezTo>
                  <a:cubicBezTo>
                    <a:pt x="9213" y="28023"/>
                    <a:pt x="9202" y="27996"/>
                    <a:pt x="9181" y="27955"/>
                  </a:cubicBezTo>
                  <a:cubicBezTo>
                    <a:pt x="9154" y="27964"/>
                    <a:pt x="9131" y="27968"/>
                    <a:pt x="9109" y="27968"/>
                  </a:cubicBezTo>
                  <a:cubicBezTo>
                    <a:pt x="8942" y="27968"/>
                    <a:pt x="8914" y="27729"/>
                    <a:pt x="8744" y="27696"/>
                  </a:cubicBezTo>
                  <a:cubicBezTo>
                    <a:pt x="8701" y="27700"/>
                    <a:pt x="8641" y="27708"/>
                    <a:pt x="8575" y="27715"/>
                  </a:cubicBezTo>
                  <a:cubicBezTo>
                    <a:pt x="8572" y="27662"/>
                    <a:pt x="8569" y="27614"/>
                    <a:pt x="8565" y="27566"/>
                  </a:cubicBezTo>
                  <a:cubicBezTo>
                    <a:pt x="8523" y="27524"/>
                    <a:pt x="8484" y="27483"/>
                    <a:pt x="8437" y="27434"/>
                  </a:cubicBezTo>
                  <a:cubicBezTo>
                    <a:pt x="8416" y="27433"/>
                    <a:pt x="8376" y="27431"/>
                    <a:pt x="8342" y="27430"/>
                  </a:cubicBezTo>
                  <a:cubicBezTo>
                    <a:pt x="8317" y="27384"/>
                    <a:pt x="8301" y="27353"/>
                    <a:pt x="8284" y="27322"/>
                  </a:cubicBezTo>
                  <a:cubicBezTo>
                    <a:pt x="8228" y="27330"/>
                    <a:pt x="8176" y="27336"/>
                    <a:pt x="8122" y="27341"/>
                  </a:cubicBezTo>
                  <a:cubicBezTo>
                    <a:pt x="8106" y="27285"/>
                    <a:pt x="8089" y="27230"/>
                    <a:pt x="8070" y="27160"/>
                  </a:cubicBezTo>
                  <a:cubicBezTo>
                    <a:pt x="8011" y="27140"/>
                    <a:pt x="7951" y="27107"/>
                    <a:pt x="7889" y="27080"/>
                  </a:cubicBezTo>
                  <a:cubicBezTo>
                    <a:pt x="7858" y="27021"/>
                    <a:pt x="7825" y="26953"/>
                    <a:pt x="7794" y="26894"/>
                  </a:cubicBezTo>
                  <a:cubicBezTo>
                    <a:pt x="7673" y="26888"/>
                    <a:pt x="7611" y="26831"/>
                    <a:pt x="7599" y="26718"/>
                  </a:cubicBezTo>
                  <a:cubicBezTo>
                    <a:pt x="7583" y="26725"/>
                    <a:pt x="7567" y="26728"/>
                    <a:pt x="7553" y="26728"/>
                  </a:cubicBezTo>
                  <a:cubicBezTo>
                    <a:pt x="7482" y="26728"/>
                    <a:pt x="7442" y="26647"/>
                    <a:pt x="7380" y="26625"/>
                  </a:cubicBezTo>
                  <a:cubicBezTo>
                    <a:pt x="7303" y="26599"/>
                    <a:pt x="7336" y="26479"/>
                    <a:pt x="7242" y="26479"/>
                  </a:cubicBezTo>
                  <a:cubicBezTo>
                    <a:pt x="7236" y="26479"/>
                    <a:pt x="7230" y="26480"/>
                    <a:pt x="7223" y="26481"/>
                  </a:cubicBezTo>
                  <a:cubicBezTo>
                    <a:pt x="7218" y="26481"/>
                    <a:pt x="7214" y="26482"/>
                    <a:pt x="7210" y="26482"/>
                  </a:cubicBezTo>
                  <a:cubicBezTo>
                    <a:pt x="7132" y="26482"/>
                    <a:pt x="7191" y="26362"/>
                    <a:pt x="7090" y="26351"/>
                  </a:cubicBezTo>
                  <a:cubicBezTo>
                    <a:pt x="7021" y="26344"/>
                    <a:pt x="6952" y="26263"/>
                    <a:pt x="6886" y="26213"/>
                  </a:cubicBezTo>
                  <a:cubicBezTo>
                    <a:pt x="6795" y="26151"/>
                    <a:pt x="6699" y="26098"/>
                    <a:pt x="6605" y="26041"/>
                  </a:cubicBezTo>
                  <a:cubicBezTo>
                    <a:pt x="6576" y="26066"/>
                    <a:pt x="6549" y="26083"/>
                    <a:pt x="6525" y="26083"/>
                  </a:cubicBezTo>
                  <a:cubicBezTo>
                    <a:pt x="6497" y="26083"/>
                    <a:pt x="6474" y="26060"/>
                    <a:pt x="6456" y="26001"/>
                  </a:cubicBezTo>
                  <a:cubicBezTo>
                    <a:pt x="6502" y="25991"/>
                    <a:pt x="6545" y="25981"/>
                    <a:pt x="6590" y="25970"/>
                  </a:cubicBezTo>
                  <a:cubicBezTo>
                    <a:pt x="6527" y="25842"/>
                    <a:pt x="6470" y="25727"/>
                    <a:pt x="6408" y="25604"/>
                  </a:cubicBezTo>
                  <a:cubicBezTo>
                    <a:pt x="6400" y="25604"/>
                    <a:pt x="6371" y="25601"/>
                    <a:pt x="6343" y="25598"/>
                  </a:cubicBezTo>
                  <a:lnTo>
                    <a:pt x="6334" y="25514"/>
                  </a:lnTo>
                  <a:cubicBezTo>
                    <a:pt x="6309" y="25513"/>
                    <a:pt x="6289" y="25511"/>
                    <a:pt x="6268" y="25510"/>
                  </a:cubicBezTo>
                  <a:cubicBezTo>
                    <a:pt x="6247" y="25466"/>
                    <a:pt x="6224" y="25418"/>
                    <a:pt x="6200" y="25370"/>
                  </a:cubicBezTo>
                  <a:cubicBezTo>
                    <a:pt x="6147" y="25391"/>
                    <a:pt x="6114" y="25404"/>
                    <a:pt x="6078" y="25417"/>
                  </a:cubicBezTo>
                  <a:cubicBezTo>
                    <a:pt x="6064" y="25370"/>
                    <a:pt x="6049" y="25326"/>
                    <a:pt x="6037" y="25286"/>
                  </a:cubicBezTo>
                  <a:cubicBezTo>
                    <a:pt x="5988" y="25282"/>
                    <a:pt x="5962" y="25274"/>
                    <a:pt x="5934" y="25270"/>
                  </a:cubicBezTo>
                  <a:cubicBezTo>
                    <a:pt x="5933" y="25240"/>
                    <a:pt x="5931" y="25211"/>
                    <a:pt x="5930" y="25195"/>
                  </a:cubicBezTo>
                  <a:cubicBezTo>
                    <a:pt x="5844" y="25154"/>
                    <a:pt x="5765" y="25117"/>
                    <a:pt x="5690" y="25082"/>
                  </a:cubicBezTo>
                  <a:cubicBezTo>
                    <a:pt x="5678" y="25024"/>
                    <a:pt x="5669" y="24976"/>
                    <a:pt x="5660" y="24932"/>
                  </a:cubicBezTo>
                  <a:cubicBezTo>
                    <a:pt x="5582" y="24915"/>
                    <a:pt x="5522" y="24902"/>
                    <a:pt x="5451" y="24887"/>
                  </a:cubicBezTo>
                  <a:cubicBezTo>
                    <a:pt x="5482" y="24842"/>
                    <a:pt x="5499" y="24820"/>
                    <a:pt x="5519" y="24789"/>
                  </a:cubicBezTo>
                  <a:cubicBezTo>
                    <a:pt x="5482" y="24774"/>
                    <a:pt x="5450" y="24762"/>
                    <a:pt x="5443" y="24761"/>
                  </a:cubicBezTo>
                  <a:cubicBezTo>
                    <a:pt x="5376" y="24656"/>
                    <a:pt x="5338" y="24528"/>
                    <a:pt x="5266" y="24498"/>
                  </a:cubicBezTo>
                  <a:cubicBezTo>
                    <a:pt x="5148" y="24445"/>
                    <a:pt x="5098" y="24318"/>
                    <a:pt x="5012" y="24277"/>
                  </a:cubicBezTo>
                  <a:cubicBezTo>
                    <a:pt x="4894" y="24221"/>
                    <a:pt x="4829" y="24124"/>
                    <a:pt x="4786" y="24027"/>
                  </a:cubicBezTo>
                  <a:cubicBezTo>
                    <a:pt x="4756" y="23955"/>
                    <a:pt x="4632" y="24005"/>
                    <a:pt x="4656" y="23885"/>
                  </a:cubicBezTo>
                  <a:cubicBezTo>
                    <a:pt x="4658" y="23868"/>
                    <a:pt x="4557" y="23815"/>
                    <a:pt x="4503" y="23777"/>
                  </a:cubicBezTo>
                  <a:cubicBezTo>
                    <a:pt x="4498" y="23810"/>
                    <a:pt x="4492" y="23838"/>
                    <a:pt x="4488" y="23866"/>
                  </a:cubicBezTo>
                  <a:cubicBezTo>
                    <a:pt x="4423" y="23815"/>
                    <a:pt x="4361" y="23763"/>
                    <a:pt x="4291" y="23706"/>
                  </a:cubicBezTo>
                  <a:cubicBezTo>
                    <a:pt x="4291" y="23696"/>
                    <a:pt x="4294" y="23666"/>
                    <a:pt x="4297" y="23634"/>
                  </a:cubicBezTo>
                  <a:cubicBezTo>
                    <a:pt x="4233" y="23588"/>
                    <a:pt x="4189" y="23491"/>
                    <a:pt x="4139" y="23472"/>
                  </a:cubicBezTo>
                  <a:cubicBezTo>
                    <a:pt x="4008" y="23424"/>
                    <a:pt x="4091" y="23331"/>
                    <a:pt x="4048" y="23260"/>
                  </a:cubicBezTo>
                  <a:cubicBezTo>
                    <a:pt x="4010" y="23195"/>
                    <a:pt x="4024" y="23097"/>
                    <a:pt x="4017" y="23013"/>
                  </a:cubicBezTo>
                  <a:lnTo>
                    <a:pt x="4017" y="23013"/>
                  </a:lnTo>
                  <a:cubicBezTo>
                    <a:pt x="3983" y="23023"/>
                    <a:pt x="3957" y="23031"/>
                    <a:pt x="3933" y="23037"/>
                  </a:cubicBezTo>
                  <a:cubicBezTo>
                    <a:pt x="3916" y="22998"/>
                    <a:pt x="3908" y="22944"/>
                    <a:pt x="3883" y="22931"/>
                  </a:cubicBezTo>
                  <a:cubicBezTo>
                    <a:pt x="3827" y="22898"/>
                    <a:pt x="3818" y="22864"/>
                    <a:pt x="3820" y="22804"/>
                  </a:cubicBezTo>
                  <a:cubicBezTo>
                    <a:pt x="3820" y="22759"/>
                    <a:pt x="3795" y="22704"/>
                    <a:pt x="3768" y="22661"/>
                  </a:cubicBezTo>
                  <a:cubicBezTo>
                    <a:pt x="3742" y="22622"/>
                    <a:pt x="3698" y="22592"/>
                    <a:pt x="3660" y="22557"/>
                  </a:cubicBezTo>
                  <a:cubicBezTo>
                    <a:pt x="3658" y="22529"/>
                    <a:pt x="3655" y="22491"/>
                    <a:pt x="3654" y="22451"/>
                  </a:cubicBezTo>
                  <a:cubicBezTo>
                    <a:pt x="3651" y="22420"/>
                    <a:pt x="3651" y="22387"/>
                    <a:pt x="3651" y="22387"/>
                  </a:cubicBezTo>
                  <a:cubicBezTo>
                    <a:pt x="3651" y="22387"/>
                    <a:pt x="3651" y="22388"/>
                    <a:pt x="3651" y="22391"/>
                  </a:cubicBezTo>
                  <a:cubicBezTo>
                    <a:pt x="3589" y="22298"/>
                    <a:pt x="3511" y="22222"/>
                    <a:pt x="3523" y="22188"/>
                  </a:cubicBezTo>
                  <a:cubicBezTo>
                    <a:pt x="3558" y="22086"/>
                    <a:pt x="3448" y="22108"/>
                    <a:pt x="3434" y="22061"/>
                  </a:cubicBezTo>
                  <a:cubicBezTo>
                    <a:pt x="3418" y="21992"/>
                    <a:pt x="3409" y="21921"/>
                    <a:pt x="3405" y="21895"/>
                  </a:cubicBezTo>
                  <a:cubicBezTo>
                    <a:pt x="3323" y="21760"/>
                    <a:pt x="3259" y="21655"/>
                    <a:pt x="3174" y="21514"/>
                  </a:cubicBezTo>
                  <a:cubicBezTo>
                    <a:pt x="3202" y="21473"/>
                    <a:pt x="3237" y="21424"/>
                    <a:pt x="3270" y="21378"/>
                  </a:cubicBezTo>
                  <a:cubicBezTo>
                    <a:pt x="3201" y="21281"/>
                    <a:pt x="3139" y="21200"/>
                    <a:pt x="3083" y="21117"/>
                  </a:cubicBezTo>
                  <a:cubicBezTo>
                    <a:pt x="3021" y="21022"/>
                    <a:pt x="2965" y="20925"/>
                    <a:pt x="2899" y="20819"/>
                  </a:cubicBezTo>
                  <a:cubicBezTo>
                    <a:pt x="2928" y="20668"/>
                    <a:pt x="2867" y="20538"/>
                    <a:pt x="2753" y="20424"/>
                  </a:cubicBezTo>
                  <a:cubicBezTo>
                    <a:pt x="2758" y="20375"/>
                    <a:pt x="2778" y="20319"/>
                    <a:pt x="2762" y="20278"/>
                  </a:cubicBezTo>
                  <a:cubicBezTo>
                    <a:pt x="2737" y="20206"/>
                    <a:pt x="2646" y="20124"/>
                    <a:pt x="2659" y="20078"/>
                  </a:cubicBezTo>
                  <a:cubicBezTo>
                    <a:pt x="2687" y="19982"/>
                    <a:pt x="2638" y="19915"/>
                    <a:pt x="2621" y="19835"/>
                  </a:cubicBezTo>
                  <a:cubicBezTo>
                    <a:pt x="2613" y="19807"/>
                    <a:pt x="2600" y="19770"/>
                    <a:pt x="2580" y="19754"/>
                  </a:cubicBezTo>
                  <a:cubicBezTo>
                    <a:pt x="2480" y="19673"/>
                    <a:pt x="2428" y="19562"/>
                    <a:pt x="2381" y="19447"/>
                  </a:cubicBezTo>
                  <a:cubicBezTo>
                    <a:pt x="2344" y="19331"/>
                    <a:pt x="2315" y="19210"/>
                    <a:pt x="2241" y="19113"/>
                  </a:cubicBezTo>
                  <a:cubicBezTo>
                    <a:pt x="2265" y="18991"/>
                    <a:pt x="2119" y="18914"/>
                    <a:pt x="2160" y="18789"/>
                  </a:cubicBezTo>
                  <a:cubicBezTo>
                    <a:pt x="1962" y="18641"/>
                    <a:pt x="1960" y="18639"/>
                    <a:pt x="1976" y="18613"/>
                  </a:cubicBezTo>
                  <a:lnTo>
                    <a:pt x="2047" y="18574"/>
                  </a:lnTo>
                  <a:cubicBezTo>
                    <a:pt x="1957" y="18414"/>
                    <a:pt x="1925" y="18229"/>
                    <a:pt x="1896" y="18048"/>
                  </a:cubicBezTo>
                  <a:cubicBezTo>
                    <a:pt x="1876" y="17865"/>
                    <a:pt x="1847" y="17689"/>
                    <a:pt x="1731" y="17542"/>
                  </a:cubicBezTo>
                  <a:cubicBezTo>
                    <a:pt x="1759" y="17459"/>
                    <a:pt x="1781" y="17393"/>
                    <a:pt x="1798" y="17340"/>
                  </a:cubicBezTo>
                  <a:cubicBezTo>
                    <a:pt x="1729" y="17243"/>
                    <a:pt x="1659" y="17144"/>
                    <a:pt x="1594" y="17052"/>
                  </a:cubicBezTo>
                  <a:cubicBezTo>
                    <a:pt x="1617" y="16999"/>
                    <a:pt x="1634" y="16963"/>
                    <a:pt x="1651" y="16927"/>
                  </a:cubicBezTo>
                  <a:cubicBezTo>
                    <a:pt x="1619" y="16872"/>
                    <a:pt x="1590" y="16819"/>
                    <a:pt x="1562" y="16771"/>
                  </a:cubicBezTo>
                  <a:cubicBezTo>
                    <a:pt x="1585" y="16735"/>
                    <a:pt x="1601" y="16710"/>
                    <a:pt x="1617" y="16687"/>
                  </a:cubicBezTo>
                  <a:cubicBezTo>
                    <a:pt x="1597" y="16665"/>
                    <a:pt x="1576" y="16643"/>
                    <a:pt x="1560" y="16622"/>
                  </a:cubicBezTo>
                  <a:cubicBezTo>
                    <a:pt x="1574" y="16602"/>
                    <a:pt x="1587" y="16583"/>
                    <a:pt x="1591" y="16578"/>
                  </a:cubicBezTo>
                  <a:lnTo>
                    <a:pt x="1591" y="16578"/>
                  </a:lnTo>
                  <a:cubicBezTo>
                    <a:pt x="1591" y="16579"/>
                    <a:pt x="1591" y="16579"/>
                    <a:pt x="1591" y="16579"/>
                  </a:cubicBezTo>
                  <a:cubicBezTo>
                    <a:pt x="1592" y="16578"/>
                    <a:pt x="1592" y="16577"/>
                    <a:pt x="1592" y="16577"/>
                  </a:cubicBezTo>
                  <a:lnTo>
                    <a:pt x="1592" y="16577"/>
                  </a:lnTo>
                  <a:cubicBezTo>
                    <a:pt x="1592" y="16577"/>
                    <a:pt x="1592" y="16577"/>
                    <a:pt x="1591" y="16578"/>
                  </a:cubicBezTo>
                  <a:lnTo>
                    <a:pt x="1591" y="16578"/>
                  </a:lnTo>
                  <a:cubicBezTo>
                    <a:pt x="1575" y="16389"/>
                    <a:pt x="1547" y="16232"/>
                    <a:pt x="1553" y="16076"/>
                  </a:cubicBezTo>
                  <a:cubicBezTo>
                    <a:pt x="1557" y="15920"/>
                    <a:pt x="1595" y="15769"/>
                    <a:pt x="1620" y="15611"/>
                  </a:cubicBezTo>
                  <a:cubicBezTo>
                    <a:pt x="1645" y="15602"/>
                    <a:pt x="1679" y="15589"/>
                    <a:pt x="1720" y="15573"/>
                  </a:cubicBezTo>
                  <a:cubicBezTo>
                    <a:pt x="1710" y="15535"/>
                    <a:pt x="1700" y="15504"/>
                    <a:pt x="1690" y="15467"/>
                  </a:cubicBezTo>
                  <a:cubicBezTo>
                    <a:pt x="1657" y="15497"/>
                    <a:pt x="1638" y="15511"/>
                    <a:pt x="1598" y="15547"/>
                  </a:cubicBezTo>
                  <a:cubicBezTo>
                    <a:pt x="1597" y="15444"/>
                    <a:pt x="1590" y="15369"/>
                    <a:pt x="1595" y="15295"/>
                  </a:cubicBezTo>
                  <a:cubicBezTo>
                    <a:pt x="1598" y="15257"/>
                    <a:pt x="1625" y="15224"/>
                    <a:pt x="1637" y="15186"/>
                  </a:cubicBezTo>
                  <a:cubicBezTo>
                    <a:pt x="1650" y="15140"/>
                    <a:pt x="1684" y="14855"/>
                    <a:pt x="1682" y="14790"/>
                  </a:cubicBezTo>
                  <a:cubicBezTo>
                    <a:pt x="1682" y="14717"/>
                    <a:pt x="1695" y="14651"/>
                    <a:pt x="1651" y="14577"/>
                  </a:cubicBezTo>
                  <a:cubicBezTo>
                    <a:pt x="1628" y="14540"/>
                    <a:pt x="1675" y="14448"/>
                    <a:pt x="1681" y="14420"/>
                  </a:cubicBezTo>
                  <a:cubicBezTo>
                    <a:pt x="1673" y="14194"/>
                    <a:pt x="1681" y="13981"/>
                    <a:pt x="1718" y="13780"/>
                  </a:cubicBezTo>
                  <a:cubicBezTo>
                    <a:pt x="1753" y="13579"/>
                    <a:pt x="1851" y="13396"/>
                    <a:pt x="1971" y="13223"/>
                  </a:cubicBezTo>
                  <a:cubicBezTo>
                    <a:pt x="1943" y="13210"/>
                    <a:pt x="1918" y="13200"/>
                    <a:pt x="1872" y="13178"/>
                  </a:cubicBezTo>
                  <a:cubicBezTo>
                    <a:pt x="1879" y="13145"/>
                    <a:pt x="1904" y="13094"/>
                    <a:pt x="1891" y="13069"/>
                  </a:cubicBezTo>
                  <a:cubicBezTo>
                    <a:pt x="1813" y="12922"/>
                    <a:pt x="1890" y="12804"/>
                    <a:pt x="1969" y="12710"/>
                  </a:cubicBezTo>
                  <a:cubicBezTo>
                    <a:pt x="2053" y="12611"/>
                    <a:pt x="2059" y="12528"/>
                    <a:pt x="2037" y="12401"/>
                  </a:cubicBezTo>
                  <a:cubicBezTo>
                    <a:pt x="2022" y="12327"/>
                    <a:pt x="2084" y="12236"/>
                    <a:pt x="2099" y="12211"/>
                  </a:cubicBezTo>
                  <a:cubicBezTo>
                    <a:pt x="2127" y="12033"/>
                    <a:pt x="2146" y="11908"/>
                    <a:pt x="2177" y="11718"/>
                  </a:cubicBezTo>
                  <a:lnTo>
                    <a:pt x="2177" y="11718"/>
                  </a:lnTo>
                  <a:cubicBezTo>
                    <a:pt x="2091" y="11798"/>
                    <a:pt x="2053" y="11833"/>
                    <a:pt x="2012" y="11871"/>
                  </a:cubicBezTo>
                  <a:cubicBezTo>
                    <a:pt x="2003" y="11814"/>
                    <a:pt x="1993" y="11752"/>
                    <a:pt x="1984" y="11699"/>
                  </a:cubicBezTo>
                  <a:cubicBezTo>
                    <a:pt x="2046" y="11679"/>
                    <a:pt x="2109" y="11658"/>
                    <a:pt x="2165" y="11639"/>
                  </a:cubicBezTo>
                  <a:cubicBezTo>
                    <a:pt x="2246" y="11445"/>
                    <a:pt x="2246" y="11226"/>
                    <a:pt x="2399" y="11090"/>
                  </a:cubicBezTo>
                  <a:cubicBezTo>
                    <a:pt x="2384" y="11053"/>
                    <a:pt x="2372" y="11024"/>
                    <a:pt x="2365" y="11005"/>
                  </a:cubicBezTo>
                  <a:cubicBezTo>
                    <a:pt x="2422" y="10937"/>
                    <a:pt x="2483" y="10874"/>
                    <a:pt x="2549" y="10817"/>
                  </a:cubicBezTo>
                  <a:cubicBezTo>
                    <a:pt x="2543" y="10771"/>
                    <a:pt x="2537" y="10733"/>
                    <a:pt x="2531" y="10694"/>
                  </a:cubicBezTo>
                  <a:lnTo>
                    <a:pt x="2661" y="10546"/>
                  </a:lnTo>
                  <a:cubicBezTo>
                    <a:pt x="2618" y="10506"/>
                    <a:pt x="2593" y="10483"/>
                    <a:pt x="2563" y="10456"/>
                  </a:cubicBezTo>
                  <a:cubicBezTo>
                    <a:pt x="2596" y="10438"/>
                    <a:pt x="2640" y="10427"/>
                    <a:pt x="2644" y="10409"/>
                  </a:cubicBezTo>
                  <a:cubicBezTo>
                    <a:pt x="2656" y="10363"/>
                    <a:pt x="2631" y="10290"/>
                    <a:pt x="2653" y="10271"/>
                  </a:cubicBezTo>
                  <a:cubicBezTo>
                    <a:pt x="2699" y="10229"/>
                    <a:pt x="2737" y="10216"/>
                    <a:pt x="2739" y="10129"/>
                  </a:cubicBezTo>
                  <a:cubicBezTo>
                    <a:pt x="2740" y="10065"/>
                    <a:pt x="2759" y="9937"/>
                    <a:pt x="2793" y="9919"/>
                  </a:cubicBezTo>
                  <a:cubicBezTo>
                    <a:pt x="2934" y="9843"/>
                    <a:pt x="2914" y="9678"/>
                    <a:pt x="2992" y="9581"/>
                  </a:cubicBezTo>
                  <a:cubicBezTo>
                    <a:pt x="2956" y="9512"/>
                    <a:pt x="2925" y="9450"/>
                    <a:pt x="2878" y="9359"/>
                  </a:cubicBezTo>
                  <a:lnTo>
                    <a:pt x="2878" y="9359"/>
                  </a:lnTo>
                  <a:cubicBezTo>
                    <a:pt x="2964" y="9385"/>
                    <a:pt x="3015" y="9401"/>
                    <a:pt x="3092" y="9423"/>
                  </a:cubicBezTo>
                  <a:cubicBezTo>
                    <a:pt x="3030" y="9325"/>
                    <a:pt x="2981" y="9247"/>
                    <a:pt x="2912" y="9138"/>
                  </a:cubicBezTo>
                  <a:cubicBezTo>
                    <a:pt x="3000" y="9129"/>
                    <a:pt x="3050" y="9123"/>
                    <a:pt x="3102" y="9117"/>
                  </a:cubicBezTo>
                  <a:cubicBezTo>
                    <a:pt x="3078" y="9082"/>
                    <a:pt x="3055" y="9047"/>
                    <a:pt x="3030" y="9008"/>
                  </a:cubicBezTo>
                  <a:cubicBezTo>
                    <a:pt x="3056" y="9000"/>
                    <a:pt x="3075" y="8992"/>
                    <a:pt x="3096" y="8983"/>
                  </a:cubicBezTo>
                  <a:cubicBezTo>
                    <a:pt x="3099" y="8951"/>
                    <a:pt x="3102" y="8919"/>
                    <a:pt x="3105" y="8880"/>
                  </a:cubicBezTo>
                  <a:cubicBezTo>
                    <a:pt x="3159" y="8898"/>
                    <a:pt x="3211" y="8916"/>
                    <a:pt x="3256" y="8930"/>
                  </a:cubicBezTo>
                  <a:cubicBezTo>
                    <a:pt x="3362" y="8801"/>
                    <a:pt x="3377" y="8616"/>
                    <a:pt x="3526" y="8543"/>
                  </a:cubicBezTo>
                  <a:cubicBezTo>
                    <a:pt x="3529" y="8468"/>
                    <a:pt x="3532" y="8392"/>
                    <a:pt x="3533" y="8314"/>
                  </a:cubicBezTo>
                  <a:cubicBezTo>
                    <a:pt x="3537" y="8314"/>
                    <a:pt x="3541" y="8314"/>
                    <a:pt x="3545" y="8314"/>
                  </a:cubicBezTo>
                  <a:cubicBezTo>
                    <a:pt x="3580" y="8314"/>
                    <a:pt x="3617" y="8323"/>
                    <a:pt x="3653" y="8323"/>
                  </a:cubicBezTo>
                  <a:cubicBezTo>
                    <a:pt x="3696" y="8323"/>
                    <a:pt x="3738" y="8309"/>
                    <a:pt x="3776" y="8246"/>
                  </a:cubicBezTo>
                  <a:cubicBezTo>
                    <a:pt x="3758" y="8212"/>
                    <a:pt x="3738" y="8174"/>
                    <a:pt x="3715" y="8133"/>
                  </a:cubicBezTo>
                  <a:cubicBezTo>
                    <a:pt x="3743" y="8124"/>
                    <a:pt x="3771" y="8115"/>
                    <a:pt x="3801" y="8105"/>
                  </a:cubicBezTo>
                  <a:cubicBezTo>
                    <a:pt x="3795" y="8067"/>
                    <a:pt x="3786" y="8029"/>
                    <a:pt x="3779" y="7987"/>
                  </a:cubicBezTo>
                  <a:cubicBezTo>
                    <a:pt x="3739" y="7987"/>
                    <a:pt x="3695" y="7989"/>
                    <a:pt x="3648" y="7989"/>
                  </a:cubicBezTo>
                  <a:cubicBezTo>
                    <a:pt x="3643" y="7934"/>
                    <a:pt x="3640" y="7893"/>
                    <a:pt x="3637" y="7851"/>
                  </a:cubicBezTo>
                  <a:cubicBezTo>
                    <a:pt x="3664" y="7836"/>
                    <a:pt x="3698" y="7818"/>
                    <a:pt x="3733" y="7799"/>
                  </a:cubicBezTo>
                  <a:cubicBezTo>
                    <a:pt x="3739" y="7749"/>
                    <a:pt x="3745" y="7700"/>
                    <a:pt x="3751" y="7655"/>
                  </a:cubicBezTo>
                  <a:cubicBezTo>
                    <a:pt x="3771" y="7639"/>
                    <a:pt x="3786" y="7625"/>
                    <a:pt x="3802" y="7615"/>
                  </a:cubicBezTo>
                  <a:cubicBezTo>
                    <a:pt x="3816" y="7608"/>
                    <a:pt x="3831" y="7604"/>
                    <a:pt x="3835" y="7604"/>
                  </a:cubicBezTo>
                  <a:cubicBezTo>
                    <a:pt x="3835" y="7604"/>
                    <a:pt x="3835" y="7604"/>
                    <a:pt x="3835" y="7604"/>
                  </a:cubicBezTo>
                  <a:lnTo>
                    <a:pt x="3835" y="7604"/>
                  </a:lnTo>
                  <a:cubicBezTo>
                    <a:pt x="3929" y="7293"/>
                    <a:pt x="4139" y="7106"/>
                    <a:pt x="4380" y="6950"/>
                  </a:cubicBezTo>
                  <a:cubicBezTo>
                    <a:pt x="4420" y="6804"/>
                    <a:pt x="4420" y="6804"/>
                    <a:pt x="4526" y="6752"/>
                  </a:cubicBezTo>
                  <a:cubicBezTo>
                    <a:pt x="4614" y="6471"/>
                    <a:pt x="4832" y="6359"/>
                    <a:pt x="4990" y="6262"/>
                  </a:cubicBezTo>
                  <a:cubicBezTo>
                    <a:pt x="5031" y="6189"/>
                    <a:pt x="5067" y="6128"/>
                    <a:pt x="5103" y="6070"/>
                  </a:cubicBezTo>
                  <a:cubicBezTo>
                    <a:pt x="5141" y="6017"/>
                    <a:pt x="5178" y="5967"/>
                    <a:pt x="5215" y="5917"/>
                  </a:cubicBezTo>
                  <a:cubicBezTo>
                    <a:pt x="5216" y="5872"/>
                    <a:pt x="5219" y="5822"/>
                    <a:pt x="5221" y="5785"/>
                  </a:cubicBezTo>
                  <a:cubicBezTo>
                    <a:pt x="5319" y="5788"/>
                    <a:pt x="5421" y="5792"/>
                    <a:pt x="5509" y="5795"/>
                  </a:cubicBezTo>
                  <a:cubicBezTo>
                    <a:pt x="5538" y="5708"/>
                    <a:pt x="5562" y="5644"/>
                    <a:pt x="5585" y="5575"/>
                  </a:cubicBezTo>
                  <a:cubicBezTo>
                    <a:pt x="5741" y="5539"/>
                    <a:pt x="5822" y="5420"/>
                    <a:pt x="5874" y="5266"/>
                  </a:cubicBezTo>
                  <a:cubicBezTo>
                    <a:pt x="5916" y="5249"/>
                    <a:pt x="5962" y="5235"/>
                    <a:pt x="5999" y="5221"/>
                  </a:cubicBezTo>
                  <a:cubicBezTo>
                    <a:pt x="6064" y="5143"/>
                    <a:pt x="5968" y="5020"/>
                    <a:pt x="6108" y="4979"/>
                  </a:cubicBezTo>
                  <a:cubicBezTo>
                    <a:pt x="6150" y="5011"/>
                    <a:pt x="6193" y="5043"/>
                    <a:pt x="6233" y="5074"/>
                  </a:cubicBezTo>
                  <a:cubicBezTo>
                    <a:pt x="6300" y="4920"/>
                    <a:pt x="6406" y="4820"/>
                    <a:pt x="6565" y="4776"/>
                  </a:cubicBezTo>
                  <a:cubicBezTo>
                    <a:pt x="6637" y="4757"/>
                    <a:pt x="6756" y="4727"/>
                    <a:pt x="6767" y="4687"/>
                  </a:cubicBezTo>
                  <a:cubicBezTo>
                    <a:pt x="6806" y="4536"/>
                    <a:pt x="6965" y="4508"/>
                    <a:pt x="7032" y="4392"/>
                  </a:cubicBezTo>
                  <a:lnTo>
                    <a:pt x="7114" y="4395"/>
                  </a:lnTo>
                  <a:cubicBezTo>
                    <a:pt x="7092" y="4340"/>
                    <a:pt x="7070" y="4286"/>
                    <a:pt x="7032" y="4190"/>
                  </a:cubicBezTo>
                  <a:lnTo>
                    <a:pt x="7032" y="4190"/>
                  </a:lnTo>
                  <a:cubicBezTo>
                    <a:pt x="7123" y="4270"/>
                    <a:pt x="7163" y="4305"/>
                    <a:pt x="7193" y="4331"/>
                  </a:cubicBezTo>
                  <a:cubicBezTo>
                    <a:pt x="7264" y="4281"/>
                    <a:pt x="7323" y="4242"/>
                    <a:pt x="7377" y="4203"/>
                  </a:cubicBezTo>
                  <a:cubicBezTo>
                    <a:pt x="7366" y="4161"/>
                    <a:pt x="7357" y="4128"/>
                    <a:pt x="7346" y="4094"/>
                  </a:cubicBezTo>
                  <a:lnTo>
                    <a:pt x="7346" y="4094"/>
                  </a:lnTo>
                  <a:cubicBezTo>
                    <a:pt x="7385" y="4096"/>
                    <a:pt x="7413" y="4097"/>
                    <a:pt x="7442" y="4097"/>
                  </a:cubicBezTo>
                  <a:cubicBezTo>
                    <a:pt x="7436" y="4055"/>
                    <a:pt x="7429" y="4016"/>
                    <a:pt x="7421" y="3962"/>
                  </a:cubicBezTo>
                  <a:lnTo>
                    <a:pt x="7421" y="3962"/>
                  </a:lnTo>
                  <a:cubicBezTo>
                    <a:pt x="7471" y="3994"/>
                    <a:pt x="7501" y="4014"/>
                    <a:pt x="7545" y="4041"/>
                  </a:cubicBezTo>
                  <a:cubicBezTo>
                    <a:pt x="7579" y="3993"/>
                    <a:pt x="7607" y="3952"/>
                    <a:pt x="7635" y="3912"/>
                  </a:cubicBezTo>
                  <a:cubicBezTo>
                    <a:pt x="7661" y="3916"/>
                    <a:pt x="7682" y="3919"/>
                    <a:pt x="7691" y="3921"/>
                  </a:cubicBezTo>
                  <a:cubicBezTo>
                    <a:pt x="7717" y="3877"/>
                    <a:pt x="7741" y="3836"/>
                    <a:pt x="7754" y="3813"/>
                  </a:cubicBezTo>
                  <a:cubicBezTo>
                    <a:pt x="7829" y="3827"/>
                    <a:pt x="7883" y="3834"/>
                    <a:pt x="7972" y="3849"/>
                  </a:cubicBezTo>
                  <a:cubicBezTo>
                    <a:pt x="7933" y="3760"/>
                    <a:pt x="7911" y="3712"/>
                    <a:pt x="7878" y="3637"/>
                  </a:cubicBezTo>
                  <a:lnTo>
                    <a:pt x="7878" y="3637"/>
                  </a:lnTo>
                  <a:cubicBezTo>
                    <a:pt x="8010" y="3671"/>
                    <a:pt x="8119" y="3699"/>
                    <a:pt x="8194" y="3718"/>
                  </a:cubicBezTo>
                  <a:cubicBezTo>
                    <a:pt x="8304" y="3640"/>
                    <a:pt x="8373" y="3593"/>
                    <a:pt x="8447" y="3556"/>
                  </a:cubicBezTo>
                  <a:cubicBezTo>
                    <a:pt x="8463" y="3506"/>
                    <a:pt x="8478" y="3459"/>
                    <a:pt x="8498" y="3397"/>
                  </a:cubicBezTo>
                  <a:cubicBezTo>
                    <a:pt x="8550" y="3369"/>
                    <a:pt x="8612" y="3334"/>
                    <a:pt x="8679" y="3297"/>
                  </a:cubicBezTo>
                  <a:cubicBezTo>
                    <a:pt x="8684" y="3226"/>
                    <a:pt x="8687" y="3162"/>
                    <a:pt x="8690" y="3122"/>
                  </a:cubicBezTo>
                  <a:cubicBezTo>
                    <a:pt x="8756" y="3050"/>
                    <a:pt x="8809" y="2991"/>
                    <a:pt x="8866" y="2929"/>
                  </a:cubicBezTo>
                  <a:cubicBezTo>
                    <a:pt x="8909" y="2926"/>
                    <a:pt x="8960" y="2931"/>
                    <a:pt x="9005" y="2916"/>
                  </a:cubicBezTo>
                  <a:cubicBezTo>
                    <a:pt x="9060" y="2897"/>
                    <a:pt x="9110" y="2859"/>
                    <a:pt x="9150" y="2837"/>
                  </a:cubicBezTo>
                  <a:cubicBezTo>
                    <a:pt x="9193" y="2876"/>
                    <a:pt x="9216" y="2897"/>
                    <a:pt x="9238" y="2916"/>
                  </a:cubicBezTo>
                  <a:lnTo>
                    <a:pt x="9272" y="2885"/>
                  </a:lnTo>
                  <a:lnTo>
                    <a:pt x="9097" y="2678"/>
                  </a:lnTo>
                  <a:lnTo>
                    <a:pt x="9127" y="2647"/>
                  </a:lnTo>
                  <a:lnTo>
                    <a:pt x="9415" y="2814"/>
                  </a:lnTo>
                  <a:lnTo>
                    <a:pt x="9418" y="2760"/>
                  </a:lnTo>
                  <a:lnTo>
                    <a:pt x="9421" y="2686"/>
                  </a:lnTo>
                  <a:cubicBezTo>
                    <a:pt x="9593" y="2673"/>
                    <a:pt x="9592" y="2673"/>
                    <a:pt x="9758" y="2572"/>
                  </a:cubicBezTo>
                  <a:cubicBezTo>
                    <a:pt x="9777" y="2561"/>
                    <a:pt x="9802" y="2561"/>
                    <a:pt x="9823" y="2553"/>
                  </a:cubicBezTo>
                  <a:cubicBezTo>
                    <a:pt x="10048" y="2463"/>
                    <a:pt x="10277" y="2386"/>
                    <a:pt x="10489" y="2275"/>
                  </a:cubicBezTo>
                  <a:cubicBezTo>
                    <a:pt x="10544" y="2248"/>
                    <a:pt x="10579" y="2163"/>
                    <a:pt x="10658" y="2163"/>
                  </a:cubicBezTo>
                  <a:cubicBezTo>
                    <a:pt x="10665" y="2163"/>
                    <a:pt x="10673" y="2164"/>
                    <a:pt x="10682" y="2166"/>
                  </a:cubicBezTo>
                  <a:cubicBezTo>
                    <a:pt x="10689" y="2167"/>
                    <a:pt x="10695" y="2168"/>
                    <a:pt x="10701" y="2168"/>
                  </a:cubicBezTo>
                  <a:cubicBezTo>
                    <a:pt x="10770" y="2168"/>
                    <a:pt x="10803" y="2079"/>
                    <a:pt x="10852" y="2079"/>
                  </a:cubicBezTo>
                  <a:cubicBezTo>
                    <a:pt x="10859" y="2079"/>
                    <a:pt x="10867" y="2081"/>
                    <a:pt x="10874" y="2085"/>
                  </a:cubicBezTo>
                  <a:cubicBezTo>
                    <a:pt x="10901" y="2099"/>
                    <a:pt x="10925" y="2104"/>
                    <a:pt x="10948" y="2104"/>
                  </a:cubicBezTo>
                  <a:cubicBezTo>
                    <a:pt x="11042" y="2104"/>
                    <a:pt x="11115" y="2015"/>
                    <a:pt x="11203" y="2015"/>
                  </a:cubicBezTo>
                  <a:cubicBezTo>
                    <a:pt x="11216" y="2015"/>
                    <a:pt x="11230" y="2017"/>
                    <a:pt x="11244" y="2021"/>
                  </a:cubicBezTo>
                  <a:cubicBezTo>
                    <a:pt x="11306" y="1851"/>
                    <a:pt x="11500" y="1951"/>
                    <a:pt x="11612" y="1851"/>
                  </a:cubicBezTo>
                  <a:cubicBezTo>
                    <a:pt x="11679" y="1791"/>
                    <a:pt x="11818" y="1801"/>
                    <a:pt x="11900" y="1785"/>
                  </a:cubicBezTo>
                  <a:cubicBezTo>
                    <a:pt x="12003" y="1733"/>
                    <a:pt x="12096" y="1708"/>
                    <a:pt x="12179" y="1674"/>
                  </a:cubicBezTo>
                  <a:cubicBezTo>
                    <a:pt x="12213" y="1723"/>
                    <a:pt x="12234" y="1752"/>
                    <a:pt x="12256" y="1785"/>
                  </a:cubicBezTo>
                  <a:cubicBezTo>
                    <a:pt x="12294" y="1735"/>
                    <a:pt x="12329" y="1689"/>
                    <a:pt x="12368" y="1638"/>
                  </a:cubicBezTo>
                  <a:cubicBezTo>
                    <a:pt x="12407" y="1671"/>
                    <a:pt x="12443" y="1702"/>
                    <a:pt x="12478" y="1733"/>
                  </a:cubicBezTo>
                  <a:cubicBezTo>
                    <a:pt x="12575" y="1643"/>
                    <a:pt x="12740" y="1629"/>
                    <a:pt x="12775" y="1505"/>
                  </a:cubicBezTo>
                  <a:cubicBezTo>
                    <a:pt x="12865" y="1486"/>
                    <a:pt x="12933" y="1471"/>
                    <a:pt x="13014" y="1454"/>
                  </a:cubicBezTo>
                  <a:lnTo>
                    <a:pt x="13014" y="1454"/>
                  </a:lnTo>
                  <a:cubicBezTo>
                    <a:pt x="12999" y="1535"/>
                    <a:pt x="12986" y="1601"/>
                    <a:pt x="12962" y="1730"/>
                  </a:cubicBezTo>
                  <a:cubicBezTo>
                    <a:pt x="13062" y="1645"/>
                    <a:pt x="13108" y="1605"/>
                    <a:pt x="13140" y="1579"/>
                  </a:cubicBezTo>
                  <a:cubicBezTo>
                    <a:pt x="13111" y="1521"/>
                    <a:pt x="13089" y="1479"/>
                    <a:pt x="13065" y="1433"/>
                  </a:cubicBezTo>
                  <a:cubicBezTo>
                    <a:pt x="13112" y="1420"/>
                    <a:pt x="13131" y="1415"/>
                    <a:pt x="13152" y="1409"/>
                  </a:cubicBezTo>
                  <a:cubicBezTo>
                    <a:pt x="13184" y="1445"/>
                    <a:pt x="13217" y="1480"/>
                    <a:pt x="13274" y="1542"/>
                  </a:cubicBezTo>
                  <a:cubicBezTo>
                    <a:pt x="13306" y="1459"/>
                    <a:pt x="13326" y="1415"/>
                    <a:pt x="13345" y="1373"/>
                  </a:cubicBezTo>
                  <a:cubicBezTo>
                    <a:pt x="13377" y="1368"/>
                    <a:pt x="13408" y="1365"/>
                    <a:pt x="13436" y="1359"/>
                  </a:cubicBezTo>
                  <a:cubicBezTo>
                    <a:pt x="13445" y="1340"/>
                    <a:pt x="13456" y="1323"/>
                    <a:pt x="13470" y="1306"/>
                  </a:cubicBezTo>
                  <a:lnTo>
                    <a:pt x="13492" y="1321"/>
                  </a:lnTo>
                  <a:lnTo>
                    <a:pt x="13446" y="1367"/>
                  </a:lnTo>
                  <a:cubicBezTo>
                    <a:pt x="13442" y="1364"/>
                    <a:pt x="13437" y="1361"/>
                    <a:pt x="13436" y="1359"/>
                  </a:cubicBezTo>
                  <a:lnTo>
                    <a:pt x="13436" y="1359"/>
                  </a:lnTo>
                  <a:cubicBezTo>
                    <a:pt x="13448" y="1415"/>
                    <a:pt x="13455" y="1470"/>
                    <a:pt x="13471" y="1576"/>
                  </a:cubicBezTo>
                  <a:cubicBezTo>
                    <a:pt x="13511" y="1483"/>
                    <a:pt x="13530" y="1440"/>
                    <a:pt x="13549" y="1398"/>
                  </a:cubicBezTo>
                  <a:cubicBezTo>
                    <a:pt x="13621" y="1420"/>
                    <a:pt x="13676" y="1437"/>
                    <a:pt x="13735" y="1457"/>
                  </a:cubicBezTo>
                  <a:cubicBezTo>
                    <a:pt x="13754" y="1404"/>
                    <a:pt x="13770" y="1362"/>
                    <a:pt x="13790" y="1304"/>
                  </a:cubicBezTo>
                  <a:cubicBezTo>
                    <a:pt x="13848" y="1408"/>
                    <a:pt x="13896" y="1499"/>
                    <a:pt x="13952" y="1599"/>
                  </a:cubicBezTo>
                  <a:cubicBezTo>
                    <a:pt x="13979" y="1536"/>
                    <a:pt x="14015" y="1519"/>
                    <a:pt x="14055" y="1519"/>
                  </a:cubicBezTo>
                  <a:cubicBezTo>
                    <a:pt x="14098" y="1519"/>
                    <a:pt x="14144" y="1538"/>
                    <a:pt x="14188" y="1538"/>
                  </a:cubicBezTo>
                  <a:cubicBezTo>
                    <a:pt x="14201" y="1538"/>
                    <a:pt x="14215" y="1537"/>
                    <a:pt x="14227" y="1532"/>
                  </a:cubicBezTo>
                  <a:cubicBezTo>
                    <a:pt x="14338" y="1489"/>
                    <a:pt x="14460" y="1476"/>
                    <a:pt x="14578" y="1448"/>
                  </a:cubicBezTo>
                  <a:cubicBezTo>
                    <a:pt x="14583" y="1393"/>
                    <a:pt x="14591" y="1340"/>
                    <a:pt x="14598" y="1280"/>
                  </a:cubicBezTo>
                  <a:cubicBezTo>
                    <a:pt x="14639" y="1305"/>
                    <a:pt x="14670" y="1324"/>
                    <a:pt x="14688" y="1334"/>
                  </a:cubicBezTo>
                  <a:cubicBezTo>
                    <a:pt x="14789" y="1298"/>
                    <a:pt x="14872" y="1274"/>
                    <a:pt x="14947" y="1248"/>
                  </a:cubicBezTo>
                  <a:cubicBezTo>
                    <a:pt x="14957" y="1215"/>
                    <a:pt x="14967" y="1187"/>
                    <a:pt x="14985" y="1136"/>
                  </a:cubicBezTo>
                  <a:cubicBezTo>
                    <a:pt x="15012" y="1195"/>
                    <a:pt x="15028" y="1227"/>
                    <a:pt x="15047" y="1271"/>
                  </a:cubicBezTo>
                  <a:cubicBezTo>
                    <a:pt x="15120" y="1267"/>
                    <a:pt x="15198" y="1261"/>
                    <a:pt x="15251" y="1258"/>
                  </a:cubicBezTo>
                  <a:cubicBezTo>
                    <a:pt x="15275" y="1206"/>
                    <a:pt x="15287" y="1181"/>
                    <a:pt x="15315" y="1118"/>
                  </a:cubicBezTo>
                  <a:cubicBezTo>
                    <a:pt x="15334" y="1217"/>
                    <a:pt x="15343" y="1268"/>
                    <a:pt x="15353" y="1318"/>
                  </a:cubicBezTo>
                  <a:cubicBezTo>
                    <a:pt x="15385" y="1320"/>
                    <a:pt x="15406" y="1321"/>
                    <a:pt x="15428" y="1323"/>
                  </a:cubicBezTo>
                  <a:cubicBezTo>
                    <a:pt x="15454" y="1280"/>
                    <a:pt x="15481" y="1237"/>
                    <a:pt x="15537" y="1149"/>
                  </a:cubicBezTo>
                  <a:cubicBezTo>
                    <a:pt x="15590" y="1214"/>
                    <a:pt x="15622" y="1251"/>
                    <a:pt x="15660" y="1298"/>
                  </a:cubicBezTo>
                  <a:cubicBezTo>
                    <a:pt x="15602" y="1317"/>
                    <a:pt x="15565" y="1329"/>
                    <a:pt x="15516" y="1345"/>
                  </a:cubicBezTo>
                  <a:cubicBezTo>
                    <a:pt x="15569" y="1384"/>
                    <a:pt x="15613" y="1417"/>
                    <a:pt x="15652" y="1445"/>
                  </a:cubicBezTo>
                  <a:cubicBezTo>
                    <a:pt x="15710" y="1409"/>
                    <a:pt x="15750" y="1386"/>
                    <a:pt x="15759" y="1380"/>
                  </a:cubicBezTo>
                  <a:cubicBezTo>
                    <a:pt x="15822" y="1412"/>
                    <a:pt x="15865" y="1433"/>
                    <a:pt x="15887" y="1445"/>
                  </a:cubicBezTo>
                  <a:cubicBezTo>
                    <a:pt x="15868" y="1490"/>
                    <a:pt x="15858" y="1514"/>
                    <a:pt x="15847" y="1537"/>
                  </a:cubicBezTo>
                  <a:cubicBezTo>
                    <a:pt x="15947" y="1471"/>
                    <a:pt x="16059" y="1432"/>
                    <a:pt x="16168" y="1408"/>
                  </a:cubicBezTo>
                  <a:cubicBezTo>
                    <a:pt x="16278" y="1390"/>
                    <a:pt x="16387" y="1376"/>
                    <a:pt x="16486" y="1334"/>
                  </a:cubicBezTo>
                  <a:cubicBezTo>
                    <a:pt x="16534" y="1394"/>
                    <a:pt x="16583" y="1417"/>
                    <a:pt x="16632" y="1417"/>
                  </a:cubicBezTo>
                  <a:cubicBezTo>
                    <a:pt x="16680" y="1417"/>
                    <a:pt x="16729" y="1395"/>
                    <a:pt x="16777" y="1365"/>
                  </a:cubicBezTo>
                  <a:cubicBezTo>
                    <a:pt x="16837" y="1401"/>
                    <a:pt x="16889" y="1445"/>
                    <a:pt x="16950" y="1445"/>
                  </a:cubicBezTo>
                  <a:cubicBezTo>
                    <a:pt x="16980" y="1445"/>
                    <a:pt x="17012" y="1435"/>
                    <a:pt x="17048" y="1408"/>
                  </a:cubicBezTo>
                  <a:cubicBezTo>
                    <a:pt x="17062" y="1398"/>
                    <a:pt x="17078" y="1392"/>
                    <a:pt x="17094" y="1392"/>
                  </a:cubicBezTo>
                  <a:cubicBezTo>
                    <a:pt x="17123" y="1392"/>
                    <a:pt x="17148" y="1412"/>
                    <a:pt x="17146" y="1459"/>
                  </a:cubicBezTo>
                  <a:cubicBezTo>
                    <a:pt x="17213" y="1474"/>
                    <a:pt x="17279" y="1465"/>
                    <a:pt x="17345" y="1510"/>
                  </a:cubicBezTo>
                  <a:cubicBezTo>
                    <a:pt x="17354" y="1516"/>
                    <a:pt x="17367" y="1518"/>
                    <a:pt x="17382" y="1518"/>
                  </a:cubicBezTo>
                  <a:cubicBezTo>
                    <a:pt x="17425" y="1518"/>
                    <a:pt x="17485" y="1499"/>
                    <a:pt x="17520" y="1499"/>
                  </a:cubicBezTo>
                  <a:cubicBezTo>
                    <a:pt x="17533" y="1499"/>
                    <a:pt x="17542" y="1502"/>
                    <a:pt x="17546" y="1508"/>
                  </a:cubicBezTo>
                  <a:cubicBezTo>
                    <a:pt x="17568" y="1538"/>
                    <a:pt x="17587" y="1548"/>
                    <a:pt x="17605" y="1548"/>
                  </a:cubicBezTo>
                  <a:cubicBezTo>
                    <a:pt x="17632" y="1548"/>
                    <a:pt x="17657" y="1524"/>
                    <a:pt x="17681" y="1524"/>
                  </a:cubicBezTo>
                  <a:cubicBezTo>
                    <a:pt x="17684" y="1524"/>
                    <a:pt x="17687" y="1525"/>
                    <a:pt x="17691" y="1526"/>
                  </a:cubicBezTo>
                  <a:cubicBezTo>
                    <a:pt x="17746" y="1542"/>
                    <a:pt x="17806" y="1595"/>
                    <a:pt x="17853" y="1595"/>
                  </a:cubicBezTo>
                  <a:cubicBezTo>
                    <a:pt x="17857" y="1595"/>
                    <a:pt x="17860" y="1594"/>
                    <a:pt x="17864" y="1593"/>
                  </a:cubicBezTo>
                  <a:cubicBezTo>
                    <a:pt x="17898" y="1586"/>
                    <a:pt x="17931" y="1583"/>
                    <a:pt x="17964" y="1583"/>
                  </a:cubicBezTo>
                  <a:cubicBezTo>
                    <a:pt x="18124" y="1583"/>
                    <a:pt x="18275" y="1654"/>
                    <a:pt x="18432" y="1668"/>
                  </a:cubicBezTo>
                  <a:cubicBezTo>
                    <a:pt x="18463" y="1671"/>
                    <a:pt x="18490" y="1711"/>
                    <a:pt x="18519" y="1736"/>
                  </a:cubicBezTo>
                  <a:cubicBezTo>
                    <a:pt x="18559" y="1711"/>
                    <a:pt x="18603" y="1686"/>
                    <a:pt x="18645" y="1660"/>
                  </a:cubicBezTo>
                  <a:cubicBezTo>
                    <a:pt x="18738" y="1763"/>
                    <a:pt x="18879" y="1738"/>
                    <a:pt x="18997" y="1782"/>
                  </a:cubicBezTo>
                  <a:cubicBezTo>
                    <a:pt x="19096" y="1813"/>
                    <a:pt x="19191" y="1843"/>
                    <a:pt x="19277" y="1908"/>
                  </a:cubicBezTo>
                  <a:cubicBezTo>
                    <a:pt x="19287" y="1916"/>
                    <a:pt x="19305" y="1916"/>
                    <a:pt x="19319" y="1919"/>
                  </a:cubicBezTo>
                  <a:cubicBezTo>
                    <a:pt x="19337" y="1876"/>
                    <a:pt x="19355" y="1835"/>
                    <a:pt x="19371" y="1796"/>
                  </a:cubicBezTo>
                  <a:cubicBezTo>
                    <a:pt x="19443" y="1789"/>
                    <a:pt x="19509" y="1782"/>
                    <a:pt x="19583" y="1776"/>
                  </a:cubicBezTo>
                  <a:cubicBezTo>
                    <a:pt x="19615" y="1863"/>
                    <a:pt x="19670" y="1879"/>
                    <a:pt x="19733" y="1879"/>
                  </a:cubicBezTo>
                  <a:cubicBezTo>
                    <a:pt x="19771" y="1879"/>
                    <a:pt x="19813" y="1873"/>
                    <a:pt x="19854" y="1873"/>
                  </a:cubicBezTo>
                  <a:cubicBezTo>
                    <a:pt x="19892" y="1873"/>
                    <a:pt x="19929" y="1878"/>
                    <a:pt x="19964" y="1898"/>
                  </a:cubicBezTo>
                  <a:cubicBezTo>
                    <a:pt x="19978" y="1935"/>
                    <a:pt x="20000" y="1986"/>
                    <a:pt x="20031" y="2063"/>
                  </a:cubicBezTo>
                  <a:cubicBezTo>
                    <a:pt x="20093" y="2019"/>
                    <a:pt x="20140" y="1985"/>
                    <a:pt x="20149" y="1980"/>
                  </a:cubicBezTo>
                  <a:cubicBezTo>
                    <a:pt x="20248" y="2013"/>
                    <a:pt x="20302" y="2057"/>
                    <a:pt x="20362" y="2072"/>
                  </a:cubicBezTo>
                  <a:cubicBezTo>
                    <a:pt x="20365" y="2072"/>
                    <a:pt x="20368" y="2073"/>
                    <a:pt x="20371" y="2073"/>
                  </a:cubicBezTo>
                  <a:cubicBezTo>
                    <a:pt x="20384" y="2073"/>
                    <a:pt x="20395" y="2067"/>
                    <a:pt x="20409" y="2067"/>
                  </a:cubicBezTo>
                  <a:cubicBezTo>
                    <a:pt x="20421" y="2067"/>
                    <a:pt x="20435" y="2072"/>
                    <a:pt x="20452" y="2094"/>
                  </a:cubicBezTo>
                  <a:cubicBezTo>
                    <a:pt x="20482" y="2129"/>
                    <a:pt x="20585" y="2117"/>
                    <a:pt x="20607" y="2152"/>
                  </a:cubicBezTo>
                  <a:cubicBezTo>
                    <a:pt x="20658" y="2236"/>
                    <a:pt x="20743" y="2238"/>
                    <a:pt x="20814" y="2270"/>
                  </a:cubicBezTo>
                  <a:cubicBezTo>
                    <a:pt x="20992" y="2350"/>
                    <a:pt x="21176" y="2419"/>
                    <a:pt x="21357" y="2494"/>
                  </a:cubicBezTo>
                  <a:cubicBezTo>
                    <a:pt x="21373" y="2501"/>
                    <a:pt x="21382" y="2520"/>
                    <a:pt x="21395" y="2533"/>
                  </a:cubicBezTo>
                  <a:cubicBezTo>
                    <a:pt x="21389" y="2560"/>
                    <a:pt x="21385" y="2585"/>
                    <a:pt x="21378" y="2619"/>
                  </a:cubicBezTo>
                  <a:cubicBezTo>
                    <a:pt x="21393" y="2618"/>
                    <a:pt x="21407" y="2618"/>
                    <a:pt x="21421" y="2618"/>
                  </a:cubicBezTo>
                  <a:cubicBezTo>
                    <a:pt x="21452" y="2618"/>
                    <a:pt x="21482" y="2619"/>
                    <a:pt x="21514" y="2620"/>
                  </a:cubicBezTo>
                  <a:cubicBezTo>
                    <a:pt x="21542" y="2686"/>
                    <a:pt x="21569" y="2748"/>
                    <a:pt x="21604" y="2832"/>
                  </a:cubicBezTo>
                  <a:cubicBezTo>
                    <a:pt x="21673" y="2831"/>
                    <a:pt x="21741" y="2829"/>
                    <a:pt x="21809" y="2829"/>
                  </a:cubicBezTo>
                  <a:cubicBezTo>
                    <a:pt x="21800" y="2782"/>
                    <a:pt x="21795" y="2759"/>
                    <a:pt x="21782" y="2695"/>
                  </a:cubicBezTo>
                  <a:lnTo>
                    <a:pt x="21782" y="2695"/>
                  </a:lnTo>
                  <a:cubicBezTo>
                    <a:pt x="21909" y="2779"/>
                    <a:pt x="22001" y="2841"/>
                    <a:pt x="22110" y="2913"/>
                  </a:cubicBezTo>
                  <a:cubicBezTo>
                    <a:pt x="22160" y="2900"/>
                    <a:pt x="22238" y="2881"/>
                    <a:pt x="22313" y="2860"/>
                  </a:cubicBezTo>
                  <a:cubicBezTo>
                    <a:pt x="22393" y="3113"/>
                    <a:pt x="22644" y="3204"/>
                    <a:pt x="22788" y="3406"/>
                  </a:cubicBezTo>
                  <a:cubicBezTo>
                    <a:pt x="22833" y="3372"/>
                    <a:pt x="22861" y="3351"/>
                    <a:pt x="22894" y="3326"/>
                  </a:cubicBezTo>
                  <a:cubicBezTo>
                    <a:pt x="22940" y="3427"/>
                    <a:pt x="22984" y="3521"/>
                    <a:pt x="23024" y="3607"/>
                  </a:cubicBezTo>
                  <a:cubicBezTo>
                    <a:pt x="23165" y="3700"/>
                    <a:pt x="23306" y="3794"/>
                    <a:pt x="23459" y="3894"/>
                  </a:cubicBezTo>
                  <a:cubicBezTo>
                    <a:pt x="23452" y="3850"/>
                    <a:pt x="23449" y="3824"/>
                    <a:pt x="23442" y="3777"/>
                  </a:cubicBezTo>
                  <a:lnTo>
                    <a:pt x="23442" y="3777"/>
                  </a:lnTo>
                  <a:cubicBezTo>
                    <a:pt x="23592" y="3809"/>
                    <a:pt x="23748" y="3828"/>
                    <a:pt x="23890" y="3878"/>
                  </a:cubicBezTo>
                  <a:cubicBezTo>
                    <a:pt x="23896" y="3899"/>
                    <a:pt x="23908" y="3936"/>
                    <a:pt x="23917" y="3965"/>
                  </a:cubicBezTo>
                  <a:cubicBezTo>
                    <a:pt x="23982" y="3983"/>
                    <a:pt x="24035" y="3996"/>
                    <a:pt x="24093" y="4012"/>
                  </a:cubicBezTo>
                  <a:cubicBezTo>
                    <a:pt x="24077" y="4064"/>
                    <a:pt x="24068" y="4097"/>
                    <a:pt x="24054" y="4146"/>
                  </a:cubicBezTo>
                  <a:cubicBezTo>
                    <a:pt x="24083" y="4161"/>
                    <a:pt x="24114" y="4178"/>
                    <a:pt x="24155" y="4200"/>
                  </a:cubicBezTo>
                  <a:cubicBezTo>
                    <a:pt x="24171" y="4139"/>
                    <a:pt x="24185" y="4093"/>
                    <a:pt x="24205" y="4012"/>
                  </a:cubicBezTo>
                  <a:cubicBezTo>
                    <a:pt x="24269" y="4137"/>
                    <a:pt x="24316" y="4228"/>
                    <a:pt x="24366" y="4325"/>
                  </a:cubicBezTo>
                  <a:cubicBezTo>
                    <a:pt x="24398" y="4330"/>
                    <a:pt x="24433" y="4334"/>
                    <a:pt x="24460" y="4337"/>
                  </a:cubicBezTo>
                  <a:cubicBezTo>
                    <a:pt x="24485" y="4393"/>
                    <a:pt x="24508" y="4443"/>
                    <a:pt x="24532" y="4492"/>
                  </a:cubicBezTo>
                  <a:cubicBezTo>
                    <a:pt x="24504" y="4495"/>
                    <a:pt x="24476" y="4498"/>
                    <a:pt x="24439" y="4502"/>
                  </a:cubicBezTo>
                  <a:cubicBezTo>
                    <a:pt x="24467" y="4563"/>
                    <a:pt x="24506" y="4575"/>
                    <a:pt x="24550" y="4575"/>
                  </a:cubicBezTo>
                  <a:cubicBezTo>
                    <a:pt x="24579" y="4575"/>
                    <a:pt x="24611" y="4570"/>
                    <a:pt x="24643" y="4570"/>
                  </a:cubicBezTo>
                  <a:cubicBezTo>
                    <a:pt x="24661" y="4570"/>
                    <a:pt x="24680" y="4572"/>
                    <a:pt x="24698" y="4577"/>
                  </a:cubicBezTo>
                  <a:cubicBezTo>
                    <a:pt x="24747" y="4633"/>
                    <a:pt x="24804" y="4711"/>
                    <a:pt x="24861" y="4804"/>
                  </a:cubicBezTo>
                  <a:cubicBezTo>
                    <a:pt x="24951" y="4832"/>
                    <a:pt x="25067" y="4855"/>
                    <a:pt x="25059" y="5010"/>
                  </a:cubicBezTo>
                  <a:cubicBezTo>
                    <a:pt x="25089" y="5067"/>
                    <a:pt x="25110" y="5136"/>
                    <a:pt x="25156" y="5179"/>
                  </a:cubicBezTo>
                  <a:cubicBezTo>
                    <a:pt x="25207" y="5227"/>
                    <a:pt x="25281" y="5255"/>
                    <a:pt x="25343" y="5291"/>
                  </a:cubicBezTo>
                  <a:cubicBezTo>
                    <a:pt x="25344" y="5344"/>
                    <a:pt x="25345" y="5392"/>
                    <a:pt x="25347" y="5423"/>
                  </a:cubicBezTo>
                  <a:cubicBezTo>
                    <a:pt x="25413" y="5467"/>
                    <a:pt x="25472" y="5507"/>
                    <a:pt x="25513" y="5533"/>
                  </a:cubicBezTo>
                  <a:cubicBezTo>
                    <a:pt x="25496" y="5619"/>
                    <a:pt x="25482" y="5680"/>
                    <a:pt x="25471" y="5735"/>
                  </a:cubicBezTo>
                  <a:cubicBezTo>
                    <a:pt x="25603" y="5873"/>
                    <a:pt x="25702" y="6026"/>
                    <a:pt x="25831" y="6148"/>
                  </a:cubicBezTo>
                  <a:cubicBezTo>
                    <a:pt x="25903" y="6219"/>
                    <a:pt x="26006" y="6257"/>
                    <a:pt x="26071" y="6345"/>
                  </a:cubicBezTo>
                  <a:cubicBezTo>
                    <a:pt x="26091" y="6375"/>
                    <a:pt x="26152" y="6378"/>
                    <a:pt x="26199" y="6394"/>
                  </a:cubicBezTo>
                  <a:cubicBezTo>
                    <a:pt x="26175" y="6447"/>
                    <a:pt x="26158" y="6484"/>
                    <a:pt x="26136" y="6532"/>
                  </a:cubicBezTo>
                  <a:cubicBezTo>
                    <a:pt x="26183" y="6518"/>
                    <a:pt x="26216" y="6506"/>
                    <a:pt x="26252" y="6496"/>
                  </a:cubicBezTo>
                  <a:cubicBezTo>
                    <a:pt x="26334" y="6743"/>
                    <a:pt x="26459" y="6950"/>
                    <a:pt x="26698" y="7094"/>
                  </a:cubicBezTo>
                  <a:cubicBezTo>
                    <a:pt x="26711" y="7172"/>
                    <a:pt x="26761" y="7275"/>
                    <a:pt x="26849" y="7402"/>
                  </a:cubicBezTo>
                  <a:cubicBezTo>
                    <a:pt x="26934" y="7409"/>
                    <a:pt x="27012" y="7415"/>
                    <a:pt x="27133" y="7425"/>
                  </a:cubicBezTo>
                  <a:cubicBezTo>
                    <a:pt x="27087" y="7494"/>
                    <a:pt x="27064" y="7527"/>
                    <a:pt x="27042" y="7562"/>
                  </a:cubicBezTo>
                  <a:cubicBezTo>
                    <a:pt x="27069" y="7603"/>
                    <a:pt x="27069" y="7676"/>
                    <a:pt x="27129" y="7676"/>
                  </a:cubicBezTo>
                  <a:cubicBezTo>
                    <a:pt x="27141" y="7676"/>
                    <a:pt x="27154" y="7674"/>
                    <a:pt x="27170" y="7668"/>
                  </a:cubicBezTo>
                  <a:cubicBezTo>
                    <a:pt x="27168" y="7647"/>
                    <a:pt x="27170" y="7627"/>
                    <a:pt x="27171" y="7606"/>
                  </a:cubicBezTo>
                  <a:lnTo>
                    <a:pt x="27198" y="7612"/>
                  </a:lnTo>
                  <a:lnTo>
                    <a:pt x="27182" y="7671"/>
                  </a:lnTo>
                  <a:cubicBezTo>
                    <a:pt x="27177" y="7670"/>
                    <a:pt x="27170" y="7668"/>
                    <a:pt x="27170" y="7668"/>
                  </a:cubicBezTo>
                  <a:lnTo>
                    <a:pt x="27170" y="7668"/>
                  </a:lnTo>
                  <a:cubicBezTo>
                    <a:pt x="27239" y="7718"/>
                    <a:pt x="27335" y="7740"/>
                    <a:pt x="27321" y="7852"/>
                  </a:cubicBezTo>
                  <a:cubicBezTo>
                    <a:pt x="27298" y="7878"/>
                    <a:pt x="27277" y="7903"/>
                    <a:pt x="27264" y="7918"/>
                  </a:cubicBezTo>
                  <a:cubicBezTo>
                    <a:pt x="27438" y="8065"/>
                    <a:pt x="27518" y="8239"/>
                    <a:pt x="27511" y="8440"/>
                  </a:cubicBezTo>
                  <a:cubicBezTo>
                    <a:pt x="27485" y="8464"/>
                    <a:pt x="27466" y="8482"/>
                    <a:pt x="27445" y="8502"/>
                  </a:cubicBezTo>
                  <a:cubicBezTo>
                    <a:pt x="27516" y="8555"/>
                    <a:pt x="27610" y="8541"/>
                    <a:pt x="27660" y="8641"/>
                  </a:cubicBezTo>
                  <a:cubicBezTo>
                    <a:pt x="27691" y="8704"/>
                    <a:pt x="27641" y="8807"/>
                    <a:pt x="27744" y="8832"/>
                  </a:cubicBezTo>
                  <a:cubicBezTo>
                    <a:pt x="27717" y="8886"/>
                    <a:pt x="27682" y="8948"/>
                    <a:pt x="27642" y="9019"/>
                  </a:cubicBezTo>
                  <a:cubicBezTo>
                    <a:pt x="27701" y="9013"/>
                    <a:pt x="27736" y="9010"/>
                    <a:pt x="27777" y="9007"/>
                  </a:cubicBezTo>
                  <a:lnTo>
                    <a:pt x="27777" y="9007"/>
                  </a:lnTo>
                  <a:cubicBezTo>
                    <a:pt x="27757" y="9067"/>
                    <a:pt x="27739" y="9122"/>
                    <a:pt x="27722" y="9176"/>
                  </a:cubicBezTo>
                  <a:cubicBezTo>
                    <a:pt x="27760" y="9266"/>
                    <a:pt x="27811" y="9353"/>
                    <a:pt x="27833" y="9447"/>
                  </a:cubicBezTo>
                  <a:cubicBezTo>
                    <a:pt x="27857" y="9542"/>
                    <a:pt x="27813" y="9676"/>
                    <a:pt x="27864" y="9734"/>
                  </a:cubicBezTo>
                  <a:cubicBezTo>
                    <a:pt x="27935" y="9812"/>
                    <a:pt x="27925" y="9885"/>
                    <a:pt x="27932" y="9960"/>
                  </a:cubicBezTo>
                  <a:cubicBezTo>
                    <a:pt x="27964" y="9981"/>
                    <a:pt x="27991" y="9999"/>
                    <a:pt x="28014" y="10015"/>
                  </a:cubicBezTo>
                  <a:cubicBezTo>
                    <a:pt x="28003" y="10044"/>
                    <a:pt x="27997" y="10060"/>
                    <a:pt x="27979" y="10103"/>
                  </a:cubicBezTo>
                  <a:cubicBezTo>
                    <a:pt x="28061" y="10129"/>
                    <a:pt x="28129" y="10165"/>
                    <a:pt x="28232" y="10209"/>
                  </a:cubicBezTo>
                  <a:cubicBezTo>
                    <a:pt x="28176" y="10228"/>
                    <a:pt x="28144" y="10240"/>
                    <a:pt x="28110" y="10253"/>
                  </a:cubicBezTo>
                  <a:cubicBezTo>
                    <a:pt x="28122" y="10287"/>
                    <a:pt x="28132" y="10322"/>
                    <a:pt x="28142" y="10353"/>
                  </a:cubicBezTo>
                  <a:cubicBezTo>
                    <a:pt x="28213" y="10340"/>
                    <a:pt x="28263" y="10331"/>
                    <a:pt x="28372" y="10310"/>
                  </a:cubicBezTo>
                  <a:lnTo>
                    <a:pt x="28372" y="10310"/>
                  </a:lnTo>
                  <a:cubicBezTo>
                    <a:pt x="28313" y="10431"/>
                    <a:pt x="28278" y="10506"/>
                    <a:pt x="28247" y="10569"/>
                  </a:cubicBezTo>
                  <a:cubicBezTo>
                    <a:pt x="28260" y="10569"/>
                    <a:pt x="28295" y="10571"/>
                    <a:pt x="28310" y="10571"/>
                  </a:cubicBezTo>
                  <a:cubicBezTo>
                    <a:pt x="28373" y="10672"/>
                    <a:pt x="28426" y="10759"/>
                    <a:pt x="28481" y="10847"/>
                  </a:cubicBezTo>
                  <a:cubicBezTo>
                    <a:pt x="28451" y="10874"/>
                    <a:pt x="28420" y="10903"/>
                    <a:pt x="28385" y="10934"/>
                  </a:cubicBezTo>
                  <a:cubicBezTo>
                    <a:pt x="28435" y="10945"/>
                    <a:pt x="28478" y="10952"/>
                    <a:pt x="28531" y="10961"/>
                  </a:cubicBezTo>
                  <a:cubicBezTo>
                    <a:pt x="28523" y="11009"/>
                    <a:pt x="28517" y="11050"/>
                    <a:pt x="28512" y="11089"/>
                  </a:cubicBezTo>
                  <a:cubicBezTo>
                    <a:pt x="28532" y="11105"/>
                    <a:pt x="28551" y="11118"/>
                    <a:pt x="28573" y="11134"/>
                  </a:cubicBezTo>
                  <a:cubicBezTo>
                    <a:pt x="28535" y="11162"/>
                    <a:pt x="28506" y="11183"/>
                    <a:pt x="28494" y="11192"/>
                  </a:cubicBezTo>
                  <a:cubicBezTo>
                    <a:pt x="28498" y="11287"/>
                    <a:pt x="28490" y="11371"/>
                    <a:pt x="28479" y="11459"/>
                  </a:cubicBezTo>
                  <a:cubicBezTo>
                    <a:pt x="28516" y="11462"/>
                    <a:pt x="28551" y="11465"/>
                    <a:pt x="28581" y="11468"/>
                  </a:cubicBezTo>
                  <a:cubicBezTo>
                    <a:pt x="28668" y="11679"/>
                    <a:pt x="28754" y="11886"/>
                    <a:pt x="28844" y="12104"/>
                  </a:cubicBezTo>
                  <a:cubicBezTo>
                    <a:pt x="28840" y="12113"/>
                    <a:pt x="28825" y="12138"/>
                    <a:pt x="28801" y="12176"/>
                  </a:cubicBezTo>
                  <a:cubicBezTo>
                    <a:pt x="28876" y="12249"/>
                    <a:pt x="28962" y="12336"/>
                    <a:pt x="28881" y="12450"/>
                  </a:cubicBezTo>
                  <a:cubicBezTo>
                    <a:pt x="28904" y="12473"/>
                    <a:pt x="28932" y="12489"/>
                    <a:pt x="28944" y="12513"/>
                  </a:cubicBezTo>
                  <a:cubicBezTo>
                    <a:pt x="28957" y="12548"/>
                    <a:pt x="28954" y="12588"/>
                    <a:pt x="28957" y="12614"/>
                  </a:cubicBezTo>
                  <a:cubicBezTo>
                    <a:pt x="28918" y="12667"/>
                    <a:pt x="28888" y="12707"/>
                    <a:pt x="28859" y="12745"/>
                  </a:cubicBezTo>
                  <a:cubicBezTo>
                    <a:pt x="28931" y="12826"/>
                    <a:pt x="28993" y="12913"/>
                    <a:pt x="29006" y="13032"/>
                  </a:cubicBezTo>
                  <a:cubicBezTo>
                    <a:pt x="29021" y="13182"/>
                    <a:pt x="29113" y="13312"/>
                    <a:pt x="29118" y="13474"/>
                  </a:cubicBezTo>
                  <a:cubicBezTo>
                    <a:pt x="29121" y="13566"/>
                    <a:pt x="29171" y="13681"/>
                    <a:pt x="29237" y="13749"/>
                  </a:cubicBezTo>
                  <a:cubicBezTo>
                    <a:pt x="29387" y="13912"/>
                    <a:pt x="29416" y="14122"/>
                    <a:pt x="29503" y="14303"/>
                  </a:cubicBezTo>
                  <a:cubicBezTo>
                    <a:pt x="29477" y="14340"/>
                    <a:pt x="29462" y="14361"/>
                    <a:pt x="29441" y="14389"/>
                  </a:cubicBezTo>
                  <a:cubicBezTo>
                    <a:pt x="29525" y="14470"/>
                    <a:pt x="29602" y="14545"/>
                    <a:pt x="29633" y="14574"/>
                  </a:cubicBezTo>
                  <a:cubicBezTo>
                    <a:pt x="29693" y="14720"/>
                    <a:pt x="29711" y="14830"/>
                    <a:pt x="29771" y="14890"/>
                  </a:cubicBezTo>
                  <a:cubicBezTo>
                    <a:pt x="29849" y="14965"/>
                    <a:pt x="29839" y="15071"/>
                    <a:pt x="29884" y="15157"/>
                  </a:cubicBezTo>
                  <a:cubicBezTo>
                    <a:pt x="29921" y="15145"/>
                    <a:pt x="29946" y="15138"/>
                    <a:pt x="29984" y="15126"/>
                  </a:cubicBezTo>
                  <a:cubicBezTo>
                    <a:pt x="29953" y="15057"/>
                    <a:pt x="29928" y="14996"/>
                    <a:pt x="29905" y="14942"/>
                  </a:cubicBezTo>
                  <a:cubicBezTo>
                    <a:pt x="29930" y="14909"/>
                    <a:pt x="29947" y="14889"/>
                    <a:pt x="29958" y="14877"/>
                  </a:cubicBezTo>
                  <a:cubicBezTo>
                    <a:pt x="29936" y="14827"/>
                    <a:pt x="29918" y="14786"/>
                    <a:pt x="29900" y="14743"/>
                  </a:cubicBezTo>
                  <a:cubicBezTo>
                    <a:pt x="29953" y="14718"/>
                    <a:pt x="29992" y="14701"/>
                    <a:pt x="30021" y="14686"/>
                  </a:cubicBezTo>
                  <a:cubicBezTo>
                    <a:pt x="29999" y="14590"/>
                    <a:pt x="29967" y="14515"/>
                    <a:pt x="29964" y="14439"/>
                  </a:cubicBezTo>
                  <a:cubicBezTo>
                    <a:pt x="29962" y="13785"/>
                    <a:pt x="29843" y="13144"/>
                    <a:pt x="29750" y="12500"/>
                  </a:cubicBezTo>
                  <a:cubicBezTo>
                    <a:pt x="29740" y="12425"/>
                    <a:pt x="29706" y="12352"/>
                    <a:pt x="29666" y="12273"/>
                  </a:cubicBezTo>
                  <a:cubicBezTo>
                    <a:pt x="29721" y="12116"/>
                    <a:pt x="29658" y="11955"/>
                    <a:pt x="29589" y="11796"/>
                  </a:cubicBezTo>
                  <a:cubicBezTo>
                    <a:pt x="29569" y="11751"/>
                    <a:pt x="29519" y="11680"/>
                    <a:pt x="29530" y="11668"/>
                  </a:cubicBezTo>
                  <a:cubicBezTo>
                    <a:pt x="29614" y="11574"/>
                    <a:pt x="29494" y="11502"/>
                    <a:pt x="29503" y="11415"/>
                  </a:cubicBezTo>
                  <a:cubicBezTo>
                    <a:pt x="29506" y="11373"/>
                    <a:pt x="29434" y="11301"/>
                    <a:pt x="29447" y="11280"/>
                  </a:cubicBezTo>
                  <a:cubicBezTo>
                    <a:pt x="29515" y="11162"/>
                    <a:pt x="29472" y="11037"/>
                    <a:pt x="29416" y="10955"/>
                  </a:cubicBezTo>
                  <a:cubicBezTo>
                    <a:pt x="29344" y="10842"/>
                    <a:pt x="29366" y="10721"/>
                    <a:pt x="29315" y="10609"/>
                  </a:cubicBezTo>
                  <a:cubicBezTo>
                    <a:pt x="29296" y="10563"/>
                    <a:pt x="29383" y="10487"/>
                    <a:pt x="29305" y="10453"/>
                  </a:cubicBezTo>
                  <a:cubicBezTo>
                    <a:pt x="29191" y="10402"/>
                    <a:pt x="29334" y="10328"/>
                    <a:pt x="29266" y="10275"/>
                  </a:cubicBezTo>
                  <a:cubicBezTo>
                    <a:pt x="29224" y="10241"/>
                    <a:pt x="29194" y="10185"/>
                    <a:pt x="29175" y="10159"/>
                  </a:cubicBezTo>
                  <a:cubicBezTo>
                    <a:pt x="29140" y="9946"/>
                    <a:pt x="29222" y="9718"/>
                    <a:pt x="29038" y="9582"/>
                  </a:cubicBezTo>
                  <a:cubicBezTo>
                    <a:pt x="29027" y="9509"/>
                    <a:pt x="29018" y="9451"/>
                    <a:pt x="29007" y="9395"/>
                  </a:cubicBezTo>
                  <a:cubicBezTo>
                    <a:pt x="28997" y="9328"/>
                    <a:pt x="28987" y="9260"/>
                    <a:pt x="28981" y="9217"/>
                  </a:cubicBezTo>
                  <a:cubicBezTo>
                    <a:pt x="28921" y="9123"/>
                    <a:pt x="28869" y="9053"/>
                    <a:pt x="28825" y="8975"/>
                  </a:cubicBezTo>
                  <a:cubicBezTo>
                    <a:pt x="28697" y="8758"/>
                    <a:pt x="28672" y="8501"/>
                    <a:pt x="28565" y="8277"/>
                  </a:cubicBezTo>
                  <a:cubicBezTo>
                    <a:pt x="28448" y="8037"/>
                    <a:pt x="28306" y="7808"/>
                    <a:pt x="28175" y="7572"/>
                  </a:cubicBezTo>
                  <a:cubicBezTo>
                    <a:pt x="28113" y="7461"/>
                    <a:pt x="28044" y="7350"/>
                    <a:pt x="27988" y="7234"/>
                  </a:cubicBezTo>
                  <a:cubicBezTo>
                    <a:pt x="27961" y="7171"/>
                    <a:pt x="27947" y="7103"/>
                    <a:pt x="27933" y="7060"/>
                  </a:cubicBezTo>
                  <a:cubicBezTo>
                    <a:pt x="27873" y="7009"/>
                    <a:pt x="27794" y="6971"/>
                    <a:pt x="27788" y="6931"/>
                  </a:cubicBezTo>
                  <a:cubicBezTo>
                    <a:pt x="27755" y="6724"/>
                    <a:pt x="27594" y="6587"/>
                    <a:pt x="27495" y="6415"/>
                  </a:cubicBezTo>
                  <a:cubicBezTo>
                    <a:pt x="27435" y="6309"/>
                    <a:pt x="27380" y="6198"/>
                    <a:pt x="27318" y="6081"/>
                  </a:cubicBezTo>
                  <a:cubicBezTo>
                    <a:pt x="27298" y="6072"/>
                    <a:pt x="27262" y="6059"/>
                    <a:pt x="27233" y="6048"/>
                  </a:cubicBezTo>
                  <a:cubicBezTo>
                    <a:pt x="27204" y="5950"/>
                    <a:pt x="27207" y="5863"/>
                    <a:pt x="27093" y="5813"/>
                  </a:cubicBezTo>
                  <a:cubicBezTo>
                    <a:pt x="27027" y="5785"/>
                    <a:pt x="26955" y="5713"/>
                    <a:pt x="26923" y="5647"/>
                  </a:cubicBezTo>
                  <a:cubicBezTo>
                    <a:pt x="26826" y="5444"/>
                    <a:pt x="26720" y="5243"/>
                    <a:pt x="26567" y="5068"/>
                  </a:cubicBezTo>
                  <a:cubicBezTo>
                    <a:pt x="26424" y="4886"/>
                    <a:pt x="26247" y="4737"/>
                    <a:pt x="26091" y="4568"/>
                  </a:cubicBezTo>
                  <a:cubicBezTo>
                    <a:pt x="25946" y="4412"/>
                    <a:pt x="25774" y="4286"/>
                    <a:pt x="25649" y="4100"/>
                  </a:cubicBezTo>
                  <a:cubicBezTo>
                    <a:pt x="25584" y="4009"/>
                    <a:pt x="25507" y="3922"/>
                    <a:pt x="25423" y="3846"/>
                  </a:cubicBezTo>
                  <a:cubicBezTo>
                    <a:pt x="25334" y="3774"/>
                    <a:pt x="25242" y="3703"/>
                    <a:pt x="25157" y="3627"/>
                  </a:cubicBezTo>
                  <a:cubicBezTo>
                    <a:pt x="25107" y="3580"/>
                    <a:pt x="25079" y="3512"/>
                    <a:pt x="25047" y="3463"/>
                  </a:cubicBezTo>
                  <a:cubicBezTo>
                    <a:pt x="24994" y="3457"/>
                    <a:pt x="24954" y="3452"/>
                    <a:pt x="24923" y="3449"/>
                  </a:cubicBezTo>
                  <a:cubicBezTo>
                    <a:pt x="24870" y="3357"/>
                    <a:pt x="24859" y="3265"/>
                    <a:pt x="24732" y="3246"/>
                  </a:cubicBezTo>
                  <a:cubicBezTo>
                    <a:pt x="24616" y="3229"/>
                    <a:pt x="24535" y="3144"/>
                    <a:pt x="24469" y="3037"/>
                  </a:cubicBezTo>
                  <a:cubicBezTo>
                    <a:pt x="24409" y="2935"/>
                    <a:pt x="24323" y="2848"/>
                    <a:pt x="24196" y="2848"/>
                  </a:cubicBezTo>
                  <a:cubicBezTo>
                    <a:pt x="24186" y="2848"/>
                    <a:pt x="24175" y="2849"/>
                    <a:pt x="24164" y="2850"/>
                  </a:cubicBezTo>
                  <a:cubicBezTo>
                    <a:pt x="24145" y="2816"/>
                    <a:pt x="24133" y="2773"/>
                    <a:pt x="24104" y="2751"/>
                  </a:cubicBezTo>
                  <a:cubicBezTo>
                    <a:pt x="24014" y="2685"/>
                    <a:pt x="23877" y="2642"/>
                    <a:pt x="23836" y="2563"/>
                  </a:cubicBezTo>
                  <a:cubicBezTo>
                    <a:pt x="23773" y="2445"/>
                    <a:pt x="23664" y="2478"/>
                    <a:pt x="23590" y="2416"/>
                  </a:cubicBezTo>
                  <a:cubicBezTo>
                    <a:pt x="23487" y="2330"/>
                    <a:pt x="23364" y="2272"/>
                    <a:pt x="23258" y="2191"/>
                  </a:cubicBezTo>
                  <a:cubicBezTo>
                    <a:pt x="23149" y="2102"/>
                    <a:pt x="22980" y="2098"/>
                    <a:pt x="22921" y="1951"/>
                  </a:cubicBezTo>
                  <a:cubicBezTo>
                    <a:pt x="22902" y="1956"/>
                    <a:pt x="22885" y="1958"/>
                    <a:pt x="22870" y="1958"/>
                  </a:cubicBezTo>
                  <a:cubicBezTo>
                    <a:pt x="22751" y="1958"/>
                    <a:pt x="22708" y="1838"/>
                    <a:pt x="22619" y="1786"/>
                  </a:cubicBezTo>
                  <a:cubicBezTo>
                    <a:pt x="22555" y="1749"/>
                    <a:pt x="22491" y="1693"/>
                    <a:pt x="22415" y="1693"/>
                  </a:cubicBezTo>
                  <a:cubicBezTo>
                    <a:pt x="22395" y="1693"/>
                    <a:pt x="22374" y="1697"/>
                    <a:pt x="22352" y="1707"/>
                  </a:cubicBezTo>
                  <a:lnTo>
                    <a:pt x="22340" y="1677"/>
                  </a:lnTo>
                  <a:cubicBezTo>
                    <a:pt x="22331" y="1660"/>
                    <a:pt x="22327" y="1632"/>
                    <a:pt x="22312" y="1624"/>
                  </a:cubicBezTo>
                  <a:cubicBezTo>
                    <a:pt x="22162" y="1548"/>
                    <a:pt x="22016" y="1458"/>
                    <a:pt x="21862" y="1393"/>
                  </a:cubicBezTo>
                  <a:lnTo>
                    <a:pt x="21392" y="1203"/>
                  </a:lnTo>
                  <a:cubicBezTo>
                    <a:pt x="21325" y="1177"/>
                    <a:pt x="21258" y="1138"/>
                    <a:pt x="21186" y="1138"/>
                  </a:cubicBezTo>
                  <a:cubicBezTo>
                    <a:pt x="21163" y="1138"/>
                    <a:pt x="21139" y="1142"/>
                    <a:pt x="21114" y="1152"/>
                  </a:cubicBezTo>
                  <a:cubicBezTo>
                    <a:pt x="21114" y="1152"/>
                    <a:pt x="21113" y="1153"/>
                    <a:pt x="21112" y="1153"/>
                  </a:cubicBezTo>
                  <a:cubicBezTo>
                    <a:pt x="21105" y="1153"/>
                    <a:pt x="21092" y="1144"/>
                    <a:pt x="21083" y="1140"/>
                  </a:cubicBezTo>
                  <a:cubicBezTo>
                    <a:pt x="21032" y="1086"/>
                    <a:pt x="20976" y="1039"/>
                    <a:pt x="20911" y="1011"/>
                  </a:cubicBezTo>
                  <a:cubicBezTo>
                    <a:pt x="20745" y="940"/>
                    <a:pt x="20577" y="871"/>
                    <a:pt x="20405" y="821"/>
                  </a:cubicBezTo>
                  <a:cubicBezTo>
                    <a:pt x="20317" y="790"/>
                    <a:pt x="20236" y="740"/>
                    <a:pt x="20145" y="696"/>
                  </a:cubicBezTo>
                  <a:cubicBezTo>
                    <a:pt x="20116" y="709"/>
                    <a:pt x="20087" y="715"/>
                    <a:pt x="20058" y="715"/>
                  </a:cubicBezTo>
                  <a:cubicBezTo>
                    <a:pt x="19935" y="715"/>
                    <a:pt x="19811" y="617"/>
                    <a:pt x="19688" y="617"/>
                  </a:cubicBezTo>
                  <a:cubicBezTo>
                    <a:pt x="19660" y="617"/>
                    <a:pt x="19631" y="623"/>
                    <a:pt x="19603" y="636"/>
                  </a:cubicBezTo>
                  <a:cubicBezTo>
                    <a:pt x="19558" y="605"/>
                    <a:pt x="19518" y="562"/>
                    <a:pt x="19471" y="552"/>
                  </a:cubicBezTo>
                  <a:cubicBezTo>
                    <a:pt x="19369" y="529"/>
                    <a:pt x="19271" y="468"/>
                    <a:pt x="19167" y="468"/>
                  </a:cubicBezTo>
                  <a:cubicBezTo>
                    <a:pt x="19133" y="468"/>
                    <a:pt x="19099" y="474"/>
                    <a:pt x="19065" y="490"/>
                  </a:cubicBezTo>
                  <a:cubicBezTo>
                    <a:pt x="19009" y="403"/>
                    <a:pt x="18905" y="381"/>
                    <a:pt x="18816" y="381"/>
                  </a:cubicBezTo>
                  <a:cubicBezTo>
                    <a:pt x="18787" y="381"/>
                    <a:pt x="18760" y="384"/>
                    <a:pt x="18737" y="387"/>
                  </a:cubicBezTo>
                  <a:cubicBezTo>
                    <a:pt x="18724" y="389"/>
                    <a:pt x="18712" y="389"/>
                    <a:pt x="18701" y="389"/>
                  </a:cubicBezTo>
                  <a:cubicBezTo>
                    <a:pt x="18581" y="389"/>
                    <a:pt x="18502" y="309"/>
                    <a:pt x="18393" y="309"/>
                  </a:cubicBezTo>
                  <a:cubicBezTo>
                    <a:pt x="18392" y="309"/>
                    <a:pt x="18390" y="309"/>
                    <a:pt x="18388" y="309"/>
                  </a:cubicBezTo>
                  <a:cubicBezTo>
                    <a:pt x="18385" y="309"/>
                    <a:pt x="18382" y="309"/>
                    <a:pt x="18379" y="309"/>
                  </a:cubicBezTo>
                  <a:cubicBezTo>
                    <a:pt x="18309" y="309"/>
                    <a:pt x="18241" y="278"/>
                    <a:pt x="18168" y="278"/>
                  </a:cubicBezTo>
                  <a:cubicBezTo>
                    <a:pt x="18135" y="278"/>
                    <a:pt x="18101" y="284"/>
                    <a:pt x="18066" y="303"/>
                  </a:cubicBezTo>
                  <a:cubicBezTo>
                    <a:pt x="18061" y="306"/>
                    <a:pt x="18056" y="307"/>
                    <a:pt x="18051" y="307"/>
                  </a:cubicBezTo>
                  <a:cubicBezTo>
                    <a:pt x="18010" y="307"/>
                    <a:pt x="17947" y="248"/>
                    <a:pt x="17878" y="248"/>
                  </a:cubicBezTo>
                  <a:cubicBezTo>
                    <a:pt x="17861" y="248"/>
                    <a:pt x="17843" y="252"/>
                    <a:pt x="17825" y="262"/>
                  </a:cubicBezTo>
                  <a:cubicBezTo>
                    <a:pt x="17821" y="264"/>
                    <a:pt x="17816" y="265"/>
                    <a:pt x="17809" y="265"/>
                  </a:cubicBezTo>
                  <a:cubicBezTo>
                    <a:pt x="17792" y="265"/>
                    <a:pt x="17768" y="259"/>
                    <a:pt x="17761" y="250"/>
                  </a:cubicBezTo>
                  <a:cubicBezTo>
                    <a:pt x="17722" y="200"/>
                    <a:pt x="17678" y="178"/>
                    <a:pt x="17629" y="178"/>
                  </a:cubicBezTo>
                  <a:cubicBezTo>
                    <a:pt x="17595" y="178"/>
                    <a:pt x="17559" y="188"/>
                    <a:pt x="17521" y="207"/>
                  </a:cubicBezTo>
                  <a:cubicBezTo>
                    <a:pt x="17474" y="151"/>
                    <a:pt x="17410" y="144"/>
                    <a:pt x="17343" y="144"/>
                  </a:cubicBezTo>
                  <a:cubicBezTo>
                    <a:pt x="17322" y="144"/>
                    <a:pt x="17300" y="144"/>
                    <a:pt x="17278" y="144"/>
                  </a:cubicBezTo>
                  <a:cubicBezTo>
                    <a:pt x="17254" y="144"/>
                    <a:pt x="17231" y="144"/>
                    <a:pt x="17208" y="140"/>
                  </a:cubicBezTo>
                  <a:cubicBezTo>
                    <a:pt x="17203" y="139"/>
                    <a:pt x="17197" y="139"/>
                    <a:pt x="17191" y="139"/>
                  </a:cubicBezTo>
                  <a:cubicBezTo>
                    <a:pt x="17150" y="139"/>
                    <a:pt x="17103" y="160"/>
                    <a:pt x="17064" y="169"/>
                  </a:cubicBezTo>
                  <a:cubicBezTo>
                    <a:pt x="17021" y="152"/>
                    <a:pt x="16976" y="121"/>
                    <a:pt x="16926" y="115"/>
                  </a:cubicBezTo>
                  <a:lnTo>
                    <a:pt x="16177" y="49"/>
                  </a:lnTo>
                  <a:cubicBezTo>
                    <a:pt x="16041" y="37"/>
                    <a:pt x="15903" y="25"/>
                    <a:pt x="15755" y="12"/>
                  </a:cubicBezTo>
                  <a:cubicBezTo>
                    <a:pt x="15741" y="21"/>
                    <a:pt x="15716" y="38"/>
                    <a:pt x="15716" y="38"/>
                  </a:cubicBezTo>
                  <a:cubicBezTo>
                    <a:pt x="15585" y="24"/>
                    <a:pt x="15479" y="3"/>
                    <a:pt x="15373" y="3"/>
                  </a:cubicBezTo>
                  <a:cubicBezTo>
                    <a:pt x="15321" y="2"/>
                    <a:pt x="15267" y="0"/>
                    <a:pt x="1521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9" name="Google Shape;229;p28"/>
          <p:cNvGrpSpPr/>
          <p:nvPr/>
        </p:nvGrpSpPr>
        <p:grpSpPr>
          <a:xfrm>
            <a:off x="5750423" y="1165810"/>
            <a:ext cx="772053" cy="765211"/>
            <a:chOff x="916275" y="2357800"/>
            <a:chExt cx="798400" cy="791325"/>
          </a:xfrm>
        </p:grpSpPr>
        <p:sp>
          <p:nvSpPr>
            <p:cNvPr id="230" name="Google Shape;230;p28"/>
            <p:cNvSpPr/>
            <p:nvPr/>
          </p:nvSpPr>
          <p:spPr>
            <a:xfrm>
              <a:off x="952100" y="2369375"/>
              <a:ext cx="734825" cy="734825"/>
            </a:xfrm>
            <a:custGeom>
              <a:rect b="b" l="l" r="r" t="t"/>
              <a:pathLst>
                <a:path extrusionOk="0" h="29393" w="29393">
                  <a:moveTo>
                    <a:pt x="14697" y="0"/>
                  </a:moveTo>
                  <a:cubicBezTo>
                    <a:pt x="10799" y="0"/>
                    <a:pt x="7061" y="1550"/>
                    <a:pt x="4305" y="4305"/>
                  </a:cubicBezTo>
                  <a:cubicBezTo>
                    <a:pt x="1548" y="7061"/>
                    <a:pt x="1" y="10799"/>
                    <a:pt x="1" y="14697"/>
                  </a:cubicBezTo>
                  <a:cubicBezTo>
                    <a:pt x="1" y="18594"/>
                    <a:pt x="1548" y="22332"/>
                    <a:pt x="4305" y="25088"/>
                  </a:cubicBezTo>
                  <a:cubicBezTo>
                    <a:pt x="7061" y="27844"/>
                    <a:pt x="10799" y="29393"/>
                    <a:pt x="14697" y="29393"/>
                  </a:cubicBezTo>
                  <a:cubicBezTo>
                    <a:pt x="18594" y="29393"/>
                    <a:pt x="22332" y="27844"/>
                    <a:pt x="25088" y="25088"/>
                  </a:cubicBezTo>
                  <a:cubicBezTo>
                    <a:pt x="27844" y="22332"/>
                    <a:pt x="29393" y="18594"/>
                    <a:pt x="29393" y="14697"/>
                  </a:cubicBezTo>
                  <a:cubicBezTo>
                    <a:pt x="29393" y="10799"/>
                    <a:pt x="27844" y="7061"/>
                    <a:pt x="25088" y="4305"/>
                  </a:cubicBezTo>
                  <a:cubicBezTo>
                    <a:pt x="22332" y="1550"/>
                    <a:pt x="18594" y="0"/>
                    <a:pt x="1469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 name="Google Shape;231;p28"/>
            <p:cNvSpPr/>
            <p:nvPr/>
          </p:nvSpPr>
          <p:spPr>
            <a:xfrm>
              <a:off x="916275" y="2357800"/>
              <a:ext cx="798400" cy="791325"/>
            </a:xfrm>
            <a:custGeom>
              <a:rect b="b" l="l" r="r" t="t"/>
              <a:pathLst>
                <a:path extrusionOk="0" h="31653" w="31936">
                  <a:moveTo>
                    <a:pt x="13686" y="1298"/>
                  </a:moveTo>
                  <a:lnTo>
                    <a:pt x="13689" y="1317"/>
                  </a:lnTo>
                  <a:lnTo>
                    <a:pt x="13626" y="1324"/>
                  </a:lnTo>
                  <a:lnTo>
                    <a:pt x="13623" y="1305"/>
                  </a:lnTo>
                  <a:lnTo>
                    <a:pt x="13686" y="1298"/>
                  </a:lnTo>
                  <a:close/>
                  <a:moveTo>
                    <a:pt x="14307" y="1323"/>
                  </a:moveTo>
                  <a:lnTo>
                    <a:pt x="14311" y="1380"/>
                  </a:lnTo>
                  <a:lnTo>
                    <a:pt x="14291" y="1383"/>
                  </a:lnTo>
                  <a:lnTo>
                    <a:pt x="14286" y="1326"/>
                  </a:lnTo>
                  <a:lnTo>
                    <a:pt x="14307" y="1323"/>
                  </a:lnTo>
                  <a:close/>
                  <a:moveTo>
                    <a:pt x="14555" y="1120"/>
                  </a:moveTo>
                  <a:cubicBezTo>
                    <a:pt x="14561" y="1155"/>
                    <a:pt x="14567" y="1186"/>
                    <a:pt x="14575" y="1227"/>
                  </a:cubicBezTo>
                  <a:cubicBezTo>
                    <a:pt x="14525" y="1236"/>
                    <a:pt x="14486" y="1243"/>
                    <a:pt x="14447" y="1251"/>
                  </a:cubicBezTo>
                  <a:cubicBezTo>
                    <a:pt x="14440" y="1261"/>
                    <a:pt x="14435" y="1269"/>
                    <a:pt x="14431" y="1275"/>
                  </a:cubicBezTo>
                  <a:lnTo>
                    <a:pt x="14431" y="1275"/>
                  </a:lnTo>
                  <a:cubicBezTo>
                    <a:pt x="14430" y="1273"/>
                    <a:pt x="14428" y="1270"/>
                    <a:pt x="14427" y="1267"/>
                  </a:cubicBezTo>
                  <a:lnTo>
                    <a:pt x="14427" y="1267"/>
                  </a:lnTo>
                  <a:cubicBezTo>
                    <a:pt x="14425" y="1274"/>
                    <a:pt x="14423" y="1281"/>
                    <a:pt x="14421" y="1289"/>
                  </a:cubicBezTo>
                  <a:lnTo>
                    <a:pt x="14421" y="1289"/>
                  </a:lnTo>
                  <a:cubicBezTo>
                    <a:pt x="14423" y="1286"/>
                    <a:pt x="14427" y="1282"/>
                    <a:pt x="14431" y="1275"/>
                  </a:cubicBezTo>
                  <a:lnTo>
                    <a:pt x="14431" y="1275"/>
                  </a:lnTo>
                  <a:cubicBezTo>
                    <a:pt x="14440" y="1293"/>
                    <a:pt x="14448" y="1310"/>
                    <a:pt x="14452" y="1329"/>
                  </a:cubicBezTo>
                  <a:cubicBezTo>
                    <a:pt x="14454" y="1337"/>
                    <a:pt x="14432" y="1351"/>
                    <a:pt x="14388" y="1396"/>
                  </a:cubicBezTo>
                  <a:cubicBezTo>
                    <a:pt x="14402" y="1353"/>
                    <a:pt x="14413" y="1318"/>
                    <a:pt x="14421" y="1289"/>
                  </a:cubicBezTo>
                  <a:lnTo>
                    <a:pt x="14421" y="1289"/>
                  </a:lnTo>
                  <a:cubicBezTo>
                    <a:pt x="14418" y="1292"/>
                    <a:pt x="14416" y="1293"/>
                    <a:pt x="14415" y="1293"/>
                  </a:cubicBezTo>
                  <a:cubicBezTo>
                    <a:pt x="14410" y="1293"/>
                    <a:pt x="14414" y="1272"/>
                    <a:pt x="14419" y="1252"/>
                  </a:cubicBezTo>
                  <a:cubicBezTo>
                    <a:pt x="14421" y="1257"/>
                    <a:pt x="14424" y="1262"/>
                    <a:pt x="14427" y="1267"/>
                  </a:cubicBezTo>
                  <a:lnTo>
                    <a:pt x="14427" y="1267"/>
                  </a:lnTo>
                  <a:cubicBezTo>
                    <a:pt x="14447" y="1192"/>
                    <a:pt x="14448" y="1167"/>
                    <a:pt x="14448" y="1140"/>
                  </a:cubicBezTo>
                  <a:cubicBezTo>
                    <a:pt x="14486" y="1133"/>
                    <a:pt x="14513" y="1128"/>
                    <a:pt x="14555" y="1120"/>
                  </a:cubicBezTo>
                  <a:close/>
                  <a:moveTo>
                    <a:pt x="17402" y="1308"/>
                  </a:moveTo>
                  <a:cubicBezTo>
                    <a:pt x="17405" y="1346"/>
                    <a:pt x="17407" y="1373"/>
                    <a:pt x="17408" y="1398"/>
                  </a:cubicBezTo>
                  <a:lnTo>
                    <a:pt x="17363" y="1433"/>
                  </a:lnTo>
                  <a:cubicBezTo>
                    <a:pt x="17332" y="1404"/>
                    <a:pt x="17301" y="1376"/>
                    <a:pt x="17242" y="1321"/>
                  </a:cubicBezTo>
                  <a:cubicBezTo>
                    <a:pt x="17321" y="1315"/>
                    <a:pt x="17358" y="1312"/>
                    <a:pt x="17402" y="1308"/>
                  </a:cubicBezTo>
                  <a:close/>
                  <a:moveTo>
                    <a:pt x="14064" y="1408"/>
                  </a:moveTo>
                  <a:lnTo>
                    <a:pt x="14076" y="1457"/>
                  </a:lnTo>
                  <a:lnTo>
                    <a:pt x="13973" y="1468"/>
                  </a:lnTo>
                  <a:lnTo>
                    <a:pt x="13966" y="1442"/>
                  </a:lnTo>
                  <a:lnTo>
                    <a:pt x="14064" y="1408"/>
                  </a:lnTo>
                  <a:close/>
                  <a:moveTo>
                    <a:pt x="9038" y="1543"/>
                  </a:moveTo>
                  <a:lnTo>
                    <a:pt x="9062" y="1596"/>
                  </a:lnTo>
                  <a:lnTo>
                    <a:pt x="9040" y="1605"/>
                  </a:lnTo>
                  <a:lnTo>
                    <a:pt x="9016" y="1552"/>
                  </a:lnTo>
                  <a:lnTo>
                    <a:pt x="9038" y="1543"/>
                  </a:lnTo>
                  <a:close/>
                  <a:moveTo>
                    <a:pt x="10090" y="2275"/>
                  </a:moveTo>
                  <a:lnTo>
                    <a:pt x="10112" y="2328"/>
                  </a:lnTo>
                  <a:lnTo>
                    <a:pt x="10092" y="2336"/>
                  </a:lnTo>
                  <a:lnTo>
                    <a:pt x="10070" y="2283"/>
                  </a:lnTo>
                  <a:lnTo>
                    <a:pt x="10090" y="2275"/>
                  </a:lnTo>
                  <a:close/>
                  <a:moveTo>
                    <a:pt x="9408" y="2594"/>
                  </a:moveTo>
                  <a:lnTo>
                    <a:pt x="9416" y="2611"/>
                  </a:lnTo>
                  <a:lnTo>
                    <a:pt x="9356" y="2636"/>
                  </a:lnTo>
                  <a:lnTo>
                    <a:pt x="9349" y="2620"/>
                  </a:lnTo>
                  <a:lnTo>
                    <a:pt x="9408" y="2594"/>
                  </a:lnTo>
                  <a:close/>
                  <a:moveTo>
                    <a:pt x="22225" y="2748"/>
                  </a:moveTo>
                  <a:lnTo>
                    <a:pt x="22243" y="2759"/>
                  </a:lnTo>
                  <a:lnTo>
                    <a:pt x="22215" y="2809"/>
                  </a:lnTo>
                  <a:lnTo>
                    <a:pt x="22197" y="2800"/>
                  </a:lnTo>
                  <a:lnTo>
                    <a:pt x="22225" y="2748"/>
                  </a:lnTo>
                  <a:close/>
                  <a:moveTo>
                    <a:pt x="23439" y="3624"/>
                  </a:moveTo>
                  <a:lnTo>
                    <a:pt x="23456" y="3635"/>
                  </a:lnTo>
                  <a:lnTo>
                    <a:pt x="23423" y="3683"/>
                  </a:lnTo>
                  <a:lnTo>
                    <a:pt x="23406" y="3671"/>
                  </a:lnTo>
                  <a:lnTo>
                    <a:pt x="23439" y="3624"/>
                  </a:lnTo>
                  <a:close/>
                  <a:moveTo>
                    <a:pt x="7012" y="4052"/>
                  </a:moveTo>
                  <a:lnTo>
                    <a:pt x="7046" y="4097"/>
                  </a:lnTo>
                  <a:lnTo>
                    <a:pt x="7029" y="4109"/>
                  </a:lnTo>
                  <a:lnTo>
                    <a:pt x="6993" y="4064"/>
                  </a:lnTo>
                  <a:lnTo>
                    <a:pt x="7012" y="4052"/>
                  </a:lnTo>
                  <a:close/>
                  <a:moveTo>
                    <a:pt x="24607" y="4150"/>
                  </a:moveTo>
                  <a:lnTo>
                    <a:pt x="24623" y="4164"/>
                  </a:lnTo>
                  <a:lnTo>
                    <a:pt x="24586" y="4208"/>
                  </a:lnTo>
                  <a:lnTo>
                    <a:pt x="24570" y="4195"/>
                  </a:lnTo>
                  <a:lnTo>
                    <a:pt x="24607" y="4150"/>
                  </a:lnTo>
                  <a:close/>
                  <a:moveTo>
                    <a:pt x="26968" y="6009"/>
                  </a:moveTo>
                  <a:lnTo>
                    <a:pt x="26990" y="6029"/>
                  </a:lnTo>
                  <a:lnTo>
                    <a:pt x="26931" y="6106"/>
                  </a:lnTo>
                  <a:lnTo>
                    <a:pt x="26892" y="6067"/>
                  </a:lnTo>
                  <a:lnTo>
                    <a:pt x="26968" y="6009"/>
                  </a:lnTo>
                  <a:close/>
                  <a:moveTo>
                    <a:pt x="4341" y="6728"/>
                  </a:moveTo>
                  <a:lnTo>
                    <a:pt x="4385" y="6763"/>
                  </a:lnTo>
                  <a:lnTo>
                    <a:pt x="4372" y="6779"/>
                  </a:lnTo>
                  <a:lnTo>
                    <a:pt x="4326" y="6744"/>
                  </a:lnTo>
                  <a:lnTo>
                    <a:pt x="4341" y="6728"/>
                  </a:lnTo>
                  <a:close/>
                  <a:moveTo>
                    <a:pt x="3835" y="7604"/>
                  </a:moveTo>
                  <a:cubicBezTo>
                    <a:pt x="3835" y="7604"/>
                    <a:pt x="3835" y="7605"/>
                    <a:pt x="3835" y="7605"/>
                  </a:cubicBezTo>
                  <a:cubicBezTo>
                    <a:pt x="3835" y="7604"/>
                    <a:pt x="3835" y="7604"/>
                    <a:pt x="3835" y="7604"/>
                  </a:cubicBezTo>
                  <a:close/>
                  <a:moveTo>
                    <a:pt x="2580" y="9569"/>
                  </a:moveTo>
                  <a:lnTo>
                    <a:pt x="2595" y="9635"/>
                  </a:lnTo>
                  <a:lnTo>
                    <a:pt x="2595" y="9635"/>
                  </a:lnTo>
                  <a:cubicBezTo>
                    <a:pt x="2572" y="9623"/>
                    <a:pt x="2563" y="9603"/>
                    <a:pt x="2555" y="9581"/>
                  </a:cubicBezTo>
                  <a:lnTo>
                    <a:pt x="2580" y="9569"/>
                  </a:lnTo>
                  <a:close/>
                  <a:moveTo>
                    <a:pt x="2596" y="9635"/>
                  </a:moveTo>
                  <a:lnTo>
                    <a:pt x="2596" y="9637"/>
                  </a:lnTo>
                  <a:lnTo>
                    <a:pt x="2581" y="9644"/>
                  </a:lnTo>
                  <a:cubicBezTo>
                    <a:pt x="2603" y="9656"/>
                    <a:pt x="2612" y="9676"/>
                    <a:pt x="2621" y="9698"/>
                  </a:cubicBezTo>
                  <a:lnTo>
                    <a:pt x="2596" y="9710"/>
                  </a:lnTo>
                  <a:lnTo>
                    <a:pt x="2580" y="9642"/>
                  </a:lnTo>
                  <a:lnTo>
                    <a:pt x="2596" y="9635"/>
                  </a:lnTo>
                  <a:close/>
                  <a:moveTo>
                    <a:pt x="1922" y="11251"/>
                  </a:moveTo>
                  <a:lnTo>
                    <a:pt x="1969" y="11262"/>
                  </a:lnTo>
                  <a:lnTo>
                    <a:pt x="1938" y="11368"/>
                  </a:lnTo>
                  <a:lnTo>
                    <a:pt x="1910" y="11364"/>
                  </a:lnTo>
                  <a:lnTo>
                    <a:pt x="1922" y="11251"/>
                  </a:lnTo>
                  <a:close/>
                  <a:moveTo>
                    <a:pt x="1921" y="11465"/>
                  </a:moveTo>
                  <a:lnTo>
                    <a:pt x="1975" y="11483"/>
                  </a:lnTo>
                  <a:lnTo>
                    <a:pt x="1969" y="11504"/>
                  </a:lnTo>
                  <a:lnTo>
                    <a:pt x="1915" y="11487"/>
                  </a:lnTo>
                  <a:lnTo>
                    <a:pt x="1921" y="11465"/>
                  </a:lnTo>
                  <a:close/>
                  <a:moveTo>
                    <a:pt x="563" y="12581"/>
                  </a:moveTo>
                  <a:lnTo>
                    <a:pt x="558" y="12642"/>
                  </a:lnTo>
                  <a:lnTo>
                    <a:pt x="464" y="12623"/>
                  </a:lnTo>
                  <a:lnTo>
                    <a:pt x="465" y="12588"/>
                  </a:lnTo>
                  <a:lnTo>
                    <a:pt x="563" y="12581"/>
                  </a:lnTo>
                  <a:close/>
                  <a:moveTo>
                    <a:pt x="1656" y="13379"/>
                  </a:moveTo>
                  <a:lnTo>
                    <a:pt x="1713" y="13390"/>
                  </a:lnTo>
                  <a:lnTo>
                    <a:pt x="1709" y="13412"/>
                  </a:lnTo>
                  <a:lnTo>
                    <a:pt x="1653" y="13401"/>
                  </a:lnTo>
                  <a:lnTo>
                    <a:pt x="1656" y="13379"/>
                  </a:lnTo>
                  <a:close/>
                  <a:moveTo>
                    <a:pt x="1545" y="13877"/>
                  </a:moveTo>
                  <a:lnTo>
                    <a:pt x="1564" y="13878"/>
                  </a:lnTo>
                  <a:lnTo>
                    <a:pt x="1559" y="13944"/>
                  </a:lnTo>
                  <a:lnTo>
                    <a:pt x="1539" y="13941"/>
                  </a:lnTo>
                  <a:lnTo>
                    <a:pt x="1545" y="13877"/>
                  </a:lnTo>
                  <a:close/>
                  <a:moveTo>
                    <a:pt x="1506" y="14409"/>
                  </a:moveTo>
                  <a:lnTo>
                    <a:pt x="1541" y="14467"/>
                  </a:lnTo>
                  <a:lnTo>
                    <a:pt x="1528" y="14478"/>
                  </a:lnTo>
                  <a:lnTo>
                    <a:pt x="1539" y="14467"/>
                  </a:lnTo>
                  <a:cubicBezTo>
                    <a:pt x="1514" y="14462"/>
                    <a:pt x="1500" y="14446"/>
                    <a:pt x="1485" y="14428"/>
                  </a:cubicBezTo>
                  <a:lnTo>
                    <a:pt x="1506" y="14409"/>
                  </a:lnTo>
                  <a:close/>
                  <a:moveTo>
                    <a:pt x="1528" y="14478"/>
                  </a:moveTo>
                  <a:cubicBezTo>
                    <a:pt x="1554" y="14483"/>
                    <a:pt x="1569" y="14500"/>
                    <a:pt x="1582" y="14517"/>
                  </a:cubicBezTo>
                  <a:lnTo>
                    <a:pt x="1563" y="14536"/>
                  </a:lnTo>
                  <a:lnTo>
                    <a:pt x="1528" y="14478"/>
                  </a:lnTo>
                  <a:close/>
                  <a:moveTo>
                    <a:pt x="1419" y="15126"/>
                  </a:moveTo>
                  <a:cubicBezTo>
                    <a:pt x="1419" y="15128"/>
                    <a:pt x="1419" y="15129"/>
                    <a:pt x="1419" y="15131"/>
                  </a:cubicBezTo>
                  <a:lnTo>
                    <a:pt x="1419" y="15131"/>
                  </a:lnTo>
                  <a:lnTo>
                    <a:pt x="1415" y="15126"/>
                  </a:lnTo>
                  <a:lnTo>
                    <a:pt x="1415" y="15126"/>
                  </a:lnTo>
                  <a:lnTo>
                    <a:pt x="1419" y="15126"/>
                  </a:lnTo>
                  <a:close/>
                  <a:moveTo>
                    <a:pt x="1538" y="15004"/>
                  </a:moveTo>
                  <a:lnTo>
                    <a:pt x="1538" y="15004"/>
                  </a:lnTo>
                  <a:cubicBezTo>
                    <a:pt x="1537" y="15048"/>
                    <a:pt x="1535" y="15083"/>
                    <a:pt x="1534" y="15129"/>
                  </a:cubicBezTo>
                  <a:cubicBezTo>
                    <a:pt x="1492" y="15131"/>
                    <a:pt x="1460" y="15132"/>
                    <a:pt x="1429" y="15133"/>
                  </a:cubicBezTo>
                  <a:lnTo>
                    <a:pt x="1429" y="15133"/>
                  </a:lnTo>
                  <a:cubicBezTo>
                    <a:pt x="1451" y="15059"/>
                    <a:pt x="1491" y="15034"/>
                    <a:pt x="1538" y="15004"/>
                  </a:cubicBezTo>
                  <a:close/>
                  <a:moveTo>
                    <a:pt x="1386" y="15131"/>
                  </a:moveTo>
                  <a:cubicBezTo>
                    <a:pt x="1369" y="15185"/>
                    <a:pt x="1341" y="15188"/>
                    <a:pt x="1310" y="15189"/>
                  </a:cubicBezTo>
                  <a:cubicBezTo>
                    <a:pt x="1307" y="15174"/>
                    <a:pt x="1306" y="15160"/>
                    <a:pt x="1306" y="15145"/>
                  </a:cubicBezTo>
                  <a:lnTo>
                    <a:pt x="1386" y="15131"/>
                  </a:lnTo>
                  <a:close/>
                  <a:moveTo>
                    <a:pt x="1459" y="15399"/>
                  </a:moveTo>
                  <a:lnTo>
                    <a:pt x="1459" y="15466"/>
                  </a:lnTo>
                  <a:lnTo>
                    <a:pt x="1439" y="15466"/>
                  </a:lnTo>
                  <a:lnTo>
                    <a:pt x="1439" y="15399"/>
                  </a:lnTo>
                  <a:close/>
                  <a:moveTo>
                    <a:pt x="31403" y="15627"/>
                  </a:moveTo>
                  <a:lnTo>
                    <a:pt x="31422" y="15629"/>
                  </a:lnTo>
                  <a:lnTo>
                    <a:pt x="31417" y="15698"/>
                  </a:lnTo>
                  <a:lnTo>
                    <a:pt x="31397" y="15697"/>
                  </a:lnTo>
                  <a:lnTo>
                    <a:pt x="31403" y="15627"/>
                  </a:lnTo>
                  <a:close/>
                  <a:moveTo>
                    <a:pt x="31210" y="15819"/>
                  </a:moveTo>
                  <a:lnTo>
                    <a:pt x="31239" y="15820"/>
                  </a:lnTo>
                  <a:lnTo>
                    <a:pt x="31227" y="15957"/>
                  </a:lnTo>
                  <a:lnTo>
                    <a:pt x="31200" y="15954"/>
                  </a:lnTo>
                  <a:lnTo>
                    <a:pt x="31210" y="15819"/>
                  </a:lnTo>
                  <a:close/>
                  <a:moveTo>
                    <a:pt x="1487" y="16020"/>
                  </a:moveTo>
                  <a:lnTo>
                    <a:pt x="1487" y="16042"/>
                  </a:lnTo>
                  <a:lnTo>
                    <a:pt x="1429" y="16044"/>
                  </a:lnTo>
                  <a:lnTo>
                    <a:pt x="1429" y="16020"/>
                  </a:lnTo>
                  <a:close/>
                  <a:moveTo>
                    <a:pt x="31564" y="16226"/>
                  </a:moveTo>
                  <a:lnTo>
                    <a:pt x="31622" y="16234"/>
                  </a:lnTo>
                  <a:lnTo>
                    <a:pt x="31620" y="16257"/>
                  </a:lnTo>
                  <a:lnTo>
                    <a:pt x="31563" y="16250"/>
                  </a:lnTo>
                  <a:lnTo>
                    <a:pt x="31564" y="16226"/>
                  </a:lnTo>
                  <a:close/>
                  <a:moveTo>
                    <a:pt x="31299" y="16316"/>
                  </a:moveTo>
                  <a:cubicBezTo>
                    <a:pt x="31319" y="16316"/>
                    <a:pt x="31351" y="16329"/>
                    <a:pt x="31398" y="16360"/>
                  </a:cubicBezTo>
                  <a:cubicBezTo>
                    <a:pt x="31351" y="16388"/>
                    <a:pt x="31313" y="16410"/>
                    <a:pt x="31275" y="16432"/>
                  </a:cubicBezTo>
                  <a:cubicBezTo>
                    <a:pt x="31263" y="16370"/>
                    <a:pt x="31257" y="16316"/>
                    <a:pt x="31299" y="16316"/>
                  </a:cubicBezTo>
                  <a:close/>
                  <a:moveTo>
                    <a:pt x="345" y="16531"/>
                  </a:moveTo>
                  <a:lnTo>
                    <a:pt x="346" y="16554"/>
                  </a:lnTo>
                  <a:lnTo>
                    <a:pt x="289" y="16557"/>
                  </a:lnTo>
                  <a:lnTo>
                    <a:pt x="287" y="16532"/>
                  </a:lnTo>
                  <a:lnTo>
                    <a:pt x="345" y="16531"/>
                  </a:lnTo>
                  <a:close/>
                  <a:moveTo>
                    <a:pt x="947" y="16628"/>
                  </a:moveTo>
                  <a:lnTo>
                    <a:pt x="988" y="16682"/>
                  </a:lnTo>
                  <a:cubicBezTo>
                    <a:pt x="961" y="16682"/>
                    <a:pt x="945" y="16666"/>
                    <a:pt x="929" y="16651"/>
                  </a:cubicBezTo>
                  <a:lnTo>
                    <a:pt x="947" y="16628"/>
                  </a:lnTo>
                  <a:close/>
                  <a:moveTo>
                    <a:pt x="988" y="16682"/>
                  </a:moveTo>
                  <a:lnTo>
                    <a:pt x="977" y="16697"/>
                  </a:lnTo>
                  <a:cubicBezTo>
                    <a:pt x="1004" y="16697"/>
                    <a:pt x="1019" y="16713"/>
                    <a:pt x="1036" y="16728"/>
                  </a:cubicBezTo>
                  <a:lnTo>
                    <a:pt x="1022" y="16750"/>
                  </a:lnTo>
                  <a:cubicBezTo>
                    <a:pt x="1005" y="16732"/>
                    <a:pt x="989" y="16715"/>
                    <a:pt x="976" y="16697"/>
                  </a:cubicBezTo>
                  <a:lnTo>
                    <a:pt x="988" y="16682"/>
                  </a:lnTo>
                  <a:close/>
                  <a:moveTo>
                    <a:pt x="31554" y="16981"/>
                  </a:moveTo>
                  <a:lnTo>
                    <a:pt x="31573" y="16984"/>
                  </a:lnTo>
                  <a:lnTo>
                    <a:pt x="31560" y="17053"/>
                  </a:lnTo>
                  <a:lnTo>
                    <a:pt x="31541" y="17050"/>
                  </a:lnTo>
                  <a:lnTo>
                    <a:pt x="31554" y="16981"/>
                  </a:lnTo>
                  <a:close/>
                  <a:moveTo>
                    <a:pt x="31366" y="16598"/>
                  </a:moveTo>
                  <a:cubicBezTo>
                    <a:pt x="31407" y="16607"/>
                    <a:pt x="31436" y="16615"/>
                    <a:pt x="31475" y="16623"/>
                  </a:cubicBezTo>
                  <a:cubicBezTo>
                    <a:pt x="31433" y="16682"/>
                    <a:pt x="31405" y="16728"/>
                    <a:pt x="31369" y="16772"/>
                  </a:cubicBezTo>
                  <a:lnTo>
                    <a:pt x="31345" y="16734"/>
                  </a:lnTo>
                  <a:lnTo>
                    <a:pt x="31345" y="16734"/>
                  </a:lnTo>
                  <a:cubicBezTo>
                    <a:pt x="31351" y="16778"/>
                    <a:pt x="31367" y="16813"/>
                    <a:pt x="31385" y="16850"/>
                  </a:cubicBezTo>
                  <a:cubicBezTo>
                    <a:pt x="31339" y="16991"/>
                    <a:pt x="31257" y="17084"/>
                    <a:pt x="31114" y="17105"/>
                  </a:cubicBezTo>
                  <a:cubicBezTo>
                    <a:pt x="31120" y="17055"/>
                    <a:pt x="31126" y="16996"/>
                    <a:pt x="31133" y="16928"/>
                  </a:cubicBezTo>
                  <a:cubicBezTo>
                    <a:pt x="31169" y="16925"/>
                    <a:pt x="31195" y="16922"/>
                    <a:pt x="31233" y="16918"/>
                  </a:cubicBezTo>
                  <a:cubicBezTo>
                    <a:pt x="31261" y="16859"/>
                    <a:pt x="31292" y="16790"/>
                    <a:pt x="31325" y="16721"/>
                  </a:cubicBezTo>
                  <a:cubicBezTo>
                    <a:pt x="31353" y="16694"/>
                    <a:pt x="31358" y="16653"/>
                    <a:pt x="31366" y="16598"/>
                  </a:cubicBezTo>
                  <a:close/>
                  <a:moveTo>
                    <a:pt x="30449" y="17155"/>
                  </a:moveTo>
                  <a:lnTo>
                    <a:pt x="30507" y="17165"/>
                  </a:lnTo>
                  <a:lnTo>
                    <a:pt x="30502" y="17185"/>
                  </a:lnTo>
                  <a:lnTo>
                    <a:pt x="30446" y="17175"/>
                  </a:lnTo>
                  <a:lnTo>
                    <a:pt x="30449" y="17155"/>
                  </a:lnTo>
                  <a:close/>
                  <a:moveTo>
                    <a:pt x="31355" y="17088"/>
                  </a:moveTo>
                  <a:lnTo>
                    <a:pt x="31383" y="17093"/>
                  </a:lnTo>
                  <a:lnTo>
                    <a:pt x="31358" y="17230"/>
                  </a:lnTo>
                  <a:lnTo>
                    <a:pt x="31329" y="17225"/>
                  </a:lnTo>
                  <a:lnTo>
                    <a:pt x="31355" y="17088"/>
                  </a:lnTo>
                  <a:close/>
                  <a:moveTo>
                    <a:pt x="30618" y="17241"/>
                  </a:moveTo>
                  <a:lnTo>
                    <a:pt x="30713" y="17259"/>
                  </a:lnTo>
                  <a:lnTo>
                    <a:pt x="30711" y="17291"/>
                  </a:lnTo>
                  <a:lnTo>
                    <a:pt x="30614" y="17299"/>
                  </a:lnTo>
                  <a:lnTo>
                    <a:pt x="30614" y="17299"/>
                  </a:lnTo>
                  <a:lnTo>
                    <a:pt x="30618" y="17241"/>
                  </a:lnTo>
                  <a:close/>
                  <a:moveTo>
                    <a:pt x="30505" y="17277"/>
                  </a:moveTo>
                  <a:lnTo>
                    <a:pt x="30523" y="17280"/>
                  </a:lnTo>
                  <a:lnTo>
                    <a:pt x="30511" y="17344"/>
                  </a:lnTo>
                  <a:lnTo>
                    <a:pt x="30492" y="17341"/>
                  </a:lnTo>
                  <a:lnTo>
                    <a:pt x="30505" y="17277"/>
                  </a:lnTo>
                  <a:close/>
                  <a:moveTo>
                    <a:pt x="30843" y="17341"/>
                  </a:moveTo>
                  <a:lnTo>
                    <a:pt x="30863" y="17346"/>
                  </a:lnTo>
                  <a:lnTo>
                    <a:pt x="30849" y="17412"/>
                  </a:lnTo>
                  <a:lnTo>
                    <a:pt x="30830" y="17408"/>
                  </a:lnTo>
                  <a:lnTo>
                    <a:pt x="30843" y="17341"/>
                  </a:lnTo>
                  <a:close/>
                  <a:moveTo>
                    <a:pt x="30626" y="17458"/>
                  </a:moveTo>
                  <a:lnTo>
                    <a:pt x="30682" y="17469"/>
                  </a:lnTo>
                  <a:lnTo>
                    <a:pt x="30683" y="17469"/>
                  </a:lnTo>
                  <a:lnTo>
                    <a:pt x="30679" y="17491"/>
                  </a:lnTo>
                  <a:lnTo>
                    <a:pt x="30621" y="17480"/>
                  </a:lnTo>
                  <a:lnTo>
                    <a:pt x="30626" y="17458"/>
                  </a:lnTo>
                  <a:close/>
                  <a:moveTo>
                    <a:pt x="31173" y="17372"/>
                  </a:moveTo>
                  <a:lnTo>
                    <a:pt x="31173" y="17372"/>
                  </a:lnTo>
                  <a:cubicBezTo>
                    <a:pt x="31117" y="17469"/>
                    <a:pt x="31086" y="17524"/>
                    <a:pt x="31045" y="17596"/>
                  </a:cubicBezTo>
                  <a:cubicBezTo>
                    <a:pt x="31016" y="17543"/>
                    <a:pt x="30996" y="17508"/>
                    <a:pt x="30969" y="17459"/>
                  </a:cubicBezTo>
                  <a:cubicBezTo>
                    <a:pt x="31027" y="17434"/>
                    <a:pt x="31082" y="17411"/>
                    <a:pt x="31173" y="17372"/>
                  </a:cubicBezTo>
                  <a:close/>
                  <a:moveTo>
                    <a:pt x="31485" y="17565"/>
                  </a:moveTo>
                  <a:lnTo>
                    <a:pt x="31541" y="17577"/>
                  </a:lnTo>
                  <a:lnTo>
                    <a:pt x="31536" y="17600"/>
                  </a:lnTo>
                  <a:lnTo>
                    <a:pt x="31481" y="17589"/>
                  </a:lnTo>
                  <a:lnTo>
                    <a:pt x="31485" y="17565"/>
                  </a:lnTo>
                  <a:close/>
                  <a:moveTo>
                    <a:pt x="1379" y="17640"/>
                  </a:moveTo>
                  <a:lnTo>
                    <a:pt x="1382" y="17662"/>
                  </a:lnTo>
                  <a:lnTo>
                    <a:pt x="1325" y="17670"/>
                  </a:lnTo>
                  <a:lnTo>
                    <a:pt x="1322" y="17647"/>
                  </a:lnTo>
                  <a:lnTo>
                    <a:pt x="1379" y="17640"/>
                  </a:lnTo>
                  <a:close/>
                  <a:moveTo>
                    <a:pt x="31144" y="17612"/>
                  </a:moveTo>
                  <a:lnTo>
                    <a:pt x="31163" y="17617"/>
                  </a:lnTo>
                  <a:lnTo>
                    <a:pt x="31149" y="17684"/>
                  </a:lnTo>
                  <a:lnTo>
                    <a:pt x="31130" y="17680"/>
                  </a:lnTo>
                  <a:lnTo>
                    <a:pt x="31144" y="17612"/>
                  </a:lnTo>
                  <a:close/>
                  <a:moveTo>
                    <a:pt x="30964" y="17720"/>
                  </a:moveTo>
                  <a:lnTo>
                    <a:pt x="30979" y="17745"/>
                  </a:lnTo>
                  <a:lnTo>
                    <a:pt x="30925" y="17779"/>
                  </a:lnTo>
                  <a:lnTo>
                    <a:pt x="30925" y="17779"/>
                  </a:lnTo>
                  <a:cubicBezTo>
                    <a:pt x="30932" y="17749"/>
                    <a:pt x="30948" y="17734"/>
                    <a:pt x="30964" y="17720"/>
                  </a:cubicBezTo>
                  <a:close/>
                  <a:moveTo>
                    <a:pt x="30916" y="17764"/>
                  </a:moveTo>
                  <a:lnTo>
                    <a:pt x="30924" y="17779"/>
                  </a:lnTo>
                  <a:lnTo>
                    <a:pt x="30924" y="17779"/>
                  </a:lnTo>
                  <a:lnTo>
                    <a:pt x="30923" y="17780"/>
                  </a:lnTo>
                  <a:lnTo>
                    <a:pt x="30914" y="17765"/>
                  </a:lnTo>
                  <a:cubicBezTo>
                    <a:pt x="30908" y="17795"/>
                    <a:pt x="30892" y="17811"/>
                    <a:pt x="30874" y="17825"/>
                  </a:cubicBezTo>
                  <a:lnTo>
                    <a:pt x="30861" y="17800"/>
                  </a:lnTo>
                  <a:lnTo>
                    <a:pt x="30916" y="17764"/>
                  </a:lnTo>
                  <a:close/>
                  <a:moveTo>
                    <a:pt x="30683" y="17702"/>
                  </a:moveTo>
                  <a:cubicBezTo>
                    <a:pt x="30682" y="17759"/>
                    <a:pt x="30680" y="17790"/>
                    <a:pt x="30679" y="17834"/>
                  </a:cubicBezTo>
                  <a:cubicBezTo>
                    <a:pt x="30643" y="17836"/>
                    <a:pt x="30611" y="17836"/>
                    <a:pt x="30512" y="17837"/>
                  </a:cubicBezTo>
                  <a:cubicBezTo>
                    <a:pt x="30596" y="17771"/>
                    <a:pt x="30632" y="17743"/>
                    <a:pt x="30683" y="17702"/>
                  </a:cubicBezTo>
                  <a:close/>
                  <a:moveTo>
                    <a:pt x="31604" y="17858"/>
                  </a:moveTo>
                  <a:lnTo>
                    <a:pt x="31604" y="17858"/>
                  </a:lnTo>
                  <a:cubicBezTo>
                    <a:pt x="31604" y="17858"/>
                    <a:pt x="31604" y="17858"/>
                    <a:pt x="31604" y="17858"/>
                  </a:cubicBezTo>
                  <a:cubicBezTo>
                    <a:pt x="31604" y="17858"/>
                    <a:pt x="31604" y="17858"/>
                    <a:pt x="31604" y="17858"/>
                  </a:cubicBezTo>
                  <a:close/>
                  <a:moveTo>
                    <a:pt x="31238" y="17940"/>
                  </a:moveTo>
                  <a:lnTo>
                    <a:pt x="31294" y="17953"/>
                  </a:lnTo>
                  <a:lnTo>
                    <a:pt x="31289" y="17977"/>
                  </a:lnTo>
                  <a:lnTo>
                    <a:pt x="31233" y="17964"/>
                  </a:lnTo>
                  <a:lnTo>
                    <a:pt x="31238" y="17940"/>
                  </a:lnTo>
                  <a:close/>
                  <a:moveTo>
                    <a:pt x="31144" y="18131"/>
                  </a:moveTo>
                  <a:lnTo>
                    <a:pt x="31200" y="18146"/>
                  </a:lnTo>
                  <a:lnTo>
                    <a:pt x="31195" y="18168"/>
                  </a:lnTo>
                  <a:lnTo>
                    <a:pt x="31139" y="18155"/>
                  </a:lnTo>
                  <a:lnTo>
                    <a:pt x="31144" y="18131"/>
                  </a:lnTo>
                  <a:close/>
                  <a:moveTo>
                    <a:pt x="30589" y="18176"/>
                  </a:moveTo>
                  <a:lnTo>
                    <a:pt x="30579" y="18233"/>
                  </a:lnTo>
                  <a:lnTo>
                    <a:pt x="30487" y="18208"/>
                  </a:lnTo>
                  <a:lnTo>
                    <a:pt x="30492" y="18177"/>
                  </a:lnTo>
                  <a:lnTo>
                    <a:pt x="30589" y="18176"/>
                  </a:lnTo>
                  <a:close/>
                  <a:moveTo>
                    <a:pt x="31481" y="18207"/>
                  </a:moveTo>
                  <a:cubicBezTo>
                    <a:pt x="31517" y="18207"/>
                    <a:pt x="31544" y="18208"/>
                    <a:pt x="31594" y="18208"/>
                  </a:cubicBezTo>
                  <a:cubicBezTo>
                    <a:pt x="31582" y="18273"/>
                    <a:pt x="31576" y="18304"/>
                    <a:pt x="31573" y="18324"/>
                  </a:cubicBezTo>
                  <a:lnTo>
                    <a:pt x="31572" y="18324"/>
                  </a:lnTo>
                  <a:cubicBezTo>
                    <a:pt x="31547" y="18292"/>
                    <a:pt x="31519" y="18255"/>
                    <a:pt x="31481" y="18207"/>
                  </a:cubicBezTo>
                  <a:close/>
                  <a:moveTo>
                    <a:pt x="30596" y="18324"/>
                  </a:moveTo>
                  <a:lnTo>
                    <a:pt x="30608" y="18349"/>
                  </a:lnTo>
                  <a:lnTo>
                    <a:pt x="30549" y="18382"/>
                  </a:lnTo>
                  <a:lnTo>
                    <a:pt x="30546" y="18375"/>
                  </a:lnTo>
                  <a:lnTo>
                    <a:pt x="30546" y="18375"/>
                  </a:lnTo>
                  <a:cubicBezTo>
                    <a:pt x="30576" y="18341"/>
                    <a:pt x="30586" y="18333"/>
                    <a:pt x="30596" y="18324"/>
                  </a:cubicBezTo>
                  <a:close/>
                  <a:moveTo>
                    <a:pt x="31099" y="18329"/>
                  </a:moveTo>
                  <a:lnTo>
                    <a:pt x="31210" y="18357"/>
                  </a:lnTo>
                  <a:lnTo>
                    <a:pt x="31200" y="18390"/>
                  </a:lnTo>
                  <a:lnTo>
                    <a:pt x="31089" y="18361"/>
                  </a:lnTo>
                  <a:lnTo>
                    <a:pt x="31099" y="18329"/>
                  </a:lnTo>
                  <a:close/>
                  <a:moveTo>
                    <a:pt x="30521" y="18367"/>
                  </a:moveTo>
                  <a:cubicBezTo>
                    <a:pt x="30521" y="18375"/>
                    <a:pt x="30521" y="18382"/>
                    <a:pt x="30521" y="18390"/>
                  </a:cubicBezTo>
                  <a:lnTo>
                    <a:pt x="30521" y="18390"/>
                  </a:lnTo>
                  <a:cubicBezTo>
                    <a:pt x="30509" y="18403"/>
                    <a:pt x="30502" y="18409"/>
                    <a:pt x="30500" y="18409"/>
                  </a:cubicBezTo>
                  <a:cubicBezTo>
                    <a:pt x="30496" y="18409"/>
                    <a:pt x="30509" y="18388"/>
                    <a:pt x="30521" y="18367"/>
                  </a:cubicBezTo>
                  <a:close/>
                  <a:moveTo>
                    <a:pt x="30521" y="18405"/>
                  </a:moveTo>
                  <a:cubicBezTo>
                    <a:pt x="30522" y="18425"/>
                    <a:pt x="30522" y="18444"/>
                    <a:pt x="30518" y="18464"/>
                  </a:cubicBezTo>
                  <a:cubicBezTo>
                    <a:pt x="30517" y="18473"/>
                    <a:pt x="30492" y="18480"/>
                    <a:pt x="30437" y="18511"/>
                  </a:cubicBezTo>
                  <a:cubicBezTo>
                    <a:pt x="30473" y="18465"/>
                    <a:pt x="30501" y="18431"/>
                    <a:pt x="30521" y="18405"/>
                  </a:cubicBezTo>
                  <a:close/>
                  <a:moveTo>
                    <a:pt x="1926" y="18504"/>
                  </a:moveTo>
                  <a:lnTo>
                    <a:pt x="1931" y="18526"/>
                  </a:lnTo>
                  <a:lnTo>
                    <a:pt x="1875" y="18536"/>
                  </a:lnTo>
                  <a:lnTo>
                    <a:pt x="1869" y="18514"/>
                  </a:lnTo>
                  <a:lnTo>
                    <a:pt x="1926" y="18504"/>
                  </a:lnTo>
                  <a:close/>
                  <a:moveTo>
                    <a:pt x="30680" y="18387"/>
                  </a:moveTo>
                  <a:lnTo>
                    <a:pt x="30680" y="18387"/>
                  </a:lnTo>
                  <a:cubicBezTo>
                    <a:pt x="30705" y="18471"/>
                    <a:pt x="30721" y="18530"/>
                    <a:pt x="30746" y="18617"/>
                  </a:cubicBezTo>
                  <a:cubicBezTo>
                    <a:pt x="30679" y="18561"/>
                    <a:pt x="30657" y="18485"/>
                    <a:pt x="30680" y="18387"/>
                  </a:cubicBezTo>
                  <a:close/>
                  <a:moveTo>
                    <a:pt x="1960" y="18744"/>
                  </a:moveTo>
                  <a:lnTo>
                    <a:pt x="1973" y="18808"/>
                  </a:lnTo>
                  <a:lnTo>
                    <a:pt x="1956" y="18813"/>
                  </a:lnTo>
                  <a:lnTo>
                    <a:pt x="1941" y="18748"/>
                  </a:lnTo>
                  <a:lnTo>
                    <a:pt x="1960" y="18744"/>
                  </a:lnTo>
                  <a:close/>
                  <a:moveTo>
                    <a:pt x="30183" y="18756"/>
                  </a:moveTo>
                  <a:cubicBezTo>
                    <a:pt x="30271" y="18756"/>
                    <a:pt x="30303" y="18823"/>
                    <a:pt x="30326" y="18894"/>
                  </a:cubicBezTo>
                  <a:cubicBezTo>
                    <a:pt x="30283" y="18942"/>
                    <a:pt x="30245" y="18989"/>
                    <a:pt x="30196" y="19044"/>
                  </a:cubicBezTo>
                  <a:cubicBezTo>
                    <a:pt x="30174" y="18951"/>
                    <a:pt x="30153" y="18864"/>
                    <a:pt x="30130" y="18763"/>
                  </a:cubicBezTo>
                  <a:cubicBezTo>
                    <a:pt x="30150" y="18758"/>
                    <a:pt x="30167" y="18756"/>
                    <a:pt x="30183" y="18756"/>
                  </a:cubicBezTo>
                  <a:close/>
                  <a:moveTo>
                    <a:pt x="31007" y="19253"/>
                  </a:moveTo>
                  <a:lnTo>
                    <a:pt x="31063" y="19270"/>
                  </a:lnTo>
                  <a:lnTo>
                    <a:pt x="31055" y="19292"/>
                  </a:lnTo>
                  <a:lnTo>
                    <a:pt x="31001" y="19275"/>
                  </a:lnTo>
                  <a:lnTo>
                    <a:pt x="31007" y="19253"/>
                  </a:lnTo>
                  <a:close/>
                  <a:moveTo>
                    <a:pt x="888" y="19175"/>
                  </a:moveTo>
                  <a:cubicBezTo>
                    <a:pt x="899" y="19216"/>
                    <a:pt x="913" y="19254"/>
                    <a:pt x="927" y="19304"/>
                  </a:cubicBezTo>
                  <a:cubicBezTo>
                    <a:pt x="883" y="19319"/>
                    <a:pt x="851" y="19329"/>
                    <a:pt x="816" y="19341"/>
                  </a:cubicBezTo>
                  <a:cubicBezTo>
                    <a:pt x="821" y="19358"/>
                    <a:pt x="826" y="19378"/>
                    <a:pt x="830" y="19398"/>
                  </a:cubicBezTo>
                  <a:lnTo>
                    <a:pt x="830" y="19398"/>
                  </a:lnTo>
                  <a:cubicBezTo>
                    <a:pt x="809" y="19393"/>
                    <a:pt x="792" y="19382"/>
                    <a:pt x="776" y="19370"/>
                  </a:cubicBezTo>
                  <a:lnTo>
                    <a:pt x="817" y="19336"/>
                  </a:lnTo>
                  <a:cubicBezTo>
                    <a:pt x="810" y="19295"/>
                    <a:pt x="802" y="19253"/>
                    <a:pt x="794" y="19205"/>
                  </a:cubicBezTo>
                  <a:cubicBezTo>
                    <a:pt x="826" y="19194"/>
                    <a:pt x="851" y="19186"/>
                    <a:pt x="888" y="19175"/>
                  </a:cubicBezTo>
                  <a:close/>
                  <a:moveTo>
                    <a:pt x="832" y="19407"/>
                  </a:moveTo>
                  <a:lnTo>
                    <a:pt x="832" y="19407"/>
                  </a:lnTo>
                  <a:cubicBezTo>
                    <a:pt x="855" y="19411"/>
                    <a:pt x="873" y="19425"/>
                    <a:pt x="892" y="19438"/>
                  </a:cubicBezTo>
                  <a:lnTo>
                    <a:pt x="880" y="19463"/>
                  </a:lnTo>
                  <a:lnTo>
                    <a:pt x="827" y="19414"/>
                  </a:lnTo>
                  <a:lnTo>
                    <a:pt x="832" y="19407"/>
                  </a:lnTo>
                  <a:close/>
                  <a:moveTo>
                    <a:pt x="30620" y="19466"/>
                  </a:moveTo>
                  <a:lnTo>
                    <a:pt x="30632" y="19494"/>
                  </a:lnTo>
                  <a:lnTo>
                    <a:pt x="30574" y="19523"/>
                  </a:lnTo>
                  <a:cubicBezTo>
                    <a:pt x="30585" y="19494"/>
                    <a:pt x="30602" y="19481"/>
                    <a:pt x="30620" y="19466"/>
                  </a:cubicBezTo>
                  <a:close/>
                  <a:moveTo>
                    <a:pt x="30568" y="19506"/>
                  </a:moveTo>
                  <a:lnTo>
                    <a:pt x="30574" y="19523"/>
                  </a:lnTo>
                  <a:lnTo>
                    <a:pt x="30567" y="19507"/>
                  </a:lnTo>
                  <a:cubicBezTo>
                    <a:pt x="30557" y="19537"/>
                    <a:pt x="30539" y="19550"/>
                    <a:pt x="30521" y="19563"/>
                  </a:cubicBezTo>
                  <a:lnTo>
                    <a:pt x="30510" y="19537"/>
                  </a:lnTo>
                  <a:lnTo>
                    <a:pt x="30568" y="19506"/>
                  </a:lnTo>
                  <a:close/>
                  <a:moveTo>
                    <a:pt x="31261" y="19163"/>
                  </a:moveTo>
                  <a:lnTo>
                    <a:pt x="31261" y="19163"/>
                  </a:lnTo>
                  <a:cubicBezTo>
                    <a:pt x="31241" y="19247"/>
                    <a:pt x="31214" y="19331"/>
                    <a:pt x="31202" y="19416"/>
                  </a:cubicBezTo>
                  <a:cubicBezTo>
                    <a:pt x="31192" y="19488"/>
                    <a:pt x="31202" y="19560"/>
                    <a:pt x="31202" y="19629"/>
                  </a:cubicBezTo>
                  <a:cubicBezTo>
                    <a:pt x="31142" y="19607"/>
                    <a:pt x="31097" y="19592"/>
                    <a:pt x="31033" y="19570"/>
                  </a:cubicBezTo>
                  <a:cubicBezTo>
                    <a:pt x="31069" y="19511"/>
                    <a:pt x="31117" y="19448"/>
                    <a:pt x="31149" y="19375"/>
                  </a:cubicBezTo>
                  <a:cubicBezTo>
                    <a:pt x="31182" y="19304"/>
                    <a:pt x="31197" y="19225"/>
                    <a:pt x="31261" y="19163"/>
                  </a:cubicBezTo>
                  <a:close/>
                  <a:moveTo>
                    <a:pt x="30202" y="19694"/>
                  </a:moveTo>
                  <a:lnTo>
                    <a:pt x="30256" y="19713"/>
                  </a:lnTo>
                  <a:lnTo>
                    <a:pt x="30248" y="19735"/>
                  </a:lnTo>
                  <a:lnTo>
                    <a:pt x="30193" y="19715"/>
                  </a:lnTo>
                  <a:lnTo>
                    <a:pt x="30202" y="19694"/>
                  </a:lnTo>
                  <a:close/>
                  <a:moveTo>
                    <a:pt x="30640" y="19591"/>
                  </a:moveTo>
                  <a:lnTo>
                    <a:pt x="30640" y="19591"/>
                  </a:lnTo>
                  <a:cubicBezTo>
                    <a:pt x="30652" y="19651"/>
                    <a:pt x="30661" y="19700"/>
                    <a:pt x="30665" y="19756"/>
                  </a:cubicBezTo>
                  <a:cubicBezTo>
                    <a:pt x="30587" y="19742"/>
                    <a:pt x="30526" y="19742"/>
                    <a:pt x="30640" y="19591"/>
                  </a:cubicBezTo>
                  <a:close/>
                  <a:moveTo>
                    <a:pt x="30017" y="19690"/>
                  </a:moveTo>
                  <a:lnTo>
                    <a:pt x="30065" y="19700"/>
                  </a:lnTo>
                  <a:lnTo>
                    <a:pt x="30024" y="19803"/>
                  </a:lnTo>
                  <a:lnTo>
                    <a:pt x="29998" y="19797"/>
                  </a:lnTo>
                  <a:lnTo>
                    <a:pt x="30017" y="19690"/>
                  </a:lnTo>
                  <a:close/>
                  <a:moveTo>
                    <a:pt x="30661" y="19990"/>
                  </a:moveTo>
                  <a:lnTo>
                    <a:pt x="30679" y="19997"/>
                  </a:lnTo>
                  <a:lnTo>
                    <a:pt x="30652" y="20062"/>
                  </a:lnTo>
                  <a:lnTo>
                    <a:pt x="30635" y="20054"/>
                  </a:lnTo>
                  <a:lnTo>
                    <a:pt x="30661" y="19990"/>
                  </a:lnTo>
                  <a:close/>
                  <a:moveTo>
                    <a:pt x="30663" y="20240"/>
                  </a:moveTo>
                  <a:lnTo>
                    <a:pt x="30715" y="20262"/>
                  </a:lnTo>
                  <a:lnTo>
                    <a:pt x="30707" y="20284"/>
                  </a:lnTo>
                  <a:lnTo>
                    <a:pt x="30654" y="20262"/>
                  </a:lnTo>
                  <a:lnTo>
                    <a:pt x="30663" y="20240"/>
                  </a:lnTo>
                  <a:close/>
                  <a:moveTo>
                    <a:pt x="29531" y="20277"/>
                  </a:moveTo>
                  <a:lnTo>
                    <a:pt x="29583" y="20299"/>
                  </a:lnTo>
                  <a:lnTo>
                    <a:pt x="29575" y="20319"/>
                  </a:lnTo>
                  <a:lnTo>
                    <a:pt x="29522" y="20296"/>
                  </a:lnTo>
                  <a:lnTo>
                    <a:pt x="29531" y="20277"/>
                  </a:lnTo>
                  <a:close/>
                  <a:moveTo>
                    <a:pt x="30452" y="20353"/>
                  </a:moveTo>
                  <a:lnTo>
                    <a:pt x="30468" y="20360"/>
                  </a:lnTo>
                  <a:lnTo>
                    <a:pt x="30443" y="20425"/>
                  </a:lnTo>
                  <a:lnTo>
                    <a:pt x="30426" y="20418"/>
                  </a:lnTo>
                  <a:lnTo>
                    <a:pt x="30452" y="20353"/>
                  </a:lnTo>
                  <a:close/>
                  <a:moveTo>
                    <a:pt x="30558" y="20343"/>
                  </a:moveTo>
                  <a:lnTo>
                    <a:pt x="30607" y="20355"/>
                  </a:lnTo>
                  <a:lnTo>
                    <a:pt x="30564" y="20462"/>
                  </a:lnTo>
                  <a:lnTo>
                    <a:pt x="30536" y="20456"/>
                  </a:lnTo>
                  <a:lnTo>
                    <a:pt x="30558" y="20343"/>
                  </a:lnTo>
                  <a:close/>
                  <a:moveTo>
                    <a:pt x="30801" y="20480"/>
                  </a:moveTo>
                  <a:lnTo>
                    <a:pt x="30801" y="20480"/>
                  </a:lnTo>
                  <a:cubicBezTo>
                    <a:pt x="30776" y="20556"/>
                    <a:pt x="30758" y="20616"/>
                    <a:pt x="30735" y="20690"/>
                  </a:cubicBezTo>
                  <a:cubicBezTo>
                    <a:pt x="30689" y="20677"/>
                    <a:pt x="30655" y="20666"/>
                    <a:pt x="30633" y="20659"/>
                  </a:cubicBezTo>
                  <a:cubicBezTo>
                    <a:pt x="30605" y="20672"/>
                    <a:pt x="30586" y="20686"/>
                    <a:pt x="30567" y="20697"/>
                  </a:cubicBezTo>
                  <a:lnTo>
                    <a:pt x="30558" y="20669"/>
                  </a:lnTo>
                  <a:lnTo>
                    <a:pt x="30620" y="20643"/>
                  </a:lnTo>
                  <a:lnTo>
                    <a:pt x="30624" y="20661"/>
                  </a:lnTo>
                  <a:cubicBezTo>
                    <a:pt x="30626" y="20609"/>
                    <a:pt x="30618" y="20569"/>
                    <a:pt x="30611" y="20522"/>
                  </a:cubicBezTo>
                  <a:cubicBezTo>
                    <a:pt x="30633" y="20522"/>
                    <a:pt x="30654" y="20523"/>
                    <a:pt x="30675" y="20523"/>
                  </a:cubicBezTo>
                  <a:cubicBezTo>
                    <a:pt x="30690" y="20523"/>
                    <a:pt x="30706" y="20523"/>
                    <a:pt x="30721" y="20521"/>
                  </a:cubicBezTo>
                  <a:cubicBezTo>
                    <a:pt x="30739" y="20519"/>
                    <a:pt x="30758" y="20502"/>
                    <a:pt x="30801" y="20480"/>
                  </a:cubicBezTo>
                  <a:close/>
                  <a:moveTo>
                    <a:pt x="30454" y="20758"/>
                  </a:moveTo>
                  <a:lnTo>
                    <a:pt x="30507" y="20781"/>
                  </a:lnTo>
                  <a:lnTo>
                    <a:pt x="30498" y="20803"/>
                  </a:lnTo>
                  <a:lnTo>
                    <a:pt x="30445" y="20778"/>
                  </a:lnTo>
                  <a:lnTo>
                    <a:pt x="30454" y="20758"/>
                  </a:lnTo>
                  <a:close/>
                  <a:moveTo>
                    <a:pt x="30009" y="20931"/>
                  </a:moveTo>
                  <a:lnTo>
                    <a:pt x="30062" y="20956"/>
                  </a:lnTo>
                  <a:lnTo>
                    <a:pt x="30053" y="20977"/>
                  </a:lnTo>
                  <a:lnTo>
                    <a:pt x="30000" y="20953"/>
                  </a:lnTo>
                  <a:lnTo>
                    <a:pt x="30009" y="20931"/>
                  </a:lnTo>
                  <a:close/>
                  <a:moveTo>
                    <a:pt x="30267" y="21027"/>
                  </a:moveTo>
                  <a:lnTo>
                    <a:pt x="30267" y="21027"/>
                  </a:lnTo>
                  <a:cubicBezTo>
                    <a:pt x="30258" y="21062"/>
                    <a:pt x="30252" y="21102"/>
                    <a:pt x="30233" y="21152"/>
                  </a:cubicBezTo>
                  <a:cubicBezTo>
                    <a:pt x="30176" y="21124"/>
                    <a:pt x="30130" y="21102"/>
                    <a:pt x="30050" y="21064"/>
                  </a:cubicBezTo>
                  <a:cubicBezTo>
                    <a:pt x="30143" y="21047"/>
                    <a:pt x="30199" y="21039"/>
                    <a:pt x="30267" y="21027"/>
                  </a:cubicBezTo>
                  <a:close/>
                  <a:moveTo>
                    <a:pt x="30434" y="20972"/>
                  </a:moveTo>
                  <a:cubicBezTo>
                    <a:pt x="30597" y="20972"/>
                    <a:pt x="30463" y="21141"/>
                    <a:pt x="30537" y="21198"/>
                  </a:cubicBezTo>
                  <a:cubicBezTo>
                    <a:pt x="30459" y="21223"/>
                    <a:pt x="30411" y="21234"/>
                    <a:pt x="30323" y="21258"/>
                  </a:cubicBezTo>
                  <a:cubicBezTo>
                    <a:pt x="30382" y="21139"/>
                    <a:pt x="30398" y="21049"/>
                    <a:pt x="30427" y="20972"/>
                  </a:cubicBezTo>
                  <a:cubicBezTo>
                    <a:pt x="30429" y="20972"/>
                    <a:pt x="30431" y="20972"/>
                    <a:pt x="30434" y="20972"/>
                  </a:cubicBezTo>
                  <a:close/>
                  <a:moveTo>
                    <a:pt x="2989" y="21250"/>
                  </a:moveTo>
                  <a:lnTo>
                    <a:pt x="3015" y="21311"/>
                  </a:lnTo>
                  <a:lnTo>
                    <a:pt x="2997" y="21318"/>
                  </a:lnTo>
                  <a:lnTo>
                    <a:pt x="2971" y="21258"/>
                  </a:lnTo>
                  <a:lnTo>
                    <a:pt x="2989" y="21250"/>
                  </a:lnTo>
                  <a:close/>
                  <a:moveTo>
                    <a:pt x="29507" y="21368"/>
                  </a:moveTo>
                  <a:cubicBezTo>
                    <a:pt x="29582" y="21368"/>
                    <a:pt x="29643" y="21396"/>
                    <a:pt x="29690" y="21453"/>
                  </a:cubicBezTo>
                  <a:lnTo>
                    <a:pt x="29690" y="21453"/>
                  </a:lnTo>
                  <a:cubicBezTo>
                    <a:pt x="29609" y="21442"/>
                    <a:pt x="29540" y="21406"/>
                    <a:pt x="29472" y="21370"/>
                  </a:cubicBezTo>
                  <a:cubicBezTo>
                    <a:pt x="29484" y="21368"/>
                    <a:pt x="29496" y="21368"/>
                    <a:pt x="29507" y="21368"/>
                  </a:cubicBezTo>
                  <a:close/>
                  <a:moveTo>
                    <a:pt x="29806" y="21424"/>
                  </a:moveTo>
                  <a:lnTo>
                    <a:pt x="29796" y="21483"/>
                  </a:lnTo>
                  <a:lnTo>
                    <a:pt x="29900" y="21604"/>
                  </a:lnTo>
                  <a:lnTo>
                    <a:pt x="29900" y="21604"/>
                  </a:lnTo>
                  <a:cubicBezTo>
                    <a:pt x="29876" y="21616"/>
                    <a:pt x="29852" y="21623"/>
                    <a:pt x="29829" y="21623"/>
                  </a:cubicBezTo>
                  <a:cubicBezTo>
                    <a:pt x="29799" y="21623"/>
                    <a:pt x="29769" y="21613"/>
                    <a:pt x="29739" y="21593"/>
                  </a:cubicBezTo>
                  <a:cubicBezTo>
                    <a:pt x="29758" y="21558"/>
                    <a:pt x="29777" y="21521"/>
                    <a:pt x="29796" y="21483"/>
                  </a:cubicBezTo>
                  <a:lnTo>
                    <a:pt x="29756" y="21462"/>
                  </a:lnTo>
                  <a:lnTo>
                    <a:pt x="29756" y="21462"/>
                  </a:lnTo>
                  <a:cubicBezTo>
                    <a:pt x="29778" y="21440"/>
                    <a:pt x="29792" y="21432"/>
                    <a:pt x="29806" y="21424"/>
                  </a:cubicBezTo>
                  <a:close/>
                  <a:moveTo>
                    <a:pt x="29984" y="21603"/>
                  </a:moveTo>
                  <a:cubicBezTo>
                    <a:pt x="30006" y="21603"/>
                    <a:pt x="30025" y="21610"/>
                    <a:pt x="30043" y="21618"/>
                  </a:cubicBezTo>
                  <a:lnTo>
                    <a:pt x="30027" y="21659"/>
                  </a:lnTo>
                  <a:lnTo>
                    <a:pt x="29915" y="21630"/>
                  </a:lnTo>
                  <a:lnTo>
                    <a:pt x="29918" y="21623"/>
                  </a:lnTo>
                  <a:lnTo>
                    <a:pt x="29918" y="21623"/>
                  </a:lnTo>
                  <a:cubicBezTo>
                    <a:pt x="29944" y="21608"/>
                    <a:pt x="29965" y="21603"/>
                    <a:pt x="29984" y="21603"/>
                  </a:cubicBezTo>
                  <a:close/>
                  <a:moveTo>
                    <a:pt x="30090" y="21811"/>
                  </a:moveTo>
                  <a:lnTo>
                    <a:pt x="30118" y="21821"/>
                  </a:lnTo>
                  <a:lnTo>
                    <a:pt x="30052" y="21996"/>
                  </a:lnTo>
                  <a:lnTo>
                    <a:pt x="30003" y="21977"/>
                  </a:lnTo>
                  <a:lnTo>
                    <a:pt x="30090" y="21811"/>
                  </a:lnTo>
                  <a:close/>
                  <a:moveTo>
                    <a:pt x="3355" y="22180"/>
                  </a:moveTo>
                  <a:lnTo>
                    <a:pt x="3374" y="22207"/>
                  </a:lnTo>
                  <a:lnTo>
                    <a:pt x="3301" y="22270"/>
                  </a:lnTo>
                  <a:lnTo>
                    <a:pt x="3270" y="22223"/>
                  </a:lnTo>
                  <a:lnTo>
                    <a:pt x="3355" y="22180"/>
                  </a:lnTo>
                  <a:close/>
                  <a:moveTo>
                    <a:pt x="28672" y="22457"/>
                  </a:moveTo>
                  <a:lnTo>
                    <a:pt x="28688" y="22467"/>
                  </a:lnTo>
                  <a:lnTo>
                    <a:pt x="28651" y="22523"/>
                  </a:lnTo>
                  <a:lnTo>
                    <a:pt x="28635" y="22511"/>
                  </a:lnTo>
                  <a:lnTo>
                    <a:pt x="28672" y="22457"/>
                  </a:lnTo>
                  <a:close/>
                  <a:moveTo>
                    <a:pt x="29238" y="22426"/>
                  </a:moveTo>
                  <a:cubicBezTo>
                    <a:pt x="29241" y="22525"/>
                    <a:pt x="29243" y="22570"/>
                    <a:pt x="29244" y="22638"/>
                  </a:cubicBezTo>
                  <a:cubicBezTo>
                    <a:pt x="29191" y="22620"/>
                    <a:pt x="29166" y="22611"/>
                    <a:pt x="29125" y="22598"/>
                  </a:cubicBezTo>
                  <a:cubicBezTo>
                    <a:pt x="29155" y="22553"/>
                    <a:pt x="29180" y="22514"/>
                    <a:pt x="29238" y="22426"/>
                  </a:cubicBezTo>
                  <a:close/>
                  <a:moveTo>
                    <a:pt x="30156" y="22570"/>
                  </a:moveTo>
                  <a:lnTo>
                    <a:pt x="30174" y="22579"/>
                  </a:lnTo>
                  <a:lnTo>
                    <a:pt x="30140" y="22642"/>
                  </a:lnTo>
                  <a:lnTo>
                    <a:pt x="30124" y="22633"/>
                  </a:lnTo>
                  <a:lnTo>
                    <a:pt x="30156" y="22570"/>
                  </a:lnTo>
                  <a:close/>
                  <a:moveTo>
                    <a:pt x="29340" y="22663"/>
                  </a:moveTo>
                  <a:lnTo>
                    <a:pt x="29437" y="22725"/>
                  </a:lnTo>
                  <a:lnTo>
                    <a:pt x="29418" y="22754"/>
                  </a:lnTo>
                  <a:lnTo>
                    <a:pt x="29321" y="22692"/>
                  </a:lnTo>
                  <a:lnTo>
                    <a:pt x="29340" y="22663"/>
                  </a:lnTo>
                  <a:close/>
                  <a:moveTo>
                    <a:pt x="29596" y="22725"/>
                  </a:moveTo>
                  <a:lnTo>
                    <a:pt x="29612" y="22735"/>
                  </a:lnTo>
                  <a:lnTo>
                    <a:pt x="29574" y="22794"/>
                  </a:lnTo>
                  <a:lnTo>
                    <a:pt x="29558" y="22784"/>
                  </a:lnTo>
                  <a:lnTo>
                    <a:pt x="29596" y="22725"/>
                  </a:lnTo>
                  <a:close/>
                  <a:moveTo>
                    <a:pt x="29079" y="22885"/>
                  </a:moveTo>
                  <a:lnTo>
                    <a:pt x="29096" y="22895"/>
                  </a:lnTo>
                  <a:lnTo>
                    <a:pt x="29057" y="22953"/>
                  </a:lnTo>
                  <a:lnTo>
                    <a:pt x="29041" y="22942"/>
                  </a:lnTo>
                  <a:lnTo>
                    <a:pt x="29079" y="22885"/>
                  </a:lnTo>
                  <a:close/>
                  <a:moveTo>
                    <a:pt x="28753" y="22928"/>
                  </a:moveTo>
                  <a:lnTo>
                    <a:pt x="28896" y="23026"/>
                  </a:lnTo>
                  <a:lnTo>
                    <a:pt x="28876" y="23054"/>
                  </a:lnTo>
                  <a:lnTo>
                    <a:pt x="28735" y="22957"/>
                  </a:lnTo>
                  <a:lnTo>
                    <a:pt x="28753" y="22928"/>
                  </a:lnTo>
                  <a:close/>
                  <a:moveTo>
                    <a:pt x="29797" y="22934"/>
                  </a:moveTo>
                  <a:lnTo>
                    <a:pt x="29822" y="22950"/>
                  </a:lnTo>
                  <a:lnTo>
                    <a:pt x="29744" y="23069"/>
                  </a:lnTo>
                  <a:lnTo>
                    <a:pt x="29719" y="23054"/>
                  </a:lnTo>
                  <a:lnTo>
                    <a:pt x="29797" y="22934"/>
                  </a:lnTo>
                  <a:close/>
                  <a:moveTo>
                    <a:pt x="3883" y="23109"/>
                  </a:moveTo>
                  <a:lnTo>
                    <a:pt x="3895" y="23128"/>
                  </a:lnTo>
                  <a:lnTo>
                    <a:pt x="3845" y="23156"/>
                  </a:lnTo>
                  <a:lnTo>
                    <a:pt x="3835" y="23137"/>
                  </a:lnTo>
                  <a:lnTo>
                    <a:pt x="3883" y="23109"/>
                  </a:lnTo>
                  <a:close/>
                  <a:moveTo>
                    <a:pt x="29047" y="23215"/>
                  </a:moveTo>
                  <a:lnTo>
                    <a:pt x="29143" y="23279"/>
                  </a:lnTo>
                  <a:lnTo>
                    <a:pt x="29124" y="23309"/>
                  </a:lnTo>
                  <a:lnTo>
                    <a:pt x="29029" y="23243"/>
                  </a:lnTo>
                  <a:lnTo>
                    <a:pt x="29047" y="23215"/>
                  </a:lnTo>
                  <a:close/>
                  <a:moveTo>
                    <a:pt x="28968" y="23335"/>
                  </a:moveTo>
                  <a:lnTo>
                    <a:pt x="29015" y="23369"/>
                  </a:lnTo>
                  <a:lnTo>
                    <a:pt x="29001" y="23388"/>
                  </a:lnTo>
                  <a:lnTo>
                    <a:pt x="28954" y="23354"/>
                  </a:lnTo>
                  <a:lnTo>
                    <a:pt x="28968" y="23335"/>
                  </a:lnTo>
                  <a:close/>
                  <a:moveTo>
                    <a:pt x="29681" y="23401"/>
                  </a:moveTo>
                  <a:lnTo>
                    <a:pt x="29728" y="23434"/>
                  </a:lnTo>
                  <a:lnTo>
                    <a:pt x="29715" y="23454"/>
                  </a:lnTo>
                  <a:lnTo>
                    <a:pt x="29668" y="23422"/>
                  </a:lnTo>
                  <a:lnTo>
                    <a:pt x="29681" y="23401"/>
                  </a:lnTo>
                  <a:close/>
                  <a:moveTo>
                    <a:pt x="29194" y="23410"/>
                  </a:moveTo>
                  <a:lnTo>
                    <a:pt x="29241" y="23443"/>
                  </a:lnTo>
                  <a:lnTo>
                    <a:pt x="29228" y="23463"/>
                  </a:lnTo>
                  <a:lnTo>
                    <a:pt x="29181" y="23429"/>
                  </a:lnTo>
                  <a:lnTo>
                    <a:pt x="29194" y="23410"/>
                  </a:lnTo>
                  <a:close/>
                  <a:moveTo>
                    <a:pt x="29068" y="23635"/>
                  </a:moveTo>
                  <a:lnTo>
                    <a:pt x="29084" y="23647"/>
                  </a:lnTo>
                  <a:lnTo>
                    <a:pt x="29046" y="23706"/>
                  </a:lnTo>
                  <a:lnTo>
                    <a:pt x="29029" y="23694"/>
                  </a:lnTo>
                  <a:lnTo>
                    <a:pt x="29068" y="23635"/>
                  </a:lnTo>
                  <a:close/>
                  <a:moveTo>
                    <a:pt x="27901" y="23618"/>
                  </a:moveTo>
                  <a:cubicBezTo>
                    <a:pt x="27935" y="23634"/>
                    <a:pt x="27960" y="23646"/>
                    <a:pt x="27998" y="23663"/>
                  </a:cubicBezTo>
                  <a:cubicBezTo>
                    <a:pt x="27966" y="23705"/>
                    <a:pt x="27938" y="23740"/>
                    <a:pt x="27910" y="23774"/>
                  </a:cubicBezTo>
                  <a:cubicBezTo>
                    <a:pt x="27885" y="23753"/>
                    <a:pt x="27870" y="23741"/>
                    <a:pt x="27845" y="23721"/>
                  </a:cubicBezTo>
                  <a:cubicBezTo>
                    <a:pt x="27861" y="23691"/>
                    <a:pt x="27879" y="23659"/>
                    <a:pt x="27901" y="23618"/>
                  </a:cubicBezTo>
                  <a:close/>
                  <a:moveTo>
                    <a:pt x="29269" y="23715"/>
                  </a:moveTo>
                  <a:lnTo>
                    <a:pt x="29363" y="23782"/>
                  </a:lnTo>
                  <a:lnTo>
                    <a:pt x="29343" y="23813"/>
                  </a:lnTo>
                  <a:lnTo>
                    <a:pt x="29250" y="23746"/>
                  </a:lnTo>
                  <a:lnTo>
                    <a:pt x="29250" y="23744"/>
                  </a:lnTo>
                  <a:lnTo>
                    <a:pt x="29269" y="23715"/>
                  </a:lnTo>
                  <a:close/>
                  <a:moveTo>
                    <a:pt x="27941" y="23972"/>
                  </a:moveTo>
                  <a:lnTo>
                    <a:pt x="27954" y="23986"/>
                  </a:lnTo>
                  <a:lnTo>
                    <a:pt x="27913" y="24037"/>
                  </a:lnTo>
                  <a:lnTo>
                    <a:pt x="27898" y="24025"/>
                  </a:lnTo>
                  <a:lnTo>
                    <a:pt x="27939" y="23972"/>
                  </a:lnTo>
                  <a:close/>
                  <a:moveTo>
                    <a:pt x="28451" y="24151"/>
                  </a:moveTo>
                  <a:cubicBezTo>
                    <a:pt x="28490" y="24151"/>
                    <a:pt x="28521" y="24165"/>
                    <a:pt x="28529" y="24225"/>
                  </a:cubicBezTo>
                  <a:cubicBezTo>
                    <a:pt x="28484" y="24234"/>
                    <a:pt x="28444" y="24243"/>
                    <a:pt x="28389" y="24253"/>
                  </a:cubicBezTo>
                  <a:cubicBezTo>
                    <a:pt x="28360" y="24224"/>
                    <a:pt x="28323" y="24187"/>
                    <a:pt x="28288" y="24152"/>
                  </a:cubicBezTo>
                  <a:lnTo>
                    <a:pt x="28288" y="24152"/>
                  </a:lnTo>
                  <a:cubicBezTo>
                    <a:pt x="28301" y="24161"/>
                    <a:pt x="28318" y="24164"/>
                    <a:pt x="28335" y="24164"/>
                  </a:cubicBezTo>
                  <a:cubicBezTo>
                    <a:pt x="28372" y="24164"/>
                    <a:pt x="28415" y="24151"/>
                    <a:pt x="28451" y="24151"/>
                  </a:cubicBezTo>
                  <a:close/>
                  <a:moveTo>
                    <a:pt x="29021" y="24249"/>
                  </a:moveTo>
                  <a:lnTo>
                    <a:pt x="29065" y="24284"/>
                  </a:lnTo>
                  <a:lnTo>
                    <a:pt x="29050" y="24303"/>
                  </a:lnTo>
                  <a:lnTo>
                    <a:pt x="29006" y="24268"/>
                  </a:lnTo>
                  <a:lnTo>
                    <a:pt x="29021" y="24249"/>
                  </a:lnTo>
                  <a:close/>
                  <a:moveTo>
                    <a:pt x="27947" y="24240"/>
                  </a:moveTo>
                  <a:lnTo>
                    <a:pt x="27961" y="24253"/>
                  </a:lnTo>
                  <a:lnTo>
                    <a:pt x="27919" y="24306"/>
                  </a:lnTo>
                  <a:lnTo>
                    <a:pt x="27904" y="24293"/>
                  </a:lnTo>
                  <a:lnTo>
                    <a:pt x="27947" y="24240"/>
                  </a:lnTo>
                  <a:close/>
                  <a:moveTo>
                    <a:pt x="3261" y="24372"/>
                  </a:moveTo>
                  <a:lnTo>
                    <a:pt x="3281" y="24402"/>
                  </a:lnTo>
                  <a:lnTo>
                    <a:pt x="3186" y="24464"/>
                  </a:lnTo>
                  <a:lnTo>
                    <a:pt x="3164" y="24434"/>
                  </a:lnTo>
                  <a:lnTo>
                    <a:pt x="3261" y="24372"/>
                  </a:lnTo>
                  <a:close/>
                  <a:moveTo>
                    <a:pt x="28625" y="24571"/>
                  </a:moveTo>
                  <a:lnTo>
                    <a:pt x="28715" y="24609"/>
                  </a:lnTo>
                  <a:lnTo>
                    <a:pt x="28681" y="24661"/>
                  </a:lnTo>
                  <a:lnTo>
                    <a:pt x="28607" y="24599"/>
                  </a:lnTo>
                  <a:lnTo>
                    <a:pt x="28625" y="24571"/>
                  </a:lnTo>
                  <a:close/>
                  <a:moveTo>
                    <a:pt x="27338" y="24683"/>
                  </a:moveTo>
                  <a:lnTo>
                    <a:pt x="27358" y="24702"/>
                  </a:lnTo>
                  <a:lnTo>
                    <a:pt x="27265" y="24798"/>
                  </a:lnTo>
                  <a:lnTo>
                    <a:pt x="27243" y="24779"/>
                  </a:lnTo>
                  <a:lnTo>
                    <a:pt x="27338" y="24683"/>
                  </a:lnTo>
                  <a:close/>
                  <a:moveTo>
                    <a:pt x="27338" y="24990"/>
                  </a:moveTo>
                  <a:lnTo>
                    <a:pt x="27379" y="25030"/>
                  </a:lnTo>
                  <a:lnTo>
                    <a:pt x="27363" y="25046"/>
                  </a:lnTo>
                  <a:lnTo>
                    <a:pt x="27321" y="25007"/>
                  </a:lnTo>
                  <a:lnTo>
                    <a:pt x="27338" y="24990"/>
                  </a:lnTo>
                  <a:close/>
                  <a:moveTo>
                    <a:pt x="28554" y="25139"/>
                  </a:moveTo>
                  <a:lnTo>
                    <a:pt x="28569" y="25152"/>
                  </a:lnTo>
                  <a:lnTo>
                    <a:pt x="28523" y="25208"/>
                  </a:lnTo>
                  <a:lnTo>
                    <a:pt x="28509" y="25195"/>
                  </a:lnTo>
                  <a:lnTo>
                    <a:pt x="28554" y="25139"/>
                  </a:lnTo>
                  <a:close/>
                  <a:moveTo>
                    <a:pt x="26962" y="25155"/>
                  </a:moveTo>
                  <a:lnTo>
                    <a:pt x="26976" y="25170"/>
                  </a:lnTo>
                  <a:lnTo>
                    <a:pt x="26930" y="25217"/>
                  </a:lnTo>
                  <a:lnTo>
                    <a:pt x="26917" y="25204"/>
                  </a:lnTo>
                  <a:lnTo>
                    <a:pt x="26962" y="25155"/>
                  </a:lnTo>
                  <a:close/>
                  <a:moveTo>
                    <a:pt x="27436" y="25070"/>
                  </a:moveTo>
                  <a:lnTo>
                    <a:pt x="27460" y="25089"/>
                  </a:lnTo>
                  <a:lnTo>
                    <a:pt x="27346" y="25235"/>
                  </a:lnTo>
                  <a:lnTo>
                    <a:pt x="27310" y="25199"/>
                  </a:lnTo>
                  <a:lnTo>
                    <a:pt x="27436" y="25070"/>
                  </a:lnTo>
                  <a:close/>
                  <a:moveTo>
                    <a:pt x="4066" y="25211"/>
                  </a:moveTo>
                  <a:lnTo>
                    <a:pt x="4082" y="25229"/>
                  </a:lnTo>
                  <a:lnTo>
                    <a:pt x="4035" y="25264"/>
                  </a:lnTo>
                  <a:lnTo>
                    <a:pt x="4020" y="25246"/>
                  </a:lnTo>
                  <a:lnTo>
                    <a:pt x="4066" y="25211"/>
                  </a:lnTo>
                  <a:close/>
                  <a:moveTo>
                    <a:pt x="5190" y="25290"/>
                  </a:moveTo>
                  <a:lnTo>
                    <a:pt x="5204" y="25307"/>
                  </a:lnTo>
                  <a:lnTo>
                    <a:pt x="5160" y="25345"/>
                  </a:lnTo>
                  <a:lnTo>
                    <a:pt x="5145" y="25327"/>
                  </a:lnTo>
                  <a:lnTo>
                    <a:pt x="5190" y="25290"/>
                  </a:lnTo>
                  <a:close/>
                  <a:moveTo>
                    <a:pt x="26920" y="25336"/>
                  </a:moveTo>
                  <a:lnTo>
                    <a:pt x="26961" y="25377"/>
                  </a:lnTo>
                  <a:lnTo>
                    <a:pt x="26945" y="25393"/>
                  </a:lnTo>
                  <a:lnTo>
                    <a:pt x="26905" y="25352"/>
                  </a:lnTo>
                  <a:lnTo>
                    <a:pt x="26920" y="25336"/>
                  </a:lnTo>
                  <a:close/>
                  <a:moveTo>
                    <a:pt x="28338" y="25363"/>
                  </a:moveTo>
                  <a:lnTo>
                    <a:pt x="28379" y="25402"/>
                  </a:lnTo>
                  <a:lnTo>
                    <a:pt x="28363" y="25420"/>
                  </a:lnTo>
                  <a:lnTo>
                    <a:pt x="28320" y="25380"/>
                  </a:lnTo>
                  <a:lnTo>
                    <a:pt x="28338" y="25363"/>
                  </a:lnTo>
                  <a:close/>
                  <a:moveTo>
                    <a:pt x="28340" y="25546"/>
                  </a:moveTo>
                  <a:cubicBezTo>
                    <a:pt x="28362" y="25546"/>
                    <a:pt x="28385" y="25572"/>
                    <a:pt x="28409" y="25645"/>
                  </a:cubicBezTo>
                  <a:cubicBezTo>
                    <a:pt x="28351" y="25641"/>
                    <a:pt x="28307" y="25636"/>
                    <a:pt x="28253" y="25630"/>
                  </a:cubicBezTo>
                  <a:cubicBezTo>
                    <a:pt x="28283" y="25588"/>
                    <a:pt x="28311" y="25546"/>
                    <a:pt x="28340" y="25546"/>
                  </a:cubicBezTo>
                  <a:close/>
                  <a:moveTo>
                    <a:pt x="27514" y="25446"/>
                  </a:moveTo>
                  <a:lnTo>
                    <a:pt x="27514" y="25446"/>
                  </a:lnTo>
                  <a:cubicBezTo>
                    <a:pt x="27505" y="25558"/>
                    <a:pt x="27502" y="25604"/>
                    <a:pt x="27496" y="25673"/>
                  </a:cubicBezTo>
                  <a:cubicBezTo>
                    <a:pt x="27455" y="25647"/>
                    <a:pt x="27433" y="25633"/>
                    <a:pt x="27401" y="25613"/>
                  </a:cubicBezTo>
                  <a:cubicBezTo>
                    <a:pt x="27424" y="25576"/>
                    <a:pt x="27446" y="25545"/>
                    <a:pt x="27514" y="25446"/>
                  </a:cubicBezTo>
                  <a:close/>
                  <a:moveTo>
                    <a:pt x="27477" y="25782"/>
                  </a:moveTo>
                  <a:lnTo>
                    <a:pt x="27491" y="25795"/>
                  </a:lnTo>
                  <a:lnTo>
                    <a:pt x="27442" y="25845"/>
                  </a:lnTo>
                  <a:lnTo>
                    <a:pt x="27429" y="25832"/>
                  </a:lnTo>
                  <a:lnTo>
                    <a:pt x="27477" y="25782"/>
                  </a:lnTo>
                  <a:close/>
                  <a:moveTo>
                    <a:pt x="27911" y="25735"/>
                  </a:moveTo>
                  <a:lnTo>
                    <a:pt x="27935" y="25750"/>
                  </a:lnTo>
                  <a:lnTo>
                    <a:pt x="27870" y="25850"/>
                  </a:lnTo>
                  <a:lnTo>
                    <a:pt x="27829" y="25820"/>
                  </a:lnTo>
                  <a:lnTo>
                    <a:pt x="27911" y="25735"/>
                  </a:lnTo>
                  <a:close/>
                  <a:moveTo>
                    <a:pt x="27548" y="25957"/>
                  </a:moveTo>
                  <a:lnTo>
                    <a:pt x="27561" y="25970"/>
                  </a:lnTo>
                  <a:lnTo>
                    <a:pt x="27511" y="26022"/>
                  </a:lnTo>
                  <a:lnTo>
                    <a:pt x="27498" y="26007"/>
                  </a:lnTo>
                  <a:lnTo>
                    <a:pt x="27548" y="25957"/>
                  </a:lnTo>
                  <a:close/>
                  <a:moveTo>
                    <a:pt x="26965" y="25966"/>
                  </a:moveTo>
                  <a:lnTo>
                    <a:pt x="26987" y="25982"/>
                  </a:lnTo>
                  <a:cubicBezTo>
                    <a:pt x="26965" y="26017"/>
                    <a:pt x="26937" y="26045"/>
                    <a:pt x="26914" y="26076"/>
                  </a:cubicBezTo>
                  <a:lnTo>
                    <a:pt x="26879" y="26041"/>
                  </a:lnTo>
                  <a:cubicBezTo>
                    <a:pt x="26906" y="26016"/>
                    <a:pt x="26939" y="25992"/>
                    <a:pt x="26965" y="25966"/>
                  </a:cubicBezTo>
                  <a:close/>
                  <a:moveTo>
                    <a:pt x="27905" y="25913"/>
                  </a:moveTo>
                  <a:lnTo>
                    <a:pt x="27926" y="25933"/>
                  </a:lnTo>
                  <a:lnTo>
                    <a:pt x="27774" y="26089"/>
                  </a:lnTo>
                  <a:lnTo>
                    <a:pt x="27755" y="26069"/>
                  </a:lnTo>
                  <a:lnTo>
                    <a:pt x="27905" y="25913"/>
                  </a:lnTo>
                  <a:close/>
                  <a:moveTo>
                    <a:pt x="26424" y="26063"/>
                  </a:moveTo>
                  <a:lnTo>
                    <a:pt x="26437" y="26078"/>
                  </a:lnTo>
                  <a:lnTo>
                    <a:pt x="26384" y="26122"/>
                  </a:lnTo>
                  <a:lnTo>
                    <a:pt x="26372" y="26107"/>
                  </a:lnTo>
                  <a:lnTo>
                    <a:pt x="26424" y="26063"/>
                  </a:lnTo>
                  <a:close/>
                  <a:moveTo>
                    <a:pt x="26056" y="26148"/>
                  </a:moveTo>
                  <a:lnTo>
                    <a:pt x="26068" y="26164"/>
                  </a:lnTo>
                  <a:lnTo>
                    <a:pt x="26016" y="26207"/>
                  </a:lnTo>
                  <a:lnTo>
                    <a:pt x="26005" y="26192"/>
                  </a:lnTo>
                  <a:lnTo>
                    <a:pt x="26056" y="26148"/>
                  </a:lnTo>
                  <a:close/>
                  <a:moveTo>
                    <a:pt x="27644" y="26179"/>
                  </a:moveTo>
                  <a:lnTo>
                    <a:pt x="27708" y="26248"/>
                  </a:lnTo>
                  <a:lnTo>
                    <a:pt x="27686" y="26276"/>
                  </a:lnTo>
                  <a:lnTo>
                    <a:pt x="27602" y="26225"/>
                  </a:lnTo>
                  <a:lnTo>
                    <a:pt x="27644" y="26179"/>
                  </a:lnTo>
                  <a:close/>
                  <a:moveTo>
                    <a:pt x="26365" y="26238"/>
                  </a:moveTo>
                  <a:lnTo>
                    <a:pt x="26402" y="26282"/>
                  </a:lnTo>
                  <a:lnTo>
                    <a:pt x="26384" y="26297"/>
                  </a:lnTo>
                  <a:lnTo>
                    <a:pt x="26347" y="26253"/>
                  </a:lnTo>
                  <a:lnTo>
                    <a:pt x="26365" y="26238"/>
                  </a:lnTo>
                  <a:close/>
                  <a:moveTo>
                    <a:pt x="27776" y="26301"/>
                  </a:moveTo>
                  <a:lnTo>
                    <a:pt x="27789" y="26314"/>
                  </a:lnTo>
                  <a:lnTo>
                    <a:pt x="27738" y="26367"/>
                  </a:lnTo>
                  <a:lnTo>
                    <a:pt x="27724" y="26353"/>
                  </a:lnTo>
                  <a:lnTo>
                    <a:pt x="27776" y="26301"/>
                  </a:lnTo>
                  <a:close/>
                  <a:moveTo>
                    <a:pt x="25649" y="26317"/>
                  </a:moveTo>
                  <a:lnTo>
                    <a:pt x="25684" y="26363"/>
                  </a:lnTo>
                  <a:lnTo>
                    <a:pt x="25668" y="26376"/>
                  </a:lnTo>
                  <a:lnTo>
                    <a:pt x="25632" y="26332"/>
                  </a:lnTo>
                  <a:lnTo>
                    <a:pt x="25649" y="26317"/>
                  </a:lnTo>
                  <a:close/>
                  <a:moveTo>
                    <a:pt x="25887" y="26367"/>
                  </a:moveTo>
                  <a:lnTo>
                    <a:pt x="25899" y="26382"/>
                  </a:lnTo>
                  <a:lnTo>
                    <a:pt x="25847" y="26426"/>
                  </a:lnTo>
                  <a:lnTo>
                    <a:pt x="25835" y="26412"/>
                  </a:lnTo>
                  <a:lnTo>
                    <a:pt x="25887" y="26367"/>
                  </a:lnTo>
                  <a:close/>
                  <a:moveTo>
                    <a:pt x="25794" y="26495"/>
                  </a:moveTo>
                  <a:lnTo>
                    <a:pt x="25865" y="26587"/>
                  </a:lnTo>
                  <a:lnTo>
                    <a:pt x="25840" y="26609"/>
                  </a:lnTo>
                  <a:lnTo>
                    <a:pt x="25769" y="26518"/>
                  </a:lnTo>
                  <a:lnTo>
                    <a:pt x="25794" y="26495"/>
                  </a:lnTo>
                  <a:close/>
                  <a:moveTo>
                    <a:pt x="27057" y="26582"/>
                  </a:moveTo>
                  <a:lnTo>
                    <a:pt x="27068" y="26597"/>
                  </a:lnTo>
                  <a:lnTo>
                    <a:pt x="27014" y="26643"/>
                  </a:lnTo>
                  <a:lnTo>
                    <a:pt x="27001" y="26628"/>
                  </a:lnTo>
                  <a:lnTo>
                    <a:pt x="27057" y="26582"/>
                  </a:lnTo>
                  <a:close/>
                  <a:moveTo>
                    <a:pt x="26289" y="26681"/>
                  </a:moveTo>
                  <a:lnTo>
                    <a:pt x="26361" y="26771"/>
                  </a:lnTo>
                  <a:lnTo>
                    <a:pt x="26334" y="26793"/>
                  </a:lnTo>
                  <a:lnTo>
                    <a:pt x="26262" y="26703"/>
                  </a:lnTo>
                  <a:lnTo>
                    <a:pt x="26289" y="26681"/>
                  </a:lnTo>
                  <a:close/>
                  <a:moveTo>
                    <a:pt x="26686" y="26721"/>
                  </a:moveTo>
                  <a:lnTo>
                    <a:pt x="26718" y="26756"/>
                  </a:lnTo>
                  <a:lnTo>
                    <a:pt x="26628" y="26832"/>
                  </a:lnTo>
                  <a:lnTo>
                    <a:pt x="26608" y="26813"/>
                  </a:lnTo>
                  <a:lnTo>
                    <a:pt x="26686" y="26721"/>
                  </a:lnTo>
                  <a:close/>
                  <a:moveTo>
                    <a:pt x="26090" y="26773"/>
                  </a:moveTo>
                  <a:lnTo>
                    <a:pt x="26125" y="26819"/>
                  </a:lnTo>
                  <a:lnTo>
                    <a:pt x="26108" y="26834"/>
                  </a:lnTo>
                  <a:lnTo>
                    <a:pt x="26072" y="26790"/>
                  </a:lnTo>
                  <a:lnTo>
                    <a:pt x="26090" y="26773"/>
                  </a:lnTo>
                  <a:close/>
                  <a:moveTo>
                    <a:pt x="26214" y="26821"/>
                  </a:moveTo>
                  <a:lnTo>
                    <a:pt x="26249" y="26865"/>
                  </a:lnTo>
                  <a:lnTo>
                    <a:pt x="26231" y="26881"/>
                  </a:lnTo>
                  <a:lnTo>
                    <a:pt x="26196" y="26835"/>
                  </a:lnTo>
                  <a:lnTo>
                    <a:pt x="26214" y="26821"/>
                  </a:lnTo>
                  <a:close/>
                  <a:moveTo>
                    <a:pt x="26795" y="26856"/>
                  </a:moveTo>
                  <a:lnTo>
                    <a:pt x="26868" y="26944"/>
                  </a:lnTo>
                  <a:lnTo>
                    <a:pt x="26840" y="26968"/>
                  </a:lnTo>
                  <a:lnTo>
                    <a:pt x="26767" y="26879"/>
                  </a:lnTo>
                  <a:lnTo>
                    <a:pt x="26795" y="26856"/>
                  </a:lnTo>
                  <a:close/>
                  <a:moveTo>
                    <a:pt x="26967" y="27037"/>
                  </a:moveTo>
                  <a:lnTo>
                    <a:pt x="26979" y="27052"/>
                  </a:lnTo>
                  <a:lnTo>
                    <a:pt x="26923" y="27099"/>
                  </a:lnTo>
                  <a:lnTo>
                    <a:pt x="26911" y="27084"/>
                  </a:lnTo>
                  <a:lnTo>
                    <a:pt x="26967" y="27037"/>
                  </a:lnTo>
                  <a:close/>
                  <a:moveTo>
                    <a:pt x="26618" y="27181"/>
                  </a:moveTo>
                  <a:lnTo>
                    <a:pt x="26630" y="27197"/>
                  </a:lnTo>
                  <a:lnTo>
                    <a:pt x="26574" y="27244"/>
                  </a:lnTo>
                  <a:lnTo>
                    <a:pt x="26574" y="27243"/>
                  </a:lnTo>
                  <a:lnTo>
                    <a:pt x="26562" y="27228"/>
                  </a:lnTo>
                  <a:lnTo>
                    <a:pt x="26618" y="27181"/>
                  </a:lnTo>
                  <a:close/>
                  <a:moveTo>
                    <a:pt x="24664" y="27193"/>
                  </a:moveTo>
                  <a:lnTo>
                    <a:pt x="24675" y="27209"/>
                  </a:lnTo>
                  <a:lnTo>
                    <a:pt x="24620" y="27247"/>
                  </a:lnTo>
                  <a:lnTo>
                    <a:pt x="24610" y="27231"/>
                  </a:lnTo>
                  <a:lnTo>
                    <a:pt x="24664" y="27193"/>
                  </a:lnTo>
                  <a:close/>
                  <a:moveTo>
                    <a:pt x="25902" y="27219"/>
                  </a:moveTo>
                  <a:lnTo>
                    <a:pt x="25935" y="27265"/>
                  </a:lnTo>
                  <a:lnTo>
                    <a:pt x="25916" y="27280"/>
                  </a:lnTo>
                  <a:lnTo>
                    <a:pt x="25882" y="27233"/>
                  </a:lnTo>
                  <a:lnTo>
                    <a:pt x="25902" y="27219"/>
                  </a:lnTo>
                  <a:close/>
                  <a:moveTo>
                    <a:pt x="26877" y="27313"/>
                  </a:moveTo>
                  <a:lnTo>
                    <a:pt x="26914" y="27359"/>
                  </a:lnTo>
                  <a:lnTo>
                    <a:pt x="26895" y="27375"/>
                  </a:lnTo>
                  <a:lnTo>
                    <a:pt x="26859" y="27330"/>
                  </a:lnTo>
                  <a:lnTo>
                    <a:pt x="26877" y="27313"/>
                  </a:lnTo>
                  <a:close/>
                  <a:moveTo>
                    <a:pt x="26003" y="27358"/>
                  </a:moveTo>
                  <a:lnTo>
                    <a:pt x="26038" y="27405"/>
                  </a:lnTo>
                  <a:lnTo>
                    <a:pt x="26018" y="27418"/>
                  </a:lnTo>
                  <a:lnTo>
                    <a:pt x="25984" y="27372"/>
                  </a:lnTo>
                  <a:lnTo>
                    <a:pt x="26003" y="27358"/>
                  </a:lnTo>
                  <a:close/>
                  <a:moveTo>
                    <a:pt x="6652" y="27165"/>
                  </a:moveTo>
                  <a:cubicBezTo>
                    <a:pt x="6765" y="27256"/>
                    <a:pt x="6818" y="27299"/>
                    <a:pt x="6864" y="27336"/>
                  </a:cubicBezTo>
                  <a:cubicBezTo>
                    <a:pt x="6826" y="27381"/>
                    <a:pt x="6798" y="27415"/>
                    <a:pt x="6724" y="27502"/>
                  </a:cubicBezTo>
                  <a:cubicBezTo>
                    <a:pt x="6749" y="27397"/>
                    <a:pt x="6770" y="27362"/>
                    <a:pt x="6762" y="27325"/>
                  </a:cubicBezTo>
                  <a:cubicBezTo>
                    <a:pt x="6756" y="27293"/>
                    <a:pt x="6720" y="27259"/>
                    <a:pt x="6652" y="27165"/>
                  </a:cubicBezTo>
                  <a:close/>
                  <a:moveTo>
                    <a:pt x="25397" y="27508"/>
                  </a:moveTo>
                  <a:lnTo>
                    <a:pt x="25463" y="27519"/>
                  </a:lnTo>
                  <a:lnTo>
                    <a:pt x="25459" y="27536"/>
                  </a:lnTo>
                  <a:cubicBezTo>
                    <a:pt x="25481" y="27520"/>
                    <a:pt x="25502" y="27519"/>
                    <a:pt x="25522" y="27519"/>
                  </a:cubicBezTo>
                  <a:cubicBezTo>
                    <a:pt x="25526" y="27519"/>
                    <a:pt x="25529" y="27519"/>
                    <a:pt x="25532" y="27519"/>
                  </a:cubicBezTo>
                  <a:lnTo>
                    <a:pt x="25524" y="27547"/>
                  </a:lnTo>
                  <a:lnTo>
                    <a:pt x="25457" y="27536"/>
                  </a:lnTo>
                  <a:lnTo>
                    <a:pt x="25462" y="27519"/>
                  </a:lnTo>
                  <a:lnTo>
                    <a:pt x="25462" y="27519"/>
                  </a:lnTo>
                  <a:cubicBezTo>
                    <a:pt x="25435" y="27536"/>
                    <a:pt x="25412" y="27536"/>
                    <a:pt x="25390" y="27536"/>
                  </a:cubicBezTo>
                  <a:lnTo>
                    <a:pt x="25397" y="27508"/>
                  </a:lnTo>
                  <a:close/>
                  <a:moveTo>
                    <a:pt x="26386" y="27316"/>
                  </a:moveTo>
                  <a:cubicBezTo>
                    <a:pt x="26517" y="27377"/>
                    <a:pt x="26631" y="27428"/>
                    <a:pt x="26756" y="27484"/>
                  </a:cubicBezTo>
                  <a:cubicBezTo>
                    <a:pt x="26718" y="27516"/>
                    <a:pt x="26693" y="27539"/>
                    <a:pt x="26665" y="27562"/>
                  </a:cubicBezTo>
                  <a:cubicBezTo>
                    <a:pt x="26620" y="27530"/>
                    <a:pt x="26581" y="27487"/>
                    <a:pt x="26530" y="27469"/>
                  </a:cubicBezTo>
                  <a:cubicBezTo>
                    <a:pt x="26505" y="27462"/>
                    <a:pt x="26478" y="27460"/>
                    <a:pt x="26449" y="27460"/>
                  </a:cubicBezTo>
                  <a:cubicBezTo>
                    <a:pt x="26425" y="27460"/>
                    <a:pt x="26400" y="27461"/>
                    <a:pt x="26374" y="27461"/>
                  </a:cubicBezTo>
                  <a:cubicBezTo>
                    <a:pt x="26365" y="27461"/>
                    <a:pt x="26355" y="27461"/>
                    <a:pt x="26346" y="27461"/>
                  </a:cubicBezTo>
                  <a:cubicBezTo>
                    <a:pt x="26359" y="27409"/>
                    <a:pt x="26367" y="27381"/>
                    <a:pt x="26386" y="27316"/>
                  </a:cubicBezTo>
                  <a:close/>
                  <a:moveTo>
                    <a:pt x="26446" y="27553"/>
                  </a:moveTo>
                  <a:lnTo>
                    <a:pt x="26458" y="27569"/>
                  </a:lnTo>
                  <a:lnTo>
                    <a:pt x="26402" y="27615"/>
                  </a:lnTo>
                  <a:lnTo>
                    <a:pt x="26392" y="27600"/>
                  </a:lnTo>
                  <a:lnTo>
                    <a:pt x="26446" y="27553"/>
                  </a:lnTo>
                  <a:close/>
                  <a:moveTo>
                    <a:pt x="24424" y="27746"/>
                  </a:moveTo>
                  <a:lnTo>
                    <a:pt x="24495" y="27817"/>
                  </a:lnTo>
                  <a:lnTo>
                    <a:pt x="24445" y="27847"/>
                  </a:lnTo>
                  <a:lnTo>
                    <a:pt x="24397" y="27765"/>
                  </a:lnTo>
                  <a:lnTo>
                    <a:pt x="24424" y="27746"/>
                  </a:lnTo>
                  <a:close/>
                  <a:moveTo>
                    <a:pt x="25575" y="27868"/>
                  </a:moveTo>
                  <a:lnTo>
                    <a:pt x="25607" y="27917"/>
                  </a:lnTo>
                  <a:lnTo>
                    <a:pt x="25588" y="27930"/>
                  </a:lnTo>
                  <a:lnTo>
                    <a:pt x="25556" y="27881"/>
                  </a:lnTo>
                  <a:lnTo>
                    <a:pt x="25575" y="27868"/>
                  </a:lnTo>
                  <a:close/>
                  <a:moveTo>
                    <a:pt x="26040" y="28034"/>
                  </a:moveTo>
                  <a:lnTo>
                    <a:pt x="26074" y="28081"/>
                  </a:lnTo>
                  <a:lnTo>
                    <a:pt x="26053" y="28096"/>
                  </a:lnTo>
                  <a:lnTo>
                    <a:pt x="26021" y="28049"/>
                  </a:lnTo>
                  <a:lnTo>
                    <a:pt x="26040" y="28034"/>
                  </a:lnTo>
                  <a:close/>
                  <a:moveTo>
                    <a:pt x="24867" y="28080"/>
                  </a:moveTo>
                  <a:lnTo>
                    <a:pt x="24898" y="28130"/>
                  </a:lnTo>
                  <a:lnTo>
                    <a:pt x="24878" y="28143"/>
                  </a:lnTo>
                  <a:lnTo>
                    <a:pt x="24848" y="28093"/>
                  </a:lnTo>
                  <a:lnTo>
                    <a:pt x="24867" y="28080"/>
                  </a:lnTo>
                  <a:close/>
                  <a:moveTo>
                    <a:pt x="25476" y="28043"/>
                  </a:moveTo>
                  <a:cubicBezTo>
                    <a:pt x="25480" y="28100"/>
                    <a:pt x="25483" y="28142"/>
                    <a:pt x="25484" y="28174"/>
                  </a:cubicBezTo>
                  <a:lnTo>
                    <a:pt x="25484" y="28174"/>
                  </a:lnTo>
                  <a:cubicBezTo>
                    <a:pt x="25469" y="28164"/>
                    <a:pt x="25455" y="28154"/>
                    <a:pt x="25444" y="28142"/>
                  </a:cubicBezTo>
                  <a:cubicBezTo>
                    <a:pt x="25437" y="28136"/>
                    <a:pt x="25453" y="28111"/>
                    <a:pt x="25476" y="28043"/>
                  </a:cubicBezTo>
                  <a:close/>
                  <a:moveTo>
                    <a:pt x="25500" y="28154"/>
                  </a:moveTo>
                  <a:cubicBezTo>
                    <a:pt x="25504" y="28154"/>
                    <a:pt x="25509" y="28173"/>
                    <a:pt x="25513" y="28192"/>
                  </a:cubicBezTo>
                  <a:lnTo>
                    <a:pt x="25513" y="28193"/>
                  </a:lnTo>
                  <a:cubicBezTo>
                    <a:pt x="25507" y="28189"/>
                    <a:pt x="25501" y="28185"/>
                    <a:pt x="25495" y="28181"/>
                  </a:cubicBezTo>
                  <a:lnTo>
                    <a:pt x="25495" y="28181"/>
                  </a:lnTo>
                  <a:cubicBezTo>
                    <a:pt x="25496" y="28161"/>
                    <a:pt x="25498" y="28154"/>
                    <a:pt x="25500" y="28154"/>
                  </a:cubicBezTo>
                  <a:close/>
                  <a:moveTo>
                    <a:pt x="24182" y="28140"/>
                  </a:moveTo>
                  <a:lnTo>
                    <a:pt x="24238" y="28240"/>
                  </a:lnTo>
                  <a:lnTo>
                    <a:pt x="24207" y="28258"/>
                  </a:lnTo>
                  <a:lnTo>
                    <a:pt x="24151" y="28156"/>
                  </a:lnTo>
                  <a:lnTo>
                    <a:pt x="24151" y="28156"/>
                  </a:lnTo>
                  <a:lnTo>
                    <a:pt x="24152" y="28158"/>
                  </a:lnTo>
                  <a:lnTo>
                    <a:pt x="24182" y="28140"/>
                  </a:lnTo>
                  <a:close/>
                  <a:moveTo>
                    <a:pt x="25476" y="28211"/>
                  </a:moveTo>
                  <a:lnTo>
                    <a:pt x="25484" y="28212"/>
                  </a:lnTo>
                  <a:lnTo>
                    <a:pt x="25484" y="28212"/>
                  </a:lnTo>
                  <a:cubicBezTo>
                    <a:pt x="25485" y="28255"/>
                    <a:pt x="25481" y="28268"/>
                    <a:pt x="25478" y="28280"/>
                  </a:cubicBezTo>
                  <a:lnTo>
                    <a:pt x="25450" y="28279"/>
                  </a:lnTo>
                  <a:lnTo>
                    <a:pt x="25476" y="28211"/>
                  </a:lnTo>
                  <a:close/>
                  <a:moveTo>
                    <a:pt x="25225" y="28246"/>
                  </a:moveTo>
                  <a:cubicBezTo>
                    <a:pt x="25250" y="28271"/>
                    <a:pt x="25273" y="28293"/>
                    <a:pt x="25347" y="28361"/>
                  </a:cubicBezTo>
                  <a:cubicBezTo>
                    <a:pt x="25235" y="28352"/>
                    <a:pt x="25188" y="28349"/>
                    <a:pt x="25120" y="28345"/>
                  </a:cubicBezTo>
                  <a:cubicBezTo>
                    <a:pt x="25166" y="28302"/>
                    <a:pt x="25190" y="28280"/>
                    <a:pt x="25225" y="28246"/>
                  </a:cubicBezTo>
                  <a:close/>
                  <a:moveTo>
                    <a:pt x="9569" y="28333"/>
                  </a:moveTo>
                  <a:lnTo>
                    <a:pt x="9628" y="28364"/>
                  </a:lnTo>
                  <a:lnTo>
                    <a:pt x="9619" y="28380"/>
                  </a:lnTo>
                  <a:lnTo>
                    <a:pt x="9561" y="28349"/>
                  </a:lnTo>
                  <a:lnTo>
                    <a:pt x="9569" y="28333"/>
                  </a:lnTo>
                  <a:close/>
                  <a:moveTo>
                    <a:pt x="22532" y="28333"/>
                  </a:moveTo>
                  <a:lnTo>
                    <a:pt x="22556" y="28386"/>
                  </a:lnTo>
                  <a:lnTo>
                    <a:pt x="22535" y="28395"/>
                  </a:lnTo>
                  <a:lnTo>
                    <a:pt x="22512" y="28342"/>
                  </a:lnTo>
                  <a:lnTo>
                    <a:pt x="22532" y="28333"/>
                  </a:lnTo>
                  <a:close/>
                  <a:moveTo>
                    <a:pt x="25712" y="28429"/>
                  </a:moveTo>
                  <a:lnTo>
                    <a:pt x="25722" y="28445"/>
                  </a:lnTo>
                  <a:lnTo>
                    <a:pt x="25660" y="28487"/>
                  </a:lnTo>
                  <a:lnTo>
                    <a:pt x="25650" y="28471"/>
                  </a:lnTo>
                  <a:lnTo>
                    <a:pt x="25712" y="28429"/>
                  </a:lnTo>
                  <a:close/>
                  <a:moveTo>
                    <a:pt x="7966" y="28486"/>
                  </a:moveTo>
                  <a:lnTo>
                    <a:pt x="7986" y="28499"/>
                  </a:lnTo>
                  <a:lnTo>
                    <a:pt x="7954" y="28546"/>
                  </a:lnTo>
                  <a:lnTo>
                    <a:pt x="7953" y="28546"/>
                  </a:lnTo>
                  <a:lnTo>
                    <a:pt x="7933" y="28535"/>
                  </a:lnTo>
                  <a:lnTo>
                    <a:pt x="7966" y="28486"/>
                  </a:lnTo>
                  <a:close/>
                  <a:moveTo>
                    <a:pt x="21934" y="28554"/>
                  </a:moveTo>
                  <a:lnTo>
                    <a:pt x="21940" y="28571"/>
                  </a:lnTo>
                  <a:lnTo>
                    <a:pt x="21879" y="28599"/>
                  </a:lnTo>
                  <a:lnTo>
                    <a:pt x="21872" y="28580"/>
                  </a:lnTo>
                  <a:lnTo>
                    <a:pt x="21934" y="28554"/>
                  </a:lnTo>
                  <a:close/>
                  <a:moveTo>
                    <a:pt x="22625" y="28543"/>
                  </a:moveTo>
                  <a:lnTo>
                    <a:pt x="22647" y="28596"/>
                  </a:lnTo>
                  <a:lnTo>
                    <a:pt x="22627" y="28605"/>
                  </a:lnTo>
                  <a:lnTo>
                    <a:pt x="22603" y="28552"/>
                  </a:lnTo>
                  <a:lnTo>
                    <a:pt x="22625" y="28543"/>
                  </a:lnTo>
                  <a:close/>
                  <a:moveTo>
                    <a:pt x="24948" y="28505"/>
                  </a:moveTo>
                  <a:cubicBezTo>
                    <a:pt x="24974" y="28505"/>
                    <a:pt x="25000" y="28528"/>
                    <a:pt x="25028" y="28580"/>
                  </a:cubicBezTo>
                  <a:cubicBezTo>
                    <a:pt x="24979" y="28608"/>
                    <a:pt x="24951" y="28624"/>
                    <a:pt x="24916" y="28645"/>
                  </a:cubicBezTo>
                  <a:cubicBezTo>
                    <a:pt x="24894" y="28623"/>
                    <a:pt x="24876" y="28604"/>
                    <a:pt x="24854" y="28582"/>
                  </a:cubicBezTo>
                  <a:cubicBezTo>
                    <a:pt x="24887" y="28535"/>
                    <a:pt x="24917" y="28505"/>
                    <a:pt x="24948" y="28505"/>
                  </a:cubicBezTo>
                  <a:close/>
                  <a:moveTo>
                    <a:pt x="9166" y="28633"/>
                  </a:moveTo>
                  <a:lnTo>
                    <a:pt x="9287" y="28698"/>
                  </a:lnTo>
                  <a:lnTo>
                    <a:pt x="9272" y="28723"/>
                  </a:lnTo>
                  <a:lnTo>
                    <a:pt x="9152" y="28658"/>
                  </a:lnTo>
                  <a:lnTo>
                    <a:pt x="9166" y="28633"/>
                  </a:lnTo>
                  <a:close/>
                  <a:moveTo>
                    <a:pt x="24572" y="28718"/>
                  </a:moveTo>
                  <a:lnTo>
                    <a:pt x="24601" y="28723"/>
                  </a:lnTo>
                  <a:lnTo>
                    <a:pt x="24568" y="28785"/>
                  </a:lnTo>
                  <a:lnTo>
                    <a:pt x="24568" y="28785"/>
                  </a:lnTo>
                  <a:cubicBezTo>
                    <a:pt x="24557" y="28762"/>
                    <a:pt x="24564" y="28740"/>
                    <a:pt x="24572" y="28718"/>
                  </a:cubicBezTo>
                  <a:close/>
                  <a:moveTo>
                    <a:pt x="24551" y="28783"/>
                  </a:moveTo>
                  <a:lnTo>
                    <a:pt x="24568" y="28786"/>
                  </a:lnTo>
                  <a:lnTo>
                    <a:pt x="24568" y="28786"/>
                  </a:lnTo>
                  <a:lnTo>
                    <a:pt x="24567" y="28788"/>
                  </a:lnTo>
                  <a:lnTo>
                    <a:pt x="24550" y="28785"/>
                  </a:lnTo>
                  <a:lnTo>
                    <a:pt x="24550" y="28785"/>
                  </a:lnTo>
                  <a:lnTo>
                    <a:pt x="24551" y="28783"/>
                  </a:lnTo>
                  <a:close/>
                  <a:moveTo>
                    <a:pt x="24972" y="28773"/>
                  </a:moveTo>
                  <a:lnTo>
                    <a:pt x="24981" y="28789"/>
                  </a:lnTo>
                  <a:lnTo>
                    <a:pt x="24917" y="28826"/>
                  </a:lnTo>
                  <a:lnTo>
                    <a:pt x="24907" y="28808"/>
                  </a:lnTo>
                  <a:lnTo>
                    <a:pt x="24972" y="28773"/>
                  </a:lnTo>
                  <a:close/>
                  <a:moveTo>
                    <a:pt x="24550" y="28785"/>
                  </a:moveTo>
                  <a:lnTo>
                    <a:pt x="24550" y="28785"/>
                  </a:lnTo>
                  <a:cubicBezTo>
                    <a:pt x="24561" y="28809"/>
                    <a:pt x="24554" y="28831"/>
                    <a:pt x="24547" y="28852"/>
                  </a:cubicBezTo>
                  <a:lnTo>
                    <a:pt x="24519" y="28848"/>
                  </a:lnTo>
                  <a:lnTo>
                    <a:pt x="24550" y="28785"/>
                  </a:lnTo>
                  <a:close/>
                  <a:moveTo>
                    <a:pt x="24130" y="28776"/>
                  </a:moveTo>
                  <a:lnTo>
                    <a:pt x="24174" y="28860"/>
                  </a:lnTo>
                  <a:lnTo>
                    <a:pt x="24146" y="28880"/>
                  </a:lnTo>
                  <a:lnTo>
                    <a:pt x="24079" y="28808"/>
                  </a:lnTo>
                  <a:lnTo>
                    <a:pt x="24130" y="28776"/>
                  </a:lnTo>
                  <a:close/>
                  <a:moveTo>
                    <a:pt x="22346" y="28876"/>
                  </a:moveTo>
                  <a:lnTo>
                    <a:pt x="22353" y="28894"/>
                  </a:lnTo>
                  <a:lnTo>
                    <a:pt x="22290" y="28921"/>
                  </a:lnTo>
                  <a:lnTo>
                    <a:pt x="22284" y="28904"/>
                  </a:lnTo>
                  <a:lnTo>
                    <a:pt x="22346" y="28876"/>
                  </a:lnTo>
                  <a:close/>
                  <a:moveTo>
                    <a:pt x="23840" y="28860"/>
                  </a:moveTo>
                  <a:lnTo>
                    <a:pt x="23865" y="28911"/>
                  </a:lnTo>
                  <a:lnTo>
                    <a:pt x="23845" y="28923"/>
                  </a:lnTo>
                  <a:lnTo>
                    <a:pt x="23820" y="28871"/>
                  </a:lnTo>
                  <a:lnTo>
                    <a:pt x="23840" y="28860"/>
                  </a:lnTo>
                  <a:close/>
                  <a:moveTo>
                    <a:pt x="21319" y="28870"/>
                  </a:moveTo>
                  <a:lnTo>
                    <a:pt x="21336" y="28924"/>
                  </a:lnTo>
                  <a:lnTo>
                    <a:pt x="21314" y="28930"/>
                  </a:lnTo>
                  <a:lnTo>
                    <a:pt x="21297" y="28876"/>
                  </a:lnTo>
                  <a:lnTo>
                    <a:pt x="21319" y="28870"/>
                  </a:lnTo>
                  <a:close/>
                  <a:moveTo>
                    <a:pt x="24411" y="28829"/>
                  </a:moveTo>
                  <a:cubicBezTo>
                    <a:pt x="24422" y="28848"/>
                    <a:pt x="24433" y="28870"/>
                    <a:pt x="24451" y="28901"/>
                  </a:cubicBezTo>
                  <a:lnTo>
                    <a:pt x="24451" y="28902"/>
                  </a:lnTo>
                  <a:cubicBezTo>
                    <a:pt x="24411" y="28924"/>
                    <a:pt x="24376" y="28944"/>
                    <a:pt x="24341" y="28963"/>
                  </a:cubicBezTo>
                  <a:lnTo>
                    <a:pt x="24307" y="28952"/>
                  </a:lnTo>
                  <a:cubicBezTo>
                    <a:pt x="24341" y="28911"/>
                    <a:pt x="24376" y="28870"/>
                    <a:pt x="24411" y="28829"/>
                  </a:cubicBezTo>
                  <a:close/>
                  <a:moveTo>
                    <a:pt x="9112" y="29002"/>
                  </a:moveTo>
                  <a:lnTo>
                    <a:pt x="9174" y="29035"/>
                  </a:lnTo>
                  <a:lnTo>
                    <a:pt x="9165" y="29052"/>
                  </a:lnTo>
                  <a:lnTo>
                    <a:pt x="9103" y="29019"/>
                  </a:lnTo>
                  <a:lnTo>
                    <a:pt x="9112" y="29002"/>
                  </a:lnTo>
                  <a:close/>
                  <a:moveTo>
                    <a:pt x="21957" y="29014"/>
                  </a:moveTo>
                  <a:cubicBezTo>
                    <a:pt x="21975" y="29064"/>
                    <a:pt x="21984" y="29088"/>
                    <a:pt x="21990" y="29102"/>
                  </a:cubicBezTo>
                  <a:cubicBezTo>
                    <a:pt x="21948" y="29095"/>
                    <a:pt x="21900" y="29086"/>
                    <a:pt x="21838" y="29075"/>
                  </a:cubicBezTo>
                  <a:cubicBezTo>
                    <a:pt x="21876" y="29055"/>
                    <a:pt x="21904" y="29042"/>
                    <a:pt x="21957" y="29014"/>
                  </a:cubicBezTo>
                  <a:close/>
                  <a:moveTo>
                    <a:pt x="23771" y="29029"/>
                  </a:moveTo>
                  <a:lnTo>
                    <a:pt x="23799" y="29070"/>
                  </a:lnTo>
                  <a:lnTo>
                    <a:pt x="23695" y="29127"/>
                  </a:lnTo>
                  <a:lnTo>
                    <a:pt x="23679" y="29105"/>
                  </a:lnTo>
                  <a:lnTo>
                    <a:pt x="23771" y="29029"/>
                  </a:lnTo>
                  <a:close/>
                  <a:moveTo>
                    <a:pt x="21647" y="29145"/>
                  </a:moveTo>
                  <a:lnTo>
                    <a:pt x="21653" y="29163"/>
                  </a:lnTo>
                  <a:lnTo>
                    <a:pt x="21588" y="29185"/>
                  </a:lnTo>
                  <a:lnTo>
                    <a:pt x="21582" y="29166"/>
                  </a:lnTo>
                  <a:lnTo>
                    <a:pt x="21647" y="29145"/>
                  </a:lnTo>
                  <a:close/>
                  <a:moveTo>
                    <a:pt x="8482" y="28960"/>
                  </a:moveTo>
                  <a:lnTo>
                    <a:pt x="8482" y="28960"/>
                  </a:lnTo>
                  <a:cubicBezTo>
                    <a:pt x="8544" y="28999"/>
                    <a:pt x="8581" y="29029"/>
                    <a:pt x="8631" y="29054"/>
                  </a:cubicBezTo>
                  <a:cubicBezTo>
                    <a:pt x="8632" y="29108"/>
                    <a:pt x="8635" y="29169"/>
                    <a:pt x="8637" y="29229"/>
                  </a:cubicBezTo>
                  <a:cubicBezTo>
                    <a:pt x="8604" y="29233"/>
                    <a:pt x="8570" y="29239"/>
                    <a:pt x="8534" y="29245"/>
                  </a:cubicBezTo>
                  <a:cubicBezTo>
                    <a:pt x="8522" y="29235"/>
                    <a:pt x="8500" y="29225"/>
                    <a:pt x="8500" y="29211"/>
                  </a:cubicBezTo>
                  <a:cubicBezTo>
                    <a:pt x="8491" y="29135"/>
                    <a:pt x="8488" y="29058"/>
                    <a:pt x="8482" y="28960"/>
                  </a:cubicBezTo>
                  <a:close/>
                  <a:moveTo>
                    <a:pt x="21160" y="29179"/>
                  </a:moveTo>
                  <a:lnTo>
                    <a:pt x="21167" y="29207"/>
                  </a:lnTo>
                  <a:lnTo>
                    <a:pt x="21039" y="29248"/>
                  </a:lnTo>
                  <a:lnTo>
                    <a:pt x="21030" y="29220"/>
                  </a:lnTo>
                  <a:lnTo>
                    <a:pt x="21160" y="29179"/>
                  </a:lnTo>
                  <a:close/>
                  <a:moveTo>
                    <a:pt x="12432" y="29207"/>
                  </a:moveTo>
                  <a:lnTo>
                    <a:pt x="12559" y="29244"/>
                  </a:lnTo>
                  <a:lnTo>
                    <a:pt x="12550" y="29272"/>
                  </a:lnTo>
                  <a:lnTo>
                    <a:pt x="12424" y="29235"/>
                  </a:lnTo>
                  <a:lnTo>
                    <a:pt x="12432" y="29207"/>
                  </a:lnTo>
                  <a:close/>
                  <a:moveTo>
                    <a:pt x="23898" y="29247"/>
                  </a:moveTo>
                  <a:lnTo>
                    <a:pt x="23905" y="29263"/>
                  </a:lnTo>
                  <a:lnTo>
                    <a:pt x="23842" y="29300"/>
                  </a:lnTo>
                  <a:lnTo>
                    <a:pt x="23833" y="29282"/>
                  </a:lnTo>
                  <a:lnTo>
                    <a:pt x="23898" y="29247"/>
                  </a:lnTo>
                  <a:close/>
                  <a:moveTo>
                    <a:pt x="12771" y="29294"/>
                  </a:moveTo>
                  <a:lnTo>
                    <a:pt x="12793" y="29300"/>
                  </a:lnTo>
                  <a:lnTo>
                    <a:pt x="12777" y="29356"/>
                  </a:lnTo>
                  <a:lnTo>
                    <a:pt x="12756" y="29348"/>
                  </a:lnTo>
                  <a:lnTo>
                    <a:pt x="12771" y="29294"/>
                  </a:lnTo>
                  <a:close/>
                  <a:moveTo>
                    <a:pt x="21038" y="29325"/>
                  </a:moveTo>
                  <a:lnTo>
                    <a:pt x="21054" y="29381"/>
                  </a:lnTo>
                  <a:lnTo>
                    <a:pt x="21032" y="29386"/>
                  </a:lnTo>
                  <a:lnTo>
                    <a:pt x="21016" y="29332"/>
                  </a:lnTo>
                  <a:lnTo>
                    <a:pt x="21038" y="29325"/>
                  </a:lnTo>
                  <a:close/>
                  <a:moveTo>
                    <a:pt x="21183" y="29338"/>
                  </a:moveTo>
                  <a:lnTo>
                    <a:pt x="21200" y="29392"/>
                  </a:lnTo>
                  <a:lnTo>
                    <a:pt x="21177" y="29400"/>
                  </a:lnTo>
                  <a:lnTo>
                    <a:pt x="21161" y="29345"/>
                  </a:lnTo>
                  <a:lnTo>
                    <a:pt x="21183" y="29338"/>
                  </a:lnTo>
                  <a:close/>
                  <a:moveTo>
                    <a:pt x="22443" y="29378"/>
                  </a:moveTo>
                  <a:lnTo>
                    <a:pt x="22463" y="29432"/>
                  </a:lnTo>
                  <a:lnTo>
                    <a:pt x="22465" y="29432"/>
                  </a:lnTo>
                  <a:lnTo>
                    <a:pt x="22443" y="29441"/>
                  </a:lnTo>
                  <a:lnTo>
                    <a:pt x="22422" y="29388"/>
                  </a:lnTo>
                  <a:lnTo>
                    <a:pt x="22443" y="29378"/>
                  </a:lnTo>
                  <a:close/>
                  <a:moveTo>
                    <a:pt x="9012" y="29385"/>
                  </a:moveTo>
                  <a:lnTo>
                    <a:pt x="9032" y="29450"/>
                  </a:lnTo>
                  <a:cubicBezTo>
                    <a:pt x="9027" y="29450"/>
                    <a:pt x="9021" y="29451"/>
                    <a:pt x="9019" y="29451"/>
                  </a:cubicBezTo>
                  <a:cubicBezTo>
                    <a:pt x="9003" y="29432"/>
                    <a:pt x="8993" y="29411"/>
                    <a:pt x="8982" y="29389"/>
                  </a:cubicBezTo>
                  <a:lnTo>
                    <a:pt x="9012" y="29385"/>
                  </a:lnTo>
                  <a:close/>
                  <a:moveTo>
                    <a:pt x="22956" y="29375"/>
                  </a:moveTo>
                  <a:lnTo>
                    <a:pt x="22956" y="29375"/>
                  </a:lnTo>
                  <a:cubicBezTo>
                    <a:pt x="22908" y="29425"/>
                    <a:pt x="22871" y="29461"/>
                    <a:pt x="22836" y="29498"/>
                  </a:cubicBezTo>
                  <a:cubicBezTo>
                    <a:pt x="22803" y="29451"/>
                    <a:pt x="22741" y="29397"/>
                    <a:pt x="22956" y="29375"/>
                  </a:cubicBezTo>
                  <a:close/>
                  <a:moveTo>
                    <a:pt x="21881" y="29472"/>
                  </a:moveTo>
                  <a:lnTo>
                    <a:pt x="21900" y="29526"/>
                  </a:lnTo>
                  <a:lnTo>
                    <a:pt x="21876" y="29534"/>
                  </a:lnTo>
                  <a:lnTo>
                    <a:pt x="21859" y="29479"/>
                  </a:lnTo>
                  <a:lnTo>
                    <a:pt x="21881" y="29472"/>
                  </a:lnTo>
                  <a:close/>
                  <a:moveTo>
                    <a:pt x="20414" y="29531"/>
                  </a:moveTo>
                  <a:lnTo>
                    <a:pt x="20418" y="29548"/>
                  </a:lnTo>
                  <a:lnTo>
                    <a:pt x="20352" y="29563"/>
                  </a:lnTo>
                  <a:lnTo>
                    <a:pt x="20348" y="29545"/>
                  </a:lnTo>
                  <a:lnTo>
                    <a:pt x="20414" y="29531"/>
                  </a:lnTo>
                  <a:close/>
                  <a:moveTo>
                    <a:pt x="13668" y="29507"/>
                  </a:moveTo>
                  <a:lnTo>
                    <a:pt x="13689" y="29511"/>
                  </a:lnTo>
                  <a:lnTo>
                    <a:pt x="13677" y="29567"/>
                  </a:lnTo>
                  <a:lnTo>
                    <a:pt x="13655" y="29563"/>
                  </a:lnTo>
                  <a:lnTo>
                    <a:pt x="13668" y="29507"/>
                  </a:lnTo>
                  <a:close/>
                  <a:moveTo>
                    <a:pt x="20707" y="29575"/>
                  </a:moveTo>
                  <a:lnTo>
                    <a:pt x="20711" y="29592"/>
                  </a:lnTo>
                  <a:lnTo>
                    <a:pt x="20646" y="29614"/>
                  </a:lnTo>
                  <a:lnTo>
                    <a:pt x="20642" y="29595"/>
                  </a:lnTo>
                  <a:lnTo>
                    <a:pt x="20707" y="29575"/>
                  </a:lnTo>
                  <a:close/>
                  <a:moveTo>
                    <a:pt x="23483" y="29569"/>
                  </a:moveTo>
                  <a:lnTo>
                    <a:pt x="23490" y="29585"/>
                  </a:lnTo>
                  <a:lnTo>
                    <a:pt x="23424" y="29616"/>
                  </a:lnTo>
                  <a:lnTo>
                    <a:pt x="23417" y="29598"/>
                  </a:lnTo>
                  <a:lnTo>
                    <a:pt x="23483" y="29569"/>
                  </a:lnTo>
                  <a:close/>
                  <a:moveTo>
                    <a:pt x="22138" y="29567"/>
                  </a:moveTo>
                  <a:lnTo>
                    <a:pt x="22157" y="29622"/>
                  </a:lnTo>
                  <a:lnTo>
                    <a:pt x="22135" y="29629"/>
                  </a:lnTo>
                  <a:lnTo>
                    <a:pt x="22116" y="29575"/>
                  </a:lnTo>
                  <a:lnTo>
                    <a:pt x="22138" y="29567"/>
                  </a:lnTo>
                  <a:close/>
                  <a:moveTo>
                    <a:pt x="19378" y="29572"/>
                  </a:moveTo>
                  <a:lnTo>
                    <a:pt x="19388" y="29600"/>
                  </a:lnTo>
                  <a:lnTo>
                    <a:pt x="19283" y="29644"/>
                  </a:lnTo>
                  <a:lnTo>
                    <a:pt x="19271" y="29597"/>
                  </a:lnTo>
                  <a:lnTo>
                    <a:pt x="19378" y="29572"/>
                  </a:lnTo>
                  <a:close/>
                  <a:moveTo>
                    <a:pt x="9758" y="29600"/>
                  </a:moveTo>
                  <a:lnTo>
                    <a:pt x="9821" y="29632"/>
                  </a:lnTo>
                  <a:lnTo>
                    <a:pt x="9812" y="29650"/>
                  </a:lnTo>
                  <a:lnTo>
                    <a:pt x="9749" y="29616"/>
                  </a:lnTo>
                  <a:lnTo>
                    <a:pt x="9758" y="29600"/>
                  </a:lnTo>
                  <a:close/>
                  <a:moveTo>
                    <a:pt x="13785" y="29597"/>
                  </a:moveTo>
                  <a:cubicBezTo>
                    <a:pt x="13836" y="29631"/>
                    <a:pt x="13888" y="29664"/>
                    <a:pt x="13971" y="29720"/>
                  </a:cubicBezTo>
                  <a:cubicBezTo>
                    <a:pt x="13873" y="29713"/>
                    <a:pt x="13808" y="29707"/>
                    <a:pt x="13740" y="29703"/>
                  </a:cubicBezTo>
                  <a:cubicBezTo>
                    <a:pt x="13729" y="29714"/>
                    <a:pt x="13711" y="29728"/>
                    <a:pt x="13692" y="29739"/>
                  </a:cubicBezTo>
                  <a:lnTo>
                    <a:pt x="13674" y="29717"/>
                  </a:lnTo>
                  <a:lnTo>
                    <a:pt x="13736" y="29689"/>
                  </a:lnTo>
                  <a:lnTo>
                    <a:pt x="13748" y="29703"/>
                  </a:lnTo>
                  <a:cubicBezTo>
                    <a:pt x="13746" y="29669"/>
                    <a:pt x="13751" y="29642"/>
                    <a:pt x="13760" y="29616"/>
                  </a:cubicBezTo>
                  <a:cubicBezTo>
                    <a:pt x="13761" y="29609"/>
                    <a:pt x="13774" y="29604"/>
                    <a:pt x="13785" y="29597"/>
                  </a:cubicBezTo>
                  <a:close/>
                  <a:moveTo>
                    <a:pt x="22903" y="29695"/>
                  </a:moveTo>
                  <a:lnTo>
                    <a:pt x="22914" y="29722"/>
                  </a:lnTo>
                  <a:lnTo>
                    <a:pt x="22781" y="29781"/>
                  </a:lnTo>
                  <a:lnTo>
                    <a:pt x="22769" y="29754"/>
                  </a:lnTo>
                  <a:lnTo>
                    <a:pt x="22903" y="29695"/>
                  </a:lnTo>
                  <a:close/>
                  <a:moveTo>
                    <a:pt x="22197" y="29731"/>
                  </a:moveTo>
                  <a:lnTo>
                    <a:pt x="22216" y="29784"/>
                  </a:lnTo>
                  <a:lnTo>
                    <a:pt x="22193" y="29791"/>
                  </a:lnTo>
                  <a:lnTo>
                    <a:pt x="22174" y="29738"/>
                  </a:lnTo>
                  <a:lnTo>
                    <a:pt x="22197" y="29731"/>
                  </a:lnTo>
                  <a:close/>
                  <a:moveTo>
                    <a:pt x="10017" y="29723"/>
                  </a:moveTo>
                  <a:lnTo>
                    <a:pt x="10149" y="29778"/>
                  </a:lnTo>
                  <a:lnTo>
                    <a:pt x="10137" y="29803"/>
                  </a:lnTo>
                  <a:lnTo>
                    <a:pt x="10005" y="29750"/>
                  </a:lnTo>
                  <a:lnTo>
                    <a:pt x="10017" y="29723"/>
                  </a:lnTo>
                  <a:close/>
                  <a:moveTo>
                    <a:pt x="19624" y="29862"/>
                  </a:moveTo>
                  <a:lnTo>
                    <a:pt x="19634" y="29919"/>
                  </a:lnTo>
                  <a:lnTo>
                    <a:pt x="19612" y="29923"/>
                  </a:lnTo>
                  <a:lnTo>
                    <a:pt x="19602" y="29867"/>
                  </a:lnTo>
                  <a:lnTo>
                    <a:pt x="19624" y="29862"/>
                  </a:lnTo>
                  <a:close/>
                  <a:moveTo>
                    <a:pt x="19347" y="29865"/>
                  </a:moveTo>
                  <a:lnTo>
                    <a:pt x="19358" y="29920"/>
                  </a:lnTo>
                  <a:lnTo>
                    <a:pt x="19334" y="29926"/>
                  </a:lnTo>
                  <a:lnTo>
                    <a:pt x="19325" y="29869"/>
                  </a:lnTo>
                  <a:lnTo>
                    <a:pt x="19347" y="29865"/>
                  </a:lnTo>
                  <a:close/>
                  <a:moveTo>
                    <a:pt x="21872" y="30040"/>
                  </a:moveTo>
                  <a:lnTo>
                    <a:pt x="21878" y="30057"/>
                  </a:lnTo>
                  <a:lnTo>
                    <a:pt x="21809" y="30081"/>
                  </a:lnTo>
                  <a:lnTo>
                    <a:pt x="21803" y="30062"/>
                  </a:lnTo>
                  <a:lnTo>
                    <a:pt x="21872" y="30040"/>
                  </a:lnTo>
                  <a:close/>
                  <a:moveTo>
                    <a:pt x="16375" y="30046"/>
                  </a:moveTo>
                  <a:lnTo>
                    <a:pt x="16372" y="30103"/>
                  </a:lnTo>
                  <a:lnTo>
                    <a:pt x="16350" y="30103"/>
                  </a:lnTo>
                  <a:lnTo>
                    <a:pt x="16352" y="30046"/>
                  </a:lnTo>
                  <a:close/>
                  <a:moveTo>
                    <a:pt x="10680" y="29990"/>
                  </a:moveTo>
                  <a:cubicBezTo>
                    <a:pt x="10744" y="30015"/>
                    <a:pt x="10802" y="30038"/>
                    <a:pt x="10873" y="30068"/>
                  </a:cubicBezTo>
                  <a:cubicBezTo>
                    <a:pt x="10867" y="30085"/>
                    <a:pt x="10862" y="30103"/>
                    <a:pt x="10857" y="30120"/>
                  </a:cubicBezTo>
                  <a:lnTo>
                    <a:pt x="10857" y="30120"/>
                  </a:lnTo>
                  <a:cubicBezTo>
                    <a:pt x="10741" y="30116"/>
                    <a:pt x="10698" y="30099"/>
                    <a:pt x="10654" y="30081"/>
                  </a:cubicBezTo>
                  <a:cubicBezTo>
                    <a:pt x="10663" y="30050"/>
                    <a:pt x="10670" y="30025"/>
                    <a:pt x="10680" y="29990"/>
                  </a:cubicBezTo>
                  <a:close/>
                  <a:moveTo>
                    <a:pt x="18163" y="30100"/>
                  </a:moveTo>
                  <a:lnTo>
                    <a:pt x="18164" y="30119"/>
                  </a:lnTo>
                  <a:lnTo>
                    <a:pt x="18097" y="30128"/>
                  </a:lnTo>
                  <a:lnTo>
                    <a:pt x="18095" y="30109"/>
                  </a:lnTo>
                  <a:lnTo>
                    <a:pt x="18163" y="30100"/>
                  </a:lnTo>
                  <a:close/>
                  <a:moveTo>
                    <a:pt x="15063" y="30073"/>
                  </a:moveTo>
                  <a:lnTo>
                    <a:pt x="15085" y="30075"/>
                  </a:lnTo>
                  <a:lnTo>
                    <a:pt x="15079" y="30132"/>
                  </a:lnTo>
                  <a:lnTo>
                    <a:pt x="15056" y="30131"/>
                  </a:lnTo>
                  <a:lnTo>
                    <a:pt x="15063" y="30073"/>
                  </a:lnTo>
                  <a:close/>
                  <a:moveTo>
                    <a:pt x="19930" y="29956"/>
                  </a:moveTo>
                  <a:cubicBezTo>
                    <a:pt x="19950" y="30001"/>
                    <a:pt x="19961" y="30025"/>
                    <a:pt x="19977" y="30060"/>
                  </a:cubicBezTo>
                  <a:cubicBezTo>
                    <a:pt x="19937" y="30076"/>
                    <a:pt x="19900" y="30091"/>
                    <a:pt x="19790" y="30137"/>
                  </a:cubicBezTo>
                  <a:cubicBezTo>
                    <a:pt x="19859" y="30047"/>
                    <a:pt x="19887" y="30012"/>
                    <a:pt x="19930" y="29956"/>
                  </a:cubicBezTo>
                  <a:close/>
                  <a:moveTo>
                    <a:pt x="20392" y="30103"/>
                  </a:moveTo>
                  <a:lnTo>
                    <a:pt x="20407" y="30150"/>
                  </a:lnTo>
                  <a:lnTo>
                    <a:pt x="20292" y="30175"/>
                  </a:lnTo>
                  <a:lnTo>
                    <a:pt x="20282" y="30149"/>
                  </a:lnTo>
                  <a:lnTo>
                    <a:pt x="20392" y="30103"/>
                  </a:lnTo>
                  <a:close/>
                  <a:moveTo>
                    <a:pt x="18771" y="30184"/>
                  </a:moveTo>
                  <a:lnTo>
                    <a:pt x="18776" y="30240"/>
                  </a:lnTo>
                  <a:lnTo>
                    <a:pt x="18754" y="30243"/>
                  </a:lnTo>
                  <a:lnTo>
                    <a:pt x="18747" y="30185"/>
                  </a:lnTo>
                  <a:lnTo>
                    <a:pt x="18771" y="30184"/>
                  </a:lnTo>
                  <a:close/>
                  <a:moveTo>
                    <a:pt x="13586" y="30196"/>
                  </a:moveTo>
                  <a:lnTo>
                    <a:pt x="13609" y="30200"/>
                  </a:lnTo>
                  <a:lnTo>
                    <a:pt x="13598" y="30256"/>
                  </a:lnTo>
                  <a:lnTo>
                    <a:pt x="13596" y="30256"/>
                  </a:lnTo>
                  <a:lnTo>
                    <a:pt x="13574" y="30251"/>
                  </a:lnTo>
                  <a:lnTo>
                    <a:pt x="13586" y="30196"/>
                  </a:lnTo>
                  <a:close/>
                  <a:moveTo>
                    <a:pt x="10902" y="30170"/>
                  </a:moveTo>
                  <a:cubicBezTo>
                    <a:pt x="11057" y="30205"/>
                    <a:pt x="11043" y="30238"/>
                    <a:pt x="11025" y="30287"/>
                  </a:cubicBezTo>
                  <a:cubicBezTo>
                    <a:pt x="10967" y="30269"/>
                    <a:pt x="10905" y="30250"/>
                    <a:pt x="10773" y="30209"/>
                  </a:cubicBezTo>
                  <a:cubicBezTo>
                    <a:pt x="10822" y="30194"/>
                    <a:pt x="10863" y="30182"/>
                    <a:pt x="10902" y="30170"/>
                  </a:cubicBezTo>
                  <a:close/>
                  <a:moveTo>
                    <a:pt x="14276" y="30265"/>
                  </a:moveTo>
                  <a:lnTo>
                    <a:pt x="14276" y="30266"/>
                  </a:lnTo>
                  <a:lnTo>
                    <a:pt x="14299" y="30269"/>
                  </a:lnTo>
                  <a:lnTo>
                    <a:pt x="14289" y="30327"/>
                  </a:lnTo>
                  <a:lnTo>
                    <a:pt x="14267" y="30322"/>
                  </a:lnTo>
                  <a:lnTo>
                    <a:pt x="14276" y="30265"/>
                  </a:lnTo>
                  <a:close/>
                  <a:moveTo>
                    <a:pt x="18956" y="30349"/>
                  </a:moveTo>
                  <a:lnTo>
                    <a:pt x="18960" y="30377"/>
                  </a:lnTo>
                  <a:lnTo>
                    <a:pt x="18821" y="30394"/>
                  </a:lnTo>
                  <a:lnTo>
                    <a:pt x="18818" y="30365"/>
                  </a:lnTo>
                  <a:lnTo>
                    <a:pt x="18956" y="30349"/>
                  </a:lnTo>
                  <a:close/>
                  <a:moveTo>
                    <a:pt x="19508" y="30357"/>
                  </a:moveTo>
                  <a:lnTo>
                    <a:pt x="19522" y="30404"/>
                  </a:lnTo>
                  <a:lnTo>
                    <a:pt x="19408" y="30430"/>
                  </a:lnTo>
                  <a:lnTo>
                    <a:pt x="19399" y="30404"/>
                  </a:lnTo>
                  <a:lnTo>
                    <a:pt x="19508" y="30357"/>
                  </a:lnTo>
                  <a:close/>
                  <a:moveTo>
                    <a:pt x="20367" y="30288"/>
                  </a:moveTo>
                  <a:lnTo>
                    <a:pt x="20367" y="30288"/>
                  </a:lnTo>
                  <a:cubicBezTo>
                    <a:pt x="20351" y="30352"/>
                    <a:pt x="20336" y="30406"/>
                    <a:pt x="20311" y="30505"/>
                  </a:cubicBezTo>
                  <a:cubicBezTo>
                    <a:pt x="20277" y="30424"/>
                    <a:pt x="20258" y="30377"/>
                    <a:pt x="20236" y="30324"/>
                  </a:cubicBezTo>
                  <a:cubicBezTo>
                    <a:pt x="20292" y="30309"/>
                    <a:pt x="20321" y="30300"/>
                    <a:pt x="20367" y="30288"/>
                  </a:cubicBezTo>
                  <a:close/>
                  <a:moveTo>
                    <a:pt x="18312" y="30469"/>
                  </a:moveTo>
                  <a:lnTo>
                    <a:pt x="18316" y="30527"/>
                  </a:lnTo>
                  <a:lnTo>
                    <a:pt x="18292" y="30530"/>
                  </a:lnTo>
                  <a:lnTo>
                    <a:pt x="18288" y="30472"/>
                  </a:lnTo>
                  <a:lnTo>
                    <a:pt x="18312" y="30469"/>
                  </a:lnTo>
                  <a:close/>
                  <a:moveTo>
                    <a:pt x="19617" y="30571"/>
                  </a:moveTo>
                  <a:lnTo>
                    <a:pt x="19636" y="30684"/>
                  </a:lnTo>
                  <a:lnTo>
                    <a:pt x="19600" y="30693"/>
                  </a:lnTo>
                  <a:lnTo>
                    <a:pt x="19581" y="30578"/>
                  </a:lnTo>
                  <a:lnTo>
                    <a:pt x="19617" y="30571"/>
                  </a:lnTo>
                  <a:close/>
                  <a:moveTo>
                    <a:pt x="19349" y="31032"/>
                  </a:moveTo>
                  <a:cubicBezTo>
                    <a:pt x="19338" y="31034"/>
                    <a:pt x="19328" y="31037"/>
                    <a:pt x="19317" y="31041"/>
                  </a:cubicBezTo>
                  <a:lnTo>
                    <a:pt x="19317" y="31041"/>
                  </a:lnTo>
                  <a:cubicBezTo>
                    <a:pt x="19321" y="31040"/>
                    <a:pt x="19336" y="31038"/>
                    <a:pt x="19350" y="31036"/>
                  </a:cubicBezTo>
                  <a:lnTo>
                    <a:pt x="19349" y="31032"/>
                  </a:lnTo>
                  <a:close/>
                  <a:moveTo>
                    <a:pt x="15029" y="30999"/>
                  </a:moveTo>
                  <a:lnTo>
                    <a:pt x="15073" y="31050"/>
                  </a:lnTo>
                  <a:lnTo>
                    <a:pt x="15063" y="31057"/>
                  </a:lnTo>
                  <a:lnTo>
                    <a:pt x="15063" y="31057"/>
                  </a:lnTo>
                  <a:cubicBezTo>
                    <a:pt x="15063" y="31055"/>
                    <a:pt x="15063" y="31054"/>
                    <a:pt x="15063" y="31052"/>
                  </a:cubicBezTo>
                  <a:cubicBezTo>
                    <a:pt x="15040" y="31046"/>
                    <a:pt x="15022" y="31030"/>
                    <a:pt x="15004" y="31015"/>
                  </a:cubicBezTo>
                  <a:lnTo>
                    <a:pt x="15029" y="30999"/>
                  </a:lnTo>
                  <a:close/>
                  <a:moveTo>
                    <a:pt x="14764" y="31039"/>
                  </a:moveTo>
                  <a:lnTo>
                    <a:pt x="14751" y="31134"/>
                  </a:lnTo>
                  <a:lnTo>
                    <a:pt x="14717" y="31136"/>
                  </a:lnTo>
                  <a:lnTo>
                    <a:pt x="14701" y="31040"/>
                  </a:lnTo>
                  <a:lnTo>
                    <a:pt x="14764" y="31039"/>
                  </a:lnTo>
                  <a:close/>
                  <a:moveTo>
                    <a:pt x="15073" y="31060"/>
                  </a:moveTo>
                  <a:cubicBezTo>
                    <a:pt x="15118" y="31060"/>
                    <a:pt x="15156" y="31066"/>
                    <a:pt x="15198" y="31072"/>
                  </a:cubicBezTo>
                  <a:cubicBezTo>
                    <a:pt x="15198" y="31108"/>
                    <a:pt x="15198" y="31133"/>
                    <a:pt x="15198" y="31171"/>
                  </a:cubicBezTo>
                  <a:lnTo>
                    <a:pt x="15060" y="31171"/>
                  </a:lnTo>
                  <a:cubicBezTo>
                    <a:pt x="15061" y="31128"/>
                    <a:pt x="15062" y="31095"/>
                    <a:pt x="15063" y="31061"/>
                  </a:cubicBezTo>
                  <a:lnTo>
                    <a:pt x="15063" y="31061"/>
                  </a:lnTo>
                  <a:cubicBezTo>
                    <a:pt x="15066" y="31060"/>
                    <a:pt x="15070" y="31060"/>
                    <a:pt x="15073" y="31060"/>
                  </a:cubicBezTo>
                  <a:close/>
                  <a:moveTo>
                    <a:pt x="16475" y="31036"/>
                  </a:moveTo>
                  <a:cubicBezTo>
                    <a:pt x="16458" y="31067"/>
                    <a:pt x="16433" y="31108"/>
                    <a:pt x="16386" y="31184"/>
                  </a:cubicBezTo>
                  <a:cubicBezTo>
                    <a:pt x="16371" y="31103"/>
                    <a:pt x="16367" y="31078"/>
                    <a:pt x="16359" y="31037"/>
                  </a:cubicBezTo>
                  <a:cubicBezTo>
                    <a:pt x="16414" y="31037"/>
                    <a:pt x="16462" y="31036"/>
                    <a:pt x="16475" y="31036"/>
                  </a:cubicBezTo>
                  <a:close/>
                  <a:moveTo>
                    <a:pt x="15988" y="31140"/>
                  </a:moveTo>
                  <a:lnTo>
                    <a:pt x="15983" y="31236"/>
                  </a:lnTo>
                  <a:lnTo>
                    <a:pt x="15947" y="31237"/>
                  </a:lnTo>
                  <a:lnTo>
                    <a:pt x="15925" y="31142"/>
                  </a:lnTo>
                  <a:lnTo>
                    <a:pt x="15988" y="31140"/>
                  </a:lnTo>
                  <a:close/>
                  <a:moveTo>
                    <a:pt x="16842" y="31246"/>
                  </a:moveTo>
                  <a:lnTo>
                    <a:pt x="16842" y="31303"/>
                  </a:lnTo>
                  <a:lnTo>
                    <a:pt x="16817" y="31305"/>
                  </a:lnTo>
                  <a:lnTo>
                    <a:pt x="16818" y="31248"/>
                  </a:lnTo>
                  <a:lnTo>
                    <a:pt x="16842" y="31246"/>
                  </a:lnTo>
                  <a:close/>
                  <a:moveTo>
                    <a:pt x="16280" y="31095"/>
                  </a:moveTo>
                  <a:lnTo>
                    <a:pt x="16280" y="31095"/>
                  </a:lnTo>
                  <a:cubicBezTo>
                    <a:pt x="16275" y="31200"/>
                    <a:pt x="16274" y="31252"/>
                    <a:pt x="16271" y="31308"/>
                  </a:cubicBezTo>
                  <a:cubicBezTo>
                    <a:pt x="16227" y="31308"/>
                    <a:pt x="16194" y="31308"/>
                    <a:pt x="16144" y="31309"/>
                  </a:cubicBezTo>
                  <a:cubicBezTo>
                    <a:pt x="16183" y="31249"/>
                    <a:pt x="16216" y="31196"/>
                    <a:pt x="16280" y="31095"/>
                  </a:cubicBezTo>
                  <a:close/>
                  <a:moveTo>
                    <a:pt x="14600" y="31050"/>
                  </a:moveTo>
                  <a:cubicBezTo>
                    <a:pt x="14605" y="31125"/>
                    <a:pt x="14610" y="31172"/>
                    <a:pt x="14614" y="31230"/>
                  </a:cubicBezTo>
                  <a:cubicBezTo>
                    <a:pt x="14644" y="31240"/>
                    <a:pt x="14685" y="31255"/>
                    <a:pt x="14729" y="31271"/>
                  </a:cubicBezTo>
                  <a:cubicBezTo>
                    <a:pt x="14722" y="31284"/>
                    <a:pt x="14719" y="31299"/>
                    <a:pt x="14708" y="31308"/>
                  </a:cubicBezTo>
                  <a:cubicBezTo>
                    <a:pt x="14692" y="31323"/>
                    <a:pt x="14672" y="31342"/>
                    <a:pt x="14651" y="31343"/>
                  </a:cubicBezTo>
                  <a:cubicBezTo>
                    <a:pt x="14590" y="31349"/>
                    <a:pt x="14529" y="31352"/>
                    <a:pt x="14468" y="31352"/>
                  </a:cubicBezTo>
                  <a:cubicBezTo>
                    <a:pt x="14314" y="31352"/>
                    <a:pt x="14161" y="31337"/>
                    <a:pt x="14007" y="31333"/>
                  </a:cubicBezTo>
                  <a:lnTo>
                    <a:pt x="13991" y="31286"/>
                  </a:lnTo>
                  <a:lnTo>
                    <a:pt x="14121" y="31264"/>
                  </a:lnTo>
                  <a:lnTo>
                    <a:pt x="14102" y="31231"/>
                  </a:lnTo>
                  <a:lnTo>
                    <a:pt x="14102" y="31231"/>
                  </a:lnTo>
                  <a:cubicBezTo>
                    <a:pt x="14207" y="31250"/>
                    <a:pt x="14311" y="31270"/>
                    <a:pt x="14414" y="31287"/>
                  </a:cubicBezTo>
                  <a:cubicBezTo>
                    <a:pt x="14473" y="31218"/>
                    <a:pt x="14525" y="31149"/>
                    <a:pt x="14600" y="31050"/>
                  </a:cubicBezTo>
                  <a:close/>
                  <a:moveTo>
                    <a:pt x="14809" y="31343"/>
                  </a:moveTo>
                  <a:lnTo>
                    <a:pt x="14882" y="31349"/>
                  </a:lnTo>
                  <a:lnTo>
                    <a:pt x="14879" y="31368"/>
                  </a:lnTo>
                  <a:lnTo>
                    <a:pt x="14806" y="31361"/>
                  </a:lnTo>
                  <a:lnTo>
                    <a:pt x="14809" y="31343"/>
                  </a:lnTo>
                  <a:close/>
                  <a:moveTo>
                    <a:pt x="15619" y="31352"/>
                  </a:moveTo>
                  <a:lnTo>
                    <a:pt x="15693" y="31358"/>
                  </a:lnTo>
                  <a:lnTo>
                    <a:pt x="15691" y="31377"/>
                  </a:lnTo>
                  <a:lnTo>
                    <a:pt x="15618" y="31371"/>
                  </a:lnTo>
                  <a:lnTo>
                    <a:pt x="15619" y="31352"/>
                  </a:lnTo>
                  <a:close/>
                  <a:moveTo>
                    <a:pt x="16033" y="31428"/>
                  </a:moveTo>
                  <a:lnTo>
                    <a:pt x="16053" y="31526"/>
                  </a:lnTo>
                  <a:lnTo>
                    <a:pt x="15990" y="31524"/>
                  </a:lnTo>
                  <a:lnTo>
                    <a:pt x="15996" y="31428"/>
                  </a:lnTo>
                  <a:close/>
                  <a:moveTo>
                    <a:pt x="15213" y="0"/>
                  </a:moveTo>
                  <a:cubicBezTo>
                    <a:pt x="15117" y="0"/>
                    <a:pt x="15021" y="8"/>
                    <a:pt x="14931" y="49"/>
                  </a:cubicBezTo>
                  <a:cubicBezTo>
                    <a:pt x="14877" y="21"/>
                    <a:pt x="14820" y="13"/>
                    <a:pt x="14763" y="13"/>
                  </a:cubicBezTo>
                  <a:cubicBezTo>
                    <a:pt x="14669" y="13"/>
                    <a:pt x="14574" y="36"/>
                    <a:pt x="14489" y="36"/>
                  </a:cubicBezTo>
                  <a:cubicBezTo>
                    <a:pt x="14459" y="36"/>
                    <a:pt x="14431" y="33"/>
                    <a:pt x="14404" y="25"/>
                  </a:cubicBezTo>
                  <a:cubicBezTo>
                    <a:pt x="14352" y="8"/>
                    <a:pt x="14302" y="2"/>
                    <a:pt x="14253" y="2"/>
                  </a:cubicBezTo>
                  <a:cubicBezTo>
                    <a:pt x="14129" y="2"/>
                    <a:pt x="14012" y="40"/>
                    <a:pt x="13899" y="40"/>
                  </a:cubicBezTo>
                  <a:cubicBezTo>
                    <a:pt x="13884" y="40"/>
                    <a:pt x="13871" y="40"/>
                    <a:pt x="13857" y="38"/>
                  </a:cubicBezTo>
                  <a:cubicBezTo>
                    <a:pt x="13792" y="96"/>
                    <a:pt x="13739" y="144"/>
                    <a:pt x="13724" y="157"/>
                  </a:cubicBezTo>
                  <a:cubicBezTo>
                    <a:pt x="13517" y="165"/>
                    <a:pt x="13362" y="159"/>
                    <a:pt x="13212" y="178"/>
                  </a:cubicBezTo>
                  <a:cubicBezTo>
                    <a:pt x="13204" y="179"/>
                    <a:pt x="13196" y="179"/>
                    <a:pt x="13189" y="179"/>
                  </a:cubicBezTo>
                  <a:cubicBezTo>
                    <a:pt x="13111" y="179"/>
                    <a:pt x="13029" y="153"/>
                    <a:pt x="12952" y="153"/>
                  </a:cubicBezTo>
                  <a:cubicBezTo>
                    <a:pt x="12882" y="153"/>
                    <a:pt x="12815" y="175"/>
                    <a:pt x="12759" y="257"/>
                  </a:cubicBezTo>
                  <a:cubicBezTo>
                    <a:pt x="12731" y="244"/>
                    <a:pt x="12703" y="231"/>
                    <a:pt x="12671" y="215"/>
                  </a:cubicBezTo>
                  <a:cubicBezTo>
                    <a:pt x="12608" y="285"/>
                    <a:pt x="12503" y="268"/>
                    <a:pt x="12424" y="322"/>
                  </a:cubicBezTo>
                  <a:cubicBezTo>
                    <a:pt x="12404" y="336"/>
                    <a:pt x="12383" y="341"/>
                    <a:pt x="12361" y="341"/>
                  </a:cubicBezTo>
                  <a:cubicBezTo>
                    <a:pt x="12316" y="341"/>
                    <a:pt x="12266" y="321"/>
                    <a:pt x="12216" y="321"/>
                  </a:cubicBezTo>
                  <a:cubicBezTo>
                    <a:pt x="12175" y="321"/>
                    <a:pt x="12134" y="334"/>
                    <a:pt x="12094" y="380"/>
                  </a:cubicBezTo>
                  <a:cubicBezTo>
                    <a:pt x="12056" y="424"/>
                    <a:pt x="11994" y="451"/>
                    <a:pt x="11926" y="451"/>
                  </a:cubicBezTo>
                  <a:cubicBezTo>
                    <a:pt x="11882" y="451"/>
                    <a:pt x="11836" y="440"/>
                    <a:pt x="11794" y="416"/>
                  </a:cubicBezTo>
                  <a:cubicBezTo>
                    <a:pt x="11774" y="456"/>
                    <a:pt x="11742" y="466"/>
                    <a:pt x="11705" y="466"/>
                  </a:cubicBezTo>
                  <a:cubicBezTo>
                    <a:pt x="11674" y="466"/>
                    <a:pt x="11640" y="459"/>
                    <a:pt x="11608" y="459"/>
                  </a:cubicBezTo>
                  <a:cubicBezTo>
                    <a:pt x="11561" y="459"/>
                    <a:pt x="11517" y="473"/>
                    <a:pt x="11494" y="543"/>
                  </a:cubicBezTo>
                  <a:cubicBezTo>
                    <a:pt x="11500" y="565"/>
                    <a:pt x="11511" y="609"/>
                    <a:pt x="11523" y="655"/>
                  </a:cubicBezTo>
                  <a:cubicBezTo>
                    <a:pt x="11406" y="631"/>
                    <a:pt x="11298" y="611"/>
                    <a:pt x="11192" y="590"/>
                  </a:cubicBezTo>
                  <a:cubicBezTo>
                    <a:pt x="11105" y="709"/>
                    <a:pt x="10945" y="600"/>
                    <a:pt x="10832" y="744"/>
                  </a:cubicBezTo>
                  <a:cubicBezTo>
                    <a:pt x="10826" y="753"/>
                    <a:pt x="10798" y="797"/>
                    <a:pt x="10767" y="845"/>
                  </a:cubicBezTo>
                  <a:cubicBezTo>
                    <a:pt x="10710" y="824"/>
                    <a:pt x="10651" y="803"/>
                    <a:pt x="10596" y="783"/>
                  </a:cubicBezTo>
                  <a:cubicBezTo>
                    <a:pt x="10527" y="806"/>
                    <a:pt x="10461" y="828"/>
                    <a:pt x="10365" y="859"/>
                  </a:cubicBezTo>
                  <a:cubicBezTo>
                    <a:pt x="10351" y="899"/>
                    <a:pt x="10329" y="955"/>
                    <a:pt x="10311" y="1000"/>
                  </a:cubicBezTo>
                  <a:cubicBezTo>
                    <a:pt x="9981" y="1039"/>
                    <a:pt x="9664" y="1056"/>
                    <a:pt x="9427" y="1304"/>
                  </a:cubicBezTo>
                  <a:cubicBezTo>
                    <a:pt x="9344" y="1318"/>
                    <a:pt x="9271" y="1324"/>
                    <a:pt x="9200" y="1346"/>
                  </a:cubicBezTo>
                  <a:cubicBezTo>
                    <a:pt x="9027" y="1405"/>
                    <a:pt x="8909" y="1565"/>
                    <a:pt x="8715" y="1585"/>
                  </a:cubicBezTo>
                  <a:cubicBezTo>
                    <a:pt x="8638" y="1751"/>
                    <a:pt x="8470" y="1701"/>
                    <a:pt x="8354" y="1770"/>
                  </a:cubicBezTo>
                  <a:cubicBezTo>
                    <a:pt x="8232" y="1843"/>
                    <a:pt x="8123" y="1941"/>
                    <a:pt x="8008" y="2026"/>
                  </a:cubicBezTo>
                  <a:cubicBezTo>
                    <a:pt x="8000" y="2033"/>
                    <a:pt x="7988" y="2042"/>
                    <a:pt x="7978" y="2044"/>
                  </a:cubicBezTo>
                  <a:cubicBezTo>
                    <a:pt x="7885" y="2054"/>
                    <a:pt x="7789" y="2035"/>
                    <a:pt x="7725" y="2152"/>
                  </a:cubicBezTo>
                  <a:cubicBezTo>
                    <a:pt x="7689" y="2217"/>
                    <a:pt x="7527" y="2158"/>
                    <a:pt x="7523" y="2297"/>
                  </a:cubicBezTo>
                  <a:cubicBezTo>
                    <a:pt x="7522" y="2317"/>
                    <a:pt x="7433" y="2367"/>
                    <a:pt x="7383" y="2389"/>
                  </a:cubicBezTo>
                  <a:cubicBezTo>
                    <a:pt x="7305" y="2422"/>
                    <a:pt x="7179" y="2403"/>
                    <a:pt x="7158" y="2488"/>
                  </a:cubicBezTo>
                  <a:cubicBezTo>
                    <a:pt x="7124" y="2625"/>
                    <a:pt x="7015" y="2536"/>
                    <a:pt x="6958" y="2610"/>
                  </a:cubicBezTo>
                  <a:cubicBezTo>
                    <a:pt x="6907" y="2678"/>
                    <a:pt x="6805" y="2716"/>
                    <a:pt x="6734" y="2776"/>
                  </a:cubicBezTo>
                  <a:cubicBezTo>
                    <a:pt x="6668" y="2832"/>
                    <a:pt x="6614" y="2900"/>
                    <a:pt x="6605" y="2910"/>
                  </a:cubicBezTo>
                  <a:cubicBezTo>
                    <a:pt x="6471" y="2982"/>
                    <a:pt x="6359" y="3010"/>
                    <a:pt x="6325" y="3066"/>
                  </a:cubicBezTo>
                  <a:cubicBezTo>
                    <a:pt x="6222" y="3229"/>
                    <a:pt x="6067" y="3329"/>
                    <a:pt x="5943" y="3520"/>
                  </a:cubicBezTo>
                  <a:lnTo>
                    <a:pt x="5943" y="3520"/>
                  </a:lnTo>
                  <a:cubicBezTo>
                    <a:pt x="5934" y="3514"/>
                    <a:pt x="5925" y="3509"/>
                    <a:pt x="5915" y="3503"/>
                  </a:cubicBezTo>
                  <a:lnTo>
                    <a:pt x="5915" y="3503"/>
                  </a:lnTo>
                  <a:cubicBezTo>
                    <a:pt x="5918" y="3516"/>
                    <a:pt x="5921" y="3531"/>
                    <a:pt x="5925" y="3549"/>
                  </a:cubicBezTo>
                  <a:cubicBezTo>
                    <a:pt x="5931" y="3539"/>
                    <a:pt x="5937" y="3529"/>
                    <a:pt x="5943" y="3520"/>
                  </a:cubicBezTo>
                  <a:lnTo>
                    <a:pt x="5943" y="3520"/>
                  </a:lnTo>
                  <a:cubicBezTo>
                    <a:pt x="5949" y="3524"/>
                    <a:pt x="5955" y="3528"/>
                    <a:pt x="5961" y="3532"/>
                  </a:cubicBezTo>
                  <a:cubicBezTo>
                    <a:pt x="5965" y="3537"/>
                    <a:pt x="5959" y="3554"/>
                    <a:pt x="5943" y="3554"/>
                  </a:cubicBezTo>
                  <a:cubicBezTo>
                    <a:pt x="5938" y="3554"/>
                    <a:pt x="5932" y="3552"/>
                    <a:pt x="5925" y="3549"/>
                  </a:cubicBezTo>
                  <a:cubicBezTo>
                    <a:pt x="5924" y="3550"/>
                    <a:pt x="5922" y="3551"/>
                    <a:pt x="5920" y="3551"/>
                  </a:cubicBezTo>
                  <a:cubicBezTo>
                    <a:pt x="5909" y="3551"/>
                    <a:pt x="5899" y="3521"/>
                    <a:pt x="5888" y="3490"/>
                  </a:cubicBezTo>
                  <a:lnTo>
                    <a:pt x="5888" y="3490"/>
                  </a:lnTo>
                  <a:cubicBezTo>
                    <a:pt x="5897" y="3494"/>
                    <a:pt x="5906" y="3499"/>
                    <a:pt x="5915" y="3503"/>
                  </a:cubicBezTo>
                  <a:lnTo>
                    <a:pt x="5915" y="3503"/>
                  </a:lnTo>
                  <a:cubicBezTo>
                    <a:pt x="5903" y="3458"/>
                    <a:pt x="5898" y="3447"/>
                    <a:pt x="5896" y="3447"/>
                  </a:cubicBezTo>
                  <a:cubicBezTo>
                    <a:pt x="5896" y="3447"/>
                    <a:pt x="5896" y="3447"/>
                    <a:pt x="5896" y="3447"/>
                  </a:cubicBezTo>
                  <a:cubicBezTo>
                    <a:pt x="5838" y="3481"/>
                    <a:pt x="5785" y="3525"/>
                    <a:pt x="5727" y="3549"/>
                  </a:cubicBezTo>
                  <a:cubicBezTo>
                    <a:pt x="5659" y="3575"/>
                    <a:pt x="5721" y="3674"/>
                    <a:pt x="5615" y="3681"/>
                  </a:cubicBezTo>
                  <a:cubicBezTo>
                    <a:pt x="5571" y="3683"/>
                    <a:pt x="5497" y="3749"/>
                    <a:pt x="5472" y="3797"/>
                  </a:cubicBezTo>
                  <a:cubicBezTo>
                    <a:pt x="5393" y="3949"/>
                    <a:pt x="5271" y="4025"/>
                    <a:pt x="5113" y="4072"/>
                  </a:cubicBezTo>
                  <a:cubicBezTo>
                    <a:pt x="5094" y="4227"/>
                    <a:pt x="4982" y="4283"/>
                    <a:pt x="4912" y="4300"/>
                  </a:cubicBezTo>
                  <a:cubicBezTo>
                    <a:pt x="4825" y="4415"/>
                    <a:pt x="4781" y="4490"/>
                    <a:pt x="4720" y="4549"/>
                  </a:cubicBezTo>
                  <a:cubicBezTo>
                    <a:pt x="4654" y="4615"/>
                    <a:pt x="4539" y="4656"/>
                    <a:pt x="4508" y="4726"/>
                  </a:cubicBezTo>
                  <a:cubicBezTo>
                    <a:pt x="4464" y="4827"/>
                    <a:pt x="4369" y="4798"/>
                    <a:pt x="4320" y="4877"/>
                  </a:cubicBezTo>
                  <a:cubicBezTo>
                    <a:pt x="4266" y="4962"/>
                    <a:pt x="4177" y="5030"/>
                    <a:pt x="4127" y="5082"/>
                  </a:cubicBezTo>
                  <a:cubicBezTo>
                    <a:pt x="4080" y="5198"/>
                    <a:pt x="4052" y="5291"/>
                    <a:pt x="4030" y="5369"/>
                  </a:cubicBezTo>
                  <a:cubicBezTo>
                    <a:pt x="3921" y="5416"/>
                    <a:pt x="3824" y="5455"/>
                    <a:pt x="3730" y="5497"/>
                  </a:cubicBezTo>
                  <a:cubicBezTo>
                    <a:pt x="3718" y="5501"/>
                    <a:pt x="3711" y="5523"/>
                    <a:pt x="3701" y="5536"/>
                  </a:cubicBezTo>
                  <a:cubicBezTo>
                    <a:pt x="3730" y="5572"/>
                    <a:pt x="3761" y="5605"/>
                    <a:pt x="3807" y="5658"/>
                  </a:cubicBezTo>
                  <a:cubicBezTo>
                    <a:pt x="3729" y="5735"/>
                    <a:pt x="3654" y="5807"/>
                    <a:pt x="3577" y="5881"/>
                  </a:cubicBezTo>
                  <a:cubicBezTo>
                    <a:pt x="3555" y="5920"/>
                    <a:pt x="3527" y="5967"/>
                    <a:pt x="3489" y="6032"/>
                  </a:cubicBezTo>
                  <a:cubicBezTo>
                    <a:pt x="3479" y="5970"/>
                    <a:pt x="3473" y="5942"/>
                    <a:pt x="3464" y="5895"/>
                  </a:cubicBezTo>
                  <a:lnTo>
                    <a:pt x="3464" y="5895"/>
                  </a:lnTo>
                  <a:cubicBezTo>
                    <a:pt x="3296" y="6073"/>
                    <a:pt x="3493" y="6162"/>
                    <a:pt x="3412" y="6319"/>
                  </a:cubicBezTo>
                  <a:cubicBezTo>
                    <a:pt x="3371" y="6282"/>
                    <a:pt x="3330" y="6234"/>
                    <a:pt x="3273" y="6234"/>
                  </a:cubicBezTo>
                  <a:cubicBezTo>
                    <a:pt x="3254" y="6234"/>
                    <a:pt x="3232" y="6240"/>
                    <a:pt x="3208" y="6254"/>
                  </a:cubicBezTo>
                  <a:cubicBezTo>
                    <a:pt x="3125" y="6303"/>
                    <a:pt x="3049" y="6368"/>
                    <a:pt x="2984" y="6428"/>
                  </a:cubicBezTo>
                  <a:cubicBezTo>
                    <a:pt x="2950" y="6512"/>
                    <a:pt x="2912" y="6591"/>
                    <a:pt x="2884" y="6674"/>
                  </a:cubicBezTo>
                  <a:cubicBezTo>
                    <a:pt x="2789" y="6956"/>
                    <a:pt x="2438" y="7066"/>
                    <a:pt x="2405" y="7391"/>
                  </a:cubicBezTo>
                  <a:cubicBezTo>
                    <a:pt x="2281" y="7449"/>
                    <a:pt x="2212" y="7542"/>
                    <a:pt x="2225" y="7681"/>
                  </a:cubicBezTo>
                  <a:cubicBezTo>
                    <a:pt x="2096" y="7740"/>
                    <a:pt x="2062" y="7890"/>
                    <a:pt x="1999" y="8008"/>
                  </a:cubicBezTo>
                  <a:cubicBezTo>
                    <a:pt x="1963" y="8073"/>
                    <a:pt x="1957" y="8155"/>
                    <a:pt x="1941" y="8223"/>
                  </a:cubicBezTo>
                  <a:cubicBezTo>
                    <a:pt x="1888" y="8283"/>
                    <a:pt x="1832" y="8336"/>
                    <a:pt x="1793" y="8399"/>
                  </a:cubicBezTo>
                  <a:cubicBezTo>
                    <a:pt x="1642" y="8648"/>
                    <a:pt x="1550" y="8935"/>
                    <a:pt x="1357" y="9155"/>
                  </a:cubicBezTo>
                  <a:cubicBezTo>
                    <a:pt x="1338" y="9176"/>
                    <a:pt x="1319" y="9229"/>
                    <a:pt x="1326" y="9251"/>
                  </a:cubicBezTo>
                  <a:cubicBezTo>
                    <a:pt x="1367" y="9379"/>
                    <a:pt x="1282" y="9478"/>
                    <a:pt x="1241" y="9582"/>
                  </a:cubicBezTo>
                  <a:cubicBezTo>
                    <a:pt x="1211" y="9660"/>
                    <a:pt x="1114" y="9737"/>
                    <a:pt x="1117" y="9798"/>
                  </a:cubicBezTo>
                  <a:cubicBezTo>
                    <a:pt x="1126" y="9965"/>
                    <a:pt x="983" y="10097"/>
                    <a:pt x="994" y="10228"/>
                  </a:cubicBezTo>
                  <a:cubicBezTo>
                    <a:pt x="1004" y="10403"/>
                    <a:pt x="914" y="10491"/>
                    <a:pt x="854" y="10619"/>
                  </a:cubicBezTo>
                  <a:cubicBezTo>
                    <a:pt x="829" y="10671"/>
                    <a:pt x="849" y="10752"/>
                    <a:pt x="835" y="10815"/>
                  </a:cubicBezTo>
                  <a:cubicBezTo>
                    <a:pt x="823" y="10872"/>
                    <a:pt x="791" y="10924"/>
                    <a:pt x="763" y="10989"/>
                  </a:cubicBezTo>
                  <a:cubicBezTo>
                    <a:pt x="777" y="11024"/>
                    <a:pt x="798" y="11074"/>
                    <a:pt x="819" y="11128"/>
                  </a:cubicBezTo>
                  <a:lnTo>
                    <a:pt x="670" y="11237"/>
                  </a:lnTo>
                  <a:cubicBezTo>
                    <a:pt x="692" y="11290"/>
                    <a:pt x="713" y="11340"/>
                    <a:pt x="736" y="11399"/>
                  </a:cubicBezTo>
                  <a:cubicBezTo>
                    <a:pt x="716" y="11418"/>
                    <a:pt x="695" y="11436"/>
                    <a:pt x="660" y="11467"/>
                  </a:cubicBezTo>
                  <a:cubicBezTo>
                    <a:pt x="689" y="11514"/>
                    <a:pt x="721" y="11565"/>
                    <a:pt x="764" y="11633"/>
                  </a:cubicBezTo>
                  <a:cubicBezTo>
                    <a:pt x="698" y="11642"/>
                    <a:pt x="661" y="11648"/>
                    <a:pt x="607" y="11654"/>
                  </a:cubicBezTo>
                  <a:cubicBezTo>
                    <a:pt x="593" y="11702"/>
                    <a:pt x="585" y="11761"/>
                    <a:pt x="560" y="11811"/>
                  </a:cubicBezTo>
                  <a:cubicBezTo>
                    <a:pt x="532" y="11870"/>
                    <a:pt x="489" y="11921"/>
                    <a:pt x="474" y="11948"/>
                  </a:cubicBezTo>
                  <a:cubicBezTo>
                    <a:pt x="474" y="12058"/>
                    <a:pt x="498" y="12157"/>
                    <a:pt x="468" y="12207"/>
                  </a:cubicBezTo>
                  <a:cubicBezTo>
                    <a:pt x="377" y="12360"/>
                    <a:pt x="443" y="12526"/>
                    <a:pt x="388" y="12672"/>
                  </a:cubicBezTo>
                  <a:cubicBezTo>
                    <a:pt x="452" y="12701"/>
                    <a:pt x="501" y="12725"/>
                    <a:pt x="557" y="12750"/>
                  </a:cubicBezTo>
                  <a:cubicBezTo>
                    <a:pt x="538" y="12766"/>
                    <a:pt x="529" y="12779"/>
                    <a:pt x="521" y="12779"/>
                  </a:cubicBezTo>
                  <a:cubicBezTo>
                    <a:pt x="476" y="12778"/>
                    <a:pt x="430" y="12775"/>
                    <a:pt x="382" y="12773"/>
                  </a:cubicBezTo>
                  <a:cubicBezTo>
                    <a:pt x="327" y="12932"/>
                    <a:pt x="307" y="13100"/>
                    <a:pt x="277" y="13269"/>
                  </a:cubicBezTo>
                  <a:cubicBezTo>
                    <a:pt x="264" y="13354"/>
                    <a:pt x="248" y="13440"/>
                    <a:pt x="224" y="13525"/>
                  </a:cubicBezTo>
                  <a:cubicBezTo>
                    <a:pt x="209" y="13612"/>
                    <a:pt x="189" y="13699"/>
                    <a:pt x="155" y="13785"/>
                  </a:cubicBezTo>
                  <a:cubicBezTo>
                    <a:pt x="189" y="13809"/>
                    <a:pt x="229" y="13837"/>
                    <a:pt x="286" y="13877"/>
                  </a:cubicBezTo>
                  <a:cubicBezTo>
                    <a:pt x="208" y="13900"/>
                    <a:pt x="174" y="13911"/>
                    <a:pt x="137" y="13922"/>
                  </a:cubicBezTo>
                  <a:cubicBezTo>
                    <a:pt x="133" y="13975"/>
                    <a:pt x="123" y="14024"/>
                    <a:pt x="127" y="14069"/>
                  </a:cubicBezTo>
                  <a:cubicBezTo>
                    <a:pt x="132" y="14102"/>
                    <a:pt x="158" y="14127"/>
                    <a:pt x="162" y="14136"/>
                  </a:cubicBezTo>
                  <a:cubicBezTo>
                    <a:pt x="140" y="14211"/>
                    <a:pt x="108" y="14272"/>
                    <a:pt x="105" y="14336"/>
                  </a:cubicBezTo>
                  <a:cubicBezTo>
                    <a:pt x="93" y="14590"/>
                    <a:pt x="27" y="14851"/>
                    <a:pt x="79" y="15108"/>
                  </a:cubicBezTo>
                  <a:cubicBezTo>
                    <a:pt x="62" y="15143"/>
                    <a:pt x="46" y="15192"/>
                    <a:pt x="26" y="15254"/>
                  </a:cubicBezTo>
                  <a:cubicBezTo>
                    <a:pt x="99" y="15271"/>
                    <a:pt x="152" y="15283"/>
                    <a:pt x="209" y="15296"/>
                  </a:cubicBezTo>
                  <a:cubicBezTo>
                    <a:pt x="208" y="15341"/>
                    <a:pt x="207" y="15373"/>
                    <a:pt x="207" y="15410"/>
                  </a:cubicBezTo>
                  <a:cubicBezTo>
                    <a:pt x="149" y="15419"/>
                    <a:pt x="96" y="15427"/>
                    <a:pt x="46" y="15435"/>
                  </a:cubicBezTo>
                  <a:cubicBezTo>
                    <a:pt x="84" y="15530"/>
                    <a:pt x="118" y="15613"/>
                    <a:pt x="154" y="15700"/>
                  </a:cubicBezTo>
                  <a:cubicBezTo>
                    <a:pt x="111" y="15711"/>
                    <a:pt x="86" y="15719"/>
                    <a:pt x="59" y="15725"/>
                  </a:cubicBezTo>
                  <a:cubicBezTo>
                    <a:pt x="1" y="15951"/>
                    <a:pt x="136" y="16179"/>
                    <a:pt x="73" y="16404"/>
                  </a:cubicBezTo>
                  <a:cubicBezTo>
                    <a:pt x="109" y="16493"/>
                    <a:pt x="149" y="16591"/>
                    <a:pt x="184" y="16676"/>
                  </a:cubicBezTo>
                  <a:cubicBezTo>
                    <a:pt x="158" y="16722"/>
                    <a:pt x="142" y="16747"/>
                    <a:pt x="132" y="16765"/>
                  </a:cubicBezTo>
                  <a:cubicBezTo>
                    <a:pt x="171" y="16800"/>
                    <a:pt x="218" y="16832"/>
                    <a:pt x="270" y="16872"/>
                  </a:cubicBezTo>
                  <a:cubicBezTo>
                    <a:pt x="198" y="16943"/>
                    <a:pt x="145" y="16996"/>
                    <a:pt x="104" y="17037"/>
                  </a:cubicBezTo>
                  <a:cubicBezTo>
                    <a:pt x="215" y="17212"/>
                    <a:pt x="165" y="17421"/>
                    <a:pt x="229" y="17580"/>
                  </a:cubicBezTo>
                  <a:cubicBezTo>
                    <a:pt x="274" y="17594"/>
                    <a:pt x="308" y="17606"/>
                    <a:pt x="354" y="17621"/>
                  </a:cubicBezTo>
                  <a:cubicBezTo>
                    <a:pt x="318" y="17752"/>
                    <a:pt x="287" y="17865"/>
                    <a:pt x="271" y="17921"/>
                  </a:cubicBezTo>
                  <a:cubicBezTo>
                    <a:pt x="352" y="18202"/>
                    <a:pt x="414" y="18429"/>
                    <a:pt x="524" y="18679"/>
                  </a:cubicBezTo>
                  <a:cubicBezTo>
                    <a:pt x="543" y="18691"/>
                    <a:pt x="588" y="18717"/>
                    <a:pt x="632" y="18742"/>
                  </a:cubicBezTo>
                  <a:cubicBezTo>
                    <a:pt x="599" y="18804"/>
                    <a:pt x="576" y="18851"/>
                    <a:pt x="552" y="18899"/>
                  </a:cubicBezTo>
                  <a:cubicBezTo>
                    <a:pt x="648" y="19010"/>
                    <a:pt x="686" y="19126"/>
                    <a:pt x="629" y="19263"/>
                  </a:cubicBezTo>
                  <a:cubicBezTo>
                    <a:pt x="657" y="19292"/>
                    <a:pt x="685" y="19322"/>
                    <a:pt x="713" y="19351"/>
                  </a:cubicBezTo>
                  <a:cubicBezTo>
                    <a:pt x="699" y="19417"/>
                    <a:pt x="689" y="19469"/>
                    <a:pt x="682" y="19501"/>
                  </a:cubicBezTo>
                  <a:cubicBezTo>
                    <a:pt x="721" y="19578"/>
                    <a:pt x="763" y="19632"/>
                    <a:pt x="779" y="19694"/>
                  </a:cubicBezTo>
                  <a:cubicBezTo>
                    <a:pt x="830" y="19932"/>
                    <a:pt x="911" y="20162"/>
                    <a:pt x="985" y="20394"/>
                  </a:cubicBezTo>
                  <a:cubicBezTo>
                    <a:pt x="1061" y="20625"/>
                    <a:pt x="1148" y="20853"/>
                    <a:pt x="1269" y="21067"/>
                  </a:cubicBezTo>
                  <a:cubicBezTo>
                    <a:pt x="1325" y="21164"/>
                    <a:pt x="1331" y="21278"/>
                    <a:pt x="1417" y="21377"/>
                  </a:cubicBezTo>
                  <a:cubicBezTo>
                    <a:pt x="1485" y="21442"/>
                    <a:pt x="1482" y="21602"/>
                    <a:pt x="1525" y="21718"/>
                  </a:cubicBezTo>
                  <a:cubicBezTo>
                    <a:pt x="1547" y="21779"/>
                    <a:pt x="1591" y="21842"/>
                    <a:pt x="1638" y="21883"/>
                  </a:cubicBezTo>
                  <a:cubicBezTo>
                    <a:pt x="1763" y="21988"/>
                    <a:pt x="1697" y="22182"/>
                    <a:pt x="1831" y="22279"/>
                  </a:cubicBezTo>
                  <a:cubicBezTo>
                    <a:pt x="1837" y="22283"/>
                    <a:pt x="1829" y="22320"/>
                    <a:pt x="1829" y="22341"/>
                  </a:cubicBezTo>
                  <a:cubicBezTo>
                    <a:pt x="1829" y="22360"/>
                    <a:pt x="1831" y="22376"/>
                    <a:pt x="1832" y="22394"/>
                  </a:cubicBezTo>
                  <a:cubicBezTo>
                    <a:pt x="1956" y="22463"/>
                    <a:pt x="2090" y="22503"/>
                    <a:pt x="2168" y="22669"/>
                  </a:cubicBezTo>
                  <a:cubicBezTo>
                    <a:pt x="2099" y="22670"/>
                    <a:pt x="2031" y="22672"/>
                    <a:pt x="1935" y="22673"/>
                  </a:cubicBezTo>
                  <a:cubicBezTo>
                    <a:pt x="2007" y="22738"/>
                    <a:pt x="2041" y="22773"/>
                    <a:pt x="2079" y="22803"/>
                  </a:cubicBezTo>
                  <a:cubicBezTo>
                    <a:pt x="2074" y="22848"/>
                    <a:pt x="2069" y="22879"/>
                    <a:pt x="2066" y="22912"/>
                  </a:cubicBezTo>
                  <a:cubicBezTo>
                    <a:pt x="2124" y="22938"/>
                    <a:pt x="2184" y="22966"/>
                    <a:pt x="2260" y="23001"/>
                  </a:cubicBezTo>
                  <a:cubicBezTo>
                    <a:pt x="2293" y="23060"/>
                    <a:pt x="2332" y="23129"/>
                    <a:pt x="2388" y="23231"/>
                  </a:cubicBezTo>
                  <a:cubicBezTo>
                    <a:pt x="2424" y="23232"/>
                    <a:pt x="2472" y="23234"/>
                    <a:pt x="2562" y="23237"/>
                  </a:cubicBezTo>
                  <a:cubicBezTo>
                    <a:pt x="2475" y="23306"/>
                    <a:pt x="2434" y="23340"/>
                    <a:pt x="2357" y="23401"/>
                  </a:cubicBezTo>
                  <a:cubicBezTo>
                    <a:pt x="2496" y="23428"/>
                    <a:pt x="2591" y="23447"/>
                    <a:pt x="2686" y="23465"/>
                  </a:cubicBezTo>
                  <a:cubicBezTo>
                    <a:pt x="2700" y="23468"/>
                    <a:pt x="2715" y="23494"/>
                    <a:pt x="2740" y="23521"/>
                  </a:cubicBezTo>
                  <a:cubicBezTo>
                    <a:pt x="2733" y="23587"/>
                    <a:pt x="2724" y="23659"/>
                    <a:pt x="2716" y="23725"/>
                  </a:cubicBezTo>
                  <a:cubicBezTo>
                    <a:pt x="2856" y="23910"/>
                    <a:pt x="3114" y="23988"/>
                    <a:pt x="3103" y="24303"/>
                  </a:cubicBezTo>
                  <a:cubicBezTo>
                    <a:pt x="3043" y="24256"/>
                    <a:pt x="2989" y="24236"/>
                    <a:pt x="2941" y="24236"/>
                  </a:cubicBezTo>
                  <a:cubicBezTo>
                    <a:pt x="2886" y="24236"/>
                    <a:pt x="2838" y="24261"/>
                    <a:pt x="2794" y="24300"/>
                  </a:cubicBezTo>
                  <a:cubicBezTo>
                    <a:pt x="2936" y="24381"/>
                    <a:pt x="3077" y="24461"/>
                    <a:pt x="3221" y="24543"/>
                  </a:cubicBezTo>
                  <a:cubicBezTo>
                    <a:pt x="3240" y="24537"/>
                    <a:pt x="3267" y="24528"/>
                    <a:pt x="3303" y="24517"/>
                  </a:cubicBezTo>
                  <a:lnTo>
                    <a:pt x="3303" y="24517"/>
                  </a:lnTo>
                  <a:cubicBezTo>
                    <a:pt x="3317" y="24676"/>
                    <a:pt x="3190" y="24811"/>
                    <a:pt x="3354" y="24987"/>
                  </a:cubicBezTo>
                  <a:cubicBezTo>
                    <a:pt x="3368" y="24940"/>
                    <a:pt x="3379" y="24909"/>
                    <a:pt x="3399" y="24845"/>
                  </a:cubicBezTo>
                  <a:cubicBezTo>
                    <a:pt x="3476" y="24998"/>
                    <a:pt x="3458" y="25171"/>
                    <a:pt x="3623" y="25199"/>
                  </a:cubicBezTo>
                  <a:cubicBezTo>
                    <a:pt x="3627" y="25242"/>
                    <a:pt x="3629" y="25265"/>
                    <a:pt x="3632" y="25298"/>
                  </a:cubicBezTo>
                  <a:cubicBezTo>
                    <a:pt x="3685" y="25285"/>
                    <a:pt x="3720" y="25277"/>
                    <a:pt x="3764" y="25265"/>
                  </a:cubicBezTo>
                  <a:lnTo>
                    <a:pt x="3764" y="25265"/>
                  </a:lnTo>
                  <a:cubicBezTo>
                    <a:pt x="3742" y="25323"/>
                    <a:pt x="3724" y="25364"/>
                    <a:pt x="3702" y="25418"/>
                  </a:cubicBezTo>
                  <a:cubicBezTo>
                    <a:pt x="3895" y="25505"/>
                    <a:pt x="4027" y="25635"/>
                    <a:pt x="4049" y="25770"/>
                  </a:cubicBezTo>
                  <a:cubicBezTo>
                    <a:pt x="4152" y="25879"/>
                    <a:pt x="4245" y="25938"/>
                    <a:pt x="4263" y="26003"/>
                  </a:cubicBezTo>
                  <a:cubicBezTo>
                    <a:pt x="4300" y="26128"/>
                    <a:pt x="4358" y="26207"/>
                    <a:pt x="4475" y="26250"/>
                  </a:cubicBezTo>
                  <a:cubicBezTo>
                    <a:pt x="4595" y="26292"/>
                    <a:pt x="4595" y="26403"/>
                    <a:pt x="4636" y="26501"/>
                  </a:cubicBezTo>
                  <a:cubicBezTo>
                    <a:pt x="4663" y="26510"/>
                    <a:pt x="4695" y="26512"/>
                    <a:pt x="4722" y="26529"/>
                  </a:cubicBezTo>
                  <a:cubicBezTo>
                    <a:pt x="4879" y="26619"/>
                    <a:pt x="4960" y="26816"/>
                    <a:pt x="5151" y="26866"/>
                  </a:cubicBezTo>
                  <a:cubicBezTo>
                    <a:pt x="5154" y="26868"/>
                    <a:pt x="5154" y="26906"/>
                    <a:pt x="5159" y="26928"/>
                  </a:cubicBezTo>
                  <a:cubicBezTo>
                    <a:pt x="5179" y="27010"/>
                    <a:pt x="5344" y="26963"/>
                    <a:pt x="5316" y="27091"/>
                  </a:cubicBezTo>
                  <a:cubicBezTo>
                    <a:pt x="5400" y="27146"/>
                    <a:pt x="5484" y="27202"/>
                    <a:pt x="5565" y="27256"/>
                  </a:cubicBezTo>
                  <a:cubicBezTo>
                    <a:pt x="5572" y="27287"/>
                    <a:pt x="5578" y="27316"/>
                    <a:pt x="5582" y="27337"/>
                  </a:cubicBezTo>
                  <a:cubicBezTo>
                    <a:pt x="5630" y="27352"/>
                    <a:pt x="5671" y="27365"/>
                    <a:pt x="5705" y="27375"/>
                  </a:cubicBezTo>
                  <a:cubicBezTo>
                    <a:pt x="5724" y="27431"/>
                    <a:pt x="5738" y="27472"/>
                    <a:pt x="5759" y="27536"/>
                  </a:cubicBezTo>
                  <a:cubicBezTo>
                    <a:pt x="5918" y="27543"/>
                    <a:pt x="6015" y="27653"/>
                    <a:pt x="6096" y="27778"/>
                  </a:cubicBezTo>
                  <a:cubicBezTo>
                    <a:pt x="6146" y="27750"/>
                    <a:pt x="6199" y="27724"/>
                    <a:pt x="6280" y="27681"/>
                  </a:cubicBezTo>
                  <a:cubicBezTo>
                    <a:pt x="6286" y="27808"/>
                    <a:pt x="6290" y="27890"/>
                    <a:pt x="6295" y="27986"/>
                  </a:cubicBezTo>
                  <a:cubicBezTo>
                    <a:pt x="6512" y="28024"/>
                    <a:pt x="6651" y="28145"/>
                    <a:pt x="6731" y="28321"/>
                  </a:cubicBezTo>
                  <a:cubicBezTo>
                    <a:pt x="6798" y="28336"/>
                    <a:pt x="6849" y="28346"/>
                    <a:pt x="6895" y="28357"/>
                  </a:cubicBezTo>
                  <a:cubicBezTo>
                    <a:pt x="6914" y="28414"/>
                    <a:pt x="6927" y="28454"/>
                    <a:pt x="6943" y="28499"/>
                  </a:cubicBezTo>
                  <a:cubicBezTo>
                    <a:pt x="7077" y="28530"/>
                    <a:pt x="7204" y="28546"/>
                    <a:pt x="7320" y="28560"/>
                  </a:cubicBezTo>
                  <a:cubicBezTo>
                    <a:pt x="7324" y="28624"/>
                    <a:pt x="7329" y="28691"/>
                    <a:pt x="7332" y="28763"/>
                  </a:cubicBezTo>
                  <a:cubicBezTo>
                    <a:pt x="7422" y="28797"/>
                    <a:pt x="7487" y="28884"/>
                    <a:pt x="7579" y="28884"/>
                  </a:cubicBezTo>
                  <a:cubicBezTo>
                    <a:pt x="7594" y="28884"/>
                    <a:pt x="7609" y="28882"/>
                    <a:pt x="7624" y="28877"/>
                  </a:cubicBezTo>
                  <a:cubicBezTo>
                    <a:pt x="7651" y="29019"/>
                    <a:pt x="7808" y="29044"/>
                    <a:pt x="7891" y="29120"/>
                  </a:cubicBezTo>
                  <a:cubicBezTo>
                    <a:pt x="7976" y="29119"/>
                    <a:pt x="8050" y="29117"/>
                    <a:pt x="8132" y="29116"/>
                  </a:cubicBezTo>
                  <a:cubicBezTo>
                    <a:pt x="8181" y="29225"/>
                    <a:pt x="8219" y="29314"/>
                    <a:pt x="8254" y="29392"/>
                  </a:cubicBezTo>
                  <a:cubicBezTo>
                    <a:pt x="8277" y="29374"/>
                    <a:pt x="8307" y="29368"/>
                    <a:pt x="8340" y="29368"/>
                  </a:cubicBezTo>
                  <a:cubicBezTo>
                    <a:pt x="8393" y="29368"/>
                    <a:pt x="8456" y="29383"/>
                    <a:pt x="8515" y="29383"/>
                  </a:cubicBezTo>
                  <a:cubicBezTo>
                    <a:pt x="8549" y="29383"/>
                    <a:pt x="8582" y="29378"/>
                    <a:pt x="8612" y="29361"/>
                  </a:cubicBezTo>
                  <a:cubicBezTo>
                    <a:pt x="8707" y="29411"/>
                    <a:pt x="8793" y="29456"/>
                    <a:pt x="8882" y="29504"/>
                  </a:cubicBezTo>
                  <a:cubicBezTo>
                    <a:pt x="8929" y="29486"/>
                    <a:pt x="8977" y="29467"/>
                    <a:pt x="9019" y="29451"/>
                  </a:cubicBezTo>
                  <a:lnTo>
                    <a:pt x="9019" y="29451"/>
                  </a:lnTo>
                  <a:cubicBezTo>
                    <a:pt x="9169" y="29572"/>
                    <a:pt x="8968" y="29542"/>
                    <a:pt x="8999" y="29592"/>
                  </a:cubicBezTo>
                  <a:lnTo>
                    <a:pt x="8996" y="29704"/>
                  </a:lnTo>
                  <a:lnTo>
                    <a:pt x="9056" y="29767"/>
                  </a:lnTo>
                  <a:cubicBezTo>
                    <a:pt x="9106" y="29728"/>
                    <a:pt x="9155" y="29688"/>
                    <a:pt x="9193" y="29659"/>
                  </a:cubicBezTo>
                  <a:cubicBezTo>
                    <a:pt x="9281" y="29742"/>
                    <a:pt x="9346" y="29804"/>
                    <a:pt x="9446" y="29898"/>
                  </a:cubicBezTo>
                  <a:cubicBezTo>
                    <a:pt x="9455" y="29815"/>
                    <a:pt x="9491" y="29794"/>
                    <a:pt x="9534" y="29794"/>
                  </a:cubicBezTo>
                  <a:cubicBezTo>
                    <a:pt x="9578" y="29794"/>
                    <a:pt x="9631" y="29816"/>
                    <a:pt x="9673" y="29816"/>
                  </a:cubicBezTo>
                  <a:cubicBezTo>
                    <a:pt x="9681" y="29816"/>
                    <a:pt x="9689" y="29815"/>
                    <a:pt x="9696" y="29813"/>
                  </a:cubicBezTo>
                  <a:cubicBezTo>
                    <a:pt x="9722" y="29848"/>
                    <a:pt x="9747" y="29884"/>
                    <a:pt x="9778" y="29925"/>
                  </a:cubicBezTo>
                  <a:cubicBezTo>
                    <a:pt x="9873" y="29907"/>
                    <a:pt x="9956" y="29885"/>
                    <a:pt x="10043" y="29863"/>
                  </a:cubicBezTo>
                  <a:cubicBezTo>
                    <a:pt x="10044" y="29863"/>
                    <a:pt x="10046" y="29863"/>
                    <a:pt x="10047" y="29863"/>
                  </a:cubicBezTo>
                  <a:cubicBezTo>
                    <a:pt x="10059" y="29863"/>
                    <a:pt x="10076" y="29873"/>
                    <a:pt x="10090" y="29878"/>
                  </a:cubicBezTo>
                  <a:cubicBezTo>
                    <a:pt x="10077" y="29932"/>
                    <a:pt x="10064" y="29982"/>
                    <a:pt x="10046" y="30050"/>
                  </a:cubicBezTo>
                  <a:cubicBezTo>
                    <a:pt x="10162" y="30053"/>
                    <a:pt x="10249" y="30054"/>
                    <a:pt x="10287" y="30056"/>
                  </a:cubicBezTo>
                  <a:cubicBezTo>
                    <a:pt x="10380" y="30013"/>
                    <a:pt x="10437" y="29988"/>
                    <a:pt x="10513" y="29954"/>
                  </a:cubicBezTo>
                  <a:cubicBezTo>
                    <a:pt x="10533" y="30046"/>
                    <a:pt x="10548" y="30110"/>
                    <a:pt x="10563" y="30174"/>
                  </a:cubicBezTo>
                  <a:cubicBezTo>
                    <a:pt x="10593" y="30166"/>
                    <a:pt x="10623" y="30159"/>
                    <a:pt x="10663" y="30150"/>
                  </a:cubicBezTo>
                  <a:cubicBezTo>
                    <a:pt x="10688" y="30224"/>
                    <a:pt x="10710" y="30291"/>
                    <a:pt x="10732" y="30359"/>
                  </a:cubicBezTo>
                  <a:cubicBezTo>
                    <a:pt x="10789" y="30343"/>
                    <a:pt x="10842" y="30328"/>
                    <a:pt x="10897" y="30312"/>
                  </a:cubicBezTo>
                  <a:cubicBezTo>
                    <a:pt x="10930" y="30365"/>
                    <a:pt x="10963" y="30418"/>
                    <a:pt x="10988" y="30457"/>
                  </a:cubicBezTo>
                  <a:cubicBezTo>
                    <a:pt x="11047" y="30438"/>
                    <a:pt x="11102" y="30419"/>
                    <a:pt x="11195" y="30390"/>
                  </a:cubicBezTo>
                  <a:lnTo>
                    <a:pt x="11195" y="30390"/>
                  </a:lnTo>
                  <a:cubicBezTo>
                    <a:pt x="11179" y="30485"/>
                    <a:pt x="11169" y="30538"/>
                    <a:pt x="11157" y="30603"/>
                  </a:cubicBezTo>
                  <a:cubicBezTo>
                    <a:pt x="11207" y="30615"/>
                    <a:pt x="11247" y="30624"/>
                    <a:pt x="11294" y="30634"/>
                  </a:cubicBezTo>
                  <a:cubicBezTo>
                    <a:pt x="11273" y="30591"/>
                    <a:pt x="11258" y="30565"/>
                    <a:pt x="11238" y="30522"/>
                  </a:cubicBezTo>
                  <a:lnTo>
                    <a:pt x="11238" y="30522"/>
                  </a:lnTo>
                  <a:cubicBezTo>
                    <a:pt x="11316" y="30546"/>
                    <a:pt x="11382" y="30558"/>
                    <a:pt x="11445" y="30568"/>
                  </a:cubicBezTo>
                  <a:cubicBezTo>
                    <a:pt x="11475" y="30535"/>
                    <a:pt x="11500" y="30507"/>
                    <a:pt x="11523" y="30482"/>
                  </a:cubicBezTo>
                  <a:cubicBezTo>
                    <a:pt x="11589" y="30502"/>
                    <a:pt x="11648" y="30519"/>
                    <a:pt x="11706" y="30535"/>
                  </a:cubicBezTo>
                  <a:cubicBezTo>
                    <a:pt x="11751" y="30510"/>
                    <a:pt x="11797" y="30484"/>
                    <a:pt x="11847" y="30455"/>
                  </a:cubicBezTo>
                  <a:cubicBezTo>
                    <a:pt x="11879" y="30507"/>
                    <a:pt x="11900" y="30540"/>
                    <a:pt x="11919" y="30569"/>
                  </a:cubicBezTo>
                  <a:cubicBezTo>
                    <a:pt x="11888" y="30585"/>
                    <a:pt x="11863" y="30597"/>
                    <a:pt x="11837" y="30612"/>
                  </a:cubicBezTo>
                  <a:cubicBezTo>
                    <a:pt x="11879" y="30640"/>
                    <a:pt x="11913" y="30663"/>
                    <a:pt x="11948" y="30688"/>
                  </a:cubicBezTo>
                  <a:cubicBezTo>
                    <a:pt x="11978" y="30747"/>
                    <a:pt x="11843" y="30833"/>
                    <a:pt x="11994" y="30864"/>
                  </a:cubicBezTo>
                  <a:cubicBezTo>
                    <a:pt x="11995" y="30864"/>
                    <a:pt x="11996" y="30864"/>
                    <a:pt x="11998" y="30864"/>
                  </a:cubicBezTo>
                  <a:cubicBezTo>
                    <a:pt x="12115" y="30864"/>
                    <a:pt x="12043" y="30730"/>
                    <a:pt x="12143" y="30730"/>
                  </a:cubicBezTo>
                  <a:cubicBezTo>
                    <a:pt x="12152" y="30730"/>
                    <a:pt x="12164" y="30731"/>
                    <a:pt x="12176" y="30734"/>
                  </a:cubicBezTo>
                  <a:cubicBezTo>
                    <a:pt x="12196" y="30657"/>
                    <a:pt x="12239" y="30612"/>
                    <a:pt x="12329" y="30612"/>
                  </a:cubicBezTo>
                  <a:cubicBezTo>
                    <a:pt x="12360" y="30612"/>
                    <a:pt x="12396" y="30617"/>
                    <a:pt x="12438" y="30628"/>
                  </a:cubicBezTo>
                  <a:cubicBezTo>
                    <a:pt x="12362" y="30678"/>
                    <a:pt x="12304" y="30716"/>
                    <a:pt x="12246" y="30755"/>
                  </a:cubicBezTo>
                  <a:lnTo>
                    <a:pt x="12562" y="31025"/>
                  </a:lnTo>
                  <a:cubicBezTo>
                    <a:pt x="12615" y="31018"/>
                    <a:pt x="12666" y="31009"/>
                    <a:pt x="12722" y="31000"/>
                  </a:cubicBezTo>
                  <a:cubicBezTo>
                    <a:pt x="12772" y="31059"/>
                    <a:pt x="12816" y="31118"/>
                    <a:pt x="12883" y="31186"/>
                  </a:cubicBezTo>
                  <a:cubicBezTo>
                    <a:pt x="12950" y="31102"/>
                    <a:pt x="13002" y="31037"/>
                    <a:pt x="13055" y="30972"/>
                  </a:cubicBezTo>
                  <a:cubicBezTo>
                    <a:pt x="13097" y="31062"/>
                    <a:pt x="13205" y="31055"/>
                    <a:pt x="13295" y="31074"/>
                  </a:cubicBezTo>
                  <a:cubicBezTo>
                    <a:pt x="13346" y="31003"/>
                    <a:pt x="13398" y="30931"/>
                    <a:pt x="13470" y="30831"/>
                  </a:cubicBezTo>
                  <a:cubicBezTo>
                    <a:pt x="13539" y="30909"/>
                    <a:pt x="13573" y="30962"/>
                    <a:pt x="13624" y="30997"/>
                  </a:cubicBezTo>
                  <a:cubicBezTo>
                    <a:pt x="13676" y="31031"/>
                    <a:pt x="13746" y="31047"/>
                    <a:pt x="13808" y="31071"/>
                  </a:cubicBezTo>
                  <a:cubicBezTo>
                    <a:pt x="13807" y="31121"/>
                    <a:pt x="13804" y="31158"/>
                    <a:pt x="13804" y="31162"/>
                  </a:cubicBezTo>
                  <a:cubicBezTo>
                    <a:pt x="13888" y="31277"/>
                    <a:pt x="13943" y="31353"/>
                    <a:pt x="13995" y="31426"/>
                  </a:cubicBezTo>
                  <a:cubicBezTo>
                    <a:pt x="14130" y="31465"/>
                    <a:pt x="14261" y="31502"/>
                    <a:pt x="14397" y="31542"/>
                  </a:cubicBezTo>
                  <a:cubicBezTo>
                    <a:pt x="14410" y="31505"/>
                    <a:pt x="14429" y="31455"/>
                    <a:pt x="14455" y="31383"/>
                  </a:cubicBezTo>
                  <a:cubicBezTo>
                    <a:pt x="14591" y="31465"/>
                    <a:pt x="14704" y="31536"/>
                    <a:pt x="14817" y="31606"/>
                  </a:cubicBezTo>
                  <a:cubicBezTo>
                    <a:pt x="14850" y="31586"/>
                    <a:pt x="14886" y="31573"/>
                    <a:pt x="14906" y="31551"/>
                  </a:cubicBezTo>
                  <a:cubicBezTo>
                    <a:pt x="14954" y="31490"/>
                    <a:pt x="14991" y="31426"/>
                    <a:pt x="15037" y="31365"/>
                  </a:cubicBezTo>
                  <a:cubicBezTo>
                    <a:pt x="15042" y="31358"/>
                    <a:pt x="15069" y="31359"/>
                    <a:pt x="15087" y="31356"/>
                  </a:cubicBezTo>
                  <a:cubicBezTo>
                    <a:pt x="15098" y="31395"/>
                    <a:pt x="15109" y="31428"/>
                    <a:pt x="15120" y="31465"/>
                  </a:cubicBezTo>
                  <a:cubicBezTo>
                    <a:pt x="15127" y="31466"/>
                    <a:pt x="15133" y="31466"/>
                    <a:pt x="15139" y="31466"/>
                  </a:cubicBezTo>
                  <a:cubicBezTo>
                    <a:pt x="15248" y="31466"/>
                    <a:pt x="15295" y="31417"/>
                    <a:pt x="15332" y="31346"/>
                  </a:cubicBezTo>
                  <a:cubicBezTo>
                    <a:pt x="15343" y="31325"/>
                    <a:pt x="15418" y="31327"/>
                    <a:pt x="15459" y="31318"/>
                  </a:cubicBezTo>
                  <a:lnTo>
                    <a:pt x="15459" y="31318"/>
                  </a:lnTo>
                  <a:cubicBezTo>
                    <a:pt x="15429" y="31387"/>
                    <a:pt x="15409" y="31436"/>
                    <a:pt x="15387" y="31484"/>
                  </a:cubicBezTo>
                  <a:cubicBezTo>
                    <a:pt x="15451" y="31502"/>
                    <a:pt x="15513" y="31521"/>
                    <a:pt x="15541" y="31529"/>
                  </a:cubicBezTo>
                  <a:cubicBezTo>
                    <a:pt x="15611" y="31528"/>
                    <a:pt x="15673" y="31519"/>
                    <a:pt x="15726" y="31519"/>
                  </a:cubicBezTo>
                  <a:cubicBezTo>
                    <a:pt x="15752" y="31519"/>
                    <a:pt x="15776" y="31521"/>
                    <a:pt x="15799" y="31527"/>
                  </a:cubicBezTo>
                  <a:cubicBezTo>
                    <a:pt x="15883" y="31552"/>
                    <a:pt x="15952" y="31609"/>
                    <a:pt x="16030" y="31649"/>
                  </a:cubicBezTo>
                  <a:cubicBezTo>
                    <a:pt x="16034" y="31651"/>
                    <a:pt x="16040" y="31652"/>
                    <a:pt x="16046" y="31652"/>
                  </a:cubicBezTo>
                  <a:cubicBezTo>
                    <a:pt x="16062" y="31652"/>
                    <a:pt x="16081" y="31647"/>
                    <a:pt x="16097" y="31645"/>
                  </a:cubicBezTo>
                  <a:cubicBezTo>
                    <a:pt x="16115" y="31612"/>
                    <a:pt x="16131" y="31580"/>
                    <a:pt x="16149" y="31548"/>
                  </a:cubicBezTo>
                  <a:cubicBezTo>
                    <a:pt x="16189" y="31566"/>
                    <a:pt x="16226" y="31597"/>
                    <a:pt x="16259" y="31597"/>
                  </a:cubicBezTo>
                  <a:cubicBezTo>
                    <a:pt x="16261" y="31597"/>
                    <a:pt x="16263" y="31596"/>
                    <a:pt x="16265" y="31596"/>
                  </a:cubicBezTo>
                  <a:cubicBezTo>
                    <a:pt x="16458" y="31567"/>
                    <a:pt x="16648" y="31530"/>
                    <a:pt x="16831" y="31495"/>
                  </a:cubicBezTo>
                  <a:cubicBezTo>
                    <a:pt x="16902" y="31509"/>
                    <a:pt x="16977" y="31524"/>
                    <a:pt x="17111" y="31551"/>
                  </a:cubicBezTo>
                  <a:cubicBezTo>
                    <a:pt x="17133" y="31506"/>
                    <a:pt x="17161" y="31455"/>
                    <a:pt x="17186" y="31408"/>
                  </a:cubicBezTo>
                  <a:cubicBezTo>
                    <a:pt x="17239" y="31439"/>
                    <a:pt x="17265" y="31453"/>
                    <a:pt x="17295" y="31471"/>
                  </a:cubicBezTo>
                  <a:cubicBezTo>
                    <a:pt x="17360" y="31443"/>
                    <a:pt x="17420" y="31420"/>
                    <a:pt x="17473" y="31398"/>
                  </a:cubicBezTo>
                  <a:cubicBezTo>
                    <a:pt x="17524" y="31426"/>
                    <a:pt x="17561" y="31446"/>
                    <a:pt x="17619" y="31477"/>
                  </a:cubicBezTo>
                  <a:cubicBezTo>
                    <a:pt x="17655" y="31448"/>
                    <a:pt x="17683" y="31420"/>
                    <a:pt x="17719" y="31398"/>
                  </a:cubicBezTo>
                  <a:cubicBezTo>
                    <a:pt x="17761" y="31373"/>
                    <a:pt x="17808" y="31350"/>
                    <a:pt x="17863" y="31317"/>
                  </a:cubicBezTo>
                  <a:cubicBezTo>
                    <a:pt x="17889" y="31365"/>
                    <a:pt x="17905" y="31396"/>
                    <a:pt x="17923" y="31427"/>
                  </a:cubicBezTo>
                  <a:cubicBezTo>
                    <a:pt x="18063" y="31411"/>
                    <a:pt x="18203" y="31395"/>
                    <a:pt x="18334" y="31378"/>
                  </a:cubicBezTo>
                  <a:cubicBezTo>
                    <a:pt x="18341" y="31337"/>
                    <a:pt x="18345" y="31311"/>
                    <a:pt x="18350" y="31289"/>
                  </a:cubicBezTo>
                  <a:cubicBezTo>
                    <a:pt x="18507" y="31309"/>
                    <a:pt x="18659" y="31330"/>
                    <a:pt x="18803" y="31349"/>
                  </a:cubicBezTo>
                  <a:cubicBezTo>
                    <a:pt x="18890" y="31283"/>
                    <a:pt x="18926" y="31185"/>
                    <a:pt x="19048" y="31185"/>
                  </a:cubicBezTo>
                  <a:cubicBezTo>
                    <a:pt x="19053" y="31185"/>
                    <a:pt x="19058" y="31185"/>
                    <a:pt x="19063" y="31186"/>
                  </a:cubicBezTo>
                  <a:cubicBezTo>
                    <a:pt x="19075" y="31165"/>
                    <a:pt x="19090" y="31147"/>
                    <a:pt x="19105" y="31130"/>
                  </a:cubicBezTo>
                  <a:lnTo>
                    <a:pt x="19130" y="31146"/>
                  </a:lnTo>
                  <a:lnTo>
                    <a:pt x="19075" y="31193"/>
                  </a:lnTo>
                  <a:cubicBezTo>
                    <a:pt x="19071" y="31190"/>
                    <a:pt x="19063" y="31186"/>
                    <a:pt x="19063" y="31186"/>
                  </a:cubicBezTo>
                  <a:lnTo>
                    <a:pt x="19063" y="31186"/>
                  </a:lnTo>
                  <a:cubicBezTo>
                    <a:pt x="19103" y="31221"/>
                    <a:pt x="19140" y="31253"/>
                    <a:pt x="19175" y="31284"/>
                  </a:cubicBezTo>
                  <a:cubicBezTo>
                    <a:pt x="19243" y="31246"/>
                    <a:pt x="19305" y="31211"/>
                    <a:pt x="19365" y="31177"/>
                  </a:cubicBezTo>
                  <a:cubicBezTo>
                    <a:pt x="19358" y="31130"/>
                    <a:pt x="19352" y="31084"/>
                    <a:pt x="19316" y="31042"/>
                  </a:cubicBezTo>
                  <a:cubicBezTo>
                    <a:pt x="19316" y="31042"/>
                    <a:pt x="19317" y="31041"/>
                    <a:pt x="19317" y="31041"/>
                  </a:cubicBezTo>
                  <a:lnTo>
                    <a:pt x="19317" y="31041"/>
                  </a:lnTo>
                  <a:cubicBezTo>
                    <a:pt x="19317" y="31041"/>
                    <a:pt x="19316" y="31041"/>
                    <a:pt x="19316" y="31042"/>
                  </a:cubicBezTo>
                  <a:lnTo>
                    <a:pt x="19316" y="31042"/>
                  </a:lnTo>
                  <a:cubicBezTo>
                    <a:pt x="19278" y="31011"/>
                    <a:pt x="19269" y="30975"/>
                    <a:pt x="19260" y="30939"/>
                  </a:cubicBezTo>
                  <a:lnTo>
                    <a:pt x="19306" y="30928"/>
                  </a:lnTo>
                  <a:lnTo>
                    <a:pt x="19349" y="31032"/>
                  </a:lnTo>
                  <a:lnTo>
                    <a:pt x="19349" y="31032"/>
                  </a:lnTo>
                  <a:cubicBezTo>
                    <a:pt x="19371" y="31026"/>
                    <a:pt x="19391" y="31024"/>
                    <a:pt x="19409" y="31024"/>
                  </a:cubicBezTo>
                  <a:cubicBezTo>
                    <a:pt x="19500" y="31024"/>
                    <a:pt x="19547" y="31082"/>
                    <a:pt x="19622" y="31093"/>
                  </a:cubicBezTo>
                  <a:cubicBezTo>
                    <a:pt x="19637" y="31050"/>
                    <a:pt x="19653" y="31008"/>
                    <a:pt x="19681" y="30928"/>
                  </a:cubicBezTo>
                  <a:cubicBezTo>
                    <a:pt x="19747" y="30980"/>
                    <a:pt x="19787" y="31012"/>
                    <a:pt x="19825" y="31043"/>
                  </a:cubicBezTo>
                  <a:cubicBezTo>
                    <a:pt x="19890" y="30980"/>
                    <a:pt x="20024" y="30946"/>
                    <a:pt x="20012" y="30806"/>
                  </a:cubicBezTo>
                  <a:lnTo>
                    <a:pt x="20012" y="30806"/>
                  </a:lnTo>
                  <a:cubicBezTo>
                    <a:pt x="20078" y="30853"/>
                    <a:pt x="20127" y="30889"/>
                    <a:pt x="20189" y="30931"/>
                  </a:cubicBezTo>
                  <a:cubicBezTo>
                    <a:pt x="20202" y="30874"/>
                    <a:pt x="20211" y="30837"/>
                    <a:pt x="20215" y="30812"/>
                  </a:cubicBezTo>
                  <a:cubicBezTo>
                    <a:pt x="20282" y="30808"/>
                    <a:pt x="20345" y="30802"/>
                    <a:pt x="20442" y="30794"/>
                  </a:cubicBezTo>
                  <a:cubicBezTo>
                    <a:pt x="20383" y="30759"/>
                    <a:pt x="20358" y="30744"/>
                    <a:pt x="20332" y="30728"/>
                  </a:cubicBezTo>
                  <a:cubicBezTo>
                    <a:pt x="20376" y="30703"/>
                    <a:pt x="20414" y="30681"/>
                    <a:pt x="20452" y="30659"/>
                  </a:cubicBezTo>
                  <a:cubicBezTo>
                    <a:pt x="20452" y="30606"/>
                    <a:pt x="20451" y="30553"/>
                    <a:pt x="20449" y="30494"/>
                  </a:cubicBezTo>
                  <a:cubicBezTo>
                    <a:pt x="20502" y="30493"/>
                    <a:pt x="20536" y="30493"/>
                    <a:pt x="20592" y="30491"/>
                  </a:cubicBezTo>
                  <a:lnTo>
                    <a:pt x="20592" y="30491"/>
                  </a:lnTo>
                  <a:cubicBezTo>
                    <a:pt x="20574" y="30544"/>
                    <a:pt x="20561" y="30587"/>
                    <a:pt x="20546" y="30631"/>
                  </a:cubicBezTo>
                  <a:cubicBezTo>
                    <a:pt x="20624" y="30660"/>
                    <a:pt x="20684" y="30674"/>
                    <a:pt x="20728" y="30674"/>
                  </a:cubicBezTo>
                  <a:cubicBezTo>
                    <a:pt x="20777" y="30674"/>
                    <a:pt x="20807" y="30657"/>
                    <a:pt x="20824" y="30622"/>
                  </a:cubicBezTo>
                  <a:cubicBezTo>
                    <a:pt x="20799" y="30608"/>
                    <a:pt x="20774" y="30593"/>
                    <a:pt x="20755" y="30583"/>
                  </a:cubicBezTo>
                  <a:cubicBezTo>
                    <a:pt x="20782" y="30543"/>
                    <a:pt x="20805" y="30509"/>
                    <a:pt x="20821" y="30485"/>
                  </a:cubicBezTo>
                  <a:cubicBezTo>
                    <a:pt x="20910" y="30510"/>
                    <a:pt x="20988" y="30522"/>
                    <a:pt x="21060" y="30537"/>
                  </a:cubicBezTo>
                  <a:cubicBezTo>
                    <a:pt x="21083" y="30503"/>
                    <a:pt x="21097" y="30493"/>
                    <a:pt x="21095" y="30485"/>
                  </a:cubicBezTo>
                  <a:cubicBezTo>
                    <a:pt x="21091" y="30461"/>
                    <a:pt x="21084" y="30437"/>
                    <a:pt x="21018" y="30410"/>
                  </a:cubicBezTo>
                  <a:lnTo>
                    <a:pt x="21018" y="30410"/>
                  </a:lnTo>
                  <a:cubicBezTo>
                    <a:pt x="21005" y="30418"/>
                    <a:pt x="20992" y="30426"/>
                    <a:pt x="20977" y="30432"/>
                  </a:cubicBezTo>
                  <a:cubicBezTo>
                    <a:pt x="20977" y="30433"/>
                    <a:pt x="20976" y="30433"/>
                    <a:pt x="20975" y="30433"/>
                  </a:cubicBezTo>
                  <a:cubicBezTo>
                    <a:pt x="20964" y="30433"/>
                    <a:pt x="20951" y="30417"/>
                    <a:pt x="20982" y="30397"/>
                  </a:cubicBezTo>
                  <a:cubicBezTo>
                    <a:pt x="20982" y="30397"/>
                    <a:pt x="20983" y="30397"/>
                    <a:pt x="20983" y="30397"/>
                  </a:cubicBezTo>
                  <a:lnTo>
                    <a:pt x="20983" y="30397"/>
                  </a:lnTo>
                  <a:cubicBezTo>
                    <a:pt x="20983" y="30397"/>
                    <a:pt x="20983" y="30397"/>
                    <a:pt x="20983" y="30397"/>
                  </a:cubicBezTo>
                  <a:cubicBezTo>
                    <a:pt x="20996" y="30401"/>
                    <a:pt x="21008" y="30406"/>
                    <a:pt x="21018" y="30410"/>
                  </a:cubicBezTo>
                  <a:lnTo>
                    <a:pt x="21018" y="30410"/>
                  </a:lnTo>
                  <a:cubicBezTo>
                    <a:pt x="21024" y="30406"/>
                    <a:pt x="21030" y="30402"/>
                    <a:pt x="21036" y="30397"/>
                  </a:cubicBezTo>
                  <a:lnTo>
                    <a:pt x="21036" y="30397"/>
                  </a:lnTo>
                  <a:cubicBezTo>
                    <a:pt x="21027" y="30397"/>
                    <a:pt x="21017" y="30396"/>
                    <a:pt x="21007" y="30396"/>
                  </a:cubicBezTo>
                  <a:cubicBezTo>
                    <a:pt x="20999" y="30396"/>
                    <a:pt x="20991" y="30397"/>
                    <a:pt x="20983" y="30397"/>
                  </a:cubicBezTo>
                  <a:lnTo>
                    <a:pt x="20983" y="30397"/>
                  </a:lnTo>
                  <a:cubicBezTo>
                    <a:pt x="20981" y="30384"/>
                    <a:pt x="21023" y="30379"/>
                    <a:pt x="21067" y="30377"/>
                  </a:cubicBezTo>
                  <a:lnTo>
                    <a:pt x="21067" y="30377"/>
                  </a:lnTo>
                  <a:cubicBezTo>
                    <a:pt x="21057" y="30383"/>
                    <a:pt x="21047" y="30390"/>
                    <a:pt x="21036" y="30397"/>
                  </a:cubicBezTo>
                  <a:lnTo>
                    <a:pt x="21036" y="30397"/>
                  </a:lnTo>
                  <a:cubicBezTo>
                    <a:pt x="21148" y="30405"/>
                    <a:pt x="21229" y="30450"/>
                    <a:pt x="21303" y="30450"/>
                  </a:cubicBezTo>
                  <a:cubicBezTo>
                    <a:pt x="21349" y="30450"/>
                    <a:pt x="21392" y="30433"/>
                    <a:pt x="21438" y="30379"/>
                  </a:cubicBezTo>
                  <a:cubicBezTo>
                    <a:pt x="21436" y="30347"/>
                    <a:pt x="21436" y="30321"/>
                    <a:pt x="21433" y="30244"/>
                  </a:cubicBezTo>
                  <a:lnTo>
                    <a:pt x="21433" y="30244"/>
                  </a:lnTo>
                  <a:cubicBezTo>
                    <a:pt x="21509" y="30300"/>
                    <a:pt x="21554" y="30334"/>
                    <a:pt x="21600" y="30368"/>
                  </a:cubicBezTo>
                  <a:cubicBezTo>
                    <a:pt x="21751" y="30297"/>
                    <a:pt x="21875" y="30238"/>
                    <a:pt x="22037" y="30163"/>
                  </a:cubicBezTo>
                  <a:cubicBezTo>
                    <a:pt x="22068" y="30164"/>
                    <a:pt x="22094" y="30165"/>
                    <a:pt x="22117" y="30165"/>
                  </a:cubicBezTo>
                  <a:cubicBezTo>
                    <a:pt x="22241" y="30165"/>
                    <a:pt x="22253" y="30142"/>
                    <a:pt x="22316" y="29994"/>
                  </a:cubicBezTo>
                  <a:cubicBezTo>
                    <a:pt x="22321" y="29984"/>
                    <a:pt x="22293" y="29968"/>
                    <a:pt x="22279" y="29954"/>
                  </a:cubicBezTo>
                  <a:cubicBezTo>
                    <a:pt x="22251" y="29976"/>
                    <a:pt x="22225" y="30000"/>
                    <a:pt x="22179" y="30037"/>
                  </a:cubicBezTo>
                  <a:cubicBezTo>
                    <a:pt x="22169" y="29993"/>
                    <a:pt x="22162" y="29960"/>
                    <a:pt x="22156" y="29932"/>
                  </a:cubicBezTo>
                  <a:cubicBezTo>
                    <a:pt x="22249" y="29898"/>
                    <a:pt x="22328" y="29881"/>
                    <a:pt x="22397" y="29847"/>
                  </a:cubicBezTo>
                  <a:cubicBezTo>
                    <a:pt x="22428" y="29878"/>
                    <a:pt x="22453" y="29903"/>
                    <a:pt x="22480" y="29931"/>
                  </a:cubicBezTo>
                  <a:cubicBezTo>
                    <a:pt x="22502" y="29897"/>
                    <a:pt x="22519" y="29869"/>
                    <a:pt x="22535" y="29842"/>
                  </a:cubicBezTo>
                  <a:cubicBezTo>
                    <a:pt x="22591" y="29891"/>
                    <a:pt x="22654" y="29907"/>
                    <a:pt x="22722" y="29907"/>
                  </a:cubicBezTo>
                  <a:cubicBezTo>
                    <a:pt x="22846" y="29907"/>
                    <a:pt x="22988" y="29856"/>
                    <a:pt x="23142" y="29854"/>
                  </a:cubicBezTo>
                  <a:cubicBezTo>
                    <a:pt x="23075" y="29759"/>
                    <a:pt x="23034" y="29700"/>
                    <a:pt x="22986" y="29632"/>
                  </a:cubicBezTo>
                  <a:cubicBezTo>
                    <a:pt x="23111" y="29578"/>
                    <a:pt x="23230" y="29525"/>
                    <a:pt x="23343" y="29475"/>
                  </a:cubicBezTo>
                  <a:cubicBezTo>
                    <a:pt x="23346" y="29428"/>
                    <a:pt x="23349" y="29391"/>
                    <a:pt x="23350" y="29356"/>
                  </a:cubicBezTo>
                  <a:cubicBezTo>
                    <a:pt x="23362" y="29358"/>
                    <a:pt x="23373" y="29360"/>
                    <a:pt x="23384" y="29363"/>
                  </a:cubicBezTo>
                  <a:cubicBezTo>
                    <a:pt x="23402" y="29404"/>
                    <a:pt x="23421" y="29445"/>
                    <a:pt x="23439" y="29485"/>
                  </a:cubicBezTo>
                  <a:cubicBezTo>
                    <a:pt x="23300" y="29576"/>
                    <a:pt x="23246" y="29666"/>
                    <a:pt x="23273" y="29754"/>
                  </a:cubicBezTo>
                  <a:cubicBezTo>
                    <a:pt x="23495" y="29682"/>
                    <a:pt x="23705" y="29576"/>
                    <a:pt x="23915" y="29472"/>
                  </a:cubicBezTo>
                  <a:cubicBezTo>
                    <a:pt x="24118" y="29353"/>
                    <a:pt x="24324" y="29241"/>
                    <a:pt x="24554" y="29177"/>
                  </a:cubicBezTo>
                  <a:cubicBezTo>
                    <a:pt x="24605" y="29111"/>
                    <a:pt x="24663" y="29038"/>
                    <a:pt x="24722" y="28961"/>
                  </a:cubicBezTo>
                  <a:cubicBezTo>
                    <a:pt x="24754" y="28992"/>
                    <a:pt x="24775" y="29010"/>
                    <a:pt x="24810" y="29042"/>
                  </a:cubicBezTo>
                  <a:cubicBezTo>
                    <a:pt x="24895" y="28982"/>
                    <a:pt x="24985" y="28917"/>
                    <a:pt x="25073" y="28855"/>
                  </a:cubicBezTo>
                  <a:lnTo>
                    <a:pt x="25182" y="28882"/>
                  </a:lnTo>
                  <a:cubicBezTo>
                    <a:pt x="25167" y="28826"/>
                    <a:pt x="25153" y="28768"/>
                    <a:pt x="25131" y="28676"/>
                  </a:cubicBezTo>
                  <a:lnTo>
                    <a:pt x="25131" y="28676"/>
                  </a:lnTo>
                  <a:cubicBezTo>
                    <a:pt x="25198" y="28735"/>
                    <a:pt x="25219" y="28752"/>
                    <a:pt x="25257" y="28785"/>
                  </a:cubicBezTo>
                  <a:cubicBezTo>
                    <a:pt x="25312" y="28757"/>
                    <a:pt x="25365" y="28705"/>
                    <a:pt x="25428" y="28674"/>
                  </a:cubicBezTo>
                  <a:cubicBezTo>
                    <a:pt x="25497" y="28639"/>
                    <a:pt x="25575" y="28626"/>
                    <a:pt x="25646" y="28590"/>
                  </a:cubicBezTo>
                  <a:cubicBezTo>
                    <a:pt x="25820" y="28501"/>
                    <a:pt x="25915" y="28329"/>
                    <a:pt x="25808" y="28191"/>
                  </a:cubicBezTo>
                  <a:lnTo>
                    <a:pt x="25808" y="28191"/>
                  </a:lnTo>
                  <a:cubicBezTo>
                    <a:pt x="25804" y="28196"/>
                    <a:pt x="25800" y="28200"/>
                    <a:pt x="25796" y="28204"/>
                  </a:cubicBezTo>
                  <a:cubicBezTo>
                    <a:pt x="25794" y="28205"/>
                    <a:pt x="25791" y="28206"/>
                    <a:pt x="25789" y="28206"/>
                  </a:cubicBezTo>
                  <a:cubicBezTo>
                    <a:pt x="25779" y="28206"/>
                    <a:pt x="25769" y="28194"/>
                    <a:pt x="25790" y="28170"/>
                  </a:cubicBezTo>
                  <a:lnTo>
                    <a:pt x="25790" y="28170"/>
                  </a:lnTo>
                  <a:cubicBezTo>
                    <a:pt x="25797" y="28177"/>
                    <a:pt x="25803" y="28184"/>
                    <a:pt x="25808" y="28191"/>
                  </a:cubicBezTo>
                  <a:lnTo>
                    <a:pt x="25808" y="28191"/>
                  </a:lnTo>
                  <a:cubicBezTo>
                    <a:pt x="25822" y="28178"/>
                    <a:pt x="25834" y="28163"/>
                    <a:pt x="25846" y="28148"/>
                  </a:cubicBezTo>
                  <a:lnTo>
                    <a:pt x="25846" y="28148"/>
                  </a:lnTo>
                  <a:cubicBezTo>
                    <a:pt x="25830" y="28153"/>
                    <a:pt x="25811" y="28160"/>
                    <a:pt x="25790" y="28170"/>
                  </a:cubicBezTo>
                  <a:cubicBezTo>
                    <a:pt x="25782" y="28158"/>
                    <a:pt x="25824" y="28142"/>
                    <a:pt x="25866" y="28124"/>
                  </a:cubicBezTo>
                  <a:lnTo>
                    <a:pt x="25866" y="28124"/>
                  </a:lnTo>
                  <a:cubicBezTo>
                    <a:pt x="25859" y="28132"/>
                    <a:pt x="25853" y="28140"/>
                    <a:pt x="25846" y="28148"/>
                  </a:cubicBezTo>
                  <a:lnTo>
                    <a:pt x="25846" y="28148"/>
                  </a:lnTo>
                  <a:cubicBezTo>
                    <a:pt x="25868" y="28141"/>
                    <a:pt x="25886" y="28139"/>
                    <a:pt x="25901" y="28139"/>
                  </a:cubicBezTo>
                  <a:cubicBezTo>
                    <a:pt x="25989" y="28139"/>
                    <a:pt x="25991" y="28227"/>
                    <a:pt x="26047" y="28227"/>
                  </a:cubicBezTo>
                  <a:cubicBezTo>
                    <a:pt x="26055" y="28227"/>
                    <a:pt x="26064" y="28225"/>
                    <a:pt x="26074" y="28221"/>
                  </a:cubicBezTo>
                  <a:cubicBezTo>
                    <a:pt x="26261" y="28112"/>
                    <a:pt x="26249" y="27973"/>
                    <a:pt x="26236" y="27827"/>
                  </a:cubicBezTo>
                  <a:lnTo>
                    <a:pt x="26236" y="27827"/>
                  </a:lnTo>
                  <a:cubicBezTo>
                    <a:pt x="26343" y="27830"/>
                    <a:pt x="26447" y="27831"/>
                    <a:pt x="26552" y="27833"/>
                  </a:cubicBezTo>
                  <a:cubicBezTo>
                    <a:pt x="26581" y="27775"/>
                    <a:pt x="26599" y="27703"/>
                    <a:pt x="26614" y="27702"/>
                  </a:cubicBezTo>
                  <a:cubicBezTo>
                    <a:pt x="26842" y="27664"/>
                    <a:pt x="26923" y="27477"/>
                    <a:pt x="27008" y="27306"/>
                  </a:cubicBezTo>
                  <a:cubicBezTo>
                    <a:pt x="27058" y="27208"/>
                    <a:pt x="27101" y="27107"/>
                    <a:pt x="27151" y="26997"/>
                  </a:cubicBezTo>
                  <a:cubicBezTo>
                    <a:pt x="27215" y="26990"/>
                    <a:pt x="27286" y="26984"/>
                    <a:pt x="27355" y="26977"/>
                  </a:cubicBezTo>
                  <a:cubicBezTo>
                    <a:pt x="27363" y="26943"/>
                    <a:pt x="27367" y="26921"/>
                    <a:pt x="27371" y="26894"/>
                  </a:cubicBezTo>
                  <a:lnTo>
                    <a:pt x="27561" y="26878"/>
                  </a:lnTo>
                  <a:cubicBezTo>
                    <a:pt x="27516" y="26757"/>
                    <a:pt x="27645" y="26638"/>
                    <a:pt x="27613" y="26456"/>
                  </a:cubicBezTo>
                  <a:lnTo>
                    <a:pt x="27613" y="26456"/>
                  </a:lnTo>
                  <a:cubicBezTo>
                    <a:pt x="27707" y="26481"/>
                    <a:pt x="27766" y="26495"/>
                    <a:pt x="27855" y="26519"/>
                  </a:cubicBezTo>
                  <a:cubicBezTo>
                    <a:pt x="27852" y="26376"/>
                    <a:pt x="27851" y="26291"/>
                    <a:pt x="27850" y="26220"/>
                  </a:cubicBezTo>
                  <a:cubicBezTo>
                    <a:pt x="27926" y="26194"/>
                    <a:pt x="28003" y="26169"/>
                    <a:pt x="28097" y="26135"/>
                  </a:cubicBezTo>
                  <a:cubicBezTo>
                    <a:pt x="28050" y="26064"/>
                    <a:pt x="28020" y="26019"/>
                    <a:pt x="27988" y="25972"/>
                  </a:cubicBezTo>
                  <a:cubicBezTo>
                    <a:pt x="28025" y="25941"/>
                    <a:pt x="28050" y="25919"/>
                    <a:pt x="28081" y="25891"/>
                  </a:cubicBezTo>
                  <a:cubicBezTo>
                    <a:pt x="28091" y="25930"/>
                    <a:pt x="28097" y="25961"/>
                    <a:pt x="28104" y="25992"/>
                  </a:cubicBezTo>
                  <a:cubicBezTo>
                    <a:pt x="28145" y="25985"/>
                    <a:pt x="28186" y="25979"/>
                    <a:pt x="28223" y="25973"/>
                  </a:cubicBezTo>
                  <a:cubicBezTo>
                    <a:pt x="28231" y="25936"/>
                    <a:pt x="28236" y="25908"/>
                    <a:pt x="28247" y="25864"/>
                  </a:cubicBezTo>
                  <a:cubicBezTo>
                    <a:pt x="28301" y="25901"/>
                    <a:pt x="28347" y="25932"/>
                    <a:pt x="28394" y="25963"/>
                  </a:cubicBezTo>
                  <a:cubicBezTo>
                    <a:pt x="28425" y="25929"/>
                    <a:pt x="28447" y="25904"/>
                    <a:pt x="28472" y="25876"/>
                  </a:cubicBezTo>
                  <a:cubicBezTo>
                    <a:pt x="28438" y="25827"/>
                    <a:pt x="28407" y="25783"/>
                    <a:pt x="28370" y="25730"/>
                  </a:cubicBezTo>
                  <a:cubicBezTo>
                    <a:pt x="28419" y="25722"/>
                    <a:pt x="28450" y="25716"/>
                    <a:pt x="28478" y="25710"/>
                  </a:cubicBezTo>
                  <a:cubicBezTo>
                    <a:pt x="28487" y="25670"/>
                    <a:pt x="28497" y="25629"/>
                    <a:pt x="28509" y="25577"/>
                  </a:cubicBezTo>
                  <a:cubicBezTo>
                    <a:pt x="28590" y="25560"/>
                    <a:pt x="28659" y="25545"/>
                    <a:pt x="28728" y="25532"/>
                  </a:cubicBezTo>
                  <a:cubicBezTo>
                    <a:pt x="28731" y="25464"/>
                    <a:pt x="28732" y="25407"/>
                    <a:pt x="28734" y="25343"/>
                  </a:cubicBezTo>
                  <a:cubicBezTo>
                    <a:pt x="28779" y="25352"/>
                    <a:pt x="28822" y="25360"/>
                    <a:pt x="28853" y="25366"/>
                  </a:cubicBezTo>
                  <a:cubicBezTo>
                    <a:pt x="28910" y="25293"/>
                    <a:pt x="28962" y="25229"/>
                    <a:pt x="29016" y="25161"/>
                  </a:cubicBezTo>
                  <a:cubicBezTo>
                    <a:pt x="28781" y="25071"/>
                    <a:pt x="28773" y="25064"/>
                    <a:pt x="28650" y="24856"/>
                  </a:cubicBezTo>
                  <a:cubicBezTo>
                    <a:pt x="28803" y="24804"/>
                    <a:pt x="28943" y="24755"/>
                    <a:pt x="29068" y="24712"/>
                  </a:cubicBezTo>
                  <a:lnTo>
                    <a:pt x="29068" y="24712"/>
                  </a:lnTo>
                  <a:cubicBezTo>
                    <a:pt x="29147" y="24790"/>
                    <a:pt x="29034" y="24948"/>
                    <a:pt x="29165" y="24968"/>
                  </a:cubicBezTo>
                  <a:cubicBezTo>
                    <a:pt x="29193" y="24911"/>
                    <a:pt x="29216" y="24854"/>
                    <a:pt x="29246" y="24798"/>
                  </a:cubicBezTo>
                  <a:cubicBezTo>
                    <a:pt x="29296" y="24706"/>
                    <a:pt x="29309" y="24628"/>
                    <a:pt x="29241" y="24568"/>
                  </a:cubicBezTo>
                  <a:cubicBezTo>
                    <a:pt x="29237" y="24565"/>
                    <a:pt x="29253" y="24539"/>
                    <a:pt x="29260" y="24523"/>
                  </a:cubicBezTo>
                  <a:cubicBezTo>
                    <a:pt x="29303" y="24530"/>
                    <a:pt x="29344" y="24537"/>
                    <a:pt x="29393" y="24546"/>
                  </a:cubicBezTo>
                  <a:cubicBezTo>
                    <a:pt x="29455" y="24355"/>
                    <a:pt x="29411" y="24228"/>
                    <a:pt x="29353" y="24111"/>
                  </a:cubicBezTo>
                  <a:cubicBezTo>
                    <a:pt x="29318" y="24037"/>
                    <a:pt x="29288" y="23963"/>
                    <a:pt x="29391" y="23868"/>
                  </a:cubicBezTo>
                  <a:cubicBezTo>
                    <a:pt x="29472" y="23932"/>
                    <a:pt x="29475" y="24101"/>
                    <a:pt x="29596" y="24101"/>
                  </a:cubicBezTo>
                  <a:cubicBezTo>
                    <a:pt x="29609" y="24101"/>
                    <a:pt x="29624" y="24099"/>
                    <a:pt x="29640" y="24094"/>
                  </a:cubicBezTo>
                  <a:cubicBezTo>
                    <a:pt x="29666" y="24053"/>
                    <a:pt x="29693" y="24013"/>
                    <a:pt x="29719" y="23972"/>
                  </a:cubicBezTo>
                  <a:cubicBezTo>
                    <a:pt x="29677" y="23862"/>
                    <a:pt x="29671" y="23749"/>
                    <a:pt x="29764" y="23582"/>
                  </a:cubicBezTo>
                  <a:cubicBezTo>
                    <a:pt x="29806" y="23657"/>
                    <a:pt x="29830" y="23716"/>
                    <a:pt x="29868" y="23757"/>
                  </a:cubicBezTo>
                  <a:cubicBezTo>
                    <a:pt x="29870" y="23760"/>
                    <a:pt x="29874" y="23761"/>
                    <a:pt x="29878" y="23761"/>
                  </a:cubicBezTo>
                  <a:cubicBezTo>
                    <a:pt x="29899" y="23761"/>
                    <a:pt x="29940" y="23739"/>
                    <a:pt x="29978" y="23727"/>
                  </a:cubicBezTo>
                  <a:cubicBezTo>
                    <a:pt x="29950" y="23662"/>
                    <a:pt x="29931" y="23619"/>
                    <a:pt x="29917" y="23585"/>
                  </a:cubicBezTo>
                  <a:cubicBezTo>
                    <a:pt x="29946" y="23521"/>
                    <a:pt x="29973" y="23462"/>
                    <a:pt x="30030" y="23337"/>
                  </a:cubicBezTo>
                  <a:lnTo>
                    <a:pt x="30030" y="23337"/>
                  </a:lnTo>
                  <a:cubicBezTo>
                    <a:pt x="29921" y="23398"/>
                    <a:pt x="29872" y="23425"/>
                    <a:pt x="29824" y="23453"/>
                  </a:cubicBezTo>
                  <a:cubicBezTo>
                    <a:pt x="29803" y="23401"/>
                    <a:pt x="29783" y="23346"/>
                    <a:pt x="29758" y="23281"/>
                  </a:cubicBezTo>
                  <a:lnTo>
                    <a:pt x="29758" y="23281"/>
                  </a:lnTo>
                  <a:cubicBezTo>
                    <a:pt x="29874" y="23297"/>
                    <a:pt x="29978" y="23312"/>
                    <a:pt x="30089" y="23328"/>
                  </a:cubicBezTo>
                  <a:cubicBezTo>
                    <a:pt x="30106" y="23168"/>
                    <a:pt x="30121" y="23029"/>
                    <a:pt x="30136" y="22901"/>
                  </a:cubicBezTo>
                  <a:cubicBezTo>
                    <a:pt x="30195" y="22860"/>
                    <a:pt x="30245" y="22832"/>
                    <a:pt x="30292" y="22794"/>
                  </a:cubicBezTo>
                  <a:cubicBezTo>
                    <a:pt x="30276" y="22703"/>
                    <a:pt x="30259" y="22617"/>
                    <a:pt x="30246" y="22541"/>
                  </a:cubicBezTo>
                  <a:cubicBezTo>
                    <a:pt x="30186" y="22501"/>
                    <a:pt x="30133" y="22466"/>
                    <a:pt x="30105" y="22447"/>
                  </a:cubicBezTo>
                  <a:cubicBezTo>
                    <a:pt x="30145" y="22411"/>
                    <a:pt x="30187" y="22372"/>
                    <a:pt x="30220" y="22344"/>
                  </a:cubicBezTo>
                  <a:cubicBezTo>
                    <a:pt x="30296" y="22451"/>
                    <a:pt x="30358" y="22538"/>
                    <a:pt x="30426" y="22635"/>
                  </a:cubicBezTo>
                  <a:cubicBezTo>
                    <a:pt x="30449" y="22586"/>
                    <a:pt x="30462" y="22557"/>
                    <a:pt x="30479" y="22523"/>
                  </a:cubicBezTo>
                  <a:cubicBezTo>
                    <a:pt x="30434" y="22483"/>
                    <a:pt x="30393" y="22448"/>
                    <a:pt x="30371" y="22429"/>
                  </a:cubicBezTo>
                  <a:cubicBezTo>
                    <a:pt x="30374" y="22358"/>
                    <a:pt x="30380" y="22316"/>
                    <a:pt x="30373" y="22279"/>
                  </a:cubicBezTo>
                  <a:cubicBezTo>
                    <a:pt x="30368" y="22254"/>
                    <a:pt x="30346" y="22238"/>
                    <a:pt x="30333" y="22220"/>
                  </a:cubicBezTo>
                  <a:cubicBezTo>
                    <a:pt x="30377" y="22183"/>
                    <a:pt x="30395" y="22169"/>
                    <a:pt x="30458" y="22116"/>
                  </a:cubicBezTo>
                  <a:lnTo>
                    <a:pt x="30458" y="22116"/>
                  </a:lnTo>
                  <a:cubicBezTo>
                    <a:pt x="30298" y="22120"/>
                    <a:pt x="30190" y="22123"/>
                    <a:pt x="30074" y="22127"/>
                  </a:cubicBezTo>
                  <a:cubicBezTo>
                    <a:pt x="30084" y="22079"/>
                    <a:pt x="30090" y="22048"/>
                    <a:pt x="30102" y="21996"/>
                  </a:cubicBezTo>
                  <a:cubicBezTo>
                    <a:pt x="30214" y="22004"/>
                    <a:pt x="30320" y="22011"/>
                    <a:pt x="30426" y="22018"/>
                  </a:cubicBezTo>
                  <a:lnTo>
                    <a:pt x="30476" y="21923"/>
                  </a:lnTo>
                  <a:cubicBezTo>
                    <a:pt x="30445" y="21905"/>
                    <a:pt x="30414" y="21889"/>
                    <a:pt x="30380" y="21871"/>
                  </a:cubicBezTo>
                  <a:lnTo>
                    <a:pt x="30379" y="21871"/>
                  </a:lnTo>
                  <a:cubicBezTo>
                    <a:pt x="30405" y="21820"/>
                    <a:pt x="30421" y="21792"/>
                    <a:pt x="30437" y="21758"/>
                  </a:cubicBezTo>
                  <a:cubicBezTo>
                    <a:pt x="30495" y="21774"/>
                    <a:pt x="30546" y="21790"/>
                    <a:pt x="30598" y="21807"/>
                  </a:cubicBezTo>
                  <a:cubicBezTo>
                    <a:pt x="30617" y="21677"/>
                    <a:pt x="30635" y="21562"/>
                    <a:pt x="30654" y="21443"/>
                  </a:cubicBezTo>
                  <a:lnTo>
                    <a:pt x="30654" y="21443"/>
                  </a:lnTo>
                  <a:cubicBezTo>
                    <a:pt x="30560" y="21468"/>
                    <a:pt x="30486" y="21487"/>
                    <a:pt x="30405" y="21509"/>
                  </a:cubicBezTo>
                  <a:cubicBezTo>
                    <a:pt x="30398" y="21308"/>
                    <a:pt x="30608" y="21287"/>
                    <a:pt x="30607" y="21137"/>
                  </a:cubicBezTo>
                  <a:lnTo>
                    <a:pt x="30607" y="21137"/>
                  </a:lnTo>
                  <a:cubicBezTo>
                    <a:pt x="30742" y="21150"/>
                    <a:pt x="30857" y="21162"/>
                    <a:pt x="30970" y="21174"/>
                  </a:cubicBezTo>
                  <a:lnTo>
                    <a:pt x="30983" y="21136"/>
                  </a:lnTo>
                  <a:lnTo>
                    <a:pt x="30736" y="21021"/>
                  </a:lnTo>
                  <a:lnTo>
                    <a:pt x="30780" y="20980"/>
                  </a:lnTo>
                  <a:cubicBezTo>
                    <a:pt x="30755" y="20915"/>
                    <a:pt x="30730" y="20850"/>
                    <a:pt x="30715" y="20809"/>
                  </a:cubicBezTo>
                  <a:cubicBezTo>
                    <a:pt x="30799" y="20772"/>
                    <a:pt x="30889" y="20736"/>
                    <a:pt x="31011" y="20684"/>
                  </a:cubicBezTo>
                  <a:cubicBezTo>
                    <a:pt x="30974" y="20621"/>
                    <a:pt x="30944" y="20569"/>
                    <a:pt x="30921" y="20531"/>
                  </a:cubicBezTo>
                  <a:cubicBezTo>
                    <a:pt x="31002" y="20469"/>
                    <a:pt x="31060" y="20424"/>
                    <a:pt x="31119" y="20381"/>
                  </a:cubicBezTo>
                  <a:cubicBezTo>
                    <a:pt x="31089" y="20313"/>
                    <a:pt x="31067" y="20265"/>
                    <a:pt x="31047" y="20215"/>
                  </a:cubicBezTo>
                  <a:lnTo>
                    <a:pt x="31026" y="20112"/>
                  </a:lnTo>
                  <a:lnTo>
                    <a:pt x="31099" y="20082"/>
                  </a:lnTo>
                  <a:cubicBezTo>
                    <a:pt x="31083" y="20018"/>
                    <a:pt x="31067" y="19953"/>
                    <a:pt x="31051" y="19891"/>
                  </a:cubicBezTo>
                  <a:cubicBezTo>
                    <a:pt x="30992" y="19913"/>
                    <a:pt x="30961" y="19925"/>
                    <a:pt x="30914" y="19941"/>
                  </a:cubicBezTo>
                  <a:cubicBezTo>
                    <a:pt x="30944" y="19865"/>
                    <a:pt x="30969" y="19815"/>
                    <a:pt x="30986" y="19756"/>
                  </a:cubicBezTo>
                  <a:cubicBezTo>
                    <a:pt x="30998" y="19757"/>
                    <a:pt x="31010" y="19758"/>
                    <a:pt x="31021" y="19758"/>
                  </a:cubicBezTo>
                  <a:cubicBezTo>
                    <a:pt x="31189" y="19758"/>
                    <a:pt x="31321" y="19613"/>
                    <a:pt x="31488" y="19548"/>
                  </a:cubicBezTo>
                  <a:cubicBezTo>
                    <a:pt x="31454" y="19441"/>
                    <a:pt x="31429" y="19361"/>
                    <a:pt x="31407" y="19288"/>
                  </a:cubicBezTo>
                  <a:cubicBezTo>
                    <a:pt x="31448" y="19242"/>
                    <a:pt x="31475" y="19214"/>
                    <a:pt x="31538" y="19145"/>
                  </a:cubicBezTo>
                  <a:lnTo>
                    <a:pt x="31538" y="19145"/>
                  </a:lnTo>
                  <a:cubicBezTo>
                    <a:pt x="31448" y="19158"/>
                    <a:pt x="31401" y="19166"/>
                    <a:pt x="31358" y="19172"/>
                  </a:cubicBezTo>
                  <a:cubicBezTo>
                    <a:pt x="31322" y="19129"/>
                    <a:pt x="31285" y="19086"/>
                    <a:pt x="31258" y="19054"/>
                  </a:cubicBezTo>
                  <a:cubicBezTo>
                    <a:pt x="31267" y="18963"/>
                    <a:pt x="31275" y="18882"/>
                    <a:pt x="31289" y="18732"/>
                  </a:cubicBezTo>
                  <a:cubicBezTo>
                    <a:pt x="31330" y="18845"/>
                    <a:pt x="31351" y="18901"/>
                    <a:pt x="31366" y="18944"/>
                  </a:cubicBezTo>
                  <a:cubicBezTo>
                    <a:pt x="31433" y="18939"/>
                    <a:pt x="31504" y="18933"/>
                    <a:pt x="31575" y="18929"/>
                  </a:cubicBezTo>
                  <a:cubicBezTo>
                    <a:pt x="31566" y="18758"/>
                    <a:pt x="31566" y="18760"/>
                    <a:pt x="31664" y="18598"/>
                  </a:cubicBezTo>
                  <a:lnTo>
                    <a:pt x="31664" y="18598"/>
                  </a:lnTo>
                  <a:cubicBezTo>
                    <a:pt x="31606" y="18607"/>
                    <a:pt x="31557" y="18614"/>
                    <a:pt x="31506" y="18623"/>
                  </a:cubicBezTo>
                  <a:cubicBezTo>
                    <a:pt x="31523" y="18558"/>
                    <a:pt x="31541" y="18496"/>
                    <a:pt x="31558" y="18440"/>
                  </a:cubicBezTo>
                  <a:lnTo>
                    <a:pt x="31667" y="18440"/>
                  </a:lnTo>
                  <a:cubicBezTo>
                    <a:pt x="31697" y="18309"/>
                    <a:pt x="31701" y="18177"/>
                    <a:pt x="31716" y="18081"/>
                  </a:cubicBezTo>
                  <a:cubicBezTo>
                    <a:pt x="31675" y="17996"/>
                    <a:pt x="31641" y="17926"/>
                    <a:pt x="31604" y="17858"/>
                  </a:cubicBezTo>
                  <a:cubicBezTo>
                    <a:pt x="31588" y="17842"/>
                    <a:pt x="31576" y="17823"/>
                    <a:pt x="31564" y="17802"/>
                  </a:cubicBezTo>
                  <a:lnTo>
                    <a:pt x="31585" y="17784"/>
                  </a:lnTo>
                  <a:lnTo>
                    <a:pt x="31614" y="17850"/>
                  </a:lnTo>
                  <a:cubicBezTo>
                    <a:pt x="31610" y="17853"/>
                    <a:pt x="31606" y="17857"/>
                    <a:pt x="31604" y="17858"/>
                  </a:cubicBezTo>
                  <a:lnTo>
                    <a:pt x="31604" y="17858"/>
                  </a:lnTo>
                  <a:cubicBezTo>
                    <a:pt x="31701" y="17847"/>
                    <a:pt x="31747" y="17780"/>
                    <a:pt x="31759" y="17670"/>
                  </a:cubicBezTo>
                  <a:lnTo>
                    <a:pt x="31759" y="17670"/>
                  </a:lnTo>
                  <a:cubicBezTo>
                    <a:pt x="31725" y="17684"/>
                    <a:pt x="31692" y="17699"/>
                    <a:pt x="31647" y="17720"/>
                  </a:cubicBezTo>
                  <a:cubicBezTo>
                    <a:pt x="31651" y="17650"/>
                    <a:pt x="31654" y="17584"/>
                    <a:pt x="31657" y="17521"/>
                  </a:cubicBezTo>
                  <a:cubicBezTo>
                    <a:pt x="31625" y="17499"/>
                    <a:pt x="31594" y="17478"/>
                    <a:pt x="31556" y="17450"/>
                  </a:cubicBezTo>
                  <a:cubicBezTo>
                    <a:pt x="31598" y="17421"/>
                    <a:pt x="31631" y="17397"/>
                    <a:pt x="31666" y="17372"/>
                  </a:cubicBezTo>
                  <a:cubicBezTo>
                    <a:pt x="31685" y="17394"/>
                    <a:pt x="31710" y="17422"/>
                    <a:pt x="31735" y="17452"/>
                  </a:cubicBezTo>
                  <a:cubicBezTo>
                    <a:pt x="31801" y="17424"/>
                    <a:pt x="31863" y="17399"/>
                    <a:pt x="31935" y="17369"/>
                  </a:cubicBezTo>
                  <a:cubicBezTo>
                    <a:pt x="31882" y="17284"/>
                    <a:pt x="31840" y="17215"/>
                    <a:pt x="31795" y="17144"/>
                  </a:cubicBezTo>
                  <a:cubicBezTo>
                    <a:pt x="31754" y="17175"/>
                    <a:pt x="31729" y="17194"/>
                    <a:pt x="31706" y="17212"/>
                  </a:cubicBezTo>
                  <a:cubicBezTo>
                    <a:pt x="31678" y="17234"/>
                    <a:pt x="31653" y="17256"/>
                    <a:pt x="31606" y="17296"/>
                  </a:cubicBezTo>
                  <a:cubicBezTo>
                    <a:pt x="31642" y="17119"/>
                    <a:pt x="31735" y="17022"/>
                    <a:pt x="31885" y="17003"/>
                  </a:cubicBezTo>
                  <a:cubicBezTo>
                    <a:pt x="31828" y="16950"/>
                    <a:pt x="31775" y="16903"/>
                    <a:pt x="31726" y="16859"/>
                  </a:cubicBezTo>
                  <a:cubicBezTo>
                    <a:pt x="31678" y="16885"/>
                    <a:pt x="31636" y="16907"/>
                    <a:pt x="31572" y="16941"/>
                  </a:cubicBezTo>
                  <a:cubicBezTo>
                    <a:pt x="31570" y="16841"/>
                    <a:pt x="31457" y="16804"/>
                    <a:pt x="31548" y="16700"/>
                  </a:cubicBezTo>
                  <a:lnTo>
                    <a:pt x="31548" y="16700"/>
                  </a:lnTo>
                  <a:cubicBezTo>
                    <a:pt x="31586" y="16732"/>
                    <a:pt x="31620" y="16763"/>
                    <a:pt x="31664" y="16806"/>
                  </a:cubicBezTo>
                  <a:cubicBezTo>
                    <a:pt x="31697" y="16716"/>
                    <a:pt x="31707" y="16647"/>
                    <a:pt x="31734" y="16554"/>
                  </a:cubicBezTo>
                  <a:cubicBezTo>
                    <a:pt x="31756" y="16632"/>
                    <a:pt x="31769" y="16678"/>
                    <a:pt x="31797" y="16776"/>
                  </a:cubicBezTo>
                  <a:cubicBezTo>
                    <a:pt x="31809" y="16632"/>
                    <a:pt x="31817" y="16545"/>
                    <a:pt x="31822" y="16493"/>
                  </a:cubicBezTo>
                  <a:cubicBezTo>
                    <a:pt x="31775" y="16426"/>
                    <a:pt x="31745" y="16385"/>
                    <a:pt x="31710" y="16334"/>
                  </a:cubicBezTo>
                  <a:cubicBezTo>
                    <a:pt x="31770" y="16306"/>
                    <a:pt x="31809" y="16288"/>
                    <a:pt x="31863" y="16263"/>
                  </a:cubicBezTo>
                  <a:cubicBezTo>
                    <a:pt x="31728" y="16179"/>
                    <a:pt x="31847" y="16114"/>
                    <a:pt x="31856" y="16054"/>
                  </a:cubicBezTo>
                  <a:cubicBezTo>
                    <a:pt x="31791" y="15991"/>
                    <a:pt x="31731" y="15931"/>
                    <a:pt x="31672" y="15872"/>
                  </a:cubicBezTo>
                  <a:cubicBezTo>
                    <a:pt x="31656" y="15913"/>
                    <a:pt x="31641" y="15953"/>
                    <a:pt x="31622" y="16000"/>
                  </a:cubicBezTo>
                  <a:cubicBezTo>
                    <a:pt x="31570" y="15986"/>
                    <a:pt x="31523" y="15975"/>
                    <a:pt x="31413" y="15947"/>
                  </a:cubicBezTo>
                  <a:cubicBezTo>
                    <a:pt x="31513" y="15882"/>
                    <a:pt x="31564" y="15848"/>
                    <a:pt x="31604" y="15823"/>
                  </a:cubicBezTo>
                  <a:cubicBezTo>
                    <a:pt x="31584" y="15702"/>
                    <a:pt x="31566" y="15608"/>
                    <a:pt x="31548" y="15510"/>
                  </a:cubicBezTo>
                  <a:cubicBezTo>
                    <a:pt x="31501" y="15497"/>
                    <a:pt x="31450" y="15482"/>
                    <a:pt x="31392" y="15464"/>
                  </a:cubicBezTo>
                  <a:cubicBezTo>
                    <a:pt x="31423" y="15377"/>
                    <a:pt x="31451" y="15304"/>
                    <a:pt x="31504" y="15158"/>
                  </a:cubicBezTo>
                  <a:lnTo>
                    <a:pt x="31504" y="15158"/>
                  </a:lnTo>
                  <a:cubicBezTo>
                    <a:pt x="31375" y="15245"/>
                    <a:pt x="31305" y="15291"/>
                    <a:pt x="31236" y="15338"/>
                  </a:cubicBezTo>
                  <a:cubicBezTo>
                    <a:pt x="31220" y="15574"/>
                    <a:pt x="31166" y="15791"/>
                    <a:pt x="30983" y="15926"/>
                  </a:cubicBezTo>
                  <a:cubicBezTo>
                    <a:pt x="30960" y="15900"/>
                    <a:pt x="30944" y="15882"/>
                    <a:pt x="30905" y="15839"/>
                  </a:cubicBezTo>
                  <a:cubicBezTo>
                    <a:pt x="30899" y="15908"/>
                    <a:pt x="30895" y="15950"/>
                    <a:pt x="30892" y="15989"/>
                  </a:cubicBezTo>
                  <a:cubicBezTo>
                    <a:pt x="30963" y="16082"/>
                    <a:pt x="30954" y="16182"/>
                    <a:pt x="30870" y="16257"/>
                  </a:cubicBezTo>
                  <a:cubicBezTo>
                    <a:pt x="30867" y="16289"/>
                    <a:pt x="30864" y="16323"/>
                    <a:pt x="30861" y="16360"/>
                  </a:cubicBezTo>
                  <a:cubicBezTo>
                    <a:pt x="30821" y="16375"/>
                    <a:pt x="30782" y="16391"/>
                    <a:pt x="30751" y="16403"/>
                  </a:cubicBezTo>
                  <a:cubicBezTo>
                    <a:pt x="30767" y="16454"/>
                    <a:pt x="30782" y="16501"/>
                    <a:pt x="30792" y="16537"/>
                  </a:cubicBezTo>
                  <a:cubicBezTo>
                    <a:pt x="30720" y="16581"/>
                    <a:pt x="30663" y="16616"/>
                    <a:pt x="30605" y="16651"/>
                  </a:cubicBezTo>
                  <a:lnTo>
                    <a:pt x="30545" y="16726"/>
                  </a:lnTo>
                  <a:cubicBezTo>
                    <a:pt x="30596" y="16750"/>
                    <a:pt x="30648" y="16774"/>
                    <a:pt x="30739" y="16816"/>
                  </a:cubicBezTo>
                  <a:cubicBezTo>
                    <a:pt x="30618" y="16822"/>
                    <a:pt x="30564" y="16825"/>
                    <a:pt x="30502" y="16828"/>
                  </a:cubicBezTo>
                  <a:cubicBezTo>
                    <a:pt x="30487" y="16910"/>
                    <a:pt x="30473" y="16982"/>
                    <a:pt x="30461" y="17050"/>
                  </a:cubicBezTo>
                  <a:cubicBezTo>
                    <a:pt x="30424" y="17055"/>
                    <a:pt x="30396" y="17057"/>
                    <a:pt x="30358" y="17062"/>
                  </a:cubicBezTo>
                  <a:cubicBezTo>
                    <a:pt x="30323" y="17275"/>
                    <a:pt x="30118" y="17418"/>
                    <a:pt x="30133" y="17645"/>
                  </a:cubicBezTo>
                  <a:cubicBezTo>
                    <a:pt x="30191" y="17641"/>
                    <a:pt x="30239" y="17638"/>
                    <a:pt x="30321" y="17582"/>
                  </a:cubicBezTo>
                  <a:lnTo>
                    <a:pt x="30321" y="17582"/>
                  </a:lnTo>
                  <a:cubicBezTo>
                    <a:pt x="30322" y="17592"/>
                    <a:pt x="30323" y="17602"/>
                    <a:pt x="30324" y="17612"/>
                  </a:cubicBezTo>
                  <a:lnTo>
                    <a:pt x="30324" y="17612"/>
                  </a:lnTo>
                  <a:cubicBezTo>
                    <a:pt x="30331" y="17597"/>
                    <a:pt x="30339" y="17581"/>
                    <a:pt x="30348" y="17562"/>
                  </a:cubicBezTo>
                  <a:lnTo>
                    <a:pt x="30348" y="17562"/>
                  </a:lnTo>
                  <a:cubicBezTo>
                    <a:pt x="30338" y="17569"/>
                    <a:pt x="30329" y="17576"/>
                    <a:pt x="30321" y="17582"/>
                  </a:cubicBezTo>
                  <a:lnTo>
                    <a:pt x="30321" y="17582"/>
                  </a:lnTo>
                  <a:cubicBezTo>
                    <a:pt x="30320" y="17569"/>
                    <a:pt x="30319" y="17556"/>
                    <a:pt x="30320" y="17543"/>
                  </a:cubicBezTo>
                  <a:cubicBezTo>
                    <a:pt x="30320" y="17539"/>
                    <a:pt x="30325" y="17535"/>
                    <a:pt x="30330" y="17535"/>
                  </a:cubicBezTo>
                  <a:cubicBezTo>
                    <a:pt x="30337" y="17535"/>
                    <a:pt x="30346" y="17542"/>
                    <a:pt x="30348" y="17562"/>
                  </a:cubicBezTo>
                  <a:cubicBezTo>
                    <a:pt x="30348" y="17562"/>
                    <a:pt x="30348" y="17562"/>
                    <a:pt x="30348" y="17562"/>
                  </a:cubicBezTo>
                  <a:lnTo>
                    <a:pt x="30348" y="17562"/>
                  </a:lnTo>
                  <a:cubicBezTo>
                    <a:pt x="30348" y="17562"/>
                    <a:pt x="30348" y="17562"/>
                    <a:pt x="30348" y="17562"/>
                  </a:cubicBezTo>
                  <a:lnTo>
                    <a:pt x="30348" y="17562"/>
                  </a:lnTo>
                  <a:cubicBezTo>
                    <a:pt x="30361" y="17565"/>
                    <a:pt x="30345" y="17602"/>
                    <a:pt x="30327" y="17639"/>
                  </a:cubicBezTo>
                  <a:cubicBezTo>
                    <a:pt x="30326" y="17630"/>
                    <a:pt x="30325" y="17621"/>
                    <a:pt x="30324" y="17612"/>
                  </a:cubicBezTo>
                  <a:lnTo>
                    <a:pt x="30324" y="17612"/>
                  </a:lnTo>
                  <a:cubicBezTo>
                    <a:pt x="30291" y="17686"/>
                    <a:pt x="30285" y="17718"/>
                    <a:pt x="30280" y="17745"/>
                  </a:cubicBezTo>
                  <a:cubicBezTo>
                    <a:pt x="30226" y="17750"/>
                    <a:pt x="30193" y="17755"/>
                    <a:pt x="30148" y="17762"/>
                  </a:cubicBezTo>
                  <a:cubicBezTo>
                    <a:pt x="30192" y="17800"/>
                    <a:pt x="30224" y="17828"/>
                    <a:pt x="30279" y="17877"/>
                  </a:cubicBezTo>
                  <a:cubicBezTo>
                    <a:pt x="30198" y="17871"/>
                    <a:pt x="30145" y="17867"/>
                    <a:pt x="30073" y="17862"/>
                  </a:cubicBezTo>
                  <a:cubicBezTo>
                    <a:pt x="30068" y="18143"/>
                    <a:pt x="30009" y="18407"/>
                    <a:pt x="29983" y="18670"/>
                  </a:cubicBezTo>
                  <a:cubicBezTo>
                    <a:pt x="30023" y="18702"/>
                    <a:pt x="30050" y="18724"/>
                    <a:pt x="30096" y="18760"/>
                  </a:cubicBezTo>
                  <a:cubicBezTo>
                    <a:pt x="30030" y="18817"/>
                    <a:pt x="29973" y="18866"/>
                    <a:pt x="29915" y="18914"/>
                  </a:cubicBezTo>
                  <a:cubicBezTo>
                    <a:pt x="29943" y="18942"/>
                    <a:pt x="29971" y="18970"/>
                    <a:pt x="30009" y="19008"/>
                  </a:cubicBezTo>
                  <a:cubicBezTo>
                    <a:pt x="29953" y="19013"/>
                    <a:pt x="29918" y="19017"/>
                    <a:pt x="29852" y="19023"/>
                  </a:cubicBezTo>
                  <a:cubicBezTo>
                    <a:pt x="29940" y="19132"/>
                    <a:pt x="30015" y="19223"/>
                    <a:pt x="30081" y="19304"/>
                  </a:cubicBezTo>
                  <a:cubicBezTo>
                    <a:pt x="30095" y="19517"/>
                    <a:pt x="29915" y="19460"/>
                    <a:pt x="29803" y="19541"/>
                  </a:cubicBezTo>
                  <a:cubicBezTo>
                    <a:pt x="29846" y="19589"/>
                    <a:pt x="29874" y="19620"/>
                    <a:pt x="29909" y="19659"/>
                  </a:cubicBezTo>
                  <a:cubicBezTo>
                    <a:pt x="29862" y="19666"/>
                    <a:pt x="29821" y="19672"/>
                    <a:pt x="29821" y="19672"/>
                  </a:cubicBezTo>
                  <a:cubicBezTo>
                    <a:pt x="29722" y="19765"/>
                    <a:pt x="29652" y="19831"/>
                    <a:pt x="29578" y="19900"/>
                  </a:cubicBezTo>
                  <a:cubicBezTo>
                    <a:pt x="29593" y="19913"/>
                    <a:pt x="29618" y="19938"/>
                    <a:pt x="29650" y="19969"/>
                  </a:cubicBezTo>
                  <a:cubicBezTo>
                    <a:pt x="29631" y="20013"/>
                    <a:pt x="29612" y="20060"/>
                    <a:pt x="29566" y="20172"/>
                  </a:cubicBezTo>
                  <a:cubicBezTo>
                    <a:pt x="29558" y="20172"/>
                    <a:pt x="29500" y="20169"/>
                    <a:pt x="29478" y="20168"/>
                  </a:cubicBezTo>
                  <a:cubicBezTo>
                    <a:pt x="29456" y="20307"/>
                    <a:pt x="29434" y="20440"/>
                    <a:pt x="29413" y="20568"/>
                  </a:cubicBezTo>
                  <a:cubicBezTo>
                    <a:pt x="29403" y="20631"/>
                    <a:pt x="29391" y="20694"/>
                    <a:pt x="29381" y="20758"/>
                  </a:cubicBezTo>
                  <a:lnTo>
                    <a:pt x="29333" y="20940"/>
                  </a:lnTo>
                  <a:cubicBezTo>
                    <a:pt x="29368" y="20962"/>
                    <a:pt x="29406" y="20987"/>
                    <a:pt x="29446" y="21012"/>
                  </a:cubicBezTo>
                  <a:cubicBezTo>
                    <a:pt x="29422" y="21077"/>
                    <a:pt x="29402" y="21134"/>
                    <a:pt x="29388" y="21174"/>
                  </a:cubicBezTo>
                  <a:cubicBezTo>
                    <a:pt x="29421" y="21215"/>
                    <a:pt x="29441" y="21242"/>
                    <a:pt x="29477" y="21289"/>
                  </a:cubicBezTo>
                  <a:cubicBezTo>
                    <a:pt x="29405" y="21326"/>
                    <a:pt x="29353" y="21351"/>
                    <a:pt x="29299" y="21377"/>
                  </a:cubicBezTo>
                  <a:cubicBezTo>
                    <a:pt x="29308" y="21271"/>
                    <a:pt x="29315" y="21175"/>
                    <a:pt x="29324" y="21074"/>
                  </a:cubicBezTo>
                  <a:lnTo>
                    <a:pt x="29241" y="21074"/>
                  </a:lnTo>
                  <a:cubicBezTo>
                    <a:pt x="29209" y="21170"/>
                    <a:pt x="29193" y="21311"/>
                    <a:pt x="29149" y="21327"/>
                  </a:cubicBezTo>
                  <a:cubicBezTo>
                    <a:pt x="29037" y="21367"/>
                    <a:pt x="29144" y="21508"/>
                    <a:pt x="29022" y="21534"/>
                  </a:cubicBezTo>
                  <a:cubicBezTo>
                    <a:pt x="28975" y="21543"/>
                    <a:pt x="29029" y="21713"/>
                    <a:pt x="28916" y="21713"/>
                  </a:cubicBezTo>
                  <a:cubicBezTo>
                    <a:pt x="28914" y="21713"/>
                    <a:pt x="28911" y="21713"/>
                    <a:pt x="28909" y="21712"/>
                  </a:cubicBezTo>
                  <a:cubicBezTo>
                    <a:pt x="28900" y="21815"/>
                    <a:pt x="28891" y="21914"/>
                    <a:pt x="28882" y="22013"/>
                  </a:cubicBezTo>
                  <a:cubicBezTo>
                    <a:pt x="28803" y="22073"/>
                    <a:pt x="28720" y="22119"/>
                    <a:pt x="28644" y="22170"/>
                  </a:cubicBezTo>
                  <a:lnTo>
                    <a:pt x="28644" y="22273"/>
                  </a:lnTo>
                  <a:cubicBezTo>
                    <a:pt x="28592" y="22301"/>
                    <a:pt x="28550" y="22326"/>
                    <a:pt x="28504" y="22352"/>
                  </a:cubicBezTo>
                  <a:cubicBezTo>
                    <a:pt x="28503" y="22392"/>
                    <a:pt x="28500" y="22429"/>
                    <a:pt x="28498" y="22466"/>
                  </a:cubicBezTo>
                  <a:cubicBezTo>
                    <a:pt x="28456" y="22461"/>
                    <a:pt x="28413" y="22457"/>
                    <a:pt x="28363" y="22451"/>
                  </a:cubicBezTo>
                  <a:cubicBezTo>
                    <a:pt x="28353" y="22511"/>
                    <a:pt x="28345" y="22555"/>
                    <a:pt x="28339" y="22594"/>
                  </a:cubicBezTo>
                  <a:cubicBezTo>
                    <a:pt x="28306" y="22608"/>
                    <a:pt x="28279" y="22620"/>
                    <a:pt x="28241" y="22636"/>
                  </a:cubicBezTo>
                  <a:cubicBezTo>
                    <a:pt x="28234" y="22756"/>
                    <a:pt x="28225" y="22873"/>
                    <a:pt x="28217" y="22989"/>
                  </a:cubicBezTo>
                  <a:cubicBezTo>
                    <a:pt x="28198" y="22997"/>
                    <a:pt x="28175" y="23006"/>
                    <a:pt x="28151" y="23014"/>
                  </a:cubicBezTo>
                  <a:cubicBezTo>
                    <a:pt x="28156" y="23044"/>
                    <a:pt x="28157" y="23065"/>
                    <a:pt x="28160" y="23085"/>
                  </a:cubicBezTo>
                  <a:cubicBezTo>
                    <a:pt x="28128" y="23101"/>
                    <a:pt x="28095" y="23117"/>
                    <a:pt x="28060" y="23134"/>
                  </a:cubicBezTo>
                  <a:cubicBezTo>
                    <a:pt x="28045" y="23238"/>
                    <a:pt x="28016" y="23328"/>
                    <a:pt x="27992" y="23429"/>
                  </a:cubicBezTo>
                  <a:cubicBezTo>
                    <a:pt x="27954" y="23443"/>
                    <a:pt x="27916" y="23456"/>
                    <a:pt x="27861" y="23475"/>
                  </a:cubicBezTo>
                  <a:cubicBezTo>
                    <a:pt x="27854" y="23707"/>
                    <a:pt x="27617" y="23822"/>
                    <a:pt x="27521" y="24019"/>
                  </a:cubicBezTo>
                  <a:cubicBezTo>
                    <a:pt x="27523" y="24072"/>
                    <a:pt x="27524" y="24124"/>
                    <a:pt x="27526" y="24156"/>
                  </a:cubicBezTo>
                  <a:cubicBezTo>
                    <a:pt x="27463" y="24203"/>
                    <a:pt x="27408" y="24244"/>
                    <a:pt x="27358" y="24281"/>
                  </a:cubicBezTo>
                  <a:cubicBezTo>
                    <a:pt x="27374" y="24458"/>
                    <a:pt x="27304" y="24578"/>
                    <a:pt x="27214" y="24720"/>
                  </a:cubicBezTo>
                  <a:cubicBezTo>
                    <a:pt x="27148" y="24820"/>
                    <a:pt x="27009" y="24848"/>
                    <a:pt x="26996" y="24937"/>
                  </a:cubicBezTo>
                  <a:cubicBezTo>
                    <a:pt x="26973" y="25089"/>
                    <a:pt x="26840" y="25139"/>
                    <a:pt x="26776" y="25242"/>
                  </a:cubicBezTo>
                  <a:cubicBezTo>
                    <a:pt x="26778" y="25264"/>
                    <a:pt x="26780" y="25286"/>
                    <a:pt x="26780" y="25308"/>
                  </a:cubicBezTo>
                  <a:lnTo>
                    <a:pt x="26752" y="25311"/>
                  </a:lnTo>
                  <a:lnTo>
                    <a:pt x="26762" y="25242"/>
                  </a:lnTo>
                  <a:lnTo>
                    <a:pt x="26776" y="25242"/>
                  </a:lnTo>
                  <a:cubicBezTo>
                    <a:pt x="26748" y="25236"/>
                    <a:pt x="26723" y="25232"/>
                    <a:pt x="26699" y="25226"/>
                  </a:cubicBezTo>
                  <a:cubicBezTo>
                    <a:pt x="26665" y="25302"/>
                    <a:pt x="26636" y="25367"/>
                    <a:pt x="26609" y="25429"/>
                  </a:cubicBezTo>
                  <a:cubicBezTo>
                    <a:pt x="26631" y="25511"/>
                    <a:pt x="26653" y="25591"/>
                    <a:pt x="26684" y="25699"/>
                  </a:cubicBezTo>
                  <a:cubicBezTo>
                    <a:pt x="26614" y="25651"/>
                    <a:pt x="26564" y="25616"/>
                    <a:pt x="26509" y="25579"/>
                  </a:cubicBezTo>
                  <a:cubicBezTo>
                    <a:pt x="26481" y="25616"/>
                    <a:pt x="26462" y="25639"/>
                    <a:pt x="26446" y="25660"/>
                  </a:cubicBezTo>
                  <a:cubicBezTo>
                    <a:pt x="26478" y="25710"/>
                    <a:pt x="26505" y="25752"/>
                    <a:pt x="26536" y="25802"/>
                  </a:cubicBezTo>
                  <a:cubicBezTo>
                    <a:pt x="26483" y="25807"/>
                    <a:pt x="26456" y="25810"/>
                    <a:pt x="26419" y="25813"/>
                  </a:cubicBezTo>
                  <a:cubicBezTo>
                    <a:pt x="26447" y="25870"/>
                    <a:pt x="26471" y="25920"/>
                    <a:pt x="26496" y="25969"/>
                  </a:cubicBezTo>
                  <a:cubicBezTo>
                    <a:pt x="26343" y="25935"/>
                    <a:pt x="26206" y="25904"/>
                    <a:pt x="26080" y="25876"/>
                  </a:cubicBezTo>
                  <a:cubicBezTo>
                    <a:pt x="26033" y="25972"/>
                    <a:pt x="25997" y="26045"/>
                    <a:pt x="25960" y="26119"/>
                  </a:cubicBezTo>
                  <a:cubicBezTo>
                    <a:pt x="25922" y="26089"/>
                    <a:pt x="25900" y="26073"/>
                    <a:pt x="25878" y="26054"/>
                  </a:cubicBezTo>
                  <a:cubicBezTo>
                    <a:pt x="25859" y="26094"/>
                    <a:pt x="25846" y="26123"/>
                    <a:pt x="25832" y="26151"/>
                  </a:cubicBezTo>
                  <a:cubicBezTo>
                    <a:pt x="25774" y="26148"/>
                    <a:pt x="25722" y="26147"/>
                    <a:pt x="25674" y="26145"/>
                  </a:cubicBezTo>
                  <a:cubicBezTo>
                    <a:pt x="25666" y="26175"/>
                    <a:pt x="25660" y="26204"/>
                    <a:pt x="25654" y="26232"/>
                  </a:cubicBezTo>
                  <a:cubicBezTo>
                    <a:pt x="25625" y="26234"/>
                    <a:pt x="25599" y="26235"/>
                    <a:pt x="25574" y="26236"/>
                  </a:cubicBezTo>
                  <a:cubicBezTo>
                    <a:pt x="25565" y="26270"/>
                    <a:pt x="25556" y="26300"/>
                    <a:pt x="25547" y="26337"/>
                  </a:cubicBezTo>
                  <a:cubicBezTo>
                    <a:pt x="25491" y="26353"/>
                    <a:pt x="25435" y="26367"/>
                    <a:pt x="25378" y="26385"/>
                  </a:cubicBezTo>
                  <a:cubicBezTo>
                    <a:pt x="25415" y="26501"/>
                    <a:pt x="25256" y="26445"/>
                    <a:pt x="25244" y="26531"/>
                  </a:cubicBezTo>
                  <a:cubicBezTo>
                    <a:pt x="25237" y="26585"/>
                    <a:pt x="25209" y="26595"/>
                    <a:pt x="25175" y="26595"/>
                  </a:cubicBezTo>
                  <a:cubicBezTo>
                    <a:pt x="25154" y="26595"/>
                    <a:pt x="25132" y="26592"/>
                    <a:pt x="25110" y="26592"/>
                  </a:cubicBezTo>
                  <a:cubicBezTo>
                    <a:pt x="25081" y="26592"/>
                    <a:pt x="25054" y="26598"/>
                    <a:pt x="25037" y="26628"/>
                  </a:cubicBezTo>
                  <a:cubicBezTo>
                    <a:pt x="25001" y="26688"/>
                    <a:pt x="24944" y="26740"/>
                    <a:pt x="24869" y="26828"/>
                  </a:cubicBezTo>
                  <a:cubicBezTo>
                    <a:pt x="24878" y="26750"/>
                    <a:pt x="24881" y="26721"/>
                    <a:pt x="24888" y="26656"/>
                  </a:cubicBezTo>
                  <a:lnTo>
                    <a:pt x="24888" y="26656"/>
                  </a:lnTo>
                  <a:cubicBezTo>
                    <a:pt x="24810" y="26721"/>
                    <a:pt x="24767" y="26757"/>
                    <a:pt x="24713" y="26801"/>
                  </a:cubicBezTo>
                  <a:cubicBezTo>
                    <a:pt x="24763" y="26812"/>
                    <a:pt x="24789" y="26818"/>
                    <a:pt x="24869" y="26834"/>
                  </a:cubicBezTo>
                  <a:cubicBezTo>
                    <a:pt x="24726" y="26897"/>
                    <a:pt x="24629" y="26940"/>
                    <a:pt x="24535" y="26982"/>
                  </a:cubicBezTo>
                  <a:cubicBezTo>
                    <a:pt x="24535" y="27004"/>
                    <a:pt x="24530" y="27025"/>
                    <a:pt x="24527" y="27047"/>
                  </a:cubicBezTo>
                  <a:lnTo>
                    <a:pt x="24500" y="27044"/>
                  </a:lnTo>
                  <a:lnTo>
                    <a:pt x="24523" y="26979"/>
                  </a:lnTo>
                  <a:cubicBezTo>
                    <a:pt x="24527" y="26981"/>
                    <a:pt x="24533" y="26981"/>
                    <a:pt x="24535" y="26981"/>
                  </a:cubicBezTo>
                  <a:cubicBezTo>
                    <a:pt x="24516" y="26957"/>
                    <a:pt x="24500" y="26932"/>
                    <a:pt x="24485" y="26909"/>
                  </a:cubicBezTo>
                  <a:cubicBezTo>
                    <a:pt x="24183" y="27018"/>
                    <a:pt x="24191" y="27025"/>
                    <a:pt x="24117" y="27119"/>
                  </a:cubicBezTo>
                  <a:cubicBezTo>
                    <a:pt x="24094" y="27115"/>
                    <a:pt x="24072" y="27113"/>
                    <a:pt x="24050" y="27113"/>
                  </a:cubicBezTo>
                  <a:cubicBezTo>
                    <a:pt x="23969" y="27113"/>
                    <a:pt x="23892" y="27140"/>
                    <a:pt x="23817" y="27187"/>
                  </a:cubicBezTo>
                  <a:cubicBezTo>
                    <a:pt x="23765" y="27218"/>
                    <a:pt x="23690" y="27218"/>
                    <a:pt x="23649" y="27255"/>
                  </a:cubicBezTo>
                  <a:cubicBezTo>
                    <a:pt x="23561" y="27333"/>
                    <a:pt x="23487" y="27427"/>
                    <a:pt x="23403" y="27516"/>
                  </a:cubicBezTo>
                  <a:cubicBezTo>
                    <a:pt x="23286" y="27522"/>
                    <a:pt x="23167" y="27527"/>
                    <a:pt x="23103" y="27669"/>
                  </a:cubicBezTo>
                  <a:cubicBezTo>
                    <a:pt x="23096" y="27686"/>
                    <a:pt x="23075" y="27708"/>
                    <a:pt x="23061" y="27711"/>
                  </a:cubicBezTo>
                  <a:cubicBezTo>
                    <a:pt x="22909" y="27740"/>
                    <a:pt x="22815" y="27834"/>
                    <a:pt x="22709" y="27928"/>
                  </a:cubicBezTo>
                  <a:cubicBezTo>
                    <a:pt x="22656" y="27973"/>
                    <a:pt x="22559" y="27971"/>
                    <a:pt x="22440" y="28001"/>
                  </a:cubicBezTo>
                  <a:cubicBezTo>
                    <a:pt x="22399" y="28031"/>
                    <a:pt x="22385" y="28142"/>
                    <a:pt x="22250" y="28164"/>
                  </a:cubicBezTo>
                  <a:cubicBezTo>
                    <a:pt x="22169" y="28179"/>
                    <a:pt x="22096" y="28289"/>
                    <a:pt x="22019" y="28355"/>
                  </a:cubicBezTo>
                  <a:cubicBezTo>
                    <a:pt x="21995" y="28346"/>
                    <a:pt x="21976" y="28340"/>
                    <a:pt x="21969" y="28337"/>
                  </a:cubicBezTo>
                  <a:cubicBezTo>
                    <a:pt x="21890" y="28418"/>
                    <a:pt x="21817" y="28507"/>
                    <a:pt x="21735" y="28579"/>
                  </a:cubicBezTo>
                  <a:cubicBezTo>
                    <a:pt x="21763" y="28590"/>
                    <a:pt x="21790" y="28602"/>
                    <a:pt x="21822" y="28617"/>
                  </a:cubicBezTo>
                  <a:cubicBezTo>
                    <a:pt x="21785" y="28663"/>
                    <a:pt x="21748" y="28708"/>
                    <a:pt x="21707" y="28761"/>
                  </a:cubicBezTo>
                  <a:cubicBezTo>
                    <a:pt x="21659" y="28718"/>
                    <a:pt x="21625" y="28689"/>
                    <a:pt x="21576" y="28645"/>
                  </a:cubicBezTo>
                  <a:cubicBezTo>
                    <a:pt x="21514" y="28743"/>
                    <a:pt x="21425" y="28783"/>
                    <a:pt x="21324" y="28783"/>
                  </a:cubicBezTo>
                  <a:cubicBezTo>
                    <a:pt x="21285" y="28783"/>
                    <a:pt x="21245" y="28778"/>
                    <a:pt x="21204" y="28767"/>
                  </a:cubicBezTo>
                  <a:cubicBezTo>
                    <a:pt x="21198" y="28824"/>
                    <a:pt x="21195" y="28861"/>
                    <a:pt x="21192" y="28896"/>
                  </a:cubicBezTo>
                  <a:cubicBezTo>
                    <a:pt x="21158" y="28952"/>
                    <a:pt x="21024" y="28908"/>
                    <a:pt x="21072" y="29019"/>
                  </a:cubicBezTo>
                  <a:cubicBezTo>
                    <a:pt x="21110" y="29036"/>
                    <a:pt x="21119" y="29052"/>
                    <a:pt x="21132" y="29079"/>
                  </a:cubicBezTo>
                  <a:cubicBezTo>
                    <a:pt x="21063" y="29126"/>
                    <a:pt x="20991" y="29175"/>
                    <a:pt x="20913" y="29228"/>
                  </a:cubicBezTo>
                  <a:cubicBezTo>
                    <a:pt x="20889" y="29217"/>
                    <a:pt x="20851" y="29201"/>
                    <a:pt x="20807" y="29182"/>
                  </a:cubicBezTo>
                  <a:cubicBezTo>
                    <a:pt x="20902" y="29129"/>
                    <a:pt x="20992" y="29077"/>
                    <a:pt x="21072" y="29019"/>
                  </a:cubicBezTo>
                  <a:lnTo>
                    <a:pt x="21072" y="29019"/>
                  </a:lnTo>
                  <a:cubicBezTo>
                    <a:pt x="21033" y="29035"/>
                    <a:pt x="21000" y="29042"/>
                    <a:pt x="20971" y="29042"/>
                  </a:cubicBezTo>
                  <a:cubicBezTo>
                    <a:pt x="20865" y="29042"/>
                    <a:pt x="20809" y="28957"/>
                    <a:pt x="20755" y="28957"/>
                  </a:cubicBezTo>
                  <a:cubicBezTo>
                    <a:pt x="20754" y="28957"/>
                    <a:pt x="20754" y="28957"/>
                    <a:pt x="20754" y="28957"/>
                  </a:cubicBezTo>
                  <a:cubicBezTo>
                    <a:pt x="20643" y="29005"/>
                    <a:pt x="20539" y="29064"/>
                    <a:pt x="20436" y="29114"/>
                  </a:cubicBezTo>
                  <a:cubicBezTo>
                    <a:pt x="20332" y="29163"/>
                    <a:pt x="20229" y="29210"/>
                    <a:pt x="20127" y="29255"/>
                  </a:cubicBezTo>
                  <a:cubicBezTo>
                    <a:pt x="19925" y="29353"/>
                    <a:pt x="19730" y="29450"/>
                    <a:pt x="19522" y="29531"/>
                  </a:cubicBezTo>
                  <a:cubicBezTo>
                    <a:pt x="19515" y="29551"/>
                    <a:pt x="19502" y="29570"/>
                    <a:pt x="19490" y="29589"/>
                  </a:cubicBezTo>
                  <a:lnTo>
                    <a:pt x="19466" y="29576"/>
                  </a:lnTo>
                  <a:lnTo>
                    <a:pt x="19512" y="29525"/>
                  </a:lnTo>
                  <a:cubicBezTo>
                    <a:pt x="19516" y="29528"/>
                    <a:pt x="19522" y="29531"/>
                    <a:pt x="19522" y="29531"/>
                  </a:cubicBezTo>
                  <a:cubicBezTo>
                    <a:pt x="19512" y="29494"/>
                    <a:pt x="19506" y="29460"/>
                    <a:pt x="19497" y="29413"/>
                  </a:cubicBezTo>
                  <a:cubicBezTo>
                    <a:pt x="19449" y="29453"/>
                    <a:pt x="19433" y="29464"/>
                    <a:pt x="19425" y="29470"/>
                  </a:cubicBezTo>
                  <a:cubicBezTo>
                    <a:pt x="19247" y="29489"/>
                    <a:pt x="19106" y="29511"/>
                    <a:pt x="18952" y="29511"/>
                  </a:cubicBezTo>
                  <a:cubicBezTo>
                    <a:pt x="18938" y="29511"/>
                    <a:pt x="18924" y="29510"/>
                    <a:pt x="18910" y="29510"/>
                  </a:cubicBezTo>
                  <a:cubicBezTo>
                    <a:pt x="18878" y="29484"/>
                    <a:pt x="18838" y="29453"/>
                    <a:pt x="18779" y="29407"/>
                  </a:cubicBezTo>
                  <a:cubicBezTo>
                    <a:pt x="18719" y="29441"/>
                    <a:pt x="18663" y="29481"/>
                    <a:pt x="18598" y="29504"/>
                  </a:cubicBezTo>
                  <a:cubicBezTo>
                    <a:pt x="18515" y="29534"/>
                    <a:pt x="18435" y="29603"/>
                    <a:pt x="18343" y="29603"/>
                  </a:cubicBezTo>
                  <a:cubicBezTo>
                    <a:pt x="18306" y="29603"/>
                    <a:pt x="18267" y="29591"/>
                    <a:pt x="18225" y="29561"/>
                  </a:cubicBezTo>
                  <a:cubicBezTo>
                    <a:pt x="18217" y="29556"/>
                    <a:pt x="18206" y="29554"/>
                    <a:pt x="18193" y="29554"/>
                  </a:cubicBezTo>
                  <a:cubicBezTo>
                    <a:pt x="18165" y="29554"/>
                    <a:pt x="18129" y="29563"/>
                    <a:pt x="18100" y="29564"/>
                  </a:cubicBezTo>
                  <a:cubicBezTo>
                    <a:pt x="18097" y="29564"/>
                    <a:pt x="18094" y="29564"/>
                    <a:pt x="18091" y="29564"/>
                  </a:cubicBezTo>
                  <a:cubicBezTo>
                    <a:pt x="17879" y="29564"/>
                    <a:pt x="17699" y="29674"/>
                    <a:pt x="17513" y="29742"/>
                  </a:cubicBezTo>
                  <a:cubicBezTo>
                    <a:pt x="17482" y="29719"/>
                    <a:pt x="17457" y="29701"/>
                    <a:pt x="17449" y="29695"/>
                  </a:cubicBezTo>
                  <a:cubicBezTo>
                    <a:pt x="17363" y="29719"/>
                    <a:pt x="17286" y="29741"/>
                    <a:pt x="17211" y="29763"/>
                  </a:cubicBezTo>
                  <a:cubicBezTo>
                    <a:pt x="17201" y="29795"/>
                    <a:pt x="17192" y="29828"/>
                    <a:pt x="17189" y="29840"/>
                  </a:cubicBezTo>
                  <a:cubicBezTo>
                    <a:pt x="17020" y="29865"/>
                    <a:pt x="16880" y="29887"/>
                    <a:pt x="16723" y="29910"/>
                  </a:cubicBezTo>
                  <a:cubicBezTo>
                    <a:pt x="16761" y="29873"/>
                    <a:pt x="16781" y="29853"/>
                    <a:pt x="16815" y="29819"/>
                  </a:cubicBezTo>
                  <a:cubicBezTo>
                    <a:pt x="16767" y="29815"/>
                    <a:pt x="16730" y="29810"/>
                    <a:pt x="16693" y="29807"/>
                  </a:cubicBezTo>
                  <a:cubicBezTo>
                    <a:pt x="16674" y="29870"/>
                    <a:pt x="16658" y="29920"/>
                    <a:pt x="16627" y="30021"/>
                  </a:cubicBezTo>
                  <a:cubicBezTo>
                    <a:pt x="16606" y="29913"/>
                    <a:pt x="16596" y="29860"/>
                    <a:pt x="16586" y="29804"/>
                  </a:cubicBezTo>
                  <a:cubicBezTo>
                    <a:pt x="16543" y="29810"/>
                    <a:pt x="16512" y="29816"/>
                    <a:pt x="16478" y="29822"/>
                  </a:cubicBezTo>
                  <a:cubicBezTo>
                    <a:pt x="16497" y="29854"/>
                    <a:pt x="16512" y="29881"/>
                    <a:pt x="16531" y="29912"/>
                  </a:cubicBezTo>
                  <a:cubicBezTo>
                    <a:pt x="16461" y="29913"/>
                    <a:pt x="16402" y="29913"/>
                    <a:pt x="16342" y="29915"/>
                  </a:cubicBezTo>
                  <a:cubicBezTo>
                    <a:pt x="16339" y="29857"/>
                    <a:pt x="16337" y="29812"/>
                    <a:pt x="16333" y="29723"/>
                  </a:cubicBezTo>
                  <a:cubicBezTo>
                    <a:pt x="16234" y="29826"/>
                    <a:pt x="16164" y="29906"/>
                    <a:pt x="16090" y="29973"/>
                  </a:cubicBezTo>
                  <a:cubicBezTo>
                    <a:pt x="16056" y="29943"/>
                    <a:pt x="16012" y="29900"/>
                    <a:pt x="15981" y="29872"/>
                  </a:cubicBezTo>
                  <a:cubicBezTo>
                    <a:pt x="15849" y="29860"/>
                    <a:pt x="15730" y="29850"/>
                    <a:pt x="15618" y="29840"/>
                  </a:cubicBezTo>
                  <a:cubicBezTo>
                    <a:pt x="15600" y="29882"/>
                    <a:pt x="15587" y="29913"/>
                    <a:pt x="15565" y="29969"/>
                  </a:cubicBezTo>
                  <a:cubicBezTo>
                    <a:pt x="15474" y="29898"/>
                    <a:pt x="15404" y="29845"/>
                    <a:pt x="15341" y="29795"/>
                  </a:cubicBezTo>
                  <a:cubicBezTo>
                    <a:pt x="15291" y="29819"/>
                    <a:pt x="15259" y="29834"/>
                    <a:pt x="15229" y="29847"/>
                  </a:cubicBezTo>
                  <a:cubicBezTo>
                    <a:pt x="15207" y="29823"/>
                    <a:pt x="15193" y="29809"/>
                    <a:pt x="15193" y="29809"/>
                  </a:cubicBezTo>
                  <a:cubicBezTo>
                    <a:pt x="15123" y="29819"/>
                    <a:pt x="15063" y="29826"/>
                    <a:pt x="15007" y="29837"/>
                  </a:cubicBezTo>
                  <a:cubicBezTo>
                    <a:pt x="14992" y="29854"/>
                    <a:pt x="14975" y="29869"/>
                    <a:pt x="14957" y="29882"/>
                  </a:cubicBezTo>
                  <a:lnTo>
                    <a:pt x="14939" y="29863"/>
                  </a:lnTo>
                  <a:lnTo>
                    <a:pt x="14998" y="29828"/>
                  </a:lnTo>
                  <a:cubicBezTo>
                    <a:pt x="15003" y="29832"/>
                    <a:pt x="15006" y="29835"/>
                    <a:pt x="15007" y="29837"/>
                  </a:cubicBezTo>
                  <a:cubicBezTo>
                    <a:pt x="14979" y="29794"/>
                    <a:pt x="14954" y="29754"/>
                    <a:pt x="14934" y="29720"/>
                  </a:cubicBezTo>
                  <a:cubicBezTo>
                    <a:pt x="14806" y="29706"/>
                    <a:pt x="14688" y="29706"/>
                    <a:pt x="14576" y="29684"/>
                  </a:cubicBezTo>
                  <a:cubicBezTo>
                    <a:pt x="14551" y="29719"/>
                    <a:pt x="14530" y="29748"/>
                    <a:pt x="14510" y="29778"/>
                  </a:cubicBezTo>
                  <a:cubicBezTo>
                    <a:pt x="14503" y="29770"/>
                    <a:pt x="14497" y="29765"/>
                    <a:pt x="14486" y="29754"/>
                  </a:cubicBezTo>
                  <a:cubicBezTo>
                    <a:pt x="14488" y="29712"/>
                    <a:pt x="14489" y="29666"/>
                    <a:pt x="14491" y="29609"/>
                  </a:cubicBezTo>
                  <a:cubicBezTo>
                    <a:pt x="14327" y="29545"/>
                    <a:pt x="14123" y="29582"/>
                    <a:pt x="13995" y="29447"/>
                  </a:cubicBezTo>
                  <a:cubicBezTo>
                    <a:pt x="13949" y="29457"/>
                    <a:pt x="13903" y="29477"/>
                    <a:pt x="13864" y="29477"/>
                  </a:cubicBezTo>
                  <a:cubicBezTo>
                    <a:pt x="13857" y="29477"/>
                    <a:pt x="13850" y="29476"/>
                    <a:pt x="13843" y="29475"/>
                  </a:cubicBezTo>
                  <a:cubicBezTo>
                    <a:pt x="13777" y="29458"/>
                    <a:pt x="13721" y="29401"/>
                    <a:pt x="13655" y="29389"/>
                  </a:cubicBezTo>
                  <a:cubicBezTo>
                    <a:pt x="13640" y="29386"/>
                    <a:pt x="13624" y="29385"/>
                    <a:pt x="13608" y="29385"/>
                  </a:cubicBezTo>
                  <a:cubicBezTo>
                    <a:pt x="13555" y="29385"/>
                    <a:pt x="13499" y="29398"/>
                    <a:pt x="13445" y="29404"/>
                  </a:cubicBezTo>
                  <a:lnTo>
                    <a:pt x="13337" y="29311"/>
                  </a:lnTo>
                  <a:cubicBezTo>
                    <a:pt x="13270" y="29370"/>
                    <a:pt x="13212" y="29423"/>
                    <a:pt x="13155" y="29469"/>
                  </a:cubicBezTo>
                  <a:cubicBezTo>
                    <a:pt x="13124" y="29420"/>
                    <a:pt x="13100" y="29386"/>
                    <a:pt x="13075" y="29348"/>
                  </a:cubicBezTo>
                  <a:cubicBezTo>
                    <a:pt x="13124" y="29339"/>
                    <a:pt x="13168" y="29344"/>
                    <a:pt x="13275" y="29320"/>
                  </a:cubicBezTo>
                  <a:cubicBezTo>
                    <a:pt x="13106" y="29276"/>
                    <a:pt x="12979" y="29208"/>
                    <a:pt x="12866" y="29208"/>
                  </a:cubicBezTo>
                  <a:cubicBezTo>
                    <a:pt x="12837" y="29208"/>
                    <a:pt x="12809" y="29213"/>
                    <a:pt x="12781" y="29223"/>
                  </a:cubicBezTo>
                  <a:cubicBezTo>
                    <a:pt x="12705" y="29180"/>
                    <a:pt x="12644" y="29122"/>
                    <a:pt x="12606" y="29122"/>
                  </a:cubicBezTo>
                  <a:cubicBezTo>
                    <a:pt x="12604" y="29122"/>
                    <a:pt x="12601" y="29122"/>
                    <a:pt x="12599" y="29123"/>
                  </a:cubicBezTo>
                  <a:cubicBezTo>
                    <a:pt x="12569" y="29131"/>
                    <a:pt x="12540" y="29134"/>
                    <a:pt x="12512" y="29134"/>
                  </a:cubicBezTo>
                  <a:cubicBezTo>
                    <a:pt x="12394" y="29134"/>
                    <a:pt x="12292" y="29077"/>
                    <a:pt x="12216" y="29063"/>
                  </a:cubicBezTo>
                  <a:cubicBezTo>
                    <a:pt x="12085" y="29070"/>
                    <a:pt x="11962" y="29094"/>
                    <a:pt x="11847" y="29094"/>
                  </a:cubicBezTo>
                  <a:cubicBezTo>
                    <a:pt x="11843" y="29094"/>
                    <a:pt x="11840" y="29094"/>
                    <a:pt x="11837" y="29094"/>
                  </a:cubicBezTo>
                  <a:cubicBezTo>
                    <a:pt x="11719" y="29092"/>
                    <a:pt x="11614" y="29049"/>
                    <a:pt x="11519" y="28947"/>
                  </a:cubicBezTo>
                  <a:cubicBezTo>
                    <a:pt x="11460" y="28966"/>
                    <a:pt x="11403" y="28983"/>
                    <a:pt x="11363" y="28997"/>
                  </a:cubicBezTo>
                  <a:cubicBezTo>
                    <a:pt x="11300" y="28972"/>
                    <a:pt x="11253" y="28951"/>
                    <a:pt x="11214" y="28936"/>
                  </a:cubicBezTo>
                  <a:cubicBezTo>
                    <a:pt x="11214" y="28888"/>
                    <a:pt x="11214" y="28854"/>
                    <a:pt x="11214" y="28829"/>
                  </a:cubicBezTo>
                  <a:cubicBezTo>
                    <a:pt x="11088" y="28805"/>
                    <a:pt x="10976" y="28785"/>
                    <a:pt x="10848" y="28761"/>
                  </a:cubicBezTo>
                  <a:cubicBezTo>
                    <a:pt x="10817" y="28771"/>
                    <a:pt x="10767" y="28788"/>
                    <a:pt x="10696" y="28811"/>
                  </a:cubicBezTo>
                  <a:cubicBezTo>
                    <a:pt x="10639" y="28773"/>
                    <a:pt x="10570" y="28727"/>
                    <a:pt x="10502" y="28683"/>
                  </a:cubicBezTo>
                  <a:cubicBezTo>
                    <a:pt x="10459" y="28657"/>
                    <a:pt x="10406" y="28602"/>
                    <a:pt x="10374" y="28602"/>
                  </a:cubicBezTo>
                  <a:cubicBezTo>
                    <a:pt x="10374" y="28602"/>
                    <a:pt x="10373" y="28602"/>
                    <a:pt x="10373" y="28602"/>
                  </a:cubicBezTo>
                  <a:cubicBezTo>
                    <a:pt x="10360" y="28604"/>
                    <a:pt x="10347" y="28604"/>
                    <a:pt x="10334" y="28604"/>
                  </a:cubicBezTo>
                  <a:cubicBezTo>
                    <a:pt x="10167" y="28604"/>
                    <a:pt x="10046" y="28474"/>
                    <a:pt x="9902" y="28411"/>
                  </a:cubicBezTo>
                  <a:cubicBezTo>
                    <a:pt x="9850" y="28389"/>
                    <a:pt x="9831" y="28327"/>
                    <a:pt x="9743" y="28324"/>
                  </a:cubicBezTo>
                  <a:cubicBezTo>
                    <a:pt x="9684" y="28321"/>
                    <a:pt x="9619" y="28227"/>
                    <a:pt x="9543" y="28162"/>
                  </a:cubicBezTo>
                  <a:cubicBezTo>
                    <a:pt x="9484" y="28189"/>
                    <a:pt x="9416" y="28220"/>
                    <a:pt x="9350" y="28251"/>
                  </a:cubicBezTo>
                  <a:cubicBezTo>
                    <a:pt x="9341" y="28184"/>
                    <a:pt x="9333" y="28114"/>
                    <a:pt x="9325" y="28045"/>
                  </a:cubicBezTo>
                  <a:cubicBezTo>
                    <a:pt x="9281" y="28051"/>
                    <a:pt x="9253" y="28053"/>
                    <a:pt x="9231" y="28056"/>
                  </a:cubicBezTo>
                  <a:cubicBezTo>
                    <a:pt x="9213" y="28023"/>
                    <a:pt x="9202" y="27996"/>
                    <a:pt x="9181" y="27955"/>
                  </a:cubicBezTo>
                  <a:cubicBezTo>
                    <a:pt x="9154" y="27964"/>
                    <a:pt x="9131" y="27968"/>
                    <a:pt x="9109" y="27968"/>
                  </a:cubicBezTo>
                  <a:cubicBezTo>
                    <a:pt x="8942" y="27968"/>
                    <a:pt x="8914" y="27729"/>
                    <a:pt x="8744" y="27696"/>
                  </a:cubicBezTo>
                  <a:cubicBezTo>
                    <a:pt x="8701" y="27700"/>
                    <a:pt x="8641" y="27708"/>
                    <a:pt x="8575" y="27715"/>
                  </a:cubicBezTo>
                  <a:cubicBezTo>
                    <a:pt x="8572" y="27662"/>
                    <a:pt x="8569" y="27614"/>
                    <a:pt x="8565" y="27566"/>
                  </a:cubicBezTo>
                  <a:cubicBezTo>
                    <a:pt x="8523" y="27524"/>
                    <a:pt x="8484" y="27483"/>
                    <a:pt x="8437" y="27434"/>
                  </a:cubicBezTo>
                  <a:cubicBezTo>
                    <a:pt x="8416" y="27433"/>
                    <a:pt x="8376" y="27431"/>
                    <a:pt x="8342" y="27430"/>
                  </a:cubicBezTo>
                  <a:cubicBezTo>
                    <a:pt x="8317" y="27384"/>
                    <a:pt x="8301" y="27353"/>
                    <a:pt x="8284" y="27322"/>
                  </a:cubicBezTo>
                  <a:cubicBezTo>
                    <a:pt x="8228" y="27330"/>
                    <a:pt x="8176" y="27336"/>
                    <a:pt x="8122" y="27341"/>
                  </a:cubicBezTo>
                  <a:cubicBezTo>
                    <a:pt x="8106" y="27285"/>
                    <a:pt x="8089" y="27230"/>
                    <a:pt x="8070" y="27160"/>
                  </a:cubicBezTo>
                  <a:cubicBezTo>
                    <a:pt x="8011" y="27140"/>
                    <a:pt x="7951" y="27107"/>
                    <a:pt x="7889" y="27080"/>
                  </a:cubicBezTo>
                  <a:cubicBezTo>
                    <a:pt x="7858" y="27021"/>
                    <a:pt x="7825" y="26953"/>
                    <a:pt x="7794" y="26894"/>
                  </a:cubicBezTo>
                  <a:cubicBezTo>
                    <a:pt x="7673" y="26888"/>
                    <a:pt x="7611" y="26831"/>
                    <a:pt x="7599" y="26718"/>
                  </a:cubicBezTo>
                  <a:cubicBezTo>
                    <a:pt x="7583" y="26725"/>
                    <a:pt x="7567" y="26728"/>
                    <a:pt x="7553" y="26728"/>
                  </a:cubicBezTo>
                  <a:cubicBezTo>
                    <a:pt x="7482" y="26728"/>
                    <a:pt x="7442" y="26647"/>
                    <a:pt x="7380" y="26625"/>
                  </a:cubicBezTo>
                  <a:cubicBezTo>
                    <a:pt x="7303" y="26599"/>
                    <a:pt x="7336" y="26479"/>
                    <a:pt x="7242" y="26479"/>
                  </a:cubicBezTo>
                  <a:cubicBezTo>
                    <a:pt x="7236" y="26479"/>
                    <a:pt x="7230" y="26480"/>
                    <a:pt x="7223" y="26481"/>
                  </a:cubicBezTo>
                  <a:cubicBezTo>
                    <a:pt x="7218" y="26481"/>
                    <a:pt x="7214" y="26482"/>
                    <a:pt x="7210" y="26482"/>
                  </a:cubicBezTo>
                  <a:cubicBezTo>
                    <a:pt x="7132" y="26482"/>
                    <a:pt x="7191" y="26362"/>
                    <a:pt x="7090" y="26351"/>
                  </a:cubicBezTo>
                  <a:cubicBezTo>
                    <a:pt x="7021" y="26344"/>
                    <a:pt x="6952" y="26263"/>
                    <a:pt x="6886" y="26213"/>
                  </a:cubicBezTo>
                  <a:cubicBezTo>
                    <a:pt x="6795" y="26151"/>
                    <a:pt x="6699" y="26098"/>
                    <a:pt x="6605" y="26041"/>
                  </a:cubicBezTo>
                  <a:cubicBezTo>
                    <a:pt x="6576" y="26066"/>
                    <a:pt x="6549" y="26083"/>
                    <a:pt x="6525" y="26083"/>
                  </a:cubicBezTo>
                  <a:cubicBezTo>
                    <a:pt x="6497" y="26083"/>
                    <a:pt x="6474" y="26060"/>
                    <a:pt x="6456" y="26001"/>
                  </a:cubicBezTo>
                  <a:cubicBezTo>
                    <a:pt x="6502" y="25991"/>
                    <a:pt x="6545" y="25981"/>
                    <a:pt x="6590" y="25970"/>
                  </a:cubicBezTo>
                  <a:cubicBezTo>
                    <a:pt x="6527" y="25842"/>
                    <a:pt x="6470" y="25727"/>
                    <a:pt x="6408" y="25604"/>
                  </a:cubicBezTo>
                  <a:cubicBezTo>
                    <a:pt x="6400" y="25604"/>
                    <a:pt x="6371" y="25601"/>
                    <a:pt x="6343" y="25598"/>
                  </a:cubicBezTo>
                  <a:lnTo>
                    <a:pt x="6334" y="25514"/>
                  </a:lnTo>
                  <a:cubicBezTo>
                    <a:pt x="6309" y="25513"/>
                    <a:pt x="6289" y="25511"/>
                    <a:pt x="6268" y="25510"/>
                  </a:cubicBezTo>
                  <a:cubicBezTo>
                    <a:pt x="6247" y="25466"/>
                    <a:pt x="6224" y="25418"/>
                    <a:pt x="6200" y="25370"/>
                  </a:cubicBezTo>
                  <a:cubicBezTo>
                    <a:pt x="6147" y="25391"/>
                    <a:pt x="6114" y="25404"/>
                    <a:pt x="6078" y="25417"/>
                  </a:cubicBezTo>
                  <a:cubicBezTo>
                    <a:pt x="6064" y="25370"/>
                    <a:pt x="6049" y="25326"/>
                    <a:pt x="6037" y="25286"/>
                  </a:cubicBezTo>
                  <a:cubicBezTo>
                    <a:pt x="5988" y="25282"/>
                    <a:pt x="5962" y="25274"/>
                    <a:pt x="5934" y="25270"/>
                  </a:cubicBezTo>
                  <a:cubicBezTo>
                    <a:pt x="5933" y="25240"/>
                    <a:pt x="5931" y="25211"/>
                    <a:pt x="5930" y="25195"/>
                  </a:cubicBezTo>
                  <a:cubicBezTo>
                    <a:pt x="5844" y="25154"/>
                    <a:pt x="5765" y="25117"/>
                    <a:pt x="5690" y="25082"/>
                  </a:cubicBezTo>
                  <a:cubicBezTo>
                    <a:pt x="5678" y="25024"/>
                    <a:pt x="5669" y="24976"/>
                    <a:pt x="5660" y="24932"/>
                  </a:cubicBezTo>
                  <a:cubicBezTo>
                    <a:pt x="5582" y="24915"/>
                    <a:pt x="5522" y="24902"/>
                    <a:pt x="5451" y="24887"/>
                  </a:cubicBezTo>
                  <a:cubicBezTo>
                    <a:pt x="5482" y="24842"/>
                    <a:pt x="5499" y="24820"/>
                    <a:pt x="5519" y="24789"/>
                  </a:cubicBezTo>
                  <a:cubicBezTo>
                    <a:pt x="5482" y="24774"/>
                    <a:pt x="5450" y="24762"/>
                    <a:pt x="5443" y="24761"/>
                  </a:cubicBezTo>
                  <a:cubicBezTo>
                    <a:pt x="5376" y="24656"/>
                    <a:pt x="5338" y="24528"/>
                    <a:pt x="5266" y="24498"/>
                  </a:cubicBezTo>
                  <a:cubicBezTo>
                    <a:pt x="5148" y="24445"/>
                    <a:pt x="5098" y="24318"/>
                    <a:pt x="5012" y="24277"/>
                  </a:cubicBezTo>
                  <a:cubicBezTo>
                    <a:pt x="4894" y="24221"/>
                    <a:pt x="4829" y="24124"/>
                    <a:pt x="4786" y="24027"/>
                  </a:cubicBezTo>
                  <a:cubicBezTo>
                    <a:pt x="4756" y="23955"/>
                    <a:pt x="4632" y="24005"/>
                    <a:pt x="4656" y="23885"/>
                  </a:cubicBezTo>
                  <a:cubicBezTo>
                    <a:pt x="4658" y="23868"/>
                    <a:pt x="4557" y="23815"/>
                    <a:pt x="4503" y="23777"/>
                  </a:cubicBezTo>
                  <a:cubicBezTo>
                    <a:pt x="4498" y="23810"/>
                    <a:pt x="4492" y="23838"/>
                    <a:pt x="4488" y="23866"/>
                  </a:cubicBezTo>
                  <a:cubicBezTo>
                    <a:pt x="4423" y="23815"/>
                    <a:pt x="4361" y="23763"/>
                    <a:pt x="4291" y="23706"/>
                  </a:cubicBezTo>
                  <a:cubicBezTo>
                    <a:pt x="4291" y="23696"/>
                    <a:pt x="4294" y="23666"/>
                    <a:pt x="4297" y="23634"/>
                  </a:cubicBezTo>
                  <a:cubicBezTo>
                    <a:pt x="4233" y="23588"/>
                    <a:pt x="4189" y="23491"/>
                    <a:pt x="4139" y="23472"/>
                  </a:cubicBezTo>
                  <a:cubicBezTo>
                    <a:pt x="4008" y="23424"/>
                    <a:pt x="4091" y="23331"/>
                    <a:pt x="4048" y="23260"/>
                  </a:cubicBezTo>
                  <a:cubicBezTo>
                    <a:pt x="4010" y="23195"/>
                    <a:pt x="4024" y="23097"/>
                    <a:pt x="4017" y="23013"/>
                  </a:cubicBezTo>
                  <a:lnTo>
                    <a:pt x="4017" y="23013"/>
                  </a:lnTo>
                  <a:cubicBezTo>
                    <a:pt x="3983" y="23023"/>
                    <a:pt x="3957" y="23031"/>
                    <a:pt x="3933" y="23037"/>
                  </a:cubicBezTo>
                  <a:cubicBezTo>
                    <a:pt x="3916" y="22998"/>
                    <a:pt x="3908" y="22944"/>
                    <a:pt x="3883" y="22931"/>
                  </a:cubicBezTo>
                  <a:cubicBezTo>
                    <a:pt x="3827" y="22898"/>
                    <a:pt x="3818" y="22864"/>
                    <a:pt x="3820" y="22804"/>
                  </a:cubicBezTo>
                  <a:cubicBezTo>
                    <a:pt x="3820" y="22759"/>
                    <a:pt x="3795" y="22704"/>
                    <a:pt x="3768" y="22661"/>
                  </a:cubicBezTo>
                  <a:cubicBezTo>
                    <a:pt x="3742" y="22622"/>
                    <a:pt x="3698" y="22592"/>
                    <a:pt x="3660" y="22557"/>
                  </a:cubicBezTo>
                  <a:cubicBezTo>
                    <a:pt x="3658" y="22529"/>
                    <a:pt x="3655" y="22491"/>
                    <a:pt x="3654" y="22451"/>
                  </a:cubicBezTo>
                  <a:cubicBezTo>
                    <a:pt x="3651" y="22420"/>
                    <a:pt x="3651" y="22387"/>
                    <a:pt x="3651" y="22387"/>
                  </a:cubicBezTo>
                  <a:cubicBezTo>
                    <a:pt x="3651" y="22387"/>
                    <a:pt x="3651" y="22388"/>
                    <a:pt x="3651" y="22391"/>
                  </a:cubicBezTo>
                  <a:cubicBezTo>
                    <a:pt x="3589" y="22298"/>
                    <a:pt x="3511" y="22222"/>
                    <a:pt x="3523" y="22188"/>
                  </a:cubicBezTo>
                  <a:cubicBezTo>
                    <a:pt x="3558" y="22086"/>
                    <a:pt x="3448" y="22108"/>
                    <a:pt x="3434" y="22061"/>
                  </a:cubicBezTo>
                  <a:cubicBezTo>
                    <a:pt x="3418" y="21992"/>
                    <a:pt x="3409" y="21921"/>
                    <a:pt x="3405" y="21895"/>
                  </a:cubicBezTo>
                  <a:cubicBezTo>
                    <a:pt x="3323" y="21760"/>
                    <a:pt x="3259" y="21655"/>
                    <a:pt x="3174" y="21514"/>
                  </a:cubicBezTo>
                  <a:cubicBezTo>
                    <a:pt x="3202" y="21473"/>
                    <a:pt x="3237" y="21424"/>
                    <a:pt x="3270" y="21378"/>
                  </a:cubicBezTo>
                  <a:cubicBezTo>
                    <a:pt x="3201" y="21281"/>
                    <a:pt x="3139" y="21200"/>
                    <a:pt x="3083" y="21117"/>
                  </a:cubicBezTo>
                  <a:cubicBezTo>
                    <a:pt x="3021" y="21022"/>
                    <a:pt x="2965" y="20925"/>
                    <a:pt x="2899" y="20819"/>
                  </a:cubicBezTo>
                  <a:cubicBezTo>
                    <a:pt x="2928" y="20668"/>
                    <a:pt x="2867" y="20538"/>
                    <a:pt x="2753" y="20424"/>
                  </a:cubicBezTo>
                  <a:cubicBezTo>
                    <a:pt x="2758" y="20375"/>
                    <a:pt x="2778" y="20319"/>
                    <a:pt x="2762" y="20278"/>
                  </a:cubicBezTo>
                  <a:cubicBezTo>
                    <a:pt x="2737" y="20206"/>
                    <a:pt x="2646" y="20124"/>
                    <a:pt x="2659" y="20078"/>
                  </a:cubicBezTo>
                  <a:cubicBezTo>
                    <a:pt x="2687" y="19982"/>
                    <a:pt x="2638" y="19915"/>
                    <a:pt x="2621" y="19835"/>
                  </a:cubicBezTo>
                  <a:cubicBezTo>
                    <a:pt x="2613" y="19807"/>
                    <a:pt x="2600" y="19770"/>
                    <a:pt x="2580" y="19754"/>
                  </a:cubicBezTo>
                  <a:cubicBezTo>
                    <a:pt x="2480" y="19673"/>
                    <a:pt x="2428" y="19562"/>
                    <a:pt x="2381" y="19447"/>
                  </a:cubicBezTo>
                  <a:cubicBezTo>
                    <a:pt x="2344" y="19331"/>
                    <a:pt x="2315" y="19210"/>
                    <a:pt x="2241" y="19113"/>
                  </a:cubicBezTo>
                  <a:cubicBezTo>
                    <a:pt x="2265" y="18991"/>
                    <a:pt x="2119" y="18914"/>
                    <a:pt x="2160" y="18789"/>
                  </a:cubicBezTo>
                  <a:cubicBezTo>
                    <a:pt x="1962" y="18641"/>
                    <a:pt x="1960" y="18639"/>
                    <a:pt x="1976" y="18613"/>
                  </a:cubicBezTo>
                  <a:lnTo>
                    <a:pt x="2047" y="18574"/>
                  </a:lnTo>
                  <a:cubicBezTo>
                    <a:pt x="1957" y="18414"/>
                    <a:pt x="1925" y="18229"/>
                    <a:pt x="1896" y="18048"/>
                  </a:cubicBezTo>
                  <a:cubicBezTo>
                    <a:pt x="1876" y="17865"/>
                    <a:pt x="1847" y="17689"/>
                    <a:pt x="1731" y="17542"/>
                  </a:cubicBezTo>
                  <a:cubicBezTo>
                    <a:pt x="1759" y="17459"/>
                    <a:pt x="1781" y="17393"/>
                    <a:pt x="1798" y="17340"/>
                  </a:cubicBezTo>
                  <a:cubicBezTo>
                    <a:pt x="1729" y="17243"/>
                    <a:pt x="1659" y="17144"/>
                    <a:pt x="1594" y="17052"/>
                  </a:cubicBezTo>
                  <a:cubicBezTo>
                    <a:pt x="1617" y="16999"/>
                    <a:pt x="1634" y="16963"/>
                    <a:pt x="1651" y="16927"/>
                  </a:cubicBezTo>
                  <a:cubicBezTo>
                    <a:pt x="1619" y="16872"/>
                    <a:pt x="1590" y="16819"/>
                    <a:pt x="1562" y="16771"/>
                  </a:cubicBezTo>
                  <a:cubicBezTo>
                    <a:pt x="1585" y="16735"/>
                    <a:pt x="1601" y="16710"/>
                    <a:pt x="1617" y="16687"/>
                  </a:cubicBezTo>
                  <a:cubicBezTo>
                    <a:pt x="1597" y="16665"/>
                    <a:pt x="1576" y="16643"/>
                    <a:pt x="1560" y="16622"/>
                  </a:cubicBezTo>
                  <a:cubicBezTo>
                    <a:pt x="1574" y="16602"/>
                    <a:pt x="1587" y="16583"/>
                    <a:pt x="1591" y="16578"/>
                  </a:cubicBezTo>
                  <a:lnTo>
                    <a:pt x="1591" y="16578"/>
                  </a:lnTo>
                  <a:cubicBezTo>
                    <a:pt x="1591" y="16579"/>
                    <a:pt x="1591" y="16579"/>
                    <a:pt x="1591" y="16579"/>
                  </a:cubicBezTo>
                  <a:cubicBezTo>
                    <a:pt x="1592" y="16578"/>
                    <a:pt x="1592" y="16577"/>
                    <a:pt x="1592" y="16577"/>
                  </a:cubicBezTo>
                  <a:lnTo>
                    <a:pt x="1592" y="16577"/>
                  </a:lnTo>
                  <a:cubicBezTo>
                    <a:pt x="1592" y="16577"/>
                    <a:pt x="1592" y="16577"/>
                    <a:pt x="1591" y="16578"/>
                  </a:cubicBezTo>
                  <a:lnTo>
                    <a:pt x="1591" y="16578"/>
                  </a:lnTo>
                  <a:cubicBezTo>
                    <a:pt x="1575" y="16389"/>
                    <a:pt x="1547" y="16232"/>
                    <a:pt x="1553" y="16076"/>
                  </a:cubicBezTo>
                  <a:cubicBezTo>
                    <a:pt x="1557" y="15920"/>
                    <a:pt x="1595" y="15769"/>
                    <a:pt x="1620" y="15611"/>
                  </a:cubicBezTo>
                  <a:cubicBezTo>
                    <a:pt x="1645" y="15602"/>
                    <a:pt x="1679" y="15589"/>
                    <a:pt x="1720" y="15573"/>
                  </a:cubicBezTo>
                  <a:cubicBezTo>
                    <a:pt x="1710" y="15535"/>
                    <a:pt x="1700" y="15504"/>
                    <a:pt x="1690" y="15467"/>
                  </a:cubicBezTo>
                  <a:cubicBezTo>
                    <a:pt x="1657" y="15497"/>
                    <a:pt x="1638" y="15511"/>
                    <a:pt x="1598" y="15547"/>
                  </a:cubicBezTo>
                  <a:cubicBezTo>
                    <a:pt x="1597" y="15444"/>
                    <a:pt x="1590" y="15369"/>
                    <a:pt x="1595" y="15295"/>
                  </a:cubicBezTo>
                  <a:cubicBezTo>
                    <a:pt x="1598" y="15257"/>
                    <a:pt x="1625" y="15224"/>
                    <a:pt x="1637" y="15186"/>
                  </a:cubicBezTo>
                  <a:cubicBezTo>
                    <a:pt x="1650" y="15140"/>
                    <a:pt x="1684" y="14855"/>
                    <a:pt x="1682" y="14790"/>
                  </a:cubicBezTo>
                  <a:cubicBezTo>
                    <a:pt x="1682" y="14717"/>
                    <a:pt x="1695" y="14651"/>
                    <a:pt x="1651" y="14577"/>
                  </a:cubicBezTo>
                  <a:cubicBezTo>
                    <a:pt x="1628" y="14540"/>
                    <a:pt x="1675" y="14448"/>
                    <a:pt x="1681" y="14420"/>
                  </a:cubicBezTo>
                  <a:cubicBezTo>
                    <a:pt x="1673" y="14194"/>
                    <a:pt x="1681" y="13981"/>
                    <a:pt x="1718" y="13780"/>
                  </a:cubicBezTo>
                  <a:cubicBezTo>
                    <a:pt x="1753" y="13579"/>
                    <a:pt x="1851" y="13396"/>
                    <a:pt x="1971" y="13223"/>
                  </a:cubicBezTo>
                  <a:cubicBezTo>
                    <a:pt x="1943" y="13210"/>
                    <a:pt x="1918" y="13200"/>
                    <a:pt x="1872" y="13178"/>
                  </a:cubicBezTo>
                  <a:cubicBezTo>
                    <a:pt x="1879" y="13145"/>
                    <a:pt x="1904" y="13094"/>
                    <a:pt x="1891" y="13069"/>
                  </a:cubicBezTo>
                  <a:cubicBezTo>
                    <a:pt x="1813" y="12922"/>
                    <a:pt x="1890" y="12804"/>
                    <a:pt x="1969" y="12710"/>
                  </a:cubicBezTo>
                  <a:cubicBezTo>
                    <a:pt x="2053" y="12611"/>
                    <a:pt x="2059" y="12528"/>
                    <a:pt x="2037" y="12401"/>
                  </a:cubicBezTo>
                  <a:cubicBezTo>
                    <a:pt x="2022" y="12327"/>
                    <a:pt x="2084" y="12236"/>
                    <a:pt x="2099" y="12211"/>
                  </a:cubicBezTo>
                  <a:cubicBezTo>
                    <a:pt x="2127" y="12033"/>
                    <a:pt x="2146" y="11908"/>
                    <a:pt x="2177" y="11718"/>
                  </a:cubicBezTo>
                  <a:lnTo>
                    <a:pt x="2177" y="11718"/>
                  </a:lnTo>
                  <a:cubicBezTo>
                    <a:pt x="2091" y="11798"/>
                    <a:pt x="2053" y="11833"/>
                    <a:pt x="2012" y="11871"/>
                  </a:cubicBezTo>
                  <a:cubicBezTo>
                    <a:pt x="2003" y="11814"/>
                    <a:pt x="1993" y="11752"/>
                    <a:pt x="1984" y="11699"/>
                  </a:cubicBezTo>
                  <a:cubicBezTo>
                    <a:pt x="2046" y="11679"/>
                    <a:pt x="2109" y="11658"/>
                    <a:pt x="2165" y="11639"/>
                  </a:cubicBezTo>
                  <a:cubicBezTo>
                    <a:pt x="2246" y="11445"/>
                    <a:pt x="2246" y="11226"/>
                    <a:pt x="2399" y="11090"/>
                  </a:cubicBezTo>
                  <a:cubicBezTo>
                    <a:pt x="2384" y="11053"/>
                    <a:pt x="2372" y="11024"/>
                    <a:pt x="2365" y="11005"/>
                  </a:cubicBezTo>
                  <a:cubicBezTo>
                    <a:pt x="2422" y="10937"/>
                    <a:pt x="2483" y="10874"/>
                    <a:pt x="2549" y="10817"/>
                  </a:cubicBezTo>
                  <a:cubicBezTo>
                    <a:pt x="2543" y="10771"/>
                    <a:pt x="2537" y="10733"/>
                    <a:pt x="2531" y="10694"/>
                  </a:cubicBezTo>
                  <a:lnTo>
                    <a:pt x="2661" y="10546"/>
                  </a:lnTo>
                  <a:cubicBezTo>
                    <a:pt x="2618" y="10506"/>
                    <a:pt x="2593" y="10483"/>
                    <a:pt x="2563" y="10456"/>
                  </a:cubicBezTo>
                  <a:cubicBezTo>
                    <a:pt x="2596" y="10438"/>
                    <a:pt x="2640" y="10427"/>
                    <a:pt x="2644" y="10409"/>
                  </a:cubicBezTo>
                  <a:cubicBezTo>
                    <a:pt x="2656" y="10363"/>
                    <a:pt x="2631" y="10290"/>
                    <a:pt x="2653" y="10271"/>
                  </a:cubicBezTo>
                  <a:cubicBezTo>
                    <a:pt x="2699" y="10229"/>
                    <a:pt x="2737" y="10216"/>
                    <a:pt x="2739" y="10129"/>
                  </a:cubicBezTo>
                  <a:cubicBezTo>
                    <a:pt x="2740" y="10065"/>
                    <a:pt x="2759" y="9937"/>
                    <a:pt x="2793" y="9919"/>
                  </a:cubicBezTo>
                  <a:cubicBezTo>
                    <a:pt x="2934" y="9843"/>
                    <a:pt x="2914" y="9678"/>
                    <a:pt x="2992" y="9581"/>
                  </a:cubicBezTo>
                  <a:cubicBezTo>
                    <a:pt x="2956" y="9512"/>
                    <a:pt x="2925" y="9450"/>
                    <a:pt x="2878" y="9359"/>
                  </a:cubicBezTo>
                  <a:lnTo>
                    <a:pt x="2878" y="9359"/>
                  </a:lnTo>
                  <a:cubicBezTo>
                    <a:pt x="2964" y="9385"/>
                    <a:pt x="3015" y="9401"/>
                    <a:pt x="3092" y="9423"/>
                  </a:cubicBezTo>
                  <a:cubicBezTo>
                    <a:pt x="3030" y="9325"/>
                    <a:pt x="2981" y="9247"/>
                    <a:pt x="2912" y="9138"/>
                  </a:cubicBezTo>
                  <a:cubicBezTo>
                    <a:pt x="3000" y="9129"/>
                    <a:pt x="3050" y="9123"/>
                    <a:pt x="3102" y="9117"/>
                  </a:cubicBezTo>
                  <a:cubicBezTo>
                    <a:pt x="3078" y="9082"/>
                    <a:pt x="3055" y="9047"/>
                    <a:pt x="3030" y="9008"/>
                  </a:cubicBezTo>
                  <a:cubicBezTo>
                    <a:pt x="3056" y="9000"/>
                    <a:pt x="3075" y="8992"/>
                    <a:pt x="3096" y="8983"/>
                  </a:cubicBezTo>
                  <a:cubicBezTo>
                    <a:pt x="3099" y="8951"/>
                    <a:pt x="3102" y="8919"/>
                    <a:pt x="3105" y="8880"/>
                  </a:cubicBezTo>
                  <a:cubicBezTo>
                    <a:pt x="3159" y="8898"/>
                    <a:pt x="3211" y="8916"/>
                    <a:pt x="3256" y="8930"/>
                  </a:cubicBezTo>
                  <a:cubicBezTo>
                    <a:pt x="3362" y="8801"/>
                    <a:pt x="3377" y="8616"/>
                    <a:pt x="3526" y="8543"/>
                  </a:cubicBezTo>
                  <a:cubicBezTo>
                    <a:pt x="3529" y="8468"/>
                    <a:pt x="3532" y="8392"/>
                    <a:pt x="3533" y="8314"/>
                  </a:cubicBezTo>
                  <a:cubicBezTo>
                    <a:pt x="3537" y="8314"/>
                    <a:pt x="3541" y="8314"/>
                    <a:pt x="3545" y="8314"/>
                  </a:cubicBezTo>
                  <a:cubicBezTo>
                    <a:pt x="3580" y="8314"/>
                    <a:pt x="3617" y="8323"/>
                    <a:pt x="3653" y="8323"/>
                  </a:cubicBezTo>
                  <a:cubicBezTo>
                    <a:pt x="3696" y="8323"/>
                    <a:pt x="3738" y="8309"/>
                    <a:pt x="3776" y="8246"/>
                  </a:cubicBezTo>
                  <a:cubicBezTo>
                    <a:pt x="3758" y="8212"/>
                    <a:pt x="3738" y="8174"/>
                    <a:pt x="3715" y="8133"/>
                  </a:cubicBezTo>
                  <a:cubicBezTo>
                    <a:pt x="3743" y="8124"/>
                    <a:pt x="3771" y="8115"/>
                    <a:pt x="3801" y="8105"/>
                  </a:cubicBezTo>
                  <a:cubicBezTo>
                    <a:pt x="3795" y="8067"/>
                    <a:pt x="3786" y="8029"/>
                    <a:pt x="3779" y="7987"/>
                  </a:cubicBezTo>
                  <a:cubicBezTo>
                    <a:pt x="3739" y="7987"/>
                    <a:pt x="3695" y="7989"/>
                    <a:pt x="3648" y="7989"/>
                  </a:cubicBezTo>
                  <a:cubicBezTo>
                    <a:pt x="3643" y="7934"/>
                    <a:pt x="3640" y="7893"/>
                    <a:pt x="3637" y="7851"/>
                  </a:cubicBezTo>
                  <a:cubicBezTo>
                    <a:pt x="3664" y="7836"/>
                    <a:pt x="3698" y="7818"/>
                    <a:pt x="3733" y="7799"/>
                  </a:cubicBezTo>
                  <a:cubicBezTo>
                    <a:pt x="3739" y="7749"/>
                    <a:pt x="3745" y="7700"/>
                    <a:pt x="3751" y="7655"/>
                  </a:cubicBezTo>
                  <a:cubicBezTo>
                    <a:pt x="3771" y="7639"/>
                    <a:pt x="3786" y="7625"/>
                    <a:pt x="3802" y="7615"/>
                  </a:cubicBezTo>
                  <a:cubicBezTo>
                    <a:pt x="3816" y="7608"/>
                    <a:pt x="3831" y="7604"/>
                    <a:pt x="3835" y="7604"/>
                  </a:cubicBezTo>
                  <a:cubicBezTo>
                    <a:pt x="3835" y="7604"/>
                    <a:pt x="3835" y="7604"/>
                    <a:pt x="3835" y="7604"/>
                  </a:cubicBezTo>
                  <a:lnTo>
                    <a:pt x="3835" y="7604"/>
                  </a:lnTo>
                  <a:cubicBezTo>
                    <a:pt x="3929" y="7293"/>
                    <a:pt x="4139" y="7106"/>
                    <a:pt x="4380" y="6950"/>
                  </a:cubicBezTo>
                  <a:cubicBezTo>
                    <a:pt x="4420" y="6804"/>
                    <a:pt x="4420" y="6804"/>
                    <a:pt x="4526" y="6752"/>
                  </a:cubicBezTo>
                  <a:cubicBezTo>
                    <a:pt x="4614" y="6471"/>
                    <a:pt x="4832" y="6359"/>
                    <a:pt x="4990" y="6262"/>
                  </a:cubicBezTo>
                  <a:cubicBezTo>
                    <a:pt x="5031" y="6189"/>
                    <a:pt x="5067" y="6128"/>
                    <a:pt x="5103" y="6070"/>
                  </a:cubicBezTo>
                  <a:cubicBezTo>
                    <a:pt x="5141" y="6017"/>
                    <a:pt x="5178" y="5967"/>
                    <a:pt x="5215" y="5917"/>
                  </a:cubicBezTo>
                  <a:cubicBezTo>
                    <a:pt x="5216" y="5872"/>
                    <a:pt x="5219" y="5822"/>
                    <a:pt x="5221" y="5785"/>
                  </a:cubicBezTo>
                  <a:cubicBezTo>
                    <a:pt x="5319" y="5788"/>
                    <a:pt x="5421" y="5792"/>
                    <a:pt x="5509" y="5795"/>
                  </a:cubicBezTo>
                  <a:cubicBezTo>
                    <a:pt x="5538" y="5708"/>
                    <a:pt x="5562" y="5644"/>
                    <a:pt x="5585" y="5575"/>
                  </a:cubicBezTo>
                  <a:cubicBezTo>
                    <a:pt x="5741" y="5539"/>
                    <a:pt x="5822" y="5420"/>
                    <a:pt x="5874" y="5266"/>
                  </a:cubicBezTo>
                  <a:cubicBezTo>
                    <a:pt x="5916" y="5249"/>
                    <a:pt x="5962" y="5235"/>
                    <a:pt x="5999" y="5221"/>
                  </a:cubicBezTo>
                  <a:cubicBezTo>
                    <a:pt x="6064" y="5143"/>
                    <a:pt x="5968" y="5020"/>
                    <a:pt x="6108" y="4979"/>
                  </a:cubicBezTo>
                  <a:cubicBezTo>
                    <a:pt x="6150" y="5011"/>
                    <a:pt x="6193" y="5043"/>
                    <a:pt x="6233" y="5074"/>
                  </a:cubicBezTo>
                  <a:cubicBezTo>
                    <a:pt x="6300" y="4920"/>
                    <a:pt x="6406" y="4820"/>
                    <a:pt x="6565" y="4776"/>
                  </a:cubicBezTo>
                  <a:cubicBezTo>
                    <a:pt x="6637" y="4757"/>
                    <a:pt x="6756" y="4727"/>
                    <a:pt x="6767" y="4687"/>
                  </a:cubicBezTo>
                  <a:cubicBezTo>
                    <a:pt x="6806" y="4536"/>
                    <a:pt x="6965" y="4508"/>
                    <a:pt x="7032" y="4392"/>
                  </a:cubicBezTo>
                  <a:lnTo>
                    <a:pt x="7114" y="4395"/>
                  </a:lnTo>
                  <a:cubicBezTo>
                    <a:pt x="7092" y="4340"/>
                    <a:pt x="7070" y="4286"/>
                    <a:pt x="7032" y="4190"/>
                  </a:cubicBezTo>
                  <a:lnTo>
                    <a:pt x="7032" y="4190"/>
                  </a:lnTo>
                  <a:cubicBezTo>
                    <a:pt x="7123" y="4270"/>
                    <a:pt x="7163" y="4305"/>
                    <a:pt x="7193" y="4331"/>
                  </a:cubicBezTo>
                  <a:cubicBezTo>
                    <a:pt x="7264" y="4281"/>
                    <a:pt x="7323" y="4242"/>
                    <a:pt x="7377" y="4203"/>
                  </a:cubicBezTo>
                  <a:cubicBezTo>
                    <a:pt x="7366" y="4161"/>
                    <a:pt x="7357" y="4128"/>
                    <a:pt x="7346" y="4094"/>
                  </a:cubicBezTo>
                  <a:lnTo>
                    <a:pt x="7346" y="4094"/>
                  </a:lnTo>
                  <a:cubicBezTo>
                    <a:pt x="7385" y="4096"/>
                    <a:pt x="7413" y="4097"/>
                    <a:pt x="7442" y="4097"/>
                  </a:cubicBezTo>
                  <a:cubicBezTo>
                    <a:pt x="7436" y="4055"/>
                    <a:pt x="7429" y="4016"/>
                    <a:pt x="7421" y="3962"/>
                  </a:cubicBezTo>
                  <a:lnTo>
                    <a:pt x="7421" y="3962"/>
                  </a:lnTo>
                  <a:cubicBezTo>
                    <a:pt x="7471" y="3994"/>
                    <a:pt x="7501" y="4014"/>
                    <a:pt x="7545" y="4041"/>
                  </a:cubicBezTo>
                  <a:cubicBezTo>
                    <a:pt x="7579" y="3993"/>
                    <a:pt x="7607" y="3952"/>
                    <a:pt x="7635" y="3912"/>
                  </a:cubicBezTo>
                  <a:cubicBezTo>
                    <a:pt x="7661" y="3916"/>
                    <a:pt x="7682" y="3919"/>
                    <a:pt x="7691" y="3921"/>
                  </a:cubicBezTo>
                  <a:cubicBezTo>
                    <a:pt x="7717" y="3877"/>
                    <a:pt x="7741" y="3836"/>
                    <a:pt x="7754" y="3813"/>
                  </a:cubicBezTo>
                  <a:cubicBezTo>
                    <a:pt x="7829" y="3827"/>
                    <a:pt x="7883" y="3834"/>
                    <a:pt x="7972" y="3849"/>
                  </a:cubicBezTo>
                  <a:cubicBezTo>
                    <a:pt x="7933" y="3760"/>
                    <a:pt x="7911" y="3712"/>
                    <a:pt x="7878" y="3637"/>
                  </a:cubicBezTo>
                  <a:lnTo>
                    <a:pt x="7878" y="3637"/>
                  </a:lnTo>
                  <a:cubicBezTo>
                    <a:pt x="8010" y="3671"/>
                    <a:pt x="8119" y="3699"/>
                    <a:pt x="8194" y="3718"/>
                  </a:cubicBezTo>
                  <a:cubicBezTo>
                    <a:pt x="8304" y="3640"/>
                    <a:pt x="8373" y="3593"/>
                    <a:pt x="8447" y="3556"/>
                  </a:cubicBezTo>
                  <a:cubicBezTo>
                    <a:pt x="8463" y="3506"/>
                    <a:pt x="8478" y="3459"/>
                    <a:pt x="8498" y="3397"/>
                  </a:cubicBezTo>
                  <a:cubicBezTo>
                    <a:pt x="8550" y="3369"/>
                    <a:pt x="8612" y="3334"/>
                    <a:pt x="8679" y="3297"/>
                  </a:cubicBezTo>
                  <a:cubicBezTo>
                    <a:pt x="8684" y="3226"/>
                    <a:pt x="8687" y="3162"/>
                    <a:pt x="8690" y="3122"/>
                  </a:cubicBezTo>
                  <a:cubicBezTo>
                    <a:pt x="8756" y="3050"/>
                    <a:pt x="8809" y="2991"/>
                    <a:pt x="8866" y="2929"/>
                  </a:cubicBezTo>
                  <a:cubicBezTo>
                    <a:pt x="8909" y="2926"/>
                    <a:pt x="8960" y="2931"/>
                    <a:pt x="9005" y="2916"/>
                  </a:cubicBezTo>
                  <a:cubicBezTo>
                    <a:pt x="9060" y="2897"/>
                    <a:pt x="9110" y="2859"/>
                    <a:pt x="9150" y="2837"/>
                  </a:cubicBezTo>
                  <a:cubicBezTo>
                    <a:pt x="9193" y="2876"/>
                    <a:pt x="9216" y="2897"/>
                    <a:pt x="9238" y="2916"/>
                  </a:cubicBezTo>
                  <a:lnTo>
                    <a:pt x="9272" y="2885"/>
                  </a:lnTo>
                  <a:lnTo>
                    <a:pt x="9097" y="2678"/>
                  </a:lnTo>
                  <a:lnTo>
                    <a:pt x="9127" y="2647"/>
                  </a:lnTo>
                  <a:lnTo>
                    <a:pt x="9415" y="2814"/>
                  </a:lnTo>
                  <a:lnTo>
                    <a:pt x="9418" y="2760"/>
                  </a:lnTo>
                  <a:lnTo>
                    <a:pt x="9421" y="2686"/>
                  </a:lnTo>
                  <a:cubicBezTo>
                    <a:pt x="9593" y="2673"/>
                    <a:pt x="9592" y="2673"/>
                    <a:pt x="9758" y="2572"/>
                  </a:cubicBezTo>
                  <a:cubicBezTo>
                    <a:pt x="9777" y="2561"/>
                    <a:pt x="9802" y="2561"/>
                    <a:pt x="9823" y="2553"/>
                  </a:cubicBezTo>
                  <a:cubicBezTo>
                    <a:pt x="10048" y="2463"/>
                    <a:pt x="10277" y="2386"/>
                    <a:pt x="10489" y="2275"/>
                  </a:cubicBezTo>
                  <a:cubicBezTo>
                    <a:pt x="10544" y="2248"/>
                    <a:pt x="10579" y="2163"/>
                    <a:pt x="10658" y="2163"/>
                  </a:cubicBezTo>
                  <a:cubicBezTo>
                    <a:pt x="10665" y="2163"/>
                    <a:pt x="10673" y="2164"/>
                    <a:pt x="10682" y="2166"/>
                  </a:cubicBezTo>
                  <a:cubicBezTo>
                    <a:pt x="10689" y="2167"/>
                    <a:pt x="10695" y="2168"/>
                    <a:pt x="10701" y="2168"/>
                  </a:cubicBezTo>
                  <a:cubicBezTo>
                    <a:pt x="10770" y="2168"/>
                    <a:pt x="10803" y="2079"/>
                    <a:pt x="10852" y="2079"/>
                  </a:cubicBezTo>
                  <a:cubicBezTo>
                    <a:pt x="10859" y="2079"/>
                    <a:pt x="10867" y="2081"/>
                    <a:pt x="10874" y="2085"/>
                  </a:cubicBezTo>
                  <a:cubicBezTo>
                    <a:pt x="10901" y="2099"/>
                    <a:pt x="10925" y="2104"/>
                    <a:pt x="10948" y="2104"/>
                  </a:cubicBezTo>
                  <a:cubicBezTo>
                    <a:pt x="11042" y="2104"/>
                    <a:pt x="11115" y="2015"/>
                    <a:pt x="11203" y="2015"/>
                  </a:cubicBezTo>
                  <a:cubicBezTo>
                    <a:pt x="11216" y="2015"/>
                    <a:pt x="11230" y="2017"/>
                    <a:pt x="11244" y="2021"/>
                  </a:cubicBezTo>
                  <a:cubicBezTo>
                    <a:pt x="11306" y="1851"/>
                    <a:pt x="11500" y="1951"/>
                    <a:pt x="11612" y="1851"/>
                  </a:cubicBezTo>
                  <a:cubicBezTo>
                    <a:pt x="11679" y="1791"/>
                    <a:pt x="11818" y="1801"/>
                    <a:pt x="11900" y="1785"/>
                  </a:cubicBezTo>
                  <a:cubicBezTo>
                    <a:pt x="12003" y="1733"/>
                    <a:pt x="12096" y="1708"/>
                    <a:pt x="12179" y="1674"/>
                  </a:cubicBezTo>
                  <a:cubicBezTo>
                    <a:pt x="12213" y="1723"/>
                    <a:pt x="12234" y="1752"/>
                    <a:pt x="12256" y="1785"/>
                  </a:cubicBezTo>
                  <a:cubicBezTo>
                    <a:pt x="12294" y="1735"/>
                    <a:pt x="12329" y="1689"/>
                    <a:pt x="12368" y="1638"/>
                  </a:cubicBezTo>
                  <a:cubicBezTo>
                    <a:pt x="12407" y="1671"/>
                    <a:pt x="12443" y="1702"/>
                    <a:pt x="12478" y="1733"/>
                  </a:cubicBezTo>
                  <a:cubicBezTo>
                    <a:pt x="12575" y="1643"/>
                    <a:pt x="12740" y="1629"/>
                    <a:pt x="12775" y="1505"/>
                  </a:cubicBezTo>
                  <a:cubicBezTo>
                    <a:pt x="12865" y="1486"/>
                    <a:pt x="12933" y="1471"/>
                    <a:pt x="13014" y="1454"/>
                  </a:cubicBezTo>
                  <a:lnTo>
                    <a:pt x="13014" y="1454"/>
                  </a:lnTo>
                  <a:cubicBezTo>
                    <a:pt x="12999" y="1535"/>
                    <a:pt x="12986" y="1601"/>
                    <a:pt x="12962" y="1730"/>
                  </a:cubicBezTo>
                  <a:cubicBezTo>
                    <a:pt x="13062" y="1645"/>
                    <a:pt x="13108" y="1605"/>
                    <a:pt x="13140" y="1579"/>
                  </a:cubicBezTo>
                  <a:cubicBezTo>
                    <a:pt x="13111" y="1521"/>
                    <a:pt x="13089" y="1479"/>
                    <a:pt x="13065" y="1433"/>
                  </a:cubicBezTo>
                  <a:cubicBezTo>
                    <a:pt x="13112" y="1420"/>
                    <a:pt x="13131" y="1415"/>
                    <a:pt x="13152" y="1409"/>
                  </a:cubicBezTo>
                  <a:cubicBezTo>
                    <a:pt x="13184" y="1445"/>
                    <a:pt x="13217" y="1480"/>
                    <a:pt x="13274" y="1542"/>
                  </a:cubicBezTo>
                  <a:cubicBezTo>
                    <a:pt x="13306" y="1459"/>
                    <a:pt x="13326" y="1415"/>
                    <a:pt x="13345" y="1373"/>
                  </a:cubicBezTo>
                  <a:cubicBezTo>
                    <a:pt x="13377" y="1368"/>
                    <a:pt x="13408" y="1365"/>
                    <a:pt x="13436" y="1359"/>
                  </a:cubicBezTo>
                  <a:cubicBezTo>
                    <a:pt x="13445" y="1340"/>
                    <a:pt x="13456" y="1323"/>
                    <a:pt x="13470" y="1306"/>
                  </a:cubicBezTo>
                  <a:lnTo>
                    <a:pt x="13492" y="1321"/>
                  </a:lnTo>
                  <a:lnTo>
                    <a:pt x="13446" y="1367"/>
                  </a:lnTo>
                  <a:cubicBezTo>
                    <a:pt x="13442" y="1364"/>
                    <a:pt x="13437" y="1361"/>
                    <a:pt x="13436" y="1359"/>
                  </a:cubicBezTo>
                  <a:lnTo>
                    <a:pt x="13436" y="1359"/>
                  </a:lnTo>
                  <a:cubicBezTo>
                    <a:pt x="13448" y="1415"/>
                    <a:pt x="13455" y="1470"/>
                    <a:pt x="13471" y="1576"/>
                  </a:cubicBezTo>
                  <a:cubicBezTo>
                    <a:pt x="13511" y="1483"/>
                    <a:pt x="13530" y="1440"/>
                    <a:pt x="13549" y="1398"/>
                  </a:cubicBezTo>
                  <a:cubicBezTo>
                    <a:pt x="13621" y="1420"/>
                    <a:pt x="13676" y="1437"/>
                    <a:pt x="13735" y="1457"/>
                  </a:cubicBezTo>
                  <a:cubicBezTo>
                    <a:pt x="13754" y="1404"/>
                    <a:pt x="13770" y="1362"/>
                    <a:pt x="13790" y="1304"/>
                  </a:cubicBezTo>
                  <a:cubicBezTo>
                    <a:pt x="13848" y="1408"/>
                    <a:pt x="13896" y="1499"/>
                    <a:pt x="13952" y="1599"/>
                  </a:cubicBezTo>
                  <a:cubicBezTo>
                    <a:pt x="13979" y="1536"/>
                    <a:pt x="14015" y="1519"/>
                    <a:pt x="14055" y="1519"/>
                  </a:cubicBezTo>
                  <a:cubicBezTo>
                    <a:pt x="14098" y="1519"/>
                    <a:pt x="14144" y="1538"/>
                    <a:pt x="14188" y="1538"/>
                  </a:cubicBezTo>
                  <a:cubicBezTo>
                    <a:pt x="14201" y="1538"/>
                    <a:pt x="14215" y="1537"/>
                    <a:pt x="14227" y="1532"/>
                  </a:cubicBezTo>
                  <a:cubicBezTo>
                    <a:pt x="14338" y="1489"/>
                    <a:pt x="14460" y="1476"/>
                    <a:pt x="14578" y="1448"/>
                  </a:cubicBezTo>
                  <a:cubicBezTo>
                    <a:pt x="14583" y="1393"/>
                    <a:pt x="14591" y="1340"/>
                    <a:pt x="14598" y="1280"/>
                  </a:cubicBezTo>
                  <a:cubicBezTo>
                    <a:pt x="14639" y="1305"/>
                    <a:pt x="14670" y="1324"/>
                    <a:pt x="14688" y="1334"/>
                  </a:cubicBezTo>
                  <a:cubicBezTo>
                    <a:pt x="14789" y="1298"/>
                    <a:pt x="14872" y="1274"/>
                    <a:pt x="14947" y="1248"/>
                  </a:cubicBezTo>
                  <a:cubicBezTo>
                    <a:pt x="14957" y="1215"/>
                    <a:pt x="14967" y="1187"/>
                    <a:pt x="14985" y="1136"/>
                  </a:cubicBezTo>
                  <a:cubicBezTo>
                    <a:pt x="15012" y="1195"/>
                    <a:pt x="15028" y="1227"/>
                    <a:pt x="15047" y="1271"/>
                  </a:cubicBezTo>
                  <a:cubicBezTo>
                    <a:pt x="15120" y="1267"/>
                    <a:pt x="15198" y="1261"/>
                    <a:pt x="15251" y="1258"/>
                  </a:cubicBezTo>
                  <a:cubicBezTo>
                    <a:pt x="15275" y="1206"/>
                    <a:pt x="15287" y="1181"/>
                    <a:pt x="15315" y="1118"/>
                  </a:cubicBezTo>
                  <a:cubicBezTo>
                    <a:pt x="15334" y="1217"/>
                    <a:pt x="15343" y="1268"/>
                    <a:pt x="15353" y="1318"/>
                  </a:cubicBezTo>
                  <a:cubicBezTo>
                    <a:pt x="15385" y="1320"/>
                    <a:pt x="15406" y="1321"/>
                    <a:pt x="15428" y="1323"/>
                  </a:cubicBezTo>
                  <a:cubicBezTo>
                    <a:pt x="15454" y="1280"/>
                    <a:pt x="15481" y="1237"/>
                    <a:pt x="15537" y="1149"/>
                  </a:cubicBezTo>
                  <a:cubicBezTo>
                    <a:pt x="15590" y="1214"/>
                    <a:pt x="15622" y="1251"/>
                    <a:pt x="15660" y="1298"/>
                  </a:cubicBezTo>
                  <a:cubicBezTo>
                    <a:pt x="15602" y="1317"/>
                    <a:pt x="15565" y="1329"/>
                    <a:pt x="15516" y="1345"/>
                  </a:cubicBezTo>
                  <a:cubicBezTo>
                    <a:pt x="15569" y="1384"/>
                    <a:pt x="15613" y="1417"/>
                    <a:pt x="15652" y="1445"/>
                  </a:cubicBezTo>
                  <a:cubicBezTo>
                    <a:pt x="15710" y="1409"/>
                    <a:pt x="15750" y="1386"/>
                    <a:pt x="15759" y="1380"/>
                  </a:cubicBezTo>
                  <a:cubicBezTo>
                    <a:pt x="15822" y="1412"/>
                    <a:pt x="15865" y="1433"/>
                    <a:pt x="15887" y="1445"/>
                  </a:cubicBezTo>
                  <a:cubicBezTo>
                    <a:pt x="15868" y="1490"/>
                    <a:pt x="15858" y="1514"/>
                    <a:pt x="15847" y="1537"/>
                  </a:cubicBezTo>
                  <a:cubicBezTo>
                    <a:pt x="15947" y="1471"/>
                    <a:pt x="16059" y="1432"/>
                    <a:pt x="16168" y="1408"/>
                  </a:cubicBezTo>
                  <a:cubicBezTo>
                    <a:pt x="16278" y="1390"/>
                    <a:pt x="16387" y="1376"/>
                    <a:pt x="16486" y="1334"/>
                  </a:cubicBezTo>
                  <a:cubicBezTo>
                    <a:pt x="16534" y="1394"/>
                    <a:pt x="16583" y="1417"/>
                    <a:pt x="16632" y="1417"/>
                  </a:cubicBezTo>
                  <a:cubicBezTo>
                    <a:pt x="16680" y="1417"/>
                    <a:pt x="16729" y="1395"/>
                    <a:pt x="16777" y="1365"/>
                  </a:cubicBezTo>
                  <a:cubicBezTo>
                    <a:pt x="16837" y="1401"/>
                    <a:pt x="16889" y="1445"/>
                    <a:pt x="16950" y="1445"/>
                  </a:cubicBezTo>
                  <a:cubicBezTo>
                    <a:pt x="16980" y="1445"/>
                    <a:pt x="17012" y="1435"/>
                    <a:pt x="17048" y="1408"/>
                  </a:cubicBezTo>
                  <a:cubicBezTo>
                    <a:pt x="17062" y="1398"/>
                    <a:pt x="17078" y="1392"/>
                    <a:pt x="17094" y="1392"/>
                  </a:cubicBezTo>
                  <a:cubicBezTo>
                    <a:pt x="17123" y="1392"/>
                    <a:pt x="17148" y="1412"/>
                    <a:pt x="17146" y="1459"/>
                  </a:cubicBezTo>
                  <a:cubicBezTo>
                    <a:pt x="17213" y="1474"/>
                    <a:pt x="17279" y="1465"/>
                    <a:pt x="17345" y="1510"/>
                  </a:cubicBezTo>
                  <a:cubicBezTo>
                    <a:pt x="17354" y="1516"/>
                    <a:pt x="17367" y="1518"/>
                    <a:pt x="17382" y="1518"/>
                  </a:cubicBezTo>
                  <a:cubicBezTo>
                    <a:pt x="17425" y="1518"/>
                    <a:pt x="17485" y="1499"/>
                    <a:pt x="17520" y="1499"/>
                  </a:cubicBezTo>
                  <a:cubicBezTo>
                    <a:pt x="17533" y="1499"/>
                    <a:pt x="17542" y="1502"/>
                    <a:pt x="17546" y="1508"/>
                  </a:cubicBezTo>
                  <a:cubicBezTo>
                    <a:pt x="17568" y="1538"/>
                    <a:pt x="17587" y="1548"/>
                    <a:pt x="17605" y="1548"/>
                  </a:cubicBezTo>
                  <a:cubicBezTo>
                    <a:pt x="17632" y="1548"/>
                    <a:pt x="17657" y="1524"/>
                    <a:pt x="17681" y="1524"/>
                  </a:cubicBezTo>
                  <a:cubicBezTo>
                    <a:pt x="17684" y="1524"/>
                    <a:pt x="17687" y="1525"/>
                    <a:pt x="17691" y="1526"/>
                  </a:cubicBezTo>
                  <a:cubicBezTo>
                    <a:pt x="17746" y="1542"/>
                    <a:pt x="17806" y="1595"/>
                    <a:pt x="17853" y="1595"/>
                  </a:cubicBezTo>
                  <a:cubicBezTo>
                    <a:pt x="17857" y="1595"/>
                    <a:pt x="17860" y="1594"/>
                    <a:pt x="17864" y="1593"/>
                  </a:cubicBezTo>
                  <a:cubicBezTo>
                    <a:pt x="17898" y="1586"/>
                    <a:pt x="17931" y="1583"/>
                    <a:pt x="17964" y="1583"/>
                  </a:cubicBezTo>
                  <a:cubicBezTo>
                    <a:pt x="18124" y="1583"/>
                    <a:pt x="18275" y="1654"/>
                    <a:pt x="18432" y="1668"/>
                  </a:cubicBezTo>
                  <a:cubicBezTo>
                    <a:pt x="18463" y="1671"/>
                    <a:pt x="18490" y="1711"/>
                    <a:pt x="18519" y="1736"/>
                  </a:cubicBezTo>
                  <a:cubicBezTo>
                    <a:pt x="18559" y="1711"/>
                    <a:pt x="18603" y="1686"/>
                    <a:pt x="18645" y="1660"/>
                  </a:cubicBezTo>
                  <a:cubicBezTo>
                    <a:pt x="18738" y="1763"/>
                    <a:pt x="18879" y="1738"/>
                    <a:pt x="18997" y="1782"/>
                  </a:cubicBezTo>
                  <a:cubicBezTo>
                    <a:pt x="19096" y="1813"/>
                    <a:pt x="19191" y="1843"/>
                    <a:pt x="19277" y="1908"/>
                  </a:cubicBezTo>
                  <a:cubicBezTo>
                    <a:pt x="19287" y="1916"/>
                    <a:pt x="19305" y="1916"/>
                    <a:pt x="19319" y="1919"/>
                  </a:cubicBezTo>
                  <a:cubicBezTo>
                    <a:pt x="19337" y="1876"/>
                    <a:pt x="19355" y="1835"/>
                    <a:pt x="19371" y="1796"/>
                  </a:cubicBezTo>
                  <a:cubicBezTo>
                    <a:pt x="19443" y="1789"/>
                    <a:pt x="19509" y="1782"/>
                    <a:pt x="19583" y="1776"/>
                  </a:cubicBezTo>
                  <a:cubicBezTo>
                    <a:pt x="19615" y="1863"/>
                    <a:pt x="19670" y="1879"/>
                    <a:pt x="19733" y="1879"/>
                  </a:cubicBezTo>
                  <a:cubicBezTo>
                    <a:pt x="19771" y="1879"/>
                    <a:pt x="19813" y="1873"/>
                    <a:pt x="19854" y="1873"/>
                  </a:cubicBezTo>
                  <a:cubicBezTo>
                    <a:pt x="19892" y="1873"/>
                    <a:pt x="19929" y="1878"/>
                    <a:pt x="19964" y="1898"/>
                  </a:cubicBezTo>
                  <a:cubicBezTo>
                    <a:pt x="19978" y="1935"/>
                    <a:pt x="20000" y="1986"/>
                    <a:pt x="20031" y="2063"/>
                  </a:cubicBezTo>
                  <a:cubicBezTo>
                    <a:pt x="20093" y="2019"/>
                    <a:pt x="20140" y="1985"/>
                    <a:pt x="20149" y="1980"/>
                  </a:cubicBezTo>
                  <a:cubicBezTo>
                    <a:pt x="20248" y="2013"/>
                    <a:pt x="20302" y="2057"/>
                    <a:pt x="20362" y="2072"/>
                  </a:cubicBezTo>
                  <a:cubicBezTo>
                    <a:pt x="20365" y="2072"/>
                    <a:pt x="20368" y="2073"/>
                    <a:pt x="20371" y="2073"/>
                  </a:cubicBezTo>
                  <a:cubicBezTo>
                    <a:pt x="20384" y="2073"/>
                    <a:pt x="20395" y="2067"/>
                    <a:pt x="20409" y="2067"/>
                  </a:cubicBezTo>
                  <a:cubicBezTo>
                    <a:pt x="20421" y="2067"/>
                    <a:pt x="20435" y="2072"/>
                    <a:pt x="20452" y="2094"/>
                  </a:cubicBezTo>
                  <a:cubicBezTo>
                    <a:pt x="20482" y="2129"/>
                    <a:pt x="20585" y="2117"/>
                    <a:pt x="20607" y="2152"/>
                  </a:cubicBezTo>
                  <a:cubicBezTo>
                    <a:pt x="20658" y="2236"/>
                    <a:pt x="20743" y="2238"/>
                    <a:pt x="20814" y="2270"/>
                  </a:cubicBezTo>
                  <a:cubicBezTo>
                    <a:pt x="20992" y="2350"/>
                    <a:pt x="21176" y="2419"/>
                    <a:pt x="21357" y="2494"/>
                  </a:cubicBezTo>
                  <a:cubicBezTo>
                    <a:pt x="21373" y="2501"/>
                    <a:pt x="21382" y="2520"/>
                    <a:pt x="21395" y="2533"/>
                  </a:cubicBezTo>
                  <a:cubicBezTo>
                    <a:pt x="21389" y="2560"/>
                    <a:pt x="21385" y="2585"/>
                    <a:pt x="21378" y="2619"/>
                  </a:cubicBezTo>
                  <a:cubicBezTo>
                    <a:pt x="21393" y="2618"/>
                    <a:pt x="21407" y="2618"/>
                    <a:pt x="21421" y="2618"/>
                  </a:cubicBezTo>
                  <a:cubicBezTo>
                    <a:pt x="21452" y="2618"/>
                    <a:pt x="21482" y="2619"/>
                    <a:pt x="21514" y="2620"/>
                  </a:cubicBezTo>
                  <a:cubicBezTo>
                    <a:pt x="21542" y="2686"/>
                    <a:pt x="21569" y="2748"/>
                    <a:pt x="21604" y="2832"/>
                  </a:cubicBezTo>
                  <a:cubicBezTo>
                    <a:pt x="21673" y="2831"/>
                    <a:pt x="21741" y="2829"/>
                    <a:pt x="21809" y="2829"/>
                  </a:cubicBezTo>
                  <a:cubicBezTo>
                    <a:pt x="21800" y="2782"/>
                    <a:pt x="21795" y="2759"/>
                    <a:pt x="21782" y="2695"/>
                  </a:cubicBezTo>
                  <a:lnTo>
                    <a:pt x="21782" y="2695"/>
                  </a:lnTo>
                  <a:cubicBezTo>
                    <a:pt x="21909" y="2779"/>
                    <a:pt x="22001" y="2841"/>
                    <a:pt x="22110" y="2913"/>
                  </a:cubicBezTo>
                  <a:cubicBezTo>
                    <a:pt x="22160" y="2900"/>
                    <a:pt x="22238" y="2881"/>
                    <a:pt x="22313" y="2860"/>
                  </a:cubicBezTo>
                  <a:cubicBezTo>
                    <a:pt x="22393" y="3113"/>
                    <a:pt x="22644" y="3204"/>
                    <a:pt x="22788" y="3406"/>
                  </a:cubicBezTo>
                  <a:cubicBezTo>
                    <a:pt x="22833" y="3372"/>
                    <a:pt x="22861" y="3351"/>
                    <a:pt x="22894" y="3326"/>
                  </a:cubicBezTo>
                  <a:cubicBezTo>
                    <a:pt x="22940" y="3427"/>
                    <a:pt x="22984" y="3521"/>
                    <a:pt x="23024" y="3607"/>
                  </a:cubicBezTo>
                  <a:cubicBezTo>
                    <a:pt x="23165" y="3700"/>
                    <a:pt x="23306" y="3794"/>
                    <a:pt x="23459" y="3894"/>
                  </a:cubicBezTo>
                  <a:cubicBezTo>
                    <a:pt x="23452" y="3850"/>
                    <a:pt x="23449" y="3824"/>
                    <a:pt x="23442" y="3777"/>
                  </a:cubicBezTo>
                  <a:lnTo>
                    <a:pt x="23442" y="3777"/>
                  </a:lnTo>
                  <a:cubicBezTo>
                    <a:pt x="23592" y="3809"/>
                    <a:pt x="23748" y="3828"/>
                    <a:pt x="23890" y="3878"/>
                  </a:cubicBezTo>
                  <a:cubicBezTo>
                    <a:pt x="23896" y="3899"/>
                    <a:pt x="23908" y="3936"/>
                    <a:pt x="23917" y="3965"/>
                  </a:cubicBezTo>
                  <a:cubicBezTo>
                    <a:pt x="23982" y="3983"/>
                    <a:pt x="24035" y="3996"/>
                    <a:pt x="24093" y="4012"/>
                  </a:cubicBezTo>
                  <a:cubicBezTo>
                    <a:pt x="24077" y="4064"/>
                    <a:pt x="24068" y="4097"/>
                    <a:pt x="24054" y="4146"/>
                  </a:cubicBezTo>
                  <a:cubicBezTo>
                    <a:pt x="24083" y="4161"/>
                    <a:pt x="24114" y="4178"/>
                    <a:pt x="24155" y="4200"/>
                  </a:cubicBezTo>
                  <a:cubicBezTo>
                    <a:pt x="24171" y="4139"/>
                    <a:pt x="24185" y="4093"/>
                    <a:pt x="24205" y="4012"/>
                  </a:cubicBezTo>
                  <a:cubicBezTo>
                    <a:pt x="24269" y="4137"/>
                    <a:pt x="24316" y="4228"/>
                    <a:pt x="24366" y="4325"/>
                  </a:cubicBezTo>
                  <a:cubicBezTo>
                    <a:pt x="24398" y="4330"/>
                    <a:pt x="24433" y="4334"/>
                    <a:pt x="24460" y="4337"/>
                  </a:cubicBezTo>
                  <a:cubicBezTo>
                    <a:pt x="24485" y="4393"/>
                    <a:pt x="24508" y="4443"/>
                    <a:pt x="24532" y="4492"/>
                  </a:cubicBezTo>
                  <a:cubicBezTo>
                    <a:pt x="24504" y="4495"/>
                    <a:pt x="24476" y="4498"/>
                    <a:pt x="24439" y="4502"/>
                  </a:cubicBezTo>
                  <a:cubicBezTo>
                    <a:pt x="24467" y="4563"/>
                    <a:pt x="24506" y="4575"/>
                    <a:pt x="24550" y="4575"/>
                  </a:cubicBezTo>
                  <a:cubicBezTo>
                    <a:pt x="24579" y="4575"/>
                    <a:pt x="24611" y="4570"/>
                    <a:pt x="24643" y="4570"/>
                  </a:cubicBezTo>
                  <a:cubicBezTo>
                    <a:pt x="24661" y="4570"/>
                    <a:pt x="24680" y="4572"/>
                    <a:pt x="24698" y="4577"/>
                  </a:cubicBezTo>
                  <a:cubicBezTo>
                    <a:pt x="24747" y="4633"/>
                    <a:pt x="24804" y="4711"/>
                    <a:pt x="24861" y="4804"/>
                  </a:cubicBezTo>
                  <a:cubicBezTo>
                    <a:pt x="24951" y="4832"/>
                    <a:pt x="25067" y="4855"/>
                    <a:pt x="25059" y="5010"/>
                  </a:cubicBezTo>
                  <a:cubicBezTo>
                    <a:pt x="25089" y="5067"/>
                    <a:pt x="25110" y="5136"/>
                    <a:pt x="25156" y="5179"/>
                  </a:cubicBezTo>
                  <a:cubicBezTo>
                    <a:pt x="25207" y="5227"/>
                    <a:pt x="25281" y="5255"/>
                    <a:pt x="25343" y="5291"/>
                  </a:cubicBezTo>
                  <a:cubicBezTo>
                    <a:pt x="25344" y="5344"/>
                    <a:pt x="25345" y="5392"/>
                    <a:pt x="25347" y="5423"/>
                  </a:cubicBezTo>
                  <a:cubicBezTo>
                    <a:pt x="25413" y="5467"/>
                    <a:pt x="25472" y="5507"/>
                    <a:pt x="25513" y="5533"/>
                  </a:cubicBezTo>
                  <a:cubicBezTo>
                    <a:pt x="25496" y="5619"/>
                    <a:pt x="25482" y="5680"/>
                    <a:pt x="25471" y="5735"/>
                  </a:cubicBezTo>
                  <a:cubicBezTo>
                    <a:pt x="25603" y="5873"/>
                    <a:pt x="25702" y="6026"/>
                    <a:pt x="25831" y="6148"/>
                  </a:cubicBezTo>
                  <a:cubicBezTo>
                    <a:pt x="25903" y="6219"/>
                    <a:pt x="26006" y="6257"/>
                    <a:pt x="26071" y="6345"/>
                  </a:cubicBezTo>
                  <a:cubicBezTo>
                    <a:pt x="26091" y="6375"/>
                    <a:pt x="26152" y="6378"/>
                    <a:pt x="26199" y="6394"/>
                  </a:cubicBezTo>
                  <a:cubicBezTo>
                    <a:pt x="26175" y="6447"/>
                    <a:pt x="26158" y="6484"/>
                    <a:pt x="26136" y="6532"/>
                  </a:cubicBezTo>
                  <a:cubicBezTo>
                    <a:pt x="26183" y="6518"/>
                    <a:pt x="26216" y="6506"/>
                    <a:pt x="26252" y="6496"/>
                  </a:cubicBezTo>
                  <a:cubicBezTo>
                    <a:pt x="26334" y="6743"/>
                    <a:pt x="26459" y="6950"/>
                    <a:pt x="26698" y="7094"/>
                  </a:cubicBezTo>
                  <a:cubicBezTo>
                    <a:pt x="26711" y="7172"/>
                    <a:pt x="26761" y="7275"/>
                    <a:pt x="26849" y="7402"/>
                  </a:cubicBezTo>
                  <a:cubicBezTo>
                    <a:pt x="26934" y="7409"/>
                    <a:pt x="27012" y="7415"/>
                    <a:pt x="27133" y="7425"/>
                  </a:cubicBezTo>
                  <a:cubicBezTo>
                    <a:pt x="27087" y="7494"/>
                    <a:pt x="27064" y="7527"/>
                    <a:pt x="27042" y="7562"/>
                  </a:cubicBezTo>
                  <a:cubicBezTo>
                    <a:pt x="27069" y="7603"/>
                    <a:pt x="27069" y="7676"/>
                    <a:pt x="27129" y="7676"/>
                  </a:cubicBezTo>
                  <a:cubicBezTo>
                    <a:pt x="27141" y="7676"/>
                    <a:pt x="27154" y="7674"/>
                    <a:pt x="27170" y="7668"/>
                  </a:cubicBezTo>
                  <a:cubicBezTo>
                    <a:pt x="27168" y="7647"/>
                    <a:pt x="27170" y="7627"/>
                    <a:pt x="27171" y="7606"/>
                  </a:cubicBezTo>
                  <a:lnTo>
                    <a:pt x="27198" y="7612"/>
                  </a:lnTo>
                  <a:lnTo>
                    <a:pt x="27182" y="7671"/>
                  </a:lnTo>
                  <a:cubicBezTo>
                    <a:pt x="27177" y="7670"/>
                    <a:pt x="27170" y="7668"/>
                    <a:pt x="27170" y="7668"/>
                  </a:cubicBezTo>
                  <a:lnTo>
                    <a:pt x="27170" y="7668"/>
                  </a:lnTo>
                  <a:cubicBezTo>
                    <a:pt x="27239" y="7718"/>
                    <a:pt x="27335" y="7740"/>
                    <a:pt x="27321" y="7852"/>
                  </a:cubicBezTo>
                  <a:cubicBezTo>
                    <a:pt x="27298" y="7878"/>
                    <a:pt x="27277" y="7903"/>
                    <a:pt x="27264" y="7918"/>
                  </a:cubicBezTo>
                  <a:cubicBezTo>
                    <a:pt x="27438" y="8065"/>
                    <a:pt x="27518" y="8239"/>
                    <a:pt x="27511" y="8440"/>
                  </a:cubicBezTo>
                  <a:cubicBezTo>
                    <a:pt x="27485" y="8464"/>
                    <a:pt x="27466" y="8482"/>
                    <a:pt x="27445" y="8502"/>
                  </a:cubicBezTo>
                  <a:cubicBezTo>
                    <a:pt x="27516" y="8555"/>
                    <a:pt x="27610" y="8541"/>
                    <a:pt x="27660" y="8641"/>
                  </a:cubicBezTo>
                  <a:cubicBezTo>
                    <a:pt x="27691" y="8704"/>
                    <a:pt x="27641" y="8807"/>
                    <a:pt x="27744" y="8832"/>
                  </a:cubicBezTo>
                  <a:cubicBezTo>
                    <a:pt x="27717" y="8886"/>
                    <a:pt x="27682" y="8948"/>
                    <a:pt x="27642" y="9019"/>
                  </a:cubicBezTo>
                  <a:cubicBezTo>
                    <a:pt x="27701" y="9013"/>
                    <a:pt x="27736" y="9010"/>
                    <a:pt x="27777" y="9007"/>
                  </a:cubicBezTo>
                  <a:lnTo>
                    <a:pt x="27777" y="9007"/>
                  </a:lnTo>
                  <a:cubicBezTo>
                    <a:pt x="27757" y="9067"/>
                    <a:pt x="27739" y="9122"/>
                    <a:pt x="27722" y="9176"/>
                  </a:cubicBezTo>
                  <a:cubicBezTo>
                    <a:pt x="27760" y="9266"/>
                    <a:pt x="27811" y="9353"/>
                    <a:pt x="27833" y="9447"/>
                  </a:cubicBezTo>
                  <a:cubicBezTo>
                    <a:pt x="27857" y="9542"/>
                    <a:pt x="27813" y="9676"/>
                    <a:pt x="27864" y="9734"/>
                  </a:cubicBezTo>
                  <a:cubicBezTo>
                    <a:pt x="27935" y="9812"/>
                    <a:pt x="27925" y="9885"/>
                    <a:pt x="27932" y="9960"/>
                  </a:cubicBezTo>
                  <a:cubicBezTo>
                    <a:pt x="27964" y="9981"/>
                    <a:pt x="27991" y="9999"/>
                    <a:pt x="28014" y="10015"/>
                  </a:cubicBezTo>
                  <a:cubicBezTo>
                    <a:pt x="28003" y="10044"/>
                    <a:pt x="27997" y="10060"/>
                    <a:pt x="27979" y="10103"/>
                  </a:cubicBezTo>
                  <a:cubicBezTo>
                    <a:pt x="28061" y="10129"/>
                    <a:pt x="28129" y="10165"/>
                    <a:pt x="28232" y="10209"/>
                  </a:cubicBezTo>
                  <a:cubicBezTo>
                    <a:pt x="28176" y="10228"/>
                    <a:pt x="28144" y="10240"/>
                    <a:pt x="28110" y="10253"/>
                  </a:cubicBezTo>
                  <a:cubicBezTo>
                    <a:pt x="28122" y="10287"/>
                    <a:pt x="28132" y="10322"/>
                    <a:pt x="28142" y="10353"/>
                  </a:cubicBezTo>
                  <a:cubicBezTo>
                    <a:pt x="28213" y="10340"/>
                    <a:pt x="28263" y="10331"/>
                    <a:pt x="28372" y="10310"/>
                  </a:cubicBezTo>
                  <a:lnTo>
                    <a:pt x="28372" y="10310"/>
                  </a:lnTo>
                  <a:cubicBezTo>
                    <a:pt x="28313" y="10431"/>
                    <a:pt x="28278" y="10506"/>
                    <a:pt x="28247" y="10569"/>
                  </a:cubicBezTo>
                  <a:cubicBezTo>
                    <a:pt x="28260" y="10569"/>
                    <a:pt x="28295" y="10571"/>
                    <a:pt x="28310" y="10571"/>
                  </a:cubicBezTo>
                  <a:cubicBezTo>
                    <a:pt x="28373" y="10672"/>
                    <a:pt x="28426" y="10759"/>
                    <a:pt x="28481" y="10847"/>
                  </a:cubicBezTo>
                  <a:cubicBezTo>
                    <a:pt x="28451" y="10874"/>
                    <a:pt x="28420" y="10903"/>
                    <a:pt x="28385" y="10934"/>
                  </a:cubicBezTo>
                  <a:cubicBezTo>
                    <a:pt x="28435" y="10945"/>
                    <a:pt x="28478" y="10952"/>
                    <a:pt x="28531" y="10961"/>
                  </a:cubicBezTo>
                  <a:cubicBezTo>
                    <a:pt x="28523" y="11009"/>
                    <a:pt x="28517" y="11050"/>
                    <a:pt x="28512" y="11089"/>
                  </a:cubicBezTo>
                  <a:cubicBezTo>
                    <a:pt x="28532" y="11105"/>
                    <a:pt x="28551" y="11118"/>
                    <a:pt x="28573" y="11134"/>
                  </a:cubicBezTo>
                  <a:cubicBezTo>
                    <a:pt x="28535" y="11162"/>
                    <a:pt x="28506" y="11183"/>
                    <a:pt x="28494" y="11192"/>
                  </a:cubicBezTo>
                  <a:cubicBezTo>
                    <a:pt x="28498" y="11287"/>
                    <a:pt x="28490" y="11371"/>
                    <a:pt x="28479" y="11459"/>
                  </a:cubicBezTo>
                  <a:cubicBezTo>
                    <a:pt x="28516" y="11462"/>
                    <a:pt x="28551" y="11465"/>
                    <a:pt x="28581" y="11468"/>
                  </a:cubicBezTo>
                  <a:cubicBezTo>
                    <a:pt x="28668" y="11679"/>
                    <a:pt x="28754" y="11886"/>
                    <a:pt x="28844" y="12104"/>
                  </a:cubicBezTo>
                  <a:cubicBezTo>
                    <a:pt x="28840" y="12113"/>
                    <a:pt x="28825" y="12138"/>
                    <a:pt x="28801" y="12176"/>
                  </a:cubicBezTo>
                  <a:cubicBezTo>
                    <a:pt x="28876" y="12249"/>
                    <a:pt x="28962" y="12336"/>
                    <a:pt x="28881" y="12450"/>
                  </a:cubicBezTo>
                  <a:cubicBezTo>
                    <a:pt x="28904" y="12473"/>
                    <a:pt x="28932" y="12489"/>
                    <a:pt x="28944" y="12513"/>
                  </a:cubicBezTo>
                  <a:cubicBezTo>
                    <a:pt x="28957" y="12548"/>
                    <a:pt x="28954" y="12588"/>
                    <a:pt x="28957" y="12614"/>
                  </a:cubicBezTo>
                  <a:cubicBezTo>
                    <a:pt x="28918" y="12667"/>
                    <a:pt x="28888" y="12707"/>
                    <a:pt x="28859" y="12745"/>
                  </a:cubicBezTo>
                  <a:cubicBezTo>
                    <a:pt x="28931" y="12826"/>
                    <a:pt x="28993" y="12913"/>
                    <a:pt x="29006" y="13032"/>
                  </a:cubicBezTo>
                  <a:cubicBezTo>
                    <a:pt x="29021" y="13182"/>
                    <a:pt x="29113" y="13312"/>
                    <a:pt x="29118" y="13474"/>
                  </a:cubicBezTo>
                  <a:cubicBezTo>
                    <a:pt x="29121" y="13566"/>
                    <a:pt x="29171" y="13681"/>
                    <a:pt x="29237" y="13749"/>
                  </a:cubicBezTo>
                  <a:cubicBezTo>
                    <a:pt x="29387" y="13912"/>
                    <a:pt x="29416" y="14122"/>
                    <a:pt x="29503" y="14303"/>
                  </a:cubicBezTo>
                  <a:cubicBezTo>
                    <a:pt x="29477" y="14340"/>
                    <a:pt x="29462" y="14361"/>
                    <a:pt x="29441" y="14389"/>
                  </a:cubicBezTo>
                  <a:cubicBezTo>
                    <a:pt x="29525" y="14470"/>
                    <a:pt x="29602" y="14545"/>
                    <a:pt x="29633" y="14574"/>
                  </a:cubicBezTo>
                  <a:cubicBezTo>
                    <a:pt x="29693" y="14720"/>
                    <a:pt x="29711" y="14830"/>
                    <a:pt x="29771" y="14890"/>
                  </a:cubicBezTo>
                  <a:cubicBezTo>
                    <a:pt x="29849" y="14965"/>
                    <a:pt x="29839" y="15071"/>
                    <a:pt x="29884" y="15157"/>
                  </a:cubicBezTo>
                  <a:cubicBezTo>
                    <a:pt x="29921" y="15145"/>
                    <a:pt x="29946" y="15138"/>
                    <a:pt x="29984" y="15126"/>
                  </a:cubicBezTo>
                  <a:cubicBezTo>
                    <a:pt x="29953" y="15057"/>
                    <a:pt x="29928" y="14996"/>
                    <a:pt x="29905" y="14942"/>
                  </a:cubicBezTo>
                  <a:cubicBezTo>
                    <a:pt x="29930" y="14909"/>
                    <a:pt x="29947" y="14889"/>
                    <a:pt x="29958" y="14877"/>
                  </a:cubicBezTo>
                  <a:cubicBezTo>
                    <a:pt x="29936" y="14827"/>
                    <a:pt x="29918" y="14786"/>
                    <a:pt x="29900" y="14743"/>
                  </a:cubicBezTo>
                  <a:cubicBezTo>
                    <a:pt x="29953" y="14718"/>
                    <a:pt x="29992" y="14701"/>
                    <a:pt x="30021" y="14686"/>
                  </a:cubicBezTo>
                  <a:cubicBezTo>
                    <a:pt x="29999" y="14590"/>
                    <a:pt x="29967" y="14515"/>
                    <a:pt x="29964" y="14439"/>
                  </a:cubicBezTo>
                  <a:cubicBezTo>
                    <a:pt x="29962" y="13785"/>
                    <a:pt x="29843" y="13144"/>
                    <a:pt x="29750" y="12500"/>
                  </a:cubicBezTo>
                  <a:cubicBezTo>
                    <a:pt x="29740" y="12425"/>
                    <a:pt x="29706" y="12352"/>
                    <a:pt x="29666" y="12273"/>
                  </a:cubicBezTo>
                  <a:cubicBezTo>
                    <a:pt x="29721" y="12116"/>
                    <a:pt x="29658" y="11955"/>
                    <a:pt x="29589" y="11796"/>
                  </a:cubicBezTo>
                  <a:cubicBezTo>
                    <a:pt x="29569" y="11751"/>
                    <a:pt x="29519" y="11680"/>
                    <a:pt x="29530" y="11668"/>
                  </a:cubicBezTo>
                  <a:cubicBezTo>
                    <a:pt x="29614" y="11574"/>
                    <a:pt x="29494" y="11502"/>
                    <a:pt x="29503" y="11415"/>
                  </a:cubicBezTo>
                  <a:cubicBezTo>
                    <a:pt x="29506" y="11373"/>
                    <a:pt x="29434" y="11301"/>
                    <a:pt x="29447" y="11280"/>
                  </a:cubicBezTo>
                  <a:cubicBezTo>
                    <a:pt x="29515" y="11162"/>
                    <a:pt x="29472" y="11037"/>
                    <a:pt x="29416" y="10955"/>
                  </a:cubicBezTo>
                  <a:cubicBezTo>
                    <a:pt x="29344" y="10842"/>
                    <a:pt x="29366" y="10721"/>
                    <a:pt x="29315" y="10609"/>
                  </a:cubicBezTo>
                  <a:cubicBezTo>
                    <a:pt x="29296" y="10563"/>
                    <a:pt x="29383" y="10487"/>
                    <a:pt x="29305" y="10453"/>
                  </a:cubicBezTo>
                  <a:cubicBezTo>
                    <a:pt x="29191" y="10402"/>
                    <a:pt x="29334" y="10328"/>
                    <a:pt x="29266" y="10275"/>
                  </a:cubicBezTo>
                  <a:cubicBezTo>
                    <a:pt x="29224" y="10241"/>
                    <a:pt x="29194" y="10185"/>
                    <a:pt x="29175" y="10159"/>
                  </a:cubicBezTo>
                  <a:cubicBezTo>
                    <a:pt x="29140" y="9946"/>
                    <a:pt x="29222" y="9718"/>
                    <a:pt x="29038" y="9582"/>
                  </a:cubicBezTo>
                  <a:cubicBezTo>
                    <a:pt x="29027" y="9509"/>
                    <a:pt x="29018" y="9451"/>
                    <a:pt x="29007" y="9395"/>
                  </a:cubicBezTo>
                  <a:cubicBezTo>
                    <a:pt x="28997" y="9328"/>
                    <a:pt x="28987" y="9260"/>
                    <a:pt x="28981" y="9217"/>
                  </a:cubicBezTo>
                  <a:cubicBezTo>
                    <a:pt x="28921" y="9123"/>
                    <a:pt x="28869" y="9053"/>
                    <a:pt x="28825" y="8975"/>
                  </a:cubicBezTo>
                  <a:cubicBezTo>
                    <a:pt x="28697" y="8758"/>
                    <a:pt x="28672" y="8501"/>
                    <a:pt x="28565" y="8277"/>
                  </a:cubicBezTo>
                  <a:cubicBezTo>
                    <a:pt x="28448" y="8037"/>
                    <a:pt x="28306" y="7808"/>
                    <a:pt x="28175" y="7572"/>
                  </a:cubicBezTo>
                  <a:cubicBezTo>
                    <a:pt x="28113" y="7461"/>
                    <a:pt x="28044" y="7350"/>
                    <a:pt x="27988" y="7234"/>
                  </a:cubicBezTo>
                  <a:cubicBezTo>
                    <a:pt x="27961" y="7171"/>
                    <a:pt x="27947" y="7103"/>
                    <a:pt x="27933" y="7060"/>
                  </a:cubicBezTo>
                  <a:cubicBezTo>
                    <a:pt x="27873" y="7009"/>
                    <a:pt x="27794" y="6971"/>
                    <a:pt x="27788" y="6931"/>
                  </a:cubicBezTo>
                  <a:cubicBezTo>
                    <a:pt x="27755" y="6724"/>
                    <a:pt x="27594" y="6587"/>
                    <a:pt x="27495" y="6415"/>
                  </a:cubicBezTo>
                  <a:cubicBezTo>
                    <a:pt x="27435" y="6309"/>
                    <a:pt x="27380" y="6198"/>
                    <a:pt x="27318" y="6081"/>
                  </a:cubicBezTo>
                  <a:cubicBezTo>
                    <a:pt x="27298" y="6072"/>
                    <a:pt x="27262" y="6059"/>
                    <a:pt x="27233" y="6048"/>
                  </a:cubicBezTo>
                  <a:cubicBezTo>
                    <a:pt x="27204" y="5950"/>
                    <a:pt x="27207" y="5863"/>
                    <a:pt x="27093" y="5813"/>
                  </a:cubicBezTo>
                  <a:cubicBezTo>
                    <a:pt x="27027" y="5785"/>
                    <a:pt x="26955" y="5713"/>
                    <a:pt x="26923" y="5647"/>
                  </a:cubicBezTo>
                  <a:cubicBezTo>
                    <a:pt x="26826" y="5444"/>
                    <a:pt x="26720" y="5243"/>
                    <a:pt x="26567" y="5068"/>
                  </a:cubicBezTo>
                  <a:cubicBezTo>
                    <a:pt x="26424" y="4886"/>
                    <a:pt x="26247" y="4737"/>
                    <a:pt x="26091" y="4568"/>
                  </a:cubicBezTo>
                  <a:cubicBezTo>
                    <a:pt x="25946" y="4412"/>
                    <a:pt x="25774" y="4286"/>
                    <a:pt x="25649" y="4100"/>
                  </a:cubicBezTo>
                  <a:cubicBezTo>
                    <a:pt x="25584" y="4009"/>
                    <a:pt x="25507" y="3922"/>
                    <a:pt x="25423" y="3846"/>
                  </a:cubicBezTo>
                  <a:cubicBezTo>
                    <a:pt x="25334" y="3774"/>
                    <a:pt x="25242" y="3703"/>
                    <a:pt x="25157" y="3627"/>
                  </a:cubicBezTo>
                  <a:cubicBezTo>
                    <a:pt x="25107" y="3580"/>
                    <a:pt x="25079" y="3512"/>
                    <a:pt x="25047" y="3463"/>
                  </a:cubicBezTo>
                  <a:cubicBezTo>
                    <a:pt x="24994" y="3457"/>
                    <a:pt x="24954" y="3452"/>
                    <a:pt x="24923" y="3449"/>
                  </a:cubicBezTo>
                  <a:cubicBezTo>
                    <a:pt x="24870" y="3357"/>
                    <a:pt x="24859" y="3265"/>
                    <a:pt x="24732" y="3246"/>
                  </a:cubicBezTo>
                  <a:cubicBezTo>
                    <a:pt x="24616" y="3229"/>
                    <a:pt x="24535" y="3144"/>
                    <a:pt x="24469" y="3037"/>
                  </a:cubicBezTo>
                  <a:cubicBezTo>
                    <a:pt x="24409" y="2935"/>
                    <a:pt x="24323" y="2848"/>
                    <a:pt x="24196" y="2848"/>
                  </a:cubicBezTo>
                  <a:cubicBezTo>
                    <a:pt x="24186" y="2848"/>
                    <a:pt x="24175" y="2849"/>
                    <a:pt x="24164" y="2850"/>
                  </a:cubicBezTo>
                  <a:cubicBezTo>
                    <a:pt x="24145" y="2816"/>
                    <a:pt x="24133" y="2773"/>
                    <a:pt x="24104" y="2751"/>
                  </a:cubicBezTo>
                  <a:cubicBezTo>
                    <a:pt x="24014" y="2685"/>
                    <a:pt x="23877" y="2642"/>
                    <a:pt x="23836" y="2563"/>
                  </a:cubicBezTo>
                  <a:cubicBezTo>
                    <a:pt x="23773" y="2445"/>
                    <a:pt x="23664" y="2478"/>
                    <a:pt x="23590" y="2416"/>
                  </a:cubicBezTo>
                  <a:cubicBezTo>
                    <a:pt x="23487" y="2330"/>
                    <a:pt x="23364" y="2272"/>
                    <a:pt x="23258" y="2191"/>
                  </a:cubicBezTo>
                  <a:cubicBezTo>
                    <a:pt x="23149" y="2102"/>
                    <a:pt x="22980" y="2098"/>
                    <a:pt x="22921" y="1951"/>
                  </a:cubicBezTo>
                  <a:cubicBezTo>
                    <a:pt x="22902" y="1956"/>
                    <a:pt x="22885" y="1958"/>
                    <a:pt x="22870" y="1958"/>
                  </a:cubicBezTo>
                  <a:cubicBezTo>
                    <a:pt x="22751" y="1958"/>
                    <a:pt x="22708" y="1838"/>
                    <a:pt x="22619" y="1786"/>
                  </a:cubicBezTo>
                  <a:cubicBezTo>
                    <a:pt x="22555" y="1749"/>
                    <a:pt x="22491" y="1693"/>
                    <a:pt x="22415" y="1693"/>
                  </a:cubicBezTo>
                  <a:cubicBezTo>
                    <a:pt x="22395" y="1693"/>
                    <a:pt x="22374" y="1697"/>
                    <a:pt x="22352" y="1707"/>
                  </a:cubicBezTo>
                  <a:lnTo>
                    <a:pt x="22340" y="1677"/>
                  </a:lnTo>
                  <a:cubicBezTo>
                    <a:pt x="22331" y="1660"/>
                    <a:pt x="22327" y="1632"/>
                    <a:pt x="22312" y="1624"/>
                  </a:cubicBezTo>
                  <a:cubicBezTo>
                    <a:pt x="22162" y="1548"/>
                    <a:pt x="22016" y="1458"/>
                    <a:pt x="21862" y="1393"/>
                  </a:cubicBezTo>
                  <a:lnTo>
                    <a:pt x="21392" y="1203"/>
                  </a:lnTo>
                  <a:cubicBezTo>
                    <a:pt x="21325" y="1177"/>
                    <a:pt x="21258" y="1138"/>
                    <a:pt x="21186" y="1138"/>
                  </a:cubicBezTo>
                  <a:cubicBezTo>
                    <a:pt x="21163" y="1138"/>
                    <a:pt x="21139" y="1142"/>
                    <a:pt x="21114" y="1152"/>
                  </a:cubicBezTo>
                  <a:cubicBezTo>
                    <a:pt x="21114" y="1152"/>
                    <a:pt x="21113" y="1153"/>
                    <a:pt x="21112" y="1153"/>
                  </a:cubicBezTo>
                  <a:cubicBezTo>
                    <a:pt x="21105" y="1153"/>
                    <a:pt x="21092" y="1144"/>
                    <a:pt x="21083" y="1140"/>
                  </a:cubicBezTo>
                  <a:cubicBezTo>
                    <a:pt x="21032" y="1086"/>
                    <a:pt x="20976" y="1039"/>
                    <a:pt x="20911" y="1011"/>
                  </a:cubicBezTo>
                  <a:cubicBezTo>
                    <a:pt x="20745" y="940"/>
                    <a:pt x="20577" y="871"/>
                    <a:pt x="20405" y="821"/>
                  </a:cubicBezTo>
                  <a:cubicBezTo>
                    <a:pt x="20317" y="790"/>
                    <a:pt x="20236" y="740"/>
                    <a:pt x="20145" y="696"/>
                  </a:cubicBezTo>
                  <a:cubicBezTo>
                    <a:pt x="20116" y="709"/>
                    <a:pt x="20087" y="715"/>
                    <a:pt x="20058" y="715"/>
                  </a:cubicBezTo>
                  <a:cubicBezTo>
                    <a:pt x="19935" y="715"/>
                    <a:pt x="19811" y="617"/>
                    <a:pt x="19688" y="617"/>
                  </a:cubicBezTo>
                  <a:cubicBezTo>
                    <a:pt x="19660" y="617"/>
                    <a:pt x="19631" y="623"/>
                    <a:pt x="19603" y="636"/>
                  </a:cubicBezTo>
                  <a:cubicBezTo>
                    <a:pt x="19558" y="605"/>
                    <a:pt x="19518" y="562"/>
                    <a:pt x="19471" y="552"/>
                  </a:cubicBezTo>
                  <a:cubicBezTo>
                    <a:pt x="19369" y="529"/>
                    <a:pt x="19271" y="468"/>
                    <a:pt x="19167" y="468"/>
                  </a:cubicBezTo>
                  <a:cubicBezTo>
                    <a:pt x="19133" y="468"/>
                    <a:pt x="19099" y="474"/>
                    <a:pt x="19065" y="490"/>
                  </a:cubicBezTo>
                  <a:cubicBezTo>
                    <a:pt x="19009" y="403"/>
                    <a:pt x="18905" y="381"/>
                    <a:pt x="18816" y="381"/>
                  </a:cubicBezTo>
                  <a:cubicBezTo>
                    <a:pt x="18787" y="381"/>
                    <a:pt x="18760" y="384"/>
                    <a:pt x="18737" y="387"/>
                  </a:cubicBezTo>
                  <a:cubicBezTo>
                    <a:pt x="18724" y="389"/>
                    <a:pt x="18712" y="389"/>
                    <a:pt x="18701" y="389"/>
                  </a:cubicBezTo>
                  <a:cubicBezTo>
                    <a:pt x="18581" y="389"/>
                    <a:pt x="18502" y="309"/>
                    <a:pt x="18393" y="309"/>
                  </a:cubicBezTo>
                  <a:cubicBezTo>
                    <a:pt x="18392" y="309"/>
                    <a:pt x="18390" y="309"/>
                    <a:pt x="18388" y="309"/>
                  </a:cubicBezTo>
                  <a:cubicBezTo>
                    <a:pt x="18385" y="309"/>
                    <a:pt x="18382" y="309"/>
                    <a:pt x="18379" y="309"/>
                  </a:cubicBezTo>
                  <a:cubicBezTo>
                    <a:pt x="18309" y="309"/>
                    <a:pt x="18241" y="278"/>
                    <a:pt x="18168" y="278"/>
                  </a:cubicBezTo>
                  <a:cubicBezTo>
                    <a:pt x="18135" y="278"/>
                    <a:pt x="18101" y="284"/>
                    <a:pt x="18066" y="303"/>
                  </a:cubicBezTo>
                  <a:cubicBezTo>
                    <a:pt x="18061" y="306"/>
                    <a:pt x="18056" y="307"/>
                    <a:pt x="18051" y="307"/>
                  </a:cubicBezTo>
                  <a:cubicBezTo>
                    <a:pt x="18010" y="307"/>
                    <a:pt x="17947" y="248"/>
                    <a:pt x="17878" y="248"/>
                  </a:cubicBezTo>
                  <a:cubicBezTo>
                    <a:pt x="17861" y="248"/>
                    <a:pt x="17843" y="252"/>
                    <a:pt x="17825" y="262"/>
                  </a:cubicBezTo>
                  <a:cubicBezTo>
                    <a:pt x="17821" y="264"/>
                    <a:pt x="17816" y="265"/>
                    <a:pt x="17809" y="265"/>
                  </a:cubicBezTo>
                  <a:cubicBezTo>
                    <a:pt x="17792" y="265"/>
                    <a:pt x="17768" y="259"/>
                    <a:pt x="17761" y="250"/>
                  </a:cubicBezTo>
                  <a:cubicBezTo>
                    <a:pt x="17722" y="200"/>
                    <a:pt x="17678" y="178"/>
                    <a:pt x="17629" y="178"/>
                  </a:cubicBezTo>
                  <a:cubicBezTo>
                    <a:pt x="17595" y="178"/>
                    <a:pt x="17559" y="188"/>
                    <a:pt x="17521" y="207"/>
                  </a:cubicBezTo>
                  <a:cubicBezTo>
                    <a:pt x="17474" y="151"/>
                    <a:pt x="17410" y="144"/>
                    <a:pt x="17343" y="144"/>
                  </a:cubicBezTo>
                  <a:cubicBezTo>
                    <a:pt x="17322" y="144"/>
                    <a:pt x="17300" y="144"/>
                    <a:pt x="17278" y="144"/>
                  </a:cubicBezTo>
                  <a:cubicBezTo>
                    <a:pt x="17254" y="144"/>
                    <a:pt x="17231" y="144"/>
                    <a:pt x="17208" y="140"/>
                  </a:cubicBezTo>
                  <a:cubicBezTo>
                    <a:pt x="17203" y="139"/>
                    <a:pt x="17197" y="139"/>
                    <a:pt x="17191" y="139"/>
                  </a:cubicBezTo>
                  <a:cubicBezTo>
                    <a:pt x="17150" y="139"/>
                    <a:pt x="17103" y="160"/>
                    <a:pt x="17064" y="169"/>
                  </a:cubicBezTo>
                  <a:cubicBezTo>
                    <a:pt x="17021" y="152"/>
                    <a:pt x="16976" y="121"/>
                    <a:pt x="16926" y="115"/>
                  </a:cubicBezTo>
                  <a:lnTo>
                    <a:pt x="16177" y="49"/>
                  </a:lnTo>
                  <a:cubicBezTo>
                    <a:pt x="16041" y="37"/>
                    <a:pt x="15903" y="25"/>
                    <a:pt x="15755" y="12"/>
                  </a:cubicBezTo>
                  <a:cubicBezTo>
                    <a:pt x="15741" y="21"/>
                    <a:pt x="15716" y="38"/>
                    <a:pt x="15716" y="38"/>
                  </a:cubicBezTo>
                  <a:cubicBezTo>
                    <a:pt x="15585" y="24"/>
                    <a:pt x="15479" y="3"/>
                    <a:pt x="15373" y="3"/>
                  </a:cubicBezTo>
                  <a:cubicBezTo>
                    <a:pt x="15321" y="2"/>
                    <a:pt x="15267" y="0"/>
                    <a:pt x="1521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2" name="Google Shape;232;p28"/>
          <p:cNvGrpSpPr/>
          <p:nvPr/>
        </p:nvGrpSpPr>
        <p:grpSpPr>
          <a:xfrm>
            <a:off x="2599174" y="2999722"/>
            <a:ext cx="772053" cy="765211"/>
            <a:chOff x="916275" y="2357800"/>
            <a:chExt cx="798400" cy="791325"/>
          </a:xfrm>
        </p:grpSpPr>
        <p:sp>
          <p:nvSpPr>
            <p:cNvPr id="233" name="Google Shape;233;p28"/>
            <p:cNvSpPr/>
            <p:nvPr/>
          </p:nvSpPr>
          <p:spPr>
            <a:xfrm>
              <a:off x="952100" y="2369375"/>
              <a:ext cx="734825" cy="734825"/>
            </a:xfrm>
            <a:custGeom>
              <a:rect b="b" l="l" r="r" t="t"/>
              <a:pathLst>
                <a:path extrusionOk="0" h="29393" w="29393">
                  <a:moveTo>
                    <a:pt x="14697" y="0"/>
                  </a:moveTo>
                  <a:cubicBezTo>
                    <a:pt x="10799" y="0"/>
                    <a:pt x="7061" y="1550"/>
                    <a:pt x="4305" y="4305"/>
                  </a:cubicBezTo>
                  <a:cubicBezTo>
                    <a:pt x="1548" y="7061"/>
                    <a:pt x="1" y="10799"/>
                    <a:pt x="1" y="14697"/>
                  </a:cubicBezTo>
                  <a:cubicBezTo>
                    <a:pt x="1" y="18594"/>
                    <a:pt x="1548" y="22332"/>
                    <a:pt x="4305" y="25088"/>
                  </a:cubicBezTo>
                  <a:cubicBezTo>
                    <a:pt x="7061" y="27844"/>
                    <a:pt x="10799" y="29393"/>
                    <a:pt x="14697" y="29393"/>
                  </a:cubicBezTo>
                  <a:cubicBezTo>
                    <a:pt x="18594" y="29393"/>
                    <a:pt x="22332" y="27844"/>
                    <a:pt x="25088" y="25088"/>
                  </a:cubicBezTo>
                  <a:cubicBezTo>
                    <a:pt x="27844" y="22332"/>
                    <a:pt x="29393" y="18594"/>
                    <a:pt x="29393" y="14697"/>
                  </a:cubicBezTo>
                  <a:cubicBezTo>
                    <a:pt x="29393" y="10799"/>
                    <a:pt x="27844" y="7061"/>
                    <a:pt x="25088" y="4305"/>
                  </a:cubicBezTo>
                  <a:cubicBezTo>
                    <a:pt x="22332" y="1550"/>
                    <a:pt x="18594" y="0"/>
                    <a:pt x="1469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 name="Google Shape;234;p28"/>
            <p:cNvSpPr/>
            <p:nvPr/>
          </p:nvSpPr>
          <p:spPr>
            <a:xfrm>
              <a:off x="916275" y="2357800"/>
              <a:ext cx="798400" cy="791325"/>
            </a:xfrm>
            <a:custGeom>
              <a:rect b="b" l="l" r="r" t="t"/>
              <a:pathLst>
                <a:path extrusionOk="0" h="31653" w="31936">
                  <a:moveTo>
                    <a:pt x="13686" y="1298"/>
                  </a:moveTo>
                  <a:lnTo>
                    <a:pt x="13689" y="1317"/>
                  </a:lnTo>
                  <a:lnTo>
                    <a:pt x="13626" y="1324"/>
                  </a:lnTo>
                  <a:lnTo>
                    <a:pt x="13623" y="1305"/>
                  </a:lnTo>
                  <a:lnTo>
                    <a:pt x="13686" y="1298"/>
                  </a:lnTo>
                  <a:close/>
                  <a:moveTo>
                    <a:pt x="14307" y="1323"/>
                  </a:moveTo>
                  <a:lnTo>
                    <a:pt x="14311" y="1380"/>
                  </a:lnTo>
                  <a:lnTo>
                    <a:pt x="14291" y="1383"/>
                  </a:lnTo>
                  <a:lnTo>
                    <a:pt x="14286" y="1326"/>
                  </a:lnTo>
                  <a:lnTo>
                    <a:pt x="14307" y="1323"/>
                  </a:lnTo>
                  <a:close/>
                  <a:moveTo>
                    <a:pt x="14555" y="1120"/>
                  </a:moveTo>
                  <a:cubicBezTo>
                    <a:pt x="14561" y="1155"/>
                    <a:pt x="14567" y="1186"/>
                    <a:pt x="14575" y="1227"/>
                  </a:cubicBezTo>
                  <a:cubicBezTo>
                    <a:pt x="14525" y="1236"/>
                    <a:pt x="14486" y="1243"/>
                    <a:pt x="14447" y="1251"/>
                  </a:cubicBezTo>
                  <a:cubicBezTo>
                    <a:pt x="14440" y="1261"/>
                    <a:pt x="14435" y="1269"/>
                    <a:pt x="14431" y="1275"/>
                  </a:cubicBezTo>
                  <a:lnTo>
                    <a:pt x="14431" y="1275"/>
                  </a:lnTo>
                  <a:cubicBezTo>
                    <a:pt x="14430" y="1273"/>
                    <a:pt x="14428" y="1270"/>
                    <a:pt x="14427" y="1267"/>
                  </a:cubicBezTo>
                  <a:lnTo>
                    <a:pt x="14427" y="1267"/>
                  </a:lnTo>
                  <a:cubicBezTo>
                    <a:pt x="14425" y="1274"/>
                    <a:pt x="14423" y="1281"/>
                    <a:pt x="14421" y="1289"/>
                  </a:cubicBezTo>
                  <a:lnTo>
                    <a:pt x="14421" y="1289"/>
                  </a:lnTo>
                  <a:cubicBezTo>
                    <a:pt x="14423" y="1286"/>
                    <a:pt x="14427" y="1282"/>
                    <a:pt x="14431" y="1275"/>
                  </a:cubicBezTo>
                  <a:lnTo>
                    <a:pt x="14431" y="1275"/>
                  </a:lnTo>
                  <a:cubicBezTo>
                    <a:pt x="14440" y="1293"/>
                    <a:pt x="14448" y="1310"/>
                    <a:pt x="14452" y="1329"/>
                  </a:cubicBezTo>
                  <a:cubicBezTo>
                    <a:pt x="14454" y="1337"/>
                    <a:pt x="14432" y="1351"/>
                    <a:pt x="14388" y="1396"/>
                  </a:cubicBezTo>
                  <a:cubicBezTo>
                    <a:pt x="14402" y="1353"/>
                    <a:pt x="14413" y="1318"/>
                    <a:pt x="14421" y="1289"/>
                  </a:cubicBezTo>
                  <a:lnTo>
                    <a:pt x="14421" y="1289"/>
                  </a:lnTo>
                  <a:cubicBezTo>
                    <a:pt x="14418" y="1292"/>
                    <a:pt x="14416" y="1293"/>
                    <a:pt x="14415" y="1293"/>
                  </a:cubicBezTo>
                  <a:cubicBezTo>
                    <a:pt x="14410" y="1293"/>
                    <a:pt x="14414" y="1272"/>
                    <a:pt x="14419" y="1252"/>
                  </a:cubicBezTo>
                  <a:cubicBezTo>
                    <a:pt x="14421" y="1257"/>
                    <a:pt x="14424" y="1262"/>
                    <a:pt x="14427" y="1267"/>
                  </a:cubicBezTo>
                  <a:lnTo>
                    <a:pt x="14427" y="1267"/>
                  </a:lnTo>
                  <a:cubicBezTo>
                    <a:pt x="14447" y="1192"/>
                    <a:pt x="14448" y="1167"/>
                    <a:pt x="14448" y="1140"/>
                  </a:cubicBezTo>
                  <a:cubicBezTo>
                    <a:pt x="14486" y="1133"/>
                    <a:pt x="14513" y="1128"/>
                    <a:pt x="14555" y="1120"/>
                  </a:cubicBezTo>
                  <a:close/>
                  <a:moveTo>
                    <a:pt x="17402" y="1308"/>
                  </a:moveTo>
                  <a:cubicBezTo>
                    <a:pt x="17405" y="1346"/>
                    <a:pt x="17407" y="1373"/>
                    <a:pt x="17408" y="1398"/>
                  </a:cubicBezTo>
                  <a:lnTo>
                    <a:pt x="17363" y="1433"/>
                  </a:lnTo>
                  <a:cubicBezTo>
                    <a:pt x="17332" y="1404"/>
                    <a:pt x="17301" y="1376"/>
                    <a:pt x="17242" y="1321"/>
                  </a:cubicBezTo>
                  <a:cubicBezTo>
                    <a:pt x="17321" y="1315"/>
                    <a:pt x="17358" y="1312"/>
                    <a:pt x="17402" y="1308"/>
                  </a:cubicBezTo>
                  <a:close/>
                  <a:moveTo>
                    <a:pt x="14064" y="1408"/>
                  </a:moveTo>
                  <a:lnTo>
                    <a:pt x="14076" y="1457"/>
                  </a:lnTo>
                  <a:lnTo>
                    <a:pt x="13973" y="1468"/>
                  </a:lnTo>
                  <a:lnTo>
                    <a:pt x="13966" y="1442"/>
                  </a:lnTo>
                  <a:lnTo>
                    <a:pt x="14064" y="1408"/>
                  </a:lnTo>
                  <a:close/>
                  <a:moveTo>
                    <a:pt x="9038" y="1543"/>
                  </a:moveTo>
                  <a:lnTo>
                    <a:pt x="9062" y="1596"/>
                  </a:lnTo>
                  <a:lnTo>
                    <a:pt x="9040" y="1605"/>
                  </a:lnTo>
                  <a:lnTo>
                    <a:pt x="9016" y="1552"/>
                  </a:lnTo>
                  <a:lnTo>
                    <a:pt x="9038" y="1543"/>
                  </a:lnTo>
                  <a:close/>
                  <a:moveTo>
                    <a:pt x="10090" y="2275"/>
                  </a:moveTo>
                  <a:lnTo>
                    <a:pt x="10112" y="2328"/>
                  </a:lnTo>
                  <a:lnTo>
                    <a:pt x="10092" y="2336"/>
                  </a:lnTo>
                  <a:lnTo>
                    <a:pt x="10070" y="2283"/>
                  </a:lnTo>
                  <a:lnTo>
                    <a:pt x="10090" y="2275"/>
                  </a:lnTo>
                  <a:close/>
                  <a:moveTo>
                    <a:pt x="9408" y="2594"/>
                  </a:moveTo>
                  <a:lnTo>
                    <a:pt x="9416" y="2611"/>
                  </a:lnTo>
                  <a:lnTo>
                    <a:pt x="9356" y="2636"/>
                  </a:lnTo>
                  <a:lnTo>
                    <a:pt x="9349" y="2620"/>
                  </a:lnTo>
                  <a:lnTo>
                    <a:pt x="9408" y="2594"/>
                  </a:lnTo>
                  <a:close/>
                  <a:moveTo>
                    <a:pt x="22225" y="2748"/>
                  </a:moveTo>
                  <a:lnTo>
                    <a:pt x="22243" y="2759"/>
                  </a:lnTo>
                  <a:lnTo>
                    <a:pt x="22215" y="2809"/>
                  </a:lnTo>
                  <a:lnTo>
                    <a:pt x="22197" y="2800"/>
                  </a:lnTo>
                  <a:lnTo>
                    <a:pt x="22225" y="2748"/>
                  </a:lnTo>
                  <a:close/>
                  <a:moveTo>
                    <a:pt x="23439" y="3624"/>
                  </a:moveTo>
                  <a:lnTo>
                    <a:pt x="23456" y="3635"/>
                  </a:lnTo>
                  <a:lnTo>
                    <a:pt x="23423" y="3683"/>
                  </a:lnTo>
                  <a:lnTo>
                    <a:pt x="23406" y="3671"/>
                  </a:lnTo>
                  <a:lnTo>
                    <a:pt x="23439" y="3624"/>
                  </a:lnTo>
                  <a:close/>
                  <a:moveTo>
                    <a:pt x="7012" y="4052"/>
                  </a:moveTo>
                  <a:lnTo>
                    <a:pt x="7046" y="4097"/>
                  </a:lnTo>
                  <a:lnTo>
                    <a:pt x="7029" y="4109"/>
                  </a:lnTo>
                  <a:lnTo>
                    <a:pt x="6993" y="4064"/>
                  </a:lnTo>
                  <a:lnTo>
                    <a:pt x="7012" y="4052"/>
                  </a:lnTo>
                  <a:close/>
                  <a:moveTo>
                    <a:pt x="24607" y="4150"/>
                  </a:moveTo>
                  <a:lnTo>
                    <a:pt x="24623" y="4164"/>
                  </a:lnTo>
                  <a:lnTo>
                    <a:pt x="24586" y="4208"/>
                  </a:lnTo>
                  <a:lnTo>
                    <a:pt x="24570" y="4195"/>
                  </a:lnTo>
                  <a:lnTo>
                    <a:pt x="24607" y="4150"/>
                  </a:lnTo>
                  <a:close/>
                  <a:moveTo>
                    <a:pt x="26968" y="6009"/>
                  </a:moveTo>
                  <a:lnTo>
                    <a:pt x="26990" y="6029"/>
                  </a:lnTo>
                  <a:lnTo>
                    <a:pt x="26931" y="6106"/>
                  </a:lnTo>
                  <a:lnTo>
                    <a:pt x="26892" y="6067"/>
                  </a:lnTo>
                  <a:lnTo>
                    <a:pt x="26968" y="6009"/>
                  </a:lnTo>
                  <a:close/>
                  <a:moveTo>
                    <a:pt x="4341" y="6728"/>
                  </a:moveTo>
                  <a:lnTo>
                    <a:pt x="4385" y="6763"/>
                  </a:lnTo>
                  <a:lnTo>
                    <a:pt x="4372" y="6779"/>
                  </a:lnTo>
                  <a:lnTo>
                    <a:pt x="4326" y="6744"/>
                  </a:lnTo>
                  <a:lnTo>
                    <a:pt x="4341" y="6728"/>
                  </a:lnTo>
                  <a:close/>
                  <a:moveTo>
                    <a:pt x="3835" y="7604"/>
                  </a:moveTo>
                  <a:cubicBezTo>
                    <a:pt x="3835" y="7604"/>
                    <a:pt x="3835" y="7605"/>
                    <a:pt x="3835" y="7605"/>
                  </a:cubicBezTo>
                  <a:cubicBezTo>
                    <a:pt x="3835" y="7604"/>
                    <a:pt x="3835" y="7604"/>
                    <a:pt x="3835" y="7604"/>
                  </a:cubicBezTo>
                  <a:close/>
                  <a:moveTo>
                    <a:pt x="2580" y="9569"/>
                  </a:moveTo>
                  <a:lnTo>
                    <a:pt x="2595" y="9635"/>
                  </a:lnTo>
                  <a:lnTo>
                    <a:pt x="2595" y="9635"/>
                  </a:lnTo>
                  <a:cubicBezTo>
                    <a:pt x="2572" y="9623"/>
                    <a:pt x="2563" y="9603"/>
                    <a:pt x="2555" y="9581"/>
                  </a:cubicBezTo>
                  <a:lnTo>
                    <a:pt x="2580" y="9569"/>
                  </a:lnTo>
                  <a:close/>
                  <a:moveTo>
                    <a:pt x="2596" y="9635"/>
                  </a:moveTo>
                  <a:lnTo>
                    <a:pt x="2596" y="9637"/>
                  </a:lnTo>
                  <a:lnTo>
                    <a:pt x="2581" y="9644"/>
                  </a:lnTo>
                  <a:cubicBezTo>
                    <a:pt x="2603" y="9656"/>
                    <a:pt x="2612" y="9676"/>
                    <a:pt x="2621" y="9698"/>
                  </a:cubicBezTo>
                  <a:lnTo>
                    <a:pt x="2596" y="9710"/>
                  </a:lnTo>
                  <a:lnTo>
                    <a:pt x="2580" y="9642"/>
                  </a:lnTo>
                  <a:lnTo>
                    <a:pt x="2596" y="9635"/>
                  </a:lnTo>
                  <a:close/>
                  <a:moveTo>
                    <a:pt x="1922" y="11251"/>
                  </a:moveTo>
                  <a:lnTo>
                    <a:pt x="1969" y="11262"/>
                  </a:lnTo>
                  <a:lnTo>
                    <a:pt x="1938" y="11368"/>
                  </a:lnTo>
                  <a:lnTo>
                    <a:pt x="1910" y="11364"/>
                  </a:lnTo>
                  <a:lnTo>
                    <a:pt x="1922" y="11251"/>
                  </a:lnTo>
                  <a:close/>
                  <a:moveTo>
                    <a:pt x="1921" y="11465"/>
                  </a:moveTo>
                  <a:lnTo>
                    <a:pt x="1975" y="11483"/>
                  </a:lnTo>
                  <a:lnTo>
                    <a:pt x="1969" y="11504"/>
                  </a:lnTo>
                  <a:lnTo>
                    <a:pt x="1915" y="11487"/>
                  </a:lnTo>
                  <a:lnTo>
                    <a:pt x="1921" y="11465"/>
                  </a:lnTo>
                  <a:close/>
                  <a:moveTo>
                    <a:pt x="563" y="12581"/>
                  </a:moveTo>
                  <a:lnTo>
                    <a:pt x="558" y="12642"/>
                  </a:lnTo>
                  <a:lnTo>
                    <a:pt x="464" y="12623"/>
                  </a:lnTo>
                  <a:lnTo>
                    <a:pt x="465" y="12588"/>
                  </a:lnTo>
                  <a:lnTo>
                    <a:pt x="563" y="12581"/>
                  </a:lnTo>
                  <a:close/>
                  <a:moveTo>
                    <a:pt x="1656" y="13379"/>
                  </a:moveTo>
                  <a:lnTo>
                    <a:pt x="1713" y="13390"/>
                  </a:lnTo>
                  <a:lnTo>
                    <a:pt x="1709" y="13412"/>
                  </a:lnTo>
                  <a:lnTo>
                    <a:pt x="1653" y="13401"/>
                  </a:lnTo>
                  <a:lnTo>
                    <a:pt x="1656" y="13379"/>
                  </a:lnTo>
                  <a:close/>
                  <a:moveTo>
                    <a:pt x="1545" y="13877"/>
                  </a:moveTo>
                  <a:lnTo>
                    <a:pt x="1564" y="13878"/>
                  </a:lnTo>
                  <a:lnTo>
                    <a:pt x="1559" y="13944"/>
                  </a:lnTo>
                  <a:lnTo>
                    <a:pt x="1539" y="13941"/>
                  </a:lnTo>
                  <a:lnTo>
                    <a:pt x="1545" y="13877"/>
                  </a:lnTo>
                  <a:close/>
                  <a:moveTo>
                    <a:pt x="1506" y="14409"/>
                  </a:moveTo>
                  <a:lnTo>
                    <a:pt x="1541" y="14467"/>
                  </a:lnTo>
                  <a:lnTo>
                    <a:pt x="1528" y="14478"/>
                  </a:lnTo>
                  <a:lnTo>
                    <a:pt x="1539" y="14467"/>
                  </a:lnTo>
                  <a:cubicBezTo>
                    <a:pt x="1514" y="14462"/>
                    <a:pt x="1500" y="14446"/>
                    <a:pt x="1485" y="14428"/>
                  </a:cubicBezTo>
                  <a:lnTo>
                    <a:pt x="1506" y="14409"/>
                  </a:lnTo>
                  <a:close/>
                  <a:moveTo>
                    <a:pt x="1528" y="14478"/>
                  </a:moveTo>
                  <a:cubicBezTo>
                    <a:pt x="1554" y="14483"/>
                    <a:pt x="1569" y="14500"/>
                    <a:pt x="1582" y="14517"/>
                  </a:cubicBezTo>
                  <a:lnTo>
                    <a:pt x="1563" y="14536"/>
                  </a:lnTo>
                  <a:lnTo>
                    <a:pt x="1528" y="14478"/>
                  </a:lnTo>
                  <a:close/>
                  <a:moveTo>
                    <a:pt x="1419" y="15126"/>
                  </a:moveTo>
                  <a:cubicBezTo>
                    <a:pt x="1419" y="15128"/>
                    <a:pt x="1419" y="15129"/>
                    <a:pt x="1419" y="15131"/>
                  </a:cubicBezTo>
                  <a:lnTo>
                    <a:pt x="1419" y="15131"/>
                  </a:lnTo>
                  <a:lnTo>
                    <a:pt x="1415" y="15126"/>
                  </a:lnTo>
                  <a:lnTo>
                    <a:pt x="1415" y="15126"/>
                  </a:lnTo>
                  <a:lnTo>
                    <a:pt x="1419" y="15126"/>
                  </a:lnTo>
                  <a:close/>
                  <a:moveTo>
                    <a:pt x="1538" y="15004"/>
                  </a:moveTo>
                  <a:lnTo>
                    <a:pt x="1538" y="15004"/>
                  </a:lnTo>
                  <a:cubicBezTo>
                    <a:pt x="1537" y="15048"/>
                    <a:pt x="1535" y="15083"/>
                    <a:pt x="1534" y="15129"/>
                  </a:cubicBezTo>
                  <a:cubicBezTo>
                    <a:pt x="1492" y="15131"/>
                    <a:pt x="1460" y="15132"/>
                    <a:pt x="1429" y="15133"/>
                  </a:cubicBezTo>
                  <a:lnTo>
                    <a:pt x="1429" y="15133"/>
                  </a:lnTo>
                  <a:cubicBezTo>
                    <a:pt x="1451" y="15059"/>
                    <a:pt x="1491" y="15034"/>
                    <a:pt x="1538" y="15004"/>
                  </a:cubicBezTo>
                  <a:close/>
                  <a:moveTo>
                    <a:pt x="1386" y="15131"/>
                  </a:moveTo>
                  <a:cubicBezTo>
                    <a:pt x="1369" y="15185"/>
                    <a:pt x="1341" y="15188"/>
                    <a:pt x="1310" y="15189"/>
                  </a:cubicBezTo>
                  <a:cubicBezTo>
                    <a:pt x="1307" y="15174"/>
                    <a:pt x="1306" y="15160"/>
                    <a:pt x="1306" y="15145"/>
                  </a:cubicBezTo>
                  <a:lnTo>
                    <a:pt x="1386" y="15131"/>
                  </a:lnTo>
                  <a:close/>
                  <a:moveTo>
                    <a:pt x="1459" y="15399"/>
                  </a:moveTo>
                  <a:lnTo>
                    <a:pt x="1459" y="15466"/>
                  </a:lnTo>
                  <a:lnTo>
                    <a:pt x="1439" y="15466"/>
                  </a:lnTo>
                  <a:lnTo>
                    <a:pt x="1439" y="15399"/>
                  </a:lnTo>
                  <a:close/>
                  <a:moveTo>
                    <a:pt x="31403" y="15627"/>
                  </a:moveTo>
                  <a:lnTo>
                    <a:pt x="31422" y="15629"/>
                  </a:lnTo>
                  <a:lnTo>
                    <a:pt x="31417" y="15698"/>
                  </a:lnTo>
                  <a:lnTo>
                    <a:pt x="31397" y="15697"/>
                  </a:lnTo>
                  <a:lnTo>
                    <a:pt x="31403" y="15627"/>
                  </a:lnTo>
                  <a:close/>
                  <a:moveTo>
                    <a:pt x="31210" y="15819"/>
                  </a:moveTo>
                  <a:lnTo>
                    <a:pt x="31239" y="15820"/>
                  </a:lnTo>
                  <a:lnTo>
                    <a:pt x="31227" y="15957"/>
                  </a:lnTo>
                  <a:lnTo>
                    <a:pt x="31200" y="15954"/>
                  </a:lnTo>
                  <a:lnTo>
                    <a:pt x="31210" y="15819"/>
                  </a:lnTo>
                  <a:close/>
                  <a:moveTo>
                    <a:pt x="1487" y="16020"/>
                  </a:moveTo>
                  <a:lnTo>
                    <a:pt x="1487" y="16042"/>
                  </a:lnTo>
                  <a:lnTo>
                    <a:pt x="1429" y="16044"/>
                  </a:lnTo>
                  <a:lnTo>
                    <a:pt x="1429" y="16020"/>
                  </a:lnTo>
                  <a:close/>
                  <a:moveTo>
                    <a:pt x="31564" y="16226"/>
                  </a:moveTo>
                  <a:lnTo>
                    <a:pt x="31622" y="16234"/>
                  </a:lnTo>
                  <a:lnTo>
                    <a:pt x="31620" y="16257"/>
                  </a:lnTo>
                  <a:lnTo>
                    <a:pt x="31563" y="16250"/>
                  </a:lnTo>
                  <a:lnTo>
                    <a:pt x="31564" y="16226"/>
                  </a:lnTo>
                  <a:close/>
                  <a:moveTo>
                    <a:pt x="31299" y="16316"/>
                  </a:moveTo>
                  <a:cubicBezTo>
                    <a:pt x="31319" y="16316"/>
                    <a:pt x="31351" y="16329"/>
                    <a:pt x="31398" y="16360"/>
                  </a:cubicBezTo>
                  <a:cubicBezTo>
                    <a:pt x="31351" y="16388"/>
                    <a:pt x="31313" y="16410"/>
                    <a:pt x="31275" y="16432"/>
                  </a:cubicBezTo>
                  <a:cubicBezTo>
                    <a:pt x="31263" y="16370"/>
                    <a:pt x="31257" y="16316"/>
                    <a:pt x="31299" y="16316"/>
                  </a:cubicBezTo>
                  <a:close/>
                  <a:moveTo>
                    <a:pt x="345" y="16531"/>
                  </a:moveTo>
                  <a:lnTo>
                    <a:pt x="346" y="16554"/>
                  </a:lnTo>
                  <a:lnTo>
                    <a:pt x="289" y="16557"/>
                  </a:lnTo>
                  <a:lnTo>
                    <a:pt x="287" y="16532"/>
                  </a:lnTo>
                  <a:lnTo>
                    <a:pt x="345" y="16531"/>
                  </a:lnTo>
                  <a:close/>
                  <a:moveTo>
                    <a:pt x="947" y="16628"/>
                  </a:moveTo>
                  <a:lnTo>
                    <a:pt x="988" y="16682"/>
                  </a:lnTo>
                  <a:cubicBezTo>
                    <a:pt x="961" y="16682"/>
                    <a:pt x="945" y="16666"/>
                    <a:pt x="929" y="16651"/>
                  </a:cubicBezTo>
                  <a:lnTo>
                    <a:pt x="947" y="16628"/>
                  </a:lnTo>
                  <a:close/>
                  <a:moveTo>
                    <a:pt x="988" y="16682"/>
                  </a:moveTo>
                  <a:lnTo>
                    <a:pt x="977" y="16697"/>
                  </a:lnTo>
                  <a:cubicBezTo>
                    <a:pt x="1004" y="16697"/>
                    <a:pt x="1019" y="16713"/>
                    <a:pt x="1036" y="16728"/>
                  </a:cubicBezTo>
                  <a:lnTo>
                    <a:pt x="1022" y="16750"/>
                  </a:lnTo>
                  <a:cubicBezTo>
                    <a:pt x="1005" y="16732"/>
                    <a:pt x="989" y="16715"/>
                    <a:pt x="976" y="16697"/>
                  </a:cubicBezTo>
                  <a:lnTo>
                    <a:pt x="988" y="16682"/>
                  </a:lnTo>
                  <a:close/>
                  <a:moveTo>
                    <a:pt x="31554" y="16981"/>
                  </a:moveTo>
                  <a:lnTo>
                    <a:pt x="31573" y="16984"/>
                  </a:lnTo>
                  <a:lnTo>
                    <a:pt x="31560" y="17053"/>
                  </a:lnTo>
                  <a:lnTo>
                    <a:pt x="31541" y="17050"/>
                  </a:lnTo>
                  <a:lnTo>
                    <a:pt x="31554" y="16981"/>
                  </a:lnTo>
                  <a:close/>
                  <a:moveTo>
                    <a:pt x="31366" y="16598"/>
                  </a:moveTo>
                  <a:cubicBezTo>
                    <a:pt x="31407" y="16607"/>
                    <a:pt x="31436" y="16615"/>
                    <a:pt x="31475" y="16623"/>
                  </a:cubicBezTo>
                  <a:cubicBezTo>
                    <a:pt x="31433" y="16682"/>
                    <a:pt x="31405" y="16728"/>
                    <a:pt x="31369" y="16772"/>
                  </a:cubicBezTo>
                  <a:lnTo>
                    <a:pt x="31345" y="16734"/>
                  </a:lnTo>
                  <a:lnTo>
                    <a:pt x="31345" y="16734"/>
                  </a:lnTo>
                  <a:cubicBezTo>
                    <a:pt x="31351" y="16778"/>
                    <a:pt x="31367" y="16813"/>
                    <a:pt x="31385" y="16850"/>
                  </a:cubicBezTo>
                  <a:cubicBezTo>
                    <a:pt x="31339" y="16991"/>
                    <a:pt x="31257" y="17084"/>
                    <a:pt x="31114" y="17105"/>
                  </a:cubicBezTo>
                  <a:cubicBezTo>
                    <a:pt x="31120" y="17055"/>
                    <a:pt x="31126" y="16996"/>
                    <a:pt x="31133" y="16928"/>
                  </a:cubicBezTo>
                  <a:cubicBezTo>
                    <a:pt x="31169" y="16925"/>
                    <a:pt x="31195" y="16922"/>
                    <a:pt x="31233" y="16918"/>
                  </a:cubicBezTo>
                  <a:cubicBezTo>
                    <a:pt x="31261" y="16859"/>
                    <a:pt x="31292" y="16790"/>
                    <a:pt x="31325" y="16721"/>
                  </a:cubicBezTo>
                  <a:cubicBezTo>
                    <a:pt x="31353" y="16694"/>
                    <a:pt x="31358" y="16653"/>
                    <a:pt x="31366" y="16598"/>
                  </a:cubicBezTo>
                  <a:close/>
                  <a:moveTo>
                    <a:pt x="30449" y="17155"/>
                  </a:moveTo>
                  <a:lnTo>
                    <a:pt x="30507" y="17165"/>
                  </a:lnTo>
                  <a:lnTo>
                    <a:pt x="30502" y="17185"/>
                  </a:lnTo>
                  <a:lnTo>
                    <a:pt x="30446" y="17175"/>
                  </a:lnTo>
                  <a:lnTo>
                    <a:pt x="30449" y="17155"/>
                  </a:lnTo>
                  <a:close/>
                  <a:moveTo>
                    <a:pt x="31355" y="17088"/>
                  </a:moveTo>
                  <a:lnTo>
                    <a:pt x="31383" y="17093"/>
                  </a:lnTo>
                  <a:lnTo>
                    <a:pt x="31358" y="17230"/>
                  </a:lnTo>
                  <a:lnTo>
                    <a:pt x="31329" y="17225"/>
                  </a:lnTo>
                  <a:lnTo>
                    <a:pt x="31355" y="17088"/>
                  </a:lnTo>
                  <a:close/>
                  <a:moveTo>
                    <a:pt x="30618" y="17241"/>
                  </a:moveTo>
                  <a:lnTo>
                    <a:pt x="30713" y="17259"/>
                  </a:lnTo>
                  <a:lnTo>
                    <a:pt x="30711" y="17291"/>
                  </a:lnTo>
                  <a:lnTo>
                    <a:pt x="30614" y="17299"/>
                  </a:lnTo>
                  <a:lnTo>
                    <a:pt x="30614" y="17299"/>
                  </a:lnTo>
                  <a:lnTo>
                    <a:pt x="30618" y="17241"/>
                  </a:lnTo>
                  <a:close/>
                  <a:moveTo>
                    <a:pt x="30505" y="17277"/>
                  </a:moveTo>
                  <a:lnTo>
                    <a:pt x="30523" y="17280"/>
                  </a:lnTo>
                  <a:lnTo>
                    <a:pt x="30511" y="17344"/>
                  </a:lnTo>
                  <a:lnTo>
                    <a:pt x="30492" y="17341"/>
                  </a:lnTo>
                  <a:lnTo>
                    <a:pt x="30505" y="17277"/>
                  </a:lnTo>
                  <a:close/>
                  <a:moveTo>
                    <a:pt x="30843" y="17341"/>
                  </a:moveTo>
                  <a:lnTo>
                    <a:pt x="30863" y="17346"/>
                  </a:lnTo>
                  <a:lnTo>
                    <a:pt x="30849" y="17412"/>
                  </a:lnTo>
                  <a:lnTo>
                    <a:pt x="30830" y="17408"/>
                  </a:lnTo>
                  <a:lnTo>
                    <a:pt x="30843" y="17341"/>
                  </a:lnTo>
                  <a:close/>
                  <a:moveTo>
                    <a:pt x="30626" y="17458"/>
                  </a:moveTo>
                  <a:lnTo>
                    <a:pt x="30682" y="17469"/>
                  </a:lnTo>
                  <a:lnTo>
                    <a:pt x="30683" y="17469"/>
                  </a:lnTo>
                  <a:lnTo>
                    <a:pt x="30679" y="17491"/>
                  </a:lnTo>
                  <a:lnTo>
                    <a:pt x="30621" y="17480"/>
                  </a:lnTo>
                  <a:lnTo>
                    <a:pt x="30626" y="17458"/>
                  </a:lnTo>
                  <a:close/>
                  <a:moveTo>
                    <a:pt x="31173" y="17372"/>
                  </a:moveTo>
                  <a:lnTo>
                    <a:pt x="31173" y="17372"/>
                  </a:lnTo>
                  <a:cubicBezTo>
                    <a:pt x="31117" y="17469"/>
                    <a:pt x="31086" y="17524"/>
                    <a:pt x="31045" y="17596"/>
                  </a:cubicBezTo>
                  <a:cubicBezTo>
                    <a:pt x="31016" y="17543"/>
                    <a:pt x="30996" y="17508"/>
                    <a:pt x="30969" y="17459"/>
                  </a:cubicBezTo>
                  <a:cubicBezTo>
                    <a:pt x="31027" y="17434"/>
                    <a:pt x="31082" y="17411"/>
                    <a:pt x="31173" y="17372"/>
                  </a:cubicBezTo>
                  <a:close/>
                  <a:moveTo>
                    <a:pt x="31485" y="17565"/>
                  </a:moveTo>
                  <a:lnTo>
                    <a:pt x="31541" y="17577"/>
                  </a:lnTo>
                  <a:lnTo>
                    <a:pt x="31536" y="17600"/>
                  </a:lnTo>
                  <a:lnTo>
                    <a:pt x="31481" y="17589"/>
                  </a:lnTo>
                  <a:lnTo>
                    <a:pt x="31485" y="17565"/>
                  </a:lnTo>
                  <a:close/>
                  <a:moveTo>
                    <a:pt x="1379" y="17640"/>
                  </a:moveTo>
                  <a:lnTo>
                    <a:pt x="1382" y="17662"/>
                  </a:lnTo>
                  <a:lnTo>
                    <a:pt x="1325" y="17670"/>
                  </a:lnTo>
                  <a:lnTo>
                    <a:pt x="1322" y="17647"/>
                  </a:lnTo>
                  <a:lnTo>
                    <a:pt x="1379" y="17640"/>
                  </a:lnTo>
                  <a:close/>
                  <a:moveTo>
                    <a:pt x="31144" y="17612"/>
                  </a:moveTo>
                  <a:lnTo>
                    <a:pt x="31163" y="17617"/>
                  </a:lnTo>
                  <a:lnTo>
                    <a:pt x="31149" y="17684"/>
                  </a:lnTo>
                  <a:lnTo>
                    <a:pt x="31130" y="17680"/>
                  </a:lnTo>
                  <a:lnTo>
                    <a:pt x="31144" y="17612"/>
                  </a:lnTo>
                  <a:close/>
                  <a:moveTo>
                    <a:pt x="30964" y="17720"/>
                  </a:moveTo>
                  <a:lnTo>
                    <a:pt x="30979" y="17745"/>
                  </a:lnTo>
                  <a:lnTo>
                    <a:pt x="30925" y="17779"/>
                  </a:lnTo>
                  <a:lnTo>
                    <a:pt x="30925" y="17779"/>
                  </a:lnTo>
                  <a:cubicBezTo>
                    <a:pt x="30932" y="17749"/>
                    <a:pt x="30948" y="17734"/>
                    <a:pt x="30964" y="17720"/>
                  </a:cubicBezTo>
                  <a:close/>
                  <a:moveTo>
                    <a:pt x="30916" y="17764"/>
                  </a:moveTo>
                  <a:lnTo>
                    <a:pt x="30924" y="17779"/>
                  </a:lnTo>
                  <a:lnTo>
                    <a:pt x="30924" y="17779"/>
                  </a:lnTo>
                  <a:lnTo>
                    <a:pt x="30923" y="17780"/>
                  </a:lnTo>
                  <a:lnTo>
                    <a:pt x="30914" y="17765"/>
                  </a:lnTo>
                  <a:cubicBezTo>
                    <a:pt x="30908" y="17795"/>
                    <a:pt x="30892" y="17811"/>
                    <a:pt x="30874" y="17825"/>
                  </a:cubicBezTo>
                  <a:lnTo>
                    <a:pt x="30861" y="17800"/>
                  </a:lnTo>
                  <a:lnTo>
                    <a:pt x="30916" y="17764"/>
                  </a:lnTo>
                  <a:close/>
                  <a:moveTo>
                    <a:pt x="30683" y="17702"/>
                  </a:moveTo>
                  <a:cubicBezTo>
                    <a:pt x="30682" y="17759"/>
                    <a:pt x="30680" y="17790"/>
                    <a:pt x="30679" y="17834"/>
                  </a:cubicBezTo>
                  <a:cubicBezTo>
                    <a:pt x="30643" y="17836"/>
                    <a:pt x="30611" y="17836"/>
                    <a:pt x="30512" y="17837"/>
                  </a:cubicBezTo>
                  <a:cubicBezTo>
                    <a:pt x="30596" y="17771"/>
                    <a:pt x="30632" y="17743"/>
                    <a:pt x="30683" y="17702"/>
                  </a:cubicBezTo>
                  <a:close/>
                  <a:moveTo>
                    <a:pt x="31604" y="17858"/>
                  </a:moveTo>
                  <a:lnTo>
                    <a:pt x="31604" y="17858"/>
                  </a:lnTo>
                  <a:cubicBezTo>
                    <a:pt x="31604" y="17858"/>
                    <a:pt x="31604" y="17858"/>
                    <a:pt x="31604" y="17858"/>
                  </a:cubicBezTo>
                  <a:cubicBezTo>
                    <a:pt x="31604" y="17858"/>
                    <a:pt x="31604" y="17858"/>
                    <a:pt x="31604" y="17858"/>
                  </a:cubicBezTo>
                  <a:close/>
                  <a:moveTo>
                    <a:pt x="31238" y="17940"/>
                  </a:moveTo>
                  <a:lnTo>
                    <a:pt x="31294" y="17953"/>
                  </a:lnTo>
                  <a:lnTo>
                    <a:pt x="31289" y="17977"/>
                  </a:lnTo>
                  <a:lnTo>
                    <a:pt x="31233" y="17964"/>
                  </a:lnTo>
                  <a:lnTo>
                    <a:pt x="31238" y="17940"/>
                  </a:lnTo>
                  <a:close/>
                  <a:moveTo>
                    <a:pt x="31144" y="18131"/>
                  </a:moveTo>
                  <a:lnTo>
                    <a:pt x="31200" y="18146"/>
                  </a:lnTo>
                  <a:lnTo>
                    <a:pt x="31195" y="18168"/>
                  </a:lnTo>
                  <a:lnTo>
                    <a:pt x="31139" y="18155"/>
                  </a:lnTo>
                  <a:lnTo>
                    <a:pt x="31144" y="18131"/>
                  </a:lnTo>
                  <a:close/>
                  <a:moveTo>
                    <a:pt x="30589" y="18176"/>
                  </a:moveTo>
                  <a:lnTo>
                    <a:pt x="30579" y="18233"/>
                  </a:lnTo>
                  <a:lnTo>
                    <a:pt x="30487" y="18208"/>
                  </a:lnTo>
                  <a:lnTo>
                    <a:pt x="30492" y="18177"/>
                  </a:lnTo>
                  <a:lnTo>
                    <a:pt x="30589" y="18176"/>
                  </a:lnTo>
                  <a:close/>
                  <a:moveTo>
                    <a:pt x="31481" y="18207"/>
                  </a:moveTo>
                  <a:cubicBezTo>
                    <a:pt x="31517" y="18207"/>
                    <a:pt x="31544" y="18208"/>
                    <a:pt x="31594" y="18208"/>
                  </a:cubicBezTo>
                  <a:cubicBezTo>
                    <a:pt x="31582" y="18273"/>
                    <a:pt x="31576" y="18304"/>
                    <a:pt x="31573" y="18324"/>
                  </a:cubicBezTo>
                  <a:lnTo>
                    <a:pt x="31572" y="18324"/>
                  </a:lnTo>
                  <a:cubicBezTo>
                    <a:pt x="31547" y="18292"/>
                    <a:pt x="31519" y="18255"/>
                    <a:pt x="31481" y="18207"/>
                  </a:cubicBezTo>
                  <a:close/>
                  <a:moveTo>
                    <a:pt x="30596" y="18324"/>
                  </a:moveTo>
                  <a:lnTo>
                    <a:pt x="30608" y="18349"/>
                  </a:lnTo>
                  <a:lnTo>
                    <a:pt x="30549" y="18382"/>
                  </a:lnTo>
                  <a:lnTo>
                    <a:pt x="30546" y="18375"/>
                  </a:lnTo>
                  <a:lnTo>
                    <a:pt x="30546" y="18375"/>
                  </a:lnTo>
                  <a:cubicBezTo>
                    <a:pt x="30576" y="18341"/>
                    <a:pt x="30586" y="18333"/>
                    <a:pt x="30596" y="18324"/>
                  </a:cubicBezTo>
                  <a:close/>
                  <a:moveTo>
                    <a:pt x="31099" y="18329"/>
                  </a:moveTo>
                  <a:lnTo>
                    <a:pt x="31210" y="18357"/>
                  </a:lnTo>
                  <a:lnTo>
                    <a:pt x="31200" y="18390"/>
                  </a:lnTo>
                  <a:lnTo>
                    <a:pt x="31089" y="18361"/>
                  </a:lnTo>
                  <a:lnTo>
                    <a:pt x="31099" y="18329"/>
                  </a:lnTo>
                  <a:close/>
                  <a:moveTo>
                    <a:pt x="30521" y="18367"/>
                  </a:moveTo>
                  <a:cubicBezTo>
                    <a:pt x="30521" y="18375"/>
                    <a:pt x="30521" y="18382"/>
                    <a:pt x="30521" y="18390"/>
                  </a:cubicBezTo>
                  <a:lnTo>
                    <a:pt x="30521" y="18390"/>
                  </a:lnTo>
                  <a:cubicBezTo>
                    <a:pt x="30509" y="18403"/>
                    <a:pt x="30502" y="18409"/>
                    <a:pt x="30500" y="18409"/>
                  </a:cubicBezTo>
                  <a:cubicBezTo>
                    <a:pt x="30496" y="18409"/>
                    <a:pt x="30509" y="18388"/>
                    <a:pt x="30521" y="18367"/>
                  </a:cubicBezTo>
                  <a:close/>
                  <a:moveTo>
                    <a:pt x="30521" y="18405"/>
                  </a:moveTo>
                  <a:cubicBezTo>
                    <a:pt x="30522" y="18425"/>
                    <a:pt x="30522" y="18444"/>
                    <a:pt x="30518" y="18464"/>
                  </a:cubicBezTo>
                  <a:cubicBezTo>
                    <a:pt x="30517" y="18473"/>
                    <a:pt x="30492" y="18480"/>
                    <a:pt x="30437" y="18511"/>
                  </a:cubicBezTo>
                  <a:cubicBezTo>
                    <a:pt x="30473" y="18465"/>
                    <a:pt x="30501" y="18431"/>
                    <a:pt x="30521" y="18405"/>
                  </a:cubicBezTo>
                  <a:close/>
                  <a:moveTo>
                    <a:pt x="1926" y="18504"/>
                  </a:moveTo>
                  <a:lnTo>
                    <a:pt x="1931" y="18526"/>
                  </a:lnTo>
                  <a:lnTo>
                    <a:pt x="1875" y="18536"/>
                  </a:lnTo>
                  <a:lnTo>
                    <a:pt x="1869" y="18514"/>
                  </a:lnTo>
                  <a:lnTo>
                    <a:pt x="1926" y="18504"/>
                  </a:lnTo>
                  <a:close/>
                  <a:moveTo>
                    <a:pt x="30680" y="18387"/>
                  </a:moveTo>
                  <a:lnTo>
                    <a:pt x="30680" y="18387"/>
                  </a:lnTo>
                  <a:cubicBezTo>
                    <a:pt x="30705" y="18471"/>
                    <a:pt x="30721" y="18530"/>
                    <a:pt x="30746" y="18617"/>
                  </a:cubicBezTo>
                  <a:cubicBezTo>
                    <a:pt x="30679" y="18561"/>
                    <a:pt x="30657" y="18485"/>
                    <a:pt x="30680" y="18387"/>
                  </a:cubicBezTo>
                  <a:close/>
                  <a:moveTo>
                    <a:pt x="1960" y="18744"/>
                  </a:moveTo>
                  <a:lnTo>
                    <a:pt x="1973" y="18808"/>
                  </a:lnTo>
                  <a:lnTo>
                    <a:pt x="1956" y="18813"/>
                  </a:lnTo>
                  <a:lnTo>
                    <a:pt x="1941" y="18748"/>
                  </a:lnTo>
                  <a:lnTo>
                    <a:pt x="1960" y="18744"/>
                  </a:lnTo>
                  <a:close/>
                  <a:moveTo>
                    <a:pt x="30183" y="18756"/>
                  </a:moveTo>
                  <a:cubicBezTo>
                    <a:pt x="30271" y="18756"/>
                    <a:pt x="30303" y="18823"/>
                    <a:pt x="30326" y="18894"/>
                  </a:cubicBezTo>
                  <a:cubicBezTo>
                    <a:pt x="30283" y="18942"/>
                    <a:pt x="30245" y="18989"/>
                    <a:pt x="30196" y="19044"/>
                  </a:cubicBezTo>
                  <a:cubicBezTo>
                    <a:pt x="30174" y="18951"/>
                    <a:pt x="30153" y="18864"/>
                    <a:pt x="30130" y="18763"/>
                  </a:cubicBezTo>
                  <a:cubicBezTo>
                    <a:pt x="30150" y="18758"/>
                    <a:pt x="30167" y="18756"/>
                    <a:pt x="30183" y="18756"/>
                  </a:cubicBezTo>
                  <a:close/>
                  <a:moveTo>
                    <a:pt x="31007" y="19253"/>
                  </a:moveTo>
                  <a:lnTo>
                    <a:pt x="31063" y="19270"/>
                  </a:lnTo>
                  <a:lnTo>
                    <a:pt x="31055" y="19292"/>
                  </a:lnTo>
                  <a:lnTo>
                    <a:pt x="31001" y="19275"/>
                  </a:lnTo>
                  <a:lnTo>
                    <a:pt x="31007" y="19253"/>
                  </a:lnTo>
                  <a:close/>
                  <a:moveTo>
                    <a:pt x="888" y="19175"/>
                  </a:moveTo>
                  <a:cubicBezTo>
                    <a:pt x="899" y="19216"/>
                    <a:pt x="913" y="19254"/>
                    <a:pt x="927" y="19304"/>
                  </a:cubicBezTo>
                  <a:cubicBezTo>
                    <a:pt x="883" y="19319"/>
                    <a:pt x="851" y="19329"/>
                    <a:pt x="816" y="19341"/>
                  </a:cubicBezTo>
                  <a:cubicBezTo>
                    <a:pt x="821" y="19358"/>
                    <a:pt x="826" y="19378"/>
                    <a:pt x="830" y="19398"/>
                  </a:cubicBezTo>
                  <a:lnTo>
                    <a:pt x="830" y="19398"/>
                  </a:lnTo>
                  <a:cubicBezTo>
                    <a:pt x="809" y="19393"/>
                    <a:pt x="792" y="19382"/>
                    <a:pt x="776" y="19370"/>
                  </a:cubicBezTo>
                  <a:lnTo>
                    <a:pt x="817" y="19336"/>
                  </a:lnTo>
                  <a:cubicBezTo>
                    <a:pt x="810" y="19295"/>
                    <a:pt x="802" y="19253"/>
                    <a:pt x="794" y="19205"/>
                  </a:cubicBezTo>
                  <a:cubicBezTo>
                    <a:pt x="826" y="19194"/>
                    <a:pt x="851" y="19186"/>
                    <a:pt x="888" y="19175"/>
                  </a:cubicBezTo>
                  <a:close/>
                  <a:moveTo>
                    <a:pt x="832" y="19407"/>
                  </a:moveTo>
                  <a:lnTo>
                    <a:pt x="832" y="19407"/>
                  </a:lnTo>
                  <a:cubicBezTo>
                    <a:pt x="855" y="19411"/>
                    <a:pt x="873" y="19425"/>
                    <a:pt x="892" y="19438"/>
                  </a:cubicBezTo>
                  <a:lnTo>
                    <a:pt x="880" y="19463"/>
                  </a:lnTo>
                  <a:lnTo>
                    <a:pt x="827" y="19414"/>
                  </a:lnTo>
                  <a:lnTo>
                    <a:pt x="832" y="19407"/>
                  </a:lnTo>
                  <a:close/>
                  <a:moveTo>
                    <a:pt x="30620" y="19466"/>
                  </a:moveTo>
                  <a:lnTo>
                    <a:pt x="30632" y="19494"/>
                  </a:lnTo>
                  <a:lnTo>
                    <a:pt x="30574" y="19523"/>
                  </a:lnTo>
                  <a:cubicBezTo>
                    <a:pt x="30585" y="19494"/>
                    <a:pt x="30602" y="19481"/>
                    <a:pt x="30620" y="19466"/>
                  </a:cubicBezTo>
                  <a:close/>
                  <a:moveTo>
                    <a:pt x="30568" y="19506"/>
                  </a:moveTo>
                  <a:lnTo>
                    <a:pt x="30574" y="19523"/>
                  </a:lnTo>
                  <a:lnTo>
                    <a:pt x="30567" y="19507"/>
                  </a:lnTo>
                  <a:cubicBezTo>
                    <a:pt x="30557" y="19537"/>
                    <a:pt x="30539" y="19550"/>
                    <a:pt x="30521" y="19563"/>
                  </a:cubicBezTo>
                  <a:lnTo>
                    <a:pt x="30510" y="19537"/>
                  </a:lnTo>
                  <a:lnTo>
                    <a:pt x="30568" y="19506"/>
                  </a:lnTo>
                  <a:close/>
                  <a:moveTo>
                    <a:pt x="31261" y="19163"/>
                  </a:moveTo>
                  <a:lnTo>
                    <a:pt x="31261" y="19163"/>
                  </a:lnTo>
                  <a:cubicBezTo>
                    <a:pt x="31241" y="19247"/>
                    <a:pt x="31214" y="19331"/>
                    <a:pt x="31202" y="19416"/>
                  </a:cubicBezTo>
                  <a:cubicBezTo>
                    <a:pt x="31192" y="19488"/>
                    <a:pt x="31202" y="19560"/>
                    <a:pt x="31202" y="19629"/>
                  </a:cubicBezTo>
                  <a:cubicBezTo>
                    <a:pt x="31142" y="19607"/>
                    <a:pt x="31097" y="19592"/>
                    <a:pt x="31033" y="19570"/>
                  </a:cubicBezTo>
                  <a:cubicBezTo>
                    <a:pt x="31069" y="19511"/>
                    <a:pt x="31117" y="19448"/>
                    <a:pt x="31149" y="19375"/>
                  </a:cubicBezTo>
                  <a:cubicBezTo>
                    <a:pt x="31182" y="19304"/>
                    <a:pt x="31197" y="19225"/>
                    <a:pt x="31261" y="19163"/>
                  </a:cubicBezTo>
                  <a:close/>
                  <a:moveTo>
                    <a:pt x="30202" y="19694"/>
                  </a:moveTo>
                  <a:lnTo>
                    <a:pt x="30256" y="19713"/>
                  </a:lnTo>
                  <a:lnTo>
                    <a:pt x="30248" y="19735"/>
                  </a:lnTo>
                  <a:lnTo>
                    <a:pt x="30193" y="19715"/>
                  </a:lnTo>
                  <a:lnTo>
                    <a:pt x="30202" y="19694"/>
                  </a:lnTo>
                  <a:close/>
                  <a:moveTo>
                    <a:pt x="30640" y="19591"/>
                  </a:moveTo>
                  <a:lnTo>
                    <a:pt x="30640" y="19591"/>
                  </a:lnTo>
                  <a:cubicBezTo>
                    <a:pt x="30652" y="19651"/>
                    <a:pt x="30661" y="19700"/>
                    <a:pt x="30665" y="19756"/>
                  </a:cubicBezTo>
                  <a:cubicBezTo>
                    <a:pt x="30587" y="19742"/>
                    <a:pt x="30526" y="19742"/>
                    <a:pt x="30640" y="19591"/>
                  </a:cubicBezTo>
                  <a:close/>
                  <a:moveTo>
                    <a:pt x="30017" y="19690"/>
                  </a:moveTo>
                  <a:lnTo>
                    <a:pt x="30065" y="19700"/>
                  </a:lnTo>
                  <a:lnTo>
                    <a:pt x="30024" y="19803"/>
                  </a:lnTo>
                  <a:lnTo>
                    <a:pt x="29998" y="19797"/>
                  </a:lnTo>
                  <a:lnTo>
                    <a:pt x="30017" y="19690"/>
                  </a:lnTo>
                  <a:close/>
                  <a:moveTo>
                    <a:pt x="30661" y="19990"/>
                  </a:moveTo>
                  <a:lnTo>
                    <a:pt x="30679" y="19997"/>
                  </a:lnTo>
                  <a:lnTo>
                    <a:pt x="30652" y="20062"/>
                  </a:lnTo>
                  <a:lnTo>
                    <a:pt x="30635" y="20054"/>
                  </a:lnTo>
                  <a:lnTo>
                    <a:pt x="30661" y="19990"/>
                  </a:lnTo>
                  <a:close/>
                  <a:moveTo>
                    <a:pt x="30663" y="20240"/>
                  </a:moveTo>
                  <a:lnTo>
                    <a:pt x="30715" y="20262"/>
                  </a:lnTo>
                  <a:lnTo>
                    <a:pt x="30707" y="20284"/>
                  </a:lnTo>
                  <a:lnTo>
                    <a:pt x="30654" y="20262"/>
                  </a:lnTo>
                  <a:lnTo>
                    <a:pt x="30663" y="20240"/>
                  </a:lnTo>
                  <a:close/>
                  <a:moveTo>
                    <a:pt x="29531" y="20277"/>
                  </a:moveTo>
                  <a:lnTo>
                    <a:pt x="29583" y="20299"/>
                  </a:lnTo>
                  <a:lnTo>
                    <a:pt x="29575" y="20319"/>
                  </a:lnTo>
                  <a:lnTo>
                    <a:pt x="29522" y="20296"/>
                  </a:lnTo>
                  <a:lnTo>
                    <a:pt x="29531" y="20277"/>
                  </a:lnTo>
                  <a:close/>
                  <a:moveTo>
                    <a:pt x="30452" y="20353"/>
                  </a:moveTo>
                  <a:lnTo>
                    <a:pt x="30468" y="20360"/>
                  </a:lnTo>
                  <a:lnTo>
                    <a:pt x="30443" y="20425"/>
                  </a:lnTo>
                  <a:lnTo>
                    <a:pt x="30426" y="20418"/>
                  </a:lnTo>
                  <a:lnTo>
                    <a:pt x="30452" y="20353"/>
                  </a:lnTo>
                  <a:close/>
                  <a:moveTo>
                    <a:pt x="30558" y="20343"/>
                  </a:moveTo>
                  <a:lnTo>
                    <a:pt x="30607" y="20355"/>
                  </a:lnTo>
                  <a:lnTo>
                    <a:pt x="30564" y="20462"/>
                  </a:lnTo>
                  <a:lnTo>
                    <a:pt x="30536" y="20456"/>
                  </a:lnTo>
                  <a:lnTo>
                    <a:pt x="30558" y="20343"/>
                  </a:lnTo>
                  <a:close/>
                  <a:moveTo>
                    <a:pt x="30801" y="20480"/>
                  </a:moveTo>
                  <a:lnTo>
                    <a:pt x="30801" y="20480"/>
                  </a:lnTo>
                  <a:cubicBezTo>
                    <a:pt x="30776" y="20556"/>
                    <a:pt x="30758" y="20616"/>
                    <a:pt x="30735" y="20690"/>
                  </a:cubicBezTo>
                  <a:cubicBezTo>
                    <a:pt x="30689" y="20677"/>
                    <a:pt x="30655" y="20666"/>
                    <a:pt x="30633" y="20659"/>
                  </a:cubicBezTo>
                  <a:cubicBezTo>
                    <a:pt x="30605" y="20672"/>
                    <a:pt x="30586" y="20686"/>
                    <a:pt x="30567" y="20697"/>
                  </a:cubicBezTo>
                  <a:lnTo>
                    <a:pt x="30558" y="20669"/>
                  </a:lnTo>
                  <a:lnTo>
                    <a:pt x="30620" y="20643"/>
                  </a:lnTo>
                  <a:lnTo>
                    <a:pt x="30624" y="20661"/>
                  </a:lnTo>
                  <a:cubicBezTo>
                    <a:pt x="30626" y="20609"/>
                    <a:pt x="30618" y="20569"/>
                    <a:pt x="30611" y="20522"/>
                  </a:cubicBezTo>
                  <a:cubicBezTo>
                    <a:pt x="30633" y="20522"/>
                    <a:pt x="30654" y="20523"/>
                    <a:pt x="30675" y="20523"/>
                  </a:cubicBezTo>
                  <a:cubicBezTo>
                    <a:pt x="30690" y="20523"/>
                    <a:pt x="30706" y="20523"/>
                    <a:pt x="30721" y="20521"/>
                  </a:cubicBezTo>
                  <a:cubicBezTo>
                    <a:pt x="30739" y="20519"/>
                    <a:pt x="30758" y="20502"/>
                    <a:pt x="30801" y="20480"/>
                  </a:cubicBezTo>
                  <a:close/>
                  <a:moveTo>
                    <a:pt x="30454" y="20758"/>
                  </a:moveTo>
                  <a:lnTo>
                    <a:pt x="30507" y="20781"/>
                  </a:lnTo>
                  <a:lnTo>
                    <a:pt x="30498" y="20803"/>
                  </a:lnTo>
                  <a:lnTo>
                    <a:pt x="30445" y="20778"/>
                  </a:lnTo>
                  <a:lnTo>
                    <a:pt x="30454" y="20758"/>
                  </a:lnTo>
                  <a:close/>
                  <a:moveTo>
                    <a:pt x="30009" y="20931"/>
                  </a:moveTo>
                  <a:lnTo>
                    <a:pt x="30062" y="20956"/>
                  </a:lnTo>
                  <a:lnTo>
                    <a:pt x="30053" y="20977"/>
                  </a:lnTo>
                  <a:lnTo>
                    <a:pt x="30000" y="20953"/>
                  </a:lnTo>
                  <a:lnTo>
                    <a:pt x="30009" y="20931"/>
                  </a:lnTo>
                  <a:close/>
                  <a:moveTo>
                    <a:pt x="30267" y="21027"/>
                  </a:moveTo>
                  <a:lnTo>
                    <a:pt x="30267" y="21027"/>
                  </a:lnTo>
                  <a:cubicBezTo>
                    <a:pt x="30258" y="21062"/>
                    <a:pt x="30252" y="21102"/>
                    <a:pt x="30233" y="21152"/>
                  </a:cubicBezTo>
                  <a:cubicBezTo>
                    <a:pt x="30176" y="21124"/>
                    <a:pt x="30130" y="21102"/>
                    <a:pt x="30050" y="21064"/>
                  </a:cubicBezTo>
                  <a:cubicBezTo>
                    <a:pt x="30143" y="21047"/>
                    <a:pt x="30199" y="21039"/>
                    <a:pt x="30267" y="21027"/>
                  </a:cubicBezTo>
                  <a:close/>
                  <a:moveTo>
                    <a:pt x="30434" y="20972"/>
                  </a:moveTo>
                  <a:cubicBezTo>
                    <a:pt x="30597" y="20972"/>
                    <a:pt x="30463" y="21141"/>
                    <a:pt x="30537" y="21198"/>
                  </a:cubicBezTo>
                  <a:cubicBezTo>
                    <a:pt x="30459" y="21223"/>
                    <a:pt x="30411" y="21234"/>
                    <a:pt x="30323" y="21258"/>
                  </a:cubicBezTo>
                  <a:cubicBezTo>
                    <a:pt x="30382" y="21139"/>
                    <a:pt x="30398" y="21049"/>
                    <a:pt x="30427" y="20972"/>
                  </a:cubicBezTo>
                  <a:cubicBezTo>
                    <a:pt x="30429" y="20972"/>
                    <a:pt x="30431" y="20972"/>
                    <a:pt x="30434" y="20972"/>
                  </a:cubicBezTo>
                  <a:close/>
                  <a:moveTo>
                    <a:pt x="2989" y="21250"/>
                  </a:moveTo>
                  <a:lnTo>
                    <a:pt x="3015" y="21311"/>
                  </a:lnTo>
                  <a:lnTo>
                    <a:pt x="2997" y="21318"/>
                  </a:lnTo>
                  <a:lnTo>
                    <a:pt x="2971" y="21258"/>
                  </a:lnTo>
                  <a:lnTo>
                    <a:pt x="2989" y="21250"/>
                  </a:lnTo>
                  <a:close/>
                  <a:moveTo>
                    <a:pt x="29507" y="21368"/>
                  </a:moveTo>
                  <a:cubicBezTo>
                    <a:pt x="29582" y="21368"/>
                    <a:pt x="29643" y="21396"/>
                    <a:pt x="29690" y="21453"/>
                  </a:cubicBezTo>
                  <a:lnTo>
                    <a:pt x="29690" y="21453"/>
                  </a:lnTo>
                  <a:cubicBezTo>
                    <a:pt x="29609" y="21442"/>
                    <a:pt x="29540" y="21406"/>
                    <a:pt x="29472" y="21370"/>
                  </a:cubicBezTo>
                  <a:cubicBezTo>
                    <a:pt x="29484" y="21368"/>
                    <a:pt x="29496" y="21368"/>
                    <a:pt x="29507" y="21368"/>
                  </a:cubicBezTo>
                  <a:close/>
                  <a:moveTo>
                    <a:pt x="29806" y="21424"/>
                  </a:moveTo>
                  <a:lnTo>
                    <a:pt x="29796" y="21483"/>
                  </a:lnTo>
                  <a:lnTo>
                    <a:pt x="29900" y="21604"/>
                  </a:lnTo>
                  <a:lnTo>
                    <a:pt x="29900" y="21604"/>
                  </a:lnTo>
                  <a:cubicBezTo>
                    <a:pt x="29876" y="21616"/>
                    <a:pt x="29852" y="21623"/>
                    <a:pt x="29829" y="21623"/>
                  </a:cubicBezTo>
                  <a:cubicBezTo>
                    <a:pt x="29799" y="21623"/>
                    <a:pt x="29769" y="21613"/>
                    <a:pt x="29739" y="21593"/>
                  </a:cubicBezTo>
                  <a:cubicBezTo>
                    <a:pt x="29758" y="21558"/>
                    <a:pt x="29777" y="21521"/>
                    <a:pt x="29796" y="21483"/>
                  </a:cubicBezTo>
                  <a:lnTo>
                    <a:pt x="29756" y="21462"/>
                  </a:lnTo>
                  <a:lnTo>
                    <a:pt x="29756" y="21462"/>
                  </a:lnTo>
                  <a:cubicBezTo>
                    <a:pt x="29778" y="21440"/>
                    <a:pt x="29792" y="21432"/>
                    <a:pt x="29806" y="21424"/>
                  </a:cubicBezTo>
                  <a:close/>
                  <a:moveTo>
                    <a:pt x="29984" y="21603"/>
                  </a:moveTo>
                  <a:cubicBezTo>
                    <a:pt x="30006" y="21603"/>
                    <a:pt x="30025" y="21610"/>
                    <a:pt x="30043" y="21618"/>
                  </a:cubicBezTo>
                  <a:lnTo>
                    <a:pt x="30027" y="21659"/>
                  </a:lnTo>
                  <a:lnTo>
                    <a:pt x="29915" y="21630"/>
                  </a:lnTo>
                  <a:lnTo>
                    <a:pt x="29918" y="21623"/>
                  </a:lnTo>
                  <a:lnTo>
                    <a:pt x="29918" y="21623"/>
                  </a:lnTo>
                  <a:cubicBezTo>
                    <a:pt x="29944" y="21608"/>
                    <a:pt x="29965" y="21603"/>
                    <a:pt x="29984" y="21603"/>
                  </a:cubicBezTo>
                  <a:close/>
                  <a:moveTo>
                    <a:pt x="30090" y="21811"/>
                  </a:moveTo>
                  <a:lnTo>
                    <a:pt x="30118" y="21821"/>
                  </a:lnTo>
                  <a:lnTo>
                    <a:pt x="30052" y="21996"/>
                  </a:lnTo>
                  <a:lnTo>
                    <a:pt x="30003" y="21977"/>
                  </a:lnTo>
                  <a:lnTo>
                    <a:pt x="30090" y="21811"/>
                  </a:lnTo>
                  <a:close/>
                  <a:moveTo>
                    <a:pt x="3355" y="22180"/>
                  </a:moveTo>
                  <a:lnTo>
                    <a:pt x="3374" y="22207"/>
                  </a:lnTo>
                  <a:lnTo>
                    <a:pt x="3301" y="22270"/>
                  </a:lnTo>
                  <a:lnTo>
                    <a:pt x="3270" y="22223"/>
                  </a:lnTo>
                  <a:lnTo>
                    <a:pt x="3355" y="22180"/>
                  </a:lnTo>
                  <a:close/>
                  <a:moveTo>
                    <a:pt x="28672" y="22457"/>
                  </a:moveTo>
                  <a:lnTo>
                    <a:pt x="28688" y="22467"/>
                  </a:lnTo>
                  <a:lnTo>
                    <a:pt x="28651" y="22523"/>
                  </a:lnTo>
                  <a:lnTo>
                    <a:pt x="28635" y="22511"/>
                  </a:lnTo>
                  <a:lnTo>
                    <a:pt x="28672" y="22457"/>
                  </a:lnTo>
                  <a:close/>
                  <a:moveTo>
                    <a:pt x="29238" y="22426"/>
                  </a:moveTo>
                  <a:cubicBezTo>
                    <a:pt x="29241" y="22525"/>
                    <a:pt x="29243" y="22570"/>
                    <a:pt x="29244" y="22638"/>
                  </a:cubicBezTo>
                  <a:cubicBezTo>
                    <a:pt x="29191" y="22620"/>
                    <a:pt x="29166" y="22611"/>
                    <a:pt x="29125" y="22598"/>
                  </a:cubicBezTo>
                  <a:cubicBezTo>
                    <a:pt x="29155" y="22553"/>
                    <a:pt x="29180" y="22514"/>
                    <a:pt x="29238" y="22426"/>
                  </a:cubicBezTo>
                  <a:close/>
                  <a:moveTo>
                    <a:pt x="30156" y="22570"/>
                  </a:moveTo>
                  <a:lnTo>
                    <a:pt x="30174" y="22579"/>
                  </a:lnTo>
                  <a:lnTo>
                    <a:pt x="30140" y="22642"/>
                  </a:lnTo>
                  <a:lnTo>
                    <a:pt x="30124" y="22633"/>
                  </a:lnTo>
                  <a:lnTo>
                    <a:pt x="30156" y="22570"/>
                  </a:lnTo>
                  <a:close/>
                  <a:moveTo>
                    <a:pt x="29340" y="22663"/>
                  </a:moveTo>
                  <a:lnTo>
                    <a:pt x="29437" y="22725"/>
                  </a:lnTo>
                  <a:lnTo>
                    <a:pt x="29418" y="22754"/>
                  </a:lnTo>
                  <a:lnTo>
                    <a:pt x="29321" y="22692"/>
                  </a:lnTo>
                  <a:lnTo>
                    <a:pt x="29340" y="22663"/>
                  </a:lnTo>
                  <a:close/>
                  <a:moveTo>
                    <a:pt x="29596" y="22725"/>
                  </a:moveTo>
                  <a:lnTo>
                    <a:pt x="29612" y="22735"/>
                  </a:lnTo>
                  <a:lnTo>
                    <a:pt x="29574" y="22794"/>
                  </a:lnTo>
                  <a:lnTo>
                    <a:pt x="29558" y="22784"/>
                  </a:lnTo>
                  <a:lnTo>
                    <a:pt x="29596" y="22725"/>
                  </a:lnTo>
                  <a:close/>
                  <a:moveTo>
                    <a:pt x="29079" y="22885"/>
                  </a:moveTo>
                  <a:lnTo>
                    <a:pt x="29096" y="22895"/>
                  </a:lnTo>
                  <a:lnTo>
                    <a:pt x="29057" y="22953"/>
                  </a:lnTo>
                  <a:lnTo>
                    <a:pt x="29041" y="22942"/>
                  </a:lnTo>
                  <a:lnTo>
                    <a:pt x="29079" y="22885"/>
                  </a:lnTo>
                  <a:close/>
                  <a:moveTo>
                    <a:pt x="28753" y="22928"/>
                  </a:moveTo>
                  <a:lnTo>
                    <a:pt x="28896" y="23026"/>
                  </a:lnTo>
                  <a:lnTo>
                    <a:pt x="28876" y="23054"/>
                  </a:lnTo>
                  <a:lnTo>
                    <a:pt x="28735" y="22957"/>
                  </a:lnTo>
                  <a:lnTo>
                    <a:pt x="28753" y="22928"/>
                  </a:lnTo>
                  <a:close/>
                  <a:moveTo>
                    <a:pt x="29797" y="22934"/>
                  </a:moveTo>
                  <a:lnTo>
                    <a:pt x="29822" y="22950"/>
                  </a:lnTo>
                  <a:lnTo>
                    <a:pt x="29744" y="23069"/>
                  </a:lnTo>
                  <a:lnTo>
                    <a:pt x="29719" y="23054"/>
                  </a:lnTo>
                  <a:lnTo>
                    <a:pt x="29797" y="22934"/>
                  </a:lnTo>
                  <a:close/>
                  <a:moveTo>
                    <a:pt x="3883" y="23109"/>
                  </a:moveTo>
                  <a:lnTo>
                    <a:pt x="3895" y="23128"/>
                  </a:lnTo>
                  <a:lnTo>
                    <a:pt x="3845" y="23156"/>
                  </a:lnTo>
                  <a:lnTo>
                    <a:pt x="3835" y="23137"/>
                  </a:lnTo>
                  <a:lnTo>
                    <a:pt x="3883" y="23109"/>
                  </a:lnTo>
                  <a:close/>
                  <a:moveTo>
                    <a:pt x="29047" y="23215"/>
                  </a:moveTo>
                  <a:lnTo>
                    <a:pt x="29143" y="23279"/>
                  </a:lnTo>
                  <a:lnTo>
                    <a:pt x="29124" y="23309"/>
                  </a:lnTo>
                  <a:lnTo>
                    <a:pt x="29029" y="23243"/>
                  </a:lnTo>
                  <a:lnTo>
                    <a:pt x="29047" y="23215"/>
                  </a:lnTo>
                  <a:close/>
                  <a:moveTo>
                    <a:pt x="28968" y="23335"/>
                  </a:moveTo>
                  <a:lnTo>
                    <a:pt x="29015" y="23369"/>
                  </a:lnTo>
                  <a:lnTo>
                    <a:pt x="29001" y="23388"/>
                  </a:lnTo>
                  <a:lnTo>
                    <a:pt x="28954" y="23354"/>
                  </a:lnTo>
                  <a:lnTo>
                    <a:pt x="28968" y="23335"/>
                  </a:lnTo>
                  <a:close/>
                  <a:moveTo>
                    <a:pt x="29681" y="23401"/>
                  </a:moveTo>
                  <a:lnTo>
                    <a:pt x="29728" y="23434"/>
                  </a:lnTo>
                  <a:lnTo>
                    <a:pt x="29715" y="23454"/>
                  </a:lnTo>
                  <a:lnTo>
                    <a:pt x="29668" y="23422"/>
                  </a:lnTo>
                  <a:lnTo>
                    <a:pt x="29681" y="23401"/>
                  </a:lnTo>
                  <a:close/>
                  <a:moveTo>
                    <a:pt x="29194" y="23410"/>
                  </a:moveTo>
                  <a:lnTo>
                    <a:pt x="29241" y="23443"/>
                  </a:lnTo>
                  <a:lnTo>
                    <a:pt x="29228" y="23463"/>
                  </a:lnTo>
                  <a:lnTo>
                    <a:pt x="29181" y="23429"/>
                  </a:lnTo>
                  <a:lnTo>
                    <a:pt x="29194" y="23410"/>
                  </a:lnTo>
                  <a:close/>
                  <a:moveTo>
                    <a:pt x="29068" y="23635"/>
                  </a:moveTo>
                  <a:lnTo>
                    <a:pt x="29084" y="23647"/>
                  </a:lnTo>
                  <a:lnTo>
                    <a:pt x="29046" y="23706"/>
                  </a:lnTo>
                  <a:lnTo>
                    <a:pt x="29029" y="23694"/>
                  </a:lnTo>
                  <a:lnTo>
                    <a:pt x="29068" y="23635"/>
                  </a:lnTo>
                  <a:close/>
                  <a:moveTo>
                    <a:pt x="27901" y="23618"/>
                  </a:moveTo>
                  <a:cubicBezTo>
                    <a:pt x="27935" y="23634"/>
                    <a:pt x="27960" y="23646"/>
                    <a:pt x="27998" y="23663"/>
                  </a:cubicBezTo>
                  <a:cubicBezTo>
                    <a:pt x="27966" y="23705"/>
                    <a:pt x="27938" y="23740"/>
                    <a:pt x="27910" y="23774"/>
                  </a:cubicBezTo>
                  <a:cubicBezTo>
                    <a:pt x="27885" y="23753"/>
                    <a:pt x="27870" y="23741"/>
                    <a:pt x="27845" y="23721"/>
                  </a:cubicBezTo>
                  <a:cubicBezTo>
                    <a:pt x="27861" y="23691"/>
                    <a:pt x="27879" y="23659"/>
                    <a:pt x="27901" y="23618"/>
                  </a:cubicBezTo>
                  <a:close/>
                  <a:moveTo>
                    <a:pt x="29269" y="23715"/>
                  </a:moveTo>
                  <a:lnTo>
                    <a:pt x="29363" y="23782"/>
                  </a:lnTo>
                  <a:lnTo>
                    <a:pt x="29343" y="23813"/>
                  </a:lnTo>
                  <a:lnTo>
                    <a:pt x="29250" y="23746"/>
                  </a:lnTo>
                  <a:lnTo>
                    <a:pt x="29250" y="23744"/>
                  </a:lnTo>
                  <a:lnTo>
                    <a:pt x="29269" y="23715"/>
                  </a:lnTo>
                  <a:close/>
                  <a:moveTo>
                    <a:pt x="27941" y="23972"/>
                  </a:moveTo>
                  <a:lnTo>
                    <a:pt x="27954" y="23986"/>
                  </a:lnTo>
                  <a:lnTo>
                    <a:pt x="27913" y="24037"/>
                  </a:lnTo>
                  <a:lnTo>
                    <a:pt x="27898" y="24025"/>
                  </a:lnTo>
                  <a:lnTo>
                    <a:pt x="27939" y="23972"/>
                  </a:lnTo>
                  <a:close/>
                  <a:moveTo>
                    <a:pt x="28451" y="24151"/>
                  </a:moveTo>
                  <a:cubicBezTo>
                    <a:pt x="28490" y="24151"/>
                    <a:pt x="28521" y="24165"/>
                    <a:pt x="28529" y="24225"/>
                  </a:cubicBezTo>
                  <a:cubicBezTo>
                    <a:pt x="28484" y="24234"/>
                    <a:pt x="28444" y="24243"/>
                    <a:pt x="28389" y="24253"/>
                  </a:cubicBezTo>
                  <a:cubicBezTo>
                    <a:pt x="28360" y="24224"/>
                    <a:pt x="28323" y="24187"/>
                    <a:pt x="28288" y="24152"/>
                  </a:cubicBezTo>
                  <a:lnTo>
                    <a:pt x="28288" y="24152"/>
                  </a:lnTo>
                  <a:cubicBezTo>
                    <a:pt x="28301" y="24161"/>
                    <a:pt x="28318" y="24164"/>
                    <a:pt x="28335" y="24164"/>
                  </a:cubicBezTo>
                  <a:cubicBezTo>
                    <a:pt x="28372" y="24164"/>
                    <a:pt x="28415" y="24151"/>
                    <a:pt x="28451" y="24151"/>
                  </a:cubicBezTo>
                  <a:close/>
                  <a:moveTo>
                    <a:pt x="29021" y="24249"/>
                  </a:moveTo>
                  <a:lnTo>
                    <a:pt x="29065" y="24284"/>
                  </a:lnTo>
                  <a:lnTo>
                    <a:pt x="29050" y="24303"/>
                  </a:lnTo>
                  <a:lnTo>
                    <a:pt x="29006" y="24268"/>
                  </a:lnTo>
                  <a:lnTo>
                    <a:pt x="29021" y="24249"/>
                  </a:lnTo>
                  <a:close/>
                  <a:moveTo>
                    <a:pt x="27947" y="24240"/>
                  </a:moveTo>
                  <a:lnTo>
                    <a:pt x="27961" y="24253"/>
                  </a:lnTo>
                  <a:lnTo>
                    <a:pt x="27919" y="24306"/>
                  </a:lnTo>
                  <a:lnTo>
                    <a:pt x="27904" y="24293"/>
                  </a:lnTo>
                  <a:lnTo>
                    <a:pt x="27947" y="24240"/>
                  </a:lnTo>
                  <a:close/>
                  <a:moveTo>
                    <a:pt x="3261" y="24372"/>
                  </a:moveTo>
                  <a:lnTo>
                    <a:pt x="3281" y="24402"/>
                  </a:lnTo>
                  <a:lnTo>
                    <a:pt x="3186" y="24464"/>
                  </a:lnTo>
                  <a:lnTo>
                    <a:pt x="3164" y="24434"/>
                  </a:lnTo>
                  <a:lnTo>
                    <a:pt x="3261" y="24372"/>
                  </a:lnTo>
                  <a:close/>
                  <a:moveTo>
                    <a:pt x="28625" y="24571"/>
                  </a:moveTo>
                  <a:lnTo>
                    <a:pt x="28715" y="24609"/>
                  </a:lnTo>
                  <a:lnTo>
                    <a:pt x="28681" y="24661"/>
                  </a:lnTo>
                  <a:lnTo>
                    <a:pt x="28607" y="24599"/>
                  </a:lnTo>
                  <a:lnTo>
                    <a:pt x="28625" y="24571"/>
                  </a:lnTo>
                  <a:close/>
                  <a:moveTo>
                    <a:pt x="27338" y="24683"/>
                  </a:moveTo>
                  <a:lnTo>
                    <a:pt x="27358" y="24702"/>
                  </a:lnTo>
                  <a:lnTo>
                    <a:pt x="27265" y="24798"/>
                  </a:lnTo>
                  <a:lnTo>
                    <a:pt x="27243" y="24779"/>
                  </a:lnTo>
                  <a:lnTo>
                    <a:pt x="27338" y="24683"/>
                  </a:lnTo>
                  <a:close/>
                  <a:moveTo>
                    <a:pt x="27338" y="24990"/>
                  </a:moveTo>
                  <a:lnTo>
                    <a:pt x="27379" y="25030"/>
                  </a:lnTo>
                  <a:lnTo>
                    <a:pt x="27363" y="25046"/>
                  </a:lnTo>
                  <a:lnTo>
                    <a:pt x="27321" y="25007"/>
                  </a:lnTo>
                  <a:lnTo>
                    <a:pt x="27338" y="24990"/>
                  </a:lnTo>
                  <a:close/>
                  <a:moveTo>
                    <a:pt x="28554" y="25139"/>
                  </a:moveTo>
                  <a:lnTo>
                    <a:pt x="28569" y="25152"/>
                  </a:lnTo>
                  <a:lnTo>
                    <a:pt x="28523" y="25208"/>
                  </a:lnTo>
                  <a:lnTo>
                    <a:pt x="28509" y="25195"/>
                  </a:lnTo>
                  <a:lnTo>
                    <a:pt x="28554" y="25139"/>
                  </a:lnTo>
                  <a:close/>
                  <a:moveTo>
                    <a:pt x="26962" y="25155"/>
                  </a:moveTo>
                  <a:lnTo>
                    <a:pt x="26976" y="25170"/>
                  </a:lnTo>
                  <a:lnTo>
                    <a:pt x="26930" y="25217"/>
                  </a:lnTo>
                  <a:lnTo>
                    <a:pt x="26917" y="25204"/>
                  </a:lnTo>
                  <a:lnTo>
                    <a:pt x="26962" y="25155"/>
                  </a:lnTo>
                  <a:close/>
                  <a:moveTo>
                    <a:pt x="27436" y="25070"/>
                  </a:moveTo>
                  <a:lnTo>
                    <a:pt x="27460" y="25089"/>
                  </a:lnTo>
                  <a:lnTo>
                    <a:pt x="27346" y="25235"/>
                  </a:lnTo>
                  <a:lnTo>
                    <a:pt x="27310" y="25199"/>
                  </a:lnTo>
                  <a:lnTo>
                    <a:pt x="27436" y="25070"/>
                  </a:lnTo>
                  <a:close/>
                  <a:moveTo>
                    <a:pt x="4066" y="25211"/>
                  </a:moveTo>
                  <a:lnTo>
                    <a:pt x="4082" y="25229"/>
                  </a:lnTo>
                  <a:lnTo>
                    <a:pt x="4035" y="25264"/>
                  </a:lnTo>
                  <a:lnTo>
                    <a:pt x="4020" y="25246"/>
                  </a:lnTo>
                  <a:lnTo>
                    <a:pt x="4066" y="25211"/>
                  </a:lnTo>
                  <a:close/>
                  <a:moveTo>
                    <a:pt x="5190" y="25290"/>
                  </a:moveTo>
                  <a:lnTo>
                    <a:pt x="5204" y="25307"/>
                  </a:lnTo>
                  <a:lnTo>
                    <a:pt x="5160" y="25345"/>
                  </a:lnTo>
                  <a:lnTo>
                    <a:pt x="5145" y="25327"/>
                  </a:lnTo>
                  <a:lnTo>
                    <a:pt x="5190" y="25290"/>
                  </a:lnTo>
                  <a:close/>
                  <a:moveTo>
                    <a:pt x="26920" y="25336"/>
                  </a:moveTo>
                  <a:lnTo>
                    <a:pt x="26961" y="25377"/>
                  </a:lnTo>
                  <a:lnTo>
                    <a:pt x="26945" y="25393"/>
                  </a:lnTo>
                  <a:lnTo>
                    <a:pt x="26905" y="25352"/>
                  </a:lnTo>
                  <a:lnTo>
                    <a:pt x="26920" y="25336"/>
                  </a:lnTo>
                  <a:close/>
                  <a:moveTo>
                    <a:pt x="28338" y="25363"/>
                  </a:moveTo>
                  <a:lnTo>
                    <a:pt x="28379" y="25402"/>
                  </a:lnTo>
                  <a:lnTo>
                    <a:pt x="28363" y="25420"/>
                  </a:lnTo>
                  <a:lnTo>
                    <a:pt x="28320" y="25380"/>
                  </a:lnTo>
                  <a:lnTo>
                    <a:pt x="28338" y="25363"/>
                  </a:lnTo>
                  <a:close/>
                  <a:moveTo>
                    <a:pt x="28340" y="25546"/>
                  </a:moveTo>
                  <a:cubicBezTo>
                    <a:pt x="28362" y="25546"/>
                    <a:pt x="28385" y="25572"/>
                    <a:pt x="28409" y="25645"/>
                  </a:cubicBezTo>
                  <a:cubicBezTo>
                    <a:pt x="28351" y="25641"/>
                    <a:pt x="28307" y="25636"/>
                    <a:pt x="28253" y="25630"/>
                  </a:cubicBezTo>
                  <a:cubicBezTo>
                    <a:pt x="28283" y="25588"/>
                    <a:pt x="28311" y="25546"/>
                    <a:pt x="28340" y="25546"/>
                  </a:cubicBezTo>
                  <a:close/>
                  <a:moveTo>
                    <a:pt x="27514" y="25446"/>
                  </a:moveTo>
                  <a:lnTo>
                    <a:pt x="27514" y="25446"/>
                  </a:lnTo>
                  <a:cubicBezTo>
                    <a:pt x="27505" y="25558"/>
                    <a:pt x="27502" y="25604"/>
                    <a:pt x="27496" y="25673"/>
                  </a:cubicBezTo>
                  <a:cubicBezTo>
                    <a:pt x="27455" y="25647"/>
                    <a:pt x="27433" y="25633"/>
                    <a:pt x="27401" y="25613"/>
                  </a:cubicBezTo>
                  <a:cubicBezTo>
                    <a:pt x="27424" y="25576"/>
                    <a:pt x="27446" y="25545"/>
                    <a:pt x="27514" y="25446"/>
                  </a:cubicBezTo>
                  <a:close/>
                  <a:moveTo>
                    <a:pt x="27477" y="25782"/>
                  </a:moveTo>
                  <a:lnTo>
                    <a:pt x="27491" y="25795"/>
                  </a:lnTo>
                  <a:lnTo>
                    <a:pt x="27442" y="25845"/>
                  </a:lnTo>
                  <a:lnTo>
                    <a:pt x="27429" y="25832"/>
                  </a:lnTo>
                  <a:lnTo>
                    <a:pt x="27477" y="25782"/>
                  </a:lnTo>
                  <a:close/>
                  <a:moveTo>
                    <a:pt x="27911" y="25735"/>
                  </a:moveTo>
                  <a:lnTo>
                    <a:pt x="27935" y="25750"/>
                  </a:lnTo>
                  <a:lnTo>
                    <a:pt x="27870" y="25850"/>
                  </a:lnTo>
                  <a:lnTo>
                    <a:pt x="27829" y="25820"/>
                  </a:lnTo>
                  <a:lnTo>
                    <a:pt x="27911" y="25735"/>
                  </a:lnTo>
                  <a:close/>
                  <a:moveTo>
                    <a:pt x="27548" y="25957"/>
                  </a:moveTo>
                  <a:lnTo>
                    <a:pt x="27561" y="25970"/>
                  </a:lnTo>
                  <a:lnTo>
                    <a:pt x="27511" y="26022"/>
                  </a:lnTo>
                  <a:lnTo>
                    <a:pt x="27498" y="26007"/>
                  </a:lnTo>
                  <a:lnTo>
                    <a:pt x="27548" y="25957"/>
                  </a:lnTo>
                  <a:close/>
                  <a:moveTo>
                    <a:pt x="26965" y="25966"/>
                  </a:moveTo>
                  <a:lnTo>
                    <a:pt x="26987" y="25982"/>
                  </a:lnTo>
                  <a:cubicBezTo>
                    <a:pt x="26965" y="26017"/>
                    <a:pt x="26937" y="26045"/>
                    <a:pt x="26914" y="26076"/>
                  </a:cubicBezTo>
                  <a:lnTo>
                    <a:pt x="26879" y="26041"/>
                  </a:lnTo>
                  <a:cubicBezTo>
                    <a:pt x="26906" y="26016"/>
                    <a:pt x="26939" y="25992"/>
                    <a:pt x="26965" y="25966"/>
                  </a:cubicBezTo>
                  <a:close/>
                  <a:moveTo>
                    <a:pt x="27905" y="25913"/>
                  </a:moveTo>
                  <a:lnTo>
                    <a:pt x="27926" y="25933"/>
                  </a:lnTo>
                  <a:lnTo>
                    <a:pt x="27774" y="26089"/>
                  </a:lnTo>
                  <a:lnTo>
                    <a:pt x="27755" y="26069"/>
                  </a:lnTo>
                  <a:lnTo>
                    <a:pt x="27905" y="25913"/>
                  </a:lnTo>
                  <a:close/>
                  <a:moveTo>
                    <a:pt x="26424" y="26063"/>
                  </a:moveTo>
                  <a:lnTo>
                    <a:pt x="26437" y="26078"/>
                  </a:lnTo>
                  <a:lnTo>
                    <a:pt x="26384" y="26122"/>
                  </a:lnTo>
                  <a:lnTo>
                    <a:pt x="26372" y="26107"/>
                  </a:lnTo>
                  <a:lnTo>
                    <a:pt x="26424" y="26063"/>
                  </a:lnTo>
                  <a:close/>
                  <a:moveTo>
                    <a:pt x="26056" y="26148"/>
                  </a:moveTo>
                  <a:lnTo>
                    <a:pt x="26068" y="26164"/>
                  </a:lnTo>
                  <a:lnTo>
                    <a:pt x="26016" y="26207"/>
                  </a:lnTo>
                  <a:lnTo>
                    <a:pt x="26005" y="26192"/>
                  </a:lnTo>
                  <a:lnTo>
                    <a:pt x="26056" y="26148"/>
                  </a:lnTo>
                  <a:close/>
                  <a:moveTo>
                    <a:pt x="27644" y="26179"/>
                  </a:moveTo>
                  <a:lnTo>
                    <a:pt x="27708" y="26248"/>
                  </a:lnTo>
                  <a:lnTo>
                    <a:pt x="27686" y="26276"/>
                  </a:lnTo>
                  <a:lnTo>
                    <a:pt x="27602" y="26225"/>
                  </a:lnTo>
                  <a:lnTo>
                    <a:pt x="27644" y="26179"/>
                  </a:lnTo>
                  <a:close/>
                  <a:moveTo>
                    <a:pt x="26365" y="26238"/>
                  </a:moveTo>
                  <a:lnTo>
                    <a:pt x="26402" y="26282"/>
                  </a:lnTo>
                  <a:lnTo>
                    <a:pt x="26384" y="26297"/>
                  </a:lnTo>
                  <a:lnTo>
                    <a:pt x="26347" y="26253"/>
                  </a:lnTo>
                  <a:lnTo>
                    <a:pt x="26365" y="26238"/>
                  </a:lnTo>
                  <a:close/>
                  <a:moveTo>
                    <a:pt x="27776" y="26301"/>
                  </a:moveTo>
                  <a:lnTo>
                    <a:pt x="27789" y="26314"/>
                  </a:lnTo>
                  <a:lnTo>
                    <a:pt x="27738" y="26367"/>
                  </a:lnTo>
                  <a:lnTo>
                    <a:pt x="27724" y="26353"/>
                  </a:lnTo>
                  <a:lnTo>
                    <a:pt x="27776" y="26301"/>
                  </a:lnTo>
                  <a:close/>
                  <a:moveTo>
                    <a:pt x="25649" y="26317"/>
                  </a:moveTo>
                  <a:lnTo>
                    <a:pt x="25684" y="26363"/>
                  </a:lnTo>
                  <a:lnTo>
                    <a:pt x="25668" y="26376"/>
                  </a:lnTo>
                  <a:lnTo>
                    <a:pt x="25632" y="26332"/>
                  </a:lnTo>
                  <a:lnTo>
                    <a:pt x="25649" y="26317"/>
                  </a:lnTo>
                  <a:close/>
                  <a:moveTo>
                    <a:pt x="25887" y="26367"/>
                  </a:moveTo>
                  <a:lnTo>
                    <a:pt x="25899" y="26382"/>
                  </a:lnTo>
                  <a:lnTo>
                    <a:pt x="25847" y="26426"/>
                  </a:lnTo>
                  <a:lnTo>
                    <a:pt x="25835" y="26412"/>
                  </a:lnTo>
                  <a:lnTo>
                    <a:pt x="25887" y="26367"/>
                  </a:lnTo>
                  <a:close/>
                  <a:moveTo>
                    <a:pt x="25794" y="26495"/>
                  </a:moveTo>
                  <a:lnTo>
                    <a:pt x="25865" y="26587"/>
                  </a:lnTo>
                  <a:lnTo>
                    <a:pt x="25840" y="26609"/>
                  </a:lnTo>
                  <a:lnTo>
                    <a:pt x="25769" y="26518"/>
                  </a:lnTo>
                  <a:lnTo>
                    <a:pt x="25794" y="26495"/>
                  </a:lnTo>
                  <a:close/>
                  <a:moveTo>
                    <a:pt x="27057" y="26582"/>
                  </a:moveTo>
                  <a:lnTo>
                    <a:pt x="27068" y="26597"/>
                  </a:lnTo>
                  <a:lnTo>
                    <a:pt x="27014" y="26643"/>
                  </a:lnTo>
                  <a:lnTo>
                    <a:pt x="27001" y="26628"/>
                  </a:lnTo>
                  <a:lnTo>
                    <a:pt x="27057" y="26582"/>
                  </a:lnTo>
                  <a:close/>
                  <a:moveTo>
                    <a:pt x="26289" y="26681"/>
                  </a:moveTo>
                  <a:lnTo>
                    <a:pt x="26361" y="26771"/>
                  </a:lnTo>
                  <a:lnTo>
                    <a:pt x="26334" y="26793"/>
                  </a:lnTo>
                  <a:lnTo>
                    <a:pt x="26262" y="26703"/>
                  </a:lnTo>
                  <a:lnTo>
                    <a:pt x="26289" y="26681"/>
                  </a:lnTo>
                  <a:close/>
                  <a:moveTo>
                    <a:pt x="26686" y="26721"/>
                  </a:moveTo>
                  <a:lnTo>
                    <a:pt x="26718" y="26756"/>
                  </a:lnTo>
                  <a:lnTo>
                    <a:pt x="26628" y="26832"/>
                  </a:lnTo>
                  <a:lnTo>
                    <a:pt x="26608" y="26813"/>
                  </a:lnTo>
                  <a:lnTo>
                    <a:pt x="26686" y="26721"/>
                  </a:lnTo>
                  <a:close/>
                  <a:moveTo>
                    <a:pt x="26090" y="26773"/>
                  </a:moveTo>
                  <a:lnTo>
                    <a:pt x="26125" y="26819"/>
                  </a:lnTo>
                  <a:lnTo>
                    <a:pt x="26108" y="26834"/>
                  </a:lnTo>
                  <a:lnTo>
                    <a:pt x="26072" y="26790"/>
                  </a:lnTo>
                  <a:lnTo>
                    <a:pt x="26090" y="26773"/>
                  </a:lnTo>
                  <a:close/>
                  <a:moveTo>
                    <a:pt x="26214" y="26821"/>
                  </a:moveTo>
                  <a:lnTo>
                    <a:pt x="26249" y="26865"/>
                  </a:lnTo>
                  <a:lnTo>
                    <a:pt x="26231" y="26881"/>
                  </a:lnTo>
                  <a:lnTo>
                    <a:pt x="26196" y="26835"/>
                  </a:lnTo>
                  <a:lnTo>
                    <a:pt x="26214" y="26821"/>
                  </a:lnTo>
                  <a:close/>
                  <a:moveTo>
                    <a:pt x="26795" y="26856"/>
                  </a:moveTo>
                  <a:lnTo>
                    <a:pt x="26868" y="26944"/>
                  </a:lnTo>
                  <a:lnTo>
                    <a:pt x="26840" y="26968"/>
                  </a:lnTo>
                  <a:lnTo>
                    <a:pt x="26767" y="26879"/>
                  </a:lnTo>
                  <a:lnTo>
                    <a:pt x="26795" y="26856"/>
                  </a:lnTo>
                  <a:close/>
                  <a:moveTo>
                    <a:pt x="26967" y="27037"/>
                  </a:moveTo>
                  <a:lnTo>
                    <a:pt x="26979" y="27052"/>
                  </a:lnTo>
                  <a:lnTo>
                    <a:pt x="26923" y="27099"/>
                  </a:lnTo>
                  <a:lnTo>
                    <a:pt x="26911" y="27084"/>
                  </a:lnTo>
                  <a:lnTo>
                    <a:pt x="26967" y="27037"/>
                  </a:lnTo>
                  <a:close/>
                  <a:moveTo>
                    <a:pt x="26618" y="27181"/>
                  </a:moveTo>
                  <a:lnTo>
                    <a:pt x="26630" y="27197"/>
                  </a:lnTo>
                  <a:lnTo>
                    <a:pt x="26574" y="27244"/>
                  </a:lnTo>
                  <a:lnTo>
                    <a:pt x="26574" y="27243"/>
                  </a:lnTo>
                  <a:lnTo>
                    <a:pt x="26562" y="27228"/>
                  </a:lnTo>
                  <a:lnTo>
                    <a:pt x="26618" y="27181"/>
                  </a:lnTo>
                  <a:close/>
                  <a:moveTo>
                    <a:pt x="24664" y="27193"/>
                  </a:moveTo>
                  <a:lnTo>
                    <a:pt x="24675" y="27209"/>
                  </a:lnTo>
                  <a:lnTo>
                    <a:pt x="24620" y="27247"/>
                  </a:lnTo>
                  <a:lnTo>
                    <a:pt x="24610" y="27231"/>
                  </a:lnTo>
                  <a:lnTo>
                    <a:pt x="24664" y="27193"/>
                  </a:lnTo>
                  <a:close/>
                  <a:moveTo>
                    <a:pt x="25902" y="27219"/>
                  </a:moveTo>
                  <a:lnTo>
                    <a:pt x="25935" y="27265"/>
                  </a:lnTo>
                  <a:lnTo>
                    <a:pt x="25916" y="27280"/>
                  </a:lnTo>
                  <a:lnTo>
                    <a:pt x="25882" y="27233"/>
                  </a:lnTo>
                  <a:lnTo>
                    <a:pt x="25902" y="27219"/>
                  </a:lnTo>
                  <a:close/>
                  <a:moveTo>
                    <a:pt x="26877" y="27313"/>
                  </a:moveTo>
                  <a:lnTo>
                    <a:pt x="26914" y="27359"/>
                  </a:lnTo>
                  <a:lnTo>
                    <a:pt x="26895" y="27375"/>
                  </a:lnTo>
                  <a:lnTo>
                    <a:pt x="26859" y="27330"/>
                  </a:lnTo>
                  <a:lnTo>
                    <a:pt x="26877" y="27313"/>
                  </a:lnTo>
                  <a:close/>
                  <a:moveTo>
                    <a:pt x="26003" y="27358"/>
                  </a:moveTo>
                  <a:lnTo>
                    <a:pt x="26038" y="27405"/>
                  </a:lnTo>
                  <a:lnTo>
                    <a:pt x="26018" y="27418"/>
                  </a:lnTo>
                  <a:lnTo>
                    <a:pt x="25984" y="27372"/>
                  </a:lnTo>
                  <a:lnTo>
                    <a:pt x="26003" y="27358"/>
                  </a:lnTo>
                  <a:close/>
                  <a:moveTo>
                    <a:pt x="6652" y="27165"/>
                  </a:moveTo>
                  <a:cubicBezTo>
                    <a:pt x="6765" y="27256"/>
                    <a:pt x="6818" y="27299"/>
                    <a:pt x="6864" y="27336"/>
                  </a:cubicBezTo>
                  <a:cubicBezTo>
                    <a:pt x="6826" y="27381"/>
                    <a:pt x="6798" y="27415"/>
                    <a:pt x="6724" y="27502"/>
                  </a:cubicBezTo>
                  <a:cubicBezTo>
                    <a:pt x="6749" y="27397"/>
                    <a:pt x="6770" y="27362"/>
                    <a:pt x="6762" y="27325"/>
                  </a:cubicBezTo>
                  <a:cubicBezTo>
                    <a:pt x="6756" y="27293"/>
                    <a:pt x="6720" y="27259"/>
                    <a:pt x="6652" y="27165"/>
                  </a:cubicBezTo>
                  <a:close/>
                  <a:moveTo>
                    <a:pt x="25397" y="27508"/>
                  </a:moveTo>
                  <a:lnTo>
                    <a:pt x="25463" y="27519"/>
                  </a:lnTo>
                  <a:lnTo>
                    <a:pt x="25459" y="27536"/>
                  </a:lnTo>
                  <a:cubicBezTo>
                    <a:pt x="25481" y="27520"/>
                    <a:pt x="25502" y="27519"/>
                    <a:pt x="25522" y="27519"/>
                  </a:cubicBezTo>
                  <a:cubicBezTo>
                    <a:pt x="25526" y="27519"/>
                    <a:pt x="25529" y="27519"/>
                    <a:pt x="25532" y="27519"/>
                  </a:cubicBezTo>
                  <a:lnTo>
                    <a:pt x="25524" y="27547"/>
                  </a:lnTo>
                  <a:lnTo>
                    <a:pt x="25457" y="27536"/>
                  </a:lnTo>
                  <a:lnTo>
                    <a:pt x="25462" y="27519"/>
                  </a:lnTo>
                  <a:lnTo>
                    <a:pt x="25462" y="27519"/>
                  </a:lnTo>
                  <a:cubicBezTo>
                    <a:pt x="25435" y="27536"/>
                    <a:pt x="25412" y="27536"/>
                    <a:pt x="25390" y="27536"/>
                  </a:cubicBezTo>
                  <a:lnTo>
                    <a:pt x="25397" y="27508"/>
                  </a:lnTo>
                  <a:close/>
                  <a:moveTo>
                    <a:pt x="26386" y="27316"/>
                  </a:moveTo>
                  <a:cubicBezTo>
                    <a:pt x="26517" y="27377"/>
                    <a:pt x="26631" y="27428"/>
                    <a:pt x="26756" y="27484"/>
                  </a:cubicBezTo>
                  <a:cubicBezTo>
                    <a:pt x="26718" y="27516"/>
                    <a:pt x="26693" y="27539"/>
                    <a:pt x="26665" y="27562"/>
                  </a:cubicBezTo>
                  <a:cubicBezTo>
                    <a:pt x="26620" y="27530"/>
                    <a:pt x="26581" y="27487"/>
                    <a:pt x="26530" y="27469"/>
                  </a:cubicBezTo>
                  <a:cubicBezTo>
                    <a:pt x="26505" y="27462"/>
                    <a:pt x="26478" y="27460"/>
                    <a:pt x="26449" y="27460"/>
                  </a:cubicBezTo>
                  <a:cubicBezTo>
                    <a:pt x="26425" y="27460"/>
                    <a:pt x="26400" y="27461"/>
                    <a:pt x="26374" y="27461"/>
                  </a:cubicBezTo>
                  <a:cubicBezTo>
                    <a:pt x="26365" y="27461"/>
                    <a:pt x="26355" y="27461"/>
                    <a:pt x="26346" y="27461"/>
                  </a:cubicBezTo>
                  <a:cubicBezTo>
                    <a:pt x="26359" y="27409"/>
                    <a:pt x="26367" y="27381"/>
                    <a:pt x="26386" y="27316"/>
                  </a:cubicBezTo>
                  <a:close/>
                  <a:moveTo>
                    <a:pt x="26446" y="27553"/>
                  </a:moveTo>
                  <a:lnTo>
                    <a:pt x="26458" y="27569"/>
                  </a:lnTo>
                  <a:lnTo>
                    <a:pt x="26402" y="27615"/>
                  </a:lnTo>
                  <a:lnTo>
                    <a:pt x="26392" y="27600"/>
                  </a:lnTo>
                  <a:lnTo>
                    <a:pt x="26446" y="27553"/>
                  </a:lnTo>
                  <a:close/>
                  <a:moveTo>
                    <a:pt x="24424" y="27746"/>
                  </a:moveTo>
                  <a:lnTo>
                    <a:pt x="24495" y="27817"/>
                  </a:lnTo>
                  <a:lnTo>
                    <a:pt x="24445" y="27847"/>
                  </a:lnTo>
                  <a:lnTo>
                    <a:pt x="24397" y="27765"/>
                  </a:lnTo>
                  <a:lnTo>
                    <a:pt x="24424" y="27746"/>
                  </a:lnTo>
                  <a:close/>
                  <a:moveTo>
                    <a:pt x="25575" y="27868"/>
                  </a:moveTo>
                  <a:lnTo>
                    <a:pt x="25607" y="27917"/>
                  </a:lnTo>
                  <a:lnTo>
                    <a:pt x="25588" y="27930"/>
                  </a:lnTo>
                  <a:lnTo>
                    <a:pt x="25556" y="27881"/>
                  </a:lnTo>
                  <a:lnTo>
                    <a:pt x="25575" y="27868"/>
                  </a:lnTo>
                  <a:close/>
                  <a:moveTo>
                    <a:pt x="26040" y="28034"/>
                  </a:moveTo>
                  <a:lnTo>
                    <a:pt x="26074" y="28081"/>
                  </a:lnTo>
                  <a:lnTo>
                    <a:pt x="26053" y="28096"/>
                  </a:lnTo>
                  <a:lnTo>
                    <a:pt x="26021" y="28049"/>
                  </a:lnTo>
                  <a:lnTo>
                    <a:pt x="26040" y="28034"/>
                  </a:lnTo>
                  <a:close/>
                  <a:moveTo>
                    <a:pt x="24867" y="28080"/>
                  </a:moveTo>
                  <a:lnTo>
                    <a:pt x="24898" y="28130"/>
                  </a:lnTo>
                  <a:lnTo>
                    <a:pt x="24878" y="28143"/>
                  </a:lnTo>
                  <a:lnTo>
                    <a:pt x="24848" y="28093"/>
                  </a:lnTo>
                  <a:lnTo>
                    <a:pt x="24867" y="28080"/>
                  </a:lnTo>
                  <a:close/>
                  <a:moveTo>
                    <a:pt x="25476" y="28043"/>
                  </a:moveTo>
                  <a:cubicBezTo>
                    <a:pt x="25480" y="28100"/>
                    <a:pt x="25483" y="28142"/>
                    <a:pt x="25484" y="28174"/>
                  </a:cubicBezTo>
                  <a:lnTo>
                    <a:pt x="25484" y="28174"/>
                  </a:lnTo>
                  <a:cubicBezTo>
                    <a:pt x="25469" y="28164"/>
                    <a:pt x="25455" y="28154"/>
                    <a:pt x="25444" y="28142"/>
                  </a:cubicBezTo>
                  <a:cubicBezTo>
                    <a:pt x="25437" y="28136"/>
                    <a:pt x="25453" y="28111"/>
                    <a:pt x="25476" y="28043"/>
                  </a:cubicBezTo>
                  <a:close/>
                  <a:moveTo>
                    <a:pt x="25500" y="28154"/>
                  </a:moveTo>
                  <a:cubicBezTo>
                    <a:pt x="25504" y="28154"/>
                    <a:pt x="25509" y="28173"/>
                    <a:pt x="25513" y="28192"/>
                  </a:cubicBezTo>
                  <a:lnTo>
                    <a:pt x="25513" y="28193"/>
                  </a:lnTo>
                  <a:cubicBezTo>
                    <a:pt x="25507" y="28189"/>
                    <a:pt x="25501" y="28185"/>
                    <a:pt x="25495" y="28181"/>
                  </a:cubicBezTo>
                  <a:lnTo>
                    <a:pt x="25495" y="28181"/>
                  </a:lnTo>
                  <a:cubicBezTo>
                    <a:pt x="25496" y="28161"/>
                    <a:pt x="25498" y="28154"/>
                    <a:pt x="25500" y="28154"/>
                  </a:cubicBezTo>
                  <a:close/>
                  <a:moveTo>
                    <a:pt x="24182" y="28140"/>
                  </a:moveTo>
                  <a:lnTo>
                    <a:pt x="24238" y="28240"/>
                  </a:lnTo>
                  <a:lnTo>
                    <a:pt x="24207" y="28258"/>
                  </a:lnTo>
                  <a:lnTo>
                    <a:pt x="24151" y="28156"/>
                  </a:lnTo>
                  <a:lnTo>
                    <a:pt x="24151" y="28156"/>
                  </a:lnTo>
                  <a:lnTo>
                    <a:pt x="24152" y="28158"/>
                  </a:lnTo>
                  <a:lnTo>
                    <a:pt x="24182" y="28140"/>
                  </a:lnTo>
                  <a:close/>
                  <a:moveTo>
                    <a:pt x="25476" y="28211"/>
                  </a:moveTo>
                  <a:lnTo>
                    <a:pt x="25484" y="28212"/>
                  </a:lnTo>
                  <a:lnTo>
                    <a:pt x="25484" y="28212"/>
                  </a:lnTo>
                  <a:cubicBezTo>
                    <a:pt x="25485" y="28255"/>
                    <a:pt x="25481" y="28268"/>
                    <a:pt x="25478" y="28280"/>
                  </a:cubicBezTo>
                  <a:lnTo>
                    <a:pt x="25450" y="28279"/>
                  </a:lnTo>
                  <a:lnTo>
                    <a:pt x="25476" y="28211"/>
                  </a:lnTo>
                  <a:close/>
                  <a:moveTo>
                    <a:pt x="25225" y="28246"/>
                  </a:moveTo>
                  <a:cubicBezTo>
                    <a:pt x="25250" y="28271"/>
                    <a:pt x="25273" y="28293"/>
                    <a:pt x="25347" y="28361"/>
                  </a:cubicBezTo>
                  <a:cubicBezTo>
                    <a:pt x="25235" y="28352"/>
                    <a:pt x="25188" y="28349"/>
                    <a:pt x="25120" y="28345"/>
                  </a:cubicBezTo>
                  <a:cubicBezTo>
                    <a:pt x="25166" y="28302"/>
                    <a:pt x="25190" y="28280"/>
                    <a:pt x="25225" y="28246"/>
                  </a:cubicBezTo>
                  <a:close/>
                  <a:moveTo>
                    <a:pt x="9569" y="28333"/>
                  </a:moveTo>
                  <a:lnTo>
                    <a:pt x="9628" y="28364"/>
                  </a:lnTo>
                  <a:lnTo>
                    <a:pt x="9619" y="28380"/>
                  </a:lnTo>
                  <a:lnTo>
                    <a:pt x="9561" y="28349"/>
                  </a:lnTo>
                  <a:lnTo>
                    <a:pt x="9569" y="28333"/>
                  </a:lnTo>
                  <a:close/>
                  <a:moveTo>
                    <a:pt x="22532" y="28333"/>
                  </a:moveTo>
                  <a:lnTo>
                    <a:pt x="22556" y="28386"/>
                  </a:lnTo>
                  <a:lnTo>
                    <a:pt x="22535" y="28395"/>
                  </a:lnTo>
                  <a:lnTo>
                    <a:pt x="22512" y="28342"/>
                  </a:lnTo>
                  <a:lnTo>
                    <a:pt x="22532" y="28333"/>
                  </a:lnTo>
                  <a:close/>
                  <a:moveTo>
                    <a:pt x="25712" y="28429"/>
                  </a:moveTo>
                  <a:lnTo>
                    <a:pt x="25722" y="28445"/>
                  </a:lnTo>
                  <a:lnTo>
                    <a:pt x="25660" y="28487"/>
                  </a:lnTo>
                  <a:lnTo>
                    <a:pt x="25650" y="28471"/>
                  </a:lnTo>
                  <a:lnTo>
                    <a:pt x="25712" y="28429"/>
                  </a:lnTo>
                  <a:close/>
                  <a:moveTo>
                    <a:pt x="7966" y="28486"/>
                  </a:moveTo>
                  <a:lnTo>
                    <a:pt x="7986" y="28499"/>
                  </a:lnTo>
                  <a:lnTo>
                    <a:pt x="7954" y="28546"/>
                  </a:lnTo>
                  <a:lnTo>
                    <a:pt x="7953" y="28546"/>
                  </a:lnTo>
                  <a:lnTo>
                    <a:pt x="7933" y="28535"/>
                  </a:lnTo>
                  <a:lnTo>
                    <a:pt x="7966" y="28486"/>
                  </a:lnTo>
                  <a:close/>
                  <a:moveTo>
                    <a:pt x="21934" y="28554"/>
                  </a:moveTo>
                  <a:lnTo>
                    <a:pt x="21940" y="28571"/>
                  </a:lnTo>
                  <a:lnTo>
                    <a:pt x="21879" y="28599"/>
                  </a:lnTo>
                  <a:lnTo>
                    <a:pt x="21872" y="28580"/>
                  </a:lnTo>
                  <a:lnTo>
                    <a:pt x="21934" y="28554"/>
                  </a:lnTo>
                  <a:close/>
                  <a:moveTo>
                    <a:pt x="22625" y="28543"/>
                  </a:moveTo>
                  <a:lnTo>
                    <a:pt x="22647" y="28596"/>
                  </a:lnTo>
                  <a:lnTo>
                    <a:pt x="22627" y="28605"/>
                  </a:lnTo>
                  <a:lnTo>
                    <a:pt x="22603" y="28552"/>
                  </a:lnTo>
                  <a:lnTo>
                    <a:pt x="22625" y="28543"/>
                  </a:lnTo>
                  <a:close/>
                  <a:moveTo>
                    <a:pt x="24948" y="28505"/>
                  </a:moveTo>
                  <a:cubicBezTo>
                    <a:pt x="24974" y="28505"/>
                    <a:pt x="25000" y="28528"/>
                    <a:pt x="25028" y="28580"/>
                  </a:cubicBezTo>
                  <a:cubicBezTo>
                    <a:pt x="24979" y="28608"/>
                    <a:pt x="24951" y="28624"/>
                    <a:pt x="24916" y="28645"/>
                  </a:cubicBezTo>
                  <a:cubicBezTo>
                    <a:pt x="24894" y="28623"/>
                    <a:pt x="24876" y="28604"/>
                    <a:pt x="24854" y="28582"/>
                  </a:cubicBezTo>
                  <a:cubicBezTo>
                    <a:pt x="24887" y="28535"/>
                    <a:pt x="24917" y="28505"/>
                    <a:pt x="24948" y="28505"/>
                  </a:cubicBezTo>
                  <a:close/>
                  <a:moveTo>
                    <a:pt x="9166" y="28633"/>
                  </a:moveTo>
                  <a:lnTo>
                    <a:pt x="9287" y="28698"/>
                  </a:lnTo>
                  <a:lnTo>
                    <a:pt x="9272" y="28723"/>
                  </a:lnTo>
                  <a:lnTo>
                    <a:pt x="9152" y="28658"/>
                  </a:lnTo>
                  <a:lnTo>
                    <a:pt x="9166" y="28633"/>
                  </a:lnTo>
                  <a:close/>
                  <a:moveTo>
                    <a:pt x="24572" y="28718"/>
                  </a:moveTo>
                  <a:lnTo>
                    <a:pt x="24601" y="28723"/>
                  </a:lnTo>
                  <a:lnTo>
                    <a:pt x="24568" y="28785"/>
                  </a:lnTo>
                  <a:lnTo>
                    <a:pt x="24568" y="28785"/>
                  </a:lnTo>
                  <a:cubicBezTo>
                    <a:pt x="24557" y="28762"/>
                    <a:pt x="24564" y="28740"/>
                    <a:pt x="24572" y="28718"/>
                  </a:cubicBezTo>
                  <a:close/>
                  <a:moveTo>
                    <a:pt x="24551" y="28783"/>
                  </a:moveTo>
                  <a:lnTo>
                    <a:pt x="24568" y="28786"/>
                  </a:lnTo>
                  <a:lnTo>
                    <a:pt x="24568" y="28786"/>
                  </a:lnTo>
                  <a:lnTo>
                    <a:pt x="24567" y="28788"/>
                  </a:lnTo>
                  <a:lnTo>
                    <a:pt x="24550" y="28785"/>
                  </a:lnTo>
                  <a:lnTo>
                    <a:pt x="24550" y="28785"/>
                  </a:lnTo>
                  <a:lnTo>
                    <a:pt x="24551" y="28783"/>
                  </a:lnTo>
                  <a:close/>
                  <a:moveTo>
                    <a:pt x="24972" y="28773"/>
                  </a:moveTo>
                  <a:lnTo>
                    <a:pt x="24981" y="28789"/>
                  </a:lnTo>
                  <a:lnTo>
                    <a:pt x="24917" y="28826"/>
                  </a:lnTo>
                  <a:lnTo>
                    <a:pt x="24907" y="28808"/>
                  </a:lnTo>
                  <a:lnTo>
                    <a:pt x="24972" y="28773"/>
                  </a:lnTo>
                  <a:close/>
                  <a:moveTo>
                    <a:pt x="24550" y="28785"/>
                  </a:moveTo>
                  <a:lnTo>
                    <a:pt x="24550" y="28785"/>
                  </a:lnTo>
                  <a:cubicBezTo>
                    <a:pt x="24561" y="28809"/>
                    <a:pt x="24554" y="28831"/>
                    <a:pt x="24547" y="28852"/>
                  </a:cubicBezTo>
                  <a:lnTo>
                    <a:pt x="24519" y="28848"/>
                  </a:lnTo>
                  <a:lnTo>
                    <a:pt x="24550" y="28785"/>
                  </a:lnTo>
                  <a:close/>
                  <a:moveTo>
                    <a:pt x="24130" y="28776"/>
                  </a:moveTo>
                  <a:lnTo>
                    <a:pt x="24174" y="28860"/>
                  </a:lnTo>
                  <a:lnTo>
                    <a:pt x="24146" y="28880"/>
                  </a:lnTo>
                  <a:lnTo>
                    <a:pt x="24079" y="28808"/>
                  </a:lnTo>
                  <a:lnTo>
                    <a:pt x="24130" y="28776"/>
                  </a:lnTo>
                  <a:close/>
                  <a:moveTo>
                    <a:pt x="22346" y="28876"/>
                  </a:moveTo>
                  <a:lnTo>
                    <a:pt x="22353" y="28894"/>
                  </a:lnTo>
                  <a:lnTo>
                    <a:pt x="22290" y="28921"/>
                  </a:lnTo>
                  <a:lnTo>
                    <a:pt x="22284" y="28904"/>
                  </a:lnTo>
                  <a:lnTo>
                    <a:pt x="22346" y="28876"/>
                  </a:lnTo>
                  <a:close/>
                  <a:moveTo>
                    <a:pt x="23840" y="28860"/>
                  </a:moveTo>
                  <a:lnTo>
                    <a:pt x="23865" y="28911"/>
                  </a:lnTo>
                  <a:lnTo>
                    <a:pt x="23845" y="28923"/>
                  </a:lnTo>
                  <a:lnTo>
                    <a:pt x="23820" y="28871"/>
                  </a:lnTo>
                  <a:lnTo>
                    <a:pt x="23840" y="28860"/>
                  </a:lnTo>
                  <a:close/>
                  <a:moveTo>
                    <a:pt x="21319" y="28870"/>
                  </a:moveTo>
                  <a:lnTo>
                    <a:pt x="21336" y="28924"/>
                  </a:lnTo>
                  <a:lnTo>
                    <a:pt x="21314" y="28930"/>
                  </a:lnTo>
                  <a:lnTo>
                    <a:pt x="21297" y="28876"/>
                  </a:lnTo>
                  <a:lnTo>
                    <a:pt x="21319" y="28870"/>
                  </a:lnTo>
                  <a:close/>
                  <a:moveTo>
                    <a:pt x="24411" y="28829"/>
                  </a:moveTo>
                  <a:cubicBezTo>
                    <a:pt x="24422" y="28848"/>
                    <a:pt x="24433" y="28870"/>
                    <a:pt x="24451" y="28901"/>
                  </a:cubicBezTo>
                  <a:lnTo>
                    <a:pt x="24451" y="28902"/>
                  </a:lnTo>
                  <a:cubicBezTo>
                    <a:pt x="24411" y="28924"/>
                    <a:pt x="24376" y="28944"/>
                    <a:pt x="24341" y="28963"/>
                  </a:cubicBezTo>
                  <a:lnTo>
                    <a:pt x="24307" y="28952"/>
                  </a:lnTo>
                  <a:cubicBezTo>
                    <a:pt x="24341" y="28911"/>
                    <a:pt x="24376" y="28870"/>
                    <a:pt x="24411" y="28829"/>
                  </a:cubicBezTo>
                  <a:close/>
                  <a:moveTo>
                    <a:pt x="9112" y="29002"/>
                  </a:moveTo>
                  <a:lnTo>
                    <a:pt x="9174" y="29035"/>
                  </a:lnTo>
                  <a:lnTo>
                    <a:pt x="9165" y="29052"/>
                  </a:lnTo>
                  <a:lnTo>
                    <a:pt x="9103" y="29019"/>
                  </a:lnTo>
                  <a:lnTo>
                    <a:pt x="9112" y="29002"/>
                  </a:lnTo>
                  <a:close/>
                  <a:moveTo>
                    <a:pt x="21957" y="29014"/>
                  </a:moveTo>
                  <a:cubicBezTo>
                    <a:pt x="21975" y="29064"/>
                    <a:pt x="21984" y="29088"/>
                    <a:pt x="21990" y="29102"/>
                  </a:cubicBezTo>
                  <a:cubicBezTo>
                    <a:pt x="21948" y="29095"/>
                    <a:pt x="21900" y="29086"/>
                    <a:pt x="21838" y="29075"/>
                  </a:cubicBezTo>
                  <a:cubicBezTo>
                    <a:pt x="21876" y="29055"/>
                    <a:pt x="21904" y="29042"/>
                    <a:pt x="21957" y="29014"/>
                  </a:cubicBezTo>
                  <a:close/>
                  <a:moveTo>
                    <a:pt x="23771" y="29029"/>
                  </a:moveTo>
                  <a:lnTo>
                    <a:pt x="23799" y="29070"/>
                  </a:lnTo>
                  <a:lnTo>
                    <a:pt x="23695" y="29127"/>
                  </a:lnTo>
                  <a:lnTo>
                    <a:pt x="23679" y="29105"/>
                  </a:lnTo>
                  <a:lnTo>
                    <a:pt x="23771" y="29029"/>
                  </a:lnTo>
                  <a:close/>
                  <a:moveTo>
                    <a:pt x="21647" y="29145"/>
                  </a:moveTo>
                  <a:lnTo>
                    <a:pt x="21653" y="29163"/>
                  </a:lnTo>
                  <a:lnTo>
                    <a:pt x="21588" y="29185"/>
                  </a:lnTo>
                  <a:lnTo>
                    <a:pt x="21582" y="29166"/>
                  </a:lnTo>
                  <a:lnTo>
                    <a:pt x="21647" y="29145"/>
                  </a:lnTo>
                  <a:close/>
                  <a:moveTo>
                    <a:pt x="8482" y="28960"/>
                  </a:moveTo>
                  <a:lnTo>
                    <a:pt x="8482" y="28960"/>
                  </a:lnTo>
                  <a:cubicBezTo>
                    <a:pt x="8544" y="28999"/>
                    <a:pt x="8581" y="29029"/>
                    <a:pt x="8631" y="29054"/>
                  </a:cubicBezTo>
                  <a:cubicBezTo>
                    <a:pt x="8632" y="29108"/>
                    <a:pt x="8635" y="29169"/>
                    <a:pt x="8637" y="29229"/>
                  </a:cubicBezTo>
                  <a:cubicBezTo>
                    <a:pt x="8604" y="29233"/>
                    <a:pt x="8570" y="29239"/>
                    <a:pt x="8534" y="29245"/>
                  </a:cubicBezTo>
                  <a:cubicBezTo>
                    <a:pt x="8522" y="29235"/>
                    <a:pt x="8500" y="29225"/>
                    <a:pt x="8500" y="29211"/>
                  </a:cubicBezTo>
                  <a:cubicBezTo>
                    <a:pt x="8491" y="29135"/>
                    <a:pt x="8488" y="29058"/>
                    <a:pt x="8482" y="28960"/>
                  </a:cubicBezTo>
                  <a:close/>
                  <a:moveTo>
                    <a:pt x="21160" y="29179"/>
                  </a:moveTo>
                  <a:lnTo>
                    <a:pt x="21167" y="29207"/>
                  </a:lnTo>
                  <a:lnTo>
                    <a:pt x="21039" y="29248"/>
                  </a:lnTo>
                  <a:lnTo>
                    <a:pt x="21030" y="29220"/>
                  </a:lnTo>
                  <a:lnTo>
                    <a:pt x="21160" y="29179"/>
                  </a:lnTo>
                  <a:close/>
                  <a:moveTo>
                    <a:pt x="12432" y="29207"/>
                  </a:moveTo>
                  <a:lnTo>
                    <a:pt x="12559" y="29244"/>
                  </a:lnTo>
                  <a:lnTo>
                    <a:pt x="12550" y="29272"/>
                  </a:lnTo>
                  <a:lnTo>
                    <a:pt x="12424" y="29235"/>
                  </a:lnTo>
                  <a:lnTo>
                    <a:pt x="12432" y="29207"/>
                  </a:lnTo>
                  <a:close/>
                  <a:moveTo>
                    <a:pt x="23898" y="29247"/>
                  </a:moveTo>
                  <a:lnTo>
                    <a:pt x="23905" y="29263"/>
                  </a:lnTo>
                  <a:lnTo>
                    <a:pt x="23842" y="29300"/>
                  </a:lnTo>
                  <a:lnTo>
                    <a:pt x="23833" y="29282"/>
                  </a:lnTo>
                  <a:lnTo>
                    <a:pt x="23898" y="29247"/>
                  </a:lnTo>
                  <a:close/>
                  <a:moveTo>
                    <a:pt x="12771" y="29294"/>
                  </a:moveTo>
                  <a:lnTo>
                    <a:pt x="12793" y="29300"/>
                  </a:lnTo>
                  <a:lnTo>
                    <a:pt x="12777" y="29356"/>
                  </a:lnTo>
                  <a:lnTo>
                    <a:pt x="12756" y="29348"/>
                  </a:lnTo>
                  <a:lnTo>
                    <a:pt x="12771" y="29294"/>
                  </a:lnTo>
                  <a:close/>
                  <a:moveTo>
                    <a:pt x="21038" y="29325"/>
                  </a:moveTo>
                  <a:lnTo>
                    <a:pt x="21054" y="29381"/>
                  </a:lnTo>
                  <a:lnTo>
                    <a:pt x="21032" y="29386"/>
                  </a:lnTo>
                  <a:lnTo>
                    <a:pt x="21016" y="29332"/>
                  </a:lnTo>
                  <a:lnTo>
                    <a:pt x="21038" y="29325"/>
                  </a:lnTo>
                  <a:close/>
                  <a:moveTo>
                    <a:pt x="21183" y="29338"/>
                  </a:moveTo>
                  <a:lnTo>
                    <a:pt x="21200" y="29392"/>
                  </a:lnTo>
                  <a:lnTo>
                    <a:pt x="21177" y="29400"/>
                  </a:lnTo>
                  <a:lnTo>
                    <a:pt x="21161" y="29345"/>
                  </a:lnTo>
                  <a:lnTo>
                    <a:pt x="21183" y="29338"/>
                  </a:lnTo>
                  <a:close/>
                  <a:moveTo>
                    <a:pt x="22443" y="29378"/>
                  </a:moveTo>
                  <a:lnTo>
                    <a:pt x="22463" y="29432"/>
                  </a:lnTo>
                  <a:lnTo>
                    <a:pt x="22465" y="29432"/>
                  </a:lnTo>
                  <a:lnTo>
                    <a:pt x="22443" y="29441"/>
                  </a:lnTo>
                  <a:lnTo>
                    <a:pt x="22422" y="29388"/>
                  </a:lnTo>
                  <a:lnTo>
                    <a:pt x="22443" y="29378"/>
                  </a:lnTo>
                  <a:close/>
                  <a:moveTo>
                    <a:pt x="9012" y="29385"/>
                  </a:moveTo>
                  <a:lnTo>
                    <a:pt x="9032" y="29450"/>
                  </a:lnTo>
                  <a:cubicBezTo>
                    <a:pt x="9027" y="29450"/>
                    <a:pt x="9021" y="29451"/>
                    <a:pt x="9019" y="29451"/>
                  </a:cubicBezTo>
                  <a:cubicBezTo>
                    <a:pt x="9003" y="29432"/>
                    <a:pt x="8993" y="29411"/>
                    <a:pt x="8982" y="29389"/>
                  </a:cubicBezTo>
                  <a:lnTo>
                    <a:pt x="9012" y="29385"/>
                  </a:lnTo>
                  <a:close/>
                  <a:moveTo>
                    <a:pt x="22956" y="29375"/>
                  </a:moveTo>
                  <a:lnTo>
                    <a:pt x="22956" y="29375"/>
                  </a:lnTo>
                  <a:cubicBezTo>
                    <a:pt x="22908" y="29425"/>
                    <a:pt x="22871" y="29461"/>
                    <a:pt x="22836" y="29498"/>
                  </a:cubicBezTo>
                  <a:cubicBezTo>
                    <a:pt x="22803" y="29451"/>
                    <a:pt x="22741" y="29397"/>
                    <a:pt x="22956" y="29375"/>
                  </a:cubicBezTo>
                  <a:close/>
                  <a:moveTo>
                    <a:pt x="21881" y="29472"/>
                  </a:moveTo>
                  <a:lnTo>
                    <a:pt x="21900" y="29526"/>
                  </a:lnTo>
                  <a:lnTo>
                    <a:pt x="21876" y="29534"/>
                  </a:lnTo>
                  <a:lnTo>
                    <a:pt x="21859" y="29479"/>
                  </a:lnTo>
                  <a:lnTo>
                    <a:pt x="21881" y="29472"/>
                  </a:lnTo>
                  <a:close/>
                  <a:moveTo>
                    <a:pt x="20414" y="29531"/>
                  </a:moveTo>
                  <a:lnTo>
                    <a:pt x="20418" y="29548"/>
                  </a:lnTo>
                  <a:lnTo>
                    <a:pt x="20352" y="29563"/>
                  </a:lnTo>
                  <a:lnTo>
                    <a:pt x="20348" y="29545"/>
                  </a:lnTo>
                  <a:lnTo>
                    <a:pt x="20414" y="29531"/>
                  </a:lnTo>
                  <a:close/>
                  <a:moveTo>
                    <a:pt x="13668" y="29507"/>
                  </a:moveTo>
                  <a:lnTo>
                    <a:pt x="13689" y="29511"/>
                  </a:lnTo>
                  <a:lnTo>
                    <a:pt x="13677" y="29567"/>
                  </a:lnTo>
                  <a:lnTo>
                    <a:pt x="13655" y="29563"/>
                  </a:lnTo>
                  <a:lnTo>
                    <a:pt x="13668" y="29507"/>
                  </a:lnTo>
                  <a:close/>
                  <a:moveTo>
                    <a:pt x="20707" y="29575"/>
                  </a:moveTo>
                  <a:lnTo>
                    <a:pt x="20711" y="29592"/>
                  </a:lnTo>
                  <a:lnTo>
                    <a:pt x="20646" y="29614"/>
                  </a:lnTo>
                  <a:lnTo>
                    <a:pt x="20642" y="29595"/>
                  </a:lnTo>
                  <a:lnTo>
                    <a:pt x="20707" y="29575"/>
                  </a:lnTo>
                  <a:close/>
                  <a:moveTo>
                    <a:pt x="23483" y="29569"/>
                  </a:moveTo>
                  <a:lnTo>
                    <a:pt x="23490" y="29585"/>
                  </a:lnTo>
                  <a:lnTo>
                    <a:pt x="23424" y="29616"/>
                  </a:lnTo>
                  <a:lnTo>
                    <a:pt x="23417" y="29598"/>
                  </a:lnTo>
                  <a:lnTo>
                    <a:pt x="23483" y="29569"/>
                  </a:lnTo>
                  <a:close/>
                  <a:moveTo>
                    <a:pt x="22138" y="29567"/>
                  </a:moveTo>
                  <a:lnTo>
                    <a:pt x="22157" y="29622"/>
                  </a:lnTo>
                  <a:lnTo>
                    <a:pt x="22135" y="29629"/>
                  </a:lnTo>
                  <a:lnTo>
                    <a:pt x="22116" y="29575"/>
                  </a:lnTo>
                  <a:lnTo>
                    <a:pt x="22138" y="29567"/>
                  </a:lnTo>
                  <a:close/>
                  <a:moveTo>
                    <a:pt x="19378" y="29572"/>
                  </a:moveTo>
                  <a:lnTo>
                    <a:pt x="19388" y="29600"/>
                  </a:lnTo>
                  <a:lnTo>
                    <a:pt x="19283" y="29644"/>
                  </a:lnTo>
                  <a:lnTo>
                    <a:pt x="19271" y="29597"/>
                  </a:lnTo>
                  <a:lnTo>
                    <a:pt x="19378" y="29572"/>
                  </a:lnTo>
                  <a:close/>
                  <a:moveTo>
                    <a:pt x="9758" y="29600"/>
                  </a:moveTo>
                  <a:lnTo>
                    <a:pt x="9821" y="29632"/>
                  </a:lnTo>
                  <a:lnTo>
                    <a:pt x="9812" y="29650"/>
                  </a:lnTo>
                  <a:lnTo>
                    <a:pt x="9749" y="29616"/>
                  </a:lnTo>
                  <a:lnTo>
                    <a:pt x="9758" y="29600"/>
                  </a:lnTo>
                  <a:close/>
                  <a:moveTo>
                    <a:pt x="13785" y="29597"/>
                  </a:moveTo>
                  <a:cubicBezTo>
                    <a:pt x="13836" y="29631"/>
                    <a:pt x="13888" y="29664"/>
                    <a:pt x="13971" y="29720"/>
                  </a:cubicBezTo>
                  <a:cubicBezTo>
                    <a:pt x="13873" y="29713"/>
                    <a:pt x="13808" y="29707"/>
                    <a:pt x="13740" y="29703"/>
                  </a:cubicBezTo>
                  <a:cubicBezTo>
                    <a:pt x="13729" y="29714"/>
                    <a:pt x="13711" y="29728"/>
                    <a:pt x="13692" y="29739"/>
                  </a:cubicBezTo>
                  <a:lnTo>
                    <a:pt x="13674" y="29717"/>
                  </a:lnTo>
                  <a:lnTo>
                    <a:pt x="13736" y="29689"/>
                  </a:lnTo>
                  <a:lnTo>
                    <a:pt x="13748" y="29703"/>
                  </a:lnTo>
                  <a:cubicBezTo>
                    <a:pt x="13746" y="29669"/>
                    <a:pt x="13751" y="29642"/>
                    <a:pt x="13760" y="29616"/>
                  </a:cubicBezTo>
                  <a:cubicBezTo>
                    <a:pt x="13761" y="29609"/>
                    <a:pt x="13774" y="29604"/>
                    <a:pt x="13785" y="29597"/>
                  </a:cubicBezTo>
                  <a:close/>
                  <a:moveTo>
                    <a:pt x="22903" y="29695"/>
                  </a:moveTo>
                  <a:lnTo>
                    <a:pt x="22914" y="29722"/>
                  </a:lnTo>
                  <a:lnTo>
                    <a:pt x="22781" y="29781"/>
                  </a:lnTo>
                  <a:lnTo>
                    <a:pt x="22769" y="29754"/>
                  </a:lnTo>
                  <a:lnTo>
                    <a:pt x="22903" y="29695"/>
                  </a:lnTo>
                  <a:close/>
                  <a:moveTo>
                    <a:pt x="22197" y="29731"/>
                  </a:moveTo>
                  <a:lnTo>
                    <a:pt x="22216" y="29784"/>
                  </a:lnTo>
                  <a:lnTo>
                    <a:pt x="22193" y="29791"/>
                  </a:lnTo>
                  <a:lnTo>
                    <a:pt x="22174" y="29738"/>
                  </a:lnTo>
                  <a:lnTo>
                    <a:pt x="22197" y="29731"/>
                  </a:lnTo>
                  <a:close/>
                  <a:moveTo>
                    <a:pt x="10017" y="29723"/>
                  </a:moveTo>
                  <a:lnTo>
                    <a:pt x="10149" y="29778"/>
                  </a:lnTo>
                  <a:lnTo>
                    <a:pt x="10137" y="29803"/>
                  </a:lnTo>
                  <a:lnTo>
                    <a:pt x="10005" y="29750"/>
                  </a:lnTo>
                  <a:lnTo>
                    <a:pt x="10017" y="29723"/>
                  </a:lnTo>
                  <a:close/>
                  <a:moveTo>
                    <a:pt x="19624" y="29862"/>
                  </a:moveTo>
                  <a:lnTo>
                    <a:pt x="19634" y="29919"/>
                  </a:lnTo>
                  <a:lnTo>
                    <a:pt x="19612" y="29923"/>
                  </a:lnTo>
                  <a:lnTo>
                    <a:pt x="19602" y="29867"/>
                  </a:lnTo>
                  <a:lnTo>
                    <a:pt x="19624" y="29862"/>
                  </a:lnTo>
                  <a:close/>
                  <a:moveTo>
                    <a:pt x="19347" y="29865"/>
                  </a:moveTo>
                  <a:lnTo>
                    <a:pt x="19358" y="29920"/>
                  </a:lnTo>
                  <a:lnTo>
                    <a:pt x="19334" y="29926"/>
                  </a:lnTo>
                  <a:lnTo>
                    <a:pt x="19325" y="29869"/>
                  </a:lnTo>
                  <a:lnTo>
                    <a:pt x="19347" y="29865"/>
                  </a:lnTo>
                  <a:close/>
                  <a:moveTo>
                    <a:pt x="21872" y="30040"/>
                  </a:moveTo>
                  <a:lnTo>
                    <a:pt x="21878" y="30057"/>
                  </a:lnTo>
                  <a:lnTo>
                    <a:pt x="21809" y="30081"/>
                  </a:lnTo>
                  <a:lnTo>
                    <a:pt x="21803" y="30062"/>
                  </a:lnTo>
                  <a:lnTo>
                    <a:pt x="21872" y="30040"/>
                  </a:lnTo>
                  <a:close/>
                  <a:moveTo>
                    <a:pt x="16375" y="30046"/>
                  </a:moveTo>
                  <a:lnTo>
                    <a:pt x="16372" y="30103"/>
                  </a:lnTo>
                  <a:lnTo>
                    <a:pt x="16350" y="30103"/>
                  </a:lnTo>
                  <a:lnTo>
                    <a:pt x="16352" y="30046"/>
                  </a:lnTo>
                  <a:close/>
                  <a:moveTo>
                    <a:pt x="10680" y="29990"/>
                  </a:moveTo>
                  <a:cubicBezTo>
                    <a:pt x="10744" y="30015"/>
                    <a:pt x="10802" y="30038"/>
                    <a:pt x="10873" y="30068"/>
                  </a:cubicBezTo>
                  <a:cubicBezTo>
                    <a:pt x="10867" y="30085"/>
                    <a:pt x="10862" y="30103"/>
                    <a:pt x="10857" y="30120"/>
                  </a:cubicBezTo>
                  <a:lnTo>
                    <a:pt x="10857" y="30120"/>
                  </a:lnTo>
                  <a:cubicBezTo>
                    <a:pt x="10741" y="30116"/>
                    <a:pt x="10698" y="30099"/>
                    <a:pt x="10654" y="30081"/>
                  </a:cubicBezTo>
                  <a:cubicBezTo>
                    <a:pt x="10663" y="30050"/>
                    <a:pt x="10670" y="30025"/>
                    <a:pt x="10680" y="29990"/>
                  </a:cubicBezTo>
                  <a:close/>
                  <a:moveTo>
                    <a:pt x="18163" y="30100"/>
                  </a:moveTo>
                  <a:lnTo>
                    <a:pt x="18164" y="30119"/>
                  </a:lnTo>
                  <a:lnTo>
                    <a:pt x="18097" y="30128"/>
                  </a:lnTo>
                  <a:lnTo>
                    <a:pt x="18095" y="30109"/>
                  </a:lnTo>
                  <a:lnTo>
                    <a:pt x="18163" y="30100"/>
                  </a:lnTo>
                  <a:close/>
                  <a:moveTo>
                    <a:pt x="15063" y="30073"/>
                  </a:moveTo>
                  <a:lnTo>
                    <a:pt x="15085" y="30075"/>
                  </a:lnTo>
                  <a:lnTo>
                    <a:pt x="15079" y="30132"/>
                  </a:lnTo>
                  <a:lnTo>
                    <a:pt x="15056" y="30131"/>
                  </a:lnTo>
                  <a:lnTo>
                    <a:pt x="15063" y="30073"/>
                  </a:lnTo>
                  <a:close/>
                  <a:moveTo>
                    <a:pt x="19930" y="29956"/>
                  </a:moveTo>
                  <a:cubicBezTo>
                    <a:pt x="19950" y="30001"/>
                    <a:pt x="19961" y="30025"/>
                    <a:pt x="19977" y="30060"/>
                  </a:cubicBezTo>
                  <a:cubicBezTo>
                    <a:pt x="19937" y="30076"/>
                    <a:pt x="19900" y="30091"/>
                    <a:pt x="19790" y="30137"/>
                  </a:cubicBezTo>
                  <a:cubicBezTo>
                    <a:pt x="19859" y="30047"/>
                    <a:pt x="19887" y="30012"/>
                    <a:pt x="19930" y="29956"/>
                  </a:cubicBezTo>
                  <a:close/>
                  <a:moveTo>
                    <a:pt x="20392" y="30103"/>
                  </a:moveTo>
                  <a:lnTo>
                    <a:pt x="20407" y="30150"/>
                  </a:lnTo>
                  <a:lnTo>
                    <a:pt x="20292" y="30175"/>
                  </a:lnTo>
                  <a:lnTo>
                    <a:pt x="20282" y="30149"/>
                  </a:lnTo>
                  <a:lnTo>
                    <a:pt x="20392" y="30103"/>
                  </a:lnTo>
                  <a:close/>
                  <a:moveTo>
                    <a:pt x="18771" y="30184"/>
                  </a:moveTo>
                  <a:lnTo>
                    <a:pt x="18776" y="30240"/>
                  </a:lnTo>
                  <a:lnTo>
                    <a:pt x="18754" y="30243"/>
                  </a:lnTo>
                  <a:lnTo>
                    <a:pt x="18747" y="30185"/>
                  </a:lnTo>
                  <a:lnTo>
                    <a:pt x="18771" y="30184"/>
                  </a:lnTo>
                  <a:close/>
                  <a:moveTo>
                    <a:pt x="13586" y="30196"/>
                  </a:moveTo>
                  <a:lnTo>
                    <a:pt x="13609" y="30200"/>
                  </a:lnTo>
                  <a:lnTo>
                    <a:pt x="13598" y="30256"/>
                  </a:lnTo>
                  <a:lnTo>
                    <a:pt x="13596" y="30256"/>
                  </a:lnTo>
                  <a:lnTo>
                    <a:pt x="13574" y="30251"/>
                  </a:lnTo>
                  <a:lnTo>
                    <a:pt x="13586" y="30196"/>
                  </a:lnTo>
                  <a:close/>
                  <a:moveTo>
                    <a:pt x="10902" y="30170"/>
                  </a:moveTo>
                  <a:cubicBezTo>
                    <a:pt x="11057" y="30205"/>
                    <a:pt x="11043" y="30238"/>
                    <a:pt x="11025" y="30287"/>
                  </a:cubicBezTo>
                  <a:cubicBezTo>
                    <a:pt x="10967" y="30269"/>
                    <a:pt x="10905" y="30250"/>
                    <a:pt x="10773" y="30209"/>
                  </a:cubicBezTo>
                  <a:cubicBezTo>
                    <a:pt x="10822" y="30194"/>
                    <a:pt x="10863" y="30182"/>
                    <a:pt x="10902" y="30170"/>
                  </a:cubicBezTo>
                  <a:close/>
                  <a:moveTo>
                    <a:pt x="14276" y="30265"/>
                  </a:moveTo>
                  <a:lnTo>
                    <a:pt x="14276" y="30266"/>
                  </a:lnTo>
                  <a:lnTo>
                    <a:pt x="14299" y="30269"/>
                  </a:lnTo>
                  <a:lnTo>
                    <a:pt x="14289" y="30327"/>
                  </a:lnTo>
                  <a:lnTo>
                    <a:pt x="14267" y="30322"/>
                  </a:lnTo>
                  <a:lnTo>
                    <a:pt x="14276" y="30265"/>
                  </a:lnTo>
                  <a:close/>
                  <a:moveTo>
                    <a:pt x="18956" y="30349"/>
                  </a:moveTo>
                  <a:lnTo>
                    <a:pt x="18960" y="30377"/>
                  </a:lnTo>
                  <a:lnTo>
                    <a:pt x="18821" y="30394"/>
                  </a:lnTo>
                  <a:lnTo>
                    <a:pt x="18818" y="30365"/>
                  </a:lnTo>
                  <a:lnTo>
                    <a:pt x="18956" y="30349"/>
                  </a:lnTo>
                  <a:close/>
                  <a:moveTo>
                    <a:pt x="19508" y="30357"/>
                  </a:moveTo>
                  <a:lnTo>
                    <a:pt x="19522" y="30404"/>
                  </a:lnTo>
                  <a:lnTo>
                    <a:pt x="19408" y="30430"/>
                  </a:lnTo>
                  <a:lnTo>
                    <a:pt x="19399" y="30404"/>
                  </a:lnTo>
                  <a:lnTo>
                    <a:pt x="19508" y="30357"/>
                  </a:lnTo>
                  <a:close/>
                  <a:moveTo>
                    <a:pt x="20367" y="30288"/>
                  </a:moveTo>
                  <a:lnTo>
                    <a:pt x="20367" y="30288"/>
                  </a:lnTo>
                  <a:cubicBezTo>
                    <a:pt x="20351" y="30352"/>
                    <a:pt x="20336" y="30406"/>
                    <a:pt x="20311" y="30505"/>
                  </a:cubicBezTo>
                  <a:cubicBezTo>
                    <a:pt x="20277" y="30424"/>
                    <a:pt x="20258" y="30377"/>
                    <a:pt x="20236" y="30324"/>
                  </a:cubicBezTo>
                  <a:cubicBezTo>
                    <a:pt x="20292" y="30309"/>
                    <a:pt x="20321" y="30300"/>
                    <a:pt x="20367" y="30288"/>
                  </a:cubicBezTo>
                  <a:close/>
                  <a:moveTo>
                    <a:pt x="18312" y="30469"/>
                  </a:moveTo>
                  <a:lnTo>
                    <a:pt x="18316" y="30527"/>
                  </a:lnTo>
                  <a:lnTo>
                    <a:pt x="18292" y="30530"/>
                  </a:lnTo>
                  <a:lnTo>
                    <a:pt x="18288" y="30472"/>
                  </a:lnTo>
                  <a:lnTo>
                    <a:pt x="18312" y="30469"/>
                  </a:lnTo>
                  <a:close/>
                  <a:moveTo>
                    <a:pt x="19617" y="30571"/>
                  </a:moveTo>
                  <a:lnTo>
                    <a:pt x="19636" y="30684"/>
                  </a:lnTo>
                  <a:lnTo>
                    <a:pt x="19600" y="30693"/>
                  </a:lnTo>
                  <a:lnTo>
                    <a:pt x="19581" y="30578"/>
                  </a:lnTo>
                  <a:lnTo>
                    <a:pt x="19617" y="30571"/>
                  </a:lnTo>
                  <a:close/>
                  <a:moveTo>
                    <a:pt x="19349" y="31032"/>
                  </a:moveTo>
                  <a:cubicBezTo>
                    <a:pt x="19338" y="31034"/>
                    <a:pt x="19328" y="31037"/>
                    <a:pt x="19317" y="31041"/>
                  </a:cubicBezTo>
                  <a:lnTo>
                    <a:pt x="19317" y="31041"/>
                  </a:lnTo>
                  <a:cubicBezTo>
                    <a:pt x="19321" y="31040"/>
                    <a:pt x="19336" y="31038"/>
                    <a:pt x="19350" y="31036"/>
                  </a:cubicBezTo>
                  <a:lnTo>
                    <a:pt x="19349" y="31032"/>
                  </a:lnTo>
                  <a:close/>
                  <a:moveTo>
                    <a:pt x="15029" y="30999"/>
                  </a:moveTo>
                  <a:lnTo>
                    <a:pt x="15073" y="31050"/>
                  </a:lnTo>
                  <a:lnTo>
                    <a:pt x="15063" y="31057"/>
                  </a:lnTo>
                  <a:lnTo>
                    <a:pt x="15063" y="31057"/>
                  </a:lnTo>
                  <a:cubicBezTo>
                    <a:pt x="15063" y="31055"/>
                    <a:pt x="15063" y="31054"/>
                    <a:pt x="15063" y="31052"/>
                  </a:cubicBezTo>
                  <a:cubicBezTo>
                    <a:pt x="15040" y="31046"/>
                    <a:pt x="15022" y="31030"/>
                    <a:pt x="15004" y="31015"/>
                  </a:cubicBezTo>
                  <a:lnTo>
                    <a:pt x="15029" y="30999"/>
                  </a:lnTo>
                  <a:close/>
                  <a:moveTo>
                    <a:pt x="14764" y="31039"/>
                  </a:moveTo>
                  <a:lnTo>
                    <a:pt x="14751" y="31134"/>
                  </a:lnTo>
                  <a:lnTo>
                    <a:pt x="14717" y="31136"/>
                  </a:lnTo>
                  <a:lnTo>
                    <a:pt x="14701" y="31040"/>
                  </a:lnTo>
                  <a:lnTo>
                    <a:pt x="14764" y="31039"/>
                  </a:lnTo>
                  <a:close/>
                  <a:moveTo>
                    <a:pt x="15073" y="31060"/>
                  </a:moveTo>
                  <a:cubicBezTo>
                    <a:pt x="15118" y="31060"/>
                    <a:pt x="15156" y="31066"/>
                    <a:pt x="15198" y="31072"/>
                  </a:cubicBezTo>
                  <a:cubicBezTo>
                    <a:pt x="15198" y="31108"/>
                    <a:pt x="15198" y="31133"/>
                    <a:pt x="15198" y="31171"/>
                  </a:cubicBezTo>
                  <a:lnTo>
                    <a:pt x="15060" y="31171"/>
                  </a:lnTo>
                  <a:cubicBezTo>
                    <a:pt x="15061" y="31128"/>
                    <a:pt x="15062" y="31095"/>
                    <a:pt x="15063" y="31061"/>
                  </a:cubicBezTo>
                  <a:lnTo>
                    <a:pt x="15063" y="31061"/>
                  </a:lnTo>
                  <a:cubicBezTo>
                    <a:pt x="15066" y="31060"/>
                    <a:pt x="15070" y="31060"/>
                    <a:pt x="15073" y="31060"/>
                  </a:cubicBezTo>
                  <a:close/>
                  <a:moveTo>
                    <a:pt x="16475" y="31036"/>
                  </a:moveTo>
                  <a:cubicBezTo>
                    <a:pt x="16458" y="31067"/>
                    <a:pt x="16433" y="31108"/>
                    <a:pt x="16386" y="31184"/>
                  </a:cubicBezTo>
                  <a:cubicBezTo>
                    <a:pt x="16371" y="31103"/>
                    <a:pt x="16367" y="31078"/>
                    <a:pt x="16359" y="31037"/>
                  </a:cubicBezTo>
                  <a:cubicBezTo>
                    <a:pt x="16414" y="31037"/>
                    <a:pt x="16462" y="31036"/>
                    <a:pt x="16475" y="31036"/>
                  </a:cubicBezTo>
                  <a:close/>
                  <a:moveTo>
                    <a:pt x="15988" y="31140"/>
                  </a:moveTo>
                  <a:lnTo>
                    <a:pt x="15983" y="31236"/>
                  </a:lnTo>
                  <a:lnTo>
                    <a:pt x="15947" y="31237"/>
                  </a:lnTo>
                  <a:lnTo>
                    <a:pt x="15925" y="31142"/>
                  </a:lnTo>
                  <a:lnTo>
                    <a:pt x="15988" y="31140"/>
                  </a:lnTo>
                  <a:close/>
                  <a:moveTo>
                    <a:pt x="16842" y="31246"/>
                  </a:moveTo>
                  <a:lnTo>
                    <a:pt x="16842" y="31303"/>
                  </a:lnTo>
                  <a:lnTo>
                    <a:pt x="16817" y="31305"/>
                  </a:lnTo>
                  <a:lnTo>
                    <a:pt x="16818" y="31248"/>
                  </a:lnTo>
                  <a:lnTo>
                    <a:pt x="16842" y="31246"/>
                  </a:lnTo>
                  <a:close/>
                  <a:moveTo>
                    <a:pt x="16280" y="31095"/>
                  </a:moveTo>
                  <a:lnTo>
                    <a:pt x="16280" y="31095"/>
                  </a:lnTo>
                  <a:cubicBezTo>
                    <a:pt x="16275" y="31200"/>
                    <a:pt x="16274" y="31252"/>
                    <a:pt x="16271" y="31308"/>
                  </a:cubicBezTo>
                  <a:cubicBezTo>
                    <a:pt x="16227" y="31308"/>
                    <a:pt x="16194" y="31308"/>
                    <a:pt x="16144" y="31309"/>
                  </a:cubicBezTo>
                  <a:cubicBezTo>
                    <a:pt x="16183" y="31249"/>
                    <a:pt x="16216" y="31196"/>
                    <a:pt x="16280" y="31095"/>
                  </a:cubicBezTo>
                  <a:close/>
                  <a:moveTo>
                    <a:pt x="14600" y="31050"/>
                  </a:moveTo>
                  <a:cubicBezTo>
                    <a:pt x="14605" y="31125"/>
                    <a:pt x="14610" y="31172"/>
                    <a:pt x="14614" y="31230"/>
                  </a:cubicBezTo>
                  <a:cubicBezTo>
                    <a:pt x="14644" y="31240"/>
                    <a:pt x="14685" y="31255"/>
                    <a:pt x="14729" y="31271"/>
                  </a:cubicBezTo>
                  <a:cubicBezTo>
                    <a:pt x="14722" y="31284"/>
                    <a:pt x="14719" y="31299"/>
                    <a:pt x="14708" y="31308"/>
                  </a:cubicBezTo>
                  <a:cubicBezTo>
                    <a:pt x="14692" y="31323"/>
                    <a:pt x="14672" y="31342"/>
                    <a:pt x="14651" y="31343"/>
                  </a:cubicBezTo>
                  <a:cubicBezTo>
                    <a:pt x="14590" y="31349"/>
                    <a:pt x="14529" y="31352"/>
                    <a:pt x="14468" y="31352"/>
                  </a:cubicBezTo>
                  <a:cubicBezTo>
                    <a:pt x="14314" y="31352"/>
                    <a:pt x="14161" y="31337"/>
                    <a:pt x="14007" y="31333"/>
                  </a:cubicBezTo>
                  <a:lnTo>
                    <a:pt x="13991" y="31286"/>
                  </a:lnTo>
                  <a:lnTo>
                    <a:pt x="14121" y="31264"/>
                  </a:lnTo>
                  <a:lnTo>
                    <a:pt x="14102" y="31231"/>
                  </a:lnTo>
                  <a:lnTo>
                    <a:pt x="14102" y="31231"/>
                  </a:lnTo>
                  <a:cubicBezTo>
                    <a:pt x="14207" y="31250"/>
                    <a:pt x="14311" y="31270"/>
                    <a:pt x="14414" y="31287"/>
                  </a:cubicBezTo>
                  <a:cubicBezTo>
                    <a:pt x="14473" y="31218"/>
                    <a:pt x="14525" y="31149"/>
                    <a:pt x="14600" y="31050"/>
                  </a:cubicBezTo>
                  <a:close/>
                  <a:moveTo>
                    <a:pt x="14809" y="31343"/>
                  </a:moveTo>
                  <a:lnTo>
                    <a:pt x="14882" y="31349"/>
                  </a:lnTo>
                  <a:lnTo>
                    <a:pt x="14879" y="31368"/>
                  </a:lnTo>
                  <a:lnTo>
                    <a:pt x="14806" y="31361"/>
                  </a:lnTo>
                  <a:lnTo>
                    <a:pt x="14809" y="31343"/>
                  </a:lnTo>
                  <a:close/>
                  <a:moveTo>
                    <a:pt x="15619" y="31352"/>
                  </a:moveTo>
                  <a:lnTo>
                    <a:pt x="15693" y="31358"/>
                  </a:lnTo>
                  <a:lnTo>
                    <a:pt x="15691" y="31377"/>
                  </a:lnTo>
                  <a:lnTo>
                    <a:pt x="15618" y="31371"/>
                  </a:lnTo>
                  <a:lnTo>
                    <a:pt x="15619" y="31352"/>
                  </a:lnTo>
                  <a:close/>
                  <a:moveTo>
                    <a:pt x="16033" y="31428"/>
                  </a:moveTo>
                  <a:lnTo>
                    <a:pt x="16053" y="31526"/>
                  </a:lnTo>
                  <a:lnTo>
                    <a:pt x="15990" y="31524"/>
                  </a:lnTo>
                  <a:lnTo>
                    <a:pt x="15996" y="31428"/>
                  </a:lnTo>
                  <a:close/>
                  <a:moveTo>
                    <a:pt x="15213" y="0"/>
                  </a:moveTo>
                  <a:cubicBezTo>
                    <a:pt x="15117" y="0"/>
                    <a:pt x="15021" y="8"/>
                    <a:pt x="14931" y="49"/>
                  </a:cubicBezTo>
                  <a:cubicBezTo>
                    <a:pt x="14877" y="21"/>
                    <a:pt x="14820" y="13"/>
                    <a:pt x="14763" y="13"/>
                  </a:cubicBezTo>
                  <a:cubicBezTo>
                    <a:pt x="14669" y="13"/>
                    <a:pt x="14574" y="36"/>
                    <a:pt x="14489" y="36"/>
                  </a:cubicBezTo>
                  <a:cubicBezTo>
                    <a:pt x="14459" y="36"/>
                    <a:pt x="14431" y="33"/>
                    <a:pt x="14404" y="25"/>
                  </a:cubicBezTo>
                  <a:cubicBezTo>
                    <a:pt x="14352" y="8"/>
                    <a:pt x="14302" y="2"/>
                    <a:pt x="14253" y="2"/>
                  </a:cubicBezTo>
                  <a:cubicBezTo>
                    <a:pt x="14129" y="2"/>
                    <a:pt x="14012" y="40"/>
                    <a:pt x="13899" y="40"/>
                  </a:cubicBezTo>
                  <a:cubicBezTo>
                    <a:pt x="13884" y="40"/>
                    <a:pt x="13871" y="40"/>
                    <a:pt x="13857" y="38"/>
                  </a:cubicBezTo>
                  <a:cubicBezTo>
                    <a:pt x="13792" y="96"/>
                    <a:pt x="13739" y="144"/>
                    <a:pt x="13724" y="157"/>
                  </a:cubicBezTo>
                  <a:cubicBezTo>
                    <a:pt x="13517" y="165"/>
                    <a:pt x="13362" y="159"/>
                    <a:pt x="13212" y="178"/>
                  </a:cubicBezTo>
                  <a:cubicBezTo>
                    <a:pt x="13204" y="179"/>
                    <a:pt x="13196" y="179"/>
                    <a:pt x="13189" y="179"/>
                  </a:cubicBezTo>
                  <a:cubicBezTo>
                    <a:pt x="13111" y="179"/>
                    <a:pt x="13029" y="153"/>
                    <a:pt x="12952" y="153"/>
                  </a:cubicBezTo>
                  <a:cubicBezTo>
                    <a:pt x="12882" y="153"/>
                    <a:pt x="12815" y="175"/>
                    <a:pt x="12759" y="257"/>
                  </a:cubicBezTo>
                  <a:cubicBezTo>
                    <a:pt x="12731" y="244"/>
                    <a:pt x="12703" y="231"/>
                    <a:pt x="12671" y="215"/>
                  </a:cubicBezTo>
                  <a:cubicBezTo>
                    <a:pt x="12608" y="285"/>
                    <a:pt x="12503" y="268"/>
                    <a:pt x="12424" y="322"/>
                  </a:cubicBezTo>
                  <a:cubicBezTo>
                    <a:pt x="12404" y="336"/>
                    <a:pt x="12383" y="341"/>
                    <a:pt x="12361" y="341"/>
                  </a:cubicBezTo>
                  <a:cubicBezTo>
                    <a:pt x="12316" y="341"/>
                    <a:pt x="12266" y="321"/>
                    <a:pt x="12216" y="321"/>
                  </a:cubicBezTo>
                  <a:cubicBezTo>
                    <a:pt x="12175" y="321"/>
                    <a:pt x="12134" y="334"/>
                    <a:pt x="12094" y="380"/>
                  </a:cubicBezTo>
                  <a:cubicBezTo>
                    <a:pt x="12056" y="424"/>
                    <a:pt x="11994" y="451"/>
                    <a:pt x="11926" y="451"/>
                  </a:cubicBezTo>
                  <a:cubicBezTo>
                    <a:pt x="11882" y="451"/>
                    <a:pt x="11836" y="440"/>
                    <a:pt x="11794" y="416"/>
                  </a:cubicBezTo>
                  <a:cubicBezTo>
                    <a:pt x="11774" y="456"/>
                    <a:pt x="11742" y="466"/>
                    <a:pt x="11705" y="466"/>
                  </a:cubicBezTo>
                  <a:cubicBezTo>
                    <a:pt x="11674" y="466"/>
                    <a:pt x="11640" y="459"/>
                    <a:pt x="11608" y="459"/>
                  </a:cubicBezTo>
                  <a:cubicBezTo>
                    <a:pt x="11561" y="459"/>
                    <a:pt x="11517" y="473"/>
                    <a:pt x="11494" y="543"/>
                  </a:cubicBezTo>
                  <a:cubicBezTo>
                    <a:pt x="11500" y="565"/>
                    <a:pt x="11511" y="609"/>
                    <a:pt x="11523" y="655"/>
                  </a:cubicBezTo>
                  <a:cubicBezTo>
                    <a:pt x="11406" y="631"/>
                    <a:pt x="11298" y="611"/>
                    <a:pt x="11192" y="590"/>
                  </a:cubicBezTo>
                  <a:cubicBezTo>
                    <a:pt x="11105" y="709"/>
                    <a:pt x="10945" y="600"/>
                    <a:pt x="10832" y="744"/>
                  </a:cubicBezTo>
                  <a:cubicBezTo>
                    <a:pt x="10826" y="753"/>
                    <a:pt x="10798" y="797"/>
                    <a:pt x="10767" y="845"/>
                  </a:cubicBezTo>
                  <a:cubicBezTo>
                    <a:pt x="10710" y="824"/>
                    <a:pt x="10651" y="803"/>
                    <a:pt x="10596" y="783"/>
                  </a:cubicBezTo>
                  <a:cubicBezTo>
                    <a:pt x="10527" y="806"/>
                    <a:pt x="10461" y="828"/>
                    <a:pt x="10365" y="859"/>
                  </a:cubicBezTo>
                  <a:cubicBezTo>
                    <a:pt x="10351" y="899"/>
                    <a:pt x="10329" y="955"/>
                    <a:pt x="10311" y="1000"/>
                  </a:cubicBezTo>
                  <a:cubicBezTo>
                    <a:pt x="9981" y="1039"/>
                    <a:pt x="9664" y="1056"/>
                    <a:pt x="9427" y="1304"/>
                  </a:cubicBezTo>
                  <a:cubicBezTo>
                    <a:pt x="9344" y="1318"/>
                    <a:pt x="9271" y="1324"/>
                    <a:pt x="9200" y="1346"/>
                  </a:cubicBezTo>
                  <a:cubicBezTo>
                    <a:pt x="9027" y="1405"/>
                    <a:pt x="8909" y="1565"/>
                    <a:pt x="8715" y="1585"/>
                  </a:cubicBezTo>
                  <a:cubicBezTo>
                    <a:pt x="8638" y="1751"/>
                    <a:pt x="8470" y="1701"/>
                    <a:pt x="8354" y="1770"/>
                  </a:cubicBezTo>
                  <a:cubicBezTo>
                    <a:pt x="8232" y="1843"/>
                    <a:pt x="8123" y="1941"/>
                    <a:pt x="8008" y="2026"/>
                  </a:cubicBezTo>
                  <a:cubicBezTo>
                    <a:pt x="8000" y="2033"/>
                    <a:pt x="7988" y="2042"/>
                    <a:pt x="7978" y="2044"/>
                  </a:cubicBezTo>
                  <a:cubicBezTo>
                    <a:pt x="7885" y="2054"/>
                    <a:pt x="7789" y="2035"/>
                    <a:pt x="7725" y="2152"/>
                  </a:cubicBezTo>
                  <a:cubicBezTo>
                    <a:pt x="7689" y="2217"/>
                    <a:pt x="7527" y="2158"/>
                    <a:pt x="7523" y="2297"/>
                  </a:cubicBezTo>
                  <a:cubicBezTo>
                    <a:pt x="7522" y="2317"/>
                    <a:pt x="7433" y="2367"/>
                    <a:pt x="7383" y="2389"/>
                  </a:cubicBezTo>
                  <a:cubicBezTo>
                    <a:pt x="7305" y="2422"/>
                    <a:pt x="7179" y="2403"/>
                    <a:pt x="7158" y="2488"/>
                  </a:cubicBezTo>
                  <a:cubicBezTo>
                    <a:pt x="7124" y="2625"/>
                    <a:pt x="7015" y="2536"/>
                    <a:pt x="6958" y="2610"/>
                  </a:cubicBezTo>
                  <a:cubicBezTo>
                    <a:pt x="6907" y="2678"/>
                    <a:pt x="6805" y="2716"/>
                    <a:pt x="6734" y="2776"/>
                  </a:cubicBezTo>
                  <a:cubicBezTo>
                    <a:pt x="6668" y="2832"/>
                    <a:pt x="6614" y="2900"/>
                    <a:pt x="6605" y="2910"/>
                  </a:cubicBezTo>
                  <a:cubicBezTo>
                    <a:pt x="6471" y="2982"/>
                    <a:pt x="6359" y="3010"/>
                    <a:pt x="6325" y="3066"/>
                  </a:cubicBezTo>
                  <a:cubicBezTo>
                    <a:pt x="6222" y="3229"/>
                    <a:pt x="6067" y="3329"/>
                    <a:pt x="5943" y="3520"/>
                  </a:cubicBezTo>
                  <a:lnTo>
                    <a:pt x="5943" y="3520"/>
                  </a:lnTo>
                  <a:cubicBezTo>
                    <a:pt x="5934" y="3514"/>
                    <a:pt x="5925" y="3509"/>
                    <a:pt x="5915" y="3503"/>
                  </a:cubicBezTo>
                  <a:lnTo>
                    <a:pt x="5915" y="3503"/>
                  </a:lnTo>
                  <a:cubicBezTo>
                    <a:pt x="5918" y="3516"/>
                    <a:pt x="5921" y="3531"/>
                    <a:pt x="5925" y="3549"/>
                  </a:cubicBezTo>
                  <a:cubicBezTo>
                    <a:pt x="5931" y="3539"/>
                    <a:pt x="5937" y="3529"/>
                    <a:pt x="5943" y="3520"/>
                  </a:cubicBezTo>
                  <a:lnTo>
                    <a:pt x="5943" y="3520"/>
                  </a:lnTo>
                  <a:cubicBezTo>
                    <a:pt x="5949" y="3524"/>
                    <a:pt x="5955" y="3528"/>
                    <a:pt x="5961" y="3532"/>
                  </a:cubicBezTo>
                  <a:cubicBezTo>
                    <a:pt x="5965" y="3537"/>
                    <a:pt x="5959" y="3554"/>
                    <a:pt x="5943" y="3554"/>
                  </a:cubicBezTo>
                  <a:cubicBezTo>
                    <a:pt x="5938" y="3554"/>
                    <a:pt x="5932" y="3552"/>
                    <a:pt x="5925" y="3549"/>
                  </a:cubicBezTo>
                  <a:cubicBezTo>
                    <a:pt x="5924" y="3550"/>
                    <a:pt x="5922" y="3551"/>
                    <a:pt x="5920" y="3551"/>
                  </a:cubicBezTo>
                  <a:cubicBezTo>
                    <a:pt x="5909" y="3551"/>
                    <a:pt x="5899" y="3521"/>
                    <a:pt x="5888" y="3490"/>
                  </a:cubicBezTo>
                  <a:lnTo>
                    <a:pt x="5888" y="3490"/>
                  </a:lnTo>
                  <a:cubicBezTo>
                    <a:pt x="5897" y="3494"/>
                    <a:pt x="5906" y="3499"/>
                    <a:pt x="5915" y="3503"/>
                  </a:cubicBezTo>
                  <a:lnTo>
                    <a:pt x="5915" y="3503"/>
                  </a:lnTo>
                  <a:cubicBezTo>
                    <a:pt x="5903" y="3458"/>
                    <a:pt x="5898" y="3447"/>
                    <a:pt x="5896" y="3447"/>
                  </a:cubicBezTo>
                  <a:cubicBezTo>
                    <a:pt x="5896" y="3447"/>
                    <a:pt x="5896" y="3447"/>
                    <a:pt x="5896" y="3447"/>
                  </a:cubicBezTo>
                  <a:cubicBezTo>
                    <a:pt x="5838" y="3481"/>
                    <a:pt x="5785" y="3525"/>
                    <a:pt x="5727" y="3549"/>
                  </a:cubicBezTo>
                  <a:cubicBezTo>
                    <a:pt x="5659" y="3575"/>
                    <a:pt x="5721" y="3674"/>
                    <a:pt x="5615" y="3681"/>
                  </a:cubicBezTo>
                  <a:cubicBezTo>
                    <a:pt x="5571" y="3683"/>
                    <a:pt x="5497" y="3749"/>
                    <a:pt x="5472" y="3797"/>
                  </a:cubicBezTo>
                  <a:cubicBezTo>
                    <a:pt x="5393" y="3949"/>
                    <a:pt x="5271" y="4025"/>
                    <a:pt x="5113" y="4072"/>
                  </a:cubicBezTo>
                  <a:cubicBezTo>
                    <a:pt x="5094" y="4227"/>
                    <a:pt x="4982" y="4283"/>
                    <a:pt x="4912" y="4300"/>
                  </a:cubicBezTo>
                  <a:cubicBezTo>
                    <a:pt x="4825" y="4415"/>
                    <a:pt x="4781" y="4490"/>
                    <a:pt x="4720" y="4549"/>
                  </a:cubicBezTo>
                  <a:cubicBezTo>
                    <a:pt x="4654" y="4615"/>
                    <a:pt x="4539" y="4656"/>
                    <a:pt x="4508" y="4726"/>
                  </a:cubicBezTo>
                  <a:cubicBezTo>
                    <a:pt x="4464" y="4827"/>
                    <a:pt x="4369" y="4798"/>
                    <a:pt x="4320" y="4877"/>
                  </a:cubicBezTo>
                  <a:cubicBezTo>
                    <a:pt x="4266" y="4962"/>
                    <a:pt x="4177" y="5030"/>
                    <a:pt x="4127" y="5082"/>
                  </a:cubicBezTo>
                  <a:cubicBezTo>
                    <a:pt x="4080" y="5198"/>
                    <a:pt x="4052" y="5291"/>
                    <a:pt x="4030" y="5369"/>
                  </a:cubicBezTo>
                  <a:cubicBezTo>
                    <a:pt x="3921" y="5416"/>
                    <a:pt x="3824" y="5455"/>
                    <a:pt x="3730" y="5497"/>
                  </a:cubicBezTo>
                  <a:cubicBezTo>
                    <a:pt x="3718" y="5501"/>
                    <a:pt x="3711" y="5523"/>
                    <a:pt x="3701" y="5536"/>
                  </a:cubicBezTo>
                  <a:cubicBezTo>
                    <a:pt x="3730" y="5572"/>
                    <a:pt x="3761" y="5605"/>
                    <a:pt x="3807" y="5658"/>
                  </a:cubicBezTo>
                  <a:cubicBezTo>
                    <a:pt x="3729" y="5735"/>
                    <a:pt x="3654" y="5807"/>
                    <a:pt x="3577" y="5881"/>
                  </a:cubicBezTo>
                  <a:cubicBezTo>
                    <a:pt x="3555" y="5920"/>
                    <a:pt x="3527" y="5967"/>
                    <a:pt x="3489" y="6032"/>
                  </a:cubicBezTo>
                  <a:cubicBezTo>
                    <a:pt x="3479" y="5970"/>
                    <a:pt x="3473" y="5942"/>
                    <a:pt x="3464" y="5895"/>
                  </a:cubicBezTo>
                  <a:lnTo>
                    <a:pt x="3464" y="5895"/>
                  </a:lnTo>
                  <a:cubicBezTo>
                    <a:pt x="3296" y="6073"/>
                    <a:pt x="3493" y="6162"/>
                    <a:pt x="3412" y="6319"/>
                  </a:cubicBezTo>
                  <a:cubicBezTo>
                    <a:pt x="3371" y="6282"/>
                    <a:pt x="3330" y="6234"/>
                    <a:pt x="3273" y="6234"/>
                  </a:cubicBezTo>
                  <a:cubicBezTo>
                    <a:pt x="3254" y="6234"/>
                    <a:pt x="3232" y="6240"/>
                    <a:pt x="3208" y="6254"/>
                  </a:cubicBezTo>
                  <a:cubicBezTo>
                    <a:pt x="3125" y="6303"/>
                    <a:pt x="3049" y="6368"/>
                    <a:pt x="2984" y="6428"/>
                  </a:cubicBezTo>
                  <a:cubicBezTo>
                    <a:pt x="2950" y="6512"/>
                    <a:pt x="2912" y="6591"/>
                    <a:pt x="2884" y="6674"/>
                  </a:cubicBezTo>
                  <a:cubicBezTo>
                    <a:pt x="2789" y="6956"/>
                    <a:pt x="2438" y="7066"/>
                    <a:pt x="2405" y="7391"/>
                  </a:cubicBezTo>
                  <a:cubicBezTo>
                    <a:pt x="2281" y="7449"/>
                    <a:pt x="2212" y="7542"/>
                    <a:pt x="2225" y="7681"/>
                  </a:cubicBezTo>
                  <a:cubicBezTo>
                    <a:pt x="2096" y="7740"/>
                    <a:pt x="2062" y="7890"/>
                    <a:pt x="1999" y="8008"/>
                  </a:cubicBezTo>
                  <a:cubicBezTo>
                    <a:pt x="1963" y="8073"/>
                    <a:pt x="1957" y="8155"/>
                    <a:pt x="1941" y="8223"/>
                  </a:cubicBezTo>
                  <a:cubicBezTo>
                    <a:pt x="1888" y="8283"/>
                    <a:pt x="1832" y="8336"/>
                    <a:pt x="1793" y="8399"/>
                  </a:cubicBezTo>
                  <a:cubicBezTo>
                    <a:pt x="1642" y="8648"/>
                    <a:pt x="1550" y="8935"/>
                    <a:pt x="1357" y="9155"/>
                  </a:cubicBezTo>
                  <a:cubicBezTo>
                    <a:pt x="1338" y="9176"/>
                    <a:pt x="1319" y="9229"/>
                    <a:pt x="1326" y="9251"/>
                  </a:cubicBezTo>
                  <a:cubicBezTo>
                    <a:pt x="1367" y="9379"/>
                    <a:pt x="1282" y="9478"/>
                    <a:pt x="1241" y="9582"/>
                  </a:cubicBezTo>
                  <a:cubicBezTo>
                    <a:pt x="1211" y="9660"/>
                    <a:pt x="1114" y="9737"/>
                    <a:pt x="1117" y="9798"/>
                  </a:cubicBezTo>
                  <a:cubicBezTo>
                    <a:pt x="1126" y="9965"/>
                    <a:pt x="983" y="10097"/>
                    <a:pt x="994" y="10228"/>
                  </a:cubicBezTo>
                  <a:cubicBezTo>
                    <a:pt x="1004" y="10403"/>
                    <a:pt x="914" y="10491"/>
                    <a:pt x="854" y="10619"/>
                  </a:cubicBezTo>
                  <a:cubicBezTo>
                    <a:pt x="829" y="10671"/>
                    <a:pt x="849" y="10752"/>
                    <a:pt x="835" y="10815"/>
                  </a:cubicBezTo>
                  <a:cubicBezTo>
                    <a:pt x="823" y="10872"/>
                    <a:pt x="791" y="10924"/>
                    <a:pt x="763" y="10989"/>
                  </a:cubicBezTo>
                  <a:cubicBezTo>
                    <a:pt x="777" y="11024"/>
                    <a:pt x="798" y="11074"/>
                    <a:pt x="819" y="11128"/>
                  </a:cubicBezTo>
                  <a:lnTo>
                    <a:pt x="670" y="11237"/>
                  </a:lnTo>
                  <a:cubicBezTo>
                    <a:pt x="692" y="11290"/>
                    <a:pt x="713" y="11340"/>
                    <a:pt x="736" y="11399"/>
                  </a:cubicBezTo>
                  <a:cubicBezTo>
                    <a:pt x="716" y="11418"/>
                    <a:pt x="695" y="11436"/>
                    <a:pt x="660" y="11467"/>
                  </a:cubicBezTo>
                  <a:cubicBezTo>
                    <a:pt x="689" y="11514"/>
                    <a:pt x="721" y="11565"/>
                    <a:pt x="764" y="11633"/>
                  </a:cubicBezTo>
                  <a:cubicBezTo>
                    <a:pt x="698" y="11642"/>
                    <a:pt x="661" y="11648"/>
                    <a:pt x="607" y="11654"/>
                  </a:cubicBezTo>
                  <a:cubicBezTo>
                    <a:pt x="593" y="11702"/>
                    <a:pt x="585" y="11761"/>
                    <a:pt x="560" y="11811"/>
                  </a:cubicBezTo>
                  <a:cubicBezTo>
                    <a:pt x="532" y="11870"/>
                    <a:pt x="489" y="11921"/>
                    <a:pt x="474" y="11948"/>
                  </a:cubicBezTo>
                  <a:cubicBezTo>
                    <a:pt x="474" y="12058"/>
                    <a:pt x="498" y="12157"/>
                    <a:pt x="468" y="12207"/>
                  </a:cubicBezTo>
                  <a:cubicBezTo>
                    <a:pt x="377" y="12360"/>
                    <a:pt x="443" y="12526"/>
                    <a:pt x="388" y="12672"/>
                  </a:cubicBezTo>
                  <a:cubicBezTo>
                    <a:pt x="452" y="12701"/>
                    <a:pt x="501" y="12725"/>
                    <a:pt x="557" y="12750"/>
                  </a:cubicBezTo>
                  <a:cubicBezTo>
                    <a:pt x="538" y="12766"/>
                    <a:pt x="529" y="12779"/>
                    <a:pt x="521" y="12779"/>
                  </a:cubicBezTo>
                  <a:cubicBezTo>
                    <a:pt x="476" y="12778"/>
                    <a:pt x="430" y="12775"/>
                    <a:pt x="382" y="12773"/>
                  </a:cubicBezTo>
                  <a:cubicBezTo>
                    <a:pt x="327" y="12932"/>
                    <a:pt x="307" y="13100"/>
                    <a:pt x="277" y="13269"/>
                  </a:cubicBezTo>
                  <a:cubicBezTo>
                    <a:pt x="264" y="13354"/>
                    <a:pt x="248" y="13440"/>
                    <a:pt x="224" y="13525"/>
                  </a:cubicBezTo>
                  <a:cubicBezTo>
                    <a:pt x="209" y="13612"/>
                    <a:pt x="189" y="13699"/>
                    <a:pt x="155" y="13785"/>
                  </a:cubicBezTo>
                  <a:cubicBezTo>
                    <a:pt x="189" y="13809"/>
                    <a:pt x="229" y="13837"/>
                    <a:pt x="286" y="13877"/>
                  </a:cubicBezTo>
                  <a:cubicBezTo>
                    <a:pt x="208" y="13900"/>
                    <a:pt x="174" y="13911"/>
                    <a:pt x="137" y="13922"/>
                  </a:cubicBezTo>
                  <a:cubicBezTo>
                    <a:pt x="133" y="13975"/>
                    <a:pt x="123" y="14024"/>
                    <a:pt x="127" y="14069"/>
                  </a:cubicBezTo>
                  <a:cubicBezTo>
                    <a:pt x="132" y="14102"/>
                    <a:pt x="158" y="14127"/>
                    <a:pt x="162" y="14136"/>
                  </a:cubicBezTo>
                  <a:cubicBezTo>
                    <a:pt x="140" y="14211"/>
                    <a:pt x="108" y="14272"/>
                    <a:pt x="105" y="14336"/>
                  </a:cubicBezTo>
                  <a:cubicBezTo>
                    <a:pt x="93" y="14590"/>
                    <a:pt x="27" y="14851"/>
                    <a:pt x="79" y="15108"/>
                  </a:cubicBezTo>
                  <a:cubicBezTo>
                    <a:pt x="62" y="15143"/>
                    <a:pt x="46" y="15192"/>
                    <a:pt x="26" y="15254"/>
                  </a:cubicBezTo>
                  <a:cubicBezTo>
                    <a:pt x="99" y="15271"/>
                    <a:pt x="152" y="15283"/>
                    <a:pt x="209" y="15296"/>
                  </a:cubicBezTo>
                  <a:cubicBezTo>
                    <a:pt x="208" y="15341"/>
                    <a:pt x="207" y="15373"/>
                    <a:pt x="207" y="15410"/>
                  </a:cubicBezTo>
                  <a:cubicBezTo>
                    <a:pt x="149" y="15419"/>
                    <a:pt x="96" y="15427"/>
                    <a:pt x="46" y="15435"/>
                  </a:cubicBezTo>
                  <a:cubicBezTo>
                    <a:pt x="84" y="15530"/>
                    <a:pt x="118" y="15613"/>
                    <a:pt x="154" y="15700"/>
                  </a:cubicBezTo>
                  <a:cubicBezTo>
                    <a:pt x="111" y="15711"/>
                    <a:pt x="86" y="15719"/>
                    <a:pt x="59" y="15725"/>
                  </a:cubicBezTo>
                  <a:cubicBezTo>
                    <a:pt x="1" y="15951"/>
                    <a:pt x="136" y="16179"/>
                    <a:pt x="73" y="16404"/>
                  </a:cubicBezTo>
                  <a:cubicBezTo>
                    <a:pt x="109" y="16493"/>
                    <a:pt x="149" y="16591"/>
                    <a:pt x="184" y="16676"/>
                  </a:cubicBezTo>
                  <a:cubicBezTo>
                    <a:pt x="158" y="16722"/>
                    <a:pt x="142" y="16747"/>
                    <a:pt x="132" y="16765"/>
                  </a:cubicBezTo>
                  <a:cubicBezTo>
                    <a:pt x="171" y="16800"/>
                    <a:pt x="218" y="16832"/>
                    <a:pt x="270" y="16872"/>
                  </a:cubicBezTo>
                  <a:cubicBezTo>
                    <a:pt x="198" y="16943"/>
                    <a:pt x="145" y="16996"/>
                    <a:pt x="104" y="17037"/>
                  </a:cubicBezTo>
                  <a:cubicBezTo>
                    <a:pt x="215" y="17212"/>
                    <a:pt x="165" y="17421"/>
                    <a:pt x="229" y="17580"/>
                  </a:cubicBezTo>
                  <a:cubicBezTo>
                    <a:pt x="274" y="17594"/>
                    <a:pt x="308" y="17606"/>
                    <a:pt x="354" y="17621"/>
                  </a:cubicBezTo>
                  <a:cubicBezTo>
                    <a:pt x="318" y="17752"/>
                    <a:pt x="287" y="17865"/>
                    <a:pt x="271" y="17921"/>
                  </a:cubicBezTo>
                  <a:cubicBezTo>
                    <a:pt x="352" y="18202"/>
                    <a:pt x="414" y="18429"/>
                    <a:pt x="524" y="18679"/>
                  </a:cubicBezTo>
                  <a:cubicBezTo>
                    <a:pt x="543" y="18691"/>
                    <a:pt x="588" y="18717"/>
                    <a:pt x="632" y="18742"/>
                  </a:cubicBezTo>
                  <a:cubicBezTo>
                    <a:pt x="599" y="18804"/>
                    <a:pt x="576" y="18851"/>
                    <a:pt x="552" y="18899"/>
                  </a:cubicBezTo>
                  <a:cubicBezTo>
                    <a:pt x="648" y="19010"/>
                    <a:pt x="686" y="19126"/>
                    <a:pt x="629" y="19263"/>
                  </a:cubicBezTo>
                  <a:cubicBezTo>
                    <a:pt x="657" y="19292"/>
                    <a:pt x="685" y="19322"/>
                    <a:pt x="713" y="19351"/>
                  </a:cubicBezTo>
                  <a:cubicBezTo>
                    <a:pt x="699" y="19417"/>
                    <a:pt x="689" y="19469"/>
                    <a:pt x="682" y="19501"/>
                  </a:cubicBezTo>
                  <a:cubicBezTo>
                    <a:pt x="721" y="19578"/>
                    <a:pt x="763" y="19632"/>
                    <a:pt x="779" y="19694"/>
                  </a:cubicBezTo>
                  <a:cubicBezTo>
                    <a:pt x="830" y="19932"/>
                    <a:pt x="911" y="20162"/>
                    <a:pt x="985" y="20394"/>
                  </a:cubicBezTo>
                  <a:cubicBezTo>
                    <a:pt x="1061" y="20625"/>
                    <a:pt x="1148" y="20853"/>
                    <a:pt x="1269" y="21067"/>
                  </a:cubicBezTo>
                  <a:cubicBezTo>
                    <a:pt x="1325" y="21164"/>
                    <a:pt x="1331" y="21278"/>
                    <a:pt x="1417" y="21377"/>
                  </a:cubicBezTo>
                  <a:cubicBezTo>
                    <a:pt x="1485" y="21442"/>
                    <a:pt x="1482" y="21602"/>
                    <a:pt x="1525" y="21718"/>
                  </a:cubicBezTo>
                  <a:cubicBezTo>
                    <a:pt x="1547" y="21779"/>
                    <a:pt x="1591" y="21842"/>
                    <a:pt x="1638" y="21883"/>
                  </a:cubicBezTo>
                  <a:cubicBezTo>
                    <a:pt x="1763" y="21988"/>
                    <a:pt x="1697" y="22182"/>
                    <a:pt x="1831" y="22279"/>
                  </a:cubicBezTo>
                  <a:cubicBezTo>
                    <a:pt x="1837" y="22283"/>
                    <a:pt x="1829" y="22320"/>
                    <a:pt x="1829" y="22341"/>
                  </a:cubicBezTo>
                  <a:cubicBezTo>
                    <a:pt x="1829" y="22360"/>
                    <a:pt x="1831" y="22376"/>
                    <a:pt x="1832" y="22394"/>
                  </a:cubicBezTo>
                  <a:cubicBezTo>
                    <a:pt x="1956" y="22463"/>
                    <a:pt x="2090" y="22503"/>
                    <a:pt x="2168" y="22669"/>
                  </a:cubicBezTo>
                  <a:cubicBezTo>
                    <a:pt x="2099" y="22670"/>
                    <a:pt x="2031" y="22672"/>
                    <a:pt x="1935" y="22673"/>
                  </a:cubicBezTo>
                  <a:cubicBezTo>
                    <a:pt x="2007" y="22738"/>
                    <a:pt x="2041" y="22773"/>
                    <a:pt x="2079" y="22803"/>
                  </a:cubicBezTo>
                  <a:cubicBezTo>
                    <a:pt x="2074" y="22848"/>
                    <a:pt x="2069" y="22879"/>
                    <a:pt x="2066" y="22912"/>
                  </a:cubicBezTo>
                  <a:cubicBezTo>
                    <a:pt x="2124" y="22938"/>
                    <a:pt x="2184" y="22966"/>
                    <a:pt x="2260" y="23001"/>
                  </a:cubicBezTo>
                  <a:cubicBezTo>
                    <a:pt x="2293" y="23060"/>
                    <a:pt x="2332" y="23129"/>
                    <a:pt x="2388" y="23231"/>
                  </a:cubicBezTo>
                  <a:cubicBezTo>
                    <a:pt x="2424" y="23232"/>
                    <a:pt x="2472" y="23234"/>
                    <a:pt x="2562" y="23237"/>
                  </a:cubicBezTo>
                  <a:cubicBezTo>
                    <a:pt x="2475" y="23306"/>
                    <a:pt x="2434" y="23340"/>
                    <a:pt x="2357" y="23401"/>
                  </a:cubicBezTo>
                  <a:cubicBezTo>
                    <a:pt x="2496" y="23428"/>
                    <a:pt x="2591" y="23447"/>
                    <a:pt x="2686" y="23465"/>
                  </a:cubicBezTo>
                  <a:cubicBezTo>
                    <a:pt x="2700" y="23468"/>
                    <a:pt x="2715" y="23494"/>
                    <a:pt x="2740" y="23521"/>
                  </a:cubicBezTo>
                  <a:cubicBezTo>
                    <a:pt x="2733" y="23587"/>
                    <a:pt x="2724" y="23659"/>
                    <a:pt x="2716" y="23725"/>
                  </a:cubicBezTo>
                  <a:cubicBezTo>
                    <a:pt x="2856" y="23910"/>
                    <a:pt x="3114" y="23988"/>
                    <a:pt x="3103" y="24303"/>
                  </a:cubicBezTo>
                  <a:cubicBezTo>
                    <a:pt x="3043" y="24256"/>
                    <a:pt x="2989" y="24236"/>
                    <a:pt x="2941" y="24236"/>
                  </a:cubicBezTo>
                  <a:cubicBezTo>
                    <a:pt x="2886" y="24236"/>
                    <a:pt x="2838" y="24261"/>
                    <a:pt x="2794" y="24300"/>
                  </a:cubicBezTo>
                  <a:cubicBezTo>
                    <a:pt x="2936" y="24381"/>
                    <a:pt x="3077" y="24461"/>
                    <a:pt x="3221" y="24543"/>
                  </a:cubicBezTo>
                  <a:cubicBezTo>
                    <a:pt x="3240" y="24537"/>
                    <a:pt x="3267" y="24528"/>
                    <a:pt x="3303" y="24517"/>
                  </a:cubicBezTo>
                  <a:lnTo>
                    <a:pt x="3303" y="24517"/>
                  </a:lnTo>
                  <a:cubicBezTo>
                    <a:pt x="3317" y="24676"/>
                    <a:pt x="3190" y="24811"/>
                    <a:pt x="3354" y="24987"/>
                  </a:cubicBezTo>
                  <a:cubicBezTo>
                    <a:pt x="3368" y="24940"/>
                    <a:pt x="3379" y="24909"/>
                    <a:pt x="3399" y="24845"/>
                  </a:cubicBezTo>
                  <a:cubicBezTo>
                    <a:pt x="3476" y="24998"/>
                    <a:pt x="3458" y="25171"/>
                    <a:pt x="3623" y="25199"/>
                  </a:cubicBezTo>
                  <a:cubicBezTo>
                    <a:pt x="3627" y="25242"/>
                    <a:pt x="3629" y="25265"/>
                    <a:pt x="3632" y="25298"/>
                  </a:cubicBezTo>
                  <a:cubicBezTo>
                    <a:pt x="3685" y="25285"/>
                    <a:pt x="3720" y="25277"/>
                    <a:pt x="3764" y="25265"/>
                  </a:cubicBezTo>
                  <a:lnTo>
                    <a:pt x="3764" y="25265"/>
                  </a:lnTo>
                  <a:cubicBezTo>
                    <a:pt x="3742" y="25323"/>
                    <a:pt x="3724" y="25364"/>
                    <a:pt x="3702" y="25418"/>
                  </a:cubicBezTo>
                  <a:cubicBezTo>
                    <a:pt x="3895" y="25505"/>
                    <a:pt x="4027" y="25635"/>
                    <a:pt x="4049" y="25770"/>
                  </a:cubicBezTo>
                  <a:cubicBezTo>
                    <a:pt x="4152" y="25879"/>
                    <a:pt x="4245" y="25938"/>
                    <a:pt x="4263" y="26003"/>
                  </a:cubicBezTo>
                  <a:cubicBezTo>
                    <a:pt x="4300" y="26128"/>
                    <a:pt x="4358" y="26207"/>
                    <a:pt x="4475" y="26250"/>
                  </a:cubicBezTo>
                  <a:cubicBezTo>
                    <a:pt x="4595" y="26292"/>
                    <a:pt x="4595" y="26403"/>
                    <a:pt x="4636" y="26501"/>
                  </a:cubicBezTo>
                  <a:cubicBezTo>
                    <a:pt x="4663" y="26510"/>
                    <a:pt x="4695" y="26512"/>
                    <a:pt x="4722" y="26529"/>
                  </a:cubicBezTo>
                  <a:cubicBezTo>
                    <a:pt x="4879" y="26619"/>
                    <a:pt x="4960" y="26816"/>
                    <a:pt x="5151" y="26866"/>
                  </a:cubicBezTo>
                  <a:cubicBezTo>
                    <a:pt x="5154" y="26868"/>
                    <a:pt x="5154" y="26906"/>
                    <a:pt x="5159" y="26928"/>
                  </a:cubicBezTo>
                  <a:cubicBezTo>
                    <a:pt x="5179" y="27010"/>
                    <a:pt x="5344" y="26963"/>
                    <a:pt x="5316" y="27091"/>
                  </a:cubicBezTo>
                  <a:cubicBezTo>
                    <a:pt x="5400" y="27146"/>
                    <a:pt x="5484" y="27202"/>
                    <a:pt x="5565" y="27256"/>
                  </a:cubicBezTo>
                  <a:cubicBezTo>
                    <a:pt x="5572" y="27287"/>
                    <a:pt x="5578" y="27316"/>
                    <a:pt x="5582" y="27337"/>
                  </a:cubicBezTo>
                  <a:cubicBezTo>
                    <a:pt x="5630" y="27352"/>
                    <a:pt x="5671" y="27365"/>
                    <a:pt x="5705" y="27375"/>
                  </a:cubicBezTo>
                  <a:cubicBezTo>
                    <a:pt x="5724" y="27431"/>
                    <a:pt x="5738" y="27472"/>
                    <a:pt x="5759" y="27536"/>
                  </a:cubicBezTo>
                  <a:cubicBezTo>
                    <a:pt x="5918" y="27543"/>
                    <a:pt x="6015" y="27653"/>
                    <a:pt x="6096" y="27778"/>
                  </a:cubicBezTo>
                  <a:cubicBezTo>
                    <a:pt x="6146" y="27750"/>
                    <a:pt x="6199" y="27724"/>
                    <a:pt x="6280" y="27681"/>
                  </a:cubicBezTo>
                  <a:cubicBezTo>
                    <a:pt x="6286" y="27808"/>
                    <a:pt x="6290" y="27890"/>
                    <a:pt x="6295" y="27986"/>
                  </a:cubicBezTo>
                  <a:cubicBezTo>
                    <a:pt x="6512" y="28024"/>
                    <a:pt x="6651" y="28145"/>
                    <a:pt x="6731" y="28321"/>
                  </a:cubicBezTo>
                  <a:cubicBezTo>
                    <a:pt x="6798" y="28336"/>
                    <a:pt x="6849" y="28346"/>
                    <a:pt x="6895" y="28357"/>
                  </a:cubicBezTo>
                  <a:cubicBezTo>
                    <a:pt x="6914" y="28414"/>
                    <a:pt x="6927" y="28454"/>
                    <a:pt x="6943" y="28499"/>
                  </a:cubicBezTo>
                  <a:cubicBezTo>
                    <a:pt x="7077" y="28530"/>
                    <a:pt x="7204" y="28546"/>
                    <a:pt x="7320" y="28560"/>
                  </a:cubicBezTo>
                  <a:cubicBezTo>
                    <a:pt x="7324" y="28624"/>
                    <a:pt x="7329" y="28691"/>
                    <a:pt x="7332" y="28763"/>
                  </a:cubicBezTo>
                  <a:cubicBezTo>
                    <a:pt x="7422" y="28797"/>
                    <a:pt x="7487" y="28884"/>
                    <a:pt x="7579" y="28884"/>
                  </a:cubicBezTo>
                  <a:cubicBezTo>
                    <a:pt x="7594" y="28884"/>
                    <a:pt x="7609" y="28882"/>
                    <a:pt x="7624" y="28877"/>
                  </a:cubicBezTo>
                  <a:cubicBezTo>
                    <a:pt x="7651" y="29019"/>
                    <a:pt x="7808" y="29044"/>
                    <a:pt x="7891" y="29120"/>
                  </a:cubicBezTo>
                  <a:cubicBezTo>
                    <a:pt x="7976" y="29119"/>
                    <a:pt x="8050" y="29117"/>
                    <a:pt x="8132" y="29116"/>
                  </a:cubicBezTo>
                  <a:cubicBezTo>
                    <a:pt x="8181" y="29225"/>
                    <a:pt x="8219" y="29314"/>
                    <a:pt x="8254" y="29392"/>
                  </a:cubicBezTo>
                  <a:cubicBezTo>
                    <a:pt x="8277" y="29374"/>
                    <a:pt x="8307" y="29368"/>
                    <a:pt x="8340" y="29368"/>
                  </a:cubicBezTo>
                  <a:cubicBezTo>
                    <a:pt x="8393" y="29368"/>
                    <a:pt x="8456" y="29383"/>
                    <a:pt x="8515" y="29383"/>
                  </a:cubicBezTo>
                  <a:cubicBezTo>
                    <a:pt x="8549" y="29383"/>
                    <a:pt x="8582" y="29378"/>
                    <a:pt x="8612" y="29361"/>
                  </a:cubicBezTo>
                  <a:cubicBezTo>
                    <a:pt x="8707" y="29411"/>
                    <a:pt x="8793" y="29456"/>
                    <a:pt x="8882" y="29504"/>
                  </a:cubicBezTo>
                  <a:cubicBezTo>
                    <a:pt x="8929" y="29486"/>
                    <a:pt x="8977" y="29467"/>
                    <a:pt x="9019" y="29451"/>
                  </a:cubicBezTo>
                  <a:lnTo>
                    <a:pt x="9019" y="29451"/>
                  </a:lnTo>
                  <a:cubicBezTo>
                    <a:pt x="9169" y="29572"/>
                    <a:pt x="8968" y="29542"/>
                    <a:pt x="8999" y="29592"/>
                  </a:cubicBezTo>
                  <a:lnTo>
                    <a:pt x="8996" y="29704"/>
                  </a:lnTo>
                  <a:lnTo>
                    <a:pt x="9056" y="29767"/>
                  </a:lnTo>
                  <a:cubicBezTo>
                    <a:pt x="9106" y="29728"/>
                    <a:pt x="9155" y="29688"/>
                    <a:pt x="9193" y="29659"/>
                  </a:cubicBezTo>
                  <a:cubicBezTo>
                    <a:pt x="9281" y="29742"/>
                    <a:pt x="9346" y="29804"/>
                    <a:pt x="9446" y="29898"/>
                  </a:cubicBezTo>
                  <a:cubicBezTo>
                    <a:pt x="9455" y="29815"/>
                    <a:pt x="9491" y="29794"/>
                    <a:pt x="9534" y="29794"/>
                  </a:cubicBezTo>
                  <a:cubicBezTo>
                    <a:pt x="9578" y="29794"/>
                    <a:pt x="9631" y="29816"/>
                    <a:pt x="9673" y="29816"/>
                  </a:cubicBezTo>
                  <a:cubicBezTo>
                    <a:pt x="9681" y="29816"/>
                    <a:pt x="9689" y="29815"/>
                    <a:pt x="9696" y="29813"/>
                  </a:cubicBezTo>
                  <a:cubicBezTo>
                    <a:pt x="9722" y="29848"/>
                    <a:pt x="9747" y="29884"/>
                    <a:pt x="9778" y="29925"/>
                  </a:cubicBezTo>
                  <a:cubicBezTo>
                    <a:pt x="9873" y="29907"/>
                    <a:pt x="9956" y="29885"/>
                    <a:pt x="10043" y="29863"/>
                  </a:cubicBezTo>
                  <a:cubicBezTo>
                    <a:pt x="10044" y="29863"/>
                    <a:pt x="10046" y="29863"/>
                    <a:pt x="10047" y="29863"/>
                  </a:cubicBezTo>
                  <a:cubicBezTo>
                    <a:pt x="10059" y="29863"/>
                    <a:pt x="10076" y="29873"/>
                    <a:pt x="10090" y="29878"/>
                  </a:cubicBezTo>
                  <a:cubicBezTo>
                    <a:pt x="10077" y="29932"/>
                    <a:pt x="10064" y="29982"/>
                    <a:pt x="10046" y="30050"/>
                  </a:cubicBezTo>
                  <a:cubicBezTo>
                    <a:pt x="10162" y="30053"/>
                    <a:pt x="10249" y="30054"/>
                    <a:pt x="10287" y="30056"/>
                  </a:cubicBezTo>
                  <a:cubicBezTo>
                    <a:pt x="10380" y="30013"/>
                    <a:pt x="10437" y="29988"/>
                    <a:pt x="10513" y="29954"/>
                  </a:cubicBezTo>
                  <a:cubicBezTo>
                    <a:pt x="10533" y="30046"/>
                    <a:pt x="10548" y="30110"/>
                    <a:pt x="10563" y="30174"/>
                  </a:cubicBezTo>
                  <a:cubicBezTo>
                    <a:pt x="10593" y="30166"/>
                    <a:pt x="10623" y="30159"/>
                    <a:pt x="10663" y="30150"/>
                  </a:cubicBezTo>
                  <a:cubicBezTo>
                    <a:pt x="10688" y="30224"/>
                    <a:pt x="10710" y="30291"/>
                    <a:pt x="10732" y="30359"/>
                  </a:cubicBezTo>
                  <a:cubicBezTo>
                    <a:pt x="10789" y="30343"/>
                    <a:pt x="10842" y="30328"/>
                    <a:pt x="10897" y="30312"/>
                  </a:cubicBezTo>
                  <a:cubicBezTo>
                    <a:pt x="10930" y="30365"/>
                    <a:pt x="10963" y="30418"/>
                    <a:pt x="10988" y="30457"/>
                  </a:cubicBezTo>
                  <a:cubicBezTo>
                    <a:pt x="11047" y="30438"/>
                    <a:pt x="11102" y="30419"/>
                    <a:pt x="11195" y="30390"/>
                  </a:cubicBezTo>
                  <a:lnTo>
                    <a:pt x="11195" y="30390"/>
                  </a:lnTo>
                  <a:cubicBezTo>
                    <a:pt x="11179" y="30485"/>
                    <a:pt x="11169" y="30538"/>
                    <a:pt x="11157" y="30603"/>
                  </a:cubicBezTo>
                  <a:cubicBezTo>
                    <a:pt x="11207" y="30615"/>
                    <a:pt x="11247" y="30624"/>
                    <a:pt x="11294" y="30634"/>
                  </a:cubicBezTo>
                  <a:cubicBezTo>
                    <a:pt x="11273" y="30591"/>
                    <a:pt x="11258" y="30565"/>
                    <a:pt x="11238" y="30522"/>
                  </a:cubicBezTo>
                  <a:lnTo>
                    <a:pt x="11238" y="30522"/>
                  </a:lnTo>
                  <a:cubicBezTo>
                    <a:pt x="11316" y="30546"/>
                    <a:pt x="11382" y="30558"/>
                    <a:pt x="11445" y="30568"/>
                  </a:cubicBezTo>
                  <a:cubicBezTo>
                    <a:pt x="11475" y="30535"/>
                    <a:pt x="11500" y="30507"/>
                    <a:pt x="11523" y="30482"/>
                  </a:cubicBezTo>
                  <a:cubicBezTo>
                    <a:pt x="11589" y="30502"/>
                    <a:pt x="11648" y="30519"/>
                    <a:pt x="11706" y="30535"/>
                  </a:cubicBezTo>
                  <a:cubicBezTo>
                    <a:pt x="11751" y="30510"/>
                    <a:pt x="11797" y="30484"/>
                    <a:pt x="11847" y="30455"/>
                  </a:cubicBezTo>
                  <a:cubicBezTo>
                    <a:pt x="11879" y="30507"/>
                    <a:pt x="11900" y="30540"/>
                    <a:pt x="11919" y="30569"/>
                  </a:cubicBezTo>
                  <a:cubicBezTo>
                    <a:pt x="11888" y="30585"/>
                    <a:pt x="11863" y="30597"/>
                    <a:pt x="11837" y="30612"/>
                  </a:cubicBezTo>
                  <a:cubicBezTo>
                    <a:pt x="11879" y="30640"/>
                    <a:pt x="11913" y="30663"/>
                    <a:pt x="11948" y="30688"/>
                  </a:cubicBezTo>
                  <a:cubicBezTo>
                    <a:pt x="11978" y="30747"/>
                    <a:pt x="11843" y="30833"/>
                    <a:pt x="11994" y="30864"/>
                  </a:cubicBezTo>
                  <a:cubicBezTo>
                    <a:pt x="11995" y="30864"/>
                    <a:pt x="11996" y="30864"/>
                    <a:pt x="11998" y="30864"/>
                  </a:cubicBezTo>
                  <a:cubicBezTo>
                    <a:pt x="12115" y="30864"/>
                    <a:pt x="12043" y="30730"/>
                    <a:pt x="12143" y="30730"/>
                  </a:cubicBezTo>
                  <a:cubicBezTo>
                    <a:pt x="12152" y="30730"/>
                    <a:pt x="12164" y="30731"/>
                    <a:pt x="12176" y="30734"/>
                  </a:cubicBezTo>
                  <a:cubicBezTo>
                    <a:pt x="12196" y="30657"/>
                    <a:pt x="12239" y="30612"/>
                    <a:pt x="12329" y="30612"/>
                  </a:cubicBezTo>
                  <a:cubicBezTo>
                    <a:pt x="12360" y="30612"/>
                    <a:pt x="12396" y="30617"/>
                    <a:pt x="12438" y="30628"/>
                  </a:cubicBezTo>
                  <a:cubicBezTo>
                    <a:pt x="12362" y="30678"/>
                    <a:pt x="12304" y="30716"/>
                    <a:pt x="12246" y="30755"/>
                  </a:cubicBezTo>
                  <a:lnTo>
                    <a:pt x="12562" y="31025"/>
                  </a:lnTo>
                  <a:cubicBezTo>
                    <a:pt x="12615" y="31018"/>
                    <a:pt x="12666" y="31009"/>
                    <a:pt x="12722" y="31000"/>
                  </a:cubicBezTo>
                  <a:cubicBezTo>
                    <a:pt x="12772" y="31059"/>
                    <a:pt x="12816" y="31118"/>
                    <a:pt x="12883" y="31186"/>
                  </a:cubicBezTo>
                  <a:cubicBezTo>
                    <a:pt x="12950" y="31102"/>
                    <a:pt x="13002" y="31037"/>
                    <a:pt x="13055" y="30972"/>
                  </a:cubicBezTo>
                  <a:cubicBezTo>
                    <a:pt x="13097" y="31062"/>
                    <a:pt x="13205" y="31055"/>
                    <a:pt x="13295" y="31074"/>
                  </a:cubicBezTo>
                  <a:cubicBezTo>
                    <a:pt x="13346" y="31003"/>
                    <a:pt x="13398" y="30931"/>
                    <a:pt x="13470" y="30831"/>
                  </a:cubicBezTo>
                  <a:cubicBezTo>
                    <a:pt x="13539" y="30909"/>
                    <a:pt x="13573" y="30962"/>
                    <a:pt x="13624" y="30997"/>
                  </a:cubicBezTo>
                  <a:cubicBezTo>
                    <a:pt x="13676" y="31031"/>
                    <a:pt x="13746" y="31047"/>
                    <a:pt x="13808" y="31071"/>
                  </a:cubicBezTo>
                  <a:cubicBezTo>
                    <a:pt x="13807" y="31121"/>
                    <a:pt x="13804" y="31158"/>
                    <a:pt x="13804" y="31162"/>
                  </a:cubicBezTo>
                  <a:cubicBezTo>
                    <a:pt x="13888" y="31277"/>
                    <a:pt x="13943" y="31353"/>
                    <a:pt x="13995" y="31426"/>
                  </a:cubicBezTo>
                  <a:cubicBezTo>
                    <a:pt x="14130" y="31465"/>
                    <a:pt x="14261" y="31502"/>
                    <a:pt x="14397" y="31542"/>
                  </a:cubicBezTo>
                  <a:cubicBezTo>
                    <a:pt x="14410" y="31505"/>
                    <a:pt x="14429" y="31455"/>
                    <a:pt x="14455" y="31383"/>
                  </a:cubicBezTo>
                  <a:cubicBezTo>
                    <a:pt x="14591" y="31465"/>
                    <a:pt x="14704" y="31536"/>
                    <a:pt x="14817" y="31606"/>
                  </a:cubicBezTo>
                  <a:cubicBezTo>
                    <a:pt x="14850" y="31586"/>
                    <a:pt x="14886" y="31573"/>
                    <a:pt x="14906" y="31551"/>
                  </a:cubicBezTo>
                  <a:cubicBezTo>
                    <a:pt x="14954" y="31490"/>
                    <a:pt x="14991" y="31426"/>
                    <a:pt x="15037" y="31365"/>
                  </a:cubicBezTo>
                  <a:cubicBezTo>
                    <a:pt x="15042" y="31358"/>
                    <a:pt x="15069" y="31359"/>
                    <a:pt x="15087" y="31356"/>
                  </a:cubicBezTo>
                  <a:cubicBezTo>
                    <a:pt x="15098" y="31395"/>
                    <a:pt x="15109" y="31428"/>
                    <a:pt x="15120" y="31465"/>
                  </a:cubicBezTo>
                  <a:cubicBezTo>
                    <a:pt x="15127" y="31466"/>
                    <a:pt x="15133" y="31466"/>
                    <a:pt x="15139" y="31466"/>
                  </a:cubicBezTo>
                  <a:cubicBezTo>
                    <a:pt x="15248" y="31466"/>
                    <a:pt x="15295" y="31417"/>
                    <a:pt x="15332" y="31346"/>
                  </a:cubicBezTo>
                  <a:cubicBezTo>
                    <a:pt x="15343" y="31325"/>
                    <a:pt x="15418" y="31327"/>
                    <a:pt x="15459" y="31318"/>
                  </a:cubicBezTo>
                  <a:lnTo>
                    <a:pt x="15459" y="31318"/>
                  </a:lnTo>
                  <a:cubicBezTo>
                    <a:pt x="15429" y="31387"/>
                    <a:pt x="15409" y="31436"/>
                    <a:pt x="15387" y="31484"/>
                  </a:cubicBezTo>
                  <a:cubicBezTo>
                    <a:pt x="15451" y="31502"/>
                    <a:pt x="15513" y="31521"/>
                    <a:pt x="15541" y="31529"/>
                  </a:cubicBezTo>
                  <a:cubicBezTo>
                    <a:pt x="15611" y="31528"/>
                    <a:pt x="15673" y="31519"/>
                    <a:pt x="15726" y="31519"/>
                  </a:cubicBezTo>
                  <a:cubicBezTo>
                    <a:pt x="15752" y="31519"/>
                    <a:pt x="15776" y="31521"/>
                    <a:pt x="15799" y="31527"/>
                  </a:cubicBezTo>
                  <a:cubicBezTo>
                    <a:pt x="15883" y="31552"/>
                    <a:pt x="15952" y="31609"/>
                    <a:pt x="16030" y="31649"/>
                  </a:cubicBezTo>
                  <a:cubicBezTo>
                    <a:pt x="16034" y="31651"/>
                    <a:pt x="16040" y="31652"/>
                    <a:pt x="16046" y="31652"/>
                  </a:cubicBezTo>
                  <a:cubicBezTo>
                    <a:pt x="16062" y="31652"/>
                    <a:pt x="16081" y="31647"/>
                    <a:pt x="16097" y="31645"/>
                  </a:cubicBezTo>
                  <a:cubicBezTo>
                    <a:pt x="16115" y="31612"/>
                    <a:pt x="16131" y="31580"/>
                    <a:pt x="16149" y="31548"/>
                  </a:cubicBezTo>
                  <a:cubicBezTo>
                    <a:pt x="16189" y="31566"/>
                    <a:pt x="16226" y="31597"/>
                    <a:pt x="16259" y="31597"/>
                  </a:cubicBezTo>
                  <a:cubicBezTo>
                    <a:pt x="16261" y="31597"/>
                    <a:pt x="16263" y="31596"/>
                    <a:pt x="16265" y="31596"/>
                  </a:cubicBezTo>
                  <a:cubicBezTo>
                    <a:pt x="16458" y="31567"/>
                    <a:pt x="16648" y="31530"/>
                    <a:pt x="16831" y="31495"/>
                  </a:cubicBezTo>
                  <a:cubicBezTo>
                    <a:pt x="16902" y="31509"/>
                    <a:pt x="16977" y="31524"/>
                    <a:pt x="17111" y="31551"/>
                  </a:cubicBezTo>
                  <a:cubicBezTo>
                    <a:pt x="17133" y="31506"/>
                    <a:pt x="17161" y="31455"/>
                    <a:pt x="17186" y="31408"/>
                  </a:cubicBezTo>
                  <a:cubicBezTo>
                    <a:pt x="17239" y="31439"/>
                    <a:pt x="17265" y="31453"/>
                    <a:pt x="17295" y="31471"/>
                  </a:cubicBezTo>
                  <a:cubicBezTo>
                    <a:pt x="17360" y="31443"/>
                    <a:pt x="17420" y="31420"/>
                    <a:pt x="17473" y="31398"/>
                  </a:cubicBezTo>
                  <a:cubicBezTo>
                    <a:pt x="17524" y="31426"/>
                    <a:pt x="17561" y="31446"/>
                    <a:pt x="17619" y="31477"/>
                  </a:cubicBezTo>
                  <a:cubicBezTo>
                    <a:pt x="17655" y="31448"/>
                    <a:pt x="17683" y="31420"/>
                    <a:pt x="17719" y="31398"/>
                  </a:cubicBezTo>
                  <a:cubicBezTo>
                    <a:pt x="17761" y="31373"/>
                    <a:pt x="17808" y="31350"/>
                    <a:pt x="17863" y="31317"/>
                  </a:cubicBezTo>
                  <a:cubicBezTo>
                    <a:pt x="17889" y="31365"/>
                    <a:pt x="17905" y="31396"/>
                    <a:pt x="17923" y="31427"/>
                  </a:cubicBezTo>
                  <a:cubicBezTo>
                    <a:pt x="18063" y="31411"/>
                    <a:pt x="18203" y="31395"/>
                    <a:pt x="18334" y="31378"/>
                  </a:cubicBezTo>
                  <a:cubicBezTo>
                    <a:pt x="18341" y="31337"/>
                    <a:pt x="18345" y="31311"/>
                    <a:pt x="18350" y="31289"/>
                  </a:cubicBezTo>
                  <a:cubicBezTo>
                    <a:pt x="18507" y="31309"/>
                    <a:pt x="18659" y="31330"/>
                    <a:pt x="18803" y="31349"/>
                  </a:cubicBezTo>
                  <a:cubicBezTo>
                    <a:pt x="18890" y="31283"/>
                    <a:pt x="18926" y="31185"/>
                    <a:pt x="19048" y="31185"/>
                  </a:cubicBezTo>
                  <a:cubicBezTo>
                    <a:pt x="19053" y="31185"/>
                    <a:pt x="19058" y="31185"/>
                    <a:pt x="19063" y="31186"/>
                  </a:cubicBezTo>
                  <a:cubicBezTo>
                    <a:pt x="19075" y="31165"/>
                    <a:pt x="19090" y="31147"/>
                    <a:pt x="19105" y="31130"/>
                  </a:cubicBezTo>
                  <a:lnTo>
                    <a:pt x="19130" y="31146"/>
                  </a:lnTo>
                  <a:lnTo>
                    <a:pt x="19075" y="31193"/>
                  </a:lnTo>
                  <a:cubicBezTo>
                    <a:pt x="19071" y="31190"/>
                    <a:pt x="19063" y="31186"/>
                    <a:pt x="19063" y="31186"/>
                  </a:cubicBezTo>
                  <a:lnTo>
                    <a:pt x="19063" y="31186"/>
                  </a:lnTo>
                  <a:cubicBezTo>
                    <a:pt x="19103" y="31221"/>
                    <a:pt x="19140" y="31253"/>
                    <a:pt x="19175" y="31284"/>
                  </a:cubicBezTo>
                  <a:cubicBezTo>
                    <a:pt x="19243" y="31246"/>
                    <a:pt x="19305" y="31211"/>
                    <a:pt x="19365" y="31177"/>
                  </a:cubicBezTo>
                  <a:cubicBezTo>
                    <a:pt x="19358" y="31130"/>
                    <a:pt x="19352" y="31084"/>
                    <a:pt x="19316" y="31042"/>
                  </a:cubicBezTo>
                  <a:cubicBezTo>
                    <a:pt x="19316" y="31042"/>
                    <a:pt x="19317" y="31041"/>
                    <a:pt x="19317" y="31041"/>
                  </a:cubicBezTo>
                  <a:lnTo>
                    <a:pt x="19317" y="31041"/>
                  </a:lnTo>
                  <a:cubicBezTo>
                    <a:pt x="19317" y="31041"/>
                    <a:pt x="19316" y="31041"/>
                    <a:pt x="19316" y="31042"/>
                  </a:cubicBezTo>
                  <a:lnTo>
                    <a:pt x="19316" y="31042"/>
                  </a:lnTo>
                  <a:cubicBezTo>
                    <a:pt x="19278" y="31011"/>
                    <a:pt x="19269" y="30975"/>
                    <a:pt x="19260" y="30939"/>
                  </a:cubicBezTo>
                  <a:lnTo>
                    <a:pt x="19306" y="30928"/>
                  </a:lnTo>
                  <a:lnTo>
                    <a:pt x="19349" y="31032"/>
                  </a:lnTo>
                  <a:lnTo>
                    <a:pt x="19349" y="31032"/>
                  </a:lnTo>
                  <a:cubicBezTo>
                    <a:pt x="19371" y="31026"/>
                    <a:pt x="19391" y="31024"/>
                    <a:pt x="19409" y="31024"/>
                  </a:cubicBezTo>
                  <a:cubicBezTo>
                    <a:pt x="19500" y="31024"/>
                    <a:pt x="19547" y="31082"/>
                    <a:pt x="19622" y="31093"/>
                  </a:cubicBezTo>
                  <a:cubicBezTo>
                    <a:pt x="19637" y="31050"/>
                    <a:pt x="19653" y="31008"/>
                    <a:pt x="19681" y="30928"/>
                  </a:cubicBezTo>
                  <a:cubicBezTo>
                    <a:pt x="19747" y="30980"/>
                    <a:pt x="19787" y="31012"/>
                    <a:pt x="19825" y="31043"/>
                  </a:cubicBezTo>
                  <a:cubicBezTo>
                    <a:pt x="19890" y="30980"/>
                    <a:pt x="20024" y="30946"/>
                    <a:pt x="20012" y="30806"/>
                  </a:cubicBezTo>
                  <a:lnTo>
                    <a:pt x="20012" y="30806"/>
                  </a:lnTo>
                  <a:cubicBezTo>
                    <a:pt x="20078" y="30853"/>
                    <a:pt x="20127" y="30889"/>
                    <a:pt x="20189" y="30931"/>
                  </a:cubicBezTo>
                  <a:cubicBezTo>
                    <a:pt x="20202" y="30874"/>
                    <a:pt x="20211" y="30837"/>
                    <a:pt x="20215" y="30812"/>
                  </a:cubicBezTo>
                  <a:cubicBezTo>
                    <a:pt x="20282" y="30808"/>
                    <a:pt x="20345" y="30802"/>
                    <a:pt x="20442" y="30794"/>
                  </a:cubicBezTo>
                  <a:cubicBezTo>
                    <a:pt x="20383" y="30759"/>
                    <a:pt x="20358" y="30744"/>
                    <a:pt x="20332" y="30728"/>
                  </a:cubicBezTo>
                  <a:cubicBezTo>
                    <a:pt x="20376" y="30703"/>
                    <a:pt x="20414" y="30681"/>
                    <a:pt x="20452" y="30659"/>
                  </a:cubicBezTo>
                  <a:cubicBezTo>
                    <a:pt x="20452" y="30606"/>
                    <a:pt x="20451" y="30553"/>
                    <a:pt x="20449" y="30494"/>
                  </a:cubicBezTo>
                  <a:cubicBezTo>
                    <a:pt x="20502" y="30493"/>
                    <a:pt x="20536" y="30493"/>
                    <a:pt x="20592" y="30491"/>
                  </a:cubicBezTo>
                  <a:lnTo>
                    <a:pt x="20592" y="30491"/>
                  </a:lnTo>
                  <a:cubicBezTo>
                    <a:pt x="20574" y="30544"/>
                    <a:pt x="20561" y="30587"/>
                    <a:pt x="20546" y="30631"/>
                  </a:cubicBezTo>
                  <a:cubicBezTo>
                    <a:pt x="20624" y="30660"/>
                    <a:pt x="20684" y="30674"/>
                    <a:pt x="20728" y="30674"/>
                  </a:cubicBezTo>
                  <a:cubicBezTo>
                    <a:pt x="20777" y="30674"/>
                    <a:pt x="20807" y="30657"/>
                    <a:pt x="20824" y="30622"/>
                  </a:cubicBezTo>
                  <a:cubicBezTo>
                    <a:pt x="20799" y="30608"/>
                    <a:pt x="20774" y="30593"/>
                    <a:pt x="20755" y="30583"/>
                  </a:cubicBezTo>
                  <a:cubicBezTo>
                    <a:pt x="20782" y="30543"/>
                    <a:pt x="20805" y="30509"/>
                    <a:pt x="20821" y="30485"/>
                  </a:cubicBezTo>
                  <a:cubicBezTo>
                    <a:pt x="20910" y="30510"/>
                    <a:pt x="20988" y="30522"/>
                    <a:pt x="21060" y="30537"/>
                  </a:cubicBezTo>
                  <a:cubicBezTo>
                    <a:pt x="21083" y="30503"/>
                    <a:pt x="21097" y="30493"/>
                    <a:pt x="21095" y="30485"/>
                  </a:cubicBezTo>
                  <a:cubicBezTo>
                    <a:pt x="21091" y="30461"/>
                    <a:pt x="21084" y="30437"/>
                    <a:pt x="21018" y="30410"/>
                  </a:cubicBezTo>
                  <a:lnTo>
                    <a:pt x="21018" y="30410"/>
                  </a:lnTo>
                  <a:cubicBezTo>
                    <a:pt x="21005" y="30418"/>
                    <a:pt x="20992" y="30426"/>
                    <a:pt x="20977" y="30432"/>
                  </a:cubicBezTo>
                  <a:cubicBezTo>
                    <a:pt x="20977" y="30433"/>
                    <a:pt x="20976" y="30433"/>
                    <a:pt x="20975" y="30433"/>
                  </a:cubicBezTo>
                  <a:cubicBezTo>
                    <a:pt x="20964" y="30433"/>
                    <a:pt x="20951" y="30417"/>
                    <a:pt x="20982" y="30397"/>
                  </a:cubicBezTo>
                  <a:cubicBezTo>
                    <a:pt x="20982" y="30397"/>
                    <a:pt x="20983" y="30397"/>
                    <a:pt x="20983" y="30397"/>
                  </a:cubicBezTo>
                  <a:lnTo>
                    <a:pt x="20983" y="30397"/>
                  </a:lnTo>
                  <a:cubicBezTo>
                    <a:pt x="20983" y="30397"/>
                    <a:pt x="20983" y="30397"/>
                    <a:pt x="20983" y="30397"/>
                  </a:cubicBezTo>
                  <a:cubicBezTo>
                    <a:pt x="20996" y="30401"/>
                    <a:pt x="21008" y="30406"/>
                    <a:pt x="21018" y="30410"/>
                  </a:cubicBezTo>
                  <a:lnTo>
                    <a:pt x="21018" y="30410"/>
                  </a:lnTo>
                  <a:cubicBezTo>
                    <a:pt x="21024" y="30406"/>
                    <a:pt x="21030" y="30402"/>
                    <a:pt x="21036" y="30397"/>
                  </a:cubicBezTo>
                  <a:lnTo>
                    <a:pt x="21036" y="30397"/>
                  </a:lnTo>
                  <a:cubicBezTo>
                    <a:pt x="21027" y="30397"/>
                    <a:pt x="21017" y="30396"/>
                    <a:pt x="21007" y="30396"/>
                  </a:cubicBezTo>
                  <a:cubicBezTo>
                    <a:pt x="20999" y="30396"/>
                    <a:pt x="20991" y="30397"/>
                    <a:pt x="20983" y="30397"/>
                  </a:cubicBezTo>
                  <a:lnTo>
                    <a:pt x="20983" y="30397"/>
                  </a:lnTo>
                  <a:cubicBezTo>
                    <a:pt x="20981" y="30384"/>
                    <a:pt x="21023" y="30379"/>
                    <a:pt x="21067" y="30377"/>
                  </a:cubicBezTo>
                  <a:lnTo>
                    <a:pt x="21067" y="30377"/>
                  </a:lnTo>
                  <a:cubicBezTo>
                    <a:pt x="21057" y="30383"/>
                    <a:pt x="21047" y="30390"/>
                    <a:pt x="21036" y="30397"/>
                  </a:cubicBezTo>
                  <a:lnTo>
                    <a:pt x="21036" y="30397"/>
                  </a:lnTo>
                  <a:cubicBezTo>
                    <a:pt x="21148" y="30405"/>
                    <a:pt x="21229" y="30450"/>
                    <a:pt x="21303" y="30450"/>
                  </a:cubicBezTo>
                  <a:cubicBezTo>
                    <a:pt x="21349" y="30450"/>
                    <a:pt x="21392" y="30433"/>
                    <a:pt x="21438" y="30379"/>
                  </a:cubicBezTo>
                  <a:cubicBezTo>
                    <a:pt x="21436" y="30347"/>
                    <a:pt x="21436" y="30321"/>
                    <a:pt x="21433" y="30244"/>
                  </a:cubicBezTo>
                  <a:lnTo>
                    <a:pt x="21433" y="30244"/>
                  </a:lnTo>
                  <a:cubicBezTo>
                    <a:pt x="21509" y="30300"/>
                    <a:pt x="21554" y="30334"/>
                    <a:pt x="21600" y="30368"/>
                  </a:cubicBezTo>
                  <a:cubicBezTo>
                    <a:pt x="21751" y="30297"/>
                    <a:pt x="21875" y="30238"/>
                    <a:pt x="22037" y="30163"/>
                  </a:cubicBezTo>
                  <a:cubicBezTo>
                    <a:pt x="22068" y="30164"/>
                    <a:pt x="22094" y="30165"/>
                    <a:pt x="22117" y="30165"/>
                  </a:cubicBezTo>
                  <a:cubicBezTo>
                    <a:pt x="22241" y="30165"/>
                    <a:pt x="22253" y="30142"/>
                    <a:pt x="22316" y="29994"/>
                  </a:cubicBezTo>
                  <a:cubicBezTo>
                    <a:pt x="22321" y="29984"/>
                    <a:pt x="22293" y="29968"/>
                    <a:pt x="22279" y="29954"/>
                  </a:cubicBezTo>
                  <a:cubicBezTo>
                    <a:pt x="22251" y="29976"/>
                    <a:pt x="22225" y="30000"/>
                    <a:pt x="22179" y="30037"/>
                  </a:cubicBezTo>
                  <a:cubicBezTo>
                    <a:pt x="22169" y="29993"/>
                    <a:pt x="22162" y="29960"/>
                    <a:pt x="22156" y="29932"/>
                  </a:cubicBezTo>
                  <a:cubicBezTo>
                    <a:pt x="22249" y="29898"/>
                    <a:pt x="22328" y="29881"/>
                    <a:pt x="22397" y="29847"/>
                  </a:cubicBezTo>
                  <a:cubicBezTo>
                    <a:pt x="22428" y="29878"/>
                    <a:pt x="22453" y="29903"/>
                    <a:pt x="22480" y="29931"/>
                  </a:cubicBezTo>
                  <a:cubicBezTo>
                    <a:pt x="22502" y="29897"/>
                    <a:pt x="22519" y="29869"/>
                    <a:pt x="22535" y="29842"/>
                  </a:cubicBezTo>
                  <a:cubicBezTo>
                    <a:pt x="22591" y="29891"/>
                    <a:pt x="22654" y="29907"/>
                    <a:pt x="22722" y="29907"/>
                  </a:cubicBezTo>
                  <a:cubicBezTo>
                    <a:pt x="22846" y="29907"/>
                    <a:pt x="22988" y="29856"/>
                    <a:pt x="23142" y="29854"/>
                  </a:cubicBezTo>
                  <a:cubicBezTo>
                    <a:pt x="23075" y="29759"/>
                    <a:pt x="23034" y="29700"/>
                    <a:pt x="22986" y="29632"/>
                  </a:cubicBezTo>
                  <a:cubicBezTo>
                    <a:pt x="23111" y="29578"/>
                    <a:pt x="23230" y="29525"/>
                    <a:pt x="23343" y="29475"/>
                  </a:cubicBezTo>
                  <a:cubicBezTo>
                    <a:pt x="23346" y="29428"/>
                    <a:pt x="23349" y="29391"/>
                    <a:pt x="23350" y="29356"/>
                  </a:cubicBezTo>
                  <a:cubicBezTo>
                    <a:pt x="23362" y="29358"/>
                    <a:pt x="23373" y="29360"/>
                    <a:pt x="23384" y="29363"/>
                  </a:cubicBezTo>
                  <a:cubicBezTo>
                    <a:pt x="23402" y="29404"/>
                    <a:pt x="23421" y="29445"/>
                    <a:pt x="23439" y="29485"/>
                  </a:cubicBezTo>
                  <a:cubicBezTo>
                    <a:pt x="23300" y="29576"/>
                    <a:pt x="23246" y="29666"/>
                    <a:pt x="23273" y="29754"/>
                  </a:cubicBezTo>
                  <a:cubicBezTo>
                    <a:pt x="23495" y="29682"/>
                    <a:pt x="23705" y="29576"/>
                    <a:pt x="23915" y="29472"/>
                  </a:cubicBezTo>
                  <a:cubicBezTo>
                    <a:pt x="24118" y="29353"/>
                    <a:pt x="24324" y="29241"/>
                    <a:pt x="24554" y="29177"/>
                  </a:cubicBezTo>
                  <a:cubicBezTo>
                    <a:pt x="24605" y="29111"/>
                    <a:pt x="24663" y="29038"/>
                    <a:pt x="24722" y="28961"/>
                  </a:cubicBezTo>
                  <a:cubicBezTo>
                    <a:pt x="24754" y="28992"/>
                    <a:pt x="24775" y="29010"/>
                    <a:pt x="24810" y="29042"/>
                  </a:cubicBezTo>
                  <a:cubicBezTo>
                    <a:pt x="24895" y="28982"/>
                    <a:pt x="24985" y="28917"/>
                    <a:pt x="25073" y="28855"/>
                  </a:cubicBezTo>
                  <a:lnTo>
                    <a:pt x="25182" y="28882"/>
                  </a:lnTo>
                  <a:cubicBezTo>
                    <a:pt x="25167" y="28826"/>
                    <a:pt x="25153" y="28768"/>
                    <a:pt x="25131" y="28676"/>
                  </a:cubicBezTo>
                  <a:lnTo>
                    <a:pt x="25131" y="28676"/>
                  </a:lnTo>
                  <a:cubicBezTo>
                    <a:pt x="25198" y="28735"/>
                    <a:pt x="25219" y="28752"/>
                    <a:pt x="25257" y="28785"/>
                  </a:cubicBezTo>
                  <a:cubicBezTo>
                    <a:pt x="25312" y="28757"/>
                    <a:pt x="25365" y="28705"/>
                    <a:pt x="25428" y="28674"/>
                  </a:cubicBezTo>
                  <a:cubicBezTo>
                    <a:pt x="25497" y="28639"/>
                    <a:pt x="25575" y="28626"/>
                    <a:pt x="25646" y="28590"/>
                  </a:cubicBezTo>
                  <a:cubicBezTo>
                    <a:pt x="25820" y="28501"/>
                    <a:pt x="25915" y="28329"/>
                    <a:pt x="25808" y="28191"/>
                  </a:cubicBezTo>
                  <a:lnTo>
                    <a:pt x="25808" y="28191"/>
                  </a:lnTo>
                  <a:cubicBezTo>
                    <a:pt x="25804" y="28196"/>
                    <a:pt x="25800" y="28200"/>
                    <a:pt x="25796" y="28204"/>
                  </a:cubicBezTo>
                  <a:cubicBezTo>
                    <a:pt x="25794" y="28205"/>
                    <a:pt x="25791" y="28206"/>
                    <a:pt x="25789" y="28206"/>
                  </a:cubicBezTo>
                  <a:cubicBezTo>
                    <a:pt x="25779" y="28206"/>
                    <a:pt x="25769" y="28194"/>
                    <a:pt x="25790" y="28170"/>
                  </a:cubicBezTo>
                  <a:lnTo>
                    <a:pt x="25790" y="28170"/>
                  </a:lnTo>
                  <a:cubicBezTo>
                    <a:pt x="25797" y="28177"/>
                    <a:pt x="25803" y="28184"/>
                    <a:pt x="25808" y="28191"/>
                  </a:cubicBezTo>
                  <a:lnTo>
                    <a:pt x="25808" y="28191"/>
                  </a:lnTo>
                  <a:cubicBezTo>
                    <a:pt x="25822" y="28178"/>
                    <a:pt x="25834" y="28163"/>
                    <a:pt x="25846" y="28148"/>
                  </a:cubicBezTo>
                  <a:lnTo>
                    <a:pt x="25846" y="28148"/>
                  </a:lnTo>
                  <a:cubicBezTo>
                    <a:pt x="25830" y="28153"/>
                    <a:pt x="25811" y="28160"/>
                    <a:pt x="25790" y="28170"/>
                  </a:cubicBezTo>
                  <a:cubicBezTo>
                    <a:pt x="25782" y="28158"/>
                    <a:pt x="25824" y="28142"/>
                    <a:pt x="25866" y="28124"/>
                  </a:cubicBezTo>
                  <a:lnTo>
                    <a:pt x="25866" y="28124"/>
                  </a:lnTo>
                  <a:cubicBezTo>
                    <a:pt x="25859" y="28132"/>
                    <a:pt x="25853" y="28140"/>
                    <a:pt x="25846" y="28148"/>
                  </a:cubicBezTo>
                  <a:lnTo>
                    <a:pt x="25846" y="28148"/>
                  </a:lnTo>
                  <a:cubicBezTo>
                    <a:pt x="25868" y="28141"/>
                    <a:pt x="25886" y="28139"/>
                    <a:pt x="25901" y="28139"/>
                  </a:cubicBezTo>
                  <a:cubicBezTo>
                    <a:pt x="25989" y="28139"/>
                    <a:pt x="25991" y="28227"/>
                    <a:pt x="26047" y="28227"/>
                  </a:cubicBezTo>
                  <a:cubicBezTo>
                    <a:pt x="26055" y="28227"/>
                    <a:pt x="26064" y="28225"/>
                    <a:pt x="26074" y="28221"/>
                  </a:cubicBezTo>
                  <a:cubicBezTo>
                    <a:pt x="26261" y="28112"/>
                    <a:pt x="26249" y="27973"/>
                    <a:pt x="26236" y="27827"/>
                  </a:cubicBezTo>
                  <a:lnTo>
                    <a:pt x="26236" y="27827"/>
                  </a:lnTo>
                  <a:cubicBezTo>
                    <a:pt x="26343" y="27830"/>
                    <a:pt x="26447" y="27831"/>
                    <a:pt x="26552" y="27833"/>
                  </a:cubicBezTo>
                  <a:cubicBezTo>
                    <a:pt x="26581" y="27775"/>
                    <a:pt x="26599" y="27703"/>
                    <a:pt x="26614" y="27702"/>
                  </a:cubicBezTo>
                  <a:cubicBezTo>
                    <a:pt x="26842" y="27664"/>
                    <a:pt x="26923" y="27477"/>
                    <a:pt x="27008" y="27306"/>
                  </a:cubicBezTo>
                  <a:cubicBezTo>
                    <a:pt x="27058" y="27208"/>
                    <a:pt x="27101" y="27107"/>
                    <a:pt x="27151" y="26997"/>
                  </a:cubicBezTo>
                  <a:cubicBezTo>
                    <a:pt x="27215" y="26990"/>
                    <a:pt x="27286" y="26984"/>
                    <a:pt x="27355" y="26977"/>
                  </a:cubicBezTo>
                  <a:cubicBezTo>
                    <a:pt x="27363" y="26943"/>
                    <a:pt x="27367" y="26921"/>
                    <a:pt x="27371" y="26894"/>
                  </a:cubicBezTo>
                  <a:lnTo>
                    <a:pt x="27561" y="26878"/>
                  </a:lnTo>
                  <a:cubicBezTo>
                    <a:pt x="27516" y="26757"/>
                    <a:pt x="27645" y="26638"/>
                    <a:pt x="27613" y="26456"/>
                  </a:cubicBezTo>
                  <a:lnTo>
                    <a:pt x="27613" y="26456"/>
                  </a:lnTo>
                  <a:cubicBezTo>
                    <a:pt x="27707" y="26481"/>
                    <a:pt x="27766" y="26495"/>
                    <a:pt x="27855" y="26519"/>
                  </a:cubicBezTo>
                  <a:cubicBezTo>
                    <a:pt x="27852" y="26376"/>
                    <a:pt x="27851" y="26291"/>
                    <a:pt x="27850" y="26220"/>
                  </a:cubicBezTo>
                  <a:cubicBezTo>
                    <a:pt x="27926" y="26194"/>
                    <a:pt x="28003" y="26169"/>
                    <a:pt x="28097" y="26135"/>
                  </a:cubicBezTo>
                  <a:cubicBezTo>
                    <a:pt x="28050" y="26064"/>
                    <a:pt x="28020" y="26019"/>
                    <a:pt x="27988" y="25972"/>
                  </a:cubicBezTo>
                  <a:cubicBezTo>
                    <a:pt x="28025" y="25941"/>
                    <a:pt x="28050" y="25919"/>
                    <a:pt x="28081" y="25891"/>
                  </a:cubicBezTo>
                  <a:cubicBezTo>
                    <a:pt x="28091" y="25930"/>
                    <a:pt x="28097" y="25961"/>
                    <a:pt x="28104" y="25992"/>
                  </a:cubicBezTo>
                  <a:cubicBezTo>
                    <a:pt x="28145" y="25985"/>
                    <a:pt x="28186" y="25979"/>
                    <a:pt x="28223" y="25973"/>
                  </a:cubicBezTo>
                  <a:cubicBezTo>
                    <a:pt x="28231" y="25936"/>
                    <a:pt x="28236" y="25908"/>
                    <a:pt x="28247" y="25864"/>
                  </a:cubicBezTo>
                  <a:cubicBezTo>
                    <a:pt x="28301" y="25901"/>
                    <a:pt x="28347" y="25932"/>
                    <a:pt x="28394" y="25963"/>
                  </a:cubicBezTo>
                  <a:cubicBezTo>
                    <a:pt x="28425" y="25929"/>
                    <a:pt x="28447" y="25904"/>
                    <a:pt x="28472" y="25876"/>
                  </a:cubicBezTo>
                  <a:cubicBezTo>
                    <a:pt x="28438" y="25827"/>
                    <a:pt x="28407" y="25783"/>
                    <a:pt x="28370" y="25730"/>
                  </a:cubicBezTo>
                  <a:cubicBezTo>
                    <a:pt x="28419" y="25722"/>
                    <a:pt x="28450" y="25716"/>
                    <a:pt x="28478" y="25710"/>
                  </a:cubicBezTo>
                  <a:cubicBezTo>
                    <a:pt x="28487" y="25670"/>
                    <a:pt x="28497" y="25629"/>
                    <a:pt x="28509" y="25577"/>
                  </a:cubicBezTo>
                  <a:cubicBezTo>
                    <a:pt x="28590" y="25560"/>
                    <a:pt x="28659" y="25545"/>
                    <a:pt x="28728" y="25532"/>
                  </a:cubicBezTo>
                  <a:cubicBezTo>
                    <a:pt x="28731" y="25464"/>
                    <a:pt x="28732" y="25407"/>
                    <a:pt x="28734" y="25343"/>
                  </a:cubicBezTo>
                  <a:cubicBezTo>
                    <a:pt x="28779" y="25352"/>
                    <a:pt x="28822" y="25360"/>
                    <a:pt x="28853" y="25366"/>
                  </a:cubicBezTo>
                  <a:cubicBezTo>
                    <a:pt x="28910" y="25293"/>
                    <a:pt x="28962" y="25229"/>
                    <a:pt x="29016" y="25161"/>
                  </a:cubicBezTo>
                  <a:cubicBezTo>
                    <a:pt x="28781" y="25071"/>
                    <a:pt x="28773" y="25064"/>
                    <a:pt x="28650" y="24856"/>
                  </a:cubicBezTo>
                  <a:cubicBezTo>
                    <a:pt x="28803" y="24804"/>
                    <a:pt x="28943" y="24755"/>
                    <a:pt x="29068" y="24712"/>
                  </a:cubicBezTo>
                  <a:lnTo>
                    <a:pt x="29068" y="24712"/>
                  </a:lnTo>
                  <a:cubicBezTo>
                    <a:pt x="29147" y="24790"/>
                    <a:pt x="29034" y="24948"/>
                    <a:pt x="29165" y="24968"/>
                  </a:cubicBezTo>
                  <a:cubicBezTo>
                    <a:pt x="29193" y="24911"/>
                    <a:pt x="29216" y="24854"/>
                    <a:pt x="29246" y="24798"/>
                  </a:cubicBezTo>
                  <a:cubicBezTo>
                    <a:pt x="29296" y="24706"/>
                    <a:pt x="29309" y="24628"/>
                    <a:pt x="29241" y="24568"/>
                  </a:cubicBezTo>
                  <a:cubicBezTo>
                    <a:pt x="29237" y="24565"/>
                    <a:pt x="29253" y="24539"/>
                    <a:pt x="29260" y="24523"/>
                  </a:cubicBezTo>
                  <a:cubicBezTo>
                    <a:pt x="29303" y="24530"/>
                    <a:pt x="29344" y="24537"/>
                    <a:pt x="29393" y="24546"/>
                  </a:cubicBezTo>
                  <a:cubicBezTo>
                    <a:pt x="29455" y="24355"/>
                    <a:pt x="29411" y="24228"/>
                    <a:pt x="29353" y="24111"/>
                  </a:cubicBezTo>
                  <a:cubicBezTo>
                    <a:pt x="29318" y="24037"/>
                    <a:pt x="29288" y="23963"/>
                    <a:pt x="29391" y="23868"/>
                  </a:cubicBezTo>
                  <a:cubicBezTo>
                    <a:pt x="29472" y="23932"/>
                    <a:pt x="29475" y="24101"/>
                    <a:pt x="29596" y="24101"/>
                  </a:cubicBezTo>
                  <a:cubicBezTo>
                    <a:pt x="29609" y="24101"/>
                    <a:pt x="29624" y="24099"/>
                    <a:pt x="29640" y="24094"/>
                  </a:cubicBezTo>
                  <a:cubicBezTo>
                    <a:pt x="29666" y="24053"/>
                    <a:pt x="29693" y="24013"/>
                    <a:pt x="29719" y="23972"/>
                  </a:cubicBezTo>
                  <a:cubicBezTo>
                    <a:pt x="29677" y="23862"/>
                    <a:pt x="29671" y="23749"/>
                    <a:pt x="29764" y="23582"/>
                  </a:cubicBezTo>
                  <a:cubicBezTo>
                    <a:pt x="29806" y="23657"/>
                    <a:pt x="29830" y="23716"/>
                    <a:pt x="29868" y="23757"/>
                  </a:cubicBezTo>
                  <a:cubicBezTo>
                    <a:pt x="29870" y="23760"/>
                    <a:pt x="29874" y="23761"/>
                    <a:pt x="29878" y="23761"/>
                  </a:cubicBezTo>
                  <a:cubicBezTo>
                    <a:pt x="29899" y="23761"/>
                    <a:pt x="29940" y="23739"/>
                    <a:pt x="29978" y="23727"/>
                  </a:cubicBezTo>
                  <a:cubicBezTo>
                    <a:pt x="29950" y="23662"/>
                    <a:pt x="29931" y="23619"/>
                    <a:pt x="29917" y="23585"/>
                  </a:cubicBezTo>
                  <a:cubicBezTo>
                    <a:pt x="29946" y="23521"/>
                    <a:pt x="29973" y="23462"/>
                    <a:pt x="30030" y="23337"/>
                  </a:cubicBezTo>
                  <a:lnTo>
                    <a:pt x="30030" y="23337"/>
                  </a:lnTo>
                  <a:cubicBezTo>
                    <a:pt x="29921" y="23398"/>
                    <a:pt x="29872" y="23425"/>
                    <a:pt x="29824" y="23453"/>
                  </a:cubicBezTo>
                  <a:cubicBezTo>
                    <a:pt x="29803" y="23401"/>
                    <a:pt x="29783" y="23346"/>
                    <a:pt x="29758" y="23281"/>
                  </a:cubicBezTo>
                  <a:lnTo>
                    <a:pt x="29758" y="23281"/>
                  </a:lnTo>
                  <a:cubicBezTo>
                    <a:pt x="29874" y="23297"/>
                    <a:pt x="29978" y="23312"/>
                    <a:pt x="30089" y="23328"/>
                  </a:cubicBezTo>
                  <a:cubicBezTo>
                    <a:pt x="30106" y="23168"/>
                    <a:pt x="30121" y="23029"/>
                    <a:pt x="30136" y="22901"/>
                  </a:cubicBezTo>
                  <a:cubicBezTo>
                    <a:pt x="30195" y="22860"/>
                    <a:pt x="30245" y="22832"/>
                    <a:pt x="30292" y="22794"/>
                  </a:cubicBezTo>
                  <a:cubicBezTo>
                    <a:pt x="30276" y="22703"/>
                    <a:pt x="30259" y="22617"/>
                    <a:pt x="30246" y="22541"/>
                  </a:cubicBezTo>
                  <a:cubicBezTo>
                    <a:pt x="30186" y="22501"/>
                    <a:pt x="30133" y="22466"/>
                    <a:pt x="30105" y="22447"/>
                  </a:cubicBezTo>
                  <a:cubicBezTo>
                    <a:pt x="30145" y="22411"/>
                    <a:pt x="30187" y="22372"/>
                    <a:pt x="30220" y="22344"/>
                  </a:cubicBezTo>
                  <a:cubicBezTo>
                    <a:pt x="30296" y="22451"/>
                    <a:pt x="30358" y="22538"/>
                    <a:pt x="30426" y="22635"/>
                  </a:cubicBezTo>
                  <a:cubicBezTo>
                    <a:pt x="30449" y="22586"/>
                    <a:pt x="30462" y="22557"/>
                    <a:pt x="30479" y="22523"/>
                  </a:cubicBezTo>
                  <a:cubicBezTo>
                    <a:pt x="30434" y="22483"/>
                    <a:pt x="30393" y="22448"/>
                    <a:pt x="30371" y="22429"/>
                  </a:cubicBezTo>
                  <a:cubicBezTo>
                    <a:pt x="30374" y="22358"/>
                    <a:pt x="30380" y="22316"/>
                    <a:pt x="30373" y="22279"/>
                  </a:cubicBezTo>
                  <a:cubicBezTo>
                    <a:pt x="30368" y="22254"/>
                    <a:pt x="30346" y="22238"/>
                    <a:pt x="30333" y="22220"/>
                  </a:cubicBezTo>
                  <a:cubicBezTo>
                    <a:pt x="30377" y="22183"/>
                    <a:pt x="30395" y="22169"/>
                    <a:pt x="30458" y="22116"/>
                  </a:cubicBezTo>
                  <a:lnTo>
                    <a:pt x="30458" y="22116"/>
                  </a:lnTo>
                  <a:cubicBezTo>
                    <a:pt x="30298" y="22120"/>
                    <a:pt x="30190" y="22123"/>
                    <a:pt x="30074" y="22127"/>
                  </a:cubicBezTo>
                  <a:cubicBezTo>
                    <a:pt x="30084" y="22079"/>
                    <a:pt x="30090" y="22048"/>
                    <a:pt x="30102" y="21996"/>
                  </a:cubicBezTo>
                  <a:cubicBezTo>
                    <a:pt x="30214" y="22004"/>
                    <a:pt x="30320" y="22011"/>
                    <a:pt x="30426" y="22018"/>
                  </a:cubicBezTo>
                  <a:lnTo>
                    <a:pt x="30476" y="21923"/>
                  </a:lnTo>
                  <a:cubicBezTo>
                    <a:pt x="30445" y="21905"/>
                    <a:pt x="30414" y="21889"/>
                    <a:pt x="30380" y="21871"/>
                  </a:cubicBezTo>
                  <a:lnTo>
                    <a:pt x="30379" y="21871"/>
                  </a:lnTo>
                  <a:cubicBezTo>
                    <a:pt x="30405" y="21820"/>
                    <a:pt x="30421" y="21792"/>
                    <a:pt x="30437" y="21758"/>
                  </a:cubicBezTo>
                  <a:cubicBezTo>
                    <a:pt x="30495" y="21774"/>
                    <a:pt x="30546" y="21790"/>
                    <a:pt x="30598" y="21807"/>
                  </a:cubicBezTo>
                  <a:cubicBezTo>
                    <a:pt x="30617" y="21677"/>
                    <a:pt x="30635" y="21562"/>
                    <a:pt x="30654" y="21443"/>
                  </a:cubicBezTo>
                  <a:lnTo>
                    <a:pt x="30654" y="21443"/>
                  </a:lnTo>
                  <a:cubicBezTo>
                    <a:pt x="30560" y="21468"/>
                    <a:pt x="30486" y="21487"/>
                    <a:pt x="30405" y="21509"/>
                  </a:cubicBezTo>
                  <a:cubicBezTo>
                    <a:pt x="30398" y="21308"/>
                    <a:pt x="30608" y="21287"/>
                    <a:pt x="30607" y="21137"/>
                  </a:cubicBezTo>
                  <a:lnTo>
                    <a:pt x="30607" y="21137"/>
                  </a:lnTo>
                  <a:cubicBezTo>
                    <a:pt x="30742" y="21150"/>
                    <a:pt x="30857" y="21162"/>
                    <a:pt x="30970" y="21174"/>
                  </a:cubicBezTo>
                  <a:lnTo>
                    <a:pt x="30983" y="21136"/>
                  </a:lnTo>
                  <a:lnTo>
                    <a:pt x="30736" y="21021"/>
                  </a:lnTo>
                  <a:lnTo>
                    <a:pt x="30780" y="20980"/>
                  </a:lnTo>
                  <a:cubicBezTo>
                    <a:pt x="30755" y="20915"/>
                    <a:pt x="30730" y="20850"/>
                    <a:pt x="30715" y="20809"/>
                  </a:cubicBezTo>
                  <a:cubicBezTo>
                    <a:pt x="30799" y="20772"/>
                    <a:pt x="30889" y="20736"/>
                    <a:pt x="31011" y="20684"/>
                  </a:cubicBezTo>
                  <a:cubicBezTo>
                    <a:pt x="30974" y="20621"/>
                    <a:pt x="30944" y="20569"/>
                    <a:pt x="30921" y="20531"/>
                  </a:cubicBezTo>
                  <a:cubicBezTo>
                    <a:pt x="31002" y="20469"/>
                    <a:pt x="31060" y="20424"/>
                    <a:pt x="31119" y="20381"/>
                  </a:cubicBezTo>
                  <a:cubicBezTo>
                    <a:pt x="31089" y="20313"/>
                    <a:pt x="31067" y="20265"/>
                    <a:pt x="31047" y="20215"/>
                  </a:cubicBezTo>
                  <a:lnTo>
                    <a:pt x="31026" y="20112"/>
                  </a:lnTo>
                  <a:lnTo>
                    <a:pt x="31099" y="20082"/>
                  </a:lnTo>
                  <a:cubicBezTo>
                    <a:pt x="31083" y="20018"/>
                    <a:pt x="31067" y="19953"/>
                    <a:pt x="31051" y="19891"/>
                  </a:cubicBezTo>
                  <a:cubicBezTo>
                    <a:pt x="30992" y="19913"/>
                    <a:pt x="30961" y="19925"/>
                    <a:pt x="30914" y="19941"/>
                  </a:cubicBezTo>
                  <a:cubicBezTo>
                    <a:pt x="30944" y="19865"/>
                    <a:pt x="30969" y="19815"/>
                    <a:pt x="30986" y="19756"/>
                  </a:cubicBezTo>
                  <a:cubicBezTo>
                    <a:pt x="30998" y="19757"/>
                    <a:pt x="31010" y="19758"/>
                    <a:pt x="31021" y="19758"/>
                  </a:cubicBezTo>
                  <a:cubicBezTo>
                    <a:pt x="31189" y="19758"/>
                    <a:pt x="31321" y="19613"/>
                    <a:pt x="31488" y="19548"/>
                  </a:cubicBezTo>
                  <a:cubicBezTo>
                    <a:pt x="31454" y="19441"/>
                    <a:pt x="31429" y="19361"/>
                    <a:pt x="31407" y="19288"/>
                  </a:cubicBezTo>
                  <a:cubicBezTo>
                    <a:pt x="31448" y="19242"/>
                    <a:pt x="31475" y="19214"/>
                    <a:pt x="31538" y="19145"/>
                  </a:cubicBezTo>
                  <a:lnTo>
                    <a:pt x="31538" y="19145"/>
                  </a:lnTo>
                  <a:cubicBezTo>
                    <a:pt x="31448" y="19158"/>
                    <a:pt x="31401" y="19166"/>
                    <a:pt x="31358" y="19172"/>
                  </a:cubicBezTo>
                  <a:cubicBezTo>
                    <a:pt x="31322" y="19129"/>
                    <a:pt x="31285" y="19086"/>
                    <a:pt x="31258" y="19054"/>
                  </a:cubicBezTo>
                  <a:cubicBezTo>
                    <a:pt x="31267" y="18963"/>
                    <a:pt x="31275" y="18882"/>
                    <a:pt x="31289" y="18732"/>
                  </a:cubicBezTo>
                  <a:cubicBezTo>
                    <a:pt x="31330" y="18845"/>
                    <a:pt x="31351" y="18901"/>
                    <a:pt x="31366" y="18944"/>
                  </a:cubicBezTo>
                  <a:cubicBezTo>
                    <a:pt x="31433" y="18939"/>
                    <a:pt x="31504" y="18933"/>
                    <a:pt x="31575" y="18929"/>
                  </a:cubicBezTo>
                  <a:cubicBezTo>
                    <a:pt x="31566" y="18758"/>
                    <a:pt x="31566" y="18760"/>
                    <a:pt x="31664" y="18598"/>
                  </a:cubicBezTo>
                  <a:lnTo>
                    <a:pt x="31664" y="18598"/>
                  </a:lnTo>
                  <a:cubicBezTo>
                    <a:pt x="31606" y="18607"/>
                    <a:pt x="31557" y="18614"/>
                    <a:pt x="31506" y="18623"/>
                  </a:cubicBezTo>
                  <a:cubicBezTo>
                    <a:pt x="31523" y="18558"/>
                    <a:pt x="31541" y="18496"/>
                    <a:pt x="31558" y="18440"/>
                  </a:cubicBezTo>
                  <a:lnTo>
                    <a:pt x="31667" y="18440"/>
                  </a:lnTo>
                  <a:cubicBezTo>
                    <a:pt x="31697" y="18309"/>
                    <a:pt x="31701" y="18177"/>
                    <a:pt x="31716" y="18081"/>
                  </a:cubicBezTo>
                  <a:cubicBezTo>
                    <a:pt x="31675" y="17996"/>
                    <a:pt x="31641" y="17926"/>
                    <a:pt x="31604" y="17858"/>
                  </a:cubicBezTo>
                  <a:cubicBezTo>
                    <a:pt x="31588" y="17842"/>
                    <a:pt x="31576" y="17823"/>
                    <a:pt x="31564" y="17802"/>
                  </a:cubicBezTo>
                  <a:lnTo>
                    <a:pt x="31585" y="17784"/>
                  </a:lnTo>
                  <a:lnTo>
                    <a:pt x="31614" y="17850"/>
                  </a:lnTo>
                  <a:cubicBezTo>
                    <a:pt x="31610" y="17853"/>
                    <a:pt x="31606" y="17857"/>
                    <a:pt x="31604" y="17858"/>
                  </a:cubicBezTo>
                  <a:lnTo>
                    <a:pt x="31604" y="17858"/>
                  </a:lnTo>
                  <a:cubicBezTo>
                    <a:pt x="31701" y="17847"/>
                    <a:pt x="31747" y="17780"/>
                    <a:pt x="31759" y="17670"/>
                  </a:cubicBezTo>
                  <a:lnTo>
                    <a:pt x="31759" y="17670"/>
                  </a:lnTo>
                  <a:cubicBezTo>
                    <a:pt x="31725" y="17684"/>
                    <a:pt x="31692" y="17699"/>
                    <a:pt x="31647" y="17720"/>
                  </a:cubicBezTo>
                  <a:cubicBezTo>
                    <a:pt x="31651" y="17650"/>
                    <a:pt x="31654" y="17584"/>
                    <a:pt x="31657" y="17521"/>
                  </a:cubicBezTo>
                  <a:cubicBezTo>
                    <a:pt x="31625" y="17499"/>
                    <a:pt x="31594" y="17478"/>
                    <a:pt x="31556" y="17450"/>
                  </a:cubicBezTo>
                  <a:cubicBezTo>
                    <a:pt x="31598" y="17421"/>
                    <a:pt x="31631" y="17397"/>
                    <a:pt x="31666" y="17372"/>
                  </a:cubicBezTo>
                  <a:cubicBezTo>
                    <a:pt x="31685" y="17394"/>
                    <a:pt x="31710" y="17422"/>
                    <a:pt x="31735" y="17452"/>
                  </a:cubicBezTo>
                  <a:cubicBezTo>
                    <a:pt x="31801" y="17424"/>
                    <a:pt x="31863" y="17399"/>
                    <a:pt x="31935" y="17369"/>
                  </a:cubicBezTo>
                  <a:cubicBezTo>
                    <a:pt x="31882" y="17284"/>
                    <a:pt x="31840" y="17215"/>
                    <a:pt x="31795" y="17144"/>
                  </a:cubicBezTo>
                  <a:cubicBezTo>
                    <a:pt x="31754" y="17175"/>
                    <a:pt x="31729" y="17194"/>
                    <a:pt x="31706" y="17212"/>
                  </a:cubicBezTo>
                  <a:cubicBezTo>
                    <a:pt x="31678" y="17234"/>
                    <a:pt x="31653" y="17256"/>
                    <a:pt x="31606" y="17296"/>
                  </a:cubicBezTo>
                  <a:cubicBezTo>
                    <a:pt x="31642" y="17119"/>
                    <a:pt x="31735" y="17022"/>
                    <a:pt x="31885" y="17003"/>
                  </a:cubicBezTo>
                  <a:cubicBezTo>
                    <a:pt x="31828" y="16950"/>
                    <a:pt x="31775" y="16903"/>
                    <a:pt x="31726" y="16859"/>
                  </a:cubicBezTo>
                  <a:cubicBezTo>
                    <a:pt x="31678" y="16885"/>
                    <a:pt x="31636" y="16907"/>
                    <a:pt x="31572" y="16941"/>
                  </a:cubicBezTo>
                  <a:cubicBezTo>
                    <a:pt x="31570" y="16841"/>
                    <a:pt x="31457" y="16804"/>
                    <a:pt x="31548" y="16700"/>
                  </a:cubicBezTo>
                  <a:lnTo>
                    <a:pt x="31548" y="16700"/>
                  </a:lnTo>
                  <a:cubicBezTo>
                    <a:pt x="31586" y="16732"/>
                    <a:pt x="31620" y="16763"/>
                    <a:pt x="31664" y="16806"/>
                  </a:cubicBezTo>
                  <a:cubicBezTo>
                    <a:pt x="31697" y="16716"/>
                    <a:pt x="31707" y="16647"/>
                    <a:pt x="31734" y="16554"/>
                  </a:cubicBezTo>
                  <a:cubicBezTo>
                    <a:pt x="31756" y="16632"/>
                    <a:pt x="31769" y="16678"/>
                    <a:pt x="31797" y="16776"/>
                  </a:cubicBezTo>
                  <a:cubicBezTo>
                    <a:pt x="31809" y="16632"/>
                    <a:pt x="31817" y="16545"/>
                    <a:pt x="31822" y="16493"/>
                  </a:cubicBezTo>
                  <a:cubicBezTo>
                    <a:pt x="31775" y="16426"/>
                    <a:pt x="31745" y="16385"/>
                    <a:pt x="31710" y="16334"/>
                  </a:cubicBezTo>
                  <a:cubicBezTo>
                    <a:pt x="31770" y="16306"/>
                    <a:pt x="31809" y="16288"/>
                    <a:pt x="31863" y="16263"/>
                  </a:cubicBezTo>
                  <a:cubicBezTo>
                    <a:pt x="31728" y="16179"/>
                    <a:pt x="31847" y="16114"/>
                    <a:pt x="31856" y="16054"/>
                  </a:cubicBezTo>
                  <a:cubicBezTo>
                    <a:pt x="31791" y="15991"/>
                    <a:pt x="31731" y="15931"/>
                    <a:pt x="31672" y="15872"/>
                  </a:cubicBezTo>
                  <a:cubicBezTo>
                    <a:pt x="31656" y="15913"/>
                    <a:pt x="31641" y="15953"/>
                    <a:pt x="31622" y="16000"/>
                  </a:cubicBezTo>
                  <a:cubicBezTo>
                    <a:pt x="31570" y="15986"/>
                    <a:pt x="31523" y="15975"/>
                    <a:pt x="31413" y="15947"/>
                  </a:cubicBezTo>
                  <a:cubicBezTo>
                    <a:pt x="31513" y="15882"/>
                    <a:pt x="31564" y="15848"/>
                    <a:pt x="31604" y="15823"/>
                  </a:cubicBezTo>
                  <a:cubicBezTo>
                    <a:pt x="31584" y="15702"/>
                    <a:pt x="31566" y="15608"/>
                    <a:pt x="31548" y="15510"/>
                  </a:cubicBezTo>
                  <a:cubicBezTo>
                    <a:pt x="31501" y="15497"/>
                    <a:pt x="31450" y="15482"/>
                    <a:pt x="31392" y="15464"/>
                  </a:cubicBezTo>
                  <a:cubicBezTo>
                    <a:pt x="31423" y="15377"/>
                    <a:pt x="31451" y="15304"/>
                    <a:pt x="31504" y="15158"/>
                  </a:cubicBezTo>
                  <a:lnTo>
                    <a:pt x="31504" y="15158"/>
                  </a:lnTo>
                  <a:cubicBezTo>
                    <a:pt x="31375" y="15245"/>
                    <a:pt x="31305" y="15291"/>
                    <a:pt x="31236" y="15338"/>
                  </a:cubicBezTo>
                  <a:cubicBezTo>
                    <a:pt x="31220" y="15574"/>
                    <a:pt x="31166" y="15791"/>
                    <a:pt x="30983" y="15926"/>
                  </a:cubicBezTo>
                  <a:cubicBezTo>
                    <a:pt x="30960" y="15900"/>
                    <a:pt x="30944" y="15882"/>
                    <a:pt x="30905" y="15839"/>
                  </a:cubicBezTo>
                  <a:cubicBezTo>
                    <a:pt x="30899" y="15908"/>
                    <a:pt x="30895" y="15950"/>
                    <a:pt x="30892" y="15989"/>
                  </a:cubicBezTo>
                  <a:cubicBezTo>
                    <a:pt x="30963" y="16082"/>
                    <a:pt x="30954" y="16182"/>
                    <a:pt x="30870" y="16257"/>
                  </a:cubicBezTo>
                  <a:cubicBezTo>
                    <a:pt x="30867" y="16289"/>
                    <a:pt x="30864" y="16323"/>
                    <a:pt x="30861" y="16360"/>
                  </a:cubicBezTo>
                  <a:cubicBezTo>
                    <a:pt x="30821" y="16375"/>
                    <a:pt x="30782" y="16391"/>
                    <a:pt x="30751" y="16403"/>
                  </a:cubicBezTo>
                  <a:cubicBezTo>
                    <a:pt x="30767" y="16454"/>
                    <a:pt x="30782" y="16501"/>
                    <a:pt x="30792" y="16537"/>
                  </a:cubicBezTo>
                  <a:cubicBezTo>
                    <a:pt x="30720" y="16581"/>
                    <a:pt x="30663" y="16616"/>
                    <a:pt x="30605" y="16651"/>
                  </a:cubicBezTo>
                  <a:lnTo>
                    <a:pt x="30545" y="16726"/>
                  </a:lnTo>
                  <a:cubicBezTo>
                    <a:pt x="30596" y="16750"/>
                    <a:pt x="30648" y="16774"/>
                    <a:pt x="30739" y="16816"/>
                  </a:cubicBezTo>
                  <a:cubicBezTo>
                    <a:pt x="30618" y="16822"/>
                    <a:pt x="30564" y="16825"/>
                    <a:pt x="30502" y="16828"/>
                  </a:cubicBezTo>
                  <a:cubicBezTo>
                    <a:pt x="30487" y="16910"/>
                    <a:pt x="30473" y="16982"/>
                    <a:pt x="30461" y="17050"/>
                  </a:cubicBezTo>
                  <a:cubicBezTo>
                    <a:pt x="30424" y="17055"/>
                    <a:pt x="30396" y="17057"/>
                    <a:pt x="30358" y="17062"/>
                  </a:cubicBezTo>
                  <a:cubicBezTo>
                    <a:pt x="30323" y="17275"/>
                    <a:pt x="30118" y="17418"/>
                    <a:pt x="30133" y="17645"/>
                  </a:cubicBezTo>
                  <a:cubicBezTo>
                    <a:pt x="30191" y="17641"/>
                    <a:pt x="30239" y="17638"/>
                    <a:pt x="30321" y="17582"/>
                  </a:cubicBezTo>
                  <a:lnTo>
                    <a:pt x="30321" y="17582"/>
                  </a:lnTo>
                  <a:cubicBezTo>
                    <a:pt x="30322" y="17592"/>
                    <a:pt x="30323" y="17602"/>
                    <a:pt x="30324" y="17612"/>
                  </a:cubicBezTo>
                  <a:lnTo>
                    <a:pt x="30324" y="17612"/>
                  </a:lnTo>
                  <a:cubicBezTo>
                    <a:pt x="30331" y="17597"/>
                    <a:pt x="30339" y="17581"/>
                    <a:pt x="30348" y="17562"/>
                  </a:cubicBezTo>
                  <a:lnTo>
                    <a:pt x="30348" y="17562"/>
                  </a:lnTo>
                  <a:cubicBezTo>
                    <a:pt x="30338" y="17569"/>
                    <a:pt x="30329" y="17576"/>
                    <a:pt x="30321" y="17582"/>
                  </a:cubicBezTo>
                  <a:lnTo>
                    <a:pt x="30321" y="17582"/>
                  </a:lnTo>
                  <a:cubicBezTo>
                    <a:pt x="30320" y="17569"/>
                    <a:pt x="30319" y="17556"/>
                    <a:pt x="30320" y="17543"/>
                  </a:cubicBezTo>
                  <a:cubicBezTo>
                    <a:pt x="30320" y="17539"/>
                    <a:pt x="30325" y="17535"/>
                    <a:pt x="30330" y="17535"/>
                  </a:cubicBezTo>
                  <a:cubicBezTo>
                    <a:pt x="30337" y="17535"/>
                    <a:pt x="30346" y="17542"/>
                    <a:pt x="30348" y="17562"/>
                  </a:cubicBezTo>
                  <a:cubicBezTo>
                    <a:pt x="30348" y="17562"/>
                    <a:pt x="30348" y="17562"/>
                    <a:pt x="30348" y="17562"/>
                  </a:cubicBezTo>
                  <a:lnTo>
                    <a:pt x="30348" y="17562"/>
                  </a:lnTo>
                  <a:cubicBezTo>
                    <a:pt x="30348" y="17562"/>
                    <a:pt x="30348" y="17562"/>
                    <a:pt x="30348" y="17562"/>
                  </a:cubicBezTo>
                  <a:lnTo>
                    <a:pt x="30348" y="17562"/>
                  </a:lnTo>
                  <a:cubicBezTo>
                    <a:pt x="30361" y="17565"/>
                    <a:pt x="30345" y="17602"/>
                    <a:pt x="30327" y="17639"/>
                  </a:cubicBezTo>
                  <a:cubicBezTo>
                    <a:pt x="30326" y="17630"/>
                    <a:pt x="30325" y="17621"/>
                    <a:pt x="30324" y="17612"/>
                  </a:cubicBezTo>
                  <a:lnTo>
                    <a:pt x="30324" y="17612"/>
                  </a:lnTo>
                  <a:cubicBezTo>
                    <a:pt x="30291" y="17686"/>
                    <a:pt x="30285" y="17718"/>
                    <a:pt x="30280" y="17745"/>
                  </a:cubicBezTo>
                  <a:cubicBezTo>
                    <a:pt x="30226" y="17750"/>
                    <a:pt x="30193" y="17755"/>
                    <a:pt x="30148" y="17762"/>
                  </a:cubicBezTo>
                  <a:cubicBezTo>
                    <a:pt x="30192" y="17800"/>
                    <a:pt x="30224" y="17828"/>
                    <a:pt x="30279" y="17877"/>
                  </a:cubicBezTo>
                  <a:cubicBezTo>
                    <a:pt x="30198" y="17871"/>
                    <a:pt x="30145" y="17867"/>
                    <a:pt x="30073" y="17862"/>
                  </a:cubicBezTo>
                  <a:cubicBezTo>
                    <a:pt x="30068" y="18143"/>
                    <a:pt x="30009" y="18407"/>
                    <a:pt x="29983" y="18670"/>
                  </a:cubicBezTo>
                  <a:cubicBezTo>
                    <a:pt x="30023" y="18702"/>
                    <a:pt x="30050" y="18724"/>
                    <a:pt x="30096" y="18760"/>
                  </a:cubicBezTo>
                  <a:cubicBezTo>
                    <a:pt x="30030" y="18817"/>
                    <a:pt x="29973" y="18866"/>
                    <a:pt x="29915" y="18914"/>
                  </a:cubicBezTo>
                  <a:cubicBezTo>
                    <a:pt x="29943" y="18942"/>
                    <a:pt x="29971" y="18970"/>
                    <a:pt x="30009" y="19008"/>
                  </a:cubicBezTo>
                  <a:cubicBezTo>
                    <a:pt x="29953" y="19013"/>
                    <a:pt x="29918" y="19017"/>
                    <a:pt x="29852" y="19023"/>
                  </a:cubicBezTo>
                  <a:cubicBezTo>
                    <a:pt x="29940" y="19132"/>
                    <a:pt x="30015" y="19223"/>
                    <a:pt x="30081" y="19304"/>
                  </a:cubicBezTo>
                  <a:cubicBezTo>
                    <a:pt x="30095" y="19517"/>
                    <a:pt x="29915" y="19460"/>
                    <a:pt x="29803" y="19541"/>
                  </a:cubicBezTo>
                  <a:cubicBezTo>
                    <a:pt x="29846" y="19589"/>
                    <a:pt x="29874" y="19620"/>
                    <a:pt x="29909" y="19659"/>
                  </a:cubicBezTo>
                  <a:cubicBezTo>
                    <a:pt x="29862" y="19666"/>
                    <a:pt x="29821" y="19672"/>
                    <a:pt x="29821" y="19672"/>
                  </a:cubicBezTo>
                  <a:cubicBezTo>
                    <a:pt x="29722" y="19765"/>
                    <a:pt x="29652" y="19831"/>
                    <a:pt x="29578" y="19900"/>
                  </a:cubicBezTo>
                  <a:cubicBezTo>
                    <a:pt x="29593" y="19913"/>
                    <a:pt x="29618" y="19938"/>
                    <a:pt x="29650" y="19969"/>
                  </a:cubicBezTo>
                  <a:cubicBezTo>
                    <a:pt x="29631" y="20013"/>
                    <a:pt x="29612" y="20060"/>
                    <a:pt x="29566" y="20172"/>
                  </a:cubicBezTo>
                  <a:cubicBezTo>
                    <a:pt x="29558" y="20172"/>
                    <a:pt x="29500" y="20169"/>
                    <a:pt x="29478" y="20168"/>
                  </a:cubicBezTo>
                  <a:cubicBezTo>
                    <a:pt x="29456" y="20307"/>
                    <a:pt x="29434" y="20440"/>
                    <a:pt x="29413" y="20568"/>
                  </a:cubicBezTo>
                  <a:cubicBezTo>
                    <a:pt x="29403" y="20631"/>
                    <a:pt x="29391" y="20694"/>
                    <a:pt x="29381" y="20758"/>
                  </a:cubicBezTo>
                  <a:lnTo>
                    <a:pt x="29333" y="20940"/>
                  </a:lnTo>
                  <a:cubicBezTo>
                    <a:pt x="29368" y="20962"/>
                    <a:pt x="29406" y="20987"/>
                    <a:pt x="29446" y="21012"/>
                  </a:cubicBezTo>
                  <a:cubicBezTo>
                    <a:pt x="29422" y="21077"/>
                    <a:pt x="29402" y="21134"/>
                    <a:pt x="29388" y="21174"/>
                  </a:cubicBezTo>
                  <a:cubicBezTo>
                    <a:pt x="29421" y="21215"/>
                    <a:pt x="29441" y="21242"/>
                    <a:pt x="29477" y="21289"/>
                  </a:cubicBezTo>
                  <a:cubicBezTo>
                    <a:pt x="29405" y="21326"/>
                    <a:pt x="29353" y="21351"/>
                    <a:pt x="29299" y="21377"/>
                  </a:cubicBezTo>
                  <a:cubicBezTo>
                    <a:pt x="29308" y="21271"/>
                    <a:pt x="29315" y="21175"/>
                    <a:pt x="29324" y="21074"/>
                  </a:cubicBezTo>
                  <a:lnTo>
                    <a:pt x="29241" y="21074"/>
                  </a:lnTo>
                  <a:cubicBezTo>
                    <a:pt x="29209" y="21170"/>
                    <a:pt x="29193" y="21311"/>
                    <a:pt x="29149" y="21327"/>
                  </a:cubicBezTo>
                  <a:cubicBezTo>
                    <a:pt x="29037" y="21367"/>
                    <a:pt x="29144" y="21508"/>
                    <a:pt x="29022" y="21534"/>
                  </a:cubicBezTo>
                  <a:cubicBezTo>
                    <a:pt x="28975" y="21543"/>
                    <a:pt x="29029" y="21713"/>
                    <a:pt x="28916" y="21713"/>
                  </a:cubicBezTo>
                  <a:cubicBezTo>
                    <a:pt x="28914" y="21713"/>
                    <a:pt x="28911" y="21713"/>
                    <a:pt x="28909" y="21712"/>
                  </a:cubicBezTo>
                  <a:cubicBezTo>
                    <a:pt x="28900" y="21815"/>
                    <a:pt x="28891" y="21914"/>
                    <a:pt x="28882" y="22013"/>
                  </a:cubicBezTo>
                  <a:cubicBezTo>
                    <a:pt x="28803" y="22073"/>
                    <a:pt x="28720" y="22119"/>
                    <a:pt x="28644" y="22170"/>
                  </a:cubicBezTo>
                  <a:lnTo>
                    <a:pt x="28644" y="22273"/>
                  </a:lnTo>
                  <a:cubicBezTo>
                    <a:pt x="28592" y="22301"/>
                    <a:pt x="28550" y="22326"/>
                    <a:pt x="28504" y="22352"/>
                  </a:cubicBezTo>
                  <a:cubicBezTo>
                    <a:pt x="28503" y="22392"/>
                    <a:pt x="28500" y="22429"/>
                    <a:pt x="28498" y="22466"/>
                  </a:cubicBezTo>
                  <a:cubicBezTo>
                    <a:pt x="28456" y="22461"/>
                    <a:pt x="28413" y="22457"/>
                    <a:pt x="28363" y="22451"/>
                  </a:cubicBezTo>
                  <a:cubicBezTo>
                    <a:pt x="28353" y="22511"/>
                    <a:pt x="28345" y="22555"/>
                    <a:pt x="28339" y="22594"/>
                  </a:cubicBezTo>
                  <a:cubicBezTo>
                    <a:pt x="28306" y="22608"/>
                    <a:pt x="28279" y="22620"/>
                    <a:pt x="28241" y="22636"/>
                  </a:cubicBezTo>
                  <a:cubicBezTo>
                    <a:pt x="28234" y="22756"/>
                    <a:pt x="28225" y="22873"/>
                    <a:pt x="28217" y="22989"/>
                  </a:cubicBezTo>
                  <a:cubicBezTo>
                    <a:pt x="28198" y="22997"/>
                    <a:pt x="28175" y="23006"/>
                    <a:pt x="28151" y="23014"/>
                  </a:cubicBezTo>
                  <a:cubicBezTo>
                    <a:pt x="28156" y="23044"/>
                    <a:pt x="28157" y="23065"/>
                    <a:pt x="28160" y="23085"/>
                  </a:cubicBezTo>
                  <a:cubicBezTo>
                    <a:pt x="28128" y="23101"/>
                    <a:pt x="28095" y="23117"/>
                    <a:pt x="28060" y="23134"/>
                  </a:cubicBezTo>
                  <a:cubicBezTo>
                    <a:pt x="28045" y="23238"/>
                    <a:pt x="28016" y="23328"/>
                    <a:pt x="27992" y="23429"/>
                  </a:cubicBezTo>
                  <a:cubicBezTo>
                    <a:pt x="27954" y="23443"/>
                    <a:pt x="27916" y="23456"/>
                    <a:pt x="27861" y="23475"/>
                  </a:cubicBezTo>
                  <a:cubicBezTo>
                    <a:pt x="27854" y="23707"/>
                    <a:pt x="27617" y="23822"/>
                    <a:pt x="27521" y="24019"/>
                  </a:cubicBezTo>
                  <a:cubicBezTo>
                    <a:pt x="27523" y="24072"/>
                    <a:pt x="27524" y="24124"/>
                    <a:pt x="27526" y="24156"/>
                  </a:cubicBezTo>
                  <a:cubicBezTo>
                    <a:pt x="27463" y="24203"/>
                    <a:pt x="27408" y="24244"/>
                    <a:pt x="27358" y="24281"/>
                  </a:cubicBezTo>
                  <a:cubicBezTo>
                    <a:pt x="27374" y="24458"/>
                    <a:pt x="27304" y="24578"/>
                    <a:pt x="27214" y="24720"/>
                  </a:cubicBezTo>
                  <a:cubicBezTo>
                    <a:pt x="27148" y="24820"/>
                    <a:pt x="27009" y="24848"/>
                    <a:pt x="26996" y="24937"/>
                  </a:cubicBezTo>
                  <a:cubicBezTo>
                    <a:pt x="26973" y="25089"/>
                    <a:pt x="26840" y="25139"/>
                    <a:pt x="26776" y="25242"/>
                  </a:cubicBezTo>
                  <a:cubicBezTo>
                    <a:pt x="26778" y="25264"/>
                    <a:pt x="26780" y="25286"/>
                    <a:pt x="26780" y="25308"/>
                  </a:cubicBezTo>
                  <a:lnTo>
                    <a:pt x="26752" y="25311"/>
                  </a:lnTo>
                  <a:lnTo>
                    <a:pt x="26762" y="25242"/>
                  </a:lnTo>
                  <a:lnTo>
                    <a:pt x="26776" y="25242"/>
                  </a:lnTo>
                  <a:cubicBezTo>
                    <a:pt x="26748" y="25236"/>
                    <a:pt x="26723" y="25232"/>
                    <a:pt x="26699" y="25226"/>
                  </a:cubicBezTo>
                  <a:cubicBezTo>
                    <a:pt x="26665" y="25302"/>
                    <a:pt x="26636" y="25367"/>
                    <a:pt x="26609" y="25429"/>
                  </a:cubicBezTo>
                  <a:cubicBezTo>
                    <a:pt x="26631" y="25511"/>
                    <a:pt x="26653" y="25591"/>
                    <a:pt x="26684" y="25699"/>
                  </a:cubicBezTo>
                  <a:cubicBezTo>
                    <a:pt x="26614" y="25651"/>
                    <a:pt x="26564" y="25616"/>
                    <a:pt x="26509" y="25579"/>
                  </a:cubicBezTo>
                  <a:cubicBezTo>
                    <a:pt x="26481" y="25616"/>
                    <a:pt x="26462" y="25639"/>
                    <a:pt x="26446" y="25660"/>
                  </a:cubicBezTo>
                  <a:cubicBezTo>
                    <a:pt x="26478" y="25710"/>
                    <a:pt x="26505" y="25752"/>
                    <a:pt x="26536" y="25802"/>
                  </a:cubicBezTo>
                  <a:cubicBezTo>
                    <a:pt x="26483" y="25807"/>
                    <a:pt x="26456" y="25810"/>
                    <a:pt x="26419" y="25813"/>
                  </a:cubicBezTo>
                  <a:cubicBezTo>
                    <a:pt x="26447" y="25870"/>
                    <a:pt x="26471" y="25920"/>
                    <a:pt x="26496" y="25969"/>
                  </a:cubicBezTo>
                  <a:cubicBezTo>
                    <a:pt x="26343" y="25935"/>
                    <a:pt x="26206" y="25904"/>
                    <a:pt x="26080" y="25876"/>
                  </a:cubicBezTo>
                  <a:cubicBezTo>
                    <a:pt x="26033" y="25972"/>
                    <a:pt x="25997" y="26045"/>
                    <a:pt x="25960" y="26119"/>
                  </a:cubicBezTo>
                  <a:cubicBezTo>
                    <a:pt x="25922" y="26089"/>
                    <a:pt x="25900" y="26073"/>
                    <a:pt x="25878" y="26054"/>
                  </a:cubicBezTo>
                  <a:cubicBezTo>
                    <a:pt x="25859" y="26094"/>
                    <a:pt x="25846" y="26123"/>
                    <a:pt x="25832" y="26151"/>
                  </a:cubicBezTo>
                  <a:cubicBezTo>
                    <a:pt x="25774" y="26148"/>
                    <a:pt x="25722" y="26147"/>
                    <a:pt x="25674" y="26145"/>
                  </a:cubicBezTo>
                  <a:cubicBezTo>
                    <a:pt x="25666" y="26175"/>
                    <a:pt x="25660" y="26204"/>
                    <a:pt x="25654" y="26232"/>
                  </a:cubicBezTo>
                  <a:cubicBezTo>
                    <a:pt x="25625" y="26234"/>
                    <a:pt x="25599" y="26235"/>
                    <a:pt x="25574" y="26236"/>
                  </a:cubicBezTo>
                  <a:cubicBezTo>
                    <a:pt x="25565" y="26270"/>
                    <a:pt x="25556" y="26300"/>
                    <a:pt x="25547" y="26337"/>
                  </a:cubicBezTo>
                  <a:cubicBezTo>
                    <a:pt x="25491" y="26353"/>
                    <a:pt x="25435" y="26367"/>
                    <a:pt x="25378" y="26385"/>
                  </a:cubicBezTo>
                  <a:cubicBezTo>
                    <a:pt x="25415" y="26501"/>
                    <a:pt x="25256" y="26445"/>
                    <a:pt x="25244" y="26531"/>
                  </a:cubicBezTo>
                  <a:cubicBezTo>
                    <a:pt x="25237" y="26585"/>
                    <a:pt x="25209" y="26595"/>
                    <a:pt x="25175" y="26595"/>
                  </a:cubicBezTo>
                  <a:cubicBezTo>
                    <a:pt x="25154" y="26595"/>
                    <a:pt x="25132" y="26592"/>
                    <a:pt x="25110" y="26592"/>
                  </a:cubicBezTo>
                  <a:cubicBezTo>
                    <a:pt x="25081" y="26592"/>
                    <a:pt x="25054" y="26598"/>
                    <a:pt x="25037" y="26628"/>
                  </a:cubicBezTo>
                  <a:cubicBezTo>
                    <a:pt x="25001" y="26688"/>
                    <a:pt x="24944" y="26740"/>
                    <a:pt x="24869" y="26828"/>
                  </a:cubicBezTo>
                  <a:cubicBezTo>
                    <a:pt x="24878" y="26750"/>
                    <a:pt x="24881" y="26721"/>
                    <a:pt x="24888" y="26656"/>
                  </a:cubicBezTo>
                  <a:lnTo>
                    <a:pt x="24888" y="26656"/>
                  </a:lnTo>
                  <a:cubicBezTo>
                    <a:pt x="24810" y="26721"/>
                    <a:pt x="24767" y="26757"/>
                    <a:pt x="24713" y="26801"/>
                  </a:cubicBezTo>
                  <a:cubicBezTo>
                    <a:pt x="24763" y="26812"/>
                    <a:pt x="24789" y="26818"/>
                    <a:pt x="24869" y="26834"/>
                  </a:cubicBezTo>
                  <a:cubicBezTo>
                    <a:pt x="24726" y="26897"/>
                    <a:pt x="24629" y="26940"/>
                    <a:pt x="24535" y="26982"/>
                  </a:cubicBezTo>
                  <a:cubicBezTo>
                    <a:pt x="24535" y="27004"/>
                    <a:pt x="24530" y="27025"/>
                    <a:pt x="24527" y="27047"/>
                  </a:cubicBezTo>
                  <a:lnTo>
                    <a:pt x="24500" y="27044"/>
                  </a:lnTo>
                  <a:lnTo>
                    <a:pt x="24523" y="26979"/>
                  </a:lnTo>
                  <a:cubicBezTo>
                    <a:pt x="24527" y="26981"/>
                    <a:pt x="24533" y="26981"/>
                    <a:pt x="24535" y="26981"/>
                  </a:cubicBezTo>
                  <a:cubicBezTo>
                    <a:pt x="24516" y="26957"/>
                    <a:pt x="24500" y="26932"/>
                    <a:pt x="24485" y="26909"/>
                  </a:cubicBezTo>
                  <a:cubicBezTo>
                    <a:pt x="24183" y="27018"/>
                    <a:pt x="24191" y="27025"/>
                    <a:pt x="24117" y="27119"/>
                  </a:cubicBezTo>
                  <a:cubicBezTo>
                    <a:pt x="24094" y="27115"/>
                    <a:pt x="24072" y="27113"/>
                    <a:pt x="24050" y="27113"/>
                  </a:cubicBezTo>
                  <a:cubicBezTo>
                    <a:pt x="23969" y="27113"/>
                    <a:pt x="23892" y="27140"/>
                    <a:pt x="23817" y="27187"/>
                  </a:cubicBezTo>
                  <a:cubicBezTo>
                    <a:pt x="23765" y="27218"/>
                    <a:pt x="23690" y="27218"/>
                    <a:pt x="23649" y="27255"/>
                  </a:cubicBezTo>
                  <a:cubicBezTo>
                    <a:pt x="23561" y="27333"/>
                    <a:pt x="23487" y="27427"/>
                    <a:pt x="23403" y="27516"/>
                  </a:cubicBezTo>
                  <a:cubicBezTo>
                    <a:pt x="23286" y="27522"/>
                    <a:pt x="23167" y="27527"/>
                    <a:pt x="23103" y="27669"/>
                  </a:cubicBezTo>
                  <a:cubicBezTo>
                    <a:pt x="23096" y="27686"/>
                    <a:pt x="23075" y="27708"/>
                    <a:pt x="23061" y="27711"/>
                  </a:cubicBezTo>
                  <a:cubicBezTo>
                    <a:pt x="22909" y="27740"/>
                    <a:pt x="22815" y="27834"/>
                    <a:pt x="22709" y="27928"/>
                  </a:cubicBezTo>
                  <a:cubicBezTo>
                    <a:pt x="22656" y="27973"/>
                    <a:pt x="22559" y="27971"/>
                    <a:pt x="22440" y="28001"/>
                  </a:cubicBezTo>
                  <a:cubicBezTo>
                    <a:pt x="22399" y="28031"/>
                    <a:pt x="22385" y="28142"/>
                    <a:pt x="22250" y="28164"/>
                  </a:cubicBezTo>
                  <a:cubicBezTo>
                    <a:pt x="22169" y="28179"/>
                    <a:pt x="22096" y="28289"/>
                    <a:pt x="22019" y="28355"/>
                  </a:cubicBezTo>
                  <a:cubicBezTo>
                    <a:pt x="21995" y="28346"/>
                    <a:pt x="21976" y="28340"/>
                    <a:pt x="21969" y="28337"/>
                  </a:cubicBezTo>
                  <a:cubicBezTo>
                    <a:pt x="21890" y="28418"/>
                    <a:pt x="21817" y="28507"/>
                    <a:pt x="21735" y="28579"/>
                  </a:cubicBezTo>
                  <a:cubicBezTo>
                    <a:pt x="21763" y="28590"/>
                    <a:pt x="21790" y="28602"/>
                    <a:pt x="21822" y="28617"/>
                  </a:cubicBezTo>
                  <a:cubicBezTo>
                    <a:pt x="21785" y="28663"/>
                    <a:pt x="21748" y="28708"/>
                    <a:pt x="21707" y="28761"/>
                  </a:cubicBezTo>
                  <a:cubicBezTo>
                    <a:pt x="21659" y="28718"/>
                    <a:pt x="21625" y="28689"/>
                    <a:pt x="21576" y="28645"/>
                  </a:cubicBezTo>
                  <a:cubicBezTo>
                    <a:pt x="21514" y="28743"/>
                    <a:pt x="21425" y="28783"/>
                    <a:pt x="21324" y="28783"/>
                  </a:cubicBezTo>
                  <a:cubicBezTo>
                    <a:pt x="21285" y="28783"/>
                    <a:pt x="21245" y="28778"/>
                    <a:pt x="21204" y="28767"/>
                  </a:cubicBezTo>
                  <a:cubicBezTo>
                    <a:pt x="21198" y="28824"/>
                    <a:pt x="21195" y="28861"/>
                    <a:pt x="21192" y="28896"/>
                  </a:cubicBezTo>
                  <a:cubicBezTo>
                    <a:pt x="21158" y="28952"/>
                    <a:pt x="21024" y="28908"/>
                    <a:pt x="21072" y="29019"/>
                  </a:cubicBezTo>
                  <a:cubicBezTo>
                    <a:pt x="21110" y="29036"/>
                    <a:pt x="21119" y="29052"/>
                    <a:pt x="21132" y="29079"/>
                  </a:cubicBezTo>
                  <a:cubicBezTo>
                    <a:pt x="21063" y="29126"/>
                    <a:pt x="20991" y="29175"/>
                    <a:pt x="20913" y="29228"/>
                  </a:cubicBezTo>
                  <a:cubicBezTo>
                    <a:pt x="20889" y="29217"/>
                    <a:pt x="20851" y="29201"/>
                    <a:pt x="20807" y="29182"/>
                  </a:cubicBezTo>
                  <a:cubicBezTo>
                    <a:pt x="20902" y="29129"/>
                    <a:pt x="20992" y="29077"/>
                    <a:pt x="21072" y="29019"/>
                  </a:cubicBezTo>
                  <a:lnTo>
                    <a:pt x="21072" y="29019"/>
                  </a:lnTo>
                  <a:cubicBezTo>
                    <a:pt x="21033" y="29035"/>
                    <a:pt x="21000" y="29042"/>
                    <a:pt x="20971" y="29042"/>
                  </a:cubicBezTo>
                  <a:cubicBezTo>
                    <a:pt x="20865" y="29042"/>
                    <a:pt x="20809" y="28957"/>
                    <a:pt x="20755" y="28957"/>
                  </a:cubicBezTo>
                  <a:cubicBezTo>
                    <a:pt x="20754" y="28957"/>
                    <a:pt x="20754" y="28957"/>
                    <a:pt x="20754" y="28957"/>
                  </a:cubicBezTo>
                  <a:cubicBezTo>
                    <a:pt x="20643" y="29005"/>
                    <a:pt x="20539" y="29064"/>
                    <a:pt x="20436" y="29114"/>
                  </a:cubicBezTo>
                  <a:cubicBezTo>
                    <a:pt x="20332" y="29163"/>
                    <a:pt x="20229" y="29210"/>
                    <a:pt x="20127" y="29255"/>
                  </a:cubicBezTo>
                  <a:cubicBezTo>
                    <a:pt x="19925" y="29353"/>
                    <a:pt x="19730" y="29450"/>
                    <a:pt x="19522" y="29531"/>
                  </a:cubicBezTo>
                  <a:cubicBezTo>
                    <a:pt x="19515" y="29551"/>
                    <a:pt x="19502" y="29570"/>
                    <a:pt x="19490" y="29589"/>
                  </a:cubicBezTo>
                  <a:lnTo>
                    <a:pt x="19466" y="29576"/>
                  </a:lnTo>
                  <a:lnTo>
                    <a:pt x="19512" y="29525"/>
                  </a:lnTo>
                  <a:cubicBezTo>
                    <a:pt x="19516" y="29528"/>
                    <a:pt x="19522" y="29531"/>
                    <a:pt x="19522" y="29531"/>
                  </a:cubicBezTo>
                  <a:cubicBezTo>
                    <a:pt x="19512" y="29494"/>
                    <a:pt x="19506" y="29460"/>
                    <a:pt x="19497" y="29413"/>
                  </a:cubicBezTo>
                  <a:cubicBezTo>
                    <a:pt x="19449" y="29453"/>
                    <a:pt x="19433" y="29464"/>
                    <a:pt x="19425" y="29470"/>
                  </a:cubicBezTo>
                  <a:cubicBezTo>
                    <a:pt x="19247" y="29489"/>
                    <a:pt x="19106" y="29511"/>
                    <a:pt x="18952" y="29511"/>
                  </a:cubicBezTo>
                  <a:cubicBezTo>
                    <a:pt x="18938" y="29511"/>
                    <a:pt x="18924" y="29510"/>
                    <a:pt x="18910" y="29510"/>
                  </a:cubicBezTo>
                  <a:cubicBezTo>
                    <a:pt x="18878" y="29484"/>
                    <a:pt x="18838" y="29453"/>
                    <a:pt x="18779" y="29407"/>
                  </a:cubicBezTo>
                  <a:cubicBezTo>
                    <a:pt x="18719" y="29441"/>
                    <a:pt x="18663" y="29481"/>
                    <a:pt x="18598" y="29504"/>
                  </a:cubicBezTo>
                  <a:cubicBezTo>
                    <a:pt x="18515" y="29534"/>
                    <a:pt x="18435" y="29603"/>
                    <a:pt x="18343" y="29603"/>
                  </a:cubicBezTo>
                  <a:cubicBezTo>
                    <a:pt x="18306" y="29603"/>
                    <a:pt x="18267" y="29591"/>
                    <a:pt x="18225" y="29561"/>
                  </a:cubicBezTo>
                  <a:cubicBezTo>
                    <a:pt x="18217" y="29556"/>
                    <a:pt x="18206" y="29554"/>
                    <a:pt x="18193" y="29554"/>
                  </a:cubicBezTo>
                  <a:cubicBezTo>
                    <a:pt x="18165" y="29554"/>
                    <a:pt x="18129" y="29563"/>
                    <a:pt x="18100" y="29564"/>
                  </a:cubicBezTo>
                  <a:cubicBezTo>
                    <a:pt x="18097" y="29564"/>
                    <a:pt x="18094" y="29564"/>
                    <a:pt x="18091" y="29564"/>
                  </a:cubicBezTo>
                  <a:cubicBezTo>
                    <a:pt x="17879" y="29564"/>
                    <a:pt x="17699" y="29674"/>
                    <a:pt x="17513" y="29742"/>
                  </a:cubicBezTo>
                  <a:cubicBezTo>
                    <a:pt x="17482" y="29719"/>
                    <a:pt x="17457" y="29701"/>
                    <a:pt x="17449" y="29695"/>
                  </a:cubicBezTo>
                  <a:cubicBezTo>
                    <a:pt x="17363" y="29719"/>
                    <a:pt x="17286" y="29741"/>
                    <a:pt x="17211" y="29763"/>
                  </a:cubicBezTo>
                  <a:cubicBezTo>
                    <a:pt x="17201" y="29795"/>
                    <a:pt x="17192" y="29828"/>
                    <a:pt x="17189" y="29840"/>
                  </a:cubicBezTo>
                  <a:cubicBezTo>
                    <a:pt x="17020" y="29865"/>
                    <a:pt x="16880" y="29887"/>
                    <a:pt x="16723" y="29910"/>
                  </a:cubicBezTo>
                  <a:cubicBezTo>
                    <a:pt x="16761" y="29873"/>
                    <a:pt x="16781" y="29853"/>
                    <a:pt x="16815" y="29819"/>
                  </a:cubicBezTo>
                  <a:cubicBezTo>
                    <a:pt x="16767" y="29815"/>
                    <a:pt x="16730" y="29810"/>
                    <a:pt x="16693" y="29807"/>
                  </a:cubicBezTo>
                  <a:cubicBezTo>
                    <a:pt x="16674" y="29870"/>
                    <a:pt x="16658" y="29920"/>
                    <a:pt x="16627" y="30021"/>
                  </a:cubicBezTo>
                  <a:cubicBezTo>
                    <a:pt x="16606" y="29913"/>
                    <a:pt x="16596" y="29860"/>
                    <a:pt x="16586" y="29804"/>
                  </a:cubicBezTo>
                  <a:cubicBezTo>
                    <a:pt x="16543" y="29810"/>
                    <a:pt x="16512" y="29816"/>
                    <a:pt x="16478" y="29822"/>
                  </a:cubicBezTo>
                  <a:cubicBezTo>
                    <a:pt x="16497" y="29854"/>
                    <a:pt x="16512" y="29881"/>
                    <a:pt x="16531" y="29912"/>
                  </a:cubicBezTo>
                  <a:cubicBezTo>
                    <a:pt x="16461" y="29913"/>
                    <a:pt x="16402" y="29913"/>
                    <a:pt x="16342" y="29915"/>
                  </a:cubicBezTo>
                  <a:cubicBezTo>
                    <a:pt x="16339" y="29857"/>
                    <a:pt x="16337" y="29812"/>
                    <a:pt x="16333" y="29723"/>
                  </a:cubicBezTo>
                  <a:cubicBezTo>
                    <a:pt x="16234" y="29826"/>
                    <a:pt x="16164" y="29906"/>
                    <a:pt x="16090" y="29973"/>
                  </a:cubicBezTo>
                  <a:cubicBezTo>
                    <a:pt x="16056" y="29943"/>
                    <a:pt x="16012" y="29900"/>
                    <a:pt x="15981" y="29872"/>
                  </a:cubicBezTo>
                  <a:cubicBezTo>
                    <a:pt x="15849" y="29860"/>
                    <a:pt x="15730" y="29850"/>
                    <a:pt x="15618" y="29840"/>
                  </a:cubicBezTo>
                  <a:cubicBezTo>
                    <a:pt x="15600" y="29882"/>
                    <a:pt x="15587" y="29913"/>
                    <a:pt x="15565" y="29969"/>
                  </a:cubicBezTo>
                  <a:cubicBezTo>
                    <a:pt x="15474" y="29898"/>
                    <a:pt x="15404" y="29845"/>
                    <a:pt x="15341" y="29795"/>
                  </a:cubicBezTo>
                  <a:cubicBezTo>
                    <a:pt x="15291" y="29819"/>
                    <a:pt x="15259" y="29834"/>
                    <a:pt x="15229" y="29847"/>
                  </a:cubicBezTo>
                  <a:cubicBezTo>
                    <a:pt x="15207" y="29823"/>
                    <a:pt x="15193" y="29809"/>
                    <a:pt x="15193" y="29809"/>
                  </a:cubicBezTo>
                  <a:cubicBezTo>
                    <a:pt x="15123" y="29819"/>
                    <a:pt x="15063" y="29826"/>
                    <a:pt x="15007" y="29837"/>
                  </a:cubicBezTo>
                  <a:cubicBezTo>
                    <a:pt x="14992" y="29854"/>
                    <a:pt x="14975" y="29869"/>
                    <a:pt x="14957" y="29882"/>
                  </a:cubicBezTo>
                  <a:lnTo>
                    <a:pt x="14939" y="29863"/>
                  </a:lnTo>
                  <a:lnTo>
                    <a:pt x="14998" y="29828"/>
                  </a:lnTo>
                  <a:cubicBezTo>
                    <a:pt x="15003" y="29832"/>
                    <a:pt x="15006" y="29835"/>
                    <a:pt x="15007" y="29837"/>
                  </a:cubicBezTo>
                  <a:cubicBezTo>
                    <a:pt x="14979" y="29794"/>
                    <a:pt x="14954" y="29754"/>
                    <a:pt x="14934" y="29720"/>
                  </a:cubicBezTo>
                  <a:cubicBezTo>
                    <a:pt x="14806" y="29706"/>
                    <a:pt x="14688" y="29706"/>
                    <a:pt x="14576" y="29684"/>
                  </a:cubicBezTo>
                  <a:cubicBezTo>
                    <a:pt x="14551" y="29719"/>
                    <a:pt x="14530" y="29748"/>
                    <a:pt x="14510" y="29778"/>
                  </a:cubicBezTo>
                  <a:cubicBezTo>
                    <a:pt x="14503" y="29770"/>
                    <a:pt x="14497" y="29765"/>
                    <a:pt x="14486" y="29754"/>
                  </a:cubicBezTo>
                  <a:cubicBezTo>
                    <a:pt x="14488" y="29712"/>
                    <a:pt x="14489" y="29666"/>
                    <a:pt x="14491" y="29609"/>
                  </a:cubicBezTo>
                  <a:cubicBezTo>
                    <a:pt x="14327" y="29545"/>
                    <a:pt x="14123" y="29582"/>
                    <a:pt x="13995" y="29447"/>
                  </a:cubicBezTo>
                  <a:cubicBezTo>
                    <a:pt x="13949" y="29457"/>
                    <a:pt x="13903" y="29477"/>
                    <a:pt x="13864" y="29477"/>
                  </a:cubicBezTo>
                  <a:cubicBezTo>
                    <a:pt x="13857" y="29477"/>
                    <a:pt x="13850" y="29476"/>
                    <a:pt x="13843" y="29475"/>
                  </a:cubicBezTo>
                  <a:cubicBezTo>
                    <a:pt x="13777" y="29458"/>
                    <a:pt x="13721" y="29401"/>
                    <a:pt x="13655" y="29389"/>
                  </a:cubicBezTo>
                  <a:cubicBezTo>
                    <a:pt x="13640" y="29386"/>
                    <a:pt x="13624" y="29385"/>
                    <a:pt x="13608" y="29385"/>
                  </a:cubicBezTo>
                  <a:cubicBezTo>
                    <a:pt x="13555" y="29385"/>
                    <a:pt x="13499" y="29398"/>
                    <a:pt x="13445" y="29404"/>
                  </a:cubicBezTo>
                  <a:lnTo>
                    <a:pt x="13337" y="29311"/>
                  </a:lnTo>
                  <a:cubicBezTo>
                    <a:pt x="13270" y="29370"/>
                    <a:pt x="13212" y="29423"/>
                    <a:pt x="13155" y="29469"/>
                  </a:cubicBezTo>
                  <a:cubicBezTo>
                    <a:pt x="13124" y="29420"/>
                    <a:pt x="13100" y="29386"/>
                    <a:pt x="13075" y="29348"/>
                  </a:cubicBezTo>
                  <a:cubicBezTo>
                    <a:pt x="13124" y="29339"/>
                    <a:pt x="13168" y="29344"/>
                    <a:pt x="13275" y="29320"/>
                  </a:cubicBezTo>
                  <a:cubicBezTo>
                    <a:pt x="13106" y="29276"/>
                    <a:pt x="12979" y="29208"/>
                    <a:pt x="12866" y="29208"/>
                  </a:cubicBezTo>
                  <a:cubicBezTo>
                    <a:pt x="12837" y="29208"/>
                    <a:pt x="12809" y="29213"/>
                    <a:pt x="12781" y="29223"/>
                  </a:cubicBezTo>
                  <a:cubicBezTo>
                    <a:pt x="12705" y="29180"/>
                    <a:pt x="12644" y="29122"/>
                    <a:pt x="12606" y="29122"/>
                  </a:cubicBezTo>
                  <a:cubicBezTo>
                    <a:pt x="12604" y="29122"/>
                    <a:pt x="12601" y="29122"/>
                    <a:pt x="12599" y="29123"/>
                  </a:cubicBezTo>
                  <a:cubicBezTo>
                    <a:pt x="12569" y="29131"/>
                    <a:pt x="12540" y="29134"/>
                    <a:pt x="12512" y="29134"/>
                  </a:cubicBezTo>
                  <a:cubicBezTo>
                    <a:pt x="12394" y="29134"/>
                    <a:pt x="12292" y="29077"/>
                    <a:pt x="12216" y="29063"/>
                  </a:cubicBezTo>
                  <a:cubicBezTo>
                    <a:pt x="12085" y="29070"/>
                    <a:pt x="11962" y="29094"/>
                    <a:pt x="11847" y="29094"/>
                  </a:cubicBezTo>
                  <a:cubicBezTo>
                    <a:pt x="11843" y="29094"/>
                    <a:pt x="11840" y="29094"/>
                    <a:pt x="11837" y="29094"/>
                  </a:cubicBezTo>
                  <a:cubicBezTo>
                    <a:pt x="11719" y="29092"/>
                    <a:pt x="11614" y="29049"/>
                    <a:pt x="11519" y="28947"/>
                  </a:cubicBezTo>
                  <a:cubicBezTo>
                    <a:pt x="11460" y="28966"/>
                    <a:pt x="11403" y="28983"/>
                    <a:pt x="11363" y="28997"/>
                  </a:cubicBezTo>
                  <a:cubicBezTo>
                    <a:pt x="11300" y="28972"/>
                    <a:pt x="11253" y="28951"/>
                    <a:pt x="11214" y="28936"/>
                  </a:cubicBezTo>
                  <a:cubicBezTo>
                    <a:pt x="11214" y="28888"/>
                    <a:pt x="11214" y="28854"/>
                    <a:pt x="11214" y="28829"/>
                  </a:cubicBezTo>
                  <a:cubicBezTo>
                    <a:pt x="11088" y="28805"/>
                    <a:pt x="10976" y="28785"/>
                    <a:pt x="10848" y="28761"/>
                  </a:cubicBezTo>
                  <a:cubicBezTo>
                    <a:pt x="10817" y="28771"/>
                    <a:pt x="10767" y="28788"/>
                    <a:pt x="10696" y="28811"/>
                  </a:cubicBezTo>
                  <a:cubicBezTo>
                    <a:pt x="10639" y="28773"/>
                    <a:pt x="10570" y="28727"/>
                    <a:pt x="10502" y="28683"/>
                  </a:cubicBezTo>
                  <a:cubicBezTo>
                    <a:pt x="10459" y="28657"/>
                    <a:pt x="10406" y="28602"/>
                    <a:pt x="10374" y="28602"/>
                  </a:cubicBezTo>
                  <a:cubicBezTo>
                    <a:pt x="10374" y="28602"/>
                    <a:pt x="10373" y="28602"/>
                    <a:pt x="10373" y="28602"/>
                  </a:cubicBezTo>
                  <a:cubicBezTo>
                    <a:pt x="10360" y="28604"/>
                    <a:pt x="10347" y="28604"/>
                    <a:pt x="10334" y="28604"/>
                  </a:cubicBezTo>
                  <a:cubicBezTo>
                    <a:pt x="10167" y="28604"/>
                    <a:pt x="10046" y="28474"/>
                    <a:pt x="9902" y="28411"/>
                  </a:cubicBezTo>
                  <a:cubicBezTo>
                    <a:pt x="9850" y="28389"/>
                    <a:pt x="9831" y="28327"/>
                    <a:pt x="9743" y="28324"/>
                  </a:cubicBezTo>
                  <a:cubicBezTo>
                    <a:pt x="9684" y="28321"/>
                    <a:pt x="9619" y="28227"/>
                    <a:pt x="9543" y="28162"/>
                  </a:cubicBezTo>
                  <a:cubicBezTo>
                    <a:pt x="9484" y="28189"/>
                    <a:pt x="9416" y="28220"/>
                    <a:pt x="9350" y="28251"/>
                  </a:cubicBezTo>
                  <a:cubicBezTo>
                    <a:pt x="9341" y="28184"/>
                    <a:pt x="9333" y="28114"/>
                    <a:pt x="9325" y="28045"/>
                  </a:cubicBezTo>
                  <a:cubicBezTo>
                    <a:pt x="9281" y="28051"/>
                    <a:pt x="9253" y="28053"/>
                    <a:pt x="9231" y="28056"/>
                  </a:cubicBezTo>
                  <a:cubicBezTo>
                    <a:pt x="9213" y="28023"/>
                    <a:pt x="9202" y="27996"/>
                    <a:pt x="9181" y="27955"/>
                  </a:cubicBezTo>
                  <a:cubicBezTo>
                    <a:pt x="9154" y="27964"/>
                    <a:pt x="9131" y="27968"/>
                    <a:pt x="9109" y="27968"/>
                  </a:cubicBezTo>
                  <a:cubicBezTo>
                    <a:pt x="8942" y="27968"/>
                    <a:pt x="8914" y="27729"/>
                    <a:pt x="8744" y="27696"/>
                  </a:cubicBezTo>
                  <a:cubicBezTo>
                    <a:pt x="8701" y="27700"/>
                    <a:pt x="8641" y="27708"/>
                    <a:pt x="8575" y="27715"/>
                  </a:cubicBezTo>
                  <a:cubicBezTo>
                    <a:pt x="8572" y="27662"/>
                    <a:pt x="8569" y="27614"/>
                    <a:pt x="8565" y="27566"/>
                  </a:cubicBezTo>
                  <a:cubicBezTo>
                    <a:pt x="8523" y="27524"/>
                    <a:pt x="8484" y="27483"/>
                    <a:pt x="8437" y="27434"/>
                  </a:cubicBezTo>
                  <a:cubicBezTo>
                    <a:pt x="8416" y="27433"/>
                    <a:pt x="8376" y="27431"/>
                    <a:pt x="8342" y="27430"/>
                  </a:cubicBezTo>
                  <a:cubicBezTo>
                    <a:pt x="8317" y="27384"/>
                    <a:pt x="8301" y="27353"/>
                    <a:pt x="8284" y="27322"/>
                  </a:cubicBezTo>
                  <a:cubicBezTo>
                    <a:pt x="8228" y="27330"/>
                    <a:pt x="8176" y="27336"/>
                    <a:pt x="8122" y="27341"/>
                  </a:cubicBezTo>
                  <a:cubicBezTo>
                    <a:pt x="8106" y="27285"/>
                    <a:pt x="8089" y="27230"/>
                    <a:pt x="8070" y="27160"/>
                  </a:cubicBezTo>
                  <a:cubicBezTo>
                    <a:pt x="8011" y="27140"/>
                    <a:pt x="7951" y="27107"/>
                    <a:pt x="7889" y="27080"/>
                  </a:cubicBezTo>
                  <a:cubicBezTo>
                    <a:pt x="7858" y="27021"/>
                    <a:pt x="7825" y="26953"/>
                    <a:pt x="7794" y="26894"/>
                  </a:cubicBezTo>
                  <a:cubicBezTo>
                    <a:pt x="7673" y="26888"/>
                    <a:pt x="7611" y="26831"/>
                    <a:pt x="7599" y="26718"/>
                  </a:cubicBezTo>
                  <a:cubicBezTo>
                    <a:pt x="7583" y="26725"/>
                    <a:pt x="7567" y="26728"/>
                    <a:pt x="7553" y="26728"/>
                  </a:cubicBezTo>
                  <a:cubicBezTo>
                    <a:pt x="7482" y="26728"/>
                    <a:pt x="7442" y="26647"/>
                    <a:pt x="7380" y="26625"/>
                  </a:cubicBezTo>
                  <a:cubicBezTo>
                    <a:pt x="7303" y="26599"/>
                    <a:pt x="7336" y="26479"/>
                    <a:pt x="7242" y="26479"/>
                  </a:cubicBezTo>
                  <a:cubicBezTo>
                    <a:pt x="7236" y="26479"/>
                    <a:pt x="7230" y="26480"/>
                    <a:pt x="7223" y="26481"/>
                  </a:cubicBezTo>
                  <a:cubicBezTo>
                    <a:pt x="7218" y="26481"/>
                    <a:pt x="7214" y="26482"/>
                    <a:pt x="7210" y="26482"/>
                  </a:cubicBezTo>
                  <a:cubicBezTo>
                    <a:pt x="7132" y="26482"/>
                    <a:pt x="7191" y="26362"/>
                    <a:pt x="7090" y="26351"/>
                  </a:cubicBezTo>
                  <a:cubicBezTo>
                    <a:pt x="7021" y="26344"/>
                    <a:pt x="6952" y="26263"/>
                    <a:pt x="6886" y="26213"/>
                  </a:cubicBezTo>
                  <a:cubicBezTo>
                    <a:pt x="6795" y="26151"/>
                    <a:pt x="6699" y="26098"/>
                    <a:pt x="6605" y="26041"/>
                  </a:cubicBezTo>
                  <a:cubicBezTo>
                    <a:pt x="6576" y="26066"/>
                    <a:pt x="6549" y="26083"/>
                    <a:pt x="6525" y="26083"/>
                  </a:cubicBezTo>
                  <a:cubicBezTo>
                    <a:pt x="6497" y="26083"/>
                    <a:pt x="6474" y="26060"/>
                    <a:pt x="6456" y="26001"/>
                  </a:cubicBezTo>
                  <a:cubicBezTo>
                    <a:pt x="6502" y="25991"/>
                    <a:pt x="6545" y="25981"/>
                    <a:pt x="6590" y="25970"/>
                  </a:cubicBezTo>
                  <a:cubicBezTo>
                    <a:pt x="6527" y="25842"/>
                    <a:pt x="6470" y="25727"/>
                    <a:pt x="6408" y="25604"/>
                  </a:cubicBezTo>
                  <a:cubicBezTo>
                    <a:pt x="6400" y="25604"/>
                    <a:pt x="6371" y="25601"/>
                    <a:pt x="6343" y="25598"/>
                  </a:cubicBezTo>
                  <a:lnTo>
                    <a:pt x="6334" y="25514"/>
                  </a:lnTo>
                  <a:cubicBezTo>
                    <a:pt x="6309" y="25513"/>
                    <a:pt x="6289" y="25511"/>
                    <a:pt x="6268" y="25510"/>
                  </a:cubicBezTo>
                  <a:cubicBezTo>
                    <a:pt x="6247" y="25466"/>
                    <a:pt x="6224" y="25418"/>
                    <a:pt x="6200" y="25370"/>
                  </a:cubicBezTo>
                  <a:cubicBezTo>
                    <a:pt x="6147" y="25391"/>
                    <a:pt x="6114" y="25404"/>
                    <a:pt x="6078" y="25417"/>
                  </a:cubicBezTo>
                  <a:cubicBezTo>
                    <a:pt x="6064" y="25370"/>
                    <a:pt x="6049" y="25326"/>
                    <a:pt x="6037" y="25286"/>
                  </a:cubicBezTo>
                  <a:cubicBezTo>
                    <a:pt x="5988" y="25282"/>
                    <a:pt x="5962" y="25274"/>
                    <a:pt x="5934" y="25270"/>
                  </a:cubicBezTo>
                  <a:cubicBezTo>
                    <a:pt x="5933" y="25240"/>
                    <a:pt x="5931" y="25211"/>
                    <a:pt x="5930" y="25195"/>
                  </a:cubicBezTo>
                  <a:cubicBezTo>
                    <a:pt x="5844" y="25154"/>
                    <a:pt x="5765" y="25117"/>
                    <a:pt x="5690" y="25082"/>
                  </a:cubicBezTo>
                  <a:cubicBezTo>
                    <a:pt x="5678" y="25024"/>
                    <a:pt x="5669" y="24976"/>
                    <a:pt x="5660" y="24932"/>
                  </a:cubicBezTo>
                  <a:cubicBezTo>
                    <a:pt x="5582" y="24915"/>
                    <a:pt x="5522" y="24902"/>
                    <a:pt x="5451" y="24887"/>
                  </a:cubicBezTo>
                  <a:cubicBezTo>
                    <a:pt x="5482" y="24842"/>
                    <a:pt x="5499" y="24820"/>
                    <a:pt x="5519" y="24789"/>
                  </a:cubicBezTo>
                  <a:cubicBezTo>
                    <a:pt x="5482" y="24774"/>
                    <a:pt x="5450" y="24762"/>
                    <a:pt x="5443" y="24761"/>
                  </a:cubicBezTo>
                  <a:cubicBezTo>
                    <a:pt x="5376" y="24656"/>
                    <a:pt x="5338" y="24528"/>
                    <a:pt x="5266" y="24498"/>
                  </a:cubicBezTo>
                  <a:cubicBezTo>
                    <a:pt x="5148" y="24445"/>
                    <a:pt x="5098" y="24318"/>
                    <a:pt x="5012" y="24277"/>
                  </a:cubicBezTo>
                  <a:cubicBezTo>
                    <a:pt x="4894" y="24221"/>
                    <a:pt x="4829" y="24124"/>
                    <a:pt x="4786" y="24027"/>
                  </a:cubicBezTo>
                  <a:cubicBezTo>
                    <a:pt x="4756" y="23955"/>
                    <a:pt x="4632" y="24005"/>
                    <a:pt x="4656" y="23885"/>
                  </a:cubicBezTo>
                  <a:cubicBezTo>
                    <a:pt x="4658" y="23868"/>
                    <a:pt x="4557" y="23815"/>
                    <a:pt x="4503" y="23777"/>
                  </a:cubicBezTo>
                  <a:cubicBezTo>
                    <a:pt x="4498" y="23810"/>
                    <a:pt x="4492" y="23838"/>
                    <a:pt x="4488" y="23866"/>
                  </a:cubicBezTo>
                  <a:cubicBezTo>
                    <a:pt x="4423" y="23815"/>
                    <a:pt x="4361" y="23763"/>
                    <a:pt x="4291" y="23706"/>
                  </a:cubicBezTo>
                  <a:cubicBezTo>
                    <a:pt x="4291" y="23696"/>
                    <a:pt x="4294" y="23666"/>
                    <a:pt x="4297" y="23634"/>
                  </a:cubicBezTo>
                  <a:cubicBezTo>
                    <a:pt x="4233" y="23588"/>
                    <a:pt x="4189" y="23491"/>
                    <a:pt x="4139" y="23472"/>
                  </a:cubicBezTo>
                  <a:cubicBezTo>
                    <a:pt x="4008" y="23424"/>
                    <a:pt x="4091" y="23331"/>
                    <a:pt x="4048" y="23260"/>
                  </a:cubicBezTo>
                  <a:cubicBezTo>
                    <a:pt x="4010" y="23195"/>
                    <a:pt x="4024" y="23097"/>
                    <a:pt x="4017" y="23013"/>
                  </a:cubicBezTo>
                  <a:lnTo>
                    <a:pt x="4017" y="23013"/>
                  </a:lnTo>
                  <a:cubicBezTo>
                    <a:pt x="3983" y="23023"/>
                    <a:pt x="3957" y="23031"/>
                    <a:pt x="3933" y="23037"/>
                  </a:cubicBezTo>
                  <a:cubicBezTo>
                    <a:pt x="3916" y="22998"/>
                    <a:pt x="3908" y="22944"/>
                    <a:pt x="3883" y="22931"/>
                  </a:cubicBezTo>
                  <a:cubicBezTo>
                    <a:pt x="3827" y="22898"/>
                    <a:pt x="3818" y="22864"/>
                    <a:pt x="3820" y="22804"/>
                  </a:cubicBezTo>
                  <a:cubicBezTo>
                    <a:pt x="3820" y="22759"/>
                    <a:pt x="3795" y="22704"/>
                    <a:pt x="3768" y="22661"/>
                  </a:cubicBezTo>
                  <a:cubicBezTo>
                    <a:pt x="3742" y="22622"/>
                    <a:pt x="3698" y="22592"/>
                    <a:pt x="3660" y="22557"/>
                  </a:cubicBezTo>
                  <a:cubicBezTo>
                    <a:pt x="3658" y="22529"/>
                    <a:pt x="3655" y="22491"/>
                    <a:pt x="3654" y="22451"/>
                  </a:cubicBezTo>
                  <a:cubicBezTo>
                    <a:pt x="3651" y="22420"/>
                    <a:pt x="3651" y="22387"/>
                    <a:pt x="3651" y="22387"/>
                  </a:cubicBezTo>
                  <a:cubicBezTo>
                    <a:pt x="3651" y="22387"/>
                    <a:pt x="3651" y="22388"/>
                    <a:pt x="3651" y="22391"/>
                  </a:cubicBezTo>
                  <a:cubicBezTo>
                    <a:pt x="3589" y="22298"/>
                    <a:pt x="3511" y="22222"/>
                    <a:pt x="3523" y="22188"/>
                  </a:cubicBezTo>
                  <a:cubicBezTo>
                    <a:pt x="3558" y="22086"/>
                    <a:pt x="3448" y="22108"/>
                    <a:pt x="3434" y="22061"/>
                  </a:cubicBezTo>
                  <a:cubicBezTo>
                    <a:pt x="3418" y="21992"/>
                    <a:pt x="3409" y="21921"/>
                    <a:pt x="3405" y="21895"/>
                  </a:cubicBezTo>
                  <a:cubicBezTo>
                    <a:pt x="3323" y="21760"/>
                    <a:pt x="3259" y="21655"/>
                    <a:pt x="3174" y="21514"/>
                  </a:cubicBezTo>
                  <a:cubicBezTo>
                    <a:pt x="3202" y="21473"/>
                    <a:pt x="3237" y="21424"/>
                    <a:pt x="3270" y="21378"/>
                  </a:cubicBezTo>
                  <a:cubicBezTo>
                    <a:pt x="3201" y="21281"/>
                    <a:pt x="3139" y="21200"/>
                    <a:pt x="3083" y="21117"/>
                  </a:cubicBezTo>
                  <a:cubicBezTo>
                    <a:pt x="3021" y="21022"/>
                    <a:pt x="2965" y="20925"/>
                    <a:pt x="2899" y="20819"/>
                  </a:cubicBezTo>
                  <a:cubicBezTo>
                    <a:pt x="2928" y="20668"/>
                    <a:pt x="2867" y="20538"/>
                    <a:pt x="2753" y="20424"/>
                  </a:cubicBezTo>
                  <a:cubicBezTo>
                    <a:pt x="2758" y="20375"/>
                    <a:pt x="2778" y="20319"/>
                    <a:pt x="2762" y="20278"/>
                  </a:cubicBezTo>
                  <a:cubicBezTo>
                    <a:pt x="2737" y="20206"/>
                    <a:pt x="2646" y="20124"/>
                    <a:pt x="2659" y="20078"/>
                  </a:cubicBezTo>
                  <a:cubicBezTo>
                    <a:pt x="2687" y="19982"/>
                    <a:pt x="2638" y="19915"/>
                    <a:pt x="2621" y="19835"/>
                  </a:cubicBezTo>
                  <a:cubicBezTo>
                    <a:pt x="2613" y="19807"/>
                    <a:pt x="2600" y="19770"/>
                    <a:pt x="2580" y="19754"/>
                  </a:cubicBezTo>
                  <a:cubicBezTo>
                    <a:pt x="2480" y="19673"/>
                    <a:pt x="2428" y="19562"/>
                    <a:pt x="2381" y="19447"/>
                  </a:cubicBezTo>
                  <a:cubicBezTo>
                    <a:pt x="2344" y="19331"/>
                    <a:pt x="2315" y="19210"/>
                    <a:pt x="2241" y="19113"/>
                  </a:cubicBezTo>
                  <a:cubicBezTo>
                    <a:pt x="2265" y="18991"/>
                    <a:pt x="2119" y="18914"/>
                    <a:pt x="2160" y="18789"/>
                  </a:cubicBezTo>
                  <a:cubicBezTo>
                    <a:pt x="1962" y="18641"/>
                    <a:pt x="1960" y="18639"/>
                    <a:pt x="1976" y="18613"/>
                  </a:cubicBezTo>
                  <a:lnTo>
                    <a:pt x="2047" y="18574"/>
                  </a:lnTo>
                  <a:cubicBezTo>
                    <a:pt x="1957" y="18414"/>
                    <a:pt x="1925" y="18229"/>
                    <a:pt x="1896" y="18048"/>
                  </a:cubicBezTo>
                  <a:cubicBezTo>
                    <a:pt x="1876" y="17865"/>
                    <a:pt x="1847" y="17689"/>
                    <a:pt x="1731" y="17542"/>
                  </a:cubicBezTo>
                  <a:cubicBezTo>
                    <a:pt x="1759" y="17459"/>
                    <a:pt x="1781" y="17393"/>
                    <a:pt x="1798" y="17340"/>
                  </a:cubicBezTo>
                  <a:cubicBezTo>
                    <a:pt x="1729" y="17243"/>
                    <a:pt x="1659" y="17144"/>
                    <a:pt x="1594" y="17052"/>
                  </a:cubicBezTo>
                  <a:cubicBezTo>
                    <a:pt x="1617" y="16999"/>
                    <a:pt x="1634" y="16963"/>
                    <a:pt x="1651" y="16927"/>
                  </a:cubicBezTo>
                  <a:cubicBezTo>
                    <a:pt x="1619" y="16872"/>
                    <a:pt x="1590" y="16819"/>
                    <a:pt x="1562" y="16771"/>
                  </a:cubicBezTo>
                  <a:cubicBezTo>
                    <a:pt x="1585" y="16735"/>
                    <a:pt x="1601" y="16710"/>
                    <a:pt x="1617" y="16687"/>
                  </a:cubicBezTo>
                  <a:cubicBezTo>
                    <a:pt x="1597" y="16665"/>
                    <a:pt x="1576" y="16643"/>
                    <a:pt x="1560" y="16622"/>
                  </a:cubicBezTo>
                  <a:cubicBezTo>
                    <a:pt x="1574" y="16602"/>
                    <a:pt x="1587" y="16583"/>
                    <a:pt x="1591" y="16578"/>
                  </a:cubicBezTo>
                  <a:lnTo>
                    <a:pt x="1591" y="16578"/>
                  </a:lnTo>
                  <a:cubicBezTo>
                    <a:pt x="1591" y="16579"/>
                    <a:pt x="1591" y="16579"/>
                    <a:pt x="1591" y="16579"/>
                  </a:cubicBezTo>
                  <a:cubicBezTo>
                    <a:pt x="1592" y="16578"/>
                    <a:pt x="1592" y="16577"/>
                    <a:pt x="1592" y="16577"/>
                  </a:cubicBezTo>
                  <a:lnTo>
                    <a:pt x="1592" y="16577"/>
                  </a:lnTo>
                  <a:cubicBezTo>
                    <a:pt x="1592" y="16577"/>
                    <a:pt x="1592" y="16577"/>
                    <a:pt x="1591" y="16578"/>
                  </a:cubicBezTo>
                  <a:lnTo>
                    <a:pt x="1591" y="16578"/>
                  </a:lnTo>
                  <a:cubicBezTo>
                    <a:pt x="1575" y="16389"/>
                    <a:pt x="1547" y="16232"/>
                    <a:pt x="1553" y="16076"/>
                  </a:cubicBezTo>
                  <a:cubicBezTo>
                    <a:pt x="1557" y="15920"/>
                    <a:pt x="1595" y="15769"/>
                    <a:pt x="1620" y="15611"/>
                  </a:cubicBezTo>
                  <a:cubicBezTo>
                    <a:pt x="1645" y="15602"/>
                    <a:pt x="1679" y="15589"/>
                    <a:pt x="1720" y="15573"/>
                  </a:cubicBezTo>
                  <a:cubicBezTo>
                    <a:pt x="1710" y="15535"/>
                    <a:pt x="1700" y="15504"/>
                    <a:pt x="1690" y="15467"/>
                  </a:cubicBezTo>
                  <a:cubicBezTo>
                    <a:pt x="1657" y="15497"/>
                    <a:pt x="1638" y="15511"/>
                    <a:pt x="1598" y="15547"/>
                  </a:cubicBezTo>
                  <a:cubicBezTo>
                    <a:pt x="1597" y="15444"/>
                    <a:pt x="1590" y="15369"/>
                    <a:pt x="1595" y="15295"/>
                  </a:cubicBezTo>
                  <a:cubicBezTo>
                    <a:pt x="1598" y="15257"/>
                    <a:pt x="1625" y="15224"/>
                    <a:pt x="1637" y="15186"/>
                  </a:cubicBezTo>
                  <a:cubicBezTo>
                    <a:pt x="1650" y="15140"/>
                    <a:pt x="1684" y="14855"/>
                    <a:pt x="1682" y="14790"/>
                  </a:cubicBezTo>
                  <a:cubicBezTo>
                    <a:pt x="1682" y="14717"/>
                    <a:pt x="1695" y="14651"/>
                    <a:pt x="1651" y="14577"/>
                  </a:cubicBezTo>
                  <a:cubicBezTo>
                    <a:pt x="1628" y="14540"/>
                    <a:pt x="1675" y="14448"/>
                    <a:pt x="1681" y="14420"/>
                  </a:cubicBezTo>
                  <a:cubicBezTo>
                    <a:pt x="1673" y="14194"/>
                    <a:pt x="1681" y="13981"/>
                    <a:pt x="1718" y="13780"/>
                  </a:cubicBezTo>
                  <a:cubicBezTo>
                    <a:pt x="1753" y="13579"/>
                    <a:pt x="1851" y="13396"/>
                    <a:pt x="1971" y="13223"/>
                  </a:cubicBezTo>
                  <a:cubicBezTo>
                    <a:pt x="1943" y="13210"/>
                    <a:pt x="1918" y="13200"/>
                    <a:pt x="1872" y="13178"/>
                  </a:cubicBezTo>
                  <a:cubicBezTo>
                    <a:pt x="1879" y="13145"/>
                    <a:pt x="1904" y="13094"/>
                    <a:pt x="1891" y="13069"/>
                  </a:cubicBezTo>
                  <a:cubicBezTo>
                    <a:pt x="1813" y="12922"/>
                    <a:pt x="1890" y="12804"/>
                    <a:pt x="1969" y="12710"/>
                  </a:cubicBezTo>
                  <a:cubicBezTo>
                    <a:pt x="2053" y="12611"/>
                    <a:pt x="2059" y="12528"/>
                    <a:pt x="2037" y="12401"/>
                  </a:cubicBezTo>
                  <a:cubicBezTo>
                    <a:pt x="2022" y="12327"/>
                    <a:pt x="2084" y="12236"/>
                    <a:pt x="2099" y="12211"/>
                  </a:cubicBezTo>
                  <a:cubicBezTo>
                    <a:pt x="2127" y="12033"/>
                    <a:pt x="2146" y="11908"/>
                    <a:pt x="2177" y="11718"/>
                  </a:cubicBezTo>
                  <a:lnTo>
                    <a:pt x="2177" y="11718"/>
                  </a:lnTo>
                  <a:cubicBezTo>
                    <a:pt x="2091" y="11798"/>
                    <a:pt x="2053" y="11833"/>
                    <a:pt x="2012" y="11871"/>
                  </a:cubicBezTo>
                  <a:cubicBezTo>
                    <a:pt x="2003" y="11814"/>
                    <a:pt x="1993" y="11752"/>
                    <a:pt x="1984" y="11699"/>
                  </a:cubicBezTo>
                  <a:cubicBezTo>
                    <a:pt x="2046" y="11679"/>
                    <a:pt x="2109" y="11658"/>
                    <a:pt x="2165" y="11639"/>
                  </a:cubicBezTo>
                  <a:cubicBezTo>
                    <a:pt x="2246" y="11445"/>
                    <a:pt x="2246" y="11226"/>
                    <a:pt x="2399" y="11090"/>
                  </a:cubicBezTo>
                  <a:cubicBezTo>
                    <a:pt x="2384" y="11053"/>
                    <a:pt x="2372" y="11024"/>
                    <a:pt x="2365" y="11005"/>
                  </a:cubicBezTo>
                  <a:cubicBezTo>
                    <a:pt x="2422" y="10937"/>
                    <a:pt x="2483" y="10874"/>
                    <a:pt x="2549" y="10817"/>
                  </a:cubicBezTo>
                  <a:cubicBezTo>
                    <a:pt x="2543" y="10771"/>
                    <a:pt x="2537" y="10733"/>
                    <a:pt x="2531" y="10694"/>
                  </a:cubicBezTo>
                  <a:lnTo>
                    <a:pt x="2661" y="10546"/>
                  </a:lnTo>
                  <a:cubicBezTo>
                    <a:pt x="2618" y="10506"/>
                    <a:pt x="2593" y="10483"/>
                    <a:pt x="2563" y="10456"/>
                  </a:cubicBezTo>
                  <a:cubicBezTo>
                    <a:pt x="2596" y="10438"/>
                    <a:pt x="2640" y="10427"/>
                    <a:pt x="2644" y="10409"/>
                  </a:cubicBezTo>
                  <a:cubicBezTo>
                    <a:pt x="2656" y="10363"/>
                    <a:pt x="2631" y="10290"/>
                    <a:pt x="2653" y="10271"/>
                  </a:cubicBezTo>
                  <a:cubicBezTo>
                    <a:pt x="2699" y="10229"/>
                    <a:pt x="2737" y="10216"/>
                    <a:pt x="2739" y="10129"/>
                  </a:cubicBezTo>
                  <a:cubicBezTo>
                    <a:pt x="2740" y="10065"/>
                    <a:pt x="2759" y="9937"/>
                    <a:pt x="2793" y="9919"/>
                  </a:cubicBezTo>
                  <a:cubicBezTo>
                    <a:pt x="2934" y="9843"/>
                    <a:pt x="2914" y="9678"/>
                    <a:pt x="2992" y="9581"/>
                  </a:cubicBezTo>
                  <a:cubicBezTo>
                    <a:pt x="2956" y="9512"/>
                    <a:pt x="2925" y="9450"/>
                    <a:pt x="2878" y="9359"/>
                  </a:cubicBezTo>
                  <a:lnTo>
                    <a:pt x="2878" y="9359"/>
                  </a:lnTo>
                  <a:cubicBezTo>
                    <a:pt x="2964" y="9385"/>
                    <a:pt x="3015" y="9401"/>
                    <a:pt x="3092" y="9423"/>
                  </a:cubicBezTo>
                  <a:cubicBezTo>
                    <a:pt x="3030" y="9325"/>
                    <a:pt x="2981" y="9247"/>
                    <a:pt x="2912" y="9138"/>
                  </a:cubicBezTo>
                  <a:cubicBezTo>
                    <a:pt x="3000" y="9129"/>
                    <a:pt x="3050" y="9123"/>
                    <a:pt x="3102" y="9117"/>
                  </a:cubicBezTo>
                  <a:cubicBezTo>
                    <a:pt x="3078" y="9082"/>
                    <a:pt x="3055" y="9047"/>
                    <a:pt x="3030" y="9008"/>
                  </a:cubicBezTo>
                  <a:cubicBezTo>
                    <a:pt x="3056" y="9000"/>
                    <a:pt x="3075" y="8992"/>
                    <a:pt x="3096" y="8983"/>
                  </a:cubicBezTo>
                  <a:cubicBezTo>
                    <a:pt x="3099" y="8951"/>
                    <a:pt x="3102" y="8919"/>
                    <a:pt x="3105" y="8880"/>
                  </a:cubicBezTo>
                  <a:cubicBezTo>
                    <a:pt x="3159" y="8898"/>
                    <a:pt x="3211" y="8916"/>
                    <a:pt x="3256" y="8930"/>
                  </a:cubicBezTo>
                  <a:cubicBezTo>
                    <a:pt x="3362" y="8801"/>
                    <a:pt x="3377" y="8616"/>
                    <a:pt x="3526" y="8543"/>
                  </a:cubicBezTo>
                  <a:cubicBezTo>
                    <a:pt x="3529" y="8468"/>
                    <a:pt x="3532" y="8392"/>
                    <a:pt x="3533" y="8314"/>
                  </a:cubicBezTo>
                  <a:cubicBezTo>
                    <a:pt x="3537" y="8314"/>
                    <a:pt x="3541" y="8314"/>
                    <a:pt x="3545" y="8314"/>
                  </a:cubicBezTo>
                  <a:cubicBezTo>
                    <a:pt x="3580" y="8314"/>
                    <a:pt x="3617" y="8323"/>
                    <a:pt x="3653" y="8323"/>
                  </a:cubicBezTo>
                  <a:cubicBezTo>
                    <a:pt x="3696" y="8323"/>
                    <a:pt x="3738" y="8309"/>
                    <a:pt x="3776" y="8246"/>
                  </a:cubicBezTo>
                  <a:cubicBezTo>
                    <a:pt x="3758" y="8212"/>
                    <a:pt x="3738" y="8174"/>
                    <a:pt x="3715" y="8133"/>
                  </a:cubicBezTo>
                  <a:cubicBezTo>
                    <a:pt x="3743" y="8124"/>
                    <a:pt x="3771" y="8115"/>
                    <a:pt x="3801" y="8105"/>
                  </a:cubicBezTo>
                  <a:cubicBezTo>
                    <a:pt x="3795" y="8067"/>
                    <a:pt x="3786" y="8029"/>
                    <a:pt x="3779" y="7987"/>
                  </a:cubicBezTo>
                  <a:cubicBezTo>
                    <a:pt x="3739" y="7987"/>
                    <a:pt x="3695" y="7989"/>
                    <a:pt x="3648" y="7989"/>
                  </a:cubicBezTo>
                  <a:cubicBezTo>
                    <a:pt x="3643" y="7934"/>
                    <a:pt x="3640" y="7893"/>
                    <a:pt x="3637" y="7851"/>
                  </a:cubicBezTo>
                  <a:cubicBezTo>
                    <a:pt x="3664" y="7836"/>
                    <a:pt x="3698" y="7818"/>
                    <a:pt x="3733" y="7799"/>
                  </a:cubicBezTo>
                  <a:cubicBezTo>
                    <a:pt x="3739" y="7749"/>
                    <a:pt x="3745" y="7700"/>
                    <a:pt x="3751" y="7655"/>
                  </a:cubicBezTo>
                  <a:cubicBezTo>
                    <a:pt x="3771" y="7639"/>
                    <a:pt x="3786" y="7625"/>
                    <a:pt x="3802" y="7615"/>
                  </a:cubicBezTo>
                  <a:cubicBezTo>
                    <a:pt x="3816" y="7608"/>
                    <a:pt x="3831" y="7604"/>
                    <a:pt x="3835" y="7604"/>
                  </a:cubicBezTo>
                  <a:cubicBezTo>
                    <a:pt x="3835" y="7604"/>
                    <a:pt x="3835" y="7604"/>
                    <a:pt x="3835" y="7604"/>
                  </a:cubicBezTo>
                  <a:lnTo>
                    <a:pt x="3835" y="7604"/>
                  </a:lnTo>
                  <a:cubicBezTo>
                    <a:pt x="3929" y="7293"/>
                    <a:pt x="4139" y="7106"/>
                    <a:pt x="4380" y="6950"/>
                  </a:cubicBezTo>
                  <a:cubicBezTo>
                    <a:pt x="4420" y="6804"/>
                    <a:pt x="4420" y="6804"/>
                    <a:pt x="4526" y="6752"/>
                  </a:cubicBezTo>
                  <a:cubicBezTo>
                    <a:pt x="4614" y="6471"/>
                    <a:pt x="4832" y="6359"/>
                    <a:pt x="4990" y="6262"/>
                  </a:cubicBezTo>
                  <a:cubicBezTo>
                    <a:pt x="5031" y="6189"/>
                    <a:pt x="5067" y="6128"/>
                    <a:pt x="5103" y="6070"/>
                  </a:cubicBezTo>
                  <a:cubicBezTo>
                    <a:pt x="5141" y="6017"/>
                    <a:pt x="5178" y="5967"/>
                    <a:pt x="5215" y="5917"/>
                  </a:cubicBezTo>
                  <a:cubicBezTo>
                    <a:pt x="5216" y="5872"/>
                    <a:pt x="5219" y="5822"/>
                    <a:pt x="5221" y="5785"/>
                  </a:cubicBezTo>
                  <a:cubicBezTo>
                    <a:pt x="5319" y="5788"/>
                    <a:pt x="5421" y="5792"/>
                    <a:pt x="5509" y="5795"/>
                  </a:cubicBezTo>
                  <a:cubicBezTo>
                    <a:pt x="5538" y="5708"/>
                    <a:pt x="5562" y="5644"/>
                    <a:pt x="5585" y="5575"/>
                  </a:cubicBezTo>
                  <a:cubicBezTo>
                    <a:pt x="5741" y="5539"/>
                    <a:pt x="5822" y="5420"/>
                    <a:pt x="5874" y="5266"/>
                  </a:cubicBezTo>
                  <a:cubicBezTo>
                    <a:pt x="5916" y="5249"/>
                    <a:pt x="5962" y="5235"/>
                    <a:pt x="5999" y="5221"/>
                  </a:cubicBezTo>
                  <a:cubicBezTo>
                    <a:pt x="6064" y="5143"/>
                    <a:pt x="5968" y="5020"/>
                    <a:pt x="6108" y="4979"/>
                  </a:cubicBezTo>
                  <a:cubicBezTo>
                    <a:pt x="6150" y="5011"/>
                    <a:pt x="6193" y="5043"/>
                    <a:pt x="6233" y="5074"/>
                  </a:cubicBezTo>
                  <a:cubicBezTo>
                    <a:pt x="6300" y="4920"/>
                    <a:pt x="6406" y="4820"/>
                    <a:pt x="6565" y="4776"/>
                  </a:cubicBezTo>
                  <a:cubicBezTo>
                    <a:pt x="6637" y="4757"/>
                    <a:pt x="6756" y="4727"/>
                    <a:pt x="6767" y="4687"/>
                  </a:cubicBezTo>
                  <a:cubicBezTo>
                    <a:pt x="6806" y="4536"/>
                    <a:pt x="6965" y="4508"/>
                    <a:pt x="7032" y="4392"/>
                  </a:cubicBezTo>
                  <a:lnTo>
                    <a:pt x="7114" y="4395"/>
                  </a:lnTo>
                  <a:cubicBezTo>
                    <a:pt x="7092" y="4340"/>
                    <a:pt x="7070" y="4286"/>
                    <a:pt x="7032" y="4190"/>
                  </a:cubicBezTo>
                  <a:lnTo>
                    <a:pt x="7032" y="4190"/>
                  </a:lnTo>
                  <a:cubicBezTo>
                    <a:pt x="7123" y="4270"/>
                    <a:pt x="7163" y="4305"/>
                    <a:pt x="7193" y="4331"/>
                  </a:cubicBezTo>
                  <a:cubicBezTo>
                    <a:pt x="7264" y="4281"/>
                    <a:pt x="7323" y="4242"/>
                    <a:pt x="7377" y="4203"/>
                  </a:cubicBezTo>
                  <a:cubicBezTo>
                    <a:pt x="7366" y="4161"/>
                    <a:pt x="7357" y="4128"/>
                    <a:pt x="7346" y="4094"/>
                  </a:cubicBezTo>
                  <a:lnTo>
                    <a:pt x="7346" y="4094"/>
                  </a:lnTo>
                  <a:cubicBezTo>
                    <a:pt x="7385" y="4096"/>
                    <a:pt x="7413" y="4097"/>
                    <a:pt x="7442" y="4097"/>
                  </a:cubicBezTo>
                  <a:cubicBezTo>
                    <a:pt x="7436" y="4055"/>
                    <a:pt x="7429" y="4016"/>
                    <a:pt x="7421" y="3962"/>
                  </a:cubicBezTo>
                  <a:lnTo>
                    <a:pt x="7421" y="3962"/>
                  </a:lnTo>
                  <a:cubicBezTo>
                    <a:pt x="7471" y="3994"/>
                    <a:pt x="7501" y="4014"/>
                    <a:pt x="7545" y="4041"/>
                  </a:cubicBezTo>
                  <a:cubicBezTo>
                    <a:pt x="7579" y="3993"/>
                    <a:pt x="7607" y="3952"/>
                    <a:pt x="7635" y="3912"/>
                  </a:cubicBezTo>
                  <a:cubicBezTo>
                    <a:pt x="7661" y="3916"/>
                    <a:pt x="7682" y="3919"/>
                    <a:pt x="7691" y="3921"/>
                  </a:cubicBezTo>
                  <a:cubicBezTo>
                    <a:pt x="7717" y="3877"/>
                    <a:pt x="7741" y="3836"/>
                    <a:pt x="7754" y="3813"/>
                  </a:cubicBezTo>
                  <a:cubicBezTo>
                    <a:pt x="7829" y="3827"/>
                    <a:pt x="7883" y="3834"/>
                    <a:pt x="7972" y="3849"/>
                  </a:cubicBezTo>
                  <a:cubicBezTo>
                    <a:pt x="7933" y="3760"/>
                    <a:pt x="7911" y="3712"/>
                    <a:pt x="7878" y="3637"/>
                  </a:cubicBezTo>
                  <a:lnTo>
                    <a:pt x="7878" y="3637"/>
                  </a:lnTo>
                  <a:cubicBezTo>
                    <a:pt x="8010" y="3671"/>
                    <a:pt x="8119" y="3699"/>
                    <a:pt x="8194" y="3718"/>
                  </a:cubicBezTo>
                  <a:cubicBezTo>
                    <a:pt x="8304" y="3640"/>
                    <a:pt x="8373" y="3593"/>
                    <a:pt x="8447" y="3556"/>
                  </a:cubicBezTo>
                  <a:cubicBezTo>
                    <a:pt x="8463" y="3506"/>
                    <a:pt x="8478" y="3459"/>
                    <a:pt x="8498" y="3397"/>
                  </a:cubicBezTo>
                  <a:cubicBezTo>
                    <a:pt x="8550" y="3369"/>
                    <a:pt x="8612" y="3334"/>
                    <a:pt x="8679" y="3297"/>
                  </a:cubicBezTo>
                  <a:cubicBezTo>
                    <a:pt x="8684" y="3226"/>
                    <a:pt x="8687" y="3162"/>
                    <a:pt x="8690" y="3122"/>
                  </a:cubicBezTo>
                  <a:cubicBezTo>
                    <a:pt x="8756" y="3050"/>
                    <a:pt x="8809" y="2991"/>
                    <a:pt x="8866" y="2929"/>
                  </a:cubicBezTo>
                  <a:cubicBezTo>
                    <a:pt x="8909" y="2926"/>
                    <a:pt x="8960" y="2931"/>
                    <a:pt x="9005" y="2916"/>
                  </a:cubicBezTo>
                  <a:cubicBezTo>
                    <a:pt x="9060" y="2897"/>
                    <a:pt x="9110" y="2859"/>
                    <a:pt x="9150" y="2837"/>
                  </a:cubicBezTo>
                  <a:cubicBezTo>
                    <a:pt x="9193" y="2876"/>
                    <a:pt x="9216" y="2897"/>
                    <a:pt x="9238" y="2916"/>
                  </a:cubicBezTo>
                  <a:lnTo>
                    <a:pt x="9272" y="2885"/>
                  </a:lnTo>
                  <a:lnTo>
                    <a:pt x="9097" y="2678"/>
                  </a:lnTo>
                  <a:lnTo>
                    <a:pt x="9127" y="2647"/>
                  </a:lnTo>
                  <a:lnTo>
                    <a:pt x="9415" y="2814"/>
                  </a:lnTo>
                  <a:lnTo>
                    <a:pt x="9418" y="2760"/>
                  </a:lnTo>
                  <a:lnTo>
                    <a:pt x="9421" y="2686"/>
                  </a:lnTo>
                  <a:cubicBezTo>
                    <a:pt x="9593" y="2673"/>
                    <a:pt x="9592" y="2673"/>
                    <a:pt x="9758" y="2572"/>
                  </a:cubicBezTo>
                  <a:cubicBezTo>
                    <a:pt x="9777" y="2561"/>
                    <a:pt x="9802" y="2561"/>
                    <a:pt x="9823" y="2553"/>
                  </a:cubicBezTo>
                  <a:cubicBezTo>
                    <a:pt x="10048" y="2463"/>
                    <a:pt x="10277" y="2386"/>
                    <a:pt x="10489" y="2275"/>
                  </a:cubicBezTo>
                  <a:cubicBezTo>
                    <a:pt x="10544" y="2248"/>
                    <a:pt x="10579" y="2163"/>
                    <a:pt x="10658" y="2163"/>
                  </a:cubicBezTo>
                  <a:cubicBezTo>
                    <a:pt x="10665" y="2163"/>
                    <a:pt x="10673" y="2164"/>
                    <a:pt x="10682" y="2166"/>
                  </a:cubicBezTo>
                  <a:cubicBezTo>
                    <a:pt x="10689" y="2167"/>
                    <a:pt x="10695" y="2168"/>
                    <a:pt x="10701" y="2168"/>
                  </a:cubicBezTo>
                  <a:cubicBezTo>
                    <a:pt x="10770" y="2168"/>
                    <a:pt x="10803" y="2079"/>
                    <a:pt x="10852" y="2079"/>
                  </a:cubicBezTo>
                  <a:cubicBezTo>
                    <a:pt x="10859" y="2079"/>
                    <a:pt x="10867" y="2081"/>
                    <a:pt x="10874" y="2085"/>
                  </a:cubicBezTo>
                  <a:cubicBezTo>
                    <a:pt x="10901" y="2099"/>
                    <a:pt x="10925" y="2104"/>
                    <a:pt x="10948" y="2104"/>
                  </a:cubicBezTo>
                  <a:cubicBezTo>
                    <a:pt x="11042" y="2104"/>
                    <a:pt x="11115" y="2015"/>
                    <a:pt x="11203" y="2015"/>
                  </a:cubicBezTo>
                  <a:cubicBezTo>
                    <a:pt x="11216" y="2015"/>
                    <a:pt x="11230" y="2017"/>
                    <a:pt x="11244" y="2021"/>
                  </a:cubicBezTo>
                  <a:cubicBezTo>
                    <a:pt x="11306" y="1851"/>
                    <a:pt x="11500" y="1951"/>
                    <a:pt x="11612" y="1851"/>
                  </a:cubicBezTo>
                  <a:cubicBezTo>
                    <a:pt x="11679" y="1791"/>
                    <a:pt x="11818" y="1801"/>
                    <a:pt x="11900" y="1785"/>
                  </a:cubicBezTo>
                  <a:cubicBezTo>
                    <a:pt x="12003" y="1733"/>
                    <a:pt x="12096" y="1708"/>
                    <a:pt x="12179" y="1674"/>
                  </a:cubicBezTo>
                  <a:cubicBezTo>
                    <a:pt x="12213" y="1723"/>
                    <a:pt x="12234" y="1752"/>
                    <a:pt x="12256" y="1785"/>
                  </a:cubicBezTo>
                  <a:cubicBezTo>
                    <a:pt x="12294" y="1735"/>
                    <a:pt x="12329" y="1689"/>
                    <a:pt x="12368" y="1638"/>
                  </a:cubicBezTo>
                  <a:cubicBezTo>
                    <a:pt x="12407" y="1671"/>
                    <a:pt x="12443" y="1702"/>
                    <a:pt x="12478" y="1733"/>
                  </a:cubicBezTo>
                  <a:cubicBezTo>
                    <a:pt x="12575" y="1643"/>
                    <a:pt x="12740" y="1629"/>
                    <a:pt x="12775" y="1505"/>
                  </a:cubicBezTo>
                  <a:cubicBezTo>
                    <a:pt x="12865" y="1486"/>
                    <a:pt x="12933" y="1471"/>
                    <a:pt x="13014" y="1454"/>
                  </a:cubicBezTo>
                  <a:lnTo>
                    <a:pt x="13014" y="1454"/>
                  </a:lnTo>
                  <a:cubicBezTo>
                    <a:pt x="12999" y="1535"/>
                    <a:pt x="12986" y="1601"/>
                    <a:pt x="12962" y="1730"/>
                  </a:cubicBezTo>
                  <a:cubicBezTo>
                    <a:pt x="13062" y="1645"/>
                    <a:pt x="13108" y="1605"/>
                    <a:pt x="13140" y="1579"/>
                  </a:cubicBezTo>
                  <a:cubicBezTo>
                    <a:pt x="13111" y="1521"/>
                    <a:pt x="13089" y="1479"/>
                    <a:pt x="13065" y="1433"/>
                  </a:cubicBezTo>
                  <a:cubicBezTo>
                    <a:pt x="13112" y="1420"/>
                    <a:pt x="13131" y="1415"/>
                    <a:pt x="13152" y="1409"/>
                  </a:cubicBezTo>
                  <a:cubicBezTo>
                    <a:pt x="13184" y="1445"/>
                    <a:pt x="13217" y="1480"/>
                    <a:pt x="13274" y="1542"/>
                  </a:cubicBezTo>
                  <a:cubicBezTo>
                    <a:pt x="13306" y="1459"/>
                    <a:pt x="13326" y="1415"/>
                    <a:pt x="13345" y="1373"/>
                  </a:cubicBezTo>
                  <a:cubicBezTo>
                    <a:pt x="13377" y="1368"/>
                    <a:pt x="13408" y="1365"/>
                    <a:pt x="13436" y="1359"/>
                  </a:cubicBezTo>
                  <a:cubicBezTo>
                    <a:pt x="13445" y="1340"/>
                    <a:pt x="13456" y="1323"/>
                    <a:pt x="13470" y="1306"/>
                  </a:cubicBezTo>
                  <a:lnTo>
                    <a:pt x="13492" y="1321"/>
                  </a:lnTo>
                  <a:lnTo>
                    <a:pt x="13446" y="1367"/>
                  </a:lnTo>
                  <a:cubicBezTo>
                    <a:pt x="13442" y="1364"/>
                    <a:pt x="13437" y="1361"/>
                    <a:pt x="13436" y="1359"/>
                  </a:cubicBezTo>
                  <a:lnTo>
                    <a:pt x="13436" y="1359"/>
                  </a:lnTo>
                  <a:cubicBezTo>
                    <a:pt x="13448" y="1415"/>
                    <a:pt x="13455" y="1470"/>
                    <a:pt x="13471" y="1576"/>
                  </a:cubicBezTo>
                  <a:cubicBezTo>
                    <a:pt x="13511" y="1483"/>
                    <a:pt x="13530" y="1440"/>
                    <a:pt x="13549" y="1398"/>
                  </a:cubicBezTo>
                  <a:cubicBezTo>
                    <a:pt x="13621" y="1420"/>
                    <a:pt x="13676" y="1437"/>
                    <a:pt x="13735" y="1457"/>
                  </a:cubicBezTo>
                  <a:cubicBezTo>
                    <a:pt x="13754" y="1404"/>
                    <a:pt x="13770" y="1362"/>
                    <a:pt x="13790" y="1304"/>
                  </a:cubicBezTo>
                  <a:cubicBezTo>
                    <a:pt x="13848" y="1408"/>
                    <a:pt x="13896" y="1499"/>
                    <a:pt x="13952" y="1599"/>
                  </a:cubicBezTo>
                  <a:cubicBezTo>
                    <a:pt x="13979" y="1536"/>
                    <a:pt x="14015" y="1519"/>
                    <a:pt x="14055" y="1519"/>
                  </a:cubicBezTo>
                  <a:cubicBezTo>
                    <a:pt x="14098" y="1519"/>
                    <a:pt x="14144" y="1538"/>
                    <a:pt x="14188" y="1538"/>
                  </a:cubicBezTo>
                  <a:cubicBezTo>
                    <a:pt x="14201" y="1538"/>
                    <a:pt x="14215" y="1537"/>
                    <a:pt x="14227" y="1532"/>
                  </a:cubicBezTo>
                  <a:cubicBezTo>
                    <a:pt x="14338" y="1489"/>
                    <a:pt x="14460" y="1476"/>
                    <a:pt x="14578" y="1448"/>
                  </a:cubicBezTo>
                  <a:cubicBezTo>
                    <a:pt x="14583" y="1393"/>
                    <a:pt x="14591" y="1340"/>
                    <a:pt x="14598" y="1280"/>
                  </a:cubicBezTo>
                  <a:cubicBezTo>
                    <a:pt x="14639" y="1305"/>
                    <a:pt x="14670" y="1324"/>
                    <a:pt x="14688" y="1334"/>
                  </a:cubicBezTo>
                  <a:cubicBezTo>
                    <a:pt x="14789" y="1298"/>
                    <a:pt x="14872" y="1274"/>
                    <a:pt x="14947" y="1248"/>
                  </a:cubicBezTo>
                  <a:cubicBezTo>
                    <a:pt x="14957" y="1215"/>
                    <a:pt x="14967" y="1187"/>
                    <a:pt x="14985" y="1136"/>
                  </a:cubicBezTo>
                  <a:cubicBezTo>
                    <a:pt x="15012" y="1195"/>
                    <a:pt x="15028" y="1227"/>
                    <a:pt x="15047" y="1271"/>
                  </a:cubicBezTo>
                  <a:cubicBezTo>
                    <a:pt x="15120" y="1267"/>
                    <a:pt x="15198" y="1261"/>
                    <a:pt x="15251" y="1258"/>
                  </a:cubicBezTo>
                  <a:cubicBezTo>
                    <a:pt x="15275" y="1206"/>
                    <a:pt x="15287" y="1181"/>
                    <a:pt x="15315" y="1118"/>
                  </a:cubicBezTo>
                  <a:cubicBezTo>
                    <a:pt x="15334" y="1217"/>
                    <a:pt x="15343" y="1268"/>
                    <a:pt x="15353" y="1318"/>
                  </a:cubicBezTo>
                  <a:cubicBezTo>
                    <a:pt x="15385" y="1320"/>
                    <a:pt x="15406" y="1321"/>
                    <a:pt x="15428" y="1323"/>
                  </a:cubicBezTo>
                  <a:cubicBezTo>
                    <a:pt x="15454" y="1280"/>
                    <a:pt x="15481" y="1237"/>
                    <a:pt x="15537" y="1149"/>
                  </a:cubicBezTo>
                  <a:cubicBezTo>
                    <a:pt x="15590" y="1214"/>
                    <a:pt x="15622" y="1251"/>
                    <a:pt x="15660" y="1298"/>
                  </a:cubicBezTo>
                  <a:cubicBezTo>
                    <a:pt x="15602" y="1317"/>
                    <a:pt x="15565" y="1329"/>
                    <a:pt x="15516" y="1345"/>
                  </a:cubicBezTo>
                  <a:cubicBezTo>
                    <a:pt x="15569" y="1384"/>
                    <a:pt x="15613" y="1417"/>
                    <a:pt x="15652" y="1445"/>
                  </a:cubicBezTo>
                  <a:cubicBezTo>
                    <a:pt x="15710" y="1409"/>
                    <a:pt x="15750" y="1386"/>
                    <a:pt x="15759" y="1380"/>
                  </a:cubicBezTo>
                  <a:cubicBezTo>
                    <a:pt x="15822" y="1412"/>
                    <a:pt x="15865" y="1433"/>
                    <a:pt x="15887" y="1445"/>
                  </a:cubicBezTo>
                  <a:cubicBezTo>
                    <a:pt x="15868" y="1490"/>
                    <a:pt x="15858" y="1514"/>
                    <a:pt x="15847" y="1537"/>
                  </a:cubicBezTo>
                  <a:cubicBezTo>
                    <a:pt x="15947" y="1471"/>
                    <a:pt x="16059" y="1432"/>
                    <a:pt x="16168" y="1408"/>
                  </a:cubicBezTo>
                  <a:cubicBezTo>
                    <a:pt x="16278" y="1390"/>
                    <a:pt x="16387" y="1376"/>
                    <a:pt x="16486" y="1334"/>
                  </a:cubicBezTo>
                  <a:cubicBezTo>
                    <a:pt x="16534" y="1394"/>
                    <a:pt x="16583" y="1417"/>
                    <a:pt x="16632" y="1417"/>
                  </a:cubicBezTo>
                  <a:cubicBezTo>
                    <a:pt x="16680" y="1417"/>
                    <a:pt x="16729" y="1395"/>
                    <a:pt x="16777" y="1365"/>
                  </a:cubicBezTo>
                  <a:cubicBezTo>
                    <a:pt x="16837" y="1401"/>
                    <a:pt x="16889" y="1445"/>
                    <a:pt x="16950" y="1445"/>
                  </a:cubicBezTo>
                  <a:cubicBezTo>
                    <a:pt x="16980" y="1445"/>
                    <a:pt x="17012" y="1435"/>
                    <a:pt x="17048" y="1408"/>
                  </a:cubicBezTo>
                  <a:cubicBezTo>
                    <a:pt x="17062" y="1398"/>
                    <a:pt x="17078" y="1392"/>
                    <a:pt x="17094" y="1392"/>
                  </a:cubicBezTo>
                  <a:cubicBezTo>
                    <a:pt x="17123" y="1392"/>
                    <a:pt x="17148" y="1412"/>
                    <a:pt x="17146" y="1459"/>
                  </a:cubicBezTo>
                  <a:cubicBezTo>
                    <a:pt x="17213" y="1474"/>
                    <a:pt x="17279" y="1465"/>
                    <a:pt x="17345" y="1510"/>
                  </a:cubicBezTo>
                  <a:cubicBezTo>
                    <a:pt x="17354" y="1516"/>
                    <a:pt x="17367" y="1518"/>
                    <a:pt x="17382" y="1518"/>
                  </a:cubicBezTo>
                  <a:cubicBezTo>
                    <a:pt x="17425" y="1518"/>
                    <a:pt x="17485" y="1499"/>
                    <a:pt x="17520" y="1499"/>
                  </a:cubicBezTo>
                  <a:cubicBezTo>
                    <a:pt x="17533" y="1499"/>
                    <a:pt x="17542" y="1502"/>
                    <a:pt x="17546" y="1508"/>
                  </a:cubicBezTo>
                  <a:cubicBezTo>
                    <a:pt x="17568" y="1538"/>
                    <a:pt x="17587" y="1548"/>
                    <a:pt x="17605" y="1548"/>
                  </a:cubicBezTo>
                  <a:cubicBezTo>
                    <a:pt x="17632" y="1548"/>
                    <a:pt x="17657" y="1524"/>
                    <a:pt x="17681" y="1524"/>
                  </a:cubicBezTo>
                  <a:cubicBezTo>
                    <a:pt x="17684" y="1524"/>
                    <a:pt x="17687" y="1525"/>
                    <a:pt x="17691" y="1526"/>
                  </a:cubicBezTo>
                  <a:cubicBezTo>
                    <a:pt x="17746" y="1542"/>
                    <a:pt x="17806" y="1595"/>
                    <a:pt x="17853" y="1595"/>
                  </a:cubicBezTo>
                  <a:cubicBezTo>
                    <a:pt x="17857" y="1595"/>
                    <a:pt x="17860" y="1594"/>
                    <a:pt x="17864" y="1593"/>
                  </a:cubicBezTo>
                  <a:cubicBezTo>
                    <a:pt x="17898" y="1586"/>
                    <a:pt x="17931" y="1583"/>
                    <a:pt x="17964" y="1583"/>
                  </a:cubicBezTo>
                  <a:cubicBezTo>
                    <a:pt x="18124" y="1583"/>
                    <a:pt x="18275" y="1654"/>
                    <a:pt x="18432" y="1668"/>
                  </a:cubicBezTo>
                  <a:cubicBezTo>
                    <a:pt x="18463" y="1671"/>
                    <a:pt x="18490" y="1711"/>
                    <a:pt x="18519" y="1736"/>
                  </a:cubicBezTo>
                  <a:cubicBezTo>
                    <a:pt x="18559" y="1711"/>
                    <a:pt x="18603" y="1686"/>
                    <a:pt x="18645" y="1660"/>
                  </a:cubicBezTo>
                  <a:cubicBezTo>
                    <a:pt x="18738" y="1763"/>
                    <a:pt x="18879" y="1738"/>
                    <a:pt x="18997" y="1782"/>
                  </a:cubicBezTo>
                  <a:cubicBezTo>
                    <a:pt x="19096" y="1813"/>
                    <a:pt x="19191" y="1843"/>
                    <a:pt x="19277" y="1908"/>
                  </a:cubicBezTo>
                  <a:cubicBezTo>
                    <a:pt x="19287" y="1916"/>
                    <a:pt x="19305" y="1916"/>
                    <a:pt x="19319" y="1919"/>
                  </a:cubicBezTo>
                  <a:cubicBezTo>
                    <a:pt x="19337" y="1876"/>
                    <a:pt x="19355" y="1835"/>
                    <a:pt x="19371" y="1796"/>
                  </a:cubicBezTo>
                  <a:cubicBezTo>
                    <a:pt x="19443" y="1789"/>
                    <a:pt x="19509" y="1782"/>
                    <a:pt x="19583" y="1776"/>
                  </a:cubicBezTo>
                  <a:cubicBezTo>
                    <a:pt x="19615" y="1863"/>
                    <a:pt x="19670" y="1879"/>
                    <a:pt x="19733" y="1879"/>
                  </a:cubicBezTo>
                  <a:cubicBezTo>
                    <a:pt x="19771" y="1879"/>
                    <a:pt x="19813" y="1873"/>
                    <a:pt x="19854" y="1873"/>
                  </a:cubicBezTo>
                  <a:cubicBezTo>
                    <a:pt x="19892" y="1873"/>
                    <a:pt x="19929" y="1878"/>
                    <a:pt x="19964" y="1898"/>
                  </a:cubicBezTo>
                  <a:cubicBezTo>
                    <a:pt x="19978" y="1935"/>
                    <a:pt x="20000" y="1986"/>
                    <a:pt x="20031" y="2063"/>
                  </a:cubicBezTo>
                  <a:cubicBezTo>
                    <a:pt x="20093" y="2019"/>
                    <a:pt x="20140" y="1985"/>
                    <a:pt x="20149" y="1980"/>
                  </a:cubicBezTo>
                  <a:cubicBezTo>
                    <a:pt x="20248" y="2013"/>
                    <a:pt x="20302" y="2057"/>
                    <a:pt x="20362" y="2072"/>
                  </a:cubicBezTo>
                  <a:cubicBezTo>
                    <a:pt x="20365" y="2072"/>
                    <a:pt x="20368" y="2073"/>
                    <a:pt x="20371" y="2073"/>
                  </a:cubicBezTo>
                  <a:cubicBezTo>
                    <a:pt x="20384" y="2073"/>
                    <a:pt x="20395" y="2067"/>
                    <a:pt x="20409" y="2067"/>
                  </a:cubicBezTo>
                  <a:cubicBezTo>
                    <a:pt x="20421" y="2067"/>
                    <a:pt x="20435" y="2072"/>
                    <a:pt x="20452" y="2094"/>
                  </a:cubicBezTo>
                  <a:cubicBezTo>
                    <a:pt x="20482" y="2129"/>
                    <a:pt x="20585" y="2117"/>
                    <a:pt x="20607" y="2152"/>
                  </a:cubicBezTo>
                  <a:cubicBezTo>
                    <a:pt x="20658" y="2236"/>
                    <a:pt x="20743" y="2238"/>
                    <a:pt x="20814" y="2270"/>
                  </a:cubicBezTo>
                  <a:cubicBezTo>
                    <a:pt x="20992" y="2350"/>
                    <a:pt x="21176" y="2419"/>
                    <a:pt x="21357" y="2494"/>
                  </a:cubicBezTo>
                  <a:cubicBezTo>
                    <a:pt x="21373" y="2501"/>
                    <a:pt x="21382" y="2520"/>
                    <a:pt x="21395" y="2533"/>
                  </a:cubicBezTo>
                  <a:cubicBezTo>
                    <a:pt x="21389" y="2560"/>
                    <a:pt x="21385" y="2585"/>
                    <a:pt x="21378" y="2619"/>
                  </a:cubicBezTo>
                  <a:cubicBezTo>
                    <a:pt x="21393" y="2618"/>
                    <a:pt x="21407" y="2618"/>
                    <a:pt x="21421" y="2618"/>
                  </a:cubicBezTo>
                  <a:cubicBezTo>
                    <a:pt x="21452" y="2618"/>
                    <a:pt x="21482" y="2619"/>
                    <a:pt x="21514" y="2620"/>
                  </a:cubicBezTo>
                  <a:cubicBezTo>
                    <a:pt x="21542" y="2686"/>
                    <a:pt x="21569" y="2748"/>
                    <a:pt x="21604" y="2832"/>
                  </a:cubicBezTo>
                  <a:cubicBezTo>
                    <a:pt x="21673" y="2831"/>
                    <a:pt x="21741" y="2829"/>
                    <a:pt x="21809" y="2829"/>
                  </a:cubicBezTo>
                  <a:cubicBezTo>
                    <a:pt x="21800" y="2782"/>
                    <a:pt x="21795" y="2759"/>
                    <a:pt x="21782" y="2695"/>
                  </a:cubicBezTo>
                  <a:lnTo>
                    <a:pt x="21782" y="2695"/>
                  </a:lnTo>
                  <a:cubicBezTo>
                    <a:pt x="21909" y="2779"/>
                    <a:pt x="22001" y="2841"/>
                    <a:pt x="22110" y="2913"/>
                  </a:cubicBezTo>
                  <a:cubicBezTo>
                    <a:pt x="22160" y="2900"/>
                    <a:pt x="22238" y="2881"/>
                    <a:pt x="22313" y="2860"/>
                  </a:cubicBezTo>
                  <a:cubicBezTo>
                    <a:pt x="22393" y="3113"/>
                    <a:pt x="22644" y="3204"/>
                    <a:pt x="22788" y="3406"/>
                  </a:cubicBezTo>
                  <a:cubicBezTo>
                    <a:pt x="22833" y="3372"/>
                    <a:pt x="22861" y="3351"/>
                    <a:pt x="22894" y="3326"/>
                  </a:cubicBezTo>
                  <a:cubicBezTo>
                    <a:pt x="22940" y="3427"/>
                    <a:pt x="22984" y="3521"/>
                    <a:pt x="23024" y="3607"/>
                  </a:cubicBezTo>
                  <a:cubicBezTo>
                    <a:pt x="23165" y="3700"/>
                    <a:pt x="23306" y="3794"/>
                    <a:pt x="23459" y="3894"/>
                  </a:cubicBezTo>
                  <a:cubicBezTo>
                    <a:pt x="23452" y="3850"/>
                    <a:pt x="23449" y="3824"/>
                    <a:pt x="23442" y="3777"/>
                  </a:cubicBezTo>
                  <a:lnTo>
                    <a:pt x="23442" y="3777"/>
                  </a:lnTo>
                  <a:cubicBezTo>
                    <a:pt x="23592" y="3809"/>
                    <a:pt x="23748" y="3828"/>
                    <a:pt x="23890" y="3878"/>
                  </a:cubicBezTo>
                  <a:cubicBezTo>
                    <a:pt x="23896" y="3899"/>
                    <a:pt x="23908" y="3936"/>
                    <a:pt x="23917" y="3965"/>
                  </a:cubicBezTo>
                  <a:cubicBezTo>
                    <a:pt x="23982" y="3983"/>
                    <a:pt x="24035" y="3996"/>
                    <a:pt x="24093" y="4012"/>
                  </a:cubicBezTo>
                  <a:cubicBezTo>
                    <a:pt x="24077" y="4064"/>
                    <a:pt x="24068" y="4097"/>
                    <a:pt x="24054" y="4146"/>
                  </a:cubicBezTo>
                  <a:cubicBezTo>
                    <a:pt x="24083" y="4161"/>
                    <a:pt x="24114" y="4178"/>
                    <a:pt x="24155" y="4200"/>
                  </a:cubicBezTo>
                  <a:cubicBezTo>
                    <a:pt x="24171" y="4139"/>
                    <a:pt x="24185" y="4093"/>
                    <a:pt x="24205" y="4012"/>
                  </a:cubicBezTo>
                  <a:cubicBezTo>
                    <a:pt x="24269" y="4137"/>
                    <a:pt x="24316" y="4228"/>
                    <a:pt x="24366" y="4325"/>
                  </a:cubicBezTo>
                  <a:cubicBezTo>
                    <a:pt x="24398" y="4330"/>
                    <a:pt x="24433" y="4334"/>
                    <a:pt x="24460" y="4337"/>
                  </a:cubicBezTo>
                  <a:cubicBezTo>
                    <a:pt x="24485" y="4393"/>
                    <a:pt x="24508" y="4443"/>
                    <a:pt x="24532" y="4492"/>
                  </a:cubicBezTo>
                  <a:cubicBezTo>
                    <a:pt x="24504" y="4495"/>
                    <a:pt x="24476" y="4498"/>
                    <a:pt x="24439" y="4502"/>
                  </a:cubicBezTo>
                  <a:cubicBezTo>
                    <a:pt x="24467" y="4563"/>
                    <a:pt x="24506" y="4575"/>
                    <a:pt x="24550" y="4575"/>
                  </a:cubicBezTo>
                  <a:cubicBezTo>
                    <a:pt x="24579" y="4575"/>
                    <a:pt x="24611" y="4570"/>
                    <a:pt x="24643" y="4570"/>
                  </a:cubicBezTo>
                  <a:cubicBezTo>
                    <a:pt x="24661" y="4570"/>
                    <a:pt x="24680" y="4572"/>
                    <a:pt x="24698" y="4577"/>
                  </a:cubicBezTo>
                  <a:cubicBezTo>
                    <a:pt x="24747" y="4633"/>
                    <a:pt x="24804" y="4711"/>
                    <a:pt x="24861" y="4804"/>
                  </a:cubicBezTo>
                  <a:cubicBezTo>
                    <a:pt x="24951" y="4832"/>
                    <a:pt x="25067" y="4855"/>
                    <a:pt x="25059" y="5010"/>
                  </a:cubicBezTo>
                  <a:cubicBezTo>
                    <a:pt x="25089" y="5067"/>
                    <a:pt x="25110" y="5136"/>
                    <a:pt x="25156" y="5179"/>
                  </a:cubicBezTo>
                  <a:cubicBezTo>
                    <a:pt x="25207" y="5227"/>
                    <a:pt x="25281" y="5255"/>
                    <a:pt x="25343" y="5291"/>
                  </a:cubicBezTo>
                  <a:cubicBezTo>
                    <a:pt x="25344" y="5344"/>
                    <a:pt x="25345" y="5392"/>
                    <a:pt x="25347" y="5423"/>
                  </a:cubicBezTo>
                  <a:cubicBezTo>
                    <a:pt x="25413" y="5467"/>
                    <a:pt x="25472" y="5507"/>
                    <a:pt x="25513" y="5533"/>
                  </a:cubicBezTo>
                  <a:cubicBezTo>
                    <a:pt x="25496" y="5619"/>
                    <a:pt x="25482" y="5680"/>
                    <a:pt x="25471" y="5735"/>
                  </a:cubicBezTo>
                  <a:cubicBezTo>
                    <a:pt x="25603" y="5873"/>
                    <a:pt x="25702" y="6026"/>
                    <a:pt x="25831" y="6148"/>
                  </a:cubicBezTo>
                  <a:cubicBezTo>
                    <a:pt x="25903" y="6219"/>
                    <a:pt x="26006" y="6257"/>
                    <a:pt x="26071" y="6345"/>
                  </a:cubicBezTo>
                  <a:cubicBezTo>
                    <a:pt x="26091" y="6375"/>
                    <a:pt x="26152" y="6378"/>
                    <a:pt x="26199" y="6394"/>
                  </a:cubicBezTo>
                  <a:cubicBezTo>
                    <a:pt x="26175" y="6447"/>
                    <a:pt x="26158" y="6484"/>
                    <a:pt x="26136" y="6532"/>
                  </a:cubicBezTo>
                  <a:cubicBezTo>
                    <a:pt x="26183" y="6518"/>
                    <a:pt x="26216" y="6506"/>
                    <a:pt x="26252" y="6496"/>
                  </a:cubicBezTo>
                  <a:cubicBezTo>
                    <a:pt x="26334" y="6743"/>
                    <a:pt x="26459" y="6950"/>
                    <a:pt x="26698" y="7094"/>
                  </a:cubicBezTo>
                  <a:cubicBezTo>
                    <a:pt x="26711" y="7172"/>
                    <a:pt x="26761" y="7275"/>
                    <a:pt x="26849" y="7402"/>
                  </a:cubicBezTo>
                  <a:cubicBezTo>
                    <a:pt x="26934" y="7409"/>
                    <a:pt x="27012" y="7415"/>
                    <a:pt x="27133" y="7425"/>
                  </a:cubicBezTo>
                  <a:cubicBezTo>
                    <a:pt x="27087" y="7494"/>
                    <a:pt x="27064" y="7527"/>
                    <a:pt x="27042" y="7562"/>
                  </a:cubicBezTo>
                  <a:cubicBezTo>
                    <a:pt x="27069" y="7603"/>
                    <a:pt x="27069" y="7676"/>
                    <a:pt x="27129" y="7676"/>
                  </a:cubicBezTo>
                  <a:cubicBezTo>
                    <a:pt x="27141" y="7676"/>
                    <a:pt x="27154" y="7674"/>
                    <a:pt x="27170" y="7668"/>
                  </a:cubicBezTo>
                  <a:cubicBezTo>
                    <a:pt x="27168" y="7647"/>
                    <a:pt x="27170" y="7627"/>
                    <a:pt x="27171" y="7606"/>
                  </a:cubicBezTo>
                  <a:lnTo>
                    <a:pt x="27198" y="7612"/>
                  </a:lnTo>
                  <a:lnTo>
                    <a:pt x="27182" y="7671"/>
                  </a:lnTo>
                  <a:cubicBezTo>
                    <a:pt x="27177" y="7670"/>
                    <a:pt x="27170" y="7668"/>
                    <a:pt x="27170" y="7668"/>
                  </a:cubicBezTo>
                  <a:lnTo>
                    <a:pt x="27170" y="7668"/>
                  </a:lnTo>
                  <a:cubicBezTo>
                    <a:pt x="27239" y="7718"/>
                    <a:pt x="27335" y="7740"/>
                    <a:pt x="27321" y="7852"/>
                  </a:cubicBezTo>
                  <a:cubicBezTo>
                    <a:pt x="27298" y="7878"/>
                    <a:pt x="27277" y="7903"/>
                    <a:pt x="27264" y="7918"/>
                  </a:cubicBezTo>
                  <a:cubicBezTo>
                    <a:pt x="27438" y="8065"/>
                    <a:pt x="27518" y="8239"/>
                    <a:pt x="27511" y="8440"/>
                  </a:cubicBezTo>
                  <a:cubicBezTo>
                    <a:pt x="27485" y="8464"/>
                    <a:pt x="27466" y="8482"/>
                    <a:pt x="27445" y="8502"/>
                  </a:cubicBezTo>
                  <a:cubicBezTo>
                    <a:pt x="27516" y="8555"/>
                    <a:pt x="27610" y="8541"/>
                    <a:pt x="27660" y="8641"/>
                  </a:cubicBezTo>
                  <a:cubicBezTo>
                    <a:pt x="27691" y="8704"/>
                    <a:pt x="27641" y="8807"/>
                    <a:pt x="27744" y="8832"/>
                  </a:cubicBezTo>
                  <a:cubicBezTo>
                    <a:pt x="27717" y="8886"/>
                    <a:pt x="27682" y="8948"/>
                    <a:pt x="27642" y="9019"/>
                  </a:cubicBezTo>
                  <a:cubicBezTo>
                    <a:pt x="27701" y="9013"/>
                    <a:pt x="27736" y="9010"/>
                    <a:pt x="27777" y="9007"/>
                  </a:cubicBezTo>
                  <a:lnTo>
                    <a:pt x="27777" y="9007"/>
                  </a:lnTo>
                  <a:cubicBezTo>
                    <a:pt x="27757" y="9067"/>
                    <a:pt x="27739" y="9122"/>
                    <a:pt x="27722" y="9176"/>
                  </a:cubicBezTo>
                  <a:cubicBezTo>
                    <a:pt x="27760" y="9266"/>
                    <a:pt x="27811" y="9353"/>
                    <a:pt x="27833" y="9447"/>
                  </a:cubicBezTo>
                  <a:cubicBezTo>
                    <a:pt x="27857" y="9542"/>
                    <a:pt x="27813" y="9676"/>
                    <a:pt x="27864" y="9734"/>
                  </a:cubicBezTo>
                  <a:cubicBezTo>
                    <a:pt x="27935" y="9812"/>
                    <a:pt x="27925" y="9885"/>
                    <a:pt x="27932" y="9960"/>
                  </a:cubicBezTo>
                  <a:cubicBezTo>
                    <a:pt x="27964" y="9981"/>
                    <a:pt x="27991" y="9999"/>
                    <a:pt x="28014" y="10015"/>
                  </a:cubicBezTo>
                  <a:cubicBezTo>
                    <a:pt x="28003" y="10044"/>
                    <a:pt x="27997" y="10060"/>
                    <a:pt x="27979" y="10103"/>
                  </a:cubicBezTo>
                  <a:cubicBezTo>
                    <a:pt x="28061" y="10129"/>
                    <a:pt x="28129" y="10165"/>
                    <a:pt x="28232" y="10209"/>
                  </a:cubicBezTo>
                  <a:cubicBezTo>
                    <a:pt x="28176" y="10228"/>
                    <a:pt x="28144" y="10240"/>
                    <a:pt x="28110" y="10253"/>
                  </a:cubicBezTo>
                  <a:cubicBezTo>
                    <a:pt x="28122" y="10287"/>
                    <a:pt x="28132" y="10322"/>
                    <a:pt x="28142" y="10353"/>
                  </a:cubicBezTo>
                  <a:cubicBezTo>
                    <a:pt x="28213" y="10340"/>
                    <a:pt x="28263" y="10331"/>
                    <a:pt x="28372" y="10310"/>
                  </a:cubicBezTo>
                  <a:lnTo>
                    <a:pt x="28372" y="10310"/>
                  </a:lnTo>
                  <a:cubicBezTo>
                    <a:pt x="28313" y="10431"/>
                    <a:pt x="28278" y="10506"/>
                    <a:pt x="28247" y="10569"/>
                  </a:cubicBezTo>
                  <a:cubicBezTo>
                    <a:pt x="28260" y="10569"/>
                    <a:pt x="28295" y="10571"/>
                    <a:pt x="28310" y="10571"/>
                  </a:cubicBezTo>
                  <a:cubicBezTo>
                    <a:pt x="28373" y="10672"/>
                    <a:pt x="28426" y="10759"/>
                    <a:pt x="28481" y="10847"/>
                  </a:cubicBezTo>
                  <a:cubicBezTo>
                    <a:pt x="28451" y="10874"/>
                    <a:pt x="28420" y="10903"/>
                    <a:pt x="28385" y="10934"/>
                  </a:cubicBezTo>
                  <a:cubicBezTo>
                    <a:pt x="28435" y="10945"/>
                    <a:pt x="28478" y="10952"/>
                    <a:pt x="28531" y="10961"/>
                  </a:cubicBezTo>
                  <a:cubicBezTo>
                    <a:pt x="28523" y="11009"/>
                    <a:pt x="28517" y="11050"/>
                    <a:pt x="28512" y="11089"/>
                  </a:cubicBezTo>
                  <a:cubicBezTo>
                    <a:pt x="28532" y="11105"/>
                    <a:pt x="28551" y="11118"/>
                    <a:pt x="28573" y="11134"/>
                  </a:cubicBezTo>
                  <a:cubicBezTo>
                    <a:pt x="28535" y="11162"/>
                    <a:pt x="28506" y="11183"/>
                    <a:pt x="28494" y="11192"/>
                  </a:cubicBezTo>
                  <a:cubicBezTo>
                    <a:pt x="28498" y="11287"/>
                    <a:pt x="28490" y="11371"/>
                    <a:pt x="28479" y="11459"/>
                  </a:cubicBezTo>
                  <a:cubicBezTo>
                    <a:pt x="28516" y="11462"/>
                    <a:pt x="28551" y="11465"/>
                    <a:pt x="28581" y="11468"/>
                  </a:cubicBezTo>
                  <a:cubicBezTo>
                    <a:pt x="28668" y="11679"/>
                    <a:pt x="28754" y="11886"/>
                    <a:pt x="28844" y="12104"/>
                  </a:cubicBezTo>
                  <a:cubicBezTo>
                    <a:pt x="28840" y="12113"/>
                    <a:pt x="28825" y="12138"/>
                    <a:pt x="28801" y="12176"/>
                  </a:cubicBezTo>
                  <a:cubicBezTo>
                    <a:pt x="28876" y="12249"/>
                    <a:pt x="28962" y="12336"/>
                    <a:pt x="28881" y="12450"/>
                  </a:cubicBezTo>
                  <a:cubicBezTo>
                    <a:pt x="28904" y="12473"/>
                    <a:pt x="28932" y="12489"/>
                    <a:pt x="28944" y="12513"/>
                  </a:cubicBezTo>
                  <a:cubicBezTo>
                    <a:pt x="28957" y="12548"/>
                    <a:pt x="28954" y="12588"/>
                    <a:pt x="28957" y="12614"/>
                  </a:cubicBezTo>
                  <a:cubicBezTo>
                    <a:pt x="28918" y="12667"/>
                    <a:pt x="28888" y="12707"/>
                    <a:pt x="28859" y="12745"/>
                  </a:cubicBezTo>
                  <a:cubicBezTo>
                    <a:pt x="28931" y="12826"/>
                    <a:pt x="28993" y="12913"/>
                    <a:pt x="29006" y="13032"/>
                  </a:cubicBezTo>
                  <a:cubicBezTo>
                    <a:pt x="29021" y="13182"/>
                    <a:pt x="29113" y="13312"/>
                    <a:pt x="29118" y="13474"/>
                  </a:cubicBezTo>
                  <a:cubicBezTo>
                    <a:pt x="29121" y="13566"/>
                    <a:pt x="29171" y="13681"/>
                    <a:pt x="29237" y="13749"/>
                  </a:cubicBezTo>
                  <a:cubicBezTo>
                    <a:pt x="29387" y="13912"/>
                    <a:pt x="29416" y="14122"/>
                    <a:pt x="29503" y="14303"/>
                  </a:cubicBezTo>
                  <a:cubicBezTo>
                    <a:pt x="29477" y="14340"/>
                    <a:pt x="29462" y="14361"/>
                    <a:pt x="29441" y="14389"/>
                  </a:cubicBezTo>
                  <a:cubicBezTo>
                    <a:pt x="29525" y="14470"/>
                    <a:pt x="29602" y="14545"/>
                    <a:pt x="29633" y="14574"/>
                  </a:cubicBezTo>
                  <a:cubicBezTo>
                    <a:pt x="29693" y="14720"/>
                    <a:pt x="29711" y="14830"/>
                    <a:pt x="29771" y="14890"/>
                  </a:cubicBezTo>
                  <a:cubicBezTo>
                    <a:pt x="29849" y="14965"/>
                    <a:pt x="29839" y="15071"/>
                    <a:pt x="29884" y="15157"/>
                  </a:cubicBezTo>
                  <a:cubicBezTo>
                    <a:pt x="29921" y="15145"/>
                    <a:pt x="29946" y="15138"/>
                    <a:pt x="29984" y="15126"/>
                  </a:cubicBezTo>
                  <a:cubicBezTo>
                    <a:pt x="29953" y="15057"/>
                    <a:pt x="29928" y="14996"/>
                    <a:pt x="29905" y="14942"/>
                  </a:cubicBezTo>
                  <a:cubicBezTo>
                    <a:pt x="29930" y="14909"/>
                    <a:pt x="29947" y="14889"/>
                    <a:pt x="29958" y="14877"/>
                  </a:cubicBezTo>
                  <a:cubicBezTo>
                    <a:pt x="29936" y="14827"/>
                    <a:pt x="29918" y="14786"/>
                    <a:pt x="29900" y="14743"/>
                  </a:cubicBezTo>
                  <a:cubicBezTo>
                    <a:pt x="29953" y="14718"/>
                    <a:pt x="29992" y="14701"/>
                    <a:pt x="30021" y="14686"/>
                  </a:cubicBezTo>
                  <a:cubicBezTo>
                    <a:pt x="29999" y="14590"/>
                    <a:pt x="29967" y="14515"/>
                    <a:pt x="29964" y="14439"/>
                  </a:cubicBezTo>
                  <a:cubicBezTo>
                    <a:pt x="29962" y="13785"/>
                    <a:pt x="29843" y="13144"/>
                    <a:pt x="29750" y="12500"/>
                  </a:cubicBezTo>
                  <a:cubicBezTo>
                    <a:pt x="29740" y="12425"/>
                    <a:pt x="29706" y="12352"/>
                    <a:pt x="29666" y="12273"/>
                  </a:cubicBezTo>
                  <a:cubicBezTo>
                    <a:pt x="29721" y="12116"/>
                    <a:pt x="29658" y="11955"/>
                    <a:pt x="29589" y="11796"/>
                  </a:cubicBezTo>
                  <a:cubicBezTo>
                    <a:pt x="29569" y="11751"/>
                    <a:pt x="29519" y="11680"/>
                    <a:pt x="29530" y="11668"/>
                  </a:cubicBezTo>
                  <a:cubicBezTo>
                    <a:pt x="29614" y="11574"/>
                    <a:pt x="29494" y="11502"/>
                    <a:pt x="29503" y="11415"/>
                  </a:cubicBezTo>
                  <a:cubicBezTo>
                    <a:pt x="29506" y="11373"/>
                    <a:pt x="29434" y="11301"/>
                    <a:pt x="29447" y="11280"/>
                  </a:cubicBezTo>
                  <a:cubicBezTo>
                    <a:pt x="29515" y="11162"/>
                    <a:pt x="29472" y="11037"/>
                    <a:pt x="29416" y="10955"/>
                  </a:cubicBezTo>
                  <a:cubicBezTo>
                    <a:pt x="29344" y="10842"/>
                    <a:pt x="29366" y="10721"/>
                    <a:pt x="29315" y="10609"/>
                  </a:cubicBezTo>
                  <a:cubicBezTo>
                    <a:pt x="29296" y="10563"/>
                    <a:pt x="29383" y="10487"/>
                    <a:pt x="29305" y="10453"/>
                  </a:cubicBezTo>
                  <a:cubicBezTo>
                    <a:pt x="29191" y="10402"/>
                    <a:pt x="29334" y="10328"/>
                    <a:pt x="29266" y="10275"/>
                  </a:cubicBezTo>
                  <a:cubicBezTo>
                    <a:pt x="29224" y="10241"/>
                    <a:pt x="29194" y="10185"/>
                    <a:pt x="29175" y="10159"/>
                  </a:cubicBezTo>
                  <a:cubicBezTo>
                    <a:pt x="29140" y="9946"/>
                    <a:pt x="29222" y="9718"/>
                    <a:pt x="29038" y="9582"/>
                  </a:cubicBezTo>
                  <a:cubicBezTo>
                    <a:pt x="29027" y="9509"/>
                    <a:pt x="29018" y="9451"/>
                    <a:pt x="29007" y="9395"/>
                  </a:cubicBezTo>
                  <a:cubicBezTo>
                    <a:pt x="28997" y="9328"/>
                    <a:pt x="28987" y="9260"/>
                    <a:pt x="28981" y="9217"/>
                  </a:cubicBezTo>
                  <a:cubicBezTo>
                    <a:pt x="28921" y="9123"/>
                    <a:pt x="28869" y="9053"/>
                    <a:pt x="28825" y="8975"/>
                  </a:cubicBezTo>
                  <a:cubicBezTo>
                    <a:pt x="28697" y="8758"/>
                    <a:pt x="28672" y="8501"/>
                    <a:pt x="28565" y="8277"/>
                  </a:cubicBezTo>
                  <a:cubicBezTo>
                    <a:pt x="28448" y="8037"/>
                    <a:pt x="28306" y="7808"/>
                    <a:pt x="28175" y="7572"/>
                  </a:cubicBezTo>
                  <a:cubicBezTo>
                    <a:pt x="28113" y="7461"/>
                    <a:pt x="28044" y="7350"/>
                    <a:pt x="27988" y="7234"/>
                  </a:cubicBezTo>
                  <a:cubicBezTo>
                    <a:pt x="27961" y="7171"/>
                    <a:pt x="27947" y="7103"/>
                    <a:pt x="27933" y="7060"/>
                  </a:cubicBezTo>
                  <a:cubicBezTo>
                    <a:pt x="27873" y="7009"/>
                    <a:pt x="27794" y="6971"/>
                    <a:pt x="27788" y="6931"/>
                  </a:cubicBezTo>
                  <a:cubicBezTo>
                    <a:pt x="27755" y="6724"/>
                    <a:pt x="27594" y="6587"/>
                    <a:pt x="27495" y="6415"/>
                  </a:cubicBezTo>
                  <a:cubicBezTo>
                    <a:pt x="27435" y="6309"/>
                    <a:pt x="27380" y="6198"/>
                    <a:pt x="27318" y="6081"/>
                  </a:cubicBezTo>
                  <a:cubicBezTo>
                    <a:pt x="27298" y="6072"/>
                    <a:pt x="27262" y="6059"/>
                    <a:pt x="27233" y="6048"/>
                  </a:cubicBezTo>
                  <a:cubicBezTo>
                    <a:pt x="27204" y="5950"/>
                    <a:pt x="27207" y="5863"/>
                    <a:pt x="27093" y="5813"/>
                  </a:cubicBezTo>
                  <a:cubicBezTo>
                    <a:pt x="27027" y="5785"/>
                    <a:pt x="26955" y="5713"/>
                    <a:pt x="26923" y="5647"/>
                  </a:cubicBezTo>
                  <a:cubicBezTo>
                    <a:pt x="26826" y="5444"/>
                    <a:pt x="26720" y="5243"/>
                    <a:pt x="26567" y="5068"/>
                  </a:cubicBezTo>
                  <a:cubicBezTo>
                    <a:pt x="26424" y="4886"/>
                    <a:pt x="26247" y="4737"/>
                    <a:pt x="26091" y="4568"/>
                  </a:cubicBezTo>
                  <a:cubicBezTo>
                    <a:pt x="25946" y="4412"/>
                    <a:pt x="25774" y="4286"/>
                    <a:pt x="25649" y="4100"/>
                  </a:cubicBezTo>
                  <a:cubicBezTo>
                    <a:pt x="25584" y="4009"/>
                    <a:pt x="25507" y="3922"/>
                    <a:pt x="25423" y="3846"/>
                  </a:cubicBezTo>
                  <a:cubicBezTo>
                    <a:pt x="25334" y="3774"/>
                    <a:pt x="25242" y="3703"/>
                    <a:pt x="25157" y="3627"/>
                  </a:cubicBezTo>
                  <a:cubicBezTo>
                    <a:pt x="25107" y="3580"/>
                    <a:pt x="25079" y="3512"/>
                    <a:pt x="25047" y="3463"/>
                  </a:cubicBezTo>
                  <a:cubicBezTo>
                    <a:pt x="24994" y="3457"/>
                    <a:pt x="24954" y="3452"/>
                    <a:pt x="24923" y="3449"/>
                  </a:cubicBezTo>
                  <a:cubicBezTo>
                    <a:pt x="24870" y="3357"/>
                    <a:pt x="24859" y="3265"/>
                    <a:pt x="24732" y="3246"/>
                  </a:cubicBezTo>
                  <a:cubicBezTo>
                    <a:pt x="24616" y="3229"/>
                    <a:pt x="24535" y="3144"/>
                    <a:pt x="24469" y="3037"/>
                  </a:cubicBezTo>
                  <a:cubicBezTo>
                    <a:pt x="24409" y="2935"/>
                    <a:pt x="24323" y="2848"/>
                    <a:pt x="24196" y="2848"/>
                  </a:cubicBezTo>
                  <a:cubicBezTo>
                    <a:pt x="24186" y="2848"/>
                    <a:pt x="24175" y="2849"/>
                    <a:pt x="24164" y="2850"/>
                  </a:cubicBezTo>
                  <a:cubicBezTo>
                    <a:pt x="24145" y="2816"/>
                    <a:pt x="24133" y="2773"/>
                    <a:pt x="24104" y="2751"/>
                  </a:cubicBezTo>
                  <a:cubicBezTo>
                    <a:pt x="24014" y="2685"/>
                    <a:pt x="23877" y="2642"/>
                    <a:pt x="23836" y="2563"/>
                  </a:cubicBezTo>
                  <a:cubicBezTo>
                    <a:pt x="23773" y="2445"/>
                    <a:pt x="23664" y="2478"/>
                    <a:pt x="23590" y="2416"/>
                  </a:cubicBezTo>
                  <a:cubicBezTo>
                    <a:pt x="23487" y="2330"/>
                    <a:pt x="23364" y="2272"/>
                    <a:pt x="23258" y="2191"/>
                  </a:cubicBezTo>
                  <a:cubicBezTo>
                    <a:pt x="23149" y="2102"/>
                    <a:pt x="22980" y="2098"/>
                    <a:pt x="22921" y="1951"/>
                  </a:cubicBezTo>
                  <a:cubicBezTo>
                    <a:pt x="22902" y="1956"/>
                    <a:pt x="22885" y="1958"/>
                    <a:pt x="22870" y="1958"/>
                  </a:cubicBezTo>
                  <a:cubicBezTo>
                    <a:pt x="22751" y="1958"/>
                    <a:pt x="22708" y="1838"/>
                    <a:pt x="22619" y="1786"/>
                  </a:cubicBezTo>
                  <a:cubicBezTo>
                    <a:pt x="22555" y="1749"/>
                    <a:pt x="22491" y="1693"/>
                    <a:pt x="22415" y="1693"/>
                  </a:cubicBezTo>
                  <a:cubicBezTo>
                    <a:pt x="22395" y="1693"/>
                    <a:pt x="22374" y="1697"/>
                    <a:pt x="22352" y="1707"/>
                  </a:cubicBezTo>
                  <a:lnTo>
                    <a:pt x="22340" y="1677"/>
                  </a:lnTo>
                  <a:cubicBezTo>
                    <a:pt x="22331" y="1660"/>
                    <a:pt x="22327" y="1632"/>
                    <a:pt x="22312" y="1624"/>
                  </a:cubicBezTo>
                  <a:cubicBezTo>
                    <a:pt x="22162" y="1548"/>
                    <a:pt x="22016" y="1458"/>
                    <a:pt x="21862" y="1393"/>
                  </a:cubicBezTo>
                  <a:lnTo>
                    <a:pt x="21392" y="1203"/>
                  </a:lnTo>
                  <a:cubicBezTo>
                    <a:pt x="21325" y="1177"/>
                    <a:pt x="21258" y="1138"/>
                    <a:pt x="21186" y="1138"/>
                  </a:cubicBezTo>
                  <a:cubicBezTo>
                    <a:pt x="21163" y="1138"/>
                    <a:pt x="21139" y="1142"/>
                    <a:pt x="21114" y="1152"/>
                  </a:cubicBezTo>
                  <a:cubicBezTo>
                    <a:pt x="21114" y="1152"/>
                    <a:pt x="21113" y="1153"/>
                    <a:pt x="21112" y="1153"/>
                  </a:cubicBezTo>
                  <a:cubicBezTo>
                    <a:pt x="21105" y="1153"/>
                    <a:pt x="21092" y="1144"/>
                    <a:pt x="21083" y="1140"/>
                  </a:cubicBezTo>
                  <a:cubicBezTo>
                    <a:pt x="21032" y="1086"/>
                    <a:pt x="20976" y="1039"/>
                    <a:pt x="20911" y="1011"/>
                  </a:cubicBezTo>
                  <a:cubicBezTo>
                    <a:pt x="20745" y="940"/>
                    <a:pt x="20577" y="871"/>
                    <a:pt x="20405" y="821"/>
                  </a:cubicBezTo>
                  <a:cubicBezTo>
                    <a:pt x="20317" y="790"/>
                    <a:pt x="20236" y="740"/>
                    <a:pt x="20145" y="696"/>
                  </a:cubicBezTo>
                  <a:cubicBezTo>
                    <a:pt x="20116" y="709"/>
                    <a:pt x="20087" y="715"/>
                    <a:pt x="20058" y="715"/>
                  </a:cubicBezTo>
                  <a:cubicBezTo>
                    <a:pt x="19935" y="715"/>
                    <a:pt x="19811" y="617"/>
                    <a:pt x="19688" y="617"/>
                  </a:cubicBezTo>
                  <a:cubicBezTo>
                    <a:pt x="19660" y="617"/>
                    <a:pt x="19631" y="623"/>
                    <a:pt x="19603" y="636"/>
                  </a:cubicBezTo>
                  <a:cubicBezTo>
                    <a:pt x="19558" y="605"/>
                    <a:pt x="19518" y="562"/>
                    <a:pt x="19471" y="552"/>
                  </a:cubicBezTo>
                  <a:cubicBezTo>
                    <a:pt x="19369" y="529"/>
                    <a:pt x="19271" y="468"/>
                    <a:pt x="19167" y="468"/>
                  </a:cubicBezTo>
                  <a:cubicBezTo>
                    <a:pt x="19133" y="468"/>
                    <a:pt x="19099" y="474"/>
                    <a:pt x="19065" y="490"/>
                  </a:cubicBezTo>
                  <a:cubicBezTo>
                    <a:pt x="19009" y="403"/>
                    <a:pt x="18905" y="381"/>
                    <a:pt x="18816" y="381"/>
                  </a:cubicBezTo>
                  <a:cubicBezTo>
                    <a:pt x="18787" y="381"/>
                    <a:pt x="18760" y="384"/>
                    <a:pt x="18737" y="387"/>
                  </a:cubicBezTo>
                  <a:cubicBezTo>
                    <a:pt x="18724" y="389"/>
                    <a:pt x="18712" y="389"/>
                    <a:pt x="18701" y="389"/>
                  </a:cubicBezTo>
                  <a:cubicBezTo>
                    <a:pt x="18581" y="389"/>
                    <a:pt x="18502" y="309"/>
                    <a:pt x="18393" y="309"/>
                  </a:cubicBezTo>
                  <a:cubicBezTo>
                    <a:pt x="18392" y="309"/>
                    <a:pt x="18390" y="309"/>
                    <a:pt x="18388" y="309"/>
                  </a:cubicBezTo>
                  <a:cubicBezTo>
                    <a:pt x="18385" y="309"/>
                    <a:pt x="18382" y="309"/>
                    <a:pt x="18379" y="309"/>
                  </a:cubicBezTo>
                  <a:cubicBezTo>
                    <a:pt x="18309" y="309"/>
                    <a:pt x="18241" y="278"/>
                    <a:pt x="18168" y="278"/>
                  </a:cubicBezTo>
                  <a:cubicBezTo>
                    <a:pt x="18135" y="278"/>
                    <a:pt x="18101" y="284"/>
                    <a:pt x="18066" y="303"/>
                  </a:cubicBezTo>
                  <a:cubicBezTo>
                    <a:pt x="18061" y="306"/>
                    <a:pt x="18056" y="307"/>
                    <a:pt x="18051" y="307"/>
                  </a:cubicBezTo>
                  <a:cubicBezTo>
                    <a:pt x="18010" y="307"/>
                    <a:pt x="17947" y="248"/>
                    <a:pt x="17878" y="248"/>
                  </a:cubicBezTo>
                  <a:cubicBezTo>
                    <a:pt x="17861" y="248"/>
                    <a:pt x="17843" y="252"/>
                    <a:pt x="17825" y="262"/>
                  </a:cubicBezTo>
                  <a:cubicBezTo>
                    <a:pt x="17821" y="264"/>
                    <a:pt x="17816" y="265"/>
                    <a:pt x="17809" y="265"/>
                  </a:cubicBezTo>
                  <a:cubicBezTo>
                    <a:pt x="17792" y="265"/>
                    <a:pt x="17768" y="259"/>
                    <a:pt x="17761" y="250"/>
                  </a:cubicBezTo>
                  <a:cubicBezTo>
                    <a:pt x="17722" y="200"/>
                    <a:pt x="17678" y="178"/>
                    <a:pt x="17629" y="178"/>
                  </a:cubicBezTo>
                  <a:cubicBezTo>
                    <a:pt x="17595" y="178"/>
                    <a:pt x="17559" y="188"/>
                    <a:pt x="17521" y="207"/>
                  </a:cubicBezTo>
                  <a:cubicBezTo>
                    <a:pt x="17474" y="151"/>
                    <a:pt x="17410" y="144"/>
                    <a:pt x="17343" y="144"/>
                  </a:cubicBezTo>
                  <a:cubicBezTo>
                    <a:pt x="17322" y="144"/>
                    <a:pt x="17300" y="144"/>
                    <a:pt x="17278" y="144"/>
                  </a:cubicBezTo>
                  <a:cubicBezTo>
                    <a:pt x="17254" y="144"/>
                    <a:pt x="17231" y="144"/>
                    <a:pt x="17208" y="140"/>
                  </a:cubicBezTo>
                  <a:cubicBezTo>
                    <a:pt x="17203" y="139"/>
                    <a:pt x="17197" y="139"/>
                    <a:pt x="17191" y="139"/>
                  </a:cubicBezTo>
                  <a:cubicBezTo>
                    <a:pt x="17150" y="139"/>
                    <a:pt x="17103" y="160"/>
                    <a:pt x="17064" y="169"/>
                  </a:cubicBezTo>
                  <a:cubicBezTo>
                    <a:pt x="17021" y="152"/>
                    <a:pt x="16976" y="121"/>
                    <a:pt x="16926" y="115"/>
                  </a:cubicBezTo>
                  <a:lnTo>
                    <a:pt x="16177" y="49"/>
                  </a:lnTo>
                  <a:cubicBezTo>
                    <a:pt x="16041" y="37"/>
                    <a:pt x="15903" y="25"/>
                    <a:pt x="15755" y="12"/>
                  </a:cubicBezTo>
                  <a:cubicBezTo>
                    <a:pt x="15741" y="21"/>
                    <a:pt x="15716" y="38"/>
                    <a:pt x="15716" y="38"/>
                  </a:cubicBezTo>
                  <a:cubicBezTo>
                    <a:pt x="15585" y="24"/>
                    <a:pt x="15479" y="3"/>
                    <a:pt x="15373" y="3"/>
                  </a:cubicBezTo>
                  <a:cubicBezTo>
                    <a:pt x="15321" y="2"/>
                    <a:pt x="15267" y="0"/>
                    <a:pt x="1521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5" name="Google Shape;235;p28"/>
          <p:cNvGrpSpPr/>
          <p:nvPr/>
        </p:nvGrpSpPr>
        <p:grpSpPr>
          <a:xfrm>
            <a:off x="2599174" y="1165810"/>
            <a:ext cx="772053" cy="765211"/>
            <a:chOff x="916275" y="2357800"/>
            <a:chExt cx="798400" cy="791325"/>
          </a:xfrm>
        </p:grpSpPr>
        <p:sp>
          <p:nvSpPr>
            <p:cNvPr id="236" name="Google Shape;236;p28"/>
            <p:cNvSpPr/>
            <p:nvPr/>
          </p:nvSpPr>
          <p:spPr>
            <a:xfrm>
              <a:off x="952100" y="2369375"/>
              <a:ext cx="734825" cy="734825"/>
            </a:xfrm>
            <a:custGeom>
              <a:rect b="b" l="l" r="r" t="t"/>
              <a:pathLst>
                <a:path extrusionOk="0" h="29393" w="29393">
                  <a:moveTo>
                    <a:pt x="14697" y="0"/>
                  </a:moveTo>
                  <a:cubicBezTo>
                    <a:pt x="10799" y="0"/>
                    <a:pt x="7061" y="1550"/>
                    <a:pt x="4305" y="4305"/>
                  </a:cubicBezTo>
                  <a:cubicBezTo>
                    <a:pt x="1548" y="7061"/>
                    <a:pt x="1" y="10799"/>
                    <a:pt x="1" y="14697"/>
                  </a:cubicBezTo>
                  <a:cubicBezTo>
                    <a:pt x="1" y="18594"/>
                    <a:pt x="1548" y="22332"/>
                    <a:pt x="4305" y="25088"/>
                  </a:cubicBezTo>
                  <a:cubicBezTo>
                    <a:pt x="7061" y="27844"/>
                    <a:pt x="10799" y="29393"/>
                    <a:pt x="14697" y="29393"/>
                  </a:cubicBezTo>
                  <a:cubicBezTo>
                    <a:pt x="18594" y="29393"/>
                    <a:pt x="22332" y="27844"/>
                    <a:pt x="25088" y="25088"/>
                  </a:cubicBezTo>
                  <a:cubicBezTo>
                    <a:pt x="27844" y="22332"/>
                    <a:pt x="29393" y="18594"/>
                    <a:pt x="29393" y="14697"/>
                  </a:cubicBezTo>
                  <a:cubicBezTo>
                    <a:pt x="29393" y="10799"/>
                    <a:pt x="27844" y="7061"/>
                    <a:pt x="25088" y="4305"/>
                  </a:cubicBezTo>
                  <a:cubicBezTo>
                    <a:pt x="22332" y="1550"/>
                    <a:pt x="18594" y="0"/>
                    <a:pt x="1469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 name="Google Shape;237;p28"/>
            <p:cNvSpPr/>
            <p:nvPr/>
          </p:nvSpPr>
          <p:spPr>
            <a:xfrm>
              <a:off x="916275" y="2357800"/>
              <a:ext cx="798400" cy="791325"/>
            </a:xfrm>
            <a:custGeom>
              <a:rect b="b" l="l" r="r" t="t"/>
              <a:pathLst>
                <a:path extrusionOk="0" h="31653" w="31936">
                  <a:moveTo>
                    <a:pt x="13686" y="1298"/>
                  </a:moveTo>
                  <a:lnTo>
                    <a:pt x="13689" y="1317"/>
                  </a:lnTo>
                  <a:lnTo>
                    <a:pt x="13626" y="1324"/>
                  </a:lnTo>
                  <a:lnTo>
                    <a:pt x="13623" y="1305"/>
                  </a:lnTo>
                  <a:lnTo>
                    <a:pt x="13686" y="1298"/>
                  </a:lnTo>
                  <a:close/>
                  <a:moveTo>
                    <a:pt x="14307" y="1323"/>
                  </a:moveTo>
                  <a:lnTo>
                    <a:pt x="14311" y="1380"/>
                  </a:lnTo>
                  <a:lnTo>
                    <a:pt x="14291" y="1383"/>
                  </a:lnTo>
                  <a:lnTo>
                    <a:pt x="14286" y="1326"/>
                  </a:lnTo>
                  <a:lnTo>
                    <a:pt x="14307" y="1323"/>
                  </a:lnTo>
                  <a:close/>
                  <a:moveTo>
                    <a:pt x="14555" y="1120"/>
                  </a:moveTo>
                  <a:cubicBezTo>
                    <a:pt x="14561" y="1155"/>
                    <a:pt x="14567" y="1186"/>
                    <a:pt x="14575" y="1227"/>
                  </a:cubicBezTo>
                  <a:cubicBezTo>
                    <a:pt x="14525" y="1236"/>
                    <a:pt x="14486" y="1243"/>
                    <a:pt x="14447" y="1251"/>
                  </a:cubicBezTo>
                  <a:cubicBezTo>
                    <a:pt x="14440" y="1261"/>
                    <a:pt x="14435" y="1269"/>
                    <a:pt x="14431" y="1275"/>
                  </a:cubicBezTo>
                  <a:lnTo>
                    <a:pt x="14431" y="1275"/>
                  </a:lnTo>
                  <a:cubicBezTo>
                    <a:pt x="14430" y="1273"/>
                    <a:pt x="14428" y="1270"/>
                    <a:pt x="14427" y="1267"/>
                  </a:cubicBezTo>
                  <a:lnTo>
                    <a:pt x="14427" y="1267"/>
                  </a:lnTo>
                  <a:cubicBezTo>
                    <a:pt x="14425" y="1274"/>
                    <a:pt x="14423" y="1281"/>
                    <a:pt x="14421" y="1289"/>
                  </a:cubicBezTo>
                  <a:lnTo>
                    <a:pt x="14421" y="1289"/>
                  </a:lnTo>
                  <a:cubicBezTo>
                    <a:pt x="14423" y="1286"/>
                    <a:pt x="14427" y="1282"/>
                    <a:pt x="14431" y="1275"/>
                  </a:cubicBezTo>
                  <a:lnTo>
                    <a:pt x="14431" y="1275"/>
                  </a:lnTo>
                  <a:cubicBezTo>
                    <a:pt x="14440" y="1293"/>
                    <a:pt x="14448" y="1310"/>
                    <a:pt x="14452" y="1329"/>
                  </a:cubicBezTo>
                  <a:cubicBezTo>
                    <a:pt x="14454" y="1337"/>
                    <a:pt x="14432" y="1351"/>
                    <a:pt x="14388" y="1396"/>
                  </a:cubicBezTo>
                  <a:cubicBezTo>
                    <a:pt x="14402" y="1353"/>
                    <a:pt x="14413" y="1318"/>
                    <a:pt x="14421" y="1289"/>
                  </a:cubicBezTo>
                  <a:lnTo>
                    <a:pt x="14421" y="1289"/>
                  </a:lnTo>
                  <a:cubicBezTo>
                    <a:pt x="14418" y="1292"/>
                    <a:pt x="14416" y="1293"/>
                    <a:pt x="14415" y="1293"/>
                  </a:cubicBezTo>
                  <a:cubicBezTo>
                    <a:pt x="14410" y="1293"/>
                    <a:pt x="14414" y="1272"/>
                    <a:pt x="14419" y="1252"/>
                  </a:cubicBezTo>
                  <a:cubicBezTo>
                    <a:pt x="14421" y="1257"/>
                    <a:pt x="14424" y="1262"/>
                    <a:pt x="14427" y="1267"/>
                  </a:cubicBezTo>
                  <a:lnTo>
                    <a:pt x="14427" y="1267"/>
                  </a:lnTo>
                  <a:cubicBezTo>
                    <a:pt x="14447" y="1192"/>
                    <a:pt x="14448" y="1167"/>
                    <a:pt x="14448" y="1140"/>
                  </a:cubicBezTo>
                  <a:cubicBezTo>
                    <a:pt x="14486" y="1133"/>
                    <a:pt x="14513" y="1128"/>
                    <a:pt x="14555" y="1120"/>
                  </a:cubicBezTo>
                  <a:close/>
                  <a:moveTo>
                    <a:pt x="17402" y="1308"/>
                  </a:moveTo>
                  <a:cubicBezTo>
                    <a:pt x="17405" y="1346"/>
                    <a:pt x="17407" y="1373"/>
                    <a:pt x="17408" y="1398"/>
                  </a:cubicBezTo>
                  <a:lnTo>
                    <a:pt x="17363" y="1433"/>
                  </a:lnTo>
                  <a:cubicBezTo>
                    <a:pt x="17332" y="1404"/>
                    <a:pt x="17301" y="1376"/>
                    <a:pt x="17242" y="1321"/>
                  </a:cubicBezTo>
                  <a:cubicBezTo>
                    <a:pt x="17321" y="1315"/>
                    <a:pt x="17358" y="1312"/>
                    <a:pt x="17402" y="1308"/>
                  </a:cubicBezTo>
                  <a:close/>
                  <a:moveTo>
                    <a:pt x="14064" y="1408"/>
                  </a:moveTo>
                  <a:lnTo>
                    <a:pt x="14076" y="1457"/>
                  </a:lnTo>
                  <a:lnTo>
                    <a:pt x="13973" y="1468"/>
                  </a:lnTo>
                  <a:lnTo>
                    <a:pt x="13966" y="1442"/>
                  </a:lnTo>
                  <a:lnTo>
                    <a:pt x="14064" y="1408"/>
                  </a:lnTo>
                  <a:close/>
                  <a:moveTo>
                    <a:pt x="9038" y="1543"/>
                  </a:moveTo>
                  <a:lnTo>
                    <a:pt x="9062" y="1596"/>
                  </a:lnTo>
                  <a:lnTo>
                    <a:pt x="9040" y="1605"/>
                  </a:lnTo>
                  <a:lnTo>
                    <a:pt x="9016" y="1552"/>
                  </a:lnTo>
                  <a:lnTo>
                    <a:pt x="9038" y="1543"/>
                  </a:lnTo>
                  <a:close/>
                  <a:moveTo>
                    <a:pt x="10090" y="2275"/>
                  </a:moveTo>
                  <a:lnTo>
                    <a:pt x="10112" y="2328"/>
                  </a:lnTo>
                  <a:lnTo>
                    <a:pt x="10092" y="2336"/>
                  </a:lnTo>
                  <a:lnTo>
                    <a:pt x="10070" y="2283"/>
                  </a:lnTo>
                  <a:lnTo>
                    <a:pt x="10090" y="2275"/>
                  </a:lnTo>
                  <a:close/>
                  <a:moveTo>
                    <a:pt x="9408" y="2594"/>
                  </a:moveTo>
                  <a:lnTo>
                    <a:pt x="9416" y="2611"/>
                  </a:lnTo>
                  <a:lnTo>
                    <a:pt x="9356" y="2636"/>
                  </a:lnTo>
                  <a:lnTo>
                    <a:pt x="9349" y="2620"/>
                  </a:lnTo>
                  <a:lnTo>
                    <a:pt x="9408" y="2594"/>
                  </a:lnTo>
                  <a:close/>
                  <a:moveTo>
                    <a:pt x="22225" y="2748"/>
                  </a:moveTo>
                  <a:lnTo>
                    <a:pt x="22243" y="2759"/>
                  </a:lnTo>
                  <a:lnTo>
                    <a:pt x="22215" y="2809"/>
                  </a:lnTo>
                  <a:lnTo>
                    <a:pt x="22197" y="2800"/>
                  </a:lnTo>
                  <a:lnTo>
                    <a:pt x="22225" y="2748"/>
                  </a:lnTo>
                  <a:close/>
                  <a:moveTo>
                    <a:pt x="23439" y="3624"/>
                  </a:moveTo>
                  <a:lnTo>
                    <a:pt x="23456" y="3635"/>
                  </a:lnTo>
                  <a:lnTo>
                    <a:pt x="23423" y="3683"/>
                  </a:lnTo>
                  <a:lnTo>
                    <a:pt x="23406" y="3671"/>
                  </a:lnTo>
                  <a:lnTo>
                    <a:pt x="23439" y="3624"/>
                  </a:lnTo>
                  <a:close/>
                  <a:moveTo>
                    <a:pt x="7012" y="4052"/>
                  </a:moveTo>
                  <a:lnTo>
                    <a:pt x="7046" y="4097"/>
                  </a:lnTo>
                  <a:lnTo>
                    <a:pt x="7029" y="4109"/>
                  </a:lnTo>
                  <a:lnTo>
                    <a:pt x="6993" y="4064"/>
                  </a:lnTo>
                  <a:lnTo>
                    <a:pt x="7012" y="4052"/>
                  </a:lnTo>
                  <a:close/>
                  <a:moveTo>
                    <a:pt x="24607" y="4150"/>
                  </a:moveTo>
                  <a:lnTo>
                    <a:pt x="24623" y="4164"/>
                  </a:lnTo>
                  <a:lnTo>
                    <a:pt x="24586" y="4208"/>
                  </a:lnTo>
                  <a:lnTo>
                    <a:pt x="24570" y="4195"/>
                  </a:lnTo>
                  <a:lnTo>
                    <a:pt x="24607" y="4150"/>
                  </a:lnTo>
                  <a:close/>
                  <a:moveTo>
                    <a:pt x="26968" y="6009"/>
                  </a:moveTo>
                  <a:lnTo>
                    <a:pt x="26990" y="6029"/>
                  </a:lnTo>
                  <a:lnTo>
                    <a:pt x="26931" y="6106"/>
                  </a:lnTo>
                  <a:lnTo>
                    <a:pt x="26892" y="6067"/>
                  </a:lnTo>
                  <a:lnTo>
                    <a:pt x="26968" y="6009"/>
                  </a:lnTo>
                  <a:close/>
                  <a:moveTo>
                    <a:pt x="4341" y="6728"/>
                  </a:moveTo>
                  <a:lnTo>
                    <a:pt x="4385" y="6763"/>
                  </a:lnTo>
                  <a:lnTo>
                    <a:pt x="4372" y="6779"/>
                  </a:lnTo>
                  <a:lnTo>
                    <a:pt x="4326" y="6744"/>
                  </a:lnTo>
                  <a:lnTo>
                    <a:pt x="4341" y="6728"/>
                  </a:lnTo>
                  <a:close/>
                  <a:moveTo>
                    <a:pt x="3835" y="7604"/>
                  </a:moveTo>
                  <a:cubicBezTo>
                    <a:pt x="3835" y="7604"/>
                    <a:pt x="3835" y="7605"/>
                    <a:pt x="3835" y="7605"/>
                  </a:cubicBezTo>
                  <a:cubicBezTo>
                    <a:pt x="3835" y="7604"/>
                    <a:pt x="3835" y="7604"/>
                    <a:pt x="3835" y="7604"/>
                  </a:cubicBezTo>
                  <a:close/>
                  <a:moveTo>
                    <a:pt x="2580" y="9569"/>
                  </a:moveTo>
                  <a:lnTo>
                    <a:pt x="2595" y="9635"/>
                  </a:lnTo>
                  <a:lnTo>
                    <a:pt x="2595" y="9635"/>
                  </a:lnTo>
                  <a:cubicBezTo>
                    <a:pt x="2572" y="9623"/>
                    <a:pt x="2563" y="9603"/>
                    <a:pt x="2555" y="9581"/>
                  </a:cubicBezTo>
                  <a:lnTo>
                    <a:pt x="2580" y="9569"/>
                  </a:lnTo>
                  <a:close/>
                  <a:moveTo>
                    <a:pt x="2596" y="9635"/>
                  </a:moveTo>
                  <a:lnTo>
                    <a:pt x="2596" y="9637"/>
                  </a:lnTo>
                  <a:lnTo>
                    <a:pt x="2581" y="9644"/>
                  </a:lnTo>
                  <a:cubicBezTo>
                    <a:pt x="2603" y="9656"/>
                    <a:pt x="2612" y="9676"/>
                    <a:pt x="2621" y="9698"/>
                  </a:cubicBezTo>
                  <a:lnTo>
                    <a:pt x="2596" y="9710"/>
                  </a:lnTo>
                  <a:lnTo>
                    <a:pt x="2580" y="9642"/>
                  </a:lnTo>
                  <a:lnTo>
                    <a:pt x="2596" y="9635"/>
                  </a:lnTo>
                  <a:close/>
                  <a:moveTo>
                    <a:pt x="1922" y="11251"/>
                  </a:moveTo>
                  <a:lnTo>
                    <a:pt x="1969" y="11262"/>
                  </a:lnTo>
                  <a:lnTo>
                    <a:pt x="1938" y="11368"/>
                  </a:lnTo>
                  <a:lnTo>
                    <a:pt x="1910" y="11364"/>
                  </a:lnTo>
                  <a:lnTo>
                    <a:pt x="1922" y="11251"/>
                  </a:lnTo>
                  <a:close/>
                  <a:moveTo>
                    <a:pt x="1921" y="11465"/>
                  </a:moveTo>
                  <a:lnTo>
                    <a:pt x="1975" y="11483"/>
                  </a:lnTo>
                  <a:lnTo>
                    <a:pt x="1969" y="11504"/>
                  </a:lnTo>
                  <a:lnTo>
                    <a:pt x="1915" y="11487"/>
                  </a:lnTo>
                  <a:lnTo>
                    <a:pt x="1921" y="11465"/>
                  </a:lnTo>
                  <a:close/>
                  <a:moveTo>
                    <a:pt x="563" y="12581"/>
                  </a:moveTo>
                  <a:lnTo>
                    <a:pt x="558" y="12642"/>
                  </a:lnTo>
                  <a:lnTo>
                    <a:pt x="464" y="12623"/>
                  </a:lnTo>
                  <a:lnTo>
                    <a:pt x="465" y="12588"/>
                  </a:lnTo>
                  <a:lnTo>
                    <a:pt x="563" y="12581"/>
                  </a:lnTo>
                  <a:close/>
                  <a:moveTo>
                    <a:pt x="1656" y="13379"/>
                  </a:moveTo>
                  <a:lnTo>
                    <a:pt x="1713" y="13390"/>
                  </a:lnTo>
                  <a:lnTo>
                    <a:pt x="1709" y="13412"/>
                  </a:lnTo>
                  <a:lnTo>
                    <a:pt x="1653" y="13401"/>
                  </a:lnTo>
                  <a:lnTo>
                    <a:pt x="1656" y="13379"/>
                  </a:lnTo>
                  <a:close/>
                  <a:moveTo>
                    <a:pt x="1545" y="13877"/>
                  </a:moveTo>
                  <a:lnTo>
                    <a:pt x="1564" y="13878"/>
                  </a:lnTo>
                  <a:lnTo>
                    <a:pt x="1559" y="13944"/>
                  </a:lnTo>
                  <a:lnTo>
                    <a:pt x="1539" y="13941"/>
                  </a:lnTo>
                  <a:lnTo>
                    <a:pt x="1545" y="13877"/>
                  </a:lnTo>
                  <a:close/>
                  <a:moveTo>
                    <a:pt x="1506" y="14409"/>
                  </a:moveTo>
                  <a:lnTo>
                    <a:pt x="1541" y="14467"/>
                  </a:lnTo>
                  <a:lnTo>
                    <a:pt x="1528" y="14478"/>
                  </a:lnTo>
                  <a:lnTo>
                    <a:pt x="1539" y="14467"/>
                  </a:lnTo>
                  <a:cubicBezTo>
                    <a:pt x="1514" y="14462"/>
                    <a:pt x="1500" y="14446"/>
                    <a:pt x="1485" y="14428"/>
                  </a:cubicBezTo>
                  <a:lnTo>
                    <a:pt x="1506" y="14409"/>
                  </a:lnTo>
                  <a:close/>
                  <a:moveTo>
                    <a:pt x="1528" y="14478"/>
                  </a:moveTo>
                  <a:cubicBezTo>
                    <a:pt x="1554" y="14483"/>
                    <a:pt x="1569" y="14500"/>
                    <a:pt x="1582" y="14517"/>
                  </a:cubicBezTo>
                  <a:lnTo>
                    <a:pt x="1563" y="14536"/>
                  </a:lnTo>
                  <a:lnTo>
                    <a:pt x="1528" y="14478"/>
                  </a:lnTo>
                  <a:close/>
                  <a:moveTo>
                    <a:pt x="1419" y="15126"/>
                  </a:moveTo>
                  <a:cubicBezTo>
                    <a:pt x="1419" y="15128"/>
                    <a:pt x="1419" y="15129"/>
                    <a:pt x="1419" y="15131"/>
                  </a:cubicBezTo>
                  <a:lnTo>
                    <a:pt x="1419" y="15131"/>
                  </a:lnTo>
                  <a:lnTo>
                    <a:pt x="1415" y="15126"/>
                  </a:lnTo>
                  <a:lnTo>
                    <a:pt x="1415" y="15126"/>
                  </a:lnTo>
                  <a:lnTo>
                    <a:pt x="1419" y="15126"/>
                  </a:lnTo>
                  <a:close/>
                  <a:moveTo>
                    <a:pt x="1538" y="15004"/>
                  </a:moveTo>
                  <a:lnTo>
                    <a:pt x="1538" y="15004"/>
                  </a:lnTo>
                  <a:cubicBezTo>
                    <a:pt x="1537" y="15048"/>
                    <a:pt x="1535" y="15083"/>
                    <a:pt x="1534" y="15129"/>
                  </a:cubicBezTo>
                  <a:cubicBezTo>
                    <a:pt x="1492" y="15131"/>
                    <a:pt x="1460" y="15132"/>
                    <a:pt x="1429" y="15133"/>
                  </a:cubicBezTo>
                  <a:lnTo>
                    <a:pt x="1429" y="15133"/>
                  </a:lnTo>
                  <a:cubicBezTo>
                    <a:pt x="1451" y="15059"/>
                    <a:pt x="1491" y="15034"/>
                    <a:pt x="1538" y="15004"/>
                  </a:cubicBezTo>
                  <a:close/>
                  <a:moveTo>
                    <a:pt x="1386" y="15131"/>
                  </a:moveTo>
                  <a:cubicBezTo>
                    <a:pt x="1369" y="15185"/>
                    <a:pt x="1341" y="15188"/>
                    <a:pt x="1310" y="15189"/>
                  </a:cubicBezTo>
                  <a:cubicBezTo>
                    <a:pt x="1307" y="15174"/>
                    <a:pt x="1306" y="15160"/>
                    <a:pt x="1306" y="15145"/>
                  </a:cubicBezTo>
                  <a:lnTo>
                    <a:pt x="1386" y="15131"/>
                  </a:lnTo>
                  <a:close/>
                  <a:moveTo>
                    <a:pt x="1459" y="15399"/>
                  </a:moveTo>
                  <a:lnTo>
                    <a:pt x="1459" y="15466"/>
                  </a:lnTo>
                  <a:lnTo>
                    <a:pt x="1439" y="15466"/>
                  </a:lnTo>
                  <a:lnTo>
                    <a:pt x="1439" y="15399"/>
                  </a:lnTo>
                  <a:close/>
                  <a:moveTo>
                    <a:pt x="31403" y="15627"/>
                  </a:moveTo>
                  <a:lnTo>
                    <a:pt x="31422" y="15629"/>
                  </a:lnTo>
                  <a:lnTo>
                    <a:pt x="31417" y="15698"/>
                  </a:lnTo>
                  <a:lnTo>
                    <a:pt x="31397" y="15697"/>
                  </a:lnTo>
                  <a:lnTo>
                    <a:pt x="31403" y="15627"/>
                  </a:lnTo>
                  <a:close/>
                  <a:moveTo>
                    <a:pt x="31210" y="15819"/>
                  </a:moveTo>
                  <a:lnTo>
                    <a:pt x="31239" y="15820"/>
                  </a:lnTo>
                  <a:lnTo>
                    <a:pt x="31227" y="15957"/>
                  </a:lnTo>
                  <a:lnTo>
                    <a:pt x="31200" y="15954"/>
                  </a:lnTo>
                  <a:lnTo>
                    <a:pt x="31210" y="15819"/>
                  </a:lnTo>
                  <a:close/>
                  <a:moveTo>
                    <a:pt x="1487" y="16020"/>
                  </a:moveTo>
                  <a:lnTo>
                    <a:pt x="1487" y="16042"/>
                  </a:lnTo>
                  <a:lnTo>
                    <a:pt x="1429" y="16044"/>
                  </a:lnTo>
                  <a:lnTo>
                    <a:pt x="1429" y="16020"/>
                  </a:lnTo>
                  <a:close/>
                  <a:moveTo>
                    <a:pt x="31564" y="16226"/>
                  </a:moveTo>
                  <a:lnTo>
                    <a:pt x="31622" y="16234"/>
                  </a:lnTo>
                  <a:lnTo>
                    <a:pt x="31620" y="16257"/>
                  </a:lnTo>
                  <a:lnTo>
                    <a:pt x="31563" y="16250"/>
                  </a:lnTo>
                  <a:lnTo>
                    <a:pt x="31564" y="16226"/>
                  </a:lnTo>
                  <a:close/>
                  <a:moveTo>
                    <a:pt x="31299" y="16316"/>
                  </a:moveTo>
                  <a:cubicBezTo>
                    <a:pt x="31319" y="16316"/>
                    <a:pt x="31351" y="16329"/>
                    <a:pt x="31398" y="16360"/>
                  </a:cubicBezTo>
                  <a:cubicBezTo>
                    <a:pt x="31351" y="16388"/>
                    <a:pt x="31313" y="16410"/>
                    <a:pt x="31275" y="16432"/>
                  </a:cubicBezTo>
                  <a:cubicBezTo>
                    <a:pt x="31263" y="16370"/>
                    <a:pt x="31257" y="16316"/>
                    <a:pt x="31299" y="16316"/>
                  </a:cubicBezTo>
                  <a:close/>
                  <a:moveTo>
                    <a:pt x="345" y="16531"/>
                  </a:moveTo>
                  <a:lnTo>
                    <a:pt x="346" y="16554"/>
                  </a:lnTo>
                  <a:lnTo>
                    <a:pt x="289" y="16557"/>
                  </a:lnTo>
                  <a:lnTo>
                    <a:pt x="287" y="16532"/>
                  </a:lnTo>
                  <a:lnTo>
                    <a:pt x="345" y="16531"/>
                  </a:lnTo>
                  <a:close/>
                  <a:moveTo>
                    <a:pt x="947" y="16628"/>
                  </a:moveTo>
                  <a:lnTo>
                    <a:pt x="988" y="16682"/>
                  </a:lnTo>
                  <a:cubicBezTo>
                    <a:pt x="961" y="16682"/>
                    <a:pt x="945" y="16666"/>
                    <a:pt x="929" y="16651"/>
                  </a:cubicBezTo>
                  <a:lnTo>
                    <a:pt x="947" y="16628"/>
                  </a:lnTo>
                  <a:close/>
                  <a:moveTo>
                    <a:pt x="988" y="16682"/>
                  </a:moveTo>
                  <a:lnTo>
                    <a:pt x="977" y="16697"/>
                  </a:lnTo>
                  <a:cubicBezTo>
                    <a:pt x="1004" y="16697"/>
                    <a:pt x="1019" y="16713"/>
                    <a:pt x="1036" y="16728"/>
                  </a:cubicBezTo>
                  <a:lnTo>
                    <a:pt x="1022" y="16750"/>
                  </a:lnTo>
                  <a:cubicBezTo>
                    <a:pt x="1005" y="16732"/>
                    <a:pt x="989" y="16715"/>
                    <a:pt x="976" y="16697"/>
                  </a:cubicBezTo>
                  <a:lnTo>
                    <a:pt x="988" y="16682"/>
                  </a:lnTo>
                  <a:close/>
                  <a:moveTo>
                    <a:pt x="31554" y="16981"/>
                  </a:moveTo>
                  <a:lnTo>
                    <a:pt x="31573" y="16984"/>
                  </a:lnTo>
                  <a:lnTo>
                    <a:pt x="31560" y="17053"/>
                  </a:lnTo>
                  <a:lnTo>
                    <a:pt x="31541" y="17050"/>
                  </a:lnTo>
                  <a:lnTo>
                    <a:pt x="31554" y="16981"/>
                  </a:lnTo>
                  <a:close/>
                  <a:moveTo>
                    <a:pt x="31366" y="16598"/>
                  </a:moveTo>
                  <a:cubicBezTo>
                    <a:pt x="31407" y="16607"/>
                    <a:pt x="31436" y="16615"/>
                    <a:pt x="31475" y="16623"/>
                  </a:cubicBezTo>
                  <a:cubicBezTo>
                    <a:pt x="31433" y="16682"/>
                    <a:pt x="31405" y="16728"/>
                    <a:pt x="31369" y="16772"/>
                  </a:cubicBezTo>
                  <a:lnTo>
                    <a:pt x="31345" y="16734"/>
                  </a:lnTo>
                  <a:lnTo>
                    <a:pt x="31345" y="16734"/>
                  </a:lnTo>
                  <a:cubicBezTo>
                    <a:pt x="31351" y="16778"/>
                    <a:pt x="31367" y="16813"/>
                    <a:pt x="31385" y="16850"/>
                  </a:cubicBezTo>
                  <a:cubicBezTo>
                    <a:pt x="31339" y="16991"/>
                    <a:pt x="31257" y="17084"/>
                    <a:pt x="31114" y="17105"/>
                  </a:cubicBezTo>
                  <a:cubicBezTo>
                    <a:pt x="31120" y="17055"/>
                    <a:pt x="31126" y="16996"/>
                    <a:pt x="31133" y="16928"/>
                  </a:cubicBezTo>
                  <a:cubicBezTo>
                    <a:pt x="31169" y="16925"/>
                    <a:pt x="31195" y="16922"/>
                    <a:pt x="31233" y="16918"/>
                  </a:cubicBezTo>
                  <a:cubicBezTo>
                    <a:pt x="31261" y="16859"/>
                    <a:pt x="31292" y="16790"/>
                    <a:pt x="31325" y="16721"/>
                  </a:cubicBezTo>
                  <a:cubicBezTo>
                    <a:pt x="31353" y="16694"/>
                    <a:pt x="31358" y="16653"/>
                    <a:pt x="31366" y="16598"/>
                  </a:cubicBezTo>
                  <a:close/>
                  <a:moveTo>
                    <a:pt x="30449" y="17155"/>
                  </a:moveTo>
                  <a:lnTo>
                    <a:pt x="30507" y="17165"/>
                  </a:lnTo>
                  <a:lnTo>
                    <a:pt x="30502" y="17185"/>
                  </a:lnTo>
                  <a:lnTo>
                    <a:pt x="30446" y="17175"/>
                  </a:lnTo>
                  <a:lnTo>
                    <a:pt x="30449" y="17155"/>
                  </a:lnTo>
                  <a:close/>
                  <a:moveTo>
                    <a:pt x="31355" y="17088"/>
                  </a:moveTo>
                  <a:lnTo>
                    <a:pt x="31383" y="17093"/>
                  </a:lnTo>
                  <a:lnTo>
                    <a:pt x="31358" y="17230"/>
                  </a:lnTo>
                  <a:lnTo>
                    <a:pt x="31329" y="17225"/>
                  </a:lnTo>
                  <a:lnTo>
                    <a:pt x="31355" y="17088"/>
                  </a:lnTo>
                  <a:close/>
                  <a:moveTo>
                    <a:pt x="30618" y="17241"/>
                  </a:moveTo>
                  <a:lnTo>
                    <a:pt x="30713" y="17259"/>
                  </a:lnTo>
                  <a:lnTo>
                    <a:pt x="30711" y="17291"/>
                  </a:lnTo>
                  <a:lnTo>
                    <a:pt x="30614" y="17299"/>
                  </a:lnTo>
                  <a:lnTo>
                    <a:pt x="30614" y="17299"/>
                  </a:lnTo>
                  <a:lnTo>
                    <a:pt x="30618" y="17241"/>
                  </a:lnTo>
                  <a:close/>
                  <a:moveTo>
                    <a:pt x="30505" y="17277"/>
                  </a:moveTo>
                  <a:lnTo>
                    <a:pt x="30523" y="17280"/>
                  </a:lnTo>
                  <a:lnTo>
                    <a:pt x="30511" y="17344"/>
                  </a:lnTo>
                  <a:lnTo>
                    <a:pt x="30492" y="17341"/>
                  </a:lnTo>
                  <a:lnTo>
                    <a:pt x="30505" y="17277"/>
                  </a:lnTo>
                  <a:close/>
                  <a:moveTo>
                    <a:pt x="30843" y="17341"/>
                  </a:moveTo>
                  <a:lnTo>
                    <a:pt x="30863" y="17346"/>
                  </a:lnTo>
                  <a:lnTo>
                    <a:pt x="30849" y="17412"/>
                  </a:lnTo>
                  <a:lnTo>
                    <a:pt x="30830" y="17408"/>
                  </a:lnTo>
                  <a:lnTo>
                    <a:pt x="30843" y="17341"/>
                  </a:lnTo>
                  <a:close/>
                  <a:moveTo>
                    <a:pt x="30626" y="17458"/>
                  </a:moveTo>
                  <a:lnTo>
                    <a:pt x="30682" y="17469"/>
                  </a:lnTo>
                  <a:lnTo>
                    <a:pt x="30683" y="17469"/>
                  </a:lnTo>
                  <a:lnTo>
                    <a:pt x="30679" y="17491"/>
                  </a:lnTo>
                  <a:lnTo>
                    <a:pt x="30621" y="17480"/>
                  </a:lnTo>
                  <a:lnTo>
                    <a:pt x="30626" y="17458"/>
                  </a:lnTo>
                  <a:close/>
                  <a:moveTo>
                    <a:pt x="31173" y="17372"/>
                  </a:moveTo>
                  <a:lnTo>
                    <a:pt x="31173" y="17372"/>
                  </a:lnTo>
                  <a:cubicBezTo>
                    <a:pt x="31117" y="17469"/>
                    <a:pt x="31086" y="17524"/>
                    <a:pt x="31045" y="17596"/>
                  </a:cubicBezTo>
                  <a:cubicBezTo>
                    <a:pt x="31016" y="17543"/>
                    <a:pt x="30996" y="17508"/>
                    <a:pt x="30969" y="17459"/>
                  </a:cubicBezTo>
                  <a:cubicBezTo>
                    <a:pt x="31027" y="17434"/>
                    <a:pt x="31082" y="17411"/>
                    <a:pt x="31173" y="17372"/>
                  </a:cubicBezTo>
                  <a:close/>
                  <a:moveTo>
                    <a:pt x="31485" y="17565"/>
                  </a:moveTo>
                  <a:lnTo>
                    <a:pt x="31541" y="17577"/>
                  </a:lnTo>
                  <a:lnTo>
                    <a:pt x="31536" y="17600"/>
                  </a:lnTo>
                  <a:lnTo>
                    <a:pt x="31481" y="17589"/>
                  </a:lnTo>
                  <a:lnTo>
                    <a:pt x="31485" y="17565"/>
                  </a:lnTo>
                  <a:close/>
                  <a:moveTo>
                    <a:pt x="1379" y="17640"/>
                  </a:moveTo>
                  <a:lnTo>
                    <a:pt x="1382" y="17662"/>
                  </a:lnTo>
                  <a:lnTo>
                    <a:pt x="1325" y="17670"/>
                  </a:lnTo>
                  <a:lnTo>
                    <a:pt x="1322" y="17647"/>
                  </a:lnTo>
                  <a:lnTo>
                    <a:pt x="1379" y="17640"/>
                  </a:lnTo>
                  <a:close/>
                  <a:moveTo>
                    <a:pt x="31144" y="17612"/>
                  </a:moveTo>
                  <a:lnTo>
                    <a:pt x="31163" y="17617"/>
                  </a:lnTo>
                  <a:lnTo>
                    <a:pt x="31149" y="17684"/>
                  </a:lnTo>
                  <a:lnTo>
                    <a:pt x="31130" y="17680"/>
                  </a:lnTo>
                  <a:lnTo>
                    <a:pt x="31144" y="17612"/>
                  </a:lnTo>
                  <a:close/>
                  <a:moveTo>
                    <a:pt x="30964" y="17720"/>
                  </a:moveTo>
                  <a:lnTo>
                    <a:pt x="30979" y="17745"/>
                  </a:lnTo>
                  <a:lnTo>
                    <a:pt x="30925" y="17779"/>
                  </a:lnTo>
                  <a:lnTo>
                    <a:pt x="30925" y="17779"/>
                  </a:lnTo>
                  <a:cubicBezTo>
                    <a:pt x="30932" y="17749"/>
                    <a:pt x="30948" y="17734"/>
                    <a:pt x="30964" y="17720"/>
                  </a:cubicBezTo>
                  <a:close/>
                  <a:moveTo>
                    <a:pt x="30916" y="17764"/>
                  </a:moveTo>
                  <a:lnTo>
                    <a:pt x="30924" y="17779"/>
                  </a:lnTo>
                  <a:lnTo>
                    <a:pt x="30924" y="17779"/>
                  </a:lnTo>
                  <a:lnTo>
                    <a:pt x="30923" y="17780"/>
                  </a:lnTo>
                  <a:lnTo>
                    <a:pt x="30914" y="17765"/>
                  </a:lnTo>
                  <a:cubicBezTo>
                    <a:pt x="30908" y="17795"/>
                    <a:pt x="30892" y="17811"/>
                    <a:pt x="30874" y="17825"/>
                  </a:cubicBezTo>
                  <a:lnTo>
                    <a:pt x="30861" y="17800"/>
                  </a:lnTo>
                  <a:lnTo>
                    <a:pt x="30916" y="17764"/>
                  </a:lnTo>
                  <a:close/>
                  <a:moveTo>
                    <a:pt x="30683" y="17702"/>
                  </a:moveTo>
                  <a:cubicBezTo>
                    <a:pt x="30682" y="17759"/>
                    <a:pt x="30680" y="17790"/>
                    <a:pt x="30679" y="17834"/>
                  </a:cubicBezTo>
                  <a:cubicBezTo>
                    <a:pt x="30643" y="17836"/>
                    <a:pt x="30611" y="17836"/>
                    <a:pt x="30512" y="17837"/>
                  </a:cubicBezTo>
                  <a:cubicBezTo>
                    <a:pt x="30596" y="17771"/>
                    <a:pt x="30632" y="17743"/>
                    <a:pt x="30683" y="17702"/>
                  </a:cubicBezTo>
                  <a:close/>
                  <a:moveTo>
                    <a:pt x="31604" y="17858"/>
                  </a:moveTo>
                  <a:lnTo>
                    <a:pt x="31604" y="17858"/>
                  </a:lnTo>
                  <a:cubicBezTo>
                    <a:pt x="31604" y="17858"/>
                    <a:pt x="31604" y="17858"/>
                    <a:pt x="31604" y="17858"/>
                  </a:cubicBezTo>
                  <a:cubicBezTo>
                    <a:pt x="31604" y="17858"/>
                    <a:pt x="31604" y="17858"/>
                    <a:pt x="31604" y="17858"/>
                  </a:cubicBezTo>
                  <a:close/>
                  <a:moveTo>
                    <a:pt x="31238" y="17940"/>
                  </a:moveTo>
                  <a:lnTo>
                    <a:pt x="31294" y="17953"/>
                  </a:lnTo>
                  <a:lnTo>
                    <a:pt x="31289" y="17977"/>
                  </a:lnTo>
                  <a:lnTo>
                    <a:pt x="31233" y="17964"/>
                  </a:lnTo>
                  <a:lnTo>
                    <a:pt x="31238" y="17940"/>
                  </a:lnTo>
                  <a:close/>
                  <a:moveTo>
                    <a:pt x="31144" y="18131"/>
                  </a:moveTo>
                  <a:lnTo>
                    <a:pt x="31200" y="18146"/>
                  </a:lnTo>
                  <a:lnTo>
                    <a:pt x="31195" y="18168"/>
                  </a:lnTo>
                  <a:lnTo>
                    <a:pt x="31139" y="18155"/>
                  </a:lnTo>
                  <a:lnTo>
                    <a:pt x="31144" y="18131"/>
                  </a:lnTo>
                  <a:close/>
                  <a:moveTo>
                    <a:pt x="30589" y="18176"/>
                  </a:moveTo>
                  <a:lnTo>
                    <a:pt x="30579" y="18233"/>
                  </a:lnTo>
                  <a:lnTo>
                    <a:pt x="30487" y="18208"/>
                  </a:lnTo>
                  <a:lnTo>
                    <a:pt x="30492" y="18177"/>
                  </a:lnTo>
                  <a:lnTo>
                    <a:pt x="30589" y="18176"/>
                  </a:lnTo>
                  <a:close/>
                  <a:moveTo>
                    <a:pt x="31481" y="18207"/>
                  </a:moveTo>
                  <a:cubicBezTo>
                    <a:pt x="31517" y="18207"/>
                    <a:pt x="31544" y="18208"/>
                    <a:pt x="31594" y="18208"/>
                  </a:cubicBezTo>
                  <a:cubicBezTo>
                    <a:pt x="31582" y="18273"/>
                    <a:pt x="31576" y="18304"/>
                    <a:pt x="31573" y="18324"/>
                  </a:cubicBezTo>
                  <a:lnTo>
                    <a:pt x="31572" y="18324"/>
                  </a:lnTo>
                  <a:cubicBezTo>
                    <a:pt x="31547" y="18292"/>
                    <a:pt x="31519" y="18255"/>
                    <a:pt x="31481" y="18207"/>
                  </a:cubicBezTo>
                  <a:close/>
                  <a:moveTo>
                    <a:pt x="30596" y="18324"/>
                  </a:moveTo>
                  <a:lnTo>
                    <a:pt x="30608" y="18349"/>
                  </a:lnTo>
                  <a:lnTo>
                    <a:pt x="30549" y="18382"/>
                  </a:lnTo>
                  <a:lnTo>
                    <a:pt x="30546" y="18375"/>
                  </a:lnTo>
                  <a:lnTo>
                    <a:pt x="30546" y="18375"/>
                  </a:lnTo>
                  <a:cubicBezTo>
                    <a:pt x="30576" y="18341"/>
                    <a:pt x="30586" y="18333"/>
                    <a:pt x="30596" y="18324"/>
                  </a:cubicBezTo>
                  <a:close/>
                  <a:moveTo>
                    <a:pt x="31099" y="18329"/>
                  </a:moveTo>
                  <a:lnTo>
                    <a:pt x="31210" y="18357"/>
                  </a:lnTo>
                  <a:lnTo>
                    <a:pt x="31200" y="18390"/>
                  </a:lnTo>
                  <a:lnTo>
                    <a:pt x="31089" y="18361"/>
                  </a:lnTo>
                  <a:lnTo>
                    <a:pt x="31099" y="18329"/>
                  </a:lnTo>
                  <a:close/>
                  <a:moveTo>
                    <a:pt x="30521" y="18367"/>
                  </a:moveTo>
                  <a:cubicBezTo>
                    <a:pt x="30521" y="18375"/>
                    <a:pt x="30521" y="18382"/>
                    <a:pt x="30521" y="18390"/>
                  </a:cubicBezTo>
                  <a:lnTo>
                    <a:pt x="30521" y="18390"/>
                  </a:lnTo>
                  <a:cubicBezTo>
                    <a:pt x="30509" y="18403"/>
                    <a:pt x="30502" y="18409"/>
                    <a:pt x="30500" y="18409"/>
                  </a:cubicBezTo>
                  <a:cubicBezTo>
                    <a:pt x="30496" y="18409"/>
                    <a:pt x="30509" y="18388"/>
                    <a:pt x="30521" y="18367"/>
                  </a:cubicBezTo>
                  <a:close/>
                  <a:moveTo>
                    <a:pt x="30521" y="18405"/>
                  </a:moveTo>
                  <a:cubicBezTo>
                    <a:pt x="30522" y="18425"/>
                    <a:pt x="30522" y="18444"/>
                    <a:pt x="30518" y="18464"/>
                  </a:cubicBezTo>
                  <a:cubicBezTo>
                    <a:pt x="30517" y="18473"/>
                    <a:pt x="30492" y="18480"/>
                    <a:pt x="30437" y="18511"/>
                  </a:cubicBezTo>
                  <a:cubicBezTo>
                    <a:pt x="30473" y="18465"/>
                    <a:pt x="30501" y="18431"/>
                    <a:pt x="30521" y="18405"/>
                  </a:cubicBezTo>
                  <a:close/>
                  <a:moveTo>
                    <a:pt x="1926" y="18504"/>
                  </a:moveTo>
                  <a:lnTo>
                    <a:pt x="1931" y="18526"/>
                  </a:lnTo>
                  <a:lnTo>
                    <a:pt x="1875" y="18536"/>
                  </a:lnTo>
                  <a:lnTo>
                    <a:pt x="1869" y="18514"/>
                  </a:lnTo>
                  <a:lnTo>
                    <a:pt x="1926" y="18504"/>
                  </a:lnTo>
                  <a:close/>
                  <a:moveTo>
                    <a:pt x="30680" y="18387"/>
                  </a:moveTo>
                  <a:lnTo>
                    <a:pt x="30680" y="18387"/>
                  </a:lnTo>
                  <a:cubicBezTo>
                    <a:pt x="30705" y="18471"/>
                    <a:pt x="30721" y="18530"/>
                    <a:pt x="30746" y="18617"/>
                  </a:cubicBezTo>
                  <a:cubicBezTo>
                    <a:pt x="30679" y="18561"/>
                    <a:pt x="30657" y="18485"/>
                    <a:pt x="30680" y="18387"/>
                  </a:cubicBezTo>
                  <a:close/>
                  <a:moveTo>
                    <a:pt x="1960" y="18744"/>
                  </a:moveTo>
                  <a:lnTo>
                    <a:pt x="1973" y="18808"/>
                  </a:lnTo>
                  <a:lnTo>
                    <a:pt x="1956" y="18813"/>
                  </a:lnTo>
                  <a:lnTo>
                    <a:pt x="1941" y="18748"/>
                  </a:lnTo>
                  <a:lnTo>
                    <a:pt x="1960" y="18744"/>
                  </a:lnTo>
                  <a:close/>
                  <a:moveTo>
                    <a:pt x="30183" y="18756"/>
                  </a:moveTo>
                  <a:cubicBezTo>
                    <a:pt x="30271" y="18756"/>
                    <a:pt x="30303" y="18823"/>
                    <a:pt x="30326" y="18894"/>
                  </a:cubicBezTo>
                  <a:cubicBezTo>
                    <a:pt x="30283" y="18942"/>
                    <a:pt x="30245" y="18989"/>
                    <a:pt x="30196" y="19044"/>
                  </a:cubicBezTo>
                  <a:cubicBezTo>
                    <a:pt x="30174" y="18951"/>
                    <a:pt x="30153" y="18864"/>
                    <a:pt x="30130" y="18763"/>
                  </a:cubicBezTo>
                  <a:cubicBezTo>
                    <a:pt x="30150" y="18758"/>
                    <a:pt x="30167" y="18756"/>
                    <a:pt x="30183" y="18756"/>
                  </a:cubicBezTo>
                  <a:close/>
                  <a:moveTo>
                    <a:pt x="31007" y="19253"/>
                  </a:moveTo>
                  <a:lnTo>
                    <a:pt x="31063" y="19270"/>
                  </a:lnTo>
                  <a:lnTo>
                    <a:pt x="31055" y="19292"/>
                  </a:lnTo>
                  <a:lnTo>
                    <a:pt x="31001" y="19275"/>
                  </a:lnTo>
                  <a:lnTo>
                    <a:pt x="31007" y="19253"/>
                  </a:lnTo>
                  <a:close/>
                  <a:moveTo>
                    <a:pt x="888" y="19175"/>
                  </a:moveTo>
                  <a:cubicBezTo>
                    <a:pt x="899" y="19216"/>
                    <a:pt x="913" y="19254"/>
                    <a:pt x="927" y="19304"/>
                  </a:cubicBezTo>
                  <a:cubicBezTo>
                    <a:pt x="883" y="19319"/>
                    <a:pt x="851" y="19329"/>
                    <a:pt x="816" y="19341"/>
                  </a:cubicBezTo>
                  <a:cubicBezTo>
                    <a:pt x="821" y="19358"/>
                    <a:pt x="826" y="19378"/>
                    <a:pt x="830" y="19398"/>
                  </a:cubicBezTo>
                  <a:lnTo>
                    <a:pt x="830" y="19398"/>
                  </a:lnTo>
                  <a:cubicBezTo>
                    <a:pt x="809" y="19393"/>
                    <a:pt x="792" y="19382"/>
                    <a:pt x="776" y="19370"/>
                  </a:cubicBezTo>
                  <a:lnTo>
                    <a:pt x="817" y="19336"/>
                  </a:lnTo>
                  <a:cubicBezTo>
                    <a:pt x="810" y="19295"/>
                    <a:pt x="802" y="19253"/>
                    <a:pt x="794" y="19205"/>
                  </a:cubicBezTo>
                  <a:cubicBezTo>
                    <a:pt x="826" y="19194"/>
                    <a:pt x="851" y="19186"/>
                    <a:pt x="888" y="19175"/>
                  </a:cubicBezTo>
                  <a:close/>
                  <a:moveTo>
                    <a:pt x="832" y="19407"/>
                  </a:moveTo>
                  <a:lnTo>
                    <a:pt x="832" y="19407"/>
                  </a:lnTo>
                  <a:cubicBezTo>
                    <a:pt x="855" y="19411"/>
                    <a:pt x="873" y="19425"/>
                    <a:pt x="892" y="19438"/>
                  </a:cubicBezTo>
                  <a:lnTo>
                    <a:pt x="880" y="19463"/>
                  </a:lnTo>
                  <a:lnTo>
                    <a:pt x="827" y="19414"/>
                  </a:lnTo>
                  <a:lnTo>
                    <a:pt x="832" y="19407"/>
                  </a:lnTo>
                  <a:close/>
                  <a:moveTo>
                    <a:pt x="30620" y="19466"/>
                  </a:moveTo>
                  <a:lnTo>
                    <a:pt x="30632" y="19494"/>
                  </a:lnTo>
                  <a:lnTo>
                    <a:pt x="30574" y="19523"/>
                  </a:lnTo>
                  <a:cubicBezTo>
                    <a:pt x="30585" y="19494"/>
                    <a:pt x="30602" y="19481"/>
                    <a:pt x="30620" y="19466"/>
                  </a:cubicBezTo>
                  <a:close/>
                  <a:moveTo>
                    <a:pt x="30568" y="19506"/>
                  </a:moveTo>
                  <a:lnTo>
                    <a:pt x="30574" y="19523"/>
                  </a:lnTo>
                  <a:lnTo>
                    <a:pt x="30567" y="19507"/>
                  </a:lnTo>
                  <a:cubicBezTo>
                    <a:pt x="30557" y="19537"/>
                    <a:pt x="30539" y="19550"/>
                    <a:pt x="30521" y="19563"/>
                  </a:cubicBezTo>
                  <a:lnTo>
                    <a:pt x="30510" y="19537"/>
                  </a:lnTo>
                  <a:lnTo>
                    <a:pt x="30568" y="19506"/>
                  </a:lnTo>
                  <a:close/>
                  <a:moveTo>
                    <a:pt x="31261" y="19163"/>
                  </a:moveTo>
                  <a:lnTo>
                    <a:pt x="31261" y="19163"/>
                  </a:lnTo>
                  <a:cubicBezTo>
                    <a:pt x="31241" y="19247"/>
                    <a:pt x="31214" y="19331"/>
                    <a:pt x="31202" y="19416"/>
                  </a:cubicBezTo>
                  <a:cubicBezTo>
                    <a:pt x="31192" y="19488"/>
                    <a:pt x="31202" y="19560"/>
                    <a:pt x="31202" y="19629"/>
                  </a:cubicBezTo>
                  <a:cubicBezTo>
                    <a:pt x="31142" y="19607"/>
                    <a:pt x="31097" y="19592"/>
                    <a:pt x="31033" y="19570"/>
                  </a:cubicBezTo>
                  <a:cubicBezTo>
                    <a:pt x="31069" y="19511"/>
                    <a:pt x="31117" y="19448"/>
                    <a:pt x="31149" y="19375"/>
                  </a:cubicBezTo>
                  <a:cubicBezTo>
                    <a:pt x="31182" y="19304"/>
                    <a:pt x="31197" y="19225"/>
                    <a:pt x="31261" y="19163"/>
                  </a:cubicBezTo>
                  <a:close/>
                  <a:moveTo>
                    <a:pt x="30202" y="19694"/>
                  </a:moveTo>
                  <a:lnTo>
                    <a:pt x="30256" y="19713"/>
                  </a:lnTo>
                  <a:lnTo>
                    <a:pt x="30248" y="19735"/>
                  </a:lnTo>
                  <a:lnTo>
                    <a:pt x="30193" y="19715"/>
                  </a:lnTo>
                  <a:lnTo>
                    <a:pt x="30202" y="19694"/>
                  </a:lnTo>
                  <a:close/>
                  <a:moveTo>
                    <a:pt x="30640" y="19591"/>
                  </a:moveTo>
                  <a:lnTo>
                    <a:pt x="30640" y="19591"/>
                  </a:lnTo>
                  <a:cubicBezTo>
                    <a:pt x="30652" y="19651"/>
                    <a:pt x="30661" y="19700"/>
                    <a:pt x="30665" y="19756"/>
                  </a:cubicBezTo>
                  <a:cubicBezTo>
                    <a:pt x="30587" y="19742"/>
                    <a:pt x="30526" y="19742"/>
                    <a:pt x="30640" y="19591"/>
                  </a:cubicBezTo>
                  <a:close/>
                  <a:moveTo>
                    <a:pt x="30017" y="19690"/>
                  </a:moveTo>
                  <a:lnTo>
                    <a:pt x="30065" y="19700"/>
                  </a:lnTo>
                  <a:lnTo>
                    <a:pt x="30024" y="19803"/>
                  </a:lnTo>
                  <a:lnTo>
                    <a:pt x="29998" y="19797"/>
                  </a:lnTo>
                  <a:lnTo>
                    <a:pt x="30017" y="19690"/>
                  </a:lnTo>
                  <a:close/>
                  <a:moveTo>
                    <a:pt x="30661" y="19990"/>
                  </a:moveTo>
                  <a:lnTo>
                    <a:pt x="30679" y="19997"/>
                  </a:lnTo>
                  <a:lnTo>
                    <a:pt x="30652" y="20062"/>
                  </a:lnTo>
                  <a:lnTo>
                    <a:pt x="30635" y="20054"/>
                  </a:lnTo>
                  <a:lnTo>
                    <a:pt x="30661" y="19990"/>
                  </a:lnTo>
                  <a:close/>
                  <a:moveTo>
                    <a:pt x="30663" y="20240"/>
                  </a:moveTo>
                  <a:lnTo>
                    <a:pt x="30715" y="20262"/>
                  </a:lnTo>
                  <a:lnTo>
                    <a:pt x="30707" y="20284"/>
                  </a:lnTo>
                  <a:lnTo>
                    <a:pt x="30654" y="20262"/>
                  </a:lnTo>
                  <a:lnTo>
                    <a:pt x="30663" y="20240"/>
                  </a:lnTo>
                  <a:close/>
                  <a:moveTo>
                    <a:pt x="29531" y="20277"/>
                  </a:moveTo>
                  <a:lnTo>
                    <a:pt x="29583" y="20299"/>
                  </a:lnTo>
                  <a:lnTo>
                    <a:pt x="29575" y="20319"/>
                  </a:lnTo>
                  <a:lnTo>
                    <a:pt x="29522" y="20296"/>
                  </a:lnTo>
                  <a:lnTo>
                    <a:pt x="29531" y="20277"/>
                  </a:lnTo>
                  <a:close/>
                  <a:moveTo>
                    <a:pt x="30452" y="20353"/>
                  </a:moveTo>
                  <a:lnTo>
                    <a:pt x="30468" y="20360"/>
                  </a:lnTo>
                  <a:lnTo>
                    <a:pt x="30443" y="20425"/>
                  </a:lnTo>
                  <a:lnTo>
                    <a:pt x="30426" y="20418"/>
                  </a:lnTo>
                  <a:lnTo>
                    <a:pt x="30452" y="20353"/>
                  </a:lnTo>
                  <a:close/>
                  <a:moveTo>
                    <a:pt x="30558" y="20343"/>
                  </a:moveTo>
                  <a:lnTo>
                    <a:pt x="30607" y="20355"/>
                  </a:lnTo>
                  <a:lnTo>
                    <a:pt x="30564" y="20462"/>
                  </a:lnTo>
                  <a:lnTo>
                    <a:pt x="30536" y="20456"/>
                  </a:lnTo>
                  <a:lnTo>
                    <a:pt x="30558" y="20343"/>
                  </a:lnTo>
                  <a:close/>
                  <a:moveTo>
                    <a:pt x="30801" y="20480"/>
                  </a:moveTo>
                  <a:lnTo>
                    <a:pt x="30801" y="20480"/>
                  </a:lnTo>
                  <a:cubicBezTo>
                    <a:pt x="30776" y="20556"/>
                    <a:pt x="30758" y="20616"/>
                    <a:pt x="30735" y="20690"/>
                  </a:cubicBezTo>
                  <a:cubicBezTo>
                    <a:pt x="30689" y="20677"/>
                    <a:pt x="30655" y="20666"/>
                    <a:pt x="30633" y="20659"/>
                  </a:cubicBezTo>
                  <a:cubicBezTo>
                    <a:pt x="30605" y="20672"/>
                    <a:pt x="30586" y="20686"/>
                    <a:pt x="30567" y="20697"/>
                  </a:cubicBezTo>
                  <a:lnTo>
                    <a:pt x="30558" y="20669"/>
                  </a:lnTo>
                  <a:lnTo>
                    <a:pt x="30620" y="20643"/>
                  </a:lnTo>
                  <a:lnTo>
                    <a:pt x="30624" y="20661"/>
                  </a:lnTo>
                  <a:cubicBezTo>
                    <a:pt x="30626" y="20609"/>
                    <a:pt x="30618" y="20569"/>
                    <a:pt x="30611" y="20522"/>
                  </a:cubicBezTo>
                  <a:cubicBezTo>
                    <a:pt x="30633" y="20522"/>
                    <a:pt x="30654" y="20523"/>
                    <a:pt x="30675" y="20523"/>
                  </a:cubicBezTo>
                  <a:cubicBezTo>
                    <a:pt x="30690" y="20523"/>
                    <a:pt x="30706" y="20523"/>
                    <a:pt x="30721" y="20521"/>
                  </a:cubicBezTo>
                  <a:cubicBezTo>
                    <a:pt x="30739" y="20519"/>
                    <a:pt x="30758" y="20502"/>
                    <a:pt x="30801" y="20480"/>
                  </a:cubicBezTo>
                  <a:close/>
                  <a:moveTo>
                    <a:pt x="30454" y="20758"/>
                  </a:moveTo>
                  <a:lnTo>
                    <a:pt x="30507" y="20781"/>
                  </a:lnTo>
                  <a:lnTo>
                    <a:pt x="30498" y="20803"/>
                  </a:lnTo>
                  <a:lnTo>
                    <a:pt x="30445" y="20778"/>
                  </a:lnTo>
                  <a:lnTo>
                    <a:pt x="30454" y="20758"/>
                  </a:lnTo>
                  <a:close/>
                  <a:moveTo>
                    <a:pt x="30009" y="20931"/>
                  </a:moveTo>
                  <a:lnTo>
                    <a:pt x="30062" y="20956"/>
                  </a:lnTo>
                  <a:lnTo>
                    <a:pt x="30053" y="20977"/>
                  </a:lnTo>
                  <a:lnTo>
                    <a:pt x="30000" y="20953"/>
                  </a:lnTo>
                  <a:lnTo>
                    <a:pt x="30009" y="20931"/>
                  </a:lnTo>
                  <a:close/>
                  <a:moveTo>
                    <a:pt x="30267" y="21027"/>
                  </a:moveTo>
                  <a:lnTo>
                    <a:pt x="30267" y="21027"/>
                  </a:lnTo>
                  <a:cubicBezTo>
                    <a:pt x="30258" y="21062"/>
                    <a:pt x="30252" y="21102"/>
                    <a:pt x="30233" y="21152"/>
                  </a:cubicBezTo>
                  <a:cubicBezTo>
                    <a:pt x="30176" y="21124"/>
                    <a:pt x="30130" y="21102"/>
                    <a:pt x="30050" y="21064"/>
                  </a:cubicBezTo>
                  <a:cubicBezTo>
                    <a:pt x="30143" y="21047"/>
                    <a:pt x="30199" y="21039"/>
                    <a:pt x="30267" y="21027"/>
                  </a:cubicBezTo>
                  <a:close/>
                  <a:moveTo>
                    <a:pt x="30434" y="20972"/>
                  </a:moveTo>
                  <a:cubicBezTo>
                    <a:pt x="30597" y="20972"/>
                    <a:pt x="30463" y="21141"/>
                    <a:pt x="30537" y="21198"/>
                  </a:cubicBezTo>
                  <a:cubicBezTo>
                    <a:pt x="30459" y="21223"/>
                    <a:pt x="30411" y="21234"/>
                    <a:pt x="30323" y="21258"/>
                  </a:cubicBezTo>
                  <a:cubicBezTo>
                    <a:pt x="30382" y="21139"/>
                    <a:pt x="30398" y="21049"/>
                    <a:pt x="30427" y="20972"/>
                  </a:cubicBezTo>
                  <a:cubicBezTo>
                    <a:pt x="30429" y="20972"/>
                    <a:pt x="30431" y="20972"/>
                    <a:pt x="30434" y="20972"/>
                  </a:cubicBezTo>
                  <a:close/>
                  <a:moveTo>
                    <a:pt x="2989" y="21250"/>
                  </a:moveTo>
                  <a:lnTo>
                    <a:pt x="3015" y="21311"/>
                  </a:lnTo>
                  <a:lnTo>
                    <a:pt x="2997" y="21318"/>
                  </a:lnTo>
                  <a:lnTo>
                    <a:pt x="2971" y="21258"/>
                  </a:lnTo>
                  <a:lnTo>
                    <a:pt x="2989" y="21250"/>
                  </a:lnTo>
                  <a:close/>
                  <a:moveTo>
                    <a:pt x="29507" y="21368"/>
                  </a:moveTo>
                  <a:cubicBezTo>
                    <a:pt x="29582" y="21368"/>
                    <a:pt x="29643" y="21396"/>
                    <a:pt x="29690" y="21453"/>
                  </a:cubicBezTo>
                  <a:lnTo>
                    <a:pt x="29690" y="21453"/>
                  </a:lnTo>
                  <a:cubicBezTo>
                    <a:pt x="29609" y="21442"/>
                    <a:pt x="29540" y="21406"/>
                    <a:pt x="29472" y="21370"/>
                  </a:cubicBezTo>
                  <a:cubicBezTo>
                    <a:pt x="29484" y="21368"/>
                    <a:pt x="29496" y="21368"/>
                    <a:pt x="29507" y="21368"/>
                  </a:cubicBezTo>
                  <a:close/>
                  <a:moveTo>
                    <a:pt x="29806" y="21424"/>
                  </a:moveTo>
                  <a:lnTo>
                    <a:pt x="29796" y="21483"/>
                  </a:lnTo>
                  <a:lnTo>
                    <a:pt x="29900" y="21604"/>
                  </a:lnTo>
                  <a:lnTo>
                    <a:pt x="29900" y="21604"/>
                  </a:lnTo>
                  <a:cubicBezTo>
                    <a:pt x="29876" y="21616"/>
                    <a:pt x="29852" y="21623"/>
                    <a:pt x="29829" y="21623"/>
                  </a:cubicBezTo>
                  <a:cubicBezTo>
                    <a:pt x="29799" y="21623"/>
                    <a:pt x="29769" y="21613"/>
                    <a:pt x="29739" y="21593"/>
                  </a:cubicBezTo>
                  <a:cubicBezTo>
                    <a:pt x="29758" y="21558"/>
                    <a:pt x="29777" y="21521"/>
                    <a:pt x="29796" y="21483"/>
                  </a:cubicBezTo>
                  <a:lnTo>
                    <a:pt x="29756" y="21462"/>
                  </a:lnTo>
                  <a:lnTo>
                    <a:pt x="29756" y="21462"/>
                  </a:lnTo>
                  <a:cubicBezTo>
                    <a:pt x="29778" y="21440"/>
                    <a:pt x="29792" y="21432"/>
                    <a:pt x="29806" y="21424"/>
                  </a:cubicBezTo>
                  <a:close/>
                  <a:moveTo>
                    <a:pt x="29984" y="21603"/>
                  </a:moveTo>
                  <a:cubicBezTo>
                    <a:pt x="30006" y="21603"/>
                    <a:pt x="30025" y="21610"/>
                    <a:pt x="30043" y="21618"/>
                  </a:cubicBezTo>
                  <a:lnTo>
                    <a:pt x="30027" y="21659"/>
                  </a:lnTo>
                  <a:lnTo>
                    <a:pt x="29915" y="21630"/>
                  </a:lnTo>
                  <a:lnTo>
                    <a:pt x="29918" y="21623"/>
                  </a:lnTo>
                  <a:lnTo>
                    <a:pt x="29918" y="21623"/>
                  </a:lnTo>
                  <a:cubicBezTo>
                    <a:pt x="29944" y="21608"/>
                    <a:pt x="29965" y="21603"/>
                    <a:pt x="29984" y="21603"/>
                  </a:cubicBezTo>
                  <a:close/>
                  <a:moveTo>
                    <a:pt x="30090" y="21811"/>
                  </a:moveTo>
                  <a:lnTo>
                    <a:pt x="30118" y="21821"/>
                  </a:lnTo>
                  <a:lnTo>
                    <a:pt x="30052" y="21996"/>
                  </a:lnTo>
                  <a:lnTo>
                    <a:pt x="30003" y="21977"/>
                  </a:lnTo>
                  <a:lnTo>
                    <a:pt x="30090" y="21811"/>
                  </a:lnTo>
                  <a:close/>
                  <a:moveTo>
                    <a:pt x="3355" y="22180"/>
                  </a:moveTo>
                  <a:lnTo>
                    <a:pt x="3374" y="22207"/>
                  </a:lnTo>
                  <a:lnTo>
                    <a:pt x="3301" y="22270"/>
                  </a:lnTo>
                  <a:lnTo>
                    <a:pt x="3270" y="22223"/>
                  </a:lnTo>
                  <a:lnTo>
                    <a:pt x="3355" y="22180"/>
                  </a:lnTo>
                  <a:close/>
                  <a:moveTo>
                    <a:pt x="28672" y="22457"/>
                  </a:moveTo>
                  <a:lnTo>
                    <a:pt x="28688" y="22467"/>
                  </a:lnTo>
                  <a:lnTo>
                    <a:pt x="28651" y="22523"/>
                  </a:lnTo>
                  <a:lnTo>
                    <a:pt x="28635" y="22511"/>
                  </a:lnTo>
                  <a:lnTo>
                    <a:pt x="28672" y="22457"/>
                  </a:lnTo>
                  <a:close/>
                  <a:moveTo>
                    <a:pt x="29238" y="22426"/>
                  </a:moveTo>
                  <a:cubicBezTo>
                    <a:pt x="29241" y="22525"/>
                    <a:pt x="29243" y="22570"/>
                    <a:pt x="29244" y="22638"/>
                  </a:cubicBezTo>
                  <a:cubicBezTo>
                    <a:pt x="29191" y="22620"/>
                    <a:pt x="29166" y="22611"/>
                    <a:pt x="29125" y="22598"/>
                  </a:cubicBezTo>
                  <a:cubicBezTo>
                    <a:pt x="29155" y="22553"/>
                    <a:pt x="29180" y="22514"/>
                    <a:pt x="29238" y="22426"/>
                  </a:cubicBezTo>
                  <a:close/>
                  <a:moveTo>
                    <a:pt x="30156" y="22570"/>
                  </a:moveTo>
                  <a:lnTo>
                    <a:pt x="30174" y="22579"/>
                  </a:lnTo>
                  <a:lnTo>
                    <a:pt x="30140" y="22642"/>
                  </a:lnTo>
                  <a:lnTo>
                    <a:pt x="30124" y="22633"/>
                  </a:lnTo>
                  <a:lnTo>
                    <a:pt x="30156" y="22570"/>
                  </a:lnTo>
                  <a:close/>
                  <a:moveTo>
                    <a:pt x="29340" y="22663"/>
                  </a:moveTo>
                  <a:lnTo>
                    <a:pt x="29437" y="22725"/>
                  </a:lnTo>
                  <a:lnTo>
                    <a:pt x="29418" y="22754"/>
                  </a:lnTo>
                  <a:lnTo>
                    <a:pt x="29321" y="22692"/>
                  </a:lnTo>
                  <a:lnTo>
                    <a:pt x="29340" y="22663"/>
                  </a:lnTo>
                  <a:close/>
                  <a:moveTo>
                    <a:pt x="29596" y="22725"/>
                  </a:moveTo>
                  <a:lnTo>
                    <a:pt x="29612" y="22735"/>
                  </a:lnTo>
                  <a:lnTo>
                    <a:pt x="29574" y="22794"/>
                  </a:lnTo>
                  <a:lnTo>
                    <a:pt x="29558" y="22784"/>
                  </a:lnTo>
                  <a:lnTo>
                    <a:pt x="29596" y="22725"/>
                  </a:lnTo>
                  <a:close/>
                  <a:moveTo>
                    <a:pt x="29079" y="22885"/>
                  </a:moveTo>
                  <a:lnTo>
                    <a:pt x="29096" y="22895"/>
                  </a:lnTo>
                  <a:lnTo>
                    <a:pt x="29057" y="22953"/>
                  </a:lnTo>
                  <a:lnTo>
                    <a:pt x="29041" y="22942"/>
                  </a:lnTo>
                  <a:lnTo>
                    <a:pt x="29079" y="22885"/>
                  </a:lnTo>
                  <a:close/>
                  <a:moveTo>
                    <a:pt x="28753" y="22928"/>
                  </a:moveTo>
                  <a:lnTo>
                    <a:pt x="28896" y="23026"/>
                  </a:lnTo>
                  <a:lnTo>
                    <a:pt x="28876" y="23054"/>
                  </a:lnTo>
                  <a:lnTo>
                    <a:pt x="28735" y="22957"/>
                  </a:lnTo>
                  <a:lnTo>
                    <a:pt x="28753" y="22928"/>
                  </a:lnTo>
                  <a:close/>
                  <a:moveTo>
                    <a:pt x="29797" y="22934"/>
                  </a:moveTo>
                  <a:lnTo>
                    <a:pt x="29822" y="22950"/>
                  </a:lnTo>
                  <a:lnTo>
                    <a:pt x="29744" y="23069"/>
                  </a:lnTo>
                  <a:lnTo>
                    <a:pt x="29719" y="23054"/>
                  </a:lnTo>
                  <a:lnTo>
                    <a:pt x="29797" y="22934"/>
                  </a:lnTo>
                  <a:close/>
                  <a:moveTo>
                    <a:pt x="3883" y="23109"/>
                  </a:moveTo>
                  <a:lnTo>
                    <a:pt x="3895" y="23128"/>
                  </a:lnTo>
                  <a:lnTo>
                    <a:pt x="3845" y="23156"/>
                  </a:lnTo>
                  <a:lnTo>
                    <a:pt x="3835" y="23137"/>
                  </a:lnTo>
                  <a:lnTo>
                    <a:pt x="3883" y="23109"/>
                  </a:lnTo>
                  <a:close/>
                  <a:moveTo>
                    <a:pt x="29047" y="23215"/>
                  </a:moveTo>
                  <a:lnTo>
                    <a:pt x="29143" y="23279"/>
                  </a:lnTo>
                  <a:lnTo>
                    <a:pt x="29124" y="23309"/>
                  </a:lnTo>
                  <a:lnTo>
                    <a:pt x="29029" y="23243"/>
                  </a:lnTo>
                  <a:lnTo>
                    <a:pt x="29047" y="23215"/>
                  </a:lnTo>
                  <a:close/>
                  <a:moveTo>
                    <a:pt x="28968" y="23335"/>
                  </a:moveTo>
                  <a:lnTo>
                    <a:pt x="29015" y="23369"/>
                  </a:lnTo>
                  <a:lnTo>
                    <a:pt x="29001" y="23388"/>
                  </a:lnTo>
                  <a:lnTo>
                    <a:pt x="28954" y="23354"/>
                  </a:lnTo>
                  <a:lnTo>
                    <a:pt x="28968" y="23335"/>
                  </a:lnTo>
                  <a:close/>
                  <a:moveTo>
                    <a:pt x="29681" y="23401"/>
                  </a:moveTo>
                  <a:lnTo>
                    <a:pt x="29728" y="23434"/>
                  </a:lnTo>
                  <a:lnTo>
                    <a:pt x="29715" y="23454"/>
                  </a:lnTo>
                  <a:lnTo>
                    <a:pt x="29668" y="23422"/>
                  </a:lnTo>
                  <a:lnTo>
                    <a:pt x="29681" y="23401"/>
                  </a:lnTo>
                  <a:close/>
                  <a:moveTo>
                    <a:pt x="29194" y="23410"/>
                  </a:moveTo>
                  <a:lnTo>
                    <a:pt x="29241" y="23443"/>
                  </a:lnTo>
                  <a:lnTo>
                    <a:pt x="29228" y="23463"/>
                  </a:lnTo>
                  <a:lnTo>
                    <a:pt x="29181" y="23429"/>
                  </a:lnTo>
                  <a:lnTo>
                    <a:pt x="29194" y="23410"/>
                  </a:lnTo>
                  <a:close/>
                  <a:moveTo>
                    <a:pt x="29068" y="23635"/>
                  </a:moveTo>
                  <a:lnTo>
                    <a:pt x="29084" y="23647"/>
                  </a:lnTo>
                  <a:lnTo>
                    <a:pt x="29046" y="23706"/>
                  </a:lnTo>
                  <a:lnTo>
                    <a:pt x="29029" y="23694"/>
                  </a:lnTo>
                  <a:lnTo>
                    <a:pt x="29068" y="23635"/>
                  </a:lnTo>
                  <a:close/>
                  <a:moveTo>
                    <a:pt x="27901" y="23618"/>
                  </a:moveTo>
                  <a:cubicBezTo>
                    <a:pt x="27935" y="23634"/>
                    <a:pt x="27960" y="23646"/>
                    <a:pt x="27998" y="23663"/>
                  </a:cubicBezTo>
                  <a:cubicBezTo>
                    <a:pt x="27966" y="23705"/>
                    <a:pt x="27938" y="23740"/>
                    <a:pt x="27910" y="23774"/>
                  </a:cubicBezTo>
                  <a:cubicBezTo>
                    <a:pt x="27885" y="23753"/>
                    <a:pt x="27870" y="23741"/>
                    <a:pt x="27845" y="23721"/>
                  </a:cubicBezTo>
                  <a:cubicBezTo>
                    <a:pt x="27861" y="23691"/>
                    <a:pt x="27879" y="23659"/>
                    <a:pt x="27901" y="23618"/>
                  </a:cubicBezTo>
                  <a:close/>
                  <a:moveTo>
                    <a:pt x="29269" y="23715"/>
                  </a:moveTo>
                  <a:lnTo>
                    <a:pt x="29363" y="23782"/>
                  </a:lnTo>
                  <a:lnTo>
                    <a:pt x="29343" y="23813"/>
                  </a:lnTo>
                  <a:lnTo>
                    <a:pt x="29250" y="23746"/>
                  </a:lnTo>
                  <a:lnTo>
                    <a:pt x="29250" y="23744"/>
                  </a:lnTo>
                  <a:lnTo>
                    <a:pt x="29269" y="23715"/>
                  </a:lnTo>
                  <a:close/>
                  <a:moveTo>
                    <a:pt x="27941" y="23972"/>
                  </a:moveTo>
                  <a:lnTo>
                    <a:pt x="27954" y="23986"/>
                  </a:lnTo>
                  <a:lnTo>
                    <a:pt x="27913" y="24037"/>
                  </a:lnTo>
                  <a:lnTo>
                    <a:pt x="27898" y="24025"/>
                  </a:lnTo>
                  <a:lnTo>
                    <a:pt x="27939" y="23972"/>
                  </a:lnTo>
                  <a:close/>
                  <a:moveTo>
                    <a:pt x="28451" y="24151"/>
                  </a:moveTo>
                  <a:cubicBezTo>
                    <a:pt x="28490" y="24151"/>
                    <a:pt x="28521" y="24165"/>
                    <a:pt x="28529" y="24225"/>
                  </a:cubicBezTo>
                  <a:cubicBezTo>
                    <a:pt x="28484" y="24234"/>
                    <a:pt x="28444" y="24243"/>
                    <a:pt x="28389" y="24253"/>
                  </a:cubicBezTo>
                  <a:cubicBezTo>
                    <a:pt x="28360" y="24224"/>
                    <a:pt x="28323" y="24187"/>
                    <a:pt x="28288" y="24152"/>
                  </a:cubicBezTo>
                  <a:lnTo>
                    <a:pt x="28288" y="24152"/>
                  </a:lnTo>
                  <a:cubicBezTo>
                    <a:pt x="28301" y="24161"/>
                    <a:pt x="28318" y="24164"/>
                    <a:pt x="28335" y="24164"/>
                  </a:cubicBezTo>
                  <a:cubicBezTo>
                    <a:pt x="28372" y="24164"/>
                    <a:pt x="28415" y="24151"/>
                    <a:pt x="28451" y="24151"/>
                  </a:cubicBezTo>
                  <a:close/>
                  <a:moveTo>
                    <a:pt x="29021" y="24249"/>
                  </a:moveTo>
                  <a:lnTo>
                    <a:pt x="29065" y="24284"/>
                  </a:lnTo>
                  <a:lnTo>
                    <a:pt x="29050" y="24303"/>
                  </a:lnTo>
                  <a:lnTo>
                    <a:pt x="29006" y="24268"/>
                  </a:lnTo>
                  <a:lnTo>
                    <a:pt x="29021" y="24249"/>
                  </a:lnTo>
                  <a:close/>
                  <a:moveTo>
                    <a:pt x="27947" y="24240"/>
                  </a:moveTo>
                  <a:lnTo>
                    <a:pt x="27961" y="24253"/>
                  </a:lnTo>
                  <a:lnTo>
                    <a:pt x="27919" y="24306"/>
                  </a:lnTo>
                  <a:lnTo>
                    <a:pt x="27904" y="24293"/>
                  </a:lnTo>
                  <a:lnTo>
                    <a:pt x="27947" y="24240"/>
                  </a:lnTo>
                  <a:close/>
                  <a:moveTo>
                    <a:pt x="3261" y="24372"/>
                  </a:moveTo>
                  <a:lnTo>
                    <a:pt x="3281" y="24402"/>
                  </a:lnTo>
                  <a:lnTo>
                    <a:pt x="3186" y="24464"/>
                  </a:lnTo>
                  <a:lnTo>
                    <a:pt x="3164" y="24434"/>
                  </a:lnTo>
                  <a:lnTo>
                    <a:pt x="3261" y="24372"/>
                  </a:lnTo>
                  <a:close/>
                  <a:moveTo>
                    <a:pt x="28625" y="24571"/>
                  </a:moveTo>
                  <a:lnTo>
                    <a:pt x="28715" y="24609"/>
                  </a:lnTo>
                  <a:lnTo>
                    <a:pt x="28681" y="24661"/>
                  </a:lnTo>
                  <a:lnTo>
                    <a:pt x="28607" y="24599"/>
                  </a:lnTo>
                  <a:lnTo>
                    <a:pt x="28625" y="24571"/>
                  </a:lnTo>
                  <a:close/>
                  <a:moveTo>
                    <a:pt x="27338" y="24683"/>
                  </a:moveTo>
                  <a:lnTo>
                    <a:pt x="27358" y="24702"/>
                  </a:lnTo>
                  <a:lnTo>
                    <a:pt x="27265" y="24798"/>
                  </a:lnTo>
                  <a:lnTo>
                    <a:pt x="27243" y="24779"/>
                  </a:lnTo>
                  <a:lnTo>
                    <a:pt x="27338" y="24683"/>
                  </a:lnTo>
                  <a:close/>
                  <a:moveTo>
                    <a:pt x="27338" y="24990"/>
                  </a:moveTo>
                  <a:lnTo>
                    <a:pt x="27379" y="25030"/>
                  </a:lnTo>
                  <a:lnTo>
                    <a:pt x="27363" y="25046"/>
                  </a:lnTo>
                  <a:lnTo>
                    <a:pt x="27321" y="25007"/>
                  </a:lnTo>
                  <a:lnTo>
                    <a:pt x="27338" y="24990"/>
                  </a:lnTo>
                  <a:close/>
                  <a:moveTo>
                    <a:pt x="28554" y="25139"/>
                  </a:moveTo>
                  <a:lnTo>
                    <a:pt x="28569" y="25152"/>
                  </a:lnTo>
                  <a:lnTo>
                    <a:pt x="28523" y="25208"/>
                  </a:lnTo>
                  <a:lnTo>
                    <a:pt x="28509" y="25195"/>
                  </a:lnTo>
                  <a:lnTo>
                    <a:pt x="28554" y="25139"/>
                  </a:lnTo>
                  <a:close/>
                  <a:moveTo>
                    <a:pt x="26962" y="25155"/>
                  </a:moveTo>
                  <a:lnTo>
                    <a:pt x="26976" y="25170"/>
                  </a:lnTo>
                  <a:lnTo>
                    <a:pt x="26930" y="25217"/>
                  </a:lnTo>
                  <a:lnTo>
                    <a:pt x="26917" y="25204"/>
                  </a:lnTo>
                  <a:lnTo>
                    <a:pt x="26962" y="25155"/>
                  </a:lnTo>
                  <a:close/>
                  <a:moveTo>
                    <a:pt x="27436" y="25070"/>
                  </a:moveTo>
                  <a:lnTo>
                    <a:pt x="27460" y="25089"/>
                  </a:lnTo>
                  <a:lnTo>
                    <a:pt x="27346" y="25235"/>
                  </a:lnTo>
                  <a:lnTo>
                    <a:pt x="27310" y="25199"/>
                  </a:lnTo>
                  <a:lnTo>
                    <a:pt x="27436" y="25070"/>
                  </a:lnTo>
                  <a:close/>
                  <a:moveTo>
                    <a:pt x="4066" y="25211"/>
                  </a:moveTo>
                  <a:lnTo>
                    <a:pt x="4082" y="25229"/>
                  </a:lnTo>
                  <a:lnTo>
                    <a:pt x="4035" y="25264"/>
                  </a:lnTo>
                  <a:lnTo>
                    <a:pt x="4020" y="25246"/>
                  </a:lnTo>
                  <a:lnTo>
                    <a:pt x="4066" y="25211"/>
                  </a:lnTo>
                  <a:close/>
                  <a:moveTo>
                    <a:pt x="5190" y="25290"/>
                  </a:moveTo>
                  <a:lnTo>
                    <a:pt x="5204" y="25307"/>
                  </a:lnTo>
                  <a:lnTo>
                    <a:pt x="5160" y="25345"/>
                  </a:lnTo>
                  <a:lnTo>
                    <a:pt x="5145" y="25327"/>
                  </a:lnTo>
                  <a:lnTo>
                    <a:pt x="5190" y="25290"/>
                  </a:lnTo>
                  <a:close/>
                  <a:moveTo>
                    <a:pt x="26920" y="25336"/>
                  </a:moveTo>
                  <a:lnTo>
                    <a:pt x="26961" y="25377"/>
                  </a:lnTo>
                  <a:lnTo>
                    <a:pt x="26945" y="25393"/>
                  </a:lnTo>
                  <a:lnTo>
                    <a:pt x="26905" y="25352"/>
                  </a:lnTo>
                  <a:lnTo>
                    <a:pt x="26920" y="25336"/>
                  </a:lnTo>
                  <a:close/>
                  <a:moveTo>
                    <a:pt x="28338" y="25363"/>
                  </a:moveTo>
                  <a:lnTo>
                    <a:pt x="28379" y="25402"/>
                  </a:lnTo>
                  <a:lnTo>
                    <a:pt x="28363" y="25420"/>
                  </a:lnTo>
                  <a:lnTo>
                    <a:pt x="28320" y="25380"/>
                  </a:lnTo>
                  <a:lnTo>
                    <a:pt x="28338" y="25363"/>
                  </a:lnTo>
                  <a:close/>
                  <a:moveTo>
                    <a:pt x="28340" y="25546"/>
                  </a:moveTo>
                  <a:cubicBezTo>
                    <a:pt x="28362" y="25546"/>
                    <a:pt x="28385" y="25572"/>
                    <a:pt x="28409" y="25645"/>
                  </a:cubicBezTo>
                  <a:cubicBezTo>
                    <a:pt x="28351" y="25641"/>
                    <a:pt x="28307" y="25636"/>
                    <a:pt x="28253" y="25630"/>
                  </a:cubicBezTo>
                  <a:cubicBezTo>
                    <a:pt x="28283" y="25588"/>
                    <a:pt x="28311" y="25546"/>
                    <a:pt x="28340" y="25546"/>
                  </a:cubicBezTo>
                  <a:close/>
                  <a:moveTo>
                    <a:pt x="27514" y="25446"/>
                  </a:moveTo>
                  <a:lnTo>
                    <a:pt x="27514" y="25446"/>
                  </a:lnTo>
                  <a:cubicBezTo>
                    <a:pt x="27505" y="25558"/>
                    <a:pt x="27502" y="25604"/>
                    <a:pt x="27496" y="25673"/>
                  </a:cubicBezTo>
                  <a:cubicBezTo>
                    <a:pt x="27455" y="25647"/>
                    <a:pt x="27433" y="25633"/>
                    <a:pt x="27401" y="25613"/>
                  </a:cubicBezTo>
                  <a:cubicBezTo>
                    <a:pt x="27424" y="25576"/>
                    <a:pt x="27446" y="25545"/>
                    <a:pt x="27514" y="25446"/>
                  </a:cubicBezTo>
                  <a:close/>
                  <a:moveTo>
                    <a:pt x="27477" y="25782"/>
                  </a:moveTo>
                  <a:lnTo>
                    <a:pt x="27491" y="25795"/>
                  </a:lnTo>
                  <a:lnTo>
                    <a:pt x="27442" y="25845"/>
                  </a:lnTo>
                  <a:lnTo>
                    <a:pt x="27429" y="25832"/>
                  </a:lnTo>
                  <a:lnTo>
                    <a:pt x="27477" y="25782"/>
                  </a:lnTo>
                  <a:close/>
                  <a:moveTo>
                    <a:pt x="27911" y="25735"/>
                  </a:moveTo>
                  <a:lnTo>
                    <a:pt x="27935" y="25750"/>
                  </a:lnTo>
                  <a:lnTo>
                    <a:pt x="27870" y="25850"/>
                  </a:lnTo>
                  <a:lnTo>
                    <a:pt x="27829" y="25820"/>
                  </a:lnTo>
                  <a:lnTo>
                    <a:pt x="27911" y="25735"/>
                  </a:lnTo>
                  <a:close/>
                  <a:moveTo>
                    <a:pt x="27548" y="25957"/>
                  </a:moveTo>
                  <a:lnTo>
                    <a:pt x="27561" y="25970"/>
                  </a:lnTo>
                  <a:lnTo>
                    <a:pt x="27511" y="26022"/>
                  </a:lnTo>
                  <a:lnTo>
                    <a:pt x="27498" y="26007"/>
                  </a:lnTo>
                  <a:lnTo>
                    <a:pt x="27548" y="25957"/>
                  </a:lnTo>
                  <a:close/>
                  <a:moveTo>
                    <a:pt x="26965" y="25966"/>
                  </a:moveTo>
                  <a:lnTo>
                    <a:pt x="26987" y="25982"/>
                  </a:lnTo>
                  <a:cubicBezTo>
                    <a:pt x="26965" y="26017"/>
                    <a:pt x="26937" y="26045"/>
                    <a:pt x="26914" y="26076"/>
                  </a:cubicBezTo>
                  <a:lnTo>
                    <a:pt x="26879" y="26041"/>
                  </a:lnTo>
                  <a:cubicBezTo>
                    <a:pt x="26906" y="26016"/>
                    <a:pt x="26939" y="25992"/>
                    <a:pt x="26965" y="25966"/>
                  </a:cubicBezTo>
                  <a:close/>
                  <a:moveTo>
                    <a:pt x="27905" y="25913"/>
                  </a:moveTo>
                  <a:lnTo>
                    <a:pt x="27926" y="25933"/>
                  </a:lnTo>
                  <a:lnTo>
                    <a:pt x="27774" y="26089"/>
                  </a:lnTo>
                  <a:lnTo>
                    <a:pt x="27755" y="26069"/>
                  </a:lnTo>
                  <a:lnTo>
                    <a:pt x="27905" y="25913"/>
                  </a:lnTo>
                  <a:close/>
                  <a:moveTo>
                    <a:pt x="26424" y="26063"/>
                  </a:moveTo>
                  <a:lnTo>
                    <a:pt x="26437" y="26078"/>
                  </a:lnTo>
                  <a:lnTo>
                    <a:pt x="26384" y="26122"/>
                  </a:lnTo>
                  <a:lnTo>
                    <a:pt x="26372" y="26107"/>
                  </a:lnTo>
                  <a:lnTo>
                    <a:pt x="26424" y="26063"/>
                  </a:lnTo>
                  <a:close/>
                  <a:moveTo>
                    <a:pt x="26056" y="26148"/>
                  </a:moveTo>
                  <a:lnTo>
                    <a:pt x="26068" y="26164"/>
                  </a:lnTo>
                  <a:lnTo>
                    <a:pt x="26016" y="26207"/>
                  </a:lnTo>
                  <a:lnTo>
                    <a:pt x="26005" y="26192"/>
                  </a:lnTo>
                  <a:lnTo>
                    <a:pt x="26056" y="26148"/>
                  </a:lnTo>
                  <a:close/>
                  <a:moveTo>
                    <a:pt x="27644" y="26179"/>
                  </a:moveTo>
                  <a:lnTo>
                    <a:pt x="27708" y="26248"/>
                  </a:lnTo>
                  <a:lnTo>
                    <a:pt x="27686" y="26276"/>
                  </a:lnTo>
                  <a:lnTo>
                    <a:pt x="27602" y="26225"/>
                  </a:lnTo>
                  <a:lnTo>
                    <a:pt x="27644" y="26179"/>
                  </a:lnTo>
                  <a:close/>
                  <a:moveTo>
                    <a:pt x="26365" y="26238"/>
                  </a:moveTo>
                  <a:lnTo>
                    <a:pt x="26402" y="26282"/>
                  </a:lnTo>
                  <a:lnTo>
                    <a:pt x="26384" y="26297"/>
                  </a:lnTo>
                  <a:lnTo>
                    <a:pt x="26347" y="26253"/>
                  </a:lnTo>
                  <a:lnTo>
                    <a:pt x="26365" y="26238"/>
                  </a:lnTo>
                  <a:close/>
                  <a:moveTo>
                    <a:pt x="27776" y="26301"/>
                  </a:moveTo>
                  <a:lnTo>
                    <a:pt x="27789" y="26314"/>
                  </a:lnTo>
                  <a:lnTo>
                    <a:pt x="27738" y="26367"/>
                  </a:lnTo>
                  <a:lnTo>
                    <a:pt x="27724" y="26353"/>
                  </a:lnTo>
                  <a:lnTo>
                    <a:pt x="27776" y="26301"/>
                  </a:lnTo>
                  <a:close/>
                  <a:moveTo>
                    <a:pt x="25649" y="26317"/>
                  </a:moveTo>
                  <a:lnTo>
                    <a:pt x="25684" y="26363"/>
                  </a:lnTo>
                  <a:lnTo>
                    <a:pt x="25668" y="26376"/>
                  </a:lnTo>
                  <a:lnTo>
                    <a:pt x="25632" y="26332"/>
                  </a:lnTo>
                  <a:lnTo>
                    <a:pt x="25649" y="26317"/>
                  </a:lnTo>
                  <a:close/>
                  <a:moveTo>
                    <a:pt x="25887" y="26367"/>
                  </a:moveTo>
                  <a:lnTo>
                    <a:pt x="25899" y="26382"/>
                  </a:lnTo>
                  <a:lnTo>
                    <a:pt x="25847" y="26426"/>
                  </a:lnTo>
                  <a:lnTo>
                    <a:pt x="25835" y="26412"/>
                  </a:lnTo>
                  <a:lnTo>
                    <a:pt x="25887" y="26367"/>
                  </a:lnTo>
                  <a:close/>
                  <a:moveTo>
                    <a:pt x="25794" y="26495"/>
                  </a:moveTo>
                  <a:lnTo>
                    <a:pt x="25865" y="26587"/>
                  </a:lnTo>
                  <a:lnTo>
                    <a:pt x="25840" y="26609"/>
                  </a:lnTo>
                  <a:lnTo>
                    <a:pt x="25769" y="26518"/>
                  </a:lnTo>
                  <a:lnTo>
                    <a:pt x="25794" y="26495"/>
                  </a:lnTo>
                  <a:close/>
                  <a:moveTo>
                    <a:pt x="27057" y="26582"/>
                  </a:moveTo>
                  <a:lnTo>
                    <a:pt x="27068" y="26597"/>
                  </a:lnTo>
                  <a:lnTo>
                    <a:pt x="27014" y="26643"/>
                  </a:lnTo>
                  <a:lnTo>
                    <a:pt x="27001" y="26628"/>
                  </a:lnTo>
                  <a:lnTo>
                    <a:pt x="27057" y="26582"/>
                  </a:lnTo>
                  <a:close/>
                  <a:moveTo>
                    <a:pt x="26289" y="26681"/>
                  </a:moveTo>
                  <a:lnTo>
                    <a:pt x="26361" y="26771"/>
                  </a:lnTo>
                  <a:lnTo>
                    <a:pt x="26334" y="26793"/>
                  </a:lnTo>
                  <a:lnTo>
                    <a:pt x="26262" y="26703"/>
                  </a:lnTo>
                  <a:lnTo>
                    <a:pt x="26289" y="26681"/>
                  </a:lnTo>
                  <a:close/>
                  <a:moveTo>
                    <a:pt x="26686" y="26721"/>
                  </a:moveTo>
                  <a:lnTo>
                    <a:pt x="26718" y="26756"/>
                  </a:lnTo>
                  <a:lnTo>
                    <a:pt x="26628" y="26832"/>
                  </a:lnTo>
                  <a:lnTo>
                    <a:pt x="26608" y="26813"/>
                  </a:lnTo>
                  <a:lnTo>
                    <a:pt x="26686" y="26721"/>
                  </a:lnTo>
                  <a:close/>
                  <a:moveTo>
                    <a:pt x="26090" y="26773"/>
                  </a:moveTo>
                  <a:lnTo>
                    <a:pt x="26125" y="26819"/>
                  </a:lnTo>
                  <a:lnTo>
                    <a:pt x="26108" y="26834"/>
                  </a:lnTo>
                  <a:lnTo>
                    <a:pt x="26072" y="26790"/>
                  </a:lnTo>
                  <a:lnTo>
                    <a:pt x="26090" y="26773"/>
                  </a:lnTo>
                  <a:close/>
                  <a:moveTo>
                    <a:pt x="26214" y="26821"/>
                  </a:moveTo>
                  <a:lnTo>
                    <a:pt x="26249" y="26865"/>
                  </a:lnTo>
                  <a:lnTo>
                    <a:pt x="26231" y="26881"/>
                  </a:lnTo>
                  <a:lnTo>
                    <a:pt x="26196" y="26835"/>
                  </a:lnTo>
                  <a:lnTo>
                    <a:pt x="26214" y="26821"/>
                  </a:lnTo>
                  <a:close/>
                  <a:moveTo>
                    <a:pt x="26795" y="26856"/>
                  </a:moveTo>
                  <a:lnTo>
                    <a:pt x="26868" y="26944"/>
                  </a:lnTo>
                  <a:lnTo>
                    <a:pt x="26840" y="26968"/>
                  </a:lnTo>
                  <a:lnTo>
                    <a:pt x="26767" y="26879"/>
                  </a:lnTo>
                  <a:lnTo>
                    <a:pt x="26795" y="26856"/>
                  </a:lnTo>
                  <a:close/>
                  <a:moveTo>
                    <a:pt x="26967" y="27037"/>
                  </a:moveTo>
                  <a:lnTo>
                    <a:pt x="26979" y="27052"/>
                  </a:lnTo>
                  <a:lnTo>
                    <a:pt x="26923" y="27099"/>
                  </a:lnTo>
                  <a:lnTo>
                    <a:pt x="26911" y="27084"/>
                  </a:lnTo>
                  <a:lnTo>
                    <a:pt x="26967" y="27037"/>
                  </a:lnTo>
                  <a:close/>
                  <a:moveTo>
                    <a:pt x="26618" y="27181"/>
                  </a:moveTo>
                  <a:lnTo>
                    <a:pt x="26630" y="27197"/>
                  </a:lnTo>
                  <a:lnTo>
                    <a:pt x="26574" y="27244"/>
                  </a:lnTo>
                  <a:lnTo>
                    <a:pt x="26574" y="27243"/>
                  </a:lnTo>
                  <a:lnTo>
                    <a:pt x="26562" y="27228"/>
                  </a:lnTo>
                  <a:lnTo>
                    <a:pt x="26618" y="27181"/>
                  </a:lnTo>
                  <a:close/>
                  <a:moveTo>
                    <a:pt x="24664" y="27193"/>
                  </a:moveTo>
                  <a:lnTo>
                    <a:pt x="24675" y="27209"/>
                  </a:lnTo>
                  <a:lnTo>
                    <a:pt x="24620" y="27247"/>
                  </a:lnTo>
                  <a:lnTo>
                    <a:pt x="24610" y="27231"/>
                  </a:lnTo>
                  <a:lnTo>
                    <a:pt x="24664" y="27193"/>
                  </a:lnTo>
                  <a:close/>
                  <a:moveTo>
                    <a:pt x="25902" y="27219"/>
                  </a:moveTo>
                  <a:lnTo>
                    <a:pt x="25935" y="27265"/>
                  </a:lnTo>
                  <a:lnTo>
                    <a:pt x="25916" y="27280"/>
                  </a:lnTo>
                  <a:lnTo>
                    <a:pt x="25882" y="27233"/>
                  </a:lnTo>
                  <a:lnTo>
                    <a:pt x="25902" y="27219"/>
                  </a:lnTo>
                  <a:close/>
                  <a:moveTo>
                    <a:pt x="26877" y="27313"/>
                  </a:moveTo>
                  <a:lnTo>
                    <a:pt x="26914" y="27359"/>
                  </a:lnTo>
                  <a:lnTo>
                    <a:pt x="26895" y="27375"/>
                  </a:lnTo>
                  <a:lnTo>
                    <a:pt x="26859" y="27330"/>
                  </a:lnTo>
                  <a:lnTo>
                    <a:pt x="26877" y="27313"/>
                  </a:lnTo>
                  <a:close/>
                  <a:moveTo>
                    <a:pt x="26003" y="27358"/>
                  </a:moveTo>
                  <a:lnTo>
                    <a:pt x="26038" y="27405"/>
                  </a:lnTo>
                  <a:lnTo>
                    <a:pt x="26018" y="27418"/>
                  </a:lnTo>
                  <a:lnTo>
                    <a:pt x="25984" y="27372"/>
                  </a:lnTo>
                  <a:lnTo>
                    <a:pt x="26003" y="27358"/>
                  </a:lnTo>
                  <a:close/>
                  <a:moveTo>
                    <a:pt x="6652" y="27165"/>
                  </a:moveTo>
                  <a:cubicBezTo>
                    <a:pt x="6765" y="27256"/>
                    <a:pt x="6818" y="27299"/>
                    <a:pt x="6864" y="27336"/>
                  </a:cubicBezTo>
                  <a:cubicBezTo>
                    <a:pt x="6826" y="27381"/>
                    <a:pt x="6798" y="27415"/>
                    <a:pt x="6724" y="27502"/>
                  </a:cubicBezTo>
                  <a:cubicBezTo>
                    <a:pt x="6749" y="27397"/>
                    <a:pt x="6770" y="27362"/>
                    <a:pt x="6762" y="27325"/>
                  </a:cubicBezTo>
                  <a:cubicBezTo>
                    <a:pt x="6756" y="27293"/>
                    <a:pt x="6720" y="27259"/>
                    <a:pt x="6652" y="27165"/>
                  </a:cubicBezTo>
                  <a:close/>
                  <a:moveTo>
                    <a:pt x="25397" y="27508"/>
                  </a:moveTo>
                  <a:lnTo>
                    <a:pt x="25463" y="27519"/>
                  </a:lnTo>
                  <a:lnTo>
                    <a:pt x="25459" y="27536"/>
                  </a:lnTo>
                  <a:cubicBezTo>
                    <a:pt x="25481" y="27520"/>
                    <a:pt x="25502" y="27519"/>
                    <a:pt x="25522" y="27519"/>
                  </a:cubicBezTo>
                  <a:cubicBezTo>
                    <a:pt x="25526" y="27519"/>
                    <a:pt x="25529" y="27519"/>
                    <a:pt x="25532" y="27519"/>
                  </a:cubicBezTo>
                  <a:lnTo>
                    <a:pt x="25524" y="27547"/>
                  </a:lnTo>
                  <a:lnTo>
                    <a:pt x="25457" y="27536"/>
                  </a:lnTo>
                  <a:lnTo>
                    <a:pt x="25462" y="27519"/>
                  </a:lnTo>
                  <a:lnTo>
                    <a:pt x="25462" y="27519"/>
                  </a:lnTo>
                  <a:cubicBezTo>
                    <a:pt x="25435" y="27536"/>
                    <a:pt x="25412" y="27536"/>
                    <a:pt x="25390" y="27536"/>
                  </a:cubicBezTo>
                  <a:lnTo>
                    <a:pt x="25397" y="27508"/>
                  </a:lnTo>
                  <a:close/>
                  <a:moveTo>
                    <a:pt x="26386" y="27316"/>
                  </a:moveTo>
                  <a:cubicBezTo>
                    <a:pt x="26517" y="27377"/>
                    <a:pt x="26631" y="27428"/>
                    <a:pt x="26756" y="27484"/>
                  </a:cubicBezTo>
                  <a:cubicBezTo>
                    <a:pt x="26718" y="27516"/>
                    <a:pt x="26693" y="27539"/>
                    <a:pt x="26665" y="27562"/>
                  </a:cubicBezTo>
                  <a:cubicBezTo>
                    <a:pt x="26620" y="27530"/>
                    <a:pt x="26581" y="27487"/>
                    <a:pt x="26530" y="27469"/>
                  </a:cubicBezTo>
                  <a:cubicBezTo>
                    <a:pt x="26505" y="27462"/>
                    <a:pt x="26478" y="27460"/>
                    <a:pt x="26449" y="27460"/>
                  </a:cubicBezTo>
                  <a:cubicBezTo>
                    <a:pt x="26425" y="27460"/>
                    <a:pt x="26400" y="27461"/>
                    <a:pt x="26374" y="27461"/>
                  </a:cubicBezTo>
                  <a:cubicBezTo>
                    <a:pt x="26365" y="27461"/>
                    <a:pt x="26355" y="27461"/>
                    <a:pt x="26346" y="27461"/>
                  </a:cubicBezTo>
                  <a:cubicBezTo>
                    <a:pt x="26359" y="27409"/>
                    <a:pt x="26367" y="27381"/>
                    <a:pt x="26386" y="27316"/>
                  </a:cubicBezTo>
                  <a:close/>
                  <a:moveTo>
                    <a:pt x="26446" y="27553"/>
                  </a:moveTo>
                  <a:lnTo>
                    <a:pt x="26458" y="27569"/>
                  </a:lnTo>
                  <a:lnTo>
                    <a:pt x="26402" y="27615"/>
                  </a:lnTo>
                  <a:lnTo>
                    <a:pt x="26392" y="27600"/>
                  </a:lnTo>
                  <a:lnTo>
                    <a:pt x="26446" y="27553"/>
                  </a:lnTo>
                  <a:close/>
                  <a:moveTo>
                    <a:pt x="24424" y="27746"/>
                  </a:moveTo>
                  <a:lnTo>
                    <a:pt x="24495" y="27817"/>
                  </a:lnTo>
                  <a:lnTo>
                    <a:pt x="24445" y="27847"/>
                  </a:lnTo>
                  <a:lnTo>
                    <a:pt x="24397" y="27765"/>
                  </a:lnTo>
                  <a:lnTo>
                    <a:pt x="24424" y="27746"/>
                  </a:lnTo>
                  <a:close/>
                  <a:moveTo>
                    <a:pt x="25575" y="27868"/>
                  </a:moveTo>
                  <a:lnTo>
                    <a:pt x="25607" y="27917"/>
                  </a:lnTo>
                  <a:lnTo>
                    <a:pt x="25588" y="27930"/>
                  </a:lnTo>
                  <a:lnTo>
                    <a:pt x="25556" y="27881"/>
                  </a:lnTo>
                  <a:lnTo>
                    <a:pt x="25575" y="27868"/>
                  </a:lnTo>
                  <a:close/>
                  <a:moveTo>
                    <a:pt x="26040" y="28034"/>
                  </a:moveTo>
                  <a:lnTo>
                    <a:pt x="26074" y="28081"/>
                  </a:lnTo>
                  <a:lnTo>
                    <a:pt x="26053" y="28096"/>
                  </a:lnTo>
                  <a:lnTo>
                    <a:pt x="26021" y="28049"/>
                  </a:lnTo>
                  <a:lnTo>
                    <a:pt x="26040" y="28034"/>
                  </a:lnTo>
                  <a:close/>
                  <a:moveTo>
                    <a:pt x="24867" y="28080"/>
                  </a:moveTo>
                  <a:lnTo>
                    <a:pt x="24898" y="28130"/>
                  </a:lnTo>
                  <a:lnTo>
                    <a:pt x="24878" y="28143"/>
                  </a:lnTo>
                  <a:lnTo>
                    <a:pt x="24848" y="28093"/>
                  </a:lnTo>
                  <a:lnTo>
                    <a:pt x="24867" y="28080"/>
                  </a:lnTo>
                  <a:close/>
                  <a:moveTo>
                    <a:pt x="25476" y="28043"/>
                  </a:moveTo>
                  <a:cubicBezTo>
                    <a:pt x="25480" y="28100"/>
                    <a:pt x="25483" y="28142"/>
                    <a:pt x="25484" y="28174"/>
                  </a:cubicBezTo>
                  <a:lnTo>
                    <a:pt x="25484" y="28174"/>
                  </a:lnTo>
                  <a:cubicBezTo>
                    <a:pt x="25469" y="28164"/>
                    <a:pt x="25455" y="28154"/>
                    <a:pt x="25444" y="28142"/>
                  </a:cubicBezTo>
                  <a:cubicBezTo>
                    <a:pt x="25437" y="28136"/>
                    <a:pt x="25453" y="28111"/>
                    <a:pt x="25476" y="28043"/>
                  </a:cubicBezTo>
                  <a:close/>
                  <a:moveTo>
                    <a:pt x="25500" y="28154"/>
                  </a:moveTo>
                  <a:cubicBezTo>
                    <a:pt x="25504" y="28154"/>
                    <a:pt x="25509" y="28173"/>
                    <a:pt x="25513" y="28192"/>
                  </a:cubicBezTo>
                  <a:lnTo>
                    <a:pt x="25513" y="28193"/>
                  </a:lnTo>
                  <a:cubicBezTo>
                    <a:pt x="25507" y="28189"/>
                    <a:pt x="25501" y="28185"/>
                    <a:pt x="25495" y="28181"/>
                  </a:cubicBezTo>
                  <a:lnTo>
                    <a:pt x="25495" y="28181"/>
                  </a:lnTo>
                  <a:cubicBezTo>
                    <a:pt x="25496" y="28161"/>
                    <a:pt x="25498" y="28154"/>
                    <a:pt x="25500" y="28154"/>
                  </a:cubicBezTo>
                  <a:close/>
                  <a:moveTo>
                    <a:pt x="24182" y="28140"/>
                  </a:moveTo>
                  <a:lnTo>
                    <a:pt x="24238" y="28240"/>
                  </a:lnTo>
                  <a:lnTo>
                    <a:pt x="24207" y="28258"/>
                  </a:lnTo>
                  <a:lnTo>
                    <a:pt x="24151" y="28156"/>
                  </a:lnTo>
                  <a:lnTo>
                    <a:pt x="24151" y="28156"/>
                  </a:lnTo>
                  <a:lnTo>
                    <a:pt x="24152" y="28158"/>
                  </a:lnTo>
                  <a:lnTo>
                    <a:pt x="24182" y="28140"/>
                  </a:lnTo>
                  <a:close/>
                  <a:moveTo>
                    <a:pt x="25476" y="28211"/>
                  </a:moveTo>
                  <a:lnTo>
                    <a:pt x="25484" y="28212"/>
                  </a:lnTo>
                  <a:lnTo>
                    <a:pt x="25484" y="28212"/>
                  </a:lnTo>
                  <a:cubicBezTo>
                    <a:pt x="25485" y="28255"/>
                    <a:pt x="25481" y="28268"/>
                    <a:pt x="25478" y="28280"/>
                  </a:cubicBezTo>
                  <a:lnTo>
                    <a:pt x="25450" y="28279"/>
                  </a:lnTo>
                  <a:lnTo>
                    <a:pt x="25476" y="28211"/>
                  </a:lnTo>
                  <a:close/>
                  <a:moveTo>
                    <a:pt x="25225" y="28246"/>
                  </a:moveTo>
                  <a:cubicBezTo>
                    <a:pt x="25250" y="28271"/>
                    <a:pt x="25273" y="28293"/>
                    <a:pt x="25347" y="28361"/>
                  </a:cubicBezTo>
                  <a:cubicBezTo>
                    <a:pt x="25235" y="28352"/>
                    <a:pt x="25188" y="28349"/>
                    <a:pt x="25120" y="28345"/>
                  </a:cubicBezTo>
                  <a:cubicBezTo>
                    <a:pt x="25166" y="28302"/>
                    <a:pt x="25190" y="28280"/>
                    <a:pt x="25225" y="28246"/>
                  </a:cubicBezTo>
                  <a:close/>
                  <a:moveTo>
                    <a:pt x="9569" y="28333"/>
                  </a:moveTo>
                  <a:lnTo>
                    <a:pt x="9628" y="28364"/>
                  </a:lnTo>
                  <a:lnTo>
                    <a:pt x="9619" y="28380"/>
                  </a:lnTo>
                  <a:lnTo>
                    <a:pt x="9561" y="28349"/>
                  </a:lnTo>
                  <a:lnTo>
                    <a:pt x="9569" y="28333"/>
                  </a:lnTo>
                  <a:close/>
                  <a:moveTo>
                    <a:pt x="22532" y="28333"/>
                  </a:moveTo>
                  <a:lnTo>
                    <a:pt x="22556" y="28386"/>
                  </a:lnTo>
                  <a:lnTo>
                    <a:pt x="22535" y="28395"/>
                  </a:lnTo>
                  <a:lnTo>
                    <a:pt x="22512" y="28342"/>
                  </a:lnTo>
                  <a:lnTo>
                    <a:pt x="22532" y="28333"/>
                  </a:lnTo>
                  <a:close/>
                  <a:moveTo>
                    <a:pt x="25712" y="28429"/>
                  </a:moveTo>
                  <a:lnTo>
                    <a:pt x="25722" y="28445"/>
                  </a:lnTo>
                  <a:lnTo>
                    <a:pt x="25660" y="28487"/>
                  </a:lnTo>
                  <a:lnTo>
                    <a:pt x="25650" y="28471"/>
                  </a:lnTo>
                  <a:lnTo>
                    <a:pt x="25712" y="28429"/>
                  </a:lnTo>
                  <a:close/>
                  <a:moveTo>
                    <a:pt x="7966" y="28486"/>
                  </a:moveTo>
                  <a:lnTo>
                    <a:pt x="7986" y="28499"/>
                  </a:lnTo>
                  <a:lnTo>
                    <a:pt x="7954" y="28546"/>
                  </a:lnTo>
                  <a:lnTo>
                    <a:pt x="7953" y="28546"/>
                  </a:lnTo>
                  <a:lnTo>
                    <a:pt x="7933" y="28535"/>
                  </a:lnTo>
                  <a:lnTo>
                    <a:pt x="7966" y="28486"/>
                  </a:lnTo>
                  <a:close/>
                  <a:moveTo>
                    <a:pt x="21934" y="28554"/>
                  </a:moveTo>
                  <a:lnTo>
                    <a:pt x="21940" y="28571"/>
                  </a:lnTo>
                  <a:lnTo>
                    <a:pt x="21879" y="28599"/>
                  </a:lnTo>
                  <a:lnTo>
                    <a:pt x="21872" y="28580"/>
                  </a:lnTo>
                  <a:lnTo>
                    <a:pt x="21934" y="28554"/>
                  </a:lnTo>
                  <a:close/>
                  <a:moveTo>
                    <a:pt x="22625" y="28543"/>
                  </a:moveTo>
                  <a:lnTo>
                    <a:pt x="22647" y="28596"/>
                  </a:lnTo>
                  <a:lnTo>
                    <a:pt x="22627" y="28605"/>
                  </a:lnTo>
                  <a:lnTo>
                    <a:pt x="22603" y="28552"/>
                  </a:lnTo>
                  <a:lnTo>
                    <a:pt x="22625" y="28543"/>
                  </a:lnTo>
                  <a:close/>
                  <a:moveTo>
                    <a:pt x="24948" y="28505"/>
                  </a:moveTo>
                  <a:cubicBezTo>
                    <a:pt x="24974" y="28505"/>
                    <a:pt x="25000" y="28528"/>
                    <a:pt x="25028" y="28580"/>
                  </a:cubicBezTo>
                  <a:cubicBezTo>
                    <a:pt x="24979" y="28608"/>
                    <a:pt x="24951" y="28624"/>
                    <a:pt x="24916" y="28645"/>
                  </a:cubicBezTo>
                  <a:cubicBezTo>
                    <a:pt x="24894" y="28623"/>
                    <a:pt x="24876" y="28604"/>
                    <a:pt x="24854" y="28582"/>
                  </a:cubicBezTo>
                  <a:cubicBezTo>
                    <a:pt x="24887" y="28535"/>
                    <a:pt x="24917" y="28505"/>
                    <a:pt x="24948" y="28505"/>
                  </a:cubicBezTo>
                  <a:close/>
                  <a:moveTo>
                    <a:pt x="9166" y="28633"/>
                  </a:moveTo>
                  <a:lnTo>
                    <a:pt x="9287" y="28698"/>
                  </a:lnTo>
                  <a:lnTo>
                    <a:pt x="9272" y="28723"/>
                  </a:lnTo>
                  <a:lnTo>
                    <a:pt x="9152" y="28658"/>
                  </a:lnTo>
                  <a:lnTo>
                    <a:pt x="9166" y="28633"/>
                  </a:lnTo>
                  <a:close/>
                  <a:moveTo>
                    <a:pt x="24572" y="28718"/>
                  </a:moveTo>
                  <a:lnTo>
                    <a:pt x="24601" y="28723"/>
                  </a:lnTo>
                  <a:lnTo>
                    <a:pt x="24568" y="28785"/>
                  </a:lnTo>
                  <a:lnTo>
                    <a:pt x="24568" y="28785"/>
                  </a:lnTo>
                  <a:cubicBezTo>
                    <a:pt x="24557" y="28762"/>
                    <a:pt x="24564" y="28740"/>
                    <a:pt x="24572" y="28718"/>
                  </a:cubicBezTo>
                  <a:close/>
                  <a:moveTo>
                    <a:pt x="24551" y="28783"/>
                  </a:moveTo>
                  <a:lnTo>
                    <a:pt x="24568" y="28786"/>
                  </a:lnTo>
                  <a:lnTo>
                    <a:pt x="24568" y="28786"/>
                  </a:lnTo>
                  <a:lnTo>
                    <a:pt x="24567" y="28788"/>
                  </a:lnTo>
                  <a:lnTo>
                    <a:pt x="24550" y="28785"/>
                  </a:lnTo>
                  <a:lnTo>
                    <a:pt x="24550" y="28785"/>
                  </a:lnTo>
                  <a:lnTo>
                    <a:pt x="24551" y="28783"/>
                  </a:lnTo>
                  <a:close/>
                  <a:moveTo>
                    <a:pt x="24972" y="28773"/>
                  </a:moveTo>
                  <a:lnTo>
                    <a:pt x="24981" y="28789"/>
                  </a:lnTo>
                  <a:lnTo>
                    <a:pt x="24917" y="28826"/>
                  </a:lnTo>
                  <a:lnTo>
                    <a:pt x="24907" y="28808"/>
                  </a:lnTo>
                  <a:lnTo>
                    <a:pt x="24972" y="28773"/>
                  </a:lnTo>
                  <a:close/>
                  <a:moveTo>
                    <a:pt x="24550" y="28785"/>
                  </a:moveTo>
                  <a:lnTo>
                    <a:pt x="24550" y="28785"/>
                  </a:lnTo>
                  <a:cubicBezTo>
                    <a:pt x="24561" y="28809"/>
                    <a:pt x="24554" y="28831"/>
                    <a:pt x="24547" y="28852"/>
                  </a:cubicBezTo>
                  <a:lnTo>
                    <a:pt x="24519" y="28848"/>
                  </a:lnTo>
                  <a:lnTo>
                    <a:pt x="24550" y="28785"/>
                  </a:lnTo>
                  <a:close/>
                  <a:moveTo>
                    <a:pt x="24130" y="28776"/>
                  </a:moveTo>
                  <a:lnTo>
                    <a:pt x="24174" y="28860"/>
                  </a:lnTo>
                  <a:lnTo>
                    <a:pt x="24146" y="28880"/>
                  </a:lnTo>
                  <a:lnTo>
                    <a:pt x="24079" y="28808"/>
                  </a:lnTo>
                  <a:lnTo>
                    <a:pt x="24130" y="28776"/>
                  </a:lnTo>
                  <a:close/>
                  <a:moveTo>
                    <a:pt x="22346" y="28876"/>
                  </a:moveTo>
                  <a:lnTo>
                    <a:pt x="22353" y="28894"/>
                  </a:lnTo>
                  <a:lnTo>
                    <a:pt x="22290" y="28921"/>
                  </a:lnTo>
                  <a:lnTo>
                    <a:pt x="22284" y="28904"/>
                  </a:lnTo>
                  <a:lnTo>
                    <a:pt x="22346" y="28876"/>
                  </a:lnTo>
                  <a:close/>
                  <a:moveTo>
                    <a:pt x="23840" y="28860"/>
                  </a:moveTo>
                  <a:lnTo>
                    <a:pt x="23865" y="28911"/>
                  </a:lnTo>
                  <a:lnTo>
                    <a:pt x="23845" y="28923"/>
                  </a:lnTo>
                  <a:lnTo>
                    <a:pt x="23820" y="28871"/>
                  </a:lnTo>
                  <a:lnTo>
                    <a:pt x="23840" y="28860"/>
                  </a:lnTo>
                  <a:close/>
                  <a:moveTo>
                    <a:pt x="21319" y="28870"/>
                  </a:moveTo>
                  <a:lnTo>
                    <a:pt x="21336" y="28924"/>
                  </a:lnTo>
                  <a:lnTo>
                    <a:pt x="21314" y="28930"/>
                  </a:lnTo>
                  <a:lnTo>
                    <a:pt x="21297" y="28876"/>
                  </a:lnTo>
                  <a:lnTo>
                    <a:pt x="21319" y="28870"/>
                  </a:lnTo>
                  <a:close/>
                  <a:moveTo>
                    <a:pt x="24411" y="28829"/>
                  </a:moveTo>
                  <a:cubicBezTo>
                    <a:pt x="24422" y="28848"/>
                    <a:pt x="24433" y="28870"/>
                    <a:pt x="24451" y="28901"/>
                  </a:cubicBezTo>
                  <a:lnTo>
                    <a:pt x="24451" y="28902"/>
                  </a:lnTo>
                  <a:cubicBezTo>
                    <a:pt x="24411" y="28924"/>
                    <a:pt x="24376" y="28944"/>
                    <a:pt x="24341" y="28963"/>
                  </a:cubicBezTo>
                  <a:lnTo>
                    <a:pt x="24307" y="28952"/>
                  </a:lnTo>
                  <a:cubicBezTo>
                    <a:pt x="24341" y="28911"/>
                    <a:pt x="24376" y="28870"/>
                    <a:pt x="24411" y="28829"/>
                  </a:cubicBezTo>
                  <a:close/>
                  <a:moveTo>
                    <a:pt x="9112" y="29002"/>
                  </a:moveTo>
                  <a:lnTo>
                    <a:pt x="9174" y="29035"/>
                  </a:lnTo>
                  <a:lnTo>
                    <a:pt x="9165" y="29052"/>
                  </a:lnTo>
                  <a:lnTo>
                    <a:pt x="9103" y="29019"/>
                  </a:lnTo>
                  <a:lnTo>
                    <a:pt x="9112" y="29002"/>
                  </a:lnTo>
                  <a:close/>
                  <a:moveTo>
                    <a:pt x="21957" y="29014"/>
                  </a:moveTo>
                  <a:cubicBezTo>
                    <a:pt x="21975" y="29064"/>
                    <a:pt x="21984" y="29088"/>
                    <a:pt x="21990" y="29102"/>
                  </a:cubicBezTo>
                  <a:cubicBezTo>
                    <a:pt x="21948" y="29095"/>
                    <a:pt x="21900" y="29086"/>
                    <a:pt x="21838" y="29075"/>
                  </a:cubicBezTo>
                  <a:cubicBezTo>
                    <a:pt x="21876" y="29055"/>
                    <a:pt x="21904" y="29042"/>
                    <a:pt x="21957" y="29014"/>
                  </a:cubicBezTo>
                  <a:close/>
                  <a:moveTo>
                    <a:pt x="23771" y="29029"/>
                  </a:moveTo>
                  <a:lnTo>
                    <a:pt x="23799" y="29070"/>
                  </a:lnTo>
                  <a:lnTo>
                    <a:pt x="23695" y="29127"/>
                  </a:lnTo>
                  <a:lnTo>
                    <a:pt x="23679" y="29105"/>
                  </a:lnTo>
                  <a:lnTo>
                    <a:pt x="23771" y="29029"/>
                  </a:lnTo>
                  <a:close/>
                  <a:moveTo>
                    <a:pt x="21647" y="29145"/>
                  </a:moveTo>
                  <a:lnTo>
                    <a:pt x="21653" y="29163"/>
                  </a:lnTo>
                  <a:lnTo>
                    <a:pt x="21588" y="29185"/>
                  </a:lnTo>
                  <a:lnTo>
                    <a:pt x="21582" y="29166"/>
                  </a:lnTo>
                  <a:lnTo>
                    <a:pt x="21647" y="29145"/>
                  </a:lnTo>
                  <a:close/>
                  <a:moveTo>
                    <a:pt x="8482" y="28960"/>
                  </a:moveTo>
                  <a:lnTo>
                    <a:pt x="8482" y="28960"/>
                  </a:lnTo>
                  <a:cubicBezTo>
                    <a:pt x="8544" y="28999"/>
                    <a:pt x="8581" y="29029"/>
                    <a:pt x="8631" y="29054"/>
                  </a:cubicBezTo>
                  <a:cubicBezTo>
                    <a:pt x="8632" y="29108"/>
                    <a:pt x="8635" y="29169"/>
                    <a:pt x="8637" y="29229"/>
                  </a:cubicBezTo>
                  <a:cubicBezTo>
                    <a:pt x="8604" y="29233"/>
                    <a:pt x="8570" y="29239"/>
                    <a:pt x="8534" y="29245"/>
                  </a:cubicBezTo>
                  <a:cubicBezTo>
                    <a:pt x="8522" y="29235"/>
                    <a:pt x="8500" y="29225"/>
                    <a:pt x="8500" y="29211"/>
                  </a:cubicBezTo>
                  <a:cubicBezTo>
                    <a:pt x="8491" y="29135"/>
                    <a:pt x="8488" y="29058"/>
                    <a:pt x="8482" y="28960"/>
                  </a:cubicBezTo>
                  <a:close/>
                  <a:moveTo>
                    <a:pt x="21160" y="29179"/>
                  </a:moveTo>
                  <a:lnTo>
                    <a:pt x="21167" y="29207"/>
                  </a:lnTo>
                  <a:lnTo>
                    <a:pt x="21039" y="29248"/>
                  </a:lnTo>
                  <a:lnTo>
                    <a:pt x="21030" y="29220"/>
                  </a:lnTo>
                  <a:lnTo>
                    <a:pt x="21160" y="29179"/>
                  </a:lnTo>
                  <a:close/>
                  <a:moveTo>
                    <a:pt x="12432" y="29207"/>
                  </a:moveTo>
                  <a:lnTo>
                    <a:pt x="12559" y="29244"/>
                  </a:lnTo>
                  <a:lnTo>
                    <a:pt x="12550" y="29272"/>
                  </a:lnTo>
                  <a:lnTo>
                    <a:pt x="12424" y="29235"/>
                  </a:lnTo>
                  <a:lnTo>
                    <a:pt x="12432" y="29207"/>
                  </a:lnTo>
                  <a:close/>
                  <a:moveTo>
                    <a:pt x="23898" y="29247"/>
                  </a:moveTo>
                  <a:lnTo>
                    <a:pt x="23905" y="29263"/>
                  </a:lnTo>
                  <a:lnTo>
                    <a:pt x="23842" y="29300"/>
                  </a:lnTo>
                  <a:lnTo>
                    <a:pt x="23833" y="29282"/>
                  </a:lnTo>
                  <a:lnTo>
                    <a:pt x="23898" y="29247"/>
                  </a:lnTo>
                  <a:close/>
                  <a:moveTo>
                    <a:pt x="12771" y="29294"/>
                  </a:moveTo>
                  <a:lnTo>
                    <a:pt x="12793" y="29300"/>
                  </a:lnTo>
                  <a:lnTo>
                    <a:pt x="12777" y="29356"/>
                  </a:lnTo>
                  <a:lnTo>
                    <a:pt x="12756" y="29348"/>
                  </a:lnTo>
                  <a:lnTo>
                    <a:pt x="12771" y="29294"/>
                  </a:lnTo>
                  <a:close/>
                  <a:moveTo>
                    <a:pt x="21038" y="29325"/>
                  </a:moveTo>
                  <a:lnTo>
                    <a:pt x="21054" y="29381"/>
                  </a:lnTo>
                  <a:lnTo>
                    <a:pt x="21032" y="29386"/>
                  </a:lnTo>
                  <a:lnTo>
                    <a:pt x="21016" y="29332"/>
                  </a:lnTo>
                  <a:lnTo>
                    <a:pt x="21038" y="29325"/>
                  </a:lnTo>
                  <a:close/>
                  <a:moveTo>
                    <a:pt x="21183" y="29338"/>
                  </a:moveTo>
                  <a:lnTo>
                    <a:pt x="21200" y="29392"/>
                  </a:lnTo>
                  <a:lnTo>
                    <a:pt x="21177" y="29400"/>
                  </a:lnTo>
                  <a:lnTo>
                    <a:pt x="21161" y="29345"/>
                  </a:lnTo>
                  <a:lnTo>
                    <a:pt x="21183" y="29338"/>
                  </a:lnTo>
                  <a:close/>
                  <a:moveTo>
                    <a:pt x="22443" y="29378"/>
                  </a:moveTo>
                  <a:lnTo>
                    <a:pt x="22463" y="29432"/>
                  </a:lnTo>
                  <a:lnTo>
                    <a:pt x="22465" y="29432"/>
                  </a:lnTo>
                  <a:lnTo>
                    <a:pt x="22443" y="29441"/>
                  </a:lnTo>
                  <a:lnTo>
                    <a:pt x="22422" y="29388"/>
                  </a:lnTo>
                  <a:lnTo>
                    <a:pt x="22443" y="29378"/>
                  </a:lnTo>
                  <a:close/>
                  <a:moveTo>
                    <a:pt x="9012" y="29385"/>
                  </a:moveTo>
                  <a:lnTo>
                    <a:pt x="9032" y="29450"/>
                  </a:lnTo>
                  <a:cubicBezTo>
                    <a:pt x="9027" y="29450"/>
                    <a:pt x="9021" y="29451"/>
                    <a:pt x="9019" y="29451"/>
                  </a:cubicBezTo>
                  <a:cubicBezTo>
                    <a:pt x="9003" y="29432"/>
                    <a:pt x="8993" y="29411"/>
                    <a:pt x="8982" y="29389"/>
                  </a:cubicBezTo>
                  <a:lnTo>
                    <a:pt x="9012" y="29385"/>
                  </a:lnTo>
                  <a:close/>
                  <a:moveTo>
                    <a:pt x="22956" y="29375"/>
                  </a:moveTo>
                  <a:lnTo>
                    <a:pt x="22956" y="29375"/>
                  </a:lnTo>
                  <a:cubicBezTo>
                    <a:pt x="22908" y="29425"/>
                    <a:pt x="22871" y="29461"/>
                    <a:pt x="22836" y="29498"/>
                  </a:cubicBezTo>
                  <a:cubicBezTo>
                    <a:pt x="22803" y="29451"/>
                    <a:pt x="22741" y="29397"/>
                    <a:pt x="22956" y="29375"/>
                  </a:cubicBezTo>
                  <a:close/>
                  <a:moveTo>
                    <a:pt x="21881" y="29472"/>
                  </a:moveTo>
                  <a:lnTo>
                    <a:pt x="21900" y="29526"/>
                  </a:lnTo>
                  <a:lnTo>
                    <a:pt x="21876" y="29534"/>
                  </a:lnTo>
                  <a:lnTo>
                    <a:pt x="21859" y="29479"/>
                  </a:lnTo>
                  <a:lnTo>
                    <a:pt x="21881" y="29472"/>
                  </a:lnTo>
                  <a:close/>
                  <a:moveTo>
                    <a:pt x="20414" y="29531"/>
                  </a:moveTo>
                  <a:lnTo>
                    <a:pt x="20418" y="29548"/>
                  </a:lnTo>
                  <a:lnTo>
                    <a:pt x="20352" y="29563"/>
                  </a:lnTo>
                  <a:lnTo>
                    <a:pt x="20348" y="29545"/>
                  </a:lnTo>
                  <a:lnTo>
                    <a:pt x="20414" y="29531"/>
                  </a:lnTo>
                  <a:close/>
                  <a:moveTo>
                    <a:pt x="13668" y="29507"/>
                  </a:moveTo>
                  <a:lnTo>
                    <a:pt x="13689" y="29511"/>
                  </a:lnTo>
                  <a:lnTo>
                    <a:pt x="13677" y="29567"/>
                  </a:lnTo>
                  <a:lnTo>
                    <a:pt x="13655" y="29563"/>
                  </a:lnTo>
                  <a:lnTo>
                    <a:pt x="13668" y="29507"/>
                  </a:lnTo>
                  <a:close/>
                  <a:moveTo>
                    <a:pt x="20707" y="29575"/>
                  </a:moveTo>
                  <a:lnTo>
                    <a:pt x="20711" y="29592"/>
                  </a:lnTo>
                  <a:lnTo>
                    <a:pt x="20646" y="29614"/>
                  </a:lnTo>
                  <a:lnTo>
                    <a:pt x="20642" y="29595"/>
                  </a:lnTo>
                  <a:lnTo>
                    <a:pt x="20707" y="29575"/>
                  </a:lnTo>
                  <a:close/>
                  <a:moveTo>
                    <a:pt x="23483" y="29569"/>
                  </a:moveTo>
                  <a:lnTo>
                    <a:pt x="23490" y="29585"/>
                  </a:lnTo>
                  <a:lnTo>
                    <a:pt x="23424" y="29616"/>
                  </a:lnTo>
                  <a:lnTo>
                    <a:pt x="23417" y="29598"/>
                  </a:lnTo>
                  <a:lnTo>
                    <a:pt x="23483" y="29569"/>
                  </a:lnTo>
                  <a:close/>
                  <a:moveTo>
                    <a:pt x="22138" y="29567"/>
                  </a:moveTo>
                  <a:lnTo>
                    <a:pt x="22157" y="29622"/>
                  </a:lnTo>
                  <a:lnTo>
                    <a:pt x="22135" y="29629"/>
                  </a:lnTo>
                  <a:lnTo>
                    <a:pt x="22116" y="29575"/>
                  </a:lnTo>
                  <a:lnTo>
                    <a:pt x="22138" y="29567"/>
                  </a:lnTo>
                  <a:close/>
                  <a:moveTo>
                    <a:pt x="19378" y="29572"/>
                  </a:moveTo>
                  <a:lnTo>
                    <a:pt x="19388" y="29600"/>
                  </a:lnTo>
                  <a:lnTo>
                    <a:pt x="19283" y="29644"/>
                  </a:lnTo>
                  <a:lnTo>
                    <a:pt x="19271" y="29597"/>
                  </a:lnTo>
                  <a:lnTo>
                    <a:pt x="19378" y="29572"/>
                  </a:lnTo>
                  <a:close/>
                  <a:moveTo>
                    <a:pt x="9758" y="29600"/>
                  </a:moveTo>
                  <a:lnTo>
                    <a:pt x="9821" y="29632"/>
                  </a:lnTo>
                  <a:lnTo>
                    <a:pt x="9812" y="29650"/>
                  </a:lnTo>
                  <a:lnTo>
                    <a:pt x="9749" y="29616"/>
                  </a:lnTo>
                  <a:lnTo>
                    <a:pt x="9758" y="29600"/>
                  </a:lnTo>
                  <a:close/>
                  <a:moveTo>
                    <a:pt x="13785" y="29597"/>
                  </a:moveTo>
                  <a:cubicBezTo>
                    <a:pt x="13836" y="29631"/>
                    <a:pt x="13888" y="29664"/>
                    <a:pt x="13971" y="29720"/>
                  </a:cubicBezTo>
                  <a:cubicBezTo>
                    <a:pt x="13873" y="29713"/>
                    <a:pt x="13808" y="29707"/>
                    <a:pt x="13740" y="29703"/>
                  </a:cubicBezTo>
                  <a:cubicBezTo>
                    <a:pt x="13729" y="29714"/>
                    <a:pt x="13711" y="29728"/>
                    <a:pt x="13692" y="29739"/>
                  </a:cubicBezTo>
                  <a:lnTo>
                    <a:pt x="13674" y="29717"/>
                  </a:lnTo>
                  <a:lnTo>
                    <a:pt x="13736" y="29689"/>
                  </a:lnTo>
                  <a:lnTo>
                    <a:pt x="13748" y="29703"/>
                  </a:lnTo>
                  <a:cubicBezTo>
                    <a:pt x="13746" y="29669"/>
                    <a:pt x="13751" y="29642"/>
                    <a:pt x="13760" y="29616"/>
                  </a:cubicBezTo>
                  <a:cubicBezTo>
                    <a:pt x="13761" y="29609"/>
                    <a:pt x="13774" y="29604"/>
                    <a:pt x="13785" y="29597"/>
                  </a:cubicBezTo>
                  <a:close/>
                  <a:moveTo>
                    <a:pt x="22903" y="29695"/>
                  </a:moveTo>
                  <a:lnTo>
                    <a:pt x="22914" y="29722"/>
                  </a:lnTo>
                  <a:lnTo>
                    <a:pt x="22781" y="29781"/>
                  </a:lnTo>
                  <a:lnTo>
                    <a:pt x="22769" y="29754"/>
                  </a:lnTo>
                  <a:lnTo>
                    <a:pt x="22903" y="29695"/>
                  </a:lnTo>
                  <a:close/>
                  <a:moveTo>
                    <a:pt x="22197" y="29731"/>
                  </a:moveTo>
                  <a:lnTo>
                    <a:pt x="22216" y="29784"/>
                  </a:lnTo>
                  <a:lnTo>
                    <a:pt x="22193" y="29791"/>
                  </a:lnTo>
                  <a:lnTo>
                    <a:pt x="22174" y="29738"/>
                  </a:lnTo>
                  <a:lnTo>
                    <a:pt x="22197" y="29731"/>
                  </a:lnTo>
                  <a:close/>
                  <a:moveTo>
                    <a:pt x="10017" y="29723"/>
                  </a:moveTo>
                  <a:lnTo>
                    <a:pt x="10149" y="29778"/>
                  </a:lnTo>
                  <a:lnTo>
                    <a:pt x="10137" y="29803"/>
                  </a:lnTo>
                  <a:lnTo>
                    <a:pt x="10005" y="29750"/>
                  </a:lnTo>
                  <a:lnTo>
                    <a:pt x="10017" y="29723"/>
                  </a:lnTo>
                  <a:close/>
                  <a:moveTo>
                    <a:pt x="19624" y="29862"/>
                  </a:moveTo>
                  <a:lnTo>
                    <a:pt x="19634" y="29919"/>
                  </a:lnTo>
                  <a:lnTo>
                    <a:pt x="19612" y="29923"/>
                  </a:lnTo>
                  <a:lnTo>
                    <a:pt x="19602" y="29867"/>
                  </a:lnTo>
                  <a:lnTo>
                    <a:pt x="19624" y="29862"/>
                  </a:lnTo>
                  <a:close/>
                  <a:moveTo>
                    <a:pt x="19347" y="29865"/>
                  </a:moveTo>
                  <a:lnTo>
                    <a:pt x="19358" y="29920"/>
                  </a:lnTo>
                  <a:lnTo>
                    <a:pt x="19334" y="29926"/>
                  </a:lnTo>
                  <a:lnTo>
                    <a:pt x="19325" y="29869"/>
                  </a:lnTo>
                  <a:lnTo>
                    <a:pt x="19347" y="29865"/>
                  </a:lnTo>
                  <a:close/>
                  <a:moveTo>
                    <a:pt x="21872" y="30040"/>
                  </a:moveTo>
                  <a:lnTo>
                    <a:pt x="21878" y="30057"/>
                  </a:lnTo>
                  <a:lnTo>
                    <a:pt x="21809" y="30081"/>
                  </a:lnTo>
                  <a:lnTo>
                    <a:pt x="21803" y="30062"/>
                  </a:lnTo>
                  <a:lnTo>
                    <a:pt x="21872" y="30040"/>
                  </a:lnTo>
                  <a:close/>
                  <a:moveTo>
                    <a:pt x="16375" y="30046"/>
                  </a:moveTo>
                  <a:lnTo>
                    <a:pt x="16372" y="30103"/>
                  </a:lnTo>
                  <a:lnTo>
                    <a:pt x="16350" y="30103"/>
                  </a:lnTo>
                  <a:lnTo>
                    <a:pt x="16352" y="30046"/>
                  </a:lnTo>
                  <a:close/>
                  <a:moveTo>
                    <a:pt x="10680" y="29990"/>
                  </a:moveTo>
                  <a:cubicBezTo>
                    <a:pt x="10744" y="30015"/>
                    <a:pt x="10802" y="30038"/>
                    <a:pt x="10873" y="30068"/>
                  </a:cubicBezTo>
                  <a:cubicBezTo>
                    <a:pt x="10867" y="30085"/>
                    <a:pt x="10862" y="30103"/>
                    <a:pt x="10857" y="30120"/>
                  </a:cubicBezTo>
                  <a:lnTo>
                    <a:pt x="10857" y="30120"/>
                  </a:lnTo>
                  <a:cubicBezTo>
                    <a:pt x="10741" y="30116"/>
                    <a:pt x="10698" y="30099"/>
                    <a:pt x="10654" y="30081"/>
                  </a:cubicBezTo>
                  <a:cubicBezTo>
                    <a:pt x="10663" y="30050"/>
                    <a:pt x="10670" y="30025"/>
                    <a:pt x="10680" y="29990"/>
                  </a:cubicBezTo>
                  <a:close/>
                  <a:moveTo>
                    <a:pt x="18163" y="30100"/>
                  </a:moveTo>
                  <a:lnTo>
                    <a:pt x="18164" y="30119"/>
                  </a:lnTo>
                  <a:lnTo>
                    <a:pt x="18097" y="30128"/>
                  </a:lnTo>
                  <a:lnTo>
                    <a:pt x="18095" y="30109"/>
                  </a:lnTo>
                  <a:lnTo>
                    <a:pt x="18163" y="30100"/>
                  </a:lnTo>
                  <a:close/>
                  <a:moveTo>
                    <a:pt x="15063" y="30073"/>
                  </a:moveTo>
                  <a:lnTo>
                    <a:pt x="15085" y="30075"/>
                  </a:lnTo>
                  <a:lnTo>
                    <a:pt x="15079" y="30132"/>
                  </a:lnTo>
                  <a:lnTo>
                    <a:pt x="15056" y="30131"/>
                  </a:lnTo>
                  <a:lnTo>
                    <a:pt x="15063" y="30073"/>
                  </a:lnTo>
                  <a:close/>
                  <a:moveTo>
                    <a:pt x="19930" y="29956"/>
                  </a:moveTo>
                  <a:cubicBezTo>
                    <a:pt x="19950" y="30001"/>
                    <a:pt x="19961" y="30025"/>
                    <a:pt x="19977" y="30060"/>
                  </a:cubicBezTo>
                  <a:cubicBezTo>
                    <a:pt x="19937" y="30076"/>
                    <a:pt x="19900" y="30091"/>
                    <a:pt x="19790" y="30137"/>
                  </a:cubicBezTo>
                  <a:cubicBezTo>
                    <a:pt x="19859" y="30047"/>
                    <a:pt x="19887" y="30012"/>
                    <a:pt x="19930" y="29956"/>
                  </a:cubicBezTo>
                  <a:close/>
                  <a:moveTo>
                    <a:pt x="20392" y="30103"/>
                  </a:moveTo>
                  <a:lnTo>
                    <a:pt x="20407" y="30150"/>
                  </a:lnTo>
                  <a:lnTo>
                    <a:pt x="20292" y="30175"/>
                  </a:lnTo>
                  <a:lnTo>
                    <a:pt x="20282" y="30149"/>
                  </a:lnTo>
                  <a:lnTo>
                    <a:pt x="20392" y="30103"/>
                  </a:lnTo>
                  <a:close/>
                  <a:moveTo>
                    <a:pt x="18771" y="30184"/>
                  </a:moveTo>
                  <a:lnTo>
                    <a:pt x="18776" y="30240"/>
                  </a:lnTo>
                  <a:lnTo>
                    <a:pt x="18754" y="30243"/>
                  </a:lnTo>
                  <a:lnTo>
                    <a:pt x="18747" y="30185"/>
                  </a:lnTo>
                  <a:lnTo>
                    <a:pt x="18771" y="30184"/>
                  </a:lnTo>
                  <a:close/>
                  <a:moveTo>
                    <a:pt x="13586" y="30196"/>
                  </a:moveTo>
                  <a:lnTo>
                    <a:pt x="13609" y="30200"/>
                  </a:lnTo>
                  <a:lnTo>
                    <a:pt x="13598" y="30256"/>
                  </a:lnTo>
                  <a:lnTo>
                    <a:pt x="13596" y="30256"/>
                  </a:lnTo>
                  <a:lnTo>
                    <a:pt x="13574" y="30251"/>
                  </a:lnTo>
                  <a:lnTo>
                    <a:pt x="13586" y="30196"/>
                  </a:lnTo>
                  <a:close/>
                  <a:moveTo>
                    <a:pt x="10902" y="30170"/>
                  </a:moveTo>
                  <a:cubicBezTo>
                    <a:pt x="11057" y="30205"/>
                    <a:pt x="11043" y="30238"/>
                    <a:pt x="11025" y="30287"/>
                  </a:cubicBezTo>
                  <a:cubicBezTo>
                    <a:pt x="10967" y="30269"/>
                    <a:pt x="10905" y="30250"/>
                    <a:pt x="10773" y="30209"/>
                  </a:cubicBezTo>
                  <a:cubicBezTo>
                    <a:pt x="10822" y="30194"/>
                    <a:pt x="10863" y="30182"/>
                    <a:pt x="10902" y="30170"/>
                  </a:cubicBezTo>
                  <a:close/>
                  <a:moveTo>
                    <a:pt x="14276" y="30265"/>
                  </a:moveTo>
                  <a:lnTo>
                    <a:pt x="14276" y="30266"/>
                  </a:lnTo>
                  <a:lnTo>
                    <a:pt x="14299" y="30269"/>
                  </a:lnTo>
                  <a:lnTo>
                    <a:pt x="14289" y="30327"/>
                  </a:lnTo>
                  <a:lnTo>
                    <a:pt x="14267" y="30322"/>
                  </a:lnTo>
                  <a:lnTo>
                    <a:pt x="14276" y="30265"/>
                  </a:lnTo>
                  <a:close/>
                  <a:moveTo>
                    <a:pt x="18956" y="30349"/>
                  </a:moveTo>
                  <a:lnTo>
                    <a:pt x="18960" y="30377"/>
                  </a:lnTo>
                  <a:lnTo>
                    <a:pt x="18821" y="30394"/>
                  </a:lnTo>
                  <a:lnTo>
                    <a:pt x="18818" y="30365"/>
                  </a:lnTo>
                  <a:lnTo>
                    <a:pt x="18956" y="30349"/>
                  </a:lnTo>
                  <a:close/>
                  <a:moveTo>
                    <a:pt x="19508" y="30357"/>
                  </a:moveTo>
                  <a:lnTo>
                    <a:pt x="19522" y="30404"/>
                  </a:lnTo>
                  <a:lnTo>
                    <a:pt x="19408" y="30430"/>
                  </a:lnTo>
                  <a:lnTo>
                    <a:pt x="19399" y="30404"/>
                  </a:lnTo>
                  <a:lnTo>
                    <a:pt x="19508" y="30357"/>
                  </a:lnTo>
                  <a:close/>
                  <a:moveTo>
                    <a:pt x="20367" y="30288"/>
                  </a:moveTo>
                  <a:lnTo>
                    <a:pt x="20367" y="30288"/>
                  </a:lnTo>
                  <a:cubicBezTo>
                    <a:pt x="20351" y="30352"/>
                    <a:pt x="20336" y="30406"/>
                    <a:pt x="20311" y="30505"/>
                  </a:cubicBezTo>
                  <a:cubicBezTo>
                    <a:pt x="20277" y="30424"/>
                    <a:pt x="20258" y="30377"/>
                    <a:pt x="20236" y="30324"/>
                  </a:cubicBezTo>
                  <a:cubicBezTo>
                    <a:pt x="20292" y="30309"/>
                    <a:pt x="20321" y="30300"/>
                    <a:pt x="20367" y="30288"/>
                  </a:cubicBezTo>
                  <a:close/>
                  <a:moveTo>
                    <a:pt x="18312" y="30469"/>
                  </a:moveTo>
                  <a:lnTo>
                    <a:pt x="18316" y="30527"/>
                  </a:lnTo>
                  <a:lnTo>
                    <a:pt x="18292" y="30530"/>
                  </a:lnTo>
                  <a:lnTo>
                    <a:pt x="18288" y="30472"/>
                  </a:lnTo>
                  <a:lnTo>
                    <a:pt x="18312" y="30469"/>
                  </a:lnTo>
                  <a:close/>
                  <a:moveTo>
                    <a:pt x="19617" y="30571"/>
                  </a:moveTo>
                  <a:lnTo>
                    <a:pt x="19636" y="30684"/>
                  </a:lnTo>
                  <a:lnTo>
                    <a:pt x="19600" y="30693"/>
                  </a:lnTo>
                  <a:lnTo>
                    <a:pt x="19581" y="30578"/>
                  </a:lnTo>
                  <a:lnTo>
                    <a:pt x="19617" y="30571"/>
                  </a:lnTo>
                  <a:close/>
                  <a:moveTo>
                    <a:pt x="19349" y="31032"/>
                  </a:moveTo>
                  <a:cubicBezTo>
                    <a:pt x="19338" y="31034"/>
                    <a:pt x="19328" y="31037"/>
                    <a:pt x="19317" y="31041"/>
                  </a:cubicBezTo>
                  <a:lnTo>
                    <a:pt x="19317" y="31041"/>
                  </a:lnTo>
                  <a:cubicBezTo>
                    <a:pt x="19321" y="31040"/>
                    <a:pt x="19336" y="31038"/>
                    <a:pt x="19350" y="31036"/>
                  </a:cubicBezTo>
                  <a:lnTo>
                    <a:pt x="19349" y="31032"/>
                  </a:lnTo>
                  <a:close/>
                  <a:moveTo>
                    <a:pt x="15029" y="30999"/>
                  </a:moveTo>
                  <a:lnTo>
                    <a:pt x="15073" y="31050"/>
                  </a:lnTo>
                  <a:lnTo>
                    <a:pt x="15063" y="31057"/>
                  </a:lnTo>
                  <a:lnTo>
                    <a:pt x="15063" y="31057"/>
                  </a:lnTo>
                  <a:cubicBezTo>
                    <a:pt x="15063" y="31055"/>
                    <a:pt x="15063" y="31054"/>
                    <a:pt x="15063" y="31052"/>
                  </a:cubicBezTo>
                  <a:cubicBezTo>
                    <a:pt x="15040" y="31046"/>
                    <a:pt x="15022" y="31030"/>
                    <a:pt x="15004" y="31015"/>
                  </a:cubicBezTo>
                  <a:lnTo>
                    <a:pt x="15029" y="30999"/>
                  </a:lnTo>
                  <a:close/>
                  <a:moveTo>
                    <a:pt x="14764" y="31039"/>
                  </a:moveTo>
                  <a:lnTo>
                    <a:pt x="14751" y="31134"/>
                  </a:lnTo>
                  <a:lnTo>
                    <a:pt x="14717" y="31136"/>
                  </a:lnTo>
                  <a:lnTo>
                    <a:pt x="14701" y="31040"/>
                  </a:lnTo>
                  <a:lnTo>
                    <a:pt x="14764" y="31039"/>
                  </a:lnTo>
                  <a:close/>
                  <a:moveTo>
                    <a:pt x="15073" y="31060"/>
                  </a:moveTo>
                  <a:cubicBezTo>
                    <a:pt x="15118" y="31060"/>
                    <a:pt x="15156" y="31066"/>
                    <a:pt x="15198" y="31072"/>
                  </a:cubicBezTo>
                  <a:cubicBezTo>
                    <a:pt x="15198" y="31108"/>
                    <a:pt x="15198" y="31133"/>
                    <a:pt x="15198" y="31171"/>
                  </a:cubicBezTo>
                  <a:lnTo>
                    <a:pt x="15060" y="31171"/>
                  </a:lnTo>
                  <a:cubicBezTo>
                    <a:pt x="15061" y="31128"/>
                    <a:pt x="15062" y="31095"/>
                    <a:pt x="15063" y="31061"/>
                  </a:cubicBezTo>
                  <a:lnTo>
                    <a:pt x="15063" y="31061"/>
                  </a:lnTo>
                  <a:cubicBezTo>
                    <a:pt x="15066" y="31060"/>
                    <a:pt x="15070" y="31060"/>
                    <a:pt x="15073" y="31060"/>
                  </a:cubicBezTo>
                  <a:close/>
                  <a:moveTo>
                    <a:pt x="16475" y="31036"/>
                  </a:moveTo>
                  <a:cubicBezTo>
                    <a:pt x="16458" y="31067"/>
                    <a:pt x="16433" y="31108"/>
                    <a:pt x="16386" y="31184"/>
                  </a:cubicBezTo>
                  <a:cubicBezTo>
                    <a:pt x="16371" y="31103"/>
                    <a:pt x="16367" y="31078"/>
                    <a:pt x="16359" y="31037"/>
                  </a:cubicBezTo>
                  <a:cubicBezTo>
                    <a:pt x="16414" y="31037"/>
                    <a:pt x="16462" y="31036"/>
                    <a:pt x="16475" y="31036"/>
                  </a:cubicBezTo>
                  <a:close/>
                  <a:moveTo>
                    <a:pt x="15988" y="31140"/>
                  </a:moveTo>
                  <a:lnTo>
                    <a:pt x="15983" y="31236"/>
                  </a:lnTo>
                  <a:lnTo>
                    <a:pt x="15947" y="31237"/>
                  </a:lnTo>
                  <a:lnTo>
                    <a:pt x="15925" y="31142"/>
                  </a:lnTo>
                  <a:lnTo>
                    <a:pt x="15988" y="31140"/>
                  </a:lnTo>
                  <a:close/>
                  <a:moveTo>
                    <a:pt x="16842" y="31246"/>
                  </a:moveTo>
                  <a:lnTo>
                    <a:pt x="16842" y="31303"/>
                  </a:lnTo>
                  <a:lnTo>
                    <a:pt x="16817" y="31305"/>
                  </a:lnTo>
                  <a:lnTo>
                    <a:pt x="16818" y="31248"/>
                  </a:lnTo>
                  <a:lnTo>
                    <a:pt x="16842" y="31246"/>
                  </a:lnTo>
                  <a:close/>
                  <a:moveTo>
                    <a:pt x="16280" y="31095"/>
                  </a:moveTo>
                  <a:lnTo>
                    <a:pt x="16280" y="31095"/>
                  </a:lnTo>
                  <a:cubicBezTo>
                    <a:pt x="16275" y="31200"/>
                    <a:pt x="16274" y="31252"/>
                    <a:pt x="16271" y="31308"/>
                  </a:cubicBezTo>
                  <a:cubicBezTo>
                    <a:pt x="16227" y="31308"/>
                    <a:pt x="16194" y="31308"/>
                    <a:pt x="16144" y="31309"/>
                  </a:cubicBezTo>
                  <a:cubicBezTo>
                    <a:pt x="16183" y="31249"/>
                    <a:pt x="16216" y="31196"/>
                    <a:pt x="16280" y="31095"/>
                  </a:cubicBezTo>
                  <a:close/>
                  <a:moveTo>
                    <a:pt x="14600" y="31050"/>
                  </a:moveTo>
                  <a:cubicBezTo>
                    <a:pt x="14605" y="31125"/>
                    <a:pt x="14610" y="31172"/>
                    <a:pt x="14614" y="31230"/>
                  </a:cubicBezTo>
                  <a:cubicBezTo>
                    <a:pt x="14644" y="31240"/>
                    <a:pt x="14685" y="31255"/>
                    <a:pt x="14729" y="31271"/>
                  </a:cubicBezTo>
                  <a:cubicBezTo>
                    <a:pt x="14722" y="31284"/>
                    <a:pt x="14719" y="31299"/>
                    <a:pt x="14708" y="31308"/>
                  </a:cubicBezTo>
                  <a:cubicBezTo>
                    <a:pt x="14692" y="31323"/>
                    <a:pt x="14672" y="31342"/>
                    <a:pt x="14651" y="31343"/>
                  </a:cubicBezTo>
                  <a:cubicBezTo>
                    <a:pt x="14590" y="31349"/>
                    <a:pt x="14529" y="31352"/>
                    <a:pt x="14468" y="31352"/>
                  </a:cubicBezTo>
                  <a:cubicBezTo>
                    <a:pt x="14314" y="31352"/>
                    <a:pt x="14161" y="31337"/>
                    <a:pt x="14007" y="31333"/>
                  </a:cubicBezTo>
                  <a:lnTo>
                    <a:pt x="13991" y="31286"/>
                  </a:lnTo>
                  <a:lnTo>
                    <a:pt x="14121" y="31264"/>
                  </a:lnTo>
                  <a:lnTo>
                    <a:pt x="14102" y="31231"/>
                  </a:lnTo>
                  <a:lnTo>
                    <a:pt x="14102" y="31231"/>
                  </a:lnTo>
                  <a:cubicBezTo>
                    <a:pt x="14207" y="31250"/>
                    <a:pt x="14311" y="31270"/>
                    <a:pt x="14414" y="31287"/>
                  </a:cubicBezTo>
                  <a:cubicBezTo>
                    <a:pt x="14473" y="31218"/>
                    <a:pt x="14525" y="31149"/>
                    <a:pt x="14600" y="31050"/>
                  </a:cubicBezTo>
                  <a:close/>
                  <a:moveTo>
                    <a:pt x="14809" y="31343"/>
                  </a:moveTo>
                  <a:lnTo>
                    <a:pt x="14882" y="31349"/>
                  </a:lnTo>
                  <a:lnTo>
                    <a:pt x="14879" y="31368"/>
                  </a:lnTo>
                  <a:lnTo>
                    <a:pt x="14806" y="31361"/>
                  </a:lnTo>
                  <a:lnTo>
                    <a:pt x="14809" y="31343"/>
                  </a:lnTo>
                  <a:close/>
                  <a:moveTo>
                    <a:pt x="15619" y="31352"/>
                  </a:moveTo>
                  <a:lnTo>
                    <a:pt x="15693" y="31358"/>
                  </a:lnTo>
                  <a:lnTo>
                    <a:pt x="15691" y="31377"/>
                  </a:lnTo>
                  <a:lnTo>
                    <a:pt x="15618" y="31371"/>
                  </a:lnTo>
                  <a:lnTo>
                    <a:pt x="15619" y="31352"/>
                  </a:lnTo>
                  <a:close/>
                  <a:moveTo>
                    <a:pt x="16033" y="31428"/>
                  </a:moveTo>
                  <a:lnTo>
                    <a:pt x="16053" y="31526"/>
                  </a:lnTo>
                  <a:lnTo>
                    <a:pt x="15990" y="31524"/>
                  </a:lnTo>
                  <a:lnTo>
                    <a:pt x="15996" y="31428"/>
                  </a:lnTo>
                  <a:close/>
                  <a:moveTo>
                    <a:pt x="15213" y="0"/>
                  </a:moveTo>
                  <a:cubicBezTo>
                    <a:pt x="15117" y="0"/>
                    <a:pt x="15021" y="8"/>
                    <a:pt x="14931" y="49"/>
                  </a:cubicBezTo>
                  <a:cubicBezTo>
                    <a:pt x="14877" y="21"/>
                    <a:pt x="14820" y="13"/>
                    <a:pt x="14763" y="13"/>
                  </a:cubicBezTo>
                  <a:cubicBezTo>
                    <a:pt x="14669" y="13"/>
                    <a:pt x="14574" y="36"/>
                    <a:pt x="14489" y="36"/>
                  </a:cubicBezTo>
                  <a:cubicBezTo>
                    <a:pt x="14459" y="36"/>
                    <a:pt x="14431" y="33"/>
                    <a:pt x="14404" y="25"/>
                  </a:cubicBezTo>
                  <a:cubicBezTo>
                    <a:pt x="14352" y="8"/>
                    <a:pt x="14302" y="2"/>
                    <a:pt x="14253" y="2"/>
                  </a:cubicBezTo>
                  <a:cubicBezTo>
                    <a:pt x="14129" y="2"/>
                    <a:pt x="14012" y="40"/>
                    <a:pt x="13899" y="40"/>
                  </a:cubicBezTo>
                  <a:cubicBezTo>
                    <a:pt x="13884" y="40"/>
                    <a:pt x="13871" y="40"/>
                    <a:pt x="13857" y="38"/>
                  </a:cubicBezTo>
                  <a:cubicBezTo>
                    <a:pt x="13792" y="96"/>
                    <a:pt x="13739" y="144"/>
                    <a:pt x="13724" y="157"/>
                  </a:cubicBezTo>
                  <a:cubicBezTo>
                    <a:pt x="13517" y="165"/>
                    <a:pt x="13362" y="159"/>
                    <a:pt x="13212" y="178"/>
                  </a:cubicBezTo>
                  <a:cubicBezTo>
                    <a:pt x="13204" y="179"/>
                    <a:pt x="13196" y="179"/>
                    <a:pt x="13189" y="179"/>
                  </a:cubicBezTo>
                  <a:cubicBezTo>
                    <a:pt x="13111" y="179"/>
                    <a:pt x="13029" y="153"/>
                    <a:pt x="12952" y="153"/>
                  </a:cubicBezTo>
                  <a:cubicBezTo>
                    <a:pt x="12882" y="153"/>
                    <a:pt x="12815" y="175"/>
                    <a:pt x="12759" y="257"/>
                  </a:cubicBezTo>
                  <a:cubicBezTo>
                    <a:pt x="12731" y="244"/>
                    <a:pt x="12703" y="231"/>
                    <a:pt x="12671" y="215"/>
                  </a:cubicBezTo>
                  <a:cubicBezTo>
                    <a:pt x="12608" y="285"/>
                    <a:pt x="12503" y="268"/>
                    <a:pt x="12424" y="322"/>
                  </a:cubicBezTo>
                  <a:cubicBezTo>
                    <a:pt x="12404" y="336"/>
                    <a:pt x="12383" y="341"/>
                    <a:pt x="12361" y="341"/>
                  </a:cubicBezTo>
                  <a:cubicBezTo>
                    <a:pt x="12316" y="341"/>
                    <a:pt x="12266" y="321"/>
                    <a:pt x="12216" y="321"/>
                  </a:cubicBezTo>
                  <a:cubicBezTo>
                    <a:pt x="12175" y="321"/>
                    <a:pt x="12134" y="334"/>
                    <a:pt x="12094" y="380"/>
                  </a:cubicBezTo>
                  <a:cubicBezTo>
                    <a:pt x="12056" y="424"/>
                    <a:pt x="11994" y="451"/>
                    <a:pt x="11926" y="451"/>
                  </a:cubicBezTo>
                  <a:cubicBezTo>
                    <a:pt x="11882" y="451"/>
                    <a:pt x="11836" y="440"/>
                    <a:pt x="11794" y="416"/>
                  </a:cubicBezTo>
                  <a:cubicBezTo>
                    <a:pt x="11774" y="456"/>
                    <a:pt x="11742" y="466"/>
                    <a:pt x="11705" y="466"/>
                  </a:cubicBezTo>
                  <a:cubicBezTo>
                    <a:pt x="11674" y="466"/>
                    <a:pt x="11640" y="459"/>
                    <a:pt x="11608" y="459"/>
                  </a:cubicBezTo>
                  <a:cubicBezTo>
                    <a:pt x="11561" y="459"/>
                    <a:pt x="11517" y="473"/>
                    <a:pt x="11494" y="543"/>
                  </a:cubicBezTo>
                  <a:cubicBezTo>
                    <a:pt x="11500" y="565"/>
                    <a:pt x="11511" y="609"/>
                    <a:pt x="11523" y="655"/>
                  </a:cubicBezTo>
                  <a:cubicBezTo>
                    <a:pt x="11406" y="631"/>
                    <a:pt x="11298" y="611"/>
                    <a:pt x="11192" y="590"/>
                  </a:cubicBezTo>
                  <a:cubicBezTo>
                    <a:pt x="11105" y="709"/>
                    <a:pt x="10945" y="600"/>
                    <a:pt x="10832" y="744"/>
                  </a:cubicBezTo>
                  <a:cubicBezTo>
                    <a:pt x="10826" y="753"/>
                    <a:pt x="10798" y="797"/>
                    <a:pt x="10767" y="845"/>
                  </a:cubicBezTo>
                  <a:cubicBezTo>
                    <a:pt x="10710" y="824"/>
                    <a:pt x="10651" y="803"/>
                    <a:pt x="10596" y="783"/>
                  </a:cubicBezTo>
                  <a:cubicBezTo>
                    <a:pt x="10527" y="806"/>
                    <a:pt x="10461" y="828"/>
                    <a:pt x="10365" y="859"/>
                  </a:cubicBezTo>
                  <a:cubicBezTo>
                    <a:pt x="10351" y="899"/>
                    <a:pt x="10329" y="955"/>
                    <a:pt x="10311" y="1000"/>
                  </a:cubicBezTo>
                  <a:cubicBezTo>
                    <a:pt x="9981" y="1039"/>
                    <a:pt x="9664" y="1056"/>
                    <a:pt x="9427" y="1304"/>
                  </a:cubicBezTo>
                  <a:cubicBezTo>
                    <a:pt x="9344" y="1318"/>
                    <a:pt x="9271" y="1324"/>
                    <a:pt x="9200" y="1346"/>
                  </a:cubicBezTo>
                  <a:cubicBezTo>
                    <a:pt x="9027" y="1405"/>
                    <a:pt x="8909" y="1565"/>
                    <a:pt x="8715" y="1585"/>
                  </a:cubicBezTo>
                  <a:cubicBezTo>
                    <a:pt x="8638" y="1751"/>
                    <a:pt x="8470" y="1701"/>
                    <a:pt x="8354" y="1770"/>
                  </a:cubicBezTo>
                  <a:cubicBezTo>
                    <a:pt x="8232" y="1843"/>
                    <a:pt x="8123" y="1941"/>
                    <a:pt x="8008" y="2026"/>
                  </a:cubicBezTo>
                  <a:cubicBezTo>
                    <a:pt x="8000" y="2033"/>
                    <a:pt x="7988" y="2042"/>
                    <a:pt x="7978" y="2044"/>
                  </a:cubicBezTo>
                  <a:cubicBezTo>
                    <a:pt x="7885" y="2054"/>
                    <a:pt x="7789" y="2035"/>
                    <a:pt x="7725" y="2152"/>
                  </a:cubicBezTo>
                  <a:cubicBezTo>
                    <a:pt x="7689" y="2217"/>
                    <a:pt x="7527" y="2158"/>
                    <a:pt x="7523" y="2297"/>
                  </a:cubicBezTo>
                  <a:cubicBezTo>
                    <a:pt x="7522" y="2317"/>
                    <a:pt x="7433" y="2367"/>
                    <a:pt x="7383" y="2389"/>
                  </a:cubicBezTo>
                  <a:cubicBezTo>
                    <a:pt x="7305" y="2422"/>
                    <a:pt x="7179" y="2403"/>
                    <a:pt x="7158" y="2488"/>
                  </a:cubicBezTo>
                  <a:cubicBezTo>
                    <a:pt x="7124" y="2625"/>
                    <a:pt x="7015" y="2536"/>
                    <a:pt x="6958" y="2610"/>
                  </a:cubicBezTo>
                  <a:cubicBezTo>
                    <a:pt x="6907" y="2678"/>
                    <a:pt x="6805" y="2716"/>
                    <a:pt x="6734" y="2776"/>
                  </a:cubicBezTo>
                  <a:cubicBezTo>
                    <a:pt x="6668" y="2832"/>
                    <a:pt x="6614" y="2900"/>
                    <a:pt x="6605" y="2910"/>
                  </a:cubicBezTo>
                  <a:cubicBezTo>
                    <a:pt x="6471" y="2982"/>
                    <a:pt x="6359" y="3010"/>
                    <a:pt x="6325" y="3066"/>
                  </a:cubicBezTo>
                  <a:cubicBezTo>
                    <a:pt x="6222" y="3229"/>
                    <a:pt x="6067" y="3329"/>
                    <a:pt x="5943" y="3520"/>
                  </a:cubicBezTo>
                  <a:lnTo>
                    <a:pt x="5943" y="3520"/>
                  </a:lnTo>
                  <a:cubicBezTo>
                    <a:pt x="5934" y="3514"/>
                    <a:pt x="5925" y="3509"/>
                    <a:pt x="5915" y="3503"/>
                  </a:cubicBezTo>
                  <a:lnTo>
                    <a:pt x="5915" y="3503"/>
                  </a:lnTo>
                  <a:cubicBezTo>
                    <a:pt x="5918" y="3516"/>
                    <a:pt x="5921" y="3531"/>
                    <a:pt x="5925" y="3549"/>
                  </a:cubicBezTo>
                  <a:cubicBezTo>
                    <a:pt x="5931" y="3539"/>
                    <a:pt x="5937" y="3529"/>
                    <a:pt x="5943" y="3520"/>
                  </a:cubicBezTo>
                  <a:lnTo>
                    <a:pt x="5943" y="3520"/>
                  </a:lnTo>
                  <a:cubicBezTo>
                    <a:pt x="5949" y="3524"/>
                    <a:pt x="5955" y="3528"/>
                    <a:pt x="5961" y="3532"/>
                  </a:cubicBezTo>
                  <a:cubicBezTo>
                    <a:pt x="5965" y="3537"/>
                    <a:pt x="5959" y="3554"/>
                    <a:pt x="5943" y="3554"/>
                  </a:cubicBezTo>
                  <a:cubicBezTo>
                    <a:pt x="5938" y="3554"/>
                    <a:pt x="5932" y="3552"/>
                    <a:pt x="5925" y="3549"/>
                  </a:cubicBezTo>
                  <a:cubicBezTo>
                    <a:pt x="5924" y="3550"/>
                    <a:pt x="5922" y="3551"/>
                    <a:pt x="5920" y="3551"/>
                  </a:cubicBezTo>
                  <a:cubicBezTo>
                    <a:pt x="5909" y="3551"/>
                    <a:pt x="5899" y="3521"/>
                    <a:pt x="5888" y="3490"/>
                  </a:cubicBezTo>
                  <a:lnTo>
                    <a:pt x="5888" y="3490"/>
                  </a:lnTo>
                  <a:cubicBezTo>
                    <a:pt x="5897" y="3494"/>
                    <a:pt x="5906" y="3499"/>
                    <a:pt x="5915" y="3503"/>
                  </a:cubicBezTo>
                  <a:lnTo>
                    <a:pt x="5915" y="3503"/>
                  </a:lnTo>
                  <a:cubicBezTo>
                    <a:pt x="5903" y="3458"/>
                    <a:pt x="5898" y="3447"/>
                    <a:pt x="5896" y="3447"/>
                  </a:cubicBezTo>
                  <a:cubicBezTo>
                    <a:pt x="5896" y="3447"/>
                    <a:pt x="5896" y="3447"/>
                    <a:pt x="5896" y="3447"/>
                  </a:cubicBezTo>
                  <a:cubicBezTo>
                    <a:pt x="5838" y="3481"/>
                    <a:pt x="5785" y="3525"/>
                    <a:pt x="5727" y="3549"/>
                  </a:cubicBezTo>
                  <a:cubicBezTo>
                    <a:pt x="5659" y="3575"/>
                    <a:pt x="5721" y="3674"/>
                    <a:pt x="5615" y="3681"/>
                  </a:cubicBezTo>
                  <a:cubicBezTo>
                    <a:pt x="5571" y="3683"/>
                    <a:pt x="5497" y="3749"/>
                    <a:pt x="5472" y="3797"/>
                  </a:cubicBezTo>
                  <a:cubicBezTo>
                    <a:pt x="5393" y="3949"/>
                    <a:pt x="5271" y="4025"/>
                    <a:pt x="5113" y="4072"/>
                  </a:cubicBezTo>
                  <a:cubicBezTo>
                    <a:pt x="5094" y="4227"/>
                    <a:pt x="4982" y="4283"/>
                    <a:pt x="4912" y="4300"/>
                  </a:cubicBezTo>
                  <a:cubicBezTo>
                    <a:pt x="4825" y="4415"/>
                    <a:pt x="4781" y="4490"/>
                    <a:pt x="4720" y="4549"/>
                  </a:cubicBezTo>
                  <a:cubicBezTo>
                    <a:pt x="4654" y="4615"/>
                    <a:pt x="4539" y="4656"/>
                    <a:pt x="4508" y="4726"/>
                  </a:cubicBezTo>
                  <a:cubicBezTo>
                    <a:pt x="4464" y="4827"/>
                    <a:pt x="4369" y="4798"/>
                    <a:pt x="4320" y="4877"/>
                  </a:cubicBezTo>
                  <a:cubicBezTo>
                    <a:pt x="4266" y="4962"/>
                    <a:pt x="4177" y="5030"/>
                    <a:pt x="4127" y="5082"/>
                  </a:cubicBezTo>
                  <a:cubicBezTo>
                    <a:pt x="4080" y="5198"/>
                    <a:pt x="4052" y="5291"/>
                    <a:pt x="4030" y="5369"/>
                  </a:cubicBezTo>
                  <a:cubicBezTo>
                    <a:pt x="3921" y="5416"/>
                    <a:pt x="3824" y="5455"/>
                    <a:pt x="3730" y="5497"/>
                  </a:cubicBezTo>
                  <a:cubicBezTo>
                    <a:pt x="3718" y="5501"/>
                    <a:pt x="3711" y="5523"/>
                    <a:pt x="3701" y="5536"/>
                  </a:cubicBezTo>
                  <a:cubicBezTo>
                    <a:pt x="3730" y="5572"/>
                    <a:pt x="3761" y="5605"/>
                    <a:pt x="3807" y="5658"/>
                  </a:cubicBezTo>
                  <a:cubicBezTo>
                    <a:pt x="3729" y="5735"/>
                    <a:pt x="3654" y="5807"/>
                    <a:pt x="3577" y="5881"/>
                  </a:cubicBezTo>
                  <a:cubicBezTo>
                    <a:pt x="3555" y="5920"/>
                    <a:pt x="3527" y="5967"/>
                    <a:pt x="3489" y="6032"/>
                  </a:cubicBezTo>
                  <a:cubicBezTo>
                    <a:pt x="3479" y="5970"/>
                    <a:pt x="3473" y="5942"/>
                    <a:pt x="3464" y="5895"/>
                  </a:cubicBezTo>
                  <a:lnTo>
                    <a:pt x="3464" y="5895"/>
                  </a:lnTo>
                  <a:cubicBezTo>
                    <a:pt x="3296" y="6073"/>
                    <a:pt x="3493" y="6162"/>
                    <a:pt x="3412" y="6319"/>
                  </a:cubicBezTo>
                  <a:cubicBezTo>
                    <a:pt x="3371" y="6282"/>
                    <a:pt x="3330" y="6234"/>
                    <a:pt x="3273" y="6234"/>
                  </a:cubicBezTo>
                  <a:cubicBezTo>
                    <a:pt x="3254" y="6234"/>
                    <a:pt x="3232" y="6240"/>
                    <a:pt x="3208" y="6254"/>
                  </a:cubicBezTo>
                  <a:cubicBezTo>
                    <a:pt x="3125" y="6303"/>
                    <a:pt x="3049" y="6368"/>
                    <a:pt x="2984" y="6428"/>
                  </a:cubicBezTo>
                  <a:cubicBezTo>
                    <a:pt x="2950" y="6512"/>
                    <a:pt x="2912" y="6591"/>
                    <a:pt x="2884" y="6674"/>
                  </a:cubicBezTo>
                  <a:cubicBezTo>
                    <a:pt x="2789" y="6956"/>
                    <a:pt x="2438" y="7066"/>
                    <a:pt x="2405" y="7391"/>
                  </a:cubicBezTo>
                  <a:cubicBezTo>
                    <a:pt x="2281" y="7449"/>
                    <a:pt x="2212" y="7542"/>
                    <a:pt x="2225" y="7681"/>
                  </a:cubicBezTo>
                  <a:cubicBezTo>
                    <a:pt x="2096" y="7740"/>
                    <a:pt x="2062" y="7890"/>
                    <a:pt x="1999" y="8008"/>
                  </a:cubicBezTo>
                  <a:cubicBezTo>
                    <a:pt x="1963" y="8073"/>
                    <a:pt x="1957" y="8155"/>
                    <a:pt x="1941" y="8223"/>
                  </a:cubicBezTo>
                  <a:cubicBezTo>
                    <a:pt x="1888" y="8283"/>
                    <a:pt x="1832" y="8336"/>
                    <a:pt x="1793" y="8399"/>
                  </a:cubicBezTo>
                  <a:cubicBezTo>
                    <a:pt x="1642" y="8648"/>
                    <a:pt x="1550" y="8935"/>
                    <a:pt x="1357" y="9155"/>
                  </a:cubicBezTo>
                  <a:cubicBezTo>
                    <a:pt x="1338" y="9176"/>
                    <a:pt x="1319" y="9229"/>
                    <a:pt x="1326" y="9251"/>
                  </a:cubicBezTo>
                  <a:cubicBezTo>
                    <a:pt x="1367" y="9379"/>
                    <a:pt x="1282" y="9478"/>
                    <a:pt x="1241" y="9582"/>
                  </a:cubicBezTo>
                  <a:cubicBezTo>
                    <a:pt x="1211" y="9660"/>
                    <a:pt x="1114" y="9737"/>
                    <a:pt x="1117" y="9798"/>
                  </a:cubicBezTo>
                  <a:cubicBezTo>
                    <a:pt x="1126" y="9965"/>
                    <a:pt x="983" y="10097"/>
                    <a:pt x="994" y="10228"/>
                  </a:cubicBezTo>
                  <a:cubicBezTo>
                    <a:pt x="1004" y="10403"/>
                    <a:pt x="914" y="10491"/>
                    <a:pt x="854" y="10619"/>
                  </a:cubicBezTo>
                  <a:cubicBezTo>
                    <a:pt x="829" y="10671"/>
                    <a:pt x="849" y="10752"/>
                    <a:pt x="835" y="10815"/>
                  </a:cubicBezTo>
                  <a:cubicBezTo>
                    <a:pt x="823" y="10872"/>
                    <a:pt x="791" y="10924"/>
                    <a:pt x="763" y="10989"/>
                  </a:cubicBezTo>
                  <a:cubicBezTo>
                    <a:pt x="777" y="11024"/>
                    <a:pt x="798" y="11074"/>
                    <a:pt x="819" y="11128"/>
                  </a:cubicBezTo>
                  <a:lnTo>
                    <a:pt x="670" y="11237"/>
                  </a:lnTo>
                  <a:cubicBezTo>
                    <a:pt x="692" y="11290"/>
                    <a:pt x="713" y="11340"/>
                    <a:pt x="736" y="11399"/>
                  </a:cubicBezTo>
                  <a:cubicBezTo>
                    <a:pt x="716" y="11418"/>
                    <a:pt x="695" y="11436"/>
                    <a:pt x="660" y="11467"/>
                  </a:cubicBezTo>
                  <a:cubicBezTo>
                    <a:pt x="689" y="11514"/>
                    <a:pt x="721" y="11565"/>
                    <a:pt x="764" y="11633"/>
                  </a:cubicBezTo>
                  <a:cubicBezTo>
                    <a:pt x="698" y="11642"/>
                    <a:pt x="661" y="11648"/>
                    <a:pt x="607" y="11654"/>
                  </a:cubicBezTo>
                  <a:cubicBezTo>
                    <a:pt x="593" y="11702"/>
                    <a:pt x="585" y="11761"/>
                    <a:pt x="560" y="11811"/>
                  </a:cubicBezTo>
                  <a:cubicBezTo>
                    <a:pt x="532" y="11870"/>
                    <a:pt x="489" y="11921"/>
                    <a:pt x="474" y="11948"/>
                  </a:cubicBezTo>
                  <a:cubicBezTo>
                    <a:pt x="474" y="12058"/>
                    <a:pt x="498" y="12157"/>
                    <a:pt x="468" y="12207"/>
                  </a:cubicBezTo>
                  <a:cubicBezTo>
                    <a:pt x="377" y="12360"/>
                    <a:pt x="443" y="12526"/>
                    <a:pt x="388" y="12672"/>
                  </a:cubicBezTo>
                  <a:cubicBezTo>
                    <a:pt x="452" y="12701"/>
                    <a:pt x="501" y="12725"/>
                    <a:pt x="557" y="12750"/>
                  </a:cubicBezTo>
                  <a:cubicBezTo>
                    <a:pt x="538" y="12766"/>
                    <a:pt x="529" y="12779"/>
                    <a:pt x="521" y="12779"/>
                  </a:cubicBezTo>
                  <a:cubicBezTo>
                    <a:pt x="476" y="12778"/>
                    <a:pt x="430" y="12775"/>
                    <a:pt x="382" y="12773"/>
                  </a:cubicBezTo>
                  <a:cubicBezTo>
                    <a:pt x="327" y="12932"/>
                    <a:pt x="307" y="13100"/>
                    <a:pt x="277" y="13269"/>
                  </a:cubicBezTo>
                  <a:cubicBezTo>
                    <a:pt x="264" y="13354"/>
                    <a:pt x="248" y="13440"/>
                    <a:pt x="224" y="13525"/>
                  </a:cubicBezTo>
                  <a:cubicBezTo>
                    <a:pt x="209" y="13612"/>
                    <a:pt x="189" y="13699"/>
                    <a:pt x="155" y="13785"/>
                  </a:cubicBezTo>
                  <a:cubicBezTo>
                    <a:pt x="189" y="13809"/>
                    <a:pt x="229" y="13837"/>
                    <a:pt x="286" y="13877"/>
                  </a:cubicBezTo>
                  <a:cubicBezTo>
                    <a:pt x="208" y="13900"/>
                    <a:pt x="174" y="13911"/>
                    <a:pt x="137" y="13922"/>
                  </a:cubicBezTo>
                  <a:cubicBezTo>
                    <a:pt x="133" y="13975"/>
                    <a:pt x="123" y="14024"/>
                    <a:pt x="127" y="14069"/>
                  </a:cubicBezTo>
                  <a:cubicBezTo>
                    <a:pt x="132" y="14102"/>
                    <a:pt x="158" y="14127"/>
                    <a:pt x="162" y="14136"/>
                  </a:cubicBezTo>
                  <a:cubicBezTo>
                    <a:pt x="140" y="14211"/>
                    <a:pt x="108" y="14272"/>
                    <a:pt x="105" y="14336"/>
                  </a:cubicBezTo>
                  <a:cubicBezTo>
                    <a:pt x="93" y="14590"/>
                    <a:pt x="27" y="14851"/>
                    <a:pt x="79" y="15108"/>
                  </a:cubicBezTo>
                  <a:cubicBezTo>
                    <a:pt x="62" y="15143"/>
                    <a:pt x="46" y="15192"/>
                    <a:pt x="26" y="15254"/>
                  </a:cubicBezTo>
                  <a:cubicBezTo>
                    <a:pt x="99" y="15271"/>
                    <a:pt x="152" y="15283"/>
                    <a:pt x="209" y="15296"/>
                  </a:cubicBezTo>
                  <a:cubicBezTo>
                    <a:pt x="208" y="15341"/>
                    <a:pt x="207" y="15373"/>
                    <a:pt x="207" y="15410"/>
                  </a:cubicBezTo>
                  <a:cubicBezTo>
                    <a:pt x="149" y="15419"/>
                    <a:pt x="96" y="15427"/>
                    <a:pt x="46" y="15435"/>
                  </a:cubicBezTo>
                  <a:cubicBezTo>
                    <a:pt x="84" y="15530"/>
                    <a:pt x="118" y="15613"/>
                    <a:pt x="154" y="15700"/>
                  </a:cubicBezTo>
                  <a:cubicBezTo>
                    <a:pt x="111" y="15711"/>
                    <a:pt x="86" y="15719"/>
                    <a:pt x="59" y="15725"/>
                  </a:cubicBezTo>
                  <a:cubicBezTo>
                    <a:pt x="1" y="15951"/>
                    <a:pt x="136" y="16179"/>
                    <a:pt x="73" y="16404"/>
                  </a:cubicBezTo>
                  <a:cubicBezTo>
                    <a:pt x="109" y="16493"/>
                    <a:pt x="149" y="16591"/>
                    <a:pt x="184" y="16676"/>
                  </a:cubicBezTo>
                  <a:cubicBezTo>
                    <a:pt x="158" y="16722"/>
                    <a:pt x="142" y="16747"/>
                    <a:pt x="132" y="16765"/>
                  </a:cubicBezTo>
                  <a:cubicBezTo>
                    <a:pt x="171" y="16800"/>
                    <a:pt x="218" y="16832"/>
                    <a:pt x="270" y="16872"/>
                  </a:cubicBezTo>
                  <a:cubicBezTo>
                    <a:pt x="198" y="16943"/>
                    <a:pt x="145" y="16996"/>
                    <a:pt x="104" y="17037"/>
                  </a:cubicBezTo>
                  <a:cubicBezTo>
                    <a:pt x="215" y="17212"/>
                    <a:pt x="165" y="17421"/>
                    <a:pt x="229" y="17580"/>
                  </a:cubicBezTo>
                  <a:cubicBezTo>
                    <a:pt x="274" y="17594"/>
                    <a:pt x="308" y="17606"/>
                    <a:pt x="354" y="17621"/>
                  </a:cubicBezTo>
                  <a:cubicBezTo>
                    <a:pt x="318" y="17752"/>
                    <a:pt x="287" y="17865"/>
                    <a:pt x="271" y="17921"/>
                  </a:cubicBezTo>
                  <a:cubicBezTo>
                    <a:pt x="352" y="18202"/>
                    <a:pt x="414" y="18429"/>
                    <a:pt x="524" y="18679"/>
                  </a:cubicBezTo>
                  <a:cubicBezTo>
                    <a:pt x="543" y="18691"/>
                    <a:pt x="588" y="18717"/>
                    <a:pt x="632" y="18742"/>
                  </a:cubicBezTo>
                  <a:cubicBezTo>
                    <a:pt x="599" y="18804"/>
                    <a:pt x="576" y="18851"/>
                    <a:pt x="552" y="18899"/>
                  </a:cubicBezTo>
                  <a:cubicBezTo>
                    <a:pt x="648" y="19010"/>
                    <a:pt x="686" y="19126"/>
                    <a:pt x="629" y="19263"/>
                  </a:cubicBezTo>
                  <a:cubicBezTo>
                    <a:pt x="657" y="19292"/>
                    <a:pt x="685" y="19322"/>
                    <a:pt x="713" y="19351"/>
                  </a:cubicBezTo>
                  <a:cubicBezTo>
                    <a:pt x="699" y="19417"/>
                    <a:pt x="689" y="19469"/>
                    <a:pt x="682" y="19501"/>
                  </a:cubicBezTo>
                  <a:cubicBezTo>
                    <a:pt x="721" y="19578"/>
                    <a:pt x="763" y="19632"/>
                    <a:pt x="779" y="19694"/>
                  </a:cubicBezTo>
                  <a:cubicBezTo>
                    <a:pt x="830" y="19932"/>
                    <a:pt x="911" y="20162"/>
                    <a:pt x="985" y="20394"/>
                  </a:cubicBezTo>
                  <a:cubicBezTo>
                    <a:pt x="1061" y="20625"/>
                    <a:pt x="1148" y="20853"/>
                    <a:pt x="1269" y="21067"/>
                  </a:cubicBezTo>
                  <a:cubicBezTo>
                    <a:pt x="1325" y="21164"/>
                    <a:pt x="1331" y="21278"/>
                    <a:pt x="1417" y="21377"/>
                  </a:cubicBezTo>
                  <a:cubicBezTo>
                    <a:pt x="1485" y="21442"/>
                    <a:pt x="1482" y="21602"/>
                    <a:pt x="1525" y="21718"/>
                  </a:cubicBezTo>
                  <a:cubicBezTo>
                    <a:pt x="1547" y="21779"/>
                    <a:pt x="1591" y="21842"/>
                    <a:pt x="1638" y="21883"/>
                  </a:cubicBezTo>
                  <a:cubicBezTo>
                    <a:pt x="1763" y="21988"/>
                    <a:pt x="1697" y="22182"/>
                    <a:pt x="1831" y="22279"/>
                  </a:cubicBezTo>
                  <a:cubicBezTo>
                    <a:pt x="1837" y="22283"/>
                    <a:pt x="1829" y="22320"/>
                    <a:pt x="1829" y="22341"/>
                  </a:cubicBezTo>
                  <a:cubicBezTo>
                    <a:pt x="1829" y="22360"/>
                    <a:pt x="1831" y="22376"/>
                    <a:pt x="1832" y="22394"/>
                  </a:cubicBezTo>
                  <a:cubicBezTo>
                    <a:pt x="1956" y="22463"/>
                    <a:pt x="2090" y="22503"/>
                    <a:pt x="2168" y="22669"/>
                  </a:cubicBezTo>
                  <a:cubicBezTo>
                    <a:pt x="2099" y="22670"/>
                    <a:pt x="2031" y="22672"/>
                    <a:pt x="1935" y="22673"/>
                  </a:cubicBezTo>
                  <a:cubicBezTo>
                    <a:pt x="2007" y="22738"/>
                    <a:pt x="2041" y="22773"/>
                    <a:pt x="2079" y="22803"/>
                  </a:cubicBezTo>
                  <a:cubicBezTo>
                    <a:pt x="2074" y="22848"/>
                    <a:pt x="2069" y="22879"/>
                    <a:pt x="2066" y="22912"/>
                  </a:cubicBezTo>
                  <a:cubicBezTo>
                    <a:pt x="2124" y="22938"/>
                    <a:pt x="2184" y="22966"/>
                    <a:pt x="2260" y="23001"/>
                  </a:cubicBezTo>
                  <a:cubicBezTo>
                    <a:pt x="2293" y="23060"/>
                    <a:pt x="2332" y="23129"/>
                    <a:pt x="2388" y="23231"/>
                  </a:cubicBezTo>
                  <a:cubicBezTo>
                    <a:pt x="2424" y="23232"/>
                    <a:pt x="2472" y="23234"/>
                    <a:pt x="2562" y="23237"/>
                  </a:cubicBezTo>
                  <a:cubicBezTo>
                    <a:pt x="2475" y="23306"/>
                    <a:pt x="2434" y="23340"/>
                    <a:pt x="2357" y="23401"/>
                  </a:cubicBezTo>
                  <a:cubicBezTo>
                    <a:pt x="2496" y="23428"/>
                    <a:pt x="2591" y="23447"/>
                    <a:pt x="2686" y="23465"/>
                  </a:cubicBezTo>
                  <a:cubicBezTo>
                    <a:pt x="2700" y="23468"/>
                    <a:pt x="2715" y="23494"/>
                    <a:pt x="2740" y="23521"/>
                  </a:cubicBezTo>
                  <a:cubicBezTo>
                    <a:pt x="2733" y="23587"/>
                    <a:pt x="2724" y="23659"/>
                    <a:pt x="2716" y="23725"/>
                  </a:cubicBezTo>
                  <a:cubicBezTo>
                    <a:pt x="2856" y="23910"/>
                    <a:pt x="3114" y="23988"/>
                    <a:pt x="3103" y="24303"/>
                  </a:cubicBezTo>
                  <a:cubicBezTo>
                    <a:pt x="3043" y="24256"/>
                    <a:pt x="2989" y="24236"/>
                    <a:pt x="2941" y="24236"/>
                  </a:cubicBezTo>
                  <a:cubicBezTo>
                    <a:pt x="2886" y="24236"/>
                    <a:pt x="2838" y="24261"/>
                    <a:pt x="2794" y="24300"/>
                  </a:cubicBezTo>
                  <a:cubicBezTo>
                    <a:pt x="2936" y="24381"/>
                    <a:pt x="3077" y="24461"/>
                    <a:pt x="3221" y="24543"/>
                  </a:cubicBezTo>
                  <a:cubicBezTo>
                    <a:pt x="3240" y="24537"/>
                    <a:pt x="3267" y="24528"/>
                    <a:pt x="3303" y="24517"/>
                  </a:cubicBezTo>
                  <a:lnTo>
                    <a:pt x="3303" y="24517"/>
                  </a:lnTo>
                  <a:cubicBezTo>
                    <a:pt x="3317" y="24676"/>
                    <a:pt x="3190" y="24811"/>
                    <a:pt x="3354" y="24987"/>
                  </a:cubicBezTo>
                  <a:cubicBezTo>
                    <a:pt x="3368" y="24940"/>
                    <a:pt x="3379" y="24909"/>
                    <a:pt x="3399" y="24845"/>
                  </a:cubicBezTo>
                  <a:cubicBezTo>
                    <a:pt x="3476" y="24998"/>
                    <a:pt x="3458" y="25171"/>
                    <a:pt x="3623" y="25199"/>
                  </a:cubicBezTo>
                  <a:cubicBezTo>
                    <a:pt x="3627" y="25242"/>
                    <a:pt x="3629" y="25265"/>
                    <a:pt x="3632" y="25298"/>
                  </a:cubicBezTo>
                  <a:cubicBezTo>
                    <a:pt x="3685" y="25285"/>
                    <a:pt x="3720" y="25277"/>
                    <a:pt x="3764" y="25265"/>
                  </a:cubicBezTo>
                  <a:lnTo>
                    <a:pt x="3764" y="25265"/>
                  </a:lnTo>
                  <a:cubicBezTo>
                    <a:pt x="3742" y="25323"/>
                    <a:pt x="3724" y="25364"/>
                    <a:pt x="3702" y="25418"/>
                  </a:cubicBezTo>
                  <a:cubicBezTo>
                    <a:pt x="3895" y="25505"/>
                    <a:pt x="4027" y="25635"/>
                    <a:pt x="4049" y="25770"/>
                  </a:cubicBezTo>
                  <a:cubicBezTo>
                    <a:pt x="4152" y="25879"/>
                    <a:pt x="4245" y="25938"/>
                    <a:pt x="4263" y="26003"/>
                  </a:cubicBezTo>
                  <a:cubicBezTo>
                    <a:pt x="4300" y="26128"/>
                    <a:pt x="4358" y="26207"/>
                    <a:pt x="4475" y="26250"/>
                  </a:cubicBezTo>
                  <a:cubicBezTo>
                    <a:pt x="4595" y="26292"/>
                    <a:pt x="4595" y="26403"/>
                    <a:pt x="4636" y="26501"/>
                  </a:cubicBezTo>
                  <a:cubicBezTo>
                    <a:pt x="4663" y="26510"/>
                    <a:pt x="4695" y="26512"/>
                    <a:pt x="4722" y="26529"/>
                  </a:cubicBezTo>
                  <a:cubicBezTo>
                    <a:pt x="4879" y="26619"/>
                    <a:pt x="4960" y="26816"/>
                    <a:pt x="5151" y="26866"/>
                  </a:cubicBezTo>
                  <a:cubicBezTo>
                    <a:pt x="5154" y="26868"/>
                    <a:pt x="5154" y="26906"/>
                    <a:pt x="5159" y="26928"/>
                  </a:cubicBezTo>
                  <a:cubicBezTo>
                    <a:pt x="5179" y="27010"/>
                    <a:pt x="5344" y="26963"/>
                    <a:pt x="5316" y="27091"/>
                  </a:cubicBezTo>
                  <a:cubicBezTo>
                    <a:pt x="5400" y="27146"/>
                    <a:pt x="5484" y="27202"/>
                    <a:pt x="5565" y="27256"/>
                  </a:cubicBezTo>
                  <a:cubicBezTo>
                    <a:pt x="5572" y="27287"/>
                    <a:pt x="5578" y="27316"/>
                    <a:pt x="5582" y="27337"/>
                  </a:cubicBezTo>
                  <a:cubicBezTo>
                    <a:pt x="5630" y="27352"/>
                    <a:pt x="5671" y="27365"/>
                    <a:pt x="5705" y="27375"/>
                  </a:cubicBezTo>
                  <a:cubicBezTo>
                    <a:pt x="5724" y="27431"/>
                    <a:pt x="5738" y="27472"/>
                    <a:pt x="5759" y="27536"/>
                  </a:cubicBezTo>
                  <a:cubicBezTo>
                    <a:pt x="5918" y="27543"/>
                    <a:pt x="6015" y="27653"/>
                    <a:pt x="6096" y="27778"/>
                  </a:cubicBezTo>
                  <a:cubicBezTo>
                    <a:pt x="6146" y="27750"/>
                    <a:pt x="6199" y="27724"/>
                    <a:pt x="6280" y="27681"/>
                  </a:cubicBezTo>
                  <a:cubicBezTo>
                    <a:pt x="6286" y="27808"/>
                    <a:pt x="6290" y="27890"/>
                    <a:pt x="6295" y="27986"/>
                  </a:cubicBezTo>
                  <a:cubicBezTo>
                    <a:pt x="6512" y="28024"/>
                    <a:pt x="6651" y="28145"/>
                    <a:pt x="6731" y="28321"/>
                  </a:cubicBezTo>
                  <a:cubicBezTo>
                    <a:pt x="6798" y="28336"/>
                    <a:pt x="6849" y="28346"/>
                    <a:pt x="6895" y="28357"/>
                  </a:cubicBezTo>
                  <a:cubicBezTo>
                    <a:pt x="6914" y="28414"/>
                    <a:pt x="6927" y="28454"/>
                    <a:pt x="6943" y="28499"/>
                  </a:cubicBezTo>
                  <a:cubicBezTo>
                    <a:pt x="7077" y="28530"/>
                    <a:pt x="7204" y="28546"/>
                    <a:pt x="7320" y="28560"/>
                  </a:cubicBezTo>
                  <a:cubicBezTo>
                    <a:pt x="7324" y="28624"/>
                    <a:pt x="7329" y="28691"/>
                    <a:pt x="7332" y="28763"/>
                  </a:cubicBezTo>
                  <a:cubicBezTo>
                    <a:pt x="7422" y="28797"/>
                    <a:pt x="7487" y="28884"/>
                    <a:pt x="7579" y="28884"/>
                  </a:cubicBezTo>
                  <a:cubicBezTo>
                    <a:pt x="7594" y="28884"/>
                    <a:pt x="7609" y="28882"/>
                    <a:pt x="7624" y="28877"/>
                  </a:cubicBezTo>
                  <a:cubicBezTo>
                    <a:pt x="7651" y="29019"/>
                    <a:pt x="7808" y="29044"/>
                    <a:pt x="7891" y="29120"/>
                  </a:cubicBezTo>
                  <a:cubicBezTo>
                    <a:pt x="7976" y="29119"/>
                    <a:pt x="8050" y="29117"/>
                    <a:pt x="8132" y="29116"/>
                  </a:cubicBezTo>
                  <a:cubicBezTo>
                    <a:pt x="8181" y="29225"/>
                    <a:pt x="8219" y="29314"/>
                    <a:pt x="8254" y="29392"/>
                  </a:cubicBezTo>
                  <a:cubicBezTo>
                    <a:pt x="8277" y="29374"/>
                    <a:pt x="8307" y="29368"/>
                    <a:pt x="8340" y="29368"/>
                  </a:cubicBezTo>
                  <a:cubicBezTo>
                    <a:pt x="8393" y="29368"/>
                    <a:pt x="8456" y="29383"/>
                    <a:pt x="8515" y="29383"/>
                  </a:cubicBezTo>
                  <a:cubicBezTo>
                    <a:pt x="8549" y="29383"/>
                    <a:pt x="8582" y="29378"/>
                    <a:pt x="8612" y="29361"/>
                  </a:cubicBezTo>
                  <a:cubicBezTo>
                    <a:pt x="8707" y="29411"/>
                    <a:pt x="8793" y="29456"/>
                    <a:pt x="8882" y="29504"/>
                  </a:cubicBezTo>
                  <a:cubicBezTo>
                    <a:pt x="8929" y="29486"/>
                    <a:pt x="8977" y="29467"/>
                    <a:pt x="9019" y="29451"/>
                  </a:cubicBezTo>
                  <a:lnTo>
                    <a:pt x="9019" y="29451"/>
                  </a:lnTo>
                  <a:cubicBezTo>
                    <a:pt x="9169" y="29572"/>
                    <a:pt x="8968" y="29542"/>
                    <a:pt x="8999" y="29592"/>
                  </a:cubicBezTo>
                  <a:lnTo>
                    <a:pt x="8996" y="29704"/>
                  </a:lnTo>
                  <a:lnTo>
                    <a:pt x="9056" y="29767"/>
                  </a:lnTo>
                  <a:cubicBezTo>
                    <a:pt x="9106" y="29728"/>
                    <a:pt x="9155" y="29688"/>
                    <a:pt x="9193" y="29659"/>
                  </a:cubicBezTo>
                  <a:cubicBezTo>
                    <a:pt x="9281" y="29742"/>
                    <a:pt x="9346" y="29804"/>
                    <a:pt x="9446" y="29898"/>
                  </a:cubicBezTo>
                  <a:cubicBezTo>
                    <a:pt x="9455" y="29815"/>
                    <a:pt x="9491" y="29794"/>
                    <a:pt x="9534" y="29794"/>
                  </a:cubicBezTo>
                  <a:cubicBezTo>
                    <a:pt x="9578" y="29794"/>
                    <a:pt x="9631" y="29816"/>
                    <a:pt x="9673" y="29816"/>
                  </a:cubicBezTo>
                  <a:cubicBezTo>
                    <a:pt x="9681" y="29816"/>
                    <a:pt x="9689" y="29815"/>
                    <a:pt x="9696" y="29813"/>
                  </a:cubicBezTo>
                  <a:cubicBezTo>
                    <a:pt x="9722" y="29848"/>
                    <a:pt x="9747" y="29884"/>
                    <a:pt x="9778" y="29925"/>
                  </a:cubicBezTo>
                  <a:cubicBezTo>
                    <a:pt x="9873" y="29907"/>
                    <a:pt x="9956" y="29885"/>
                    <a:pt x="10043" y="29863"/>
                  </a:cubicBezTo>
                  <a:cubicBezTo>
                    <a:pt x="10044" y="29863"/>
                    <a:pt x="10046" y="29863"/>
                    <a:pt x="10047" y="29863"/>
                  </a:cubicBezTo>
                  <a:cubicBezTo>
                    <a:pt x="10059" y="29863"/>
                    <a:pt x="10076" y="29873"/>
                    <a:pt x="10090" y="29878"/>
                  </a:cubicBezTo>
                  <a:cubicBezTo>
                    <a:pt x="10077" y="29932"/>
                    <a:pt x="10064" y="29982"/>
                    <a:pt x="10046" y="30050"/>
                  </a:cubicBezTo>
                  <a:cubicBezTo>
                    <a:pt x="10162" y="30053"/>
                    <a:pt x="10249" y="30054"/>
                    <a:pt x="10287" y="30056"/>
                  </a:cubicBezTo>
                  <a:cubicBezTo>
                    <a:pt x="10380" y="30013"/>
                    <a:pt x="10437" y="29988"/>
                    <a:pt x="10513" y="29954"/>
                  </a:cubicBezTo>
                  <a:cubicBezTo>
                    <a:pt x="10533" y="30046"/>
                    <a:pt x="10548" y="30110"/>
                    <a:pt x="10563" y="30174"/>
                  </a:cubicBezTo>
                  <a:cubicBezTo>
                    <a:pt x="10593" y="30166"/>
                    <a:pt x="10623" y="30159"/>
                    <a:pt x="10663" y="30150"/>
                  </a:cubicBezTo>
                  <a:cubicBezTo>
                    <a:pt x="10688" y="30224"/>
                    <a:pt x="10710" y="30291"/>
                    <a:pt x="10732" y="30359"/>
                  </a:cubicBezTo>
                  <a:cubicBezTo>
                    <a:pt x="10789" y="30343"/>
                    <a:pt x="10842" y="30328"/>
                    <a:pt x="10897" y="30312"/>
                  </a:cubicBezTo>
                  <a:cubicBezTo>
                    <a:pt x="10930" y="30365"/>
                    <a:pt x="10963" y="30418"/>
                    <a:pt x="10988" y="30457"/>
                  </a:cubicBezTo>
                  <a:cubicBezTo>
                    <a:pt x="11047" y="30438"/>
                    <a:pt x="11102" y="30419"/>
                    <a:pt x="11195" y="30390"/>
                  </a:cubicBezTo>
                  <a:lnTo>
                    <a:pt x="11195" y="30390"/>
                  </a:lnTo>
                  <a:cubicBezTo>
                    <a:pt x="11179" y="30485"/>
                    <a:pt x="11169" y="30538"/>
                    <a:pt x="11157" y="30603"/>
                  </a:cubicBezTo>
                  <a:cubicBezTo>
                    <a:pt x="11207" y="30615"/>
                    <a:pt x="11247" y="30624"/>
                    <a:pt x="11294" y="30634"/>
                  </a:cubicBezTo>
                  <a:cubicBezTo>
                    <a:pt x="11273" y="30591"/>
                    <a:pt x="11258" y="30565"/>
                    <a:pt x="11238" y="30522"/>
                  </a:cubicBezTo>
                  <a:lnTo>
                    <a:pt x="11238" y="30522"/>
                  </a:lnTo>
                  <a:cubicBezTo>
                    <a:pt x="11316" y="30546"/>
                    <a:pt x="11382" y="30558"/>
                    <a:pt x="11445" y="30568"/>
                  </a:cubicBezTo>
                  <a:cubicBezTo>
                    <a:pt x="11475" y="30535"/>
                    <a:pt x="11500" y="30507"/>
                    <a:pt x="11523" y="30482"/>
                  </a:cubicBezTo>
                  <a:cubicBezTo>
                    <a:pt x="11589" y="30502"/>
                    <a:pt x="11648" y="30519"/>
                    <a:pt x="11706" y="30535"/>
                  </a:cubicBezTo>
                  <a:cubicBezTo>
                    <a:pt x="11751" y="30510"/>
                    <a:pt x="11797" y="30484"/>
                    <a:pt x="11847" y="30455"/>
                  </a:cubicBezTo>
                  <a:cubicBezTo>
                    <a:pt x="11879" y="30507"/>
                    <a:pt x="11900" y="30540"/>
                    <a:pt x="11919" y="30569"/>
                  </a:cubicBezTo>
                  <a:cubicBezTo>
                    <a:pt x="11888" y="30585"/>
                    <a:pt x="11863" y="30597"/>
                    <a:pt x="11837" y="30612"/>
                  </a:cubicBezTo>
                  <a:cubicBezTo>
                    <a:pt x="11879" y="30640"/>
                    <a:pt x="11913" y="30663"/>
                    <a:pt x="11948" y="30688"/>
                  </a:cubicBezTo>
                  <a:cubicBezTo>
                    <a:pt x="11978" y="30747"/>
                    <a:pt x="11843" y="30833"/>
                    <a:pt x="11994" y="30864"/>
                  </a:cubicBezTo>
                  <a:cubicBezTo>
                    <a:pt x="11995" y="30864"/>
                    <a:pt x="11996" y="30864"/>
                    <a:pt x="11998" y="30864"/>
                  </a:cubicBezTo>
                  <a:cubicBezTo>
                    <a:pt x="12115" y="30864"/>
                    <a:pt x="12043" y="30730"/>
                    <a:pt x="12143" y="30730"/>
                  </a:cubicBezTo>
                  <a:cubicBezTo>
                    <a:pt x="12152" y="30730"/>
                    <a:pt x="12164" y="30731"/>
                    <a:pt x="12176" y="30734"/>
                  </a:cubicBezTo>
                  <a:cubicBezTo>
                    <a:pt x="12196" y="30657"/>
                    <a:pt x="12239" y="30612"/>
                    <a:pt x="12329" y="30612"/>
                  </a:cubicBezTo>
                  <a:cubicBezTo>
                    <a:pt x="12360" y="30612"/>
                    <a:pt x="12396" y="30617"/>
                    <a:pt x="12438" y="30628"/>
                  </a:cubicBezTo>
                  <a:cubicBezTo>
                    <a:pt x="12362" y="30678"/>
                    <a:pt x="12304" y="30716"/>
                    <a:pt x="12246" y="30755"/>
                  </a:cubicBezTo>
                  <a:lnTo>
                    <a:pt x="12562" y="31025"/>
                  </a:lnTo>
                  <a:cubicBezTo>
                    <a:pt x="12615" y="31018"/>
                    <a:pt x="12666" y="31009"/>
                    <a:pt x="12722" y="31000"/>
                  </a:cubicBezTo>
                  <a:cubicBezTo>
                    <a:pt x="12772" y="31059"/>
                    <a:pt x="12816" y="31118"/>
                    <a:pt x="12883" y="31186"/>
                  </a:cubicBezTo>
                  <a:cubicBezTo>
                    <a:pt x="12950" y="31102"/>
                    <a:pt x="13002" y="31037"/>
                    <a:pt x="13055" y="30972"/>
                  </a:cubicBezTo>
                  <a:cubicBezTo>
                    <a:pt x="13097" y="31062"/>
                    <a:pt x="13205" y="31055"/>
                    <a:pt x="13295" y="31074"/>
                  </a:cubicBezTo>
                  <a:cubicBezTo>
                    <a:pt x="13346" y="31003"/>
                    <a:pt x="13398" y="30931"/>
                    <a:pt x="13470" y="30831"/>
                  </a:cubicBezTo>
                  <a:cubicBezTo>
                    <a:pt x="13539" y="30909"/>
                    <a:pt x="13573" y="30962"/>
                    <a:pt x="13624" y="30997"/>
                  </a:cubicBezTo>
                  <a:cubicBezTo>
                    <a:pt x="13676" y="31031"/>
                    <a:pt x="13746" y="31047"/>
                    <a:pt x="13808" y="31071"/>
                  </a:cubicBezTo>
                  <a:cubicBezTo>
                    <a:pt x="13807" y="31121"/>
                    <a:pt x="13804" y="31158"/>
                    <a:pt x="13804" y="31162"/>
                  </a:cubicBezTo>
                  <a:cubicBezTo>
                    <a:pt x="13888" y="31277"/>
                    <a:pt x="13943" y="31353"/>
                    <a:pt x="13995" y="31426"/>
                  </a:cubicBezTo>
                  <a:cubicBezTo>
                    <a:pt x="14130" y="31465"/>
                    <a:pt x="14261" y="31502"/>
                    <a:pt x="14397" y="31542"/>
                  </a:cubicBezTo>
                  <a:cubicBezTo>
                    <a:pt x="14410" y="31505"/>
                    <a:pt x="14429" y="31455"/>
                    <a:pt x="14455" y="31383"/>
                  </a:cubicBezTo>
                  <a:cubicBezTo>
                    <a:pt x="14591" y="31465"/>
                    <a:pt x="14704" y="31536"/>
                    <a:pt x="14817" y="31606"/>
                  </a:cubicBezTo>
                  <a:cubicBezTo>
                    <a:pt x="14850" y="31586"/>
                    <a:pt x="14886" y="31573"/>
                    <a:pt x="14906" y="31551"/>
                  </a:cubicBezTo>
                  <a:cubicBezTo>
                    <a:pt x="14954" y="31490"/>
                    <a:pt x="14991" y="31426"/>
                    <a:pt x="15037" y="31365"/>
                  </a:cubicBezTo>
                  <a:cubicBezTo>
                    <a:pt x="15042" y="31358"/>
                    <a:pt x="15069" y="31359"/>
                    <a:pt x="15087" y="31356"/>
                  </a:cubicBezTo>
                  <a:cubicBezTo>
                    <a:pt x="15098" y="31395"/>
                    <a:pt x="15109" y="31428"/>
                    <a:pt x="15120" y="31465"/>
                  </a:cubicBezTo>
                  <a:cubicBezTo>
                    <a:pt x="15127" y="31466"/>
                    <a:pt x="15133" y="31466"/>
                    <a:pt x="15139" y="31466"/>
                  </a:cubicBezTo>
                  <a:cubicBezTo>
                    <a:pt x="15248" y="31466"/>
                    <a:pt x="15295" y="31417"/>
                    <a:pt x="15332" y="31346"/>
                  </a:cubicBezTo>
                  <a:cubicBezTo>
                    <a:pt x="15343" y="31325"/>
                    <a:pt x="15418" y="31327"/>
                    <a:pt x="15459" y="31318"/>
                  </a:cubicBezTo>
                  <a:lnTo>
                    <a:pt x="15459" y="31318"/>
                  </a:lnTo>
                  <a:cubicBezTo>
                    <a:pt x="15429" y="31387"/>
                    <a:pt x="15409" y="31436"/>
                    <a:pt x="15387" y="31484"/>
                  </a:cubicBezTo>
                  <a:cubicBezTo>
                    <a:pt x="15451" y="31502"/>
                    <a:pt x="15513" y="31521"/>
                    <a:pt x="15541" y="31529"/>
                  </a:cubicBezTo>
                  <a:cubicBezTo>
                    <a:pt x="15611" y="31528"/>
                    <a:pt x="15673" y="31519"/>
                    <a:pt x="15726" y="31519"/>
                  </a:cubicBezTo>
                  <a:cubicBezTo>
                    <a:pt x="15752" y="31519"/>
                    <a:pt x="15776" y="31521"/>
                    <a:pt x="15799" y="31527"/>
                  </a:cubicBezTo>
                  <a:cubicBezTo>
                    <a:pt x="15883" y="31552"/>
                    <a:pt x="15952" y="31609"/>
                    <a:pt x="16030" y="31649"/>
                  </a:cubicBezTo>
                  <a:cubicBezTo>
                    <a:pt x="16034" y="31651"/>
                    <a:pt x="16040" y="31652"/>
                    <a:pt x="16046" y="31652"/>
                  </a:cubicBezTo>
                  <a:cubicBezTo>
                    <a:pt x="16062" y="31652"/>
                    <a:pt x="16081" y="31647"/>
                    <a:pt x="16097" y="31645"/>
                  </a:cubicBezTo>
                  <a:cubicBezTo>
                    <a:pt x="16115" y="31612"/>
                    <a:pt x="16131" y="31580"/>
                    <a:pt x="16149" y="31548"/>
                  </a:cubicBezTo>
                  <a:cubicBezTo>
                    <a:pt x="16189" y="31566"/>
                    <a:pt x="16226" y="31597"/>
                    <a:pt x="16259" y="31597"/>
                  </a:cubicBezTo>
                  <a:cubicBezTo>
                    <a:pt x="16261" y="31597"/>
                    <a:pt x="16263" y="31596"/>
                    <a:pt x="16265" y="31596"/>
                  </a:cubicBezTo>
                  <a:cubicBezTo>
                    <a:pt x="16458" y="31567"/>
                    <a:pt x="16648" y="31530"/>
                    <a:pt x="16831" y="31495"/>
                  </a:cubicBezTo>
                  <a:cubicBezTo>
                    <a:pt x="16902" y="31509"/>
                    <a:pt x="16977" y="31524"/>
                    <a:pt x="17111" y="31551"/>
                  </a:cubicBezTo>
                  <a:cubicBezTo>
                    <a:pt x="17133" y="31506"/>
                    <a:pt x="17161" y="31455"/>
                    <a:pt x="17186" y="31408"/>
                  </a:cubicBezTo>
                  <a:cubicBezTo>
                    <a:pt x="17239" y="31439"/>
                    <a:pt x="17265" y="31453"/>
                    <a:pt x="17295" y="31471"/>
                  </a:cubicBezTo>
                  <a:cubicBezTo>
                    <a:pt x="17360" y="31443"/>
                    <a:pt x="17420" y="31420"/>
                    <a:pt x="17473" y="31398"/>
                  </a:cubicBezTo>
                  <a:cubicBezTo>
                    <a:pt x="17524" y="31426"/>
                    <a:pt x="17561" y="31446"/>
                    <a:pt x="17619" y="31477"/>
                  </a:cubicBezTo>
                  <a:cubicBezTo>
                    <a:pt x="17655" y="31448"/>
                    <a:pt x="17683" y="31420"/>
                    <a:pt x="17719" y="31398"/>
                  </a:cubicBezTo>
                  <a:cubicBezTo>
                    <a:pt x="17761" y="31373"/>
                    <a:pt x="17808" y="31350"/>
                    <a:pt x="17863" y="31317"/>
                  </a:cubicBezTo>
                  <a:cubicBezTo>
                    <a:pt x="17889" y="31365"/>
                    <a:pt x="17905" y="31396"/>
                    <a:pt x="17923" y="31427"/>
                  </a:cubicBezTo>
                  <a:cubicBezTo>
                    <a:pt x="18063" y="31411"/>
                    <a:pt x="18203" y="31395"/>
                    <a:pt x="18334" y="31378"/>
                  </a:cubicBezTo>
                  <a:cubicBezTo>
                    <a:pt x="18341" y="31337"/>
                    <a:pt x="18345" y="31311"/>
                    <a:pt x="18350" y="31289"/>
                  </a:cubicBezTo>
                  <a:cubicBezTo>
                    <a:pt x="18507" y="31309"/>
                    <a:pt x="18659" y="31330"/>
                    <a:pt x="18803" y="31349"/>
                  </a:cubicBezTo>
                  <a:cubicBezTo>
                    <a:pt x="18890" y="31283"/>
                    <a:pt x="18926" y="31185"/>
                    <a:pt x="19048" y="31185"/>
                  </a:cubicBezTo>
                  <a:cubicBezTo>
                    <a:pt x="19053" y="31185"/>
                    <a:pt x="19058" y="31185"/>
                    <a:pt x="19063" y="31186"/>
                  </a:cubicBezTo>
                  <a:cubicBezTo>
                    <a:pt x="19075" y="31165"/>
                    <a:pt x="19090" y="31147"/>
                    <a:pt x="19105" y="31130"/>
                  </a:cubicBezTo>
                  <a:lnTo>
                    <a:pt x="19130" y="31146"/>
                  </a:lnTo>
                  <a:lnTo>
                    <a:pt x="19075" y="31193"/>
                  </a:lnTo>
                  <a:cubicBezTo>
                    <a:pt x="19071" y="31190"/>
                    <a:pt x="19063" y="31186"/>
                    <a:pt x="19063" y="31186"/>
                  </a:cubicBezTo>
                  <a:lnTo>
                    <a:pt x="19063" y="31186"/>
                  </a:lnTo>
                  <a:cubicBezTo>
                    <a:pt x="19103" y="31221"/>
                    <a:pt x="19140" y="31253"/>
                    <a:pt x="19175" y="31284"/>
                  </a:cubicBezTo>
                  <a:cubicBezTo>
                    <a:pt x="19243" y="31246"/>
                    <a:pt x="19305" y="31211"/>
                    <a:pt x="19365" y="31177"/>
                  </a:cubicBezTo>
                  <a:cubicBezTo>
                    <a:pt x="19358" y="31130"/>
                    <a:pt x="19352" y="31084"/>
                    <a:pt x="19316" y="31042"/>
                  </a:cubicBezTo>
                  <a:cubicBezTo>
                    <a:pt x="19316" y="31042"/>
                    <a:pt x="19317" y="31041"/>
                    <a:pt x="19317" y="31041"/>
                  </a:cubicBezTo>
                  <a:lnTo>
                    <a:pt x="19317" y="31041"/>
                  </a:lnTo>
                  <a:cubicBezTo>
                    <a:pt x="19317" y="31041"/>
                    <a:pt x="19316" y="31041"/>
                    <a:pt x="19316" y="31042"/>
                  </a:cubicBezTo>
                  <a:lnTo>
                    <a:pt x="19316" y="31042"/>
                  </a:lnTo>
                  <a:cubicBezTo>
                    <a:pt x="19278" y="31011"/>
                    <a:pt x="19269" y="30975"/>
                    <a:pt x="19260" y="30939"/>
                  </a:cubicBezTo>
                  <a:lnTo>
                    <a:pt x="19306" y="30928"/>
                  </a:lnTo>
                  <a:lnTo>
                    <a:pt x="19349" y="31032"/>
                  </a:lnTo>
                  <a:lnTo>
                    <a:pt x="19349" y="31032"/>
                  </a:lnTo>
                  <a:cubicBezTo>
                    <a:pt x="19371" y="31026"/>
                    <a:pt x="19391" y="31024"/>
                    <a:pt x="19409" y="31024"/>
                  </a:cubicBezTo>
                  <a:cubicBezTo>
                    <a:pt x="19500" y="31024"/>
                    <a:pt x="19547" y="31082"/>
                    <a:pt x="19622" y="31093"/>
                  </a:cubicBezTo>
                  <a:cubicBezTo>
                    <a:pt x="19637" y="31050"/>
                    <a:pt x="19653" y="31008"/>
                    <a:pt x="19681" y="30928"/>
                  </a:cubicBezTo>
                  <a:cubicBezTo>
                    <a:pt x="19747" y="30980"/>
                    <a:pt x="19787" y="31012"/>
                    <a:pt x="19825" y="31043"/>
                  </a:cubicBezTo>
                  <a:cubicBezTo>
                    <a:pt x="19890" y="30980"/>
                    <a:pt x="20024" y="30946"/>
                    <a:pt x="20012" y="30806"/>
                  </a:cubicBezTo>
                  <a:lnTo>
                    <a:pt x="20012" y="30806"/>
                  </a:lnTo>
                  <a:cubicBezTo>
                    <a:pt x="20078" y="30853"/>
                    <a:pt x="20127" y="30889"/>
                    <a:pt x="20189" y="30931"/>
                  </a:cubicBezTo>
                  <a:cubicBezTo>
                    <a:pt x="20202" y="30874"/>
                    <a:pt x="20211" y="30837"/>
                    <a:pt x="20215" y="30812"/>
                  </a:cubicBezTo>
                  <a:cubicBezTo>
                    <a:pt x="20282" y="30808"/>
                    <a:pt x="20345" y="30802"/>
                    <a:pt x="20442" y="30794"/>
                  </a:cubicBezTo>
                  <a:cubicBezTo>
                    <a:pt x="20383" y="30759"/>
                    <a:pt x="20358" y="30744"/>
                    <a:pt x="20332" y="30728"/>
                  </a:cubicBezTo>
                  <a:cubicBezTo>
                    <a:pt x="20376" y="30703"/>
                    <a:pt x="20414" y="30681"/>
                    <a:pt x="20452" y="30659"/>
                  </a:cubicBezTo>
                  <a:cubicBezTo>
                    <a:pt x="20452" y="30606"/>
                    <a:pt x="20451" y="30553"/>
                    <a:pt x="20449" y="30494"/>
                  </a:cubicBezTo>
                  <a:cubicBezTo>
                    <a:pt x="20502" y="30493"/>
                    <a:pt x="20536" y="30493"/>
                    <a:pt x="20592" y="30491"/>
                  </a:cubicBezTo>
                  <a:lnTo>
                    <a:pt x="20592" y="30491"/>
                  </a:lnTo>
                  <a:cubicBezTo>
                    <a:pt x="20574" y="30544"/>
                    <a:pt x="20561" y="30587"/>
                    <a:pt x="20546" y="30631"/>
                  </a:cubicBezTo>
                  <a:cubicBezTo>
                    <a:pt x="20624" y="30660"/>
                    <a:pt x="20684" y="30674"/>
                    <a:pt x="20728" y="30674"/>
                  </a:cubicBezTo>
                  <a:cubicBezTo>
                    <a:pt x="20777" y="30674"/>
                    <a:pt x="20807" y="30657"/>
                    <a:pt x="20824" y="30622"/>
                  </a:cubicBezTo>
                  <a:cubicBezTo>
                    <a:pt x="20799" y="30608"/>
                    <a:pt x="20774" y="30593"/>
                    <a:pt x="20755" y="30583"/>
                  </a:cubicBezTo>
                  <a:cubicBezTo>
                    <a:pt x="20782" y="30543"/>
                    <a:pt x="20805" y="30509"/>
                    <a:pt x="20821" y="30485"/>
                  </a:cubicBezTo>
                  <a:cubicBezTo>
                    <a:pt x="20910" y="30510"/>
                    <a:pt x="20988" y="30522"/>
                    <a:pt x="21060" y="30537"/>
                  </a:cubicBezTo>
                  <a:cubicBezTo>
                    <a:pt x="21083" y="30503"/>
                    <a:pt x="21097" y="30493"/>
                    <a:pt x="21095" y="30485"/>
                  </a:cubicBezTo>
                  <a:cubicBezTo>
                    <a:pt x="21091" y="30461"/>
                    <a:pt x="21084" y="30437"/>
                    <a:pt x="21018" y="30410"/>
                  </a:cubicBezTo>
                  <a:lnTo>
                    <a:pt x="21018" y="30410"/>
                  </a:lnTo>
                  <a:cubicBezTo>
                    <a:pt x="21005" y="30418"/>
                    <a:pt x="20992" y="30426"/>
                    <a:pt x="20977" y="30432"/>
                  </a:cubicBezTo>
                  <a:cubicBezTo>
                    <a:pt x="20977" y="30433"/>
                    <a:pt x="20976" y="30433"/>
                    <a:pt x="20975" y="30433"/>
                  </a:cubicBezTo>
                  <a:cubicBezTo>
                    <a:pt x="20964" y="30433"/>
                    <a:pt x="20951" y="30417"/>
                    <a:pt x="20982" y="30397"/>
                  </a:cubicBezTo>
                  <a:cubicBezTo>
                    <a:pt x="20982" y="30397"/>
                    <a:pt x="20983" y="30397"/>
                    <a:pt x="20983" y="30397"/>
                  </a:cubicBezTo>
                  <a:lnTo>
                    <a:pt x="20983" y="30397"/>
                  </a:lnTo>
                  <a:cubicBezTo>
                    <a:pt x="20983" y="30397"/>
                    <a:pt x="20983" y="30397"/>
                    <a:pt x="20983" y="30397"/>
                  </a:cubicBezTo>
                  <a:cubicBezTo>
                    <a:pt x="20996" y="30401"/>
                    <a:pt x="21008" y="30406"/>
                    <a:pt x="21018" y="30410"/>
                  </a:cubicBezTo>
                  <a:lnTo>
                    <a:pt x="21018" y="30410"/>
                  </a:lnTo>
                  <a:cubicBezTo>
                    <a:pt x="21024" y="30406"/>
                    <a:pt x="21030" y="30402"/>
                    <a:pt x="21036" y="30397"/>
                  </a:cubicBezTo>
                  <a:lnTo>
                    <a:pt x="21036" y="30397"/>
                  </a:lnTo>
                  <a:cubicBezTo>
                    <a:pt x="21027" y="30397"/>
                    <a:pt x="21017" y="30396"/>
                    <a:pt x="21007" y="30396"/>
                  </a:cubicBezTo>
                  <a:cubicBezTo>
                    <a:pt x="20999" y="30396"/>
                    <a:pt x="20991" y="30397"/>
                    <a:pt x="20983" y="30397"/>
                  </a:cubicBezTo>
                  <a:lnTo>
                    <a:pt x="20983" y="30397"/>
                  </a:lnTo>
                  <a:cubicBezTo>
                    <a:pt x="20981" y="30384"/>
                    <a:pt x="21023" y="30379"/>
                    <a:pt x="21067" y="30377"/>
                  </a:cubicBezTo>
                  <a:lnTo>
                    <a:pt x="21067" y="30377"/>
                  </a:lnTo>
                  <a:cubicBezTo>
                    <a:pt x="21057" y="30383"/>
                    <a:pt x="21047" y="30390"/>
                    <a:pt x="21036" y="30397"/>
                  </a:cubicBezTo>
                  <a:lnTo>
                    <a:pt x="21036" y="30397"/>
                  </a:lnTo>
                  <a:cubicBezTo>
                    <a:pt x="21148" y="30405"/>
                    <a:pt x="21229" y="30450"/>
                    <a:pt x="21303" y="30450"/>
                  </a:cubicBezTo>
                  <a:cubicBezTo>
                    <a:pt x="21349" y="30450"/>
                    <a:pt x="21392" y="30433"/>
                    <a:pt x="21438" y="30379"/>
                  </a:cubicBezTo>
                  <a:cubicBezTo>
                    <a:pt x="21436" y="30347"/>
                    <a:pt x="21436" y="30321"/>
                    <a:pt x="21433" y="30244"/>
                  </a:cubicBezTo>
                  <a:lnTo>
                    <a:pt x="21433" y="30244"/>
                  </a:lnTo>
                  <a:cubicBezTo>
                    <a:pt x="21509" y="30300"/>
                    <a:pt x="21554" y="30334"/>
                    <a:pt x="21600" y="30368"/>
                  </a:cubicBezTo>
                  <a:cubicBezTo>
                    <a:pt x="21751" y="30297"/>
                    <a:pt x="21875" y="30238"/>
                    <a:pt x="22037" y="30163"/>
                  </a:cubicBezTo>
                  <a:cubicBezTo>
                    <a:pt x="22068" y="30164"/>
                    <a:pt x="22094" y="30165"/>
                    <a:pt x="22117" y="30165"/>
                  </a:cubicBezTo>
                  <a:cubicBezTo>
                    <a:pt x="22241" y="30165"/>
                    <a:pt x="22253" y="30142"/>
                    <a:pt x="22316" y="29994"/>
                  </a:cubicBezTo>
                  <a:cubicBezTo>
                    <a:pt x="22321" y="29984"/>
                    <a:pt x="22293" y="29968"/>
                    <a:pt x="22279" y="29954"/>
                  </a:cubicBezTo>
                  <a:cubicBezTo>
                    <a:pt x="22251" y="29976"/>
                    <a:pt x="22225" y="30000"/>
                    <a:pt x="22179" y="30037"/>
                  </a:cubicBezTo>
                  <a:cubicBezTo>
                    <a:pt x="22169" y="29993"/>
                    <a:pt x="22162" y="29960"/>
                    <a:pt x="22156" y="29932"/>
                  </a:cubicBezTo>
                  <a:cubicBezTo>
                    <a:pt x="22249" y="29898"/>
                    <a:pt x="22328" y="29881"/>
                    <a:pt x="22397" y="29847"/>
                  </a:cubicBezTo>
                  <a:cubicBezTo>
                    <a:pt x="22428" y="29878"/>
                    <a:pt x="22453" y="29903"/>
                    <a:pt x="22480" y="29931"/>
                  </a:cubicBezTo>
                  <a:cubicBezTo>
                    <a:pt x="22502" y="29897"/>
                    <a:pt x="22519" y="29869"/>
                    <a:pt x="22535" y="29842"/>
                  </a:cubicBezTo>
                  <a:cubicBezTo>
                    <a:pt x="22591" y="29891"/>
                    <a:pt x="22654" y="29907"/>
                    <a:pt x="22722" y="29907"/>
                  </a:cubicBezTo>
                  <a:cubicBezTo>
                    <a:pt x="22846" y="29907"/>
                    <a:pt x="22988" y="29856"/>
                    <a:pt x="23142" y="29854"/>
                  </a:cubicBezTo>
                  <a:cubicBezTo>
                    <a:pt x="23075" y="29759"/>
                    <a:pt x="23034" y="29700"/>
                    <a:pt x="22986" y="29632"/>
                  </a:cubicBezTo>
                  <a:cubicBezTo>
                    <a:pt x="23111" y="29578"/>
                    <a:pt x="23230" y="29525"/>
                    <a:pt x="23343" y="29475"/>
                  </a:cubicBezTo>
                  <a:cubicBezTo>
                    <a:pt x="23346" y="29428"/>
                    <a:pt x="23349" y="29391"/>
                    <a:pt x="23350" y="29356"/>
                  </a:cubicBezTo>
                  <a:cubicBezTo>
                    <a:pt x="23362" y="29358"/>
                    <a:pt x="23373" y="29360"/>
                    <a:pt x="23384" y="29363"/>
                  </a:cubicBezTo>
                  <a:cubicBezTo>
                    <a:pt x="23402" y="29404"/>
                    <a:pt x="23421" y="29445"/>
                    <a:pt x="23439" y="29485"/>
                  </a:cubicBezTo>
                  <a:cubicBezTo>
                    <a:pt x="23300" y="29576"/>
                    <a:pt x="23246" y="29666"/>
                    <a:pt x="23273" y="29754"/>
                  </a:cubicBezTo>
                  <a:cubicBezTo>
                    <a:pt x="23495" y="29682"/>
                    <a:pt x="23705" y="29576"/>
                    <a:pt x="23915" y="29472"/>
                  </a:cubicBezTo>
                  <a:cubicBezTo>
                    <a:pt x="24118" y="29353"/>
                    <a:pt x="24324" y="29241"/>
                    <a:pt x="24554" y="29177"/>
                  </a:cubicBezTo>
                  <a:cubicBezTo>
                    <a:pt x="24605" y="29111"/>
                    <a:pt x="24663" y="29038"/>
                    <a:pt x="24722" y="28961"/>
                  </a:cubicBezTo>
                  <a:cubicBezTo>
                    <a:pt x="24754" y="28992"/>
                    <a:pt x="24775" y="29010"/>
                    <a:pt x="24810" y="29042"/>
                  </a:cubicBezTo>
                  <a:cubicBezTo>
                    <a:pt x="24895" y="28982"/>
                    <a:pt x="24985" y="28917"/>
                    <a:pt x="25073" y="28855"/>
                  </a:cubicBezTo>
                  <a:lnTo>
                    <a:pt x="25182" y="28882"/>
                  </a:lnTo>
                  <a:cubicBezTo>
                    <a:pt x="25167" y="28826"/>
                    <a:pt x="25153" y="28768"/>
                    <a:pt x="25131" y="28676"/>
                  </a:cubicBezTo>
                  <a:lnTo>
                    <a:pt x="25131" y="28676"/>
                  </a:lnTo>
                  <a:cubicBezTo>
                    <a:pt x="25198" y="28735"/>
                    <a:pt x="25219" y="28752"/>
                    <a:pt x="25257" y="28785"/>
                  </a:cubicBezTo>
                  <a:cubicBezTo>
                    <a:pt x="25312" y="28757"/>
                    <a:pt x="25365" y="28705"/>
                    <a:pt x="25428" y="28674"/>
                  </a:cubicBezTo>
                  <a:cubicBezTo>
                    <a:pt x="25497" y="28639"/>
                    <a:pt x="25575" y="28626"/>
                    <a:pt x="25646" y="28590"/>
                  </a:cubicBezTo>
                  <a:cubicBezTo>
                    <a:pt x="25820" y="28501"/>
                    <a:pt x="25915" y="28329"/>
                    <a:pt x="25808" y="28191"/>
                  </a:cubicBezTo>
                  <a:lnTo>
                    <a:pt x="25808" y="28191"/>
                  </a:lnTo>
                  <a:cubicBezTo>
                    <a:pt x="25804" y="28196"/>
                    <a:pt x="25800" y="28200"/>
                    <a:pt x="25796" y="28204"/>
                  </a:cubicBezTo>
                  <a:cubicBezTo>
                    <a:pt x="25794" y="28205"/>
                    <a:pt x="25791" y="28206"/>
                    <a:pt x="25789" y="28206"/>
                  </a:cubicBezTo>
                  <a:cubicBezTo>
                    <a:pt x="25779" y="28206"/>
                    <a:pt x="25769" y="28194"/>
                    <a:pt x="25790" y="28170"/>
                  </a:cubicBezTo>
                  <a:lnTo>
                    <a:pt x="25790" y="28170"/>
                  </a:lnTo>
                  <a:cubicBezTo>
                    <a:pt x="25797" y="28177"/>
                    <a:pt x="25803" y="28184"/>
                    <a:pt x="25808" y="28191"/>
                  </a:cubicBezTo>
                  <a:lnTo>
                    <a:pt x="25808" y="28191"/>
                  </a:lnTo>
                  <a:cubicBezTo>
                    <a:pt x="25822" y="28178"/>
                    <a:pt x="25834" y="28163"/>
                    <a:pt x="25846" y="28148"/>
                  </a:cubicBezTo>
                  <a:lnTo>
                    <a:pt x="25846" y="28148"/>
                  </a:lnTo>
                  <a:cubicBezTo>
                    <a:pt x="25830" y="28153"/>
                    <a:pt x="25811" y="28160"/>
                    <a:pt x="25790" y="28170"/>
                  </a:cubicBezTo>
                  <a:cubicBezTo>
                    <a:pt x="25782" y="28158"/>
                    <a:pt x="25824" y="28142"/>
                    <a:pt x="25866" y="28124"/>
                  </a:cubicBezTo>
                  <a:lnTo>
                    <a:pt x="25866" y="28124"/>
                  </a:lnTo>
                  <a:cubicBezTo>
                    <a:pt x="25859" y="28132"/>
                    <a:pt x="25853" y="28140"/>
                    <a:pt x="25846" y="28148"/>
                  </a:cubicBezTo>
                  <a:lnTo>
                    <a:pt x="25846" y="28148"/>
                  </a:lnTo>
                  <a:cubicBezTo>
                    <a:pt x="25868" y="28141"/>
                    <a:pt x="25886" y="28139"/>
                    <a:pt x="25901" y="28139"/>
                  </a:cubicBezTo>
                  <a:cubicBezTo>
                    <a:pt x="25989" y="28139"/>
                    <a:pt x="25991" y="28227"/>
                    <a:pt x="26047" y="28227"/>
                  </a:cubicBezTo>
                  <a:cubicBezTo>
                    <a:pt x="26055" y="28227"/>
                    <a:pt x="26064" y="28225"/>
                    <a:pt x="26074" y="28221"/>
                  </a:cubicBezTo>
                  <a:cubicBezTo>
                    <a:pt x="26261" y="28112"/>
                    <a:pt x="26249" y="27973"/>
                    <a:pt x="26236" y="27827"/>
                  </a:cubicBezTo>
                  <a:lnTo>
                    <a:pt x="26236" y="27827"/>
                  </a:lnTo>
                  <a:cubicBezTo>
                    <a:pt x="26343" y="27830"/>
                    <a:pt x="26447" y="27831"/>
                    <a:pt x="26552" y="27833"/>
                  </a:cubicBezTo>
                  <a:cubicBezTo>
                    <a:pt x="26581" y="27775"/>
                    <a:pt x="26599" y="27703"/>
                    <a:pt x="26614" y="27702"/>
                  </a:cubicBezTo>
                  <a:cubicBezTo>
                    <a:pt x="26842" y="27664"/>
                    <a:pt x="26923" y="27477"/>
                    <a:pt x="27008" y="27306"/>
                  </a:cubicBezTo>
                  <a:cubicBezTo>
                    <a:pt x="27058" y="27208"/>
                    <a:pt x="27101" y="27107"/>
                    <a:pt x="27151" y="26997"/>
                  </a:cubicBezTo>
                  <a:cubicBezTo>
                    <a:pt x="27215" y="26990"/>
                    <a:pt x="27286" y="26984"/>
                    <a:pt x="27355" y="26977"/>
                  </a:cubicBezTo>
                  <a:cubicBezTo>
                    <a:pt x="27363" y="26943"/>
                    <a:pt x="27367" y="26921"/>
                    <a:pt x="27371" y="26894"/>
                  </a:cubicBezTo>
                  <a:lnTo>
                    <a:pt x="27561" y="26878"/>
                  </a:lnTo>
                  <a:cubicBezTo>
                    <a:pt x="27516" y="26757"/>
                    <a:pt x="27645" y="26638"/>
                    <a:pt x="27613" y="26456"/>
                  </a:cubicBezTo>
                  <a:lnTo>
                    <a:pt x="27613" y="26456"/>
                  </a:lnTo>
                  <a:cubicBezTo>
                    <a:pt x="27707" y="26481"/>
                    <a:pt x="27766" y="26495"/>
                    <a:pt x="27855" y="26519"/>
                  </a:cubicBezTo>
                  <a:cubicBezTo>
                    <a:pt x="27852" y="26376"/>
                    <a:pt x="27851" y="26291"/>
                    <a:pt x="27850" y="26220"/>
                  </a:cubicBezTo>
                  <a:cubicBezTo>
                    <a:pt x="27926" y="26194"/>
                    <a:pt x="28003" y="26169"/>
                    <a:pt x="28097" y="26135"/>
                  </a:cubicBezTo>
                  <a:cubicBezTo>
                    <a:pt x="28050" y="26064"/>
                    <a:pt x="28020" y="26019"/>
                    <a:pt x="27988" y="25972"/>
                  </a:cubicBezTo>
                  <a:cubicBezTo>
                    <a:pt x="28025" y="25941"/>
                    <a:pt x="28050" y="25919"/>
                    <a:pt x="28081" y="25891"/>
                  </a:cubicBezTo>
                  <a:cubicBezTo>
                    <a:pt x="28091" y="25930"/>
                    <a:pt x="28097" y="25961"/>
                    <a:pt x="28104" y="25992"/>
                  </a:cubicBezTo>
                  <a:cubicBezTo>
                    <a:pt x="28145" y="25985"/>
                    <a:pt x="28186" y="25979"/>
                    <a:pt x="28223" y="25973"/>
                  </a:cubicBezTo>
                  <a:cubicBezTo>
                    <a:pt x="28231" y="25936"/>
                    <a:pt x="28236" y="25908"/>
                    <a:pt x="28247" y="25864"/>
                  </a:cubicBezTo>
                  <a:cubicBezTo>
                    <a:pt x="28301" y="25901"/>
                    <a:pt x="28347" y="25932"/>
                    <a:pt x="28394" y="25963"/>
                  </a:cubicBezTo>
                  <a:cubicBezTo>
                    <a:pt x="28425" y="25929"/>
                    <a:pt x="28447" y="25904"/>
                    <a:pt x="28472" y="25876"/>
                  </a:cubicBezTo>
                  <a:cubicBezTo>
                    <a:pt x="28438" y="25827"/>
                    <a:pt x="28407" y="25783"/>
                    <a:pt x="28370" y="25730"/>
                  </a:cubicBezTo>
                  <a:cubicBezTo>
                    <a:pt x="28419" y="25722"/>
                    <a:pt x="28450" y="25716"/>
                    <a:pt x="28478" y="25710"/>
                  </a:cubicBezTo>
                  <a:cubicBezTo>
                    <a:pt x="28487" y="25670"/>
                    <a:pt x="28497" y="25629"/>
                    <a:pt x="28509" y="25577"/>
                  </a:cubicBezTo>
                  <a:cubicBezTo>
                    <a:pt x="28590" y="25560"/>
                    <a:pt x="28659" y="25545"/>
                    <a:pt x="28728" y="25532"/>
                  </a:cubicBezTo>
                  <a:cubicBezTo>
                    <a:pt x="28731" y="25464"/>
                    <a:pt x="28732" y="25407"/>
                    <a:pt x="28734" y="25343"/>
                  </a:cubicBezTo>
                  <a:cubicBezTo>
                    <a:pt x="28779" y="25352"/>
                    <a:pt x="28822" y="25360"/>
                    <a:pt x="28853" y="25366"/>
                  </a:cubicBezTo>
                  <a:cubicBezTo>
                    <a:pt x="28910" y="25293"/>
                    <a:pt x="28962" y="25229"/>
                    <a:pt x="29016" y="25161"/>
                  </a:cubicBezTo>
                  <a:cubicBezTo>
                    <a:pt x="28781" y="25071"/>
                    <a:pt x="28773" y="25064"/>
                    <a:pt x="28650" y="24856"/>
                  </a:cubicBezTo>
                  <a:cubicBezTo>
                    <a:pt x="28803" y="24804"/>
                    <a:pt x="28943" y="24755"/>
                    <a:pt x="29068" y="24712"/>
                  </a:cubicBezTo>
                  <a:lnTo>
                    <a:pt x="29068" y="24712"/>
                  </a:lnTo>
                  <a:cubicBezTo>
                    <a:pt x="29147" y="24790"/>
                    <a:pt x="29034" y="24948"/>
                    <a:pt x="29165" y="24968"/>
                  </a:cubicBezTo>
                  <a:cubicBezTo>
                    <a:pt x="29193" y="24911"/>
                    <a:pt x="29216" y="24854"/>
                    <a:pt x="29246" y="24798"/>
                  </a:cubicBezTo>
                  <a:cubicBezTo>
                    <a:pt x="29296" y="24706"/>
                    <a:pt x="29309" y="24628"/>
                    <a:pt x="29241" y="24568"/>
                  </a:cubicBezTo>
                  <a:cubicBezTo>
                    <a:pt x="29237" y="24565"/>
                    <a:pt x="29253" y="24539"/>
                    <a:pt x="29260" y="24523"/>
                  </a:cubicBezTo>
                  <a:cubicBezTo>
                    <a:pt x="29303" y="24530"/>
                    <a:pt x="29344" y="24537"/>
                    <a:pt x="29393" y="24546"/>
                  </a:cubicBezTo>
                  <a:cubicBezTo>
                    <a:pt x="29455" y="24355"/>
                    <a:pt x="29411" y="24228"/>
                    <a:pt x="29353" y="24111"/>
                  </a:cubicBezTo>
                  <a:cubicBezTo>
                    <a:pt x="29318" y="24037"/>
                    <a:pt x="29288" y="23963"/>
                    <a:pt x="29391" y="23868"/>
                  </a:cubicBezTo>
                  <a:cubicBezTo>
                    <a:pt x="29472" y="23932"/>
                    <a:pt x="29475" y="24101"/>
                    <a:pt x="29596" y="24101"/>
                  </a:cubicBezTo>
                  <a:cubicBezTo>
                    <a:pt x="29609" y="24101"/>
                    <a:pt x="29624" y="24099"/>
                    <a:pt x="29640" y="24094"/>
                  </a:cubicBezTo>
                  <a:cubicBezTo>
                    <a:pt x="29666" y="24053"/>
                    <a:pt x="29693" y="24013"/>
                    <a:pt x="29719" y="23972"/>
                  </a:cubicBezTo>
                  <a:cubicBezTo>
                    <a:pt x="29677" y="23862"/>
                    <a:pt x="29671" y="23749"/>
                    <a:pt x="29764" y="23582"/>
                  </a:cubicBezTo>
                  <a:cubicBezTo>
                    <a:pt x="29806" y="23657"/>
                    <a:pt x="29830" y="23716"/>
                    <a:pt x="29868" y="23757"/>
                  </a:cubicBezTo>
                  <a:cubicBezTo>
                    <a:pt x="29870" y="23760"/>
                    <a:pt x="29874" y="23761"/>
                    <a:pt x="29878" y="23761"/>
                  </a:cubicBezTo>
                  <a:cubicBezTo>
                    <a:pt x="29899" y="23761"/>
                    <a:pt x="29940" y="23739"/>
                    <a:pt x="29978" y="23727"/>
                  </a:cubicBezTo>
                  <a:cubicBezTo>
                    <a:pt x="29950" y="23662"/>
                    <a:pt x="29931" y="23619"/>
                    <a:pt x="29917" y="23585"/>
                  </a:cubicBezTo>
                  <a:cubicBezTo>
                    <a:pt x="29946" y="23521"/>
                    <a:pt x="29973" y="23462"/>
                    <a:pt x="30030" y="23337"/>
                  </a:cubicBezTo>
                  <a:lnTo>
                    <a:pt x="30030" y="23337"/>
                  </a:lnTo>
                  <a:cubicBezTo>
                    <a:pt x="29921" y="23398"/>
                    <a:pt x="29872" y="23425"/>
                    <a:pt x="29824" y="23453"/>
                  </a:cubicBezTo>
                  <a:cubicBezTo>
                    <a:pt x="29803" y="23401"/>
                    <a:pt x="29783" y="23346"/>
                    <a:pt x="29758" y="23281"/>
                  </a:cubicBezTo>
                  <a:lnTo>
                    <a:pt x="29758" y="23281"/>
                  </a:lnTo>
                  <a:cubicBezTo>
                    <a:pt x="29874" y="23297"/>
                    <a:pt x="29978" y="23312"/>
                    <a:pt x="30089" y="23328"/>
                  </a:cubicBezTo>
                  <a:cubicBezTo>
                    <a:pt x="30106" y="23168"/>
                    <a:pt x="30121" y="23029"/>
                    <a:pt x="30136" y="22901"/>
                  </a:cubicBezTo>
                  <a:cubicBezTo>
                    <a:pt x="30195" y="22860"/>
                    <a:pt x="30245" y="22832"/>
                    <a:pt x="30292" y="22794"/>
                  </a:cubicBezTo>
                  <a:cubicBezTo>
                    <a:pt x="30276" y="22703"/>
                    <a:pt x="30259" y="22617"/>
                    <a:pt x="30246" y="22541"/>
                  </a:cubicBezTo>
                  <a:cubicBezTo>
                    <a:pt x="30186" y="22501"/>
                    <a:pt x="30133" y="22466"/>
                    <a:pt x="30105" y="22447"/>
                  </a:cubicBezTo>
                  <a:cubicBezTo>
                    <a:pt x="30145" y="22411"/>
                    <a:pt x="30187" y="22372"/>
                    <a:pt x="30220" y="22344"/>
                  </a:cubicBezTo>
                  <a:cubicBezTo>
                    <a:pt x="30296" y="22451"/>
                    <a:pt x="30358" y="22538"/>
                    <a:pt x="30426" y="22635"/>
                  </a:cubicBezTo>
                  <a:cubicBezTo>
                    <a:pt x="30449" y="22586"/>
                    <a:pt x="30462" y="22557"/>
                    <a:pt x="30479" y="22523"/>
                  </a:cubicBezTo>
                  <a:cubicBezTo>
                    <a:pt x="30434" y="22483"/>
                    <a:pt x="30393" y="22448"/>
                    <a:pt x="30371" y="22429"/>
                  </a:cubicBezTo>
                  <a:cubicBezTo>
                    <a:pt x="30374" y="22358"/>
                    <a:pt x="30380" y="22316"/>
                    <a:pt x="30373" y="22279"/>
                  </a:cubicBezTo>
                  <a:cubicBezTo>
                    <a:pt x="30368" y="22254"/>
                    <a:pt x="30346" y="22238"/>
                    <a:pt x="30333" y="22220"/>
                  </a:cubicBezTo>
                  <a:cubicBezTo>
                    <a:pt x="30377" y="22183"/>
                    <a:pt x="30395" y="22169"/>
                    <a:pt x="30458" y="22116"/>
                  </a:cubicBezTo>
                  <a:lnTo>
                    <a:pt x="30458" y="22116"/>
                  </a:lnTo>
                  <a:cubicBezTo>
                    <a:pt x="30298" y="22120"/>
                    <a:pt x="30190" y="22123"/>
                    <a:pt x="30074" y="22127"/>
                  </a:cubicBezTo>
                  <a:cubicBezTo>
                    <a:pt x="30084" y="22079"/>
                    <a:pt x="30090" y="22048"/>
                    <a:pt x="30102" y="21996"/>
                  </a:cubicBezTo>
                  <a:cubicBezTo>
                    <a:pt x="30214" y="22004"/>
                    <a:pt x="30320" y="22011"/>
                    <a:pt x="30426" y="22018"/>
                  </a:cubicBezTo>
                  <a:lnTo>
                    <a:pt x="30476" y="21923"/>
                  </a:lnTo>
                  <a:cubicBezTo>
                    <a:pt x="30445" y="21905"/>
                    <a:pt x="30414" y="21889"/>
                    <a:pt x="30380" y="21871"/>
                  </a:cubicBezTo>
                  <a:lnTo>
                    <a:pt x="30379" y="21871"/>
                  </a:lnTo>
                  <a:cubicBezTo>
                    <a:pt x="30405" y="21820"/>
                    <a:pt x="30421" y="21792"/>
                    <a:pt x="30437" y="21758"/>
                  </a:cubicBezTo>
                  <a:cubicBezTo>
                    <a:pt x="30495" y="21774"/>
                    <a:pt x="30546" y="21790"/>
                    <a:pt x="30598" y="21807"/>
                  </a:cubicBezTo>
                  <a:cubicBezTo>
                    <a:pt x="30617" y="21677"/>
                    <a:pt x="30635" y="21562"/>
                    <a:pt x="30654" y="21443"/>
                  </a:cubicBezTo>
                  <a:lnTo>
                    <a:pt x="30654" y="21443"/>
                  </a:lnTo>
                  <a:cubicBezTo>
                    <a:pt x="30560" y="21468"/>
                    <a:pt x="30486" y="21487"/>
                    <a:pt x="30405" y="21509"/>
                  </a:cubicBezTo>
                  <a:cubicBezTo>
                    <a:pt x="30398" y="21308"/>
                    <a:pt x="30608" y="21287"/>
                    <a:pt x="30607" y="21137"/>
                  </a:cubicBezTo>
                  <a:lnTo>
                    <a:pt x="30607" y="21137"/>
                  </a:lnTo>
                  <a:cubicBezTo>
                    <a:pt x="30742" y="21150"/>
                    <a:pt x="30857" y="21162"/>
                    <a:pt x="30970" y="21174"/>
                  </a:cubicBezTo>
                  <a:lnTo>
                    <a:pt x="30983" y="21136"/>
                  </a:lnTo>
                  <a:lnTo>
                    <a:pt x="30736" y="21021"/>
                  </a:lnTo>
                  <a:lnTo>
                    <a:pt x="30780" y="20980"/>
                  </a:lnTo>
                  <a:cubicBezTo>
                    <a:pt x="30755" y="20915"/>
                    <a:pt x="30730" y="20850"/>
                    <a:pt x="30715" y="20809"/>
                  </a:cubicBezTo>
                  <a:cubicBezTo>
                    <a:pt x="30799" y="20772"/>
                    <a:pt x="30889" y="20736"/>
                    <a:pt x="31011" y="20684"/>
                  </a:cubicBezTo>
                  <a:cubicBezTo>
                    <a:pt x="30974" y="20621"/>
                    <a:pt x="30944" y="20569"/>
                    <a:pt x="30921" y="20531"/>
                  </a:cubicBezTo>
                  <a:cubicBezTo>
                    <a:pt x="31002" y="20469"/>
                    <a:pt x="31060" y="20424"/>
                    <a:pt x="31119" y="20381"/>
                  </a:cubicBezTo>
                  <a:cubicBezTo>
                    <a:pt x="31089" y="20313"/>
                    <a:pt x="31067" y="20265"/>
                    <a:pt x="31047" y="20215"/>
                  </a:cubicBezTo>
                  <a:lnTo>
                    <a:pt x="31026" y="20112"/>
                  </a:lnTo>
                  <a:lnTo>
                    <a:pt x="31099" y="20082"/>
                  </a:lnTo>
                  <a:cubicBezTo>
                    <a:pt x="31083" y="20018"/>
                    <a:pt x="31067" y="19953"/>
                    <a:pt x="31051" y="19891"/>
                  </a:cubicBezTo>
                  <a:cubicBezTo>
                    <a:pt x="30992" y="19913"/>
                    <a:pt x="30961" y="19925"/>
                    <a:pt x="30914" y="19941"/>
                  </a:cubicBezTo>
                  <a:cubicBezTo>
                    <a:pt x="30944" y="19865"/>
                    <a:pt x="30969" y="19815"/>
                    <a:pt x="30986" y="19756"/>
                  </a:cubicBezTo>
                  <a:cubicBezTo>
                    <a:pt x="30998" y="19757"/>
                    <a:pt x="31010" y="19758"/>
                    <a:pt x="31021" y="19758"/>
                  </a:cubicBezTo>
                  <a:cubicBezTo>
                    <a:pt x="31189" y="19758"/>
                    <a:pt x="31321" y="19613"/>
                    <a:pt x="31488" y="19548"/>
                  </a:cubicBezTo>
                  <a:cubicBezTo>
                    <a:pt x="31454" y="19441"/>
                    <a:pt x="31429" y="19361"/>
                    <a:pt x="31407" y="19288"/>
                  </a:cubicBezTo>
                  <a:cubicBezTo>
                    <a:pt x="31448" y="19242"/>
                    <a:pt x="31475" y="19214"/>
                    <a:pt x="31538" y="19145"/>
                  </a:cubicBezTo>
                  <a:lnTo>
                    <a:pt x="31538" y="19145"/>
                  </a:lnTo>
                  <a:cubicBezTo>
                    <a:pt x="31448" y="19158"/>
                    <a:pt x="31401" y="19166"/>
                    <a:pt x="31358" y="19172"/>
                  </a:cubicBezTo>
                  <a:cubicBezTo>
                    <a:pt x="31322" y="19129"/>
                    <a:pt x="31285" y="19086"/>
                    <a:pt x="31258" y="19054"/>
                  </a:cubicBezTo>
                  <a:cubicBezTo>
                    <a:pt x="31267" y="18963"/>
                    <a:pt x="31275" y="18882"/>
                    <a:pt x="31289" y="18732"/>
                  </a:cubicBezTo>
                  <a:cubicBezTo>
                    <a:pt x="31330" y="18845"/>
                    <a:pt x="31351" y="18901"/>
                    <a:pt x="31366" y="18944"/>
                  </a:cubicBezTo>
                  <a:cubicBezTo>
                    <a:pt x="31433" y="18939"/>
                    <a:pt x="31504" y="18933"/>
                    <a:pt x="31575" y="18929"/>
                  </a:cubicBezTo>
                  <a:cubicBezTo>
                    <a:pt x="31566" y="18758"/>
                    <a:pt x="31566" y="18760"/>
                    <a:pt x="31664" y="18598"/>
                  </a:cubicBezTo>
                  <a:lnTo>
                    <a:pt x="31664" y="18598"/>
                  </a:lnTo>
                  <a:cubicBezTo>
                    <a:pt x="31606" y="18607"/>
                    <a:pt x="31557" y="18614"/>
                    <a:pt x="31506" y="18623"/>
                  </a:cubicBezTo>
                  <a:cubicBezTo>
                    <a:pt x="31523" y="18558"/>
                    <a:pt x="31541" y="18496"/>
                    <a:pt x="31558" y="18440"/>
                  </a:cubicBezTo>
                  <a:lnTo>
                    <a:pt x="31667" y="18440"/>
                  </a:lnTo>
                  <a:cubicBezTo>
                    <a:pt x="31697" y="18309"/>
                    <a:pt x="31701" y="18177"/>
                    <a:pt x="31716" y="18081"/>
                  </a:cubicBezTo>
                  <a:cubicBezTo>
                    <a:pt x="31675" y="17996"/>
                    <a:pt x="31641" y="17926"/>
                    <a:pt x="31604" y="17858"/>
                  </a:cubicBezTo>
                  <a:cubicBezTo>
                    <a:pt x="31588" y="17842"/>
                    <a:pt x="31576" y="17823"/>
                    <a:pt x="31564" y="17802"/>
                  </a:cubicBezTo>
                  <a:lnTo>
                    <a:pt x="31585" y="17784"/>
                  </a:lnTo>
                  <a:lnTo>
                    <a:pt x="31614" y="17850"/>
                  </a:lnTo>
                  <a:cubicBezTo>
                    <a:pt x="31610" y="17853"/>
                    <a:pt x="31606" y="17857"/>
                    <a:pt x="31604" y="17858"/>
                  </a:cubicBezTo>
                  <a:lnTo>
                    <a:pt x="31604" y="17858"/>
                  </a:lnTo>
                  <a:cubicBezTo>
                    <a:pt x="31701" y="17847"/>
                    <a:pt x="31747" y="17780"/>
                    <a:pt x="31759" y="17670"/>
                  </a:cubicBezTo>
                  <a:lnTo>
                    <a:pt x="31759" y="17670"/>
                  </a:lnTo>
                  <a:cubicBezTo>
                    <a:pt x="31725" y="17684"/>
                    <a:pt x="31692" y="17699"/>
                    <a:pt x="31647" y="17720"/>
                  </a:cubicBezTo>
                  <a:cubicBezTo>
                    <a:pt x="31651" y="17650"/>
                    <a:pt x="31654" y="17584"/>
                    <a:pt x="31657" y="17521"/>
                  </a:cubicBezTo>
                  <a:cubicBezTo>
                    <a:pt x="31625" y="17499"/>
                    <a:pt x="31594" y="17478"/>
                    <a:pt x="31556" y="17450"/>
                  </a:cubicBezTo>
                  <a:cubicBezTo>
                    <a:pt x="31598" y="17421"/>
                    <a:pt x="31631" y="17397"/>
                    <a:pt x="31666" y="17372"/>
                  </a:cubicBezTo>
                  <a:cubicBezTo>
                    <a:pt x="31685" y="17394"/>
                    <a:pt x="31710" y="17422"/>
                    <a:pt x="31735" y="17452"/>
                  </a:cubicBezTo>
                  <a:cubicBezTo>
                    <a:pt x="31801" y="17424"/>
                    <a:pt x="31863" y="17399"/>
                    <a:pt x="31935" y="17369"/>
                  </a:cubicBezTo>
                  <a:cubicBezTo>
                    <a:pt x="31882" y="17284"/>
                    <a:pt x="31840" y="17215"/>
                    <a:pt x="31795" y="17144"/>
                  </a:cubicBezTo>
                  <a:cubicBezTo>
                    <a:pt x="31754" y="17175"/>
                    <a:pt x="31729" y="17194"/>
                    <a:pt x="31706" y="17212"/>
                  </a:cubicBezTo>
                  <a:cubicBezTo>
                    <a:pt x="31678" y="17234"/>
                    <a:pt x="31653" y="17256"/>
                    <a:pt x="31606" y="17296"/>
                  </a:cubicBezTo>
                  <a:cubicBezTo>
                    <a:pt x="31642" y="17119"/>
                    <a:pt x="31735" y="17022"/>
                    <a:pt x="31885" y="17003"/>
                  </a:cubicBezTo>
                  <a:cubicBezTo>
                    <a:pt x="31828" y="16950"/>
                    <a:pt x="31775" y="16903"/>
                    <a:pt x="31726" y="16859"/>
                  </a:cubicBezTo>
                  <a:cubicBezTo>
                    <a:pt x="31678" y="16885"/>
                    <a:pt x="31636" y="16907"/>
                    <a:pt x="31572" y="16941"/>
                  </a:cubicBezTo>
                  <a:cubicBezTo>
                    <a:pt x="31570" y="16841"/>
                    <a:pt x="31457" y="16804"/>
                    <a:pt x="31548" y="16700"/>
                  </a:cubicBezTo>
                  <a:lnTo>
                    <a:pt x="31548" y="16700"/>
                  </a:lnTo>
                  <a:cubicBezTo>
                    <a:pt x="31586" y="16732"/>
                    <a:pt x="31620" y="16763"/>
                    <a:pt x="31664" y="16806"/>
                  </a:cubicBezTo>
                  <a:cubicBezTo>
                    <a:pt x="31697" y="16716"/>
                    <a:pt x="31707" y="16647"/>
                    <a:pt x="31734" y="16554"/>
                  </a:cubicBezTo>
                  <a:cubicBezTo>
                    <a:pt x="31756" y="16632"/>
                    <a:pt x="31769" y="16678"/>
                    <a:pt x="31797" y="16776"/>
                  </a:cubicBezTo>
                  <a:cubicBezTo>
                    <a:pt x="31809" y="16632"/>
                    <a:pt x="31817" y="16545"/>
                    <a:pt x="31822" y="16493"/>
                  </a:cubicBezTo>
                  <a:cubicBezTo>
                    <a:pt x="31775" y="16426"/>
                    <a:pt x="31745" y="16385"/>
                    <a:pt x="31710" y="16334"/>
                  </a:cubicBezTo>
                  <a:cubicBezTo>
                    <a:pt x="31770" y="16306"/>
                    <a:pt x="31809" y="16288"/>
                    <a:pt x="31863" y="16263"/>
                  </a:cubicBezTo>
                  <a:cubicBezTo>
                    <a:pt x="31728" y="16179"/>
                    <a:pt x="31847" y="16114"/>
                    <a:pt x="31856" y="16054"/>
                  </a:cubicBezTo>
                  <a:cubicBezTo>
                    <a:pt x="31791" y="15991"/>
                    <a:pt x="31731" y="15931"/>
                    <a:pt x="31672" y="15872"/>
                  </a:cubicBezTo>
                  <a:cubicBezTo>
                    <a:pt x="31656" y="15913"/>
                    <a:pt x="31641" y="15953"/>
                    <a:pt x="31622" y="16000"/>
                  </a:cubicBezTo>
                  <a:cubicBezTo>
                    <a:pt x="31570" y="15986"/>
                    <a:pt x="31523" y="15975"/>
                    <a:pt x="31413" y="15947"/>
                  </a:cubicBezTo>
                  <a:cubicBezTo>
                    <a:pt x="31513" y="15882"/>
                    <a:pt x="31564" y="15848"/>
                    <a:pt x="31604" y="15823"/>
                  </a:cubicBezTo>
                  <a:cubicBezTo>
                    <a:pt x="31584" y="15702"/>
                    <a:pt x="31566" y="15608"/>
                    <a:pt x="31548" y="15510"/>
                  </a:cubicBezTo>
                  <a:cubicBezTo>
                    <a:pt x="31501" y="15497"/>
                    <a:pt x="31450" y="15482"/>
                    <a:pt x="31392" y="15464"/>
                  </a:cubicBezTo>
                  <a:cubicBezTo>
                    <a:pt x="31423" y="15377"/>
                    <a:pt x="31451" y="15304"/>
                    <a:pt x="31504" y="15158"/>
                  </a:cubicBezTo>
                  <a:lnTo>
                    <a:pt x="31504" y="15158"/>
                  </a:lnTo>
                  <a:cubicBezTo>
                    <a:pt x="31375" y="15245"/>
                    <a:pt x="31305" y="15291"/>
                    <a:pt x="31236" y="15338"/>
                  </a:cubicBezTo>
                  <a:cubicBezTo>
                    <a:pt x="31220" y="15574"/>
                    <a:pt x="31166" y="15791"/>
                    <a:pt x="30983" y="15926"/>
                  </a:cubicBezTo>
                  <a:cubicBezTo>
                    <a:pt x="30960" y="15900"/>
                    <a:pt x="30944" y="15882"/>
                    <a:pt x="30905" y="15839"/>
                  </a:cubicBezTo>
                  <a:cubicBezTo>
                    <a:pt x="30899" y="15908"/>
                    <a:pt x="30895" y="15950"/>
                    <a:pt x="30892" y="15989"/>
                  </a:cubicBezTo>
                  <a:cubicBezTo>
                    <a:pt x="30963" y="16082"/>
                    <a:pt x="30954" y="16182"/>
                    <a:pt x="30870" y="16257"/>
                  </a:cubicBezTo>
                  <a:cubicBezTo>
                    <a:pt x="30867" y="16289"/>
                    <a:pt x="30864" y="16323"/>
                    <a:pt x="30861" y="16360"/>
                  </a:cubicBezTo>
                  <a:cubicBezTo>
                    <a:pt x="30821" y="16375"/>
                    <a:pt x="30782" y="16391"/>
                    <a:pt x="30751" y="16403"/>
                  </a:cubicBezTo>
                  <a:cubicBezTo>
                    <a:pt x="30767" y="16454"/>
                    <a:pt x="30782" y="16501"/>
                    <a:pt x="30792" y="16537"/>
                  </a:cubicBezTo>
                  <a:cubicBezTo>
                    <a:pt x="30720" y="16581"/>
                    <a:pt x="30663" y="16616"/>
                    <a:pt x="30605" y="16651"/>
                  </a:cubicBezTo>
                  <a:lnTo>
                    <a:pt x="30545" y="16726"/>
                  </a:lnTo>
                  <a:cubicBezTo>
                    <a:pt x="30596" y="16750"/>
                    <a:pt x="30648" y="16774"/>
                    <a:pt x="30739" y="16816"/>
                  </a:cubicBezTo>
                  <a:cubicBezTo>
                    <a:pt x="30618" y="16822"/>
                    <a:pt x="30564" y="16825"/>
                    <a:pt x="30502" y="16828"/>
                  </a:cubicBezTo>
                  <a:cubicBezTo>
                    <a:pt x="30487" y="16910"/>
                    <a:pt x="30473" y="16982"/>
                    <a:pt x="30461" y="17050"/>
                  </a:cubicBezTo>
                  <a:cubicBezTo>
                    <a:pt x="30424" y="17055"/>
                    <a:pt x="30396" y="17057"/>
                    <a:pt x="30358" y="17062"/>
                  </a:cubicBezTo>
                  <a:cubicBezTo>
                    <a:pt x="30323" y="17275"/>
                    <a:pt x="30118" y="17418"/>
                    <a:pt x="30133" y="17645"/>
                  </a:cubicBezTo>
                  <a:cubicBezTo>
                    <a:pt x="30191" y="17641"/>
                    <a:pt x="30239" y="17638"/>
                    <a:pt x="30321" y="17582"/>
                  </a:cubicBezTo>
                  <a:lnTo>
                    <a:pt x="30321" y="17582"/>
                  </a:lnTo>
                  <a:cubicBezTo>
                    <a:pt x="30322" y="17592"/>
                    <a:pt x="30323" y="17602"/>
                    <a:pt x="30324" y="17612"/>
                  </a:cubicBezTo>
                  <a:lnTo>
                    <a:pt x="30324" y="17612"/>
                  </a:lnTo>
                  <a:cubicBezTo>
                    <a:pt x="30331" y="17597"/>
                    <a:pt x="30339" y="17581"/>
                    <a:pt x="30348" y="17562"/>
                  </a:cubicBezTo>
                  <a:lnTo>
                    <a:pt x="30348" y="17562"/>
                  </a:lnTo>
                  <a:cubicBezTo>
                    <a:pt x="30338" y="17569"/>
                    <a:pt x="30329" y="17576"/>
                    <a:pt x="30321" y="17582"/>
                  </a:cubicBezTo>
                  <a:lnTo>
                    <a:pt x="30321" y="17582"/>
                  </a:lnTo>
                  <a:cubicBezTo>
                    <a:pt x="30320" y="17569"/>
                    <a:pt x="30319" y="17556"/>
                    <a:pt x="30320" y="17543"/>
                  </a:cubicBezTo>
                  <a:cubicBezTo>
                    <a:pt x="30320" y="17539"/>
                    <a:pt x="30325" y="17535"/>
                    <a:pt x="30330" y="17535"/>
                  </a:cubicBezTo>
                  <a:cubicBezTo>
                    <a:pt x="30337" y="17535"/>
                    <a:pt x="30346" y="17542"/>
                    <a:pt x="30348" y="17562"/>
                  </a:cubicBezTo>
                  <a:cubicBezTo>
                    <a:pt x="30348" y="17562"/>
                    <a:pt x="30348" y="17562"/>
                    <a:pt x="30348" y="17562"/>
                  </a:cubicBezTo>
                  <a:lnTo>
                    <a:pt x="30348" y="17562"/>
                  </a:lnTo>
                  <a:cubicBezTo>
                    <a:pt x="30348" y="17562"/>
                    <a:pt x="30348" y="17562"/>
                    <a:pt x="30348" y="17562"/>
                  </a:cubicBezTo>
                  <a:lnTo>
                    <a:pt x="30348" y="17562"/>
                  </a:lnTo>
                  <a:cubicBezTo>
                    <a:pt x="30361" y="17565"/>
                    <a:pt x="30345" y="17602"/>
                    <a:pt x="30327" y="17639"/>
                  </a:cubicBezTo>
                  <a:cubicBezTo>
                    <a:pt x="30326" y="17630"/>
                    <a:pt x="30325" y="17621"/>
                    <a:pt x="30324" y="17612"/>
                  </a:cubicBezTo>
                  <a:lnTo>
                    <a:pt x="30324" y="17612"/>
                  </a:lnTo>
                  <a:cubicBezTo>
                    <a:pt x="30291" y="17686"/>
                    <a:pt x="30285" y="17718"/>
                    <a:pt x="30280" y="17745"/>
                  </a:cubicBezTo>
                  <a:cubicBezTo>
                    <a:pt x="30226" y="17750"/>
                    <a:pt x="30193" y="17755"/>
                    <a:pt x="30148" y="17762"/>
                  </a:cubicBezTo>
                  <a:cubicBezTo>
                    <a:pt x="30192" y="17800"/>
                    <a:pt x="30224" y="17828"/>
                    <a:pt x="30279" y="17877"/>
                  </a:cubicBezTo>
                  <a:cubicBezTo>
                    <a:pt x="30198" y="17871"/>
                    <a:pt x="30145" y="17867"/>
                    <a:pt x="30073" y="17862"/>
                  </a:cubicBezTo>
                  <a:cubicBezTo>
                    <a:pt x="30068" y="18143"/>
                    <a:pt x="30009" y="18407"/>
                    <a:pt x="29983" y="18670"/>
                  </a:cubicBezTo>
                  <a:cubicBezTo>
                    <a:pt x="30023" y="18702"/>
                    <a:pt x="30050" y="18724"/>
                    <a:pt x="30096" y="18760"/>
                  </a:cubicBezTo>
                  <a:cubicBezTo>
                    <a:pt x="30030" y="18817"/>
                    <a:pt x="29973" y="18866"/>
                    <a:pt x="29915" y="18914"/>
                  </a:cubicBezTo>
                  <a:cubicBezTo>
                    <a:pt x="29943" y="18942"/>
                    <a:pt x="29971" y="18970"/>
                    <a:pt x="30009" y="19008"/>
                  </a:cubicBezTo>
                  <a:cubicBezTo>
                    <a:pt x="29953" y="19013"/>
                    <a:pt x="29918" y="19017"/>
                    <a:pt x="29852" y="19023"/>
                  </a:cubicBezTo>
                  <a:cubicBezTo>
                    <a:pt x="29940" y="19132"/>
                    <a:pt x="30015" y="19223"/>
                    <a:pt x="30081" y="19304"/>
                  </a:cubicBezTo>
                  <a:cubicBezTo>
                    <a:pt x="30095" y="19517"/>
                    <a:pt x="29915" y="19460"/>
                    <a:pt x="29803" y="19541"/>
                  </a:cubicBezTo>
                  <a:cubicBezTo>
                    <a:pt x="29846" y="19589"/>
                    <a:pt x="29874" y="19620"/>
                    <a:pt x="29909" y="19659"/>
                  </a:cubicBezTo>
                  <a:cubicBezTo>
                    <a:pt x="29862" y="19666"/>
                    <a:pt x="29821" y="19672"/>
                    <a:pt x="29821" y="19672"/>
                  </a:cubicBezTo>
                  <a:cubicBezTo>
                    <a:pt x="29722" y="19765"/>
                    <a:pt x="29652" y="19831"/>
                    <a:pt x="29578" y="19900"/>
                  </a:cubicBezTo>
                  <a:cubicBezTo>
                    <a:pt x="29593" y="19913"/>
                    <a:pt x="29618" y="19938"/>
                    <a:pt x="29650" y="19969"/>
                  </a:cubicBezTo>
                  <a:cubicBezTo>
                    <a:pt x="29631" y="20013"/>
                    <a:pt x="29612" y="20060"/>
                    <a:pt x="29566" y="20172"/>
                  </a:cubicBezTo>
                  <a:cubicBezTo>
                    <a:pt x="29558" y="20172"/>
                    <a:pt x="29500" y="20169"/>
                    <a:pt x="29478" y="20168"/>
                  </a:cubicBezTo>
                  <a:cubicBezTo>
                    <a:pt x="29456" y="20307"/>
                    <a:pt x="29434" y="20440"/>
                    <a:pt x="29413" y="20568"/>
                  </a:cubicBezTo>
                  <a:cubicBezTo>
                    <a:pt x="29403" y="20631"/>
                    <a:pt x="29391" y="20694"/>
                    <a:pt x="29381" y="20758"/>
                  </a:cubicBezTo>
                  <a:lnTo>
                    <a:pt x="29333" y="20940"/>
                  </a:lnTo>
                  <a:cubicBezTo>
                    <a:pt x="29368" y="20962"/>
                    <a:pt x="29406" y="20987"/>
                    <a:pt x="29446" y="21012"/>
                  </a:cubicBezTo>
                  <a:cubicBezTo>
                    <a:pt x="29422" y="21077"/>
                    <a:pt x="29402" y="21134"/>
                    <a:pt x="29388" y="21174"/>
                  </a:cubicBezTo>
                  <a:cubicBezTo>
                    <a:pt x="29421" y="21215"/>
                    <a:pt x="29441" y="21242"/>
                    <a:pt x="29477" y="21289"/>
                  </a:cubicBezTo>
                  <a:cubicBezTo>
                    <a:pt x="29405" y="21326"/>
                    <a:pt x="29353" y="21351"/>
                    <a:pt x="29299" y="21377"/>
                  </a:cubicBezTo>
                  <a:cubicBezTo>
                    <a:pt x="29308" y="21271"/>
                    <a:pt x="29315" y="21175"/>
                    <a:pt x="29324" y="21074"/>
                  </a:cubicBezTo>
                  <a:lnTo>
                    <a:pt x="29241" y="21074"/>
                  </a:lnTo>
                  <a:cubicBezTo>
                    <a:pt x="29209" y="21170"/>
                    <a:pt x="29193" y="21311"/>
                    <a:pt x="29149" y="21327"/>
                  </a:cubicBezTo>
                  <a:cubicBezTo>
                    <a:pt x="29037" y="21367"/>
                    <a:pt x="29144" y="21508"/>
                    <a:pt x="29022" y="21534"/>
                  </a:cubicBezTo>
                  <a:cubicBezTo>
                    <a:pt x="28975" y="21543"/>
                    <a:pt x="29029" y="21713"/>
                    <a:pt x="28916" y="21713"/>
                  </a:cubicBezTo>
                  <a:cubicBezTo>
                    <a:pt x="28914" y="21713"/>
                    <a:pt x="28911" y="21713"/>
                    <a:pt x="28909" y="21712"/>
                  </a:cubicBezTo>
                  <a:cubicBezTo>
                    <a:pt x="28900" y="21815"/>
                    <a:pt x="28891" y="21914"/>
                    <a:pt x="28882" y="22013"/>
                  </a:cubicBezTo>
                  <a:cubicBezTo>
                    <a:pt x="28803" y="22073"/>
                    <a:pt x="28720" y="22119"/>
                    <a:pt x="28644" y="22170"/>
                  </a:cubicBezTo>
                  <a:lnTo>
                    <a:pt x="28644" y="22273"/>
                  </a:lnTo>
                  <a:cubicBezTo>
                    <a:pt x="28592" y="22301"/>
                    <a:pt x="28550" y="22326"/>
                    <a:pt x="28504" y="22352"/>
                  </a:cubicBezTo>
                  <a:cubicBezTo>
                    <a:pt x="28503" y="22392"/>
                    <a:pt x="28500" y="22429"/>
                    <a:pt x="28498" y="22466"/>
                  </a:cubicBezTo>
                  <a:cubicBezTo>
                    <a:pt x="28456" y="22461"/>
                    <a:pt x="28413" y="22457"/>
                    <a:pt x="28363" y="22451"/>
                  </a:cubicBezTo>
                  <a:cubicBezTo>
                    <a:pt x="28353" y="22511"/>
                    <a:pt x="28345" y="22555"/>
                    <a:pt x="28339" y="22594"/>
                  </a:cubicBezTo>
                  <a:cubicBezTo>
                    <a:pt x="28306" y="22608"/>
                    <a:pt x="28279" y="22620"/>
                    <a:pt x="28241" y="22636"/>
                  </a:cubicBezTo>
                  <a:cubicBezTo>
                    <a:pt x="28234" y="22756"/>
                    <a:pt x="28225" y="22873"/>
                    <a:pt x="28217" y="22989"/>
                  </a:cubicBezTo>
                  <a:cubicBezTo>
                    <a:pt x="28198" y="22997"/>
                    <a:pt x="28175" y="23006"/>
                    <a:pt x="28151" y="23014"/>
                  </a:cubicBezTo>
                  <a:cubicBezTo>
                    <a:pt x="28156" y="23044"/>
                    <a:pt x="28157" y="23065"/>
                    <a:pt x="28160" y="23085"/>
                  </a:cubicBezTo>
                  <a:cubicBezTo>
                    <a:pt x="28128" y="23101"/>
                    <a:pt x="28095" y="23117"/>
                    <a:pt x="28060" y="23134"/>
                  </a:cubicBezTo>
                  <a:cubicBezTo>
                    <a:pt x="28045" y="23238"/>
                    <a:pt x="28016" y="23328"/>
                    <a:pt x="27992" y="23429"/>
                  </a:cubicBezTo>
                  <a:cubicBezTo>
                    <a:pt x="27954" y="23443"/>
                    <a:pt x="27916" y="23456"/>
                    <a:pt x="27861" y="23475"/>
                  </a:cubicBezTo>
                  <a:cubicBezTo>
                    <a:pt x="27854" y="23707"/>
                    <a:pt x="27617" y="23822"/>
                    <a:pt x="27521" y="24019"/>
                  </a:cubicBezTo>
                  <a:cubicBezTo>
                    <a:pt x="27523" y="24072"/>
                    <a:pt x="27524" y="24124"/>
                    <a:pt x="27526" y="24156"/>
                  </a:cubicBezTo>
                  <a:cubicBezTo>
                    <a:pt x="27463" y="24203"/>
                    <a:pt x="27408" y="24244"/>
                    <a:pt x="27358" y="24281"/>
                  </a:cubicBezTo>
                  <a:cubicBezTo>
                    <a:pt x="27374" y="24458"/>
                    <a:pt x="27304" y="24578"/>
                    <a:pt x="27214" y="24720"/>
                  </a:cubicBezTo>
                  <a:cubicBezTo>
                    <a:pt x="27148" y="24820"/>
                    <a:pt x="27009" y="24848"/>
                    <a:pt x="26996" y="24937"/>
                  </a:cubicBezTo>
                  <a:cubicBezTo>
                    <a:pt x="26973" y="25089"/>
                    <a:pt x="26840" y="25139"/>
                    <a:pt x="26776" y="25242"/>
                  </a:cubicBezTo>
                  <a:cubicBezTo>
                    <a:pt x="26778" y="25264"/>
                    <a:pt x="26780" y="25286"/>
                    <a:pt x="26780" y="25308"/>
                  </a:cubicBezTo>
                  <a:lnTo>
                    <a:pt x="26752" y="25311"/>
                  </a:lnTo>
                  <a:lnTo>
                    <a:pt x="26762" y="25242"/>
                  </a:lnTo>
                  <a:lnTo>
                    <a:pt x="26776" y="25242"/>
                  </a:lnTo>
                  <a:cubicBezTo>
                    <a:pt x="26748" y="25236"/>
                    <a:pt x="26723" y="25232"/>
                    <a:pt x="26699" y="25226"/>
                  </a:cubicBezTo>
                  <a:cubicBezTo>
                    <a:pt x="26665" y="25302"/>
                    <a:pt x="26636" y="25367"/>
                    <a:pt x="26609" y="25429"/>
                  </a:cubicBezTo>
                  <a:cubicBezTo>
                    <a:pt x="26631" y="25511"/>
                    <a:pt x="26653" y="25591"/>
                    <a:pt x="26684" y="25699"/>
                  </a:cubicBezTo>
                  <a:cubicBezTo>
                    <a:pt x="26614" y="25651"/>
                    <a:pt x="26564" y="25616"/>
                    <a:pt x="26509" y="25579"/>
                  </a:cubicBezTo>
                  <a:cubicBezTo>
                    <a:pt x="26481" y="25616"/>
                    <a:pt x="26462" y="25639"/>
                    <a:pt x="26446" y="25660"/>
                  </a:cubicBezTo>
                  <a:cubicBezTo>
                    <a:pt x="26478" y="25710"/>
                    <a:pt x="26505" y="25752"/>
                    <a:pt x="26536" y="25802"/>
                  </a:cubicBezTo>
                  <a:cubicBezTo>
                    <a:pt x="26483" y="25807"/>
                    <a:pt x="26456" y="25810"/>
                    <a:pt x="26419" y="25813"/>
                  </a:cubicBezTo>
                  <a:cubicBezTo>
                    <a:pt x="26447" y="25870"/>
                    <a:pt x="26471" y="25920"/>
                    <a:pt x="26496" y="25969"/>
                  </a:cubicBezTo>
                  <a:cubicBezTo>
                    <a:pt x="26343" y="25935"/>
                    <a:pt x="26206" y="25904"/>
                    <a:pt x="26080" y="25876"/>
                  </a:cubicBezTo>
                  <a:cubicBezTo>
                    <a:pt x="26033" y="25972"/>
                    <a:pt x="25997" y="26045"/>
                    <a:pt x="25960" y="26119"/>
                  </a:cubicBezTo>
                  <a:cubicBezTo>
                    <a:pt x="25922" y="26089"/>
                    <a:pt x="25900" y="26073"/>
                    <a:pt x="25878" y="26054"/>
                  </a:cubicBezTo>
                  <a:cubicBezTo>
                    <a:pt x="25859" y="26094"/>
                    <a:pt x="25846" y="26123"/>
                    <a:pt x="25832" y="26151"/>
                  </a:cubicBezTo>
                  <a:cubicBezTo>
                    <a:pt x="25774" y="26148"/>
                    <a:pt x="25722" y="26147"/>
                    <a:pt x="25674" y="26145"/>
                  </a:cubicBezTo>
                  <a:cubicBezTo>
                    <a:pt x="25666" y="26175"/>
                    <a:pt x="25660" y="26204"/>
                    <a:pt x="25654" y="26232"/>
                  </a:cubicBezTo>
                  <a:cubicBezTo>
                    <a:pt x="25625" y="26234"/>
                    <a:pt x="25599" y="26235"/>
                    <a:pt x="25574" y="26236"/>
                  </a:cubicBezTo>
                  <a:cubicBezTo>
                    <a:pt x="25565" y="26270"/>
                    <a:pt x="25556" y="26300"/>
                    <a:pt x="25547" y="26337"/>
                  </a:cubicBezTo>
                  <a:cubicBezTo>
                    <a:pt x="25491" y="26353"/>
                    <a:pt x="25435" y="26367"/>
                    <a:pt x="25378" y="26385"/>
                  </a:cubicBezTo>
                  <a:cubicBezTo>
                    <a:pt x="25415" y="26501"/>
                    <a:pt x="25256" y="26445"/>
                    <a:pt x="25244" y="26531"/>
                  </a:cubicBezTo>
                  <a:cubicBezTo>
                    <a:pt x="25237" y="26585"/>
                    <a:pt x="25209" y="26595"/>
                    <a:pt x="25175" y="26595"/>
                  </a:cubicBezTo>
                  <a:cubicBezTo>
                    <a:pt x="25154" y="26595"/>
                    <a:pt x="25132" y="26592"/>
                    <a:pt x="25110" y="26592"/>
                  </a:cubicBezTo>
                  <a:cubicBezTo>
                    <a:pt x="25081" y="26592"/>
                    <a:pt x="25054" y="26598"/>
                    <a:pt x="25037" y="26628"/>
                  </a:cubicBezTo>
                  <a:cubicBezTo>
                    <a:pt x="25001" y="26688"/>
                    <a:pt x="24944" y="26740"/>
                    <a:pt x="24869" y="26828"/>
                  </a:cubicBezTo>
                  <a:cubicBezTo>
                    <a:pt x="24878" y="26750"/>
                    <a:pt x="24881" y="26721"/>
                    <a:pt x="24888" y="26656"/>
                  </a:cubicBezTo>
                  <a:lnTo>
                    <a:pt x="24888" y="26656"/>
                  </a:lnTo>
                  <a:cubicBezTo>
                    <a:pt x="24810" y="26721"/>
                    <a:pt x="24767" y="26757"/>
                    <a:pt x="24713" y="26801"/>
                  </a:cubicBezTo>
                  <a:cubicBezTo>
                    <a:pt x="24763" y="26812"/>
                    <a:pt x="24789" y="26818"/>
                    <a:pt x="24869" y="26834"/>
                  </a:cubicBezTo>
                  <a:cubicBezTo>
                    <a:pt x="24726" y="26897"/>
                    <a:pt x="24629" y="26940"/>
                    <a:pt x="24535" y="26982"/>
                  </a:cubicBezTo>
                  <a:cubicBezTo>
                    <a:pt x="24535" y="27004"/>
                    <a:pt x="24530" y="27025"/>
                    <a:pt x="24527" y="27047"/>
                  </a:cubicBezTo>
                  <a:lnTo>
                    <a:pt x="24500" y="27044"/>
                  </a:lnTo>
                  <a:lnTo>
                    <a:pt x="24523" y="26979"/>
                  </a:lnTo>
                  <a:cubicBezTo>
                    <a:pt x="24527" y="26981"/>
                    <a:pt x="24533" y="26981"/>
                    <a:pt x="24535" y="26981"/>
                  </a:cubicBezTo>
                  <a:cubicBezTo>
                    <a:pt x="24516" y="26957"/>
                    <a:pt x="24500" y="26932"/>
                    <a:pt x="24485" y="26909"/>
                  </a:cubicBezTo>
                  <a:cubicBezTo>
                    <a:pt x="24183" y="27018"/>
                    <a:pt x="24191" y="27025"/>
                    <a:pt x="24117" y="27119"/>
                  </a:cubicBezTo>
                  <a:cubicBezTo>
                    <a:pt x="24094" y="27115"/>
                    <a:pt x="24072" y="27113"/>
                    <a:pt x="24050" y="27113"/>
                  </a:cubicBezTo>
                  <a:cubicBezTo>
                    <a:pt x="23969" y="27113"/>
                    <a:pt x="23892" y="27140"/>
                    <a:pt x="23817" y="27187"/>
                  </a:cubicBezTo>
                  <a:cubicBezTo>
                    <a:pt x="23765" y="27218"/>
                    <a:pt x="23690" y="27218"/>
                    <a:pt x="23649" y="27255"/>
                  </a:cubicBezTo>
                  <a:cubicBezTo>
                    <a:pt x="23561" y="27333"/>
                    <a:pt x="23487" y="27427"/>
                    <a:pt x="23403" y="27516"/>
                  </a:cubicBezTo>
                  <a:cubicBezTo>
                    <a:pt x="23286" y="27522"/>
                    <a:pt x="23167" y="27527"/>
                    <a:pt x="23103" y="27669"/>
                  </a:cubicBezTo>
                  <a:cubicBezTo>
                    <a:pt x="23096" y="27686"/>
                    <a:pt x="23075" y="27708"/>
                    <a:pt x="23061" y="27711"/>
                  </a:cubicBezTo>
                  <a:cubicBezTo>
                    <a:pt x="22909" y="27740"/>
                    <a:pt x="22815" y="27834"/>
                    <a:pt x="22709" y="27928"/>
                  </a:cubicBezTo>
                  <a:cubicBezTo>
                    <a:pt x="22656" y="27973"/>
                    <a:pt x="22559" y="27971"/>
                    <a:pt x="22440" y="28001"/>
                  </a:cubicBezTo>
                  <a:cubicBezTo>
                    <a:pt x="22399" y="28031"/>
                    <a:pt x="22385" y="28142"/>
                    <a:pt x="22250" y="28164"/>
                  </a:cubicBezTo>
                  <a:cubicBezTo>
                    <a:pt x="22169" y="28179"/>
                    <a:pt x="22096" y="28289"/>
                    <a:pt x="22019" y="28355"/>
                  </a:cubicBezTo>
                  <a:cubicBezTo>
                    <a:pt x="21995" y="28346"/>
                    <a:pt x="21976" y="28340"/>
                    <a:pt x="21969" y="28337"/>
                  </a:cubicBezTo>
                  <a:cubicBezTo>
                    <a:pt x="21890" y="28418"/>
                    <a:pt x="21817" y="28507"/>
                    <a:pt x="21735" y="28579"/>
                  </a:cubicBezTo>
                  <a:cubicBezTo>
                    <a:pt x="21763" y="28590"/>
                    <a:pt x="21790" y="28602"/>
                    <a:pt x="21822" y="28617"/>
                  </a:cubicBezTo>
                  <a:cubicBezTo>
                    <a:pt x="21785" y="28663"/>
                    <a:pt x="21748" y="28708"/>
                    <a:pt x="21707" y="28761"/>
                  </a:cubicBezTo>
                  <a:cubicBezTo>
                    <a:pt x="21659" y="28718"/>
                    <a:pt x="21625" y="28689"/>
                    <a:pt x="21576" y="28645"/>
                  </a:cubicBezTo>
                  <a:cubicBezTo>
                    <a:pt x="21514" y="28743"/>
                    <a:pt x="21425" y="28783"/>
                    <a:pt x="21324" y="28783"/>
                  </a:cubicBezTo>
                  <a:cubicBezTo>
                    <a:pt x="21285" y="28783"/>
                    <a:pt x="21245" y="28778"/>
                    <a:pt x="21204" y="28767"/>
                  </a:cubicBezTo>
                  <a:cubicBezTo>
                    <a:pt x="21198" y="28824"/>
                    <a:pt x="21195" y="28861"/>
                    <a:pt x="21192" y="28896"/>
                  </a:cubicBezTo>
                  <a:cubicBezTo>
                    <a:pt x="21158" y="28952"/>
                    <a:pt x="21024" y="28908"/>
                    <a:pt x="21072" y="29019"/>
                  </a:cubicBezTo>
                  <a:cubicBezTo>
                    <a:pt x="21110" y="29036"/>
                    <a:pt x="21119" y="29052"/>
                    <a:pt x="21132" y="29079"/>
                  </a:cubicBezTo>
                  <a:cubicBezTo>
                    <a:pt x="21063" y="29126"/>
                    <a:pt x="20991" y="29175"/>
                    <a:pt x="20913" y="29228"/>
                  </a:cubicBezTo>
                  <a:cubicBezTo>
                    <a:pt x="20889" y="29217"/>
                    <a:pt x="20851" y="29201"/>
                    <a:pt x="20807" y="29182"/>
                  </a:cubicBezTo>
                  <a:cubicBezTo>
                    <a:pt x="20902" y="29129"/>
                    <a:pt x="20992" y="29077"/>
                    <a:pt x="21072" y="29019"/>
                  </a:cubicBezTo>
                  <a:lnTo>
                    <a:pt x="21072" y="29019"/>
                  </a:lnTo>
                  <a:cubicBezTo>
                    <a:pt x="21033" y="29035"/>
                    <a:pt x="21000" y="29042"/>
                    <a:pt x="20971" y="29042"/>
                  </a:cubicBezTo>
                  <a:cubicBezTo>
                    <a:pt x="20865" y="29042"/>
                    <a:pt x="20809" y="28957"/>
                    <a:pt x="20755" y="28957"/>
                  </a:cubicBezTo>
                  <a:cubicBezTo>
                    <a:pt x="20754" y="28957"/>
                    <a:pt x="20754" y="28957"/>
                    <a:pt x="20754" y="28957"/>
                  </a:cubicBezTo>
                  <a:cubicBezTo>
                    <a:pt x="20643" y="29005"/>
                    <a:pt x="20539" y="29064"/>
                    <a:pt x="20436" y="29114"/>
                  </a:cubicBezTo>
                  <a:cubicBezTo>
                    <a:pt x="20332" y="29163"/>
                    <a:pt x="20229" y="29210"/>
                    <a:pt x="20127" y="29255"/>
                  </a:cubicBezTo>
                  <a:cubicBezTo>
                    <a:pt x="19925" y="29353"/>
                    <a:pt x="19730" y="29450"/>
                    <a:pt x="19522" y="29531"/>
                  </a:cubicBezTo>
                  <a:cubicBezTo>
                    <a:pt x="19515" y="29551"/>
                    <a:pt x="19502" y="29570"/>
                    <a:pt x="19490" y="29589"/>
                  </a:cubicBezTo>
                  <a:lnTo>
                    <a:pt x="19466" y="29576"/>
                  </a:lnTo>
                  <a:lnTo>
                    <a:pt x="19512" y="29525"/>
                  </a:lnTo>
                  <a:cubicBezTo>
                    <a:pt x="19516" y="29528"/>
                    <a:pt x="19522" y="29531"/>
                    <a:pt x="19522" y="29531"/>
                  </a:cubicBezTo>
                  <a:cubicBezTo>
                    <a:pt x="19512" y="29494"/>
                    <a:pt x="19506" y="29460"/>
                    <a:pt x="19497" y="29413"/>
                  </a:cubicBezTo>
                  <a:cubicBezTo>
                    <a:pt x="19449" y="29453"/>
                    <a:pt x="19433" y="29464"/>
                    <a:pt x="19425" y="29470"/>
                  </a:cubicBezTo>
                  <a:cubicBezTo>
                    <a:pt x="19247" y="29489"/>
                    <a:pt x="19106" y="29511"/>
                    <a:pt x="18952" y="29511"/>
                  </a:cubicBezTo>
                  <a:cubicBezTo>
                    <a:pt x="18938" y="29511"/>
                    <a:pt x="18924" y="29510"/>
                    <a:pt x="18910" y="29510"/>
                  </a:cubicBezTo>
                  <a:cubicBezTo>
                    <a:pt x="18878" y="29484"/>
                    <a:pt x="18838" y="29453"/>
                    <a:pt x="18779" y="29407"/>
                  </a:cubicBezTo>
                  <a:cubicBezTo>
                    <a:pt x="18719" y="29441"/>
                    <a:pt x="18663" y="29481"/>
                    <a:pt x="18598" y="29504"/>
                  </a:cubicBezTo>
                  <a:cubicBezTo>
                    <a:pt x="18515" y="29534"/>
                    <a:pt x="18435" y="29603"/>
                    <a:pt x="18343" y="29603"/>
                  </a:cubicBezTo>
                  <a:cubicBezTo>
                    <a:pt x="18306" y="29603"/>
                    <a:pt x="18267" y="29591"/>
                    <a:pt x="18225" y="29561"/>
                  </a:cubicBezTo>
                  <a:cubicBezTo>
                    <a:pt x="18217" y="29556"/>
                    <a:pt x="18206" y="29554"/>
                    <a:pt x="18193" y="29554"/>
                  </a:cubicBezTo>
                  <a:cubicBezTo>
                    <a:pt x="18165" y="29554"/>
                    <a:pt x="18129" y="29563"/>
                    <a:pt x="18100" y="29564"/>
                  </a:cubicBezTo>
                  <a:cubicBezTo>
                    <a:pt x="18097" y="29564"/>
                    <a:pt x="18094" y="29564"/>
                    <a:pt x="18091" y="29564"/>
                  </a:cubicBezTo>
                  <a:cubicBezTo>
                    <a:pt x="17879" y="29564"/>
                    <a:pt x="17699" y="29674"/>
                    <a:pt x="17513" y="29742"/>
                  </a:cubicBezTo>
                  <a:cubicBezTo>
                    <a:pt x="17482" y="29719"/>
                    <a:pt x="17457" y="29701"/>
                    <a:pt x="17449" y="29695"/>
                  </a:cubicBezTo>
                  <a:cubicBezTo>
                    <a:pt x="17363" y="29719"/>
                    <a:pt x="17286" y="29741"/>
                    <a:pt x="17211" y="29763"/>
                  </a:cubicBezTo>
                  <a:cubicBezTo>
                    <a:pt x="17201" y="29795"/>
                    <a:pt x="17192" y="29828"/>
                    <a:pt x="17189" y="29840"/>
                  </a:cubicBezTo>
                  <a:cubicBezTo>
                    <a:pt x="17020" y="29865"/>
                    <a:pt x="16880" y="29887"/>
                    <a:pt x="16723" y="29910"/>
                  </a:cubicBezTo>
                  <a:cubicBezTo>
                    <a:pt x="16761" y="29873"/>
                    <a:pt x="16781" y="29853"/>
                    <a:pt x="16815" y="29819"/>
                  </a:cubicBezTo>
                  <a:cubicBezTo>
                    <a:pt x="16767" y="29815"/>
                    <a:pt x="16730" y="29810"/>
                    <a:pt x="16693" y="29807"/>
                  </a:cubicBezTo>
                  <a:cubicBezTo>
                    <a:pt x="16674" y="29870"/>
                    <a:pt x="16658" y="29920"/>
                    <a:pt x="16627" y="30021"/>
                  </a:cubicBezTo>
                  <a:cubicBezTo>
                    <a:pt x="16606" y="29913"/>
                    <a:pt x="16596" y="29860"/>
                    <a:pt x="16586" y="29804"/>
                  </a:cubicBezTo>
                  <a:cubicBezTo>
                    <a:pt x="16543" y="29810"/>
                    <a:pt x="16512" y="29816"/>
                    <a:pt x="16478" y="29822"/>
                  </a:cubicBezTo>
                  <a:cubicBezTo>
                    <a:pt x="16497" y="29854"/>
                    <a:pt x="16512" y="29881"/>
                    <a:pt x="16531" y="29912"/>
                  </a:cubicBezTo>
                  <a:cubicBezTo>
                    <a:pt x="16461" y="29913"/>
                    <a:pt x="16402" y="29913"/>
                    <a:pt x="16342" y="29915"/>
                  </a:cubicBezTo>
                  <a:cubicBezTo>
                    <a:pt x="16339" y="29857"/>
                    <a:pt x="16337" y="29812"/>
                    <a:pt x="16333" y="29723"/>
                  </a:cubicBezTo>
                  <a:cubicBezTo>
                    <a:pt x="16234" y="29826"/>
                    <a:pt x="16164" y="29906"/>
                    <a:pt x="16090" y="29973"/>
                  </a:cubicBezTo>
                  <a:cubicBezTo>
                    <a:pt x="16056" y="29943"/>
                    <a:pt x="16012" y="29900"/>
                    <a:pt x="15981" y="29872"/>
                  </a:cubicBezTo>
                  <a:cubicBezTo>
                    <a:pt x="15849" y="29860"/>
                    <a:pt x="15730" y="29850"/>
                    <a:pt x="15618" y="29840"/>
                  </a:cubicBezTo>
                  <a:cubicBezTo>
                    <a:pt x="15600" y="29882"/>
                    <a:pt x="15587" y="29913"/>
                    <a:pt x="15565" y="29969"/>
                  </a:cubicBezTo>
                  <a:cubicBezTo>
                    <a:pt x="15474" y="29898"/>
                    <a:pt x="15404" y="29845"/>
                    <a:pt x="15341" y="29795"/>
                  </a:cubicBezTo>
                  <a:cubicBezTo>
                    <a:pt x="15291" y="29819"/>
                    <a:pt x="15259" y="29834"/>
                    <a:pt x="15229" y="29847"/>
                  </a:cubicBezTo>
                  <a:cubicBezTo>
                    <a:pt x="15207" y="29823"/>
                    <a:pt x="15193" y="29809"/>
                    <a:pt x="15193" y="29809"/>
                  </a:cubicBezTo>
                  <a:cubicBezTo>
                    <a:pt x="15123" y="29819"/>
                    <a:pt x="15063" y="29826"/>
                    <a:pt x="15007" y="29837"/>
                  </a:cubicBezTo>
                  <a:cubicBezTo>
                    <a:pt x="14992" y="29854"/>
                    <a:pt x="14975" y="29869"/>
                    <a:pt x="14957" y="29882"/>
                  </a:cubicBezTo>
                  <a:lnTo>
                    <a:pt x="14939" y="29863"/>
                  </a:lnTo>
                  <a:lnTo>
                    <a:pt x="14998" y="29828"/>
                  </a:lnTo>
                  <a:cubicBezTo>
                    <a:pt x="15003" y="29832"/>
                    <a:pt x="15006" y="29835"/>
                    <a:pt x="15007" y="29837"/>
                  </a:cubicBezTo>
                  <a:cubicBezTo>
                    <a:pt x="14979" y="29794"/>
                    <a:pt x="14954" y="29754"/>
                    <a:pt x="14934" y="29720"/>
                  </a:cubicBezTo>
                  <a:cubicBezTo>
                    <a:pt x="14806" y="29706"/>
                    <a:pt x="14688" y="29706"/>
                    <a:pt x="14576" y="29684"/>
                  </a:cubicBezTo>
                  <a:cubicBezTo>
                    <a:pt x="14551" y="29719"/>
                    <a:pt x="14530" y="29748"/>
                    <a:pt x="14510" y="29778"/>
                  </a:cubicBezTo>
                  <a:cubicBezTo>
                    <a:pt x="14503" y="29770"/>
                    <a:pt x="14497" y="29765"/>
                    <a:pt x="14486" y="29754"/>
                  </a:cubicBezTo>
                  <a:cubicBezTo>
                    <a:pt x="14488" y="29712"/>
                    <a:pt x="14489" y="29666"/>
                    <a:pt x="14491" y="29609"/>
                  </a:cubicBezTo>
                  <a:cubicBezTo>
                    <a:pt x="14327" y="29545"/>
                    <a:pt x="14123" y="29582"/>
                    <a:pt x="13995" y="29447"/>
                  </a:cubicBezTo>
                  <a:cubicBezTo>
                    <a:pt x="13949" y="29457"/>
                    <a:pt x="13903" y="29477"/>
                    <a:pt x="13864" y="29477"/>
                  </a:cubicBezTo>
                  <a:cubicBezTo>
                    <a:pt x="13857" y="29477"/>
                    <a:pt x="13850" y="29476"/>
                    <a:pt x="13843" y="29475"/>
                  </a:cubicBezTo>
                  <a:cubicBezTo>
                    <a:pt x="13777" y="29458"/>
                    <a:pt x="13721" y="29401"/>
                    <a:pt x="13655" y="29389"/>
                  </a:cubicBezTo>
                  <a:cubicBezTo>
                    <a:pt x="13640" y="29386"/>
                    <a:pt x="13624" y="29385"/>
                    <a:pt x="13608" y="29385"/>
                  </a:cubicBezTo>
                  <a:cubicBezTo>
                    <a:pt x="13555" y="29385"/>
                    <a:pt x="13499" y="29398"/>
                    <a:pt x="13445" y="29404"/>
                  </a:cubicBezTo>
                  <a:lnTo>
                    <a:pt x="13337" y="29311"/>
                  </a:lnTo>
                  <a:cubicBezTo>
                    <a:pt x="13270" y="29370"/>
                    <a:pt x="13212" y="29423"/>
                    <a:pt x="13155" y="29469"/>
                  </a:cubicBezTo>
                  <a:cubicBezTo>
                    <a:pt x="13124" y="29420"/>
                    <a:pt x="13100" y="29386"/>
                    <a:pt x="13075" y="29348"/>
                  </a:cubicBezTo>
                  <a:cubicBezTo>
                    <a:pt x="13124" y="29339"/>
                    <a:pt x="13168" y="29344"/>
                    <a:pt x="13275" y="29320"/>
                  </a:cubicBezTo>
                  <a:cubicBezTo>
                    <a:pt x="13106" y="29276"/>
                    <a:pt x="12979" y="29208"/>
                    <a:pt x="12866" y="29208"/>
                  </a:cubicBezTo>
                  <a:cubicBezTo>
                    <a:pt x="12837" y="29208"/>
                    <a:pt x="12809" y="29213"/>
                    <a:pt x="12781" y="29223"/>
                  </a:cubicBezTo>
                  <a:cubicBezTo>
                    <a:pt x="12705" y="29180"/>
                    <a:pt x="12644" y="29122"/>
                    <a:pt x="12606" y="29122"/>
                  </a:cubicBezTo>
                  <a:cubicBezTo>
                    <a:pt x="12604" y="29122"/>
                    <a:pt x="12601" y="29122"/>
                    <a:pt x="12599" y="29123"/>
                  </a:cubicBezTo>
                  <a:cubicBezTo>
                    <a:pt x="12569" y="29131"/>
                    <a:pt x="12540" y="29134"/>
                    <a:pt x="12512" y="29134"/>
                  </a:cubicBezTo>
                  <a:cubicBezTo>
                    <a:pt x="12394" y="29134"/>
                    <a:pt x="12292" y="29077"/>
                    <a:pt x="12216" y="29063"/>
                  </a:cubicBezTo>
                  <a:cubicBezTo>
                    <a:pt x="12085" y="29070"/>
                    <a:pt x="11962" y="29094"/>
                    <a:pt x="11847" y="29094"/>
                  </a:cubicBezTo>
                  <a:cubicBezTo>
                    <a:pt x="11843" y="29094"/>
                    <a:pt x="11840" y="29094"/>
                    <a:pt x="11837" y="29094"/>
                  </a:cubicBezTo>
                  <a:cubicBezTo>
                    <a:pt x="11719" y="29092"/>
                    <a:pt x="11614" y="29049"/>
                    <a:pt x="11519" y="28947"/>
                  </a:cubicBezTo>
                  <a:cubicBezTo>
                    <a:pt x="11460" y="28966"/>
                    <a:pt x="11403" y="28983"/>
                    <a:pt x="11363" y="28997"/>
                  </a:cubicBezTo>
                  <a:cubicBezTo>
                    <a:pt x="11300" y="28972"/>
                    <a:pt x="11253" y="28951"/>
                    <a:pt x="11214" y="28936"/>
                  </a:cubicBezTo>
                  <a:cubicBezTo>
                    <a:pt x="11214" y="28888"/>
                    <a:pt x="11214" y="28854"/>
                    <a:pt x="11214" y="28829"/>
                  </a:cubicBezTo>
                  <a:cubicBezTo>
                    <a:pt x="11088" y="28805"/>
                    <a:pt x="10976" y="28785"/>
                    <a:pt x="10848" y="28761"/>
                  </a:cubicBezTo>
                  <a:cubicBezTo>
                    <a:pt x="10817" y="28771"/>
                    <a:pt x="10767" y="28788"/>
                    <a:pt x="10696" y="28811"/>
                  </a:cubicBezTo>
                  <a:cubicBezTo>
                    <a:pt x="10639" y="28773"/>
                    <a:pt x="10570" y="28727"/>
                    <a:pt x="10502" y="28683"/>
                  </a:cubicBezTo>
                  <a:cubicBezTo>
                    <a:pt x="10459" y="28657"/>
                    <a:pt x="10406" y="28602"/>
                    <a:pt x="10374" y="28602"/>
                  </a:cubicBezTo>
                  <a:cubicBezTo>
                    <a:pt x="10374" y="28602"/>
                    <a:pt x="10373" y="28602"/>
                    <a:pt x="10373" y="28602"/>
                  </a:cubicBezTo>
                  <a:cubicBezTo>
                    <a:pt x="10360" y="28604"/>
                    <a:pt x="10347" y="28604"/>
                    <a:pt x="10334" y="28604"/>
                  </a:cubicBezTo>
                  <a:cubicBezTo>
                    <a:pt x="10167" y="28604"/>
                    <a:pt x="10046" y="28474"/>
                    <a:pt x="9902" y="28411"/>
                  </a:cubicBezTo>
                  <a:cubicBezTo>
                    <a:pt x="9850" y="28389"/>
                    <a:pt x="9831" y="28327"/>
                    <a:pt x="9743" y="28324"/>
                  </a:cubicBezTo>
                  <a:cubicBezTo>
                    <a:pt x="9684" y="28321"/>
                    <a:pt x="9619" y="28227"/>
                    <a:pt x="9543" y="28162"/>
                  </a:cubicBezTo>
                  <a:cubicBezTo>
                    <a:pt x="9484" y="28189"/>
                    <a:pt x="9416" y="28220"/>
                    <a:pt x="9350" y="28251"/>
                  </a:cubicBezTo>
                  <a:cubicBezTo>
                    <a:pt x="9341" y="28184"/>
                    <a:pt x="9333" y="28114"/>
                    <a:pt x="9325" y="28045"/>
                  </a:cubicBezTo>
                  <a:cubicBezTo>
                    <a:pt x="9281" y="28051"/>
                    <a:pt x="9253" y="28053"/>
                    <a:pt x="9231" y="28056"/>
                  </a:cubicBezTo>
                  <a:cubicBezTo>
                    <a:pt x="9213" y="28023"/>
                    <a:pt x="9202" y="27996"/>
                    <a:pt x="9181" y="27955"/>
                  </a:cubicBezTo>
                  <a:cubicBezTo>
                    <a:pt x="9154" y="27964"/>
                    <a:pt x="9131" y="27968"/>
                    <a:pt x="9109" y="27968"/>
                  </a:cubicBezTo>
                  <a:cubicBezTo>
                    <a:pt x="8942" y="27968"/>
                    <a:pt x="8914" y="27729"/>
                    <a:pt x="8744" y="27696"/>
                  </a:cubicBezTo>
                  <a:cubicBezTo>
                    <a:pt x="8701" y="27700"/>
                    <a:pt x="8641" y="27708"/>
                    <a:pt x="8575" y="27715"/>
                  </a:cubicBezTo>
                  <a:cubicBezTo>
                    <a:pt x="8572" y="27662"/>
                    <a:pt x="8569" y="27614"/>
                    <a:pt x="8565" y="27566"/>
                  </a:cubicBezTo>
                  <a:cubicBezTo>
                    <a:pt x="8523" y="27524"/>
                    <a:pt x="8484" y="27483"/>
                    <a:pt x="8437" y="27434"/>
                  </a:cubicBezTo>
                  <a:cubicBezTo>
                    <a:pt x="8416" y="27433"/>
                    <a:pt x="8376" y="27431"/>
                    <a:pt x="8342" y="27430"/>
                  </a:cubicBezTo>
                  <a:cubicBezTo>
                    <a:pt x="8317" y="27384"/>
                    <a:pt x="8301" y="27353"/>
                    <a:pt x="8284" y="27322"/>
                  </a:cubicBezTo>
                  <a:cubicBezTo>
                    <a:pt x="8228" y="27330"/>
                    <a:pt x="8176" y="27336"/>
                    <a:pt x="8122" y="27341"/>
                  </a:cubicBezTo>
                  <a:cubicBezTo>
                    <a:pt x="8106" y="27285"/>
                    <a:pt x="8089" y="27230"/>
                    <a:pt x="8070" y="27160"/>
                  </a:cubicBezTo>
                  <a:cubicBezTo>
                    <a:pt x="8011" y="27140"/>
                    <a:pt x="7951" y="27107"/>
                    <a:pt x="7889" y="27080"/>
                  </a:cubicBezTo>
                  <a:cubicBezTo>
                    <a:pt x="7858" y="27021"/>
                    <a:pt x="7825" y="26953"/>
                    <a:pt x="7794" y="26894"/>
                  </a:cubicBezTo>
                  <a:cubicBezTo>
                    <a:pt x="7673" y="26888"/>
                    <a:pt x="7611" y="26831"/>
                    <a:pt x="7599" y="26718"/>
                  </a:cubicBezTo>
                  <a:cubicBezTo>
                    <a:pt x="7583" y="26725"/>
                    <a:pt x="7567" y="26728"/>
                    <a:pt x="7553" y="26728"/>
                  </a:cubicBezTo>
                  <a:cubicBezTo>
                    <a:pt x="7482" y="26728"/>
                    <a:pt x="7442" y="26647"/>
                    <a:pt x="7380" y="26625"/>
                  </a:cubicBezTo>
                  <a:cubicBezTo>
                    <a:pt x="7303" y="26599"/>
                    <a:pt x="7336" y="26479"/>
                    <a:pt x="7242" y="26479"/>
                  </a:cubicBezTo>
                  <a:cubicBezTo>
                    <a:pt x="7236" y="26479"/>
                    <a:pt x="7230" y="26480"/>
                    <a:pt x="7223" y="26481"/>
                  </a:cubicBezTo>
                  <a:cubicBezTo>
                    <a:pt x="7218" y="26481"/>
                    <a:pt x="7214" y="26482"/>
                    <a:pt x="7210" y="26482"/>
                  </a:cubicBezTo>
                  <a:cubicBezTo>
                    <a:pt x="7132" y="26482"/>
                    <a:pt x="7191" y="26362"/>
                    <a:pt x="7090" y="26351"/>
                  </a:cubicBezTo>
                  <a:cubicBezTo>
                    <a:pt x="7021" y="26344"/>
                    <a:pt x="6952" y="26263"/>
                    <a:pt x="6886" y="26213"/>
                  </a:cubicBezTo>
                  <a:cubicBezTo>
                    <a:pt x="6795" y="26151"/>
                    <a:pt x="6699" y="26098"/>
                    <a:pt x="6605" y="26041"/>
                  </a:cubicBezTo>
                  <a:cubicBezTo>
                    <a:pt x="6576" y="26066"/>
                    <a:pt x="6549" y="26083"/>
                    <a:pt x="6525" y="26083"/>
                  </a:cubicBezTo>
                  <a:cubicBezTo>
                    <a:pt x="6497" y="26083"/>
                    <a:pt x="6474" y="26060"/>
                    <a:pt x="6456" y="26001"/>
                  </a:cubicBezTo>
                  <a:cubicBezTo>
                    <a:pt x="6502" y="25991"/>
                    <a:pt x="6545" y="25981"/>
                    <a:pt x="6590" y="25970"/>
                  </a:cubicBezTo>
                  <a:cubicBezTo>
                    <a:pt x="6527" y="25842"/>
                    <a:pt x="6470" y="25727"/>
                    <a:pt x="6408" y="25604"/>
                  </a:cubicBezTo>
                  <a:cubicBezTo>
                    <a:pt x="6400" y="25604"/>
                    <a:pt x="6371" y="25601"/>
                    <a:pt x="6343" y="25598"/>
                  </a:cubicBezTo>
                  <a:lnTo>
                    <a:pt x="6334" y="25514"/>
                  </a:lnTo>
                  <a:cubicBezTo>
                    <a:pt x="6309" y="25513"/>
                    <a:pt x="6289" y="25511"/>
                    <a:pt x="6268" y="25510"/>
                  </a:cubicBezTo>
                  <a:cubicBezTo>
                    <a:pt x="6247" y="25466"/>
                    <a:pt x="6224" y="25418"/>
                    <a:pt x="6200" y="25370"/>
                  </a:cubicBezTo>
                  <a:cubicBezTo>
                    <a:pt x="6147" y="25391"/>
                    <a:pt x="6114" y="25404"/>
                    <a:pt x="6078" y="25417"/>
                  </a:cubicBezTo>
                  <a:cubicBezTo>
                    <a:pt x="6064" y="25370"/>
                    <a:pt x="6049" y="25326"/>
                    <a:pt x="6037" y="25286"/>
                  </a:cubicBezTo>
                  <a:cubicBezTo>
                    <a:pt x="5988" y="25282"/>
                    <a:pt x="5962" y="25274"/>
                    <a:pt x="5934" y="25270"/>
                  </a:cubicBezTo>
                  <a:cubicBezTo>
                    <a:pt x="5933" y="25240"/>
                    <a:pt x="5931" y="25211"/>
                    <a:pt x="5930" y="25195"/>
                  </a:cubicBezTo>
                  <a:cubicBezTo>
                    <a:pt x="5844" y="25154"/>
                    <a:pt x="5765" y="25117"/>
                    <a:pt x="5690" y="25082"/>
                  </a:cubicBezTo>
                  <a:cubicBezTo>
                    <a:pt x="5678" y="25024"/>
                    <a:pt x="5669" y="24976"/>
                    <a:pt x="5660" y="24932"/>
                  </a:cubicBezTo>
                  <a:cubicBezTo>
                    <a:pt x="5582" y="24915"/>
                    <a:pt x="5522" y="24902"/>
                    <a:pt x="5451" y="24887"/>
                  </a:cubicBezTo>
                  <a:cubicBezTo>
                    <a:pt x="5482" y="24842"/>
                    <a:pt x="5499" y="24820"/>
                    <a:pt x="5519" y="24789"/>
                  </a:cubicBezTo>
                  <a:cubicBezTo>
                    <a:pt x="5482" y="24774"/>
                    <a:pt x="5450" y="24762"/>
                    <a:pt x="5443" y="24761"/>
                  </a:cubicBezTo>
                  <a:cubicBezTo>
                    <a:pt x="5376" y="24656"/>
                    <a:pt x="5338" y="24528"/>
                    <a:pt x="5266" y="24498"/>
                  </a:cubicBezTo>
                  <a:cubicBezTo>
                    <a:pt x="5148" y="24445"/>
                    <a:pt x="5098" y="24318"/>
                    <a:pt x="5012" y="24277"/>
                  </a:cubicBezTo>
                  <a:cubicBezTo>
                    <a:pt x="4894" y="24221"/>
                    <a:pt x="4829" y="24124"/>
                    <a:pt x="4786" y="24027"/>
                  </a:cubicBezTo>
                  <a:cubicBezTo>
                    <a:pt x="4756" y="23955"/>
                    <a:pt x="4632" y="24005"/>
                    <a:pt x="4656" y="23885"/>
                  </a:cubicBezTo>
                  <a:cubicBezTo>
                    <a:pt x="4658" y="23868"/>
                    <a:pt x="4557" y="23815"/>
                    <a:pt x="4503" y="23777"/>
                  </a:cubicBezTo>
                  <a:cubicBezTo>
                    <a:pt x="4498" y="23810"/>
                    <a:pt x="4492" y="23838"/>
                    <a:pt x="4488" y="23866"/>
                  </a:cubicBezTo>
                  <a:cubicBezTo>
                    <a:pt x="4423" y="23815"/>
                    <a:pt x="4361" y="23763"/>
                    <a:pt x="4291" y="23706"/>
                  </a:cubicBezTo>
                  <a:cubicBezTo>
                    <a:pt x="4291" y="23696"/>
                    <a:pt x="4294" y="23666"/>
                    <a:pt x="4297" y="23634"/>
                  </a:cubicBezTo>
                  <a:cubicBezTo>
                    <a:pt x="4233" y="23588"/>
                    <a:pt x="4189" y="23491"/>
                    <a:pt x="4139" y="23472"/>
                  </a:cubicBezTo>
                  <a:cubicBezTo>
                    <a:pt x="4008" y="23424"/>
                    <a:pt x="4091" y="23331"/>
                    <a:pt x="4048" y="23260"/>
                  </a:cubicBezTo>
                  <a:cubicBezTo>
                    <a:pt x="4010" y="23195"/>
                    <a:pt x="4024" y="23097"/>
                    <a:pt x="4017" y="23013"/>
                  </a:cubicBezTo>
                  <a:lnTo>
                    <a:pt x="4017" y="23013"/>
                  </a:lnTo>
                  <a:cubicBezTo>
                    <a:pt x="3983" y="23023"/>
                    <a:pt x="3957" y="23031"/>
                    <a:pt x="3933" y="23037"/>
                  </a:cubicBezTo>
                  <a:cubicBezTo>
                    <a:pt x="3916" y="22998"/>
                    <a:pt x="3908" y="22944"/>
                    <a:pt x="3883" y="22931"/>
                  </a:cubicBezTo>
                  <a:cubicBezTo>
                    <a:pt x="3827" y="22898"/>
                    <a:pt x="3818" y="22864"/>
                    <a:pt x="3820" y="22804"/>
                  </a:cubicBezTo>
                  <a:cubicBezTo>
                    <a:pt x="3820" y="22759"/>
                    <a:pt x="3795" y="22704"/>
                    <a:pt x="3768" y="22661"/>
                  </a:cubicBezTo>
                  <a:cubicBezTo>
                    <a:pt x="3742" y="22622"/>
                    <a:pt x="3698" y="22592"/>
                    <a:pt x="3660" y="22557"/>
                  </a:cubicBezTo>
                  <a:cubicBezTo>
                    <a:pt x="3658" y="22529"/>
                    <a:pt x="3655" y="22491"/>
                    <a:pt x="3654" y="22451"/>
                  </a:cubicBezTo>
                  <a:cubicBezTo>
                    <a:pt x="3651" y="22420"/>
                    <a:pt x="3651" y="22387"/>
                    <a:pt x="3651" y="22387"/>
                  </a:cubicBezTo>
                  <a:cubicBezTo>
                    <a:pt x="3651" y="22387"/>
                    <a:pt x="3651" y="22388"/>
                    <a:pt x="3651" y="22391"/>
                  </a:cubicBezTo>
                  <a:cubicBezTo>
                    <a:pt x="3589" y="22298"/>
                    <a:pt x="3511" y="22222"/>
                    <a:pt x="3523" y="22188"/>
                  </a:cubicBezTo>
                  <a:cubicBezTo>
                    <a:pt x="3558" y="22086"/>
                    <a:pt x="3448" y="22108"/>
                    <a:pt x="3434" y="22061"/>
                  </a:cubicBezTo>
                  <a:cubicBezTo>
                    <a:pt x="3418" y="21992"/>
                    <a:pt x="3409" y="21921"/>
                    <a:pt x="3405" y="21895"/>
                  </a:cubicBezTo>
                  <a:cubicBezTo>
                    <a:pt x="3323" y="21760"/>
                    <a:pt x="3259" y="21655"/>
                    <a:pt x="3174" y="21514"/>
                  </a:cubicBezTo>
                  <a:cubicBezTo>
                    <a:pt x="3202" y="21473"/>
                    <a:pt x="3237" y="21424"/>
                    <a:pt x="3270" y="21378"/>
                  </a:cubicBezTo>
                  <a:cubicBezTo>
                    <a:pt x="3201" y="21281"/>
                    <a:pt x="3139" y="21200"/>
                    <a:pt x="3083" y="21117"/>
                  </a:cubicBezTo>
                  <a:cubicBezTo>
                    <a:pt x="3021" y="21022"/>
                    <a:pt x="2965" y="20925"/>
                    <a:pt x="2899" y="20819"/>
                  </a:cubicBezTo>
                  <a:cubicBezTo>
                    <a:pt x="2928" y="20668"/>
                    <a:pt x="2867" y="20538"/>
                    <a:pt x="2753" y="20424"/>
                  </a:cubicBezTo>
                  <a:cubicBezTo>
                    <a:pt x="2758" y="20375"/>
                    <a:pt x="2778" y="20319"/>
                    <a:pt x="2762" y="20278"/>
                  </a:cubicBezTo>
                  <a:cubicBezTo>
                    <a:pt x="2737" y="20206"/>
                    <a:pt x="2646" y="20124"/>
                    <a:pt x="2659" y="20078"/>
                  </a:cubicBezTo>
                  <a:cubicBezTo>
                    <a:pt x="2687" y="19982"/>
                    <a:pt x="2638" y="19915"/>
                    <a:pt x="2621" y="19835"/>
                  </a:cubicBezTo>
                  <a:cubicBezTo>
                    <a:pt x="2613" y="19807"/>
                    <a:pt x="2600" y="19770"/>
                    <a:pt x="2580" y="19754"/>
                  </a:cubicBezTo>
                  <a:cubicBezTo>
                    <a:pt x="2480" y="19673"/>
                    <a:pt x="2428" y="19562"/>
                    <a:pt x="2381" y="19447"/>
                  </a:cubicBezTo>
                  <a:cubicBezTo>
                    <a:pt x="2344" y="19331"/>
                    <a:pt x="2315" y="19210"/>
                    <a:pt x="2241" y="19113"/>
                  </a:cubicBezTo>
                  <a:cubicBezTo>
                    <a:pt x="2265" y="18991"/>
                    <a:pt x="2119" y="18914"/>
                    <a:pt x="2160" y="18789"/>
                  </a:cubicBezTo>
                  <a:cubicBezTo>
                    <a:pt x="1962" y="18641"/>
                    <a:pt x="1960" y="18639"/>
                    <a:pt x="1976" y="18613"/>
                  </a:cubicBezTo>
                  <a:lnTo>
                    <a:pt x="2047" y="18574"/>
                  </a:lnTo>
                  <a:cubicBezTo>
                    <a:pt x="1957" y="18414"/>
                    <a:pt x="1925" y="18229"/>
                    <a:pt x="1896" y="18048"/>
                  </a:cubicBezTo>
                  <a:cubicBezTo>
                    <a:pt x="1876" y="17865"/>
                    <a:pt x="1847" y="17689"/>
                    <a:pt x="1731" y="17542"/>
                  </a:cubicBezTo>
                  <a:cubicBezTo>
                    <a:pt x="1759" y="17459"/>
                    <a:pt x="1781" y="17393"/>
                    <a:pt x="1798" y="17340"/>
                  </a:cubicBezTo>
                  <a:cubicBezTo>
                    <a:pt x="1729" y="17243"/>
                    <a:pt x="1659" y="17144"/>
                    <a:pt x="1594" y="17052"/>
                  </a:cubicBezTo>
                  <a:cubicBezTo>
                    <a:pt x="1617" y="16999"/>
                    <a:pt x="1634" y="16963"/>
                    <a:pt x="1651" y="16927"/>
                  </a:cubicBezTo>
                  <a:cubicBezTo>
                    <a:pt x="1619" y="16872"/>
                    <a:pt x="1590" y="16819"/>
                    <a:pt x="1562" y="16771"/>
                  </a:cubicBezTo>
                  <a:cubicBezTo>
                    <a:pt x="1585" y="16735"/>
                    <a:pt x="1601" y="16710"/>
                    <a:pt x="1617" y="16687"/>
                  </a:cubicBezTo>
                  <a:cubicBezTo>
                    <a:pt x="1597" y="16665"/>
                    <a:pt x="1576" y="16643"/>
                    <a:pt x="1560" y="16622"/>
                  </a:cubicBezTo>
                  <a:cubicBezTo>
                    <a:pt x="1574" y="16602"/>
                    <a:pt x="1587" y="16583"/>
                    <a:pt x="1591" y="16578"/>
                  </a:cubicBezTo>
                  <a:lnTo>
                    <a:pt x="1591" y="16578"/>
                  </a:lnTo>
                  <a:cubicBezTo>
                    <a:pt x="1591" y="16579"/>
                    <a:pt x="1591" y="16579"/>
                    <a:pt x="1591" y="16579"/>
                  </a:cubicBezTo>
                  <a:cubicBezTo>
                    <a:pt x="1592" y="16578"/>
                    <a:pt x="1592" y="16577"/>
                    <a:pt x="1592" y="16577"/>
                  </a:cubicBezTo>
                  <a:lnTo>
                    <a:pt x="1592" y="16577"/>
                  </a:lnTo>
                  <a:cubicBezTo>
                    <a:pt x="1592" y="16577"/>
                    <a:pt x="1592" y="16577"/>
                    <a:pt x="1591" y="16578"/>
                  </a:cubicBezTo>
                  <a:lnTo>
                    <a:pt x="1591" y="16578"/>
                  </a:lnTo>
                  <a:cubicBezTo>
                    <a:pt x="1575" y="16389"/>
                    <a:pt x="1547" y="16232"/>
                    <a:pt x="1553" y="16076"/>
                  </a:cubicBezTo>
                  <a:cubicBezTo>
                    <a:pt x="1557" y="15920"/>
                    <a:pt x="1595" y="15769"/>
                    <a:pt x="1620" y="15611"/>
                  </a:cubicBezTo>
                  <a:cubicBezTo>
                    <a:pt x="1645" y="15602"/>
                    <a:pt x="1679" y="15589"/>
                    <a:pt x="1720" y="15573"/>
                  </a:cubicBezTo>
                  <a:cubicBezTo>
                    <a:pt x="1710" y="15535"/>
                    <a:pt x="1700" y="15504"/>
                    <a:pt x="1690" y="15467"/>
                  </a:cubicBezTo>
                  <a:cubicBezTo>
                    <a:pt x="1657" y="15497"/>
                    <a:pt x="1638" y="15511"/>
                    <a:pt x="1598" y="15547"/>
                  </a:cubicBezTo>
                  <a:cubicBezTo>
                    <a:pt x="1597" y="15444"/>
                    <a:pt x="1590" y="15369"/>
                    <a:pt x="1595" y="15295"/>
                  </a:cubicBezTo>
                  <a:cubicBezTo>
                    <a:pt x="1598" y="15257"/>
                    <a:pt x="1625" y="15224"/>
                    <a:pt x="1637" y="15186"/>
                  </a:cubicBezTo>
                  <a:cubicBezTo>
                    <a:pt x="1650" y="15140"/>
                    <a:pt x="1684" y="14855"/>
                    <a:pt x="1682" y="14790"/>
                  </a:cubicBezTo>
                  <a:cubicBezTo>
                    <a:pt x="1682" y="14717"/>
                    <a:pt x="1695" y="14651"/>
                    <a:pt x="1651" y="14577"/>
                  </a:cubicBezTo>
                  <a:cubicBezTo>
                    <a:pt x="1628" y="14540"/>
                    <a:pt x="1675" y="14448"/>
                    <a:pt x="1681" y="14420"/>
                  </a:cubicBezTo>
                  <a:cubicBezTo>
                    <a:pt x="1673" y="14194"/>
                    <a:pt x="1681" y="13981"/>
                    <a:pt x="1718" y="13780"/>
                  </a:cubicBezTo>
                  <a:cubicBezTo>
                    <a:pt x="1753" y="13579"/>
                    <a:pt x="1851" y="13396"/>
                    <a:pt x="1971" y="13223"/>
                  </a:cubicBezTo>
                  <a:cubicBezTo>
                    <a:pt x="1943" y="13210"/>
                    <a:pt x="1918" y="13200"/>
                    <a:pt x="1872" y="13178"/>
                  </a:cubicBezTo>
                  <a:cubicBezTo>
                    <a:pt x="1879" y="13145"/>
                    <a:pt x="1904" y="13094"/>
                    <a:pt x="1891" y="13069"/>
                  </a:cubicBezTo>
                  <a:cubicBezTo>
                    <a:pt x="1813" y="12922"/>
                    <a:pt x="1890" y="12804"/>
                    <a:pt x="1969" y="12710"/>
                  </a:cubicBezTo>
                  <a:cubicBezTo>
                    <a:pt x="2053" y="12611"/>
                    <a:pt x="2059" y="12528"/>
                    <a:pt x="2037" y="12401"/>
                  </a:cubicBezTo>
                  <a:cubicBezTo>
                    <a:pt x="2022" y="12327"/>
                    <a:pt x="2084" y="12236"/>
                    <a:pt x="2099" y="12211"/>
                  </a:cubicBezTo>
                  <a:cubicBezTo>
                    <a:pt x="2127" y="12033"/>
                    <a:pt x="2146" y="11908"/>
                    <a:pt x="2177" y="11718"/>
                  </a:cubicBezTo>
                  <a:lnTo>
                    <a:pt x="2177" y="11718"/>
                  </a:lnTo>
                  <a:cubicBezTo>
                    <a:pt x="2091" y="11798"/>
                    <a:pt x="2053" y="11833"/>
                    <a:pt x="2012" y="11871"/>
                  </a:cubicBezTo>
                  <a:cubicBezTo>
                    <a:pt x="2003" y="11814"/>
                    <a:pt x="1993" y="11752"/>
                    <a:pt x="1984" y="11699"/>
                  </a:cubicBezTo>
                  <a:cubicBezTo>
                    <a:pt x="2046" y="11679"/>
                    <a:pt x="2109" y="11658"/>
                    <a:pt x="2165" y="11639"/>
                  </a:cubicBezTo>
                  <a:cubicBezTo>
                    <a:pt x="2246" y="11445"/>
                    <a:pt x="2246" y="11226"/>
                    <a:pt x="2399" y="11090"/>
                  </a:cubicBezTo>
                  <a:cubicBezTo>
                    <a:pt x="2384" y="11053"/>
                    <a:pt x="2372" y="11024"/>
                    <a:pt x="2365" y="11005"/>
                  </a:cubicBezTo>
                  <a:cubicBezTo>
                    <a:pt x="2422" y="10937"/>
                    <a:pt x="2483" y="10874"/>
                    <a:pt x="2549" y="10817"/>
                  </a:cubicBezTo>
                  <a:cubicBezTo>
                    <a:pt x="2543" y="10771"/>
                    <a:pt x="2537" y="10733"/>
                    <a:pt x="2531" y="10694"/>
                  </a:cubicBezTo>
                  <a:lnTo>
                    <a:pt x="2661" y="10546"/>
                  </a:lnTo>
                  <a:cubicBezTo>
                    <a:pt x="2618" y="10506"/>
                    <a:pt x="2593" y="10483"/>
                    <a:pt x="2563" y="10456"/>
                  </a:cubicBezTo>
                  <a:cubicBezTo>
                    <a:pt x="2596" y="10438"/>
                    <a:pt x="2640" y="10427"/>
                    <a:pt x="2644" y="10409"/>
                  </a:cubicBezTo>
                  <a:cubicBezTo>
                    <a:pt x="2656" y="10363"/>
                    <a:pt x="2631" y="10290"/>
                    <a:pt x="2653" y="10271"/>
                  </a:cubicBezTo>
                  <a:cubicBezTo>
                    <a:pt x="2699" y="10229"/>
                    <a:pt x="2737" y="10216"/>
                    <a:pt x="2739" y="10129"/>
                  </a:cubicBezTo>
                  <a:cubicBezTo>
                    <a:pt x="2740" y="10065"/>
                    <a:pt x="2759" y="9937"/>
                    <a:pt x="2793" y="9919"/>
                  </a:cubicBezTo>
                  <a:cubicBezTo>
                    <a:pt x="2934" y="9843"/>
                    <a:pt x="2914" y="9678"/>
                    <a:pt x="2992" y="9581"/>
                  </a:cubicBezTo>
                  <a:cubicBezTo>
                    <a:pt x="2956" y="9512"/>
                    <a:pt x="2925" y="9450"/>
                    <a:pt x="2878" y="9359"/>
                  </a:cubicBezTo>
                  <a:lnTo>
                    <a:pt x="2878" y="9359"/>
                  </a:lnTo>
                  <a:cubicBezTo>
                    <a:pt x="2964" y="9385"/>
                    <a:pt x="3015" y="9401"/>
                    <a:pt x="3092" y="9423"/>
                  </a:cubicBezTo>
                  <a:cubicBezTo>
                    <a:pt x="3030" y="9325"/>
                    <a:pt x="2981" y="9247"/>
                    <a:pt x="2912" y="9138"/>
                  </a:cubicBezTo>
                  <a:cubicBezTo>
                    <a:pt x="3000" y="9129"/>
                    <a:pt x="3050" y="9123"/>
                    <a:pt x="3102" y="9117"/>
                  </a:cubicBezTo>
                  <a:cubicBezTo>
                    <a:pt x="3078" y="9082"/>
                    <a:pt x="3055" y="9047"/>
                    <a:pt x="3030" y="9008"/>
                  </a:cubicBezTo>
                  <a:cubicBezTo>
                    <a:pt x="3056" y="9000"/>
                    <a:pt x="3075" y="8992"/>
                    <a:pt x="3096" y="8983"/>
                  </a:cubicBezTo>
                  <a:cubicBezTo>
                    <a:pt x="3099" y="8951"/>
                    <a:pt x="3102" y="8919"/>
                    <a:pt x="3105" y="8880"/>
                  </a:cubicBezTo>
                  <a:cubicBezTo>
                    <a:pt x="3159" y="8898"/>
                    <a:pt x="3211" y="8916"/>
                    <a:pt x="3256" y="8930"/>
                  </a:cubicBezTo>
                  <a:cubicBezTo>
                    <a:pt x="3362" y="8801"/>
                    <a:pt x="3377" y="8616"/>
                    <a:pt x="3526" y="8543"/>
                  </a:cubicBezTo>
                  <a:cubicBezTo>
                    <a:pt x="3529" y="8468"/>
                    <a:pt x="3532" y="8392"/>
                    <a:pt x="3533" y="8314"/>
                  </a:cubicBezTo>
                  <a:cubicBezTo>
                    <a:pt x="3537" y="8314"/>
                    <a:pt x="3541" y="8314"/>
                    <a:pt x="3545" y="8314"/>
                  </a:cubicBezTo>
                  <a:cubicBezTo>
                    <a:pt x="3580" y="8314"/>
                    <a:pt x="3617" y="8323"/>
                    <a:pt x="3653" y="8323"/>
                  </a:cubicBezTo>
                  <a:cubicBezTo>
                    <a:pt x="3696" y="8323"/>
                    <a:pt x="3738" y="8309"/>
                    <a:pt x="3776" y="8246"/>
                  </a:cubicBezTo>
                  <a:cubicBezTo>
                    <a:pt x="3758" y="8212"/>
                    <a:pt x="3738" y="8174"/>
                    <a:pt x="3715" y="8133"/>
                  </a:cubicBezTo>
                  <a:cubicBezTo>
                    <a:pt x="3743" y="8124"/>
                    <a:pt x="3771" y="8115"/>
                    <a:pt x="3801" y="8105"/>
                  </a:cubicBezTo>
                  <a:cubicBezTo>
                    <a:pt x="3795" y="8067"/>
                    <a:pt x="3786" y="8029"/>
                    <a:pt x="3779" y="7987"/>
                  </a:cubicBezTo>
                  <a:cubicBezTo>
                    <a:pt x="3739" y="7987"/>
                    <a:pt x="3695" y="7989"/>
                    <a:pt x="3648" y="7989"/>
                  </a:cubicBezTo>
                  <a:cubicBezTo>
                    <a:pt x="3643" y="7934"/>
                    <a:pt x="3640" y="7893"/>
                    <a:pt x="3637" y="7851"/>
                  </a:cubicBezTo>
                  <a:cubicBezTo>
                    <a:pt x="3664" y="7836"/>
                    <a:pt x="3698" y="7818"/>
                    <a:pt x="3733" y="7799"/>
                  </a:cubicBezTo>
                  <a:cubicBezTo>
                    <a:pt x="3739" y="7749"/>
                    <a:pt x="3745" y="7700"/>
                    <a:pt x="3751" y="7655"/>
                  </a:cubicBezTo>
                  <a:cubicBezTo>
                    <a:pt x="3771" y="7639"/>
                    <a:pt x="3786" y="7625"/>
                    <a:pt x="3802" y="7615"/>
                  </a:cubicBezTo>
                  <a:cubicBezTo>
                    <a:pt x="3816" y="7608"/>
                    <a:pt x="3831" y="7604"/>
                    <a:pt x="3835" y="7604"/>
                  </a:cubicBezTo>
                  <a:cubicBezTo>
                    <a:pt x="3835" y="7604"/>
                    <a:pt x="3835" y="7604"/>
                    <a:pt x="3835" y="7604"/>
                  </a:cubicBezTo>
                  <a:lnTo>
                    <a:pt x="3835" y="7604"/>
                  </a:lnTo>
                  <a:cubicBezTo>
                    <a:pt x="3929" y="7293"/>
                    <a:pt x="4139" y="7106"/>
                    <a:pt x="4380" y="6950"/>
                  </a:cubicBezTo>
                  <a:cubicBezTo>
                    <a:pt x="4420" y="6804"/>
                    <a:pt x="4420" y="6804"/>
                    <a:pt x="4526" y="6752"/>
                  </a:cubicBezTo>
                  <a:cubicBezTo>
                    <a:pt x="4614" y="6471"/>
                    <a:pt x="4832" y="6359"/>
                    <a:pt x="4990" y="6262"/>
                  </a:cubicBezTo>
                  <a:cubicBezTo>
                    <a:pt x="5031" y="6189"/>
                    <a:pt x="5067" y="6128"/>
                    <a:pt x="5103" y="6070"/>
                  </a:cubicBezTo>
                  <a:cubicBezTo>
                    <a:pt x="5141" y="6017"/>
                    <a:pt x="5178" y="5967"/>
                    <a:pt x="5215" y="5917"/>
                  </a:cubicBezTo>
                  <a:cubicBezTo>
                    <a:pt x="5216" y="5872"/>
                    <a:pt x="5219" y="5822"/>
                    <a:pt x="5221" y="5785"/>
                  </a:cubicBezTo>
                  <a:cubicBezTo>
                    <a:pt x="5319" y="5788"/>
                    <a:pt x="5421" y="5792"/>
                    <a:pt x="5509" y="5795"/>
                  </a:cubicBezTo>
                  <a:cubicBezTo>
                    <a:pt x="5538" y="5708"/>
                    <a:pt x="5562" y="5644"/>
                    <a:pt x="5585" y="5575"/>
                  </a:cubicBezTo>
                  <a:cubicBezTo>
                    <a:pt x="5741" y="5539"/>
                    <a:pt x="5822" y="5420"/>
                    <a:pt x="5874" y="5266"/>
                  </a:cubicBezTo>
                  <a:cubicBezTo>
                    <a:pt x="5916" y="5249"/>
                    <a:pt x="5962" y="5235"/>
                    <a:pt x="5999" y="5221"/>
                  </a:cubicBezTo>
                  <a:cubicBezTo>
                    <a:pt x="6064" y="5143"/>
                    <a:pt x="5968" y="5020"/>
                    <a:pt x="6108" y="4979"/>
                  </a:cubicBezTo>
                  <a:cubicBezTo>
                    <a:pt x="6150" y="5011"/>
                    <a:pt x="6193" y="5043"/>
                    <a:pt x="6233" y="5074"/>
                  </a:cubicBezTo>
                  <a:cubicBezTo>
                    <a:pt x="6300" y="4920"/>
                    <a:pt x="6406" y="4820"/>
                    <a:pt x="6565" y="4776"/>
                  </a:cubicBezTo>
                  <a:cubicBezTo>
                    <a:pt x="6637" y="4757"/>
                    <a:pt x="6756" y="4727"/>
                    <a:pt x="6767" y="4687"/>
                  </a:cubicBezTo>
                  <a:cubicBezTo>
                    <a:pt x="6806" y="4536"/>
                    <a:pt x="6965" y="4508"/>
                    <a:pt x="7032" y="4392"/>
                  </a:cubicBezTo>
                  <a:lnTo>
                    <a:pt x="7114" y="4395"/>
                  </a:lnTo>
                  <a:cubicBezTo>
                    <a:pt x="7092" y="4340"/>
                    <a:pt x="7070" y="4286"/>
                    <a:pt x="7032" y="4190"/>
                  </a:cubicBezTo>
                  <a:lnTo>
                    <a:pt x="7032" y="4190"/>
                  </a:lnTo>
                  <a:cubicBezTo>
                    <a:pt x="7123" y="4270"/>
                    <a:pt x="7163" y="4305"/>
                    <a:pt x="7193" y="4331"/>
                  </a:cubicBezTo>
                  <a:cubicBezTo>
                    <a:pt x="7264" y="4281"/>
                    <a:pt x="7323" y="4242"/>
                    <a:pt x="7377" y="4203"/>
                  </a:cubicBezTo>
                  <a:cubicBezTo>
                    <a:pt x="7366" y="4161"/>
                    <a:pt x="7357" y="4128"/>
                    <a:pt x="7346" y="4094"/>
                  </a:cubicBezTo>
                  <a:lnTo>
                    <a:pt x="7346" y="4094"/>
                  </a:lnTo>
                  <a:cubicBezTo>
                    <a:pt x="7385" y="4096"/>
                    <a:pt x="7413" y="4097"/>
                    <a:pt x="7442" y="4097"/>
                  </a:cubicBezTo>
                  <a:cubicBezTo>
                    <a:pt x="7436" y="4055"/>
                    <a:pt x="7429" y="4016"/>
                    <a:pt x="7421" y="3962"/>
                  </a:cubicBezTo>
                  <a:lnTo>
                    <a:pt x="7421" y="3962"/>
                  </a:lnTo>
                  <a:cubicBezTo>
                    <a:pt x="7471" y="3994"/>
                    <a:pt x="7501" y="4014"/>
                    <a:pt x="7545" y="4041"/>
                  </a:cubicBezTo>
                  <a:cubicBezTo>
                    <a:pt x="7579" y="3993"/>
                    <a:pt x="7607" y="3952"/>
                    <a:pt x="7635" y="3912"/>
                  </a:cubicBezTo>
                  <a:cubicBezTo>
                    <a:pt x="7661" y="3916"/>
                    <a:pt x="7682" y="3919"/>
                    <a:pt x="7691" y="3921"/>
                  </a:cubicBezTo>
                  <a:cubicBezTo>
                    <a:pt x="7717" y="3877"/>
                    <a:pt x="7741" y="3836"/>
                    <a:pt x="7754" y="3813"/>
                  </a:cubicBezTo>
                  <a:cubicBezTo>
                    <a:pt x="7829" y="3827"/>
                    <a:pt x="7883" y="3834"/>
                    <a:pt x="7972" y="3849"/>
                  </a:cubicBezTo>
                  <a:cubicBezTo>
                    <a:pt x="7933" y="3760"/>
                    <a:pt x="7911" y="3712"/>
                    <a:pt x="7878" y="3637"/>
                  </a:cubicBezTo>
                  <a:lnTo>
                    <a:pt x="7878" y="3637"/>
                  </a:lnTo>
                  <a:cubicBezTo>
                    <a:pt x="8010" y="3671"/>
                    <a:pt x="8119" y="3699"/>
                    <a:pt x="8194" y="3718"/>
                  </a:cubicBezTo>
                  <a:cubicBezTo>
                    <a:pt x="8304" y="3640"/>
                    <a:pt x="8373" y="3593"/>
                    <a:pt x="8447" y="3556"/>
                  </a:cubicBezTo>
                  <a:cubicBezTo>
                    <a:pt x="8463" y="3506"/>
                    <a:pt x="8478" y="3459"/>
                    <a:pt x="8498" y="3397"/>
                  </a:cubicBezTo>
                  <a:cubicBezTo>
                    <a:pt x="8550" y="3369"/>
                    <a:pt x="8612" y="3334"/>
                    <a:pt x="8679" y="3297"/>
                  </a:cubicBezTo>
                  <a:cubicBezTo>
                    <a:pt x="8684" y="3226"/>
                    <a:pt x="8687" y="3162"/>
                    <a:pt x="8690" y="3122"/>
                  </a:cubicBezTo>
                  <a:cubicBezTo>
                    <a:pt x="8756" y="3050"/>
                    <a:pt x="8809" y="2991"/>
                    <a:pt x="8866" y="2929"/>
                  </a:cubicBezTo>
                  <a:cubicBezTo>
                    <a:pt x="8909" y="2926"/>
                    <a:pt x="8960" y="2931"/>
                    <a:pt x="9005" y="2916"/>
                  </a:cubicBezTo>
                  <a:cubicBezTo>
                    <a:pt x="9060" y="2897"/>
                    <a:pt x="9110" y="2859"/>
                    <a:pt x="9150" y="2837"/>
                  </a:cubicBezTo>
                  <a:cubicBezTo>
                    <a:pt x="9193" y="2876"/>
                    <a:pt x="9216" y="2897"/>
                    <a:pt x="9238" y="2916"/>
                  </a:cubicBezTo>
                  <a:lnTo>
                    <a:pt x="9272" y="2885"/>
                  </a:lnTo>
                  <a:lnTo>
                    <a:pt x="9097" y="2678"/>
                  </a:lnTo>
                  <a:lnTo>
                    <a:pt x="9127" y="2647"/>
                  </a:lnTo>
                  <a:lnTo>
                    <a:pt x="9415" y="2814"/>
                  </a:lnTo>
                  <a:lnTo>
                    <a:pt x="9418" y="2760"/>
                  </a:lnTo>
                  <a:lnTo>
                    <a:pt x="9421" y="2686"/>
                  </a:lnTo>
                  <a:cubicBezTo>
                    <a:pt x="9593" y="2673"/>
                    <a:pt x="9592" y="2673"/>
                    <a:pt x="9758" y="2572"/>
                  </a:cubicBezTo>
                  <a:cubicBezTo>
                    <a:pt x="9777" y="2561"/>
                    <a:pt x="9802" y="2561"/>
                    <a:pt x="9823" y="2553"/>
                  </a:cubicBezTo>
                  <a:cubicBezTo>
                    <a:pt x="10048" y="2463"/>
                    <a:pt x="10277" y="2386"/>
                    <a:pt x="10489" y="2275"/>
                  </a:cubicBezTo>
                  <a:cubicBezTo>
                    <a:pt x="10544" y="2248"/>
                    <a:pt x="10579" y="2163"/>
                    <a:pt x="10658" y="2163"/>
                  </a:cubicBezTo>
                  <a:cubicBezTo>
                    <a:pt x="10665" y="2163"/>
                    <a:pt x="10673" y="2164"/>
                    <a:pt x="10682" y="2166"/>
                  </a:cubicBezTo>
                  <a:cubicBezTo>
                    <a:pt x="10689" y="2167"/>
                    <a:pt x="10695" y="2168"/>
                    <a:pt x="10701" y="2168"/>
                  </a:cubicBezTo>
                  <a:cubicBezTo>
                    <a:pt x="10770" y="2168"/>
                    <a:pt x="10803" y="2079"/>
                    <a:pt x="10852" y="2079"/>
                  </a:cubicBezTo>
                  <a:cubicBezTo>
                    <a:pt x="10859" y="2079"/>
                    <a:pt x="10867" y="2081"/>
                    <a:pt x="10874" y="2085"/>
                  </a:cubicBezTo>
                  <a:cubicBezTo>
                    <a:pt x="10901" y="2099"/>
                    <a:pt x="10925" y="2104"/>
                    <a:pt x="10948" y="2104"/>
                  </a:cubicBezTo>
                  <a:cubicBezTo>
                    <a:pt x="11042" y="2104"/>
                    <a:pt x="11115" y="2015"/>
                    <a:pt x="11203" y="2015"/>
                  </a:cubicBezTo>
                  <a:cubicBezTo>
                    <a:pt x="11216" y="2015"/>
                    <a:pt x="11230" y="2017"/>
                    <a:pt x="11244" y="2021"/>
                  </a:cubicBezTo>
                  <a:cubicBezTo>
                    <a:pt x="11306" y="1851"/>
                    <a:pt x="11500" y="1951"/>
                    <a:pt x="11612" y="1851"/>
                  </a:cubicBezTo>
                  <a:cubicBezTo>
                    <a:pt x="11679" y="1791"/>
                    <a:pt x="11818" y="1801"/>
                    <a:pt x="11900" y="1785"/>
                  </a:cubicBezTo>
                  <a:cubicBezTo>
                    <a:pt x="12003" y="1733"/>
                    <a:pt x="12096" y="1708"/>
                    <a:pt x="12179" y="1674"/>
                  </a:cubicBezTo>
                  <a:cubicBezTo>
                    <a:pt x="12213" y="1723"/>
                    <a:pt x="12234" y="1752"/>
                    <a:pt x="12256" y="1785"/>
                  </a:cubicBezTo>
                  <a:cubicBezTo>
                    <a:pt x="12294" y="1735"/>
                    <a:pt x="12329" y="1689"/>
                    <a:pt x="12368" y="1638"/>
                  </a:cubicBezTo>
                  <a:cubicBezTo>
                    <a:pt x="12407" y="1671"/>
                    <a:pt x="12443" y="1702"/>
                    <a:pt x="12478" y="1733"/>
                  </a:cubicBezTo>
                  <a:cubicBezTo>
                    <a:pt x="12575" y="1643"/>
                    <a:pt x="12740" y="1629"/>
                    <a:pt x="12775" y="1505"/>
                  </a:cubicBezTo>
                  <a:cubicBezTo>
                    <a:pt x="12865" y="1486"/>
                    <a:pt x="12933" y="1471"/>
                    <a:pt x="13014" y="1454"/>
                  </a:cubicBezTo>
                  <a:lnTo>
                    <a:pt x="13014" y="1454"/>
                  </a:lnTo>
                  <a:cubicBezTo>
                    <a:pt x="12999" y="1535"/>
                    <a:pt x="12986" y="1601"/>
                    <a:pt x="12962" y="1730"/>
                  </a:cubicBezTo>
                  <a:cubicBezTo>
                    <a:pt x="13062" y="1645"/>
                    <a:pt x="13108" y="1605"/>
                    <a:pt x="13140" y="1579"/>
                  </a:cubicBezTo>
                  <a:cubicBezTo>
                    <a:pt x="13111" y="1521"/>
                    <a:pt x="13089" y="1479"/>
                    <a:pt x="13065" y="1433"/>
                  </a:cubicBezTo>
                  <a:cubicBezTo>
                    <a:pt x="13112" y="1420"/>
                    <a:pt x="13131" y="1415"/>
                    <a:pt x="13152" y="1409"/>
                  </a:cubicBezTo>
                  <a:cubicBezTo>
                    <a:pt x="13184" y="1445"/>
                    <a:pt x="13217" y="1480"/>
                    <a:pt x="13274" y="1542"/>
                  </a:cubicBezTo>
                  <a:cubicBezTo>
                    <a:pt x="13306" y="1459"/>
                    <a:pt x="13326" y="1415"/>
                    <a:pt x="13345" y="1373"/>
                  </a:cubicBezTo>
                  <a:cubicBezTo>
                    <a:pt x="13377" y="1368"/>
                    <a:pt x="13408" y="1365"/>
                    <a:pt x="13436" y="1359"/>
                  </a:cubicBezTo>
                  <a:cubicBezTo>
                    <a:pt x="13445" y="1340"/>
                    <a:pt x="13456" y="1323"/>
                    <a:pt x="13470" y="1306"/>
                  </a:cubicBezTo>
                  <a:lnTo>
                    <a:pt x="13492" y="1321"/>
                  </a:lnTo>
                  <a:lnTo>
                    <a:pt x="13446" y="1367"/>
                  </a:lnTo>
                  <a:cubicBezTo>
                    <a:pt x="13442" y="1364"/>
                    <a:pt x="13437" y="1361"/>
                    <a:pt x="13436" y="1359"/>
                  </a:cubicBezTo>
                  <a:lnTo>
                    <a:pt x="13436" y="1359"/>
                  </a:lnTo>
                  <a:cubicBezTo>
                    <a:pt x="13448" y="1415"/>
                    <a:pt x="13455" y="1470"/>
                    <a:pt x="13471" y="1576"/>
                  </a:cubicBezTo>
                  <a:cubicBezTo>
                    <a:pt x="13511" y="1483"/>
                    <a:pt x="13530" y="1440"/>
                    <a:pt x="13549" y="1398"/>
                  </a:cubicBezTo>
                  <a:cubicBezTo>
                    <a:pt x="13621" y="1420"/>
                    <a:pt x="13676" y="1437"/>
                    <a:pt x="13735" y="1457"/>
                  </a:cubicBezTo>
                  <a:cubicBezTo>
                    <a:pt x="13754" y="1404"/>
                    <a:pt x="13770" y="1362"/>
                    <a:pt x="13790" y="1304"/>
                  </a:cubicBezTo>
                  <a:cubicBezTo>
                    <a:pt x="13848" y="1408"/>
                    <a:pt x="13896" y="1499"/>
                    <a:pt x="13952" y="1599"/>
                  </a:cubicBezTo>
                  <a:cubicBezTo>
                    <a:pt x="13979" y="1536"/>
                    <a:pt x="14015" y="1519"/>
                    <a:pt x="14055" y="1519"/>
                  </a:cubicBezTo>
                  <a:cubicBezTo>
                    <a:pt x="14098" y="1519"/>
                    <a:pt x="14144" y="1538"/>
                    <a:pt x="14188" y="1538"/>
                  </a:cubicBezTo>
                  <a:cubicBezTo>
                    <a:pt x="14201" y="1538"/>
                    <a:pt x="14215" y="1537"/>
                    <a:pt x="14227" y="1532"/>
                  </a:cubicBezTo>
                  <a:cubicBezTo>
                    <a:pt x="14338" y="1489"/>
                    <a:pt x="14460" y="1476"/>
                    <a:pt x="14578" y="1448"/>
                  </a:cubicBezTo>
                  <a:cubicBezTo>
                    <a:pt x="14583" y="1393"/>
                    <a:pt x="14591" y="1340"/>
                    <a:pt x="14598" y="1280"/>
                  </a:cubicBezTo>
                  <a:cubicBezTo>
                    <a:pt x="14639" y="1305"/>
                    <a:pt x="14670" y="1324"/>
                    <a:pt x="14688" y="1334"/>
                  </a:cubicBezTo>
                  <a:cubicBezTo>
                    <a:pt x="14789" y="1298"/>
                    <a:pt x="14872" y="1274"/>
                    <a:pt x="14947" y="1248"/>
                  </a:cubicBezTo>
                  <a:cubicBezTo>
                    <a:pt x="14957" y="1215"/>
                    <a:pt x="14967" y="1187"/>
                    <a:pt x="14985" y="1136"/>
                  </a:cubicBezTo>
                  <a:cubicBezTo>
                    <a:pt x="15012" y="1195"/>
                    <a:pt x="15028" y="1227"/>
                    <a:pt x="15047" y="1271"/>
                  </a:cubicBezTo>
                  <a:cubicBezTo>
                    <a:pt x="15120" y="1267"/>
                    <a:pt x="15198" y="1261"/>
                    <a:pt x="15251" y="1258"/>
                  </a:cubicBezTo>
                  <a:cubicBezTo>
                    <a:pt x="15275" y="1206"/>
                    <a:pt x="15287" y="1181"/>
                    <a:pt x="15315" y="1118"/>
                  </a:cubicBezTo>
                  <a:cubicBezTo>
                    <a:pt x="15334" y="1217"/>
                    <a:pt x="15343" y="1268"/>
                    <a:pt x="15353" y="1318"/>
                  </a:cubicBezTo>
                  <a:cubicBezTo>
                    <a:pt x="15385" y="1320"/>
                    <a:pt x="15406" y="1321"/>
                    <a:pt x="15428" y="1323"/>
                  </a:cubicBezTo>
                  <a:cubicBezTo>
                    <a:pt x="15454" y="1280"/>
                    <a:pt x="15481" y="1237"/>
                    <a:pt x="15537" y="1149"/>
                  </a:cubicBezTo>
                  <a:cubicBezTo>
                    <a:pt x="15590" y="1214"/>
                    <a:pt x="15622" y="1251"/>
                    <a:pt x="15660" y="1298"/>
                  </a:cubicBezTo>
                  <a:cubicBezTo>
                    <a:pt x="15602" y="1317"/>
                    <a:pt x="15565" y="1329"/>
                    <a:pt x="15516" y="1345"/>
                  </a:cubicBezTo>
                  <a:cubicBezTo>
                    <a:pt x="15569" y="1384"/>
                    <a:pt x="15613" y="1417"/>
                    <a:pt x="15652" y="1445"/>
                  </a:cubicBezTo>
                  <a:cubicBezTo>
                    <a:pt x="15710" y="1409"/>
                    <a:pt x="15750" y="1386"/>
                    <a:pt x="15759" y="1380"/>
                  </a:cubicBezTo>
                  <a:cubicBezTo>
                    <a:pt x="15822" y="1412"/>
                    <a:pt x="15865" y="1433"/>
                    <a:pt x="15887" y="1445"/>
                  </a:cubicBezTo>
                  <a:cubicBezTo>
                    <a:pt x="15868" y="1490"/>
                    <a:pt x="15858" y="1514"/>
                    <a:pt x="15847" y="1537"/>
                  </a:cubicBezTo>
                  <a:cubicBezTo>
                    <a:pt x="15947" y="1471"/>
                    <a:pt x="16059" y="1432"/>
                    <a:pt x="16168" y="1408"/>
                  </a:cubicBezTo>
                  <a:cubicBezTo>
                    <a:pt x="16278" y="1390"/>
                    <a:pt x="16387" y="1376"/>
                    <a:pt x="16486" y="1334"/>
                  </a:cubicBezTo>
                  <a:cubicBezTo>
                    <a:pt x="16534" y="1394"/>
                    <a:pt x="16583" y="1417"/>
                    <a:pt x="16632" y="1417"/>
                  </a:cubicBezTo>
                  <a:cubicBezTo>
                    <a:pt x="16680" y="1417"/>
                    <a:pt x="16729" y="1395"/>
                    <a:pt x="16777" y="1365"/>
                  </a:cubicBezTo>
                  <a:cubicBezTo>
                    <a:pt x="16837" y="1401"/>
                    <a:pt x="16889" y="1445"/>
                    <a:pt x="16950" y="1445"/>
                  </a:cubicBezTo>
                  <a:cubicBezTo>
                    <a:pt x="16980" y="1445"/>
                    <a:pt x="17012" y="1435"/>
                    <a:pt x="17048" y="1408"/>
                  </a:cubicBezTo>
                  <a:cubicBezTo>
                    <a:pt x="17062" y="1398"/>
                    <a:pt x="17078" y="1392"/>
                    <a:pt x="17094" y="1392"/>
                  </a:cubicBezTo>
                  <a:cubicBezTo>
                    <a:pt x="17123" y="1392"/>
                    <a:pt x="17148" y="1412"/>
                    <a:pt x="17146" y="1459"/>
                  </a:cubicBezTo>
                  <a:cubicBezTo>
                    <a:pt x="17213" y="1474"/>
                    <a:pt x="17279" y="1465"/>
                    <a:pt x="17345" y="1510"/>
                  </a:cubicBezTo>
                  <a:cubicBezTo>
                    <a:pt x="17354" y="1516"/>
                    <a:pt x="17367" y="1518"/>
                    <a:pt x="17382" y="1518"/>
                  </a:cubicBezTo>
                  <a:cubicBezTo>
                    <a:pt x="17425" y="1518"/>
                    <a:pt x="17485" y="1499"/>
                    <a:pt x="17520" y="1499"/>
                  </a:cubicBezTo>
                  <a:cubicBezTo>
                    <a:pt x="17533" y="1499"/>
                    <a:pt x="17542" y="1502"/>
                    <a:pt x="17546" y="1508"/>
                  </a:cubicBezTo>
                  <a:cubicBezTo>
                    <a:pt x="17568" y="1538"/>
                    <a:pt x="17587" y="1548"/>
                    <a:pt x="17605" y="1548"/>
                  </a:cubicBezTo>
                  <a:cubicBezTo>
                    <a:pt x="17632" y="1548"/>
                    <a:pt x="17657" y="1524"/>
                    <a:pt x="17681" y="1524"/>
                  </a:cubicBezTo>
                  <a:cubicBezTo>
                    <a:pt x="17684" y="1524"/>
                    <a:pt x="17687" y="1525"/>
                    <a:pt x="17691" y="1526"/>
                  </a:cubicBezTo>
                  <a:cubicBezTo>
                    <a:pt x="17746" y="1542"/>
                    <a:pt x="17806" y="1595"/>
                    <a:pt x="17853" y="1595"/>
                  </a:cubicBezTo>
                  <a:cubicBezTo>
                    <a:pt x="17857" y="1595"/>
                    <a:pt x="17860" y="1594"/>
                    <a:pt x="17864" y="1593"/>
                  </a:cubicBezTo>
                  <a:cubicBezTo>
                    <a:pt x="17898" y="1586"/>
                    <a:pt x="17931" y="1583"/>
                    <a:pt x="17964" y="1583"/>
                  </a:cubicBezTo>
                  <a:cubicBezTo>
                    <a:pt x="18124" y="1583"/>
                    <a:pt x="18275" y="1654"/>
                    <a:pt x="18432" y="1668"/>
                  </a:cubicBezTo>
                  <a:cubicBezTo>
                    <a:pt x="18463" y="1671"/>
                    <a:pt x="18490" y="1711"/>
                    <a:pt x="18519" y="1736"/>
                  </a:cubicBezTo>
                  <a:cubicBezTo>
                    <a:pt x="18559" y="1711"/>
                    <a:pt x="18603" y="1686"/>
                    <a:pt x="18645" y="1660"/>
                  </a:cubicBezTo>
                  <a:cubicBezTo>
                    <a:pt x="18738" y="1763"/>
                    <a:pt x="18879" y="1738"/>
                    <a:pt x="18997" y="1782"/>
                  </a:cubicBezTo>
                  <a:cubicBezTo>
                    <a:pt x="19096" y="1813"/>
                    <a:pt x="19191" y="1843"/>
                    <a:pt x="19277" y="1908"/>
                  </a:cubicBezTo>
                  <a:cubicBezTo>
                    <a:pt x="19287" y="1916"/>
                    <a:pt x="19305" y="1916"/>
                    <a:pt x="19319" y="1919"/>
                  </a:cubicBezTo>
                  <a:cubicBezTo>
                    <a:pt x="19337" y="1876"/>
                    <a:pt x="19355" y="1835"/>
                    <a:pt x="19371" y="1796"/>
                  </a:cubicBezTo>
                  <a:cubicBezTo>
                    <a:pt x="19443" y="1789"/>
                    <a:pt x="19509" y="1782"/>
                    <a:pt x="19583" y="1776"/>
                  </a:cubicBezTo>
                  <a:cubicBezTo>
                    <a:pt x="19615" y="1863"/>
                    <a:pt x="19670" y="1879"/>
                    <a:pt x="19733" y="1879"/>
                  </a:cubicBezTo>
                  <a:cubicBezTo>
                    <a:pt x="19771" y="1879"/>
                    <a:pt x="19813" y="1873"/>
                    <a:pt x="19854" y="1873"/>
                  </a:cubicBezTo>
                  <a:cubicBezTo>
                    <a:pt x="19892" y="1873"/>
                    <a:pt x="19929" y="1878"/>
                    <a:pt x="19964" y="1898"/>
                  </a:cubicBezTo>
                  <a:cubicBezTo>
                    <a:pt x="19978" y="1935"/>
                    <a:pt x="20000" y="1986"/>
                    <a:pt x="20031" y="2063"/>
                  </a:cubicBezTo>
                  <a:cubicBezTo>
                    <a:pt x="20093" y="2019"/>
                    <a:pt x="20140" y="1985"/>
                    <a:pt x="20149" y="1980"/>
                  </a:cubicBezTo>
                  <a:cubicBezTo>
                    <a:pt x="20248" y="2013"/>
                    <a:pt x="20302" y="2057"/>
                    <a:pt x="20362" y="2072"/>
                  </a:cubicBezTo>
                  <a:cubicBezTo>
                    <a:pt x="20365" y="2072"/>
                    <a:pt x="20368" y="2073"/>
                    <a:pt x="20371" y="2073"/>
                  </a:cubicBezTo>
                  <a:cubicBezTo>
                    <a:pt x="20384" y="2073"/>
                    <a:pt x="20395" y="2067"/>
                    <a:pt x="20409" y="2067"/>
                  </a:cubicBezTo>
                  <a:cubicBezTo>
                    <a:pt x="20421" y="2067"/>
                    <a:pt x="20435" y="2072"/>
                    <a:pt x="20452" y="2094"/>
                  </a:cubicBezTo>
                  <a:cubicBezTo>
                    <a:pt x="20482" y="2129"/>
                    <a:pt x="20585" y="2117"/>
                    <a:pt x="20607" y="2152"/>
                  </a:cubicBezTo>
                  <a:cubicBezTo>
                    <a:pt x="20658" y="2236"/>
                    <a:pt x="20743" y="2238"/>
                    <a:pt x="20814" y="2270"/>
                  </a:cubicBezTo>
                  <a:cubicBezTo>
                    <a:pt x="20992" y="2350"/>
                    <a:pt x="21176" y="2419"/>
                    <a:pt x="21357" y="2494"/>
                  </a:cubicBezTo>
                  <a:cubicBezTo>
                    <a:pt x="21373" y="2501"/>
                    <a:pt x="21382" y="2520"/>
                    <a:pt x="21395" y="2533"/>
                  </a:cubicBezTo>
                  <a:cubicBezTo>
                    <a:pt x="21389" y="2560"/>
                    <a:pt x="21385" y="2585"/>
                    <a:pt x="21378" y="2619"/>
                  </a:cubicBezTo>
                  <a:cubicBezTo>
                    <a:pt x="21393" y="2618"/>
                    <a:pt x="21407" y="2618"/>
                    <a:pt x="21421" y="2618"/>
                  </a:cubicBezTo>
                  <a:cubicBezTo>
                    <a:pt x="21452" y="2618"/>
                    <a:pt x="21482" y="2619"/>
                    <a:pt x="21514" y="2620"/>
                  </a:cubicBezTo>
                  <a:cubicBezTo>
                    <a:pt x="21542" y="2686"/>
                    <a:pt x="21569" y="2748"/>
                    <a:pt x="21604" y="2832"/>
                  </a:cubicBezTo>
                  <a:cubicBezTo>
                    <a:pt x="21673" y="2831"/>
                    <a:pt x="21741" y="2829"/>
                    <a:pt x="21809" y="2829"/>
                  </a:cubicBezTo>
                  <a:cubicBezTo>
                    <a:pt x="21800" y="2782"/>
                    <a:pt x="21795" y="2759"/>
                    <a:pt x="21782" y="2695"/>
                  </a:cubicBezTo>
                  <a:lnTo>
                    <a:pt x="21782" y="2695"/>
                  </a:lnTo>
                  <a:cubicBezTo>
                    <a:pt x="21909" y="2779"/>
                    <a:pt x="22001" y="2841"/>
                    <a:pt x="22110" y="2913"/>
                  </a:cubicBezTo>
                  <a:cubicBezTo>
                    <a:pt x="22160" y="2900"/>
                    <a:pt x="22238" y="2881"/>
                    <a:pt x="22313" y="2860"/>
                  </a:cubicBezTo>
                  <a:cubicBezTo>
                    <a:pt x="22393" y="3113"/>
                    <a:pt x="22644" y="3204"/>
                    <a:pt x="22788" y="3406"/>
                  </a:cubicBezTo>
                  <a:cubicBezTo>
                    <a:pt x="22833" y="3372"/>
                    <a:pt x="22861" y="3351"/>
                    <a:pt x="22894" y="3326"/>
                  </a:cubicBezTo>
                  <a:cubicBezTo>
                    <a:pt x="22940" y="3427"/>
                    <a:pt x="22984" y="3521"/>
                    <a:pt x="23024" y="3607"/>
                  </a:cubicBezTo>
                  <a:cubicBezTo>
                    <a:pt x="23165" y="3700"/>
                    <a:pt x="23306" y="3794"/>
                    <a:pt x="23459" y="3894"/>
                  </a:cubicBezTo>
                  <a:cubicBezTo>
                    <a:pt x="23452" y="3850"/>
                    <a:pt x="23449" y="3824"/>
                    <a:pt x="23442" y="3777"/>
                  </a:cubicBezTo>
                  <a:lnTo>
                    <a:pt x="23442" y="3777"/>
                  </a:lnTo>
                  <a:cubicBezTo>
                    <a:pt x="23592" y="3809"/>
                    <a:pt x="23748" y="3828"/>
                    <a:pt x="23890" y="3878"/>
                  </a:cubicBezTo>
                  <a:cubicBezTo>
                    <a:pt x="23896" y="3899"/>
                    <a:pt x="23908" y="3936"/>
                    <a:pt x="23917" y="3965"/>
                  </a:cubicBezTo>
                  <a:cubicBezTo>
                    <a:pt x="23982" y="3983"/>
                    <a:pt x="24035" y="3996"/>
                    <a:pt x="24093" y="4012"/>
                  </a:cubicBezTo>
                  <a:cubicBezTo>
                    <a:pt x="24077" y="4064"/>
                    <a:pt x="24068" y="4097"/>
                    <a:pt x="24054" y="4146"/>
                  </a:cubicBezTo>
                  <a:cubicBezTo>
                    <a:pt x="24083" y="4161"/>
                    <a:pt x="24114" y="4178"/>
                    <a:pt x="24155" y="4200"/>
                  </a:cubicBezTo>
                  <a:cubicBezTo>
                    <a:pt x="24171" y="4139"/>
                    <a:pt x="24185" y="4093"/>
                    <a:pt x="24205" y="4012"/>
                  </a:cubicBezTo>
                  <a:cubicBezTo>
                    <a:pt x="24269" y="4137"/>
                    <a:pt x="24316" y="4228"/>
                    <a:pt x="24366" y="4325"/>
                  </a:cubicBezTo>
                  <a:cubicBezTo>
                    <a:pt x="24398" y="4330"/>
                    <a:pt x="24433" y="4334"/>
                    <a:pt x="24460" y="4337"/>
                  </a:cubicBezTo>
                  <a:cubicBezTo>
                    <a:pt x="24485" y="4393"/>
                    <a:pt x="24508" y="4443"/>
                    <a:pt x="24532" y="4492"/>
                  </a:cubicBezTo>
                  <a:cubicBezTo>
                    <a:pt x="24504" y="4495"/>
                    <a:pt x="24476" y="4498"/>
                    <a:pt x="24439" y="4502"/>
                  </a:cubicBezTo>
                  <a:cubicBezTo>
                    <a:pt x="24467" y="4563"/>
                    <a:pt x="24506" y="4575"/>
                    <a:pt x="24550" y="4575"/>
                  </a:cubicBezTo>
                  <a:cubicBezTo>
                    <a:pt x="24579" y="4575"/>
                    <a:pt x="24611" y="4570"/>
                    <a:pt x="24643" y="4570"/>
                  </a:cubicBezTo>
                  <a:cubicBezTo>
                    <a:pt x="24661" y="4570"/>
                    <a:pt x="24680" y="4572"/>
                    <a:pt x="24698" y="4577"/>
                  </a:cubicBezTo>
                  <a:cubicBezTo>
                    <a:pt x="24747" y="4633"/>
                    <a:pt x="24804" y="4711"/>
                    <a:pt x="24861" y="4804"/>
                  </a:cubicBezTo>
                  <a:cubicBezTo>
                    <a:pt x="24951" y="4832"/>
                    <a:pt x="25067" y="4855"/>
                    <a:pt x="25059" y="5010"/>
                  </a:cubicBezTo>
                  <a:cubicBezTo>
                    <a:pt x="25089" y="5067"/>
                    <a:pt x="25110" y="5136"/>
                    <a:pt x="25156" y="5179"/>
                  </a:cubicBezTo>
                  <a:cubicBezTo>
                    <a:pt x="25207" y="5227"/>
                    <a:pt x="25281" y="5255"/>
                    <a:pt x="25343" y="5291"/>
                  </a:cubicBezTo>
                  <a:cubicBezTo>
                    <a:pt x="25344" y="5344"/>
                    <a:pt x="25345" y="5392"/>
                    <a:pt x="25347" y="5423"/>
                  </a:cubicBezTo>
                  <a:cubicBezTo>
                    <a:pt x="25413" y="5467"/>
                    <a:pt x="25472" y="5507"/>
                    <a:pt x="25513" y="5533"/>
                  </a:cubicBezTo>
                  <a:cubicBezTo>
                    <a:pt x="25496" y="5619"/>
                    <a:pt x="25482" y="5680"/>
                    <a:pt x="25471" y="5735"/>
                  </a:cubicBezTo>
                  <a:cubicBezTo>
                    <a:pt x="25603" y="5873"/>
                    <a:pt x="25702" y="6026"/>
                    <a:pt x="25831" y="6148"/>
                  </a:cubicBezTo>
                  <a:cubicBezTo>
                    <a:pt x="25903" y="6219"/>
                    <a:pt x="26006" y="6257"/>
                    <a:pt x="26071" y="6345"/>
                  </a:cubicBezTo>
                  <a:cubicBezTo>
                    <a:pt x="26091" y="6375"/>
                    <a:pt x="26152" y="6378"/>
                    <a:pt x="26199" y="6394"/>
                  </a:cubicBezTo>
                  <a:cubicBezTo>
                    <a:pt x="26175" y="6447"/>
                    <a:pt x="26158" y="6484"/>
                    <a:pt x="26136" y="6532"/>
                  </a:cubicBezTo>
                  <a:cubicBezTo>
                    <a:pt x="26183" y="6518"/>
                    <a:pt x="26216" y="6506"/>
                    <a:pt x="26252" y="6496"/>
                  </a:cubicBezTo>
                  <a:cubicBezTo>
                    <a:pt x="26334" y="6743"/>
                    <a:pt x="26459" y="6950"/>
                    <a:pt x="26698" y="7094"/>
                  </a:cubicBezTo>
                  <a:cubicBezTo>
                    <a:pt x="26711" y="7172"/>
                    <a:pt x="26761" y="7275"/>
                    <a:pt x="26849" y="7402"/>
                  </a:cubicBezTo>
                  <a:cubicBezTo>
                    <a:pt x="26934" y="7409"/>
                    <a:pt x="27012" y="7415"/>
                    <a:pt x="27133" y="7425"/>
                  </a:cubicBezTo>
                  <a:cubicBezTo>
                    <a:pt x="27087" y="7494"/>
                    <a:pt x="27064" y="7527"/>
                    <a:pt x="27042" y="7562"/>
                  </a:cubicBezTo>
                  <a:cubicBezTo>
                    <a:pt x="27069" y="7603"/>
                    <a:pt x="27069" y="7676"/>
                    <a:pt x="27129" y="7676"/>
                  </a:cubicBezTo>
                  <a:cubicBezTo>
                    <a:pt x="27141" y="7676"/>
                    <a:pt x="27154" y="7674"/>
                    <a:pt x="27170" y="7668"/>
                  </a:cubicBezTo>
                  <a:cubicBezTo>
                    <a:pt x="27168" y="7647"/>
                    <a:pt x="27170" y="7627"/>
                    <a:pt x="27171" y="7606"/>
                  </a:cubicBezTo>
                  <a:lnTo>
                    <a:pt x="27198" y="7612"/>
                  </a:lnTo>
                  <a:lnTo>
                    <a:pt x="27182" y="7671"/>
                  </a:lnTo>
                  <a:cubicBezTo>
                    <a:pt x="27177" y="7670"/>
                    <a:pt x="27170" y="7668"/>
                    <a:pt x="27170" y="7668"/>
                  </a:cubicBezTo>
                  <a:lnTo>
                    <a:pt x="27170" y="7668"/>
                  </a:lnTo>
                  <a:cubicBezTo>
                    <a:pt x="27239" y="7718"/>
                    <a:pt x="27335" y="7740"/>
                    <a:pt x="27321" y="7852"/>
                  </a:cubicBezTo>
                  <a:cubicBezTo>
                    <a:pt x="27298" y="7878"/>
                    <a:pt x="27277" y="7903"/>
                    <a:pt x="27264" y="7918"/>
                  </a:cubicBezTo>
                  <a:cubicBezTo>
                    <a:pt x="27438" y="8065"/>
                    <a:pt x="27518" y="8239"/>
                    <a:pt x="27511" y="8440"/>
                  </a:cubicBezTo>
                  <a:cubicBezTo>
                    <a:pt x="27485" y="8464"/>
                    <a:pt x="27466" y="8482"/>
                    <a:pt x="27445" y="8502"/>
                  </a:cubicBezTo>
                  <a:cubicBezTo>
                    <a:pt x="27516" y="8555"/>
                    <a:pt x="27610" y="8541"/>
                    <a:pt x="27660" y="8641"/>
                  </a:cubicBezTo>
                  <a:cubicBezTo>
                    <a:pt x="27691" y="8704"/>
                    <a:pt x="27641" y="8807"/>
                    <a:pt x="27744" y="8832"/>
                  </a:cubicBezTo>
                  <a:cubicBezTo>
                    <a:pt x="27717" y="8886"/>
                    <a:pt x="27682" y="8948"/>
                    <a:pt x="27642" y="9019"/>
                  </a:cubicBezTo>
                  <a:cubicBezTo>
                    <a:pt x="27701" y="9013"/>
                    <a:pt x="27736" y="9010"/>
                    <a:pt x="27777" y="9007"/>
                  </a:cubicBezTo>
                  <a:lnTo>
                    <a:pt x="27777" y="9007"/>
                  </a:lnTo>
                  <a:cubicBezTo>
                    <a:pt x="27757" y="9067"/>
                    <a:pt x="27739" y="9122"/>
                    <a:pt x="27722" y="9176"/>
                  </a:cubicBezTo>
                  <a:cubicBezTo>
                    <a:pt x="27760" y="9266"/>
                    <a:pt x="27811" y="9353"/>
                    <a:pt x="27833" y="9447"/>
                  </a:cubicBezTo>
                  <a:cubicBezTo>
                    <a:pt x="27857" y="9542"/>
                    <a:pt x="27813" y="9676"/>
                    <a:pt x="27864" y="9734"/>
                  </a:cubicBezTo>
                  <a:cubicBezTo>
                    <a:pt x="27935" y="9812"/>
                    <a:pt x="27925" y="9885"/>
                    <a:pt x="27932" y="9960"/>
                  </a:cubicBezTo>
                  <a:cubicBezTo>
                    <a:pt x="27964" y="9981"/>
                    <a:pt x="27991" y="9999"/>
                    <a:pt x="28014" y="10015"/>
                  </a:cubicBezTo>
                  <a:cubicBezTo>
                    <a:pt x="28003" y="10044"/>
                    <a:pt x="27997" y="10060"/>
                    <a:pt x="27979" y="10103"/>
                  </a:cubicBezTo>
                  <a:cubicBezTo>
                    <a:pt x="28061" y="10129"/>
                    <a:pt x="28129" y="10165"/>
                    <a:pt x="28232" y="10209"/>
                  </a:cubicBezTo>
                  <a:cubicBezTo>
                    <a:pt x="28176" y="10228"/>
                    <a:pt x="28144" y="10240"/>
                    <a:pt x="28110" y="10253"/>
                  </a:cubicBezTo>
                  <a:cubicBezTo>
                    <a:pt x="28122" y="10287"/>
                    <a:pt x="28132" y="10322"/>
                    <a:pt x="28142" y="10353"/>
                  </a:cubicBezTo>
                  <a:cubicBezTo>
                    <a:pt x="28213" y="10340"/>
                    <a:pt x="28263" y="10331"/>
                    <a:pt x="28372" y="10310"/>
                  </a:cubicBezTo>
                  <a:lnTo>
                    <a:pt x="28372" y="10310"/>
                  </a:lnTo>
                  <a:cubicBezTo>
                    <a:pt x="28313" y="10431"/>
                    <a:pt x="28278" y="10506"/>
                    <a:pt x="28247" y="10569"/>
                  </a:cubicBezTo>
                  <a:cubicBezTo>
                    <a:pt x="28260" y="10569"/>
                    <a:pt x="28295" y="10571"/>
                    <a:pt x="28310" y="10571"/>
                  </a:cubicBezTo>
                  <a:cubicBezTo>
                    <a:pt x="28373" y="10672"/>
                    <a:pt x="28426" y="10759"/>
                    <a:pt x="28481" y="10847"/>
                  </a:cubicBezTo>
                  <a:cubicBezTo>
                    <a:pt x="28451" y="10874"/>
                    <a:pt x="28420" y="10903"/>
                    <a:pt x="28385" y="10934"/>
                  </a:cubicBezTo>
                  <a:cubicBezTo>
                    <a:pt x="28435" y="10945"/>
                    <a:pt x="28478" y="10952"/>
                    <a:pt x="28531" y="10961"/>
                  </a:cubicBezTo>
                  <a:cubicBezTo>
                    <a:pt x="28523" y="11009"/>
                    <a:pt x="28517" y="11050"/>
                    <a:pt x="28512" y="11089"/>
                  </a:cubicBezTo>
                  <a:cubicBezTo>
                    <a:pt x="28532" y="11105"/>
                    <a:pt x="28551" y="11118"/>
                    <a:pt x="28573" y="11134"/>
                  </a:cubicBezTo>
                  <a:cubicBezTo>
                    <a:pt x="28535" y="11162"/>
                    <a:pt x="28506" y="11183"/>
                    <a:pt x="28494" y="11192"/>
                  </a:cubicBezTo>
                  <a:cubicBezTo>
                    <a:pt x="28498" y="11287"/>
                    <a:pt x="28490" y="11371"/>
                    <a:pt x="28479" y="11459"/>
                  </a:cubicBezTo>
                  <a:cubicBezTo>
                    <a:pt x="28516" y="11462"/>
                    <a:pt x="28551" y="11465"/>
                    <a:pt x="28581" y="11468"/>
                  </a:cubicBezTo>
                  <a:cubicBezTo>
                    <a:pt x="28668" y="11679"/>
                    <a:pt x="28754" y="11886"/>
                    <a:pt x="28844" y="12104"/>
                  </a:cubicBezTo>
                  <a:cubicBezTo>
                    <a:pt x="28840" y="12113"/>
                    <a:pt x="28825" y="12138"/>
                    <a:pt x="28801" y="12176"/>
                  </a:cubicBezTo>
                  <a:cubicBezTo>
                    <a:pt x="28876" y="12249"/>
                    <a:pt x="28962" y="12336"/>
                    <a:pt x="28881" y="12450"/>
                  </a:cubicBezTo>
                  <a:cubicBezTo>
                    <a:pt x="28904" y="12473"/>
                    <a:pt x="28932" y="12489"/>
                    <a:pt x="28944" y="12513"/>
                  </a:cubicBezTo>
                  <a:cubicBezTo>
                    <a:pt x="28957" y="12548"/>
                    <a:pt x="28954" y="12588"/>
                    <a:pt x="28957" y="12614"/>
                  </a:cubicBezTo>
                  <a:cubicBezTo>
                    <a:pt x="28918" y="12667"/>
                    <a:pt x="28888" y="12707"/>
                    <a:pt x="28859" y="12745"/>
                  </a:cubicBezTo>
                  <a:cubicBezTo>
                    <a:pt x="28931" y="12826"/>
                    <a:pt x="28993" y="12913"/>
                    <a:pt x="29006" y="13032"/>
                  </a:cubicBezTo>
                  <a:cubicBezTo>
                    <a:pt x="29021" y="13182"/>
                    <a:pt x="29113" y="13312"/>
                    <a:pt x="29118" y="13474"/>
                  </a:cubicBezTo>
                  <a:cubicBezTo>
                    <a:pt x="29121" y="13566"/>
                    <a:pt x="29171" y="13681"/>
                    <a:pt x="29237" y="13749"/>
                  </a:cubicBezTo>
                  <a:cubicBezTo>
                    <a:pt x="29387" y="13912"/>
                    <a:pt x="29416" y="14122"/>
                    <a:pt x="29503" y="14303"/>
                  </a:cubicBezTo>
                  <a:cubicBezTo>
                    <a:pt x="29477" y="14340"/>
                    <a:pt x="29462" y="14361"/>
                    <a:pt x="29441" y="14389"/>
                  </a:cubicBezTo>
                  <a:cubicBezTo>
                    <a:pt x="29525" y="14470"/>
                    <a:pt x="29602" y="14545"/>
                    <a:pt x="29633" y="14574"/>
                  </a:cubicBezTo>
                  <a:cubicBezTo>
                    <a:pt x="29693" y="14720"/>
                    <a:pt x="29711" y="14830"/>
                    <a:pt x="29771" y="14890"/>
                  </a:cubicBezTo>
                  <a:cubicBezTo>
                    <a:pt x="29849" y="14965"/>
                    <a:pt x="29839" y="15071"/>
                    <a:pt x="29884" y="15157"/>
                  </a:cubicBezTo>
                  <a:cubicBezTo>
                    <a:pt x="29921" y="15145"/>
                    <a:pt x="29946" y="15138"/>
                    <a:pt x="29984" y="15126"/>
                  </a:cubicBezTo>
                  <a:cubicBezTo>
                    <a:pt x="29953" y="15057"/>
                    <a:pt x="29928" y="14996"/>
                    <a:pt x="29905" y="14942"/>
                  </a:cubicBezTo>
                  <a:cubicBezTo>
                    <a:pt x="29930" y="14909"/>
                    <a:pt x="29947" y="14889"/>
                    <a:pt x="29958" y="14877"/>
                  </a:cubicBezTo>
                  <a:cubicBezTo>
                    <a:pt x="29936" y="14827"/>
                    <a:pt x="29918" y="14786"/>
                    <a:pt x="29900" y="14743"/>
                  </a:cubicBezTo>
                  <a:cubicBezTo>
                    <a:pt x="29953" y="14718"/>
                    <a:pt x="29992" y="14701"/>
                    <a:pt x="30021" y="14686"/>
                  </a:cubicBezTo>
                  <a:cubicBezTo>
                    <a:pt x="29999" y="14590"/>
                    <a:pt x="29967" y="14515"/>
                    <a:pt x="29964" y="14439"/>
                  </a:cubicBezTo>
                  <a:cubicBezTo>
                    <a:pt x="29962" y="13785"/>
                    <a:pt x="29843" y="13144"/>
                    <a:pt x="29750" y="12500"/>
                  </a:cubicBezTo>
                  <a:cubicBezTo>
                    <a:pt x="29740" y="12425"/>
                    <a:pt x="29706" y="12352"/>
                    <a:pt x="29666" y="12273"/>
                  </a:cubicBezTo>
                  <a:cubicBezTo>
                    <a:pt x="29721" y="12116"/>
                    <a:pt x="29658" y="11955"/>
                    <a:pt x="29589" y="11796"/>
                  </a:cubicBezTo>
                  <a:cubicBezTo>
                    <a:pt x="29569" y="11751"/>
                    <a:pt x="29519" y="11680"/>
                    <a:pt x="29530" y="11668"/>
                  </a:cubicBezTo>
                  <a:cubicBezTo>
                    <a:pt x="29614" y="11574"/>
                    <a:pt x="29494" y="11502"/>
                    <a:pt x="29503" y="11415"/>
                  </a:cubicBezTo>
                  <a:cubicBezTo>
                    <a:pt x="29506" y="11373"/>
                    <a:pt x="29434" y="11301"/>
                    <a:pt x="29447" y="11280"/>
                  </a:cubicBezTo>
                  <a:cubicBezTo>
                    <a:pt x="29515" y="11162"/>
                    <a:pt x="29472" y="11037"/>
                    <a:pt x="29416" y="10955"/>
                  </a:cubicBezTo>
                  <a:cubicBezTo>
                    <a:pt x="29344" y="10842"/>
                    <a:pt x="29366" y="10721"/>
                    <a:pt x="29315" y="10609"/>
                  </a:cubicBezTo>
                  <a:cubicBezTo>
                    <a:pt x="29296" y="10563"/>
                    <a:pt x="29383" y="10487"/>
                    <a:pt x="29305" y="10453"/>
                  </a:cubicBezTo>
                  <a:cubicBezTo>
                    <a:pt x="29191" y="10402"/>
                    <a:pt x="29334" y="10328"/>
                    <a:pt x="29266" y="10275"/>
                  </a:cubicBezTo>
                  <a:cubicBezTo>
                    <a:pt x="29224" y="10241"/>
                    <a:pt x="29194" y="10185"/>
                    <a:pt x="29175" y="10159"/>
                  </a:cubicBezTo>
                  <a:cubicBezTo>
                    <a:pt x="29140" y="9946"/>
                    <a:pt x="29222" y="9718"/>
                    <a:pt x="29038" y="9582"/>
                  </a:cubicBezTo>
                  <a:cubicBezTo>
                    <a:pt x="29027" y="9509"/>
                    <a:pt x="29018" y="9451"/>
                    <a:pt x="29007" y="9395"/>
                  </a:cubicBezTo>
                  <a:cubicBezTo>
                    <a:pt x="28997" y="9328"/>
                    <a:pt x="28987" y="9260"/>
                    <a:pt x="28981" y="9217"/>
                  </a:cubicBezTo>
                  <a:cubicBezTo>
                    <a:pt x="28921" y="9123"/>
                    <a:pt x="28869" y="9053"/>
                    <a:pt x="28825" y="8975"/>
                  </a:cubicBezTo>
                  <a:cubicBezTo>
                    <a:pt x="28697" y="8758"/>
                    <a:pt x="28672" y="8501"/>
                    <a:pt x="28565" y="8277"/>
                  </a:cubicBezTo>
                  <a:cubicBezTo>
                    <a:pt x="28448" y="8037"/>
                    <a:pt x="28306" y="7808"/>
                    <a:pt x="28175" y="7572"/>
                  </a:cubicBezTo>
                  <a:cubicBezTo>
                    <a:pt x="28113" y="7461"/>
                    <a:pt x="28044" y="7350"/>
                    <a:pt x="27988" y="7234"/>
                  </a:cubicBezTo>
                  <a:cubicBezTo>
                    <a:pt x="27961" y="7171"/>
                    <a:pt x="27947" y="7103"/>
                    <a:pt x="27933" y="7060"/>
                  </a:cubicBezTo>
                  <a:cubicBezTo>
                    <a:pt x="27873" y="7009"/>
                    <a:pt x="27794" y="6971"/>
                    <a:pt x="27788" y="6931"/>
                  </a:cubicBezTo>
                  <a:cubicBezTo>
                    <a:pt x="27755" y="6724"/>
                    <a:pt x="27594" y="6587"/>
                    <a:pt x="27495" y="6415"/>
                  </a:cubicBezTo>
                  <a:cubicBezTo>
                    <a:pt x="27435" y="6309"/>
                    <a:pt x="27380" y="6198"/>
                    <a:pt x="27318" y="6081"/>
                  </a:cubicBezTo>
                  <a:cubicBezTo>
                    <a:pt x="27298" y="6072"/>
                    <a:pt x="27262" y="6059"/>
                    <a:pt x="27233" y="6048"/>
                  </a:cubicBezTo>
                  <a:cubicBezTo>
                    <a:pt x="27204" y="5950"/>
                    <a:pt x="27207" y="5863"/>
                    <a:pt x="27093" y="5813"/>
                  </a:cubicBezTo>
                  <a:cubicBezTo>
                    <a:pt x="27027" y="5785"/>
                    <a:pt x="26955" y="5713"/>
                    <a:pt x="26923" y="5647"/>
                  </a:cubicBezTo>
                  <a:cubicBezTo>
                    <a:pt x="26826" y="5444"/>
                    <a:pt x="26720" y="5243"/>
                    <a:pt x="26567" y="5068"/>
                  </a:cubicBezTo>
                  <a:cubicBezTo>
                    <a:pt x="26424" y="4886"/>
                    <a:pt x="26247" y="4737"/>
                    <a:pt x="26091" y="4568"/>
                  </a:cubicBezTo>
                  <a:cubicBezTo>
                    <a:pt x="25946" y="4412"/>
                    <a:pt x="25774" y="4286"/>
                    <a:pt x="25649" y="4100"/>
                  </a:cubicBezTo>
                  <a:cubicBezTo>
                    <a:pt x="25584" y="4009"/>
                    <a:pt x="25507" y="3922"/>
                    <a:pt x="25423" y="3846"/>
                  </a:cubicBezTo>
                  <a:cubicBezTo>
                    <a:pt x="25334" y="3774"/>
                    <a:pt x="25242" y="3703"/>
                    <a:pt x="25157" y="3627"/>
                  </a:cubicBezTo>
                  <a:cubicBezTo>
                    <a:pt x="25107" y="3580"/>
                    <a:pt x="25079" y="3512"/>
                    <a:pt x="25047" y="3463"/>
                  </a:cubicBezTo>
                  <a:cubicBezTo>
                    <a:pt x="24994" y="3457"/>
                    <a:pt x="24954" y="3452"/>
                    <a:pt x="24923" y="3449"/>
                  </a:cubicBezTo>
                  <a:cubicBezTo>
                    <a:pt x="24870" y="3357"/>
                    <a:pt x="24859" y="3265"/>
                    <a:pt x="24732" y="3246"/>
                  </a:cubicBezTo>
                  <a:cubicBezTo>
                    <a:pt x="24616" y="3229"/>
                    <a:pt x="24535" y="3144"/>
                    <a:pt x="24469" y="3037"/>
                  </a:cubicBezTo>
                  <a:cubicBezTo>
                    <a:pt x="24409" y="2935"/>
                    <a:pt x="24323" y="2848"/>
                    <a:pt x="24196" y="2848"/>
                  </a:cubicBezTo>
                  <a:cubicBezTo>
                    <a:pt x="24186" y="2848"/>
                    <a:pt x="24175" y="2849"/>
                    <a:pt x="24164" y="2850"/>
                  </a:cubicBezTo>
                  <a:cubicBezTo>
                    <a:pt x="24145" y="2816"/>
                    <a:pt x="24133" y="2773"/>
                    <a:pt x="24104" y="2751"/>
                  </a:cubicBezTo>
                  <a:cubicBezTo>
                    <a:pt x="24014" y="2685"/>
                    <a:pt x="23877" y="2642"/>
                    <a:pt x="23836" y="2563"/>
                  </a:cubicBezTo>
                  <a:cubicBezTo>
                    <a:pt x="23773" y="2445"/>
                    <a:pt x="23664" y="2478"/>
                    <a:pt x="23590" y="2416"/>
                  </a:cubicBezTo>
                  <a:cubicBezTo>
                    <a:pt x="23487" y="2330"/>
                    <a:pt x="23364" y="2272"/>
                    <a:pt x="23258" y="2191"/>
                  </a:cubicBezTo>
                  <a:cubicBezTo>
                    <a:pt x="23149" y="2102"/>
                    <a:pt x="22980" y="2098"/>
                    <a:pt x="22921" y="1951"/>
                  </a:cubicBezTo>
                  <a:cubicBezTo>
                    <a:pt x="22902" y="1956"/>
                    <a:pt x="22885" y="1958"/>
                    <a:pt x="22870" y="1958"/>
                  </a:cubicBezTo>
                  <a:cubicBezTo>
                    <a:pt x="22751" y="1958"/>
                    <a:pt x="22708" y="1838"/>
                    <a:pt x="22619" y="1786"/>
                  </a:cubicBezTo>
                  <a:cubicBezTo>
                    <a:pt x="22555" y="1749"/>
                    <a:pt x="22491" y="1693"/>
                    <a:pt x="22415" y="1693"/>
                  </a:cubicBezTo>
                  <a:cubicBezTo>
                    <a:pt x="22395" y="1693"/>
                    <a:pt x="22374" y="1697"/>
                    <a:pt x="22352" y="1707"/>
                  </a:cubicBezTo>
                  <a:lnTo>
                    <a:pt x="22340" y="1677"/>
                  </a:lnTo>
                  <a:cubicBezTo>
                    <a:pt x="22331" y="1660"/>
                    <a:pt x="22327" y="1632"/>
                    <a:pt x="22312" y="1624"/>
                  </a:cubicBezTo>
                  <a:cubicBezTo>
                    <a:pt x="22162" y="1548"/>
                    <a:pt x="22016" y="1458"/>
                    <a:pt x="21862" y="1393"/>
                  </a:cubicBezTo>
                  <a:lnTo>
                    <a:pt x="21392" y="1203"/>
                  </a:lnTo>
                  <a:cubicBezTo>
                    <a:pt x="21325" y="1177"/>
                    <a:pt x="21258" y="1138"/>
                    <a:pt x="21186" y="1138"/>
                  </a:cubicBezTo>
                  <a:cubicBezTo>
                    <a:pt x="21163" y="1138"/>
                    <a:pt x="21139" y="1142"/>
                    <a:pt x="21114" y="1152"/>
                  </a:cubicBezTo>
                  <a:cubicBezTo>
                    <a:pt x="21114" y="1152"/>
                    <a:pt x="21113" y="1153"/>
                    <a:pt x="21112" y="1153"/>
                  </a:cubicBezTo>
                  <a:cubicBezTo>
                    <a:pt x="21105" y="1153"/>
                    <a:pt x="21092" y="1144"/>
                    <a:pt x="21083" y="1140"/>
                  </a:cubicBezTo>
                  <a:cubicBezTo>
                    <a:pt x="21032" y="1086"/>
                    <a:pt x="20976" y="1039"/>
                    <a:pt x="20911" y="1011"/>
                  </a:cubicBezTo>
                  <a:cubicBezTo>
                    <a:pt x="20745" y="940"/>
                    <a:pt x="20577" y="871"/>
                    <a:pt x="20405" y="821"/>
                  </a:cubicBezTo>
                  <a:cubicBezTo>
                    <a:pt x="20317" y="790"/>
                    <a:pt x="20236" y="740"/>
                    <a:pt x="20145" y="696"/>
                  </a:cubicBezTo>
                  <a:cubicBezTo>
                    <a:pt x="20116" y="709"/>
                    <a:pt x="20087" y="715"/>
                    <a:pt x="20058" y="715"/>
                  </a:cubicBezTo>
                  <a:cubicBezTo>
                    <a:pt x="19935" y="715"/>
                    <a:pt x="19811" y="617"/>
                    <a:pt x="19688" y="617"/>
                  </a:cubicBezTo>
                  <a:cubicBezTo>
                    <a:pt x="19660" y="617"/>
                    <a:pt x="19631" y="623"/>
                    <a:pt x="19603" y="636"/>
                  </a:cubicBezTo>
                  <a:cubicBezTo>
                    <a:pt x="19558" y="605"/>
                    <a:pt x="19518" y="562"/>
                    <a:pt x="19471" y="552"/>
                  </a:cubicBezTo>
                  <a:cubicBezTo>
                    <a:pt x="19369" y="529"/>
                    <a:pt x="19271" y="468"/>
                    <a:pt x="19167" y="468"/>
                  </a:cubicBezTo>
                  <a:cubicBezTo>
                    <a:pt x="19133" y="468"/>
                    <a:pt x="19099" y="474"/>
                    <a:pt x="19065" y="490"/>
                  </a:cubicBezTo>
                  <a:cubicBezTo>
                    <a:pt x="19009" y="403"/>
                    <a:pt x="18905" y="381"/>
                    <a:pt x="18816" y="381"/>
                  </a:cubicBezTo>
                  <a:cubicBezTo>
                    <a:pt x="18787" y="381"/>
                    <a:pt x="18760" y="384"/>
                    <a:pt x="18737" y="387"/>
                  </a:cubicBezTo>
                  <a:cubicBezTo>
                    <a:pt x="18724" y="389"/>
                    <a:pt x="18712" y="389"/>
                    <a:pt x="18701" y="389"/>
                  </a:cubicBezTo>
                  <a:cubicBezTo>
                    <a:pt x="18581" y="389"/>
                    <a:pt x="18502" y="309"/>
                    <a:pt x="18393" y="309"/>
                  </a:cubicBezTo>
                  <a:cubicBezTo>
                    <a:pt x="18392" y="309"/>
                    <a:pt x="18390" y="309"/>
                    <a:pt x="18388" y="309"/>
                  </a:cubicBezTo>
                  <a:cubicBezTo>
                    <a:pt x="18385" y="309"/>
                    <a:pt x="18382" y="309"/>
                    <a:pt x="18379" y="309"/>
                  </a:cubicBezTo>
                  <a:cubicBezTo>
                    <a:pt x="18309" y="309"/>
                    <a:pt x="18241" y="278"/>
                    <a:pt x="18168" y="278"/>
                  </a:cubicBezTo>
                  <a:cubicBezTo>
                    <a:pt x="18135" y="278"/>
                    <a:pt x="18101" y="284"/>
                    <a:pt x="18066" y="303"/>
                  </a:cubicBezTo>
                  <a:cubicBezTo>
                    <a:pt x="18061" y="306"/>
                    <a:pt x="18056" y="307"/>
                    <a:pt x="18051" y="307"/>
                  </a:cubicBezTo>
                  <a:cubicBezTo>
                    <a:pt x="18010" y="307"/>
                    <a:pt x="17947" y="248"/>
                    <a:pt x="17878" y="248"/>
                  </a:cubicBezTo>
                  <a:cubicBezTo>
                    <a:pt x="17861" y="248"/>
                    <a:pt x="17843" y="252"/>
                    <a:pt x="17825" y="262"/>
                  </a:cubicBezTo>
                  <a:cubicBezTo>
                    <a:pt x="17821" y="264"/>
                    <a:pt x="17816" y="265"/>
                    <a:pt x="17809" y="265"/>
                  </a:cubicBezTo>
                  <a:cubicBezTo>
                    <a:pt x="17792" y="265"/>
                    <a:pt x="17768" y="259"/>
                    <a:pt x="17761" y="250"/>
                  </a:cubicBezTo>
                  <a:cubicBezTo>
                    <a:pt x="17722" y="200"/>
                    <a:pt x="17678" y="178"/>
                    <a:pt x="17629" y="178"/>
                  </a:cubicBezTo>
                  <a:cubicBezTo>
                    <a:pt x="17595" y="178"/>
                    <a:pt x="17559" y="188"/>
                    <a:pt x="17521" y="207"/>
                  </a:cubicBezTo>
                  <a:cubicBezTo>
                    <a:pt x="17474" y="151"/>
                    <a:pt x="17410" y="144"/>
                    <a:pt x="17343" y="144"/>
                  </a:cubicBezTo>
                  <a:cubicBezTo>
                    <a:pt x="17322" y="144"/>
                    <a:pt x="17300" y="144"/>
                    <a:pt x="17278" y="144"/>
                  </a:cubicBezTo>
                  <a:cubicBezTo>
                    <a:pt x="17254" y="144"/>
                    <a:pt x="17231" y="144"/>
                    <a:pt x="17208" y="140"/>
                  </a:cubicBezTo>
                  <a:cubicBezTo>
                    <a:pt x="17203" y="139"/>
                    <a:pt x="17197" y="139"/>
                    <a:pt x="17191" y="139"/>
                  </a:cubicBezTo>
                  <a:cubicBezTo>
                    <a:pt x="17150" y="139"/>
                    <a:pt x="17103" y="160"/>
                    <a:pt x="17064" y="169"/>
                  </a:cubicBezTo>
                  <a:cubicBezTo>
                    <a:pt x="17021" y="152"/>
                    <a:pt x="16976" y="121"/>
                    <a:pt x="16926" y="115"/>
                  </a:cubicBezTo>
                  <a:lnTo>
                    <a:pt x="16177" y="49"/>
                  </a:lnTo>
                  <a:cubicBezTo>
                    <a:pt x="16041" y="37"/>
                    <a:pt x="15903" y="25"/>
                    <a:pt x="15755" y="12"/>
                  </a:cubicBezTo>
                  <a:cubicBezTo>
                    <a:pt x="15741" y="21"/>
                    <a:pt x="15716" y="38"/>
                    <a:pt x="15716" y="38"/>
                  </a:cubicBezTo>
                  <a:cubicBezTo>
                    <a:pt x="15585" y="24"/>
                    <a:pt x="15479" y="3"/>
                    <a:pt x="15373" y="3"/>
                  </a:cubicBezTo>
                  <a:cubicBezTo>
                    <a:pt x="15321" y="2"/>
                    <a:pt x="15267" y="0"/>
                    <a:pt x="1521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8" name="Google Shape;238;p28"/>
          <p:cNvSpPr txBox="1"/>
          <p:nvPr>
            <p:ph type="title"/>
          </p:nvPr>
        </p:nvSpPr>
        <p:spPr>
          <a:xfrm>
            <a:off x="731520" y="448056"/>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2"/>
                </a:solidFill>
              </a:rPr>
              <a:t>Table of </a:t>
            </a:r>
            <a:r>
              <a:rPr lang="en">
                <a:solidFill>
                  <a:schemeClr val="lt2"/>
                </a:solidFill>
              </a:rPr>
              <a:t>c</a:t>
            </a:r>
            <a:r>
              <a:rPr lang="en">
                <a:solidFill>
                  <a:schemeClr val="lt2"/>
                </a:solidFill>
              </a:rPr>
              <a:t>ontents</a:t>
            </a:r>
            <a:endParaRPr>
              <a:solidFill>
                <a:schemeClr val="lt2"/>
              </a:solidFill>
            </a:endParaRPr>
          </a:p>
        </p:txBody>
      </p:sp>
      <p:sp>
        <p:nvSpPr>
          <p:cNvPr id="239" name="Google Shape;239;p28"/>
          <p:cNvSpPr txBox="1"/>
          <p:nvPr>
            <p:ph idx="2" type="subTitle"/>
          </p:nvPr>
        </p:nvSpPr>
        <p:spPr>
          <a:xfrm>
            <a:off x="1688751" y="2228700"/>
            <a:ext cx="2592900" cy="484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describe the topic of the section here</a:t>
            </a:r>
            <a:endParaRPr/>
          </a:p>
        </p:txBody>
      </p:sp>
      <p:sp>
        <p:nvSpPr>
          <p:cNvPr id="240" name="Google Shape;240;p28"/>
          <p:cNvSpPr txBox="1"/>
          <p:nvPr>
            <p:ph idx="1" type="subTitle"/>
          </p:nvPr>
        </p:nvSpPr>
        <p:spPr>
          <a:xfrm>
            <a:off x="4817649" y="2228700"/>
            <a:ext cx="2637600" cy="484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describe the topic of the section here</a:t>
            </a:r>
            <a:endParaRPr/>
          </a:p>
        </p:txBody>
      </p:sp>
      <p:sp>
        <p:nvSpPr>
          <p:cNvPr id="241" name="Google Shape;241;p28"/>
          <p:cNvSpPr txBox="1"/>
          <p:nvPr>
            <p:ph idx="4" type="subTitle"/>
          </p:nvPr>
        </p:nvSpPr>
        <p:spPr>
          <a:xfrm>
            <a:off x="1688751" y="4051150"/>
            <a:ext cx="2592900" cy="484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describe the topic of the section here</a:t>
            </a:r>
            <a:endParaRPr/>
          </a:p>
        </p:txBody>
      </p:sp>
      <p:sp>
        <p:nvSpPr>
          <p:cNvPr id="242" name="Google Shape;242;p28"/>
          <p:cNvSpPr txBox="1"/>
          <p:nvPr>
            <p:ph idx="6" type="subTitle"/>
          </p:nvPr>
        </p:nvSpPr>
        <p:spPr>
          <a:xfrm>
            <a:off x="4903749" y="4051150"/>
            <a:ext cx="2465400" cy="484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describe the topic of the section here</a:t>
            </a:r>
            <a:endParaRPr/>
          </a:p>
        </p:txBody>
      </p:sp>
      <p:sp>
        <p:nvSpPr>
          <p:cNvPr id="243" name="Google Shape;243;p28"/>
          <p:cNvSpPr txBox="1"/>
          <p:nvPr>
            <p:ph idx="3" type="subTitle"/>
          </p:nvPr>
        </p:nvSpPr>
        <p:spPr>
          <a:xfrm>
            <a:off x="1886451" y="1971750"/>
            <a:ext cx="2197500" cy="447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Section</a:t>
            </a:r>
            <a:endParaRPr/>
          </a:p>
        </p:txBody>
      </p:sp>
      <p:sp>
        <p:nvSpPr>
          <p:cNvPr id="244" name="Google Shape;244;p28"/>
          <p:cNvSpPr txBox="1"/>
          <p:nvPr>
            <p:ph idx="5" type="subTitle"/>
          </p:nvPr>
        </p:nvSpPr>
        <p:spPr>
          <a:xfrm>
            <a:off x="1886451" y="3794330"/>
            <a:ext cx="2197500" cy="447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Section</a:t>
            </a:r>
            <a:endParaRPr/>
          </a:p>
        </p:txBody>
      </p:sp>
      <p:sp>
        <p:nvSpPr>
          <p:cNvPr id="245" name="Google Shape;245;p28"/>
          <p:cNvSpPr txBox="1"/>
          <p:nvPr>
            <p:ph idx="8" type="subTitle"/>
          </p:nvPr>
        </p:nvSpPr>
        <p:spPr>
          <a:xfrm>
            <a:off x="5037699" y="1971750"/>
            <a:ext cx="2197500" cy="447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Section</a:t>
            </a:r>
            <a:endParaRPr/>
          </a:p>
        </p:txBody>
      </p:sp>
      <p:sp>
        <p:nvSpPr>
          <p:cNvPr id="246" name="Google Shape;246;p28"/>
          <p:cNvSpPr txBox="1"/>
          <p:nvPr>
            <p:ph idx="7" type="subTitle"/>
          </p:nvPr>
        </p:nvSpPr>
        <p:spPr>
          <a:xfrm>
            <a:off x="5037699" y="3794330"/>
            <a:ext cx="2197500" cy="447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Section</a:t>
            </a:r>
            <a:endParaRPr/>
          </a:p>
        </p:txBody>
      </p:sp>
      <p:grpSp>
        <p:nvGrpSpPr>
          <p:cNvPr id="247" name="Google Shape;247;p28"/>
          <p:cNvGrpSpPr/>
          <p:nvPr/>
        </p:nvGrpSpPr>
        <p:grpSpPr>
          <a:xfrm>
            <a:off x="4549325" y="972600"/>
            <a:ext cx="1603600" cy="45125"/>
            <a:chOff x="2862200" y="1810025"/>
            <a:chExt cx="1603600" cy="45125"/>
          </a:xfrm>
        </p:grpSpPr>
        <p:sp>
          <p:nvSpPr>
            <p:cNvPr id="248" name="Google Shape;248;p28"/>
            <p:cNvSpPr/>
            <p:nvPr/>
          </p:nvSpPr>
          <p:spPr>
            <a:xfrm>
              <a:off x="2863350" y="1810025"/>
              <a:ext cx="1601700" cy="41225"/>
            </a:xfrm>
            <a:custGeom>
              <a:rect b="b" l="l" r="r" t="t"/>
              <a:pathLst>
                <a:path extrusionOk="0" h="1649" w="64068">
                  <a:moveTo>
                    <a:pt x="62404" y="120"/>
                  </a:moveTo>
                  <a:cubicBezTo>
                    <a:pt x="62419" y="126"/>
                    <a:pt x="62431" y="132"/>
                    <a:pt x="62442" y="139"/>
                  </a:cubicBezTo>
                  <a:cubicBezTo>
                    <a:pt x="62438" y="142"/>
                    <a:pt x="62433" y="145"/>
                    <a:pt x="62427" y="148"/>
                  </a:cubicBezTo>
                  <a:cubicBezTo>
                    <a:pt x="62417" y="139"/>
                    <a:pt x="62408" y="132"/>
                    <a:pt x="62398" y="123"/>
                  </a:cubicBezTo>
                  <a:cubicBezTo>
                    <a:pt x="62400" y="122"/>
                    <a:pt x="62403" y="121"/>
                    <a:pt x="62404" y="120"/>
                  </a:cubicBezTo>
                  <a:close/>
                  <a:moveTo>
                    <a:pt x="62801" y="136"/>
                  </a:moveTo>
                  <a:cubicBezTo>
                    <a:pt x="62804" y="152"/>
                    <a:pt x="62810" y="168"/>
                    <a:pt x="62813" y="185"/>
                  </a:cubicBezTo>
                  <a:lnTo>
                    <a:pt x="62775" y="185"/>
                  </a:lnTo>
                  <a:cubicBezTo>
                    <a:pt x="62776" y="168"/>
                    <a:pt x="62776" y="152"/>
                    <a:pt x="62779" y="138"/>
                  </a:cubicBezTo>
                  <a:cubicBezTo>
                    <a:pt x="62786" y="136"/>
                    <a:pt x="62794" y="136"/>
                    <a:pt x="62801" y="136"/>
                  </a:cubicBezTo>
                  <a:close/>
                  <a:moveTo>
                    <a:pt x="5161" y="177"/>
                  </a:moveTo>
                  <a:cubicBezTo>
                    <a:pt x="5174" y="183"/>
                    <a:pt x="5188" y="189"/>
                    <a:pt x="5200" y="196"/>
                  </a:cubicBezTo>
                  <a:cubicBezTo>
                    <a:pt x="5194" y="199"/>
                    <a:pt x="5189" y="202"/>
                    <a:pt x="5183" y="205"/>
                  </a:cubicBezTo>
                  <a:cubicBezTo>
                    <a:pt x="5174" y="196"/>
                    <a:pt x="5164" y="189"/>
                    <a:pt x="5154" y="180"/>
                  </a:cubicBezTo>
                  <a:cubicBezTo>
                    <a:pt x="5157" y="179"/>
                    <a:pt x="5160" y="177"/>
                    <a:pt x="5161" y="177"/>
                  </a:cubicBezTo>
                  <a:close/>
                  <a:moveTo>
                    <a:pt x="30521" y="230"/>
                  </a:moveTo>
                  <a:cubicBezTo>
                    <a:pt x="30531" y="238"/>
                    <a:pt x="30541" y="246"/>
                    <a:pt x="30550" y="254"/>
                  </a:cubicBezTo>
                  <a:cubicBezTo>
                    <a:pt x="30530" y="252"/>
                    <a:pt x="30518" y="245"/>
                    <a:pt x="30506" y="238"/>
                  </a:cubicBezTo>
                  <a:cubicBezTo>
                    <a:pt x="30511" y="235"/>
                    <a:pt x="30516" y="232"/>
                    <a:pt x="30521" y="230"/>
                  </a:cubicBezTo>
                  <a:close/>
                  <a:moveTo>
                    <a:pt x="61517" y="244"/>
                  </a:moveTo>
                  <a:cubicBezTo>
                    <a:pt x="61532" y="244"/>
                    <a:pt x="61546" y="245"/>
                    <a:pt x="61562" y="245"/>
                  </a:cubicBezTo>
                  <a:cubicBezTo>
                    <a:pt x="61562" y="248"/>
                    <a:pt x="61562" y="251"/>
                    <a:pt x="61561" y="255"/>
                  </a:cubicBezTo>
                  <a:cubicBezTo>
                    <a:pt x="61546" y="254"/>
                    <a:pt x="61530" y="254"/>
                    <a:pt x="61515" y="252"/>
                  </a:cubicBezTo>
                  <a:cubicBezTo>
                    <a:pt x="61515" y="249"/>
                    <a:pt x="61515" y="246"/>
                    <a:pt x="61517" y="244"/>
                  </a:cubicBezTo>
                  <a:close/>
                  <a:moveTo>
                    <a:pt x="30550" y="254"/>
                  </a:moveTo>
                  <a:lnTo>
                    <a:pt x="30550" y="254"/>
                  </a:lnTo>
                  <a:cubicBezTo>
                    <a:pt x="30548" y="255"/>
                    <a:pt x="30545" y="257"/>
                    <a:pt x="30542" y="259"/>
                  </a:cubicBezTo>
                  <a:lnTo>
                    <a:pt x="30542" y="259"/>
                  </a:lnTo>
                  <a:cubicBezTo>
                    <a:pt x="30542" y="259"/>
                    <a:pt x="30542" y="258"/>
                    <a:pt x="30541" y="258"/>
                  </a:cubicBezTo>
                  <a:cubicBezTo>
                    <a:pt x="30543" y="257"/>
                    <a:pt x="30547" y="255"/>
                    <a:pt x="30550" y="254"/>
                  </a:cubicBezTo>
                  <a:close/>
                  <a:moveTo>
                    <a:pt x="14415" y="258"/>
                  </a:moveTo>
                  <a:cubicBezTo>
                    <a:pt x="14416" y="259"/>
                    <a:pt x="14417" y="260"/>
                    <a:pt x="14418" y="260"/>
                  </a:cubicBezTo>
                  <a:cubicBezTo>
                    <a:pt x="14417" y="259"/>
                    <a:pt x="14416" y="258"/>
                    <a:pt x="14415" y="258"/>
                  </a:cubicBezTo>
                  <a:close/>
                  <a:moveTo>
                    <a:pt x="5392" y="248"/>
                  </a:moveTo>
                  <a:cubicBezTo>
                    <a:pt x="5417" y="249"/>
                    <a:pt x="5442" y="249"/>
                    <a:pt x="5467" y="251"/>
                  </a:cubicBezTo>
                  <a:cubicBezTo>
                    <a:pt x="5469" y="255"/>
                    <a:pt x="5469" y="260"/>
                    <a:pt x="5470" y="266"/>
                  </a:cubicBezTo>
                  <a:cubicBezTo>
                    <a:pt x="5444" y="269"/>
                    <a:pt x="5417" y="270"/>
                    <a:pt x="5391" y="273"/>
                  </a:cubicBezTo>
                  <a:cubicBezTo>
                    <a:pt x="5391" y="264"/>
                    <a:pt x="5392" y="257"/>
                    <a:pt x="5392" y="248"/>
                  </a:cubicBezTo>
                  <a:close/>
                  <a:moveTo>
                    <a:pt x="3249" y="232"/>
                  </a:moveTo>
                  <a:cubicBezTo>
                    <a:pt x="3253" y="248"/>
                    <a:pt x="3257" y="263"/>
                    <a:pt x="3262" y="279"/>
                  </a:cubicBezTo>
                  <a:cubicBezTo>
                    <a:pt x="3249" y="279"/>
                    <a:pt x="3235" y="280"/>
                    <a:pt x="3222" y="280"/>
                  </a:cubicBezTo>
                  <a:cubicBezTo>
                    <a:pt x="3224" y="264"/>
                    <a:pt x="3225" y="249"/>
                    <a:pt x="3227" y="233"/>
                  </a:cubicBezTo>
                  <a:cubicBezTo>
                    <a:pt x="3234" y="233"/>
                    <a:pt x="3241" y="233"/>
                    <a:pt x="3249" y="232"/>
                  </a:cubicBezTo>
                  <a:close/>
                  <a:moveTo>
                    <a:pt x="50801" y="282"/>
                  </a:moveTo>
                  <a:cubicBezTo>
                    <a:pt x="50801" y="282"/>
                    <a:pt x="50801" y="282"/>
                    <a:pt x="50801" y="282"/>
                  </a:cubicBezTo>
                  <a:lnTo>
                    <a:pt x="50801" y="282"/>
                  </a:lnTo>
                  <a:cubicBezTo>
                    <a:pt x="50802" y="282"/>
                    <a:pt x="50802" y="282"/>
                    <a:pt x="50802" y="282"/>
                  </a:cubicBezTo>
                  <a:cubicBezTo>
                    <a:pt x="50802" y="282"/>
                    <a:pt x="50801" y="282"/>
                    <a:pt x="50801" y="282"/>
                  </a:cubicBezTo>
                  <a:close/>
                  <a:moveTo>
                    <a:pt x="30543" y="260"/>
                  </a:moveTo>
                  <a:cubicBezTo>
                    <a:pt x="30563" y="260"/>
                    <a:pt x="30574" y="267"/>
                    <a:pt x="30586" y="274"/>
                  </a:cubicBezTo>
                  <a:cubicBezTo>
                    <a:pt x="30581" y="277"/>
                    <a:pt x="30575" y="280"/>
                    <a:pt x="30571" y="283"/>
                  </a:cubicBezTo>
                  <a:cubicBezTo>
                    <a:pt x="30561" y="275"/>
                    <a:pt x="30551" y="268"/>
                    <a:pt x="30543" y="260"/>
                  </a:cubicBezTo>
                  <a:close/>
                  <a:moveTo>
                    <a:pt x="5732" y="223"/>
                  </a:moveTo>
                  <a:cubicBezTo>
                    <a:pt x="5770" y="238"/>
                    <a:pt x="5809" y="252"/>
                    <a:pt x="5851" y="270"/>
                  </a:cubicBezTo>
                  <a:cubicBezTo>
                    <a:pt x="5829" y="281"/>
                    <a:pt x="5812" y="285"/>
                    <a:pt x="5797" y="285"/>
                  </a:cubicBezTo>
                  <a:cubicBezTo>
                    <a:pt x="5756" y="285"/>
                    <a:pt x="5743" y="249"/>
                    <a:pt x="5732" y="223"/>
                  </a:cubicBezTo>
                  <a:close/>
                  <a:moveTo>
                    <a:pt x="27168" y="285"/>
                  </a:moveTo>
                  <a:cubicBezTo>
                    <a:pt x="27168" y="292"/>
                    <a:pt x="27168" y="301"/>
                    <a:pt x="27169" y="308"/>
                  </a:cubicBezTo>
                  <a:cubicBezTo>
                    <a:pt x="27143" y="308"/>
                    <a:pt x="27118" y="308"/>
                    <a:pt x="27093" y="307"/>
                  </a:cubicBezTo>
                  <a:cubicBezTo>
                    <a:pt x="27091" y="302"/>
                    <a:pt x="27091" y="298"/>
                    <a:pt x="27090" y="292"/>
                  </a:cubicBezTo>
                  <a:cubicBezTo>
                    <a:pt x="27116" y="289"/>
                    <a:pt x="27141" y="288"/>
                    <a:pt x="27168" y="285"/>
                  </a:cubicBezTo>
                  <a:close/>
                  <a:moveTo>
                    <a:pt x="3366" y="261"/>
                  </a:moveTo>
                  <a:cubicBezTo>
                    <a:pt x="3374" y="261"/>
                    <a:pt x="3381" y="261"/>
                    <a:pt x="3388" y="263"/>
                  </a:cubicBezTo>
                  <a:cubicBezTo>
                    <a:pt x="3387" y="282"/>
                    <a:pt x="3385" y="299"/>
                    <a:pt x="3384" y="319"/>
                  </a:cubicBezTo>
                  <a:lnTo>
                    <a:pt x="3360" y="319"/>
                  </a:lnTo>
                  <a:cubicBezTo>
                    <a:pt x="3362" y="299"/>
                    <a:pt x="3363" y="280"/>
                    <a:pt x="3365" y="261"/>
                  </a:cubicBezTo>
                  <a:close/>
                  <a:moveTo>
                    <a:pt x="30372" y="307"/>
                  </a:moveTo>
                  <a:cubicBezTo>
                    <a:pt x="30378" y="308"/>
                    <a:pt x="30383" y="308"/>
                    <a:pt x="30388" y="308"/>
                  </a:cubicBezTo>
                  <a:cubicBezTo>
                    <a:pt x="30387" y="317"/>
                    <a:pt x="30387" y="327"/>
                    <a:pt x="30386" y="336"/>
                  </a:cubicBezTo>
                  <a:lnTo>
                    <a:pt x="30369" y="336"/>
                  </a:lnTo>
                  <a:cubicBezTo>
                    <a:pt x="30371" y="326"/>
                    <a:pt x="30371" y="317"/>
                    <a:pt x="30372" y="307"/>
                  </a:cubicBezTo>
                  <a:close/>
                  <a:moveTo>
                    <a:pt x="14537" y="294"/>
                  </a:moveTo>
                  <a:cubicBezTo>
                    <a:pt x="14540" y="310"/>
                    <a:pt x="14544" y="325"/>
                    <a:pt x="14548" y="341"/>
                  </a:cubicBezTo>
                  <a:lnTo>
                    <a:pt x="14548" y="341"/>
                  </a:lnTo>
                  <a:cubicBezTo>
                    <a:pt x="14509" y="319"/>
                    <a:pt x="14508" y="306"/>
                    <a:pt x="14508" y="295"/>
                  </a:cubicBezTo>
                  <a:cubicBezTo>
                    <a:pt x="14517" y="295"/>
                    <a:pt x="14527" y="294"/>
                    <a:pt x="14537" y="294"/>
                  </a:cubicBezTo>
                  <a:close/>
                  <a:moveTo>
                    <a:pt x="39357" y="322"/>
                  </a:moveTo>
                  <a:cubicBezTo>
                    <a:pt x="39363" y="322"/>
                    <a:pt x="39367" y="322"/>
                    <a:pt x="39373" y="323"/>
                  </a:cubicBezTo>
                  <a:cubicBezTo>
                    <a:pt x="39373" y="332"/>
                    <a:pt x="39372" y="341"/>
                    <a:pt x="39370" y="351"/>
                  </a:cubicBezTo>
                  <a:cubicBezTo>
                    <a:pt x="39366" y="351"/>
                    <a:pt x="39360" y="351"/>
                    <a:pt x="39356" y="349"/>
                  </a:cubicBezTo>
                  <a:cubicBezTo>
                    <a:pt x="39356" y="341"/>
                    <a:pt x="39357" y="332"/>
                    <a:pt x="39357" y="322"/>
                  </a:cubicBezTo>
                  <a:close/>
                  <a:moveTo>
                    <a:pt x="41418" y="335"/>
                  </a:moveTo>
                  <a:lnTo>
                    <a:pt x="41418" y="335"/>
                  </a:lnTo>
                  <a:cubicBezTo>
                    <a:pt x="41458" y="338"/>
                    <a:pt x="41499" y="339"/>
                    <a:pt x="41551" y="341"/>
                  </a:cubicBezTo>
                  <a:cubicBezTo>
                    <a:pt x="41528" y="348"/>
                    <a:pt x="41507" y="351"/>
                    <a:pt x="41487" y="351"/>
                  </a:cubicBezTo>
                  <a:cubicBezTo>
                    <a:pt x="41462" y="351"/>
                    <a:pt x="41439" y="345"/>
                    <a:pt x="41418" y="335"/>
                  </a:cubicBezTo>
                  <a:close/>
                  <a:moveTo>
                    <a:pt x="49294" y="349"/>
                  </a:moveTo>
                  <a:cubicBezTo>
                    <a:pt x="49310" y="349"/>
                    <a:pt x="49325" y="349"/>
                    <a:pt x="49341" y="351"/>
                  </a:cubicBezTo>
                  <a:cubicBezTo>
                    <a:pt x="49339" y="354"/>
                    <a:pt x="49339" y="357"/>
                    <a:pt x="49339" y="360"/>
                  </a:cubicBezTo>
                  <a:cubicBezTo>
                    <a:pt x="49325" y="360"/>
                    <a:pt x="49309" y="358"/>
                    <a:pt x="49294" y="358"/>
                  </a:cubicBezTo>
                  <a:cubicBezTo>
                    <a:pt x="49294" y="355"/>
                    <a:pt x="49294" y="352"/>
                    <a:pt x="49294" y="349"/>
                  </a:cubicBezTo>
                  <a:close/>
                  <a:moveTo>
                    <a:pt x="3778" y="332"/>
                  </a:moveTo>
                  <a:cubicBezTo>
                    <a:pt x="3784" y="332"/>
                    <a:pt x="3789" y="332"/>
                    <a:pt x="3794" y="333"/>
                  </a:cubicBezTo>
                  <a:cubicBezTo>
                    <a:pt x="3793" y="342"/>
                    <a:pt x="3792" y="351"/>
                    <a:pt x="3792" y="361"/>
                  </a:cubicBezTo>
                  <a:cubicBezTo>
                    <a:pt x="3787" y="361"/>
                    <a:pt x="3781" y="361"/>
                    <a:pt x="3777" y="360"/>
                  </a:cubicBezTo>
                  <a:cubicBezTo>
                    <a:pt x="3777" y="351"/>
                    <a:pt x="3778" y="342"/>
                    <a:pt x="3778" y="332"/>
                  </a:cubicBezTo>
                  <a:close/>
                  <a:moveTo>
                    <a:pt x="60447" y="351"/>
                  </a:moveTo>
                  <a:cubicBezTo>
                    <a:pt x="60462" y="351"/>
                    <a:pt x="60478" y="351"/>
                    <a:pt x="60493" y="352"/>
                  </a:cubicBezTo>
                  <a:cubicBezTo>
                    <a:pt x="60493" y="355"/>
                    <a:pt x="60493" y="358"/>
                    <a:pt x="60493" y="361"/>
                  </a:cubicBezTo>
                  <a:cubicBezTo>
                    <a:pt x="60477" y="361"/>
                    <a:pt x="60462" y="360"/>
                    <a:pt x="60447" y="360"/>
                  </a:cubicBezTo>
                  <a:lnTo>
                    <a:pt x="60446" y="360"/>
                  </a:lnTo>
                  <a:cubicBezTo>
                    <a:pt x="60447" y="357"/>
                    <a:pt x="60447" y="354"/>
                    <a:pt x="60447" y="351"/>
                  </a:cubicBezTo>
                  <a:close/>
                  <a:moveTo>
                    <a:pt x="12564" y="347"/>
                  </a:moveTo>
                  <a:cubicBezTo>
                    <a:pt x="12610" y="348"/>
                    <a:pt x="12655" y="349"/>
                    <a:pt x="12702" y="352"/>
                  </a:cubicBezTo>
                  <a:lnTo>
                    <a:pt x="12702" y="352"/>
                  </a:lnTo>
                  <a:cubicBezTo>
                    <a:pt x="12701" y="358"/>
                    <a:pt x="12701" y="362"/>
                    <a:pt x="12701" y="366"/>
                  </a:cubicBezTo>
                  <a:cubicBezTo>
                    <a:pt x="12654" y="364"/>
                    <a:pt x="12609" y="363"/>
                    <a:pt x="12563" y="361"/>
                  </a:cubicBezTo>
                  <a:cubicBezTo>
                    <a:pt x="12563" y="357"/>
                    <a:pt x="12564" y="352"/>
                    <a:pt x="12564" y="347"/>
                  </a:cubicBezTo>
                  <a:close/>
                  <a:moveTo>
                    <a:pt x="14552" y="362"/>
                  </a:moveTo>
                  <a:lnTo>
                    <a:pt x="14552" y="362"/>
                  </a:lnTo>
                  <a:cubicBezTo>
                    <a:pt x="14568" y="366"/>
                    <a:pt x="14573" y="368"/>
                    <a:pt x="14571" y="368"/>
                  </a:cubicBezTo>
                  <a:cubicBezTo>
                    <a:pt x="14569" y="368"/>
                    <a:pt x="14557" y="365"/>
                    <a:pt x="14545" y="363"/>
                  </a:cubicBezTo>
                  <a:cubicBezTo>
                    <a:pt x="14547" y="362"/>
                    <a:pt x="14550" y="362"/>
                    <a:pt x="14552" y="362"/>
                  </a:cubicBezTo>
                  <a:close/>
                  <a:moveTo>
                    <a:pt x="37390" y="341"/>
                  </a:moveTo>
                  <a:cubicBezTo>
                    <a:pt x="37389" y="351"/>
                    <a:pt x="37389" y="360"/>
                    <a:pt x="37387" y="370"/>
                  </a:cubicBezTo>
                  <a:cubicBezTo>
                    <a:pt x="37381" y="370"/>
                    <a:pt x="37377" y="370"/>
                    <a:pt x="37372" y="369"/>
                  </a:cubicBezTo>
                  <a:cubicBezTo>
                    <a:pt x="37372" y="360"/>
                    <a:pt x="37374" y="351"/>
                    <a:pt x="37374" y="341"/>
                  </a:cubicBezTo>
                  <a:close/>
                  <a:moveTo>
                    <a:pt x="22073" y="344"/>
                  </a:moveTo>
                  <a:cubicBezTo>
                    <a:pt x="22079" y="344"/>
                    <a:pt x="22083" y="344"/>
                    <a:pt x="22089" y="345"/>
                  </a:cubicBezTo>
                  <a:cubicBezTo>
                    <a:pt x="22088" y="354"/>
                    <a:pt x="22088" y="363"/>
                    <a:pt x="22086" y="373"/>
                  </a:cubicBezTo>
                  <a:cubicBezTo>
                    <a:pt x="22082" y="373"/>
                    <a:pt x="22076" y="373"/>
                    <a:pt x="22072" y="372"/>
                  </a:cubicBezTo>
                  <a:cubicBezTo>
                    <a:pt x="22072" y="363"/>
                    <a:pt x="22073" y="352"/>
                    <a:pt x="22073" y="344"/>
                  </a:cubicBezTo>
                  <a:close/>
                  <a:moveTo>
                    <a:pt x="41952" y="351"/>
                  </a:moveTo>
                  <a:cubicBezTo>
                    <a:pt x="41951" y="361"/>
                    <a:pt x="41949" y="370"/>
                    <a:pt x="41949" y="379"/>
                  </a:cubicBezTo>
                  <a:lnTo>
                    <a:pt x="41935" y="379"/>
                  </a:lnTo>
                  <a:cubicBezTo>
                    <a:pt x="41935" y="370"/>
                    <a:pt x="41936" y="360"/>
                    <a:pt x="41936" y="351"/>
                  </a:cubicBezTo>
                  <a:close/>
                  <a:moveTo>
                    <a:pt x="37071" y="358"/>
                  </a:moveTo>
                  <a:cubicBezTo>
                    <a:pt x="37071" y="366"/>
                    <a:pt x="37071" y="374"/>
                    <a:pt x="37071" y="382"/>
                  </a:cubicBezTo>
                  <a:cubicBezTo>
                    <a:pt x="37046" y="382"/>
                    <a:pt x="37019" y="380"/>
                    <a:pt x="36994" y="380"/>
                  </a:cubicBezTo>
                  <a:cubicBezTo>
                    <a:pt x="36993" y="374"/>
                    <a:pt x="36993" y="370"/>
                    <a:pt x="36993" y="366"/>
                  </a:cubicBezTo>
                  <a:cubicBezTo>
                    <a:pt x="37019" y="363"/>
                    <a:pt x="37044" y="361"/>
                    <a:pt x="37071" y="358"/>
                  </a:cubicBezTo>
                  <a:close/>
                  <a:moveTo>
                    <a:pt x="46573" y="373"/>
                  </a:moveTo>
                  <a:cubicBezTo>
                    <a:pt x="46588" y="373"/>
                    <a:pt x="46604" y="373"/>
                    <a:pt x="46619" y="374"/>
                  </a:cubicBezTo>
                  <a:cubicBezTo>
                    <a:pt x="46619" y="377"/>
                    <a:pt x="46619" y="380"/>
                    <a:pt x="46619" y="383"/>
                  </a:cubicBezTo>
                  <a:cubicBezTo>
                    <a:pt x="46603" y="383"/>
                    <a:pt x="46588" y="382"/>
                    <a:pt x="46573" y="382"/>
                  </a:cubicBezTo>
                  <a:cubicBezTo>
                    <a:pt x="46573" y="379"/>
                    <a:pt x="46573" y="376"/>
                    <a:pt x="46573" y="373"/>
                  </a:cubicBezTo>
                  <a:close/>
                  <a:moveTo>
                    <a:pt x="4773" y="374"/>
                  </a:moveTo>
                  <a:cubicBezTo>
                    <a:pt x="4789" y="376"/>
                    <a:pt x="4804" y="376"/>
                    <a:pt x="4818" y="376"/>
                  </a:cubicBezTo>
                  <a:cubicBezTo>
                    <a:pt x="4818" y="379"/>
                    <a:pt x="4818" y="383"/>
                    <a:pt x="4818" y="386"/>
                  </a:cubicBezTo>
                  <a:cubicBezTo>
                    <a:pt x="4804" y="385"/>
                    <a:pt x="4788" y="385"/>
                    <a:pt x="4773" y="385"/>
                  </a:cubicBezTo>
                  <a:cubicBezTo>
                    <a:pt x="4773" y="382"/>
                    <a:pt x="4773" y="379"/>
                    <a:pt x="4773" y="374"/>
                  </a:cubicBezTo>
                  <a:close/>
                  <a:moveTo>
                    <a:pt x="14611" y="352"/>
                  </a:moveTo>
                  <a:cubicBezTo>
                    <a:pt x="14617" y="352"/>
                    <a:pt x="14624" y="363"/>
                    <a:pt x="14654" y="386"/>
                  </a:cubicBezTo>
                  <a:cubicBezTo>
                    <a:pt x="14624" y="375"/>
                    <a:pt x="14600" y="365"/>
                    <a:pt x="14581" y="356"/>
                  </a:cubicBezTo>
                  <a:lnTo>
                    <a:pt x="14581" y="356"/>
                  </a:lnTo>
                  <a:cubicBezTo>
                    <a:pt x="14591" y="355"/>
                    <a:pt x="14601" y="353"/>
                    <a:pt x="14611" y="352"/>
                  </a:cubicBezTo>
                  <a:close/>
                  <a:moveTo>
                    <a:pt x="4471" y="270"/>
                  </a:moveTo>
                  <a:cubicBezTo>
                    <a:pt x="4479" y="270"/>
                    <a:pt x="4487" y="270"/>
                    <a:pt x="4495" y="271"/>
                  </a:cubicBezTo>
                  <a:cubicBezTo>
                    <a:pt x="4498" y="295"/>
                    <a:pt x="4502" y="322"/>
                    <a:pt x="4505" y="348"/>
                  </a:cubicBezTo>
                  <a:cubicBezTo>
                    <a:pt x="4530" y="354"/>
                    <a:pt x="4555" y="361"/>
                    <a:pt x="4610" y="376"/>
                  </a:cubicBezTo>
                  <a:cubicBezTo>
                    <a:pt x="4548" y="380"/>
                    <a:pt x="4511" y="385"/>
                    <a:pt x="4459" y="389"/>
                  </a:cubicBezTo>
                  <a:cubicBezTo>
                    <a:pt x="4465" y="341"/>
                    <a:pt x="4468" y="305"/>
                    <a:pt x="4471" y="270"/>
                  </a:cubicBezTo>
                  <a:close/>
                  <a:moveTo>
                    <a:pt x="35438" y="361"/>
                  </a:moveTo>
                  <a:cubicBezTo>
                    <a:pt x="35442" y="363"/>
                    <a:pt x="35448" y="363"/>
                    <a:pt x="35452" y="363"/>
                  </a:cubicBezTo>
                  <a:cubicBezTo>
                    <a:pt x="35451" y="372"/>
                    <a:pt x="35451" y="382"/>
                    <a:pt x="35450" y="391"/>
                  </a:cubicBezTo>
                  <a:lnTo>
                    <a:pt x="35435" y="391"/>
                  </a:lnTo>
                  <a:cubicBezTo>
                    <a:pt x="35436" y="380"/>
                    <a:pt x="35436" y="372"/>
                    <a:pt x="35438" y="361"/>
                  </a:cubicBezTo>
                  <a:close/>
                  <a:moveTo>
                    <a:pt x="37136" y="366"/>
                  </a:moveTo>
                  <a:cubicBezTo>
                    <a:pt x="37161" y="367"/>
                    <a:pt x="37186" y="367"/>
                    <a:pt x="37211" y="369"/>
                  </a:cubicBezTo>
                  <a:lnTo>
                    <a:pt x="37212" y="369"/>
                  </a:lnTo>
                  <a:cubicBezTo>
                    <a:pt x="37212" y="373"/>
                    <a:pt x="37212" y="377"/>
                    <a:pt x="37214" y="383"/>
                  </a:cubicBezTo>
                  <a:cubicBezTo>
                    <a:pt x="37187" y="385"/>
                    <a:pt x="37162" y="388"/>
                    <a:pt x="37136" y="391"/>
                  </a:cubicBezTo>
                  <a:cubicBezTo>
                    <a:pt x="37136" y="382"/>
                    <a:pt x="37136" y="374"/>
                    <a:pt x="37136" y="366"/>
                  </a:cubicBezTo>
                  <a:close/>
                  <a:moveTo>
                    <a:pt x="42517" y="379"/>
                  </a:moveTo>
                  <a:cubicBezTo>
                    <a:pt x="42532" y="380"/>
                    <a:pt x="42548" y="380"/>
                    <a:pt x="42563" y="380"/>
                  </a:cubicBezTo>
                  <a:cubicBezTo>
                    <a:pt x="42563" y="385"/>
                    <a:pt x="42563" y="388"/>
                    <a:pt x="42563" y="391"/>
                  </a:cubicBezTo>
                  <a:cubicBezTo>
                    <a:pt x="42547" y="389"/>
                    <a:pt x="42532" y="389"/>
                    <a:pt x="42517" y="389"/>
                  </a:cubicBezTo>
                  <a:lnTo>
                    <a:pt x="42516" y="389"/>
                  </a:lnTo>
                  <a:cubicBezTo>
                    <a:pt x="42517" y="386"/>
                    <a:pt x="42517" y="383"/>
                    <a:pt x="42517" y="379"/>
                  </a:cubicBezTo>
                  <a:close/>
                  <a:moveTo>
                    <a:pt x="37493" y="383"/>
                  </a:moveTo>
                  <a:cubicBezTo>
                    <a:pt x="37509" y="383"/>
                    <a:pt x="37524" y="383"/>
                    <a:pt x="37540" y="385"/>
                  </a:cubicBezTo>
                  <a:cubicBezTo>
                    <a:pt x="37539" y="388"/>
                    <a:pt x="37539" y="391"/>
                    <a:pt x="37539" y="394"/>
                  </a:cubicBezTo>
                  <a:cubicBezTo>
                    <a:pt x="37524" y="394"/>
                    <a:pt x="37508" y="392"/>
                    <a:pt x="37493" y="392"/>
                  </a:cubicBezTo>
                  <a:cubicBezTo>
                    <a:pt x="37493" y="389"/>
                    <a:pt x="37493" y="386"/>
                    <a:pt x="37493" y="383"/>
                  </a:cubicBezTo>
                  <a:close/>
                  <a:moveTo>
                    <a:pt x="44387" y="383"/>
                  </a:moveTo>
                  <a:cubicBezTo>
                    <a:pt x="44396" y="386"/>
                    <a:pt x="44405" y="389"/>
                    <a:pt x="44415" y="392"/>
                  </a:cubicBezTo>
                  <a:cubicBezTo>
                    <a:pt x="44416" y="392"/>
                    <a:pt x="44416" y="392"/>
                    <a:pt x="44416" y="392"/>
                  </a:cubicBezTo>
                  <a:lnTo>
                    <a:pt x="44416" y="392"/>
                  </a:lnTo>
                  <a:cubicBezTo>
                    <a:pt x="44416" y="392"/>
                    <a:pt x="44417" y="392"/>
                    <a:pt x="44417" y="392"/>
                  </a:cubicBezTo>
                  <a:cubicBezTo>
                    <a:pt x="44416" y="395"/>
                    <a:pt x="44413" y="396"/>
                    <a:pt x="44407" y="396"/>
                  </a:cubicBezTo>
                  <a:cubicBezTo>
                    <a:pt x="44397" y="396"/>
                    <a:pt x="44378" y="392"/>
                    <a:pt x="44361" y="388"/>
                  </a:cubicBezTo>
                  <a:cubicBezTo>
                    <a:pt x="44370" y="386"/>
                    <a:pt x="44378" y="384"/>
                    <a:pt x="44387" y="383"/>
                  </a:cubicBezTo>
                  <a:close/>
                  <a:moveTo>
                    <a:pt x="62180" y="370"/>
                  </a:moveTo>
                  <a:cubicBezTo>
                    <a:pt x="62180" y="380"/>
                    <a:pt x="62179" y="389"/>
                    <a:pt x="62179" y="398"/>
                  </a:cubicBezTo>
                  <a:lnTo>
                    <a:pt x="62163" y="398"/>
                  </a:lnTo>
                  <a:cubicBezTo>
                    <a:pt x="62164" y="389"/>
                    <a:pt x="62166" y="379"/>
                    <a:pt x="62166" y="370"/>
                  </a:cubicBezTo>
                  <a:close/>
                  <a:moveTo>
                    <a:pt x="47024" y="376"/>
                  </a:moveTo>
                  <a:lnTo>
                    <a:pt x="47024" y="401"/>
                  </a:lnTo>
                  <a:cubicBezTo>
                    <a:pt x="46999" y="399"/>
                    <a:pt x="46972" y="399"/>
                    <a:pt x="46947" y="398"/>
                  </a:cubicBezTo>
                  <a:cubicBezTo>
                    <a:pt x="46947" y="394"/>
                    <a:pt x="46946" y="389"/>
                    <a:pt x="46946" y="385"/>
                  </a:cubicBezTo>
                  <a:cubicBezTo>
                    <a:pt x="46971" y="382"/>
                    <a:pt x="46997" y="379"/>
                    <a:pt x="47024" y="376"/>
                  </a:cubicBezTo>
                  <a:close/>
                  <a:moveTo>
                    <a:pt x="5963" y="241"/>
                  </a:moveTo>
                  <a:lnTo>
                    <a:pt x="5963" y="241"/>
                  </a:lnTo>
                  <a:cubicBezTo>
                    <a:pt x="5991" y="312"/>
                    <a:pt x="5941" y="358"/>
                    <a:pt x="5900" y="401"/>
                  </a:cubicBezTo>
                  <a:lnTo>
                    <a:pt x="5900" y="401"/>
                  </a:lnTo>
                  <a:cubicBezTo>
                    <a:pt x="5796" y="385"/>
                    <a:pt x="5919" y="332"/>
                    <a:pt x="5963" y="241"/>
                  </a:cubicBezTo>
                  <a:close/>
                  <a:moveTo>
                    <a:pt x="36625" y="377"/>
                  </a:moveTo>
                  <a:lnTo>
                    <a:pt x="36625" y="377"/>
                  </a:lnTo>
                  <a:cubicBezTo>
                    <a:pt x="36666" y="379"/>
                    <a:pt x="36707" y="380"/>
                    <a:pt x="36747" y="382"/>
                  </a:cubicBezTo>
                  <a:cubicBezTo>
                    <a:pt x="36749" y="386"/>
                    <a:pt x="36749" y="391"/>
                    <a:pt x="36749" y="397"/>
                  </a:cubicBezTo>
                  <a:cubicBezTo>
                    <a:pt x="36709" y="398"/>
                    <a:pt x="36668" y="401"/>
                    <a:pt x="36628" y="402"/>
                  </a:cubicBezTo>
                  <a:cubicBezTo>
                    <a:pt x="36626" y="395"/>
                    <a:pt x="36626" y="386"/>
                    <a:pt x="36625" y="377"/>
                  </a:cubicBezTo>
                  <a:close/>
                  <a:moveTo>
                    <a:pt x="42010" y="391"/>
                  </a:moveTo>
                  <a:cubicBezTo>
                    <a:pt x="42024" y="392"/>
                    <a:pt x="42041" y="392"/>
                    <a:pt x="42055" y="392"/>
                  </a:cubicBezTo>
                  <a:cubicBezTo>
                    <a:pt x="42055" y="395"/>
                    <a:pt x="42055" y="399"/>
                    <a:pt x="42054" y="402"/>
                  </a:cubicBezTo>
                  <a:cubicBezTo>
                    <a:pt x="42039" y="402"/>
                    <a:pt x="42024" y="401"/>
                    <a:pt x="42008" y="401"/>
                  </a:cubicBezTo>
                  <a:cubicBezTo>
                    <a:pt x="42008" y="398"/>
                    <a:pt x="42010" y="395"/>
                    <a:pt x="42010" y="391"/>
                  </a:cubicBezTo>
                  <a:close/>
                  <a:moveTo>
                    <a:pt x="33616" y="363"/>
                  </a:moveTo>
                  <a:cubicBezTo>
                    <a:pt x="33615" y="379"/>
                    <a:pt x="33613" y="395"/>
                    <a:pt x="33612" y="410"/>
                  </a:cubicBezTo>
                  <a:cubicBezTo>
                    <a:pt x="33605" y="411"/>
                    <a:pt x="33597" y="411"/>
                    <a:pt x="33590" y="411"/>
                  </a:cubicBezTo>
                  <a:cubicBezTo>
                    <a:pt x="33585" y="395"/>
                    <a:pt x="33581" y="379"/>
                    <a:pt x="33577" y="363"/>
                  </a:cubicBezTo>
                  <a:close/>
                  <a:moveTo>
                    <a:pt x="63724" y="397"/>
                  </a:moveTo>
                  <a:cubicBezTo>
                    <a:pt x="63749" y="398"/>
                    <a:pt x="63775" y="398"/>
                    <a:pt x="63800" y="399"/>
                  </a:cubicBezTo>
                  <a:cubicBezTo>
                    <a:pt x="63800" y="404"/>
                    <a:pt x="63802" y="408"/>
                    <a:pt x="63802" y="413"/>
                  </a:cubicBezTo>
                  <a:cubicBezTo>
                    <a:pt x="63777" y="416"/>
                    <a:pt x="63750" y="419"/>
                    <a:pt x="63724" y="422"/>
                  </a:cubicBezTo>
                  <a:cubicBezTo>
                    <a:pt x="63724" y="413"/>
                    <a:pt x="63724" y="405"/>
                    <a:pt x="63724" y="397"/>
                  </a:cubicBezTo>
                  <a:close/>
                  <a:moveTo>
                    <a:pt x="62947" y="395"/>
                  </a:moveTo>
                  <a:cubicBezTo>
                    <a:pt x="62951" y="397"/>
                    <a:pt x="62957" y="397"/>
                    <a:pt x="62962" y="397"/>
                  </a:cubicBezTo>
                  <a:cubicBezTo>
                    <a:pt x="62962" y="405"/>
                    <a:pt x="62960" y="416"/>
                    <a:pt x="62960" y="424"/>
                  </a:cubicBezTo>
                  <a:lnTo>
                    <a:pt x="62944" y="424"/>
                  </a:lnTo>
                  <a:cubicBezTo>
                    <a:pt x="62945" y="414"/>
                    <a:pt x="62945" y="405"/>
                    <a:pt x="62947" y="395"/>
                  </a:cubicBezTo>
                  <a:close/>
                  <a:moveTo>
                    <a:pt x="3388" y="355"/>
                  </a:moveTo>
                  <a:cubicBezTo>
                    <a:pt x="3424" y="355"/>
                    <a:pt x="3455" y="357"/>
                    <a:pt x="3463" y="357"/>
                  </a:cubicBezTo>
                  <a:cubicBezTo>
                    <a:pt x="3450" y="372"/>
                    <a:pt x="3434" y="391"/>
                    <a:pt x="3402" y="427"/>
                  </a:cubicBezTo>
                  <a:cubicBezTo>
                    <a:pt x="3394" y="388"/>
                    <a:pt x="3391" y="374"/>
                    <a:pt x="3388" y="355"/>
                  </a:cubicBezTo>
                  <a:close/>
                  <a:moveTo>
                    <a:pt x="16290" y="417"/>
                  </a:moveTo>
                  <a:cubicBezTo>
                    <a:pt x="16306" y="419"/>
                    <a:pt x="16321" y="419"/>
                    <a:pt x="16337" y="419"/>
                  </a:cubicBezTo>
                  <a:cubicBezTo>
                    <a:pt x="16337" y="423"/>
                    <a:pt x="16335" y="426"/>
                    <a:pt x="16335" y="429"/>
                  </a:cubicBezTo>
                  <a:cubicBezTo>
                    <a:pt x="16321" y="429"/>
                    <a:pt x="16304" y="427"/>
                    <a:pt x="16290" y="427"/>
                  </a:cubicBezTo>
                  <a:cubicBezTo>
                    <a:pt x="16290" y="424"/>
                    <a:pt x="16290" y="422"/>
                    <a:pt x="16290" y="417"/>
                  </a:cubicBezTo>
                  <a:close/>
                  <a:moveTo>
                    <a:pt x="38383" y="402"/>
                  </a:moveTo>
                  <a:cubicBezTo>
                    <a:pt x="38388" y="404"/>
                    <a:pt x="38393" y="404"/>
                    <a:pt x="38398" y="404"/>
                  </a:cubicBezTo>
                  <a:cubicBezTo>
                    <a:pt x="38398" y="413"/>
                    <a:pt x="38396" y="423"/>
                    <a:pt x="38396" y="432"/>
                  </a:cubicBezTo>
                  <a:lnTo>
                    <a:pt x="38380" y="432"/>
                  </a:lnTo>
                  <a:cubicBezTo>
                    <a:pt x="38382" y="422"/>
                    <a:pt x="38382" y="413"/>
                    <a:pt x="38383" y="402"/>
                  </a:cubicBezTo>
                  <a:close/>
                  <a:moveTo>
                    <a:pt x="5958" y="438"/>
                  </a:moveTo>
                  <a:cubicBezTo>
                    <a:pt x="5968" y="438"/>
                    <a:pt x="5963" y="449"/>
                    <a:pt x="5964" y="459"/>
                  </a:cubicBezTo>
                  <a:lnTo>
                    <a:pt x="5964" y="459"/>
                  </a:lnTo>
                  <a:cubicBezTo>
                    <a:pt x="5946" y="457"/>
                    <a:pt x="5936" y="452"/>
                    <a:pt x="5930" y="447"/>
                  </a:cubicBezTo>
                  <a:lnTo>
                    <a:pt x="5930" y="447"/>
                  </a:lnTo>
                  <a:cubicBezTo>
                    <a:pt x="5944" y="440"/>
                    <a:pt x="5953" y="438"/>
                    <a:pt x="5958" y="438"/>
                  </a:cubicBezTo>
                  <a:close/>
                  <a:moveTo>
                    <a:pt x="37734" y="438"/>
                  </a:moveTo>
                  <a:cubicBezTo>
                    <a:pt x="37740" y="439"/>
                    <a:pt x="37745" y="439"/>
                    <a:pt x="37749" y="439"/>
                  </a:cubicBezTo>
                  <a:cubicBezTo>
                    <a:pt x="37749" y="448"/>
                    <a:pt x="37748" y="458"/>
                    <a:pt x="37748" y="467"/>
                  </a:cubicBezTo>
                  <a:lnTo>
                    <a:pt x="37731" y="467"/>
                  </a:lnTo>
                  <a:cubicBezTo>
                    <a:pt x="37733" y="457"/>
                    <a:pt x="37733" y="448"/>
                    <a:pt x="37734" y="438"/>
                  </a:cubicBezTo>
                  <a:close/>
                  <a:moveTo>
                    <a:pt x="41532" y="450"/>
                  </a:moveTo>
                  <a:cubicBezTo>
                    <a:pt x="41533" y="458"/>
                    <a:pt x="41533" y="466"/>
                    <a:pt x="41535" y="475"/>
                  </a:cubicBezTo>
                  <a:cubicBezTo>
                    <a:pt x="41510" y="473"/>
                    <a:pt x="41483" y="473"/>
                    <a:pt x="41458" y="472"/>
                  </a:cubicBezTo>
                  <a:cubicBezTo>
                    <a:pt x="41457" y="467"/>
                    <a:pt x="41457" y="463"/>
                    <a:pt x="41455" y="458"/>
                  </a:cubicBezTo>
                  <a:cubicBezTo>
                    <a:pt x="41480" y="455"/>
                    <a:pt x="41507" y="452"/>
                    <a:pt x="41532" y="450"/>
                  </a:cubicBezTo>
                  <a:close/>
                  <a:moveTo>
                    <a:pt x="40561" y="447"/>
                  </a:moveTo>
                  <a:cubicBezTo>
                    <a:pt x="40559" y="457"/>
                    <a:pt x="40559" y="466"/>
                    <a:pt x="40558" y="476"/>
                  </a:cubicBezTo>
                  <a:cubicBezTo>
                    <a:pt x="40553" y="476"/>
                    <a:pt x="40547" y="475"/>
                    <a:pt x="40543" y="475"/>
                  </a:cubicBezTo>
                  <a:cubicBezTo>
                    <a:pt x="40543" y="466"/>
                    <a:pt x="40544" y="457"/>
                    <a:pt x="40546" y="447"/>
                  </a:cubicBezTo>
                  <a:close/>
                  <a:moveTo>
                    <a:pt x="1539" y="467"/>
                  </a:moveTo>
                  <a:cubicBezTo>
                    <a:pt x="1555" y="467"/>
                    <a:pt x="1570" y="467"/>
                    <a:pt x="1585" y="469"/>
                  </a:cubicBezTo>
                  <a:cubicBezTo>
                    <a:pt x="1585" y="472"/>
                    <a:pt x="1585" y="475"/>
                    <a:pt x="1585" y="477"/>
                  </a:cubicBezTo>
                  <a:cubicBezTo>
                    <a:pt x="1569" y="477"/>
                    <a:pt x="1554" y="477"/>
                    <a:pt x="1538" y="476"/>
                  </a:cubicBezTo>
                  <a:cubicBezTo>
                    <a:pt x="1539" y="473"/>
                    <a:pt x="1539" y="470"/>
                    <a:pt x="1539" y="467"/>
                  </a:cubicBezTo>
                  <a:close/>
                  <a:moveTo>
                    <a:pt x="36366" y="450"/>
                  </a:moveTo>
                  <a:cubicBezTo>
                    <a:pt x="36366" y="460"/>
                    <a:pt x="36365" y="469"/>
                    <a:pt x="36365" y="477"/>
                  </a:cubicBezTo>
                  <a:lnTo>
                    <a:pt x="36348" y="477"/>
                  </a:lnTo>
                  <a:cubicBezTo>
                    <a:pt x="36350" y="469"/>
                    <a:pt x="36350" y="458"/>
                    <a:pt x="36351" y="450"/>
                  </a:cubicBezTo>
                  <a:close/>
                  <a:moveTo>
                    <a:pt x="4255" y="374"/>
                  </a:moveTo>
                  <a:cubicBezTo>
                    <a:pt x="4252" y="405"/>
                    <a:pt x="4249" y="433"/>
                    <a:pt x="4246" y="479"/>
                  </a:cubicBezTo>
                  <a:cubicBezTo>
                    <a:pt x="4217" y="436"/>
                    <a:pt x="4199" y="410"/>
                    <a:pt x="4178" y="380"/>
                  </a:cubicBezTo>
                  <a:cubicBezTo>
                    <a:pt x="4202" y="377"/>
                    <a:pt x="4223" y="376"/>
                    <a:pt x="4255" y="374"/>
                  </a:cubicBezTo>
                  <a:close/>
                  <a:moveTo>
                    <a:pt x="32225" y="424"/>
                  </a:moveTo>
                  <a:lnTo>
                    <a:pt x="32220" y="482"/>
                  </a:lnTo>
                  <a:cubicBezTo>
                    <a:pt x="32213" y="482"/>
                    <a:pt x="32205" y="482"/>
                    <a:pt x="32197" y="480"/>
                  </a:cubicBezTo>
                  <a:cubicBezTo>
                    <a:pt x="32198" y="463"/>
                    <a:pt x="32200" y="444"/>
                    <a:pt x="32201" y="424"/>
                  </a:cubicBezTo>
                  <a:close/>
                  <a:moveTo>
                    <a:pt x="2507" y="467"/>
                  </a:moveTo>
                  <a:cubicBezTo>
                    <a:pt x="2538" y="469"/>
                    <a:pt x="2569" y="470"/>
                    <a:pt x="2598" y="472"/>
                  </a:cubicBezTo>
                  <a:cubicBezTo>
                    <a:pt x="2598" y="476"/>
                    <a:pt x="2598" y="480"/>
                    <a:pt x="2598" y="485"/>
                  </a:cubicBezTo>
                  <a:cubicBezTo>
                    <a:pt x="2567" y="485"/>
                    <a:pt x="2537" y="483"/>
                    <a:pt x="2506" y="482"/>
                  </a:cubicBezTo>
                  <a:cubicBezTo>
                    <a:pt x="2506" y="477"/>
                    <a:pt x="2507" y="473"/>
                    <a:pt x="2507" y="467"/>
                  </a:cubicBezTo>
                  <a:close/>
                  <a:moveTo>
                    <a:pt x="40205" y="473"/>
                  </a:moveTo>
                  <a:cubicBezTo>
                    <a:pt x="40219" y="473"/>
                    <a:pt x="40235" y="475"/>
                    <a:pt x="40252" y="475"/>
                  </a:cubicBezTo>
                  <a:cubicBezTo>
                    <a:pt x="40252" y="477"/>
                    <a:pt x="40250" y="480"/>
                    <a:pt x="40250" y="485"/>
                  </a:cubicBezTo>
                  <a:cubicBezTo>
                    <a:pt x="40235" y="483"/>
                    <a:pt x="40219" y="483"/>
                    <a:pt x="40205" y="483"/>
                  </a:cubicBezTo>
                  <a:cubicBezTo>
                    <a:pt x="40205" y="480"/>
                    <a:pt x="40205" y="476"/>
                    <a:pt x="40205" y="473"/>
                  </a:cubicBezTo>
                  <a:close/>
                  <a:moveTo>
                    <a:pt x="46827" y="457"/>
                  </a:moveTo>
                  <a:cubicBezTo>
                    <a:pt x="46827" y="466"/>
                    <a:pt x="46825" y="476"/>
                    <a:pt x="46825" y="485"/>
                  </a:cubicBezTo>
                  <a:lnTo>
                    <a:pt x="46809" y="485"/>
                  </a:lnTo>
                  <a:cubicBezTo>
                    <a:pt x="46810" y="475"/>
                    <a:pt x="46810" y="466"/>
                    <a:pt x="46812" y="457"/>
                  </a:cubicBezTo>
                  <a:close/>
                  <a:moveTo>
                    <a:pt x="36803" y="355"/>
                  </a:moveTo>
                  <a:lnTo>
                    <a:pt x="36803" y="355"/>
                  </a:lnTo>
                  <a:cubicBezTo>
                    <a:pt x="36844" y="357"/>
                    <a:pt x="36881" y="358"/>
                    <a:pt x="36927" y="360"/>
                  </a:cubicBezTo>
                  <a:lnTo>
                    <a:pt x="36928" y="360"/>
                  </a:lnTo>
                  <a:cubicBezTo>
                    <a:pt x="36931" y="369"/>
                    <a:pt x="36938" y="386"/>
                    <a:pt x="36946" y="402"/>
                  </a:cubicBezTo>
                  <a:cubicBezTo>
                    <a:pt x="36971" y="410"/>
                    <a:pt x="36997" y="417"/>
                    <a:pt x="37021" y="424"/>
                  </a:cubicBezTo>
                  <a:cubicBezTo>
                    <a:pt x="37002" y="447"/>
                    <a:pt x="36983" y="469"/>
                    <a:pt x="36963" y="491"/>
                  </a:cubicBezTo>
                  <a:cubicBezTo>
                    <a:pt x="36912" y="448"/>
                    <a:pt x="36862" y="405"/>
                    <a:pt x="36803" y="355"/>
                  </a:cubicBezTo>
                  <a:close/>
                  <a:moveTo>
                    <a:pt x="32831" y="483"/>
                  </a:moveTo>
                  <a:cubicBezTo>
                    <a:pt x="32845" y="485"/>
                    <a:pt x="32860" y="485"/>
                    <a:pt x="32876" y="485"/>
                  </a:cubicBezTo>
                  <a:cubicBezTo>
                    <a:pt x="32876" y="488"/>
                    <a:pt x="32876" y="492"/>
                    <a:pt x="32876" y="495"/>
                  </a:cubicBezTo>
                  <a:cubicBezTo>
                    <a:pt x="32860" y="494"/>
                    <a:pt x="32844" y="494"/>
                    <a:pt x="32829" y="494"/>
                  </a:cubicBezTo>
                  <a:cubicBezTo>
                    <a:pt x="32829" y="491"/>
                    <a:pt x="32831" y="486"/>
                    <a:pt x="32831" y="483"/>
                  </a:cubicBezTo>
                  <a:close/>
                  <a:moveTo>
                    <a:pt x="37845" y="470"/>
                  </a:moveTo>
                  <a:cubicBezTo>
                    <a:pt x="37842" y="484"/>
                    <a:pt x="37834" y="490"/>
                    <a:pt x="37826" y="497"/>
                  </a:cubicBezTo>
                  <a:cubicBezTo>
                    <a:pt x="37821" y="492"/>
                    <a:pt x="37815" y="489"/>
                    <a:pt x="37811" y="486"/>
                  </a:cubicBezTo>
                  <a:cubicBezTo>
                    <a:pt x="37822" y="481"/>
                    <a:pt x="37834" y="476"/>
                    <a:pt x="37845" y="470"/>
                  </a:cubicBezTo>
                  <a:close/>
                  <a:moveTo>
                    <a:pt x="63660" y="405"/>
                  </a:moveTo>
                  <a:cubicBezTo>
                    <a:pt x="63657" y="450"/>
                    <a:pt x="63654" y="475"/>
                    <a:pt x="63652" y="507"/>
                  </a:cubicBezTo>
                  <a:cubicBezTo>
                    <a:pt x="63616" y="501"/>
                    <a:pt x="63593" y="497"/>
                    <a:pt x="63547" y="489"/>
                  </a:cubicBezTo>
                  <a:cubicBezTo>
                    <a:pt x="63587" y="460"/>
                    <a:pt x="63615" y="439"/>
                    <a:pt x="63660" y="405"/>
                  </a:cubicBezTo>
                  <a:close/>
                  <a:moveTo>
                    <a:pt x="38498" y="502"/>
                  </a:moveTo>
                  <a:cubicBezTo>
                    <a:pt x="38513" y="502"/>
                    <a:pt x="38529" y="502"/>
                    <a:pt x="38544" y="504"/>
                  </a:cubicBezTo>
                  <a:cubicBezTo>
                    <a:pt x="38542" y="507"/>
                    <a:pt x="38542" y="510"/>
                    <a:pt x="38542" y="513"/>
                  </a:cubicBezTo>
                  <a:cubicBezTo>
                    <a:pt x="38527" y="513"/>
                    <a:pt x="38511" y="511"/>
                    <a:pt x="38496" y="511"/>
                  </a:cubicBezTo>
                  <a:cubicBezTo>
                    <a:pt x="38496" y="508"/>
                    <a:pt x="38496" y="505"/>
                    <a:pt x="38498" y="502"/>
                  </a:cubicBezTo>
                  <a:close/>
                  <a:moveTo>
                    <a:pt x="37940" y="441"/>
                  </a:moveTo>
                  <a:lnTo>
                    <a:pt x="37940" y="442"/>
                  </a:lnTo>
                  <a:cubicBezTo>
                    <a:pt x="37942" y="463"/>
                    <a:pt x="37943" y="477"/>
                    <a:pt x="37948" y="517"/>
                  </a:cubicBezTo>
                  <a:cubicBezTo>
                    <a:pt x="37911" y="494"/>
                    <a:pt x="37889" y="480"/>
                    <a:pt x="37866" y="465"/>
                  </a:cubicBezTo>
                  <a:lnTo>
                    <a:pt x="37866" y="465"/>
                  </a:lnTo>
                  <a:cubicBezTo>
                    <a:pt x="37884" y="447"/>
                    <a:pt x="37908" y="445"/>
                    <a:pt x="37940" y="441"/>
                  </a:cubicBezTo>
                  <a:close/>
                  <a:moveTo>
                    <a:pt x="5965" y="463"/>
                  </a:moveTo>
                  <a:cubicBezTo>
                    <a:pt x="6001" y="482"/>
                    <a:pt x="6001" y="500"/>
                    <a:pt x="6003" y="517"/>
                  </a:cubicBezTo>
                  <a:cubicBezTo>
                    <a:pt x="5993" y="519"/>
                    <a:pt x="5982" y="519"/>
                    <a:pt x="5973" y="519"/>
                  </a:cubicBezTo>
                  <a:cubicBezTo>
                    <a:pt x="5967" y="501"/>
                    <a:pt x="5965" y="482"/>
                    <a:pt x="5960" y="463"/>
                  </a:cubicBezTo>
                  <a:close/>
                  <a:moveTo>
                    <a:pt x="62569" y="467"/>
                  </a:moveTo>
                  <a:cubicBezTo>
                    <a:pt x="62576" y="467"/>
                    <a:pt x="62583" y="469"/>
                    <a:pt x="62591" y="469"/>
                  </a:cubicBezTo>
                  <a:cubicBezTo>
                    <a:pt x="62589" y="486"/>
                    <a:pt x="62588" y="505"/>
                    <a:pt x="62586" y="525"/>
                  </a:cubicBezTo>
                  <a:lnTo>
                    <a:pt x="62564" y="525"/>
                  </a:lnTo>
                  <a:cubicBezTo>
                    <a:pt x="62566" y="505"/>
                    <a:pt x="62567" y="486"/>
                    <a:pt x="62569" y="467"/>
                  </a:cubicBezTo>
                  <a:close/>
                  <a:moveTo>
                    <a:pt x="48312" y="516"/>
                  </a:moveTo>
                  <a:cubicBezTo>
                    <a:pt x="48327" y="516"/>
                    <a:pt x="48343" y="517"/>
                    <a:pt x="48358" y="517"/>
                  </a:cubicBezTo>
                  <a:cubicBezTo>
                    <a:pt x="48358" y="520"/>
                    <a:pt x="48358" y="523"/>
                    <a:pt x="48358" y="526"/>
                  </a:cubicBezTo>
                  <a:lnTo>
                    <a:pt x="48311" y="526"/>
                  </a:lnTo>
                  <a:cubicBezTo>
                    <a:pt x="48311" y="522"/>
                    <a:pt x="48312" y="519"/>
                    <a:pt x="48312" y="516"/>
                  </a:cubicBezTo>
                  <a:close/>
                  <a:moveTo>
                    <a:pt x="796" y="527"/>
                  </a:moveTo>
                  <a:cubicBezTo>
                    <a:pt x="812" y="527"/>
                    <a:pt x="827" y="529"/>
                    <a:pt x="842" y="529"/>
                  </a:cubicBezTo>
                  <a:cubicBezTo>
                    <a:pt x="842" y="532"/>
                    <a:pt x="842" y="535"/>
                    <a:pt x="842" y="538"/>
                  </a:cubicBezTo>
                  <a:cubicBezTo>
                    <a:pt x="827" y="538"/>
                    <a:pt x="811" y="538"/>
                    <a:pt x="796" y="536"/>
                  </a:cubicBezTo>
                  <a:cubicBezTo>
                    <a:pt x="796" y="533"/>
                    <a:pt x="796" y="530"/>
                    <a:pt x="796" y="527"/>
                  </a:cubicBezTo>
                  <a:close/>
                  <a:moveTo>
                    <a:pt x="42052" y="530"/>
                  </a:moveTo>
                  <a:cubicBezTo>
                    <a:pt x="42077" y="530"/>
                    <a:pt x="42102" y="532"/>
                    <a:pt x="42127" y="532"/>
                  </a:cubicBezTo>
                  <a:lnTo>
                    <a:pt x="42129" y="532"/>
                  </a:lnTo>
                  <a:cubicBezTo>
                    <a:pt x="42129" y="536"/>
                    <a:pt x="42129" y="542"/>
                    <a:pt x="42130" y="547"/>
                  </a:cubicBezTo>
                  <a:cubicBezTo>
                    <a:pt x="42104" y="550"/>
                    <a:pt x="42079" y="551"/>
                    <a:pt x="42052" y="554"/>
                  </a:cubicBezTo>
                  <a:cubicBezTo>
                    <a:pt x="42052" y="547"/>
                    <a:pt x="42052" y="538"/>
                    <a:pt x="42052" y="530"/>
                  </a:cubicBezTo>
                  <a:close/>
                  <a:moveTo>
                    <a:pt x="39632" y="530"/>
                  </a:moveTo>
                  <a:cubicBezTo>
                    <a:pt x="39631" y="539"/>
                    <a:pt x="39629" y="550"/>
                    <a:pt x="39629" y="558"/>
                  </a:cubicBezTo>
                  <a:lnTo>
                    <a:pt x="39613" y="558"/>
                  </a:lnTo>
                  <a:cubicBezTo>
                    <a:pt x="39615" y="550"/>
                    <a:pt x="39616" y="539"/>
                    <a:pt x="39616" y="530"/>
                  </a:cubicBezTo>
                  <a:close/>
                  <a:moveTo>
                    <a:pt x="1532" y="552"/>
                  </a:moveTo>
                  <a:cubicBezTo>
                    <a:pt x="1546" y="552"/>
                    <a:pt x="1563" y="552"/>
                    <a:pt x="1577" y="554"/>
                  </a:cubicBezTo>
                  <a:cubicBezTo>
                    <a:pt x="1577" y="557"/>
                    <a:pt x="1577" y="560"/>
                    <a:pt x="1577" y="563"/>
                  </a:cubicBezTo>
                  <a:cubicBezTo>
                    <a:pt x="1561" y="563"/>
                    <a:pt x="1546" y="561"/>
                    <a:pt x="1532" y="561"/>
                  </a:cubicBezTo>
                  <a:cubicBezTo>
                    <a:pt x="1532" y="558"/>
                    <a:pt x="1532" y="555"/>
                    <a:pt x="1532" y="552"/>
                  </a:cubicBezTo>
                  <a:close/>
                  <a:moveTo>
                    <a:pt x="3135" y="516"/>
                  </a:moveTo>
                  <a:lnTo>
                    <a:pt x="3135" y="516"/>
                  </a:lnTo>
                  <a:cubicBezTo>
                    <a:pt x="3148" y="542"/>
                    <a:pt x="3153" y="564"/>
                    <a:pt x="3116" y="564"/>
                  </a:cubicBezTo>
                  <a:cubicBezTo>
                    <a:pt x="3099" y="564"/>
                    <a:pt x="3075" y="560"/>
                    <a:pt x="3038" y="550"/>
                  </a:cubicBezTo>
                  <a:cubicBezTo>
                    <a:pt x="3077" y="536"/>
                    <a:pt x="3104" y="526"/>
                    <a:pt x="3135" y="516"/>
                  </a:cubicBezTo>
                  <a:close/>
                  <a:moveTo>
                    <a:pt x="1623" y="555"/>
                  </a:moveTo>
                  <a:cubicBezTo>
                    <a:pt x="1639" y="555"/>
                    <a:pt x="1654" y="557"/>
                    <a:pt x="1670" y="557"/>
                  </a:cubicBezTo>
                  <a:cubicBezTo>
                    <a:pt x="1669" y="560"/>
                    <a:pt x="1669" y="563"/>
                    <a:pt x="1669" y="566"/>
                  </a:cubicBezTo>
                  <a:cubicBezTo>
                    <a:pt x="1654" y="566"/>
                    <a:pt x="1638" y="566"/>
                    <a:pt x="1623" y="564"/>
                  </a:cubicBezTo>
                  <a:cubicBezTo>
                    <a:pt x="1623" y="561"/>
                    <a:pt x="1623" y="558"/>
                    <a:pt x="1623" y="555"/>
                  </a:cubicBezTo>
                  <a:close/>
                  <a:moveTo>
                    <a:pt x="42397" y="536"/>
                  </a:moveTo>
                  <a:cubicBezTo>
                    <a:pt x="42395" y="547"/>
                    <a:pt x="42394" y="555"/>
                    <a:pt x="42394" y="566"/>
                  </a:cubicBezTo>
                  <a:lnTo>
                    <a:pt x="42378" y="566"/>
                  </a:lnTo>
                  <a:cubicBezTo>
                    <a:pt x="42379" y="555"/>
                    <a:pt x="42380" y="547"/>
                    <a:pt x="42380" y="536"/>
                  </a:cubicBezTo>
                  <a:close/>
                  <a:moveTo>
                    <a:pt x="43502" y="545"/>
                  </a:moveTo>
                  <a:cubicBezTo>
                    <a:pt x="43500" y="555"/>
                    <a:pt x="43500" y="564"/>
                    <a:pt x="43499" y="575"/>
                  </a:cubicBezTo>
                  <a:lnTo>
                    <a:pt x="43499" y="573"/>
                  </a:lnTo>
                  <a:lnTo>
                    <a:pt x="43484" y="573"/>
                  </a:lnTo>
                  <a:cubicBezTo>
                    <a:pt x="43484" y="564"/>
                    <a:pt x="43485" y="554"/>
                    <a:pt x="43485" y="545"/>
                  </a:cubicBezTo>
                  <a:close/>
                  <a:moveTo>
                    <a:pt x="37801" y="561"/>
                  </a:moveTo>
                  <a:cubicBezTo>
                    <a:pt x="37831" y="563"/>
                    <a:pt x="37862" y="563"/>
                    <a:pt x="37893" y="564"/>
                  </a:cubicBezTo>
                  <a:cubicBezTo>
                    <a:pt x="37892" y="569"/>
                    <a:pt x="37892" y="575"/>
                    <a:pt x="37892" y="579"/>
                  </a:cubicBezTo>
                  <a:cubicBezTo>
                    <a:pt x="37861" y="577"/>
                    <a:pt x="37830" y="576"/>
                    <a:pt x="37799" y="576"/>
                  </a:cubicBezTo>
                  <a:cubicBezTo>
                    <a:pt x="37801" y="570"/>
                    <a:pt x="37801" y="566"/>
                    <a:pt x="37801" y="561"/>
                  </a:cubicBezTo>
                  <a:close/>
                  <a:moveTo>
                    <a:pt x="58446" y="569"/>
                  </a:moveTo>
                  <a:cubicBezTo>
                    <a:pt x="58461" y="569"/>
                    <a:pt x="58477" y="570"/>
                    <a:pt x="58492" y="570"/>
                  </a:cubicBezTo>
                  <a:cubicBezTo>
                    <a:pt x="58492" y="573"/>
                    <a:pt x="58492" y="576"/>
                    <a:pt x="58492" y="579"/>
                  </a:cubicBezTo>
                  <a:cubicBezTo>
                    <a:pt x="58476" y="579"/>
                    <a:pt x="58461" y="579"/>
                    <a:pt x="58445" y="577"/>
                  </a:cubicBezTo>
                  <a:cubicBezTo>
                    <a:pt x="58446" y="575"/>
                    <a:pt x="58446" y="572"/>
                    <a:pt x="58446" y="569"/>
                  </a:cubicBezTo>
                  <a:close/>
                  <a:moveTo>
                    <a:pt x="59154" y="554"/>
                  </a:moveTo>
                  <a:cubicBezTo>
                    <a:pt x="59160" y="554"/>
                    <a:pt x="59164" y="555"/>
                    <a:pt x="59170" y="555"/>
                  </a:cubicBezTo>
                  <a:cubicBezTo>
                    <a:pt x="59169" y="564"/>
                    <a:pt x="59169" y="573"/>
                    <a:pt x="59167" y="583"/>
                  </a:cubicBezTo>
                  <a:lnTo>
                    <a:pt x="59151" y="583"/>
                  </a:lnTo>
                  <a:cubicBezTo>
                    <a:pt x="59153" y="573"/>
                    <a:pt x="59153" y="564"/>
                    <a:pt x="59154" y="554"/>
                  </a:cubicBezTo>
                  <a:close/>
                  <a:moveTo>
                    <a:pt x="4111" y="561"/>
                  </a:moveTo>
                  <a:cubicBezTo>
                    <a:pt x="4121" y="579"/>
                    <a:pt x="4113" y="590"/>
                    <a:pt x="4084" y="590"/>
                  </a:cubicBezTo>
                  <a:cubicBezTo>
                    <a:pt x="4067" y="590"/>
                    <a:pt x="4044" y="586"/>
                    <a:pt x="4012" y="579"/>
                  </a:cubicBezTo>
                  <a:cubicBezTo>
                    <a:pt x="4048" y="573"/>
                    <a:pt x="4081" y="567"/>
                    <a:pt x="4111" y="561"/>
                  </a:cubicBezTo>
                  <a:close/>
                  <a:moveTo>
                    <a:pt x="35492" y="536"/>
                  </a:moveTo>
                  <a:lnTo>
                    <a:pt x="35492" y="536"/>
                  </a:lnTo>
                  <a:cubicBezTo>
                    <a:pt x="35535" y="538"/>
                    <a:pt x="35554" y="539"/>
                    <a:pt x="35569" y="539"/>
                  </a:cubicBezTo>
                  <a:cubicBezTo>
                    <a:pt x="35551" y="554"/>
                    <a:pt x="35530" y="570"/>
                    <a:pt x="35504" y="592"/>
                  </a:cubicBezTo>
                  <a:cubicBezTo>
                    <a:pt x="35501" y="575"/>
                    <a:pt x="35498" y="561"/>
                    <a:pt x="35492" y="536"/>
                  </a:cubicBezTo>
                  <a:close/>
                  <a:moveTo>
                    <a:pt x="38062" y="563"/>
                  </a:moveTo>
                  <a:cubicBezTo>
                    <a:pt x="38061" y="573"/>
                    <a:pt x="38061" y="582"/>
                    <a:pt x="38059" y="592"/>
                  </a:cubicBezTo>
                  <a:cubicBezTo>
                    <a:pt x="38055" y="592"/>
                    <a:pt x="38049" y="592"/>
                    <a:pt x="38043" y="591"/>
                  </a:cubicBezTo>
                  <a:cubicBezTo>
                    <a:pt x="38045" y="582"/>
                    <a:pt x="38046" y="573"/>
                    <a:pt x="38046" y="563"/>
                  </a:cubicBezTo>
                  <a:close/>
                  <a:moveTo>
                    <a:pt x="18853" y="554"/>
                  </a:moveTo>
                  <a:cubicBezTo>
                    <a:pt x="18851" y="570"/>
                    <a:pt x="18850" y="585"/>
                    <a:pt x="18848" y="601"/>
                  </a:cubicBezTo>
                  <a:cubicBezTo>
                    <a:pt x="18841" y="601"/>
                    <a:pt x="18833" y="603"/>
                    <a:pt x="18826" y="603"/>
                  </a:cubicBezTo>
                  <a:cubicBezTo>
                    <a:pt x="18822" y="586"/>
                    <a:pt x="18817" y="572"/>
                    <a:pt x="18811" y="555"/>
                  </a:cubicBezTo>
                  <a:cubicBezTo>
                    <a:pt x="18826" y="555"/>
                    <a:pt x="18839" y="554"/>
                    <a:pt x="18853" y="554"/>
                  </a:cubicBezTo>
                  <a:close/>
                  <a:moveTo>
                    <a:pt x="40227" y="579"/>
                  </a:moveTo>
                  <a:cubicBezTo>
                    <a:pt x="40225" y="588"/>
                    <a:pt x="40225" y="598"/>
                    <a:pt x="40224" y="607"/>
                  </a:cubicBezTo>
                  <a:lnTo>
                    <a:pt x="40209" y="607"/>
                  </a:lnTo>
                  <a:cubicBezTo>
                    <a:pt x="40209" y="597"/>
                    <a:pt x="40210" y="588"/>
                    <a:pt x="40210" y="579"/>
                  </a:cubicBezTo>
                  <a:close/>
                  <a:moveTo>
                    <a:pt x="37428" y="608"/>
                  </a:moveTo>
                  <a:cubicBezTo>
                    <a:pt x="37443" y="610"/>
                    <a:pt x="37458" y="610"/>
                    <a:pt x="37474" y="610"/>
                  </a:cubicBezTo>
                  <a:cubicBezTo>
                    <a:pt x="37474" y="613"/>
                    <a:pt x="37474" y="616"/>
                    <a:pt x="37472" y="620"/>
                  </a:cubicBezTo>
                  <a:cubicBezTo>
                    <a:pt x="37458" y="619"/>
                    <a:pt x="37442" y="619"/>
                    <a:pt x="37427" y="619"/>
                  </a:cubicBezTo>
                  <a:cubicBezTo>
                    <a:pt x="37427" y="616"/>
                    <a:pt x="37427" y="611"/>
                    <a:pt x="37428" y="608"/>
                  </a:cubicBezTo>
                  <a:close/>
                  <a:moveTo>
                    <a:pt x="63057" y="536"/>
                  </a:moveTo>
                  <a:cubicBezTo>
                    <a:pt x="63028" y="570"/>
                    <a:pt x="63006" y="598"/>
                    <a:pt x="62985" y="625"/>
                  </a:cubicBezTo>
                  <a:cubicBezTo>
                    <a:pt x="62978" y="620"/>
                    <a:pt x="62970" y="617"/>
                    <a:pt x="62963" y="613"/>
                  </a:cubicBezTo>
                  <a:cubicBezTo>
                    <a:pt x="62964" y="592"/>
                    <a:pt x="62966" y="570"/>
                    <a:pt x="62969" y="544"/>
                  </a:cubicBezTo>
                  <a:cubicBezTo>
                    <a:pt x="62991" y="542"/>
                    <a:pt x="63012" y="541"/>
                    <a:pt x="63057" y="536"/>
                  </a:cubicBezTo>
                  <a:close/>
                  <a:moveTo>
                    <a:pt x="38661" y="610"/>
                  </a:moveTo>
                  <a:cubicBezTo>
                    <a:pt x="38661" y="619"/>
                    <a:pt x="38661" y="626"/>
                    <a:pt x="38663" y="635"/>
                  </a:cubicBezTo>
                  <a:cubicBezTo>
                    <a:pt x="38636" y="633"/>
                    <a:pt x="38611" y="633"/>
                    <a:pt x="38586" y="632"/>
                  </a:cubicBezTo>
                  <a:cubicBezTo>
                    <a:pt x="38585" y="628"/>
                    <a:pt x="38585" y="623"/>
                    <a:pt x="38583" y="619"/>
                  </a:cubicBezTo>
                  <a:cubicBezTo>
                    <a:pt x="38610" y="616"/>
                    <a:pt x="38635" y="613"/>
                    <a:pt x="38661" y="610"/>
                  </a:cubicBezTo>
                  <a:close/>
                  <a:moveTo>
                    <a:pt x="62864" y="630"/>
                  </a:moveTo>
                  <a:cubicBezTo>
                    <a:pt x="62881" y="630"/>
                    <a:pt x="62895" y="632"/>
                    <a:pt x="62910" y="632"/>
                  </a:cubicBezTo>
                  <a:cubicBezTo>
                    <a:pt x="62910" y="635"/>
                    <a:pt x="62910" y="638"/>
                    <a:pt x="62910" y="641"/>
                  </a:cubicBezTo>
                  <a:cubicBezTo>
                    <a:pt x="62895" y="641"/>
                    <a:pt x="62879" y="641"/>
                    <a:pt x="62864" y="639"/>
                  </a:cubicBezTo>
                  <a:cubicBezTo>
                    <a:pt x="62864" y="636"/>
                    <a:pt x="62864" y="633"/>
                    <a:pt x="62864" y="630"/>
                  </a:cubicBezTo>
                  <a:close/>
                  <a:moveTo>
                    <a:pt x="32295" y="628"/>
                  </a:moveTo>
                  <a:cubicBezTo>
                    <a:pt x="32294" y="638"/>
                    <a:pt x="32294" y="647"/>
                    <a:pt x="32292" y="657"/>
                  </a:cubicBezTo>
                  <a:cubicBezTo>
                    <a:pt x="32288" y="657"/>
                    <a:pt x="32282" y="657"/>
                    <a:pt x="32278" y="655"/>
                  </a:cubicBezTo>
                  <a:cubicBezTo>
                    <a:pt x="32278" y="647"/>
                    <a:pt x="32279" y="638"/>
                    <a:pt x="32279" y="628"/>
                  </a:cubicBezTo>
                  <a:close/>
                  <a:moveTo>
                    <a:pt x="49623" y="635"/>
                  </a:moveTo>
                  <a:cubicBezTo>
                    <a:pt x="49622" y="645"/>
                    <a:pt x="49622" y="654"/>
                    <a:pt x="49620" y="664"/>
                  </a:cubicBezTo>
                  <a:cubicBezTo>
                    <a:pt x="49615" y="664"/>
                    <a:pt x="49610" y="664"/>
                    <a:pt x="49604" y="663"/>
                  </a:cubicBezTo>
                  <a:cubicBezTo>
                    <a:pt x="49606" y="654"/>
                    <a:pt x="49607" y="644"/>
                    <a:pt x="49607" y="635"/>
                  </a:cubicBezTo>
                  <a:close/>
                  <a:moveTo>
                    <a:pt x="49207" y="650"/>
                  </a:moveTo>
                  <a:cubicBezTo>
                    <a:pt x="49206" y="660"/>
                    <a:pt x="49206" y="669"/>
                    <a:pt x="49204" y="679"/>
                  </a:cubicBezTo>
                  <a:cubicBezTo>
                    <a:pt x="49200" y="679"/>
                    <a:pt x="49194" y="678"/>
                    <a:pt x="49189" y="678"/>
                  </a:cubicBezTo>
                  <a:cubicBezTo>
                    <a:pt x="49189" y="669"/>
                    <a:pt x="49191" y="658"/>
                    <a:pt x="49191" y="650"/>
                  </a:cubicBezTo>
                  <a:close/>
                  <a:moveTo>
                    <a:pt x="63406" y="638"/>
                  </a:moveTo>
                  <a:cubicBezTo>
                    <a:pt x="63404" y="657"/>
                    <a:pt x="63403" y="676"/>
                    <a:pt x="63401" y="695"/>
                  </a:cubicBezTo>
                  <a:cubicBezTo>
                    <a:pt x="63394" y="695"/>
                    <a:pt x="63387" y="694"/>
                    <a:pt x="63379" y="694"/>
                  </a:cubicBezTo>
                  <a:cubicBezTo>
                    <a:pt x="63381" y="675"/>
                    <a:pt x="63382" y="657"/>
                    <a:pt x="63384" y="638"/>
                  </a:cubicBezTo>
                  <a:close/>
                  <a:moveTo>
                    <a:pt x="28757" y="691"/>
                  </a:moveTo>
                  <a:cubicBezTo>
                    <a:pt x="28772" y="691"/>
                    <a:pt x="28788" y="692"/>
                    <a:pt x="28802" y="692"/>
                  </a:cubicBezTo>
                  <a:cubicBezTo>
                    <a:pt x="28802" y="695"/>
                    <a:pt x="28802" y="698"/>
                    <a:pt x="28802" y="701"/>
                  </a:cubicBezTo>
                  <a:cubicBezTo>
                    <a:pt x="28786" y="701"/>
                    <a:pt x="28772" y="701"/>
                    <a:pt x="28755" y="700"/>
                  </a:cubicBezTo>
                  <a:cubicBezTo>
                    <a:pt x="28757" y="697"/>
                    <a:pt x="28757" y="694"/>
                    <a:pt x="28757" y="691"/>
                  </a:cubicBezTo>
                  <a:close/>
                  <a:moveTo>
                    <a:pt x="40508" y="711"/>
                  </a:moveTo>
                  <a:cubicBezTo>
                    <a:pt x="40522" y="713"/>
                    <a:pt x="40537" y="713"/>
                    <a:pt x="40553" y="713"/>
                  </a:cubicBezTo>
                  <a:cubicBezTo>
                    <a:pt x="40553" y="716"/>
                    <a:pt x="40552" y="719"/>
                    <a:pt x="40552" y="723"/>
                  </a:cubicBezTo>
                  <a:cubicBezTo>
                    <a:pt x="40537" y="722"/>
                    <a:pt x="40521" y="722"/>
                    <a:pt x="40506" y="722"/>
                  </a:cubicBezTo>
                  <a:lnTo>
                    <a:pt x="40506" y="720"/>
                  </a:lnTo>
                  <a:cubicBezTo>
                    <a:pt x="40506" y="717"/>
                    <a:pt x="40506" y="714"/>
                    <a:pt x="40508" y="711"/>
                  </a:cubicBezTo>
                  <a:close/>
                  <a:moveTo>
                    <a:pt x="42779" y="720"/>
                  </a:moveTo>
                  <a:cubicBezTo>
                    <a:pt x="42785" y="720"/>
                    <a:pt x="42789" y="722"/>
                    <a:pt x="42794" y="722"/>
                  </a:cubicBezTo>
                  <a:cubicBezTo>
                    <a:pt x="42794" y="731"/>
                    <a:pt x="42792" y="739"/>
                    <a:pt x="42792" y="750"/>
                  </a:cubicBezTo>
                  <a:lnTo>
                    <a:pt x="42776" y="750"/>
                  </a:lnTo>
                  <a:cubicBezTo>
                    <a:pt x="42778" y="739"/>
                    <a:pt x="42779" y="731"/>
                    <a:pt x="42779" y="720"/>
                  </a:cubicBezTo>
                  <a:close/>
                  <a:moveTo>
                    <a:pt x="62199" y="713"/>
                  </a:moveTo>
                  <a:cubicBezTo>
                    <a:pt x="62203" y="728"/>
                    <a:pt x="62206" y="743"/>
                    <a:pt x="62210" y="757"/>
                  </a:cubicBezTo>
                  <a:lnTo>
                    <a:pt x="62210" y="757"/>
                  </a:lnTo>
                  <a:cubicBezTo>
                    <a:pt x="62171" y="747"/>
                    <a:pt x="62170" y="731"/>
                    <a:pt x="62170" y="714"/>
                  </a:cubicBezTo>
                  <a:cubicBezTo>
                    <a:pt x="62180" y="714"/>
                    <a:pt x="62189" y="713"/>
                    <a:pt x="62199" y="713"/>
                  </a:cubicBezTo>
                  <a:close/>
                  <a:moveTo>
                    <a:pt x="624" y="708"/>
                  </a:moveTo>
                  <a:cubicBezTo>
                    <a:pt x="648" y="722"/>
                    <a:pt x="671" y="735"/>
                    <a:pt x="717" y="760"/>
                  </a:cubicBezTo>
                  <a:lnTo>
                    <a:pt x="718" y="760"/>
                  </a:lnTo>
                  <a:cubicBezTo>
                    <a:pt x="659" y="764"/>
                    <a:pt x="634" y="767"/>
                    <a:pt x="602" y="770"/>
                  </a:cubicBezTo>
                  <a:cubicBezTo>
                    <a:pt x="597" y="751"/>
                    <a:pt x="595" y="738"/>
                    <a:pt x="592" y="726"/>
                  </a:cubicBezTo>
                  <a:cubicBezTo>
                    <a:pt x="602" y="720"/>
                    <a:pt x="612" y="713"/>
                    <a:pt x="624" y="708"/>
                  </a:cubicBezTo>
                  <a:close/>
                  <a:moveTo>
                    <a:pt x="5954" y="747"/>
                  </a:moveTo>
                  <a:cubicBezTo>
                    <a:pt x="5960" y="748"/>
                    <a:pt x="5965" y="748"/>
                    <a:pt x="5970" y="748"/>
                  </a:cubicBezTo>
                  <a:cubicBezTo>
                    <a:pt x="5969" y="757"/>
                    <a:pt x="5967" y="767"/>
                    <a:pt x="5967" y="776"/>
                  </a:cubicBezTo>
                  <a:lnTo>
                    <a:pt x="5953" y="776"/>
                  </a:lnTo>
                  <a:cubicBezTo>
                    <a:pt x="5953" y="766"/>
                    <a:pt x="5954" y="757"/>
                    <a:pt x="5954" y="747"/>
                  </a:cubicBezTo>
                  <a:close/>
                  <a:moveTo>
                    <a:pt x="27676" y="758"/>
                  </a:moveTo>
                  <a:cubicBezTo>
                    <a:pt x="27674" y="767"/>
                    <a:pt x="27674" y="778"/>
                    <a:pt x="27673" y="786"/>
                  </a:cubicBezTo>
                  <a:lnTo>
                    <a:pt x="27658" y="786"/>
                  </a:lnTo>
                  <a:lnTo>
                    <a:pt x="27659" y="758"/>
                  </a:lnTo>
                  <a:close/>
                  <a:moveTo>
                    <a:pt x="447" y="738"/>
                  </a:moveTo>
                  <a:lnTo>
                    <a:pt x="447" y="738"/>
                  </a:lnTo>
                  <a:cubicBezTo>
                    <a:pt x="453" y="764"/>
                    <a:pt x="460" y="788"/>
                    <a:pt x="422" y="788"/>
                  </a:cubicBezTo>
                  <a:cubicBezTo>
                    <a:pt x="406" y="788"/>
                    <a:pt x="382" y="784"/>
                    <a:pt x="346" y="773"/>
                  </a:cubicBezTo>
                  <a:cubicBezTo>
                    <a:pt x="384" y="760"/>
                    <a:pt x="414" y="750"/>
                    <a:pt x="447" y="738"/>
                  </a:cubicBezTo>
                  <a:close/>
                  <a:moveTo>
                    <a:pt x="31467" y="782"/>
                  </a:moveTo>
                  <a:cubicBezTo>
                    <a:pt x="31483" y="782"/>
                    <a:pt x="31498" y="782"/>
                    <a:pt x="31514" y="783"/>
                  </a:cubicBezTo>
                  <a:cubicBezTo>
                    <a:pt x="31512" y="786"/>
                    <a:pt x="31512" y="789"/>
                    <a:pt x="31512" y="792"/>
                  </a:cubicBezTo>
                  <a:cubicBezTo>
                    <a:pt x="31498" y="792"/>
                    <a:pt x="31482" y="791"/>
                    <a:pt x="31467" y="791"/>
                  </a:cubicBezTo>
                  <a:cubicBezTo>
                    <a:pt x="31467" y="788"/>
                    <a:pt x="31467" y="783"/>
                    <a:pt x="31467" y="782"/>
                  </a:cubicBezTo>
                  <a:close/>
                  <a:moveTo>
                    <a:pt x="899" y="753"/>
                  </a:moveTo>
                  <a:cubicBezTo>
                    <a:pt x="904" y="767"/>
                    <a:pt x="908" y="783"/>
                    <a:pt x="912" y="800"/>
                  </a:cubicBezTo>
                  <a:cubicBezTo>
                    <a:pt x="899" y="800"/>
                    <a:pt x="886" y="800"/>
                    <a:pt x="873" y="801"/>
                  </a:cubicBezTo>
                  <a:cubicBezTo>
                    <a:pt x="874" y="785"/>
                    <a:pt x="876" y="769"/>
                    <a:pt x="877" y="754"/>
                  </a:cubicBezTo>
                  <a:cubicBezTo>
                    <a:pt x="884" y="754"/>
                    <a:pt x="892" y="753"/>
                    <a:pt x="899" y="753"/>
                  </a:cubicBezTo>
                  <a:close/>
                  <a:moveTo>
                    <a:pt x="577" y="794"/>
                  </a:moveTo>
                  <a:cubicBezTo>
                    <a:pt x="577" y="803"/>
                    <a:pt x="578" y="811"/>
                    <a:pt x="580" y="819"/>
                  </a:cubicBezTo>
                  <a:cubicBezTo>
                    <a:pt x="555" y="819"/>
                    <a:pt x="528" y="817"/>
                    <a:pt x="503" y="817"/>
                  </a:cubicBezTo>
                  <a:cubicBezTo>
                    <a:pt x="503" y="813"/>
                    <a:pt x="502" y="807"/>
                    <a:pt x="500" y="803"/>
                  </a:cubicBezTo>
                  <a:cubicBezTo>
                    <a:pt x="527" y="801"/>
                    <a:pt x="552" y="798"/>
                    <a:pt x="577" y="794"/>
                  </a:cubicBezTo>
                  <a:close/>
                  <a:moveTo>
                    <a:pt x="62508" y="810"/>
                  </a:moveTo>
                  <a:cubicBezTo>
                    <a:pt x="62514" y="814"/>
                    <a:pt x="62517" y="817"/>
                    <a:pt x="62523" y="820"/>
                  </a:cubicBezTo>
                  <a:cubicBezTo>
                    <a:pt x="62510" y="826"/>
                    <a:pt x="62497" y="832"/>
                    <a:pt x="62483" y="839"/>
                  </a:cubicBezTo>
                  <a:cubicBezTo>
                    <a:pt x="62480" y="836"/>
                    <a:pt x="62478" y="835"/>
                    <a:pt x="62475" y="833"/>
                  </a:cubicBezTo>
                  <a:cubicBezTo>
                    <a:pt x="62473" y="845"/>
                    <a:pt x="62461" y="853"/>
                    <a:pt x="62450" y="860"/>
                  </a:cubicBezTo>
                  <a:cubicBezTo>
                    <a:pt x="62445" y="857"/>
                    <a:pt x="62441" y="854"/>
                    <a:pt x="62436" y="851"/>
                  </a:cubicBezTo>
                  <a:cubicBezTo>
                    <a:pt x="62448" y="845"/>
                    <a:pt x="62463" y="839"/>
                    <a:pt x="62476" y="832"/>
                  </a:cubicBezTo>
                  <a:cubicBezTo>
                    <a:pt x="62478" y="835"/>
                    <a:pt x="62480" y="836"/>
                    <a:pt x="62483" y="838"/>
                  </a:cubicBezTo>
                  <a:cubicBezTo>
                    <a:pt x="62486" y="826"/>
                    <a:pt x="62497" y="819"/>
                    <a:pt x="62508" y="810"/>
                  </a:cubicBezTo>
                  <a:close/>
                  <a:moveTo>
                    <a:pt x="62200" y="783"/>
                  </a:moveTo>
                  <a:lnTo>
                    <a:pt x="62200" y="783"/>
                  </a:lnTo>
                  <a:cubicBezTo>
                    <a:pt x="62272" y="828"/>
                    <a:pt x="62168" y="844"/>
                    <a:pt x="62191" y="889"/>
                  </a:cubicBezTo>
                  <a:cubicBezTo>
                    <a:pt x="62149" y="881"/>
                    <a:pt x="62129" y="876"/>
                    <a:pt x="62088" y="867"/>
                  </a:cubicBezTo>
                  <a:cubicBezTo>
                    <a:pt x="62128" y="837"/>
                    <a:pt x="62163" y="811"/>
                    <a:pt x="62200" y="783"/>
                  </a:cubicBezTo>
                  <a:close/>
                  <a:moveTo>
                    <a:pt x="1089" y="879"/>
                  </a:moveTo>
                  <a:cubicBezTo>
                    <a:pt x="1104" y="879"/>
                    <a:pt x="1118" y="881"/>
                    <a:pt x="1134" y="881"/>
                  </a:cubicBezTo>
                  <a:cubicBezTo>
                    <a:pt x="1134" y="884"/>
                    <a:pt x="1134" y="886"/>
                    <a:pt x="1133" y="891"/>
                  </a:cubicBezTo>
                  <a:cubicBezTo>
                    <a:pt x="1118" y="889"/>
                    <a:pt x="1104" y="889"/>
                    <a:pt x="1087" y="889"/>
                  </a:cubicBezTo>
                  <a:cubicBezTo>
                    <a:pt x="1087" y="886"/>
                    <a:pt x="1087" y="882"/>
                    <a:pt x="1089" y="879"/>
                  </a:cubicBezTo>
                  <a:close/>
                  <a:moveTo>
                    <a:pt x="567" y="881"/>
                  </a:moveTo>
                  <a:cubicBezTo>
                    <a:pt x="565" y="891"/>
                    <a:pt x="565" y="900"/>
                    <a:pt x="564" y="910"/>
                  </a:cubicBezTo>
                  <a:cubicBezTo>
                    <a:pt x="559" y="909"/>
                    <a:pt x="553" y="909"/>
                    <a:pt x="549" y="909"/>
                  </a:cubicBezTo>
                  <a:cubicBezTo>
                    <a:pt x="549" y="900"/>
                    <a:pt x="550" y="889"/>
                    <a:pt x="550" y="881"/>
                  </a:cubicBezTo>
                  <a:close/>
                  <a:moveTo>
                    <a:pt x="21457" y="903"/>
                  </a:moveTo>
                  <a:cubicBezTo>
                    <a:pt x="21471" y="904"/>
                    <a:pt x="21488" y="904"/>
                    <a:pt x="21502" y="904"/>
                  </a:cubicBezTo>
                  <a:cubicBezTo>
                    <a:pt x="21502" y="907"/>
                    <a:pt x="21502" y="911"/>
                    <a:pt x="21502" y="914"/>
                  </a:cubicBezTo>
                  <a:cubicBezTo>
                    <a:pt x="21486" y="913"/>
                    <a:pt x="21471" y="913"/>
                    <a:pt x="21455" y="913"/>
                  </a:cubicBezTo>
                  <a:cubicBezTo>
                    <a:pt x="21455" y="909"/>
                    <a:pt x="21457" y="906"/>
                    <a:pt x="21457" y="903"/>
                  </a:cubicBezTo>
                  <a:close/>
                  <a:moveTo>
                    <a:pt x="5878" y="925"/>
                  </a:moveTo>
                  <a:cubicBezTo>
                    <a:pt x="5892" y="925"/>
                    <a:pt x="5907" y="926"/>
                    <a:pt x="5923" y="926"/>
                  </a:cubicBezTo>
                  <a:cubicBezTo>
                    <a:pt x="5923" y="929"/>
                    <a:pt x="5923" y="932"/>
                    <a:pt x="5923" y="936"/>
                  </a:cubicBezTo>
                  <a:cubicBezTo>
                    <a:pt x="5907" y="935"/>
                    <a:pt x="5891" y="935"/>
                    <a:pt x="5876" y="935"/>
                  </a:cubicBezTo>
                  <a:cubicBezTo>
                    <a:pt x="5876" y="932"/>
                    <a:pt x="5878" y="928"/>
                    <a:pt x="5878" y="925"/>
                  </a:cubicBezTo>
                  <a:close/>
                  <a:moveTo>
                    <a:pt x="4264" y="928"/>
                  </a:moveTo>
                  <a:cubicBezTo>
                    <a:pt x="4280" y="929"/>
                    <a:pt x="4295" y="929"/>
                    <a:pt x="4311" y="929"/>
                  </a:cubicBezTo>
                  <a:cubicBezTo>
                    <a:pt x="4309" y="934"/>
                    <a:pt x="4309" y="936"/>
                    <a:pt x="4309" y="939"/>
                  </a:cubicBezTo>
                  <a:cubicBezTo>
                    <a:pt x="4293" y="938"/>
                    <a:pt x="4279" y="938"/>
                    <a:pt x="4264" y="938"/>
                  </a:cubicBezTo>
                  <a:cubicBezTo>
                    <a:pt x="4264" y="934"/>
                    <a:pt x="4264" y="931"/>
                    <a:pt x="4264" y="928"/>
                  </a:cubicBezTo>
                  <a:close/>
                  <a:moveTo>
                    <a:pt x="18213" y="928"/>
                  </a:moveTo>
                  <a:cubicBezTo>
                    <a:pt x="18213" y="938"/>
                    <a:pt x="18211" y="947"/>
                    <a:pt x="18210" y="957"/>
                  </a:cubicBezTo>
                  <a:cubicBezTo>
                    <a:pt x="18205" y="957"/>
                    <a:pt x="18199" y="956"/>
                    <a:pt x="18195" y="956"/>
                  </a:cubicBezTo>
                  <a:cubicBezTo>
                    <a:pt x="18196" y="947"/>
                    <a:pt x="18196" y="936"/>
                    <a:pt x="18198" y="928"/>
                  </a:cubicBezTo>
                  <a:close/>
                  <a:moveTo>
                    <a:pt x="23543" y="934"/>
                  </a:moveTo>
                  <a:cubicBezTo>
                    <a:pt x="23549" y="935"/>
                    <a:pt x="23553" y="935"/>
                    <a:pt x="23559" y="935"/>
                  </a:cubicBezTo>
                  <a:cubicBezTo>
                    <a:pt x="23558" y="944"/>
                    <a:pt x="23558" y="954"/>
                    <a:pt x="23556" y="963"/>
                  </a:cubicBezTo>
                  <a:lnTo>
                    <a:pt x="23540" y="963"/>
                  </a:lnTo>
                  <a:cubicBezTo>
                    <a:pt x="23541" y="953"/>
                    <a:pt x="23541" y="944"/>
                    <a:pt x="23543" y="934"/>
                  </a:cubicBezTo>
                  <a:close/>
                  <a:moveTo>
                    <a:pt x="23125" y="891"/>
                  </a:moveTo>
                  <a:cubicBezTo>
                    <a:pt x="23159" y="935"/>
                    <a:pt x="23174" y="954"/>
                    <a:pt x="23190" y="976"/>
                  </a:cubicBezTo>
                  <a:cubicBezTo>
                    <a:pt x="23165" y="976"/>
                    <a:pt x="23146" y="975"/>
                    <a:pt x="23118" y="975"/>
                  </a:cubicBezTo>
                  <a:cubicBezTo>
                    <a:pt x="23119" y="956"/>
                    <a:pt x="23121" y="941"/>
                    <a:pt x="23125" y="891"/>
                  </a:cubicBezTo>
                  <a:close/>
                  <a:moveTo>
                    <a:pt x="60709" y="916"/>
                  </a:moveTo>
                  <a:lnTo>
                    <a:pt x="60709" y="916"/>
                  </a:lnTo>
                  <a:cubicBezTo>
                    <a:pt x="60708" y="938"/>
                    <a:pt x="60705" y="957"/>
                    <a:pt x="60700" y="1001"/>
                  </a:cubicBezTo>
                  <a:cubicBezTo>
                    <a:pt x="60658" y="966"/>
                    <a:pt x="60638" y="950"/>
                    <a:pt x="60609" y="925"/>
                  </a:cubicBezTo>
                  <a:cubicBezTo>
                    <a:pt x="60655" y="920"/>
                    <a:pt x="60675" y="919"/>
                    <a:pt x="60709" y="916"/>
                  </a:cubicBezTo>
                  <a:close/>
                  <a:moveTo>
                    <a:pt x="21018" y="992"/>
                  </a:moveTo>
                  <a:cubicBezTo>
                    <a:pt x="21018" y="1003"/>
                    <a:pt x="21017" y="1012"/>
                    <a:pt x="21017" y="1022"/>
                  </a:cubicBezTo>
                  <a:cubicBezTo>
                    <a:pt x="21011" y="1022"/>
                    <a:pt x="21006" y="1020"/>
                    <a:pt x="21001" y="1020"/>
                  </a:cubicBezTo>
                  <a:cubicBezTo>
                    <a:pt x="21002" y="1012"/>
                    <a:pt x="21002" y="1003"/>
                    <a:pt x="21003" y="992"/>
                  </a:cubicBezTo>
                  <a:close/>
                  <a:moveTo>
                    <a:pt x="26456" y="1003"/>
                  </a:moveTo>
                  <a:cubicBezTo>
                    <a:pt x="26454" y="1013"/>
                    <a:pt x="26454" y="1022"/>
                    <a:pt x="26453" y="1032"/>
                  </a:cubicBezTo>
                  <a:cubicBezTo>
                    <a:pt x="26449" y="1032"/>
                    <a:pt x="26443" y="1031"/>
                    <a:pt x="26438" y="1031"/>
                  </a:cubicBezTo>
                  <a:cubicBezTo>
                    <a:pt x="26438" y="1022"/>
                    <a:pt x="26440" y="1012"/>
                    <a:pt x="26440" y="1003"/>
                  </a:cubicBezTo>
                  <a:close/>
                  <a:moveTo>
                    <a:pt x="30110" y="1020"/>
                  </a:moveTo>
                  <a:cubicBezTo>
                    <a:pt x="30125" y="1020"/>
                    <a:pt x="30141" y="1022"/>
                    <a:pt x="30156" y="1022"/>
                  </a:cubicBezTo>
                  <a:cubicBezTo>
                    <a:pt x="30156" y="1025"/>
                    <a:pt x="30156" y="1028"/>
                    <a:pt x="30156" y="1032"/>
                  </a:cubicBezTo>
                  <a:cubicBezTo>
                    <a:pt x="30140" y="1031"/>
                    <a:pt x="30125" y="1031"/>
                    <a:pt x="30110" y="1031"/>
                  </a:cubicBezTo>
                  <a:cubicBezTo>
                    <a:pt x="30110" y="1026"/>
                    <a:pt x="30110" y="1023"/>
                    <a:pt x="30110" y="1020"/>
                  </a:cubicBezTo>
                  <a:close/>
                  <a:moveTo>
                    <a:pt x="12815" y="1004"/>
                  </a:moveTo>
                  <a:cubicBezTo>
                    <a:pt x="12813" y="1014"/>
                    <a:pt x="12812" y="1023"/>
                    <a:pt x="12812" y="1034"/>
                  </a:cubicBezTo>
                  <a:cubicBezTo>
                    <a:pt x="12807" y="1032"/>
                    <a:pt x="12801" y="1032"/>
                    <a:pt x="12797" y="1032"/>
                  </a:cubicBezTo>
                  <a:cubicBezTo>
                    <a:pt x="12797" y="1023"/>
                    <a:pt x="12798" y="1013"/>
                    <a:pt x="12798" y="1004"/>
                  </a:cubicBezTo>
                  <a:close/>
                  <a:moveTo>
                    <a:pt x="57455" y="1010"/>
                  </a:moveTo>
                  <a:cubicBezTo>
                    <a:pt x="57461" y="1010"/>
                    <a:pt x="57465" y="1010"/>
                    <a:pt x="57471" y="1012"/>
                  </a:cubicBezTo>
                  <a:cubicBezTo>
                    <a:pt x="57469" y="1020"/>
                    <a:pt x="57469" y="1029"/>
                    <a:pt x="57468" y="1039"/>
                  </a:cubicBezTo>
                  <a:lnTo>
                    <a:pt x="57453" y="1039"/>
                  </a:lnTo>
                  <a:cubicBezTo>
                    <a:pt x="57453" y="1029"/>
                    <a:pt x="57455" y="1020"/>
                    <a:pt x="57455" y="1010"/>
                  </a:cubicBezTo>
                  <a:close/>
                  <a:moveTo>
                    <a:pt x="1766" y="1044"/>
                  </a:moveTo>
                  <a:cubicBezTo>
                    <a:pt x="1780" y="1045"/>
                    <a:pt x="1797" y="1045"/>
                    <a:pt x="1811" y="1045"/>
                  </a:cubicBezTo>
                  <a:cubicBezTo>
                    <a:pt x="1811" y="1048"/>
                    <a:pt x="1811" y="1053"/>
                    <a:pt x="1810" y="1056"/>
                  </a:cubicBezTo>
                  <a:cubicBezTo>
                    <a:pt x="1795" y="1054"/>
                    <a:pt x="1780" y="1054"/>
                    <a:pt x="1764" y="1054"/>
                  </a:cubicBezTo>
                  <a:cubicBezTo>
                    <a:pt x="1764" y="1050"/>
                    <a:pt x="1766" y="1047"/>
                    <a:pt x="1766" y="1044"/>
                  </a:cubicBezTo>
                  <a:close/>
                  <a:moveTo>
                    <a:pt x="48911" y="1048"/>
                  </a:moveTo>
                  <a:cubicBezTo>
                    <a:pt x="48926" y="1050"/>
                    <a:pt x="48941" y="1050"/>
                    <a:pt x="48957" y="1050"/>
                  </a:cubicBezTo>
                  <a:cubicBezTo>
                    <a:pt x="48957" y="1054"/>
                    <a:pt x="48957" y="1057"/>
                    <a:pt x="48955" y="1060"/>
                  </a:cubicBezTo>
                  <a:cubicBezTo>
                    <a:pt x="48941" y="1059"/>
                    <a:pt x="48926" y="1059"/>
                    <a:pt x="48910" y="1059"/>
                  </a:cubicBezTo>
                  <a:cubicBezTo>
                    <a:pt x="48910" y="1056"/>
                    <a:pt x="48911" y="1051"/>
                    <a:pt x="48911" y="1048"/>
                  </a:cubicBezTo>
                  <a:close/>
                  <a:moveTo>
                    <a:pt x="16050" y="1064"/>
                  </a:moveTo>
                  <a:cubicBezTo>
                    <a:pt x="16065" y="1066"/>
                    <a:pt x="16081" y="1066"/>
                    <a:pt x="16095" y="1066"/>
                  </a:cubicBezTo>
                  <a:cubicBezTo>
                    <a:pt x="16095" y="1070"/>
                    <a:pt x="16095" y="1073"/>
                    <a:pt x="16094" y="1076"/>
                  </a:cubicBezTo>
                  <a:cubicBezTo>
                    <a:pt x="16079" y="1076"/>
                    <a:pt x="16065" y="1075"/>
                    <a:pt x="16048" y="1075"/>
                  </a:cubicBezTo>
                  <a:cubicBezTo>
                    <a:pt x="16050" y="1072"/>
                    <a:pt x="16050" y="1069"/>
                    <a:pt x="16050" y="1064"/>
                  </a:cubicBezTo>
                  <a:close/>
                  <a:moveTo>
                    <a:pt x="40107" y="1069"/>
                  </a:moveTo>
                  <a:cubicBezTo>
                    <a:pt x="40122" y="1069"/>
                    <a:pt x="40138" y="1069"/>
                    <a:pt x="40153" y="1070"/>
                  </a:cubicBezTo>
                  <a:cubicBezTo>
                    <a:pt x="40153" y="1073"/>
                    <a:pt x="40153" y="1076"/>
                    <a:pt x="40152" y="1079"/>
                  </a:cubicBezTo>
                  <a:cubicBezTo>
                    <a:pt x="40137" y="1079"/>
                    <a:pt x="40122" y="1079"/>
                    <a:pt x="40106" y="1078"/>
                  </a:cubicBezTo>
                  <a:cubicBezTo>
                    <a:pt x="40106" y="1075"/>
                    <a:pt x="40107" y="1072"/>
                    <a:pt x="40107" y="1069"/>
                  </a:cubicBezTo>
                  <a:close/>
                  <a:moveTo>
                    <a:pt x="61483" y="1028"/>
                  </a:moveTo>
                  <a:cubicBezTo>
                    <a:pt x="61487" y="1047"/>
                    <a:pt x="61490" y="1060"/>
                    <a:pt x="61496" y="1081"/>
                  </a:cubicBezTo>
                  <a:cubicBezTo>
                    <a:pt x="61459" y="1079"/>
                    <a:pt x="61429" y="1078"/>
                    <a:pt x="61398" y="1076"/>
                  </a:cubicBezTo>
                  <a:cubicBezTo>
                    <a:pt x="61399" y="1062"/>
                    <a:pt x="61399" y="1051"/>
                    <a:pt x="61401" y="1035"/>
                  </a:cubicBezTo>
                  <a:cubicBezTo>
                    <a:pt x="61426" y="1034"/>
                    <a:pt x="61451" y="1031"/>
                    <a:pt x="61483" y="1028"/>
                  </a:cubicBezTo>
                  <a:close/>
                  <a:moveTo>
                    <a:pt x="28583" y="1050"/>
                  </a:moveTo>
                  <a:cubicBezTo>
                    <a:pt x="28636" y="1051"/>
                    <a:pt x="28676" y="1053"/>
                    <a:pt x="28750" y="1056"/>
                  </a:cubicBezTo>
                  <a:cubicBezTo>
                    <a:pt x="28686" y="1081"/>
                    <a:pt x="28649" y="1095"/>
                    <a:pt x="28597" y="1116"/>
                  </a:cubicBezTo>
                  <a:cubicBezTo>
                    <a:pt x="28591" y="1088"/>
                    <a:pt x="28588" y="1072"/>
                    <a:pt x="28583" y="1050"/>
                  </a:cubicBezTo>
                  <a:close/>
                  <a:moveTo>
                    <a:pt x="18258" y="1110"/>
                  </a:moveTo>
                  <a:cubicBezTo>
                    <a:pt x="18273" y="1112"/>
                    <a:pt x="18289" y="1112"/>
                    <a:pt x="18304" y="1112"/>
                  </a:cubicBezTo>
                  <a:cubicBezTo>
                    <a:pt x="18304" y="1114"/>
                    <a:pt x="18304" y="1119"/>
                    <a:pt x="18304" y="1122"/>
                  </a:cubicBezTo>
                  <a:cubicBezTo>
                    <a:pt x="18288" y="1120"/>
                    <a:pt x="18273" y="1120"/>
                    <a:pt x="18257" y="1120"/>
                  </a:cubicBezTo>
                  <a:cubicBezTo>
                    <a:pt x="18258" y="1117"/>
                    <a:pt x="18258" y="1113"/>
                    <a:pt x="18258" y="1110"/>
                  </a:cubicBezTo>
                  <a:close/>
                  <a:moveTo>
                    <a:pt x="5395" y="1075"/>
                  </a:moveTo>
                  <a:cubicBezTo>
                    <a:pt x="5395" y="1091"/>
                    <a:pt x="5394" y="1107"/>
                    <a:pt x="5392" y="1122"/>
                  </a:cubicBezTo>
                  <a:cubicBezTo>
                    <a:pt x="5383" y="1123"/>
                    <a:pt x="5376" y="1123"/>
                    <a:pt x="5369" y="1123"/>
                  </a:cubicBezTo>
                  <a:cubicBezTo>
                    <a:pt x="5364" y="1107"/>
                    <a:pt x="5360" y="1091"/>
                    <a:pt x="5355" y="1076"/>
                  </a:cubicBezTo>
                  <a:cubicBezTo>
                    <a:pt x="5369" y="1076"/>
                    <a:pt x="5383" y="1076"/>
                    <a:pt x="5395" y="1075"/>
                  </a:cubicBezTo>
                  <a:close/>
                  <a:moveTo>
                    <a:pt x="20640" y="1094"/>
                  </a:moveTo>
                  <a:cubicBezTo>
                    <a:pt x="20640" y="1104"/>
                    <a:pt x="20639" y="1113"/>
                    <a:pt x="20639" y="1123"/>
                  </a:cubicBezTo>
                  <a:cubicBezTo>
                    <a:pt x="20633" y="1122"/>
                    <a:pt x="20628" y="1122"/>
                    <a:pt x="20622" y="1122"/>
                  </a:cubicBezTo>
                  <a:cubicBezTo>
                    <a:pt x="20624" y="1113"/>
                    <a:pt x="20625" y="1103"/>
                    <a:pt x="20625" y="1094"/>
                  </a:cubicBezTo>
                  <a:close/>
                  <a:moveTo>
                    <a:pt x="3880" y="1114"/>
                  </a:moveTo>
                  <a:cubicBezTo>
                    <a:pt x="3895" y="1114"/>
                    <a:pt x="3911" y="1116"/>
                    <a:pt x="3925" y="1116"/>
                  </a:cubicBezTo>
                  <a:cubicBezTo>
                    <a:pt x="3925" y="1119"/>
                    <a:pt x="3924" y="1122"/>
                    <a:pt x="3924" y="1126"/>
                  </a:cubicBezTo>
                  <a:cubicBezTo>
                    <a:pt x="3909" y="1125"/>
                    <a:pt x="3893" y="1125"/>
                    <a:pt x="3878" y="1125"/>
                  </a:cubicBezTo>
                  <a:cubicBezTo>
                    <a:pt x="3878" y="1120"/>
                    <a:pt x="3878" y="1117"/>
                    <a:pt x="3880" y="1114"/>
                  </a:cubicBezTo>
                  <a:close/>
                  <a:moveTo>
                    <a:pt x="6357" y="1129"/>
                  </a:moveTo>
                  <a:cubicBezTo>
                    <a:pt x="6357" y="1138"/>
                    <a:pt x="6356" y="1145"/>
                    <a:pt x="6356" y="1154"/>
                  </a:cubicBezTo>
                  <a:cubicBezTo>
                    <a:pt x="6315" y="1153"/>
                    <a:pt x="6275" y="1151"/>
                    <a:pt x="6234" y="1150"/>
                  </a:cubicBezTo>
                  <a:cubicBezTo>
                    <a:pt x="6234" y="1145"/>
                    <a:pt x="6232" y="1140"/>
                    <a:pt x="6232" y="1135"/>
                  </a:cubicBezTo>
                  <a:cubicBezTo>
                    <a:pt x="6275" y="1134"/>
                    <a:pt x="6316" y="1131"/>
                    <a:pt x="6357" y="1129"/>
                  </a:cubicBezTo>
                  <a:close/>
                  <a:moveTo>
                    <a:pt x="17711" y="1144"/>
                  </a:moveTo>
                  <a:cubicBezTo>
                    <a:pt x="17736" y="1144"/>
                    <a:pt x="17762" y="1145"/>
                    <a:pt x="17787" y="1145"/>
                  </a:cubicBezTo>
                  <a:cubicBezTo>
                    <a:pt x="17787" y="1151"/>
                    <a:pt x="17789" y="1156"/>
                    <a:pt x="17789" y="1160"/>
                  </a:cubicBezTo>
                  <a:cubicBezTo>
                    <a:pt x="17764" y="1163"/>
                    <a:pt x="17737" y="1165"/>
                    <a:pt x="17711" y="1167"/>
                  </a:cubicBezTo>
                  <a:cubicBezTo>
                    <a:pt x="17711" y="1160"/>
                    <a:pt x="17711" y="1151"/>
                    <a:pt x="17711" y="1144"/>
                  </a:cubicBezTo>
                  <a:close/>
                  <a:moveTo>
                    <a:pt x="8479" y="1122"/>
                  </a:moveTo>
                  <a:cubicBezTo>
                    <a:pt x="8477" y="1137"/>
                    <a:pt x="8477" y="1153"/>
                    <a:pt x="8476" y="1167"/>
                  </a:cubicBezTo>
                  <a:cubicBezTo>
                    <a:pt x="8467" y="1169"/>
                    <a:pt x="8460" y="1169"/>
                    <a:pt x="8452" y="1169"/>
                  </a:cubicBezTo>
                  <a:cubicBezTo>
                    <a:pt x="8449" y="1154"/>
                    <a:pt x="8444" y="1138"/>
                    <a:pt x="8441" y="1122"/>
                  </a:cubicBezTo>
                  <a:close/>
                  <a:moveTo>
                    <a:pt x="4429" y="1162"/>
                  </a:moveTo>
                  <a:cubicBezTo>
                    <a:pt x="4443" y="1162"/>
                    <a:pt x="4459" y="1163"/>
                    <a:pt x="4474" y="1163"/>
                  </a:cubicBezTo>
                  <a:cubicBezTo>
                    <a:pt x="4474" y="1166"/>
                    <a:pt x="4474" y="1169"/>
                    <a:pt x="4474" y="1172"/>
                  </a:cubicBezTo>
                  <a:lnTo>
                    <a:pt x="4427" y="1172"/>
                  </a:lnTo>
                  <a:cubicBezTo>
                    <a:pt x="4427" y="1167"/>
                    <a:pt x="4427" y="1165"/>
                    <a:pt x="4429" y="1162"/>
                  </a:cubicBezTo>
                  <a:close/>
                  <a:moveTo>
                    <a:pt x="13231" y="1167"/>
                  </a:moveTo>
                  <a:cubicBezTo>
                    <a:pt x="13260" y="1167"/>
                    <a:pt x="13291" y="1169"/>
                    <a:pt x="13322" y="1170"/>
                  </a:cubicBezTo>
                  <a:lnTo>
                    <a:pt x="13321" y="1185"/>
                  </a:lnTo>
                  <a:cubicBezTo>
                    <a:pt x="13290" y="1184"/>
                    <a:pt x="13259" y="1182"/>
                    <a:pt x="13229" y="1181"/>
                  </a:cubicBezTo>
                  <a:cubicBezTo>
                    <a:pt x="13229" y="1176"/>
                    <a:pt x="13229" y="1172"/>
                    <a:pt x="13231" y="1167"/>
                  </a:cubicBezTo>
                  <a:close/>
                  <a:moveTo>
                    <a:pt x="16809" y="1140"/>
                  </a:moveTo>
                  <a:lnTo>
                    <a:pt x="16809" y="1141"/>
                  </a:lnTo>
                  <a:cubicBezTo>
                    <a:pt x="16813" y="1144"/>
                    <a:pt x="16818" y="1147"/>
                    <a:pt x="16822" y="1150"/>
                  </a:cubicBezTo>
                  <a:cubicBezTo>
                    <a:pt x="16809" y="1156"/>
                    <a:pt x="16796" y="1163"/>
                    <a:pt x="16783" y="1169"/>
                  </a:cubicBezTo>
                  <a:cubicBezTo>
                    <a:pt x="16780" y="1166"/>
                    <a:pt x="16777" y="1165"/>
                    <a:pt x="16774" y="1163"/>
                  </a:cubicBezTo>
                  <a:cubicBezTo>
                    <a:pt x="16772" y="1175"/>
                    <a:pt x="16760" y="1182"/>
                    <a:pt x="16750" y="1190"/>
                  </a:cubicBezTo>
                  <a:cubicBezTo>
                    <a:pt x="16746" y="1187"/>
                    <a:pt x="16740" y="1184"/>
                    <a:pt x="16737" y="1181"/>
                  </a:cubicBezTo>
                  <a:cubicBezTo>
                    <a:pt x="16749" y="1175"/>
                    <a:pt x="16762" y="1167"/>
                    <a:pt x="16775" y="1162"/>
                  </a:cubicBezTo>
                  <a:cubicBezTo>
                    <a:pt x="16778" y="1165"/>
                    <a:pt x="16781" y="1166"/>
                    <a:pt x="16784" y="1167"/>
                  </a:cubicBezTo>
                  <a:cubicBezTo>
                    <a:pt x="16785" y="1154"/>
                    <a:pt x="16797" y="1148"/>
                    <a:pt x="16809" y="1140"/>
                  </a:cubicBezTo>
                  <a:close/>
                  <a:moveTo>
                    <a:pt x="27087" y="1166"/>
                  </a:moveTo>
                  <a:cubicBezTo>
                    <a:pt x="27086" y="1176"/>
                    <a:pt x="27086" y="1185"/>
                    <a:pt x="27084" y="1195"/>
                  </a:cubicBezTo>
                  <a:cubicBezTo>
                    <a:pt x="27080" y="1194"/>
                    <a:pt x="27074" y="1194"/>
                    <a:pt x="27069" y="1194"/>
                  </a:cubicBezTo>
                  <a:cubicBezTo>
                    <a:pt x="27069" y="1185"/>
                    <a:pt x="27071" y="1175"/>
                    <a:pt x="27072" y="1166"/>
                  </a:cubicBezTo>
                  <a:close/>
                  <a:moveTo>
                    <a:pt x="37369" y="1117"/>
                  </a:moveTo>
                  <a:lnTo>
                    <a:pt x="37369" y="1117"/>
                  </a:lnTo>
                  <a:cubicBezTo>
                    <a:pt x="37425" y="1154"/>
                    <a:pt x="37447" y="1169"/>
                    <a:pt x="37481" y="1191"/>
                  </a:cubicBezTo>
                  <a:cubicBezTo>
                    <a:pt x="37442" y="1194"/>
                    <a:pt x="37421" y="1197"/>
                    <a:pt x="37390" y="1198"/>
                  </a:cubicBezTo>
                  <a:cubicBezTo>
                    <a:pt x="37386" y="1181"/>
                    <a:pt x="37383" y="1166"/>
                    <a:pt x="37369" y="1117"/>
                  </a:cubicBezTo>
                  <a:close/>
                  <a:moveTo>
                    <a:pt x="31033" y="1184"/>
                  </a:moveTo>
                  <a:cubicBezTo>
                    <a:pt x="31037" y="1185"/>
                    <a:pt x="31043" y="1185"/>
                    <a:pt x="31048" y="1185"/>
                  </a:cubicBezTo>
                  <a:cubicBezTo>
                    <a:pt x="31048" y="1194"/>
                    <a:pt x="31046" y="1204"/>
                    <a:pt x="31046" y="1213"/>
                  </a:cubicBezTo>
                  <a:lnTo>
                    <a:pt x="31031" y="1213"/>
                  </a:lnTo>
                  <a:cubicBezTo>
                    <a:pt x="31031" y="1203"/>
                    <a:pt x="31033" y="1194"/>
                    <a:pt x="31033" y="1184"/>
                  </a:cubicBezTo>
                  <a:close/>
                  <a:moveTo>
                    <a:pt x="9863" y="1198"/>
                  </a:moveTo>
                  <a:cubicBezTo>
                    <a:pt x="9894" y="1198"/>
                    <a:pt x="9925" y="1200"/>
                    <a:pt x="9956" y="1201"/>
                  </a:cubicBezTo>
                  <a:cubicBezTo>
                    <a:pt x="9955" y="1206"/>
                    <a:pt x="9955" y="1210"/>
                    <a:pt x="9955" y="1215"/>
                  </a:cubicBezTo>
                  <a:cubicBezTo>
                    <a:pt x="9924" y="1215"/>
                    <a:pt x="9893" y="1213"/>
                    <a:pt x="9862" y="1212"/>
                  </a:cubicBezTo>
                  <a:cubicBezTo>
                    <a:pt x="9862" y="1207"/>
                    <a:pt x="9863" y="1203"/>
                    <a:pt x="9863" y="1198"/>
                  </a:cubicBezTo>
                  <a:close/>
                  <a:moveTo>
                    <a:pt x="7420" y="1204"/>
                  </a:moveTo>
                  <a:cubicBezTo>
                    <a:pt x="7436" y="1206"/>
                    <a:pt x="7450" y="1206"/>
                    <a:pt x="7467" y="1206"/>
                  </a:cubicBezTo>
                  <a:lnTo>
                    <a:pt x="7465" y="1206"/>
                  </a:lnTo>
                  <a:cubicBezTo>
                    <a:pt x="7465" y="1209"/>
                    <a:pt x="7465" y="1213"/>
                    <a:pt x="7465" y="1216"/>
                  </a:cubicBezTo>
                  <a:cubicBezTo>
                    <a:pt x="7450" y="1215"/>
                    <a:pt x="7434" y="1215"/>
                    <a:pt x="7420" y="1215"/>
                  </a:cubicBezTo>
                  <a:cubicBezTo>
                    <a:pt x="7420" y="1212"/>
                    <a:pt x="7420" y="1207"/>
                    <a:pt x="7420" y="1204"/>
                  </a:cubicBezTo>
                  <a:close/>
                  <a:moveTo>
                    <a:pt x="57836" y="1232"/>
                  </a:moveTo>
                  <a:cubicBezTo>
                    <a:pt x="57850" y="1232"/>
                    <a:pt x="57867" y="1234"/>
                    <a:pt x="57881" y="1234"/>
                  </a:cubicBezTo>
                  <a:cubicBezTo>
                    <a:pt x="57881" y="1237"/>
                    <a:pt x="57881" y="1240"/>
                    <a:pt x="57880" y="1242"/>
                  </a:cubicBezTo>
                  <a:cubicBezTo>
                    <a:pt x="57865" y="1242"/>
                    <a:pt x="57850" y="1242"/>
                    <a:pt x="57834" y="1241"/>
                  </a:cubicBezTo>
                  <a:cubicBezTo>
                    <a:pt x="57836" y="1238"/>
                    <a:pt x="57836" y="1235"/>
                    <a:pt x="57836" y="1232"/>
                  </a:cubicBezTo>
                  <a:close/>
                  <a:moveTo>
                    <a:pt x="28649" y="1219"/>
                  </a:moveTo>
                  <a:cubicBezTo>
                    <a:pt x="28648" y="1228"/>
                    <a:pt x="28648" y="1238"/>
                    <a:pt x="28647" y="1247"/>
                  </a:cubicBezTo>
                  <a:lnTo>
                    <a:pt x="28632" y="1247"/>
                  </a:lnTo>
                  <a:cubicBezTo>
                    <a:pt x="28632" y="1238"/>
                    <a:pt x="28633" y="1228"/>
                    <a:pt x="28633" y="1219"/>
                  </a:cubicBezTo>
                  <a:close/>
                  <a:moveTo>
                    <a:pt x="22210" y="1241"/>
                  </a:moveTo>
                  <a:cubicBezTo>
                    <a:pt x="22226" y="1242"/>
                    <a:pt x="22241" y="1242"/>
                    <a:pt x="22257" y="1242"/>
                  </a:cubicBezTo>
                  <a:cubicBezTo>
                    <a:pt x="22257" y="1247"/>
                    <a:pt x="22256" y="1250"/>
                    <a:pt x="22256" y="1253"/>
                  </a:cubicBezTo>
                  <a:cubicBezTo>
                    <a:pt x="22241" y="1251"/>
                    <a:pt x="22225" y="1251"/>
                    <a:pt x="22210" y="1251"/>
                  </a:cubicBezTo>
                  <a:cubicBezTo>
                    <a:pt x="22210" y="1248"/>
                    <a:pt x="22210" y="1245"/>
                    <a:pt x="22210" y="1241"/>
                  </a:cubicBezTo>
                  <a:close/>
                  <a:moveTo>
                    <a:pt x="53719" y="1228"/>
                  </a:moveTo>
                  <a:cubicBezTo>
                    <a:pt x="53718" y="1238"/>
                    <a:pt x="53718" y="1247"/>
                    <a:pt x="53716" y="1256"/>
                  </a:cubicBezTo>
                  <a:lnTo>
                    <a:pt x="53702" y="1256"/>
                  </a:lnTo>
                  <a:cubicBezTo>
                    <a:pt x="53702" y="1247"/>
                    <a:pt x="53703" y="1237"/>
                    <a:pt x="53703" y="1228"/>
                  </a:cubicBezTo>
                  <a:close/>
                  <a:moveTo>
                    <a:pt x="42993" y="1188"/>
                  </a:moveTo>
                  <a:cubicBezTo>
                    <a:pt x="42990" y="1213"/>
                    <a:pt x="42988" y="1238"/>
                    <a:pt x="42985" y="1263"/>
                  </a:cubicBezTo>
                  <a:cubicBezTo>
                    <a:pt x="42978" y="1263"/>
                    <a:pt x="42969" y="1263"/>
                    <a:pt x="42962" y="1265"/>
                  </a:cubicBezTo>
                  <a:cubicBezTo>
                    <a:pt x="42959" y="1238"/>
                    <a:pt x="42954" y="1213"/>
                    <a:pt x="42951" y="1188"/>
                  </a:cubicBezTo>
                  <a:close/>
                  <a:moveTo>
                    <a:pt x="14236" y="1260"/>
                  </a:moveTo>
                  <a:cubicBezTo>
                    <a:pt x="14251" y="1262"/>
                    <a:pt x="14267" y="1262"/>
                    <a:pt x="14281" y="1262"/>
                  </a:cubicBezTo>
                  <a:cubicBezTo>
                    <a:pt x="14281" y="1265"/>
                    <a:pt x="14281" y="1269"/>
                    <a:pt x="14281" y="1272"/>
                  </a:cubicBezTo>
                  <a:cubicBezTo>
                    <a:pt x="14265" y="1270"/>
                    <a:pt x="14251" y="1270"/>
                    <a:pt x="14234" y="1270"/>
                  </a:cubicBezTo>
                  <a:cubicBezTo>
                    <a:pt x="14236" y="1266"/>
                    <a:pt x="14236" y="1265"/>
                    <a:pt x="14236" y="1260"/>
                  </a:cubicBezTo>
                  <a:close/>
                  <a:moveTo>
                    <a:pt x="58708" y="1262"/>
                  </a:moveTo>
                  <a:cubicBezTo>
                    <a:pt x="58724" y="1262"/>
                    <a:pt x="58739" y="1262"/>
                    <a:pt x="58755" y="1263"/>
                  </a:cubicBezTo>
                  <a:cubicBezTo>
                    <a:pt x="58754" y="1266"/>
                    <a:pt x="58754" y="1269"/>
                    <a:pt x="58754" y="1272"/>
                  </a:cubicBezTo>
                  <a:cubicBezTo>
                    <a:pt x="58739" y="1272"/>
                    <a:pt x="58723" y="1272"/>
                    <a:pt x="58708" y="1270"/>
                  </a:cubicBezTo>
                  <a:cubicBezTo>
                    <a:pt x="58708" y="1268"/>
                    <a:pt x="58708" y="1265"/>
                    <a:pt x="58708" y="1262"/>
                  </a:cubicBezTo>
                  <a:close/>
                  <a:moveTo>
                    <a:pt x="59270" y="1245"/>
                  </a:moveTo>
                  <a:lnTo>
                    <a:pt x="59270" y="1245"/>
                  </a:lnTo>
                  <a:cubicBezTo>
                    <a:pt x="59311" y="1247"/>
                    <a:pt x="59351" y="1248"/>
                    <a:pt x="59392" y="1250"/>
                  </a:cubicBezTo>
                  <a:cubicBezTo>
                    <a:pt x="59392" y="1254"/>
                    <a:pt x="59392" y="1260"/>
                    <a:pt x="59394" y="1265"/>
                  </a:cubicBezTo>
                  <a:cubicBezTo>
                    <a:pt x="59353" y="1268"/>
                    <a:pt x="59313" y="1269"/>
                    <a:pt x="59272" y="1272"/>
                  </a:cubicBezTo>
                  <a:cubicBezTo>
                    <a:pt x="59272" y="1263"/>
                    <a:pt x="59270" y="1254"/>
                    <a:pt x="59270" y="1245"/>
                  </a:cubicBezTo>
                  <a:close/>
                  <a:moveTo>
                    <a:pt x="10867" y="1229"/>
                  </a:moveTo>
                  <a:cubicBezTo>
                    <a:pt x="10865" y="1244"/>
                    <a:pt x="10864" y="1260"/>
                    <a:pt x="10862" y="1276"/>
                  </a:cubicBezTo>
                  <a:cubicBezTo>
                    <a:pt x="10855" y="1276"/>
                    <a:pt x="10848" y="1276"/>
                    <a:pt x="10840" y="1278"/>
                  </a:cubicBezTo>
                  <a:cubicBezTo>
                    <a:pt x="10836" y="1262"/>
                    <a:pt x="10831" y="1245"/>
                    <a:pt x="10827" y="1231"/>
                  </a:cubicBezTo>
                  <a:cubicBezTo>
                    <a:pt x="10840" y="1229"/>
                    <a:pt x="10853" y="1229"/>
                    <a:pt x="10867" y="1229"/>
                  </a:cubicBezTo>
                  <a:close/>
                  <a:moveTo>
                    <a:pt x="10764" y="1200"/>
                  </a:moveTo>
                  <a:cubicBezTo>
                    <a:pt x="10721" y="1232"/>
                    <a:pt x="10693" y="1253"/>
                    <a:pt x="10653" y="1284"/>
                  </a:cubicBezTo>
                  <a:cubicBezTo>
                    <a:pt x="10661" y="1242"/>
                    <a:pt x="10696" y="1215"/>
                    <a:pt x="10764" y="1200"/>
                  </a:cubicBezTo>
                  <a:close/>
                  <a:moveTo>
                    <a:pt x="10949" y="1256"/>
                  </a:moveTo>
                  <a:cubicBezTo>
                    <a:pt x="10948" y="1265"/>
                    <a:pt x="10948" y="1275"/>
                    <a:pt x="10946" y="1284"/>
                  </a:cubicBezTo>
                  <a:lnTo>
                    <a:pt x="10931" y="1284"/>
                  </a:lnTo>
                  <a:cubicBezTo>
                    <a:pt x="10931" y="1275"/>
                    <a:pt x="10933" y="1265"/>
                    <a:pt x="10934" y="1256"/>
                  </a:cubicBezTo>
                  <a:close/>
                  <a:moveTo>
                    <a:pt x="14461" y="1235"/>
                  </a:moveTo>
                  <a:cubicBezTo>
                    <a:pt x="14459" y="1251"/>
                    <a:pt x="14458" y="1266"/>
                    <a:pt x="14456" y="1282"/>
                  </a:cubicBezTo>
                  <a:cubicBezTo>
                    <a:pt x="14449" y="1282"/>
                    <a:pt x="14442" y="1282"/>
                    <a:pt x="14434" y="1284"/>
                  </a:cubicBezTo>
                  <a:cubicBezTo>
                    <a:pt x="14430" y="1268"/>
                    <a:pt x="14426" y="1251"/>
                    <a:pt x="14421" y="1235"/>
                  </a:cubicBezTo>
                  <a:close/>
                  <a:moveTo>
                    <a:pt x="22931" y="1256"/>
                  </a:moveTo>
                  <a:cubicBezTo>
                    <a:pt x="22931" y="1266"/>
                    <a:pt x="22929" y="1275"/>
                    <a:pt x="22929" y="1284"/>
                  </a:cubicBezTo>
                  <a:lnTo>
                    <a:pt x="22913" y="1284"/>
                  </a:lnTo>
                  <a:cubicBezTo>
                    <a:pt x="22915" y="1275"/>
                    <a:pt x="22915" y="1265"/>
                    <a:pt x="22916" y="1256"/>
                  </a:cubicBezTo>
                  <a:close/>
                  <a:moveTo>
                    <a:pt x="11776" y="1257"/>
                  </a:moveTo>
                  <a:cubicBezTo>
                    <a:pt x="11780" y="1260"/>
                    <a:pt x="11785" y="1263"/>
                    <a:pt x="11789" y="1266"/>
                  </a:cubicBezTo>
                  <a:cubicBezTo>
                    <a:pt x="11776" y="1273"/>
                    <a:pt x="11764" y="1279"/>
                    <a:pt x="11751" y="1284"/>
                  </a:cubicBezTo>
                  <a:lnTo>
                    <a:pt x="11751" y="1284"/>
                  </a:lnTo>
                  <a:cubicBezTo>
                    <a:pt x="11753" y="1272"/>
                    <a:pt x="11764" y="1264"/>
                    <a:pt x="11776" y="1257"/>
                  </a:cubicBezTo>
                  <a:close/>
                  <a:moveTo>
                    <a:pt x="11742" y="1279"/>
                  </a:moveTo>
                  <a:cubicBezTo>
                    <a:pt x="11745" y="1281"/>
                    <a:pt x="11748" y="1283"/>
                    <a:pt x="11750" y="1285"/>
                  </a:cubicBezTo>
                  <a:lnTo>
                    <a:pt x="11750" y="1285"/>
                  </a:lnTo>
                  <a:cubicBezTo>
                    <a:pt x="11750" y="1285"/>
                    <a:pt x="11750" y="1285"/>
                    <a:pt x="11749" y="1285"/>
                  </a:cubicBezTo>
                  <a:cubicBezTo>
                    <a:pt x="11747" y="1284"/>
                    <a:pt x="11744" y="1281"/>
                    <a:pt x="11741" y="1280"/>
                  </a:cubicBezTo>
                  <a:lnTo>
                    <a:pt x="11741" y="1280"/>
                  </a:lnTo>
                  <a:cubicBezTo>
                    <a:pt x="11742" y="1280"/>
                    <a:pt x="11742" y="1279"/>
                    <a:pt x="11742" y="1279"/>
                  </a:cubicBezTo>
                  <a:close/>
                  <a:moveTo>
                    <a:pt x="17246" y="1237"/>
                  </a:moveTo>
                  <a:lnTo>
                    <a:pt x="17246" y="1237"/>
                  </a:lnTo>
                  <a:cubicBezTo>
                    <a:pt x="17254" y="1237"/>
                    <a:pt x="17261" y="1238"/>
                    <a:pt x="17268" y="1238"/>
                  </a:cubicBezTo>
                  <a:cubicBezTo>
                    <a:pt x="17267" y="1257"/>
                    <a:pt x="17265" y="1276"/>
                    <a:pt x="17264" y="1294"/>
                  </a:cubicBezTo>
                  <a:lnTo>
                    <a:pt x="17240" y="1294"/>
                  </a:lnTo>
                  <a:cubicBezTo>
                    <a:pt x="17242" y="1275"/>
                    <a:pt x="17243" y="1256"/>
                    <a:pt x="17246" y="1237"/>
                  </a:cubicBezTo>
                  <a:close/>
                  <a:moveTo>
                    <a:pt x="15938" y="1288"/>
                  </a:moveTo>
                  <a:cubicBezTo>
                    <a:pt x="15938" y="1293"/>
                    <a:pt x="15938" y="1295"/>
                    <a:pt x="15938" y="1298"/>
                  </a:cubicBezTo>
                  <a:cubicBezTo>
                    <a:pt x="15922" y="1298"/>
                    <a:pt x="15907" y="1297"/>
                    <a:pt x="15892" y="1297"/>
                  </a:cubicBezTo>
                  <a:cubicBezTo>
                    <a:pt x="15892" y="1294"/>
                    <a:pt x="15892" y="1291"/>
                    <a:pt x="15892" y="1288"/>
                  </a:cubicBezTo>
                  <a:close/>
                  <a:moveTo>
                    <a:pt x="44879" y="1268"/>
                  </a:moveTo>
                  <a:lnTo>
                    <a:pt x="44879" y="1268"/>
                  </a:lnTo>
                  <a:cubicBezTo>
                    <a:pt x="44879" y="1268"/>
                    <a:pt x="44877" y="1281"/>
                    <a:pt x="44876" y="1298"/>
                  </a:cubicBezTo>
                  <a:cubicBezTo>
                    <a:pt x="44848" y="1297"/>
                    <a:pt x="44823" y="1295"/>
                    <a:pt x="44798" y="1295"/>
                  </a:cubicBezTo>
                  <a:cubicBezTo>
                    <a:pt x="44793" y="1291"/>
                    <a:pt x="44787" y="1287"/>
                    <a:pt x="44783" y="1282"/>
                  </a:cubicBezTo>
                  <a:cubicBezTo>
                    <a:pt x="44818" y="1276"/>
                    <a:pt x="44854" y="1270"/>
                    <a:pt x="44879" y="1268"/>
                  </a:cubicBezTo>
                  <a:close/>
                  <a:moveTo>
                    <a:pt x="30927" y="1277"/>
                  </a:moveTo>
                  <a:cubicBezTo>
                    <a:pt x="30932" y="1277"/>
                    <a:pt x="30939" y="1279"/>
                    <a:pt x="30943" y="1288"/>
                  </a:cubicBezTo>
                  <a:cubicBezTo>
                    <a:pt x="30950" y="1288"/>
                    <a:pt x="30948" y="1295"/>
                    <a:pt x="30944" y="1304"/>
                  </a:cubicBezTo>
                  <a:lnTo>
                    <a:pt x="30944" y="1304"/>
                  </a:lnTo>
                  <a:cubicBezTo>
                    <a:pt x="30943" y="1299"/>
                    <a:pt x="30943" y="1294"/>
                    <a:pt x="30943" y="1288"/>
                  </a:cubicBezTo>
                  <a:lnTo>
                    <a:pt x="30943" y="1288"/>
                  </a:lnTo>
                  <a:cubicBezTo>
                    <a:pt x="30937" y="1293"/>
                    <a:pt x="30931" y="1297"/>
                    <a:pt x="30925" y="1301"/>
                  </a:cubicBezTo>
                  <a:lnTo>
                    <a:pt x="30925" y="1301"/>
                  </a:lnTo>
                  <a:cubicBezTo>
                    <a:pt x="30922" y="1294"/>
                    <a:pt x="30920" y="1288"/>
                    <a:pt x="30918" y="1281"/>
                  </a:cubicBezTo>
                  <a:cubicBezTo>
                    <a:pt x="30918" y="1279"/>
                    <a:pt x="30922" y="1277"/>
                    <a:pt x="30927" y="1277"/>
                  </a:cubicBezTo>
                  <a:close/>
                  <a:moveTo>
                    <a:pt x="11741" y="1280"/>
                  </a:moveTo>
                  <a:cubicBezTo>
                    <a:pt x="11739" y="1293"/>
                    <a:pt x="11727" y="1300"/>
                    <a:pt x="11717" y="1307"/>
                  </a:cubicBezTo>
                  <a:lnTo>
                    <a:pt x="11716" y="1307"/>
                  </a:lnTo>
                  <a:cubicBezTo>
                    <a:pt x="11711" y="1304"/>
                    <a:pt x="11707" y="1301"/>
                    <a:pt x="11702" y="1297"/>
                  </a:cubicBezTo>
                  <a:cubicBezTo>
                    <a:pt x="11715" y="1291"/>
                    <a:pt x="11728" y="1286"/>
                    <a:pt x="11741" y="1280"/>
                  </a:cubicBezTo>
                  <a:close/>
                  <a:moveTo>
                    <a:pt x="7873" y="1304"/>
                  </a:moveTo>
                  <a:cubicBezTo>
                    <a:pt x="7887" y="1306"/>
                    <a:pt x="7904" y="1306"/>
                    <a:pt x="7918" y="1306"/>
                  </a:cubicBezTo>
                  <a:lnTo>
                    <a:pt x="7918" y="1307"/>
                  </a:lnTo>
                  <a:cubicBezTo>
                    <a:pt x="7918" y="1310"/>
                    <a:pt x="7918" y="1313"/>
                    <a:pt x="7917" y="1316"/>
                  </a:cubicBezTo>
                  <a:cubicBezTo>
                    <a:pt x="7902" y="1316"/>
                    <a:pt x="7887" y="1315"/>
                    <a:pt x="7871" y="1315"/>
                  </a:cubicBezTo>
                  <a:cubicBezTo>
                    <a:pt x="7871" y="1312"/>
                    <a:pt x="7871" y="1309"/>
                    <a:pt x="7873" y="1304"/>
                  </a:cubicBezTo>
                  <a:close/>
                  <a:moveTo>
                    <a:pt x="12051" y="1293"/>
                  </a:moveTo>
                  <a:cubicBezTo>
                    <a:pt x="12051" y="1303"/>
                    <a:pt x="12050" y="1312"/>
                    <a:pt x="12050" y="1320"/>
                  </a:cubicBezTo>
                  <a:lnTo>
                    <a:pt x="12033" y="1320"/>
                  </a:lnTo>
                  <a:cubicBezTo>
                    <a:pt x="12035" y="1312"/>
                    <a:pt x="12035" y="1301"/>
                    <a:pt x="12036" y="1293"/>
                  </a:cubicBezTo>
                  <a:close/>
                  <a:moveTo>
                    <a:pt x="8651" y="1319"/>
                  </a:moveTo>
                  <a:cubicBezTo>
                    <a:pt x="8652" y="1320"/>
                    <a:pt x="8655" y="1322"/>
                    <a:pt x="8658" y="1325"/>
                  </a:cubicBezTo>
                  <a:cubicBezTo>
                    <a:pt x="8656" y="1324"/>
                    <a:pt x="8653" y="1321"/>
                    <a:pt x="8650" y="1319"/>
                  </a:cubicBezTo>
                  <a:lnTo>
                    <a:pt x="8650" y="1319"/>
                  </a:lnTo>
                  <a:cubicBezTo>
                    <a:pt x="8650" y="1319"/>
                    <a:pt x="8651" y="1319"/>
                    <a:pt x="8651" y="1319"/>
                  </a:cubicBezTo>
                  <a:close/>
                  <a:moveTo>
                    <a:pt x="8683" y="1297"/>
                  </a:moveTo>
                  <a:cubicBezTo>
                    <a:pt x="8688" y="1300"/>
                    <a:pt x="8692" y="1303"/>
                    <a:pt x="8697" y="1306"/>
                  </a:cubicBezTo>
                  <a:cubicBezTo>
                    <a:pt x="8685" y="1313"/>
                    <a:pt x="8672" y="1319"/>
                    <a:pt x="8658" y="1325"/>
                  </a:cubicBezTo>
                  <a:cubicBezTo>
                    <a:pt x="8661" y="1312"/>
                    <a:pt x="8673" y="1304"/>
                    <a:pt x="8683" y="1297"/>
                  </a:cubicBezTo>
                  <a:close/>
                  <a:moveTo>
                    <a:pt x="27684" y="1276"/>
                  </a:moveTo>
                  <a:cubicBezTo>
                    <a:pt x="27683" y="1293"/>
                    <a:pt x="27681" y="1307"/>
                    <a:pt x="27680" y="1323"/>
                  </a:cubicBezTo>
                  <a:cubicBezTo>
                    <a:pt x="27673" y="1323"/>
                    <a:pt x="27665" y="1323"/>
                    <a:pt x="27658" y="1325"/>
                  </a:cubicBezTo>
                  <a:cubicBezTo>
                    <a:pt x="27653" y="1309"/>
                    <a:pt x="27649" y="1293"/>
                    <a:pt x="27645" y="1278"/>
                  </a:cubicBezTo>
                  <a:cubicBezTo>
                    <a:pt x="27658" y="1276"/>
                    <a:pt x="27671" y="1276"/>
                    <a:pt x="27684" y="1276"/>
                  </a:cubicBezTo>
                  <a:close/>
                  <a:moveTo>
                    <a:pt x="19271" y="1258"/>
                  </a:moveTo>
                  <a:cubicBezTo>
                    <a:pt x="19276" y="1258"/>
                    <a:pt x="19282" y="1260"/>
                    <a:pt x="19287" y="1268"/>
                  </a:cubicBezTo>
                  <a:cubicBezTo>
                    <a:pt x="19287" y="1268"/>
                    <a:pt x="19287" y="1268"/>
                    <a:pt x="19287" y="1268"/>
                  </a:cubicBezTo>
                  <a:lnTo>
                    <a:pt x="19287" y="1268"/>
                  </a:lnTo>
                  <a:cubicBezTo>
                    <a:pt x="19287" y="1268"/>
                    <a:pt x="19287" y="1268"/>
                    <a:pt x="19287" y="1268"/>
                  </a:cubicBezTo>
                  <a:lnTo>
                    <a:pt x="19287" y="1268"/>
                  </a:lnTo>
                  <a:cubicBezTo>
                    <a:pt x="19297" y="1269"/>
                    <a:pt x="19287" y="1287"/>
                    <a:pt x="19278" y="1303"/>
                  </a:cubicBezTo>
                  <a:cubicBezTo>
                    <a:pt x="19276" y="1299"/>
                    <a:pt x="19274" y="1294"/>
                    <a:pt x="19271" y="1290"/>
                  </a:cubicBezTo>
                  <a:lnTo>
                    <a:pt x="19271" y="1290"/>
                  </a:lnTo>
                  <a:cubicBezTo>
                    <a:pt x="19255" y="1315"/>
                    <a:pt x="19254" y="1323"/>
                    <a:pt x="19254" y="1331"/>
                  </a:cubicBezTo>
                  <a:cubicBezTo>
                    <a:pt x="19242" y="1323"/>
                    <a:pt x="19229" y="1318"/>
                    <a:pt x="19217" y="1310"/>
                  </a:cubicBezTo>
                  <a:cubicBezTo>
                    <a:pt x="19228" y="1308"/>
                    <a:pt x="19240" y="1305"/>
                    <a:pt x="19268" y="1283"/>
                  </a:cubicBezTo>
                  <a:lnTo>
                    <a:pt x="19268" y="1283"/>
                  </a:lnTo>
                  <a:cubicBezTo>
                    <a:pt x="19269" y="1285"/>
                    <a:pt x="19270" y="1288"/>
                    <a:pt x="19271" y="1290"/>
                  </a:cubicBezTo>
                  <a:lnTo>
                    <a:pt x="19271" y="1290"/>
                  </a:lnTo>
                  <a:cubicBezTo>
                    <a:pt x="19275" y="1284"/>
                    <a:pt x="19280" y="1276"/>
                    <a:pt x="19287" y="1268"/>
                  </a:cubicBezTo>
                  <a:lnTo>
                    <a:pt x="19287" y="1268"/>
                  </a:lnTo>
                  <a:cubicBezTo>
                    <a:pt x="19280" y="1273"/>
                    <a:pt x="19273" y="1279"/>
                    <a:pt x="19268" y="1283"/>
                  </a:cubicBezTo>
                  <a:lnTo>
                    <a:pt x="19268" y="1283"/>
                  </a:lnTo>
                  <a:cubicBezTo>
                    <a:pt x="19265" y="1276"/>
                    <a:pt x="19262" y="1270"/>
                    <a:pt x="19262" y="1263"/>
                  </a:cubicBezTo>
                  <a:cubicBezTo>
                    <a:pt x="19261" y="1261"/>
                    <a:pt x="19265" y="1258"/>
                    <a:pt x="19271" y="1258"/>
                  </a:cubicBezTo>
                  <a:close/>
                  <a:moveTo>
                    <a:pt x="13256" y="1275"/>
                  </a:moveTo>
                  <a:cubicBezTo>
                    <a:pt x="13253" y="1294"/>
                    <a:pt x="13252" y="1313"/>
                    <a:pt x="13250" y="1332"/>
                  </a:cubicBezTo>
                  <a:cubicBezTo>
                    <a:pt x="13243" y="1331"/>
                    <a:pt x="13235" y="1331"/>
                    <a:pt x="13228" y="1331"/>
                  </a:cubicBezTo>
                  <a:cubicBezTo>
                    <a:pt x="13229" y="1312"/>
                    <a:pt x="13231" y="1293"/>
                    <a:pt x="13232" y="1275"/>
                  </a:cubicBezTo>
                  <a:close/>
                  <a:moveTo>
                    <a:pt x="9253" y="1323"/>
                  </a:moveTo>
                  <a:cubicBezTo>
                    <a:pt x="9269" y="1323"/>
                    <a:pt x="9284" y="1323"/>
                    <a:pt x="9300" y="1325"/>
                  </a:cubicBezTo>
                  <a:cubicBezTo>
                    <a:pt x="9298" y="1328"/>
                    <a:pt x="9298" y="1331"/>
                    <a:pt x="9298" y="1334"/>
                  </a:cubicBezTo>
                  <a:cubicBezTo>
                    <a:pt x="9282" y="1334"/>
                    <a:pt x="9267" y="1332"/>
                    <a:pt x="9253" y="1332"/>
                  </a:cubicBezTo>
                  <a:cubicBezTo>
                    <a:pt x="9253" y="1329"/>
                    <a:pt x="9253" y="1326"/>
                    <a:pt x="9253" y="1323"/>
                  </a:cubicBezTo>
                  <a:close/>
                  <a:moveTo>
                    <a:pt x="16705" y="1306"/>
                  </a:moveTo>
                  <a:cubicBezTo>
                    <a:pt x="16703" y="1315"/>
                    <a:pt x="16703" y="1325"/>
                    <a:pt x="16702" y="1334"/>
                  </a:cubicBezTo>
                  <a:lnTo>
                    <a:pt x="16687" y="1334"/>
                  </a:lnTo>
                  <a:cubicBezTo>
                    <a:pt x="16688" y="1323"/>
                    <a:pt x="16688" y="1315"/>
                    <a:pt x="16690" y="1306"/>
                  </a:cubicBezTo>
                  <a:close/>
                  <a:moveTo>
                    <a:pt x="57867" y="1279"/>
                  </a:moveTo>
                  <a:cubicBezTo>
                    <a:pt x="57865" y="1298"/>
                    <a:pt x="57864" y="1318"/>
                    <a:pt x="57861" y="1337"/>
                  </a:cubicBezTo>
                  <a:lnTo>
                    <a:pt x="57839" y="1337"/>
                  </a:lnTo>
                  <a:cubicBezTo>
                    <a:pt x="57840" y="1318"/>
                    <a:pt x="57842" y="1298"/>
                    <a:pt x="57843" y="1279"/>
                  </a:cubicBezTo>
                  <a:close/>
                  <a:moveTo>
                    <a:pt x="58793" y="1341"/>
                  </a:moveTo>
                  <a:cubicBezTo>
                    <a:pt x="58793" y="1341"/>
                    <a:pt x="58792" y="1341"/>
                    <a:pt x="58792" y="1341"/>
                  </a:cubicBezTo>
                  <a:cubicBezTo>
                    <a:pt x="58792" y="1341"/>
                    <a:pt x="58793" y="1341"/>
                    <a:pt x="58793" y="1341"/>
                  </a:cubicBezTo>
                  <a:close/>
                  <a:moveTo>
                    <a:pt x="27212" y="1281"/>
                  </a:moveTo>
                  <a:cubicBezTo>
                    <a:pt x="27235" y="1294"/>
                    <a:pt x="27260" y="1307"/>
                    <a:pt x="27303" y="1333"/>
                  </a:cubicBezTo>
                  <a:lnTo>
                    <a:pt x="27303" y="1333"/>
                  </a:lnTo>
                  <a:cubicBezTo>
                    <a:pt x="27246" y="1338"/>
                    <a:pt x="27222" y="1340"/>
                    <a:pt x="27190" y="1343"/>
                  </a:cubicBezTo>
                  <a:cubicBezTo>
                    <a:pt x="27186" y="1323"/>
                    <a:pt x="27183" y="1310"/>
                    <a:pt x="27180" y="1298"/>
                  </a:cubicBezTo>
                  <a:cubicBezTo>
                    <a:pt x="27190" y="1293"/>
                    <a:pt x="27202" y="1287"/>
                    <a:pt x="27212" y="1281"/>
                  </a:cubicBezTo>
                  <a:close/>
                  <a:moveTo>
                    <a:pt x="29070" y="1344"/>
                  </a:moveTo>
                  <a:cubicBezTo>
                    <a:pt x="29069" y="1345"/>
                    <a:pt x="29067" y="1345"/>
                    <a:pt x="29066" y="1345"/>
                  </a:cubicBezTo>
                  <a:cubicBezTo>
                    <a:pt x="29067" y="1345"/>
                    <a:pt x="29068" y="1345"/>
                    <a:pt x="29070" y="1344"/>
                  </a:cubicBezTo>
                  <a:close/>
                  <a:moveTo>
                    <a:pt x="8649" y="1320"/>
                  </a:moveTo>
                  <a:cubicBezTo>
                    <a:pt x="8648" y="1332"/>
                    <a:pt x="8636" y="1340"/>
                    <a:pt x="8625" y="1347"/>
                  </a:cubicBezTo>
                  <a:cubicBezTo>
                    <a:pt x="8620" y="1344"/>
                    <a:pt x="8616" y="1341"/>
                    <a:pt x="8611" y="1337"/>
                  </a:cubicBezTo>
                  <a:cubicBezTo>
                    <a:pt x="8624" y="1331"/>
                    <a:pt x="8637" y="1325"/>
                    <a:pt x="8649" y="1320"/>
                  </a:cubicBezTo>
                  <a:close/>
                  <a:moveTo>
                    <a:pt x="13953" y="1337"/>
                  </a:moveTo>
                  <a:cubicBezTo>
                    <a:pt x="13968" y="1337"/>
                    <a:pt x="13983" y="1338"/>
                    <a:pt x="13999" y="1338"/>
                  </a:cubicBezTo>
                  <a:cubicBezTo>
                    <a:pt x="13999" y="1341"/>
                    <a:pt x="13997" y="1344"/>
                    <a:pt x="13997" y="1347"/>
                  </a:cubicBezTo>
                  <a:lnTo>
                    <a:pt x="13952" y="1347"/>
                  </a:lnTo>
                  <a:cubicBezTo>
                    <a:pt x="13952" y="1343"/>
                    <a:pt x="13952" y="1340"/>
                    <a:pt x="13953" y="1337"/>
                  </a:cubicBezTo>
                  <a:close/>
                  <a:moveTo>
                    <a:pt x="53952" y="1347"/>
                  </a:moveTo>
                  <a:cubicBezTo>
                    <a:pt x="53952" y="1347"/>
                    <a:pt x="53953" y="1348"/>
                    <a:pt x="53954" y="1348"/>
                  </a:cubicBezTo>
                  <a:lnTo>
                    <a:pt x="53954" y="1348"/>
                  </a:lnTo>
                  <a:cubicBezTo>
                    <a:pt x="53953" y="1347"/>
                    <a:pt x="53952" y="1347"/>
                    <a:pt x="53952" y="1347"/>
                  </a:cubicBezTo>
                  <a:close/>
                  <a:moveTo>
                    <a:pt x="7315" y="1344"/>
                  </a:moveTo>
                  <a:cubicBezTo>
                    <a:pt x="7331" y="1344"/>
                    <a:pt x="7346" y="1344"/>
                    <a:pt x="7362" y="1345"/>
                  </a:cubicBezTo>
                  <a:cubicBezTo>
                    <a:pt x="7361" y="1348"/>
                    <a:pt x="7361" y="1351"/>
                    <a:pt x="7361" y="1354"/>
                  </a:cubicBezTo>
                  <a:cubicBezTo>
                    <a:pt x="7346" y="1354"/>
                    <a:pt x="7330" y="1353"/>
                    <a:pt x="7315" y="1353"/>
                  </a:cubicBezTo>
                  <a:cubicBezTo>
                    <a:pt x="7315" y="1350"/>
                    <a:pt x="7315" y="1347"/>
                    <a:pt x="7315" y="1344"/>
                  </a:cubicBezTo>
                  <a:close/>
                  <a:moveTo>
                    <a:pt x="25289" y="1344"/>
                  </a:moveTo>
                  <a:cubicBezTo>
                    <a:pt x="25305" y="1344"/>
                    <a:pt x="25320" y="1345"/>
                    <a:pt x="25335" y="1345"/>
                  </a:cubicBezTo>
                  <a:cubicBezTo>
                    <a:pt x="25335" y="1348"/>
                    <a:pt x="25335" y="1351"/>
                    <a:pt x="25335" y="1356"/>
                  </a:cubicBezTo>
                  <a:cubicBezTo>
                    <a:pt x="25319" y="1354"/>
                    <a:pt x="25304" y="1354"/>
                    <a:pt x="25289" y="1354"/>
                  </a:cubicBezTo>
                  <a:cubicBezTo>
                    <a:pt x="25289" y="1350"/>
                    <a:pt x="25289" y="1347"/>
                    <a:pt x="25289" y="1344"/>
                  </a:cubicBezTo>
                  <a:close/>
                  <a:moveTo>
                    <a:pt x="57088" y="1350"/>
                  </a:moveTo>
                  <a:cubicBezTo>
                    <a:pt x="57103" y="1350"/>
                    <a:pt x="57118" y="1350"/>
                    <a:pt x="57134" y="1351"/>
                  </a:cubicBezTo>
                  <a:cubicBezTo>
                    <a:pt x="57134" y="1354"/>
                    <a:pt x="57133" y="1357"/>
                    <a:pt x="57133" y="1360"/>
                  </a:cubicBezTo>
                  <a:cubicBezTo>
                    <a:pt x="57118" y="1360"/>
                    <a:pt x="57102" y="1360"/>
                    <a:pt x="57087" y="1359"/>
                  </a:cubicBezTo>
                  <a:cubicBezTo>
                    <a:pt x="57087" y="1356"/>
                    <a:pt x="57087" y="1353"/>
                    <a:pt x="57088" y="1350"/>
                  </a:cubicBezTo>
                  <a:close/>
                  <a:moveTo>
                    <a:pt x="14167" y="1213"/>
                  </a:moveTo>
                  <a:cubicBezTo>
                    <a:pt x="14190" y="1265"/>
                    <a:pt x="14211" y="1307"/>
                    <a:pt x="14237" y="1363"/>
                  </a:cubicBezTo>
                  <a:cubicBezTo>
                    <a:pt x="14177" y="1360"/>
                    <a:pt x="14142" y="1360"/>
                    <a:pt x="14105" y="1359"/>
                  </a:cubicBezTo>
                  <a:cubicBezTo>
                    <a:pt x="14124" y="1313"/>
                    <a:pt x="14143" y="1269"/>
                    <a:pt x="14167" y="1213"/>
                  </a:cubicBezTo>
                  <a:close/>
                  <a:moveTo>
                    <a:pt x="57600" y="1332"/>
                  </a:moveTo>
                  <a:cubicBezTo>
                    <a:pt x="57628" y="1334"/>
                    <a:pt x="57653" y="1335"/>
                    <a:pt x="57680" y="1335"/>
                  </a:cubicBezTo>
                  <a:cubicBezTo>
                    <a:pt x="57684" y="1340"/>
                    <a:pt x="57689" y="1344"/>
                    <a:pt x="57693" y="1348"/>
                  </a:cubicBezTo>
                  <a:cubicBezTo>
                    <a:pt x="57658" y="1354"/>
                    <a:pt x="57622" y="1360"/>
                    <a:pt x="57597" y="1363"/>
                  </a:cubicBezTo>
                  <a:cubicBezTo>
                    <a:pt x="57597" y="1363"/>
                    <a:pt x="57599" y="1350"/>
                    <a:pt x="57600" y="1332"/>
                  </a:cubicBezTo>
                  <a:close/>
                  <a:moveTo>
                    <a:pt x="57918" y="1345"/>
                  </a:moveTo>
                  <a:cubicBezTo>
                    <a:pt x="57949" y="1347"/>
                    <a:pt x="57978" y="1348"/>
                    <a:pt x="58009" y="1348"/>
                  </a:cubicBezTo>
                  <a:cubicBezTo>
                    <a:pt x="58009" y="1353"/>
                    <a:pt x="58009" y="1359"/>
                    <a:pt x="58009" y="1363"/>
                  </a:cubicBezTo>
                  <a:cubicBezTo>
                    <a:pt x="57977" y="1362"/>
                    <a:pt x="57948" y="1360"/>
                    <a:pt x="57917" y="1360"/>
                  </a:cubicBezTo>
                  <a:cubicBezTo>
                    <a:pt x="57917" y="1356"/>
                    <a:pt x="57918" y="1350"/>
                    <a:pt x="57918" y="1345"/>
                  </a:cubicBezTo>
                  <a:close/>
                  <a:moveTo>
                    <a:pt x="26273" y="1284"/>
                  </a:moveTo>
                  <a:cubicBezTo>
                    <a:pt x="26316" y="1320"/>
                    <a:pt x="26335" y="1337"/>
                    <a:pt x="26365" y="1362"/>
                  </a:cubicBezTo>
                  <a:cubicBezTo>
                    <a:pt x="26321" y="1365"/>
                    <a:pt x="26300" y="1368"/>
                    <a:pt x="26266" y="1370"/>
                  </a:cubicBezTo>
                  <a:cubicBezTo>
                    <a:pt x="26269" y="1348"/>
                    <a:pt x="26270" y="1329"/>
                    <a:pt x="26273" y="1284"/>
                  </a:cubicBezTo>
                  <a:close/>
                  <a:moveTo>
                    <a:pt x="26426" y="1344"/>
                  </a:moveTo>
                  <a:cubicBezTo>
                    <a:pt x="26425" y="1354"/>
                    <a:pt x="26424" y="1363"/>
                    <a:pt x="26424" y="1373"/>
                  </a:cubicBezTo>
                  <a:cubicBezTo>
                    <a:pt x="26418" y="1373"/>
                    <a:pt x="26413" y="1372"/>
                    <a:pt x="26407" y="1372"/>
                  </a:cubicBezTo>
                  <a:cubicBezTo>
                    <a:pt x="26409" y="1363"/>
                    <a:pt x="26409" y="1353"/>
                    <a:pt x="26410" y="1344"/>
                  </a:cubicBezTo>
                  <a:close/>
                  <a:moveTo>
                    <a:pt x="31588" y="1345"/>
                  </a:moveTo>
                  <a:cubicBezTo>
                    <a:pt x="31586" y="1356"/>
                    <a:pt x="31586" y="1365"/>
                    <a:pt x="31585" y="1373"/>
                  </a:cubicBezTo>
                  <a:lnTo>
                    <a:pt x="31570" y="1373"/>
                  </a:lnTo>
                  <a:cubicBezTo>
                    <a:pt x="31570" y="1365"/>
                    <a:pt x="31571" y="1354"/>
                    <a:pt x="31571" y="1345"/>
                  </a:cubicBezTo>
                  <a:close/>
                  <a:moveTo>
                    <a:pt x="9420" y="1347"/>
                  </a:moveTo>
                  <a:cubicBezTo>
                    <a:pt x="9419" y="1357"/>
                    <a:pt x="9419" y="1366"/>
                    <a:pt x="9418" y="1375"/>
                  </a:cubicBezTo>
                  <a:lnTo>
                    <a:pt x="9403" y="1375"/>
                  </a:lnTo>
                  <a:cubicBezTo>
                    <a:pt x="9403" y="1366"/>
                    <a:pt x="9404" y="1356"/>
                    <a:pt x="9404" y="1347"/>
                  </a:cubicBezTo>
                  <a:close/>
                  <a:moveTo>
                    <a:pt x="26930" y="1275"/>
                  </a:moveTo>
                  <a:cubicBezTo>
                    <a:pt x="26950" y="1288"/>
                    <a:pt x="26977" y="1300"/>
                    <a:pt x="26988" y="1316"/>
                  </a:cubicBezTo>
                  <a:cubicBezTo>
                    <a:pt x="26997" y="1329"/>
                    <a:pt x="26987" y="1347"/>
                    <a:pt x="26984" y="1394"/>
                  </a:cubicBezTo>
                  <a:cubicBezTo>
                    <a:pt x="26940" y="1340"/>
                    <a:pt x="26921" y="1313"/>
                    <a:pt x="26900" y="1288"/>
                  </a:cubicBezTo>
                  <a:cubicBezTo>
                    <a:pt x="26910" y="1284"/>
                    <a:pt x="26921" y="1279"/>
                    <a:pt x="26930" y="1275"/>
                  </a:cubicBezTo>
                  <a:close/>
                  <a:moveTo>
                    <a:pt x="9596" y="1350"/>
                  </a:moveTo>
                  <a:cubicBezTo>
                    <a:pt x="9561" y="1371"/>
                    <a:pt x="9539" y="1384"/>
                    <a:pt x="9518" y="1397"/>
                  </a:cubicBezTo>
                  <a:lnTo>
                    <a:pt x="9518" y="1397"/>
                  </a:lnTo>
                  <a:cubicBezTo>
                    <a:pt x="9484" y="1385"/>
                    <a:pt x="9481" y="1372"/>
                    <a:pt x="9475" y="1354"/>
                  </a:cubicBezTo>
                  <a:cubicBezTo>
                    <a:pt x="9509" y="1354"/>
                    <a:pt x="9534" y="1353"/>
                    <a:pt x="9596" y="1350"/>
                  </a:cubicBezTo>
                  <a:close/>
                  <a:moveTo>
                    <a:pt x="58223" y="1378"/>
                  </a:moveTo>
                  <a:cubicBezTo>
                    <a:pt x="58221" y="1388"/>
                    <a:pt x="58221" y="1397"/>
                    <a:pt x="58220" y="1407"/>
                  </a:cubicBezTo>
                  <a:cubicBezTo>
                    <a:pt x="58215" y="1406"/>
                    <a:pt x="58209" y="1406"/>
                    <a:pt x="58204" y="1406"/>
                  </a:cubicBezTo>
                  <a:cubicBezTo>
                    <a:pt x="58205" y="1397"/>
                    <a:pt x="58207" y="1387"/>
                    <a:pt x="58207" y="1378"/>
                  </a:cubicBezTo>
                  <a:close/>
                  <a:moveTo>
                    <a:pt x="10675" y="1398"/>
                  </a:moveTo>
                  <a:cubicBezTo>
                    <a:pt x="10690" y="1398"/>
                    <a:pt x="10706" y="1400"/>
                    <a:pt x="10721" y="1400"/>
                  </a:cubicBezTo>
                  <a:cubicBezTo>
                    <a:pt x="10721" y="1403"/>
                    <a:pt x="10721" y="1406"/>
                    <a:pt x="10720" y="1410"/>
                  </a:cubicBezTo>
                  <a:cubicBezTo>
                    <a:pt x="10705" y="1409"/>
                    <a:pt x="10690" y="1409"/>
                    <a:pt x="10674" y="1409"/>
                  </a:cubicBezTo>
                  <a:cubicBezTo>
                    <a:pt x="10675" y="1404"/>
                    <a:pt x="10675" y="1401"/>
                    <a:pt x="10675" y="1398"/>
                  </a:cubicBezTo>
                  <a:close/>
                  <a:moveTo>
                    <a:pt x="15588" y="1293"/>
                  </a:moveTo>
                  <a:cubicBezTo>
                    <a:pt x="15548" y="1343"/>
                    <a:pt x="15522" y="1375"/>
                    <a:pt x="15492" y="1412"/>
                  </a:cubicBezTo>
                  <a:cubicBezTo>
                    <a:pt x="15463" y="1387"/>
                    <a:pt x="15439" y="1366"/>
                    <a:pt x="15408" y="1338"/>
                  </a:cubicBezTo>
                  <a:cubicBezTo>
                    <a:pt x="15469" y="1323"/>
                    <a:pt x="15513" y="1312"/>
                    <a:pt x="15588" y="1293"/>
                  </a:cubicBezTo>
                  <a:close/>
                  <a:moveTo>
                    <a:pt x="27820" y="1400"/>
                  </a:moveTo>
                  <a:cubicBezTo>
                    <a:pt x="27834" y="1401"/>
                    <a:pt x="27849" y="1401"/>
                    <a:pt x="27865" y="1401"/>
                  </a:cubicBezTo>
                  <a:cubicBezTo>
                    <a:pt x="27865" y="1404"/>
                    <a:pt x="27864" y="1407"/>
                    <a:pt x="27864" y="1412"/>
                  </a:cubicBezTo>
                  <a:cubicBezTo>
                    <a:pt x="27849" y="1410"/>
                    <a:pt x="27833" y="1410"/>
                    <a:pt x="27818" y="1410"/>
                  </a:cubicBezTo>
                  <a:cubicBezTo>
                    <a:pt x="27818" y="1406"/>
                    <a:pt x="27820" y="1403"/>
                    <a:pt x="27820" y="1400"/>
                  </a:cubicBezTo>
                  <a:close/>
                  <a:moveTo>
                    <a:pt x="18463" y="1403"/>
                  </a:moveTo>
                  <a:cubicBezTo>
                    <a:pt x="18479" y="1403"/>
                    <a:pt x="18494" y="1403"/>
                    <a:pt x="18510" y="1404"/>
                  </a:cubicBezTo>
                  <a:cubicBezTo>
                    <a:pt x="18508" y="1407"/>
                    <a:pt x="18508" y="1410"/>
                    <a:pt x="18508" y="1413"/>
                  </a:cubicBezTo>
                  <a:cubicBezTo>
                    <a:pt x="18494" y="1413"/>
                    <a:pt x="18477" y="1412"/>
                    <a:pt x="18463" y="1412"/>
                  </a:cubicBezTo>
                  <a:cubicBezTo>
                    <a:pt x="18463" y="1409"/>
                    <a:pt x="18463" y="1406"/>
                    <a:pt x="18463" y="1403"/>
                  </a:cubicBezTo>
                  <a:close/>
                  <a:moveTo>
                    <a:pt x="12965" y="1294"/>
                  </a:moveTo>
                  <a:lnTo>
                    <a:pt x="12965" y="1294"/>
                  </a:lnTo>
                  <a:cubicBezTo>
                    <a:pt x="13022" y="1303"/>
                    <a:pt x="13054" y="1304"/>
                    <a:pt x="13079" y="1315"/>
                  </a:cubicBezTo>
                  <a:cubicBezTo>
                    <a:pt x="13125" y="1332"/>
                    <a:pt x="13165" y="1356"/>
                    <a:pt x="13207" y="1376"/>
                  </a:cubicBezTo>
                  <a:cubicBezTo>
                    <a:pt x="13184" y="1390"/>
                    <a:pt x="13162" y="1401"/>
                    <a:pt x="13140" y="1415"/>
                  </a:cubicBezTo>
                  <a:cubicBezTo>
                    <a:pt x="13088" y="1379"/>
                    <a:pt x="13038" y="1344"/>
                    <a:pt x="12965" y="1294"/>
                  </a:cubicBezTo>
                  <a:close/>
                  <a:moveTo>
                    <a:pt x="54178" y="1401"/>
                  </a:moveTo>
                  <a:cubicBezTo>
                    <a:pt x="54178" y="1403"/>
                    <a:pt x="54178" y="1409"/>
                    <a:pt x="54178" y="1415"/>
                  </a:cubicBezTo>
                  <a:cubicBezTo>
                    <a:pt x="54181" y="1414"/>
                    <a:pt x="54183" y="1414"/>
                    <a:pt x="54186" y="1414"/>
                  </a:cubicBezTo>
                  <a:lnTo>
                    <a:pt x="54186" y="1414"/>
                  </a:lnTo>
                  <a:cubicBezTo>
                    <a:pt x="54183" y="1410"/>
                    <a:pt x="54181" y="1406"/>
                    <a:pt x="54178" y="1401"/>
                  </a:cubicBezTo>
                  <a:close/>
                  <a:moveTo>
                    <a:pt x="10892" y="1370"/>
                  </a:moveTo>
                  <a:cubicBezTo>
                    <a:pt x="10896" y="1387"/>
                    <a:pt x="10902" y="1401"/>
                    <a:pt x="10906" y="1418"/>
                  </a:cubicBezTo>
                  <a:cubicBezTo>
                    <a:pt x="10892" y="1418"/>
                    <a:pt x="10880" y="1418"/>
                    <a:pt x="10865" y="1419"/>
                  </a:cubicBezTo>
                  <a:cubicBezTo>
                    <a:pt x="10867" y="1403"/>
                    <a:pt x="10868" y="1387"/>
                    <a:pt x="10870" y="1372"/>
                  </a:cubicBezTo>
                  <a:cubicBezTo>
                    <a:pt x="10877" y="1370"/>
                    <a:pt x="10884" y="1370"/>
                    <a:pt x="10892" y="1370"/>
                  </a:cubicBezTo>
                  <a:close/>
                  <a:moveTo>
                    <a:pt x="22787" y="1365"/>
                  </a:moveTo>
                  <a:cubicBezTo>
                    <a:pt x="22785" y="1384"/>
                    <a:pt x="22784" y="1403"/>
                    <a:pt x="22782" y="1422"/>
                  </a:cubicBezTo>
                  <a:cubicBezTo>
                    <a:pt x="22775" y="1421"/>
                    <a:pt x="22767" y="1421"/>
                    <a:pt x="22759" y="1421"/>
                  </a:cubicBezTo>
                  <a:cubicBezTo>
                    <a:pt x="22762" y="1401"/>
                    <a:pt x="22763" y="1382"/>
                    <a:pt x="22765" y="1365"/>
                  </a:cubicBezTo>
                  <a:close/>
                  <a:moveTo>
                    <a:pt x="8355" y="1397"/>
                  </a:moveTo>
                  <a:cubicBezTo>
                    <a:pt x="8355" y="1407"/>
                    <a:pt x="8354" y="1416"/>
                    <a:pt x="8354" y="1425"/>
                  </a:cubicBezTo>
                  <a:lnTo>
                    <a:pt x="8338" y="1425"/>
                  </a:lnTo>
                  <a:cubicBezTo>
                    <a:pt x="8339" y="1416"/>
                    <a:pt x="8339" y="1406"/>
                    <a:pt x="8341" y="1397"/>
                  </a:cubicBezTo>
                  <a:close/>
                  <a:moveTo>
                    <a:pt x="23531" y="1428"/>
                  </a:moveTo>
                  <a:cubicBezTo>
                    <a:pt x="23546" y="1429"/>
                    <a:pt x="23562" y="1429"/>
                    <a:pt x="23577" y="1429"/>
                  </a:cubicBezTo>
                  <a:cubicBezTo>
                    <a:pt x="23577" y="1432"/>
                    <a:pt x="23577" y="1435"/>
                    <a:pt x="23575" y="1440"/>
                  </a:cubicBezTo>
                  <a:cubicBezTo>
                    <a:pt x="23560" y="1438"/>
                    <a:pt x="23546" y="1438"/>
                    <a:pt x="23530" y="1438"/>
                  </a:cubicBezTo>
                  <a:cubicBezTo>
                    <a:pt x="23530" y="1434"/>
                    <a:pt x="23531" y="1431"/>
                    <a:pt x="23531" y="1428"/>
                  </a:cubicBezTo>
                  <a:close/>
                  <a:moveTo>
                    <a:pt x="15666" y="1384"/>
                  </a:moveTo>
                  <a:cubicBezTo>
                    <a:pt x="15673" y="1384"/>
                    <a:pt x="15681" y="1384"/>
                    <a:pt x="15688" y="1385"/>
                  </a:cubicBezTo>
                  <a:cubicBezTo>
                    <a:pt x="15686" y="1403"/>
                    <a:pt x="15685" y="1422"/>
                    <a:pt x="15684" y="1441"/>
                  </a:cubicBezTo>
                  <a:lnTo>
                    <a:pt x="15660" y="1441"/>
                  </a:lnTo>
                  <a:cubicBezTo>
                    <a:pt x="15661" y="1422"/>
                    <a:pt x="15663" y="1403"/>
                    <a:pt x="15666" y="1384"/>
                  </a:cubicBezTo>
                  <a:close/>
                  <a:moveTo>
                    <a:pt x="20258" y="1434"/>
                  </a:moveTo>
                  <a:cubicBezTo>
                    <a:pt x="20274" y="1434"/>
                    <a:pt x="20288" y="1434"/>
                    <a:pt x="20303" y="1435"/>
                  </a:cubicBezTo>
                  <a:cubicBezTo>
                    <a:pt x="20303" y="1438"/>
                    <a:pt x="20303" y="1441"/>
                    <a:pt x="20303" y="1444"/>
                  </a:cubicBezTo>
                  <a:cubicBezTo>
                    <a:pt x="20288" y="1444"/>
                    <a:pt x="20272" y="1443"/>
                    <a:pt x="20258" y="1443"/>
                  </a:cubicBezTo>
                  <a:cubicBezTo>
                    <a:pt x="20258" y="1440"/>
                    <a:pt x="20258" y="1437"/>
                    <a:pt x="20258" y="1434"/>
                  </a:cubicBezTo>
                  <a:close/>
                  <a:moveTo>
                    <a:pt x="9520" y="1420"/>
                  </a:moveTo>
                  <a:cubicBezTo>
                    <a:pt x="9559" y="1432"/>
                    <a:pt x="9560" y="1447"/>
                    <a:pt x="9562" y="1463"/>
                  </a:cubicBezTo>
                  <a:cubicBezTo>
                    <a:pt x="9551" y="1463"/>
                    <a:pt x="9541" y="1463"/>
                    <a:pt x="9531" y="1465"/>
                  </a:cubicBezTo>
                  <a:cubicBezTo>
                    <a:pt x="9527" y="1450"/>
                    <a:pt x="9524" y="1434"/>
                    <a:pt x="9520" y="1420"/>
                  </a:cubicBezTo>
                  <a:close/>
                  <a:moveTo>
                    <a:pt x="11237" y="1378"/>
                  </a:moveTo>
                  <a:cubicBezTo>
                    <a:pt x="11279" y="1397"/>
                    <a:pt x="11310" y="1412"/>
                    <a:pt x="11342" y="1425"/>
                  </a:cubicBezTo>
                  <a:cubicBezTo>
                    <a:pt x="11333" y="1431"/>
                    <a:pt x="11324" y="1435"/>
                    <a:pt x="11317" y="1440"/>
                  </a:cubicBezTo>
                  <a:cubicBezTo>
                    <a:pt x="11333" y="1443"/>
                    <a:pt x="11345" y="1450"/>
                    <a:pt x="11358" y="1457"/>
                  </a:cubicBezTo>
                  <a:cubicBezTo>
                    <a:pt x="11352" y="1460"/>
                    <a:pt x="11346" y="1463"/>
                    <a:pt x="11342" y="1466"/>
                  </a:cubicBezTo>
                  <a:cubicBezTo>
                    <a:pt x="11333" y="1457"/>
                    <a:pt x="11321" y="1450"/>
                    <a:pt x="11312" y="1441"/>
                  </a:cubicBezTo>
                  <a:cubicBezTo>
                    <a:pt x="11315" y="1440"/>
                    <a:pt x="11318" y="1438"/>
                    <a:pt x="11321" y="1437"/>
                  </a:cubicBezTo>
                  <a:lnTo>
                    <a:pt x="11321" y="1437"/>
                  </a:lnTo>
                  <a:cubicBezTo>
                    <a:pt x="11316" y="1437"/>
                    <a:pt x="11310" y="1437"/>
                    <a:pt x="11305" y="1437"/>
                  </a:cubicBezTo>
                  <a:cubicBezTo>
                    <a:pt x="11280" y="1437"/>
                    <a:pt x="11256" y="1435"/>
                    <a:pt x="11227" y="1432"/>
                  </a:cubicBezTo>
                  <a:cubicBezTo>
                    <a:pt x="11230" y="1413"/>
                    <a:pt x="11233" y="1397"/>
                    <a:pt x="11237" y="1378"/>
                  </a:cubicBezTo>
                  <a:close/>
                  <a:moveTo>
                    <a:pt x="13821" y="1437"/>
                  </a:moveTo>
                  <a:cubicBezTo>
                    <a:pt x="13827" y="1437"/>
                    <a:pt x="13831" y="1437"/>
                    <a:pt x="13836" y="1438"/>
                  </a:cubicBezTo>
                  <a:cubicBezTo>
                    <a:pt x="13836" y="1447"/>
                    <a:pt x="13834" y="1456"/>
                    <a:pt x="13834" y="1466"/>
                  </a:cubicBezTo>
                  <a:lnTo>
                    <a:pt x="13819" y="1466"/>
                  </a:lnTo>
                  <a:cubicBezTo>
                    <a:pt x="13819" y="1456"/>
                    <a:pt x="13821" y="1447"/>
                    <a:pt x="13821" y="1437"/>
                  </a:cubicBezTo>
                  <a:close/>
                  <a:moveTo>
                    <a:pt x="21635" y="1410"/>
                  </a:moveTo>
                  <a:lnTo>
                    <a:pt x="21635" y="1410"/>
                  </a:lnTo>
                  <a:cubicBezTo>
                    <a:pt x="21633" y="1432"/>
                    <a:pt x="21632" y="1447"/>
                    <a:pt x="21630" y="1466"/>
                  </a:cubicBezTo>
                  <a:cubicBezTo>
                    <a:pt x="21583" y="1450"/>
                    <a:pt x="21543" y="1437"/>
                    <a:pt x="21476" y="1413"/>
                  </a:cubicBezTo>
                  <a:cubicBezTo>
                    <a:pt x="21543" y="1412"/>
                    <a:pt x="21585" y="1412"/>
                    <a:pt x="21635" y="1410"/>
                  </a:cubicBezTo>
                  <a:close/>
                  <a:moveTo>
                    <a:pt x="19919" y="1441"/>
                  </a:moveTo>
                  <a:cubicBezTo>
                    <a:pt x="19918" y="1450"/>
                    <a:pt x="19918" y="1460"/>
                    <a:pt x="19916" y="1469"/>
                  </a:cubicBezTo>
                  <a:lnTo>
                    <a:pt x="19902" y="1469"/>
                  </a:lnTo>
                  <a:cubicBezTo>
                    <a:pt x="19903" y="1460"/>
                    <a:pt x="19903" y="1450"/>
                    <a:pt x="19904" y="1441"/>
                  </a:cubicBezTo>
                  <a:close/>
                  <a:moveTo>
                    <a:pt x="15801" y="1446"/>
                  </a:moveTo>
                  <a:cubicBezTo>
                    <a:pt x="15807" y="1446"/>
                    <a:pt x="15813" y="1446"/>
                    <a:pt x="15817" y="1447"/>
                  </a:cubicBezTo>
                  <a:cubicBezTo>
                    <a:pt x="15816" y="1456"/>
                    <a:pt x="15816" y="1465"/>
                    <a:pt x="15814" y="1475"/>
                  </a:cubicBezTo>
                  <a:lnTo>
                    <a:pt x="15800" y="1475"/>
                  </a:lnTo>
                  <a:cubicBezTo>
                    <a:pt x="15800" y="1465"/>
                    <a:pt x="15801" y="1456"/>
                    <a:pt x="15801" y="1446"/>
                  </a:cubicBezTo>
                  <a:close/>
                  <a:moveTo>
                    <a:pt x="11577" y="1447"/>
                  </a:moveTo>
                  <a:cubicBezTo>
                    <a:pt x="11576" y="1457"/>
                    <a:pt x="11576" y="1466"/>
                    <a:pt x="11574" y="1476"/>
                  </a:cubicBezTo>
                  <a:cubicBezTo>
                    <a:pt x="11570" y="1476"/>
                    <a:pt x="11564" y="1476"/>
                    <a:pt x="11560" y="1475"/>
                  </a:cubicBezTo>
                  <a:cubicBezTo>
                    <a:pt x="11560" y="1466"/>
                    <a:pt x="11561" y="1457"/>
                    <a:pt x="11561" y="1447"/>
                  </a:cubicBezTo>
                  <a:close/>
                  <a:moveTo>
                    <a:pt x="13374" y="1450"/>
                  </a:moveTo>
                  <a:cubicBezTo>
                    <a:pt x="13374" y="1460"/>
                    <a:pt x="13372" y="1469"/>
                    <a:pt x="13372" y="1479"/>
                  </a:cubicBezTo>
                  <a:cubicBezTo>
                    <a:pt x="13366" y="1479"/>
                    <a:pt x="13362" y="1479"/>
                    <a:pt x="13356" y="1478"/>
                  </a:cubicBezTo>
                  <a:lnTo>
                    <a:pt x="13359" y="1450"/>
                  </a:lnTo>
                  <a:close/>
                  <a:moveTo>
                    <a:pt x="14490" y="1344"/>
                  </a:moveTo>
                  <a:cubicBezTo>
                    <a:pt x="14509" y="1347"/>
                    <a:pt x="14530" y="1351"/>
                    <a:pt x="14561" y="1357"/>
                  </a:cubicBezTo>
                  <a:cubicBezTo>
                    <a:pt x="14532" y="1391"/>
                    <a:pt x="14508" y="1421"/>
                    <a:pt x="14484" y="1448"/>
                  </a:cubicBezTo>
                  <a:cubicBezTo>
                    <a:pt x="14430" y="1457"/>
                    <a:pt x="14380" y="1465"/>
                    <a:pt x="14333" y="1479"/>
                  </a:cubicBezTo>
                  <a:cubicBezTo>
                    <a:pt x="14311" y="1396"/>
                    <a:pt x="14464" y="1403"/>
                    <a:pt x="14490" y="1344"/>
                  </a:cubicBezTo>
                  <a:close/>
                  <a:moveTo>
                    <a:pt x="20531" y="1471"/>
                  </a:moveTo>
                  <a:cubicBezTo>
                    <a:pt x="20546" y="1472"/>
                    <a:pt x="20562" y="1472"/>
                    <a:pt x="20577" y="1472"/>
                  </a:cubicBezTo>
                  <a:cubicBezTo>
                    <a:pt x="20577" y="1475"/>
                    <a:pt x="20577" y="1479"/>
                    <a:pt x="20577" y="1482"/>
                  </a:cubicBezTo>
                  <a:cubicBezTo>
                    <a:pt x="20561" y="1481"/>
                    <a:pt x="20546" y="1481"/>
                    <a:pt x="20531" y="1481"/>
                  </a:cubicBezTo>
                  <a:cubicBezTo>
                    <a:pt x="20531" y="1476"/>
                    <a:pt x="20531" y="1473"/>
                    <a:pt x="20531" y="1471"/>
                  </a:cubicBezTo>
                  <a:close/>
                  <a:moveTo>
                    <a:pt x="11042" y="1432"/>
                  </a:moveTo>
                  <a:cubicBezTo>
                    <a:pt x="11077" y="1432"/>
                    <a:pt x="11098" y="1434"/>
                    <a:pt x="11123" y="1434"/>
                  </a:cubicBezTo>
                  <a:cubicBezTo>
                    <a:pt x="11127" y="1450"/>
                    <a:pt x="11130" y="1462"/>
                    <a:pt x="11133" y="1476"/>
                  </a:cubicBezTo>
                  <a:cubicBezTo>
                    <a:pt x="11111" y="1484"/>
                    <a:pt x="11091" y="1488"/>
                    <a:pt x="11076" y="1488"/>
                  </a:cubicBezTo>
                  <a:cubicBezTo>
                    <a:pt x="11049" y="1488"/>
                    <a:pt x="11035" y="1473"/>
                    <a:pt x="11042" y="1432"/>
                  </a:cubicBezTo>
                  <a:close/>
                  <a:moveTo>
                    <a:pt x="10393" y="1491"/>
                  </a:moveTo>
                  <a:cubicBezTo>
                    <a:pt x="10392" y="1492"/>
                    <a:pt x="10391" y="1493"/>
                    <a:pt x="10390" y="1493"/>
                  </a:cubicBezTo>
                  <a:lnTo>
                    <a:pt x="10390" y="1493"/>
                  </a:lnTo>
                  <a:cubicBezTo>
                    <a:pt x="10391" y="1493"/>
                    <a:pt x="10392" y="1492"/>
                    <a:pt x="10393" y="1491"/>
                  </a:cubicBezTo>
                  <a:close/>
                  <a:moveTo>
                    <a:pt x="12919" y="1428"/>
                  </a:moveTo>
                  <a:cubicBezTo>
                    <a:pt x="12923" y="1451"/>
                    <a:pt x="12926" y="1465"/>
                    <a:pt x="12931" y="1484"/>
                  </a:cubicBezTo>
                  <a:cubicBezTo>
                    <a:pt x="12903" y="1487"/>
                    <a:pt x="12878" y="1488"/>
                    <a:pt x="12798" y="1496"/>
                  </a:cubicBezTo>
                  <a:cubicBezTo>
                    <a:pt x="12859" y="1462"/>
                    <a:pt x="12882" y="1448"/>
                    <a:pt x="12919" y="1428"/>
                  </a:cubicBezTo>
                  <a:close/>
                  <a:moveTo>
                    <a:pt x="10390" y="1493"/>
                  </a:moveTo>
                  <a:lnTo>
                    <a:pt x="10390" y="1493"/>
                  </a:lnTo>
                  <a:cubicBezTo>
                    <a:pt x="10389" y="1494"/>
                    <a:pt x="10387" y="1495"/>
                    <a:pt x="10386" y="1496"/>
                  </a:cubicBezTo>
                  <a:cubicBezTo>
                    <a:pt x="10386" y="1496"/>
                    <a:pt x="10386" y="1496"/>
                    <a:pt x="10386" y="1496"/>
                  </a:cubicBezTo>
                  <a:lnTo>
                    <a:pt x="10386" y="1496"/>
                  </a:lnTo>
                  <a:cubicBezTo>
                    <a:pt x="10387" y="1495"/>
                    <a:pt x="10389" y="1494"/>
                    <a:pt x="10390" y="1493"/>
                  </a:cubicBezTo>
                  <a:close/>
                  <a:moveTo>
                    <a:pt x="13125" y="1441"/>
                  </a:moveTo>
                  <a:cubicBezTo>
                    <a:pt x="13134" y="1441"/>
                    <a:pt x="13141" y="1443"/>
                    <a:pt x="13149" y="1443"/>
                  </a:cubicBezTo>
                  <a:cubicBezTo>
                    <a:pt x="13147" y="1462"/>
                    <a:pt x="13146" y="1481"/>
                    <a:pt x="13144" y="1498"/>
                  </a:cubicBezTo>
                  <a:lnTo>
                    <a:pt x="13144" y="1500"/>
                  </a:lnTo>
                  <a:cubicBezTo>
                    <a:pt x="13135" y="1498"/>
                    <a:pt x="13128" y="1498"/>
                    <a:pt x="13121" y="1498"/>
                  </a:cubicBezTo>
                  <a:cubicBezTo>
                    <a:pt x="13122" y="1479"/>
                    <a:pt x="13124" y="1460"/>
                    <a:pt x="13125" y="1441"/>
                  </a:cubicBezTo>
                  <a:close/>
                  <a:moveTo>
                    <a:pt x="12035" y="1466"/>
                  </a:moveTo>
                  <a:cubicBezTo>
                    <a:pt x="12039" y="1481"/>
                    <a:pt x="12045" y="1497"/>
                    <a:pt x="12050" y="1512"/>
                  </a:cubicBezTo>
                  <a:cubicBezTo>
                    <a:pt x="12036" y="1513"/>
                    <a:pt x="12023" y="1513"/>
                    <a:pt x="12008" y="1515"/>
                  </a:cubicBezTo>
                  <a:cubicBezTo>
                    <a:pt x="12010" y="1498"/>
                    <a:pt x="12011" y="1482"/>
                    <a:pt x="12013" y="1468"/>
                  </a:cubicBezTo>
                  <a:cubicBezTo>
                    <a:pt x="12022" y="1466"/>
                    <a:pt x="12029" y="1466"/>
                    <a:pt x="12035" y="1466"/>
                  </a:cubicBezTo>
                  <a:close/>
                  <a:moveTo>
                    <a:pt x="16552" y="1473"/>
                  </a:moveTo>
                  <a:cubicBezTo>
                    <a:pt x="16556" y="1490"/>
                    <a:pt x="16560" y="1506"/>
                    <a:pt x="16565" y="1521"/>
                  </a:cubicBezTo>
                  <a:cubicBezTo>
                    <a:pt x="16552" y="1521"/>
                    <a:pt x="16538" y="1521"/>
                    <a:pt x="16525" y="1522"/>
                  </a:cubicBezTo>
                  <a:cubicBezTo>
                    <a:pt x="16527" y="1506"/>
                    <a:pt x="16528" y="1490"/>
                    <a:pt x="16529" y="1475"/>
                  </a:cubicBezTo>
                  <a:lnTo>
                    <a:pt x="16529" y="1473"/>
                  </a:lnTo>
                  <a:close/>
                  <a:moveTo>
                    <a:pt x="17444" y="1524"/>
                  </a:moveTo>
                  <a:cubicBezTo>
                    <a:pt x="17446" y="1527"/>
                    <a:pt x="17449" y="1530"/>
                    <a:pt x="17453" y="1530"/>
                  </a:cubicBezTo>
                  <a:lnTo>
                    <a:pt x="17453" y="1530"/>
                  </a:lnTo>
                  <a:cubicBezTo>
                    <a:pt x="17450" y="1528"/>
                    <a:pt x="17447" y="1526"/>
                    <a:pt x="17444" y="1524"/>
                  </a:cubicBezTo>
                  <a:close/>
                  <a:moveTo>
                    <a:pt x="8036" y="1444"/>
                  </a:moveTo>
                  <a:cubicBezTo>
                    <a:pt x="8015" y="1472"/>
                    <a:pt x="7996" y="1496"/>
                    <a:pt x="7962" y="1541"/>
                  </a:cubicBezTo>
                  <a:cubicBezTo>
                    <a:pt x="7957" y="1497"/>
                    <a:pt x="7952" y="1472"/>
                    <a:pt x="7949" y="1444"/>
                  </a:cubicBezTo>
                  <a:close/>
                  <a:moveTo>
                    <a:pt x="63070" y="1"/>
                  </a:moveTo>
                  <a:cubicBezTo>
                    <a:pt x="63060" y="29"/>
                    <a:pt x="63048" y="57"/>
                    <a:pt x="63034" y="89"/>
                  </a:cubicBezTo>
                  <a:cubicBezTo>
                    <a:pt x="62998" y="64"/>
                    <a:pt x="62973" y="46"/>
                    <a:pt x="62937" y="21"/>
                  </a:cubicBezTo>
                  <a:cubicBezTo>
                    <a:pt x="62878" y="26"/>
                    <a:pt x="62810" y="30"/>
                    <a:pt x="62739" y="36"/>
                  </a:cubicBezTo>
                  <a:cubicBezTo>
                    <a:pt x="62734" y="32"/>
                    <a:pt x="62723" y="24"/>
                    <a:pt x="62713" y="18"/>
                  </a:cubicBezTo>
                  <a:cubicBezTo>
                    <a:pt x="62678" y="36"/>
                    <a:pt x="62644" y="54"/>
                    <a:pt x="62610" y="71"/>
                  </a:cubicBezTo>
                  <a:cubicBezTo>
                    <a:pt x="62563" y="70"/>
                    <a:pt x="62517" y="68"/>
                    <a:pt x="62467" y="67"/>
                  </a:cubicBezTo>
                  <a:cubicBezTo>
                    <a:pt x="62447" y="85"/>
                    <a:pt x="62425" y="102"/>
                    <a:pt x="62404" y="120"/>
                  </a:cubicBezTo>
                  <a:lnTo>
                    <a:pt x="62404" y="120"/>
                  </a:lnTo>
                  <a:cubicBezTo>
                    <a:pt x="62360" y="110"/>
                    <a:pt x="62323" y="85"/>
                    <a:pt x="62279" y="85"/>
                  </a:cubicBezTo>
                  <a:cubicBezTo>
                    <a:pt x="62264" y="85"/>
                    <a:pt x="62247" y="88"/>
                    <a:pt x="62229" y="96"/>
                  </a:cubicBezTo>
                  <a:cubicBezTo>
                    <a:pt x="62219" y="113"/>
                    <a:pt x="62208" y="127"/>
                    <a:pt x="62195" y="149"/>
                  </a:cubicBezTo>
                  <a:cubicBezTo>
                    <a:pt x="62176" y="120"/>
                    <a:pt x="62164" y="101"/>
                    <a:pt x="62152" y="82"/>
                  </a:cubicBezTo>
                  <a:cubicBezTo>
                    <a:pt x="62067" y="98"/>
                    <a:pt x="61992" y="113"/>
                    <a:pt x="61927" y="124"/>
                  </a:cubicBezTo>
                  <a:cubicBezTo>
                    <a:pt x="61879" y="114"/>
                    <a:pt x="61832" y="104"/>
                    <a:pt x="61768" y="91"/>
                  </a:cubicBezTo>
                  <a:cubicBezTo>
                    <a:pt x="61740" y="113"/>
                    <a:pt x="61712" y="136"/>
                    <a:pt x="61689" y="155"/>
                  </a:cubicBezTo>
                  <a:cubicBezTo>
                    <a:pt x="61586" y="152"/>
                    <a:pt x="61496" y="149"/>
                    <a:pt x="61396" y="146"/>
                  </a:cubicBezTo>
                  <a:cubicBezTo>
                    <a:pt x="61370" y="171"/>
                    <a:pt x="61340" y="196"/>
                    <a:pt x="61312" y="223"/>
                  </a:cubicBezTo>
                  <a:cubicBezTo>
                    <a:pt x="61244" y="202"/>
                    <a:pt x="61153" y="189"/>
                    <a:pt x="61071" y="189"/>
                  </a:cubicBezTo>
                  <a:cubicBezTo>
                    <a:pt x="61037" y="189"/>
                    <a:pt x="61005" y="192"/>
                    <a:pt x="60977" y="196"/>
                  </a:cubicBezTo>
                  <a:cubicBezTo>
                    <a:pt x="60766" y="230"/>
                    <a:pt x="60553" y="249"/>
                    <a:pt x="60306" y="257"/>
                  </a:cubicBezTo>
                  <a:cubicBezTo>
                    <a:pt x="60294" y="269"/>
                    <a:pt x="60269" y="292"/>
                    <a:pt x="60244" y="314"/>
                  </a:cubicBezTo>
                  <a:cubicBezTo>
                    <a:pt x="60197" y="295"/>
                    <a:pt x="60166" y="283"/>
                    <a:pt x="60132" y="271"/>
                  </a:cubicBezTo>
                  <a:cubicBezTo>
                    <a:pt x="60089" y="293"/>
                    <a:pt x="60043" y="299"/>
                    <a:pt x="59998" y="299"/>
                  </a:cubicBezTo>
                  <a:cubicBezTo>
                    <a:pt x="59947" y="299"/>
                    <a:pt x="59897" y="292"/>
                    <a:pt x="59852" y="292"/>
                  </a:cubicBezTo>
                  <a:cubicBezTo>
                    <a:pt x="59850" y="292"/>
                    <a:pt x="59848" y="292"/>
                    <a:pt x="59845" y="292"/>
                  </a:cubicBezTo>
                  <a:cubicBezTo>
                    <a:pt x="59789" y="308"/>
                    <a:pt x="59731" y="338"/>
                    <a:pt x="59697" y="338"/>
                  </a:cubicBezTo>
                  <a:cubicBezTo>
                    <a:pt x="59692" y="338"/>
                    <a:pt x="59689" y="337"/>
                    <a:pt x="59685" y="336"/>
                  </a:cubicBezTo>
                  <a:cubicBezTo>
                    <a:pt x="59665" y="331"/>
                    <a:pt x="59646" y="329"/>
                    <a:pt x="59627" y="329"/>
                  </a:cubicBezTo>
                  <a:cubicBezTo>
                    <a:pt x="59580" y="329"/>
                    <a:pt x="59537" y="341"/>
                    <a:pt x="59491" y="341"/>
                  </a:cubicBezTo>
                  <a:cubicBezTo>
                    <a:pt x="59482" y="341"/>
                    <a:pt x="59473" y="340"/>
                    <a:pt x="59464" y="339"/>
                  </a:cubicBezTo>
                  <a:cubicBezTo>
                    <a:pt x="59453" y="338"/>
                    <a:pt x="59441" y="337"/>
                    <a:pt x="59429" y="337"/>
                  </a:cubicBezTo>
                  <a:cubicBezTo>
                    <a:pt x="59364" y="337"/>
                    <a:pt x="59296" y="352"/>
                    <a:pt x="59229" y="357"/>
                  </a:cubicBezTo>
                  <a:cubicBezTo>
                    <a:pt x="59144" y="364"/>
                    <a:pt x="59057" y="370"/>
                    <a:pt x="58970" y="377"/>
                  </a:cubicBezTo>
                  <a:cubicBezTo>
                    <a:pt x="58902" y="382"/>
                    <a:pt x="58833" y="396"/>
                    <a:pt x="58767" y="396"/>
                  </a:cubicBezTo>
                  <a:cubicBezTo>
                    <a:pt x="58756" y="396"/>
                    <a:pt x="58745" y="396"/>
                    <a:pt x="58735" y="395"/>
                  </a:cubicBezTo>
                  <a:cubicBezTo>
                    <a:pt x="58732" y="395"/>
                    <a:pt x="58729" y="395"/>
                    <a:pt x="58726" y="395"/>
                  </a:cubicBezTo>
                  <a:cubicBezTo>
                    <a:pt x="58690" y="395"/>
                    <a:pt x="58658" y="412"/>
                    <a:pt x="58619" y="412"/>
                  </a:cubicBezTo>
                  <a:cubicBezTo>
                    <a:pt x="58601" y="412"/>
                    <a:pt x="58582" y="408"/>
                    <a:pt x="58560" y="397"/>
                  </a:cubicBezTo>
                  <a:cubicBezTo>
                    <a:pt x="58550" y="391"/>
                    <a:pt x="58535" y="389"/>
                    <a:pt x="58518" y="389"/>
                  </a:cubicBezTo>
                  <a:cubicBezTo>
                    <a:pt x="58471" y="389"/>
                    <a:pt x="58403" y="405"/>
                    <a:pt x="58354" y="414"/>
                  </a:cubicBezTo>
                  <a:cubicBezTo>
                    <a:pt x="58280" y="428"/>
                    <a:pt x="58205" y="437"/>
                    <a:pt x="58131" y="437"/>
                  </a:cubicBezTo>
                  <a:cubicBezTo>
                    <a:pt x="58088" y="437"/>
                    <a:pt x="58045" y="434"/>
                    <a:pt x="58002" y="427"/>
                  </a:cubicBezTo>
                  <a:cubicBezTo>
                    <a:pt x="57998" y="427"/>
                    <a:pt x="57995" y="427"/>
                    <a:pt x="57991" y="427"/>
                  </a:cubicBezTo>
                  <a:cubicBezTo>
                    <a:pt x="57955" y="427"/>
                    <a:pt x="57920" y="448"/>
                    <a:pt x="57885" y="448"/>
                  </a:cubicBezTo>
                  <a:cubicBezTo>
                    <a:pt x="57868" y="448"/>
                    <a:pt x="57851" y="442"/>
                    <a:pt x="57834" y="426"/>
                  </a:cubicBezTo>
                  <a:cubicBezTo>
                    <a:pt x="57787" y="446"/>
                    <a:pt x="57737" y="452"/>
                    <a:pt x="57688" y="452"/>
                  </a:cubicBezTo>
                  <a:cubicBezTo>
                    <a:pt x="57614" y="452"/>
                    <a:pt x="57539" y="439"/>
                    <a:pt x="57466" y="439"/>
                  </a:cubicBezTo>
                  <a:cubicBezTo>
                    <a:pt x="57464" y="439"/>
                    <a:pt x="57461" y="439"/>
                    <a:pt x="57459" y="439"/>
                  </a:cubicBezTo>
                  <a:cubicBezTo>
                    <a:pt x="57333" y="439"/>
                    <a:pt x="57206" y="423"/>
                    <a:pt x="57080" y="414"/>
                  </a:cubicBezTo>
                  <a:cubicBezTo>
                    <a:pt x="57062" y="413"/>
                    <a:pt x="57046" y="413"/>
                    <a:pt x="57031" y="413"/>
                  </a:cubicBezTo>
                  <a:cubicBezTo>
                    <a:pt x="56916" y="422"/>
                    <a:pt x="56801" y="429"/>
                    <a:pt x="56676" y="438"/>
                  </a:cubicBezTo>
                  <a:cubicBezTo>
                    <a:pt x="56671" y="433"/>
                    <a:pt x="56654" y="423"/>
                    <a:pt x="56631" y="408"/>
                  </a:cubicBezTo>
                  <a:cubicBezTo>
                    <a:pt x="56589" y="415"/>
                    <a:pt x="56542" y="439"/>
                    <a:pt x="56495" y="439"/>
                  </a:cubicBezTo>
                  <a:cubicBezTo>
                    <a:pt x="56471" y="439"/>
                    <a:pt x="56445" y="433"/>
                    <a:pt x="56420" y="413"/>
                  </a:cubicBezTo>
                  <a:cubicBezTo>
                    <a:pt x="56383" y="419"/>
                    <a:pt x="56344" y="433"/>
                    <a:pt x="56308" y="433"/>
                  </a:cubicBezTo>
                  <a:cubicBezTo>
                    <a:pt x="56281" y="433"/>
                    <a:pt x="56256" y="425"/>
                    <a:pt x="56232" y="402"/>
                  </a:cubicBezTo>
                  <a:cubicBezTo>
                    <a:pt x="56200" y="420"/>
                    <a:pt x="56170" y="427"/>
                    <a:pt x="56140" y="427"/>
                  </a:cubicBezTo>
                  <a:cubicBezTo>
                    <a:pt x="56099" y="427"/>
                    <a:pt x="56061" y="413"/>
                    <a:pt x="56026" y="395"/>
                  </a:cubicBezTo>
                  <a:cubicBezTo>
                    <a:pt x="55972" y="402"/>
                    <a:pt x="55923" y="414"/>
                    <a:pt x="55875" y="416"/>
                  </a:cubicBezTo>
                  <a:cubicBezTo>
                    <a:pt x="55855" y="416"/>
                    <a:pt x="55835" y="416"/>
                    <a:pt x="55815" y="416"/>
                  </a:cubicBezTo>
                  <a:cubicBezTo>
                    <a:pt x="55762" y="416"/>
                    <a:pt x="55710" y="412"/>
                    <a:pt x="55669" y="385"/>
                  </a:cubicBezTo>
                  <a:cubicBezTo>
                    <a:pt x="55641" y="403"/>
                    <a:pt x="55610" y="408"/>
                    <a:pt x="55579" y="408"/>
                  </a:cubicBezTo>
                  <a:cubicBezTo>
                    <a:pt x="55540" y="408"/>
                    <a:pt x="55500" y="401"/>
                    <a:pt x="55461" y="401"/>
                  </a:cubicBezTo>
                  <a:cubicBezTo>
                    <a:pt x="55451" y="401"/>
                    <a:pt x="55441" y="401"/>
                    <a:pt x="55432" y="402"/>
                  </a:cubicBezTo>
                  <a:cubicBezTo>
                    <a:pt x="55348" y="413"/>
                    <a:pt x="55266" y="429"/>
                    <a:pt x="55182" y="438"/>
                  </a:cubicBezTo>
                  <a:cubicBezTo>
                    <a:pt x="55129" y="444"/>
                    <a:pt x="55078" y="448"/>
                    <a:pt x="55026" y="448"/>
                  </a:cubicBezTo>
                  <a:cubicBezTo>
                    <a:pt x="54947" y="448"/>
                    <a:pt x="54868" y="439"/>
                    <a:pt x="54792" y="416"/>
                  </a:cubicBezTo>
                  <a:cubicBezTo>
                    <a:pt x="54753" y="432"/>
                    <a:pt x="54711" y="436"/>
                    <a:pt x="54668" y="436"/>
                  </a:cubicBezTo>
                  <a:cubicBezTo>
                    <a:pt x="54598" y="436"/>
                    <a:pt x="54525" y="424"/>
                    <a:pt x="54455" y="424"/>
                  </a:cubicBezTo>
                  <a:cubicBezTo>
                    <a:pt x="54403" y="424"/>
                    <a:pt x="54352" y="431"/>
                    <a:pt x="54305" y="455"/>
                  </a:cubicBezTo>
                  <a:cubicBezTo>
                    <a:pt x="54283" y="442"/>
                    <a:pt x="54268" y="427"/>
                    <a:pt x="54250" y="424"/>
                  </a:cubicBezTo>
                  <a:cubicBezTo>
                    <a:pt x="54178" y="412"/>
                    <a:pt x="54102" y="411"/>
                    <a:pt x="54027" y="411"/>
                  </a:cubicBezTo>
                  <a:cubicBezTo>
                    <a:pt x="54007" y="411"/>
                    <a:pt x="53988" y="411"/>
                    <a:pt x="53968" y="411"/>
                  </a:cubicBezTo>
                  <a:cubicBezTo>
                    <a:pt x="53861" y="411"/>
                    <a:pt x="53754" y="409"/>
                    <a:pt x="53653" y="376"/>
                  </a:cubicBezTo>
                  <a:cubicBezTo>
                    <a:pt x="53652" y="376"/>
                    <a:pt x="53652" y="376"/>
                    <a:pt x="53651" y="376"/>
                  </a:cubicBezTo>
                  <a:cubicBezTo>
                    <a:pt x="53641" y="376"/>
                    <a:pt x="53619" y="394"/>
                    <a:pt x="53602" y="395"/>
                  </a:cubicBezTo>
                  <a:cubicBezTo>
                    <a:pt x="53591" y="396"/>
                    <a:pt x="53574" y="397"/>
                    <a:pt x="53554" y="397"/>
                  </a:cubicBezTo>
                  <a:cubicBezTo>
                    <a:pt x="53395" y="397"/>
                    <a:pt x="52987" y="368"/>
                    <a:pt x="52878" y="352"/>
                  </a:cubicBezTo>
                  <a:cubicBezTo>
                    <a:pt x="52809" y="343"/>
                    <a:pt x="52739" y="334"/>
                    <a:pt x="52675" y="334"/>
                  </a:cubicBezTo>
                  <a:cubicBezTo>
                    <a:pt x="52626" y="334"/>
                    <a:pt x="52580" y="339"/>
                    <a:pt x="52541" y="352"/>
                  </a:cubicBezTo>
                  <a:cubicBezTo>
                    <a:pt x="52450" y="342"/>
                    <a:pt x="52386" y="332"/>
                    <a:pt x="52323" y="327"/>
                  </a:cubicBezTo>
                  <a:cubicBezTo>
                    <a:pt x="52139" y="311"/>
                    <a:pt x="51948" y="335"/>
                    <a:pt x="51770" y="282"/>
                  </a:cubicBezTo>
                  <a:cubicBezTo>
                    <a:pt x="51761" y="279"/>
                    <a:pt x="51751" y="278"/>
                    <a:pt x="51740" y="278"/>
                  </a:cubicBezTo>
                  <a:cubicBezTo>
                    <a:pt x="51704" y="278"/>
                    <a:pt x="51659" y="289"/>
                    <a:pt x="51614" y="292"/>
                  </a:cubicBezTo>
                  <a:cubicBezTo>
                    <a:pt x="51600" y="272"/>
                    <a:pt x="51573" y="267"/>
                    <a:pt x="51542" y="267"/>
                  </a:cubicBezTo>
                  <a:cubicBezTo>
                    <a:pt x="51516" y="267"/>
                    <a:pt x="51487" y="271"/>
                    <a:pt x="51460" y="271"/>
                  </a:cubicBezTo>
                  <a:cubicBezTo>
                    <a:pt x="51454" y="271"/>
                    <a:pt x="51448" y="270"/>
                    <a:pt x="51442" y="270"/>
                  </a:cubicBezTo>
                  <a:cubicBezTo>
                    <a:pt x="51430" y="269"/>
                    <a:pt x="51418" y="269"/>
                    <a:pt x="51406" y="269"/>
                  </a:cubicBezTo>
                  <a:cubicBezTo>
                    <a:pt x="51354" y="269"/>
                    <a:pt x="51297" y="275"/>
                    <a:pt x="51211" y="279"/>
                  </a:cubicBezTo>
                  <a:cubicBezTo>
                    <a:pt x="51211" y="279"/>
                    <a:pt x="51187" y="304"/>
                    <a:pt x="51150" y="341"/>
                  </a:cubicBezTo>
                  <a:cubicBezTo>
                    <a:pt x="51105" y="295"/>
                    <a:pt x="51057" y="281"/>
                    <a:pt x="51011" y="281"/>
                  </a:cubicBezTo>
                  <a:cubicBezTo>
                    <a:pt x="50956" y="281"/>
                    <a:pt x="50903" y="300"/>
                    <a:pt x="50855" y="308"/>
                  </a:cubicBezTo>
                  <a:cubicBezTo>
                    <a:pt x="50824" y="293"/>
                    <a:pt x="50803" y="283"/>
                    <a:pt x="50801" y="282"/>
                  </a:cubicBezTo>
                  <a:lnTo>
                    <a:pt x="50801" y="282"/>
                  </a:lnTo>
                  <a:cubicBezTo>
                    <a:pt x="50590" y="295"/>
                    <a:pt x="50410" y="307"/>
                    <a:pt x="50234" y="317"/>
                  </a:cubicBezTo>
                  <a:cubicBezTo>
                    <a:pt x="50221" y="336"/>
                    <a:pt x="50210" y="352"/>
                    <a:pt x="50197" y="370"/>
                  </a:cubicBezTo>
                  <a:cubicBezTo>
                    <a:pt x="50174" y="367"/>
                    <a:pt x="50153" y="366"/>
                    <a:pt x="50131" y="363"/>
                  </a:cubicBezTo>
                  <a:cubicBezTo>
                    <a:pt x="50149" y="339"/>
                    <a:pt x="50165" y="317"/>
                    <a:pt x="50194" y="279"/>
                  </a:cubicBezTo>
                  <a:lnTo>
                    <a:pt x="50194" y="279"/>
                  </a:lnTo>
                  <a:cubicBezTo>
                    <a:pt x="50112" y="285"/>
                    <a:pt x="50059" y="289"/>
                    <a:pt x="49996" y="295"/>
                  </a:cubicBezTo>
                  <a:cubicBezTo>
                    <a:pt x="49982" y="285"/>
                    <a:pt x="49957" y="269"/>
                    <a:pt x="49931" y="249"/>
                  </a:cubicBezTo>
                  <a:cubicBezTo>
                    <a:pt x="49907" y="258"/>
                    <a:pt x="49884" y="269"/>
                    <a:pt x="49857" y="271"/>
                  </a:cubicBezTo>
                  <a:cubicBezTo>
                    <a:pt x="49849" y="272"/>
                    <a:pt x="49840" y="273"/>
                    <a:pt x="49832" y="273"/>
                  </a:cubicBezTo>
                  <a:cubicBezTo>
                    <a:pt x="49802" y="273"/>
                    <a:pt x="49771" y="268"/>
                    <a:pt x="49740" y="268"/>
                  </a:cubicBezTo>
                  <a:cubicBezTo>
                    <a:pt x="49714" y="268"/>
                    <a:pt x="49687" y="272"/>
                    <a:pt x="49662" y="285"/>
                  </a:cubicBezTo>
                  <a:cubicBezTo>
                    <a:pt x="49643" y="294"/>
                    <a:pt x="49627" y="298"/>
                    <a:pt x="49611" y="298"/>
                  </a:cubicBezTo>
                  <a:cubicBezTo>
                    <a:pt x="49560" y="298"/>
                    <a:pt x="49520" y="259"/>
                    <a:pt x="49469" y="259"/>
                  </a:cubicBezTo>
                  <a:cubicBezTo>
                    <a:pt x="49466" y="259"/>
                    <a:pt x="49463" y="259"/>
                    <a:pt x="49460" y="260"/>
                  </a:cubicBezTo>
                  <a:cubicBezTo>
                    <a:pt x="49404" y="266"/>
                    <a:pt x="49348" y="273"/>
                    <a:pt x="49300" y="279"/>
                  </a:cubicBezTo>
                  <a:cubicBezTo>
                    <a:pt x="49250" y="266"/>
                    <a:pt x="49204" y="255"/>
                    <a:pt x="49147" y="241"/>
                  </a:cubicBezTo>
                  <a:cubicBezTo>
                    <a:pt x="49116" y="266"/>
                    <a:pt x="49088" y="288"/>
                    <a:pt x="49060" y="310"/>
                  </a:cubicBezTo>
                  <a:cubicBezTo>
                    <a:pt x="49032" y="292"/>
                    <a:pt x="49017" y="283"/>
                    <a:pt x="49002" y="273"/>
                  </a:cubicBezTo>
                  <a:cubicBezTo>
                    <a:pt x="48985" y="282"/>
                    <a:pt x="48967" y="291"/>
                    <a:pt x="48942" y="304"/>
                  </a:cubicBezTo>
                  <a:cubicBezTo>
                    <a:pt x="48916" y="294"/>
                    <a:pt x="48886" y="283"/>
                    <a:pt x="48860" y="271"/>
                  </a:cubicBezTo>
                  <a:cubicBezTo>
                    <a:pt x="48842" y="280"/>
                    <a:pt x="48823" y="288"/>
                    <a:pt x="48804" y="296"/>
                  </a:cubicBezTo>
                  <a:cubicBezTo>
                    <a:pt x="48764" y="283"/>
                    <a:pt x="48729" y="270"/>
                    <a:pt x="48682" y="255"/>
                  </a:cubicBezTo>
                  <a:cubicBezTo>
                    <a:pt x="48645" y="286"/>
                    <a:pt x="48613" y="314"/>
                    <a:pt x="48592" y="332"/>
                  </a:cubicBezTo>
                  <a:cubicBezTo>
                    <a:pt x="48467" y="316"/>
                    <a:pt x="48349" y="301"/>
                    <a:pt x="48242" y="286"/>
                  </a:cubicBezTo>
                  <a:cubicBezTo>
                    <a:pt x="48112" y="294"/>
                    <a:pt x="47984" y="289"/>
                    <a:pt x="47870" y="310"/>
                  </a:cubicBezTo>
                  <a:cubicBezTo>
                    <a:pt x="47845" y="314"/>
                    <a:pt x="47820" y="316"/>
                    <a:pt x="47794" y="316"/>
                  </a:cubicBezTo>
                  <a:cubicBezTo>
                    <a:pt x="47734" y="316"/>
                    <a:pt x="47672" y="307"/>
                    <a:pt x="47612" y="307"/>
                  </a:cubicBezTo>
                  <a:cubicBezTo>
                    <a:pt x="47566" y="307"/>
                    <a:pt x="47520" y="312"/>
                    <a:pt x="47477" y="333"/>
                  </a:cubicBezTo>
                  <a:cubicBezTo>
                    <a:pt x="47456" y="323"/>
                    <a:pt x="47436" y="313"/>
                    <a:pt x="47406" y="298"/>
                  </a:cubicBezTo>
                  <a:cubicBezTo>
                    <a:pt x="47364" y="319"/>
                    <a:pt x="47325" y="338"/>
                    <a:pt x="47284" y="357"/>
                  </a:cubicBezTo>
                  <a:cubicBezTo>
                    <a:pt x="47274" y="338"/>
                    <a:pt x="47265" y="322"/>
                    <a:pt x="47255" y="301"/>
                  </a:cubicBezTo>
                  <a:cubicBezTo>
                    <a:pt x="47226" y="320"/>
                    <a:pt x="47199" y="327"/>
                    <a:pt x="47173" y="327"/>
                  </a:cubicBezTo>
                  <a:cubicBezTo>
                    <a:pt x="47122" y="327"/>
                    <a:pt x="47074" y="300"/>
                    <a:pt x="47027" y="288"/>
                  </a:cubicBezTo>
                  <a:cubicBezTo>
                    <a:pt x="46991" y="311"/>
                    <a:pt x="46956" y="319"/>
                    <a:pt x="46921" y="319"/>
                  </a:cubicBezTo>
                  <a:cubicBezTo>
                    <a:pt x="46871" y="319"/>
                    <a:pt x="46821" y="302"/>
                    <a:pt x="46775" y="294"/>
                  </a:cubicBezTo>
                  <a:cubicBezTo>
                    <a:pt x="46762" y="311"/>
                    <a:pt x="46752" y="327"/>
                    <a:pt x="46743" y="341"/>
                  </a:cubicBezTo>
                  <a:cubicBezTo>
                    <a:pt x="46672" y="324"/>
                    <a:pt x="46613" y="313"/>
                    <a:pt x="46566" y="302"/>
                  </a:cubicBezTo>
                  <a:cubicBezTo>
                    <a:pt x="46525" y="338"/>
                    <a:pt x="46496" y="364"/>
                    <a:pt x="46465" y="391"/>
                  </a:cubicBezTo>
                  <a:cubicBezTo>
                    <a:pt x="46429" y="360"/>
                    <a:pt x="46381" y="354"/>
                    <a:pt x="46332" y="354"/>
                  </a:cubicBezTo>
                  <a:cubicBezTo>
                    <a:pt x="46306" y="354"/>
                    <a:pt x="46279" y="356"/>
                    <a:pt x="46254" y="356"/>
                  </a:cubicBezTo>
                  <a:cubicBezTo>
                    <a:pt x="46212" y="356"/>
                    <a:pt x="46174" y="352"/>
                    <a:pt x="46147" y="329"/>
                  </a:cubicBezTo>
                  <a:cubicBezTo>
                    <a:pt x="46042" y="361"/>
                    <a:pt x="45939" y="394"/>
                    <a:pt x="45841" y="426"/>
                  </a:cubicBezTo>
                  <a:cubicBezTo>
                    <a:pt x="45752" y="395"/>
                    <a:pt x="45667" y="371"/>
                    <a:pt x="45569" y="371"/>
                  </a:cubicBezTo>
                  <a:cubicBezTo>
                    <a:pt x="45566" y="371"/>
                    <a:pt x="45563" y="371"/>
                    <a:pt x="45560" y="372"/>
                  </a:cubicBezTo>
                  <a:cubicBezTo>
                    <a:pt x="45410" y="373"/>
                    <a:pt x="45260" y="376"/>
                    <a:pt x="45110" y="377"/>
                  </a:cubicBezTo>
                  <a:cubicBezTo>
                    <a:pt x="45096" y="395"/>
                    <a:pt x="45083" y="413"/>
                    <a:pt x="45061" y="441"/>
                  </a:cubicBezTo>
                  <a:cubicBezTo>
                    <a:pt x="45007" y="408"/>
                    <a:pt x="44974" y="382"/>
                    <a:pt x="44932" y="366"/>
                  </a:cubicBezTo>
                  <a:cubicBezTo>
                    <a:pt x="44892" y="352"/>
                    <a:pt x="44840" y="351"/>
                    <a:pt x="44765" y="339"/>
                  </a:cubicBezTo>
                  <a:cubicBezTo>
                    <a:pt x="44755" y="348"/>
                    <a:pt x="44730" y="372"/>
                    <a:pt x="44708" y="392"/>
                  </a:cubicBezTo>
                  <a:cubicBezTo>
                    <a:pt x="44634" y="364"/>
                    <a:pt x="44584" y="335"/>
                    <a:pt x="44524" y="324"/>
                  </a:cubicBezTo>
                  <a:cubicBezTo>
                    <a:pt x="44518" y="324"/>
                    <a:pt x="44513" y="323"/>
                    <a:pt x="44507" y="323"/>
                  </a:cubicBezTo>
                  <a:cubicBezTo>
                    <a:pt x="44476" y="323"/>
                    <a:pt x="44443" y="333"/>
                    <a:pt x="44409" y="333"/>
                  </a:cubicBezTo>
                  <a:cubicBezTo>
                    <a:pt x="44395" y="333"/>
                    <a:pt x="44380" y="331"/>
                    <a:pt x="44365" y="326"/>
                  </a:cubicBezTo>
                  <a:lnTo>
                    <a:pt x="44365" y="326"/>
                  </a:lnTo>
                  <a:cubicBezTo>
                    <a:pt x="44364" y="343"/>
                    <a:pt x="44363" y="356"/>
                    <a:pt x="44398" y="381"/>
                  </a:cubicBezTo>
                  <a:lnTo>
                    <a:pt x="44398" y="381"/>
                  </a:lnTo>
                  <a:cubicBezTo>
                    <a:pt x="44407" y="379"/>
                    <a:pt x="44416" y="378"/>
                    <a:pt x="44425" y="377"/>
                  </a:cubicBezTo>
                  <a:cubicBezTo>
                    <a:pt x="44426" y="377"/>
                    <a:pt x="44426" y="377"/>
                    <a:pt x="44427" y="377"/>
                  </a:cubicBezTo>
                  <a:cubicBezTo>
                    <a:pt x="44433" y="377"/>
                    <a:pt x="44439" y="388"/>
                    <a:pt x="44416" y="392"/>
                  </a:cubicBezTo>
                  <a:lnTo>
                    <a:pt x="44416" y="392"/>
                  </a:lnTo>
                  <a:cubicBezTo>
                    <a:pt x="44410" y="388"/>
                    <a:pt x="44404" y="384"/>
                    <a:pt x="44398" y="381"/>
                  </a:cubicBezTo>
                  <a:lnTo>
                    <a:pt x="44398" y="381"/>
                  </a:lnTo>
                  <a:cubicBezTo>
                    <a:pt x="44395" y="381"/>
                    <a:pt x="44391" y="382"/>
                    <a:pt x="44387" y="383"/>
                  </a:cubicBezTo>
                  <a:lnTo>
                    <a:pt x="44387" y="383"/>
                  </a:lnTo>
                  <a:cubicBezTo>
                    <a:pt x="44317" y="359"/>
                    <a:pt x="44284" y="348"/>
                    <a:pt x="44250" y="336"/>
                  </a:cubicBezTo>
                  <a:cubicBezTo>
                    <a:pt x="44230" y="360"/>
                    <a:pt x="44214" y="377"/>
                    <a:pt x="44187" y="408"/>
                  </a:cubicBezTo>
                  <a:cubicBezTo>
                    <a:pt x="44181" y="369"/>
                    <a:pt x="44177" y="342"/>
                    <a:pt x="44171" y="308"/>
                  </a:cubicBezTo>
                  <a:cubicBezTo>
                    <a:pt x="44158" y="309"/>
                    <a:pt x="44146" y="310"/>
                    <a:pt x="44134" y="310"/>
                  </a:cubicBezTo>
                  <a:cubicBezTo>
                    <a:pt x="44088" y="310"/>
                    <a:pt x="44042" y="305"/>
                    <a:pt x="43996" y="305"/>
                  </a:cubicBezTo>
                  <a:cubicBezTo>
                    <a:pt x="43953" y="305"/>
                    <a:pt x="43910" y="309"/>
                    <a:pt x="43865" y="326"/>
                  </a:cubicBezTo>
                  <a:cubicBezTo>
                    <a:pt x="43852" y="331"/>
                    <a:pt x="43833" y="333"/>
                    <a:pt x="43813" y="333"/>
                  </a:cubicBezTo>
                  <a:cubicBezTo>
                    <a:pt x="43776" y="333"/>
                    <a:pt x="43732" y="324"/>
                    <a:pt x="43702" y="299"/>
                  </a:cubicBezTo>
                  <a:cubicBezTo>
                    <a:pt x="43690" y="289"/>
                    <a:pt x="43646" y="294"/>
                    <a:pt x="43616" y="291"/>
                  </a:cubicBezTo>
                  <a:cubicBezTo>
                    <a:pt x="43575" y="311"/>
                    <a:pt x="43535" y="330"/>
                    <a:pt x="43499" y="348"/>
                  </a:cubicBezTo>
                  <a:cubicBezTo>
                    <a:pt x="43420" y="342"/>
                    <a:pt x="43350" y="305"/>
                    <a:pt x="43281" y="305"/>
                  </a:cubicBezTo>
                  <a:cubicBezTo>
                    <a:pt x="43253" y="305"/>
                    <a:pt x="43226" y="311"/>
                    <a:pt x="43198" y="327"/>
                  </a:cubicBezTo>
                  <a:cubicBezTo>
                    <a:pt x="43154" y="319"/>
                    <a:pt x="43118" y="311"/>
                    <a:pt x="43085" y="305"/>
                  </a:cubicBezTo>
                  <a:cubicBezTo>
                    <a:pt x="43073" y="330"/>
                    <a:pt x="43069" y="342"/>
                    <a:pt x="43066" y="348"/>
                  </a:cubicBezTo>
                  <a:cubicBezTo>
                    <a:pt x="42993" y="338"/>
                    <a:pt x="42926" y="329"/>
                    <a:pt x="42904" y="326"/>
                  </a:cubicBezTo>
                  <a:cubicBezTo>
                    <a:pt x="42819" y="363"/>
                    <a:pt x="42769" y="383"/>
                    <a:pt x="42720" y="404"/>
                  </a:cubicBezTo>
                  <a:cubicBezTo>
                    <a:pt x="42697" y="388"/>
                    <a:pt x="42686" y="382"/>
                    <a:pt x="42678" y="373"/>
                  </a:cubicBezTo>
                  <a:cubicBezTo>
                    <a:pt x="42672" y="367"/>
                    <a:pt x="42670" y="360"/>
                    <a:pt x="42667" y="354"/>
                  </a:cubicBezTo>
                  <a:cubicBezTo>
                    <a:pt x="42684" y="351"/>
                    <a:pt x="42698" y="349"/>
                    <a:pt x="42712" y="348"/>
                  </a:cubicBezTo>
                  <a:cubicBezTo>
                    <a:pt x="42725" y="345"/>
                    <a:pt x="42737" y="341"/>
                    <a:pt x="42775" y="329"/>
                  </a:cubicBezTo>
                  <a:cubicBezTo>
                    <a:pt x="42748" y="327"/>
                    <a:pt x="42722" y="326"/>
                    <a:pt x="42697" y="326"/>
                  </a:cubicBezTo>
                  <a:cubicBezTo>
                    <a:pt x="42584" y="326"/>
                    <a:pt x="42489" y="345"/>
                    <a:pt x="42392" y="358"/>
                  </a:cubicBezTo>
                  <a:cubicBezTo>
                    <a:pt x="42385" y="342"/>
                    <a:pt x="42378" y="324"/>
                    <a:pt x="42369" y="307"/>
                  </a:cubicBezTo>
                  <a:cubicBezTo>
                    <a:pt x="42339" y="326"/>
                    <a:pt x="42314" y="345"/>
                    <a:pt x="42289" y="361"/>
                  </a:cubicBezTo>
                  <a:cubicBezTo>
                    <a:pt x="42269" y="370"/>
                    <a:pt x="42248" y="379"/>
                    <a:pt x="42229" y="388"/>
                  </a:cubicBezTo>
                  <a:cubicBezTo>
                    <a:pt x="42219" y="379"/>
                    <a:pt x="42208" y="369"/>
                    <a:pt x="42197" y="358"/>
                  </a:cubicBezTo>
                  <a:cubicBezTo>
                    <a:pt x="42173" y="349"/>
                    <a:pt x="42149" y="339"/>
                    <a:pt x="42133" y="333"/>
                  </a:cubicBezTo>
                  <a:cubicBezTo>
                    <a:pt x="42099" y="342"/>
                    <a:pt x="42069" y="349"/>
                    <a:pt x="42032" y="360"/>
                  </a:cubicBezTo>
                  <a:cubicBezTo>
                    <a:pt x="42020" y="335"/>
                    <a:pt x="42011" y="317"/>
                    <a:pt x="42002" y="298"/>
                  </a:cubicBezTo>
                  <a:cubicBezTo>
                    <a:pt x="41969" y="296"/>
                    <a:pt x="41932" y="296"/>
                    <a:pt x="41898" y="295"/>
                  </a:cubicBezTo>
                  <a:cubicBezTo>
                    <a:pt x="41872" y="308"/>
                    <a:pt x="41879" y="349"/>
                    <a:pt x="41838" y="349"/>
                  </a:cubicBezTo>
                  <a:cubicBezTo>
                    <a:pt x="41829" y="349"/>
                    <a:pt x="41816" y="346"/>
                    <a:pt x="41799" y="341"/>
                  </a:cubicBezTo>
                  <a:cubicBezTo>
                    <a:pt x="41789" y="324"/>
                    <a:pt x="41782" y="307"/>
                    <a:pt x="41770" y="286"/>
                  </a:cubicBezTo>
                  <a:cubicBezTo>
                    <a:pt x="41730" y="288"/>
                    <a:pt x="41690" y="289"/>
                    <a:pt x="41660" y="289"/>
                  </a:cubicBezTo>
                  <a:cubicBezTo>
                    <a:pt x="41671" y="320"/>
                    <a:pt x="41679" y="344"/>
                    <a:pt x="41689" y="373"/>
                  </a:cubicBezTo>
                  <a:cubicBezTo>
                    <a:pt x="41646" y="367"/>
                    <a:pt x="41626" y="366"/>
                    <a:pt x="41607" y="363"/>
                  </a:cubicBezTo>
                  <a:cubicBezTo>
                    <a:pt x="41601" y="333"/>
                    <a:pt x="41595" y="307"/>
                    <a:pt x="41589" y="277"/>
                  </a:cubicBezTo>
                  <a:cubicBezTo>
                    <a:pt x="41565" y="291"/>
                    <a:pt x="41548" y="299"/>
                    <a:pt x="41532" y="307"/>
                  </a:cubicBezTo>
                  <a:cubicBezTo>
                    <a:pt x="41517" y="296"/>
                    <a:pt x="41502" y="288"/>
                    <a:pt x="41483" y="277"/>
                  </a:cubicBezTo>
                  <a:cubicBezTo>
                    <a:pt x="41459" y="296"/>
                    <a:pt x="41437" y="314"/>
                    <a:pt x="41418" y="335"/>
                  </a:cubicBezTo>
                  <a:cubicBezTo>
                    <a:pt x="41406" y="333"/>
                    <a:pt x="41394" y="332"/>
                    <a:pt x="41383" y="332"/>
                  </a:cubicBezTo>
                  <a:cubicBezTo>
                    <a:pt x="41306" y="332"/>
                    <a:pt x="41276" y="377"/>
                    <a:pt x="41223" y="441"/>
                  </a:cubicBezTo>
                  <a:cubicBezTo>
                    <a:pt x="41229" y="373"/>
                    <a:pt x="41231" y="338"/>
                    <a:pt x="41234" y="301"/>
                  </a:cubicBezTo>
                  <a:cubicBezTo>
                    <a:pt x="41198" y="299"/>
                    <a:pt x="41177" y="298"/>
                    <a:pt x="41152" y="298"/>
                  </a:cubicBezTo>
                  <a:cubicBezTo>
                    <a:pt x="41143" y="326"/>
                    <a:pt x="41134" y="351"/>
                    <a:pt x="41126" y="377"/>
                  </a:cubicBezTo>
                  <a:cubicBezTo>
                    <a:pt x="41048" y="370"/>
                    <a:pt x="40975" y="349"/>
                    <a:pt x="40909" y="316"/>
                  </a:cubicBezTo>
                  <a:cubicBezTo>
                    <a:pt x="40906" y="352"/>
                    <a:pt x="40903" y="389"/>
                    <a:pt x="40899" y="438"/>
                  </a:cubicBezTo>
                  <a:cubicBezTo>
                    <a:pt x="40800" y="408"/>
                    <a:pt x="40722" y="385"/>
                    <a:pt x="40622" y="355"/>
                  </a:cubicBezTo>
                  <a:lnTo>
                    <a:pt x="40622" y="355"/>
                  </a:lnTo>
                  <a:cubicBezTo>
                    <a:pt x="40646" y="386"/>
                    <a:pt x="40655" y="399"/>
                    <a:pt x="40661" y="408"/>
                  </a:cubicBezTo>
                  <a:cubicBezTo>
                    <a:pt x="40637" y="418"/>
                    <a:pt x="40617" y="423"/>
                    <a:pt x="40599" y="423"/>
                  </a:cubicBezTo>
                  <a:cubicBezTo>
                    <a:pt x="40530" y="423"/>
                    <a:pt x="40499" y="359"/>
                    <a:pt x="40428" y="352"/>
                  </a:cubicBezTo>
                  <a:cubicBezTo>
                    <a:pt x="40409" y="373"/>
                    <a:pt x="40393" y="391"/>
                    <a:pt x="40377" y="408"/>
                  </a:cubicBezTo>
                  <a:cubicBezTo>
                    <a:pt x="40340" y="407"/>
                    <a:pt x="40303" y="405"/>
                    <a:pt x="40269" y="404"/>
                  </a:cubicBezTo>
                  <a:cubicBezTo>
                    <a:pt x="40260" y="383"/>
                    <a:pt x="40252" y="367"/>
                    <a:pt x="40244" y="349"/>
                  </a:cubicBezTo>
                  <a:cubicBezTo>
                    <a:pt x="40224" y="360"/>
                    <a:pt x="40206" y="367"/>
                    <a:pt x="40190" y="376"/>
                  </a:cubicBezTo>
                  <a:cubicBezTo>
                    <a:pt x="40177" y="368"/>
                    <a:pt x="40163" y="359"/>
                    <a:pt x="40163" y="359"/>
                  </a:cubicBezTo>
                  <a:lnTo>
                    <a:pt x="40163" y="359"/>
                  </a:lnTo>
                  <a:cubicBezTo>
                    <a:pt x="40163" y="359"/>
                    <a:pt x="40163" y="359"/>
                    <a:pt x="40163" y="360"/>
                  </a:cubicBezTo>
                  <a:cubicBezTo>
                    <a:pt x="40025" y="369"/>
                    <a:pt x="39904" y="376"/>
                    <a:pt x="39779" y="385"/>
                  </a:cubicBezTo>
                  <a:cubicBezTo>
                    <a:pt x="39731" y="373"/>
                    <a:pt x="39675" y="358"/>
                    <a:pt x="39619" y="344"/>
                  </a:cubicBezTo>
                  <a:cubicBezTo>
                    <a:pt x="39637" y="332"/>
                    <a:pt x="39650" y="323"/>
                    <a:pt x="39660" y="316"/>
                  </a:cubicBezTo>
                  <a:cubicBezTo>
                    <a:pt x="39582" y="298"/>
                    <a:pt x="39510" y="276"/>
                    <a:pt x="39434" y="269"/>
                  </a:cubicBezTo>
                  <a:cubicBezTo>
                    <a:pt x="39345" y="258"/>
                    <a:pt x="39256" y="260"/>
                    <a:pt x="39164" y="257"/>
                  </a:cubicBezTo>
                  <a:cubicBezTo>
                    <a:pt x="39163" y="288"/>
                    <a:pt x="39161" y="307"/>
                    <a:pt x="39158" y="327"/>
                  </a:cubicBezTo>
                  <a:cubicBezTo>
                    <a:pt x="39107" y="342"/>
                    <a:pt x="39057" y="355"/>
                    <a:pt x="39007" y="369"/>
                  </a:cubicBezTo>
                  <a:cubicBezTo>
                    <a:pt x="38960" y="326"/>
                    <a:pt x="38916" y="285"/>
                    <a:pt x="38873" y="248"/>
                  </a:cubicBezTo>
                  <a:cubicBezTo>
                    <a:pt x="38815" y="248"/>
                    <a:pt x="38757" y="241"/>
                    <a:pt x="38703" y="241"/>
                  </a:cubicBezTo>
                  <a:cubicBezTo>
                    <a:pt x="38654" y="241"/>
                    <a:pt x="38607" y="247"/>
                    <a:pt x="38564" y="269"/>
                  </a:cubicBezTo>
                  <a:cubicBezTo>
                    <a:pt x="38493" y="238"/>
                    <a:pt x="38421" y="228"/>
                    <a:pt x="38350" y="228"/>
                  </a:cubicBezTo>
                  <a:cubicBezTo>
                    <a:pt x="38274" y="228"/>
                    <a:pt x="38200" y="239"/>
                    <a:pt x="38127" y="249"/>
                  </a:cubicBezTo>
                  <a:cubicBezTo>
                    <a:pt x="38105" y="238"/>
                    <a:pt x="38092" y="230"/>
                    <a:pt x="38087" y="229"/>
                  </a:cubicBezTo>
                  <a:cubicBezTo>
                    <a:pt x="38015" y="248"/>
                    <a:pt x="37956" y="263"/>
                    <a:pt x="37914" y="273"/>
                  </a:cubicBezTo>
                  <a:cubicBezTo>
                    <a:pt x="37867" y="257"/>
                    <a:pt x="37837" y="246"/>
                    <a:pt x="37787" y="229"/>
                  </a:cubicBezTo>
                  <a:cubicBezTo>
                    <a:pt x="37781" y="286"/>
                    <a:pt x="37777" y="332"/>
                    <a:pt x="37774" y="377"/>
                  </a:cubicBezTo>
                  <a:cubicBezTo>
                    <a:pt x="37747" y="378"/>
                    <a:pt x="37728" y="379"/>
                    <a:pt x="37711" y="379"/>
                  </a:cubicBezTo>
                  <a:cubicBezTo>
                    <a:pt x="37705" y="379"/>
                    <a:pt x="37698" y="379"/>
                    <a:pt x="37692" y="379"/>
                  </a:cubicBezTo>
                  <a:cubicBezTo>
                    <a:pt x="37673" y="377"/>
                    <a:pt x="37652" y="372"/>
                    <a:pt x="37631" y="367"/>
                  </a:cubicBezTo>
                  <a:cubicBezTo>
                    <a:pt x="37653" y="351"/>
                    <a:pt x="37673" y="338"/>
                    <a:pt x="37690" y="324"/>
                  </a:cubicBezTo>
                  <a:cubicBezTo>
                    <a:pt x="37647" y="292"/>
                    <a:pt x="37600" y="276"/>
                    <a:pt x="37550" y="276"/>
                  </a:cubicBezTo>
                  <a:cubicBezTo>
                    <a:pt x="37527" y="276"/>
                    <a:pt x="37503" y="279"/>
                    <a:pt x="37478" y="286"/>
                  </a:cubicBezTo>
                  <a:cubicBezTo>
                    <a:pt x="37462" y="276"/>
                    <a:pt x="37447" y="266"/>
                    <a:pt x="37433" y="257"/>
                  </a:cubicBezTo>
                  <a:cubicBezTo>
                    <a:pt x="37397" y="264"/>
                    <a:pt x="37360" y="267"/>
                    <a:pt x="37322" y="267"/>
                  </a:cubicBezTo>
                  <a:cubicBezTo>
                    <a:pt x="37272" y="267"/>
                    <a:pt x="37221" y="261"/>
                    <a:pt x="37169" y="249"/>
                  </a:cubicBezTo>
                  <a:cubicBezTo>
                    <a:pt x="37168" y="249"/>
                    <a:pt x="37168" y="249"/>
                    <a:pt x="37166" y="249"/>
                  </a:cubicBezTo>
                  <a:cubicBezTo>
                    <a:pt x="37159" y="249"/>
                    <a:pt x="37148" y="257"/>
                    <a:pt x="37138" y="263"/>
                  </a:cubicBezTo>
                  <a:cubicBezTo>
                    <a:pt x="37150" y="273"/>
                    <a:pt x="37163" y="282"/>
                    <a:pt x="37187" y="301"/>
                  </a:cubicBezTo>
                  <a:lnTo>
                    <a:pt x="37097" y="301"/>
                  </a:lnTo>
                  <a:cubicBezTo>
                    <a:pt x="37087" y="277"/>
                    <a:pt x="37080" y="260"/>
                    <a:pt x="37072" y="242"/>
                  </a:cubicBezTo>
                  <a:cubicBezTo>
                    <a:pt x="37056" y="250"/>
                    <a:pt x="37043" y="263"/>
                    <a:pt x="37034" y="263"/>
                  </a:cubicBezTo>
                  <a:cubicBezTo>
                    <a:pt x="37033" y="263"/>
                    <a:pt x="37033" y="263"/>
                    <a:pt x="37033" y="263"/>
                  </a:cubicBezTo>
                  <a:cubicBezTo>
                    <a:pt x="37019" y="261"/>
                    <a:pt x="37005" y="260"/>
                    <a:pt x="36992" y="260"/>
                  </a:cubicBezTo>
                  <a:cubicBezTo>
                    <a:pt x="36913" y="260"/>
                    <a:pt x="36835" y="288"/>
                    <a:pt x="36756" y="288"/>
                  </a:cubicBezTo>
                  <a:cubicBezTo>
                    <a:pt x="36716" y="288"/>
                    <a:pt x="36676" y="281"/>
                    <a:pt x="36637" y="260"/>
                  </a:cubicBezTo>
                  <a:cubicBezTo>
                    <a:pt x="36633" y="258"/>
                    <a:pt x="36628" y="257"/>
                    <a:pt x="36622" y="257"/>
                  </a:cubicBezTo>
                  <a:cubicBezTo>
                    <a:pt x="36599" y="257"/>
                    <a:pt x="36561" y="268"/>
                    <a:pt x="36532" y="270"/>
                  </a:cubicBezTo>
                  <a:cubicBezTo>
                    <a:pt x="36480" y="276"/>
                    <a:pt x="36428" y="281"/>
                    <a:pt x="36376" y="281"/>
                  </a:cubicBezTo>
                  <a:cubicBezTo>
                    <a:pt x="36312" y="281"/>
                    <a:pt x="36249" y="273"/>
                    <a:pt x="36188" y="248"/>
                  </a:cubicBezTo>
                  <a:cubicBezTo>
                    <a:pt x="36159" y="263"/>
                    <a:pt x="36125" y="280"/>
                    <a:pt x="36104" y="291"/>
                  </a:cubicBezTo>
                  <a:cubicBezTo>
                    <a:pt x="36026" y="298"/>
                    <a:pt x="35964" y="302"/>
                    <a:pt x="35892" y="308"/>
                  </a:cubicBezTo>
                  <a:cubicBezTo>
                    <a:pt x="35863" y="296"/>
                    <a:pt x="35820" y="280"/>
                    <a:pt x="35758" y="258"/>
                  </a:cubicBezTo>
                  <a:cubicBezTo>
                    <a:pt x="35755" y="258"/>
                    <a:pt x="35752" y="258"/>
                    <a:pt x="35748" y="258"/>
                  </a:cubicBezTo>
                  <a:cubicBezTo>
                    <a:pt x="35727" y="258"/>
                    <a:pt x="35699" y="260"/>
                    <a:pt x="35671" y="260"/>
                  </a:cubicBezTo>
                  <a:cubicBezTo>
                    <a:pt x="35638" y="260"/>
                    <a:pt x="35605" y="258"/>
                    <a:pt x="35579" y="248"/>
                  </a:cubicBezTo>
                  <a:cubicBezTo>
                    <a:pt x="35556" y="240"/>
                    <a:pt x="35534" y="237"/>
                    <a:pt x="35513" y="237"/>
                  </a:cubicBezTo>
                  <a:cubicBezTo>
                    <a:pt x="35473" y="237"/>
                    <a:pt x="35437" y="247"/>
                    <a:pt x="35398" y="247"/>
                  </a:cubicBezTo>
                  <a:cubicBezTo>
                    <a:pt x="35394" y="247"/>
                    <a:pt x="35389" y="247"/>
                    <a:pt x="35385" y="246"/>
                  </a:cubicBezTo>
                  <a:cubicBezTo>
                    <a:pt x="35316" y="241"/>
                    <a:pt x="35246" y="244"/>
                    <a:pt x="35177" y="238"/>
                  </a:cubicBezTo>
                  <a:cubicBezTo>
                    <a:pt x="35163" y="237"/>
                    <a:pt x="35149" y="236"/>
                    <a:pt x="35134" y="236"/>
                  </a:cubicBezTo>
                  <a:cubicBezTo>
                    <a:pt x="35076" y="236"/>
                    <a:pt x="35021" y="245"/>
                    <a:pt x="34964" y="258"/>
                  </a:cubicBezTo>
                  <a:cubicBezTo>
                    <a:pt x="34905" y="271"/>
                    <a:pt x="34837" y="270"/>
                    <a:pt x="34760" y="276"/>
                  </a:cubicBezTo>
                  <a:cubicBezTo>
                    <a:pt x="34751" y="273"/>
                    <a:pt x="34727" y="252"/>
                    <a:pt x="34705" y="252"/>
                  </a:cubicBezTo>
                  <a:cubicBezTo>
                    <a:pt x="34557" y="255"/>
                    <a:pt x="34410" y="267"/>
                    <a:pt x="34261" y="267"/>
                  </a:cubicBezTo>
                  <a:cubicBezTo>
                    <a:pt x="34201" y="267"/>
                    <a:pt x="34140" y="265"/>
                    <a:pt x="34078" y="260"/>
                  </a:cubicBezTo>
                  <a:cubicBezTo>
                    <a:pt x="34077" y="260"/>
                    <a:pt x="34076" y="260"/>
                    <a:pt x="34075" y="260"/>
                  </a:cubicBezTo>
                  <a:cubicBezTo>
                    <a:pt x="34056" y="260"/>
                    <a:pt x="34035" y="273"/>
                    <a:pt x="34015" y="280"/>
                  </a:cubicBezTo>
                  <a:cubicBezTo>
                    <a:pt x="33999" y="270"/>
                    <a:pt x="33989" y="263"/>
                    <a:pt x="33981" y="257"/>
                  </a:cubicBezTo>
                  <a:cubicBezTo>
                    <a:pt x="33956" y="267"/>
                    <a:pt x="33933" y="277"/>
                    <a:pt x="33908" y="288"/>
                  </a:cubicBezTo>
                  <a:cubicBezTo>
                    <a:pt x="33878" y="273"/>
                    <a:pt x="33858" y="255"/>
                    <a:pt x="33833" y="252"/>
                  </a:cubicBezTo>
                  <a:cubicBezTo>
                    <a:pt x="33797" y="247"/>
                    <a:pt x="33760" y="245"/>
                    <a:pt x="33723" y="245"/>
                  </a:cubicBezTo>
                  <a:cubicBezTo>
                    <a:pt x="33706" y="245"/>
                    <a:pt x="33689" y="246"/>
                    <a:pt x="33672" y="246"/>
                  </a:cubicBezTo>
                  <a:cubicBezTo>
                    <a:pt x="33629" y="248"/>
                    <a:pt x="33574" y="264"/>
                    <a:pt x="33538" y="264"/>
                  </a:cubicBezTo>
                  <a:cubicBezTo>
                    <a:pt x="33528" y="264"/>
                    <a:pt x="33520" y="262"/>
                    <a:pt x="33513" y="260"/>
                  </a:cubicBezTo>
                  <a:cubicBezTo>
                    <a:pt x="33485" y="247"/>
                    <a:pt x="33464" y="241"/>
                    <a:pt x="33444" y="241"/>
                  </a:cubicBezTo>
                  <a:cubicBezTo>
                    <a:pt x="33423" y="241"/>
                    <a:pt x="33404" y="247"/>
                    <a:pt x="33379" y="261"/>
                  </a:cubicBezTo>
                  <a:cubicBezTo>
                    <a:pt x="33373" y="265"/>
                    <a:pt x="33363" y="266"/>
                    <a:pt x="33351" y="266"/>
                  </a:cubicBezTo>
                  <a:cubicBezTo>
                    <a:pt x="33332" y="266"/>
                    <a:pt x="33309" y="262"/>
                    <a:pt x="33291" y="260"/>
                  </a:cubicBezTo>
                  <a:cubicBezTo>
                    <a:pt x="33271" y="255"/>
                    <a:pt x="33254" y="242"/>
                    <a:pt x="33232" y="230"/>
                  </a:cubicBezTo>
                  <a:cubicBezTo>
                    <a:pt x="33216" y="255"/>
                    <a:pt x="33207" y="270"/>
                    <a:pt x="33197" y="285"/>
                  </a:cubicBezTo>
                  <a:cubicBezTo>
                    <a:pt x="33156" y="261"/>
                    <a:pt x="33119" y="239"/>
                    <a:pt x="33075" y="214"/>
                  </a:cubicBezTo>
                  <a:cubicBezTo>
                    <a:pt x="33044" y="244"/>
                    <a:pt x="33023" y="263"/>
                    <a:pt x="32998" y="288"/>
                  </a:cubicBezTo>
                  <a:cubicBezTo>
                    <a:pt x="32897" y="230"/>
                    <a:pt x="32779" y="249"/>
                    <a:pt x="32672" y="239"/>
                  </a:cubicBezTo>
                  <a:cubicBezTo>
                    <a:pt x="32647" y="237"/>
                    <a:pt x="32623" y="236"/>
                    <a:pt x="32600" y="236"/>
                  </a:cubicBezTo>
                  <a:cubicBezTo>
                    <a:pt x="32513" y="236"/>
                    <a:pt x="32433" y="251"/>
                    <a:pt x="32361" y="285"/>
                  </a:cubicBezTo>
                  <a:cubicBezTo>
                    <a:pt x="32335" y="267"/>
                    <a:pt x="32310" y="249"/>
                    <a:pt x="32291" y="238"/>
                  </a:cubicBezTo>
                  <a:cubicBezTo>
                    <a:pt x="32185" y="246"/>
                    <a:pt x="32083" y="255"/>
                    <a:pt x="31995" y="264"/>
                  </a:cubicBezTo>
                  <a:cubicBezTo>
                    <a:pt x="31961" y="254"/>
                    <a:pt x="31935" y="246"/>
                    <a:pt x="31908" y="238"/>
                  </a:cubicBezTo>
                  <a:cubicBezTo>
                    <a:pt x="31888" y="261"/>
                    <a:pt x="31873" y="279"/>
                    <a:pt x="31851" y="304"/>
                  </a:cubicBezTo>
                  <a:cubicBezTo>
                    <a:pt x="31841" y="280"/>
                    <a:pt x="31833" y="264"/>
                    <a:pt x="31820" y="238"/>
                  </a:cubicBezTo>
                  <a:cubicBezTo>
                    <a:pt x="31741" y="239"/>
                    <a:pt x="31657" y="242"/>
                    <a:pt x="31570" y="245"/>
                  </a:cubicBezTo>
                  <a:cubicBezTo>
                    <a:pt x="31565" y="239"/>
                    <a:pt x="31557" y="223"/>
                    <a:pt x="31545" y="198"/>
                  </a:cubicBezTo>
                  <a:cubicBezTo>
                    <a:pt x="31496" y="204"/>
                    <a:pt x="31448" y="210"/>
                    <a:pt x="31414" y="214"/>
                  </a:cubicBezTo>
                  <a:cubicBezTo>
                    <a:pt x="31359" y="207"/>
                    <a:pt x="31312" y="198"/>
                    <a:pt x="31265" y="194"/>
                  </a:cubicBezTo>
                  <a:cubicBezTo>
                    <a:pt x="31227" y="190"/>
                    <a:pt x="31188" y="188"/>
                    <a:pt x="31150" y="188"/>
                  </a:cubicBezTo>
                  <a:cubicBezTo>
                    <a:pt x="31135" y="188"/>
                    <a:pt x="31120" y="188"/>
                    <a:pt x="31105" y="189"/>
                  </a:cubicBezTo>
                  <a:cubicBezTo>
                    <a:pt x="31064" y="191"/>
                    <a:pt x="31024" y="208"/>
                    <a:pt x="30983" y="211"/>
                  </a:cubicBezTo>
                  <a:cubicBezTo>
                    <a:pt x="30975" y="212"/>
                    <a:pt x="30968" y="212"/>
                    <a:pt x="30960" y="212"/>
                  </a:cubicBezTo>
                  <a:cubicBezTo>
                    <a:pt x="30923" y="212"/>
                    <a:pt x="30884" y="208"/>
                    <a:pt x="30847" y="208"/>
                  </a:cubicBezTo>
                  <a:cubicBezTo>
                    <a:pt x="30839" y="208"/>
                    <a:pt x="30831" y="208"/>
                    <a:pt x="30824" y="208"/>
                  </a:cubicBezTo>
                  <a:cubicBezTo>
                    <a:pt x="30777" y="211"/>
                    <a:pt x="30732" y="222"/>
                    <a:pt x="30729" y="222"/>
                  </a:cubicBezTo>
                  <a:cubicBezTo>
                    <a:pt x="30728" y="222"/>
                    <a:pt x="30728" y="222"/>
                    <a:pt x="30728" y="221"/>
                  </a:cubicBezTo>
                  <a:cubicBezTo>
                    <a:pt x="30633" y="212"/>
                    <a:pt x="30555" y="194"/>
                    <a:pt x="30498" y="194"/>
                  </a:cubicBezTo>
                  <a:cubicBezTo>
                    <a:pt x="30481" y="194"/>
                    <a:pt x="30465" y="195"/>
                    <a:pt x="30452" y="199"/>
                  </a:cubicBezTo>
                  <a:cubicBezTo>
                    <a:pt x="30403" y="213"/>
                    <a:pt x="30356" y="217"/>
                    <a:pt x="30310" y="217"/>
                  </a:cubicBezTo>
                  <a:cubicBezTo>
                    <a:pt x="30262" y="217"/>
                    <a:pt x="30215" y="213"/>
                    <a:pt x="30166" y="213"/>
                  </a:cubicBezTo>
                  <a:cubicBezTo>
                    <a:pt x="30105" y="213"/>
                    <a:pt x="30040" y="202"/>
                    <a:pt x="29981" y="202"/>
                  </a:cubicBezTo>
                  <a:cubicBezTo>
                    <a:pt x="29959" y="202"/>
                    <a:pt x="29937" y="204"/>
                    <a:pt x="29916" y="208"/>
                  </a:cubicBezTo>
                  <a:cubicBezTo>
                    <a:pt x="29898" y="212"/>
                    <a:pt x="29881" y="214"/>
                    <a:pt x="29865" y="214"/>
                  </a:cubicBezTo>
                  <a:cubicBezTo>
                    <a:pt x="29807" y="214"/>
                    <a:pt x="29759" y="194"/>
                    <a:pt x="29705" y="194"/>
                  </a:cubicBezTo>
                  <a:cubicBezTo>
                    <a:pt x="29696" y="194"/>
                    <a:pt x="29686" y="195"/>
                    <a:pt x="29676" y="196"/>
                  </a:cubicBezTo>
                  <a:cubicBezTo>
                    <a:pt x="29665" y="198"/>
                    <a:pt x="29653" y="198"/>
                    <a:pt x="29641" y="198"/>
                  </a:cubicBezTo>
                  <a:cubicBezTo>
                    <a:pt x="29626" y="198"/>
                    <a:pt x="29611" y="198"/>
                    <a:pt x="29597" y="198"/>
                  </a:cubicBezTo>
                  <a:cubicBezTo>
                    <a:pt x="29578" y="198"/>
                    <a:pt x="29560" y="199"/>
                    <a:pt x="29545" y="204"/>
                  </a:cubicBezTo>
                  <a:cubicBezTo>
                    <a:pt x="29510" y="215"/>
                    <a:pt x="29475" y="220"/>
                    <a:pt x="29441" y="220"/>
                  </a:cubicBezTo>
                  <a:cubicBezTo>
                    <a:pt x="29397" y="220"/>
                    <a:pt x="29354" y="212"/>
                    <a:pt x="29310" y="202"/>
                  </a:cubicBezTo>
                  <a:cubicBezTo>
                    <a:pt x="29298" y="200"/>
                    <a:pt x="29281" y="196"/>
                    <a:pt x="29270" y="196"/>
                  </a:cubicBezTo>
                  <a:cubicBezTo>
                    <a:pt x="29267" y="196"/>
                    <a:pt x="29265" y="196"/>
                    <a:pt x="29263" y="196"/>
                  </a:cubicBezTo>
                  <a:cubicBezTo>
                    <a:pt x="29235" y="208"/>
                    <a:pt x="29208" y="213"/>
                    <a:pt x="29183" y="213"/>
                  </a:cubicBezTo>
                  <a:cubicBezTo>
                    <a:pt x="29124" y="213"/>
                    <a:pt x="29071" y="188"/>
                    <a:pt x="29014" y="170"/>
                  </a:cubicBezTo>
                  <a:cubicBezTo>
                    <a:pt x="28968" y="202"/>
                    <a:pt x="28919" y="229"/>
                    <a:pt x="28866" y="229"/>
                  </a:cubicBezTo>
                  <a:cubicBezTo>
                    <a:pt x="28831" y="229"/>
                    <a:pt x="28794" y="217"/>
                    <a:pt x="28754" y="186"/>
                  </a:cubicBezTo>
                  <a:cubicBezTo>
                    <a:pt x="28713" y="212"/>
                    <a:pt x="28674" y="221"/>
                    <a:pt x="28640" y="221"/>
                  </a:cubicBezTo>
                  <a:cubicBezTo>
                    <a:pt x="28602" y="221"/>
                    <a:pt x="28569" y="209"/>
                    <a:pt x="28546" y="195"/>
                  </a:cubicBezTo>
                  <a:cubicBezTo>
                    <a:pt x="28449" y="201"/>
                    <a:pt x="28388" y="204"/>
                    <a:pt x="28323" y="210"/>
                  </a:cubicBezTo>
                  <a:cubicBezTo>
                    <a:pt x="28254" y="214"/>
                    <a:pt x="28186" y="221"/>
                    <a:pt x="28118" y="227"/>
                  </a:cubicBezTo>
                  <a:cubicBezTo>
                    <a:pt x="28108" y="207"/>
                    <a:pt x="28101" y="189"/>
                    <a:pt x="28092" y="171"/>
                  </a:cubicBezTo>
                  <a:cubicBezTo>
                    <a:pt x="28054" y="191"/>
                    <a:pt x="28020" y="210"/>
                    <a:pt x="28001" y="219"/>
                  </a:cubicBezTo>
                  <a:cubicBezTo>
                    <a:pt x="27893" y="208"/>
                    <a:pt x="27799" y="201"/>
                    <a:pt x="27708" y="188"/>
                  </a:cubicBezTo>
                  <a:cubicBezTo>
                    <a:pt x="27693" y="185"/>
                    <a:pt x="27678" y="185"/>
                    <a:pt x="27662" y="185"/>
                  </a:cubicBezTo>
                  <a:cubicBezTo>
                    <a:pt x="27609" y="185"/>
                    <a:pt x="27556" y="195"/>
                    <a:pt x="27503" y="195"/>
                  </a:cubicBezTo>
                  <a:cubicBezTo>
                    <a:pt x="27478" y="195"/>
                    <a:pt x="27453" y="193"/>
                    <a:pt x="27428" y="186"/>
                  </a:cubicBezTo>
                  <a:cubicBezTo>
                    <a:pt x="27418" y="202"/>
                    <a:pt x="27406" y="219"/>
                    <a:pt x="27397" y="233"/>
                  </a:cubicBezTo>
                  <a:cubicBezTo>
                    <a:pt x="27389" y="234"/>
                    <a:pt x="27381" y="234"/>
                    <a:pt x="27373" y="234"/>
                  </a:cubicBezTo>
                  <a:cubicBezTo>
                    <a:pt x="27344" y="234"/>
                    <a:pt x="27315" y="231"/>
                    <a:pt x="27288" y="231"/>
                  </a:cubicBezTo>
                  <a:cubicBezTo>
                    <a:pt x="27257" y="231"/>
                    <a:pt x="27230" y="235"/>
                    <a:pt x="27208" y="254"/>
                  </a:cubicBezTo>
                  <a:cubicBezTo>
                    <a:pt x="27159" y="235"/>
                    <a:pt x="27112" y="217"/>
                    <a:pt x="27077" y="205"/>
                  </a:cubicBezTo>
                  <a:cubicBezTo>
                    <a:pt x="27012" y="214"/>
                    <a:pt x="26959" y="223"/>
                    <a:pt x="26913" y="230"/>
                  </a:cubicBezTo>
                  <a:cubicBezTo>
                    <a:pt x="26903" y="248"/>
                    <a:pt x="26896" y="261"/>
                    <a:pt x="26885" y="282"/>
                  </a:cubicBezTo>
                  <a:cubicBezTo>
                    <a:pt x="26849" y="269"/>
                    <a:pt x="26818" y="258"/>
                    <a:pt x="26787" y="248"/>
                  </a:cubicBezTo>
                  <a:cubicBezTo>
                    <a:pt x="26762" y="257"/>
                    <a:pt x="26731" y="266"/>
                    <a:pt x="26697" y="276"/>
                  </a:cubicBezTo>
                  <a:cubicBezTo>
                    <a:pt x="26681" y="249"/>
                    <a:pt x="26668" y="230"/>
                    <a:pt x="26646" y="196"/>
                  </a:cubicBezTo>
                  <a:cubicBezTo>
                    <a:pt x="26609" y="226"/>
                    <a:pt x="26582" y="249"/>
                    <a:pt x="26554" y="271"/>
                  </a:cubicBezTo>
                  <a:cubicBezTo>
                    <a:pt x="26512" y="255"/>
                    <a:pt x="26481" y="244"/>
                    <a:pt x="26449" y="230"/>
                  </a:cubicBezTo>
                  <a:cubicBezTo>
                    <a:pt x="26407" y="244"/>
                    <a:pt x="26365" y="259"/>
                    <a:pt x="26324" y="259"/>
                  </a:cubicBezTo>
                  <a:cubicBezTo>
                    <a:pt x="26296" y="259"/>
                    <a:pt x="26268" y="252"/>
                    <a:pt x="26243" y="230"/>
                  </a:cubicBezTo>
                  <a:cubicBezTo>
                    <a:pt x="26206" y="238"/>
                    <a:pt x="26169" y="242"/>
                    <a:pt x="26141" y="254"/>
                  </a:cubicBezTo>
                  <a:cubicBezTo>
                    <a:pt x="26119" y="266"/>
                    <a:pt x="26109" y="288"/>
                    <a:pt x="26091" y="308"/>
                  </a:cubicBezTo>
                  <a:cubicBezTo>
                    <a:pt x="26078" y="285"/>
                    <a:pt x="26067" y="269"/>
                    <a:pt x="26054" y="244"/>
                  </a:cubicBezTo>
                  <a:cubicBezTo>
                    <a:pt x="26022" y="251"/>
                    <a:pt x="25991" y="258"/>
                    <a:pt x="25954" y="267"/>
                  </a:cubicBezTo>
                  <a:cubicBezTo>
                    <a:pt x="25934" y="258"/>
                    <a:pt x="25906" y="248"/>
                    <a:pt x="25879" y="236"/>
                  </a:cubicBezTo>
                  <a:cubicBezTo>
                    <a:pt x="25853" y="249"/>
                    <a:pt x="25836" y="258"/>
                    <a:pt x="25819" y="267"/>
                  </a:cubicBezTo>
                  <a:cubicBezTo>
                    <a:pt x="25750" y="244"/>
                    <a:pt x="25692" y="232"/>
                    <a:pt x="25631" y="232"/>
                  </a:cubicBezTo>
                  <a:cubicBezTo>
                    <a:pt x="25560" y="232"/>
                    <a:pt x="25485" y="248"/>
                    <a:pt x="25383" y="280"/>
                  </a:cubicBezTo>
                  <a:cubicBezTo>
                    <a:pt x="25398" y="286"/>
                    <a:pt x="25410" y="294"/>
                    <a:pt x="25422" y="299"/>
                  </a:cubicBezTo>
                  <a:cubicBezTo>
                    <a:pt x="25416" y="302"/>
                    <a:pt x="25411" y="305"/>
                    <a:pt x="25405" y="308"/>
                  </a:cubicBezTo>
                  <a:cubicBezTo>
                    <a:pt x="25397" y="301"/>
                    <a:pt x="25386" y="292"/>
                    <a:pt x="25376" y="285"/>
                  </a:cubicBezTo>
                  <a:cubicBezTo>
                    <a:pt x="25379" y="283"/>
                    <a:pt x="25382" y="282"/>
                    <a:pt x="25383" y="280"/>
                  </a:cubicBezTo>
                  <a:lnTo>
                    <a:pt x="25383" y="280"/>
                  </a:lnTo>
                  <a:cubicBezTo>
                    <a:pt x="25373" y="281"/>
                    <a:pt x="25363" y="282"/>
                    <a:pt x="25353" y="282"/>
                  </a:cubicBezTo>
                  <a:cubicBezTo>
                    <a:pt x="25309" y="282"/>
                    <a:pt x="25265" y="274"/>
                    <a:pt x="25223" y="274"/>
                  </a:cubicBezTo>
                  <a:cubicBezTo>
                    <a:pt x="25190" y="274"/>
                    <a:pt x="25158" y="279"/>
                    <a:pt x="25129" y="296"/>
                  </a:cubicBezTo>
                  <a:cubicBezTo>
                    <a:pt x="25079" y="279"/>
                    <a:pt x="25032" y="263"/>
                    <a:pt x="24985" y="245"/>
                  </a:cubicBezTo>
                  <a:cubicBezTo>
                    <a:pt x="24957" y="261"/>
                    <a:pt x="24927" y="277"/>
                    <a:pt x="24886" y="299"/>
                  </a:cubicBezTo>
                  <a:cubicBezTo>
                    <a:pt x="24840" y="288"/>
                    <a:pt x="24789" y="274"/>
                    <a:pt x="24724" y="258"/>
                  </a:cubicBezTo>
                  <a:cubicBezTo>
                    <a:pt x="24682" y="281"/>
                    <a:pt x="24636" y="288"/>
                    <a:pt x="24588" y="288"/>
                  </a:cubicBezTo>
                  <a:cubicBezTo>
                    <a:pt x="24517" y="288"/>
                    <a:pt x="24442" y="273"/>
                    <a:pt x="24370" y="273"/>
                  </a:cubicBezTo>
                  <a:cubicBezTo>
                    <a:pt x="24321" y="273"/>
                    <a:pt x="24273" y="280"/>
                    <a:pt x="24228" y="304"/>
                  </a:cubicBezTo>
                  <a:cubicBezTo>
                    <a:pt x="24190" y="288"/>
                    <a:pt x="24161" y="276"/>
                    <a:pt x="24122" y="260"/>
                  </a:cubicBezTo>
                  <a:cubicBezTo>
                    <a:pt x="24081" y="292"/>
                    <a:pt x="24046" y="319"/>
                    <a:pt x="24005" y="349"/>
                  </a:cubicBezTo>
                  <a:cubicBezTo>
                    <a:pt x="23999" y="329"/>
                    <a:pt x="23994" y="316"/>
                    <a:pt x="23987" y="292"/>
                  </a:cubicBezTo>
                  <a:cubicBezTo>
                    <a:pt x="23977" y="292"/>
                    <a:pt x="23967" y="292"/>
                    <a:pt x="23956" y="292"/>
                  </a:cubicBezTo>
                  <a:cubicBezTo>
                    <a:pt x="23945" y="292"/>
                    <a:pt x="23933" y="292"/>
                    <a:pt x="23921" y="292"/>
                  </a:cubicBezTo>
                  <a:cubicBezTo>
                    <a:pt x="23885" y="292"/>
                    <a:pt x="23848" y="291"/>
                    <a:pt x="23815" y="285"/>
                  </a:cubicBezTo>
                  <a:cubicBezTo>
                    <a:pt x="23806" y="283"/>
                    <a:pt x="23797" y="282"/>
                    <a:pt x="23789" y="282"/>
                  </a:cubicBezTo>
                  <a:cubicBezTo>
                    <a:pt x="23756" y="282"/>
                    <a:pt x="23726" y="293"/>
                    <a:pt x="23690" y="293"/>
                  </a:cubicBezTo>
                  <a:cubicBezTo>
                    <a:pt x="23675" y="293"/>
                    <a:pt x="23659" y="291"/>
                    <a:pt x="23641" y="286"/>
                  </a:cubicBezTo>
                  <a:cubicBezTo>
                    <a:pt x="23585" y="271"/>
                    <a:pt x="23519" y="266"/>
                    <a:pt x="23451" y="266"/>
                  </a:cubicBezTo>
                  <a:cubicBezTo>
                    <a:pt x="23401" y="266"/>
                    <a:pt x="23350" y="269"/>
                    <a:pt x="23302" y="271"/>
                  </a:cubicBezTo>
                  <a:cubicBezTo>
                    <a:pt x="23188" y="276"/>
                    <a:pt x="23078" y="298"/>
                    <a:pt x="22963" y="313"/>
                  </a:cubicBezTo>
                  <a:cubicBezTo>
                    <a:pt x="22927" y="285"/>
                    <a:pt x="22873" y="275"/>
                    <a:pt x="22822" y="275"/>
                  </a:cubicBezTo>
                  <a:cubicBezTo>
                    <a:pt x="22792" y="275"/>
                    <a:pt x="22763" y="279"/>
                    <a:pt x="22740" y="285"/>
                  </a:cubicBezTo>
                  <a:cubicBezTo>
                    <a:pt x="22727" y="288"/>
                    <a:pt x="22716" y="289"/>
                    <a:pt x="22706" y="289"/>
                  </a:cubicBezTo>
                  <a:cubicBezTo>
                    <a:pt x="22682" y="289"/>
                    <a:pt x="22662" y="283"/>
                    <a:pt x="22642" y="283"/>
                  </a:cubicBezTo>
                  <a:cubicBezTo>
                    <a:pt x="22634" y="283"/>
                    <a:pt x="22627" y="284"/>
                    <a:pt x="22619" y="286"/>
                  </a:cubicBezTo>
                  <a:cubicBezTo>
                    <a:pt x="22605" y="290"/>
                    <a:pt x="22592" y="291"/>
                    <a:pt x="22578" y="291"/>
                  </a:cubicBezTo>
                  <a:cubicBezTo>
                    <a:pt x="22563" y="291"/>
                    <a:pt x="22549" y="290"/>
                    <a:pt x="22534" y="290"/>
                  </a:cubicBezTo>
                  <a:cubicBezTo>
                    <a:pt x="22517" y="290"/>
                    <a:pt x="22499" y="291"/>
                    <a:pt x="22481" y="296"/>
                  </a:cubicBezTo>
                  <a:cubicBezTo>
                    <a:pt x="22469" y="300"/>
                    <a:pt x="22455" y="301"/>
                    <a:pt x="22440" y="301"/>
                  </a:cubicBezTo>
                  <a:cubicBezTo>
                    <a:pt x="22406" y="301"/>
                    <a:pt x="22367" y="295"/>
                    <a:pt x="22331" y="295"/>
                  </a:cubicBezTo>
                  <a:cubicBezTo>
                    <a:pt x="22328" y="295"/>
                    <a:pt x="22326" y="295"/>
                    <a:pt x="22323" y="295"/>
                  </a:cubicBezTo>
                  <a:cubicBezTo>
                    <a:pt x="22318" y="295"/>
                    <a:pt x="22312" y="295"/>
                    <a:pt x="22307" y="295"/>
                  </a:cubicBezTo>
                  <a:cubicBezTo>
                    <a:pt x="22286" y="295"/>
                    <a:pt x="22265" y="294"/>
                    <a:pt x="22244" y="294"/>
                  </a:cubicBezTo>
                  <a:cubicBezTo>
                    <a:pt x="22207" y="294"/>
                    <a:pt x="22169" y="297"/>
                    <a:pt x="22128" y="310"/>
                  </a:cubicBezTo>
                  <a:cubicBezTo>
                    <a:pt x="22098" y="319"/>
                    <a:pt x="22056" y="324"/>
                    <a:pt x="22018" y="324"/>
                  </a:cubicBezTo>
                  <a:cubicBezTo>
                    <a:pt x="21981" y="324"/>
                    <a:pt x="21948" y="319"/>
                    <a:pt x="21933" y="307"/>
                  </a:cubicBezTo>
                  <a:cubicBezTo>
                    <a:pt x="21904" y="302"/>
                    <a:pt x="21877" y="300"/>
                    <a:pt x="21851" y="300"/>
                  </a:cubicBezTo>
                  <a:cubicBezTo>
                    <a:pt x="21788" y="300"/>
                    <a:pt x="21733" y="311"/>
                    <a:pt x="21675" y="311"/>
                  </a:cubicBezTo>
                  <a:cubicBezTo>
                    <a:pt x="21647" y="311"/>
                    <a:pt x="21618" y="308"/>
                    <a:pt x="21588" y="301"/>
                  </a:cubicBezTo>
                  <a:cubicBezTo>
                    <a:pt x="21482" y="276"/>
                    <a:pt x="21352" y="308"/>
                    <a:pt x="21246" y="264"/>
                  </a:cubicBezTo>
                  <a:cubicBezTo>
                    <a:pt x="21218" y="280"/>
                    <a:pt x="21190" y="296"/>
                    <a:pt x="21154" y="317"/>
                  </a:cubicBezTo>
                  <a:cubicBezTo>
                    <a:pt x="21126" y="307"/>
                    <a:pt x="21098" y="295"/>
                    <a:pt x="21089" y="292"/>
                  </a:cubicBezTo>
                  <a:cubicBezTo>
                    <a:pt x="21002" y="299"/>
                    <a:pt x="20931" y="307"/>
                    <a:pt x="20855" y="314"/>
                  </a:cubicBezTo>
                  <a:cubicBezTo>
                    <a:pt x="20853" y="338"/>
                    <a:pt x="20850" y="360"/>
                    <a:pt x="20849" y="385"/>
                  </a:cubicBezTo>
                  <a:cubicBezTo>
                    <a:pt x="20820" y="383"/>
                    <a:pt x="20799" y="383"/>
                    <a:pt x="20774" y="382"/>
                  </a:cubicBezTo>
                  <a:cubicBezTo>
                    <a:pt x="20770" y="354"/>
                    <a:pt x="20765" y="327"/>
                    <a:pt x="20759" y="291"/>
                  </a:cubicBezTo>
                  <a:cubicBezTo>
                    <a:pt x="20704" y="305"/>
                    <a:pt x="20651" y="321"/>
                    <a:pt x="20600" y="321"/>
                  </a:cubicBezTo>
                  <a:cubicBezTo>
                    <a:pt x="20563" y="321"/>
                    <a:pt x="20528" y="313"/>
                    <a:pt x="20494" y="291"/>
                  </a:cubicBezTo>
                  <a:cubicBezTo>
                    <a:pt x="20490" y="288"/>
                    <a:pt x="20478" y="286"/>
                    <a:pt x="20467" y="286"/>
                  </a:cubicBezTo>
                  <a:cubicBezTo>
                    <a:pt x="20460" y="286"/>
                    <a:pt x="20453" y="287"/>
                    <a:pt x="20450" y="289"/>
                  </a:cubicBezTo>
                  <a:cubicBezTo>
                    <a:pt x="20426" y="306"/>
                    <a:pt x="20399" y="311"/>
                    <a:pt x="20372" y="311"/>
                  </a:cubicBezTo>
                  <a:cubicBezTo>
                    <a:pt x="20336" y="311"/>
                    <a:pt x="20298" y="303"/>
                    <a:pt x="20260" y="303"/>
                  </a:cubicBezTo>
                  <a:cubicBezTo>
                    <a:pt x="20249" y="303"/>
                    <a:pt x="20238" y="303"/>
                    <a:pt x="20227" y="305"/>
                  </a:cubicBezTo>
                  <a:cubicBezTo>
                    <a:pt x="20202" y="310"/>
                    <a:pt x="20177" y="311"/>
                    <a:pt x="20150" y="311"/>
                  </a:cubicBezTo>
                  <a:cubicBezTo>
                    <a:pt x="20086" y="311"/>
                    <a:pt x="20018" y="302"/>
                    <a:pt x="19953" y="301"/>
                  </a:cubicBezTo>
                  <a:cubicBezTo>
                    <a:pt x="19922" y="301"/>
                    <a:pt x="19891" y="314"/>
                    <a:pt x="19860" y="320"/>
                  </a:cubicBezTo>
                  <a:cubicBezTo>
                    <a:pt x="19834" y="301"/>
                    <a:pt x="19809" y="283"/>
                    <a:pt x="19793" y="273"/>
                  </a:cubicBezTo>
                  <a:cubicBezTo>
                    <a:pt x="19690" y="288"/>
                    <a:pt x="19593" y="308"/>
                    <a:pt x="19494" y="311"/>
                  </a:cubicBezTo>
                  <a:cubicBezTo>
                    <a:pt x="19478" y="312"/>
                    <a:pt x="19461" y="312"/>
                    <a:pt x="19445" y="312"/>
                  </a:cubicBezTo>
                  <a:cubicBezTo>
                    <a:pt x="19353" y="312"/>
                    <a:pt x="19260" y="304"/>
                    <a:pt x="19168" y="304"/>
                  </a:cubicBezTo>
                  <a:cubicBezTo>
                    <a:pt x="19162" y="304"/>
                    <a:pt x="19156" y="304"/>
                    <a:pt x="19150" y="304"/>
                  </a:cubicBezTo>
                  <a:cubicBezTo>
                    <a:pt x="19041" y="304"/>
                    <a:pt x="18932" y="316"/>
                    <a:pt x="18823" y="319"/>
                  </a:cubicBezTo>
                  <a:cubicBezTo>
                    <a:pt x="18814" y="319"/>
                    <a:pt x="18805" y="319"/>
                    <a:pt x="18796" y="319"/>
                  </a:cubicBezTo>
                  <a:cubicBezTo>
                    <a:pt x="18765" y="319"/>
                    <a:pt x="18734" y="318"/>
                    <a:pt x="18703" y="318"/>
                  </a:cubicBezTo>
                  <a:cubicBezTo>
                    <a:pt x="18656" y="318"/>
                    <a:pt x="18608" y="321"/>
                    <a:pt x="18561" y="338"/>
                  </a:cubicBezTo>
                  <a:cubicBezTo>
                    <a:pt x="18528" y="348"/>
                    <a:pt x="18478" y="357"/>
                    <a:pt x="18436" y="357"/>
                  </a:cubicBezTo>
                  <a:cubicBezTo>
                    <a:pt x="18415" y="357"/>
                    <a:pt x="18396" y="355"/>
                    <a:pt x="18383" y="349"/>
                  </a:cubicBezTo>
                  <a:cubicBezTo>
                    <a:pt x="18340" y="331"/>
                    <a:pt x="18296" y="328"/>
                    <a:pt x="18253" y="328"/>
                  </a:cubicBezTo>
                  <a:cubicBezTo>
                    <a:pt x="18228" y="328"/>
                    <a:pt x="18204" y="329"/>
                    <a:pt x="18179" y="329"/>
                  </a:cubicBezTo>
                  <a:cubicBezTo>
                    <a:pt x="18175" y="329"/>
                    <a:pt x="18170" y="329"/>
                    <a:pt x="18165" y="329"/>
                  </a:cubicBezTo>
                  <a:cubicBezTo>
                    <a:pt x="18163" y="329"/>
                    <a:pt x="18160" y="329"/>
                    <a:pt x="18157" y="329"/>
                  </a:cubicBezTo>
                  <a:cubicBezTo>
                    <a:pt x="18108" y="329"/>
                    <a:pt x="18048" y="348"/>
                    <a:pt x="18007" y="348"/>
                  </a:cubicBezTo>
                  <a:cubicBezTo>
                    <a:pt x="17997" y="348"/>
                    <a:pt x="17988" y="347"/>
                    <a:pt x="17980" y="344"/>
                  </a:cubicBezTo>
                  <a:cubicBezTo>
                    <a:pt x="17961" y="335"/>
                    <a:pt x="17944" y="332"/>
                    <a:pt x="17928" y="332"/>
                  </a:cubicBezTo>
                  <a:cubicBezTo>
                    <a:pt x="17885" y="332"/>
                    <a:pt x="17849" y="352"/>
                    <a:pt x="17808" y="352"/>
                  </a:cubicBezTo>
                  <a:cubicBezTo>
                    <a:pt x="17801" y="352"/>
                    <a:pt x="17793" y="351"/>
                    <a:pt x="17784" y="349"/>
                  </a:cubicBezTo>
                  <a:cubicBezTo>
                    <a:pt x="17784" y="349"/>
                    <a:pt x="17783" y="349"/>
                    <a:pt x="17783" y="349"/>
                  </a:cubicBezTo>
                  <a:cubicBezTo>
                    <a:pt x="17774" y="349"/>
                    <a:pt x="17761" y="362"/>
                    <a:pt x="17744" y="362"/>
                  </a:cubicBezTo>
                  <a:cubicBezTo>
                    <a:pt x="17737" y="362"/>
                    <a:pt x="17729" y="360"/>
                    <a:pt x="17721" y="352"/>
                  </a:cubicBezTo>
                  <a:cubicBezTo>
                    <a:pt x="17706" y="339"/>
                    <a:pt x="17692" y="335"/>
                    <a:pt x="17680" y="335"/>
                  </a:cubicBezTo>
                  <a:cubicBezTo>
                    <a:pt x="17648" y="335"/>
                    <a:pt x="17622" y="364"/>
                    <a:pt x="17585" y="364"/>
                  </a:cubicBezTo>
                  <a:cubicBezTo>
                    <a:pt x="17581" y="364"/>
                    <a:pt x="17578" y="363"/>
                    <a:pt x="17574" y="363"/>
                  </a:cubicBezTo>
                  <a:cubicBezTo>
                    <a:pt x="17559" y="340"/>
                    <a:pt x="17536" y="335"/>
                    <a:pt x="17509" y="335"/>
                  </a:cubicBezTo>
                  <a:cubicBezTo>
                    <a:pt x="17483" y="335"/>
                    <a:pt x="17452" y="340"/>
                    <a:pt x="17423" y="340"/>
                  </a:cubicBezTo>
                  <a:cubicBezTo>
                    <a:pt x="17411" y="340"/>
                    <a:pt x="17399" y="339"/>
                    <a:pt x="17387" y="336"/>
                  </a:cubicBezTo>
                  <a:cubicBezTo>
                    <a:pt x="17312" y="320"/>
                    <a:pt x="17224" y="324"/>
                    <a:pt x="17140" y="322"/>
                  </a:cubicBezTo>
                  <a:cubicBezTo>
                    <a:pt x="17059" y="319"/>
                    <a:pt x="16978" y="319"/>
                    <a:pt x="16915" y="317"/>
                  </a:cubicBezTo>
                  <a:cubicBezTo>
                    <a:pt x="16894" y="342"/>
                    <a:pt x="16886" y="355"/>
                    <a:pt x="16868" y="376"/>
                  </a:cubicBezTo>
                  <a:cubicBezTo>
                    <a:pt x="16853" y="345"/>
                    <a:pt x="16844" y="329"/>
                    <a:pt x="16835" y="308"/>
                  </a:cubicBezTo>
                  <a:cubicBezTo>
                    <a:pt x="16815" y="329"/>
                    <a:pt x="16792" y="335"/>
                    <a:pt x="16768" y="335"/>
                  </a:cubicBezTo>
                  <a:cubicBezTo>
                    <a:pt x="16732" y="335"/>
                    <a:pt x="16692" y="321"/>
                    <a:pt x="16652" y="321"/>
                  </a:cubicBezTo>
                  <a:cubicBezTo>
                    <a:pt x="16637" y="321"/>
                    <a:pt x="16623" y="322"/>
                    <a:pt x="16609" y="327"/>
                  </a:cubicBezTo>
                  <a:cubicBezTo>
                    <a:pt x="16575" y="339"/>
                    <a:pt x="16534" y="342"/>
                    <a:pt x="16488" y="342"/>
                  </a:cubicBezTo>
                  <a:cubicBezTo>
                    <a:pt x="16443" y="342"/>
                    <a:pt x="16393" y="339"/>
                    <a:pt x="16342" y="339"/>
                  </a:cubicBezTo>
                  <a:cubicBezTo>
                    <a:pt x="16332" y="339"/>
                    <a:pt x="16322" y="339"/>
                    <a:pt x="16312" y="339"/>
                  </a:cubicBezTo>
                  <a:cubicBezTo>
                    <a:pt x="16269" y="319"/>
                    <a:pt x="16225" y="311"/>
                    <a:pt x="16181" y="311"/>
                  </a:cubicBezTo>
                  <a:cubicBezTo>
                    <a:pt x="16084" y="311"/>
                    <a:pt x="15983" y="348"/>
                    <a:pt x="15881" y="363"/>
                  </a:cubicBezTo>
                  <a:cubicBezTo>
                    <a:pt x="15822" y="348"/>
                    <a:pt x="15763" y="333"/>
                    <a:pt x="15709" y="319"/>
                  </a:cubicBezTo>
                  <a:cubicBezTo>
                    <a:pt x="15700" y="302"/>
                    <a:pt x="15692" y="286"/>
                    <a:pt x="15685" y="270"/>
                  </a:cubicBezTo>
                  <a:cubicBezTo>
                    <a:pt x="15594" y="279"/>
                    <a:pt x="15516" y="286"/>
                    <a:pt x="15438" y="292"/>
                  </a:cubicBezTo>
                  <a:cubicBezTo>
                    <a:pt x="15361" y="298"/>
                    <a:pt x="15283" y="302"/>
                    <a:pt x="15210" y="307"/>
                  </a:cubicBezTo>
                  <a:cubicBezTo>
                    <a:pt x="15194" y="299"/>
                    <a:pt x="15180" y="292"/>
                    <a:pt x="15164" y="285"/>
                  </a:cubicBezTo>
                  <a:cubicBezTo>
                    <a:pt x="15148" y="308"/>
                    <a:pt x="15138" y="324"/>
                    <a:pt x="15124" y="345"/>
                  </a:cubicBezTo>
                  <a:cubicBezTo>
                    <a:pt x="15107" y="320"/>
                    <a:pt x="15094" y="299"/>
                    <a:pt x="15080" y="279"/>
                  </a:cubicBezTo>
                  <a:cubicBezTo>
                    <a:pt x="15078" y="279"/>
                    <a:pt x="15076" y="279"/>
                    <a:pt x="15074" y="279"/>
                  </a:cubicBezTo>
                  <a:cubicBezTo>
                    <a:pt x="15004" y="279"/>
                    <a:pt x="14964" y="337"/>
                    <a:pt x="14897" y="337"/>
                  </a:cubicBezTo>
                  <a:cubicBezTo>
                    <a:pt x="14879" y="337"/>
                    <a:pt x="14860" y="333"/>
                    <a:pt x="14838" y="323"/>
                  </a:cubicBezTo>
                  <a:cubicBezTo>
                    <a:pt x="14830" y="308"/>
                    <a:pt x="14821" y="291"/>
                    <a:pt x="14810" y="267"/>
                  </a:cubicBezTo>
                  <a:cubicBezTo>
                    <a:pt x="14761" y="273"/>
                    <a:pt x="14712" y="279"/>
                    <a:pt x="14658" y="286"/>
                  </a:cubicBezTo>
                  <a:cubicBezTo>
                    <a:pt x="14630" y="265"/>
                    <a:pt x="14594" y="260"/>
                    <a:pt x="14554" y="260"/>
                  </a:cubicBezTo>
                  <a:cubicBezTo>
                    <a:pt x="14525" y="260"/>
                    <a:pt x="14494" y="263"/>
                    <a:pt x="14464" y="263"/>
                  </a:cubicBezTo>
                  <a:cubicBezTo>
                    <a:pt x="14448" y="263"/>
                    <a:pt x="14432" y="262"/>
                    <a:pt x="14417" y="260"/>
                  </a:cubicBezTo>
                  <a:cubicBezTo>
                    <a:pt x="14408" y="269"/>
                    <a:pt x="14396" y="276"/>
                    <a:pt x="14386" y="283"/>
                  </a:cubicBezTo>
                  <a:cubicBezTo>
                    <a:pt x="14381" y="280"/>
                    <a:pt x="14376" y="277"/>
                    <a:pt x="14371" y="274"/>
                  </a:cubicBezTo>
                  <a:cubicBezTo>
                    <a:pt x="14384" y="267"/>
                    <a:pt x="14398" y="261"/>
                    <a:pt x="14411" y="255"/>
                  </a:cubicBezTo>
                  <a:lnTo>
                    <a:pt x="14411" y="255"/>
                  </a:lnTo>
                  <a:cubicBezTo>
                    <a:pt x="14412" y="256"/>
                    <a:pt x="14413" y="257"/>
                    <a:pt x="14415" y="258"/>
                  </a:cubicBezTo>
                  <a:lnTo>
                    <a:pt x="14415" y="258"/>
                  </a:lnTo>
                  <a:cubicBezTo>
                    <a:pt x="14413" y="257"/>
                    <a:pt x="14412" y="256"/>
                    <a:pt x="14411" y="255"/>
                  </a:cubicBezTo>
                  <a:cubicBezTo>
                    <a:pt x="14411" y="255"/>
                    <a:pt x="14411" y="255"/>
                    <a:pt x="14411" y="255"/>
                  </a:cubicBezTo>
                  <a:lnTo>
                    <a:pt x="14411" y="255"/>
                  </a:lnTo>
                  <a:cubicBezTo>
                    <a:pt x="14393" y="244"/>
                    <a:pt x="14376" y="230"/>
                    <a:pt x="14360" y="230"/>
                  </a:cubicBezTo>
                  <a:cubicBezTo>
                    <a:pt x="14359" y="230"/>
                    <a:pt x="14359" y="230"/>
                    <a:pt x="14358" y="230"/>
                  </a:cubicBezTo>
                  <a:cubicBezTo>
                    <a:pt x="14227" y="235"/>
                    <a:pt x="14098" y="242"/>
                    <a:pt x="13974" y="249"/>
                  </a:cubicBezTo>
                  <a:cubicBezTo>
                    <a:pt x="13909" y="270"/>
                    <a:pt x="13882" y="324"/>
                    <a:pt x="13797" y="324"/>
                  </a:cubicBezTo>
                  <a:cubicBezTo>
                    <a:pt x="13792" y="324"/>
                    <a:pt x="13787" y="323"/>
                    <a:pt x="13781" y="323"/>
                  </a:cubicBezTo>
                  <a:cubicBezTo>
                    <a:pt x="13772" y="305"/>
                    <a:pt x="13764" y="288"/>
                    <a:pt x="13761" y="280"/>
                  </a:cubicBezTo>
                  <a:cubicBezTo>
                    <a:pt x="13684" y="273"/>
                    <a:pt x="13616" y="263"/>
                    <a:pt x="13547" y="258"/>
                  </a:cubicBezTo>
                  <a:cubicBezTo>
                    <a:pt x="13456" y="254"/>
                    <a:pt x="13366" y="252"/>
                    <a:pt x="13247" y="248"/>
                  </a:cubicBezTo>
                  <a:cubicBezTo>
                    <a:pt x="13232" y="266"/>
                    <a:pt x="13210" y="292"/>
                    <a:pt x="13190" y="314"/>
                  </a:cubicBezTo>
                  <a:cubicBezTo>
                    <a:pt x="13135" y="292"/>
                    <a:pt x="13106" y="280"/>
                    <a:pt x="13093" y="274"/>
                  </a:cubicBezTo>
                  <a:cubicBezTo>
                    <a:pt x="13019" y="282"/>
                    <a:pt x="12963" y="292"/>
                    <a:pt x="12907" y="292"/>
                  </a:cubicBezTo>
                  <a:cubicBezTo>
                    <a:pt x="12897" y="293"/>
                    <a:pt x="12887" y="293"/>
                    <a:pt x="12877" y="293"/>
                  </a:cubicBezTo>
                  <a:cubicBezTo>
                    <a:pt x="12826" y="293"/>
                    <a:pt x="12775" y="288"/>
                    <a:pt x="12723" y="288"/>
                  </a:cubicBezTo>
                  <a:cubicBezTo>
                    <a:pt x="12685" y="288"/>
                    <a:pt x="12635" y="299"/>
                    <a:pt x="12601" y="299"/>
                  </a:cubicBezTo>
                  <a:cubicBezTo>
                    <a:pt x="12588" y="299"/>
                    <a:pt x="12578" y="297"/>
                    <a:pt x="12572" y="294"/>
                  </a:cubicBezTo>
                  <a:cubicBezTo>
                    <a:pt x="12555" y="284"/>
                    <a:pt x="12540" y="280"/>
                    <a:pt x="12527" y="280"/>
                  </a:cubicBezTo>
                  <a:cubicBezTo>
                    <a:pt x="12490" y="280"/>
                    <a:pt x="12463" y="308"/>
                    <a:pt x="12430" y="308"/>
                  </a:cubicBezTo>
                  <a:cubicBezTo>
                    <a:pt x="12424" y="308"/>
                    <a:pt x="12418" y="307"/>
                    <a:pt x="12411" y="305"/>
                  </a:cubicBezTo>
                  <a:cubicBezTo>
                    <a:pt x="12389" y="294"/>
                    <a:pt x="12367" y="283"/>
                    <a:pt x="12348" y="273"/>
                  </a:cubicBezTo>
                  <a:cubicBezTo>
                    <a:pt x="12295" y="286"/>
                    <a:pt x="12250" y="298"/>
                    <a:pt x="12204" y="310"/>
                  </a:cubicBezTo>
                  <a:cubicBezTo>
                    <a:pt x="12214" y="323"/>
                    <a:pt x="12225" y="335"/>
                    <a:pt x="12247" y="360"/>
                  </a:cubicBezTo>
                  <a:cubicBezTo>
                    <a:pt x="12200" y="354"/>
                    <a:pt x="12173" y="349"/>
                    <a:pt x="12154" y="348"/>
                  </a:cubicBezTo>
                  <a:cubicBezTo>
                    <a:pt x="12150" y="326"/>
                    <a:pt x="12147" y="314"/>
                    <a:pt x="12141" y="289"/>
                  </a:cubicBezTo>
                  <a:cubicBezTo>
                    <a:pt x="12125" y="295"/>
                    <a:pt x="12111" y="297"/>
                    <a:pt x="12097" y="297"/>
                  </a:cubicBezTo>
                  <a:cubicBezTo>
                    <a:pt x="12040" y="297"/>
                    <a:pt x="11993" y="262"/>
                    <a:pt x="11931" y="262"/>
                  </a:cubicBezTo>
                  <a:cubicBezTo>
                    <a:pt x="11907" y="262"/>
                    <a:pt x="11881" y="268"/>
                    <a:pt x="11851" y="282"/>
                  </a:cubicBezTo>
                  <a:cubicBezTo>
                    <a:pt x="11833" y="290"/>
                    <a:pt x="11811" y="293"/>
                    <a:pt x="11786" y="293"/>
                  </a:cubicBezTo>
                  <a:cubicBezTo>
                    <a:pt x="11737" y="293"/>
                    <a:pt x="11679" y="282"/>
                    <a:pt x="11626" y="282"/>
                  </a:cubicBezTo>
                  <a:cubicBezTo>
                    <a:pt x="11596" y="282"/>
                    <a:pt x="11568" y="285"/>
                    <a:pt x="11543" y="296"/>
                  </a:cubicBezTo>
                  <a:cubicBezTo>
                    <a:pt x="11441" y="267"/>
                    <a:pt x="11338" y="265"/>
                    <a:pt x="11236" y="265"/>
                  </a:cubicBezTo>
                  <a:cubicBezTo>
                    <a:pt x="11215" y="265"/>
                    <a:pt x="11194" y="265"/>
                    <a:pt x="11174" y="265"/>
                  </a:cubicBezTo>
                  <a:cubicBezTo>
                    <a:pt x="11147" y="265"/>
                    <a:pt x="11120" y="265"/>
                    <a:pt x="11093" y="264"/>
                  </a:cubicBezTo>
                  <a:cubicBezTo>
                    <a:pt x="10995" y="261"/>
                    <a:pt x="10897" y="248"/>
                    <a:pt x="10799" y="248"/>
                  </a:cubicBezTo>
                  <a:cubicBezTo>
                    <a:pt x="10740" y="248"/>
                    <a:pt x="10682" y="253"/>
                    <a:pt x="10624" y="267"/>
                  </a:cubicBezTo>
                  <a:cubicBezTo>
                    <a:pt x="10597" y="261"/>
                    <a:pt x="10570" y="259"/>
                    <a:pt x="10542" y="259"/>
                  </a:cubicBezTo>
                  <a:cubicBezTo>
                    <a:pt x="10486" y="259"/>
                    <a:pt x="10429" y="267"/>
                    <a:pt x="10373" y="267"/>
                  </a:cubicBezTo>
                  <a:cubicBezTo>
                    <a:pt x="10325" y="267"/>
                    <a:pt x="10277" y="261"/>
                    <a:pt x="10233" y="239"/>
                  </a:cubicBezTo>
                  <a:cubicBezTo>
                    <a:pt x="10205" y="255"/>
                    <a:pt x="10178" y="271"/>
                    <a:pt x="10150" y="288"/>
                  </a:cubicBezTo>
                  <a:cubicBezTo>
                    <a:pt x="10124" y="269"/>
                    <a:pt x="10097" y="251"/>
                    <a:pt x="10078" y="238"/>
                  </a:cubicBezTo>
                  <a:cubicBezTo>
                    <a:pt x="10071" y="238"/>
                    <a:pt x="10064" y="238"/>
                    <a:pt x="10057" y="238"/>
                  </a:cubicBezTo>
                  <a:cubicBezTo>
                    <a:pt x="9961" y="238"/>
                    <a:pt x="9866" y="233"/>
                    <a:pt x="9774" y="233"/>
                  </a:cubicBezTo>
                  <a:cubicBezTo>
                    <a:pt x="9682" y="233"/>
                    <a:pt x="9594" y="238"/>
                    <a:pt x="9512" y="255"/>
                  </a:cubicBezTo>
                  <a:cubicBezTo>
                    <a:pt x="9469" y="245"/>
                    <a:pt x="9440" y="239"/>
                    <a:pt x="9409" y="232"/>
                  </a:cubicBezTo>
                  <a:cubicBezTo>
                    <a:pt x="9393" y="258"/>
                    <a:pt x="9381" y="274"/>
                    <a:pt x="9366" y="298"/>
                  </a:cubicBezTo>
                  <a:cubicBezTo>
                    <a:pt x="9363" y="235"/>
                    <a:pt x="9276" y="232"/>
                    <a:pt x="9231" y="204"/>
                  </a:cubicBezTo>
                  <a:cubicBezTo>
                    <a:pt x="9197" y="223"/>
                    <a:pt x="9161" y="229"/>
                    <a:pt x="9124" y="229"/>
                  </a:cubicBezTo>
                  <a:cubicBezTo>
                    <a:pt x="9080" y="229"/>
                    <a:pt x="9035" y="221"/>
                    <a:pt x="8992" y="219"/>
                  </a:cubicBezTo>
                  <a:cubicBezTo>
                    <a:pt x="8988" y="218"/>
                    <a:pt x="8983" y="218"/>
                    <a:pt x="8978" y="218"/>
                  </a:cubicBezTo>
                  <a:cubicBezTo>
                    <a:pt x="8938" y="218"/>
                    <a:pt x="8902" y="232"/>
                    <a:pt x="8860" y="232"/>
                  </a:cubicBezTo>
                  <a:cubicBezTo>
                    <a:pt x="8840" y="232"/>
                    <a:pt x="8820" y="229"/>
                    <a:pt x="8797" y="220"/>
                  </a:cubicBezTo>
                  <a:cubicBezTo>
                    <a:pt x="8786" y="216"/>
                    <a:pt x="8773" y="214"/>
                    <a:pt x="8758" y="214"/>
                  </a:cubicBezTo>
                  <a:cubicBezTo>
                    <a:pt x="8705" y="214"/>
                    <a:pt x="8631" y="236"/>
                    <a:pt x="8572" y="244"/>
                  </a:cubicBezTo>
                  <a:cubicBezTo>
                    <a:pt x="8560" y="261"/>
                    <a:pt x="8550" y="276"/>
                    <a:pt x="8541" y="291"/>
                  </a:cubicBezTo>
                  <a:cubicBezTo>
                    <a:pt x="8519" y="289"/>
                    <a:pt x="8504" y="289"/>
                    <a:pt x="8480" y="289"/>
                  </a:cubicBezTo>
                  <a:cubicBezTo>
                    <a:pt x="8473" y="260"/>
                    <a:pt x="8466" y="230"/>
                    <a:pt x="8455" y="191"/>
                  </a:cubicBezTo>
                  <a:cubicBezTo>
                    <a:pt x="8410" y="207"/>
                    <a:pt x="8379" y="217"/>
                    <a:pt x="8345" y="229"/>
                  </a:cubicBezTo>
                  <a:cubicBezTo>
                    <a:pt x="8269" y="201"/>
                    <a:pt x="8190" y="188"/>
                    <a:pt x="8110" y="188"/>
                  </a:cubicBezTo>
                  <a:cubicBezTo>
                    <a:pt x="8052" y="188"/>
                    <a:pt x="7993" y="194"/>
                    <a:pt x="7933" y="207"/>
                  </a:cubicBezTo>
                  <a:cubicBezTo>
                    <a:pt x="7926" y="189"/>
                    <a:pt x="7917" y="173"/>
                    <a:pt x="7905" y="148"/>
                  </a:cubicBezTo>
                  <a:cubicBezTo>
                    <a:pt x="7868" y="160"/>
                    <a:pt x="7837" y="168"/>
                    <a:pt x="7805" y="177"/>
                  </a:cubicBezTo>
                  <a:cubicBezTo>
                    <a:pt x="7779" y="152"/>
                    <a:pt x="7742" y="146"/>
                    <a:pt x="7702" y="146"/>
                  </a:cubicBezTo>
                  <a:cubicBezTo>
                    <a:pt x="7676" y="146"/>
                    <a:pt x="7649" y="148"/>
                    <a:pt x="7624" y="149"/>
                  </a:cubicBezTo>
                  <a:cubicBezTo>
                    <a:pt x="7570" y="154"/>
                    <a:pt x="7518" y="177"/>
                    <a:pt x="7464" y="182"/>
                  </a:cubicBezTo>
                  <a:cubicBezTo>
                    <a:pt x="7411" y="185"/>
                    <a:pt x="7356" y="180"/>
                    <a:pt x="7305" y="194"/>
                  </a:cubicBezTo>
                  <a:cubicBezTo>
                    <a:pt x="7281" y="173"/>
                    <a:pt x="7259" y="154"/>
                    <a:pt x="7236" y="133"/>
                  </a:cubicBezTo>
                  <a:cubicBezTo>
                    <a:pt x="7234" y="151"/>
                    <a:pt x="7233" y="168"/>
                    <a:pt x="7231" y="198"/>
                  </a:cubicBezTo>
                  <a:cubicBezTo>
                    <a:pt x="7175" y="183"/>
                    <a:pt x="7142" y="173"/>
                    <a:pt x="7111" y="164"/>
                  </a:cubicBezTo>
                  <a:cubicBezTo>
                    <a:pt x="7093" y="171"/>
                    <a:pt x="7078" y="177"/>
                    <a:pt x="7061" y="185"/>
                  </a:cubicBezTo>
                  <a:cubicBezTo>
                    <a:pt x="7049" y="158"/>
                    <a:pt x="7043" y="142"/>
                    <a:pt x="7034" y="124"/>
                  </a:cubicBezTo>
                  <a:cubicBezTo>
                    <a:pt x="6944" y="168"/>
                    <a:pt x="6859" y="210"/>
                    <a:pt x="6759" y="260"/>
                  </a:cubicBezTo>
                  <a:cubicBezTo>
                    <a:pt x="6763" y="198"/>
                    <a:pt x="6769" y="143"/>
                    <a:pt x="6775" y="76"/>
                  </a:cubicBezTo>
                  <a:lnTo>
                    <a:pt x="6775" y="76"/>
                  </a:lnTo>
                  <a:cubicBezTo>
                    <a:pt x="6739" y="103"/>
                    <a:pt x="6705" y="112"/>
                    <a:pt x="6673" y="112"/>
                  </a:cubicBezTo>
                  <a:cubicBezTo>
                    <a:pt x="6630" y="112"/>
                    <a:pt x="6589" y="96"/>
                    <a:pt x="6547" y="85"/>
                  </a:cubicBezTo>
                  <a:lnTo>
                    <a:pt x="6547" y="85"/>
                  </a:lnTo>
                  <a:cubicBezTo>
                    <a:pt x="6562" y="135"/>
                    <a:pt x="6572" y="173"/>
                    <a:pt x="6582" y="213"/>
                  </a:cubicBezTo>
                  <a:cubicBezTo>
                    <a:pt x="6582" y="214"/>
                    <a:pt x="6562" y="217"/>
                    <a:pt x="6552" y="220"/>
                  </a:cubicBezTo>
                  <a:cubicBezTo>
                    <a:pt x="6543" y="201"/>
                    <a:pt x="6534" y="185"/>
                    <a:pt x="6525" y="166"/>
                  </a:cubicBezTo>
                  <a:cubicBezTo>
                    <a:pt x="6504" y="176"/>
                    <a:pt x="6487" y="185"/>
                    <a:pt x="6472" y="192"/>
                  </a:cubicBezTo>
                  <a:cubicBezTo>
                    <a:pt x="6446" y="164"/>
                    <a:pt x="6419" y="135"/>
                    <a:pt x="6399" y="113"/>
                  </a:cubicBezTo>
                  <a:cubicBezTo>
                    <a:pt x="6328" y="123"/>
                    <a:pt x="6275" y="132"/>
                    <a:pt x="6213" y="142"/>
                  </a:cubicBezTo>
                  <a:cubicBezTo>
                    <a:pt x="6212" y="166"/>
                    <a:pt x="6209" y="188"/>
                    <a:pt x="6207" y="211"/>
                  </a:cubicBezTo>
                  <a:cubicBezTo>
                    <a:pt x="6108" y="191"/>
                    <a:pt x="6145" y="93"/>
                    <a:pt x="6003" y="93"/>
                  </a:cubicBezTo>
                  <a:cubicBezTo>
                    <a:pt x="6000" y="93"/>
                    <a:pt x="5997" y="93"/>
                    <a:pt x="5994" y="93"/>
                  </a:cubicBezTo>
                  <a:cubicBezTo>
                    <a:pt x="6001" y="132"/>
                    <a:pt x="6009" y="167"/>
                    <a:pt x="6019" y="219"/>
                  </a:cubicBezTo>
                  <a:cubicBezTo>
                    <a:pt x="5962" y="188"/>
                    <a:pt x="5920" y="164"/>
                    <a:pt x="5860" y="132"/>
                  </a:cubicBezTo>
                  <a:lnTo>
                    <a:pt x="5860" y="132"/>
                  </a:lnTo>
                  <a:cubicBezTo>
                    <a:pt x="5872" y="176"/>
                    <a:pt x="5879" y="202"/>
                    <a:pt x="5888" y="233"/>
                  </a:cubicBezTo>
                  <a:cubicBezTo>
                    <a:pt x="5711" y="164"/>
                    <a:pt x="5548" y="105"/>
                    <a:pt x="5360" y="80"/>
                  </a:cubicBezTo>
                  <a:cubicBezTo>
                    <a:pt x="5350" y="105"/>
                    <a:pt x="5341" y="130"/>
                    <a:pt x="5333" y="149"/>
                  </a:cubicBezTo>
                  <a:cubicBezTo>
                    <a:pt x="5258" y="132"/>
                    <a:pt x="5191" y="116"/>
                    <a:pt x="5120" y="98"/>
                  </a:cubicBezTo>
                  <a:cubicBezTo>
                    <a:pt x="5117" y="120"/>
                    <a:pt x="5116" y="135"/>
                    <a:pt x="5116" y="148"/>
                  </a:cubicBezTo>
                  <a:cubicBezTo>
                    <a:pt x="5086" y="167"/>
                    <a:pt x="5057" y="186"/>
                    <a:pt x="5029" y="204"/>
                  </a:cubicBezTo>
                  <a:cubicBezTo>
                    <a:pt x="5010" y="199"/>
                    <a:pt x="4996" y="196"/>
                    <a:pt x="4974" y="192"/>
                  </a:cubicBezTo>
                  <a:cubicBezTo>
                    <a:pt x="4976" y="167"/>
                    <a:pt x="4977" y="142"/>
                    <a:pt x="4980" y="116"/>
                  </a:cubicBezTo>
                  <a:lnTo>
                    <a:pt x="4980" y="116"/>
                  </a:lnTo>
                  <a:cubicBezTo>
                    <a:pt x="4921" y="141"/>
                    <a:pt x="4864" y="166"/>
                    <a:pt x="4805" y="191"/>
                  </a:cubicBezTo>
                  <a:cubicBezTo>
                    <a:pt x="4795" y="173"/>
                    <a:pt x="4788" y="157"/>
                    <a:pt x="4777" y="136"/>
                  </a:cubicBezTo>
                  <a:cubicBezTo>
                    <a:pt x="4717" y="167"/>
                    <a:pt x="4663" y="195"/>
                    <a:pt x="4614" y="221"/>
                  </a:cubicBezTo>
                  <a:cubicBezTo>
                    <a:pt x="4555" y="218"/>
                    <a:pt x="4566" y="153"/>
                    <a:pt x="4521" y="153"/>
                  </a:cubicBezTo>
                  <a:cubicBezTo>
                    <a:pt x="4510" y="153"/>
                    <a:pt x="4496" y="157"/>
                    <a:pt x="4477" y="166"/>
                  </a:cubicBezTo>
                  <a:cubicBezTo>
                    <a:pt x="4489" y="191"/>
                    <a:pt x="4499" y="213"/>
                    <a:pt x="4523" y="263"/>
                  </a:cubicBezTo>
                  <a:cubicBezTo>
                    <a:pt x="4448" y="232"/>
                    <a:pt x="4412" y="219"/>
                    <a:pt x="4382" y="205"/>
                  </a:cubicBezTo>
                  <a:cubicBezTo>
                    <a:pt x="4377" y="166"/>
                    <a:pt x="4374" y="130"/>
                    <a:pt x="4371" y="96"/>
                  </a:cubicBezTo>
                  <a:cubicBezTo>
                    <a:pt x="4306" y="120"/>
                    <a:pt x="4251" y="142"/>
                    <a:pt x="4198" y="161"/>
                  </a:cubicBezTo>
                  <a:cubicBezTo>
                    <a:pt x="4211" y="174"/>
                    <a:pt x="4227" y="189"/>
                    <a:pt x="4259" y="219"/>
                  </a:cubicBezTo>
                  <a:cubicBezTo>
                    <a:pt x="4217" y="229"/>
                    <a:pt x="4180" y="236"/>
                    <a:pt x="4143" y="245"/>
                  </a:cubicBezTo>
                  <a:cubicBezTo>
                    <a:pt x="4117" y="220"/>
                    <a:pt x="4077" y="180"/>
                    <a:pt x="4012" y="118"/>
                  </a:cubicBezTo>
                  <a:cubicBezTo>
                    <a:pt x="4006" y="180"/>
                    <a:pt x="4003" y="217"/>
                    <a:pt x="4002" y="252"/>
                  </a:cubicBezTo>
                  <a:cubicBezTo>
                    <a:pt x="4017" y="258"/>
                    <a:pt x="4028" y="266"/>
                    <a:pt x="4040" y="273"/>
                  </a:cubicBezTo>
                  <a:cubicBezTo>
                    <a:pt x="4036" y="274"/>
                    <a:pt x="4030" y="277"/>
                    <a:pt x="4025" y="280"/>
                  </a:cubicBezTo>
                  <a:cubicBezTo>
                    <a:pt x="4015" y="273"/>
                    <a:pt x="4005" y="264"/>
                    <a:pt x="3995" y="257"/>
                  </a:cubicBezTo>
                  <a:cubicBezTo>
                    <a:pt x="3998" y="255"/>
                    <a:pt x="4002" y="252"/>
                    <a:pt x="4002" y="252"/>
                  </a:cubicBezTo>
                  <a:cubicBezTo>
                    <a:pt x="3967" y="241"/>
                    <a:pt x="3933" y="220"/>
                    <a:pt x="3899" y="220"/>
                  </a:cubicBezTo>
                  <a:cubicBezTo>
                    <a:pt x="3880" y="220"/>
                    <a:pt x="3860" y="226"/>
                    <a:pt x="3840" y="244"/>
                  </a:cubicBezTo>
                  <a:cubicBezTo>
                    <a:pt x="3800" y="221"/>
                    <a:pt x="3762" y="201"/>
                    <a:pt x="3727" y="182"/>
                  </a:cubicBezTo>
                  <a:cubicBezTo>
                    <a:pt x="3693" y="195"/>
                    <a:pt x="3672" y="204"/>
                    <a:pt x="3647" y="211"/>
                  </a:cubicBezTo>
                  <a:cubicBezTo>
                    <a:pt x="3639" y="189"/>
                    <a:pt x="3630" y="171"/>
                    <a:pt x="3619" y="146"/>
                  </a:cubicBezTo>
                  <a:cubicBezTo>
                    <a:pt x="3543" y="180"/>
                    <a:pt x="3474" y="211"/>
                    <a:pt x="3412" y="239"/>
                  </a:cubicBezTo>
                  <a:cubicBezTo>
                    <a:pt x="3350" y="219"/>
                    <a:pt x="3295" y="211"/>
                    <a:pt x="3228" y="211"/>
                  </a:cubicBezTo>
                  <a:cubicBezTo>
                    <a:pt x="3209" y="211"/>
                    <a:pt x="3187" y="211"/>
                    <a:pt x="3165" y="213"/>
                  </a:cubicBezTo>
                  <a:cubicBezTo>
                    <a:pt x="3163" y="235"/>
                    <a:pt x="3162" y="257"/>
                    <a:pt x="3157" y="304"/>
                  </a:cubicBezTo>
                  <a:cubicBezTo>
                    <a:pt x="3118" y="261"/>
                    <a:pt x="3096" y="239"/>
                    <a:pt x="3063" y="205"/>
                  </a:cubicBezTo>
                  <a:cubicBezTo>
                    <a:pt x="3028" y="242"/>
                    <a:pt x="3009" y="266"/>
                    <a:pt x="2982" y="286"/>
                  </a:cubicBezTo>
                  <a:cubicBezTo>
                    <a:pt x="2966" y="298"/>
                    <a:pt x="2938" y="301"/>
                    <a:pt x="2901" y="313"/>
                  </a:cubicBezTo>
                  <a:cubicBezTo>
                    <a:pt x="2896" y="274"/>
                    <a:pt x="2891" y="248"/>
                    <a:pt x="2887" y="223"/>
                  </a:cubicBezTo>
                  <a:cubicBezTo>
                    <a:pt x="2860" y="221"/>
                    <a:pt x="2831" y="211"/>
                    <a:pt x="2809" y="211"/>
                  </a:cubicBezTo>
                  <a:cubicBezTo>
                    <a:pt x="2791" y="211"/>
                    <a:pt x="2778" y="217"/>
                    <a:pt x="2775" y="241"/>
                  </a:cubicBezTo>
                  <a:cubicBezTo>
                    <a:pt x="2794" y="260"/>
                    <a:pt x="2794" y="277"/>
                    <a:pt x="2796" y="296"/>
                  </a:cubicBezTo>
                  <a:lnTo>
                    <a:pt x="2766" y="296"/>
                  </a:lnTo>
                  <a:cubicBezTo>
                    <a:pt x="2762" y="279"/>
                    <a:pt x="2757" y="260"/>
                    <a:pt x="2753" y="241"/>
                  </a:cubicBezTo>
                  <a:lnTo>
                    <a:pt x="2775" y="241"/>
                  </a:lnTo>
                  <a:cubicBezTo>
                    <a:pt x="2698" y="239"/>
                    <a:pt x="2641" y="236"/>
                    <a:pt x="2584" y="235"/>
                  </a:cubicBezTo>
                  <a:cubicBezTo>
                    <a:pt x="2572" y="269"/>
                    <a:pt x="2562" y="294"/>
                    <a:pt x="2553" y="320"/>
                  </a:cubicBezTo>
                  <a:cubicBezTo>
                    <a:pt x="2523" y="307"/>
                    <a:pt x="2500" y="298"/>
                    <a:pt x="2476" y="289"/>
                  </a:cubicBezTo>
                  <a:cubicBezTo>
                    <a:pt x="2457" y="298"/>
                    <a:pt x="2437" y="307"/>
                    <a:pt x="2417" y="316"/>
                  </a:cubicBezTo>
                  <a:cubicBezTo>
                    <a:pt x="2406" y="305"/>
                    <a:pt x="2395" y="295"/>
                    <a:pt x="2384" y="285"/>
                  </a:cubicBezTo>
                  <a:cubicBezTo>
                    <a:pt x="2368" y="283"/>
                    <a:pt x="2352" y="282"/>
                    <a:pt x="2336" y="282"/>
                  </a:cubicBezTo>
                  <a:cubicBezTo>
                    <a:pt x="2326" y="282"/>
                    <a:pt x="2316" y="283"/>
                    <a:pt x="2305" y="283"/>
                  </a:cubicBezTo>
                  <a:cubicBezTo>
                    <a:pt x="2257" y="283"/>
                    <a:pt x="2209" y="279"/>
                    <a:pt x="2172" y="244"/>
                  </a:cubicBezTo>
                  <a:cubicBezTo>
                    <a:pt x="2104" y="301"/>
                    <a:pt x="2039" y="355"/>
                    <a:pt x="1966" y="419"/>
                  </a:cubicBezTo>
                  <a:cubicBezTo>
                    <a:pt x="1945" y="354"/>
                    <a:pt x="1926" y="299"/>
                    <a:pt x="1908" y="244"/>
                  </a:cubicBezTo>
                  <a:cubicBezTo>
                    <a:pt x="1877" y="254"/>
                    <a:pt x="1848" y="263"/>
                    <a:pt x="1820" y="271"/>
                  </a:cubicBezTo>
                  <a:cubicBezTo>
                    <a:pt x="1797" y="257"/>
                    <a:pt x="1782" y="246"/>
                    <a:pt x="1761" y="233"/>
                  </a:cubicBezTo>
                  <a:cubicBezTo>
                    <a:pt x="1712" y="268"/>
                    <a:pt x="1661" y="302"/>
                    <a:pt x="1651" y="349"/>
                  </a:cubicBezTo>
                  <a:lnTo>
                    <a:pt x="1651" y="349"/>
                  </a:lnTo>
                  <a:cubicBezTo>
                    <a:pt x="1654" y="348"/>
                    <a:pt x="1657" y="348"/>
                    <a:pt x="1660" y="348"/>
                  </a:cubicBezTo>
                  <a:cubicBezTo>
                    <a:pt x="1667" y="348"/>
                    <a:pt x="1674" y="358"/>
                    <a:pt x="1649" y="363"/>
                  </a:cubicBezTo>
                  <a:cubicBezTo>
                    <a:pt x="1649" y="365"/>
                    <a:pt x="1646" y="366"/>
                    <a:pt x="1641" y="366"/>
                  </a:cubicBezTo>
                  <a:cubicBezTo>
                    <a:pt x="1631" y="366"/>
                    <a:pt x="1613" y="362"/>
                    <a:pt x="1595" y="358"/>
                  </a:cubicBezTo>
                  <a:cubicBezTo>
                    <a:pt x="1604" y="356"/>
                    <a:pt x="1614" y="355"/>
                    <a:pt x="1623" y="353"/>
                  </a:cubicBezTo>
                  <a:lnTo>
                    <a:pt x="1623" y="353"/>
                  </a:lnTo>
                  <a:cubicBezTo>
                    <a:pt x="1631" y="356"/>
                    <a:pt x="1640" y="359"/>
                    <a:pt x="1649" y="363"/>
                  </a:cubicBezTo>
                  <a:cubicBezTo>
                    <a:pt x="1650" y="358"/>
                    <a:pt x="1650" y="353"/>
                    <a:pt x="1651" y="349"/>
                  </a:cubicBezTo>
                  <a:lnTo>
                    <a:pt x="1651" y="349"/>
                  </a:lnTo>
                  <a:cubicBezTo>
                    <a:pt x="1641" y="350"/>
                    <a:pt x="1632" y="351"/>
                    <a:pt x="1623" y="353"/>
                  </a:cubicBezTo>
                  <a:lnTo>
                    <a:pt x="1623" y="353"/>
                  </a:lnTo>
                  <a:cubicBezTo>
                    <a:pt x="1567" y="332"/>
                    <a:pt x="1546" y="325"/>
                    <a:pt x="1526" y="316"/>
                  </a:cubicBezTo>
                  <a:cubicBezTo>
                    <a:pt x="1521" y="319"/>
                    <a:pt x="1516" y="324"/>
                    <a:pt x="1510" y="324"/>
                  </a:cubicBezTo>
                  <a:cubicBezTo>
                    <a:pt x="1461" y="333"/>
                    <a:pt x="1414" y="342"/>
                    <a:pt x="1358" y="351"/>
                  </a:cubicBezTo>
                  <a:cubicBezTo>
                    <a:pt x="1357" y="373"/>
                    <a:pt x="1354" y="395"/>
                    <a:pt x="1352" y="413"/>
                  </a:cubicBezTo>
                  <a:cubicBezTo>
                    <a:pt x="1248" y="395"/>
                    <a:pt x="1149" y="380"/>
                    <a:pt x="1048" y="364"/>
                  </a:cubicBezTo>
                  <a:cubicBezTo>
                    <a:pt x="1042" y="385"/>
                    <a:pt x="1036" y="408"/>
                    <a:pt x="1027" y="439"/>
                  </a:cubicBezTo>
                  <a:cubicBezTo>
                    <a:pt x="1003" y="439"/>
                    <a:pt x="969" y="434"/>
                    <a:pt x="945" y="434"/>
                  </a:cubicBezTo>
                  <a:cubicBezTo>
                    <a:pt x="935" y="434"/>
                    <a:pt x="927" y="435"/>
                    <a:pt x="923" y="438"/>
                  </a:cubicBezTo>
                  <a:cubicBezTo>
                    <a:pt x="905" y="450"/>
                    <a:pt x="890" y="455"/>
                    <a:pt x="876" y="455"/>
                  </a:cubicBezTo>
                  <a:cubicBezTo>
                    <a:pt x="857" y="455"/>
                    <a:pt x="840" y="446"/>
                    <a:pt x="821" y="436"/>
                  </a:cubicBezTo>
                  <a:cubicBezTo>
                    <a:pt x="806" y="455"/>
                    <a:pt x="792" y="473"/>
                    <a:pt x="774" y="495"/>
                  </a:cubicBezTo>
                  <a:cubicBezTo>
                    <a:pt x="734" y="480"/>
                    <a:pt x="705" y="470"/>
                    <a:pt x="674" y="460"/>
                  </a:cubicBezTo>
                  <a:cubicBezTo>
                    <a:pt x="664" y="489"/>
                    <a:pt x="655" y="514"/>
                    <a:pt x="643" y="547"/>
                  </a:cubicBezTo>
                  <a:cubicBezTo>
                    <a:pt x="558" y="530"/>
                    <a:pt x="483" y="516"/>
                    <a:pt x="412" y="501"/>
                  </a:cubicBezTo>
                  <a:cubicBezTo>
                    <a:pt x="374" y="535"/>
                    <a:pt x="342" y="563"/>
                    <a:pt x="305" y="594"/>
                  </a:cubicBezTo>
                  <a:cubicBezTo>
                    <a:pt x="250" y="582"/>
                    <a:pt x="206" y="572"/>
                    <a:pt x="158" y="561"/>
                  </a:cubicBezTo>
                  <a:cubicBezTo>
                    <a:pt x="111" y="579"/>
                    <a:pt x="58" y="598"/>
                    <a:pt x="0" y="619"/>
                  </a:cubicBezTo>
                  <a:cubicBezTo>
                    <a:pt x="71" y="686"/>
                    <a:pt x="135" y="745"/>
                    <a:pt x="202" y="808"/>
                  </a:cubicBezTo>
                  <a:lnTo>
                    <a:pt x="202" y="808"/>
                  </a:lnTo>
                  <a:cubicBezTo>
                    <a:pt x="200" y="809"/>
                    <a:pt x="185" y="819"/>
                    <a:pt x="158" y="836"/>
                  </a:cubicBezTo>
                  <a:cubicBezTo>
                    <a:pt x="247" y="841"/>
                    <a:pt x="319" y="842"/>
                    <a:pt x="378" y="845"/>
                  </a:cubicBezTo>
                  <a:cubicBezTo>
                    <a:pt x="406" y="901"/>
                    <a:pt x="427" y="945"/>
                    <a:pt x="458" y="1012"/>
                  </a:cubicBezTo>
                  <a:cubicBezTo>
                    <a:pt x="502" y="975"/>
                    <a:pt x="528" y="953"/>
                    <a:pt x="552" y="934"/>
                  </a:cubicBezTo>
                  <a:cubicBezTo>
                    <a:pt x="609" y="950"/>
                    <a:pt x="652" y="961"/>
                    <a:pt x="699" y="975"/>
                  </a:cubicBezTo>
                  <a:cubicBezTo>
                    <a:pt x="712" y="938"/>
                    <a:pt x="723" y="911"/>
                    <a:pt x="733" y="884"/>
                  </a:cubicBezTo>
                  <a:cubicBezTo>
                    <a:pt x="762" y="888"/>
                    <a:pt x="783" y="891"/>
                    <a:pt x="811" y="895"/>
                  </a:cubicBezTo>
                  <a:cubicBezTo>
                    <a:pt x="806" y="939"/>
                    <a:pt x="803" y="981"/>
                    <a:pt x="801" y="1017"/>
                  </a:cubicBezTo>
                  <a:cubicBezTo>
                    <a:pt x="826" y="1034"/>
                    <a:pt x="845" y="1047"/>
                    <a:pt x="846" y="1047"/>
                  </a:cubicBezTo>
                  <a:cubicBezTo>
                    <a:pt x="846" y="1047"/>
                    <a:pt x="846" y="1047"/>
                    <a:pt x="846" y="1047"/>
                  </a:cubicBezTo>
                  <a:lnTo>
                    <a:pt x="846" y="1047"/>
                  </a:lnTo>
                  <a:cubicBezTo>
                    <a:pt x="850" y="1047"/>
                    <a:pt x="855" y="1047"/>
                    <a:pt x="859" y="1047"/>
                  </a:cubicBezTo>
                  <a:cubicBezTo>
                    <a:pt x="899" y="1047"/>
                    <a:pt x="935" y="1033"/>
                    <a:pt x="966" y="1033"/>
                  </a:cubicBezTo>
                  <a:cubicBezTo>
                    <a:pt x="989" y="1033"/>
                    <a:pt x="1009" y="1041"/>
                    <a:pt x="1026" y="1067"/>
                  </a:cubicBezTo>
                  <a:cubicBezTo>
                    <a:pt x="1051" y="1059"/>
                    <a:pt x="1076" y="1051"/>
                    <a:pt x="1101" y="1044"/>
                  </a:cubicBezTo>
                  <a:cubicBezTo>
                    <a:pt x="1115" y="1051"/>
                    <a:pt x="1130" y="1060"/>
                    <a:pt x="1167" y="1082"/>
                  </a:cubicBezTo>
                  <a:cubicBezTo>
                    <a:pt x="1189" y="1059"/>
                    <a:pt x="1211" y="1037"/>
                    <a:pt x="1233" y="1013"/>
                  </a:cubicBezTo>
                  <a:cubicBezTo>
                    <a:pt x="1245" y="1019"/>
                    <a:pt x="1255" y="1023"/>
                    <a:pt x="1265" y="1029"/>
                  </a:cubicBezTo>
                  <a:cubicBezTo>
                    <a:pt x="1249" y="1050"/>
                    <a:pt x="1235" y="1072"/>
                    <a:pt x="1221" y="1089"/>
                  </a:cubicBezTo>
                  <a:cubicBezTo>
                    <a:pt x="1239" y="1114"/>
                    <a:pt x="1257" y="1138"/>
                    <a:pt x="1273" y="1160"/>
                  </a:cubicBezTo>
                  <a:cubicBezTo>
                    <a:pt x="1307" y="1162"/>
                    <a:pt x="1336" y="1162"/>
                    <a:pt x="1411" y="1165"/>
                  </a:cubicBezTo>
                  <a:cubicBezTo>
                    <a:pt x="1436" y="1150"/>
                    <a:pt x="1483" y="1123"/>
                    <a:pt x="1524" y="1101"/>
                  </a:cubicBezTo>
                  <a:cubicBezTo>
                    <a:pt x="1527" y="1107"/>
                    <a:pt x="1535" y="1123"/>
                    <a:pt x="1542" y="1137"/>
                  </a:cubicBezTo>
                  <a:cubicBezTo>
                    <a:pt x="1599" y="1138"/>
                    <a:pt x="1651" y="1141"/>
                    <a:pt x="1699" y="1142"/>
                  </a:cubicBezTo>
                  <a:cubicBezTo>
                    <a:pt x="1713" y="1122"/>
                    <a:pt x="1723" y="1106"/>
                    <a:pt x="1738" y="1082"/>
                  </a:cubicBezTo>
                  <a:cubicBezTo>
                    <a:pt x="1766" y="1126"/>
                    <a:pt x="1789" y="1163"/>
                    <a:pt x="1811" y="1200"/>
                  </a:cubicBezTo>
                  <a:cubicBezTo>
                    <a:pt x="1863" y="1210"/>
                    <a:pt x="1916" y="1220"/>
                    <a:pt x="1967" y="1232"/>
                  </a:cubicBezTo>
                  <a:cubicBezTo>
                    <a:pt x="1976" y="1219"/>
                    <a:pt x="1986" y="1203"/>
                    <a:pt x="1997" y="1188"/>
                  </a:cubicBezTo>
                  <a:cubicBezTo>
                    <a:pt x="2038" y="1190"/>
                    <a:pt x="2073" y="1191"/>
                    <a:pt x="2108" y="1192"/>
                  </a:cubicBezTo>
                  <a:cubicBezTo>
                    <a:pt x="2117" y="1212"/>
                    <a:pt x="2125" y="1229"/>
                    <a:pt x="2136" y="1253"/>
                  </a:cubicBezTo>
                  <a:cubicBezTo>
                    <a:pt x="2203" y="1244"/>
                    <a:pt x="2264" y="1234"/>
                    <a:pt x="2328" y="1223"/>
                  </a:cubicBezTo>
                  <a:cubicBezTo>
                    <a:pt x="2342" y="1244"/>
                    <a:pt x="2356" y="1265"/>
                    <a:pt x="2366" y="1281"/>
                  </a:cubicBezTo>
                  <a:cubicBezTo>
                    <a:pt x="2448" y="1284"/>
                    <a:pt x="2525" y="1287"/>
                    <a:pt x="2645" y="1291"/>
                  </a:cubicBezTo>
                  <a:cubicBezTo>
                    <a:pt x="2650" y="1284"/>
                    <a:pt x="2669" y="1257"/>
                    <a:pt x="2693" y="1223"/>
                  </a:cubicBezTo>
                  <a:cubicBezTo>
                    <a:pt x="2710" y="1259"/>
                    <a:pt x="2718" y="1276"/>
                    <a:pt x="2723" y="1287"/>
                  </a:cubicBezTo>
                  <a:cubicBezTo>
                    <a:pt x="2788" y="1298"/>
                    <a:pt x="2843" y="1309"/>
                    <a:pt x="2900" y="1318"/>
                  </a:cubicBezTo>
                  <a:cubicBezTo>
                    <a:pt x="2938" y="1323"/>
                    <a:pt x="2987" y="1335"/>
                    <a:pt x="3021" y="1335"/>
                  </a:cubicBezTo>
                  <a:cubicBezTo>
                    <a:pt x="3031" y="1335"/>
                    <a:pt x="3041" y="1334"/>
                    <a:pt x="3047" y="1331"/>
                  </a:cubicBezTo>
                  <a:cubicBezTo>
                    <a:pt x="3085" y="1312"/>
                    <a:pt x="3122" y="1307"/>
                    <a:pt x="3161" y="1307"/>
                  </a:cubicBezTo>
                  <a:cubicBezTo>
                    <a:pt x="3204" y="1307"/>
                    <a:pt x="3248" y="1314"/>
                    <a:pt x="3294" y="1314"/>
                  </a:cubicBezTo>
                  <a:cubicBezTo>
                    <a:pt x="3311" y="1314"/>
                    <a:pt x="3329" y="1313"/>
                    <a:pt x="3347" y="1310"/>
                  </a:cubicBezTo>
                  <a:cubicBezTo>
                    <a:pt x="3369" y="1331"/>
                    <a:pt x="3391" y="1354"/>
                    <a:pt x="3413" y="1378"/>
                  </a:cubicBezTo>
                  <a:cubicBezTo>
                    <a:pt x="3455" y="1356"/>
                    <a:pt x="3483" y="1340"/>
                    <a:pt x="3513" y="1322"/>
                  </a:cubicBezTo>
                  <a:cubicBezTo>
                    <a:pt x="3563" y="1354"/>
                    <a:pt x="3614" y="1387"/>
                    <a:pt x="3661" y="1418"/>
                  </a:cubicBezTo>
                  <a:cubicBezTo>
                    <a:pt x="3699" y="1404"/>
                    <a:pt x="3724" y="1397"/>
                    <a:pt x="3742" y="1391"/>
                  </a:cubicBezTo>
                  <a:cubicBezTo>
                    <a:pt x="3768" y="1401"/>
                    <a:pt x="3792" y="1412"/>
                    <a:pt x="3811" y="1421"/>
                  </a:cubicBezTo>
                  <a:cubicBezTo>
                    <a:pt x="3852" y="1406"/>
                    <a:pt x="3881" y="1396"/>
                    <a:pt x="3911" y="1385"/>
                  </a:cubicBezTo>
                  <a:cubicBezTo>
                    <a:pt x="3936" y="1400"/>
                    <a:pt x="3952" y="1410"/>
                    <a:pt x="3952" y="1410"/>
                  </a:cubicBezTo>
                  <a:cubicBezTo>
                    <a:pt x="4034" y="1403"/>
                    <a:pt x="4103" y="1397"/>
                    <a:pt x="4171" y="1390"/>
                  </a:cubicBezTo>
                  <a:cubicBezTo>
                    <a:pt x="4181" y="1373"/>
                    <a:pt x="4189" y="1359"/>
                    <a:pt x="4193" y="1348"/>
                  </a:cubicBezTo>
                  <a:cubicBezTo>
                    <a:pt x="4268" y="1368"/>
                    <a:pt x="4331" y="1384"/>
                    <a:pt x="4392" y="1400"/>
                  </a:cubicBezTo>
                  <a:cubicBezTo>
                    <a:pt x="4421" y="1385"/>
                    <a:pt x="4451" y="1380"/>
                    <a:pt x="4481" y="1380"/>
                  </a:cubicBezTo>
                  <a:cubicBezTo>
                    <a:pt x="4514" y="1380"/>
                    <a:pt x="4547" y="1386"/>
                    <a:pt x="4580" y="1388"/>
                  </a:cubicBezTo>
                  <a:cubicBezTo>
                    <a:pt x="4590" y="1409"/>
                    <a:pt x="4598" y="1426"/>
                    <a:pt x="4607" y="1443"/>
                  </a:cubicBezTo>
                  <a:cubicBezTo>
                    <a:pt x="4633" y="1431"/>
                    <a:pt x="4657" y="1422"/>
                    <a:pt x="4682" y="1410"/>
                  </a:cubicBezTo>
                  <a:cubicBezTo>
                    <a:pt x="4711" y="1423"/>
                    <a:pt x="4733" y="1435"/>
                    <a:pt x="4760" y="1447"/>
                  </a:cubicBezTo>
                  <a:cubicBezTo>
                    <a:pt x="4765" y="1434"/>
                    <a:pt x="4773" y="1421"/>
                    <a:pt x="4783" y="1400"/>
                  </a:cubicBezTo>
                  <a:cubicBezTo>
                    <a:pt x="4832" y="1390"/>
                    <a:pt x="4892" y="1376"/>
                    <a:pt x="4948" y="1365"/>
                  </a:cubicBezTo>
                  <a:cubicBezTo>
                    <a:pt x="5048" y="1400"/>
                    <a:pt x="5141" y="1432"/>
                    <a:pt x="5194" y="1450"/>
                  </a:cubicBezTo>
                  <a:cubicBezTo>
                    <a:pt x="5305" y="1451"/>
                    <a:pt x="5376" y="1451"/>
                    <a:pt x="5470" y="1453"/>
                  </a:cubicBezTo>
                  <a:cubicBezTo>
                    <a:pt x="5475" y="1450"/>
                    <a:pt x="5504" y="1435"/>
                    <a:pt x="5533" y="1418"/>
                  </a:cubicBezTo>
                  <a:cubicBezTo>
                    <a:pt x="5548" y="1426"/>
                    <a:pt x="5563" y="1437"/>
                    <a:pt x="5578" y="1446"/>
                  </a:cubicBezTo>
                  <a:cubicBezTo>
                    <a:pt x="5600" y="1435"/>
                    <a:pt x="5625" y="1425"/>
                    <a:pt x="5635" y="1421"/>
                  </a:cubicBezTo>
                  <a:cubicBezTo>
                    <a:pt x="5703" y="1435"/>
                    <a:pt x="5756" y="1448"/>
                    <a:pt x="5841" y="1468"/>
                  </a:cubicBezTo>
                  <a:cubicBezTo>
                    <a:pt x="5862" y="1444"/>
                    <a:pt x="5884" y="1418"/>
                    <a:pt x="5909" y="1390"/>
                  </a:cubicBezTo>
                  <a:cubicBezTo>
                    <a:pt x="6063" y="1416"/>
                    <a:pt x="6201" y="1440"/>
                    <a:pt x="6360" y="1468"/>
                  </a:cubicBezTo>
                  <a:cubicBezTo>
                    <a:pt x="6386" y="1461"/>
                    <a:pt x="6419" y="1446"/>
                    <a:pt x="6458" y="1446"/>
                  </a:cubicBezTo>
                  <a:cubicBezTo>
                    <a:pt x="6482" y="1446"/>
                    <a:pt x="6508" y="1452"/>
                    <a:pt x="6537" y="1469"/>
                  </a:cubicBezTo>
                  <a:cubicBezTo>
                    <a:pt x="6552" y="1480"/>
                    <a:pt x="6589" y="1486"/>
                    <a:pt x="6621" y="1486"/>
                  </a:cubicBezTo>
                  <a:cubicBezTo>
                    <a:pt x="6638" y="1486"/>
                    <a:pt x="6653" y="1484"/>
                    <a:pt x="6663" y="1481"/>
                  </a:cubicBezTo>
                  <a:cubicBezTo>
                    <a:pt x="6713" y="1463"/>
                    <a:pt x="6764" y="1457"/>
                    <a:pt x="6814" y="1457"/>
                  </a:cubicBezTo>
                  <a:cubicBezTo>
                    <a:pt x="6867" y="1457"/>
                    <a:pt x="6919" y="1463"/>
                    <a:pt x="6971" y="1466"/>
                  </a:cubicBezTo>
                  <a:cubicBezTo>
                    <a:pt x="6988" y="1467"/>
                    <a:pt x="7005" y="1468"/>
                    <a:pt x="7022" y="1468"/>
                  </a:cubicBezTo>
                  <a:cubicBezTo>
                    <a:pt x="7134" y="1468"/>
                    <a:pt x="7238" y="1444"/>
                    <a:pt x="7340" y="1426"/>
                  </a:cubicBezTo>
                  <a:cubicBezTo>
                    <a:pt x="7418" y="1455"/>
                    <a:pt x="7485" y="1470"/>
                    <a:pt x="7542" y="1470"/>
                  </a:cubicBezTo>
                  <a:cubicBezTo>
                    <a:pt x="7563" y="1470"/>
                    <a:pt x="7584" y="1468"/>
                    <a:pt x="7602" y="1463"/>
                  </a:cubicBezTo>
                  <a:cubicBezTo>
                    <a:pt x="7714" y="1500"/>
                    <a:pt x="7821" y="1535"/>
                    <a:pt x="7930" y="1571"/>
                  </a:cubicBezTo>
                  <a:cubicBezTo>
                    <a:pt x="7957" y="1568"/>
                    <a:pt x="7996" y="1560"/>
                    <a:pt x="8039" y="1559"/>
                  </a:cubicBezTo>
                  <a:cubicBezTo>
                    <a:pt x="8049" y="1558"/>
                    <a:pt x="8060" y="1558"/>
                    <a:pt x="8070" y="1558"/>
                  </a:cubicBezTo>
                  <a:cubicBezTo>
                    <a:pt x="8103" y="1558"/>
                    <a:pt x="8135" y="1561"/>
                    <a:pt x="8164" y="1562"/>
                  </a:cubicBezTo>
                  <a:cubicBezTo>
                    <a:pt x="8174" y="1538"/>
                    <a:pt x="8180" y="1525"/>
                    <a:pt x="8189" y="1501"/>
                  </a:cubicBezTo>
                  <a:cubicBezTo>
                    <a:pt x="8248" y="1510"/>
                    <a:pt x="8329" y="1506"/>
                    <a:pt x="8354" y="1526"/>
                  </a:cubicBezTo>
                  <a:cubicBezTo>
                    <a:pt x="8366" y="1537"/>
                    <a:pt x="8379" y="1541"/>
                    <a:pt x="8393" y="1541"/>
                  </a:cubicBezTo>
                  <a:cubicBezTo>
                    <a:pt x="8423" y="1541"/>
                    <a:pt x="8455" y="1522"/>
                    <a:pt x="8482" y="1522"/>
                  </a:cubicBezTo>
                  <a:cubicBezTo>
                    <a:pt x="8496" y="1522"/>
                    <a:pt x="8508" y="1527"/>
                    <a:pt x="8519" y="1543"/>
                  </a:cubicBezTo>
                  <a:cubicBezTo>
                    <a:pt x="8521" y="1546"/>
                    <a:pt x="8536" y="1548"/>
                    <a:pt x="8547" y="1548"/>
                  </a:cubicBezTo>
                  <a:cubicBezTo>
                    <a:pt x="8553" y="1548"/>
                    <a:pt x="8558" y="1547"/>
                    <a:pt x="8560" y="1546"/>
                  </a:cubicBezTo>
                  <a:cubicBezTo>
                    <a:pt x="8589" y="1525"/>
                    <a:pt x="8622" y="1520"/>
                    <a:pt x="8657" y="1520"/>
                  </a:cubicBezTo>
                  <a:cubicBezTo>
                    <a:pt x="8692" y="1520"/>
                    <a:pt x="8728" y="1525"/>
                    <a:pt x="8763" y="1525"/>
                  </a:cubicBezTo>
                  <a:cubicBezTo>
                    <a:pt x="8767" y="1525"/>
                    <a:pt x="8771" y="1525"/>
                    <a:pt x="8775" y="1525"/>
                  </a:cubicBezTo>
                  <a:cubicBezTo>
                    <a:pt x="8798" y="1456"/>
                    <a:pt x="8810" y="1443"/>
                    <a:pt x="8917" y="1443"/>
                  </a:cubicBezTo>
                  <a:cubicBezTo>
                    <a:pt x="8931" y="1443"/>
                    <a:pt x="8947" y="1444"/>
                    <a:pt x="8964" y="1444"/>
                  </a:cubicBezTo>
                  <a:cubicBezTo>
                    <a:pt x="8973" y="1435"/>
                    <a:pt x="8985" y="1428"/>
                    <a:pt x="8995" y="1421"/>
                  </a:cubicBezTo>
                  <a:cubicBezTo>
                    <a:pt x="9000" y="1423"/>
                    <a:pt x="9004" y="1426"/>
                    <a:pt x="9010" y="1431"/>
                  </a:cubicBezTo>
                  <a:cubicBezTo>
                    <a:pt x="8997" y="1437"/>
                    <a:pt x="8984" y="1443"/>
                    <a:pt x="8970" y="1448"/>
                  </a:cubicBezTo>
                  <a:cubicBezTo>
                    <a:pt x="8967" y="1447"/>
                    <a:pt x="8964" y="1444"/>
                    <a:pt x="8964" y="1444"/>
                  </a:cubicBezTo>
                  <a:lnTo>
                    <a:pt x="8964" y="1444"/>
                  </a:lnTo>
                  <a:cubicBezTo>
                    <a:pt x="8951" y="1488"/>
                    <a:pt x="8986" y="1515"/>
                    <a:pt x="9044" y="1534"/>
                  </a:cubicBezTo>
                  <a:cubicBezTo>
                    <a:pt x="9087" y="1527"/>
                    <a:pt x="9127" y="1507"/>
                    <a:pt x="9171" y="1507"/>
                  </a:cubicBezTo>
                  <a:cubicBezTo>
                    <a:pt x="9194" y="1507"/>
                    <a:pt x="9219" y="1512"/>
                    <a:pt x="9247" y="1528"/>
                  </a:cubicBezTo>
                  <a:cubicBezTo>
                    <a:pt x="9260" y="1535"/>
                    <a:pt x="9280" y="1537"/>
                    <a:pt x="9304" y="1537"/>
                  </a:cubicBezTo>
                  <a:cubicBezTo>
                    <a:pt x="9339" y="1537"/>
                    <a:pt x="9382" y="1532"/>
                    <a:pt x="9416" y="1532"/>
                  </a:cubicBezTo>
                  <a:cubicBezTo>
                    <a:pt x="9419" y="1543"/>
                    <a:pt x="9422" y="1556"/>
                    <a:pt x="9425" y="1569"/>
                  </a:cubicBezTo>
                  <a:cubicBezTo>
                    <a:pt x="9465" y="1564"/>
                    <a:pt x="9501" y="1549"/>
                    <a:pt x="9539" y="1549"/>
                  </a:cubicBezTo>
                  <a:cubicBezTo>
                    <a:pt x="9560" y="1549"/>
                    <a:pt x="9581" y="1553"/>
                    <a:pt x="9604" y="1566"/>
                  </a:cubicBezTo>
                  <a:cubicBezTo>
                    <a:pt x="9631" y="1580"/>
                    <a:pt x="9661" y="1586"/>
                    <a:pt x="9693" y="1586"/>
                  </a:cubicBezTo>
                  <a:cubicBezTo>
                    <a:pt x="9724" y="1586"/>
                    <a:pt x="9756" y="1581"/>
                    <a:pt x="9790" y="1572"/>
                  </a:cubicBezTo>
                  <a:cubicBezTo>
                    <a:pt x="9854" y="1553"/>
                    <a:pt x="9927" y="1547"/>
                    <a:pt x="9990" y="1537"/>
                  </a:cubicBezTo>
                  <a:cubicBezTo>
                    <a:pt x="10015" y="1550"/>
                    <a:pt x="10037" y="1560"/>
                    <a:pt x="10060" y="1574"/>
                  </a:cubicBezTo>
                  <a:cubicBezTo>
                    <a:pt x="10124" y="1550"/>
                    <a:pt x="10188" y="1537"/>
                    <a:pt x="10234" y="1510"/>
                  </a:cubicBezTo>
                  <a:cubicBezTo>
                    <a:pt x="10278" y="1484"/>
                    <a:pt x="10302" y="1444"/>
                    <a:pt x="10337" y="1409"/>
                  </a:cubicBezTo>
                  <a:cubicBezTo>
                    <a:pt x="10362" y="1403"/>
                    <a:pt x="10394" y="1394"/>
                    <a:pt x="10427" y="1384"/>
                  </a:cubicBezTo>
                  <a:cubicBezTo>
                    <a:pt x="10443" y="1393"/>
                    <a:pt x="10465" y="1404"/>
                    <a:pt x="10483" y="1413"/>
                  </a:cubicBezTo>
                  <a:cubicBezTo>
                    <a:pt x="10521" y="1404"/>
                    <a:pt x="10547" y="1397"/>
                    <a:pt x="10589" y="1387"/>
                  </a:cubicBezTo>
                  <a:lnTo>
                    <a:pt x="10589" y="1387"/>
                  </a:lnTo>
                  <a:cubicBezTo>
                    <a:pt x="10581" y="1412"/>
                    <a:pt x="10577" y="1423"/>
                    <a:pt x="10571" y="1438"/>
                  </a:cubicBezTo>
                  <a:cubicBezTo>
                    <a:pt x="10509" y="1440"/>
                    <a:pt x="10452" y="1441"/>
                    <a:pt x="10396" y="1443"/>
                  </a:cubicBezTo>
                  <a:cubicBezTo>
                    <a:pt x="10393" y="1465"/>
                    <a:pt x="10391" y="1479"/>
                    <a:pt x="10393" y="1491"/>
                  </a:cubicBezTo>
                  <a:cubicBezTo>
                    <a:pt x="10408" y="1497"/>
                    <a:pt x="10419" y="1504"/>
                    <a:pt x="10431" y="1512"/>
                  </a:cubicBezTo>
                  <a:cubicBezTo>
                    <a:pt x="10427" y="1515"/>
                    <a:pt x="10421" y="1516"/>
                    <a:pt x="10416" y="1519"/>
                  </a:cubicBezTo>
                  <a:cubicBezTo>
                    <a:pt x="10406" y="1512"/>
                    <a:pt x="10396" y="1503"/>
                    <a:pt x="10386" y="1496"/>
                  </a:cubicBezTo>
                  <a:lnTo>
                    <a:pt x="10386" y="1496"/>
                  </a:lnTo>
                  <a:cubicBezTo>
                    <a:pt x="10368" y="1509"/>
                    <a:pt x="10351" y="1521"/>
                    <a:pt x="10334" y="1534"/>
                  </a:cubicBezTo>
                  <a:cubicBezTo>
                    <a:pt x="10387" y="1551"/>
                    <a:pt x="10424" y="1565"/>
                    <a:pt x="10464" y="1578"/>
                  </a:cubicBezTo>
                  <a:cubicBezTo>
                    <a:pt x="10506" y="1543"/>
                    <a:pt x="10549" y="1507"/>
                    <a:pt x="10609" y="1457"/>
                  </a:cubicBezTo>
                  <a:cubicBezTo>
                    <a:pt x="10652" y="1497"/>
                    <a:pt x="10687" y="1531"/>
                    <a:pt x="10720" y="1562"/>
                  </a:cubicBezTo>
                  <a:cubicBezTo>
                    <a:pt x="10797" y="1545"/>
                    <a:pt x="10872" y="1535"/>
                    <a:pt x="10933" y="1535"/>
                  </a:cubicBezTo>
                  <a:cubicBezTo>
                    <a:pt x="10961" y="1535"/>
                    <a:pt x="10986" y="1537"/>
                    <a:pt x="11006" y="1541"/>
                  </a:cubicBezTo>
                  <a:cubicBezTo>
                    <a:pt x="11020" y="1544"/>
                    <a:pt x="11032" y="1545"/>
                    <a:pt x="11044" y="1545"/>
                  </a:cubicBezTo>
                  <a:cubicBezTo>
                    <a:pt x="11091" y="1545"/>
                    <a:pt x="11129" y="1527"/>
                    <a:pt x="11173" y="1519"/>
                  </a:cubicBezTo>
                  <a:cubicBezTo>
                    <a:pt x="11174" y="1501"/>
                    <a:pt x="11176" y="1484"/>
                    <a:pt x="11177" y="1468"/>
                  </a:cubicBezTo>
                  <a:cubicBezTo>
                    <a:pt x="11187" y="1466"/>
                    <a:pt x="11198" y="1466"/>
                    <a:pt x="11208" y="1466"/>
                  </a:cubicBezTo>
                  <a:cubicBezTo>
                    <a:pt x="11211" y="1484"/>
                    <a:pt x="11215" y="1503"/>
                    <a:pt x="11218" y="1521"/>
                  </a:cubicBezTo>
                  <a:cubicBezTo>
                    <a:pt x="11240" y="1540"/>
                    <a:pt x="11262" y="1560"/>
                    <a:pt x="11286" y="1581"/>
                  </a:cubicBezTo>
                  <a:cubicBezTo>
                    <a:pt x="11367" y="1569"/>
                    <a:pt x="11445" y="1554"/>
                    <a:pt x="11476" y="1498"/>
                  </a:cubicBezTo>
                  <a:cubicBezTo>
                    <a:pt x="11517" y="1503"/>
                    <a:pt x="11552" y="1506"/>
                    <a:pt x="11580" y="1507"/>
                  </a:cubicBezTo>
                  <a:cubicBezTo>
                    <a:pt x="11586" y="1531"/>
                    <a:pt x="11589" y="1544"/>
                    <a:pt x="11593" y="1562"/>
                  </a:cubicBezTo>
                  <a:cubicBezTo>
                    <a:pt x="11655" y="1562"/>
                    <a:pt x="11711" y="1563"/>
                    <a:pt x="11773" y="1563"/>
                  </a:cubicBezTo>
                  <a:cubicBezTo>
                    <a:pt x="11769" y="1540"/>
                    <a:pt x="11766" y="1526"/>
                    <a:pt x="11763" y="1513"/>
                  </a:cubicBezTo>
                  <a:cubicBezTo>
                    <a:pt x="11735" y="1521"/>
                    <a:pt x="11714" y="1526"/>
                    <a:pt x="11667" y="1540"/>
                  </a:cubicBezTo>
                  <a:cubicBezTo>
                    <a:pt x="11702" y="1484"/>
                    <a:pt x="11729" y="1440"/>
                    <a:pt x="11752" y="1400"/>
                  </a:cubicBezTo>
                  <a:cubicBezTo>
                    <a:pt x="11808" y="1401"/>
                    <a:pt x="11860" y="1404"/>
                    <a:pt x="11913" y="1406"/>
                  </a:cubicBezTo>
                  <a:cubicBezTo>
                    <a:pt x="11857" y="1484"/>
                    <a:pt x="11845" y="1549"/>
                    <a:pt x="11883" y="1569"/>
                  </a:cubicBezTo>
                  <a:cubicBezTo>
                    <a:pt x="11899" y="1562"/>
                    <a:pt x="11916" y="1553"/>
                    <a:pt x="11926" y="1549"/>
                  </a:cubicBezTo>
                  <a:cubicBezTo>
                    <a:pt x="11977" y="1568"/>
                    <a:pt x="12025" y="1584"/>
                    <a:pt x="12072" y="1601"/>
                  </a:cubicBezTo>
                  <a:cubicBezTo>
                    <a:pt x="12085" y="1582"/>
                    <a:pt x="12100" y="1565"/>
                    <a:pt x="12113" y="1547"/>
                  </a:cubicBezTo>
                  <a:cubicBezTo>
                    <a:pt x="12187" y="1565"/>
                    <a:pt x="12248" y="1600"/>
                    <a:pt x="12310" y="1600"/>
                  </a:cubicBezTo>
                  <a:cubicBezTo>
                    <a:pt x="12351" y="1600"/>
                    <a:pt x="12392" y="1585"/>
                    <a:pt x="12436" y="1540"/>
                  </a:cubicBezTo>
                  <a:cubicBezTo>
                    <a:pt x="12487" y="1488"/>
                    <a:pt x="12543" y="1453"/>
                    <a:pt x="12613" y="1453"/>
                  </a:cubicBezTo>
                  <a:cubicBezTo>
                    <a:pt x="12640" y="1453"/>
                    <a:pt x="12669" y="1458"/>
                    <a:pt x="12700" y="1469"/>
                  </a:cubicBezTo>
                  <a:cubicBezTo>
                    <a:pt x="12631" y="1488"/>
                    <a:pt x="12569" y="1504"/>
                    <a:pt x="12498" y="1525"/>
                  </a:cubicBezTo>
                  <a:cubicBezTo>
                    <a:pt x="12514" y="1547"/>
                    <a:pt x="12529" y="1565"/>
                    <a:pt x="12544" y="1585"/>
                  </a:cubicBezTo>
                  <a:cubicBezTo>
                    <a:pt x="12526" y="1588"/>
                    <a:pt x="12512" y="1590"/>
                    <a:pt x="12501" y="1590"/>
                  </a:cubicBezTo>
                  <a:cubicBezTo>
                    <a:pt x="12423" y="1590"/>
                    <a:pt x="12483" y="1526"/>
                    <a:pt x="12466" y="1526"/>
                  </a:cubicBezTo>
                  <a:cubicBezTo>
                    <a:pt x="12462" y="1526"/>
                    <a:pt x="12453" y="1530"/>
                    <a:pt x="12436" y="1540"/>
                  </a:cubicBezTo>
                  <a:cubicBezTo>
                    <a:pt x="12456" y="1607"/>
                    <a:pt x="12454" y="1625"/>
                    <a:pt x="12451" y="1649"/>
                  </a:cubicBezTo>
                  <a:cubicBezTo>
                    <a:pt x="12567" y="1612"/>
                    <a:pt x="12682" y="1601"/>
                    <a:pt x="12794" y="1601"/>
                  </a:cubicBezTo>
                  <a:cubicBezTo>
                    <a:pt x="12861" y="1601"/>
                    <a:pt x="12927" y="1605"/>
                    <a:pt x="12993" y="1609"/>
                  </a:cubicBezTo>
                  <a:cubicBezTo>
                    <a:pt x="13009" y="1584"/>
                    <a:pt x="13019" y="1569"/>
                    <a:pt x="13034" y="1544"/>
                  </a:cubicBezTo>
                  <a:cubicBezTo>
                    <a:pt x="13076" y="1603"/>
                    <a:pt x="13169" y="1566"/>
                    <a:pt x="13213" y="1590"/>
                  </a:cubicBezTo>
                  <a:cubicBezTo>
                    <a:pt x="13249" y="1607"/>
                    <a:pt x="13278" y="1613"/>
                    <a:pt x="13308" y="1613"/>
                  </a:cubicBezTo>
                  <a:cubicBezTo>
                    <a:pt x="13338" y="1613"/>
                    <a:pt x="13369" y="1607"/>
                    <a:pt x="13409" y="1599"/>
                  </a:cubicBezTo>
                  <a:cubicBezTo>
                    <a:pt x="13442" y="1592"/>
                    <a:pt x="13487" y="1577"/>
                    <a:pt x="13531" y="1577"/>
                  </a:cubicBezTo>
                  <a:cubicBezTo>
                    <a:pt x="13561" y="1577"/>
                    <a:pt x="13591" y="1584"/>
                    <a:pt x="13616" y="1604"/>
                  </a:cubicBezTo>
                  <a:cubicBezTo>
                    <a:pt x="13690" y="1576"/>
                    <a:pt x="13758" y="1551"/>
                    <a:pt x="13822" y="1528"/>
                  </a:cubicBezTo>
                  <a:cubicBezTo>
                    <a:pt x="13861" y="1546"/>
                    <a:pt x="13905" y="1568"/>
                    <a:pt x="13952" y="1591"/>
                  </a:cubicBezTo>
                  <a:cubicBezTo>
                    <a:pt x="13989" y="1537"/>
                    <a:pt x="14017" y="1491"/>
                    <a:pt x="14045" y="1450"/>
                  </a:cubicBezTo>
                  <a:cubicBezTo>
                    <a:pt x="14123" y="1453"/>
                    <a:pt x="14195" y="1456"/>
                    <a:pt x="14265" y="1457"/>
                  </a:cubicBezTo>
                  <a:cubicBezTo>
                    <a:pt x="14264" y="1479"/>
                    <a:pt x="14262" y="1493"/>
                    <a:pt x="14261" y="1507"/>
                  </a:cubicBezTo>
                  <a:cubicBezTo>
                    <a:pt x="14263" y="1507"/>
                    <a:pt x="14266" y="1507"/>
                    <a:pt x="14269" y="1507"/>
                  </a:cubicBezTo>
                  <a:cubicBezTo>
                    <a:pt x="14283" y="1507"/>
                    <a:pt x="14298" y="1509"/>
                    <a:pt x="14311" y="1509"/>
                  </a:cubicBezTo>
                  <a:cubicBezTo>
                    <a:pt x="14329" y="1509"/>
                    <a:pt x="14341" y="1504"/>
                    <a:pt x="14333" y="1479"/>
                  </a:cubicBezTo>
                  <a:lnTo>
                    <a:pt x="14333" y="1479"/>
                  </a:lnTo>
                  <a:cubicBezTo>
                    <a:pt x="14411" y="1488"/>
                    <a:pt x="14465" y="1494"/>
                    <a:pt x="14532" y="1501"/>
                  </a:cubicBezTo>
                  <a:cubicBezTo>
                    <a:pt x="14555" y="1471"/>
                    <a:pt x="14586" y="1425"/>
                    <a:pt x="14615" y="1384"/>
                  </a:cubicBezTo>
                  <a:cubicBezTo>
                    <a:pt x="14649" y="1418"/>
                    <a:pt x="14683" y="1451"/>
                    <a:pt x="14720" y="1487"/>
                  </a:cubicBezTo>
                  <a:cubicBezTo>
                    <a:pt x="14676" y="1503"/>
                    <a:pt x="14630" y="1518"/>
                    <a:pt x="14557" y="1544"/>
                  </a:cubicBezTo>
                  <a:cubicBezTo>
                    <a:pt x="14618" y="1546"/>
                    <a:pt x="14675" y="1551"/>
                    <a:pt x="14724" y="1551"/>
                  </a:cubicBezTo>
                  <a:cubicBezTo>
                    <a:pt x="14793" y="1551"/>
                    <a:pt x="14850" y="1541"/>
                    <a:pt x="14889" y="1500"/>
                  </a:cubicBezTo>
                  <a:cubicBezTo>
                    <a:pt x="14870" y="1481"/>
                    <a:pt x="14868" y="1463"/>
                    <a:pt x="14868" y="1446"/>
                  </a:cubicBezTo>
                  <a:cubicBezTo>
                    <a:pt x="14877" y="1444"/>
                    <a:pt x="14888" y="1444"/>
                    <a:pt x="14898" y="1444"/>
                  </a:cubicBezTo>
                  <a:cubicBezTo>
                    <a:pt x="14902" y="1463"/>
                    <a:pt x="14907" y="1481"/>
                    <a:pt x="14911" y="1500"/>
                  </a:cubicBezTo>
                  <a:lnTo>
                    <a:pt x="14889" y="1500"/>
                  </a:lnTo>
                  <a:cubicBezTo>
                    <a:pt x="14966" y="1501"/>
                    <a:pt x="15024" y="1504"/>
                    <a:pt x="15083" y="1506"/>
                  </a:cubicBezTo>
                  <a:cubicBezTo>
                    <a:pt x="15092" y="1473"/>
                    <a:pt x="15098" y="1451"/>
                    <a:pt x="15104" y="1431"/>
                  </a:cubicBezTo>
                  <a:cubicBezTo>
                    <a:pt x="15133" y="1425"/>
                    <a:pt x="15160" y="1419"/>
                    <a:pt x="15191" y="1413"/>
                  </a:cubicBezTo>
                  <a:cubicBezTo>
                    <a:pt x="15195" y="1375"/>
                    <a:pt x="15198" y="1337"/>
                    <a:pt x="15199" y="1300"/>
                  </a:cubicBezTo>
                  <a:cubicBezTo>
                    <a:pt x="15199" y="1294"/>
                    <a:pt x="15183" y="1290"/>
                    <a:pt x="15182" y="1288"/>
                  </a:cubicBezTo>
                  <a:cubicBezTo>
                    <a:pt x="15132" y="1306"/>
                    <a:pt x="15085" y="1322"/>
                    <a:pt x="15019" y="1344"/>
                  </a:cubicBezTo>
                  <a:cubicBezTo>
                    <a:pt x="15023" y="1304"/>
                    <a:pt x="15024" y="1282"/>
                    <a:pt x="15026" y="1260"/>
                  </a:cubicBezTo>
                  <a:cubicBezTo>
                    <a:pt x="15042" y="1270"/>
                    <a:pt x="15060" y="1282"/>
                    <a:pt x="15076" y="1293"/>
                  </a:cubicBezTo>
                  <a:cubicBezTo>
                    <a:pt x="15080" y="1268"/>
                    <a:pt x="15086" y="1244"/>
                    <a:pt x="15091" y="1222"/>
                  </a:cubicBezTo>
                  <a:cubicBezTo>
                    <a:pt x="15117" y="1238"/>
                    <a:pt x="15127" y="1244"/>
                    <a:pt x="15152" y="1259"/>
                  </a:cubicBezTo>
                  <a:cubicBezTo>
                    <a:pt x="15177" y="1237"/>
                    <a:pt x="15202" y="1215"/>
                    <a:pt x="15226" y="1192"/>
                  </a:cubicBezTo>
                  <a:cubicBezTo>
                    <a:pt x="15255" y="1213"/>
                    <a:pt x="15270" y="1223"/>
                    <a:pt x="15289" y="1235"/>
                  </a:cubicBezTo>
                  <a:cubicBezTo>
                    <a:pt x="15280" y="1326"/>
                    <a:pt x="15273" y="1418"/>
                    <a:pt x="15266" y="1506"/>
                  </a:cubicBezTo>
                  <a:cubicBezTo>
                    <a:pt x="15230" y="1512"/>
                    <a:pt x="15207" y="1515"/>
                    <a:pt x="15173" y="1521"/>
                  </a:cubicBezTo>
                  <a:cubicBezTo>
                    <a:pt x="15247" y="1541"/>
                    <a:pt x="15302" y="1563"/>
                    <a:pt x="15364" y="1571"/>
                  </a:cubicBezTo>
                  <a:cubicBezTo>
                    <a:pt x="15374" y="1572"/>
                    <a:pt x="15384" y="1572"/>
                    <a:pt x="15395" y="1572"/>
                  </a:cubicBezTo>
                  <a:cubicBezTo>
                    <a:pt x="15439" y="1572"/>
                    <a:pt x="15490" y="1564"/>
                    <a:pt x="15560" y="1559"/>
                  </a:cubicBezTo>
                  <a:cubicBezTo>
                    <a:pt x="15572" y="1541"/>
                    <a:pt x="15597" y="1506"/>
                    <a:pt x="15625" y="1465"/>
                  </a:cubicBezTo>
                  <a:cubicBezTo>
                    <a:pt x="15651" y="1487"/>
                    <a:pt x="15675" y="1507"/>
                    <a:pt x="15697" y="1525"/>
                  </a:cubicBezTo>
                  <a:cubicBezTo>
                    <a:pt x="15673" y="1546"/>
                    <a:pt x="15657" y="1559"/>
                    <a:pt x="15642" y="1572"/>
                  </a:cubicBezTo>
                  <a:cubicBezTo>
                    <a:pt x="15698" y="1588"/>
                    <a:pt x="15748" y="1603"/>
                    <a:pt x="15797" y="1618"/>
                  </a:cubicBezTo>
                  <a:cubicBezTo>
                    <a:pt x="15817" y="1593"/>
                    <a:pt x="15832" y="1575"/>
                    <a:pt x="15847" y="1556"/>
                  </a:cubicBezTo>
                  <a:cubicBezTo>
                    <a:pt x="15954" y="1588"/>
                    <a:pt x="16119" y="1596"/>
                    <a:pt x="16212" y="1603"/>
                  </a:cubicBezTo>
                  <a:cubicBezTo>
                    <a:pt x="16228" y="1604"/>
                    <a:pt x="16244" y="1605"/>
                    <a:pt x="16261" y="1605"/>
                  </a:cubicBezTo>
                  <a:cubicBezTo>
                    <a:pt x="16363" y="1605"/>
                    <a:pt x="16459" y="1580"/>
                    <a:pt x="16567" y="1580"/>
                  </a:cubicBezTo>
                  <a:cubicBezTo>
                    <a:pt x="16584" y="1580"/>
                    <a:pt x="16601" y="1581"/>
                    <a:pt x="16619" y="1582"/>
                  </a:cubicBezTo>
                  <a:cubicBezTo>
                    <a:pt x="16637" y="1565"/>
                    <a:pt x="16655" y="1546"/>
                    <a:pt x="16671" y="1528"/>
                  </a:cubicBezTo>
                  <a:cubicBezTo>
                    <a:pt x="16744" y="1563"/>
                    <a:pt x="16802" y="1590"/>
                    <a:pt x="16858" y="1616"/>
                  </a:cubicBezTo>
                  <a:cubicBezTo>
                    <a:pt x="16911" y="1600"/>
                    <a:pt x="16969" y="1584"/>
                    <a:pt x="17019" y="1569"/>
                  </a:cubicBezTo>
                  <a:cubicBezTo>
                    <a:pt x="17064" y="1584"/>
                    <a:pt x="17099" y="1594"/>
                    <a:pt x="17136" y="1606"/>
                  </a:cubicBezTo>
                  <a:cubicBezTo>
                    <a:pt x="17156" y="1579"/>
                    <a:pt x="17169" y="1562"/>
                    <a:pt x="17186" y="1541"/>
                  </a:cubicBezTo>
                  <a:cubicBezTo>
                    <a:pt x="17237" y="1559"/>
                    <a:pt x="17274" y="1572"/>
                    <a:pt x="17315" y="1587"/>
                  </a:cubicBezTo>
                  <a:cubicBezTo>
                    <a:pt x="17336" y="1562"/>
                    <a:pt x="17352" y="1543"/>
                    <a:pt x="17368" y="1525"/>
                  </a:cubicBezTo>
                  <a:cubicBezTo>
                    <a:pt x="17371" y="1525"/>
                    <a:pt x="17374" y="1525"/>
                    <a:pt x="17377" y="1525"/>
                  </a:cubicBezTo>
                  <a:cubicBezTo>
                    <a:pt x="17398" y="1525"/>
                    <a:pt x="17417" y="1524"/>
                    <a:pt x="17420" y="1504"/>
                  </a:cubicBezTo>
                  <a:cubicBezTo>
                    <a:pt x="17429" y="1512"/>
                    <a:pt x="17436" y="1518"/>
                    <a:pt x="17444" y="1524"/>
                  </a:cubicBezTo>
                  <a:lnTo>
                    <a:pt x="17444" y="1524"/>
                  </a:lnTo>
                  <a:cubicBezTo>
                    <a:pt x="17438" y="1516"/>
                    <a:pt x="17435" y="1504"/>
                    <a:pt x="17425" y="1501"/>
                  </a:cubicBezTo>
                  <a:cubicBezTo>
                    <a:pt x="17423" y="1501"/>
                    <a:pt x="17422" y="1500"/>
                    <a:pt x="17420" y="1500"/>
                  </a:cubicBezTo>
                  <a:lnTo>
                    <a:pt x="17420" y="1500"/>
                  </a:lnTo>
                  <a:cubicBezTo>
                    <a:pt x="17425" y="1468"/>
                    <a:pt x="17447" y="1455"/>
                    <a:pt x="17487" y="1434"/>
                  </a:cubicBezTo>
                  <a:lnTo>
                    <a:pt x="17487" y="1434"/>
                  </a:lnTo>
                  <a:cubicBezTo>
                    <a:pt x="17483" y="1469"/>
                    <a:pt x="17495" y="1498"/>
                    <a:pt x="17475" y="1518"/>
                  </a:cubicBezTo>
                  <a:cubicBezTo>
                    <a:pt x="17466" y="1527"/>
                    <a:pt x="17459" y="1530"/>
                    <a:pt x="17454" y="1530"/>
                  </a:cubicBezTo>
                  <a:cubicBezTo>
                    <a:pt x="17454" y="1530"/>
                    <a:pt x="17453" y="1530"/>
                    <a:pt x="17453" y="1530"/>
                  </a:cubicBezTo>
                  <a:lnTo>
                    <a:pt x="17453" y="1530"/>
                  </a:lnTo>
                  <a:cubicBezTo>
                    <a:pt x="17474" y="1546"/>
                    <a:pt x="17490" y="1555"/>
                    <a:pt x="17508" y="1565"/>
                  </a:cubicBezTo>
                  <a:cubicBezTo>
                    <a:pt x="17527" y="1537"/>
                    <a:pt x="17537" y="1521"/>
                    <a:pt x="17552" y="1497"/>
                  </a:cubicBezTo>
                  <a:cubicBezTo>
                    <a:pt x="17580" y="1525"/>
                    <a:pt x="17611" y="1535"/>
                    <a:pt x="17645" y="1535"/>
                  </a:cubicBezTo>
                  <a:cubicBezTo>
                    <a:pt x="17668" y="1535"/>
                    <a:pt x="17693" y="1530"/>
                    <a:pt x="17720" y="1524"/>
                  </a:cubicBezTo>
                  <a:cubicBezTo>
                    <a:pt x="17705" y="1487"/>
                    <a:pt x="17693" y="1456"/>
                    <a:pt x="17681" y="1426"/>
                  </a:cubicBezTo>
                  <a:cubicBezTo>
                    <a:pt x="17695" y="1422"/>
                    <a:pt x="17706" y="1419"/>
                    <a:pt x="17720" y="1415"/>
                  </a:cubicBezTo>
                  <a:cubicBezTo>
                    <a:pt x="17740" y="1438"/>
                    <a:pt x="17761" y="1462"/>
                    <a:pt x="17780" y="1484"/>
                  </a:cubicBezTo>
                  <a:cubicBezTo>
                    <a:pt x="17811" y="1471"/>
                    <a:pt x="17827" y="1463"/>
                    <a:pt x="17839" y="1459"/>
                  </a:cubicBezTo>
                  <a:cubicBezTo>
                    <a:pt x="17859" y="1469"/>
                    <a:pt x="17873" y="1476"/>
                    <a:pt x="17893" y="1485"/>
                  </a:cubicBezTo>
                  <a:cubicBezTo>
                    <a:pt x="17927" y="1454"/>
                    <a:pt x="17954" y="1429"/>
                    <a:pt x="17982" y="1403"/>
                  </a:cubicBezTo>
                  <a:cubicBezTo>
                    <a:pt x="18001" y="1418"/>
                    <a:pt x="18023" y="1431"/>
                    <a:pt x="18040" y="1444"/>
                  </a:cubicBezTo>
                  <a:cubicBezTo>
                    <a:pt x="18021" y="1463"/>
                    <a:pt x="18004" y="1481"/>
                    <a:pt x="17977" y="1506"/>
                  </a:cubicBezTo>
                  <a:cubicBezTo>
                    <a:pt x="18039" y="1516"/>
                    <a:pt x="18086" y="1524"/>
                    <a:pt x="18124" y="1529"/>
                  </a:cubicBezTo>
                  <a:cubicBezTo>
                    <a:pt x="18130" y="1550"/>
                    <a:pt x="18135" y="1563"/>
                    <a:pt x="18139" y="1581"/>
                  </a:cubicBezTo>
                  <a:cubicBezTo>
                    <a:pt x="18185" y="1559"/>
                    <a:pt x="18223" y="1540"/>
                    <a:pt x="18263" y="1521"/>
                  </a:cubicBezTo>
                  <a:cubicBezTo>
                    <a:pt x="18301" y="1535"/>
                    <a:pt x="18329" y="1549"/>
                    <a:pt x="18355" y="1559"/>
                  </a:cubicBezTo>
                  <a:cubicBezTo>
                    <a:pt x="18457" y="1547"/>
                    <a:pt x="18451" y="1494"/>
                    <a:pt x="18470" y="1454"/>
                  </a:cubicBezTo>
                  <a:cubicBezTo>
                    <a:pt x="18494" y="1450"/>
                    <a:pt x="18516" y="1450"/>
                    <a:pt x="18535" y="1446"/>
                  </a:cubicBezTo>
                  <a:cubicBezTo>
                    <a:pt x="18554" y="1441"/>
                    <a:pt x="18570" y="1434"/>
                    <a:pt x="18605" y="1422"/>
                  </a:cubicBezTo>
                  <a:lnTo>
                    <a:pt x="18605" y="1422"/>
                  </a:lnTo>
                  <a:cubicBezTo>
                    <a:pt x="18595" y="1481"/>
                    <a:pt x="18499" y="1513"/>
                    <a:pt x="18566" y="1565"/>
                  </a:cubicBezTo>
                  <a:cubicBezTo>
                    <a:pt x="18582" y="1546"/>
                    <a:pt x="18598" y="1526"/>
                    <a:pt x="18625" y="1497"/>
                  </a:cubicBezTo>
                  <a:cubicBezTo>
                    <a:pt x="18694" y="1524"/>
                    <a:pt x="18760" y="1549"/>
                    <a:pt x="18816" y="1569"/>
                  </a:cubicBezTo>
                  <a:cubicBezTo>
                    <a:pt x="18885" y="1559"/>
                    <a:pt x="18945" y="1549"/>
                    <a:pt x="19013" y="1537"/>
                  </a:cubicBezTo>
                  <a:cubicBezTo>
                    <a:pt x="19014" y="1515"/>
                    <a:pt x="19017" y="1493"/>
                    <a:pt x="19019" y="1468"/>
                  </a:cubicBezTo>
                  <a:cubicBezTo>
                    <a:pt x="19056" y="1481"/>
                    <a:pt x="19084" y="1491"/>
                    <a:pt x="19101" y="1498"/>
                  </a:cubicBezTo>
                  <a:cubicBezTo>
                    <a:pt x="19156" y="1468"/>
                    <a:pt x="19201" y="1441"/>
                    <a:pt x="19247" y="1416"/>
                  </a:cubicBezTo>
                  <a:cubicBezTo>
                    <a:pt x="19248" y="1388"/>
                    <a:pt x="19251" y="1359"/>
                    <a:pt x="19254" y="1331"/>
                  </a:cubicBezTo>
                  <a:lnTo>
                    <a:pt x="19254" y="1331"/>
                  </a:lnTo>
                  <a:cubicBezTo>
                    <a:pt x="19315" y="1362"/>
                    <a:pt x="19312" y="1390"/>
                    <a:pt x="19247" y="1416"/>
                  </a:cubicBezTo>
                  <a:cubicBezTo>
                    <a:pt x="19269" y="1429"/>
                    <a:pt x="19292" y="1443"/>
                    <a:pt x="19322" y="1460"/>
                  </a:cubicBezTo>
                  <a:cubicBezTo>
                    <a:pt x="19320" y="1500"/>
                    <a:pt x="19376" y="1541"/>
                    <a:pt x="19326" y="1603"/>
                  </a:cubicBezTo>
                  <a:cubicBezTo>
                    <a:pt x="19407" y="1581"/>
                    <a:pt x="19463" y="1566"/>
                    <a:pt x="19518" y="1551"/>
                  </a:cubicBezTo>
                  <a:cubicBezTo>
                    <a:pt x="19497" y="1515"/>
                    <a:pt x="19484" y="1488"/>
                    <a:pt x="19469" y="1462"/>
                  </a:cubicBezTo>
                  <a:cubicBezTo>
                    <a:pt x="19482" y="1459"/>
                    <a:pt x="19495" y="1456"/>
                    <a:pt x="19510" y="1453"/>
                  </a:cubicBezTo>
                  <a:cubicBezTo>
                    <a:pt x="19534" y="1491"/>
                    <a:pt x="19557" y="1529"/>
                    <a:pt x="19581" y="1566"/>
                  </a:cubicBezTo>
                  <a:cubicBezTo>
                    <a:pt x="19594" y="1560"/>
                    <a:pt x="19610" y="1551"/>
                    <a:pt x="19626" y="1544"/>
                  </a:cubicBezTo>
                  <a:cubicBezTo>
                    <a:pt x="19643" y="1553"/>
                    <a:pt x="19657" y="1562"/>
                    <a:pt x="19676" y="1575"/>
                  </a:cubicBezTo>
                  <a:cubicBezTo>
                    <a:pt x="19710" y="1547"/>
                    <a:pt x="19743" y="1521"/>
                    <a:pt x="19776" y="1493"/>
                  </a:cubicBezTo>
                  <a:cubicBezTo>
                    <a:pt x="19787" y="1513"/>
                    <a:pt x="19794" y="1529"/>
                    <a:pt x="19800" y="1541"/>
                  </a:cubicBezTo>
                  <a:cubicBezTo>
                    <a:pt x="19882" y="1524"/>
                    <a:pt x="19962" y="1507"/>
                    <a:pt x="20047" y="1488"/>
                  </a:cubicBezTo>
                  <a:cubicBezTo>
                    <a:pt x="20081" y="1518"/>
                    <a:pt x="20108" y="1541"/>
                    <a:pt x="20135" y="1566"/>
                  </a:cubicBezTo>
                  <a:cubicBezTo>
                    <a:pt x="20155" y="1563"/>
                    <a:pt x="20175" y="1562"/>
                    <a:pt x="20195" y="1562"/>
                  </a:cubicBezTo>
                  <a:cubicBezTo>
                    <a:pt x="20245" y="1562"/>
                    <a:pt x="20295" y="1569"/>
                    <a:pt x="20343" y="1569"/>
                  </a:cubicBezTo>
                  <a:cubicBezTo>
                    <a:pt x="20386" y="1569"/>
                    <a:pt x="20428" y="1563"/>
                    <a:pt x="20468" y="1543"/>
                  </a:cubicBezTo>
                  <a:cubicBezTo>
                    <a:pt x="20487" y="1559"/>
                    <a:pt x="20508" y="1563"/>
                    <a:pt x="20530" y="1563"/>
                  </a:cubicBezTo>
                  <a:cubicBezTo>
                    <a:pt x="20560" y="1563"/>
                    <a:pt x="20593" y="1555"/>
                    <a:pt x="20626" y="1555"/>
                  </a:cubicBezTo>
                  <a:cubicBezTo>
                    <a:pt x="20642" y="1555"/>
                    <a:pt x="20657" y="1557"/>
                    <a:pt x="20672" y="1562"/>
                  </a:cubicBezTo>
                  <a:cubicBezTo>
                    <a:pt x="20748" y="1586"/>
                    <a:pt x="20840" y="1619"/>
                    <a:pt x="20929" y="1619"/>
                  </a:cubicBezTo>
                  <a:cubicBezTo>
                    <a:pt x="20954" y="1619"/>
                    <a:pt x="20978" y="1616"/>
                    <a:pt x="21002" y="1610"/>
                  </a:cubicBezTo>
                  <a:cubicBezTo>
                    <a:pt x="21051" y="1598"/>
                    <a:pt x="21096" y="1596"/>
                    <a:pt x="21140" y="1596"/>
                  </a:cubicBezTo>
                  <a:cubicBezTo>
                    <a:pt x="21166" y="1596"/>
                    <a:pt x="21192" y="1597"/>
                    <a:pt x="21218" y="1597"/>
                  </a:cubicBezTo>
                  <a:cubicBezTo>
                    <a:pt x="21282" y="1600"/>
                    <a:pt x="21345" y="1615"/>
                    <a:pt x="21415" y="1626"/>
                  </a:cubicBezTo>
                  <a:cubicBezTo>
                    <a:pt x="21458" y="1613"/>
                    <a:pt x="21513" y="1599"/>
                    <a:pt x="21565" y="1582"/>
                  </a:cubicBezTo>
                  <a:cubicBezTo>
                    <a:pt x="21582" y="1594"/>
                    <a:pt x="21592" y="1601"/>
                    <a:pt x="21601" y="1607"/>
                  </a:cubicBezTo>
                  <a:cubicBezTo>
                    <a:pt x="21624" y="1597"/>
                    <a:pt x="21648" y="1588"/>
                    <a:pt x="21667" y="1579"/>
                  </a:cubicBezTo>
                  <a:cubicBezTo>
                    <a:pt x="21723" y="1598"/>
                    <a:pt x="21774" y="1607"/>
                    <a:pt x="21824" y="1607"/>
                  </a:cubicBezTo>
                  <a:cubicBezTo>
                    <a:pt x="21899" y="1607"/>
                    <a:pt x="21972" y="1587"/>
                    <a:pt x="22054" y="1547"/>
                  </a:cubicBezTo>
                  <a:cubicBezTo>
                    <a:pt x="22094" y="1554"/>
                    <a:pt x="22137" y="1570"/>
                    <a:pt x="22163" y="1570"/>
                  </a:cubicBezTo>
                  <a:cubicBezTo>
                    <a:pt x="22169" y="1570"/>
                    <a:pt x="22174" y="1569"/>
                    <a:pt x="22178" y="1568"/>
                  </a:cubicBezTo>
                  <a:cubicBezTo>
                    <a:pt x="22253" y="1541"/>
                    <a:pt x="22333" y="1551"/>
                    <a:pt x="22410" y="1540"/>
                  </a:cubicBezTo>
                  <a:cubicBezTo>
                    <a:pt x="22481" y="1529"/>
                    <a:pt x="22566" y="1543"/>
                    <a:pt x="22625" y="1524"/>
                  </a:cubicBezTo>
                  <a:cubicBezTo>
                    <a:pt x="22638" y="1519"/>
                    <a:pt x="22651" y="1517"/>
                    <a:pt x="22664" y="1517"/>
                  </a:cubicBezTo>
                  <a:cubicBezTo>
                    <a:pt x="22699" y="1517"/>
                    <a:pt x="22735" y="1530"/>
                    <a:pt x="22768" y="1530"/>
                  </a:cubicBezTo>
                  <a:cubicBezTo>
                    <a:pt x="22790" y="1530"/>
                    <a:pt x="22810" y="1524"/>
                    <a:pt x="22829" y="1507"/>
                  </a:cubicBezTo>
                  <a:cubicBezTo>
                    <a:pt x="22831" y="1506"/>
                    <a:pt x="22837" y="1505"/>
                    <a:pt x="22845" y="1505"/>
                  </a:cubicBezTo>
                  <a:cubicBezTo>
                    <a:pt x="22866" y="1505"/>
                    <a:pt x="22901" y="1510"/>
                    <a:pt x="22910" y="1518"/>
                  </a:cubicBezTo>
                  <a:cubicBezTo>
                    <a:pt x="22938" y="1539"/>
                    <a:pt x="22970" y="1542"/>
                    <a:pt x="23003" y="1542"/>
                  </a:cubicBezTo>
                  <a:cubicBezTo>
                    <a:pt x="23021" y="1542"/>
                    <a:pt x="23040" y="1541"/>
                    <a:pt x="23057" y="1541"/>
                  </a:cubicBezTo>
                  <a:cubicBezTo>
                    <a:pt x="23071" y="1541"/>
                    <a:pt x="23085" y="1541"/>
                    <a:pt x="23099" y="1541"/>
                  </a:cubicBezTo>
                  <a:cubicBezTo>
                    <a:pt x="23187" y="1541"/>
                    <a:pt x="23276" y="1538"/>
                    <a:pt x="23378" y="1535"/>
                  </a:cubicBezTo>
                  <a:lnTo>
                    <a:pt x="23378" y="1535"/>
                  </a:lnTo>
                  <a:cubicBezTo>
                    <a:pt x="23377" y="1535"/>
                    <a:pt x="23393" y="1546"/>
                    <a:pt x="23416" y="1560"/>
                  </a:cubicBezTo>
                  <a:cubicBezTo>
                    <a:pt x="23444" y="1551"/>
                    <a:pt x="23475" y="1543"/>
                    <a:pt x="23503" y="1534"/>
                  </a:cubicBezTo>
                  <a:cubicBezTo>
                    <a:pt x="23518" y="1541"/>
                    <a:pt x="23533" y="1550"/>
                    <a:pt x="23577" y="1574"/>
                  </a:cubicBezTo>
                  <a:cubicBezTo>
                    <a:pt x="23600" y="1551"/>
                    <a:pt x="23624" y="1529"/>
                    <a:pt x="23649" y="1506"/>
                  </a:cubicBezTo>
                  <a:cubicBezTo>
                    <a:pt x="23661" y="1531"/>
                    <a:pt x="23668" y="1549"/>
                    <a:pt x="23675" y="1565"/>
                  </a:cubicBezTo>
                  <a:cubicBezTo>
                    <a:pt x="23781" y="1544"/>
                    <a:pt x="23883" y="1524"/>
                    <a:pt x="23977" y="1503"/>
                  </a:cubicBezTo>
                  <a:cubicBezTo>
                    <a:pt x="23987" y="1488"/>
                    <a:pt x="23997" y="1475"/>
                    <a:pt x="24021" y="1441"/>
                  </a:cubicBezTo>
                  <a:cubicBezTo>
                    <a:pt x="24028" y="1493"/>
                    <a:pt x="24033" y="1518"/>
                    <a:pt x="24039" y="1556"/>
                  </a:cubicBezTo>
                  <a:cubicBezTo>
                    <a:pt x="24094" y="1541"/>
                    <a:pt x="24147" y="1525"/>
                    <a:pt x="24199" y="1525"/>
                  </a:cubicBezTo>
                  <a:cubicBezTo>
                    <a:pt x="24235" y="1525"/>
                    <a:pt x="24271" y="1533"/>
                    <a:pt x="24306" y="1554"/>
                  </a:cubicBezTo>
                  <a:cubicBezTo>
                    <a:pt x="24318" y="1561"/>
                    <a:pt x="24347" y="1565"/>
                    <a:pt x="24372" y="1565"/>
                  </a:cubicBezTo>
                  <a:cubicBezTo>
                    <a:pt x="24391" y="1565"/>
                    <a:pt x="24409" y="1562"/>
                    <a:pt x="24414" y="1557"/>
                  </a:cubicBezTo>
                  <a:cubicBezTo>
                    <a:pt x="24429" y="1544"/>
                    <a:pt x="24445" y="1541"/>
                    <a:pt x="24462" y="1541"/>
                  </a:cubicBezTo>
                  <a:cubicBezTo>
                    <a:pt x="24485" y="1541"/>
                    <a:pt x="24510" y="1547"/>
                    <a:pt x="24535" y="1547"/>
                  </a:cubicBezTo>
                  <a:cubicBezTo>
                    <a:pt x="24548" y="1547"/>
                    <a:pt x="24561" y="1546"/>
                    <a:pt x="24574" y="1540"/>
                  </a:cubicBezTo>
                  <a:cubicBezTo>
                    <a:pt x="24617" y="1522"/>
                    <a:pt x="24696" y="1529"/>
                    <a:pt x="24761" y="1521"/>
                  </a:cubicBezTo>
                  <a:cubicBezTo>
                    <a:pt x="24802" y="1514"/>
                    <a:pt x="24851" y="1505"/>
                    <a:pt x="24901" y="1505"/>
                  </a:cubicBezTo>
                  <a:cubicBezTo>
                    <a:pt x="24933" y="1505"/>
                    <a:pt x="24966" y="1509"/>
                    <a:pt x="24999" y="1519"/>
                  </a:cubicBezTo>
                  <a:cubicBezTo>
                    <a:pt x="25019" y="1525"/>
                    <a:pt x="25045" y="1528"/>
                    <a:pt x="25072" y="1528"/>
                  </a:cubicBezTo>
                  <a:cubicBezTo>
                    <a:pt x="25107" y="1528"/>
                    <a:pt x="25144" y="1524"/>
                    <a:pt x="25173" y="1516"/>
                  </a:cubicBezTo>
                  <a:cubicBezTo>
                    <a:pt x="25210" y="1507"/>
                    <a:pt x="25243" y="1501"/>
                    <a:pt x="25275" y="1501"/>
                  </a:cubicBezTo>
                  <a:cubicBezTo>
                    <a:pt x="25310" y="1501"/>
                    <a:pt x="25343" y="1508"/>
                    <a:pt x="25377" y="1526"/>
                  </a:cubicBezTo>
                  <a:cubicBezTo>
                    <a:pt x="25393" y="1534"/>
                    <a:pt x="25418" y="1538"/>
                    <a:pt x="25440" y="1538"/>
                  </a:cubicBezTo>
                  <a:cubicBezTo>
                    <a:pt x="25448" y="1538"/>
                    <a:pt x="25456" y="1538"/>
                    <a:pt x="25463" y="1537"/>
                  </a:cubicBezTo>
                  <a:cubicBezTo>
                    <a:pt x="25525" y="1528"/>
                    <a:pt x="25597" y="1524"/>
                    <a:pt x="25641" y="1498"/>
                  </a:cubicBezTo>
                  <a:cubicBezTo>
                    <a:pt x="25660" y="1488"/>
                    <a:pt x="25677" y="1485"/>
                    <a:pt x="25693" y="1485"/>
                  </a:cubicBezTo>
                  <a:cubicBezTo>
                    <a:pt x="25735" y="1485"/>
                    <a:pt x="25770" y="1509"/>
                    <a:pt x="25811" y="1509"/>
                  </a:cubicBezTo>
                  <a:cubicBezTo>
                    <a:pt x="25819" y="1509"/>
                    <a:pt x="25827" y="1508"/>
                    <a:pt x="25835" y="1506"/>
                  </a:cubicBezTo>
                  <a:cubicBezTo>
                    <a:pt x="25901" y="1491"/>
                    <a:pt x="25989" y="1507"/>
                    <a:pt x="26048" y="1488"/>
                  </a:cubicBezTo>
                  <a:cubicBezTo>
                    <a:pt x="26071" y="1481"/>
                    <a:pt x="26094" y="1479"/>
                    <a:pt x="26118" y="1479"/>
                  </a:cubicBezTo>
                  <a:cubicBezTo>
                    <a:pt x="26152" y="1479"/>
                    <a:pt x="26185" y="1483"/>
                    <a:pt x="26215" y="1483"/>
                  </a:cubicBezTo>
                  <a:cubicBezTo>
                    <a:pt x="26234" y="1483"/>
                    <a:pt x="26251" y="1482"/>
                    <a:pt x="26266" y="1475"/>
                  </a:cubicBezTo>
                  <a:cubicBezTo>
                    <a:pt x="26301" y="1460"/>
                    <a:pt x="26334" y="1457"/>
                    <a:pt x="26367" y="1457"/>
                  </a:cubicBezTo>
                  <a:cubicBezTo>
                    <a:pt x="26395" y="1457"/>
                    <a:pt x="26421" y="1459"/>
                    <a:pt x="26448" y="1459"/>
                  </a:cubicBezTo>
                  <a:cubicBezTo>
                    <a:pt x="26459" y="1459"/>
                    <a:pt x="26471" y="1458"/>
                    <a:pt x="26482" y="1457"/>
                  </a:cubicBezTo>
                  <a:cubicBezTo>
                    <a:pt x="26531" y="1453"/>
                    <a:pt x="26578" y="1443"/>
                    <a:pt x="26627" y="1434"/>
                  </a:cubicBezTo>
                  <a:cubicBezTo>
                    <a:pt x="26656" y="1446"/>
                    <a:pt x="26685" y="1459"/>
                    <a:pt x="26706" y="1468"/>
                  </a:cubicBezTo>
                  <a:cubicBezTo>
                    <a:pt x="26719" y="1466"/>
                    <a:pt x="26916" y="1444"/>
                    <a:pt x="26916" y="1444"/>
                  </a:cubicBezTo>
                  <a:cubicBezTo>
                    <a:pt x="26933" y="1453"/>
                    <a:pt x="26947" y="1463"/>
                    <a:pt x="26962" y="1472"/>
                  </a:cubicBezTo>
                  <a:cubicBezTo>
                    <a:pt x="26991" y="1456"/>
                    <a:pt x="27021" y="1440"/>
                    <a:pt x="27049" y="1425"/>
                  </a:cubicBezTo>
                  <a:cubicBezTo>
                    <a:pt x="27092" y="1442"/>
                    <a:pt x="27133" y="1452"/>
                    <a:pt x="27177" y="1452"/>
                  </a:cubicBezTo>
                  <a:cubicBezTo>
                    <a:pt x="27211" y="1452"/>
                    <a:pt x="27247" y="1446"/>
                    <a:pt x="27287" y="1432"/>
                  </a:cubicBezTo>
                  <a:cubicBezTo>
                    <a:pt x="27328" y="1418"/>
                    <a:pt x="27383" y="1398"/>
                    <a:pt x="27437" y="1398"/>
                  </a:cubicBezTo>
                  <a:cubicBezTo>
                    <a:pt x="27456" y="1398"/>
                    <a:pt x="27476" y="1401"/>
                    <a:pt x="27495" y="1407"/>
                  </a:cubicBezTo>
                  <a:cubicBezTo>
                    <a:pt x="27649" y="1463"/>
                    <a:pt x="27818" y="1432"/>
                    <a:pt x="27958" y="1450"/>
                  </a:cubicBezTo>
                  <a:cubicBezTo>
                    <a:pt x="28014" y="1434"/>
                    <a:pt x="28054" y="1423"/>
                    <a:pt x="28085" y="1415"/>
                  </a:cubicBezTo>
                  <a:cubicBezTo>
                    <a:pt x="28074" y="1393"/>
                    <a:pt x="28062" y="1369"/>
                    <a:pt x="28051" y="1347"/>
                  </a:cubicBezTo>
                  <a:cubicBezTo>
                    <a:pt x="28061" y="1345"/>
                    <a:pt x="28070" y="1343"/>
                    <a:pt x="28080" y="1340"/>
                  </a:cubicBezTo>
                  <a:cubicBezTo>
                    <a:pt x="28110" y="1368"/>
                    <a:pt x="28140" y="1397"/>
                    <a:pt x="28170" y="1423"/>
                  </a:cubicBezTo>
                  <a:cubicBezTo>
                    <a:pt x="28183" y="1417"/>
                    <a:pt x="28192" y="1412"/>
                    <a:pt x="28195" y="1410"/>
                  </a:cubicBezTo>
                  <a:lnTo>
                    <a:pt x="28195" y="1410"/>
                  </a:lnTo>
                  <a:cubicBezTo>
                    <a:pt x="28250" y="1426"/>
                    <a:pt x="28303" y="1432"/>
                    <a:pt x="28355" y="1432"/>
                  </a:cubicBezTo>
                  <a:cubicBezTo>
                    <a:pt x="28483" y="1432"/>
                    <a:pt x="28605" y="1397"/>
                    <a:pt x="28727" y="1396"/>
                  </a:cubicBezTo>
                  <a:cubicBezTo>
                    <a:pt x="28736" y="1413"/>
                    <a:pt x="28744" y="1429"/>
                    <a:pt x="28754" y="1448"/>
                  </a:cubicBezTo>
                  <a:cubicBezTo>
                    <a:pt x="28775" y="1438"/>
                    <a:pt x="28791" y="1431"/>
                    <a:pt x="28807" y="1423"/>
                  </a:cubicBezTo>
                  <a:cubicBezTo>
                    <a:pt x="28827" y="1434"/>
                    <a:pt x="28850" y="1446"/>
                    <a:pt x="28867" y="1456"/>
                  </a:cubicBezTo>
                  <a:cubicBezTo>
                    <a:pt x="28922" y="1441"/>
                    <a:pt x="28967" y="1428"/>
                    <a:pt x="29003" y="1419"/>
                  </a:cubicBezTo>
                  <a:cubicBezTo>
                    <a:pt x="29028" y="1390"/>
                    <a:pt x="29048" y="1368"/>
                    <a:pt x="29066" y="1345"/>
                  </a:cubicBezTo>
                  <a:cubicBezTo>
                    <a:pt x="29051" y="1340"/>
                    <a:pt x="29039" y="1334"/>
                    <a:pt x="29028" y="1326"/>
                  </a:cubicBezTo>
                  <a:cubicBezTo>
                    <a:pt x="29032" y="1323"/>
                    <a:pt x="29038" y="1320"/>
                    <a:pt x="29042" y="1318"/>
                  </a:cubicBezTo>
                  <a:cubicBezTo>
                    <a:pt x="29053" y="1326"/>
                    <a:pt x="29063" y="1334"/>
                    <a:pt x="29073" y="1343"/>
                  </a:cubicBezTo>
                  <a:cubicBezTo>
                    <a:pt x="29072" y="1343"/>
                    <a:pt x="29071" y="1344"/>
                    <a:pt x="29070" y="1344"/>
                  </a:cubicBezTo>
                  <a:lnTo>
                    <a:pt x="29070" y="1344"/>
                  </a:lnTo>
                  <a:cubicBezTo>
                    <a:pt x="29095" y="1336"/>
                    <a:pt x="29119" y="1329"/>
                    <a:pt x="29144" y="1320"/>
                  </a:cubicBezTo>
                  <a:cubicBezTo>
                    <a:pt x="29156" y="1340"/>
                    <a:pt x="29169" y="1359"/>
                    <a:pt x="29179" y="1373"/>
                  </a:cubicBezTo>
                  <a:cubicBezTo>
                    <a:pt x="29297" y="1362"/>
                    <a:pt x="29407" y="1351"/>
                    <a:pt x="29522" y="1341"/>
                  </a:cubicBezTo>
                  <a:cubicBezTo>
                    <a:pt x="29541" y="1354"/>
                    <a:pt x="29566" y="1372"/>
                    <a:pt x="29593" y="1390"/>
                  </a:cubicBezTo>
                  <a:cubicBezTo>
                    <a:pt x="29616" y="1392"/>
                    <a:pt x="29639" y="1393"/>
                    <a:pt x="29662" y="1393"/>
                  </a:cubicBezTo>
                  <a:cubicBezTo>
                    <a:pt x="29777" y="1393"/>
                    <a:pt x="29881" y="1368"/>
                    <a:pt x="29978" y="1318"/>
                  </a:cubicBezTo>
                  <a:cubicBezTo>
                    <a:pt x="29991" y="1343"/>
                    <a:pt x="30007" y="1351"/>
                    <a:pt x="30028" y="1351"/>
                  </a:cubicBezTo>
                  <a:cubicBezTo>
                    <a:pt x="30061" y="1351"/>
                    <a:pt x="30104" y="1330"/>
                    <a:pt x="30163" y="1323"/>
                  </a:cubicBezTo>
                  <a:cubicBezTo>
                    <a:pt x="30169" y="1335"/>
                    <a:pt x="30181" y="1365"/>
                    <a:pt x="30196" y="1403"/>
                  </a:cubicBezTo>
                  <a:cubicBezTo>
                    <a:pt x="30260" y="1370"/>
                    <a:pt x="30300" y="1351"/>
                    <a:pt x="30334" y="1335"/>
                  </a:cubicBezTo>
                  <a:cubicBezTo>
                    <a:pt x="30383" y="1353"/>
                    <a:pt x="30430" y="1370"/>
                    <a:pt x="30484" y="1390"/>
                  </a:cubicBezTo>
                  <a:cubicBezTo>
                    <a:pt x="30491" y="1362"/>
                    <a:pt x="30500" y="1337"/>
                    <a:pt x="30511" y="1306"/>
                  </a:cubicBezTo>
                  <a:cubicBezTo>
                    <a:pt x="30559" y="1310"/>
                    <a:pt x="30599" y="1315"/>
                    <a:pt x="30628" y="1318"/>
                  </a:cubicBezTo>
                  <a:cubicBezTo>
                    <a:pt x="30637" y="1341"/>
                    <a:pt x="30642" y="1354"/>
                    <a:pt x="30646" y="1366"/>
                  </a:cubicBezTo>
                  <a:cubicBezTo>
                    <a:pt x="30703" y="1368"/>
                    <a:pt x="30753" y="1369"/>
                    <a:pt x="30786" y="1370"/>
                  </a:cubicBezTo>
                  <a:cubicBezTo>
                    <a:pt x="30834" y="1352"/>
                    <a:pt x="30869" y="1338"/>
                    <a:pt x="30925" y="1301"/>
                  </a:cubicBezTo>
                  <a:lnTo>
                    <a:pt x="30925" y="1301"/>
                  </a:lnTo>
                  <a:cubicBezTo>
                    <a:pt x="30928" y="1308"/>
                    <a:pt x="30931" y="1315"/>
                    <a:pt x="30934" y="1322"/>
                  </a:cubicBezTo>
                  <a:cubicBezTo>
                    <a:pt x="30938" y="1316"/>
                    <a:pt x="30941" y="1309"/>
                    <a:pt x="30944" y="1304"/>
                  </a:cubicBezTo>
                  <a:lnTo>
                    <a:pt x="30944" y="1304"/>
                  </a:lnTo>
                  <a:cubicBezTo>
                    <a:pt x="30953" y="1369"/>
                    <a:pt x="31025" y="1364"/>
                    <a:pt x="31078" y="1391"/>
                  </a:cubicBezTo>
                  <a:cubicBezTo>
                    <a:pt x="31092" y="1353"/>
                    <a:pt x="31101" y="1328"/>
                    <a:pt x="31109" y="1295"/>
                  </a:cubicBezTo>
                  <a:cubicBezTo>
                    <a:pt x="31143" y="1301"/>
                    <a:pt x="31168" y="1307"/>
                    <a:pt x="31208" y="1315"/>
                  </a:cubicBezTo>
                  <a:cubicBezTo>
                    <a:pt x="31180" y="1340"/>
                    <a:pt x="31162" y="1357"/>
                    <a:pt x="31137" y="1379"/>
                  </a:cubicBezTo>
                  <a:cubicBezTo>
                    <a:pt x="31183" y="1381"/>
                    <a:pt x="31224" y="1382"/>
                    <a:pt x="31270" y="1384"/>
                  </a:cubicBezTo>
                  <a:cubicBezTo>
                    <a:pt x="31298" y="1360"/>
                    <a:pt x="31326" y="1335"/>
                    <a:pt x="31358" y="1309"/>
                  </a:cubicBezTo>
                  <a:lnTo>
                    <a:pt x="31358" y="1309"/>
                  </a:lnTo>
                  <a:cubicBezTo>
                    <a:pt x="31395" y="1340"/>
                    <a:pt x="31327" y="1385"/>
                    <a:pt x="31411" y="1393"/>
                  </a:cubicBezTo>
                  <a:cubicBezTo>
                    <a:pt x="31421" y="1385"/>
                    <a:pt x="31432" y="1378"/>
                    <a:pt x="31443" y="1369"/>
                  </a:cubicBezTo>
                  <a:cubicBezTo>
                    <a:pt x="31448" y="1373"/>
                    <a:pt x="31452" y="1376"/>
                    <a:pt x="31457" y="1379"/>
                  </a:cubicBezTo>
                  <a:cubicBezTo>
                    <a:pt x="31443" y="1385"/>
                    <a:pt x="31430" y="1391"/>
                    <a:pt x="31417" y="1398"/>
                  </a:cubicBezTo>
                  <a:cubicBezTo>
                    <a:pt x="31414" y="1396"/>
                    <a:pt x="31412" y="1394"/>
                    <a:pt x="31411" y="1393"/>
                  </a:cubicBezTo>
                  <a:lnTo>
                    <a:pt x="31411" y="1393"/>
                  </a:lnTo>
                  <a:cubicBezTo>
                    <a:pt x="31432" y="1421"/>
                    <a:pt x="31454" y="1430"/>
                    <a:pt x="31478" y="1430"/>
                  </a:cubicBezTo>
                  <a:cubicBezTo>
                    <a:pt x="31519" y="1430"/>
                    <a:pt x="31563" y="1401"/>
                    <a:pt x="31604" y="1401"/>
                  </a:cubicBezTo>
                  <a:cubicBezTo>
                    <a:pt x="31607" y="1401"/>
                    <a:pt x="31611" y="1401"/>
                    <a:pt x="31614" y="1401"/>
                  </a:cubicBezTo>
                  <a:cubicBezTo>
                    <a:pt x="31659" y="1429"/>
                    <a:pt x="31706" y="1439"/>
                    <a:pt x="31753" y="1439"/>
                  </a:cubicBezTo>
                  <a:cubicBezTo>
                    <a:pt x="31816" y="1439"/>
                    <a:pt x="31879" y="1422"/>
                    <a:pt x="31942" y="1409"/>
                  </a:cubicBezTo>
                  <a:cubicBezTo>
                    <a:pt x="31957" y="1431"/>
                    <a:pt x="31970" y="1450"/>
                    <a:pt x="31979" y="1466"/>
                  </a:cubicBezTo>
                  <a:cubicBezTo>
                    <a:pt x="32033" y="1451"/>
                    <a:pt x="32083" y="1437"/>
                    <a:pt x="32130" y="1423"/>
                  </a:cubicBezTo>
                  <a:cubicBezTo>
                    <a:pt x="32150" y="1434"/>
                    <a:pt x="32166" y="1443"/>
                    <a:pt x="32183" y="1451"/>
                  </a:cubicBezTo>
                  <a:cubicBezTo>
                    <a:pt x="32219" y="1441"/>
                    <a:pt x="32250" y="1432"/>
                    <a:pt x="32278" y="1423"/>
                  </a:cubicBezTo>
                  <a:cubicBezTo>
                    <a:pt x="32329" y="1435"/>
                    <a:pt x="32375" y="1446"/>
                    <a:pt x="32422" y="1457"/>
                  </a:cubicBezTo>
                  <a:cubicBezTo>
                    <a:pt x="32433" y="1448"/>
                    <a:pt x="32444" y="1441"/>
                    <a:pt x="32456" y="1434"/>
                  </a:cubicBezTo>
                  <a:cubicBezTo>
                    <a:pt x="32460" y="1443"/>
                    <a:pt x="32463" y="1450"/>
                    <a:pt x="32467" y="1457"/>
                  </a:cubicBezTo>
                  <a:cubicBezTo>
                    <a:pt x="32502" y="1457"/>
                    <a:pt x="32545" y="1462"/>
                    <a:pt x="32580" y="1462"/>
                  </a:cubicBezTo>
                  <a:cubicBezTo>
                    <a:pt x="32606" y="1462"/>
                    <a:pt x="32628" y="1459"/>
                    <a:pt x="32641" y="1451"/>
                  </a:cubicBezTo>
                  <a:cubicBezTo>
                    <a:pt x="32660" y="1440"/>
                    <a:pt x="32676" y="1436"/>
                    <a:pt x="32690" y="1436"/>
                  </a:cubicBezTo>
                  <a:cubicBezTo>
                    <a:pt x="32724" y="1436"/>
                    <a:pt x="32751" y="1458"/>
                    <a:pt x="32783" y="1458"/>
                  </a:cubicBezTo>
                  <a:cubicBezTo>
                    <a:pt x="32785" y="1458"/>
                    <a:pt x="32787" y="1457"/>
                    <a:pt x="32790" y="1457"/>
                  </a:cubicBezTo>
                  <a:cubicBezTo>
                    <a:pt x="32907" y="1448"/>
                    <a:pt x="32991" y="1391"/>
                    <a:pt x="33110" y="1382"/>
                  </a:cubicBezTo>
                  <a:cubicBezTo>
                    <a:pt x="33149" y="1379"/>
                    <a:pt x="33179" y="1334"/>
                    <a:pt x="33234" y="1293"/>
                  </a:cubicBezTo>
                  <a:cubicBezTo>
                    <a:pt x="33254" y="1375"/>
                    <a:pt x="33331" y="1407"/>
                    <a:pt x="33430" y="1426"/>
                  </a:cubicBezTo>
                  <a:cubicBezTo>
                    <a:pt x="33438" y="1400"/>
                    <a:pt x="33449" y="1375"/>
                    <a:pt x="33462" y="1335"/>
                  </a:cubicBezTo>
                  <a:cubicBezTo>
                    <a:pt x="33502" y="1376"/>
                    <a:pt x="33530" y="1406"/>
                    <a:pt x="33556" y="1434"/>
                  </a:cubicBezTo>
                  <a:cubicBezTo>
                    <a:pt x="33572" y="1426"/>
                    <a:pt x="33588" y="1419"/>
                    <a:pt x="33605" y="1413"/>
                  </a:cubicBezTo>
                  <a:cubicBezTo>
                    <a:pt x="33618" y="1422"/>
                    <a:pt x="33628" y="1429"/>
                    <a:pt x="33643" y="1438"/>
                  </a:cubicBezTo>
                  <a:cubicBezTo>
                    <a:pt x="33691" y="1413"/>
                    <a:pt x="33741" y="1387"/>
                    <a:pt x="33796" y="1359"/>
                  </a:cubicBezTo>
                  <a:cubicBezTo>
                    <a:pt x="33803" y="1376"/>
                    <a:pt x="33812" y="1393"/>
                    <a:pt x="33819" y="1410"/>
                  </a:cubicBezTo>
                  <a:cubicBezTo>
                    <a:pt x="33883" y="1398"/>
                    <a:pt x="33947" y="1392"/>
                    <a:pt x="34009" y="1392"/>
                  </a:cubicBezTo>
                  <a:cubicBezTo>
                    <a:pt x="34102" y="1392"/>
                    <a:pt x="34194" y="1406"/>
                    <a:pt x="34284" y="1434"/>
                  </a:cubicBezTo>
                  <a:cubicBezTo>
                    <a:pt x="34318" y="1412"/>
                    <a:pt x="34351" y="1405"/>
                    <a:pt x="34383" y="1405"/>
                  </a:cubicBezTo>
                  <a:cubicBezTo>
                    <a:pt x="34446" y="1405"/>
                    <a:pt x="34508" y="1433"/>
                    <a:pt x="34579" y="1450"/>
                  </a:cubicBezTo>
                  <a:cubicBezTo>
                    <a:pt x="34606" y="1429"/>
                    <a:pt x="34634" y="1406"/>
                    <a:pt x="34662" y="1384"/>
                  </a:cubicBezTo>
                  <a:cubicBezTo>
                    <a:pt x="34737" y="1393"/>
                    <a:pt x="34802" y="1406"/>
                    <a:pt x="34870" y="1409"/>
                  </a:cubicBezTo>
                  <a:cubicBezTo>
                    <a:pt x="34874" y="1409"/>
                    <a:pt x="34878" y="1409"/>
                    <a:pt x="34882" y="1409"/>
                  </a:cubicBezTo>
                  <a:cubicBezTo>
                    <a:pt x="34933" y="1409"/>
                    <a:pt x="34985" y="1403"/>
                    <a:pt x="35036" y="1403"/>
                  </a:cubicBezTo>
                  <a:cubicBezTo>
                    <a:pt x="35054" y="1403"/>
                    <a:pt x="35073" y="1404"/>
                    <a:pt x="35091" y="1406"/>
                  </a:cubicBezTo>
                  <a:cubicBezTo>
                    <a:pt x="35142" y="1412"/>
                    <a:pt x="35186" y="1413"/>
                    <a:pt x="35236" y="1413"/>
                  </a:cubicBezTo>
                  <a:cubicBezTo>
                    <a:pt x="35283" y="1415"/>
                    <a:pt x="35333" y="1415"/>
                    <a:pt x="35382" y="1416"/>
                  </a:cubicBezTo>
                  <a:cubicBezTo>
                    <a:pt x="35389" y="1416"/>
                    <a:pt x="35395" y="1416"/>
                    <a:pt x="35402" y="1416"/>
                  </a:cubicBezTo>
                  <a:cubicBezTo>
                    <a:pt x="35461" y="1416"/>
                    <a:pt x="35519" y="1410"/>
                    <a:pt x="35579" y="1410"/>
                  </a:cubicBezTo>
                  <a:cubicBezTo>
                    <a:pt x="35615" y="1410"/>
                    <a:pt x="35653" y="1412"/>
                    <a:pt x="35691" y="1421"/>
                  </a:cubicBezTo>
                  <a:cubicBezTo>
                    <a:pt x="35728" y="1429"/>
                    <a:pt x="35765" y="1432"/>
                    <a:pt x="35803" y="1432"/>
                  </a:cubicBezTo>
                  <a:cubicBezTo>
                    <a:pt x="35908" y="1432"/>
                    <a:pt x="36015" y="1408"/>
                    <a:pt x="36122" y="1408"/>
                  </a:cubicBezTo>
                  <a:cubicBezTo>
                    <a:pt x="36141" y="1408"/>
                    <a:pt x="36159" y="1409"/>
                    <a:pt x="36178" y="1410"/>
                  </a:cubicBezTo>
                  <a:cubicBezTo>
                    <a:pt x="36184" y="1410"/>
                    <a:pt x="36190" y="1406"/>
                    <a:pt x="36220" y="1393"/>
                  </a:cubicBezTo>
                  <a:cubicBezTo>
                    <a:pt x="36226" y="1388"/>
                    <a:pt x="36253" y="1372"/>
                    <a:pt x="36285" y="1350"/>
                  </a:cubicBezTo>
                  <a:cubicBezTo>
                    <a:pt x="36368" y="1368"/>
                    <a:pt x="36450" y="1379"/>
                    <a:pt x="36531" y="1379"/>
                  </a:cubicBezTo>
                  <a:cubicBezTo>
                    <a:pt x="36635" y="1379"/>
                    <a:pt x="36736" y="1360"/>
                    <a:pt x="36831" y="1310"/>
                  </a:cubicBezTo>
                  <a:cubicBezTo>
                    <a:pt x="36852" y="1340"/>
                    <a:pt x="36865" y="1359"/>
                    <a:pt x="36880" y="1379"/>
                  </a:cubicBezTo>
                  <a:cubicBezTo>
                    <a:pt x="36992" y="1354"/>
                    <a:pt x="37103" y="1331"/>
                    <a:pt x="37225" y="1331"/>
                  </a:cubicBezTo>
                  <a:cubicBezTo>
                    <a:pt x="37266" y="1331"/>
                    <a:pt x="37308" y="1334"/>
                    <a:pt x="37352" y="1340"/>
                  </a:cubicBezTo>
                  <a:cubicBezTo>
                    <a:pt x="37390" y="1312"/>
                    <a:pt x="37434" y="1281"/>
                    <a:pt x="37486" y="1242"/>
                  </a:cubicBezTo>
                  <a:cubicBezTo>
                    <a:pt x="37502" y="1273"/>
                    <a:pt x="37509" y="1290"/>
                    <a:pt x="37522" y="1318"/>
                  </a:cubicBezTo>
                  <a:cubicBezTo>
                    <a:pt x="37596" y="1312"/>
                    <a:pt x="37674" y="1306"/>
                    <a:pt x="37761" y="1298"/>
                  </a:cubicBezTo>
                  <a:cubicBezTo>
                    <a:pt x="37773" y="1303"/>
                    <a:pt x="37795" y="1315"/>
                    <a:pt x="37817" y="1325"/>
                  </a:cubicBezTo>
                  <a:cubicBezTo>
                    <a:pt x="37863" y="1309"/>
                    <a:pt x="37909" y="1299"/>
                    <a:pt x="37955" y="1299"/>
                  </a:cubicBezTo>
                  <a:cubicBezTo>
                    <a:pt x="38008" y="1299"/>
                    <a:pt x="38061" y="1312"/>
                    <a:pt x="38117" y="1343"/>
                  </a:cubicBezTo>
                  <a:cubicBezTo>
                    <a:pt x="38136" y="1311"/>
                    <a:pt x="38159" y="1301"/>
                    <a:pt x="38184" y="1301"/>
                  </a:cubicBezTo>
                  <a:cubicBezTo>
                    <a:pt x="38224" y="1301"/>
                    <a:pt x="38269" y="1327"/>
                    <a:pt x="38311" y="1327"/>
                  </a:cubicBezTo>
                  <a:cubicBezTo>
                    <a:pt x="38318" y="1327"/>
                    <a:pt x="38325" y="1327"/>
                    <a:pt x="38332" y="1325"/>
                  </a:cubicBezTo>
                  <a:cubicBezTo>
                    <a:pt x="38364" y="1317"/>
                    <a:pt x="38395" y="1314"/>
                    <a:pt x="38425" y="1314"/>
                  </a:cubicBezTo>
                  <a:cubicBezTo>
                    <a:pt x="38484" y="1314"/>
                    <a:pt x="38540" y="1326"/>
                    <a:pt x="38596" y="1341"/>
                  </a:cubicBezTo>
                  <a:cubicBezTo>
                    <a:pt x="38607" y="1325"/>
                    <a:pt x="38619" y="1309"/>
                    <a:pt x="38627" y="1294"/>
                  </a:cubicBezTo>
                  <a:cubicBezTo>
                    <a:pt x="38637" y="1294"/>
                    <a:pt x="38646" y="1293"/>
                    <a:pt x="38656" y="1293"/>
                  </a:cubicBezTo>
                  <a:cubicBezTo>
                    <a:pt x="38794" y="1293"/>
                    <a:pt x="38925" y="1342"/>
                    <a:pt x="39052" y="1342"/>
                  </a:cubicBezTo>
                  <a:cubicBezTo>
                    <a:pt x="39100" y="1342"/>
                    <a:pt x="39148" y="1335"/>
                    <a:pt x="39195" y="1316"/>
                  </a:cubicBezTo>
                  <a:cubicBezTo>
                    <a:pt x="39261" y="1328"/>
                    <a:pt x="39307" y="1343"/>
                    <a:pt x="39356" y="1344"/>
                  </a:cubicBezTo>
                  <a:cubicBezTo>
                    <a:pt x="39363" y="1344"/>
                    <a:pt x="39370" y="1345"/>
                    <a:pt x="39377" y="1345"/>
                  </a:cubicBezTo>
                  <a:cubicBezTo>
                    <a:pt x="39424" y="1345"/>
                    <a:pt x="39471" y="1338"/>
                    <a:pt x="39519" y="1338"/>
                  </a:cubicBezTo>
                  <a:cubicBezTo>
                    <a:pt x="39523" y="1338"/>
                    <a:pt x="39527" y="1338"/>
                    <a:pt x="39531" y="1338"/>
                  </a:cubicBezTo>
                  <a:cubicBezTo>
                    <a:pt x="39582" y="1340"/>
                    <a:pt x="39632" y="1353"/>
                    <a:pt x="39685" y="1356"/>
                  </a:cubicBezTo>
                  <a:cubicBezTo>
                    <a:pt x="39723" y="1359"/>
                    <a:pt x="39760" y="1361"/>
                    <a:pt x="39797" y="1361"/>
                  </a:cubicBezTo>
                  <a:cubicBezTo>
                    <a:pt x="39882" y="1361"/>
                    <a:pt x="39962" y="1349"/>
                    <a:pt x="40024" y="1310"/>
                  </a:cubicBezTo>
                  <a:cubicBezTo>
                    <a:pt x="40110" y="1332"/>
                    <a:pt x="40180" y="1351"/>
                    <a:pt x="40249" y="1370"/>
                  </a:cubicBezTo>
                  <a:cubicBezTo>
                    <a:pt x="40260" y="1354"/>
                    <a:pt x="40271" y="1338"/>
                    <a:pt x="40288" y="1316"/>
                  </a:cubicBezTo>
                  <a:cubicBezTo>
                    <a:pt x="40334" y="1329"/>
                    <a:pt x="40377" y="1344"/>
                    <a:pt x="40418" y="1356"/>
                  </a:cubicBezTo>
                  <a:cubicBezTo>
                    <a:pt x="40441" y="1344"/>
                    <a:pt x="40458" y="1335"/>
                    <a:pt x="40474" y="1328"/>
                  </a:cubicBezTo>
                  <a:cubicBezTo>
                    <a:pt x="40494" y="1340"/>
                    <a:pt x="40516" y="1350"/>
                    <a:pt x="40549" y="1366"/>
                  </a:cubicBezTo>
                  <a:cubicBezTo>
                    <a:pt x="40609" y="1332"/>
                    <a:pt x="40664" y="1303"/>
                    <a:pt x="40686" y="1291"/>
                  </a:cubicBezTo>
                  <a:cubicBezTo>
                    <a:pt x="40814" y="1278"/>
                    <a:pt x="40900" y="1269"/>
                    <a:pt x="40984" y="1262"/>
                  </a:cubicBezTo>
                  <a:cubicBezTo>
                    <a:pt x="41025" y="1282"/>
                    <a:pt x="41070" y="1304"/>
                    <a:pt x="41121" y="1329"/>
                  </a:cubicBezTo>
                  <a:cubicBezTo>
                    <a:pt x="41139" y="1303"/>
                    <a:pt x="41151" y="1287"/>
                    <a:pt x="41162" y="1268"/>
                  </a:cubicBezTo>
                  <a:cubicBezTo>
                    <a:pt x="41190" y="1278"/>
                    <a:pt x="41220" y="1288"/>
                    <a:pt x="41246" y="1297"/>
                  </a:cubicBezTo>
                  <a:cubicBezTo>
                    <a:pt x="41273" y="1287"/>
                    <a:pt x="41295" y="1279"/>
                    <a:pt x="41318" y="1272"/>
                  </a:cubicBezTo>
                  <a:cubicBezTo>
                    <a:pt x="41348" y="1293"/>
                    <a:pt x="41371" y="1312"/>
                    <a:pt x="41396" y="1329"/>
                  </a:cubicBezTo>
                  <a:cubicBezTo>
                    <a:pt x="41426" y="1308"/>
                    <a:pt x="41454" y="1300"/>
                    <a:pt x="41482" y="1300"/>
                  </a:cubicBezTo>
                  <a:cubicBezTo>
                    <a:pt x="41515" y="1300"/>
                    <a:pt x="41547" y="1312"/>
                    <a:pt x="41574" y="1325"/>
                  </a:cubicBezTo>
                  <a:cubicBezTo>
                    <a:pt x="41643" y="1318"/>
                    <a:pt x="41701" y="1282"/>
                    <a:pt x="41763" y="1282"/>
                  </a:cubicBezTo>
                  <a:cubicBezTo>
                    <a:pt x="41794" y="1282"/>
                    <a:pt x="41825" y="1291"/>
                    <a:pt x="41858" y="1315"/>
                  </a:cubicBezTo>
                  <a:cubicBezTo>
                    <a:pt x="41891" y="1297"/>
                    <a:pt x="41924" y="1281"/>
                    <a:pt x="41957" y="1263"/>
                  </a:cubicBezTo>
                  <a:cubicBezTo>
                    <a:pt x="41985" y="1282"/>
                    <a:pt x="42011" y="1300"/>
                    <a:pt x="42038" y="1318"/>
                  </a:cubicBezTo>
                  <a:cubicBezTo>
                    <a:pt x="42076" y="1300"/>
                    <a:pt x="42118" y="1295"/>
                    <a:pt x="42160" y="1295"/>
                  </a:cubicBezTo>
                  <a:cubicBezTo>
                    <a:pt x="42218" y="1295"/>
                    <a:pt x="42278" y="1304"/>
                    <a:pt x="42336" y="1304"/>
                  </a:cubicBezTo>
                  <a:cubicBezTo>
                    <a:pt x="42380" y="1304"/>
                    <a:pt x="42423" y="1299"/>
                    <a:pt x="42463" y="1281"/>
                  </a:cubicBezTo>
                  <a:cubicBezTo>
                    <a:pt x="42476" y="1290"/>
                    <a:pt x="42491" y="1298"/>
                    <a:pt x="42508" y="1309"/>
                  </a:cubicBezTo>
                  <a:cubicBezTo>
                    <a:pt x="42597" y="1295"/>
                    <a:pt x="42686" y="1269"/>
                    <a:pt x="42775" y="1269"/>
                  </a:cubicBezTo>
                  <a:cubicBezTo>
                    <a:pt x="42859" y="1270"/>
                    <a:pt x="42941" y="1301"/>
                    <a:pt x="43012" y="1316"/>
                  </a:cubicBezTo>
                  <a:cubicBezTo>
                    <a:pt x="43102" y="1291"/>
                    <a:pt x="43188" y="1274"/>
                    <a:pt x="43275" y="1274"/>
                  </a:cubicBezTo>
                  <a:cubicBezTo>
                    <a:pt x="43337" y="1274"/>
                    <a:pt x="43399" y="1283"/>
                    <a:pt x="43462" y="1304"/>
                  </a:cubicBezTo>
                  <a:cubicBezTo>
                    <a:pt x="43486" y="1312"/>
                    <a:pt x="43518" y="1315"/>
                    <a:pt x="43548" y="1315"/>
                  </a:cubicBezTo>
                  <a:cubicBezTo>
                    <a:pt x="43556" y="1315"/>
                    <a:pt x="43563" y="1315"/>
                    <a:pt x="43571" y="1315"/>
                  </a:cubicBezTo>
                  <a:cubicBezTo>
                    <a:pt x="43635" y="1309"/>
                    <a:pt x="43692" y="1290"/>
                    <a:pt x="43760" y="1290"/>
                  </a:cubicBezTo>
                  <a:cubicBezTo>
                    <a:pt x="43768" y="1290"/>
                    <a:pt x="43777" y="1290"/>
                    <a:pt x="43786" y="1291"/>
                  </a:cubicBezTo>
                  <a:cubicBezTo>
                    <a:pt x="43796" y="1292"/>
                    <a:pt x="43807" y="1292"/>
                    <a:pt x="43818" y="1292"/>
                  </a:cubicBezTo>
                  <a:cubicBezTo>
                    <a:pt x="43875" y="1292"/>
                    <a:pt x="43933" y="1282"/>
                    <a:pt x="43987" y="1278"/>
                  </a:cubicBezTo>
                  <a:cubicBezTo>
                    <a:pt x="44006" y="1287"/>
                    <a:pt x="44019" y="1294"/>
                    <a:pt x="44036" y="1301"/>
                  </a:cubicBezTo>
                  <a:cubicBezTo>
                    <a:pt x="44050" y="1278"/>
                    <a:pt x="44062" y="1262"/>
                    <a:pt x="44077" y="1238"/>
                  </a:cubicBezTo>
                  <a:cubicBezTo>
                    <a:pt x="44112" y="1253"/>
                    <a:pt x="44142" y="1263"/>
                    <a:pt x="44170" y="1275"/>
                  </a:cubicBezTo>
                  <a:cubicBezTo>
                    <a:pt x="44186" y="1268"/>
                    <a:pt x="44203" y="1259"/>
                    <a:pt x="44218" y="1251"/>
                  </a:cubicBezTo>
                  <a:cubicBezTo>
                    <a:pt x="44281" y="1266"/>
                    <a:pt x="44340" y="1278"/>
                    <a:pt x="44398" y="1291"/>
                  </a:cubicBezTo>
                  <a:cubicBezTo>
                    <a:pt x="44418" y="1263"/>
                    <a:pt x="44433" y="1244"/>
                    <a:pt x="44446" y="1226"/>
                  </a:cubicBezTo>
                  <a:cubicBezTo>
                    <a:pt x="44637" y="1280"/>
                    <a:pt x="44814" y="1353"/>
                    <a:pt x="45006" y="1353"/>
                  </a:cubicBezTo>
                  <a:cubicBezTo>
                    <a:pt x="45086" y="1353"/>
                    <a:pt x="45168" y="1341"/>
                    <a:pt x="45255" y="1309"/>
                  </a:cubicBezTo>
                  <a:cubicBezTo>
                    <a:pt x="45302" y="1343"/>
                    <a:pt x="45361" y="1348"/>
                    <a:pt x="45420" y="1348"/>
                  </a:cubicBezTo>
                  <a:cubicBezTo>
                    <a:pt x="45442" y="1348"/>
                    <a:pt x="45464" y="1347"/>
                    <a:pt x="45485" y="1347"/>
                  </a:cubicBezTo>
                  <a:cubicBezTo>
                    <a:pt x="45539" y="1347"/>
                    <a:pt x="45590" y="1351"/>
                    <a:pt x="45629" y="1379"/>
                  </a:cubicBezTo>
                  <a:cubicBezTo>
                    <a:pt x="45688" y="1363"/>
                    <a:pt x="45747" y="1347"/>
                    <a:pt x="45801" y="1331"/>
                  </a:cubicBezTo>
                  <a:cubicBezTo>
                    <a:pt x="45873" y="1354"/>
                    <a:pt x="45981" y="1369"/>
                    <a:pt x="46051" y="1369"/>
                  </a:cubicBezTo>
                  <a:cubicBezTo>
                    <a:pt x="46073" y="1369"/>
                    <a:pt x="46092" y="1368"/>
                    <a:pt x="46104" y="1365"/>
                  </a:cubicBezTo>
                  <a:cubicBezTo>
                    <a:pt x="46132" y="1350"/>
                    <a:pt x="46160" y="1334"/>
                    <a:pt x="46190" y="1318"/>
                  </a:cubicBezTo>
                  <a:cubicBezTo>
                    <a:pt x="46204" y="1326"/>
                    <a:pt x="46220" y="1337"/>
                    <a:pt x="46237" y="1345"/>
                  </a:cubicBezTo>
                  <a:cubicBezTo>
                    <a:pt x="46356" y="1315"/>
                    <a:pt x="46452" y="1299"/>
                    <a:pt x="46541" y="1299"/>
                  </a:cubicBezTo>
                  <a:cubicBezTo>
                    <a:pt x="46613" y="1299"/>
                    <a:pt x="46680" y="1310"/>
                    <a:pt x="46752" y="1329"/>
                  </a:cubicBezTo>
                  <a:cubicBezTo>
                    <a:pt x="46795" y="1314"/>
                    <a:pt x="46838" y="1287"/>
                    <a:pt x="46881" y="1287"/>
                  </a:cubicBezTo>
                  <a:cubicBezTo>
                    <a:pt x="46882" y="1287"/>
                    <a:pt x="46883" y="1287"/>
                    <a:pt x="46884" y="1287"/>
                  </a:cubicBezTo>
                  <a:cubicBezTo>
                    <a:pt x="46886" y="1287"/>
                    <a:pt x="46888" y="1287"/>
                    <a:pt x="46890" y="1287"/>
                  </a:cubicBezTo>
                  <a:cubicBezTo>
                    <a:pt x="46951" y="1287"/>
                    <a:pt x="46998" y="1267"/>
                    <a:pt x="47052" y="1262"/>
                  </a:cubicBezTo>
                  <a:cubicBezTo>
                    <a:pt x="47066" y="1260"/>
                    <a:pt x="47081" y="1259"/>
                    <a:pt x="47095" y="1259"/>
                  </a:cubicBezTo>
                  <a:cubicBezTo>
                    <a:pt x="47133" y="1259"/>
                    <a:pt x="47173" y="1264"/>
                    <a:pt x="47212" y="1265"/>
                  </a:cubicBezTo>
                  <a:cubicBezTo>
                    <a:pt x="47250" y="1267"/>
                    <a:pt x="47290" y="1272"/>
                    <a:pt x="47328" y="1272"/>
                  </a:cubicBezTo>
                  <a:cubicBezTo>
                    <a:pt x="47343" y="1272"/>
                    <a:pt x="47357" y="1271"/>
                    <a:pt x="47371" y="1269"/>
                  </a:cubicBezTo>
                  <a:cubicBezTo>
                    <a:pt x="47392" y="1265"/>
                    <a:pt x="47414" y="1265"/>
                    <a:pt x="47436" y="1265"/>
                  </a:cubicBezTo>
                  <a:cubicBezTo>
                    <a:pt x="47439" y="1265"/>
                    <a:pt x="47443" y="1265"/>
                    <a:pt x="47446" y="1265"/>
                  </a:cubicBezTo>
                  <a:cubicBezTo>
                    <a:pt x="47471" y="1265"/>
                    <a:pt x="47492" y="1265"/>
                    <a:pt x="47506" y="1259"/>
                  </a:cubicBezTo>
                  <a:cubicBezTo>
                    <a:pt x="47524" y="1250"/>
                    <a:pt x="47538" y="1247"/>
                    <a:pt x="47551" y="1247"/>
                  </a:cubicBezTo>
                  <a:cubicBezTo>
                    <a:pt x="47590" y="1247"/>
                    <a:pt x="47611" y="1277"/>
                    <a:pt x="47656" y="1281"/>
                  </a:cubicBezTo>
                  <a:cubicBezTo>
                    <a:pt x="47671" y="1275"/>
                    <a:pt x="47695" y="1266"/>
                    <a:pt x="47723" y="1254"/>
                  </a:cubicBezTo>
                  <a:cubicBezTo>
                    <a:pt x="47786" y="1256"/>
                    <a:pt x="47855" y="1256"/>
                    <a:pt x="47923" y="1262"/>
                  </a:cubicBezTo>
                  <a:cubicBezTo>
                    <a:pt x="47932" y="1262"/>
                    <a:pt x="47942" y="1263"/>
                    <a:pt x="47952" y="1263"/>
                  </a:cubicBezTo>
                  <a:cubicBezTo>
                    <a:pt x="48008" y="1263"/>
                    <a:pt x="48060" y="1252"/>
                    <a:pt x="48114" y="1240"/>
                  </a:cubicBezTo>
                  <a:cubicBezTo>
                    <a:pt x="48173" y="1226"/>
                    <a:pt x="48240" y="1228"/>
                    <a:pt x="48314" y="1222"/>
                  </a:cubicBezTo>
                  <a:cubicBezTo>
                    <a:pt x="48351" y="1246"/>
                    <a:pt x="48403" y="1257"/>
                    <a:pt x="48454" y="1257"/>
                  </a:cubicBezTo>
                  <a:cubicBezTo>
                    <a:pt x="48488" y="1257"/>
                    <a:pt x="48521" y="1252"/>
                    <a:pt x="48551" y="1244"/>
                  </a:cubicBezTo>
                  <a:cubicBezTo>
                    <a:pt x="48593" y="1232"/>
                    <a:pt x="48631" y="1230"/>
                    <a:pt x="48668" y="1230"/>
                  </a:cubicBezTo>
                  <a:cubicBezTo>
                    <a:pt x="48687" y="1230"/>
                    <a:pt x="48705" y="1230"/>
                    <a:pt x="48724" y="1231"/>
                  </a:cubicBezTo>
                  <a:cubicBezTo>
                    <a:pt x="48741" y="1231"/>
                    <a:pt x="48757" y="1232"/>
                    <a:pt x="48774" y="1232"/>
                  </a:cubicBezTo>
                  <a:cubicBezTo>
                    <a:pt x="48912" y="1232"/>
                    <a:pt x="49050" y="1212"/>
                    <a:pt x="49189" y="1212"/>
                  </a:cubicBezTo>
                  <a:cubicBezTo>
                    <a:pt x="49235" y="1212"/>
                    <a:pt x="49282" y="1215"/>
                    <a:pt x="49329" y="1220"/>
                  </a:cubicBezTo>
                  <a:cubicBezTo>
                    <a:pt x="49330" y="1220"/>
                    <a:pt x="49330" y="1221"/>
                    <a:pt x="49331" y="1221"/>
                  </a:cubicBezTo>
                  <a:cubicBezTo>
                    <a:pt x="49344" y="1221"/>
                    <a:pt x="49364" y="1204"/>
                    <a:pt x="49381" y="1195"/>
                  </a:cubicBezTo>
                  <a:cubicBezTo>
                    <a:pt x="49395" y="1206"/>
                    <a:pt x="49411" y="1216"/>
                    <a:pt x="49432" y="1228"/>
                  </a:cubicBezTo>
                  <a:cubicBezTo>
                    <a:pt x="49503" y="1213"/>
                    <a:pt x="49575" y="1190"/>
                    <a:pt x="49651" y="1182"/>
                  </a:cubicBezTo>
                  <a:cubicBezTo>
                    <a:pt x="49687" y="1179"/>
                    <a:pt x="49724" y="1177"/>
                    <a:pt x="49761" y="1177"/>
                  </a:cubicBezTo>
                  <a:cubicBezTo>
                    <a:pt x="49808" y="1177"/>
                    <a:pt x="49856" y="1180"/>
                    <a:pt x="49900" y="1187"/>
                  </a:cubicBezTo>
                  <a:cubicBezTo>
                    <a:pt x="49908" y="1188"/>
                    <a:pt x="49916" y="1188"/>
                    <a:pt x="49923" y="1188"/>
                  </a:cubicBezTo>
                  <a:cubicBezTo>
                    <a:pt x="49967" y="1188"/>
                    <a:pt x="50011" y="1173"/>
                    <a:pt x="50055" y="1173"/>
                  </a:cubicBezTo>
                  <a:cubicBezTo>
                    <a:pt x="50078" y="1173"/>
                    <a:pt x="50100" y="1177"/>
                    <a:pt x="50122" y="1188"/>
                  </a:cubicBezTo>
                  <a:cubicBezTo>
                    <a:pt x="50152" y="1173"/>
                    <a:pt x="50185" y="1154"/>
                    <a:pt x="50212" y="1141"/>
                  </a:cubicBezTo>
                  <a:cubicBezTo>
                    <a:pt x="50293" y="1154"/>
                    <a:pt x="50369" y="1167"/>
                    <a:pt x="50472" y="1184"/>
                  </a:cubicBezTo>
                  <a:cubicBezTo>
                    <a:pt x="50493" y="1163"/>
                    <a:pt x="50515" y="1140"/>
                    <a:pt x="50531" y="1123"/>
                  </a:cubicBezTo>
                  <a:cubicBezTo>
                    <a:pt x="50628" y="1167"/>
                    <a:pt x="50724" y="1148"/>
                    <a:pt x="50811" y="1157"/>
                  </a:cubicBezTo>
                  <a:cubicBezTo>
                    <a:pt x="50838" y="1138"/>
                    <a:pt x="50864" y="1131"/>
                    <a:pt x="50890" y="1131"/>
                  </a:cubicBezTo>
                  <a:cubicBezTo>
                    <a:pt x="50945" y="1131"/>
                    <a:pt x="51000" y="1160"/>
                    <a:pt x="51067" y="1173"/>
                  </a:cubicBezTo>
                  <a:cubicBezTo>
                    <a:pt x="51087" y="1153"/>
                    <a:pt x="51109" y="1129"/>
                    <a:pt x="51121" y="1117"/>
                  </a:cubicBezTo>
                  <a:cubicBezTo>
                    <a:pt x="51171" y="1129"/>
                    <a:pt x="51196" y="1141"/>
                    <a:pt x="51223" y="1142"/>
                  </a:cubicBezTo>
                  <a:cubicBezTo>
                    <a:pt x="51330" y="1147"/>
                    <a:pt x="51437" y="1150"/>
                    <a:pt x="51545" y="1154"/>
                  </a:cubicBezTo>
                  <a:cubicBezTo>
                    <a:pt x="51552" y="1154"/>
                    <a:pt x="51559" y="1166"/>
                    <a:pt x="51561" y="1166"/>
                  </a:cubicBezTo>
                  <a:cubicBezTo>
                    <a:pt x="51545" y="1188"/>
                    <a:pt x="51530" y="1207"/>
                    <a:pt x="51515" y="1225"/>
                  </a:cubicBezTo>
                  <a:cubicBezTo>
                    <a:pt x="51524" y="1229"/>
                    <a:pt x="51532" y="1234"/>
                    <a:pt x="51539" y="1238"/>
                  </a:cubicBezTo>
                  <a:cubicBezTo>
                    <a:pt x="51589" y="1217"/>
                    <a:pt x="51640" y="1195"/>
                    <a:pt x="51715" y="1163"/>
                  </a:cubicBezTo>
                  <a:cubicBezTo>
                    <a:pt x="51757" y="1159"/>
                    <a:pt x="51835" y="1150"/>
                    <a:pt x="51923" y="1141"/>
                  </a:cubicBezTo>
                  <a:cubicBezTo>
                    <a:pt x="51987" y="1162"/>
                    <a:pt x="52014" y="1170"/>
                    <a:pt x="52052" y="1170"/>
                  </a:cubicBezTo>
                  <a:cubicBezTo>
                    <a:pt x="52081" y="1170"/>
                    <a:pt x="52116" y="1165"/>
                    <a:pt x="52179" y="1157"/>
                  </a:cubicBezTo>
                  <a:cubicBezTo>
                    <a:pt x="52235" y="1151"/>
                    <a:pt x="52292" y="1146"/>
                    <a:pt x="52346" y="1146"/>
                  </a:cubicBezTo>
                  <a:cubicBezTo>
                    <a:pt x="52426" y="1146"/>
                    <a:pt x="52501" y="1156"/>
                    <a:pt x="52564" y="1179"/>
                  </a:cubicBezTo>
                  <a:cubicBezTo>
                    <a:pt x="52672" y="1172"/>
                    <a:pt x="52759" y="1167"/>
                    <a:pt x="52841" y="1162"/>
                  </a:cubicBezTo>
                  <a:cubicBezTo>
                    <a:pt x="52891" y="1147"/>
                    <a:pt x="52941" y="1134"/>
                    <a:pt x="52997" y="1119"/>
                  </a:cubicBezTo>
                  <a:cubicBezTo>
                    <a:pt x="52998" y="1135"/>
                    <a:pt x="53000" y="1148"/>
                    <a:pt x="53001" y="1159"/>
                  </a:cubicBezTo>
                  <a:cubicBezTo>
                    <a:pt x="52969" y="1181"/>
                    <a:pt x="52851" y="1165"/>
                    <a:pt x="52926" y="1228"/>
                  </a:cubicBezTo>
                  <a:cubicBezTo>
                    <a:pt x="53007" y="1213"/>
                    <a:pt x="53053" y="1206"/>
                    <a:pt x="53097" y="1206"/>
                  </a:cubicBezTo>
                  <a:cubicBezTo>
                    <a:pt x="53146" y="1206"/>
                    <a:pt x="53193" y="1215"/>
                    <a:pt x="53285" y="1232"/>
                  </a:cubicBezTo>
                  <a:cubicBezTo>
                    <a:pt x="53335" y="1241"/>
                    <a:pt x="53387" y="1251"/>
                    <a:pt x="53439" y="1251"/>
                  </a:cubicBezTo>
                  <a:cubicBezTo>
                    <a:pt x="53481" y="1251"/>
                    <a:pt x="53523" y="1245"/>
                    <a:pt x="53565" y="1226"/>
                  </a:cubicBezTo>
                  <a:cubicBezTo>
                    <a:pt x="53565" y="1226"/>
                    <a:pt x="53566" y="1226"/>
                    <a:pt x="53566" y="1226"/>
                  </a:cubicBezTo>
                  <a:cubicBezTo>
                    <a:pt x="53571" y="1226"/>
                    <a:pt x="53585" y="1234"/>
                    <a:pt x="53596" y="1238"/>
                  </a:cubicBezTo>
                  <a:cubicBezTo>
                    <a:pt x="53578" y="1268"/>
                    <a:pt x="53559" y="1298"/>
                    <a:pt x="53534" y="1341"/>
                  </a:cubicBezTo>
                  <a:cubicBezTo>
                    <a:pt x="53584" y="1325"/>
                    <a:pt x="53609" y="1316"/>
                    <a:pt x="53634" y="1309"/>
                  </a:cubicBezTo>
                  <a:cubicBezTo>
                    <a:pt x="53650" y="1297"/>
                    <a:pt x="53666" y="1287"/>
                    <a:pt x="53694" y="1266"/>
                  </a:cubicBezTo>
                  <a:cubicBezTo>
                    <a:pt x="53730" y="1300"/>
                    <a:pt x="53753" y="1323"/>
                    <a:pt x="53775" y="1345"/>
                  </a:cubicBezTo>
                  <a:cubicBezTo>
                    <a:pt x="53812" y="1331"/>
                    <a:pt x="53835" y="1322"/>
                    <a:pt x="53859" y="1313"/>
                  </a:cubicBezTo>
                  <a:cubicBezTo>
                    <a:pt x="53894" y="1325"/>
                    <a:pt x="53924" y="1337"/>
                    <a:pt x="53952" y="1347"/>
                  </a:cubicBezTo>
                  <a:cubicBezTo>
                    <a:pt x="53961" y="1338"/>
                    <a:pt x="53971" y="1331"/>
                    <a:pt x="53983" y="1323"/>
                  </a:cubicBezTo>
                  <a:cubicBezTo>
                    <a:pt x="53987" y="1326"/>
                    <a:pt x="53991" y="1329"/>
                    <a:pt x="53997" y="1332"/>
                  </a:cubicBezTo>
                  <a:cubicBezTo>
                    <a:pt x="53984" y="1338"/>
                    <a:pt x="53972" y="1345"/>
                    <a:pt x="53959" y="1351"/>
                  </a:cubicBezTo>
                  <a:lnTo>
                    <a:pt x="53959" y="1351"/>
                  </a:lnTo>
                  <a:cubicBezTo>
                    <a:pt x="53957" y="1350"/>
                    <a:pt x="53955" y="1349"/>
                    <a:pt x="53954" y="1348"/>
                  </a:cubicBezTo>
                  <a:lnTo>
                    <a:pt x="53954" y="1348"/>
                  </a:lnTo>
                  <a:cubicBezTo>
                    <a:pt x="53955" y="1349"/>
                    <a:pt x="53956" y="1350"/>
                    <a:pt x="53958" y="1351"/>
                  </a:cubicBezTo>
                  <a:cubicBezTo>
                    <a:pt x="53958" y="1351"/>
                    <a:pt x="53958" y="1351"/>
                    <a:pt x="53959" y="1351"/>
                  </a:cubicBezTo>
                  <a:lnTo>
                    <a:pt x="53959" y="1351"/>
                  </a:lnTo>
                  <a:cubicBezTo>
                    <a:pt x="53997" y="1370"/>
                    <a:pt x="54110" y="1402"/>
                    <a:pt x="54171" y="1402"/>
                  </a:cubicBezTo>
                  <a:cubicBezTo>
                    <a:pt x="54174" y="1402"/>
                    <a:pt x="54176" y="1401"/>
                    <a:pt x="54178" y="1401"/>
                  </a:cubicBezTo>
                  <a:cubicBezTo>
                    <a:pt x="54208" y="1390"/>
                    <a:pt x="54237" y="1390"/>
                    <a:pt x="54268" y="1388"/>
                  </a:cubicBezTo>
                  <a:cubicBezTo>
                    <a:pt x="54268" y="1394"/>
                    <a:pt x="54268" y="1401"/>
                    <a:pt x="54270" y="1407"/>
                  </a:cubicBezTo>
                  <a:cubicBezTo>
                    <a:pt x="54241" y="1410"/>
                    <a:pt x="54214" y="1411"/>
                    <a:pt x="54186" y="1414"/>
                  </a:cubicBezTo>
                  <a:lnTo>
                    <a:pt x="54186" y="1414"/>
                  </a:lnTo>
                  <a:cubicBezTo>
                    <a:pt x="54219" y="1461"/>
                    <a:pt x="54291" y="1458"/>
                    <a:pt x="54377" y="1497"/>
                  </a:cubicBezTo>
                  <a:cubicBezTo>
                    <a:pt x="54342" y="1453"/>
                    <a:pt x="54331" y="1440"/>
                    <a:pt x="54317" y="1422"/>
                  </a:cubicBezTo>
                  <a:lnTo>
                    <a:pt x="54317" y="1422"/>
                  </a:lnTo>
                  <a:cubicBezTo>
                    <a:pt x="54347" y="1423"/>
                    <a:pt x="54374" y="1423"/>
                    <a:pt x="54398" y="1425"/>
                  </a:cubicBezTo>
                  <a:cubicBezTo>
                    <a:pt x="54408" y="1446"/>
                    <a:pt x="54415" y="1462"/>
                    <a:pt x="54417" y="1468"/>
                  </a:cubicBezTo>
                  <a:cubicBezTo>
                    <a:pt x="54508" y="1485"/>
                    <a:pt x="54581" y="1500"/>
                    <a:pt x="54658" y="1513"/>
                  </a:cubicBezTo>
                  <a:cubicBezTo>
                    <a:pt x="54661" y="1514"/>
                    <a:pt x="54665" y="1514"/>
                    <a:pt x="54669" y="1514"/>
                  </a:cubicBezTo>
                  <a:cubicBezTo>
                    <a:pt x="54685" y="1514"/>
                    <a:pt x="54703" y="1510"/>
                    <a:pt x="54717" y="1509"/>
                  </a:cubicBezTo>
                  <a:cubicBezTo>
                    <a:pt x="54724" y="1491"/>
                    <a:pt x="54730" y="1479"/>
                    <a:pt x="54737" y="1463"/>
                  </a:cubicBezTo>
                  <a:cubicBezTo>
                    <a:pt x="54761" y="1474"/>
                    <a:pt x="54783" y="1477"/>
                    <a:pt x="54805" y="1477"/>
                  </a:cubicBezTo>
                  <a:cubicBezTo>
                    <a:pt x="54849" y="1477"/>
                    <a:pt x="54892" y="1463"/>
                    <a:pt x="54945" y="1463"/>
                  </a:cubicBezTo>
                  <a:cubicBezTo>
                    <a:pt x="54957" y="1463"/>
                    <a:pt x="54971" y="1464"/>
                    <a:pt x="54985" y="1466"/>
                  </a:cubicBezTo>
                  <a:cubicBezTo>
                    <a:pt x="54952" y="1429"/>
                    <a:pt x="54937" y="1410"/>
                    <a:pt x="54909" y="1378"/>
                  </a:cubicBezTo>
                  <a:lnTo>
                    <a:pt x="54909" y="1378"/>
                  </a:lnTo>
                  <a:cubicBezTo>
                    <a:pt x="54977" y="1387"/>
                    <a:pt x="55029" y="1393"/>
                    <a:pt x="55101" y="1403"/>
                  </a:cubicBezTo>
                  <a:cubicBezTo>
                    <a:pt x="55110" y="1401"/>
                    <a:pt x="55146" y="1394"/>
                    <a:pt x="55207" y="1382"/>
                  </a:cubicBezTo>
                  <a:lnTo>
                    <a:pt x="55207" y="1382"/>
                  </a:lnTo>
                  <a:cubicBezTo>
                    <a:pt x="55174" y="1412"/>
                    <a:pt x="55163" y="1423"/>
                    <a:pt x="55126" y="1457"/>
                  </a:cubicBezTo>
                  <a:cubicBezTo>
                    <a:pt x="55199" y="1440"/>
                    <a:pt x="55236" y="1431"/>
                    <a:pt x="55279" y="1422"/>
                  </a:cubicBezTo>
                  <a:cubicBezTo>
                    <a:pt x="55357" y="1443"/>
                    <a:pt x="55441" y="1465"/>
                    <a:pt x="55522" y="1485"/>
                  </a:cubicBezTo>
                  <a:cubicBezTo>
                    <a:pt x="55591" y="1466"/>
                    <a:pt x="55650" y="1433"/>
                    <a:pt x="55726" y="1433"/>
                  </a:cubicBezTo>
                  <a:cubicBezTo>
                    <a:pt x="55731" y="1433"/>
                    <a:pt x="55736" y="1434"/>
                    <a:pt x="55741" y="1434"/>
                  </a:cubicBezTo>
                  <a:cubicBezTo>
                    <a:pt x="55750" y="1425"/>
                    <a:pt x="55761" y="1419"/>
                    <a:pt x="55773" y="1412"/>
                  </a:cubicBezTo>
                  <a:cubicBezTo>
                    <a:pt x="55778" y="1415"/>
                    <a:pt x="55782" y="1418"/>
                    <a:pt x="55786" y="1421"/>
                  </a:cubicBezTo>
                  <a:cubicBezTo>
                    <a:pt x="55773" y="1426"/>
                    <a:pt x="55760" y="1432"/>
                    <a:pt x="55747" y="1440"/>
                  </a:cubicBezTo>
                  <a:cubicBezTo>
                    <a:pt x="55744" y="1437"/>
                    <a:pt x="55741" y="1435"/>
                    <a:pt x="55741" y="1434"/>
                  </a:cubicBezTo>
                  <a:cubicBezTo>
                    <a:pt x="55741" y="1453"/>
                    <a:pt x="55739" y="1471"/>
                    <a:pt x="55738" y="1503"/>
                  </a:cubicBezTo>
                  <a:cubicBezTo>
                    <a:pt x="55797" y="1488"/>
                    <a:pt x="55833" y="1479"/>
                    <a:pt x="55869" y="1471"/>
                  </a:cubicBezTo>
                  <a:cubicBezTo>
                    <a:pt x="55926" y="1484"/>
                    <a:pt x="55985" y="1496"/>
                    <a:pt x="56042" y="1507"/>
                  </a:cubicBezTo>
                  <a:cubicBezTo>
                    <a:pt x="56061" y="1472"/>
                    <a:pt x="56073" y="1448"/>
                    <a:pt x="56092" y="1407"/>
                  </a:cubicBezTo>
                  <a:cubicBezTo>
                    <a:pt x="56110" y="1444"/>
                    <a:pt x="56117" y="1460"/>
                    <a:pt x="56123" y="1475"/>
                  </a:cubicBezTo>
                  <a:cubicBezTo>
                    <a:pt x="56159" y="1465"/>
                    <a:pt x="56189" y="1456"/>
                    <a:pt x="56222" y="1446"/>
                  </a:cubicBezTo>
                  <a:cubicBezTo>
                    <a:pt x="56244" y="1473"/>
                    <a:pt x="56260" y="1494"/>
                    <a:pt x="56290" y="1532"/>
                  </a:cubicBezTo>
                  <a:cubicBezTo>
                    <a:pt x="56326" y="1496"/>
                    <a:pt x="56347" y="1476"/>
                    <a:pt x="56367" y="1456"/>
                  </a:cubicBezTo>
                  <a:cubicBezTo>
                    <a:pt x="56420" y="1469"/>
                    <a:pt x="56473" y="1482"/>
                    <a:pt x="56537" y="1498"/>
                  </a:cubicBezTo>
                  <a:cubicBezTo>
                    <a:pt x="56566" y="1476"/>
                    <a:pt x="56593" y="1456"/>
                    <a:pt x="56616" y="1438"/>
                  </a:cubicBezTo>
                  <a:cubicBezTo>
                    <a:pt x="56601" y="1432"/>
                    <a:pt x="56591" y="1425"/>
                    <a:pt x="56578" y="1419"/>
                  </a:cubicBezTo>
                  <a:cubicBezTo>
                    <a:pt x="56584" y="1416"/>
                    <a:pt x="56588" y="1413"/>
                    <a:pt x="56594" y="1410"/>
                  </a:cubicBezTo>
                  <a:cubicBezTo>
                    <a:pt x="56603" y="1418"/>
                    <a:pt x="56613" y="1426"/>
                    <a:pt x="56623" y="1434"/>
                  </a:cubicBezTo>
                  <a:cubicBezTo>
                    <a:pt x="56621" y="1435"/>
                    <a:pt x="56618" y="1437"/>
                    <a:pt x="56616" y="1438"/>
                  </a:cubicBezTo>
                  <a:cubicBezTo>
                    <a:pt x="56660" y="1428"/>
                    <a:pt x="56703" y="1419"/>
                    <a:pt x="56757" y="1409"/>
                  </a:cubicBezTo>
                  <a:lnTo>
                    <a:pt x="56757" y="1409"/>
                  </a:lnTo>
                  <a:cubicBezTo>
                    <a:pt x="56732" y="1443"/>
                    <a:pt x="56718" y="1465"/>
                    <a:pt x="56688" y="1503"/>
                  </a:cubicBezTo>
                  <a:cubicBezTo>
                    <a:pt x="56772" y="1479"/>
                    <a:pt x="56825" y="1465"/>
                    <a:pt x="56841" y="1460"/>
                  </a:cubicBezTo>
                  <a:cubicBezTo>
                    <a:pt x="56927" y="1468"/>
                    <a:pt x="56977" y="1472"/>
                    <a:pt x="57030" y="1476"/>
                  </a:cubicBezTo>
                  <a:cubicBezTo>
                    <a:pt x="57032" y="1450"/>
                    <a:pt x="57034" y="1435"/>
                    <a:pt x="57032" y="1423"/>
                  </a:cubicBezTo>
                  <a:cubicBezTo>
                    <a:pt x="57019" y="1418"/>
                    <a:pt x="57007" y="1411"/>
                    <a:pt x="56996" y="1405"/>
                  </a:cubicBezTo>
                  <a:lnTo>
                    <a:pt x="56996" y="1405"/>
                  </a:lnTo>
                  <a:cubicBezTo>
                    <a:pt x="57001" y="1403"/>
                    <a:pt x="57006" y="1400"/>
                    <a:pt x="57010" y="1397"/>
                  </a:cubicBezTo>
                  <a:cubicBezTo>
                    <a:pt x="57021" y="1406"/>
                    <a:pt x="57031" y="1413"/>
                    <a:pt x="57041" y="1421"/>
                  </a:cubicBezTo>
                  <a:cubicBezTo>
                    <a:pt x="57037" y="1423"/>
                    <a:pt x="57034" y="1425"/>
                    <a:pt x="57034" y="1425"/>
                  </a:cubicBezTo>
                  <a:cubicBezTo>
                    <a:pt x="57059" y="1434"/>
                    <a:pt x="57083" y="1443"/>
                    <a:pt x="57097" y="1448"/>
                  </a:cubicBezTo>
                  <a:cubicBezTo>
                    <a:pt x="57147" y="1431"/>
                    <a:pt x="57194" y="1413"/>
                    <a:pt x="57256" y="1393"/>
                  </a:cubicBezTo>
                  <a:cubicBezTo>
                    <a:pt x="57262" y="1434"/>
                    <a:pt x="57266" y="1460"/>
                    <a:pt x="57269" y="1484"/>
                  </a:cubicBezTo>
                  <a:cubicBezTo>
                    <a:pt x="57289" y="1489"/>
                    <a:pt x="57308" y="1491"/>
                    <a:pt x="57325" y="1491"/>
                  </a:cubicBezTo>
                  <a:cubicBezTo>
                    <a:pt x="57420" y="1491"/>
                    <a:pt x="57478" y="1424"/>
                    <a:pt x="57586" y="1424"/>
                  </a:cubicBezTo>
                  <a:cubicBezTo>
                    <a:pt x="57593" y="1424"/>
                    <a:pt x="57600" y="1424"/>
                    <a:pt x="57608" y="1425"/>
                  </a:cubicBezTo>
                  <a:cubicBezTo>
                    <a:pt x="57617" y="1437"/>
                    <a:pt x="57631" y="1457"/>
                    <a:pt x="57668" y="1504"/>
                  </a:cubicBezTo>
                  <a:cubicBezTo>
                    <a:pt x="57708" y="1463"/>
                    <a:pt x="57730" y="1441"/>
                    <a:pt x="57749" y="1422"/>
                  </a:cubicBezTo>
                  <a:cubicBezTo>
                    <a:pt x="57775" y="1435"/>
                    <a:pt x="57787" y="1441"/>
                    <a:pt x="57808" y="1450"/>
                  </a:cubicBezTo>
                  <a:cubicBezTo>
                    <a:pt x="57820" y="1415"/>
                    <a:pt x="57828" y="1390"/>
                    <a:pt x="57839" y="1360"/>
                  </a:cubicBezTo>
                  <a:cubicBezTo>
                    <a:pt x="57870" y="1381"/>
                    <a:pt x="57890" y="1396"/>
                    <a:pt x="57911" y="1409"/>
                  </a:cubicBezTo>
                  <a:cubicBezTo>
                    <a:pt x="57895" y="1421"/>
                    <a:pt x="57880" y="1431"/>
                    <a:pt x="57856" y="1448"/>
                  </a:cubicBezTo>
                  <a:cubicBezTo>
                    <a:pt x="57917" y="1450"/>
                    <a:pt x="57952" y="1451"/>
                    <a:pt x="57987" y="1451"/>
                  </a:cubicBezTo>
                  <a:cubicBezTo>
                    <a:pt x="57999" y="1432"/>
                    <a:pt x="58011" y="1418"/>
                    <a:pt x="58023" y="1398"/>
                  </a:cubicBezTo>
                  <a:cubicBezTo>
                    <a:pt x="58046" y="1401"/>
                    <a:pt x="58067" y="1404"/>
                    <a:pt x="58093" y="1407"/>
                  </a:cubicBezTo>
                  <a:cubicBezTo>
                    <a:pt x="58079" y="1423"/>
                    <a:pt x="58067" y="1435"/>
                    <a:pt x="58042" y="1463"/>
                  </a:cubicBezTo>
                  <a:cubicBezTo>
                    <a:pt x="58148" y="1451"/>
                    <a:pt x="58236" y="1440"/>
                    <a:pt x="58315" y="1429"/>
                  </a:cubicBezTo>
                  <a:cubicBezTo>
                    <a:pt x="58329" y="1410"/>
                    <a:pt x="58337" y="1397"/>
                    <a:pt x="58343" y="1388"/>
                  </a:cubicBezTo>
                  <a:cubicBezTo>
                    <a:pt x="58386" y="1400"/>
                    <a:pt x="58417" y="1409"/>
                    <a:pt x="58446" y="1418"/>
                  </a:cubicBezTo>
                  <a:cubicBezTo>
                    <a:pt x="58464" y="1391"/>
                    <a:pt x="58474" y="1376"/>
                    <a:pt x="58488" y="1357"/>
                  </a:cubicBezTo>
                  <a:cubicBezTo>
                    <a:pt x="58521" y="1379"/>
                    <a:pt x="58551" y="1398"/>
                    <a:pt x="58589" y="1422"/>
                  </a:cubicBezTo>
                  <a:cubicBezTo>
                    <a:pt x="58602" y="1391"/>
                    <a:pt x="58614" y="1363"/>
                    <a:pt x="58627" y="1331"/>
                  </a:cubicBezTo>
                  <a:cubicBezTo>
                    <a:pt x="58664" y="1354"/>
                    <a:pt x="58696" y="1372"/>
                    <a:pt x="58727" y="1372"/>
                  </a:cubicBezTo>
                  <a:cubicBezTo>
                    <a:pt x="58749" y="1372"/>
                    <a:pt x="58770" y="1363"/>
                    <a:pt x="58792" y="1341"/>
                  </a:cubicBezTo>
                  <a:cubicBezTo>
                    <a:pt x="58777" y="1335"/>
                    <a:pt x="58766" y="1329"/>
                    <a:pt x="58754" y="1322"/>
                  </a:cubicBezTo>
                  <a:cubicBezTo>
                    <a:pt x="58760" y="1319"/>
                    <a:pt x="58764" y="1316"/>
                    <a:pt x="58770" y="1313"/>
                  </a:cubicBezTo>
                  <a:cubicBezTo>
                    <a:pt x="58779" y="1322"/>
                    <a:pt x="58789" y="1329"/>
                    <a:pt x="58799" y="1338"/>
                  </a:cubicBezTo>
                  <a:cubicBezTo>
                    <a:pt x="58797" y="1339"/>
                    <a:pt x="58795" y="1341"/>
                    <a:pt x="58793" y="1341"/>
                  </a:cubicBezTo>
                  <a:lnTo>
                    <a:pt x="58793" y="1341"/>
                  </a:lnTo>
                  <a:cubicBezTo>
                    <a:pt x="58835" y="1335"/>
                    <a:pt x="58876" y="1329"/>
                    <a:pt x="58922" y="1325"/>
                  </a:cubicBezTo>
                  <a:cubicBezTo>
                    <a:pt x="58944" y="1347"/>
                    <a:pt x="58977" y="1350"/>
                    <a:pt x="59022" y="1350"/>
                  </a:cubicBezTo>
                  <a:cubicBezTo>
                    <a:pt x="59040" y="1350"/>
                    <a:pt x="59059" y="1349"/>
                    <a:pt x="59079" y="1349"/>
                  </a:cubicBezTo>
                  <a:cubicBezTo>
                    <a:pt x="59099" y="1349"/>
                    <a:pt x="59120" y="1350"/>
                    <a:pt x="59142" y="1351"/>
                  </a:cubicBezTo>
                  <a:cubicBezTo>
                    <a:pt x="59148" y="1344"/>
                    <a:pt x="59166" y="1318"/>
                    <a:pt x="59182" y="1294"/>
                  </a:cubicBezTo>
                  <a:cubicBezTo>
                    <a:pt x="59216" y="1332"/>
                    <a:pt x="59241" y="1359"/>
                    <a:pt x="59266" y="1387"/>
                  </a:cubicBezTo>
                  <a:cubicBezTo>
                    <a:pt x="59307" y="1366"/>
                    <a:pt x="59341" y="1348"/>
                    <a:pt x="59384" y="1325"/>
                  </a:cubicBezTo>
                  <a:cubicBezTo>
                    <a:pt x="59426" y="1326"/>
                    <a:pt x="59478" y="1329"/>
                    <a:pt x="59526" y="1331"/>
                  </a:cubicBezTo>
                  <a:cubicBezTo>
                    <a:pt x="59534" y="1312"/>
                    <a:pt x="59539" y="1300"/>
                    <a:pt x="59545" y="1288"/>
                  </a:cubicBezTo>
                  <a:cubicBezTo>
                    <a:pt x="59601" y="1281"/>
                    <a:pt x="59654" y="1273"/>
                    <a:pt x="59759" y="1260"/>
                  </a:cubicBezTo>
                  <a:cubicBezTo>
                    <a:pt x="59760" y="1265"/>
                    <a:pt x="59770" y="1293"/>
                    <a:pt x="59784" y="1331"/>
                  </a:cubicBezTo>
                  <a:cubicBezTo>
                    <a:pt x="59832" y="1285"/>
                    <a:pt x="59860" y="1260"/>
                    <a:pt x="59885" y="1235"/>
                  </a:cubicBezTo>
                  <a:cubicBezTo>
                    <a:pt x="59921" y="1257"/>
                    <a:pt x="59956" y="1279"/>
                    <a:pt x="59996" y="1304"/>
                  </a:cubicBezTo>
                  <a:cubicBezTo>
                    <a:pt x="60047" y="1279"/>
                    <a:pt x="60087" y="1259"/>
                    <a:pt x="60129" y="1238"/>
                  </a:cubicBezTo>
                  <a:cubicBezTo>
                    <a:pt x="60163" y="1251"/>
                    <a:pt x="60193" y="1263"/>
                    <a:pt x="60237" y="1279"/>
                  </a:cubicBezTo>
                  <a:cubicBezTo>
                    <a:pt x="60301" y="1244"/>
                    <a:pt x="60380" y="1225"/>
                    <a:pt x="60474" y="1225"/>
                  </a:cubicBezTo>
                  <a:cubicBezTo>
                    <a:pt x="60504" y="1225"/>
                    <a:pt x="60536" y="1227"/>
                    <a:pt x="60569" y="1231"/>
                  </a:cubicBezTo>
                  <a:cubicBezTo>
                    <a:pt x="60549" y="1192"/>
                    <a:pt x="60537" y="1170"/>
                    <a:pt x="60516" y="1132"/>
                  </a:cubicBezTo>
                  <a:lnTo>
                    <a:pt x="60516" y="1132"/>
                  </a:lnTo>
                  <a:cubicBezTo>
                    <a:pt x="60600" y="1159"/>
                    <a:pt x="60665" y="1179"/>
                    <a:pt x="60728" y="1198"/>
                  </a:cubicBezTo>
                  <a:cubicBezTo>
                    <a:pt x="60746" y="1182"/>
                    <a:pt x="60747" y="1149"/>
                    <a:pt x="60783" y="1149"/>
                  </a:cubicBezTo>
                  <a:cubicBezTo>
                    <a:pt x="60795" y="1149"/>
                    <a:pt x="60810" y="1152"/>
                    <a:pt x="60830" y="1160"/>
                  </a:cubicBezTo>
                  <a:cubicBezTo>
                    <a:pt x="60833" y="1185"/>
                    <a:pt x="60839" y="1210"/>
                    <a:pt x="60843" y="1242"/>
                  </a:cubicBezTo>
                  <a:cubicBezTo>
                    <a:pt x="60877" y="1219"/>
                    <a:pt x="60902" y="1201"/>
                    <a:pt x="60927" y="1184"/>
                  </a:cubicBezTo>
                  <a:cubicBezTo>
                    <a:pt x="60950" y="1173"/>
                    <a:pt x="60974" y="1163"/>
                    <a:pt x="61002" y="1151"/>
                  </a:cubicBezTo>
                  <a:cubicBezTo>
                    <a:pt x="61018" y="1179"/>
                    <a:pt x="61027" y="1195"/>
                    <a:pt x="61052" y="1240"/>
                  </a:cubicBezTo>
                  <a:cubicBezTo>
                    <a:pt x="61067" y="1173"/>
                    <a:pt x="61074" y="1138"/>
                    <a:pt x="61083" y="1097"/>
                  </a:cubicBezTo>
                  <a:cubicBezTo>
                    <a:pt x="61109" y="1113"/>
                    <a:pt x="61125" y="1123"/>
                    <a:pt x="61165" y="1148"/>
                  </a:cubicBezTo>
                  <a:cubicBezTo>
                    <a:pt x="61187" y="1125"/>
                    <a:pt x="61209" y="1100"/>
                    <a:pt x="61246" y="1059"/>
                  </a:cubicBezTo>
                  <a:cubicBezTo>
                    <a:pt x="61253" y="1110"/>
                    <a:pt x="61258" y="1137"/>
                    <a:pt x="61261" y="1159"/>
                  </a:cubicBezTo>
                  <a:cubicBezTo>
                    <a:pt x="61293" y="1140"/>
                    <a:pt x="61326" y="1122"/>
                    <a:pt x="61356" y="1104"/>
                  </a:cubicBezTo>
                  <a:cubicBezTo>
                    <a:pt x="61401" y="1132"/>
                    <a:pt x="61430" y="1151"/>
                    <a:pt x="61461" y="1172"/>
                  </a:cubicBezTo>
                  <a:cubicBezTo>
                    <a:pt x="61480" y="1151"/>
                    <a:pt x="61496" y="1134"/>
                    <a:pt x="61515" y="1112"/>
                  </a:cubicBezTo>
                  <a:cubicBezTo>
                    <a:pt x="61583" y="1138"/>
                    <a:pt x="61649" y="1154"/>
                    <a:pt x="61722" y="1154"/>
                  </a:cubicBezTo>
                  <a:cubicBezTo>
                    <a:pt x="61752" y="1154"/>
                    <a:pt x="61784" y="1151"/>
                    <a:pt x="61817" y="1145"/>
                  </a:cubicBezTo>
                  <a:cubicBezTo>
                    <a:pt x="61798" y="1113"/>
                    <a:pt x="61788" y="1092"/>
                    <a:pt x="61767" y="1056"/>
                  </a:cubicBezTo>
                  <a:lnTo>
                    <a:pt x="61767" y="1056"/>
                  </a:lnTo>
                  <a:cubicBezTo>
                    <a:pt x="61838" y="1079"/>
                    <a:pt x="61880" y="1092"/>
                    <a:pt x="61932" y="1110"/>
                  </a:cubicBezTo>
                  <a:cubicBezTo>
                    <a:pt x="61948" y="1075"/>
                    <a:pt x="61960" y="1045"/>
                    <a:pt x="61971" y="1017"/>
                  </a:cubicBezTo>
                  <a:cubicBezTo>
                    <a:pt x="62043" y="1032"/>
                    <a:pt x="62102" y="1047"/>
                    <a:pt x="62160" y="1060"/>
                  </a:cubicBezTo>
                  <a:cubicBezTo>
                    <a:pt x="62180" y="1034"/>
                    <a:pt x="62192" y="1017"/>
                    <a:pt x="62204" y="1001"/>
                  </a:cubicBezTo>
                  <a:cubicBezTo>
                    <a:pt x="62238" y="1014"/>
                    <a:pt x="62271" y="1033"/>
                    <a:pt x="62308" y="1033"/>
                  </a:cubicBezTo>
                  <a:cubicBezTo>
                    <a:pt x="62326" y="1033"/>
                    <a:pt x="62346" y="1029"/>
                    <a:pt x="62367" y="1016"/>
                  </a:cubicBezTo>
                  <a:cubicBezTo>
                    <a:pt x="62352" y="1004"/>
                    <a:pt x="62342" y="995"/>
                    <a:pt x="62323" y="979"/>
                  </a:cubicBezTo>
                  <a:cubicBezTo>
                    <a:pt x="62331" y="978"/>
                    <a:pt x="62338" y="978"/>
                    <a:pt x="62345" y="978"/>
                  </a:cubicBezTo>
                  <a:cubicBezTo>
                    <a:pt x="62391" y="978"/>
                    <a:pt x="62431" y="991"/>
                    <a:pt x="62473" y="991"/>
                  </a:cubicBezTo>
                  <a:cubicBezTo>
                    <a:pt x="62490" y="991"/>
                    <a:pt x="62507" y="989"/>
                    <a:pt x="62525" y="984"/>
                  </a:cubicBezTo>
                  <a:cubicBezTo>
                    <a:pt x="62555" y="974"/>
                    <a:pt x="62591" y="972"/>
                    <a:pt x="62629" y="972"/>
                  </a:cubicBezTo>
                  <a:cubicBezTo>
                    <a:pt x="62652" y="972"/>
                    <a:pt x="62677" y="972"/>
                    <a:pt x="62701" y="972"/>
                  </a:cubicBezTo>
                  <a:cubicBezTo>
                    <a:pt x="62711" y="972"/>
                    <a:pt x="62722" y="972"/>
                    <a:pt x="62732" y="972"/>
                  </a:cubicBezTo>
                  <a:cubicBezTo>
                    <a:pt x="62722" y="967"/>
                    <a:pt x="62713" y="963"/>
                    <a:pt x="62704" y="960"/>
                  </a:cubicBezTo>
                  <a:cubicBezTo>
                    <a:pt x="62736" y="957"/>
                    <a:pt x="62767" y="954"/>
                    <a:pt x="62781" y="953"/>
                  </a:cubicBezTo>
                  <a:cubicBezTo>
                    <a:pt x="62753" y="903"/>
                    <a:pt x="62729" y="864"/>
                    <a:pt x="62701" y="817"/>
                  </a:cubicBezTo>
                  <a:lnTo>
                    <a:pt x="62701" y="817"/>
                  </a:lnTo>
                  <a:cubicBezTo>
                    <a:pt x="62745" y="819"/>
                    <a:pt x="62766" y="820"/>
                    <a:pt x="62782" y="820"/>
                  </a:cubicBezTo>
                  <a:cubicBezTo>
                    <a:pt x="62803" y="860"/>
                    <a:pt x="62822" y="898"/>
                    <a:pt x="62835" y="928"/>
                  </a:cubicBezTo>
                  <a:cubicBezTo>
                    <a:pt x="62912" y="916"/>
                    <a:pt x="62964" y="909"/>
                    <a:pt x="63017" y="901"/>
                  </a:cubicBezTo>
                  <a:cubicBezTo>
                    <a:pt x="63029" y="885"/>
                    <a:pt x="63040" y="870"/>
                    <a:pt x="63042" y="864"/>
                  </a:cubicBezTo>
                  <a:cubicBezTo>
                    <a:pt x="63137" y="854"/>
                    <a:pt x="63215" y="845"/>
                    <a:pt x="63291" y="833"/>
                  </a:cubicBezTo>
                  <a:cubicBezTo>
                    <a:pt x="63365" y="823"/>
                    <a:pt x="63424" y="806"/>
                    <a:pt x="63476" y="763"/>
                  </a:cubicBezTo>
                  <a:cubicBezTo>
                    <a:pt x="63513" y="733"/>
                    <a:pt x="63618" y="735"/>
                    <a:pt x="63697" y="723"/>
                  </a:cubicBezTo>
                  <a:cubicBezTo>
                    <a:pt x="63705" y="645"/>
                    <a:pt x="63710" y="576"/>
                    <a:pt x="63716" y="507"/>
                  </a:cubicBezTo>
                  <a:cubicBezTo>
                    <a:pt x="63768" y="532"/>
                    <a:pt x="63810" y="554"/>
                    <a:pt x="63855" y="575"/>
                  </a:cubicBezTo>
                  <a:cubicBezTo>
                    <a:pt x="63828" y="477"/>
                    <a:pt x="64068" y="454"/>
                    <a:pt x="63972" y="344"/>
                  </a:cubicBezTo>
                  <a:cubicBezTo>
                    <a:pt x="63962" y="338"/>
                    <a:pt x="63927" y="323"/>
                    <a:pt x="63888" y="304"/>
                  </a:cubicBezTo>
                  <a:cubicBezTo>
                    <a:pt x="63866" y="330"/>
                    <a:pt x="63850" y="349"/>
                    <a:pt x="63821" y="383"/>
                  </a:cubicBezTo>
                  <a:cubicBezTo>
                    <a:pt x="63816" y="330"/>
                    <a:pt x="63812" y="292"/>
                    <a:pt x="63808" y="246"/>
                  </a:cubicBezTo>
                  <a:cubicBezTo>
                    <a:pt x="63775" y="264"/>
                    <a:pt x="63750" y="273"/>
                    <a:pt x="63743" y="285"/>
                  </a:cubicBezTo>
                  <a:cubicBezTo>
                    <a:pt x="63730" y="304"/>
                    <a:pt x="63728" y="327"/>
                    <a:pt x="63718" y="349"/>
                  </a:cubicBezTo>
                  <a:cubicBezTo>
                    <a:pt x="63716" y="354"/>
                    <a:pt x="63697" y="355"/>
                    <a:pt x="63669" y="363"/>
                  </a:cubicBezTo>
                  <a:cubicBezTo>
                    <a:pt x="63672" y="322"/>
                    <a:pt x="63675" y="286"/>
                    <a:pt x="63678" y="254"/>
                  </a:cubicBezTo>
                  <a:cubicBezTo>
                    <a:pt x="63643" y="248"/>
                    <a:pt x="63621" y="244"/>
                    <a:pt x="63596" y="239"/>
                  </a:cubicBezTo>
                  <a:cubicBezTo>
                    <a:pt x="63594" y="204"/>
                    <a:pt x="63593" y="167"/>
                    <a:pt x="63591" y="132"/>
                  </a:cubicBezTo>
                  <a:cubicBezTo>
                    <a:pt x="63584" y="132"/>
                    <a:pt x="63575" y="132"/>
                    <a:pt x="63568" y="130"/>
                  </a:cubicBezTo>
                  <a:cubicBezTo>
                    <a:pt x="63556" y="160"/>
                    <a:pt x="63544" y="188"/>
                    <a:pt x="63521" y="248"/>
                  </a:cubicBezTo>
                  <a:cubicBezTo>
                    <a:pt x="63509" y="189"/>
                    <a:pt x="63503" y="163"/>
                    <a:pt x="63496" y="127"/>
                  </a:cubicBezTo>
                  <a:cubicBezTo>
                    <a:pt x="63437" y="107"/>
                    <a:pt x="63371" y="83"/>
                    <a:pt x="63304" y="61"/>
                  </a:cubicBezTo>
                  <a:cubicBezTo>
                    <a:pt x="63282" y="89"/>
                    <a:pt x="63269" y="107"/>
                    <a:pt x="63257" y="123"/>
                  </a:cubicBezTo>
                  <a:cubicBezTo>
                    <a:pt x="63126" y="108"/>
                    <a:pt x="63165" y="42"/>
                    <a:pt x="63132" y="2"/>
                  </a:cubicBezTo>
                  <a:cubicBezTo>
                    <a:pt x="63110" y="2"/>
                    <a:pt x="63095" y="2"/>
                    <a:pt x="6307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 name="Google Shape;249;p28"/>
            <p:cNvSpPr/>
            <p:nvPr/>
          </p:nvSpPr>
          <p:spPr>
            <a:xfrm>
              <a:off x="3215625" y="1847650"/>
              <a:ext cx="5250" cy="2100"/>
            </a:xfrm>
            <a:custGeom>
              <a:rect b="b" l="l" r="r" t="t"/>
              <a:pathLst>
                <a:path extrusionOk="0" h="84" w="210">
                  <a:moveTo>
                    <a:pt x="157" y="1"/>
                  </a:moveTo>
                  <a:cubicBezTo>
                    <a:pt x="121" y="2"/>
                    <a:pt x="74" y="7"/>
                    <a:pt x="1" y="11"/>
                  </a:cubicBezTo>
                  <a:cubicBezTo>
                    <a:pt x="43" y="46"/>
                    <a:pt x="67" y="67"/>
                    <a:pt x="86" y="83"/>
                  </a:cubicBezTo>
                  <a:cubicBezTo>
                    <a:pt x="133" y="70"/>
                    <a:pt x="171" y="60"/>
                    <a:pt x="210" y="49"/>
                  </a:cubicBezTo>
                  <a:cubicBezTo>
                    <a:pt x="193" y="35"/>
                    <a:pt x="179" y="21"/>
                    <a:pt x="15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 name="Google Shape;250;p28"/>
            <p:cNvSpPr/>
            <p:nvPr/>
          </p:nvSpPr>
          <p:spPr>
            <a:xfrm>
              <a:off x="4459750" y="1813600"/>
              <a:ext cx="3900" cy="2925"/>
            </a:xfrm>
            <a:custGeom>
              <a:rect b="b" l="l" r="r" t="t"/>
              <a:pathLst>
                <a:path extrusionOk="0" h="117" w="156">
                  <a:moveTo>
                    <a:pt x="0" y="0"/>
                  </a:moveTo>
                  <a:cubicBezTo>
                    <a:pt x="32" y="48"/>
                    <a:pt x="54" y="80"/>
                    <a:pt x="81" y="117"/>
                  </a:cubicBezTo>
                  <a:cubicBezTo>
                    <a:pt x="127" y="84"/>
                    <a:pt x="77" y="31"/>
                    <a:pt x="156" y="17"/>
                  </a:cubicBezTo>
                  <a:cubicBezTo>
                    <a:pt x="152" y="14"/>
                    <a:pt x="147" y="11"/>
                    <a:pt x="138" y="5"/>
                  </a:cubicBezTo>
                  <a:cubicBezTo>
                    <a:pt x="106" y="3"/>
                    <a:pt x="71" y="2"/>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 name="Google Shape;251;p28"/>
            <p:cNvSpPr/>
            <p:nvPr/>
          </p:nvSpPr>
          <p:spPr>
            <a:xfrm>
              <a:off x="4457875" y="1825525"/>
              <a:ext cx="4175" cy="1525"/>
            </a:xfrm>
            <a:custGeom>
              <a:rect b="b" l="l" r="r" t="t"/>
              <a:pathLst>
                <a:path extrusionOk="0" h="61" w="167">
                  <a:moveTo>
                    <a:pt x="0" y="0"/>
                  </a:moveTo>
                  <a:cubicBezTo>
                    <a:pt x="6" y="30"/>
                    <a:pt x="9" y="43"/>
                    <a:pt x="12" y="60"/>
                  </a:cubicBezTo>
                  <a:lnTo>
                    <a:pt x="166" y="60"/>
                  </a:lnTo>
                  <a:cubicBezTo>
                    <a:pt x="102" y="37"/>
                    <a:pt x="62" y="22"/>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 name="Google Shape;252;p28"/>
            <p:cNvSpPr/>
            <p:nvPr/>
          </p:nvSpPr>
          <p:spPr>
            <a:xfrm>
              <a:off x="4385850" y="1839600"/>
              <a:ext cx="2400" cy="1475"/>
            </a:xfrm>
            <a:custGeom>
              <a:rect b="b" l="l" r="r" t="t"/>
              <a:pathLst>
                <a:path extrusionOk="0" h="59" w="96">
                  <a:moveTo>
                    <a:pt x="28" y="1"/>
                  </a:moveTo>
                  <a:lnTo>
                    <a:pt x="28" y="1"/>
                  </a:lnTo>
                  <a:cubicBezTo>
                    <a:pt x="33" y="21"/>
                    <a:pt x="0" y="54"/>
                    <a:pt x="69" y="58"/>
                  </a:cubicBezTo>
                  <a:cubicBezTo>
                    <a:pt x="64" y="37"/>
                    <a:pt x="96" y="5"/>
                    <a:pt x="2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 name="Google Shape;253;p28"/>
            <p:cNvSpPr/>
            <p:nvPr/>
          </p:nvSpPr>
          <p:spPr>
            <a:xfrm>
              <a:off x="2922975" y="1816500"/>
              <a:ext cx="2300" cy="775"/>
            </a:xfrm>
            <a:custGeom>
              <a:rect b="b" l="l" r="r" t="t"/>
              <a:pathLst>
                <a:path extrusionOk="0" h="31" w="92">
                  <a:moveTo>
                    <a:pt x="60" y="1"/>
                  </a:moveTo>
                  <a:cubicBezTo>
                    <a:pt x="40" y="10"/>
                    <a:pt x="19" y="18"/>
                    <a:pt x="0" y="27"/>
                  </a:cubicBezTo>
                  <a:cubicBezTo>
                    <a:pt x="31" y="29"/>
                    <a:pt x="60" y="30"/>
                    <a:pt x="91" y="30"/>
                  </a:cubicBezTo>
                  <a:cubicBezTo>
                    <a:pt x="81" y="21"/>
                    <a:pt x="71" y="11"/>
                    <a:pt x="6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 name="Google Shape;254;p28"/>
            <p:cNvSpPr/>
            <p:nvPr/>
          </p:nvSpPr>
          <p:spPr>
            <a:xfrm>
              <a:off x="4445000" y="1831575"/>
              <a:ext cx="725" cy="1475"/>
            </a:xfrm>
            <a:custGeom>
              <a:rect b="b" l="l" r="r" t="t"/>
              <a:pathLst>
                <a:path extrusionOk="0" h="59" w="29">
                  <a:moveTo>
                    <a:pt x="6" y="1"/>
                  </a:moveTo>
                  <a:cubicBezTo>
                    <a:pt x="5" y="20"/>
                    <a:pt x="2" y="38"/>
                    <a:pt x="0" y="57"/>
                  </a:cubicBezTo>
                  <a:cubicBezTo>
                    <a:pt x="9" y="58"/>
                    <a:pt x="16" y="58"/>
                    <a:pt x="24" y="58"/>
                  </a:cubicBezTo>
                  <a:cubicBezTo>
                    <a:pt x="25" y="39"/>
                    <a:pt x="27" y="20"/>
                    <a:pt x="2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 name="Google Shape;255;p28"/>
            <p:cNvSpPr/>
            <p:nvPr/>
          </p:nvSpPr>
          <p:spPr>
            <a:xfrm>
              <a:off x="2987850" y="1812350"/>
              <a:ext cx="2300" cy="650"/>
            </a:xfrm>
            <a:custGeom>
              <a:rect b="b" l="l" r="r" t="t"/>
              <a:pathLst>
                <a:path extrusionOk="0" h="26" w="92">
                  <a:moveTo>
                    <a:pt x="90" y="0"/>
                  </a:moveTo>
                  <a:cubicBezTo>
                    <a:pt x="61" y="0"/>
                    <a:pt x="31" y="0"/>
                    <a:pt x="2" y="2"/>
                  </a:cubicBezTo>
                  <a:cubicBezTo>
                    <a:pt x="0" y="9"/>
                    <a:pt x="0" y="18"/>
                    <a:pt x="2" y="25"/>
                  </a:cubicBezTo>
                  <a:cubicBezTo>
                    <a:pt x="31" y="24"/>
                    <a:pt x="62" y="21"/>
                    <a:pt x="92" y="18"/>
                  </a:cubicBezTo>
                  <a:cubicBezTo>
                    <a:pt x="92" y="12"/>
                    <a:pt x="90" y="6"/>
                    <a:pt x="9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 name="Google Shape;256;p28"/>
            <p:cNvSpPr/>
            <p:nvPr/>
          </p:nvSpPr>
          <p:spPr>
            <a:xfrm>
              <a:off x="3344300" y="1847325"/>
              <a:ext cx="1375" cy="1750"/>
            </a:xfrm>
            <a:custGeom>
              <a:rect b="b" l="l" r="r" t="t"/>
              <a:pathLst>
                <a:path extrusionOk="0" h="70" w="55">
                  <a:moveTo>
                    <a:pt x="54" y="1"/>
                  </a:moveTo>
                  <a:cubicBezTo>
                    <a:pt x="18" y="20"/>
                    <a:pt x="0" y="24"/>
                    <a:pt x="0" y="29"/>
                  </a:cubicBezTo>
                  <a:cubicBezTo>
                    <a:pt x="3" y="42"/>
                    <a:pt x="10" y="55"/>
                    <a:pt x="16" y="70"/>
                  </a:cubicBezTo>
                  <a:cubicBezTo>
                    <a:pt x="26" y="52"/>
                    <a:pt x="35" y="36"/>
                    <a:pt x="54" y="2"/>
                  </a:cubicBezTo>
                  <a:lnTo>
                    <a:pt x="5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 name="Google Shape;257;p28"/>
            <p:cNvSpPr/>
            <p:nvPr/>
          </p:nvSpPr>
          <p:spPr>
            <a:xfrm>
              <a:off x="3060200" y="1854725"/>
              <a:ext cx="2375" cy="425"/>
            </a:xfrm>
            <a:custGeom>
              <a:rect b="b" l="l" r="r" t="t"/>
              <a:pathLst>
                <a:path extrusionOk="0" h="17" w="95">
                  <a:moveTo>
                    <a:pt x="3" y="0"/>
                  </a:moveTo>
                  <a:cubicBezTo>
                    <a:pt x="2" y="5"/>
                    <a:pt x="2" y="9"/>
                    <a:pt x="0" y="14"/>
                  </a:cubicBezTo>
                  <a:cubicBezTo>
                    <a:pt x="31" y="15"/>
                    <a:pt x="62" y="17"/>
                    <a:pt x="93" y="17"/>
                  </a:cubicBezTo>
                  <a:cubicBezTo>
                    <a:pt x="93" y="12"/>
                    <a:pt x="94" y="8"/>
                    <a:pt x="94" y="3"/>
                  </a:cubicBezTo>
                  <a:cubicBezTo>
                    <a:pt x="63" y="2"/>
                    <a:pt x="33" y="0"/>
                    <a:pt x="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 name="Google Shape;258;p28"/>
            <p:cNvSpPr/>
            <p:nvPr/>
          </p:nvSpPr>
          <p:spPr>
            <a:xfrm>
              <a:off x="3751050" y="1849050"/>
              <a:ext cx="725" cy="1475"/>
            </a:xfrm>
            <a:custGeom>
              <a:rect b="b" l="l" r="r" t="t"/>
              <a:pathLst>
                <a:path extrusionOk="0" h="59" w="29">
                  <a:moveTo>
                    <a:pt x="5" y="1"/>
                  </a:moveTo>
                  <a:cubicBezTo>
                    <a:pt x="3" y="20"/>
                    <a:pt x="2" y="39"/>
                    <a:pt x="0" y="58"/>
                  </a:cubicBezTo>
                  <a:lnTo>
                    <a:pt x="24" y="58"/>
                  </a:lnTo>
                  <a:cubicBezTo>
                    <a:pt x="25" y="39"/>
                    <a:pt x="27" y="20"/>
                    <a:pt x="2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 name="Google Shape;259;p28"/>
            <p:cNvSpPr/>
            <p:nvPr/>
          </p:nvSpPr>
          <p:spPr>
            <a:xfrm>
              <a:off x="3918250" y="1818350"/>
              <a:ext cx="2350" cy="750"/>
            </a:xfrm>
            <a:custGeom>
              <a:rect b="b" l="l" r="r" t="t"/>
              <a:pathLst>
                <a:path extrusionOk="0" h="30" w="94">
                  <a:moveTo>
                    <a:pt x="61" y="0"/>
                  </a:moveTo>
                  <a:cubicBezTo>
                    <a:pt x="40" y="9"/>
                    <a:pt x="21" y="18"/>
                    <a:pt x="1" y="27"/>
                  </a:cubicBezTo>
                  <a:cubicBezTo>
                    <a:pt x="31" y="27"/>
                    <a:pt x="62" y="28"/>
                    <a:pt x="93" y="30"/>
                  </a:cubicBezTo>
                  <a:cubicBezTo>
                    <a:pt x="81" y="19"/>
                    <a:pt x="71" y="9"/>
                    <a:pt x="6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 name="Google Shape;260;p28"/>
            <p:cNvSpPr/>
            <p:nvPr/>
          </p:nvSpPr>
          <p:spPr>
            <a:xfrm>
              <a:off x="4216500" y="1846825"/>
              <a:ext cx="2875" cy="850"/>
            </a:xfrm>
            <a:custGeom>
              <a:rect b="b" l="l" r="r" t="t"/>
              <a:pathLst>
                <a:path extrusionOk="0" h="34" w="115">
                  <a:moveTo>
                    <a:pt x="67" y="0"/>
                  </a:moveTo>
                  <a:cubicBezTo>
                    <a:pt x="45" y="1"/>
                    <a:pt x="23" y="7"/>
                    <a:pt x="1" y="10"/>
                  </a:cubicBezTo>
                  <a:cubicBezTo>
                    <a:pt x="29" y="16"/>
                    <a:pt x="55" y="22"/>
                    <a:pt x="114" y="34"/>
                  </a:cubicBezTo>
                  <a:cubicBezTo>
                    <a:pt x="82" y="12"/>
                    <a:pt x="74" y="0"/>
                    <a:pt x="6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 name="Google Shape;261;p28"/>
            <p:cNvSpPr/>
            <p:nvPr/>
          </p:nvSpPr>
          <p:spPr>
            <a:xfrm>
              <a:off x="2862200" y="1826800"/>
              <a:ext cx="1175" cy="275"/>
            </a:xfrm>
            <a:custGeom>
              <a:rect b="b" l="l" r="r" t="t"/>
              <a:pathLst>
                <a:path extrusionOk="0" h="11" w="47">
                  <a:moveTo>
                    <a:pt x="1" y="1"/>
                  </a:moveTo>
                  <a:cubicBezTo>
                    <a:pt x="1" y="4"/>
                    <a:pt x="1" y="7"/>
                    <a:pt x="1" y="9"/>
                  </a:cubicBezTo>
                  <a:cubicBezTo>
                    <a:pt x="15" y="9"/>
                    <a:pt x="30" y="11"/>
                    <a:pt x="46" y="11"/>
                  </a:cubicBezTo>
                  <a:cubicBezTo>
                    <a:pt x="46" y="8"/>
                    <a:pt x="46" y="5"/>
                    <a:pt x="46" y="2"/>
                  </a:cubicBezTo>
                  <a:cubicBezTo>
                    <a:pt x="31" y="1"/>
                    <a:pt x="17" y="1"/>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 name="Google Shape;262;p28"/>
            <p:cNvSpPr/>
            <p:nvPr/>
          </p:nvSpPr>
          <p:spPr>
            <a:xfrm>
              <a:off x="2869400" y="1823450"/>
              <a:ext cx="1175" cy="325"/>
            </a:xfrm>
            <a:custGeom>
              <a:rect b="b" l="l" r="r" t="t"/>
              <a:pathLst>
                <a:path extrusionOk="0" h="13" w="47">
                  <a:moveTo>
                    <a:pt x="1" y="1"/>
                  </a:moveTo>
                  <a:cubicBezTo>
                    <a:pt x="1" y="4"/>
                    <a:pt x="1" y="8"/>
                    <a:pt x="1" y="11"/>
                  </a:cubicBezTo>
                  <a:cubicBezTo>
                    <a:pt x="16" y="11"/>
                    <a:pt x="30" y="11"/>
                    <a:pt x="47" y="13"/>
                  </a:cubicBezTo>
                  <a:cubicBezTo>
                    <a:pt x="47" y="10"/>
                    <a:pt x="47" y="5"/>
                    <a:pt x="47" y="2"/>
                  </a:cubicBezTo>
                  <a:cubicBezTo>
                    <a:pt x="32" y="2"/>
                    <a:pt x="17" y="2"/>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 name="Google Shape;263;p28"/>
            <p:cNvSpPr/>
            <p:nvPr/>
          </p:nvSpPr>
          <p:spPr>
            <a:xfrm>
              <a:off x="2887900" y="1836625"/>
              <a:ext cx="1250" cy="725"/>
            </a:xfrm>
            <a:custGeom>
              <a:rect b="b" l="l" r="r" t="t"/>
              <a:pathLst>
                <a:path extrusionOk="0" h="29" w="50">
                  <a:moveTo>
                    <a:pt x="41" y="0"/>
                  </a:moveTo>
                  <a:cubicBezTo>
                    <a:pt x="27" y="6"/>
                    <a:pt x="14" y="14"/>
                    <a:pt x="1" y="20"/>
                  </a:cubicBezTo>
                  <a:cubicBezTo>
                    <a:pt x="5" y="23"/>
                    <a:pt x="10" y="25"/>
                    <a:pt x="16" y="28"/>
                  </a:cubicBezTo>
                  <a:cubicBezTo>
                    <a:pt x="26" y="21"/>
                    <a:pt x="38" y="14"/>
                    <a:pt x="50" y="6"/>
                  </a:cubicBezTo>
                  <a:cubicBezTo>
                    <a:pt x="47" y="5"/>
                    <a:pt x="44" y="2"/>
                    <a:pt x="4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 name="Google Shape;264;p28"/>
            <p:cNvSpPr/>
            <p:nvPr/>
          </p:nvSpPr>
          <p:spPr>
            <a:xfrm>
              <a:off x="2930425" y="1814600"/>
              <a:ext cx="475" cy="725"/>
            </a:xfrm>
            <a:custGeom>
              <a:rect b="b" l="l" r="r" t="t"/>
              <a:pathLst>
                <a:path extrusionOk="0" h="29" w="19">
                  <a:moveTo>
                    <a:pt x="2" y="0"/>
                  </a:moveTo>
                  <a:cubicBezTo>
                    <a:pt x="2" y="9"/>
                    <a:pt x="1" y="19"/>
                    <a:pt x="1" y="28"/>
                  </a:cubicBezTo>
                  <a:lnTo>
                    <a:pt x="15" y="28"/>
                  </a:lnTo>
                  <a:cubicBezTo>
                    <a:pt x="17" y="19"/>
                    <a:pt x="17" y="11"/>
                    <a:pt x="1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 name="Google Shape;265;p28"/>
            <p:cNvSpPr/>
            <p:nvPr/>
          </p:nvSpPr>
          <p:spPr>
            <a:xfrm>
              <a:off x="2961550" y="1814200"/>
              <a:ext cx="475" cy="750"/>
            </a:xfrm>
            <a:custGeom>
              <a:rect b="b" l="l" r="r" t="t"/>
              <a:pathLst>
                <a:path extrusionOk="0" h="30" w="19">
                  <a:moveTo>
                    <a:pt x="3" y="0"/>
                  </a:moveTo>
                  <a:cubicBezTo>
                    <a:pt x="3" y="10"/>
                    <a:pt x="2" y="19"/>
                    <a:pt x="0" y="28"/>
                  </a:cubicBezTo>
                  <a:cubicBezTo>
                    <a:pt x="6" y="29"/>
                    <a:pt x="11" y="29"/>
                    <a:pt x="17" y="29"/>
                  </a:cubicBezTo>
                  <a:cubicBezTo>
                    <a:pt x="17" y="19"/>
                    <a:pt x="18" y="10"/>
                    <a:pt x="1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 name="Google Shape;266;p28"/>
            <p:cNvSpPr/>
            <p:nvPr/>
          </p:nvSpPr>
          <p:spPr>
            <a:xfrm>
              <a:off x="2975350" y="1811875"/>
              <a:ext cx="1150" cy="750"/>
            </a:xfrm>
            <a:custGeom>
              <a:rect b="b" l="l" r="r" t="t"/>
              <a:pathLst>
                <a:path extrusionOk="0" h="30" w="46">
                  <a:moveTo>
                    <a:pt x="16" y="0"/>
                  </a:moveTo>
                  <a:cubicBezTo>
                    <a:pt x="10" y="3"/>
                    <a:pt x="6" y="6"/>
                    <a:pt x="0" y="9"/>
                  </a:cubicBezTo>
                  <a:cubicBezTo>
                    <a:pt x="13" y="17"/>
                    <a:pt x="25" y="24"/>
                    <a:pt x="37" y="30"/>
                  </a:cubicBezTo>
                  <a:cubicBezTo>
                    <a:pt x="40" y="28"/>
                    <a:pt x="43" y="27"/>
                    <a:pt x="46" y="25"/>
                  </a:cubicBezTo>
                  <a:cubicBezTo>
                    <a:pt x="35" y="17"/>
                    <a:pt x="25" y="9"/>
                    <a:pt x="1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 name="Google Shape;267;p28"/>
            <p:cNvSpPr/>
            <p:nvPr/>
          </p:nvSpPr>
          <p:spPr>
            <a:xfrm>
              <a:off x="2987250" y="1845925"/>
              <a:ext cx="1200" cy="275"/>
            </a:xfrm>
            <a:custGeom>
              <a:rect b="b" l="l" r="r" t="t"/>
              <a:pathLst>
                <a:path extrusionOk="0" h="11" w="48">
                  <a:moveTo>
                    <a:pt x="2" y="1"/>
                  </a:moveTo>
                  <a:cubicBezTo>
                    <a:pt x="1" y="4"/>
                    <a:pt x="1" y="7"/>
                    <a:pt x="1" y="10"/>
                  </a:cubicBezTo>
                  <a:cubicBezTo>
                    <a:pt x="17" y="11"/>
                    <a:pt x="32" y="11"/>
                    <a:pt x="46" y="11"/>
                  </a:cubicBezTo>
                  <a:cubicBezTo>
                    <a:pt x="46" y="8"/>
                    <a:pt x="46" y="5"/>
                    <a:pt x="48" y="2"/>
                  </a:cubicBezTo>
                  <a:cubicBezTo>
                    <a:pt x="33" y="1"/>
                    <a:pt x="17" y="1"/>
                    <a:pt x="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 name="Google Shape;268;p28"/>
            <p:cNvSpPr/>
            <p:nvPr/>
          </p:nvSpPr>
          <p:spPr>
            <a:xfrm>
              <a:off x="3043275" y="1812725"/>
              <a:ext cx="1125" cy="750"/>
            </a:xfrm>
            <a:custGeom>
              <a:rect b="b" l="l" r="r" t="t"/>
              <a:pathLst>
                <a:path extrusionOk="0" h="30" w="45">
                  <a:moveTo>
                    <a:pt x="15" y="0"/>
                  </a:moveTo>
                  <a:cubicBezTo>
                    <a:pt x="9" y="3"/>
                    <a:pt x="5" y="6"/>
                    <a:pt x="0" y="9"/>
                  </a:cubicBezTo>
                  <a:cubicBezTo>
                    <a:pt x="12" y="16"/>
                    <a:pt x="24" y="22"/>
                    <a:pt x="36" y="30"/>
                  </a:cubicBezTo>
                  <a:cubicBezTo>
                    <a:pt x="39" y="28"/>
                    <a:pt x="42" y="25"/>
                    <a:pt x="45" y="24"/>
                  </a:cubicBezTo>
                  <a:cubicBezTo>
                    <a:pt x="36" y="16"/>
                    <a:pt x="25" y="8"/>
                    <a:pt x="1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 name="Google Shape;269;p28"/>
            <p:cNvSpPr/>
            <p:nvPr/>
          </p:nvSpPr>
          <p:spPr>
            <a:xfrm>
              <a:off x="3082600" y="1848100"/>
              <a:ext cx="1125" cy="750"/>
            </a:xfrm>
            <a:custGeom>
              <a:rect b="b" l="l" r="r" t="t"/>
              <a:pathLst>
                <a:path extrusionOk="0" h="30" w="45">
                  <a:moveTo>
                    <a:pt x="9" y="1"/>
                  </a:moveTo>
                  <a:cubicBezTo>
                    <a:pt x="6" y="2"/>
                    <a:pt x="3" y="3"/>
                    <a:pt x="0" y="5"/>
                  </a:cubicBezTo>
                  <a:cubicBezTo>
                    <a:pt x="10" y="12"/>
                    <a:pt x="19" y="21"/>
                    <a:pt x="30" y="30"/>
                  </a:cubicBezTo>
                  <a:cubicBezTo>
                    <a:pt x="35" y="27"/>
                    <a:pt x="40" y="24"/>
                    <a:pt x="44" y="21"/>
                  </a:cubicBezTo>
                  <a:cubicBezTo>
                    <a:pt x="33" y="14"/>
                    <a:pt x="21" y="6"/>
                    <a:pt x="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 name="Google Shape;270;p28"/>
            <p:cNvSpPr/>
            <p:nvPr/>
          </p:nvSpPr>
          <p:spPr>
            <a:xfrm>
              <a:off x="2976225" y="1812450"/>
              <a:ext cx="1150" cy="775"/>
            </a:xfrm>
            <a:custGeom>
              <a:rect b="b" l="l" r="r" t="t"/>
              <a:pathLst>
                <a:path extrusionOk="0" h="31" w="46">
                  <a:moveTo>
                    <a:pt x="11" y="1"/>
                  </a:moveTo>
                  <a:cubicBezTo>
                    <a:pt x="8" y="4"/>
                    <a:pt x="3" y="5"/>
                    <a:pt x="0" y="7"/>
                  </a:cubicBezTo>
                  <a:cubicBezTo>
                    <a:pt x="11" y="16"/>
                    <a:pt x="21" y="23"/>
                    <a:pt x="31" y="30"/>
                  </a:cubicBezTo>
                  <a:cubicBezTo>
                    <a:pt x="36" y="29"/>
                    <a:pt x="42" y="26"/>
                    <a:pt x="46" y="23"/>
                  </a:cubicBezTo>
                  <a:cubicBezTo>
                    <a:pt x="34" y="16"/>
                    <a:pt x="22" y="8"/>
                    <a:pt x="1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 name="Google Shape;271;p28"/>
            <p:cNvSpPr/>
            <p:nvPr/>
          </p:nvSpPr>
          <p:spPr>
            <a:xfrm>
              <a:off x="3142650" y="1848025"/>
              <a:ext cx="1175" cy="625"/>
            </a:xfrm>
            <a:custGeom>
              <a:rect b="b" l="l" r="r" t="t"/>
              <a:pathLst>
                <a:path extrusionOk="0" h="25" w="47">
                  <a:moveTo>
                    <a:pt x="1" y="1"/>
                  </a:moveTo>
                  <a:cubicBezTo>
                    <a:pt x="4" y="8"/>
                    <a:pt x="10" y="15"/>
                    <a:pt x="12" y="24"/>
                  </a:cubicBezTo>
                  <a:cubicBezTo>
                    <a:pt x="24" y="17"/>
                    <a:pt x="35" y="9"/>
                    <a:pt x="46" y="2"/>
                  </a:cubicBezTo>
                  <a:cubicBezTo>
                    <a:pt x="30" y="1"/>
                    <a:pt x="15" y="1"/>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 name="Google Shape;272;p28"/>
            <p:cNvSpPr/>
            <p:nvPr/>
          </p:nvSpPr>
          <p:spPr>
            <a:xfrm>
              <a:off x="3238150" y="1849275"/>
              <a:ext cx="1200" cy="325"/>
            </a:xfrm>
            <a:custGeom>
              <a:rect b="b" l="l" r="r" t="t"/>
              <a:pathLst>
                <a:path extrusionOk="0" h="13" w="48">
                  <a:moveTo>
                    <a:pt x="0" y="1"/>
                  </a:moveTo>
                  <a:cubicBezTo>
                    <a:pt x="0" y="5"/>
                    <a:pt x="0" y="8"/>
                    <a:pt x="0" y="11"/>
                  </a:cubicBezTo>
                  <a:lnTo>
                    <a:pt x="46" y="12"/>
                  </a:lnTo>
                  <a:cubicBezTo>
                    <a:pt x="46" y="9"/>
                    <a:pt x="46" y="6"/>
                    <a:pt x="47" y="2"/>
                  </a:cubicBezTo>
                  <a:cubicBezTo>
                    <a:pt x="31" y="2"/>
                    <a:pt x="16" y="2"/>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 name="Google Shape;273;p28"/>
            <p:cNvSpPr/>
            <p:nvPr/>
          </p:nvSpPr>
          <p:spPr>
            <a:xfrm>
              <a:off x="3839250" y="1817100"/>
              <a:ext cx="475" cy="725"/>
            </a:xfrm>
            <a:custGeom>
              <a:rect b="b" l="l" r="r" t="t"/>
              <a:pathLst>
                <a:path extrusionOk="0" h="29" w="19">
                  <a:moveTo>
                    <a:pt x="3" y="0"/>
                  </a:moveTo>
                  <a:cubicBezTo>
                    <a:pt x="2" y="9"/>
                    <a:pt x="2" y="18"/>
                    <a:pt x="0" y="28"/>
                  </a:cubicBezTo>
                  <a:lnTo>
                    <a:pt x="17" y="28"/>
                  </a:lnTo>
                  <a:cubicBezTo>
                    <a:pt x="17" y="19"/>
                    <a:pt x="18" y="11"/>
                    <a:pt x="1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 name="Google Shape;274;p28"/>
            <p:cNvSpPr/>
            <p:nvPr/>
          </p:nvSpPr>
          <p:spPr>
            <a:xfrm>
              <a:off x="3869225" y="1816650"/>
              <a:ext cx="475" cy="775"/>
            </a:xfrm>
            <a:custGeom>
              <a:rect b="b" l="l" r="r" t="t"/>
              <a:pathLst>
                <a:path extrusionOk="0" h="31" w="19">
                  <a:moveTo>
                    <a:pt x="3" y="1"/>
                  </a:moveTo>
                  <a:cubicBezTo>
                    <a:pt x="3" y="9"/>
                    <a:pt x="2" y="20"/>
                    <a:pt x="0" y="29"/>
                  </a:cubicBezTo>
                  <a:cubicBezTo>
                    <a:pt x="6" y="29"/>
                    <a:pt x="11" y="30"/>
                    <a:pt x="17" y="30"/>
                  </a:cubicBezTo>
                  <a:cubicBezTo>
                    <a:pt x="17" y="20"/>
                    <a:pt x="18" y="11"/>
                    <a:pt x="1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 name="Google Shape;275;p28"/>
            <p:cNvSpPr/>
            <p:nvPr/>
          </p:nvSpPr>
          <p:spPr>
            <a:xfrm>
              <a:off x="3881425" y="1818025"/>
              <a:ext cx="1200" cy="300"/>
            </a:xfrm>
            <a:custGeom>
              <a:rect b="b" l="l" r="r" t="t"/>
              <a:pathLst>
                <a:path extrusionOk="0" h="12" w="48">
                  <a:moveTo>
                    <a:pt x="2" y="0"/>
                  </a:moveTo>
                  <a:cubicBezTo>
                    <a:pt x="2" y="3"/>
                    <a:pt x="2" y="6"/>
                    <a:pt x="1" y="9"/>
                  </a:cubicBezTo>
                  <a:cubicBezTo>
                    <a:pt x="17" y="10"/>
                    <a:pt x="32" y="10"/>
                    <a:pt x="48" y="12"/>
                  </a:cubicBezTo>
                  <a:lnTo>
                    <a:pt x="48" y="10"/>
                  </a:lnTo>
                  <a:cubicBezTo>
                    <a:pt x="48" y="7"/>
                    <a:pt x="48" y="4"/>
                    <a:pt x="48" y="2"/>
                  </a:cubicBezTo>
                  <a:cubicBezTo>
                    <a:pt x="33" y="2"/>
                    <a:pt x="19" y="0"/>
                    <a:pt x="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 name="Google Shape;276;p28"/>
            <p:cNvSpPr/>
            <p:nvPr/>
          </p:nvSpPr>
          <p:spPr>
            <a:xfrm>
              <a:off x="3885075" y="1817250"/>
              <a:ext cx="1175" cy="800"/>
            </a:xfrm>
            <a:custGeom>
              <a:rect b="b" l="l" r="r" t="t"/>
              <a:pathLst>
                <a:path extrusionOk="0" h="32" w="47">
                  <a:moveTo>
                    <a:pt x="17" y="0"/>
                  </a:moveTo>
                  <a:cubicBezTo>
                    <a:pt x="11" y="5"/>
                    <a:pt x="6" y="6"/>
                    <a:pt x="1" y="9"/>
                  </a:cubicBezTo>
                  <a:lnTo>
                    <a:pt x="37" y="31"/>
                  </a:lnTo>
                  <a:cubicBezTo>
                    <a:pt x="40" y="28"/>
                    <a:pt x="43" y="27"/>
                    <a:pt x="46" y="25"/>
                  </a:cubicBezTo>
                  <a:cubicBezTo>
                    <a:pt x="36" y="18"/>
                    <a:pt x="26" y="9"/>
                    <a:pt x="1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 name="Google Shape;277;p28"/>
            <p:cNvSpPr/>
            <p:nvPr/>
          </p:nvSpPr>
          <p:spPr>
            <a:xfrm>
              <a:off x="4022050" y="1844050"/>
              <a:ext cx="1200" cy="325"/>
            </a:xfrm>
            <a:custGeom>
              <a:rect b="b" l="l" r="r" t="t"/>
              <a:pathLst>
                <a:path extrusionOk="0" h="13" w="48">
                  <a:moveTo>
                    <a:pt x="2" y="1"/>
                  </a:moveTo>
                  <a:cubicBezTo>
                    <a:pt x="0" y="5"/>
                    <a:pt x="0" y="8"/>
                    <a:pt x="0" y="11"/>
                  </a:cubicBezTo>
                  <a:cubicBezTo>
                    <a:pt x="15" y="11"/>
                    <a:pt x="31" y="12"/>
                    <a:pt x="46" y="12"/>
                  </a:cubicBezTo>
                  <a:cubicBezTo>
                    <a:pt x="46" y="9"/>
                    <a:pt x="47" y="7"/>
                    <a:pt x="47" y="2"/>
                  </a:cubicBezTo>
                  <a:cubicBezTo>
                    <a:pt x="31" y="2"/>
                    <a:pt x="17" y="2"/>
                    <a:pt x="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 name="Google Shape;278;p28"/>
            <p:cNvSpPr/>
            <p:nvPr/>
          </p:nvSpPr>
          <p:spPr>
            <a:xfrm>
              <a:off x="4100475" y="1843125"/>
              <a:ext cx="1200" cy="300"/>
            </a:xfrm>
            <a:custGeom>
              <a:rect b="b" l="l" r="r" t="t"/>
              <a:pathLst>
                <a:path extrusionOk="0" h="12" w="48">
                  <a:moveTo>
                    <a:pt x="2" y="1"/>
                  </a:moveTo>
                  <a:cubicBezTo>
                    <a:pt x="2" y="4"/>
                    <a:pt x="0" y="7"/>
                    <a:pt x="0" y="10"/>
                  </a:cubicBezTo>
                  <a:cubicBezTo>
                    <a:pt x="16" y="10"/>
                    <a:pt x="30" y="11"/>
                    <a:pt x="46" y="11"/>
                  </a:cubicBezTo>
                  <a:lnTo>
                    <a:pt x="46" y="11"/>
                  </a:lnTo>
                  <a:cubicBezTo>
                    <a:pt x="46" y="8"/>
                    <a:pt x="47" y="5"/>
                    <a:pt x="47" y="2"/>
                  </a:cubicBezTo>
                  <a:cubicBezTo>
                    <a:pt x="32" y="1"/>
                    <a:pt x="16" y="1"/>
                    <a:pt x="2" y="1"/>
                  </a:cubicBezTo>
                  <a:close/>
                  <a:moveTo>
                    <a:pt x="46" y="11"/>
                  </a:moveTo>
                  <a:cubicBezTo>
                    <a:pt x="46" y="11"/>
                    <a:pt x="46" y="11"/>
                    <a:pt x="46" y="11"/>
                  </a:cubicBezTo>
                  <a:lnTo>
                    <a:pt x="47" y="11"/>
                  </a:lnTo>
                  <a:cubicBezTo>
                    <a:pt x="47" y="11"/>
                    <a:pt x="46" y="11"/>
                    <a:pt x="46" y="1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 name="Google Shape;279;p28"/>
            <p:cNvSpPr/>
            <p:nvPr/>
          </p:nvSpPr>
          <p:spPr>
            <a:xfrm>
              <a:off x="4204075" y="1842700"/>
              <a:ext cx="1175" cy="750"/>
            </a:xfrm>
            <a:custGeom>
              <a:rect b="b" l="l" r="r" t="t"/>
              <a:pathLst>
                <a:path extrusionOk="0" h="30" w="47">
                  <a:moveTo>
                    <a:pt x="11" y="0"/>
                  </a:moveTo>
                  <a:cubicBezTo>
                    <a:pt x="8" y="3"/>
                    <a:pt x="5" y="5"/>
                    <a:pt x="1" y="6"/>
                  </a:cubicBezTo>
                  <a:cubicBezTo>
                    <a:pt x="11" y="15"/>
                    <a:pt x="21" y="22"/>
                    <a:pt x="31" y="30"/>
                  </a:cubicBezTo>
                  <a:cubicBezTo>
                    <a:pt x="36" y="28"/>
                    <a:pt x="42" y="25"/>
                    <a:pt x="46" y="22"/>
                  </a:cubicBezTo>
                  <a:cubicBezTo>
                    <a:pt x="34" y="15"/>
                    <a:pt x="23" y="8"/>
                    <a:pt x="1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 name="Google Shape;280;p28"/>
            <p:cNvSpPr/>
            <p:nvPr/>
          </p:nvSpPr>
          <p:spPr>
            <a:xfrm>
              <a:off x="4215550" y="1846075"/>
              <a:ext cx="1125" cy="750"/>
            </a:xfrm>
            <a:custGeom>
              <a:rect b="b" l="l" r="r" t="t"/>
              <a:pathLst>
                <a:path extrusionOk="0" h="30" w="45">
                  <a:moveTo>
                    <a:pt x="15" y="1"/>
                  </a:moveTo>
                  <a:cubicBezTo>
                    <a:pt x="11" y="4"/>
                    <a:pt x="5" y="6"/>
                    <a:pt x="1" y="9"/>
                  </a:cubicBezTo>
                  <a:cubicBezTo>
                    <a:pt x="12" y="17"/>
                    <a:pt x="24" y="23"/>
                    <a:pt x="36" y="30"/>
                  </a:cubicBezTo>
                  <a:cubicBezTo>
                    <a:pt x="39" y="29"/>
                    <a:pt x="42" y="27"/>
                    <a:pt x="45" y="26"/>
                  </a:cubicBezTo>
                  <a:cubicBezTo>
                    <a:pt x="36" y="17"/>
                    <a:pt x="26" y="9"/>
                    <a:pt x="1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 name="Google Shape;281;p28"/>
            <p:cNvSpPr/>
            <p:nvPr/>
          </p:nvSpPr>
          <p:spPr>
            <a:xfrm>
              <a:off x="4245650" y="1847000"/>
              <a:ext cx="500" cy="750"/>
            </a:xfrm>
            <a:custGeom>
              <a:rect b="b" l="l" r="r" t="t"/>
              <a:pathLst>
                <a:path extrusionOk="0" h="30" w="20">
                  <a:moveTo>
                    <a:pt x="3" y="0"/>
                  </a:moveTo>
                  <a:cubicBezTo>
                    <a:pt x="1" y="11"/>
                    <a:pt x="1" y="19"/>
                    <a:pt x="0" y="30"/>
                  </a:cubicBezTo>
                  <a:lnTo>
                    <a:pt x="16" y="30"/>
                  </a:lnTo>
                  <a:cubicBezTo>
                    <a:pt x="16" y="21"/>
                    <a:pt x="18" y="11"/>
                    <a:pt x="19" y="2"/>
                  </a:cubicBezTo>
                  <a:cubicBezTo>
                    <a:pt x="13" y="2"/>
                    <a:pt x="9" y="2"/>
                    <a:pt x="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 name="Google Shape;282;p28"/>
            <p:cNvSpPr/>
            <p:nvPr/>
          </p:nvSpPr>
          <p:spPr>
            <a:xfrm>
              <a:off x="4308650" y="1847225"/>
              <a:ext cx="1200" cy="275"/>
            </a:xfrm>
            <a:custGeom>
              <a:rect b="b" l="l" r="r" t="t"/>
              <a:pathLst>
                <a:path extrusionOk="0" h="11" w="48">
                  <a:moveTo>
                    <a:pt x="2" y="0"/>
                  </a:moveTo>
                  <a:cubicBezTo>
                    <a:pt x="2" y="3"/>
                    <a:pt x="0" y="6"/>
                    <a:pt x="0" y="9"/>
                  </a:cubicBezTo>
                  <a:cubicBezTo>
                    <a:pt x="16" y="10"/>
                    <a:pt x="31" y="10"/>
                    <a:pt x="47" y="10"/>
                  </a:cubicBezTo>
                  <a:cubicBezTo>
                    <a:pt x="47" y="8"/>
                    <a:pt x="47" y="5"/>
                    <a:pt x="47" y="2"/>
                  </a:cubicBezTo>
                  <a:cubicBezTo>
                    <a:pt x="33" y="0"/>
                    <a:pt x="16" y="0"/>
                    <a:pt x="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 name="Google Shape;283;p28"/>
            <p:cNvSpPr/>
            <p:nvPr/>
          </p:nvSpPr>
          <p:spPr>
            <a:xfrm>
              <a:off x="4336900" y="1844350"/>
              <a:ext cx="450" cy="750"/>
            </a:xfrm>
            <a:custGeom>
              <a:rect b="b" l="l" r="r" t="t"/>
              <a:pathLst>
                <a:path extrusionOk="0" h="30" w="18">
                  <a:moveTo>
                    <a:pt x="3" y="0"/>
                  </a:moveTo>
                  <a:cubicBezTo>
                    <a:pt x="2" y="11"/>
                    <a:pt x="2" y="20"/>
                    <a:pt x="0" y="28"/>
                  </a:cubicBezTo>
                  <a:cubicBezTo>
                    <a:pt x="6" y="28"/>
                    <a:pt x="10" y="30"/>
                    <a:pt x="16" y="30"/>
                  </a:cubicBezTo>
                  <a:cubicBezTo>
                    <a:pt x="16" y="20"/>
                    <a:pt x="18" y="11"/>
                    <a:pt x="1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 name="Google Shape;284;p28"/>
            <p:cNvSpPr/>
            <p:nvPr/>
          </p:nvSpPr>
          <p:spPr>
            <a:xfrm>
              <a:off x="3343100" y="1848950"/>
              <a:ext cx="1200" cy="725"/>
            </a:xfrm>
            <a:custGeom>
              <a:rect b="b" l="l" r="r" t="t"/>
              <a:pathLst>
                <a:path extrusionOk="0" h="29" w="48">
                  <a:moveTo>
                    <a:pt x="39" y="0"/>
                  </a:moveTo>
                  <a:cubicBezTo>
                    <a:pt x="27" y="6"/>
                    <a:pt x="14" y="14"/>
                    <a:pt x="1" y="19"/>
                  </a:cubicBezTo>
                  <a:cubicBezTo>
                    <a:pt x="5" y="22"/>
                    <a:pt x="10" y="25"/>
                    <a:pt x="14" y="28"/>
                  </a:cubicBezTo>
                  <a:cubicBezTo>
                    <a:pt x="26" y="21"/>
                    <a:pt x="36" y="14"/>
                    <a:pt x="48" y="6"/>
                  </a:cubicBezTo>
                  <a:cubicBezTo>
                    <a:pt x="45" y="5"/>
                    <a:pt x="42" y="3"/>
                    <a:pt x="3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 name="Google Shape;285;p28"/>
            <p:cNvSpPr/>
            <p:nvPr/>
          </p:nvSpPr>
          <p:spPr>
            <a:xfrm>
              <a:off x="4387575" y="1841050"/>
              <a:ext cx="1100" cy="775"/>
            </a:xfrm>
            <a:custGeom>
              <a:rect b="b" l="l" r="r" t="t"/>
              <a:pathLst>
                <a:path extrusionOk="0" h="31" w="44">
                  <a:moveTo>
                    <a:pt x="0" y="0"/>
                  </a:moveTo>
                  <a:cubicBezTo>
                    <a:pt x="14" y="10"/>
                    <a:pt x="28" y="21"/>
                    <a:pt x="43" y="31"/>
                  </a:cubicBezTo>
                  <a:cubicBezTo>
                    <a:pt x="30" y="21"/>
                    <a:pt x="15" y="10"/>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 name="Google Shape;286;p28"/>
            <p:cNvSpPr/>
            <p:nvPr/>
          </p:nvSpPr>
          <p:spPr>
            <a:xfrm>
              <a:off x="4388525" y="1841725"/>
              <a:ext cx="1175" cy="775"/>
            </a:xfrm>
            <a:custGeom>
              <a:rect b="b" l="l" r="r" t="t"/>
              <a:pathLst>
                <a:path extrusionOk="0" h="31" w="47">
                  <a:moveTo>
                    <a:pt x="10" y="1"/>
                  </a:moveTo>
                  <a:cubicBezTo>
                    <a:pt x="7" y="2"/>
                    <a:pt x="4" y="4"/>
                    <a:pt x="1" y="5"/>
                  </a:cubicBezTo>
                  <a:cubicBezTo>
                    <a:pt x="11" y="14"/>
                    <a:pt x="20" y="22"/>
                    <a:pt x="30" y="30"/>
                  </a:cubicBezTo>
                  <a:cubicBezTo>
                    <a:pt x="36" y="27"/>
                    <a:pt x="40" y="25"/>
                    <a:pt x="46" y="22"/>
                  </a:cubicBezTo>
                  <a:cubicBezTo>
                    <a:pt x="33" y="14"/>
                    <a:pt x="21" y="8"/>
                    <a:pt x="1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 name="Google Shape;287;p28"/>
            <p:cNvSpPr/>
            <p:nvPr/>
          </p:nvSpPr>
          <p:spPr>
            <a:xfrm>
              <a:off x="4395625" y="1840850"/>
              <a:ext cx="1200" cy="275"/>
            </a:xfrm>
            <a:custGeom>
              <a:rect b="b" l="l" r="r" t="t"/>
              <a:pathLst>
                <a:path extrusionOk="0" h="11" w="48">
                  <a:moveTo>
                    <a:pt x="1" y="1"/>
                  </a:moveTo>
                  <a:cubicBezTo>
                    <a:pt x="1" y="4"/>
                    <a:pt x="1" y="7"/>
                    <a:pt x="1" y="9"/>
                  </a:cubicBezTo>
                  <a:cubicBezTo>
                    <a:pt x="15" y="11"/>
                    <a:pt x="32" y="11"/>
                    <a:pt x="46" y="11"/>
                  </a:cubicBezTo>
                  <a:cubicBezTo>
                    <a:pt x="46" y="8"/>
                    <a:pt x="46" y="5"/>
                    <a:pt x="48" y="2"/>
                  </a:cubicBezTo>
                  <a:cubicBezTo>
                    <a:pt x="32" y="1"/>
                    <a:pt x="17" y="1"/>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 name="Google Shape;288;p28"/>
            <p:cNvSpPr/>
            <p:nvPr/>
          </p:nvSpPr>
          <p:spPr>
            <a:xfrm>
              <a:off x="4400275" y="1840300"/>
              <a:ext cx="1200" cy="275"/>
            </a:xfrm>
            <a:custGeom>
              <a:rect b="b" l="l" r="r" t="t"/>
              <a:pathLst>
                <a:path extrusionOk="0" h="11" w="48">
                  <a:moveTo>
                    <a:pt x="2" y="1"/>
                  </a:moveTo>
                  <a:cubicBezTo>
                    <a:pt x="2" y="4"/>
                    <a:pt x="0" y="6"/>
                    <a:pt x="0" y="9"/>
                  </a:cubicBezTo>
                  <a:cubicBezTo>
                    <a:pt x="16" y="11"/>
                    <a:pt x="31" y="11"/>
                    <a:pt x="47" y="11"/>
                  </a:cubicBezTo>
                  <a:cubicBezTo>
                    <a:pt x="47" y="8"/>
                    <a:pt x="47" y="5"/>
                    <a:pt x="47" y="2"/>
                  </a:cubicBezTo>
                  <a:cubicBezTo>
                    <a:pt x="32" y="1"/>
                    <a:pt x="16" y="1"/>
                    <a:pt x="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 name="Google Shape;289;p28"/>
            <p:cNvSpPr/>
            <p:nvPr/>
          </p:nvSpPr>
          <p:spPr>
            <a:xfrm>
              <a:off x="4427550" y="1835275"/>
              <a:ext cx="475" cy="750"/>
            </a:xfrm>
            <a:custGeom>
              <a:rect b="b" l="l" r="r" t="t"/>
              <a:pathLst>
                <a:path extrusionOk="0" h="30" w="19">
                  <a:moveTo>
                    <a:pt x="4" y="0"/>
                  </a:moveTo>
                  <a:cubicBezTo>
                    <a:pt x="2" y="10"/>
                    <a:pt x="2" y="19"/>
                    <a:pt x="1" y="28"/>
                  </a:cubicBezTo>
                  <a:cubicBezTo>
                    <a:pt x="7" y="28"/>
                    <a:pt x="11" y="29"/>
                    <a:pt x="17" y="29"/>
                  </a:cubicBezTo>
                  <a:cubicBezTo>
                    <a:pt x="17" y="19"/>
                    <a:pt x="18" y="10"/>
                    <a:pt x="1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 name="Google Shape;290;p28"/>
            <p:cNvSpPr/>
            <p:nvPr/>
          </p:nvSpPr>
          <p:spPr>
            <a:xfrm>
              <a:off x="3673925" y="1846475"/>
              <a:ext cx="1150" cy="625"/>
            </a:xfrm>
            <a:custGeom>
              <a:rect b="b" l="l" r="r" t="t"/>
              <a:pathLst>
                <a:path extrusionOk="0" h="25" w="46">
                  <a:moveTo>
                    <a:pt x="0" y="1"/>
                  </a:moveTo>
                  <a:cubicBezTo>
                    <a:pt x="5" y="8"/>
                    <a:pt x="9" y="17"/>
                    <a:pt x="13" y="24"/>
                  </a:cubicBezTo>
                  <a:cubicBezTo>
                    <a:pt x="24" y="17"/>
                    <a:pt x="34" y="10"/>
                    <a:pt x="46" y="2"/>
                  </a:cubicBezTo>
                  <a:cubicBezTo>
                    <a:pt x="31" y="2"/>
                    <a:pt x="15" y="1"/>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 name="Google Shape;291;p28"/>
            <p:cNvSpPr/>
            <p:nvPr/>
          </p:nvSpPr>
          <p:spPr>
            <a:xfrm>
              <a:off x="4452975" y="1830625"/>
              <a:ext cx="1200" cy="325"/>
            </a:xfrm>
            <a:custGeom>
              <a:rect b="b" l="l" r="r" t="t"/>
              <a:pathLst>
                <a:path extrusionOk="0" h="13" w="48">
                  <a:moveTo>
                    <a:pt x="0" y="1"/>
                  </a:moveTo>
                  <a:cubicBezTo>
                    <a:pt x="0" y="5"/>
                    <a:pt x="0" y="8"/>
                    <a:pt x="0" y="11"/>
                  </a:cubicBezTo>
                  <a:cubicBezTo>
                    <a:pt x="15" y="11"/>
                    <a:pt x="31" y="12"/>
                    <a:pt x="46" y="12"/>
                  </a:cubicBezTo>
                  <a:cubicBezTo>
                    <a:pt x="46" y="9"/>
                    <a:pt x="47" y="7"/>
                    <a:pt x="47" y="2"/>
                  </a:cubicBezTo>
                  <a:cubicBezTo>
                    <a:pt x="31" y="2"/>
                    <a:pt x="17" y="2"/>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 name="Google Shape;292;p28"/>
            <p:cNvSpPr/>
            <p:nvPr/>
          </p:nvSpPr>
          <p:spPr>
            <a:xfrm>
              <a:off x="4456600" y="1815100"/>
              <a:ext cx="1225" cy="300"/>
            </a:xfrm>
            <a:custGeom>
              <a:rect b="b" l="l" r="r" t="t"/>
              <a:pathLst>
                <a:path extrusionOk="0" h="12" w="49">
                  <a:moveTo>
                    <a:pt x="2" y="1"/>
                  </a:moveTo>
                  <a:cubicBezTo>
                    <a:pt x="2" y="4"/>
                    <a:pt x="2" y="7"/>
                    <a:pt x="1" y="10"/>
                  </a:cubicBezTo>
                  <a:cubicBezTo>
                    <a:pt x="17" y="10"/>
                    <a:pt x="32" y="11"/>
                    <a:pt x="48" y="11"/>
                  </a:cubicBezTo>
                  <a:cubicBezTo>
                    <a:pt x="48" y="8"/>
                    <a:pt x="48" y="5"/>
                    <a:pt x="48" y="2"/>
                  </a:cubicBezTo>
                  <a:cubicBezTo>
                    <a:pt x="33" y="1"/>
                    <a:pt x="17" y="1"/>
                    <a:pt x="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 name="Google Shape;293;p28"/>
            <p:cNvSpPr/>
            <p:nvPr/>
          </p:nvSpPr>
          <p:spPr>
            <a:xfrm>
              <a:off x="4462750" y="1827875"/>
              <a:ext cx="500" cy="750"/>
            </a:xfrm>
            <a:custGeom>
              <a:rect b="b" l="l" r="r" t="t"/>
              <a:pathLst>
                <a:path extrusionOk="0" h="30" w="20">
                  <a:moveTo>
                    <a:pt x="4" y="0"/>
                  </a:moveTo>
                  <a:cubicBezTo>
                    <a:pt x="2" y="11"/>
                    <a:pt x="2" y="19"/>
                    <a:pt x="1" y="30"/>
                  </a:cubicBezTo>
                  <a:lnTo>
                    <a:pt x="17" y="30"/>
                  </a:lnTo>
                  <a:cubicBezTo>
                    <a:pt x="17" y="21"/>
                    <a:pt x="18" y="11"/>
                    <a:pt x="20" y="2"/>
                  </a:cubicBezTo>
                  <a:cubicBezTo>
                    <a:pt x="14" y="2"/>
                    <a:pt x="10" y="0"/>
                    <a:pt x="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 name="Google Shape;294;p28"/>
            <p:cNvSpPr/>
            <p:nvPr/>
          </p:nvSpPr>
          <p:spPr>
            <a:xfrm>
              <a:off x="4465300" y="1825100"/>
              <a:ext cx="500" cy="775"/>
            </a:xfrm>
            <a:custGeom>
              <a:rect b="b" l="l" r="r" t="t"/>
              <a:pathLst>
                <a:path extrusionOk="0" h="31" w="20">
                  <a:moveTo>
                    <a:pt x="3" y="1"/>
                  </a:moveTo>
                  <a:cubicBezTo>
                    <a:pt x="3" y="11"/>
                    <a:pt x="2" y="20"/>
                    <a:pt x="0" y="30"/>
                  </a:cubicBezTo>
                  <a:lnTo>
                    <a:pt x="16" y="30"/>
                  </a:lnTo>
                  <a:cubicBezTo>
                    <a:pt x="18" y="22"/>
                    <a:pt x="18" y="11"/>
                    <a:pt x="19" y="2"/>
                  </a:cubicBezTo>
                  <a:cubicBezTo>
                    <a:pt x="13" y="1"/>
                    <a:pt x="9" y="1"/>
                    <a:pt x="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5" name="Google Shape;295;p28"/>
          <p:cNvSpPr/>
          <p:nvPr/>
        </p:nvSpPr>
        <p:spPr>
          <a:xfrm rot="5400000">
            <a:off x="-584538" y="720282"/>
            <a:ext cx="2303194" cy="1134130"/>
          </a:xfrm>
          <a:custGeom>
            <a:rect b="b" l="l" r="r" t="t"/>
            <a:pathLst>
              <a:path extrusionOk="0" h="54736" w="111158">
                <a:moveTo>
                  <a:pt x="45928" y="1"/>
                </a:moveTo>
                <a:lnTo>
                  <a:pt x="46074" y="28622"/>
                </a:lnTo>
                <a:lnTo>
                  <a:pt x="27789" y="6601"/>
                </a:lnTo>
                <a:lnTo>
                  <a:pt x="37717" y="33448"/>
                </a:lnTo>
                <a:lnTo>
                  <a:pt x="37717" y="33448"/>
                </a:lnTo>
                <a:lnTo>
                  <a:pt x="13004" y="19010"/>
                </a:lnTo>
                <a:lnTo>
                  <a:pt x="31512" y="40840"/>
                </a:lnTo>
                <a:lnTo>
                  <a:pt x="31512" y="40840"/>
                </a:lnTo>
                <a:lnTo>
                  <a:pt x="3352" y="35726"/>
                </a:lnTo>
                <a:lnTo>
                  <a:pt x="28212" y="49910"/>
                </a:lnTo>
                <a:lnTo>
                  <a:pt x="0" y="54735"/>
                </a:lnTo>
                <a:lnTo>
                  <a:pt x="111158" y="54735"/>
                </a:lnTo>
                <a:lnTo>
                  <a:pt x="82947" y="49910"/>
                </a:lnTo>
                <a:lnTo>
                  <a:pt x="107807" y="35726"/>
                </a:lnTo>
                <a:lnTo>
                  <a:pt x="79645" y="40840"/>
                </a:lnTo>
                <a:lnTo>
                  <a:pt x="98154" y="19010"/>
                </a:lnTo>
                <a:lnTo>
                  <a:pt x="98154" y="19010"/>
                </a:lnTo>
                <a:lnTo>
                  <a:pt x="73442" y="33448"/>
                </a:lnTo>
                <a:lnTo>
                  <a:pt x="73442" y="33448"/>
                </a:lnTo>
                <a:lnTo>
                  <a:pt x="83369" y="6601"/>
                </a:lnTo>
                <a:lnTo>
                  <a:pt x="83369" y="6601"/>
                </a:lnTo>
                <a:lnTo>
                  <a:pt x="65084" y="28622"/>
                </a:lnTo>
                <a:lnTo>
                  <a:pt x="65229" y="1"/>
                </a:lnTo>
                <a:lnTo>
                  <a:pt x="55579" y="26946"/>
                </a:lnTo>
                <a:lnTo>
                  <a:pt x="4592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 name="Google Shape;296;p28"/>
          <p:cNvSpPr txBox="1"/>
          <p:nvPr>
            <p:ph idx="9" type="title"/>
          </p:nvPr>
        </p:nvSpPr>
        <p:spPr>
          <a:xfrm>
            <a:off x="2301051" y="1305975"/>
            <a:ext cx="13683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lt1"/>
                </a:solidFill>
              </a:rPr>
              <a:t>01</a:t>
            </a:r>
            <a:endParaRPr>
              <a:solidFill>
                <a:schemeClr val="lt1"/>
              </a:solidFill>
            </a:endParaRPr>
          </a:p>
        </p:txBody>
      </p:sp>
      <p:sp>
        <p:nvSpPr>
          <p:cNvPr id="297" name="Google Shape;297;p28"/>
          <p:cNvSpPr txBox="1"/>
          <p:nvPr>
            <p:ph idx="13" type="title"/>
          </p:nvPr>
        </p:nvSpPr>
        <p:spPr>
          <a:xfrm>
            <a:off x="2301051" y="3139925"/>
            <a:ext cx="13683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lt1"/>
                </a:solidFill>
              </a:rPr>
              <a:t>03</a:t>
            </a:r>
            <a:endParaRPr>
              <a:solidFill>
                <a:schemeClr val="lt1"/>
              </a:solidFill>
            </a:endParaRPr>
          </a:p>
        </p:txBody>
      </p:sp>
      <p:sp>
        <p:nvSpPr>
          <p:cNvPr id="298" name="Google Shape;298;p28"/>
          <p:cNvSpPr txBox="1"/>
          <p:nvPr>
            <p:ph idx="14" type="title"/>
          </p:nvPr>
        </p:nvSpPr>
        <p:spPr>
          <a:xfrm>
            <a:off x="5452299" y="1305975"/>
            <a:ext cx="13683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lt1"/>
                </a:solidFill>
              </a:rPr>
              <a:t>02</a:t>
            </a:r>
            <a:endParaRPr>
              <a:solidFill>
                <a:schemeClr val="lt1"/>
              </a:solidFill>
            </a:endParaRPr>
          </a:p>
        </p:txBody>
      </p:sp>
      <p:sp>
        <p:nvSpPr>
          <p:cNvPr id="299" name="Google Shape;299;p28"/>
          <p:cNvSpPr txBox="1"/>
          <p:nvPr>
            <p:ph idx="15" type="title"/>
          </p:nvPr>
        </p:nvSpPr>
        <p:spPr>
          <a:xfrm>
            <a:off x="5452299" y="3139925"/>
            <a:ext cx="13683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lt1"/>
                </a:solidFill>
              </a:rPr>
              <a:t>04</a:t>
            </a:r>
            <a:endParaRPr>
              <a:solidFill>
                <a:schemeClr val="lt1"/>
              </a:solidFill>
            </a:endParaRPr>
          </a:p>
        </p:txBody>
      </p:sp>
      <p:sp>
        <p:nvSpPr>
          <p:cNvPr id="300" name="Google Shape;300;p28"/>
          <p:cNvSpPr/>
          <p:nvPr/>
        </p:nvSpPr>
        <p:spPr>
          <a:xfrm>
            <a:off x="8106151" y="4156049"/>
            <a:ext cx="649262" cy="649273"/>
          </a:xfrm>
          <a:custGeom>
            <a:rect b="b" l="l" r="r" t="t"/>
            <a:pathLst>
              <a:path extrusionOk="0" h="59621" w="59620">
                <a:moveTo>
                  <a:pt x="29810" y="1"/>
                </a:moveTo>
                <a:cubicBezTo>
                  <a:pt x="29810" y="16464"/>
                  <a:pt x="16463" y="29811"/>
                  <a:pt x="1" y="29811"/>
                </a:cubicBezTo>
                <a:cubicBezTo>
                  <a:pt x="16463" y="29811"/>
                  <a:pt x="29810" y="43158"/>
                  <a:pt x="29810" y="59621"/>
                </a:cubicBezTo>
                <a:cubicBezTo>
                  <a:pt x="29810" y="43158"/>
                  <a:pt x="43157" y="29811"/>
                  <a:pt x="59619" y="29811"/>
                </a:cubicBezTo>
                <a:cubicBezTo>
                  <a:pt x="43155" y="29811"/>
                  <a:pt x="29810" y="16464"/>
                  <a:pt x="2981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 name="Google Shape;301;p28">
            <a:hlinkClick action="ppaction://hlinkshowjump?jump=nextslide"/>
          </p:cNvPr>
          <p:cNvSpPr/>
          <p:nvPr/>
        </p:nvSpPr>
        <p:spPr>
          <a:xfrm>
            <a:off x="8627302" y="368152"/>
            <a:ext cx="181906" cy="246950"/>
          </a:xfrm>
          <a:custGeom>
            <a:rect b="b" l="l" r="r" t="t"/>
            <a:pathLst>
              <a:path extrusionOk="0" h="196382" w="144657">
                <a:moveTo>
                  <a:pt x="72442" y="1"/>
                </a:moveTo>
                <a:cubicBezTo>
                  <a:pt x="67507" y="1"/>
                  <a:pt x="63516" y="3992"/>
                  <a:pt x="63516" y="8926"/>
                </a:cubicBezTo>
                <a:lnTo>
                  <a:pt x="63516" y="165910"/>
                </a:lnTo>
                <a:lnTo>
                  <a:pt x="16256" y="118668"/>
                </a:lnTo>
                <a:cubicBezTo>
                  <a:pt x="14508" y="116851"/>
                  <a:pt x="12178" y="115938"/>
                  <a:pt x="9843" y="115938"/>
                </a:cubicBezTo>
                <a:cubicBezTo>
                  <a:pt x="7610" y="115938"/>
                  <a:pt x="5372" y="116774"/>
                  <a:pt x="3638" y="118450"/>
                </a:cubicBezTo>
                <a:cubicBezTo>
                  <a:pt x="91" y="121870"/>
                  <a:pt x="1" y="127521"/>
                  <a:pt x="3420" y="131068"/>
                </a:cubicBezTo>
                <a:cubicBezTo>
                  <a:pt x="3493" y="131150"/>
                  <a:pt x="3566" y="131213"/>
                  <a:pt x="3638" y="131286"/>
                </a:cubicBezTo>
                <a:lnTo>
                  <a:pt x="66128" y="193776"/>
                </a:lnTo>
                <a:cubicBezTo>
                  <a:pt x="67875" y="195513"/>
                  <a:pt x="70158" y="196382"/>
                  <a:pt x="72441" y="196382"/>
                </a:cubicBezTo>
                <a:cubicBezTo>
                  <a:pt x="74723" y="196382"/>
                  <a:pt x="77005" y="195513"/>
                  <a:pt x="78746" y="193776"/>
                </a:cubicBezTo>
                <a:lnTo>
                  <a:pt x="141236" y="131286"/>
                </a:lnTo>
                <a:cubicBezTo>
                  <a:pt x="144656" y="127739"/>
                  <a:pt x="144556" y="122088"/>
                  <a:pt x="141019" y="118668"/>
                </a:cubicBezTo>
                <a:cubicBezTo>
                  <a:pt x="139291" y="116994"/>
                  <a:pt x="137052" y="116157"/>
                  <a:pt x="134814" y="116157"/>
                </a:cubicBezTo>
                <a:cubicBezTo>
                  <a:pt x="132576" y="116157"/>
                  <a:pt x="130338" y="116994"/>
                  <a:pt x="128610" y="118668"/>
                </a:cubicBezTo>
                <a:lnTo>
                  <a:pt x="81359" y="165910"/>
                </a:lnTo>
                <a:lnTo>
                  <a:pt x="81359" y="8926"/>
                </a:lnTo>
                <a:cubicBezTo>
                  <a:pt x="81359" y="3992"/>
                  <a:pt x="77367" y="1"/>
                  <a:pt x="7244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5" name="Shape 305"/>
        <p:cNvGrpSpPr/>
        <p:nvPr/>
      </p:nvGrpSpPr>
      <p:grpSpPr>
        <a:xfrm>
          <a:off x="0" y="0"/>
          <a:ext cx="0" cy="0"/>
          <a:chOff x="0" y="0"/>
          <a:chExt cx="0" cy="0"/>
        </a:xfrm>
      </p:grpSpPr>
      <p:sp>
        <p:nvSpPr>
          <p:cNvPr id="306" name="Google Shape;306;p29"/>
          <p:cNvSpPr txBox="1"/>
          <p:nvPr>
            <p:ph idx="1" type="subTitle"/>
          </p:nvPr>
        </p:nvSpPr>
        <p:spPr>
          <a:xfrm>
            <a:off x="872464" y="1580125"/>
            <a:ext cx="3597000" cy="2389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a:t>
            </a:r>
            <a:r>
              <a:rPr lang="en"/>
              <a:t>ercury is the closest planet to the Sun and the smallest one in the entire Solar System. This planet's name has nothing to do with the liquid metal, since Mercury was named after the Roman messenger god. Despite being closer to the Sun than Venus, its temperatures aren't as terribly hot as that planet's. </a:t>
            </a:r>
            <a:endParaRPr/>
          </a:p>
        </p:txBody>
      </p:sp>
      <p:sp>
        <p:nvSpPr>
          <p:cNvPr id="307" name="Google Shape;307;p29"/>
          <p:cNvSpPr txBox="1"/>
          <p:nvPr>
            <p:ph type="title"/>
          </p:nvPr>
        </p:nvSpPr>
        <p:spPr>
          <a:xfrm>
            <a:off x="731520" y="448056"/>
            <a:ext cx="42717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Introduction</a:t>
            </a:r>
            <a:endParaRPr/>
          </a:p>
        </p:txBody>
      </p:sp>
      <p:sp>
        <p:nvSpPr>
          <p:cNvPr id="308" name="Google Shape;308;p29"/>
          <p:cNvSpPr txBox="1"/>
          <p:nvPr>
            <p:ph idx="2" type="subTitle"/>
          </p:nvPr>
        </p:nvSpPr>
        <p:spPr>
          <a:xfrm>
            <a:off x="4674525" y="1580125"/>
            <a:ext cx="3465300" cy="2389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Its surface is quite similar to that of Earth's Moon, which means there are a lot of craters and plains. Speaking of craters, many of them were named after artists or authors who made significant contributions to their respective fields. Mercury takes a little more than 58 days to complete its rotation.</a:t>
            </a:r>
            <a:endParaRPr/>
          </a:p>
          <a:p>
            <a:pPr indent="0" lvl="0" marL="0" rtl="0" algn="l">
              <a:spcBef>
                <a:spcPts val="0"/>
              </a:spcBef>
              <a:spcAft>
                <a:spcPts val="0"/>
              </a:spcAft>
              <a:buNone/>
            </a:pPr>
            <a:r>
              <a:t/>
            </a:r>
            <a:endParaRPr/>
          </a:p>
        </p:txBody>
      </p:sp>
      <p:sp>
        <p:nvSpPr>
          <p:cNvPr id="309" name="Google Shape;309;p29"/>
          <p:cNvSpPr/>
          <p:nvPr/>
        </p:nvSpPr>
        <p:spPr>
          <a:xfrm>
            <a:off x="880400" y="1020750"/>
            <a:ext cx="1050900" cy="105750"/>
          </a:xfrm>
          <a:custGeom>
            <a:rect b="b" l="l" r="r" t="t"/>
            <a:pathLst>
              <a:path extrusionOk="0" h="4230" w="42036">
                <a:moveTo>
                  <a:pt x="28203" y="205"/>
                </a:moveTo>
                <a:cubicBezTo>
                  <a:pt x="28204" y="224"/>
                  <a:pt x="28206" y="242"/>
                  <a:pt x="28207" y="261"/>
                </a:cubicBezTo>
                <a:lnTo>
                  <a:pt x="28197" y="261"/>
                </a:lnTo>
                <a:cubicBezTo>
                  <a:pt x="28195" y="244"/>
                  <a:pt x="28194" y="224"/>
                  <a:pt x="28193" y="205"/>
                </a:cubicBezTo>
                <a:close/>
                <a:moveTo>
                  <a:pt x="21963" y="351"/>
                </a:moveTo>
                <a:cubicBezTo>
                  <a:pt x="21971" y="382"/>
                  <a:pt x="21977" y="413"/>
                  <a:pt x="21984" y="444"/>
                </a:cubicBezTo>
                <a:cubicBezTo>
                  <a:pt x="21975" y="445"/>
                  <a:pt x="21966" y="447"/>
                  <a:pt x="21957" y="449"/>
                </a:cubicBezTo>
                <a:cubicBezTo>
                  <a:pt x="21954" y="419"/>
                  <a:pt x="21952" y="388"/>
                  <a:pt x="21950" y="355"/>
                </a:cubicBezTo>
                <a:cubicBezTo>
                  <a:pt x="21954" y="354"/>
                  <a:pt x="21959" y="352"/>
                  <a:pt x="21963" y="351"/>
                </a:cubicBezTo>
                <a:close/>
                <a:moveTo>
                  <a:pt x="37332" y="374"/>
                </a:moveTo>
                <a:cubicBezTo>
                  <a:pt x="37339" y="405"/>
                  <a:pt x="37345" y="436"/>
                  <a:pt x="37352" y="467"/>
                </a:cubicBezTo>
                <a:cubicBezTo>
                  <a:pt x="37344" y="469"/>
                  <a:pt x="37335" y="472"/>
                  <a:pt x="37326" y="473"/>
                </a:cubicBezTo>
                <a:cubicBezTo>
                  <a:pt x="37323" y="442"/>
                  <a:pt x="37320" y="411"/>
                  <a:pt x="37319" y="380"/>
                </a:cubicBezTo>
                <a:cubicBezTo>
                  <a:pt x="37323" y="379"/>
                  <a:pt x="37327" y="377"/>
                  <a:pt x="37332" y="374"/>
                </a:cubicBezTo>
                <a:close/>
                <a:moveTo>
                  <a:pt x="20302" y="510"/>
                </a:moveTo>
                <a:cubicBezTo>
                  <a:pt x="20304" y="529"/>
                  <a:pt x="20305" y="548"/>
                  <a:pt x="20307" y="567"/>
                </a:cubicBezTo>
                <a:lnTo>
                  <a:pt x="20296" y="567"/>
                </a:lnTo>
                <a:cubicBezTo>
                  <a:pt x="20295" y="548"/>
                  <a:pt x="20293" y="530"/>
                  <a:pt x="20292" y="511"/>
                </a:cubicBezTo>
                <a:cubicBezTo>
                  <a:pt x="20295" y="511"/>
                  <a:pt x="20299" y="511"/>
                  <a:pt x="20302" y="510"/>
                </a:cubicBezTo>
                <a:close/>
                <a:moveTo>
                  <a:pt x="19072" y="657"/>
                </a:moveTo>
                <a:cubicBezTo>
                  <a:pt x="19073" y="659"/>
                  <a:pt x="19074" y="661"/>
                  <a:pt x="19076" y="663"/>
                </a:cubicBezTo>
                <a:lnTo>
                  <a:pt x="19076" y="663"/>
                </a:lnTo>
                <a:cubicBezTo>
                  <a:pt x="19076" y="663"/>
                  <a:pt x="19075" y="663"/>
                  <a:pt x="19075" y="663"/>
                </a:cubicBezTo>
                <a:cubicBezTo>
                  <a:pt x="19072" y="683"/>
                  <a:pt x="19068" y="698"/>
                  <a:pt x="19062" y="714"/>
                </a:cubicBezTo>
                <a:cubicBezTo>
                  <a:pt x="19058" y="708"/>
                  <a:pt x="19053" y="703"/>
                  <a:pt x="19050" y="697"/>
                </a:cubicBezTo>
                <a:cubicBezTo>
                  <a:pt x="19058" y="683"/>
                  <a:pt x="19065" y="670"/>
                  <a:pt x="19072" y="657"/>
                </a:cubicBezTo>
                <a:close/>
                <a:moveTo>
                  <a:pt x="19091" y="616"/>
                </a:moveTo>
                <a:cubicBezTo>
                  <a:pt x="19096" y="630"/>
                  <a:pt x="19100" y="647"/>
                  <a:pt x="19106" y="661"/>
                </a:cubicBezTo>
                <a:cubicBezTo>
                  <a:pt x="19124" y="661"/>
                  <a:pt x="19143" y="664"/>
                  <a:pt x="19162" y="666"/>
                </a:cubicBezTo>
                <a:cubicBezTo>
                  <a:pt x="19167" y="700"/>
                  <a:pt x="19171" y="725"/>
                  <a:pt x="19175" y="761"/>
                </a:cubicBezTo>
                <a:cubicBezTo>
                  <a:pt x="19158" y="766"/>
                  <a:pt x="19140" y="770"/>
                  <a:pt x="19119" y="775"/>
                </a:cubicBezTo>
                <a:cubicBezTo>
                  <a:pt x="19114" y="729"/>
                  <a:pt x="19109" y="695"/>
                  <a:pt x="19105" y="658"/>
                </a:cubicBezTo>
                <a:cubicBezTo>
                  <a:pt x="19097" y="661"/>
                  <a:pt x="19088" y="661"/>
                  <a:pt x="19079" y="662"/>
                </a:cubicBezTo>
                <a:lnTo>
                  <a:pt x="19079" y="662"/>
                </a:lnTo>
                <a:cubicBezTo>
                  <a:pt x="19082" y="644"/>
                  <a:pt x="19086" y="629"/>
                  <a:pt x="19091" y="616"/>
                </a:cubicBezTo>
                <a:close/>
                <a:moveTo>
                  <a:pt x="35939" y="810"/>
                </a:moveTo>
                <a:cubicBezTo>
                  <a:pt x="35940" y="828"/>
                  <a:pt x="35941" y="847"/>
                  <a:pt x="35943" y="866"/>
                </a:cubicBezTo>
                <a:lnTo>
                  <a:pt x="35933" y="866"/>
                </a:lnTo>
                <a:cubicBezTo>
                  <a:pt x="35931" y="847"/>
                  <a:pt x="35930" y="829"/>
                  <a:pt x="35928" y="810"/>
                </a:cubicBezTo>
                <a:close/>
                <a:moveTo>
                  <a:pt x="16735" y="850"/>
                </a:moveTo>
                <a:cubicBezTo>
                  <a:pt x="16738" y="888"/>
                  <a:pt x="16742" y="925"/>
                  <a:pt x="16745" y="963"/>
                </a:cubicBezTo>
                <a:lnTo>
                  <a:pt x="16729" y="963"/>
                </a:lnTo>
                <a:cubicBezTo>
                  <a:pt x="16726" y="925"/>
                  <a:pt x="16723" y="888"/>
                  <a:pt x="16720" y="850"/>
                </a:cubicBezTo>
                <a:close/>
                <a:moveTo>
                  <a:pt x="34614" y="1022"/>
                </a:moveTo>
                <a:cubicBezTo>
                  <a:pt x="34616" y="1039"/>
                  <a:pt x="34617" y="1059"/>
                  <a:pt x="34619" y="1078"/>
                </a:cubicBezTo>
                <a:lnTo>
                  <a:pt x="34609" y="1078"/>
                </a:lnTo>
                <a:cubicBezTo>
                  <a:pt x="34607" y="1059"/>
                  <a:pt x="34606" y="1039"/>
                  <a:pt x="34604" y="1022"/>
                </a:cubicBezTo>
                <a:close/>
                <a:moveTo>
                  <a:pt x="16267" y="1091"/>
                </a:moveTo>
                <a:cubicBezTo>
                  <a:pt x="16268" y="1110"/>
                  <a:pt x="16270" y="1128"/>
                  <a:pt x="16271" y="1147"/>
                </a:cubicBezTo>
                <a:lnTo>
                  <a:pt x="16261" y="1147"/>
                </a:lnTo>
                <a:cubicBezTo>
                  <a:pt x="16259" y="1128"/>
                  <a:pt x="16258" y="1110"/>
                  <a:pt x="16256" y="1091"/>
                </a:cubicBezTo>
                <a:close/>
                <a:moveTo>
                  <a:pt x="35353" y="1110"/>
                </a:moveTo>
                <a:cubicBezTo>
                  <a:pt x="35356" y="1129"/>
                  <a:pt x="35357" y="1148"/>
                  <a:pt x="35359" y="1167"/>
                </a:cubicBezTo>
                <a:lnTo>
                  <a:pt x="35349" y="1167"/>
                </a:lnTo>
                <a:cubicBezTo>
                  <a:pt x="35347" y="1148"/>
                  <a:pt x="35346" y="1129"/>
                  <a:pt x="35344" y="1112"/>
                </a:cubicBezTo>
                <a:cubicBezTo>
                  <a:pt x="35347" y="1112"/>
                  <a:pt x="35350" y="1110"/>
                  <a:pt x="35353" y="1110"/>
                </a:cubicBezTo>
                <a:close/>
                <a:moveTo>
                  <a:pt x="10916" y="1166"/>
                </a:moveTo>
                <a:cubicBezTo>
                  <a:pt x="10917" y="1172"/>
                  <a:pt x="10917" y="1178"/>
                  <a:pt x="10919" y="1184"/>
                </a:cubicBezTo>
                <a:cubicBezTo>
                  <a:pt x="10908" y="1185"/>
                  <a:pt x="10898" y="1185"/>
                  <a:pt x="10888" y="1185"/>
                </a:cubicBezTo>
                <a:cubicBezTo>
                  <a:pt x="10888" y="1179"/>
                  <a:pt x="10886" y="1172"/>
                  <a:pt x="10886" y="1166"/>
                </a:cubicBezTo>
                <a:close/>
                <a:moveTo>
                  <a:pt x="20292" y="1138"/>
                </a:moveTo>
                <a:cubicBezTo>
                  <a:pt x="20296" y="1144"/>
                  <a:pt x="20299" y="1150"/>
                  <a:pt x="20304" y="1156"/>
                </a:cubicBezTo>
                <a:cubicBezTo>
                  <a:pt x="20296" y="1169"/>
                  <a:pt x="20289" y="1182"/>
                  <a:pt x="20282" y="1195"/>
                </a:cubicBezTo>
                <a:cubicBezTo>
                  <a:pt x="20280" y="1169"/>
                  <a:pt x="20286" y="1154"/>
                  <a:pt x="20292" y="1138"/>
                </a:cubicBezTo>
                <a:close/>
                <a:moveTo>
                  <a:pt x="10419" y="1116"/>
                </a:moveTo>
                <a:cubicBezTo>
                  <a:pt x="10422" y="1148"/>
                  <a:pt x="10424" y="1179"/>
                  <a:pt x="10427" y="1210"/>
                </a:cubicBezTo>
                <a:cubicBezTo>
                  <a:pt x="10422" y="1212"/>
                  <a:pt x="10417" y="1213"/>
                  <a:pt x="10413" y="1215"/>
                </a:cubicBezTo>
                <a:cubicBezTo>
                  <a:pt x="10405" y="1184"/>
                  <a:pt x="10399" y="1151"/>
                  <a:pt x="10394" y="1120"/>
                </a:cubicBezTo>
                <a:cubicBezTo>
                  <a:pt x="10401" y="1119"/>
                  <a:pt x="10410" y="1117"/>
                  <a:pt x="10419" y="1116"/>
                </a:cubicBezTo>
                <a:close/>
                <a:moveTo>
                  <a:pt x="20276" y="1184"/>
                </a:moveTo>
                <a:cubicBezTo>
                  <a:pt x="20277" y="1188"/>
                  <a:pt x="20280" y="1191"/>
                  <a:pt x="20282" y="1195"/>
                </a:cubicBezTo>
                <a:cubicBezTo>
                  <a:pt x="20280" y="1192"/>
                  <a:pt x="20277" y="1188"/>
                  <a:pt x="20276" y="1185"/>
                </a:cubicBezTo>
                <a:lnTo>
                  <a:pt x="20276" y="1185"/>
                </a:lnTo>
                <a:cubicBezTo>
                  <a:pt x="20277" y="1210"/>
                  <a:pt x="20271" y="1226"/>
                  <a:pt x="20266" y="1242"/>
                </a:cubicBezTo>
                <a:cubicBezTo>
                  <a:pt x="20261" y="1237"/>
                  <a:pt x="20258" y="1231"/>
                  <a:pt x="20254" y="1225"/>
                </a:cubicBezTo>
                <a:cubicBezTo>
                  <a:pt x="20261" y="1212"/>
                  <a:pt x="20268" y="1198"/>
                  <a:pt x="20276" y="1184"/>
                </a:cubicBezTo>
                <a:close/>
                <a:moveTo>
                  <a:pt x="30374" y="1229"/>
                </a:moveTo>
                <a:cubicBezTo>
                  <a:pt x="30374" y="1237"/>
                  <a:pt x="30374" y="1242"/>
                  <a:pt x="30376" y="1248"/>
                </a:cubicBezTo>
                <a:lnTo>
                  <a:pt x="30345" y="1250"/>
                </a:lnTo>
                <a:cubicBezTo>
                  <a:pt x="30345" y="1244"/>
                  <a:pt x="30343" y="1237"/>
                  <a:pt x="30343" y="1231"/>
                </a:cubicBezTo>
                <a:cubicBezTo>
                  <a:pt x="30354" y="1231"/>
                  <a:pt x="30364" y="1231"/>
                  <a:pt x="30374" y="1229"/>
                </a:cubicBezTo>
                <a:close/>
                <a:moveTo>
                  <a:pt x="10586" y="1232"/>
                </a:moveTo>
                <a:cubicBezTo>
                  <a:pt x="10588" y="1238"/>
                  <a:pt x="10588" y="1244"/>
                  <a:pt x="10588" y="1251"/>
                </a:cubicBezTo>
                <a:lnTo>
                  <a:pt x="10558" y="1251"/>
                </a:lnTo>
                <a:cubicBezTo>
                  <a:pt x="10557" y="1245"/>
                  <a:pt x="10557" y="1240"/>
                  <a:pt x="10557" y="1234"/>
                </a:cubicBezTo>
                <a:cubicBezTo>
                  <a:pt x="10567" y="1232"/>
                  <a:pt x="10576" y="1232"/>
                  <a:pt x="10586" y="1232"/>
                </a:cubicBezTo>
                <a:close/>
                <a:moveTo>
                  <a:pt x="28245" y="1297"/>
                </a:moveTo>
                <a:cubicBezTo>
                  <a:pt x="28245" y="1304"/>
                  <a:pt x="28247" y="1310"/>
                  <a:pt x="28247" y="1316"/>
                </a:cubicBezTo>
                <a:cubicBezTo>
                  <a:pt x="28237" y="1316"/>
                  <a:pt x="28226" y="1318"/>
                  <a:pt x="28216" y="1318"/>
                </a:cubicBezTo>
                <a:cubicBezTo>
                  <a:pt x="28216" y="1310"/>
                  <a:pt x="28216" y="1304"/>
                  <a:pt x="28215" y="1298"/>
                </a:cubicBezTo>
                <a:cubicBezTo>
                  <a:pt x="28225" y="1298"/>
                  <a:pt x="28235" y="1297"/>
                  <a:pt x="28245" y="1297"/>
                </a:cubicBezTo>
                <a:close/>
                <a:moveTo>
                  <a:pt x="9158" y="1315"/>
                </a:moveTo>
                <a:cubicBezTo>
                  <a:pt x="9159" y="1317"/>
                  <a:pt x="9160" y="1319"/>
                  <a:pt x="9161" y="1320"/>
                </a:cubicBezTo>
                <a:cubicBezTo>
                  <a:pt x="9161" y="1320"/>
                  <a:pt x="9160" y="1318"/>
                  <a:pt x="9158" y="1315"/>
                </a:cubicBezTo>
                <a:close/>
                <a:moveTo>
                  <a:pt x="28599" y="1267"/>
                </a:moveTo>
                <a:cubicBezTo>
                  <a:pt x="28600" y="1287"/>
                  <a:pt x="28602" y="1304"/>
                  <a:pt x="28603" y="1323"/>
                </a:cubicBezTo>
                <a:lnTo>
                  <a:pt x="28593" y="1323"/>
                </a:lnTo>
                <a:cubicBezTo>
                  <a:pt x="28591" y="1306"/>
                  <a:pt x="28590" y="1287"/>
                  <a:pt x="28588" y="1267"/>
                </a:cubicBezTo>
                <a:close/>
                <a:moveTo>
                  <a:pt x="32163" y="1207"/>
                </a:moveTo>
                <a:cubicBezTo>
                  <a:pt x="32171" y="1244"/>
                  <a:pt x="32175" y="1269"/>
                  <a:pt x="32180" y="1294"/>
                </a:cubicBezTo>
                <a:cubicBezTo>
                  <a:pt x="32175" y="1307"/>
                  <a:pt x="32169" y="1320"/>
                  <a:pt x="32163" y="1332"/>
                </a:cubicBezTo>
                <a:cubicBezTo>
                  <a:pt x="32144" y="1307"/>
                  <a:pt x="32125" y="1284"/>
                  <a:pt x="32090" y="1237"/>
                </a:cubicBezTo>
                <a:cubicBezTo>
                  <a:pt x="32127" y="1222"/>
                  <a:pt x="32143" y="1216"/>
                  <a:pt x="32163" y="1207"/>
                </a:cubicBezTo>
                <a:close/>
                <a:moveTo>
                  <a:pt x="13696" y="1128"/>
                </a:moveTo>
                <a:cubicBezTo>
                  <a:pt x="13702" y="1132"/>
                  <a:pt x="13714" y="1132"/>
                  <a:pt x="13717" y="1141"/>
                </a:cubicBezTo>
                <a:cubicBezTo>
                  <a:pt x="13742" y="1198"/>
                  <a:pt x="13766" y="1259"/>
                  <a:pt x="13797" y="1337"/>
                </a:cubicBezTo>
                <a:cubicBezTo>
                  <a:pt x="13766" y="1337"/>
                  <a:pt x="13745" y="1338"/>
                  <a:pt x="13721" y="1338"/>
                </a:cubicBezTo>
                <a:cubicBezTo>
                  <a:pt x="13705" y="1293"/>
                  <a:pt x="13686" y="1242"/>
                  <a:pt x="13669" y="1191"/>
                </a:cubicBezTo>
                <a:cubicBezTo>
                  <a:pt x="13677" y="1172"/>
                  <a:pt x="13686" y="1151"/>
                  <a:pt x="13696" y="1128"/>
                </a:cubicBezTo>
                <a:close/>
                <a:moveTo>
                  <a:pt x="12681" y="1253"/>
                </a:moveTo>
                <a:cubicBezTo>
                  <a:pt x="12667" y="1284"/>
                  <a:pt x="12655" y="1311"/>
                  <a:pt x="12644" y="1336"/>
                </a:cubicBezTo>
                <a:lnTo>
                  <a:pt x="12644" y="1336"/>
                </a:lnTo>
                <a:cubicBezTo>
                  <a:pt x="12629" y="1343"/>
                  <a:pt x="12617" y="1345"/>
                  <a:pt x="12609" y="1345"/>
                </a:cubicBezTo>
                <a:cubicBezTo>
                  <a:pt x="12579" y="1345"/>
                  <a:pt x="12577" y="1316"/>
                  <a:pt x="12574" y="1276"/>
                </a:cubicBezTo>
                <a:cubicBezTo>
                  <a:pt x="12597" y="1270"/>
                  <a:pt x="12624" y="1266"/>
                  <a:pt x="12681" y="1253"/>
                </a:cubicBezTo>
                <a:close/>
                <a:moveTo>
                  <a:pt x="30676" y="1315"/>
                </a:moveTo>
                <a:cubicBezTo>
                  <a:pt x="30677" y="1334"/>
                  <a:pt x="30679" y="1353"/>
                  <a:pt x="30680" y="1370"/>
                </a:cubicBezTo>
                <a:cubicBezTo>
                  <a:pt x="30677" y="1372"/>
                  <a:pt x="30674" y="1372"/>
                  <a:pt x="30670" y="1372"/>
                </a:cubicBezTo>
                <a:cubicBezTo>
                  <a:pt x="30669" y="1353"/>
                  <a:pt x="30667" y="1334"/>
                  <a:pt x="30666" y="1315"/>
                </a:cubicBezTo>
                <a:close/>
                <a:moveTo>
                  <a:pt x="26926" y="1320"/>
                </a:moveTo>
                <a:cubicBezTo>
                  <a:pt x="26927" y="1338"/>
                  <a:pt x="26929" y="1357"/>
                  <a:pt x="26930" y="1376"/>
                </a:cubicBezTo>
                <a:lnTo>
                  <a:pt x="26921" y="1376"/>
                </a:lnTo>
                <a:cubicBezTo>
                  <a:pt x="26918" y="1357"/>
                  <a:pt x="26917" y="1340"/>
                  <a:pt x="26915" y="1320"/>
                </a:cubicBezTo>
                <a:close/>
                <a:moveTo>
                  <a:pt x="30788" y="1141"/>
                </a:moveTo>
                <a:cubicBezTo>
                  <a:pt x="30792" y="1175"/>
                  <a:pt x="30797" y="1206"/>
                  <a:pt x="30802" y="1247"/>
                </a:cubicBezTo>
                <a:cubicBezTo>
                  <a:pt x="30777" y="1251"/>
                  <a:pt x="30760" y="1254"/>
                  <a:pt x="30741" y="1259"/>
                </a:cubicBezTo>
                <a:cubicBezTo>
                  <a:pt x="30738" y="1268"/>
                  <a:pt x="30736" y="1275"/>
                  <a:pt x="30734" y="1281"/>
                </a:cubicBezTo>
                <a:lnTo>
                  <a:pt x="30734" y="1281"/>
                </a:lnTo>
                <a:cubicBezTo>
                  <a:pt x="30734" y="1278"/>
                  <a:pt x="30733" y="1275"/>
                  <a:pt x="30732" y="1272"/>
                </a:cubicBezTo>
                <a:lnTo>
                  <a:pt x="30732" y="1272"/>
                </a:lnTo>
                <a:cubicBezTo>
                  <a:pt x="30731" y="1279"/>
                  <a:pt x="30731" y="1286"/>
                  <a:pt x="30730" y="1294"/>
                </a:cubicBezTo>
                <a:lnTo>
                  <a:pt x="30730" y="1294"/>
                </a:lnTo>
                <a:cubicBezTo>
                  <a:pt x="30731" y="1292"/>
                  <a:pt x="30732" y="1287"/>
                  <a:pt x="30734" y="1281"/>
                </a:cubicBezTo>
                <a:lnTo>
                  <a:pt x="30734" y="1281"/>
                </a:lnTo>
                <a:cubicBezTo>
                  <a:pt x="30740" y="1299"/>
                  <a:pt x="30745" y="1317"/>
                  <a:pt x="30748" y="1335"/>
                </a:cubicBezTo>
                <a:cubicBezTo>
                  <a:pt x="30750" y="1344"/>
                  <a:pt x="30738" y="1354"/>
                  <a:pt x="30719" y="1394"/>
                </a:cubicBezTo>
                <a:cubicBezTo>
                  <a:pt x="30723" y="1354"/>
                  <a:pt x="30727" y="1321"/>
                  <a:pt x="30730" y="1294"/>
                </a:cubicBezTo>
                <a:lnTo>
                  <a:pt x="30730" y="1294"/>
                </a:lnTo>
                <a:cubicBezTo>
                  <a:pt x="30729" y="1296"/>
                  <a:pt x="30728" y="1297"/>
                  <a:pt x="30728" y="1297"/>
                </a:cubicBezTo>
                <a:cubicBezTo>
                  <a:pt x="30725" y="1297"/>
                  <a:pt x="30727" y="1277"/>
                  <a:pt x="30727" y="1257"/>
                </a:cubicBezTo>
                <a:lnTo>
                  <a:pt x="30727" y="1257"/>
                </a:lnTo>
                <a:cubicBezTo>
                  <a:pt x="30729" y="1262"/>
                  <a:pt x="30730" y="1267"/>
                  <a:pt x="30732" y="1272"/>
                </a:cubicBezTo>
                <a:lnTo>
                  <a:pt x="30732" y="1272"/>
                </a:lnTo>
                <a:cubicBezTo>
                  <a:pt x="30738" y="1201"/>
                  <a:pt x="30737" y="1177"/>
                  <a:pt x="30736" y="1151"/>
                </a:cubicBezTo>
                <a:cubicBezTo>
                  <a:pt x="30754" y="1148"/>
                  <a:pt x="30767" y="1145"/>
                  <a:pt x="30788" y="1141"/>
                </a:cubicBezTo>
                <a:close/>
                <a:moveTo>
                  <a:pt x="13190" y="1376"/>
                </a:moveTo>
                <a:lnTo>
                  <a:pt x="13192" y="1395"/>
                </a:lnTo>
                <a:lnTo>
                  <a:pt x="13162" y="1395"/>
                </a:lnTo>
                <a:cubicBezTo>
                  <a:pt x="13161" y="1390"/>
                  <a:pt x="13161" y="1384"/>
                  <a:pt x="13161" y="1378"/>
                </a:cubicBezTo>
                <a:cubicBezTo>
                  <a:pt x="13170" y="1376"/>
                  <a:pt x="13180" y="1376"/>
                  <a:pt x="13190" y="1376"/>
                </a:cubicBezTo>
                <a:close/>
                <a:moveTo>
                  <a:pt x="10098" y="1341"/>
                </a:moveTo>
                <a:cubicBezTo>
                  <a:pt x="10099" y="1360"/>
                  <a:pt x="10101" y="1379"/>
                  <a:pt x="10102" y="1398"/>
                </a:cubicBezTo>
                <a:lnTo>
                  <a:pt x="10093" y="1398"/>
                </a:lnTo>
                <a:cubicBezTo>
                  <a:pt x="10090" y="1379"/>
                  <a:pt x="10089" y="1362"/>
                  <a:pt x="10088" y="1343"/>
                </a:cubicBezTo>
                <a:cubicBezTo>
                  <a:pt x="10092" y="1343"/>
                  <a:pt x="10095" y="1343"/>
                  <a:pt x="10098" y="1341"/>
                </a:cubicBezTo>
                <a:close/>
                <a:moveTo>
                  <a:pt x="13068" y="1375"/>
                </a:moveTo>
                <a:cubicBezTo>
                  <a:pt x="13068" y="1385"/>
                  <a:pt x="13070" y="1394"/>
                  <a:pt x="13070" y="1403"/>
                </a:cubicBezTo>
                <a:cubicBezTo>
                  <a:pt x="13051" y="1404"/>
                  <a:pt x="13030" y="1404"/>
                  <a:pt x="13009" y="1406"/>
                </a:cubicBezTo>
                <a:cubicBezTo>
                  <a:pt x="13009" y="1395"/>
                  <a:pt x="13008" y="1387"/>
                  <a:pt x="13008" y="1378"/>
                </a:cubicBezTo>
                <a:cubicBezTo>
                  <a:pt x="13027" y="1376"/>
                  <a:pt x="13048" y="1376"/>
                  <a:pt x="13068" y="1375"/>
                </a:cubicBezTo>
                <a:close/>
                <a:moveTo>
                  <a:pt x="12755" y="1322"/>
                </a:moveTo>
                <a:cubicBezTo>
                  <a:pt x="12759" y="1354"/>
                  <a:pt x="12762" y="1379"/>
                  <a:pt x="12768" y="1416"/>
                </a:cubicBezTo>
                <a:cubicBezTo>
                  <a:pt x="12739" y="1416"/>
                  <a:pt x="12712" y="1418"/>
                  <a:pt x="12680" y="1419"/>
                </a:cubicBezTo>
                <a:cubicBezTo>
                  <a:pt x="12677" y="1400"/>
                  <a:pt x="12675" y="1382"/>
                  <a:pt x="12673" y="1364"/>
                </a:cubicBezTo>
                <a:lnTo>
                  <a:pt x="12673" y="1364"/>
                </a:lnTo>
                <a:cubicBezTo>
                  <a:pt x="12715" y="1324"/>
                  <a:pt x="12734" y="1323"/>
                  <a:pt x="12755" y="1322"/>
                </a:cubicBezTo>
                <a:close/>
                <a:moveTo>
                  <a:pt x="30560" y="1373"/>
                </a:moveTo>
                <a:cubicBezTo>
                  <a:pt x="30563" y="1390"/>
                  <a:pt x="30566" y="1406"/>
                  <a:pt x="30567" y="1422"/>
                </a:cubicBezTo>
                <a:cubicBezTo>
                  <a:pt x="30551" y="1422"/>
                  <a:pt x="30533" y="1422"/>
                  <a:pt x="30517" y="1423"/>
                </a:cubicBezTo>
                <a:cubicBezTo>
                  <a:pt x="30516" y="1415"/>
                  <a:pt x="30514" y="1406"/>
                  <a:pt x="30513" y="1397"/>
                </a:cubicBezTo>
                <a:cubicBezTo>
                  <a:pt x="30529" y="1388"/>
                  <a:pt x="30545" y="1381"/>
                  <a:pt x="30560" y="1373"/>
                </a:cubicBezTo>
                <a:close/>
                <a:moveTo>
                  <a:pt x="23589" y="1419"/>
                </a:moveTo>
                <a:cubicBezTo>
                  <a:pt x="23590" y="1423"/>
                  <a:pt x="23593" y="1426"/>
                  <a:pt x="23595" y="1431"/>
                </a:cubicBezTo>
                <a:cubicBezTo>
                  <a:pt x="23592" y="1428"/>
                  <a:pt x="23591" y="1424"/>
                  <a:pt x="23588" y="1421"/>
                </a:cubicBezTo>
                <a:lnTo>
                  <a:pt x="23588" y="1421"/>
                </a:lnTo>
                <a:cubicBezTo>
                  <a:pt x="23588" y="1420"/>
                  <a:pt x="23589" y="1420"/>
                  <a:pt x="23589" y="1419"/>
                </a:cubicBezTo>
                <a:close/>
                <a:moveTo>
                  <a:pt x="23605" y="1373"/>
                </a:moveTo>
                <a:cubicBezTo>
                  <a:pt x="23610" y="1379"/>
                  <a:pt x="23613" y="1385"/>
                  <a:pt x="23617" y="1391"/>
                </a:cubicBezTo>
                <a:cubicBezTo>
                  <a:pt x="23610" y="1404"/>
                  <a:pt x="23602" y="1418"/>
                  <a:pt x="23595" y="1431"/>
                </a:cubicBezTo>
                <a:cubicBezTo>
                  <a:pt x="23593" y="1404"/>
                  <a:pt x="23599" y="1390"/>
                  <a:pt x="23605" y="1373"/>
                </a:cubicBezTo>
                <a:close/>
                <a:moveTo>
                  <a:pt x="25163" y="1375"/>
                </a:moveTo>
                <a:cubicBezTo>
                  <a:pt x="25165" y="1394"/>
                  <a:pt x="25166" y="1413"/>
                  <a:pt x="25168" y="1432"/>
                </a:cubicBezTo>
                <a:lnTo>
                  <a:pt x="25157" y="1432"/>
                </a:lnTo>
                <a:cubicBezTo>
                  <a:pt x="25156" y="1413"/>
                  <a:pt x="25154" y="1394"/>
                  <a:pt x="25153" y="1376"/>
                </a:cubicBezTo>
                <a:cubicBezTo>
                  <a:pt x="25156" y="1376"/>
                  <a:pt x="25159" y="1376"/>
                  <a:pt x="25163" y="1375"/>
                </a:cubicBezTo>
                <a:close/>
                <a:moveTo>
                  <a:pt x="9059" y="1433"/>
                </a:moveTo>
                <a:lnTo>
                  <a:pt x="9059" y="1433"/>
                </a:lnTo>
                <a:cubicBezTo>
                  <a:pt x="9057" y="1433"/>
                  <a:pt x="9051" y="1434"/>
                  <a:pt x="9044" y="1435"/>
                </a:cubicBezTo>
                <a:cubicBezTo>
                  <a:pt x="9045" y="1437"/>
                  <a:pt x="9045" y="1438"/>
                  <a:pt x="9045" y="1439"/>
                </a:cubicBezTo>
                <a:lnTo>
                  <a:pt x="9045" y="1439"/>
                </a:lnTo>
                <a:cubicBezTo>
                  <a:pt x="9050" y="1438"/>
                  <a:pt x="9054" y="1436"/>
                  <a:pt x="9059" y="1434"/>
                </a:cubicBezTo>
                <a:cubicBezTo>
                  <a:pt x="9059" y="1434"/>
                  <a:pt x="9059" y="1433"/>
                  <a:pt x="9059" y="1433"/>
                </a:cubicBezTo>
                <a:close/>
                <a:moveTo>
                  <a:pt x="14097" y="1385"/>
                </a:moveTo>
                <a:cubicBezTo>
                  <a:pt x="14098" y="1404"/>
                  <a:pt x="14100" y="1423"/>
                  <a:pt x="14101" y="1441"/>
                </a:cubicBezTo>
                <a:cubicBezTo>
                  <a:pt x="14098" y="1443"/>
                  <a:pt x="14094" y="1443"/>
                  <a:pt x="14091" y="1443"/>
                </a:cubicBezTo>
                <a:cubicBezTo>
                  <a:pt x="14089" y="1423"/>
                  <a:pt x="14088" y="1404"/>
                  <a:pt x="14086" y="1385"/>
                </a:cubicBezTo>
                <a:close/>
                <a:moveTo>
                  <a:pt x="22789" y="1393"/>
                </a:moveTo>
                <a:cubicBezTo>
                  <a:pt x="22790" y="1409"/>
                  <a:pt x="22792" y="1425"/>
                  <a:pt x="22793" y="1441"/>
                </a:cubicBezTo>
                <a:cubicBezTo>
                  <a:pt x="22777" y="1441"/>
                  <a:pt x="22761" y="1443"/>
                  <a:pt x="22743" y="1443"/>
                </a:cubicBezTo>
                <a:lnTo>
                  <a:pt x="22739" y="1415"/>
                </a:lnTo>
                <a:lnTo>
                  <a:pt x="22789" y="1393"/>
                </a:lnTo>
                <a:close/>
                <a:moveTo>
                  <a:pt x="11238" y="1073"/>
                </a:moveTo>
                <a:cubicBezTo>
                  <a:pt x="11242" y="1087"/>
                  <a:pt x="11247" y="1101"/>
                  <a:pt x="11251" y="1114"/>
                </a:cubicBezTo>
                <a:cubicBezTo>
                  <a:pt x="11235" y="1131"/>
                  <a:pt x="11219" y="1145"/>
                  <a:pt x="11204" y="1162"/>
                </a:cubicBezTo>
                <a:cubicBezTo>
                  <a:pt x="11207" y="1170"/>
                  <a:pt x="11212" y="1179"/>
                  <a:pt x="11216" y="1190"/>
                </a:cubicBezTo>
                <a:cubicBezTo>
                  <a:pt x="11172" y="1191"/>
                  <a:pt x="11128" y="1192"/>
                  <a:pt x="11085" y="1194"/>
                </a:cubicBezTo>
                <a:cubicBezTo>
                  <a:pt x="11073" y="1273"/>
                  <a:pt x="11061" y="1344"/>
                  <a:pt x="11045" y="1447"/>
                </a:cubicBezTo>
                <a:cubicBezTo>
                  <a:pt x="11032" y="1375"/>
                  <a:pt x="11023" y="1331"/>
                  <a:pt x="11013" y="1275"/>
                </a:cubicBezTo>
                <a:cubicBezTo>
                  <a:pt x="11000" y="1267"/>
                  <a:pt x="10981" y="1257"/>
                  <a:pt x="10961" y="1245"/>
                </a:cubicBezTo>
                <a:cubicBezTo>
                  <a:pt x="10961" y="1232"/>
                  <a:pt x="10961" y="1217"/>
                  <a:pt x="10964" y="1207"/>
                </a:cubicBezTo>
                <a:cubicBezTo>
                  <a:pt x="10969" y="1191"/>
                  <a:pt x="10973" y="1170"/>
                  <a:pt x="10982" y="1167"/>
                </a:cubicBezTo>
                <a:cubicBezTo>
                  <a:pt x="11066" y="1134"/>
                  <a:pt x="11151" y="1104"/>
                  <a:pt x="11238" y="1073"/>
                </a:cubicBezTo>
                <a:close/>
                <a:moveTo>
                  <a:pt x="10984" y="1376"/>
                </a:moveTo>
                <a:cubicBezTo>
                  <a:pt x="10991" y="1407"/>
                  <a:pt x="10997" y="1438"/>
                  <a:pt x="11004" y="1469"/>
                </a:cubicBezTo>
                <a:cubicBezTo>
                  <a:pt x="10995" y="1471"/>
                  <a:pt x="10986" y="1473"/>
                  <a:pt x="10978" y="1475"/>
                </a:cubicBezTo>
                <a:cubicBezTo>
                  <a:pt x="10975" y="1444"/>
                  <a:pt x="10973" y="1413"/>
                  <a:pt x="10970" y="1382"/>
                </a:cubicBezTo>
                <a:cubicBezTo>
                  <a:pt x="10975" y="1381"/>
                  <a:pt x="10979" y="1378"/>
                  <a:pt x="10984" y="1376"/>
                </a:cubicBezTo>
                <a:close/>
                <a:moveTo>
                  <a:pt x="23588" y="1422"/>
                </a:moveTo>
                <a:cubicBezTo>
                  <a:pt x="23589" y="1446"/>
                  <a:pt x="23583" y="1462"/>
                  <a:pt x="23579" y="1476"/>
                </a:cubicBezTo>
                <a:lnTo>
                  <a:pt x="23577" y="1476"/>
                </a:lnTo>
                <a:lnTo>
                  <a:pt x="23567" y="1459"/>
                </a:lnTo>
                <a:cubicBezTo>
                  <a:pt x="23574" y="1446"/>
                  <a:pt x="23581" y="1434"/>
                  <a:pt x="23588" y="1422"/>
                </a:cubicBezTo>
                <a:close/>
                <a:moveTo>
                  <a:pt x="10839" y="1375"/>
                </a:moveTo>
                <a:cubicBezTo>
                  <a:pt x="10845" y="1417"/>
                  <a:pt x="10849" y="1449"/>
                  <a:pt x="10853" y="1483"/>
                </a:cubicBezTo>
                <a:lnTo>
                  <a:pt x="10853" y="1483"/>
                </a:lnTo>
                <a:cubicBezTo>
                  <a:pt x="10844" y="1485"/>
                  <a:pt x="10834" y="1486"/>
                  <a:pt x="10825" y="1486"/>
                </a:cubicBezTo>
                <a:cubicBezTo>
                  <a:pt x="10815" y="1486"/>
                  <a:pt x="10805" y="1485"/>
                  <a:pt x="10795" y="1484"/>
                </a:cubicBezTo>
                <a:cubicBezTo>
                  <a:pt x="10791" y="1450"/>
                  <a:pt x="10788" y="1426"/>
                  <a:pt x="10783" y="1388"/>
                </a:cubicBezTo>
                <a:cubicBezTo>
                  <a:pt x="10801" y="1384"/>
                  <a:pt x="10817" y="1379"/>
                  <a:pt x="10839" y="1375"/>
                </a:cubicBezTo>
                <a:close/>
                <a:moveTo>
                  <a:pt x="19862" y="1429"/>
                </a:moveTo>
                <a:cubicBezTo>
                  <a:pt x="19864" y="1448"/>
                  <a:pt x="19865" y="1468"/>
                  <a:pt x="19867" y="1485"/>
                </a:cubicBezTo>
                <a:cubicBezTo>
                  <a:pt x="19865" y="1486"/>
                  <a:pt x="19864" y="1486"/>
                  <a:pt x="19862" y="1486"/>
                </a:cubicBezTo>
                <a:cubicBezTo>
                  <a:pt x="19861" y="1486"/>
                  <a:pt x="19859" y="1486"/>
                  <a:pt x="19857" y="1487"/>
                </a:cubicBezTo>
                <a:cubicBezTo>
                  <a:pt x="19855" y="1468"/>
                  <a:pt x="19854" y="1448"/>
                  <a:pt x="19852" y="1429"/>
                </a:cubicBezTo>
                <a:close/>
                <a:moveTo>
                  <a:pt x="10467" y="1393"/>
                </a:moveTo>
                <a:cubicBezTo>
                  <a:pt x="10474" y="1423"/>
                  <a:pt x="10480" y="1454"/>
                  <a:pt x="10488" y="1485"/>
                </a:cubicBezTo>
                <a:cubicBezTo>
                  <a:pt x="10479" y="1487"/>
                  <a:pt x="10470" y="1490"/>
                  <a:pt x="10461" y="1491"/>
                </a:cubicBezTo>
                <a:cubicBezTo>
                  <a:pt x="10458" y="1460"/>
                  <a:pt x="10455" y="1429"/>
                  <a:pt x="10454" y="1398"/>
                </a:cubicBezTo>
                <a:cubicBezTo>
                  <a:pt x="10458" y="1397"/>
                  <a:pt x="10463" y="1395"/>
                  <a:pt x="10467" y="1393"/>
                </a:cubicBezTo>
                <a:close/>
                <a:moveTo>
                  <a:pt x="22700" y="1453"/>
                </a:moveTo>
                <a:cubicBezTo>
                  <a:pt x="22702" y="1472"/>
                  <a:pt x="22703" y="1491"/>
                  <a:pt x="22705" y="1510"/>
                </a:cubicBezTo>
                <a:lnTo>
                  <a:pt x="22695" y="1510"/>
                </a:lnTo>
                <a:cubicBezTo>
                  <a:pt x="22693" y="1491"/>
                  <a:pt x="22692" y="1472"/>
                  <a:pt x="22690" y="1454"/>
                </a:cubicBezTo>
                <a:cubicBezTo>
                  <a:pt x="22693" y="1454"/>
                  <a:pt x="22696" y="1454"/>
                  <a:pt x="22700" y="1453"/>
                </a:cubicBezTo>
                <a:close/>
                <a:moveTo>
                  <a:pt x="10853" y="1485"/>
                </a:moveTo>
                <a:lnTo>
                  <a:pt x="10853" y="1485"/>
                </a:lnTo>
                <a:cubicBezTo>
                  <a:pt x="10854" y="1487"/>
                  <a:pt x="10854" y="1489"/>
                  <a:pt x="10854" y="1491"/>
                </a:cubicBezTo>
                <a:cubicBezTo>
                  <a:pt x="10864" y="1496"/>
                  <a:pt x="10873" y="1509"/>
                  <a:pt x="10883" y="1521"/>
                </a:cubicBezTo>
                <a:cubicBezTo>
                  <a:pt x="10881" y="1526"/>
                  <a:pt x="10878" y="1532"/>
                  <a:pt x="10875" y="1540"/>
                </a:cubicBezTo>
                <a:cubicBezTo>
                  <a:pt x="10867" y="1523"/>
                  <a:pt x="10858" y="1509"/>
                  <a:pt x="10850" y="1494"/>
                </a:cubicBezTo>
                <a:cubicBezTo>
                  <a:pt x="10851" y="1491"/>
                  <a:pt x="10852" y="1488"/>
                  <a:pt x="10853" y="1485"/>
                </a:cubicBezTo>
                <a:close/>
                <a:moveTo>
                  <a:pt x="10380" y="1338"/>
                </a:moveTo>
                <a:cubicBezTo>
                  <a:pt x="10370" y="1397"/>
                  <a:pt x="10361" y="1448"/>
                  <a:pt x="10345" y="1549"/>
                </a:cubicBezTo>
                <a:cubicBezTo>
                  <a:pt x="10336" y="1444"/>
                  <a:pt x="10332" y="1394"/>
                  <a:pt x="10327" y="1340"/>
                </a:cubicBezTo>
                <a:cubicBezTo>
                  <a:pt x="10345" y="1340"/>
                  <a:pt x="10358" y="1338"/>
                  <a:pt x="10380" y="1338"/>
                </a:cubicBezTo>
                <a:close/>
                <a:moveTo>
                  <a:pt x="6223" y="1540"/>
                </a:moveTo>
                <a:lnTo>
                  <a:pt x="6224" y="1559"/>
                </a:lnTo>
                <a:cubicBezTo>
                  <a:pt x="6214" y="1559"/>
                  <a:pt x="6203" y="1559"/>
                  <a:pt x="6193" y="1560"/>
                </a:cubicBezTo>
                <a:lnTo>
                  <a:pt x="6192" y="1541"/>
                </a:lnTo>
                <a:cubicBezTo>
                  <a:pt x="6202" y="1541"/>
                  <a:pt x="6212" y="1540"/>
                  <a:pt x="6223" y="1540"/>
                </a:cubicBezTo>
                <a:close/>
                <a:moveTo>
                  <a:pt x="20998" y="1509"/>
                </a:moveTo>
                <a:cubicBezTo>
                  <a:pt x="21003" y="1535"/>
                  <a:pt x="21009" y="1561"/>
                  <a:pt x="21013" y="1587"/>
                </a:cubicBezTo>
                <a:lnTo>
                  <a:pt x="21013" y="1587"/>
                </a:lnTo>
                <a:cubicBezTo>
                  <a:pt x="20987" y="1575"/>
                  <a:pt x="20983" y="1545"/>
                  <a:pt x="20979" y="1515"/>
                </a:cubicBezTo>
                <a:cubicBezTo>
                  <a:pt x="20985" y="1513"/>
                  <a:pt x="20992" y="1510"/>
                  <a:pt x="20998" y="1509"/>
                </a:cubicBezTo>
                <a:close/>
                <a:moveTo>
                  <a:pt x="10291" y="1460"/>
                </a:moveTo>
                <a:cubicBezTo>
                  <a:pt x="10305" y="1541"/>
                  <a:pt x="10310" y="1565"/>
                  <a:pt x="10317" y="1604"/>
                </a:cubicBezTo>
                <a:cubicBezTo>
                  <a:pt x="10294" y="1604"/>
                  <a:pt x="10273" y="1606"/>
                  <a:pt x="10267" y="1606"/>
                </a:cubicBezTo>
                <a:cubicBezTo>
                  <a:pt x="10271" y="1575"/>
                  <a:pt x="10279" y="1537"/>
                  <a:pt x="10291" y="1460"/>
                </a:cubicBezTo>
                <a:close/>
                <a:moveTo>
                  <a:pt x="13574" y="1591"/>
                </a:moveTo>
                <a:cubicBezTo>
                  <a:pt x="13576" y="1597"/>
                  <a:pt x="13576" y="1603"/>
                  <a:pt x="13577" y="1609"/>
                </a:cubicBezTo>
                <a:cubicBezTo>
                  <a:pt x="13567" y="1610"/>
                  <a:pt x="13557" y="1610"/>
                  <a:pt x="13546" y="1610"/>
                </a:cubicBezTo>
                <a:cubicBezTo>
                  <a:pt x="13545" y="1604"/>
                  <a:pt x="13545" y="1599"/>
                  <a:pt x="13545" y="1591"/>
                </a:cubicBezTo>
                <a:close/>
                <a:moveTo>
                  <a:pt x="21018" y="1615"/>
                </a:moveTo>
                <a:lnTo>
                  <a:pt x="21018" y="1615"/>
                </a:lnTo>
                <a:cubicBezTo>
                  <a:pt x="21018" y="1616"/>
                  <a:pt x="21019" y="1618"/>
                  <a:pt x="21019" y="1619"/>
                </a:cubicBezTo>
                <a:cubicBezTo>
                  <a:pt x="21018" y="1619"/>
                  <a:pt x="21017" y="1619"/>
                  <a:pt x="21016" y="1619"/>
                </a:cubicBezTo>
                <a:lnTo>
                  <a:pt x="21016" y="1619"/>
                </a:lnTo>
                <a:cubicBezTo>
                  <a:pt x="21016" y="1619"/>
                  <a:pt x="21016" y="1619"/>
                  <a:pt x="21016" y="1619"/>
                </a:cubicBezTo>
                <a:cubicBezTo>
                  <a:pt x="21017" y="1618"/>
                  <a:pt x="21017" y="1616"/>
                  <a:pt x="21018" y="1615"/>
                </a:cubicBezTo>
                <a:close/>
                <a:moveTo>
                  <a:pt x="7266" y="1621"/>
                </a:moveTo>
                <a:cubicBezTo>
                  <a:pt x="7266" y="1626"/>
                  <a:pt x="7267" y="1632"/>
                  <a:pt x="7267" y="1638"/>
                </a:cubicBezTo>
                <a:cubicBezTo>
                  <a:pt x="7257" y="1640"/>
                  <a:pt x="7248" y="1640"/>
                  <a:pt x="7238" y="1640"/>
                </a:cubicBezTo>
                <a:lnTo>
                  <a:pt x="7238" y="1640"/>
                </a:lnTo>
                <a:cubicBezTo>
                  <a:pt x="7236" y="1634"/>
                  <a:pt x="7236" y="1626"/>
                  <a:pt x="7235" y="1621"/>
                </a:cubicBezTo>
                <a:close/>
                <a:moveTo>
                  <a:pt x="21596" y="1621"/>
                </a:moveTo>
                <a:cubicBezTo>
                  <a:pt x="21597" y="1626"/>
                  <a:pt x="21597" y="1632"/>
                  <a:pt x="21597" y="1638"/>
                </a:cubicBezTo>
                <a:cubicBezTo>
                  <a:pt x="21588" y="1640"/>
                  <a:pt x="21578" y="1640"/>
                  <a:pt x="21568" y="1640"/>
                </a:cubicBezTo>
                <a:cubicBezTo>
                  <a:pt x="21566" y="1634"/>
                  <a:pt x="21566" y="1626"/>
                  <a:pt x="21566" y="1621"/>
                </a:cubicBezTo>
                <a:close/>
                <a:moveTo>
                  <a:pt x="21322" y="1660"/>
                </a:moveTo>
                <a:cubicBezTo>
                  <a:pt x="21322" y="1660"/>
                  <a:pt x="21322" y="1660"/>
                  <a:pt x="21322" y="1660"/>
                </a:cubicBezTo>
                <a:lnTo>
                  <a:pt x="21322" y="1660"/>
                </a:lnTo>
                <a:cubicBezTo>
                  <a:pt x="21322" y="1660"/>
                  <a:pt x="21322" y="1660"/>
                  <a:pt x="21322" y="1660"/>
                </a:cubicBezTo>
                <a:close/>
                <a:moveTo>
                  <a:pt x="6567" y="1643"/>
                </a:moveTo>
                <a:cubicBezTo>
                  <a:pt x="6567" y="1649"/>
                  <a:pt x="6568" y="1654"/>
                  <a:pt x="6568" y="1660"/>
                </a:cubicBezTo>
                <a:cubicBezTo>
                  <a:pt x="6558" y="1662"/>
                  <a:pt x="6548" y="1662"/>
                  <a:pt x="6537" y="1662"/>
                </a:cubicBezTo>
                <a:lnTo>
                  <a:pt x="6536" y="1643"/>
                </a:lnTo>
                <a:close/>
                <a:moveTo>
                  <a:pt x="20897" y="1643"/>
                </a:moveTo>
                <a:lnTo>
                  <a:pt x="20898" y="1660"/>
                </a:lnTo>
                <a:cubicBezTo>
                  <a:pt x="20888" y="1662"/>
                  <a:pt x="20879" y="1662"/>
                  <a:pt x="20869" y="1662"/>
                </a:cubicBezTo>
                <a:cubicBezTo>
                  <a:pt x="20867" y="1656"/>
                  <a:pt x="20867" y="1649"/>
                  <a:pt x="20866" y="1643"/>
                </a:cubicBezTo>
                <a:close/>
                <a:moveTo>
                  <a:pt x="21340" y="1615"/>
                </a:moveTo>
                <a:cubicBezTo>
                  <a:pt x="21342" y="1621"/>
                  <a:pt x="21347" y="1626"/>
                  <a:pt x="21351" y="1632"/>
                </a:cubicBezTo>
                <a:cubicBezTo>
                  <a:pt x="21344" y="1646"/>
                  <a:pt x="21337" y="1659"/>
                  <a:pt x="21329" y="1672"/>
                </a:cubicBezTo>
                <a:cubicBezTo>
                  <a:pt x="21326" y="1668"/>
                  <a:pt x="21325" y="1665"/>
                  <a:pt x="21322" y="1660"/>
                </a:cubicBezTo>
                <a:lnTo>
                  <a:pt x="21322" y="1660"/>
                </a:lnTo>
                <a:cubicBezTo>
                  <a:pt x="21325" y="1663"/>
                  <a:pt x="21328" y="1668"/>
                  <a:pt x="21329" y="1671"/>
                </a:cubicBezTo>
                <a:cubicBezTo>
                  <a:pt x="21328" y="1646"/>
                  <a:pt x="21334" y="1629"/>
                  <a:pt x="21340" y="1615"/>
                </a:cubicBezTo>
                <a:close/>
                <a:moveTo>
                  <a:pt x="14790" y="1476"/>
                </a:moveTo>
                <a:cubicBezTo>
                  <a:pt x="14819" y="1569"/>
                  <a:pt x="14825" y="1610"/>
                  <a:pt x="14840" y="1634"/>
                </a:cubicBezTo>
                <a:cubicBezTo>
                  <a:pt x="14853" y="1654"/>
                  <a:pt x="14875" y="1656"/>
                  <a:pt x="14928" y="1685"/>
                </a:cubicBezTo>
                <a:cubicBezTo>
                  <a:pt x="14865" y="1687"/>
                  <a:pt x="14834" y="1688"/>
                  <a:pt x="14807" y="1688"/>
                </a:cubicBezTo>
                <a:cubicBezTo>
                  <a:pt x="14803" y="1631"/>
                  <a:pt x="14800" y="1588"/>
                  <a:pt x="14790" y="1476"/>
                </a:cubicBezTo>
                <a:close/>
                <a:moveTo>
                  <a:pt x="20611" y="1632"/>
                </a:moveTo>
                <a:cubicBezTo>
                  <a:pt x="20613" y="1651"/>
                  <a:pt x="20614" y="1669"/>
                  <a:pt x="20616" y="1688"/>
                </a:cubicBezTo>
                <a:cubicBezTo>
                  <a:pt x="20613" y="1688"/>
                  <a:pt x="20610" y="1690"/>
                  <a:pt x="20605" y="1690"/>
                </a:cubicBezTo>
                <a:cubicBezTo>
                  <a:pt x="20604" y="1671"/>
                  <a:pt x="20602" y="1651"/>
                  <a:pt x="20601" y="1632"/>
                </a:cubicBezTo>
                <a:close/>
                <a:moveTo>
                  <a:pt x="6008" y="1641"/>
                </a:moveTo>
                <a:cubicBezTo>
                  <a:pt x="6009" y="1660"/>
                  <a:pt x="6011" y="1678"/>
                  <a:pt x="6012" y="1697"/>
                </a:cubicBezTo>
                <a:lnTo>
                  <a:pt x="6002" y="1697"/>
                </a:lnTo>
                <a:cubicBezTo>
                  <a:pt x="6000" y="1679"/>
                  <a:pt x="5999" y="1660"/>
                  <a:pt x="5998" y="1641"/>
                </a:cubicBezTo>
                <a:close/>
                <a:moveTo>
                  <a:pt x="21832" y="1650"/>
                </a:moveTo>
                <a:cubicBezTo>
                  <a:pt x="21834" y="1669"/>
                  <a:pt x="21835" y="1688"/>
                  <a:pt x="21837" y="1707"/>
                </a:cubicBezTo>
                <a:lnTo>
                  <a:pt x="21828" y="1707"/>
                </a:lnTo>
                <a:cubicBezTo>
                  <a:pt x="21825" y="1688"/>
                  <a:pt x="21824" y="1669"/>
                  <a:pt x="21822" y="1650"/>
                </a:cubicBezTo>
                <a:close/>
                <a:moveTo>
                  <a:pt x="21322" y="1660"/>
                </a:moveTo>
                <a:cubicBezTo>
                  <a:pt x="21323" y="1687"/>
                  <a:pt x="21319" y="1703"/>
                  <a:pt x="21313" y="1718"/>
                </a:cubicBezTo>
                <a:lnTo>
                  <a:pt x="21312" y="1718"/>
                </a:lnTo>
                <a:cubicBezTo>
                  <a:pt x="21309" y="1712"/>
                  <a:pt x="21304" y="1706"/>
                  <a:pt x="21301" y="1700"/>
                </a:cubicBezTo>
                <a:cubicBezTo>
                  <a:pt x="21309" y="1687"/>
                  <a:pt x="21316" y="1674"/>
                  <a:pt x="21322" y="1660"/>
                </a:cubicBezTo>
                <a:close/>
                <a:moveTo>
                  <a:pt x="21017" y="1629"/>
                </a:moveTo>
                <a:lnTo>
                  <a:pt x="21017" y="1629"/>
                </a:lnTo>
                <a:cubicBezTo>
                  <a:pt x="21053" y="1644"/>
                  <a:pt x="21068" y="1679"/>
                  <a:pt x="21086" y="1722"/>
                </a:cubicBezTo>
                <a:cubicBezTo>
                  <a:pt x="21067" y="1725"/>
                  <a:pt x="21051" y="1728"/>
                  <a:pt x="21029" y="1731"/>
                </a:cubicBezTo>
                <a:cubicBezTo>
                  <a:pt x="21025" y="1691"/>
                  <a:pt x="21021" y="1659"/>
                  <a:pt x="21017" y="1629"/>
                </a:cubicBezTo>
                <a:close/>
                <a:moveTo>
                  <a:pt x="7548" y="1719"/>
                </a:moveTo>
                <a:cubicBezTo>
                  <a:pt x="7550" y="1729"/>
                  <a:pt x="7550" y="1738"/>
                  <a:pt x="7551" y="1747"/>
                </a:cubicBezTo>
                <a:cubicBezTo>
                  <a:pt x="7531" y="1749"/>
                  <a:pt x="7510" y="1749"/>
                  <a:pt x="7491" y="1750"/>
                </a:cubicBezTo>
                <a:cubicBezTo>
                  <a:pt x="7489" y="1740"/>
                  <a:pt x="7488" y="1731"/>
                  <a:pt x="7488" y="1722"/>
                </a:cubicBezTo>
                <a:cubicBezTo>
                  <a:pt x="7508" y="1721"/>
                  <a:pt x="7528" y="1721"/>
                  <a:pt x="7548" y="1719"/>
                </a:cubicBezTo>
                <a:close/>
                <a:moveTo>
                  <a:pt x="7063" y="1740"/>
                </a:moveTo>
                <a:cubicBezTo>
                  <a:pt x="7063" y="1746"/>
                  <a:pt x="7064" y="1752"/>
                  <a:pt x="7064" y="1759"/>
                </a:cubicBezTo>
                <a:lnTo>
                  <a:pt x="7033" y="1759"/>
                </a:lnTo>
                <a:cubicBezTo>
                  <a:pt x="7033" y="1753"/>
                  <a:pt x="7033" y="1747"/>
                  <a:pt x="7032" y="1740"/>
                </a:cubicBezTo>
                <a:close/>
                <a:moveTo>
                  <a:pt x="5556" y="1712"/>
                </a:moveTo>
                <a:cubicBezTo>
                  <a:pt x="5558" y="1731"/>
                  <a:pt x="5559" y="1750"/>
                  <a:pt x="5561" y="1768"/>
                </a:cubicBezTo>
                <a:cubicBezTo>
                  <a:pt x="5558" y="1768"/>
                  <a:pt x="5555" y="1769"/>
                  <a:pt x="5550" y="1769"/>
                </a:cubicBezTo>
                <a:cubicBezTo>
                  <a:pt x="5549" y="1750"/>
                  <a:pt x="5547" y="1731"/>
                  <a:pt x="5546" y="1712"/>
                </a:cubicBezTo>
                <a:close/>
                <a:moveTo>
                  <a:pt x="7979" y="1766"/>
                </a:moveTo>
                <a:cubicBezTo>
                  <a:pt x="7981" y="1774"/>
                  <a:pt x="7981" y="1779"/>
                  <a:pt x="7982" y="1785"/>
                </a:cubicBezTo>
                <a:cubicBezTo>
                  <a:pt x="7972" y="1785"/>
                  <a:pt x="7962" y="1787"/>
                  <a:pt x="7951" y="1787"/>
                </a:cubicBezTo>
                <a:cubicBezTo>
                  <a:pt x="7950" y="1781"/>
                  <a:pt x="7950" y="1774"/>
                  <a:pt x="7950" y="1768"/>
                </a:cubicBezTo>
                <a:cubicBezTo>
                  <a:pt x="7960" y="1768"/>
                  <a:pt x="7970" y="1766"/>
                  <a:pt x="7979" y="1766"/>
                </a:cubicBezTo>
                <a:close/>
                <a:moveTo>
                  <a:pt x="8943" y="1718"/>
                </a:moveTo>
                <a:cubicBezTo>
                  <a:pt x="8947" y="1756"/>
                  <a:pt x="8950" y="1793"/>
                  <a:pt x="8953" y="1831"/>
                </a:cubicBezTo>
                <a:lnTo>
                  <a:pt x="8939" y="1831"/>
                </a:lnTo>
                <a:cubicBezTo>
                  <a:pt x="8934" y="1794"/>
                  <a:pt x="8931" y="1756"/>
                  <a:pt x="8928" y="1719"/>
                </a:cubicBezTo>
                <a:cubicBezTo>
                  <a:pt x="8933" y="1718"/>
                  <a:pt x="8939" y="1718"/>
                  <a:pt x="8943" y="1718"/>
                </a:cubicBezTo>
                <a:close/>
                <a:moveTo>
                  <a:pt x="6704" y="1840"/>
                </a:moveTo>
                <a:cubicBezTo>
                  <a:pt x="6705" y="1843"/>
                  <a:pt x="6708" y="1846"/>
                  <a:pt x="6710" y="1850"/>
                </a:cubicBezTo>
                <a:cubicBezTo>
                  <a:pt x="6707" y="1847"/>
                  <a:pt x="6705" y="1845"/>
                  <a:pt x="6703" y="1841"/>
                </a:cubicBezTo>
                <a:lnTo>
                  <a:pt x="6703" y="1841"/>
                </a:lnTo>
                <a:cubicBezTo>
                  <a:pt x="6703" y="1841"/>
                  <a:pt x="6703" y="1840"/>
                  <a:pt x="6704" y="1840"/>
                </a:cubicBezTo>
                <a:close/>
                <a:moveTo>
                  <a:pt x="6720" y="1793"/>
                </a:moveTo>
                <a:cubicBezTo>
                  <a:pt x="6724" y="1799"/>
                  <a:pt x="6727" y="1804"/>
                  <a:pt x="6732" y="1810"/>
                </a:cubicBezTo>
                <a:lnTo>
                  <a:pt x="6710" y="1850"/>
                </a:lnTo>
                <a:cubicBezTo>
                  <a:pt x="6708" y="1824"/>
                  <a:pt x="6714" y="1809"/>
                  <a:pt x="6720" y="1793"/>
                </a:cubicBezTo>
                <a:close/>
                <a:moveTo>
                  <a:pt x="5790" y="1835"/>
                </a:moveTo>
                <a:lnTo>
                  <a:pt x="5792" y="1855"/>
                </a:lnTo>
                <a:cubicBezTo>
                  <a:pt x="5781" y="1856"/>
                  <a:pt x="5772" y="1856"/>
                  <a:pt x="5762" y="1856"/>
                </a:cubicBezTo>
                <a:cubicBezTo>
                  <a:pt x="5761" y="1850"/>
                  <a:pt x="5761" y="1844"/>
                  <a:pt x="5761" y="1837"/>
                </a:cubicBezTo>
                <a:cubicBezTo>
                  <a:pt x="5769" y="1837"/>
                  <a:pt x="5780" y="1837"/>
                  <a:pt x="5790" y="1835"/>
                </a:cubicBezTo>
                <a:close/>
                <a:moveTo>
                  <a:pt x="6264" y="1807"/>
                </a:moveTo>
                <a:cubicBezTo>
                  <a:pt x="6268" y="1813"/>
                  <a:pt x="6271" y="1819"/>
                  <a:pt x="6276" y="1825"/>
                </a:cubicBezTo>
                <a:cubicBezTo>
                  <a:pt x="6268" y="1838"/>
                  <a:pt x="6261" y="1852"/>
                  <a:pt x="6254" y="1865"/>
                </a:cubicBezTo>
                <a:cubicBezTo>
                  <a:pt x="6252" y="1864"/>
                  <a:pt x="6251" y="1862"/>
                  <a:pt x="6250" y="1861"/>
                </a:cubicBezTo>
                <a:lnTo>
                  <a:pt x="6250" y="1861"/>
                </a:lnTo>
                <a:cubicBezTo>
                  <a:pt x="6257" y="1825"/>
                  <a:pt x="6260" y="1817"/>
                  <a:pt x="6264" y="1807"/>
                </a:cubicBezTo>
                <a:close/>
                <a:moveTo>
                  <a:pt x="6818" y="1796"/>
                </a:moveTo>
                <a:cubicBezTo>
                  <a:pt x="6821" y="1804"/>
                  <a:pt x="6826" y="1813"/>
                  <a:pt x="6830" y="1822"/>
                </a:cubicBezTo>
                <a:cubicBezTo>
                  <a:pt x="6811" y="1840"/>
                  <a:pt x="6792" y="1859"/>
                  <a:pt x="6773" y="1878"/>
                </a:cubicBezTo>
                <a:cubicBezTo>
                  <a:pt x="6770" y="1856"/>
                  <a:pt x="6768" y="1831"/>
                  <a:pt x="6765" y="1797"/>
                </a:cubicBezTo>
                <a:cubicBezTo>
                  <a:pt x="6785" y="1796"/>
                  <a:pt x="6801" y="1796"/>
                  <a:pt x="6818" y="1796"/>
                </a:cubicBezTo>
                <a:close/>
                <a:moveTo>
                  <a:pt x="19361" y="1860"/>
                </a:moveTo>
                <a:cubicBezTo>
                  <a:pt x="19361" y="1866"/>
                  <a:pt x="19362" y="1872"/>
                  <a:pt x="19362" y="1880"/>
                </a:cubicBezTo>
                <a:lnTo>
                  <a:pt x="19331" y="1880"/>
                </a:lnTo>
                <a:lnTo>
                  <a:pt x="19330" y="1862"/>
                </a:lnTo>
                <a:cubicBezTo>
                  <a:pt x="19340" y="1860"/>
                  <a:pt x="19350" y="1860"/>
                  <a:pt x="19361" y="1860"/>
                </a:cubicBezTo>
                <a:close/>
                <a:moveTo>
                  <a:pt x="19471" y="1838"/>
                </a:moveTo>
                <a:cubicBezTo>
                  <a:pt x="19473" y="1857"/>
                  <a:pt x="19474" y="1875"/>
                  <a:pt x="19475" y="1894"/>
                </a:cubicBezTo>
                <a:lnTo>
                  <a:pt x="19465" y="1894"/>
                </a:lnTo>
                <a:cubicBezTo>
                  <a:pt x="19464" y="1875"/>
                  <a:pt x="19462" y="1857"/>
                  <a:pt x="19461" y="1838"/>
                </a:cubicBezTo>
                <a:close/>
                <a:moveTo>
                  <a:pt x="6702" y="1842"/>
                </a:moveTo>
                <a:cubicBezTo>
                  <a:pt x="6703" y="1866"/>
                  <a:pt x="6698" y="1882"/>
                  <a:pt x="6693" y="1897"/>
                </a:cubicBezTo>
                <a:cubicBezTo>
                  <a:pt x="6689" y="1891"/>
                  <a:pt x="6686" y="1885"/>
                  <a:pt x="6682" y="1880"/>
                </a:cubicBezTo>
                <a:cubicBezTo>
                  <a:pt x="6689" y="1867"/>
                  <a:pt x="6695" y="1855"/>
                  <a:pt x="6702" y="1842"/>
                </a:cubicBezTo>
                <a:close/>
                <a:moveTo>
                  <a:pt x="6236" y="1860"/>
                </a:moveTo>
                <a:cubicBezTo>
                  <a:pt x="6238" y="1866"/>
                  <a:pt x="6239" y="1872"/>
                  <a:pt x="6241" y="1878"/>
                </a:cubicBezTo>
                <a:lnTo>
                  <a:pt x="6241" y="1878"/>
                </a:lnTo>
                <a:cubicBezTo>
                  <a:pt x="6238" y="1893"/>
                  <a:pt x="6236" y="1898"/>
                  <a:pt x="6235" y="1898"/>
                </a:cubicBezTo>
                <a:cubicBezTo>
                  <a:pt x="6233" y="1898"/>
                  <a:pt x="6234" y="1879"/>
                  <a:pt x="6236" y="1860"/>
                </a:cubicBezTo>
                <a:close/>
                <a:moveTo>
                  <a:pt x="6543" y="1799"/>
                </a:moveTo>
                <a:cubicBezTo>
                  <a:pt x="6549" y="1827"/>
                  <a:pt x="6554" y="1853"/>
                  <a:pt x="6560" y="1881"/>
                </a:cubicBezTo>
                <a:cubicBezTo>
                  <a:pt x="6546" y="1898"/>
                  <a:pt x="6534" y="1909"/>
                  <a:pt x="6523" y="1909"/>
                </a:cubicBezTo>
                <a:cubicBezTo>
                  <a:pt x="6506" y="1909"/>
                  <a:pt x="6494" y="1879"/>
                  <a:pt x="6489" y="1800"/>
                </a:cubicBezTo>
                <a:cubicBezTo>
                  <a:pt x="6512" y="1800"/>
                  <a:pt x="6527" y="1800"/>
                  <a:pt x="6543" y="1799"/>
                </a:cubicBezTo>
                <a:close/>
                <a:moveTo>
                  <a:pt x="5491" y="1902"/>
                </a:moveTo>
                <a:cubicBezTo>
                  <a:pt x="5491" y="1909"/>
                  <a:pt x="5493" y="1915"/>
                  <a:pt x="5493" y="1921"/>
                </a:cubicBezTo>
                <a:cubicBezTo>
                  <a:pt x="5483" y="1921"/>
                  <a:pt x="5472" y="1922"/>
                  <a:pt x="5462" y="1922"/>
                </a:cubicBezTo>
                <a:cubicBezTo>
                  <a:pt x="5462" y="1915"/>
                  <a:pt x="5462" y="1909"/>
                  <a:pt x="5461" y="1903"/>
                </a:cubicBezTo>
                <a:cubicBezTo>
                  <a:pt x="5471" y="1903"/>
                  <a:pt x="5481" y="1903"/>
                  <a:pt x="5491" y="1902"/>
                </a:cubicBezTo>
                <a:close/>
                <a:moveTo>
                  <a:pt x="5035" y="1918"/>
                </a:moveTo>
                <a:cubicBezTo>
                  <a:pt x="5037" y="1924"/>
                  <a:pt x="5037" y="1930"/>
                  <a:pt x="5037" y="1935"/>
                </a:cubicBezTo>
                <a:cubicBezTo>
                  <a:pt x="5028" y="1935"/>
                  <a:pt x="5018" y="1937"/>
                  <a:pt x="5007" y="1937"/>
                </a:cubicBezTo>
                <a:cubicBezTo>
                  <a:pt x="5006" y="1931"/>
                  <a:pt x="5006" y="1924"/>
                  <a:pt x="5006" y="1918"/>
                </a:cubicBezTo>
                <a:close/>
                <a:moveTo>
                  <a:pt x="15999" y="1891"/>
                </a:moveTo>
                <a:cubicBezTo>
                  <a:pt x="16000" y="1909"/>
                  <a:pt x="16002" y="1928"/>
                  <a:pt x="16003" y="1947"/>
                </a:cubicBezTo>
                <a:lnTo>
                  <a:pt x="15995" y="1947"/>
                </a:lnTo>
                <a:cubicBezTo>
                  <a:pt x="15992" y="1928"/>
                  <a:pt x="15990" y="1910"/>
                  <a:pt x="15989" y="1891"/>
                </a:cubicBezTo>
                <a:close/>
                <a:moveTo>
                  <a:pt x="8637" y="1756"/>
                </a:moveTo>
                <a:cubicBezTo>
                  <a:pt x="8652" y="1840"/>
                  <a:pt x="8659" y="1890"/>
                  <a:pt x="8669" y="1946"/>
                </a:cubicBezTo>
                <a:cubicBezTo>
                  <a:pt x="8644" y="1949"/>
                  <a:pt x="8631" y="1950"/>
                  <a:pt x="8612" y="1953"/>
                </a:cubicBezTo>
                <a:cubicBezTo>
                  <a:pt x="8619" y="1896"/>
                  <a:pt x="8625" y="1846"/>
                  <a:pt x="8637" y="1756"/>
                </a:cubicBezTo>
                <a:close/>
                <a:moveTo>
                  <a:pt x="13664" y="1922"/>
                </a:moveTo>
                <a:cubicBezTo>
                  <a:pt x="13664" y="1932"/>
                  <a:pt x="13666" y="1941"/>
                  <a:pt x="13666" y="1950"/>
                </a:cubicBezTo>
                <a:cubicBezTo>
                  <a:pt x="13646" y="1952"/>
                  <a:pt x="13626" y="1952"/>
                  <a:pt x="13605" y="1953"/>
                </a:cubicBezTo>
                <a:cubicBezTo>
                  <a:pt x="13604" y="1943"/>
                  <a:pt x="13604" y="1934"/>
                  <a:pt x="13602" y="1924"/>
                </a:cubicBezTo>
                <a:cubicBezTo>
                  <a:pt x="13623" y="1924"/>
                  <a:pt x="13644" y="1924"/>
                  <a:pt x="13664" y="1922"/>
                </a:cubicBezTo>
                <a:close/>
                <a:moveTo>
                  <a:pt x="6329" y="1816"/>
                </a:moveTo>
                <a:lnTo>
                  <a:pt x="6329" y="1816"/>
                </a:lnTo>
                <a:cubicBezTo>
                  <a:pt x="6373" y="1884"/>
                  <a:pt x="6392" y="1912"/>
                  <a:pt x="6418" y="1953"/>
                </a:cubicBezTo>
                <a:cubicBezTo>
                  <a:pt x="6393" y="1962"/>
                  <a:pt x="6380" y="1968"/>
                  <a:pt x="6361" y="1975"/>
                </a:cubicBezTo>
                <a:cubicBezTo>
                  <a:pt x="6354" y="1941"/>
                  <a:pt x="6348" y="1910"/>
                  <a:pt x="6329" y="1816"/>
                </a:cubicBezTo>
                <a:close/>
                <a:moveTo>
                  <a:pt x="7800" y="1924"/>
                </a:moveTo>
                <a:cubicBezTo>
                  <a:pt x="7801" y="1943"/>
                  <a:pt x="7803" y="1960"/>
                  <a:pt x="7804" y="1980"/>
                </a:cubicBezTo>
                <a:lnTo>
                  <a:pt x="7795" y="1980"/>
                </a:lnTo>
                <a:cubicBezTo>
                  <a:pt x="7792" y="1962"/>
                  <a:pt x="7791" y="1943"/>
                  <a:pt x="7789" y="1924"/>
                </a:cubicBezTo>
                <a:close/>
                <a:moveTo>
                  <a:pt x="6245" y="1890"/>
                </a:moveTo>
                <a:lnTo>
                  <a:pt x="6245" y="1890"/>
                </a:lnTo>
                <a:cubicBezTo>
                  <a:pt x="6249" y="1906"/>
                  <a:pt x="6254" y="1922"/>
                  <a:pt x="6256" y="1938"/>
                </a:cubicBezTo>
                <a:cubicBezTo>
                  <a:pt x="6258" y="1947"/>
                  <a:pt x="6248" y="1959"/>
                  <a:pt x="6227" y="2000"/>
                </a:cubicBezTo>
                <a:cubicBezTo>
                  <a:pt x="6235" y="1952"/>
                  <a:pt x="6240" y="1917"/>
                  <a:pt x="6245" y="1890"/>
                </a:cubicBezTo>
                <a:close/>
                <a:moveTo>
                  <a:pt x="7107" y="1956"/>
                </a:moveTo>
                <a:cubicBezTo>
                  <a:pt x="7108" y="1965"/>
                  <a:pt x="7110" y="1974"/>
                  <a:pt x="7111" y="1983"/>
                </a:cubicBezTo>
                <a:cubicBezTo>
                  <a:pt x="7095" y="1990"/>
                  <a:pt x="7079" y="1997"/>
                  <a:pt x="7063" y="2006"/>
                </a:cubicBezTo>
                <a:cubicBezTo>
                  <a:pt x="7061" y="1990"/>
                  <a:pt x="7058" y="1974"/>
                  <a:pt x="7055" y="1958"/>
                </a:cubicBezTo>
                <a:cubicBezTo>
                  <a:pt x="7073" y="1956"/>
                  <a:pt x="7089" y="1956"/>
                  <a:pt x="7107" y="1956"/>
                </a:cubicBezTo>
                <a:close/>
                <a:moveTo>
                  <a:pt x="5653" y="2010"/>
                </a:moveTo>
                <a:cubicBezTo>
                  <a:pt x="5653" y="2016"/>
                  <a:pt x="5655" y="2022"/>
                  <a:pt x="5655" y="2030"/>
                </a:cubicBezTo>
                <a:lnTo>
                  <a:pt x="5624" y="2030"/>
                </a:lnTo>
                <a:cubicBezTo>
                  <a:pt x="5624" y="2024"/>
                  <a:pt x="5624" y="2018"/>
                  <a:pt x="5622" y="2010"/>
                </a:cubicBezTo>
                <a:close/>
                <a:moveTo>
                  <a:pt x="7504" y="1953"/>
                </a:moveTo>
                <a:lnTo>
                  <a:pt x="7504" y="1953"/>
                </a:lnTo>
                <a:cubicBezTo>
                  <a:pt x="7510" y="1993"/>
                  <a:pt x="7524" y="2042"/>
                  <a:pt x="7495" y="2042"/>
                </a:cubicBezTo>
                <a:cubicBezTo>
                  <a:pt x="7484" y="2042"/>
                  <a:pt x="7466" y="2035"/>
                  <a:pt x="7441" y="2018"/>
                </a:cubicBezTo>
                <a:cubicBezTo>
                  <a:pt x="7466" y="1991"/>
                  <a:pt x="7485" y="1972"/>
                  <a:pt x="7504" y="1953"/>
                </a:cubicBezTo>
                <a:close/>
                <a:moveTo>
                  <a:pt x="6888" y="1958"/>
                </a:moveTo>
                <a:cubicBezTo>
                  <a:pt x="6895" y="1990"/>
                  <a:pt x="6901" y="2021"/>
                  <a:pt x="6907" y="2052"/>
                </a:cubicBezTo>
                <a:cubicBezTo>
                  <a:pt x="6899" y="2053"/>
                  <a:pt x="6891" y="2055"/>
                  <a:pt x="6882" y="2056"/>
                </a:cubicBezTo>
                <a:cubicBezTo>
                  <a:pt x="6879" y="2025"/>
                  <a:pt x="6876" y="1993"/>
                  <a:pt x="6874" y="1962"/>
                </a:cubicBezTo>
                <a:lnTo>
                  <a:pt x="6873" y="1962"/>
                </a:lnTo>
                <a:cubicBezTo>
                  <a:pt x="6879" y="1960"/>
                  <a:pt x="6883" y="1959"/>
                  <a:pt x="6888" y="1958"/>
                </a:cubicBezTo>
                <a:close/>
                <a:moveTo>
                  <a:pt x="9031" y="2008"/>
                </a:moveTo>
                <a:cubicBezTo>
                  <a:pt x="9033" y="2016"/>
                  <a:pt x="9034" y="2025"/>
                  <a:pt x="9036" y="2034"/>
                </a:cubicBezTo>
                <a:cubicBezTo>
                  <a:pt x="9019" y="2043"/>
                  <a:pt x="9005" y="2050"/>
                  <a:pt x="8989" y="2059"/>
                </a:cubicBezTo>
                <a:cubicBezTo>
                  <a:pt x="8986" y="2041"/>
                  <a:pt x="8983" y="2027"/>
                  <a:pt x="8981" y="2009"/>
                </a:cubicBezTo>
                <a:cubicBezTo>
                  <a:pt x="8997" y="2009"/>
                  <a:pt x="9015" y="2009"/>
                  <a:pt x="9031" y="2008"/>
                </a:cubicBezTo>
                <a:close/>
                <a:moveTo>
                  <a:pt x="5680" y="1715"/>
                </a:moveTo>
                <a:cubicBezTo>
                  <a:pt x="5691" y="1766"/>
                  <a:pt x="5697" y="1822"/>
                  <a:pt x="5715" y="1866"/>
                </a:cubicBezTo>
                <a:cubicBezTo>
                  <a:pt x="5731" y="1912"/>
                  <a:pt x="5759" y="1946"/>
                  <a:pt x="5784" y="1990"/>
                </a:cubicBezTo>
                <a:cubicBezTo>
                  <a:pt x="5769" y="2019"/>
                  <a:pt x="5761" y="2035"/>
                  <a:pt x="5742" y="2074"/>
                </a:cubicBezTo>
                <a:cubicBezTo>
                  <a:pt x="5702" y="1947"/>
                  <a:pt x="5668" y="1835"/>
                  <a:pt x="5631" y="1715"/>
                </a:cubicBezTo>
                <a:close/>
                <a:moveTo>
                  <a:pt x="4628" y="1952"/>
                </a:moveTo>
                <a:lnTo>
                  <a:pt x="4628" y="1952"/>
                </a:lnTo>
                <a:cubicBezTo>
                  <a:pt x="4647" y="1994"/>
                  <a:pt x="4662" y="2028"/>
                  <a:pt x="4678" y="2069"/>
                </a:cubicBezTo>
                <a:cubicBezTo>
                  <a:pt x="4666" y="2074"/>
                  <a:pt x="4655" y="2079"/>
                  <a:pt x="4646" y="2079"/>
                </a:cubicBezTo>
                <a:cubicBezTo>
                  <a:pt x="4625" y="2079"/>
                  <a:pt x="4613" y="2055"/>
                  <a:pt x="4628" y="1952"/>
                </a:cubicBezTo>
                <a:close/>
                <a:moveTo>
                  <a:pt x="11590" y="2030"/>
                </a:moveTo>
                <a:cubicBezTo>
                  <a:pt x="11591" y="2049"/>
                  <a:pt x="11593" y="2068"/>
                  <a:pt x="11596" y="2087"/>
                </a:cubicBezTo>
                <a:lnTo>
                  <a:pt x="11585" y="2087"/>
                </a:lnTo>
                <a:cubicBezTo>
                  <a:pt x="11584" y="2068"/>
                  <a:pt x="11582" y="2049"/>
                  <a:pt x="11579" y="2031"/>
                </a:cubicBezTo>
                <a:cubicBezTo>
                  <a:pt x="11584" y="2031"/>
                  <a:pt x="11587" y="2030"/>
                  <a:pt x="11590" y="2030"/>
                </a:cubicBezTo>
                <a:close/>
                <a:moveTo>
                  <a:pt x="6162" y="2033"/>
                </a:moveTo>
                <a:cubicBezTo>
                  <a:pt x="6165" y="2050"/>
                  <a:pt x="6167" y="2069"/>
                  <a:pt x="6168" y="2088"/>
                </a:cubicBezTo>
                <a:lnTo>
                  <a:pt x="6158" y="2088"/>
                </a:lnTo>
                <a:cubicBezTo>
                  <a:pt x="6156" y="2069"/>
                  <a:pt x="6155" y="2052"/>
                  <a:pt x="6153" y="2033"/>
                </a:cubicBezTo>
                <a:close/>
                <a:moveTo>
                  <a:pt x="9517" y="2038"/>
                </a:moveTo>
                <a:cubicBezTo>
                  <a:pt x="9520" y="2058"/>
                  <a:pt x="9521" y="2077"/>
                  <a:pt x="9523" y="2096"/>
                </a:cubicBezTo>
                <a:lnTo>
                  <a:pt x="9512" y="2096"/>
                </a:lnTo>
                <a:lnTo>
                  <a:pt x="9508" y="2040"/>
                </a:lnTo>
                <a:cubicBezTo>
                  <a:pt x="9511" y="2040"/>
                  <a:pt x="9514" y="2040"/>
                  <a:pt x="9517" y="2038"/>
                </a:cubicBezTo>
                <a:close/>
                <a:moveTo>
                  <a:pt x="4959" y="2084"/>
                </a:moveTo>
                <a:cubicBezTo>
                  <a:pt x="4959" y="2094"/>
                  <a:pt x="4960" y="2103"/>
                  <a:pt x="4960" y="2112"/>
                </a:cubicBezTo>
                <a:cubicBezTo>
                  <a:pt x="4931" y="2113"/>
                  <a:pt x="4900" y="2115"/>
                  <a:pt x="4869" y="2115"/>
                </a:cubicBezTo>
                <a:cubicBezTo>
                  <a:pt x="4869" y="2106"/>
                  <a:pt x="4868" y="2096"/>
                  <a:pt x="4868" y="2087"/>
                </a:cubicBezTo>
                <a:cubicBezTo>
                  <a:pt x="4897" y="2086"/>
                  <a:pt x="4928" y="2086"/>
                  <a:pt x="4959" y="2084"/>
                </a:cubicBezTo>
                <a:close/>
                <a:moveTo>
                  <a:pt x="5034" y="2016"/>
                </a:moveTo>
                <a:cubicBezTo>
                  <a:pt x="5040" y="2047"/>
                  <a:pt x="5046" y="2080"/>
                  <a:pt x="5053" y="2111"/>
                </a:cubicBezTo>
                <a:cubicBezTo>
                  <a:pt x="5044" y="2112"/>
                  <a:pt x="5035" y="2113"/>
                  <a:pt x="5026" y="2115"/>
                </a:cubicBezTo>
                <a:cubicBezTo>
                  <a:pt x="5025" y="2083"/>
                  <a:pt x="5022" y="2052"/>
                  <a:pt x="5019" y="2021"/>
                </a:cubicBezTo>
                <a:cubicBezTo>
                  <a:pt x="5024" y="2019"/>
                  <a:pt x="5028" y="2018"/>
                  <a:pt x="5034" y="2016"/>
                </a:cubicBezTo>
                <a:close/>
                <a:moveTo>
                  <a:pt x="17660" y="2018"/>
                </a:moveTo>
                <a:cubicBezTo>
                  <a:pt x="17663" y="2049"/>
                  <a:pt x="17666" y="2081"/>
                  <a:pt x="17669" y="2112"/>
                </a:cubicBezTo>
                <a:cubicBezTo>
                  <a:pt x="17663" y="2113"/>
                  <a:pt x="17658" y="2115"/>
                  <a:pt x="17654" y="2116"/>
                </a:cubicBezTo>
                <a:cubicBezTo>
                  <a:pt x="17648" y="2086"/>
                  <a:pt x="17641" y="2053"/>
                  <a:pt x="17635" y="2022"/>
                </a:cubicBezTo>
                <a:cubicBezTo>
                  <a:pt x="17644" y="2021"/>
                  <a:pt x="17653" y="2019"/>
                  <a:pt x="17660" y="2018"/>
                </a:cubicBezTo>
                <a:close/>
                <a:moveTo>
                  <a:pt x="7019" y="2062"/>
                </a:moveTo>
                <a:cubicBezTo>
                  <a:pt x="7021" y="2080"/>
                  <a:pt x="7023" y="2099"/>
                  <a:pt x="7024" y="2118"/>
                </a:cubicBezTo>
                <a:lnTo>
                  <a:pt x="7014" y="2118"/>
                </a:lnTo>
                <a:cubicBezTo>
                  <a:pt x="7013" y="2099"/>
                  <a:pt x="7011" y="2081"/>
                  <a:pt x="7010" y="2062"/>
                </a:cubicBezTo>
                <a:close/>
                <a:moveTo>
                  <a:pt x="8641" y="2077"/>
                </a:moveTo>
                <a:cubicBezTo>
                  <a:pt x="8643" y="2086"/>
                  <a:pt x="8644" y="2094"/>
                  <a:pt x="8646" y="2105"/>
                </a:cubicBezTo>
                <a:cubicBezTo>
                  <a:pt x="8630" y="2112"/>
                  <a:pt x="8613" y="2119"/>
                  <a:pt x="8597" y="2127"/>
                </a:cubicBezTo>
                <a:cubicBezTo>
                  <a:pt x="8596" y="2111"/>
                  <a:pt x="8593" y="2094"/>
                  <a:pt x="8591" y="2078"/>
                </a:cubicBezTo>
                <a:cubicBezTo>
                  <a:pt x="8607" y="2078"/>
                  <a:pt x="8625" y="2077"/>
                  <a:pt x="8641" y="2077"/>
                </a:cubicBezTo>
                <a:close/>
                <a:moveTo>
                  <a:pt x="17174" y="2080"/>
                </a:moveTo>
                <a:cubicBezTo>
                  <a:pt x="17176" y="2099"/>
                  <a:pt x="17177" y="2118"/>
                  <a:pt x="17179" y="2137"/>
                </a:cubicBezTo>
                <a:lnTo>
                  <a:pt x="17169" y="2137"/>
                </a:lnTo>
                <a:cubicBezTo>
                  <a:pt x="17167" y="2118"/>
                  <a:pt x="17166" y="2100"/>
                  <a:pt x="17164" y="2081"/>
                </a:cubicBezTo>
                <a:cubicBezTo>
                  <a:pt x="17167" y="2081"/>
                  <a:pt x="17170" y="2080"/>
                  <a:pt x="17174" y="2080"/>
                </a:cubicBezTo>
                <a:close/>
                <a:moveTo>
                  <a:pt x="18134" y="2125"/>
                </a:moveTo>
                <a:cubicBezTo>
                  <a:pt x="18134" y="2131"/>
                  <a:pt x="18134" y="2138"/>
                  <a:pt x="18135" y="2144"/>
                </a:cubicBezTo>
                <a:lnTo>
                  <a:pt x="18104" y="2144"/>
                </a:lnTo>
                <a:cubicBezTo>
                  <a:pt x="18104" y="2138"/>
                  <a:pt x="18103" y="2133"/>
                  <a:pt x="18103" y="2127"/>
                </a:cubicBezTo>
                <a:cubicBezTo>
                  <a:pt x="18113" y="2127"/>
                  <a:pt x="18123" y="2125"/>
                  <a:pt x="18134" y="2125"/>
                </a:cubicBezTo>
                <a:close/>
                <a:moveTo>
                  <a:pt x="9290" y="2118"/>
                </a:moveTo>
                <a:cubicBezTo>
                  <a:pt x="9290" y="2127"/>
                  <a:pt x="9292" y="2136"/>
                  <a:pt x="9293" y="2146"/>
                </a:cubicBezTo>
                <a:cubicBezTo>
                  <a:pt x="9272" y="2146"/>
                  <a:pt x="9252" y="2147"/>
                  <a:pt x="9231" y="2147"/>
                </a:cubicBezTo>
                <a:cubicBezTo>
                  <a:pt x="9231" y="2138"/>
                  <a:pt x="9230" y="2128"/>
                  <a:pt x="9230" y="2119"/>
                </a:cubicBezTo>
                <a:cubicBezTo>
                  <a:pt x="9249" y="2118"/>
                  <a:pt x="9270" y="2118"/>
                  <a:pt x="9290" y="2118"/>
                </a:cubicBezTo>
                <a:close/>
                <a:moveTo>
                  <a:pt x="7814" y="2093"/>
                </a:moveTo>
                <a:cubicBezTo>
                  <a:pt x="7816" y="2112"/>
                  <a:pt x="7817" y="2131"/>
                  <a:pt x="7819" y="2149"/>
                </a:cubicBezTo>
                <a:cubicBezTo>
                  <a:pt x="7816" y="2149"/>
                  <a:pt x="7813" y="2149"/>
                  <a:pt x="7809" y="2150"/>
                </a:cubicBezTo>
                <a:cubicBezTo>
                  <a:pt x="7807" y="2131"/>
                  <a:pt x="7806" y="2112"/>
                  <a:pt x="7804" y="2093"/>
                </a:cubicBezTo>
                <a:close/>
                <a:moveTo>
                  <a:pt x="11291" y="2096"/>
                </a:moveTo>
                <a:cubicBezTo>
                  <a:pt x="11292" y="2115"/>
                  <a:pt x="11294" y="2134"/>
                  <a:pt x="11295" y="2153"/>
                </a:cubicBezTo>
                <a:lnTo>
                  <a:pt x="11285" y="2153"/>
                </a:lnTo>
                <a:cubicBezTo>
                  <a:pt x="11284" y="2134"/>
                  <a:pt x="11282" y="2115"/>
                  <a:pt x="11281" y="2096"/>
                </a:cubicBezTo>
                <a:close/>
                <a:moveTo>
                  <a:pt x="5496" y="2053"/>
                </a:moveTo>
                <a:cubicBezTo>
                  <a:pt x="5500" y="2091"/>
                  <a:pt x="5503" y="2128"/>
                  <a:pt x="5506" y="2166"/>
                </a:cubicBezTo>
                <a:lnTo>
                  <a:pt x="5491" y="2166"/>
                </a:lnTo>
                <a:cubicBezTo>
                  <a:pt x="5487" y="2130"/>
                  <a:pt x="5484" y="2091"/>
                  <a:pt x="5481" y="2053"/>
                </a:cubicBezTo>
                <a:close/>
                <a:moveTo>
                  <a:pt x="4478" y="2161"/>
                </a:moveTo>
                <a:cubicBezTo>
                  <a:pt x="4478" y="2166"/>
                  <a:pt x="4478" y="2174"/>
                  <a:pt x="4479" y="2180"/>
                </a:cubicBezTo>
                <a:lnTo>
                  <a:pt x="4448" y="2180"/>
                </a:lnTo>
                <a:cubicBezTo>
                  <a:pt x="4448" y="2174"/>
                  <a:pt x="4447" y="2168"/>
                  <a:pt x="4447" y="2162"/>
                </a:cubicBezTo>
                <a:cubicBezTo>
                  <a:pt x="4457" y="2161"/>
                  <a:pt x="4467" y="2161"/>
                  <a:pt x="4478" y="2161"/>
                </a:cubicBezTo>
                <a:close/>
                <a:moveTo>
                  <a:pt x="4587" y="2138"/>
                </a:moveTo>
                <a:cubicBezTo>
                  <a:pt x="4588" y="2158"/>
                  <a:pt x="4590" y="2175"/>
                  <a:pt x="4592" y="2194"/>
                </a:cubicBezTo>
                <a:lnTo>
                  <a:pt x="4582" y="2194"/>
                </a:lnTo>
                <a:cubicBezTo>
                  <a:pt x="4581" y="2177"/>
                  <a:pt x="4579" y="2158"/>
                  <a:pt x="4576" y="2138"/>
                </a:cubicBezTo>
                <a:close/>
                <a:moveTo>
                  <a:pt x="5363" y="2188"/>
                </a:moveTo>
                <a:cubicBezTo>
                  <a:pt x="5363" y="2196"/>
                  <a:pt x="5365" y="2202"/>
                  <a:pt x="5365" y="2208"/>
                </a:cubicBezTo>
                <a:cubicBezTo>
                  <a:pt x="5355" y="2208"/>
                  <a:pt x="5344" y="2209"/>
                  <a:pt x="5334" y="2209"/>
                </a:cubicBezTo>
                <a:lnTo>
                  <a:pt x="5333" y="2190"/>
                </a:lnTo>
                <a:cubicBezTo>
                  <a:pt x="5343" y="2190"/>
                  <a:pt x="5353" y="2190"/>
                  <a:pt x="5363" y="2188"/>
                </a:cubicBezTo>
                <a:close/>
                <a:moveTo>
                  <a:pt x="7667" y="2155"/>
                </a:moveTo>
                <a:cubicBezTo>
                  <a:pt x="7669" y="2172"/>
                  <a:pt x="7670" y="2191"/>
                  <a:pt x="7672" y="2211"/>
                </a:cubicBezTo>
                <a:lnTo>
                  <a:pt x="7661" y="2211"/>
                </a:lnTo>
                <a:cubicBezTo>
                  <a:pt x="7660" y="2191"/>
                  <a:pt x="7659" y="2174"/>
                  <a:pt x="7657" y="2155"/>
                </a:cubicBezTo>
                <a:close/>
                <a:moveTo>
                  <a:pt x="4866" y="2184"/>
                </a:moveTo>
                <a:cubicBezTo>
                  <a:pt x="4869" y="2200"/>
                  <a:pt x="4872" y="2216"/>
                  <a:pt x="4873" y="2233"/>
                </a:cubicBezTo>
                <a:cubicBezTo>
                  <a:pt x="4857" y="2233"/>
                  <a:pt x="4840" y="2234"/>
                  <a:pt x="4823" y="2234"/>
                </a:cubicBezTo>
                <a:cubicBezTo>
                  <a:pt x="4822" y="2225"/>
                  <a:pt x="4821" y="2216"/>
                  <a:pt x="4819" y="2208"/>
                </a:cubicBezTo>
                <a:cubicBezTo>
                  <a:pt x="4835" y="2199"/>
                  <a:pt x="4850" y="2191"/>
                  <a:pt x="4866" y="2184"/>
                </a:cubicBezTo>
                <a:close/>
                <a:moveTo>
                  <a:pt x="5903" y="2209"/>
                </a:moveTo>
                <a:cubicBezTo>
                  <a:pt x="5905" y="2228"/>
                  <a:pt x="5906" y="2247"/>
                  <a:pt x="5909" y="2266"/>
                </a:cubicBezTo>
                <a:lnTo>
                  <a:pt x="5899" y="2266"/>
                </a:lnTo>
                <a:cubicBezTo>
                  <a:pt x="5897" y="2247"/>
                  <a:pt x="5895" y="2230"/>
                  <a:pt x="5893" y="2211"/>
                </a:cubicBezTo>
                <a:cubicBezTo>
                  <a:pt x="5897" y="2211"/>
                  <a:pt x="5900" y="2211"/>
                  <a:pt x="5903" y="2209"/>
                </a:cubicBezTo>
                <a:close/>
                <a:moveTo>
                  <a:pt x="6486" y="2247"/>
                </a:moveTo>
                <a:cubicBezTo>
                  <a:pt x="6487" y="2266"/>
                  <a:pt x="6489" y="2286"/>
                  <a:pt x="6492" y="2305"/>
                </a:cubicBezTo>
                <a:lnTo>
                  <a:pt x="6482" y="2305"/>
                </a:lnTo>
                <a:cubicBezTo>
                  <a:pt x="6480" y="2286"/>
                  <a:pt x="6479" y="2267"/>
                  <a:pt x="6476" y="2249"/>
                </a:cubicBezTo>
                <a:lnTo>
                  <a:pt x="6476" y="2249"/>
                </a:lnTo>
                <a:cubicBezTo>
                  <a:pt x="6480" y="2249"/>
                  <a:pt x="6483" y="2247"/>
                  <a:pt x="6486" y="2247"/>
                </a:cubicBezTo>
                <a:close/>
                <a:moveTo>
                  <a:pt x="7920" y="2259"/>
                </a:moveTo>
                <a:cubicBezTo>
                  <a:pt x="7922" y="2278"/>
                  <a:pt x="7923" y="2297"/>
                  <a:pt x="7925" y="2315"/>
                </a:cubicBezTo>
                <a:cubicBezTo>
                  <a:pt x="7922" y="2315"/>
                  <a:pt x="7919" y="2315"/>
                  <a:pt x="7915" y="2316"/>
                </a:cubicBezTo>
                <a:cubicBezTo>
                  <a:pt x="7913" y="2297"/>
                  <a:pt x="7912" y="2278"/>
                  <a:pt x="7910" y="2259"/>
                </a:cubicBezTo>
                <a:close/>
                <a:moveTo>
                  <a:pt x="9324" y="2271"/>
                </a:moveTo>
                <a:cubicBezTo>
                  <a:pt x="9325" y="2290"/>
                  <a:pt x="9327" y="2309"/>
                  <a:pt x="9328" y="2328"/>
                </a:cubicBezTo>
                <a:lnTo>
                  <a:pt x="9318" y="2328"/>
                </a:lnTo>
                <a:cubicBezTo>
                  <a:pt x="9317" y="2309"/>
                  <a:pt x="9315" y="2290"/>
                  <a:pt x="9314" y="2271"/>
                </a:cubicBezTo>
                <a:close/>
                <a:moveTo>
                  <a:pt x="5040" y="2314"/>
                </a:moveTo>
                <a:lnTo>
                  <a:pt x="5041" y="2331"/>
                </a:lnTo>
                <a:cubicBezTo>
                  <a:pt x="5031" y="2331"/>
                  <a:pt x="5021" y="2333"/>
                  <a:pt x="5010" y="2333"/>
                </a:cubicBezTo>
                <a:cubicBezTo>
                  <a:pt x="5010" y="2327"/>
                  <a:pt x="5009" y="2319"/>
                  <a:pt x="5009" y="2314"/>
                </a:cubicBezTo>
                <a:close/>
                <a:moveTo>
                  <a:pt x="5550" y="2287"/>
                </a:moveTo>
                <a:cubicBezTo>
                  <a:pt x="5552" y="2297"/>
                  <a:pt x="5553" y="2306"/>
                  <a:pt x="5555" y="2315"/>
                </a:cubicBezTo>
                <a:cubicBezTo>
                  <a:pt x="5537" y="2322"/>
                  <a:pt x="5521" y="2330"/>
                  <a:pt x="5505" y="2337"/>
                </a:cubicBezTo>
                <a:cubicBezTo>
                  <a:pt x="5503" y="2321"/>
                  <a:pt x="5502" y="2305"/>
                  <a:pt x="5499" y="2290"/>
                </a:cubicBezTo>
                <a:cubicBezTo>
                  <a:pt x="5516" y="2289"/>
                  <a:pt x="5533" y="2289"/>
                  <a:pt x="5550" y="2287"/>
                </a:cubicBezTo>
                <a:close/>
                <a:moveTo>
                  <a:pt x="3594" y="2283"/>
                </a:moveTo>
                <a:cubicBezTo>
                  <a:pt x="3595" y="2302"/>
                  <a:pt x="3596" y="2321"/>
                  <a:pt x="3598" y="2339"/>
                </a:cubicBezTo>
                <a:cubicBezTo>
                  <a:pt x="3595" y="2339"/>
                  <a:pt x="3592" y="2340"/>
                  <a:pt x="3588" y="2340"/>
                </a:cubicBezTo>
                <a:cubicBezTo>
                  <a:pt x="3586" y="2321"/>
                  <a:pt x="3585" y="2302"/>
                  <a:pt x="3583" y="2283"/>
                </a:cubicBezTo>
                <a:close/>
                <a:moveTo>
                  <a:pt x="8863" y="2213"/>
                </a:moveTo>
                <a:cubicBezTo>
                  <a:pt x="8833" y="2286"/>
                  <a:pt x="8821" y="2315"/>
                  <a:pt x="8802" y="2359"/>
                </a:cubicBezTo>
                <a:cubicBezTo>
                  <a:pt x="8793" y="2313"/>
                  <a:pt x="8787" y="2288"/>
                  <a:pt x="8781" y="2250"/>
                </a:cubicBezTo>
                <a:lnTo>
                  <a:pt x="8781" y="2250"/>
                </a:lnTo>
                <a:cubicBezTo>
                  <a:pt x="8799" y="2241"/>
                  <a:pt x="8815" y="2235"/>
                  <a:pt x="8863" y="2213"/>
                </a:cubicBezTo>
                <a:close/>
                <a:moveTo>
                  <a:pt x="4054" y="2325"/>
                </a:moveTo>
                <a:cubicBezTo>
                  <a:pt x="4055" y="2343"/>
                  <a:pt x="4057" y="2362"/>
                  <a:pt x="4058" y="2381"/>
                </a:cubicBezTo>
                <a:lnTo>
                  <a:pt x="4050" y="2381"/>
                </a:lnTo>
                <a:cubicBezTo>
                  <a:pt x="4047" y="2362"/>
                  <a:pt x="4045" y="2344"/>
                  <a:pt x="4044" y="2325"/>
                </a:cubicBezTo>
                <a:close/>
                <a:moveTo>
                  <a:pt x="3214" y="2369"/>
                </a:moveTo>
                <a:lnTo>
                  <a:pt x="3214" y="2371"/>
                </a:lnTo>
                <a:cubicBezTo>
                  <a:pt x="3215" y="2377"/>
                  <a:pt x="3215" y="2383"/>
                  <a:pt x="3217" y="2389"/>
                </a:cubicBezTo>
                <a:cubicBezTo>
                  <a:pt x="3207" y="2389"/>
                  <a:pt x="3196" y="2390"/>
                  <a:pt x="3186" y="2390"/>
                </a:cubicBezTo>
                <a:lnTo>
                  <a:pt x="3185" y="2371"/>
                </a:lnTo>
                <a:cubicBezTo>
                  <a:pt x="3195" y="2371"/>
                  <a:pt x="3205" y="2371"/>
                  <a:pt x="3214" y="2369"/>
                </a:cubicBezTo>
                <a:close/>
                <a:moveTo>
                  <a:pt x="13613" y="2381"/>
                </a:moveTo>
                <a:lnTo>
                  <a:pt x="13614" y="2400"/>
                </a:lnTo>
                <a:lnTo>
                  <a:pt x="13583" y="2400"/>
                </a:lnTo>
                <a:lnTo>
                  <a:pt x="13582" y="2383"/>
                </a:lnTo>
                <a:cubicBezTo>
                  <a:pt x="13592" y="2383"/>
                  <a:pt x="13602" y="2381"/>
                  <a:pt x="13613" y="2381"/>
                </a:cubicBezTo>
                <a:close/>
                <a:moveTo>
                  <a:pt x="6124" y="2377"/>
                </a:moveTo>
                <a:cubicBezTo>
                  <a:pt x="6133" y="2393"/>
                  <a:pt x="6142" y="2408"/>
                  <a:pt x="6149" y="2422"/>
                </a:cubicBezTo>
                <a:cubicBezTo>
                  <a:pt x="6136" y="2421"/>
                  <a:pt x="6126" y="2409"/>
                  <a:pt x="6117" y="2396"/>
                </a:cubicBezTo>
                <a:cubicBezTo>
                  <a:pt x="6120" y="2390"/>
                  <a:pt x="6121" y="2384"/>
                  <a:pt x="6124" y="2377"/>
                </a:cubicBezTo>
                <a:close/>
                <a:moveTo>
                  <a:pt x="6149" y="2422"/>
                </a:moveTo>
                <a:lnTo>
                  <a:pt x="6145" y="2433"/>
                </a:lnTo>
                <a:lnTo>
                  <a:pt x="6145" y="2433"/>
                </a:lnTo>
                <a:cubicBezTo>
                  <a:pt x="6145" y="2433"/>
                  <a:pt x="6145" y="2433"/>
                  <a:pt x="6145" y="2433"/>
                </a:cubicBezTo>
                <a:cubicBezTo>
                  <a:pt x="6146" y="2430"/>
                  <a:pt x="6148" y="2425"/>
                  <a:pt x="6149" y="2422"/>
                </a:cubicBezTo>
                <a:close/>
                <a:moveTo>
                  <a:pt x="5918" y="2378"/>
                </a:moveTo>
                <a:cubicBezTo>
                  <a:pt x="5920" y="2397"/>
                  <a:pt x="5921" y="2417"/>
                  <a:pt x="5922" y="2436"/>
                </a:cubicBezTo>
                <a:lnTo>
                  <a:pt x="5912" y="2436"/>
                </a:lnTo>
                <a:cubicBezTo>
                  <a:pt x="5911" y="2417"/>
                  <a:pt x="5909" y="2397"/>
                  <a:pt x="5908" y="2380"/>
                </a:cubicBezTo>
                <a:cubicBezTo>
                  <a:pt x="5911" y="2380"/>
                  <a:pt x="5915" y="2378"/>
                  <a:pt x="5918" y="2378"/>
                </a:cubicBezTo>
                <a:close/>
                <a:moveTo>
                  <a:pt x="10981" y="2389"/>
                </a:moveTo>
                <a:cubicBezTo>
                  <a:pt x="10982" y="2408"/>
                  <a:pt x="10984" y="2427"/>
                  <a:pt x="10985" y="2444"/>
                </a:cubicBezTo>
                <a:cubicBezTo>
                  <a:pt x="10982" y="2446"/>
                  <a:pt x="10979" y="2446"/>
                  <a:pt x="10975" y="2446"/>
                </a:cubicBezTo>
                <a:cubicBezTo>
                  <a:pt x="10973" y="2427"/>
                  <a:pt x="10972" y="2408"/>
                  <a:pt x="10970" y="2389"/>
                </a:cubicBezTo>
                <a:close/>
                <a:moveTo>
                  <a:pt x="9624" y="2450"/>
                </a:moveTo>
                <a:cubicBezTo>
                  <a:pt x="9624" y="2456"/>
                  <a:pt x="9626" y="2464"/>
                  <a:pt x="9626" y="2469"/>
                </a:cubicBezTo>
                <a:lnTo>
                  <a:pt x="9595" y="2469"/>
                </a:lnTo>
                <a:cubicBezTo>
                  <a:pt x="9595" y="2464"/>
                  <a:pt x="9593" y="2458"/>
                  <a:pt x="9593" y="2452"/>
                </a:cubicBezTo>
                <a:cubicBezTo>
                  <a:pt x="9603" y="2450"/>
                  <a:pt x="9614" y="2450"/>
                  <a:pt x="9624" y="2450"/>
                </a:cubicBezTo>
                <a:close/>
                <a:moveTo>
                  <a:pt x="6145" y="2434"/>
                </a:moveTo>
                <a:cubicBezTo>
                  <a:pt x="6158" y="2436"/>
                  <a:pt x="6168" y="2448"/>
                  <a:pt x="6177" y="2461"/>
                </a:cubicBezTo>
                <a:cubicBezTo>
                  <a:pt x="6174" y="2467"/>
                  <a:pt x="6171" y="2472"/>
                  <a:pt x="6170" y="2478"/>
                </a:cubicBezTo>
                <a:cubicBezTo>
                  <a:pt x="6161" y="2464"/>
                  <a:pt x="6153" y="2450"/>
                  <a:pt x="6145" y="2434"/>
                </a:cubicBezTo>
                <a:close/>
                <a:moveTo>
                  <a:pt x="4276" y="2384"/>
                </a:moveTo>
                <a:cubicBezTo>
                  <a:pt x="4279" y="2415"/>
                  <a:pt x="4282" y="2446"/>
                  <a:pt x="4285" y="2477"/>
                </a:cubicBezTo>
                <a:cubicBezTo>
                  <a:pt x="4281" y="2478"/>
                  <a:pt x="4276" y="2480"/>
                  <a:pt x="4270" y="2481"/>
                </a:cubicBezTo>
                <a:cubicBezTo>
                  <a:pt x="4264" y="2452"/>
                  <a:pt x="4257" y="2421"/>
                  <a:pt x="4251" y="2390"/>
                </a:cubicBezTo>
                <a:cubicBezTo>
                  <a:pt x="4260" y="2387"/>
                  <a:pt x="4269" y="2386"/>
                  <a:pt x="4276" y="2384"/>
                </a:cubicBezTo>
                <a:close/>
                <a:moveTo>
                  <a:pt x="3467" y="2471"/>
                </a:moveTo>
                <a:cubicBezTo>
                  <a:pt x="3468" y="2480"/>
                  <a:pt x="3468" y="2490"/>
                  <a:pt x="3470" y="2499"/>
                </a:cubicBezTo>
                <a:cubicBezTo>
                  <a:pt x="3449" y="2500"/>
                  <a:pt x="3429" y="2500"/>
                  <a:pt x="3408" y="2502"/>
                </a:cubicBezTo>
                <a:lnTo>
                  <a:pt x="3408" y="2500"/>
                </a:lnTo>
                <a:cubicBezTo>
                  <a:pt x="3408" y="2492"/>
                  <a:pt x="3407" y="2483"/>
                  <a:pt x="3407" y="2472"/>
                </a:cubicBezTo>
                <a:cubicBezTo>
                  <a:pt x="3426" y="2472"/>
                  <a:pt x="3446" y="2471"/>
                  <a:pt x="3467" y="2471"/>
                </a:cubicBezTo>
                <a:close/>
                <a:moveTo>
                  <a:pt x="3817" y="2389"/>
                </a:moveTo>
                <a:cubicBezTo>
                  <a:pt x="3820" y="2427"/>
                  <a:pt x="3825" y="2464"/>
                  <a:pt x="3827" y="2502"/>
                </a:cubicBezTo>
                <a:lnTo>
                  <a:pt x="3813" y="2502"/>
                </a:lnTo>
                <a:cubicBezTo>
                  <a:pt x="3808" y="2465"/>
                  <a:pt x="3805" y="2427"/>
                  <a:pt x="3802" y="2389"/>
                </a:cubicBezTo>
                <a:close/>
                <a:moveTo>
                  <a:pt x="5024" y="2483"/>
                </a:moveTo>
                <a:cubicBezTo>
                  <a:pt x="5024" y="2490"/>
                  <a:pt x="5024" y="2496"/>
                  <a:pt x="5025" y="2502"/>
                </a:cubicBezTo>
                <a:cubicBezTo>
                  <a:pt x="5015" y="2502"/>
                  <a:pt x="5004" y="2502"/>
                  <a:pt x="4994" y="2503"/>
                </a:cubicBezTo>
                <a:cubicBezTo>
                  <a:pt x="4994" y="2496"/>
                  <a:pt x="4993" y="2490"/>
                  <a:pt x="4993" y="2484"/>
                </a:cubicBezTo>
                <a:cubicBezTo>
                  <a:pt x="5003" y="2483"/>
                  <a:pt x="5013" y="2483"/>
                  <a:pt x="5024" y="2483"/>
                </a:cubicBezTo>
                <a:close/>
                <a:moveTo>
                  <a:pt x="8943" y="2453"/>
                </a:moveTo>
                <a:cubicBezTo>
                  <a:pt x="8944" y="2472"/>
                  <a:pt x="8946" y="2490"/>
                  <a:pt x="8947" y="2509"/>
                </a:cubicBezTo>
                <a:lnTo>
                  <a:pt x="8939" y="2509"/>
                </a:lnTo>
                <a:cubicBezTo>
                  <a:pt x="8936" y="2490"/>
                  <a:pt x="8934" y="2472"/>
                  <a:pt x="8933" y="2453"/>
                </a:cubicBezTo>
                <a:close/>
                <a:moveTo>
                  <a:pt x="5715" y="2499"/>
                </a:moveTo>
                <a:cubicBezTo>
                  <a:pt x="5717" y="2518"/>
                  <a:pt x="5718" y="2536"/>
                  <a:pt x="5719" y="2555"/>
                </a:cubicBezTo>
                <a:lnTo>
                  <a:pt x="5709" y="2555"/>
                </a:lnTo>
                <a:cubicBezTo>
                  <a:pt x="5708" y="2537"/>
                  <a:pt x="5706" y="2518"/>
                  <a:pt x="5705" y="2499"/>
                </a:cubicBezTo>
                <a:close/>
                <a:moveTo>
                  <a:pt x="9069" y="2505"/>
                </a:moveTo>
                <a:cubicBezTo>
                  <a:pt x="9071" y="2524"/>
                  <a:pt x="9072" y="2543"/>
                  <a:pt x="9074" y="2562"/>
                </a:cubicBezTo>
                <a:lnTo>
                  <a:pt x="9064" y="2562"/>
                </a:lnTo>
                <a:cubicBezTo>
                  <a:pt x="9062" y="2543"/>
                  <a:pt x="9061" y="2525"/>
                  <a:pt x="9059" y="2506"/>
                </a:cubicBezTo>
                <a:cubicBezTo>
                  <a:pt x="9062" y="2506"/>
                  <a:pt x="9066" y="2506"/>
                  <a:pt x="9069" y="2505"/>
                </a:cubicBezTo>
                <a:close/>
                <a:moveTo>
                  <a:pt x="8474" y="2543"/>
                </a:moveTo>
                <a:lnTo>
                  <a:pt x="8475" y="2562"/>
                </a:lnTo>
                <a:lnTo>
                  <a:pt x="8444" y="2562"/>
                </a:lnTo>
                <a:lnTo>
                  <a:pt x="8444" y="2564"/>
                </a:lnTo>
                <a:cubicBezTo>
                  <a:pt x="8444" y="2556"/>
                  <a:pt x="8443" y="2550"/>
                  <a:pt x="8443" y="2545"/>
                </a:cubicBezTo>
                <a:cubicBezTo>
                  <a:pt x="8453" y="2545"/>
                  <a:pt x="8463" y="2543"/>
                  <a:pt x="8474" y="2543"/>
                </a:cubicBezTo>
                <a:close/>
                <a:moveTo>
                  <a:pt x="10413" y="2520"/>
                </a:moveTo>
                <a:cubicBezTo>
                  <a:pt x="10414" y="2538"/>
                  <a:pt x="10416" y="2557"/>
                  <a:pt x="10417" y="2575"/>
                </a:cubicBezTo>
                <a:lnTo>
                  <a:pt x="10417" y="2575"/>
                </a:lnTo>
                <a:cubicBezTo>
                  <a:pt x="10414" y="2575"/>
                  <a:pt x="10410" y="2577"/>
                  <a:pt x="10407" y="2577"/>
                </a:cubicBezTo>
                <a:cubicBezTo>
                  <a:pt x="10405" y="2558"/>
                  <a:pt x="10404" y="2539"/>
                  <a:pt x="10402" y="2520"/>
                </a:cubicBezTo>
                <a:close/>
                <a:moveTo>
                  <a:pt x="6782" y="2465"/>
                </a:moveTo>
                <a:cubicBezTo>
                  <a:pt x="6785" y="2502"/>
                  <a:pt x="6789" y="2540"/>
                  <a:pt x="6792" y="2578"/>
                </a:cubicBezTo>
                <a:lnTo>
                  <a:pt x="6776" y="2578"/>
                </a:lnTo>
                <a:cubicBezTo>
                  <a:pt x="6773" y="2540"/>
                  <a:pt x="6770" y="2503"/>
                  <a:pt x="6767" y="2465"/>
                </a:cubicBezTo>
                <a:close/>
                <a:moveTo>
                  <a:pt x="5658" y="2500"/>
                </a:moveTo>
                <a:cubicBezTo>
                  <a:pt x="5661" y="2539"/>
                  <a:pt x="5664" y="2575"/>
                  <a:pt x="5666" y="2614"/>
                </a:cubicBezTo>
                <a:lnTo>
                  <a:pt x="5652" y="2614"/>
                </a:lnTo>
                <a:cubicBezTo>
                  <a:pt x="5649" y="2577"/>
                  <a:pt x="5644" y="2539"/>
                  <a:pt x="5641" y="2502"/>
                </a:cubicBezTo>
                <a:cubicBezTo>
                  <a:pt x="5647" y="2502"/>
                  <a:pt x="5652" y="2500"/>
                  <a:pt x="5658" y="2500"/>
                </a:cubicBezTo>
                <a:close/>
                <a:moveTo>
                  <a:pt x="8223" y="2589"/>
                </a:moveTo>
                <a:cubicBezTo>
                  <a:pt x="8225" y="2608"/>
                  <a:pt x="8226" y="2627"/>
                  <a:pt x="8228" y="2645"/>
                </a:cubicBezTo>
                <a:cubicBezTo>
                  <a:pt x="8225" y="2645"/>
                  <a:pt x="8222" y="2646"/>
                  <a:pt x="8218" y="2646"/>
                </a:cubicBezTo>
                <a:cubicBezTo>
                  <a:pt x="8216" y="2627"/>
                  <a:pt x="8215" y="2608"/>
                  <a:pt x="8213" y="2589"/>
                </a:cubicBezTo>
                <a:close/>
                <a:moveTo>
                  <a:pt x="5755" y="2611"/>
                </a:moveTo>
                <a:cubicBezTo>
                  <a:pt x="5756" y="2628"/>
                  <a:pt x="5758" y="2648"/>
                  <a:pt x="5759" y="2667"/>
                </a:cubicBezTo>
                <a:lnTo>
                  <a:pt x="5750" y="2667"/>
                </a:lnTo>
                <a:cubicBezTo>
                  <a:pt x="5747" y="2648"/>
                  <a:pt x="5746" y="2630"/>
                  <a:pt x="5744" y="2611"/>
                </a:cubicBezTo>
                <a:close/>
                <a:moveTo>
                  <a:pt x="8605" y="2652"/>
                </a:moveTo>
                <a:cubicBezTo>
                  <a:pt x="8605" y="2658"/>
                  <a:pt x="8606" y="2665"/>
                  <a:pt x="8606" y="2671"/>
                </a:cubicBezTo>
                <a:cubicBezTo>
                  <a:pt x="8596" y="2671"/>
                  <a:pt x="8585" y="2673"/>
                  <a:pt x="8577" y="2673"/>
                </a:cubicBezTo>
                <a:lnTo>
                  <a:pt x="8574" y="2653"/>
                </a:lnTo>
                <a:cubicBezTo>
                  <a:pt x="8584" y="2653"/>
                  <a:pt x="8594" y="2652"/>
                  <a:pt x="8605" y="2652"/>
                </a:cubicBezTo>
                <a:close/>
                <a:moveTo>
                  <a:pt x="8026" y="2671"/>
                </a:moveTo>
                <a:cubicBezTo>
                  <a:pt x="8028" y="2677"/>
                  <a:pt x="8028" y="2683"/>
                  <a:pt x="8028" y="2689"/>
                </a:cubicBezTo>
                <a:cubicBezTo>
                  <a:pt x="8018" y="2690"/>
                  <a:pt x="8009" y="2690"/>
                  <a:pt x="7998" y="2690"/>
                </a:cubicBezTo>
                <a:cubicBezTo>
                  <a:pt x="7997" y="2684"/>
                  <a:pt x="7997" y="2677"/>
                  <a:pt x="7997" y="2671"/>
                </a:cubicBezTo>
                <a:close/>
                <a:moveTo>
                  <a:pt x="11632" y="2543"/>
                </a:moveTo>
                <a:cubicBezTo>
                  <a:pt x="11635" y="2549"/>
                  <a:pt x="11640" y="2555"/>
                  <a:pt x="11643" y="2561"/>
                </a:cubicBezTo>
                <a:cubicBezTo>
                  <a:pt x="11635" y="2574"/>
                  <a:pt x="11628" y="2587"/>
                  <a:pt x="11622" y="2600"/>
                </a:cubicBezTo>
                <a:cubicBezTo>
                  <a:pt x="11619" y="2597"/>
                  <a:pt x="11616" y="2593"/>
                  <a:pt x="11615" y="2590"/>
                </a:cubicBezTo>
                <a:lnTo>
                  <a:pt x="11615" y="2590"/>
                </a:lnTo>
                <a:cubicBezTo>
                  <a:pt x="11621" y="2623"/>
                  <a:pt x="11624" y="2649"/>
                  <a:pt x="11625" y="2675"/>
                </a:cubicBezTo>
                <a:cubicBezTo>
                  <a:pt x="11625" y="2683"/>
                  <a:pt x="11621" y="2689"/>
                  <a:pt x="11618" y="2699"/>
                </a:cubicBezTo>
                <a:cubicBezTo>
                  <a:pt x="11590" y="2677"/>
                  <a:pt x="11560" y="2653"/>
                  <a:pt x="11515" y="2617"/>
                </a:cubicBezTo>
                <a:cubicBezTo>
                  <a:pt x="11559" y="2605"/>
                  <a:pt x="11588" y="2597"/>
                  <a:pt x="11618" y="2589"/>
                </a:cubicBezTo>
                <a:cubicBezTo>
                  <a:pt x="11621" y="2574"/>
                  <a:pt x="11626" y="2559"/>
                  <a:pt x="11632" y="2543"/>
                </a:cubicBezTo>
                <a:close/>
                <a:moveTo>
                  <a:pt x="7692" y="2681"/>
                </a:moveTo>
                <a:cubicBezTo>
                  <a:pt x="7692" y="2687"/>
                  <a:pt x="7694" y="2693"/>
                  <a:pt x="7694" y="2700"/>
                </a:cubicBezTo>
                <a:lnTo>
                  <a:pt x="7663" y="2700"/>
                </a:lnTo>
                <a:cubicBezTo>
                  <a:pt x="7663" y="2695"/>
                  <a:pt x="7663" y="2689"/>
                  <a:pt x="7661" y="2681"/>
                </a:cubicBezTo>
                <a:close/>
                <a:moveTo>
                  <a:pt x="8288" y="2643"/>
                </a:moveTo>
                <a:cubicBezTo>
                  <a:pt x="8291" y="2662"/>
                  <a:pt x="8293" y="2681"/>
                  <a:pt x="8294" y="2700"/>
                </a:cubicBezTo>
                <a:lnTo>
                  <a:pt x="8284" y="2700"/>
                </a:lnTo>
                <a:cubicBezTo>
                  <a:pt x="8282" y="2681"/>
                  <a:pt x="8281" y="2662"/>
                  <a:pt x="8279" y="2643"/>
                </a:cubicBezTo>
                <a:close/>
                <a:moveTo>
                  <a:pt x="3882" y="2689"/>
                </a:moveTo>
                <a:lnTo>
                  <a:pt x="3883" y="2708"/>
                </a:lnTo>
                <a:lnTo>
                  <a:pt x="3854" y="2708"/>
                </a:lnTo>
                <a:cubicBezTo>
                  <a:pt x="3852" y="2702"/>
                  <a:pt x="3852" y="2696"/>
                  <a:pt x="3852" y="2689"/>
                </a:cubicBezTo>
                <a:close/>
                <a:moveTo>
                  <a:pt x="4960" y="2565"/>
                </a:moveTo>
                <a:cubicBezTo>
                  <a:pt x="4971" y="2612"/>
                  <a:pt x="4975" y="2637"/>
                  <a:pt x="4981" y="2674"/>
                </a:cubicBezTo>
                <a:cubicBezTo>
                  <a:pt x="4963" y="2681"/>
                  <a:pt x="4947" y="2689"/>
                  <a:pt x="4898" y="2711"/>
                </a:cubicBezTo>
                <a:cubicBezTo>
                  <a:pt x="4929" y="2639"/>
                  <a:pt x="4941" y="2609"/>
                  <a:pt x="4960" y="2565"/>
                </a:cubicBezTo>
                <a:close/>
                <a:moveTo>
                  <a:pt x="7842" y="2630"/>
                </a:moveTo>
                <a:lnTo>
                  <a:pt x="7842" y="2630"/>
                </a:lnTo>
                <a:cubicBezTo>
                  <a:pt x="7860" y="2649"/>
                  <a:pt x="7881" y="2671"/>
                  <a:pt x="7909" y="2700"/>
                </a:cubicBezTo>
                <a:cubicBezTo>
                  <a:pt x="7890" y="2708"/>
                  <a:pt x="7876" y="2712"/>
                  <a:pt x="7851" y="2723"/>
                </a:cubicBezTo>
                <a:cubicBezTo>
                  <a:pt x="7847" y="2670"/>
                  <a:pt x="7844" y="2646"/>
                  <a:pt x="7842" y="2630"/>
                </a:cubicBezTo>
                <a:close/>
                <a:moveTo>
                  <a:pt x="3748" y="2674"/>
                </a:moveTo>
                <a:cubicBezTo>
                  <a:pt x="3751" y="2693"/>
                  <a:pt x="3752" y="2711"/>
                  <a:pt x="3754" y="2730"/>
                </a:cubicBezTo>
                <a:lnTo>
                  <a:pt x="3744" y="2730"/>
                </a:lnTo>
                <a:cubicBezTo>
                  <a:pt x="3742" y="2712"/>
                  <a:pt x="3741" y="2693"/>
                  <a:pt x="3739" y="2674"/>
                </a:cubicBezTo>
                <a:close/>
                <a:moveTo>
                  <a:pt x="5277" y="2680"/>
                </a:moveTo>
                <a:cubicBezTo>
                  <a:pt x="5278" y="2696"/>
                  <a:pt x="5280" y="2712"/>
                  <a:pt x="5281" y="2728"/>
                </a:cubicBezTo>
                <a:cubicBezTo>
                  <a:pt x="5265" y="2730"/>
                  <a:pt x="5247" y="2730"/>
                  <a:pt x="5231" y="2730"/>
                </a:cubicBezTo>
                <a:cubicBezTo>
                  <a:pt x="5230" y="2721"/>
                  <a:pt x="5228" y="2712"/>
                  <a:pt x="5227" y="2703"/>
                </a:cubicBezTo>
                <a:cubicBezTo>
                  <a:pt x="5243" y="2695"/>
                  <a:pt x="5260" y="2687"/>
                  <a:pt x="5277" y="2680"/>
                </a:cubicBezTo>
                <a:close/>
                <a:moveTo>
                  <a:pt x="12266" y="2702"/>
                </a:moveTo>
                <a:cubicBezTo>
                  <a:pt x="12268" y="2711"/>
                  <a:pt x="12268" y="2721"/>
                  <a:pt x="12269" y="2730"/>
                </a:cubicBezTo>
                <a:cubicBezTo>
                  <a:pt x="12249" y="2730"/>
                  <a:pt x="12228" y="2731"/>
                  <a:pt x="12209" y="2731"/>
                </a:cubicBezTo>
                <a:cubicBezTo>
                  <a:pt x="12208" y="2723"/>
                  <a:pt x="12208" y="2714"/>
                  <a:pt x="12206" y="2703"/>
                </a:cubicBezTo>
                <a:cubicBezTo>
                  <a:pt x="12227" y="2703"/>
                  <a:pt x="12247" y="2702"/>
                  <a:pt x="12266" y="2702"/>
                </a:cubicBezTo>
                <a:close/>
                <a:moveTo>
                  <a:pt x="12105" y="2693"/>
                </a:moveTo>
                <a:cubicBezTo>
                  <a:pt x="12106" y="2712"/>
                  <a:pt x="12108" y="2730"/>
                  <a:pt x="12109" y="2749"/>
                </a:cubicBezTo>
                <a:lnTo>
                  <a:pt x="12099" y="2749"/>
                </a:lnTo>
                <a:cubicBezTo>
                  <a:pt x="12097" y="2730"/>
                  <a:pt x="12096" y="2712"/>
                  <a:pt x="12094" y="2693"/>
                </a:cubicBezTo>
                <a:close/>
                <a:moveTo>
                  <a:pt x="11678" y="2706"/>
                </a:moveTo>
                <a:cubicBezTo>
                  <a:pt x="11681" y="2725"/>
                  <a:pt x="11682" y="2743"/>
                  <a:pt x="11684" y="2762"/>
                </a:cubicBezTo>
                <a:lnTo>
                  <a:pt x="11674" y="2762"/>
                </a:lnTo>
                <a:cubicBezTo>
                  <a:pt x="11672" y="2745"/>
                  <a:pt x="11671" y="2725"/>
                  <a:pt x="11669" y="2706"/>
                </a:cubicBezTo>
                <a:close/>
                <a:moveTo>
                  <a:pt x="3430" y="2759"/>
                </a:moveTo>
                <a:cubicBezTo>
                  <a:pt x="3432" y="2765"/>
                  <a:pt x="3432" y="2773"/>
                  <a:pt x="3432" y="2778"/>
                </a:cubicBezTo>
                <a:lnTo>
                  <a:pt x="3402" y="2778"/>
                </a:lnTo>
                <a:lnTo>
                  <a:pt x="3401" y="2761"/>
                </a:lnTo>
                <a:cubicBezTo>
                  <a:pt x="3411" y="2759"/>
                  <a:pt x="3420" y="2759"/>
                  <a:pt x="3430" y="2759"/>
                </a:cubicBezTo>
                <a:close/>
                <a:moveTo>
                  <a:pt x="3026" y="2750"/>
                </a:moveTo>
                <a:cubicBezTo>
                  <a:pt x="3029" y="2767"/>
                  <a:pt x="3030" y="2783"/>
                  <a:pt x="3033" y="2801"/>
                </a:cubicBezTo>
                <a:cubicBezTo>
                  <a:pt x="3006" y="2801"/>
                  <a:pt x="2979" y="2802"/>
                  <a:pt x="2952" y="2802"/>
                </a:cubicBezTo>
                <a:cubicBezTo>
                  <a:pt x="2951" y="2793"/>
                  <a:pt x="2949" y="2784"/>
                  <a:pt x="2948" y="2774"/>
                </a:cubicBezTo>
                <a:cubicBezTo>
                  <a:pt x="2974" y="2765"/>
                  <a:pt x="3001" y="2758"/>
                  <a:pt x="3026" y="2750"/>
                </a:cubicBezTo>
                <a:close/>
                <a:moveTo>
                  <a:pt x="8279" y="2771"/>
                </a:moveTo>
                <a:cubicBezTo>
                  <a:pt x="8279" y="2780"/>
                  <a:pt x="8281" y="2790"/>
                  <a:pt x="8282" y="2799"/>
                </a:cubicBezTo>
                <a:cubicBezTo>
                  <a:pt x="8262" y="2801"/>
                  <a:pt x="8241" y="2801"/>
                  <a:pt x="8221" y="2802"/>
                </a:cubicBezTo>
                <a:cubicBezTo>
                  <a:pt x="8221" y="2792"/>
                  <a:pt x="8219" y="2783"/>
                  <a:pt x="8219" y="2773"/>
                </a:cubicBezTo>
                <a:cubicBezTo>
                  <a:pt x="8238" y="2773"/>
                  <a:pt x="8259" y="2773"/>
                  <a:pt x="8279" y="2771"/>
                </a:cubicBezTo>
                <a:close/>
                <a:moveTo>
                  <a:pt x="6621" y="2706"/>
                </a:moveTo>
                <a:cubicBezTo>
                  <a:pt x="6624" y="2737"/>
                  <a:pt x="6627" y="2768"/>
                  <a:pt x="6630" y="2801"/>
                </a:cubicBezTo>
                <a:cubicBezTo>
                  <a:pt x="6624" y="2802"/>
                  <a:pt x="6620" y="2803"/>
                  <a:pt x="6615" y="2803"/>
                </a:cubicBezTo>
                <a:cubicBezTo>
                  <a:pt x="6608" y="2773"/>
                  <a:pt x="6602" y="2742"/>
                  <a:pt x="6596" y="2711"/>
                </a:cubicBezTo>
                <a:cubicBezTo>
                  <a:pt x="6605" y="2709"/>
                  <a:pt x="6612" y="2708"/>
                  <a:pt x="6621" y="2706"/>
                </a:cubicBezTo>
                <a:close/>
                <a:moveTo>
                  <a:pt x="1307" y="2699"/>
                </a:moveTo>
                <a:cubicBezTo>
                  <a:pt x="1298" y="2730"/>
                  <a:pt x="1290" y="2764"/>
                  <a:pt x="1278" y="2809"/>
                </a:cubicBezTo>
                <a:cubicBezTo>
                  <a:pt x="1270" y="2774"/>
                  <a:pt x="1266" y="2750"/>
                  <a:pt x="1257" y="2700"/>
                </a:cubicBezTo>
                <a:cubicBezTo>
                  <a:pt x="1285" y="2700"/>
                  <a:pt x="1298" y="2699"/>
                  <a:pt x="1307" y="2699"/>
                </a:cubicBezTo>
                <a:close/>
                <a:moveTo>
                  <a:pt x="9096" y="2787"/>
                </a:moveTo>
                <a:cubicBezTo>
                  <a:pt x="9097" y="2803"/>
                  <a:pt x="9100" y="2818"/>
                  <a:pt x="9102" y="2834"/>
                </a:cubicBezTo>
                <a:cubicBezTo>
                  <a:pt x="9086" y="2836"/>
                  <a:pt x="9068" y="2836"/>
                  <a:pt x="9052" y="2836"/>
                </a:cubicBezTo>
                <a:cubicBezTo>
                  <a:pt x="9050" y="2827"/>
                  <a:pt x="9049" y="2818"/>
                  <a:pt x="9047" y="2809"/>
                </a:cubicBezTo>
                <a:lnTo>
                  <a:pt x="9096" y="2787"/>
                </a:lnTo>
                <a:close/>
                <a:moveTo>
                  <a:pt x="1885" y="2671"/>
                </a:moveTo>
                <a:cubicBezTo>
                  <a:pt x="1890" y="2734"/>
                  <a:pt x="1894" y="2781"/>
                  <a:pt x="1900" y="2846"/>
                </a:cubicBezTo>
                <a:cubicBezTo>
                  <a:pt x="1869" y="2830"/>
                  <a:pt x="1834" y="2803"/>
                  <a:pt x="1799" y="2795"/>
                </a:cubicBezTo>
                <a:cubicBezTo>
                  <a:pt x="1765" y="2786"/>
                  <a:pt x="1731" y="2795"/>
                  <a:pt x="1694" y="2750"/>
                </a:cubicBezTo>
                <a:cubicBezTo>
                  <a:pt x="1731" y="2746"/>
                  <a:pt x="1769" y="2748"/>
                  <a:pt x="1804" y="2733"/>
                </a:cubicBezTo>
                <a:cubicBezTo>
                  <a:pt x="1832" y="2721"/>
                  <a:pt x="1859" y="2692"/>
                  <a:pt x="1885" y="2671"/>
                </a:cubicBezTo>
                <a:close/>
                <a:moveTo>
                  <a:pt x="8986" y="2846"/>
                </a:moveTo>
                <a:cubicBezTo>
                  <a:pt x="8986" y="2846"/>
                  <a:pt x="8986" y="2847"/>
                  <a:pt x="8986" y="2847"/>
                </a:cubicBezTo>
                <a:lnTo>
                  <a:pt x="8986" y="2847"/>
                </a:lnTo>
                <a:cubicBezTo>
                  <a:pt x="8986" y="2847"/>
                  <a:pt x="8986" y="2846"/>
                  <a:pt x="8986" y="2846"/>
                </a:cubicBezTo>
                <a:close/>
                <a:moveTo>
                  <a:pt x="2618" y="2698"/>
                </a:moveTo>
                <a:cubicBezTo>
                  <a:pt x="2649" y="2759"/>
                  <a:pt x="2665" y="2795"/>
                  <a:pt x="2698" y="2859"/>
                </a:cubicBezTo>
                <a:cubicBezTo>
                  <a:pt x="2640" y="2870"/>
                  <a:pt x="2602" y="2876"/>
                  <a:pt x="2567" y="2883"/>
                </a:cubicBezTo>
                <a:cubicBezTo>
                  <a:pt x="2520" y="2728"/>
                  <a:pt x="2618" y="2787"/>
                  <a:pt x="2618" y="2698"/>
                </a:cubicBezTo>
                <a:close/>
                <a:moveTo>
                  <a:pt x="2386" y="2714"/>
                </a:moveTo>
                <a:cubicBezTo>
                  <a:pt x="2393" y="2759"/>
                  <a:pt x="2397" y="2795"/>
                  <a:pt x="2400" y="2817"/>
                </a:cubicBezTo>
                <a:cubicBezTo>
                  <a:pt x="2412" y="2837"/>
                  <a:pt x="2421" y="2849"/>
                  <a:pt x="2431" y="2862"/>
                </a:cubicBezTo>
                <a:cubicBezTo>
                  <a:pt x="2428" y="2868"/>
                  <a:pt x="2425" y="2874"/>
                  <a:pt x="2422" y="2880"/>
                </a:cubicBezTo>
                <a:cubicBezTo>
                  <a:pt x="2415" y="2865"/>
                  <a:pt x="2406" y="2851"/>
                  <a:pt x="2397" y="2834"/>
                </a:cubicBezTo>
                <a:cubicBezTo>
                  <a:pt x="2399" y="2831"/>
                  <a:pt x="2400" y="2827"/>
                  <a:pt x="2403" y="2824"/>
                </a:cubicBezTo>
                <a:lnTo>
                  <a:pt x="2403" y="2824"/>
                </a:lnTo>
                <a:cubicBezTo>
                  <a:pt x="2384" y="2843"/>
                  <a:pt x="2371" y="2864"/>
                  <a:pt x="2356" y="2889"/>
                </a:cubicBezTo>
                <a:cubicBezTo>
                  <a:pt x="2346" y="2853"/>
                  <a:pt x="2339" y="2821"/>
                  <a:pt x="2328" y="2790"/>
                </a:cubicBezTo>
                <a:cubicBezTo>
                  <a:pt x="2322" y="2774"/>
                  <a:pt x="2312" y="2764"/>
                  <a:pt x="2293" y="2734"/>
                </a:cubicBezTo>
                <a:cubicBezTo>
                  <a:pt x="2327" y="2727"/>
                  <a:pt x="2353" y="2721"/>
                  <a:pt x="2386" y="2714"/>
                </a:cubicBezTo>
                <a:close/>
                <a:moveTo>
                  <a:pt x="7513" y="2837"/>
                </a:moveTo>
                <a:cubicBezTo>
                  <a:pt x="7514" y="2856"/>
                  <a:pt x="7516" y="2876"/>
                  <a:pt x="7517" y="2895"/>
                </a:cubicBezTo>
                <a:lnTo>
                  <a:pt x="7507" y="2895"/>
                </a:lnTo>
                <a:cubicBezTo>
                  <a:pt x="7506" y="2876"/>
                  <a:pt x="7504" y="2856"/>
                  <a:pt x="7503" y="2837"/>
                </a:cubicBezTo>
                <a:close/>
                <a:moveTo>
                  <a:pt x="5531" y="2843"/>
                </a:moveTo>
                <a:cubicBezTo>
                  <a:pt x="5533" y="2862"/>
                  <a:pt x="5534" y="2881"/>
                  <a:pt x="5536" y="2901"/>
                </a:cubicBezTo>
                <a:lnTo>
                  <a:pt x="5525" y="2901"/>
                </a:lnTo>
                <a:cubicBezTo>
                  <a:pt x="5524" y="2881"/>
                  <a:pt x="5522" y="2862"/>
                  <a:pt x="5521" y="2845"/>
                </a:cubicBezTo>
                <a:cubicBezTo>
                  <a:pt x="5524" y="2845"/>
                  <a:pt x="5528" y="2843"/>
                  <a:pt x="5531" y="2843"/>
                </a:cubicBezTo>
                <a:close/>
                <a:moveTo>
                  <a:pt x="1022" y="2873"/>
                </a:moveTo>
                <a:cubicBezTo>
                  <a:pt x="1023" y="2892"/>
                  <a:pt x="1025" y="2911"/>
                  <a:pt x="1026" y="2929"/>
                </a:cubicBezTo>
                <a:lnTo>
                  <a:pt x="1026" y="2930"/>
                </a:lnTo>
                <a:lnTo>
                  <a:pt x="1016" y="2930"/>
                </a:lnTo>
                <a:cubicBezTo>
                  <a:pt x="1014" y="2911"/>
                  <a:pt x="1013" y="2892"/>
                  <a:pt x="1012" y="2873"/>
                </a:cubicBezTo>
                <a:close/>
                <a:moveTo>
                  <a:pt x="2486" y="2883"/>
                </a:moveTo>
                <a:cubicBezTo>
                  <a:pt x="2487" y="2902"/>
                  <a:pt x="2489" y="2921"/>
                  <a:pt x="2492" y="2940"/>
                </a:cubicBezTo>
                <a:lnTo>
                  <a:pt x="2481" y="2940"/>
                </a:lnTo>
                <a:cubicBezTo>
                  <a:pt x="2480" y="2921"/>
                  <a:pt x="2477" y="2902"/>
                  <a:pt x="2475" y="2883"/>
                </a:cubicBezTo>
                <a:close/>
                <a:moveTo>
                  <a:pt x="2243" y="2890"/>
                </a:moveTo>
                <a:cubicBezTo>
                  <a:pt x="2244" y="2909"/>
                  <a:pt x="2246" y="2929"/>
                  <a:pt x="2247" y="2948"/>
                </a:cubicBezTo>
                <a:lnTo>
                  <a:pt x="2237" y="2948"/>
                </a:lnTo>
                <a:cubicBezTo>
                  <a:pt x="2236" y="2929"/>
                  <a:pt x="2234" y="2911"/>
                  <a:pt x="2233" y="2892"/>
                </a:cubicBezTo>
                <a:cubicBezTo>
                  <a:pt x="2234" y="2891"/>
                  <a:pt x="2236" y="2891"/>
                  <a:pt x="2238" y="2891"/>
                </a:cubicBezTo>
                <a:cubicBezTo>
                  <a:pt x="2240" y="2891"/>
                  <a:pt x="2241" y="2891"/>
                  <a:pt x="2243" y="2890"/>
                </a:cubicBezTo>
                <a:close/>
                <a:moveTo>
                  <a:pt x="3798" y="2899"/>
                </a:moveTo>
                <a:cubicBezTo>
                  <a:pt x="3799" y="2917"/>
                  <a:pt x="3801" y="2936"/>
                  <a:pt x="3804" y="2955"/>
                </a:cubicBezTo>
                <a:lnTo>
                  <a:pt x="3794" y="2955"/>
                </a:lnTo>
                <a:cubicBezTo>
                  <a:pt x="3792" y="2936"/>
                  <a:pt x="3789" y="2918"/>
                  <a:pt x="3788" y="2899"/>
                </a:cubicBezTo>
                <a:close/>
                <a:moveTo>
                  <a:pt x="3735" y="2845"/>
                </a:moveTo>
                <a:cubicBezTo>
                  <a:pt x="3738" y="2881"/>
                  <a:pt x="3742" y="2920"/>
                  <a:pt x="3745" y="2956"/>
                </a:cubicBezTo>
                <a:cubicBezTo>
                  <a:pt x="3739" y="2958"/>
                  <a:pt x="3735" y="2958"/>
                  <a:pt x="3729" y="2958"/>
                </a:cubicBezTo>
                <a:cubicBezTo>
                  <a:pt x="3726" y="2920"/>
                  <a:pt x="3723" y="2883"/>
                  <a:pt x="3720" y="2845"/>
                </a:cubicBezTo>
                <a:close/>
                <a:moveTo>
                  <a:pt x="1787" y="2905"/>
                </a:moveTo>
                <a:cubicBezTo>
                  <a:pt x="1788" y="2924"/>
                  <a:pt x="1790" y="2943"/>
                  <a:pt x="1791" y="2961"/>
                </a:cubicBezTo>
                <a:cubicBezTo>
                  <a:pt x="1788" y="2962"/>
                  <a:pt x="1785" y="2962"/>
                  <a:pt x="1781" y="2962"/>
                </a:cubicBezTo>
                <a:cubicBezTo>
                  <a:pt x="1779" y="2943"/>
                  <a:pt x="1778" y="2924"/>
                  <a:pt x="1777" y="2905"/>
                </a:cubicBezTo>
                <a:close/>
                <a:moveTo>
                  <a:pt x="795" y="2955"/>
                </a:moveTo>
                <a:lnTo>
                  <a:pt x="797" y="2974"/>
                </a:lnTo>
                <a:cubicBezTo>
                  <a:pt x="786" y="2974"/>
                  <a:pt x="776" y="2976"/>
                  <a:pt x="766" y="2976"/>
                </a:cubicBezTo>
                <a:cubicBezTo>
                  <a:pt x="766" y="2968"/>
                  <a:pt x="766" y="2962"/>
                  <a:pt x="764" y="2956"/>
                </a:cubicBezTo>
                <a:cubicBezTo>
                  <a:pt x="775" y="2956"/>
                  <a:pt x="785" y="2955"/>
                  <a:pt x="795" y="2955"/>
                </a:cubicBezTo>
                <a:close/>
                <a:moveTo>
                  <a:pt x="5491" y="2977"/>
                </a:moveTo>
                <a:cubicBezTo>
                  <a:pt x="5493" y="2983"/>
                  <a:pt x="5493" y="2989"/>
                  <a:pt x="5493" y="2996"/>
                </a:cubicBezTo>
                <a:lnTo>
                  <a:pt x="5463" y="2996"/>
                </a:lnTo>
                <a:cubicBezTo>
                  <a:pt x="5462" y="2990"/>
                  <a:pt x="5462" y="2984"/>
                  <a:pt x="5462" y="2979"/>
                </a:cubicBezTo>
                <a:cubicBezTo>
                  <a:pt x="5471" y="2977"/>
                  <a:pt x="5481" y="2977"/>
                  <a:pt x="5491" y="2977"/>
                </a:cubicBezTo>
                <a:close/>
                <a:moveTo>
                  <a:pt x="4207" y="2770"/>
                </a:moveTo>
                <a:lnTo>
                  <a:pt x="4207" y="2770"/>
                </a:lnTo>
                <a:cubicBezTo>
                  <a:pt x="4226" y="2798"/>
                  <a:pt x="4242" y="2823"/>
                  <a:pt x="4263" y="2856"/>
                </a:cubicBezTo>
                <a:cubicBezTo>
                  <a:pt x="4264" y="2899"/>
                  <a:pt x="4267" y="2948"/>
                  <a:pt x="4269" y="2998"/>
                </a:cubicBezTo>
                <a:cubicBezTo>
                  <a:pt x="4259" y="2914"/>
                  <a:pt x="4173" y="2876"/>
                  <a:pt x="4207" y="2770"/>
                </a:cubicBezTo>
                <a:close/>
                <a:moveTo>
                  <a:pt x="2344" y="2954"/>
                </a:moveTo>
                <a:cubicBezTo>
                  <a:pt x="2346" y="2962"/>
                  <a:pt x="2347" y="2973"/>
                  <a:pt x="2349" y="2981"/>
                </a:cubicBezTo>
                <a:cubicBezTo>
                  <a:pt x="2333" y="2989"/>
                  <a:pt x="2316" y="2996"/>
                  <a:pt x="2302" y="3005"/>
                </a:cubicBezTo>
                <a:cubicBezTo>
                  <a:pt x="2299" y="2989"/>
                  <a:pt x="2296" y="2973"/>
                  <a:pt x="2294" y="2956"/>
                </a:cubicBezTo>
                <a:cubicBezTo>
                  <a:pt x="2311" y="2955"/>
                  <a:pt x="2327" y="2955"/>
                  <a:pt x="2344" y="2955"/>
                </a:cubicBezTo>
                <a:lnTo>
                  <a:pt x="2344" y="2954"/>
                </a:lnTo>
                <a:close/>
                <a:moveTo>
                  <a:pt x="3467" y="2909"/>
                </a:moveTo>
                <a:cubicBezTo>
                  <a:pt x="3470" y="2948"/>
                  <a:pt x="3473" y="2984"/>
                  <a:pt x="3476" y="3023"/>
                </a:cubicBezTo>
                <a:lnTo>
                  <a:pt x="3461" y="3023"/>
                </a:lnTo>
                <a:cubicBezTo>
                  <a:pt x="3458" y="2984"/>
                  <a:pt x="3454" y="2948"/>
                  <a:pt x="3451" y="2909"/>
                </a:cubicBezTo>
                <a:close/>
                <a:moveTo>
                  <a:pt x="4906" y="2974"/>
                </a:moveTo>
                <a:cubicBezTo>
                  <a:pt x="4907" y="2990"/>
                  <a:pt x="4909" y="3006"/>
                  <a:pt x="4910" y="3024"/>
                </a:cubicBezTo>
                <a:cubicBezTo>
                  <a:pt x="4884" y="3024"/>
                  <a:pt x="4857" y="3026"/>
                  <a:pt x="4831" y="3026"/>
                </a:cubicBezTo>
                <a:cubicBezTo>
                  <a:pt x="4829" y="3017"/>
                  <a:pt x="4828" y="3006"/>
                  <a:pt x="4826" y="2996"/>
                </a:cubicBezTo>
                <a:cubicBezTo>
                  <a:pt x="4853" y="2989"/>
                  <a:pt x="4879" y="2981"/>
                  <a:pt x="4906" y="2974"/>
                </a:cubicBezTo>
                <a:close/>
                <a:moveTo>
                  <a:pt x="2918" y="2929"/>
                </a:moveTo>
                <a:cubicBezTo>
                  <a:pt x="2926" y="2965"/>
                  <a:pt x="2931" y="3001"/>
                  <a:pt x="2939" y="3037"/>
                </a:cubicBezTo>
                <a:lnTo>
                  <a:pt x="2935" y="3038"/>
                </a:lnTo>
                <a:lnTo>
                  <a:pt x="2935" y="3038"/>
                </a:lnTo>
                <a:cubicBezTo>
                  <a:pt x="2908" y="3004"/>
                  <a:pt x="2903" y="2969"/>
                  <a:pt x="2899" y="2933"/>
                </a:cubicBezTo>
                <a:cubicBezTo>
                  <a:pt x="2905" y="2931"/>
                  <a:pt x="2912" y="2930"/>
                  <a:pt x="2918" y="2929"/>
                </a:cubicBezTo>
                <a:close/>
                <a:moveTo>
                  <a:pt x="2174" y="3026"/>
                </a:moveTo>
                <a:cubicBezTo>
                  <a:pt x="2174" y="3032"/>
                  <a:pt x="2174" y="3037"/>
                  <a:pt x="2175" y="3043"/>
                </a:cubicBezTo>
                <a:cubicBezTo>
                  <a:pt x="2165" y="3045"/>
                  <a:pt x="2155" y="3045"/>
                  <a:pt x="2144" y="3045"/>
                </a:cubicBezTo>
                <a:lnTo>
                  <a:pt x="2143" y="3026"/>
                </a:lnTo>
                <a:close/>
                <a:moveTo>
                  <a:pt x="8135" y="2987"/>
                </a:moveTo>
                <a:cubicBezTo>
                  <a:pt x="8137" y="3006"/>
                  <a:pt x="8138" y="3026"/>
                  <a:pt x="8140" y="3043"/>
                </a:cubicBezTo>
                <a:cubicBezTo>
                  <a:pt x="8138" y="3044"/>
                  <a:pt x="8137" y="3044"/>
                  <a:pt x="8135" y="3044"/>
                </a:cubicBezTo>
                <a:cubicBezTo>
                  <a:pt x="8133" y="3044"/>
                  <a:pt x="8132" y="3044"/>
                  <a:pt x="8129" y="3045"/>
                </a:cubicBezTo>
                <a:cubicBezTo>
                  <a:pt x="8128" y="3026"/>
                  <a:pt x="8126" y="3006"/>
                  <a:pt x="8125" y="2987"/>
                </a:cubicBezTo>
                <a:close/>
                <a:moveTo>
                  <a:pt x="454" y="3004"/>
                </a:moveTo>
                <a:cubicBezTo>
                  <a:pt x="455" y="3023"/>
                  <a:pt x="457" y="3042"/>
                  <a:pt x="458" y="3061"/>
                </a:cubicBezTo>
                <a:lnTo>
                  <a:pt x="448" y="3061"/>
                </a:lnTo>
                <a:cubicBezTo>
                  <a:pt x="447" y="3042"/>
                  <a:pt x="445" y="3023"/>
                  <a:pt x="444" y="3004"/>
                </a:cubicBezTo>
                <a:close/>
                <a:moveTo>
                  <a:pt x="5817" y="2948"/>
                </a:moveTo>
                <a:cubicBezTo>
                  <a:pt x="5819" y="2986"/>
                  <a:pt x="5822" y="3023"/>
                  <a:pt x="5827" y="3061"/>
                </a:cubicBezTo>
                <a:lnTo>
                  <a:pt x="5811" y="3061"/>
                </a:lnTo>
                <a:cubicBezTo>
                  <a:pt x="5808" y="3024"/>
                  <a:pt x="5805" y="2986"/>
                  <a:pt x="5802" y="2949"/>
                </a:cubicBezTo>
                <a:cubicBezTo>
                  <a:pt x="5806" y="2949"/>
                  <a:pt x="5812" y="2948"/>
                  <a:pt x="5817" y="2948"/>
                </a:cubicBezTo>
                <a:close/>
                <a:moveTo>
                  <a:pt x="1219" y="3036"/>
                </a:moveTo>
                <a:cubicBezTo>
                  <a:pt x="1220" y="3055"/>
                  <a:pt x="1222" y="3074"/>
                  <a:pt x="1223" y="3092"/>
                </a:cubicBezTo>
                <a:cubicBezTo>
                  <a:pt x="1220" y="3093"/>
                  <a:pt x="1216" y="3093"/>
                  <a:pt x="1213" y="3093"/>
                </a:cubicBezTo>
                <a:cubicBezTo>
                  <a:pt x="1212" y="3074"/>
                  <a:pt x="1210" y="3055"/>
                  <a:pt x="1209" y="3036"/>
                </a:cubicBezTo>
                <a:close/>
                <a:moveTo>
                  <a:pt x="2361" y="3076"/>
                </a:moveTo>
                <a:cubicBezTo>
                  <a:pt x="2361" y="3082"/>
                  <a:pt x="2361" y="3089"/>
                  <a:pt x="2362" y="3095"/>
                </a:cubicBezTo>
                <a:lnTo>
                  <a:pt x="2331" y="3095"/>
                </a:lnTo>
                <a:cubicBezTo>
                  <a:pt x="2331" y="3089"/>
                  <a:pt x="2330" y="3083"/>
                  <a:pt x="2330" y="3077"/>
                </a:cubicBezTo>
                <a:cubicBezTo>
                  <a:pt x="2340" y="3077"/>
                  <a:pt x="2350" y="3076"/>
                  <a:pt x="2361" y="3076"/>
                </a:cubicBezTo>
                <a:close/>
                <a:moveTo>
                  <a:pt x="5775" y="3082"/>
                </a:moveTo>
                <a:lnTo>
                  <a:pt x="5777" y="3099"/>
                </a:lnTo>
                <a:cubicBezTo>
                  <a:pt x="5767" y="3101"/>
                  <a:pt x="5756" y="3101"/>
                  <a:pt x="5746" y="3101"/>
                </a:cubicBezTo>
                <a:cubicBezTo>
                  <a:pt x="5746" y="3095"/>
                  <a:pt x="5746" y="3087"/>
                  <a:pt x="5744" y="3082"/>
                </a:cubicBezTo>
                <a:close/>
                <a:moveTo>
                  <a:pt x="3642" y="3092"/>
                </a:moveTo>
                <a:lnTo>
                  <a:pt x="3644" y="3111"/>
                </a:lnTo>
                <a:lnTo>
                  <a:pt x="3614" y="3111"/>
                </a:lnTo>
                <a:lnTo>
                  <a:pt x="3611" y="3093"/>
                </a:lnTo>
                <a:cubicBezTo>
                  <a:pt x="3621" y="3092"/>
                  <a:pt x="3632" y="3092"/>
                  <a:pt x="3642" y="3092"/>
                </a:cubicBezTo>
                <a:close/>
                <a:moveTo>
                  <a:pt x="7532" y="3064"/>
                </a:moveTo>
                <a:cubicBezTo>
                  <a:pt x="7533" y="3082"/>
                  <a:pt x="7535" y="3101"/>
                  <a:pt x="7536" y="3120"/>
                </a:cubicBezTo>
                <a:lnTo>
                  <a:pt x="7528" y="3120"/>
                </a:lnTo>
                <a:cubicBezTo>
                  <a:pt x="7525" y="3101"/>
                  <a:pt x="7523" y="3083"/>
                  <a:pt x="7522" y="3064"/>
                </a:cubicBezTo>
                <a:close/>
                <a:moveTo>
                  <a:pt x="6449" y="3117"/>
                </a:moveTo>
                <a:cubicBezTo>
                  <a:pt x="6449" y="3123"/>
                  <a:pt x="6449" y="3129"/>
                  <a:pt x="6451" y="3134"/>
                </a:cubicBezTo>
                <a:cubicBezTo>
                  <a:pt x="6440" y="3136"/>
                  <a:pt x="6430" y="3136"/>
                  <a:pt x="6420" y="3136"/>
                </a:cubicBezTo>
                <a:cubicBezTo>
                  <a:pt x="6420" y="3130"/>
                  <a:pt x="6418" y="3124"/>
                  <a:pt x="6418" y="3117"/>
                </a:cubicBezTo>
                <a:close/>
                <a:moveTo>
                  <a:pt x="1403" y="3030"/>
                </a:moveTo>
                <a:cubicBezTo>
                  <a:pt x="1406" y="3068"/>
                  <a:pt x="1409" y="3107"/>
                  <a:pt x="1413" y="3143"/>
                </a:cubicBezTo>
                <a:cubicBezTo>
                  <a:pt x="1407" y="3143"/>
                  <a:pt x="1403" y="3143"/>
                  <a:pt x="1397" y="3145"/>
                </a:cubicBezTo>
                <a:cubicBezTo>
                  <a:pt x="1394" y="3107"/>
                  <a:pt x="1391" y="3068"/>
                  <a:pt x="1388" y="3032"/>
                </a:cubicBezTo>
                <a:cubicBezTo>
                  <a:pt x="1393" y="3032"/>
                  <a:pt x="1398" y="3032"/>
                  <a:pt x="1403" y="3030"/>
                </a:cubicBezTo>
                <a:close/>
                <a:moveTo>
                  <a:pt x="1315" y="3090"/>
                </a:moveTo>
                <a:cubicBezTo>
                  <a:pt x="1316" y="3108"/>
                  <a:pt x="1318" y="3127"/>
                  <a:pt x="1319" y="3146"/>
                </a:cubicBezTo>
                <a:lnTo>
                  <a:pt x="1309" y="3146"/>
                </a:lnTo>
                <a:cubicBezTo>
                  <a:pt x="1307" y="3127"/>
                  <a:pt x="1306" y="3109"/>
                  <a:pt x="1304" y="3090"/>
                </a:cubicBezTo>
                <a:close/>
                <a:moveTo>
                  <a:pt x="900" y="3117"/>
                </a:moveTo>
                <a:cubicBezTo>
                  <a:pt x="901" y="3127"/>
                  <a:pt x="903" y="3136"/>
                  <a:pt x="903" y="3146"/>
                </a:cubicBezTo>
                <a:cubicBezTo>
                  <a:pt x="882" y="3146"/>
                  <a:pt x="861" y="3146"/>
                  <a:pt x="842" y="3148"/>
                </a:cubicBezTo>
                <a:cubicBezTo>
                  <a:pt x="841" y="3137"/>
                  <a:pt x="841" y="3129"/>
                  <a:pt x="839" y="3120"/>
                </a:cubicBezTo>
                <a:cubicBezTo>
                  <a:pt x="860" y="3118"/>
                  <a:pt x="881" y="3118"/>
                  <a:pt x="900" y="3117"/>
                </a:cubicBezTo>
                <a:close/>
                <a:moveTo>
                  <a:pt x="4851" y="3092"/>
                </a:moveTo>
                <a:cubicBezTo>
                  <a:pt x="4853" y="3111"/>
                  <a:pt x="4854" y="3129"/>
                  <a:pt x="4856" y="3148"/>
                </a:cubicBezTo>
                <a:cubicBezTo>
                  <a:pt x="4854" y="3148"/>
                  <a:pt x="4852" y="3148"/>
                  <a:pt x="4850" y="3148"/>
                </a:cubicBezTo>
                <a:cubicBezTo>
                  <a:pt x="4848" y="3148"/>
                  <a:pt x="4847" y="3148"/>
                  <a:pt x="4846" y="3148"/>
                </a:cubicBezTo>
                <a:cubicBezTo>
                  <a:pt x="4844" y="3130"/>
                  <a:pt x="4843" y="3111"/>
                  <a:pt x="4841" y="3092"/>
                </a:cubicBezTo>
                <a:close/>
                <a:moveTo>
                  <a:pt x="7853" y="3129"/>
                </a:moveTo>
                <a:cubicBezTo>
                  <a:pt x="7853" y="3134"/>
                  <a:pt x="7853" y="3142"/>
                  <a:pt x="7854" y="3148"/>
                </a:cubicBezTo>
                <a:cubicBezTo>
                  <a:pt x="7844" y="3148"/>
                  <a:pt x="7834" y="3148"/>
                  <a:pt x="7823" y="3149"/>
                </a:cubicBezTo>
                <a:lnTo>
                  <a:pt x="7823" y="3148"/>
                </a:lnTo>
                <a:cubicBezTo>
                  <a:pt x="7823" y="3142"/>
                  <a:pt x="7822" y="3136"/>
                  <a:pt x="7822" y="3130"/>
                </a:cubicBezTo>
                <a:cubicBezTo>
                  <a:pt x="7832" y="3130"/>
                  <a:pt x="7842" y="3129"/>
                  <a:pt x="7853" y="3129"/>
                </a:cubicBezTo>
                <a:close/>
                <a:moveTo>
                  <a:pt x="5658" y="3142"/>
                </a:moveTo>
                <a:cubicBezTo>
                  <a:pt x="5659" y="3148"/>
                  <a:pt x="5659" y="3154"/>
                  <a:pt x="5659" y="3161"/>
                </a:cubicBezTo>
                <a:lnTo>
                  <a:pt x="5630" y="3161"/>
                </a:lnTo>
                <a:cubicBezTo>
                  <a:pt x="5630" y="3155"/>
                  <a:pt x="5628" y="3149"/>
                  <a:pt x="5628" y="3142"/>
                </a:cubicBezTo>
                <a:close/>
                <a:moveTo>
                  <a:pt x="2683" y="2986"/>
                </a:moveTo>
                <a:cubicBezTo>
                  <a:pt x="2689" y="3049"/>
                  <a:pt x="2693" y="3099"/>
                  <a:pt x="2700" y="3186"/>
                </a:cubicBezTo>
                <a:cubicBezTo>
                  <a:pt x="2670" y="3109"/>
                  <a:pt x="2650" y="3062"/>
                  <a:pt x="2628" y="3006"/>
                </a:cubicBezTo>
                <a:cubicBezTo>
                  <a:pt x="2645" y="3001"/>
                  <a:pt x="2661" y="2995"/>
                  <a:pt x="2683" y="2986"/>
                </a:cubicBezTo>
                <a:close/>
                <a:moveTo>
                  <a:pt x="5100" y="3140"/>
                </a:moveTo>
                <a:cubicBezTo>
                  <a:pt x="5102" y="3160"/>
                  <a:pt x="5103" y="3179"/>
                  <a:pt x="5104" y="3196"/>
                </a:cubicBezTo>
                <a:cubicBezTo>
                  <a:pt x="5102" y="3196"/>
                  <a:pt x="5097" y="3196"/>
                  <a:pt x="5094" y="3198"/>
                </a:cubicBezTo>
                <a:cubicBezTo>
                  <a:pt x="5093" y="3179"/>
                  <a:pt x="5091" y="3160"/>
                  <a:pt x="5090" y="3140"/>
                </a:cubicBezTo>
                <a:close/>
                <a:moveTo>
                  <a:pt x="4442" y="3180"/>
                </a:moveTo>
                <a:cubicBezTo>
                  <a:pt x="4444" y="3186"/>
                  <a:pt x="4444" y="3192"/>
                  <a:pt x="4444" y="3198"/>
                </a:cubicBezTo>
                <a:cubicBezTo>
                  <a:pt x="4434" y="3199"/>
                  <a:pt x="4425" y="3199"/>
                  <a:pt x="4414" y="3199"/>
                </a:cubicBezTo>
                <a:cubicBezTo>
                  <a:pt x="4413" y="3193"/>
                  <a:pt x="4413" y="3187"/>
                  <a:pt x="4412" y="3180"/>
                </a:cubicBezTo>
                <a:close/>
                <a:moveTo>
                  <a:pt x="2055" y="3132"/>
                </a:moveTo>
                <a:lnTo>
                  <a:pt x="2055" y="3132"/>
                </a:lnTo>
                <a:cubicBezTo>
                  <a:pt x="2064" y="3183"/>
                  <a:pt x="2075" y="3232"/>
                  <a:pt x="2047" y="3232"/>
                </a:cubicBezTo>
                <a:cubicBezTo>
                  <a:pt x="2037" y="3232"/>
                  <a:pt x="2021" y="3225"/>
                  <a:pt x="1997" y="3208"/>
                </a:cubicBezTo>
                <a:cubicBezTo>
                  <a:pt x="2018" y="3180"/>
                  <a:pt x="2035" y="3158"/>
                  <a:pt x="2055" y="3132"/>
                </a:cubicBezTo>
                <a:close/>
                <a:moveTo>
                  <a:pt x="3482" y="3112"/>
                </a:moveTo>
                <a:cubicBezTo>
                  <a:pt x="3493" y="3167"/>
                  <a:pt x="3498" y="3192"/>
                  <a:pt x="3505" y="3232"/>
                </a:cubicBezTo>
                <a:cubicBezTo>
                  <a:pt x="3482" y="3233"/>
                  <a:pt x="3461" y="3233"/>
                  <a:pt x="3414" y="3235"/>
                </a:cubicBezTo>
                <a:cubicBezTo>
                  <a:pt x="3445" y="3179"/>
                  <a:pt x="3460" y="3152"/>
                  <a:pt x="3482" y="3112"/>
                </a:cubicBezTo>
                <a:close/>
                <a:moveTo>
                  <a:pt x="1123" y="3227"/>
                </a:moveTo>
                <a:cubicBezTo>
                  <a:pt x="1123" y="3235"/>
                  <a:pt x="1125" y="3240"/>
                  <a:pt x="1125" y="3246"/>
                </a:cubicBezTo>
                <a:cubicBezTo>
                  <a:pt x="1114" y="3246"/>
                  <a:pt x="1104" y="3248"/>
                  <a:pt x="1094" y="3248"/>
                </a:cubicBezTo>
                <a:cubicBezTo>
                  <a:pt x="1094" y="3240"/>
                  <a:pt x="1094" y="3235"/>
                  <a:pt x="1092" y="3229"/>
                </a:cubicBezTo>
                <a:cubicBezTo>
                  <a:pt x="1103" y="3229"/>
                  <a:pt x="1113" y="3229"/>
                  <a:pt x="1123" y="3227"/>
                </a:cubicBezTo>
                <a:close/>
                <a:moveTo>
                  <a:pt x="2934" y="3063"/>
                </a:moveTo>
                <a:cubicBezTo>
                  <a:pt x="2959" y="3096"/>
                  <a:pt x="2973" y="3144"/>
                  <a:pt x="2976" y="3208"/>
                </a:cubicBezTo>
                <a:cubicBezTo>
                  <a:pt x="2958" y="3208"/>
                  <a:pt x="2939" y="3208"/>
                  <a:pt x="2921" y="3210"/>
                </a:cubicBezTo>
                <a:cubicBezTo>
                  <a:pt x="2922" y="3225"/>
                  <a:pt x="2924" y="3239"/>
                  <a:pt x="2925" y="3254"/>
                </a:cubicBezTo>
                <a:lnTo>
                  <a:pt x="2925" y="3254"/>
                </a:lnTo>
                <a:cubicBezTo>
                  <a:pt x="2910" y="3246"/>
                  <a:pt x="2904" y="3237"/>
                  <a:pt x="2898" y="3229"/>
                </a:cubicBezTo>
                <a:cubicBezTo>
                  <a:pt x="2905" y="3223"/>
                  <a:pt x="2912" y="3215"/>
                  <a:pt x="2921" y="3210"/>
                </a:cubicBezTo>
                <a:cubicBezTo>
                  <a:pt x="2925" y="3160"/>
                  <a:pt x="2930" y="3112"/>
                  <a:pt x="2934" y="3063"/>
                </a:cubicBezTo>
                <a:close/>
                <a:moveTo>
                  <a:pt x="2667" y="3217"/>
                </a:moveTo>
                <a:cubicBezTo>
                  <a:pt x="2668" y="3236"/>
                  <a:pt x="2670" y="3255"/>
                  <a:pt x="2673" y="3273"/>
                </a:cubicBezTo>
                <a:cubicBezTo>
                  <a:pt x="2668" y="3273"/>
                  <a:pt x="2665" y="3273"/>
                  <a:pt x="2662" y="3274"/>
                </a:cubicBezTo>
                <a:cubicBezTo>
                  <a:pt x="2661" y="3255"/>
                  <a:pt x="2659" y="3236"/>
                  <a:pt x="2656" y="3217"/>
                </a:cubicBezTo>
                <a:close/>
                <a:moveTo>
                  <a:pt x="241" y="3255"/>
                </a:moveTo>
                <a:cubicBezTo>
                  <a:pt x="242" y="3261"/>
                  <a:pt x="242" y="3268"/>
                  <a:pt x="244" y="3274"/>
                </a:cubicBezTo>
                <a:cubicBezTo>
                  <a:pt x="233" y="3274"/>
                  <a:pt x="223" y="3276"/>
                  <a:pt x="213" y="3276"/>
                </a:cubicBezTo>
                <a:cubicBezTo>
                  <a:pt x="213" y="3270"/>
                  <a:pt x="211" y="3262"/>
                  <a:pt x="211" y="3257"/>
                </a:cubicBezTo>
                <a:lnTo>
                  <a:pt x="241" y="3255"/>
                </a:lnTo>
                <a:close/>
                <a:moveTo>
                  <a:pt x="5839" y="3230"/>
                </a:moveTo>
                <a:cubicBezTo>
                  <a:pt x="5840" y="3249"/>
                  <a:pt x="5842" y="3267"/>
                  <a:pt x="5843" y="3286"/>
                </a:cubicBezTo>
                <a:cubicBezTo>
                  <a:pt x="5840" y="3286"/>
                  <a:pt x="5837" y="3287"/>
                  <a:pt x="5833" y="3287"/>
                </a:cubicBezTo>
                <a:cubicBezTo>
                  <a:pt x="5831" y="3268"/>
                  <a:pt x="5830" y="3249"/>
                  <a:pt x="5828" y="3230"/>
                </a:cubicBezTo>
                <a:close/>
                <a:moveTo>
                  <a:pt x="1960" y="3245"/>
                </a:moveTo>
                <a:cubicBezTo>
                  <a:pt x="1969" y="3259"/>
                  <a:pt x="1976" y="3273"/>
                  <a:pt x="1985" y="3289"/>
                </a:cubicBezTo>
                <a:lnTo>
                  <a:pt x="1985" y="3289"/>
                </a:lnTo>
                <a:cubicBezTo>
                  <a:pt x="1970" y="3287"/>
                  <a:pt x="1962" y="3275"/>
                  <a:pt x="1952" y="3262"/>
                </a:cubicBezTo>
                <a:cubicBezTo>
                  <a:pt x="1955" y="3257"/>
                  <a:pt x="1958" y="3251"/>
                  <a:pt x="1960" y="3245"/>
                </a:cubicBezTo>
                <a:close/>
                <a:moveTo>
                  <a:pt x="5060" y="3274"/>
                </a:moveTo>
                <a:cubicBezTo>
                  <a:pt x="5060" y="3280"/>
                  <a:pt x="5062" y="3286"/>
                  <a:pt x="5062" y="3292"/>
                </a:cubicBezTo>
                <a:cubicBezTo>
                  <a:pt x="5052" y="3293"/>
                  <a:pt x="5041" y="3293"/>
                  <a:pt x="5031" y="3293"/>
                </a:cubicBezTo>
                <a:cubicBezTo>
                  <a:pt x="5031" y="3287"/>
                  <a:pt x="5031" y="3282"/>
                  <a:pt x="5029" y="3274"/>
                </a:cubicBezTo>
                <a:close/>
                <a:moveTo>
                  <a:pt x="527" y="3211"/>
                </a:moveTo>
                <a:lnTo>
                  <a:pt x="527" y="3211"/>
                </a:lnTo>
                <a:cubicBezTo>
                  <a:pt x="547" y="3255"/>
                  <a:pt x="561" y="3289"/>
                  <a:pt x="576" y="3326"/>
                </a:cubicBezTo>
                <a:cubicBezTo>
                  <a:pt x="564" y="3334"/>
                  <a:pt x="553" y="3340"/>
                  <a:pt x="543" y="3340"/>
                </a:cubicBezTo>
                <a:cubicBezTo>
                  <a:pt x="524" y="3340"/>
                  <a:pt x="514" y="3312"/>
                  <a:pt x="527" y="3211"/>
                </a:cubicBezTo>
                <a:close/>
                <a:moveTo>
                  <a:pt x="1985" y="3290"/>
                </a:moveTo>
                <a:cubicBezTo>
                  <a:pt x="1985" y="3290"/>
                  <a:pt x="1985" y="3290"/>
                  <a:pt x="1985" y="3290"/>
                </a:cubicBezTo>
                <a:cubicBezTo>
                  <a:pt x="1984" y="3293"/>
                  <a:pt x="1983" y="3298"/>
                  <a:pt x="1981" y="3301"/>
                </a:cubicBezTo>
                <a:cubicBezTo>
                  <a:pt x="1994" y="3302"/>
                  <a:pt x="2003" y="3315"/>
                  <a:pt x="2013" y="3327"/>
                </a:cubicBezTo>
                <a:cubicBezTo>
                  <a:pt x="2010" y="3333"/>
                  <a:pt x="2008" y="3339"/>
                  <a:pt x="2005" y="3346"/>
                </a:cubicBezTo>
                <a:cubicBezTo>
                  <a:pt x="1997" y="3330"/>
                  <a:pt x="1988" y="3315"/>
                  <a:pt x="1980" y="3301"/>
                </a:cubicBezTo>
                <a:cubicBezTo>
                  <a:pt x="1981" y="3297"/>
                  <a:pt x="1982" y="3294"/>
                  <a:pt x="1985" y="3290"/>
                </a:cubicBezTo>
                <a:close/>
                <a:moveTo>
                  <a:pt x="3733" y="3183"/>
                </a:moveTo>
                <a:cubicBezTo>
                  <a:pt x="3739" y="3240"/>
                  <a:pt x="3744" y="3296"/>
                  <a:pt x="3748" y="3352"/>
                </a:cubicBezTo>
                <a:cubicBezTo>
                  <a:pt x="3744" y="3352"/>
                  <a:pt x="3738" y="3354"/>
                  <a:pt x="3733" y="3354"/>
                </a:cubicBezTo>
                <a:cubicBezTo>
                  <a:pt x="3729" y="3298"/>
                  <a:pt x="3723" y="3240"/>
                  <a:pt x="3719" y="3185"/>
                </a:cubicBezTo>
                <a:cubicBezTo>
                  <a:pt x="3723" y="3185"/>
                  <a:pt x="3729" y="3185"/>
                  <a:pt x="3733" y="3183"/>
                </a:cubicBezTo>
                <a:close/>
                <a:moveTo>
                  <a:pt x="4821" y="3333"/>
                </a:moveTo>
                <a:cubicBezTo>
                  <a:pt x="4821" y="3342"/>
                  <a:pt x="4822" y="3352"/>
                  <a:pt x="4823" y="3361"/>
                </a:cubicBezTo>
                <a:cubicBezTo>
                  <a:pt x="4803" y="3361"/>
                  <a:pt x="4782" y="3363"/>
                  <a:pt x="4762" y="3363"/>
                </a:cubicBezTo>
                <a:cubicBezTo>
                  <a:pt x="4762" y="3354"/>
                  <a:pt x="4760" y="3343"/>
                  <a:pt x="4760" y="3335"/>
                </a:cubicBezTo>
                <a:cubicBezTo>
                  <a:pt x="4779" y="3335"/>
                  <a:pt x="4800" y="3333"/>
                  <a:pt x="4821" y="3333"/>
                </a:cubicBezTo>
                <a:close/>
                <a:moveTo>
                  <a:pt x="5128" y="3364"/>
                </a:moveTo>
                <a:cubicBezTo>
                  <a:pt x="5128" y="3364"/>
                  <a:pt x="5128" y="3365"/>
                  <a:pt x="5129" y="3366"/>
                </a:cubicBezTo>
                <a:lnTo>
                  <a:pt x="5129" y="3366"/>
                </a:lnTo>
                <a:cubicBezTo>
                  <a:pt x="5128" y="3365"/>
                  <a:pt x="5128" y="3365"/>
                  <a:pt x="5128" y="3364"/>
                </a:cubicBezTo>
                <a:close/>
                <a:moveTo>
                  <a:pt x="4366" y="3352"/>
                </a:moveTo>
                <a:cubicBezTo>
                  <a:pt x="4366" y="3358"/>
                  <a:pt x="4367" y="3364"/>
                  <a:pt x="4367" y="3370"/>
                </a:cubicBezTo>
                <a:cubicBezTo>
                  <a:pt x="4357" y="3371"/>
                  <a:pt x="4347" y="3371"/>
                  <a:pt x="4336" y="3371"/>
                </a:cubicBezTo>
                <a:cubicBezTo>
                  <a:pt x="4336" y="3365"/>
                  <a:pt x="4336" y="3360"/>
                  <a:pt x="4335" y="3352"/>
                </a:cubicBezTo>
                <a:close/>
                <a:moveTo>
                  <a:pt x="630" y="3111"/>
                </a:moveTo>
                <a:lnTo>
                  <a:pt x="630" y="3111"/>
                </a:lnTo>
                <a:cubicBezTo>
                  <a:pt x="661" y="3143"/>
                  <a:pt x="685" y="3170"/>
                  <a:pt x="708" y="3195"/>
                </a:cubicBezTo>
                <a:lnTo>
                  <a:pt x="697" y="3224"/>
                </a:lnTo>
                <a:cubicBezTo>
                  <a:pt x="714" y="3211"/>
                  <a:pt x="726" y="3187"/>
                  <a:pt x="739" y="3165"/>
                </a:cubicBezTo>
                <a:cubicBezTo>
                  <a:pt x="804" y="3182"/>
                  <a:pt x="856" y="3242"/>
                  <a:pt x="888" y="3376"/>
                </a:cubicBezTo>
                <a:cubicBezTo>
                  <a:pt x="866" y="3380"/>
                  <a:pt x="839" y="3386"/>
                  <a:pt x="810" y="3392"/>
                </a:cubicBezTo>
                <a:cubicBezTo>
                  <a:pt x="803" y="3358"/>
                  <a:pt x="798" y="3333"/>
                  <a:pt x="791" y="3298"/>
                </a:cubicBezTo>
                <a:cubicBezTo>
                  <a:pt x="761" y="3283"/>
                  <a:pt x="728" y="3265"/>
                  <a:pt x="694" y="3248"/>
                </a:cubicBezTo>
                <a:cubicBezTo>
                  <a:pt x="678" y="3223"/>
                  <a:pt x="660" y="3221"/>
                  <a:pt x="635" y="3218"/>
                </a:cubicBezTo>
                <a:cubicBezTo>
                  <a:pt x="633" y="3179"/>
                  <a:pt x="632" y="3149"/>
                  <a:pt x="630" y="3111"/>
                </a:cubicBezTo>
                <a:close/>
                <a:moveTo>
                  <a:pt x="1179" y="3382"/>
                </a:moveTo>
                <a:cubicBezTo>
                  <a:pt x="1188" y="3398"/>
                  <a:pt x="1195" y="3413"/>
                  <a:pt x="1204" y="3427"/>
                </a:cubicBezTo>
                <a:cubicBezTo>
                  <a:pt x="1190" y="3426"/>
                  <a:pt x="1181" y="3413"/>
                  <a:pt x="1172" y="3401"/>
                </a:cubicBezTo>
                <a:cubicBezTo>
                  <a:pt x="1173" y="3395"/>
                  <a:pt x="1176" y="3389"/>
                  <a:pt x="1179" y="3382"/>
                </a:cubicBezTo>
                <a:close/>
                <a:moveTo>
                  <a:pt x="377" y="3417"/>
                </a:moveTo>
                <a:cubicBezTo>
                  <a:pt x="377" y="3426"/>
                  <a:pt x="379" y="3436"/>
                  <a:pt x="379" y="3445"/>
                </a:cubicBezTo>
                <a:cubicBezTo>
                  <a:pt x="360" y="3446"/>
                  <a:pt x="339" y="3446"/>
                  <a:pt x="319" y="3446"/>
                </a:cubicBezTo>
                <a:cubicBezTo>
                  <a:pt x="319" y="3438"/>
                  <a:pt x="317" y="3429"/>
                  <a:pt x="317" y="3418"/>
                </a:cubicBezTo>
                <a:cubicBezTo>
                  <a:pt x="336" y="3418"/>
                  <a:pt x="357" y="3417"/>
                  <a:pt x="377" y="3417"/>
                </a:cubicBezTo>
                <a:close/>
                <a:moveTo>
                  <a:pt x="991" y="3267"/>
                </a:moveTo>
                <a:lnTo>
                  <a:pt x="991" y="3267"/>
                </a:lnTo>
                <a:cubicBezTo>
                  <a:pt x="1039" y="3302"/>
                  <a:pt x="1069" y="3321"/>
                  <a:pt x="1106" y="3346"/>
                </a:cubicBezTo>
                <a:cubicBezTo>
                  <a:pt x="1088" y="3386"/>
                  <a:pt x="1076" y="3411"/>
                  <a:pt x="1062" y="3446"/>
                </a:cubicBezTo>
                <a:cubicBezTo>
                  <a:pt x="1041" y="3395"/>
                  <a:pt x="1022" y="3348"/>
                  <a:pt x="991" y="3267"/>
                </a:cubicBezTo>
                <a:close/>
                <a:moveTo>
                  <a:pt x="1204" y="3427"/>
                </a:moveTo>
                <a:lnTo>
                  <a:pt x="1204" y="3427"/>
                </a:lnTo>
                <a:cubicBezTo>
                  <a:pt x="1203" y="3432"/>
                  <a:pt x="1201" y="3435"/>
                  <a:pt x="1200" y="3439"/>
                </a:cubicBezTo>
                <a:cubicBezTo>
                  <a:pt x="1213" y="3441"/>
                  <a:pt x="1223" y="3452"/>
                  <a:pt x="1232" y="3466"/>
                </a:cubicBezTo>
                <a:cubicBezTo>
                  <a:pt x="1229" y="3471"/>
                  <a:pt x="1226" y="3477"/>
                  <a:pt x="1225" y="3483"/>
                </a:cubicBezTo>
                <a:cubicBezTo>
                  <a:pt x="1216" y="3468"/>
                  <a:pt x="1207" y="3454"/>
                  <a:pt x="1198" y="3438"/>
                </a:cubicBezTo>
                <a:cubicBezTo>
                  <a:pt x="1201" y="3435"/>
                  <a:pt x="1203" y="3430"/>
                  <a:pt x="1204" y="3427"/>
                </a:cubicBezTo>
                <a:close/>
                <a:moveTo>
                  <a:pt x="1585" y="3392"/>
                </a:moveTo>
                <a:lnTo>
                  <a:pt x="1585" y="3392"/>
                </a:lnTo>
                <a:cubicBezTo>
                  <a:pt x="1576" y="3471"/>
                  <a:pt x="1549" y="3514"/>
                  <a:pt x="1504" y="3520"/>
                </a:cubicBezTo>
                <a:cubicBezTo>
                  <a:pt x="1534" y="3473"/>
                  <a:pt x="1554" y="3441"/>
                  <a:pt x="1585" y="3392"/>
                </a:cubicBezTo>
                <a:close/>
                <a:moveTo>
                  <a:pt x="2940" y="3313"/>
                </a:moveTo>
                <a:lnTo>
                  <a:pt x="2940" y="3313"/>
                </a:lnTo>
                <a:cubicBezTo>
                  <a:pt x="2959" y="3389"/>
                  <a:pt x="2965" y="3465"/>
                  <a:pt x="2971" y="3542"/>
                </a:cubicBezTo>
                <a:cubicBezTo>
                  <a:pt x="2942" y="3466"/>
                  <a:pt x="2931" y="3391"/>
                  <a:pt x="2940" y="3313"/>
                </a:cubicBezTo>
                <a:close/>
                <a:moveTo>
                  <a:pt x="2144" y="3516"/>
                </a:moveTo>
                <a:cubicBezTo>
                  <a:pt x="2146" y="3535"/>
                  <a:pt x="2147" y="3554"/>
                  <a:pt x="2149" y="3573"/>
                </a:cubicBezTo>
                <a:lnTo>
                  <a:pt x="2138" y="3573"/>
                </a:lnTo>
                <a:cubicBezTo>
                  <a:pt x="2137" y="3554"/>
                  <a:pt x="2136" y="3535"/>
                  <a:pt x="2134" y="3517"/>
                </a:cubicBezTo>
                <a:cubicBezTo>
                  <a:pt x="2137" y="3517"/>
                  <a:pt x="2140" y="3516"/>
                  <a:pt x="2144" y="3516"/>
                </a:cubicBezTo>
                <a:close/>
                <a:moveTo>
                  <a:pt x="1060" y="3569"/>
                </a:moveTo>
                <a:cubicBezTo>
                  <a:pt x="1062" y="3576"/>
                  <a:pt x="1062" y="3582"/>
                  <a:pt x="1063" y="3588"/>
                </a:cubicBezTo>
                <a:cubicBezTo>
                  <a:pt x="1053" y="3588"/>
                  <a:pt x="1042" y="3589"/>
                  <a:pt x="1032" y="3589"/>
                </a:cubicBezTo>
                <a:lnTo>
                  <a:pt x="1031" y="3570"/>
                </a:lnTo>
                <a:cubicBezTo>
                  <a:pt x="1041" y="3570"/>
                  <a:pt x="1051" y="3570"/>
                  <a:pt x="1060" y="3569"/>
                </a:cubicBezTo>
                <a:close/>
                <a:moveTo>
                  <a:pt x="4288" y="3520"/>
                </a:moveTo>
                <a:cubicBezTo>
                  <a:pt x="4291" y="3552"/>
                  <a:pt x="4292" y="3570"/>
                  <a:pt x="4295" y="3602"/>
                </a:cubicBezTo>
                <a:cubicBezTo>
                  <a:pt x="4281" y="3608"/>
                  <a:pt x="4264" y="3616"/>
                  <a:pt x="4244" y="3624"/>
                </a:cubicBezTo>
                <a:cubicBezTo>
                  <a:pt x="4236" y="3588"/>
                  <a:pt x="4232" y="3563"/>
                  <a:pt x="4225" y="3521"/>
                </a:cubicBezTo>
                <a:cubicBezTo>
                  <a:pt x="4248" y="3521"/>
                  <a:pt x="4269" y="3520"/>
                  <a:pt x="4288" y="3520"/>
                </a:cubicBezTo>
                <a:close/>
                <a:moveTo>
                  <a:pt x="1503" y="3598"/>
                </a:moveTo>
                <a:cubicBezTo>
                  <a:pt x="1512" y="3614"/>
                  <a:pt x="1519" y="3629"/>
                  <a:pt x="1528" y="3644"/>
                </a:cubicBezTo>
                <a:cubicBezTo>
                  <a:pt x="1527" y="3645"/>
                  <a:pt x="1527" y="3647"/>
                  <a:pt x="1526" y="3649"/>
                </a:cubicBezTo>
                <a:lnTo>
                  <a:pt x="1526" y="3649"/>
                </a:lnTo>
                <a:cubicBezTo>
                  <a:pt x="1506" y="3631"/>
                  <a:pt x="1501" y="3624"/>
                  <a:pt x="1496" y="3617"/>
                </a:cubicBezTo>
                <a:cubicBezTo>
                  <a:pt x="1497" y="3611"/>
                  <a:pt x="1500" y="3604"/>
                  <a:pt x="1503" y="3598"/>
                </a:cubicBezTo>
                <a:close/>
                <a:moveTo>
                  <a:pt x="3630" y="3658"/>
                </a:moveTo>
                <a:cubicBezTo>
                  <a:pt x="3630" y="3664"/>
                  <a:pt x="3630" y="3670"/>
                  <a:pt x="3632" y="3677"/>
                </a:cubicBezTo>
                <a:lnTo>
                  <a:pt x="3601" y="3677"/>
                </a:lnTo>
                <a:cubicBezTo>
                  <a:pt x="3601" y="3671"/>
                  <a:pt x="3599" y="3666"/>
                  <a:pt x="3599" y="3658"/>
                </a:cubicBezTo>
                <a:close/>
                <a:moveTo>
                  <a:pt x="1537" y="3668"/>
                </a:moveTo>
                <a:cubicBezTo>
                  <a:pt x="1549" y="3679"/>
                  <a:pt x="1551" y="3683"/>
                  <a:pt x="1548" y="3683"/>
                </a:cubicBezTo>
                <a:cubicBezTo>
                  <a:pt x="1545" y="3683"/>
                  <a:pt x="1536" y="3679"/>
                  <a:pt x="1528" y="3674"/>
                </a:cubicBezTo>
                <a:cubicBezTo>
                  <a:pt x="1531" y="3672"/>
                  <a:pt x="1534" y="3670"/>
                  <a:pt x="1537" y="3668"/>
                </a:cubicBezTo>
                <a:close/>
                <a:moveTo>
                  <a:pt x="1568" y="3649"/>
                </a:moveTo>
                <a:cubicBezTo>
                  <a:pt x="1573" y="3649"/>
                  <a:pt x="1580" y="3670"/>
                  <a:pt x="1604" y="3711"/>
                </a:cubicBezTo>
                <a:cubicBezTo>
                  <a:pt x="1578" y="3691"/>
                  <a:pt x="1558" y="3675"/>
                  <a:pt x="1543" y="3663"/>
                </a:cubicBezTo>
                <a:lnTo>
                  <a:pt x="1543" y="3663"/>
                </a:lnTo>
                <a:cubicBezTo>
                  <a:pt x="1551" y="3658"/>
                  <a:pt x="1560" y="3652"/>
                  <a:pt x="1568" y="3649"/>
                </a:cubicBezTo>
                <a:cubicBezTo>
                  <a:pt x="1568" y="3649"/>
                  <a:pt x="1568" y="3649"/>
                  <a:pt x="1568" y="3649"/>
                </a:cubicBezTo>
                <a:close/>
                <a:moveTo>
                  <a:pt x="2224" y="3694"/>
                </a:moveTo>
                <a:cubicBezTo>
                  <a:pt x="2225" y="3702"/>
                  <a:pt x="2227" y="3711"/>
                  <a:pt x="2228" y="3720"/>
                </a:cubicBezTo>
                <a:cubicBezTo>
                  <a:pt x="2212" y="3727"/>
                  <a:pt x="2197" y="3736"/>
                  <a:pt x="2181" y="3744"/>
                </a:cubicBezTo>
                <a:cubicBezTo>
                  <a:pt x="2178" y="3727"/>
                  <a:pt x="2175" y="3711"/>
                  <a:pt x="2174" y="3695"/>
                </a:cubicBezTo>
                <a:cubicBezTo>
                  <a:pt x="2190" y="3695"/>
                  <a:pt x="2208" y="3694"/>
                  <a:pt x="2224" y="3694"/>
                </a:cubicBezTo>
                <a:close/>
                <a:moveTo>
                  <a:pt x="1459" y="3660"/>
                </a:moveTo>
                <a:cubicBezTo>
                  <a:pt x="1462" y="3692"/>
                  <a:pt x="1465" y="3723"/>
                  <a:pt x="1468" y="3754"/>
                </a:cubicBezTo>
                <a:cubicBezTo>
                  <a:pt x="1463" y="3755"/>
                  <a:pt x="1457" y="3757"/>
                  <a:pt x="1453" y="3758"/>
                </a:cubicBezTo>
                <a:cubicBezTo>
                  <a:pt x="1447" y="3727"/>
                  <a:pt x="1440" y="3698"/>
                  <a:pt x="1434" y="3667"/>
                </a:cubicBezTo>
                <a:cubicBezTo>
                  <a:pt x="1443" y="3666"/>
                  <a:pt x="1450" y="3663"/>
                  <a:pt x="1459" y="3660"/>
                </a:cubicBezTo>
                <a:close/>
                <a:moveTo>
                  <a:pt x="1125" y="3719"/>
                </a:moveTo>
                <a:cubicBezTo>
                  <a:pt x="1126" y="3736"/>
                  <a:pt x="1128" y="3755"/>
                  <a:pt x="1129" y="3774"/>
                </a:cubicBezTo>
                <a:lnTo>
                  <a:pt x="1119" y="3774"/>
                </a:lnTo>
                <a:cubicBezTo>
                  <a:pt x="1117" y="3755"/>
                  <a:pt x="1116" y="3738"/>
                  <a:pt x="1114" y="3719"/>
                </a:cubicBezTo>
                <a:close/>
                <a:moveTo>
                  <a:pt x="1272" y="3651"/>
                </a:moveTo>
                <a:cubicBezTo>
                  <a:pt x="1279" y="3685"/>
                  <a:pt x="1285" y="3717"/>
                  <a:pt x="1304" y="3811"/>
                </a:cubicBezTo>
                <a:cubicBezTo>
                  <a:pt x="1260" y="3744"/>
                  <a:pt x="1241" y="3716"/>
                  <a:pt x="1215" y="3674"/>
                </a:cubicBezTo>
                <a:cubicBezTo>
                  <a:pt x="1240" y="3664"/>
                  <a:pt x="1253" y="3660"/>
                  <a:pt x="1272" y="3651"/>
                </a:cubicBezTo>
                <a:close/>
                <a:moveTo>
                  <a:pt x="1034" y="3727"/>
                </a:moveTo>
                <a:cubicBezTo>
                  <a:pt x="1039" y="3758"/>
                  <a:pt x="1047" y="3789"/>
                  <a:pt x="1053" y="3819"/>
                </a:cubicBezTo>
                <a:cubicBezTo>
                  <a:pt x="1044" y="3822"/>
                  <a:pt x="1035" y="3823"/>
                  <a:pt x="1028" y="3826"/>
                </a:cubicBezTo>
                <a:cubicBezTo>
                  <a:pt x="1025" y="3795"/>
                  <a:pt x="1022" y="3764"/>
                  <a:pt x="1019" y="3732"/>
                </a:cubicBezTo>
                <a:cubicBezTo>
                  <a:pt x="1023" y="3730"/>
                  <a:pt x="1028" y="3729"/>
                  <a:pt x="1034" y="3727"/>
                </a:cubicBezTo>
                <a:close/>
                <a:moveTo>
                  <a:pt x="1787" y="3705"/>
                </a:moveTo>
                <a:cubicBezTo>
                  <a:pt x="1816" y="3730"/>
                  <a:pt x="1843" y="3754"/>
                  <a:pt x="1877" y="3782"/>
                </a:cubicBezTo>
                <a:cubicBezTo>
                  <a:pt x="1843" y="3830"/>
                  <a:pt x="1810" y="3875"/>
                  <a:pt x="1774" y="3926"/>
                </a:cubicBezTo>
                <a:cubicBezTo>
                  <a:pt x="1734" y="3814"/>
                  <a:pt x="1757" y="3755"/>
                  <a:pt x="1787" y="3705"/>
                </a:cubicBezTo>
                <a:close/>
                <a:moveTo>
                  <a:pt x="1089" y="3908"/>
                </a:moveTo>
                <a:cubicBezTo>
                  <a:pt x="1091" y="3914"/>
                  <a:pt x="1091" y="3920"/>
                  <a:pt x="1091" y="3926"/>
                </a:cubicBezTo>
                <a:cubicBezTo>
                  <a:pt x="1081" y="3926"/>
                  <a:pt x="1072" y="3927"/>
                  <a:pt x="1062" y="3927"/>
                </a:cubicBezTo>
                <a:lnTo>
                  <a:pt x="1060" y="3908"/>
                </a:lnTo>
                <a:close/>
                <a:moveTo>
                  <a:pt x="2543" y="3900"/>
                </a:moveTo>
                <a:cubicBezTo>
                  <a:pt x="2545" y="3919"/>
                  <a:pt x="2546" y="3938"/>
                  <a:pt x="2547" y="3955"/>
                </a:cubicBezTo>
                <a:cubicBezTo>
                  <a:pt x="2545" y="3955"/>
                  <a:pt x="2540" y="3955"/>
                  <a:pt x="2537" y="3957"/>
                </a:cubicBezTo>
                <a:cubicBezTo>
                  <a:pt x="2536" y="3938"/>
                  <a:pt x="2534" y="3919"/>
                  <a:pt x="2533" y="3900"/>
                </a:cubicBezTo>
                <a:close/>
                <a:moveTo>
                  <a:pt x="1022" y="3948"/>
                </a:moveTo>
                <a:cubicBezTo>
                  <a:pt x="1023" y="3966"/>
                  <a:pt x="1025" y="3985"/>
                  <a:pt x="1026" y="4004"/>
                </a:cubicBezTo>
                <a:lnTo>
                  <a:pt x="1017" y="4004"/>
                </a:lnTo>
                <a:cubicBezTo>
                  <a:pt x="1014" y="3985"/>
                  <a:pt x="1013" y="3967"/>
                  <a:pt x="1012" y="3948"/>
                </a:cubicBezTo>
                <a:close/>
                <a:moveTo>
                  <a:pt x="33239" y="1"/>
                </a:moveTo>
                <a:cubicBezTo>
                  <a:pt x="33220" y="46"/>
                  <a:pt x="33193" y="57"/>
                  <a:pt x="33164" y="57"/>
                </a:cubicBezTo>
                <a:cubicBezTo>
                  <a:pt x="33137" y="57"/>
                  <a:pt x="33109" y="48"/>
                  <a:pt x="33082" y="48"/>
                </a:cubicBezTo>
                <a:cubicBezTo>
                  <a:pt x="33053" y="48"/>
                  <a:pt x="33026" y="58"/>
                  <a:pt x="33008" y="102"/>
                </a:cubicBezTo>
                <a:cubicBezTo>
                  <a:pt x="32983" y="87"/>
                  <a:pt x="32959" y="61"/>
                  <a:pt x="32939" y="61"/>
                </a:cubicBezTo>
                <a:cubicBezTo>
                  <a:pt x="32938" y="61"/>
                  <a:pt x="32937" y="61"/>
                  <a:pt x="32936" y="61"/>
                </a:cubicBezTo>
                <a:cubicBezTo>
                  <a:pt x="32931" y="62"/>
                  <a:pt x="32926" y="62"/>
                  <a:pt x="32920" y="62"/>
                </a:cubicBezTo>
                <a:cubicBezTo>
                  <a:pt x="32896" y="62"/>
                  <a:pt x="32871" y="56"/>
                  <a:pt x="32846" y="56"/>
                </a:cubicBezTo>
                <a:cubicBezTo>
                  <a:pt x="32813" y="56"/>
                  <a:pt x="32782" y="66"/>
                  <a:pt x="32756" y="113"/>
                </a:cubicBezTo>
                <a:cubicBezTo>
                  <a:pt x="32729" y="64"/>
                  <a:pt x="32699" y="48"/>
                  <a:pt x="32671" y="48"/>
                </a:cubicBezTo>
                <a:cubicBezTo>
                  <a:pt x="32643" y="48"/>
                  <a:pt x="32618" y="63"/>
                  <a:pt x="32599" y="79"/>
                </a:cubicBezTo>
                <a:cubicBezTo>
                  <a:pt x="32586" y="89"/>
                  <a:pt x="32573" y="93"/>
                  <a:pt x="32560" y="93"/>
                </a:cubicBezTo>
                <a:cubicBezTo>
                  <a:pt x="32527" y="93"/>
                  <a:pt x="32494" y="66"/>
                  <a:pt x="32462" y="66"/>
                </a:cubicBezTo>
                <a:cubicBezTo>
                  <a:pt x="32454" y="66"/>
                  <a:pt x="32446" y="67"/>
                  <a:pt x="32438" y="71"/>
                </a:cubicBezTo>
                <a:cubicBezTo>
                  <a:pt x="32427" y="78"/>
                  <a:pt x="32415" y="79"/>
                  <a:pt x="32403" y="79"/>
                </a:cubicBezTo>
                <a:cubicBezTo>
                  <a:pt x="32394" y="79"/>
                  <a:pt x="32384" y="78"/>
                  <a:pt x="32374" y="78"/>
                </a:cubicBezTo>
                <a:cubicBezTo>
                  <a:pt x="32349" y="78"/>
                  <a:pt x="32323" y="85"/>
                  <a:pt x="32302" y="129"/>
                </a:cubicBezTo>
                <a:cubicBezTo>
                  <a:pt x="32299" y="134"/>
                  <a:pt x="32296" y="136"/>
                  <a:pt x="32291" y="136"/>
                </a:cubicBezTo>
                <a:cubicBezTo>
                  <a:pt x="32276" y="136"/>
                  <a:pt x="32249" y="109"/>
                  <a:pt x="32225" y="109"/>
                </a:cubicBezTo>
                <a:cubicBezTo>
                  <a:pt x="32213" y="109"/>
                  <a:pt x="32202" y="116"/>
                  <a:pt x="32193" y="136"/>
                </a:cubicBezTo>
                <a:cubicBezTo>
                  <a:pt x="32191" y="141"/>
                  <a:pt x="32184" y="144"/>
                  <a:pt x="32178" y="144"/>
                </a:cubicBezTo>
                <a:cubicBezTo>
                  <a:pt x="32172" y="144"/>
                  <a:pt x="32166" y="142"/>
                  <a:pt x="32163" y="138"/>
                </a:cubicBezTo>
                <a:cubicBezTo>
                  <a:pt x="32143" y="103"/>
                  <a:pt x="32123" y="88"/>
                  <a:pt x="32105" y="88"/>
                </a:cubicBezTo>
                <a:cubicBezTo>
                  <a:pt x="32087" y="88"/>
                  <a:pt x="32070" y="103"/>
                  <a:pt x="32053" y="129"/>
                </a:cubicBezTo>
                <a:cubicBezTo>
                  <a:pt x="32032" y="91"/>
                  <a:pt x="32010" y="80"/>
                  <a:pt x="31989" y="80"/>
                </a:cubicBezTo>
                <a:cubicBezTo>
                  <a:pt x="31964" y="80"/>
                  <a:pt x="31939" y="94"/>
                  <a:pt x="31915" y="94"/>
                </a:cubicBezTo>
                <a:cubicBezTo>
                  <a:pt x="31912" y="94"/>
                  <a:pt x="31910" y="94"/>
                  <a:pt x="31907" y="93"/>
                </a:cubicBezTo>
                <a:cubicBezTo>
                  <a:pt x="31906" y="93"/>
                  <a:pt x="31906" y="93"/>
                  <a:pt x="31905" y="93"/>
                </a:cubicBezTo>
                <a:cubicBezTo>
                  <a:pt x="31885" y="93"/>
                  <a:pt x="31865" y="122"/>
                  <a:pt x="31849" y="136"/>
                </a:cubicBezTo>
                <a:cubicBezTo>
                  <a:pt x="31826" y="123"/>
                  <a:pt x="31803" y="96"/>
                  <a:pt x="31781" y="96"/>
                </a:cubicBezTo>
                <a:cubicBezTo>
                  <a:pt x="31773" y="96"/>
                  <a:pt x="31766" y="96"/>
                  <a:pt x="31758" y="96"/>
                </a:cubicBezTo>
                <a:cubicBezTo>
                  <a:pt x="31662" y="96"/>
                  <a:pt x="31565" y="104"/>
                  <a:pt x="31469" y="104"/>
                </a:cubicBezTo>
                <a:cubicBezTo>
                  <a:pt x="31462" y="104"/>
                  <a:pt x="31454" y="104"/>
                  <a:pt x="31447" y="104"/>
                </a:cubicBezTo>
                <a:cubicBezTo>
                  <a:pt x="31385" y="102"/>
                  <a:pt x="31322" y="83"/>
                  <a:pt x="31254" y="71"/>
                </a:cubicBezTo>
                <a:cubicBezTo>
                  <a:pt x="31250" y="80"/>
                  <a:pt x="31239" y="98"/>
                  <a:pt x="31239" y="98"/>
                </a:cubicBezTo>
                <a:cubicBezTo>
                  <a:pt x="31179" y="83"/>
                  <a:pt x="31132" y="63"/>
                  <a:pt x="31083" y="61"/>
                </a:cubicBezTo>
                <a:cubicBezTo>
                  <a:pt x="31060" y="61"/>
                  <a:pt x="31035" y="58"/>
                  <a:pt x="31011" y="58"/>
                </a:cubicBezTo>
                <a:cubicBezTo>
                  <a:pt x="30969" y="58"/>
                  <a:pt x="30927" y="66"/>
                  <a:pt x="30891" y="105"/>
                </a:cubicBezTo>
                <a:cubicBezTo>
                  <a:pt x="30866" y="78"/>
                  <a:pt x="30840" y="70"/>
                  <a:pt x="30815" y="70"/>
                </a:cubicBezTo>
                <a:cubicBezTo>
                  <a:pt x="30779" y="70"/>
                  <a:pt x="30744" y="86"/>
                  <a:pt x="30710" y="86"/>
                </a:cubicBezTo>
                <a:cubicBezTo>
                  <a:pt x="30691" y="86"/>
                  <a:pt x="30673" y="81"/>
                  <a:pt x="30655" y="66"/>
                </a:cubicBezTo>
                <a:cubicBezTo>
                  <a:pt x="30618" y="32"/>
                  <a:pt x="30584" y="23"/>
                  <a:pt x="30551" y="23"/>
                </a:cubicBezTo>
                <a:cubicBezTo>
                  <a:pt x="30519" y="23"/>
                  <a:pt x="30489" y="31"/>
                  <a:pt x="30460" y="31"/>
                </a:cubicBezTo>
                <a:cubicBezTo>
                  <a:pt x="30443" y="31"/>
                  <a:pt x="30426" y="29"/>
                  <a:pt x="30410" y="21"/>
                </a:cubicBezTo>
                <a:cubicBezTo>
                  <a:pt x="30383" y="71"/>
                  <a:pt x="30361" y="113"/>
                  <a:pt x="30355" y="124"/>
                </a:cubicBezTo>
                <a:cubicBezTo>
                  <a:pt x="30266" y="110"/>
                  <a:pt x="30198" y="92"/>
                  <a:pt x="30134" y="92"/>
                </a:cubicBezTo>
                <a:cubicBezTo>
                  <a:pt x="30132" y="92"/>
                  <a:pt x="30130" y="92"/>
                  <a:pt x="30127" y="92"/>
                </a:cubicBezTo>
                <a:cubicBezTo>
                  <a:pt x="30127" y="92"/>
                  <a:pt x="30126" y="92"/>
                  <a:pt x="30125" y="92"/>
                </a:cubicBezTo>
                <a:cubicBezTo>
                  <a:pt x="30081" y="92"/>
                  <a:pt x="30031" y="27"/>
                  <a:pt x="29986" y="27"/>
                </a:cubicBezTo>
                <a:cubicBezTo>
                  <a:pt x="29964" y="27"/>
                  <a:pt x="29942" y="44"/>
                  <a:pt x="29924" y="95"/>
                </a:cubicBezTo>
                <a:cubicBezTo>
                  <a:pt x="29911" y="77"/>
                  <a:pt x="29899" y="58"/>
                  <a:pt x="29884" y="36"/>
                </a:cubicBezTo>
                <a:cubicBezTo>
                  <a:pt x="29856" y="92"/>
                  <a:pt x="29809" y="55"/>
                  <a:pt x="29774" y="91"/>
                </a:cubicBezTo>
                <a:cubicBezTo>
                  <a:pt x="29769" y="96"/>
                  <a:pt x="29763" y="99"/>
                  <a:pt x="29757" y="99"/>
                </a:cubicBezTo>
                <a:cubicBezTo>
                  <a:pt x="29729" y="99"/>
                  <a:pt x="29697" y="45"/>
                  <a:pt x="29665" y="45"/>
                </a:cubicBezTo>
                <a:cubicBezTo>
                  <a:pt x="29652" y="45"/>
                  <a:pt x="29639" y="54"/>
                  <a:pt x="29625" y="80"/>
                </a:cubicBezTo>
                <a:cubicBezTo>
                  <a:pt x="29612" y="106"/>
                  <a:pt x="29593" y="120"/>
                  <a:pt x="29572" y="120"/>
                </a:cubicBezTo>
                <a:cubicBezTo>
                  <a:pt x="29546" y="120"/>
                  <a:pt x="29517" y="99"/>
                  <a:pt x="29492" y="57"/>
                </a:cubicBezTo>
                <a:cubicBezTo>
                  <a:pt x="29484" y="80"/>
                  <a:pt x="29475" y="88"/>
                  <a:pt x="29464" y="88"/>
                </a:cubicBezTo>
                <a:cubicBezTo>
                  <a:pt x="29442" y="88"/>
                  <a:pt x="29415" y="56"/>
                  <a:pt x="29392" y="56"/>
                </a:cubicBezTo>
                <a:cubicBezTo>
                  <a:pt x="29377" y="56"/>
                  <a:pt x="29364" y="68"/>
                  <a:pt x="29355" y="110"/>
                </a:cubicBezTo>
                <a:cubicBezTo>
                  <a:pt x="29356" y="132"/>
                  <a:pt x="29361" y="176"/>
                  <a:pt x="29365" y="221"/>
                </a:cubicBezTo>
                <a:cubicBezTo>
                  <a:pt x="29312" y="166"/>
                  <a:pt x="29265" y="116"/>
                  <a:pt x="29218" y="66"/>
                </a:cubicBezTo>
                <a:cubicBezTo>
                  <a:pt x="29207" y="87"/>
                  <a:pt x="29195" y="94"/>
                  <a:pt x="29182" y="94"/>
                </a:cubicBezTo>
                <a:cubicBezTo>
                  <a:pt x="29157" y="94"/>
                  <a:pt x="29128" y="67"/>
                  <a:pt x="29099" y="67"/>
                </a:cubicBezTo>
                <a:cubicBezTo>
                  <a:pt x="29083" y="67"/>
                  <a:pt x="29066" y="76"/>
                  <a:pt x="29050" y="104"/>
                </a:cubicBezTo>
                <a:cubicBezTo>
                  <a:pt x="29047" y="111"/>
                  <a:pt x="29033" y="145"/>
                  <a:pt x="29016" y="180"/>
                </a:cubicBezTo>
                <a:cubicBezTo>
                  <a:pt x="28993" y="143"/>
                  <a:pt x="28968" y="107"/>
                  <a:pt x="28946" y="71"/>
                </a:cubicBezTo>
                <a:cubicBezTo>
                  <a:pt x="28913" y="73"/>
                  <a:pt x="28883" y="74"/>
                  <a:pt x="28840" y="76"/>
                </a:cubicBezTo>
                <a:cubicBezTo>
                  <a:pt x="28830" y="108"/>
                  <a:pt x="28816" y="154"/>
                  <a:pt x="28806" y="191"/>
                </a:cubicBezTo>
                <a:cubicBezTo>
                  <a:pt x="28706" y="148"/>
                  <a:pt x="28610" y="78"/>
                  <a:pt x="28520" y="78"/>
                </a:cubicBezTo>
                <a:cubicBezTo>
                  <a:pt x="28475" y="78"/>
                  <a:pt x="28432" y="95"/>
                  <a:pt x="28391" y="141"/>
                </a:cubicBezTo>
                <a:cubicBezTo>
                  <a:pt x="28354" y="123"/>
                  <a:pt x="28322" y="99"/>
                  <a:pt x="28290" y="92"/>
                </a:cubicBezTo>
                <a:cubicBezTo>
                  <a:pt x="28284" y="91"/>
                  <a:pt x="28279" y="91"/>
                  <a:pt x="28274" y="91"/>
                </a:cubicBezTo>
                <a:cubicBezTo>
                  <a:pt x="28220" y="91"/>
                  <a:pt x="28171" y="138"/>
                  <a:pt x="28117" y="138"/>
                </a:cubicBezTo>
                <a:cubicBezTo>
                  <a:pt x="28097" y="138"/>
                  <a:pt x="28077" y="132"/>
                  <a:pt x="28056" y="116"/>
                </a:cubicBezTo>
                <a:cubicBezTo>
                  <a:pt x="28040" y="149"/>
                  <a:pt x="28022" y="160"/>
                  <a:pt x="28004" y="160"/>
                </a:cubicBezTo>
                <a:cubicBezTo>
                  <a:pt x="27965" y="160"/>
                  <a:pt x="27922" y="108"/>
                  <a:pt x="27883" y="108"/>
                </a:cubicBezTo>
                <a:cubicBezTo>
                  <a:pt x="27882" y="108"/>
                  <a:pt x="27881" y="108"/>
                  <a:pt x="27879" y="108"/>
                </a:cubicBezTo>
                <a:cubicBezTo>
                  <a:pt x="27817" y="113"/>
                  <a:pt x="27758" y="146"/>
                  <a:pt x="27698" y="166"/>
                </a:cubicBezTo>
                <a:cubicBezTo>
                  <a:pt x="27696" y="167"/>
                  <a:pt x="27693" y="168"/>
                  <a:pt x="27690" y="168"/>
                </a:cubicBezTo>
                <a:cubicBezTo>
                  <a:pt x="27688" y="168"/>
                  <a:pt x="27685" y="168"/>
                  <a:pt x="27683" y="166"/>
                </a:cubicBezTo>
                <a:cubicBezTo>
                  <a:pt x="27657" y="144"/>
                  <a:pt x="27631" y="108"/>
                  <a:pt x="27604" y="108"/>
                </a:cubicBezTo>
                <a:cubicBezTo>
                  <a:pt x="27591" y="108"/>
                  <a:pt x="27577" y="117"/>
                  <a:pt x="27563" y="141"/>
                </a:cubicBezTo>
                <a:cubicBezTo>
                  <a:pt x="27559" y="147"/>
                  <a:pt x="27555" y="149"/>
                  <a:pt x="27550" y="149"/>
                </a:cubicBezTo>
                <a:cubicBezTo>
                  <a:pt x="27533" y="149"/>
                  <a:pt x="27509" y="120"/>
                  <a:pt x="27489" y="120"/>
                </a:cubicBezTo>
                <a:cubicBezTo>
                  <a:pt x="27476" y="120"/>
                  <a:pt x="27465" y="132"/>
                  <a:pt x="27457" y="171"/>
                </a:cubicBezTo>
                <a:cubicBezTo>
                  <a:pt x="27455" y="181"/>
                  <a:pt x="27445" y="184"/>
                  <a:pt x="27431" y="184"/>
                </a:cubicBezTo>
                <a:cubicBezTo>
                  <a:pt x="27416" y="184"/>
                  <a:pt x="27398" y="180"/>
                  <a:pt x="27385" y="174"/>
                </a:cubicBezTo>
                <a:cubicBezTo>
                  <a:pt x="27356" y="162"/>
                  <a:pt x="27322" y="111"/>
                  <a:pt x="27297" y="111"/>
                </a:cubicBezTo>
                <a:cubicBezTo>
                  <a:pt x="27289" y="111"/>
                  <a:pt x="27281" y="117"/>
                  <a:pt x="27276" y="132"/>
                </a:cubicBezTo>
                <a:cubicBezTo>
                  <a:pt x="27266" y="156"/>
                  <a:pt x="27257" y="165"/>
                  <a:pt x="27248" y="165"/>
                </a:cubicBezTo>
                <a:cubicBezTo>
                  <a:pt x="27226" y="165"/>
                  <a:pt x="27206" y="117"/>
                  <a:pt x="27184" y="117"/>
                </a:cubicBezTo>
                <a:cubicBezTo>
                  <a:pt x="27180" y="117"/>
                  <a:pt x="27177" y="118"/>
                  <a:pt x="27173" y="121"/>
                </a:cubicBezTo>
                <a:cubicBezTo>
                  <a:pt x="27161" y="131"/>
                  <a:pt x="27148" y="134"/>
                  <a:pt x="27133" y="134"/>
                </a:cubicBezTo>
                <a:cubicBezTo>
                  <a:pt x="27114" y="134"/>
                  <a:pt x="27094" y="129"/>
                  <a:pt x="27075" y="129"/>
                </a:cubicBezTo>
                <a:cubicBezTo>
                  <a:pt x="27068" y="129"/>
                  <a:pt x="27061" y="130"/>
                  <a:pt x="27054" y="132"/>
                </a:cubicBezTo>
                <a:cubicBezTo>
                  <a:pt x="27017" y="142"/>
                  <a:pt x="26983" y="167"/>
                  <a:pt x="26977" y="170"/>
                </a:cubicBezTo>
                <a:cubicBezTo>
                  <a:pt x="26927" y="159"/>
                  <a:pt x="26886" y="133"/>
                  <a:pt x="26859" y="133"/>
                </a:cubicBezTo>
                <a:cubicBezTo>
                  <a:pt x="26850" y="133"/>
                  <a:pt x="26843" y="136"/>
                  <a:pt x="26838" y="142"/>
                </a:cubicBezTo>
                <a:cubicBezTo>
                  <a:pt x="26766" y="223"/>
                  <a:pt x="26684" y="188"/>
                  <a:pt x="26596" y="259"/>
                </a:cubicBezTo>
                <a:lnTo>
                  <a:pt x="26596" y="259"/>
                </a:lnTo>
                <a:cubicBezTo>
                  <a:pt x="26594" y="249"/>
                  <a:pt x="26591" y="239"/>
                  <a:pt x="26588" y="229"/>
                </a:cubicBezTo>
                <a:lnTo>
                  <a:pt x="26588" y="229"/>
                </a:lnTo>
                <a:cubicBezTo>
                  <a:pt x="26587" y="241"/>
                  <a:pt x="26585" y="254"/>
                  <a:pt x="26583" y="270"/>
                </a:cubicBezTo>
                <a:cubicBezTo>
                  <a:pt x="26587" y="266"/>
                  <a:pt x="26592" y="262"/>
                  <a:pt x="26596" y="259"/>
                </a:cubicBezTo>
                <a:lnTo>
                  <a:pt x="26596" y="259"/>
                </a:lnTo>
                <a:cubicBezTo>
                  <a:pt x="26598" y="266"/>
                  <a:pt x="26599" y="273"/>
                  <a:pt x="26601" y="280"/>
                </a:cubicBezTo>
                <a:cubicBezTo>
                  <a:pt x="26601" y="285"/>
                  <a:pt x="26599" y="289"/>
                  <a:pt x="26595" y="289"/>
                </a:cubicBezTo>
                <a:cubicBezTo>
                  <a:pt x="26591" y="289"/>
                  <a:pt x="26587" y="285"/>
                  <a:pt x="26583" y="270"/>
                </a:cubicBezTo>
                <a:cubicBezTo>
                  <a:pt x="26576" y="270"/>
                  <a:pt x="26579" y="236"/>
                  <a:pt x="26580" y="202"/>
                </a:cubicBezTo>
                <a:lnTo>
                  <a:pt x="26580" y="202"/>
                </a:lnTo>
                <a:cubicBezTo>
                  <a:pt x="26583" y="211"/>
                  <a:pt x="26585" y="220"/>
                  <a:pt x="26588" y="229"/>
                </a:cubicBezTo>
                <a:lnTo>
                  <a:pt x="26588" y="229"/>
                </a:lnTo>
                <a:cubicBezTo>
                  <a:pt x="26593" y="186"/>
                  <a:pt x="26593" y="174"/>
                  <a:pt x="26592" y="174"/>
                </a:cubicBezTo>
                <a:cubicBezTo>
                  <a:pt x="26562" y="164"/>
                  <a:pt x="26533" y="164"/>
                  <a:pt x="26505" y="145"/>
                </a:cubicBezTo>
                <a:cubicBezTo>
                  <a:pt x="26502" y="143"/>
                  <a:pt x="26500" y="142"/>
                  <a:pt x="26497" y="142"/>
                </a:cubicBezTo>
                <a:cubicBezTo>
                  <a:pt x="26480" y="142"/>
                  <a:pt x="26475" y="194"/>
                  <a:pt x="26457" y="194"/>
                </a:cubicBezTo>
                <a:cubicBezTo>
                  <a:pt x="26451" y="194"/>
                  <a:pt x="26444" y="189"/>
                  <a:pt x="26434" y="176"/>
                </a:cubicBezTo>
                <a:cubicBezTo>
                  <a:pt x="26426" y="163"/>
                  <a:pt x="26411" y="157"/>
                  <a:pt x="26397" y="157"/>
                </a:cubicBezTo>
                <a:cubicBezTo>
                  <a:pt x="26381" y="157"/>
                  <a:pt x="26365" y="164"/>
                  <a:pt x="26355" y="174"/>
                </a:cubicBezTo>
                <a:cubicBezTo>
                  <a:pt x="26328" y="202"/>
                  <a:pt x="26300" y="215"/>
                  <a:pt x="26272" y="215"/>
                </a:cubicBezTo>
                <a:cubicBezTo>
                  <a:pt x="26236" y="215"/>
                  <a:pt x="26198" y="193"/>
                  <a:pt x="26158" y="157"/>
                </a:cubicBezTo>
                <a:cubicBezTo>
                  <a:pt x="26139" y="204"/>
                  <a:pt x="26117" y="220"/>
                  <a:pt x="26095" y="220"/>
                </a:cubicBezTo>
                <a:cubicBezTo>
                  <a:pt x="26070" y="220"/>
                  <a:pt x="26046" y="198"/>
                  <a:pt x="26030" y="179"/>
                </a:cubicBezTo>
                <a:cubicBezTo>
                  <a:pt x="25969" y="199"/>
                  <a:pt x="25936" y="220"/>
                  <a:pt x="25899" y="220"/>
                </a:cubicBezTo>
                <a:cubicBezTo>
                  <a:pt x="25866" y="220"/>
                  <a:pt x="25827" y="187"/>
                  <a:pt x="25798" y="187"/>
                </a:cubicBezTo>
                <a:cubicBezTo>
                  <a:pt x="25791" y="187"/>
                  <a:pt x="25784" y="190"/>
                  <a:pt x="25778" y="195"/>
                </a:cubicBezTo>
                <a:cubicBezTo>
                  <a:pt x="25770" y="203"/>
                  <a:pt x="25763" y="206"/>
                  <a:pt x="25756" y="206"/>
                </a:cubicBezTo>
                <a:cubicBezTo>
                  <a:pt x="25730" y="206"/>
                  <a:pt x="25710" y="165"/>
                  <a:pt x="25684" y="165"/>
                </a:cubicBezTo>
                <a:cubicBezTo>
                  <a:pt x="25680" y="165"/>
                  <a:pt x="25676" y="166"/>
                  <a:pt x="25672" y="168"/>
                </a:cubicBezTo>
                <a:cubicBezTo>
                  <a:pt x="25655" y="178"/>
                  <a:pt x="25635" y="181"/>
                  <a:pt x="25617" y="181"/>
                </a:cubicBezTo>
                <a:cubicBezTo>
                  <a:pt x="25595" y="181"/>
                  <a:pt x="25574" y="177"/>
                  <a:pt x="25558" y="177"/>
                </a:cubicBezTo>
                <a:cubicBezTo>
                  <a:pt x="25556" y="177"/>
                  <a:pt x="25555" y="177"/>
                  <a:pt x="25553" y="177"/>
                </a:cubicBezTo>
                <a:cubicBezTo>
                  <a:pt x="25506" y="227"/>
                  <a:pt x="25472" y="264"/>
                  <a:pt x="25443" y="295"/>
                </a:cubicBezTo>
                <a:cubicBezTo>
                  <a:pt x="25393" y="241"/>
                  <a:pt x="25349" y="193"/>
                  <a:pt x="25304" y="148"/>
                </a:cubicBezTo>
                <a:cubicBezTo>
                  <a:pt x="25303" y="146"/>
                  <a:pt x="25301" y="146"/>
                  <a:pt x="25299" y="146"/>
                </a:cubicBezTo>
                <a:cubicBezTo>
                  <a:pt x="25294" y="146"/>
                  <a:pt x="25288" y="150"/>
                  <a:pt x="25282" y="151"/>
                </a:cubicBezTo>
                <a:cubicBezTo>
                  <a:pt x="25284" y="195"/>
                  <a:pt x="25284" y="239"/>
                  <a:pt x="25285" y="307"/>
                </a:cubicBezTo>
                <a:cubicBezTo>
                  <a:pt x="25238" y="295"/>
                  <a:pt x="25193" y="283"/>
                  <a:pt x="25146" y="271"/>
                </a:cubicBezTo>
                <a:cubicBezTo>
                  <a:pt x="25126" y="279"/>
                  <a:pt x="25104" y="288"/>
                  <a:pt x="25074" y="299"/>
                </a:cubicBezTo>
                <a:cubicBezTo>
                  <a:pt x="25087" y="252"/>
                  <a:pt x="25094" y="230"/>
                  <a:pt x="25104" y="195"/>
                </a:cubicBezTo>
                <a:cubicBezTo>
                  <a:pt x="25100" y="194"/>
                  <a:pt x="25097" y="194"/>
                  <a:pt x="25093" y="194"/>
                </a:cubicBezTo>
                <a:cubicBezTo>
                  <a:pt x="25001" y="194"/>
                  <a:pt x="25035" y="385"/>
                  <a:pt x="24966" y="420"/>
                </a:cubicBezTo>
                <a:cubicBezTo>
                  <a:pt x="24962" y="347"/>
                  <a:pt x="24963" y="260"/>
                  <a:pt x="24918" y="224"/>
                </a:cubicBezTo>
                <a:cubicBezTo>
                  <a:pt x="24876" y="193"/>
                  <a:pt x="24834" y="174"/>
                  <a:pt x="24794" y="152"/>
                </a:cubicBezTo>
                <a:cubicBezTo>
                  <a:pt x="24759" y="170"/>
                  <a:pt x="24722" y="183"/>
                  <a:pt x="24688" y="205"/>
                </a:cubicBezTo>
                <a:cubicBezTo>
                  <a:pt x="24670" y="217"/>
                  <a:pt x="24651" y="222"/>
                  <a:pt x="24632" y="222"/>
                </a:cubicBezTo>
                <a:cubicBezTo>
                  <a:pt x="24560" y="222"/>
                  <a:pt x="24484" y="156"/>
                  <a:pt x="24412" y="156"/>
                </a:cubicBezTo>
                <a:cubicBezTo>
                  <a:pt x="24380" y="156"/>
                  <a:pt x="24349" y="169"/>
                  <a:pt x="24320" y="208"/>
                </a:cubicBezTo>
                <a:cubicBezTo>
                  <a:pt x="24293" y="174"/>
                  <a:pt x="24268" y="156"/>
                  <a:pt x="24244" y="156"/>
                </a:cubicBezTo>
                <a:cubicBezTo>
                  <a:pt x="24219" y="156"/>
                  <a:pt x="24196" y="176"/>
                  <a:pt x="24175" y="216"/>
                </a:cubicBezTo>
                <a:cubicBezTo>
                  <a:pt x="24146" y="173"/>
                  <a:pt x="24117" y="163"/>
                  <a:pt x="24088" y="163"/>
                </a:cubicBezTo>
                <a:cubicBezTo>
                  <a:pt x="24059" y="163"/>
                  <a:pt x="24031" y="173"/>
                  <a:pt x="24002" y="173"/>
                </a:cubicBezTo>
                <a:cubicBezTo>
                  <a:pt x="23972" y="174"/>
                  <a:pt x="23942" y="207"/>
                  <a:pt x="23916" y="223"/>
                </a:cubicBezTo>
                <a:cubicBezTo>
                  <a:pt x="23880" y="207"/>
                  <a:pt x="23848" y="183"/>
                  <a:pt x="23814" y="177"/>
                </a:cubicBezTo>
                <a:cubicBezTo>
                  <a:pt x="23798" y="175"/>
                  <a:pt x="23783" y="174"/>
                  <a:pt x="23767" y="174"/>
                </a:cubicBezTo>
                <a:cubicBezTo>
                  <a:pt x="23711" y="174"/>
                  <a:pt x="23656" y="187"/>
                  <a:pt x="23600" y="187"/>
                </a:cubicBezTo>
                <a:cubicBezTo>
                  <a:pt x="23548" y="187"/>
                  <a:pt x="23496" y="176"/>
                  <a:pt x="23442" y="133"/>
                </a:cubicBezTo>
                <a:cubicBezTo>
                  <a:pt x="23437" y="129"/>
                  <a:pt x="23431" y="127"/>
                  <a:pt x="23424" y="127"/>
                </a:cubicBezTo>
                <a:cubicBezTo>
                  <a:pt x="23414" y="127"/>
                  <a:pt x="23404" y="132"/>
                  <a:pt x="23401" y="141"/>
                </a:cubicBezTo>
                <a:cubicBezTo>
                  <a:pt x="23383" y="186"/>
                  <a:pt x="23358" y="197"/>
                  <a:pt x="23332" y="197"/>
                </a:cubicBezTo>
                <a:cubicBezTo>
                  <a:pt x="23312" y="197"/>
                  <a:pt x="23290" y="190"/>
                  <a:pt x="23270" y="190"/>
                </a:cubicBezTo>
                <a:cubicBezTo>
                  <a:pt x="23268" y="190"/>
                  <a:pt x="23265" y="190"/>
                  <a:pt x="23262" y="191"/>
                </a:cubicBezTo>
                <a:cubicBezTo>
                  <a:pt x="23262" y="191"/>
                  <a:pt x="23262" y="191"/>
                  <a:pt x="23261" y="191"/>
                </a:cubicBezTo>
                <a:cubicBezTo>
                  <a:pt x="23232" y="191"/>
                  <a:pt x="23194" y="153"/>
                  <a:pt x="23170" y="153"/>
                </a:cubicBezTo>
                <a:cubicBezTo>
                  <a:pt x="23165" y="153"/>
                  <a:pt x="23160" y="155"/>
                  <a:pt x="23156" y="160"/>
                </a:cubicBezTo>
                <a:cubicBezTo>
                  <a:pt x="23135" y="185"/>
                  <a:pt x="23111" y="191"/>
                  <a:pt x="23086" y="191"/>
                </a:cubicBezTo>
                <a:cubicBezTo>
                  <a:pt x="23065" y="191"/>
                  <a:pt x="23044" y="187"/>
                  <a:pt x="23024" y="187"/>
                </a:cubicBezTo>
                <a:cubicBezTo>
                  <a:pt x="23004" y="187"/>
                  <a:pt x="22987" y="191"/>
                  <a:pt x="22973" y="210"/>
                </a:cubicBezTo>
                <a:cubicBezTo>
                  <a:pt x="22949" y="241"/>
                  <a:pt x="22926" y="251"/>
                  <a:pt x="22903" y="251"/>
                </a:cubicBezTo>
                <a:cubicBezTo>
                  <a:pt x="22868" y="251"/>
                  <a:pt x="22834" y="225"/>
                  <a:pt x="22796" y="213"/>
                </a:cubicBezTo>
                <a:cubicBezTo>
                  <a:pt x="22794" y="212"/>
                  <a:pt x="22791" y="211"/>
                  <a:pt x="22789" y="211"/>
                </a:cubicBezTo>
                <a:cubicBezTo>
                  <a:pt x="22766" y="211"/>
                  <a:pt x="22743" y="247"/>
                  <a:pt x="22718" y="251"/>
                </a:cubicBezTo>
                <a:cubicBezTo>
                  <a:pt x="22715" y="251"/>
                  <a:pt x="22712" y="252"/>
                  <a:pt x="22709" y="252"/>
                </a:cubicBezTo>
                <a:cubicBezTo>
                  <a:pt x="22688" y="252"/>
                  <a:pt x="22664" y="240"/>
                  <a:pt x="22639" y="233"/>
                </a:cubicBezTo>
                <a:cubicBezTo>
                  <a:pt x="22628" y="257"/>
                  <a:pt x="22612" y="291"/>
                  <a:pt x="22597" y="326"/>
                </a:cubicBezTo>
                <a:cubicBezTo>
                  <a:pt x="22572" y="291"/>
                  <a:pt x="22549" y="254"/>
                  <a:pt x="22525" y="219"/>
                </a:cubicBezTo>
                <a:cubicBezTo>
                  <a:pt x="22509" y="254"/>
                  <a:pt x="22494" y="288"/>
                  <a:pt x="22477" y="327"/>
                </a:cubicBezTo>
                <a:cubicBezTo>
                  <a:pt x="22465" y="313"/>
                  <a:pt x="22455" y="298"/>
                  <a:pt x="22436" y="274"/>
                </a:cubicBezTo>
                <a:cubicBezTo>
                  <a:pt x="22424" y="316"/>
                  <a:pt x="22411" y="360"/>
                  <a:pt x="22393" y="420"/>
                </a:cubicBezTo>
                <a:cubicBezTo>
                  <a:pt x="22377" y="360"/>
                  <a:pt x="22368" y="327"/>
                  <a:pt x="22353" y="279"/>
                </a:cubicBezTo>
                <a:cubicBezTo>
                  <a:pt x="22339" y="279"/>
                  <a:pt x="22324" y="283"/>
                  <a:pt x="22309" y="283"/>
                </a:cubicBezTo>
                <a:cubicBezTo>
                  <a:pt x="22301" y="283"/>
                  <a:pt x="22292" y="282"/>
                  <a:pt x="22284" y="279"/>
                </a:cubicBezTo>
                <a:cubicBezTo>
                  <a:pt x="22256" y="269"/>
                  <a:pt x="22230" y="245"/>
                  <a:pt x="22216" y="236"/>
                </a:cubicBezTo>
                <a:cubicBezTo>
                  <a:pt x="22180" y="253"/>
                  <a:pt x="22151" y="285"/>
                  <a:pt x="22127" y="285"/>
                </a:cubicBezTo>
                <a:cubicBezTo>
                  <a:pt x="22122" y="285"/>
                  <a:pt x="22118" y="284"/>
                  <a:pt x="22113" y="280"/>
                </a:cubicBezTo>
                <a:cubicBezTo>
                  <a:pt x="22095" y="267"/>
                  <a:pt x="22078" y="262"/>
                  <a:pt x="22061" y="262"/>
                </a:cubicBezTo>
                <a:cubicBezTo>
                  <a:pt x="22018" y="262"/>
                  <a:pt x="21981" y="297"/>
                  <a:pt x="21940" y="297"/>
                </a:cubicBezTo>
                <a:cubicBezTo>
                  <a:pt x="21932" y="297"/>
                  <a:pt x="21923" y="295"/>
                  <a:pt x="21915" y="292"/>
                </a:cubicBezTo>
                <a:cubicBezTo>
                  <a:pt x="21913" y="361"/>
                  <a:pt x="21913" y="413"/>
                  <a:pt x="21912" y="472"/>
                </a:cubicBezTo>
                <a:cubicBezTo>
                  <a:pt x="21902" y="455"/>
                  <a:pt x="21896" y="451"/>
                  <a:pt x="21894" y="442"/>
                </a:cubicBezTo>
                <a:cubicBezTo>
                  <a:pt x="21887" y="398"/>
                  <a:pt x="21881" y="354"/>
                  <a:pt x="21874" y="307"/>
                </a:cubicBezTo>
                <a:cubicBezTo>
                  <a:pt x="21842" y="297"/>
                  <a:pt x="21811" y="294"/>
                  <a:pt x="21780" y="294"/>
                </a:cubicBezTo>
                <a:cubicBezTo>
                  <a:pt x="21724" y="294"/>
                  <a:pt x="21669" y="304"/>
                  <a:pt x="21611" y="304"/>
                </a:cubicBezTo>
                <a:cubicBezTo>
                  <a:pt x="21554" y="304"/>
                  <a:pt x="21495" y="295"/>
                  <a:pt x="21432" y="257"/>
                </a:cubicBezTo>
                <a:cubicBezTo>
                  <a:pt x="21428" y="292"/>
                  <a:pt x="21422" y="333"/>
                  <a:pt x="21413" y="392"/>
                </a:cubicBezTo>
                <a:cubicBezTo>
                  <a:pt x="21392" y="320"/>
                  <a:pt x="21384" y="288"/>
                  <a:pt x="21375" y="254"/>
                </a:cubicBezTo>
                <a:cubicBezTo>
                  <a:pt x="21362" y="254"/>
                  <a:pt x="21350" y="252"/>
                  <a:pt x="21338" y="252"/>
                </a:cubicBezTo>
                <a:cubicBezTo>
                  <a:pt x="21329" y="252"/>
                  <a:pt x="21321" y="253"/>
                  <a:pt x="21313" y="257"/>
                </a:cubicBezTo>
                <a:cubicBezTo>
                  <a:pt x="21300" y="264"/>
                  <a:pt x="21292" y="292"/>
                  <a:pt x="21291" y="298"/>
                </a:cubicBezTo>
                <a:cubicBezTo>
                  <a:pt x="21259" y="284"/>
                  <a:pt x="21231" y="261"/>
                  <a:pt x="21206" y="261"/>
                </a:cubicBezTo>
                <a:cubicBezTo>
                  <a:pt x="21204" y="261"/>
                  <a:pt x="21203" y="261"/>
                  <a:pt x="21201" y="261"/>
                </a:cubicBezTo>
                <a:cubicBezTo>
                  <a:pt x="21187" y="263"/>
                  <a:pt x="21173" y="263"/>
                  <a:pt x="21159" y="263"/>
                </a:cubicBezTo>
                <a:cubicBezTo>
                  <a:pt x="21122" y="263"/>
                  <a:pt x="21083" y="259"/>
                  <a:pt x="21045" y="259"/>
                </a:cubicBezTo>
                <a:cubicBezTo>
                  <a:pt x="20989" y="259"/>
                  <a:pt x="20933" y="267"/>
                  <a:pt x="20880" y="305"/>
                </a:cubicBezTo>
                <a:cubicBezTo>
                  <a:pt x="20864" y="294"/>
                  <a:pt x="20842" y="279"/>
                  <a:pt x="20814" y="258"/>
                </a:cubicBezTo>
                <a:lnTo>
                  <a:pt x="20814" y="258"/>
                </a:lnTo>
                <a:cubicBezTo>
                  <a:pt x="20814" y="330"/>
                  <a:pt x="20816" y="382"/>
                  <a:pt x="20816" y="438"/>
                </a:cubicBezTo>
                <a:cubicBezTo>
                  <a:pt x="20797" y="436"/>
                  <a:pt x="20783" y="436"/>
                  <a:pt x="20767" y="435"/>
                </a:cubicBezTo>
                <a:cubicBezTo>
                  <a:pt x="20758" y="379"/>
                  <a:pt x="20750" y="327"/>
                  <a:pt x="20741" y="277"/>
                </a:cubicBezTo>
                <a:cubicBezTo>
                  <a:pt x="20704" y="316"/>
                  <a:pt x="20673" y="348"/>
                  <a:pt x="20639" y="383"/>
                </a:cubicBezTo>
                <a:cubicBezTo>
                  <a:pt x="20630" y="342"/>
                  <a:pt x="20626" y="316"/>
                  <a:pt x="20620" y="291"/>
                </a:cubicBezTo>
                <a:cubicBezTo>
                  <a:pt x="20602" y="280"/>
                  <a:pt x="20583" y="276"/>
                  <a:pt x="20566" y="276"/>
                </a:cubicBezTo>
                <a:cubicBezTo>
                  <a:pt x="20508" y="276"/>
                  <a:pt x="20454" y="319"/>
                  <a:pt x="20396" y="319"/>
                </a:cubicBezTo>
                <a:cubicBezTo>
                  <a:pt x="20377" y="319"/>
                  <a:pt x="20358" y="314"/>
                  <a:pt x="20338" y="301"/>
                </a:cubicBezTo>
                <a:cubicBezTo>
                  <a:pt x="20302" y="335"/>
                  <a:pt x="20264" y="373"/>
                  <a:pt x="20230" y="407"/>
                </a:cubicBezTo>
                <a:cubicBezTo>
                  <a:pt x="20210" y="380"/>
                  <a:pt x="20198" y="366"/>
                  <a:pt x="20190" y="355"/>
                </a:cubicBezTo>
                <a:cubicBezTo>
                  <a:pt x="20179" y="395"/>
                  <a:pt x="20167" y="435"/>
                  <a:pt x="20152" y="482"/>
                </a:cubicBezTo>
                <a:cubicBezTo>
                  <a:pt x="20118" y="404"/>
                  <a:pt x="20092" y="348"/>
                  <a:pt x="20073" y="304"/>
                </a:cubicBezTo>
                <a:cubicBezTo>
                  <a:pt x="20040" y="347"/>
                  <a:pt x="20002" y="354"/>
                  <a:pt x="19964" y="354"/>
                </a:cubicBezTo>
                <a:cubicBezTo>
                  <a:pt x="19947" y="354"/>
                  <a:pt x="19931" y="353"/>
                  <a:pt x="19915" y="353"/>
                </a:cubicBezTo>
                <a:cubicBezTo>
                  <a:pt x="19891" y="353"/>
                  <a:pt x="19868" y="356"/>
                  <a:pt x="19848" y="370"/>
                </a:cubicBezTo>
                <a:cubicBezTo>
                  <a:pt x="19843" y="413"/>
                  <a:pt x="19840" y="444"/>
                  <a:pt x="19836" y="488"/>
                </a:cubicBezTo>
                <a:cubicBezTo>
                  <a:pt x="19779" y="439"/>
                  <a:pt x="19729" y="397"/>
                  <a:pt x="19705" y="376"/>
                </a:cubicBezTo>
                <a:cubicBezTo>
                  <a:pt x="19589" y="427"/>
                  <a:pt x="19495" y="467"/>
                  <a:pt x="19386" y="514"/>
                </a:cubicBezTo>
                <a:cubicBezTo>
                  <a:pt x="19381" y="530"/>
                  <a:pt x="19371" y="567"/>
                  <a:pt x="19359" y="604"/>
                </a:cubicBezTo>
                <a:cubicBezTo>
                  <a:pt x="19333" y="561"/>
                  <a:pt x="19312" y="529"/>
                  <a:pt x="19292" y="497"/>
                </a:cubicBezTo>
                <a:cubicBezTo>
                  <a:pt x="19267" y="534"/>
                  <a:pt x="19241" y="555"/>
                  <a:pt x="19214" y="555"/>
                </a:cubicBezTo>
                <a:cubicBezTo>
                  <a:pt x="19189" y="555"/>
                  <a:pt x="19163" y="537"/>
                  <a:pt x="19136" y="498"/>
                </a:cubicBezTo>
                <a:cubicBezTo>
                  <a:pt x="19122" y="519"/>
                  <a:pt x="19111" y="539"/>
                  <a:pt x="19097" y="560"/>
                </a:cubicBezTo>
                <a:cubicBezTo>
                  <a:pt x="19069" y="533"/>
                  <a:pt x="19047" y="514"/>
                  <a:pt x="19034" y="501"/>
                </a:cubicBezTo>
                <a:cubicBezTo>
                  <a:pt x="19000" y="523"/>
                  <a:pt x="18977" y="551"/>
                  <a:pt x="18950" y="554"/>
                </a:cubicBezTo>
                <a:cubicBezTo>
                  <a:pt x="18747" y="577"/>
                  <a:pt x="18538" y="530"/>
                  <a:pt x="18344" y="630"/>
                </a:cubicBezTo>
                <a:cubicBezTo>
                  <a:pt x="18300" y="654"/>
                  <a:pt x="18251" y="626"/>
                  <a:pt x="18204" y="678"/>
                </a:cubicBezTo>
                <a:cubicBezTo>
                  <a:pt x="18197" y="686"/>
                  <a:pt x="18188" y="689"/>
                  <a:pt x="18178" y="689"/>
                </a:cubicBezTo>
                <a:cubicBezTo>
                  <a:pt x="18143" y="689"/>
                  <a:pt x="18092" y="648"/>
                  <a:pt x="18051" y="644"/>
                </a:cubicBezTo>
                <a:cubicBezTo>
                  <a:pt x="18049" y="643"/>
                  <a:pt x="18047" y="643"/>
                  <a:pt x="18045" y="643"/>
                </a:cubicBezTo>
                <a:cubicBezTo>
                  <a:pt x="18019" y="643"/>
                  <a:pt x="17992" y="659"/>
                  <a:pt x="17972" y="683"/>
                </a:cubicBezTo>
                <a:cubicBezTo>
                  <a:pt x="17959" y="700"/>
                  <a:pt x="17946" y="706"/>
                  <a:pt x="17932" y="706"/>
                </a:cubicBezTo>
                <a:cubicBezTo>
                  <a:pt x="17900" y="706"/>
                  <a:pt x="17865" y="676"/>
                  <a:pt x="17833" y="676"/>
                </a:cubicBezTo>
                <a:cubicBezTo>
                  <a:pt x="17818" y="676"/>
                  <a:pt x="17803" y="683"/>
                  <a:pt x="17789" y="704"/>
                </a:cubicBezTo>
                <a:cubicBezTo>
                  <a:pt x="17789" y="704"/>
                  <a:pt x="17789" y="705"/>
                  <a:pt x="17788" y="705"/>
                </a:cubicBezTo>
                <a:cubicBezTo>
                  <a:pt x="17784" y="705"/>
                  <a:pt x="17771" y="687"/>
                  <a:pt x="17763" y="679"/>
                </a:cubicBezTo>
                <a:cubicBezTo>
                  <a:pt x="17756" y="672"/>
                  <a:pt x="17748" y="667"/>
                  <a:pt x="17741" y="661"/>
                </a:cubicBezTo>
                <a:cubicBezTo>
                  <a:pt x="17701" y="747"/>
                  <a:pt x="17672" y="851"/>
                  <a:pt x="17594" y="857"/>
                </a:cubicBezTo>
                <a:cubicBezTo>
                  <a:pt x="17600" y="794"/>
                  <a:pt x="17606" y="732"/>
                  <a:pt x="17614" y="645"/>
                </a:cubicBezTo>
                <a:lnTo>
                  <a:pt x="17614" y="645"/>
                </a:lnTo>
                <a:cubicBezTo>
                  <a:pt x="17581" y="683"/>
                  <a:pt x="17563" y="704"/>
                  <a:pt x="17547" y="723"/>
                </a:cubicBezTo>
                <a:cubicBezTo>
                  <a:pt x="17528" y="697"/>
                  <a:pt x="17516" y="679"/>
                  <a:pt x="17503" y="661"/>
                </a:cubicBezTo>
                <a:cubicBezTo>
                  <a:pt x="17485" y="698"/>
                  <a:pt x="17467" y="736"/>
                  <a:pt x="17444" y="786"/>
                </a:cubicBezTo>
                <a:cubicBezTo>
                  <a:pt x="17414" y="786"/>
                  <a:pt x="17380" y="788"/>
                  <a:pt x="17332" y="789"/>
                </a:cubicBezTo>
                <a:cubicBezTo>
                  <a:pt x="17327" y="819"/>
                  <a:pt x="17322" y="860"/>
                  <a:pt x="17308" y="936"/>
                </a:cubicBezTo>
                <a:cubicBezTo>
                  <a:pt x="17291" y="829"/>
                  <a:pt x="17282" y="778"/>
                  <a:pt x="17266" y="682"/>
                </a:cubicBezTo>
                <a:cubicBezTo>
                  <a:pt x="17238" y="789"/>
                  <a:pt x="17219" y="863"/>
                  <a:pt x="17198" y="935"/>
                </a:cubicBezTo>
                <a:cubicBezTo>
                  <a:pt x="17195" y="947"/>
                  <a:pt x="17182" y="947"/>
                  <a:pt x="17167" y="956"/>
                </a:cubicBezTo>
                <a:cubicBezTo>
                  <a:pt x="17142" y="917"/>
                  <a:pt x="17113" y="878"/>
                  <a:pt x="17086" y="839"/>
                </a:cubicBezTo>
                <a:cubicBezTo>
                  <a:pt x="17024" y="862"/>
                  <a:pt x="16971" y="955"/>
                  <a:pt x="16905" y="955"/>
                </a:cubicBezTo>
                <a:cubicBezTo>
                  <a:pt x="16873" y="955"/>
                  <a:pt x="16838" y="933"/>
                  <a:pt x="16796" y="872"/>
                </a:cubicBezTo>
                <a:cubicBezTo>
                  <a:pt x="16857" y="822"/>
                  <a:pt x="16861" y="730"/>
                  <a:pt x="16843" y="623"/>
                </a:cubicBezTo>
                <a:lnTo>
                  <a:pt x="16843" y="623"/>
                </a:lnTo>
                <a:cubicBezTo>
                  <a:pt x="16789" y="694"/>
                  <a:pt x="16736" y="764"/>
                  <a:pt x="16680" y="836"/>
                </a:cubicBezTo>
                <a:cubicBezTo>
                  <a:pt x="16680" y="854"/>
                  <a:pt x="16679" y="881"/>
                  <a:pt x="16677" y="917"/>
                </a:cubicBezTo>
                <a:cubicBezTo>
                  <a:pt x="16618" y="847"/>
                  <a:pt x="16585" y="694"/>
                  <a:pt x="16506" y="694"/>
                </a:cubicBezTo>
                <a:cubicBezTo>
                  <a:pt x="16499" y="694"/>
                  <a:pt x="16491" y="695"/>
                  <a:pt x="16483" y="698"/>
                </a:cubicBezTo>
                <a:cubicBezTo>
                  <a:pt x="16499" y="738"/>
                  <a:pt x="16509" y="761"/>
                  <a:pt x="16532" y="813"/>
                </a:cubicBezTo>
                <a:cubicBezTo>
                  <a:pt x="16483" y="799"/>
                  <a:pt x="16438" y="746"/>
                  <a:pt x="16402" y="746"/>
                </a:cubicBezTo>
                <a:cubicBezTo>
                  <a:pt x="16383" y="746"/>
                  <a:pt x="16367" y="759"/>
                  <a:pt x="16354" y="800"/>
                </a:cubicBezTo>
                <a:cubicBezTo>
                  <a:pt x="16337" y="779"/>
                  <a:pt x="16327" y="767"/>
                  <a:pt x="16314" y="753"/>
                </a:cubicBezTo>
                <a:cubicBezTo>
                  <a:pt x="16309" y="803"/>
                  <a:pt x="16306" y="835"/>
                  <a:pt x="16303" y="878"/>
                </a:cubicBezTo>
                <a:cubicBezTo>
                  <a:pt x="16286" y="828"/>
                  <a:pt x="16273" y="789"/>
                  <a:pt x="16255" y="742"/>
                </a:cubicBezTo>
                <a:cubicBezTo>
                  <a:pt x="16214" y="797"/>
                  <a:pt x="16170" y="825"/>
                  <a:pt x="16129" y="825"/>
                </a:cubicBezTo>
                <a:cubicBezTo>
                  <a:pt x="16102" y="825"/>
                  <a:pt x="16076" y="812"/>
                  <a:pt x="16053" y="785"/>
                </a:cubicBezTo>
                <a:cubicBezTo>
                  <a:pt x="16009" y="792"/>
                  <a:pt x="15976" y="811"/>
                  <a:pt x="15950" y="811"/>
                </a:cubicBezTo>
                <a:cubicBezTo>
                  <a:pt x="15940" y="811"/>
                  <a:pt x="15932" y="808"/>
                  <a:pt x="15924" y="801"/>
                </a:cubicBezTo>
                <a:cubicBezTo>
                  <a:pt x="15897" y="776"/>
                  <a:pt x="15873" y="762"/>
                  <a:pt x="15851" y="762"/>
                </a:cubicBezTo>
                <a:cubicBezTo>
                  <a:pt x="15829" y="762"/>
                  <a:pt x="15808" y="776"/>
                  <a:pt x="15787" y="807"/>
                </a:cubicBezTo>
                <a:cubicBezTo>
                  <a:pt x="15775" y="825"/>
                  <a:pt x="15763" y="832"/>
                  <a:pt x="15751" y="832"/>
                </a:cubicBezTo>
                <a:cubicBezTo>
                  <a:pt x="15722" y="832"/>
                  <a:pt x="15693" y="792"/>
                  <a:pt x="15661" y="769"/>
                </a:cubicBezTo>
                <a:cubicBezTo>
                  <a:pt x="15652" y="785"/>
                  <a:pt x="15644" y="807"/>
                  <a:pt x="15633" y="817"/>
                </a:cubicBezTo>
                <a:cubicBezTo>
                  <a:pt x="15613" y="832"/>
                  <a:pt x="15591" y="836"/>
                  <a:pt x="15569" y="836"/>
                </a:cubicBezTo>
                <a:cubicBezTo>
                  <a:pt x="15548" y="836"/>
                  <a:pt x="15526" y="832"/>
                  <a:pt x="15504" y="832"/>
                </a:cubicBezTo>
                <a:cubicBezTo>
                  <a:pt x="15471" y="832"/>
                  <a:pt x="15439" y="841"/>
                  <a:pt x="15412" y="884"/>
                </a:cubicBezTo>
                <a:cubicBezTo>
                  <a:pt x="15412" y="884"/>
                  <a:pt x="15412" y="884"/>
                  <a:pt x="15412" y="884"/>
                </a:cubicBezTo>
                <a:cubicBezTo>
                  <a:pt x="15410" y="884"/>
                  <a:pt x="15397" y="857"/>
                  <a:pt x="15388" y="845"/>
                </a:cubicBezTo>
                <a:cubicBezTo>
                  <a:pt x="15384" y="840"/>
                  <a:pt x="15379" y="837"/>
                  <a:pt x="15375" y="837"/>
                </a:cubicBezTo>
                <a:cubicBezTo>
                  <a:pt x="15356" y="837"/>
                  <a:pt x="15340" y="882"/>
                  <a:pt x="15322" y="882"/>
                </a:cubicBezTo>
                <a:cubicBezTo>
                  <a:pt x="15313" y="882"/>
                  <a:pt x="15303" y="872"/>
                  <a:pt x="15293" y="842"/>
                </a:cubicBezTo>
                <a:cubicBezTo>
                  <a:pt x="15253" y="861"/>
                  <a:pt x="15213" y="881"/>
                  <a:pt x="15175" y="900"/>
                </a:cubicBezTo>
                <a:cubicBezTo>
                  <a:pt x="15162" y="882"/>
                  <a:pt x="15150" y="866"/>
                  <a:pt x="15143" y="854"/>
                </a:cubicBezTo>
                <a:cubicBezTo>
                  <a:pt x="15125" y="876"/>
                  <a:pt x="15112" y="895"/>
                  <a:pt x="15099" y="911"/>
                </a:cubicBezTo>
                <a:cubicBezTo>
                  <a:pt x="15075" y="886"/>
                  <a:pt x="15057" y="867"/>
                  <a:pt x="15031" y="838"/>
                </a:cubicBezTo>
                <a:cubicBezTo>
                  <a:pt x="15010" y="895"/>
                  <a:pt x="14982" y="914"/>
                  <a:pt x="14952" y="914"/>
                </a:cubicBezTo>
                <a:cubicBezTo>
                  <a:pt x="14923" y="914"/>
                  <a:pt x="14892" y="897"/>
                  <a:pt x="14862" y="876"/>
                </a:cubicBezTo>
                <a:cubicBezTo>
                  <a:pt x="14857" y="928"/>
                  <a:pt x="14853" y="981"/>
                  <a:pt x="14845" y="1064"/>
                </a:cubicBezTo>
                <a:cubicBezTo>
                  <a:pt x="14801" y="972"/>
                  <a:pt x="14772" y="911"/>
                  <a:pt x="14740" y="842"/>
                </a:cubicBezTo>
                <a:cubicBezTo>
                  <a:pt x="14703" y="898"/>
                  <a:pt x="14665" y="923"/>
                  <a:pt x="14625" y="923"/>
                </a:cubicBezTo>
                <a:cubicBezTo>
                  <a:pt x="14588" y="923"/>
                  <a:pt x="14550" y="901"/>
                  <a:pt x="14512" y="860"/>
                </a:cubicBezTo>
                <a:cubicBezTo>
                  <a:pt x="14489" y="889"/>
                  <a:pt x="14470" y="913"/>
                  <a:pt x="14456" y="935"/>
                </a:cubicBezTo>
                <a:cubicBezTo>
                  <a:pt x="14431" y="903"/>
                  <a:pt x="14414" y="881"/>
                  <a:pt x="14395" y="856"/>
                </a:cubicBezTo>
                <a:cubicBezTo>
                  <a:pt x="14350" y="919"/>
                  <a:pt x="14308" y="976"/>
                  <a:pt x="14270" y="1028"/>
                </a:cubicBezTo>
                <a:cubicBezTo>
                  <a:pt x="14248" y="976"/>
                  <a:pt x="14226" y="925"/>
                  <a:pt x="14201" y="869"/>
                </a:cubicBezTo>
                <a:cubicBezTo>
                  <a:pt x="14190" y="875"/>
                  <a:pt x="14177" y="877"/>
                  <a:pt x="14165" y="877"/>
                </a:cubicBezTo>
                <a:cubicBezTo>
                  <a:pt x="14158" y="877"/>
                  <a:pt x="14151" y="876"/>
                  <a:pt x="14144" y="876"/>
                </a:cubicBezTo>
                <a:cubicBezTo>
                  <a:pt x="14118" y="876"/>
                  <a:pt x="14094" y="882"/>
                  <a:pt x="14080" y="936"/>
                </a:cubicBezTo>
                <a:cubicBezTo>
                  <a:pt x="14057" y="889"/>
                  <a:pt x="14032" y="878"/>
                  <a:pt x="14008" y="878"/>
                </a:cubicBezTo>
                <a:cubicBezTo>
                  <a:pt x="13987" y="878"/>
                  <a:pt x="13967" y="887"/>
                  <a:pt x="13947" y="887"/>
                </a:cubicBezTo>
                <a:cubicBezTo>
                  <a:pt x="13940" y="887"/>
                  <a:pt x="13934" y="886"/>
                  <a:pt x="13927" y="884"/>
                </a:cubicBezTo>
                <a:cubicBezTo>
                  <a:pt x="13902" y="932"/>
                  <a:pt x="13880" y="973"/>
                  <a:pt x="13857" y="1019"/>
                </a:cubicBezTo>
                <a:cubicBezTo>
                  <a:pt x="13810" y="956"/>
                  <a:pt x="13771" y="906"/>
                  <a:pt x="13738" y="860"/>
                </a:cubicBezTo>
                <a:cubicBezTo>
                  <a:pt x="13733" y="963"/>
                  <a:pt x="13654" y="966"/>
                  <a:pt x="13636" y="1066"/>
                </a:cubicBezTo>
                <a:cubicBezTo>
                  <a:pt x="13591" y="1067"/>
                  <a:pt x="13551" y="1069"/>
                  <a:pt x="13508" y="1070"/>
                </a:cubicBezTo>
                <a:cubicBezTo>
                  <a:pt x="13498" y="1106"/>
                  <a:pt x="13488" y="1144"/>
                  <a:pt x="13479" y="1178"/>
                </a:cubicBezTo>
                <a:cubicBezTo>
                  <a:pt x="13489" y="1188"/>
                  <a:pt x="13498" y="1201"/>
                  <a:pt x="13508" y="1215"/>
                </a:cubicBezTo>
                <a:cubicBezTo>
                  <a:pt x="13505" y="1220"/>
                  <a:pt x="13502" y="1226"/>
                  <a:pt x="13499" y="1232"/>
                </a:cubicBezTo>
                <a:cubicBezTo>
                  <a:pt x="13490" y="1217"/>
                  <a:pt x="13483" y="1201"/>
                  <a:pt x="13474" y="1187"/>
                </a:cubicBezTo>
                <a:cubicBezTo>
                  <a:pt x="13476" y="1184"/>
                  <a:pt x="13477" y="1179"/>
                  <a:pt x="13479" y="1179"/>
                </a:cubicBezTo>
                <a:cubicBezTo>
                  <a:pt x="13395" y="1145"/>
                  <a:pt x="13470" y="1076"/>
                  <a:pt x="13446" y="1048"/>
                </a:cubicBezTo>
                <a:cubicBezTo>
                  <a:pt x="13436" y="1014"/>
                  <a:pt x="13426" y="982"/>
                  <a:pt x="13415" y="950"/>
                </a:cubicBezTo>
                <a:cubicBezTo>
                  <a:pt x="13404" y="941"/>
                  <a:pt x="13390" y="932"/>
                  <a:pt x="13379" y="923"/>
                </a:cubicBezTo>
                <a:cubicBezTo>
                  <a:pt x="13373" y="981"/>
                  <a:pt x="13368" y="1038"/>
                  <a:pt x="13364" y="1081"/>
                </a:cubicBezTo>
                <a:cubicBezTo>
                  <a:pt x="13312" y="1050"/>
                  <a:pt x="13274" y="1026"/>
                  <a:pt x="13215" y="991"/>
                </a:cubicBezTo>
                <a:lnTo>
                  <a:pt x="13215" y="991"/>
                </a:lnTo>
                <a:cubicBezTo>
                  <a:pt x="13258" y="1160"/>
                  <a:pt x="13177" y="1123"/>
                  <a:pt x="13155" y="1181"/>
                </a:cubicBezTo>
                <a:cubicBezTo>
                  <a:pt x="13137" y="1162"/>
                  <a:pt x="13120" y="1144"/>
                  <a:pt x="13099" y="1123"/>
                </a:cubicBezTo>
                <a:cubicBezTo>
                  <a:pt x="13071" y="1182"/>
                  <a:pt x="13049" y="1237"/>
                  <a:pt x="13024" y="1288"/>
                </a:cubicBezTo>
                <a:cubicBezTo>
                  <a:pt x="13020" y="1295"/>
                  <a:pt x="13011" y="1293"/>
                  <a:pt x="13004" y="1294"/>
                </a:cubicBezTo>
                <a:cubicBezTo>
                  <a:pt x="12995" y="1240"/>
                  <a:pt x="12986" y="1188"/>
                  <a:pt x="12974" y="1120"/>
                </a:cubicBezTo>
                <a:cubicBezTo>
                  <a:pt x="12933" y="1163"/>
                  <a:pt x="12902" y="1194"/>
                  <a:pt x="12889" y="1207"/>
                </a:cubicBezTo>
                <a:cubicBezTo>
                  <a:pt x="12867" y="1281"/>
                  <a:pt x="12853" y="1326"/>
                  <a:pt x="12834" y="1385"/>
                </a:cubicBezTo>
                <a:cubicBezTo>
                  <a:pt x="12805" y="1310"/>
                  <a:pt x="12784" y="1257"/>
                  <a:pt x="12762" y="1204"/>
                </a:cubicBezTo>
                <a:cubicBezTo>
                  <a:pt x="12753" y="1223"/>
                  <a:pt x="12745" y="1241"/>
                  <a:pt x="12733" y="1265"/>
                </a:cubicBezTo>
                <a:cubicBezTo>
                  <a:pt x="12706" y="1209"/>
                  <a:pt x="12683" y="1154"/>
                  <a:pt x="12658" y="1101"/>
                </a:cubicBezTo>
                <a:cubicBezTo>
                  <a:pt x="12642" y="1138"/>
                  <a:pt x="12627" y="1172"/>
                  <a:pt x="12611" y="1207"/>
                </a:cubicBezTo>
                <a:cubicBezTo>
                  <a:pt x="12587" y="1172"/>
                  <a:pt x="12564" y="1135"/>
                  <a:pt x="12546" y="1109"/>
                </a:cubicBezTo>
                <a:cubicBezTo>
                  <a:pt x="12528" y="1148"/>
                  <a:pt x="12512" y="1187"/>
                  <a:pt x="12486" y="1250"/>
                </a:cubicBezTo>
                <a:cubicBezTo>
                  <a:pt x="12471" y="1156"/>
                  <a:pt x="12462" y="1104"/>
                  <a:pt x="12452" y="1041"/>
                </a:cubicBezTo>
                <a:cubicBezTo>
                  <a:pt x="12431" y="1048"/>
                  <a:pt x="12415" y="1056"/>
                  <a:pt x="12396" y="1063"/>
                </a:cubicBezTo>
                <a:cubicBezTo>
                  <a:pt x="12414" y="1094"/>
                  <a:pt x="12424" y="1113"/>
                  <a:pt x="12442" y="1144"/>
                </a:cubicBezTo>
                <a:cubicBezTo>
                  <a:pt x="12408" y="1154"/>
                  <a:pt x="12381" y="1163"/>
                  <a:pt x="12355" y="1172"/>
                </a:cubicBezTo>
                <a:cubicBezTo>
                  <a:pt x="12352" y="1210"/>
                  <a:pt x="12349" y="1242"/>
                  <a:pt x="12346" y="1273"/>
                </a:cubicBezTo>
                <a:cubicBezTo>
                  <a:pt x="12316" y="1275"/>
                  <a:pt x="12291" y="1275"/>
                  <a:pt x="12265" y="1276"/>
                </a:cubicBezTo>
                <a:cubicBezTo>
                  <a:pt x="12255" y="1315"/>
                  <a:pt x="12243" y="1351"/>
                  <a:pt x="12230" y="1394"/>
                </a:cubicBezTo>
                <a:cubicBezTo>
                  <a:pt x="12206" y="1354"/>
                  <a:pt x="12191" y="1329"/>
                  <a:pt x="12178" y="1307"/>
                </a:cubicBezTo>
                <a:cubicBezTo>
                  <a:pt x="12187" y="1284"/>
                  <a:pt x="12193" y="1265"/>
                  <a:pt x="12200" y="1244"/>
                </a:cubicBezTo>
                <a:cubicBezTo>
                  <a:pt x="12178" y="1229"/>
                  <a:pt x="12160" y="1217"/>
                  <a:pt x="12143" y="1204"/>
                </a:cubicBezTo>
                <a:cubicBezTo>
                  <a:pt x="12121" y="1160"/>
                  <a:pt x="12148" y="1051"/>
                  <a:pt x="12100" y="1051"/>
                </a:cubicBezTo>
                <a:cubicBezTo>
                  <a:pt x="12097" y="1051"/>
                  <a:pt x="12093" y="1052"/>
                  <a:pt x="12090" y="1053"/>
                </a:cubicBezTo>
                <a:cubicBezTo>
                  <a:pt x="12038" y="1088"/>
                  <a:pt x="12110" y="1213"/>
                  <a:pt x="12047" y="1226"/>
                </a:cubicBezTo>
                <a:cubicBezTo>
                  <a:pt x="12059" y="1329"/>
                  <a:pt x="12043" y="1393"/>
                  <a:pt x="11969" y="1401"/>
                </a:cubicBezTo>
                <a:cubicBezTo>
                  <a:pt x="11988" y="1332"/>
                  <a:pt x="12003" y="1279"/>
                  <a:pt x="12018" y="1228"/>
                </a:cubicBezTo>
                <a:cubicBezTo>
                  <a:pt x="11960" y="1173"/>
                  <a:pt x="11903" y="1117"/>
                  <a:pt x="11846" y="1063"/>
                </a:cubicBezTo>
                <a:cubicBezTo>
                  <a:pt x="11828" y="1085"/>
                  <a:pt x="11809" y="1109"/>
                  <a:pt x="11790" y="1132"/>
                </a:cubicBezTo>
                <a:cubicBezTo>
                  <a:pt x="11760" y="1089"/>
                  <a:pt x="11732" y="1051"/>
                  <a:pt x="11696" y="1000"/>
                </a:cubicBezTo>
                <a:cubicBezTo>
                  <a:pt x="11685" y="1092"/>
                  <a:pt x="11676" y="1165"/>
                  <a:pt x="11668" y="1238"/>
                </a:cubicBezTo>
                <a:cubicBezTo>
                  <a:pt x="11648" y="1191"/>
                  <a:pt x="11625" y="1183"/>
                  <a:pt x="11602" y="1183"/>
                </a:cubicBezTo>
                <a:cubicBezTo>
                  <a:pt x="11589" y="1183"/>
                  <a:pt x="11575" y="1185"/>
                  <a:pt x="11562" y="1185"/>
                </a:cubicBezTo>
                <a:cubicBezTo>
                  <a:pt x="11560" y="1185"/>
                  <a:pt x="11558" y="1185"/>
                  <a:pt x="11556" y="1185"/>
                </a:cubicBezTo>
                <a:cubicBezTo>
                  <a:pt x="11548" y="1265"/>
                  <a:pt x="11541" y="1344"/>
                  <a:pt x="11529" y="1453"/>
                </a:cubicBezTo>
                <a:cubicBezTo>
                  <a:pt x="11488" y="1393"/>
                  <a:pt x="11466" y="1347"/>
                  <a:pt x="11440" y="1323"/>
                </a:cubicBezTo>
                <a:cubicBezTo>
                  <a:pt x="11415" y="1300"/>
                  <a:pt x="11384" y="1298"/>
                  <a:pt x="11356" y="1288"/>
                </a:cubicBezTo>
                <a:cubicBezTo>
                  <a:pt x="11349" y="1242"/>
                  <a:pt x="11342" y="1200"/>
                  <a:pt x="11342" y="1200"/>
                </a:cubicBezTo>
                <a:lnTo>
                  <a:pt x="11342" y="1200"/>
                </a:lnTo>
                <a:cubicBezTo>
                  <a:pt x="11342" y="1200"/>
                  <a:pt x="11342" y="1200"/>
                  <a:pt x="11342" y="1200"/>
                </a:cubicBezTo>
                <a:cubicBezTo>
                  <a:pt x="11342" y="1200"/>
                  <a:pt x="11342" y="1200"/>
                  <a:pt x="11342" y="1200"/>
                </a:cubicBezTo>
                <a:lnTo>
                  <a:pt x="11342" y="1200"/>
                </a:lnTo>
                <a:cubicBezTo>
                  <a:pt x="11342" y="1200"/>
                  <a:pt x="11342" y="1200"/>
                  <a:pt x="11342" y="1200"/>
                </a:cubicBezTo>
                <a:lnTo>
                  <a:pt x="11342" y="1200"/>
                </a:lnTo>
                <a:cubicBezTo>
                  <a:pt x="11291" y="1104"/>
                  <a:pt x="11257" y="1041"/>
                  <a:pt x="11226" y="982"/>
                </a:cubicBezTo>
                <a:cubicBezTo>
                  <a:pt x="11167" y="970"/>
                  <a:pt x="11112" y="959"/>
                  <a:pt x="11053" y="945"/>
                </a:cubicBezTo>
                <a:lnTo>
                  <a:pt x="11053" y="1110"/>
                </a:lnTo>
                <a:cubicBezTo>
                  <a:pt x="10988" y="1042"/>
                  <a:pt x="10932" y="985"/>
                  <a:pt x="10876" y="928"/>
                </a:cubicBezTo>
                <a:cubicBezTo>
                  <a:pt x="10867" y="950"/>
                  <a:pt x="10854" y="967"/>
                  <a:pt x="10850" y="991"/>
                </a:cubicBezTo>
                <a:cubicBezTo>
                  <a:pt x="10838" y="1054"/>
                  <a:pt x="10832" y="1120"/>
                  <a:pt x="10822" y="1184"/>
                </a:cubicBezTo>
                <a:cubicBezTo>
                  <a:pt x="10820" y="1192"/>
                  <a:pt x="10810" y="1192"/>
                  <a:pt x="10803" y="1197"/>
                </a:cubicBezTo>
                <a:cubicBezTo>
                  <a:pt x="10792" y="1162"/>
                  <a:pt x="10783" y="1128"/>
                  <a:pt x="10775" y="1094"/>
                </a:cubicBezTo>
                <a:cubicBezTo>
                  <a:pt x="10726" y="1100"/>
                  <a:pt x="10711" y="1153"/>
                  <a:pt x="10704" y="1231"/>
                </a:cubicBezTo>
                <a:cubicBezTo>
                  <a:pt x="10703" y="1251"/>
                  <a:pt x="10673" y="1257"/>
                  <a:pt x="10657" y="1269"/>
                </a:cubicBezTo>
                <a:cubicBezTo>
                  <a:pt x="10660" y="1200"/>
                  <a:pt x="10663" y="1150"/>
                  <a:pt x="10666" y="1100"/>
                </a:cubicBezTo>
                <a:cubicBezTo>
                  <a:pt x="10638" y="1088"/>
                  <a:pt x="10610" y="1076"/>
                  <a:pt x="10598" y="1072"/>
                </a:cubicBezTo>
                <a:cubicBezTo>
                  <a:pt x="10565" y="1081"/>
                  <a:pt x="10538" y="1100"/>
                  <a:pt x="10514" y="1100"/>
                </a:cubicBezTo>
                <a:cubicBezTo>
                  <a:pt x="10507" y="1100"/>
                  <a:pt x="10501" y="1098"/>
                  <a:pt x="10495" y="1095"/>
                </a:cubicBezTo>
                <a:cubicBezTo>
                  <a:pt x="10458" y="1079"/>
                  <a:pt x="10424" y="1029"/>
                  <a:pt x="10389" y="997"/>
                </a:cubicBezTo>
                <a:cubicBezTo>
                  <a:pt x="10388" y="996"/>
                  <a:pt x="10386" y="995"/>
                  <a:pt x="10385" y="995"/>
                </a:cubicBezTo>
                <a:cubicBezTo>
                  <a:pt x="10378" y="995"/>
                  <a:pt x="10370" y="1005"/>
                  <a:pt x="10361" y="1007"/>
                </a:cubicBezTo>
                <a:cubicBezTo>
                  <a:pt x="10358" y="1041"/>
                  <a:pt x="10355" y="1073"/>
                  <a:pt x="10351" y="1107"/>
                </a:cubicBezTo>
                <a:cubicBezTo>
                  <a:pt x="10333" y="1089"/>
                  <a:pt x="10314" y="1058"/>
                  <a:pt x="10300" y="1058"/>
                </a:cubicBezTo>
                <a:cubicBezTo>
                  <a:pt x="10300" y="1058"/>
                  <a:pt x="10299" y="1058"/>
                  <a:pt x="10298" y="1059"/>
                </a:cubicBezTo>
                <a:cubicBezTo>
                  <a:pt x="10221" y="1087"/>
                  <a:pt x="10148" y="1123"/>
                  <a:pt x="10074" y="1156"/>
                </a:cubicBezTo>
                <a:cubicBezTo>
                  <a:pt x="10045" y="1142"/>
                  <a:pt x="10013" y="1126"/>
                  <a:pt x="9955" y="1100"/>
                </a:cubicBezTo>
                <a:cubicBezTo>
                  <a:pt x="9949" y="1142"/>
                  <a:pt x="9942" y="1194"/>
                  <a:pt x="9936" y="1240"/>
                </a:cubicBezTo>
                <a:cubicBezTo>
                  <a:pt x="9911" y="1209"/>
                  <a:pt x="9899" y="1192"/>
                  <a:pt x="9885" y="1176"/>
                </a:cubicBezTo>
                <a:cubicBezTo>
                  <a:pt x="9861" y="1203"/>
                  <a:pt x="9837" y="1226"/>
                  <a:pt x="9817" y="1247"/>
                </a:cubicBezTo>
                <a:cubicBezTo>
                  <a:pt x="9795" y="1219"/>
                  <a:pt x="9777" y="1198"/>
                  <a:pt x="9752" y="1167"/>
                </a:cubicBezTo>
                <a:cubicBezTo>
                  <a:pt x="9739" y="1195"/>
                  <a:pt x="9729" y="1223"/>
                  <a:pt x="9715" y="1244"/>
                </a:cubicBezTo>
                <a:cubicBezTo>
                  <a:pt x="9701" y="1269"/>
                  <a:pt x="9681" y="1290"/>
                  <a:pt x="9661" y="1316"/>
                </a:cubicBezTo>
                <a:cubicBezTo>
                  <a:pt x="9646" y="1266"/>
                  <a:pt x="9637" y="1234"/>
                  <a:pt x="9629" y="1203"/>
                </a:cubicBezTo>
                <a:cubicBezTo>
                  <a:pt x="9571" y="1204"/>
                  <a:pt x="9514" y="1206"/>
                  <a:pt x="9459" y="1207"/>
                </a:cubicBezTo>
                <a:cubicBezTo>
                  <a:pt x="9458" y="1247"/>
                  <a:pt x="9458" y="1273"/>
                  <a:pt x="9456" y="1295"/>
                </a:cubicBezTo>
                <a:cubicBezTo>
                  <a:pt x="9390" y="1257"/>
                  <a:pt x="9325" y="1222"/>
                  <a:pt x="9265" y="1188"/>
                </a:cubicBezTo>
                <a:cubicBezTo>
                  <a:pt x="9232" y="1240"/>
                  <a:pt x="9220" y="1324"/>
                  <a:pt x="9176" y="1324"/>
                </a:cubicBezTo>
                <a:cubicBezTo>
                  <a:pt x="9172" y="1324"/>
                  <a:pt x="9166" y="1323"/>
                  <a:pt x="9161" y="1320"/>
                </a:cubicBezTo>
                <a:cubicBezTo>
                  <a:pt x="9158" y="1338"/>
                  <a:pt x="9152" y="1354"/>
                  <a:pt x="9146" y="1369"/>
                </a:cubicBezTo>
                <a:cubicBezTo>
                  <a:pt x="9142" y="1363"/>
                  <a:pt x="9139" y="1357"/>
                  <a:pt x="9134" y="1351"/>
                </a:cubicBezTo>
                <a:cubicBezTo>
                  <a:pt x="9142" y="1338"/>
                  <a:pt x="9149" y="1325"/>
                  <a:pt x="9156" y="1312"/>
                </a:cubicBezTo>
                <a:cubicBezTo>
                  <a:pt x="9157" y="1313"/>
                  <a:pt x="9158" y="1314"/>
                  <a:pt x="9158" y="1315"/>
                </a:cubicBezTo>
                <a:lnTo>
                  <a:pt x="9158" y="1315"/>
                </a:lnTo>
                <a:cubicBezTo>
                  <a:pt x="9142" y="1279"/>
                  <a:pt x="9126" y="1244"/>
                  <a:pt x="9112" y="1212"/>
                </a:cubicBezTo>
                <a:cubicBezTo>
                  <a:pt x="9084" y="1241"/>
                  <a:pt x="9061" y="1269"/>
                  <a:pt x="9036" y="1295"/>
                </a:cubicBezTo>
                <a:cubicBezTo>
                  <a:pt x="9040" y="1342"/>
                  <a:pt x="9043" y="1388"/>
                  <a:pt x="9059" y="1433"/>
                </a:cubicBezTo>
                <a:lnTo>
                  <a:pt x="9059" y="1433"/>
                </a:lnTo>
                <a:cubicBezTo>
                  <a:pt x="9059" y="1433"/>
                  <a:pt x="9059" y="1433"/>
                  <a:pt x="9059" y="1433"/>
                </a:cubicBezTo>
                <a:cubicBezTo>
                  <a:pt x="9060" y="1433"/>
                  <a:pt x="9060" y="1433"/>
                  <a:pt x="9059" y="1434"/>
                </a:cubicBezTo>
                <a:cubicBezTo>
                  <a:pt x="9075" y="1468"/>
                  <a:pt x="9080" y="1504"/>
                  <a:pt x="9086" y="1540"/>
                </a:cubicBezTo>
                <a:cubicBezTo>
                  <a:pt x="9078" y="1541"/>
                  <a:pt x="9072" y="1543"/>
                  <a:pt x="9066" y="1546"/>
                </a:cubicBezTo>
                <a:cubicBezTo>
                  <a:pt x="9059" y="1510"/>
                  <a:pt x="9052" y="1475"/>
                  <a:pt x="9045" y="1439"/>
                </a:cubicBezTo>
                <a:lnTo>
                  <a:pt x="9045" y="1439"/>
                </a:lnTo>
                <a:cubicBezTo>
                  <a:pt x="9042" y="1440"/>
                  <a:pt x="9038" y="1441"/>
                  <a:pt x="9035" y="1441"/>
                </a:cubicBezTo>
                <a:cubicBezTo>
                  <a:pt x="8987" y="1441"/>
                  <a:pt x="8964" y="1356"/>
                  <a:pt x="8928" y="1331"/>
                </a:cubicBezTo>
                <a:cubicBezTo>
                  <a:pt x="8922" y="1369"/>
                  <a:pt x="8916" y="1407"/>
                  <a:pt x="8905" y="1478"/>
                </a:cubicBezTo>
                <a:cubicBezTo>
                  <a:pt x="8877" y="1415"/>
                  <a:pt x="8859" y="1376"/>
                  <a:pt x="8843" y="1338"/>
                </a:cubicBezTo>
                <a:cubicBezTo>
                  <a:pt x="8816" y="1387"/>
                  <a:pt x="8759" y="1393"/>
                  <a:pt x="8765" y="1529"/>
                </a:cubicBezTo>
                <a:cubicBezTo>
                  <a:pt x="8737" y="1471"/>
                  <a:pt x="8716" y="1426"/>
                  <a:pt x="8690" y="1373"/>
                </a:cubicBezTo>
                <a:cubicBezTo>
                  <a:pt x="8684" y="1426"/>
                  <a:pt x="8681" y="1459"/>
                  <a:pt x="8678" y="1482"/>
                </a:cubicBezTo>
                <a:cubicBezTo>
                  <a:pt x="8650" y="1473"/>
                  <a:pt x="8624" y="1465"/>
                  <a:pt x="8582" y="1453"/>
                </a:cubicBezTo>
                <a:lnTo>
                  <a:pt x="8582" y="1453"/>
                </a:lnTo>
                <a:cubicBezTo>
                  <a:pt x="8607" y="1498"/>
                  <a:pt x="8618" y="1518"/>
                  <a:pt x="8630" y="1540"/>
                </a:cubicBezTo>
                <a:cubicBezTo>
                  <a:pt x="8610" y="1554"/>
                  <a:pt x="8593" y="1568"/>
                  <a:pt x="8577" y="1581"/>
                </a:cubicBezTo>
                <a:cubicBezTo>
                  <a:pt x="8577" y="1632"/>
                  <a:pt x="8577" y="1684"/>
                  <a:pt x="8577" y="1740"/>
                </a:cubicBezTo>
                <a:cubicBezTo>
                  <a:pt x="8553" y="1731"/>
                  <a:pt x="8540" y="1725"/>
                  <a:pt x="8515" y="1715"/>
                </a:cubicBezTo>
                <a:cubicBezTo>
                  <a:pt x="8524" y="1666"/>
                  <a:pt x="8529" y="1628"/>
                  <a:pt x="8537" y="1588"/>
                </a:cubicBezTo>
                <a:cubicBezTo>
                  <a:pt x="8495" y="1533"/>
                  <a:pt x="8466" y="1506"/>
                  <a:pt x="8447" y="1506"/>
                </a:cubicBezTo>
                <a:cubicBezTo>
                  <a:pt x="8434" y="1506"/>
                  <a:pt x="8425" y="1518"/>
                  <a:pt x="8419" y="1541"/>
                </a:cubicBezTo>
                <a:cubicBezTo>
                  <a:pt x="8429" y="1560"/>
                  <a:pt x="8440" y="1579"/>
                  <a:pt x="8447" y="1594"/>
                </a:cubicBezTo>
                <a:cubicBezTo>
                  <a:pt x="8435" y="1625"/>
                  <a:pt x="8425" y="1654"/>
                  <a:pt x="8418" y="1674"/>
                </a:cubicBezTo>
                <a:cubicBezTo>
                  <a:pt x="8381" y="1632"/>
                  <a:pt x="8347" y="1596"/>
                  <a:pt x="8316" y="1562"/>
                </a:cubicBezTo>
                <a:cubicBezTo>
                  <a:pt x="8306" y="1587"/>
                  <a:pt x="8300" y="1593"/>
                  <a:pt x="8300" y="1600"/>
                </a:cubicBezTo>
                <a:cubicBezTo>
                  <a:pt x="8301" y="1624"/>
                  <a:pt x="8304" y="1649"/>
                  <a:pt x="8331" y="1693"/>
                </a:cubicBezTo>
                <a:lnTo>
                  <a:pt x="8331" y="1693"/>
                </a:lnTo>
                <a:cubicBezTo>
                  <a:pt x="8337" y="1689"/>
                  <a:pt x="8343" y="1686"/>
                  <a:pt x="8349" y="1684"/>
                </a:cubicBezTo>
                <a:cubicBezTo>
                  <a:pt x="8349" y="1684"/>
                  <a:pt x="8349" y="1684"/>
                  <a:pt x="8349" y="1684"/>
                </a:cubicBezTo>
                <a:lnTo>
                  <a:pt x="8349" y="1684"/>
                </a:lnTo>
                <a:cubicBezTo>
                  <a:pt x="8353" y="1684"/>
                  <a:pt x="8361" y="1705"/>
                  <a:pt x="8346" y="1715"/>
                </a:cubicBezTo>
                <a:cubicBezTo>
                  <a:pt x="8346" y="1720"/>
                  <a:pt x="8344" y="1722"/>
                  <a:pt x="8340" y="1722"/>
                </a:cubicBezTo>
                <a:cubicBezTo>
                  <a:pt x="8333" y="1722"/>
                  <a:pt x="8321" y="1716"/>
                  <a:pt x="8309" y="1710"/>
                </a:cubicBezTo>
                <a:cubicBezTo>
                  <a:pt x="8314" y="1707"/>
                  <a:pt x="8318" y="1703"/>
                  <a:pt x="8323" y="1699"/>
                </a:cubicBezTo>
                <a:lnTo>
                  <a:pt x="8323" y="1699"/>
                </a:lnTo>
                <a:cubicBezTo>
                  <a:pt x="8330" y="1705"/>
                  <a:pt x="8338" y="1710"/>
                  <a:pt x="8346" y="1715"/>
                </a:cubicBezTo>
                <a:cubicBezTo>
                  <a:pt x="8340" y="1707"/>
                  <a:pt x="8335" y="1700"/>
                  <a:pt x="8331" y="1693"/>
                </a:cubicBezTo>
                <a:lnTo>
                  <a:pt x="8331" y="1693"/>
                </a:lnTo>
                <a:cubicBezTo>
                  <a:pt x="8328" y="1695"/>
                  <a:pt x="8326" y="1697"/>
                  <a:pt x="8323" y="1699"/>
                </a:cubicBezTo>
                <a:lnTo>
                  <a:pt x="8323" y="1699"/>
                </a:lnTo>
                <a:cubicBezTo>
                  <a:pt x="8265" y="1652"/>
                  <a:pt x="8228" y="1565"/>
                  <a:pt x="8190" y="1565"/>
                </a:cubicBezTo>
                <a:cubicBezTo>
                  <a:pt x="8177" y="1565"/>
                  <a:pt x="8164" y="1575"/>
                  <a:pt x="8150" y="1599"/>
                </a:cubicBezTo>
                <a:cubicBezTo>
                  <a:pt x="8148" y="1628"/>
                  <a:pt x="8148" y="1654"/>
                  <a:pt x="8147" y="1725"/>
                </a:cubicBezTo>
                <a:cubicBezTo>
                  <a:pt x="8118" y="1651"/>
                  <a:pt x="8098" y="1606"/>
                  <a:pt x="8081" y="1562"/>
                </a:cubicBezTo>
                <a:cubicBezTo>
                  <a:pt x="8013" y="1584"/>
                  <a:pt x="7959" y="1601"/>
                  <a:pt x="7887" y="1624"/>
                </a:cubicBezTo>
                <a:cubicBezTo>
                  <a:pt x="7869" y="1609"/>
                  <a:pt x="7852" y="1602"/>
                  <a:pt x="7837" y="1602"/>
                </a:cubicBezTo>
                <a:cubicBezTo>
                  <a:pt x="7805" y="1602"/>
                  <a:pt x="7779" y="1634"/>
                  <a:pt x="7760" y="1699"/>
                </a:cubicBezTo>
                <a:cubicBezTo>
                  <a:pt x="7757" y="1706"/>
                  <a:pt x="7767" y="1729"/>
                  <a:pt x="7772" y="1747"/>
                </a:cubicBezTo>
                <a:cubicBezTo>
                  <a:pt x="7785" y="1734"/>
                  <a:pt x="7798" y="1721"/>
                  <a:pt x="7819" y="1700"/>
                </a:cubicBezTo>
                <a:cubicBezTo>
                  <a:pt x="7822" y="1744"/>
                  <a:pt x="7823" y="1777"/>
                  <a:pt x="7823" y="1804"/>
                </a:cubicBezTo>
                <a:cubicBezTo>
                  <a:pt x="7782" y="1806"/>
                  <a:pt x="7748" y="1806"/>
                  <a:pt x="7716" y="1807"/>
                </a:cubicBezTo>
                <a:cubicBezTo>
                  <a:pt x="7704" y="1768"/>
                  <a:pt x="7695" y="1735"/>
                  <a:pt x="7686" y="1700"/>
                </a:cubicBezTo>
                <a:cubicBezTo>
                  <a:pt x="7675" y="1722"/>
                  <a:pt x="7666" y="1741"/>
                  <a:pt x="7656" y="1759"/>
                </a:cubicBezTo>
                <a:cubicBezTo>
                  <a:pt x="7600" y="1576"/>
                  <a:pt x="7501" y="1606"/>
                  <a:pt x="7403" y="1515"/>
                </a:cubicBezTo>
                <a:lnTo>
                  <a:pt x="7403" y="1515"/>
                </a:lnTo>
                <a:cubicBezTo>
                  <a:pt x="7422" y="1626"/>
                  <a:pt x="7435" y="1696"/>
                  <a:pt x="7448" y="1775"/>
                </a:cubicBezTo>
                <a:cubicBezTo>
                  <a:pt x="7392" y="1777"/>
                  <a:pt x="7338" y="1778"/>
                  <a:pt x="7286" y="1781"/>
                </a:cubicBezTo>
                <a:cubicBezTo>
                  <a:pt x="7280" y="1822"/>
                  <a:pt x="7276" y="1853"/>
                  <a:pt x="7272" y="1885"/>
                </a:cubicBezTo>
                <a:cubicBezTo>
                  <a:pt x="7267" y="1878"/>
                  <a:pt x="7263" y="1872"/>
                  <a:pt x="7258" y="1865"/>
                </a:cubicBezTo>
                <a:cubicBezTo>
                  <a:pt x="7254" y="1821"/>
                  <a:pt x="7251" y="1777"/>
                  <a:pt x="7247" y="1734"/>
                </a:cubicBezTo>
                <a:cubicBezTo>
                  <a:pt x="7313" y="1704"/>
                  <a:pt x="7344" y="1644"/>
                  <a:pt x="7339" y="1556"/>
                </a:cubicBezTo>
                <a:cubicBezTo>
                  <a:pt x="7302" y="1548"/>
                  <a:pt x="7266" y="1545"/>
                  <a:pt x="7229" y="1545"/>
                </a:cubicBezTo>
                <a:cubicBezTo>
                  <a:pt x="7142" y="1545"/>
                  <a:pt x="7056" y="1561"/>
                  <a:pt x="6968" y="1561"/>
                </a:cubicBezTo>
                <a:cubicBezTo>
                  <a:pt x="6898" y="1561"/>
                  <a:pt x="6827" y="1551"/>
                  <a:pt x="6755" y="1512"/>
                </a:cubicBezTo>
                <a:cubicBezTo>
                  <a:pt x="6726" y="1546"/>
                  <a:pt x="6695" y="1581"/>
                  <a:pt x="6661" y="1619"/>
                </a:cubicBezTo>
                <a:cubicBezTo>
                  <a:pt x="6652" y="1578"/>
                  <a:pt x="6646" y="1553"/>
                  <a:pt x="6636" y="1507"/>
                </a:cubicBezTo>
                <a:cubicBezTo>
                  <a:pt x="6593" y="1521"/>
                  <a:pt x="6551" y="1532"/>
                  <a:pt x="6507" y="1544"/>
                </a:cubicBezTo>
                <a:cubicBezTo>
                  <a:pt x="6493" y="1519"/>
                  <a:pt x="6480" y="1494"/>
                  <a:pt x="6467" y="1469"/>
                </a:cubicBezTo>
                <a:cubicBezTo>
                  <a:pt x="6465" y="1525"/>
                  <a:pt x="6464" y="1581"/>
                  <a:pt x="6459" y="1671"/>
                </a:cubicBezTo>
                <a:cubicBezTo>
                  <a:pt x="6440" y="1588"/>
                  <a:pt x="6436" y="1563"/>
                  <a:pt x="6424" y="1516"/>
                </a:cubicBezTo>
                <a:cubicBezTo>
                  <a:pt x="6407" y="1517"/>
                  <a:pt x="6389" y="1521"/>
                  <a:pt x="6370" y="1521"/>
                </a:cubicBezTo>
                <a:cubicBezTo>
                  <a:pt x="6361" y="1521"/>
                  <a:pt x="6351" y="1520"/>
                  <a:pt x="6342" y="1518"/>
                </a:cubicBezTo>
                <a:cubicBezTo>
                  <a:pt x="6308" y="1507"/>
                  <a:pt x="6276" y="1476"/>
                  <a:pt x="6243" y="1468"/>
                </a:cubicBezTo>
                <a:cubicBezTo>
                  <a:pt x="6234" y="1465"/>
                  <a:pt x="6225" y="1464"/>
                  <a:pt x="6217" y="1464"/>
                </a:cubicBezTo>
                <a:cubicBezTo>
                  <a:pt x="6148" y="1464"/>
                  <a:pt x="6100" y="1549"/>
                  <a:pt x="6117" y="1700"/>
                </a:cubicBezTo>
                <a:lnTo>
                  <a:pt x="6117" y="1700"/>
                </a:lnTo>
                <a:cubicBezTo>
                  <a:pt x="6119" y="1699"/>
                  <a:pt x="6122" y="1698"/>
                  <a:pt x="6124" y="1697"/>
                </a:cubicBezTo>
                <a:lnTo>
                  <a:pt x="6124" y="1697"/>
                </a:lnTo>
                <a:cubicBezTo>
                  <a:pt x="6128" y="1697"/>
                  <a:pt x="6136" y="1718"/>
                  <a:pt x="6121" y="1728"/>
                </a:cubicBezTo>
                <a:cubicBezTo>
                  <a:pt x="6122" y="1733"/>
                  <a:pt x="6119" y="1735"/>
                  <a:pt x="6115" y="1735"/>
                </a:cubicBezTo>
                <a:cubicBezTo>
                  <a:pt x="6109" y="1735"/>
                  <a:pt x="6096" y="1729"/>
                  <a:pt x="6084" y="1724"/>
                </a:cubicBezTo>
                <a:cubicBezTo>
                  <a:pt x="6088" y="1721"/>
                  <a:pt x="6092" y="1718"/>
                  <a:pt x="6096" y="1715"/>
                </a:cubicBezTo>
                <a:lnTo>
                  <a:pt x="6096" y="1715"/>
                </a:lnTo>
                <a:cubicBezTo>
                  <a:pt x="6103" y="1720"/>
                  <a:pt x="6111" y="1724"/>
                  <a:pt x="6121" y="1728"/>
                </a:cubicBezTo>
                <a:cubicBezTo>
                  <a:pt x="6120" y="1718"/>
                  <a:pt x="6118" y="1709"/>
                  <a:pt x="6117" y="1700"/>
                </a:cubicBezTo>
                <a:lnTo>
                  <a:pt x="6117" y="1700"/>
                </a:lnTo>
                <a:cubicBezTo>
                  <a:pt x="6110" y="1704"/>
                  <a:pt x="6103" y="1709"/>
                  <a:pt x="6096" y="1715"/>
                </a:cubicBezTo>
                <a:lnTo>
                  <a:pt x="6096" y="1715"/>
                </a:lnTo>
                <a:cubicBezTo>
                  <a:pt x="6025" y="1666"/>
                  <a:pt x="6062" y="1553"/>
                  <a:pt x="6018" y="1529"/>
                </a:cubicBezTo>
                <a:cubicBezTo>
                  <a:pt x="6013" y="1529"/>
                  <a:pt x="6008" y="1528"/>
                  <a:pt x="6004" y="1528"/>
                </a:cubicBezTo>
                <a:cubicBezTo>
                  <a:pt x="5928" y="1528"/>
                  <a:pt x="5910" y="1641"/>
                  <a:pt x="5890" y="1760"/>
                </a:cubicBezTo>
                <a:cubicBezTo>
                  <a:pt x="5850" y="1699"/>
                  <a:pt x="5811" y="1638"/>
                  <a:pt x="5771" y="1579"/>
                </a:cubicBezTo>
                <a:cubicBezTo>
                  <a:pt x="5751" y="1606"/>
                  <a:pt x="5733" y="1642"/>
                  <a:pt x="5726" y="1642"/>
                </a:cubicBezTo>
                <a:cubicBezTo>
                  <a:pt x="5725" y="1642"/>
                  <a:pt x="5724" y="1642"/>
                  <a:pt x="5724" y="1641"/>
                </a:cubicBezTo>
                <a:cubicBezTo>
                  <a:pt x="5692" y="1603"/>
                  <a:pt x="5663" y="1589"/>
                  <a:pt x="5637" y="1589"/>
                </a:cubicBezTo>
                <a:cubicBezTo>
                  <a:pt x="5586" y="1589"/>
                  <a:pt x="5543" y="1645"/>
                  <a:pt x="5499" y="1694"/>
                </a:cubicBezTo>
                <a:cubicBezTo>
                  <a:pt x="5461" y="1737"/>
                  <a:pt x="5425" y="1787"/>
                  <a:pt x="5384" y="1838"/>
                </a:cubicBezTo>
                <a:cubicBezTo>
                  <a:pt x="5359" y="1803"/>
                  <a:pt x="5331" y="1763"/>
                  <a:pt x="5305" y="1725"/>
                </a:cubicBezTo>
                <a:cubicBezTo>
                  <a:pt x="5294" y="1747"/>
                  <a:pt x="5288" y="1760"/>
                  <a:pt x="5281" y="1777"/>
                </a:cubicBezTo>
                <a:lnTo>
                  <a:pt x="5209" y="1669"/>
                </a:lnTo>
                <a:cubicBezTo>
                  <a:pt x="5200" y="1790"/>
                  <a:pt x="5129" y="1802"/>
                  <a:pt x="5100" y="1944"/>
                </a:cubicBezTo>
                <a:cubicBezTo>
                  <a:pt x="5071" y="1862"/>
                  <a:pt x="5053" y="1812"/>
                  <a:pt x="5025" y="1732"/>
                </a:cubicBezTo>
                <a:cubicBezTo>
                  <a:pt x="4994" y="1834"/>
                  <a:pt x="4975" y="1893"/>
                  <a:pt x="4959" y="1943"/>
                </a:cubicBezTo>
                <a:cubicBezTo>
                  <a:pt x="4926" y="1909"/>
                  <a:pt x="4893" y="1874"/>
                  <a:pt x="4851" y="1831"/>
                </a:cubicBezTo>
                <a:cubicBezTo>
                  <a:pt x="4851" y="1913"/>
                  <a:pt x="4851" y="1965"/>
                  <a:pt x="4851" y="2021"/>
                </a:cubicBezTo>
                <a:cubicBezTo>
                  <a:pt x="4831" y="2016"/>
                  <a:pt x="4818" y="2015"/>
                  <a:pt x="4800" y="2010"/>
                </a:cubicBezTo>
                <a:cubicBezTo>
                  <a:pt x="4806" y="1977"/>
                  <a:pt x="4810" y="1952"/>
                  <a:pt x="4815" y="1925"/>
                </a:cubicBezTo>
                <a:cubicBezTo>
                  <a:pt x="4798" y="1900"/>
                  <a:pt x="4784" y="1878"/>
                  <a:pt x="4769" y="1856"/>
                </a:cubicBezTo>
                <a:cubicBezTo>
                  <a:pt x="4757" y="1875"/>
                  <a:pt x="4748" y="1890"/>
                  <a:pt x="4735" y="1915"/>
                </a:cubicBezTo>
                <a:cubicBezTo>
                  <a:pt x="4725" y="1850"/>
                  <a:pt x="4716" y="1799"/>
                  <a:pt x="4707" y="1743"/>
                </a:cubicBezTo>
                <a:cubicBezTo>
                  <a:pt x="4688" y="1746"/>
                  <a:pt x="4675" y="1747"/>
                  <a:pt x="4659" y="1750"/>
                </a:cubicBezTo>
                <a:lnTo>
                  <a:pt x="4659" y="1921"/>
                </a:lnTo>
                <a:cubicBezTo>
                  <a:pt x="4641" y="1893"/>
                  <a:pt x="4628" y="1875"/>
                  <a:pt x="4617" y="1860"/>
                </a:cubicBezTo>
                <a:cubicBezTo>
                  <a:pt x="4604" y="1881"/>
                  <a:pt x="4591" y="1903"/>
                  <a:pt x="4575" y="1931"/>
                </a:cubicBezTo>
                <a:cubicBezTo>
                  <a:pt x="4542" y="1885"/>
                  <a:pt x="4516" y="1846"/>
                  <a:pt x="4488" y="1807"/>
                </a:cubicBezTo>
                <a:cubicBezTo>
                  <a:pt x="4470" y="1849"/>
                  <a:pt x="4456" y="1882"/>
                  <a:pt x="4438" y="1919"/>
                </a:cubicBezTo>
                <a:cubicBezTo>
                  <a:pt x="4425" y="1881"/>
                  <a:pt x="4413" y="1844"/>
                  <a:pt x="4403" y="1818"/>
                </a:cubicBezTo>
                <a:cubicBezTo>
                  <a:pt x="4366" y="1818"/>
                  <a:pt x="4331" y="1819"/>
                  <a:pt x="4295" y="1821"/>
                </a:cubicBezTo>
                <a:cubicBezTo>
                  <a:pt x="4351" y="2055"/>
                  <a:pt x="4353" y="2065"/>
                  <a:pt x="4339" y="2287"/>
                </a:cubicBezTo>
                <a:cubicBezTo>
                  <a:pt x="4273" y="2205"/>
                  <a:pt x="4213" y="2128"/>
                  <a:pt x="4160" y="2062"/>
                </a:cubicBezTo>
                <a:cubicBezTo>
                  <a:pt x="4154" y="1953"/>
                  <a:pt x="4234" y="1940"/>
                  <a:pt x="4195" y="1828"/>
                </a:cubicBezTo>
                <a:lnTo>
                  <a:pt x="4195" y="1828"/>
                </a:lnTo>
                <a:cubicBezTo>
                  <a:pt x="4172" y="1844"/>
                  <a:pt x="4148" y="1860"/>
                  <a:pt x="4125" y="1872"/>
                </a:cubicBezTo>
                <a:cubicBezTo>
                  <a:pt x="4083" y="1891"/>
                  <a:pt x="4058" y="1931"/>
                  <a:pt x="4064" y="2018"/>
                </a:cubicBezTo>
                <a:cubicBezTo>
                  <a:pt x="4064" y="2024"/>
                  <a:pt x="4051" y="2028"/>
                  <a:pt x="4045" y="2034"/>
                </a:cubicBezTo>
                <a:cubicBezTo>
                  <a:pt x="4033" y="1996"/>
                  <a:pt x="4022" y="1959"/>
                  <a:pt x="4008" y="1918"/>
                </a:cubicBezTo>
                <a:cubicBezTo>
                  <a:pt x="3936" y="1990"/>
                  <a:pt x="3916" y="2102"/>
                  <a:pt x="3901" y="2218"/>
                </a:cubicBezTo>
                <a:cubicBezTo>
                  <a:pt x="3893" y="2279"/>
                  <a:pt x="3883" y="2330"/>
                  <a:pt x="3846" y="2330"/>
                </a:cubicBezTo>
                <a:cubicBezTo>
                  <a:pt x="3838" y="2330"/>
                  <a:pt x="3828" y="2328"/>
                  <a:pt x="3817" y="2322"/>
                </a:cubicBezTo>
                <a:cubicBezTo>
                  <a:pt x="3810" y="2212"/>
                  <a:pt x="3870" y="2106"/>
                  <a:pt x="3804" y="1997"/>
                </a:cubicBezTo>
                <a:cubicBezTo>
                  <a:pt x="3783" y="1997"/>
                  <a:pt x="3764" y="1997"/>
                  <a:pt x="3744" y="1999"/>
                </a:cubicBezTo>
                <a:cubicBezTo>
                  <a:pt x="3724" y="2094"/>
                  <a:pt x="3694" y="2162"/>
                  <a:pt x="3616" y="2178"/>
                </a:cubicBezTo>
                <a:cubicBezTo>
                  <a:pt x="3624" y="2102"/>
                  <a:pt x="3635" y="2050"/>
                  <a:pt x="3635" y="1996"/>
                </a:cubicBezTo>
                <a:cubicBezTo>
                  <a:pt x="3635" y="1978"/>
                  <a:pt x="3611" y="1955"/>
                  <a:pt x="3592" y="1924"/>
                </a:cubicBezTo>
                <a:cubicBezTo>
                  <a:pt x="3582" y="1983"/>
                  <a:pt x="3574" y="2021"/>
                  <a:pt x="3570" y="2052"/>
                </a:cubicBezTo>
                <a:cubicBezTo>
                  <a:pt x="3541" y="2063"/>
                  <a:pt x="3516" y="2072"/>
                  <a:pt x="3461" y="2094"/>
                </a:cubicBezTo>
                <a:cubicBezTo>
                  <a:pt x="3513" y="2150"/>
                  <a:pt x="3535" y="2175"/>
                  <a:pt x="3558" y="2200"/>
                </a:cubicBezTo>
                <a:cubicBezTo>
                  <a:pt x="3549" y="2243"/>
                  <a:pt x="3538" y="2291"/>
                  <a:pt x="3526" y="2347"/>
                </a:cubicBezTo>
                <a:cubicBezTo>
                  <a:pt x="3496" y="2243"/>
                  <a:pt x="3468" y="2149"/>
                  <a:pt x="3441" y="2052"/>
                </a:cubicBezTo>
                <a:cubicBezTo>
                  <a:pt x="3386" y="2124"/>
                  <a:pt x="3340" y="2187"/>
                  <a:pt x="3296" y="2246"/>
                </a:cubicBezTo>
                <a:cubicBezTo>
                  <a:pt x="3265" y="2218"/>
                  <a:pt x="3243" y="2197"/>
                  <a:pt x="3217" y="2174"/>
                </a:cubicBezTo>
                <a:cubicBezTo>
                  <a:pt x="3193" y="2231"/>
                  <a:pt x="3170" y="2283"/>
                  <a:pt x="3149" y="2331"/>
                </a:cubicBezTo>
                <a:cubicBezTo>
                  <a:pt x="3154" y="2400"/>
                  <a:pt x="3158" y="2464"/>
                  <a:pt x="3160" y="2496"/>
                </a:cubicBezTo>
                <a:cubicBezTo>
                  <a:pt x="3136" y="2478"/>
                  <a:pt x="3111" y="2461"/>
                  <a:pt x="3092" y="2446"/>
                </a:cubicBezTo>
                <a:cubicBezTo>
                  <a:pt x="3105" y="2330"/>
                  <a:pt x="3115" y="2236"/>
                  <a:pt x="3127" y="2133"/>
                </a:cubicBezTo>
                <a:lnTo>
                  <a:pt x="3127" y="2133"/>
                </a:lnTo>
                <a:cubicBezTo>
                  <a:pt x="3105" y="2136"/>
                  <a:pt x="3092" y="2137"/>
                  <a:pt x="3077" y="2140"/>
                </a:cubicBezTo>
                <a:lnTo>
                  <a:pt x="3077" y="2275"/>
                </a:lnTo>
                <a:cubicBezTo>
                  <a:pt x="3054" y="2308"/>
                  <a:pt x="3037" y="2321"/>
                  <a:pt x="3027" y="2344"/>
                </a:cubicBezTo>
                <a:cubicBezTo>
                  <a:pt x="3021" y="2359"/>
                  <a:pt x="3021" y="2386"/>
                  <a:pt x="3020" y="2406"/>
                </a:cubicBezTo>
                <a:cubicBezTo>
                  <a:pt x="2996" y="2386"/>
                  <a:pt x="2986" y="2377"/>
                  <a:pt x="2951" y="2347"/>
                </a:cubicBezTo>
                <a:lnTo>
                  <a:pt x="2951" y="2347"/>
                </a:lnTo>
                <a:cubicBezTo>
                  <a:pt x="2996" y="2483"/>
                  <a:pt x="3029" y="2574"/>
                  <a:pt x="3062" y="2673"/>
                </a:cubicBezTo>
                <a:cubicBezTo>
                  <a:pt x="3043" y="2686"/>
                  <a:pt x="3030" y="2695"/>
                  <a:pt x="3009" y="2709"/>
                </a:cubicBezTo>
                <a:cubicBezTo>
                  <a:pt x="2981" y="2611"/>
                  <a:pt x="2954" y="2515"/>
                  <a:pt x="2927" y="2419"/>
                </a:cubicBezTo>
                <a:cubicBezTo>
                  <a:pt x="2911" y="2419"/>
                  <a:pt x="2896" y="2421"/>
                  <a:pt x="2881" y="2421"/>
                </a:cubicBezTo>
                <a:cubicBezTo>
                  <a:pt x="2884" y="2455"/>
                  <a:pt x="2887" y="2488"/>
                  <a:pt x="2890" y="2525"/>
                </a:cubicBezTo>
                <a:lnTo>
                  <a:pt x="2890" y="2525"/>
                </a:lnTo>
                <a:cubicBezTo>
                  <a:pt x="2867" y="2526"/>
                  <a:pt x="2854" y="2527"/>
                  <a:pt x="2839" y="2527"/>
                </a:cubicBezTo>
                <a:cubicBezTo>
                  <a:pt x="2828" y="2471"/>
                  <a:pt x="2820" y="2418"/>
                  <a:pt x="2811" y="2367"/>
                </a:cubicBezTo>
                <a:cubicBezTo>
                  <a:pt x="2762" y="2409"/>
                  <a:pt x="2720" y="2447"/>
                  <a:pt x="2674" y="2487"/>
                </a:cubicBezTo>
                <a:cubicBezTo>
                  <a:pt x="2708" y="2556"/>
                  <a:pt x="2734" y="2611"/>
                  <a:pt x="2762" y="2671"/>
                </a:cubicBezTo>
                <a:cubicBezTo>
                  <a:pt x="2746" y="2695"/>
                  <a:pt x="2730" y="2703"/>
                  <a:pt x="2715" y="2703"/>
                </a:cubicBezTo>
                <a:cubicBezTo>
                  <a:pt x="2675" y="2703"/>
                  <a:pt x="2638" y="2647"/>
                  <a:pt x="2604" y="2647"/>
                </a:cubicBezTo>
                <a:cubicBezTo>
                  <a:pt x="2596" y="2647"/>
                  <a:pt x="2588" y="2650"/>
                  <a:pt x="2580" y="2658"/>
                </a:cubicBezTo>
                <a:cubicBezTo>
                  <a:pt x="2549" y="2531"/>
                  <a:pt x="2524" y="2424"/>
                  <a:pt x="2497" y="2316"/>
                </a:cubicBezTo>
                <a:cubicBezTo>
                  <a:pt x="2493" y="2318"/>
                  <a:pt x="2487" y="2318"/>
                  <a:pt x="2481" y="2319"/>
                </a:cubicBezTo>
                <a:cubicBezTo>
                  <a:pt x="2489" y="2408"/>
                  <a:pt x="2497" y="2497"/>
                  <a:pt x="2505" y="2586"/>
                </a:cubicBezTo>
                <a:cubicBezTo>
                  <a:pt x="2496" y="2577"/>
                  <a:pt x="2487" y="2570"/>
                  <a:pt x="2478" y="2561"/>
                </a:cubicBezTo>
                <a:cubicBezTo>
                  <a:pt x="2461" y="2608"/>
                  <a:pt x="2444" y="2656"/>
                  <a:pt x="2434" y="2686"/>
                </a:cubicBezTo>
                <a:cubicBezTo>
                  <a:pt x="2399" y="2623"/>
                  <a:pt x="2364" y="2556"/>
                  <a:pt x="2315" y="2465"/>
                </a:cubicBezTo>
                <a:cubicBezTo>
                  <a:pt x="2302" y="2522"/>
                  <a:pt x="2290" y="2570"/>
                  <a:pt x="2283" y="2605"/>
                </a:cubicBezTo>
                <a:cubicBezTo>
                  <a:pt x="2240" y="2555"/>
                  <a:pt x="2211" y="2520"/>
                  <a:pt x="2181" y="2484"/>
                </a:cubicBezTo>
                <a:cubicBezTo>
                  <a:pt x="2163" y="2536"/>
                  <a:pt x="2150" y="2574"/>
                  <a:pt x="2137" y="2612"/>
                </a:cubicBezTo>
                <a:cubicBezTo>
                  <a:pt x="2127" y="2631"/>
                  <a:pt x="2115" y="2650"/>
                  <a:pt x="2105" y="2670"/>
                </a:cubicBezTo>
                <a:cubicBezTo>
                  <a:pt x="2096" y="2650"/>
                  <a:pt x="2086" y="2631"/>
                  <a:pt x="2077" y="2614"/>
                </a:cubicBezTo>
                <a:cubicBezTo>
                  <a:pt x="2058" y="2652"/>
                  <a:pt x="2037" y="2692"/>
                  <a:pt x="2018" y="2728"/>
                </a:cubicBezTo>
                <a:cubicBezTo>
                  <a:pt x="2040" y="2774"/>
                  <a:pt x="2050" y="2798"/>
                  <a:pt x="2068" y="2834"/>
                </a:cubicBezTo>
                <a:cubicBezTo>
                  <a:pt x="2033" y="2836"/>
                  <a:pt x="2008" y="2836"/>
                  <a:pt x="1981" y="2837"/>
                </a:cubicBezTo>
                <a:cubicBezTo>
                  <a:pt x="1947" y="2658"/>
                  <a:pt x="1856" y="2575"/>
                  <a:pt x="1791" y="2427"/>
                </a:cubicBezTo>
                <a:cubicBezTo>
                  <a:pt x="1757" y="2490"/>
                  <a:pt x="1734" y="2536"/>
                  <a:pt x="1710" y="2578"/>
                </a:cubicBezTo>
                <a:cubicBezTo>
                  <a:pt x="1685" y="2553"/>
                  <a:pt x="1669" y="2537"/>
                  <a:pt x="1629" y="2497"/>
                </a:cubicBezTo>
                <a:lnTo>
                  <a:pt x="1629" y="2497"/>
                </a:lnTo>
                <a:cubicBezTo>
                  <a:pt x="1653" y="2577"/>
                  <a:pt x="1665" y="2620"/>
                  <a:pt x="1677" y="2658"/>
                </a:cubicBezTo>
                <a:cubicBezTo>
                  <a:pt x="1668" y="2705"/>
                  <a:pt x="1659" y="2750"/>
                  <a:pt x="1653" y="2786"/>
                </a:cubicBezTo>
                <a:cubicBezTo>
                  <a:pt x="1615" y="2803"/>
                  <a:pt x="1582" y="2820"/>
                  <a:pt x="1521" y="2849"/>
                </a:cubicBezTo>
                <a:cubicBezTo>
                  <a:pt x="1556" y="2778"/>
                  <a:pt x="1574" y="2743"/>
                  <a:pt x="1588" y="2717"/>
                </a:cubicBezTo>
                <a:cubicBezTo>
                  <a:pt x="1572" y="2655"/>
                  <a:pt x="1556" y="2590"/>
                  <a:pt x="1540" y="2525"/>
                </a:cubicBezTo>
                <a:cubicBezTo>
                  <a:pt x="1516" y="2546"/>
                  <a:pt x="1492" y="2556"/>
                  <a:pt x="1465" y="2556"/>
                </a:cubicBezTo>
                <a:cubicBezTo>
                  <a:pt x="1443" y="2556"/>
                  <a:pt x="1420" y="2549"/>
                  <a:pt x="1395" y="2534"/>
                </a:cubicBezTo>
                <a:lnTo>
                  <a:pt x="1395" y="2534"/>
                </a:lnTo>
                <a:cubicBezTo>
                  <a:pt x="1410" y="2589"/>
                  <a:pt x="1423" y="2631"/>
                  <a:pt x="1435" y="2678"/>
                </a:cubicBezTo>
                <a:cubicBezTo>
                  <a:pt x="1407" y="2678"/>
                  <a:pt x="1381" y="2680"/>
                  <a:pt x="1356" y="2681"/>
                </a:cubicBezTo>
                <a:cubicBezTo>
                  <a:pt x="1347" y="2643"/>
                  <a:pt x="1343" y="2617"/>
                  <a:pt x="1335" y="2578"/>
                </a:cubicBezTo>
                <a:cubicBezTo>
                  <a:pt x="1279" y="2590"/>
                  <a:pt x="1225" y="2600"/>
                  <a:pt x="1185" y="2609"/>
                </a:cubicBezTo>
                <a:cubicBezTo>
                  <a:pt x="1159" y="2665"/>
                  <a:pt x="1135" y="2711"/>
                  <a:pt x="1116" y="2759"/>
                </a:cubicBezTo>
                <a:cubicBezTo>
                  <a:pt x="1112" y="2778"/>
                  <a:pt x="1106" y="2793"/>
                  <a:pt x="1100" y="2809"/>
                </a:cubicBezTo>
                <a:cubicBezTo>
                  <a:pt x="1097" y="2803"/>
                  <a:pt x="1092" y="2798"/>
                  <a:pt x="1088" y="2792"/>
                </a:cubicBezTo>
                <a:cubicBezTo>
                  <a:pt x="1095" y="2778"/>
                  <a:pt x="1103" y="2765"/>
                  <a:pt x="1110" y="2750"/>
                </a:cubicBezTo>
                <a:cubicBezTo>
                  <a:pt x="1113" y="2755"/>
                  <a:pt x="1114" y="2758"/>
                  <a:pt x="1116" y="2759"/>
                </a:cubicBezTo>
                <a:cubicBezTo>
                  <a:pt x="1097" y="2679"/>
                  <a:pt x="1067" y="2646"/>
                  <a:pt x="1029" y="2646"/>
                </a:cubicBezTo>
                <a:cubicBezTo>
                  <a:pt x="1024" y="2646"/>
                  <a:pt x="1019" y="2646"/>
                  <a:pt x="1013" y="2648"/>
                </a:cubicBezTo>
                <a:cubicBezTo>
                  <a:pt x="1025" y="2675"/>
                  <a:pt x="1037" y="2706"/>
                  <a:pt x="1053" y="2745"/>
                </a:cubicBezTo>
                <a:cubicBezTo>
                  <a:pt x="1023" y="2755"/>
                  <a:pt x="997" y="2764"/>
                  <a:pt x="970" y="2773"/>
                </a:cubicBezTo>
                <a:cubicBezTo>
                  <a:pt x="966" y="2809"/>
                  <a:pt x="963" y="2842"/>
                  <a:pt x="959" y="2884"/>
                </a:cubicBezTo>
                <a:cubicBezTo>
                  <a:pt x="939" y="2849"/>
                  <a:pt x="925" y="2823"/>
                  <a:pt x="909" y="2793"/>
                </a:cubicBezTo>
                <a:cubicBezTo>
                  <a:pt x="914" y="2771"/>
                  <a:pt x="922" y="2742"/>
                  <a:pt x="929" y="2712"/>
                </a:cubicBezTo>
                <a:cubicBezTo>
                  <a:pt x="909" y="2653"/>
                  <a:pt x="888" y="2597"/>
                  <a:pt x="864" y="2536"/>
                </a:cubicBezTo>
                <a:cubicBezTo>
                  <a:pt x="838" y="2602"/>
                  <a:pt x="817" y="2656"/>
                  <a:pt x="797" y="2712"/>
                </a:cubicBezTo>
                <a:cubicBezTo>
                  <a:pt x="816" y="2746"/>
                  <a:pt x="826" y="2767"/>
                  <a:pt x="838" y="2786"/>
                </a:cubicBezTo>
                <a:cubicBezTo>
                  <a:pt x="851" y="2808"/>
                  <a:pt x="864" y="2828"/>
                  <a:pt x="888" y="2865"/>
                </a:cubicBezTo>
                <a:cubicBezTo>
                  <a:pt x="810" y="2864"/>
                  <a:pt x="756" y="2793"/>
                  <a:pt x="726" y="2653"/>
                </a:cubicBezTo>
                <a:cubicBezTo>
                  <a:pt x="713" y="2718"/>
                  <a:pt x="703" y="2778"/>
                  <a:pt x="691" y="2834"/>
                </a:cubicBezTo>
                <a:cubicBezTo>
                  <a:pt x="710" y="2876"/>
                  <a:pt x="725" y="2911"/>
                  <a:pt x="748" y="2967"/>
                </a:cubicBezTo>
                <a:cubicBezTo>
                  <a:pt x="717" y="2980"/>
                  <a:pt x="711" y="3056"/>
                  <a:pt x="684" y="3056"/>
                </a:cubicBezTo>
                <a:cubicBezTo>
                  <a:pt x="676" y="3056"/>
                  <a:pt x="666" y="3049"/>
                  <a:pt x="653" y="3032"/>
                </a:cubicBezTo>
                <a:cubicBezTo>
                  <a:pt x="660" y="2993"/>
                  <a:pt x="669" y="2955"/>
                  <a:pt x="679" y="2904"/>
                </a:cubicBezTo>
                <a:cubicBezTo>
                  <a:pt x="638" y="2889"/>
                  <a:pt x="607" y="2878"/>
                  <a:pt x="563" y="2865"/>
                </a:cubicBezTo>
                <a:cubicBezTo>
                  <a:pt x="592" y="2836"/>
                  <a:pt x="610" y="2818"/>
                  <a:pt x="647" y="2781"/>
                </a:cubicBezTo>
                <a:lnTo>
                  <a:pt x="647" y="2781"/>
                </a:lnTo>
                <a:cubicBezTo>
                  <a:pt x="586" y="2783"/>
                  <a:pt x="548" y="2784"/>
                  <a:pt x="526" y="2786"/>
                </a:cubicBezTo>
                <a:cubicBezTo>
                  <a:pt x="504" y="2837"/>
                  <a:pt x="491" y="2870"/>
                  <a:pt x="475" y="2909"/>
                </a:cubicBezTo>
                <a:cubicBezTo>
                  <a:pt x="454" y="2853"/>
                  <a:pt x="442" y="2817"/>
                  <a:pt x="424" y="2767"/>
                </a:cubicBezTo>
                <a:cubicBezTo>
                  <a:pt x="418" y="2821"/>
                  <a:pt x="408" y="2838"/>
                  <a:pt x="396" y="2838"/>
                </a:cubicBezTo>
                <a:cubicBezTo>
                  <a:pt x="377" y="2838"/>
                  <a:pt x="354" y="2796"/>
                  <a:pt x="339" y="2795"/>
                </a:cubicBezTo>
                <a:cubicBezTo>
                  <a:pt x="320" y="2864"/>
                  <a:pt x="302" y="2927"/>
                  <a:pt x="285" y="2992"/>
                </a:cubicBezTo>
                <a:cubicBezTo>
                  <a:pt x="304" y="3004"/>
                  <a:pt x="323" y="3014"/>
                  <a:pt x="347" y="3027"/>
                </a:cubicBezTo>
                <a:cubicBezTo>
                  <a:pt x="347" y="3079"/>
                  <a:pt x="348" y="3126"/>
                  <a:pt x="349" y="3236"/>
                </a:cubicBezTo>
                <a:cubicBezTo>
                  <a:pt x="310" y="3145"/>
                  <a:pt x="289" y="3098"/>
                  <a:pt x="273" y="3061"/>
                </a:cubicBezTo>
                <a:lnTo>
                  <a:pt x="146" y="3145"/>
                </a:lnTo>
                <a:cubicBezTo>
                  <a:pt x="146" y="3193"/>
                  <a:pt x="145" y="3245"/>
                  <a:pt x="145" y="3304"/>
                </a:cubicBezTo>
                <a:cubicBezTo>
                  <a:pt x="104" y="3280"/>
                  <a:pt x="70" y="3261"/>
                  <a:pt x="1" y="3223"/>
                </a:cubicBezTo>
                <a:lnTo>
                  <a:pt x="1" y="3223"/>
                </a:lnTo>
                <a:cubicBezTo>
                  <a:pt x="52" y="3339"/>
                  <a:pt x="80" y="3404"/>
                  <a:pt x="107" y="3467"/>
                </a:cubicBezTo>
                <a:cubicBezTo>
                  <a:pt x="114" y="3467"/>
                  <a:pt x="122" y="3466"/>
                  <a:pt x="129" y="3466"/>
                </a:cubicBezTo>
                <a:cubicBezTo>
                  <a:pt x="227" y="3466"/>
                  <a:pt x="319" y="3505"/>
                  <a:pt x="395" y="3657"/>
                </a:cubicBezTo>
                <a:cubicBezTo>
                  <a:pt x="386" y="3682"/>
                  <a:pt x="380" y="3701"/>
                  <a:pt x="367" y="3742"/>
                </a:cubicBezTo>
                <a:cubicBezTo>
                  <a:pt x="398" y="3741"/>
                  <a:pt x="417" y="3741"/>
                  <a:pt x="435" y="3739"/>
                </a:cubicBezTo>
                <a:cubicBezTo>
                  <a:pt x="451" y="3700"/>
                  <a:pt x="471" y="3681"/>
                  <a:pt x="492" y="3681"/>
                </a:cubicBezTo>
                <a:cubicBezTo>
                  <a:pt x="513" y="3681"/>
                  <a:pt x="535" y="3699"/>
                  <a:pt x="557" y="3736"/>
                </a:cubicBezTo>
                <a:cubicBezTo>
                  <a:pt x="572" y="3735"/>
                  <a:pt x="588" y="3735"/>
                  <a:pt x="604" y="3735"/>
                </a:cubicBezTo>
                <a:cubicBezTo>
                  <a:pt x="616" y="3770"/>
                  <a:pt x="629" y="3808"/>
                  <a:pt x="639" y="3838"/>
                </a:cubicBezTo>
                <a:cubicBezTo>
                  <a:pt x="660" y="3817"/>
                  <a:pt x="678" y="3798"/>
                  <a:pt x="692" y="3783"/>
                </a:cubicBezTo>
                <a:cubicBezTo>
                  <a:pt x="723" y="3848"/>
                  <a:pt x="747" y="3901"/>
                  <a:pt x="772" y="3954"/>
                </a:cubicBezTo>
                <a:cubicBezTo>
                  <a:pt x="786" y="3969"/>
                  <a:pt x="800" y="3983"/>
                  <a:pt x="814" y="3997"/>
                </a:cubicBezTo>
                <a:cubicBezTo>
                  <a:pt x="817" y="3942"/>
                  <a:pt x="819" y="3888"/>
                  <a:pt x="823" y="3792"/>
                </a:cubicBezTo>
                <a:cubicBezTo>
                  <a:pt x="845" y="3908"/>
                  <a:pt x="854" y="3960"/>
                  <a:pt x="866" y="4017"/>
                </a:cubicBezTo>
                <a:cubicBezTo>
                  <a:pt x="904" y="4017"/>
                  <a:pt x="938" y="4016"/>
                  <a:pt x="970" y="4014"/>
                </a:cubicBezTo>
                <a:cubicBezTo>
                  <a:pt x="978" y="4050"/>
                  <a:pt x="984" y="4075"/>
                  <a:pt x="992" y="4111"/>
                </a:cubicBezTo>
                <a:cubicBezTo>
                  <a:pt x="995" y="4111"/>
                  <a:pt x="997" y="4111"/>
                  <a:pt x="1000" y="4111"/>
                </a:cubicBezTo>
                <a:cubicBezTo>
                  <a:pt x="1083" y="4111"/>
                  <a:pt x="1165" y="4225"/>
                  <a:pt x="1247" y="4225"/>
                </a:cubicBezTo>
                <a:cubicBezTo>
                  <a:pt x="1262" y="4225"/>
                  <a:pt x="1276" y="4222"/>
                  <a:pt x="1291" y="4213"/>
                </a:cubicBezTo>
                <a:cubicBezTo>
                  <a:pt x="1278" y="4157"/>
                  <a:pt x="1268" y="4112"/>
                  <a:pt x="1228" y="4044"/>
                </a:cubicBezTo>
                <a:lnTo>
                  <a:pt x="1228" y="4044"/>
                </a:lnTo>
                <a:cubicBezTo>
                  <a:pt x="1223" y="4048"/>
                  <a:pt x="1217" y="4051"/>
                  <a:pt x="1212" y="4053"/>
                </a:cubicBezTo>
                <a:cubicBezTo>
                  <a:pt x="1211" y="4053"/>
                  <a:pt x="1211" y="4053"/>
                  <a:pt x="1211" y="4053"/>
                </a:cubicBezTo>
                <a:cubicBezTo>
                  <a:pt x="1207" y="4053"/>
                  <a:pt x="1200" y="4033"/>
                  <a:pt x="1215" y="4022"/>
                </a:cubicBezTo>
                <a:cubicBezTo>
                  <a:pt x="1215" y="4017"/>
                  <a:pt x="1217" y="4015"/>
                  <a:pt x="1221" y="4015"/>
                </a:cubicBezTo>
                <a:cubicBezTo>
                  <a:pt x="1229" y="4015"/>
                  <a:pt x="1241" y="4020"/>
                  <a:pt x="1253" y="4026"/>
                </a:cubicBezTo>
                <a:cubicBezTo>
                  <a:pt x="1249" y="4029"/>
                  <a:pt x="1245" y="4032"/>
                  <a:pt x="1241" y="4035"/>
                </a:cubicBezTo>
                <a:lnTo>
                  <a:pt x="1241" y="4035"/>
                </a:lnTo>
                <a:cubicBezTo>
                  <a:pt x="1234" y="4031"/>
                  <a:pt x="1225" y="4027"/>
                  <a:pt x="1215" y="4022"/>
                </a:cubicBezTo>
                <a:lnTo>
                  <a:pt x="1215" y="4022"/>
                </a:lnTo>
                <a:cubicBezTo>
                  <a:pt x="1220" y="4030"/>
                  <a:pt x="1224" y="4037"/>
                  <a:pt x="1228" y="4044"/>
                </a:cubicBezTo>
                <a:lnTo>
                  <a:pt x="1228" y="4044"/>
                </a:lnTo>
                <a:cubicBezTo>
                  <a:pt x="1233" y="4042"/>
                  <a:pt x="1237" y="4038"/>
                  <a:pt x="1241" y="4035"/>
                </a:cubicBezTo>
                <a:lnTo>
                  <a:pt x="1241" y="4035"/>
                </a:lnTo>
                <a:cubicBezTo>
                  <a:pt x="1272" y="4049"/>
                  <a:pt x="1287" y="4052"/>
                  <a:pt x="1299" y="4052"/>
                </a:cubicBezTo>
                <a:cubicBezTo>
                  <a:pt x="1302" y="4052"/>
                  <a:pt x="1305" y="4051"/>
                  <a:pt x="1307" y="4051"/>
                </a:cubicBezTo>
                <a:cubicBezTo>
                  <a:pt x="1320" y="4103"/>
                  <a:pt x="1329" y="4133"/>
                  <a:pt x="1340" y="4175"/>
                </a:cubicBezTo>
                <a:cubicBezTo>
                  <a:pt x="1348" y="4125"/>
                  <a:pt x="1356" y="4089"/>
                  <a:pt x="1366" y="4028"/>
                </a:cubicBezTo>
                <a:cubicBezTo>
                  <a:pt x="1379" y="4107"/>
                  <a:pt x="1388" y="4158"/>
                  <a:pt x="1400" y="4229"/>
                </a:cubicBezTo>
                <a:cubicBezTo>
                  <a:pt x="1525" y="4181"/>
                  <a:pt x="1649" y="4135"/>
                  <a:pt x="1768" y="4091"/>
                </a:cubicBezTo>
                <a:cubicBezTo>
                  <a:pt x="1772" y="4044"/>
                  <a:pt x="1775" y="4011"/>
                  <a:pt x="1781" y="3958"/>
                </a:cubicBezTo>
                <a:cubicBezTo>
                  <a:pt x="1819" y="4004"/>
                  <a:pt x="1853" y="4044"/>
                  <a:pt x="1885" y="4082"/>
                </a:cubicBezTo>
                <a:cubicBezTo>
                  <a:pt x="1891" y="4048"/>
                  <a:pt x="1897" y="4014"/>
                  <a:pt x="1905" y="3967"/>
                </a:cubicBezTo>
                <a:cubicBezTo>
                  <a:pt x="1919" y="4019"/>
                  <a:pt x="1928" y="4050"/>
                  <a:pt x="1946" y="4111"/>
                </a:cubicBezTo>
                <a:cubicBezTo>
                  <a:pt x="1971" y="3995"/>
                  <a:pt x="1993" y="3900"/>
                  <a:pt x="2010" y="3814"/>
                </a:cubicBezTo>
                <a:cubicBezTo>
                  <a:pt x="2024" y="3802"/>
                  <a:pt x="2036" y="3797"/>
                  <a:pt x="2047" y="3797"/>
                </a:cubicBezTo>
                <a:cubicBezTo>
                  <a:pt x="2103" y="3797"/>
                  <a:pt x="2124" y="3936"/>
                  <a:pt x="2174" y="3994"/>
                </a:cubicBezTo>
                <a:cubicBezTo>
                  <a:pt x="2183" y="3936"/>
                  <a:pt x="2188" y="3898"/>
                  <a:pt x="2196" y="3852"/>
                </a:cubicBezTo>
                <a:cubicBezTo>
                  <a:pt x="2211" y="3892"/>
                  <a:pt x="2222" y="3927"/>
                  <a:pt x="2222" y="3927"/>
                </a:cubicBezTo>
                <a:cubicBezTo>
                  <a:pt x="2284" y="3980"/>
                  <a:pt x="2330" y="4019"/>
                  <a:pt x="2375" y="4058"/>
                </a:cubicBezTo>
                <a:cubicBezTo>
                  <a:pt x="2377" y="4041"/>
                  <a:pt x="2381" y="4007"/>
                  <a:pt x="2386" y="3967"/>
                </a:cubicBezTo>
                <a:cubicBezTo>
                  <a:pt x="2408" y="3967"/>
                  <a:pt x="2431" y="3966"/>
                  <a:pt x="2489" y="3964"/>
                </a:cubicBezTo>
                <a:cubicBezTo>
                  <a:pt x="2490" y="3973"/>
                  <a:pt x="2505" y="4026"/>
                  <a:pt x="2509" y="4047"/>
                </a:cubicBezTo>
                <a:cubicBezTo>
                  <a:pt x="2633" y="3980"/>
                  <a:pt x="2742" y="3922"/>
                  <a:pt x="2852" y="3863"/>
                </a:cubicBezTo>
                <a:cubicBezTo>
                  <a:pt x="2851" y="3822"/>
                  <a:pt x="2849" y="3777"/>
                  <a:pt x="2848" y="3733"/>
                </a:cubicBezTo>
                <a:cubicBezTo>
                  <a:pt x="2878" y="3722"/>
                  <a:pt x="2905" y="3713"/>
                  <a:pt x="2924" y="3705"/>
                </a:cubicBezTo>
                <a:cubicBezTo>
                  <a:pt x="2930" y="3658"/>
                  <a:pt x="2934" y="3629"/>
                  <a:pt x="2942" y="3574"/>
                </a:cubicBezTo>
                <a:cubicBezTo>
                  <a:pt x="2976" y="3620"/>
                  <a:pt x="2999" y="3652"/>
                  <a:pt x="3024" y="3688"/>
                </a:cubicBezTo>
                <a:cubicBezTo>
                  <a:pt x="2983" y="3730"/>
                  <a:pt x="2945" y="3769"/>
                  <a:pt x="2905" y="3808"/>
                </a:cubicBezTo>
                <a:cubicBezTo>
                  <a:pt x="2917" y="3845"/>
                  <a:pt x="2924" y="3867"/>
                  <a:pt x="2929" y="3880"/>
                </a:cubicBezTo>
                <a:cubicBezTo>
                  <a:pt x="2964" y="3867"/>
                  <a:pt x="3007" y="3831"/>
                  <a:pt x="3033" y="3831"/>
                </a:cubicBezTo>
                <a:cubicBezTo>
                  <a:pt x="3040" y="3831"/>
                  <a:pt x="3046" y="3834"/>
                  <a:pt x="3051" y="3841"/>
                </a:cubicBezTo>
                <a:cubicBezTo>
                  <a:pt x="3061" y="3857"/>
                  <a:pt x="3069" y="3863"/>
                  <a:pt x="3077" y="3863"/>
                </a:cubicBezTo>
                <a:cubicBezTo>
                  <a:pt x="3098" y="3863"/>
                  <a:pt x="3115" y="3822"/>
                  <a:pt x="3135" y="3822"/>
                </a:cubicBezTo>
                <a:cubicBezTo>
                  <a:pt x="3143" y="3822"/>
                  <a:pt x="3153" y="3830"/>
                  <a:pt x="3164" y="3852"/>
                </a:cubicBezTo>
                <a:cubicBezTo>
                  <a:pt x="3166" y="3857"/>
                  <a:pt x="3169" y="3859"/>
                  <a:pt x="3173" y="3859"/>
                </a:cubicBezTo>
                <a:cubicBezTo>
                  <a:pt x="3187" y="3859"/>
                  <a:pt x="3209" y="3822"/>
                  <a:pt x="3231" y="3822"/>
                </a:cubicBezTo>
                <a:cubicBezTo>
                  <a:pt x="3242" y="3822"/>
                  <a:pt x="3254" y="3833"/>
                  <a:pt x="3264" y="3866"/>
                </a:cubicBezTo>
                <a:cubicBezTo>
                  <a:pt x="3305" y="3826"/>
                  <a:pt x="3343" y="3786"/>
                  <a:pt x="3382" y="3748"/>
                </a:cubicBezTo>
                <a:cubicBezTo>
                  <a:pt x="3429" y="3789"/>
                  <a:pt x="3470" y="3823"/>
                  <a:pt x="3513" y="3860"/>
                </a:cubicBezTo>
                <a:cubicBezTo>
                  <a:pt x="3521" y="3845"/>
                  <a:pt x="3535" y="3824"/>
                  <a:pt x="3548" y="3802"/>
                </a:cubicBezTo>
                <a:cubicBezTo>
                  <a:pt x="3574" y="3827"/>
                  <a:pt x="3596" y="3850"/>
                  <a:pt x="3620" y="3872"/>
                </a:cubicBezTo>
                <a:cubicBezTo>
                  <a:pt x="3635" y="3851"/>
                  <a:pt x="3648" y="3833"/>
                  <a:pt x="3663" y="3814"/>
                </a:cubicBezTo>
                <a:cubicBezTo>
                  <a:pt x="3674" y="3851"/>
                  <a:pt x="3686" y="3889"/>
                  <a:pt x="3701" y="3932"/>
                </a:cubicBezTo>
                <a:cubicBezTo>
                  <a:pt x="3724" y="3907"/>
                  <a:pt x="3742" y="3888"/>
                  <a:pt x="3758" y="3873"/>
                </a:cubicBezTo>
                <a:cubicBezTo>
                  <a:pt x="3774" y="3892"/>
                  <a:pt x="3788" y="3907"/>
                  <a:pt x="3805" y="3929"/>
                </a:cubicBezTo>
                <a:cubicBezTo>
                  <a:pt x="3850" y="3870"/>
                  <a:pt x="3891" y="3813"/>
                  <a:pt x="3933" y="3755"/>
                </a:cubicBezTo>
                <a:cubicBezTo>
                  <a:pt x="3942" y="3766"/>
                  <a:pt x="3952" y="3780"/>
                  <a:pt x="3964" y="3794"/>
                </a:cubicBezTo>
                <a:cubicBezTo>
                  <a:pt x="3973" y="3774"/>
                  <a:pt x="3979" y="3761"/>
                  <a:pt x="3985" y="3748"/>
                </a:cubicBezTo>
                <a:cubicBezTo>
                  <a:pt x="4001" y="3766"/>
                  <a:pt x="4017" y="3783"/>
                  <a:pt x="4035" y="3802"/>
                </a:cubicBezTo>
                <a:cubicBezTo>
                  <a:pt x="4075" y="3758"/>
                  <a:pt x="4113" y="3717"/>
                  <a:pt x="4154" y="3673"/>
                </a:cubicBezTo>
                <a:cubicBezTo>
                  <a:pt x="4172" y="3694"/>
                  <a:pt x="4188" y="3714"/>
                  <a:pt x="4214" y="3744"/>
                </a:cubicBezTo>
                <a:cubicBezTo>
                  <a:pt x="4248" y="3681"/>
                  <a:pt x="4291" y="3668"/>
                  <a:pt x="4336" y="3668"/>
                </a:cubicBezTo>
                <a:cubicBezTo>
                  <a:pt x="4368" y="3668"/>
                  <a:pt x="4401" y="3674"/>
                  <a:pt x="4434" y="3674"/>
                </a:cubicBezTo>
                <a:cubicBezTo>
                  <a:pt x="4458" y="3674"/>
                  <a:pt x="4482" y="3671"/>
                  <a:pt x="4504" y="3658"/>
                </a:cubicBezTo>
                <a:cubicBezTo>
                  <a:pt x="4519" y="3624"/>
                  <a:pt x="4534" y="3591"/>
                  <a:pt x="4542" y="3570"/>
                </a:cubicBezTo>
                <a:cubicBezTo>
                  <a:pt x="4581" y="3588"/>
                  <a:pt x="4613" y="3604"/>
                  <a:pt x="4643" y="3619"/>
                </a:cubicBezTo>
                <a:cubicBezTo>
                  <a:pt x="4690" y="3502"/>
                  <a:pt x="4747" y="3455"/>
                  <a:pt x="4821" y="3421"/>
                </a:cubicBezTo>
                <a:cubicBezTo>
                  <a:pt x="4828" y="3418"/>
                  <a:pt x="4835" y="3417"/>
                  <a:pt x="4843" y="3417"/>
                </a:cubicBezTo>
                <a:cubicBezTo>
                  <a:pt x="4874" y="3417"/>
                  <a:pt x="4907" y="3440"/>
                  <a:pt x="4932" y="3440"/>
                </a:cubicBezTo>
                <a:cubicBezTo>
                  <a:pt x="4944" y="3440"/>
                  <a:pt x="4954" y="3436"/>
                  <a:pt x="4962" y="3421"/>
                </a:cubicBezTo>
                <a:cubicBezTo>
                  <a:pt x="4986" y="3377"/>
                  <a:pt x="5015" y="3369"/>
                  <a:pt x="5044" y="3369"/>
                </a:cubicBezTo>
                <a:cubicBezTo>
                  <a:pt x="5060" y="3369"/>
                  <a:pt x="5076" y="3371"/>
                  <a:pt x="5091" y="3371"/>
                </a:cubicBezTo>
                <a:cubicBezTo>
                  <a:pt x="5104" y="3371"/>
                  <a:pt x="5116" y="3370"/>
                  <a:pt x="5128" y="3364"/>
                </a:cubicBezTo>
                <a:cubicBezTo>
                  <a:pt x="5131" y="3345"/>
                  <a:pt x="5137" y="3330"/>
                  <a:pt x="5143" y="3314"/>
                </a:cubicBezTo>
                <a:cubicBezTo>
                  <a:pt x="5147" y="3320"/>
                  <a:pt x="5150" y="3326"/>
                  <a:pt x="5154" y="3332"/>
                </a:cubicBezTo>
                <a:cubicBezTo>
                  <a:pt x="5147" y="3345"/>
                  <a:pt x="5140" y="3358"/>
                  <a:pt x="5132" y="3371"/>
                </a:cubicBezTo>
                <a:cubicBezTo>
                  <a:pt x="5131" y="3370"/>
                  <a:pt x="5129" y="3367"/>
                  <a:pt x="5129" y="3366"/>
                </a:cubicBezTo>
                <a:lnTo>
                  <a:pt x="5129" y="3366"/>
                </a:lnTo>
                <a:cubicBezTo>
                  <a:pt x="5137" y="3387"/>
                  <a:pt x="5146" y="3407"/>
                  <a:pt x="5153" y="3427"/>
                </a:cubicBezTo>
                <a:cubicBezTo>
                  <a:pt x="5185" y="3398"/>
                  <a:pt x="5213" y="3373"/>
                  <a:pt x="5241" y="3348"/>
                </a:cubicBezTo>
                <a:cubicBezTo>
                  <a:pt x="5252" y="3276"/>
                  <a:pt x="5263" y="3205"/>
                  <a:pt x="5278" y="3108"/>
                </a:cubicBezTo>
                <a:cubicBezTo>
                  <a:pt x="5294" y="3190"/>
                  <a:pt x="5306" y="3248"/>
                  <a:pt x="5318" y="3311"/>
                </a:cubicBezTo>
                <a:cubicBezTo>
                  <a:pt x="5337" y="3301"/>
                  <a:pt x="5350" y="3295"/>
                  <a:pt x="5362" y="3289"/>
                </a:cubicBezTo>
                <a:cubicBezTo>
                  <a:pt x="5362" y="3230"/>
                  <a:pt x="5360" y="3183"/>
                  <a:pt x="5360" y="3124"/>
                </a:cubicBezTo>
                <a:lnTo>
                  <a:pt x="5360" y="3124"/>
                </a:lnTo>
                <a:cubicBezTo>
                  <a:pt x="5383" y="3154"/>
                  <a:pt x="5394" y="3168"/>
                  <a:pt x="5409" y="3189"/>
                </a:cubicBezTo>
                <a:cubicBezTo>
                  <a:pt x="5410" y="3127"/>
                  <a:pt x="5413" y="3076"/>
                  <a:pt x="5415" y="3023"/>
                </a:cubicBezTo>
                <a:cubicBezTo>
                  <a:pt x="5468" y="3143"/>
                  <a:pt x="5515" y="3252"/>
                  <a:pt x="5559" y="3352"/>
                </a:cubicBezTo>
                <a:cubicBezTo>
                  <a:pt x="5600" y="3310"/>
                  <a:pt x="5631" y="3277"/>
                  <a:pt x="5664" y="3243"/>
                </a:cubicBezTo>
                <a:cubicBezTo>
                  <a:pt x="5672" y="3290"/>
                  <a:pt x="5677" y="3315"/>
                  <a:pt x="5683" y="3343"/>
                </a:cubicBezTo>
                <a:cubicBezTo>
                  <a:pt x="5699" y="3326"/>
                  <a:pt x="5711" y="3311"/>
                  <a:pt x="5722" y="3299"/>
                </a:cubicBezTo>
                <a:cubicBezTo>
                  <a:pt x="5746" y="3336"/>
                  <a:pt x="5767" y="3370"/>
                  <a:pt x="5787" y="3401"/>
                </a:cubicBezTo>
                <a:cubicBezTo>
                  <a:pt x="5796" y="3383"/>
                  <a:pt x="5805" y="3364"/>
                  <a:pt x="5814" y="3348"/>
                </a:cubicBezTo>
                <a:cubicBezTo>
                  <a:pt x="5827" y="3364"/>
                  <a:pt x="5839" y="3380"/>
                  <a:pt x="5849" y="3395"/>
                </a:cubicBezTo>
                <a:cubicBezTo>
                  <a:pt x="5861" y="3374"/>
                  <a:pt x="5870" y="3357"/>
                  <a:pt x="5881" y="3336"/>
                </a:cubicBezTo>
                <a:cubicBezTo>
                  <a:pt x="5909" y="3358"/>
                  <a:pt x="5936" y="3380"/>
                  <a:pt x="5964" y="3404"/>
                </a:cubicBezTo>
                <a:cubicBezTo>
                  <a:pt x="5967" y="3366"/>
                  <a:pt x="5974" y="3355"/>
                  <a:pt x="5984" y="3355"/>
                </a:cubicBezTo>
                <a:cubicBezTo>
                  <a:pt x="5998" y="3355"/>
                  <a:pt x="6016" y="3376"/>
                  <a:pt x="6031" y="3376"/>
                </a:cubicBezTo>
                <a:cubicBezTo>
                  <a:pt x="6038" y="3376"/>
                  <a:pt x="6044" y="3372"/>
                  <a:pt x="6049" y="3358"/>
                </a:cubicBezTo>
                <a:cubicBezTo>
                  <a:pt x="6056" y="3337"/>
                  <a:pt x="6063" y="3329"/>
                  <a:pt x="6071" y="3329"/>
                </a:cubicBezTo>
                <a:cubicBezTo>
                  <a:pt x="6093" y="3329"/>
                  <a:pt x="6116" y="3399"/>
                  <a:pt x="6142" y="3399"/>
                </a:cubicBezTo>
                <a:cubicBezTo>
                  <a:pt x="6147" y="3399"/>
                  <a:pt x="6152" y="3397"/>
                  <a:pt x="6156" y="3392"/>
                </a:cubicBezTo>
                <a:cubicBezTo>
                  <a:pt x="6183" y="3363"/>
                  <a:pt x="6218" y="3352"/>
                  <a:pt x="6267" y="3321"/>
                </a:cubicBezTo>
                <a:lnTo>
                  <a:pt x="6267" y="3321"/>
                </a:lnTo>
                <a:cubicBezTo>
                  <a:pt x="6248" y="3380"/>
                  <a:pt x="6240" y="3402"/>
                  <a:pt x="6226" y="3451"/>
                </a:cubicBezTo>
                <a:cubicBezTo>
                  <a:pt x="6271" y="3441"/>
                  <a:pt x="6298" y="3435"/>
                  <a:pt x="6329" y="3427"/>
                </a:cubicBezTo>
                <a:cubicBezTo>
                  <a:pt x="6309" y="3392"/>
                  <a:pt x="6299" y="3373"/>
                  <a:pt x="6267" y="3317"/>
                </a:cubicBezTo>
                <a:lnTo>
                  <a:pt x="6267" y="3317"/>
                </a:lnTo>
                <a:cubicBezTo>
                  <a:pt x="6340" y="3343"/>
                  <a:pt x="6392" y="3363"/>
                  <a:pt x="6439" y="3379"/>
                </a:cubicBezTo>
                <a:cubicBezTo>
                  <a:pt x="6443" y="3361"/>
                  <a:pt x="6449" y="3345"/>
                  <a:pt x="6455" y="3330"/>
                </a:cubicBezTo>
                <a:cubicBezTo>
                  <a:pt x="6458" y="3335"/>
                  <a:pt x="6462" y="3340"/>
                  <a:pt x="6465" y="3346"/>
                </a:cubicBezTo>
                <a:cubicBezTo>
                  <a:pt x="6459" y="3361"/>
                  <a:pt x="6452" y="3374"/>
                  <a:pt x="6445" y="3388"/>
                </a:cubicBezTo>
                <a:cubicBezTo>
                  <a:pt x="6442" y="3383"/>
                  <a:pt x="6440" y="3380"/>
                  <a:pt x="6439" y="3379"/>
                </a:cubicBezTo>
                <a:lnTo>
                  <a:pt x="6439" y="3379"/>
                </a:lnTo>
                <a:cubicBezTo>
                  <a:pt x="6443" y="3410"/>
                  <a:pt x="6446" y="3438"/>
                  <a:pt x="6448" y="3466"/>
                </a:cubicBezTo>
                <a:cubicBezTo>
                  <a:pt x="6508" y="3494"/>
                  <a:pt x="6557" y="3509"/>
                  <a:pt x="6592" y="3509"/>
                </a:cubicBezTo>
                <a:cubicBezTo>
                  <a:pt x="6617" y="3509"/>
                  <a:pt x="6635" y="3502"/>
                  <a:pt x="6648" y="3489"/>
                </a:cubicBezTo>
                <a:cubicBezTo>
                  <a:pt x="6687" y="3549"/>
                  <a:pt x="6730" y="3571"/>
                  <a:pt x="6776" y="3571"/>
                </a:cubicBezTo>
                <a:cubicBezTo>
                  <a:pt x="6782" y="3571"/>
                  <a:pt x="6788" y="3571"/>
                  <a:pt x="6793" y="3570"/>
                </a:cubicBezTo>
                <a:cubicBezTo>
                  <a:pt x="6795" y="3570"/>
                  <a:pt x="6796" y="3570"/>
                  <a:pt x="6797" y="3570"/>
                </a:cubicBezTo>
                <a:cubicBezTo>
                  <a:pt x="6819" y="3570"/>
                  <a:pt x="6846" y="3593"/>
                  <a:pt x="6868" y="3593"/>
                </a:cubicBezTo>
                <a:cubicBezTo>
                  <a:pt x="6872" y="3593"/>
                  <a:pt x="6875" y="3592"/>
                  <a:pt x="6879" y="3591"/>
                </a:cubicBezTo>
                <a:cubicBezTo>
                  <a:pt x="6932" y="3564"/>
                  <a:pt x="6979" y="3517"/>
                  <a:pt x="7030" y="3479"/>
                </a:cubicBezTo>
                <a:cubicBezTo>
                  <a:pt x="7062" y="3508"/>
                  <a:pt x="7095" y="3539"/>
                  <a:pt x="7126" y="3539"/>
                </a:cubicBezTo>
                <a:cubicBezTo>
                  <a:pt x="7148" y="3539"/>
                  <a:pt x="7169" y="3524"/>
                  <a:pt x="7189" y="3486"/>
                </a:cubicBezTo>
                <a:cubicBezTo>
                  <a:pt x="7194" y="3478"/>
                  <a:pt x="7203" y="3470"/>
                  <a:pt x="7210" y="3470"/>
                </a:cubicBezTo>
                <a:cubicBezTo>
                  <a:pt x="7211" y="3470"/>
                  <a:pt x="7213" y="3471"/>
                  <a:pt x="7214" y="3471"/>
                </a:cubicBezTo>
                <a:cubicBezTo>
                  <a:pt x="7234" y="3485"/>
                  <a:pt x="7252" y="3490"/>
                  <a:pt x="7270" y="3490"/>
                </a:cubicBezTo>
                <a:cubicBezTo>
                  <a:pt x="7318" y="3490"/>
                  <a:pt x="7358" y="3448"/>
                  <a:pt x="7403" y="3418"/>
                </a:cubicBezTo>
                <a:cubicBezTo>
                  <a:pt x="7408" y="3415"/>
                  <a:pt x="7415" y="3413"/>
                  <a:pt x="7422" y="3413"/>
                </a:cubicBezTo>
                <a:cubicBezTo>
                  <a:pt x="7450" y="3413"/>
                  <a:pt x="7488" y="3440"/>
                  <a:pt x="7535" y="3455"/>
                </a:cubicBezTo>
                <a:cubicBezTo>
                  <a:pt x="7554" y="3444"/>
                  <a:pt x="7570" y="3373"/>
                  <a:pt x="7616" y="3373"/>
                </a:cubicBezTo>
                <a:cubicBezTo>
                  <a:pt x="7624" y="3373"/>
                  <a:pt x="7632" y="3375"/>
                  <a:pt x="7641" y="3379"/>
                </a:cubicBezTo>
                <a:cubicBezTo>
                  <a:pt x="7645" y="3381"/>
                  <a:pt x="7650" y="3382"/>
                  <a:pt x="7654" y="3382"/>
                </a:cubicBezTo>
                <a:cubicBezTo>
                  <a:pt x="7689" y="3382"/>
                  <a:pt x="7729" y="3322"/>
                  <a:pt x="7766" y="3295"/>
                </a:cubicBezTo>
                <a:cubicBezTo>
                  <a:pt x="7776" y="3311"/>
                  <a:pt x="7785" y="3324"/>
                  <a:pt x="7789" y="3330"/>
                </a:cubicBezTo>
                <a:cubicBezTo>
                  <a:pt x="7832" y="3285"/>
                  <a:pt x="7875" y="3240"/>
                  <a:pt x="7919" y="3196"/>
                </a:cubicBezTo>
                <a:cubicBezTo>
                  <a:pt x="7907" y="3176"/>
                  <a:pt x="7895" y="3157"/>
                  <a:pt x="7882" y="3133"/>
                </a:cubicBezTo>
                <a:cubicBezTo>
                  <a:pt x="7901" y="3102"/>
                  <a:pt x="7922" y="3070"/>
                  <a:pt x="7945" y="3033"/>
                </a:cubicBezTo>
                <a:cubicBezTo>
                  <a:pt x="7965" y="3086"/>
                  <a:pt x="7978" y="3124"/>
                  <a:pt x="7997" y="3180"/>
                </a:cubicBezTo>
                <a:cubicBezTo>
                  <a:pt x="8021" y="3130"/>
                  <a:pt x="8048" y="3109"/>
                  <a:pt x="8078" y="3109"/>
                </a:cubicBezTo>
                <a:cubicBezTo>
                  <a:pt x="8109" y="3109"/>
                  <a:pt x="8143" y="3133"/>
                  <a:pt x="8178" y="3173"/>
                </a:cubicBezTo>
                <a:cubicBezTo>
                  <a:pt x="8184" y="3120"/>
                  <a:pt x="8187" y="3087"/>
                  <a:pt x="8191" y="3055"/>
                </a:cubicBezTo>
                <a:cubicBezTo>
                  <a:pt x="8196" y="3044"/>
                  <a:pt x="8204" y="3041"/>
                  <a:pt x="8212" y="3041"/>
                </a:cubicBezTo>
                <a:cubicBezTo>
                  <a:pt x="8220" y="3041"/>
                  <a:pt x="8229" y="3044"/>
                  <a:pt x="8236" y="3044"/>
                </a:cubicBezTo>
                <a:cubicBezTo>
                  <a:pt x="8251" y="3044"/>
                  <a:pt x="8261" y="3034"/>
                  <a:pt x="8253" y="2977"/>
                </a:cubicBezTo>
                <a:cubicBezTo>
                  <a:pt x="8237" y="2948"/>
                  <a:pt x="8234" y="2931"/>
                  <a:pt x="8228" y="2902"/>
                </a:cubicBezTo>
                <a:cubicBezTo>
                  <a:pt x="8263" y="2878"/>
                  <a:pt x="8299" y="2853"/>
                  <a:pt x="8337" y="2827"/>
                </a:cubicBezTo>
                <a:cubicBezTo>
                  <a:pt x="8347" y="2843"/>
                  <a:pt x="8363" y="2870"/>
                  <a:pt x="8384" y="2901"/>
                </a:cubicBezTo>
                <a:cubicBezTo>
                  <a:pt x="8337" y="2923"/>
                  <a:pt x="8293" y="2945"/>
                  <a:pt x="8253" y="2977"/>
                </a:cubicBezTo>
                <a:cubicBezTo>
                  <a:pt x="8259" y="2976"/>
                  <a:pt x="8264" y="2975"/>
                  <a:pt x="8269" y="2975"/>
                </a:cubicBezTo>
                <a:cubicBezTo>
                  <a:pt x="8342" y="2975"/>
                  <a:pt x="8368" y="3109"/>
                  <a:pt x="8399" y="3127"/>
                </a:cubicBezTo>
                <a:cubicBezTo>
                  <a:pt x="8615" y="3065"/>
                  <a:pt x="8793" y="2921"/>
                  <a:pt x="8986" y="2846"/>
                </a:cubicBezTo>
                <a:cubicBezTo>
                  <a:pt x="8989" y="2828"/>
                  <a:pt x="8994" y="2812"/>
                  <a:pt x="9000" y="2798"/>
                </a:cubicBezTo>
                <a:cubicBezTo>
                  <a:pt x="9005" y="2803"/>
                  <a:pt x="9008" y="2809"/>
                  <a:pt x="9012" y="2814"/>
                </a:cubicBezTo>
                <a:cubicBezTo>
                  <a:pt x="9005" y="2828"/>
                  <a:pt x="8997" y="2842"/>
                  <a:pt x="8990" y="2855"/>
                </a:cubicBezTo>
                <a:cubicBezTo>
                  <a:pt x="8987" y="2851"/>
                  <a:pt x="8986" y="2848"/>
                  <a:pt x="8986" y="2847"/>
                </a:cubicBezTo>
                <a:lnTo>
                  <a:pt x="8986" y="2847"/>
                </a:lnTo>
                <a:cubicBezTo>
                  <a:pt x="8990" y="2883"/>
                  <a:pt x="8993" y="2919"/>
                  <a:pt x="8997" y="2964"/>
                </a:cubicBezTo>
                <a:cubicBezTo>
                  <a:pt x="9018" y="2939"/>
                  <a:pt x="9031" y="2923"/>
                  <a:pt x="9032" y="2923"/>
                </a:cubicBezTo>
                <a:lnTo>
                  <a:pt x="9032" y="2923"/>
                </a:lnTo>
                <a:cubicBezTo>
                  <a:pt x="9032" y="2923"/>
                  <a:pt x="9032" y="2924"/>
                  <a:pt x="9031" y="2924"/>
                </a:cubicBezTo>
                <a:cubicBezTo>
                  <a:pt x="9121" y="2942"/>
                  <a:pt x="9193" y="2955"/>
                  <a:pt x="9271" y="2971"/>
                </a:cubicBezTo>
                <a:cubicBezTo>
                  <a:pt x="9287" y="2999"/>
                  <a:pt x="9306" y="3033"/>
                  <a:pt x="9334" y="3084"/>
                </a:cubicBezTo>
                <a:cubicBezTo>
                  <a:pt x="9362" y="3057"/>
                  <a:pt x="9387" y="3023"/>
                  <a:pt x="9417" y="3006"/>
                </a:cubicBezTo>
                <a:cubicBezTo>
                  <a:pt x="9453" y="2987"/>
                  <a:pt x="9485" y="2935"/>
                  <a:pt x="9523" y="2935"/>
                </a:cubicBezTo>
                <a:cubicBezTo>
                  <a:pt x="9543" y="2935"/>
                  <a:pt x="9565" y="2949"/>
                  <a:pt x="9590" y="2989"/>
                </a:cubicBezTo>
                <a:cubicBezTo>
                  <a:pt x="9595" y="2997"/>
                  <a:pt x="9604" y="2999"/>
                  <a:pt x="9613" y="2999"/>
                </a:cubicBezTo>
                <a:cubicBezTo>
                  <a:pt x="9622" y="2999"/>
                  <a:pt x="9632" y="2997"/>
                  <a:pt x="9641" y="2997"/>
                </a:cubicBezTo>
                <a:cubicBezTo>
                  <a:pt x="9643" y="2997"/>
                  <a:pt x="9646" y="2997"/>
                  <a:pt x="9648" y="2998"/>
                </a:cubicBezTo>
                <a:cubicBezTo>
                  <a:pt x="9659" y="3000"/>
                  <a:pt x="9669" y="3001"/>
                  <a:pt x="9680" y="3001"/>
                </a:cubicBezTo>
                <a:cubicBezTo>
                  <a:pt x="9767" y="3001"/>
                  <a:pt x="9840" y="2934"/>
                  <a:pt x="9912" y="2871"/>
                </a:cubicBezTo>
                <a:cubicBezTo>
                  <a:pt x="9929" y="2893"/>
                  <a:pt x="9942" y="2912"/>
                  <a:pt x="9945" y="2917"/>
                </a:cubicBezTo>
                <a:cubicBezTo>
                  <a:pt x="9983" y="2893"/>
                  <a:pt x="10017" y="2871"/>
                  <a:pt x="10051" y="2851"/>
                </a:cubicBezTo>
                <a:cubicBezTo>
                  <a:pt x="10052" y="2818"/>
                  <a:pt x="10054" y="2786"/>
                  <a:pt x="10055" y="2776"/>
                </a:cubicBezTo>
                <a:cubicBezTo>
                  <a:pt x="10130" y="2750"/>
                  <a:pt x="10192" y="2730"/>
                  <a:pt x="10261" y="2706"/>
                </a:cubicBezTo>
                <a:lnTo>
                  <a:pt x="10261" y="2706"/>
                </a:lnTo>
                <a:cubicBezTo>
                  <a:pt x="10248" y="2743"/>
                  <a:pt x="10239" y="2762"/>
                  <a:pt x="10227" y="2796"/>
                </a:cubicBezTo>
                <a:cubicBezTo>
                  <a:pt x="10249" y="2801"/>
                  <a:pt x="10267" y="2805"/>
                  <a:pt x="10285" y="2808"/>
                </a:cubicBezTo>
                <a:cubicBezTo>
                  <a:pt x="10288" y="2746"/>
                  <a:pt x="10291" y="2698"/>
                  <a:pt x="10295" y="2599"/>
                </a:cubicBezTo>
                <a:cubicBezTo>
                  <a:pt x="10314" y="2705"/>
                  <a:pt x="10324" y="2756"/>
                  <a:pt x="10333" y="2811"/>
                </a:cubicBezTo>
                <a:cubicBezTo>
                  <a:pt x="10352" y="2803"/>
                  <a:pt x="10366" y="2799"/>
                  <a:pt x="10382" y="2793"/>
                </a:cubicBezTo>
                <a:cubicBezTo>
                  <a:pt x="10370" y="2761"/>
                  <a:pt x="10360" y="2736"/>
                  <a:pt x="10349" y="2705"/>
                </a:cubicBezTo>
                <a:cubicBezTo>
                  <a:pt x="10380" y="2703"/>
                  <a:pt x="10408" y="2703"/>
                  <a:pt x="10435" y="2702"/>
                </a:cubicBezTo>
                <a:cubicBezTo>
                  <a:pt x="10442" y="2758"/>
                  <a:pt x="10448" y="2803"/>
                  <a:pt x="10458" y="2890"/>
                </a:cubicBezTo>
                <a:cubicBezTo>
                  <a:pt x="10494" y="2787"/>
                  <a:pt x="10519" y="2715"/>
                  <a:pt x="10544" y="2642"/>
                </a:cubicBezTo>
                <a:cubicBezTo>
                  <a:pt x="10561" y="2668"/>
                  <a:pt x="10586" y="2705"/>
                  <a:pt x="10602" y="2730"/>
                </a:cubicBezTo>
                <a:cubicBezTo>
                  <a:pt x="10664" y="2728"/>
                  <a:pt x="10717" y="2727"/>
                  <a:pt x="10769" y="2725"/>
                </a:cubicBezTo>
                <a:cubicBezTo>
                  <a:pt x="10772" y="2683"/>
                  <a:pt x="10773" y="2650"/>
                  <a:pt x="10778" y="2595"/>
                </a:cubicBezTo>
                <a:cubicBezTo>
                  <a:pt x="10828" y="2653"/>
                  <a:pt x="10864" y="2699"/>
                  <a:pt x="10898" y="2740"/>
                </a:cubicBezTo>
                <a:cubicBezTo>
                  <a:pt x="10919" y="2714"/>
                  <a:pt x="10931" y="2696"/>
                  <a:pt x="10942" y="2681"/>
                </a:cubicBezTo>
                <a:cubicBezTo>
                  <a:pt x="10956" y="2700"/>
                  <a:pt x="10963" y="2714"/>
                  <a:pt x="10963" y="2714"/>
                </a:cubicBezTo>
                <a:cubicBezTo>
                  <a:pt x="10994" y="2698"/>
                  <a:pt x="11019" y="2684"/>
                  <a:pt x="11042" y="2668"/>
                </a:cubicBezTo>
                <a:cubicBezTo>
                  <a:pt x="11047" y="2650"/>
                  <a:pt x="11053" y="2634"/>
                  <a:pt x="11059" y="2620"/>
                </a:cubicBezTo>
                <a:cubicBezTo>
                  <a:pt x="11061" y="2625"/>
                  <a:pt x="11066" y="2631"/>
                  <a:pt x="11069" y="2637"/>
                </a:cubicBezTo>
                <a:cubicBezTo>
                  <a:pt x="11063" y="2650"/>
                  <a:pt x="11056" y="2664"/>
                  <a:pt x="11048" y="2677"/>
                </a:cubicBezTo>
                <a:cubicBezTo>
                  <a:pt x="11045" y="2673"/>
                  <a:pt x="11044" y="2670"/>
                  <a:pt x="11042" y="2668"/>
                </a:cubicBezTo>
                <a:lnTo>
                  <a:pt x="11042" y="2668"/>
                </a:lnTo>
                <a:cubicBezTo>
                  <a:pt x="11061" y="2708"/>
                  <a:pt x="11078" y="2745"/>
                  <a:pt x="11092" y="2776"/>
                </a:cubicBezTo>
                <a:cubicBezTo>
                  <a:pt x="11151" y="2774"/>
                  <a:pt x="11206" y="2771"/>
                  <a:pt x="11257" y="2770"/>
                </a:cubicBezTo>
                <a:cubicBezTo>
                  <a:pt x="11263" y="2730"/>
                  <a:pt x="11267" y="2698"/>
                  <a:pt x="11272" y="2665"/>
                </a:cubicBezTo>
                <a:cubicBezTo>
                  <a:pt x="11276" y="2671"/>
                  <a:pt x="11279" y="2677"/>
                  <a:pt x="11287" y="2684"/>
                </a:cubicBezTo>
                <a:cubicBezTo>
                  <a:pt x="11292" y="2725"/>
                  <a:pt x="11298" y="2770"/>
                  <a:pt x="11306" y="2826"/>
                </a:cubicBezTo>
                <a:cubicBezTo>
                  <a:pt x="11321" y="2831"/>
                  <a:pt x="11335" y="2832"/>
                  <a:pt x="11350" y="2832"/>
                </a:cubicBezTo>
                <a:cubicBezTo>
                  <a:pt x="11381" y="2832"/>
                  <a:pt x="11411" y="2825"/>
                  <a:pt x="11442" y="2825"/>
                </a:cubicBezTo>
                <a:cubicBezTo>
                  <a:pt x="11479" y="2825"/>
                  <a:pt x="11516" y="2836"/>
                  <a:pt x="11551" y="2883"/>
                </a:cubicBezTo>
                <a:cubicBezTo>
                  <a:pt x="11573" y="2861"/>
                  <a:pt x="11590" y="2827"/>
                  <a:pt x="11612" y="2827"/>
                </a:cubicBezTo>
                <a:cubicBezTo>
                  <a:pt x="11612" y="2827"/>
                  <a:pt x="11613" y="2827"/>
                  <a:pt x="11613" y="2827"/>
                </a:cubicBezTo>
                <a:cubicBezTo>
                  <a:pt x="11644" y="2830"/>
                  <a:pt x="11679" y="2873"/>
                  <a:pt x="11710" y="2873"/>
                </a:cubicBezTo>
                <a:cubicBezTo>
                  <a:pt x="11741" y="2871"/>
                  <a:pt x="11771" y="2836"/>
                  <a:pt x="11800" y="2817"/>
                </a:cubicBezTo>
                <a:cubicBezTo>
                  <a:pt x="11821" y="2839"/>
                  <a:pt x="11843" y="2862"/>
                  <a:pt x="11865" y="2884"/>
                </a:cubicBezTo>
                <a:cubicBezTo>
                  <a:pt x="11882" y="2812"/>
                  <a:pt x="11897" y="2755"/>
                  <a:pt x="11913" y="2695"/>
                </a:cubicBezTo>
                <a:cubicBezTo>
                  <a:pt x="11935" y="2730"/>
                  <a:pt x="11952" y="2756"/>
                  <a:pt x="11971" y="2784"/>
                </a:cubicBezTo>
                <a:cubicBezTo>
                  <a:pt x="11950" y="2803"/>
                  <a:pt x="11932" y="2821"/>
                  <a:pt x="11890" y="2862"/>
                </a:cubicBezTo>
                <a:cubicBezTo>
                  <a:pt x="11938" y="2864"/>
                  <a:pt x="11980" y="2872"/>
                  <a:pt x="12017" y="2872"/>
                </a:cubicBezTo>
                <a:cubicBezTo>
                  <a:pt x="12060" y="2872"/>
                  <a:pt x="12094" y="2861"/>
                  <a:pt x="12119" y="2815"/>
                </a:cubicBezTo>
                <a:cubicBezTo>
                  <a:pt x="12155" y="2831"/>
                  <a:pt x="12189" y="2861"/>
                  <a:pt x="12207" y="2861"/>
                </a:cubicBezTo>
                <a:cubicBezTo>
                  <a:pt x="12212" y="2861"/>
                  <a:pt x="12215" y="2859"/>
                  <a:pt x="12218" y="2855"/>
                </a:cubicBezTo>
                <a:cubicBezTo>
                  <a:pt x="12251" y="2809"/>
                  <a:pt x="12289" y="2801"/>
                  <a:pt x="12323" y="2801"/>
                </a:cubicBezTo>
                <a:cubicBezTo>
                  <a:pt x="12339" y="2801"/>
                  <a:pt x="12355" y="2803"/>
                  <a:pt x="12369" y="2803"/>
                </a:cubicBezTo>
                <a:cubicBezTo>
                  <a:pt x="12377" y="2803"/>
                  <a:pt x="12385" y="2802"/>
                  <a:pt x="12391" y="2801"/>
                </a:cubicBezTo>
                <a:cubicBezTo>
                  <a:pt x="12473" y="2733"/>
                  <a:pt x="12535" y="2634"/>
                  <a:pt x="12614" y="2634"/>
                </a:cubicBezTo>
                <a:cubicBezTo>
                  <a:pt x="12642" y="2634"/>
                  <a:pt x="12671" y="2647"/>
                  <a:pt x="12705" y="2677"/>
                </a:cubicBezTo>
                <a:cubicBezTo>
                  <a:pt x="12723" y="2637"/>
                  <a:pt x="12742" y="2599"/>
                  <a:pt x="12753" y="2572"/>
                </a:cubicBezTo>
                <a:cubicBezTo>
                  <a:pt x="12786" y="2571"/>
                  <a:pt x="12809" y="2570"/>
                  <a:pt x="12828" y="2570"/>
                </a:cubicBezTo>
                <a:cubicBezTo>
                  <a:pt x="12840" y="2614"/>
                  <a:pt x="12849" y="2643"/>
                  <a:pt x="12855" y="2665"/>
                </a:cubicBezTo>
                <a:cubicBezTo>
                  <a:pt x="12911" y="2639"/>
                  <a:pt x="12959" y="2614"/>
                  <a:pt x="13015" y="2587"/>
                </a:cubicBezTo>
                <a:cubicBezTo>
                  <a:pt x="13026" y="2565"/>
                  <a:pt x="13040" y="2531"/>
                  <a:pt x="13061" y="2484"/>
                </a:cubicBezTo>
                <a:cubicBezTo>
                  <a:pt x="13093" y="2497"/>
                  <a:pt x="13133" y="2512"/>
                  <a:pt x="13171" y="2525"/>
                </a:cubicBezTo>
                <a:cubicBezTo>
                  <a:pt x="13189" y="2532"/>
                  <a:pt x="13213" y="2548"/>
                  <a:pt x="13229" y="2548"/>
                </a:cubicBezTo>
                <a:cubicBezTo>
                  <a:pt x="13234" y="2548"/>
                  <a:pt x="13239" y="2546"/>
                  <a:pt x="13242" y="2542"/>
                </a:cubicBezTo>
                <a:cubicBezTo>
                  <a:pt x="13273" y="2490"/>
                  <a:pt x="13309" y="2478"/>
                  <a:pt x="13347" y="2478"/>
                </a:cubicBezTo>
                <a:cubicBezTo>
                  <a:pt x="13379" y="2478"/>
                  <a:pt x="13412" y="2487"/>
                  <a:pt x="13444" y="2487"/>
                </a:cubicBezTo>
                <a:cubicBezTo>
                  <a:pt x="13453" y="2487"/>
                  <a:pt x="13461" y="2486"/>
                  <a:pt x="13470" y="2484"/>
                </a:cubicBezTo>
                <a:cubicBezTo>
                  <a:pt x="13471" y="2484"/>
                  <a:pt x="13472" y="2484"/>
                  <a:pt x="13474" y="2484"/>
                </a:cubicBezTo>
                <a:cubicBezTo>
                  <a:pt x="13490" y="2484"/>
                  <a:pt x="13506" y="2501"/>
                  <a:pt x="13525" y="2501"/>
                </a:cubicBezTo>
                <a:cubicBezTo>
                  <a:pt x="13534" y="2501"/>
                  <a:pt x="13543" y="2497"/>
                  <a:pt x="13554" y="2486"/>
                </a:cubicBezTo>
                <a:cubicBezTo>
                  <a:pt x="13558" y="2481"/>
                  <a:pt x="13563" y="2479"/>
                  <a:pt x="13569" y="2479"/>
                </a:cubicBezTo>
                <a:cubicBezTo>
                  <a:pt x="13595" y="2479"/>
                  <a:pt x="13635" y="2515"/>
                  <a:pt x="13674" y="2531"/>
                </a:cubicBezTo>
                <a:cubicBezTo>
                  <a:pt x="13688" y="2481"/>
                  <a:pt x="13702" y="2422"/>
                  <a:pt x="13717" y="2365"/>
                </a:cubicBezTo>
                <a:cubicBezTo>
                  <a:pt x="13741" y="2418"/>
                  <a:pt x="13764" y="2474"/>
                  <a:pt x="13789" y="2530"/>
                </a:cubicBezTo>
                <a:cubicBezTo>
                  <a:pt x="13802" y="2505"/>
                  <a:pt x="13811" y="2490"/>
                  <a:pt x="13819" y="2475"/>
                </a:cubicBezTo>
                <a:cubicBezTo>
                  <a:pt x="13835" y="2496"/>
                  <a:pt x="13848" y="2512"/>
                  <a:pt x="13867" y="2539"/>
                </a:cubicBezTo>
                <a:cubicBezTo>
                  <a:pt x="13885" y="2480"/>
                  <a:pt x="13906" y="2461"/>
                  <a:pt x="13929" y="2461"/>
                </a:cubicBezTo>
                <a:cubicBezTo>
                  <a:pt x="13971" y="2461"/>
                  <a:pt x="14020" y="2523"/>
                  <a:pt x="14065" y="2523"/>
                </a:cubicBezTo>
                <a:cubicBezTo>
                  <a:pt x="14077" y="2523"/>
                  <a:pt x="14088" y="2519"/>
                  <a:pt x="14100" y="2508"/>
                </a:cubicBezTo>
                <a:cubicBezTo>
                  <a:pt x="14113" y="2480"/>
                  <a:pt x="14130" y="2443"/>
                  <a:pt x="14151" y="2400"/>
                </a:cubicBezTo>
                <a:cubicBezTo>
                  <a:pt x="14169" y="2442"/>
                  <a:pt x="14186" y="2478"/>
                  <a:pt x="14203" y="2514"/>
                </a:cubicBezTo>
                <a:cubicBezTo>
                  <a:pt x="14231" y="2525"/>
                  <a:pt x="14258" y="2537"/>
                  <a:pt x="14289" y="2550"/>
                </a:cubicBezTo>
                <a:cubicBezTo>
                  <a:pt x="14297" y="2540"/>
                  <a:pt x="14310" y="2521"/>
                  <a:pt x="14322" y="2503"/>
                </a:cubicBezTo>
                <a:cubicBezTo>
                  <a:pt x="14345" y="2525"/>
                  <a:pt x="14361" y="2542"/>
                  <a:pt x="14378" y="2558"/>
                </a:cubicBezTo>
                <a:cubicBezTo>
                  <a:pt x="14394" y="2521"/>
                  <a:pt x="14409" y="2487"/>
                  <a:pt x="14425" y="2452"/>
                </a:cubicBezTo>
                <a:cubicBezTo>
                  <a:pt x="14450" y="2489"/>
                  <a:pt x="14473" y="2525"/>
                  <a:pt x="14504" y="2571"/>
                </a:cubicBezTo>
                <a:cubicBezTo>
                  <a:pt x="14531" y="2555"/>
                  <a:pt x="14560" y="2539"/>
                  <a:pt x="14590" y="2521"/>
                </a:cubicBezTo>
                <a:cubicBezTo>
                  <a:pt x="14619" y="2546"/>
                  <a:pt x="14654" y="2575"/>
                  <a:pt x="14684" y="2602"/>
                </a:cubicBezTo>
                <a:cubicBezTo>
                  <a:pt x="14703" y="2568"/>
                  <a:pt x="14722" y="2551"/>
                  <a:pt x="14741" y="2551"/>
                </a:cubicBezTo>
                <a:cubicBezTo>
                  <a:pt x="14763" y="2551"/>
                  <a:pt x="14785" y="2572"/>
                  <a:pt x="14809" y="2614"/>
                </a:cubicBezTo>
                <a:cubicBezTo>
                  <a:pt x="14816" y="2560"/>
                  <a:pt x="14835" y="2553"/>
                  <a:pt x="14856" y="2553"/>
                </a:cubicBezTo>
                <a:cubicBezTo>
                  <a:pt x="14865" y="2553"/>
                  <a:pt x="14874" y="2554"/>
                  <a:pt x="14882" y="2554"/>
                </a:cubicBezTo>
                <a:cubicBezTo>
                  <a:pt x="14892" y="2554"/>
                  <a:pt x="14901" y="2552"/>
                  <a:pt x="14909" y="2546"/>
                </a:cubicBezTo>
                <a:cubicBezTo>
                  <a:pt x="14913" y="2542"/>
                  <a:pt x="14916" y="2541"/>
                  <a:pt x="14920" y="2541"/>
                </a:cubicBezTo>
                <a:cubicBezTo>
                  <a:pt x="14942" y="2541"/>
                  <a:pt x="14964" y="2586"/>
                  <a:pt x="14984" y="2586"/>
                </a:cubicBezTo>
                <a:cubicBezTo>
                  <a:pt x="14993" y="2586"/>
                  <a:pt x="15001" y="2578"/>
                  <a:pt x="15009" y="2555"/>
                </a:cubicBezTo>
                <a:cubicBezTo>
                  <a:pt x="15014" y="2541"/>
                  <a:pt x="15019" y="2535"/>
                  <a:pt x="15024" y="2535"/>
                </a:cubicBezTo>
                <a:cubicBezTo>
                  <a:pt x="15040" y="2535"/>
                  <a:pt x="15058" y="2585"/>
                  <a:pt x="15079" y="2585"/>
                </a:cubicBezTo>
                <a:cubicBezTo>
                  <a:pt x="15084" y="2585"/>
                  <a:pt x="15091" y="2581"/>
                  <a:pt x="15097" y="2571"/>
                </a:cubicBezTo>
                <a:cubicBezTo>
                  <a:pt x="15121" y="2533"/>
                  <a:pt x="15172" y="2553"/>
                  <a:pt x="15209" y="2539"/>
                </a:cubicBezTo>
                <a:cubicBezTo>
                  <a:pt x="15257" y="2517"/>
                  <a:pt x="15305" y="2487"/>
                  <a:pt x="15352" y="2461"/>
                </a:cubicBezTo>
                <a:cubicBezTo>
                  <a:pt x="15350" y="2403"/>
                  <a:pt x="15353" y="2362"/>
                  <a:pt x="15373" y="2362"/>
                </a:cubicBezTo>
                <a:cubicBezTo>
                  <a:pt x="15381" y="2362"/>
                  <a:pt x="15393" y="2369"/>
                  <a:pt x="15408" y="2386"/>
                </a:cubicBezTo>
                <a:cubicBezTo>
                  <a:pt x="15399" y="2424"/>
                  <a:pt x="15391" y="2461"/>
                  <a:pt x="15382" y="2499"/>
                </a:cubicBezTo>
                <a:cubicBezTo>
                  <a:pt x="15450" y="2545"/>
                  <a:pt x="15510" y="2583"/>
                  <a:pt x="15575" y="2625"/>
                </a:cubicBezTo>
                <a:cubicBezTo>
                  <a:pt x="15577" y="2621"/>
                  <a:pt x="15587" y="2603"/>
                  <a:pt x="15596" y="2586"/>
                </a:cubicBezTo>
                <a:cubicBezTo>
                  <a:pt x="15608" y="2603"/>
                  <a:pt x="15619" y="2620"/>
                  <a:pt x="15631" y="2637"/>
                </a:cubicBezTo>
                <a:cubicBezTo>
                  <a:pt x="15638" y="2621"/>
                  <a:pt x="15644" y="2608"/>
                  <a:pt x="15650" y="2595"/>
                </a:cubicBezTo>
                <a:cubicBezTo>
                  <a:pt x="15674" y="2609"/>
                  <a:pt x="15699" y="2627"/>
                  <a:pt x="15724" y="2643"/>
                </a:cubicBezTo>
                <a:cubicBezTo>
                  <a:pt x="15730" y="2592"/>
                  <a:pt x="15734" y="2559"/>
                  <a:pt x="15737" y="2525"/>
                </a:cubicBezTo>
                <a:cubicBezTo>
                  <a:pt x="15761" y="2549"/>
                  <a:pt x="15783" y="2570"/>
                  <a:pt x="15802" y="2587"/>
                </a:cubicBezTo>
                <a:cubicBezTo>
                  <a:pt x="15815" y="2559"/>
                  <a:pt x="15825" y="2540"/>
                  <a:pt x="15834" y="2522"/>
                </a:cubicBezTo>
                <a:cubicBezTo>
                  <a:pt x="15846" y="2539"/>
                  <a:pt x="15858" y="2556"/>
                  <a:pt x="15865" y="2567"/>
                </a:cubicBezTo>
                <a:cubicBezTo>
                  <a:pt x="15903" y="2525"/>
                  <a:pt x="15937" y="2489"/>
                  <a:pt x="15970" y="2453"/>
                </a:cubicBezTo>
                <a:cubicBezTo>
                  <a:pt x="15996" y="2481"/>
                  <a:pt x="16018" y="2503"/>
                  <a:pt x="16037" y="2524"/>
                </a:cubicBezTo>
                <a:cubicBezTo>
                  <a:pt x="16062" y="2477"/>
                  <a:pt x="16083" y="2439"/>
                  <a:pt x="16105" y="2394"/>
                </a:cubicBezTo>
                <a:cubicBezTo>
                  <a:pt x="16117" y="2446"/>
                  <a:pt x="16123" y="2471"/>
                  <a:pt x="16130" y="2508"/>
                </a:cubicBezTo>
                <a:cubicBezTo>
                  <a:pt x="16145" y="2487"/>
                  <a:pt x="16156" y="2469"/>
                  <a:pt x="16159" y="2467"/>
                </a:cubicBezTo>
                <a:cubicBezTo>
                  <a:pt x="16203" y="2478"/>
                  <a:pt x="16250" y="2508"/>
                  <a:pt x="16283" y="2508"/>
                </a:cubicBezTo>
                <a:cubicBezTo>
                  <a:pt x="16294" y="2508"/>
                  <a:pt x="16303" y="2505"/>
                  <a:pt x="16311" y="2496"/>
                </a:cubicBezTo>
                <a:cubicBezTo>
                  <a:pt x="16359" y="2439"/>
                  <a:pt x="16424" y="2484"/>
                  <a:pt x="16461" y="2436"/>
                </a:cubicBezTo>
                <a:cubicBezTo>
                  <a:pt x="16491" y="2394"/>
                  <a:pt x="16525" y="2379"/>
                  <a:pt x="16558" y="2379"/>
                </a:cubicBezTo>
                <a:cubicBezTo>
                  <a:pt x="16577" y="2379"/>
                  <a:pt x="16595" y="2383"/>
                  <a:pt x="16612" y="2390"/>
                </a:cubicBezTo>
                <a:cubicBezTo>
                  <a:pt x="16614" y="2391"/>
                  <a:pt x="16616" y="2391"/>
                  <a:pt x="16618" y="2391"/>
                </a:cubicBezTo>
                <a:cubicBezTo>
                  <a:pt x="16642" y="2391"/>
                  <a:pt x="16651" y="2331"/>
                  <a:pt x="16671" y="2331"/>
                </a:cubicBezTo>
                <a:cubicBezTo>
                  <a:pt x="16678" y="2331"/>
                  <a:pt x="16687" y="2339"/>
                  <a:pt x="16699" y="2361"/>
                </a:cubicBezTo>
                <a:cubicBezTo>
                  <a:pt x="16700" y="2362"/>
                  <a:pt x="16701" y="2362"/>
                  <a:pt x="16702" y="2362"/>
                </a:cubicBezTo>
                <a:cubicBezTo>
                  <a:pt x="16715" y="2362"/>
                  <a:pt x="16752" y="2317"/>
                  <a:pt x="16776" y="2296"/>
                </a:cubicBezTo>
                <a:cubicBezTo>
                  <a:pt x="16763" y="2274"/>
                  <a:pt x="16751" y="2255"/>
                  <a:pt x="16739" y="2234"/>
                </a:cubicBezTo>
                <a:cubicBezTo>
                  <a:pt x="16774" y="2211"/>
                  <a:pt x="16808" y="2187"/>
                  <a:pt x="16846" y="2162"/>
                </a:cubicBezTo>
                <a:cubicBezTo>
                  <a:pt x="16851" y="2168"/>
                  <a:pt x="16863" y="2186"/>
                  <a:pt x="16876" y="2205"/>
                </a:cubicBezTo>
                <a:cubicBezTo>
                  <a:pt x="16907" y="2180"/>
                  <a:pt x="16958" y="2196"/>
                  <a:pt x="16974" y="2166"/>
                </a:cubicBezTo>
                <a:cubicBezTo>
                  <a:pt x="16985" y="2146"/>
                  <a:pt x="16995" y="2139"/>
                  <a:pt x="17005" y="2139"/>
                </a:cubicBezTo>
                <a:cubicBezTo>
                  <a:pt x="17032" y="2139"/>
                  <a:pt x="17054" y="2205"/>
                  <a:pt x="17082" y="2205"/>
                </a:cubicBezTo>
                <a:cubicBezTo>
                  <a:pt x="17082" y="2205"/>
                  <a:pt x="17083" y="2205"/>
                  <a:pt x="17083" y="2205"/>
                </a:cubicBezTo>
                <a:cubicBezTo>
                  <a:pt x="17084" y="2205"/>
                  <a:pt x="17085" y="2205"/>
                  <a:pt x="17086" y="2205"/>
                </a:cubicBezTo>
                <a:cubicBezTo>
                  <a:pt x="17120" y="2205"/>
                  <a:pt x="17159" y="2261"/>
                  <a:pt x="17197" y="2293"/>
                </a:cubicBezTo>
                <a:cubicBezTo>
                  <a:pt x="17198" y="2259"/>
                  <a:pt x="17199" y="2233"/>
                  <a:pt x="17199" y="2209"/>
                </a:cubicBezTo>
                <a:cubicBezTo>
                  <a:pt x="17214" y="2212"/>
                  <a:pt x="17231" y="2222"/>
                  <a:pt x="17243" y="2222"/>
                </a:cubicBezTo>
                <a:cubicBezTo>
                  <a:pt x="17248" y="2222"/>
                  <a:pt x="17252" y="2221"/>
                  <a:pt x="17255" y="2216"/>
                </a:cubicBezTo>
                <a:cubicBezTo>
                  <a:pt x="17265" y="2201"/>
                  <a:pt x="17274" y="2195"/>
                  <a:pt x="17283" y="2195"/>
                </a:cubicBezTo>
                <a:cubicBezTo>
                  <a:pt x="17294" y="2195"/>
                  <a:pt x="17306" y="2204"/>
                  <a:pt x="17320" y="2219"/>
                </a:cubicBezTo>
                <a:cubicBezTo>
                  <a:pt x="17336" y="2236"/>
                  <a:pt x="17356" y="2243"/>
                  <a:pt x="17376" y="2243"/>
                </a:cubicBezTo>
                <a:cubicBezTo>
                  <a:pt x="17381" y="2243"/>
                  <a:pt x="17387" y="2242"/>
                  <a:pt x="17392" y="2241"/>
                </a:cubicBezTo>
                <a:cubicBezTo>
                  <a:pt x="17414" y="2239"/>
                  <a:pt x="17433" y="2213"/>
                  <a:pt x="17454" y="2197"/>
                </a:cubicBezTo>
                <a:cubicBezTo>
                  <a:pt x="17467" y="2209"/>
                  <a:pt x="17486" y="2225"/>
                  <a:pt x="17504" y="2241"/>
                </a:cubicBezTo>
                <a:cubicBezTo>
                  <a:pt x="17518" y="2254"/>
                  <a:pt x="17532" y="2268"/>
                  <a:pt x="17533" y="2268"/>
                </a:cubicBezTo>
                <a:cubicBezTo>
                  <a:pt x="17533" y="2268"/>
                  <a:pt x="17533" y="2268"/>
                  <a:pt x="17532" y="2266"/>
                </a:cubicBezTo>
                <a:cubicBezTo>
                  <a:pt x="17569" y="2260"/>
                  <a:pt x="17603" y="2241"/>
                  <a:pt x="17624" y="2241"/>
                </a:cubicBezTo>
                <a:cubicBezTo>
                  <a:pt x="17632" y="2241"/>
                  <a:pt x="17638" y="2244"/>
                  <a:pt x="17642" y="2250"/>
                </a:cubicBezTo>
                <a:cubicBezTo>
                  <a:pt x="17654" y="2272"/>
                  <a:pt x="17662" y="2279"/>
                  <a:pt x="17669" y="2279"/>
                </a:cubicBezTo>
                <a:cubicBezTo>
                  <a:pt x="17686" y="2279"/>
                  <a:pt x="17693" y="2233"/>
                  <a:pt x="17708" y="2233"/>
                </a:cubicBezTo>
                <a:cubicBezTo>
                  <a:pt x="17709" y="2233"/>
                  <a:pt x="17710" y="2234"/>
                  <a:pt x="17711" y="2234"/>
                </a:cubicBezTo>
                <a:cubicBezTo>
                  <a:pt x="17744" y="2249"/>
                  <a:pt x="17778" y="2266"/>
                  <a:pt x="17791" y="2272"/>
                </a:cubicBezTo>
                <a:cubicBezTo>
                  <a:pt x="17862" y="2249"/>
                  <a:pt x="17917" y="2231"/>
                  <a:pt x="17991" y="2208"/>
                </a:cubicBezTo>
                <a:cubicBezTo>
                  <a:pt x="18007" y="2250"/>
                  <a:pt x="18026" y="2300"/>
                  <a:pt x="18044" y="2346"/>
                </a:cubicBezTo>
                <a:cubicBezTo>
                  <a:pt x="18097" y="2321"/>
                  <a:pt x="18141" y="2294"/>
                  <a:pt x="18185" y="2277"/>
                </a:cubicBezTo>
                <a:cubicBezTo>
                  <a:pt x="18235" y="2256"/>
                  <a:pt x="18287" y="2243"/>
                  <a:pt x="18343" y="2225"/>
                </a:cubicBezTo>
                <a:cubicBezTo>
                  <a:pt x="18371" y="2261"/>
                  <a:pt x="18400" y="2276"/>
                  <a:pt x="18428" y="2276"/>
                </a:cubicBezTo>
                <a:cubicBezTo>
                  <a:pt x="18466" y="2276"/>
                  <a:pt x="18503" y="2248"/>
                  <a:pt x="18538" y="2208"/>
                </a:cubicBezTo>
                <a:cubicBezTo>
                  <a:pt x="18559" y="2226"/>
                  <a:pt x="18583" y="2259"/>
                  <a:pt x="18604" y="2259"/>
                </a:cubicBezTo>
                <a:cubicBezTo>
                  <a:pt x="18604" y="2259"/>
                  <a:pt x="18605" y="2259"/>
                  <a:pt x="18606" y="2259"/>
                </a:cubicBezTo>
                <a:cubicBezTo>
                  <a:pt x="18635" y="2257"/>
                  <a:pt x="18670" y="2214"/>
                  <a:pt x="18693" y="2214"/>
                </a:cubicBezTo>
                <a:cubicBezTo>
                  <a:pt x="18698" y="2214"/>
                  <a:pt x="18702" y="2216"/>
                  <a:pt x="18706" y="2221"/>
                </a:cubicBezTo>
                <a:cubicBezTo>
                  <a:pt x="18730" y="2250"/>
                  <a:pt x="18751" y="2256"/>
                  <a:pt x="18772" y="2256"/>
                </a:cubicBezTo>
                <a:cubicBezTo>
                  <a:pt x="18785" y="2256"/>
                  <a:pt x="18798" y="2254"/>
                  <a:pt x="18811" y="2254"/>
                </a:cubicBezTo>
                <a:cubicBezTo>
                  <a:pt x="18815" y="2254"/>
                  <a:pt x="18819" y="2254"/>
                  <a:pt x="18824" y="2255"/>
                </a:cubicBezTo>
                <a:cubicBezTo>
                  <a:pt x="18827" y="2255"/>
                  <a:pt x="18830" y="2256"/>
                  <a:pt x="18834" y="2256"/>
                </a:cubicBezTo>
                <a:cubicBezTo>
                  <a:pt x="18846" y="2256"/>
                  <a:pt x="18858" y="2251"/>
                  <a:pt x="18865" y="2240"/>
                </a:cubicBezTo>
                <a:cubicBezTo>
                  <a:pt x="18952" y="2099"/>
                  <a:pt x="19087" y="2177"/>
                  <a:pt x="19181" y="2075"/>
                </a:cubicBezTo>
                <a:cubicBezTo>
                  <a:pt x="19191" y="2083"/>
                  <a:pt x="19200" y="2086"/>
                  <a:pt x="19208" y="2086"/>
                </a:cubicBezTo>
                <a:cubicBezTo>
                  <a:pt x="19241" y="2086"/>
                  <a:pt x="19268" y="2042"/>
                  <a:pt x="19301" y="2042"/>
                </a:cubicBezTo>
                <a:cubicBezTo>
                  <a:pt x="19312" y="2042"/>
                  <a:pt x="19323" y="2047"/>
                  <a:pt x="19336" y="2060"/>
                </a:cubicBezTo>
                <a:cubicBezTo>
                  <a:pt x="19379" y="1964"/>
                  <a:pt x="19406" y="1916"/>
                  <a:pt x="19417" y="1916"/>
                </a:cubicBezTo>
                <a:cubicBezTo>
                  <a:pt x="19419" y="1916"/>
                  <a:pt x="19420" y="1916"/>
                  <a:pt x="19421" y="1918"/>
                </a:cubicBezTo>
                <a:cubicBezTo>
                  <a:pt x="19427" y="1943"/>
                  <a:pt x="19433" y="1969"/>
                  <a:pt x="19439" y="1994"/>
                </a:cubicBezTo>
                <a:cubicBezTo>
                  <a:pt x="19496" y="1952"/>
                  <a:pt x="19559" y="1947"/>
                  <a:pt x="19622" y="1947"/>
                </a:cubicBezTo>
                <a:cubicBezTo>
                  <a:pt x="19642" y="1947"/>
                  <a:pt x="19663" y="1948"/>
                  <a:pt x="19683" y="1948"/>
                </a:cubicBezTo>
                <a:cubicBezTo>
                  <a:pt x="19769" y="1948"/>
                  <a:pt x="19853" y="1938"/>
                  <a:pt x="19920" y="1837"/>
                </a:cubicBezTo>
                <a:cubicBezTo>
                  <a:pt x="19959" y="1872"/>
                  <a:pt x="19990" y="1900"/>
                  <a:pt x="20015" y="1922"/>
                </a:cubicBezTo>
                <a:cubicBezTo>
                  <a:pt x="20060" y="1865"/>
                  <a:pt x="20102" y="1807"/>
                  <a:pt x="20143" y="1752"/>
                </a:cubicBezTo>
                <a:cubicBezTo>
                  <a:pt x="20168" y="1781"/>
                  <a:pt x="20186" y="1800"/>
                  <a:pt x="20204" y="1821"/>
                </a:cubicBezTo>
                <a:cubicBezTo>
                  <a:pt x="20229" y="1796"/>
                  <a:pt x="20251" y="1771"/>
                  <a:pt x="20273" y="1749"/>
                </a:cubicBezTo>
                <a:cubicBezTo>
                  <a:pt x="20291" y="1775"/>
                  <a:pt x="20304" y="1794"/>
                  <a:pt x="20316" y="1812"/>
                </a:cubicBezTo>
                <a:cubicBezTo>
                  <a:pt x="20324" y="1793"/>
                  <a:pt x="20333" y="1775"/>
                  <a:pt x="20342" y="1759"/>
                </a:cubicBezTo>
                <a:cubicBezTo>
                  <a:pt x="20353" y="1775"/>
                  <a:pt x="20364" y="1790"/>
                  <a:pt x="20365" y="1790"/>
                </a:cubicBezTo>
                <a:cubicBezTo>
                  <a:pt x="20365" y="1790"/>
                  <a:pt x="20365" y="1789"/>
                  <a:pt x="20364" y="1788"/>
                </a:cubicBezTo>
                <a:cubicBezTo>
                  <a:pt x="20441" y="1775"/>
                  <a:pt x="20507" y="1751"/>
                  <a:pt x="20572" y="1751"/>
                </a:cubicBezTo>
                <a:cubicBezTo>
                  <a:pt x="20579" y="1751"/>
                  <a:pt x="20585" y="1751"/>
                  <a:pt x="20592" y="1752"/>
                </a:cubicBezTo>
                <a:cubicBezTo>
                  <a:pt x="20664" y="1756"/>
                  <a:pt x="20738" y="1794"/>
                  <a:pt x="20813" y="1818"/>
                </a:cubicBezTo>
                <a:cubicBezTo>
                  <a:pt x="20819" y="1843"/>
                  <a:pt x="20829" y="1877"/>
                  <a:pt x="20839" y="1916"/>
                </a:cubicBezTo>
                <a:cubicBezTo>
                  <a:pt x="20857" y="1906"/>
                  <a:pt x="20870" y="1897"/>
                  <a:pt x="20886" y="1887"/>
                </a:cubicBezTo>
                <a:cubicBezTo>
                  <a:pt x="20870" y="1855"/>
                  <a:pt x="20860" y="1835"/>
                  <a:pt x="20841" y="1796"/>
                </a:cubicBezTo>
                <a:cubicBezTo>
                  <a:pt x="20873" y="1795"/>
                  <a:pt x="20899" y="1792"/>
                  <a:pt x="20923" y="1792"/>
                </a:cubicBezTo>
                <a:cubicBezTo>
                  <a:pt x="20934" y="1792"/>
                  <a:pt x="20946" y="1792"/>
                  <a:pt x="20957" y="1794"/>
                </a:cubicBezTo>
                <a:cubicBezTo>
                  <a:pt x="20975" y="1797"/>
                  <a:pt x="20992" y="1822"/>
                  <a:pt x="21011" y="1834"/>
                </a:cubicBezTo>
                <a:cubicBezTo>
                  <a:pt x="21026" y="1843"/>
                  <a:pt x="21081" y="1846"/>
                  <a:pt x="21129" y="1846"/>
                </a:cubicBezTo>
                <a:cubicBezTo>
                  <a:pt x="21159" y="1846"/>
                  <a:pt x="21185" y="1845"/>
                  <a:pt x="21197" y="1843"/>
                </a:cubicBezTo>
                <a:cubicBezTo>
                  <a:pt x="21231" y="1835"/>
                  <a:pt x="21263" y="1841"/>
                  <a:pt x="21291" y="1791"/>
                </a:cubicBezTo>
                <a:cubicBezTo>
                  <a:pt x="21294" y="1784"/>
                  <a:pt x="21300" y="1782"/>
                  <a:pt x="21307" y="1782"/>
                </a:cubicBezTo>
                <a:cubicBezTo>
                  <a:pt x="21327" y="1782"/>
                  <a:pt x="21356" y="1802"/>
                  <a:pt x="21366" y="1804"/>
                </a:cubicBezTo>
                <a:cubicBezTo>
                  <a:pt x="21439" y="1783"/>
                  <a:pt x="21509" y="1771"/>
                  <a:pt x="21578" y="1771"/>
                </a:cubicBezTo>
                <a:cubicBezTo>
                  <a:pt x="21703" y="1771"/>
                  <a:pt x="21825" y="1812"/>
                  <a:pt x="21949" y="1921"/>
                </a:cubicBezTo>
                <a:cubicBezTo>
                  <a:pt x="21950" y="1891"/>
                  <a:pt x="21952" y="1866"/>
                  <a:pt x="21953" y="1818"/>
                </a:cubicBezTo>
                <a:cubicBezTo>
                  <a:pt x="21962" y="1818"/>
                  <a:pt x="21975" y="1823"/>
                  <a:pt x="21987" y="1823"/>
                </a:cubicBezTo>
                <a:cubicBezTo>
                  <a:pt x="21994" y="1823"/>
                  <a:pt x="22001" y="1820"/>
                  <a:pt x="22005" y="1813"/>
                </a:cubicBezTo>
                <a:cubicBezTo>
                  <a:pt x="22026" y="1770"/>
                  <a:pt x="22050" y="1754"/>
                  <a:pt x="22074" y="1754"/>
                </a:cubicBezTo>
                <a:cubicBezTo>
                  <a:pt x="22108" y="1754"/>
                  <a:pt x="22144" y="1786"/>
                  <a:pt x="22177" y="1819"/>
                </a:cubicBezTo>
                <a:cubicBezTo>
                  <a:pt x="22205" y="1848"/>
                  <a:pt x="22229" y="1861"/>
                  <a:pt x="22251" y="1861"/>
                </a:cubicBezTo>
                <a:cubicBezTo>
                  <a:pt x="22276" y="1861"/>
                  <a:pt x="22299" y="1846"/>
                  <a:pt x="22325" y="1822"/>
                </a:cubicBezTo>
                <a:cubicBezTo>
                  <a:pt x="22333" y="1815"/>
                  <a:pt x="22341" y="1812"/>
                  <a:pt x="22351" y="1812"/>
                </a:cubicBezTo>
                <a:cubicBezTo>
                  <a:pt x="22378" y="1812"/>
                  <a:pt x="22409" y="1836"/>
                  <a:pt x="22419" y="1838"/>
                </a:cubicBezTo>
                <a:cubicBezTo>
                  <a:pt x="22502" y="1813"/>
                  <a:pt x="22559" y="1796"/>
                  <a:pt x="22646" y="1768"/>
                </a:cubicBezTo>
                <a:cubicBezTo>
                  <a:pt x="22594" y="1710"/>
                  <a:pt x="22572" y="1685"/>
                  <a:pt x="22547" y="1659"/>
                </a:cubicBezTo>
                <a:cubicBezTo>
                  <a:pt x="22569" y="1634"/>
                  <a:pt x="22593" y="1606"/>
                  <a:pt x="22614" y="1582"/>
                </a:cubicBezTo>
                <a:cubicBezTo>
                  <a:pt x="22636" y="1634"/>
                  <a:pt x="22658" y="1685"/>
                  <a:pt x="22677" y="1732"/>
                </a:cubicBezTo>
                <a:cubicBezTo>
                  <a:pt x="22693" y="1736"/>
                  <a:pt x="22708" y="1737"/>
                  <a:pt x="22724" y="1737"/>
                </a:cubicBezTo>
                <a:cubicBezTo>
                  <a:pt x="22758" y="1737"/>
                  <a:pt x="22792" y="1731"/>
                  <a:pt x="22825" y="1731"/>
                </a:cubicBezTo>
                <a:cubicBezTo>
                  <a:pt x="22871" y="1731"/>
                  <a:pt x="22916" y="1742"/>
                  <a:pt x="22961" y="1793"/>
                </a:cubicBezTo>
                <a:cubicBezTo>
                  <a:pt x="22973" y="1768"/>
                  <a:pt x="22983" y="1749"/>
                  <a:pt x="22989" y="1735"/>
                </a:cubicBezTo>
                <a:cubicBezTo>
                  <a:pt x="23031" y="1772"/>
                  <a:pt x="23071" y="1807"/>
                  <a:pt x="23111" y="1843"/>
                </a:cubicBezTo>
                <a:cubicBezTo>
                  <a:pt x="23127" y="1819"/>
                  <a:pt x="23142" y="1800"/>
                  <a:pt x="23156" y="1779"/>
                </a:cubicBezTo>
                <a:cubicBezTo>
                  <a:pt x="23187" y="1800"/>
                  <a:pt x="23217" y="1819"/>
                  <a:pt x="23249" y="1840"/>
                </a:cubicBezTo>
                <a:cubicBezTo>
                  <a:pt x="23254" y="1785"/>
                  <a:pt x="23258" y="1753"/>
                  <a:pt x="23261" y="1718"/>
                </a:cubicBezTo>
                <a:cubicBezTo>
                  <a:pt x="23276" y="1739"/>
                  <a:pt x="23291" y="1772"/>
                  <a:pt x="23300" y="1772"/>
                </a:cubicBezTo>
                <a:cubicBezTo>
                  <a:pt x="23300" y="1772"/>
                  <a:pt x="23300" y="1772"/>
                  <a:pt x="23301" y="1772"/>
                </a:cubicBezTo>
                <a:cubicBezTo>
                  <a:pt x="23319" y="1766"/>
                  <a:pt x="23340" y="1725"/>
                  <a:pt x="23354" y="1725"/>
                </a:cubicBezTo>
                <a:cubicBezTo>
                  <a:pt x="23355" y="1725"/>
                  <a:pt x="23357" y="1725"/>
                  <a:pt x="23358" y="1727"/>
                </a:cubicBezTo>
                <a:cubicBezTo>
                  <a:pt x="23377" y="1744"/>
                  <a:pt x="23391" y="1764"/>
                  <a:pt x="23409" y="1764"/>
                </a:cubicBezTo>
                <a:cubicBezTo>
                  <a:pt x="23417" y="1764"/>
                  <a:pt x="23426" y="1760"/>
                  <a:pt x="23436" y="1750"/>
                </a:cubicBezTo>
                <a:cubicBezTo>
                  <a:pt x="23456" y="1732"/>
                  <a:pt x="23493" y="1710"/>
                  <a:pt x="23517" y="1710"/>
                </a:cubicBezTo>
                <a:cubicBezTo>
                  <a:pt x="23524" y="1710"/>
                  <a:pt x="23531" y="1712"/>
                  <a:pt x="23535" y="1718"/>
                </a:cubicBezTo>
                <a:cubicBezTo>
                  <a:pt x="23564" y="1758"/>
                  <a:pt x="23591" y="1768"/>
                  <a:pt x="23617" y="1768"/>
                </a:cubicBezTo>
                <a:cubicBezTo>
                  <a:pt x="23643" y="1768"/>
                  <a:pt x="23667" y="1759"/>
                  <a:pt x="23691" y="1759"/>
                </a:cubicBezTo>
                <a:cubicBezTo>
                  <a:pt x="23702" y="1759"/>
                  <a:pt x="23712" y="1761"/>
                  <a:pt x="23723" y="1766"/>
                </a:cubicBezTo>
                <a:cubicBezTo>
                  <a:pt x="23739" y="1703"/>
                  <a:pt x="23754" y="1647"/>
                  <a:pt x="23776" y="1563"/>
                </a:cubicBezTo>
                <a:cubicBezTo>
                  <a:pt x="23791" y="1649"/>
                  <a:pt x="23798" y="1702"/>
                  <a:pt x="23811" y="1777"/>
                </a:cubicBezTo>
                <a:cubicBezTo>
                  <a:pt x="23830" y="1678"/>
                  <a:pt x="23846" y="1599"/>
                  <a:pt x="23869" y="1490"/>
                </a:cubicBezTo>
                <a:cubicBezTo>
                  <a:pt x="23897" y="1560"/>
                  <a:pt x="23913" y="1600"/>
                  <a:pt x="23930" y="1643"/>
                </a:cubicBezTo>
                <a:cubicBezTo>
                  <a:pt x="23938" y="1604"/>
                  <a:pt x="23944" y="1568"/>
                  <a:pt x="23949" y="1529"/>
                </a:cubicBezTo>
                <a:cubicBezTo>
                  <a:pt x="23961" y="1547"/>
                  <a:pt x="23970" y="1560"/>
                  <a:pt x="23979" y="1575"/>
                </a:cubicBezTo>
                <a:cubicBezTo>
                  <a:pt x="23991" y="1562"/>
                  <a:pt x="24004" y="1549"/>
                  <a:pt x="24020" y="1534"/>
                </a:cubicBezTo>
                <a:cubicBezTo>
                  <a:pt x="24029" y="1590"/>
                  <a:pt x="24038" y="1641"/>
                  <a:pt x="24047" y="1688"/>
                </a:cubicBezTo>
                <a:cubicBezTo>
                  <a:pt x="24061" y="1694"/>
                  <a:pt x="24076" y="1696"/>
                  <a:pt x="24090" y="1696"/>
                </a:cubicBezTo>
                <a:cubicBezTo>
                  <a:pt x="24120" y="1696"/>
                  <a:pt x="24149" y="1688"/>
                  <a:pt x="24177" y="1688"/>
                </a:cubicBezTo>
                <a:cubicBezTo>
                  <a:pt x="24209" y="1688"/>
                  <a:pt x="24240" y="1697"/>
                  <a:pt x="24272" y="1738"/>
                </a:cubicBezTo>
                <a:cubicBezTo>
                  <a:pt x="24300" y="1704"/>
                  <a:pt x="24329" y="1669"/>
                  <a:pt x="24358" y="1635"/>
                </a:cubicBezTo>
                <a:cubicBezTo>
                  <a:pt x="24385" y="1695"/>
                  <a:pt x="24392" y="1795"/>
                  <a:pt x="24451" y="1795"/>
                </a:cubicBezTo>
                <a:cubicBezTo>
                  <a:pt x="24453" y="1795"/>
                  <a:pt x="24456" y="1795"/>
                  <a:pt x="24459" y="1794"/>
                </a:cubicBezTo>
                <a:cubicBezTo>
                  <a:pt x="24466" y="1760"/>
                  <a:pt x="24472" y="1724"/>
                  <a:pt x="24479" y="1682"/>
                </a:cubicBezTo>
                <a:cubicBezTo>
                  <a:pt x="24492" y="1702"/>
                  <a:pt x="24504" y="1718"/>
                  <a:pt x="24517" y="1737"/>
                </a:cubicBezTo>
                <a:cubicBezTo>
                  <a:pt x="24528" y="1710"/>
                  <a:pt x="24539" y="1682"/>
                  <a:pt x="24551" y="1654"/>
                </a:cubicBezTo>
                <a:cubicBezTo>
                  <a:pt x="24538" y="1621"/>
                  <a:pt x="24523" y="1585"/>
                  <a:pt x="24509" y="1549"/>
                </a:cubicBezTo>
                <a:cubicBezTo>
                  <a:pt x="24526" y="1515"/>
                  <a:pt x="24539" y="1490"/>
                  <a:pt x="24553" y="1463"/>
                </a:cubicBezTo>
                <a:cubicBezTo>
                  <a:pt x="24566" y="1478"/>
                  <a:pt x="24582" y="1494"/>
                  <a:pt x="24601" y="1513"/>
                </a:cubicBezTo>
                <a:cubicBezTo>
                  <a:pt x="24620" y="1490"/>
                  <a:pt x="24638" y="1468"/>
                  <a:pt x="24656" y="1447"/>
                </a:cubicBezTo>
                <a:cubicBezTo>
                  <a:pt x="24667" y="1456"/>
                  <a:pt x="24678" y="1460"/>
                  <a:pt x="24687" y="1468"/>
                </a:cubicBezTo>
                <a:cubicBezTo>
                  <a:pt x="24695" y="1476"/>
                  <a:pt x="24701" y="1489"/>
                  <a:pt x="24701" y="1489"/>
                </a:cubicBezTo>
                <a:cubicBezTo>
                  <a:pt x="24701" y="1489"/>
                  <a:pt x="24701" y="1488"/>
                  <a:pt x="24701" y="1488"/>
                </a:cubicBezTo>
                <a:cubicBezTo>
                  <a:pt x="24745" y="1455"/>
                  <a:pt x="24788" y="1443"/>
                  <a:pt x="24832" y="1443"/>
                </a:cubicBezTo>
                <a:cubicBezTo>
                  <a:pt x="24923" y="1443"/>
                  <a:pt x="25014" y="1500"/>
                  <a:pt x="25104" y="1549"/>
                </a:cubicBezTo>
                <a:cubicBezTo>
                  <a:pt x="25127" y="1525"/>
                  <a:pt x="25149" y="1514"/>
                  <a:pt x="25170" y="1514"/>
                </a:cubicBezTo>
                <a:cubicBezTo>
                  <a:pt x="25187" y="1514"/>
                  <a:pt x="25203" y="1520"/>
                  <a:pt x="25219" y="1534"/>
                </a:cubicBezTo>
                <a:cubicBezTo>
                  <a:pt x="25259" y="1497"/>
                  <a:pt x="25298" y="1483"/>
                  <a:pt x="25336" y="1483"/>
                </a:cubicBezTo>
                <a:cubicBezTo>
                  <a:pt x="25410" y="1483"/>
                  <a:pt x="25480" y="1537"/>
                  <a:pt x="25538" y="1575"/>
                </a:cubicBezTo>
                <a:cubicBezTo>
                  <a:pt x="25613" y="1550"/>
                  <a:pt x="25668" y="1532"/>
                  <a:pt x="25725" y="1513"/>
                </a:cubicBezTo>
                <a:cubicBezTo>
                  <a:pt x="25738" y="1482"/>
                  <a:pt x="25753" y="1448"/>
                  <a:pt x="25765" y="1425"/>
                </a:cubicBezTo>
                <a:cubicBezTo>
                  <a:pt x="25802" y="1496"/>
                  <a:pt x="25840" y="1568"/>
                  <a:pt x="25872" y="1631"/>
                </a:cubicBezTo>
                <a:cubicBezTo>
                  <a:pt x="25909" y="1591"/>
                  <a:pt x="25936" y="1562"/>
                  <a:pt x="25964" y="1529"/>
                </a:cubicBezTo>
                <a:cubicBezTo>
                  <a:pt x="25995" y="1566"/>
                  <a:pt x="26025" y="1581"/>
                  <a:pt x="26054" y="1581"/>
                </a:cubicBezTo>
                <a:cubicBezTo>
                  <a:pt x="26091" y="1581"/>
                  <a:pt x="26127" y="1555"/>
                  <a:pt x="26162" y="1513"/>
                </a:cubicBezTo>
                <a:cubicBezTo>
                  <a:pt x="26184" y="1534"/>
                  <a:pt x="26206" y="1554"/>
                  <a:pt x="26224" y="1571"/>
                </a:cubicBezTo>
                <a:cubicBezTo>
                  <a:pt x="26264" y="1562"/>
                  <a:pt x="26266" y="1455"/>
                  <a:pt x="26306" y="1455"/>
                </a:cubicBezTo>
                <a:cubicBezTo>
                  <a:pt x="26313" y="1455"/>
                  <a:pt x="26321" y="1458"/>
                  <a:pt x="26331" y="1466"/>
                </a:cubicBezTo>
                <a:cubicBezTo>
                  <a:pt x="26340" y="1518"/>
                  <a:pt x="26349" y="1569"/>
                  <a:pt x="26358" y="1616"/>
                </a:cubicBezTo>
                <a:cubicBezTo>
                  <a:pt x="26394" y="1575"/>
                  <a:pt x="26431" y="1554"/>
                  <a:pt x="26470" y="1554"/>
                </a:cubicBezTo>
                <a:cubicBezTo>
                  <a:pt x="26501" y="1554"/>
                  <a:pt x="26534" y="1568"/>
                  <a:pt x="26568" y="1597"/>
                </a:cubicBezTo>
                <a:cubicBezTo>
                  <a:pt x="26597" y="1621"/>
                  <a:pt x="26641" y="1660"/>
                  <a:pt x="26663" y="1660"/>
                </a:cubicBezTo>
                <a:cubicBezTo>
                  <a:pt x="26668" y="1660"/>
                  <a:pt x="26672" y="1659"/>
                  <a:pt x="26674" y="1654"/>
                </a:cubicBezTo>
                <a:cubicBezTo>
                  <a:pt x="26697" y="1616"/>
                  <a:pt x="26724" y="1608"/>
                  <a:pt x="26751" y="1608"/>
                </a:cubicBezTo>
                <a:cubicBezTo>
                  <a:pt x="26770" y="1608"/>
                  <a:pt x="26788" y="1612"/>
                  <a:pt x="26807" y="1612"/>
                </a:cubicBezTo>
                <a:cubicBezTo>
                  <a:pt x="26824" y="1612"/>
                  <a:pt x="26841" y="1608"/>
                  <a:pt x="26857" y="1596"/>
                </a:cubicBezTo>
                <a:cubicBezTo>
                  <a:pt x="26868" y="1613"/>
                  <a:pt x="26880" y="1631"/>
                  <a:pt x="26892" y="1649"/>
                </a:cubicBezTo>
                <a:cubicBezTo>
                  <a:pt x="26895" y="1594"/>
                  <a:pt x="26898" y="1540"/>
                  <a:pt x="26902" y="1444"/>
                </a:cubicBezTo>
                <a:cubicBezTo>
                  <a:pt x="26924" y="1559"/>
                  <a:pt x="26933" y="1610"/>
                  <a:pt x="26940" y="1650"/>
                </a:cubicBezTo>
                <a:cubicBezTo>
                  <a:pt x="26982" y="1649"/>
                  <a:pt x="27016" y="1647"/>
                  <a:pt x="27048" y="1647"/>
                </a:cubicBezTo>
                <a:cubicBezTo>
                  <a:pt x="27051" y="1606"/>
                  <a:pt x="27054" y="1575"/>
                  <a:pt x="27057" y="1541"/>
                </a:cubicBezTo>
                <a:cubicBezTo>
                  <a:pt x="27074" y="1563"/>
                  <a:pt x="27086" y="1579"/>
                  <a:pt x="27098" y="1597"/>
                </a:cubicBezTo>
                <a:cubicBezTo>
                  <a:pt x="27104" y="1557"/>
                  <a:pt x="27110" y="1523"/>
                  <a:pt x="27117" y="1473"/>
                </a:cubicBezTo>
                <a:cubicBezTo>
                  <a:pt x="27132" y="1528"/>
                  <a:pt x="27141" y="1560"/>
                  <a:pt x="27154" y="1606"/>
                </a:cubicBezTo>
                <a:cubicBezTo>
                  <a:pt x="27179" y="1584"/>
                  <a:pt x="27199" y="1566"/>
                  <a:pt x="27220" y="1550"/>
                </a:cubicBezTo>
                <a:cubicBezTo>
                  <a:pt x="27232" y="1568"/>
                  <a:pt x="27239" y="1581"/>
                  <a:pt x="27244" y="1588"/>
                </a:cubicBezTo>
                <a:cubicBezTo>
                  <a:pt x="27264" y="1566"/>
                  <a:pt x="27282" y="1546"/>
                  <a:pt x="27292" y="1535"/>
                </a:cubicBezTo>
                <a:cubicBezTo>
                  <a:pt x="27323" y="1585"/>
                  <a:pt x="27345" y="1622"/>
                  <a:pt x="27383" y="1682"/>
                </a:cubicBezTo>
                <a:cubicBezTo>
                  <a:pt x="27382" y="1590"/>
                  <a:pt x="27382" y="1537"/>
                  <a:pt x="27382" y="1459"/>
                </a:cubicBezTo>
                <a:lnTo>
                  <a:pt x="27382" y="1459"/>
                </a:lnTo>
                <a:cubicBezTo>
                  <a:pt x="27435" y="1557"/>
                  <a:pt x="27479" y="1640"/>
                  <a:pt x="27508" y="1697"/>
                </a:cubicBezTo>
                <a:cubicBezTo>
                  <a:pt x="27573" y="1694"/>
                  <a:pt x="27614" y="1693"/>
                  <a:pt x="27653" y="1693"/>
                </a:cubicBezTo>
                <a:cubicBezTo>
                  <a:pt x="27669" y="1656"/>
                  <a:pt x="27683" y="1622"/>
                  <a:pt x="27704" y="1578"/>
                </a:cubicBezTo>
                <a:cubicBezTo>
                  <a:pt x="27732" y="1578"/>
                  <a:pt x="27766" y="1576"/>
                  <a:pt x="27803" y="1575"/>
                </a:cubicBezTo>
                <a:cubicBezTo>
                  <a:pt x="27816" y="1516"/>
                  <a:pt x="27828" y="1462"/>
                  <a:pt x="27835" y="1429"/>
                </a:cubicBezTo>
                <a:cubicBezTo>
                  <a:pt x="27878" y="1397"/>
                  <a:pt x="27910" y="1372"/>
                  <a:pt x="27947" y="1345"/>
                </a:cubicBezTo>
                <a:cubicBezTo>
                  <a:pt x="27966" y="1362"/>
                  <a:pt x="27988" y="1390"/>
                  <a:pt x="28012" y="1397"/>
                </a:cubicBezTo>
                <a:cubicBezTo>
                  <a:pt x="28022" y="1400"/>
                  <a:pt x="28032" y="1401"/>
                  <a:pt x="28042" y="1401"/>
                </a:cubicBezTo>
                <a:cubicBezTo>
                  <a:pt x="28060" y="1401"/>
                  <a:pt x="28076" y="1398"/>
                  <a:pt x="28090" y="1397"/>
                </a:cubicBezTo>
                <a:cubicBezTo>
                  <a:pt x="28104" y="1451"/>
                  <a:pt x="28113" y="1479"/>
                  <a:pt x="28120" y="1507"/>
                </a:cubicBezTo>
                <a:cubicBezTo>
                  <a:pt x="28126" y="1503"/>
                  <a:pt x="28134" y="1500"/>
                  <a:pt x="28140" y="1496"/>
                </a:cubicBezTo>
                <a:cubicBezTo>
                  <a:pt x="28123" y="1410"/>
                  <a:pt x="28106" y="1323"/>
                  <a:pt x="28088" y="1235"/>
                </a:cubicBezTo>
                <a:cubicBezTo>
                  <a:pt x="28094" y="1231"/>
                  <a:pt x="28100" y="1228"/>
                  <a:pt x="28106" y="1223"/>
                </a:cubicBezTo>
                <a:cubicBezTo>
                  <a:pt x="28142" y="1316"/>
                  <a:pt x="28181" y="1409"/>
                  <a:pt x="28218" y="1501"/>
                </a:cubicBezTo>
                <a:cubicBezTo>
                  <a:pt x="28220" y="1487"/>
                  <a:pt x="28223" y="1471"/>
                  <a:pt x="28226" y="1454"/>
                </a:cubicBezTo>
                <a:cubicBezTo>
                  <a:pt x="28231" y="1432"/>
                  <a:pt x="28234" y="1410"/>
                  <a:pt x="28237" y="1388"/>
                </a:cubicBezTo>
                <a:cubicBezTo>
                  <a:pt x="28283" y="1420"/>
                  <a:pt x="28303" y="1433"/>
                  <a:pt x="28329" y="1433"/>
                </a:cubicBezTo>
                <a:cubicBezTo>
                  <a:pt x="28347" y="1433"/>
                  <a:pt x="28369" y="1426"/>
                  <a:pt x="28407" y="1413"/>
                </a:cubicBezTo>
                <a:cubicBezTo>
                  <a:pt x="28409" y="1413"/>
                  <a:pt x="28410" y="1413"/>
                  <a:pt x="28411" y="1413"/>
                </a:cubicBezTo>
                <a:cubicBezTo>
                  <a:pt x="28421" y="1413"/>
                  <a:pt x="28431" y="1421"/>
                  <a:pt x="28440" y="1421"/>
                </a:cubicBezTo>
                <a:cubicBezTo>
                  <a:pt x="28515" y="1423"/>
                  <a:pt x="28591" y="1432"/>
                  <a:pt x="28665" y="1432"/>
                </a:cubicBezTo>
                <a:cubicBezTo>
                  <a:pt x="28706" y="1432"/>
                  <a:pt x="28746" y="1429"/>
                  <a:pt x="28785" y="1422"/>
                </a:cubicBezTo>
                <a:cubicBezTo>
                  <a:pt x="28810" y="1419"/>
                  <a:pt x="28831" y="1377"/>
                  <a:pt x="28858" y="1377"/>
                </a:cubicBezTo>
                <a:cubicBezTo>
                  <a:pt x="28867" y="1377"/>
                  <a:pt x="28877" y="1382"/>
                  <a:pt x="28888" y="1394"/>
                </a:cubicBezTo>
                <a:cubicBezTo>
                  <a:pt x="28895" y="1402"/>
                  <a:pt x="28902" y="1405"/>
                  <a:pt x="28908" y="1405"/>
                </a:cubicBezTo>
                <a:cubicBezTo>
                  <a:pt x="28932" y="1405"/>
                  <a:pt x="28951" y="1358"/>
                  <a:pt x="28969" y="1358"/>
                </a:cubicBezTo>
                <a:cubicBezTo>
                  <a:pt x="28975" y="1358"/>
                  <a:pt x="28980" y="1362"/>
                  <a:pt x="28986" y="1372"/>
                </a:cubicBezTo>
                <a:cubicBezTo>
                  <a:pt x="29006" y="1408"/>
                  <a:pt x="29025" y="1419"/>
                  <a:pt x="29044" y="1419"/>
                </a:cubicBezTo>
                <a:cubicBezTo>
                  <a:pt x="29072" y="1419"/>
                  <a:pt x="29099" y="1396"/>
                  <a:pt x="29126" y="1396"/>
                </a:cubicBezTo>
                <a:cubicBezTo>
                  <a:pt x="29140" y="1396"/>
                  <a:pt x="29153" y="1401"/>
                  <a:pt x="29166" y="1419"/>
                </a:cubicBezTo>
                <a:cubicBezTo>
                  <a:pt x="29181" y="1370"/>
                  <a:pt x="29200" y="1356"/>
                  <a:pt x="29223" y="1356"/>
                </a:cubicBezTo>
                <a:cubicBezTo>
                  <a:pt x="29252" y="1356"/>
                  <a:pt x="29287" y="1382"/>
                  <a:pt x="29319" y="1382"/>
                </a:cubicBezTo>
                <a:cubicBezTo>
                  <a:pt x="29331" y="1382"/>
                  <a:pt x="29343" y="1378"/>
                  <a:pt x="29355" y="1366"/>
                </a:cubicBezTo>
                <a:cubicBezTo>
                  <a:pt x="29364" y="1356"/>
                  <a:pt x="29376" y="1353"/>
                  <a:pt x="29389" y="1353"/>
                </a:cubicBezTo>
                <a:cubicBezTo>
                  <a:pt x="29425" y="1353"/>
                  <a:pt x="29469" y="1382"/>
                  <a:pt x="29499" y="1388"/>
                </a:cubicBezTo>
                <a:cubicBezTo>
                  <a:pt x="29552" y="1370"/>
                  <a:pt x="29596" y="1356"/>
                  <a:pt x="29637" y="1341"/>
                </a:cubicBezTo>
                <a:cubicBezTo>
                  <a:pt x="29653" y="1395"/>
                  <a:pt x="29662" y="1428"/>
                  <a:pt x="29671" y="1463"/>
                </a:cubicBezTo>
                <a:cubicBezTo>
                  <a:pt x="29692" y="1422"/>
                  <a:pt x="29709" y="1385"/>
                  <a:pt x="29730" y="1343"/>
                </a:cubicBezTo>
                <a:cubicBezTo>
                  <a:pt x="29748" y="1384"/>
                  <a:pt x="29765" y="1421"/>
                  <a:pt x="29781" y="1457"/>
                </a:cubicBezTo>
                <a:cubicBezTo>
                  <a:pt x="29830" y="1388"/>
                  <a:pt x="29911" y="1407"/>
                  <a:pt x="29930" y="1295"/>
                </a:cubicBezTo>
                <a:cubicBezTo>
                  <a:pt x="29974" y="1294"/>
                  <a:pt x="30007" y="1293"/>
                  <a:pt x="30046" y="1291"/>
                </a:cubicBezTo>
                <a:lnTo>
                  <a:pt x="30046" y="1291"/>
                </a:lnTo>
                <a:cubicBezTo>
                  <a:pt x="30039" y="1366"/>
                  <a:pt x="30032" y="1428"/>
                  <a:pt x="30020" y="1547"/>
                </a:cubicBezTo>
                <a:cubicBezTo>
                  <a:pt x="30070" y="1485"/>
                  <a:pt x="30092" y="1456"/>
                  <a:pt x="30108" y="1437"/>
                </a:cubicBezTo>
                <a:cubicBezTo>
                  <a:pt x="30093" y="1375"/>
                  <a:pt x="30083" y="1331"/>
                  <a:pt x="30071" y="1282"/>
                </a:cubicBezTo>
                <a:cubicBezTo>
                  <a:pt x="30095" y="1279"/>
                  <a:pt x="30104" y="1278"/>
                  <a:pt x="30114" y="1276"/>
                </a:cubicBezTo>
                <a:cubicBezTo>
                  <a:pt x="30130" y="1318"/>
                  <a:pt x="30146" y="1357"/>
                  <a:pt x="30174" y="1428"/>
                </a:cubicBezTo>
                <a:cubicBezTo>
                  <a:pt x="30190" y="1356"/>
                  <a:pt x="30199" y="1315"/>
                  <a:pt x="30208" y="1273"/>
                </a:cubicBezTo>
                <a:cubicBezTo>
                  <a:pt x="30223" y="1273"/>
                  <a:pt x="30238" y="1273"/>
                  <a:pt x="30251" y="1269"/>
                </a:cubicBezTo>
                <a:cubicBezTo>
                  <a:pt x="30255" y="1251"/>
                  <a:pt x="30261" y="1237"/>
                  <a:pt x="30267" y="1220"/>
                </a:cubicBezTo>
                <a:cubicBezTo>
                  <a:pt x="30270" y="1226"/>
                  <a:pt x="30274" y="1232"/>
                  <a:pt x="30279" y="1238"/>
                </a:cubicBezTo>
                <a:cubicBezTo>
                  <a:pt x="30271" y="1251"/>
                  <a:pt x="30264" y="1265"/>
                  <a:pt x="30257" y="1278"/>
                </a:cubicBezTo>
                <a:cubicBezTo>
                  <a:pt x="30254" y="1275"/>
                  <a:pt x="30252" y="1270"/>
                  <a:pt x="30251" y="1269"/>
                </a:cubicBezTo>
                <a:lnTo>
                  <a:pt x="30251" y="1269"/>
                </a:lnTo>
                <a:cubicBezTo>
                  <a:pt x="30258" y="1326"/>
                  <a:pt x="30263" y="1379"/>
                  <a:pt x="30271" y="1484"/>
                </a:cubicBezTo>
                <a:cubicBezTo>
                  <a:pt x="30290" y="1397"/>
                  <a:pt x="30298" y="1359"/>
                  <a:pt x="30307" y="1318"/>
                </a:cubicBezTo>
                <a:cubicBezTo>
                  <a:pt x="30342" y="1347"/>
                  <a:pt x="30368" y="1369"/>
                  <a:pt x="30398" y="1393"/>
                </a:cubicBezTo>
                <a:cubicBezTo>
                  <a:pt x="30407" y="1344"/>
                  <a:pt x="30413" y="1304"/>
                  <a:pt x="30421" y="1250"/>
                </a:cubicBezTo>
                <a:cubicBezTo>
                  <a:pt x="30452" y="1357"/>
                  <a:pt x="30479" y="1450"/>
                  <a:pt x="30508" y="1554"/>
                </a:cubicBezTo>
                <a:cubicBezTo>
                  <a:pt x="30519" y="1501"/>
                  <a:pt x="30534" y="1485"/>
                  <a:pt x="30551" y="1485"/>
                </a:cubicBezTo>
                <a:cubicBezTo>
                  <a:pt x="30576" y="1485"/>
                  <a:pt x="30605" y="1518"/>
                  <a:pt x="30630" y="1518"/>
                </a:cubicBezTo>
                <a:cubicBezTo>
                  <a:pt x="30634" y="1518"/>
                  <a:pt x="30638" y="1517"/>
                  <a:pt x="30642" y="1515"/>
                </a:cubicBezTo>
                <a:cubicBezTo>
                  <a:pt x="30695" y="1484"/>
                  <a:pt x="30755" y="1481"/>
                  <a:pt x="30813" y="1468"/>
                </a:cubicBezTo>
                <a:cubicBezTo>
                  <a:pt x="30813" y="1415"/>
                  <a:pt x="30813" y="1363"/>
                  <a:pt x="30814" y="1304"/>
                </a:cubicBezTo>
                <a:cubicBezTo>
                  <a:pt x="30836" y="1334"/>
                  <a:pt x="30853" y="1356"/>
                  <a:pt x="30861" y="1368"/>
                </a:cubicBezTo>
                <a:cubicBezTo>
                  <a:pt x="30908" y="1334"/>
                  <a:pt x="30947" y="1307"/>
                  <a:pt x="30980" y="1284"/>
                </a:cubicBezTo>
                <a:cubicBezTo>
                  <a:pt x="30983" y="1251"/>
                  <a:pt x="30986" y="1223"/>
                  <a:pt x="30992" y="1173"/>
                </a:cubicBezTo>
                <a:cubicBezTo>
                  <a:pt x="31008" y="1231"/>
                  <a:pt x="31017" y="1263"/>
                  <a:pt x="31031" y="1306"/>
                </a:cubicBezTo>
                <a:cubicBezTo>
                  <a:pt x="31066" y="1300"/>
                  <a:pt x="31103" y="1295"/>
                  <a:pt x="31129" y="1293"/>
                </a:cubicBezTo>
                <a:cubicBezTo>
                  <a:pt x="31135" y="1241"/>
                  <a:pt x="31139" y="1217"/>
                  <a:pt x="31148" y="1156"/>
                </a:cubicBezTo>
                <a:cubicBezTo>
                  <a:pt x="31164" y="1251"/>
                  <a:pt x="31173" y="1303"/>
                  <a:pt x="31182" y="1351"/>
                </a:cubicBezTo>
                <a:cubicBezTo>
                  <a:pt x="31198" y="1353"/>
                  <a:pt x="31207" y="1354"/>
                  <a:pt x="31219" y="1356"/>
                </a:cubicBezTo>
                <a:cubicBezTo>
                  <a:pt x="31228" y="1313"/>
                  <a:pt x="31236" y="1272"/>
                  <a:pt x="31256" y="1185"/>
                </a:cubicBezTo>
                <a:cubicBezTo>
                  <a:pt x="31288" y="1248"/>
                  <a:pt x="31307" y="1285"/>
                  <a:pt x="31329" y="1329"/>
                </a:cubicBezTo>
                <a:cubicBezTo>
                  <a:pt x="31303" y="1350"/>
                  <a:pt x="31285" y="1362"/>
                  <a:pt x="31263" y="1378"/>
                </a:cubicBezTo>
                <a:cubicBezTo>
                  <a:pt x="31292" y="1416"/>
                  <a:pt x="31316" y="1447"/>
                  <a:pt x="31338" y="1475"/>
                </a:cubicBezTo>
                <a:cubicBezTo>
                  <a:pt x="31363" y="1441"/>
                  <a:pt x="31381" y="1418"/>
                  <a:pt x="31385" y="1412"/>
                </a:cubicBezTo>
                <a:cubicBezTo>
                  <a:pt x="31419" y="1443"/>
                  <a:pt x="31441" y="1463"/>
                  <a:pt x="31454" y="1475"/>
                </a:cubicBezTo>
                <a:cubicBezTo>
                  <a:pt x="31448" y="1519"/>
                  <a:pt x="31445" y="1543"/>
                  <a:pt x="31442" y="1565"/>
                </a:cubicBezTo>
                <a:cubicBezTo>
                  <a:pt x="31529" y="1432"/>
                  <a:pt x="31645" y="1429"/>
                  <a:pt x="31731" y="1331"/>
                </a:cubicBezTo>
                <a:cubicBezTo>
                  <a:pt x="31758" y="1378"/>
                  <a:pt x="31781" y="1396"/>
                  <a:pt x="31802" y="1396"/>
                </a:cubicBezTo>
                <a:cubicBezTo>
                  <a:pt x="31828" y="1396"/>
                  <a:pt x="31851" y="1367"/>
                  <a:pt x="31872" y="1329"/>
                </a:cubicBezTo>
                <a:cubicBezTo>
                  <a:pt x="31903" y="1356"/>
                  <a:pt x="31932" y="1391"/>
                  <a:pt x="31960" y="1391"/>
                </a:cubicBezTo>
                <a:cubicBezTo>
                  <a:pt x="31976" y="1391"/>
                  <a:pt x="31992" y="1378"/>
                  <a:pt x="32007" y="1344"/>
                </a:cubicBezTo>
                <a:cubicBezTo>
                  <a:pt x="32013" y="1331"/>
                  <a:pt x="32022" y="1324"/>
                  <a:pt x="32030" y="1324"/>
                </a:cubicBezTo>
                <a:cubicBezTo>
                  <a:pt x="32043" y="1324"/>
                  <a:pt x="32057" y="1342"/>
                  <a:pt x="32062" y="1385"/>
                </a:cubicBezTo>
                <a:cubicBezTo>
                  <a:pt x="32096" y="1393"/>
                  <a:pt x="32127" y="1376"/>
                  <a:pt x="32163" y="1415"/>
                </a:cubicBezTo>
                <a:cubicBezTo>
                  <a:pt x="32167" y="1418"/>
                  <a:pt x="32172" y="1420"/>
                  <a:pt x="32176" y="1420"/>
                </a:cubicBezTo>
                <a:cubicBezTo>
                  <a:pt x="32200" y="1420"/>
                  <a:pt x="32233" y="1386"/>
                  <a:pt x="32251" y="1386"/>
                </a:cubicBezTo>
                <a:cubicBezTo>
                  <a:pt x="32255" y="1386"/>
                  <a:pt x="32258" y="1387"/>
                  <a:pt x="32260" y="1391"/>
                </a:cubicBezTo>
                <a:cubicBezTo>
                  <a:pt x="32272" y="1412"/>
                  <a:pt x="32281" y="1419"/>
                  <a:pt x="32289" y="1419"/>
                </a:cubicBezTo>
                <a:cubicBezTo>
                  <a:pt x="32306" y="1419"/>
                  <a:pt x="32313" y="1379"/>
                  <a:pt x="32328" y="1379"/>
                </a:cubicBezTo>
                <a:cubicBezTo>
                  <a:pt x="32329" y="1379"/>
                  <a:pt x="32329" y="1379"/>
                  <a:pt x="32330" y="1379"/>
                </a:cubicBezTo>
                <a:cubicBezTo>
                  <a:pt x="32355" y="1383"/>
                  <a:pt x="32388" y="1415"/>
                  <a:pt x="32410" y="1415"/>
                </a:cubicBezTo>
                <a:cubicBezTo>
                  <a:pt x="32415" y="1415"/>
                  <a:pt x="32419" y="1413"/>
                  <a:pt x="32422" y="1410"/>
                </a:cubicBezTo>
                <a:cubicBezTo>
                  <a:pt x="32460" y="1375"/>
                  <a:pt x="32500" y="1366"/>
                  <a:pt x="32541" y="1366"/>
                </a:cubicBezTo>
                <a:cubicBezTo>
                  <a:pt x="32577" y="1366"/>
                  <a:pt x="32614" y="1373"/>
                  <a:pt x="32650" y="1373"/>
                </a:cubicBezTo>
                <a:cubicBezTo>
                  <a:pt x="32667" y="1373"/>
                  <a:pt x="32683" y="1371"/>
                  <a:pt x="32699" y="1368"/>
                </a:cubicBezTo>
                <a:cubicBezTo>
                  <a:pt x="32700" y="1367"/>
                  <a:pt x="32700" y="1367"/>
                  <a:pt x="32701" y="1367"/>
                </a:cubicBezTo>
                <a:cubicBezTo>
                  <a:pt x="32717" y="1367"/>
                  <a:pt x="32735" y="1399"/>
                  <a:pt x="32753" y="1415"/>
                </a:cubicBezTo>
                <a:cubicBezTo>
                  <a:pt x="32767" y="1384"/>
                  <a:pt x="32781" y="1350"/>
                  <a:pt x="32796" y="1318"/>
                </a:cubicBezTo>
                <a:cubicBezTo>
                  <a:pt x="32826" y="1355"/>
                  <a:pt x="32857" y="1365"/>
                  <a:pt x="32887" y="1365"/>
                </a:cubicBezTo>
                <a:cubicBezTo>
                  <a:pt x="32919" y="1365"/>
                  <a:pt x="32951" y="1354"/>
                  <a:pt x="32983" y="1353"/>
                </a:cubicBezTo>
                <a:cubicBezTo>
                  <a:pt x="33033" y="1353"/>
                  <a:pt x="33083" y="1353"/>
                  <a:pt x="33134" y="1388"/>
                </a:cubicBezTo>
                <a:cubicBezTo>
                  <a:pt x="33136" y="1389"/>
                  <a:pt x="33138" y="1390"/>
                  <a:pt x="33140" y="1390"/>
                </a:cubicBezTo>
                <a:cubicBezTo>
                  <a:pt x="33145" y="1390"/>
                  <a:pt x="33151" y="1387"/>
                  <a:pt x="33156" y="1387"/>
                </a:cubicBezTo>
                <a:cubicBezTo>
                  <a:pt x="33155" y="1341"/>
                  <a:pt x="33154" y="1297"/>
                  <a:pt x="33154" y="1256"/>
                </a:cubicBezTo>
                <a:cubicBezTo>
                  <a:pt x="33183" y="1228"/>
                  <a:pt x="33211" y="1203"/>
                  <a:pt x="33242" y="1175"/>
                </a:cubicBezTo>
                <a:cubicBezTo>
                  <a:pt x="33264" y="1222"/>
                  <a:pt x="33283" y="1238"/>
                  <a:pt x="33302" y="1238"/>
                </a:cubicBezTo>
                <a:cubicBezTo>
                  <a:pt x="33340" y="1238"/>
                  <a:pt x="33375" y="1174"/>
                  <a:pt x="33419" y="1174"/>
                </a:cubicBezTo>
                <a:cubicBezTo>
                  <a:pt x="33425" y="1174"/>
                  <a:pt x="33431" y="1175"/>
                  <a:pt x="33437" y="1178"/>
                </a:cubicBezTo>
                <a:cubicBezTo>
                  <a:pt x="33452" y="1207"/>
                  <a:pt x="33474" y="1250"/>
                  <a:pt x="33507" y="1312"/>
                </a:cubicBezTo>
                <a:cubicBezTo>
                  <a:pt x="33523" y="1253"/>
                  <a:pt x="33536" y="1207"/>
                  <a:pt x="33537" y="1200"/>
                </a:cubicBezTo>
                <a:cubicBezTo>
                  <a:pt x="33576" y="1204"/>
                  <a:pt x="33605" y="1211"/>
                  <a:pt x="33630" y="1211"/>
                </a:cubicBezTo>
                <a:cubicBezTo>
                  <a:pt x="33637" y="1211"/>
                  <a:pt x="33645" y="1210"/>
                  <a:pt x="33652" y="1209"/>
                </a:cubicBezTo>
                <a:cubicBezTo>
                  <a:pt x="33662" y="1205"/>
                  <a:pt x="33665" y="1183"/>
                  <a:pt x="33679" y="1183"/>
                </a:cubicBezTo>
                <a:cubicBezTo>
                  <a:pt x="33683" y="1183"/>
                  <a:pt x="33689" y="1185"/>
                  <a:pt x="33696" y="1192"/>
                </a:cubicBezTo>
                <a:cubicBezTo>
                  <a:pt x="33700" y="1197"/>
                  <a:pt x="33705" y="1198"/>
                  <a:pt x="33710" y="1198"/>
                </a:cubicBezTo>
                <a:cubicBezTo>
                  <a:pt x="33726" y="1198"/>
                  <a:pt x="33748" y="1180"/>
                  <a:pt x="33763" y="1180"/>
                </a:cubicBezTo>
                <a:cubicBezTo>
                  <a:pt x="33768" y="1180"/>
                  <a:pt x="33772" y="1182"/>
                  <a:pt x="33776" y="1187"/>
                </a:cubicBezTo>
                <a:cubicBezTo>
                  <a:pt x="33797" y="1213"/>
                  <a:pt x="33816" y="1220"/>
                  <a:pt x="33834" y="1220"/>
                </a:cubicBezTo>
                <a:cubicBezTo>
                  <a:pt x="33854" y="1220"/>
                  <a:pt x="33872" y="1212"/>
                  <a:pt x="33891" y="1212"/>
                </a:cubicBezTo>
                <a:cubicBezTo>
                  <a:pt x="33892" y="1212"/>
                  <a:pt x="33893" y="1212"/>
                  <a:pt x="33894" y="1212"/>
                </a:cubicBezTo>
                <a:cubicBezTo>
                  <a:pt x="33913" y="1212"/>
                  <a:pt x="33932" y="1213"/>
                  <a:pt x="33951" y="1213"/>
                </a:cubicBezTo>
                <a:cubicBezTo>
                  <a:pt x="34028" y="1213"/>
                  <a:pt x="34105" y="1207"/>
                  <a:pt x="34182" y="1206"/>
                </a:cubicBezTo>
                <a:cubicBezTo>
                  <a:pt x="34191" y="1206"/>
                  <a:pt x="34201" y="1220"/>
                  <a:pt x="34210" y="1226"/>
                </a:cubicBezTo>
                <a:cubicBezTo>
                  <a:pt x="34216" y="1253"/>
                  <a:pt x="34220" y="1278"/>
                  <a:pt x="34228" y="1310"/>
                </a:cubicBezTo>
                <a:cubicBezTo>
                  <a:pt x="34247" y="1291"/>
                  <a:pt x="34264" y="1272"/>
                  <a:pt x="34283" y="1251"/>
                </a:cubicBezTo>
                <a:cubicBezTo>
                  <a:pt x="34314" y="1294"/>
                  <a:pt x="34342" y="1335"/>
                  <a:pt x="34382" y="1391"/>
                </a:cubicBezTo>
                <a:cubicBezTo>
                  <a:pt x="34410" y="1357"/>
                  <a:pt x="34436" y="1323"/>
                  <a:pt x="34463" y="1290"/>
                </a:cubicBezTo>
                <a:cubicBezTo>
                  <a:pt x="34445" y="1254"/>
                  <a:pt x="34436" y="1237"/>
                  <a:pt x="34413" y="1188"/>
                </a:cubicBezTo>
                <a:lnTo>
                  <a:pt x="34413" y="1188"/>
                </a:lnTo>
                <a:cubicBezTo>
                  <a:pt x="34488" y="1201"/>
                  <a:pt x="34544" y="1210"/>
                  <a:pt x="34609" y="1220"/>
                </a:cubicBezTo>
                <a:cubicBezTo>
                  <a:pt x="34623" y="1187"/>
                  <a:pt x="34648" y="1132"/>
                  <a:pt x="34670" y="1081"/>
                </a:cubicBezTo>
                <a:cubicBezTo>
                  <a:pt x="34781" y="1259"/>
                  <a:pt x="34910" y="1228"/>
                  <a:pt x="35029" y="1300"/>
                </a:cubicBezTo>
                <a:cubicBezTo>
                  <a:pt x="35035" y="1248"/>
                  <a:pt x="35038" y="1216"/>
                  <a:pt x="35043" y="1176"/>
                </a:cubicBezTo>
                <a:cubicBezTo>
                  <a:pt x="35093" y="1232"/>
                  <a:pt x="35141" y="1284"/>
                  <a:pt x="35185" y="1332"/>
                </a:cubicBezTo>
                <a:cubicBezTo>
                  <a:pt x="35271" y="1329"/>
                  <a:pt x="35354" y="1326"/>
                  <a:pt x="35446" y="1323"/>
                </a:cubicBezTo>
                <a:cubicBezTo>
                  <a:pt x="35428" y="1291"/>
                  <a:pt x="35416" y="1272"/>
                  <a:pt x="35397" y="1238"/>
                </a:cubicBezTo>
                <a:cubicBezTo>
                  <a:pt x="35462" y="1178"/>
                  <a:pt x="35527" y="1120"/>
                  <a:pt x="35591" y="1060"/>
                </a:cubicBezTo>
                <a:cubicBezTo>
                  <a:pt x="35602" y="1072"/>
                  <a:pt x="35618" y="1092"/>
                  <a:pt x="35631" y="1109"/>
                </a:cubicBezTo>
                <a:cubicBezTo>
                  <a:pt x="35660" y="1081"/>
                  <a:pt x="35683" y="1059"/>
                  <a:pt x="35708" y="1034"/>
                </a:cubicBezTo>
                <a:cubicBezTo>
                  <a:pt x="35722" y="1082"/>
                  <a:pt x="35731" y="1114"/>
                  <a:pt x="35744" y="1159"/>
                </a:cubicBezTo>
                <a:cubicBezTo>
                  <a:pt x="35759" y="1153"/>
                  <a:pt x="35775" y="1145"/>
                  <a:pt x="35799" y="1137"/>
                </a:cubicBezTo>
                <a:cubicBezTo>
                  <a:pt x="35781" y="1079"/>
                  <a:pt x="35768" y="1037"/>
                  <a:pt x="35744" y="961"/>
                </a:cubicBezTo>
                <a:lnTo>
                  <a:pt x="35744" y="961"/>
                </a:lnTo>
                <a:cubicBezTo>
                  <a:pt x="35812" y="1016"/>
                  <a:pt x="35862" y="1056"/>
                  <a:pt x="35915" y="1098"/>
                </a:cubicBezTo>
                <a:cubicBezTo>
                  <a:pt x="35927" y="1081"/>
                  <a:pt x="35940" y="1062"/>
                  <a:pt x="35950" y="1048"/>
                </a:cubicBezTo>
                <a:cubicBezTo>
                  <a:pt x="35978" y="1073"/>
                  <a:pt x="36006" y="1097"/>
                  <a:pt x="36033" y="1119"/>
                </a:cubicBezTo>
                <a:cubicBezTo>
                  <a:pt x="36024" y="1140"/>
                  <a:pt x="36017" y="1159"/>
                  <a:pt x="36006" y="1185"/>
                </a:cubicBezTo>
                <a:cubicBezTo>
                  <a:pt x="36019" y="1196"/>
                  <a:pt x="36029" y="1200"/>
                  <a:pt x="36038" y="1200"/>
                </a:cubicBezTo>
                <a:cubicBezTo>
                  <a:pt x="36076" y="1200"/>
                  <a:pt x="36084" y="1113"/>
                  <a:pt x="36120" y="1079"/>
                </a:cubicBezTo>
                <a:cubicBezTo>
                  <a:pt x="36156" y="1094"/>
                  <a:pt x="36205" y="1112"/>
                  <a:pt x="36259" y="1132"/>
                </a:cubicBezTo>
                <a:cubicBezTo>
                  <a:pt x="36282" y="1107"/>
                  <a:pt x="36307" y="1073"/>
                  <a:pt x="36335" y="1073"/>
                </a:cubicBezTo>
                <a:cubicBezTo>
                  <a:pt x="36355" y="1073"/>
                  <a:pt x="36376" y="1089"/>
                  <a:pt x="36401" y="1135"/>
                </a:cubicBezTo>
                <a:cubicBezTo>
                  <a:pt x="36432" y="1154"/>
                  <a:pt x="36465" y="1185"/>
                  <a:pt x="36496" y="1185"/>
                </a:cubicBezTo>
                <a:cubicBezTo>
                  <a:pt x="36496" y="1185"/>
                  <a:pt x="36497" y="1185"/>
                  <a:pt x="36498" y="1185"/>
                </a:cubicBezTo>
                <a:cubicBezTo>
                  <a:pt x="36534" y="1184"/>
                  <a:pt x="36567" y="1150"/>
                  <a:pt x="36599" y="1131"/>
                </a:cubicBezTo>
                <a:cubicBezTo>
                  <a:pt x="36621" y="1167"/>
                  <a:pt x="36642" y="1200"/>
                  <a:pt x="36655" y="1220"/>
                </a:cubicBezTo>
                <a:cubicBezTo>
                  <a:pt x="36693" y="1204"/>
                  <a:pt x="36727" y="1190"/>
                  <a:pt x="36751" y="1181"/>
                </a:cubicBezTo>
                <a:cubicBezTo>
                  <a:pt x="36782" y="1251"/>
                  <a:pt x="36804" y="1303"/>
                  <a:pt x="36824" y="1348"/>
                </a:cubicBezTo>
                <a:cubicBezTo>
                  <a:pt x="36839" y="1348"/>
                  <a:pt x="36853" y="1348"/>
                  <a:pt x="36867" y="1348"/>
                </a:cubicBezTo>
                <a:cubicBezTo>
                  <a:pt x="36896" y="1348"/>
                  <a:pt x="36925" y="1348"/>
                  <a:pt x="36953" y="1348"/>
                </a:cubicBezTo>
                <a:cubicBezTo>
                  <a:pt x="37003" y="1348"/>
                  <a:pt x="37053" y="1346"/>
                  <a:pt x="37101" y="1335"/>
                </a:cubicBezTo>
                <a:cubicBezTo>
                  <a:pt x="37148" y="1324"/>
                  <a:pt x="37189" y="1274"/>
                  <a:pt x="37242" y="1274"/>
                </a:cubicBezTo>
                <a:cubicBezTo>
                  <a:pt x="37245" y="1274"/>
                  <a:pt x="37248" y="1275"/>
                  <a:pt x="37251" y="1275"/>
                </a:cubicBezTo>
                <a:cubicBezTo>
                  <a:pt x="37251" y="1275"/>
                  <a:pt x="37251" y="1275"/>
                  <a:pt x="37252" y="1275"/>
                </a:cubicBezTo>
                <a:cubicBezTo>
                  <a:pt x="37269" y="1275"/>
                  <a:pt x="37285" y="1232"/>
                  <a:pt x="37304" y="1207"/>
                </a:cubicBezTo>
                <a:cubicBezTo>
                  <a:pt x="37322" y="1257"/>
                  <a:pt x="37335" y="1294"/>
                  <a:pt x="37351" y="1341"/>
                </a:cubicBezTo>
                <a:cubicBezTo>
                  <a:pt x="37355" y="1295"/>
                  <a:pt x="37360" y="1263"/>
                  <a:pt x="37363" y="1229"/>
                </a:cubicBezTo>
                <a:cubicBezTo>
                  <a:pt x="37426" y="1278"/>
                  <a:pt x="37487" y="1302"/>
                  <a:pt x="37547" y="1302"/>
                </a:cubicBezTo>
                <a:cubicBezTo>
                  <a:pt x="37612" y="1302"/>
                  <a:pt x="37676" y="1273"/>
                  <a:pt x="37738" y="1213"/>
                </a:cubicBezTo>
                <a:cubicBezTo>
                  <a:pt x="37774" y="1243"/>
                  <a:pt x="37827" y="1258"/>
                  <a:pt x="37895" y="1258"/>
                </a:cubicBezTo>
                <a:cubicBezTo>
                  <a:pt x="37902" y="1258"/>
                  <a:pt x="37908" y="1257"/>
                  <a:pt x="37914" y="1257"/>
                </a:cubicBezTo>
                <a:cubicBezTo>
                  <a:pt x="37935" y="1192"/>
                  <a:pt x="37954" y="1131"/>
                  <a:pt x="37984" y="1038"/>
                </a:cubicBezTo>
                <a:cubicBezTo>
                  <a:pt x="38007" y="1113"/>
                  <a:pt x="38019" y="1150"/>
                  <a:pt x="38031" y="1187"/>
                </a:cubicBezTo>
                <a:cubicBezTo>
                  <a:pt x="38046" y="1187"/>
                  <a:pt x="38065" y="1203"/>
                  <a:pt x="38081" y="1203"/>
                </a:cubicBezTo>
                <a:cubicBezTo>
                  <a:pt x="38095" y="1203"/>
                  <a:pt x="38106" y="1190"/>
                  <a:pt x="38107" y="1141"/>
                </a:cubicBezTo>
                <a:cubicBezTo>
                  <a:pt x="38095" y="1132"/>
                  <a:pt x="38087" y="1119"/>
                  <a:pt x="38078" y="1106"/>
                </a:cubicBezTo>
                <a:cubicBezTo>
                  <a:pt x="38079" y="1100"/>
                  <a:pt x="38082" y="1094"/>
                  <a:pt x="38085" y="1088"/>
                </a:cubicBezTo>
                <a:cubicBezTo>
                  <a:pt x="38094" y="1103"/>
                  <a:pt x="38103" y="1117"/>
                  <a:pt x="38110" y="1132"/>
                </a:cubicBezTo>
                <a:cubicBezTo>
                  <a:pt x="38109" y="1137"/>
                  <a:pt x="38107" y="1141"/>
                  <a:pt x="38107" y="1141"/>
                </a:cubicBezTo>
                <a:cubicBezTo>
                  <a:pt x="38134" y="1121"/>
                  <a:pt x="38156" y="1074"/>
                  <a:pt x="38184" y="1074"/>
                </a:cubicBezTo>
                <a:cubicBezTo>
                  <a:pt x="38195" y="1074"/>
                  <a:pt x="38207" y="1080"/>
                  <a:pt x="38220" y="1098"/>
                </a:cubicBezTo>
                <a:cubicBezTo>
                  <a:pt x="38229" y="1131"/>
                  <a:pt x="38238" y="1160"/>
                  <a:pt x="38242" y="1179"/>
                </a:cubicBezTo>
                <a:cubicBezTo>
                  <a:pt x="38288" y="1142"/>
                  <a:pt x="38332" y="1123"/>
                  <a:pt x="38376" y="1123"/>
                </a:cubicBezTo>
                <a:cubicBezTo>
                  <a:pt x="38430" y="1123"/>
                  <a:pt x="38483" y="1151"/>
                  <a:pt x="38537" y="1206"/>
                </a:cubicBezTo>
                <a:cubicBezTo>
                  <a:pt x="38544" y="1240"/>
                  <a:pt x="38550" y="1265"/>
                  <a:pt x="38556" y="1291"/>
                </a:cubicBezTo>
                <a:cubicBezTo>
                  <a:pt x="38593" y="1257"/>
                  <a:pt x="38603" y="1170"/>
                  <a:pt x="38655" y="1170"/>
                </a:cubicBezTo>
                <a:cubicBezTo>
                  <a:pt x="38656" y="1170"/>
                  <a:pt x="38658" y="1170"/>
                  <a:pt x="38659" y="1170"/>
                </a:cubicBezTo>
                <a:cubicBezTo>
                  <a:pt x="38685" y="1172"/>
                  <a:pt x="38714" y="1219"/>
                  <a:pt x="38739" y="1219"/>
                </a:cubicBezTo>
                <a:cubicBezTo>
                  <a:pt x="38750" y="1219"/>
                  <a:pt x="38760" y="1211"/>
                  <a:pt x="38768" y="1188"/>
                </a:cubicBezTo>
                <a:cubicBezTo>
                  <a:pt x="38791" y="1237"/>
                  <a:pt x="38815" y="1288"/>
                  <a:pt x="38844" y="1351"/>
                </a:cubicBezTo>
                <a:cubicBezTo>
                  <a:pt x="38850" y="1297"/>
                  <a:pt x="38855" y="1263"/>
                  <a:pt x="38859" y="1225"/>
                </a:cubicBezTo>
                <a:cubicBezTo>
                  <a:pt x="38885" y="1266"/>
                  <a:pt x="38910" y="1303"/>
                  <a:pt x="38934" y="1338"/>
                </a:cubicBezTo>
                <a:cubicBezTo>
                  <a:pt x="38967" y="1337"/>
                  <a:pt x="39000" y="1331"/>
                  <a:pt x="39033" y="1331"/>
                </a:cubicBezTo>
                <a:cubicBezTo>
                  <a:pt x="39050" y="1331"/>
                  <a:pt x="39068" y="1332"/>
                  <a:pt x="39086" y="1338"/>
                </a:cubicBezTo>
                <a:cubicBezTo>
                  <a:pt x="39131" y="1351"/>
                  <a:pt x="39185" y="1422"/>
                  <a:pt x="39222" y="1422"/>
                </a:cubicBezTo>
                <a:cubicBezTo>
                  <a:pt x="39227" y="1422"/>
                  <a:pt x="39231" y="1421"/>
                  <a:pt x="39236" y="1418"/>
                </a:cubicBezTo>
                <a:cubicBezTo>
                  <a:pt x="39250" y="1408"/>
                  <a:pt x="39263" y="1404"/>
                  <a:pt x="39275" y="1404"/>
                </a:cubicBezTo>
                <a:cubicBezTo>
                  <a:pt x="39306" y="1404"/>
                  <a:pt x="39333" y="1427"/>
                  <a:pt x="39361" y="1441"/>
                </a:cubicBezTo>
                <a:cubicBezTo>
                  <a:pt x="39375" y="1421"/>
                  <a:pt x="39387" y="1403"/>
                  <a:pt x="39399" y="1388"/>
                </a:cubicBezTo>
                <a:cubicBezTo>
                  <a:pt x="39412" y="1409"/>
                  <a:pt x="39421" y="1422"/>
                  <a:pt x="39440" y="1454"/>
                </a:cubicBezTo>
                <a:cubicBezTo>
                  <a:pt x="39464" y="1393"/>
                  <a:pt x="39487" y="1332"/>
                  <a:pt x="39520" y="1250"/>
                </a:cubicBezTo>
                <a:cubicBezTo>
                  <a:pt x="39525" y="1307"/>
                  <a:pt x="39528" y="1341"/>
                  <a:pt x="39531" y="1376"/>
                </a:cubicBezTo>
                <a:cubicBezTo>
                  <a:pt x="39549" y="1376"/>
                  <a:pt x="39568" y="1375"/>
                  <a:pt x="39586" y="1375"/>
                </a:cubicBezTo>
                <a:cubicBezTo>
                  <a:pt x="39586" y="1304"/>
                  <a:pt x="39584" y="1256"/>
                  <a:pt x="39584" y="1145"/>
                </a:cubicBezTo>
                <a:lnTo>
                  <a:pt x="39584" y="1145"/>
                </a:lnTo>
                <a:cubicBezTo>
                  <a:pt x="39642" y="1235"/>
                  <a:pt x="39675" y="1290"/>
                  <a:pt x="39706" y="1338"/>
                </a:cubicBezTo>
                <a:cubicBezTo>
                  <a:pt x="39708" y="1325"/>
                  <a:pt x="39711" y="1291"/>
                  <a:pt x="39712" y="1279"/>
                </a:cubicBezTo>
                <a:cubicBezTo>
                  <a:pt x="39770" y="1248"/>
                  <a:pt x="39818" y="1223"/>
                  <a:pt x="39868" y="1197"/>
                </a:cubicBezTo>
                <a:cubicBezTo>
                  <a:pt x="39880" y="1232"/>
                  <a:pt x="39892" y="1270"/>
                  <a:pt x="39906" y="1312"/>
                </a:cubicBezTo>
                <a:cubicBezTo>
                  <a:pt x="39915" y="1267"/>
                  <a:pt x="39921" y="1229"/>
                  <a:pt x="39930" y="1184"/>
                </a:cubicBezTo>
                <a:cubicBezTo>
                  <a:pt x="39955" y="1204"/>
                  <a:pt x="39976" y="1222"/>
                  <a:pt x="39996" y="1238"/>
                </a:cubicBezTo>
                <a:cubicBezTo>
                  <a:pt x="40005" y="1223"/>
                  <a:pt x="40014" y="1209"/>
                  <a:pt x="40023" y="1192"/>
                </a:cubicBezTo>
                <a:cubicBezTo>
                  <a:pt x="40036" y="1238"/>
                  <a:pt x="40045" y="1270"/>
                  <a:pt x="40048" y="1284"/>
                </a:cubicBezTo>
                <a:cubicBezTo>
                  <a:pt x="40099" y="1312"/>
                  <a:pt x="40142" y="1334"/>
                  <a:pt x="40187" y="1359"/>
                </a:cubicBezTo>
                <a:cubicBezTo>
                  <a:pt x="40192" y="1325"/>
                  <a:pt x="40195" y="1291"/>
                  <a:pt x="40198" y="1263"/>
                </a:cubicBezTo>
                <a:cubicBezTo>
                  <a:pt x="40310" y="1219"/>
                  <a:pt x="40420" y="1175"/>
                  <a:pt x="40536" y="1129"/>
                </a:cubicBezTo>
                <a:cubicBezTo>
                  <a:pt x="40541" y="1137"/>
                  <a:pt x="40554" y="1156"/>
                  <a:pt x="40573" y="1185"/>
                </a:cubicBezTo>
                <a:cubicBezTo>
                  <a:pt x="40598" y="1149"/>
                  <a:pt x="40625" y="1110"/>
                  <a:pt x="40656" y="1110"/>
                </a:cubicBezTo>
                <a:cubicBezTo>
                  <a:pt x="40675" y="1110"/>
                  <a:pt x="40695" y="1124"/>
                  <a:pt x="40717" y="1162"/>
                </a:cubicBezTo>
                <a:cubicBezTo>
                  <a:pt x="40730" y="1144"/>
                  <a:pt x="40739" y="1120"/>
                  <a:pt x="40751" y="1114"/>
                </a:cubicBezTo>
                <a:cubicBezTo>
                  <a:pt x="40760" y="1110"/>
                  <a:pt x="40769" y="1109"/>
                  <a:pt x="40779" y="1109"/>
                </a:cubicBezTo>
                <a:cubicBezTo>
                  <a:pt x="40788" y="1109"/>
                  <a:pt x="40797" y="1110"/>
                  <a:pt x="40804" y="1110"/>
                </a:cubicBezTo>
                <a:cubicBezTo>
                  <a:pt x="40830" y="1153"/>
                  <a:pt x="40851" y="1187"/>
                  <a:pt x="40872" y="1217"/>
                </a:cubicBezTo>
                <a:cubicBezTo>
                  <a:pt x="40914" y="1154"/>
                  <a:pt x="40957" y="1103"/>
                  <a:pt x="41019" y="1101"/>
                </a:cubicBezTo>
                <a:cubicBezTo>
                  <a:pt x="41091" y="1100"/>
                  <a:pt x="41152" y="1032"/>
                  <a:pt x="41228" y="1032"/>
                </a:cubicBezTo>
                <a:cubicBezTo>
                  <a:pt x="41234" y="1032"/>
                  <a:pt x="41239" y="1033"/>
                  <a:pt x="41245" y="1034"/>
                </a:cubicBezTo>
                <a:cubicBezTo>
                  <a:pt x="41248" y="1034"/>
                  <a:pt x="41252" y="1034"/>
                  <a:pt x="41255" y="1034"/>
                </a:cubicBezTo>
                <a:cubicBezTo>
                  <a:pt x="41300" y="1034"/>
                  <a:pt x="41353" y="997"/>
                  <a:pt x="41384" y="944"/>
                </a:cubicBezTo>
                <a:cubicBezTo>
                  <a:pt x="41459" y="807"/>
                  <a:pt x="41562" y="767"/>
                  <a:pt x="41645" y="685"/>
                </a:cubicBezTo>
                <a:cubicBezTo>
                  <a:pt x="41668" y="710"/>
                  <a:pt x="41678" y="725"/>
                  <a:pt x="41694" y="744"/>
                </a:cubicBezTo>
                <a:cubicBezTo>
                  <a:pt x="41728" y="663"/>
                  <a:pt x="41759" y="586"/>
                  <a:pt x="41771" y="555"/>
                </a:cubicBezTo>
                <a:cubicBezTo>
                  <a:pt x="41838" y="497"/>
                  <a:pt x="41891" y="480"/>
                  <a:pt x="41915" y="420"/>
                </a:cubicBezTo>
                <a:cubicBezTo>
                  <a:pt x="41946" y="344"/>
                  <a:pt x="41997" y="354"/>
                  <a:pt x="42035" y="310"/>
                </a:cubicBezTo>
                <a:cubicBezTo>
                  <a:pt x="42025" y="273"/>
                  <a:pt x="42019" y="249"/>
                  <a:pt x="42009" y="211"/>
                </a:cubicBezTo>
                <a:cubicBezTo>
                  <a:pt x="41979" y="241"/>
                  <a:pt x="41951" y="267"/>
                  <a:pt x="41928" y="289"/>
                </a:cubicBezTo>
                <a:cubicBezTo>
                  <a:pt x="41909" y="264"/>
                  <a:pt x="41897" y="246"/>
                  <a:pt x="41891" y="238"/>
                </a:cubicBezTo>
                <a:cubicBezTo>
                  <a:pt x="41869" y="258"/>
                  <a:pt x="41850" y="276"/>
                  <a:pt x="41831" y="294"/>
                </a:cubicBezTo>
                <a:cubicBezTo>
                  <a:pt x="41813" y="242"/>
                  <a:pt x="41801" y="204"/>
                  <a:pt x="41793" y="174"/>
                </a:cubicBezTo>
                <a:cubicBezTo>
                  <a:pt x="41748" y="198"/>
                  <a:pt x="41715" y="229"/>
                  <a:pt x="41678" y="232"/>
                </a:cubicBezTo>
                <a:cubicBezTo>
                  <a:pt x="41364" y="264"/>
                  <a:pt x="41051" y="291"/>
                  <a:pt x="40739" y="323"/>
                </a:cubicBezTo>
                <a:cubicBezTo>
                  <a:pt x="40702" y="326"/>
                  <a:pt x="40667" y="354"/>
                  <a:pt x="40627" y="373"/>
                </a:cubicBezTo>
                <a:cubicBezTo>
                  <a:pt x="40590" y="334"/>
                  <a:pt x="40553" y="320"/>
                  <a:pt x="40515" y="320"/>
                </a:cubicBezTo>
                <a:cubicBezTo>
                  <a:pt x="40474" y="320"/>
                  <a:pt x="40432" y="337"/>
                  <a:pt x="40390" y="355"/>
                </a:cubicBezTo>
                <a:cubicBezTo>
                  <a:pt x="40372" y="363"/>
                  <a:pt x="40344" y="389"/>
                  <a:pt x="40332" y="389"/>
                </a:cubicBezTo>
                <a:cubicBezTo>
                  <a:pt x="40330" y="389"/>
                  <a:pt x="40328" y="388"/>
                  <a:pt x="40327" y="386"/>
                </a:cubicBezTo>
                <a:cubicBezTo>
                  <a:pt x="40312" y="353"/>
                  <a:pt x="40297" y="343"/>
                  <a:pt x="40283" y="343"/>
                </a:cubicBezTo>
                <a:cubicBezTo>
                  <a:pt x="40261" y="343"/>
                  <a:pt x="40239" y="368"/>
                  <a:pt x="40217" y="368"/>
                </a:cubicBezTo>
                <a:cubicBezTo>
                  <a:pt x="40212" y="368"/>
                  <a:pt x="40207" y="367"/>
                  <a:pt x="40202" y="364"/>
                </a:cubicBezTo>
                <a:cubicBezTo>
                  <a:pt x="40200" y="363"/>
                  <a:pt x="40198" y="363"/>
                  <a:pt x="40196" y="363"/>
                </a:cubicBezTo>
                <a:cubicBezTo>
                  <a:pt x="40178" y="363"/>
                  <a:pt x="40152" y="395"/>
                  <a:pt x="40140" y="395"/>
                </a:cubicBezTo>
                <a:cubicBezTo>
                  <a:pt x="40138" y="395"/>
                  <a:pt x="40136" y="394"/>
                  <a:pt x="40135" y="392"/>
                </a:cubicBezTo>
                <a:cubicBezTo>
                  <a:pt x="40105" y="344"/>
                  <a:pt x="40074" y="329"/>
                  <a:pt x="40045" y="329"/>
                </a:cubicBezTo>
                <a:cubicBezTo>
                  <a:pt x="40020" y="329"/>
                  <a:pt x="39996" y="341"/>
                  <a:pt x="39976" y="352"/>
                </a:cubicBezTo>
                <a:cubicBezTo>
                  <a:pt x="39961" y="361"/>
                  <a:pt x="39946" y="364"/>
                  <a:pt x="39931" y="364"/>
                </a:cubicBezTo>
                <a:cubicBezTo>
                  <a:pt x="39894" y="364"/>
                  <a:pt x="39857" y="344"/>
                  <a:pt x="39821" y="344"/>
                </a:cubicBezTo>
                <a:cubicBezTo>
                  <a:pt x="39814" y="344"/>
                  <a:pt x="39807" y="345"/>
                  <a:pt x="39801" y="347"/>
                </a:cubicBezTo>
                <a:cubicBezTo>
                  <a:pt x="39800" y="347"/>
                  <a:pt x="39799" y="347"/>
                  <a:pt x="39799" y="347"/>
                </a:cubicBezTo>
                <a:cubicBezTo>
                  <a:pt x="39781" y="347"/>
                  <a:pt x="39759" y="292"/>
                  <a:pt x="39740" y="292"/>
                </a:cubicBezTo>
                <a:cubicBezTo>
                  <a:pt x="39734" y="292"/>
                  <a:pt x="39729" y="298"/>
                  <a:pt x="39724" y="313"/>
                </a:cubicBezTo>
                <a:cubicBezTo>
                  <a:pt x="39716" y="334"/>
                  <a:pt x="39709" y="342"/>
                  <a:pt x="39702" y="342"/>
                </a:cubicBezTo>
                <a:cubicBezTo>
                  <a:pt x="39683" y="342"/>
                  <a:pt x="39666" y="287"/>
                  <a:pt x="39648" y="287"/>
                </a:cubicBezTo>
                <a:cubicBezTo>
                  <a:pt x="39644" y="287"/>
                  <a:pt x="39640" y="290"/>
                  <a:pt x="39636" y="296"/>
                </a:cubicBezTo>
                <a:cubicBezTo>
                  <a:pt x="39617" y="327"/>
                  <a:pt x="39587" y="338"/>
                  <a:pt x="39572" y="349"/>
                </a:cubicBezTo>
                <a:cubicBezTo>
                  <a:pt x="39498" y="326"/>
                  <a:pt x="39426" y="255"/>
                  <a:pt x="39362" y="255"/>
                </a:cubicBezTo>
                <a:cubicBezTo>
                  <a:pt x="39335" y="255"/>
                  <a:pt x="39310" y="267"/>
                  <a:pt x="39286" y="299"/>
                </a:cubicBezTo>
                <a:cubicBezTo>
                  <a:pt x="39249" y="283"/>
                  <a:pt x="39221" y="270"/>
                  <a:pt x="39193" y="257"/>
                </a:cubicBezTo>
                <a:cubicBezTo>
                  <a:pt x="39161" y="241"/>
                  <a:pt x="39127" y="224"/>
                  <a:pt x="39106" y="214"/>
                </a:cubicBezTo>
                <a:cubicBezTo>
                  <a:pt x="39056" y="233"/>
                  <a:pt x="39016" y="252"/>
                  <a:pt x="38975" y="263"/>
                </a:cubicBezTo>
                <a:cubicBezTo>
                  <a:pt x="38953" y="268"/>
                  <a:pt x="38930" y="270"/>
                  <a:pt x="38907" y="270"/>
                </a:cubicBezTo>
                <a:cubicBezTo>
                  <a:pt x="38811" y="270"/>
                  <a:pt x="38714" y="231"/>
                  <a:pt x="38618" y="221"/>
                </a:cubicBezTo>
                <a:cubicBezTo>
                  <a:pt x="38585" y="218"/>
                  <a:pt x="38552" y="217"/>
                  <a:pt x="38520" y="217"/>
                </a:cubicBezTo>
                <a:cubicBezTo>
                  <a:pt x="38426" y="217"/>
                  <a:pt x="38332" y="227"/>
                  <a:pt x="38238" y="230"/>
                </a:cubicBezTo>
                <a:cubicBezTo>
                  <a:pt x="38195" y="231"/>
                  <a:pt x="38152" y="236"/>
                  <a:pt x="38109" y="236"/>
                </a:cubicBezTo>
                <a:cubicBezTo>
                  <a:pt x="38091" y="236"/>
                  <a:pt x="38073" y="235"/>
                  <a:pt x="38056" y="233"/>
                </a:cubicBezTo>
                <a:cubicBezTo>
                  <a:pt x="38023" y="230"/>
                  <a:pt x="37991" y="201"/>
                  <a:pt x="37969" y="189"/>
                </a:cubicBezTo>
                <a:cubicBezTo>
                  <a:pt x="37940" y="206"/>
                  <a:pt x="37914" y="240"/>
                  <a:pt x="37895" y="240"/>
                </a:cubicBezTo>
                <a:cubicBezTo>
                  <a:pt x="37891" y="240"/>
                  <a:pt x="37888" y="239"/>
                  <a:pt x="37885" y="236"/>
                </a:cubicBezTo>
                <a:cubicBezTo>
                  <a:pt x="37839" y="197"/>
                  <a:pt x="37796" y="187"/>
                  <a:pt x="37753" y="187"/>
                </a:cubicBezTo>
                <a:cubicBezTo>
                  <a:pt x="37714" y="187"/>
                  <a:pt x="37677" y="195"/>
                  <a:pt x="37639" y="195"/>
                </a:cubicBezTo>
                <a:cubicBezTo>
                  <a:pt x="37627" y="195"/>
                  <a:pt x="37615" y="194"/>
                  <a:pt x="37603" y="192"/>
                </a:cubicBezTo>
                <a:cubicBezTo>
                  <a:pt x="37545" y="183"/>
                  <a:pt x="37486" y="168"/>
                  <a:pt x="37423" y="154"/>
                </a:cubicBezTo>
                <a:cubicBezTo>
                  <a:pt x="37416" y="167"/>
                  <a:pt x="37402" y="188"/>
                  <a:pt x="37392" y="205"/>
                </a:cubicBezTo>
                <a:cubicBezTo>
                  <a:pt x="37358" y="182"/>
                  <a:pt x="37330" y="146"/>
                  <a:pt x="37301" y="146"/>
                </a:cubicBezTo>
                <a:cubicBezTo>
                  <a:pt x="37289" y="146"/>
                  <a:pt x="37276" y="152"/>
                  <a:pt x="37263" y="168"/>
                </a:cubicBezTo>
                <a:cubicBezTo>
                  <a:pt x="37244" y="191"/>
                  <a:pt x="37218" y="202"/>
                  <a:pt x="37192" y="202"/>
                </a:cubicBezTo>
                <a:cubicBezTo>
                  <a:pt x="37179" y="202"/>
                  <a:pt x="37166" y="199"/>
                  <a:pt x="37154" y="193"/>
                </a:cubicBezTo>
                <a:cubicBezTo>
                  <a:pt x="37053" y="145"/>
                  <a:pt x="36953" y="103"/>
                  <a:pt x="36852" y="103"/>
                </a:cubicBezTo>
                <a:cubicBezTo>
                  <a:pt x="36846" y="103"/>
                  <a:pt x="36840" y="103"/>
                  <a:pt x="36833" y="104"/>
                </a:cubicBezTo>
                <a:cubicBezTo>
                  <a:pt x="36753" y="108"/>
                  <a:pt x="36673" y="115"/>
                  <a:pt x="36593" y="115"/>
                </a:cubicBezTo>
                <a:cubicBezTo>
                  <a:pt x="36567" y="115"/>
                  <a:pt x="36540" y="114"/>
                  <a:pt x="36514" y="113"/>
                </a:cubicBezTo>
                <a:cubicBezTo>
                  <a:pt x="36503" y="112"/>
                  <a:pt x="36492" y="111"/>
                  <a:pt x="36481" y="111"/>
                </a:cubicBezTo>
                <a:cubicBezTo>
                  <a:pt x="36434" y="111"/>
                  <a:pt x="36387" y="118"/>
                  <a:pt x="36340" y="118"/>
                </a:cubicBezTo>
                <a:cubicBezTo>
                  <a:pt x="36299" y="118"/>
                  <a:pt x="36258" y="113"/>
                  <a:pt x="36215" y="96"/>
                </a:cubicBezTo>
                <a:cubicBezTo>
                  <a:pt x="36169" y="79"/>
                  <a:pt x="36122" y="75"/>
                  <a:pt x="36075" y="75"/>
                </a:cubicBezTo>
                <a:cubicBezTo>
                  <a:pt x="36037" y="75"/>
                  <a:pt x="35998" y="77"/>
                  <a:pt x="35960" y="77"/>
                </a:cubicBezTo>
                <a:cubicBezTo>
                  <a:pt x="35940" y="77"/>
                  <a:pt x="35919" y="77"/>
                  <a:pt x="35899" y="74"/>
                </a:cubicBezTo>
                <a:cubicBezTo>
                  <a:pt x="35868" y="71"/>
                  <a:pt x="35834" y="39"/>
                  <a:pt x="35808" y="23"/>
                </a:cubicBezTo>
                <a:cubicBezTo>
                  <a:pt x="35788" y="51"/>
                  <a:pt x="35775" y="71"/>
                  <a:pt x="35765" y="88"/>
                </a:cubicBezTo>
                <a:cubicBezTo>
                  <a:pt x="35732" y="63"/>
                  <a:pt x="35704" y="26"/>
                  <a:pt x="35676" y="26"/>
                </a:cubicBezTo>
                <a:cubicBezTo>
                  <a:pt x="35663" y="26"/>
                  <a:pt x="35649" y="34"/>
                  <a:pt x="35635" y="55"/>
                </a:cubicBezTo>
                <a:cubicBezTo>
                  <a:pt x="35616" y="84"/>
                  <a:pt x="35593" y="96"/>
                  <a:pt x="35568" y="96"/>
                </a:cubicBezTo>
                <a:cubicBezTo>
                  <a:pt x="35541" y="96"/>
                  <a:pt x="35512" y="82"/>
                  <a:pt x="35482" y="63"/>
                </a:cubicBezTo>
                <a:cubicBezTo>
                  <a:pt x="35454" y="43"/>
                  <a:pt x="35425" y="27"/>
                  <a:pt x="35397" y="27"/>
                </a:cubicBezTo>
                <a:cubicBezTo>
                  <a:pt x="35369" y="27"/>
                  <a:pt x="35343" y="44"/>
                  <a:pt x="35322" y="91"/>
                </a:cubicBezTo>
                <a:cubicBezTo>
                  <a:pt x="35304" y="74"/>
                  <a:pt x="35285" y="45"/>
                  <a:pt x="35269" y="43"/>
                </a:cubicBezTo>
                <a:cubicBezTo>
                  <a:pt x="35266" y="43"/>
                  <a:pt x="35264" y="43"/>
                  <a:pt x="35261" y="43"/>
                </a:cubicBezTo>
                <a:cubicBezTo>
                  <a:pt x="35230" y="43"/>
                  <a:pt x="35196" y="56"/>
                  <a:pt x="35166" y="56"/>
                </a:cubicBezTo>
                <a:cubicBezTo>
                  <a:pt x="35149" y="56"/>
                  <a:pt x="35133" y="52"/>
                  <a:pt x="35119" y="38"/>
                </a:cubicBezTo>
                <a:cubicBezTo>
                  <a:pt x="35103" y="22"/>
                  <a:pt x="35090" y="16"/>
                  <a:pt x="35078" y="16"/>
                </a:cubicBezTo>
                <a:cubicBezTo>
                  <a:pt x="35047" y="16"/>
                  <a:pt x="35025" y="54"/>
                  <a:pt x="34996" y="54"/>
                </a:cubicBezTo>
                <a:cubicBezTo>
                  <a:pt x="34994" y="54"/>
                  <a:pt x="34992" y="54"/>
                  <a:pt x="34990" y="54"/>
                </a:cubicBezTo>
                <a:cubicBezTo>
                  <a:pt x="34974" y="50"/>
                  <a:pt x="34959" y="49"/>
                  <a:pt x="34943" y="49"/>
                </a:cubicBezTo>
                <a:cubicBezTo>
                  <a:pt x="34908" y="49"/>
                  <a:pt x="34873" y="55"/>
                  <a:pt x="34837" y="55"/>
                </a:cubicBezTo>
                <a:cubicBezTo>
                  <a:pt x="34827" y="55"/>
                  <a:pt x="34817" y="55"/>
                  <a:pt x="34807" y="54"/>
                </a:cubicBezTo>
                <a:cubicBezTo>
                  <a:pt x="34803" y="53"/>
                  <a:pt x="34798" y="53"/>
                  <a:pt x="34794" y="53"/>
                </a:cubicBezTo>
                <a:cubicBezTo>
                  <a:pt x="34763" y="53"/>
                  <a:pt x="34732" y="66"/>
                  <a:pt x="34701" y="66"/>
                </a:cubicBezTo>
                <a:cubicBezTo>
                  <a:pt x="34673" y="66"/>
                  <a:pt x="34644" y="55"/>
                  <a:pt x="34616" y="14"/>
                </a:cubicBezTo>
                <a:cubicBezTo>
                  <a:pt x="34601" y="50"/>
                  <a:pt x="34584" y="62"/>
                  <a:pt x="34567" y="62"/>
                </a:cubicBezTo>
                <a:cubicBezTo>
                  <a:pt x="34533" y="62"/>
                  <a:pt x="34495" y="15"/>
                  <a:pt x="34460" y="13"/>
                </a:cubicBezTo>
                <a:cubicBezTo>
                  <a:pt x="34443" y="11"/>
                  <a:pt x="34425" y="6"/>
                  <a:pt x="34407" y="6"/>
                </a:cubicBezTo>
                <a:cubicBezTo>
                  <a:pt x="34381" y="6"/>
                  <a:pt x="34357" y="17"/>
                  <a:pt x="34341" y="68"/>
                </a:cubicBezTo>
                <a:cubicBezTo>
                  <a:pt x="34338" y="63"/>
                  <a:pt x="34333" y="55"/>
                  <a:pt x="34329" y="49"/>
                </a:cubicBezTo>
                <a:cubicBezTo>
                  <a:pt x="34320" y="38"/>
                  <a:pt x="34312" y="17"/>
                  <a:pt x="34305" y="17"/>
                </a:cubicBezTo>
                <a:cubicBezTo>
                  <a:pt x="34304" y="17"/>
                  <a:pt x="34304" y="17"/>
                  <a:pt x="34304" y="17"/>
                </a:cubicBezTo>
                <a:cubicBezTo>
                  <a:pt x="34151" y="18"/>
                  <a:pt x="33999" y="24"/>
                  <a:pt x="33848" y="30"/>
                </a:cubicBezTo>
                <a:cubicBezTo>
                  <a:pt x="33846" y="30"/>
                  <a:pt x="33844" y="30"/>
                  <a:pt x="33842" y="30"/>
                </a:cubicBezTo>
                <a:cubicBezTo>
                  <a:pt x="33831" y="30"/>
                  <a:pt x="33819" y="29"/>
                  <a:pt x="33808" y="29"/>
                </a:cubicBezTo>
                <a:cubicBezTo>
                  <a:pt x="33777" y="29"/>
                  <a:pt x="33747" y="36"/>
                  <a:pt x="33727" y="89"/>
                </a:cubicBezTo>
                <a:cubicBezTo>
                  <a:pt x="33727" y="91"/>
                  <a:pt x="33725" y="91"/>
                  <a:pt x="33723" y="91"/>
                </a:cubicBezTo>
                <a:cubicBezTo>
                  <a:pt x="33720" y="91"/>
                  <a:pt x="33716" y="91"/>
                  <a:pt x="33713" y="91"/>
                </a:cubicBezTo>
                <a:cubicBezTo>
                  <a:pt x="33679" y="61"/>
                  <a:pt x="33646" y="39"/>
                  <a:pt x="33614" y="38"/>
                </a:cubicBezTo>
                <a:cubicBezTo>
                  <a:pt x="33605" y="37"/>
                  <a:pt x="33596" y="37"/>
                  <a:pt x="33586" y="37"/>
                </a:cubicBezTo>
                <a:cubicBezTo>
                  <a:pt x="33528" y="37"/>
                  <a:pt x="33469" y="43"/>
                  <a:pt x="33410" y="43"/>
                </a:cubicBezTo>
                <a:cubicBezTo>
                  <a:pt x="33397" y="43"/>
                  <a:pt x="33384" y="43"/>
                  <a:pt x="33371" y="42"/>
                </a:cubicBezTo>
                <a:cubicBezTo>
                  <a:pt x="33329" y="39"/>
                  <a:pt x="33286" y="15"/>
                  <a:pt x="3323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10" name="Google Shape;310;p29"/>
          <p:cNvGrpSpPr/>
          <p:nvPr/>
        </p:nvGrpSpPr>
        <p:grpSpPr>
          <a:xfrm>
            <a:off x="7829325" y="4243938"/>
            <a:ext cx="706675" cy="589825"/>
            <a:chOff x="770025" y="3995925"/>
            <a:chExt cx="706675" cy="589825"/>
          </a:xfrm>
        </p:grpSpPr>
        <p:sp>
          <p:nvSpPr>
            <p:cNvPr id="311" name="Google Shape;311;p29"/>
            <p:cNvSpPr/>
            <p:nvPr/>
          </p:nvSpPr>
          <p:spPr>
            <a:xfrm>
              <a:off x="771775" y="3995925"/>
              <a:ext cx="702450" cy="589825"/>
            </a:xfrm>
            <a:custGeom>
              <a:rect b="b" l="l" r="r" t="t"/>
              <a:pathLst>
                <a:path extrusionOk="0" h="23593" w="28098">
                  <a:moveTo>
                    <a:pt x="8978" y="1162"/>
                  </a:moveTo>
                  <a:lnTo>
                    <a:pt x="8978" y="1162"/>
                  </a:lnTo>
                  <a:cubicBezTo>
                    <a:pt x="8970" y="1183"/>
                    <a:pt x="8964" y="1198"/>
                    <a:pt x="8954" y="1227"/>
                  </a:cubicBezTo>
                  <a:cubicBezTo>
                    <a:pt x="8917" y="1208"/>
                    <a:pt x="8901" y="1199"/>
                    <a:pt x="8889" y="1193"/>
                  </a:cubicBezTo>
                  <a:cubicBezTo>
                    <a:pt x="8913" y="1184"/>
                    <a:pt x="8942" y="1176"/>
                    <a:pt x="8978" y="1162"/>
                  </a:cubicBezTo>
                  <a:close/>
                  <a:moveTo>
                    <a:pt x="8223" y="1230"/>
                  </a:moveTo>
                  <a:lnTo>
                    <a:pt x="8233" y="1265"/>
                  </a:lnTo>
                  <a:lnTo>
                    <a:pt x="8218" y="1271"/>
                  </a:lnTo>
                  <a:lnTo>
                    <a:pt x="8208" y="1237"/>
                  </a:lnTo>
                  <a:lnTo>
                    <a:pt x="8223" y="1230"/>
                  </a:lnTo>
                  <a:close/>
                  <a:moveTo>
                    <a:pt x="8894" y="1401"/>
                  </a:moveTo>
                  <a:lnTo>
                    <a:pt x="8904" y="1410"/>
                  </a:lnTo>
                  <a:lnTo>
                    <a:pt x="8882" y="1437"/>
                  </a:lnTo>
                  <a:lnTo>
                    <a:pt x="8873" y="1429"/>
                  </a:lnTo>
                  <a:lnTo>
                    <a:pt x="8894" y="1401"/>
                  </a:lnTo>
                  <a:close/>
                  <a:moveTo>
                    <a:pt x="6619" y="1358"/>
                  </a:moveTo>
                  <a:cubicBezTo>
                    <a:pt x="6640" y="1368"/>
                    <a:pt x="6659" y="1376"/>
                    <a:pt x="6715" y="1402"/>
                  </a:cubicBezTo>
                  <a:cubicBezTo>
                    <a:pt x="6628" y="1437"/>
                    <a:pt x="6591" y="1452"/>
                    <a:pt x="6538" y="1473"/>
                  </a:cubicBezTo>
                  <a:cubicBezTo>
                    <a:pt x="6574" y="1424"/>
                    <a:pt x="6593" y="1398"/>
                    <a:pt x="6619" y="1358"/>
                  </a:cubicBezTo>
                  <a:close/>
                  <a:moveTo>
                    <a:pt x="8014" y="1437"/>
                  </a:moveTo>
                  <a:lnTo>
                    <a:pt x="8032" y="1464"/>
                  </a:lnTo>
                  <a:lnTo>
                    <a:pt x="7923" y="1536"/>
                  </a:lnTo>
                  <a:lnTo>
                    <a:pt x="7911" y="1521"/>
                  </a:lnTo>
                  <a:lnTo>
                    <a:pt x="8014" y="1437"/>
                  </a:lnTo>
                  <a:close/>
                  <a:moveTo>
                    <a:pt x="7683" y="1573"/>
                  </a:moveTo>
                  <a:cubicBezTo>
                    <a:pt x="7750" y="1573"/>
                    <a:pt x="7820" y="1585"/>
                    <a:pt x="7892" y="1596"/>
                  </a:cubicBezTo>
                  <a:cubicBezTo>
                    <a:pt x="7855" y="1621"/>
                    <a:pt x="7823" y="1638"/>
                    <a:pt x="7781" y="1670"/>
                  </a:cubicBezTo>
                  <a:cubicBezTo>
                    <a:pt x="7770" y="1665"/>
                    <a:pt x="7751" y="1655"/>
                    <a:pt x="7731" y="1645"/>
                  </a:cubicBezTo>
                  <a:cubicBezTo>
                    <a:pt x="7705" y="1658"/>
                    <a:pt x="7676" y="1673"/>
                    <a:pt x="7648" y="1685"/>
                  </a:cubicBezTo>
                  <a:cubicBezTo>
                    <a:pt x="7648" y="1649"/>
                    <a:pt x="7646" y="1613"/>
                    <a:pt x="7646" y="1574"/>
                  </a:cubicBezTo>
                  <a:cubicBezTo>
                    <a:pt x="7658" y="1573"/>
                    <a:pt x="7671" y="1573"/>
                    <a:pt x="7683" y="1573"/>
                  </a:cubicBezTo>
                  <a:close/>
                  <a:moveTo>
                    <a:pt x="7709" y="1704"/>
                  </a:moveTo>
                  <a:lnTo>
                    <a:pt x="7721" y="1716"/>
                  </a:lnTo>
                  <a:lnTo>
                    <a:pt x="7662" y="1785"/>
                  </a:lnTo>
                  <a:lnTo>
                    <a:pt x="7640" y="1763"/>
                  </a:lnTo>
                  <a:lnTo>
                    <a:pt x="7709" y="1704"/>
                  </a:lnTo>
                  <a:close/>
                  <a:moveTo>
                    <a:pt x="7578" y="1808"/>
                  </a:moveTo>
                  <a:lnTo>
                    <a:pt x="7599" y="1829"/>
                  </a:lnTo>
                  <a:lnTo>
                    <a:pt x="7531" y="1888"/>
                  </a:lnTo>
                  <a:lnTo>
                    <a:pt x="7517" y="1876"/>
                  </a:lnTo>
                  <a:lnTo>
                    <a:pt x="7578" y="1808"/>
                  </a:lnTo>
                  <a:close/>
                  <a:moveTo>
                    <a:pt x="7137" y="1870"/>
                  </a:moveTo>
                  <a:lnTo>
                    <a:pt x="7144" y="1879"/>
                  </a:lnTo>
                  <a:lnTo>
                    <a:pt x="7108" y="1921"/>
                  </a:lnTo>
                  <a:cubicBezTo>
                    <a:pt x="7106" y="1919"/>
                    <a:pt x="7102" y="1916"/>
                    <a:pt x="7100" y="1913"/>
                  </a:cubicBezTo>
                  <a:lnTo>
                    <a:pt x="7137" y="1870"/>
                  </a:lnTo>
                  <a:close/>
                  <a:moveTo>
                    <a:pt x="7411" y="2023"/>
                  </a:moveTo>
                  <a:lnTo>
                    <a:pt x="7436" y="2048"/>
                  </a:lnTo>
                  <a:lnTo>
                    <a:pt x="7425" y="2061"/>
                  </a:lnTo>
                  <a:lnTo>
                    <a:pt x="7400" y="2035"/>
                  </a:lnTo>
                  <a:lnTo>
                    <a:pt x="7411" y="2023"/>
                  </a:lnTo>
                  <a:close/>
                  <a:moveTo>
                    <a:pt x="7305" y="2110"/>
                  </a:moveTo>
                  <a:lnTo>
                    <a:pt x="7314" y="2117"/>
                  </a:lnTo>
                  <a:lnTo>
                    <a:pt x="7280" y="2155"/>
                  </a:lnTo>
                  <a:lnTo>
                    <a:pt x="7271" y="2148"/>
                  </a:lnTo>
                  <a:lnTo>
                    <a:pt x="7305" y="2110"/>
                  </a:lnTo>
                  <a:close/>
                  <a:moveTo>
                    <a:pt x="7063" y="2276"/>
                  </a:moveTo>
                  <a:lnTo>
                    <a:pt x="7093" y="2298"/>
                  </a:lnTo>
                  <a:lnTo>
                    <a:pt x="7083" y="2313"/>
                  </a:lnTo>
                  <a:lnTo>
                    <a:pt x="7055" y="2292"/>
                  </a:lnTo>
                  <a:lnTo>
                    <a:pt x="7063" y="2276"/>
                  </a:lnTo>
                  <a:close/>
                  <a:moveTo>
                    <a:pt x="6908" y="2275"/>
                  </a:moveTo>
                  <a:lnTo>
                    <a:pt x="6922" y="2286"/>
                  </a:lnTo>
                  <a:lnTo>
                    <a:pt x="6860" y="2383"/>
                  </a:lnTo>
                  <a:lnTo>
                    <a:pt x="6846" y="2373"/>
                  </a:lnTo>
                  <a:lnTo>
                    <a:pt x="6908" y="2275"/>
                  </a:lnTo>
                  <a:close/>
                  <a:moveTo>
                    <a:pt x="6994" y="2348"/>
                  </a:moveTo>
                  <a:lnTo>
                    <a:pt x="6989" y="2394"/>
                  </a:lnTo>
                  <a:lnTo>
                    <a:pt x="6989" y="2394"/>
                  </a:lnTo>
                  <a:cubicBezTo>
                    <a:pt x="6977" y="2381"/>
                    <a:pt x="6976" y="2369"/>
                    <a:pt x="6975" y="2356"/>
                  </a:cubicBezTo>
                  <a:lnTo>
                    <a:pt x="6994" y="2348"/>
                  </a:lnTo>
                  <a:close/>
                  <a:moveTo>
                    <a:pt x="16921" y="2426"/>
                  </a:moveTo>
                  <a:lnTo>
                    <a:pt x="17008" y="2429"/>
                  </a:lnTo>
                  <a:lnTo>
                    <a:pt x="17005" y="2441"/>
                  </a:lnTo>
                  <a:lnTo>
                    <a:pt x="16918" y="2438"/>
                  </a:lnTo>
                  <a:cubicBezTo>
                    <a:pt x="16919" y="2433"/>
                    <a:pt x="16921" y="2429"/>
                    <a:pt x="16921" y="2426"/>
                  </a:cubicBezTo>
                  <a:close/>
                  <a:moveTo>
                    <a:pt x="6983" y="2420"/>
                  </a:moveTo>
                  <a:cubicBezTo>
                    <a:pt x="6990" y="2451"/>
                    <a:pt x="6979" y="2476"/>
                    <a:pt x="6963" y="2511"/>
                  </a:cubicBezTo>
                  <a:cubicBezTo>
                    <a:pt x="6938" y="2501"/>
                    <a:pt x="6921" y="2492"/>
                    <a:pt x="6877" y="2473"/>
                  </a:cubicBezTo>
                  <a:cubicBezTo>
                    <a:pt x="6924" y="2449"/>
                    <a:pt x="6953" y="2435"/>
                    <a:pt x="6983" y="2420"/>
                  </a:cubicBezTo>
                  <a:close/>
                  <a:moveTo>
                    <a:pt x="15931" y="2447"/>
                  </a:moveTo>
                  <a:lnTo>
                    <a:pt x="15953" y="2516"/>
                  </a:lnTo>
                  <a:lnTo>
                    <a:pt x="15917" y="2532"/>
                  </a:lnTo>
                  <a:lnTo>
                    <a:pt x="15894" y="2464"/>
                  </a:lnTo>
                  <a:lnTo>
                    <a:pt x="15931" y="2447"/>
                  </a:lnTo>
                  <a:close/>
                  <a:moveTo>
                    <a:pt x="6735" y="2532"/>
                  </a:moveTo>
                  <a:lnTo>
                    <a:pt x="6765" y="2553"/>
                  </a:lnTo>
                  <a:lnTo>
                    <a:pt x="6756" y="2569"/>
                  </a:lnTo>
                  <a:lnTo>
                    <a:pt x="6725" y="2550"/>
                  </a:lnTo>
                  <a:lnTo>
                    <a:pt x="6735" y="2532"/>
                  </a:lnTo>
                  <a:close/>
                  <a:moveTo>
                    <a:pt x="15776" y="2722"/>
                  </a:moveTo>
                  <a:lnTo>
                    <a:pt x="15791" y="2754"/>
                  </a:lnTo>
                  <a:lnTo>
                    <a:pt x="15770" y="2767"/>
                  </a:lnTo>
                  <a:lnTo>
                    <a:pt x="15754" y="2735"/>
                  </a:lnTo>
                  <a:lnTo>
                    <a:pt x="15776" y="2722"/>
                  </a:lnTo>
                  <a:close/>
                  <a:moveTo>
                    <a:pt x="18148" y="2694"/>
                  </a:moveTo>
                  <a:cubicBezTo>
                    <a:pt x="18198" y="2785"/>
                    <a:pt x="18233" y="2867"/>
                    <a:pt x="18274" y="3013"/>
                  </a:cubicBezTo>
                  <a:cubicBezTo>
                    <a:pt x="18208" y="2884"/>
                    <a:pt x="18158" y="2813"/>
                    <a:pt x="18092" y="2734"/>
                  </a:cubicBezTo>
                  <a:lnTo>
                    <a:pt x="18090" y="2734"/>
                  </a:lnTo>
                  <a:cubicBezTo>
                    <a:pt x="18112" y="2717"/>
                    <a:pt x="18129" y="2707"/>
                    <a:pt x="18148" y="2694"/>
                  </a:cubicBezTo>
                  <a:close/>
                  <a:moveTo>
                    <a:pt x="6738" y="3006"/>
                  </a:moveTo>
                  <a:lnTo>
                    <a:pt x="6771" y="3022"/>
                  </a:lnTo>
                  <a:lnTo>
                    <a:pt x="6762" y="3040"/>
                  </a:lnTo>
                  <a:lnTo>
                    <a:pt x="6731" y="3023"/>
                  </a:lnTo>
                  <a:lnTo>
                    <a:pt x="6738" y="3006"/>
                  </a:lnTo>
                  <a:close/>
                  <a:moveTo>
                    <a:pt x="6588" y="3103"/>
                  </a:moveTo>
                  <a:lnTo>
                    <a:pt x="6600" y="3109"/>
                  </a:lnTo>
                  <a:lnTo>
                    <a:pt x="6575" y="3162"/>
                  </a:lnTo>
                  <a:lnTo>
                    <a:pt x="6565" y="3156"/>
                  </a:lnTo>
                  <a:lnTo>
                    <a:pt x="6588" y="3103"/>
                  </a:lnTo>
                  <a:close/>
                  <a:moveTo>
                    <a:pt x="10072" y="3178"/>
                  </a:moveTo>
                  <a:lnTo>
                    <a:pt x="10084" y="3206"/>
                  </a:lnTo>
                  <a:lnTo>
                    <a:pt x="10034" y="3243"/>
                  </a:lnTo>
                  <a:lnTo>
                    <a:pt x="10015" y="3196"/>
                  </a:lnTo>
                  <a:lnTo>
                    <a:pt x="10072" y="3178"/>
                  </a:lnTo>
                  <a:close/>
                  <a:moveTo>
                    <a:pt x="14882" y="3188"/>
                  </a:moveTo>
                  <a:lnTo>
                    <a:pt x="14889" y="3197"/>
                  </a:lnTo>
                  <a:cubicBezTo>
                    <a:pt x="14870" y="3213"/>
                    <a:pt x="14852" y="3229"/>
                    <a:pt x="14836" y="3247"/>
                  </a:cubicBezTo>
                  <a:lnTo>
                    <a:pt x="14829" y="3238"/>
                  </a:lnTo>
                  <a:cubicBezTo>
                    <a:pt x="14845" y="3221"/>
                    <a:pt x="14862" y="3204"/>
                    <a:pt x="14882" y="3188"/>
                  </a:cubicBezTo>
                  <a:close/>
                  <a:moveTo>
                    <a:pt x="6401" y="3154"/>
                  </a:moveTo>
                  <a:lnTo>
                    <a:pt x="6401" y="3156"/>
                  </a:lnTo>
                  <a:lnTo>
                    <a:pt x="6419" y="3159"/>
                  </a:lnTo>
                  <a:cubicBezTo>
                    <a:pt x="6410" y="3193"/>
                    <a:pt x="6404" y="3226"/>
                    <a:pt x="6397" y="3260"/>
                  </a:cubicBezTo>
                  <a:lnTo>
                    <a:pt x="6368" y="3251"/>
                  </a:lnTo>
                  <a:lnTo>
                    <a:pt x="6401" y="3154"/>
                  </a:lnTo>
                  <a:close/>
                  <a:moveTo>
                    <a:pt x="15728" y="3215"/>
                  </a:moveTo>
                  <a:cubicBezTo>
                    <a:pt x="15739" y="3234"/>
                    <a:pt x="15750" y="3251"/>
                    <a:pt x="15782" y="3304"/>
                  </a:cubicBezTo>
                  <a:cubicBezTo>
                    <a:pt x="15710" y="3290"/>
                    <a:pt x="15680" y="3284"/>
                    <a:pt x="15645" y="3276"/>
                  </a:cubicBezTo>
                  <a:cubicBezTo>
                    <a:pt x="15673" y="3256"/>
                    <a:pt x="15697" y="3238"/>
                    <a:pt x="15728" y="3215"/>
                  </a:cubicBezTo>
                  <a:close/>
                  <a:moveTo>
                    <a:pt x="17739" y="3325"/>
                  </a:moveTo>
                  <a:lnTo>
                    <a:pt x="17764" y="3384"/>
                  </a:lnTo>
                  <a:lnTo>
                    <a:pt x="17753" y="3390"/>
                  </a:lnTo>
                  <a:lnTo>
                    <a:pt x="17728" y="3331"/>
                  </a:lnTo>
                  <a:lnTo>
                    <a:pt x="17739" y="3325"/>
                  </a:lnTo>
                  <a:close/>
                  <a:moveTo>
                    <a:pt x="16912" y="3540"/>
                  </a:moveTo>
                  <a:lnTo>
                    <a:pt x="16921" y="3541"/>
                  </a:lnTo>
                  <a:lnTo>
                    <a:pt x="16908" y="3577"/>
                  </a:lnTo>
                  <a:lnTo>
                    <a:pt x="16900" y="3575"/>
                  </a:lnTo>
                  <a:lnTo>
                    <a:pt x="16912" y="3540"/>
                  </a:lnTo>
                  <a:close/>
                  <a:moveTo>
                    <a:pt x="15285" y="3618"/>
                  </a:moveTo>
                  <a:lnTo>
                    <a:pt x="15308" y="3646"/>
                  </a:lnTo>
                  <a:cubicBezTo>
                    <a:pt x="15302" y="3650"/>
                    <a:pt x="15297" y="3655"/>
                    <a:pt x="15292" y="3660"/>
                  </a:cubicBezTo>
                  <a:lnTo>
                    <a:pt x="15269" y="3634"/>
                  </a:lnTo>
                  <a:lnTo>
                    <a:pt x="15285" y="3618"/>
                  </a:lnTo>
                  <a:close/>
                  <a:moveTo>
                    <a:pt x="18048" y="3961"/>
                  </a:moveTo>
                  <a:lnTo>
                    <a:pt x="18051" y="3983"/>
                  </a:lnTo>
                  <a:lnTo>
                    <a:pt x="18015" y="3984"/>
                  </a:lnTo>
                  <a:lnTo>
                    <a:pt x="18014" y="3984"/>
                  </a:lnTo>
                  <a:lnTo>
                    <a:pt x="18012" y="3964"/>
                  </a:lnTo>
                  <a:lnTo>
                    <a:pt x="18048" y="3961"/>
                  </a:lnTo>
                  <a:close/>
                  <a:moveTo>
                    <a:pt x="10496" y="4068"/>
                  </a:moveTo>
                  <a:lnTo>
                    <a:pt x="10512" y="4128"/>
                  </a:lnTo>
                  <a:lnTo>
                    <a:pt x="10500" y="4130"/>
                  </a:lnTo>
                  <a:lnTo>
                    <a:pt x="10484" y="4071"/>
                  </a:lnTo>
                  <a:lnTo>
                    <a:pt x="10496" y="4068"/>
                  </a:lnTo>
                  <a:close/>
                  <a:moveTo>
                    <a:pt x="6469" y="4220"/>
                  </a:moveTo>
                  <a:lnTo>
                    <a:pt x="6503" y="4230"/>
                  </a:lnTo>
                  <a:lnTo>
                    <a:pt x="6499" y="4249"/>
                  </a:lnTo>
                  <a:lnTo>
                    <a:pt x="6465" y="4239"/>
                  </a:lnTo>
                  <a:lnTo>
                    <a:pt x="6469" y="4220"/>
                  </a:lnTo>
                  <a:close/>
                  <a:moveTo>
                    <a:pt x="18180" y="4495"/>
                  </a:moveTo>
                  <a:lnTo>
                    <a:pt x="18215" y="4498"/>
                  </a:lnTo>
                  <a:lnTo>
                    <a:pt x="18215" y="4520"/>
                  </a:lnTo>
                  <a:lnTo>
                    <a:pt x="18180" y="4517"/>
                  </a:lnTo>
                  <a:lnTo>
                    <a:pt x="18180" y="4495"/>
                  </a:lnTo>
                  <a:close/>
                  <a:moveTo>
                    <a:pt x="6144" y="4498"/>
                  </a:moveTo>
                  <a:lnTo>
                    <a:pt x="6178" y="4508"/>
                  </a:lnTo>
                  <a:cubicBezTo>
                    <a:pt x="6176" y="4515"/>
                    <a:pt x="6175" y="4521"/>
                    <a:pt x="6173" y="4527"/>
                  </a:cubicBezTo>
                  <a:lnTo>
                    <a:pt x="6140" y="4518"/>
                  </a:lnTo>
                  <a:cubicBezTo>
                    <a:pt x="6141" y="4511"/>
                    <a:pt x="6142" y="4505"/>
                    <a:pt x="6144" y="4498"/>
                  </a:cubicBezTo>
                  <a:close/>
                  <a:moveTo>
                    <a:pt x="18652" y="4580"/>
                  </a:moveTo>
                  <a:lnTo>
                    <a:pt x="18664" y="4581"/>
                  </a:lnTo>
                  <a:lnTo>
                    <a:pt x="18661" y="4652"/>
                  </a:lnTo>
                  <a:lnTo>
                    <a:pt x="18649" y="4651"/>
                  </a:lnTo>
                  <a:lnTo>
                    <a:pt x="18652" y="4580"/>
                  </a:lnTo>
                  <a:close/>
                  <a:moveTo>
                    <a:pt x="10908" y="4774"/>
                  </a:moveTo>
                  <a:lnTo>
                    <a:pt x="10912" y="4795"/>
                  </a:lnTo>
                  <a:lnTo>
                    <a:pt x="10877" y="4801"/>
                  </a:lnTo>
                  <a:lnTo>
                    <a:pt x="10873" y="4780"/>
                  </a:lnTo>
                  <a:lnTo>
                    <a:pt x="10908" y="4774"/>
                  </a:lnTo>
                  <a:close/>
                  <a:moveTo>
                    <a:pt x="10722" y="4926"/>
                  </a:moveTo>
                  <a:lnTo>
                    <a:pt x="10730" y="4957"/>
                  </a:lnTo>
                  <a:lnTo>
                    <a:pt x="10659" y="4967"/>
                  </a:lnTo>
                  <a:lnTo>
                    <a:pt x="10652" y="4938"/>
                  </a:lnTo>
                  <a:lnTo>
                    <a:pt x="10722" y="4926"/>
                  </a:lnTo>
                  <a:close/>
                  <a:moveTo>
                    <a:pt x="18599" y="4995"/>
                  </a:moveTo>
                  <a:lnTo>
                    <a:pt x="18611" y="4996"/>
                  </a:lnTo>
                  <a:cubicBezTo>
                    <a:pt x="18610" y="5020"/>
                    <a:pt x="18608" y="5043"/>
                    <a:pt x="18607" y="5066"/>
                  </a:cubicBezTo>
                  <a:lnTo>
                    <a:pt x="18595" y="5064"/>
                  </a:lnTo>
                  <a:lnTo>
                    <a:pt x="18599" y="4995"/>
                  </a:lnTo>
                  <a:close/>
                  <a:moveTo>
                    <a:pt x="5407" y="5071"/>
                  </a:moveTo>
                  <a:lnTo>
                    <a:pt x="5419" y="5074"/>
                  </a:lnTo>
                  <a:lnTo>
                    <a:pt x="5408" y="5138"/>
                  </a:lnTo>
                  <a:lnTo>
                    <a:pt x="5397" y="5136"/>
                  </a:lnTo>
                  <a:lnTo>
                    <a:pt x="5407" y="5071"/>
                  </a:lnTo>
                  <a:close/>
                  <a:moveTo>
                    <a:pt x="5972" y="5279"/>
                  </a:moveTo>
                  <a:lnTo>
                    <a:pt x="6006" y="5286"/>
                  </a:lnTo>
                  <a:lnTo>
                    <a:pt x="6003" y="5305"/>
                  </a:lnTo>
                  <a:lnTo>
                    <a:pt x="5967" y="5299"/>
                  </a:lnTo>
                  <a:lnTo>
                    <a:pt x="5972" y="5279"/>
                  </a:lnTo>
                  <a:close/>
                  <a:moveTo>
                    <a:pt x="6125" y="5289"/>
                  </a:moveTo>
                  <a:lnTo>
                    <a:pt x="6137" y="5291"/>
                  </a:lnTo>
                  <a:lnTo>
                    <a:pt x="6126" y="5351"/>
                  </a:lnTo>
                  <a:lnTo>
                    <a:pt x="6115" y="5349"/>
                  </a:lnTo>
                  <a:lnTo>
                    <a:pt x="6125" y="5289"/>
                  </a:lnTo>
                  <a:close/>
                  <a:moveTo>
                    <a:pt x="13431" y="5358"/>
                  </a:moveTo>
                  <a:lnTo>
                    <a:pt x="13440" y="5364"/>
                  </a:lnTo>
                  <a:lnTo>
                    <a:pt x="13406" y="5422"/>
                  </a:lnTo>
                  <a:lnTo>
                    <a:pt x="13396" y="5414"/>
                  </a:lnTo>
                  <a:lnTo>
                    <a:pt x="13431" y="5358"/>
                  </a:lnTo>
                  <a:close/>
                  <a:moveTo>
                    <a:pt x="12008" y="5525"/>
                  </a:moveTo>
                  <a:lnTo>
                    <a:pt x="12013" y="5547"/>
                  </a:lnTo>
                  <a:lnTo>
                    <a:pt x="11977" y="5550"/>
                  </a:lnTo>
                  <a:lnTo>
                    <a:pt x="11973" y="5529"/>
                  </a:lnTo>
                  <a:lnTo>
                    <a:pt x="12008" y="5525"/>
                  </a:lnTo>
                  <a:close/>
                  <a:moveTo>
                    <a:pt x="18569" y="5566"/>
                  </a:moveTo>
                  <a:lnTo>
                    <a:pt x="18604" y="5573"/>
                  </a:lnTo>
                  <a:lnTo>
                    <a:pt x="18601" y="5595"/>
                  </a:lnTo>
                  <a:lnTo>
                    <a:pt x="18566" y="5589"/>
                  </a:lnTo>
                  <a:lnTo>
                    <a:pt x="18569" y="5566"/>
                  </a:lnTo>
                  <a:close/>
                  <a:moveTo>
                    <a:pt x="5798" y="5667"/>
                  </a:moveTo>
                  <a:lnTo>
                    <a:pt x="5809" y="5670"/>
                  </a:lnTo>
                  <a:lnTo>
                    <a:pt x="5803" y="5732"/>
                  </a:lnTo>
                  <a:lnTo>
                    <a:pt x="5791" y="5731"/>
                  </a:lnTo>
                  <a:lnTo>
                    <a:pt x="5798" y="5667"/>
                  </a:lnTo>
                  <a:close/>
                  <a:moveTo>
                    <a:pt x="12052" y="5700"/>
                  </a:moveTo>
                  <a:lnTo>
                    <a:pt x="12088" y="5750"/>
                  </a:lnTo>
                  <a:cubicBezTo>
                    <a:pt x="12087" y="5753"/>
                    <a:pt x="12085" y="5757"/>
                    <a:pt x="12084" y="5759"/>
                  </a:cubicBezTo>
                  <a:lnTo>
                    <a:pt x="12084" y="5759"/>
                  </a:lnTo>
                  <a:cubicBezTo>
                    <a:pt x="12070" y="5748"/>
                    <a:pt x="12058" y="5735"/>
                    <a:pt x="12045" y="5722"/>
                  </a:cubicBezTo>
                  <a:cubicBezTo>
                    <a:pt x="12048" y="5714"/>
                    <a:pt x="12051" y="5707"/>
                    <a:pt x="12052" y="5700"/>
                  </a:cubicBezTo>
                  <a:close/>
                  <a:moveTo>
                    <a:pt x="6100" y="5739"/>
                  </a:moveTo>
                  <a:lnTo>
                    <a:pt x="6134" y="5745"/>
                  </a:lnTo>
                  <a:lnTo>
                    <a:pt x="6132" y="5766"/>
                  </a:lnTo>
                  <a:lnTo>
                    <a:pt x="6097" y="5760"/>
                  </a:lnTo>
                  <a:lnTo>
                    <a:pt x="6100" y="5739"/>
                  </a:lnTo>
                  <a:close/>
                  <a:moveTo>
                    <a:pt x="11323" y="5779"/>
                  </a:moveTo>
                  <a:lnTo>
                    <a:pt x="11333" y="5842"/>
                  </a:lnTo>
                  <a:lnTo>
                    <a:pt x="11321" y="5844"/>
                  </a:lnTo>
                  <a:lnTo>
                    <a:pt x="11309" y="5781"/>
                  </a:lnTo>
                  <a:lnTo>
                    <a:pt x="11323" y="5779"/>
                  </a:lnTo>
                  <a:close/>
                  <a:moveTo>
                    <a:pt x="12073" y="6154"/>
                  </a:moveTo>
                  <a:cubicBezTo>
                    <a:pt x="12066" y="6157"/>
                    <a:pt x="12059" y="6160"/>
                    <a:pt x="12053" y="6163"/>
                  </a:cubicBezTo>
                  <a:lnTo>
                    <a:pt x="12053" y="6163"/>
                  </a:lnTo>
                  <a:cubicBezTo>
                    <a:pt x="12047" y="6168"/>
                    <a:pt x="12041" y="6174"/>
                    <a:pt x="12035" y="6179"/>
                  </a:cubicBezTo>
                  <a:cubicBezTo>
                    <a:pt x="12041" y="6180"/>
                    <a:pt x="12046" y="6181"/>
                    <a:pt x="12052" y="6181"/>
                  </a:cubicBezTo>
                  <a:lnTo>
                    <a:pt x="12052" y="6181"/>
                  </a:lnTo>
                  <a:cubicBezTo>
                    <a:pt x="12059" y="6172"/>
                    <a:pt x="12066" y="6163"/>
                    <a:pt x="12073" y="6154"/>
                  </a:cubicBezTo>
                  <a:close/>
                  <a:moveTo>
                    <a:pt x="11936" y="6156"/>
                  </a:moveTo>
                  <a:lnTo>
                    <a:pt x="11938" y="6169"/>
                  </a:lnTo>
                  <a:lnTo>
                    <a:pt x="11905" y="6190"/>
                  </a:lnTo>
                  <a:lnTo>
                    <a:pt x="11905" y="6188"/>
                  </a:lnTo>
                  <a:lnTo>
                    <a:pt x="11904" y="6175"/>
                  </a:lnTo>
                  <a:lnTo>
                    <a:pt x="11936" y="6156"/>
                  </a:lnTo>
                  <a:close/>
                  <a:moveTo>
                    <a:pt x="12931" y="6257"/>
                  </a:moveTo>
                  <a:cubicBezTo>
                    <a:pt x="12947" y="6287"/>
                    <a:pt x="12960" y="6312"/>
                    <a:pt x="12994" y="6370"/>
                  </a:cubicBezTo>
                  <a:cubicBezTo>
                    <a:pt x="12951" y="6356"/>
                    <a:pt x="12935" y="6345"/>
                    <a:pt x="12909" y="6329"/>
                  </a:cubicBezTo>
                  <a:cubicBezTo>
                    <a:pt x="12918" y="6297"/>
                    <a:pt x="12923" y="6282"/>
                    <a:pt x="12931" y="6257"/>
                  </a:cubicBezTo>
                  <a:close/>
                  <a:moveTo>
                    <a:pt x="12891" y="6341"/>
                  </a:moveTo>
                  <a:lnTo>
                    <a:pt x="12909" y="6384"/>
                  </a:lnTo>
                  <a:lnTo>
                    <a:pt x="12904" y="6393"/>
                  </a:lnTo>
                  <a:lnTo>
                    <a:pt x="12887" y="6350"/>
                  </a:lnTo>
                  <a:lnTo>
                    <a:pt x="12891" y="6341"/>
                  </a:lnTo>
                  <a:close/>
                  <a:moveTo>
                    <a:pt x="18235" y="6451"/>
                  </a:moveTo>
                  <a:lnTo>
                    <a:pt x="18235" y="6451"/>
                  </a:lnTo>
                  <a:cubicBezTo>
                    <a:pt x="18240" y="6462"/>
                    <a:pt x="18245" y="6471"/>
                    <a:pt x="18249" y="6480"/>
                  </a:cubicBezTo>
                  <a:lnTo>
                    <a:pt x="18249" y="6480"/>
                  </a:lnTo>
                  <a:cubicBezTo>
                    <a:pt x="18252" y="6479"/>
                    <a:pt x="18255" y="6478"/>
                    <a:pt x="18258" y="6477"/>
                  </a:cubicBezTo>
                  <a:lnTo>
                    <a:pt x="18258" y="6477"/>
                  </a:lnTo>
                  <a:cubicBezTo>
                    <a:pt x="18252" y="6470"/>
                    <a:pt x="18244" y="6461"/>
                    <a:pt x="18235" y="6451"/>
                  </a:cubicBezTo>
                  <a:close/>
                  <a:moveTo>
                    <a:pt x="12725" y="6643"/>
                  </a:moveTo>
                  <a:cubicBezTo>
                    <a:pt x="12753" y="6740"/>
                    <a:pt x="12769" y="6778"/>
                    <a:pt x="12784" y="6818"/>
                  </a:cubicBezTo>
                  <a:lnTo>
                    <a:pt x="12779" y="6871"/>
                  </a:lnTo>
                  <a:cubicBezTo>
                    <a:pt x="12769" y="6856"/>
                    <a:pt x="12756" y="6849"/>
                    <a:pt x="12748" y="6819"/>
                  </a:cubicBezTo>
                  <a:cubicBezTo>
                    <a:pt x="12741" y="6797"/>
                    <a:pt x="12738" y="6750"/>
                    <a:pt x="12725" y="6643"/>
                  </a:cubicBezTo>
                  <a:close/>
                  <a:moveTo>
                    <a:pt x="13106" y="6866"/>
                  </a:moveTo>
                  <a:lnTo>
                    <a:pt x="13123" y="6912"/>
                  </a:lnTo>
                  <a:lnTo>
                    <a:pt x="13115" y="6928"/>
                  </a:lnTo>
                  <a:lnTo>
                    <a:pt x="13097" y="6881"/>
                  </a:lnTo>
                  <a:lnTo>
                    <a:pt x="13106" y="6866"/>
                  </a:lnTo>
                  <a:close/>
                  <a:moveTo>
                    <a:pt x="17249" y="6881"/>
                  </a:moveTo>
                  <a:lnTo>
                    <a:pt x="17305" y="6899"/>
                  </a:lnTo>
                  <a:cubicBezTo>
                    <a:pt x="17303" y="6909"/>
                    <a:pt x="17302" y="6918"/>
                    <a:pt x="17300" y="6928"/>
                  </a:cubicBezTo>
                  <a:lnTo>
                    <a:pt x="17240" y="6935"/>
                  </a:lnTo>
                  <a:lnTo>
                    <a:pt x="17249" y="6881"/>
                  </a:lnTo>
                  <a:close/>
                  <a:moveTo>
                    <a:pt x="6087" y="6959"/>
                  </a:moveTo>
                  <a:lnTo>
                    <a:pt x="6097" y="7061"/>
                  </a:lnTo>
                  <a:lnTo>
                    <a:pt x="6066" y="7063"/>
                  </a:lnTo>
                  <a:lnTo>
                    <a:pt x="6066" y="7063"/>
                  </a:lnTo>
                  <a:lnTo>
                    <a:pt x="6070" y="6962"/>
                  </a:lnTo>
                  <a:lnTo>
                    <a:pt x="6087" y="6959"/>
                  </a:lnTo>
                  <a:close/>
                  <a:moveTo>
                    <a:pt x="12684" y="6893"/>
                  </a:moveTo>
                  <a:cubicBezTo>
                    <a:pt x="12688" y="6937"/>
                    <a:pt x="12691" y="6968"/>
                    <a:pt x="12695" y="6999"/>
                  </a:cubicBezTo>
                  <a:lnTo>
                    <a:pt x="12688" y="7068"/>
                  </a:lnTo>
                  <a:cubicBezTo>
                    <a:pt x="12678" y="7050"/>
                    <a:pt x="12669" y="7033"/>
                    <a:pt x="12653" y="6994"/>
                  </a:cubicBezTo>
                  <a:cubicBezTo>
                    <a:pt x="12669" y="6944"/>
                    <a:pt x="12675" y="6921"/>
                    <a:pt x="12684" y="6893"/>
                  </a:cubicBezTo>
                  <a:close/>
                  <a:moveTo>
                    <a:pt x="6240" y="6906"/>
                  </a:moveTo>
                  <a:cubicBezTo>
                    <a:pt x="6237" y="6959"/>
                    <a:pt x="6235" y="7015"/>
                    <a:pt x="6232" y="7083"/>
                  </a:cubicBezTo>
                  <a:cubicBezTo>
                    <a:pt x="6203" y="6980"/>
                    <a:pt x="6203" y="6980"/>
                    <a:pt x="6240" y="6906"/>
                  </a:cubicBezTo>
                  <a:close/>
                  <a:moveTo>
                    <a:pt x="12529" y="7078"/>
                  </a:moveTo>
                  <a:lnTo>
                    <a:pt x="12528" y="7111"/>
                  </a:lnTo>
                  <a:lnTo>
                    <a:pt x="12517" y="7133"/>
                  </a:lnTo>
                  <a:lnTo>
                    <a:pt x="12520" y="7099"/>
                  </a:lnTo>
                  <a:lnTo>
                    <a:pt x="12529" y="7078"/>
                  </a:lnTo>
                  <a:close/>
                  <a:moveTo>
                    <a:pt x="12757" y="7165"/>
                  </a:moveTo>
                  <a:lnTo>
                    <a:pt x="12763" y="7236"/>
                  </a:lnTo>
                  <a:lnTo>
                    <a:pt x="12757" y="7247"/>
                  </a:lnTo>
                  <a:lnTo>
                    <a:pt x="12751" y="7178"/>
                  </a:lnTo>
                  <a:lnTo>
                    <a:pt x="12757" y="7165"/>
                  </a:lnTo>
                  <a:close/>
                  <a:moveTo>
                    <a:pt x="11917" y="7334"/>
                  </a:moveTo>
                  <a:lnTo>
                    <a:pt x="11924" y="7392"/>
                  </a:lnTo>
                  <a:lnTo>
                    <a:pt x="11916" y="7412"/>
                  </a:lnTo>
                  <a:lnTo>
                    <a:pt x="11910" y="7353"/>
                  </a:lnTo>
                  <a:lnTo>
                    <a:pt x="11908" y="7353"/>
                  </a:lnTo>
                  <a:lnTo>
                    <a:pt x="11917" y="7334"/>
                  </a:lnTo>
                  <a:close/>
                  <a:moveTo>
                    <a:pt x="12557" y="7258"/>
                  </a:moveTo>
                  <a:lnTo>
                    <a:pt x="12557" y="7399"/>
                  </a:lnTo>
                  <a:lnTo>
                    <a:pt x="12545" y="7434"/>
                  </a:lnTo>
                  <a:lnTo>
                    <a:pt x="12551" y="7277"/>
                  </a:lnTo>
                  <a:lnTo>
                    <a:pt x="12557" y="7258"/>
                  </a:lnTo>
                  <a:close/>
                  <a:moveTo>
                    <a:pt x="12301" y="7431"/>
                  </a:moveTo>
                  <a:lnTo>
                    <a:pt x="12301" y="7431"/>
                  </a:lnTo>
                  <a:cubicBezTo>
                    <a:pt x="12298" y="7468"/>
                    <a:pt x="12295" y="7500"/>
                    <a:pt x="12292" y="7533"/>
                  </a:cubicBezTo>
                  <a:lnTo>
                    <a:pt x="12285" y="7555"/>
                  </a:lnTo>
                  <a:lnTo>
                    <a:pt x="12285" y="7555"/>
                  </a:lnTo>
                  <a:lnTo>
                    <a:pt x="12298" y="7440"/>
                  </a:lnTo>
                  <a:cubicBezTo>
                    <a:pt x="12300" y="7437"/>
                    <a:pt x="12301" y="7431"/>
                    <a:pt x="12301" y="7431"/>
                  </a:cubicBezTo>
                  <a:close/>
                  <a:moveTo>
                    <a:pt x="6253" y="7593"/>
                  </a:moveTo>
                  <a:lnTo>
                    <a:pt x="6253" y="7614"/>
                  </a:lnTo>
                  <a:lnTo>
                    <a:pt x="6218" y="7612"/>
                  </a:lnTo>
                  <a:lnTo>
                    <a:pt x="6218" y="7593"/>
                  </a:lnTo>
                  <a:close/>
                  <a:moveTo>
                    <a:pt x="18179" y="7575"/>
                  </a:moveTo>
                  <a:lnTo>
                    <a:pt x="18190" y="7578"/>
                  </a:lnTo>
                  <a:lnTo>
                    <a:pt x="18173" y="7642"/>
                  </a:lnTo>
                  <a:lnTo>
                    <a:pt x="18162" y="7639"/>
                  </a:lnTo>
                  <a:lnTo>
                    <a:pt x="18179" y="7575"/>
                  </a:lnTo>
                  <a:close/>
                  <a:moveTo>
                    <a:pt x="6209" y="7693"/>
                  </a:moveTo>
                  <a:lnTo>
                    <a:pt x="6210" y="7755"/>
                  </a:lnTo>
                  <a:lnTo>
                    <a:pt x="6198" y="7755"/>
                  </a:lnTo>
                  <a:lnTo>
                    <a:pt x="6197" y="7693"/>
                  </a:lnTo>
                  <a:close/>
                  <a:moveTo>
                    <a:pt x="17758" y="7774"/>
                  </a:moveTo>
                  <a:lnTo>
                    <a:pt x="17768" y="7777"/>
                  </a:lnTo>
                  <a:lnTo>
                    <a:pt x="17751" y="7840"/>
                  </a:lnTo>
                  <a:lnTo>
                    <a:pt x="17751" y="7840"/>
                  </a:lnTo>
                  <a:lnTo>
                    <a:pt x="17740" y="7836"/>
                  </a:lnTo>
                  <a:lnTo>
                    <a:pt x="17758" y="7774"/>
                  </a:lnTo>
                  <a:close/>
                  <a:moveTo>
                    <a:pt x="6038" y="7764"/>
                  </a:moveTo>
                  <a:lnTo>
                    <a:pt x="6041" y="7867"/>
                  </a:lnTo>
                  <a:lnTo>
                    <a:pt x="6023" y="7870"/>
                  </a:lnTo>
                  <a:lnTo>
                    <a:pt x="6007" y="7765"/>
                  </a:lnTo>
                  <a:lnTo>
                    <a:pt x="6038" y="7764"/>
                  </a:lnTo>
                  <a:close/>
                  <a:moveTo>
                    <a:pt x="17505" y="7842"/>
                  </a:moveTo>
                  <a:lnTo>
                    <a:pt x="17539" y="7853"/>
                  </a:lnTo>
                  <a:lnTo>
                    <a:pt x="17533" y="7874"/>
                  </a:lnTo>
                  <a:lnTo>
                    <a:pt x="17499" y="7862"/>
                  </a:lnTo>
                  <a:lnTo>
                    <a:pt x="17505" y="7842"/>
                  </a:lnTo>
                  <a:close/>
                  <a:moveTo>
                    <a:pt x="11061" y="7952"/>
                  </a:moveTo>
                  <a:lnTo>
                    <a:pt x="11076" y="7976"/>
                  </a:lnTo>
                  <a:lnTo>
                    <a:pt x="11061" y="8086"/>
                  </a:lnTo>
                  <a:cubicBezTo>
                    <a:pt x="11058" y="8082"/>
                    <a:pt x="11055" y="8077"/>
                    <a:pt x="11052" y="8070"/>
                  </a:cubicBezTo>
                  <a:lnTo>
                    <a:pt x="11052" y="8070"/>
                  </a:lnTo>
                  <a:cubicBezTo>
                    <a:pt x="11058" y="8126"/>
                    <a:pt x="11055" y="8167"/>
                    <a:pt x="11052" y="8210"/>
                  </a:cubicBezTo>
                  <a:lnTo>
                    <a:pt x="11039" y="8183"/>
                  </a:lnTo>
                  <a:lnTo>
                    <a:pt x="11052" y="8068"/>
                  </a:lnTo>
                  <a:lnTo>
                    <a:pt x="11061" y="8084"/>
                  </a:lnTo>
                  <a:cubicBezTo>
                    <a:pt x="11055" y="8029"/>
                    <a:pt x="11058" y="7990"/>
                    <a:pt x="11061" y="7952"/>
                  </a:cubicBezTo>
                  <a:close/>
                  <a:moveTo>
                    <a:pt x="6069" y="8207"/>
                  </a:moveTo>
                  <a:lnTo>
                    <a:pt x="6070" y="8227"/>
                  </a:lnTo>
                  <a:lnTo>
                    <a:pt x="6035" y="8227"/>
                  </a:lnTo>
                  <a:lnTo>
                    <a:pt x="6032" y="8207"/>
                  </a:lnTo>
                  <a:close/>
                  <a:moveTo>
                    <a:pt x="12278" y="8170"/>
                  </a:moveTo>
                  <a:lnTo>
                    <a:pt x="12279" y="8183"/>
                  </a:lnTo>
                  <a:cubicBezTo>
                    <a:pt x="12273" y="8226"/>
                    <a:pt x="12267" y="8267"/>
                    <a:pt x="12261" y="8308"/>
                  </a:cubicBezTo>
                  <a:lnTo>
                    <a:pt x="12260" y="8292"/>
                  </a:lnTo>
                  <a:lnTo>
                    <a:pt x="12278" y="8170"/>
                  </a:lnTo>
                  <a:close/>
                  <a:moveTo>
                    <a:pt x="11192" y="8335"/>
                  </a:moveTo>
                  <a:lnTo>
                    <a:pt x="11196" y="8371"/>
                  </a:lnTo>
                  <a:lnTo>
                    <a:pt x="11168" y="8418"/>
                  </a:lnTo>
                  <a:lnTo>
                    <a:pt x="11164" y="8380"/>
                  </a:lnTo>
                  <a:lnTo>
                    <a:pt x="11192" y="8335"/>
                  </a:lnTo>
                  <a:close/>
                  <a:moveTo>
                    <a:pt x="6285" y="8368"/>
                  </a:moveTo>
                  <a:lnTo>
                    <a:pt x="6291" y="8429"/>
                  </a:lnTo>
                  <a:lnTo>
                    <a:pt x="6279" y="8429"/>
                  </a:lnTo>
                  <a:lnTo>
                    <a:pt x="6273" y="8368"/>
                  </a:lnTo>
                  <a:close/>
                  <a:moveTo>
                    <a:pt x="17611" y="8489"/>
                  </a:moveTo>
                  <a:lnTo>
                    <a:pt x="17627" y="8491"/>
                  </a:lnTo>
                  <a:cubicBezTo>
                    <a:pt x="17621" y="8527"/>
                    <a:pt x="17614" y="8563"/>
                    <a:pt x="17606" y="8598"/>
                  </a:cubicBezTo>
                  <a:lnTo>
                    <a:pt x="17577" y="8591"/>
                  </a:lnTo>
                  <a:lnTo>
                    <a:pt x="17611" y="8489"/>
                  </a:lnTo>
                  <a:close/>
                  <a:moveTo>
                    <a:pt x="5906" y="8772"/>
                  </a:moveTo>
                  <a:lnTo>
                    <a:pt x="5907" y="8794"/>
                  </a:lnTo>
                  <a:lnTo>
                    <a:pt x="5872" y="8794"/>
                  </a:lnTo>
                  <a:lnTo>
                    <a:pt x="5870" y="8773"/>
                  </a:lnTo>
                  <a:lnTo>
                    <a:pt x="5906" y="8772"/>
                  </a:lnTo>
                  <a:close/>
                  <a:moveTo>
                    <a:pt x="17934" y="9083"/>
                  </a:moveTo>
                  <a:cubicBezTo>
                    <a:pt x="17931" y="9086"/>
                    <a:pt x="17927" y="9088"/>
                    <a:pt x="17924" y="9091"/>
                  </a:cubicBezTo>
                  <a:lnTo>
                    <a:pt x="17924" y="9091"/>
                  </a:lnTo>
                  <a:cubicBezTo>
                    <a:pt x="17928" y="9089"/>
                    <a:pt x="17932" y="9087"/>
                    <a:pt x="17934" y="9083"/>
                  </a:cubicBezTo>
                  <a:close/>
                  <a:moveTo>
                    <a:pt x="12205" y="8797"/>
                  </a:moveTo>
                  <a:lnTo>
                    <a:pt x="12205" y="8797"/>
                  </a:lnTo>
                  <a:cubicBezTo>
                    <a:pt x="12189" y="8932"/>
                    <a:pt x="12180" y="9007"/>
                    <a:pt x="12169" y="9108"/>
                  </a:cubicBezTo>
                  <a:cubicBezTo>
                    <a:pt x="12164" y="9041"/>
                    <a:pt x="12160" y="8988"/>
                    <a:pt x="12154" y="8894"/>
                  </a:cubicBezTo>
                  <a:cubicBezTo>
                    <a:pt x="12176" y="8860"/>
                    <a:pt x="12188" y="8835"/>
                    <a:pt x="12205" y="8797"/>
                  </a:cubicBezTo>
                  <a:close/>
                  <a:moveTo>
                    <a:pt x="5357" y="9094"/>
                  </a:moveTo>
                  <a:cubicBezTo>
                    <a:pt x="5358" y="9113"/>
                    <a:pt x="5364" y="9132"/>
                    <a:pt x="5367" y="9151"/>
                  </a:cubicBezTo>
                  <a:lnTo>
                    <a:pt x="5273" y="9156"/>
                  </a:lnTo>
                  <a:lnTo>
                    <a:pt x="5266" y="9123"/>
                  </a:lnTo>
                  <a:lnTo>
                    <a:pt x="5357" y="9094"/>
                  </a:lnTo>
                  <a:close/>
                  <a:moveTo>
                    <a:pt x="12510" y="9095"/>
                  </a:moveTo>
                  <a:lnTo>
                    <a:pt x="12506" y="9217"/>
                  </a:lnTo>
                  <a:lnTo>
                    <a:pt x="12497" y="9241"/>
                  </a:lnTo>
                  <a:cubicBezTo>
                    <a:pt x="12498" y="9200"/>
                    <a:pt x="12500" y="9160"/>
                    <a:pt x="12501" y="9119"/>
                  </a:cubicBezTo>
                  <a:lnTo>
                    <a:pt x="12510" y="9095"/>
                  </a:lnTo>
                  <a:close/>
                  <a:moveTo>
                    <a:pt x="17508" y="9223"/>
                  </a:moveTo>
                  <a:lnTo>
                    <a:pt x="17572" y="9251"/>
                  </a:lnTo>
                  <a:lnTo>
                    <a:pt x="17562" y="9282"/>
                  </a:lnTo>
                  <a:lnTo>
                    <a:pt x="17496" y="9254"/>
                  </a:lnTo>
                  <a:lnTo>
                    <a:pt x="17508" y="9223"/>
                  </a:lnTo>
                  <a:close/>
                  <a:moveTo>
                    <a:pt x="6279" y="9685"/>
                  </a:moveTo>
                  <a:lnTo>
                    <a:pt x="6284" y="9706"/>
                  </a:lnTo>
                  <a:lnTo>
                    <a:pt x="6248" y="9710"/>
                  </a:lnTo>
                  <a:lnTo>
                    <a:pt x="6245" y="9690"/>
                  </a:lnTo>
                  <a:lnTo>
                    <a:pt x="6279" y="9685"/>
                  </a:lnTo>
                  <a:close/>
                  <a:moveTo>
                    <a:pt x="12988" y="9545"/>
                  </a:moveTo>
                  <a:lnTo>
                    <a:pt x="12994" y="9578"/>
                  </a:lnTo>
                  <a:lnTo>
                    <a:pt x="12923" y="9809"/>
                  </a:lnTo>
                  <a:lnTo>
                    <a:pt x="12918" y="9740"/>
                  </a:lnTo>
                  <a:lnTo>
                    <a:pt x="12988" y="9545"/>
                  </a:lnTo>
                  <a:close/>
                  <a:moveTo>
                    <a:pt x="17202" y="9784"/>
                  </a:moveTo>
                  <a:lnTo>
                    <a:pt x="17206" y="9844"/>
                  </a:lnTo>
                  <a:lnTo>
                    <a:pt x="17206" y="9844"/>
                  </a:lnTo>
                  <a:cubicBezTo>
                    <a:pt x="17191" y="9835"/>
                    <a:pt x="17188" y="9818"/>
                    <a:pt x="17184" y="9798"/>
                  </a:cubicBezTo>
                  <a:lnTo>
                    <a:pt x="17202" y="9784"/>
                  </a:lnTo>
                  <a:close/>
                  <a:moveTo>
                    <a:pt x="17206" y="9844"/>
                  </a:moveTo>
                  <a:lnTo>
                    <a:pt x="17206" y="9846"/>
                  </a:lnTo>
                  <a:lnTo>
                    <a:pt x="17194" y="9854"/>
                  </a:lnTo>
                  <a:lnTo>
                    <a:pt x="17194" y="9853"/>
                  </a:lnTo>
                  <a:lnTo>
                    <a:pt x="17206" y="9844"/>
                  </a:lnTo>
                  <a:close/>
                  <a:moveTo>
                    <a:pt x="17195" y="9854"/>
                  </a:moveTo>
                  <a:cubicBezTo>
                    <a:pt x="17209" y="9862"/>
                    <a:pt x="17212" y="9881"/>
                    <a:pt x="17215" y="9899"/>
                  </a:cubicBezTo>
                  <a:lnTo>
                    <a:pt x="17199" y="9912"/>
                  </a:lnTo>
                  <a:lnTo>
                    <a:pt x="17195" y="9854"/>
                  </a:lnTo>
                  <a:close/>
                  <a:moveTo>
                    <a:pt x="17333" y="10004"/>
                  </a:moveTo>
                  <a:lnTo>
                    <a:pt x="17364" y="10019"/>
                  </a:lnTo>
                  <a:lnTo>
                    <a:pt x="17356" y="10040"/>
                  </a:lnTo>
                  <a:lnTo>
                    <a:pt x="17324" y="10025"/>
                  </a:lnTo>
                  <a:lnTo>
                    <a:pt x="17333" y="10004"/>
                  </a:lnTo>
                  <a:close/>
                  <a:moveTo>
                    <a:pt x="16120" y="10104"/>
                  </a:moveTo>
                  <a:lnTo>
                    <a:pt x="16131" y="10109"/>
                  </a:lnTo>
                  <a:lnTo>
                    <a:pt x="16107" y="10166"/>
                  </a:lnTo>
                  <a:lnTo>
                    <a:pt x="16097" y="10162"/>
                  </a:lnTo>
                  <a:lnTo>
                    <a:pt x="16120" y="10104"/>
                  </a:lnTo>
                  <a:close/>
                  <a:moveTo>
                    <a:pt x="17455" y="10281"/>
                  </a:moveTo>
                  <a:lnTo>
                    <a:pt x="17517" y="10284"/>
                  </a:lnTo>
                  <a:lnTo>
                    <a:pt x="17497" y="10338"/>
                  </a:lnTo>
                  <a:lnTo>
                    <a:pt x="17445" y="10312"/>
                  </a:lnTo>
                  <a:lnTo>
                    <a:pt x="17455" y="10281"/>
                  </a:lnTo>
                  <a:close/>
                  <a:moveTo>
                    <a:pt x="11904" y="10525"/>
                  </a:moveTo>
                  <a:cubicBezTo>
                    <a:pt x="11907" y="10556"/>
                    <a:pt x="11908" y="10586"/>
                    <a:pt x="11911" y="10616"/>
                  </a:cubicBezTo>
                  <a:cubicBezTo>
                    <a:pt x="11908" y="10634"/>
                    <a:pt x="11907" y="10650"/>
                    <a:pt x="11904" y="10668"/>
                  </a:cubicBezTo>
                  <a:lnTo>
                    <a:pt x="11896" y="10574"/>
                  </a:lnTo>
                  <a:cubicBezTo>
                    <a:pt x="11899" y="10558"/>
                    <a:pt x="11902" y="10540"/>
                    <a:pt x="11904" y="10525"/>
                  </a:cubicBezTo>
                  <a:close/>
                  <a:moveTo>
                    <a:pt x="16753" y="10705"/>
                  </a:moveTo>
                  <a:lnTo>
                    <a:pt x="16763" y="10709"/>
                  </a:lnTo>
                  <a:lnTo>
                    <a:pt x="16738" y="10768"/>
                  </a:lnTo>
                  <a:lnTo>
                    <a:pt x="16727" y="10762"/>
                  </a:lnTo>
                  <a:lnTo>
                    <a:pt x="16753" y="10705"/>
                  </a:lnTo>
                  <a:close/>
                  <a:moveTo>
                    <a:pt x="16928" y="11014"/>
                  </a:moveTo>
                  <a:lnTo>
                    <a:pt x="16938" y="11018"/>
                  </a:lnTo>
                  <a:lnTo>
                    <a:pt x="16913" y="11078"/>
                  </a:lnTo>
                  <a:cubicBezTo>
                    <a:pt x="16909" y="11077"/>
                    <a:pt x="16906" y="11075"/>
                    <a:pt x="16903" y="11073"/>
                  </a:cubicBezTo>
                  <a:lnTo>
                    <a:pt x="16928" y="11014"/>
                  </a:lnTo>
                  <a:close/>
                  <a:moveTo>
                    <a:pt x="17044" y="11246"/>
                  </a:moveTo>
                  <a:lnTo>
                    <a:pt x="17075" y="11264"/>
                  </a:lnTo>
                  <a:lnTo>
                    <a:pt x="17066" y="11283"/>
                  </a:lnTo>
                  <a:lnTo>
                    <a:pt x="17035" y="11267"/>
                  </a:lnTo>
                  <a:lnTo>
                    <a:pt x="17044" y="11246"/>
                  </a:lnTo>
                  <a:close/>
                  <a:moveTo>
                    <a:pt x="16903" y="11387"/>
                  </a:moveTo>
                  <a:lnTo>
                    <a:pt x="16965" y="11421"/>
                  </a:lnTo>
                  <a:lnTo>
                    <a:pt x="16952" y="11451"/>
                  </a:lnTo>
                  <a:lnTo>
                    <a:pt x="16888" y="11417"/>
                  </a:lnTo>
                  <a:lnTo>
                    <a:pt x="16903" y="11387"/>
                  </a:lnTo>
                  <a:close/>
                  <a:moveTo>
                    <a:pt x="16741" y="11476"/>
                  </a:moveTo>
                  <a:cubicBezTo>
                    <a:pt x="16775" y="11551"/>
                    <a:pt x="16799" y="11601"/>
                    <a:pt x="16824" y="11658"/>
                  </a:cubicBezTo>
                  <a:cubicBezTo>
                    <a:pt x="16780" y="11683"/>
                    <a:pt x="16741" y="11704"/>
                    <a:pt x="16691" y="11732"/>
                  </a:cubicBezTo>
                  <a:cubicBezTo>
                    <a:pt x="16707" y="11645"/>
                    <a:pt x="16721" y="11580"/>
                    <a:pt x="16741" y="11476"/>
                  </a:cubicBezTo>
                  <a:close/>
                  <a:moveTo>
                    <a:pt x="5831" y="11660"/>
                  </a:moveTo>
                  <a:cubicBezTo>
                    <a:pt x="5853" y="11705"/>
                    <a:pt x="5875" y="11751"/>
                    <a:pt x="5889" y="11783"/>
                  </a:cubicBezTo>
                  <a:cubicBezTo>
                    <a:pt x="5889" y="11783"/>
                    <a:pt x="5873" y="11786"/>
                    <a:pt x="5853" y="11791"/>
                  </a:cubicBezTo>
                  <a:cubicBezTo>
                    <a:pt x="5841" y="11752"/>
                    <a:pt x="5831" y="11717"/>
                    <a:pt x="5822" y="11682"/>
                  </a:cubicBezTo>
                  <a:lnTo>
                    <a:pt x="5831" y="11660"/>
                  </a:lnTo>
                  <a:close/>
                  <a:moveTo>
                    <a:pt x="15179" y="12185"/>
                  </a:moveTo>
                  <a:lnTo>
                    <a:pt x="15179" y="12185"/>
                  </a:lnTo>
                  <a:cubicBezTo>
                    <a:pt x="15147" y="12216"/>
                    <a:pt x="15122" y="12240"/>
                    <a:pt x="15100" y="12259"/>
                  </a:cubicBezTo>
                  <a:lnTo>
                    <a:pt x="15100" y="12259"/>
                  </a:lnTo>
                  <a:cubicBezTo>
                    <a:pt x="15104" y="12246"/>
                    <a:pt x="15109" y="12234"/>
                    <a:pt x="15114" y="12222"/>
                  </a:cubicBezTo>
                  <a:cubicBezTo>
                    <a:pt x="15118" y="12213"/>
                    <a:pt x="15135" y="12208"/>
                    <a:pt x="15179" y="12185"/>
                  </a:cubicBezTo>
                  <a:close/>
                  <a:moveTo>
                    <a:pt x="15108" y="12277"/>
                  </a:moveTo>
                  <a:cubicBezTo>
                    <a:pt x="15109" y="12277"/>
                    <a:pt x="15098" y="12292"/>
                    <a:pt x="15086" y="12307"/>
                  </a:cubicBezTo>
                  <a:lnTo>
                    <a:pt x="15086" y="12305"/>
                  </a:lnTo>
                  <a:cubicBezTo>
                    <a:pt x="15087" y="12303"/>
                    <a:pt x="15088" y="12300"/>
                    <a:pt x="15089" y="12297"/>
                  </a:cubicBezTo>
                  <a:lnTo>
                    <a:pt x="15089" y="12297"/>
                  </a:lnTo>
                  <a:cubicBezTo>
                    <a:pt x="15102" y="12283"/>
                    <a:pt x="15107" y="12277"/>
                    <a:pt x="15108" y="12277"/>
                  </a:cubicBezTo>
                  <a:close/>
                  <a:moveTo>
                    <a:pt x="15005" y="12277"/>
                  </a:moveTo>
                  <a:lnTo>
                    <a:pt x="15063" y="12290"/>
                  </a:lnTo>
                  <a:lnTo>
                    <a:pt x="15063" y="12290"/>
                  </a:lnTo>
                  <a:cubicBezTo>
                    <a:pt x="15033" y="12312"/>
                    <a:pt x="15016" y="12318"/>
                    <a:pt x="15005" y="12318"/>
                  </a:cubicBezTo>
                  <a:cubicBezTo>
                    <a:pt x="14998" y="12318"/>
                    <a:pt x="14993" y="12316"/>
                    <a:pt x="14988" y="12314"/>
                  </a:cubicBezTo>
                  <a:lnTo>
                    <a:pt x="15005" y="12277"/>
                  </a:lnTo>
                  <a:close/>
                  <a:moveTo>
                    <a:pt x="14899" y="12403"/>
                  </a:moveTo>
                  <a:cubicBezTo>
                    <a:pt x="14899" y="12403"/>
                    <a:pt x="14893" y="12407"/>
                    <a:pt x="14890" y="12408"/>
                  </a:cubicBezTo>
                  <a:lnTo>
                    <a:pt x="14890" y="12409"/>
                  </a:lnTo>
                  <a:lnTo>
                    <a:pt x="14890" y="12409"/>
                  </a:lnTo>
                  <a:cubicBezTo>
                    <a:pt x="14893" y="12407"/>
                    <a:pt x="14896" y="12405"/>
                    <a:pt x="14899" y="12403"/>
                  </a:cubicBezTo>
                  <a:close/>
                  <a:moveTo>
                    <a:pt x="16515" y="12447"/>
                  </a:moveTo>
                  <a:lnTo>
                    <a:pt x="16585" y="12460"/>
                  </a:lnTo>
                  <a:cubicBezTo>
                    <a:pt x="16580" y="12473"/>
                    <a:pt x="16573" y="12485"/>
                    <a:pt x="16572" y="12488"/>
                  </a:cubicBezTo>
                  <a:lnTo>
                    <a:pt x="16572" y="12488"/>
                  </a:lnTo>
                  <a:cubicBezTo>
                    <a:pt x="16559" y="12494"/>
                    <a:pt x="16549" y="12496"/>
                    <a:pt x="16539" y="12496"/>
                  </a:cubicBezTo>
                  <a:cubicBezTo>
                    <a:pt x="16524" y="12496"/>
                    <a:pt x="16511" y="12490"/>
                    <a:pt x="16498" y="12485"/>
                  </a:cubicBezTo>
                  <a:cubicBezTo>
                    <a:pt x="16503" y="12473"/>
                    <a:pt x="16509" y="12460"/>
                    <a:pt x="16515" y="12447"/>
                  </a:cubicBezTo>
                  <a:close/>
                  <a:moveTo>
                    <a:pt x="16010" y="12891"/>
                  </a:moveTo>
                  <a:lnTo>
                    <a:pt x="16060" y="12923"/>
                  </a:lnTo>
                  <a:lnTo>
                    <a:pt x="16048" y="12951"/>
                  </a:lnTo>
                  <a:lnTo>
                    <a:pt x="15987" y="12941"/>
                  </a:lnTo>
                  <a:lnTo>
                    <a:pt x="16010" y="12891"/>
                  </a:lnTo>
                  <a:close/>
                  <a:moveTo>
                    <a:pt x="15928" y="13131"/>
                  </a:moveTo>
                  <a:lnTo>
                    <a:pt x="15938" y="13138"/>
                  </a:lnTo>
                  <a:lnTo>
                    <a:pt x="15906" y="13196"/>
                  </a:lnTo>
                  <a:lnTo>
                    <a:pt x="15895" y="13188"/>
                  </a:lnTo>
                  <a:lnTo>
                    <a:pt x="15928" y="13131"/>
                  </a:lnTo>
                  <a:close/>
                  <a:moveTo>
                    <a:pt x="16009" y="13246"/>
                  </a:moveTo>
                  <a:lnTo>
                    <a:pt x="16009" y="13246"/>
                  </a:lnTo>
                  <a:cubicBezTo>
                    <a:pt x="15967" y="13321"/>
                    <a:pt x="15942" y="13365"/>
                    <a:pt x="15917" y="13409"/>
                  </a:cubicBezTo>
                  <a:cubicBezTo>
                    <a:pt x="15881" y="13360"/>
                    <a:pt x="15844" y="13312"/>
                    <a:pt x="15797" y="13250"/>
                  </a:cubicBezTo>
                  <a:cubicBezTo>
                    <a:pt x="15870" y="13249"/>
                    <a:pt x="15929" y="13247"/>
                    <a:pt x="16009" y="13246"/>
                  </a:cubicBezTo>
                  <a:close/>
                  <a:moveTo>
                    <a:pt x="15828" y="13531"/>
                  </a:moveTo>
                  <a:lnTo>
                    <a:pt x="15838" y="13538"/>
                  </a:lnTo>
                  <a:lnTo>
                    <a:pt x="15806" y="13594"/>
                  </a:lnTo>
                  <a:lnTo>
                    <a:pt x="15795" y="13588"/>
                  </a:lnTo>
                  <a:lnTo>
                    <a:pt x="15828" y="13531"/>
                  </a:lnTo>
                  <a:close/>
                  <a:moveTo>
                    <a:pt x="7784" y="13544"/>
                  </a:moveTo>
                  <a:lnTo>
                    <a:pt x="7809" y="13602"/>
                  </a:lnTo>
                  <a:lnTo>
                    <a:pt x="7798" y="13606"/>
                  </a:lnTo>
                  <a:lnTo>
                    <a:pt x="7774" y="13550"/>
                  </a:lnTo>
                  <a:lnTo>
                    <a:pt x="7784" y="13544"/>
                  </a:lnTo>
                  <a:close/>
                  <a:moveTo>
                    <a:pt x="15828" y="13793"/>
                  </a:moveTo>
                  <a:lnTo>
                    <a:pt x="15857" y="13812"/>
                  </a:lnTo>
                  <a:lnTo>
                    <a:pt x="15847" y="13831"/>
                  </a:lnTo>
                  <a:lnTo>
                    <a:pt x="15816" y="13812"/>
                  </a:lnTo>
                  <a:cubicBezTo>
                    <a:pt x="15820" y="13805"/>
                    <a:pt x="15825" y="13799"/>
                    <a:pt x="15828" y="13793"/>
                  </a:cubicBezTo>
                  <a:close/>
                  <a:moveTo>
                    <a:pt x="7829" y="13880"/>
                  </a:moveTo>
                  <a:lnTo>
                    <a:pt x="7839" y="13897"/>
                  </a:lnTo>
                  <a:lnTo>
                    <a:pt x="7805" y="13911"/>
                  </a:lnTo>
                  <a:lnTo>
                    <a:pt x="7796" y="13891"/>
                  </a:lnTo>
                  <a:lnTo>
                    <a:pt x="7829" y="13880"/>
                  </a:lnTo>
                  <a:close/>
                  <a:moveTo>
                    <a:pt x="7993" y="13994"/>
                  </a:moveTo>
                  <a:lnTo>
                    <a:pt x="8052" y="14081"/>
                  </a:lnTo>
                  <a:lnTo>
                    <a:pt x="8026" y="14096"/>
                  </a:lnTo>
                  <a:lnTo>
                    <a:pt x="7979" y="14005"/>
                  </a:lnTo>
                  <a:lnTo>
                    <a:pt x="7993" y="13994"/>
                  </a:lnTo>
                  <a:close/>
                  <a:moveTo>
                    <a:pt x="15183" y="14270"/>
                  </a:moveTo>
                  <a:lnTo>
                    <a:pt x="15196" y="14280"/>
                  </a:lnTo>
                  <a:lnTo>
                    <a:pt x="15130" y="14390"/>
                  </a:lnTo>
                  <a:cubicBezTo>
                    <a:pt x="15124" y="14387"/>
                    <a:pt x="15120" y="14383"/>
                    <a:pt x="15116" y="14380"/>
                  </a:cubicBezTo>
                  <a:lnTo>
                    <a:pt x="15183" y="14270"/>
                  </a:lnTo>
                  <a:close/>
                  <a:moveTo>
                    <a:pt x="15522" y="14377"/>
                  </a:moveTo>
                  <a:lnTo>
                    <a:pt x="15551" y="14398"/>
                  </a:lnTo>
                  <a:lnTo>
                    <a:pt x="15539" y="14415"/>
                  </a:lnTo>
                  <a:lnTo>
                    <a:pt x="15510" y="14396"/>
                  </a:lnTo>
                  <a:lnTo>
                    <a:pt x="15522" y="14377"/>
                  </a:lnTo>
                  <a:close/>
                  <a:moveTo>
                    <a:pt x="15249" y="14417"/>
                  </a:moveTo>
                  <a:lnTo>
                    <a:pt x="15307" y="14458"/>
                  </a:lnTo>
                  <a:lnTo>
                    <a:pt x="15289" y="14486"/>
                  </a:lnTo>
                  <a:lnTo>
                    <a:pt x="15232" y="14443"/>
                  </a:lnTo>
                  <a:lnTo>
                    <a:pt x="15249" y="14417"/>
                  </a:lnTo>
                  <a:close/>
                  <a:moveTo>
                    <a:pt x="13869" y="14481"/>
                  </a:moveTo>
                  <a:lnTo>
                    <a:pt x="13883" y="14492"/>
                  </a:lnTo>
                  <a:cubicBezTo>
                    <a:pt x="13849" y="14545"/>
                    <a:pt x="13813" y="14595"/>
                    <a:pt x="13780" y="14646"/>
                  </a:cubicBezTo>
                  <a:cubicBezTo>
                    <a:pt x="13774" y="14643"/>
                    <a:pt x="13769" y="14640"/>
                    <a:pt x="13765" y="14636"/>
                  </a:cubicBezTo>
                  <a:lnTo>
                    <a:pt x="13869" y="14481"/>
                  </a:lnTo>
                  <a:close/>
                  <a:moveTo>
                    <a:pt x="15352" y="14652"/>
                  </a:moveTo>
                  <a:lnTo>
                    <a:pt x="15410" y="14693"/>
                  </a:lnTo>
                  <a:lnTo>
                    <a:pt x="15392" y="14721"/>
                  </a:lnTo>
                  <a:lnTo>
                    <a:pt x="15335" y="14680"/>
                  </a:lnTo>
                  <a:lnTo>
                    <a:pt x="15352" y="14652"/>
                  </a:lnTo>
                  <a:close/>
                  <a:moveTo>
                    <a:pt x="15323" y="14539"/>
                  </a:moveTo>
                  <a:lnTo>
                    <a:pt x="15314" y="14645"/>
                  </a:lnTo>
                  <a:cubicBezTo>
                    <a:pt x="15241" y="14684"/>
                    <a:pt x="15166" y="14724"/>
                    <a:pt x="15058" y="14782"/>
                  </a:cubicBezTo>
                  <a:cubicBezTo>
                    <a:pt x="15110" y="14718"/>
                    <a:pt x="15135" y="14679"/>
                    <a:pt x="15163" y="14655"/>
                  </a:cubicBezTo>
                  <a:cubicBezTo>
                    <a:pt x="15216" y="14612"/>
                    <a:pt x="15270" y="14577"/>
                    <a:pt x="15323" y="14539"/>
                  </a:cubicBezTo>
                  <a:close/>
                  <a:moveTo>
                    <a:pt x="14642" y="14776"/>
                  </a:moveTo>
                  <a:lnTo>
                    <a:pt x="14671" y="14798"/>
                  </a:lnTo>
                  <a:cubicBezTo>
                    <a:pt x="14667" y="14804"/>
                    <a:pt x="14662" y="14809"/>
                    <a:pt x="14659" y="14815"/>
                  </a:cubicBezTo>
                  <a:lnTo>
                    <a:pt x="14632" y="14793"/>
                  </a:lnTo>
                  <a:lnTo>
                    <a:pt x="14642" y="14776"/>
                  </a:lnTo>
                  <a:close/>
                  <a:moveTo>
                    <a:pt x="15169" y="14924"/>
                  </a:moveTo>
                  <a:cubicBezTo>
                    <a:pt x="15198" y="14933"/>
                    <a:pt x="15213" y="14937"/>
                    <a:pt x="15236" y="14945"/>
                  </a:cubicBezTo>
                  <a:cubicBezTo>
                    <a:pt x="15219" y="14982"/>
                    <a:pt x="15202" y="15014"/>
                    <a:pt x="15152" y="15115"/>
                  </a:cubicBezTo>
                  <a:cubicBezTo>
                    <a:pt x="15160" y="15020"/>
                    <a:pt x="15164" y="14983"/>
                    <a:pt x="15169" y="14924"/>
                  </a:cubicBezTo>
                  <a:close/>
                  <a:moveTo>
                    <a:pt x="15048" y="15217"/>
                  </a:moveTo>
                  <a:lnTo>
                    <a:pt x="15048" y="15217"/>
                  </a:lnTo>
                  <a:cubicBezTo>
                    <a:pt x="15015" y="15314"/>
                    <a:pt x="14988" y="15401"/>
                    <a:pt x="14954" y="15499"/>
                  </a:cubicBezTo>
                  <a:cubicBezTo>
                    <a:pt x="14989" y="15494"/>
                    <a:pt x="15020" y="15489"/>
                    <a:pt x="15052" y="15485"/>
                  </a:cubicBezTo>
                  <a:lnTo>
                    <a:pt x="15052" y="15485"/>
                  </a:lnTo>
                  <a:cubicBezTo>
                    <a:pt x="15020" y="15557"/>
                    <a:pt x="14997" y="15578"/>
                    <a:pt x="14980" y="15578"/>
                  </a:cubicBezTo>
                  <a:cubicBezTo>
                    <a:pt x="14956" y="15578"/>
                    <a:pt x="14943" y="15536"/>
                    <a:pt x="14934" y="15536"/>
                  </a:cubicBezTo>
                  <a:cubicBezTo>
                    <a:pt x="14930" y="15536"/>
                    <a:pt x="14926" y="15548"/>
                    <a:pt x="14923" y="15583"/>
                  </a:cubicBezTo>
                  <a:cubicBezTo>
                    <a:pt x="14899" y="15452"/>
                    <a:pt x="14921" y="15330"/>
                    <a:pt x="15048" y="15217"/>
                  </a:cubicBezTo>
                  <a:close/>
                  <a:moveTo>
                    <a:pt x="8800" y="15644"/>
                  </a:moveTo>
                  <a:lnTo>
                    <a:pt x="8832" y="15695"/>
                  </a:lnTo>
                  <a:lnTo>
                    <a:pt x="8822" y="15703"/>
                  </a:lnTo>
                  <a:lnTo>
                    <a:pt x="8789" y="15650"/>
                  </a:lnTo>
                  <a:lnTo>
                    <a:pt x="8800" y="15644"/>
                  </a:lnTo>
                  <a:close/>
                  <a:moveTo>
                    <a:pt x="14364" y="15872"/>
                  </a:moveTo>
                  <a:lnTo>
                    <a:pt x="14392" y="15895"/>
                  </a:lnTo>
                  <a:lnTo>
                    <a:pt x="14378" y="15913"/>
                  </a:lnTo>
                  <a:lnTo>
                    <a:pt x="14352" y="15891"/>
                  </a:lnTo>
                  <a:lnTo>
                    <a:pt x="14364" y="15872"/>
                  </a:lnTo>
                  <a:close/>
                  <a:moveTo>
                    <a:pt x="14530" y="16013"/>
                  </a:moveTo>
                  <a:lnTo>
                    <a:pt x="14589" y="16029"/>
                  </a:lnTo>
                  <a:lnTo>
                    <a:pt x="14559" y="16078"/>
                  </a:lnTo>
                  <a:lnTo>
                    <a:pt x="14514" y="16039"/>
                  </a:lnTo>
                  <a:lnTo>
                    <a:pt x="14530" y="16013"/>
                  </a:lnTo>
                  <a:close/>
                  <a:moveTo>
                    <a:pt x="14124" y="16163"/>
                  </a:moveTo>
                  <a:lnTo>
                    <a:pt x="14112" y="16220"/>
                  </a:lnTo>
                  <a:cubicBezTo>
                    <a:pt x="14100" y="16209"/>
                    <a:pt x="14102" y="16189"/>
                    <a:pt x="14103" y="16172"/>
                  </a:cubicBezTo>
                  <a:lnTo>
                    <a:pt x="14124" y="16163"/>
                  </a:lnTo>
                  <a:close/>
                  <a:moveTo>
                    <a:pt x="14099" y="16226"/>
                  </a:moveTo>
                  <a:cubicBezTo>
                    <a:pt x="14111" y="16238"/>
                    <a:pt x="14109" y="16257"/>
                    <a:pt x="14108" y="16275"/>
                  </a:cubicBezTo>
                  <a:lnTo>
                    <a:pt x="14086" y="16285"/>
                  </a:lnTo>
                  <a:cubicBezTo>
                    <a:pt x="14090" y="16266"/>
                    <a:pt x="14095" y="16245"/>
                    <a:pt x="14099" y="16226"/>
                  </a:cubicBezTo>
                  <a:close/>
                  <a:moveTo>
                    <a:pt x="14137" y="16538"/>
                  </a:moveTo>
                  <a:lnTo>
                    <a:pt x="14165" y="16562"/>
                  </a:lnTo>
                  <a:lnTo>
                    <a:pt x="14152" y="16579"/>
                  </a:lnTo>
                  <a:lnTo>
                    <a:pt x="14124" y="16556"/>
                  </a:lnTo>
                  <a:lnTo>
                    <a:pt x="14137" y="16538"/>
                  </a:lnTo>
                  <a:close/>
                  <a:moveTo>
                    <a:pt x="9766" y="16550"/>
                  </a:moveTo>
                  <a:lnTo>
                    <a:pt x="9806" y="16596"/>
                  </a:lnTo>
                  <a:lnTo>
                    <a:pt x="9797" y="16603"/>
                  </a:lnTo>
                  <a:lnTo>
                    <a:pt x="9757" y="16556"/>
                  </a:lnTo>
                  <a:lnTo>
                    <a:pt x="9766" y="16550"/>
                  </a:lnTo>
                  <a:close/>
                  <a:moveTo>
                    <a:pt x="9388" y="16688"/>
                  </a:moveTo>
                  <a:lnTo>
                    <a:pt x="9401" y="16704"/>
                  </a:lnTo>
                  <a:lnTo>
                    <a:pt x="9372" y="16725"/>
                  </a:lnTo>
                  <a:lnTo>
                    <a:pt x="9359" y="16709"/>
                  </a:lnTo>
                  <a:lnTo>
                    <a:pt x="9388" y="16688"/>
                  </a:lnTo>
                  <a:close/>
                  <a:moveTo>
                    <a:pt x="8766" y="16696"/>
                  </a:moveTo>
                  <a:lnTo>
                    <a:pt x="8804" y="16749"/>
                  </a:lnTo>
                  <a:lnTo>
                    <a:pt x="8794" y="16754"/>
                  </a:lnTo>
                  <a:lnTo>
                    <a:pt x="8755" y="16701"/>
                  </a:lnTo>
                  <a:lnTo>
                    <a:pt x="8766" y="16696"/>
                  </a:lnTo>
                  <a:close/>
                  <a:moveTo>
                    <a:pt x="13915" y="16794"/>
                  </a:moveTo>
                  <a:lnTo>
                    <a:pt x="13908" y="16834"/>
                  </a:lnTo>
                  <a:cubicBezTo>
                    <a:pt x="13925" y="16818"/>
                    <a:pt x="13943" y="16809"/>
                    <a:pt x="13959" y="16800"/>
                  </a:cubicBezTo>
                  <a:lnTo>
                    <a:pt x="13961" y="16800"/>
                  </a:lnTo>
                  <a:lnTo>
                    <a:pt x="13956" y="16824"/>
                  </a:lnTo>
                  <a:lnTo>
                    <a:pt x="13906" y="16841"/>
                  </a:lnTo>
                  <a:lnTo>
                    <a:pt x="13909" y="16825"/>
                  </a:lnTo>
                  <a:lnTo>
                    <a:pt x="13909" y="16825"/>
                  </a:lnTo>
                  <a:cubicBezTo>
                    <a:pt x="13884" y="16863"/>
                    <a:pt x="13858" y="16893"/>
                    <a:pt x="13825" y="16932"/>
                  </a:cubicBezTo>
                  <a:cubicBezTo>
                    <a:pt x="13808" y="16913"/>
                    <a:pt x="13796" y="16899"/>
                    <a:pt x="13780" y="16879"/>
                  </a:cubicBezTo>
                  <a:cubicBezTo>
                    <a:pt x="13833" y="16846"/>
                    <a:pt x="13874" y="16821"/>
                    <a:pt x="13915" y="16794"/>
                  </a:cubicBezTo>
                  <a:close/>
                  <a:moveTo>
                    <a:pt x="9782" y="17094"/>
                  </a:moveTo>
                  <a:lnTo>
                    <a:pt x="9796" y="17110"/>
                  </a:lnTo>
                  <a:lnTo>
                    <a:pt x="9766" y="17133"/>
                  </a:lnTo>
                  <a:lnTo>
                    <a:pt x="9753" y="17116"/>
                  </a:lnTo>
                  <a:lnTo>
                    <a:pt x="9782" y="17094"/>
                  </a:lnTo>
                  <a:close/>
                  <a:moveTo>
                    <a:pt x="13410" y="17112"/>
                  </a:moveTo>
                  <a:lnTo>
                    <a:pt x="13437" y="17137"/>
                  </a:lnTo>
                  <a:lnTo>
                    <a:pt x="13422" y="17153"/>
                  </a:lnTo>
                  <a:lnTo>
                    <a:pt x="13397" y="17130"/>
                  </a:lnTo>
                  <a:lnTo>
                    <a:pt x="13410" y="17112"/>
                  </a:lnTo>
                  <a:close/>
                  <a:moveTo>
                    <a:pt x="13738" y="17052"/>
                  </a:moveTo>
                  <a:cubicBezTo>
                    <a:pt x="13756" y="17059"/>
                    <a:pt x="13771" y="17066"/>
                    <a:pt x="13788" y="17074"/>
                  </a:cubicBezTo>
                  <a:cubicBezTo>
                    <a:pt x="13765" y="17133"/>
                    <a:pt x="13741" y="17170"/>
                    <a:pt x="13712" y="17170"/>
                  </a:cubicBezTo>
                  <a:cubicBezTo>
                    <a:pt x="13698" y="17170"/>
                    <a:pt x="13682" y="17162"/>
                    <a:pt x="13665" y="17143"/>
                  </a:cubicBezTo>
                  <a:cubicBezTo>
                    <a:pt x="13697" y="17103"/>
                    <a:pt x="13715" y="17080"/>
                    <a:pt x="13738" y="17052"/>
                  </a:cubicBezTo>
                  <a:close/>
                  <a:moveTo>
                    <a:pt x="13313" y="17184"/>
                  </a:moveTo>
                  <a:lnTo>
                    <a:pt x="13356" y="17225"/>
                  </a:lnTo>
                  <a:lnTo>
                    <a:pt x="13337" y="17252"/>
                  </a:lnTo>
                  <a:lnTo>
                    <a:pt x="13279" y="17231"/>
                  </a:lnTo>
                  <a:lnTo>
                    <a:pt x="13313" y="17184"/>
                  </a:lnTo>
                  <a:close/>
                  <a:moveTo>
                    <a:pt x="13474" y="17265"/>
                  </a:moveTo>
                  <a:lnTo>
                    <a:pt x="13531" y="17286"/>
                  </a:lnTo>
                  <a:lnTo>
                    <a:pt x="13499" y="17331"/>
                  </a:lnTo>
                  <a:lnTo>
                    <a:pt x="13456" y="17291"/>
                  </a:lnTo>
                  <a:lnTo>
                    <a:pt x="13474" y="17265"/>
                  </a:lnTo>
                  <a:close/>
                  <a:moveTo>
                    <a:pt x="13194" y="17278"/>
                  </a:moveTo>
                  <a:lnTo>
                    <a:pt x="13194" y="17278"/>
                  </a:lnTo>
                  <a:cubicBezTo>
                    <a:pt x="13188" y="17350"/>
                    <a:pt x="13184" y="17396"/>
                    <a:pt x="13178" y="17464"/>
                  </a:cubicBezTo>
                  <a:cubicBezTo>
                    <a:pt x="13126" y="17405"/>
                    <a:pt x="13126" y="17405"/>
                    <a:pt x="13194" y="17278"/>
                  </a:cubicBezTo>
                  <a:close/>
                  <a:moveTo>
                    <a:pt x="13353" y="17480"/>
                  </a:moveTo>
                  <a:lnTo>
                    <a:pt x="13362" y="17487"/>
                  </a:lnTo>
                  <a:lnTo>
                    <a:pt x="13318" y="17537"/>
                  </a:lnTo>
                  <a:lnTo>
                    <a:pt x="13310" y="17528"/>
                  </a:lnTo>
                  <a:lnTo>
                    <a:pt x="13353" y="17480"/>
                  </a:lnTo>
                  <a:close/>
                  <a:moveTo>
                    <a:pt x="8576" y="1384"/>
                  </a:moveTo>
                  <a:cubicBezTo>
                    <a:pt x="8589" y="1402"/>
                    <a:pt x="8607" y="1429"/>
                    <a:pt x="8633" y="1467"/>
                  </a:cubicBezTo>
                  <a:cubicBezTo>
                    <a:pt x="8637" y="1468"/>
                    <a:pt x="8642" y="1469"/>
                    <a:pt x="8646" y="1469"/>
                  </a:cubicBezTo>
                  <a:cubicBezTo>
                    <a:pt x="8650" y="1469"/>
                    <a:pt x="8654" y="1468"/>
                    <a:pt x="8659" y="1468"/>
                  </a:cubicBezTo>
                  <a:cubicBezTo>
                    <a:pt x="8665" y="1468"/>
                    <a:pt x="8672" y="1469"/>
                    <a:pt x="8679" y="1471"/>
                  </a:cubicBezTo>
                  <a:cubicBezTo>
                    <a:pt x="8697" y="1483"/>
                    <a:pt x="8713" y="1495"/>
                    <a:pt x="8722" y="1514"/>
                  </a:cubicBezTo>
                  <a:cubicBezTo>
                    <a:pt x="8745" y="1561"/>
                    <a:pt x="8797" y="1539"/>
                    <a:pt x="8835" y="1583"/>
                  </a:cubicBezTo>
                  <a:cubicBezTo>
                    <a:pt x="8873" y="1627"/>
                    <a:pt x="8922" y="1639"/>
                    <a:pt x="8960" y="1699"/>
                  </a:cubicBezTo>
                  <a:cubicBezTo>
                    <a:pt x="9004" y="1760"/>
                    <a:pt x="9058" y="1789"/>
                    <a:pt x="9122" y="1832"/>
                  </a:cubicBezTo>
                  <a:cubicBezTo>
                    <a:pt x="9172" y="1870"/>
                    <a:pt x="9214" y="1930"/>
                    <a:pt x="9273" y="1992"/>
                  </a:cubicBezTo>
                  <a:cubicBezTo>
                    <a:pt x="9275" y="2004"/>
                    <a:pt x="9272" y="2036"/>
                    <a:pt x="9285" y="2058"/>
                  </a:cubicBezTo>
                  <a:cubicBezTo>
                    <a:pt x="9350" y="2161"/>
                    <a:pt x="9423" y="2254"/>
                    <a:pt x="9490" y="2360"/>
                  </a:cubicBezTo>
                  <a:cubicBezTo>
                    <a:pt x="9551" y="2472"/>
                    <a:pt x="9616" y="2581"/>
                    <a:pt x="9662" y="2704"/>
                  </a:cubicBezTo>
                  <a:cubicBezTo>
                    <a:pt x="9671" y="2728"/>
                    <a:pt x="9700" y="2745"/>
                    <a:pt x="9718" y="2765"/>
                  </a:cubicBezTo>
                  <a:cubicBezTo>
                    <a:pt x="9713" y="2790"/>
                    <a:pt x="9710" y="2804"/>
                    <a:pt x="9709" y="2817"/>
                  </a:cubicBezTo>
                  <a:cubicBezTo>
                    <a:pt x="9734" y="2840"/>
                    <a:pt x="9757" y="2862"/>
                    <a:pt x="9782" y="2885"/>
                  </a:cubicBezTo>
                  <a:cubicBezTo>
                    <a:pt x="9781" y="2926"/>
                    <a:pt x="9771" y="2959"/>
                    <a:pt x="9781" y="2988"/>
                  </a:cubicBezTo>
                  <a:cubicBezTo>
                    <a:pt x="9801" y="3050"/>
                    <a:pt x="9824" y="3119"/>
                    <a:pt x="9851" y="3181"/>
                  </a:cubicBezTo>
                  <a:cubicBezTo>
                    <a:pt x="9881" y="3246"/>
                    <a:pt x="9944" y="3321"/>
                    <a:pt x="9944" y="3365"/>
                  </a:cubicBezTo>
                  <a:cubicBezTo>
                    <a:pt x="9943" y="3443"/>
                    <a:pt x="9953" y="3478"/>
                    <a:pt x="10006" y="3527"/>
                  </a:cubicBezTo>
                  <a:cubicBezTo>
                    <a:pt x="10024" y="3543"/>
                    <a:pt x="10037" y="3599"/>
                    <a:pt x="10043" y="3635"/>
                  </a:cubicBezTo>
                  <a:cubicBezTo>
                    <a:pt x="10047" y="3662"/>
                    <a:pt x="10037" y="3688"/>
                    <a:pt x="10034" y="3719"/>
                  </a:cubicBezTo>
                  <a:cubicBezTo>
                    <a:pt x="10071" y="3730"/>
                    <a:pt x="10093" y="3736"/>
                    <a:pt x="10113" y="3741"/>
                  </a:cubicBezTo>
                  <a:cubicBezTo>
                    <a:pt x="10103" y="3802"/>
                    <a:pt x="10093" y="3856"/>
                    <a:pt x="10082" y="3921"/>
                  </a:cubicBezTo>
                  <a:cubicBezTo>
                    <a:pt x="10130" y="3947"/>
                    <a:pt x="10160" y="3967"/>
                    <a:pt x="10199" y="3989"/>
                  </a:cubicBezTo>
                  <a:cubicBezTo>
                    <a:pt x="10171" y="4139"/>
                    <a:pt x="10244" y="4277"/>
                    <a:pt x="10271" y="4421"/>
                  </a:cubicBezTo>
                  <a:cubicBezTo>
                    <a:pt x="10299" y="4571"/>
                    <a:pt x="10353" y="4698"/>
                    <a:pt x="10438" y="4804"/>
                  </a:cubicBezTo>
                  <a:cubicBezTo>
                    <a:pt x="10425" y="4842"/>
                    <a:pt x="10412" y="4882"/>
                    <a:pt x="10403" y="4908"/>
                  </a:cubicBezTo>
                  <a:cubicBezTo>
                    <a:pt x="10450" y="5043"/>
                    <a:pt x="10496" y="5173"/>
                    <a:pt x="10534" y="5285"/>
                  </a:cubicBezTo>
                  <a:cubicBezTo>
                    <a:pt x="10533" y="5332"/>
                    <a:pt x="10531" y="5369"/>
                    <a:pt x="10530" y="5407"/>
                  </a:cubicBezTo>
                  <a:cubicBezTo>
                    <a:pt x="10564" y="5426"/>
                    <a:pt x="10590" y="5442"/>
                    <a:pt x="10627" y="5463"/>
                  </a:cubicBezTo>
                  <a:cubicBezTo>
                    <a:pt x="10602" y="5483"/>
                    <a:pt x="10584" y="5498"/>
                    <a:pt x="10556" y="5523"/>
                  </a:cubicBezTo>
                  <a:cubicBezTo>
                    <a:pt x="10583" y="5626"/>
                    <a:pt x="10612" y="5735"/>
                    <a:pt x="10642" y="5850"/>
                  </a:cubicBezTo>
                  <a:cubicBezTo>
                    <a:pt x="10634" y="5856"/>
                    <a:pt x="10617" y="5872"/>
                    <a:pt x="10592" y="5894"/>
                  </a:cubicBezTo>
                  <a:cubicBezTo>
                    <a:pt x="10612" y="5957"/>
                    <a:pt x="10633" y="6019"/>
                    <a:pt x="10647" y="6063"/>
                  </a:cubicBezTo>
                  <a:cubicBezTo>
                    <a:pt x="10647" y="6112"/>
                    <a:pt x="10671" y="6270"/>
                    <a:pt x="10687" y="6376"/>
                  </a:cubicBezTo>
                  <a:cubicBezTo>
                    <a:pt x="10706" y="6509"/>
                    <a:pt x="10727" y="6646"/>
                    <a:pt x="10755" y="6774"/>
                  </a:cubicBezTo>
                  <a:cubicBezTo>
                    <a:pt x="10777" y="6875"/>
                    <a:pt x="10814" y="6958"/>
                    <a:pt x="10836" y="7055"/>
                  </a:cubicBezTo>
                  <a:cubicBezTo>
                    <a:pt x="10864" y="7178"/>
                    <a:pt x="10877" y="7324"/>
                    <a:pt x="10900" y="7453"/>
                  </a:cubicBezTo>
                  <a:cubicBezTo>
                    <a:pt x="10922" y="7567"/>
                    <a:pt x="10951" y="7668"/>
                    <a:pt x="10952" y="7671"/>
                  </a:cubicBezTo>
                  <a:lnTo>
                    <a:pt x="10952" y="7671"/>
                  </a:lnTo>
                  <a:cubicBezTo>
                    <a:pt x="10968" y="7839"/>
                    <a:pt x="10983" y="7986"/>
                    <a:pt x="10995" y="8111"/>
                  </a:cubicBezTo>
                  <a:cubicBezTo>
                    <a:pt x="11003" y="8242"/>
                    <a:pt x="11015" y="8348"/>
                    <a:pt x="11034" y="8411"/>
                  </a:cubicBezTo>
                  <a:cubicBezTo>
                    <a:pt x="11096" y="8626"/>
                    <a:pt x="11117" y="8870"/>
                    <a:pt x="11143" y="9141"/>
                  </a:cubicBezTo>
                  <a:cubicBezTo>
                    <a:pt x="11168" y="9372"/>
                    <a:pt x="11177" y="9687"/>
                    <a:pt x="11214" y="9847"/>
                  </a:cubicBezTo>
                  <a:cubicBezTo>
                    <a:pt x="11258" y="10052"/>
                    <a:pt x="11237" y="10377"/>
                    <a:pt x="11271" y="10584"/>
                  </a:cubicBezTo>
                  <a:cubicBezTo>
                    <a:pt x="11289" y="10687"/>
                    <a:pt x="11295" y="10878"/>
                    <a:pt x="11315" y="10942"/>
                  </a:cubicBezTo>
                  <a:cubicBezTo>
                    <a:pt x="11362" y="11089"/>
                    <a:pt x="11374" y="11336"/>
                    <a:pt x="11382" y="11639"/>
                  </a:cubicBezTo>
                  <a:cubicBezTo>
                    <a:pt x="11383" y="11698"/>
                    <a:pt x="11384" y="11791"/>
                    <a:pt x="11390" y="11802"/>
                  </a:cubicBezTo>
                  <a:cubicBezTo>
                    <a:pt x="11449" y="11919"/>
                    <a:pt x="11437" y="12294"/>
                    <a:pt x="11442" y="12670"/>
                  </a:cubicBezTo>
                  <a:cubicBezTo>
                    <a:pt x="11449" y="12669"/>
                    <a:pt x="11456" y="12668"/>
                    <a:pt x="11463" y="12668"/>
                  </a:cubicBezTo>
                  <a:cubicBezTo>
                    <a:pt x="11516" y="12668"/>
                    <a:pt x="11555" y="12739"/>
                    <a:pt x="11527" y="13353"/>
                  </a:cubicBezTo>
                  <a:cubicBezTo>
                    <a:pt x="11531" y="13351"/>
                    <a:pt x="11534" y="13350"/>
                    <a:pt x="11537" y="13350"/>
                  </a:cubicBezTo>
                  <a:cubicBezTo>
                    <a:pt x="11563" y="13350"/>
                    <a:pt x="11578" y="13414"/>
                    <a:pt x="11585" y="13507"/>
                  </a:cubicBezTo>
                  <a:cubicBezTo>
                    <a:pt x="11593" y="13607"/>
                    <a:pt x="11592" y="13774"/>
                    <a:pt x="11590" y="13883"/>
                  </a:cubicBezTo>
                  <a:lnTo>
                    <a:pt x="11615" y="14003"/>
                  </a:lnTo>
                  <a:lnTo>
                    <a:pt x="11771" y="13496"/>
                  </a:lnTo>
                  <a:cubicBezTo>
                    <a:pt x="11844" y="13256"/>
                    <a:pt x="11916" y="13019"/>
                    <a:pt x="11985" y="12785"/>
                  </a:cubicBezTo>
                  <a:cubicBezTo>
                    <a:pt x="11986" y="12869"/>
                    <a:pt x="11986" y="12932"/>
                    <a:pt x="11988" y="13003"/>
                  </a:cubicBezTo>
                  <a:cubicBezTo>
                    <a:pt x="12035" y="12784"/>
                    <a:pt x="12076" y="12588"/>
                    <a:pt x="12100" y="12482"/>
                  </a:cubicBezTo>
                  <a:cubicBezTo>
                    <a:pt x="12205" y="12208"/>
                    <a:pt x="12300" y="11952"/>
                    <a:pt x="12394" y="11727"/>
                  </a:cubicBezTo>
                  <a:cubicBezTo>
                    <a:pt x="12491" y="11490"/>
                    <a:pt x="12586" y="11064"/>
                    <a:pt x="12682" y="10874"/>
                  </a:cubicBezTo>
                  <a:cubicBezTo>
                    <a:pt x="12691" y="10786"/>
                    <a:pt x="12701" y="10697"/>
                    <a:pt x="12709" y="10622"/>
                  </a:cubicBezTo>
                  <a:cubicBezTo>
                    <a:pt x="12776" y="10400"/>
                    <a:pt x="12854" y="10265"/>
                    <a:pt x="12893" y="10009"/>
                  </a:cubicBezTo>
                  <a:cubicBezTo>
                    <a:pt x="12944" y="9925"/>
                    <a:pt x="12994" y="9843"/>
                    <a:pt x="13031" y="9782"/>
                  </a:cubicBezTo>
                  <a:cubicBezTo>
                    <a:pt x="13091" y="9566"/>
                    <a:pt x="13140" y="9398"/>
                    <a:pt x="13181" y="9269"/>
                  </a:cubicBezTo>
                  <a:cubicBezTo>
                    <a:pt x="13184" y="9198"/>
                    <a:pt x="13184" y="9153"/>
                    <a:pt x="13187" y="9073"/>
                  </a:cubicBezTo>
                  <a:cubicBezTo>
                    <a:pt x="13228" y="9008"/>
                    <a:pt x="13260" y="8957"/>
                    <a:pt x="13294" y="8904"/>
                  </a:cubicBezTo>
                  <a:cubicBezTo>
                    <a:pt x="13313" y="8826"/>
                    <a:pt x="13338" y="8730"/>
                    <a:pt x="13366" y="8629"/>
                  </a:cubicBezTo>
                  <a:cubicBezTo>
                    <a:pt x="13396" y="8639"/>
                    <a:pt x="13418" y="8645"/>
                    <a:pt x="13459" y="8655"/>
                  </a:cubicBezTo>
                  <a:cubicBezTo>
                    <a:pt x="13477" y="8516"/>
                    <a:pt x="13490" y="8408"/>
                    <a:pt x="13503" y="8301"/>
                  </a:cubicBezTo>
                  <a:cubicBezTo>
                    <a:pt x="13556" y="8229"/>
                    <a:pt x="13591" y="8171"/>
                    <a:pt x="13634" y="8117"/>
                  </a:cubicBezTo>
                  <a:cubicBezTo>
                    <a:pt x="13690" y="7918"/>
                    <a:pt x="13738" y="7723"/>
                    <a:pt x="13840" y="7646"/>
                  </a:cubicBezTo>
                  <a:cubicBezTo>
                    <a:pt x="13869" y="7550"/>
                    <a:pt x="13908" y="7464"/>
                    <a:pt x="13925" y="7392"/>
                  </a:cubicBezTo>
                  <a:cubicBezTo>
                    <a:pt x="13939" y="7330"/>
                    <a:pt x="13930" y="7286"/>
                    <a:pt x="13930" y="7225"/>
                  </a:cubicBezTo>
                  <a:cubicBezTo>
                    <a:pt x="13964" y="7221"/>
                    <a:pt x="13987" y="7216"/>
                    <a:pt x="14025" y="7212"/>
                  </a:cubicBezTo>
                  <a:cubicBezTo>
                    <a:pt x="14050" y="7136"/>
                    <a:pt x="14075" y="7061"/>
                    <a:pt x="14106" y="6971"/>
                  </a:cubicBezTo>
                  <a:cubicBezTo>
                    <a:pt x="14136" y="6934"/>
                    <a:pt x="14177" y="6882"/>
                    <a:pt x="14215" y="6835"/>
                  </a:cubicBezTo>
                  <a:cubicBezTo>
                    <a:pt x="14230" y="6769"/>
                    <a:pt x="14239" y="6728"/>
                    <a:pt x="14248" y="6685"/>
                  </a:cubicBezTo>
                  <a:cubicBezTo>
                    <a:pt x="14273" y="6654"/>
                    <a:pt x="14305" y="6606"/>
                    <a:pt x="14320" y="6591"/>
                  </a:cubicBezTo>
                  <a:cubicBezTo>
                    <a:pt x="14334" y="6574"/>
                    <a:pt x="14349" y="6556"/>
                    <a:pt x="14362" y="6538"/>
                  </a:cubicBezTo>
                  <a:cubicBezTo>
                    <a:pt x="14389" y="6503"/>
                    <a:pt x="14411" y="6466"/>
                    <a:pt x="14431" y="6428"/>
                  </a:cubicBezTo>
                  <a:cubicBezTo>
                    <a:pt x="14471" y="6348"/>
                    <a:pt x="14499" y="6256"/>
                    <a:pt x="14527" y="6128"/>
                  </a:cubicBezTo>
                  <a:lnTo>
                    <a:pt x="14527" y="6128"/>
                  </a:lnTo>
                  <a:cubicBezTo>
                    <a:pt x="14511" y="6141"/>
                    <a:pt x="14496" y="6150"/>
                    <a:pt x="14481" y="6160"/>
                  </a:cubicBezTo>
                  <a:lnTo>
                    <a:pt x="14481" y="6137"/>
                  </a:lnTo>
                  <a:lnTo>
                    <a:pt x="14527" y="6116"/>
                  </a:lnTo>
                  <a:cubicBezTo>
                    <a:pt x="14527" y="6122"/>
                    <a:pt x="14527" y="6125"/>
                    <a:pt x="14527" y="6128"/>
                  </a:cubicBezTo>
                  <a:cubicBezTo>
                    <a:pt x="14574" y="6020"/>
                    <a:pt x="14677" y="5936"/>
                    <a:pt x="14676" y="5825"/>
                  </a:cubicBezTo>
                  <a:cubicBezTo>
                    <a:pt x="14729" y="5781"/>
                    <a:pt x="14779" y="5739"/>
                    <a:pt x="14829" y="5697"/>
                  </a:cubicBezTo>
                  <a:cubicBezTo>
                    <a:pt x="14832" y="5654"/>
                    <a:pt x="14835" y="5611"/>
                    <a:pt x="14837" y="5551"/>
                  </a:cubicBezTo>
                  <a:cubicBezTo>
                    <a:pt x="14882" y="5508"/>
                    <a:pt x="14933" y="5460"/>
                    <a:pt x="14993" y="5401"/>
                  </a:cubicBezTo>
                  <a:cubicBezTo>
                    <a:pt x="15015" y="5185"/>
                    <a:pt x="15277" y="5057"/>
                    <a:pt x="15311" y="4845"/>
                  </a:cubicBezTo>
                  <a:cubicBezTo>
                    <a:pt x="15355" y="4818"/>
                    <a:pt x="15391" y="4798"/>
                    <a:pt x="15435" y="4771"/>
                  </a:cubicBezTo>
                  <a:cubicBezTo>
                    <a:pt x="15436" y="4707"/>
                    <a:pt x="15436" y="4648"/>
                    <a:pt x="15439" y="4586"/>
                  </a:cubicBezTo>
                  <a:cubicBezTo>
                    <a:pt x="15464" y="4596"/>
                    <a:pt x="15480" y="4602"/>
                    <a:pt x="15510" y="4614"/>
                  </a:cubicBezTo>
                  <a:cubicBezTo>
                    <a:pt x="15554" y="4564"/>
                    <a:pt x="15600" y="4501"/>
                    <a:pt x="15653" y="4456"/>
                  </a:cubicBezTo>
                  <a:cubicBezTo>
                    <a:pt x="15710" y="4412"/>
                    <a:pt x="15716" y="4349"/>
                    <a:pt x="15794" y="4302"/>
                  </a:cubicBezTo>
                  <a:cubicBezTo>
                    <a:pt x="15897" y="4234"/>
                    <a:pt x="16000" y="4136"/>
                    <a:pt x="16089" y="4043"/>
                  </a:cubicBezTo>
                  <a:cubicBezTo>
                    <a:pt x="16182" y="3961"/>
                    <a:pt x="16259" y="3864"/>
                    <a:pt x="16348" y="3788"/>
                  </a:cubicBezTo>
                  <a:cubicBezTo>
                    <a:pt x="16355" y="3789"/>
                    <a:pt x="16361" y="3789"/>
                    <a:pt x="16368" y="3789"/>
                  </a:cubicBezTo>
                  <a:cubicBezTo>
                    <a:pt x="16441" y="3789"/>
                    <a:pt x="16512" y="3760"/>
                    <a:pt x="16551" y="3715"/>
                  </a:cubicBezTo>
                  <a:cubicBezTo>
                    <a:pt x="16587" y="3675"/>
                    <a:pt x="16621" y="3700"/>
                    <a:pt x="16644" y="3675"/>
                  </a:cubicBezTo>
                  <a:cubicBezTo>
                    <a:pt x="16663" y="3655"/>
                    <a:pt x="16682" y="3665"/>
                    <a:pt x="16702" y="3643"/>
                  </a:cubicBezTo>
                  <a:cubicBezTo>
                    <a:pt x="16710" y="3634"/>
                    <a:pt x="16721" y="3633"/>
                    <a:pt x="16733" y="3633"/>
                  </a:cubicBezTo>
                  <a:cubicBezTo>
                    <a:pt x="16742" y="3633"/>
                    <a:pt x="16751" y="3634"/>
                    <a:pt x="16760" y="3634"/>
                  </a:cubicBezTo>
                  <a:cubicBezTo>
                    <a:pt x="16765" y="3634"/>
                    <a:pt x="16769" y="3633"/>
                    <a:pt x="16774" y="3633"/>
                  </a:cubicBezTo>
                  <a:cubicBezTo>
                    <a:pt x="16777" y="3632"/>
                    <a:pt x="16780" y="3632"/>
                    <a:pt x="16783" y="3632"/>
                  </a:cubicBezTo>
                  <a:cubicBezTo>
                    <a:pt x="16790" y="3632"/>
                    <a:pt x="16796" y="3633"/>
                    <a:pt x="16802" y="3633"/>
                  </a:cubicBezTo>
                  <a:cubicBezTo>
                    <a:pt x="16821" y="3633"/>
                    <a:pt x="16840" y="3631"/>
                    <a:pt x="16866" y="3615"/>
                  </a:cubicBezTo>
                  <a:cubicBezTo>
                    <a:pt x="16880" y="3608"/>
                    <a:pt x="16898" y="3603"/>
                    <a:pt x="16915" y="3603"/>
                  </a:cubicBezTo>
                  <a:cubicBezTo>
                    <a:pt x="16938" y="3603"/>
                    <a:pt x="16959" y="3612"/>
                    <a:pt x="16956" y="3635"/>
                  </a:cubicBezTo>
                  <a:cubicBezTo>
                    <a:pt x="16997" y="3683"/>
                    <a:pt x="17066" y="3672"/>
                    <a:pt x="17069" y="3747"/>
                  </a:cubicBezTo>
                  <a:cubicBezTo>
                    <a:pt x="17068" y="3806"/>
                    <a:pt x="17124" y="3844"/>
                    <a:pt x="17083" y="3908"/>
                  </a:cubicBezTo>
                  <a:cubicBezTo>
                    <a:pt x="17105" y="3914"/>
                    <a:pt x="17127" y="3921"/>
                    <a:pt x="17156" y="3933"/>
                  </a:cubicBezTo>
                  <a:cubicBezTo>
                    <a:pt x="17147" y="3965"/>
                    <a:pt x="17138" y="3997"/>
                    <a:pt x="17136" y="4008"/>
                  </a:cubicBezTo>
                  <a:cubicBezTo>
                    <a:pt x="17162" y="4097"/>
                    <a:pt x="17178" y="4177"/>
                    <a:pt x="17194" y="4265"/>
                  </a:cubicBezTo>
                  <a:lnTo>
                    <a:pt x="17284" y="4265"/>
                  </a:lnTo>
                  <a:cubicBezTo>
                    <a:pt x="17287" y="4299"/>
                    <a:pt x="17287" y="4323"/>
                    <a:pt x="17287" y="4355"/>
                  </a:cubicBezTo>
                  <a:cubicBezTo>
                    <a:pt x="17253" y="4362"/>
                    <a:pt x="17219" y="4370"/>
                    <a:pt x="17174" y="4378"/>
                  </a:cubicBezTo>
                  <a:cubicBezTo>
                    <a:pt x="17212" y="4489"/>
                    <a:pt x="17252" y="4599"/>
                    <a:pt x="17181" y="4702"/>
                  </a:cubicBezTo>
                  <a:cubicBezTo>
                    <a:pt x="17175" y="4711"/>
                    <a:pt x="17174" y="4748"/>
                    <a:pt x="17180" y="4755"/>
                  </a:cubicBezTo>
                  <a:cubicBezTo>
                    <a:pt x="17237" y="4837"/>
                    <a:pt x="17177" y="4942"/>
                    <a:pt x="17191" y="5038"/>
                  </a:cubicBezTo>
                  <a:cubicBezTo>
                    <a:pt x="17206" y="5143"/>
                    <a:pt x="17169" y="5270"/>
                    <a:pt x="17162" y="5386"/>
                  </a:cubicBezTo>
                  <a:cubicBezTo>
                    <a:pt x="17158" y="5427"/>
                    <a:pt x="17168" y="5469"/>
                    <a:pt x="17172" y="5508"/>
                  </a:cubicBezTo>
                  <a:cubicBezTo>
                    <a:pt x="17144" y="5541"/>
                    <a:pt x="17119" y="5572"/>
                    <a:pt x="17103" y="5589"/>
                  </a:cubicBezTo>
                  <a:cubicBezTo>
                    <a:pt x="17109" y="5725"/>
                    <a:pt x="17113" y="5854"/>
                    <a:pt x="17102" y="5984"/>
                  </a:cubicBezTo>
                  <a:cubicBezTo>
                    <a:pt x="17087" y="6131"/>
                    <a:pt x="17043" y="6279"/>
                    <a:pt x="17019" y="6429"/>
                  </a:cubicBezTo>
                  <a:cubicBezTo>
                    <a:pt x="16991" y="6572"/>
                    <a:pt x="16983" y="6716"/>
                    <a:pt x="16956" y="6860"/>
                  </a:cubicBezTo>
                  <a:cubicBezTo>
                    <a:pt x="16934" y="6975"/>
                    <a:pt x="16891" y="7083"/>
                    <a:pt x="16903" y="7206"/>
                  </a:cubicBezTo>
                  <a:cubicBezTo>
                    <a:pt x="16909" y="7275"/>
                    <a:pt x="16896" y="7394"/>
                    <a:pt x="16863" y="7442"/>
                  </a:cubicBezTo>
                  <a:cubicBezTo>
                    <a:pt x="16805" y="7528"/>
                    <a:pt x="16794" y="7627"/>
                    <a:pt x="16766" y="7718"/>
                  </a:cubicBezTo>
                  <a:cubicBezTo>
                    <a:pt x="16743" y="7799"/>
                    <a:pt x="16753" y="7920"/>
                    <a:pt x="16721" y="7962"/>
                  </a:cubicBezTo>
                  <a:cubicBezTo>
                    <a:pt x="16653" y="8052"/>
                    <a:pt x="16697" y="8137"/>
                    <a:pt x="16656" y="8218"/>
                  </a:cubicBezTo>
                  <a:cubicBezTo>
                    <a:pt x="16649" y="8233"/>
                    <a:pt x="16678" y="8274"/>
                    <a:pt x="16637" y="8302"/>
                  </a:cubicBezTo>
                  <a:cubicBezTo>
                    <a:pt x="16557" y="8360"/>
                    <a:pt x="16628" y="8423"/>
                    <a:pt x="16593" y="8496"/>
                  </a:cubicBezTo>
                  <a:cubicBezTo>
                    <a:pt x="16515" y="8523"/>
                    <a:pt x="16532" y="8648"/>
                    <a:pt x="16488" y="8727"/>
                  </a:cubicBezTo>
                  <a:cubicBezTo>
                    <a:pt x="16440" y="8819"/>
                    <a:pt x="16406" y="8933"/>
                    <a:pt x="16368" y="9039"/>
                  </a:cubicBezTo>
                  <a:cubicBezTo>
                    <a:pt x="16332" y="9141"/>
                    <a:pt x="16295" y="9245"/>
                    <a:pt x="16268" y="9325"/>
                  </a:cubicBezTo>
                  <a:cubicBezTo>
                    <a:pt x="16288" y="9362"/>
                    <a:pt x="16298" y="9378"/>
                    <a:pt x="16316" y="9410"/>
                  </a:cubicBezTo>
                  <a:cubicBezTo>
                    <a:pt x="16272" y="9416"/>
                    <a:pt x="16248" y="9419"/>
                    <a:pt x="16222" y="9423"/>
                  </a:cubicBezTo>
                  <a:cubicBezTo>
                    <a:pt x="16266" y="9529"/>
                    <a:pt x="16147" y="9604"/>
                    <a:pt x="16142" y="9719"/>
                  </a:cubicBezTo>
                  <a:cubicBezTo>
                    <a:pt x="16137" y="9823"/>
                    <a:pt x="16067" y="9956"/>
                    <a:pt x="16016" y="10102"/>
                  </a:cubicBezTo>
                  <a:cubicBezTo>
                    <a:pt x="15876" y="10246"/>
                    <a:pt x="15879" y="10458"/>
                    <a:pt x="15831" y="10653"/>
                  </a:cubicBezTo>
                  <a:cubicBezTo>
                    <a:pt x="15782" y="10719"/>
                    <a:pt x="15735" y="10787"/>
                    <a:pt x="15689" y="10849"/>
                  </a:cubicBezTo>
                  <a:cubicBezTo>
                    <a:pt x="15666" y="10852"/>
                    <a:pt x="15644" y="10853"/>
                    <a:pt x="15622" y="10855"/>
                  </a:cubicBezTo>
                  <a:cubicBezTo>
                    <a:pt x="15583" y="10971"/>
                    <a:pt x="15552" y="11073"/>
                    <a:pt x="15517" y="11173"/>
                  </a:cubicBezTo>
                  <a:cubicBezTo>
                    <a:pt x="15480" y="11270"/>
                    <a:pt x="15444" y="11368"/>
                    <a:pt x="15410" y="11461"/>
                  </a:cubicBezTo>
                  <a:cubicBezTo>
                    <a:pt x="15392" y="11477"/>
                    <a:pt x="15376" y="11490"/>
                    <a:pt x="15358" y="11507"/>
                  </a:cubicBezTo>
                  <a:cubicBezTo>
                    <a:pt x="15376" y="11537"/>
                    <a:pt x="15389" y="11560"/>
                    <a:pt x="15405" y="11587"/>
                  </a:cubicBezTo>
                  <a:cubicBezTo>
                    <a:pt x="15367" y="11595"/>
                    <a:pt x="15336" y="11601"/>
                    <a:pt x="15305" y="11607"/>
                  </a:cubicBezTo>
                  <a:cubicBezTo>
                    <a:pt x="15248" y="11717"/>
                    <a:pt x="15335" y="11817"/>
                    <a:pt x="15217" y="11926"/>
                  </a:cubicBezTo>
                  <a:cubicBezTo>
                    <a:pt x="15196" y="11927"/>
                    <a:pt x="15171" y="11929"/>
                    <a:pt x="15139" y="11932"/>
                  </a:cubicBezTo>
                  <a:cubicBezTo>
                    <a:pt x="15117" y="11995"/>
                    <a:pt x="15095" y="12055"/>
                    <a:pt x="15070" y="12126"/>
                  </a:cubicBezTo>
                  <a:cubicBezTo>
                    <a:pt x="14985" y="12173"/>
                    <a:pt x="14960" y="12311"/>
                    <a:pt x="14899" y="12403"/>
                  </a:cubicBezTo>
                  <a:cubicBezTo>
                    <a:pt x="14902" y="12419"/>
                    <a:pt x="14905" y="12438"/>
                    <a:pt x="14907" y="12456"/>
                  </a:cubicBezTo>
                  <a:lnTo>
                    <a:pt x="14887" y="12466"/>
                  </a:lnTo>
                  <a:lnTo>
                    <a:pt x="14887" y="12466"/>
                  </a:lnTo>
                  <a:lnTo>
                    <a:pt x="14890" y="12409"/>
                  </a:lnTo>
                  <a:lnTo>
                    <a:pt x="14890" y="12409"/>
                  </a:lnTo>
                  <a:cubicBezTo>
                    <a:pt x="14866" y="12426"/>
                    <a:pt x="14839" y="12439"/>
                    <a:pt x="14830" y="12457"/>
                  </a:cubicBezTo>
                  <a:cubicBezTo>
                    <a:pt x="14757" y="12617"/>
                    <a:pt x="14684" y="12778"/>
                    <a:pt x="14615" y="12929"/>
                  </a:cubicBezTo>
                  <a:cubicBezTo>
                    <a:pt x="14595" y="13025"/>
                    <a:pt x="14640" y="13090"/>
                    <a:pt x="14571" y="13201"/>
                  </a:cubicBezTo>
                  <a:cubicBezTo>
                    <a:pt x="14546" y="13201"/>
                    <a:pt x="14523" y="13200"/>
                    <a:pt x="14511" y="13200"/>
                  </a:cubicBezTo>
                  <a:cubicBezTo>
                    <a:pt x="14453" y="13285"/>
                    <a:pt x="14402" y="13363"/>
                    <a:pt x="14349" y="13440"/>
                  </a:cubicBezTo>
                  <a:cubicBezTo>
                    <a:pt x="14286" y="13544"/>
                    <a:pt x="14223" y="13647"/>
                    <a:pt x="14139" y="13784"/>
                  </a:cubicBezTo>
                  <a:cubicBezTo>
                    <a:pt x="14147" y="13813"/>
                    <a:pt x="14161" y="13855"/>
                    <a:pt x="14172" y="13893"/>
                  </a:cubicBezTo>
                  <a:cubicBezTo>
                    <a:pt x="14111" y="13941"/>
                    <a:pt x="14077" y="13968"/>
                    <a:pt x="14062" y="13980"/>
                  </a:cubicBezTo>
                  <a:cubicBezTo>
                    <a:pt x="14019" y="14069"/>
                    <a:pt x="13990" y="14140"/>
                    <a:pt x="13952" y="14206"/>
                  </a:cubicBezTo>
                  <a:cubicBezTo>
                    <a:pt x="13912" y="14278"/>
                    <a:pt x="13864" y="14345"/>
                    <a:pt x="13819" y="14414"/>
                  </a:cubicBezTo>
                  <a:cubicBezTo>
                    <a:pt x="13781" y="14474"/>
                    <a:pt x="13749" y="14573"/>
                    <a:pt x="13716" y="14590"/>
                  </a:cubicBezTo>
                  <a:cubicBezTo>
                    <a:pt x="13618" y="14645"/>
                    <a:pt x="13671" y="14730"/>
                    <a:pt x="13613" y="14782"/>
                  </a:cubicBezTo>
                  <a:cubicBezTo>
                    <a:pt x="13585" y="14799"/>
                    <a:pt x="13558" y="14815"/>
                    <a:pt x="13532" y="14832"/>
                  </a:cubicBezTo>
                  <a:cubicBezTo>
                    <a:pt x="13507" y="14899"/>
                    <a:pt x="13485" y="14960"/>
                    <a:pt x="13463" y="15018"/>
                  </a:cubicBezTo>
                  <a:cubicBezTo>
                    <a:pt x="13485" y="15015"/>
                    <a:pt x="13506" y="15011"/>
                    <a:pt x="13547" y="15005"/>
                  </a:cubicBezTo>
                  <a:lnTo>
                    <a:pt x="13547" y="15005"/>
                  </a:lnTo>
                  <a:cubicBezTo>
                    <a:pt x="13506" y="15054"/>
                    <a:pt x="13482" y="15080"/>
                    <a:pt x="13466" y="15099"/>
                  </a:cubicBezTo>
                  <a:cubicBezTo>
                    <a:pt x="13440" y="15090"/>
                    <a:pt x="13425" y="15086"/>
                    <a:pt x="13396" y="15076"/>
                  </a:cubicBezTo>
                  <a:cubicBezTo>
                    <a:pt x="13357" y="15214"/>
                    <a:pt x="13204" y="15211"/>
                    <a:pt x="13168" y="15392"/>
                  </a:cubicBezTo>
                  <a:cubicBezTo>
                    <a:pt x="13146" y="15501"/>
                    <a:pt x="12975" y="15614"/>
                    <a:pt x="12947" y="15742"/>
                  </a:cubicBezTo>
                  <a:cubicBezTo>
                    <a:pt x="12784" y="15872"/>
                    <a:pt x="12678" y="16051"/>
                    <a:pt x="12554" y="16204"/>
                  </a:cubicBezTo>
                  <a:cubicBezTo>
                    <a:pt x="12420" y="16365"/>
                    <a:pt x="12266" y="16512"/>
                    <a:pt x="12169" y="16701"/>
                  </a:cubicBezTo>
                  <a:cubicBezTo>
                    <a:pt x="12035" y="16809"/>
                    <a:pt x="11974" y="17007"/>
                    <a:pt x="11808" y="17081"/>
                  </a:cubicBezTo>
                  <a:cubicBezTo>
                    <a:pt x="11799" y="17122"/>
                    <a:pt x="11791" y="17163"/>
                    <a:pt x="11782" y="17205"/>
                  </a:cubicBezTo>
                  <a:cubicBezTo>
                    <a:pt x="11741" y="17216"/>
                    <a:pt x="11702" y="17228"/>
                    <a:pt x="11671" y="17237"/>
                  </a:cubicBezTo>
                  <a:cubicBezTo>
                    <a:pt x="11502" y="17440"/>
                    <a:pt x="11302" y="17609"/>
                    <a:pt x="11183" y="17812"/>
                  </a:cubicBezTo>
                  <a:cubicBezTo>
                    <a:pt x="11170" y="17821"/>
                    <a:pt x="11158" y="17829"/>
                    <a:pt x="11147" y="17836"/>
                  </a:cubicBezTo>
                  <a:lnTo>
                    <a:pt x="11147" y="17836"/>
                  </a:lnTo>
                  <a:cubicBezTo>
                    <a:pt x="10964" y="17684"/>
                    <a:pt x="10802" y="17552"/>
                    <a:pt x="10643" y="17421"/>
                  </a:cubicBezTo>
                  <a:cubicBezTo>
                    <a:pt x="10615" y="17425"/>
                    <a:pt x="10590" y="17430"/>
                    <a:pt x="10564" y="17436"/>
                  </a:cubicBezTo>
                  <a:cubicBezTo>
                    <a:pt x="10541" y="17411"/>
                    <a:pt x="10524" y="17390"/>
                    <a:pt x="10505" y="17368"/>
                  </a:cubicBezTo>
                  <a:cubicBezTo>
                    <a:pt x="10543" y="17364"/>
                    <a:pt x="10577" y="17359"/>
                    <a:pt x="10639" y="17350"/>
                  </a:cubicBezTo>
                  <a:cubicBezTo>
                    <a:pt x="10553" y="17283"/>
                    <a:pt x="10499" y="17238"/>
                    <a:pt x="10434" y="17187"/>
                  </a:cubicBezTo>
                  <a:cubicBezTo>
                    <a:pt x="10431" y="17166"/>
                    <a:pt x="10424" y="17127"/>
                    <a:pt x="10418" y="17085"/>
                  </a:cubicBezTo>
                  <a:cubicBezTo>
                    <a:pt x="10390" y="17069"/>
                    <a:pt x="10359" y="17056"/>
                    <a:pt x="10334" y="17034"/>
                  </a:cubicBezTo>
                  <a:cubicBezTo>
                    <a:pt x="10269" y="16978"/>
                    <a:pt x="10234" y="16888"/>
                    <a:pt x="10150" y="16854"/>
                  </a:cubicBezTo>
                  <a:cubicBezTo>
                    <a:pt x="10040" y="16810"/>
                    <a:pt x="10063" y="16701"/>
                    <a:pt x="9994" y="16638"/>
                  </a:cubicBezTo>
                  <a:cubicBezTo>
                    <a:pt x="9940" y="16590"/>
                    <a:pt x="9884" y="16540"/>
                    <a:pt x="9835" y="16497"/>
                  </a:cubicBezTo>
                  <a:cubicBezTo>
                    <a:pt x="9804" y="16438"/>
                    <a:pt x="9771" y="16388"/>
                    <a:pt x="9740" y="16317"/>
                  </a:cubicBezTo>
                  <a:cubicBezTo>
                    <a:pt x="9693" y="16304"/>
                    <a:pt x="9648" y="16292"/>
                    <a:pt x="9604" y="16281"/>
                  </a:cubicBezTo>
                  <a:cubicBezTo>
                    <a:pt x="9598" y="16238"/>
                    <a:pt x="9595" y="16215"/>
                    <a:pt x="9593" y="16192"/>
                  </a:cubicBezTo>
                  <a:cubicBezTo>
                    <a:pt x="9570" y="16181"/>
                    <a:pt x="9548" y="16170"/>
                    <a:pt x="9515" y="16153"/>
                  </a:cubicBezTo>
                  <a:cubicBezTo>
                    <a:pt x="9503" y="16117"/>
                    <a:pt x="9491" y="16079"/>
                    <a:pt x="9479" y="16042"/>
                  </a:cubicBezTo>
                  <a:cubicBezTo>
                    <a:pt x="9457" y="16031"/>
                    <a:pt x="9435" y="16017"/>
                    <a:pt x="9410" y="16003"/>
                  </a:cubicBezTo>
                  <a:cubicBezTo>
                    <a:pt x="9392" y="15953"/>
                    <a:pt x="9376" y="15906"/>
                    <a:pt x="9356" y="15845"/>
                  </a:cubicBezTo>
                  <a:cubicBezTo>
                    <a:pt x="9294" y="15831"/>
                    <a:pt x="9239" y="15817"/>
                    <a:pt x="9206" y="15808"/>
                  </a:cubicBezTo>
                  <a:cubicBezTo>
                    <a:pt x="9122" y="15666"/>
                    <a:pt x="9041" y="15535"/>
                    <a:pt x="8982" y="15402"/>
                  </a:cubicBezTo>
                  <a:cubicBezTo>
                    <a:pt x="8882" y="15264"/>
                    <a:pt x="8795" y="15120"/>
                    <a:pt x="8689" y="15007"/>
                  </a:cubicBezTo>
                  <a:cubicBezTo>
                    <a:pt x="8572" y="14876"/>
                    <a:pt x="8524" y="14689"/>
                    <a:pt x="8388" y="14581"/>
                  </a:cubicBezTo>
                  <a:cubicBezTo>
                    <a:pt x="8386" y="14552"/>
                    <a:pt x="8383" y="14521"/>
                    <a:pt x="8382" y="14478"/>
                  </a:cubicBezTo>
                  <a:cubicBezTo>
                    <a:pt x="8332" y="14442"/>
                    <a:pt x="8286" y="14409"/>
                    <a:pt x="8239" y="14373"/>
                  </a:cubicBezTo>
                  <a:cubicBezTo>
                    <a:pt x="8254" y="14349"/>
                    <a:pt x="8265" y="14328"/>
                    <a:pt x="8280" y="14303"/>
                  </a:cubicBezTo>
                  <a:cubicBezTo>
                    <a:pt x="8165" y="14240"/>
                    <a:pt x="8176" y="14125"/>
                    <a:pt x="8151" y="14034"/>
                  </a:cubicBezTo>
                  <a:cubicBezTo>
                    <a:pt x="8032" y="13965"/>
                    <a:pt x="8018" y="13843"/>
                    <a:pt x="7982" y="13744"/>
                  </a:cubicBezTo>
                  <a:cubicBezTo>
                    <a:pt x="7955" y="13740"/>
                    <a:pt x="7932" y="13735"/>
                    <a:pt x="7912" y="13731"/>
                  </a:cubicBezTo>
                  <a:cubicBezTo>
                    <a:pt x="7890" y="13640"/>
                    <a:pt x="7873" y="13560"/>
                    <a:pt x="7858" y="13499"/>
                  </a:cubicBezTo>
                  <a:cubicBezTo>
                    <a:pt x="7793" y="13468"/>
                    <a:pt x="7749" y="13446"/>
                    <a:pt x="7702" y="13422"/>
                  </a:cubicBezTo>
                  <a:cubicBezTo>
                    <a:pt x="7737" y="13278"/>
                    <a:pt x="7565" y="13126"/>
                    <a:pt x="7595" y="13007"/>
                  </a:cubicBezTo>
                  <a:cubicBezTo>
                    <a:pt x="7496" y="12898"/>
                    <a:pt x="7403" y="12788"/>
                    <a:pt x="7324" y="12679"/>
                  </a:cubicBezTo>
                  <a:cubicBezTo>
                    <a:pt x="7317" y="12550"/>
                    <a:pt x="7300" y="12429"/>
                    <a:pt x="7252" y="12304"/>
                  </a:cubicBezTo>
                  <a:cubicBezTo>
                    <a:pt x="7181" y="12116"/>
                    <a:pt x="7094" y="11935"/>
                    <a:pt x="7037" y="11742"/>
                  </a:cubicBezTo>
                  <a:cubicBezTo>
                    <a:pt x="7011" y="11732"/>
                    <a:pt x="6984" y="11721"/>
                    <a:pt x="6943" y="11705"/>
                  </a:cubicBezTo>
                  <a:cubicBezTo>
                    <a:pt x="6959" y="11623"/>
                    <a:pt x="6978" y="11571"/>
                    <a:pt x="6980" y="11511"/>
                  </a:cubicBezTo>
                  <a:cubicBezTo>
                    <a:pt x="6980" y="11454"/>
                    <a:pt x="6962" y="11387"/>
                    <a:pt x="6946" y="11287"/>
                  </a:cubicBezTo>
                  <a:cubicBezTo>
                    <a:pt x="6931" y="11279"/>
                    <a:pt x="6891" y="11255"/>
                    <a:pt x="6859" y="11234"/>
                  </a:cubicBezTo>
                  <a:cubicBezTo>
                    <a:pt x="6863" y="11131"/>
                    <a:pt x="6878" y="11056"/>
                    <a:pt x="6866" y="10978"/>
                  </a:cubicBezTo>
                  <a:cubicBezTo>
                    <a:pt x="6856" y="10915"/>
                    <a:pt x="6802" y="10853"/>
                    <a:pt x="6807" y="10775"/>
                  </a:cubicBezTo>
                  <a:lnTo>
                    <a:pt x="6807" y="10775"/>
                  </a:lnTo>
                  <a:cubicBezTo>
                    <a:pt x="6787" y="10779"/>
                    <a:pt x="6771" y="10781"/>
                    <a:pt x="6753" y="10833"/>
                  </a:cubicBezTo>
                  <a:lnTo>
                    <a:pt x="6753" y="10833"/>
                  </a:lnTo>
                  <a:cubicBezTo>
                    <a:pt x="6751" y="10829"/>
                    <a:pt x="6749" y="10824"/>
                    <a:pt x="6747" y="10820"/>
                  </a:cubicBezTo>
                  <a:lnTo>
                    <a:pt x="6747" y="10820"/>
                  </a:lnTo>
                  <a:cubicBezTo>
                    <a:pt x="6746" y="10833"/>
                    <a:pt x="6745" y="10847"/>
                    <a:pt x="6744" y="10862"/>
                  </a:cubicBezTo>
                  <a:cubicBezTo>
                    <a:pt x="6747" y="10851"/>
                    <a:pt x="6750" y="10842"/>
                    <a:pt x="6753" y="10833"/>
                  </a:cubicBezTo>
                  <a:lnTo>
                    <a:pt x="6753" y="10833"/>
                  </a:lnTo>
                  <a:cubicBezTo>
                    <a:pt x="6758" y="10845"/>
                    <a:pt x="6762" y="10857"/>
                    <a:pt x="6766" y="10870"/>
                  </a:cubicBezTo>
                  <a:cubicBezTo>
                    <a:pt x="6768" y="10874"/>
                    <a:pt x="6765" y="10880"/>
                    <a:pt x="6760" y="10880"/>
                  </a:cubicBezTo>
                  <a:cubicBezTo>
                    <a:pt x="6756" y="10880"/>
                    <a:pt x="6750" y="10876"/>
                    <a:pt x="6744" y="10862"/>
                  </a:cubicBezTo>
                  <a:cubicBezTo>
                    <a:pt x="6737" y="10862"/>
                    <a:pt x="6735" y="10825"/>
                    <a:pt x="6734" y="10787"/>
                  </a:cubicBezTo>
                  <a:lnTo>
                    <a:pt x="6734" y="10787"/>
                  </a:lnTo>
                  <a:cubicBezTo>
                    <a:pt x="6738" y="10798"/>
                    <a:pt x="6743" y="10809"/>
                    <a:pt x="6747" y="10820"/>
                  </a:cubicBezTo>
                  <a:lnTo>
                    <a:pt x="6747" y="10820"/>
                  </a:lnTo>
                  <a:cubicBezTo>
                    <a:pt x="6754" y="10722"/>
                    <a:pt x="6756" y="10676"/>
                    <a:pt x="6759" y="10630"/>
                  </a:cubicBezTo>
                  <a:cubicBezTo>
                    <a:pt x="6724" y="10609"/>
                    <a:pt x="6697" y="10594"/>
                    <a:pt x="6653" y="10569"/>
                  </a:cubicBezTo>
                  <a:cubicBezTo>
                    <a:pt x="6699" y="10549"/>
                    <a:pt x="6730" y="10536"/>
                    <a:pt x="6768" y="10518"/>
                  </a:cubicBezTo>
                  <a:cubicBezTo>
                    <a:pt x="6727" y="10387"/>
                    <a:pt x="6731" y="10252"/>
                    <a:pt x="6650" y="10128"/>
                  </a:cubicBezTo>
                  <a:cubicBezTo>
                    <a:pt x="6621" y="10084"/>
                    <a:pt x="6597" y="9979"/>
                    <a:pt x="6629" y="9910"/>
                  </a:cubicBezTo>
                  <a:cubicBezTo>
                    <a:pt x="6638" y="9891"/>
                    <a:pt x="6624" y="9834"/>
                    <a:pt x="6619" y="9796"/>
                  </a:cubicBezTo>
                  <a:cubicBezTo>
                    <a:pt x="6585" y="9747"/>
                    <a:pt x="6551" y="9698"/>
                    <a:pt x="6522" y="9656"/>
                  </a:cubicBezTo>
                  <a:cubicBezTo>
                    <a:pt x="6506" y="9507"/>
                    <a:pt x="6569" y="9370"/>
                    <a:pt x="6476" y="9257"/>
                  </a:cubicBezTo>
                  <a:cubicBezTo>
                    <a:pt x="6475" y="9197"/>
                    <a:pt x="6475" y="9148"/>
                    <a:pt x="6475" y="9104"/>
                  </a:cubicBezTo>
                  <a:cubicBezTo>
                    <a:pt x="6443" y="9095"/>
                    <a:pt x="6425" y="9091"/>
                    <a:pt x="6418" y="9088"/>
                  </a:cubicBezTo>
                  <a:cubicBezTo>
                    <a:pt x="6412" y="8991"/>
                    <a:pt x="6409" y="8901"/>
                    <a:pt x="6410" y="8870"/>
                  </a:cubicBezTo>
                  <a:cubicBezTo>
                    <a:pt x="6353" y="8764"/>
                    <a:pt x="6319" y="8701"/>
                    <a:pt x="6285" y="8641"/>
                  </a:cubicBezTo>
                  <a:cubicBezTo>
                    <a:pt x="6301" y="8608"/>
                    <a:pt x="6307" y="8592"/>
                    <a:pt x="6316" y="8579"/>
                  </a:cubicBezTo>
                  <a:cubicBezTo>
                    <a:pt x="6322" y="8570"/>
                    <a:pt x="6331" y="8569"/>
                    <a:pt x="6338" y="8561"/>
                  </a:cubicBezTo>
                  <a:cubicBezTo>
                    <a:pt x="6344" y="8583"/>
                    <a:pt x="6348" y="8602"/>
                    <a:pt x="6353" y="8619"/>
                  </a:cubicBezTo>
                  <a:cubicBezTo>
                    <a:pt x="6360" y="8636"/>
                    <a:pt x="6368" y="8651"/>
                    <a:pt x="6388" y="8701"/>
                  </a:cubicBezTo>
                  <a:cubicBezTo>
                    <a:pt x="6378" y="8502"/>
                    <a:pt x="6328" y="8352"/>
                    <a:pt x="6288" y="8201"/>
                  </a:cubicBezTo>
                  <a:cubicBezTo>
                    <a:pt x="6309" y="8187"/>
                    <a:pt x="6328" y="8176"/>
                    <a:pt x="6350" y="8161"/>
                  </a:cubicBezTo>
                  <a:cubicBezTo>
                    <a:pt x="6319" y="8126"/>
                    <a:pt x="6294" y="8093"/>
                    <a:pt x="6268" y="8062"/>
                  </a:cubicBezTo>
                  <a:lnTo>
                    <a:pt x="6226" y="7986"/>
                  </a:lnTo>
                  <a:lnTo>
                    <a:pt x="6260" y="7940"/>
                  </a:lnTo>
                  <a:cubicBezTo>
                    <a:pt x="6270" y="7909"/>
                    <a:pt x="6281" y="7877"/>
                    <a:pt x="6288" y="7853"/>
                  </a:cubicBezTo>
                  <a:cubicBezTo>
                    <a:pt x="6273" y="7809"/>
                    <a:pt x="6262" y="7768"/>
                    <a:pt x="6247" y="7721"/>
                  </a:cubicBezTo>
                  <a:cubicBezTo>
                    <a:pt x="6276" y="7703"/>
                    <a:pt x="6297" y="7692"/>
                    <a:pt x="6321" y="7677"/>
                  </a:cubicBezTo>
                  <a:cubicBezTo>
                    <a:pt x="6319" y="7633"/>
                    <a:pt x="6318" y="7584"/>
                    <a:pt x="6316" y="7539"/>
                  </a:cubicBezTo>
                  <a:cubicBezTo>
                    <a:pt x="6293" y="7497"/>
                    <a:pt x="6222" y="7525"/>
                    <a:pt x="6251" y="7411"/>
                  </a:cubicBezTo>
                  <a:cubicBezTo>
                    <a:pt x="6272" y="7397"/>
                    <a:pt x="6291" y="7386"/>
                    <a:pt x="6316" y="7369"/>
                  </a:cubicBezTo>
                  <a:cubicBezTo>
                    <a:pt x="6312" y="7318"/>
                    <a:pt x="6307" y="7264"/>
                    <a:pt x="6303" y="7224"/>
                  </a:cubicBezTo>
                  <a:cubicBezTo>
                    <a:pt x="6266" y="7240"/>
                    <a:pt x="6238" y="7252"/>
                    <a:pt x="6201" y="7268"/>
                  </a:cubicBezTo>
                  <a:cubicBezTo>
                    <a:pt x="6204" y="7211"/>
                    <a:pt x="6206" y="7183"/>
                    <a:pt x="6207" y="7158"/>
                  </a:cubicBezTo>
                  <a:cubicBezTo>
                    <a:pt x="6244" y="7149"/>
                    <a:pt x="6276" y="7140"/>
                    <a:pt x="6312" y="7130"/>
                  </a:cubicBezTo>
                  <a:cubicBezTo>
                    <a:pt x="6294" y="7099"/>
                    <a:pt x="6284" y="7077"/>
                    <a:pt x="6273" y="7056"/>
                  </a:cubicBezTo>
                  <a:cubicBezTo>
                    <a:pt x="6285" y="7035"/>
                    <a:pt x="6297" y="7015"/>
                    <a:pt x="6310" y="6990"/>
                  </a:cubicBezTo>
                  <a:cubicBezTo>
                    <a:pt x="6287" y="6959"/>
                    <a:pt x="6265" y="6931"/>
                    <a:pt x="6240" y="6906"/>
                  </a:cubicBezTo>
                  <a:cubicBezTo>
                    <a:pt x="6259" y="6768"/>
                    <a:pt x="6197" y="6728"/>
                    <a:pt x="6109" y="6649"/>
                  </a:cubicBezTo>
                  <a:lnTo>
                    <a:pt x="6109" y="6649"/>
                  </a:lnTo>
                  <a:cubicBezTo>
                    <a:pt x="6191" y="6656"/>
                    <a:pt x="6235" y="6660"/>
                    <a:pt x="6282" y="6665"/>
                  </a:cubicBezTo>
                  <a:cubicBezTo>
                    <a:pt x="6284" y="6616"/>
                    <a:pt x="6285" y="6588"/>
                    <a:pt x="6285" y="6554"/>
                  </a:cubicBezTo>
                  <a:cubicBezTo>
                    <a:pt x="6251" y="6543"/>
                    <a:pt x="6219" y="6531"/>
                    <a:pt x="6187" y="6519"/>
                  </a:cubicBezTo>
                  <a:cubicBezTo>
                    <a:pt x="6195" y="6416"/>
                    <a:pt x="6220" y="6320"/>
                    <a:pt x="6263" y="6235"/>
                  </a:cubicBezTo>
                  <a:cubicBezTo>
                    <a:pt x="6218" y="6229"/>
                    <a:pt x="6172" y="6223"/>
                    <a:pt x="6110" y="6216"/>
                  </a:cubicBezTo>
                  <a:cubicBezTo>
                    <a:pt x="6157" y="6087"/>
                    <a:pt x="6193" y="5985"/>
                    <a:pt x="6238" y="5856"/>
                  </a:cubicBezTo>
                  <a:lnTo>
                    <a:pt x="6238" y="5856"/>
                  </a:lnTo>
                  <a:cubicBezTo>
                    <a:pt x="6197" y="5884"/>
                    <a:pt x="6181" y="5895"/>
                    <a:pt x="6169" y="5903"/>
                  </a:cubicBezTo>
                  <a:cubicBezTo>
                    <a:pt x="6117" y="5741"/>
                    <a:pt x="6240" y="5716"/>
                    <a:pt x="6259" y="5600"/>
                  </a:cubicBezTo>
                  <a:cubicBezTo>
                    <a:pt x="6235" y="5572"/>
                    <a:pt x="6213" y="5548"/>
                    <a:pt x="6194" y="5527"/>
                  </a:cubicBezTo>
                  <a:cubicBezTo>
                    <a:pt x="6198" y="5477"/>
                    <a:pt x="6203" y="5429"/>
                    <a:pt x="6207" y="5385"/>
                  </a:cubicBezTo>
                  <a:cubicBezTo>
                    <a:pt x="6235" y="5376"/>
                    <a:pt x="6257" y="5367"/>
                    <a:pt x="6281" y="5358"/>
                  </a:cubicBezTo>
                  <a:cubicBezTo>
                    <a:pt x="6272" y="5330"/>
                    <a:pt x="6265" y="5307"/>
                    <a:pt x="6257" y="5285"/>
                  </a:cubicBezTo>
                  <a:cubicBezTo>
                    <a:pt x="6272" y="5266"/>
                    <a:pt x="6278" y="5257"/>
                    <a:pt x="6282" y="5252"/>
                  </a:cubicBezTo>
                  <a:cubicBezTo>
                    <a:pt x="6296" y="5071"/>
                    <a:pt x="6307" y="4914"/>
                    <a:pt x="6319" y="4751"/>
                  </a:cubicBezTo>
                  <a:cubicBezTo>
                    <a:pt x="6344" y="4690"/>
                    <a:pt x="6366" y="4620"/>
                    <a:pt x="6401" y="4552"/>
                  </a:cubicBezTo>
                  <a:cubicBezTo>
                    <a:pt x="6412" y="4577"/>
                    <a:pt x="6419" y="4596"/>
                    <a:pt x="6426" y="4611"/>
                  </a:cubicBezTo>
                  <a:cubicBezTo>
                    <a:pt x="6468" y="4515"/>
                    <a:pt x="6515" y="4431"/>
                    <a:pt x="6546" y="4339"/>
                  </a:cubicBezTo>
                  <a:cubicBezTo>
                    <a:pt x="6581" y="4233"/>
                    <a:pt x="6603" y="4118"/>
                    <a:pt x="6631" y="4008"/>
                  </a:cubicBezTo>
                  <a:cubicBezTo>
                    <a:pt x="6594" y="3994"/>
                    <a:pt x="6571" y="3987"/>
                    <a:pt x="6547" y="3978"/>
                  </a:cubicBezTo>
                  <a:cubicBezTo>
                    <a:pt x="6541" y="3908"/>
                    <a:pt x="6549" y="3844"/>
                    <a:pt x="6550" y="3780"/>
                  </a:cubicBezTo>
                  <a:cubicBezTo>
                    <a:pt x="6619" y="3737"/>
                    <a:pt x="6684" y="3699"/>
                    <a:pt x="6744" y="3662"/>
                  </a:cubicBezTo>
                  <a:cubicBezTo>
                    <a:pt x="6787" y="3528"/>
                    <a:pt x="6852" y="3409"/>
                    <a:pt x="6837" y="3287"/>
                  </a:cubicBezTo>
                  <a:cubicBezTo>
                    <a:pt x="6980" y="3154"/>
                    <a:pt x="7022" y="2982"/>
                    <a:pt x="7063" y="2815"/>
                  </a:cubicBezTo>
                  <a:cubicBezTo>
                    <a:pt x="7086" y="2795"/>
                    <a:pt x="7103" y="2788"/>
                    <a:pt x="7108" y="2785"/>
                  </a:cubicBezTo>
                  <a:cubicBezTo>
                    <a:pt x="7130" y="2703"/>
                    <a:pt x="7147" y="2637"/>
                    <a:pt x="7159" y="2588"/>
                  </a:cubicBezTo>
                  <a:cubicBezTo>
                    <a:pt x="7203" y="2553"/>
                    <a:pt x="7231" y="2531"/>
                    <a:pt x="7280" y="2491"/>
                  </a:cubicBezTo>
                  <a:cubicBezTo>
                    <a:pt x="7222" y="2448"/>
                    <a:pt x="7177" y="2414"/>
                    <a:pt x="7130" y="2379"/>
                  </a:cubicBezTo>
                  <a:cubicBezTo>
                    <a:pt x="7152" y="2339"/>
                    <a:pt x="7162" y="2314"/>
                    <a:pt x="7177" y="2294"/>
                  </a:cubicBezTo>
                  <a:cubicBezTo>
                    <a:pt x="7189" y="2273"/>
                    <a:pt x="7211" y="2261"/>
                    <a:pt x="7228" y="2247"/>
                  </a:cubicBezTo>
                  <a:cubicBezTo>
                    <a:pt x="7230" y="2278"/>
                    <a:pt x="7230" y="2301"/>
                    <a:pt x="7234" y="2329"/>
                  </a:cubicBezTo>
                  <a:cubicBezTo>
                    <a:pt x="7368" y="2292"/>
                    <a:pt x="7370" y="2303"/>
                    <a:pt x="7415" y="2179"/>
                  </a:cubicBezTo>
                  <a:cubicBezTo>
                    <a:pt x="7436" y="2175"/>
                    <a:pt x="7456" y="2170"/>
                    <a:pt x="7474" y="2164"/>
                  </a:cubicBezTo>
                  <a:cubicBezTo>
                    <a:pt x="7537" y="2044"/>
                    <a:pt x="7523" y="2035"/>
                    <a:pt x="7670" y="1961"/>
                  </a:cubicBezTo>
                  <a:cubicBezTo>
                    <a:pt x="7677" y="1957"/>
                    <a:pt x="7678" y="1938"/>
                    <a:pt x="7683" y="1926"/>
                  </a:cubicBezTo>
                  <a:cubicBezTo>
                    <a:pt x="7664" y="1926"/>
                    <a:pt x="7645" y="1926"/>
                    <a:pt x="7609" y="1927"/>
                  </a:cubicBezTo>
                  <a:cubicBezTo>
                    <a:pt x="7642" y="1896"/>
                    <a:pt x="7665" y="1876"/>
                    <a:pt x="7684" y="1858"/>
                  </a:cubicBezTo>
                  <a:cubicBezTo>
                    <a:pt x="7712" y="1873"/>
                    <a:pt x="7733" y="1882"/>
                    <a:pt x="7755" y="1892"/>
                  </a:cubicBezTo>
                  <a:cubicBezTo>
                    <a:pt x="7761" y="1871"/>
                    <a:pt x="7762" y="1849"/>
                    <a:pt x="7770" y="1844"/>
                  </a:cubicBezTo>
                  <a:cubicBezTo>
                    <a:pt x="7890" y="1749"/>
                    <a:pt x="7942" y="1607"/>
                    <a:pt x="8096" y="1593"/>
                  </a:cubicBezTo>
                  <a:cubicBezTo>
                    <a:pt x="8117" y="1588"/>
                    <a:pt x="8146" y="1555"/>
                    <a:pt x="8171" y="1540"/>
                  </a:cubicBezTo>
                  <a:cubicBezTo>
                    <a:pt x="8213" y="1514"/>
                    <a:pt x="8254" y="1485"/>
                    <a:pt x="8298" y="1462"/>
                  </a:cubicBezTo>
                  <a:cubicBezTo>
                    <a:pt x="8310" y="1458"/>
                    <a:pt x="8322" y="1457"/>
                    <a:pt x="8335" y="1457"/>
                  </a:cubicBezTo>
                  <a:cubicBezTo>
                    <a:pt x="8362" y="1457"/>
                    <a:pt x="8389" y="1466"/>
                    <a:pt x="8417" y="1477"/>
                  </a:cubicBezTo>
                  <a:cubicBezTo>
                    <a:pt x="8432" y="1452"/>
                    <a:pt x="8449" y="1424"/>
                    <a:pt x="8460" y="1407"/>
                  </a:cubicBezTo>
                  <a:cubicBezTo>
                    <a:pt x="8502" y="1405"/>
                    <a:pt x="8535" y="1398"/>
                    <a:pt x="8576" y="1384"/>
                  </a:cubicBezTo>
                  <a:close/>
                  <a:moveTo>
                    <a:pt x="13143" y="17917"/>
                  </a:moveTo>
                  <a:lnTo>
                    <a:pt x="13143" y="17917"/>
                  </a:lnTo>
                  <a:cubicBezTo>
                    <a:pt x="13143" y="17917"/>
                    <a:pt x="13143" y="17917"/>
                    <a:pt x="13142" y="17918"/>
                  </a:cubicBezTo>
                  <a:lnTo>
                    <a:pt x="13142" y="17918"/>
                  </a:lnTo>
                  <a:cubicBezTo>
                    <a:pt x="13143" y="17917"/>
                    <a:pt x="13143" y="17917"/>
                    <a:pt x="13143" y="17917"/>
                  </a:cubicBezTo>
                  <a:close/>
                  <a:moveTo>
                    <a:pt x="12463" y="18155"/>
                  </a:moveTo>
                  <a:lnTo>
                    <a:pt x="12473" y="18168"/>
                  </a:lnTo>
                  <a:lnTo>
                    <a:pt x="12385" y="18262"/>
                  </a:lnTo>
                  <a:lnTo>
                    <a:pt x="12373" y="18249"/>
                  </a:lnTo>
                  <a:lnTo>
                    <a:pt x="12463" y="18155"/>
                  </a:lnTo>
                  <a:close/>
                  <a:moveTo>
                    <a:pt x="12255" y="18658"/>
                  </a:moveTo>
                  <a:lnTo>
                    <a:pt x="12255" y="18658"/>
                  </a:lnTo>
                  <a:cubicBezTo>
                    <a:pt x="12252" y="18669"/>
                    <a:pt x="12249" y="18680"/>
                    <a:pt x="12247" y="18689"/>
                  </a:cubicBezTo>
                  <a:lnTo>
                    <a:pt x="12247" y="18689"/>
                  </a:lnTo>
                  <a:cubicBezTo>
                    <a:pt x="12244" y="18686"/>
                    <a:pt x="12240" y="18683"/>
                    <a:pt x="12237" y="18679"/>
                  </a:cubicBezTo>
                  <a:lnTo>
                    <a:pt x="12237" y="18679"/>
                  </a:lnTo>
                  <a:cubicBezTo>
                    <a:pt x="12243" y="18673"/>
                    <a:pt x="12249" y="18666"/>
                    <a:pt x="12255" y="18658"/>
                  </a:cubicBezTo>
                  <a:close/>
                  <a:moveTo>
                    <a:pt x="11312" y="19532"/>
                  </a:moveTo>
                  <a:lnTo>
                    <a:pt x="11288" y="19584"/>
                  </a:lnTo>
                  <a:lnTo>
                    <a:pt x="11288" y="19584"/>
                  </a:lnTo>
                  <a:cubicBezTo>
                    <a:pt x="11279" y="19571"/>
                    <a:pt x="11286" y="19554"/>
                    <a:pt x="11290" y="19537"/>
                  </a:cubicBezTo>
                  <a:lnTo>
                    <a:pt x="11312" y="19532"/>
                  </a:lnTo>
                  <a:close/>
                  <a:moveTo>
                    <a:pt x="11288" y="19585"/>
                  </a:moveTo>
                  <a:lnTo>
                    <a:pt x="11287" y="19587"/>
                  </a:lnTo>
                  <a:lnTo>
                    <a:pt x="11274" y="19589"/>
                  </a:lnTo>
                  <a:lnTo>
                    <a:pt x="11274" y="19589"/>
                  </a:lnTo>
                  <a:lnTo>
                    <a:pt x="11274" y="19588"/>
                  </a:lnTo>
                  <a:cubicBezTo>
                    <a:pt x="11278" y="19588"/>
                    <a:pt x="11283" y="19587"/>
                    <a:pt x="11288" y="19585"/>
                  </a:cubicBezTo>
                  <a:close/>
                  <a:moveTo>
                    <a:pt x="10928" y="19572"/>
                  </a:moveTo>
                  <a:lnTo>
                    <a:pt x="10964" y="19619"/>
                  </a:lnTo>
                  <a:lnTo>
                    <a:pt x="10942" y="19642"/>
                  </a:lnTo>
                  <a:lnTo>
                    <a:pt x="10889" y="19609"/>
                  </a:lnTo>
                  <a:lnTo>
                    <a:pt x="10928" y="19572"/>
                  </a:lnTo>
                  <a:close/>
                  <a:moveTo>
                    <a:pt x="11273" y="19590"/>
                  </a:moveTo>
                  <a:cubicBezTo>
                    <a:pt x="11281" y="19603"/>
                    <a:pt x="11277" y="19621"/>
                    <a:pt x="11271" y="19638"/>
                  </a:cubicBezTo>
                  <a:lnTo>
                    <a:pt x="11248" y="19644"/>
                  </a:lnTo>
                  <a:lnTo>
                    <a:pt x="11273" y="19590"/>
                  </a:lnTo>
                  <a:close/>
                  <a:moveTo>
                    <a:pt x="11030" y="19944"/>
                  </a:moveTo>
                  <a:lnTo>
                    <a:pt x="11051" y="19973"/>
                  </a:lnTo>
                  <a:lnTo>
                    <a:pt x="11034" y="19988"/>
                  </a:lnTo>
                  <a:lnTo>
                    <a:pt x="11012" y="19959"/>
                  </a:lnTo>
                  <a:lnTo>
                    <a:pt x="11030" y="19944"/>
                  </a:lnTo>
                  <a:close/>
                  <a:moveTo>
                    <a:pt x="27727" y="19997"/>
                  </a:moveTo>
                  <a:lnTo>
                    <a:pt x="27734" y="20013"/>
                  </a:lnTo>
                  <a:lnTo>
                    <a:pt x="27634" y="20051"/>
                  </a:lnTo>
                  <a:lnTo>
                    <a:pt x="27625" y="20022"/>
                  </a:lnTo>
                  <a:cubicBezTo>
                    <a:pt x="27659" y="20013"/>
                    <a:pt x="27693" y="20006"/>
                    <a:pt x="27727" y="19997"/>
                  </a:cubicBezTo>
                  <a:close/>
                  <a:moveTo>
                    <a:pt x="26331" y="20037"/>
                  </a:moveTo>
                  <a:lnTo>
                    <a:pt x="26363" y="20091"/>
                  </a:lnTo>
                  <a:lnTo>
                    <a:pt x="26312" y="20104"/>
                  </a:lnTo>
                  <a:lnTo>
                    <a:pt x="26303" y="20047"/>
                  </a:lnTo>
                  <a:lnTo>
                    <a:pt x="26331" y="20037"/>
                  </a:lnTo>
                  <a:close/>
                  <a:moveTo>
                    <a:pt x="27543" y="20053"/>
                  </a:moveTo>
                  <a:cubicBezTo>
                    <a:pt x="27553" y="20109"/>
                    <a:pt x="27559" y="20140"/>
                    <a:pt x="27567" y="20178"/>
                  </a:cubicBezTo>
                  <a:cubicBezTo>
                    <a:pt x="27518" y="20184"/>
                    <a:pt x="27484" y="20188"/>
                    <a:pt x="27422" y="20196"/>
                  </a:cubicBezTo>
                  <a:cubicBezTo>
                    <a:pt x="27464" y="20147"/>
                    <a:pt x="27494" y="20112"/>
                    <a:pt x="27543" y="20053"/>
                  </a:cubicBezTo>
                  <a:close/>
                  <a:moveTo>
                    <a:pt x="10481" y="20269"/>
                  </a:moveTo>
                  <a:lnTo>
                    <a:pt x="10487" y="20280"/>
                  </a:lnTo>
                  <a:lnTo>
                    <a:pt x="10436" y="20321"/>
                  </a:lnTo>
                  <a:lnTo>
                    <a:pt x="10430" y="20310"/>
                  </a:lnTo>
                  <a:lnTo>
                    <a:pt x="10481" y="20269"/>
                  </a:lnTo>
                  <a:close/>
                  <a:moveTo>
                    <a:pt x="26624" y="20291"/>
                  </a:moveTo>
                  <a:lnTo>
                    <a:pt x="26629" y="20327"/>
                  </a:lnTo>
                  <a:lnTo>
                    <a:pt x="26609" y="20331"/>
                  </a:lnTo>
                  <a:lnTo>
                    <a:pt x="26603" y="20297"/>
                  </a:lnTo>
                  <a:lnTo>
                    <a:pt x="26624" y="20291"/>
                  </a:lnTo>
                  <a:close/>
                  <a:moveTo>
                    <a:pt x="10719" y="20291"/>
                  </a:moveTo>
                  <a:cubicBezTo>
                    <a:pt x="10718" y="20338"/>
                    <a:pt x="10717" y="20378"/>
                    <a:pt x="10715" y="20452"/>
                  </a:cubicBezTo>
                  <a:cubicBezTo>
                    <a:pt x="10674" y="20416"/>
                    <a:pt x="10650" y="20397"/>
                    <a:pt x="10622" y="20374"/>
                  </a:cubicBezTo>
                  <a:cubicBezTo>
                    <a:pt x="10664" y="20338"/>
                    <a:pt x="10686" y="20319"/>
                    <a:pt x="10719" y="20291"/>
                  </a:cubicBezTo>
                  <a:close/>
                  <a:moveTo>
                    <a:pt x="27286" y="20425"/>
                  </a:moveTo>
                  <a:lnTo>
                    <a:pt x="27299" y="20494"/>
                  </a:lnTo>
                  <a:lnTo>
                    <a:pt x="27268" y="20502"/>
                  </a:lnTo>
                  <a:lnTo>
                    <a:pt x="27255" y="20433"/>
                  </a:lnTo>
                  <a:lnTo>
                    <a:pt x="27286" y="20425"/>
                  </a:lnTo>
                  <a:close/>
                  <a:moveTo>
                    <a:pt x="24729" y="20521"/>
                  </a:moveTo>
                  <a:lnTo>
                    <a:pt x="24729" y="20533"/>
                  </a:lnTo>
                  <a:lnTo>
                    <a:pt x="24668" y="20543"/>
                  </a:lnTo>
                  <a:lnTo>
                    <a:pt x="24667" y="20533"/>
                  </a:lnTo>
                  <a:lnTo>
                    <a:pt x="24729" y="20521"/>
                  </a:lnTo>
                  <a:close/>
                  <a:moveTo>
                    <a:pt x="25580" y="20506"/>
                  </a:moveTo>
                  <a:lnTo>
                    <a:pt x="25585" y="20541"/>
                  </a:lnTo>
                  <a:cubicBezTo>
                    <a:pt x="25579" y="20541"/>
                    <a:pt x="25572" y="20543"/>
                    <a:pt x="25564" y="20544"/>
                  </a:cubicBezTo>
                  <a:lnTo>
                    <a:pt x="25560" y="20509"/>
                  </a:lnTo>
                  <a:lnTo>
                    <a:pt x="25580" y="20506"/>
                  </a:lnTo>
                  <a:close/>
                  <a:moveTo>
                    <a:pt x="26790" y="20428"/>
                  </a:moveTo>
                  <a:cubicBezTo>
                    <a:pt x="26763" y="20481"/>
                    <a:pt x="26743" y="20521"/>
                    <a:pt x="26722" y="20562"/>
                  </a:cubicBezTo>
                  <a:lnTo>
                    <a:pt x="26688" y="20556"/>
                  </a:lnTo>
                  <a:cubicBezTo>
                    <a:pt x="26684" y="20528"/>
                    <a:pt x="26681" y="20502"/>
                    <a:pt x="26675" y="20469"/>
                  </a:cubicBezTo>
                  <a:lnTo>
                    <a:pt x="26676" y="20469"/>
                  </a:lnTo>
                  <a:cubicBezTo>
                    <a:pt x="26704" y="20459"/>
                    <a:pt x="26731" y="20450"/>
                    <a:pt x="26790" y="20428"/>
                  </a:cubicBezTo>
                  <a:close/>
                  <a:moveTo>
                    <a:pt x="26154" y="20515"/>
                  </a:moveTo>
                  <a:lnTo>
                    <a:pt x="26164" y="20584"/>
                  </a:lnTo>
                  <a:lnTo>
                    <a:pt x="26134" y="20590"/>
                  </a:lnTo>
                  <a:lnTo>
                    <a:pt x="26123" y="20519"/>
                  </a:lnTo>
                  <a:cubicBezTo>
                    <a:pt x="26135" y="20518"/>
                    <a:pt x="26144" y="20516"/>
                    <a:pt x="26154" y="20515"/>
                  </a:cubicBezTo>
                  <a:close/>
                  <a:moveTo>
                    <a:pt x="26628" y="20594"/>
                  </a:moveTo>
                  <a:lnTo>
                    <a:pt x="26629" y="20606"/>
                  </a:lnTo>
                  <a:lnTo>
                    <a:pt x="26568" y="20621"/>
                  </a:lnTo>
                  <a:lnTo>
                    <a:pt x="26566" y="20609"/>
                  </a:lnTo>
                  <a:lnTo>
                    <a:pt x="26628" y="20594"/>
                  </a:lnTo>
                  <a:close/>
                  <a:moveTo>
                    <a:pt x="9900" y="20577"/>
                  </a:moveTo>
                  <a:lnTo>
                    <a:pt x="9906" y="20587"/>
                  </a:lnTo>
                  <a:lnTo>
                    <a:pt x="9853" y="20625"/>
                  </a:lnTo>
                  <a:lnTo>
                    <a:pt x="9847" y="20615"/>
                  </a:lnTo>
                  <a:lnTo>
                    <a:pt x="9900" y="20577"/>
                  </a:lnTo>
                  <a:close/>
                  <a:moveTo>
                    <a:pt x="9887" y="20803"/>
                  </a:moveTo>
                  <a:lnTo>
                    <a:pt x="9893" y="20814"/>
                  </a:lnTo>
                  <a:lnTo>
                    <a:pt x="9838" y="20852"/>
                  </a:lnTo>
                  <a:lnTo>
                    <a:pt x="9832" y="20842"/>
                  </a:lnTo>
                  <a:lnTo>
                    <a:pt x="9887" y="20803"/>
                  </a:lnTo>
                  <a:close/>
                  <a:moveTo>
                    <a:pt x="7414" y="20831"/>
                  </a:moveTo>
                  <a:lnTo>
                    <a:pt x="7414" y="20831"/>
                  </a:lnTo>
                  <a:cubicBezTo>
                    <a:pt x="7379" y="20879"/>
                    <a:pt x="7349" y="20894"/>
                    <a:pt x="7323" y="20894"/>
                  </a:cubicBezTo>
                  <a:cubicBezTo>
                    <a:pt x="7294" y="20894"/>
                    <a:pt x="7269" y="20874"/>
                    <a:pt x="7249" y="20858"/>
                  </a:cubicBezTo>
                  <a:cubicBezTo>
                    <a:pt x="7302" y="20849"/>
                    <a:pt x="7355" y="20840"/>
                    <a:pt x="7414" y="20831"/>
                  </a:cubicBezTo>
                  <a:close/>
                  <a:moveTo>
                    <a:pt x="23324" y="20880"/>
                  </a:moveTo>
                  <a:lnTo>
                    <a:pt x="23324" y="20892"/>
                  </a:lnTo>
                  <a:lnTo>
                    <a:pt x="23262" y="20897"/>
                  </a:lnTo>
                  <a:lnTo>
                    <a:pt x="23262" y="20886"/>
                  </a:lnTo>
                  <a:lnTo>
                    <a:pt x="23324" y="20880"/>
                  </a:lnTo>
                  <a:close/>
                  <a:moveTo>
                    <a:pt x="7521" y="20727"/>
                  </a:moveTo>
                  <a:cubicBezTo>
                    <a:pt x="7599" y="20784"/>
                    <a:pt x="7569" y="20867"/>
                    <a:pt x="7549" y="20942"/>
                  </a:cubicBezTo>
                  <a:lnTo>
                    <a:pt x="7549" y="20942"/>
                  </a:lnTo>
                  <a:cubicBezTo>
                    <a:pt x="7530" y="20949"/>
                    <a:pt x="7516" y="20953"/>
                    <a:pt x="7506" y="20953"/>
                  </a:cubicBezTo>
                  <a:cubicBezTo>
                    <a:pt x="7448" y="20953"/>
                    <a:pt x="7528" y="20835"/>
                    <a:pt x="7521" y="20727"/>
                  </a:cubicBezTo>
                  <a:close/>
                  <a:moveTo>
                    <a:pt x="25695" y="20920"/>
                  </a:moveTo>
                  <a:lnTo>
                    <a:pt x="25721" y="20971"/>
                  </a:lnTo>
                  <a:lnTo>
                    <a:pt x="25721" y="20971"/>
                  </a:lnTo>
                  <a:cubicBezTo>
                    <a:pt x="25666" y="20967"/>
                    <a:pt x="25661" y="20948"/>
                    <a:pt x="25655" y="20928"/>
                  </a:cubicBezTo>
                  <a:lnTo>
                    <a:pt x="25695" y="20920"/>
                  </a:lnTo>
                  <a:close/>
                  <a:moveTo>
                    <a:pt x="7643" y="20940"/>
                  </a:moveTo>
                  <a:cubicBezTo>
                    <a:pt x="7650" y="20940"/>
                    <a:pt x="7652" y="20953"/>
                    <a:pt x="7658" y="20962"/>
                  </a:cubicBezTo>
                  <a:lnTo>
                    <a:pt x="7658" y="20962"/>
                  </a:lnTo>
                  <a:cubicBezTo>
                    <a:pt x="7641" y="20969"/>
                    <a:pt x="7628" y="20972"/>
                    <a:pt x="7618" y="20972"/>
                  </a:cubicBezTo>
                  <a:cubicBezTo>
                    <a:pt x="7616" y="20972"/>
                    <a:pt x="7614" y="20971"/>
                    <a:pt x="7612" y="20971"/>
                  </a:cubicBezTo>
                  <a:lnTo>
                    <a:pt x="7612" y="20971"/>
                  </a:lnTo>
                  <a:cubicBezTo>
                    <a:pt x="7628" y="20948"/>
                    <a:pt x="7637" y="20940"/>
                    <a:pt x="7643" y="20940"/>
                  </a:cubicBezTo>
                  <a:close/>
                  <a:moveTo>
                    <a:pt x="26101" y="20987"/>
                  </a:moveTo>
                  <a:lnTo>
                    <a:pt x="26114" y="20992"/>
                  </a:lnTo>
                  <a:cubicBezTo>
                    <a:pt x="26109" y="20990"/>
                    <a:pt x="26104" y="20989"/>
                    <a:pt x="26101" y="20987"/>
                  </a:cubicBezTo>
                  <a:close/>
                  <a:moveTo>
                    <a:pt x="26139" y="20952"/>
                  </a:moveTo>
                  <a:lnTo>
                    <a:pt x="26162" y="20959"/>
                  </a:lnTo>
                  <a:lnTo>
                    <a:pt x="26114" y="20992"/>
                  </a:lnTo>
                  <a:cubicBezTo>
                    <a:pt x="26113" y="20975"/>
                    <a:pt x="26126" y="20964"/>
                    <a:pt x="26139" y="20952"/>
                  </a:cubicBezTo>
                  <a:close/>
                  <a:moveTo>
                    <a:pt x="13984" y="20955"/>
                  </a:moveTo>
                  <a:lnTo>
                    <a:pt x="14005" y="20964"/>
                  </a:lnTo>
                  <a:lnTo>
                    <a:pt x="13989" y="20995"/>
                  </a:lnTo>
                  <a:lnTo>
                    <a:pt x="13968" y="20986"/>
                  </a:lnTo>
                  <a:lnTo>
                    <a:pt x="13984" y="20955"/>
                  </a:lnTo>
                  <a:close/>
                  <a:moveTo>
                    <a:pt x="7676" y="20964"/>
                  </a:moveTo>
                  <a:cubicBezTo>
                    <a:pt x="7718" y="20964"/>
                    <a:pt x="7728" y="20982"/>
                    <a:pt x="7740" y="20999"/>
                  </a:cubicBezTo>
                  <a:lnTo>
                    <a:pt x="7706" y="21020"/>
                  </a:lnTo>
                  <a:lnTo>
                    <a:pt x="7656" y="20968"/>
                  </a:lnTo>
                  <a:lnTo>
                    <a:pt x="7662" y="20965"/>
                  </a:lnTo>
                  <a:lnTo>
                    <a:pt x="7662" y="20965"/>
                  </a:lnTo>
                  <a:cubicBezTo>
                    <a:pt x="7667" y="20965"/>
                    <a:pt x="7671" y="20964"/>
                    <a:pt x="7676" y="20964"/>
                  </a:cubicBezTo>
                  <a:close/>
                  <a:moveTo>
                    <a:pt x="26101" y="20987"/>
                  </a:moveTo>
                  <a:cubicBezTo>
                    <a:pt x="26101" y="21003"/>
                    <a:pt x="26088" y="21017"/>
                    <a:pt x="26075" y="21027"/>
                  </a:cubicBezTo>
                  <a:lnTo>
                    <a:pt x="26075" y="21028"/>
                  </a:lnTo>
                  <a:lnTo>
                    <a:pt x="26053" y="21021"/>
                  </a:lnTo>
                  <a:lnTo>
                    <a:pt x="26101" y="20987"/>
                  </a:lnTo>
                  <a:close/>
                  <a:moveTo>
                    <a:pt x="6959" y="21049"/>
                  </a:moveTo>
                  <a:lnTo>
                    <a:pt x="6969" y="21064"/>
                  </a:lnTo>
                  <a:lnTo>
                    <a:pt x="6883" y="21120"/>
                  </a:lnTo>
                  <a:lnTo>
                    <a:pt x="6869" y="21093"/>
                  </a:lnTo>
                  <a:lnTo>
                    <a:pt x="6959" y="21049"/>
                  </a:lnTo>
                  <a:close/>
                  <a:moveTo>
                    <a:pt x="25714" y="21004"/>
                  </a:moveTo>
                  <a:cubicBezTo>
                    <a:pt x="25824" y="21038"/>
                    <a:pt x="25688" y="21087"/>
                    <a:pt x="25729" y="21134"/>
                  </a:cubicBezTo>
                  <a:cubicBezTo>
                    <a:pt x="25672" y="21136"/>
                    <a:pt x="25644" y="21136"/>
                    <a:pt x="25583" y="21137"/>
                  </a:cubicBezTo>
                  <a:cubicBezTo>
                    <a:pt x="25630" y="21089"/>
                    <a:pt x="25671" y="21047"/>
                    <a:pt x="25714" y="21004"/>
                  </a:cubicBezTo>
                  <a:close/>
                  <a:moveTo>
                    <a:pt x="6577" y="21143"/>
                  </a:moveTo>
                  <a:cubicBezTo>
                    <a:pt x="6591" y="21143"/>
                    <a:pt x="6604" y="21144"/>
                    <a:pt x="6616" y="21145"/>
                  </a:cubicBezTo>
                  <a:lnTo>
                    <a:pt x="6602" y="21162"/>
                  </a:lnTo>
                  <a:lnTo>
                    <a:pt x="6554" y="21152"/>
                  </a:lnTo>
                  <a:cubicBezTo>
                    <a:pt x="6556" y="21149"/>
                    <a:pt x="6559" y="21145"/>
                    <a:pt x="6560" y="21143"/>
                  </a:cubicBezTo>
                  <a:cubicBezTo>
                    <a:pt x="6566" y="21143"/>
                    <a:pt x="6572" y="21143"/>
                    <a:pt x="6577" y="21143"/>
                  </a:cubicBezTo>
                  <a:close/>
                  <a:moveTo>
                    <a:pt x="14258" y="21226"/>
                  </a:moveTo>
                  <a:cubicBezTo>
                    <a:pt x="14259" y="21227"/>
                    <a:pt x="14260" y="21228"/>
                    <a:pt x="14260" y="21229"/>
                  </a:cubicBezTo>
                  <a:lnTo>
                    <a:pt x="14260" y="21229"/>
                  </a:lnTo>
                  <a:cubicBezTo>
                    <a:pt x="14259" y="21227"/>
                    <a:pt x="14258" y="21226"/>
                    <a:pt x="14258" y="21226"/>
                  </a:cubicBezTo>
                  <a:close/>
                  <a:moveTo>
                    <a:pt x="14260" y="21229"/>
                  </a:moveTo>
                  <a:cubicBezTo>
                    <a:pt x="14262" y="21230"/>
                    <a:pt x="14263" y="21232"/>
                    <a:pt x="14264" y="21234"/>
                  </a:cubicBezTo>
                  <a:lnTo>
                    <a:pt x="14266" y="21234"/>
                  </a:lnTo>
                  <a:cubicBezTo>
                    <a:pt x="14264" y="21232"/>
                    <a:pt x="14262" y="21230"/>
                    <a:pt x="14260" y="21229"/>
                  </a:cubicBezTo>
                  <a:close/>
                  <a:moveTo>
                    <a:pt x="7848" y="21268"/>
                  </a:moveTo>
                  <a:lnTo>
                    <a:pt x="7862" y="21301"/>
                  </a:lnTo>
                  <a:lnTo>
                    <a:pt x="7843" y="21311"/>
                  </a:lnTo>
                  <a:lnTo>
                    <a:pt x="7829" y="21278"/>
                  </a:lnTo>
                  <a:lnTo>
                    <a:pt x="7848" y="21268"/>
                  </a:lnTo>
                  <a:close/>
                  <a:moveTo>
                    <a:pt x="21560" y="21301"/>
                  </a:moveTo>
                  <a:lnTo>
                    <a:pt x="21558" y="21336"/>
                  </a:lnTo>
                  <a:lnTo>
                    <a:pt x="21537" y="21337"/>
                  </a:lnTo>
                  <a:lnTo>
                    <a:pt x="21539" y="21302"/>
                  </a:lnTo>
                  <a:lnTo>
                    <a:pt x="21560" y="21301"/>
                  </a:lnTo>
                  <a:close/>
                  <a:moveTo>
                    <a:pt x="20577" y="21356"/>
                  </a:moveTo>
                  <a:lnTo>
                    <a:pt x="20639" y="21359"/>
                  </a:lnTo>
                  <a:lnTo>
                    <a:pt x="20639" y="21371"/>
                  </a:lnTo>
                  <a:lnTo>
                    <a:pt x="20575" y="21368"/>
                  </a:lnTo>
                  <a:lnTo>
                    <a:pt x="20577" y="21356"/>
                  </a:lnTo>
                  <a:close/>
                  <a:moveTo>
                    <a:pt x="14540" y="21412"/>
                  </a:moveTo>
                  <a:lnTo>
                    <a:pt x="14540" y="21412"/>
                  </a:lnTo>
                  <a:cubicBezTo>
                    <a:pt x="14540" y="21414"/>
                    <a:pt x="14537" y="21420"/>
                    <a:pt x="14534" y="21427"/>
                  </a:cubicBezTo>
                  <a:lnTo>
                    <a:pt x="14545" y="21430"/>
                  </a:lnTo>
                  <a:lnTo>
                    <a:pt x="14545" y="21430"/>
                  </a:lnTo>
                  <a:cubicBezTo>
                    <a:pt x="14543" y="21424"/>
                    <a:pt x="14541" y="21418"/>
                    <a:pt x="14540" y="21412"/>
                  </a:cubicBezTo>
                  <a:close/>
                  <a:moveTo>
                    <a:pt x="8554" y="21398"/>
                  </a:moveTo>
                  <a:lnTo>
                    <a:pt x="8569" y="21424"/>
                  </a:lnTo>
                  <a:lnTo>
                    <a:pt x="8418" y="21512"/>
                  </a:lnTo>
                  <a:lnTo>
                    <a:pt x="8408" y="21498"/>
                  </a:lnTo>
                  <a:lnTo>
                    <a:pt x="8554" y="21398"/>
                  </a:lnTo>
                  <a:close/>
                  <a:moveTo>
                    <a:pt x="7902" y="21493"/>
                  </a:moveTo>
                  <a:lnTo>
                    <a:pt x="7908" y="21504"/>
                  </a:lnTo>
                  <a:lnTo>
                    <a:pt x="7851" y="21534"/>
                  </a:lnTo>
                  <a:lnTo>
                    <a:pt x="7846" y="21524"/>
                  </a:lnTo>
                  <a:lnTo>
                    <a:pt x="7902" y="21493"/>
                  </a:lnTo>
                  <a:close/>
                  <a:moveTo>
                    <a:pt x="24798" y="21502"/>
                  </a:moveTo>
                  <a:cubicBezTo>
                    <a:pt x="24808" y="21524"/>
                    <a:pt x="24815" y="21539"/>
                    <a:pt x="24827" y="21562"/>
                  </a:cubicBezTo>
                  <a:cubicBezTo>
                    <a:pt x="24777" y="21571"/>
                    <a:pt x="24734" y="21579"/>
                    <a:pt x="24693" y="21586"/>
                  </a:cubicBezTo>
                  <a:cubicBezTo>
                    <a:pt x="24690" y="21567"/>
                    <a:pt x="24690" y="21555"/>
                    <a:pt x="24687" y="21536"/>
                  </a:cubicBezTo>
                  <a:lnTo>
                    <a:pt x="24687" y="21534"/>
                  </a:lnTo>
                  <a:cubicBezTo>
                    <a:pt x="24720" y="21526"/>
                    <a:pt x="24755" y="21515"/>
                    <a:pt x="24798" y="21502"/>
                  </a:cubicBezTo>
                  <a:close/>
                  <a:moveTo>
                    <a:pt x="6256" y="21557"/>
                  </a:moveTo>
                  <a:lnTo>
                    <a:pt x="6259" y="21568"/>
                  </a:lnTo>
                  <a:lnTo>
                    <a:pt x="6203" y="21589"/>
                  </a:lnTo>
                  <a:lnTo>
                    <a:pt x="6198" y="21579"/>
                  </a:lnTo>
                  <a:lnTo>
                    <a:pt x="6256" y="21557"/>
                  </a:lnTo>
                  <a:close/>
                  <a:moveTo>
                    <a:pt x="23710" y="21537"/>
                  </a:moveTo>
                  <a:cubicBezTo>
                    <a:pt x="23710" y="21564"/>
                    <a:pt x="23712" y="21589"/>
                    <a:pt x="23715" y="21645"/>
                  </a:cubicBezTo>
                  <a:cubicBezTo>
                    <a:pt x="23650" y="21608"/>
                    <a:pt x="23621" y="21592"/>
                    <a:pt x="23575" y="21565"/>
                  </a:cubicBezTo>
                  <a:cubicBezTo>
                    <a:pt x="23637" y="21552"/>
                    <a:pt x="23665" y="21546"/>
                    <a:pt x="23710" y="21537"/>
                  </a:cubicBezTo>
                  <a:close/>
                  <a:moveTo>
                    <a:pt x="5810" y="21601"/>
                  </a:moveTo>
                  <a:cubicBezTo>
                    <a:pt x="5826" y="21629"/>
                    <a:pt x="5841" y="21655"/>
                    <a:pt x="5859" y="21686"/>
                  </a:cubicBezTo>
                  <a:cubicBezTo>
                    <a:pt x="5891" y="21680"/>
                    <a:pt x="5925" y="21676"/>
                    <a:pt x="5997" y="21664"/>
                  </a:cubicBezTo>
                  <a:lnTo>
                    <a:pt x="5997" y="21664"/>
                  </a:lnTo>
                  <a:cubicBezTo>
                    <a:pt x="5925" y="21701"/>
                    <a:pt x="5882" y="21723"/>
                    <a:pt x="5820" y="21754"/>
                  </a:cubicBezTo>
                  <a:cubicBezTo>
                    <a:pt x="5804" y="21696"/>
                    <a:pt x="5792" y="21654"/>
                    <a:pt x="5781" y="21612"/>
                  </a:cubicBezTo>
                  <a:lnTo>
                    <a:pt x="5810" y="21601"/>
                  </a:lnTo>
                  <a:close/>
                  <a:moveTo>
                    <a:pt x="19192" y="21876"/>
                  </a:moveTo>
                  <a:lnTo>
                    <a:pt x="19214" y="21879"/>
                  </a:lnTo>
                  <a:lnTo>
                    <a:pt x="19209" y="21913"/>
                  </a:lnTo>
                  <a:lnTo>
                    <a:pt x="19209" y="21914"/>
                  </a:lnTo>
                  <a:lnTo>
                    <a:pt x="19188" y="21910"/>
                  </a:lnTo>
                  <a:lnTo>
                    <a:pt x="19192" y="21876"/>
                  </a:lnTo>
                  <a:close/>
                  <a:moveTo>
                    <a:pt x="5560" y="21832"/>
                  </a:moveTo>
                  <a:cubicBezTo>
                    <a:pt x="5570" y="21870"/>
                    <a:pt x="5579" y="21904"/>
                    <a:pt x="5594" y="21958"/>
                  </a:cubicBezTo>
                  <a:cubicBezTo>
                    <a:pt x="5539" y="21921"/>
                    <a:pt x="5505" y="21899"/>
                    <a:pt x="5469" y="21873"/>
                  </a:cubicBezTo>
                  <a:cubicBezTo>
                    <a:pt x="5497" y="21860"/>
                    <a:pt x="5522" y="21849"/>
                    <a:pt x="5560" y="21832"/>
                  </a:cubicBezTo>
                  <a:close/>
                  <a:moveTo>
                    <a:pt x="4968" y="21979"/>
                  </a:moveTo>
                  <a:lnTo>
                    <a:pt x="4976" y="22014"/>
                  </a:lnTo>
                  <a:lnTo>
                    <a:pt x="4957" y="22020"/>
                  </a:lnTo>
                  <a:lnTo>
                    <a:pt x="4949" y="21985"/>
                  </a:lnTo>
                  <a:lnTo>
                    <a:pt x="4968" y="21979"/>
                  </a:lnTo>
                  <a:close/>
                  <a:moveTo>
                    <a:pt x="7339" y="22008"/>
                  </a:moveTo>
                  <a:lnTo>
                    <a:pt x="7361" y="22064"/>
                  </a:lnTo>
                  <a:cubicBezTo>
                    <a:pt x="7350" y="22070"/>
                    <a:pt x="7342" y="22074"/>
                    <a:pt x="7333" y="22080"/>
                  </a:cubicBezTo>
                  <a:lnTo>
                    <a:pt x="7289" y="22035"/>
                  </a:lnTo>
                  <a:cubicBezTo>
                    <a:pt x="7306" y="22026"/>
                    <a:pt x="7322" y="22017"/>
                    <a:pt x="7339" y="22008"/>
                  </a:cubicBezTo>
                  <a:close/>
                  <a:moveTo>
                    <a:pt x="4434" y="22044"/>
                  </a:moveTo>
                  <a:lnTo>
                    <a:pt x="4446" y="22114"/>
                  </a:lnTo>
                  <a:lnTo>
                    <a:pt x="4418" y="22121"/>
                  </a:lnTo>
                  <a:lnTo>
                    <a:pt x="4405" y="22051"/>
                  </a:lnTo>
                  <a:lnTo>
                    <a:pt x="4434" y="22044"/>
                  </a:lnTo>
                  <a:close/>
                  <a:moveTo>
                    <a:pt x="4248" y="22055"/>
                  </a:moveTo>
                  <a:lnTo>
                    <a:pt x="4280" y="22107"/>
                  </a:lnTo>
                  <a:lnTo>
                    <a:pt x="4230" y="22123"/>
                  </a:lnTo>
                  <a:lnTo>
                    <a:pt x="4221" y="22066"/>
                  </a:lnTo>
                  <a:lnTo>
                    <a:pt x="4248" y="22055"/>
                  </a:lnTo>
                  <a:close/>
                  <a:moveTo>
                    <a:pt x="19715" y="22166"/>
                  </a:moveTo>
                  <a:lnTo>
                    <a:pt x="19779" y="22169"/>
                  </a:lnTo>
                  <a:lnTo>
                    <a:pt x="19778" y="22180"/>
                  </a:lnTo>
                  <a:lnTo>
                    <a:pt x="19713" y="22177"/>
                  </a:lnTo>
                  <a:lnTo>
                    <a:pt x="19715" y="22166"/>
                  </a:lnTo>
                  <a:close/>
                  <a:moveTo>
                    <a:pt x="5458" y="22117"/>
                  </a:moveTo>
                  <a:cubicBezTo>
                    <a:pt x="5491" y="22142"/>
                    <a:pt x="5460" y="22172"/>
                    <a:pt x="5342" y="22182"/>
                  </a:cubicBezTo>
                  <a:cubicBezTo>
                    <a:pt x="5383" y="22161"/>
                    <a:pt x="5425" y="22138"/>
                    <a:pt x="5458" y="22117"/>
                  </a:cubicBezTo>
                  <a:close/>
                  <a:moveTo>
                    <a:pt x="21919" y="22148"/>
                  </a:moveTo>
                  <a:lnTo>
                    <a:pt x="21923" y="22166"/>
                  </a:lnTo>
                  <a:cubicBezTo>
                    <a:pt x="21866" y="22172"/>
                    <a:pt x="21808" y="22179"/>
                    <a:pt x="21751" y="22185"/>
                  </a:cubicBezTo>
                  <a:lnTo>
                    <a:pt x="21746" y="22154"/>
                  </a:lnTo>
                  <a:lnTo>
                    <a:pt x="21919" y="22148"/>
                  </a:lnTo>
                  <a:close/>
                  <a:moveTo>
                    <a:pt x="21020" y="22216"/>
                  </a:moveTo>
                  <a:lnTo>
                    <a:pt x="21018" y="22227"/>
                  </a:lnTo>
                  <a:lnTo>
                    <a:pt x="20953" y="22230"/>
                  </a:lnTo>
                  <a:lnTo>
                    <a:pt x="20953" y="22217"/>
                  </a:lnTo>
                  <a:cubicBezTo>
                    <a:pt x="20975" y="22217"/>
                    <a:pt x="20998" y="22217"/>
                    <a:pt x="21020" y="22216"/>
                  </a:cubicBezTo>
                  <a:close/>
                  <a:moveTo>
                    <a:pt x="4559" y="22133"/>
                  </a:moveTo>
                  <a:lnTo>
                    <a:pt x="4559" y="22133"/>
                  </a:lnTo>
                  <a:cubicBezTo>
                    <a:pt x="4548" y="22155"/>
                    <a:pt x="4533" y="22183"/>
                    <a:pt x="4505" y="22239"/>
                  </a:cubicBezTo>
                  <a:cubicBezTo>
                    <a:pt x="4481" y="22194"/>
                    <a:pt x="4474" y="22179"/>
                    <a:pt x="4462" y="22157"/>
                  </a:cubicBezTo>
                  <a:cubicBezTo>
                    <a:pt x="4508" y="22145"/>
                    <a:pt x="4548" y="22136"/>
                    <a:pt x="4559" y="22133"/>
                  </a:cubicBezTo>
                  <a:close/>
                  <a:moveTo>
                    <a:pt x="18642" y="22244"/>
                  </a:moveTo>
                  <a:lnTo>
                    <a:pt x="18707" y="22252"/>
                  </a:lnTo>
                  <a:lnTo>
                    <a:pt x="18705" y="22264"/>
                  </a:lnTo>
                  <a:cubicBezTo>
                    <a:pt x="18683" y="22261"/>
                    <a:pt x="18661" y="22258"/>
                    <a:pt x="18639" y="22255"/>
                  </a:cubicBezTo>
                  <a:lnTo>
                    <a:pt x="18642" y="22244"/>
                  </a:lnTo>
                  <a:close/>
                  <a:moveTo>
                    <a:pt x="3650" y="22204"/>
                  </a:moveTo>
                  <a:lnTo>
                    <a:pt x="3650" y="22204"/>
                  </a:lnTo>
                  <a:cubicBezTo>
                    <a:pt x="3677" y="22222"/>
                    <a:pt x="3683" y="22244"/>
                    <a:pt x="3688" y="22266"/>
                  </a:cubicBezTo>
                  <a:lnTo>
                    <a:pt x="3650" y="22276"/>
                  </a:lnTo>
                  <a:lnTo>
                    <a:pt x="3621" y="22211"/>
                  </a:lnTo>
                  <a:cubicBezTo>
                    <a:pt x="3634" y="22208"/>
                    <a:pt x="3647" y="22205"/>
                    <a:pt x="3650" y="22204"/>
                  </a:cubicBezTo>
                  <a:close/>
                  <a:moveTo>
                    <a:pt x="19722" y="22226"/>
                  </a:moveTo>
                  <a:lnTo>
                    <a:pt x="19756" y="22227"/>
                  </a:lnTo>
                  <a:lnTo>
                    <a:pt x="19746" y="22298"/>
                  </a:lnTo>
                  <a:lnTo>
                    <a:pt x="19713" y="22297"/>
                  </a:lnTo>
                  <a:lnTo>
                    <a:pt x="19722" y="22226"/>
                  </a:lnTo>
                  <a:close/>
                  <a:moveTo>
                    <a:pt x="21073" y="22311"/>
                  </a:moveTo>
                  <a:lnTo>
                    <a:pt x="21073" y="22311"/>
                  </a:lnTo>
                  <a:cubicBezTo>
                    <a:pt x="21073" y="22311"/>
                    <a:pt x="21073" y="22311"/>
                    <a:pt x="21073" y="22311"/>
                  </a:cubicBezTo>
                  <a:cubicBezTo>
                    <a:pt x="21073" y="22311"/>
                    <a:pt x="21073" y="22311"/>
                    <a:pt x="21073" y="22311"/>
                  </a:cubicBezTo>
                  <a:close/>
                  <a:moveTo>
                    <a:pt x="19372" y="22285"/>
                  </a:moveTo>
                  <a:lnTo>
                    <a:pt x="19372" y="22286"/>
                  </a:lnTo>
                  <a:cubicBezTo>
                    <a:pt x="19413" y="22288"/>
                    <a:pt x="19450" y="22289"/>
                    <a:pt x="19485" y="22291"/>
                  </a:cubicBezTo>
                  <a:lnTo>
                    <a:pt x="19504" y="22307"/>
                  </a:lnTo>
                  <a:cubicBezTo>
                    <a:pt x="19453" y="22314"/>
                    <a:pt x="19401" y="22320"/>
                    <a:pt x="19366" y="22325"/>
                  </a:cubicBezTo>
                  <a:cubicBezTo>
                    <a:pt x="19366" y="22323"/>
                    <a:pt x="19369" y="22307"/>
                    <a:pt x="19372" y="22285"/>
                  </a:cubicBezTo>
                  <a:close/>
                  <a:moveTo>
                    <a:pt x="18523" y="22291"/>
                  </a:moveTo>
                  <a:lnTo>
                    <a:pt x="18564" y="22325"/>
                  </a:lnTo>
                  <a:cubicBezTo>
                    <a:pt x="18558" y="22327"/>
                    <a:pt x="18552" y="22329"/>
                    <a:pt x="18552" y="22329"/>
                  </a:cubicBezTo>
                  <a:cubicBezTo>
                    <a:pt x="18533" y="22320"/>
                    <a:pt x="18517" y="22310"/>
                    <a:pt x="18501" y="22300"/>
                  </a:cubicBezTo>
                  <a:lnTo>
                    <a:pt x="18523" y="22291"/>
                  </a:lnTo>
                  <a:close/>
                  <a:moveTo>
                    <a:pt x="19826" y="22310"/>
                  </a:moveTo>
                  <a:lnTo>
                    <a:pt x="19957" y="22317"/>
                  </a:lnTo>
                  <a:lnTo>
                    <a:pt x="19956" y="22335"/>
                  </a:lnTo>
                  <a:cubicBezTo>
                    <a:pt x="19912" y="22332"/>
                    <a:pt x="19868" y="22330"/>
                    <a:pt x="19823" y="22327"/>
                  </a:cubicBezTo>
                  <a:lnTo>
                    <a:pt x="19826" y="22310"/>
                  </a:lnTo>
                  <a:close/>
                  <a:moveTo>
                    <a:pt x="20240" y="22357"/>
                  </a:moveTo>
                  <a:lnTo>
                    <a:pt x="20262" y="22358"/>
                  </a:lnTo>
                  <a:lnTo>
                    <a:pt x="20257" y="22394"/>
                  </a:lnTo>
                  <a:lnTo>
                    <a:pt x="20235" y="22392"/>
                  </a:lnTo>
                  <a:lnTo>
                    <a:pt x="20240" y="22357"/>
                  </a:lnTo>
                  <a:close/>
                  <a:moveTo>
                    <a:pt x="5873" y="22453"/>
                  </a:moveTo>
                  <a:lnTo>
                    <a:pt x="5876" y="22464"/>
                  </a:lnTo>
                  <a:cubicBezTo>
                    <a:pt x="5856" y="22472"/>
                    <a:pt x="5835" y="22479"/>
                    <a:pt x="5816" y="22485"/>
                  </a:cubicBezTo>
                  <a:lnTo>
                    <a:pt x="5811" y="22473"/>
                  </a:lnTo>
                  <a:lnTo>
                    <a:pt x="5873" y="22454"/>
                  </a:lnTo>
                  <a:lnTo>
                    <a:pt x="5873" y="22453"/>
                  </a:lnTo>
                  <a:close/>
                  <a:moveTo>
                    <a:pt x="4189" y="22435"/>
                  </a:moveTo>
                  <a:lnTo>
                    <a:pt x="4189" y="22435"/>
                  </a:lnTo>
                  <a:cubicBezTo>
                    <a:pt x="4220" y="22472"/>
                    <a:pt x="4233" y="22505"/>
                    <a:pt x="4110" y="22505"/>
                  </a:cubicBezTo>
                  <a:cubicBezTo>
                    <a:pt x="4098" y="22505"/>
                    <a:pt x="4084" y="22505"/>
                    <a:pt x="4070" y="22504"/>
                  </a:cubicBezTo>
                  <a:cubicBezTo>
                    <a:pt x="4117" y="22478"/>
                    <a:pt x="4150" y="22457"/>
                    <a:pt x="4189" y="22435"/>
                  </a:cubicBezTo>
                  <a:close/>
                  <a:moveTo>
                    <a:pt x="3475" y="22528"/>
                  </a:moveTo>
                  <a:lnTo>
                    <a:pt x="3477" y="22545"/>
                  </a:lnTo>
                  <a:lnTo>
                    <a:pt x="3355" y="22561"/>
                  </a:lnTo>
                  <a:cubicBezTo>
                    <a:pt x="3355" y="22556"/>
                    <a:pt x="3353" y="22550"/>
                    <a:pt x="3353" y="22544"/>
                  </a:cubicBezTo>
                  <a:lnTo>
                    <a:pt x="3475" y="22528"/>
                  </a:lnTo>
                  <a:close/>
                  <a:moveTo>
                    <a:pt x="6194" y="22644"/>
                  </a:moveTo>
                  <a:lnTo>
                    <a:pt x="6197" y="22656"/>
                  </a:lnTo>
                  <a:lnTo>
                    <a:pt x="6134" y="22676"/>
                  </a:lnTo>
                  <a:lnTo>
                    <a:pt x="6132" y="22664"/>
                  </a:lnTo>
                  <a:lnTo>
                    <a:pt x="6194" y="22644"/>
                  </a:lnTo>
                  <a:close/>
                  <a:moveTo>
                    <a:pt x="2133" y="22695"/>
                  </a:moveTo>
                  <a:lnTo>
                    <a:pt x="2133" y="22707"/>
                  </a:lnTo>
                  <a:lnTo>
                    <a:pt x="2072" y="22710"/>
                  </a:lnTo>
                  <a:lnTo>
                    <a:pt x="2072" y="22698"/>
                  </a:lnTo>
                  <a:lnTo>
                    <a:pt x="2133" y="22695"/>
                  </a:lnTo>
                  <a:close/>
                  <a:moveTo>
                    <a:pt x="2256" y="22795"/>
                  </a:moveTo>
                  <a:lnTo>
                    <a:pt x="2256" y="22807"/>
                  </a:lnTo>
                  <a:lnTo>
                    <a:pt x="2194" y="22810"/>
                  </a:lnTo>
                  <a:lnTo>
                    <a:pt x="2194" y="22810"/>
                  </a:lnTo>
                  <a:lnTo>
                    <a:pt x="2194" y="22798"/>
                  </a:lnTo>
                  <a:lnTo>
                    <a:pt x="2256" y="22795"/>
                  </a:lnTo>
                  <a:close/>
                  <a:moveTo>
                    <a:pt x="2132" y="22801"/>
                  </a:moveTo>
                  <a:lnTo>
                    <a:pt x="2130" y="22813"/>
                  </a:lnTo>
                  <a:lnTo>
                    <a:pt x="2070" y="22816"/>
                  </a:lnTo>
                  <a:lnTo>
                    <a:pt x="2069" y="22804"/>
                  </a:lnTo>
                  <a:lnTo>
                    <a:pt x="2132" y="22801"/>
                  </a:lnTo>
                  <a:close/>
                  <a:moveTo>
                    <a:pt x="1080" y="22809"/>
                  </a:moveTo>
                  <a:lnTo>
                    <a:pt x="1142" y="22810"/>
                  </a:lnTo>
                  <a:lnTo>
                    <a:pt x="1142" y="22823"/>
                  </a:lnTo>
                  <a:lnTo>
                    <a:pt x="1079" y="22820"/>
                  </a:lnTo>
                  <a:lnTo>
                    <a:pt x="1080" y="22809"/>
                  </a:lnTo>
                  <a:close/>
                  <a:moveTo>
                    <a:pt x="5439" y="22853"/>
                  </a:moveTo>
                  <a:lnTo>
                    <a:pt x="5442" y="22863"/>
                  </a:lnTo>
                  <a:lnTo>
                    <a:pt x="5379" y="22882"/>
                  </a:lnTo>
                  <a:lnTo>
                    <a:pt x="5377" y="22870"/>
                  </a:lnTo>
                  <a:lnTo>
                    <a:pt x="5439" y="22853"/>
                  </a:lnTo>
                  <a:close/>
                  <a:moveTo>
                    <a:pt x="843" y="23029"/>
                  </a:moveTo>
                  <a:cubicBezTo>
                    <a:pt x="875" y="23047"/>
                    <a:pt x="909" y="23065"/>
                    <a:pt x="971" y="23097"/>
                  </a:cubicBezTo>
                  <a:cubicBezTo>
                    <a:pt x="892" y="23101"/>
                    <a:pt x="856" y="23103"/>
                    <a:pt x="812" y="23106"/>
                  </a:cubicBezTo>
                  <a:cubicBezTo>
                    <a:pt x="806" y="23082"/>
                    <a:pt x="803" y="23067"/>
                    <a:pt x="799" y="23051"/>
                  </a:cubicBezTo>
                  <a:lnTo>
                    <a:pt x="843" y="23029"/>
                  </a:lnTo>
                  <a:close/>
                  <a:moveTo>
                    <a:pt x="602" y="23065"/>
                  </a:moveTo>
                  <a:lnTo>
                    <a:pt x="602" y="23065"/>
                  </a:lnTo>
                  <a:cubicBezTo>
                    <a:pt x="607" y="23095"/>
                    <a:pt x="615" y="23125"/>
                    <a:pt x="571" y="23125"/>
                  </a:cubicBezTo>
                  <a:cubicBezTo>
                    <a:pt x="549" y="23125"/>
                    <a:pt x="514" y="23118"/>
                    <a:pt x="461" y="23100"/>
                  </a:cubicBezTo>
                  <a:cubicBezTo>
                    <a:pt x="512" y="23087"/>
                    <a:pt x="553" y="23076"/>
                    <a:pt x="602" y="23065"/>
                  </a:cubicBezTo>
                  <a:close/>
                  <a:moveTo>
                    <a:pt x="1221" y="23090"/>
                  </a:moveTo>
                  <a:lnTo>
                    <a:pt x="1239" y="23148"/>
                  </a:lnTo>
                  <a:cubicBezTo>
                    <a:pt x="1221" y="23150"/>
                    <a:pt x="1202" y="23150"/>
                    <a:pt x="1184" y="23150"/>
                  </a:cubicBezTo>
                  <a:lnTo>
                    <a:pt x="1190" y="23091"/>
                  </a:lnTo>
                  <a:lnTo>
                    <a:pt x="1221" y="23090"/>
                  </a:lnTo>
                  <a:close/>
                  <a:moveTo>
                    <a:pt x="775" y="23137"/>
                  </a:moveTo>
                  <a:lnTo>
                    <a:pt x="780" y="23168"/>
                  </a:lnTo>
                  <a:cubicBezTo>
                    <a:pt x="745" y="23166"/>
                    <a:pt x="709" y="23165"/>
                    <a:pt x="675" y="23163"/>
                  </a:cubicBezTo>
                  <a:lnTo>
                    <a:pt x="671" y="23145"/>
                  </a:lnTo>
                  <a:cubicBezTo>
                    <a:pt x="706" y="23143"/>
                    <a:pt x="742" y="23140"/>
                    <a:pt x="775" y="23137"/>
                  </a:cubicBezTo>
                  <a:close/>
                  <a:moveTo>
                    <a:pt x="1548" y="23241"/>
                  </a:moveTo>
                  <a:lnTo>
                    <a:pt x="1548" y="23253"/>
                  </a:lnTo>
                  <a:lnTo>
                    <a:pt x="1483" y="23253"/>
                  </a:lnTo>
                  <a:cubicBezTo>
                    <a:pt x="1483" y="23248"/>
                    <a:pt x="1485" y="23244"/>
                    <a:pt x="1485" y="23241"/>
                  </a:cubicBezTo>
                  <a:close/>
                  <a:moveTo>
                    <a:pt x="739" y="23243"/>
                  </a:moveTo>
                  <a:lnTo>
                    <a:pt x="759" y="23244"/>
                  </a:lnTo>
                  <a:lnTo>
                    <a:pt x="755" y="23279"/>
                  </a:lnTo>
                  <a:lnTo>
                    <a:pt x="734" y="23278"/>
                  </a:lnTo>
                  <a:lnTo>
                    <a:pt x="739" y="23243"/>
                  </a:lnTo>
                  <a:close/>
                  <a:moveTo>
                    <a:pt x="2506" y="23387"/>
                  </a:moveTo>
                  <a:lnTo>
                    <a:pt x="2506" y="23399"/>
                  </a:lnTo>
                  <a:cubicBezTo>
                    <a:pt x="2485" y="23400"/>
                    <a:pt x="2463" y="23401"/>
                    <a:pt x="2441" y="23401"/>
                  </a:cubicBezTo>
                  <a:lnTo>
                    <a:pt x="2441" y="23390"/>
                  </a:lnTo>
                  <a:lnTo>
                    <a:pt x="2506" y="23387"/>
                  </a:lnTo>
                  <a:close/>
                  <a:moveTo>
                    <a:pt x="8688" y="1"/>
                  </a:moveTo>
                  <a:cubicBezTo>
                    <a:pt x="8675" y="1"/>
                    <a:pt x="8662" y="1"/>
                    <a:pt x="8649" y="2"/>
                  </a:cubicBezTo>
                  <a:cubicBezTo>
                    <a:pt x="8477" y="15"/>
                    <a:pt x="8299" y="13"/>
                    <a:pt x="8145" y="53"/>
                  </a:cubicBezTo>
                  <a:cubicBezTo>
                    <a:pt x="8135" y="54"/>
                    <a:pt x="8121" y="65"/>
                    <a:pt x="8067" y="96"/>
                  </a:cubicBezTo>
                  <a:cubicBezTo>
                    <a:pt x="8057" y="102"/>
                    <a:pt x="8014" y="135"/>
                    <a:pt x="7958" y="177"/>
                  </a:cubicBezTo>
                  <a:cubicBezTo>
                    <a:pt x="7771" y="196"/>
                    <a:pt x="7625" y="274"/>
                    <a:pt x="7474" y="346"/>
                  </a:cubicBezTo>
                  <a:cubicBezTo>
                    <a:pt x="7331" y="427"/>
                    <a:pt x="7234" y="541"/>
                    <a:pt x="7152" y="662"/>
                  </a:cubicBezTo>
                  <a:cubicBezTo>
                    <a:pt x="7102" y="653"/>
                    <a:pt x="7068" y="647"/>
                    <a:pt x="7033" y="640"/>
                  </a:cubicBezTo>
                  <a:cubicBezTo>
                    <a:pt x="6946" y="731"/>
                    <a:pt x="6883" y="830"/>
                    <a:pt x="6797" y="918"/>
                  </a:cubicBezTo>
                  <a:cubicBezTo>
                    <a:pt x="6718" y="1011"/>
                    <a:pt x="6621" y="1089"/>
                    <a:pt x="6524" y="1196"/>
                  </a:cubicBezTo>
                  <a:cubicBezTo>
                    <a:pt x="6512" y="1264"/>
                    <a:pt x="6497" y="1343"/>
                    <a:pt x="6481" y="1439"/>
                  </a:cubicBezTo>
                  <a:cubicBezTo>
                    <a:pt x="6435" y="1435"/>
                    <a:pt x="6412" y="1432"/>
                    <a:pt x="6372" y="1427"/>
                  </a:cubicBezTo>
                  <a:cubicBezTo>
                    <a:pt x="6303" y="1524"/>
                    <a:pt x="6226" y="1623"/>
                    <a:pt x="6172" y="1748"/>
                  </a:cubicBezTo>
                  <a:cubicBezTo>
                    <a:pt x="6157" y="1758"/>
                    <a:pt x="6129" y="1780"/>
                    <a:pt x="6100" y="1804"/>
                  </a:cubicBezTo>
                  <a:cubicBezTo>
                    <a:pt x="6059" y="1961"/>
                    <a:pt x="5989" y="2088"/>
                    <a:pt x="5847" y="2200"/>
                  </a:cubicBezTo>
                  <a:cubicBezTo>
                    <a:pt x="5914" y="2326"/>
                    <a:pt x="5763" y="2397"/>
                    <a:pt x="5739" y="2507"/>
                  </a:cubicBezTo>
                  <a:cubicBezTo>
                    <a:pt x="5710" y="2651"/>
                    <a:pt x="5638" y="2759"/>
                    <a:pt x="5564" y="2869"/>
                  </a:cubicBezTo>
                  <a:cubicBezTo>
                    <a:pt x="5578" y="2891"/>
                    <a:pt x="5592" y="2913"/>
                    <a:pt x="5605" y="2934"/>
                  </a:cubicBezTo>
                  <a:cubicBezTo>
                    <a:pt x="5535" y="3219"/>
                    <a:pt x="5311" y="3447"/>
                    <a:pt x="5341" y="3730"/>
                  </a:cubicBezTo>
                  <a:cubicBezTo>
                    <a:pt x="5305" y="3819"/>
                    <a:pt x="5274" y="3883"/>
                    <a:pt x="5257" y="3950"/>
                  </a:cubicBezTo>
                  <a:cubicBezTo>
                    <a:pt x="5236" y="4033"/>
                    <a:pt x="5230" y="4121"/>
                    <a:pt x="5211" y="4203"/>
                  </a:cubicBezTo>
                  <a:cubicBezTo>
                    <a:pt x="5194" y="4278"/>
                    <a:pt x="5161" y="4348"/>
                    <a:pt x="5142" y="4423"/>
                  </a:cubicBezTo>
                  <a:cubicBezTo>
                    <a:pt x="5105" y="4602"/>
                    <a:pt x="5080" y="4785"/>
                    <a:pt x="5133" y="4918"/>
                  </a:cubicBezTo>
                  <a:cubicBezTo>
                    <a:pt x="5088" y="5041"/>
                    <a:pt x="5051" y="5139"/>
                    <a:pt x="5014" y="5236"/>
                  </a:cubicBezTo>
                  <a:cubicBezTo>
                    <a:pt x="5030" y="5254"/>
                    <a:pt x="5048" y="5273"/>
                    <a:pt x="5076" y="5299"/>
                  </a:cubicBezTo>
                  <a:cubicBezTo>
                    <a:pt x="5054" y="5364"/>
                    <a:pt x="5033" y="5424"/>
                    <a:pt x="5013" y="5483"/>
                  </a:cubicBezTo>
                  <a:cubicBezTo>
                    <a:pt x="5026" y="5517"/>
                    <a:pt x="5035" y="5542"/>
                    <a:pt x="5043" y="5566"/>
                  </a:cubicBezTo>
                  <a:cubicBezTo>
                    <a:pt x="5027" y="5595"/>
                    <a:pt x="5011" y="5626"/>
                    <a:pt x="4988" y="5670"/>
                  </a:cubicBezTo>
                  <a:cubicBezTo>
                    <a:pt x="5023" y="5760"/>
                    <a:pt x="5055" y="5842"/>
                    <a:pt x="5068" y="5875"/>
                  </a:cubicBezTo>
                  <a:cubicBezTo>
                    <a:pt x="5073" y="6060"/>
                    <a:pt x="5071" y="6184"/>
                    <a:pt x="5085" y="6304"/>
                  </a:cubicBezTo>
                  <a:cubicBezTo>
                    <a:pt x="5060" y="6363"/>
                    <a:pt x="5032" y="6426"/>
                    <a:pt x="5001" y="6500"/>
                  </a:cubicBezTo>
                  <a:cubicBezTo>
                    <a:pt x="5035" y="6526"/>
                    <a:pt x="5054" y="6541"/>
                    <a:pt x="5076" y="6559"/>
                  </a:cubicBezTo>
                  <a:cubicBezTo>
                    <a:pt x="5064" y="6600"/>
                    <a:pt x="5052" y="6641"/>
                    <a:pt x="5041" y="6679"/>
                  </a:cubicBezTo>
                  <a:cubicBezTo>
                    <a:pt x="5052" y="6719"/>
                    <a:pt x="5061" y="6750"/>
                    <a:pt x="5071" y="6782"/>
                  </a:cubicBezTo>
                  <a:cubicBezTo>
                    <a:pt x="5045" y="6825"/>
                    <a:pt x="5023" y="6860"/>
                    <a:pt x="4999" y="6896"/>
                  </a:cubicBezTo>
                  <a:cubicBezTo>
                    <a:pt x="5061" y="6991"/>
                    <a:pt x="5033" y="7080"/>
                    <a:pt x="5005" y="7152"/>
                  </a:cubicBezTo>
                  <a:cubicBezTo>
                    <a:pt x="5027" y="7297"/>
                    <a:pt x="5126" y="7406"/>
                    <a:pt x="5045" y="7558"/>
                  </a:cubicBezTo>
                  <a:lnTo>
                    <a:pt x="5117" y="7696"/>
                  </a:lnTo>
                  <a:cubicBezTo>
                    <a:pt x="5095" y="7737"/>
                    <a:pt x="5076" y="7776"/>
                    <a:pt x="5055" y="7815"/>
                  </a:cubicBezTo>
                  <a:cubicBezTo>
                    <a:pt x="5098" y="7905"/>
                    <a:pt x="5098" y="8011"/>
                    <a:pt x="5096" y="8117"/>
                  </a:cubicBezTo>
                  <a:cubicBezTo>
                    <a:pt x="5102" y="8223"/>
                    <a:pt x="5108" y="8329"/>
                    <a:pt x="5158" y="8417"/>
                  </a:cubicBezTo>
                  <a:cubicBezTo>
                    <a:pt x="5149" y="8438"/>
                    <a:pt x="5139" y="8461"/>
                    <a:pt x="5130" y="8486"/>
                  </a:cubicBezTo>
                  <a:cubicBezTo>
                    <a:pt x="5163" y="8611"/>
                    <a:pt x="5211" y="8735"/>
                    <a:pt x="5224" y="8860"/>
                  </a:cubicBezTo>
                  <a:cubicBezTo>
                    <a:pt x="5239" y="8979"/>
                    <a:pt x="5210" y="9101"/>
                    <a:pt x="5213" y="9204"/>
                  </a:cubicBezTo>
                  <a:cubicBezTo>
                    <a:pt x="5305" y="9413"/>
                    <a:pt x="5367" y="9610"/>
                    <a:pt x="5344" y="9835"/>
                  </a:cubicBezTo>
                  <a:cubicBezTo>
                    <a:pt x="5339" y="9881"/>
                    <a:pt x="5347" y="9943"/>
                    <a:pt x="5358" y="9991"/>
                  </a:cubicBezTo>
                  <a:cubicBezTo>
                    <a:pt x="5383" y="10091"/>
                    <a:pt x="5427" y="10174"/>
                    <a:pt x="5450" y="10285"/>
                  </a:cubicBezTo>
                  <a:cubicBezTo>
                    <a:pt x="5466" y="10380"/>
                    <a:pt x="5507" y="10474"/>
                    <a:pt x="5535" y="10561"/>
                  </a:cubicBezTo>
                  <a:cubicBezTo>
                    <a:pt x="5530" y="10590"/>
                    <a:pt x="5526" y="10611"/>
                    <a:pt x="5522" y="10634"/>
                  </a:cubicBezTo>
                  <a:cubicBezTo>
                    <a:pt x="5555" y="10649"/>
                    <a:pt x="5579" y="10659"/>
                    <a:pt x="5613" y="10674"/>
                  </a:cubicBezTo>
                  <a:cubicBezTo>
                    <a:pt x="5608" y="10727"/>
                    <a:pt x="5604" y="10771"/>
                    <a:pt x="5600" y="10815"/>
                  </a:cubicBezTo>
                  <a:cubicBezTo>
                    <a:pt x="5614" y="10834"/>
                    <a:pt x="5631" y="10856"/>
                    <a:pt x="5644" y="10874"/>
                  </a:cubicBezTo>
                  <a:cubicBezTo>
                    <a:pt x="5648" y="10965"/>
                    <a:pt x="5654" y="11050"/>
                    <a:pt x="5658" y="11134"/>
                  </a:cubicBezTo>
                  <a:cubicBezTo>
                    <a:pt x="5700" y="11155"/>
                    <a:pt x="5726" y="11168"/>
                    <a:pt x="5753" y="11181"/>
                  </a:cubicBezTo>
                  <a:cubicBezTo>
                    <a:pt x="5778" y="11573"/>
                    <a:pt x="5739" y="11955"/>
                    <a:pt x="6003" y="12313"/>
                  </a:cubicBezTo>
                  <a:cubicBezTo>
                    <a:pt x="5964" y="12488"/>
                    <a:pt x="6144" y="12686"/>
                    <a:pt x="6112" y="12844"/>
                  </a:cubicBezTo>
                  <a:cubicBezTo>
                    <a:pt x="6162" y="12916"/>
                    <a:pt x="6212" y="12987"/>
                    <a:pt x="6257" y="13054"/>
                  </a:cubicBezTo>
                  <a:cubicBezTo>
                    <a:pt x="6269" y="13196"/>
                    <a:pt x="6335" y="13413"/>
                    <a:pt x="6385" y="13471"/>
                  </a:cubicBezTo>
                  <a:lnTo>
                    <a:pt x="6491" y="13559"/>
                  </a:lnTo>
                  <a:lnTo>
                    <a:pt x="6487" y="13634"/>
                  </a:lnTo>
                  <a:cubicBezTo>
                    <a:pt x="6681" y="13888"/>
                    <a:pt x="6769" y="14068"/>
                    <a:pt x="6816" y="14297"/>
                  </a:cubicBezTo>
                  <a:cubicBezTo>
                    <a:pt x="6862" y="14346"/>
                    <a:pt x="6925" y="14386"/>
                    <a:pt x="6955" y="14442"/>
                  </a:cubicBezTo>
                  <a:cubicBezTo>
                    <a:pt x="6996" y="14523"/>
                    <a:pt x="7052" y="14571"/>
                    <a:pt x="7097" y="14637"/>
                  </a:cubicBezTo>
                  <a:cubicBezTo>
                    <a:pt x="7139" y="14698"/>
                    <a:pt x="7168" y="14771"/>
                    <a:pt x="7203" y="14840"/>
                  </a:cubicBezTo>
                  <a:cubicBezTo>
                    <a:pt x="7239" y="14908"/>
                    <a:pt x="7268" y="14986"/>
                    <a:pt x="7311" y="15042"/>
                  </a:cubicBezTo>
                  <a:cubicBezTo>
                    <a:pt x="7352" y="15096"/>
                    <a:pt x="7381" y="15179"/>
                    <a:pt x="7415" y="15205"/>
                  </a:cubicBezTo>
                  <a:cubicBezTo>
                    <a:pt x="7499" y="15274"/>
                    <a:pt x="7461" y="15326"/>
                    <a:pt x="7503" y="15404"/>
                  </a:cubicBezTo>
                  <a:cubicBezTo>
                    <a:pt x="7520" y="15416"/>
                    <a:pt x="7549" y="15439"/>
                    <a:pt x="7583" y="15464"/>
                  </a:cubicBezTo>
                  <a:cubicBezTo>
                    <a:pt x="7630" y="15542"/>
                    <a:pt x="7684" y="15625"/>
                    <a:pt x="7731" y="15710"/>
                  </a:cubicBezTo>
                  <a:cubicBezTo>
                    <a:pt x="7780" y="15795"/>
                    <a:pt x="7839" y="15858"/>
                    <a:pt x="7904" y="15925"/>
                  </a:cubicBezTo>
                  <a:cubicBezTo>
                    <a:pt x="7962" y="15986"/>
                    <a:pt x="8014" y="16069"/>
                    <a:pt x="8077" y="16151"/>
                  </a:cubicBezTo>
                  <a:cubicBezTo>
                    <a:pt x="8082" y="16256"/>
                    <a:pt x="8173" y="16369"/>
                    <a:pt x="8258" y="16441"/>
                  </a:cubicBezTo>
                  <a:cubicBezTo>
                    <a:pt x="8330" y="16498"/>
                    <a:pt x="8374" y="16562"/>
                    <a:pt x="8421" y="16628"/>
                  </a:cubicBezTo>
                  <a:cubicBezTo>
                    <a:pt x="8597" y="16857"/>
                    <a:pt x="8792" y="17065"/>
                    <a:pt x="8973" y="17293"/>
                  </a:cubicBezTo>
                  <a:cubicBezTo>
                    <a:pt x="8985" y="17309"/>
                    <a:pt x="9020" y="17316"/>
                    <a:pt x="9045" y="17328"/>
                  </a:cubicBezTo>
                  <a:cubicBezTo>
                    <a:pt x="9051" y="17352"/>
                    <a:pt x="9057" y="17377"/>
                    <a:pt x="9064" y="17408"/>
                  </a:cubicBezTo>
                  <a:cubicBezTo>
                    <a:pt x="9147" y="17471"/>
                    <a:pt x="9238" y="17528"/>
                    <a:pt x="9317" y="17603"/>
                  </a:cubicBezTo>
                  <a:cubicBezTo>
                    <a:pt x="9401" y="17681"/>
                    <a:pt x="9485" y="17774"/>
                    <a:pt x="9551" y="17868"/>
                  </a:cubicBezTo>
                  <a:cubicBezTo>
                    <a:pt x="9612" y="17958"/>
                    <a:pt x="9726" y="17990"/>
                    <a:pt x="9773" y="18093"/>
                  </a:cubicBezTo>
                  <a:cubicBezTo>
                    <a:pt x="9818" y="18108"/>
                    <a:pt x="9869" y="18126"/>
                    <a:pt x="9910" y="18139"/>
                  </a:cubicBezTo>
                  <a:cubicBezTo>
                    <a:pt x="9982" y="18230"/>
                    <a:pt x="10052" y="18315"/>
                    <a:pt x="10144" y="18430"/>
                  </a:cubicBezTo>
                  <a:lnTo>
                    <a:pt x="10256" y="18430"/>
                  </a:lnTo>
                  <a:cubicBezTo>
                    <a:pt x="10284" y="18489"/>
                    <a:pt x="10322" y="18537"/>
                    <a:pt x="10363" y="18579"/>
                  </a:cubicBezTo>
                  <a:lnTo>
                    <a:pt x="10363" y="18579"/>
                  </a:lnTo>
                  <a:cubicBezTo>
                    <a:pt x="10337" y="18615"/>
                    <a:pt x="10311" y="18652"/>
                    <a:pt x="10284" y="18682"/>
                  </a:cubicBezTo>
                  <a:cubicBezTo>
                    <a:pt x="10287" y="18707"/>
                    <a:pt x="10290" y="18732"/>
                    <a:pt x="10293" y="18752"/>
                  </a:cubicBezTo>
                  <a:cubicBezTo>
                    <a:pt x="10271" y="18772"/>
                    <a:pt x="10256" y="18785"/>
                    <a:pt x="10233" y="18804"/>
                  </a:cubicBezTo>
                  <a:cubicBezTo>
                    <a:pt x="10202" y="18785"/>
                    <a:pt x="10169" y="18764"/>
                    <a:pt x="10125" y="18736"/>
                  </a:cubicBezTo>
                  <a:cubicBezTo>
                    <a:pt x="10093" y="18794"/>
                    <a:pt x="10072" y="18830"/>
                    <a:pt x="10049" y="18872"/>
                  </a:cubicBezTo>
                  <a:cubicBezTo>
                    <a:pt x="9882" y="18944"/>
                    <a:pt x="9738" y="19054"/>
                    <a:pt x="9619" y="19206"/>
                  </a:cubicBezTo>
                  <a:cubicBezTo>
                    <a:pt x="9597" y="19197"/>
                    <a:pt x="9576" y="19188"/>
                    <a:pt x="9545" y="19173"/>
                  </a:cubicBezTo>
                  <a:cubicBezTo>
                    <a:pt x="9516" y="19216"/>
                    <a:pt x="9492" y="19251"/>
                    <a:pt x="9467" y="19286"/>
                  </a:cubicBezTo>
                  <a:cubicBezTo>
                    <a:pt x="9464" y="19286"/>
                    <a:pt x="9460" y="19286"/>
                    <a:pt x="9456" y="19286"/>
                  </a:cubicBezTo>
                  <a:cubicBezTo>
                    <a:pt x="9383" y="19286"/>
                    <a:pt x="9319" y="19354"/>
                    <a:pt x="9260" y="19407"/>
                  </a:cubicBezTo>
                  <a:cubicBezTo>
                    <a:pt x="9206" y="19456"/>
                    <a:pt x="9172" y="19520"/>
                    <a:pt x="9117" y="19570"/>
                  </a:cubicBezTo>
                  <a:cubicBezTo>
                    <a:pt x="9067" y="19617"/>
                    <a:pt x="9006" y="19653"/>
                    <a:pt x="8960" y="19707"/>
                  </a:cubicBezTo>
                  <a:cubicBezTo>
                    <a:pt x="8920" y="19704"/>
                    <a:pt x="8882" y="19703"/>
                    <a:pt x="8844" y="19700"/>
                  </a:cubicBezTo>
                  <a:lnTo>
                    <a:pt x="8844" y="19700"/>
                  </a:lnTo>
                  <a:cubicBezTo>
                    <a:pt x="8855" y="19719"/>
                    <a:pt x="8867" y="19738"/>
                    <a:pt x="8886" y="19769"/>
                  </a:cubicBezTo>
                  <a:cubicBezTo>
                    <a:pt x="8816" y="19797"/>
                    <a:pt x="8773" y="19813"/>
                    <a:pt x="8735" y="19829"/>
                  </a:cubicBezTo>
                  <a:cubicBezTo>
                    <a:pt x="8720" y="19850"/>
                    <a:pt x="8710" y="19868"/>
                    <a:pt x="8695" y="19888"/>
                  </a:cubicBezTo>
                  <a:cubicBezTo>
                    <a:pt x="8666" y="19872"/>
                    <a:pt x="8647" y="19860"/>
                    <a:pt x="8626" y="19848"/>
                  </a:cubicBezTo>
                  <a:cubicBezTo>
                    <a:pt x="8560" y="19962"/>
                    <a:pt x="8498" y="20066"/>
                    <a:pt x="8423" y="20191"/>
                  </a:cubicBezTo>
                  <a:cubicBezTo>
                    <a:pt x="8386" y="20124"/>
                    <a:pt x="8354" y="20065"/>
                    <a:pt x="8313" y="19990"/>
                  </a:cubicBezTo>
                  <a:cubicBezTo>
                    <a:pt x="8267" y="20115"/>
                    <a:pt x="8168" y="20137"/>
                    <a:pt x="8074" y="20165"/>
                  </a:cubicBezTo>
                  <a:cubicBezTo>
                    <a:pt x="8123" y="20207"/>
                    <a:pt x="8161" y="20240"/>
                    <a:pt x="8199" y="20274"/>
                  </a:cubicBezTo>
                  <a:cubicBezTo>
                    <a:pt x="8201" y="20274"/>
                    <a:pt x="8179" y="20291"/>
                    <a:pt x="8170" y="20302"/>
                  </a:cubicBezTo>
                  <a:cubicBezTo>
                    <a:pt x="8148" y="20290"/>
                    <a:pt x="8127" y="20278"/>
                    <a:pt x="8104" y="20263"/>
                  </a:cubicBezTo>
                  <a:cubicBezTo>
                    <a:pt x="8087" y="20290"/>
                    <a:pt x="8076" y="20310"/>
                    <a:pt x="8062" y="20330"/>
                  </a:cubicBezTo>
                  <a:cubicBezTo>
                    <a:pt x="8015" y="20318"/>
                    <a:pt x="7965" y="20305"/>
                    <a:pt x="7929" y="20296"/>
                  </a:cubicBezTo>
                  <a:cubicBezTo>
                    <a:pt x="7859" y="20356"/>
                    <a:pt x="7805" y="20403"/>
                    <a:pt x="7743" y="20456"/>
                  </a:cubicBezTo>
                  <a:cubicBezTo>
                    <a:pt x="7756" y="20483"/>
                    <a:pt x="7770" y="20508"/>
                    <a:pt x="7783" y="20534"/>
                  </a:cubicBezTo>
                  <a:cubicBezTo>
                    <a:pt x="7763" y="20541"/>
                    <a:pt x="7746" y="20544"/>
                    <a:pt x="7730" y="20544"/>
                  </a:cubicBezTo>
                  <a:cubicBezTo>
                    <a:pt x="7675" y="20544"/>
                    <a:pt x="7641" y="20508"/>
                    <a:pt x="7584" y="20508"/>
                  </a:cubicBezTo>
                  <a:cubicBezTo>
                    <a:pt x="7554" y="20508"/>
                    <a:pt x="7517" y="20518"/>
                    <a:pt x="7468" y="20549"/>
                  </a:cubicBezTo>
                  <a:cubicBezTo>
                    <a:pt x="7500" y="20584"/>
                    <a:pt x="7531" y="20616"/>
                    <a:pt x="7575" y="20666"/>
                  </a:cubicBezTo>
                  <a:cubicBezTo>
                    <a:pt x="7492" y="20669"/>
                    <a:pt x="7430" y="20672"/>
                    <a:pt x="7342" y="20677"/>
                  </a:cubicBezTo>
                  <a:cubicBezTo>
                    <a:pt x="7381" y="20715"/>
                    <a:pt x="7406" y="20740"/>
                    <a:pt x="7434" y="20768"/>
                  </a:cubicBezTo>
                  <a:cubicBezTo>
                    <a:pt x="7193" y="20814"/>
                    <a:pt x="6968" y="20836"/>
                    <a:pt x="6740" y="20924"/>
                  </a:cubicBezTo>
                  <a:cubicBezTo>
                    <a:pt x="6743" y="20958"/>
                    <a:pt x="6746" y="20993"/>
                    <a:pt x="6747" y="21018"/>
                  </a:cubicBezTo>
                  <a:cubicBezTo>
                    <a:pt x="6650" y="21039"/>
                    <a:pt x="6562" y="21058"/>
                    <a:pt x="6469" y="21077"/>
                  </a:cubicBezTo>
                  <a:cubicBezTo>
                    <a:pt x="6479" y="21103"/>
                    <a:pt x="6485" y="21121"/>
                    <a:pt x="6491" y="21137"/>
                  </a:cubicBezTo>
                  <a:cubicBezTo>
                    <a:pt x="6466" y="21174"/>
                    <a:pt x="6443" y="21212"/>
                    <a:pt x="6419" y="21248"/>
                  </a:cubicBezTo>
                  <a:cubicBezTo>
                    <a:pt x="6394" y="21253"/>
                    <a:pt x="6378" y="21256"/>
                    <a:pt x="6347" y="21264"/>
                  </a:cubicBezTo>
                  <a:cubicBezTo>
                    <a:pt x="6337" y="21236"/>
                    <a:pt x="6326" y="21205"/>
                    <a:pt x="6315" y="21174"/>
                  </a:cubicBezTo>
                  <a:cubicBezTo>
                    <a:pt x="6260" y="21236"/>
                    <a:pt x="6204" y="21295"/>
                    <a:pt x="6145" y="21352"/>
                  </a:cubicBezTo>
                  <a:cubicBezTo>
                    <a:pt x="6126" y="21336"/>
                    <a:pt x="6107" y="21321"/>
                    <a:pt x="6085" y="21303"/>
                  </a:cubicBezTo>
                  <a:cubicBezTo>
                    <a:pt x="6029" y="21368"/>
                    <a:pt x="5978" y="21429"/>
                    <a:pt x="5931" y="21483"/>
                  </a:cubicBezTo>
                  <a:cubicBezTo>
                    <a:pt x="5920" y="21487"/>
                    <a:pt x="5911" y="21488"/>
                    <a:pt x="5903" y="21488"/>
                  </a:cubicBezTo>
                  <a:cubicBezTo>
                    <a:pt x="5860" y="21488"/>
                    <a:pt x="5841" y="21447"/>
                    <a:pt x="5807" y="21447"/>
                  </a:cubicBezTo>
                  <a:cubicBezTo>
                    <a:pt x="5790" y="21447"/>
                    <a:pt x="5770" y="21457"/>
                    <a:pt x="5742" y="21487"/>
                  </a:cubicBezTo>
                  <a:cubicBezTo>
                    <a:pt x="5767" y="21509"/>
                    <a:pt x="5789" y="21532"/>
                    <a:pt x="5841" y="21577"/>
                  </a:cubicBezTo>
                  <a:cubicBezTo>
                    <a:pt x="5806" y="21578"/>
                    <a:pt x="5777" y="21578"/>
                    <a:pt x="5753" y="21578"/>
                  </a:cubicBezTo>
                  <a:cubicBezTo>
                    <a:pt x="5704" y="21578"/>
                    <a:pt x="5672" y="21577"/>
                    <a:pt x="5642" y="21577"/>
                  </a:cubicBezTo>
                  <a:cubicBezTo>
                    <a:pt x="5620" y="21533"/>
                    <a:pt x="5601" y="21493"/>
                    <a:pt x="5582" y="21455"/>
                  </a:cubicBezTo>
                  <a:cubicBezTo>
                    <a:pt x="5514" y="21512"/>
                    <a:pt x="5455" y="21561"/>
                    <a:pt x="5400" y="21608"/>
                  </a:cubicBezTo>
                  <a:cubicBezTo>
                    <a:pt x="5422" y="21617"/>
                    <a:pt x="5448" y="21627"/>
                    <a:pt x="5498" y="21648"/>
                  </a:cubicBezTo>
                  <a:cubicBezTo>
                    <a:pt x="5451" y="21679"/>
                    <a:pt x="5410" y="21705"/>
                    <a:pt x="5369" y="21732"/>
                  </a:cubicBezTo>
                  <a:cubicBezTo>
                    <a:pt x="5326" y="21714"/>
                    <a:pt x="5261" y="21689"/>
                    <a:pt x="5157" y="21639"/>
                  </a:cubicBezTo>
                  <a:lnTo>
                    <a:pt x="5157" y="21639"/>
                  </a:lnTo>
                  <a:cubicBezTo>
                    <a:pt x="5174" y="21715"/>
                    <a:pt x="5186" y="21760"/>
                    <a:pt x="5198" y="21801"/>
                  </a:cubicBezTo>
                  <a:cubicBezTo>
                    <a:pt x="5219" y="21802"/>
                    <a:pt x="5236" y="21805"/>
                    <a:pt x="5254" y="21810"/>
                  </a:cubicBezTo>
                  <a:lnTo>
                    <a:pt x="5238" y="21826"/>
                  </a:lnTo>
                  <a:lnTo>
                    <a:pt x="5191" y="21808"/>
                  </a:lnTo>
                  <a:cubicBezTo>
                    <a:pt x="5194" y="21805"/>
                    <a:pt x="5198" y="21801"/>
                    <a:pt x="5198" y="21801"/>
                  </a:cubicBezTo>
                  <a:lnTo>
                    <a:pt x="5198" y="21801"/>
                  </a:lnTo>
                  <a:cubicBezTo>
                    <a:pt x="5196" y="21801"/>
                    <a:pt x="5194" y="21801"/>
                    <a:pt x="5192" y="21801"/>
                  </a:cubicBezTo>
                  <a:cubicBezTo>
                    <a:pt x="5164" y="21801"/>
                    <a:pt x="5137" y="21798"/>
                    <a:pt x="5111" y="21798"/>
                  </a:cubicBezTo>
                  <a:cubicBezTo>
                    <a:pt x="5066" y="21798"/>
                    <a:pt x="5025" y="21807"/>
                    <a:pt x="4993" y="21855"/>
                  </a:cubicBezTo>
                  <a:cubicBezTo>
                    <a:pt x="4935" y="21845"/>
                    <a:pt x="4880" y="21836"/>
                    <a:pt x="4830" y="21827"/>
                  </a:cubicBezTo>
                  <a:cubicBezTo>
                    <a:pt x="4792" y="21857"/>
                    <a:pt x="4768" y="21874"/>
                    <a:pt x="4743" y="21893"/>
                  </a:cubicBezTo>
                  <a:cubicBezTo>
                    <a:pt x="4723" y="21870"/>
                    <a:pt x="4707" y="21852"/>
                    <a:pt x="4685" y="21827"/>
                  </a:cubicBezTo>
                  <a:cubicBezTo>
                    <a:pt x="4601" y="21893"/>
                    <a:pt x="4524" y="21954"/>
                    <a:pt x="4455" y="22008"/>
                  </a:cubicBezTo>
                  <a:cubicBezTo>
                    <a:pt x="4443" y="22008"/>
                    <a:pt x="4432" y="22008"/>
                    <a:pt x="4421" y="22008"/>
                  </a:cubicBezTo>
                  <a:cubicBezTo>
                    <a:pt x="4326" y="22008"/>
                    <a:pt x="4248" y="22024"/>
                    <a:pt x="4139" y="22060"/>
                  </a:cubicBezTo>
                  <a:cubicBezTo>
                    <a:pt x="4142" y="22086"/>
                    <a:pt x="4146" y="22113"/>
                    <a:pt x="4155" y="22172"/>
                  </a:cubicBezTo>
                  <a:cubicBezTo>
                    <a:pt x="4092" y="22132"/>
                    <a:pt x="4056" y="22111"/>
                    <a:pt x="4006" y="22080"/>
                  </a:cubicBezTo>
                  <a:cubicBezTo>
                    <a:pt x="3971" y="22133"/>
                    <a:pt x="3955" y="22169"/>
                    <a:pt x="3924" y="22199"/>
                  </a:cubicBezTo>
                  <a:cubicBezTo>
                    <a:pt x="3908" y="22219"/>
                    <a:pt x="3872" y="22230"/>
                    <a:pt x="3828" y="22254"/>
                  </a:cubicBezTo>
                  <a:cubicBezTo>
                    <a:pt x="3812" y="22210"/>
                    <a:pt x="3799" y="22180"/>
                    <a:pt x="3787" y="22149"/>
                  </a:cubicBezTo>
                  <a:cubicBezTo>
                    <a:pt x="3724" y="22160"/>
                    <a:pt x="3644" y="22139"/>
                    <a:pt x="3649" y="22204"/>
                  </a:cubicBezTo>
                  <a:cubicBezTo>
                    <a:pt x="3552" y="22222"/>
                    <a:pt x="3475" y="22230"/>
                    <a:pt x="3403" y="22241"/>
                  </a:cubicBezTo>
                  <a:cubicBezTo>
                    <a:pt x="3394" y="22285"/>
                    <a:pt x="3387" y="22319"/>
                    <a:pt x="3381" y="22351"/>
                  </a:cubicBezTo>
                  <a:cubicBezTo>
                    <a:pt x="3340" y="22344"/>
                    <a:pt x="3307" y="22338"/>
                    <a:pt x="3275" y="22330"/>
                  </a:cubicBezTo>
                  <a:lnTo>
                    <a:pt x="3204" y="22377"/>
                  </a:lnTo>
                  <a:lnTo>
                    <a:pt x="3156" y="22348"/>
                  </a:lnTo>
                  <a:cubicBezTo>
                    <a:pt x="3102" y="22352"/>
                    <a:pt x="3043" y="22368"/>
                    <a:pt x="2986" y="22368"/>
                  </a:cubicBezTo>
                  <a:cubicBezTo>
                    <a:pt x="2947" y="22368"/>
                    <a:pt x="2908" y="22360"/>
                    <a:pt x="2872" y="22335"/>
                  </a:cubicBezTo>
                  <a:cubicBezTo>
                    <a:pt x="2793" y="22417"/>
                    <a:pt x="2717" y="22497"/>
                    <a:pt x="2631" y="22586"/>
                  </a:cubicBezTo>
                  <a:cubicBezTo>
                    <a:pt x="2594" y="22511"/>
                    <a:pt x="2563" y="22445"/>
                    <a:pt x="2532" y="22379"/>
                  </a:cubicBezTo>
                  <a:cubicBezTo>
                    <a:pt x="2494" y="22397"/>
                    <a:pt x="2457" y="22414"/>
                    <a:pt x="2422" y="22428"/>
                  </a:cubicBezTo>
                  <a:cubicBezTo>
                    <a:pt x="2389" y="22411"/>
                    <a:pt x="2367" y="22400"/>
                    <a:pt x="2341" y="22386"/>
                  </a:cubicBezTo>
                  <a:cubicBezTo>
                    <a:pt x="2279" y="22433"/>
                    <a:pt x="2217" y="22480"/>
                    <a:pt x="2209" y="22540"/>
                  </a:cubicBezTo>
                  <a:lnTo>
                    <a:pt x="2209" y="22540"/>
                  </a:lnTo>
                  <a:cubicBezTo>
                    <a:pt x="2213" y="22539"/>
                    <a:pt x="2216" y="22538"/>
                    <a:pt x="2220" y="22538"/>
                  </a:cubicBezTo>
                  <a:cubicBezTo>
                    <a:pt x="2221" y="22538"/>
                    <a:pt x="2221" y="22538"/>
                    <a:pt x="2222" y="22538"/>
                  </a:cubicBezTo>
                  <a:cubicBezTo>
                    <a:pt x="2230" y="22538"/>
                    <a:pt x="2239" y="22550"/>
                    <a:pt x="2208" y="22558"/>
                  </a:cubicBezTo>
                  <a:cubicBezTo>
                    <a:pt x="2208" y="22561"/>
                    <a:pt x="2203" y="22562"/>
                    <a:pt x="2194" y="22562"/>
                  </a:cubicBezTo>
                  <a:cubicBezTo>
                    <a:pt x="2180" y="22562"/>
                    <a:pt x="2157" y="22560"/>
                    <a:pt x="2135" y="22557"/>
                  </a:cubicBezTo>
                  <a:cubicBezTo>
                    <a:pt x="2147" y="22554"/>
                    <a:pt x="2159" y="22551"/>
                    <a:pt x="2171" y="22548"/>
                  </a:cubicBezTo>
                  <a:lnTo>
                    <a:pt x="2171" y="22548"/>
                  </a:lnTo>
                  <a:cubicBezTo>
                    <a:pt x="2182" y="22551"/>
                    <a:pt x="2195" y="22555"/>
                    <a:pt x="2208" y="22558"/>
                  </a:cubicBezTo>
                  <a:cubicBezTo>
                    <a:pt x="2208" y="22552"/>
                    <a:pt x="2208" y="22546"/>
                    <a:pt x="2209" y="22540"/>
                  </a:cubicBezTo>
                  <a:lnTo>
                    <a:pt x="2209" y="22540"/>
                  </a:lnTo>
                  <a:cubicBezTo>
                    <a:pt x="2196" y="22542"/>
                    <a:pt x="2183" y="22545"/>
                    <a:pt x="2171" y="22548"/>
                  </a:cubicBezTo>
                  <a:lnTo>
                    <a:pt x="2171" y="22548"/>
                  </a:lnTo>
                  <a:cubicBezTo>
                    <a:pt x="2096" y="22528"/>
                    <a:pt x="2069" y="22521"/>
                    <a:pt x="2041" y="22513"/>
                  </a:cubicBezTo>
                  <a:cubicBezTo>
                    <a:pt x="2035" y="22517"/>
                    <a:pt x="2029" y="22523"/>
                    <a:pt x="2020" y="22526"/>
                  </a:cubicBezTo>
                  <a:cubicBezTo>
                    <a:pt x="1958" y="22541"/>
                    <a:pt x="1895" y="22558"/>
                    <a:pt x="1823" y="22572"/>
                  </a:cubicBezTo>
                  <a:cubicBezTo>
                    <a:pt x="1821" y="22600"/>
                    <a:pt x="1820" y="22626"/>
                    <a:pt x="1820" y="22648"/>
                  </a:cubicBezTo>
                  <a:cubicBezTo>
                    <a:pt x="1680" y="22632"/>
                    <a:pt x="1548" y="22617"/>
                    <a:pt x="1412" y="22601"/>
                  </a:cubicBezTo>
                  <a:cubicBezTo>
                    <a:pt x="1407" y="22629"/>
                    <a:pt x="1398" y="22657"/>
                    <a:pt x="1387" y="22697"/>
                  </a:cubicBezTo>
                  <a:cubicBezTo>
                    <a:pt x="1359" y="22697"/>
                    <a:pt x="1320" y="22692"/>
                    <a:pt x="1290" y="22692"/>
                  </a:cubicBezTo>
                  <a:cubicBezTo>
                    <a:pt x="1272" y="22692"/>
                    <a:pt x="1257" y="22694"/>
                    <a:pt x="1249" y="22700"/>
                  </a:cubicBezTo>
                  <a:cubicBezTo>
                    <a:pt x="1226" y="22714"/>
                    <a:pt x="1206" y="22719"/>
                    <a:pt x="1189" y="22719"/>
                  </a:cubicBezTo>
                  <a:cubicBezTo>
                    <a:pt x="1162" y="22719"/>
                    <a:pt x="1139" y="22708"/>
                    <a:pt x="1114" y="22695"/>
                  </a:cubicBezTo>
                  <a:cubicBezTo>
                    <a:pt x="1093" y="22717"/>
                    <a:pt x="1073" y="22741"/>
                    <a:pt x="1049" y="22767"/>
                  </a:cubicBezTo>
                  <a:cubicBezTo>
                    <a:pt x="998" y="22748"/>
                    <a:pt x="959" y="22736"/>
                    <a:pt x="917" y="22722"/>
                  </a:cubicBezTo>
                  <a:cubicBezTo>
                    <a:pt x="902" y="22759"/>
                    <a:pt x="890" y="22789"/>
                    <a:pt x="874" y="22829"/>
                  </a:cubicBezTo>
                  <a:cubicBezTo>
                    <a:pt x="761" y="22806"/>
                    <a:pt x="659" y="22789"/>
                    <a:pt x="565" y="22767"/>
                  </a:cubicBezTo>
                  <a:cubicBezTo>
                    <a:pt x="512" y="22804"/>
                    <a:pt x="466" y="22837"/>
                    <a:pt x="415" y="22873"/>
                  </a:cubicBezTo>
                  <a:cubicBezTo>
                    <a:pt x="343" y="22854"/>
                    <a:pt x="284" y="22838"/>
                    <a:pt x="218" y="22820"/>
                  </a:cubicBezTo>
                  <a:cubicBezTo>
                    <a:pt x="153" y="22838"/>
                    <a:pt x="80" y="22859"/>
                    <a:pt x="0" y="22879"/>
                  </a:cubicBezTo>
                  <a:cubicBezTo>
                    <a:pt x="93" y="22969"/>
                    <a:pt x="175" y="23048"/>
                    <a:pt x="261" y="23131"/>
                  </a:cubicBezTo>
                  <a:cubicBezTo>
                    <a:pt x="261" y="23131"/>
                    <a:pt x="240" y="23141"/>
                    <a:pt x="196" y="23163"/>
                  </a:cubicBezTo>
                  <a:cubicBezTo>
                    <a:pt x="319" y="23175"/>
                    <a:pt x="421" y="23184"/>
                    <a:pt x="502" y="23191"/>
                  </a:cubicBezTo>
                  <a:cubicBezTo>
                    <a:pt x="536" y="23263"/>
                    <a:pt x="564" y="23321"/>
                    <a:pt x="603" y="23403"/>
                  </a:cubicBezTo>
                  <a:cubicBezTo>
                    <a:pt x="665" y="23360"/>
                    <a:pt x="705" y="23332"/>
                    <a:pt x="739" y="23309"/>
                  </a:cubicBezTo>
                  <a:cubicBezTo>
                    <a:pt x="817" y="23329"/>
                    <a:pt x="877" y="23346"/>
                    <a:pt x="942" y="23363"/>
                  </a:cubicBezTo>
                  <a:cubicBezTo>
                    <a:pt x="962" y="23318"/>
                    <a:pt x="976" y="23285"/>
                    <a:pt x="990" y="23251"/>
                  </a:cubicBezTo>
                  <a:cubicBezTo>
                    <a:pt x="1030" y="23256"/>
                    <a:pt x="1059" y="23260"/>
                    <a:pt x="1099" y="23266"/>
                  </a:cubicBezTo>
                  <a:cubicBezTo>
                    <a:pt x="1093" y="23321"/>
                    <a:pt x="1087" y="23372"/>
                    <a:pt x="1083" y="23418"/>
                  </a:cubicBezTo>
                  <a:cubicBezTo>
                    <a:pt x="1121" y="23441"/>
                    <a:pt x="1145" y="23454"/>
                    <a:pt x="1146" y="23456"/>
                  </a:cubicBezTo>
                  <a:cubicBezTo>
                    <a:pt x="1155" y="23457"/>
                    <a:pt x="1163" y="23457"/>
                    <a:pt x="1172" y="23457"/>
                  </a:cubicBezTo>
                  <a:cubicBezTo>
                    <a:pt x="1230" y="23457"/>
                    <a:pt x="1280" y="23438"/>
                    <a:pt x="1323" y="23438"/>
                  </a:cubicBezTo>
                  <a:cubicBezTo>
                    <a:pt x="1352" y="23438"/>
                    <a:pt x="1378" y="23446"/>
                    <a:pt x="1401" y="23477"/>
                  </a:cubicBezTo>
                  <a:cubicBezTo>
                    <a:pt x="1436" y="23466"/>
                    <a:pt x="1471" y="23454"/>
                    <a:pt x="1505" y="23444"/>
                  </a:cubicBezTo>
                  <a:cubicBezTo>
                    <a:pt x="1526" y="23454"/>
                    <a:pt x="1546" y="23465"/>
                    <a:pt x="1601" y="23490"/>
                  </a:cubicBezTo>
                  <a:lnTo>
                    <a:pt x="1691" y="23401"/>
                  </a:lnTo>
                  <a:lnTo>
                    <a:pt x="1736" y="23419"/>
                  </a:lnTo>
                  <a:cubicBezTo>
                    <a:pt x="1716" y="23446"/>
                    <a:pt x="1695" y="23474"/>
                    <a:pt x="1677" y="23496"/>
                  </a:cubicBezTo>
                  <a:cubicBezTo>
                    <a:pt x="1704" y="23527"/>
                    <a:pt x="1730" y="23554"/>
                    <a:pt x="1754" y="23581"/>
                  </a:cubicBezTo>
                  <a:cubicBezTo>
                    <a:pt x="1802" y="23581"/>
                    <a:pt x="1845" y="23579"/>
                    <a:pt x="1949" y="23579"/>
                  </a:cubicBezTo>
                  <a:cubicBezTo>
                    <a:pt x="1985" y="23559"/>
                    <a:pt x="2051" y="23521"/>
                    <a:pt x="2107" y="23487"/>
                  </a:cubicBezTo>
                  <a:cubicBezTo>
                    <a:pt x="2111" y="23494"/>
                    <a:pt x="2125" y="23515"/>
                    <a:pt x="2133" y="23531"/>
                  </a:cubicBezTo>
                  <a:cubicBezTo>
                    <a:pt x="2216" y="23527"/>
                    <a:pt x="2289" y="23522"/>
                    <a:pt x="2358" y="23519"/>
                  </a:cubicBezTo>
                  <a:cubicBezTo>
                    <a:pt x="2375" y="23493"/>
                    <a:pt x="2388" y="23472"/>
                    <a:pt x="2406" y="23441"/>
                  </a:cubicBezTo>
                  <a:cubicBezTo>
                    <a:pt x="2450" y="23493"/>
                    <a:pt x="2486" y="23535"/>
                    <a:pt x="2523" y="23578"/>
                  </a:cubicBezTo>
                  <a:cubicBezTo>
                    <a:pt x="2598" y="23587"/>
                    <a:pt x="2673" y="23587"/>
                    <a:pt x="2750" y="23593"/>
                  </a:cubicBezTo>
                  <a:cubicBezTo>
                    <a:pt x="2760" y="23575"/>
                    <a:pt x="2773" y="23553"/>
                    <a:pt x="2785" y="23532"/>
                  </a:cubicBezTo>
                  <a:cubicBezTo>
                    <a:pt x="2843" y="23527"/>
                    <a:pt x="2894" y="23522"/>
                    <a:pt x="2943" y="23518"/>
                  </a:cubicBezTo>
                  <a:cubicBezTo>
                    <a:pt x="2960" y="23541"/>
                    <a:pt x="2973" y="23560"/>
                    <a:pt x="2994" y="23588"/>
                  </a:cubicBezTo>
                  <a:cubicBezTo>
                    <a:pt x="3087" y="23563"/>
                    <a:pt x="3172" y="23543"/>
                    <a:pt x="3260" y="23516"/>
                  </a:cubicBezTo>
                  <a:cubicBezTo>
                    <a:pt x="3284" y="23537"/>
                    <a:pt x="3306" y="23559"/>
                    <a:pt x="3325" y="23577"/>
                  </a:cubicBezTo>
                  <a:cubicBezTo>
                    <a:pt x="3441" y="23560"/>
                    <a:pt x="3550" y="23544"/>
                    <a:pt x="3722" y="23519"/>
                  </a:cubicBezTo>
                  <a:cubicBezTo>
                    <a:pt x="3728" y="23509"/>
                    <a:pt x="3749" y="23474"/>
                    <a:pt x="3775" y="23425"/>
                  </a:cubicBezTo>
                  <a:cubicBezTo>
                    <a:pt x="3808" y="23465"/>
                    <a:pt x="3824" y="23482"/>
                    <a:pt x="3833" y="23494"/>
                  </a:cubicBezTo>
                  <a:cubicBezTo>
                    <a:pt x="3927" y="23491"/>
                    <a:pt x="4006" y="23485"/>
                    <a:pt x="4089" y="23478"/>
                  </a:cubicBezTo>
                  <a:cubicBezTo>
                    <a:pt x="4161" y="23472"/>
                    <a:pt x="4268" y="23474"/>
                    <a:pt x="4302" y="23449"/>
                  </a:cubicBezTo>
                  <a:cubicBezTo>
                    <a:pt x="4423" y="23363"/>
                    <a:pt x="4570" y="23381"/>
                    <a:pt x="4715" y="23319"/>
                  </a:cubicBezTo>
                  <a:cubicBezTo>
                    <a:pt x="4752" y="23337"/>
                    <a:pt x="4790" y="23356"/>
                    <a:pt x="4830" y="23375"/>
                  </a:cubicBezTo>
                  <a:cubicBezTo>
                    <a:pt x="4879" y="23334"/>
                    <a:pt x="4914" y="23303"/>
                    <a:pt x="4952" y="23271"/>
                  </a:cubicBezTo>
                  <a:cubicBezTo>
                    <a:pt x="5032" y="23290"/>
                    <a:pt x="5114" y="23312"/>
                    <a:pt x="5191" y="23326"/>
                  </a:cubicBezTo>
                  <a:cubicBezTo>
                    <a:pt x="5239" y="23294"/>
                    <a:pt x="5269" y="23275"/>
                    <a:pt x="5292" y="23260"/>
                  </a:cubicBezTo>
                  <a:cubicBezTo>
                    <a:pt x="5332" y="23262"/>
                    <a:pt x="5369" y="23262"/>
                    <a:pt x="5400" y="23263"/>
                  </a:cubicBezTo>
                  <a:cubicBezTo>
                    <a:pt x="5450" y="23228"/>
                    <a:pt x="5488" y="23203"/>
                    <a:pt x="5525" y="23178"/>
                  </a:cubicBezTo>
                  <a:cubicBezTo>
                    <a:pt x="5564" y="23184"/>
                    <a:pt x="5589" y="23188"/>
                    <a:pt x="5589" y="23188"/>
                  </a:cubicBezTo>
                  <a:cubicBezTo>
                    <a:pt x="5703" y="23144"/>
                    <a:pt x="5795" y="23103"/>
                    <a:pt x="5884" y="23060"/>
                  </a:cubicBezTo>
                  <a:cubicBezTo>
                    <a:pt x="5889" y="23037"/>
                    <a:pt x="5894" y="23015"/>
                    <a:pt x="5897" y="23001"/>
                  </a:cubicBezTo>
                  <a:cubicBezTo>
                    <a:pt x="6007" y="22987"/>
                    <a:pt x="6100" y="22973"/>
                    <a:pt x="6190" y="22960"/>
                  </a:cubicBezTo>
                  <a:cubicBezTo>
                    <a:pt x="6259" y="22894"/>
                    <a:pt x="6353" y="22878"/>
                    <a:pt x="6438" y="22847"/>
                  </a:cubicBezTo>
                  <a:cubicBezTo>
                    <a:pt x="6460" y="22864"/>
                    <a:pt x="6479" y="22881"/>
                    <a:pt x="6499" y="22895"/>
                  </a:cubicBezTo>
                  <a:cubicBezTo>
                    <a:pt x="6529" y="22866"/>
                    <a:pt x="6556" y="22842"/>
                    <a:pt x="6585" y="22816"/>
                  </a:cubicBezTo>
                  <a:cubicBezTo>
                    <a:pt x="6629" y="22814"/>
                    <a:pt x="6663" y="22814"/>
                    <a:pt x="6706" y="22813"/>
                  </a:cubicBezTo>
                  <a:cubicBezTo>
                    <a:pt x="6709" y="22794"/>
                    <a:pt x="6712" y="22776"/>
                    <a:pt x="6715" y="22747"/>
                  </a:cubicBezTo>
                  <a:cubicBezTo>
                    <a:pt x="6775" y="22706"/>
                    <a:pt x="6850" y="22660"/>
                    <a:pt x="6916" y="22610"/>
                  </a:cubicBezTo>
                  <a:cubicBezTo>
                    <a:pt x="7066" y="22588"/>
                    <a:pt x="7205" y="22567"/>
                    <a:pt x="7284" y="22556"/>
                  </a:cubicBezTo>
                  <a:cubicBezTo>
                    <a:pt x="7433" y="22488"/>
                    <a:pt x="7524" y="22442"/>
                    <a:pt x="7648" y="22377"/>
                  </a:cubicBezTo>
                  <a:cubicBezTo>
                    <a:pt x="7651" y="22373"/>
                    <a:pt x="7678" y="22335"/>
                    <a:pt x="7708" y="22297"/>
                  </a:cubicBezTo>
                  <a:lnTo>
                    <a:pt x="7780" y="22297"/>
                  </a:lnTo>
                  <a:cubicBezTo>
                    <a:pt x="7804" y="22272"/>
                    <a:pt x="7829" y="22244"/>
                    <a:pt x="7840" y="22230"/>
                  </a:cubicBezTo>
                  <a:cubicBezTo>
                    <a:pt x="7936" y="22202"/>
                    <a:pt x="8012" y="22182"/>
                    <a:pt x="8132" y="22139"/>
                  </a:cubicBezTo>
                  <a:cubicBezTo>
                    <a:pt x="8143" y="22098"/>
                    <a:pt x="8155" y="22054"/>
                    <a:pt x="8168" y="22005"/>
                  </a:cubicBezTo>
                  <a:cubicBezTo>
                    <a:pt x="8379" y="21923"/>
                    <a:pt x="8569" y="21849"/>
                    <a:pt x="8780" y="21752"/>
                  </a:cubicBezTo>
                  <a:cubicBezTo>
                    <a:pt x="8826" y="21710"/>
                    <a:pt x="8876" y="21627"/>
                    <a:pt x="9000" y="21618"/>
                  </a:cubicBezTo>
                  <a:cubicBezTo>
                    <a:pt x="9041" y="21615"/>
                    <a:pt x="9132" y="21565"/>
                    <a:pt x="9161" y="21527"/>
                  </a:cubicBezTo>
                  <a:cubicBezTo>
                    <a:pt x="9257" y="21406"/>
                    <a:pt x="9394" y="21337"/>
                    <a:pt x="9519" y="21261"/>
                  </a:cubicBezTo>
                  <a:cubicBezTo>
                    <a:pt x="9684" y="21158"/>
                    <a:pt x="9799" y="21025"/>
                    <a:pt x="9922" y="20905"/>
                  </a:cubicBezTo>
                  <a:cubicBezTo>
                    <a:pt x="10156" y="20825"/>
                    <a:pt x="10153" y="20819"/>
                    <a:pt x="10249" y="20708"/>
                  </a:cubicBezTo>
                  <a:cubicBezTo>
                    <a:pt x="10403" y="20643"/>
                    <a:pt x="10556" y="20583"/>
                    <a:pt x="10705" y="20512"/>
                  </a:cubicBezTo>
                  <a:cubicBezTo>
                    <a:pt x="10731" y="20484"/>
                    <a:pt x="10770" y="20438"/>
                    <a:pt x="10814" y="20397"/>
                  </a:cubicBezTo>
                  <a:cubicBezTo>
                    <a:pt x="10859" y="20356"/>
                    <a:pt x="10911" y="20318"/>
                    <a:pt x="10956" y="20282"/>
                  </a:cubicBezTo>
                  <a:cubicBezTo>
                    <a:pt x="10948" y="20250"/>
                    <a:pt x="10943" y="20232"/>
                    <a:pt x="10934" y="20202"/>
                  </a:cubicBezTo>
                  <a:cubicBezTo>
                    <a:pt x="11006" y="20154"/>
                    <a:pt x="11090" y="20072"/>
                    <a:pt x="11133" y="20068"/>
                  </a:cubicBezTo>
                  <a:cubicBezTo>
                    <a:pt x="11227" y="20059"/>
                    <a:pt x="11233" y="19920"/>
                    <a:pt x="11312" y="19920"/>
                  </a:cubicBezTo>
                  <a:cubicBezTo>
                    <a:pt x="11316" y="19920"/>
                    <a:pt x="11320" y="19920"/>
                    <a:pt x="11324" y="19921"/>
                  </a:cubicBezTo>
                  <a:cubicBezTo>
                    <a:pt x="11324" y="19921"/>
                    <a:pt x="11324" y="19921"/>
                    <a:pt x="11325" y="19921"/>
                  </a:cubicBezTo>
                  <a:cubicBezTo>
                    <a:pt x="11332" y="19921"/>
                    <a:pt x="11368" y="19891"/>
                    <a:pt x="11371" y="19882"/>
                  </a:cubicBezTo>
                  <a:cubicBezTo>
                    <a:pt x="11402" y="19781"/>
                    <a:pt x="11510" y="19728"/>
                    <a:pt x="11580" y="19651"/>
                  </a:cubicBezTo>
                  <a:cubicBezTo>
                    <a:pt x="11561" y="19604"/>
                    <a:pt x="11553" y="19577"/>
                    <a:pt x="11567" y="19544"/>
                  </a:cubicBezTo>
                  <a:lnTo>
                    <a:pt x="11567" y="19544"/>
                  </a:lnTo>
                  <a:cubicBezTo>
                    <a:pt x="11623" y="19572"/>
                    <a:pt x="11707" y="19616"/>
                    <a:pt x="11799" y="19663"/>
                  </a:cubicBezTo>
                  <a:cubicBezTo>
                    <a:pt x="11910" y="19787"/>
                    <a:pt x="11911" y="19784"/>
                    <a:pt x="12097" y="19875"/>
                  </a:cubicBezTo>
                  <a:cubicBezTo>
                    <a:pt x="12275" y="19965"/>
                    <a:pt x="12442" y="20069"/>
                    <a:pt x="12545" y="20193"/>
                  </a:cubicBezTo>
                  <a:cubicBezTo>
                    <a:pt x="12688" y="20256"/>
                    <a:pt x="12800" y="20305"/>
                    <a:pt x="12907" y="20353"/>
                  </a:cubicBezTo>
                  <a:cubicBezTo>
                    <a:pt x="12979" y="20371"/>
                    <a:pt x="13051" y="20387"/>
                    <a:pt x="13131" y="20406"/>
                  </a:cubicBezTo>
                  <a:cubicBezTo>
                    <a:pt x="13123" y="20427"/>
                    <a:pt x="13118" y="20441"/>
                    <a:pt x="13113" y="20455"/>
                  </a:cubicBezTo>
                  <a:cubicBezTo>
                    <a:pt x="13112" y="20455"/>
                    <a:pt x="13112" y="20455"/>
                    <a:pt x="13111" y="20455"/>
                  </a:cubicBezTo>
                  <a:cubicBezTo>
                    <a:pt x="13077" y="20455"/>
                    <a:pt x="13013" y="20421"/>
                    <a:pt x="12983" y="20421"/>
                  </a:cubicBezTo>
                  <a:cubicBezTo>
                    <a:pt x="12963" y="20421"/>
                    <a:pt x="12956" y="20435"/>
                    <a:pt x="12979" y="20481"/>
                  </a:cubicBezTo>
                  <a:cubicBezTo>
                    <a:pt x="13215" y="20559"/>
                    <a:pt x="13226" y="20569"/>
                    <a:pt x="13434" y="20719"/>
                  </a:cubicBezTo>
                  <a:cubicBezTo>
                    <a:pt x="13538" y="20793"/>
                    <a:pt x="13651" y="20883"/>
                    <a:pt x="13792" y="20883"/>
                  </a:cubicBezTo>
                  <a:cubicBezTo>
                    <a:pt x="13794" y="20883"/>
                    <a:pt x="13797" y="20883"/>
                    <a:pt x="13799" y="20883"/>
                  </a:cubicBezTo>
                  <a:cubicBezTo>
                    <a:pt x="13805" y="20884"/>
                    <a:pt x="13821" y="20900"/>
                    <a:pt x="13834" y="20912"/>
                  </a:cubicBezTo>
                  <a:cubicBezTo>
                    <a:pt x="13796" y="20937"/>
                    <a:pt x="13756" y="20962"/>
                    <a:pt x="13700" y="20996"/>
                  </a:cubicBezTo>
                  <a:cubicBezTo>
                    <a:pt x="13777" y="21005"/>
                    <a:pt x="13813" y="21009"/>
                    <a:pt x="13852" y="21014"/>
                  </a:cubicBezTo>
                  <a:cubicBezTo>
                    <a:pt x="13877" y="21009"/>
                    <a:pt x="13905" y="21005"/>
                    <a:pt x="13952" y="20997"/>
                  </a:cubicBezTo>
                  <a:cubicBezTo>
                    <a:pt x="13981" y="21055"/>
                    <a:pt x="14003" y="21095"/>
                    <a:pt x="14022" y="21131"/>
                  </a:cubicBezTo>
                  <a:cubicBezTo>
                    <a:pt x="14078" y="21134"/>
                    <a:pt x="14114" y="21136"/>
                    <a:pt x="14149" y="21137"/>
                  </a:cubicBezTo>
                  <a:cubicBezTo>
                    <a:pt x="14190" y="21171"/>
                    <a:pt x="14225" y="21199"/>
                    <a:pt x="14258" y="21226"/>
                  </a:cubicBezTo>
                  <a:cubicBezTo>
                    <a:pt x="14274" y="21221"/>
                    <a:pt x="14293" y="21218"/>
                    <a:pt x="14311" y="21215"/>
                  </a:cubicBezTo>
                  <a:lnTo>
                    <a:pt x="14325" y="21234"/>
                  </a:lnTo>
                  <a:lnTo>
                    <a:pt x="14266" y="21234"/>
                  </a:lnTo>
                  <a:cubicBezTo>
                    <a:pt x="14311" y="21280"/>
                    <a:pt x="14458" y="21382"/>
                    <a:pt x="14540" y="21411"/>
                  </a:cubicBezTo>
                  <a:cubicBezTo>
                    <a:pt x="14540" y="21411"/>
                    <a:pt x="14540" y="21411"/>
                    <a:pt x="14540" y="21412"/>
                  </a:cubicBezTo>
                  <a:lnTo>
                    <a:pt x="14540" y="21412"/>
                  </a:lnTo>
                  <a:cubicBezTo>
                    <a:pt x="14540" y="21411"/>
                    <a:pt x="14541" y="21411"/>
                    <a:pt x="14541" y="21411"/>
                  </a:cubicBezTo>
                  <a:lnTo>
                    <a:pt x="14541" y="21411"/>
                  </a:lnTo>
                  <a:cubicBezTo>
                    <a:pt x="14586" y="21412"/>
                    <a:pt x="14626" y="21427"/>
                    <a:pt x="14665" y="21443"/>
                  </a:cubicBezTo>
                  <a:lnTo>
                    <a:pt x="14661" y="21465"/>
                  </a:lnTo>
                  <a:lnTo>
                    <a:pt x="14545" y="21430"/>
                  </a:lnTo>
                  <a:lnTo>
                    <a:pt x="14545" y="21430"/>
                  </a:lnTo>
                  <a:cubicBezTo>
                    <a:pt x="14571" y="21502"/>
                    <a:pt x="14670" y="21538"/>
                    <a:pt x="14771" y="21629"/>
                  </a:cubicBezTo>
                  <a:cubicBezTo>
                    <a:pt x="14740" y="21558"/>
                    <a:pt x="14732" y="21539"/>
                    <a:pt x="14718" y="21509"/>
                  </a:cubicBezTo>
                  <a:lnTo>
                    <a:pt x="14718" y="21509"/>
                  </a:lnTo>
                  <a:cubicBezTo>
                    <a:pt x="14761" y="21527"/>
                    <a:pt x="14796" y="21542"/>
                    <a:pt x="14827" y="21555"/>
                  </a:cubicBezTo>
                  <a:cubicBezTo>
                    <a:pt x="14832" y="21584"/>
                    <a:pt x="14836" y="21607"/>
                    <a:pt x="14837" y="21612"/>
                  </a:cubicBezTo>
                  <a:cubicBezTo>
                    <a:pt x="14957" y="21670"/>
                    <a:pt x="15057" y="21718"/>
                    <a:pt x="15157" y="21767"/>
                  </a:cubicBezTo>
                  <a:cubicBezTo>
                    <a:pt x="15182" y="21777"/>
                    <a:pt x="15216" y="21780"/>
                    <a:pt x="15241" y="21785"/>
                  </a:cubicBezTo>
                  <a:cubicBezTo>
                    <a:pt x="15258" y="21768"/>
                    <a:pt x="15270" y="21755"/>
                    <a:pt x="15286" y="21739"/>
                  </a:cubicBezTo>
                  <a:cubicBezTo>
                    <a:pt x="15388" y="21815"/>
                    <a:pt x="15497" y="21785"/>
                    <a:pt x="15630" y="21843"/>
                  </a:cubicBezTo>
                  <a:cubicBezTo>
                    <a:pt x="15600" y="21786"/>
                    <a:pt x="15585" y="21758"/>
                    <a:pt x="15557" y="21708"/>
                  </a:cubicBezTo>
                  <a:lnTo>
                    <a:pt x="15557" y="21708"/>
                  </a:lnTo>
                  <a:cubicBezTo>
                    <a:pt x="15648" y="21746"/>
                    <a:pt x="15717" y="21774"/>
                    <a:pt x="15814" y="21815"/>
                  </a:cubicBezTo>
                  <a:cubicBezTo>
                    <a:pt x="15828" y="21817"/>
                    <a:pt x="15879" y="21823"/>
                    <a:pt x="15967" y="21833"/>
                  </a:cubicBezTo>
                  <a:cubicBezTo>
                    <a:pt x="15914" y="21855"/>
                    <a:pt x="15892" y="21864"/>
                    <a:pt x="15831" y="21891"/>
                  </a:cubicBezTo>
                  <a:cubicBezTo>
                    <a:pt x="15941" y="21899"/>
                    <a:pt x="15995" y="21904"/>
                    <a:pt x="16056" y="21910"/>
                  </a:cubicBezTo>
                  <a:cubicBezTo>
                    <a:pt x="16157" y="21970"/>
                    <a:pt x="16270" y="22020"/>
                    <a:pt x="16379" y="22067"/>
                  </a:cubicBezTo>
                  <a:cubicBezTo>
                    <a:pt x="16453" y="22064"/>
                    <a:pt x="16520" y="22053"/>
                    <a:pt x="16589" y="22053"/>
                  </a:cubicBezTo>
                  <a:cubicBezTo>
                    <a:pt x="16627" y="22053"/>
                    <a:pt x="16665" y="22056"/>
                    <a:pt x="16706" y="22066"/>
                  </a:cubicBezTo>
                  <a:cubicBezTo>
                    <a:pt x="16722" y="22058"/>
                    <a:pt x="16740" y="22052"/>
                    <a:pt x="16757" y="22046"/>
                  </a:cubicBezTo>
                  <a:lnTo>
                    <a:pt x="16775" y="22061"/>
                  </a:lnTo>
                  <a:lnTo>
                    <a:pt x="16713" y="22073"/>
                  </a:lnTo>
                  <a:cubicBezTo>
                    <a:pt x="16710" y="22070"/>
                    <a:pt x="16706" y="22066"/>
                    <a:pt x="16706" y="22066"/>
                  </a:cubicBezTo>
                  <a:cubicBezTo>
                    <a:pt x="16703" y="22089"/>
                    <a:pt x="16696" y="22110"/>
                    <a:pt x="16684" y="22148"/>
                  </a:cubicBezTo>
                  <a:cubicBezTo>
                    <a:pt x="16774" y="22148"/>
                    <a:pt x="16828" y="22147"/>
                    <a:pt x="16880" y="22147"/>
                  </a:cubicBezTo>
                  <a:lnTo>
                    <a:pt x="17119" y="22239"/>
                  </a:lnTo>
                  <a:cubicBezTo>
                    <a:pt x="17153" y="22201"/>
                    <a:pt x="17175" y="22174"/>
                    <a:pt x="17214" y="22130"/>
                  </a:cubicBezTo>
                  <a:cubicBezTo>
                    <a:pt x="17230" y="22180"/>
                    <a:pt x="17236" y="22202"/>
                    <a:pt x="17243" y="22222"/>
                  </a:cubicBezTo>
                  <a:cubicBezTo>
                    <a:pt x="17294" y="22219"/>
                    <a:pt x="17342" y="22216"/>
                    <a:pt x="17387" y="22213"/>
                  </a:cubicBezTo>
                  <a:cubicBezTo>
                    <a:pt x="17414" y="22252"/>
                    <a:pt x="17433" y="22283"/>
                    <a:pt x="17467" y="22336"/>
                  </a:cubicBezTo>
                  <a:cubicBezTo>
                    <a:pt x="17527" y="22302"/>
                    <a:pt x="17561" y="22285"/>
                    <a:pt x="17595" y="22266"/>
                  </a:cubicBezTo>
                  <a:cubicBezTo>
                    <a:pt x="17667" y="22298"/>
                    <a:pt x="17742" y="22316"/>
                    <a:pt x="17830" y="22347"/>
                  </a:cubicBezTo>
                  <a:cubicBezTo>
                    <a:pt x="17874" y="22325"/>
                    <a:pt x="17915" y="22304"/>
                    <a:pt x="17954" y="22285"/>
                  </a:cubicBezTo>
                  <a:cubicBezTo>
                    <a:pt x="17934" y="22276"/>
                    <a:pt x="17918" y="22266"/>
                    <a:pt x="17902" y="22255"/>
                  </a:cubicBezTo>
                  <a:lnTo>
                    <a:pt x="17926" y="22247"/>
                  </a:lnTo>
                  <a:lnTo>
                    <a:pt x="17965" y="22282"/>
                  </a:lnTo>
                  <a:cubicBezTo>
                    <a:pt x="17959" y="22283"/>
                    <a:pt x="17954" y="22285"/>
                    <a:pt x="17954" y="22285"/>
                  </a:cubicBezTo>
                  <a:cubicBezTo>
                    <a:pt x="18020" y="22280"/>
                    <a:pt x="18082" y="22276"/>
                    <a:pt x="18161" y="22270"/>
                  </a:cubicBezTo>
                  <a:lnTo>
                    <a:pt x="18161" y="22270"/>
                  </a:lnTo>
                  <a:cubicBezTo>
                    <a:pt x="18120" y="22308"/>
                    <a:pt x="18095" y="22332"/>
                    <a:pt x="18048" y="22376"/>
                  </a:cubicBezTo>
                  <a:cubicBezTo>
                    <a:pt x="18171" y="22360"/>
                    <a:pt x="18251" y="22350"/>
                    <a:pt x="18274" y="22347"/>
                  </a:cubicBezTo>
                  <a:cubicBezTo>
                    <a:pt x="18395" y="22367"/>
                    <a:pt x="18468" y="22380"/>
                    <a:pt x="18544" y="22394"/>
                  </a:cubicBezTo>
                  <a:cubicBezTo>
                    <a:pt x="18549" y="22363"/>
                    <a:pt x="18554" y="22345"/>
                    <a:pt x="18552" y="22329"/>
                  </a:cubicBezTo>
                  <a:lnTo>
                    <a:pt x="18552" y="22329"/>
                  </a:lnTo>
                  <a:cubicBezTo>
                    <a:pt x="18588" y="22345"/>
                    <a:pt x="18621" y="22358"/>
                    <a:pt x="18642" y="22369"/>
                  </a:cubicBezTo>
                  <a:cubicBezTo>
                    <a:pt x="18716" y="22352"/>
                    <a:pt x="18786" y="22339"/>
                    <a:pt x="18875" y="22320"/>
                  </a:cubicBezTo>
                  <a:cubicBezTo>
                    <a:pt x="18879" y="22373"/>
                    <a:pt x="18882" y="22405"/>
                    <a:pt x="18885" y="22436"/>
                  </a:cubicBezTo>
                  <a:cubicBezTo>
                    <a:pt x="18928" y="22450"/>
                    <a:pt x="18966" y="22455"/>
                    <a:pt x="19001" y="22455"/>
                  </a:cubicBezTo>
                  <a:cubicBezTo>
                    <a:pt x="19117" y="22455"/>
                    <a:pt x="19203" y="22398"/>
                    <a:pt x="19340" y="22398"/>
                  </a:cubicBezTo>
                  <a:cubicBezTo>
                    <a:pt x="19351" y="22398"/>
                    <a:pt x="19364" y="22399"/>
                    <a:pt x="19376" y="22400"/>
                  </a:cubicBezTo>
                  <a:cubicBezTo>
                    <a:pt x="19388" y="22414"/>
                    <a:pt x="19409" y="22439"/>
                    <a:pt x="19459" y="22500"/>
                  </a:cubicBezTo>
                  <a:cubicBezTo>
                    <a:pt x="19519" y="22451"/>
                    <a:pt x="19551" y="22425"/>
                    <a:pt x="19581" y="22401"/>
                  </a:cubicBezTo>
                  <a:cubicBezTo>
                    <a:pt x="19616" y="22417"/>
                    <a:pt x="19635" y="22425"/>
                    <a:pt x="19662" y="22438"/>
                  </a:cubicBezTo>
                  <a:cubicBezTo>
                    <a:pt x="19681" y="22394"/>
                    <a:pt x="19694" y="22363"/>
                    <a:pt x="19712" y="22325"/>
                  </a:cubicBezTo>
                  <a:cubicBezTo>
                    <a:pt x="19754" y="22352"/>
                    <a:pt x="19784" y="22370"/>
                    <a:pt x="19813" y="22389"/>
                  </a:cubicBezTo>
                  <a:cubicBezTo>
                    <a:pt x="19790" y="22403"/>
                    <a:pt x="19768" y="22414"/>
                    <a:pt x="19732" y="22435"/>
                  </a:cubicBezTo>
                  <a:cubicBezTo>
                    <a:pt x="19819" y="22439"/>
                    <a:pt x="19871" y="22442"/>
                    <a:pt x="19919" y="22445"/>
                  </a:cubicBezTo>
                  <a:cubicBezTo>
                    <a:pt x="19938" y="22422"/>
                    <a:pt x="19954" y="22401"/>
                    <a:pt x="19972" y="22379"/>
                  </a:cubicBezTo>
                  <a:cubicBezTo>
                    <a:pt x="20006" y="22383"/>
                    <a:pt x="20037" y="22388"/>
                    <a:pt x="20074" y="22391"/>
                  </a:cubicBezTo>
                  <a:cubicBezTo>
                    <a:pt x="20052" y="22411"/>
                    <a:pt x="20035" y="22426"/>
                    <a:pt x="19999" y="22461"/>
                  </a:cubicBezTo>
                  <a:cubicBezTo>
                    <a:pt x="20152" y="22447"/>
                    <a:pt x="20278" y="22436"/>
                    <a:pt x="20391" y="22426"/>
                  </a:cubicBezTo>
                  <a:cubicBezTo>
                    <a:pt x="20411" y="22403"/>
                    <a:pt x="20424" y="22385"/>
                    <a:pt x="20433" y="22376"/>
                  </a:cubicBezTo>
                  <a:cubicBezTo>
                    <a:pt x="20493" y="22391"/>
                    <a:pt x="20537" y="22403"/>
                    <a:pt x="20580" y="22413"/>
                  </a:cubicBezTo>
                  <a:cubicBezTo>
                    <a:pt x="20605" y="22382"/>
                    <a:pt x="20621" y="22363"/>
                    <a:pt x="20639" y="22339"/>
                  </a:cubicBezTo>
                  <a:cubicBezTo>
                    <a:pt x="20687" y="22367"/>
                    <a:pt x="20731" y="22392"/>
                    <a:pt x="20786" y="22423"/>
                  </a:cubicBezTo>
                  <a:cubicBezTo>
                    <a:pt x="20803" y="22385"/>
                    <a:pt x="20820" y="22351"/>
                    <a:pt x="20837" y="22311"/>
                  </a:cubicBezTo>
                  <a:cubicBezTo>
                    <a:pt x="20886" y="22337"/>
                    <a:pt x="20930" y="22356"/>
                    <a:pt x="20972" y="22356"/>
                  </a:cubicBezTo>
                  <a:cubicBezTo>
                    <a:pt x="21006" y="22356"/>
                    <a:pt x="21039" y="22343"/>
                    <a:pt x="21073" y="22311"/>
                  </a:cubicBezTo>
                  <a:cubicBezTo>
                    <a:pt x="21052" y="22305"/>
                    <a:pt x="21036" y="22298"/>
                    <a:pt x="21018" y="22291"/>
                  </a:cubicBezTo>
                  <a:lnTo>
                    <a:pt x="21039" y="22279"/>
                  </a:lnTo>
                  <a:lnTo>
                    <a:pt x="21083" y="22307"/>
                  </a:lnTo>
                  <a:cubicBezTo>
                    <a:pt x="21079" y="22308"/>
                    <a:pt x="21075" y="22311"/>
                    <a:pt x="21073" y="22311"/>
                  </a:cubicBezTo>
                  <a:lnTo>
                    <a:pt x="21073" y="22311"/>
                  </a:lnTo>
                  <a:cubicBezTo>
                    <a:pt x="21135" y="22301"/>
                    <a:pt x="21192" y="22291"/>
                    <a:pt x="21255" y="22279"/>
                  </a:cubicBezTo>
                  <a:cubicBezTo>
                    <a:pt x="21280" y="22298"/>
                    <a:pt x="21313" y="22304"/>
                    <a:pt x="21355" y="22304"/>
                  </a:cubicBezTo>
                  <a:cubicBezTo>
                    <a:pt x="21408" y="22304"/>
                    <a:pt x="21476" y="22295"/>
                    <a:pt x="21559" y="22295"/>
                  </a:cubicBezTo>
                  <a:cubicBezTo>
                    <a:pt x="21563" y="22295"/>
                    <a:pt x="21566" y="22295"/>
                    <a:pt x="21570" y="22295"/>
                  </a:cubicBezTo>
                  <a:cubicBezTo>
                    <a:pt x="21579" y="22283"/>
                    <a:pt x="21601" y="22251"/>
                    <a:pt x="21624" y="22219"/>
                  </a:cubicBezTo>
                  <a:cubicBezTo>
                    <a:pt x="21676" y="22263"/>
                    <a:pt x="21711" y="22295"/>
                    <a:pt x="21751" y="22327"/>
                  </a:cubicBezTo>
                  <a:cubicBezTo>
                    <a:pt x="21807" y="22298"/>
                    <a:pt x="21852" y="22273"/>
                    <a:pt x="21913" y="22242"/>
                  </a:cubicBezTo>
                  <a:cubicBezTo>
                    <a:pt x="21974" y="22239"/>
                    <a:pt x="22045" y="22238"/>
                    <a:pt x="22114" y="22235"/>
                  </a:cubicBezTo>
                  <a:cubicBezTo>
                    <a:pt x="22124" y="22213"/>
                    <a:pt x="22132" y="22197"/>
                    <a:pt x="22138" y="22180"/>
                  </a:cubicBezTo>
                  <a:cubicBezTo>
                    <a:pt x="22217" y="22167"/>
                    <a:pt x="22292" y="22154"/>
                    <a:pt x="22438" y="22129"/>
                  </a:cubicBezTo>
                  <a:cubicBezTo>
                    <a:pt x="22441" y="22133"/>
                    <a:pt x="22458" y="22167"/>
                    <a:pt x="22482" y="22214"/>
                  </a:cubicBezTo>
                  <a:cubicBezTo>
                    <a:pt x="22545" y="22152"/>
                    <a:pt x="22581" y="22121"/>
                    <a:pt x="22614" y="22085"/>
                  </a:cubicBezTo>
                  <a:cubicBezTo>
                    <a:pt x="22666" y="22105"/>
                    <a:pt x="22719" y="22127"/>
                    <a:pt x="22776" y="22151"/>
                  </a:cubicBezTo>
                  <a:cubicBezTo>
                    <a:pt x="22845" y="22108"/>
                    <a:pt x="22898" y="22076"/>
                    <a:pt x="22956" y="22042"/>
                  </a:cubicBezTo>
                  <a:cubicBezTo>
                    <a:pt x="23006" y="22052"/>
                    <a:pt x="23048" y="22061"/>
                    <a:pt x="23112" y="22074"/>
                  </a:cubicBezTo>
                  <a:cubicBezTo>
                    <a:pt x="23225" y="22001"/>
                    <a:pt x="23375" y="21958"/>
                    <a:pt x="23572" y="21951"/>
                  </a:cubicBezTo>
                  <a:cubicBezTo>
                    <a:pt x="23537" y="21908"/>
                    <a:pt x="23516" y="21883"/>
                    <a:pt x="23481" y="21840"/>
                  </a:cubicBezTo>
                  <a:lnTo>
                    <a:pt x="23481" y="21840"/>
                  </a:lnTo>
                  <a:cubicBezTo>
                    <a:pt x="23600" y="21857"/>
                    <a:pt x="23694" y="21870"/>
                    <a:pt x="23788" y="21882"/>
                  </a:cubicBezTo>
                  <a:cubicBezTo>
                    <a:pt x="23811" y="21854"/>
                    <a:pt x="23803" y="21809"/>
                    <a:pt x="23872" y="21809"/>
                  </a:cubicBezTo>
                  <a:cubicBezTo>
                    <a:pt x="23885" y="21809"/>
                    <a:pt x="23901" y="21810"/>
                    <a:pt x="23921" y="21814"/>
                  </a:cubicBezTo>
                  <a:cubicBezTo>
                    <a:pt x="23931" y="21845"/>
                    <a:pt x="23943" y="21876"/>
                    <a:pt x="23956" y="21914"/>
                  </a:cubicBezTo>
                  <a:cubicBezTo>
                    <a:pt x="23999" y="21879"/>
                    <a:pt x="24031" y="21852"/>
                    <a:pt x="24062" y="21826"/>
                  </a:cubicBezTo>
                  <a:cubicBezTo>
                    <a:pt x="24093" y="21808"/>
                    <a:pt x="24124" y="21792"/>
                    <a:pt x="24161" y="21773"/>
                  </a:cubicBezTo>
                  <a:cubicBezTo>
                    <a:pt x="24189" y="21804"/>
                    <a:pt x="24205" y="21823"/>
                    <a:pt x="24247" y="21871"/>
                  </a:cubicBezTo>
                  <a:cubicBezTo>
                    <a:pt x="24255" y="21788"/>
                    <a:pt x="24258" y="21743"/>
                    <a:pt x="24262" y="21690"/>
                  </a:cubicBezTo>
                  <a:cubicBezTo>
                    <a:pt x="24303" y="21705"/>
                    <a:pt x="24327" y="21714"/>
                    <a:pt x="24389" y="21738"/>
                  </a:cubicBezTo>
                  <a:cubicBezTo>
                    <a:pt x="24412" y="21702"/>
                    <a:pt x="24437" y="21667"/>
                    <a:pt x="24481" y="21607"/>
                  </a:cubicBezTo>
                  <a:cubicBezTo>
                    <a:pt x="24502" y="21667"/>
                    <a:pt x="24512" y="21698"/>
                    <a:pt x="24521" y="21724"/>
                  </a:cubicBezTo>
                  <a:cubicBezTo>
                    <a:pt x="24562" y="21693"/>
                    <a:pt x="24604" y="21662"/>
                    <a:pt x="24642" y="21632"/>
                  </a:cubicBezTo>
                  <a:cubicBezTo>
                    <a:pt x="24708" y="21654"/>
                    <a:pt x="24754" y="21668"/>
                    <a:pt x="24801" y="21685"/>
                  </a:cubicBezTo>
                  <a:cubicBezTo>
                    <a:pt x="24821" y="21655"/>
                    <a:pt x="24840" y="21627"/>
                    <a:pt x="24861" y="21596"/>
                  </a:cubicBezTo>
                  <a:cubicBezTo>
                    <a:pt x="24906" y="21602"/>
                    <a:pt x="24949" y="21606"/>
                    <a:pt x="24994" y="21606"/>
                  </a:cubicBezTo>
                  <a:cubicBezTo>
                    <a:pt x="25088" y="21606"/>
                    <a:pt x="25182" y="21590"/>
                    <a:pt x="25283" y="21552"/>
                  </a:cubicBezTo>
                  <a:cubicBezTo>
                    <a:pt x="25251" y="21518"/>
                    <a:pt x="25230" y="21496"/>
                    <a:pt x="25193" y="21458"/>
                  </a:cubicBezTo>
                  <a:lnTo>
                    <a:pt x="25193" y="21458"/>
                  </a:lnTo>
                  <a:cubicBezTo>
                    <a:pt x="25296" y="21465"/>
                    <a:pt x="25358" y="21470"/>
                    <a:pt x="25433" y="21476"/>
                  </a:cubicBezTo>
                  <a:cubicBezTo>
                    <a:pt x="25445" y="21429"/>
                    <a:pt x="25455" y="21390"/>
                    <a:pt x="25464" y="21352"/>
                  </a:cubicBezTo>
                  <a:cubicBezTo>
                    <a:pt x="25566" y="21351"/>
                    <a:pt x="25651" y="21351"/>
                    <a:pt x="25733" y="21351"/>
                  </a:cubicBezTo>
                  <a:cubicBezTo>
                    <a:pt x="25753" y="21314"/>
                    <a:pt x="25766" y="21290"/>
                    <a:pt x="25778" y="21268"/>
                  </a:cubicBezTo>
                  <a:cubicBezTo>
                    <a:pt x="25815" y="21273"/>
                    <a:pt x="25852" y="21281"/>
                    <a:pt x="25889" y="21281"/>
                  </a:cubicBezTo>
                  <a:cubicBezTo>
                    <a:pt x="25927" y="21281"/>
                    <a:pt x="25965" y="21272"/>
                    <a:pt x="26004" y="21240"/>
                  </a:cubicBezTo>
                  <a:cubicBezTo>
                    <a:pt x="25982" y="21230"/>
                    <a:pt x="25964" y="21221"/>
                    <a:pt x="25935" y="21206"/>
                  </a:cubicBezTo>
                  <a:cubicBezTo>
                    <a:pt x="26035" y="21178"/>
                    <a:pt x="26120" y="21202"/>
                    <a:pt x="26212" y="21156"/>
                  </a:cubicBezTo>
                  <a:cubicBezTo>
                    <a:pt x="26285" y="21121"/>
                    <a:pt x="26394" y="21100"/>
                    <a:pt x="26488" y="21073"/>
                  </a:cubicBezTo>
                  <a:cubicBezTo>
                    <a:pt x="26473" y="21070"/>
                    <a:pt x="26460" y="21068"/>
                    <a:pt x="26447" y="21067"/>
                  </a:cubicBezTo>
                  <a:cubicBezTo>
                    <a:pt x="26488" y="21052"/>
                    <a:pt x="26529" y="21036"/>
                    <a:pt x="26548" y="21030"/>
                  </a:cubicBezTo>
                  <a:cubicBezTo>
                    <a:pt x="26496" y="20981"/>
                    <a:pt x="26453" y="20943"/>
                    <a:pt x="26401" y="20896"/>
                  </a:cubicBezTo>
                  <a:cubicBezTo>
                    <a:pt x="26460" y="20883"/>
                    <a:pt x="26488" y="20875"/>
                    <a:pt x="26512" y="20869"/>
                  </a:cubicBezTo>
                  <a:cubicBezTo>
                    <a:pt x="26550" y="20911"/>
                    <a:pt x="26585" y="20949"/>
                    <a:pt x="26615" y="20980"/>
                  </a:cubicBezTo>
                  <a:cubicBezTo>
                    <a:pt x="26712" y="20940"/>
                    <a:pt x="26781" y="20911"/>
                    <a:pt x="26852" y="20883"/>
                  </a:cubicBezTo>
                  <a:cubicBezTo>
                    <a:pt x="26860" y="20859"/>
                    <a:pt x="26869" y="20836"/>
                    <a:pt x="26872" y="20830"/>
                  </a:cubicBezTo>
                  <a:cubicBezTo>
                    <a:pt x="26994" y="20781"/>
                    <a:pt x="27096" y="20741"/>
                    <a:pt x="27196" y="20702"/>
                  </a:cubicBezTo>
                  <a:cubicBezTo>
                    <a:pt x="27290" y="20662"/>
                    <a:pt x="27364" y="20618"/>
                    <a:pt x="27419" y="20549"/>
                  </a:cubicBezTo>
                  <a:cubicBezTo>
                    <a:pt x="27459" y="20500"/>
                    <a:pt x="27599" y="20465"/>
                    <a:pt x="27700" y="20421"/>
                  </a:cubicBezTo>
                  <a:cubicBezTo>
                    <a:pt x="27683" y="20325"/>
                    <a:pt x="27668" y="20241"/>
                    <a:pt x="27652" y="20156"/>
                  </a:cubicBezTo>
                  <a:lnTo>
                    <a:pt x="27652" y="20156"/>
                  </a:lnTo>
                  <a:cubicBezTo>
                    <a:pt x="27728" y="20168"/>
                    <a:pt x="27793" y="20177"/>
                    <a:pt x="27859" y="20187"/>
                  </a:cubicBezTo>
                  <a:cubicBezTo>
                    <a:pt x="27790" y="20081"/>
                    <a:pt x="28098" y="19966"/>
                    <a:pt x="27933" y="19869"/>
                  </a:cubicBezTo>
                  <a:cubicBezTo>
                    <a:pt x="27917" y="19866"/>
                    <a:pt x="27865" y="19860"/>
                    <a:pt x="27809" y="19851"/>
                  </a:cubicBezTo>
                  <a:cubicBezTo>
                    <a:pt x="27789" y="19891"/>
                    <a:pt x="27774" y="19919"/>
                    <a:pt x="27748" y="19969"/>
                  </a:cubicBezTo>
                  <a:cubicBezTo>
                    <a:pt x="27723" y="19909"/>
                    <a:pt x="27703" y="19865"/>
                    <a:pt x="27681" y="19812"/>
                  </a:cubicBezTo>
                  <a:cubicBezTo>
                    <a:pt x="27646" y="19844"/>
                    <a:pt x="27617" y="19863"/>
                    <a:pt x="27609" y="19879"/>
                  </a:cubicBezTo>
                  <a:cubicBezTo>
                    <a:pt x="27599" y="19909"/>
                    <a:pt x="27606" y="19938"/>
                    <a:pt x="27600" y="19968"/>
                  </a:cubicBezTo>
                  <a:cubicBezTo>
                    <a:pt x="27599" y="19973"/>
                    <a:pt x="27575" y="19981"/>
                    <a:pt x="27540" y="20000"/>
                  </a:cubicBezTo>
                  <a:cubicBezTo>
                    <a:pt x="27531" y="19950"/>
                    <a:pt x="27522" y="19906"/>
                    <a:pt x="27515" y="19866"/>
                  </a:cubicBezTo>
                  <a:cubicBezTo>
                    <a:pt x="27465" y="19872"/>
                    <a:pt x="27437" y="19875"/>
                    <a:pt x="27402" y="19879"/>
                  </a:cubicBezTo>
                  <a:cubicBezTo>
                    <a:pt x="27389" y="19835"/>
                    <a:pt x="27374" y="19794"/>
                    <a:pt x="27361" y="19751"/>
                  </a:cubicBezTo>
                  <a:lnTo>
                    <a:pt x="27328" y="19759"/>
                  </a:lnTo>
                  <a:cubicBezTo>
                    <a:pt x="27322" y="19797"/>
                    <a:pt x="27318" y="19835"/>
                    <a:pt x="27305" y="19916"/>
                  </a:cubicBezTo>
                  <a:cubicBezTo>
                    <a:pt x="27271" y="19850"/>
                    <a:pt x="27255" y="19819"/>
                    <a:pt x="27234" y="19779"/>
                  </a:cubicBezTo>
                  <a:cubicBezTo>
                    <a:pt x="27150" y="19776"/>
                    <a:pt x="27058" y="19772"/>
                    <a:pt x="26962" y="19769"/>
                  </a:cubicBezTo>
                  <a:cubicBezTo>
                    <a:pt x="26943" y="19809"/>
                    <a:pt x="26931" y="19835"/>
                    <a:pt x="26921" y="19859"/>
                  </a:cubicBezTo>
                  <a:cubicBezTo>
                    <a:pt x="26898" y="19862"/>
                    <a:pt x="26880" y="19864"/>
                    <a:pt x="26863" y="19864"/>
                  </a:cubicBezTo>
                  <a:cubicBezTo>
                    <a:pt x="26753" y="19864"/>
                    <a:pt x="26767" y="19789"/>
                    <a:pt x="26721" y="19759"/>
                  </a:cubicBezTo>
                  <a:cubicBezTo>
                    <a:pt x="26691" y="19766"/>
                    <a:pt x="26672" y="19770"/>
                    <a:pt x="26640" y="19778"/>
                  </a:cubicBezTo>
                  <a:cubicBezTo>
                    <a:pt x="26634" y="19815"/>
                    <a:pt x="26628" y="19853"/>
                    <a:pt x="26621" y="19897"/>
                  </a:cubicBezTo>
                  <a:cubicBezTo>
                    <a:pt x="26566" y="19881"/>
                    <a:pt x="26528" y="19868"/>
                    <a:pt x="26472" y="19850"/>
                  </a:cubicBezTo>
                  <a:cubicBezTo>
                    <a:pt x="26397" y="19876"/>
                    <a:pt x="26312" y="19906"/>
                    <a:pt x="26220" y="19938"/>
                  </a:cubicBezTo>
                  <a:cubicBezTo>
                    <a:pt x="26212" y="19935"/>
                    <a:pt x="26195" y="19931"/>
                    <a:pt x="26181" y="19925"/>
                  </a:cubicBezTo>
                  <a:lnTo>
                    <a:pt x="26062" y="20028"/>
                  </a:lnTo>
                  <a:cubicBezTo>
                    <a:pt x="26001" y="20043"/>
                    <a:pt x="25941" y="20049"/>
                    <a:pt x="25875" y="20062"/>
                  </a:cubicBezTo>
                  <a:cubicBezTo>
                    <a:pt x="25853" y="20088"/>
                    <a:pt x="25828" y="20116"/>
                    <a:pt x="25807" y="20141"/>
                  </a:cubicBezTo>
                  <a:cubicBezTo>
                    <a:pt x="25826" y="20144"/>
                    <a:pt x="25844" y="20150"/>
                    <a:pt x="25863" y="20156"/>
                  </a:cubicBezTo>
                  <a:lnTo>
                    <a:pt x="25845" y="20169"/>
                  </a:lnTo>
                  <a:lnTo>
                    <a:pt x="25798" y="20149"/>
                  </a:lnTo>
                  <a:cubicBezTo>
                    <a:pt x="25803" y="20146"/>
                    <a:pt x="25807" y="20141"/>
                    <a:pt x="25807" y="20141"/>
                  </a:cubicBezTo>
                  <a:lnTo>
                    <a:pt x="25807" y="20141"/>
                  </a:lnTo>
                  <a:cubicBezTo>
                    <a:pt x="25805" y="20141"/>
                    <a:pt x="25804" y="20141"/>
                    <a:pt x="25802" y="20141"/>
                  </a:cubicBezTo>
                  <a:cubicBezTo>
                    <a:pt x="25757" y="20141"/>
                    <a:pt x="25714" y="20130"/>
                    <a:pt x="25670" y="20130"/>
                  </a:cubicBezTo>
                  <a:cubicBezTo>
                    <a:pt x="25637" y="20130"/>
                    <a:pt x="25604" y="20137"/>
                    <a:pt x="25569" y="20160"/>
                  </a:cubicBezTo>
                  <a:cubicBezTo>
                    <a:pt x="25560" y="20184"/>
                    <a:pt x="25551" y="20204"/>
                    <a:pt x="25538" y="20234"/>
                  </a:cubicBezTo>
                  <a:cubicBezTo>
                    <a:pt x="25505" y="20203"/>
                    <a:pt x="25485" y="20184"/>
                    <a:pt x="25464" y="20163"/>
                  </a:cubicBezTo>
                  <a:cubicBezTo>
                    <a:pt x="25355" y="20206"/>
                    <a:pt x="25261" y="20244"/>
                    <a:pt x="25177" y="20277"/>
                  </a:cubicBezTo>
                  <a:cubicBezTo>
                    <a:pt x="25111" y="20277"/>
                    <a:pt x="25048" y="20277"/>
                    <a:pt x="24961" y="20278"/>
                  </a:cubicBezTo>
                  <a:cubicBezTo>
                    <a:pt x="24930" y="20313"/>
                    <a:pt x="24899" y="20349"/>
                    <a:pt x="24873" y="20378"/>
                  </a:cubicBezTo>
                  <a:cubicBezTo>
                    <a:pt x="24737" y="20402"/>
                    <a:pt x="24615" y="20424"/>
                    <a:pt x="24484" y="20446"/>
                  </a:cubicBezTo>
                  <a:cubicBezTo>
                    <a:pt x="24453" y="20484"/>
                    <a:pt x="24421" y="20524"/>
                    <a:pt x="24389" y="20563"/>
                  </a:cubicBezTo>
                  <a:cubicBezTo>
                    <a:pt x="24368" y="20563"/>
                    <a:pt x="24346" y="20562"/>
                    <a:pt x="24323" y="20562"/>
                  </a:cubicBezTo>
                  <a:cubicBezTo>
                    <a:pt x="24198" y="20562"/>
                    <a:pt x="24043" y="20573"/>
                    <a:pt x="23940" y="20603"/>
                  </a:cubicBezTo>
                  <a:cubicBezTo>
                    <a:pt x="23666" y="20683"/>
                    <a:pt x="23384" y="20744"/>
                    <a:pt x="23056" y="20797"/>
                  </a:cubicBezTo>
                  <a:cubicBezTo>
                    <a:pt x="23041" y="20814"/>
                    <a:pt x="23010" y="20847"/>
                    <a:pt x="22981" y="20880"/>
                  </a:cubicBezTo>
                  <a:cubicBezTo>
                    <a:pt x="22915" y="20865"/>
                    <a:pt x="22872" y="20856"/>
                    <a:pt x="22825" y="20846"/>
                  </a:cubicBezTo>
                  <a:cubicBezTo>
                    <a:pt x="22709" y="20921"/>
                    <a:pt x="22561" y="20908"/>
                    <a:pt x="22445" y="20922"/>
                  </a:cubicBezTo>
                  <a:cubicBezTo>
                    <a:pt x="22370" y="20948"/>
                    <a:pt x="22293" y="20991"/>
                    <a:pt x="22246" y="20991"/>
                  </a:cubicBezTo>
                  <a:cubicBezTo>
                    <a:pt x="22242" y="20991"/>
                    <a:pt x="22238" y="20991"/>
                    <a:pt x="22235" y="20990"/>
                  </a:cubicBezTo>
                  <a:cubicBezTo>
                    <a:pt x="22214" y="20986"/>
                    <a:pt x="22194" y="20984"/>
                    <a:pt x="22175" y="20984"/>
                  </a:cubicBezTo>
                  <a:cubicBezTo>
                    <a:pt x="22096" y="20984"/>
                    <a:pt x="22027" y="21012"/>
                    <a:pt x="21948" y="21012"/>
                  </a:cubicBezTo>
                  <a:cubicBezTo>
                    <a:pt x="21945" y="21012"/>
                    <a:pt x="21942" y="21012"/>
                    <a:pt x="21939" y="21012"/>
                  </a:cubicBezTo>
                  <a:cubicBezTo>
                    <a:pt x="21932" y="21012"/>
                    <a:pt x="21925" y="21012"/>
                    <a:pt x="21918" y="21012"/>
                  </a:cubicBezTo>
                  <a:cubicBezTo>
                    <a:pt x="21823" y="21012"/>
                    <a:pt x="21722" y="21038"/>
                    <a:pt x="21624" y="21052"/>
                  </a:cubicBezTo>
                  <a:lnTo>
                    <a:pt x="21277" y="21098"/>
                  </a:lnTo>
                  <a:cubicBezTo>
                    <a:pt x="21172" y="21112"/>
                    <a:pt x="21068" y="21139"/>
                    <a:pt x="20969" y="21139"/>
                  </a:cubicBezTo>
                  <a:cubicBezTo>
                    <a:pt x="20966" y="21139"/>
                    <a:pt x="20963" y="21139"/>
                    <a:pt x="20961" y="21139"/>
                  </a:cubicBezTo>
                  <a:cubicBezTo>
                    <a:pt x="20905" y="21139"/>
                    <a:pt x="20859" y="21167"/>
                    <a:pt x="20803" y="21167"/>
                  </a:cubicBezTo>
                  <a:cubicBezTo>
                    <a:pt x="20779" y="21167"/>
                    <a:pt x="20753" y="21162"/>
                    <a:pt x="20724" y="21148"/>
                  </a:cubicBezTo>
                  <a:cubicBezTo>
                    <a:pt x="20709" y="21140"/>
                    <a:pt x="20687" y="21137"/>
                    <a:pt x="20660" y="21137"/>
                  </a:cubicBezTo>
                  <a:cubicBezTo>
                    <a:pt x="20597" y="21137"/>
                    <a:pt x="20511" y="21153"/>
                    <a:pt x="20446" y="21164"/>
                  </a:cubicBezTo>
                  <a:cubicBezTo>
                    <a:pt x="20356" y="21177"/>
                    <a:pt x="20265" y="21185"/>
                    <a:pt x="20173" y="21185"/>
                  </a:cubicBezTo>
                  <a:cubicBezTo>
                    <a:pt x="20106" y="21185"/>
                    <a:pt x="20040" y="21181"/>
                    <a:pt x="19974" y="21171"/>
                  </a:cubicBezTo>
                  <a:cubicBezTo>
                    <a:pt x="19966" y="21170"/>
                    <a:pt x="19959" y="21169"/>
                    <a:pt x="19952" y="21169"/>
                  </a:cubicBezTo>
                  <a:cubicBezTo>
                    <a:pt x="19905" y="21169"/>
                    <a:pt x="19859" y="21192"/>
                    <a:pt x="19816" y="21192"/>
                  </a:cubicBezTo>
                  <a:cubicBezTo>
                    <a:pt x="19792" y="21192"/>
                    <a:pt x="19769" y="21185"/>
                    <a:pt x="19747" y="21165"/>
                  </a:cubicBezTo>
                  <a:cubicBezTo>
                    <a:pt x="19686" y="21186"/>
                    <a:pt x="19624" y="21194"/>
                    <a:pt x="19561" y="21194"/>
                  </a:cubicBezTo>
                  <a:cubicBezTo>
                    <a:pt x="19454" y="21194"/>
                    <a:pt x="19346" y="21173"/>
                    <a:pt x="19241" y="21167"/>
                  </a:cubicBezTo>
                  <a:cubicBezTo>
                    <a:pt x="19072" y="21149"/>
                    <a:pt x="18904" y="21112"/>
                    <a:pt x="18735" y="21084"/>
                  </a:cubicBezTo>
                  <a:cubicBezTo>
                    <a:pt x="18714" y="21080"/>
                    <a:pt x="18692" y="21077"/>
                    <a:pt x="18672" y="21075"/>
                  </a:cubicBezTo>
                  <a:cubicBezTo>
                    <a:pt x="18517" y="21070"/>
                    <a:pt x="18363" y="21064"/>
                    <a:pt x="18195" y="21056"/>
                  </a:cubicBezTo>
                  <a:cubicBezTo>
                    <a:pt x="18187" y="21050"/>
                    <a:pt x="18168" y="21036"/>
                    <a:pt x="18139" y="21015"/>
                  </a:cubicBezTo>
                  <a:cubicBezTo>
                    <a:pt x="18088" y="21017"/>
                    <a:pt x="18032" y="21035"/>
                    <a:pt x="17976" y="21035"/>
                  </a:cubicBezTo>
                  <a:cubicBezTo>
                    <a:pt x="17935" y="21035"/>
                    <a:pt x="17894" y="21025"/>
                    <a:pt x="17856" y="20990"/>
                  </a:cubicBezTo>
                  <a:cubicBezTo>
                    <a:pt x="17827" y="20991"/>
                    <a:pt x="17796" y="20993"/>
                    <a:pt x="17766" y="20993"/>
                  </a:cubicBezTo>
                  <a:cubicBezTo>
                    <a:pt x="17708" y="20993"/>
                    <a:pt x="17652" y="20984"/>
                    <a:pt x="17611" y="20931"/>
                  </a:cubicBezTo>
                  <a:cubicBezTo>
                    <a:pt x="17584" y="20939"/>
                    <a:pt x="17559" y="20942"/>
                    <a:pt x="17535" y="20942"/>
                  </a:cubicBezTo>
                  <a:cubicBezTo>
                    <a:pt x="17461" y="20942"/>
                    <a:pt x="17398" y="20910"/>
                    <a:pt x="17344" y="20869"/>
                  </a:cubicBezTo>
                  <a:cubicBezTo>
                    <a:pt x="17269" y="20865"/>
                    <a:pt x="17205" y="20868"/>
                    <a:pt x="17140" y="20856"/>
                  </a:cubicBezTo>
                  <a:cubicBezTo>
                    <a:pt x="17047" y="20837"/>
                    <a:pt x="16943" y="20828"/>
                    <a:pt x="16878" y="20766"/>
                  </a:cubicBezTo>
                  <a:cubicBezTo>
                    <a:pt x="16856" y="20775"/>
                    <a:pt x="16833" y="20778"/>
                    <a:pt x="16811" y="20778"/>
                  </a:cubicBezTo>
                  <a:cubicBezTo>
                    <a:pt x="16728" y="20778"/>
                    <a:pt x="16645" y="20733"/>
                    <a:pt x="16562" y="20727"/>
                  </a:cubicBezTo>
                  <a:cubicBezTo>
                    <a:pt x="16448" y="20721"/>
                    <a:pt x="16341" y="20700"/>
                    <a:pt x="16231" y="20684"/>
                  </a:cubicBezTo>
                  <a:cubicBezTo>
                    <a:pt x="16056" y="20653"/>
                    <a:pt x="15885" y="20605"/>
                    <a:pt x="15738" y="20510"/>
                  </a:cubicBezTo>
                  <a:cubicBezTo>
                    <a:pt x="15731" y="20511"/>
                    <a:pt x="15724" y="20511"/>
                    <a:pt x="15717" y="20511"/>
                  </a:cubicBezTo>
                  <a:cubicBezTo>
                    <a:pt x="15521" y="20511"/>
                    <a:pt x="15326" y="20366"/>
                    <a:pt x="15128" y="20366"/>
                  </a:cubicBezTo>
                  <a:cubicBezTo>
                    <a:pt x="15120" y="20366"/>
                    <a:pt x="15112" y="20366"/>
                    <a:pt x="15104" y="20366"/>
                  </a:cubicBezTo>
                  <a:cubicBezTo>
                    <a:pt x="15080" y="20340"/>
                    <a:pt x="15070" y="20316"/>
                    <a:pt x="15048" y="20303"/>
                  </a:cubicBezTo>
                  <a:cubicBezTo>
                    <a:pt x="14823" y="20169"/>
                    <a:pt x="14537" y="20118"/>
                    <a:pt x="14333" y="19954"/>
                  </a:cubicBezTo>
                  <a:cubicBezTo>
                    <a:pt x="14331" y="19952"/>
                    <a:pt x="14326" y="19952"/>
                    <a:pt x="14321" y="19952"/>
                  </a:cubicBezTo>
                  <a:cubicBezTo>
                    <a:pt x="14310" y="19952"/>
                    <a:pt x="14295" y="19954"/>
                    <a:pt x="14282" y="19954"/>
                  </a:cubicBezTo>
                  <a:cubicBezTo>
                    <a:pt x="14274" y="19954"/>
                    <a:pt x="14267" y="19953"/>
                    <a:pt x="14261" y="19951"/>
                  </a:cubicBezTo>
                  <a:cubicBezTo>
                    <a:pt x="14230" y="19943"/>
                    <a:pt x="14168" y="19918"/>
                    <a:pt x="14092" y="19884"/>
                  </a:cubicBezTo>
                  <a:cubicBezTo>
                    <a:pt x="14019" y="19843"/>
                    <a:pt x="13931" y="19793"/>
                    <a:pt x="13843" y="19741"/>
                  </a:cubicBezTo>
                  <a:cubicBezTo>
                    <a:pt x="13668" y="19638"/>
                    <a:pt x="13491" y="19531"/>
                    <a:pt x="13424" y="19484"/>
                  </a:cubicBezTo>
                  <a:cubicBezTo>
                    <a:pt x="13290" y="19389"/>
                    <a:pt x="13150" y="19306"/>
                    <a:pt x="13029" y="19281"/>
                  </a:cubicBezTo>
                  <a:cubicBezTo>
                    <a:pt x="12935" y="19204"/>
                    <a:pt x="12872" y="19150"/>
                    <a:pt x="12806" y="19100"/>
                  </a:cubicBezTo>
                  <a:cubicBezTo>
                    <a:pt x="12687" y="19009"/>
                    <a:pt x="12555" y="18932"/>
                    <a:pt x="12433" y="18845"/>
                  </a:cubicBezTo>
                  <a:lnTo>
                    <a:pt x="12433" y="18845"/>
                  </a:lnTo>
                  <a:cubicBezTo>
                    <a:pt x="12441" y="18841"/>
                    <a:pt x="12450" y="18836"/>
                    <a:pt x="12460" y="18832"/>
                  </a:cubicBezTo>
                  <a:cubicBezTo>
                    <a:pt x="12536" y="18801"/>
                    <a:pt x="12598" y="18726"/>
                    <a:pt x="12647" y="18638"/>
                  </a:cubicBezTo>
                  <a:cubicBezTo>
                    <a:pt x="12692" y="18555"/>
                    <a:pt x="12759" y="18473"/>
                    <a:pt x="12809" y="18393"/>
                  </a:cubicBezTo>
                  <a:cubicBezTo>
                    <a:pt x="12842" y="18377"/>
                    <a:pt x="12875" y="18364"/>
                    <a:pt x="12907" y="18348"/>
                  </a:cubicBezTo>
                  <a:cubicBezTo>
                    <a:pt x="12947" y="18260"/>
                    <a:pt x="12995" y="18177"/>
                    <a:pt x="13012" y="18107"/>
                  </a:cubicBezTo>
                  <a:cubicBezTo>
                    <a:pt x="13028" y="18037"/>
                    <a:pt x="13013" y="17980"/>
                    <a:pt x="13013" y="17914"/>
                  </a:cubicBezTo>
                  <a:cubicBezTo>
                    <a:pt x="13028" y="17881"/>
                    <a:pt x="13050" y="17837"/>
                    <a:pt x="13071" y="17795"/>
                  </a:cubicBezTo>
                  <a:cubicBezTo>
                    <a:pt x="13094" y="17783"/>
                    <a:pt x="13123" y="17768"/>
                    <a:pt x="13150" y="17755"/>
                  </a:cubicBezTo>
                  <a:cubicBezTo>
                    <a:pt x="13174" y="17706"/>
                    <a:pt x="13193" y="17670"/>
                    <a:pt x="13219" y="17617"/>
                  </a:cubicBezTo>
                  <a:cubicBezTo>
                    <a:pt x="13235" y="17645"/>
                    <a:pt x="13244" y="17661"/>
                    <a:pt x="13253" y="17675"/>
                  </a:cubicBezTo>
                  <a:cubicBezTo>
                    <a:pt x="13199" y="17746"/>
                    <a:pt x="13147" y="17812"/>
                    <a:pt x="13097" y="17876"/>
                  </a:cubicBezTo>
                  <a:cubicBezTo>
                    <a:pt x="13118" y="17895"/>
                    <a:pt x="13129" y="17908"/>
                    <a:pt x="13143" y="17917"/>
                  </a:cubicBezTo>
                  <a:cubicBezTo>
                    <a:pt x="13160" y="17905"/>
                    <a:pt x="13178" y="17898"/>
                    <a:pt x="13196" y="17890"/>
                  </a:cubicBezTo>
                  <a:lnTo>
                    <a:pt x="13196" y="17890"/>
                  </a:lnTo>
                  <a:lnTo>
                    <a:pt x="13190" y="17914"/>
                  </a:lnTo>
                  <a:lnTo>
                    <a:pt x="13141" y="17928"/>
                  </a:lnTo>
                  <a:lnTo>
                    <a:pt x="13141" y="17928"/>
                  </a:lnTo>
                  <a:cubicBezTo>
                    <a:pt x="13142" y="17925"/>
                    <a:pt x="13142" y="17921"/>
                    <a:pt x="13142" y="17918"/>
                  </a:cubicBezTo>
                  <a:lnTo>
                    <a:pt x="13142" y="17918"/>
                  </a:lnTo>
                  <a:cubicBezTo>
                    <a:pt x="13142" y="17920"/>
                    <a:pt x="13141" y="17924"/>
                    <a:pt x="13140" y="17928"/>
                  </a:cubicBezTo>
                  <a:lnTo>
                    <a:pt x="13141" y="17928"/>
                  </a:lnTo>
                  <a:lnTo>
                    <a:pt x="13141" y="17928"/>
                  </a:lnTo>
                  <a:cubicBezTo>
                    <a:pt x="13137" y="17959"/>
                    <a:pt x="13133" y="17987"/>
                    <a:pt x="13128" y="18017"/>
                  </a:cubicBezTo>
                  <a:cubicBezTo>
                    <a:pt x="13194" y="17971"/>
                    <a:pt x="13240" y="17940"/>
                    <a:pt x="13290" y="17906"/>
                  </a:cubicBezTo>
                  <a:cubicBezTo>
                    <a:pt x="13294" y="17833"/>
                    <a:pt x="13299" y="17755"/>
                    <a:pt x="13306" y="17650"/>
                  </a:cubicBezTo>
                  <a:cubicBezTo>
                    <a:pt x="13384" y="17634"/>
                    <a:pt x="13449" y="17621"/>
                    <a:pt x="13507" y="17608"/>
                  </a:cubicBezTo>
                  <a:cubicBezTo>
                    <a:pt x="13585" y="17461"/>
                    <a:pt x="13669" y="17331"/>
                    <a:pt x="13741" y="17266"/>
                  </a:cubicBezTo>
                  <a:cubicBezTo>
                    <a:pt x="13813" y="17202"/>
                    <a:pt x="13830" y="17131"/>
                    <a:pt x="13865" y="17060"/>
                  </a:cubicBezTo>
                  <a:lnTo>
                    <a:pt x="13818" y="17016"/>
                  </a:lnTo>
                  <a:lnTo>
                    <a:pt x="13843" y="16980"/>
                  </a:lnTo>
                  <a:lnTo>
                    <a:pt x="13906" y="17007"/>
                  </a:lnTo>
                  <a:cubicBezTo>
                    <a:pt x="13944" y="16997"/>
                    <a:pt x="13983" y="16985"/>
                    <a:pt x="14024" y="16974"/>
                  </a:cubicBezTo>
                  <a:cubicBezTo>
                    <a:pt x="14081" y="16872"/>
                    <a:pt x="14133" y="16771"/>
                    <a:pt x="14103" y="16694"/>
                  </a:cubicBezTo>
                  <a:cubicBezTo>
                    <a:pt x="14142" y="16649"/>
                    <a:pt x="14174" y="16610"/>
                    <a:pt x="14200" y="16579"/>
                  </a:cubicBezTo>
                  <a:cubicBezTo>
                    <a:pt x="14228" y="16590"/>
                    <a:pt x="14245" y="16594"/>
                    <a:pt x="14267" y="16603"/>
                  </a:cubicBezTo>
                  <a:cubicBezTo>
                    <a:pt x="14317" y="16531"/>
                    <a:pt x="14364" y="16465"/>
                    <a:pt x="14415" y="16393"/>
                  </a:cubicBezTo>
                  <a:cubicBezTo>
                    <a:pt x="14387" y="16381"/>
                    <a:pt x="14373" y="16375"/>
                    <a:pt x="14355" y="16369"/>
                  </a:cubicBezTo>
                  <a:cubicBezTo>
                    <a:pt x="14340" y="16407"/>
                    <a:pt x="14330" y="16435"/>
                    <a:pt x="14305" y="16501"/>
                  </a:cubicBezTo>
                  <a:cubicBezTo>
                    <a:pt x="14275" y="16419"/>
                    <a:pt x="14253" y="16357"/>
                    <a:pt x="14233" y="16300"/>
                  </a:cubicBezTo>
                  <a:cubicBezTo>
                    <a:pt x="14280" y="16237"/>
                    <a:pt x="14323" y="16178"/>
                    <a:pt x="14368" y="16116"/>
                  </a:cubicBezTo>
                  <a:cubicBezTo>
                    <a:pt x="14396" y="16216"/>
                    <a:pt x="14441" y="16275"/>
                    <a:pt x="14485" y="16275"/>
                  </a:cubicBezTo>
                  <a:cubicBezTo>
                    <a:pt x="14494" y="16275"/>
                    <a:pt x="14503" y="16272"/>
                    <a:pt x="14512" y="16267"/>
                  </a:cubicBezTo>
                  <a:cubicBezTo>
                    <a:pt x="14518" y="16242"/>
                    <a:pt x="14523" y="16217"/>
                    <a:pt x="14527" y="16201"/>
                  </a:cubicBezTo>
                  <a:cubicBezTo>
                    <a:pt x="14587" y="16153"/>
                    <a:pt x="14643" y="16109"/>
                    <a:pt x="14698" y="16064"/>
                  </a:cubicBezTo>
                  <a:cubicBezTo>
                    <a:pt x="14690" y="16035"/>
                    <a:pt x="14682" y="16006"/>
                    <a:pt x="14674" y="15976"/>
                  </a:cubicBezTo>
                  <a:cubicBezTo>
                    <a:pt x="14801" y="15853"/>
                    <a:pt x="14954" y="15797"/>
                    <a:pt x="14923" y="15583"/>
                  </a:cubicBezTo>
                  <a:lnTo>
                    <a:pt x="14923" y="15583"/>
                  </a:lnTo>
                  <a:cubicBezTo>
                    <a:pt x="15008" y="15607"/>
                    <a:pt x="15024" y="15620"/>
                    <a:pt x="15048" y="15639"/>
                  </a:cubicBezTo>
                  <a:cubicBezTo>
                    <a:pt x="15127" y="15374"/>
                    <a:pt x="15277" y="15161"/>
                    <a:pt x="15416" y="14951"/>
                  </a:cubicBezTo>
                  <a:cubicBezTo>
                    <a:pt x="15401" y="14915"/>
                    <a:pt x="15392" y="14892"/>
                    <a:pt x="15377" y="14858"/>
                  </a:cubicBezTo>
                  <a:cubicBezTo>
                    <a:pt x="15470" y="14842"/>
                    <a:pt x="15501" y="14706"/>
                    <a:pt x="15557" y="14665"/>
                  </a:cubicBezTo>
                  <a:cubicBezTo>
                    <a:pt x="15647" y="14598"/>
                    <a:pt x="15669" y="14533"/>
                    <a:pt x="15707" y="14425"/>
                  </a:cubicBezTo>
                  <a:cubicBezTo>
                    <a:pt x="15733" y="14349"/>
                    <a:pt x="15760" y="14220"/>
                    <a:pt x="15860" y="14169"/>
                  </a:cubicBezTo>
                  <a:cubicBezTo>
                    <a:pt x="15879" y="14062"/>
                    <a:pt x="15898" y="13961"/>
                    <a:pt x="15916" y="13865"/>
                  </a:cubicBezTo>
                  <a:cubicBezTo>
                    <a:pt x="15963" y="13828"/>
                    <a:pt x="16016" y="13786"/>
                    <a:pt x="16075" y="13738"/>
                  </a:cubicBezTo>
                  <a:cubicBezTo>
                    <a:pt x="16038" y="13662"/>
                    <a:pt x="16009" y="13599"/>
                    <a:pt x="15981" y="13541"/>
                  </a:cubicBezTo>
                  <a:cubicBezTo>
                    <a:pt x="16035" y="13443"/>
                    <a:pt x="16085" y="13353"/>
                    <a:pt x="16134" y="13265"/>
                  </a:cubicBezTo>
                  <a:cubicBezTo>
                    <a:pt x="16156" y="13278"/>
                    <a:pt x="16172" y="13288"/>
                    <a:pt x="16187" y="13297"/>
                  </a:cubicBezTo>
                  <a:cubicBezTo>
                    <a:pt x="16206" y="13251"/>
                    <a:pt x="16262" y="13197"/>
                    <a:pt x="16201" y="13191"/>
                  </a:cubicBezTo>
                  <a:cubicBezTo>
                    <a:pt x="16095" y="13172"/>
                    <a:pt x="16200" y="12981"/>
                    <a:pt x="16150" y="12915"/>
                  </a:cubicBezTo>
                  <a:cubicBezTo>
                    <a:pt x="16166" y="12892"/>
                    <a:pt x="16184" y="12869"/>
                    <a:pt x="16209" y="12832"/>
                  </a:cubicBezTo>
                  <a:cubicBezTo>
                    <a:pt x="16229" y="12888"/>
                    <a:pt x="16247" y="12937"/>
                    <a:pt x="16265" y="12981"/>
                  </a:cubicBezTo>
                  <a:cubicBezTo>
                    <a:pt x="16240" y="13054"/>
                    <a:pt x="16217" y="13123"/>
                    <a:pt x="16201" y="13191"/>
                  </a:cubicBezTo>
                  <a:cubicBezTo>
                    <a:pt x="16260" y="13097"/>
                    <a:pt x="16303" y="13029"/>
                    <a:pt x="16353" y="12948"/>
                  </a:cubicBezTo>
                  <a:cubicBezTo>
                    <a:pt x="16331" y="12903"/>
                    <a:pt x="16301" y="12837"/>
                    <a:pt x="16273" y="12778"/>
                  </a:cubicBezTo>
                  <a:cubicBezTo>
                    <a:pt x="16334" y="12751"/>
                    <a:pt x="16391" y="12726"/>
                    <a:pt x="16454" y="12698"/>
                  </a:cubicBezTo>
                  <a:lnTo>
                    <a:pt x="16454" y="12698"/>
                  </a:lnTo>
                  <a:cubicBezTo>
                    <a:pt x="16444" y="12764"/>
                    <a:pt x="16434" y="12831"/>
                    <a:pt x="16416" y="12941"/>
                  </a:cubicBezTo>
                  <a:cubicBezTo>
                    <a:pt x="16515" y="12753"/>
                    <a:pt x="16612" y="12614"/>
                    <a:pt x="16572" y="12488"/>
                  </a:cubicBezTo>
                  <a:cubicBezTo>
                    <a:pt x="16621" y="12389"/>
                    <a:pt x="16659" y="12314"/>
                    <a:pt x="16696" y="12239"/>
                  </a:cubicBezTo>
                  <a:cubicBezTo>
                    <a:pt x="16665" y="12211"/>
                    <a:pt x="16644" y="12192"/>
                    <a:pt x="16622" y="12173"/>
                  </a:cubicBezTo>
                  <a:cubicBezTo>
                    <a:pt x="16634" y="12132"/>
                    <a:pt x="16644" y="12095"/>
                    <a:pt x="16656" y="12052"/>
                  </a:cubicBezTo>
                  <a:cubicBezTo>
                    <a:pt x="16613" y="12027"/>
                    <a:pt x="16574" y="12004"/>
                    <a:pt x="16531" y="11983"/>
                  </a:cubicBezTo>
                  <a:cubicBezTo>
                    <a:pt x="16530" y="11983"/>
                    <a:pt x="16530" y="11983"/>
                    <a:pt x="16529" y="11983"/>
                  </a:cubicBezTo>
                  <a:cubicBezTo>
                    <a:pt x="16522" y="11983"/>
                    <a:pt x="16509" y="11998"/>
                    <a:pt x="16507" y="11999"/>
                  </a:cubicBezTo>
                  <a:cubicBezTo>
                    <a:pt x="16497" y="12073"/>
                    <a:pt x="16488" y="12142"/>
                    <a:pt x="16475" y="12238"/>
                  </a:cubicBezTo>
                  <a:cubicBezTo>
                    <a:pt x="16431" y="12213"/>
                    <a:pt x="16407" y="12198"/>
                    <a:pt x="16384" y="12185"/>
                  </a:cubicBezTo>
                  <a:lnTo>
                    <a:pt x="16450" y="12139"/>
                  </a:lnTo>
                  <a:cubicBezTo>
                    <a:pt x="16425" y="12119"/>
                    <a:pt x="16401" y="12099"/>
                    <a:pt x="16378" y="12082"/>
                  </a:cubicBezTo>
                  <a:cubicBezTo>
                    <a:pt x="16413" y="12057"/>
                    <a:pt x="16425" y="12047"/>
                    <a:pt x="16457" y="12021"/>
                  </a:cubicBezTo>
                  <a:cubicBezTo>
                    <a:pt x="16447" y="11980"/>
                    <a:pt x="16435" y="11936"/>
                    <a:pt x="16425" y="11893"/>
                  </a:cubicBezTo>
                  <a:cubicBezTo>
                    <a:pt x="16463" y="11866"/>
                    <a:pt x="16484" y="11851"/>
                    <a:pt x="16509" y="11835"/>
                  </a:cubicBezTo>
                  <a:cubicBezTo>
                    <a:pt x="16607" y="11891"/>
                    <a:pt x="16707" y="11946"/>
                    <a:pt x="16802" y="12001"/>
                  </a:cubicBezTo>
                  <a:cubicBezTo>
                    <a:pt x="16788" y="12049"/>
                    <a:pt x="16780" y="12083"/>
                    <a:pt x="16766" y="12130"/>
                  </a:cubicBezTo>
                  <a:cubicBezTo>
                    <a:pt x="16831" y="12044"/>
                    <a:pt x="16890" y="11980"/>
                    <a:pt x="16933" y="11904"/>
                  </a:cubicBezTo>
                  <a:cubicBezTo>
                    <a:pt x="16969" y="11839"/>
                    <a:pt x="16990" y="11760"/>
                    <a:pt x="17033" y="11640"/>
                  </a:cubicBezTo>
                  <a:cubicBezTo>
                    <a:pt x="17019" y="11617"/>
                    <a:pt x="16991" y="11567"/>
                    <a:pt x="16960" y="11511"/>
                  </a:cubicBezTo>
                  <a:cubicBezTo>
                    <a:pt x="17000" y="11487"/>
                    <a:pt x="17037" y="11464"/>
                    <a:pt x="17068" y="11445"/>
                  </a:cubicBezTo>
                  <a:cubicBezTo>
                    <a:pt x="17080" y="11486"/>
                    <a:pt x="17086" y="11512"/>
                    <a:pt x="17093" y="11539"/>
                  </a:cubicBezTo>
                  <a:cubicBezTo>
                    <a:pt x="17143" y="11473"/>
                    <a:pt x="17187" y="11414"/>
                    <a:pt x="17231" y="11356"/>
                  </a:cubicBezTo>
                  <a:cubicBezTo>
                    <a:pt x="17214" y="11317"/>
                    <a:pt x="17200" y="11289"/>
                    <a:pt x="17187" y="11261"/>
                  </a:cubicBezTo>
                  <a:cubicBezTo>
                    <a:pt x="17283" y="11134"/>
                    <a:pt x="17377" y="10917"/>
                    <a:pt x="17436" y="10796"/>
                  </a:cubicBezTo>
                  <a:cubicBezTo>
                    <a:pt x="17520" y="10615"/>
                    <a:pt x="17528" y="10434"/>
                    <a:pt x="17617" y="10238"/>
                  </a:cubicBezTo>
                  <a:cubicBezTo>
                    <a:pt x="17603" y="10207"/>
                    <a:pt x="17590" y="10175"/>
                    <a:pt x="17577" y="10147"/>
                  </a:cubicBezTo>
                  <a:cubicBezTo>
                    <a:pt x="17653" y="10060"/>
                    <a:pt x="17712" y="9993"/>
                    <a:pt x="17770" y="9928"/>
                  </a:cubicBezTo>
                  <a:cubicBezTo>
                    <a:pt x="17777" y="9850"/>
                    <a:pt x="17784" y="9765"/>
                    <a:pt x="17790" y="9690"/>
                  </a:cubicBezTo>
                  <a:cubicBezTo>
                    <a:pt x="17827" y="9635"/>
                    <a:pt x="17856" y="9591"/>
                    <a:pt x="17886" y="9545"/>
                  </a:cubicBezTo>
                  <a:cubicBezTo>
                    <a:pt x="17864" y="9507"/>
                    <a:pt x="17848" y="9481"/>
                    <a:pt x="17831" y="9451"/>
                  </a:cubicBezTo>
                  <a:cubicBezTo>
                    <a:pt x="17876" y="9388"/>
                    <a:pt x="17908" y="9342"/>
                    <a:pt x="17942" y="9292"/>
                  </a:cubicBezTo>
                  <a:cubicBezTo>
                    <a:pt x="17923" y="9254"/>
                    <a:pt x="17906" y="9225"/>
                    <a:pt x="17892" y="9195"/>
                  </a:cubicBezTo>
                  <a:cubicBezTo>
                    <a:pt x="17904" y="9161"/>
                    <a:pt x="17914" y="9131"/>
                    <a:pt x="17889" y="9119"/>
                  </a:cubicBezTo>
                  <a:cubicBezTo>
                    <a:pt x="17902" y="9109"/>
                    <a:pt x="17914" y="9100"/>
                    <a:pt x="17924" y="9091"/>
                  </a:cubicBezTo>
                  <a:lnTo>
                    <a:pt x="17924" y="9091"/>
                  </a:lnTo>
                  <a:cubicBezTo>
                    <a:pt x="17912" y="9096"/>
                    <a:pt x="17896" y="9097"/>
                    <a:pt x="17889" y="9108"/>
                  </a:cubicBezTo>
                  <a:cubicBezTo>
                    <a:pt x="17887" y="9111"/>
                    <a:pt x="17885" y="9114"/>
                    <a:pt x="17883" y="9116"/>
                  </a:cubicBezTo>
                  <a:lnTo>
                    <a:pt x="17883" y="9116"/>
                  </a:lnTo>
                  <a:cubicBezTo>
                    <a:pt x="17848" y="9098"/>
                    <a:pt x="17843" y="9063"/>
                    <a:pt x="17833" y="9000"/>
                  </a:cubicBezTo>
                  <a:lnTo>
                    <a:pt x="17833" y="9000"/>
                  </a:lnTo>
                  <a:cubicBezTo>
                    <a:pt x="17874" y="9017"/>
                    <a:pt x="17915" y="9013"/>
                    <a:pt x="17929" y="9045"/>
                  </a:cubicBezTo>
                  <a:cubicBezTo>
                    <a:pt x="17937" y="9065"/>
                    <a:pt x="17937" y="9076"/>
                    <a:pt x="17934" y="9083"/>
                  </a:cubicBezTo>
                  <a:lnTo>
                    <a:pt x="17934" y="9083"/>
                  </a:lnTo>
                  <a:cubicBezTo>
                    <a:pt x="17962" y="9059"/>
                    <a:pt x="17978" y="9040"/>
                    <a:pt x="17998" y="9019"/>
                  </a:cubicBezTo>
                  <a:cubicBezTo>
                    <a:pt x="17973" y="8983"/>
                    <a:pt x="17958" y="8963"/>
                    <a:pt x="17937" y="8933"/>
                  </a:cubicBezTo>
                  <a:cubicBezTo>
                    <a:pt x="18014" y="8883"/>
                    <a:pt x="18032" y="8804"/>
                    <a:pt x="18037" y="8713"/>
                  </a:cubicBezTo>
                  <a:lnTo>
                    <a:pt x="18037" y="8713"/>
                  </a:lnTo>
                  <a:cubicBezTo>
                    <a:pt x="17986" y="8719"/>
                    <a:pt x="17946" y="8724"/>
                    <a:pt x="17906" y="8730"/>
                  </a:cubicBezTo>
                  <a:lnTo>
                    <a:pt x="17906" y="8674"/>
                  </a:lnTo>
                  <a:cubicBezTo>
                    <a:pt x="17943" y="8654"/>
                    <a:pt x="17980" y="8633"/>
                    <a:pt x="18012" y="8614"/>
                  </a:cubicBezTo>
                  <a:cubicBezTo>
                    <a:pt x="18008" y="8567"/>
                    <a:pt x="18007" y="8544"/>
                    <a:pt x="18005" y="8526"/>
                  </a:cubicBezTo>
                  <a:cubicBezTo>
                    <a:pt x="18026" y="8499"/>
                    <a:pt x="18040" y="8483"/>
                    <a:pt x="18059" y="8460"/>
                  </a:cubicBezTo>
                  <a:cubicBezTo>
                    <a:pt x="18034" y="8402"/>
                    <a:pt x="18015" y="8357"/>
                    <a:pt x="17995" y="8311"/>
                  </a:cubicBezTo>
                  <a:cubicBezTo>
                    <a:pt x="18018" y="8288"/>
                    <a:pt x="18043" y="8262"/>
                    <a:pt x="18065" y="8240"/>
                  </a:cubicBezTo>
                  <a:cubicBezTo>
                    <a:pt x="18082" y="8273"/>
                    <a:pt x="18096" y="8305"/>
                    <a:pt x="18117" y="8349"/>
                  </a:cubicBezTo>
                  <a:cubicBezTo>
                    <a:pt x="18151" y="8267"/>
                    <a:pt x="18177" y="8204"/>
                    <a:pt x="18198" y="8152"/>
                  </a:cubicBezTo>
                  <a:cubicBezTo>
                    <a:pt x="18226" y="8151"/>
                    <a:pt x="18243" y="8149"/>
                    <a:pt x="18265" y="8148"/>
                  </a:cubicBezTo>
                  <a:cubicBezTo>
                    <a:pt x="18255" y="8077"/>
                    <a:pt x="18248" y="8017"/>
                    <a:pt x="18239" y="7955"/>
                  </a:cubicBezTo>
                  <a:cubicBezTo>
                    <a:pt x="18270" y="7908"/>
                    <a:pt x="18295" y="7871"/>
                    <a:pt x="18315" y="7837"/>
                  </a:cubicBezTo>
                  <a:cubicBezTo>
                    <a:pt x="18336" y="7690"/>
                    <a:pt x="18270" y="7684"/>
                    <a:pt x="18227" y="7646"/>
                  </a:cubicBezTo>
                  <a:cubicBezTo>
                    <a:pt x="18232" y="7611"/>
                    <a:pt x="18237" y="7580"/>
                    <a:pt x="18239" y="7552"/>
                  </a:cubicBezTo>
                  <a:cubicBezTo>
                    <a:pt x="18240" y="7524"/>
                    <a:pt x="18237" y="7499"/>
                    <a:pt x="18233" y="7447"/>
                  </a:cubicBezTo>
                  <a:lnTo>
                    <a:pt x="18233" y="7447"/>
                  </a:lnTo>
                  <a:cubicBezTo>
                    <a:pt x="18289" y="7472"/>
                    <a:pt x="18304" y="7566"/>
                    <a:pt x="18350" y="7566"/>
                  </a:cubicBezTo>
                  <a:cubicBezTo>
                    <a:pt x="18363" y="7566"/>
                    <a:pt x="18377" y="7559"/>
                    <a:pt x="18395" y="7543"/>
                  </a:cubicBezTo>
                  <a:cubicBezTo>
                    <a:pt x="18376" y="7514"/>
                    <a:pt x="18358" y="7486"/>
                    <a:pt x="18330" y="7442"/>
                  </a:cubicBezTo>
                  <a:cubicBezTo>
                    <a:pt x="18383" y="7349"/>
                    <a:pt x="18435" y="7264"/>
                    <a:pt x="18477" y="7188"/>
                  </a:cubicBezTo>
                  <a:cubicBezTo>
                    <a:pt x="18483" y="7087"/>
                    <a:pt x="18488" y="6999"/>
                    <a:pt x="18493" y="6899"/>
                  </a:cubicBezTo>
                  <a:cubicBezTo>
                    <a:pt x="18467" y="6890"/>
                    <a:pt x="18441" y="6882"/>
                    <a:pt x="18411" y="6874"/>
                  </a:cubicBezTo>
                  <a:cubicBezTo>
                    <a:pt x="18438" y="6825"/>
                    <a:pt x="18458" y="6788"/>
                    <a:pt x="18470" y="6765"/>
                  </a:cubicBezTo>
                  <a:cubicBezTo>
                    <a:pt x="18446" y="6679"/>
                    <a:pt x="18426" y="6609"/>
                    <a:pt x="18407" y="6538"/>
                  </a:cubicBezTo>
                  <a:lnTo>
                    <a:pt x="18304" y="6510"/>
                  </a:lnTo>
                  <a:lnTo>
                    <a:pt x="18270" y="6557"/>
                  </a:lnTo>
                  <a:cubicBezTo>
                    <a:pt x="18270" y="6541"/>
                    <a:pt x="18270" y="6525"/>
                    <a:pt x="18249" y="6480"/>
                  </a:cubicBezTo>
                  <a:lnTo>
                    <a:pt x="18249" y="6480"/>
                  </a:lnTo>
                  <a:cubicBezTo>
                    <a:pt x="18239" y="6483"/>
                    <a:pt x="18230" y="6485"/>
                    <a:pt x="18221" y="6485"/>
                  </a:cubicBezTo>
                  <a:cubicBezTo>
                    <a:pt x="18217" y="6485"/>
                    <a:pt x="18214" y="6459"/>
                    <a:pt x="18235" y="6451"/>
                  </a:cubicBezTo>
                  <a:cubicBezTo>
                    <a:pt x="18236" y="6447"/>
                    <a:pt x="18238" y="6446"/>
                    <a:pt x="18241" y="6446"/>
                  </a:cubicBezTo>
                  <a:cubicBezTo>
                    <a:pt x="18249" y="6446"/>
                    <a:pt x="18262" y="6458"/>
                    <a:pt x="18276" y="6471"/>
                  </a:cubicBezTo>
                  <a:cubicBezTo>
                    <a:pt x="18270" y="6472"/>
                    <a:pt x="18264" y="6474"/>
                    <a:pt x="18258" y="6477"/>
                  </a:cubicBezTo>
                  <a:lnTo>
                    <a:pt x="18258" y="6477"/>
                  </a:lnTo>
                  <a:cubicBezTo>
                    <a:pt x="18286" y="6505"/>
                    <a:pt x="18294" y="6508"/>
                    <a:pt x="18304" y="6510"/>
                  </a:cubicBezTo>
                  <a:cubicBezTo>
                    <a:pt x="18327" y="6475"/>
                    <a:pt x="18346" y="6457"/>
                    <a:pt x="18362" y="6457"/>
                  </a:cubicBezTo>
                  <a:cubicBezTo>
                    <a:pt x="18382" y="6457"/>
                    <a:pt x="18397" y="6484"/>
                    <a:pt x="18407" y="6538"/>
                  </a:cubicBezTo>
                  <a:cubicBezTo>
                    <a:pt x="18429" y="6507"/>
                    <a:pt x="18451" y="6476"/>
                    <a:pt x="18479" y="6438"/>
                  </a:cubicBezTo>
                  <a:cubicBezTo>
                    <a:pt x="18482" y="6439"/>
                    <a:pt x="18486" y="6439"/>
                    <a:pt x="18489" y="6439"/>
                  </a:cubicBezTo>
                  <a:cubicBezTo>
                    <a:pt x="18517" y="6439"/>
                    <a:pt x="18550" y="6420"/>
                    <a:pt x="18584" y="6420"/>
                  </a:cubicBezTo>
                  <a:cubicBezTo>
                    <a:pt x="18607" y="6420"/>
                    <a:pt x="18631" y="6429"/>
                    <a:pt x="18655" y="6460"/>
                  </a:cubicBezTo>
                  <a:cubicBezTo>
                    <a:pt x="18646" y="6338"/>
                    <a:pt x="18639" y="6254"/>
                    <a:pt x="18633" y="6173"/>
                  </a:cubicBezTo>
                  <a:cubicBezTo>
                    <a:pt x="18585" y="6195"/>
                    <a:pt x="18549" y="6212"/>
                    <a:pt x="18513" y="6228"/>
                  </a:cubicBezTo>
                  <a:lnTo>
                    <a:pt x="18511" y="6166"/>
                  </a:lnTo>
                  <a:cubicBezTo>
                    <a:pt x="18563" y="6138"/>
                    <a:pt x="18614" y="6110"/>
                    <a:pt x="18666" y="6082"/>
                  </a:cubicBezTo>
                  <a:cubicBezTo>
                    <a:pt x="18660" y="6063"/>
                    <a:pt x="18654" y="6037"/>
                    <a:pt x="18646" y="6012"/>
                  </a:cubicBezTo>
                  <a:cubicBezTo>
                    <a:pt x="18661" y="5991"/>
                    <a:pt x="18676" y="5970"/>
                    <a:pt x="18695" y="5944"/>
                  </a:cubicBezTo>
                  <a:cubicBezTo>
                    <a:pt x="18666" y="5889"/>
                    <a:pt x="18638" y="5838"/>
                    <a:pt x="18610" y="5785"/>
                  </a:cubicBezTo>
                  <a:cubicBezTo>
                    <a:pt x="18638" y="5773"/>
                    <a:pt x="18660" y="5764"/>
                    <a:pt x="18674" y="5757"/>
                  </a:cubicBezTo>
                  <a:cubicBezTo>
                    <a:pt x="18666" y="5633"/>
                    <a:pt x="18658" y="5514"/>
                    <a:pt x="18644" y="5383"/>
                  </a:cubicBezTo>
                  <a:cubicBezTo>
                    <a:pt x="18685" y="5336"/>
                    <a:pt x="18716" y="5299"/>
                    <a:pt x="18751" y="5260"/>
                  </a:cubicBezTo>
                  <a:cubicBezTo>
                    <a:pt x="18738" y="5088"/>
                    <a:pt x="18805" y="4910"/>
                    <a:pt x="18741" y="4749"/>
                  </a:cubicBezTo>
                  <a:cubicBezTo>
                    <a:pt x="18798" y="4665"/>
                    <a:pt x="18739" y="4551"/>
                    <a:pt x="18761" y="4430"/>
                  </a:cubicBezTo>
                  <a:cubicBezTo>
                    <a:pt x="18797" y="4275"/>
                    <a:pt x="18835" y="4067"/>
                    <a:pt x="18779" y="3886"/>
                  </a:cubicBezTo>
                  <a:cubicBezTo>
                    <a:pt x="18730" y="3744"/>
                    <a:pt x="18730" y="3663"/>
                    <a:pt x="18685" y="3471"/>
                  </a:cubicBezTo>
                  <a:cubicBezTo>
                    <a:pt x="18654" y="3318"/>
                    <a:pt x="18616" y="3171"/>
                    <a:pt x="18561" y="2998"/>
                  </a:cubicBezTo>
                  <a:cubicBezTo>
                    <a:pt x="18511" y="2907"/>
                    <a:pt x="18424" y="2807"/>
                    <a:pt x="18348" y="2712"/>
                  </a:cubicBezTo>
                  <a:cubicBezTo>
                    <a:pt x="18335" y="2672"/>
                    <a:pt x="18327" y="2647"/>
                    <a:pt x="18320" y="2626"/>
                  </a:cubicBezTo>
                  <a:cubicBezTo>
                    <a:pt x="18276" y="2589"/>
                    <a:pt x="18233" y="2554"/>
                    <a:pt x="18198" y="2526"/>
                  </a:cubicBezTo>
                  <a:cubicBezTo>
                    <a:pt x="18036" y="2259"/>
                    <a:pt x="17789" y="2119"/>
                    <a:pt x="17484" y="2119"/>
                  </a:cubicBezTo>
                  <a:cubicBezTo>
                    <a:pt x="17462" y="2119"/>
                    <a:pt x="17439" y="2120"/>
                    <a:pt x="17417" y="2122"/>
                  </a:cubicBezTo>
                  <a:cubicBezTo>
                    <a:pt x="17322" y="2094"/>
                    <a:pt x="17223" y="2040"/>
                    <a:pt x="17159" y="2040"/>
                  </a:cubicBezTo>
                  <a:cubicBezTo>
                    <a:pt x="17152" y="2040"/>
                    <a:pt x="17146" y="2041"/>
                    <a:pt x="17140" y="2042"/>
                  </a:cubicBezTo>
                  <a:cubicBezTo>
                    <a:pt x="16960" y="2064"/>
                    <a:pt x="16772" y="2039"/>
                    <a:pt x="16593" y="2089"/>
                  </a:cubicBezTo>
                  <a:cubicBezTo>
                    <a:pt x="16512" y="2105"/>
                    <a:pt x="16422" y="2123"/>
                    <a:pt x="16337" y="2141"/>
                  </a:cubicBezTo>
                  <a:cubicBezTo>
                    <a:pt x="16253" y="2164"/>
                    <a:pt x="16166" y="2200"/>
                    <a:pt x="16115" y="2230"/>
                  </a:cubicBezTo>
                  <a:cubicBezTo>
                    <a:pt x="15991" y="2301"/>
                    <a:pt x="15836" y="2298"/>
                    <a:pt x="15766" y="2407"/>
                  </a:cubicBezTo>
                  <a:cubicBezTo>
                    <a:pt x="15758" y="2419"/>
                    <a:pt x="15655" y="2463"/>
                    <a:pt x="15629" y="2466"/>
                  </a:cubicBezTo>
                  <a:cubicBezTo>
                    <a:pt x="15545" y="2470"/>
                    <a:pt x="15469" y="2535"/>
                    <a:pt x="15395" y="2584"/>
                  </a:cubicBezTo>
                  <a:cubicBezTo>
                    <a:pt x="15246" y="2684"/>
                    <a:pt x="15116" y="2797"/>
                    <a:pt x="14973" y="2929"/>
                  </a:cubicBezTo>
                  <a:cubicBezTo>
                    <a:pt x="14971" y="2929"/>
                    <a:pt x="14948" y="2937"/>
                    <a:pt x="14907" y="2948"/>
                  </a:cubicBezTo>
                  <a:cubicBezTo>
                    <a:pt x="14880" y="2988"/>
                    <a:pt x="14852" y="3031"/>
                    <a:pt x="14826" y="3071"/>
                  </a:cubicBezTo>
                  <a:cubicBezTo>
                    <a:pt x="14802" y="3081"/>
                    <a:pt x="14774" y="3088"/>
                    <a:pt x="14705" y="3119"/>
                  </a:cubicBezTo>
                  <a:cubicBezTo>
                    <a:pt x="14699" y="3166"/>
                    <a:pt x="14693" y="3210"/>
                    <a:pt x="14686" y="3260"/>
                  </a:cubicBezTo>
                  <a:cubicBezTo>
                    <a:pt x="14652" y="3253"/>
                    <a:pt x="14629" y="3247"/>
                    <a:pt x="14605" y="3241"/>
                  </a:cubicBezTo>
                  <a:cubicBezTo>
                    <a:pt x="14505" y="3382"/>
                    <a:pt x="14426" y="3519"/>
                    <a:pt x="14350" y="3647"/>
                  </a:cubicBezTo>
                  <a:cubicBezTo>
                    <a:pt x="14355" y="3671"/>
                    <a:pt x="14358" y="3691"/>
                    <a:pt x="14368" y="3749"/>
                  </a:cubicBezTo>
                  <a:cubicBezTo>
                    <a:pt x="14311" y="3718"/>
                    <a:pt x="14281" y="3702"/>
                    <a:pt x="14240" y="3680"/>
                  </a:cubicBezTo>
                  <a:cubicBezTo>
                    <a:pt x="14175" y="3813"/>
                    <a:pt x="14124" y="3937"/>
                    <a:pt x="13993" y="4005"/>
                  </a:cubicBezTo>
                  <a:cubicBezTo>
                    <a:pt x="13964" y="4021"/>
                    <a:pt x="13896" y="4112"/>
                    <a:pt x="13897" y="4134"/>
                  </a:cubicBezTo>
                  <a:cubicBezTo>
                    <a:pt x="13899" y="4220"/>
                    <a:pt x="13799" y="4258"/>
                    <a:pt x="13777" y="4345"/>
                  </a:cubicBezTo>
                  <a:cubicBezTo>
                    <a:pt x="13762" y="4411"/>
                    <a:pt x="13688" y="4505"/>
                    <a:pt x="13646" y="4592"/>
                  </a:cubicBezTo>
                  <a:cubicBezTo>
                    <a:pt x="13600" y="4682"/>
                    <a:pt x="13556" y="4801"/>
                    <a:pt x="13462" y="4889"/>
                  </a:cubicBezTo>
                  <a:cubicBezTo>
                    <a:pt x="13412" y="4938"/>
                    <a:pt x="13357" y="5036"/>
                    <a:pt x="13335" y="5110"/>
                  </a:cubicBezTo>
                  <a:cubicBezTo>
                    <a:pt x="13300" y="5220"/>
                    <a:pt x="13262" y="5299"/>
                    <a:pt x="13175" y="5363"/>
                  </a:cubicBezTo>
                  <a:cubicBezTo>
                    <a:pt x="13150" y="5382"/>
                    <a:pt x="13119" y="5429"/>
                    <a:pt x="13106" y="5466"/>
                  </a:cubicBezTo>
                  <a:cubicBezTo>
                    <a:pt x="13072" y="5550"/>
                    <a:pt x="13026" y="5645"/>
                    <a:pt x="13023" y="5716"/>
                  </a:cubicBezTo>
                  <a:cubicBezTo>
                    <a:pt x="13019" y="5776"/>
                    <a:pt x="12994" y="5813"/>
                    <a:pt x="12963" y="5845"/>
                  </a:cubicBezTo>
                  <a:cubicBezTo>
                    <a:pt x="12928" y="5889"/>
                    <a:pt x="12910" y="5891"/>
                    <a:pt x="12912" y="5909"/>
                  </a:cubicBezTo>
                  <a:cubicBezTo>
                    <a:pt x="12912" y="5947"/>
                    <a:pt x="12879" y="5970"/>
                    <a:pt x="12885" y="6013"/>
                  </a:cubicBezTo>
                  <a:cubicBezTo>
                    <a:pt x="12890" y="6073"/>
                    <a:pt x="12841" y="6073"/>
                    <a:pt x="12848" y="6123"/>
                  </a:cubicBezTo>
                  <a:cubicBezTo>
                    <a:pt x="12857" y="6201"/>
                    <a:pt x="12823" y="6207"/>
                    <a:pt x="12813" y="6251"/>
                  </a:cubicBezTo>
                  <a:cubicBezTo>
                    <a:pt x="12806" y="6282"/>
                    <a:pt x="12801" y="6322"/>
                    <a:pt x="12794" y="6362"/>
                  </a:cubicBezTo>
                  <a:cubicBezTo>
                    <a:pt x="12781" y="6354"/>
                    <a:pt x="12767" y="6347"/>
                    <a:pt x="12759" y="6341"/>
                  </a:cubicBezTo>
                  <a:cubicBezTo>
                    <a:pt x="12757" y="6350"/>
                    <a:pt x="12723" y="6490"/>
                    <a:pt x="12723" y="6490"/>
                  </a:cubicBezTo>
                  <a:lnTo>
                    <a:pt x="12704" y="6450"/>
                  </a:lnTo>
                  <a:cubicBezTo>
                    <a:pt x="12703" y="6503"/>
                    <a:pt x="12701" y="6553"/>
                    <a:pt x="12700" y="6603"/>
                  </a:cubicBezTo>
                  <a:cubicBezTo>
                    <a:pt x="12692" y="6594"/>
                    <a:pt x="12686" y="6589"/>
                    <a:pt x="12680" y="6589"/>
                  </a:cubicBezTo>
                  <a:cubicBezTo>
                    <a:pt x="12666" y="6589"/>
                    <a:pt x="12656" y="6618"/>
                    <a:pt x="12645" y="6710"/>
                  </a:cubicBezTo>
                  <a:cubicBezTo>
                    <a:pt x="12638" y="6780"/>
                    <a:pt x="12622" y="6899"/>
                    <a:pt x="12607" y="6899"/>
                  </a:cubicBezTo>
                  <a:cubicBezTo>
                    <a:pt x="12605" y="6899"/>
                    <a:pt x="12603" y="6897"/>
                    <a:pt x="12601" y="6893"/>
                  </a:cubicBezTo>
                  <a:cubicBezTo>
                    <a:pt x="12595" y="6876"/>
                    <a:pt x="12588" y="6870"/>
                    <a:pt x="12582" y="6870"/>
                  </a:cubicBezTo>
                  <a:cubicBezTo>
                    <a:pt x="12555" y="6870"/>
                    <a:pt x="12529" y="6992"/>
                    <a:pt x="12509" y="7002"/>
                  </a:cubicBezTo>
                  <a:cubicBezTo>
                    <a:pt x="12494" y="7090"/>
                    <a:pt x="12482" y="7152"/>
                    <a:pt x="12473" y="7202"/>
                  </a:cubicBezTo>
                  <a:cubicBezTo>
                    <a:pt x="12469" y="7280"/>
                    <a:pt x="12464" y="7361"/>
                    <a:pt x="12460" y="7437"/>
                  </a:cubicBezTo>
                  <a:cubicBezTo>
                    <a:pt x="12457" y="7453"/>
                    <a:pt x="12454" y="7468"/>
                    <a:pt x="12451" y="7486"/>
                  </a:cubicBezTo>
                  <a:cubicBezTo>
                    <a:pt x="12454" y="7394"/>
                    <a:pt x="12457" y="7303"/>
                    <a:pt x="12460" y="7214"/>
                  </a:cubicBezTo>
                  <a:lnTo>
                    <a:pt x="12460" y="7214"/>
                  </a:lnTo>
                  <a:cubicBezTo>
                    <a:pt x="12455" y="7244"/>
                    <a:pt x="12451" y="7267"/>
                    <a:pt x="12450" y="7277"/>
                  </a:cubicBezTo>
                  <a:lnTo>
                    <a:pt x="12450" y="7277"/>
                  </a:lnTo>
                  <a:cubicBezTo>
                    <a:pt x="12447" y="7262"/>
                    <a:pt x="12444" y="7255"/>
                    <a:pt x="12441" y="7255"/>
                  </a:cubicBezTo>
                  <a:cubicBezTo>
                    <a:pt x="12431" y="7255"/>
                    <a:pt x="12417" y="7310"/>
                    <a:pt x="12400" y="7384"/>
                  </a:cubicBezTo>
                  <a:cubicBezTo>
                    <a:pt x="12385" y="7462"/>
                    <a:pt x="12375" y="7487"/>
                    <a:pt x="12369" y="7487"/>
                  </a:cubicBezTo>
                  <a:cubicBezTo>
                    <a:pt x="12364" y="7487"/>
                    <a:pt x="12360" y="7472"/>
                    <a:pt x="12357" y="7455"/>
                  </a:cubicBezTo>
                  <a:cubicBezTo>
                    <a:pt x="12367" y="7377"/>
                    <a:pt x="12376" y="7302"/>
                    <a:pt x="12388" y="7215"/>
                  </a:cubicBezTo>
                  <a:lnTo>
                    <a:pt x="12388" y="7215"/>
                  </a:lnTo>
                  <a:cubicBezTo>
                    <a:pt x="12381" y="7246"/>
                    <a:pt x="12375" y="7271"/>
                    <a:pt x="12369" y="7293"/>
                  </a:cubicBezTo>
                  <a:cubicBezTo>
                    <a:pt x="12375" y="7236"/>
                    <a:pt x="12379" y="7178"/>
                    <a:pt x="12385" y="7127"/>
                  </a:cubicBezTo>
                  <a:lnTo>
                    <a:pt x="12385" y="7127"/>
                  </a:lnTo>
                  <a:cubicBezTo>
                    <a:pt x="12372" y="7158"/>
                    <a:pt x="12361" y="7180"/>
                    <a:pt x="12353" y="7196"/>
                  </a:cubicBezTo>
                  <a:cubicBezTo>
                    <a:pt x="12332" y="7289"/>
                    <a:pt x="12316" y="7364"/>
                    <a:pt x="12301" y="7431"/>
                  </a:cubicBezTo>
                  <a:cubicBezTo>
                    <a:pt x="12301" y="7431"/>
                    <a:pt x="12301" y="7431"/>
                    <a:pt x="12301" y="7431"/>
                  </a:cubicBezTo>
                  <a:lnTo>
                    <a:pt x="12301" y="7431"/>
                  </a:lnTo>
                  <a:cubicBezTo>
                    <a:pt x="12294" y="7447"/>
                    <a:pt x="12286" y="7458"/>
                    <a:pt x="12278" y="7470"/>
                  </a:cubicBezTo>
                  <a:cubicBezTo>
                    <a:pt x="12289" y="7393"/>
                    <a:pt x="12301" y="7315"/>
                    <a:pt x="12310" y="7255"/>
                  </a:cubicBezTo>
                  <a:cubicBezTo>
                    <a:pt x="12292" y="7212"/>
                    <a:pt x="12275" y="7172"/>
                    <a:pt x="12257" y="7130"/>
                  </a:cubicBezTo>
                  <a:cubicBezTo>
                    <a:pt x="12264" y="7077"/>
                    <a:pt x="12276" y="7008"/>
                    <a:pt x="12286" y="6934"/>
                  </a:cubicBezTo>
                  <a:cubicBezTo>
                    <a:pt x="12284" y="6860"/>
                    <a:pt x="12272" y="6829"/>
                    <a:pt x="12249" y="6829"/>
                  </a:cubicBezTo>
                  <a:cubicBezTo>
                    <a:pt x="12234" y="6829"/>
                    <a:pt x="12215" y="6841"/>
                    <a:pt x="12191" y="6862"/>
                  </a:cubicBezTo>
                  <a:cubicBezTo>
                    <a:pt x="12242" y="6685"/>
                    <a:pt x="12194" y="6768"/>
                    <a:pt x="12173" y="6715"/>
                  </a:cubicBezTo>
                  <a:cubicBezTo>
                    <a:pt x="12185" y="6685"/>
                    <a:pt x="12210" y="6616"/>
                    <a:pt x="12241" y="6529"/>
                  </a:cubicBezTo>
                  <a:lnTo>
                    <a:pt x="12241" y="6529"/>
                  </a:lnTo>
                  <a:cubicBezTo>
                    <a:pt x="12205" y="6556"/>
                    <a:pt x="12183" y="6563"/>
                    <a:pt x="12164" y="6569"/>
                  </a:cubicBezTo>
                  <a:cubicBezTo>
                    <a:pt x="12176" y="6506"/>
                    <a:pt x="12186" y="6444"/>
                    <a:pt x="12198" y="6376"/>
                  </a:cubicBezTo>
                  <a:lnTo>
                    <a:pt x="12198" y="6376"/>
                  </a:lnTo>
                  <a:cubicBezTo>
                    <a:pt x="12172" y="6412"/>
                    <a:pt x="12145" y="6447"/>
                    <a:pt x="12114" y="6488"/>
                  </a:cubicBezTo>
                  <a:cubicBezTo>
                    <a:pt x="12113" y="6446"/>
                    <a:pt x="12111" y="6410"/>
                    <a:pt x="12110" y="6384"/>
                  </a:cubicBezTo>
                  <a:cubicBezTo>
                    <a:pt x="12133" y="6344"/>
                    <a:pt x="12147" y="6323"/>
                    <a:pt x="12157" y="6306"/>
                  </a:cubicBezTo>
                  <a:cubicBezTo>
                    <a:pt x="12151" y="6266"/>
                    <a:pt x="12147" y="6229"/>
                    <a:pt x="12145" y="6207"/>
                  </a:cubicBezTo>
                  <a:cubicBezTo>
                    <a:pt x="12119" y="6197"/>
                    <a:pt x="12102" y="6188"/>
                    <a:pt x="12052" y="6181"/>
                  </a:cubicBezTo>
                  <a:lnTo>
                    <a:pt x="12052" y="6181"/>
                  </a:lnTo>
                  <a:cubicBezTo>
                    <a:pt x="12045" y="6189"/>
                    <a:pt x="12039" y="6197"/>
                    <a:pt x="12032" y="6204"/>
                  </a:cubicBezTo>
                  <a:cubicBezTo>
                    <a:pt x="12031" y="6205"/>
                    <a:pt x="12030" y="6205"/>
                    <a:pt x="12030" y="6205"/>
                  </a:cubicBezTo>
                  <a:cubicBezTo>
                    <a:pt x="12026" y="6205"/>
                    <a:pt x="12022" y="6195"/>
                    <a:pt x="12035" y="6179"/>
                  </a:cubicBezTo>
                  <a:cubicBezTo>
                    <a:pt x="12034" y="6174"/>
                    <a:pt x="12042" y="6169"/>
                    <a:pt x="12053" y="6163"/>
                  </a:cubicBezTo>
                  <a:lnTo>
                    <a:pt x="12053" y="6163"/>
                  </a:lnTo>
                  <a:cubicBezTo>
                    <a:pt x="12123" y="6097"/>
                    <a:pt x="12109" y="6053"/>
                    <a:pt x="12132" y="6000"/>
                  </a:cubicBezTo>
                  <a:lnTo>
                    <a:pt x="12132" y="6000"/>
                  </a:lnTo>
                  <a:cubicBezTo>
                    <a:pt x="12086" y="6019"/>
                    <a:pt x="12055" y="6031"/>
                    <a:pt x="12019" y="6042"/>
                  </a:cubicBezTo>
                  <a:cubicBezTo>
                    <a:pt x="12022" y="6014"/>
                    <a:pt x="12023" y="5992"/>
                    <a:pt x="12026" y="5959"/>
                  </a:cubicBezTo>
                  <a:cubicBezTo>
                    <a:pt x="12060" y="5966"/>
                    <a:pt x="12082" y="5969"/>
                    <a:pt x="12111" y="5972"/>
                  </a:cubicBezTo>
                  <a:cubicBezTo>
                    <a:pt x="12107" y="5941"/>
                    <a:pt x="12102" y="5914"/>
                    <a:pt x="12100" y="5885"/>
                  </a:cubicBezTo>
                  <a:cubicBezTo>
                    <a:pt x="12066" y="5876"/>
                    <a:pt x="12033" y="5866"/>
                    <a:pt x="11997" y="5851"/>
                  </a:cubicBezTo>
                  <a:cubicBezTo>
                    <a:pt x="12026" y="5801"/>
                    <a:pt x="12098" y="5876"/>
                    <a:pt x="12085" y="5760"/>
                  </a:cubicBezTo>
                  <a:cubicBezTo>
                    <a:pt x="12084" y="5760"/>
                    <a:pt x="12084" y="5759"/>
                    <a:pt x="12084" y="5759"/>
                  </a:cubicBezTo>
                  <a:lnTo>
                    <a:pt x="12084" y="5759"/>
                  </a:lnTo>
                  <a:cubicBezTo>
                    <a:pt x="12165" y="5651"/>
                    <a:pt x="12042" y="5570"/>
                    <a:pt x="12033" y="5477"/>
                  </a:cubicBezTo>
                  <a:cubicBezTo>
                    <a:pt x="12079" y="5314"/>
                    <a:pt x="11999" y="5166"/>
                    <a:pt x="11935" y="5020"/>
                  </a:cubicBezTo>
                  <a:cubicBezTo>
                    <a:pt x="11958" y="4992"/>
                    <a:pt x="11977" y="4968"/>
                    <a:pt x="11992" y="4949"/>
                  </a:cubicBezTo>
                  <a:cubicBezTo>
                    <a:pt x="11955" y="4879"/>
                    <a:pt x="11921" y="4814"/>
                    <a:pt x="11889" y="4752"/>
                  </a:cubicBezTo>
                  <a:cubicBezTo>
                    <a:pt x="11894" y="4724"/>
                    <a:pt x="11898" y="4699"/>
                    <a:pt x="11904" y="4670"/>
                  </a:cubicBezTo>
                  <a:cubicBezTo>
                    <a:pt x="11879" y="4626"/>
                    <a:pt x="11855" y="4584"/>
                    <a:pt x="11836" y="4549"/>
                  </a:cubicBezTo>
                  <a:cubicBezTo>
                    <a:pt x="11832" y="4474"/>
                    <a:pt x="11827" y="4406"/>
                    <a:pt x="11823" y="4339"/>
                  </a:cubicBezTo>
                  <a:lnTo>
                    <a:pt x="11782" y="4300"/>
                  </a:lnTo>
                  <a:lnTo>
                    <a:pt x="11805" y="4274"/>
                  </a:lnTo>
                  <a:cubicBezTo>
                    <a:pt x="11782" y="4193"/>
                    <a:pt x="11764" y="4074"/>
                    <a:pt x="11729" y="4037"/>
                  </a:cubicBezTo>
                  <a:cubicBezTo>
                    <a:pt x="11657" y="3961"/>
                    <a:pt x="11704" y="3897"/>
                    <a:pt x="11676" y="3828"/>
                  </a:cubicBezTo>
                  <a:cubicBezTo>
                    <a:pt x="11614" y="3669"/>
                    <a:pt x="11511" y="3575"/>
                    <a:pt x="11448" y="3416"/>
                  </a:cubicBezTo>
                  <a:cubicBezTo>
                    <a:pt x="11424" y="3363"/>
                    <a:pt x="11357" y="3340"/>
                    <a:pt x="11282" y="3282"/>
                  </a:cubicBezTo>
                  <a:cubicBezTo>
                    <a:pt x="11370" y="3221"/>
                    <a:pt x="11371" y="3103"/>
                    <a:pt x="11345" y="2960"/>
                  </a:cubicBezTo>
                  <a:cubicBezTo>
                    <a:pt x="11309" y="2957"/>
                    <a:pt x="11274" y="2956"/>
                    <a:pt x="11221" y="2953"/>
                  </a:cubicBezTo>
                  <a:cubicBezTo>
                    <a:pt x="11249" y="2881"/>
                    <a:pt x="11268" y="2831"/>
                    <a:pt x="11286" y="2782"/>
                  </a:cubicBezTo>
                  <a:lnTo>
                    <a:pt x="11234" y="2726"/>
                  </a:lnTo>
                  <a:cubicBezTo>
                    <a:pt x="11239" y="2703"/>
                    <a:pt x="11240" y="2685"/>
                    <a:pt x="11245" y="2662"/>
                  </a:cubicBezTo>
                  <a:cubicBezTo>
                    <a:pt x="11187" y="2606"/>
                    <a:pt x="11130" y="2551"/>
                    <a:pt x="11068" y="2491"/>
                  </a:cubicBezTo>
                  <a:cubicBezTo>
                    <a:pt x="11083" y="2470"/>
                    <a:pt x="11098" y="2451"/>
                    <a:pt x="11112" y="2432"/>
                  </a:cubicBezTo>
                  <a:cubicBezTo>
                    <a:pt x="10981" y="2230"/>
                    <a:pt x="10898" y="2020"/>
                    <a:pt x="10834" y="1789"/>
                  </a:cubicBezTo>
                  <a:cubicBezTo>
                    <a:pt x="10700" y="1693"/>
                    <a:pt x="10689" y="1542"/>
                    <a:pt x="10622" y="1382"/>
                  </a:cubicBezTo>
                  <a:cubicBezTo>
                    <a:pt x="10577" y="1359"/>
                    <a:pt x="10528" y="1337"/>
                    <a:pt x="10481" y="1314"/>
                  </a:cubicBezTo>
                  <a:cubicBezTo>
                    <a:pt x="10434" y="1209"/>
                    <a:pt x="10371" y="1117"/>
                    <a:pt x="10309" y="1027"/>
                  </a:cubicBezTo>
                  <a:cubicBezTo>
                    <a:pt x="10274" y="978"/>
                    <a:pt x="10234" y="933"/>
                    <a:pt x="10194" y="886"/>
                  </a:cubicBezTo>
                  <a:cubicBezTo>
                    <a:pt x="10149" y="842"/>
                    <a:pt x="10103" y="796"/>
                    <a:pt x="10065" y="749"/>
                  </a:cubicBezTo>
                  <a:cubicBezTo>
                    <a:pt x="10007" y="680"/>
                    <a:pt x="9956" y="624"/>
                    <a:pt x="9893" y="562"/>
                  </a:cubicBezTo>
                  <a:cubicBezTo>
                    <a:pt x="9824" y="509"/>
                    <a:pt x="9750" y="452"/>
                    <a:pt x="9678" y="394"/>
                  </a:cubicBezTo>
                  <a:cubicBezTo>
                    <a:pt x="9641" y="366"/>
                    <a:pt x="9603" y="338"/>
                    <a:pt x="9563" y="313"/>
                  </a:cubicBezTo>
                  <a:cubicBezTo>
                    <a:pt x="9520" y="290"/>
                    <a:pt x="9472" y="269"/>
                    <a:pt x="9426" y="247"/>
                  </a:cubicBezTo>
                  <a:cubicBezTo>
                    <a:pt x="9334" y="205"/>
                    <a:pt x="9245" y="156"/>
                    <a:pt x="9148" y="105"/>
                  </a:cubicBezTo>
                  <a:cubicBezTo>
                    <a:pt x="9004" y="49"/>
                    <a:pt x="8847" y="1"/>
                    <a:pt x="868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312" name="Google Shape;312;p29"/>
            <p:cNvSpPr/>
            <p:nvPr/>
          </p:nvSpPr>
          <p:spPr>
            <a:xfrm>
              <a:off x="1173850" y="4327725"/>
              <a:ext cx="4475" cy="6150"/>
            </a:xfrm>
            <a:custGeom>
              <a:rect b="b" l="l" r="r" t="t"/>
              <a:pathLst>
                <a:path extrusionOk="0" h="246" w="179">
                  <a:moveTo>
                    <a:pt x="179" y="0"/>
                  </a:moveTo>
                  <a:cubicBezTo>
                    <a:pt x="152" y="12"/>
                    <a:pt x="127" y="25"/>
                    <a:pt x="89" y="41"/>
                  </a:cubicBezTo>
                  <a:cubicBezTo>
                    <a:pt x="70" y="87"/>
                    <a:pt x="43" y="149"/>
                    <a:pt x="1" y="246"/>
                  </a:cubicBezTo>
                  <a:cubicBezTo>
                    <a:pt x="67" y="212"/>
                    <a:pt x="105" y="193"/>
                    <a:pt x="136" y="177"/>
                  </a:cubicBezTo>
                  <a:cubicBezTo>
                    <a:pt x="152" y="110"/>
                    <a:pt x="165" y="56"/>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313" name="Google Shape;313;p29"/>
            <p:cNvSpPr/>
            <p:nvPr/>
          </p:nvSpPr>
          <p:spPr>
            <a:xfrm>
              <a:off x="1464500" y="4486575"/>
              <a:ext cx="5275" cy="3875"/>
            </a:xfrm>
            <a:custGeom>
              <a:rect b="b" l="l" r="r" t="t"/>
              <a:pathLst>
                <a:path extrusionOk="0" h="155" w="211">
                  <a:moveTo>
                    <a:pt x="183" y="0"/>
                  </a:moveTo>
                  <a:cubicBezTo>
                    <a:pt x="140" y="11"/>
                    <a:pt x="94" y="22"/>
                    <a:pt x="0" y="44"/>
                  </a:cubicBezTo>
                  <a:cubicBezTo>
                    <a:pt x="59" y="89"/>
                    <a:pt x="100" y="119"/>
                    <a:pt x="146" y="155"/>
                  </a:cubicBezTo>
                  <a:cubicBezTo>
                    <a:pt x="196" y="99"/>
                    <a:pt x="111" y="55"/>
                    <a:pt x="211" y="9"/>
                  </a:cubicBezTo>
                  <a:cubicBezTo>
                    <a:pt x="203" y="8"/>
                    <a:pt x="194" y="5"/>
                    <a:pt x="18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314" name="Google Shape;314;p29"/>
            <p:cNvSpPr/>
            <p:nvPr/>
          </p:nvSpPr>
          <p:spPr>
            <a:xfrm>
              <a:off x="1466150" y="4502575"/>
              <a:ext cx="6100" cy="1750"/>
            </a:xfrm>
            <a:custGeom>
              <a:rect b="b" l="l" r="r" t="t"/>
              <a:pathLst>
                <a:path extrusionOk="0" h="70" w="244">
                  <a:moveTo>
                    <a:pt x="0" y="0"/>
                  </a:moveTo>
                  <a:cubicBezTo>
                    <a:pt x="20" y="36"/>
                    <a:pt x="27" y="49"/>
                    <a:pt x="39" y="69"/>
                  </a:cubicBezTo>
                  <a:cubicBezTo>
                    <a:pt x="101" y="53"/>
                    <a:pt x="153" y="37"/>
                    <a:pt x="243" y="14"/>
                  </a:cubicBezTo>
                  <a:cubicBezTo>
                    <a:pt x="148" y="8"/>
                    <a:pt x="92" y="5"/>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315" name="Google Shape;315;p29"/>
            <p:cNvSpPr/>
            <p:nvPr/>
          </p:nvSpPr>
          <p:spPr>
            <a:xfrm>
              <a:off x="1372800" y="4541500"/>
              <a:ext cx="2875" cy="1675"/>
            </a:xfrm>
            <a:custGeom>
              <a:rect b="b" l="l" r="r" t="t"/>
              <a:pathLst>
                <a:path extrusionOk="0" h="67" w="115">
                  <a:moveTo>
                    <a:pt x="39" y="1"/>
                  </a:moveTo>
                  <a:cubicBezTo>
                    <a:pt x="34" y="1"/>
                    <a:pt x="29" y="1"/>
                    <a:pt x="23" y="1"/>
                  </a:cubicBezTo>
                  <a:cubicBezTo>
                    <a:pt x="33" y="26"/>
                    <a:pt x="0" y="67"/>
                    <a:pt x="71" y="67"/>
                  </a:cubicBezTo>
                  <a:cubicBezTo>
                    <a:pt x="77" y="67"/>
                    <a:pt x="83" y="67"/>
                    <a:pt x="90" y="66"/>
                  </a:cubicBezTo>
                  <a:cubicBezTo>
                    <a:pt x="81" y="41"/>
                    <a:pt x="115" y="1"/>
                    <a:pt x="3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316" name="Google Shape;316;p29"/>
            <p:cNvSpPr/>
            <p:nvPr/>
          </p:nvSpPr>
          <p:spPr>
            <a:xfrm>
              <a:off x="850650" y="4553475"/>
              <a:ext cx="3025" cy="1175"/>
            </a:xfrm>
            <a:custGeom>
              <a:rect b="b" l="l" r="r" t="t"/>
              <a:pathLst>
                <a:path extrusionOk="0" h="47" w="121">
                  <a:moveTo>
                    <a:pt x="73" y="0"/>
                  </a:moveTo>
                  <a:lnTo>
                    <a:pt x="1" y="46"/>
                  </a:lnTo>
                  <a:lnTo>
                    <a:pt x="120" y="30"/>
                  </a:lnTo>
                  <a:lnTo>
                    <a:pt x="7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317" name="Google Shape;317;p29"/>
            <p:cNvSpPr/>
            <p:nvPr/>
          </p:nvSpPr>
          <p:spPr>
            <a:xfrm>
              <a:off x="1451225" y="4514275"/>
              <a:ext cx="1075" cy="1975"/>
            </a:xfrm>
            <a:custGeom>
              <a:rect b="b" l="l" r="r" t="t"/>
              <a:pathLst>
                <a:path extrusionOk="0" h="79" w="43">
                  <a:moveTo>
                    <a:pt x="31" y="0"/>
                  </a:moveTo>
                  <a:lnTo>
                    <a:pt x="0" y="7"/>
                  </a:lnTo>
                  <a:lnTo>
                    <a:pt x="12" y="78"/>
                  </a:lnTo>
                  <a:lnTo>
                    <a:pt x="43" y="71"/>
                  </a:lnTo>
                  <a:lnTo>
                    <a:pt x="3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318" name="Google Shape;318;p29"/>
            <p:cNvSpPr/>
            <p:nvPr/>
          </p:nvSpPr>
          <p:spPr>
            <a:xfrm>
              <a:off x="929375" y="4523375"/>
              <a:ext cx="2850" cy="1975"/>
            </a:xfrm>
            <a:custGeom>
              <a:rect b="b" l="l" r="r" t="t"/>
              <a:pathLst>
                <a:path extrusionOk="0" h="79" w="114">
                  <a:moveTo>
                    <a:pt x="102" y="1"/>
                  </a:moveTo>
                  <a:lnTo>
                    <a:pt x="0" y="51"/>
                  </a:lnTo>
                  <a:lnTo>
                    <a:pt x="14" y="79"/>
                  </a:lnTo>
                  <a:lnTo>
                    <a:pt x="114" y="22"/>
                  </a:lnTo>
                  <a:lnTo>
                    <a:pt x="10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319" name="Google Shape;319;p29"/>
            <p:cNvSpPr/>
            <p:nvPr/>
          </p:nvSpPr>
          <p:spPr>
            <a:xfrm>
              <a:off x="1234500" y="4158125"/>
              <a:ext cx="1875" cy="2075"/>
            </a:xfrm>
            <a:custGeom>
              <a:rect b="b" l="l" r="r" t="t"/>
              <a:pathLst>
                <a:path extrusionOk="0" h="83" w="75">
                  <a:moveTo>
                    <a:pt x="1" y="0"/>
                  </a:moveTo>
                  <a:cubicBezTo>
                    <a:pt x="14" y="56"/>
                    <a:pt x="15" y="83"/>
                    <a:pt x="21" y="83"/>
                  </a:cubicBezTo>
                  <a:cubicBezTo>
                    <a:pt x="37" y="83"/>
                    <a:pt x="57" y="74"/>
                    <a:pt x="74" y="68"/>
                  </a:cubicBezTo>
                  <a:cubicBezTo>
                    <a:pt x="55" y="50"/>
                    <a:pt x="37" y="34"/>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320" name="Google Shape;320;p29"/>
            <p:cNvSpPr/>
            <p:nvPr/>
          </p:nvSpPr>
          <p:spPr>
            <a:xfrm>
              <a:off x="1042150" y="4513025"/>
              <a:ext cx="2925" cy="2525"/>
            </a:xfrm>
            <a:custGeom>
              <a:rect b="b" l="l" r="r" t="t"/>
              <a:pathLst>
                <a:path extrusionOk="0" h="101" w="117">
                  <a:moveTo>
                    <a:pt x="106" y="0"/>
                  </a:moveTo>
                  <a:lnTo>
                    <a:pt x="0" y="85"/>
                  </a:lnTo>
                  <a:lnTo>
                    <a:pt x="10" y="100"/>
                  </a:lnTo>
                  <a:lnTo>
                    <a:pt x="116" y="15"/>
                  </a:lnTo>
                  <a:lnTo>
                    <a:pt x="10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321" name="Google Shape;321;p29"/>
            <p:cNvSpPr/>
            <p:nvPr/>
          </p:nvSpPr>
          <p:spPr>
            <a:xfrm>
              <a:off x="1009625" y="3996550"/>
              <a:ext cx="2225" cy="2025"/>
            </a:xfrm>
            <a:custGeom>
              <a:rect b="b" l="l" r="r" t="t"/>
              <a:pathLst>
                <a:path extrusionOk="0" h="81" w="89">
                  <a:moveTo>
                    <a:pt x="43" y="0"/>
                  </a:moveTo>
                  <a:lnTo>
                    <a:pt x="1" y="57"/>
                  </a:lnTo>
                  <a:lnTo>
                    <a:pt x="45" y="81"/>
                  </a:lnTo>
                  <a:lnTo>
                    <a:pt x="89" y="24"/>
                  </a:lnTo>
                  <a:cubicBezTo>
                    <a:pt x="73" y="16"/>
                    <a:pt x="58" y="9"/>
                    <a:pt x="4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322" name="Google Shape;322;p29"/>
            <p:cNvSpPr/>
            <p:nvPr/>
          </p:nvSpPr>
          <p:spPr>
            <a:xfrm>
              <a:off x="928275" y="4194425"/>
              <a:ext cx="975" cy="3075"/>
            </a:xfrm>
            <a:custGeom>
              <a:rect b="b" l="l" r="r" t="t"/>
              <a:pathLst>
                <a:path extrusionOk="0" h="123" w="39">
                  <a:moveTo>
                    <a:pt x="0" y="0"/>
                  </a:moveTo>
                  <a:lnTo>
                    <a:pt x="0" y="0"/>
                  </a:lnTo>
                  <a:cubicBezTo>
                    <a:pt x="2" y="40"/>
                    <a:pt x="3" y="81"/>
                    <a:pt x="8" y="122"/>
                  </a:cubicBezTo>
                  <a:lnTo>
                    <a:pt x="38" y="77"/>
                  </a:lnTo>
                  <a:lnTo>
                    <a:pt x="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323" name="Google Shape;323;p29"/>
            <p:cNvSpPr/>
            <p:nvPr/>
          </p:nvSpPr>
          <p:spPr>
            <a:xfrm>
              <a:off x="1132625" y="4532800"/>
              <a:ext cx="3600" cy="2225"/>
            </a:xfrm>
            <a:custGeom>
              <a:rect b="b" l="l" r="r" t="t"/>
              <a:pathLst>
                <a:path extrusionOk="0" h="89" w="144">
                  <a:moveTo>
                    <a:pt x="0" y="1"/>
                  </a:moveTo>
                  <a:cubicBezTo>
                    <a:pt x="36" y="21"/>
                    <a:pt x="70" y="43"/>
                    <a:pt x="143" y="89"/>
                  </a:cubicBezTo>
                  <a:cubicBezTo>
                    <a:pt x="109" y="45"/>
                    <a:pt x="103" y="27"/>
                    <a:pt x="95" y="24"/>
                  </a:cubicBezTo>
                  <a:cubicBezTo>
                    <a:pt x="64" y="14"/>
                    <a:pt x="31" y="8"/>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324" name="Google Shape;324;p29"/>
            <p:cNvSpPr/>
            <p:nvPr/>
          </p:nvSpPr>
          <p:spPr>
            <a:xfrm>
              <a:off x="770025" y="4569400"/>
              <a:ext cx="1650" cy="475"/>
            </a:xfrm>
            <a:custGeom>
              <a:rect b="b" l="l" r="r" t="t"/>
              <a:pathLst>
                <a:path extrusionOk="0" h="19" w="66">
                  <a:moveTo>
                    <a:pt x="2" y="1"/>
                  </a:moveTo>
                  <a:lnTo>
                    <a:pt x="1" y="12"/>
                  </a:lnTo>
                  <a:lnTo>
                    <a:pt x="63" y="18"/>
                  </a:lnTo>
                  <a:lnTo>
                    <a:pt x="66" y="6"/>
                  </a:lnTo>
                  <a:lnTo>
                    <a:pt x="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325" name="Google Shape;325;p29"/>
            <p:cNvSpPr/>
            <p:nvPr/>
          </p:nvSpPr>
          <p:spPr>
            <a:xfrm>
              <a:off x="780075" y="4565875"/>
              <a:ext cx="1600" cy="450"/>
            </a:xfrm>
            <a:custGeom>
              <a:rect b="b" l="l" r="r" t="t"/>
              <a:pathLst>
                <a:path extrusionOk="0" h="18" w="64">
                  <a:moveTo>
                    <a:pt x="2" y="0"/>
                  </a:moveTo>
                  <a:lnTo>
                    <a:pt x="1" y="12"/>
                  </a:lnTo>
                  <a:lnTo>
                    <a:pt x="61" y="18"/>
                  </a:lnTo>
                  <a:lnTo>
                    <a:pt x="64" y="6"/>
                  </a:lnTo>
                  <a:lnTo>
                    <a:pt x="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326" name="Google Shape;326;p29"/>
            <p:cNvSpPr/>
            <p:nvPr/>
          </p:nvSpPr>
          <p:spPr>
            <a:xfrm>
              <a:off x="805275" y="4582750"/>
              <a:ext cx="1725" cy="950"/>
            </a:xfrm>
            <a:custGeom>
              <a:rect b="b" l="l" r="r" t="t"/>
              <a:pathLst>
                <a:path extrusionOk="0" h="38" w="69">
                  <a:moveTo>
                    <a:pt x="55" y="1"/>
                  </a:moveTo>
                  <a:lnTo>
                    <a:pt x="0" y="26"/>
                  </a:lnTo>
                  <a:lnTo>
                    <a:pt x="21" y="37"/>
                  </a:lnTo>
                  <a:lnTo>
                    <a:pt x="68" y="8"/>
                  </a:lnTo>
                  <a:lnTo>
                    <a:pt x="5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327" name="Google Shape;327;p29"/>
            <p:cNvSpPr/>
            <p:nvPr/>
          </p:nvSpPr>
          <p:spPr>
            <a:xfrm>
              <a:off x="859750" y="4549675"/>
              <a:ext cx="600" cy="1000"/>
            </a:xfrm>
            <a:custGeom>
              <a:rect b="b" l="l" r="r" t="t"/>
              <a:pathLst>
                <a:path extrusionOk="0" h="40" w="24">
                  <a:moveTo>
                    <a:pt x="21" y="1"/>
                  </a:moveTo>
                  <a:lnTo>
                    <a:pt x="0" y="4"/>
                  </a:lnTo>
                  <a:lnTo>
                    <a:pt x="5" y="39"/>
                  </a:lnTo>
                  <a:lnTo>
                    <a:pt x="24" y="36"/>
                  </a:lnTo>
                  <a:lnTo>
                    <a:pt x="2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328" name="Google Shape;328;p29"/>
            <p:cNvSpPr/>
            <p:nvPr/>
          </p:nvSpPr>
          <p:spPr>
            <a:xfrm>
              <a:off x="898650" y="4538975"/>
              <a:ext cx="700" cy="1025"/>
            </a:xfrm>
            <a:custGeom>
              <a:rect b="b" l="l" r="r" t="t"/>
              <a:pathLst>
                <a:path extrusionOk="0" h="41" w="28">
                  <a:moveTo>
                    <a:pt x="19" y="1"/>
                  </a:moveTo>
                  <a:lnTo>
                    <a:pt x="1" y="5"/>
                  </a:lnTo>
                  <a:lnTo>
                    <a:pt x="8" y="41"/>
                  </a:lnTo>
                  <a:lnTo>
                    <a:pt x="27" y="35"/>
                  </a:lnTo>
                  <a:lnTo>
                    <a:pt x="1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329" name="Google Shape;329;p29"/>
            <p:cNvSpPr/>
            <p:nvPr/>
          </p:nvSpPr>
          <p:spPr>
            <a:xfrm>
              <a:off x="914400" y="4530225"/>
              <a:ext cx="1575" cy="625"/>
            </a:xfrm>
            <a:custGeom>
              <a:rect b="b" l="l" r="r" t="t"/>
              <a:pathLst>
                <a:path extrusionOk="0" h="25" w="63">
                  <a:moveTo>
                    <a:pt x="15" y="1"/>
                  </a:moveTo>
                  <a:lnTo>
                    <a:pt x="1" y="18"/>
                  </a:lnTo>
                  <a:cubicBezTo>
                    <a:pt x="18" y="20"/>
                    <a:pt x="36" y="23"/>
                    <a:pt x="54" y="24"/>
                  </a:cubicBezTo>
                  <a:lnTo>
                    <a:pt x="62" y="14"/>
                  </a:lnTo>
                  <a:lnTo>
                    <a:pt x="1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330" name="Google Shape;330;p29"/>
            <p:cNvSpPr/>
            <p:nvPr/>
          </p:nvSpPr>
          <p:spPr>
            <a:xfrm>
              <a:off x="945875" y="4562350"/>
              <a:ext cx="1650" cy="975"/>
            </a:xfrm>
            <a:custGeom>
              <a:rect b="b" l="l" r="r" t="t"/>
              <a:pathLst>
                <a:path extrusionOk="0" h="39" w="66">
                  <a:moveTo>
                    <a:pt x="63" y="0"/>
                  </a:moveTo>
                  <a:lnTo>
                    <a:pt x="1" y="28"/>
                  </a:lnTo>
                  <a:lnTo>
                    <a:pt x="5" y="38"/>
                  </a:lnTo>
                  <a:lnTo>
                    <a:pt x="66" y="12"/>
                  </a:lnTo>
                  <a:lnTo>
                    <a:pt x="6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331" name="Google Shape;331;p29"/>
            <p:cNvSpPr/>
            <p:nvPr/>
          </p:nvSpPr>
          <p:spPr>
            <a:xfrm>
              <a:off x="991450" y="4488225"/>
              <a:ext cx="1500" cy="550"/>
            </a:xfrm>
            <a:custGeom>
              <a:rect b="b" l="l" r="r" t="t"/>
              <a:pathLst>
                <a:path extrusionOk="0" h="22" w="60">
                  <a:moveTo>
                    <a:pt x="10" y="0"/>
                  </a:moveTo>
                  <a:lnTo>
                    <a:pt x="1" y="21"/>
                  </a:lnTo>
                  <a:lnTo>
                    <a:pt x="54" y="15"/>
                  </a:lnTo>
                  <a:lnTo>
                    <a:pt x="60" y="2"/>
                  </a:lnTo>
                  <a:lnTo>
                    <a:pt x="1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332" name="Google Shape;332;p29"/>
            <p:cNvSpPr/>
            <p:nvPr/>
          </p:nvSpPr>
          <p:spPr>
            <a:xfrm>
              <a:off x="1061200" y="4486600"/>
              <a:ext cx="1525" cy="800"/>
            </a:xfrm>
            <a:custGeom>
              <a:rect b="b" l="l" r="r" t="t"/>
              <a:pathLst>
                <a:path extrusionOk="0" h="32" w="61">
                  <a:moveTo>
                    <a:pt x="61" y="1"/>
                  </a:moveTo>
                  <a:lnTo>
                    <a:pt x="6" y="17"/>
                  </a:lnTo>
                  <a:lnTo>
                    <a:pt x="0" y="32"/>
                  </a:lnTo>
                  <a:cubicBezTo>
                    <a:pt x="16" y="29"/>
                    <a:pt x="34" y="26"/>
                    <a:pt x="52" y="23"/>
                  </a:cubicBezTo>
                  <a:lnTo>
                    <a:pt x="6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333" name="Google Shape;333;p29"/>
            <p:cNvSpPr/>
            <p:nvPr/>
          </p:nvSpPr>
          <p:spPr>
            <a:xfrm>
              <a:off x="915700" y="4530550"/>
              <a:ext cx="1550" cy="625"/>
            </a:xfrm>
            <a:custGeom>
              <a:rect b="b" l="l" r="r" t="t"/>
              <a:pathLst>
                <a:path extrusionOk="0" h="25" w="62">
                  <a:moveTo>
                    <a:pt x="9" y="1"/>
                  </a:moveTo>
                  <a:lnTo>
                    <a:pt x="0" y="11"/>
                  </a:lnTo>
                  <a:lnTo>
                    <a:pt x="47" y="24"/>
                  </a:lnTo>
                  <a:lnTo>
                    <a:pt x="62" y="7"/>
                  </a:lnTo>
                  <a:lnTo>
                    <a:pt x="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334" name="Google Shape;334;p29"/>
            <p:cNvSpPr/>
            <p:nvPr/>
          </p:nvSpPr>
          <p:spPr>
            <a:xfrm>
              <a:off x="1118375" y="4421125"/>
              <a:ext cx="1025" cy="1400"/>
            </a:xfrm>
            <a:custGeom>
              <a:rect b="b" l="l" r="r" t="t"/>
              <a:pathLst>
                <a:path extrusionOk="0" h="56" w="41">
                  <a:moveTo>
                    <a:pt x="41" y="1"/>
                  </a:moveTo>
                  <a:lnTo>
                    <a:pt x="1" y="52"/>
                  </a:lnTo>
                  <a:lnTo>
                    <a:pt x="36" y="55"/>
                  </a:lnTo>
                  <a:lnTo>
                    <a:pt x="4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335" name="Google Shape;335;p29"/>
            <p:cNvSpPr/>
            <p:nvPr/>
          </p:nvSpPr>
          <p:spPr>
            <a:xfrm>
              <a:off x="1189550" y="4304175"/>
              <a:ext cx="1075" cy="1650"/>
            </a:xfrm>
            <a:custGeom>
              <a:rect b="b" l="l" r="r" t="t"/>
              <a:pathLst>
                <a:path extrusionOk="0" h="66" w="43">
                  <a:moveTo>
                    <a:pt x="32" y="0"/>
                  </a:moveTo>
                  <a:lnTo>
                    <a:pt x="1" y="59"/>
                  </a:lnTo>
                  <a:lnTo>
                    <a:pt x="11" y="65"/>
                  </a:lnTo>
                  <a:lnTo>
                    <a:pt x="42" y="6"/>
                  </a:lnTo>
                  <a:lnTo>
                    <a:pt x="3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336" name="Google Shape;336;p29"/>
            <p:cNvSpPr/>
            <p:nvPr/>
          </p:nvSpPr>
          <p:spPr>
            <a:xfrm>
              <a:off x="936825" y="4091775"/>
              <a:ext cx="1025" cy="750"/>
            </a:xfrm>
            <a:custGeom>
              <a:rect b="b" l="l" r="r" t="t"/>
              <a:pathLst>
                <a:path extrusionOk="0" h="30" w="41">
                  <a:moveTo>
                    <a:pt x="7" y="0"/>
                  </a:moveTo>
                  <a:lnTo>
                    <a:pt x="1" y="18"/>
                  </a:lnTo>
                  <a:lnTo>
                    <a:pt x="35" y="30"/>
                  </a:lnTo>
                  <a:lnTo>
                    <a:pt x="41" y="12"/>
                  </a:lnTo>
                  <a:lnTo>
                    <a:pt x="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337" name="Google Shape;337;p29"/>
            <p:cNvSpPr/>
            <p:nvPr/>
          </p:nvSpPr>
          <p:spPr>
            <a:xfrm>
              <a:off x="930475" y="4129800"/>
              <a:ext cx="975" cy="675"/>
            </a:xfrm>
            <a:custGeom>
              <a:rect b="b" l="l" r="r" t="t"/>
              <a:pathLst>
                <a:path extrusionOk="0" h="27" w="39">
                  <a:moveTo>
                    <a:pt x="3" y="0"/>
                  </a:moveTo>
                  <a:lnTo>
                    <a:pt x="0" y="21"/>
                  </a:lnTo>
                  <a:lnTo>
                    <a:pt x="34" y="27"/>
                  </a:lnTo>
                  <a:lnTo>
                    <a:pt x="39" y="8"/>
                  </a:lnTo>
                  <a:lnTo>
                    <a:pt x="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338" name="Google Shape;338;p29"/>
            <p:cNvSpPr/>
            <p:nvPr/>
          </p:nvSpPr>
          <p:spPr>
            <a:xfrm>
              <a:off x="928200" y="4145675"/>
              <a:ext cx="450" cy="1575"/>
            </a:xfrm>
            <a:custGeom>
              <a:rect b="b" l="l" r="r" t="t"/>
              <a:pathLst>
                <a:path extrusionOk="0" h="63" w="18">
                  <a:moveTo>
                    <a:pt x="6" y="1"/>
                  </a:moveTo>
                  <a:lnTo>
                    <a:pt x="0" y="61"/>
                  </a:lnTo>
                  <a:lnTo>
                    <a:pt x="12" y="63"/>
                  </a:lnTo>
                  <a:lnTo>
                    <a:pt x="18" y="2"/>
                  </a:lnTo>
                  <a:lnTo>
                    <a:pt x="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339" name="Google Shape;339;p29"/>
            <p:cNvSpPr/>
            <p:nvPr/>
          </p:nvSpPr>
          <p:spPr>
            <a:xfrm>
              <a:off x="928275" y="4150475"/>
              <a:ext cx="975" cy="1500"/>
            </a:xfrm>
            <a:custGeom>
              <a:rect b="b" l="l" r="r" t="t"/>
              <a:pathLst>
                <a:path extrusionOk="0" h="60" w="39">
                  <a:moveTo>
                    <a:pt x="28" y="0"/>
                  </a:moveTo>
                  <a:lnTo>
                    <a:pt x="0" y="47"/>
                  </a:lnTo>
                  <a:lnTo>
                    <a:pt x="6" y="59"/>
                  </a:lnTo>
                  <a:lnTo>
                    <a:pt x="38" y="21"/>
                  </a:lnTo>
                  <a:lnTo>
                    <a:pt x="2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340" name="Google Shape;340;p29"/>
            <p:cNvSpPr/>
            <p:nvPr/>
          </p:nvSpPr>
          <p:spPr>
            <a:xfrm>
              <a:off x="934950" y="4340625"/>
              <a:ext cx="950" cy="1650"/>
            </a:xfrm>
            <a:custGeom>
              <a:rect b="b" l="l" r="r" t="t"/>
              <a:pathLst>
                <a:path extrusionOk="0" h="66" w="38">
                  <a:moveTo>
                    <a:pt x="11" y="0"/>
                  </a:moveTo>
                  <a:lnTo>
                    <a:pt x="1" y="5"/>
                  </a:lnTo>
                  <a:lnTo>
                    <a:pt x="26" y="65"/>
                  </a:lnTo>
                  <a:lnTo>
                    <a:pt x="38" y="61"/>
                  </a:lnTo>
                  <a:lnTo>
                    <a:pt x="1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341" name="Google Shape;341;p29"/>
            <p:cNvSpPr/>
            <p:nvPr/>
          </p:nvSpPr>
          <p:spPr>
            <a:xfrm>
              <a:off x="997225" y="4434500"/>
              <a:ext cx="1325" cy="1450"/>
            </a:xfrm>
            <a:custGeom>
              <a:rect b="b" l="l" r="r" t="t"/>
              <a:pathLst>
                <a:path extrusionOk="0" h="58" w="53">
                  <a:moveTo>
                    <a:pt x="10" y="0"/>
                  </a:moveTo>
                  <a:lnTo>
                    <a:pt x="1" y="7"/>
                  </a:lnTo>
                  <a:lnTo>
                    <a:pt x="43" y="57"/>
                  </a:lnTo>
                  <a:lnTo>
                    <a:pt x="52" y="50"/>
                  </a:lnTo>
                  <a:lnTo>
                    <a:pt x="1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342" name="Google Shape;342;p29"/>
            <p:cNvSpPr/>
            <p:nvPr/>
          </p:nvSpPr>
          <p:spPr>
            <a:xfrm>
              <a:off x="1117825" y="4521225"/>
              <a:ext cx="1350" cy="1150"/>
            </a:xfrm>
            <a:custGeom>
              <a:rect b="b" l="l" r="r" t="t"/>
              <a:pathLst>
                <a:path extrusionOk="0" h="46" w="54">
                  <a:moveTo>
                    <a:pt x="16" y="0"/>
                  </a:moveTo>
                  <a:lnTo>
                    <a:pt x="1" y="2"/>
                  </a:lnTo>
                  <a:lnTo>
                    <a:pt x="29" y="46"/>
                  </a:lnTo>
                  <a:lnTo>
                    <a:pt x="54" y="43"/>
                  </a:lnTo>
                  <a:lnTo>
                    <a:pt x="1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343" name="Google Shape;343;p29"/>
            <p:cNvSpPr/>
            <p:nvPr/>
          </p:nvSpPr>
          <p:spPr>
            <a:xfrm>
              <a:off x="1131625" y="4531325"/>
              <a:ext cx="1425" cy="1125"/>
            </a:xfrm>
            <a:custGeom>
              <a:rect b="b" l="l" r="r" t="t"/>
              <a:pathLst>
                <a:path extrusionOk="0" h="45" w="57">
                  <a:moveTo>
                    <a:pt x="26" y="1"/>
                  </a:moveTo>
                  <a:lnTo>
                    <a:pt x="1" y="2"/>
                  </a:lnTo>
                  <a:lnTo>
                    <a:pt x="40" y="45"/>
                  </a:lnTo>
                  <a:lnTo>
                    <a:pt x="57" y="45"/>
                  </a:lnTo>
                  <a:lnTo>
                    <a:pt x="2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344" name="Google Shape;344;p29"/>
            <p:cNvSpPr/>
            <p:nvPr/>
          </p:nvSpPr>
          <p:spPr>
            <a:xfrm>
              <a:off x="1172975" y="4545500"/>
              <a:ext cx="875" cy="1050"/>
            </a:xfrm>
            <a:custGeom>
              <a:rect b="b" l="l" r="r" t="t"/>
              <a:pathLst>
                <a:path extrusionOk="0" h="42" w="35">
                  <a:moveTo>
                    <a:pt x="12" y="0"/>
                  </a:moveTo>
                  <a:lnTo>
                    <a:pt x="0" y="34"/>
                  </a:lnTo>
                  <a:lnTo>
                    <a:pt x="21" y="41"/>
                  </a:lnTo>
                  <a:lnTo>
                    <a:pt x="34" y="8"/>
                  </a:lnTo>
                  <a:lnTo>
                    <a:pt x="1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345" name="Google Shape;345;p29"/>
            <p:cNvSpPr/>
            <p:nvPr/>
          </p:nvSpPr>
          <p:spPr>
            <a:xfrm>
              <a:off x="1263450" y="4558000"/>
              <a:ext cx="1725" cy="400"/>
            </a:xfrm>
            <a:custGeom>
              <a:rect b="b" l="l" r="r" t="t"/>
              <a:pathLst>
                <a:path extrusionOk="0" h="16" w="69">
                  <a:moveTo>
                    <a:pt x="2" y="0"/>
                  </a:moveTo>
                  <a:lnTo>
                    <a:pt x="1" y="12"/>
                  </a:lnTo>
                  <a:lnTo>
                    <a:pt x="67" y="15"/>
                  </a:lnTo>
                  <a:lnTo>
                    <a:pt x="68" y="3"/>
                  </a:lnTo>
                  <a:lnTo>
                    <a:pt x="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346" name="Google Shape;346;p29"/>
            <p:cNvSpPr/>
            <p:nvPr/>
          </p:nvSpPr>
          <p:spPr>
            <a:xfrm>
              <a:off x="1304025" y="4554350"/>
              <a:ext cx="600" cy="925"/>
            </a:xfrm>
            <a:custGeom>
              <a:rect b="b" l="l" r="r" t="t"/>
              <a:pathLst>
                <a:path extrusionOk="0" h="37" w="24">
                  <a:moveTo>
                    <a:pt x="2" y="1"/>
                  </a:moveTo>
                  <a:lnTo>
                    <a:pt x="0" y="36"/>
                  </a:lnTo>
                  <a:lnTo>
                    <a:pt x="22" y="36"/>
                  </a:lnTo>
                  <a:lnTo>
                    <a:pt x="2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347" name="Google Shape;347;p29"/>
            <p:cNvSpPr/>
            <p:nvPr/>
          </p:nvSpPr>
          <p:spPr>
            <a:xfrm>
              <a:off x="1236075" y="4160400"/>
              <a:ext cx="725" cy="1825"/>
            </a:xfrm>
            <a:custGeom>
              <a:rect b="b" l="l" r="r" t="t"/>
              <a:pathLst>
                <a:path extrusionOk="0" h="73" w="29">
                  <a:moveTo>
                    <a:pt x="10" y="0"/>
                  </a:moveTo>
                  <a:lnTo>
                    <a:pt x="1" y="12"/>
                  </a:lnTo>
                  <a:lnTo>
                    <a:pt x="14" y="72"/>
                  </a:lnTo>
                  <a:lnTo>
                    <a:pt x="29" y="56"/>
                  </a:lnTo>
                  <a:lnTo>
                    <a:pt x="1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348" name="Google Shape;348;p29"/>
            <p:cNvSpPr/>
            <p:nvPr/>
          </p:nvSpPr>
          <p:spPr>
            <a:xfrm>
              <a:off x="1375050" y="4543150"/>
              <a:ext cx="1700" cy="700"/>
            </a:xfrm>
            <a:custGeom>
              <a:rect b="b" l="l" r="r" t="t"/>
              <a:pathLst>
                <a:path extrusionOk="0" h="28" w="68">
                  <a:moveTo>
                    <a:pt x="68" y="28"/>
                  </a:moveTo>
                  <a:lnTo>
                    <a:pt x="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349" name="Google Shape;349;p29"/>
            <p:cNvSpPr/>
            <p:nvPr/>
          </p:nvSpPr>
          <p:spPr>
            <a:xfrm>
              <a:off x="1376550" y="4543725"/>
              <a:ext cx="1725" cy="825"/>
            </a:xfrm>
            <a:custGeom>
              <a:rect b="b" l="l" r="r" t="t"/>
              <a:pathLst>
                <a:path extrusionOk="0" h="33" w="69">
                  <a:moveTo>
                    <a:pt x="14" y="1"/>
                  </a:moveTo>
                  <a:lnTo>
                    <a:pt x="1" y="9"/>
                  </a:lnTo>
                  <a:lnTo>
                    <a:pt x="48" y="33"/>
                  </a:lnTo>
                  <a:lnTo>
                    <a:pt x="68" y="20"/>
                  </a:lnTo>
                  <a:lnTo>
                    <a:pt x="1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350" name="Google Shape;350;p29"/>
            <p:cNvSpPr/>
            <p:nvPr/>
          </p:nvSpPr>
          <p:spPr>
            <a:xfrm>
              <a:off x="1386250" y="4540825"/>
              <a:ext cx="1700" cy="575"/>
            </a:xfrm>
            <a:custGeom>
              <a:rect b="b" l="l" r="r" t="t"/>
              <a:pathLst>
                <a:path extrusionOk="0" h="23" w="68">
                  <a:moveTo>
                    <a:pt x="66" y="0"/>
                  </a:moveTo>
                  <a:lnTo>
                    <a:pt x="1" y="11"/>
                  </a:lnTo>
                  <a:lnTo>
                    <a:pt x="2" y="22"/>
                  </a:lnTo>
                  <a:lnTo>
                    <a:pt x="67" y="12"/>
                  </a:lnTo>
                  <a:lnTo>
                    <a:pt x="6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351" name="Google Shape;351;p29"/>
            <p:cNvSpPr/>
            <p:nvPr/>
          </p:nvSpPr>
          <p:spPr>
            <a:xfrm>
              <a:off x="1392600" y="4538825"/>
              <a:ext cx="1625" cy="575"/>
            </a:xfrm>
            <a:custGeom>
              <a:rect b="b" l="l" r="r" t="t"/>
              <a:pathLst>
                <a:path extrusionOk="0" h="23" w="65">
                  <a:moveTo>
                    <a:pt x="63" y="1"/>
                  </a:moveTo>
                  <a:lnTo>
                    <a:pt x="0" y="11"/>
                  </a:lnTo>
                  <a:lnTo>
                    <a:pt x="1" y="23"/>
                  </a:lnTo>
                  <a:lnTo>
                    <a:pt x="65" y="13"/>
                  </a:lnTo>
                  <a:lnTo>
                    <a:pt x="6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352" name="Google Shape;352;p29"/>
            <p:cNvSpPr/>
            <p:nvPr/>
          </p:nvSpPr>
          <p:spPr>
            <a:xfrm>
              <a:off x="1428825" y="4525200"/>
              <a:ext cx="675" cy="975"/>
            </a:xfrm>
            <a:custGeom>
              <a:rect b="b" l="l" r="r" t="t"/>
              <a:pathLst>
                <a:path extrusionOk="0" h="39" w="27">
                  <a:moveTo>
                    <a:pt x="22" y="0"/>
                  </a:moveTo>
                  <a:lnTo>
                    <a:pt x="0" y="3"/>
                  </a:lnTo>
                  <a:lnTo>
                    <a:pt x="5" y="38"/>
                  </a:lnTo>
                  <a:lnTo>
                    <a:pt x="27" y="35"/>
                  </a:lnTo>
                  <a:lnTo>
                    <a:pt x="2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353" name="Google Shape;353;p29"/>
            <p:cNvSpPr/>
            <p:nvPr/>
          </p:nvSpPr>
          <p:spPr>
            <a:xfrm>
              <a:off x="1066925" y="4102800"/>
              <a:ext cx="1025" cy="1650"/>
            </a:xfrm>
            <a:custGeom>
              <a:rect b="b" l="l" r="r" t="t"/>
              <a:pathLst>
                <a:path extrusionOk="0" h="66" w="41">
                  <a:moveTo>
                    <a:pt x="1" y="0"/>
                  </a:moveTo>
                  <a:lnTo>
                    <a:pt x="17" y="65"/>
                  </a:lnTo>
                  <a:lnTo>
                    <a:pt x="40" y="37"/>
                  </a:lnTo>
                  <a:lnTo>
                    <a:pt x="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354" name="Google Shape;354;p29"/>
            <p:cNvSpPr/>
            <p:nvPr/>
          </p:nvSpPr>
          <p:spPr>
            <a:xfrm>
              <a:off x="1461450" y="4510100"/>
              <a:ext cx="1600" cy="700"/>
            </a:xfrm>
            <a:custGeom>
              <a:rect b="b" l="l" r="r" t="t"/>
              <a:pathLst>
                <a:path extrusionOk="0" h="28" w="64">
                  <a:moveTo>
                    <a:pt x="62" y="1"/>
                  </a:moveTo>
                  <a:lnTo>
                    <a:pt x="0" y="16"/>
                  </a:lnTo>
                  <a:lnTo>
                    <a:pt x="3" y="27"/>
                  </a:lnTo>
                  <a:lnTo>
                    <a:pt x="63" y="13"/>
                  </a:lnTo>
                  <a:lnTo>
                    <a:pt x="6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355" name="Google Shape;355;p29"/>
            <p:cNvSpPr/>
            <p:nvPr/>
          </p:nvSpPr>
          <p:spPr>
            <a:xfrm>
              <a:off x="1460975" y="4490200"/>
              <a:ext cx="1600" cy="650"/>
            </a:xfrm>
            <a:custGeom>
              <a:rect b="b" l="l" r="r" t="t"/>
              <a:pathLst>
                <a:path extrusionOk="0" h="26" w="64">
                  <a:moveTo>
                    <a:pt x="60" y="1"/>
                  </a:moveTo>
                  <a:lnTo>
                    <a:pt x="0" y="16"/>
                  </a:lnTo>
                  <a:lnTo>
                    <a:pt x="3" y="26"/>
                  </a:lnTo>
                  <a:lnTo>
                    <a:pt x="63" y="13"/>
                  </a:lnTo>
                  <a:lnTo>
                    <a:pt x="6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356" name="Google Shape;356;p29"/>
            <p:cNvSpPr/>
            <p:nvPr/>
          </p:nvSpPr>
          <p:spPr>
            <a:xfrm>
              <a:off x="1473625" y="4503500"/>
              <a:ext cx="725" cy="1000"/>
            </a:xfrm>
            <a:custGeom>
              <a:rect b="b" l="l" r="r" t="t"/>
              <a:pathLst>
                <a:path extrusionOk="0" h="40" w="29">
                  <a:moveTo>
                    <a:pt x="21" y="0"/>
                  </a:moveTo>
                  <a:lnTo>
                    <a:pt x="0" y="6"/>
                  </a:lnTo>
                  <a:lnTo>
                    <a:pt x="8" y="40"/>
                  </a:lnTo>
                  <a:lnTo>
                    <a:pt x="28" y="35"/>
                  </a:lnTo>
                  <a:lnTo>
                    <a:pt x="2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357" name="Google Shape;357;p29"/>
            <p:cNvSpPr/>
            <p:nvPr/>
          </p:nvSpPr>
          <p:spPr>
            <a:xfrm>
              <a:off x="1476000" y="4499300"/>
              <a:ext cx="700" cy="1025"/>
            </a:xfrm>
            <a:custGeom>
              <a:rect b="b" l="l" r="r" t="t"/>
              <a:pathLst>
                <a:path extrusionOk="0" h="41" w="28">
                  <a:moveTo>
                    <a:pt x="21" y="0"/>
                  </a:moveTo>
                  <a:lnTo>
                    <a:pt x="1" y="5"/>
                  </a:lnTo>
                  <a:lnTo>
                    <a:pt x="7" y="40"/>
                  </a:lnTo>
                  <a:lnTo>
                    <a:pt x="27" y="34"/>
                  </a:lnTo>
                  <a:lnTo>
                    <a:pt x="2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grpSp>
      <p:sp>
        <p:nvSpPr>
          <p:cNvPr id="358" name="Google Shape;358;p29"/>
          <p:cNvSpPr/>
          <p:nvPr/>
        </p:nvSpPr>
        <p:spPr>
          <a:xfrm>
            <a:off x="8430776" y="848549"/>
            <a:ext cx="589791" cy="589801"/>
          </a:xfrm>
          <a:custGeom>
            <a:rect b="b" l="l" r="r" t="t"/>
            <a:pathLst>
              <a:path extrusionOk="0" h="59621" w="59620">
                <a:moveTo>
                  <a:pt x="29810" y="1"/>
                </a:moveTo>
                <a:cubicBezTo>
                  <a:pt x="29810" y="16464"/>
                  <a:pt x="16463" y="29811"/>
                  <a:pt x="1" y="29811"/>
                </a:cubicBezTo>
                <a:cubicBezTo>
                  <a:pt x="16463" y="29811"/>
                  <a:pt x="29810" y="43158"/>
                  <a:pt x="29810" y="59621"/>
                </a:cubicBezTo>
                <a:cubicBezTo>
                  <a:pt x="29810" y="43158"/>
                  <a:pt x="43157" y="29811"/>
                  <a:pt x="59619" y="29811"/>
                </a:cubicBezTo>
                <a:cubicBezTo>
                  <a:pt x="43155" y="29811"/>
                  <a:pt x="29810" y="16464"/>
                  <a:pt x="298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 name="Google Shape;359;p29">
            <a:hlinkClick action="ppaction://hlinkshowjump?jump=nextslide"/>
          </p:cNvPr>
          <p:cNvSpPr/>
          <p:nvPr/>
        </p:nvSpPr>
        <p:spPr>
          <a:xfrm>
            <a:off x="8627302" y="368152"/>
            <a:ext cx="181906" cy="246950"/>
          </a:xfrm>
          <a:custGeom>
            <a:rect b="b" l="l" r="r" t="t"/>
            <a:pathLst>
              <a:path extrusionOk="0" h="196382" w="144657">
                <a:moveTo>
                  <a:pt x="72442" y="1"/>
                </a:moveTo>
                <a:cubicBezTo>
                  <a:pt x="67507" y="1"/>
                  <a:pt x="63516" y="3992"/>
                  <a:pt x="63516" y="8926"/>
                </a:cubicBezTo>
                <a:lnTo>
                  <a:pt x="63516" y="165910"/>
                </a:lnTo>
                <a:lnTo>
                  <a:pt x="16256" y="118668"/>
                </a:lnTo>
                <a:cubicBezTo>
                  <a:pt x="14508" y="116851"/>
                  <a:pt x="12178" y="115938"/>
                  <a:pt x="9843" y="115938"/>
                </a:cubicBezTo>
                <a:cubicBezTo>
                  <a:pt x="7610" y="115938"/>
                  <a:pt x="5372" y="116774"/>
                  <a:pt x="3638" y="118450"/>
                </a:cubicBezTo>
                <a:cubicBezTo>
                  <a:pt x="91" y="121870"/>
                  <a:pt x="1" y="127521"/>
                  <a:pt x="3420" y="131068"/>
                </a:cubicBezTo>
                <a:cubicBezTo>
                  <a:pt x="3493" y="131150"/>
                  <a:pt x="3566" y="131213"/>
                  <a:pt x="3638" y="131286"/>
                </a:cubicBezTo>
                <a:lnTo>
                  <a:pt x="66128" y="193776"/>
                </a:lnTo>
                <a:cubicBezTo>
                  <a:pt x="67875" y="195513"/>
                  <a:pt x="70158" y="196382"/>
                  <a:pt x="72441" y="196382"/>
                </a:cubicBezTo>
                <a:cubicBezTo>
                  <a:pt x="74723" y="196382"/>
                  <a:pt x="77005" y="195513"/>
                  <a:pt x="78746" y="193776"/>
                </a:cubicBezTo>
                <a:lnTo>
                  <a:pt x="141236" y="131286"/>
                </a:lnTo>
                <a:cubicBezTo>
                  <a:pt x="144656" y="127739"/>
                  <a:pt x="144556" y="122088"/>
                  <a:pt x="141019" y="118668"/>
                </a:cubicBezTo>
                <a:cubicBezTo>
                  <a:pt x="139291" y="116994"/>
                  <a:pt x="137052" y="116157"/>
                  <a:pt x="134814" y="116157"/>
                </a:cubicBezTo>
                <a:cubicBezTo>
                  <a:pt x="132576" y="116157"/>
                  <a:pt x="130338" y="116994"/>
                  <a:pt x="128610" y="118668"/>
                </a:cubicBezTo>
                <a:lnTo>
                  <a:pt x="81359" y="165910"/>
                </a:lnTo>
                <a:lnTo>
                  <a:pt x="81359" y="8926"/>
                </a:lnTo>
                <a:cubicBezTo>
                  <a:pt x="81359" y="3992"/>
                  <a:pt x="77367" y="1"/>
                  <a:pt x="7244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3" name="Shape 363"/>
        <p:cNvGrpSpPr/>
        <p:nvPr/>
      </p:nvGrpSpPr>
      <p:grpSpPr>
        <a:xfrm>
          <a:off x="0" y="0"/>
          <a:ext cx="0" cy="0"/>
          <a:chOff x="0" y="0"/>
          <a:chExt cx="0" cy="0"/>
        </a:xfrm>
      </p:grpSpPr>
      <p:sp>
        <p:nvSpPr>
          <p:cNvPr id="364" name="Google Shape;364;p30"/>
          <p:cNvSpPr/>
          <p:nvPr/>
        </p:nvSpPr>
        <p:spPr>
          <a:xfrm>
            <a:off x="1934250" y="1074150"/>
            <a:ext cx="5275500" cy="29952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5" name="Google Shape;365;p30"/>
          <p:cNvGrpSpPr/>
          <p:nvPr/>
        </p:nvGrpSpPr>
        <p:grpSpPr>
          <a:xfrm>
            <a:off x="4110884" y="1539577"/>
            <a:ext cx="922232" cy="914060"/>
            <a:chOff x="916275" y="2357800"/>
            <a:chExt cx="798400" cy="791325"/>
          </a:xfrm>
        </p:grpSpPr>
        <p:sp>
          <p:nvSpPr>
            <p:cNvPr id="366" name="Google Shape;366;p30"/>
            <p:cNvSpPr/>
            <p:nvPr/>
          </p:nvSpPr>
          <p:spPr>
            <a:xfrm>
              <a:off x="952100" y="2369375"/>
              <a:ext cx="734825" cy="734825"/>
            </a:xfrm>
            <a:custGeom>
              <a:rect b="b" l="l" r="r" t="t"/>
              <a:pathLst>
                <a:path extrusionOk="0" h="29393" w="29393">
                  <a:moveTo>
                    <a:pt x="14697" y="0"/>
                  </a:moveTo>
                  <a:cubicBezTo>
                    <a:pt x="10799" y="0"/>
                    <a:pt x="7061" y="1550"/>
                    <a:pt x="4305" y="4305"/>
                  </a:cubicBezTo>
                  <a:cubicBezTo>
                    <a:pt x="1548" y="7061"/>
                    <a:pt x="1" y="10799"/>
                    <a:pt x="1" y="14697"/>
                  </a:cubicBezTo>
                  <a:cubicBezTo>
                    <a:pt x="1" y="18594"/>
                    <a:pt x="1548" y="22332"/>
                    <a:pt x="4305" y="25088"/>
                  </a:cubicBezTo>
                  <a:cubicBezTo>
                    <a:pt x="7061" y="27844"/>
                    <a:pt x="10799" y="29393"/>
                    <a:pt x="14697" y="29393"/>
                  </a:cubicBezTo>
                  <a:cubicBezTo>
                    <a:pt x="18594" y="29393"/>
                    <a:pt x="22332" y="27844"/>
                    <a:pt x="25088" y="25088"/>
                  </a:cubicBezTo>
                  <a:cubicBezTo>
                    <a:pt x="27844" y="22332"/>
                    <a:pt x="29393" y="18594"/>
                    <a:pt x="29393" y="14697"/>
                  </a:cubicBezTo>
                  <a:cubicBezTo>
                    <a:pt x="29393" y="10799"/>
                    <a:pt x="27844" y="7061"/>
                    <a:pt x="25088" y="4305"/>
                  </a:cubicBezTo>
                  <a:cubicBezTo>
                    <a:pt x="22332" y="1550"/>
                    <a:pt x="18594" y="0"/>
                    <a:pt x="1469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 name="Google Shape;367;p30"/>
            <p:cNvSpPr/>
            <p:nvPr/>
          </p:nvSpPr>
          <p:spPr>
            <a:xfrm>
              <a:off x="916275" y="2357800"/>
              <a:ext cx="798400" cy="791325"/>
            </a:xfrm>
            <a:custGeom>
              <a:rect b="b" l="l" r="r" t="t"/>
              <a:pathLst>
                <a:path extrusionOk="0" h="31653" w="31936">
                  <a:moveTo>
                    <a:pt x="13686" y="1298"/>
                  </a:moveTo>
                  <a:lnTo>
                    <a:pt x="13689" y="1317"/>
                  </a:lnTo>
                  <a:lnTo>
                    <a:pt x="13626" y="1324"/>
                  </a:lnTo>
                  <a:lnTo>
                    <a:pt x="13623" y="1305"/>
                  </a:lnTo>
                  <a:lnTo>
                    <a:pt x="13686" y="1298"/>
                  </a:lnTo>
                  <a:close/>
                  <a:moveTo>
                    <a:pt x="14307" y="1323"/>
                  </a:moveTo>
                  <a:lnTo>
                    <a:pt x="14311" y="1380"/>
                  </a:lnTo>
                  <a:lnTo>
                    <a:pt x="14291" y="1383"/>
                  </a:lnTo>
                  <a:lnTo>
                    <a:pt x="14286" y="1326"/>
                  </a:lnTo>
                  <a:lnTo>
                    <a:pt x="14307" y="1323"/>
                  </a:lnTo>
                  <a:close/>
                  <a:moveTo>
                    <a:pt x="14555" y="1120"/>
                  </a:moveTo>
                  <a:cubicBezTo>
                    <a:pt x="14561" y="1155"/>
                    <a:pt x="14567" y="1186"/>
                    <a:pt x="14575" y="1227"/>
                  </a:cubicBezTo>
                  <a:cubicBezTo>
                    <a:pt x="14525" y="1236"/>
                    <a:pt x="14486" y="1243"/>
                    <a:pt x="14447" y="1251"/>
                  </a:cubicBezTo>
                  <a:cubicBezTo>
                    <a:pt x="14440" y="1261"/>
                    <a:pt x="14435" y="1269"/>
                    <a:pt x="14431" y="1275"/>
                  </a:cubicBezTo>
                  <a:lnTo>
                    <a:pt x="14431" y="1275"/>
                  </a:lnTo>
                  <a:cubicBezTo>
                    <a:pt x="14430" y="1273"/>
                    <a:pt x="14428" y="1270"/>
                    <a:pt x="14427" y="1267"/>
                  </a:cubicBezTo>
                  <a:lnTo>
                    <a:pt x="14427" y="1267"/>
                  </a:lnTo>
                  <a:cubicBezTo>
                    <a:pt x="14425" y="1274"/>
                    <a:pt x="14423" y="1281"/>
                    <a:pt x="14421" y="1289"/>
                  </a:cubicBezTo>
                  <a:lnTo>
                    <a:pt x="14421" y="1289"/>
                  </a:lnTo>
                  <a:cubicBezTo>
                    <a:pt x="14423" y="1286"/>
                    <a:pt x="14427" y="1282"/>
                    <a:pt x="14431" y="1275"/>
                  </a:cubicBezTo>
                  <a:lnTo>
                    <a:pt x="14431" y="1275"/>
                  </a:lnTo>
                  <a:cubicBezTo>
                    <a:pt x="14440" y="1293"/>
                    <a:pt x="14448" y="1310"/>
                    <a:pt x="14452" y="1329"/>
                  </a:cubicBezTo>
                  <a:cubicBezTo>
                    <a:pt x="14454" y="1337"/>
                    <a:pt x="14432" y="1351"/>
                    <a:pt x="14388" y="1396"/>
                  </a:cubicBezTo>
                  <a:cubicBezTo>
                    <a:pt x="14402" y="1353"/>
                    <a:pt x="14413" y="1318"/>
                    <a:pt x="14421" y="1289"/>
                  </a:cubicBezTo>
                  <a:lnTo>
                    <a:pt x="14421" y="1289"/>
                  </a:lnTo>
                  <a:cubicBezTo>
                    <a:pt x="14418" y="1292"/>
                    <a:pt x="14416" y="1293"/>
                    <a:pt x="14415" y="1293"/>
                  </a:cubicBezTo>
                  <a:cubicBezTo>
                    <a:pt x="14410" y="1293"/>
                    <a:pt x="14414" y="1272"/>
                    <a:pt x="14419" y="1252"/>
                  </a:cubicBezTo>
                  <a:cubicBezTo>
                    <a:pt x="14421" y="1257"/>
                    <a:pt x="14424" y="1262"/>
                    <a:pt x="14427" y="1267"/>
                  </a:cubicBezTo>
                  <a:lnTo>
                    <a:pt x="14427" y="1267"/>
                  </a:lnTo>
                  <a:cubicBezTo>
                    <a:pt x="14447" y="1192"/>
                    <a:pt x="14448" y="1167"/>
                    <a:pt x="14448" y="1140"/>
                  </a:cubicBezTo>
                  <a:cubicBezTo>
                    <a:pt x="14486" y="1133"/>
                    <a:pt x="14513" y="1128"/>
                    <a:pt x="14555" y="1120"/>
                  </a:cubicBezTo>
                  <a:close/>
                  <a:moveTo>
                    <a:pt x="17402" y="1308"/>
                  </a:moveTo>
                  <a:cubicBezTo>
                    <a:pt x="17405" y="1346"/>
                    <a:pt x="17407" y="1373"/>
                    <a:pt x="17408" y="1398"/>
                  </a:cubicBezTo>
                  <a:lnTo>
                    <a:pt x="17363" y="1433"/>
                  </a:lnTo>
                  <a:cubicBezTo>
                    <a:pt x="17332" y="1404"/>
                    <a:pt x="17301" y="1376"/>
                    <a:pt x="17242" y="1321"/>
                  </a:cubicBezTo>
                  <a:cubicBezTo>
                    <a:pt x="17321" y="1315"/>
                    <a:pt x="17358" y="1312"/>
                    <a:pt x="17402" y="1308"/>
                  </a:cubicBezTo>
                  <a:close/>
                  <a:moveTo>
                    <a:pt x="14064" y="1408"/>
                  </a:moveTo>
                  <a:lnTo>
                    <a:pt x="14076" y="1457"/>
                  </a:lnTo>
                  <a:lnTo>
                    <a:pt x="13973" y="1468"/>
                  </a:lnTo>
                  <a:lnTo>
                    <a:pt x="13966" y="1442"/>
                  </a:lnTo>
                  <a:lnTo>
                    <a:pt x="14064" y="1408"/>
                  </a:lnTo>
                  <a:close/>
                  <a:moveTo>
                    <a:pt x="9038" y="1543"/>
                  </a:moveTo>
                  <a:lnTo>
                    <a:pt x="9062" y="1596"/>
                  </a:lnTo>
                  <a:lnTo>
                    <a:pt x="9040" y="1605"/>
                  </a:lnTo>
                  <a:lnTo>
                    <a:pt x="9016" y="1552"/>
                  </a:lnTo>
                  <a:lnTo>
                    <a:pt x="9038" y="1543"/>
                  </a:lnTo>
                  <a:close/>
                  <a:moveTo>
                    <a:pt x="10090" y="2275"/>
                  </a:moveTo>
                  <a:lnTo>
                    <a:pt x="10112" y="2328"/>
                  </a:lnTo>
                  <a:lnTo>
                    <a:pt x="10092" y="2336"/>
                  </a:lnTo>
                  <a:lnTo>
                    <a:pt x="10070" y="2283"/>
                  </a:lnTo>
                  <a:lnTo>
                    <a:pt x="10090" y="2275"/>
                  </a:lnTo>
                  <a:close/>
                  <a:moveTo>
                    <a:pt x="9408" y="2594"/>
                  </a:moveTo>
                  <a:lnTo>
                    <a:pt x="9416" y="2611"/>
                  </a:lnTo>
                  <a:lnTo>
                    <a:pt x="9356" y="2636"/>
                  </a:lnTo>
                  <a:lnTo>
                    <a:pt x="9349" y="2620"/>
                  </a:lnTo>
                  <a:lnTo>
                    <a:pt x="9408" y="2594"/>
                  </a:lnTo>
                  <a:close/>
                  <a:moveTo>
                    <a:pt x="22225" y="2748"/>
                  </a:moveTo>
                  <a:lnTo>
                    <a:pt x="22243" y="2759"/>
                  </a:lnTo>
                  <a:lnTo>
                    <a:pt x="22215" y="2809"/>
                  </a:lnTo>
                  <a:lnTo>
                    <a:pt x="22197" y="2800"/>
                  </a:lnTo>
                  <a:lnTo>
                    <a:pt x="22225" y="2748"/>
                  </a:lnTo>
                  <a:close/>
                  <a:moveTo>
                    <a:pt x="23439" y="3624"/>
                  </a:moveTo>
                  <a:lnTo>
                    <a:pt x="23456" y="3635"/>
                  </a:lnTo>
                  <a:lnTo>
                    <a:pt x="23423" y="3683"/>
                  </a:lnTo>
                  <a:lnTo>
                    <a:pt x="23406" y="3671"/>
                  </a:lnTo>
                  <a:lnTo>
                    <a:pt x="23439" y="3624"/>
                  </a:lnTo>
                  <a:close/>
                  <a:moveTo>
                    <a:pt x="7012" y="4052"/>
                  </a:moveTo>
                  <a:lnTo>
                    <a:pt x="7046" y="4097"/>
                  </a:lnTo>
                  <a:lnTo>
                    <a:pt x="7029" y="4109"/>
                  </a:lnTo>
                  <a:lnTo>
                    <a:pt x="6993" y="4064"/>
                  </a:lnTo>
                  <a:lnTo>
                    <a:pt x="7012" y="4052"/>
                  </a:lnTo>
                  <a:close/>
                  <a:moveTo>
                    <a:pt x="24607" y="4150"/>
                  </a:moveTo>
                  <a:lnTo>
                    <a:pt x="24623" y="4164"/>
                  </a:lnTo>
                  <a:lnTo>
                    <a:pt x="24586" y="4208"/>
                  </a:lnTo>
                  <a:lnTo>
                    <a:pt x="24570" y="4195"/>
                  </a:lnTo>
                  <a:lnTo>
                    <a:pt x="24607" y="4150"/>
                  </a:lnTo>
                  <a:close/>
                  <a:moveTo>
                    <a:pt x="26968" y="6009"/>
                  </a:moveTo>
                  <a:lnTo>
                    <a:pt x="26990" y="6029"/>
                  </a:lnTo>
                  <a:lnTo>
                    <a:pt x="26931" y="6106"/>
                  </a:lnTo>
                  <a:lnTo>
                    <a:pt x="26892" y="6067"/>
                  </a:lnTo>
                  <a:lnTo>
                    <a:pt x="26968" y="6009"/>
                  </a:lnTo>
                  <a:close/>
                  <a:moveTo>
                    <a:pt x="4341" y="6728"/>
                  </a:moveTo>
                  <a:lnTo>
                    <a:pt x="4385" y="6763"/>
                  </a:lnTo>
                  <a:lnTo>
                    <a:pt x="4372" y="6779"/>
                  </a:lnTo>
                  <a:lnTo>
                    <a:pt x="4326" y="6744"/>
                  </a:lnTo>
                  <a:lnTo>
                    <a:pt x="4341" y="6728"/>
                  </a:lnTo>
                  <a:close/>
                  <a:moveTo>
                    <a:pt x="3835" y="7604"/>
                  </a:moveTo>
                  <a:cubicBezTo>
                    <a:pt x="3835" y="7604"/>
                    <a:pt x="3835" y="7605"/>
                    <a:pt x="3835" y="7605"/>
                  </a:cubicBezTo>
                  <a:cubicBezTo>
                    <a:pt x="3835" y="7604"/>
                    <a:pt x="3835" y="7604"/>
                    <a:pt x="3835" y="7604"/>
                  </a:cubicBezTo>
                  <a:close/>
                  <a:moveTo>
                    <a:pt x="2580" y="9569"/>
                  </a:moveTo>
                  <a:lnTo>
                    <a:pt x="2595" y="9635"/>
                  </a:lnTo>
                  <a:lnTo>
                    <a:pt x="2595" y="9635"/>
                  </a:lnTo>
                  <a:cubicBezTo>
                    <a:pt x="2572" y="9623"/>
                    <a:pt x="2563" y="9603"/>
                    <a:pt x="2555" y="9581"/>
                  </a:cubicBezTo>
                  <a:lnTo>
                    <a:pt x="2580" y="9569"/>
                  </a:lnTo>
                  <a:close/>
                  <a:moveTo>
                    <a:pt x="2596" y="9635"/>
                  </a:moveTo>
                  <a:lnTo>
                    <a:pt x="2596" y="9637"/>
                  </a:lnTo>
                  <a:lnTo>
                    <a:pt x="2581" y="9644"/>
                  </a:lnTo>
                  <a:cubicBezTo>
                    <a:pt x="2603" y="9656"/>
                    <a:pt x="2612" y="9676"/>
                    <a:pt x="2621" y="9698"/>
                  </a:cubicBezTo>
                  <a:lnTo>
                    <a:pt x="2596" y="9710"/>
                  </a:lnTo>
                  <a:lnTo>
                    <a:pt x="2580" y="9642"/>
                  </a:lnTo>
                  <a:lnTo>
                    <a:pt x="2596" y="9635"/>
                  </a:lnTo>
                  <a:close/>
                  <a:moveTo>
                    <a:pt x="1922" y="11251"/>
                  </a:moveTo>
                  <a:lnTo>
                    <a:pt x="1969" y="11262"/>
                  </a:lnTo>
                  <a:lnTo>
                    <a:pt x="1938" y="11368"/>
                  </a:lnTo>
                  <a:lnTo>
                    <a:pt x="1910" y="11364"/>
                  </a:lnTo>
                  <a:lnTo>
                    <a:pt x="1922" y="11251"/>
                  </a:lnTo>
                  <a:close/>
                  <a:moveTo>
                    <a:pt x="1921" y="11465"/>
                  </a:moveTo>
                  <a:lnTo>
                    <a:pt x="1975" y="11483"/>
                  </a:lnTo>
                  <a:lnTo>
                    <a:pt x="1969" y="11504"/>
                  </a:lnTo>
                  <a:lnTo>
                    <a:pt x="1915" y="11487"/>
                  </a:lnTo>
                  <a:lnTo>
                    <a:pt x="1921" y="11465"/>
                  </a:lnTo>
                  <a:close/>
                  <a:moveTo>
                    <a:pt x="563" y="12581"/>
                  </a:moveTo>
                  <a:lnTo>
                    <a:pt x="558" y="12642"/>
                  </a:lnTo>
                  <a:lnTo>
                    <a:pt x="464" y="12623"/>
                  </a:lnTo>
                  <a:lnTo>
                    <a:pt x="465" y="12588"/>
                  </a:lnTo>
                  <a:lnTo>
                    <a:pt x="563" y="12581"/>
                  </a:lnTo>
                  <a:close/>
                  <a:moveTo>
                    <a:pt x="1656" y="13379"/>
                  </a:moveTo>
                  <a:lnTo>
                    <a:pt x="1713" y="13390"/>
                  </a:lnTo>
                  <a:lnTo>
                    <a:pt x="1709" y="13412"/>
                  </a:lnTo>
                  <a:lnTo>
                    <a:pt x="1653" y="13401"/>
                  </a:lnTo>
                  <a:lnTo>
                    <a:pt x="1656" y="13379"/>
                  </a:lnTo>
                  <a:close/>
                  <a:moveTo>
                    <a:pt x="1545" y="13877"/>
                  </a:moveTo>
                  <a:lnTo>
                    <a:pt x="1564" y="13878"/>
                  </a:lnTo>
                  <a:lnTo>
                    <a:pt x="1559" y="13944"/>
                  </a:lnTo>
                  <a:lnTo>
                    <a:pt x="1539" y="13941"/>
                  </a:lnTo>
                  <a:lnTo>
                    <a:pt x="1545" y="13877"/>
                  </a:lnTo>
                  <a:close/>
                  <a:moveTo>
                    <a:pt x="1506" y="14409"/>
                  </a:moveTo>
                  <a:lnTo>
                    <a:pt x="1541" y="14467"/>
                  </a:lnTo>
                  <a:lnTo>
                    <a:pt x="1528" y="14478"/>
                  </a:lnTo>
                  <a:lnTo>
                    <a:pt x="1539" y="14467"/>
                  </a:lnTo>
                  <a:cubicBezTo>
                    <a:pt x="1514" y="14462"/>
                    <a:pt x="1500" y="14446"/>
                    <a:pt x="1485" y="14428"/>
                  </a:cubicBezTo>
                  <a:lnTo>
                    <a:pt x="1506" y="14409"/>
                  </a:lnTo>
                  <a:close/>
                  <a:moveTo>
                    <a:pt x="1528" y="14478"/>
                  </a:moveTo>
                  <a:cubicBezTo>
                    <a:pt x="1554" y="14483"/>
                    <a:pt x="1569" y="14500"/>
                    <a:pt x="1582" y="14517"/>
                  </a:cubicBezTo>
                  <a:lnTo>
                    <a:pt x="1563" y="14536"/>
                  </a:lnTo>
                  <a:lnTo>
                    <a:pt x="1528" y="14478"/>
                  </a:lnTo>
                  <a:close/>
                  <a:moveTo>
                    <a:pt x="1419" y="15126"/>
                  </a:moveTo>
                  <a:cubicBezTo>
                    <a:pt x="1419" y="15128"/>
                    <a:pt x="1419" y="15129"/>
                    <a:pt x="1419" y="15131"/>
                  </a:cubicBezTo>
                  <a:lnTo>
                    <a:pt x="1419" y="15131"/>
                  </a:lnTo>
                  <a:lnTo>
                    <a:pt x="1415" y="15126"/>
                  </a:lnTo>
                  <a:lnTo>
                    <a:pt x="1415" y="15126"/>
                  </a:lnTo>
                  <a:lnTo>
                    <a:pt x="1419" y="15126"/>
                  </a:lnTo>
                  <a:close/>
                  <a:moveTo>
                    <a:pt x="1538" y="15004"/>
                  </a:moveTo>
                  <a:lnTo>
                    <a:pt x="1538" y="15004"/>
                  </a:lnTo>
                  <a:cubicBezTo>
                    <a:pt x="1537" y="15048"/>
                    <a:pt x="1535" y="15083"/>
                    <a:pt x="1534" y="15129"/>
                  </a:cubicBezTo>
                  <a:cubicBezTo>
                    <a:pt x="1492" y="15131"/>
                    <a:pt x="1460" y="15132"/>
                    <a:pt x="1429" y="15133"/>
                  </a:cubicBezTo>
                  <a:lnTo>
                    <a:pt x="1429" y="15133"/>
                  </a:lnTo>
                  <a:cubicBezTo>
                    <a:pt x="1451" y="15059"/>
                    <a:pt x="1491" y="15034"/>
                    <a:pt x="1538" y="15004"/>
                  </a:cubicBezTo>
                  <a:close/>
                  <a:moveTo>
                    <a:pt x="1386" y="15131"/>
                  </a:moveTo>
                  <a:cubicBezTo>
                    <a:pt x="1369" y="15185"/>
                    <a:pt x="1341" y="15188"/>
                    <a:pt x="1310" y="15189"/>
                  </a:cubicBezTo>
                  <a:cubicBezTo>
                    <a:pt x="1307" y="15174"/>
                    <a:pt x="1306" y="15160"/>
                    <a:pt x="1306" y="15145"/>
                  </a:cubicBezTo>
                  <a:lnTo>
                    <a:pt x="1386" y="15131"/>
                  </a:lnTo>
                  <a:close/>
                  <a:moveTo>
                    <a:pt x="1459" y="15399"/>
                  </a:moveTo>
                  <a:lnTo>
                    <a:pt x="1459" y="15466"/>
                  </a:lnTo>
                  <a:lnTo>
                    <a:pt x="1439" y="15466"/>
                  </a:lnTo>
                  <a:lnTo>
                    <a:pt x="1439" y="15399"/>
                  </a:lnTo>
                  <a:close/>
                  <a:moveTo>
                    <a:pt x="31403" y="15627"/>
                  </a:moveTo>
                  <a:lnTo>
                    <a:pt x="31422" y="15629"/>
                  </a:lnTo>
                  <a:lnTo>
                    <a:pt x="31417" y="15698"/>
                  </a:lnTo>
                  <a:lnTo>
                    <a:pt x="31397" y="15697"/>
                  </a:lnTo>
                  <a:lnTo>
                    <a:pt x="31403" y="15627"/>
                  </a:lnTo>
                  <a:close/>
                  <a:moveTo>
                    <a:pt x="31210" y="15819"/>
                  </a:moveTo>
                  <a:lnTo>
                    <a:pt x="31239" y="15820"/>
                  </a:lnTo>
                  <a:lnTo>
                    <a:pt x="31227" y="15957"/>
                  </a:lnTo>
                  <a:lnTo>
                    <a:pt x="31200" y="15954"/>
                  </a:lnTo>
                  <a:lnTo>
                    <a:pt x="31210" y="15819"/>
                  </a:lnTo>
                  <a:close/>
                  <a:moveTo>
                    <a:pt x="1487" y="16020"/>
                  </a:moveTo>
                  <a:lnTo>
                    <a:pt x="1487" y="16042"/>
                  </a:lnTo>
                  <a:lnTo>
                    <a:pt x="1429" y="16044"/>
                  </a:lnTo>
                  <a:lnTo>
                    <a:pt x="1429" y="16020"/>
                  </a:lnTo>
                  <a:close/>
                  <a:moveTo>
                    <a:pt x="31564" y="16226"/>
                  </a:moveTo>
                  <a:lnTo>
                    <a:pt x="31622" y="16234"/>
                  </a:lnTo>
                  <a:lnTo>
                    <a:pt x="31620" y="16257"/>
                  </a:lnTo>
                  <a:lnTo>
                    <a:pt x="31563" y="16250"/>
                  </a:lnTo>
                  <a:lnTo>
                    <a:pt x="31564" y="16226"/>
                  </a:lnTo>
                  <a:close/>
                  <a:moveTo>
                    <a:pt x="31299" y="16316"/>
                  </a:moveTo>
                  <a:cubicBezTo>
                    <a:pt x="31319" y="16316"/>
                    <a:pt x="31351" y="16329"/>
                    <a:pt x="31398" y="16360"/>
                  </a:cubicBezTo>
                  <a:cubicBezTo>
                    <a:pt x="31351" y="16388"/>
                    <a:pt x="31313" y="16410"/>
                    <a:pt x="31275" y="16432"/>
                  </a:cubicBezTo>
                  <a:cubicBezTo>
                    <a:pt x="31263" y="16370"/>
                    <a:pt x="31257" y="16316"/>
                    <a:pt x="31299" y="16316"/>
                  </a:cubicBezTo>
                  <a:close/>
                  <a:moveTo>
                    <a:pt x="345" y="16531"/>
                  </a:moveTo>
                  <a:lnTo>
                    <a:pt x="346" y="16554"/>
                  </a:lnTo>
                  <a:lnTo>
                    <a:pt x="289" y="16557"/>
                  </a:lnTo>
                  <a:lnTo>
                    <a:pt x="287" y="16532"/>
                  </a:lnTo>
                  <a:lnTo>
                    <a:pt x="345" y="16531"/>
                  </a:lnTo>
                  <a:close/>
                  <a:moveTo>
                    <a:pt x="947" y="16628"/>
                  </a:moveTo>
                  <a:lnTo>
                    <a:pt x="988" y="16682"/>
                  </a:lnTo>
                  <a:cubicBezTo>
                    <a:pt x="961" y="16682"/>
                    <a:pt x="945" y="16666"/>
                    <a:pt x="929" y="16651"/>
                  </a:cubicBezTo>
                  <a:lnTo>
                    <a:pt x="947" y="16628"/>
                  </a:lnTo>
                  <a:close/>
                  <a:moveTo>
                    <a:pt x="988" y="16682"/>
                  </a:moveTo>
                  <a:lnTo>
                    <a:pt x="977" y="16697"/>
                  </a:lnTo>
                  <a:cubicBezTo>
                    <a:pt x="1004" y="16697"/>
                    <a:pt x="1019" y="16713"/>
                    <a:pt x="1036" y="16728"/>
                  </a:cubicBezTo>
                  <a:lnTo>
                    <a:pt x="1022" y="16750"/>
                  </a:lnTo>
                  <a:cubicBezTo>
                    <a:pt x="1005" y="16732"/>
                    <a:pt x="989" y="16715"/>
                    <a:pt x="976" y="16697"/>
                  </a:cubicBezTo>
                  <a:lnTo>
                    <a:pt x="988" y="16682"/>
                  </a:lnTo>
                  <a:close/>
                  <a:moveTo>
                    <a:pt x="31554" y="16981"/>
                  </a:moveTo>
                  <a:lnTo>
                    <a:pt x="31573" y="16984"/>
                  </a:lnTo>
                  <a:lnTo>
                    <a:pt x="31560" y="17053"/>
                  </a:lnTo>
                  <a:lnTo>
                    <a:pt x="31541" y="17050"/>
                  </a:lnTo>
                  <a:lnTo>
                    <a:pt x="31554" y="16981"/>
                  </a:lnTo>
                  <a:close/>
                  <a:moveTo>
                    <a:pt x="31366" y="16598"/>
                  </a:moveTo>
                  <a:cubicBezTo>
                    <a:pt x="31407" y="16607"/>
                    <a:pt x="31436" y="16615"/>
                    <a:pt x="31475" y="16623"/>
                  </a:cubicBezTo>
                  <a:cubicBezTo>
                    <a:pt x="31433" y="16682"/>
                    <a:pt x="31405" y="16728"/>
                    <a:pt x="31369" y="16772"/>
                  </a:cubicBezTo>
                  <a:lnTo>
                    <a:pt x="31345" y="16734"/>
                  </a:lnTo>
                  <a:lnTo>
                    <a:pt x="31345" y="16734"/>
                  </a:lnTo>
                  <a:cubicBezTo>
                    <a:pt x="31351" y="16778"/>
                    <a:pt x="31367" y="16813"/>
                    <a:pt x="31385" y="16850"/>
                  </a:cubicBezTo>
                  <a:cubicBezTo>
                    <a:pt x="31339" y="16991"/>
                    <a:pt x="31257" y="17084"/>
                    <a:pt x="31114" y="17105"/>
                  </a:cubicBezTo>
                  <a:cubicBezTo>
                    <a:pt x="31120" y="17055"/>
                    <a:pt x="31126" y="16996"/>
                    <a:pt x="31133" y="16928"/>
                  </a:cubicBezTo>
                  <a:cubicBezTo>
                    <a:pt x="31169" y="16925"/>
                    <a:pt x="31195" y="16922"/>
                    <a:pt x="31233" y="16918"/>
                  </a:cubicBezTo>
                  <a:cubicBezTo>
                    <a:pt x="31261" y="16859"/>
                    <a:pt x="31292" y="16790"/>
                    <a:pt x="31325" y="16721"/>
                  </a:cubicBezTo>
                  <a:cubicBezTo>
                    <a:pt x="31353" y="16694"/>
                    <a:pt x="31358" y="16653"/>
                    <a:pt x="31366" y="16598"/>
                  </a:cubicBezTo>
                  <a:close/>
                  <a:moveTo>
                    <a:pt x="30449" y="17155"/>
                  </a:moveTo>
                  <a:lnTo>
                    <a:pt x="30507" y="17165"/>
                  </a:lnTo>
                  <a:lnTo>
                    <a:pt x="30502" y="17185"/>
                  </a:lnTo>
                  <a:lnTo>
                    <a:pt x="30446" y="17175"/>
                  </a:lnTo>
                  <a:lnTo>
                    <a:pt x="30449" y="17155"/>
                  </a:lnTo>
                  <a:close/>
                  <a:moveTo>
                    <a:pt x="31355" y="17088"/>
                  </a:moveTo>
                  <a:lnTo>
                    <a:pt x="31383" y="17093"/>
                  </a:lnTo>
                  <a:lnTo>
                    <a:pt x="31358" y="17230"/>
                  </a:lnTo>
                  <a:lnTo>
                    <a:pt x="31329" y="17225"/>
                  </a:lnTo>
                  <a:lnTo>
                    <a:pt x="31355" y="17088"/>
                  </a:lnTo>
                  <a:close/>
                  <a:moveTo>
                    <a:pt x="30618" y="17241"/>
                  </a:moveTo>
                  <a:lnTo>
                    <a:pt x="30713" y="17259"/>
                  </a:lnTo>
                  <a:lnTo>
                    <a:pt x="30711" y="17291"/>
                  </a:lnTo>
                  <a:lnTo>
                    <a:pt x="30614" y="17299"/>
                  </a:lnTo>
                  <a:lnTo>
                    <a:pt x="30614" y="17299"/>
                  </a:lnTo>
                  <a:lnTo>
                    <a:pt x="30618" y="17241"/>
                  </a:lnTo>
                  <a:close/>
                  <a:moveTo>
                    <a:pt x="30505" y="17277"/>
                  </a:moveTo>
                  <a:lnTo>
                    <a:pt x="30523" y="17280"/>
                  </a:lnTo>
                  <a:lnTo>
                    <a:pt x="30511" y="17344"/>
                  </a:lnTo>
                  <a:lnTo>
                    <a:pt x="30492" y="17341"/>
                  </a:lnTo>
                  <a:lnTo>
                    <a:pt x="30505" y="17277"/>
                  </a:lnTo>
                  <a:close/>
                  <a:moveTo>
                    <a:pt x="30843" y="17341"/>
                  </a:moveTo>
                  <a:lnTo>
                    <a:pt x="30863" y="17346"/>
                  </a:lnTo>
                  <a:lnTo>
                    <a:pt x="30849" y="17412"/>
                  </a:lnTo>
                  <a:lnTo>
                    <a:pt x="30830" y="17408"/>
                  </a:lnTo>
                  <a:lnTo>
                    <a:pt x="30843" y="17341"/>
                  </a:lnTo>
                  <a:close/>
                  <a:moveTo>
                    <a:pt x="30626" y="17458"/>
                  </a:moveTo>
                  <a:lnTo>
                    <a:pt x="30682" y="17469"/>
                  </a:lnTo>
                  <a:lnTo>
                    <a:pt x="30683" y="17469"/>
                  </a:lnTo>
                  <a:lnTo>
                    <a:pt x="30679" y="17491"/>
                  </a:lnTo>
                  <a:lnTo>
                    <a:pt x="30621" y="17480"/>
                  </a:lnTo>
                  <a:lnTo>
                    <a:pt x="30626" y="17458"/>
                  </a:lnTo>
                  <a:close/>
                  <a:moveTo>
                    <a:pt x="31173" y="17372"/>
                  </a:moveTo>
                  <a:lnTo>
                    <a:pt x="31173" y="17372"/>
                  </a:lnTo>
                  <a:cubicBezTo>
                    <a:pt x="31117" y="17469"/>
                    <a:pt x="31086" y="17524"/>
                    <a:pt x="31045" y="17596"/>
                  </a:cubicBezTo>
                  <a:cubicBezTo>
                    <a:pt x="31016" y="17543"/>
                    <a:pt x="30996" y="17508"/>
                    <a:pt x="30969" y="17459"/>
                  </a:cubicBezTo>
                  <a:cubicBezTo>
                    <a:pt x="31027" y="17434"/>
                    <a:pt x="31082" y="17411"/>
                    <a:pt x="31173" y="17372"/>
                  </a:cubicBezTo>
                  <a:close/>
                  <a:moveTo>
                    <a:pt x="31485" y="17565"/>
                  </a:moveTo>
                  <a:lnTo>
                    <a:pt x="31541" y="17577"/>
                  </a:lnTo>
                  <a:lnTo>
                    <a:pt x="31536" y="17600"/>
                  </a:lnTo>
                  <a:lnTo>
                    <a:pt x="31481" y="17589"/>
                  </a:lnTo>
                  <a:lnTo>
                    <a:pt x="31485" y="17565"/>
                  </a:lnTo>
                  <a:close/>
                  <a:moveTo>
                    <a:pt x="1379" y="17640"/>
                  </a:moveTo>
                  <a:lnTo>
                    <a:pt x="1382" y="17662"/>
                  </a:lnTo>
                  <a:lnTo>
                    <a:pt x="1325" y="17670"/>
                  </a:lnTo>
                  <a:lnTo>
                    <a:pt x="1322" y="17647"/>
                  </a:lnTo>
                  <a:lnTo>
                    <a:pt x="1379" y="17640"/>
                  </a:lnTo>
                  <a:close/>
                  <a:moveTo>
                    <a:pt x="31144" y="17612"/>
                  </a:moveTo>
                  <a:lnTo>
                    <a:pt x="31163" y="17617"/>
                  </a:lnTo>
                  <a:lnTo>
                    <a:pt x="31149" y="17684"/>
                  </a:lnTo>
                  <a:lnTo>
                    <a:pt x="31130" y="17680"/>
                  </a:lnTo>
                  <a:lnTo>
                    <a:pt x="31144" y="17612"/>
                  </a:lnTo>
                  <a:close/>
                  <a:moveTo>
                    <a:pt x="30964" y="17720"/>
                  </a:moveTo>
                  <a:lnTo>
                    <a:pt x="30979" y="17745"/>
                  </a:lnTo>
                  <a:lnTo>
                    <a:pt x="30925" y="17779"/>
                  </a:lnTo>
                  <a:lnTo>
                    <a:pt x="30925" y="17779"/>
                  </a:lnTo>
                  <a:cubicBezTo>
                    <a:pt x="30932" y="17749"/>
                    <a:pt x="30948" y="17734"/>
                    <a:pt x="30964" y="17720"/>
                  </a:cubicBezTo>
                  <a:close/>
                  <a:moveTo>
                    <a:pt x="30916" y="17764"/>
                  </a:moveTo>
                  <a:lnTo>
                    <a:pt x="30924" y="17779"/>
                  </a:lnTo>
                  <a:lnTo>
                    <a:pt x="30924" y="17779"/>
                  </a:lnTo>
                  <a:lnTo>
                    <a:pt x="30923" y="17780"/>
                  </a:lnTo>
                  <a:lnTo>
                    <a:pt x="30914" y="17765"/>
                  </a:lnTo>
                  <a:cubicBezTo>
                    <a:pt x="30908" y="17795"/>
                    <a:pt x="30892" y="17811"/>
                    <a:pt x="30874" y="17825"/>
                  </a:cubicBezTo>
                  <a:lnTo>
                    <a:pt x="30861" y="17800"/>
                  </a:lnTo>
                  <a:lnTo>
                    <a:pt x="30916" y="17764"/>
                  </a:lnTo>
                  <a:close/>
                  <a:moveTo>
                    <a:pt x="30683" y="17702"/>
                  </a:moveTo>
                  <a:cubicBezTo>
                    <a:pt x="30682" y="17759"/>
                    <a:pt x="30680" y="17790"/>
                    <a:pt x="30679" y="17834"/>
                  </a:cubicBezTo>
                  <a:cubicBezTo>
                    <a:pt x="30643" y="17836"/>
                    <a:pt x="30611" y="17836"/>
                    <a:pt x="30512" y="17837"/>
                  </a:cubicBezTo>
                  <a:cubicBezTo>
                    <a:pt x="30596" y="17771"/>
                    <a:pt x="30632" y="17743"/>
                    <a:pt x="30683" y="17702"/>
                  </a:cubicBezTo>
                  <a:close/>
                  <a:moveTo>
                    <a:pt x="31604" y="17858"/>
                  </a:moveTo>
                  <a:lnTo>
                    <a:pt x="31604" y="17858"/>
                  </a:lnTo>
                  <a:cubicBezTo>
                    <a:pt x="31604" y="17858"/>
                    <a:pt x="31604" y="17858"/>
                    <a:pt x="31604" y="17858"/>
                  </a:cubicBezTo>
                  <a:cubicBezTo>
                    <a:pt x="31604" y="17858"/>
                    <a:pt x="31604" y="17858"/>
                    <a:pt x="31604" y="17858"/>
                  </a:cubicBezTo>
                  <a:close/>
                  <a:moveTo>
                    <a:pt x="31238" y="17940"/>
                  </a:moveTo>
                  <a:lnTo>
                    <a:pt x="31294" y="17953"/>
                  </a:lnTo>
                  <a:lnTo>
                    <a:pt x="31289" y="17977"/>
                  </a:lnTo>
                  <a:lnTo>
                    <a:pt x="31233" y="17964"/>
                  </a:lnTo>
                  <a:lnTo>
                    <a:pt x="31238" y="17940"/>
                  </a:lnTo>
                  <a:close/>
                  <a:moveTo>
                    <a:pt x="31144" y="18131"/>
                  </a:moveTo>
                  <a:lnTo>
                    <a:pt x="31200" y="18146"/>
                  </a:lnTo>
                  <a:lnTo>
                    <a:pt x="31195" y="18168"/>
                  </a:lnTo>
                  <a:lnTo>
                    <a:pt x="31139" y="18155"/>
                  </a:lnTo>
                  <a:lnTo>
                    <a:pt x="31144" y="18131"/>
                  </a:lnTo>
                  <a:close/>
                  <a:moveTo>
                    <a:pt x="30589" y="18176"/>
                  </a:moveTo>
                  <a:lnTo>
                    <a:pt x="30579" y="18233"/>
                  </a:lnTo>
                  <a:lnTo>
                    <a:pt x="30487" y="18208"/>
                  </a:lnTo>
                  <a:lnTo>
                    <a:pt x="30492" y="18177"/>
                  </a:lnTo>
                  <a:lnTo>
                    <a:pt x="30589" y="18176"/>
                  </a:lnTo>
                  <a:close/>
                  <a:moveTo>
                    <a:pt x="31481" y="18207"/>
                  </a:moveTo>
                  <a:cubicBezTo>
                    <a:pt x="31517" y="18207"/>
                    <a:pt x="31544" y="18208"/>
                    <a:pt x="31594" y="18208"/>
                  </a:cubicBezTo>
                  <a:cubicBezTo>
                    <a:pt x="31582" y="18273"/>
                    <a:pt x="31576" y="18304"/>
                    <a:pt x="31573" y="18324"/>
                  </a:cubicBezTo>
                  <a:lnTo>
                    <a:pt x="31572" y="18324"/>
                  </a:lnTo>
                  <a:cubicBezTo>
                    <a:pt x="31547" y="18292"/>
                    <a:pt x="31519" y="18255"/>
                    <a:pt x="31481" y="18207"/>
                  </a:cubicBezTo>
                  <a:close/>
                  <a:moveTo>
                    <a:pt x="30596" y="18324"/>
                  </a:moveTo>
                  <a:lnTo>
                    <a:pt x="30608" y="18349"/>
                  </a:lnTo>
                  <a:lnTo>
                    <a:pt x="30549" y="18382"/>
                  </a:lnTo>
                  <a:lnTo>
                    <a:pt x="30546" y="18375"/>
                  </a:lnTo>
                  <a:lnTo>
                    <a:pt x="30546" y="18375"/>
                  </a:lnTo>
                  <a:cubicBezTo>
                    <a:pt x="30576" y="18341"/>
                    <a:pt x="30586" y="18333"/>
                    <a:pt x="30596" y="18324"/>
                  </a:cubicBezTo>
                  <a:close/>
                  <a:moveTo>
                    <a:pt x="31099" y="18329"/>
                  </a:moveTo>
                  <a:lnTo>
                    <a:pt x="31210" y="18357"/>
                  </a:lnTo>
                  <a:lnTo>
                    <a:pt x="31200" y="18390"/>
                  </a:lnTo>
                  <a:lnTo>
                    <a:pt x="31089" y="18361"/>
                  </a:lnTo>
                  <a:lnTo>
                    <a:pt x="31099" y="18329"/>
                  </a:lnTo>
                  <a:close/>
                  <a:moveTo>
                    <a:pt x="30521" y="18367"/>
                  </a:moveTo>
                  <a:cubicBezTo>
                    <a:pt x="30521" y="18375"/>
                    <a:pt x="30521" y="18382"/>
                    <a:pt x="30521" y="18390"/>
                  </a:cubicBezTo>
                  <a:lnTo>
                    <a:pt x="30521" y="18390"/>
                  </a:lnTo>
                  <a:cubicBezTo>
                    <a:pt x="30509" y="18403"/>
                    <a:pt x="30502" y="18409"/>
                    <a:pt x="30500" y="18409"/>
                  </a:cubicBezTo>
                  <a:cubicBezTo>
                    <a:pt x="30496" y="18409"/>
                    <a:pt x="30509" y="18388"/>
                    <a:pt x="30521" y="18367"/>
                  </a:cubicBezTo>
                  <a:close/>
                  <a:moveTo>
                    <a:pt x="30521" y="18405"/>
                  </a:moveTo>
                  <a:cubicBezTo>
                    <a:pt x="30522" y="18425"/>
                    <a:pt x="30522" y="18444"/>
                    <a:pt x="30518" y="18464"/>
                  </a:cubicBezTo>
                  <a:cubicBezTo>
                    <a:pt x="30517" y="18473"/>
                    <a:pt x="30492" y="18480"/>
                    <a:pt x="30437" y="18511"/>
                  </a:cubicBezTo>
                  <a:cubicBezTo>
                    <a:pt x="30473" y="18465"/>
                    <a:pt x="30501" y="18431"/>
                    <a:pt x="30521" y="18405"/>
                  </a:cubicBezTo>
                  <a:close/>
                  <a:moveTo>
                    <a:pt x="1926" y="18504"/>
                  </a:moveTo>
                  <a:lnTo>
                    <a:pt x="1931" y="18526"/>
                  </a:lnTo>
                  <a:lnTo>
                    <a:pt x="1875" y="18536"/>
                  </a:lnTo>
                  <a:lnTo>
                    <a:pt x="1869" y="18514"/>
                  </a:lnTo>
                  <a:lnTo>
                    <a:pt x="1926" y="18504"/>
                  </a:lnTo>
                  <a:close/>
                  <a:moveTo>
                    <a:pt x="30680" y="18387"/>
                  </a:moveTo>
                  <a:lnTo>
                    <a:pt x="30680" y="18387"/>
                  </a:lnTo>
                  <a:cubicBezTo>
                    <a:pt x="30705" y="18471"/>
                    <a:pt x="30721" y="18530"/>
                    <a:pt x="30746" y="18617"/>
                  </a:cubicBezTo>
                  <a:cubicBezTo>
                    <a:pt x="30679" y="18561"/>
                    <a:pt x="30657" y="18485"/>
                    <a:pt x="30680" y="18387"/>
                  </a:cubicBezTo>
                  <a:close/>
                  <a:moveTo>
                    <a:pt x="1960" y="18744"/>
                  </a:moveTo>
                  <a:lnTo>
                    <a:pt x="1973" y="18808"/>
                  </a:lnTo>
                  <a:lnTo>
                    <a:pt x="1956" y="18813"/>
                  </a:lnTo>
                  <a:lnTo>
                    <a:pt x="1941" y="18748"/>
                  </a:lnTo>
                  <a:lnTo>
                    <a:pt x="1960" y="18744"/>
                  </a:lnTo>
                  <a:close/>
                  <a:moveTo>
                    <a:pt x="30183" y="18756"/>
                  </a:moveTo>
                  <a:cubicBezTo>
                    <a:pt x="30271" y="18756"/>
                    <a:pt x="30303" y="18823"/>
                    <a:pt x="30326" y="18894"/>
                  </a:cubicBezTo>
                  <a:cubicBezTo>
                    <a:pt x="30283" y="18942"/>
                    <a:pt x="30245" y="18989"/>
                    <a:pt x="30196" y="19044"/>
                  </a:cubicBezTo>
                  <a:cubicBezTo>
                    <a:pt x="30174" y="18951"/>
                    <a:pt x="30153" y="18864"/>
                    <a:pt x="30130" y="18763"/>
                  </a:cubicBezTo>
                  <a:cubicBezTo>
                    <a:pt x="30150" y="18758"/>
                    <a:pt x="30167" y="18756"/>
                    <a:pt x="30183" y="18756"/>
                  </a:cubicBezTo>
                  <a:close/>
                  <a:moveTo>
                    <a:pt x="31007" y="19253"/>
                  </a:moveTo>
                  <a:lnTo>
                    <a:pt x="31063" y="19270"/>
                  </a:lnTo>
                  <a:lnTo>
                    <a:pt x="31055" y="19292"/>
                  </a:lnTo>
                  <a:lnTo>
                    <a:pt x="31001" y="19275"/>
                  </a:lnTo>
                  <a:lnTo>
                    <a:pt x="31007" y="19253"/>
                  </a:lnTo>
                  <a:close/>
                  <a:moveTo>
                    <a:pt x="888" y="19175"/>
                  </a:moveTo>
                  <a:cubicBezTo>
                    <a:pt x="899" y="19216"/>
                    <a:pt x="913" y="19254"/>
                    <a:pt x="927" y="19304"/>
                  </a:cubicBezTo>
                  <a:cubicBezTo>
                    <a:pt x="883" y="19319"/>
                    <a:pt x="851" y="19329"/>
                    <a:pt x="816" y="19341"/>
                  </a:cubicBezTo>
                  <a:cubicBezTo>
                    <a:pt x="821" y="19358"/>
                    <a:pt x="826" y="19378"/>
                    <a:pt x="830" y="19398"/>
                  </a:cubicBezTo>
                  <a:lnTo>
                    <a:pt x="830" y="19398"/>
                  </a:lnTo>
                  <a:cubicBezTo>
                    <a:pt x="809" y="19393"/>
                    <a:pt x="792" y="19382"/>
                    <a:pt x="776" y="19370"/>
                  </a:cubicBezTo>
                  <a:lnTo>
                    <a:pt x="817" y="19336"/>
                  </a:lnTo>
                  <a:cubicBezTo>
                    <a:pt x="810" y="19295"/>
                    <a:pt x="802" y="19253"/>
                    <a:pt x="794" y="19205"/>
                  </a:cubicBezTo>
                  <a:cubicBezTo>
                    <a:pt x="826" y="19194"/>
                    <a:pt x="851" y="19186"/>
                    <a:pt x="888" y="19175"/>
                  </a:cubicBezTo>
                  <a:close/>
                  <a:moveTo>
                    <a:pt x="832" y="19407"/>
                  </a:moveTo>
                  <a:lnTo>
                    <a:pt x="832" y="19407"/>
                  </a:lnTo>
                  <a:cubicBezTo>
                    <a:pt x="855" y="19411"/>
                    <a:pt x="873" y="19425"/>
                    <a:pt x="892" y="19438"/>
                  </a:cubicBezTo>
                  <a:lnTo>
                    <a:pt x="880" y="19463"/>
                  </a:lnTo>
                  <a:lnTo>
                    <a:pt x="827" y="19414"/>
                  </a:lnTo>
                  <a:lnTo>
                    <a:pt x="832" y="19407"/>
                  </a:lnTo>
                  <a:close/>
                  <a:moveTo>
                    <a:pt x="30620" y="19466"/>
                  </a:moveTo>
                  <a:lnTo>
                    <a:pt x="30632" y="19494"/>
                  </a:lnTo>
                  <a:lnTo>
                    <a:pt x="30574" y="19523"/>
                  </a:lnTo>
                  <a:cubicBezTo>
                    <a:pt x="30585" y="19494"/>
                    <a:pt x="30602" y="19481"/>
                    <a:pt x="30620" y="19466"/>
                  </a:cubicBezTo>
                  <a:close/>
                  <a:moveTo>
                    <a:pt x="30568" y="19506"/>
                  </a:moveTo>
                  <a:lnTo>
                    <a:pt x="30574" y="19523"/>
                  </a:lnTo>
                  <a:lnTo>
                    <a:pt x="30567" y="19507"/>
                  </a:lnTo>
                  <a:cubicBezTo>
                    <a:pt x="30557" y="19537"/>
                    <a:pt x="30539" y="19550"/>
                    <a:pt x="30521" y="19563"/>
                  </a:cubicBezTo>
                  <a:lnTo>
                    <a:pt x="30510" y="19537"/>
                  </a:lnTo>
                  <a:lnTo>
                    <a:pt x="30568" y="19506"/>
                  </a:lnTo>
                  <a:close/>
                  <a:moveTo>
                    <a:pt x="31261" y="19163"/>
                  </a:moveTo>
                  <a:lnTo>
                    <a:pt x="31261" y="19163"/>
                  </a:lnTo>
                  <a:cubicBezTo>
                    <a:pt x="31241" y="19247"/>
                    <a:pt x="31214" y="19331"/>
                    <a:pt x="31202" y="19416"/>
                  </a:cubicBezTo>
                  <a:cubicBezTo>
                    <a:pt x="31192" y="19488"/>
                    <a:pt x="31202" y="19560"/>
                    <a:pt x="31202" y="19629"/>
                  </a:cubicBezTo>
                  <a:cubicBezTo>
                    <a:pt x="31142" y="19607"/>
                    <a:pt x="31097" y="19592"/>
                    <a:pt x="31033" y="19570"/>
                  </a:cubicBezTo>
                  <a:cubicBezTo>
                    <a:pt x="31069" y="19511"/>
                    <a:pt x="31117" y="19448"/>
                    <a:pt x="31149" y="19375"/>
                  </a:cubicBezTo>
                  <a:cubicBezTo>
                    <a:pt x="31182" y="19304"/>
                    <a:pt x="31197" y="19225"/>
                    <a:pt x="31261" y="19163"/>
                  </a:cubicBezTo>
                  <a:close/>
                  <a:moveTo>
                    <a:pt x="30202" y="19694"/>
                  </a:moveTo>
                  <a:lnTo>
                    <a:pt x="30256" y="19713"/>
                  </a:lnTo>
                  <a:lnTo>
                    <a:pt x="30248" y="19735"/>
                  </a:lnTo>
                  <a:lnTo>
                    <a:pt x="30193" y="19715"/>
                  </a:lnTo>
                  <a:lnTo>
                    <a:pt x="30202" y="19694"/>
                  </a:lnTo>
                  <a:close/>
                  <a:moveTo>
                    <a:pt x="30640" y="19591"/>
                  </a:moveTo>
                  <a:lnTo>
                    <a:pt x="30640" y="19591"/>
                  </a:lnTo>
                  <a:cubicBezTo>
                    <a:pt x="30652" y="19651"/>
                    <a:pt x="30661" y="19700"/>
                    <a:pt x="30665" y="19756"/>
                  </a:cubicBezTo>
                  <a:cubicBezTo>
                    <a:pt x="30587" y="19742"/>
                    <a:pt x="30526" y="19742"/>
                    <a:pt x="30640" y="19591"/>
                  </a:cubicBezTo>
                  <a:close/>
                  <a:moveTo>
                    <a:pt x="30017" y="19690"/>
                  </a:moveTo>
                  <a:lnTo>
                    <a:pt x="30065" y="19700"/>
                  </a:lnTo>
                  <a:lnTo>
                    <a:pt x="30024" y="19803"/>
                  </a:lnTo>
                  <a:lnTo>
                    <a:pt x="29998" y="19797"/>
                  </a:lnTo>
                  <a:lnTo>
                    <a:pt x="30017" y="19690"/>
                  </a:lnTo>
                  <a:close/>
                  <a:moveTo>
                    <a:pt x="30661" y="19990"/>
                  </a:moveTo>
                  <a:lnTo>
                    <a:pt x="30679" y="19997"/>
                  </a:lnTo>
                  <a:lnTo>
                    <a:pt x="30652" y="20062"/>
                  </a:lnTo>
                  <a:lnTo>
                    <a:pt x="30635" y="20054"/>
                  </a:lnTo>
                  <a:lnTo>
                    <a:pt x="30661" y="19990"/>
                  </a:lnTo>
                  <a:close/>
                  <a:moveTo>
                    <a:pt x="30663" y="20240"/>
                  </a:moveTo>
                  <a:lnTo>
                    <a:pt x="30715" y="20262"/>
                  </a:lnTo>
                  <a:lnTo>
                    <a:pt x="30707" y="20284"/>
                  </a:lnTo>
                  <a:lnTo>
                    <a:pt x="30654" y="20262"/>
                  </a:lnTo>
                  <a:lnTo>
                    <a:pt x="30663" y="20240"/>
                  </a:lnTo>
                  <a:close/>
                  <a:moveTo>
                    <a:pt x="29531" y="20277"/>
                  </a:moveTo>
                  <a:lnTo>
                    <a:pt x="29583" y="20299"/>
                  </a:lnTo>
                  <a:lnTo>
                    <a:pt x="29575" y="20319"/>
                  </a:lnTo>
                  <a:lnTo>
                    <a:pt x="29522" y="20296"/>
                  </a:lnTo>
                  <a:lnTo>
                    <a:pt x="29531" y="20277"/>
                  </a:lnTo>
                  <a:close/>
                  <a:moveTo>
                    <a:pt x="30452" y="20353"/>
                  </a:moveTo>
                  <a:lnTo>
                    <a:pt x="30468" y="20360"/>
                  </a:lnTo>
                  <a:lnTo>
                    <a:pt x="30443" y="20425"/>
                  </a:lnTo>
                  <a:lnTo>
                    <a:pt x="30426" y="20418"/>
                  </a:lnTo>
                  <a:lnTo>
                    <a:pt x="30452" y="20353"/>
                  </a:lnTo>
                  <a:close/>
                  <a:moveTo>
                    <a:pt x="30558" y="20343"/>
                  </a:moveTo>
                  <a:lnTo>
                    <a:pt x="30607" y="20355"/>
                  </a:lnTo>
                  <a:lnTo>
                    <a:pt x="30564" y="20462"/>
                  </a:lnTo>
                  <a:lnTo>
                    <a:pt x="30536" y="20456"/>
                  </a:lnTo>
                  <a:lnTo>
                    <a:pt x="30558" y="20343"/>
                  </a:lnTo>
                  <a:close/>
                  <a:moveTo>
                    <a:pt x="30801" y="20480"/>
                  </a:moveTo>
                  <a:lnTo>
                    <a:pt x="30801" y="20480"/>
                  </a:lnTo>
                  <a:cubicBezTo>
                    <a:pt x="30776" y="20556"/>
                    <a:pt x="30758" y="20616"/>
                    <a:pt x="30735" y="20690"/>
                  </a:cubicBezTo>
                  <a:cubicBezTo>
                    <a:pt x="30689" y="20677"/>
                    <a:pt x="30655" y="20666"/>
                    <a:pt x="30633" y="20659"/>
                  </a:cubicBezTo>
                  <a:cubicBezTo>
                    <a:pt x="30605" y="20672"/>
                    <a:pt x="30586" y="20686"/>
                    <a:pt x="30567" y="20697"/>
                  </a:cubicBezTo>
                  <a:lnTo>
                    <a:pt x="30558" y="20669"/>
                  </a:lnTo>
                  <a:lnTo>
                    <a:pt x="30620" y="20643"/>
                  </a:lnTo>
                  <a:lnTo>
                    <a:pt x="30624" y="20661"/>
                  </a:lnTo>
                  <a:cubicBezTo>
                    <a:pt x="30626" y="20609"/>
                    <a:pt x="30618" y="20569"/>
                    <a:pt x="30611" y="20522"/>
                  </a:cubicBezTo>
                  <a:cubicBezTo>
                    <a:pt x="30633" y="20522"/>
                    <a:pt x="30654" y="20523"/>
                    <a:pt x="30675" y="20523"/>
                  </a:cubicBezTo>
                  <a:cubicBezTo>
                    <a:pt x="30690" y="20523"/>
                    <a:pt x="30706" y="20523"/>
                    <a:pt x="30721" y="20521"/>
                  </a:cubicBezTo>
                  <a:cubicBezTo>
                    <a:pt x="30739" y="20519"/>
                    <a:pt x="30758" y="20502"/>
                    <a:pt x="30801" y="20480"/>
                  </a:cubicBezTo>
                  <a:close/>
                  <a:moveTo>
                    <a:pt x="30454" y="20758"/>
                  </a:moveTo>
                  <a:lnTo>
                    <a:pt x="30507" y="20781"/>
                  </a:lnTo>
                  <a:lnTo>
                    <a:pt x="30498" y="20803"/>
                  </a:lnTo>
                  <a:lnTo>
                    <a:pt x="30445" y="20778"/>
                  </a:lnTo>
                  <a:lnTo>
                    <a:pt x="30454" y="20758"/>
                  </a:lnTo>
                  <a:close/>
                  <a:moveTo>
                    <a:pt x="30009" y="20931"/>
                  </a:moveTo>
                  <a:lnTo>
                    <a:pt x="30062" y="20956"/>
                  </a:lnTo>
                  <a:lnTo>
                    <a:pt x="30053" y="20977"/>
                  </a:lnTo>
                  <a:lnTo>
                    <a:pt x="30000" y="20953"/>
                  </a:lnTo>
                  <a:lnTo>
                    <a:pt x="30009" y="20931"/>
                  </a:lnTo>
                  <a:close/>
                  <a:moveTo>
                    <a:pt x="30267" y="21027"/>
                  </a:moveTo>
                  <a:lnTo>
                    <a:pt x="30267" y="21027"/>
                  </a:lnTo>
                  <a:cubicBezTo>
                    <a:pt x="30258" y="21062"/>
                    <a:pt x="30252" y="21102"/>
                    <a:pt x="30233" y="21152"/>
                  </a:cubicBezTo>
                  <a:cubicBezTo>
                    <a:pt x="30176" y="21124"/>
                    <a:pt x="30130" y="21102"/>
                    <a:pt x="30050" y="21064"/>
                  </a:cubicBezTo>
                  <a:cubicBezTo>
                    <a:pt x="30143" y="21047"/>
                    <a:pt x="30199" y="21039"/>
                    <a:pt x="30267" y="21027"/>
                  </a:cubicBezTo>
                  <a:close/>
                  <a:moveTo>
                    <a:pt x="30434" y="20972"/>
                  </a:moveTo>
                  <a:cubicBezTo>
                    <a:pt x="30597" y="20972"/>
                    <a:pt x="30463" y="21141"/>
                    <a:pt x="30537" y="21198"/>
                  </a:cubicBezTo>
                  <a:cubicBezTo>
                    <a:pt x="30459" y="21223"/>
                    <a:pt x="30411" y="21234"/>
                    <a:pt x="30323" y="21258"/>
                  </a:cubicBezTo>
                  <a:cubicBezTo>
                    <a:pt x="30382" y="21139"/>
                    <a:pt x="30398" y="21049"/>
                    <a:pt x="30427" y="20972"/>
                  </a:cubicBezTo>
                  <a:cubicBezTo>
                    <a:pt x="30429" y="20972"/>
                    <a:pt x="30431" y="20972"/>
                    <a:pt x="30434" y="20972"/>
                  </a:cubicBezTo>
                  <a:close/>
                  <a:moveTo>
                    <a:pt x="2989" y="21250"/>
                  </a:moveTo>
                  <a:lnTo>
                    <a:pt x="3015" y="21311"/>
                  </a:lnTo>
                  <a:lnTo>
                    <a:pt x="2997" y="21318"/>
                  </a:lnTo>
                  <a:lnTo>
                    <a:pt x="2971" y="21258"/>
                  </a:lnTo>
                  <a:lnTo>
                    <a:pt x="2989" y="21250"/>
                  </a:lnTo>
                  <a:close/>
                  <a:moveTo>
                    <a:pt x="29507" y="21368"/>
                  </a:moveTo>
                  <a:cubicBezTo>
                    <a:pt x="29582" y="21368"/>
                    <a:pt x="29643" y="21396"/>
                    <a:pt x="29690" y="21453"/>
                  </a:cubicBezTo>
                  <a:lnTo>
                    <a:pt x="29690" y="21453"/>
                  </a:lnTo>
                  <a:cubicBezTo>
                    <a:pt x="29609" y="21442"/>
                    <a:pt x="29540" y="21406"/>
                    <a:pt x="29472" y="21370"/>
                  </a:cubicBezTo>
                  <a:cubicBezTo>
                    <a:pt x="29484" y="21368"/>
                    <a:pt x="29496" y="21368"/>
                    <a:pt x="29507" y="21368"/>
                  </a:cubicBezTo>
                  <a:close/>
                  <a:moveTo>
                    <a:pt x="29806" y="21424"/>
                  </a:moveTo>
                  <a:lnTo>
                    <a:pt x="29796" y="21483"/>
                  </a:lnTo>
                  <a:lnTo>
                    <a:pt x="29900" y="21604"/>
                  </a:lnTo>
                  <a:lnTo>
                    <a:pt x="29900" y="21604"/>
                  </a:lnTo>
                  <a:cubicBezTo>
                    <a:pt x="29876" y="21616"/>
                    <a:pt x="29852" y="21623"/>
                    <a:pt x="29829" y="21623"/>
                  </a:cubicBezTo>
                  <a:cubicBezTo>
                    <a:pt x="29799" y="21623"/>
                    <a:pt x="29769" y="21613"/>
                    <a:pt x="29739" y="21593"/>
                  </a:cubicBezTo>
                  <a:cubicBezTo>
                    <a:pt x="29758" y="21558"/>
                    <a:pt x="29777" y="21521"/>
                    <a:pt x="29796" y="21483"/>
                  </a:cubicBezTo>
                  <a:lnTo>
                    <a:pt x="29756" y="21462"/>
                  </a:lnTo>
                  <a:lnTo>
                    <a:pt x="29756" y="21462"/>
                  </a:lnTo>
                  <a:cubicBezTo>
                    <a:pt x="29778" y="21440"/>
                    <a:pt x="29792" y="21432"/>
                    <a:pt x="29806" y="21424"/>
                  </a:cubicBezTo>
                  <a:close/>
                  <a:moveTo>
                    <a:pt x="29984" y="21603"/>
                  </a:moveTo>
                  <a:cubicBezTo>
                    <a:pt x="30006" y="21603"/>
                    <a:pt x="30025" y="21610"/>
                    <a:pt x="30043" y="21618"/>
                  </a:cubicBezTo>
                  <a:lnTo>
                    <a:pt x="30027" y="21659"/>
                  </a:lnTo>
                  <a:lnTo>
                    <a:pt x="29915" y="21630"/>
                  </a:lnTo>
                  <a:lnTo>
                    <a:pt x="29918" y="21623"/>
                  </a:lnTo>
                  <a:lnTo>
                    <a:pt x="29918" y="21623"/>
                  </a:lnTo>
                  <a:cubicBezTo>
                    <a:pt x="29944" y="21608"/>
                    <a:pt x="29965" y="21603"/>
                    <a:pt x="29984" y="21603"/>
                  </a:cubicBezTo>
                  <a:close/>
                  <a:moveTo>
                    <a:pt x="30090" y="21811"/>
                  </a:moveTo>
                  <a:lnTo>
                    <a:pt x="30118" y="21821"/>
                  </a:lnTo>
                  <a:lnTo>
                    <a:pt x="30052" y="21996"/>
                  </a:lnTo>
                  <a:lnTo>
                    <a:pt x="30003" y="21977"/>
                  </a:lnTo>
                  <a:lnTo>
                    <a:pt x="30090" y="21811"/>
                  </a:lnTo>
                  <a:close/>
                  <a:moveTo>
                    <a:pt x="3355" y="22180"/>
                  </a:moveTo>
                  <a:lnTo>
                    <a:pt x="3374" y="22207"/>
                  </a:lnTo>
                  <a:lnTo>
                    <a:pt x="3301" y="22270"/>
                  </a:lnTo>
                  <a:lnTo>
                    <a:pt x="3270" y="22223"/>
                  </a:lnTo>
                  <a:lnTo>
                    <a:pt x="3355" y="22180"/>
                  </a:lnTo>
                  <a:close/>
                  <a:moveTo>
                    <a:pt x="28672" y="22457"/>
                  </a:moveTo>
                  <a:lnTo>
                    <a:pt x="28688" y="22467"/>
                  </a:lnTo>
                  <a:lnTo>
                    <a:pt x="28651" y="22523"/>
                  </a:lnTo>
                  <a:lnTo>
                    <a:pt x="28635" y="22511"/>
                  </a:lnTo>
                  <a:lnTo>
                    <a:pt x="28672" y="22457"/>
                  </a:lnTo>
                  <a:close/>
                  <a:moveTo>
                    <a:pt x="29238" y="22426"/>
                  </a:moveTo>
                  <a:cubicBezTo>
                    <a:pt x="29241" y="22525"/>
                    <a:pt x="29243" y="22570"/>
                    <a:pt x="29244" y="22638"/>
                  </a:cubicBezTo>
                  <a:cubicBezTo>
                    <a:pt x="29191" y="22620"/>
                    <a:pt x="29166" y="22611"/>
                    <a:pt x="29125" y="22598"/>
                  </a:cubicBezTo>
                  <a:cubicBezTo>
                    <a:pt x="29155" y="22553"/>
                    <a:pt x="29180" y="22514"/>
                    <a:pt x="29238" y="22426"/>
                  </a:cubicBezTo>
                  <a:close/>
                  <a:moveTo>
                    <a:pt x="30156" y="22570"/>
                  </a:moveTo>
                  <a:lnTo>
                    <a:pt x="30174" y="22579"/>
                  </a:lnTo>
                  <a:lnTo>
                    <a:pt x="30140" y="22642"/>
                  </a:lnTo>
                  <a:lnTo>
                    <a:pt x="30124" y="22633"/>
                  </a:lnTo>
                  <a:lnTo>
                    <a:pt x="30156" y="22570"/>
                  </a:lnTo>
                  <a:close/>
                  <a:moveTo>
                    <a:pt x="29340" y="22663"/>
                  </a:moveTo>
                  <a:lnTo>
                    <a:pt x="29437" y="22725"/>
                  </a:lnTo>
                  <a:lnTo>
                    <a:pt x="29418" y="22754"/>
                  </a:lnTo>
                  <a:lnTo>
                    <a:pt x="29321" y="22692"/>
                  </a:lnTo>
                  <a:lnTo>
                    <a:pt x="29340" y="22663"/>
                  </a:lnTo>
                  <a:close/>
                  <a:moveTo>
                    <a:pt x="29596" y="22725"/>
                  </a:moveTo>
                  <a:lnTo>
                    <a:pt x="29612" y="22735"/>
                  </a:lnTo>
                  <a:lnTo>
                    <a:pt x="29574" y="22794"/>
                  </a:lnTo>
                  <a:lnTo>
                    <a:pt x="29558" y="22784"/>
                  </a:lnTo>
                  <a:lnTo>
                    <a:pt x="29596" y="22725"/>
                  </a:lnTo>
                  <a:close/>
                  <a:moveTo>
                    <a:pt x="29079" y="22885"/>
                  </a:moveTo>
                  <a:lnTo>
                    <a:pt x="29096" y="22895"/>
                  </a:lnTo>
                  <a:lnTo>
                    <a:pt x="29057" y="22953"/>
                  </a:lnTo>
                  <a:lnTo>
                    <a:pt x="29041" y="22942"/>
                  </a:lnTo>
                  <a:lnTo>
                    <a:pt x="29079" y="22885"/>
                  </a:lnTo>
                  <a:close/>
                  <a:moveTo>
                    <a:pt x="28753" y="22928"/>
                  </a:moveTo>
                  <a:lnTo>
                    <a:pt x="28896" y="23026"/>
                  </a:lnTo>
                  <a:lnTo>
                    <a:pt x="28876" y="23054"/>
                  </a:lnTo>
                  <a:lnTo>
                    <a:pt x="28735" y="22957"/>
                  </a:lnTo>
                  <a:lnTo>
                    <a:pt x="28753" y="22928"/>
                  </a:lnTo>
                  <a:close/>
                  <a:moveTo>
                    <a:pt x="29797" y="22934"/>
                  </a:moveTo>
                  <a:lnTo>
                    <a:pt x="29822" y="22950"/>
                  </a:lnTo>
                  <a:lnTo>
                    <a:pt x="29744" y="23069"/>
                  </a:lnTo>
                  <a:lnTo>
                    <a:pt x="29719" y="23054"/>
                  </a:lnTo>
                  <a:lnTo>
                    <a:pt x="29797" y="22934"/>
                  </a:lnTo>
                  <a:close/>
                  <a:moveTo>
                    <a:pt x="3883" y="23109"/>
                  </a:moveTo>
                  <a:lnTo>
                    <a:pt x="3895" y="23128"/>
                  </a:lnTo>
                  <a:lnTo>
                    <a:pt x="3845" y="23156"/>
                  </a:lnTo>
                  <a:lnTo>
                    <a:pt x="3835" y="23137"/>
                  </a:lnTo>
                  <a:lnTo>
                    <a:pt x="3883" y="23109"/>
                  </a:lnTo>
                  <a:close/>
                  <a:moveTo>
                    <a:pt x="29047" y="23215"/>
                  </a:moveTo>
                  <a:lnTo>
                    <a:pt x="29143" y="23279"/>
                  </a:lnTo>
                  <a:lnTo>
                    <a:pt x="29124" y="23309"/>
                  </a:lnTo>
                  <a:lnTo>
                    <a:pt x="29029" y="23243"/>
                  </a:lnTo>
                  <a:lnTo>
                    <a:pt x="29047" y="23215"/>
                  </a:lnTo>
                  <a:close/>
                  <a:moveTo>
                    <a:pt x="28968" y="23335"/>
                  </a:moveTo>
                  <a:lnTo>
                    <a:pt x="29015" y="23369"/>
                  </a:lnTo>
                  <a:lnTo>
                    <a:pt x="29001" y="23388"/>
                  </a:lnTo>
                  <a:lnTo>
                    <a:pt x="28954" y="23354"/>
                  </a:lnTo>
                  <a:lnTo>
                    <a:pt x="28968" y="23335"/>
                  </a:lnTo>
                  <a:close/>
                  <a:moveTo>
                    <a:pt x="29681" y="23401"/>
                  </a:moveTo>
                  <a:lnTo>
                    <a:pt x="29728" y="23434"/>
                  </a:lnTo>
                  <a:lnTo>
                    <a:pt x="29715" y="23454"/>
                  </a:lnTo>
                  <a:lnTo>
                    <a:pt x="29668" y="23422"/>
                  </a:lnTo>
                  <a:lnTo>
                    <a:pt x="29681" y="23401"/>
                  </a:lnTo>
                  <a:close/>
                  <a:moveTo>
                    <a:pt x="29194" y="23410"/>
                  </a:moveTo>
                  <a:lnTo>
                    <a:pt x="29241" y="23443"/>
                  </a:lnTo>
                  <a:lnTo>
                    <a:pt x="29228" y="23463"/>
                  </a:lnTo>
                  <a:lnTo>
                    <a:pt x="29181" y="23429"/>
                  </a:lnTo>
                  <a:lnTo>
                    <a:pt x="29194" y="23410"/>
                  </a:lnTo>
                  <a:close/>
                  <a:moveTo>
                    <a:pt x="29068" y="23635"/>
                  </a:moveTo>
                  <a:lnTo>
                    <a:pt x="29084" y="23647"/>
                  </a:lnTo>
                  <a:lnTo>
                    <a:pt x="29046" y="23706"/>
                  </a:lnTo>
                  <a:lnTo>
                    <a:pt x="29029" y="23694"/>
                  </a:lnTo>
                  <a:lnTo>
                    <a:pt x="29068" y="23635"/>
                  </a:lnTo>
                  <a:close/>
                  <a:moveTo>
                    <a:pt x="27901" y="23618"/>
                  </a:moveTo>
                  <a:cubicBezTo>
                    <a:pt x="27935" y="23634"/>
                    <a:pt x="27960" y="23646"/>
                    <a:pt x="27998" y="23663"/>
                  </a:cubicBezTo>
                  <a:cubicBezTo>
                    <a:pt x="27966" y="23705"/>
                    <a:pt x="27938" y="23740"/>
                    <a:pt x="27910" y="23774"/>
                  </a:cubicBezTo>
                  <a:cubicBezTo>
                    <a:pt x="27885" y="23753"/>
                    <a:pt x="27870" y="23741"/>
                    <a:pt x="27845" y="23721"/>
                  </a:cubicBezTo>
                  <a:cubicBezTo>
                    <a:pt x="27861" y="23691"/>
                    <a:pt x="27879" y="23659"/>
                    <a:pt x="27901" y="23618"/>
                  </a:cubicBezTo>
                  <a:close/>
                  <a:moveTo>
                    <a:pt x="29269" y="23715"/>
                  </a:moveTo>
                  <a:lnTo>
                    <a:pt x="29363" y="23782"/>
                  </a:lnTo>
                  <a:lnTo>
                    <a:pt x="29343" y="23813"/>
                  </a:lnTo>
                  <a:lnTo>
                    <a:pt x="29250" y="23746"/>
                  </a:lnTo>
                  <a:lnTo>
                    <a:pt x="29250" y="23744"/>
                  </a:lnTo>
                  <a:lnTo>
                    <a:pt x="29269" y="23715"/>
                  </a:lnTo>
                  <a:close/>
                  <a:moveTo>
                    <a:pt x="27941" y="23972"/>
                  </a:moveTo>
                  <a:lnTo>
                    <a:pt x="27954" y="23986"/>
                  </a:lnTo>
                  <a:lnTo>
                    <a:pt x="27913" y="24037"/>
                  </a:lnTo>
                  <a:lnTo>
                    <a:pt x="27898" y="24025"/>
                  </a:lnTo>
                  <a:lnTo>
                    <a:pt x="27939" y="23972"/>
                  </a:lnTo>
                  <a:close/>
                  <a:moveTo>
                    <a:pt x="28451" y="24151"/>
                  </a:moveTo>
                  <a:cubicBezTo>
                    <a:pt x="28490" y="24151"/>
                    <a:pt x="28521" y="24165"/>
                    <a:pt x="28529" y="24225"/>
                  </a:cubicBezTo>
                  <a:cubicBezTo>
                    <a:pt x="28484" y="24234"/>
                    <a:pt x="28444" y="24243"/>
                    <a:pt x="28389" y="24253"/>
                  </a:cubicBezTo>
                  <a:cubicBezTo>
                    <a:pt x="28360" y="24224"/>
                    <a:pt x="28323" y="24187"/>
                    <a:pt x="28288" y="24152"/>
                  </a:cubicBezTo>
                  <a:lnTo>
                    <a:pt x="28288" y="24152"/>
                  </a:lnTo>
                  <a:cubicBezTo>
                    <a:pt x="28301" y="24161"/>
                    <a:pt x="28318" y="24164"/>
                    <a:pt x="28335" y="24164"/>
                  </a:cubicBezTo>
                  <a:cubicBezTo>
                    <a:pt x="28372" y="24164"/>
                    <a:pt x="28415" y="24151"/>
                    <a:pt x="28451" y="24151"/>
                  </a:cubicBezTo>
                  <a:close/>
                  <a:moveTo>
                    <a:pt x="29021" y="24249"/>
                  </a:moveTo>
                  <a:lnTo>
                    <a:pt x="29065" y="24284"/>
                  </a:lnTo>
                  <a:lnTo>
                    <a:pt x="29050" y="24303"/>
                  </a:lnTo>
                  <a:lnTo>
                    <a:pt x="29006" y="24268"/>
                  </a:lnTo>
                  <a:lnTo>
                    <a:pt x="29021" y="24249"/>
                  </a:lnTo>
                  <a:close/>
                  <a:moveTo>
                    <a:pt x="27947" y="24240"/>
                  </a:moveTo>
                  <a:lnTo>
                    <a:pt x="27961" y="24253"/>
                  </a:lnTo>
                  <a:lnTo>
                    <a:pt x="27919" y="24306"/>
                  </a:lnTo>
                  <a:lnTo>
                    <a:pt x="27904" y="24293"/>
                  </a:lnTo>
                  <a:lnTo>
                    <a:pt x="27947" y="24240"/>
                  </a:lnTo>
                  <a:close/>
                  <a:moveTo>
                    <a:pt x="3261" y="24372"/>
                  </a:moveTo>
                  <a:lnTo>
                    <a:pt x="3281" y="24402"/>
                  </a:lnTo>
                  <a:lnTo>
                    <a:pt x="3186" y="24464"/>
                  </a:lnTo>
                  <a:lnTo>
                    <a:pt x="3164" y="24434"/>
                  </a:lnTo>
                  <a:lnTo>
                    <a:pt x="3261" y="24372"/>
                  </a:lnTo>
                  <a:close/>
                  <a:moveTo>
                    <a:pt x="28625" y="24571"/>
                  </a:moveTo>
                  <a:lnTo>
                    <a:pt x="28715" y="24609"/>
                  </a:lnTo>
                  <a:lnTo>
                    <a:pt x="28681" y="24661"/>
                  </a:lnTo>
                  <a:lnTo>
                    <a:pt x="28607" y="24599"/>
                  </a:lnTo>
                  <a:lnTo>
                    <a:pt x="28625" y="24571"/>
                  </a:lnTo>
                  <a:close/>
                  <a:moveTo>
                    <a:pt x="27338" y="24683"/>
                  </a:moveTo>
                  <a:lnTo>
                    <a:pt x="27358" y="24702"/>
                  </a:lnTo>
                  <a:lnTo>
                    <a:pt x="27265" y="24798"/>
                  </a:lnTo>
                  <a:lnTo>
                    <a:pt x="27243" y="24779"/>
                  </a:lnTo>
                  <a:lnTo>
                    <a:pt x="27338" y="24683"/>
                  </a:lnTo>
                  <a:close/>
                  <a:moveTo>
                    <a:pt x="27338" y="24990"/>
                  </a:moveTo>
                  <a:lnTo>
                    <a:pt x="27379" y="25030"/>
                  </a:lnTo>
                  <a:lnTo>
                    <a:pt x="27363" y="25046"/>
                  </a:lnTo>
                  <a:lnTo>
                    <a:pt x="27321" y="25007"/>
                  </a:lnTo>
                  <a:lnTo>
                    <a:pt x="27338" y="24990"/>
                  </a:lnTo>
                  <a:close/>
                  <a:moveTo>
                    <a:pt x="28554" y="25139"/>
                  </a:moveTo>
                  <a:lnTo>
                    <a:pt x="28569" y="25152"/>
                  </a:lnTo>
                  <a:lnTo>
                    <a:pt x="28523" y="25208"/>
                  </a:lnTo>
                  <a:lnTo>
                    <a:pt x="28509" y="25195"/>
                  </a:lnTo>
                  <a:lnTo>
                    <a:pt x="28554" y="25139"/>
                  </a:lnTo>
                  <a:close/>
                  <a:moveTo>
                    <a:pt x="26962" y="25155"/>
                  </a:moveTo>
                  <a:lnTo>
                    <a:pt x="26976" y="25170"/>
                  </a:lnTo>
                  <a:lnTo>
                    <a:pt x="26930" y="25217"/>
                  </a:lnTo>
                  <a:lnTo>
                    <a:pt x="26917" y="25204"/>
                  </a:lnTo>
                  <a:lnTo>
                    <a:pt x="26962" y="25155"/>
                  </a:lnTo>
                  <a:close/>
                  <a:moveTo>
                    <a:pt x="27436" y="25070"/>
                  </a:moveTo>
                  <a:lnTo>
                    <a:pt x="27460" y="25089"/>
                  </a:lnTo>
                  <a:lnTo>
                    <a:pt x="27346" y="25235"/>
                  </a:lnTo>
                  <a:lnTo>
                    <a:pt x="27310" y="25199"/>
                  </a:lnTo>
                  <a:lnTo>
                    <a:pt x="27436" y="25070"/>
                  </a:lnTo>
                  <a:close/>
                  <a:moveTo>
                    <a:pt x="4066" y="25211"/>
                  </a:moveTo>
                  <a:lnTo>
                    <a:pt x="4082" y="25229"/>
                  </a:lnTo>
                  <a:lnTo>
                    <a:pt x="4035" y="25264"/>
                  </a:lnTo>
                  <a:lnTo>
                    <a:pt x="4020" y="25246"/>
                  </a:lnTo>
                  <a:lnTo>
                    <a:pt x="4066" y="25211"/>
                  </a:lnTo>
                  <a:close/>
                  <a:moveTo>
                    <a:pt x="5190" y="25290"/>
                  </a:moveTo>
                  <a:lnTo>
                    <a:pt x="5204" y="25307"/>
                  </a:lnTo>
                  <a:lnTo>
                    <a:pt x="5160" y="25345"/>
                  </a:lnTo>
                  <a:lnTo>
                    <a:pt x="5145" y="25327"/>
                  </a:lnTo>
                  <a:lnTo>
                    <a:pt x="5190" y="25290"/>
                  </a:lnTo>
                  <a:close/>
                  <a:moveTo>
                    <a:pt x="26920" y="25336"/>
                  </a:moveTo>
                  <a:lnTo>
                    <a:pt x="26961" y="25377"/>
                  </a:lnTo>
                  <a:lnTo>
                    <a:pt x="26945" y="25393"/>
                  </a:lnTo>
                  <a:lnTo>
                    <a:pt x="26905" y="25352"/>
                  </a:lnTo>
                  <a:lnTo>
                    <a:pt x="26920" y="25336"/>
                  </a:lnTo>
                  <a:close/>
                  <a:moveTo>
                    <a:pt x="28338" y="25363"/>
                  </a:moveTo>
                  <a:lnTo>
                    <a:pt x="28379" y="25402"/>
                  </a:lnTo>
                  <a:lnTo>
                    <a:pt x="28363" y="25420"/>
                  </a:lnTo>
                  <a:lnTo>
                    <a:pt x="28320" y="25380"/>
                  </a:lnTo>
                  <a:lnTo>
                    <a:pt x="28338" y="25363"/>
                  </a:lnTo>
                  <a:close/>
                  <a:moveTo>
                    <a:pt x="28340" y="25546"/>
                  </a:moveTo>
                  <a:cubicBezTo>
                    <a:pt x="28362" y="25546"/>
                    <a:pt x="28385" y="25572"/>
                    <a:pt x="28409" y="25645"/>
                  </a:cubicBezTo>
                  <a:cubicBezTo>
                    <a:pt x="28351" y="25641"/>
                    <a:pt x="28307" y="25636"/>
                    <a:pt x="28253" y="25630"/>
                  </a:cubicBezTo>
                  <a:cubicBezTo>
                    <a:pt x="28283" y="25588"/>
                    <a:pt x="28311" y="25546"/>
                    <a:pt x="28340" y="25546"/>
                  </a:cubicBezTo>
                  <a:close/>
                  <a:moveTo>
                    <a:pt x="27514" y="25446"/>
                  </a:moveTo>
                  <a:lnTo>
                    <a:pt x="27514" y="25446"/>
                  </a:lnTo>
                  <a:cubicBezTo>
                    <a:pt x="27505" y="25558"/>
                    <a:pt x="27502" y="25604"/>
                    <a:pt x="27496" y="25673"/>
                  </a:cubicBezTo>
                  <a:cubicBezTo>
                    <a:pt x="27455" y="25647"/>
                    <a:pt x="27433" y="25633"/>
                    <a:pt x="27401" y="25613"/>
                  </a:cubicBezTo>
                  <a:cubicBezTo>
                    <a:pt x="27424" y="25576"/>
                    <a:pt x="27446" y="25545"/>
                    <a:pt x="27514" y="25446"/>
                  </a:cubicBezTo>
                  <a:close/>
                  <a:moveTo>
                    <a:pt x="27477" y="25782"/>
                  </a:moveTo>
                  <a:lnTo>
                    <a:pt x="27491" y="25795"/>
                  </a:lnTo>
                  <a:lnTo>
                    <a:pt x="27442" y="25845"/>
                  </a:lnTo>
                  <a:lnTo>
                    <a:pt x="27429" y="25832"/>
                  </a:lnTo>
                  <a:lnTo>
                    <a:pt x="27477" y="25782"/>
                  </a:lnTo>
                  <a:close/>
                  <a:moveTo>
                    <a:pt x="27911" y="25735"/>
                  </a:moveTo>
                  <a:lnTo>
                    <a:pt x="27935" y="25750"/>
                  </a:lnTo>
                  <a:lnTo>
                    <a:pt x="27870" y="25850"/>
                  </a:lnTo>
                  <a:lnTo>
                    <a:pt x="27829" y="25820"/>
                  </a:lnTo>
                  <a:lnTo>
                    <a:pt x="27911" y="25735"/>
                  </a:lnTo>
                  <a:close/>
                  <a:moveTo>
                    <a:pt x="27548" y="25957"/>
                  </a:moveTo>
                  <a:lnTo>
                    <a:pt x="27561" y="25970"/>
                  </a:lnTo>
                  <a:lnTo>
                    <a:pt x="27511" y="26022"/>
                  </a:lnTo>
                  <a:lnTo>
                    <a:pt x="27498" y="26007"/>
                  </a:lnTo>
                  <a:lnTo>
                    <a:pt x="27548" y="25957"/>
                  </a:lnTo>
                  <a:close/>
                  <a:moveTo>
                    <a:pt x="26965" y="25966"/>
                  </a:moveTo>
                  <a:lnTo>
                    <a:pt x="26987" y="25982"/>
                  </a:lnTo>
                  <a:cubicBezTo>
                    <a:pt x="26965" y="26017"/>
                    <a:pt x="26937" y="26045"/>
                    <a:pt x="26914" y="26076"/>
                  </a:cubicBezTo>
                  <a:lnTo>
                    <a:pt x="26879" y="26041"/>
                  </a:lnTo>
                  <a:cubicBezTo>
                    <a:pt x="26906" y="26016"/>
                    <a:pt x="26939" y="25992"/>
                    <a:pt x="26965" y="25966"/>
                  </a:cubicBezTo>
                  <a:close/>
                  <a:moveTo>
                    <a:pt x="27905" y="25913"/>
                  </a:moveTo>
                  <a:lnTo>
                    <a:pt x="27926" y="25933"/>
                  </a:lnTo>
                  <a:lnTo>
                    <a:pt x="27774" y="26089"/>
                  </a:lnTo>
                  <a:lnTo>
                    <a:pt x="27755" y="26069"/>
                  </a:lnTo>
                  <a:lnTo>
                    <a:pt x="27905" y="25913"/>
                  </a:lnTo>
                  <a:close/>
                  <a:moveTo>
                    <a:pt x="26424" y="26063"/>
                  </a:moveTo>
                  <a:lnTo>
                    <a:pt x="26437" y="26078"/>
                  </a:lnTo>
                  <a:lnTo>
                    <a:pt x="26384" y="26122"/>
                  </a:lnTo>
                  <a:lnTo>
                    <a:pt x="26372" y="26107"/>
                  </a:lnTo>
                  <a:lnTo>
                    <a:pt x="26424" y="26063"/>
                  </a:lnTo>
                  <a:close/>
                  <a:moveTo>
                    <a:pt x="26056" y="26148"/>
                  </a:moveTo>
                  <a:lnTo>
                    <a:pt x="26068" y="26164"/>
                  </a:lnTo>
                  <a:lnTo>
                    <a:pt x="26016" y="26207"/>
                  </a:lnTo>
                  <a:lnTo>
                    <a:pt x="26005" y="26192"/>
                  </a:lnTo>
                  <a:lnTo>
                    <a:pt x="26056" y="26148"/>
                  </a:lnTo>
                  <a:close/>
                  <a:moveTo>
                    <a:pt x="27644" y="26179"/>
                  </a:moveTo>
                  <a:lnTo>
                    <a:pt x="27708" y="26248"/>
                  </a:lnTo>
                  <a:lnTo>
                    <a:pt x="27686" y="26276"/>
                  </a:lnTo>
                  <a:lnTo>
                    <a:pt x="27602" y="26225"/>
                  </a:lnTo>
                  <a:lnTo>
                    <a:pt x="27644" y="26179"/>
                  </a:lnTo>
                  <a:close/>
                  <a:moveTo>
                    <a:pt x="26365" y="26238"/>
                  </a:moveTo>
                  <a:lnTo>
                    <a:pt x="26402" y="26282"/>
                  </a:lnTo>
                  <a:lnTo>
                    <a:pt x="26384" y="26297"/>
                  </a:lnTo>
                  <a:lnTo>
                    <a:pt x="26347" y="26253"/>
                  </a:lnTo>
                  <a:lnTo>
                    <a:pt x="26365" y="26238"/>
                  </a:lnTo>
                  <a:close/>
                  <a:moveTo>
                    <a:pt x="27776" y="26301"/>
                  </a:moveTo>
                  <a:lnTo>
                    <a:pt x="27789" y="26314"/>
                  </a:lnTo>
                  <a:lnTo>
                    <a:pt x="27738" y="26367"/>
                  </a:lnTo>
                  <a:lnTo>
                    <a:pt x="27724" y="26353"/>
                  </a:lnTo>
                  <a:lnTo>
                    <a:pt x="27776" y="26301"/>
                  </a:lnTo>
                  <a:close/>
                  <a:moveTo>
                    <a:pt x="25649" y="26317"/>
                  </a:moveTo>
                  <a:lnTo>
                    <a:pt x="25684" y="26363"/>
                  </a:lnTo>
                  <a:lnTo>
                    <a:pt x="25668" y="26376"/>
                  </a:lnTo>
                  <a:lnTo>
                    <a:pt x="25632" y="26332"/>
                  </a:lnTo>
                  <a:lnTo>
                    <a:pt x="25649" y="26317"/>
                  </a:lnTo>
                  <a:close/>
                  <a:moveTo>
                    <a:pt x="25887" y="26367"/>
                  </a:moveTo>
                  <a:lnTo>
                    <a:pt x="25899" y="26382"/>
                  </a:lnTo>
                  <a:lnTo>
                    <a:pt x="25847" y="26426"/>
                  </a:lnTo>
                  <a:lnTo>
                    <a:pt x="25835" y="26412"/>
                  </a:lnTo>
                  <a:lnTo>
                    <a:pt x="25887" y="26367"/>
                  </a:lnTo>
                  <a:close/>
                  <a:moveTo>
                    <a:pt x="25794" y="26495"/>
                  </a:moveTo>
                  <a:lnTo>
                    <a:pt x="25865" y="26587"/>
                  </a:lnTo>
                  <a:lnTo>
                    <a:pt x="25840" y="26609"/>
                  </a:lnTo>
                  <a:lnTo>
                    <a:pt x="25769" y="26518"/>
                  </a:lnTo>
                  <a:lnTo>
                    <a:pt x="25794" y="26495"/>
                  </a:lnTo>
                  <a:close/>
                  <a:moveTo>
                    <a:pt x="27057" y="26582"/>
                  </a:moveTo>
                  <a:lnTo>
                    <a:pt x="27068" y="26597"/>
                  </a:lnTo>
                  <a:lnTo>
                    <a:pt x="27014" y="26643"/>
                  </a:lnTo>
                  <a:lnTo>
                    <a:pt x="27001" y="26628"/>
                  </a:lnTo>
                  <a:lnTo>
                    <a:pt x="27057" y="26582"/>
                  </a:lnTo>
                  <a:close/>
                  <a:moveTo>
                    <a:pt x="26289" y="26681"/>
                  </a:moveTo>
                  <a:lnTo>
                    <a:pt x="26361" y="26771"/>
                  </a:lnTo>
                  <a:lnTo>
                    <a:pt x="26334" y="26793"/>
                  </a:lnTo>
                  <a:lnTo>
                    <a:pt x="26262" y="26703"/>
                  </a:lnTo>
                  <a:lnTo>
                    <a:pt x="26289" y="26681"/>
                  </a:lnTo>
                  <a:close/>
                  <a:moveTo>
                    <a:pt x="26686" y="26721"/>
                  </a:moveTo>
                  <a:lnTo>
                    <a:pt x="26718" y="26756"/>
                  </a:lnTo>
                  <a:lnTo>
                    <a:pt x="26628" y="26832"/>
                  </a:lnTo>
                  <a:lnTo>
                    <a:pt x="26608" y="26813"/>
                  </a:lnTo>
                  <a:lnTo>
                    <a:pt x="26686" y="26721"/>
                  </a:lnTo>
                  <a:close/>
                  <a:moveTo>
                    <a:pt x="26090" y="26773"/>
                  </a:moveTo>
                  <a:lnTo>
                    <a:pt x="26125" y="26819"/>
                  </a:lnTo>
                  <a:lnTo>
                    <a:pt x="26108" y="26834"/>
                  </a:lnTo>
                  <a:lnTo>
                    <a:pt x="26072" y="26790"/>
                  </a:lnTo>
                  <a:lnTo>
                    <a:pt x="26090" y="26773"/>
                  </a:lnTo>
                  <a:close/>
                  <a:moveTo>
                    <a:pt x="26214" y="26821"/>
                  </a:moveTo>
                  <a:lnTo>
                    <a:pt x="26249" y="26865"/>
                  </a:lnTo>
                  <a:lnTo>
                    <a:pt x="26231" y="26881"/>
                  </a:lnTo>
                  <a:lnTo>
                    <a:pt x="26196" y="26835"/>
                  </a:lnTo>
                  <a:lnTo>
                    <a:pt x="26214" y="26821"/>
                  </a:lnTo>
                  <a:close/>
                  <a:moveTo>
                    <a:pt x="26795" y="26856"/>
                  </a:moveTo>
                  <a:lnTo>
                    <a:pt x="26868" y="26944"/>
                  </a:lnTo>
                  <a:lnTo>
                    <a:pt x="26840" y="26968"/>
                  </a:lnTo>
                  <a:lnTo>
                    <a:pt x="26767" y="26879"/>
                  </a:lnTo>
                  <a:lnTo>
                    <a:pt x="26795" y="26856"/>
                  </a:lnTo>
                  <a:close/>
                  <a:moveTo>
                    <a:pt x="26967" y="27037"/>
                  </a:moveTo>
                  <a:lnTo>
                    <a:pt x="26979" y="27052"/>
                  </a:lnTo>
                  <a:lnTo>
                    <a:pt x="26923" y="27099"/>
                  </a:lnTo>
                  <a:lnTo>
                    <a:pt x="26911" y="27084"/>
                  </a:lnTo>
                  <a:lnTo>
                    <a:pt x="26967" y="27037"/>
                  </a:lnTo>
                  <a:close/>
                  <a:moveTo>
                    <a:pt x="26618" y="27181"/>
                  </a:moveTo>
                  <a:lnTo>
                    <a:pt x="26630" y="27197"/>
                  </a:lnTo>
                  <a:lnTo>
                    <a:pt x="26574" y="27244"/>
                  </a:lnTo>
                  <a:lnTo>
                    <a:pt x="26574" y="27243"/>
                  </a:lnTo>
                  <a:lnTo>
                    <a:pt x="26562" y="27228"/>
                  </a:lnTo>
                  <a:lnTo>
                    <a:pt x="26618" y="27181"/>
                  </a:lnTo>
                  <a:close/>
                  <a:moveTo>
                    <a:pt x="24664" y="27193"/>
                  </a:moveTo>
                  <a:lnTo>
                    <a:pt x="24675" y="27209"/>
                  </a:lnTo>
                  <a:lnTo>
                    <a:pt x="24620" y="27247"/>
                  </a:lnTo>
                  <a:lnTo>
                    <a:pt x="24610" y="27231"/>
                  </a:lnTo>
                  <a:lnTo>
                    <a:pt x="24664" y="27193"/>
                  </a:lnTo>
                  <a:close/>
                  <a:moveTo>
                    <a:pt x="25902" y="27219"/>
                  </a:moveTo>
                  <a:lnTo>
                    <a:pt x="25935" y="27265"/>
                  </a:lnTo>
                  <a:lnTo>
                    <a:pt x="25916" y="27280"/>
                  </a:lnTo>
                  <a:lnTo>
                    <a:pt x="25882" y="27233"/>
                  </a:lnTo>
                  <a:lnTo>
                    <a:pt x="25902" y="27219"/>
                  </a:lnTo>
                  <a:close/>
                  <a:moveTo>
                    <a:pt x="26877" y="27313"/>
                  </a:moveTo>
                  <a:lnTo>
                    <a:pt x="26914" y="27359"/>
                  </a:lnTo>
                  <a:lnTo>
                    <a:pt x="26895" y="27375"/>
                  </a:lnTo>
                  <a:lnTo>
                    <a:pt x="26859" y="27330"/>
                  </a:lnTo>
                  <a:lnTo>
                    <a:pt x="26877" y="27313"/>
                  </a:lnTo>
                  <a:close/>
                  <a:moveTo>
                    <a:pt x="26003" y="27358"/>
                  </a:moveTo>
                  <a:lnTo>
                    <a:pt x="26038" y="27405"/>
                  </a:lnTo>
                  <a:lnTo>
                    <a:pt x="26018" y="27418"/>
                  </a:lnTo>
                  <a:lnTo>
                    <a:pt x="25984" y="27372"/>
                  </a:lnTo>
                  <a:lnTo>
                    <a:pt x="26003" y="27358"/>
                  </a:lnTo>
                  <a:close/>
                  <a:moveTo>
                    <a:pt x="6652" y="27165"/>
                  </a:moveTo>
                  <a:cubicBezTo>
                    <a:pt x="6765" y="27256"/>
                    <a:pt x="6818" y="27299"/>
                    <a:pt x="6864" y="27336"/>
                  </a:cubicBezTo>
                  <a:cubicBezTo>
                    <a:pt x="6826" y="27381"/>
                    <a:pt x="6798" y="27415"/>
                    <a:pt x="6724" y="27502"/>
                  </a:cubicBezTo>
                  <a:cubicBezTo>
                    <a:pt x="6749" y="27397"/>
                    <a:pt x="6770" y="27362"/>
                    <a:pt x="6762" y="27325"/>
                  </a:cubicBezTo>
                  <a:cubicBezTo>
                    <a:pt x="6756" y="27293"/>
                    <a:pt x="6720" y="27259"/>
                    <a:pt x="6652" y="27165"/>
                  </a:cubicBezTo>
                  <a:close/>
                  <a:moveTo>
                    <a:pt x="25397" y="27508"/>
                  </a:moveTo>
                  <a:lnTo>
                    <a:pt x="25463" y="27519"/>
                  </a:lnTo>
                  <a:lnTo>
                    <a:pt x="25459" y="27536"/>
                  </a:lnTo>
                  <a:cubicBezTo>
                    <a:pt x="25481" y="27520"/>
                    <a:pt x="25502" y="27519"/>
                    <a:pt x="25522" y="27519"/>
                  </a:cubicBezTo>
                  <a:cubicBezTo>
                    <a:pt x="25526" y="27519"/>
                    <a:pt x="25529" y="27519"/>
                    <a:pt x="25532" y="27519"/>
                  </a:cubicBezTo>
                  <a:lnTo>
                    <a:pt x="25524" y="27547"/>
                  </a:lnTo>
                  <a:lnTo>
                    <a:pt x="25457" y="27536"/>
                  </a:lnTo>
                  <a:lnTo>
                    <a:pt x="25462" y="27519"/>
                  </a:lnTo>
                  <a:lnTo>
                    <a:pt x="25462" y="27519"/>
                  </a:lnTo>
                  <a:cubicBezTo>
                    <a:pt x="25435" y="27536"/>
                    <a:pt x="25412" y="27536"/>
                    <a:pt x="25390" y="27536"/>
                  </a:cubicBezTo>
                  <a:lnTo>
                    <a:pt x="25397" y="27508"/>
                  </a:lnTo>
                  <a:close/>
                  <a:moveTo>
                    <a:pt x="26386" y="27316"/>
                  </a:moveTo>
                  <a:cubicBezTo>
                    <a:pt x="26517" y="27377"/>
                    <a:pt x="26631" y="27428"/>
                    <a:pt x="26756" y="27484"/>
                  </a:cubicBezTo>
                  <a:cubicBezTo>
                    <a:pt x="26718" y="27516"/>
                    <a:pt x="26693" y="27539"/>
                    <a:pt x="26665" y="27562"/>
                  </a:cubicBezTo>
                  <a:cubicBezTo>
                    <a:pt x="26620" y="27530"/>
                    <a:pt x="26581" y="27487"/>
                    <a:pt x="26530" y="27469"/>
                  </a:cubicBezTo>
                  <a:cubicBezTo>
                    <a:pt x="26505" y="27462"/>
                    <a:pt x="26478" y="27460"/>
                    <a:pt x="26449" y="27460"/>
                  </a:cubicBezTo>
                  <a:cubicBezTo>
                    <a:pt x="26425" y="27460"/>
                    <a:pt x="26400" y="27461"/>
                    <a:pt x="26374" y="27461"/>
                  </a:cubicBezTo>
                  <a:cubicBezTo>
                    <a:pt x="26365" y="27461"/>
                    <a:pt x="26355" y="27461"/>
                    <a:pt x="26346" y="27461"/>
                  </a:cubicBezTo>
                  <a:cubicBezTo>
                    <a:pt x="26359" y="27409"/>
                    <a:pt x="26367" y="27381"/>
                    <a:pt x="26386" y="27316"/>
                  </a:cubicBezTo>
                  <a:close/>
                  <a:moveTo>
                    <a:pt x="26446" y="27553"/>
                  </a:moveTo>
                  <a:lnTo>
                    <a:pt x="26458" y="27569"/>
                  </a:lnTo>
                  <a:lnTo>
                    <a:pt x="26402" y="27615"/>
                  </a:lnTo>
                  <a:lnTo>
                    <a:pt x="26392" y="27600"/>
                  </a:lnTo>
                  <a:lnTo>
                    <a:pt x="26446" y="27553"/>
                  </a:lnTo>
                  <a:close/>
                  <a:moveTo>
                    <a:pt x="24424" y="27746"/>
                  </a:moveTo>
                  <a:lnTo>
                    <a:pt x="24495" y="27817"/>
                  </a:lnTo>
                  <a:lnTo>
                    <a:pt x="24445" y="27847"/>
                  </a:lnTo>
                  <a:lnTo>
                    <a:pt x="24397" y="27765"/>
                  </a:lnTo>
                  <a:lnTo>
                    <a:pt x="24424" y="27746"/>
                  </a:lnTo>
                  <a:close/>
                  <a:moveTo>
                    <a:pt x="25575" y="27868"/>
                  </a:moveTo>
                  <a:lnTo>
                    <a:pt x="25607" y="27917"/>
                  </a:lnTo>
                  <a:lnTo>
                    <a:pt x="25588" y="27930"/>
                  </a:lnTo>
                  <a:lnTo>
                    <a:pt x="25556" y="27881"/>
                  </a:lnTo>
                  <a:lnTo>
                    <a:pt x="25575" y="27868"/>
                  </a:lnTo>
                  <a:close/>
                  <a:moveTo>
                    <a:pt x="26040" y="28034"/>
                  </a:moveTo>
                  <a:lnTo>
                    <a:pt x="26074" y="28081"/>
                  </a:lnTo>
                  <a:lnTo>
                    <a:pt x="26053" y="28096"/>
                  </a:lnTo>
                  <a:lnTo>
                    <a:pt x="26021" y="28049"/>
                  </a:lnTo>
                  <a:lnTo>
                    <a:pt x="26040" y="28034"/>
                  </a:lnTo>
                  <a:close/>
                  <a:moveTo>
                    <a:pt x="24867" y="28080"/>
                  </a:moveTo>
                  <a:lnTo>
                    <a:pt x="24898" y="28130"/>
                  </a:lnTo>
                  <a:lnTo>
                    <a:pt x="24878" y="28143"/>
                  </a:lnTo>
                  <a:lnTo>
                    <a:pt x="24848" y="28093"/>
                  </a:lnTo>
                  <a:lnTo>
                    <a:pt x="24867" y="28080"/>
                  </a:lnTo>
                  <a:close/>
                  <a:moveTo>
                    <a:pt x="25476" y="28043"/>
                  </a:moveTo>
                  <a:cubicBezTo>
                    <a:pt x="25480" y="28100"/>
                    <a:pt x="25483" y="28142"/>
                    <a:pt x="25484" y="28174"/>
                  </a:cubicBezTo>
                  <a:lnTo>
                    <a:pt x="25484" y="28174"/>
                  </a:lnTo>
                  <a:cubicBezTo>
                    <a:pt x="25469" y="28164"/>
                    <a:pt x="25455" y="28154"/>
                    <a:pt x="25444" y="28142"/>
                  </a:cubicBezTo>
                  <a:cubicBezTo>
                    <a:pt x="25437" y="28136"/>
                    <a:pt x="25453" y="28111"/>
                    <a:pt x="25476" y="28043"/>
                  </a:cubicBezTo>
                  <a:close/>
                  <a:moveTo>
                    <a:pt x="25500" y="28154"/>
                  </a:moveTo>
                  <a:cubicBezTo>
                    <a:pt x="25504" y="28154"/>
                    <a:pt x="25509" y="28173"/>
                    <a:pt x="25513" y="28192"/>
                  </a:cubicBezTo>
                  <a:lnTo>
                    <a:pt x="25513" y="28193"/>
                  </a:lnTo>
                  <a:cubicBezTo>
                    <a:pt x="25507" y="28189"/>
                    <a:pt x="25501" y="28185"/>
                    <a:pt x="25495" y="28181"/>
                  </a:cubicBezTo>
                  <a:lnTo>
                    <a:pt x="25495" y="28181"/>
                  </a:lnTo>
                  <a:cubicBezTo>
                    <a:pt x="25496" y="28161"/>
                    <a:pt x="25498" y="28154"/>
                    <a:pt x="25500" y="28154"/>
                  </a:cubicBezTo>
                  <a:close/>
                  <a:moveTo>
                    <a:pt x="24182" y="28140"/>
                  </a:moveTo>
                  <a:lnTo>
                    <a:pt x="24238" y="28240"/>
                  </a:lnTo>
                  <a:lnTo>
                    <a:pt x="24207" y="28258"/>
                  </a:lnTo>
                  <a:lnTo>
                    <a:pt x="24151" y="28156"/>
                  </a:lnTo>
                  <a:lnTo>
                    <a:pt x="24151" y="28156"/>
                  </a:lnTo>
                  <a:lnTo>
                    <a:pt x="24152" y="28158"/>
                  </a:lnTo>
                  <a:lnTo>
                    <a:pt x="24182" y="28140"/>
                  </a:lnTo>
                  <a:close/>
                  <a:moveTo>
                    <a:pt x="25476" y="28211"/>
                  </a:moveTo>
                  <a:lnTo>
                    <a:pt x="25484" y="28212"/>
                  </a:lnTo>
                  <a:lnTo>
                    <a:pt x="25484" y="28212"/>
                  </a:lnTo>
                  <a:cubicBezTo>
                    <a:pt x="25485" y="28255"/>
                    <a:pt x="25481" y="28268"/>
                    <a:pt x="25478" y="28280"/>
                  </a:cubicBezTo>
                  <a:lnTo>
                    <a:pt x="25450" y="28279"/>
                  </a:lnTo>
                  <a:lnTo>
                    <a:pt x="25476" y="28211"/>
                  </a:lnTo>
                  <a:close/>
                  <a:moveTo>
                    <a:pt x="25225" y="28246"/>
                  </a:moveTo>
                  <a:cubicBezTo>
                    <a:pt x="25250" y="28271"/>
                    <a:pt x="25273" y="28293"/>
                    <a:pt x="25347" y="28361"/>
                  </a:cubicBezTo>
                  <a:cubicBezTo>
                    <a:pt x="25235" y="28352"/>
                    <a:pt x="25188" y="28349"/>
                    <a:pt x="25120" y="28345"/>
                  </a:cubicBezTo>
                  <a:cubicBezTo>
                    <a:pt x="25166" y="28302"/>
                    <a:pt x="25190" y="28280"/>
                    <a:pt x="25225" y="28246"/>
                  </a:cubicBezTo>
                  <a:close/>
                  <a:moveTo>
                    <a:pt x="9569" y="28333"/>
                  </a:moveTo>
                  <a:lnTo>
                    <a:pt x="9628" y="28364"/>
                  </a:lnTo>
                  <a:lnTo>
                    <a:pt x="9619" y="28380"/>
                  </a:lnTo>
                  <a:lnTo>
                    <a:pt x="9561" y="28349"/>
                  </a:lnTo>
                  <a:lnTo>
                    <a:pt x="9569" y="28333"/>
                  </a:lnTo>
                  <a:close/>
                  <a:moveTo>
                    <a:pt x="22532" y="28333"/>
                  </a:moveTo>
                  <a:lnTo>
                    <a:pt x="22556" y="28386"/>
                  </a:lnTo>
                  <a:lnTo>
                    <a:pt x="22535" y="28395"/>
                  </a:lnTo>
                  <a:lnTo>
                    <a:pt x="22512" y="28342"/>
                  </a:lnTo>
                  <a:lnTo>
                    <a:pt x="22532" y="28333"/>
                  </a:lnTo>
                  <a:close/>
                  <a:moveTo>
                    <a:pt x="25712" y="28429"/>
                  </a:moveTo>
                  <a:lnTo>
                    <a:pt x="25722" y="28445"/>
                  </a:lnTo>
                  <a:lnTo>
                    <a:pt x="25660" y="28487"/>
                  </a:lnTo>
                  <a:lnTo>
                    <a:pt x="25650" y="28471"/>
                  </a:lnTo>
                  <a:lnTo>
                    <a:pt x="25712" y="28429"/>
                  </a:lnTo>
                  <a:close/>
                  <a:moveTo>
                    <a:pt x="7966" y="28486"/>
                  </a:moveTo>
                  <a:lnTo>
                    <a:pt x="7986" y="28499"/>
                  </a:lnTo>
                  <a:lnTo>
                    <a:pt x="7954" y="28546"/>
                  </a:lnTo>
                  <a:lnTo>
                    <a:pt x="7953" y="28546"/>
                  </a:lnTo>
                  <a:lnTo>
                    <a:pt x="7933" y="28535"/>
                  </a:lnTo>
                  <a:lnTo>
                    <a:pt x="7966" y="28486"/>
                  </a:lnTo>
                  <a:close/>
                  <a:moveTo>
                    <a:pt x="21934" y="28554"/>
                  </a:moveTo>
                  <a:lnTo>
                    <a:pt x="21940" y="28571"/>
                  </a:lnTo>
                  <a:lnTo>
                    <a:pt x="21879" y="28599"/>
                  </a:lnTo>
                  <a:lnTo>
                    <a:pt x="21872" y="28580"/>
                  </a:lnTo>
                  <a:lnTo>
                    <a:pt x="21934" y="28554"/>
                  </a:lnTo>
                  <a:close/>
                  <a:moveTo>
                    <a:pt x="22625" y="28543"/>
                  </a:moveTo>
                  <a:lnTo>
                    <a:pt x="22647" y="28596"/>
                  </a:lnTo>
                  <a:lnTo>
                    <a:pt x="22627" y="28605"/>
                  </a:lnTo>
                  <a:lnTo>
                    <a:pt x="22603" y="28552"/>
                  </a:lnTo>
                  <a:lnTo>
                    <a:pt x="22625" y="28543"/>
                  </a:lnTo>
                  <a:close/>
                  <a:moveTo>
                    <a:pt x="24948" y="28505"/>
                  </a:moveTo>
                  <a:cubicBezTo>
                    <a:pt x="24974" y="28505"/>
                    <a:pt x="25000" y="28528"/>
                    <a:pt x="25028" y="28580"/>
                  </a:cubicBezTo>
                  <a:cubicBezTo>
                    <a:pt x="24979" y="28608"/>
                    <a:pt x="24951" y="28624"/>
                    <a:pt x="24916" y="28645"/>
                  </a:cubicBezTo>
                  <a:cubicBezTo>
                    <a:pt x="24894" y="28623"/>
                    <a:pt x="24876" y="28604"/>
                    <a:pt x="24854" y="28582"/>
                  </a:cubicBezTo>
                  <a:cubicBezTo>
                    <a:pt x="24887" y="28535"/>
                    <a:pt x="24917" y="28505"/>
                    <a:pt x="24948" y="28505"/>
                  </a:cubicBezTo>
                  <a:close/>
                  <a:moveTo>
                    <a:pt x="9166" y="28633"/>
                  </a:moveTo>
                  <a:lnTo>
                    <a:pt x="9287" y="28698"/>
                  </a:lnTo>
                  <a:lnTo>
                    <a:pt x="9272" y="28723"/>
                  </a:lnTo>
                  <a:lnTo>
                    <a:pt x="9152" y="28658"/>
                  </a:lnTo>
                  <a:lnTo>
                    <a:pt x="9166" y="28633"/>
                  </a:lnTo>
                  <a:close/>
                  <a:moveTo>
                    <a:pt x="24572" y="28718"/>
                  </a:moveTo>
                  <a:lnTo>
                    <a:pt x="24601" y="28723"/>
                  </a:lnTo>
                  <a:lnTo>
                    <a:pt x="24568" y="28785"/>
                  </a:lnTo>
                  <a:lnTo>
                    <a:pt x="24568" y="28785"/>
                  </a:lnTo>
                  <a:cubicBezTo>
                    <a:pt x="24557" y="28762"/>
                    <a:pt x="24564" y="28740"/>
                    <a:pt x="24572" y="28718"/>
                  </a:cubicBezTo>
                  <a:close/>
                  <a:moveTo>
                    <a:pt x="24551" y="28783"/>
                  </a:moveTo>
                  <a:lnTo>
                    <a:pt x="24568" y="28786"/>
                  </a:lnTo>
                  <a:lnTo>
                    <a:pt x="24568" y="28786"/>
                  </a:lnTo>
                  <a:lnTo>
                    <a:pt x="24567" y="28788"/>
                  </a:lnTo>
                  <a:lnTo>
                    <a:pt x="24550" y="28785"/>
                  </a:lnTo>
                  <a:lnTo>
                    <a:pt x="24550" y="28785"/>
                  </a:lnTo>
                  <a:lnTo>
                    <a:pt x="24551" y="28783"/>
                  </a:lnTo>
                  <a:close/>
                  <a:moveTo>
                    <a:pt x="24972" y="28773"/>
                  </a:moveTo>
                  <a:lnTo>
                    <a:pt x="24981" y="28789"/>
                  </a:lnTo>
                  <a:lnTo>
                    <a:pt x="24917" y="28826"/>
                  </a:lnTo>
                  <a:lnTo>
                    <a:pt x="24907" y="28808"/>
                  </a:lnTo>
                  <a:lnTo>
                    <a:pt x="24972" y="28773"/>
                  </a:lnTo>
                  <a:close/>
                  <a:moveTo>
                    <a:pt x="24550" y="28785"/>
                  </a:moveTo>
                  <a:lnTo>
                    <a:pt x="24550" y="28785"/>
                  </a:lnTo>
                  <a:cubicBezTo>
                    <a:pt x="24561" y="28809"/>
                    <a:pt x="24554" y="28831"/>
                    <a:pt x="24547" y="28852"/>
                  </a:cubicBezTo>
                  <a:lnTo>
                    <a:pt x="24519" y="28848"/>
                  </a:lnTo>
                  <a:lnTo>
                    <a:pt x="24550" y="28785"/>
                  </a:lnTo>
                  <a:close/>
                  <a:moveTo>
                    <a:pt x="24130" y="28776"/>
                  </a:moveTo>
                  <a:lnTo>
                    <a:pt x="24174" y="28860"/>
                  </a:lnTo>
                  <a:lnTo>
                    <a:pt x="24146" y="28880"/>
                  </a:lnTo>
                  <a:lnTo>
                    <a:pt x="24079" y="28808"/>
                  </a:lnTo>
                  <a:lnTo>
                    <a:pt x="24130" y="28776"/>
                  </a:lnTo>
                  <a:close/>
                  <a:moveTo>
                    <a:pt x="22346" y="28876"/>
                  </a:moveTo>
                  <a:lnTo>
                    <a:pt x="22353" y="28894"/>
                  </a:lnTo>
                  <a:lnTo>
                    <a:pt x="22290" y="28921"/>
                  </a:lnTo>
                  <a:lnTo>
                    <a:pt x="22284" y="28904"/>
                  </a:lnTo>
                  <a:lnTo>
                    <a:pt x="22346" y="28876"/>
                  </a:lnTo>
                  <a:close/>
                  <a:moveTo>
                    <a:pt x="23840" y="28860"/>
                  </a:moveTo>
                  <a:lnTo>
                    <a:pt x="23865" y="28911"/>
                  </a:lnTo>
                  <a:lnTo>
                    <a:pt x="23845" y="28923"/>
                  </a:lnTo>
                  <a:lnTo>
                    <a:pt x="23820" y="28871"/>
                  </a:lnTo>
                  <a:lnTo>
                    <a:pt x="23840" y="28860"/>
                  </a:lnTo>
                  <a:close/>
                  <a:moveTo>
                    <a:pt x="21319" y="28870"/>
                  </a:moveTo>
                  <a:lnTo>
                    <a:pt x="21336" y="28924"/>
                  </a:lnTo>
                  <a:lnTo>
                    <a:pt x="21314" y="28930"/>
                  </a:lnTo>
                  <a:lnTo>
                    <a:pt x="21297" y="28876"/>
                  </a:lnTo>
                  <a:lnTo>
                    <a:pt x="21319" y="28870"/>
                  </a:lnTo>
                  <a:close/>
                  <a:moveTo>
                    <a:pt x="24411" y="28829"/>
                  </a:moveTo>
                  <a:cubicBezTo>
                    <a:pt x="24422" y="28848"/>
                    <a:pt x="24433" y="28870"/>
                    <a:pt x="24451" y="28901"/>
                  </a:cubicBezTo>
                  <a:lnTo>
                    <a:pt x="24451" y="28902"/>
                  </a:lnTo>
                  <a:cubicBezTo>
                    <a:pt x="24411" y="28924"/>
                    <a:pt x="24376" y="28944"/>
                    <a:pt x="24341" y="28963"/>
                  </a:cubicBezTo>
                  <a:lnTo>
                    <a:pt x="24307" y="28952"/>
                  </a:lnTo>
                  <a:cubicBezTo>
                    <a:pt x="24341" y="28911"/>
                    <a:pt x="24376" y="28870"/>
                    <a:pt x="24411" y="28829"/>
                  </a:cubicBezTo>
                  <a:close/>
                  <a:moveTo>
                    <a:pt x="9112" y="29002"/>
                  </a:moveTo>
                  <a:lnTo>
                    <a:pt x="9174" y="29035"/>
                  </a:lnTo>
                  <a:lnTo>
                    <a:pt x="9165" y="29052"/>
                  </a:lnTo>
                  <a:lnTo>
                    <a:pt x="9103" y="29019"/>
                  </a:lnTo>
                  <a:lnTo>
                    <a:pt x="9112" y="29002"/>
                  </a:lnTo>
                  <a:close/>
                  <a:moveTo>
                    <a:pt x="21957" y="29014"/>
                  </a:moveTo>
                  <a:cubicBezTo>
                    <a:pt x="21975" y="29064"/>
                    <a:pt x="21984" y="29088"/>
                    <a:pt x="21990" y="29102"/>
                  </a:cubicBezTo>
                  <a:cubicBezTo>
                    <a:pt x="21948" y="29095"/>
                    <a:pt x="21900" y="29086"/>
                    <a:pt x="21838" y="29075"/>
                  </a:cubicBezTo>
                  <a:cubicBezTo>
                    <a:pt x="21876" y="29055"/>
                    <a:pt x="21904" y="29042"/>
                    <a:pt x="21957" y="29014"/>
                  </a:cubicBezTo>
                  <a:close/>
                  <a:moveTo>
                    <a:pt x="23771" y="29029"/>
                  </a:moveTo>
                  <a:lnTo>
                    <a:pt x="23799" y="29070"/>
                  </a:lnTo>
                  <a:lnTo>
                    <a:pt x="23695" y="29127"/>
                  </a:lnTo>
                  <a:lnTo>
                    <a:pt x="23679" y="29105"/>
                  </a:lnTo>
                  <a:lnTo>
                    <a:pt x="23771" y="29029"/>
                  </a:lnTo>
                  <a:close/>
                  <a:moveTo>
                    <a:pt x="21647" y="29145"/>
                  </a:moveTo>
                  <a:lnTo>
                    <a:pt x="21653" y="29163"/>
                  </a:lnTo>
                  <a:lnTo>
                    <a:pt x="21588" y="29185"/>
                  </a:lnTo>
                  <a:lnTo>
                    <a:pt x="21582" y="29166"/>
                  </a:lnTo>
                  <a:lnTo>
                    <a:pt x="21647" y="29145"/>
                  </a:lnTo>
                  <a:close/>
                  <a:moveTo>
                    <a:pt x="8482" y="28960"/>
                  </a:moveTo>
                  <a:lnTo>
                    <a:pt x="8482" y="28960"/>
                  </a:lnTo>
                  <a:cubicBezTo>
                    <a:pt x="8544" y="28999"/>
                    <a:pt x="8581" y="29029"/>
                    <a:pt x="8631" y="29054"/>
                  </a:cubicBezTo>
                  <a:cubicBezTo>
                    <a:pt x="8632" y="29108"/>
                    <a:pt x="8635" y="29169"/>
                    <a:pt x="8637" y="29229"/>
                  </a:cubicBezTo>
                  <a:cubicBezTo>
                    <a:pt x="8604" y="29233"/>
                    <a:pt x="8570" y="29239"/>
                    <a:pt x="8534" y="29245"/>
                  </a:cubicBezTo>
                  <a:cubicBezTo>
                    <a:pt x="8522" y="29235"/>
                    <a:pt x="8500" y="29225"/>
                    <a:pt x="8500" y="29211"/>
                  </a:cubicBezTo>
                  <a:cubicBezTo>
                    <a:pt x="8491" y="29135"/>
                    <a:pt x="8488" y="29058"/>
                    <a:pt x="8482" y="28960"/>
                  </a:cubicBezTo>
                  <a:close/>
                  <a:moveTo>
                    <a:pt x="21160" y="29179"/>
                  </a:moveTo>
                  <a:lnTo>
                    <a:pt x="21167" y="29207"/>
                  </a:lnTo>
                  <a:lnTo>
                    <a:pt x="21039" y="29248"/>
                  </a:lnTo>
                  <a:lnTo>
                    <a:pt x="21030" y="29220"/>
                  </a:lnTo>
                  <a:lnTo>
                    <a:pt x="21160" y="29179"/>
                  </a:lnTo>
                  <a:close/>
                  <a:moveTo>
                    <a:pt x="12432" y="29207"/>
                  </a:moveTo>
                  <a:lnTo>
                    <a:pt x="12559" y="29244"/>
                  </a:lnTo>
                  <a:lnTo>
                    <a:pt x="12550" y="29272"/>
                  </a:lnTo>
                  <a:lnTo>
                    <a:pt x="12424" y="29235"/>
                  </a:lnTo>
                  <a:lnTo>
                    <a:pt x="12432" y="29207"/>
                  </a:lnTo>
                  <a:close/>
                  <a:moveTo>
                    <a:pt x="23898" y="29247"/>
                  </a:moveTo>
                  <a:lnTo>
                    <a:pt x="23905" y="29263"/>
                  </a:lnTo>
                  <a:lnTo>
                    <a:pt x="23842" y="29300"/>
                  </a:lnTo>
                  <a:lnTo>
                    <a:pt x="23833" y="29282"/>
                  </a:lnTo>
                  <a:lnTo>
                    <a:pt x="23898" y="29247"/>
                  </a:lnTo>
                  <a:close/>
                  <a:moveTo>
                    <a:pt x="12771" y="29294"/>
                  </a:moveTo>
                  <a:lnTo>
                    <a:pt x="12793" y="29300"/>
                  </a:lnTo>
                  <a:lnTo>
                    <a:pt x="12777" y="29356"/>
                  </a:lnTo>
                  <a:lnTo>
                    <a:pt x="12756" y="29348"/>
                  </a:lnTo>
                  <a:lnTo>
                    <a:pt x="12771" y="29294"/>
                  </a:lnTo>
                  <a:close/>
                  <a:moveTo>
                    <a:pt x="21038" y="29325"/>
                  </a:moveTo>
                  <a:lnTo>
                    <a:pt x="21054" y="29381"/>
                  </a:lnTo>
                  <a:lnTo>
                    <a:pt x="21032" y="29386"/>
                  </a:lnTo>
                  <a:lnTo>
                    <a:pt x="21016" y="29332"/>
                  </a:lnTo>
                  <a:lnTo>
                    <a:pt x="21038" y="29325"/>
                  </a:lnTo>
                  <a:close/>
                  <a:moveTo>
                    <a:pt x="21183" y="29338"/>
                  </a:moveTo>
                  <a:lnTo>
                    <a:pt x="21200" y="29392"/>
                  </a:lnTo>
                  <a:lnTo>
                    <a:pt x="21177" y="29400"/>
                  </a:lnTo>
                  <a:lnTo>
                    <a:pt x="21161" y="29345"/>
                  </a:lnTo>
                  <a:lnTo>
                    <a:pt x="21183" y="29338"/>
                  </a:lnTo>
                  <a:close/>
                  <a:moveTo>
                    <a:pt x="22443" y="29378"/>
                  </a:moveTo>
                  <a:lnTo>
                    <a:pt x="22463" y="29432"/>
                  </a:lnTo>
                  <a:lnTo>
                    <a:pt x="22465" y="29432"/>
                  </a:lnTo>
                  <a:lnTo>
                    <a:pt x="22443" y="29441"/>
                  </a:lnTo>
                  <a:lnTo>
                    <a:pt x="22422" y="29388"/>
                  </a:lnTo>
                  <a:lnTo>
                    <a:pt x="22443" y="29378"/>
                  </a:lnTo>
                  <a:close/>
                  <a:moveTo>
                    <a:pt x="9012" y="29385"/>
                  </a:moveTo>
                  <a:lnTo>
                    <a:pt x="9032" y="29450"/>
                  </a:lnTo>
                  <a:cubicBezTo>
                    <a:pt x="9027" y="29450"/>
                    <a:pt x="9021" y="29451"/>
                    <a:pt x="9019" y="29451"/>
                  </a:cubicBezTo>
                  <a:cubicBezTo>
                    <a:pt x="9003" y="29432"/>
                    <a:pt x="8993" y="29411"/>
                    <a:pt x="8982" y="29389"/>
                  </a:cubicBezTo>
                  <a:lnTo>
                    <a:pt x="9012" y="29385"/>
                  </a:lnTo>
                  <a:close/>
                  <a:moveTo>
                    <a:pt x="22956" y="29375"/>
                  </a:moveTo>
                  <a:lnTo>
                    <a:pt x="22956" y="29375"/>
                  </a:lnTo>
                  <a:cubicBezTo>
                    <a:pt x="22908" y="29425"/>
                    <a:pt x="22871" y="29461"/>
                    <a:pt x="22836" y="29498"/>
                  </a:cubicBezTo>
                  <a:cubicBezTo>
                    <a:pt x="22803" y="29451"/>
                    <a:pt x="22741" y="29397"/>
                    <a:pt x="22956" y="29375"/>
                  </a:cubicBezTo>
                  <a:close/>
                  <a:moveTo>
                    <a:pt x="21881" y="29472"/>
                  </a:moveTo>
                  <a:lnTo>
                    <a:pt x="21900" y="29526"/>
                  </a:lnTo>
                  <a:lnTo>
                    <a:pt x="21876" y="29534"/>
                  </a:lnTo>
                  <a:lnTo>
                    <a:pt x="21859" y="29479"/>
                  </a:lnTo>
                  <a:lnTo>
                    <a:pt x="21881" y="29472"/>
                  </a:lnTo>
                  <a:close/>
                  <a:moveTo>
                    <a:pt x="20414" y="29531"/>
                  </a:moveTo>
                  <a:lnTo>
                    <a:pt x="20418" y="29548"/>
                  </a:lnTo>
                  <a:lnTo>
                    <a:pt x="20352" y="29563"/>
                  </a:lnTo>
                  <a:lnTo>
                    <a:pt x="20348" y="29545"/>
                  </a:lnTo>
                  <a:lnTo>
                    <a:pt x="20414" y="29531"/>
                  </a:lnTo>
                  <a:close/>
                  <a:moveTo>
                    <a:pt x="13668" y="29507"/>
                  </a:moveTo>
                  <a:lnTo>
                    <a:pt x="13689" y="29511"/>
                  </a:lnTo>
                  <a:lnTo>
                    <a:pt x="13677" y="29567"/>
                  </a:lnTo>
                  <a:lnTo>
                    <a:pt x="13655" y="29563"/>
                  </a:lnTo>
                  <a:lnTo>
                    <a:pt x="13668" y="29507"/>
                  </a:lnTo>
                  <a:close/>
                  <a:moveTo>
                    <a:pt x="20707" y="29575"/>
                  </a:moveTo>
                  <a:lnTo>
                    <a:pt x="20711" y="29592"/>
                  </a:lnTo>
                  <a:lnTo>
                    <a:pt x="20646" y="29614"/>
                  </a:lnTo>
                  <a:lnTo>
                    <a:pt x="20642" y="29595"/>
                  </a:lnTo>
                  <a:lnTo>
                    <a:pt x="20707" y="29575"/>
                  </a:lnTo>
                  <a:close/>
                  <a:moveTo>
                    <a:pt x="23483" y="29569"/>
                  </a:moveTo>
                  <a:lnTo>
                    <a:pt x="23490" y="29585"/>
                  </a:lnTo>
                  <a:lnTo>
                    <a:pt x="23424" y="29616"/>
                  </a:lnTo>
                  <a:lnTo>
                    <a:pt x="23417" y="29598"/>
                  </a:lnTo>
                  <a:lnTo>
                    <a:pt x="23483" y="29569"/>
                  </a:lnTo>
                  <a:close/>
                  <a:moveTo>
                    <a:pt x="22138" y="29567"/>
                  </a:moveTo>
                  <a:lnTo>
                    <a:pt x="22157" y="29622"/>
                  </a:lnTo>
                  <a:lnTo>
                    <a:pt x="22135" y="29629"/>
                  </a:lnTo>
                  <a:lnTo>
                    <a:pt x="22116" y="29575"/>
                  </a:lnTo>
                  <a:lnTo>
                    <a:pt x="22138" y="29567"/>
                  </a:lnTo>
                  <a:close/>
                  <a:moveTo>
                    <a:pt x="19378" y="29572"/>
                  </a:moveTo>
                  <a:lnTo>
                    <a:pt x="19388" y="29600"/>
                  </a:lnTo>
                  <a:lnTo>
                    <a:pt x="19283" y="29644"/>
                  </a:lnTo>
                  <a:lnTo>
                    <a:pt x="19271" y="29597"/>
                  </a:lnTo>
                  <a:lnTo>
                    <a:pt x="19378" y="29572"/>
                  </a:lnTo>
                  <a:close/>
                  <a:moveTo>
                    <a:pt x="9758" y="29600"/>
                  </a:moveTo>
                  <a:lnTo>
                    <a:pt x="9821" y="29632"/>
                  </a:lnTo>
                  <a:lnTo>
                    <a:pt x="9812" y="29650"/>
                  </a:lnTo>
                  <a:lnTo>
                    <a:pt x="9749" y="29616"/>
                  </a:lnTo>
                  <a:lnTo>
                    <a:pt x="9758" y="29600"/>
                  </a:lnTo>
                  <a:close/>
                  <a:moveTo>
                    <a:pt x="13785" y="29597"/>
                  </a:moveTo>
                  <a:cubicBezTo>
                    <a:pt x="13836" y="29631"/>
                    <a:pt x="13888" y="29664"/>
                    <a:pt x="13971" y="29720"/>
                  </a:cubicBezTo>
                  <a:cubicBezTo>
                    <a:pt x="13873" y="29713"/>
                    <a:pt x="13808" y="29707"/>
                    <a:pt x="13740" y="29703"/>
                  </a:cubicBezTo>
                  <a:cubicBezTo>
                    <a:pt x="13729" y="29714"/>
                    <a:pt x="13711" y="29728"/>
                    <a:pt x="13692" y="29739"/>
                  </a:cubicBezTo>
                  <a:lnTo>
                    <a:pt x="13674" y="29717"/>
                  </a:lnTo>
                  <a:lnTo>
                    <a:pt x="13736" y="29689"/>
                  </a:lnTo>
                  <a:lnTo>
                    <a:pt x="13748" y="29703"/>
                  </a:lnTo>
                  <a:cubicBezTo>
                    <a:pt x="13746" y="29669"/>
                    <a:pt x="13751" y="29642"/>
                    <a:pt x="13760" y="29616"/>
                  </a:cubicBezTo>
                  <a:cubicBezTo>
                    <a:pt x="13761" y="29609"/>
                    <a:pt x="13774" y="29604"/>
                    <a:pt x="13785" y="29597"/>
                  </a:cubicBezTo>
                  <a:close/>
                  <a:moveTo>
                    <a:pt x="22903" y="29695"/>
                  </a:moveTo>
                  <a:lnTo>
                    <a:pt x="22914" y="29722"/>
                  </a:lnTo>
                  <a:lnTo>
                    <a:pt x="22781" y="29781"/>
                  </a:lnTo>
                  <a:lnTo>
                    <a:pt x="22769" y="29754"/>
                  </a:lnTo>
                  <a:lnTo>
                    <a:pt x="22903" y="29695"/>
                  </a:lnTo>
                  <a:close/>
                  <a:moveTo>
                    <a:pt x="22197" y="29731"/>
                  </a:moveTo>
                  <a:lnTo>
                    <a:pt x="22216" y="29784"/>
                  </a:lnTo>
                  <a:lnTo>
                    <a:pt x="22193" y="29791"/>
                  </a:lnTo>
                  <a:lnTo>
                    <a:pt x="22174" y="29738"/>
                  </a:lnTo>
                  <a:lnTo>
                    <a:pt x="22197" y="29731"/>
                  </a:lnTo>
                  <a:close/>
                  <a:moveTo>
                    <a:pt x="10017" y="29723"/>
                  </a:moveTo>
                  <a:lnTo>
                    <a:pt x="10149" y="29778"/>
                  </a:lnTo>
                  <a:lnTo>
                    <a:pt x="10137" y="29803"/>
                  </a:lnTo>
                  <a:lnTo>
                    <a:pt x="10005" y="29750"/>
                  </a:lnTo>
                  <a:lnTo>
                    <a:pt x="10017" y="29723"/>
                  </a:lnTo>
                  <a:close/>
                  <a:moveTo>
                    <a:pt x="19624" y="29862"/>
                  </a:moveTo>
                  <a:lnTo>
                    <a:pt x="19634" y="29919"/>
                  </a:lnTo>
                  <a:lnTo>
                    <a:pt x="19612" y="29923"/>
                  </a:lnTo>
                  <a:lnTo>
                    <a:pt x="19602" y="29867"/>
                  </a:lnTo>
                  <a:lnTo>
                    <a:pt x="19624" y="29862"/>
                  </a:lnTo>
                  <a:close/>
                  <a:moveTo>
                    <a:pt x="19347" y="29865"/>
                  </a:moveTo>
                  <a:lnTo>
                    <a:pt x="19358" y="29920"/>
                  </a:lnTo>
                  <a:lnTo>
                    <a:pt x="19334" y="29926"/>
                  </a:lnTo>
                  <a:lnTo>
                    <a:pt x="19325" y="29869"/>
                  </a:lnTo>
                  <a:lnTo>
                    <a:pt x="19347" y="29865"/>
                  </a:lnTo>
                  <a:close/>
                  <a:moveTo>
                    <a:pt x="21872" y="30040"/>
                  </a:moveTo>
                  <a:lnTo>
                    <a:pt x="21878" y="30057"/>
                  </a:lnTo>
                  <a:lnTo>
                    <a:pt x="21809" y="30081"/>
                  </a:lnTo>
                  <a:lnTo>
                    <a:pt x="21803" y="30062"/>
                  </a:lnTo>
                  <a:lnTo>
                    <a:pt x="21872" y="30040"/>
                  </a:lnTo>
                  <a:close/>
                  <a:moveTo>
                    <a:pt x="16375" y="30046"/>
                  </a:moveTo>
                  <a:lnTo>
                    <a:pt x="16372" y="30103"/>
                  </a:lnTo>
                  <a:lnTo>
                    <a:pt x="16350" y="30103"/>
                  </a:lnTo>
                  <a:lnTo>
                    <a:pt x="16352" y="30046"/>
                  </a:lnTo>
                  <a:close/>
                  <a:moveTo>
                    <a:pt x="10680" y="29990"/>
                  </a:moveTo>
                  <a:cubicBezTo>
                    <a:pt x="10744" y="30015"/>
                    <a:pt x="10802" y="30038"/>
                    <a:pt x="10873" y="30068"/>
                  </a:cubicBezTo>
                  <a:cubicBezTo>
                    <a:pt x="10867" y="30085"/>
                    <a:pt x="10862" y="30103"/>
                    <a:pt x="10857" y="30120"/>
                  </a:cubicBezTo>
                  <a:lnTo>
                    <a:pt x="10857" y="30120"/>
                  </a:lnTo>
                  <a:cubicBezTo>
                    <a:pt x="10741" y="30116"/>
                    <a:pt x="10698" y="30099"/>
                    <a:pt x="10654" y="30081"/>
                  </a:cubicBezTo>
                  <a:cubicBezTo>
                    <a:pt x="10663" y="30050"/>
                    <a:pt x="10670" y="30025"/>
                    <a:pt x="10680" y="29990"/>
                  </a:cubicBezTo>
                  <a:close/>
                  <a:moveTo>
                    <a:pt x="18163" y="30100"/>
                  </a:moveTo>
                  <a:lnTo>
                    <a:pt x="18164" y="30119"/>
                  </a:lnTo>
                  <a:lnTo>
                    <a:pt x="18097" y="30128"/>
                  </a:lnTo>
                  <a:lnTo>
                    <a:pt x="18095" y="30109"/>
                  </a:lnTo>
                  <a:lnTo>
                    <a:pt x="18163" y="30100"/>
                  </a:lnTo>
                  <a:close/>
                  <a:moveTo>
                    <a:pt x="15063" y="30073"/>
                  </a:moveTo>
                  <a:lnTo>
                    <a:pt x="15085" y="30075"/>
                  </a:lnTo>
                  <a:lnTo>
                    <a:pt x="15079" y="30132"/>
                  </a:lnTo>
                  <a:lnTo>
                    <a:pt x="15056" y="30131"/>
                  </a:lnTo>
                  <a:lnTo>
                    <a:pt x="15063" y="30073"/>
                  </a:lnTo>
                  <a:close/>
                  <a:moveTo>
                    <a:pt x="19930" y="29956"/>
                  </a:moveTo>
                  <a:cubicBezTo>
                    <a:pt x="19950" y="30001"/>
                    <a:pt x="19961" y="30025"/>
                    <a:pt x="19977" y="30060"/>
                  </a:cubicBezTo>
                  <a:cubicBezTo>
                    <a:pt x="19937" y="30076"/>
                    <a:pt x="19900" y="30091"/>
                    <a:pt x="19790" y="30137"/>
                  </a:cubicBezTo>
                  <a:cubicBezTo>
                    <a:pt x="19859" y="30047"/>
                    <a:pt x="19887" y="30012"/>
                    <a:pt x="19930" y="29956"/>
                  </a:cubicBezTo>
                  <a:close/>
                  <a:moveTo>
                    <a:pt x="20392" y="30103"/>
                  </a:moveTo>
                  <a:lnTo>
                    <a:pt x="20407" y="30150"/>
                  </a:lnTo>
                  <a:lnTo>
                    <a:pt x="20292" y="30175"/>
                  </a:lnTo>
                  <a:lnTo>
                    <a:pt x="20282" y="30149"/>
                  </a:lnTo>
                  <a:lnTo>
                    <a:pt x="20392" y="30103"/>
                  </a:lnTo>
                  <a:close/>
                  <a:moveTo>
                    <a:pt x="18771" y="30184"/>
                  </a:moveTo>
                  <a:lnTo>
                    <a:pt x="18776" y="30240"/>
                  </a:lnTo>
                  <a:lnTo>
                    <a:pt x="18754" y="30243"/>
                  </a:lnTo>
                  <a:lnTo>
                    <a:pt x="18747" y="30185"/>
                  </a:lnTo>
                  <a:lnTo>
                    <a:pt x="18771" y="30184"/>
                  </a:lnTo>
                  <a:close/>
                  <a:moveTo>
                    <a:pt x="13586" y="30196"/>
                  </a:moveTo>
                  <a:lnTo>
                    <a:pt x="13609" y="30200"/>
                  </a:lnTo>
                  <a:lnTo>
                    <a:pt x="13598" y="30256"/>
                  </a:lnTo>
                  <a:lnTo>
                    <a:pt x="13596" y="30256"/>
                  </a:lnTo>
                  <a:lnTo>
                    <a:pt x="13574" y="30251"/>
                  </a:lnTo>
                  <a:lnTo>
                    <a:pt x="13586" y="30196"/>
                  </a:lnTo>
                  <a:close/>
                  <a:moveTo>
                    <a:pt x="10902" y="30170"/>
                  </a:moveTo>
                  <a:cubicBezTo>
                    <a:pt x="11057" y="30205"/>
                    <a:pt x="11043" y="30238"/>
                    <a:pt x="11025" y="30287"/>
                  </a:cubicBezTo>
                  <a:cubicBezTo>
                    <a:pt x="10967" y="30269"/>
                    <a:pt x="10905" y="30250"/>
                    <a:pt x="10773" y="30209"/>
                  </a:cubicBezTo>
                  <a:cubicBezTo>
                    <a:pt x="10822" y="30194"/>
                    <a:pt x="10863" y="30182"/>
                    <a:pt x="10902" y="30170"/>
                  </a:cubicBezTo>
                  <a:close/>
                  <a:moveTo>
                    <a:pt x="14276" y="30265"/>
                  </a:moveTo>
                  <a:lnTo>
                    <a:pt x="14276" y="30266"/>
                  </a:lnTo>
                  <a:lnTo>
                    <a:pt x="14299" y="30269"/>
                  </a:lnTo>
                  <a:lnTo>
                    <a:pt x="14289" y="30327"/>
                  </a:lnTo>
                  <a:lnTo>
                    <a:pt x="14267" y="30322"/>
                  </a:lnTo>
                  <a:lnTo>
                    <a:pt x="14276" y="30265"/>
                  </a:lnTo>
                  <a:close/>
                  <a:moveTo>
                    <a:pt x="18956" y="30349"/>
                  </a:moveTo>
                  <a:lnTo>
                    <a:pt x="18960" y="30377"/>
                  </a:lnTo>
                  <a:lnTo>
                    <a:pt x="18821" y="30394"/>
                  </a:lnTo>
                  <a:lnTo>
                    <a:pt x="18818" y="30365"/>
                  </a:lnTo>
                  <a:lnTo>
                    <a:pt x="18956" y="30349"/>
                  </a:lnTo>
                  <a:close/>
                  <a:moveTo>
                    <a:pt x="19508" y="30357"/>
                  </a:moveTo>
                  <a:lnTo>
                    <a:pt x="19522" y="30404"/>
                  </a:lnTo>
                  <a:lnTo>
                    <a:pt x="19408" y="30430"/>
                  </a:lnTo>
                  <a:lnTo>
                    <a:pt x="19399" y="30404"/>
                  </a:lnTo>
                  <a:lnTo>
                    <a:pt x="19508" y="30357"/>
                  </a:lnTo>
                  <a:close/>
                  <a:moveTo>
                    <a:pt x="20367" y="30288"/>
                  </a:moveTo>
                  <a:lnTo>
                    <a:pt x="20367" y="30288"/>
                  </a:lnTo>
                  <a:cubicBezTo>
                    <a:pt x="20351" y="30352"/>
                    <a:pt x="20336" y="30406"/>
                    <a:pt x="20311" y="30505"/>
                  </a:cubicBezTo>
                  <a:cubicBezTo>
                    <a:pt x="20277" y="30424"/>
                    <a:pt x="20258" y="30377"/>
                    <a:pt x="20236" y="30324"/>
                  </a:cubicBezTo>
                  <a:cubicBezTo>
                    <a:pt x="20292" y="30309"/>
                    <a:pt x="20321" y="30300"/>
                    <a:pt x="20367" y="30288"/>
                  </a:cubicBezTo>
                  <a:close/>
                  <a:moveTo>
                    <a:pt x="18312" y="30469"/>
                  </a:moveTo>
                  <a:lnTo>
                    <a:pt x="18316" y="30527"/>
                  </a:lnTo>
                  <a:lnTo>
                    <a:pt x="18292" y="30530"/>
                  </a:lnTo>
                  <a:lnTo>
                    <a:pt x="18288" y="30472"/>
                  </a:lnTo>
                  <a:lnTo>
                    <a:pt x="18312" y="30469"/>
                  </a:lnTo>
                  <a:close/>
                  <a:moveTo>
                    <a:pt x="19617" y="30571"/>
                  </a:moveTo>
                  <a:lnTo>
                    <a:pt x="19636" y="30684"/>
                  </a:lnTo>
                  <a:lnTo>
                    <a:pt x="19600" y="30693"/>
                  </a:lnTo>
                  <a:lnTo>
                    <a:pt x="19581" y="30578"/>
                  </a:lnTo>
                  <a:lnTo>
                    <a:pt x="19617" y="30571"/>
                  </a:lnTo>
                  <a:close/>
                  <a:moveTo>
                    <a:pt x="19349" y="31032"/>
                  </a:moveTo>
                  <a:cubicBezTo>
                    <a:pt x="19338" y="31034"/>
                    <a:pt x="19328" y="31037"/>
                    <a:pt x="19317" y="31041"/>
                  </a:cubicBezTo>
                  <a:lnTo>
                    <a:pt x="19317" y="31041"/>
                  </a:lnTo>
                  <a:cubicBezTo>
                    <a:pt x="19321" y="31040"/>
                    <a:pt x="19336" y="31038"/>
                    <a:pt x="19350" y="31036"/>
                  </a:cubicBezTo>
                  <a:lnTo>
                    <a:pt x="19349" y="31032"/>
                  </a:lnTo>
                  <a:close/>
                  <a:moveTo>
                    <a:pt x="15029" y="30999"/>
                  </a:moveTo>
                  <a:lnTo>
                    <a:pt x="15073" y="31050"/>
                  </a:lnTo>
                  <a:lnTo>
                    <a:pt x="15063" y="31057"/>
                  </a:lnTo>
                  <a:lnTo>
                    <a:pt x="15063" y="31057"/>
                  </a:lnTo>
                  <a:cubicBezTo>
                    <a:pt x="15063" y="31055"/>
                    <a:pt x="15063" y="31054"/>
                    <a:pt x="15063" y="31052"/>
                  </a:cubicBezTo>
                  <a:cubicBezTo>
                    <a:pt x="15040" y="31046"/>
                    <a:pt x="15022" y="31030"/>
                    <a:pt x="15004" y="31015"/>
                  </a:cubicBezTo>
                  <a:lnTo>
                    <a:pt x="15029" y="30999"/>
                  </a:lnTo>
                  <a:close/>
                  <a:moveTo>
                    <a:pt x="14764" y="31039"/>
                  </a:moveTo>
                  <a:lnTo>
                    <a:pt x="14751" y="31134"/>
                  </a:lnTo>
                  <a:lnTo>
                    <a:pt x="14717" y="31136"/>
                  </a:lnTo>
                  <a:lnTo>
                    <a:pt x="14701" y="31040"/>
                  </a:lnTo>
                  <a:lnTo>
                    <a:pt x="14764" y="31039"/>
                  </a:lnTo>
                  <a:close/>
                  <a:moveTo>
                    <a:pt x="15073" y="31060"/>
                  </a:moveTo>
                  <a:cubicBezTo>
                    <a:pt x="15118" y="31060"/>
                    <a:pt x="15156" y="31066"/>
                    <a:pt x="15198" y="31072"/>
                  </a:cubicBezTo>
                  <a:cubicBezTo>
                    <a:pt x="15198" y="31108"/>
                    <a:pt x="15198" y="31133"/>
                    <a:pt x="15198" y="31171"/>
                  </a:cubicBezTo>
                  <a:lnTo>
                    <a:pt x="15060" y="31171"/>
                  </a:lnTo>
                  <a:cubicBezTo>
                    <a:pt x="15061" y="31128"/>
                    <a:pt x="15062" y="31095"/>
                    <a:pt x="15063" y="31061"/>
                  </a:cubicBezTo>
                  <a:lnTo>
                    <a:pt x="15063" y="31061"/>
                  </a:lnTo>
                  <a:cubicBezTo>
                    <a:pt x="15066" y="31060"/>
                    <a:pt x="15070" y="31060"/>
                    <a:pt x="15073" y="31060"/>
                  </a:cubicBezTo>
                  <a:close/>
                  <a:moveTo>
                    <a:pt x="16475" y="31036"/>
                  </a:moveTo>
                  <a:cubicBezTo>
                    <a:pt x="16458" y="31067"/>
                    <a:pt x="16433" y="31108"/>
                    <a:pt x="16386" y="31184"/>
                  </a:cubicBezTo>
                  <a:cubicBezTo>
                    <a:pt x="16371" y="31103"/>
                    <a:pt x="16367" y="31078"/>
                    <a:pt x="16359" y="31037"/>
                  </a:cubicBezTo>
                  <a:cubicBezTo>
                    <a:pt x="16414" y="31037"/>
                    <a:pt x="16462" y="31036"/>
                    <a:pt x="16475" y="31036"/>
                  </a:cubicBezTo>
                  <a:close/>
                  <a:moveTo>
                    <a:pt x="15988" y="31140"/>
                  </a:moveTo>
                  <a:lnTo>
                    <a:pt x="15983" y="31236"/>
                  </a:lnTo>
                  <a:lnTo>
                    <a:pt x="15947" y="31237"/>
                  </a:lnTo>
                  <a:lnTo>
                    <a:pt x="15925" y="31142"/>
                  </a:lnTo>
                  <a:lnTo>
                    <a:pt x="15988" y="31140"/>
                  </a:lnTo>
                  <a:close/>
                  <a:moveTo>
                    <a:pt x="16842" y="31246"/>
                  </a:moveTo>
                  <a:lnTo>
                    <a:pt x="16842" y="31303"/>
                  </a:lnTo>
                  <a:lnTo>
                    <a:pt x="16817" y="31305"/>
                  </a:lnTo>
                  <a:lnTo>
                    <a:pt x="16818" y="31248"/>
                  </a:lnTo>
                  <a:lnTo>
                    <a:pt x="16842" y="31246"/>
                  </a:lnTo>
                  <a:close/>
                  <a:moveTo>
                    <a:pt x="16280" y="31095"/>
                  </a:moveTo>
                  <a:lnTo>
                    <a:pt x="16280" y="31095"/>
                  </a:lnTo>
                  <a:cubicBezTo>
                    <a:pt x="16275" y="31200"/>
                    <a:pt x="16274" y="31252"/>
                    <a:pt x="16271" y="31308"/>
                  </a:cubicBezTo>
                  <a:cubicBezTo>
                    <a:pt x="16227" y="31308"/>
                    <a:pt x="16194" y="31308"/>
                    <a:pt x="16144" y="31309"/>
                  </a:cubicBezTo>
                  <a:cubicBezTo>
                    <a:pt x="16183" y="31249"/>
                    <a:pt x="16216" y="31196"/>
                    <a:pt x="16280" y="31095"/>
                  </a:cubicBezTo>
                  <a:close/>
                  <a:moveTo>
                    <a:pt x="14600" y="31050"/>
                  </a:moveTo>
                  <a:cubicBezTo>
                    <a:pt x="14605" y="31125"/>
                    <a:pt x="14610" y="31172"/>
                    <a:pt x="14614" y="31230"/>
                  </a:cubicBezTo>
                  <a:cubicBezTo>
                    <a:pt x="14644" y="31240"/>
                    <a:pt x="14685" y="31255"/>
                    <a:pt x="14729" y="31271"/>
                  </a:cubicBezTo>
                  <a:cubicBezTo>
                    <a:pt x="14722" y="31284"/>
                    <a:pt x="14719" y="31299"/>
                    <a:pt x="14708" y="31308"/>
                  </a:cubicBezTo>
                  <a:cubicBezTo>
                    <a:pt x="14692" y="31323"/>
                    <a:pt x="14672" y="31342"/>
                    <a:pt x="14651" y="31343"/>
                  </a:cubicBezTo>
                  <a:cubicBezTo>
                    <a:pt x="14590" y="31349"/>
                    <a:pt x="14529" y="31352"/>
                    <a:pt x="14468" y="31352"/>
                  </a:cubicBezTo>
                  <a:cubicBezTo>
                    <a:pt x="14314" y="31352"/>
                    <a:pt x="14161" y="31337"/>
                    <a:pt x="14007" y="31333"/>
                  </a:cubicBezTo>
                  <a:lnTo>
                    <a:pt x="13991" y="31286"/>
                  </a:lnTo>
                  <a:lnTo>
                    <a:pt x="14121" y="31264"/>
                  </a:lnTo>
                  <a:lnTo>
                    <a:pt x="14102" y="31231"/>
                  </a:lnTo>
                  <a:lnTo>
                    <a:pt x="14102" y="31231"/>
                  </a:lnTo>
                  <a:cubicBezTo>
                    <a:pt x="14207" y="31250"/>
                    <a:pt x="14311" y="31270"/>
                    <a:pt x="14414" y="31287"/>
                  </a:cubicBezTo>
                  <a:cubicBezTo>
                    <a:pt x="14473" y="31218"/>
                    <a:pt x="14525" y="31149"/>
                    <a:pt x="14600" y="31050"/>
                  </a:cubicBezTo>
                  <a:close/>
                  <a:moveTo>
                    <a:pt x="14809" y="31343"/>
                  </a:moveTo>
                  <a:lnTo>
                    <a:pt x="14882" y="31349"/>
                  </a:lnTo>
                  <a:lnTo>
                    <a:pt x="14879" y="31368"/>
                  </a:lnTo>
                  <a:lnTo>
                    <a:pt x="14806" y="31361"/>
                  </a:lnTo>
                  <a:lnTo>
                    <a:pt x="14809" y="31343"/>
                  </a:lnTo>
                  <a:close/>
                  <a:moveTo>
                    <a:pt x="15619" y="31352"/>
                  </a:moveTo>
                  <a:lnTo>
                    <a:pt x="15693" y="31358"/>
                  </a:lnTo>
                  <a:lnTo>
                    <a:pt x="15691" y="31377"/>
                  </a:lnTo>
                  <a:lnTo>
                    <a:pt x="15618" y="31371"/>
                  </a:lnTo>
                  <a:lnTo>
                    <a:pt x="15619" y="31352"/>
                  </a:lnTo>
                  <a:close/>
                  <a:moveTo>
                    <a:pt x="16033" y="31428"/>
                  </a:moveTo>
                  <a:lnTo>
                    <a:pt x="16053" y="31526"/>
                  </a:lnTo>
                  <a:lnTo>
                    <a:pt x="15990" y="31524"/>
                  </a:lnTo>
                  <a:lnTo>
                    <a:pt x="15996" y="31428"/>
                  </a:lnTo>
                  <a:close/>
                  <a:moveTo>
                    <a:pt x="15213" y="0"/>
                  </a:moveTo>
                  <a:cubicBezTo>
                    <a:pt x="15117" y="0"/>
                    <a:pt x="15021" y="8"/>
                    <a:pt x="14931" y="49"/>
                  </a:cubicBezTo>
                  <a:cubicBezTo>
                    <a:pt x="14877" y="21"/>
                    <a:pt x="14820" y="13"/>
                    <a:pt x="14763" y="13"/>
                  </a:cubicBezTo>
                  <a:cubicBezTo>
                    <a:pt x="14669" y="13"/>
                    <a:pt x="14574" y="36"/>
                    <a:pt x="14489" y="36"/>
                  </a:cubicBezTo>
                  <a:cubicBezTo>
                    <a:pt x="14459" y="36"/>
                    <a:pt x="14431" y="33"/>
                    <a:pt x="14404" y="25"/>
                  </a:cubicBezTo>
                  <a:cubicBezTo>
                    <a:pt x="14352" y="8"/>
                    <a:pt x="14302" y="2"/>
                    <a:pt x="14253" y="2"/>
                  </a:cubicBezTo>
                  <a:cubicBezTo>
                    <a:pt x="14129" y="2"/>
                    <a:pt x="14012" y="40"/>
                    <a:pt x="13899" y="40"/>
                  </a:cubicBezTo>
                  <a:cubicBezTo>
                    <a:pt x="13884" y="40"/>
                    <a:pt x="13871" y="40"/>
                    <a:pt x="13857" y="38"/>
                  </a:cubicBezTo>
                  <a:cubicBezTo>
                    <a:pt x="13792" y="96"/>
                    <a:pt x="13739" y="144"/>
                    <a:pt x="13724" y="157"/>
                  </a:cubicBezTo>
                  <a:cubicBezTo>
                    <a:pt x="13517" y="165"/>
                    <a:pt x="13362" y="159"/>
                    <a:pt x="13212" y="178"/>
                  </a:cubicBezTo>
                  <a:cubicBezTo>
                    <a:pt x="13204" y="179"/>
                    <a:pt x="13196" y="179"/>
                    <a:pt x="13189" y="179"/>
                  </a:cubicBezTo>
                  <a:cubicBezTo>
                    <a:pt x="13111" y="179"/>
                    <a:pt x="13029" y="153"/>
                    <a:pt x="12952" y="153"/>
                  </a:cubicBezTo>
                  <a:cubicBezTo>
                    <a:pt x="12882" y="153"/>
                    <a:pt x="12815" y="175"/>
                    <a:pt x="12759" y="257"/>
                  </a:cubicBezTo>
                  <a:cubicBezTo>
                    <a:pt x="12731" y="244"/>
                    <a:pt x="12703" y="231"/>
                    <a:pt x="12671" y="215"/>
                  </a:cubicBezTo>
                  <a:cubicBezTo>
                    <a:pt x="12608" y="285"/>
                    <a:pt x="12503" y="268"/>
                    <a:pt x="12424" y="322"/>
                  </a:cubicBezTo>
                  <a:cubicBezTo>
                    <a:pt x="12404" y="336"/>
                    <a:pt x="12383" y="341"/>
                    <a:pt x="12361" y="341"/>
                  </a:cubicBezTo>
                  <a:cubicBezTo>
                    <a:pt x="12316" y="341"/>
                    <a:pt x="12266" y="321"/>
                    <a:pt x="12216" y="321"/>
                  </a:cubicBezTo>
                  <a:cubicBezTo>
                    <a:pt x="12175" y="321"/>
                    <a:pt x="12134" y="334"/>
                    <a:pt x="12094" y="380"/>
                  </a:cubicBezTo>
                  <a:cubicBezTo>
                    <a:pt x="12056" y="424"/>
                    <a:pt x="11994" y="451"/>
                    <a:pt x="11926" y="451"/>
                  </a:cubicBezTo>
                  <a:cubicBezTo>
                    <a:pt x="11882" y="451"/>
                    <a:pt x="11836" y="440"/>
                    <a:pt x="11794" y="416"/>
                  </a:cubicBezTo>
                  <a:cubicBezTo>
                    <a:pt x="11774" y="456"/>
                    <a:pt x="11742" y="466"/>
                    <a:pt x="11705" y="466"/>
                  </a:cubicBezTo>
                  <a:cubicBezTo>
                    <a:pt x="11674" y="466"/>
                    <a:pt x="11640" y="459"/>
                    <a:pt x="11608" y="459"/>
                  </a:cubicBezTo>
                  <a:cubicBezTo>
                    <a:pt x="11561" y="459"/>
                    <a:pt x="11517" y="473"/>
                    <a:pt x="11494" y="543"/>
                  </a:cubicBezTo>
                  <a:cubicBezTo>
                    <a:pt x="11500" y="565"/>
                    <a:pt x="11511" y="609"/>
                    <a:pt x="11523" y="655"/>
                  </a:cubicBezTo>
                  <a:cubicBezTo>
                    <a:pt x="11406" y="631"/>
                    <a:pt x="11298" y="611"/>
                    <a:pt x="11192" y="590"/>
                  </a:cubicBezTo>
                  <a:cubicBezTo>
                    <a:pt x="11105" y="709"/>
                    <a:pt x="10945" y="600"/>
                    <a:pt x="10832" y="744"/>
                  </a:cubicBezTo>
                  <a:cubicBezTo>
                    <a:pt x="10826" y="753"/>
                    <a:pt x="10798" y="797"/>
                    <a:pt x="10767" y="845"/>
                  </a:cubicBezTo>
                  <a:cubicBezTo>
                    <a:pt x="10710" y="824"/>
                    <a:pt x="10651" y="803"/>
                    <a:pt x="10596" y="783"/>
                  </a:cubicBezTo>
                  <a:cubicBezTo>
                    <a:pt x="10527" y="806"/>
                    <a:pt x="10461" y="828"/>
                    <a:pt x="10365" y="859"/>
                  </a:cubicBezTo>
                  <a:cubicBezTo>
                    <a:pt x="10351" y="899"/>
                    <a:pt x="10329" y="955"/>
                    <a:pt x="10311" y="1000"/>
                  </a:cubicBezTo>
                  <a:cubicBezTo>
                    <a:pt x="9981" y="1039"/>
                    <a:pt x="9664" y="1056"/>
                    <a:pt x="9427" y="1304"/>
                  </a:cubicBezTo>
                  <a:cubicBezTo>
                    <a:pt x="9344" y="1318"/>
                    <a:pt x="9271" y="1324"/>
                    <a:pt x="9200" y="1346"/>
                  </a:cubicBezTo>
                  <a:cubicBezTo>
                    <a:pt x="9027" y="1405"/>
                    <a:pt x="8909" y="1565"/>
                    <a:pt x="8715" y="1585"/>
                  </a:cubicBezTo>
                  <a:cubicBezTo>
                    <a:pt x="8638" y="1751"/>
                    <a:pt x="8470" y="1701"/>
                    <a:pt x="8354" y="1770"/>
                  </a:cubicBezTo>
                  <a:cubicBezTo>
                    <a:pt x="8232" y="1843"/>
                    <a:pt x="8123" y="1941"/>
                    <a:pt x="8008" y="2026"/>
                  </a:cubicBezTo>
                  <a:cubicBezTo>
                    <a:pt x="8000" y="2033"/>
                    <a:pt x="7988" y="2042"/>
                    <a:pt x="7978" y="2044"/>
                  </a:cubicBezTo>
                  <a:cubicBezTo>
                    <a:pt x="7885" y="2054"/>
                    <a:pt x="7789" y="2035"/>
                    <a:pt x="7725" y="2152"/>
                  </a:cubicBezTo>
                  <a:cubicBezTo>
                    <a:pt x="7689" y="2217"/>
                    <a:pt x="7527" y="2158"/>
                    <a:pt x="7523" y="2297"/>
                  </a:cubicBezTo>
                  <a:cubicBezTo>
                    <a:pt x="7522" y="2317"/>
                    <a:pt x="7433" y="2367"/>
                    <a:pt x="7383" y="2389"/>
                  </a:cubicBezTo>
                  <a:cubicBezTo>
                    <a:pt x="7305" y="2422"/>
                    <a:pt x="7179" y="2403"/>
                    <a:pt x="7158" y="2488"/>
                  </a:cubicBezTo>
                  <a:cubicBezTo>
                    <a:pt x="7124" y="2625"/>
                    <a:pt x="7015" y="2536"/>
                    <a:pt x="6958" y="2610"/>
                  </a:cubicBezTo>
                  <a:cubicBezTo>
                    <a:pt x="6907" y="2678"/>
                    <a:pt x="6805" y="2716"/>
                    <a:pt x="6734" y="2776"/>
                  </a:cubicBezTo>
                  <a:cubicBezTo>
                    <a:pt x="6668" y="2832"/>
                    <a:pt x="6614" y="2900"/>
                    <a:pt x="6605" y="2910"/>
                  </a:cubicBezTo>
                  <a:cubicBezTo>
                    <a:pt x="6471" y="2982"/>
                    <a:pt x="6359" y="3010"/>
                    <a:pt x="6325" y="3066"/>
                  </a:cubicBezTo>
                  <a:cubicBezTo>
                    <a:pt x="6222" y="3229"/>
                    <a:pt x="6067" y="3329"/>
                    <a:pt x="5943" y="3520"/>
                  </a:cubicBezTo>
                  <a:lnTo>
                    <a:pt x="5943" y="3520"/>
                  </a:lnTo>
                  <a:cubicBezTo>
                    <a:pt x="5934" y="3514"/>
                    <a:pt x="5925" y="3509"/>
                    <a:pt x="5915" y="3503"/>
                  </a:cubicBezTo>
                  <a:lnTo>
                    <a:pt x="5915" y="3503"/>
                  </a:lnTo>
                  <a:cubicBezTo>
                    <a:pt x="5918" y="3516"/>
                    <a:pt x="5921" y="3531"/>
                    <a:pt x="5925" y="3549"/>
                  </a:cubicBezTo>
                  <a:cubicBezTo>
                    <a:pt x="5931" y="3539"/>
                    <a:pt x="5937" y="3529"/>
                    <a:pt x="5943" y="3520"/>
                  </a:cubicBezTo>
                  <a:lnTo>
                    <a:pt x="5943" y="3520"/>
                  </a:lnTo>
                  <a:cubicBezTo>
                    <a:pt x="5949" y="3524"/>
                    <a:pt x="5955" y="3528"/>
                    <a:pt x="5961" y="3532"/>
                  </a:cubicBezTo>
                  <a:cubicBezTo>
                    <a:pt x="5965" y="3537"/>
                    <a:pt x="5959" y="3554"/>
                    <a:pt x="5943" y="3554"/>
                  </a:cubicBezTo>
                  <a:cubicBezTo>
                    <a:pt x="5938" y="3554"/>
                    <a:pt x="5932" y="3552"/>
                    <a:pt x="5925" y="3549"/>
                  </a:cubicBezTo>
                  <a:cubicBezTo>
                    <a:pt x="5924" y="3550"/>
                    <a:pt x="5922" y="3551"/>
                    <a:pt x="5920" y="3551"/>
                  </a:cubicBezTo>
                  <a:cubicBezTo>
                    <a:pt x="5909" y="3551"/>
                    <a:pt x="5899" y="3521"/>
                    <a:pt x="5888" y="3490"/>
                  </a:cubicBezTo>
                  <a:lnTo>
                    <a:pt x="5888" y="3490"/>
                  </a:lnTo>
                  <a:cubicBezTo>
                    <a:pt x="5897" y="3494"/>
                    <a:pt x="5906" y="3499"/>
                    <a:pt x="5915" y="3503"/>
                  </a:cubicBezTo>
                  <a:lnTo>
                    <a:pt x="5915" y="3503"/>
                  </a:lnTo>
                  <a:cubicBezTo>
                    <a:pt x="5903" y="3458"/>
                    <a:pt x="5898" y="3447"/>
                    <a:pt x="5896" y="3447"/>
                  </a:cubicBezTo>
                  <a:cubicBezTo>
                    <a:pt x="5896" y="3447"/>
                    <a:pt x="5896" y="3447"/>
                    <a:pt x="5896" y="3447"/>
                  </a:cubicBezTo>
                  <a:cubicBezTo>
                    <a:pt x="5838" y="3481"/>
                    <a:pt x="5785" y="3525"/>
                    <a:pt x="5727" y="3549"/>
                  </a:cubicBezTo>
                  <a:cubicBezTo>
                    <a:pt x="5659" y="3575"/>
                    <a:pt x="5721" y="3674"/>
                    <a:pt x="5615" y="3681"/>
                  </a:cubicBezTo>
                  <a:cubicBezTo>
                    <a:pt x="5571" y="3683"/>
                    <a:pt x="5497" y="3749"/>
                    <a:pt x="5472" y="3797"/>
                  </a:cubicBezTo>
                  <a:cubicBezTo>
                    <a:pt x="5393" y="3949"/>
                    <a:pt x="5271" y="4025"/>
                    <a:pt x="5113" y="4072"/>
                  </a:cubicBezTo>
                  <a:cubicBezTo>
                    <a:pt x="5094" y="4227"/>
                    <a:pt x="4982" y="4283"/>
                    <a:pt x="4912" y="4300"/>
                  </a:cubicBezTo>
                  <a:cubicBezTo>
                    <a:pt x="4825" y="4415"/>
                    <a:pt x="4781" y="4490"/>
                    <a:pt x="4720" y="4549"/>
                  </a:cubicBezTo>
                  <a:cubicBezTo>
                    <a:pt x="4654" y="4615"/>
                    <a:pt x="4539" y="4656"/>
                    <a:pt x="4508" y="4726"/>
                  </a:cubicBezTo>
                  <a:cubicBezTo>
                    <a:pt x="4464" y="4827"/>
                    <a:pt x="4369" y="4798"/>
                    <a:pt x="4320" y="4877"/>
                  </a:cubicBezTo>
                  <a:cubicBezTo>
                    <a:pt x="4266" y="4962"/>
                    <a:pt x="4177" y="5030"/>
                    <a:pt x="4127" y="5082"/>
                  </a:cubicBezTo>
                  <a:cubicBezTo>
                    <a:pt x="4080" y="5198"/>
                    <a:pt x="4052" y="5291"/>
                    <a:pt x="4030" y="5369"/>
                  </a:cubicBezTo>
                  <a:cubicBezTo>
                    <a:pt x="3921" y="5416"/>
                    <a:pt x="3824" y="5455"/>
                    <a:pt x="3730" y="5497"/>
                  </a:cubicBezTo>
                  <a:cubicBezTo>
                    <a:pt x="3718" y="5501"/>
                    <a:pt x="3711" y="5523"/>
                    <a:pt x="3701" y="5536"/>
                  </a:cubicBezTo>
                  <a:cubicBezTo>
                    <a:pt x="3730" y="5572"/>
                    <a:pt x="3761" y="5605"/>
                    <a:pt x="3807" y="5658"/>
                  </a:cubicBezTo>
                  <a:cubicBezTo>
                    <a:pt x="3729" y="5735"/>
                    <a:pt x="3654" y="5807"/>
                    <a:pt x="3577" y="5881"/>
                  </a:cubicBezTo>
                  <a:cubicBezTo>
                    <a:pt x="3555" y="5920"/>
                    <a:pt x="3527" y="5967"/>
                    <a:pt x="3489" y="6032"/>
                  </a:cubicBezTo>
                  <a:cubicBezTo>
                    <a:pt x="3479" y="5970"/>
                    <a:pt x="3473" y="5942"/>
                    <a:pt x="3464" y="5895"/>
                  </a:cubicBezTo>
                  <a:lnTo>
                    <a:pt x="3464" y="5895"/>
                  </a:lnTo>
                  <a:cubicBezTo>
                    <a:pt x="3296" y="6073"/>
                    <a:pt x="3493" y="6162"/>
                    <a:pt x="3412" y="6319"/>
                  </a:cubicBezTo>
                  <a:cubicBezTo>
                    <a:pt x="3371" y="6282"/>
                    <a:pt x="3330" y="6234"/>
                    <a:pt x="3273" y="6234"/>
                  </a:cubicBezTo>
                  <a:cubicBezTo>
                    <a:pt x="3254" y="6234"/>
                    <a:pt x="3232" y="6240"/>
                    <a:pt x="3208" y="6254"/>
                  </a:cubicBezTo>
                  <a:cubicBezTo>
                    <a:pt x="3125" y="6303"/>
                    <a:pt x="3049" y="6368"/>
                    <a:pt x="2984" y="6428"/>
                  </a:cubicBezTo>
                  <a:cubicBezTo>
                    <a:pt x="2950" y="6512"/>
                    <a:pt x="2912" y="6591"/>
                    <a:pt x="2884" y="6674"/>
                  </a:cubicBezTo>
                  <a:cubicBezTo>
                    <a:pt x="2789" y="6956"/>
                    <a:pt x="2438" y="7066"/>
                    <a:pt x="2405" y="7391"/>
                  </a:cubicBezTo>
                  <a:cubicBezTo>
                    <a:pt x="2281" y="7449"/>
                    <a:pt x="2212" y="7542"/>
                    <a:pt x="2225" y="7681"/>
                  </a:cubicBezTo>
                  <a:cubicBezTo>
                    <a:pt x="2096" y="7740"/>
                    <a:pt x="2062" y="7890"/>
                    <a:pt x="1999" y="8008"/>
                  </a:cubicBezTo>
                  <a:cubicBezTo>
                    <a:pt x="1963" y="8073"/>
                    <a:pt x="1957" y="8155"/>
                    <a:pt x="1941" y="8223"/>
                  </a:cubicBezTo>
                  <a:cubicBezTo>
                    <a:pt x="1888" y="8283"/>
                    <a:pt x="1832" y="8336"/>
                    <a:pt x="1793" y="8399"/>
                  </a:cubicBezTo>
                  <a:cubicBezTo>
                    <a:pt x="1642" y="8648"/>
                    <a:pt x="1550" y="8935"/>
                    <a:pt x="1357" y="9155"/>
                  </a:cubicBezTo>
                  <a:cubicBezTo>
                    <a:pt x="1338" y="9176"/>
                    <a:pt x="1319" y="9229"/>
                    <a:pt x="1326" y="9251"/>
                  </a:cubicBezTo>
                  <a:cubicBezTo>
                    <a:pt x="1367" y="9379"/>
                    <a:pt x="1282" y="9478"/>
                    <a:pt x="1241" y="9582"/>
                  </a:cubicBezTo>
                  <a:cubicBezTo>
                    <a:pt x="1211" y="9660"/>
                    <a:pt x="1114" y="9737"/>
                    <a:pt x="1117" y="9798"/>
                  </a:cubicBezTo>
                  <a:cubicBezTo>
                    <a:pt x="1126" y="9965"/>
                    <a:pt x="983" y="10097"/>
                    <a:pt x="994" y="10228"/>
                  </a:cubicBezTo>
                  <a:cubicBezTo>
                    <a:pt x="1004" y="10403"/>
                    <a:pt x="914" y="10491"/>
                    <a:pt x="854" y="10619"/>
                  </a:cubicBezTo>
                  <a:cubicBezTo>
                    <a:pt x="829" y="10671"/>
                    <a:pt x="849" y="10752"/>
                    <a:pt x="835" y="10815"/>
                  </a:cubicBezTo>
                  <a:cubicBezTo>
                    <a:pt x="823" y="10872"/>
                    <a:pt x="791" y="10924"/>
                    <a:pt x="763" y="10989"/>
                  </a:cubicBezTo>
                  <a:cubicBezTo>
                    <a:pt x="777" y="11024"/>
                    <a:pt x="798" y="11074"/>
                    <a:pt x="819" y="11128"/>
                  </a:cubicBezTo>
                  <a:lnTo>
                    <a:pt x="670" y="11237"/>
                  </a:lnTo>
                  <a:cubicBezTo>
                    <a:pt x="692" y="11290"/>
                    <a:pt x="713" y="11340"/>
                    <a:pt x="736" y="11399"/>
                  </a:cubicBezTo>
                  <a:cubicBezTo>
                    <a:pt x="716" y="11418"/>
                    <a:pt x="695" y="11436"/>
                    <a:pt x="660" y="11467"/>
                  </a:cubicBezTo>
                  <a:cubicBezTo>
                    <a:pt x="689" y="11514"/>
                    <a:pt x="721" y="11565"/>
                    <a:pt x="764" y="11633"/>
                  </a:cubicBezTo>
                  <a:cubicBezTo>
                    <a:pt x="698" y="11642"/>
                    <a:pt x="661" y="11648"/>
                    <a:pt x="607" y="11654"/>
                  </a:cubicBezTo>
                  <a:cubicBezTo>
                    <a:pt x="593" y="11702"/>
                    <a:pt x="585" y="11761"/>
                    <a:pt x="560" y="11811"/>
                  </a:cubicBezTo>
                  <a:cubicBezTo>
                    <a:pt x="532" y="11870"/>
                    <a:pt x="489" y="11921"/>
                    <a:pt x="474" y="11948"/>
                  </a:cubicBezTo>
                  <a:cubicBezTo>
                    <a:pt x="474" y="12058"/>
                    <a:pt x="498" y="12157"/>
                    <a:pt x="468" y="12207"/>
                  </a:cubicBezTo>
                  <a:cubicBezTo>
                    <a:pt x="377" y="12360"/>
                    <a:pt x="443" y="12526"/>
                    <a:pt x="388" y="12672"/>
                  </a:cubicBezTo>
                  <a:cubicBezTo>
                    <a:pt x="452" y="12701"/>
                    <a:pt x="501" y="12725"/>
                    <a:pt x="557" y="12750"/>
                  </a:cubicBezTo>
                  <a:cubicBezTo>
                    <a:pt x="538" y="12766"/>
                    <a:pt x="529" y="12779"/>
                    <a:pt x="521" y="12779"/>
                  </a:cubicBezTo>
                  <a:cubicBezTo>
                    <a:pt x="476" y="12778"/>
                    <a:pt x="430" y="12775"/>
                    <a:pt x="382" y="12773"/>
                  </a:cubicBezTo>
                  <a:cubicBezTo>
                    <a:pt x="327" y="12932"/>
                    <a:pt x="307" y="13100"/>
                    <a:pt x="277" y="13269"/>
                  </a:cubicBezTo>
                  <a:cubicBezTo>
                    <a:pt x="264" y="13354"/>
                    <a:pt x="248" y="13440"/>
                    <a:pt x="224" y="13525"/>
                  </a:cubicBezTo>
                  <a:cubicBezTo>
                    <a:pt x="209" y="13612"/>
                    <a:pt x="189" y="13699"/>
                    <a:pt x="155" y="13785"/>
                  </a:cubicBezTo>
                  <a:cubicBezTo>
                    <a:pt x="189" y="13809"/>
                    <a:pt x="229" y="13837"/>
                    <a:pt x="286" y="13877"/>
                  </a:cubicBezTo>
                  <a:cubicBezTo>
                    <a:pt x="208" y="13900"/>
                    <a:pt x="174" y="13911"/>
                    <a:pt x="137" y="13922"/>
                  </a:cubicBezTo>
                  <a:cubicBezTo>
                    <a:pt x="133" y="13975"/>
                    <a:pt x="123" y="14024"/>
                    <a:pt x="127" y="14069"/>
                  </a:cubicBezTo>
                  <a:cubicBezTo>
                    <a:pt x="132" y="14102"/>
                    <a:pt x="158" y="14127"/>
                    <a:pt x="162" y="14136"/>
                  </a:cubicBezTo>
                  <a:cubicBezTo>
                    <a:pt x="140" y="14211"/>
                    <a:pt x="108" y="14272"/>
                    <a:pt x="105" y="14336"/>
                  </a:cubicBezTo>
                  <a:cubicBezTo>
                    <a:pt x="93" y="14590"/>
                    <a:pt x="27" y="14851"/>
                    <a:pt x="79" y="15108"/>
                  </a:cubicBezTo>
                  <a:cubicBezTo>
                    <a:pt x="62" y="15143"/>
                    <a:pt x="46" y="15192"/>
                    <a:pt x="26" y="15254"/>
                  </a:cubicBezTo>
                  <a:cubicBezTo>
                    <a:pt x="99" y="15271"/>
                    <a:pt x="152" y="15283"/>
                    <a:pt x="209" y="15296"/>
                  </a:cubicBezTo>
                  <a:cubicBezTo>
                    <a:pt x="208" y="15341"/>
                    <a:pt x="207" y="15373"/>
                    <a:pt x="207" y="15410"/>
                  </a:cubicBezTo>
                  <a:cubicBezTo>
                    <a:pt x="149" y="15419"/>
                    <a:pt x="96" y="15427"/>
                    <a:pt x="46" y="15435"/>
                  </a:cubicBezTo>
                  <a:cubicBezTo>
                    <a:pt x="84" y="15530"/>
                    <a:pt x="118" y="15613"/>
                    <a:pt x="154" y="15700"/>
                  </a:cubicBezTo>
                  <a:cubicBezTo>
                    <a:pt x="111" y="15711"/>
                    <a:pt x="86" y="15719"/>
                    <a:pt x="59" y="15725"/>
                  </a:cubicBezTo>
                  <a:cubicBezTo>
                    <a:pt x="1" y="15951"/>
                    <a:pt x="136" y="16179"/>
                    <a:pt x="73" y="16404"/>
                  </a:cubicBezTo>
                  <a:cubicBezTo>
                    <a:pt x="109" y="16493"/>
                    <a:pt x="149" y="16591"/>
                    <a:pt x="184" y="16676"/>
                  </a:cubicBezTo>
                  <a:cubicBezTo>
                    <a:pt x="158" y="16722"/>
                    <a:pt x="142" y="16747"/>
                    <a:pt x="132" y="16765"/>
                  </a:cubicBezTo>
                  <a:cubicBezTo>
                    <a:pt x="171" y="16800"/>
                    <a:pt x="218" y="16832"/>
                    <a:pt x="270" y="16872"/>
                  </a:cubicBezTo>
                  <a:cubicBezTo>
                    <a:pt x="198" y="16943"/>
                    <a:pt x="145" y="16996"/>
                    <a:pt x="104" y="17037"/>
                  </a:cubicBezTo>
                  <a:cubicBezTo>
                    <a:pt x="215" y="17212"/>
                    <a:pt x="165" y="17421"/>
                    <a:pt x="229" y="17580"/>
                  </a:cubicBezTo>
                  <a:cubicBezTo>
                    <a:pt x="274" y="17594"/>
                    <a:pt x="308" y="17606"/>
                    <a:pt x="354" y="17621"/>
                  </a:cubicBezTo>
                  <a:cubicBezTo>
                    <a:pt x="318" y="17752"/>
                    <a:pt x="287" y="17865"/>
                    <a:pt x="271" y="17921"/>
                  </a:cubicBezTo>
                  <a:cubicBezTo>
                    <a:pt x="352" y="18202"/>
                    <a:pt x="414" y="18429"/>
                    <a:pt x="524" y="18679"/>
                  </a:cubicBezTo>
                  <a:cubicBezTo>
                    <a:pt x="543" y="18691"/>
                    <a:pt x="588" y="18717"/>
                    <a:pt x="632" y="18742"/>
                  </a:cubicBezTo>
                  <a:cubicBezTo>
                    <a:pt x="599" y="18804"/>
                    <a:pt x="576" y="18851"/>
                    <a:pt x="552" y="18899"/>
                  </a:cubicBezTo>
                  <a:cubicBezTo>
                    <a:pt x="648" y="19010"/>
                    <a:pt x="686" y="19126"/>
                    <a:pt x="629" y="19263"/>
                  </a:cubicBezTo>
                  <a:cubicBezTo>
                    <a:pt x="657" y="19292"/>
                    <a:pt x="685" y="19322"/>
                    <a:pt x="713" y="19351"/>
                  </a:cubicBezTo>
                  <a:cubicBezTo>
                    <a:pt x="699" y="19417"/>
                    <a:pt x="689" y="19469"/>
                    <a:pt x="682" y="19501"/>
                  </a:cubicBezTo>
                  <a:cubicBezTo>
                    <a:pt x="721" y="19578"/>
                    <a:pt x="763" y="19632"/>
                    <a:pt x="779" y="19694"/>
                  </a:cubicBezTo>
                  <a:cubicBezTo>
                    <a:pt x="830" y="19932"/>
                    <a:pt x="911" y="20162"/>
                    <a:pt x="985" y="20394"/>
                  </a:cubicBezTo>
                  <a:cubicBezTo>
                    <a:pt x="1061" y="20625"/>
                    <a:pt x="1148" y="20853"/>
                    <a:pt x="1269" y="21067"/>
                  </a:cubicBezTo>
                  <a:cubicBezTo>
                    <a:pt x="1325" y="21164"/>
                    <a:pt x="1331" y="21278"/>
                    <a:pt x="1417" y="21377"/>
                  </a:cubicBezTo>
                  <a:cubicBezTo>
                    <a:pt x="1485" y="21442"/>
                    <a:pt x="1482" y="21602"/>
                    <a:pt x="1525" y="21718"/>
                  </a:cubicBezTo>
                  <a:cubicBezTo>
                    <a:pt x="1547" y="21779"/>
                    <a:pt x="1591" y="21842"/>
                    <a:pt x="1638" y="21883"/>
                  </a:cubicBezTo>
                  <a:cubicBezTo>
                    <a:pt x="1763" y="21988"/>
                    <a:pt x="1697" y="22182"/>
                    <a:pt x="1831" y="22279"/>
                  </a:cubicBezTo>
                  <a:cubicBezTo>
                    <a:pt x="1837" y="22283"/>
                    <a:pt x="1829" y="22320"/>
                    <a:pt x="1829" y="22341"/>
                  </a:cubicBezTo>
                  <a:cubicBezTo>
                    <a:pt x="1829" y="22360"/>
                    <a:pt x="1831" y="22376"/>
                    <a:pt x="1832" y="22394"/>
                  </a:cubicBezTo>
                  <a:cubicBezTo>
                    <a:pt x="1956" y="22463"/>
                    <a:pt x="2090" y="22503"/>
                    <a:pt x="2168" y="22669"/>
                  </a:cubicBezTo>
                  <a:cubicBezTo>
                    <a:pt x="2099" y="22670"/>
                    <a:pt x="2031" y="22672"/>
                    <a:pt x="1935" y="22673"/>
                  </a:cubicBezTo>
                  <a:cubicBezTo>
                    <a:pt x="2007" y="22738"/>
                    <a:pt x="2041" y="22773"/>
                    <a:pt x="2079" y="22803"/>
                  </a:cubicBezTo>
                  <a:cubicBezTo>
                    <a:pt x="2074" y="22848"/>
                    <a:pt x="2069" y="22879"/>
                    <a:pt x="2066" y="22912"/>
                  </a:cubicBezTo>
                  <a:cubicBezTo>
                    <a:pt x="2124" y="22938"/>
                    <a:pt x="2184" y="22966"/>
                    <a:pt x="2260" y="23001"/>
                  </a:cubicBezTo>
                  <a:cubicBezTo>
                    <a:pt x="2293" y="23060"/>
                    <a:pt x="2332" y="23129"/>
                    <a:pt x="2388" y="23231"/>
                  </a:cubicBezTo>
                  <a:cubicBezTo>
                    <a:pt x="2424" y="23232"/>
                    <a:pt x="2472" y="23234"/>
                    <a:pt x="2562" y="23237"/>
                  </a:cubicBezTo>
                  <a:cubicBezTo>
                    <a:pt x="2475" y="23306"/>
                    <a:pt x="2434" y="23340"/>
                    <a:pt x="2357" y="23401"/>
                  </a:cubicBezTo>
                  <a:cubicBezTo>
                    <a:pt x="2496" y="23428"/>
                    <a:pt x="2591" y="23447"/>
                    <a:pt x="2686" y="23465"/>
                  </a:cubicBezTo>
                  <a:cubicBezTo>
                    <a:pt x="2700" y="23468"/>
                    <a:pt x="2715" y="23494"/>
                    <a:pt x="2740" y="23521"/>
                  </a:cubicBezTo>
                  <a:cubicBezTo>
                    <a:pt x="2733" y="23587"/>
                    <a:pt x="2724" y="23659"/>
                    <a:pt x="2716" y="23725"/>
                  </a:cubicBezTo>
                  <a:cubicBezTo>
                    <a:pt x="2856" y="23910"/>
                    <a:pt x="3114" y="23988"/>
                    <a:pt x="3103" y="24303"/>
                  </a:cubicBezTo>
                  <a:cubicBezTo>
                    <a:pt x="3043" y="24256"/>
                    <a:pt x="2989" y="24236"/>
                    <a:pt x="2941" y="24236"/>
                  </a:cubicBezTo>
                  <a:cubicBezTo>
                    <a:pt x="2886" y="24236"/>
                    <a:pt x="2838" y="24261"/>
                    <a:pt x="2794" y="24300"/>
                  </a:cubicBezTo>
                  <a:cubicBezTo>
                    <a:pt x="2936" y="24381"/>
                    <a:pt x="3077" y="24461"/>
                    <a:pt x="3221" y="24543"/>
                  </a:cubicBezTo>
                  <a:cubicBezTo>
                    <a:pt x="3240" y="24537"/>
                    <a:pt x="3267" y="24528"/>
                    <a:pt x="3303" y="24517"/>
                  </a:cubicBezTo>
                  <a:lnTo>
                    <a:pt x="3303" y="24517"/>
                  </a:lnTo>
                  <a:cubicBezTo>
                    <a:pt x="3317" y="24676"/>
                    <a:pt x="3190" y="24811"/>
                    <a:pt x="3354" y="24987"/>
                  </a:cubicBezTo>
                  <a:cubicBezTo>
                    <a:pt x="3368" y="24940"/>
                    <a:pt x="3379" y="24909"/>
                    <a:pt x="3399" y="24845"/>
                  </a:cubicBezTo>
                  <a:cubicBezTo>
                    <a:pt x="3476" y="24998"/>
                    <a:pt x="3458" y="25171"/>
                    <a:pt x="3623" y="25199"/>
                  </a:cubicBezTo>
                  <a:cubicBezTo>
                    <a:pt x="3627" y="25242"/>
                    <a:pt x="3629" y="25265"/>
                    <a:pt x="3632" y="25298"/>
                  </a:cubicBezTo>
                  <a:cubicBezTo>
                    <a:pt x="3685" y="25285"/>
                    <a:pt x="3720" y="25277"/>
                    <a:pt x="3764" y="25265"/>
                  </a:cubicBezTo>
                  <a:lnTo>
                    <a:pt x="3764" y="25265"/>
                  </a:lnTo>
                  <a:cubicBezTo>
                    <a:pt x="3742" y="25323"/>
                    <a:pt x="3724" y="25364"/>
                    <a:pt x="3702" y="25418"/>
                  </a:cubicBezTo>
                  <a:cubicBezTo>
                    <a:pt x="3895" y="25505"/>
                    <a:pt x="4027" y="25635"/>
                    <a:pt x="4049" y="25770"/>
                  </a:cubicBezTo>
                  <a:cubicBezTo>
                    <a:pt x="4152" y="25879"/>
                    <a:pt x="4245" y="25938"/>
                    <a:pt x="4263" y="26003"/>
                  </a:cubicBezTo>
                  <a:cubicBezTo>
                    <a:pt x="4300" y="26128"/>
                    <a:pt x="4358" y="26207"/>
                    <a:pt x="4475" y="26250"/>
                  </a:cubicBezTo>
                  <a:cubicBezTo>
                    <a:pt x="4595" y="26292"/>
                    <a:pt x="4595" y="26403"/>
                    <a:pt x="4636" y="26501"/>
                  </a:cubicBezTo>
                  <a:cubicBezTo>
                    <a:pt x="4663" y="26510"/>
                    <a:pt x="4695" y="26512"/>
                    <a:pt x="4722" y="26529"/>
                  </a:cubicBezTo>
                  <a:cubicBezTo>
                    <a:pt x="4879" y="26619"/>
                    <a:pt x="4960" y="26816"/>
                    <a:pt x="5151" y="26866"/>
                  </a:cubicBezTo>
                  <a:cubicBezTo>
                    <a:pt x="5154" y="26868"/>
                    <a:pt x="5154" y="26906"/>
                    <a:pt x="5159" y="26928"/>
                  </a:cubicBezTo>
                  <a:cubicBezTo>
                    <a:pt x="5179" y="27010"/>
                    <a:pt x="5344" y="26963"/>
                    <a:pt x="5316" y="27091"/>
                  </a:cubicBezTo>
                  <a:cubicBezTo>
                    <a:pt x="5400" y="27146"/>
                    <a:pt x="5484" y="27202"/>
                    <a:pt x="5565" y="27256"/>
                  </a:cubicBezTo>
                  <a:cubicBezTo>
                    <a:pt x="5572" y="27287"/>
                    <a:pt x="5578" y="27316"/>
                    <a:pt x="5582" y="27337"/>
                  </a:cubicBezTo>
                  <a:cubicBezTo>
                    <a:pt x="5630" y="27352"/>
                    <a:pt x="5671" y="27365"/>
                    <a:pt x="5705" y="27375"/>
                  </a:cubicBezTo>
                  <a:cubicBezTo>
                    <a:pt x="5724" y="27431"/>
                    <a:pt x="5738" y="27472"/>
                    <a:pt x="5759" y="27536"/>
                  </a:cubicBezTo>
                  <a:cubicBezTo>
                    <a:pt x="5918" y="27543"/>
                    <a:pt x="6015" y="27653"/>
                    <a:pt x="6096" y="27778"/>
                  </a:cubicBezTo>
                  <a:cubicBezTo>
                    <a:pt x="6146" y="27750"/>
                    <a:pt x="6199" y="27724"/>
                    <a:pt x="6280" y="27681"/>
                  </a:cubicBezTo>
                  <a:cubicBezTo>
                    <a:pt x="6286" y="27808"/>
                    <a:pt x="6290" y="27890"/>
                    <a:pt x="6295" y="27986"/>
                  </a:cubicBezTo>
                  <a:cubicBezTo>
                    <a:pt x="6512" y="28024"/>
                    <a:pt x="6651" y="28145"/>
                    <a:pt x="6731" y="28321"/>
                  </a:cubicBezTo>
                  <a:cubicBezTo>
                    <a:pt x="6798" y="28336"/>
                    <a:pt x="6849" y="28346"/>
                    <a:pt x="6895" y="28357"/>
                  </a:cubicBezTo>
                  <a:cubicBezTo>
                    <a:pt x="6914" y="28414"/>
                    <a:pt x="6927" y="28454"/>
                    <a:pt x="6943" y="28499"/>
                  </a:cubicBezTo>
                  <a:cubicBezTo>
                    <a:pt x="7077" y="28530"/>
                    <a:pt x="7204" y="28546"/>
                    <a:pt x="7320" y="28560"/>
                  </a:cubicBezTo>
                  <a:cubicBezTo>
                    <a:pt x="7324" y="28624"/>
                    <a:pt x="7329" y="28691"/>
                    <a:pt x="7332" y="28763"/>
                  </a:cubicBezTo>
                  <a:cubicBezTo>
                    <a:pt x="7422" y="28797"/>
                    <a:pt x="7487" y="28884"/>
                    <a:pt x="7579" y="28884"/>
                  </a:cubicBezTo>
                  <a:cubicBezTo>
                    <a:pt x="7594" y="28884"/>
                    <a:pt x="7609" y="28882"/>
                    <a:pt x="7624" y="28877"/>
                  </a:cubicBezTo>
                  <a:cubicBezTo>
                    <a:pt x="7651" y="29019"/>
                    <a:pt x="7808" y="29044"/>
                    <a:pt x="7891" y="29120"/>
                  </a:cubicBezTo>
                  <a:cubicBezTo>
                    <a:pt x="7976" y="29119"/>
                    <a:pt x="8050" y="29117"/>
                    <a:pt x="8132" y="29116"/>
                  </a:cubicBezTo>
                  <a:cubicBezTo>
                    <a:pt x="8181" y="29225"/>
                    <a:pt x="8219" y="29314"/>
                    <a:pt x="8254" y="29392"/>
                  </a:cubicBezTo>
                  <a:cubicBezTo>
                    <a:pt x="8277" y="29374"/>
                    <a:pt x="8307" y="29368"/>
                    <a:pt x="8340" y="29368"/>
                  </a:cubicBezTo>
                  <a:cubicBezTo>
                    <a:pt x="8393" y="29368"/>
                    <a:pt x="8456" y="29383"/>
                    <a:pt x="8515" y="29383"/>
                  </a:cubicBezTo>
                  <a:cubicBezTo>
                    <a:pt x="8549" y="29383"/>
                    <a:pt x="8582" y="29378"/>
                    <a:pt x="8612" y="29361"/>
                  </a:cubicBezTo>
                  <a:cubicBezTo>
                    <a:pt x="8707" y="29411"/>
                    <a:pt x="8793" y="29456"/>
                    <a:pt x="8882" y="29504"/>
                  </a:cubicBezTo>
                  <a:cubicBezTo>
                    <a:pt x="8929" y="29486"/>
                    <a:pt x="8977" y="29467"/>
                    <a:pt x="9019" y="29451"/>
                  </a:cubicBezTo>
                  <a:lnTo>
                    <a:pt x="9019" y="29451"/>
                  </a:lnTo>
                  <a:cubicBezTo>
                    <a:pt x="9169" y="29572"/>
                    <a:pt x="8968" y="29542"/>
                    <a:pt x="8999" y="29592"/>
                  </a:cubicBezTo>
                  <a:lnTo>
                    <a:pt x="8996" y="29704"/>
                  </a:lnTo>
                  <a:lnTo>
                    <a:pt x="9056" y="29767"/>
                  </a:lnTo>
                  <a:cubicBezTo>
                    <a:pt x="9106" y="29728"/>
                    <a:pt x="9155" y="29688"/>
                    <a:pt x="9193" y="29659"/>
                  </a:cubicBezTo>
                  <a:cubicBezTo>
                    <a:pt x="9281" y="29742"/>
                    <a:pt x="9346" y="29804"/>
                    <a:pt x="9446" y="29898"/>
                  </a:cubicBezTo>
                  <a:cubicBezTo>
                    <a:pt x="9455" y="29815"/>
                    <a:pt x="9491" y="29794"/>
                    <a:pt x="9534" y="29794"/>
                  </a:cubicBezTo>
                  <a:cubicBezTo>
                    <a:pt x="9578" y="29794"/>
                    <a:pt x="9631" y="29816"/>
                    <a:pt x="9673" y="29816"/>
                  </a:cubicBezTo>
                  <a:cubicBezTo>
                    <a:pt x="9681" y="29816"/>
                    <a:pt x="9689" y="29815"/>
                    <a:pt x="9696" y="29813"/>
                  </a:cubicBezTo>
                  <a:cubicBezTo>
                    <a:pt x="9722" y="29848"/>
                    <a:pt x="9747" y="29884"/>
                    <a:pt x="9778" y="29925"/>
                  </a:cubicBezTo>
                  <a:cubicBezTo>
                    <a:pt x="9873" y="29907"/>
                    <a:pt x="9956" y="29885"/>
                    <a:pt x="10043" y="29863"/>
                  </a:cubicBezTo>
                  <a:cubicBezTo>
                    <a:pt x="10044" y="29863"/>
                    <a:pt x="10046" y="29863"/>
                    <a:pt x="10047" y="29863"/>
                  </a:cubicBezTo>
                  <a:cubicBezTo>
                    <a:pt x="10059" y="29863"/>
                    <a:pt x="10076" y="29873"/>
                    <a:pt x="10090" y="29878"/>
                  </a:cubicBezTo>
                  <a:cubicBezTo>
                    <a:pt x="10077" y="29932"/>
                    <a:pt x="10064" y="29982"/>
                    <a:pt x="10046" y="30050"/>
                  </a:cubicBezTo>
                  <a:cubicBezTo>
                    <a:pt x="10162" y="30053"/>
                    <a:pt x="10249" y="30054"/>
                    <a:pt x="10287" y="30056"/>
                  </a:cubicBezTo>
                  <a:cubicBezTo>
                    <a:pt x="10380" y="30013"/>
                    <a:pt x="10437" y="29988"/>
                    <a:pt x="10513" y="29954"/>
                  </a:cubicBezTo>
                  <a:cubicBezTo>
                    <a:pt x="10533" y="30046"/>
                    <a:pt x="10548" y="30110"/>
                    <a:pt x="10563" y="30174"/>
                  </a:cubicBezTo>
                  <a:cubicBezTo>
                    <a:pt x="10593" y="30166"/>
                    <a:pt x="10623" y="30159"/>
                    <a:pt x="10663" y="30150"/>
                  </a:cubicBezTo>
                  <a:cubicBezTo>
                    <a:pt x="10688" y="30224"/>
                    <a:pt x="10710" y="30291"/>
                    <a:pt x="10732" y="30359"/>
                  </a:cubicBezTo>
                  <a:cubicBezTo>
                    <a:pt x="10789" y="30343"/>
                    <a:pt x="10842" y="30328"/>
                    <a:pt x="10897" y="30312"/>
                  </a:cubicBezTo>
                  <a:cubicBezTo>
                    <a:pt x="10930" y="30365"/>
                    <a:pt x="10963" y="30418"/>
                    <a:pt x="10988" y="30457"/>
                  </a:cubicBezTo>
                  <a:cubicBezTo>
                    <a:pt x="11047" y="30438"/>
                    <a:pt x="11102" y="30419"/>
                    <a:pt x="11195" y="30390"/>
                  </a:cubicBezTo>
                  <a:lnTo>
                    <a:pt x="11195" y="30390"/>
                  </a:lnTo>
                  <a:cubicBezTo>
                    <a:pt x="11179" y="30485"/>
                    <a:pt x="11169" y="30538"/>
                    <a:pt x="11157" y="30603"/>
                  </a:cubicBezTo>
                  <a:cubicBezTo>
                    <a:pt x="11207" y="30615"/>
                    <a:pt x="11247" y="30624"/>
                    <a:pt x="11294" y="30634"/>
                  </a:cubicBezTo>
                  <a:cubicBezTo>
                    <a:pt x="11273" y="30591"/>
                    <a:pt x="11258" y="30565"/>
                    <a:pt x="11238" y="30522"/>
                  </a:cubicBezTo>
                  <a:lnTo>
                    <a:pt x="11238" y="30522"/>
                  </a:lnTo>
                  <a:cubicBezTo>
                    <a:pt x="11316" y="30546"/>
                    <a:pt x="11382" y="30558"/>
                    <a:pt x="11445" y="30568"/>
                  </a:cubicBezTo>
                  <a:cubicBezTo>
                    <a:pt x="11475" y="30535"/>
                    <a:pt x="11500" y="30507"/>
                    <a:pt x="11523" y="30482"/>
                  </a:cubicBezTo>
                  <a:cubicBezTo>
                    <a:pt x="11589" y="30502"/>
                    <a:pt x="11648" y="30519"/>
                    <a:pt x="11706" y="30535"/>
                  </a:cubicBezTo>
                  <a:cubicBezTo>
                    <a:pt x="11751" y="30510"/>
                    <a:pt x="11797" y="30484"/>
                    <a:pt x="11847" y="30455"/>
                  </a:cubicBezTo>
                  <a:cubicBezTo>
                    <a:pt x="11879" y="30507"/>
                    <a:pt x="11900" y="30540"/>
                    <a:pt x="11919" y="30569"/>
                  </a:cubicBezTo>
                  <a:cubicBezTo>
                    <a:pt x="11888" y="30585"/>
                    <a:pt x="11863" y="30597"/>
                    <a:pt x="11837" y="30612"/>
                  </a:cubicBezTo>
                  <a:cubicBezTo>
                    <a:pt x="11879" y="30640"/>
                    <a:pt x="11913" y="30663"/>
                    <a:pt x="11948" y="30688"/>
                  </a:cubicBezTo>
                  <a:cubicBezTo>
                    <a:pt x="11978" y="30747"/>
                    <a:pt x="11843" y="30833"/>
                    <a:pt x="11994" y="30864"/>
                  </a:cubicBezTo>
                  <a:cubicBezTo>
                    <a:pt x="11995" y="30864"/>
                    <a:pt x="11996" y="30864"/>
                    <a:pt x="11998" y="30864"/>
                  </a:cubicBezTo>
                  <a:cubicBezTo>
                    <a:pt x="12115" y="30864"/>
                    <a:pt x="12043" y="30730"/>
                    <a:pt x="12143" y="30730"/>
                  </a:cubicBezTo>
                  <a:cubicBezTo>
                    <a:pt x="12152" y="30730"/>
                    <a:pt x="12164" y="30731"/>
                    <a:pt x="12176" y="30734"/>
                  </a:cubicBezTo>
                  <a:cubicBezTo>
                    <a:pt x="12196" y="30657"/>
                    <a:pt x="12239" y="30612"/>
                    <a:pt x="12329" y="30612"/>
                  </a:cubicBezTo>
                  <a:cubicBezTo>
                    <a:pt x="12360" y="30612"/>
                    <a:pt x="12396" y="30617"/>
                    <a:pt x="12438" y="30628"/>
                  </a:cubicBezTo>
                  <a:cubicBezTo>
                    <a:pt x="12362" y="30678"/>
                    <a:pt x="12304" y="30716"/>
                    <a:pt x="12246" y="30755"/>
                  </a:cubicBezTo>
                  <a:lnTo>
                    <a:pt x="12562" y="31025"/>
                  </a:lnTo>
                  <a:cubicBezTo>
                    <a:pt x="12615" y="31018"/>
                    <a:pt x="12666" y="31009"/>
                    <a:pt x="12722" y="31000"/>
                  </a:cubicBezTo>
                  <a:cubicBezTo>
                    <a:pt x="12772" y="31059"/>
                    <a:pt x="12816" y="31118"/>
                    <a:pt x="12883" y="31186"/>
                  </a:cubicBezTo>
                  <a:cubicBezTo>
                    <a:pt x="12950" y="31102"/>
                    <a:pt x="13002" y="31037"/>
                    <a:pt x="13055" y="30972"/>
                  </a:cubicBezTo>
                  <a:cubicBezTo>
                    <a:pt x="13097" y="31062"/>
                    <a:pt x="13205" y="31055"/>
                    <a:pt x="13295" y="31074"/>
                  </a:cubicBezTo>
                  <a:cubicBezTo>
                    <a:pt x="13346" y="31003"/>
                    <a:pt x="13398" y="30931"/>
                    <a:pt x="13470" y="30831"/>
                  </a:cubicBezTo>
                  <a:cubicBezTo>
                    <a:pt x="13539" y="30909"/>
                    <a:pt x="13573" y="30962"/>
                    <a:pt x="13624" y="30997"/>
                  </a:cubicBezTo>
                  <a:cubicBezTo>
                    <a:pt x="13676" y="31031"/>
                    <a:pt x="13746" y="31047"/>
                    <a:pt x="13808" y="31071"/>
                  </a:cubicBezTo>
                  <a:cubicBezTo>
                    <a:pt x="13807" y="31121"/>
                    <a:pt x="13804" y="31158"/>
                    <a:pt x="13804" y="31162"/>
                  </a:cubicBezTo>
                  <a:cubicBezTo>
                    <a:pt x="13888" y="31277"/>
                    <a:pt x="13943" y="31353"/>
                    <a:pt x="13995" y="31426"/>
                  </a:cubicBezTo>
                  <a:cubicBezTo>
                    <a:pt x="14130" y="31465"/>
                    <a:pt x="14261" y="31502"/>
                    <a:pt x="14397" y="31542"/>
                  </a:cubicBezTo>
                  <a:cubicBezTo>
                    <a:pt x="14410" y="31505"/>
                    <a:pt x="14429" y="31455"/>
                    <a:pt x="14455" y="31383"/>
                  </a:cubicBezTo>
                  <a:cubicBezTo>
                    <a:pt x="14591" y="31465"/>
                    <a:pt x="14704" y="31536"/>
                    <a:pt x="14817" y="31606"/>
                  </a:cubicBezTo>
                  <a:cubicBezTo>
                    <a:pt x="14850" y="31586"/>
                    <a:pt x="14886" y="31573"/>
                    <a:pt x="14906" y="31551"/>
                  </a:cubicBezTo>
                  <a:cubicBezTo>
                    <a:pt x="14954" y="31490"/>
                    <a:pt x="14991" y="31426"/>
                    <a:pt x="15037" y="31365"/>
                  </a:cubicBezTo>
                  <a:cubicBezTo>
                    <a:pt x="15042" y="31358"/>
                    <a:pt x="15069" y="31359"/>
                    <a:pt x="15087" y="31356"/>
                  </a:cubicBezTo>
                  <a:cubicBezTo>
                    <a:pt x="15098" y="31395"/>
                    <a:pt x="15109" y="31428"/>
                    <a:pt x="15120" y="31465"/>
                  </a:cubicBezTo>
                  <a:cubicBezTo>
                    <a:pt x="15127" y="31466"/>
                    <a:pt x="15133" y="31466"/>
                    <a:pt x="15139" y="31466"/>
                  </a:cubicBezTo>
                  <a:cubicBezTo>
                    <a:pt x="15248" y="31466"/>
                    <a:pt x="15295" y="31417"/>
                    <a:pt x="15332" y="31346"/>
                  </a:cubicBezTo>
                  <a:cubicBezTo>
                    <a:pt x="15343" y="31325"/>
                    <a:pt x="15418" y="31327"/>
                    <a:pt x="15459" y="31318"/>
                  </a:cubicBezTo>
                  <a:lnTo>
                    <a:pt x="15459" y="31318"/>
                  </a:lnTo>
                  <a:cubicBezTo>
                    <a:pt x="15429" y="31387"/>
                    <a:pt x="15409" y="31436"/>
                    <a:pt x="15387" y="31484"/>
                  </a:cubicBezTo>
                  <a:cubicBezTo>
                    <a:pt x="15451" y="31502"/>
                    <a:pt x="15513" y="31521"/>
                    <a:pt x="15541" y="31529"/>
                  </a:cubicBezTo>
                  <a:cubicBezTo>
                    <a:pt x="15611" y="31528"/>
                    <a:pt x="15673" y="31519"/>
                    <a:pt x="15726" y="31519"/>
                  </a:cubicBezTo>
                  <a:cubicBezTo>
                    <a:pt x="15752" y="31519"/>
                    <a:pt x="15776" y="31521"/>
                    <a:pt x="15799" y="31527"/>
                  </a:cubicBezTo>
                  <a:cubicBezTo>
                    <a:pt x="15883" y="31552"/>
                    <a:pt x="15952" y="31609"/>
                    <a:pt x="16030" y="31649"/>
                  </a:cubicBezTo>
                  <a:cubicBezTo>
                    <a:pt x="16034" y="31651"/>
                    <a:pt x="16040" y="31652"/>
                    <a:pt x="16046" y="31652"/>
                  </a:cubicBezTo>
                  <a:cubicBezTo>
                    <a:pt x="16062" y="31652"/>
                    <a:pt x="16081" y="31647"/>
                    <a:pt x="16097" y="31645"/>
                  </a:cubicBezTo>
                  <a:cubicBezTo>
                    <a:pt x="16115" y="31612"/>
                    <a:pt x="16131" y="31580"/>
                    <a:pt x="16149" y="31548"/>
                  </a:cubicBezTo>
                  <a:cubicBezTo>
                    <a:pt x="16189" y="31566"/>
                    <a:pt x="16226" y="31597"/>
                    <a:pt x="16259" y="31597"/>
                  </a:cubicBezTo>
                  <a:cubicBezTo>
                    <a:pt x="16261" y="31597"/>
                    <a:pt x="16263" y="31596"/>
                    <a:pt x="16265" y="31596"/>
                  </a:cubicBezTo>
                  <a:cubicBezTo>
                    <a:pt x="16458" y="31567"/>
                    <a:pt x="16648" y="31530"/>
                    <a:pt x="16831" y="31495"/>
                  </a:cubicBezTo>
                  <a:cubicBezTo>
                    <a:pt x="16902" y="31509"/>
                    <a:pt x="16977" y="31524"/>
                    <a:pt x="17111" y="31551"/>
                  </a:cubicBezTo>
                  <a:cubicBezTo>
                    <a:pt x="17133" y="31506"/>
                    <a:pt x="17161" y="31455"/>
                    <a:pt x="17186" y="31408"/>
                  </a:cubicBezTo>
                  <a:cubicBezTo>
                    <a:pt x="17239" y="31439"/>
                    <a:pt x="17265" y="31453"/>
                    <a:pt x="17295" y="31471"/>
                  </a:cubicBezTo>
                  <a:cubicBezTo>
                    <a:pt x="17360" y="31443"/>
                    <a:pt x="17420" y="31420"/>
                    <a:pt x="17473" y="31398"/>
                  </a:cubicBezTo>
                  <a:cubicBezTo>
                    <a:pt x="17524" y="31426"/>
                    <a:pt x="17561" y="31446"/>
                    <a:pt x="17619" y="31477"/>
                  </a:cubicBezTo>
                  <a:cubicBezTo>
                    <a:pt x="17655" y="31448"/>
                    <a:pt x="17683" y="31420"/>
                    <a:pt x="17719" y="31398"/>
                  </a:cubicBezTo>
                  <a:cubicBezTo>
                    <a:pt x="17761" y="31373"/>
                    <a:pt x="17808" y="31350"/>
                    <a:pt x="17863" y="31317"/>
                  </a:cubicBezTo>
                  <a:cubicBezTo>
                    <a:pt x="17889" y="31365"/>
                    <a:pt x="17905" y="31396"/>
                    <a:pt x="17923" y="31427"/>
                  </a:cubicBezTo>
                  <a:cubicBezTo>
                    <a:pt x="18063" y="31411"/>
                    <a:pt x="18203" y="31395"/>
                    <a:pt x="18334" y="31378"/>
                  </a:cubicBezTo>
                  <a:cubicBezTo>
                    <a:pt x="18341" y="31337"/>
                    <a:pt x="18345" y="31311"/>
                    <a:pt x="18350" y="31289"/>
                  </a:cubicBezTo>
                  <a:cubicBezTo>
                    <a:pt x="18507" y="31309"/>
                    <a:pt x="18659" y="31330"/>
                    <a:pt x="18803" y="31349"/>
                  </a:cubicBezTo>
                  <a:cubicBezTo>
                    <a:pt x="18890" y="31283"/>
                    <a:pt x="18926" y="31185"/>
                    <a:pt x="19048" y="31185"/>
                  </a:cubicBezTo>
                  <a:cubicBezTo>
                    <a:pt x="19053" y="31185"/>
                    <a:pt x="19058" y="31185"/>
                    <a:pt x="19063" y="31186"/>
                  </a:cubicBezTo>
                  <a:cubicBezTo>
                    <a:pt x="19075" y="31165"/>
                    <a:pt x="19090" y="31147"/>
                    <a:pt x="19105" y="31130"/>
                  </a:cubicBezTo>
                  <a:lnTo>
                    <a:pt x="19130" y="31146"/>
                  </a:lnTo>
                  <a:lnTo>
                    <a:pt x="19075" y="31193"/>
                  </a:lnTo>
                  <a:cubicBezTo>
                    <a:pt x="19071" y="31190"/>
                    <a:pt x="19063" y="31186"/>
                    <a:pt x="19063" y="31186"/>
                  </a:cubicBezTo>
                  <a:lnTo>
                    <a:pt x="19063" y="31186"/>
                  </a:lnTo>
                  <a:cubicBezTo>
                    <a:pt x="19103" y="31221"/>
                    <a:pt x="19140" y="31253"/>
                    <a:pt x="19175" y="31284"/>
                  </a:cubicBezTo>
                  <a:cubicBezTo>
                    <a:pt x="19243" y="31246"/>
                    <a:pt x="19305" y="31211"/>
                    <a:pt x="19365" y="31177"/>
                  </a:cubicBezTo>
                  <a:cubicBezTo>
                    <a:pt x="19358" y="31130"/>
                    <a:pt x="19352" y="31084"/>
                    <a:pt x="19316" y="31042"/>
                  </a:cubicBezTo>
                  <a:cubicBezTo>
                    <a:pt x="19316" y="31042"/>
                    <a:pt x="19317" y="31041"/>
                    <a:pt x="19317" y="31041"/>
                  </a:cubicBezTo>
                  <a:lnTo>
                    <a:pt x="19317" y="31041"/>
                  </a:lnTo>
                  <a:cubicBezTo>
                    <a:pt x="19317" y="31041"/>
                    <a:pt x="19316" y="31041"/>
                    <a:pt x="19316" y="31042"/>
                  </a:cubicBezTo>
                  <a:lnTo>
                    <a:pt x="19316" y="31042"/>
                  </a:lnTo>
                  <a:cubicBezTo>
                    <a:pt x="19278" y="31011"/>
                    <a:pt x="19269" y="30975"/>
                    <a:pt x="19260" y="30939"/>
                  </a:cubicBezTo>
                  <a:lnTo>
                    <a:pt x="19306" y="30928"/>
                  </a:lnTo>
                  <a:lnTo>
                    <a:pt x="19349" y="31032"/>
                  </a:lnTo>
                  <a:lnTo>
                    <a:pt x="19349" y="31032"/>
                  </a:lnTo>
                  <a:cubicBezTo>
                    <a:pt x="19371" y="31026"/>
                    <a:pt x="19391" y="31024"/>
                    <a:pt x="19409" y="31024"/>
                  </a:cubicBezTo>
                  <a:cubicBezTo>
                    <a:pt x="19500" y="31024"/>
                    <a:pt x="19547" y="31082"/>
                    <a:pt x="19622" y="31093"/>
                  </a:cubicBezTo>
                  <a:cubicBezTo>
                    <a:pt x="19637" y="31050"/>
                    <a:pt x="19653" y="31008"/>
                    <a:pt x="19681" y="30928"/>
                  </a:cubicBezTo>
                  <a:cubicBezTo>
                    <a:pt x="19747" y="30980"/>
                    <a:pt x="19787" y="31012"/>
                    <a:pt x="19825" y="31043"/>
                  </a:cubicBezTo>
                  <a:cubicBezTo>
                    <a:pt x="19890" y="30980"/>
                    <a:pt x="20024" y="30946"/>
                    <a:pt x="20012" y="30806"/>
                  </a:cubicBezTo>
                  <a:lnTo>
                    <a:pt x="20012" y="30806"/>
                  </a:lnTo>
                  <a:cubicBezTo>
                    <a:pt x="20078" y="30853"/>
                    <a:pt x="20127" y="30889"/>
                    <a:pt x="20189" y="30931"/>
                  </a:cubicBezTo>
                  <a:cubicBezTo>
                    <a:pt x="20202" y="30874"/>
                    <a:pt x="20211" y="30837"/>
                    <a:pt x="20215" y="30812"/>
                  </a:cubicBezTo>
                  <a:cubicBezTo>
                    <a:pt x="20282" y="30808"/>
                    <a:pt x="20345" y="30802"/>
                    <a:pt x="20442" y="30794"/>
                  </a:cubicBezTo>
                  <a:cubicBezTo>
                    <a:pt x="20383" y="30759"/>
                    <a:pt x="20358" y="30744"/>
                    <a:pt x="20332" y="30728"/>
                  </a:cubicBezTo>
                  <a:cubicBezTo>
                    <a:pt x="20376" y="30703"/>
                    <a:pt x="20414" y="30681"/>
                    <a:pt x="20452" y="30659"/>
                  </a:cubicBezTo>
                  <a:cubicBezTo>
                    <a:pt x="20452" y="30606"/>
                    <a:pt x="20451" y="30553"/>
                    <a:pt x="20449" y="30494"/>
                  </a:cubicBezTo>
                  <a:cubicBezTo>
                    <a:pt x="20502" y="30493"/>
                    <a:pt x="20536" y="30493"/>
                    <a:pt x="20592" y="30491"/>
                  </a:cubicBezTo>
                  <a:lnTo>
                    <a:pt x="20592" y="30491"/>
                  </a:lnTo>
                  <a:cubicBezTo>
                    <a:pt x="20574" y="30544"/>
                    <a:pt x="20561" y="30587"/>
                    <a:pt x="20546" y="30631"/>
                  </a:cubicBezTo>
                  <a:cubicBezTo>
                    <a:pt x="20624" y="30660"/>
                    <a:pt x="20684" y="30674"/>
                    <a:pt x="20728" y="30674"/>
                  </a:cubicBezTo>
                  <a:cubicBezTo>
                    <a:pt x="20777" y="30674"/>
                    <a:pt x="20807" y="30657"/>
                    <a:pt x="20824" y="30622"/>
                  </a:cubicBezTo>
                  <a:cubicBezTo>
                    <a:pt x="20799" y="30608"/>
                    <a:pt x="20774" y="30593"/>
                    <a:pt x="20755" y="30583"/>
                  </a:cubicBezTo>
                  <a:cubicBezTo>
                    <a:pt x="20782" y="30543"/>
                    <a:pt x="20805" y="30509"/>
                    <a:pt x="20821" y="30485"/>
                  </a:cubicBezTo>
                  <a:cubicBezTo>
                    <a:pt x="20910" y="30510"/>
                    <a:pt x="20988" y="30522"/>
                    <a:pt x="21060" y="30537"/>
                  </a:cubicBezTo>
                  <a:cubicBezTo>
                    <a:pt x="21083" y="30503"/>
                    <a:pt x="21097" y="30493"/>
                    <a:pt x="21095" y="30485"/>
                  </a:cubicBezTo>
                  <a:cubicBezTo>
                    <a:pt x="21091" y="30461"/>
                    <a:pt x="21084" y="30437"/>
                    <a:pt x="21018" y="30410"/>
                  </a:cubicBezTo>
                  <a:lnTo>
                    <a:pt x="21018" y="30410"/>
                  </a:lnTo>
                  <a:cubicBezTo>
                    <a:pt x="21005" y="30418"/>
                    <a:pt x="20992" y="30426"/>
                    <a:pt x="20977" y="30432"/>
                  </a:cubicBezTo>
                  <a:cubicBezTo>
                    <a:pt x="20977" y="30433"/>
                    <a:pt x="20976" y="30433"/>
                    <a:pt x="20975" y="30433"/>
                  </a:cubicBezTo>
                  <a:cubicBezTo>
                    <a:pt x="20964" y="30433"/>
                    <a:pt x="20951" y="30417"/>
                    <a:pt x="20982" y="30397"/>
                  </a:cubicBezTo>
                  <a:cubicBezTo>
                    <a:pt x="20982" y="30397"/>
                    <a:pt x="20983" y="30397"/>
                    <a:pt x="20983" y="30397"/>
                  </a:cubicBezTo>
                  <a:lnTo>
                    <a:pt x="20983" y="30397"/>
                  </a:lnTo>
                  <a:cubicBezTo>
                    <a:pt x="20983" y="30397"/>
                    <a:pt x="20983" y="30397"/>
                    <a:pt x="20983" y="30397"/>
                  </a:cubicBezTo>
                  <a:cubicBezTo>
                    <a:pt x="20996" y="30401"/>
                    <a:pt x="21008" y="30406"/>
                    <a:pt x="21018" y="30410"/>
                  </a:cubicBezTo>
                  <a:lnTo>
                    <a:pt x="21018" y="30410"/>
                  </a:lnTo>
                  <a:cubicBezTo>
                    <a:pt x="21024" y="30406"/>
                    <a:pt x="21030" y="30402"/>
                    <a:pt x="21036" y="30397"/>
                  </a:cubicBezTo>
                  <a:lnTo>
                    <a:pt x="21036" y="30397"/>
                  </a:lnTo>
                  <a:cubicBezTo>
                    <a:pt x="21027" y="30397"/>
                    <a:pt x="21017" y="30396"/>
                    <a:pt x="21007" y="30396"/>
                  </a:cubicBezTo>
                  <a:cubicBezTo>
                    <a:pt x="20999" y="30396"/>
                    <a:pt x="20991" y="30397"/>
                    <a:pt x="20983" y="30397"/>
                  </a:cubicBezTo>
                  <a:lnTo>
                    <a:pt x="20983" y="30397"/>
                  </a:lnTo>
                  <a:cubicBezTo>
                    <a:pt x="20981" y="30384"/>
                    <a:pt x="21023" y="30379"/>
                    <a:pt x="21067" y="30377"/>
                  </a:cubicBezTo>
                  <a:lnTo>
                    <a:pt x="21067" y="30377"/>
                  </a:lnTo>
                  <a:cubicBezTo>
                    <a:pt x="21057" y="30383"/>
                    <a:pt x="21047" y="30390"/>
                    <a:pt x="21036" y="30397"/>
                  </a:cubicBezTo>
                  <a:lnTo>
                    <a:pt x="21036" y="30397"/>
                  </a:lnTo>
                  <a:cubicBezTo>
                    <a:pt x="21148" y="30405"/>
                    <a:pt x="21229" y="30450"/>
                    <a:pt x="21303" y="30450"/>
                  </a:cubicBezTo>
                  <a:cubicBezTo>
                    <a:pt x="21349" y="30450"/>
                    <a:pt x="21392" y="30433"/>
                    <a:pt x="21438" y="30379"/>
                  </a:cubicBezTo>
                  <a:cubicBezTo>
                    <a:pt x="21436" y="30347"/>
                    <a:pt x="21436" y="30321"/>
                    <a:pt x="21433" y="30244"/>
                  </a:cubicBezTo>
                  <a:lnTo>
                    <a:pt x="21433" y="30244"/>
                  </a:lnTo>
                  <a:cubicBezTo>
                    <a:pt x="21509" y="30300"/>
                    <a:pt x="21554" y="30334"/>
                    <a:pt x="21600" y="30368"/>
                  </a:cubicBezTo>
                  <a:cubicBezTo>
                    <a:pt x="21751" y="30297"/>
                    <a:pt x="21875" y="30238"/>
                    <a:pt x="22037" y="30163"/>
                  </a:cubicBezTo>
                  <a:cubicBezTo>
                    <a:pt x="22068" y="30164"/>
                    <a:pt x="22094" y="30165"/>
                    <a:pt x="22117" y="30165"/>
                  </a:cubicBezTo>
                  <a:cubicBezTo>
                    <a:pt x="22241" y="30165"/>
                    <a:pt x="22253" y="30142"/>
                    <a:pt x="22316" y="29994"/>
                  </a:cubicBezTo>
                  <a:cubicBezTo>
                    <a:pt x="22321" y="29984"/>
                    <a:pt x="22293" y="29968"/>
                    <a:pt x="22279" y="29954"/>
                  </a:cubicBezTo>
                  <a:cubicBezTo>
                    <a:pt x="22251" y="29976"/>
                    <a:pt x="22225" y="30000"/>
                    <a:pt x="22179" y="30037"/>
                  </a:cubicBezTo>
                  <a:cubicBezTo>
                    <a:pt x="22169" y="29993"/>
                    <a:pt x="22162" y="29960"/>
                    <a:pt x="22156" y="29932"/>
                  </a:cubicBezTo>
                  <a:cubicBezTo>
                    <a:pt x="22249" y="29898"/>
                    <a:pt x="22328" y="29881"/>
                    <a:pt x="22397" y="29847"/>
                  </a:cubicBezTo>
                  <a:cubicBezTo>
                    <a:pt x="22428" y="29878"/>
                    <a:pt x="22453" y="29903"/>
                    <a:pt x="22480" y="29931"/>
                  </a:cubicBezTo>
                  <a:cubicBezTo>
                    <a:pt x="22502" y="29897"/>
                    <a:pt x="22519" y="29869"/>
                    <a:pt x="22535" y="29842"/>
                  </a:cubicBezTo>
                  <a:cubicBezTo>
                    <a:pt x="22591" y="29891"/>
                    <a:pt x="22654" y="29907"/>
                    <a:pt x="22722" y="29907"/>
                  </a:cubicBezTo>
                  <a:cubicBezTo>
                    <a:pt x="22846" y="29907"/>
                    <a:pt x="22988" y="29856"/>
                    <a:pt x="23142" y="29854"/>
                  </a:cubicBezTo>
                  <a:cubicBezTo>
                    <a:pt x="23075" y="29759"/>
                    <a:pt x="23034" y="29700"/>
                    <a:pt x="22986" y="29632"/>
                  </a:cubicBezTo>
                  <a:cubicBezTo>
                    <a:pt x="23111" y="29578"/>
                    <a:pt x="23230" y="29525"/>
                    <a:pt x="23343" y="29475"/>
                  </a:cubicBezTo>
                  <a:cubicBezTo>
                    <a:pt x="23346" y="29428"/>
                    <a:pt x="23349" y="29391"/>
                    <a:pt x="23350" y="29356"/>
                  </a:cubicBezTo>
                  <a:cubicBezTo>
                    <a:pt x="23362" y="29358"/>
                    <a:pt x="23373" y="29360"/>
                    <a:pt x="23384" y="29363"/>
                  </a:cubicBezTo>
                  <a:cubicBezTo>
                    <a:pt x="23402" y="29404"/>
                    <a:pt x="23421" y="29445"/>
                    <a:pt x="23439" y="29485"/>
                  </a:cubicBezTo>
                  <a:cubicBezTo>
                    <a:pt x="23300" y="29576"/>
                    <a:pt x="23246" y="29666"/>
                    <a:pt x="23273" y="29754"/>
                  </a:cubicBezTo>
                  <a:cubicBezTo>
                    <a:pt x="23495" y="29682"/>
                    <a:pt x="23705" y="29576"/>
                    <a:pt x="23915" y="29472"/>
                  </a:cubicBezTo>
                  <a:cubicBezTo>
                    <a:pt x="24118" y="29353"/>
                    <a:pt x="24324" y="29241"/>
                    <a:pt x="24554" y="29177"/>
                  </a:cubicBezTo>
                  <a:cubicBezTo>
                    <a:pt x="24605" y="29111"/>
                    <a:pt x="24663" y="29038"/>
                    <a:pt x="24722" y="28961"/>
                  </a:cubicBezTo>
                  <a:cubicBezTo>
                    <a:pt x="24754" y="28992"/>
                    <a:pt x="24775" y="29010"/>
                    <a:pt x="24810" y="29042"/>
                  </a:cubicBezTo>
                  <a:cubicBezTo>
                    <a:pt x="24895" y="28982"/>
                    <a:pt x="24985" y="28917"/>
                    <a:pt x="25073" y="28855"/>
                  </a:cubicBezTo>
                  <a:lnTo>
                    <a:pt x="25182" y="28882"/>
                  </a:lnTo>
                  <a:cubicBezTo>
                    <a:pt x="25167" y="28826"/>
                    <a:pt x="25153" y="28768"/>
                    <a:pt x="25131" y="28676"/>
                  </a:cubicBezTo>
                  <a:lnTo>
                    <a:pt x="25131" y="28676"/>
                  </a:lnTo>
                  <a:cubicBezTo>
                    <a:pt x="25198" y="28735"/>
                    <a:pt x="25219" y="28752"/>
                    <a:pt x="25257" y="28785"/>
                  </a:cubicBezTo>
                  <a:cubicBezTo>
                    <a:pt x="25312" y="28757"/>
                    <a:pt x="25365" y="28705"/>
                    <a:pt x="25428" y="28674"/>
                  </a:cubicBezTo>
                  <a:cubicBezTo>
                    <a:pt x="25497" y="28639"/>
                    <a:pt x="25575" y="28626"/>
                    <a:pt x="25646" y="28590"/>
                  </a:cubicBezTo>
                  <a:cubicBezTo>
                    <a:pt x="25820" y="28501"/>
                    <a:pt x="25915" y="28329"/>
                    <a:pt x="25808" y="28191"/>
                  </a:cubicBezTo>
                  <a:lnTo>
                    <a:pt x="25808" y="28191"/>
                  </a:lnTo>
                  <a:cubicBezTo>
                    <a:pt x="25804" y="28196"/>
                    <a:pt x="25800" y="28200"/>
                    <a:pt x="25796" y="28204"/>
                  </a:cubicBezTo>
                  <a:cubicBezTo>
                    <a:pt x="25794" y="28205"/>
                    <a:pt x="25791" y="28206"/>
                    <a:pt x="25789" y="28206"/>
                  </a:cubicBezTo>
                  <a:cubicBezTo>
                    <a:pt x="25779" y="28206"/>
                    <a:pt x="25769" y="28194"/>
                    <a:pt x="25790" y="28170"/>
                  </a:cubicBezTo>
                  <a:lnTo>
                    <a:pt x="25790" y="28170"/>
                  </a:lnTo>
                  <a:cubicBezTo>
                    <a:pt x="25797" y="28177"/>
                    <a:pt x="25803" y="28184"/>
                    <a:pt x="25808" y="28191"/>
                  </a:cubicBezTo>
                  <a:lnTo>
                    <a:pt x="25808" y="28191"/>
                  </a:lnTo>
                  <a:cubicBezTo>
                    <a:pt x="25822" y="28178"/>
                    <a:pt x="25834" y="28163"/>
                    <a:pt x="25846" y="28148"/>
                  </a:cubicBezTo>
                  <a:lnTo>
                    <a:pt x="25846" y="28148"/>
                  </a:lnTo>
                  <a:cubicBezTo>
                    <a:pt x="25830" y="28153"/>
                    <a:pt x="25811" y="28160"/>
                    <a:pt x="25790" y="28170"/>
                  </a:cubicBezTo>
                  <a:cubicBezTo>
                    <a:pt x="25782" y="28158"/>
                    <a:pt x="25824" y="28142"/>
                    <a:pt x="25866" y="28124"/>
                  </a:cubicBezTo>
                  <a:lnTo>
                    <a:pt x="25866" y="28124"/>
                  </a:lnTo>
                  <a:cubicBezTo>
                    <a:pt x="25859" y="28132"/>
                    <a:pt x="25853" y="28140"/>
                    <a:pt x="25846" y="28148"/>
                  </a:cubicBezTo>
                  <a:lnTo>
                    <a:pt x="25846" y="28148"/>
                  </a:lnTo>
                  <a:cubicBezTo>
                    <a:pt x="25868" y="28141"/>
                    <a:pt x="25886" y="28139"/>
                    <a:pt x="25901" y="28139"/>
                  </a:cubicBezTo>
                  <a:cubicBezTo>
                    <a:pt x="25989" y="28139"/>
                    <a:pt x="25991" y="28227"/>
                    <a:pt x="26047" y="28227"/>
                  </a:cubicBezTo>
                  <a:cubicBezTo>
                    <a:pt x="26055" y="28227"/>
                    <a:pt x="26064" y="28225"/>
                    <a:pt x="26074" y="28221"/>
                  </a:cubicBezTo>
                  <a:cubicBezTo>
                    <a:pt x="26261" y="28112"/>
                    <a:pt x="26249" y="27973"/>
                    <a:pt x="26236" y="27827"/>
                  </a:cubicBezTo>
                  <a:lnTo>
                    <a:pt x="26236" y="27827"/>
                  </a:lnTo>
                  <a:cubicBezTo>
                    <a:pt x="26343" y="27830"/>
                    <a:pt x="26447" y="27831"/>
                    <a:pt x="26552" y="27833"/>
                  </a:cubicBezTo>
                  <a:cubicBezTo>
                    <a:pt x="26581" y="27775"/>
                    <a:pt x="26599" y="27703"/>
                    <a:pt x="26614" y="27702"/>
                  </a:cubicBezTo>
                  <a:cubicBezTo>
                    <a:pt x="26842" y="27664"/>
                    <a:pt x="26923" y="27477"/>
                    <a:pt x="27008" y="27306"/>
                  </a:cubicBezTo>
                  <a:cubicBezTo>
                    <a:pt x="27058" y="27208"/>
                    <a:pt x="27101" y="27107"/>
                    <a:pt x="27151" y="26997"/>
                  </a:cubicBezTo>
                  <a:cubicBezTo>
                    <a:pt x="27215" y="26990"/>
                    <a:pt x="27286" y="26984"/>
                    <a:pt x="27355" y="26977"/>
                  </a:cubicBezTo>
                  <a:cubicBezTo>
                    <a:pt x="27363" y="26943"/>
                    <a:pt x="27367" y="26921"/>
                    <a:pt x="27371" y="26894"/>
                  </a:cubicBezTo>
                  <a:lnTo>
                    <a:pt x="27561" y="26878"/>
                  </a:lnTo>
                  <a:cubicBezTo>
                    <a:pt x="27516" y="26757"/>
                    <a:pt x="27645" y="26638"/>
                    <a:pt x="27613" y="26456"/>
                  </a:cubicBezTo>
                  <a:lnTo>
                    <a:pt x="27613" y="26456"/>
                  </a:lnTo>
                  <a:cubicBezTo>
                    <a:pt x="27707" y="26481"/>
                    <a:pt x="27766" y="26495"/>
                    <a:pt x="27855" y="26519"/>
                  </a:cubicBezTo>
                  <a:cubicBezTo>
                    <a:pt x="27852" y="26376"/>
                    <a:pt x="27851" y="26291"/>
                    <a:pt x="27850" y="26220"/>
                  </a:cubicBezTo>
                  <a:cubicBezTo>
                    <a:pt x="27926" y="26194"/>
                    <a:pt x="28003" y="26169"/>
                    <a:pt x="28097" y="26135"/>
                  </a:cubicBezTo>
                  <a:cubicBezTo>
                    <a:pt x="28050" y="26064"/>
                    <a:pt x="28020" y="26019"/>
                    <a:pt x="27988" y="25972"/>
                  </a:cubicBezTo>
                  <a:cubicBezTo>
                    <a:pt x="28025" y="25941"/>
                    <a:pt x="28050" y="25919"/>
                    <a:pt x="28081" y="25891"/>
                  </a:cubicBezTo>
                  <a:cubicBezTo>
                    <a:pt x="28091" y="25930"/>
                    <a:pt x="28097" y="25961"/>
                    <a:pt x="28104" y="25992"/>
                  </a:cubicBezTo>
                  <a:cubicBezTo>
                    <a:pt x="28145" y="25985"/>
                    <a:pt x="28186" y="25979"/>
                    <a:pt x="28223" y="25973"/>
                  </a:cubicBezTo>
                  <a:cubicBezTo>
                    <a:pt x="28231" y="25936"/>
                    <a:pt x="28236" y="25908"/>
                    <a:pt x="28247" y="25864"/>
                  </a:cubicBezTo>
                  <a:cubicBezTo>
                    <a:pt x="28301" y="25901"/>
                    <a:pt x="28347" y="25932"/>
                    <a:pt x="28394" y="25963"/>
                  </a:cubicBezTo>
                  <a:cubicBezTo>
                    <a:pt x="28425" y="25929"/>
                    <a:pt x="28447" y="25904"/>
                    <a:pt x="28472" y="25876"/>
                  </a:cubicBezTo>
                  <a:cubicBezTo>
                    <a:pt x="28438" y="25827"/>
                    <a:pt x="28407" y="25783"/>
                    <a:pt x="28370" y="25730"/>
                  </a:cubicBezTo>
                  <a:cubicBezTo>
                    <a:pt x="28419" y="25722"/>
                    <a:pt x="28450" y="25716"/>
                    <a:pt x="28478" y="25710"/>
                  </a:cubicBezTo>
                  <a:cubicBezTo>
                    <a:pt x="28487" y="25670"/>
                    <a:pt x="28497" y="25629"/>
                    <a:pt x="28509" y="25577"/>
                  </a:cubicBezTo>
                  <a:cubicBezTo>
                    <a:pt x="28590" y="25560"/>
                    <a:pt x="28659" y="25545"/>
                    <a:pt x="28728" y="25532"/>
                  </a:cubicBezTo>
                  <a:cubicBezTo>
                    <a:pt x="28731" y="25464"/>
                    <a:pt x="28732" y="25407"/>
                    <a:pt x="28734" y="25343"/>
                  </a:cubicBezTo>
                  <a:cubicBezTo>
                    <a:pt x="28779" y="25352"/>
                    <a:pt x="28822" y="25360"/>
                    <a:pt x="28853" y="25366"/>
                  </a:cubicBezTo>
                  <a:cubicBezTo>
                    <a:pt x="28910" y="25293"/>
                    <a:pt x="28962" y="25229"/>
                    <a:pt x="29016" y="25161"/>
                  </a:cubicBezTo>
                  <a:cubicBezTo>
                    <a:pt x="28781" y="25071"/>
                    <a:pt x="28773" y="25064"/>
                    <a:pt x="28650" y="24856"/>
                  </a:cubicBezTo>
                  <a:cubicBezTo>
                    <a:pt x="28803" y="24804"/>
                    <a:pt x="28943" y="24755"/>
                    <a:pt x="29068" y="24712"/>
                  </a:cubicBezTo>
                  <a:lnTo>
                    <a:pt x="29068" y="24712"/>
                  </a:lnTo>
                  <a:cubicBezTo>
                    <a:pt x="29147" y="24790"/>
                    <a:pt x="29034" y="24948"/>
                    <a:pt x="29165" y="24968"/>
                  </a:cubicBezTo>
                  <a:cubicBezTo>
                    <a:pt x="29193" y="24911"/>
                    <a:pt x="29216" y="24854"/>
                    <a:pt x="29246" y="24798"/>
                  </a:cubicBezTo>
                  <a:cubicBezTo>
                    <a:pt x="29296" y="24706"/>
                    <a:pt x="29309" y="24628"/>
                    <a:pt x="29241" y="24568"/>
                  </a:cubicBezTo>
                  <a:cubicBezTo>
                    <a:pt x="29237" y="24565"/>
                    <a:pt x="29253" y="24539"/>
                    <a:pt x="29260" y="24523"/>
                  </a:cubicBezTo>
                  <a:cubicBezTo>
                    <a:pt x="29303" y="24530"/>
                    <a:pt x="29344" y="24537"/>
                    <a:pt x="29393" y="24546"/>
                  </a:cubicBezTo>
                  <a:cubicBezTo>
                    <a:pt x="29455" y="24355"/>
                    <a:pt x="29411" y="24228"/>
                    <a:pt x="29353" y="24111"/>
                  </a:cubicBezTo>
                  <a:cubicBezTo>
                    <a:pt x="29318" y="24037"/>
                    <a:pt x="29288" y="23963"/>
                    <a:pt x="29391" y="23868"/>
                  </a:cubicBezTo>
                  <a:cubicBezTo>
                    <a:pt x="29472" y="23932"/>
                    <a:pt x="29475" y="24101"/>
                    <a:pt x="29596" y="24101"/>
                  </a:cubicBezTo>
                  <a:cubicBezTo>
                    <a:pt x="29609" y="24101"/>
                    <a:pt x="29624" y="24099"/>
                    <a:pt x="29640" y="24094"/>
                  </a:cubicBezTo>
                  <a:cubicBezTo>
                    <a:pt x="29666" y="24053"/>
                    <a:pt x="29693" y="24013"/>
                    <a:pt x="29719" y="23972"/>
                  </a:cubicBezTo>
                  <a:cubicBezTo>
                    <a:pt x="29677" y="23862"/>
                    <a:pt x="29671" y="23749"/>
                    <a:pt x="29764" y="23582"/>
                  </a:cubicBezTo>
                  <a:cubicBezTo>
                    <a:pt x="29806" y="23657"/>
                    <a:pt x="29830" y="23716"/>
                    <a:pt x="29868" y="23757"/>
                  </a:cubicBezTo>
                  <a:cubicBezTo>
                    <a:pt x="29870" y="23760"/>
                    <a:pt x="29874" y="23761"/>
                    <a:pt x="29878" y="23761"/>
                  </a:cubicBezTo>
                  <a:cubicBezTo>
                    <a:pt x="29899" y="23761"/>
                    <a:pt x="29940" y="23739"/>
                    <a:pt x="29978" y="23727"/>
                  </a:cubicBezTo>
                  <a:cubicBezTo>
                    <a:pt x="29950" y="23662"/>
                    <a:pt x="29931" y="23619"/>
                    <a:pt x="29917" y="23585"/>
                  </a:cubicBezTo>
                  <a:cubicBezTo>
                    <a:pt x="29946" y="23521"/>
                    <a:pt x="29973" y="23462"/>
                    <a:pt x="30030" y="23337"/>
                  </a:cubicBezTo>
                  <a:lnTo>
                    <a:pt x="30030" y="23337"/>
                  </a:lnTo>
                  <a:cubicBezTo>
                    <a:pt x="29921" y="23398"/>
                    <a:pt x="29872" y="23425"/>
                    <a:pt x="29824" y="23453"/>
                  </a:cubicBezTo>
                  <a:cubicBezTo>
                    <a:pt x="29803" y="23401"/>
                    <a:pt x="29783" y="23346"/>
                    <a:pt x="29758" y="23281"/>
                  </a:cubicBezTo>
                  <a:lnTo>
                    <a:pt x="29758" y="23281"/>
                  </a:lnTo>
                  <a:cubicBezTo>
                    <a:pt x="29874" y="23297"/>
                    <a:pt x="29978" y="23312"/>
                    <a:pt x="30089" y="23328"/>
                  </a:cubicBezTo>
                  <a:cubicBezTo>
                    <a:pt x="30106" y="23168"/>
                    <a:pt x="30121" y="23029"/>
                    <a:pt x="30136" y="22901"/>
                  </a:cubicBezTo>
                  <a:cubicBezTo>
                    <a:pt x="30195" y="22860"/>
                    <a:pt x="30245" y="22832"/>
                    <a:pt x="30292" y="22794"/>
                  </a:cubicBezTo>
                  <a:cubicBezTo>
                    <a:pt x="30276" y="22703"/>
                    <a:pt x="30259" y="22617"/>
                    <a:pt x="30246" y="22541"/>
                  </a:cubicBezTo>
                  <a:cubicBezTo>
                    <a:pt x="30186" y="22501"/>
                    <a:pt x="30133" y="22466"/>
                    <a:pt x="30105" y="22447"/>
                  </a:cubicBezTo>
                  <a:cubicBezTo>
                    <a:pt x="30145" y="22411"/>
                    <a:pt x="30187" y="22372"/>
                    <a:pt x="30220" y="22344"/>
                  </a:cubicBezTo>
                  <a:cubicBezTo>
                    <a:pt x="30296" y="22451"/>
                    <a:pt x="30358" y="22538"/>
                    <a:pt x="30426" y="22635"/>
                  </a:cubicBezTo>
                  <a:cubicBezTo>
                    <a:pt x="30449" y="22586"/>
                    <a:pt x="30462" y="22557"/>
                    <a:pt x="30479" y="22523"/>
                  </a:cubicBezTo>
                  <a:cubicBezTo>
                    <a:pt x="30434" y="22483"/>
                    <a:pt x="30393" y="22448"/>
                    <a:pt x="30371" y="22429"/>
                  </a:cubicBezTo>
                  <a:cubicBezTo>
                    <a:pt x="30374" y="22358"/>
                    <a:pt x="30380" y="22316"/>
                    <a:pt x="30373" y="22279"/>
                  </a:cubicBezTo>
                  <a:cubicBezTo>
                    <a:pt x="30368" y="22254"/>
                    <a:pt x="30346" y="22238"/>
                    <a:pt x="30333" y="22220"/>
                  </a:cubicBezTo>
                  <a:cubicBezTo>
                    <a:pt x="30377" y="22183"/>
                    <a:pt x="30395" y="22169"/>
                    <a:pt x="30458" y="22116"/>
                  </a:cubicBezTo>
                  <a:lnTo>
                    <a:pt x="30458" y="22116"/>
                  </a:lnTo>
                  <a:cubicBezTo>
                    <a:pt x="30298" y="22120"/>
                    <a:pt x="30190" y="22123"/>
                    <a:pt x="30074" y="22127"/>
                  </a:cubicBezTo>
                  <a:cubicBezTo>
                    <a:pt x="30084" y="22079"/>
                    <a:pt x="30090" y="22048"/>
                    <a:pt x="30102" y="21996"/>
                  </a:cubicBezTo>
                  <a:cubicBezTo>
                    <a:pt x="30214" y="22004"/>
                    <a:pt x="30320" y="22011"/>
                    <a:pt x="30426" y="22018"/>
                  </a:cubicBezTo>
                  <a:lnTo>
                    <a:pt x="30476" y="21923"/>
                  </a:lnTo>
                  <a:cubicBezTo>
                    <a:pt x="30445" y="21905"/>
                    <a:pt x="30414" y="21889"/>
                    <a:pt x="30380" y="21871"/>
                  </a:cubicBezTo>
                  <a:lnTo>
                    <a:pt x="30379" y="21871"/>
                  </a:lnTo>
                  <a:cubicBezTo>
                    <a:pt x="30405" y="21820"/>
                    <a:pt x="30421" y="21792"/>
                    <a:pt x="30437" y="21758"/>
                  </a:cubicBezTo>
                  <a:cubicBezTo>
                    <a:pt x="30495" y="21774"/>
                    <a:pt x="30546" y="21790"/>
                    <a:pt x="30598" y="21807"/>
                  </a:cubicBezTo>
                  <a:cubicBezTo>
                    <a:pt x="30617" y="21677"/>
                    <a:pt x="30635" y="21562"/>
                    <a:pt x="30654" y="21443"/>
                  </a:cubicBezTo>
                  <a:lnTo>
                    <a:pt x="30654" y="21443"/>
                  </a:lnTo>
                  <a:cubicBezTo>
                    <a:pt x="30560" y="21468"/>
                    <a:pt x="30486" y="21487"/>
                    <a:pt x="30405" y="21509"/>
                  </a:cubicBezTo>
                  <a:cubicBezTo>
                    <a:pt x="30398" y="21308"/>
                    <a:pt x="30608" y="21287"/>
                    <a:pt x="30607" y="21137"/>
                  </a:cubicBezTo>
                  <a:lnTo>
                    <a:pt x="30607" y="21137"/>
                  </a:lnTo>
                  <a:cubicBezTo>
                    <a:pt x="30742" y="21150"/>
                    <a:pt x="30857" y="21162"/>
                    <a:pt x="30970" y="21174"/>
                  </a:cubicBezTo>
                  <a:lnTo>
                    <a:pt x="30983" y="21136"/>
                  </a:lnTo>
                  <a:lnTo>
                    <a:pt x="30736" y="21021"/>
                  </a:lnTo>
                  <a:lnTo>
                    <a:pt x="30780" y="20980"/>
                  </a:lnTo>
                  <a:cubicBezTo>
                    <a:pt x="30755" y="20915"/>
                    <a:pt x="30730" y="20850"/>
                    <a:pt x="30715" y="20809"/>
                  </a:cubicBezTo>
                  <a:cubicBezTo>
                    <a:pt x="30799" y="20772"/>
                    <a:pt x="30889" y="20736"/>
                    <a:pt x="31011" y="20684"/>
                  </a:cubicBezTo>
                  <a:cubicBezTo>
                    <a:pt x="30974" y="20621"/>
                    <a:pt x="30944" y="20569"/>
                    <a:pt x="30921" y="20531"/>
                  </a:cubicBezTo>
                  <a:cubicBezTo>
                    <a:pt x="31002" y="20469"/>
                    <a:pt x="31060" y="20424"/>
                    <a:pt x="31119" y="20381"/>
                  </a:cubicBezTo>
                  <a:cubicBezTo>
                    <a:pt x="31089" y="20313"/>
                    <a:pt x="31067" y="20265"/>
                    <a:pt x="31047" y="20215"/>
                  </a:cubicBezTo>
                  <a:lnTo>
                    <a:pt x="31026" y="20112"/>
                  </a:lnTo>
                  <a:lnTo>
                    <a:pt x="31099" y="20082"/>
                  </a:lnTo>
                  <a:cubicBezTo>
                    <a:pt x="31083" y="20018"/>
                    <a:pt x="31067" y="19953"/>
                    <a:pt x="31051" y="19891"/>
                  </a:cubicBezTo>
                  <a:cubicBezTo>
                    <a:pt x="30992" y="19913"/>
                    <a:pt x="30961" y="19925"/>
                    <a:pt x="30914" y="19941"/>
                  </a:cubicBezTo>
                  <a:cubicBezTo>
                    <a:pt x="30944" y="19865"/>
                    <a:pt x="30969" y="19815"/>
                    <a:pt x="30986" y="19756"/>
                  </a:cubicBezTo>
                  <a:cubicBezTo>
                    <a:pt x="30998" y="19757"/>
                    <a:pt x="31010" y="19758"/>
                    <a:pt x="31021" y="19758"/>
                  </a:cubicBezTo>
                  <a:cubicBezTo>
                    <a:pt x="31189" y="19758"/>
                    <a:pt x="31321" y="19613"/>
                    <a:pt x="31488" y="19548"/>
                  </a:cubicBezTo>
                  <a:cubicBezTo>
                    <a:pt x="31454" y="19441"/>
                    <a:pt x="31429" y="19361"/>
                    <a:pt x="31407" y="19288"/>
                  </a:cubicBezTo>
                  <a:cubicBezTo>
                    <a:pt x="31448" y="19242"/>
                    <a:pt x="31475" y="19214"/>
                    <a:pt x="31538" y="19145"/>
                  </a:cubicBezTo>
                  <a:lnTo>
                    <a:pt x="31538" y="19145"/>
                  </a:lnTo>
                  <a:cubicBezTo>
                    <a:pt x="31448" y="19158"/>
                    <a:pt x="31401" y="19166"/>
                    <a:pt x="31358" y="19172"/>
                  </a:cubicBezTo>
                  <a:cubicBezTo>
                    <a:pt x="31322" y="19129"/>
                    <a:pt x="31285" y="19086"/>
                    <a:pt x="31258" y="19054"/>
                  </a:cubicBezTo>
                  <a:cubicBezTo>
                    <a:pt x="31267" y="18963"/>
                    <a:pt x="31275" y="18882"/>
                    <a:pt x="31289" y="18732"/>
                  </a:cubicBezTo>
                  <a:cubicBezTo>
                    <a:pt x="31330" y="18845"/>
                    <a:pt x="31351" y="18901"/>
                    <a:pt x="31366" y="18944"/>
                  </a:cubicBezTo>
                  <a:cubicBezTo>
                    <a:pt x="31433" y="18939"/>
                    <a:pt x="31504" y="18933"/>
                    <a:pt x="31575" y="18929"/>
                  </a:cubicBezTo>
                  <a:cubicBezTo>
                    <a:pt x="31566" y="18758"/>
                    <a:pt x="31566" y="18760"/>
                    <a:pt x="31664" y="18598"/>
                  </a:cubicBezTo>
                  <a:lnTo>
                    <a:pt x="31664" y="18598"/>
                  </a:lnTo>
                  <a:cubicBezTo>
                    <a:pt x="31606" y="18607"/>
                    <a:pt x="31557" y="18614"/>
                    <a:pt x="31506" y="18623"/>
                  </a:cubicBezTo>
                  <a:cubicBezTo>
                    <a:pt x="31523" y="18558"/>
                    <a:pt x="31541" y="18496"/>
                    <a:pt x="31558" y="18440"/>
                  </a:cubicBezTo>
                  <a:lnTo>
                    <a:pt x="31667" y="18440"/>
                  </a:lnTo>
                  <a:cubicBezTo>
                    <a:pt x="31697" y="18309"/>
                    <a:pt x="31701" y="18177"/>
                    <a:pt x="31716" y="18081"/>
                  </a:cubicBezTo>
                  <a:cubicBezTo>
                    <a:pt x="31675" y="17996"/>
                    <a:pt x="31641" y="17926"/>
                    <a:pt x="31604" y="17858"/>
                  </a:cubicBezTo>
                  <a:cubicBezTo>
                    <a:pt x="31588" y="17842"/>
                    <a:pt x="31576" y="17823"/>
                    <a:pt x="31564" y="17802"/>
                  </a:cubicBezTo>
                  <a:lnTo>
                    <a:pt x="31585" y="17784"/>
                  </a:lnTo>
                  <a:lnTo>
                    <a:pt x="31614" y="17850"/>
                  </a:lnTo>
                  <a:cubicBezTo>
                    <a:pt x="31610" y="17853"/>
                    <a:pt x="31606" y="17857"/>
                    <a:pt x="31604" y="17858"/>
                  </a:cubicBezTo>
                  <a:lnTo>
                    <a:pt x="31604" y="17858"/>
                  </a:lnTo>
                  <a:cubicBezTo>
                    <a:pt x="31701" y="17847"/>
                    <a:pt x="31747" y="17780"/>
                    <a:pt x="31759" y="17670"/>
                  </a:cubicBezTo>
                  <a:lnTo>
                    <a:pt x="31759" y="17670"/>
                  </a:lnTo>
                  <a:cubicBezTo>
                    <a:pt x="31725" y="17684"/>
                    <a:pt x="31692" y="17699"/>
                    <a:pt x="31647" y="17720"/>
                  </a:cubicBezTo>
                  <a:cubicBezTo>
                    <a:pt x="31651" y="17650"/>
                    <a:pt x="31654" y="17584"/>
                    <a:pt x="31657" y="17521"/>
                  </a:cubicBezTo>
                  <a:cubicBezTo>
                    <a:pt x="31625" y="17499"/>
                    <a:pt x="31594" y="17478"/>
                    <a:pt x="31556" y="17450"/>
                  </a:cubicBezTo>
                  <a:cubicBezTo>
                    <a:pt x="31598" y="17421"/>
                    <a:pt x="31631" y="17397"/>
                    <a:pt x="31666" y="17372"/>
                  </a:cubicBezTo>
                  <a:cubicBezTo>
                    <a:pt x="31685" y="17394"/>
                    <a:pt x="31710" y="17422"/>
                    <a:pt x="31735" y="17452"/>
                  </a:cubicBezTo>
                  <a:cubicBezTo>
                    <a:pt x="31801" y="17424"/>
                    <a:pt x="31863" y="17399"/>
                    <a:pt x="31935" y="17369"/>
                  </a:cubicBezTo>
                  <a:cubicBezTo>
                    <a:pt x="31882" y="17284"/>
                    <a:pt x="31840" y="17215"/>
                    <a:pt x="31795" y="17144"/>
                  </a:cubicBezTo>
                  <a:cubicBezTo>
                    <a:pt x="31754" y="17175"/>
                    <a:pt x="31729" y="17194"/>
                    <a:pt x="31706" y="17212"/>
                  </a:cubicBezTo>
                  <a:cubicBezTo>
                    <a:pt x="31678" y="17234"/>
                    <a:pt x="31653" y="17256"/>
                    <a:pt x="31606" y="17296"/>
                  </a:cubicBezTo>
                  <a:cubicBezTo>
                    <a:pt x="31642" y="17119"/>
                    <a:pt x="31735" y="17022"/>
                    <a:pt x="31885" y="17003"/>
                  </a:cubicBezTo>
                  <a:cubicBezTo>
                    <a:pt x="31828" y="16950"/>
                    <a:pt x="31775" y="16903"/>
                    <a:pt x="31726" y="16859"/>
                  </a:cubicBezTo>
                  <a:cubicBezTo>
                    <a:pt x="31678" y="16885"/>
                    <a:pt x="31636" y="16907"/>
                    <a:pt x="31572" y="16941"/>
                  </a:cubicBezTo>
                  <a:cubicBezTo>
                    <a:pt x="31570" y="16841"/>
                    <a:pt x="31457" y="16804"/>
                    <a:pt x="31548" y="16700"/>
                  </a:cubicBezTo>
                  <a:lnTo>
                    <a:pt x="31548" y="16700"/>
                  </a:lnTo>
                  <a:cubicBezTo>
                    <a:pt x="31586" y="16732"/>
                    <a:pt x="31620" y="16763"/>
                    <a:pt x="31664" y="16806"/>
                  </a:cubicBezTo>
                  <a:cubicBezTo>
                    <a:pt x="31697" y="16716"/>
                    <a:pt x="31707" y="16647"/>
                    <a:pt x="31734" y="16554"/>
                  </a:cubicBezTo>
                  <a:cubicBezTo>
                    <a:pt x="31756" y="16632"/>
                    <a:pt x="31769" y="16678"/>
                    <a:pt x="31797" y="16776"/>
                  </a:cubicBezTo>
                  <a:cubicBezTo>
                    <a:pt x="31809" y="16632"/>
                    <a:pt x="31817" y="16545"/>
                    <a:pt x="31822" y="16493"/>
                  </a:cubicBezTo>
                  <a:cubicBezTo>
                    <a:pt x="31775" y="16426"/>
                    <a:pt x="31745" y="16385"/>
                    <a:pt x="31710" y="16334"/>
                  </a:cubicBezTo>
                  <a:cubicBezTo>
                    <a:pt x="31770" y="16306"/>
                    <a:pt x="31809" y="16288"/>
                    <a:pt x="31863" y="16263"/>
                  </a:cubicBezTo>
                  <a:cubicBezTo>
                    <a:pt x="31728" y="16179"/>
                    <a:pt x="31847" y="16114"/>
                    <a:pt x="31856" y="16054"/>
                  </a:cubicBezTo>
                  <a:cubicBezTo>
                    <a:pt x="31791" y="15991"/>
                    <a:pt x="31731" y="15931"/>
                    <a:pt x="31672" y="15872"/>
                  </a:cubicBezTo>
                  <a:cubicBezTo>
                    <a:pt x="31656" y="15913"/>
                    <a:pt x="31641" y="15953"/>
                    <a:pt x="31622" y="16000"/>
                  </a:cubicBezTo>
                  <a:cubicBezTo>
                    <a:pt x="31570" y="15986"/>
                    <a:pt x="31523" y="15975"/>
                    <a:pt x="31413" y="15947"/>
                  </a:cubicBezTo>
                  <a:cubicBezTo>
                    <a:pt x="31513" y="15882"/>
                    <a:pt x="31564" y="15848"/>
                    <a:pt x="31604" y="15823"/>
                  </a:cubicBezTo>
                  <a:cubicBezTo>
                    <a:pt x="31584" y="15702"/>
                    <a:pt x="31566" y="15608"/>
                    <a:pt x="31548" y="15510"/>
                  </a:cubicBezTo>
                  <a:cubicBezTo>
                    <a:pt x="31501" y="15497"/>
                    <a:pt x="31450" y="15482"/>
                    <a:pt x="31392" y="15464"/>
                  </a:cubicBezTo>
                  <a:cubicBezTo>
                    <a:pt x="31423" y="15377"/>
                    <a:pt x="31451" y="15304"/>
                    <a:pt x="31504" y="15158"/>
                  </a:cubicBezTo>
                  <a:lnTo>
                    <a:pt x="31504" y="15158"/>
                  </a:lnTo>
                  <a:cubicBezTo>
                    <a:pt x="31375" y="15245"/>
                    <a:pt x="31305" y="15291"/>
                    <a:pt x="31236" y="15338"/>
                  </a:cubicBezTo>
                  <a:cubicBezTo>
                    <a:pt x="31220" y="15574"/>
                    <a:pt x="31166" y="15791"/>
                    <a:pt x="30983" y="15926"/>
                  </a:cubicBezTo>
                  <a:cubicBezTo>
                    <a:pt x="30960" y="15900"/>
                    <a:pt x="30944" y="15882"/>
                    <a:pt x="30905" y="15839"/>
                  </a:cubicBezTo>
                  <a:cubicBezTo>
                    <a:pt x="30899" y="15908"/>
                    <a:pt x="30895" y="15950"/>
                    <a:pt x="30892" y="15989"/>
                  </a:cubicBezTo>
                  <a:cubicBezTo>
                    <a:pt x="30963" y="16082"/>
                    <a:pt x="30954" y="16182"/>
                    <a:pt x="30870" y="16257"/>
                  </a:cubicBezTo>
                  <a:cubicBezTo>
                    <a:pt x="30867" y="16289"/>
                    <a:pt x="30864" y="16323"/>
                    <a:pt x="30861" y="16360"/>
                  </a:cubicBezTo>
                  <a:cubicBezTo>
                    <a:pt x="30821" y="16375"/>
                    <a:pt x="30782" y="16391"/>
                    <a:pt x="30751" y="16403"/>
                  </a:cubicBezTo>
                  <a:cubicBezTo>
                    <a:pt x="30767" y="16454"/>
                    <a:pt x="30782" y="16501"/>
                    <a:pt x="30792" y="16537"/>
                  </a:cubicBezTo>
                  <a:cubicBezTo>
                    <a:pt x="30720" y="16581"/>
                    <a:pt x="30663" y="16616"/>
                    <a:pt x="30605" y="16651"/>
                  </a:cubicBezTo>
                  <a:lnTo>
                    <a:pt x="30545" y="16726"/>
                  </a:lnTo>
                  <a:cubicBezTo>
                    <a:pt x="30596" y="16750"/>
                    <a:pt x="30648" y="16774"/>
                    <a:pt x="30739" y="16816"/>
                  </a:cubicBezTo>
                  <a:cubicBezTo>
                    <a:pt x="30618" y="16822"/>
                    <a:pt x="30564" y="16825"/>
                    <a:pt x="30502" y="16828"/>
                  </a:cubicBezTo>
                  <a:cubicBezTo>
                    <a:pt x="30487" y="16910"/>
                    <a:pt x="30473" y="16982"/>
                    <a:pt x="30461" y="17050"/>
                  </a:cubicBezTo>
                  <a:cubicBezTo>
                    <a:pt x="30424" y="17055"/>
                    <a:pt x="30396" y="17057"/>
                    <a:pt x="30358" y="17062"/>
                  </a:cubicBezTo>
                  <a:cubicBezTo>
                    <a:pt x="30323" y="17275"/>
                    <a:pt x="30118" y="17418"/>
                    <a:pt x="30133" y="17645"/>
                  </a:cubicBezTo>
                  <a:cubicBezTo>
                    <a:pt x="30191" y="17641"/>
                    <a:pt x="30239" y="17638"/>
                    <a:pt x="30321" y="17582"/>
                  </a:cubicBezTo>
                  <a:lnTo>
                    <a:pt x="30321" y="17582"/>
                  </a:lnTo>
                  <a:cubicBezTo>
                    <a:pt x="30322" y="17592"/>
                    <a:pt x="30323" y="17602"/>
                    <a:pt x="30324" y="17612"/>
                  </a:cubicBezTo>
                  <a:lnTo>
                    <a:pt x="30324" y="17612"/>
                  </a:lnTo>
                  <a:cubicBezTo>
                    <a:pt x="30331" y="17597"/>
                    <a:pt x="30339" y="17581"/>
                    <a:pt x="30348" y="17562"/>
                  </a:cubicBezTo>
                  <a:lnTo>
                    <a:pt x="30348" y="17562"/>
                  </a:lnTo>
                  <a:cubicBezTo>
                    <a:pt x="30338" y="17569"/>
                    <a:pt x="30329" y="17576"/>
                    <a:pt x="30321" y="17582"/>
                  </a:cubicBezTo>
                  <a:lnTo>
                    <a:pt x="30321" y="17582"/>
                  </a:lnTo>
                  <a:cubicBezTo>
                    <a:pt x="30320" y="17569"/>
                    <a:pt x="30319" y="17556"/>
                    <a:pt x="30320" y="17543"/>
                  </a:cubicBezTo>
                  <a:cubicBezTo>
                    <a:pt x="30320" y="17539"/>
                    <a:pt x="30325" y="17535"/>
                    <a:pt x="30330" y="17535"/>
                  </a:cubicBezTo>
                  <a:cubicBezTo>
                    <a:pt x="30337" y="17535"/>
                    <a:pt x="30346" y="17542"/>
                    <a:pt x="30348" y="17562"/>
                  </a:cubicBezTo>
                  <a:cubicBezTo>
                    <a:pt x="30348" y="17562"/>
                    <a:pt x="30348" y="17562"/>
                    <a:pt x="30348" y="17562"/>
                  </a:cubicBezTo>
                  <a:lnTo>
                    <a:pt x="30348" y="17562"/>
                  </a:lnTo>
                  <a:cubicBezTo>
                    <a:pt x="30348" y="17562"/>
                    <a:pt x="30348" y="17562"/>
                    <a:pt x="30348" y="17562"/>
                  </a:cubicBezTo>
                  <a:lnTo>
                    <a:pt x="30348" y="17562"/>
                  </a:lnTo>
                  <a:cubicBezTo>
                    <a:pt x="30361" y="17565"/>
                    <a:pt x="30345" y="17602"/>
                    <a:pt x="30327" y="17639"/>
                  </a:cubicBezTo>
                  <a:cubicBezTo>
                    <a:pt x="30326" y="17630"/>
                    <a:pt x="30325" y="17621"/>
                    <a:pt x="30324" y="17612"/>
                  </a:cubicBezTo>
                  <a:lnTo>
                    <a:pt x="30324" y="17612"/>
                  </a:lnTo>
                  <a:cubicBezTo>
                    <a:pt x="30291" y="17686"/>
                    <a:pt x="30285" y="17718"/>
                    <a:pt x="30280" y="17745"/>
                  </a:cubicBezTo>
                  <a:cubicBezTo>
                    <a:pt x="30226" y="17750"/>
                    <a:pt x="30193" y="17755"/>
                    <a:pt x="30148" y="17762"/>
                  </a:cubicBezTo>
                  <a:cubicBezTo>
                    <a:pt x="30192" y="17800"/>
                    <a:pt x="30224" y="17828"/>
                    <a:pt x="30279" y="17877"/>
                  </a:cubicBezTo>
                  <a:cubicBezTo>
                    <a:pt x="30198" y="17871"/>
                    <a:pt x="30145" y="17867"/>
                    <a:pt x="30073" y="17862"/>
                  </a:cubicBezTo>
                  <a:cubicBezTo>
                    <a:pt x="30068" y="18143"/>
                    <a:pt x="30009" y="18407"/>
                    <a:pt x="29983" y="18670"/>
                  </a:cubicBezTo>
                  <a:cubicBezTo>
                    <a:pt x="30023" y="18702"/>
                    <a:pt x="30050" y="18724"/>
                    <a:pt x="30096" y="18760"/>
                  </a:cubicBezTo>
                  <a:cubicBezTo>
                    <a:pt x="30030" y="18817"/>
                    <a:pt x="29973" y="18866"/>
                    <a:pt x="29915" y="18914"/>
                  </a:cubicBezTo>
                  <a:cubicBezTo>
                    <a:pt x="29943" y="18942"/>
                    <a:pt x="29971" y="18970"/>
                    <a:pt x="30009" y="19008"/>
                  </a:cubicBezTo>
                  <a:cubicBezTo>
                    <a:pt x="29953" y="19013"/>
                    <a:pt x="29918" y="19017"/>
                    <a:pt x="29852" y="19023"/>
                  </a:cubicBezTo>
                  <a:cubicBezTo>
                    <a:pt x="29940" y="19132"/>
                    <a:pt x="30015" y="19223"/>
                    <a:pt x="30081" y="19304"/>
                  </a:cubicBezTo>
                  <a:cubicBezTo>
                    <a:pt x="30095" y="19517"/>
                    <a:pt x="29915" y="19460"/>
                    <a:pt x="29803" y="19541"/>
                  </a:cubicBezTo>
                  <a:cubicBezTo>
                    <a:pt x="29846" y="19589"/>
                    <a:pt x="29874" y="19620"/>
                    <a:pt x="29909" y="19659"/>
                  </a:cubicBezTo>
                  <a:cubicBezTo>
                    <a:pt x="29862" y="19666"/>
                    <a:pt x="29821" y="19672"/>
                    <a:pt x="29821" y="19672"/>
                  </a:cubicBezTo>
                  <a:cubicBezTo>
                    <a:pt x="29722" y="19765"/>
                    <a:pt x="29652" y="19831"/>
                    <a:pt x="29578" y="19900"/>
                  </a:cubicBezTo>
                  <a:cubicBezTo>
                    <a:pt x="29593" y="19913"/>
                    <a:pt x="29618" y="19938"/>
                    <a:pt x="29650" y="19969"/>
                  </a:cubicBezTo>
                  <a:cubicBezTo>
                    <a:pt x="29631" y="20013"/>
                    <a:pt x="29612" y="20060"/>
                    <a:pt x="29566" y="20172"/>
                  </a:cubicBezTo>
                  <a:cubicBezTo>
                    <a:pt x="29558" y="20172"/>
                    <a:pt x="29500" y="20169"/>
                    <a:pt x="29478" y="20168"/>
                  </a:cubicBezTo>
                  <a:cubicBezTo>
                    <a:pt x="29456" y="20307"/>
                    <a:pt x="29434" y="20440"/>
                    <a:pt x="29413" y="20568"/>
                  </a:cubicBezTo>
                  <a:cubicBezTo>
                    <a:pt x="29403" y="20631"/>
                    <a:pt x="29391" y="20694"/>
                    <a:pt x="29381" y="20758"/>
                  </a:cubicBezTo>
                  <a:lnTo>
                    <a:pt x="29333" y="20940"/>
                  </a:lnTo>
                  <a:cubicBezTo>
                    <a:pt x="29368" y="20962"/>
                    <a:pt x="29406" y="20987"/>
                    <a:pt x="29446" y="21012"/>
                  </a:cubicBezTo>
                  <a:cubicBezTo>
                    <a:pt x="29422" y="21077"/>
                    <a:pt x="29402" y="21134"/>
                    <a:pt x="29388" y="21174"/>
                  </a:cubicBezTo>
                  <a:cubicBezTo>
                    <a:pt x="29421" y="21215"/>
                    <a:pt x="29441" y="21242"/>
                    <a:pt x="29477" y="21289"/>
                  </a:cubicBezTo>
                  <a:cubicBezTo>
                    <a:pt x="29405" y="21326"/>
                    <a:pt x="29353" y="21351"/>
                    <a:pt x="29299" y="21377"/>
                  </a:cubicBezTo>
                  <a:cubicBezTo>
                    <a:pt x="29308" y="21271"/>
                    <a:pt x="29315" y="21175"/>
                    <a:pt x="29324" y="21074"/>
                  </a:cubicBezTo>
                  <a:lnTo>
                    <a:pt x="29241" y="21074"/>
                  </a:lnTo>
                  <a:cubicBezTo>
                    <a:pt x="29209" y="21170"/>
                    <a:pt x="29193" y="21311"/>
                    <a:pt x="29149" y="21327"/>
                  </a:cubicBezTo>
                  <a:cubicBezTo>
                    <a:pt x="29037" y="21367"/>
                    <a:pt x="29144" y="21508"/>
                    <a:pt x="29022" y="21534"/>
                  </a:cubicBezTo>
                  <a:cubicBezTo>
                    <a:pt x="28975" y="21543"/>
                    <a:pt x="29029" y="21713"/>
                    <a:pt x="28916" y="21713"/>
                  </a:cubicBezTo>
                  <a:cubicBezTo>
                    <a:pt x="28914" y="21713"/>
                    <a:pt x="28911" y="21713"/>
                    <a:pt x="28909" y="21712"/>
                  </a:cubicBezTo>
                  <a:cubicBezTo>
                    <a:pt x="28900" y="21815"/>
                    <a:pt x="28891" y="21914"/>
                    <a:pt x="28882" y="22013"/>
                  </a:cubicBezTo>
                  <a:cubicBezTo>
                    <a:pt x="28803" y="22073"/>
                    <a:pt x="28720" y="22119"/>
                    <a:pt x="28644" y="22170"/>
                  </a:cubicBezTo>
                  <a:lnTo>
                    <a:pt x="28644" y="22273"/>
                  </a:lnTo>
                  <a:cubicBezTo>
                    <a:pt x="28592" y="22301"/>
                    <a:pt x="28550" y="22326"/>
                    <a:pt x="28504" y="22352"/>
                  </a:cubicBezTo>
                  <a:cubicBezTo>
                    <a:pt x="28503" y="22392"/>
                    <a:pt x="28500" y="22429"/>
                    <a:pt x="28498" y="22466"/>
                  </a:cubicBezTo>
                  <a:cubicBezTo>
                    <a:pt x="28456" y="22461"/>
                    <a:pt x="28413" y="22457"/>
                    <a:pt x="28363" y="22451"/>
                  </a:cubicBezTo>
                  <a:cubicBezTo>
                    <a:pt x="28353" y="22511"/>
                    <a:pt x="28345" y="22555"/>
                    <a:pt x="28339" y="22594"/>
                  </a:cubicBezTo>
                  <a:cubicBezTo>
                    <a:pt x="28306" y="22608"/>
                    <a:pt x="28279" y="22620"/>
                    <a:pt x="28241" y="22636"/>
                  </a:cubicBezTo>
                  <a:cubicBezTo>
                    <a:pt x="28234" y="22756"/>
                    <a:pt x="28225" y="22873"/>
                    <a:pt x="28217" y="22989"/>
                  </a:cubicBezTo>
                  <a:cubicBezTo>
                    <a:pt x="28198" y="22997"/>
                    <a:pt x="28175" y="23006"/>
                    <a:pt x="28151" y="23014"/>
                  </a:cubicBezTo>
                  <a:cubicBezTo>
                    <a:pt x="28156" y="23044"/>
                    <a:pt x="28157" y="23065"/>
                    <a:pt x="28160" y="23085"/>
                  </a:cubicBezTo>
                  <a:cubicBezTo>
                    <a:pt x="28128" y="23101"/>
                    <a:pt x="28095" y="23117"/>
                    <a:pt x="28060" y="23134"/>
                  </a:cubicBezTo>
                  <a:cubicBezTo>
                    <a:pt x="28045" y="23238"/>
                    <a:pt x="28016" y="23328"/>
                    <a:pt x="27992" y="23429"/>
                  </a:cubicBezTo>
                  <a:cubicBezTo>
                    <a:pt x="27954" y="23443"/>
                    <a:pt x="27916" y="23456"/>
                    <a:pt x="27861" y="23475"/>
                  </a:cubicBezTo>
                  <a:cubicBezTo>
                    <a:pt x="27854" y="23707"/>
                    <a:pt x="27617" y="23822"/>
                    <a:pt x="27521" y="24019"/>
                  </a:cubicBezTo>
                  <a:cubicBezTo>
                    <a:pt x="27523" y="24072"/>
                    <a:pt x="27524" y="24124"/>
                    <a:pt x="27526" y="24156"/>
                  </a:cubicBezTo>
                  <a:cubicBezTo>
                    <a:pt x="27463" y="24203"/>
                    <a:pt x="27408" y="24244"/>
                    <a:pt x="27358" y="24281"/>
                  </a:cubicBezTo>
                  <a:cubicBezTo>
                    <a:pt x="27374" y="24458"/>
                    <a:pt x="27304" y="24578"/>
                    <a:pt x="27214" y="24720"/>
                  </a:cubicBezTo>
                  <a:cubicBezTo>
                    <a:pt x="27148" y="24820"/>
                    <a:pt x="27009" y="24848"/>
                    <a:pt x="26996" y="24937"/>
                  </a:cubicBezTo>
                  <a:cubicBezTo>
                    <a:pt x="26973" y="25089"/>
                    <a:pt x="26840" y="25139"/>
                    <a:pt x="26776" y="25242"/>
                  </a:cubicBezTo>
                  <a:cubicBezTo>
                    <a:pt x="26778" y="25264"/>
                    <a:pt x="26780" y="25286"/>
                    <a:pt x="26780" y="25308"/>
                  </a:cubicBezTo>
                  <a:lnTo>
                    <a:pt x="26752" y="25311"/>
                  </a:lnTo>
                  <a:lnTo>
                    <a:pt x="26762" y="25242"/>
                  </a:lnTo>
                  <a:lnTo>
                    <a:pt x="26776" y="25242"/>
                  </a:lnTo>
                  <a:cubicBezTo>
                    <a:pt x="26748" y="25236"/>
                    <a:pt x="26723" y="25232"/>
                    <a:pt x="26699" y="25226"/>
                  </a:cubicBezTo>
                  <a:cubicBezTo>
                    <a:pt x="26665" y="25302"/>
                    <a:pt x="26636" y="25367"/>
                    <a:pt x="26609" y="25429"/>
                  </a:cubicBezTo>
                  <a:cubicBezTo>
                    <a:pt x="26631" y="25511"/>
                    <a:pt x="26653" y="25591"/>
                    <a:pt x="26684" y="25699"/>
                  </a:cubicBezTo>
                  <a:cubicBezTo>
                    <a:pt x="26614" y="25651"/>
                    <a:pt x="26564" y="25616"/>
                    <a:pt x="26509" y="25579"/>
                  </a:cubicBezTo>
                  <a:cubicBezTo>
                    <a:pt x="26481" y="25616"/>
                    <a:pt x="26462" y="25639"/>
                    <a:pt x="26446" y="25660"/>
                  </a:cubicBezTo>
                  <a:cubicBezTo>
                    <a:pt x="26478" y="25710"/>
                    <a:pt x="26505" y="25752"/>
                    <a:pt x="26536" y="25802"/>
                  </a:cubicBezTo>
                  <a:cubicBezTo>
                    <a:pt x="26483" y="25807"/>
                    <a:pt x="26456" y="25810"/>
                    <a:pt x="26419" y="25813"/>
                  </a:cubicBezTo>
                  <a:cubicBezTo>
                    <a:pt x="26447" y="25870"/>
                    <a:pt x="26471" y="25920"/>
                    <a:pt x="26496" y="25969"/>
                  </a:cubicBezTo>
                  <a:cubicBezTo>
                    <a:pt x="26343" y="25935"/>
                    <a:pt x="26206" y="25904"/>
                    <a:pt x="26080" y="25876"/>
                  </a:cubicBezTo>
                  <a:cubicBezTo>
                    <a:pt x="26033" y="25972"/>
                    <a:pt x="25997" y="26045"/>
                    <a:pt x="25960" y="26119"/>
                  </a:cubicBezTo>
                  <a:cubicBezTo>
                    <a:pt x="25922" y="26089"/>
                    <a:pt x="25900" y="26073"/>
                    <a:pt x="25878" y="26054"/>
                  </a:cubicBezTo>
                  <a:cubicBezTo>
                    <a:pt x="25859" y="26094"/>
                    <a:pt x="25846" y="26123"/>
                    <a:pt x="25832" y="26151"/>
                  </a:cubicBezTo>
                  <a:cubicBezTo>
                    <a:pt x="25774" y="26148"/>
                    <a:pt x="25722" y="26147"/>
                    <a:pt x="25674" y="26145"/>
                  </a:cubicBezTo>
                  <a:cubicBezTo>
                    <a:pt x="25666" y="26175"/>
                    <a:pt x="25660" y="26204"/>
                    <a:pt x="25654" y="26232"/>
                  </a:cubicBezTo>
                  <a:cubicBezTo>
                    <a:pt x="25625" y="26234"/>
                    <a:pt x="25599" y="26235"/>
                    <a:pt x="25574" y="26236"/>
                  </a:cubicBezTo>
                  <a:cubicBezTo>
                    <a:pt x="25565" y="26270"/>
                    <a:pt x="25556" y="26300"/>
                    <a:pt x="25547" y="26337"/>
                  </a:cubicBezTo>
                  <a:cubicBezTo>
                    <a:pt x="25491" y="26353"/>
                    <a:pt x="25435" y="26367"/>
                    <a:pt x="25378" y="26385"/>
                  </a:cubicBezTo>
                  <a:cubicBezTo>
                    <a:pt x="25415" y="26501"/>
                    <a:pt x="25256" y="26445"/>
                    <a:pt x="25244" y="26531"/>
                  </a:cubicBezTo>
                  <a:cubicBezTo>
                    <a:pt x="25237" y="26585"/>
                    <a:pt x="25209" y="26595"/>
                    <a:pt x="25175" y="26595"/>
                  </a:cubicBezTo>
                  <a:cubicBezTo>
                    <a:pt x="25154" y="26595"/>
                    <a:pt x="25132" y="26592"/>
                    <a:pt x="25110" y="26592"/>
                  </a:cubicBezTo>
                  <a:cubicBezTo>
                    <a:pt x="25081" y="26592"/>
                    <a:pt x="25054" y="26598"/>
                    <a:pt x="25037" y="26628"/>
                  </a:cubicBezTo>
                  <a:cubicBezTo>
                    <a:pt x="25001" y="26688"/>
                    <a:pt x="24944" y="26740"/>
                    <a:pt x="24869" y="26828"/>
                  </a:cubicBezTo>
                  <a:cubicBezTo>
                    <a:pt x="24878" y="26750"/>
                    <a:pt x="24881" y="26721"/>
                    <a:pt x="24888" y="26656"/>
                  </a:cubicBezTo>
                  <a:lnTo>
                    <a:pt x="24888" y="26656"/>
                  </a:lnTo>
                  <a:cubicBezTo>
                    <a:pt x="24810" y="26721"/>
                    <a:pt x="24767" y="26757"/>
                    <a:pt x="24713" y="26801"/>
                  </a:cubicBezTo>
                  <a:cubicBezTo>
                    <a:pt x="24763" y="26812"/>
                    <a:pt x="24789" y="26818"/>
                    <a:pt x="24869" y="26834"/>
                  </a:cubicBezTo>
                  <a:cubicBezTo>
                    <a:pt x="24726" y="26897"/>
                    <a:pt x="24629" y="26940"/>
                    <a:pt x="24535" y="26982"/>
                  </a:cubicBezTo>
                  <a:cubicBezTo>
                    <a:pt x="24535" y="27004"/>
                    <a:pt x="24530" y="27025"/>
                    <a:pt x="24527" y="27047"/>
                  </a:cubicBezTo>
                  <a:lnTo>
                    <a:pt x="24500" y="27044"/>
                  </a:lnTo>
                  <a:lnTo>
                    <a:pt x="24523" y="26979"/>
                  </a:lnTo>
                  <a:cubicBezTo>
                    <a:pt x="24527" y="26981"/>
                    <a:pt x="24533" y="26981"/>
                    <a:pt x="24535" y="26981"/>
                  </a:cubicBezTo>
                  <a:cubicBezTo>
                    <a:pt x="24516" y="26957"/>
                    <a:pt x="24500" y="26932"/>
                    <a:pt x="24485" y="26909"/>
                  </a:cubicBezTo>
                  <a:cubicBezTo>
                    <a:pt x="24183" y="27018"/>
                    <a:pt x="24191" y="27025"/>
                    <a:pt x="24117" y="27119"/>
                  </a:cubicBezTo>
                  <a:cubicBezTo>
                    <a:pt x="24094" y="27115"/>
                    <a:pt x="24072" y="27113"/>
                    <a:pt x="24050" y="27113"/>
                  </a:cubicBezTo>
                  <a:cubicBezTo>
                    <a:pt x="23969" y="27113"/>
                    <a:pt x="23892" y="27140"/>
                    <a:pt x="23817" y="27187"/>
                  </a:cubicBezTo>
                  <a:cubicBezTo>
                    <a:pt x="23765" y="27218"/>
                    <a:pt x="23690" y="27218"/>
                    <a:pt x="23649" y="27255"/>
                  </a:cubicBezTo>
                  <a:cubicBezTo>
                    <a:pt x="23561" y="27333"/>
                    <a:pt x="23487" y="27427"/>
                    <a:pt x="23403" y="27516"/>
                  </a:cubicBezTo>
                  <a:cubicBezTo>
                    <a:pt x="23286" y="27522"/>
                    <a:pt x="23167" y="27527"/>
                    <a:pt x="23103" y="27669"/>
                  </a:cubicBezTo>
                  <a:cubicBezTo>
                    <a:pt x="23096" y="27686"/>
                    <a:pt x="23075" y="27708"/>
                    <a:pt x="23061" y="27711"/>
                  </a:cubicBezTo>
                  <a:cubicBezTo>
                    <a:pt x="22909" y="27740"/>
                    <a:pt x="22815" y="27834"/>
                    <a:pt x="22709" y="27928"/>
                  </a:cubicBezTo>
                  <a:cubicBezTo>
                    <a:pt x="22656" y="27973"/>
                    <a:pt x="22559" y="27971"/>
                    <a:pt x="22440" y="28001"/>
                  </a:cubicBezTo>
                  <a:cubicBezTo>
                    <a:pt x="22399" y="28031"/>
                    <a:pt x="22385" y="28142"/>
                    <a:pt x="22250" y="28164"/>
                  </a:cubicBezTo>
                  <a:cubicBezTo>
                    <a:pt x="22169" y="28179"/>
                    <a:pt x="22096" y="28289"/>
                    <a:pt x="22019" y="28355"/>
                  </a:cubicBezTo>
                  <a:cubicBezTo>
                    <a:pt x="21995" y="28346"/>
                    <a:pt x="21976" y="28340"/>
                    <a:pt x="21969" y="28337"/>
                  </a:cubicBezTo>
                  <a:cubicBezTo>
                    <a:pt x="21890" y="28418"/>
                    <a:pt x="21817" y="28507"/>
                    <a:pt x="21735" y="28579"/>
                  </a:cubicBezTo>
                  <a:cubicBezTo>
                    <a:pt x="21763" y="28590"/>
                    <a:pt x="21790" y="28602"/>
                    <a:pt x="21822" y="28617"/>
                  </a:cubicBezTo>
                  <a:cubicBezTo>
                    <a:pt x="21785" y="28663"/>
                    <a:pt x="21748" y="28708"/>
                    <a:pt x="21707" y="28761"/>
                  </a:cubicBezTo>
                  <a:cubicBezTo>
                    <a:pt x="21659" y="28718"/>
                    <a:pt x="21625" y="28689"/>
                    <a:pt x="21576" y="28645"/>
                  </a:cubicBezTo>
                  <a:cubicBezTo>
                    <a:pt x="21514" y="28743"/>
                    <a:pt x="21425" y="28783"/>
                    <a:pt x="21324" y="28783"/>
                  </a:cubicBezTo>
                  <a:cubicBezTo>
                    <a:pt x="21285" y="28783"/>
                    <a:pt x="21245" y="28778"/>
                    <a:pt x="21204" y="28767"/>
                  </a:cubicBezTo>
                  <a:cubicBezTo>
                    <a:pt x="21198" y="28824"/>
                    <a:pt x="21195" y="28861"/>
                    <a:pt x="21192" y="28896"/>
                  </a:cubicBezTo>
                  <a:cubicBezTo>
                    <a:pt x="21158" y="28952"/>
                    <a:pt x="21024" y="28908"/>
                    <a:pt x="21072" y="29019"/>
                  </a:cubicBezTo>
                  <a:cubicBezTo>
                    <a:pt x="21110" y="29036"/>
                    <a:pt x="21119" y="29052"/>
                    <a:pt x="21132" y="29079"/>
                  </a:cubicBezTo>
                  <a:cubicBezTo>
                    <a:pt x="21063" y="29126"/>
                    <a:pt x="20991" y="29175"/>
                    <a:pt x="20913" y="29228"/>
                  </a:cubicBezTo>
                  <a:cubicBezTo>
                    <a:pt x="20889" y="29217"/>
                    <a:pt x="20851" y="29201"/>
                    <a:pt x="20807" y="29182"/>
                  </a:cubicBezTo>
                  <a:cubicBezTo>
                    <a:pt x="20902" y="29129"/>
                    <a:pt x="20992" y="29077"/>
                    <a:pt x="21072" y="29019"/>
                  </a:cubicBezTo>
                  <a:lnTo>
                    <a:pt x="21072" y="29019"/>
                  </a:lnTo>
                  <a:cubicBezTo>
                    <a:pt x="21033" y="29035"/>
                    <a:pt x="21000" y="29042"/>
                    <a:pt x="20971" y="29042"/>
                  </a:cubicBezTo>
                  <a:cubicBezTo>
                    <a:pt x="20865" y="29042"/>
                    <a:pt x="20809" y="28957"/>
                    <a:pt x="20755" y="28957"/>
                  </a:cubicBezTo>
                  <a:cubicBezTo>
                    <a:pt x="20754" y="28957"/>
                    <a:pt x="20754" y="28957"/>
                    <a:pt x="20754" y="28957"/>
                  </a:cubicBezTo>
                  <a:cubicBezTo>
                    <a:pt x="20643" y="29005"/>
                    <a:pt x="20539" y="29064"/>
                    <a:pt x="20436" y="29114"/>
                  </a:cubicBezTo>
                  <a:cubicBezTo>
                    <a:pt x="20332" y="29163"/>
                    <a:pt x="20229" y="29210"/>
                    <a:pt x="20127" y="29255"/>
                  </a:cubicBezTo>
                  <a:cubicBezTo>
                    <a:pt x="19925" y="29353"/>
                    <a:pt x="19730" y="29450"/>
                    <a:pt x="19522" y="29531"/>
                  </a:cubicBezTo>
                  <a:cubicBezTo>
                    <a:pt x="19515" y="29551"/>
                    <a:pt x="19502" y="29570"/>
                    <a:pt x="19490" y="29589"/>
                  </a:cubicBezTo>
                  <a:lnTo>
                    <a:pt x="19466" y="29576"/>
                  </a:lnTo>
                  <a:lnTo>
                    <a:pt x="19512" y="29525"/>
                  </a:lnTo>
                  <a:cubicBezTo>
                    <a:pt x="19516" y="29528"/>
                    <a:pt x="19522" y="29531"/>
                    <a:pt x="19522" y="29531"/>
                  </a:cubicBezTo>
                  <a:cubicBezTo>
                    <a:pt x="19512" y="29494"/>
                    <a:pt x="19506" y="29460"/>
                    <a:pt x="19497" y="29413"/>
                  </a:cubicBezTo>
                  <a:cubicBezTo>
                    <a:pt x="19449" y="29453"/>
                    <a:pt x="19433" y="29464"/>
                    <a:pt x="19425" y="29470"/>
                  </a:cubicBezTo>
                  <a:cubicBezTo>
                    <a:pt x="19247" y="29489"/>
                    <a:pt x="19106" y="29511"/>
                    <a:pt x="18952" y="29511"/>
                  </a:cubicBezTo>
                  <a:cubicBezTo>
                    <a:pt x="18938" y="29511"/>
                    <a:pt x="18924" y="29510"/>
                    <a:pt x="18910" y="29510"/>
                  </a:cubicBezTo>
                  <a:cubicBezTo>
                    <a:pt x="18878" y="29484"/>
                    <a:pt x="18838" y="29453"/>
                    <a:pt x="18779" y="29407"/>
                  </a:cubicBezTo>
                  <a:cubicBezTo>
                    <a:pt x="18719" y="29441"/>
                    <a:pt x="18663" y="29481"/>
                    <a:pt x="18598" y="29504"/>
                  </a:cubicBezTo>
                  <a:cubicBezTo>
                    <a:pt x="18515" y="29534"/>
                    <a:pt x="18435" y="29603"/>
                    <a:pt x="18343" y="29603"/>
                  </a:cubicBezTo>
                  <a:cubicBezTo>
                    <a:pt x="18306" y="29603"/>
                    <a:pt x="18267" y="29591"/>
                    <a:pt x="18225" y="29561"/>
                  </a:cubicBezTo>
                  <a:cubicBezTo>
                    <a:pt x="18217" y="29556"/>
                    <a:pt x="18206" y="29554"/>
                    <a:pt x="18193" y="29554"/>
                  </a:cubicBezTo>
                  <a:cubicBezTo>
                    <a:pt x="18165" y="29554"/>
                    <a:pt x="18129" y="29563"/>
                    <a:pt x="18100" y="29564"/>
                  </a:cubicBezTo>
                  <a:cubicBezTo>
                    <a:pt x="18097" y="29564"/>
                    <a:pt x="18094" y="29564"/>
                    <a:pt x="18091" y="29564"/>
                  </a:cubicBezTo>
                  <a:cubicBezTo>
                    <a:pt x="17879" y="29564"/>
                    <a:pt x="17699" y="29674"/>
                    <a:pt x="17513" y="29742"/>
                  </a:cubicBezTo>
                  <a:cubicBezTo>
                    <a:pt x="17482" y="29719"/>
                    <a:pt x="17457" y="29701"/>
                    <a:pt x="17449" y="29695"/>
                  </a:cubicBezTo>
                  <a:cubicBezTo>
                    <a:pt x="17363" y="29719"/>
                    <a:pt x="17286" y="29741"/>
                    <a:pt x="17211" y="29763"/>
                  </a:cubicBezTo>
                  <a:cubicBezTo>
                    <a:pt x="17201" y="29795"/>
                    <a:pt x="17192" y="29828"/>
                    <a:pt x="17189" y="29840"/>
                  </a:cubicBezTo>
                  <a:cubicBezTo>
                    <a:pt x="17020" y="29865"/>
                    <a:pt x="16880" y="29887"/>
                    <a:pt x="16723" y="29910"/>
                  </a:cubicBezTo>
                  <a:cubicBezTo>
                    <a:pt x="16761" y="29873"/>
                    <a:pt x="16781" y="29853"/>
                    <a:pt x="16815" y="29819"/>
                  </a:cubicBezTo>
                  <a:cubicBezTo>
                    <a:pt x="16767" y="29815"/>
                    <a:pt x="16730" y="29810"/>
                    <a:pt x="16693" y="29807"/>
                  </a:cubicBezTo>
                  <a:cubicBezTo>
                    <a:pt x="16674" y="29870"/>
                    <a:pt x="16658" y="29920"/>
                    <a:pt x="16627" y="30021"/>
                  </a:cubicBezTo>
                  <a:cubicBezTo>
                    <a:pt x="16606" y="29913"/>
                    <a:pt x="16596" y="29860"/>
                    <a:pt x="16586" y="29804"/>
                  </a:cubicBezTo>
                  <a:cubicBezTo>
                    <a:pt x="16543" y="29810"/>
                    <a:pt x="16512" y="29816"/>
                    <a:pt x="16478" y="29822"/>
                  </a:cubicBezTo>
                  <a:cubicBezTo>
                    <a:pt x="16497" y="29854"/>
                    <a:pt x="16512" y="29881"/>
                    <a:pt x="16531" y="29912"/>
                  </a:cubicBezTo>
                  <a:cubicBezTo>
                    <a:pt x="16461" y="29913"/>
                    <a:pt x="16402" y="29913"/>
                    <a:pt x="16342" y="29915"/>
                  </a:cubicBezTo>
                  <a:cubicBezTo>
                    <a:pt x="16339" y="29857"/>
                    <a:pt x="16337" y="29812"/>
                    <a:pt x="16333" y="29723"/>
                  </a:cubicBezTo>
                  <a:cubicBezTo>
                    <a:pt x="16234" y="29826"/>
                    <a:pt x="16164" y="29906"/>
                    <a:pt x="16090" y="29973"/>
                  </a:cubicBezTo>
                  <a:cubicBezTo>
                    <a:pt x="16056" y="29943"/>
                    <a:pt x="16012" y="29900"/>
                    <a:pt x="15981" y="29872"/>
                  </a:cubicBezTo>
                  <a:cubicBezTo>
                    <a:pt x="15849" y="29860"/>
                    <a:pt x="15730" y="29850"/>
                    <a:pt x="15618" y="29840"/>
                  </a:cubicBezTo>
                  <a:cubicBezTo>
                    <a:pt x="15600" y="29882"/>
                    <a:pt x="15587" y="29913"/>
                    <a:pt x="15565" y="29969"/>
                  </a:cubicBezTo>
                  <a:cubicBezTo>
                    <a:pt x="15474" y="29898"/>
                    <a:pt x="15404" y="29845"/>
                    <a:pt x="15341" y="29795"/>
                  </a:cubicBezTo>
                  <a:cubicBezTo>
                    <a:pt x="15291" y="29819"/>
                    <a:pt x="15259" y="29834"/>
                    <a:pt x="15229" y="29847"/>
                  </a:cubicBezTo>
                  <a:cubicBezTo>
                    <a:pt x="15207" y="29823"/>
                    <a:pt x="15193" y="29809"/>
                    <a:pt x="15193" y="29809"/>
                  </a:cubicBezTo>
                  <a:cubicBezTo>
                    <a:pt x="15123" y="29819"/>
                    <a:pt x="15063" y="29826"/>
                    <a:pt x="15007" y="29837"/>
                  </a:cubicBezTo>
                  <a:cubicBezTo>
                    <a:pt x="14992" y="29854"/>
                    <a:pt x="14975" y="29869"/>
                    <a:pt x="14957" y="29882"/>
                  </a:cubicBezTo>
                  <a:lnTo>
                    <a:pt x="14939" y="29863"/>
                  </a:lnTo>
                  <a:lnTo>
                    <a:pt x="14998" y="29828"/>
                  </a:lnTo>
                  <a:cubicBezTo>
                    <a:pt x="15003" y="29832"/>
                    <a:pt x="15006" y="29835"/>
                    <a:pt x="15007" y="29837"/>
                  </a:cubicBezTo>
                  <a:cubicBezTo>
                    <a:pt x="14979" y="29794"/>
                    <a:pt x="14954" y="29754"/>
                    <a:pt x="14934" y="29720"/>
                  </a:cubicBezTo>
                  <a:cubicBezTo>
                    <a:pt x="14806" y="29706"/>
                    <a:pt x="14688" y="29706"/>
                    <a:pt x="14576" y="29684"/>
                  </a:cubicBezTo>
                  <a:cubicBezTo>
                    <a:pt x="14551" y="29719"/>
                    <a:pt x="14530" y="29748"/>
                    <a:pt x="14510" y="29778"/>
                  </a:cubicBezTo>
                  <a:cubicBezTo>
                    <a:pt x="14503" y="29770"/>
                    <a:pt x="14497" y="29765"/>
                    <a:pt x="14486" y="29754"/>
                  </a:cubicBezTo>
                  <a:cubicBezTo>
                    <a:pt x="14488" y="29712"/>
                    <a:pt x="14489" y="29666"/>
                    <a:pt x="14491" y="29609"/>
                  </a:cubicBezTo>
                  <a:cubicBezTo>
                    <a:pt x="14327" y="29545"/>
                    <a:pt x="14123" y="29582"/>
                    <a:pt x="13995" y="29447"/>
                  </a:cubicBezTo>
                  <a:cubicBezTo>
                    <a:pt x="13949" y="29457"/>
                    <a:pt x="13903" y="29477"/>
                    <a:pt x="13864" y="29477"/>
                  </a:cubicBezTo>
                  <a:cubicBezTo>
                    <a:pt x="13857" y="29477"/>
                    <a:pt x="13850" y="29476"/>
                    <a:pt x="13843" y="29475"/>
                  </a:cubicBezTo>
                  <a:cubicBezTo>
                    <a:pt x="13777" y="29458"/>
                    <a:pt x="13721" y="29401"/>
                    <a:pt x="13655" y="29389"/>
                  </a:cubicBezTo>
                  <a:cubicBezTo>
                    <a:pt x="13640" y="29386"/>
                    <a:pt x="13624" y="29385"/>
                    <a:pt x="13608" y="29385"/>
                  </a:cubicBezTo>
                  <a:cubicBezTo>
                    <a:pt x="13555" y="29385"/>
                    <a:pt x="13499" y="29398"/>
                    <a:pt x="13445" y="29404"/>
                  </a:cubicBezTo>
                  <a:lnTo>
                    <a:pt x="13337" y="29311"/>
                  </a:lnTo>
                  <a:cubicBezTo>
                    <a:pt x="13270" y="29370"/>
                    <a:pt x="13212" y="29423"/>
                    <a:pt x="13155" y="29469"/>
                  </a:cubicBezTo>
                  <a:cubicBezTo>
                    <a:pt x="13124" y="29420"/>
                    <a:pt x="13100" y="29386"/>
                    <a:pt x="13075" y="29348"/>
                  </a:cubicBezTo>
                  <a:cubicBezTo>
                    <a:pt x="13124" y="29339"/>
                    <a:pt x="13168" y="29344"/>
                    <a:pt x="13275" y="29320"/>
                  </a:cubicBezTo>
                  <a:cubicBezTo>
                    <a:pt x="13106" y="29276"/>
                    <a:pt x="12979" y="29208"/>
                    <a:pt x="12866" y="29208"/>
                  </a:cubicBezTo>
                  <a:cubicBezTo>
                    <a:pt x="12837" y="29208"/>
                    <a:pt x="12809" y="29213"/>
                    <a:pt x="12781" y="29223"/>
                  </a:cubicBezTo>
                  <a:cubicBezTo>
                    <a:pt x="12705" y="29180"/>
                    <a:pt x="12644" y="29122"/>
                    <a:pt x="12606" y="29122"/>
                  </a:cubicBezTo>
                  <a:cubicBezTo>
                    <a:pt x="12604" y="29122"/>
                    <a:pt x="12601" y="29122"/>
                    <a:pt x="12599" y="29123"/>
                  </a:cubicBezTo>
                  <a:cubicBezTo>
                    <a:pt x="12569" y="29131"/>
                    <a:pt x="12540" y="29134"/>
                    <a:pt x="12512" y="29134"/>
                  </a:cubicBezTo>
                  <a:cubicBezTo>
                    <a:pt x="12394" y="29134"/>
                    <a:pt x="12292" y="29077"/>
                    <a:pt x="12216" y="29063"/>
                  </a:cubicBezTo>
                  <a:cubicBezTo>
                    <a:pt x="12085" y="29070"/>
                    <a:pt x="11962" y="29094"/>
                    <a:pt x="11847" y="29094"/>
                  </a:cubicBezTo>
                  <a:cubicBezTo>
                    <a:pt x="11843" y="29094"/>
                    <a:pt x="11840" y="29094"/>
                    <a:pt x="11837" y="29094"/>
                  </a:cubicBezTo>
                  <a:cubicBezTo>
                    <a:pt x="11719" y="29092"/>
                    <a:pt x="11614" y="29049"/>
                    <a:pt x="11519" y="28947"/>
                  </a:cubicBezTo>
                  <a:cubicBezTo>
                    <a:pt x="11460" y="28966"/>
                    <a:pt x="11403" y="28983"/>
                    <a:pt x="11363" y="28997"/>
                  </a:cubicBezTo>
                  <a:cubicBezTo>
                    <a:pt x="11300" y="28972"/>
                    <a:pt x="11253" y="28951"/>
                    <a:pt x="11214" y="28936"/>
                  </a:cubicBezTo>
                  <a:cubicBezTo>
                    <a:pt x="11214" y="28888"/>
                    <a:pt x="11214" y="28854"/>
                    <a:pt x="11214" y="28829"/>
                  </a:cubicBezTo>
                  <a:cubicBezTo>
                    <a:pt x="11088" y="28805"/>
                    <a:pt x="10976" y="28785"/>
                    <a:pt x="10848" y="28761"/>
                  </a:cubicBezTo>
                  <a:cubicBezTo>
                    <a:pt x="10817" y="28771"/>
                    <a:pt x="10767" y="28788"/>
                    <a:pt x="10696" y="28811"/>
                  </a:cubicBezTo>
                  <a:cubicBezTo>
                    <a:pt x="10639" y="28773"/>
                    <a:pt x="10570" y="28727"/>
                    <a:pt x="10502" y="28683"/>
                  </a:cubicBezTo>
                  <a:cubicBezTo>
                    <a:pt x="10459" y="28657"/>
                    <a:pt x="10406" y="28602"/>
                    <a:pt x="10374" y="28602"/>
                  </a:cubicBezTo>
                  <a:cubicBezTo>
                    <a:pt x="10374" y="28602"/>
                    <a:pt x="10373" y="28602"/>
                    <a:pt x="10373" y="28602"/>
                  </a:cubicBezTo>
                  <a:cubicBezTo>
                    <a:pt x="10360" y="28604"/>
                    <a:pt x="10347" y="28604"/>
                    <a:pt x="10334" y="28604"/>
                  </a:cubicBezTo>
                  <a:cubicBezTo>
                    <a:pt x="10167" y="28604"/>
                    <a:pt x="10046" y="28474"/>
                    <a:pt x="9902" y="28411"/>
                  </a:cubicBezTo>
                  <a:cubicBezTo>
                    <a:pt x="9850" y="28389"/>
                    <a:pt x="9831" y="28327"/>
                    <a:pt x="9743" y="28324"/>
                  </a:cubicBezTo>
                  <a:cubicBezTo>
                    <a:pt x="9684" y="28321"/>
                    <a:pt x="9619" y="28227"/>
                    <a:pt x="9543" y="28162"/>
                  </a:cubicBezTo>
                  <a:cubicBezTo>
                    <a:pt x="9484" y="28189"/>
                    <a:pt x="9416" y="28220"/>
                    <a:pt x="9350" y="28251"/>
                  </a:cubicBezTo>
                  <a:cubicBezTo>
                    <a:pt x="9341" y="28184"/>
                    <a:pt x="9333" y="28114"/>
                    <a:pt x="9325" y="28045"/>
                  </a:cubicBezTo>
                  <a:cubicBezTo>
                    <a:pt x="9281" y="28051"/>
                    <a:pt x="9253" y="28053"/>
                    <a:pt x="9231" y="28056"/>
                  </a:cubicBezTo>
                  <a:cubicBezTo>
                    <a:pt x="9213" y="28023"/>
                    <a:pt x="9202" y="27996"/>
                    <a:pt x="9181" y="27955"/>
                  </a:cubicBezTo>
                  <a:cubicBezTo>
                    <a:pt x="9154" y="27964"/>
                    <a:pt x="9131" y="27968"/>
                    <a:pt x="9109" y="27968"/>
                  </a:cubicBezTo>
                  <a:cubicBezTo>
                    <a:pt x="8942" y="27968"/>
                    <a:pt x="8914" y="27729"/>
                    <a:pt x="8744" y="27696"/>
                  </a:cubicBezTo>
                  <a:cubicBezTo>
                    <a:pt x="8701" y="27700"/>
                    <a:pt x="8641" y="27708"/>
                    <a:pt x="8575" y="27715"/>
                  </a:cubicBezTo>
                  <a:cubicBezTo>
                    <a:pt x="8572" y="27662"/>
                    <a:pt x="8569" y="27614"/>
                    <a:pt x="8565" y="27566"/>
                  </a:cubicBezTo>
                  <a:cubicBezTo>
                    <a:pt x="8523" y="27524"/>
                    <a:pt x="8484" y="27483"/>
                    <a:pt x="8437" y="27434"/>
                  </a:cubicBezTo>
                  <a:cubicBezTo>
                    <a:pt x="8416" y="27433"/>
                    <a:pt x="8376" y="27431"/>
                    <a:pt x="8342" y="27430"/>
                  </a:cubicBezTo>
                  <a:cubicBezTo>
                    <a:pt x="8317" y="27384"/>
                    <a:pt x="8301" y="27353"/>
                    <a:pt x="8284" y="27322"/>
                  </a:cubicBezTo>
                  <a:cubicBezTo>
                    <a:pt x="8228" y="27330"/>
                    <a:pt x="8176" y="27336"/>
                    <a:pt x="8122" y="27341"/>
                  </a:cubicBezTo>
                  <a:cubicBezTo>
                    <a:pt x="8106" y="27285"/>
                    <a:pt x="8089" y="27230"/>
                    <a:pt x="8070" y="27160"/>
                  </a:cubicBezTo>
                  <a:cubicBezTo>
                    <a:pt x="8011" y="27140"/>
                    <a:pt x="7951" y="27107"/>
                    <a:pt x="7889" y="27080"/>
                  </a:cubicBezTo>
                  <a:cubicBezTo>
                    <a:pt x="7858" y="27021"/>
                    <a:pt x="7825" y="26953"/>
                    <a:pt x="7794" y="26894"/>
                  </a:cubicBezTo>
                  <a:cubicBezTo>
                    <a:pt x="7673" y="26888"/>
                    <a:pt x="7611" y="26831"/>
                    <a:pt x="7599" y="26718"/>
                  </a:cubicBezTo>
                  <a:cubicBezTo>
                    <a:pt x="7583" y="26725"/>
                    <a:pt x="7567" y="26728"/>
                    <a:pt x="7553" y="26728"/>
                  </a:cubicBezTo>
                  <a:cubicBezTo>
                    <a:pt x="7482" y="26728"/>
                    <a:pt x="7442" y="26647"/>
                    <a:pt x="7380" y="26625"/>
                  </a:cubicBezTo>
                  <a:cubicBezTo>
                    <a:pt x="7303" y="26599"/>
                    <a:pt x="7336" y="26479"/>
                    <a:pt x="7242" y="26479"/>
                  </a:cubicBezTo>
                  <a:cubicBezTo>
                    <a:pt x="7236" y="26479"/>
                    <a:pt x="7230" y="26480"/>
                    <a:pt x="7223" y="26481"/>
                  </a:cubicBezTo>
                  <a:cubicBezTo>
                    <a:pt x="7218" y="26481"/>
                    <a:pt x="7214" y="26482"/>
                    <a:pt x="7210" y="26482"/>
                  </a:cubicBezTo>
                  <a:cubicBezTo>
                    <a:pt x="7132" y="26482"/>
                    <a:pt x="7191" y="26362"/>
                    <a:pt x="7090" y="26351"/>
                  </a:cubicBezTo>
                  <a:cubicBezTo>
                    <a:pt x="7021" y="26344"/>
                    <a:pt x="6952" y="26263"/>
                    <a:pt x="6886" y="26213"/>
                  </a:cubicBezTo>
                  <a:cubicBezTo>
                    <a:pt x="6795" y="26151"/>
                    <a:pt x="6699" y="26098"/>
                    <a:pt x="6605" y="26041"/>
                  </a:cubicBezTo>
                  <a:cubicBezTo>
                    <a:pt x="6576" y="26066"/>
                    <a:pt x="6549" y="26083"/>
                    <a:pt x="6525" y="26083"/>
                  </a:cubicBezTo>
                  <a:cubicBezTo>
                    <a:pt x="6497" y="26083"/>
                    <a:pt x="6474" y="26060"/>
                    <a:pt x="6456" y="26001"/>
                  </a:cubicBezTo>
                  <a:cubicBezTo>
                    <a:pt x="6502" y="25991"/>
                    <a:pt x="6545" y="25981"/>
                    <a:pt x="6590" y="25970"/>
                  </a:cubicBezTo>
                  <a:cubicBezTo>
                    <a:pt x="6527" y="25842"/>
                    <a:pt x="6470" y="25727"/>
                    <a:pt x="6408" y="25604"/>
                  </a:cubicBezTo>
                  <a:cubicBezTo>
                    <a:pt x="6400" y="25604"/>
                    <a:pt x="6371" y="25601"/>
                    <a:pt x="6343" y="25598"/>
                  </a:cubicBezTo>
                  <a:lnTo>
                    <a:pt x="6334" y="25514"/>
                  </a:lnTo>
                  <a:cubicBezTo>
                    <a:pt x="6309" y="25513"/>
                    <a:pt x="6289" y="25511"/>
                    <a:pt x="6268" y="25510"/>
                  </a:cubicBezTo>
                  <a:cubicBezTo>
                    <a:pt x="6247" y="25466"/>
                    <a:pt x="6224" y="25418"/>
                    <a:pt x="6200" y="25370"/>
                  </a:cubicBezTo>
                  <a:cubicBezTo>
                    <a:pt x="6147" y="25391"/>
                    <a:pt x="6114" y="25404"/>
                    <a:pt x="6078" y="25417"/>
                  </a:cubicBezTo>
                  <a:cubicBezTo>
                    <a:pt x="6064" y="25370"/>
                    <a:pt x="6049" y="25326"/>
                    <a:pt x="6037" y="25286"/>
                  </a:cubicBezTo>
                  <a:cubicBezTo>
                    <a:pt x="5988" y="25282"/>
                    <a:pt x="5962" y="25274"/>
                    <a:pt x="5934" y="25270"/>
                  </a:cubicBezTo>
                  <a:cubicBezTo>
                    <a:pt x="5933" y="25240"/>
                    <a:pt x="5931" y="25211"/>
                    <a:pt x="5930" y="25195"/>
                  </a:cubicBezTo>
                  <a:cubicBezTo>
                    <a:pt x="5844" y="25154"/>
                    <a:pt x="5765" y="25117"/>
                    <a:pt x="5690" y="25082"/>
                  </a:cubicBezTo>
                  <a:cubicBezTo>
                    <a:pt x="5678" y="25024"/>
                    <a:pt x="5669" y="24976"/>
                    <a:pt x="5660" y="24932"/>
                  </a:cubicBezTo>
                  <a:cubicBezTo>
                    <a:pt x="5582" y="24915"/>
                    <a:pt x="5522" y="24902"/>
                    <a:pt x="5451" y="24887"/>
                  </a:cubicBezTo>
                  <a:cubicBezTo>
                    <a:pt x="5482" y="24842"/>
                    <a:pt x="5499" y="24820"/>
                    <a:pt x="5519" y="24789"/>
                  </a:cubicBezTo>
                  <a:cubicBezTo>
                    <a:pt x="5482" y="24774"/>
                    <a:pt x="5450" y="24762"/>
                    <a:pt x="5443" y="24761"/>
                  </a:cubicBezTo>
                  <a:cubicBezTo>
                    <a:pt x="5376" y="24656"/>
                    <a:pt x="5338" y="24528"/>
                    <a:pt x="5266" y="24498"/>
                  </a:cubicBezTo>
                  <a:cubicBezTo>
                    <a:pt x="5148" y="24445"/>
                    <a:pt x="5098" y="24318"/>
                    <a:pt x="5012" y="24277"/>
                  </a:cubicBezTo>
                  <a:cubicBezTo>
                    <a:pt x="4894" y="24221"/>
                    <a:pt x="4829" y="24124"/>
                    <a:pt x="4786" y="24027"/>
                  </a:cubicBezTo>
                  <a:cubicBezTo>
                    <a:pt x="4756" y="23955"/>
                    <a:pt x="4632" y="24005"/>
                    <a:pt x="4656" y="23885"/>
                  </a:cubicBezTo>
                  <a:cubicBezTo>
                    <a:pt x="4658" y="23868"/>
                    <a:pt x="4557" y="23815"/>
                    <a:pt x="4503" y="23777"/>
                  </a:cubicBezTo>
                  <a:cubicBezTo>
                    <a:pt x="4498" y="23810"/>
                    <a:pt x="4492" y="23838"/>
                    <a:pt x="4488" y="23866"/>
                  </a:cubicBezTo>
                  <a:cubicBezTo>
                    <a:pt x="4423" y="23815"/>
                    <a:pt x="4361" y="23763"/>
                    <a:pt x="4291" y="23706"/>
                  </a:cubicBezTo>
                  <a:cubicBezTo>
                    <a:pt x="4291" y="23696"/>
                    <a:pt x="4294" y="23666"/>
                    <a:pt x="4297" y="23634"/>
                  </a:cubicBezTo>
                  <a:cubicBezTo>
                    <a:pt x="4233" y="23588"/>
                    <a:pt x="4189" y="23491"/>
                    <a:pt x="4139" y="23472"/>
                  </a:cubicBezTo>
                  <a:cubicBezTo>
                    <a:pt x="4008" y="23424"/>
                    <a:pt x="4091" y="23331"/>
                    <a:pt x="4048" y="23260"/>
                  </a:cubicBezTo>
                  <a:cubicBezTo>
                    <a:pt x="4010" y="23195"/>
                    <a:pt x="4024" y="23097"/>
                    <a:pt x="4017" y="23013"/>
                  </a:cubicBezTo>
                  <a:lnTo>
                    <a:pt x="4017" y="23013"/>
                  </a:lnTo>
                  <a:cubicBezTo>
                    <a:pt x="3983" y="23023"/>
                    <a:pt x="3957" y="23031"/>
                    <a:pt x="3933" y="23037"/>
                  </a:cubicBezTo>
                  <a:cubicBezTo>
                    <a:pt x="3916" y="22998"/>
                    <a:pt x="3908" y="22944"/>
                    <a:pt x="3883" y="22931"/>
                  </a:cubicBezTo>
                  <a:cubicBezTo>
                    <a:pt x="3827" y="22898"/>
                    <a:pt x="3818" y="22864"/>
                    <a:pt x="3820" y="22804"/>
                  </a:cubicBezTo>
                  <a:cubicBezTo>
                    <a:pt x="3820" y="22759"/>
                    <a:pt x="3795" y="22704"/>
                    <a:pt x="3768" y="22661"/>
                  </a:cubicBezTo>
                  <a:cubicBezTo>
                    <a:pt x="3742" y="22622"/>
                    <a:pt x="3698" y="22592"/>
                    <a:pt x="3660" y="22557"/>
                  </a:cubicBezTo>
                  <a:cubicBezTo>
                    <a:pt x="3658" y="22529"/>
                    <a:pt x="3655" y="22491"/>
                    <a:pt x="3654" y="22451"/>
                  </a:cubicBezTo>
                  <a:cubicBezTo>
                    <a:pt x="3651" y="22420"/>
                    <a:pt x="3651" y="22387"/>
                    <a:pt x="3651" y="22387"/>
                  </a:cubicBezTo>
                  <a:cubicBezTo>
                    <a:pt x="3651" y="22387"/>
                    <a:pt x="3651" y="22388"/>
                    <a:pt x="3651" y="22391"/>
                  </a:cubicBezTo>
                  <a:cubicBezTo>
                    <a:pt x="3589" y="22298"/>
                    <a:pt x="3511" y="22222"/>
                    <a:pt x="3523" y="22188"/>
                  </a:cubicBezTo>
                  <a:cubicBezTo>
                    <a:pt x="3558" y="22086"/>
                    <a:pt x="3448" y="22108"/>
                    <a:pt x="3434" y="22061"/>
                  </a:cubicBezTo>
                  <a:cubicBezTo>
                    <a:pt x="3418" y="21992"/>
                    <a:pt x="3409" y="21921"/>
                    <a:pt x="3405" y="21895"/>
                  </a:cubicBezTo>
                  <a:cubicBezTo>
                    <a:pt x="3323" y="21760"/>
                    <a:pt x="3259" y="21655"/>
                    <a:pt x="3174" y="21514"/>
                  </a:cubicBezTo>
                  <a:cubicBezTo>
                    <a:pt x="3202" y="21473"/>
                    <a:pt x="3237" y="21424"/>
                    <a:pt x="3270" y="21378"/>
                  </a:cubicBezTo>
                  <a:cubicBezTo>
                    <a:pt x="3201" y="21281"/>
                    <a:pt x="3139" y="21200"/>
                    <a:pt x="3083" y="21117"/>
                  </a:cubicBezTo>
                  <a:cubicBezTo>
                    <a:pt x="3021" y="21022"/>
                    <a:pt x="2965" y="20925"/>
                    <a:pt x="2899" y="20819"/>
                  </a:cubicBezTo>
                  <a:cubicBezTo>
                    <a:pt x="2928" y="20668"/>
                    <a:pt x="2867" y="20538"/>
                    <a:pt x="2753" y="20424"/>
                  </a:cubicBezTo>
                  <a:cubicBezTo>
                    <a:pt x="2758" y="20375"/>
                    <a:pt x="2778" y="20319"/>
                    <a:pt x="2762" y="20278"/>
                  </a:cubicBezTo>
                  <a:cubicBezTo>
                    <a:pt x="2737" y="20206"/>
                    <a:pt x="2646" y="20124"/>
                    <a:pt x="2659" y="20078"/>
                  </a:cubicBezTo>
                  <a:cubicBezTo>
                    <a:pt x="2687" y="19982"/>
                    <a:pt x="2638" y="19915"/>
                    <a:pt x="2621" y="19835"/>
                  </a:cubicBezTo>
                  <a:cubicBezTo>
                    <a:pt x="2613" y="19807"/>
                    <a:pt x="2600" y="19770"/>
                    <a:pt x="2580" y="19754"/>
                  </a:cubicBezTo>
                  <a:cubicBezTo>
                    <a:pt x="2480" y="19673"/>
                    <a:pt x="2428" y="19562"/>
                    <a:pt x="2381" y="19447"/>
                  </a:cubicBezTo>
                  <a:cubicBezTo>
                    <a:pt x="2344" y="19331"/>
                    <a:pt x="2315" y="19210"/>
                    <a:pt x="2241" y="19113"/>
                  </a:cubicBezTo>
                  <a:cubicBezTo>
                    <a:pt x="2265" y="18991"/>
                    <a:pt x="2119" y="18914"/>
                    <a:pt x="2160" y="18789"/>
                  </a:cubicBezTo>
                  <a:cubicBezTo>
                    <a:pt x="1962" y="18641"/>
                    <a:pt x="1960" y="18639"/>
                    <a:pt x="1976" y="18613"/>
                  </a:cubicBezTo>
                  <a:lnTo>
                    <a:pt x="2047" y="18574"/>
                  </a:lnTo>
                  <a:cubicBezTo>
                    <a:pt x="1957" y="18414"/>
                    <a:pt x="1925" y="18229"/>
                    <a:pt x="1896" y="18048"/>
                  </a:cubicBezTo>
                  <a:cubicBezTo>
                    <a:pt x="1876" y="17865"/>
                    <a:pt x="1847" y="17689"/>
                    <a:pt x="1731" y="17542"/>
                  </a:cubicBezTo>
                  <a:cubicBezTo>
                    <a:pt x="1759" y="17459"/>
                    <a:pt x="1781" y="17393"/>
                    <a:pt x="1798" y="17340"/>
                  </a:cubicBezTo>
                  <a:cubicBezTo>
                    <a:pt x="1729" y="17243"/>
                    <a:pt x="1659" y="17144"/>
                    <a:pt x="1594" y="17052"/>
                  </a:cubicBezTo>
                  <a:cubicBezTo>
                    <a:pt x="1617" y="16999"/>
                    <a:pt x="1634" y="16963"/>
                    <a:pt x="1651" y="16927"/>
                  </a:cubicBezTo>
                  <a:cubicBezTo>
                    <a:pt x="1619" y="16872"/>
                    <a:pt x="1590" y="16819"/>
                    <a:pt x="1562" y="16771"/>
                  </a:cubicBezTo>
                  <a:cubicBezTo>
                    <a:pt x="1585" y="16735"/>
                    <a:pt x="1601" y="16710"/>
                    <a:pt x="1617" y="16687"/>
                  </a:cubicBezTo>
                  <a:cubicBezTo>
                    <a:pt x="1597" y="16665"/>
                    <a:pt x="1576" y="16643"/>
                    <a:pt x="1560" y="16622"/>
                  </a:cubicBezTo>
                  <a:cubicBezTo>
                    <a:pt x="1574" y="16602"/>
                    <a:pt x="1587" y="16583"/>
                    <a:pt x="1591" y="16578"/>
                  </a:cubicBezTo>
                  <a:lnTo>
                    <a:pt x="1591" y="16578"/>
                  </a:lnTo>
                  <a:cubicBezTo>
                    <a:pt x="1591" y="16579"/>
                    <a:pt x="1591" y="16579"/>
                    <a:pt x="1591" y="16579"/>
                  </a:cubicBezTo>
                  <a:cubicBezTo>
                    <a:pt x="1592" y="16578"/>
                    <a:pt x="1592" y="16577"/>
                    <a:pt x="1592" y="16577"/>
                  </a:cubicBezTo>
                  <a:lnTo>
                    <a:pt x="1592" y="16577"/>
                  </a:lnTo>
                  <a:cubicBezTo>
                    <a:pt x="1592" y="16577"/>
                    <a:pt x="1592" y="16577"/>
                    <a:pt x="1591" y="16578"/>
                  </a:cubicBezTo>
                  <a:lnTo>
                    <a:pt x="1591" y="16578"/>
                  </a:lnTo>
                  <a:cubicBezTo>
                    <a:pt x="1575" y="16389"/>
                    <a:pt x="1547" y="16232"/>
                    <a:pt x="1553" y="16076"/>
                  </a:cubicBezTo>
                  <a:cubicBezTo>
                    <a:pt x="1557" y="15920"/>
                    <a:pt x="1595" y="15769"/>
                    <a:pt x="1620" y="15611"/>
                  </a:cubicBezTo>
                  <a:cubicBezTo>
                    <a:pt x="1645" y="15602"/>
                    <a:pt x="1679" y="15589"/>
                    <a:pt x="1720" y="15573"/>
                  </a:cubicBezTo>
                  <a:cubicBezTo>
                    <a:pt x="1710" y="15535"/>
                    <a:pt x="1700" y="15504"/>
                    <a:pt x="1690" y="15467"/>
                  </a:cubicBezTo>
                  <a:cubicBezTo>
                    <a:pt x="1657" y="15497"/>
                    <a:pt x="1638" y="15511"/>
                    <a:pt x="1598" y="15547"/>
                  </a:cubicBezTo>
                  <a:cubicBezTo>
                    <a:pt x="1597" y="15444"/>
                    <a:pt x="1590" y="15369"/>
                    <a:pt x="1595" y="15295"/>
                  </a:cubicBezTo>
                  <a:cubicBezTo>
                    <a:pt x="1598" y="15257"/>
                    <a:pt x="1625" y="15224"/>
                    <a:pt x="1637" y="15186"/>
                  </a:cubicBezTo>
                  <a:cubicBezTo>
                    <a:pt x="1650" y="15140"/>
                    <a:pt x="1684" y="14855"/>
                    <a:pt x="1682" y="14790"/>
                  </a:cubicBezTo>
                  <a:cubicBezTo>
                    <a:pt x="1682" y="14717"/>
                    <a:pt x="1695" y="14651"/>
                    <a:pt x="1651" y="14577"/>
                  </a:cubicBezTo>
                  <a:cubicBezTo>
                    <a:pt x="1628" y="14540"/>
                    <a:pt x="1675" y="14448"/>
                    <a:pt x="1681" y="14420"/>
                  </a:cubicBezTo>
                  <a:cubicBezTo>
                    <a:pt x="1673" y="14194"/>
                    <a:pt x="1681" y="13981"/>
                    <a:pt x="1718" y="13780"/>
                  </a:cubicBezTo>
                  <a:cubicBezTo>
                    <a:pt x="1753" y="13579"/>
                    <a:pt x="1851" y="13396"/>
                    <a:pt x="1971" y="13223"/>
                  </a:cubicBezTo>
                  <a:cubicBezTo>
                    <a:pt x="1943" y="13210"/>
                    <a:pt x="1918" y="13200"/>
                    <a:pt x="1872" y="13178"/>
                  </a:cubicBezTo>
                  <a:cubicBezTo>
                    <a:pt x="1879" y="13145"/>
                    <a:pt x="1904" y="13094"/>
                    <a:pt x="1891" y="13069"/>
                  </a:cubicBezTo>
                  <a:cubicBezTo>
                    <a:pt x="1813" y="12922"/>
                    <a:pt x="1890" y="12804"/>
                    <a:pt x="1969" y="12710"/>
                  </a:cubicBezTo>
                  <a:cubicBezTo>
                    <a:pt x="2053" y="12611"/>
                    <a:pt x="2059" y="12528"/>
                    <a:pt x="2037" y="12401"/>
                  </a:cubicBezTo>
                  <a:cubicBezTo>
                    <a:pt x="2022" y="12327"/>
                    <a:pt x="2084" y="12236"/>
                    <a:pt x="2099" y="12211"/>
                  </a:cubicBezTo>
                  <a:cubicBezTo>
                    <a:pt x="2127" y="12033"/>
                    <a:pt x="2146" y="11908"/>
                    <a:pt x="2177" y="11718"/>
                  </a:cubicBezTo>
                  <a:lnTo>
                    <a:pt x="2177" y="11718"/>
                  </a:lnTo>
                  <a:cubicBezTo>
                    <a:pt x="2091" y="11798"/>
                    <a:pt x="2053" y="11833"/>
                    <a:pt x="2012" y="11871"/>
                  </a:cubicBezTo>
                  <a:cubicBezTo>
                    <a:pt x="2003" y="11814"/>
                    <a:pt x="1993" y="11752"/>
                    <a:pt x="1984" y="11699"/>
                  </a:cubicBezTo>
                  <a:cubicBezTo>
                    <a:pt x="2046" y="11679"/>
                    <a:pt x="2109" y="11658"/>
                    <a:pt x="2165" y="11639"/>
                  </a:cubicBezTo>
                  <a:cubicBezTo>
                    <a:pt x="2246" y="11445"/>
                    <a:pt x="2246" y="11226"/>
                    <a:pt x="2399" y="11090"/>
                  </a:cubicBezTo>
                  <a:cubicBezTo>
                    <a:pt x="2384" y="11053"/>
                    <a:pt x="2372" y="11024"/>
                    <a:pt x="2365" y="11005"/>
                  </a:cubicBezTo>
                  <a:cubicBezTo>
                    <a:pt x="2422" y="10937"/>
                    <a:pt x="2483" y="10874"/>
                    <a:pt x="2549" y="10817"/>
                  </a:cubicBezTo>
                  <a:cubicBezTo>
                    <a:pt x="2543" y="10771"/>
                    <a:pt x="2537" y="10733"/>
                    <a:pt x="2531" y="10694"/>
                  </a:cubicBezTo>
                  <a:lnTo>
                    <a:pt x="2661" y="10546"/>
                  </a:lnTo>
                  <a:cubicBezTo>
                    <a:pt x="2618" y="10506"/>
                    <a:pt x="2593" y="10483"/>
                    <a:pt x="2563" y="10456"/>
                  </a:cubicBezTo>
                  <a:cubicBezTo>
                    <a:pt x="2596" y="10438"/>
                    <a:pt x="2640" y="10427"/>
                    <a:pt x="2644" y="10409"/>
                  </a:cubicBezTo>
                  <a:cubicBezTo>
                    <a:pt x="2656" y="10363"/>
                    <a:pt x="2631" y="10290"/>
                    <a:pt x="2653" y="10271"/>
                  </a:cubicBezTo>
                  <a:cubicBezTo>
                    <a:pt x="2699" y="10229"/>
                    <a:pt x="2737" y="10216"/>
                    <a:pt x="2739" y="10129"/>
                  </a:cubicBezTo>
                  <a:cubicBezTo>
                    <a:pt x="2740" y="10065"/>
                    <a:pt x="2759" y="9937"/>
                    <a:pt x="2793" y="9919"/>
                  </a:cubicBezTo>
                  <a:cubicBezTo>
                    <a:pt x="2934" y="9843"/>
                    <a:pt x="2914" y="9678"/>
                    <a:pt x="2992" y="9581"/>
                  </a:cubicBezTo>
                  <a:cubicBezTo>
                    <a:pt x="2956" y="9512"/>
                    <a:pt x="2925" y="9450"/>
                    <a:pt x="2878" y="9359"/>
                  </a:cubicBezTo>
                  <a:lnTo>
                    <a:pt x="2878" y="9359"/>
                  </a:lnTo>
                  <a:cubicBezTo>
                    <a:pt x="2964" y="9385"/>
                    <a:pt x="3015" y="9401"/>
                    <a:pt x="3092" y="9423"/>
                  </a:cubicBezTo>
                  <a:cubicBezTo>
                    <a:pt x="3030" y="9325"/>
                    <a:pt x="2981" y="9247"/>
                    <a:pt x="2912" y="9138"/>
                  </a:cubicBezTo>
                  <a:cubicBezTo>
                    <a:pt x="3000" y="9129"/>
                    <a:pt x="3050" y="9123"/>
                    <a:pt x="3102" y="9117"/>
                  </a:cubicBezTo>
                  <a:cubicBezTo>
                    <a:pt x="3078" y="9082"/>
                    <a:pt x="3055" y="9047"/>
                    <a:pt x="3030" y="9008"/>
                  </a:cubicBezTo>
                  <a:cubicBezTo>
                    <a:pt x="3056" y="9000"/>
                    <a:pt x="3075" y="8992"/>
                    <a:pt x="3096" y="8983"/>
                  </a:cubicBezTo>
                  <a:cubicBezTo>
                    <a:pt x="3099" y="8951"/>
                    <a:pt x="3102" y="8919"/>
                    <a:pt x="3105" y="8880"/>
                  </a:cubicBezTo>
                  <a:cubicBezTo>
                    <a:pt x="3159" y="8898"/>
                    <a:pt x="3211" y="8916"/>
                    <a:pt x="3256" y="8930"/>
                  </a:cubicBezTo>
                  <a:cubicBezTo>
                    <a:pt x="3362" y="8801"/>
                    <a:pt x="3377" y="8616"/>
                    <a:pt x="3526" y="8543"/>
                  </a:cubicBezTo>
                  <a:cubicBezTo>
                    <a:pt x="3529" y="8468"/>
                    <a:pt x="3532" y="8392"/>
                    <a:pt x="3533" y="8314"/>
                  </a:cubicBezTo>
                  <a:cubicBezTo>
                    <a:pt x="3537" y="8314"/>
                    <a:pt x="3541" y="8314"/>
                    <a:pt x="3545" y="8314"/>
                  </a:cubicBezTo>
                  <a:cubicBezTo>
                    <a:pt x="3580" y="8314"/>
                    <a:pt x="3617" y="8323"/>
                    <a:pt x="3653" y="8323"/>
                  </a:cubicBezTo>
                  <a:cubicBezTo>
                    <a:pt x="3696" y="8323"/>
                    <a:pt x="3738" y="8309"/>
                    <a:pt x="3776" y="8246"/>
                  </a:cubicBezTo>
                  <a:cubicBezTo>
                    <a:pt x="3758" y="8212"/>
                    <a:pt x="3738" y="8174"/>
                    <a:pt x="3715" y="8133"/>
                  </a:cubicBezTo>
                  <a:cubicBezTo>
                    <a:pt x="3743" y="8124"/>
                    <a:pt x="3771" y="8115"/>
                    <a:pt x="3801" y="8105"/>
                  </a:cubicBezTo>
                  <a:cubicBezTo>
                    <a:pt x="3795" y="8067"/>
                    <a:pt x="3786" y="8029"/>
                    <a:pt x="3779" y="7987"/>
                  </a:cubicBezTo>
                  <a:cubicBezTo>
                    <a:pt x="3739" y="7987"/>
                    <a:pt x="3695" y="7989"/>
                    <a:pt x="3648" y="7989"/>
                  </a:cubicBezTo>
                  <a:cubicBezTo>
                    <a:pt x="3643" y="7934"/>
                    <a:pt x="3640" y="7893"/>
                    <a:pt x="3637" y="7851"/>
                  </a:cubicBezTo>
                  <a:cubicBezTo>
                    <a:pt x="3664" y="7836"/>
                    <a:pt x="3698" y="7818"/>
                    <a:pt x="3733" y="7799"/>
                  </a:cubicBezTo>
                  <a:cubicBezTo>
                    <a:pt x="3739" y="7749"/>
                    <a:pt x="3745" y="7700"/>
                    <a:pt x="3751" y="7655"/>
                  </a:cubicBezTo>
                  <a:cubicBezTo>
                    <a:pt x="3771" y="7639"/>
                    <a:pt x="3786" y="7625"/>
                    <a:pt x="3802" y="7615"/>
                  </a:cubicBezTo>
                  <a:cubicBezTo>
                    <a:pt x="3816" y="7608"/>
                    <a:pt x="3831" y="7604"/>
                    <a:pt x="3835" y="7604"/>
                  </a:cubicBezTo>
                  <a:cubicBezTo>
                    <a:pt x="3835" y="7604"/>
                    <a:pt x="3835" y="7604"/>
                    <a:pt x="3835" y="7604"/>
                  </a:cubicBezTo>
                  <a:lnTo>
                    <a:pt x="3835" y="7604"/>
                  </a:lnTo>
                  <a:cubicBezTo>
                    <a:pt x="3929" y="7293"/>
                    <a:pt x="4139" y="7106"/>
                    <a:pt x="4380" y="6950"/>
                  </a:cubicBezTo>
                  <a:cubicBezTo>
                    <a:pt x="4420" y="6804"/>
                    <a:pt x="4420" y="6804"/>
                    <a:pt x="4526" y="6752"/>
                  </a:cubicBezTo>
                  <a:cubicBezTo>
                    <a:pt x="4614" y="6471"/>
                    <a:pt x="4832" y="6359"/>
                    <a:pt x="4990" y="6262"/>
                  </a:cubicBezTo>
                  <a:cubicBezTo>
                    <a:pt x="5031" y="6189"/>
                    <a:pt x="5067" y="6128"/>
                    <a:pt x="5103" y="6070"/>
                  </a:cubicBezTo>
                  <a:cubicBezTo>
                    <a:pt x="5141" y="6017"/>
                    <a:pt x="5178" y="5967"/>
                    <a:pt x="5215" y="5917"/>
                  </a:cubicBezTo>
                  <a:cubicBezTo>
                    <a:pt x="5216" y="5872"/>
                    <a:pt x="5219" y="5822"/>
                    <a:pt x="5221" y="5785"/>
                  </a:cubicBezTo>
                  <a:cubicBezTo>
                    <a:pt x="5319" y="5788"/>
                    <a:pt x="5421" y="5792"/>
                    <a:pt x="5509" y="5795"/>
                  </a:cubicBezTo>
                  <a:cubicBezTo>
                    <a:pt x="5538" y="5708"/>
                    <a:pt x="5562" y="5644"/>
                    <a:pt x="5585" y="5575"/>
                  </a:cubicBezTo>
                  <a:cubicBezTo>
                    <a:pt x="5741" y="5539"/>
                    <a:pt x="5822" y="5420"/>
                    <a:pt x="5874" y="5266"/>
                  </a:cubicBezTo>
                  <a:cubicBezTo>
                    <a:pt x="5916" y="5249"/>
                    <a:pt x="5962" y="5235"/>
                    <a:pt x="5999" y="5221"/>
                  </a:cubicBezTo>
                  <a:cubicBezTo>
                    <a:pt x="6064" y="5143"/>
                    <a:pt x="5968" y="5020"/>
                    <a:pt x="6108" y="4979"/>
                  </a:cubicBezTo>
                  <a:cubicBezTo>
                    <a:pt x="6150" y="5011"/>
                    <a:pt x="6193" y="5043"/>
                    <a:pt x="6233" y="5074"/>
                  </a:cubicBezTo>
                  <a:cubicBezTo>
                    <a:pt x="6300" y="4920"/>
                    <a:pt x="6406" y="4820"/>
                    <a:pt x="6565" y="4776"/>
                  </a:cubicBezTo>
                  <a:cubicBezTo>
                    <a:pt x="6637" y="4757"/>
                    <a:pt x="6756" y="4727"/>
                    <a:pt x="6767" y="4687"/>
                  </a:cubicBezTo>
                  <a:cubicBezTo>
                    <a:pt x="6806" y="4536"/>
                    <a:pt x="6965" y="4508"/>
                    <a:pt x="7032" y="4392"/>
                  </a:cubicBezTo>
                  <a:lnTo>
                    <a:pt x="7114" y="4395"/>
                  </a:lnTo>
                  <a:cubicBezTo>
                    <a:pt x="7092" y="4340"/>
                    <a:pt x="7070" y="4286"/>
                    <a:pt x="7032" y="4190"/>
                  </a:cubicBezTo>
                  <a:lnTo>
                    <a:pt x="7032" y="4190"/>
                  </a:lnTo>
                  <a:cubicBezTo>
                    <a:pt x="7123" y="4270"/>
                    <a:pt x="7163" y="4305"/>
                    <a:pt x="7193" y="4331"/>
                  </a:cubicBezTo>
                  <a:cubicBezTo>
                    <a:pt x="7264" y="4281"/>
                    <a:pt x="7323" y="4242"/>
                    <a:pt x="7377" y="4203"/>
                  </a:cubicBezTo>
                  <a:cubicBezTo>
                    <a:pt x="7366" y="4161"/>
                    <a:pt x="7357" y="4128"/>
                    <a:pt x="7346" y="4094"/>
                  </a:cubicBezTo>
                  <a:lnTo>
                    <a:pt x="7346" y="4094"/>
                  </a:lnTo>
                  <a:cubicBezTo>
                    <a:pt x="7385" y="4096"/>
                    <a:pt x="7413" y="4097"/>
                    <a:pt x="7442" y="4097"/>
                  </a:cubicBezTo>
                  <a:cubicBezTo>
                    <a:pt x="7436" y="4055"/>
                    <a:pt x="7429" y="4016"/>
                    <a:pt x="7421" y="3962"/>
                  </a:cubicBezTo>
                  <a:lnTo>
                    <a:pt x="7421" y="3962"/>
                  </a:lnTo>
                  <a:cubicBezTo>
                    <a:pt x="7471" y="3994"/>
                    <a:pt x="7501" y="4014"/>
                    <a:pt x="7545" y="4041"/>
                  </a:cubicBezTo>
                  <a:cubicBezTo>
                    <a:pt x="7579" y="3993"/>
                    <a:pt x="7607" y="3952"/>
                    <a:pt x="7635" y="3912"/>
                  </a:cubicBezTo>
                  <a:cubicBezTo>
                    <a:pt x="7661" y="3916"/>
                    <a:pt x="7682" y="3919"/>
                    <a:pt x="7691" y="3921"/>
                  </a:cubicBezTo>
                  <a:cubicBezTo>
                    <a:pt x="7717" y="3877"/>
                    <a:pt x="7741" y="3836"/>
                    <a:pt x="7754" y="3813"/>
                  </a:cubicBezTo>
                  <a:cubicBezTo>
                    <a:pt x="7829" y="3827"/>
                    <a:pt x="7883" y="3834"/>
                    <a:pt x="7972" y="3849"/>
                  </a:cubicBezTo>
                  <a:cubicBezTo>
                    <a:pt x="7933" y="3760"/>
                    <a:pt x="7911" y="3712"/>
                    <a:pt x="7878" y="3637"/>
                  </a:cubicBezTo>
                  <a:lnTo>
                    <a:pt x="7878" y="3637"/>
                  </a:lnTo>
                  <a:cubicBezTo>
                    <a:pt x="8010" y="3671"/>
                    <a:pt x="8119" y="3699"/>
                    <a:pt x="8194" y="3718"/>
                  </a:cubicBezTo>
                  <a:cubicBezTo>
                    <a:pt x="8304" y="3640"/>
                    <a:pt x="8373" y="3593"/>
                    <a:pt x="8447" y="3556"/>
                  </a:cubicBezTo>
                  <a:cubicBezTo>
                    <a:pt x="8463" y="3506"/>
                    <a:pt x="8478" y="3459"/>
                    <a:pt x="8498" y="3397"/>
                  </a:cubicBezTo>
                  <a:cubicBezTo>
                    <a:pt x="8550" y="3369"/>
                    <a:pt x="8612" y="3334"/>
                    <a:pt x="8679" y="3297"/>
                  </a:cubicBezTo>
                  <a:cubicBezTo>
                    <a:pt x="8684" y="3226"/>
                    <a:pt x="8687" y="3162"/>
                    <a:pt x="8690" y="3122"/>
                  </a:cubicBezTo>
                  <a:cubicBezTo>
                    <a:pt x="8756" y="3050"/>
                    <a:pt x="8809" y="2991"/>
                    <a:pt x="8866" y="2929"/>
                  </a:cubicBezTo>
                  <a:cubicBezTo>
                    <a:pt x="8909" y="2926"/>
                    <a:pt x="8960" y="2931"/>
                    <a:pt x="9005" y="2916"/>
                  </a:cubicBezTo>
                  <a:cubicBezTo>
                    <a:pt x="9060" y="2897"/>
                    <a:pt x="9110" y="2859"/>
                    <a:pt x="9150" y="2837"/>
                  </a:cubicBezTo>
                  <a:cubicBezTo>
                    <a:pt x="9193" y="2876"/>
                    <a:pt x="9216" y="2897"/>
                    <a:pt x="9238" y="2916"/>
                  </a:cubicBezTo>
                  <a:lnTo>
                    <a:pt x="9272" y="2885"/>
                  </a:lnTo>
                  <a:lnTo>
                    <a:pt x="9097" y="2678"/>
                  </a:lnTo>
                  <a:lnTo>
                    <a:pt x="9127" y="2647"/>
                  </a:lnTo>
                  <a:lnTo>
                    <a:pt x="9415" y="2814"/>
                  </a:lnTo>
                  <a:lnTo>
                    <a:pt x="9418" y="2760"/>
                  </a:lnTo>
                  <a:lnTo>
                    <a:pt x="9421" y="2686"/>
                  </a:lnTo>
                  <a:cubicBezTo>
                    <a:pt x="9593" y="2673"/>
                    <a:pt x="9592" y="2673"/>
                    <a:pt x="9758" y="2572"/>
                  </a:cubicBezTo>
                  <a:cubicBezTo>
                    <a:pt x="9777" y="2561"/>
                    <a:pt x="9802" y="2561"/>
                    <a:pt x="9823" y="2553"/>
                  </a:cubicBezTo>
                  <a:cubicBezTo>
                    <a:pt x="10048" y="2463"/>
                    <a:pt x="10277" y="2386"/>
                    <a:pt x="10489" y="2275"/>
                  </a:cubicBezTo>
                  <a:cubicBezTo>
                    <a:pt x="10544" y="2248"/>
                    <a:pt x="10579" y="2163"/>
                    <a:pt x="10658" y="2163"/>
                  </a:cubicBezTo>
                  <a:cubicBezTo>
                    <a:pt x="10665" y="2163"/>
                    <a:pt x="10673" y="2164"/>
                    <a:pt x="10682" y="2166"/>
                  </a:cubicBezTo>
                  <a:cubicBezTo>
                    <a:pt x="10689" y="2167"/>
                    <a:pt x="10695" y="2168"/>
                    <a:pt x="10701" y="2168"/>
                  </a:cubicBezTo>
                  <a:cubicBezTo>
                    <a:pt x="10770" y="2168"/>
                    <a:pt x="10803" y="2079"/>
                    <a:pt x="10852" y="2079"/>
                  </a:cubicBezTo>
                  <a:cubicBezTo>
                    <a:pt x="10859" y="2079"/>
                    <a:pt x="10867" y="2081"/>
                    <a:pt x="10874" y="2085"/>
                  </a:cubicBezTo>
                  <a:cubicBezTo>
                    <a:pt x="10901" y="2099"/>
                    <a:pt x="10925" y="2104"/>
                    <a:pt x="10948" y="2104"/>
                  </a:cubicBezTo>
                  <a:cubicBezTo>
                    <a:pt x="11042" y="2104"/>
                    <a:pt x="11115" y="2015"/>
                    <a:pt x="11203" y="2015"/>
                  </a:cubicBezTo>
                  <a:cubicBezTo>
                    <a:pt x="11216" y="2015"/>
                    <a:pt x="11230" y="2017"/>
                    <a:pt x="11244" y="2021"/>
                  </a:cubicBezTo>
                  <a:cubicBezTo>
                    <a:pt x="11306" y="1851"/>
                    <a:pt x="11500" y="1951"/>
                    <a:pt x="11612" y="1851"/>
                  </a:cubicBezTo>
                  <a:cubicBezTo>
                    <a:pt x="11679" y="1791"/>
                    <a:pt x="11818" y="1801"/>
                    <a:pt x="11900" y="1785"/>
                  </a:cubicBezTo>
                  <a:cubicBezTo>
                    <a:pt x="12003" y="1733"/>
                    <a:pt x="12096" y="1708"/>
                    <a:pt x="12179" y="1674"/>
                  </a:cubicBezTo>
                  <a:cubicBezTo>
                    <a:pt x="12213" y="1723"/>
                    <a:pt x="12234" y="1752"/>
                    <a:pt x="12256" y="1785"/>
                  </a:cubicBezTo>
                  <a:cubicBezTo>
                    <a:pt x="12294" y="1735"/>
                    <a:pt x="12329" y="1689"/>
                    <a:pt x="12368" y="1638"/>
                  </a:cubicBezTo>
                  <a:cubicBezTo>
                    <a:pt x="12407" y="1671"/>
                    <a:pt x="12443" y="1702"/>
                    <a:pt x="12478" y="1733"/>
                  </a:cubicBezTo>
                  <a:cubicBezTo>
                    <a:pt x="12575" y="1643"/>
                    <a:pt x="12740" y="1629"/>
                    <a:pt x="12775" y="1505"/>
                  </a:cubicBezTo>
                  <a:cubicBezTo>
                    <a:pt x="12865" y="1486"/>
                    <a:pt x="12933" y="1471"/>
                    <a:pt x="13014" y="1454"/>
                  </a:cubicBezTo>
                  <a:lnTo>
                    <a:pt x="13014" y="1454"/>
                  </a:lnTo>
                  <a:cubicBezTo>
                    <a:pt x="12999" y="1535"/>
                    <a:pt x="12986" y="1601"/>
                    <a:pt x="12962" y="1730"/>
                  </a:cubicBezTo>
                  <a:cubicBezTo>
                    <a:pt x="13062" y="1645"/>
                    <a:pt x="13108" y="1605"/>
                    <a:pt x="13140" y="1579"/>
                  </a:cubicBezTo>
                  <a:cubicBezTo>
                    <a:pt x="13111" y="1521"/>
                    <a:pt x="13089" y="1479"/>
                    <a:pt x="13065" y="1433"/>
                  </a:cubicBezTo>
                  <a:cubicBezTo>
                    <a:pt x="13112" y="1420"/>
                    <a:pt x="13131" y="1415"/>
                    <a:pt x="13152" y="1409"/>
                  </a:cubicBezTo>
                  <a:cubicBezTo>
                    <a:pt x="13184" y="1445"/>
                    <a:pt x="13217" y="1480"/>
                    <a:pt x="13274" y="1542"/>
                  </a:cubicBezTo>
                  <a:cubicBezTo>
                    <a:pt x="13306" y="1459"/>
                    <a:pt x="13326" y="1415"/>
                    <a:pt x="13345" y="1373"/>
                  </a:cubicBezTo>
                  <a:cubicBezTo>
                    <a:pt x="13377" y="1368"/>
                    <a:pt x="13408" y="1365"/>
                    <a:pt x="13436" y="1359"/>
                  </a:cubicBezTo>
                  <a:cubicBezTo>
                    <a:pt x="13445" y="1340"/>
                    <a:pt x="13456" y="1323"/>
                    <a:pt x="13470" y="1306"/>
                  </a:cubicBezTo>
                  <a:lnTo>
                    <a:pt x="13492" y="1321"/>
                  </a:lnTo>
                  <a:lnTo>
                    <a:pt x="13446" y="1367"/>
                  </a:lnTo>
                  <a:cubicBezTo>
                    <a:pt x="13442" y="1364"/>
                    <a:pt x="13437" y="1361"/>
                    <a:pt x="13436" y="1359"/>
                  </a:cubicBezTo>
                  <a:lnTo>
                    <a:pt x="13436" y="1359"/>
                  </a:lnTo>
                  <a:cubicBezTo>
                    <a:pt x="13448" y="1415"/>
                    <a:pt x="13455" y="1470"/>
                    <a:pt x="13471" y="1576"/>
                  </a:cubicBezTo>
                  <a:cubicBezTo>
                    <a:pt x="13511" y="1483"/>
                    <a:pt x="13530" y="1440"/>
                    <a:pt x="13549" y="1398"/>
                  </a:cubicBezTo>
                  <a:cubicBezTo>
                    <a:pt x="13621" y="1420"/>
                    <a:pt x="13676" y="1437"/>
                    <a:pt x="13735" y="1457"/>
                  </a:cubicBezTo>
                  <a:cubicBezTo>
                    <a:pt x="13754" y="1404"/>
                    <a:pt x="13770" y="1362"/>
                    <a:pt x="13790" y="1304"/>
                  </a:cubicBezTo>
                  <a:cubicBezTo>
                    <a:pt x="13848" y="1408"/>
                    <a:pt x="13896" y="1499"/>
                    <a:pt x="13952" y="1599"/>
                  </a:cubicBezTo>
                  <a:cubicBezTo>
                    <a:pt x="13979" y="1536"/>
                    <a:pt x="14015" y="1519"/>
                    <a:pt x="14055" y="1519"/>
                  </a:cubicBezTo>
                  <a:cubicBezTo>
                    <a:pt x="14098" y="1519"/>
                    <a:pt x="14144" y="1538"/>
                    <a:pt x="14188" y="1538"/>
                  </a:cubicBezTo>
                  <a:cubicBezTo>
                    <a:pt x="14201" y="1538"/>
                    <a:pt x="14215" y="1537"/>
                    <a:pt x="14227" y="1532"/>
                  </a:cubicBezTo>
                  <a:cubicBezTo>
                    <a:pt x="14338" y="1489"/>
                    <a:pt x="14460" y="1476"/>
                    <a:pt x="14578" y="1448"/>
                  </a:cubicBezTo>
                  <a:cubicBezTo>
                    <a:pt x="14583" y="1393"/>
                    <a:pt x="14591" y="1340"/>
                    <a:pt x="14598" y="1280"/>
                  </a:cubicBezTo>
                  <a:cubicBezTo>
                    <a:pt x="14639" y="1305"/>
                    <a:pt x="14670" y="1324"/>
                    <a:pt x="14688" y="1334"/>
                  </a:cubicBezTo>
                  <a:cubicBezTo>
                    <a:pt x="14789" y="1298"/>
                    <a:pt x="14872" y="1274"/>
                    <a:pt x="14947" y="1248"/>
                  </a:cubicBezTo>
                  <a:cubicBezTo>
                    <a:pt x="14957" y="1215"/>
                    <a:pt x="14967" y="1187"/>
                    <a:pt x="14985" y="1136"/>
                  </a:cubicBezTo>
                  <a:cubicBezTo>
                    <a:pt x="15012" y="1195"/>
                    <a:pt x="15028" y="1227"/>
                    <a:pt x="15047" y="1271"/>
                  </a:cubicBezTo>
                  <a:cubicBezTo>
                    <a:pt x="15120" y="1267"/>
                    <a:pt x="15198" y="1261"/>
                    <a:pt x="15251" y="1258"/>
                  </a:cubicBezTo>
                  <a:cubicBezTo>
                    <a:pt x="15275" y="1206"/>
                    <a:pt x="15287" y="1181"/>
                    <a:pt x="15315" y="1118"/>
                  </a:cubicBezTo>
                  <a:cubicBezTo>
                    <a:pt x="15334" y="1217"/>
                    <a:pt x="15343" y="1268"/>
                    <a:pt x="15353" y="1318"/>
                  </a:cubicBezTo>
                  <a:cubicBezTo>
                    <a:pt x="15385" y="1320"/>
                    <a:pt x="15406" y="1321"/>
                    <a:pt x="15428" y="1323"/>
                  </a:cubicBezTo>
                  <a:cubicBezTo>
                    <a:pt x="15454" y="1280"/>
                    <a:pt x="15481" y="1237"/>
                    <a:pt x="15537" y="1149"/>
                  </a:cubicBezTo>
                  <a:cubicBezTo>
                    <a:pt x="15590" y="1214"/>
                    <a:pt x="15622" y="1251"/>
                    <a:pt x="15660" y="1298"/>
                  </a:cubicBezTo>
                  <a:cubicBezTo>
                    <a:pt x="15602" y="1317"/>
                    <a:pt x="15565" y="1329"/>
                    <a:pt x="15516" y="1345"/>
                  </a:cubicBezTo>
                  <a:cubicBezTo>
                    <a:pt x="15569" y="1384"/>
                    <a:pt x="15613" y="1417"/>
                    <a:pt x="15652" y="1445"/>
                  </a:cubicBezTo>
                  <a:cubicBezTo>
                    <a:pt x="15710" y="1409"/>
                    <a:pt x="15750" y="1386"/>
                    <a:pt x="15759" y="1380"/>
                  </a:cubicBezTo>
                  <a:cubicBezTo>
                    <a:pt x="15822" y="1412"/>
                    <a:pt x="15865" y="1433"/>
                    <a:pt x="15887" y="1445"/>
                  </a:cubicBezTo>
                  <a:cubicBezTo>
                    <a:pt x="15868" y="1490"/>
                    <a:pt x="15858" y="1514"/>
                    <a:pt x="15847" y="1537"/>
                  </a:cubicBezTo>
                  <a:cubicBezTo>
                    <a:pt x="15947" y="1471"/>
                    <a:pt x="16059" y="1432"/>
                    <a:pt x="16168" y="1408"/>
                  </a:cubicBezTo>
                  <a:cubicBezTo>
                    <a:pt x="16278" y="1390"/>
                    <a:pt x="16387" y="1376"/>
                    <a:pt x="16486" y="1334"/>
                  </a:cubicBezTo>
                  <a:cubicBezTo>
                    <a:pt x="16534" y="1394"/>
                    <a:pt x="16583" y="1417"/>
                    <a:pt x="16632" y="1417"/>
                  </a:cubicBezTo>
                  <a:cubicBezTo>
                    <a:pt x="16680" y="1417"/>
                    <a:pt x="16729" y="1395"/>
                    <a:pt x="16777" y="1365"/>
                  </a:cubicBezTo>
                  <a:cubicBezTo>
                    <a:pt x="16837" y="1401"/>
                    <a:pt x="16889" y="1445"/>
                    <a:pt x="16950" y="1445"/>
                  </a:cubicBezTo>
                  <a:cubicBezTo>
                    <a:pt x="16980" y="1445"/>
                    <a:pt x="17012" y="1435"/>
                    <a:pt x="17048" y="1408"/>
                  </a:cubicBezTo>
                  <a:cubicBezTo>
                    <a:pt x="17062" y="1398"/>
                    <a:pt x="17078" y="1392"/>
                    <a:pt x="17094" y="1392"/>
                  </a:cubicBezTo>
                  <a:cubicBezTo>
                    <a:pt x="17123" y="1392"/>
                    <a:pt x="17148" y="1412"/>
                    <a:pt x="17146" y="1459"/>
                  </a:cubicBezTo>
                  <a:cubicBezTo>
                    <a:pt x="17213" y="1474"/>
                    <a:pt x="17279" y="1465"/>
                    <a:pt x="17345" y="1510"/>
                  </a:cubicBezTo>
                  <a:cubicBezTo>
                    <a:pt x="17354" y="1516"/>
                    <a:pt x="17367" y="1518"/>
                    <a:pt x="17382" y="1518"/>
                  </a:cubicBezTo>
                  <a:cubicBezTo>
                    <a:pt x="17425" y="1518"/>
                    <a:pt x="17485" y="1499"/>
                    <a:pt x="17520" y="1499"/>
                  </a:cubicBezTo>
                  <a:cubicBezTo>
                    <a:pt x="17533" y="1499"/>
                    <a:pt x="17542" y="1502"/>
                    <a:pt x="17546" y="1508"/>
                  </a:cubicBezTo>
                  <a:cubicBezTo>
                    <a:pt x="17568" y="1538"/>
                    <a:pt x="17587" y="1548"/>
                    <a:pt x="17605" y="1548"/>
                  </a:cubicBezTo>
                  <a:cubicBezTo>
                    <a:pt x="17632" y="1548"/>
                    <a:pt x="17657" y="1524"/>
                    <a:pt x="17681" y="1524"/>
                  </a:cubicBezTo>
                  <a:cubicBezTo>
                    <a:pt x="17684" y="1524"/>
                    <a:pt x="17687" y="1525"/>
                    <a:pt x="17691" y="1526"/>
                  </a:cubicBezTo>
                  <a:cubicBezTo>
                    <a:pt x="17746" y="1542"/>
                    <a:pt x="17806" y="1595"/>
                    <a:pt x="17853" y="1595"/>
                  </a:cubicBezTo>
                  <a:cubicBezTo>
                    <a:pt x="17857" y="1595"/>
                    <a:pt x="17860" y="1594"/>
                    <a:pt x="17864" y="1593"/>
                  </a:cubicBezTo>
                  <a:cubicBezTo>
                    <a:pt x="17898" y="1586"/>
                    <a:pt x="17931" y="1583"/>
                    <a:pt x="17964" y="1583"/>
                  </a:cubicBezTo>
                  <a:cubicBezTo>
                    <a:pt x="18124" y="1583"/>
                    <a:pt x="18275" y="1654"/>
                    <a:pt x="18432" y="1668"/>
                  </a:cubicBezTo>
                  <a:cubicBezTo>
                    <a:pt x="18463" y="1671"/>
                    <a:pt x="18490" y="1711"/>
                    <a:pt x="18519" y="1736"/>
                  </a:cubicBezTo>
                  <a:cubicBezTo>
                    <a:pt x="18559" y="1711"/>
                    <a:pt x="18603" y="1686"/>
                    <a:pt x="18645" y="1660"/>
                  </a:cubicBezTo>
                  <a:cubicBezTo>
                    <a:pt x="18738" y="1763"/>
                    <a:pt x="18879" y="1738"/>
                    <a:pt x="18997" y="1782"/>
                  </a:cubicBezTo>
                  <a:cubicBezTo>
                    <a:pt x="19096" y="1813"/>
                    <a:pt x="19191" y="1843"/>
                    <a:pt x="19277" y="1908"/>
                  </a:cubicBezTo>
                  <a:cubicBezTo>
                    <a:pt x="19287" y="1916"/>
                    <a:pt x="19305" y="1916"/>
                    <a:pt x="19319" y="1919"/>
                  </a:cubicBezTo>
                  <a:cubicBezTo>
                    <a:pt x="19337" y="1876"/>
                    <a:pt x="19355" y="1835"/>
                    <a:pt x="19371" y="1796"/>
                  </a:cubicBezTo>
                  <a:cubicBezTo>
                    <a:pt x="19443" y="1789"/>
                    <a:pt x="19509" y="1782"/>
                    <a:pt x="19583" y="1776"/>
                  </a:cubicBezTo>
                  <a:cubicBezTo>
                    <a:pt x="19615" y="1863"/>
                    <a:pt x="19670" y="1879"/>
                    <a:pt x="19733" y="1879"/>
                  </a:cubicBezTo>
                  <a:cubicBezTo>
                    <a:pt x="19771" y="1879"/>
                    <a:pt x="19813" y="1873"/>
                    <a:pt x="19854" y="1873"/>
                  </a:cubicBezTo>
                  <a:cubicBezTo>
                    <a:pt x="19892" y="1873"/>
                    <a:pt x="19929" y="1878"/>
                    <a:pt x="19964" y="1898"/>
                  </a:cubicBezTo>
                  <a:cubicBezTo>
                    <a:pt x="19978" y="1935"/>
                    <a:pt x="20000" y="1986"/>
                    <a:pt x="20031" y="2063"/>
                  </a:cubicBezTo>
                  <a:cubicBezTo>
                    <a:pt x="20093" y="2019"/>
                    <a:pt x="20140" y="1985"/>
                    <a:pt x="20149" y="1980"/>
                  </a:cubicBezTo>
                  <a:cubicBezTo>
                    <a:pt x="20248" y="2013"/>
                    <a:pt x="20302" y="2057"/>
                    <a:pt x="20362" y="2072"/>
                  </a:cubicBezTo>
                  <a:cubicBezTo>
                    <a:pt x="20365" y="2072"/>
                    <a:pt x="20368" y="2073"/>
                    <a:pt x="20371" y="2073"/>
                  </a:cubicBezTo>
                  <a:cubicBezTo>
                    <a:pt x="20384" y="2073"/>
                    <a:pt x="20395" y="2067"/>
                    <a:pt x="20409" y="2067"/>
                  </a:cubicBezTo>
                  <a:cubicBezTo>
                    <a:pt x="20421" y="2067"/>
                    <a:pt x="20435" y="2072"/>
                    <a:pt x="20452" y="2094"/>
                  </a:cubicBezTo>
                  <a:cubicBezTo>
                    <a:pt x="20482" y="2129"/>
                    <a:pt x="20585" y="2117"/>
                    <a:pt x="20607" y="2152"/>
                  </a:cubicBezTo>
                  <a:cubicBezTo>
                    <a:pt x="20658" y="2236"/>
                    <a:pt x="20743" y="2238"/>
                    <a:pt x="20814" y="2270"/>
                  </a:cubicBezTo>
                  <a:cubicBezTo>
                    <a:pt x="20992" y="2350"/>
                    <a:pt x="21176" y="2419"/>
                    <a:pt x="21357" y="2494"/>
                  </a:cubicBezTo>
                  <a:cubicBezTo>
                    <a:pt x="21373" y="2501"/>
                    <a:pt x="21382" y="2520"/>
                    <a:pt x="21395" y="2533"/>
                  </a:cubicBezTo>
                  <a:cubicBezTo>
                    <a:pt x="21389" y="2560"/>
                    <a:pt x="21385" y="2585"/>
                    <a:pt x="21378" y="2619"/>
                  </a:cubicBezTo>
                  <a:cubicBezTo>
                    <a:pt x="21393" y="2618"/>
                    <a:pt x="21407" y="2618"/>
                    <a:pt x="21421" y="2618"/>
                  </a:cubicBezTo>
                  <a:cubicBezTo>
                    <a:pt x="21452" y="2618"/>
                    <a:pt x="21482" y="2619"/>
                    <a:pt x="21514" y="2620"/>
                  </a:cubicBezTo>
                  <a:cubicBezTo>
                    <a:pt x="21542" y="2686"/>
                    <a:pt x="21569" y="2748"/>
                    <a:pt x="21604" y="2832"/>
                  </a:cubicBezTo>
                  <a:cubicBezTo>
                    <a:pt x="21673" y="2831"/>
                    <a:pt x="21741" y="2829"/>
                    <a:pt x="21809" y="2829"/>
                  </a:cubicBezTo>
                  <a:cubicBezTo>
                    <a:pt x="21800" y="2782"/>
                    <a:pt x="21795" y="2759"/>
                    <a:pt x="21782" y="2695"/>
                  </a:cubicBezTo>
                  <a:lnTo>
                    <a:pt x="21782" y="2695"/>
                  </a:lnTo>
                  <a:cubicBezTo>
                    <a:pt x="21909" y="2779"/>
                    <a:pt x="22001" y="2841"/>
                    <a:pt x="22110" y="2913"/>
                  </a:cubicBezTo>
                  <a:cubicBezTo>
                    <a:pt x="22160" y="2900"/>
                    <a:pt x="22238" y="2881"/>
                    <a:pt x="22313" y="2860"/>
                  </a:cubicBezTo>
                  <a:cubicBezTo>
                    <a:pt x="22393" y="3113"/>
                    <a:pt x="22644" y="3204"/>
                    <a:pt x="22788" y="3406"/>
                  </a:cubicBezTo>
                  <a:cubicBezTo>
                    <a:pt x="22833" y="3372"/>
                    <a:pt x="22861" y="3351"/>
                    <a:pt x="22894" y="3326"/>
                  </a:cubicBezTo>
                  <a:cubicBezTo>
                    <a:pt x="22940" y="3427"/>
                    <a:pt x="22984" y="3521"/>
                    <a:pt x="23024" y="3607"/>
                  </a:cubicBezTo>
                  <a:cubicBezTo>
                    <a:pt x="23165" y="3700"/>
                    <a:pt x="23306" y="3794"/>
                    <a:pt x="23459" y="3894"/>
                  </a:cubicBezTo>
                  <a:cubicBezTo>
                    <a:pt x="23452" y="3850"/>
                    <a:pt x="23449" y="3824"/>
                    <a:pt x="23442" y="3777"/>
                  </a:cubicBezTo>
                  <a:lnTo>
                    <a:pt x="23442" y="3777"/>
                  </a:lnTo>
                  <a:cubicBezTo>
                    <a:pt x="23592" y="3809"/>
                    <a:pt x="23748" y="3828"/>
                    <a:pt x="23890" y="3878"/>
                  </a:cubicBezTo>
                  <a:cubicBezTo>
                    <a:pt x="23896" y="3899"/>
                    <a:pt x="23908" y="3936"/>
                    <a:pt x="23917" y="3965"/>
                  </a:cubicBezTo>
                  <a:cubicBezTo>
                    <a:pt x="23982" y="3983"/>
                    <a:pt x="24035" y="3996"/>
                    <a:pt x="24093" y="4012"/>
                  </a:cubicBezTo>
                  <a:cubicBezTo>
                    <a:pt x="24077" y="4064"/>
                    <a:pt x="24068" y="4097"/>
                    <a:pt x="24054" y="4146"/>
                  </a:cubicBezTo>
                  <a:cubicBezTo>
                    <a:pt x="24083" y="4161"/>
                    <a:pt x="24114" y="4178"/>
                    <a:pt x="24155" y="4200"/>
                  </a:cubicBezTo>
                  <a:cubicBezTo>
                    <a:pt x="24171" y="4139"/>
                    <a:pt x="24185" y="4093"/>
                    <a:pt x="24205" y="4012"/>
                  </a:cubicBezTo>
                  <a:cubicBezTo>
                    <a:pt x="24269" y="4137"/>
                    <a:pt x="24316" y="4228"/>
                    <a:pt x="24366" y="4325"/>
                  </a:cubicBezTo>
                  <a:cubicBezTo>
                    <a:pt x="24398" y="4330"/>
                    <a:pt x="24433" y="4334"/>
                    <a:pt x="24460" y="4337"/>
                  </a:cubicBezTo>
                  <a:cubicBezTo>
                    <a:pt x="24485" y="4393"/>
                    <a:pt x="24508" y="4443"/>
                    <a:pt x="24532" y="4492"/>
                  </a:cubicBezTo>
                  <a:cubicBezTo>
                    <a:pt x="24504" y="4495"/>
                    <a:pt x="24476" y="4498"/>
                    <a:pt x="24439" y="4502"/>
                  </a:cubicBezTo>
                  <a:cubicBezTo>
                    <a:pt x="24467" y="4563"/>
                    <a:pt x="24506" y="4575"/>
                    <a:pt x="24550" y="4575"/>
                  </a:cubicBezTo>
                  <a:cubicBezTo>
                    <a:pt x="24579" y="4575"/>
                    <a:pt x="24611" y="4570"/>
                    <a:pt x="24643" y="4570"/>
                  </a:cubicBezTo>
                  <a:cubicBezTo>
                    <a:pt x="24661" y="4570"/>
                    <a:pt x="24680" y="4572"/>
                    <a:pt x="24698" y="4577"/>
                  </a:cubicBezTo>
                  <a:cubicBezTo>
                    <a:pt x="24747" y="4633"/>
                    <a:pt x="24804" y="4711"/>
                    <a:pt x="24861" y="4804"/>
                  </a:cubicBezTo>
                  <a:cubicBezTo>
                    <a:pt x="24951" y="4832"/>
                    <a:pt x="25067" y="4855"/>
                    <a:pt x="25059" y="5010"/>
                  </a:cubicBezTo>
                  <a:cubicBezTo>
                    <a:pt x="25089" y="5067"/>
                    <a:pt x="25110" y="5136"/>
                    <a:pt x="25156" y="5179"/>
                  </a:cubicBezTo>
                  <a:cubicBezTo>
                    <a:pt x="25207" y="5227"/>
                    <a:pt x="25281" y="5255"/>
                    <a:pt x="25343" y="5291"/>
                  </a:cubicBezTo>
                  <a:cubicBezTo>
                    <a:pt x="25344" y="5344"/>
                    <a:pt x="25345" y="5392"/>
                    <a:pt x="25347" y="5423"/>
                  </a:cubicBezTo>
                  <a:cubicBezTo>
                    <a:pt x="25413" y="5467"/>
                    <a:pt x="25472" y="5507"/>
                    <a:pt x="25513" y="5533"/>
                  </a:cubicBezTo>
                  <a:cubicBezTo>
                    <a:pt x="25496" y="5619"/>
                    <a:pt x="25482" y="5680"/>
                    <a:pt x="25471" y="5735"/>
                  </a:cubicBezTo>
                  <a:cubicBezTo>
                    <a:pt x="25603" y="5873"/>
                    <a:pt x="25702" y="6026"/>
                    <a:pt x="25831" y="6148"/>
                  </a:cubicBezTo>
                  <a:cubicBezTo>
                    <a:pt x="25903" y="6219"/>
                    <a:pt x="26006" y="6257"/>
                    <a:pt x="26071" y="6345"/>
                  </a:cubicBezTo>
                  <a:cubicBezTo>
                    <a:pt x="26091" y="6375"/>
                    <a:pt x="26152" y="6378"/>
                    <a:pt x="26199" y="6394"/>
                  </a:cubicBezTo>
                  <a:cubicBezTo>
                    <a:pt x="26175" y="6447"/>
                    <a:pt x="26158" y="6484"/>
                    <a:pt x="26136" y="6532"/>
                  </a:cubicBezTo>
                  <a:cubicBezTo>
                    <a:pt x="26183" y="6518"/>
                    <a:pt x="26216" y="6506"/>
                    <a:pt x="26252" y="6496"/>
                  </a:cubicBezTo>
                  <a:cubicBezTo>
                    <a:pt x="26334" y="6743"/>
                    <a:pt x="26459" y="6950"/>
                    <a:pt x="26698" y="7094"/>
                  </a:cubicBezTo>
                  <a:cubicBezTo>
                    <a:pt x="26711" y="7172"/>
                    <a:pt x="26761" y="7275"/>
                    <a:pt x="26849" y="7402"/>
                  </a:cubicBezTo>
                  <a:cubicBezTo>
                    <a:pt x="26934" y="7409"/>
                    <a:pt x="27012" y="7415"/>
                    <a:pt x="27133" y="7425"/>
                  </a:cubicBezTo>
                  <a:cubicBezTo>
                    <a:pt x="27087" y="7494"/>
                    <a:pt x="27064" y="7527"/>
                    <a:pt x="27042" y="7562"/>
                  </a:cubicBezTo>
                  <a:cubicBezTo>
                    <a:pt x="27069" y="7603"/>
                    <a:pt x="27069" y="7676"/>
                    <a:pt x="27129" y="7676"/>
                  </a:cubicBezTo>
                  <a:cubicBezTo>
                    <a:pt x="27141" y="7676"/>
                    <a:pt x="27154" y="7674"/>
                    <a:pt x="27170" y="7668"/>
                  </a:cubicBezTo>
                  <a:cubicBezTo>
                    <a:pt x="27168" y="7647"/>
                    <a:pt x="27170" y="7627"/>
                    <a:pt x="27171" y="7606"/>
                  </a:cubicBezTo>
                  <a:lnTo>
                    <a:pt x="27198" y="7612"/>
                  </a:lnTo>
                  <a:lnTo>
                    <a:pt x="27182" y="7671"/>
                  </a:lnTo>
                  <a:cubicBezTo>
                    <a:pt x="27177" y="7670"/>
                    <a:pt x="27170" y="7668"/>
                    <a:pt x="27170" y="7668"/>
                  </a:cubicBezTo>
                  <a:lnTo>
                    <a:pt x="27170" y="7668"/>
                  </a:lnTo>
                  <a:cubicBezTo>
                    <a:pt x="27239" y="7718"/>
                    <a:pt x="27335" y="7740"/>
                    <a:pt x="27321" y="7852"/>
                  </a:cubicBezTo>
                  <a:cubicBezTo>
                    <a:pt x="27298" y="7878"/>
                    <a:pt x="27277" y="7903"/>
                    <a:pt x="27264" y="7918"/>
                  </a:cubicBezTo>
                  <a:cubicBezTo>
                    <a:pt x="27438" y="8065"/>
                    <a:pt x="27518" y="8239"/>
                    <a:pt x="27511" y="8440"/>
                  </a:cubicBezTo>
                  <a:cubicBezTo>
                    <a:pt x="27485" y="8464"/>
                    <a:pt x="27466" y="8482"/>
                    <a:pt x="27445" y="8502"/>
                  </a:cubicBezTo>
                  <a:cubicBezTo>
                    <a:pt x="27516" y="8555"/>
                    <a:pt x="27610" y="8541"/>
                    <a:pt x="27660" y="8641"/>
                  </a:cubicBezTo>
                  <a:cubicBezTo>
                    <a:pt x="27691" y="8704"/>
                    <a:pt x="27641" y="8807"/>
                    <a:pt x="27744" y="8832"/>
                  </a:cubicBezTo>
                  <a:cubicBezTo>
                    <a:pt x="27717" y="8886"/>
                    <a:pt x="27682" y="8948"/>
                    <a:pt x="27642" y="9019"/>
                  </a:cubicBezTo>
                  <a:cubicBezTo>
                    <a:pt x="27701" y="9013"/>
                    <a:pt x="27736" y="9010"/>
                    <a:pt x="27777" y="9007"/>
                  </a:cubicBezTo>
                  <a:lnTo>
                    <a:pt x="27777" y="9007"/>
                  </a:lnTo>
                  <a:cubicBezTo>
                    <a:pt x="27757" y="9067"/>
                    <a:pt x="27739" y="9122"/>
                    <a:pt x="27722" y="9176"/>
                  </a:cubicBezTo>
                  <a:cubicBezTo>
                    <a:pt x="27760" y="9266"/>
                    <a:pt x="27811" y="9353"/>
                    <a:pt x="27833" y="9447"/>
                  </a:cubicBezTo>
                  <a:cubicBezTo>
                    <a:pt x="27857" y="9542"/>
                    <a:pt x="27813" y="9676"/>
                    <a:pt x="27864" y="9734"/>
                  </a:cubicBezTo>
                  <a:cubicBezTo>
                    <a:pt x="27935" y="9812"/>
                    <a:pt x="27925" y="9885"/>
                    <a:pt x="27932" y="9960"/>
                  </a:cubicBezTo>
                  <a:cubicBezTo>
                    <a:pt x="27964" y="9981"/>
                    <a:pt x="27991" y="9999"/>
                    <a:pt x="28014" y="10015"/>
                  </a:cubicBezTo>
                  <a:cubicBezTo>
                    <a:pt x="28003" y="10044"/>
                    <a:pt x="27997" y="10060"/>
                    <a:pt x="27979" y="10103"/>
                  </a:cubicBezTo>
                  <a:cubicBezTo>
                    <a:pt x="28061" y="10129"/>
                    <a:pt x="28129" y="10165"/>
                    <a:pt x="28232" y="10209"/>
                  </a:cubicBezTo>
                  <a:cubicBezTo>
                    <a:pt x="28176" y="10228"/>
                    <a:pt x="28144" y="10240"/>
                    <a:pt x="28110" y="10253"/>
                  </a:cubicBezTo>
                  <a:cubicBezTo>
                    <a:pt x="28122" y="10287"/>
                    <a:pt x="28132" y="10322"/>
                    <a:pt x="28142" y="10353"/>
                  </a:cubicBezTo>
                  <a:cubicBezTo>
                    <a:pt x="28213" y="10340"/>
                    <a:pt x="28263" y="10331"/>
                    <a:pt x="28372" y="10310"/>
                  </a:cubicBezTo>
                  <a:lnTo>
                    <a:pt x="28372" y="10310"/>
                  </a:lnTo>
                  <a:cubicBezTo>
                    <a:pt x="28313" y="10431"/>
                    <a:pt x="28278" y="10506"/>
                    <a:pt x="28247" y="10569"/>
                  </a:cubicBezTo>
                  <a:cubicBezTo>
                    <a:pt x="28260" y="10569"/>
                    <a:pt x="28295" y="10571"/>
                    <a:pt x="28310" y="10571"/>
                  </a:cubicBezTo>
                  <a:cubicBezTo>
                    <a:pt x="28373" y="10672"/>
                    <a:pt x="28426" y="10759"/>
                    <a:pt x="28481" y="10847"/>
                  </a:cubicBezTo>
                  <a:cubicBezTo>
                    <a:pt x="28451" y="10874"/>
                    <a:pt x="28420" y="10903"/>
                    <a:pt x="28385" y="10934"/>
                  </a:cubicBezTo>
                  <a:cubicBezTo>
                    <a:pt x="28435" y="10945"/>
                    <a:pt x="28478" y="10952"/>
                    <a:pt x="28531" y="10961"/>
                  </a:cubicBezTo>
                  <a:cubicBezTo>
                    <a:pt x="28523" y="11009"/>
                    <a:pt x="28517" y="11050"/>
                    <a:pt x="28512" y="11089"/>
                  </a:cubicBezTo>
                  <a:cubicBezTo>
                    <a:pt x="28532" y="11105"/>
                    <a:pt x="28551" y="11118"/>
                    <a:pt x="28573" y="11134"/>
                  </a:cubicBezTo>
                  <a:cubicBezTo>
                    <a:pt x="28535" y="11162"/>
                    <a:pt x="28506" y="11183"/>
                    <a:pt x="28494" y="11192"/>
                  </a:cubicBezTo>
                  <a:cubicBezTo>
                    <a:pt x="28498" y="11287"/>
                    <a:pt x="28490" y="11371"/>
                    <a:pt x="28479" y="11459"/>
                  </a:cubicBezTo>
                  <a:cubicBezTo>
                    <a:pt x="28516" y="11462"/>
                    <a:pt x="28551" y="11465"/>
                    <a:pt x="28581" y="11468"/>
                  </a:cubicBezTo>
                  <a:cubicBezTo>
                    <a:pt x="28668" y="11679"/>
                    <a:pt x="28754" y="11886"/>
                    <a:pt x="28844" y="12104"/>
                  </a:cubicBezTo>
                  <a:cubicBezTo>
                    <a:pt x="28840" y="12113"/>
                    <a:pt x="28825" y="12138"/>
                    <a:pt x="28801" y="12176"/>
                  </a:cubicBezTo>
                  <a:cubicBezTo>
                    <a:pt x="28876" y="12249"/>
                    <a:pt x="28962" y="12336"/>
                    <a:pt x="28881" y="12450"/>
                  </a:cubicBezTo>
                  <a:cubicBezTo>
                    <a:pt x="28904" y="12473"/>
                    <a:pt x="28932" y="12489"/>
                    <a:pt x="28944" y="12513"/>
                  </a:cubicBezTo>
                  <a:cubicBezTo>
                    <a:pt x="28957" y="12548"/>
                    <a:pt x="28954" y="12588"/>
                    <a:pt x="28957" y="12614"/>
                  </a:cubicBezTo>
                  <a:cubicBezTo>
                    <a:pt x="28918" y="12667"/>
                    <a:pt x="28888" y="12707"/>
                    <a:pt x="28859" y="12745"/>
                  </a:cubicBezTo>
                  <a:cubicBezTo>
                    <a:pt x="28931" y="12826"/>
                    <a:pt x="28993" y="12913"/>
                    <a:pt x="29006" y="13032"/>
                  </a:cubicBezTo>
                  <a:cubicBezTo>
                    <a:pt x="29021" y="13182"/>
                    <a:pt x="29113" y="13312"/>
                    <a:pt x="29118" y="13474"/>
                  </a:cubicBezTo>
                  <a:cubicBezTo>
                    <a:pt x="29121" y="13566"/>
                    <a:pt x="29171" y="13681"/>
                    <a:pt x="29237" y="13749"/>
                  </a:cubicBezTo>
                  <a:cubicBezTo>
                    <a:pt x="29387" y="13912"/>
                    <a:pt x="29416" y="14122"/>
                    <a:pt x="29503" y="14303"/>
                  </a:cubicBezTo>
                  <a:cubicBezTo>
                    <a:pt x="29477" y="14340"/>
                    <a:pt x="29462" y="14361"/>
                    <a:pt x="29441" y="14389"/>
                  </a:cubicBezTo>
                  <a:cubicBezTo>
                    <a:pt x="29525" y="14470"/>
                    <a:pt x="29602" y="14545"/>
                    <a:pt x="29633" y="14574"/>
                  </a:cubicBezTo>
                  <a:cubicBezTo>
                    <a:pt x="29693" y="14720"/>
                    <a:pt x="29711" y="14830"/>
                    <a:pt x="29771" y="14890"/>
                  </a:cubicBezTo>
                  <a:cubicBezTo>
                    <a:pt x="29849" y="14965"/>
                    <a:pt x="29839" y="15071"/>
                    <a:pt x="29884" y="15157"/>
                  </a:cubicBezTo>
                  <a:cubicBezTo>
                    <a:pt x="29921" y="15145"/>
                    <a:pt x="29946" y="15138"/>
                    <a:pt x="29984" y="15126"/>
                  </a:cubicBezTo>
                  <a:cubicBezTo>
                    <a:pt x="29953" y="15057"/>
                    <a:pt x="29928" y="14996"/>
                    <a:pt x="29905" y="14942"/>
                  </a:cubicBezTo>
                  <a:cubicBezTo>
                    <a:pt x="29930" y="14909"/>
                    <a:pt x="29947" y="14889"/>
                    <a:pt x="29958" y="14877"/>
                  </a:cubicBezTo>
                  <a:cubicBezTo>
                    <a:pt x="29936" y="14827"/>
                    <a:pt x="29918" y="14786"/>
                    <a:pt x="29900" y="14743"/>
                  </a:cubicBezTo>
                  <a:cubicBezTo>
                    <a:pt x="29953" y="14718"/>
                    <a:pt x="29992" y="14701"/>
                    <a:pt x="30021" y="14686"/>
                  </a:cubicBezTo>
                  <a:cubicBezTo>
                    <a:pt x="29999" y="14590"/>
                    <a:pt x="29967" y="14515"/>
                    <a:pt x="29964" y="14439"/>
                  </a:cubicBezTo>
                  <a:cubicBezTo>
                    <a:pt x="29962" y="13785"/>
                    <a:pt x="29843" y="13144"/>
                    <a:pt x="29750" y="12500"/>
                  </a:cubicBezTo>
                  <a:cubicBezTo>
                    <a:pt x="29740" y="12425"/>
                    <a:pt x="29706" y="12352"/>
                    <a:pt x="29666" y="12273"/>
                  </a:cubicBezTo>
                  <a:cubicBezTo>
                    <a:pt x="29721" y="12116"/>
                    <a:pt x="29658" y="11955"/>
                    <a:pt x="29589" y="11796"/>
                  </a:cubicBezTo>
                  <a:cubicBezTo>
                    <a:pt x="29569" y="11751"/>
                    <a:pt x="29519" y="11680"/>
                    <a:pt x="29530" y="11668"/>
                  </a:cubicBezTo>
                  <a:cubicBezTo>
                    <a:pt x="29614" y="11574"/>
                    <a:pt x="29494" y="11502"/>
                    <a:pt x="29503" y="11415"/>
                  </a:cubicBezTo>
                  <a:cubicBezTo>
                    <a:pt x="29506" y="11373"/>
                    <a:pt x="29434" y="11301"/>
                    <a:pt x="29447" y="11280"/>
                  </a:cubicBezTo>
                  <a:cubicBezTo>
                    <a:pt x="29515" y="11162"/>
                    <a:pt x="29472" y="11037"/>
                    <a:pt x="29416" y="10955"/>
                  </a:cubicBezTo>
                  <a:cubicBezTo>
                    <a:pt x="29344" y="10842"/>
                    <a:pt x="29366" y="10721"/>
                    <a:pt x="29315" y="10609"/>
                  </a:cubicBezTo>
                  <a:cubicBezTo>
                    <a:pt x="29296" y="10563"/>
                    <a:pt x="29383" y="10487"/>
                    <a:pt x="29305" y="10453"/>
                  </a:cubicBezTo>
                  <a:cubicBezTo>
                    <a:pt x="29191" y="10402"/>
                    <a:pt x="29334" y="10328"/>
                    <a:pt x="29266" y="10275"/>
                  </a:cubicBezTo>
                  <a:cubicBezTo>
                    <a:pt x="29224" y="10241"/>
                    <a:pt x="29194" y="10185"/>
                    <a:pt x="29175" y="10159"/>
                  </a:cubicBezTo>
                  <a:cubicBezTo>
                    <a:pt x="29140" y="9946"/>
                    <a:pt x="29222" y="9718"/>
                    <a:pt x="29038" y="9582"/>
                  </a:cubicBezTo>
                  <a:cubicBezTo>
                    <a:pt x="29027" y="9509"/>
                    <a:pt x="29018" y="9451"/>
                    <a:pt x="29007" y="9395"/>
                  </a:cubicBezTo>
                  <a:cubicBezTo>
                    <a:pt x="28997" y="9328"/>
                    <a:pt x="28987" y="9260"/>
                    <a:pt x="28981" y="9217"/>
                  </a:cubicBezTo>
                  <a:cubicBezTo>
                    <a:pt x="28921" y="9123"/>
                    <a:pt x="28869" y="9053"/>
                    <a:pt x="28825" y="8975"/>
                  </a:cubicBezTo>
                  <a:cubicBezTo>
                    <a:pt x="28697" y="8758"/>
                    <a:pt x="28672" y="8501"/>
                    <a:pt x="28565" y="8277"/>
                  </a:cubicBezTo>
                  <a:cubicBezTo>
                    <a:pt x="28448" y="8037"/>
                    <a:pt x="28306" y="7808"/>
                    <a:pt x="28175" y="7572"/>
                  </a:cubicBezTo>
                  <a:cubicBezTo>
                    <a:pt x="28113" y="7461"/>
                    <a:pt x="28044" y="7350"/>
                    <a:pt x="27988" y="7234"/>
                  </a:cubicBezTo>
                  <a:cubicBezTo>
                    <a:pt x="27961" y="7171"/>
                    <a:pt x="27947" y="7103"/>
                    <a:pt x="27933" y="7060"/>
                  </a:cubicBezTo>
                  <a:cubicBezTo>
                    <a:pt x="27873" y="7009"/>
                    <a:pt x="27794" y="6971"/>
                    <a:pt x="27788" y="6931"/>
                  </a:cubicBezTo>
                  <a:cubicBezTo>
                    <a:pt x="27755" y="6724"/>
                    <a:pt x="27594" y="6587"/>
                    <a:pt x="27495" y="6415"/>
                  </a:cubicBezTo>
                  <a:cubicBezTo>
                    <a:pt x="27435" y="6309"/>
                    <a:pt x="27380" y="6198"/>
                    <a:pt x="27318" y="6081"/>
                  </a:cubicBezTo>
                  <a:cubicBezTo>
                    <a:pt x="27298" y="6072"/>
                    <a:pt x="27262" y="6059"/>
                    <a:pt x="27233" y="6048"/>
                  </a:cubicBezTo>
                  <a:cubicBezTo>
                    <a:pt x="27204" y="5950"/>
                    <a:pt x="27207" y="5863"/>
                    <a:pt x="27093" y="5813"/>
                  </a:cubicBezTo>
                  <a:cubicBezTo>
                    <a:pt x="27027" y="5785"/>
                    <a:pt x="26955" y="5713"/>
                    <a:pt x="26923" y="5647"/>
                  </a:cubicBezTo>
                  <a:cubicBezTo>
                    <a:pt x="26826" y="5444"/>
                    <a:pt x="26720" y="5243"/>
                    <a:pt x="26567" y="5068"/>
                  </a:cubicBezTo>
                  <a:cubicBezTo>
                    <a:pt x="26424" y="4886"/>
                    <a:pt x="26247" y="4737"/>
                    <a:pt x="26091" y="4568"/>
                  </a:cubicBezTo>
                  <a:cubicBezTo>
                    <a:pt x="25946" y="4412"/>
                    <a:pt x="25774" y="4286"/>
                    <a:pt x="25649" y="4100"/>
                  </a:cubicBezTo>
                  <a:cubicBezTo>
                    <a:pt x="25584" y="4009"/>
                    <a:pt x="25507" y="3922"/>
                    <a:pt x="25423" y="3846"/>
                  </a:cubicBezTo>
                  <a:cubicBezTo>
                    <a:pt x="25334" y="3774"/>
                    <a:pt x="25242" y="3703"/>
                    <a:pt x="25157" y="3627"/>
                  </a:cubicBezTo>
                  <a:cubicBezTo>
                    <a:pt x="25107" y="3580"/>
                    <a:pt x="25079" y="3512"/>
                    <a:pt x="25047" y="3463"/>
                  </a:cubicBezTo>
                  <a:cubicBezTo>
                    <a:pt x="24994" y="3457"/>
                    <a:pt x="24954" y="3452"/>
                    <a:pt x="24923" y="3449"/>
                  </a:cubicBezTo>
                  <a:cubicBezTo>
                    <a:pt x="24870" y="3357"/>
                    <a:pt x="24859" y="3265"/>
                    <a:pt x="24732" y="3246"/>
                  </a:cubicBezTo>
                  <a:cubicBezTo>
                    <a:pt x="24616" y="3229"/>
                    <a:pt x="24535" y="3144"/>
                    <a:pt x="24469" y="3037"/>
                  </a:cubicBezTo>
                  <a:cubicBezTo>
                    <a:pt x="24409" y="2935"/>
                    <a:pt x="24323" y="2848"/>
                    <a:pt x="24196" y="2848"/>
                  </a:cubicBezTo>
                  <a:cubicBezTo>
                    <a:pt x="24186" y="2848"/>
                    <a:pt x="24175" y="2849"/>
                    <a:pt x="24164" y="2850"/>
                  </a:cubicBezTo>
                  <a:cubicBezTo>
                    <a:pt x="24145" y="2816"/>
                    <a:pt x="24133" y="2773"/>
                    <a:pt x="24104" y="2751"/>
                  </a:cubicBezTo>
                  <a:cubicBezTo>
                    <a:pt x="24014" y="2685"/>
                    <a:pt x="23877" y="2642"/>
                    <a:pt x="23836" y="2563"/>
                  </a:cubicBezTo>
                  <a:cubicBezTo>
                    <a:pt x="23773" y="2445"/>
                    <a:pt x="23664" y="2478"/>
                    <a:pt x="23590" y="2416"/>
                  </a:cubicBezTo>
                  <a:cubicBezTo>
                    <a:pt x="23487" y="2330"/>
                    <a:pt x="23364" y="2272"/>
                    <a:pt x="23258" y="2191"/>
                  </a:cubicBezTo>
                  <a:cubicBezTo>
                    <a:pt x="23149" y="2102"/>
                    <a:pt x="22980" y="2098"/>
                    <a:pt x="22921" y="1951"/>
                  </a:cubicBezTo>
                  <a:cubicBezTo>
                    <a:pt x="22902" y="1956"/>
                    <a:pt x="22885" y="1958"/>
                    <a:pt x="22870" y="1958"/>
                  </a:cubicBezTo>
                  <a:cubicBezTo>
                    <a:pt x="22751" y="1958"/>
                    <a:pt x="22708" y="1838"/>
                    <a:pt x="22619" y="1786"/>
                  </a:cubicBezTo>
                  <a:cubicBezTo>
                    <a:pt x="22555" y="1749"/>
                    <a:pt x="22491" y="1693"/>
                    <a:pt x="22415" y="1693"/>
                  </a:cubicBezTo>
                  <a:cubicBezTo>
                    <a:pt x="22395" y="1693"/>
                    <a:pt x="22374" y="1697"/>
                    <a:pt x="22352" y="1707"/>
                  </a:cubicBezTo>
                  <a:lnTo>
                    <a:pt x="22340" y="1677"/>
                  </a:lnTo>
                  <a:cubicBezTo>
                    <a:pt x="22331" y="1660"/>
                    <a:pt x="22327" y="1632"/>
                    <a:pt x="22312" y="1624"/>
                  </a:cubicBezTo>
                  <a:cubicBezTo>
                    <a:pt x="22162" y="1548"/>
                    <a:pt x="22016" y="1458"/>
                    <a:pt x="21862" y="1393"/>
                  </a:cubicBezTo>
                  <a:lnTo>
                    <a:pt x="21392" y="1203"/>
                  </a:lnTo>
                  <a:cubicBezTo>
                    <a:pt x="21325" y="1177"/>
                    <a:pt x="21258" y="1138"/>
                    <a:pt x="21186" y="1138"/>
                  </a:cubicBezTo>
                  <a:cubicBezTo>
                    <a:pt x="21163" y="1138"/>
                    <a:pt x="21139" y="1142"/>
                    <a:pt x="21114" y="1152"/>
                  </a:cubicBezTo>
                  <a:cubicBezTo>
                    <a:pt x="21114" y="1152"/>
                    <a:pt x="21113" y="1153"/>
                    <a:pt x="21112" y="1153"/>
                  </a:cubicBezTo>
                  <a:cubicBezTo>
                    <a:pt x="21105" y="1153"/>
                    <a:pt x="21092" y="1144"/>
                    <a:pt x="21083" y="1140"/>
                  </a:cubicBezTo>
                  <a:cubicBezTo>
                    <a:pt x="21032" y="1086"/>
                    <a:pt x="20976" y="1039"/>
                    <a:pt x="20911" y="1011"/>
                  </a:cubicBezTo>
                  <a:cubicBezTo>
                    <a:pt x="20745" y="940"/>
                    <a:pt x="20577" y="871"/>
                    <a:pt x="20405" y="821"/>
                  </a:cubicBezTo>
                  <a:cubicBezTo>
                    <a:pt x="20317" y="790"/>
                    <a:pt x="20236" y="740"/>
                    <a:pt x="20145" y="696"/>
                  </a:cubicBezTo>
                  <a:cubicBezTo>
                    <a:pt x="20116" y="709"/>
                    <a:pt x="20087" y="715"/>
                    <a:pt x="20058" y="715"/>
                  </a:cubicBezTo>
                  <a:cubicBezTo>
                    <a:pt x="19935" y="715"/>
                    <a:pt x="19811" y="617"/>
                    <a:pt x="19688" y="617"/>
                  </a:cubicBezTo>
                  <a:cubicBezTo>
                    <a:pt x="19660" y="617"/>
                    <a:pt x="19631" y="623"/>
                    <a:pt x="19603" y="636"/>
                  </a:cubicBezTo>
                  <a:cubicBezTo>
                    <a:pt x="19558" y="605"/>
                    <a:pt x="19518" y="562"/>
                    <a:pt x="19471" y="552"/>
                  </a:cubicBezTo>
                  <a:cubicBezTo>
                    <a:pt x="19369" y="529"/>
                    <a:pt x="19271" y="468"/>
                    <a:pt x="19167" y="468"/>
                  </a:cubicBezTo>
                  <a:cubicBezTo>
                    <a:pt x="19133" y="468"/>
                    <a:pt x="19099" y="474"/>
                    <a:pt x="19065" y="490"/>
                  </a:cubicBezTo>
                  <a:cubicBezTo>
                    <a:pt x="19009" y="403"/>
                    <a:pt x="18905" y="381"/>
                    <a:pt x="18816" y="381"/>
                  </a:cubicBezTo>
                  <a:cubicBezTo>
                    <a:pt x="18787" y="381"/>
                    <a:pt x="18760" y="384"/>
                    <a:pt x="18737" y="387"/>
                  </a:cubicBezTo>
                  <a:cubicBezTo>
                    <a:pt x="18724" y="389"/>
                    <a:pt x="18712" y="389"/>
                    <a:pt x="18701" y="389"/>
                  </a:cubicBezTo>
                  <a:cubicBezTo>
                    <a:pt x="18581" y="389"/>
                    <a:pt x="18502" y="309"/>
                    <a:pt x="18393" y="309"/>
                  </a:cubicBezTo>
                  <a:cubicBezTo>
                    <a:pt x="18392" y="309"/>
                    <a:pt x="18390" y="309"/>
                    <a:pt x="18388" y="309"/>
                  </a:cubicBezTo>
                  <a:cubicBezTo>
                    <a:pt x="18385" y="309"/>
                    <a:pt x="18382" y="309"/>
                    <a:pt x="18379" y="309"/>
                  </a:cubicBezTo>
                  <a:cubicBezTo>
                    <a:pt x="18309" y="309"/>
                    <a:pt x="18241" y="278"/>
                    <a:pt x="18168" y="278"/>
                  </a:cubicBezTo>
                  <a:cubicBezTo>
                    <a:pt x="18135" y="278"/>
                    <a:pt x="18101" y="284"/>
                    <a:pt x="18066" y="303"/>
                  </a:cubicBezTo>
                  <a:cubicBezTo>
                    <a:pt x="18061" y="306"/>
                    <a:pt x="18056" y="307"/>
                    <a:pt x="18051" y="307"/>
                  </a:cubicBezTo>
                  <a:cubicBezTo>
                    <a:pt x="18010" y="307"/>
                    <a:pt x="17947" y="248"/>
                    <a:pt x="17878" y="248"/>
                  </a:cubicBezTo>
                  <a:cubicBezTo>
                    <a:pt x="17861" y="248"/>
                    <a:pt x="17843" y="252"/>
                    <a:pt x="17825" y="262"/>
                  </a:cubicBezTo>
                  <a:cubicBezTo>
                    <a:pt x="17821" y="264"/>
                    <a:pt x="17816" y="265"/>
                    <a:pt x="17809" y="265"/>
                  </a:cubicBezTo>
                  <a:cubicBezTo>
                    <a:pt x="17792" y="265"/>
                    <a:pt x="17768" y="259"/>
                    <a:pt x="17761" y="250"/>
                  </a:cubicBezTo>
                  <a:cubicBezTo>
                    <a:pt x="17722" y="200"/>
                    <a:pt x="17678" y="178"/>
                    <a:pt x="17629" y="178"/>
                  </a:cubicBezTo>
                  <a:cubicBezTo>
                    <a:pt x="17595" y="178"/>
                    <a:pt x="17559" y="188"/>
                    <a:pt x="17521" y="207"/>
                  </a:cubicBezTo>
                  <a:cubicBezTo>
                    <a:pt x="17474" y="151"/>
                    <a:pt x="17410" y="144"/>
                    <a:pt x="17343" y="144"/>
                  </a:cubicBezTo>
                  <a:cubicBezTo>
                    <a:pt x="17322" y="144"/>
                    <a:pt x="17300" y="144"/>
                    <a:pt x="17278" y="144"/>
                  </a:cubicBezTo>
                  <a:cubicBezTo>
                    <a:pt x="17254" y="144"/>
                    <a:pt x="17231" y="144"/>
                    <a:pt x="17208" y="140"/>
                  </a:cubicBezTo>
                  <a:cubicBezTo>
                    <a:pt x="17203" y="139"/>
                    <a:pt x="17197" y="139"/>
                    <a:pt x="17191" y="139"/>
                  </a:cubicBezTo>
                  <a:cubicBezTo>
                    <a:pt x="17150" y="139"/>
                    <a:pt x="17103" y="160"/>
                    <a:pt x="17064" y="169"/>
                  </a:cubicBezTo>
                  <a:cubicBezTo>
                    <a:pt x="17021" y="152"/>
                    <a:pt x="16976" y="121"/>
                    <a:pt x="16926" y="115"/>
                  </a:cubicBezTo>
                  <a:lnTo>
                    <a:pt x="16177" y="49"/>
                  </a:lnTo>
                  <a:cubicBezTo>
                    <a:pt x="16041" y="37"/>
                    <a:pt x="15903" y="25"/>
                    <a:pt x="15755" y="12"/>
                  </a:cubicBezTo>
                  <a:cubicBezTo>
                    <a:pt x="15741" y="21"/>
                    <a:pt x="15716" y="38"/>
                    <a:pt x="15716" y="38"/>
                  </a:cubicBezTo>
                  <a:cubicBezTo>
                    <a:pt x="15585" y="24"/>
                    <a:pt x="15479" y="3"/>
                    <a:pt x="15373" y="3"/>
                  </a:cubicBezTo>
                  <a:cubicBezTo>
                    <a:pt x="15321" y="2"/>
                    <a:pt x="15267" y="0"/>
                    <a:pt x="1521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8" name="Google Shape;368;p30"/>
          <p:cNvSpPr txBox="1"/>
          <p:nvPr>
            <p:ph idx="1" type="subTitle"/>
          </p:nvPr>
        </p:nvSpPr>
        <p:spPr>
          <a:xfrm>
            <a:off x="2152350" y="3398163"/>
            <a:ext cx="4839300" cy="474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You can enter a subtitle here if you need it</a:t>
            </a:r>
            <a:endParaRPr/>
          </a:p>
        </p:txBody>
      </p:sp>
      <p:sp>
        <p:nvSpPr>
          <p:cNvPr id="369" name="Google Shape;369;p30"/>
          <p:cNvSpPr txBox="1"/>
          <p:nvPr>
            <p:ph type="title"/>
          </p:nvPr>
        </p:nvSpPr>
        <p:spPr>
          <a:xfrm>
            <a:off x="2152350" y="2632563"/>
            <a:ext cx="4839300" cy="841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Section</a:t>
            </a:r>
            <a:endParaRPr/>
          </a:p>
        </p:txBody>
      </p:sp>
      <p:sp>
        <p:nvSpPr>
          <p:cNvPr id="370" name="Google Shape;370;p30"/>
          <p:cNvSpPr/>
          <p:nvPr/>
        </p:nvSpPr>
        <p:spPr>
          <a:xfrm>
            <a:off x="1495850" y="706300"/>
            <a:ext cx="796078" cy="757122"/>
          </a:xfrm>
          <a:custGeom>
            <a:rect b="b" l="l" r="r" t="t"/>
            <a:pathLst>
              <a:path extrusionOk="0" h="74010" w="77818">
                <a:moveTo>
                  <a:pt x="26885" y="0"/>
                </a:moveTo>
                <a:lnTo>
                  <a:pt x="27475" y="21266"/>
                </a:lnTo>
                <a:lnTo>
                  <a:pt x="7432" y="14134"/>
                </a:lnTo>
                <a:lnTo>
                  <a:pt x="20407" y="30993"/>
                </a:lnTo>
                <a:lnTo>
                  <a:pt x="0" y="37004"/>
                </a:lnTo>
                <a:lnTo>
                  <a:pt x="20407" y="43017"/>
                </a:lnTo>
                <a:lnTo>
                  <a:pt x="7432" y="59874"/>
                </a:lnTo>
                <a:lnTo>
                  <a:pt x="27475" y="52744"/>
                </a:lnTo>
                <a:lnTo>
                  <a:pt x="26885" y="74010"/>
                </a:lnTo>
                <a:lnTo>
                  <a:pt x="26885" y="74010"/>
                </a:lnTo>
                <a:lnTo>
                  <a:pt x="38909" y="56460"/>
                </a:lnTo>
                <a:lnTo>
                  <a:pt x="50933" y="74010"/>
                </a:lnTo>
                <a:lnTo>
                  <a:pt x="50933" y="74010"/>
                </a:lnTo>
                <a:lnTo>
                  <a:pt x="50344" y="52744"/>
                </a:lnTo>
                <a:lnTo>
                  <a:pt x="70387" y="59874"/>
                </a:lnTo>
                <a:lnTo>
                  <a:pt x="57412" y="43017"/>
                </a:lnTo>
                <a:lnTo>
                  <a:pt x="77818" y="37004"/>
                </a:lnTo>
                <a:lnTo>
                  <a:pt x="57412" y="30993"/>
                </a:lnTo>
                <a:lnTo>
                  <a:pt x="70387" y="14134"/>
                </a:lnTo>
                <a:lnTo>
                  <a:pt x="70387" y="14134"/>
                </a:lnTo>
                <a:lnTo>
                  <a:pt x="50344" y="21266"/>
                </a:lnTo>
                <a:lnTo>
                  <a:pt x="50933" y="0"/>
                </a:lnTo>
                <a:lnTo>
                  <a:pt x="38909" y="17550"/>
                </a:lnTo>
                <a:lnTo>
                  <a:pt x="2688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1" name="Google Shape;371;p30"/>
          <p:cNvGrpSpPr/>
          <p:nvPr/>
        </p:nvGrpSpPr>
        <p:grpSpPr>
          <a:xfrm>
            <a:off x="4541350" y="2276625"/>
            <a:ext cx="1461350" cy="343350"/>
            <a:chOff x="3751050" y="4144800"/>
            <a:chExt cx="1461350" cy="343350"/>
          </a:xfrm>
        </p:grpSpPr>
        <p:sp>
          <p:nvSpPr>
            <p:cNvPr id="372" name="Google Shape;372;p30"/>
            <p:cNvSpPr/>
            <p:nvPr/>
          </p:nvSpPr>
          <p:spPr>
            <a:xfrm>
              <a:off x="3751050" y="4144800"/>
              <a:ext cx="1461350" cy="343350"/>
            </a:xfrm>
            <a:custGeom>
              <a:rect b="b" l="l" r="r" t="t"/>
              <a:pathLst>
                <a:path extrusionOk="0" h="13734" w="58454">
                  <a:moveTo>
                    <a:pt x="50525" y="489"/>
                  </a:moveTo>
                  <a:lnTo>
                    <a:pt x="50546" y="492"/>
                  </a:lnTo>
                  <a:cubicBezTo>
                    <a:pt x="50545" y="496"/>
                    <a:pt x="50542" y="502"/>
                    <a:pt x="50540" y="507"/>
                  </a:cubicBezTo>
                  <a:lnTo>
                    <a:pt x="50540" y="505"/>
                  </a:lnTo>
                  <a:lnTo>
                    <a:pt x="50520" y="502"/>
                  </a:lnTo>
                  <a:lnTo>
                    <a:pt x="50525" y="489"/>
                  </a:lnTo>
                  <a:close/>
                  <a:moveTo>
                    <a:pt x="51920" y="561"/>
                  </a:moveTo>
                  <a:lnTo>
                    <a:pt x="51983" y="577"/>
                  </a:lnTo>
                  <a:lnTo>
                    <a:pt x="51980" y="582"/>
                  </a:lnTo>
                  <a:lnTo>
                    <a:pt x="51917" y="566"/>
                  </a:lnTo>
                  <a:lnTo>
                    <a:pt x="51920" y="561"/>
                  </a:lnTo>
                  <a:close/>
                  <a:moveTo>
                    <a:pt x="50003" y="579"/>
                  </a:moveTo>
                  <a:lnTo>
                    <a:pt x="50065" y="589"/>
                  </a:lnTo>
                  <a:lnTo>
                    <a:pt x="50063" y="594"/>
                  </a:lnTo>
                  <a:cubicBezTo>
                    <a:pt x="50043" y="591"/>
                    <a:pt x="50022" y="586"/>
                    <a:pt x="50002" y="583"/>
                  </a:cubicBezTo>
                  <a:lnTo>
                    <a:pt x="50003" y="579"/>
                  </a:lnTo>
                  <a:close/>
                  <a:moveTo>
                    <a:pt x="45404" y="669"/>
                  </a:moveTo>
                  <a:lnTo>
                    <a:pt x="45404" y="683"/>
                  </a:lnTo>
                  <a:lnTo>
                    <a:pt x="45382" y="686"/>
                  </a:lnTo>
                  <a:lnTo>
                    <a:pt x="45383" y="671"/>
                  </a:lnTo>
                  <a:lnTo>
                    <a:pt x="45404" y="669"/>
                  </a:lnTo>
                  <a:close/>
                  <a:moveTo>
                    <a:pt x="45729" y="686"/>
                  </a:moveTo>
                  <a:lnTo>
                    <a:pt x="45729" y="686"/>
                  </a:lnTo>
                  <a:cubicBezTo>
                    <a:pt x="45730" y="686"/>
                    <a:pt x="45731" y="686"/>
                    <a:pt x="45733" y="687"/>
                  </a:cubicBezTo>
                  <a:lnTo>
                    <a:pt x="45733" y="687"/>
                  </a:lnTo>
                  <a:cubicBezTo>
                    <a:pt x="45731" y="686"/>
                    <a:pt x="45729" y="686"/>
                    <a:pt x="45729" y="686"/>
                  </a:cubicBezTo>
                  <a:close/>
                  <a:moveTo>
                    <a:pt x="51021" y="680"/>
                  </a:moveTo>
                  <a:cubicBezTo>
                    <a:pt x="51042" y="683"/>
                    <a:pt x="51062" y="688"/>
                    <a:pt x="51083" y="694"/>
                  </a:cubicBezTo>
                  <a:lnTo>
                    <a:pt x="51080" y="698"/>
                  </a:lnTo>
                  <a:cubicBezTo>
                    <a:pt x="51061" y="692"/>
                    <a:pt x="51040" y="688"/>
                    <a:pt x="51018" y="685"/>
                  </a:cubicBezTo>
                  <a:cubicBezTo>
                    <a:pt x="51020" y="683"/>
                    <a:pt x="51021" y="682"/>
                    <a:pt x="51021" y="680"/>
                  </a:cubicBezTo>
                  <a:close/>
                  <a:moveTo>
                    <a:pt x="50695" y="680"/>
                  </a:moveTo>
                  <a:cubicBezTo>
                    <a:pt x="50733" y="686"/>
                    <a:pt x="50767" y="692"/>
                    <a:pt x="50801" y="698"/>
                  </a:cubicBezTo>
                  <a:lnTo>
                    <a:pt x="50818" y="707"/>
                  </a:lnTo>
                  <a:cubicBezTo>
                    <a:pt x="50770" y="702"/>
                    <a:pt x="50721" y="698"/>
                    <a:pt x="50689" y="695"/>
                  </a:cubicBezTo>
                  <a:cubicBezTo>
                    <a:pt x="50689" y="695"/>
                    <a:pt x="50692" y="688"/>
                    <a:pt x="50695" y="680"/>
                  </a:cubicBezTo>
                  <a:close/>
                  <a:moveTo>
                    <a:pt x="51027" y="705"/>
                  </a:moveTo>
                  <a:cubicBezTo>
                    <a:pt x="51037" y="707"/>
                    <a:pt x="51048" y="708"/>
                    <a:pt x="51058" y="711"/>
                  </a:cubicBezTo>
                  <a:lnTo>
                    <a:pt x="51045" y="738"/>
                  </a:lnTo>
                  <a:lnTo>
                    <a:pt x="51015" y="732"/>
                  </a:lnTo>
                  <a:lnTo>
                    <a:pt x="51027" y="705"/>
                  </a:lnTo>
                  <a:close/>
                  <a:moveTo>
                    <a:pt x="51120" y="761"/>
                  </a:moveTo>
                  <a:lnTo>
                    <a:pt x="51240" y="794"/>
                  </a:lnTo>
                  <a:lnTo>
                    <a:pt x="51237" y="801"/>
                  </a:lnTo>
                  <a:cubicBezTo>
                    <a:pt x="51196" y="789"/>
                    <a:pt x="51157" y="779"/>
                    <a:pt x="51117" y="769"/>
                  </a:cubicBezTo>
                  <a:lnTo>
                    <a:pt x="51120" y="761"/>
                  </a:lnTo>
                  <a:close/>
                  <a:moveTo>
                    <a:pt x="52869" y="857"/>
                  </a:moveTo>
                  <a:lnTo>
                    <a:pt x="52890" y="864"/>
                  </a:lnTo>
                  <a:lnTo>
                    <a:pt x="52881" y="877"/>
                  </a:lnTo>
                  <a:lnTo>
                    <a:pt x="52862" y="870"/>
                  </a:lnTo>
                  <a:lnTo>
                    <a:pt x="52869" y="857"/>
                  </a:lnTo>
                  <a:close/>
                  <a:moveTo>
                    <a:pt x="51496" y="873"/>
                  </a:moveTo>
                  <a:lnTo>
                    <a:pt x="51517" y="879"/>
                  </a:lnTo>
                  <a:lnTo>
                    <a:pt x="51510" y="892"/>
                  </a:lnTo>
                  <a:lnTo>
                    <a:pt x="51491" y="886"/>
                  </a:lnTo>
                  <a:lnTo>
                    <a:pt x="51496" y="873"/>
                  </a:lnTo>
                  <a:close/>
                  <a:moveTo>
                    <a:pt x="52175" y="988"/>
                  </a:moveTo>
                  <a:cubicBezTo>
                    <a:pt x="52194" y="995"/>
                    <a:pt x="52213" y="1003"/>
                    <a:pt x="52234" y="1010"/>
                  </a:cubicBezTo>
                  <a:lnTo>
                    <a:pt x="52231" y="1014"/>
                  </a:lnTo>
                  <a:cubicBezTo>
                    <a:pt x="52211" y="1007"/>
                    <a:pt x="52192" y="1000"/>
                    <a:pt x="52172" y="992"/>
                  </a:cubicBezTo>
                  <a:lnTo>
                    <a:pt x="52175" y="988"/>
                  </a:lnTo>
                  <a:close/>
                  <a:moveTo>
                    <a:pt x="449" y="1019"/>
                  </a:moveTo>
                  <a:cubicBezTo>
                    <a:pt x="449" y="1070"/>
                    <a:pt x="451" y="1111"/>
                    <a:pt x="452" y="1160"/>
                  </a:cubicBezTo>
                  <a:cubicBezTo>
                    <a:pt x="447" y="1162"/>
                    <a:pt x="442" y="1164"/>
                    <a:pt x="438" y="1164"/>
                  </a:cubicBezTo>
                  <a:cubicBezTo>
                    <a:pt x="426" y="1164"/>
                    <a:pt x="421" y="1142"/>
                    <a:pt x="449" y="1019"/>
                  </a:cubicBezTo>
                  <a:close/>
                  <a:moveTo>
                    <a:pt x="52900" y="1238"/>
                  </a:moveTo>
                  <a:lnTo>
                    <a:pt x="53056" y="1295"/>
                  </a:lnTo>
                  <a:lnTo>
                    <a:pt x="53056" y="1303"/>
                  </a:lnTo>
                  <a:cubicBezTo>
                    <a:pt x="53003" y="1285"/>
                    <a:pt x="52950" y="1267"/>
                    <a:pt x="52898" y="1251"/>
                  </a:cubicBezTo>
                  <a:lnTo>
                    <a:pt x="52900" y="1238"/>
                  </a:lnTo>
                  <a:close/>
                  <a:moveTo>
                    <a:pt x="351" y="1289"/>
                  </a:moveTo>
                  <a:lnTo>
                    <a:pt x="364" y="1294"/>
                  </a:lnTo>
                  <a:lnTo>
                    <a:pt x="362" y="1314"/>
                  </a:lnTo>
                  <a:lnTo>
                    <a:pt x="348" y="1310"/>
                  </a:lnTo>
                  <a:lnTo>
                    <a:pt x="351" y="1289"/>
                  </a:lnTo>
                  <a:close/>
                  <a:moveTo>
                    <a:pt x="411" y="1229"/>
                  </a:moveTo>
                  <a:lnTo>
                    <a:pt x="411" y="1229"/>
                  </a:lnTo>
                  <a:cubicBezTo>
                    <a:pt x="409" y="1264"/>
                    <a:pt x="406" y="1300"/>
                    <a:pt x="405" y="1334"/>
                  </a:cubicBezTo>
                  <a:lnTo>
                    <a:pt x="392" y="1336"/>
                  </a:lnTo>
                  <a:cubicBezTo>
                    <a:pt x="396" y="1301"/>
                    <a:pt x="399" y="1266"/>
                    <a:pt x="403" y="1232"/>
                  </a:cubicBezTo>
                  <a:lnTo>
                    <a:pt x="411" y="1229"/>
                  </a:lnTo>
                  <a:close/>
                  <a:moveTo>
                    <a:pt x="437" y="1359"/>
                  </a:moveTo>
                  <a:lnTo>
                    <a:pt x="443" y="1404"/>
                  </a:lnTo>
                  <a:cubicBezTo>
                    <a:pt x="433" y="1437"/>
                    <a:pt x="423" y="1469"/>
                    <a:pt x="403" y="1531"/>
                  </a:cubicBezTo>
                  <a:cubicBezTo>
                    <a:pt x="409" y="1450"/>
                    <a:pt x="411" y="1414"/>
                    <a:pt x="414" y="1370"/>
                  </a:cubicBezTo>
                  <a:cubicBezTo>
                    <a:pt x="424" y="1366"/>
                    <a:pt x="431" y="1361"/>
                    <a:pt x="437" y="1359"/>
                  </a:cubicBezTo>
                  <a:close/>
                  <a:moveTo>
                    <a:pt x="54579" y="1503"/>
                  </a:moveTo>
                  <a:lnTo>
                    <a:pt x="54635" y="1537"/>
                  </a:lnTo>
                  <a:cubicBezTo>
                    <a:pt x="54635" y="1538"/>
                    <a:pt x="54632" y="1540"/>
                    <a:pt x="54632" y="1540"/>
                  </a:cubicBezTo>
                  <a:lnTo>
                    <a:pt x="54576" y="1506"/>
                  </a:lnTo>
                  <a:lnTo>
                    <a:pt x="54579" y="1503"/>
                  </a:lnTo>
                  <a:close/>
                  <a:moveTo>
                    <a:pt x="505" y="1647"/>
                  </a:moveTo>
                  <a:lnTo>
                    <a:pt x="509" y="1648"/>
                  </a:lnTo>
                  <a:lnTo>
                    <a:pt x="504" y="1712"/>
                  </a:lnTo>
                  <a:lnTo>
                    <a:pt x="499" y="1710"/>
                  </a:lnTo>
                  <a:lnTo>
                    <a:pt x="505" y="1647"/>
                  </a:lnTo>
                  <a:close/>
                  <a:moveTo>
                    <a:pt x="365" y="1743"/>
                  </a:moveTo>
                  <a:lnTo>
                    <a:pt x="387" y="1750"/>
                  </a:lnTo>
                  <a:lnTo>
                    <a:pt x="386" y="1781"/>
                  </a:lnTo>
                  <a:lnTo>
                    <a:pt x="361" y="1797"/>
                  </a:lnTo>
                  <a:cubicBezTo>
                    <a:pt x="362" y="1778"/>
                    <a:pt x="364" y="1760"/>
                    <a:pt x="365" y="1743"/>
                  </a:cubicBezTo>
                  <a:close/>
                  <a:moveTo>
                    <a:pt x="39878" y="1943"/>
                  </a:moveTo>
                  <a:lnTo>
                    <a:pt x="39880" y="1957"/>
                  </a:lnTo>
                  <a:lnTo>
                    <a:pt x="39860" y="1965"/>
                  </a:lnTo>
                  <a:lnTo>
                    <a:pt x="39859" y="1950"/>
                  </a:lnTo>
                  <a:lnTo>
                    <a:pt x="39878" y="1943"/>
                  </a:lnTo>
                  <a:close/>
                  <a:moveTo>
                    <a:pt x="54636" y="1872"/>
                  </a:moveTo>
                  <a:cubicBezTo>
                    <a:pt x="54690" y="1901"/>
                    <a:pt x="54715" y="1915"/>
                    <a:pt x="54755" y="1938"/>
                  </a:cubicBezTo>
                  <a:cubicBezTo>
                    <a:pt x="54748" y="1946"/>
                    <a:pt x="54740" y="1953"/>
                    <a:pt x="54724" y="1969"/>
                  </a:cubicBezTo>
                  <a:cubicBezTo>
                    <a:pt x="54683" y="1924"/>
                    <a:pt x="54664" y="1903"/>
                    <a:pt x="54636" y="1872"/>
                  </a:cubicBezTo>
                  <a:close/>
                  <a:moveTo>
                    <a:pt x="39460" y="1953"/>
                  </a:moveTo>
                  <a:lnTo>
                    <a:pt x="39460" y="1957"/>
                  </a:lnTo>
                  <a:cubicBezTo>
                    <a:pt x="39440" y="1965"/>
                    <a:pt x="39421" y="1972"/>
                    <a:pt x="39400" y="1979"/>
                  </a:cubicBezTo>
                  <a:lnTo>
                    <a:pt x="39400" y="1975"/>
                  </a:lnTo>
                  <a:lnTo>
                    <a:pt x="39460" y="1953"/>
                  </a:lnTo>
                  <a:close/>
                  <a:moveTo>
                    <a:pt x="296" y="2035"/>
                  </a:moveTo>
                  <a:cubicBezTo>
                    <a:pt x="298" y="2035"/>
                    <a:pt x="300" y="2037"/>
                    <a:pt x="302" y="2037"/>
                  </a:cubicBezTo>
                  <a:lnTo>
                    <a:pt x="296" y="2100"/>
                  </a:lnTo>
                  <a:lnTo>
                    <a:pt x="292" y="2099"/>
                  </a:lnTo>
                  <a:lnTo>
                    <a:pt x="296" y="2035"/>
                  </a:lnTo>
                  <a:close/>
                  <a:moveTo>
                    <a:pt x="39343" y="2160"/>
                  </a:moveTo>
                  <a:cubicBezTo>
                    <a:pt x="39343" y="2165"/>
                    <a:pt x="39344" y="2171"/>
                    <a:pt x="39344" y="2175"/>
                  </a:cubicBezTo>
                  <a:lnTo>
                    <a:pt x="39325" y="2182"/>
                  </a:lnTo>
                  <a:lnTo>
                    <a:pt x="39322" y="2168"/>
                  </a:lnTo>
                  <a:cubicBezTo>
                    <a:pt x="39329" y="2166"/>
                    <a:pt x="39337" y="2163"/>
                    <a:pt x="39343" y="2160"/>
                  </a:cubicBezTo>
                  <a:close/>
                  <a:moveTo>
                    <a:pt x="55892" y="2262"/>
                  </a:moveTo>
                  <a:cubicBezTo>
                    <a:pt x="55910" y="2275"/>
                    <a:pt x="55928" y="2288"/>
                    <a:pt x="55945" y="2302"/>
                  </a:cubicBezTo>
                  <a:cubicBezTo>
                    <a:pt x="55944" y="2303"/>
                    <a:pt x="55942" y="2303"/>
                    <a:pt x="55941" y="2305"/>
                  </a:cubicBezTo>
                  <a:lnTo>
                    <a:pt x="55890" y="2265"/>
                  </a:lnTo>
                  <a:lnTo>
                    <a:pt x="55892" y="2262"/>
                  </a:lnTo>
                  <a:close/>
                  <a:moveTo>
                    <a:pt x="39097" y="2477"/>
                  </a:moveTo>
                  <a:lnTo>
                    <a:pt x="39098" y="2481"/>
                  </a:lnTo>
                  <a:lnTo>
                    <a:pt x="39039" y="2506"/>
                  </a:lnTo>
                  <a:lnTo>
                    <a:pt x="39038" y="2502"/>
                  </a:lnTo>
                  <a:cubicBezTo>
                    <a:pt x="39057" y="2493"/>
                    <a:pt x="39078" y="2486"/>
                    <a:pt x="39097" y="2477"/>
                  </a:cubicBezTo>
                  <a:close/>
                  <a:moveTo>
                    <a:pt x="38227" y="2559"/>
                  </a:moveTo>
                  <a:lnTo>
                    <a:pt x="38229" y="2563"/>
                  </a:lnTo>
                  <a:lnTo>
                    <a:pt x="38170" y="2587"/>
                  </a:lnTo>
                  <a:lnTo>
                    <a:pt x="38169" y="2583"/>
                  </a:lnTo>
                  <a:lnTo>
                    <a:pt x="38227" y="2559"/>
                  </a:lnTo>
                  <a:close/>
                  <a:moveTo>
                    <a:pt x="55535" y="2494"/>
                  </a:moveTo>
                  <a:cubicBezTo>
                    <a:pt x="55563" y="2513"/>
                    <a:pt x="55592" y="2534"/>
                    <a:pt x="55629" y="2558"/>
                  </a:cubicBezTo>
                  <a:cubicBezTo>
                    <a:pt x="55628" y="2569"/>
                    <a:pt x="55628" y="2577"/>
                    <a:pt x="55628" y="2590"/>
                  </a:cubicBezTo>
                  <a:cubicBezTo>
                    <a:pt x="55588" y="2561"/>
                    <a:pt x="55554" y="2534"/>
                    <a:pt x="55520" y="2509"/>
                  </a:cubicBezTo>
                  <a:cubicBezTo>
                    <a:pt x="55526" y="2503"/>
                    <a:pt x="55529" y="2500"/>
                    <a:pt x="55535" y="2494"/>
                  </a:cubicBezTo>
                  <a:close/>
                  <a:moveTo>
                    <a:pt x="428" y="2658"/>
                  </a:moveTo>
                  <a:lnTo>
                    <a:pt x="424" y="2722"/>
                  </a:lnTo>
                  <a:lnTo>
                    <a:pt x="420" y="2719"/>
                  </a:lnTo>
                  <a:lnTo>
                    <a:pt x="424" y="2658"/>
                  </a:lnTo>
                  <a:close/>
                  <a:moveTo>
                    <a:pt x="465" y="2669"/>
                  </a:moveTo>
                  <a:cubicBezTo>
                    <a:pt x="467" y="2671"/>
                    <a:pt x="468" y="2671"/>
                    <a:pt x="470" y="2671"/>
                  </a:cubicBezTo>
                  <a:lnTo>
                    <a:pt x="465" y="2734"/>
                  </a:lnTo>
                  <a:lnTo>
                    <a:pt x="461" y="2733"/>
                  </a:lnTo>
                  <a:lnTo>
                    <a:pt x="465" y="2669"/>
                  </a:lnTo>
                  <a:close/>
                  <a:moveTo>
                    <a:pt x="415" y="2783"/>
                  </a:moveTo>
                  <a:lnTo>
                    <a:pt x="420" y="2784"/>
                  </a:lnTo>
                  <a:lnTo>
                    <a:pt x="417" y="2849"/>
                  </a:lnTo>
                  <a:cubicBezTo>
                    <a:pt x="415" y="2847"/>
                    <a:pt x="414" y="2847"/>
                    <a:pt x="412" y="2847"/>
                  </a:cubicBezTo>
                  <a:lnTo>
                    <a:pt x="415" y="2784"/>
                  </a:lnTo>
                  <a:lnTo>
                    <a:pt x="415" y="2783"/>
                  </a:lnTo>
                  <a:close/>
                  <a:moveTo>
                    <a:pt x="56596" y="2858"/>
                  </a:moveTo>
                  <a:lnTo>
                    <a:pt x="56612" y="2872"/>
                  </a:lnTo>
                  <a:cubicBezTo>
                    <a:pt x="56609" y="2875"/>
                    <a:pt x="56605" y="2878"/>
                    <a:pt x="56600" y="2881"/>
                  </a:cubicBezTo>
                  <a:cubicBezTo>
                    <a:pt x="56596" y="2877"/>
                    <a:pt x="56590" y="2872"/>
                    <a:pt x="56584" y="2867"/>
                  </a:cubicBezTo>
                  <a:lnTo>
                    <a:pt x="56596" y="2858"/>
                  </a:lnTo>
                  <a:close/>
                  <a:moveTo>
                    <a:pt x="161" y="2968"/>
                  </a:moveTo>
                  <a:lnTo>
                    <a:pt x="165" y="2970"/>
                  </a:lnTo>
                  <a:lnTo>
                    <a:pt x="162" y="3033"/>
                  </a:lnTo>
                  <a:lnTo>
                    <a:pt x="158" y="3033"/>
                  </a:lnTo>
                  <a:cubicBezTo>
                    <a:pt x="159" y="3012"/>
                    <a:pt x="159" y="2990"/>
                    <a:pt x="161" y="2968"/>
                  </a:cubicBezTo>
                  <a:close/>
                  <a:moveTo>
                    <a:pt x="56491" y="2996"/>
                  </a:moveTo>
                  <a:lnTo>
                    <a:pt x="56524" y="3024"/>
                  </a:lnTo>
                  <a:lnTo>
                    <a:pt x="56520" y="3051"/>
                  </a:lnTo>
                  <a:lnTo>
                    <a:pt x="56520" y="3051"/>
                  </a:lnTo>
                  <a:cubicBezTo>
                    <a:pt x="56483" y="3010"/>
                    <a:pt x="56487" y="3004"/>
                    <a:pt x="56491" y="2996"/>
                  </a:cubicBezTo>
                  <a:close/>
                  <a:moveTo>
                    <a:pt x="56353" y="2987"/>
                  </a:moveTo>
                  <a:cubicBezTo>
                    <a:pt x="56409" y="3007"/>
                    <a:pt x="56453" y="3028"/>
                    <a:pt x="56499" y="3050"/>
                  </a:cubicBezTo>
                  <a:lnTo>
                    <a:pt x="56499" y="3050"/>
                  </a:lnTo>
                  <a:cubicBezTo>
                    <a:pt x="56522" y="3080"/>
                    <a:pt x="56522" y="3088"/>
                    <a:pt x="56514" y="3088"/>
                  </a:cubicBezTo>
                  <a:cubicBezTo>
                    <a:pt x="56503" y="3088"/>
                    <a:pt x="56477" y="3074"/>
                    <a:pt x="56465" y="3074"/>
                  </a:cubicBezTo>
                  <a:cubicBezTo>
                    <a:pt x="56459" y="3074"/>
                    <a:pt x="56456" y="3077"/>
                    <a:pt x="56457" y="3084"/>
                  </a:cubicBezTo>
                  <a:cubicBezTo>
                    <a:pt x="56419" y="3042"/>
                    <a:pt x="56397" y="3025"/>
                    <a:pt x="56353" y="2987"/>
                  </a:cubicBezTo>
                  <a:close/>
                  <a:moveTo>
                    <a:pt x="15270" y="2949"/>
                  </a:moveTo>
                  <a:cubicBezTo>
                    <a:pt x="15332" y="3014"/>
                    <a:pt x="15364" y="3087"/>
                    <a:pt x="15403" y="3209"/>
                  </a:cubicBezTo>
                  <a:cubicBezTo>
                    <a:pt x="15356" y="3093"/>
                    <a:pt x="15317" y="3028"/>
                    <a:pt x="15248" y="2967"/>
                  </a:cubicBezTo>
                  <a:cubicBezTo>
                    <a:pt x="15256" y="2959"/>
                    <a:pt x="15263" y="2955"/>
                    <a:pt x="15270" y="2949"/>
                  </a:cubicBezTo>
                  <a:close/>
                  <a:moveTo>
                    <a:pt x="56990" y="3271"/>
                  </a:moveTo>
                  <a:cubicBezTo>
                    <a:pt x="56999" y="3279"/>
                    <a:pt x="57006" y="3286"/>
                    <a:pt x="57014" y="3293"/>
                  </a:cubicBezTo>
                  <a:lnTo>
                    <a:pt x="56990" y="3309"/>
                  </a:lnTo>
                  <a:lnTo>
                    <a:pt x="56966" y="3289"/>
                  </a:lnTo>
                  <a:lnTo>
                    <a:pt x="56990" y="3271"/>
                  </a:lnTo>
                  <a:close/>
                  <a:moveTo>
                    <a:pt x="14314" y="3245"/>
                  </a:moveTo>
                  <a:lnTo>
                    <a:pt x="14315" y="3249"/>
                  </a:lnTo>
                  <a:cubicBezTo>
                    <a:pt x="14296" y="3271"/>
                    <a:pt x="14276" y="3290"/>
                    <a:pt x="14257" y="3314"/>
                  </a:cubicBezTo>
                  <a:cubicBezTo>
                    <a:pt x="14255" y="3312"/>
                    <a:pt x="14255" y="3309"/>
                    <a:pt x="14255" y="3308"/>
                  </a:cubicBezTo>
                  <a:lnTo>
                    <a:pt x="14314" y="3245"/>
                  </a:lnTo>
                  <a:close/>
                  <a:moveTo>
                    <a:pt x="36508" y="3267"/>
                  </a:moveTo>
                  <a:lnTo>
                    <a:pt x="36512" y="3277"/>
                  </a:lnTo>
                  <a:lnTo>
                    <a:pt x="36416" y="3323"/>
                  </a:lnTo>
                  <a:lnTo>
                    <a:pt x="36412" y="3318"/>
                  </a:lnTo>
                  <a:lnTo>
                    <a:pt x="36508" y="3267"/>
                  </a:lnTo>
                  <a:close/>
                  <a:moveTo>
                    <a:pt x="56725" y="3295"/>
                  </a:moveTo>
                  <a:lnTo>
                    <a:pt x="56771" y="3323"/>
                  </a:lnTo>
                  <a:lnTo>
                    <a:pt x="56771" y="3323"/>
                  </a:lnTo>
                  <a:cubicBezTo>
                    <a:pt x="56770" y="3323"/>
                    <a:pt x="56769" y="3323"/>
                    <a:pt x="56768" y="3323"/>
                  </a:cubicBezTo>
                  <a:cubicBezTo>
                    <a:pt x="56760" y="3323"/>
                    <a:pt x="56748" y="3317"/>
                    <a:pt x="56737" y="3311"/>
                  </a:cubicBezTo>
                  <a:lnTo>
                    <a:pt x="56725" y="3295"/>
                  </a:lnTo>
                  <a:close/>
                  <a:moveTo>
                    <a:pt x="56773" y="3325"/>
                  </a:moveTo>
                  <a:lnTo>
                    <a:pt x="56780" y="3333"/>
                  </a:lnTo>
                  <a:cubicBezTo>
                    <a:pt x="56780" y="3333"/>
                    <a:pt x="56781" y="3332"/>
                    <a:pt x="56782" y="3332"/>
                  </a:cubicBezTo>
                  <a:cubicBezTo>
                    <a:pt x="56789" y="3332"/>
                    <a:pt x="56802" y="3340"/>
                    <a:pt x="56813" y="3346"/>
                  </a:cubicBezTo>
                  <a:lnTo>
                    <a:pt x="56825" y="3362"/>
                  </a:lnTo>
                  <a:lnTo>
                    <a:pt x="56778" y="3333"/>
                  </a:lnTo>
                  <a:cubicBezTo>
                    <a:pt x="56776" y="3331"/>
                    <a:pt x="56774" y="3328"/>
                    <a:pt x="56773" y="3325"/>
                  </a:cubicBezTo>
                  <a:close/>
                  <a:moveTo>
                    <a:pt x="57324" y="3343"/>
                  </a:moveTo>
                  <a:lnTo>
                    <a:pt x="57348" y="3364"/>
                  </a:lnTo>
                  <a:lnTo>
                    <a:pt x="57345" y="3395"/>
                  </a:lnTo>
                  <a:lnTo>
                    <a:pt x="57303" y="3356"/>
                  </a:lnTo>
                  <a:lnTo>
                    <a:pt x="57324" y="3343"/>
                  </a:lnTo>
                  <a:close/>
                  <a:moveTo>
                    <a:pt x="15181" y="3340"/>
                  </a:moveTo>
                  <a:cubicBezTo>
                    <a:pt x="15186" y="3361"/>
                    <a:pt x="15191" y="3381"/>
                    <a:pt x="15191" y="3404"/>
                  </a:cubicBezTo>
                  <a:lnTo>
                    <a:pt x="15186" y="3405"/>
                  </a:lnTo>
                  <a:cubicBezTo>
                    <a:pt x="15186" y="3384"/>
                    <a:pt x="15182" y="3364"/>
                    <a:pt x="15178" y="3343"/>
                  </a:cubicBezTo>
                  <a:lnTo>
                    <a:pt x="15181" y="3340"/>
                  </a:lnTo>
                  <a:close/>
                  <a:moveTo>
                    <a:pt x="36281" y="3423"/>
                  </a:moveTo>
                  <a:lnTo>
                    <a:pt x="36284" y="3437"/>
                  </a:lnTo>
                  <a:lnTo>
                    <a:pt x="36265" y="3448"/>
                  </a:lnTo>
                  <a:lnTo>
                    <a:pt x="36262" y="3433"/>
                  </a:lnTo>
                  <a:lnTo>
                    <a:pt x="36281" y="3423"/>
                  </a:lnTo>
                  <a:close/>
                  <a:moveTo>
                    <a:pt x="36003" y="3514"/>
                  </a:moveTo>
                  <a:lnTo>
                    <a:pt x="36004" y="3518"/>
                  </a:lnTo>
                  <a:lnTo>
                    <a:pt x="35947" y="3545"/>
                  </a:lnTo>
                  <a:lnTo>
                    <a:pt x="35945" y="3540"/>
                  </a:lnTo>
                  <a:lnTo>
                    <a:pt x="36003" y="3514"/>
                  </a:lnTo>
                  <a:close/>
                  <a:moveTo>
                    <a:pt x="14648" y="3540"/>
                  </a:moveTo>
                  <a:lnTo>
                    <a:pt x="14652" y="3557"/>
                  </a:lnTo>
                  <a:lnTo>
                    <a:pt x="14646" y="3562"/>
                  </a:lnTo>
                  <a:lnTo>
                    <a:pt x="14642" y="3546"/>
                  </a:lnTo>
                  <a:lnTo>
                    <a:pt x="14648" y="3540"/>
                  </a:lnTo>
                  <a:close/>
                  <a:moveTo>
                    <a:pt x="57414" y="3598"/>
                  </a:moveTo>
                  <a:lnTo>
                    <a:pt x="57430" y="3612"/>
                  </a:lnTo>
                  <a:lnTo>
                    <a:pt x="57418" y="3620"/>
                  </a:lnTo>
                  <a:lnTo>
                    <a:pt x="57402" y="3605"/>
                  </a:lnTo>
                  <a:lnTo>
                    <a:pt x="57414" y="3598"/>
                  </a:lnTo>
                  <a:close/>
                  <a:moveTo>
                    <a:pt x="57247" y="3608"/>
                  </a:moveTo>
                  <a:lnTo>
                    <a:pt x="57295" y="3651"/>
                  </a:lnTo>
                  <a:lnTo>
                    <a:pt x="57290" y="3654"/>
                  </a:lnTo>
                  <a:lnTo>
                    <a:pt x="57243" y="3611"/>
                  </a:lnTo>
                  <a:lnTo>
                    <a:pt x="57247" y="3608"/>
                  </a:lnTo>
                  <a:close/>
                  <a:moveTo>
                    <a:pt x="57386" y="3673"/>
                  </a:moveTo>
                  <a:cubicBezTo>
                    <a:pt x="57411" y="3692"/>
                    <a:pt x="57433" y="3711"/>
                    <a:pt x="57481" y="3751"/>
                  </a:cubicBezTo>
                  <a:cubicBezTo>
                    <a:pt x="57440" y="3738"/>
                    <a:pt x="57406" y="3727"/>
                    <a:pt x="57375" y="3717"/>
                  </a:cubicBezTo>
                  <a:lnTo>
                    <a:pt x="57356" y="3692"/>
                  </a:lnTo>
                  <a:cubicBezTo>
                    <a:pt x="57365" y="3686"/>
                    <a:pt x="57375" y="3679"/>
                    <a:pt x="57386" y="3673"/>
                  </a:cubicBezTo>
                  <a:close/>
                  <a:moveTo>
                    <a:pt x="13795" y="3926"/>
                  </a:moveTo>
                  <a:lnTo>
                    <a:pt x="13818" y="3944"/>
                  </a:lnTo>
                  <a:lnTo>
                    <a:pt x="13803" y="3974"/>
                  </a:lnTo>
                  <a:lnTo>
                    <a:pt x="13780" y="3957"/>
                  </a:lnTo>
                  <a:lnTo>
                    <a:pt x="13795" y="3926"/>
                  </a:lnTo>
                  <a:close/>
                  <a:moveTo>
                    <a:pt x="15164" y="4017"/>
                  </a:moveTo>
                  <a:lnTo>
                    <a:pt x="15176" y="4023"/>
                  </a:lnTo>
                  <a:lnTo>
                    <a:pt x="15172" y="4045"/>
                  </a:lnTo>
                  <a:lnTo>
                    <a:pt x="15158" y="4038"/>
                  </a:lnTo>
                  <a:lnTo>
                    <a:pt x="15164" y="4017"/>
                  </a:lnTo>
                  <a:close/>
                  <a:moveTo>
                    <a:pt x="427" y="3999"/>
                  </a:moveTo>
                  <a:cubicBezTo>
                    <a:pt x="430" y="3999"/>
                    <a:pt x="431" y="4001"/>
                    <a:pt x="434" y="4001"/>
                  </a:cubicBezTo>
                  <a:lnTo>
                    <a:pt x="431" y="4127"/>
                  </a:lnTo>
                  <a:lnTo>
                    <a:pt x="431" y="4127"/>
                  </a:lnTo>
                  <a:lnTo>
                    <a:pt x="426" y="4126"/>
                  </a:lnTo>
                  <a:lnTo>
                    <a:pt x="427" y="3999"/>
                  </a:lnTo>
                  <a:close/>
                  <a:moveTo>
                    <a:pt x="57764" y="4114"/>
                  </a:moveTo>
                  <a:lnTo>
                    <a:pt x="57786" y="4139"/>
                  </a:lnTo>
                  <a:lnTo>
                    <a:pt x="57761" y="4154"/>
                  </a:lnTo>
                  <a:lnTo>
                    <a:pt x="57739" y="4130"/>
                  </a:lnTo>
                  <a:lnTo>
                    <a:pt x="57764" y="4114"/>
                  </a:lnTo>
                  <a:close/>
                  <a:moveTo>
                    <a:pt x="13771" y="4158"/>
                  </a:moveTo>
                  <a:lnTo>
                    <a:pt x="13783" y="4167"/>
                  </a:lnTo>
                  <a:lnTo>
                    <a:pt x="13774" y="4186"/>
                  </a:lnTo>
                  <a:lnTo>
                    <a:pt x="13762" y="4179"/>
                  </a:lnTo>
                  <a:lnTo>
                    <a:pt x="13771" y="4158"/>
                  </a:lnTo>
                  <a:close/>
                  <a:moveTo>
                    <a:pt x="57976" y="4229"/>
                  </a:moveTo>
                  <a:cubicBezTo>
                    <a:pt x="58024" y="4258"/>
                    <a:pt x="58060" y="4280"/>
                    <a:pt x="58117" y="4316"/>
                  </a:cubicBezTo>
                  <a:cubicBezTo>
                    <a:pt x="58096" y="4326"/>
                    <a:pt x="58086" y="4333"/>
                    <a:pt x="58071" y="4341"/>
                  </a:cubicBezTo>
                  <a:cubicBezTo>
                    <a:pt x="58039" y="4304"/>
                    <a:pt x="58017" y="4277"/>
                    <a:pt x="57976" y="4229"/>
                  </a:cubicBezTo>
                  <a:close/>
                  <a:moveTo>
                    <a:pt x="58180" y="4378"/>
                  </a:moveTo>
                  <a:lnTo>
                    <a:pt x="58254" y="4457"/>
                  </a:lnTo>
                  <a:lnTo>
                    <a:pt x="58251" y="4463"/>
                  </a:lnTo>
                  <a:lnTo>
                    <a:pt x="58171" y="4386"/>
                  </a:lnTo>
                  <a:lnTo>
                    <a:pt x="58180" y="4378"/>
                  </a:lnTo>
                  <a:close/>
                  <a:moveTo>
                    <a:pt x="15055" y="4539"/>
                  </a:moveTo>
                  <a:lnTo>
                    <a:pt x="15067" y="4547"/>
                  </a:lnTo>
                  <a:lnTo>
                    <a:pt x="15060" y="4567"/>
                  </a:lnTo>
                  <a:cubicBezTo>
                    <a:pt x="15055" y="4564"/>
                    <a:pt x="15051" y="4561"/>
                    <a:pt x="15047" y="4558"/>
                  </a:cubicBezTo>
                  <a:lnTo>
                    <a:pt x="15055" y="4539"/>
                  </a:lnTo>
                  <a:close/>
                  <a:moveTo>
                    <a:pt x="13815" y="4482"/>
                  </a:moveTo>
                  <a:cubicBezTo>
                    <a:pt x="13823" y="4488"/>
                    <a:pt x="13830" y="4491"/>
                    <a:pt x="13851" y="4506"/>
                  </a:cubicBezTo>
                  <a:cubicBezTo>
                    <a:pt x="13814" y="4544"/>
                    <a:pt x="13799" y="4560"/>
                    <a:pt x="13780" y="4578"/>
                  </a:cubicBezTo>
                  <a:cubicBezTo>
                    <a:pt x="13792" y="4544"/>
                    <a:pt x="13802" y="4519"/>
                    <a:pt x="13815" y="4482"/>
                  </a:cubicBezTo>
                  <a:close/>
                  <a:moveTo>
                    <a:pt x="15203" y="4689"/>
                  </a:moveTo>
                  <a:lnTo>
                    <a:pt x="15206" y="4692"/>
                  </a:lnTo>
                  <a:lnTo>
                    <a:pt x="15182" y="4754"/>
                  </a:lnTo>
                  <a:lnTo>
                    <a:pt x="15178" y="4751"/>
                  </a:lnTo>
                  <a:lnTo>
                    <a:pt x="15203" y="4689"/>
                  </a:lnTo>
                  <a:close/>
                  <a:moveTo>
                    <a:pt x="401" y="4734"/>
                  </a:moveTo>
                  <a:cubicBezTo>
                    <a:pt x="409" y="4785"/>
                    <a:pt x="415" y="4825"/>
                    <a:pt x="423" y="4866"/>
                  </a:cubicBezTo>
                  <a:cubicBezTo>
                    <a:pt x="417" y="4873"/>
                    <a:pt x="412" y="4879"/>
                    <a:pt x="407" y="4879"/>
                  </a:cubicBezTo>
                  <a:cubicBezTo>
                    <a:pt x="397" y="4879"/>
                    <a:pt x="392" y="4847"/>
                    <a:pt x="401" y="4734"/>
                  </a:cubicBezTo>
                  <a:close/>
                  <a:moveTo>
                    <a:pt x="545" y="4981"/>
                  </a:moveTo>
                  <a:lnTo>
                    <a:pt x="568" y="4985"/>
                  </a:lnTo>
                  <a:lnTo>
                    <a:pt x="570" y="5016"/>
                  </a:lnTo>
                  <a:lnTo>
                    <a:pt x="548" y="5035"/>
                  </a:lnTo>
                  <a:lnTo>
                    <a:pt x="545" y="4981"/>
                  </a:lnTo>
                  <a:close/>
                  <a:moveTo>
                    <a:pt x="13418" y="4969"/>
                  </a:moveTo>
                  <a:lnTo>
                    <a:pt x="13422" y="4972"/>
                  </a:lnTo>
                  <a:cubicBezTo>
                    <a:pt x="13417" y="4992"/>
                    <a:pt x="13411" y="5013"/>
                    <a:pt x="13405" y="5035"/>
                  </a:cubicBezTo>
                  <a:cubicBezTo>
                    <a:pt x="13405" y="5034"/>
                    <a:pt x="13403" y="5034"/>
                    <a:pt x="13402" y="5032"/>
                  </a:cubicBezTo>
                  <a:lnTo>
                    <a:pt x="13418" y="4969"/>
                  </a:lnTo>
                  <a:close/>
                  <a:moveTo>
                    <a:pt x="13646" y="5047"/>
                  </a:moveTo>
                  <a:lnTo>
                    <a:pt x="13658" y="5054"/>
                  </a:lnTo>
                  <a:lnTo>
                    <a:pt x="13652" y="5075"/>
                  </a:lnTo>
                  <a:lnTo>
                    <a:pt x="13640" y="5068"/>
                  </a:lnTo>
                  <a:cubicBezTo>
                    <a:pt x="13642" y="5060"/>
                    <a:pt x="13643" y="5054"/>
                    <a:pt x="13646" y="5047"/>
                  </a:cubicBezTo>
                  <a:close/>
                  <a:moveTo>
                    <a:pt x="34059" y="5016"/>
                  </a:moveTo>
                  <a:cubicBezTo>
                    <a:pt x="34059" y="5016"/>
                    <a:pt x="34062" y="5023"/>
                    <a:pt x="34064" y="5031"/>
                  </a:cubicBezTo>
                  <a:cubicBezTo>
                    <a:pt x="34028" y="5050"/>
                    <a:pt x="33998" y="5066"/>
                    <a:pt x="33967" y="5082"/>
                  </a:cubicBezTo>
                  <a:lnTo>
                    <a:pt x="33948" y="5085"/>
                  </a:lnTo>
                  <a:cubicBezTo>
                    <a:pt x="33989" y="5060"/>
                    <a:pt x="34030" y="5034"/>
                    <a:pt x="34059" y="5016"/>
                  </a:cubicBezTo>
                  <a:close/>
                  <a:moveTo>
                    <a:pt x="15038" y="5045"/>
                  </a:moveTo>
                  <a:lnTo>
                    <a:pt x="15041" y="5048"/>
                  </a:lnTo>
                  <a:cubicBezTo>
                    <a:pt x="15032" y="5068"/>
                    <a:pt x="15023" y="5088"/>
                    <a:pt x="15014" y="5109"/>
                  </a:cubicBezTo>
                  <a:lnTo>
                    <a:pt x="15011" y="5106"/>
                  </a:lnTo>
                  <a:lnTo>
                    <a:pt x="15036" y="5045"/>
                  </a:lnTo>
                  <a:close/>
                  <a:moveTo>
                    <a:pt x="533" y="5172"/>
                  </a:moveTo>
                  <a:lnTo>
                    <a:pt x="562" y="5176"/>
                  </a:lnTo>
                  <a:cubicBezTo>
                    <a:pt x="562" y="5187"/>
                    <a:pt x="562" y="5198"/>
                    <a:pt x="562" y="5209"/>
                  </a:cubicBezTo>
                  <a:lnTo>
                    <a:pt x="534" y="5203"/>
                  </a:lnTo>
                  <a:lnTo>
                    <a:pt x="533" y="5172"/>
                  </a:lnTo>
                  <a:close/>
                  <a:moveTo>
                    <a:pt x="517" y="5209"/>
                  </a:moveTo>
                  <a:cubicBezTo>
                    <a:pt x="518" y="5257"/>
                    <a:pt x="520" y="5300"/>
                    <a:pt x="520" y="5312"/>
                  </a:cubicBezTo>
                  <a:cubicBezTo>
                    <a:pt x="511" y="5294"/>
                    <a:pt x="501" y="5274"/>
                    <a:pt x="480" y="5231"/>
                  </a:cubicBezTo>
                  <a:cubicBezTo>
                    <a:pt x="501" y="5219"/>
                    <a:pt x="506" y="5215"/>
                    <a:pt x="517" y="5209"/>
                  </a:cubicBezTo>
                  <a:close/>
                  <a:moveTo>
                    <a:pt x="14811" y="5543"/>
                  </a:moveTo>
                  <a:lnTo>
                    <a:pt x="14823" y="5553"/>
                  </a:lnTo>
                  <a:lnTo>
                    <a:pt x="14813" y="5572"/>
                  </a:lnTo>
                  <a:lnTo>
                    <a:pt x="14802" y="5563"/>
                  </a:lnTo>
                  <a:lnTo>
                    <a:pt x="14802" y="5562"/>
                  </a:lnTo>
                  <a:lnTo>
                    <a:pt x="14811" y="5543"/>
                  </a:lnTo>
                  <a:close/>
                  <a:moveTo>
                    <a:pt x="32210" y="5615"/>
                  </a:moveTo>
                  <a:lnTo>
                    <a:pt x="32214" y="5630"/>
                  </a:lnTo>
                  <a:lnTo>
                    <a:pt x="32195" y="5640"/>
                  </a:lnTo>
                  <a:lnTo>
                    <a:pt x="32191" y="5625"/>
                  </a:lnTo>
                  <a:lnTo>
                    <a:pt x="32210" y="5615"/>
                  </a:lnTo>
                  <a:close/>
                  <a:moveTo>
                    <a:pt x="543" y="5740"/>
                  </a:moveTo>
                  <a:lnTo>
                    <a:pt x="558" y="5741"/>
                  </a:lnTo>
                  <a:lnTo>
                    <a:pt x="559" y="5763"/>
                  </a:lnTo>
                  <a:lnTo>
                    <a:pt x="559" y="5763"/>
                  </a:lnTo>
                  <a:lnTo>
                    <a:pt x="545" y="5760"/>
                  </a:lnTo>
                  <a:lnTo>
                    <a:pt x="543" y="5740"/>
                  </a:lnTo>
                  <a:close/>
                  <a:moveTo>
                    <a:pt x="170" y="5909"/>
                  </a:moveTo>
                  <a:cubicBezTo>
                    <a:pt x="171" y="5910"/>
                    <a:pt x="172" y="5910"/>
                    <a:pt x="173" y="5910"/>
                  </a:cubicBezTo>
                  <a:cubicBezTo>
                    <a:pt x="174" y="5910"/>
                    <a:pt x="175" y="5910"/>
                    <a:pt x="175" y="5911"/>
                  </a:cubicBezTo>
                  <a:lnTo>
                    <a:pt x="180" y="5974"/>
                  </a:lnTo>
                  <a:lnTo>
                    <a:pt x="175" y="5974"/>
                  </a:lnTo>
                  <a:lnTo>
                    <a:pt x="170" y="5909"/>
                  </a:lnTo>
                  <a:close/>
                  <a:moveTo>
                    <a:pt x="621" y="6036"/>
                  </a:moveTo>
                  <a:cubicBezTo>
                    <a:pt x="622" y="6039"/>
                    <a:pt x="624" y="6044"/>
                    <a:pt x="624" y="6045"/>
                  </a:cubicBezTo>
                  <a:lnTo>
                    <a:pt x="624" y="6045"/>
                  </a:lnTo>
                  <a:cubicBezTo>
                    <a:pt x="621" y="6064"/>
                    <a:pt x="620" y="6081"/>
                    <a:pt x="618" y="6097"/>
                  </a:cubicBezTo>
                  <a:lnTo>
                    <a:pt x="612" y="6077"/>
                  </a:lnTo>
                  <a:lnTo>
                    <a:pt x="621" y="6036"/>
                  </a:lnTo>
                  <a:close/>
                  <a:moveTo>
                    <a:pt x="31399" y="6175"/>
                  </a:moveTo>
                  <a:lnTo>
                    <a:pt x="31404" y="6189"/>
                  </a:lnTo>
                  <a:lnTo>
                    <a:pt x="31385" y="6199"/>
                  </a:lnTo>
                  <a:lnTo>
                    <a:pt x="31382" y="6186"/>
                  </a:lnTo>
                  <a:lnTo>
                    <a:pt x="31399" y="6175"/>
                  </a:lnTo>
                  <a:close/>
                  <a:moveTo>
                    <a:pt x="461" y="6072"/>
                  </a:moveTo>
                  <a:lnTo>
                    <a:pt x="461" y="6072"/>
                  </a:lnTo>
                  <a:cubicBezTo>
                    <a:pt x="468" y="6119"/>
                    <a:pt x="477" y="6165"/>
                    <a:pt x="483" y="6205"/>
                  </a:cubicBezTo>
                  <a:cubicBezTo>
                    <a:pt x="481" y="6209"/>
                    <a:pt x="479" y="6211"/>
                    <a:pt x="477" y="6211"/>
                  </a:cubicBezTo>
                  <a:cubicBezTo>
                    <a:pt x="468" y="6211"/>
                    <a:pt x="461" y="6168"/>
                    <a:pt x="461" y="6072"/>
                  </a:cubicBezTo>
                  <a:close/>
                  <a:moveTo>
                    <a:pt x="31036" y="6186"/>
                  </a:moveTo>
                  <a:cubicBezTo>
                    <a:pt x="31036" y="6187"/>
                    <a:pt x="31037" y="6189"/>
                    <a:pt x="31036" y="6192"/>
                  </a:cubicBezTo>
                  <a:lnTo>
                    <a:pt x="30982" y="6222"/>
                  </a:lnTo>
                  <a:cubicBezTo>
                    <a:pt x="30982" y="6221"/>
                    <a:pt x="30980" y="6220"/>
                    <a:pt x="30980" y="6217"/>
                  </a:cubicBezTo>
                  <a:lnTo>
                    <a:pt x="31036" y="6186"/>
                  </a:lnTo>
                  <a:close/>
                  <a:moveTo>
                    <a:pt x="31754" y="6243"/>
                  </a:moveTo>
                  <a:lnTo>
                    <a:pt x="31764" y="6280"/>
                  </a:lnTo>
                  <a:lnTo>
                    <a:pt x="31764" y="6281"/>
                  </a:lnTo>
                  <a:lnTo>
                    <a:pt x="31736" y="6297"/>
                  </a:lnTo>
                  <a:lnTo>
                    <a:pt x="31705" y="6271"/>
                  </a:lnTo>
                  <a:lnTo>
                    <a:pt x="31754" y="6243"/>
                  </a:lnTo>
                  <a:close/>
                  <a:moveTo>
                    <a:pt x="14791" y="3528"/>
                  </a:moveTo>
                  <a:cubicBezTo>
                    <a:pt x="14820" y="3528"/>
                    <a:pt x="14845" y="3539"/>
                    <a:pt x="14854" y="3576"/>
                  </a:cubicBezTo>
                  <a:cubicBezTo>
                    <a:pt x="14864" y="3629"/>
                    <a:pt x="14877" y="3683"/>
                    <a:pt x="14850" y="3732"/>
                  </a:cubicBezTo>
                  <a:cubicBezTo>
                    <a:pt x="14855" y="3743"/>
                    <a:pt x="14863" y="3755"/>
                    <a:pt x="14870" y="3774"/>
                  </a:cubicBezTo>
                  <a:cubicBezTo>
                    <a:pt x="14858" y="3804"/>
                    <a:pt x="14845" y="3836"/>
                    <a:pt x="14841" y="3846"/>
                  </a:cubicBezTo>
                  <a:cubicBezTo>
                    <a:pt x="14822" y="3954"/>
                    <a:pt x="14801" y="4041"/>
                    <a:pt x="14774" y="4138"/>
                  </a:cubicBezTo>
                  <a:cubicBezTo>
                    <a:pt x="14786" y="4144"/>
                    <a:pt x="14797" y="4149"/>
                    <a:pt x="14807" y="4157"/>
                  </a:cubicBezTo>
                  <a:cubicBezTo>
                    <a:pt x="14795" y="4192"/>
                    <a:pt x="14786" y="4217"/>
                    <a:pt x="14776" y="4250"/>
                  </a:cubicBezTo>
                  <a:cubicBezTo>
                    <a:pt x="14760" y="4251"/>
                    <a:pt x="14747" y="4251"/>
                    <a:pt x="14726" y="4252"/>
                  </a:cubicBezTo>
                  <a:cubicBezTo>
                    <a:pt x="14699" y="4375"/>
                    <a:pt x="14671" y="4492"/>
                    <a:pt x="14605" y="4582"/>
                  </a:cubicBezTo>
                  <a:cubicBezTo>
                    <a:pt x="14599" y="4591"/>
                    <a:pt x="14585" y="4628"/>
                    <a:pt x="14583" y="4636"/>
                  </a:cubicBezTo>
                  <a:cubicBezTo>
                    <a:pt x="14573" y="4728"/>
                    <a:pt x="14508" y="4819"/>
                    <a:pt x="14474" y="4916"/>
                  </a:cubicBezTo>
                  <a:cubicBezTo>
                    <a:pt x="14435" y="5022"/>
                    <a:pt x="14371" y="5138"/>
                    <a:pt x="14317" y="5250"/>
                  </a:cubicBezTo>
                  <a:cubicBezTo>
                    <a:pt x="14299" y="5288"/>
                    <a:pt x="14286" y="5328"/>
                    <a:pt x="14270" y="5366"/>
                  </a:cubicBezTo>
                  <a:cubicBezTo>
                    <a:pt x="14245" y="5394"/>
                    <a:pt x="14221" y="5421"/>
                    <a:pt x="14208" y="5437"/>
                  </a:cubicBezTo>
                  <a:cubicBezTo>
                    <a:pt x="14151" y="5566"/>
                    <a:pt x="14099" y="5687"/>
                    <a:pt x="14036" y="5806"/>
                  </a:cubicBezTo>
                  <a:cubicBezTo>
                    <a:pt x="13965" y="5943"/>
                    <a:pt x="13881" y="6077"/>
                    <a:pt x="13803" y="6212"/>
                  </a:cubicBezTo>
                  <a:lnTo>
                    <a:pt x="13725" y="6347"/>
                  </a:lnTo>
                  <a:lnTo>
                    <a:pt x="13725" y="6347"/>
                  </a:lnTo>
                  <a:cubicBezTo>
                    <a:pt x="13745" y="6241"/>
                    <a:pt x="13765" y="6134"/>
                    <a:pt x="13762" y="6039"/>
                  </a:cubicBezTo>
                  <a:cubicBezTo>
                    <a:pt x="13780" y="5990"/>
                    <a:pt x="13793" y="5952"/>
                    <a:pt x="13811" y="5902"/>
                  </a:cubicBezTo>
                  <a:cubicBezTo>
                    <a:pt x="13806" y="5844"/>
                    <a:pt x="13802" y="5794"/>
                    <a:pt x="13798" y="5738"/>
                  </a:cubicBezTo>
                  <a:cubicBezTo>
                    <a:pt x="13809" y="5731"/>
                    <a:pt x="13817" y="5727"/>
                    <a:pt x="13830" y="5719"/>
                  </a:cubicBezTo>
                  <a:cubicBezTo>
                    <a:pt x="13846" y="5649"/>
                    <a:pt x="13861" y="5565"/>
                    <a:pt x="13883" y="5494"/>
                  </a:cubicBezTo>
                  <a:cubicBezTo>
                    <a:pt x="13908" y="5419"/>
                    <a:pt x="13903" y="5359"/>
                    <a:pt x="13937" y="5268"/>
                  </a:cubicBezTo>
                  <a:cubicBezTo>
                    <a:pt x="13983" y="5143"/>
                    <a:pt x="14026" y="4978"/>
                    <a:pt x="14070" y="4832"/>
                  </a:cubicBezTo>
                  <a:cubicBezTo>
                    <a:pt x="14112" y="4689"/>
                    <a:pt x="14149" y="4545"/>
                    <a:pt x="14198" y="4403"/>
                  </a:cubicBezTo>
                  <a:cubicBezTo>
                    <a:pt x="14246" y="4338"/>
                    <a:pt x="14298" y="4217"/>
                    <a:pt x="14324" y="4139"/>
                  </a:cubicBezTo>
                  <a:cubicBezTo>
                    <a:pt x="14346" y="4077"/>
                    <a:pt x="14374" y="4046"/>
                    <a:pt x="14390" y="4001"/>
                  </a:cubicBezTo>
                  <a:cubicBezTo>
                    <a:pt x="14410" y="3948"/>
                    <a:pt x="14446" y="3904"/>
                    <a:pt x="14470" y="3845"/>
                  </a:cubicBezTo>
                  <a:cubicBezTo>
                    <a:pt x="14492" y="3798"/>
                    <a:pt x="14539" y="3735"/>
                    <a:pt x="14574" y="3685"/>
                  </a:cubicBezTo>
                  <a:lnTo>
                    <a:pt x="14598" y="3652"/>
                  </a:lnTo>
                  <a:lnTo>
                    <a:pt x="14611" y="3635"/>
                  </a:lnTo>
                  <a:cubicBezTo>
                    <a:pt x="14621" y="3624"/>
                    <a:pt x="14629" y="3611"/>
                    <a:pt x="14639" y="3593"/>
                  </a:cubicBezTo>
                  <a:cubicBezTo>
                    <a:pt x="14650" y="3568"/>
                    <a:pt x="14687" y="3539"/>
                    <a:pt x="14705" y="3539"/>
                  </a:cubicBezTo>
                  <a:cubicBezTo>
                    <a:pt x="14708" y="3539"/>
                    <a:pt x="14711" y="3540"/>
                    <a:pt x="14713" y="3542"/>
                  </a:cubicBezTo>
                  <a:cubicBezTo>
                    <a:pt x="14737" y="3536"/>
                    <a:pt x="14765" y="3528"/>
                    <a:pt x="14791" y="3528"/>
                  </a:cubicBezTo>
                  <a:close/>
                  <a:moveTo>
                    <a:pt x="581" y="6289"/>
                  </a:moveTo>
                  <a:cubicBezTo>
                    <a:pt x="586" y="6321"/>
                    <a:pt x="589" y="6349"/>
                    <a:pt x="595" y="6393"/>
                  </a:cubicBezTo>
                  <a:cubicBezTo>
                    <a:pt x="579" y="6390"/>
                    <a:pt x="564" y="6389"/>
                    <a:pt x="542" y="6386"/>
                  </a:cubicBezTo>
                  <a:cubicBezTo>
                    <a:pt x="559" y="6345"/>
                    <a:pt x="570" y="6318"/>
                    <a:pt x="581" y="6289"/>
                  </a:cubicBezTo>
                  <a:close/>
                  <a:moveTo>
                    <a:pt x="30874" y="6370"/>
                  </a:moveTo>
                  <a:lnTo>
                    <a:pt x="30877" y="6384"/>
                  </a:lnTo>
                  <a:lnTo>
                    <a:pt x="30859" y="6395"/>
                  </a:lnTo>
                  <a:lnTo>
                    <a:pt x="30855" y="6380"/>
                  </a:lnTo>
                  <a:lnTo>
                    <a:pt x="30874" y="6370"/>
                  </a:lnTo>
                  <a:close/>
                  <a:moveTo>
                    <a:pt x="317" y="6434"/>
                  </a:moveTo>
                  <a:lnTo>
                    <a:pt x="324" y="6499"/>
                  </a:lnTo>
                  <a:lnTo>
                    <a:pt x="320" y="6498"/>
                  </a:lnTo>
                  <a:cubicBezTo>
                    <a:pt x="317" y="6475"/>
                    <a:pt x="315" y="6455"/>
                    <a:pt x="312" y="6434"/>
                  </a:cubicBezTo>
                  <a:close/>
                  <a:moveTo>
                    <a:pt x="30427" y="6543"/>
                  </a:moveTo>
                  <a:lnTo>
                    <a:pt x="30428" y="6548"/>
                  </a:lnTo>
                  <a:lnTo>
                    <a:pt x="30372" y="6580"/>
                  </a:lnTo>
                  <a:lnTo>
                    <a:pt x="30371" y="6574"/>
                  </a:lnTo>
                  <a:lnTo>
                    <a:pt x="30427" y="6543"/>
                  </a:lnTo>
                  <a:close/>
                  <a:moveTo>
                    <a:pt x="30549" y="6553"/>
                  </a:moveTo>
                  <a:lnTo>
                    <a:pt x="30555" y="6558"/>
                  </a:lnTo>
                  <a:lnTo>
                    <a:pt x="30464" y="6617"/>
                  </a:lnTo>
                  <a:lnTo>
                    <a:pt x="30456" y="6606"/>
                  </a:lnTo>
                  <a:lnTo>
                    <a:pt x="30549" y="6553"/>
                  </a:lnTo>
                  <a:close/>
                  <a:moveTo>
                    <a:pt x="30292" y="6598"/>
                  </a:moveTo>
                  <a:cubicBezTo>
                    <a:pt x="30293" y="6602"/>
                    <a:pt x="30294" y="6608"/>
                    <a:pt x="30296" y="6612"/>
                  </a:cubicBezTo>
                  <a:lnTo>
                    <a:pt x="30278" y="6623"/>
                  </a:lnTo>
                  <a:lnTo>
                    <a:pt x="30274" y="6608"/>
                  </a:lnTo>
                  <a:lnTo>
                    <a:pt x="30292" y="6598"/>
                  </a:lnTo>
                  <a:close/>
                  <a:moveTo>
                    <a:pt x="13702" y="6626"/>
                  </a:moveTo>
                  <a:lnTo>
                    <a:pt x="13718" y="6643"/>
                  </a:lnTo>
                  <a:cubicBezTo>
                    <a:pt x="13714" y="6652"/>
                    <a:pt x="13709" y="6661"/>
                    <a:pt x="13703" y="6670"/>
                  </a:cubicBezTo>
                  <a:lnTo>
                    <a:pt x="13687" y="6672"/>
                  </a:lnTo>
                  <a:lnTo>
                    <a:pt x="13687" y="6672"/>
                  </a:lnTo>
                  <a:cubicBezTo>
                    <a:pt x="13686" y="6666"/>
                    <a:pt x="13686" y="6659"/>
                    <a:pt x="13686" y="6653"/>
                  </a:cubicBezTo>
                  <a:lnTo>
                    <a:pt x="13686" y="6653"/>
                  </a:lnTo>
                  <a:lnTo>
                    <a:pt x="13702" y="6626"/>
                  </a:lnTo>
                  <a:close/>
                  <a:moveTo>
                    <a:pt x="223" y="6673"/>
                  </a:moveTo>
                  <a:lnTo>
                    <a:pt x="223" y="6673"/>
                  </a:lnTo>
                  <a:cubicBezTo>
                    <a:pt x="224" y="6674"/>
                    <a:pt x="225" y="6674"/>
                    <a:pt x="228" y="6674"/>
                  </a:cubicBezTo>
                  <a:lnTo>
                    <a:pt x="234" y="6737"/>
                  </a:lnTo>
                  <a:lnTo>
                    <a:pt x="230" y="6737"/>
                  </a:lnTo>
                  <a:lnTo>
                    <a:pt x="223" y="6673"/>
                  </a:lnTo>
                  <a:close/>
                  <a:moveTo>
                    <a:pt x="621" y="6671"/>
                  </a:moveTo>
                  <a:cubicBezTo>
                    <a:pt x="645" y="6674"/>
                    <a:pt x="664" y="6677"/>
                    <a:pt x="682" y="6679"/>
                  </a:cubicBezTo>
                  <a:cubicBezTo>
                    <a:pt x="683" y="6690"/>
                    <a:pt x="684" y="6701"/>
                    <a:pt x="686" y="6712"/>
                  </a:cubicBezTo>
                  <a:cubicBezTo>
                    <a:pt x="674" y="6718"/>
                    <a:pt x="661" y="6724"/>
                    <a:pt x="648" y="6731"/>
                  </a:cubicBezTo>
                  <a:cubicBezTo>
                    <a:pt x="649" y="6764"/>
                    <a:pt x="651" y="6799"/>
                    <a:pt x="652" y="6873"/>
                  </a:cubicBezTo>
                  <a:cubicBezTo>
                    <a:pt x="639" y="6790"/>
                    <a:pt x="632" y="6742"/>
                    <a:pt x="621" y="6671"/>
                  </a:cubicBezTo>
                  <a:close/>
                  <a:moveTo>
                    <a:pt x="29813" y="6936"/>
                  </a:moveTo>
                  <a:lnTo>
                    <a:pt x="29822" y="6945"/>
                  </a:lnTo>
                  <a:lnTo>
                    <a:pt x="29731" y="6998"/>
                  </a:lnTo>
                  <a:cubicBezTo>
                    <a:pt x="29728" y="6996"/>
                    <a:pt x="29727" y="6995"/>
                    <a:pt x="29725" y="6993"/>
                  </a:cubicBezTo>
                  <a:lnTo>
                    <a:pt x="29813" y="6936"/>
                  </a:lnTo>
                  <a:close/>
                  <a:moveTo>
                    <a:pt x="682" y="7095"/>
                  </a:moveTo>
                  <a:cubicBezTo>
                    <a:pt x="684" y="7115"/>
                    <a:pt x="687" y="7136"/>
                    <a:pt x="690" y="7157"/>
                  </a:cubicBezTo>
                  <a:lnTo>
                    <a:pt x="686" y="7157"/>
                  </a:lnTo>
                  <a:lnTo>
                    <a:pt x="677" y="7095"/>
                  </a:lnTo>
                  <a:close/>
                  <a:moveTo>
                    <a:pt x="13808" y="7257"/>
                  </a:moveTo>
                  <a:lnTo>
                    <a:pt x="13811" y="7261"/>
                  </a:lnTo>
                  <a:lnTo>
                    <a:pt x="13776" y="7314"/>
                  </a:lnTo>
                  <a:lnTo>
                    <a:pt x="13773" y="7310"/>
                  </a:lnTo>
                  <a:lnTo>
                    <a:pt x="13808" y="7257"/>
                  </a:lnTo>
                  <a:close/>
                  <a:moveTo>
                    <a:pt x="28653" y="7620"/>
                  </a:moveTo>
                  <a:lnTo>
                    <a:pt x="28657" y="7633"/>
                  </a:lnTo>
                  <a:lnTo>
                    <a:pt x="28639" y="7644"/>
                  </a:lnTo>
                  <a:cubicBezTo>
                    <a:pt x="28636" y="7641"/>
                    <a:pt x="28635" y="7635"/>
                    <a:pt x="28635" y="7630"/>
                  </a:cubicBezTo>
                  <a:lnTo>
                    <a:pt x="28653" y="7620"/>
                  </a:lnTo>
                  <a:close/>
                  <a:moveTo>
                    <a:pt x="867" y="7554"/>
                  </a:moveTo>
                  <a:cubicBezTo>
                    <a:pt x="866" y="7569"/>
                    <a:pt x="866" y="7584"/>
                    <a:pt x="867" y="7601"/>
                  </a:cubicBezTo>
                  <a:lnTo>
                    <a:pt x="867" y="7652"/>
                  </a:lnTo>
                  <a:lnTo>
                    <a:pt x="858" y="7633"/>
                  </a:lnTo>
                  <a:lnTo>
                    <a:pt x="863" y="7591"/>
                  </a:lnTo>
                  <a:cubicBezTo>
                    <a:pt x="864" y="7595"/>
                    <a:pt x="865" y="7600"/>
                    <a:pt x="865" y="7601"/>
                  </a:cubicBezTo>
                  <a:cubicBezTo>
                    <a:pt x="865" y="7584"/>
                    <a:pt x="866" y="7569"/>
                    <a:pt x="867" y="7554"/>
                  </a:cubicBezTo>
                  <a:close/>
                  <a:moveTo>
                    <a:pt x="28711" y="7741"/>
                  </a:moveTo>
                  <a:lnTo>
                    <a:pt x="28713" y="7745"/>
                  </a:lnTo>
                  <a:lnTo>
                    <a:pt x="28658" y="7778"/>
                  </a:lnTo>
                  <a:lnTo>
                    <a:pt x="28657" y="7778"/>
                  </a:lnTo>
                  <a:lnTo>
                    <a:pt x="28657" y="7772"/>
                  </a:lnTo>
                  <a:lnTo>
                    <a:pt x="28711" y="7741"/>
                  </a:lnTo>
                  <a:close/>
                  <a:moveTo>
                    <a:pt x="28291" y="7851"/>
                  </a:moveTo>
                  <a:lnTo>
                    <a:pt x="28292" y="7856"/>
                  </a:lnTo>
                  <a:lnTo>
                    <a:pt x="28236" y="7888"/>
                  </a:lnTo>
                  <a:lnTo>
                    <a:pt x="28235" y="7883"/>
                  </a:lnTo>
                  <a:lnTo>
                    <a:pt x="28291" y="7851"/>
                  </a:lnTo>
                  <a:close/>
                  <a:moveTo>
                    <a:pt x="28288" y="7913"/>
                  </a:moveTo>
                  <a:lnTo>
                    <a:pt x="28292" y="7928"/>
                  </a:lnTo>
                  <a:lnTo>
                    <a:pt x="28274" y="7938"/>
                  </a:lnTo>
                  <a:lnTo>
                    <a:pt x="28270" y="7925"/>
                  </a:lnTo>
                  <a:lnTo>
                    <a:pt x="28288" y="7913"/>
                  </a:lnTo>
                  <a:close/>
                  <a:moveTo>
                    <a:pt x="473" y="7947"/>
                  </a:moveTo>
                  <a:cubicBezTo>
                    <a:pt x="477" y="7964"/>
                    <a:pt x="480" y="7984"/>
                    <a:pt x="484" y="8001"/>
                  </a:cubicBezTo>
                  <a:lnTo>
                    <a:pt x="459" y="8000"/>
                  </a:lnTo>
                  <a:lnTo>
                    <a:pt x="459" y="8001"/>
                  </a:lnTo>
                  <a:cubicBezTo>
                    <a:pt x="456" y="7989"/>
                    <a:pt x="455" y="7979"/>
                    <a:pt x="452" y="7969"/>
                  </a:cubicBezTo>
                  <a:lnTo>
                    <a:pt x="473" y="7947"/>
                  </a:lnTo>
                  <a:close/>
                  <a:moveTo>
                    <a:pt x="890" y="7911"/>
                  </a:moveTo>
                  <a:lnTo>
                    <a:pt x="910" y="8013"/>
                  </a:lnTo>
                  <a:lnTo>
                    <a:pt x="902" y="8017"/>
                  </a:lnTo>
                  <a:lnTo>
                    <a:pt x="879" y="7914"/>
                  </a:lnTo>
                  <a:lnTo>
                    <a:pt x="890" y="7911"/>
                  </a:lnTo>
                  <a:close/>
                  <a:moveTo>
                    <a:pt x="28326" y="8178"/>
                  </a:moveTo>
                  <a:lnTo>
                    <a:pt x="28329" y="8182"/>
                  </a:lnTo>
                  <a:lnTo>
                    <a:pt x="28273" y="8214"/>
                  </a:lnTo>
                  <a:lnTo>
                    <a:pt x="28272" y="8210"/>
                  </a:lnTo>
                  <a:lnTo>
                    <a:pt x="28326" y="8178"/>
                  </a:lnTo>
                  <a:close/>
                  <a:moveTo>
                    <a:pt x="27567" y="8316"/>
                  </a:moveTo>
                  <a:lnTo>
                    <a:pt x="27571" y="8331"/>
                  </a:lnTo>
                  <a:cubicBezTo>
                    <a:pt x="27565" y="8334"/>
                    <a:pt x="27559" y="8337"/>
                    <a:pt x="27554" y="8341"/>
                  </a:cubicBezTo>
                  <a:lnTo>
                    <a:pt x="27549" y="8326"/>
                  </a:lnTo>
                  <a:cubicBezTo>
                    <a:pt x="27555" y="8323"/>
                    <a:pt x="27561" y="8319"/>
                    <a:pt x="27567" y="8316"/>
                  </a:cubicBezTo>
                  <a:close/>
                  <a:moveTo>
                    <a:pt x="27205" y="8410"/>
                  </a:moveTo>
                  <a:lnTo>
                    <a:pt x="27211" y="8423"/>
                  </a:lnTo>
                  <a:lnTo>
                    <a:pt x="27192" y="8435"/>
                  </a:lnTo>
                  <a:lnTo>
                    <a:pt x="27187" y="8420"/>
                  </a:lnTo>
                  <a:lnTo>
                    <a:pt x="27205" y="8410"/>
                  </a:lnTo>
                  <a:close/>
                  <a:moveTo>
                    <a:pt x="1005" y="8357"/>
                  </a:moveTo>
                  <a:lnTo>
                    <a:pt x="1005" y="8357"/>
                  </a:lnTo>
                  <a:cubicBezTo>
                    <a:pt x="1010" y="8410"/>
                    <a:pt x="1016" y="8462"/>
                    <a:pt x="1020" y="8519"/>
                  </a:cubicBezTo>
                  <a:cubicBezTo>
                    <a:pt x="973" y="8412"/>
                    <a:pt x="992" y="8381"/>
                    <a:pt x="1005" y="8357"/>
                  </a:cubicBezTo>
                  <a:close/>
                  <a:moveTo>
                    <a:pt x="12728" y="8623"/>
                  </a:moveTo>
                  <a:lnTo>
                    <a:pt x="12746" y="8646"/>
                  </a:lnTo>
                  <a:lnTo>
                    <a:pt x="12725" y="8671"/>
                  </a:lnTo>
                  <a:lnTo>
                    <a:pt x="12707" y="8647"/>
                  </a:lnTo>
                  <a:lnTo>
                    <a:pt x="12728" y="8623"/>
                  </a:lnTo>
                  <a:close/>
                  <a:moveTo>
                    <a:pt x="970" y="8543"/>
                  </a:moveTo>
                  <a:cubicBezTo>
                    <a:pt x="984" y="8543"/>
                    <a:pt x="1028" y="8630"/>
                    <a:pt x="1073" y="8660"/>
                  </a:cubicBezTo>
                  <a:cubicBezTo>
                    <a:pt x="1066" y="8672"/>
                    <a:pt x="1059" y="8677"/>
                    <a:pt x="1051" y="8677"/>
                  </a:cubicBezTo>
                  <a:cubicBezTo>
                    <a:pt x="1027" y="8677"/>
                    <a:pt x="998" y="8635"/>
                    <a:pt x="971" y="8599"/>
                  </a:cubicBezTo>
                  <a:lnTo>
                    <a:pt x="971" y="8599"/>
                  </a:lnTo>
                  <a:cubicBezTo>
                    <a:pt x="964" y="8558"/>
                    <a:pt x="965" y="8543"/>
                    <a:pt x="970" y="8543"/>
                  </a:cubicBezTo>
                  <a:close/>
                  <a:moveTo>
                    <a:pt x="960" y="8645"/>
                  </a:moveTo>
                  <a:cubicBezTo>
                    <a:pt x="986" y="8702"/>
                    <a:pt x="974" y="8685"/>
                    <a:pt x="966" y="8690"/>
                  </a:cubicBezTo>
                  <a:lnTo>
                    <a:pt x="966" y="8690"/>
                  </a:lnTo>
                  <a:cubicBezTo>
                    <a:pt x="961" y="8667"/>
                    <a:pt x="959" y="8653"/>
                    <a:pt x="960" y="8645"/>
                  </a:cubicBezTo>
                  <a:close/>
                  <a:moveTo>
                    <a:pt x="708" y="8637"/>
                  </a:moveTo>
                  <a:lnTo>
                    <a:pt x="723" y="8699"/>
                  </a:lnTo>
                  <a:lnTo>
                    <a:pt x="718" y="8700"/>
                  </a:lnTo>
                  <a:lnTo>
                    <a:pt x="704" y="8637"/>
                  </a:lnTo>
                  <a:close/>
                  <a:moveTo>
                    <a:pt x="823" y="8718"/>
                  </a:moveTo>
                  <a:lnTo>
                    <a:pt x="829" y="8738"/>
                  </a:lnTo>
                  <a:cubicBezTo>
                    <a:pt x="826" y="8738"/>
                    <a:pt x="823" y="8737"/>
                    <a:pt x="821" y="8737"/>
                  </a:cubicBezTo>
                  <a:cubicBezTo>
                    <a:pt x="818" y="8737"/>
                    <a:pt x="815" y="8738"/>
                    <a:pt x="812" y="8738"/>
                  </a:cubicBezTo>
                  <a:cubicBezTo>
                    <a:pt x="811" y="8731"/>
                    <a:pt x="810" y="8725"/>
                    <a:pt x="808" y="8718"/>
                  </a:cubicBezTo>
                  <a:close/>
                  <a:moveTo>
                    <a:pt x="963" y="8685"/>
                  </a:moveTo>
                  <a:lnTo>
                    <a:pt x="966" y="8696"/>
                  </a:lnTo>
                  <a:lnTo>
                    <a:pt x="966" y="8696"/>
                  </a:lnTo>
                  <a:cubicBezTo>
                    <a:pt x="969" y="8739"/>
                    <a:pt x="962" y="8745"/>
                    <a:pt x="954" y="8748"/>
                  </a:cubicBezTo>
                  <a:lnTo>
                    <a:pt x="954" y="8748"/>
                  </a:lnTo>
                  <a:lnTo>
                    <a:pt x="940" y="8710"/>
                  </a:lnTo>
                  <a:lnTo>
                    <a:pt x="963" y="8685"/>
                  </a:lnTo>
                  <a:close/>
                  <a:moveTo>
                    <a:pt x="13072" y="8816"/>
                  </a:moveTo>
                  <a:lnTo>
                    <a:pt x="13072" y="8816"/>
                  </a:lnTo>
                  <a:cubicBezTo>
                    <a:pt x="13084" y="8818"/>
                    <a:pt x="13094" y="8821"/>
                    <a:pt x="13116" y="8824"/>
                  </a:cubicBezTo>
                  <a:cubicBezTo>
                    <a:pt x="13103" y="8885"/>
                    <a:pt x="13097" y="8913"/>
                    <a:pt x="13088" y="8956"/>
                  </a:cubicBezTo>
                  <a:cubicBezTo>
                    <a:pt x="13081" y="8893"/>
                    <a:pt x="13078" y="8865"/>
                    <a:pt x="13072" y="8816"/>
                  </a:cubicBezTo>
                  <a:close/>
                  <a:moveTo>
                    <a:pt x="13087" y="9016"/>
                  </a:moveTo>
                  <a:lnTo>
                    <a:pt x="13102" y="9019"/>
                  </a:lnTo>
                  <a:lnTo>
                    <a:pt x="13103" y="9041"/>
                  </a:lnTo>
                  <a:lnTo>
                    <a:pt x="13088" y="9038"/>
                  </a:lnTo>
                  <a:lnTo>
                    <a:pt x="13087" y="9016"/>
                  </a:lnTo>
                  <a:close/>
                  <a:moveTo>
                    <a:pt x="13262" y="9043"/>
                  </a:moveTo>
                  <a:lnTo>
                    <a:pt x="13277" y="9046"/>
                  </a:lnTo>
                  <a:lnTo>
                    <a:pt x="13278" y="9066"/>
                  </a:lnTo>
                  <a:lnTo>
                    <a:pt x="13264" y="9065"/>
                  </a:lnTo>
                  <a:lnTo>
                    <a:pt x="13262" y="9043"/>
                  </a:lnTo>
                  <a:close/>
                  <a:moveTo>
                    <a:pt x="26433" y="9043"/>
                  </a:moveTo>
                  <a:lnTo>
                    <a:pt x="26440" y="9052"/>
                  </a:lnTo>
                  <a:cubicBezTo>
                    <a:pt x="26409" y="9071"/>
                    <a:pt x="26378" y="9088"/>
                    <a:pt x="26349" y="9106"/>
                  </a:cubicBezTo>
                  <a:lnTo>
                    <a:pt x="26343" y="9100"/>
                  </a:lnTo>
                  <a:lnTo>
                    <a:pt x="26433" y="9043"/>
                  </a:lnTo>
                  <a:close/>
                  <a:moveTo>
                    <a:pt x="26266" y="9080"/>
                  </a:moveTo>
                  <a:cubicBezTo>
                    <a:pt x="26266" y="9081"/>
                    <a:pt x="26266" y="9083"/>
                    <a:pt x="26266" y="9084"/>
                  </a:cubicBezTo>
                  <a:lnTo>
                    <a:pt x="26212" y="9116"/>
                  </a:lnTo>
                  <a:lnTo>
                    <a:pt x="26210" y="9112"/>
                  </a:lnTo>
                  <a:lnTo>
                    <a:pt x="26266" y="9080"/>
                  </a:lnTo>
                  <a:close/>
                  <a:moveTo>
                    <a:pt x="12301" y="9078"/>
                  </a:moveTo>
                  <a:lnTo>
                    <a:pt x="12273" y="9124"/>
                  </a:lnTo>
                  <a:lnTo>
                    <a:pt x="12273" y="9124"/>
                  </a:lnTo>
                  <a:cubicBezTo>
                    <a:pt x="12271" y="9116"/>
                    <a:pt x="12278" y="9104"/>
                    <a:pt x="12285" y="9090"/>
                  </a:cubicBezTo>
                  <a:lnTo>
                    <a:pt x="12301" y="9078"/>
                  </a:lnTo>
                  <a:close/>
                  <a:moveTo>
                    <a:pt x="26068" y="9140"/>
                  </a:moveTo>
                  <a:lnTo>
                    <a:pt x="26072" y="9155"/>
                  </a:lnTo>
                  <a:lnTo>
                    <a:pt x="26053" y="9165"/>
                  </a:lnTo>
                  <a:lnTo>
                    <a:pt x="26049" y="9150"/>
                  </a:lnTo>
                  <a:lnTo>
                    <a:pt x="26068" y="9140"/>
                  </a:lnTo>
                  <a:close/>
                  <a:moveTo>
                    <a:pt x="12262" y="9134"/>
                  </a:moveTo>
                  <a:lnTo>
                    <a:pt x="12262" y="9134"/>
                  </a:lnTo>
                  <a:cubicBezTo>
                    <a:pt x="12265" y="9142"/>
                    <a:pt x="12258" y="9155"/>
                    <a:pt x="12250" y="9168"/>
                  </a:cubicBezTo>
                  <a:lnTo>
                    <a:pt x="12235" y="9180"/>
                  </a:lnTo>
                  <a:lnTo>
                    <a:pt x="12262" y="9134"/>
                  </a:lnTo>
                  <a:close/>
                  <a:moveTo>
                    <a:pt x="12254" y="9253"/>
                  </a:moveTo>
                  <a:lnTo>
                    <a:pt x="12263" y="9265"/>
                  </a:lnTo>
                  <a:lnTo>
                    <a:pt x="12248" y="9281"/>
                  </a:lnTo>
                  <a:lnTo>
                    <a:pt x="12240" y="9269"/>
                  </a:lnTo>
                  <a:lnTo>
                    <a:pt x="12254" y="9253"/>
                  </a:lnTo>
                  <a:close/>
                  <a:moveTo>
                    <a:pt x="745" y="9143"/>
                  </a:moveTo>
                  <a:cubicBezTo>
                    <a:pt x="762" y="9197"/>
                    <a:pt x="777" y="9253"/>
                    <a:pt x="799" y="9308"/>
                  </a:cubicBezTo>
                  <a:lnTo>
                    <a:pt x="786" y="9311"/>
                  </a:lnTo>
                  <a:cubicBezTo>
                    <a:pt x="767" y="9256"/>
                    <a:pt x="754" y="9200"/>
                    <a:pt x="737" y="9146"/>
                  </a:cubicBezTo>
                  <a:lnTo>
                    <a:pt x="745" y="9143"/>
                  </a:lnTo>
                  <a:close/>
                  <a:moveTo>
                    <a:pt x="11582" y="9341"/>
                  </a:moveTo>
                  <a:lnTo>
                    <a:pt x="11585" y="9346"/>
                  </a:lnTo>
                  <a:lnTo>
                    <a:pt x="11542" y="9391"/>
                  </a:lnTo>
                  <a:lnTo>
                    <a:pt x="11539" y="9387"/>
                  </a:lnTo>
                  <a:lnTo>
                    <a:pt x="11582" y="9341"/>
                  </a:lnTo>
                  <a:close/>
                  <a:moveTo>
                    <a:pt x="25709" y="9449"/>
                  </a:moveTo>
                  <a:lnTo>
                    <a:pt x="25713" y="9462"/>
                  </a:lnTo>
                  <a:lnTo>
                    <a:pt x="25694" y="9474"/>
                  </a:lnTo>
                  <a:lnTo>
                    <a:pt x="25690" y="9459"/>
                  </a:lnTo>
                  <a:lnTo>
                    <a:pt x="25709" y="9449"/>
                  </a:lnTo>
                  <a:close/>
                  <a:moveTo>
                    <a:pt x="12178" y="9471"/>
                  </a:moveTo>
                  <a:lnTo>
                    <a:pt x="12207" y="9474"/>
                  </a:lnTo>
                  <a:lnTo>
                    <a:pt x="12170" y="9517"/>
                  </a:lnTo>
                  <a:lnTo>
                    <a:pt x="12156" y="9496"/>
                  </a:lnTo>
                  <a:lnTo>
                    <a:pt x="12157" y="9496"/>
                  </a:lnTo>
                  <a:lnTo>
                    <a:pt x="12178" y="9471"/>
                  </a:lnTo>
                  <a:close/>
                  <a:moveTo>
                    <a:pt x="25532" y="9483"/>
                  </a:moveTo>
                  <a:cubicBezTo>
                    <a:pt x="25541" y="9490"/>
                    <a:pt x="25547" y="9496"/>
                    <a:pt x="25560" y="9509"/>
                  </a:cubicBezTo>
                  <a:cubicBezTo>
                    <a:pt x="25512" y="9525"/>
                    <a:pt x="25482" y="9535"/>
                    <a:pt x="25451" y="9545"/>
                  </a:cubicBezTo>
                  <a:lnTo>
                    <a:pt x="25451" y="9545"/>
                  </a:lnTo>
                  <a:cubicBezTo>
                    <a:pt x="25468" y="9524"/>
                    <a:pt x="25496" y="9507"/>
                    <a:pt x="25532" y="9483"/>
                  </a:cubicBezTo>
                  <a:close/>
                  <a:moveTo>
                    <a:pt x="25428" y="9561"/>
                  </a:moveTo>
                  <a:cubicBezTo>
                    <a:pt x="25428" y="9570"/>
                    <a:pt x="25419" y="9578"/>
                    <a:pt x="25410" y="9587"/>
                  </a:cubicBezTo>
                  <a:cubicBezTo>
                    <a:pt x="25404" y="9589"/>
                    <a:pt x="25397" y="9592"/>
                    <a:pt x="25391" y="9593"/>
                  </a:cubicBezTo>
                  <a:lnTo>
                    <a:pt x="25428" y="9561"/>
                  </a:lnTo>
                  <a:close/>
                  <a:moveTo>
                    <a:pt x="25306" y="9617"/>
                  </a:moveTo>
                  <a:lnTo>
                    <a:pt x="25310" y="9630"/>
                  </a:lnTo>
                  <a:lnTo>
                    <a:pt x="25291" y="9640"/>
                  </a:lnTo>
                  <a:lnTo>
                    <a:pt x="25286" y="9627"/>
                  </a:lnTo>
                  <a:lnTo>
                    <a:pt x="25306" y="9617"/>
                  </a:lnTo>
                  <a:close/>
                  <a:moveTo>
                    <a:pt x="25507" y="9569"/>
                  </a:moveTo>
                  <a:lnTo>
                    <a:pt x="25509" y="9577"/>
                  </a:lnTo>
                  <a:cubicBezTo>
                    <a:pt x="25472" y="9597"/>
                    <a:pt x="25436" y="9618"/>
                    <a:pt x="25398" y="9640"/>
                  </a:cubicBezTo>
                  <a:lnTo>
                    <a:pt x="25397" y="9633"/>
                  </a:lnTo>
                  <a:lnTo>
                    <a:pt x="25507" y="9569"/>
                  </a:lnTo>
                  <a:close/>
                  <a:moveTo>
                    <a:pt x="25041" y="9742"/>
                  </a:moveTo>
                  <a:lnTo>
                    <a:pt x="25042" y="9746"/>
                  </a:lnTo>
                  <a:lnTo>
                    <a:pt x="24988" y="9778"/>
                  </a:lnTo>
                  <a:lnTo>
                    <a:pt x="24986" y="9774"/>
                  </a:lnTo>
                  <a:lnTo>
                    <a:pt x="25041" y="9742"/>
                  </a:lnTo>
                  <a:close/>
                  <a:moveTo>
                    <a:pt x="13215" y="9703"/>
                  </a:moveTo>
                  <a:lnTo>
                    <a:pt x="13230" y="9745"/>
                  </a:lnTo>
                  <a:cubicBezTo>
                    <a:pt x="13228" y="9774"/>
                    <a:pt x="13228" y="9812"/>
                    <a:pt x="13224" y="9830"/>
                  </a:cubicBezTo>
                  <a:cubicBezTo>
                    <a:pt x="13222" y="9835"/>
                    <a:pt x="13220" y="9836"/>
                    <a:pt x="13216" y="9836"/>
                  </a:cubicBezTo>
                  <a:cubicBezTo>
                    <a:pt x="13210" y="9836"/>
                    <a:pt x="13199" y="9831"/>
                    <a:pt x="13184" y="9830"/>
                  </a:cubicBezTo>
                  <a:cubicBezTo>
                    <a:pt x="13200" y="9765"/>
                    <a:pt x="13208" y="9734"/>
                    <a:pt x="13215" y="9703"/>
                  </a:cubicBezTo>
                  <a:close/>
                  <a:moveTo>
                    <a:pt x="24851" y="9830"/>
                  </a:moveTo>
                  <a:lnTo>
                    <a:pt x="24855" y="9843"/>
                  </a:lnTo>
                  <a:lnTo>
                    <a:pt x="24855" y="9843"/>
                  </a:lnTo>
                  <a:lnTo>
                    <a:pt x="24838" y="9855"/>
                  </a:lnTo>
                  <a:lnTo>
                    <a:pt x="24833" y="9840"/>
                  </a:lnTo>
                  <a:lnTo>
                    <a:pt x="24851" y="9830"/>
                  </a:lnTo>
                  <a:close/>
                  <a:moveTo>
                    <a:pt x="11597" y="9806"/>
                  </a:moveTo>
                  <a:cubicBezTo>
                    <a:pt x="11597" y="9808"/>
                    <a:pt x="11598" y="9809"/>
                    <a:pt x="11598" y="9811"/>
                  </a:cubicBezTo>
                  <a:lnTo>
                    <a:pt x="11554" y="9856"/>
                  </a:lnTo>
                  <a:lnTo>
                    <a:pt x="11552" y="9852"/>
                  </a:lnTo>
                  <a:lnTo>
                    <a:pt x="11597" y="9806"/>
                  </a:lnTo>
                  <a:close/>
                  <a:moveTo>
                    <a:pt x="25020" y="9886"/>
                  </a:moveTo>
                  <a:cubicBezTo>
                    <a:pt x="25022" y="9887"/>
                    <a:pt x="25022" y="9889"/>
                    <a:pt x="25022" y="9892"/>
                  </a:cubicBezTo>
                  <a:cubicBezTo>
                    <a:pt x="25004" y="9902"/>
                    <a:pt x="24985" y="9912"/>
                    <a:pt x="24967" y="9923"/>
                  </a:cubicBezTo>
                  <a:cubicBezTo>
                    <a:pt x="24967" y="9921"/>
                    <a:pt x="24966" y="9920"/>
                    <a:pt x="24966" y="9918"/>
                  </a:cubicBezTo>
                  <a:lnTo>
                    <a:pt x="25020" y="9886"/>
                  </a:lnTo>
                  <a:close/>
                  <a:moveTo>
                    <a:pt x="13318" y="9931"/>
                  </a:moveTo>
                  <a:lnTo>
                    <a:pt x="13321" y="9952"/>
                  </a:lnTo>
                  <a:lnTo>
                    <a:pt x="13306" y="9953"/>
                  </a:lnTo>
                  <a:lnTo>
                    <a:pt x="13303" y="9931"/>
                  </a:lnTo>
                  <a:close/>
                  <a:moveTo>
                    <a:pt x="13753" y="9874"/>
                  </a:moveTo>
                  <a:lnTo>
                    <a:pt x="13778" y="9974"/>
                  </a:lnTo>
                  <a:lnTo>
                    <a:pt x="13767" y="9977"/>
                  </a:lnTo>
                  <a:lnTo>
                    <a:pt x="13748" y="9877"/>
                  </a:lnTo>
                  <a:lnTo>
                    <a:pt x="13753" y="9874"/>
                  </a:lnTo>
                  <a:close/>
                  <a:moveTo>
                    <a:pt x="24646" y="9969"/>
                  </a:moveTo>
                  <a:lnTo>
                    <a:pt x="24651" y="9973"/>
                  </a:lnTo>
                  <a:lnTo>
                    <a:pt x="24561" y="10031"/>
                  </a:lnTo>
                  <a:lnTo>
                    <a:pt x="24554" y="10021"/>
                  </a:lnTo>
                  <a:lnTo>
                    <a:pt x="24646" y="9969"/>
                  </a:lnTo>
                  <a:close/>
                  <a:moveTo>
                    <a:pt x="11526" y="10045"/>
                  </a:moveTo>
                  <a:lnTo>
                    <a:pt x="11529" y="10049"/>
                  </a:lnTo>
                  <a:lnTo>
                    <a:pt x="11483" y="10095"/>
                  </a:lnTo>
                  <a:cubicBezTo>
                    <a:pt x="11482" y="10093"/>
                    <a:pt x="11482" y="10092"/>
                    <a:pt x="11480" y="10090"/>
                  </a:cubicBezTo>
                  <a:lnTo>
                    <a:pt x="11526" y="10045"/>
                  </a:lnTo>
                  <a:close/>
                  <a:moveTo>
                    <a:pt x="24474" y="10062"/>
                  </a:moveTo>
                  <a:lnTo>
                    <a:pt x="24482" y="10073"/>
                  </a:lnTo>
                  <a:lnTo>
                    <a:pt x="24389" y="10126"/>
                  </a:lnTo>
                  <a:cubicBezTo>
                    <a:pt x="24387" y="10124"/>
                    <a:pt x="24386" y="10123"/>
                    <a:pt x="24383" y="10121"/>
                  </a:cubicBezTo>
                  <a:lnTo>
                    <a:pt x="24474" y="10062"/>
                  </a:lnTo>
                  <a:close/>
                  <a:moveTo>
                    <a:pt x="25179" y="10133"/>
                  </a:moveTo>
                  <a:lnTo>
                    <a:pt x="25179" y="10133"/>
                  </a:lnTo>
                  <a:cubicBezTo>
                    <a:pt x="25133" y="10162"/>
                    <a:pt x="25108" y="10177"/>
                    <a:pt x="25073" y="10201"/>
                  </a:cubicBezTo>
                  <a:cubicBezTo>
                    <a:pt x="25064" y="10196"/>
                    <a:pt x="25055" y="10192"/>
                    <a:pt x="25027" y="10180"/>
                  </a:cubicBezTo>
                  <a:cubicBezTo>
                    <a:pt x="25103" y="10157"/>
                    <a:pt x="25133" y="10148"/>
                    <a:pt x="25179" y="10133"/>
                  </a:cubicBezTo>
                  <a:close/>
                  <a:moveTo>
                    <a:pt x="11463" y="10221"/>
                  </a:moveTo>
                  <a:lnTo>
                    <a:pt x="11472" y="10234"/>
                  </a:lnTo>
                  <a:lnTo>
                    <a:pt x="11455" y="10249"/>
                  </a:lnTo>
                  <a:lnTo>
                    <a:pt x="11448" y="10236"/>
                  </a:lnTo>
                  <a:lnTo>
                    <a:pt x="11463" y="10221"/>
                  </a:lnTo>
                  <a:close/>
                  <a:moveTo>
                    <a:pt x="24435" y="10126"/>
                  </a:moveTo>
                  <a:lnTo>
                    <a:pt x="24435" y="10126"/>
                  </a:lnTo>
                  <a:cubicBezTo>
                    <a:pt x="24417" y="10149"/>
                    <a:pt x="24401" y="10171"/>
                    <a:pt x="24382" y="10196"/>
                  </a:cubicBezTo>
                  <a:cubicBezTo>
                    <a:pt x="24311" y="10212"/>
                    <a:pt x="24239" y="10230"/>
                    <a:pt x="24157" y="10249"/>
                  </a:cubicBezTo>
                  <a:cubicBezTo>
                    <a:pt x="24207" y="10221"/>
                    <a:pt x="24249" y="10196"/>
                    <a:pt x="24305" y="10164"/>
                  </a:cubicBezTo>
                  <a:lnTo>
                    <a:pt x="24307" y="10164"/>
                  </a:lnTo>
                  <a:cubicBezTo>
                    <a:pt x="24312" y="10165"/>
                    <a:pt x="24326" y="10167"/>
                    <a:pt x="24339" y="10170"/>
                  </a:cubicBezTo>
                  <a:cubicBezTo>
                    <a:pt x="24370" y="10155"/>
                    <a:pt x="24404" y="10140"/>
                    <a:pt x="24435" y="10126"/>
                  </a:cubicBezTo>
                  <a:close/>
                  <a:moveTo>
                    <a:pt x="13284" y="10095"/>
                  </a:moveTo>
                  <a:lnTo>
                    <a:pt x="13302" y="10137"/>
                  </a:lnTo>
                  <a:cubicBezTo>
                    <a:pt x="13303" y="10173"/>
                    <a:pt x="13305" y="10208"/>
                    <a:pt x="13306" y="10274"/>
                  </a:cubicBezTo>
                  <a:cubicBezTo>
                    <a:pt x="13286" y="10193"/>
                    <a:pt x="13277" y="10158"/>
                    <a:pt x="13265" y="10114"/>
                  </a:cubicBezTo>
                  <a:cubicBezTo>
                    <a:pt x="13274" y="10106"/>
                    <a:pt x="13278" y="10101"/>
                    <a:pt x="13284" y="10095"/>
                  </a:cubicBezTo>
                  <a:close/>
                  <a:moveTo>
                    <a:pt x="11314" y="10329"/>
                  </a:moveTo>
                  <a:lnTo>
                    <a:pt x="11329" y="10354"/>
                  </a:lnTo>
                  <a:lnTo>
                    <a:pt x="11305" y="10376"/>
                  </a:lnTo>
                  <a:lnTo>
                    <a:pt x="11291" y="10351"/>
                  </a:lnTo>
                  <a:lnTo>
                    <a:pt x="11314" y="10329"/>
                  </a:lnTo>
                  <a:close/>
                  <a:moveTo>
                    <a:pt x="24098" y="10299"/>
                  </a:moveTo>
                  <a:lnTo>
                    <a:pt x="24102" y="10305"/>
                  </a:lnTo>
                  <a:lnTo>
                    <a:pt x="23959" y="10393"/>
                  </a:lnTo>
                  <a:lnTo>
                    <a:pt x="23951" y="10385"/>
                  </a:lnTo>
                  <a:lnTo>
                    <a:pt x="24098" y="10299"/>
                  </a:lnTo>
                  <a:close/>
                  <a:moveTo>
                    <a:pt x="11180" y="10395"/>
                  </a:moveTo>
                  <a:cubicBezTo>
                    <a:pt x="11158" y="10451"/>
                    <a:pt x="11143" y="10489"/>
                    <a:pt x="11126" y="10532"/>
                  </a:cubicBezTo>
                  <a:cubicBezTo>
                    <a:pt x="11088" y="10549"/>
                    <a:pt x="11057" y="10566"/>
                    <a:pt x="11014" y="10586"/>
                  </a:cubicBezTo>
                  <a:cubicBezTo>
                    <a:pt x="11070" y="10521"/>
                    <a:pt x="11113" y="10474"/>
                    <a:pt x="11180" y="10395"/>
                  </a:cubicBezTo>
                  <a:close/>
                  <a:moveTo>
                    <a:pt x="23659" y="10598"/>
                  </a:moveTo>
                  <a:lnTo>
                    <a:pt x="23664" y="10611"/>
                  </a:lnTo>
                  <a:lnTo>
                    <a:pt x="23645" y="10621"/>
                  </a:lnTo>
                  <a:lnTo>
                    <a:pt x="23640" y="10608"/>
                  </a:lnTo>
                  <a:lnTo>
                    <a:pt x="23659" y="10598"/>
                  </a:lnTo>
                  <a:close/>
                  <a:moveTo>
                    <a:pt x="1223" y="10599"/>
                  </a:moveTo>
                  <a:cubicBezTo>
                    <a:pt x="1233" y="10618"/>
                    <a:pt x="1242" y="10638"/>
                    <a:pt x="1252" y="10658"/>
                  </a:cubicBezTo>
                  <a:lnTo>
                    <a:pt x="1248" y="10660"/>
                  </a:lnTo>
                  <a:lnTo>
                    <a:pt x="1219" y="10601"/>
                  </a:lnTo>
                  <a:lnTo>
                    <a:pt x="1223" y="10599"/>
                  </a:lnTo>
                  <a:close/>
                  <a:moveTo>
                    <a:pt x="13715" y="10676"/>
                  </a:moveTo>
                  <a:lnTo>
                    <a:pt x="13721" y="10696"/>
                  </a:lnTo>
                  <a:cubicBezTo>
                    <a:pt x="13717" y="10696"/>
                    <a:pt x="13711" y="10696"/>
                    <a:pt x="13706" y="10698"/>
                  </a:cubicBezTo>
                  <a:lnTo>
                    <a:pt x="13700" y="10677"/>
                  </a:lnTo>
                  <a:lnTo>
                    <a:pt x="13715" y="10676"/>
                  </a:lnTo>
                  <a:close/>
                  <a:moveTo>
                    <a:pt x="1354" y="10698"/>
                  </a:moveTo>
                  <a:lnTo>
                    <a:pt x="1382" y="10757"/>
                  </a:lnTo>
                  <a:lnTo>
                    <a:pt x="1377" y="10758"/>
                  </a:lnTo>
                  <a:lnTo>
                    <a:pt x="1348" y="10699"/>
                  </a:lnTo>
                  <a:cubicBezTo>
                    <a:pt x="1351" y="10699"/>
                    <a:pt x="1351" y="10699"/>
                    <a:pt x="1354" y="10698"/>
                  </a:cubicBezTo>
                  <a:close/>
                  <a:moveTo>
                    <a:pt x="13458" y="10732"/>
                  </a:moveTo>
                  <a:lnTo>
                    <a:pt x="13475" y="10788"/>
                  </a:lnTo>
                  <a:lnTo>
                    <a:pt x="13450" y="10788"/>
                  </a:lnTo>
                  <a:cubicBezTo>
                    <a:pt x="13447" y="10779"/>
                    <a:pt x="13444" y="10769"/>
                    <a:pt x="13442" y="10758"/>
                  </a:cubicBezTo>
                  <a:lnTo>
                    <a:pt x="13458" y="10732"/>
                  </a:lnTo>
                  <a:close/>
                  <a:moveTo>
                    <a:pt x="9915" y="10914"/>
                  </a:moveTo>
                  <a:lnTo>
                    <a:pt x="9915" y="10914"/>
                  </a:lnTo>
                  <a:cubicBezTo>
                    <a:pt x="9880" y="10935"/>
                    <a:pt x="9851" y="10952"/>
                    <a:pt x="9829" y="10965"/>
                  </a:cubicBezTo>
                  <a:lnTo>
                    <a:pt x="9829" y="10965"/>
                  </a:lnTo>
                  <a:cubicBezTo>
                    <a:pt x="9838" y="10956"/>
                    <a:pt x="9848" y="10948"/>
                    <a:pt x="9858" y="10939"/>
                  </a:cubicBezTo>
                  <a:cubicBezTo>
                    <a:pt x="9865" y="10932"/>
                    <a:pt x="9877" y="10930"/>
                    <a:pt x="9915" y="10914"/>
                  </a:cubicBezTo>
                  <a:close/>
                  <a:moveTo>
                    <a:pt x="9821" y="10978"/>
                  </a:moveTo>
                  <a:cubicBezTo>
                    <a:pt x="9822" y="10978"/>
                    <a:pt x="9806" y="10988"/>
                    <a:pt x="9791" y="10998"/>
                  </a:cubicBezTo>
                  <a:cubicBezTo>
                    <a:pt x="9793" y="10996"/>
                    <a:pt x="9795" y="10995"/>
                    <a:pt x="9797" y="10993"/>
                  </a:cubicBezTo>
                  <a:lnTo>
                    <a:pt x="9797" y="10993"/>
                  </a:lnTo>
                  <a:cubicBezTo>
                    <a:pt x="9814" y="10982"/>
                    <a:pt x="9821" y="10978"/>
                    <a:pt x="9821" y="10978"/>
                  </a:cubicBezTo>
                  <a:close/>
                  <a:moveTo>
                    <a:pt x="9762" y="10977"/>
                  </a:moveTo>
                  <a:lnTo>
                    <a:pt x="9788" y="10987"/>
                  </a:lnTo>
                  <a:lnTo>
                    <a:pt x="9788" y="10987"/>
                  </a:lnTo>
                  <a:cubicBezTo>
                    <a:pt x="9759" y="11002"/>
                    <a:pt x="9745" y="11006"/>
                    <a:pt x="9739" y="11006"/>
                  </a:cubicBezTo>
                  <a:cubicBezTo>
                    <a:pt x="9734" y="11006"/>
                    <a:pt x="9733" y="11004"/>
                    <a:pt x="9731" y="11002"/>
                  </a:cubicBezTo>
                  <a:lnTo>
                    <a:pt x="9762" y="10977"/>
                  </a:lnTo>
                  <a:close/>
                  <a:moveTo>
                    <a:pt x="13480" y="10991"/>
                  </a:moveTo>
                  <a:lnTo>
                    <a:pt x="13502" y="11054"/>
                  </a:lnTo>
                  <a:lnTo>
                    <a:pt x="13496" y="11055"/>
                  </a:lnTo>
                  <a:lnTo>
                    <a:pt x="13475" y="10992"/>
                  </a:lnTo>
                  <a:lnTo>
                    <a:pt x="13480" y="10991"/>
                  </a:lnTo>
                  <a:close/>
                  <a:moveTo>
                    <a:pt x="10515" y="11110"/>
                  </a:moveTo>
                  <a:lnTo>
                    <a:pt x="10546" y="11120"/>
                  </a:lnTo>
                  <a:cubicBezTo>
                    <a:pt x="10534" y="11131"/>
                    <a:pt x="10521" y="11141"/>
                    <a:pt x="10523" y="11141"/>
                  </a:cubicBezTo>
                  <a:cubicBezTo>
                    <a:pt x="10523" y="11141"/>
                    <a:pt x="10523" y="11141"/>
                    <a:pt x="10523" y="11141"/>
                  </a:cubicBezTo>
                  <a:lnTo>
                    <a:pt x="10523" y="11141"/>
                  </a:lnTo>
                  <a:cubicBezTo>
                    <a:pt x="10513" y="11145"/>
                    <a:pt x="10506" y="11146"/>
                    <a:pt x="10501" y="11146"/>
                  </a:cubicBezTo>
                  <a:cubicBezTo>
                    <a:pt x="10492" y="11146"/>
                    <a:pt x="10487" y="11142"/>
                    <a:pt x="10483" y="11138"/>
                  </a:cubicBezTo>
                  <a:cubicBezTo>
                    <a:pt x="10493" y="11129"/>
                    <a:pt x="10505" y="11120"/>
                    <a:pt x="10515" y="11110"/>
                  </a:cubicBezTo>
                  <a:close/>
                  <a:moveTo>
                    <a:pt x="22543" y="11194"/>
                  </a:moveTo>
                  <a:lnTo>
                    <a:pt x="22546" y="11207"/>
                  </a:lnTo>
                  <a:lnTo>
                    <a:pt x="22528" y="11217"/>
                  </a:lnTo>
                  <a:lnTo>
                    <a:pt x="22523" y="11203"/>
                  </a:lnTo>
                  <a:lnTo>
                    <a:pt x="22543" y="11194"/>
                  </a:lnTo>
                  <a:close/>
                  <a:moveTo>
                    <a:pt x="22725" y="11189"/>
                  </a:moveTo>
                  <a:lnTo>
                    <a:pt x="22725" y="11191"/>
                  </a:lnTo>
                  <a:cubicBezTo>
                    <a:pt x="22707" y="11208"/>
                    <a:pt x="22688" y="11231"/>
                    <a:pt x="22662" y="11258"/>
                  </a:cubicBezTo>
                  <a:cubicBezTo>
                    <a:pt x="22653" y="11253"/>
                    <a:pt x="22646" y="11250"/>
                    <a:pt x="22634" y="11241"/>
                  </a:cubicBezTo>
                  <a:cubicBezTo>
                    <a:pt x="22685" y="11213"/>
                    <a:pt x="22709" y="11200"/>
                    <a:pt x="22725" y="11189"/>
                  </a:cubicBezTo>
                  <a:close/>
                  <a:moveTo>
                    <a:pt x="1647" y="11276"/>
                  </a:moveTo>
                  <a:lnTo>
                    <a:pt x="1685" y="11329"/>
                  </a:lnTo>
                  <a:cubicBezTo>
                    <a:pt x="1683" y="11329"/>
                    <a:pt x="1682" y="11331"/>
                    <a:pt x="1681" y="11331"/>
                  </a:cubicBezTo>
                  <a:lnTo>
                    <a:pt x="1641" y="11278"/>
                  </a:lnTo>
                  <a:lnTo>
                    <a:pt x="1647" y="11276"/>
                  </a:lnTo>
                  <a:close/>
                  <a:moveTo>
                    <a:pt x="9971" y="11414"/>
                  </a:moveTo>
                  <a:lnTo>
                    <a:pt x="9981" y="11438"/>
                  </a:lnTo>
                  <a:lnTo>
                    <a:pt x="9956" y="11457"/>
                  </a:lnTo>
                  <a:lnTo>
                    <a:pt x="9927" y="11450"/>
                  </a:lnTo>
                  <a:lnTo>
                    <a:pt x="9971" y="11414"/>
                  </a:lnTo>
                  <a:close/>
                  <a:moveTo>
                    <a:pt x="1657" y="11404"/>
                  </a:moveTo>
                  <a:cubicBezTo>
                    <a:pt x="1689" y="11447"/>
                    <a:pt x="1707" y="11470"/>
                    <a:pt x="1733" y="11506"/>
                  </a:cubicBezTo>
                  <a:cubicBezTo>
                    <a:pt x="1704" y="11489"/>
                    <a:pt x="1678" y="11475"/>
                    <a:pt x="1630" y="11448"/>
                  </a:cubicBezTo>
                  <a:cubicBezTo>
                    <a:pt x="1642" y="11429"/>
                    <a:pt x="1650" y="11417"/>
                    <a:pt x="1657" y="11404"/>
                  </a:cubicBezTo>
                  <a:close/>
                  <a:moveTo>
                    <a:pt x="9780" y="11579"/>
                  </a:moveTo>
                  <a:lnTo>
                    <a:pt x="9781" y="11584"/>
                  </a:lnTo>
                  <a:lnTo>
                    <a:pt x="9728" y="11620"/>
                  </a:lnTo>
                  <a:lnTo>
                    <a:pt x="9727" y="11616"/>
                  </a:lnTo>
                  <a:lnTo>
                    <a:pt x="9780" y="11579"/>
                  </a:lnTo>
                  <a:close/>
                  <a:moveTo>
                    <a:pt x="9634" y="11654"/>
                  </a:moveTo>
                  <a:cubicBezTo>
                    <a:pt x="9678" y="11656"/>
                    <a:pt x="9712" y="11656"/>
                    <a:pt x="9759" y="11657"/>
                  </a:cubicBezTo>
                  <a:cubicBezTo>
                    <a:pt x="9690" y="11706"/>
                    <a:pt x="9649" y="11735"/>
                    <a:pt x="9608" y="11765"/>
                  </a:cubicBezTo>
                  <a:cubicBezTo>
                    <a:pt x="9616" y="11731"/>
                    <a:pt x="9624" y="11697"/>
                    <a:pt x="9634" y="11654"/>
                  </a:cubicBezTo>
                  <a:close/>
                  <a:moveTo>
                    <a:pt x="2034" y="11832"/>
                  </a:moveTo>
                  <a:lnTo>
                    <a:pt x="2048" y="11850"/>
                  </a:lnTo>
                  <a:lnTo>
                    <a:pt x="2035" y="11856"/>
                  </a:lnTo>
                  <a:lnTo>
                    <a:pt x="2020" y="11840"/>
                  </a:lnTo>
                  <a:lnTo>
                    <a:pt x="2034" y="11832"/>
                  </a:lnTo>
                  <a:close/>
                  <a:moveTo>
                    <a:pt x="9477" y="11843"/>
                  </a:moveTo>
                  <a:lnTo>
                    <a:pt x="9480" y="11847"/>
                  </a:lnTo>
                  <a:lnTo>
                    <a:pt x="9425" y="11884"/>
                  </a:lnTo>
                  <a:lnTo>
                    <a:pt x="9424" y="11879"/>
                  </a:lnTo>
                  <a:lnTo>
                    <a:pt x="9477" y="11843"/>
                  </a:lnTo>
                  <a:close/>
                  <a:moveTo>
                    <a:pt x="2232" y="11843"/>
                  </a:moveTo>
                  <a:lnTo>
                    <a:pt x="2272" y="11884"/>
                  </a:lnTo>
                  <a:lnTo>
                    <a:pt x="2250" y="11896"/>
                  </a:lnTo>
                  <a:lnTo>
                    <a:pt x="2228" y="11872"/>
                  </a:lnTo>
                  <a:lnTo>
                    <a:pt x="2232" y="11843"/>
                  </a:lnTo>
                  <a:close/>
                  <a:moveTo>
                    <a:pt x="14071" y="12009"/>
                  </a:moveTo>
                  <a:lnTo>
                    <a:pt x="14083" y="12028"/>
                  </a:lnTo>
                  <a:lnTo>
                    <a:pt x="14070" y="12032"/>
                  </a:lnTo>
                  <a:lnTo>
                    <a:pt x="14057" y="12013"/>
                  </a:lnTo>
                  <a:lnTo>
                    <a:pt x="14071" y="12009"/>
                  </a:lnTo>
                  <a:close/>
                  <a:moveTo>
                    <a:pt x="9315" y="12015"/>
                  </a:moveTo>
                  <a:lnTo>
                    <a:pt x="9321" y="12028"/>
                  </a:lnTo>
                  <a:lnTo>
                    <a:pt x="9301" y="12040"/>
                  </a:lnTo>
                  <a:lnTo>
                    <a:pt x="9297" y="12025"/>
                  </a:lnTo>
                  <a:cubicBezTo>
                    <a:pt x="9303" y="12022"/>
                    <a:pt x="9309" y="12018"/>
                    <a:pt x="9315" y="12015"/>
                  </a:cubicBezTo>
                  <a:close/>
                  <a:moveTo>
                    <a:pt x="14389" y="12001"/>
                  </a:moveTo>
                  <a:lnTo>
                    <a:pt x="14423" y="12053"/>
                  </a:lnTo>
                  <a:lnTo>
                    <a:pt x="14418" y="12054"/>
                  </a:lnTo>
                  <a:cubicBezTo>
                    <a:pt x="14407" y="12038"/>
                    <a:pt x="14396" y="12021"/>
                    <a:pt x="14385" y="12003"/>
                  </a:cubicBezTo>
                  <a:lnTo>
                    <a:pt x="14389" y="12001"/>
                  </a:lnTo>
                  <a:close/>
                  <a:moveTo>
                    <a:pt x="14107" y="11903"/>
                  </a:moveTo>
                  <a:cubicBezTo>
                    <a:pt x="14142" y="11966"/>
                    <a:pt x="14176" y="12013"/>
                    <a:pt x="14233" y="12099"/>
                  </a:cubicBezTo>
                  <a:cubicBezTo>
                    <a:pt x="14174" y="12032"/>
                    <a:pt x="14134" y="11996"/>
                    <a:pt x="14087" y="11937"/>
                  </a:cubicBezTo>
                  <a:cubicBezTo>
                    <a:pt x="14096" y="11922"/>
                    <a:pt x="14101" y="11913"/>
                    <a:pt x="14107" y="11903"/>
                  </a:cubicBezTo>
                  <a:close/>
                  <a:moveTo>
                    <a:pt x="2328" y="12097"/>
                  </a:moveTo>
                  <a:lnTo>
                    <a:pt x="2376" y="12127"/>
                  </a:lnTo>
                  <a:lnTo>
                    <a:pt x="2376" y="12127"/>
                  </a:lnTo>
                  <a:cubicBezTo>
                    <a:pt x="2376" y="12127"/>
                    <a:pt x="2375" y="12127"/>
                    <a:pt x="2374" y="12127"/>
                  </a:cubicBezTo>
                  <a:cubicBezTo>
                    <a:pt x="2366" y="12127"/>
                    <a:pt x="2353" y="12121"/>
                    <a:pt x="2340" y="12113"/>
                  </a:cubicBezTo>
                  <a:lnTo>
                    <a:pt x="2328" y="12097"/>
                  </a:lnTo>
                  <a:close/>
                  <a:moveTo>
                    <a:pt x="2389" y="12138"/>
                  </a:moveTo>
                  <a:cubicBezTo>
                    <a:pt x="2397" y="12138"/>
                    <a:pt x="2410" y="12144"/>
                    <a:pt x="2422" y="12150"/>
                  </a:cubicBezTo>
                  <a:lnTo>
                    <a:pt x="2434" y="12166"/>
                  </a:lnTo>
                  <a:lnTo>
                    <a:pt x="2434" y="12166"/>
                  </a:lnTo>
                  <a:lnTo>
                    <a:pt x="2387" y="12138"/>
                  </a:lnTo>
                  <a:lnTo>
                    <a:pt x="2387" y="12138"/>
                  </a:lnTo>
                  <a:cubicBezTo>
                    <a:pt x="2388" y="12138"/>
                    <a:pt x="2388" y="12138"/>
                    <a:pt x="2389" y="12138"/>
                  </a:cubicBezTo>
                  <a:close/>
                  <a:moveTo>
                    <a:pt x="8625" y="12278"/>
                  </a:moveTo>
                  <a:lnTo>
                    <a:pt x="8626" y="12285"/>
                  </a:lnTo>
                  <a:lnTo>
                    <a:pt x="8513" y="12347"/>
                  </a:lnTo>
                  <a:lnTo>
                    <a:pt x="8510" y="12340"/>
                  </a:lnTo>
                  <a:lnTo>
                    <a:pt x="8625" y="12278"/>
                  </a:lnTo>
                  <a:close/>
                  <a:moveTo>
                    <a:pt x="7679" y="12290"/>
                  </a:moveTo>
                  <a:cubicBezTo>
                    <a:pt x="7679" y="12293"/>
                    <a:pt x="7680" y="12294"/>
                    <a:pt x="7680" y="12297"/>
                  </a:cubicBezTo>
                  <a:cubicBezTo>
                    <a:pt x="7623" y="12319"/>
                    <a:pt x="7567" y="12343"/>
                    <a:pt x="7510" y="12366"/>
                  </a:cubicBezTo>
                  <a:cubicBezTo>
                    <a:pt x="7510" y="12363"/>
                    <a:pt x="7510" y="12362"/>
                    <a:pt x="7510" y="12359"/>
                  </a:cubicBezTo>
                  <a:lnTo>
                    <a:pt x="7679" y="12290"/>
                  </a:lnTo>
                  <a:close/>
                  <a:moveTo>
                    <a:pt x="8759" y="12365"/>
                  </a:moveTo>
                  <a:lnTo>
                    <a:pt x="8763" y="12380"/>
                  </a:lnTo>
                  <a:lnTo>
                    <a:pt x="8762" y="12380"/>
                  </a:lnTo>
                  <a:lnTo>
                    <a:pt x="8744" y="12390"/>
                  </a:lnTo>
                  <a:lnTo>
                    <a:pt x="8739" y="12375"/>
                  </a:lnTo>
                  <a:lnTo>
                    <a:pt x="8759" y="12365"/>
                  </a:lnTo>
                  <a:close/>
                  <a:moveTo>
                    <a:pt x="8567" y="12371"/>
                  </a:moveTo>
                  <a:lnTo>
                    <a:pt x="8575" y="12399"/>
                  </a:lnTo>
                  <a:lnTo>
                    <a:pt x="8547" y="12415"/>
                  </a:lnTo>
                  <a:lnTo>
                    <a:pt x="8539" y="12385"/>
                  </a:lnTo>
                  <a:lnTo>
                    <a:pt x="8567" y="12371"/>
                  </a:lnTo>
                  <a:close/>
                  <a:moveTo>
                    <a:pt x="20320" y="12381"/>
                  </a:moveTo>
                  <a:lnTo>
                    <a:pt x="20324" y="12406"/>
                  </a:lnTo>
                  <a:lnTo>
                    <a:pt x="20296" y="12419"/>
                  </a:lnTo>
                  <a:lnTo>
                    <a:pt x="20270" y="12403"/>
                  </a:lnTo>
                  <a:lnTo>
                    <a:pt x="20320" y="12381"/>
                  </a:lnTo>
                  <a:close/>
                  <a:moveTo>
                    <a:pt x="2688" y="12475"/>
                  </a:moveTo>
                  <a:cubicBezTo>
                    <a:pt x="2703" y="12478"/>
                    <a:pt x="2719" y="12484"/>
                    <a:pt x="2735" y="12491"/>
                  </a:cubicBezTo>
                  <a:lnTo>
                    <a:pt x="2749" y="12506"/>
                  </a:lnTo>
                  <a:lnTo>
                    <a:pt x="2749" y="12506"/>
                  </a:lnTo>
                  <a:lnTo>
                    <a:pt x="2696" y="12481"/>
                  </a:lnTo>
                  <a:cubicBezTo>
                    <a:pt x="2693" y="12478"/>
                    <a:pt x="2688" y="12475"/>
                    <a:pt x="2688" y="12475"/>
                  </a:cubicBezTo>
                  <a:close/>
                  <a:moveTo>
                    <a:pt x="7952" y="12528"/>
                  </a:moveTo>
                  <a:lnTo>
                    <a:pt x="7955" y="12541"/>
                  </a:lnTo>
                  <a:cubicBezTo>
                    <a:pt x="7948" y="12544"/>
                    <a:pt x="7942" y="12547"/>
                    <a:pt x="7936" y="12550"/>
                  </a:cubicBezTo>
                  <a:lnTo>
                    <a:pt x="7932" y="12537"/>
                  </a:lnTo>
                  <a:lnTo>
                    <a:pt x="7952" y="12528"/>
                  </a:lnTo>
                  <a:close/>
                  <a:moveTo>
                    <a:pt x="14399" y="12550"/>
                  </a:moveTo>
                  <a:cubicBezTo>
                    <a:pt x="14400" y="12551"/>
                    <a:pt x="14400" y="12551"/>
                    <a:pt x="14401" y="12552"/>
                  </a:cubicBezTo>
                  <a:lnTo>
                    <a:pt x="14401" y="12552"/>
                  </a:lnTo>
                  <a:cubicBezTo>
                    <a:pt x="14400" y="12551"/>
                    <a:pt x="14400" y="12551"/>
                    <a:pt x="14399" y="12550"/>
                  </a:cubicBezTo>
                  <a:close/>
                  <a:moveTo>
                    <a:pt x="8475" y="12518"/>
                  </a:moveTo>
                  <a:lnTo>
                    <a:pt x="8481" y="12546"/>
                  </a:lnTo>
                  <a:lnTo>
                    <a:pt x="8451" y="12561"/>
                  </a:lnTo>
                  <a:lnTo>
                    <a:pt x="8444" y="12533"/>
                  </a:lnTo>
                  <a:lnTo>
                    <a:pt x="8475" y="12518"/>
                  </a:lnTo>
                  <a:close/>
                  <a:moveTo>
                    <a:pt x="8532" y="12449"/>
                  </a:moveTo>
                  <a:lnTo>
                    <a:pt x="8457" y="12510"/>
                  </a:lnTo>
                  <a:cubicBezTo>
                    <a:pt x="8383" y="12528"/>
                    <a:pt x="8313" y="12544"/>
                    <a:pt x="8207" y="12569"/>
                  </a:cubicBezTo>
                  <a:cubicBezTo>
                    <a:pt x="8282" y="12537"/>
                    <a:pt x="8323" y="12516"/>
                    <a:pt x="8357" y="12505"/>
                  </a:cubicBezTo>
                  <a:cubicBezTo>
                    <a:pt x="8417" y="12485"/>
                    <a:pt x="8475" y="12468"/>
                    <a:pt x="8532" y="12449"/>
                  </a:cubicBezTo>
                  <a:close/>
                  <a:moveTo>
                    <a:pt x="3078" y="12653"/>
                  </a:moveTo>
                  <a:lnTo>
                    <a:pt x="3134" y="12691"/>
                  </a:lnTo>
                  <a:lnTo>
                    <a:pt x="3131" y="12694"/>
                  </a:lnTo>
                  <a:lnTo>
                    <a:pt x="3075" y="12658"/>
                  </a:lnTo>
                  <a:lnTo>
                    <a:pt x="3078" y="12653"/>
                  </a:lnTo>
                  <a:close/>
                  <a:moveTo>
                    <a:pt x="8176" y="12658"/>
                  </a:moveTo>
                  <a:cubicBezTo>
                    <a:pt x="8189" y="12666"/>
                    <a:pt x="8195" y="12669"/>
                    <a:pt x="8204" y="12677"/>
                  </a:cubicBezTo>
                  <a:cubicBezTo>
                    <a:pt x="8169" y="12694"/>
                    <a:pt x="8136" y="12711"/>
                    <a:pt x="8035" y="12762"/>
                  </a:cubicBezTo>
                  <a:cubicBezTo>
                    <a:pt x="8105" y="12711"/>
                    <a:pt x="8133" y="12690"/>
                    <a:pt x="8176" y="12658"/>
                  </a:cubicBezTo>
                  <a:close/>
                  <a:moveTo>
                    <a:pt x="3265" y="12772"/>
                  </a:moveTo>
                  <a:lnTo>
                    <a:pt x="3286" y="12783"/>
                  </a:lnTo>
                  <a:lnTo>
                    <a:pt x="3275" y="12793"/>
                  </a:lnTo>
                  <a:lnTo>
                    <a:pt x="3255" y="12783"/>
                  </a:lnTo>
                  <a:lnTo>
                    <a:pt x="3265" y="12772"/>
                  </a:lnTo>
                  <a:close/>
                  <a:moveTo>
                    <a:pt x="19412" y="12821"/>
                  </a:moveTo>
                  <a:lnTo>
                    <a:pt x="19413" y="12825"/>
                  </a:lnTo>
                  <a:lnTo>
                    <a:pt x="19353" y="12846"/>
                  </a:lnTo>
                  <a:cubicBezTo>
                    <a:pt x="19353" y="12844"/>
                    <a:pt x="19354" y="12842"/>
                    <a:pt x="19353" y="12840"/>
                  </a:cubicBezTo>
                  <a:lnTo>
                    <a:pt x="19412" y="12821"/>
                  </a:lnTo>
                  <a:close/>
                  <a:moveTo>
                    <a:pt x="3358" y="12821"/>
                  </a:moveTo>
                  <a:cubicBezTo>
                    <a:pt x="3402" y="12842"/>
                    <a:pt x="3436" y="12858"/>
                    <a:pt x="3518" y="12896"/>
                  </a:cubicBezTo>
                  <a:cubicBezTo>
                    <a:pt x="3468" y="12883"/>
                    <a:pt x="3436" y="12875"/>
                    <a:pt x="3404" y="12867"/>
                  </a:cubicBezTo>
                  <a:lnTo>
                    <a:pt x="3404" y="12867"/>
                  </a:lnTo>
                  <a:cubicBezTo>
                    <a:pt x="3362" y="12840"/>
                    <a:pt x="3360" y="12832"/>
                    <a:pt x="3358" y="12821"/>
                  </a:cubicBezTo>
                  <a:close/>
                  <a:moveTo>
                    <a:pt x="3404" y="12880"/>
                  </a:moveTo>
                  <a:cubicBezTo>
                    <a:pt x="3452" y="12911"/>
                    <a:pt x="3450" y="12918"/>
                    <a:pt x="3449" y="12925"/>
                  </a:cubicBezTo>
                  <a:lnTo>
                    <a:pt x="3408" y="12906"/>
                  </a:lnTo>
                  <a:lnTo>
                    <a:pt x="3404" y="12880"/>
                  </a:lnTo>
                  <a:close/>
                  <a:moveTo>
                    <a:pt x="3906" y="12964"/>
                  </a:moveTo>
                  <a:lnTo>
                    <a:pt x="4030" y="13008"/>
                  </a:lnTo>
                  <a:lnTo>
                    <a:pt x="4027" y="13014"/>
                  </a:lnTo>
                  <a:lnTo>
                    <a:pt x="3902" y="12970"/>
                  </a:lnTo>
                  <a:lnTo>
                    <a:pt x="3906" y="12964"/>
                  </a:lnTo>
                  <a:close/>
                  <a:moveTo>
                    <a:pt x="6993" y="13037"/>
                  </a:moveTo>
                  <a:lnTo>
                    <a:pt x="6993" y="13052"/>
                  </a:lnTo>
                  <a:lnTo>
                    <a:pt x="6995" y="13052"/>
                  </a:lnTo>
                  <a:lnTo>
                    <a:pt x="6973" y="13058"/>
                  </a:lnTo>
                  <a:lnTo>
                    <a:pt x="6973" y="13043"/>
                  </a:lnTo>
                  <a:lnTo>
                    <a:pt x="6993" y="13037"/>
                  </a:lnTo>
                  <a:close/>
                  <a:moveTo>
                    <a:pt x="16165" y="13056"/>
                  </a:moveTo>
                  <a:lnTo>
                    <a:pt x="16182" y="13062"/>
                  </a:lnTo>
                  <a:lnTo>
                    <a:pt x="16177" y="13074"/>
                  </a:lnTo>
                  <a:lnTo>
                    <a:pt x="16157" y="13068"/>
                  </a:lnTo>
                  <a:lnTo>
                    <a:pt x="16165" y="13056"/>
                  </a:lnTo>
                  <a:close/>
                  <a:moveTo>
                    <a:pt x="16356" y="13062"/>
                  </a:moveTo>
                  <a:lnTo>
                    <a:pt x="16390" y="13083"/>
                  </a:lnTo>
                  <a:cubicBezTo>
                    <a:pt x="16363" y="13077"/>
                    <a:pt x="16349" y="13070"/>
                    <a:pt x="16335" y="13064"/>
                  </a:cubicBezTo>
                  <a:lnTo>
                    <a:pt x="16356" y="13062"/>
                  </a:lnTo>
                  <a:close/>
                  <a:moveTo>
                    <a:pt x="18561" y="13050"/>
                  </a:moveTo>
                  <a:lnTo>
                    <a:pt x="18563" y="13080"/>
                  </a:lnTo>
                  <a:lnTo>
                    <a:pt x="18532" y="13087"/>
                  </a:lnTo>
                  <a:lnTo>
                    <a:pt x="18531" y="13058"/>
                  </a:lnTo>
                  <a:lnTo>
                    <a:pt x="18532" y="13058"/>
                  </a:lnTo>
                  <a:lnTo>
                    <a:pt x="18561" y="13050"/>
                  </a:lnTo>
                  <a:close/>
                  <a:moveTo>
                    <a:pt x="16378" y="13083"/>
                  </a:moveTo>
                  <a:cubicBezTo>
                    <a:pt x="16403" y="13089"/>
                    <a:pt x="16416" y="13095"/>
                    <a:pt x="16431" y="13102"/>
                  </a:cubicBezTo>
                  <a:lnTo>
                    <a:pt x="16412" y="13102"/>
                  </a:lnTo>
                  <a:lnTo>
                    <a:pt x="16377" y="13083"/>
                  </a:lnTo>
                  <a:close/>
                  <a:moveTo>
                    <a:pt x="6627" y="13117"/>
                  </a:moveTo>
                  <a:lnTo>
                    <a:pt x="6575" y="13137"/>
                  </a:lnTo>
                  <a:lnTo>
                    <a:pt x="6575" y="13137"/>
                  </a:lnTo>
                  <a:cubicBezTo>
                    <a:pt x="6578" y="13129"/>
                    <a:pt x="6592" y="13122"/>
                    <a:pt x="6606" y="13117"/>
                  </a:cubicBezTo>
                  <a:close/>
                  <a:moveTo>
                    <a:pt x="18679" y="13125"/>
                  </a:moveTo>
                  <a:lnTo>
                    <a:pt x="18681" y="13140"/>
                  </a:lnTo>
                  <a:lnTo>
                    <a:pt x="18660" y="13145"/>
                  </a:lnTo>
                  <a:lnTo>
                    <a:pt x="18659" y="13131"/>
                  </a:lnTo>
                  <a:lnTo>
                    <a:pt x="18679" y="13125"/>
                  </a:lnTo>
                  <a:close/>
                  <a:moveTo>
                    <a:pt x="6562" y="13137"/>
                  </a:moveTo>
                  <a:lnTo>
                    <a:pt x="6562" y="13137"/>
                  </a:lnTo>
                  <a:cubicBezTo>
                    <a:pt x="6561" y="13145"/>
                    <a:pt x="6544" y="13152"/>
                    <a:pt x="6530" y="13159"/>
                  </a:cubicBezTo>
                  <a:lnTo>
                    <a:pt x="6509" y="13158"/>
                  </a:lnTo>
                  <a:cubicBezTo>
                    <a:pt x="6527" y="13152"/>
                    <a:pt x="6544" y="13145"/>
                    <a:pt x="6562" y="13137"/>
                  </a:cubicBezTo>
                  <a:close/>
                  <a:moveTo>
                    <a:pt x="6996" y="13127"/>
                  </a:moveTo>
                  <a:lnTo>
                    <a:pt x="7021" y="13145"/>
                  </a:lnTo>
                  <a:cubicBezTo>
                    <a:pt x="7003" y="13150"/>
                    <a:pt x="6984" y="13155"/>
                    <a:pt x="6965" y="13161"/>
                  </a:cubicBezTo>
                  <a:lnTo>
                    <a:pt x="6965" y="13137"/>
                  </a:lnTo>
                  <a:lnTo>
                    <a:pt x="6965" y="13136"/>
                  </a:lnTo>
                  <a:lnTo>
                    <a:pt x="6996" y="13127"/>
                  </a:lnTo>
                  <a:close/>
                  <a:moveTo>
                    <a:pt x="5167" y="13209"/>
                  </a:moveTo>
                  <a:lnTo>
                    <a:pt x="5167" y="13209"/>
                  </a:lnTo>
                  <a:cubicBezTo>
                    <a:pt x="5107" y="13221"/>
                    <a:pt x="5066" y="13233"/>
                    <a:pt x="5008" y="13240"/>
                  </a:cubicBezTo>
                  <a:cubicBezTo>
                    <a:pt x="5025" y="13211"/>
                    <a:pt x="5025" y="13214"/>
                    <a:pt x="5167" y="13209"/>
                  </a:cubicBezTo>
                  <a:close/>
                  <a:moveTo>
                    <a:pt x="5257" y="13228"/>
                  </a:moveTo>
                  <a:lnTo>
                    <a:pt x="5313" y="13230"/>
                  </a:lnTo>
                  <a:lnTo>
                    <a:pt x="5307" y="13253"/>
                  </a:lnTo>
                  <a:lnTo>
                    <a:pt x="5275" y="13253"/>
                  </a:lnTo>
                  <a:lnTo>
                    <a:pt x="5257" y="13228"/>
                  </a:lnTo>
                  <a:close/>
                  <a:moveTo>
                    <a:pt x="5432" y="13245"/>
                  </a:moveTo>
                  <a:lnTo>
                    <a:pt x="5428" y="13258"/>
                  </a:lnTo>
                  <a:lnTo>
                    <a:pt x="5406" y="13258"/>
                  </a:lnTo>
                  <a:lnTo>
                    <a:pt x="5410" y="13245"/>
                  </a:lnTo>
                  <a:close/>
                  <a:moveTo>
                    <a:pt x="6344" y="13264"/>
                  </a:moveTo>
                  <a:lnTo>
                    <a:pt x="6343" y="13278"/>
                  </a:lnTo>
                  <a:lnTo>
                    <a:pt x="6321" y="13281"/>
                  </a:lnTo>
                  <a:lnTo>
                    <a:pt x="6322" y="13268"/>
                  </a:lnTo>
                  <a:lnTo>
                    <a:pt x="6344" y="13264"/>
                  </a:lnTo>
                  <a:close/>
                  <a:moveTo>
                    <a:pt x="4607" y="13298"/>
                  </a:moveTo>
                  <a:lnTo>
                    <a:pt x="4608" y="13298"/>
                  </a:lnTo>
                  <a:lnTo>
                    <a:pt x="4608" y="13298"/>
                  </a:lnTo>
                  <a:cubicBezTo>
                    <a:pt x="4611" y="13298"/>
                    <a:pt x="4614" y="13298"/>
                    <a:pt x="4617" y="13298"/>
                  </a:cubicBezTo>
                  <a:close/>
                  <a:moveTo>
                    <a:pt x="5033" y="13302"/>
                  </a:moveTo>
                  <a:cubicBezTo>
                    <a:pt x="5056" y="13303"/>
                    <a:pt x="5078" y="13305"/>
                    <a:pt x="5100" y="13306"/>
                  </a:cubicBezTo>
                  <a:lnTo>
                    <a:pt x="5098" y="13311"/>
                  </a:lnTo>
                  <a:lnTo>
                    <a:pt x="5032" y="13306"/>
                  </a:lnTo>
                  <a:lnTo>
                    <a:pt x="5033" y="13302"/>
                  </a:lnTo>
                  <a:close/>
                  <a:moveTo>
                    <a:pt x="15716" y="13283"/>
                  </a:moveTo>
                  <a:lnTo>
                    <a:pt x="15778" y="13306"/>
                  </a:lnTo>
                  <a:cubicBezTo>
                    <a:pt x="15776" y="13308"/>
                    <a:pt x="15776" y="13309"/>
                    <a:pt x="15775" y="13311"/>
                  </a:cubicBezTo>
                  <a:lnTo>
                    <a:pt x="15715" y="13287"/>
                  </a:lnTo>
                  <a:lnTo>
                    <a:pt x="15716" y="13283"/>
                  </a:lnTo>
                  <a:close/>
                  <a:moveTo>
                    <a:pt x="5850" y="13290"/>
                  </a:moveTo>
                  <a:cubicBezTo>
                    <a:pt x="5912" y="13296"/>
                    <a:pt x="5957" y="13299"/>
                    <a:pt x="6003" y="13299"/>
                  </a:cubicBezTo>
                  <a:lnTo>
                    <a:pt x="5969" y="13311"/>
                  </a:lnTo>
                  <a:cubicBezTo>
                    <a:pt x="5976" y="13310"/>
                    <a:pt x="5982" y="13310"/>
                    <a:pt x="5988" y="13310"/>
                  </a:cubicBezTo>
                  <a:cubicBezTo>
                    <a:pt x="6003" y="13310"/>
                    <a:pt x="6016" y="13311"/>
                    <a:pt x="6028" y="13312"/>
                  </a:cubicBezTo>
                  <a:cubicBezTo>
                    <a:pt x="6021" y="13315"/>
                    <a:pt x="6013" y="13317"/>
                    <a:pt x="6007" y="13320"/>
                  </a:cubicBezTo>
                  <a:cubicBezTo>
                    <a:pt x="5993" y="13317"/>
                    <a:pt x="5977" y="13315"/>
                    <a:pt x="5962" y="13312"/>
                  </a:cubicBezTo>
                  <a:lnTo>
                    <a:pt x="5975" y="13308"/>
                  </a:lnTo>
                  <a:lnTo>
                    <a:pt x="5975" y="13308"/>
                  </a:lnTo>
                  <a:cubicBezTo>
                    <a:pt x="5929" y="13315"/>
                    <a:pt x="5890" y="13315"/>
                    <a:pt x="5837" y="13318"/>
                  </a:cubicBezTo>
                  <a:cubicBezTo>
                    <a:pt x="5841" y="13308"/>
                    <a:pt x="5846" y="13299"/>
                    <a:pt x="5850" y="13290"/>
                  </a:cubicBezTo>
                  <a:close/>
                  <a:moveTo>
                    <a:pt x="5350" y="13302"/>
                  </a:moveTo>
                  <a:lnTo>
                    <a:pt x="5369" y="13326"/>
                  </a:lnTo>
                  <a:cubicBezTo>
                    <a:pt x="5359" y="13326"/>
                    <a:pt x="5350" y="13327"/>
                    <a:pt x="5340" y="13327"/>
                  </a:cubicBezTo>
                  <a:cubicBezTo>
                    <a:pt x="5331" y="13327"/>
                    <a:pt x="5321" y="13326"/>
                    <a:pt x="5312" y="13326"/>
                  </a:cubicBezTo>
                  <a:lnTo>
                    <a:pt x="5317" y="13302"/>
                  </a:lnTo>
                  <a:close/>
                  <a:moveTo>
                    <a:pt x="5688" y="13328"/>
                  </a:moveTo>
                  <a:lnTo>
                    <a:pt x="5701" y="13349"/>
                  </a:lnTo>
                  <a:cubicBezTo>
                    <a:pt x="5666" y="13356"/>
                    <a:pt x="5636" y="13359"/>
                    <a:pt x="5614" y="13359"/>
                  </a:cubicBezTo>
                  <a:cubicBezTo>
                    <a:pt x="5577" y="13359"/>
                    <a:pt x="5559" y="13350"/>
                    <a:pt x="5568" y="13331"/>
                  </a:cubicBezTo>
                  <a:cubicBezTo>
                    <a:pt x="5620" y="13331"/>
                    <a:pt x="5650" y="13331"/>
                    <a:pt x="5688" y="13328"/>
                  </a:cubicBezTo>
                  <a:close/>
                  <a:moveTo>
                    <a:pt x="17646" y="13398"/>
                  </a:moveTo>
                  <a:lnTo>
                    <a:pt x="17645" y="13402"/>
                  </a:lnTo>
                  <a:lnTo>
                    <a:pt x="17582" y="13406"/>
                  </a:lnTo>
                  <a:lnTo>
                    <a:pt x="17583" y="13402"/>
                  </a:lnTo>
                  <a:lnTo>
                    <a:pt x="17646" y="13398"/>
                  </a:lnTo>
                  <a:close/>
                  <a:moveTo>
                    <a:pt x="16981" y="13623"/>
                  </a:moveTo>
                  <a:lnTo>
                    <a:pt x="17002" y="13624"/>
                  </a:lnTo>
                  <a:lnTo>
                    <a:pt x="16999" y="13637"/>
                  </a:lnTo>
                  <a:lnTo>
                    <a:pt x="16977" y="13636"/>
                  </a:lnTo>
                  <a:lnTo>
                    <a:pt x="16981" y="13623"/>
                  </a:lnTo>
                  <a:close/>
                  <a:moveTo>
                    <a:pt x="16822" y="13664"/>
                  </a:moveTo>
                  <a:cubicBezTo>
                    <a:pt x="16830" y="13664"/>
                    <a:pt x="16842" y="13666"/>
                    <a:pt x="16849" y="13671"/>
                  </a:cubicBezTo>
                  <a:cubicBezTo>
                    <a:pt x="16858" y="13671"/>
                    <a:pt x="16856" y="13675"/>
                    <a:pt x="16849" y="13679"/>
                  </a:cubicBezTo>
                  <a:lnTo>
                    <a:pt x="16849" y="13679"/>
                  </a:lnTo>
                  <a:cubicBezTo>
                    <a:pt x="16849" y="13677"/>
                    <a:pt x="16849" y="13674"/>
                    <a:pt x="16849" y="13671"/>
                  </a:cubicBezTo>
                  <a:lnTo>
                    <a:pt x="16849" y="13671"/>
                  </a:lnTo>
                  <a:cubicBezTo>
                    <a:pt x="16840" y="13673"/>
                    <a:pt x="16831" y="13675"/>
                    <a:pt x="16822" y="13677"/>
                  </a:cubicBezTo>
                  <a:lnTo>
                    <a:pt x="16822" y="13677"/>
                  </a:lnTo>
                  <a:cubicBezTo>
                    <a:pt x="16818" y="13673"/>
                    <a:pt x="16814" y="13669"/>
                    <a:pt x="16814" y="13665"/>
                  </a:cubicBezTo>
                  <a:cubicBezTo>
                    <a:pt x="16813" y="13665"/>
                    <a:pt x="16816" y="13664"/>
                    <a:pt x="16822" y="13664"/>
                  </a:cubicBezTo>
                  <a:close/>
                  <a:moveTo>
                    <a:pt x="17779" y="13670"/>
                  </a:moveTo>
                  <a:lnTo>
                    <a:pt x="17777" y="13685"/>
                  </a:lnTo>
                  <a:lnTo>
                    <a:pt x="17755" y="13686"/>
                  </a:lnTo>
                  <a:lnTo>
                    <a:pt x="17757" y="13671"/>
                  </a:lnTo>
                  <a:lnTo>
                    <a:pt x="17779" y="13670"/>
                  </a:lnTo>
                  <a:close/>
                  <a:moveTo>
                    <a:pt x="48063" y="1"/>
                  </a:moveTo>
                  <a:cubicBezTo>
                    <a:pt x="48022" y="10"/>
                    <a:pt x="47977" y="13"/>
                    <a:pt x="47930" y="13"/>
                  </a:cubicBezTo>
                  <a:cubicBezTo>
                    <a:pt x="47880" y="13"/>
                    <a:pt x="47827" y="10"/>
                    <a:pt x="47777" y="10"/>
                  </a:cubicBezTo>
                  <a:cubicBezTo>
                    <a:pt x="47760" y="10"/>
                    <a:pt x="47743" y="10"/>
                    <a:pt x="47727" y="11"/>
                  </a:cubicBezTo>
                  <a:cubicBezTo>
                    <a:pt x="47609" y="12"/>
                    <a:pt x="47496" y="36"/>
                    <a:pt x="47378" y="49"/>
                  </a:cubicBezTo>
                  <a:cubicBezTo>
                    <a:pt x="47221" y="67"/>
                    <a:pt x="47065" y="80"/>
                    <a:pt x="46911" y="80"/>
                  </a:cubicBezTo>
                  <a:cubicBezTo>
                    <a:pt x="46884" y="80"/>
                    <a:pt x="46857" y="79"/>
                    <a:pt x="46830" y="79"/>
                  </a:cubicBezTo>
                  <a:cubicBezTo>
                    <a:pt x="46625" y="124"/>
                    <a:pt x="46354" y="95"/>
                    <a:pt x="46153" y="168"/>
                  </a:cubicBezTo>
                  <a:cubicBezTo>
                    <a:pt x="46128" y="167"/>
                    <a:pt x="46111" y="164"/>
                    <a:pt x="46093" y="164"/>
                  </a:cubicBezTo>
                  <a:cubicBezTo>
                    <a:pt x="46087" y="164"/>
                    <a:pt x="46081" y="165"/>
                    <a:pt x="46075" y="165"/>
                  </a:cubicBezTo>
                  <a:cubicBezTo>
                    <a:pt x="45801" y="186"/>
                    <a:pt x="45509" y="252"/>
                    <a:pt x="45239" y="258"/>
                  </a:cubicBezTo>
                  <a:cubicBezTo>
                    <a:pt x="45227" y="258"/>
                    <a:pt x="45197" y="274"/>
                    <a:pt x="45173" y="280"/>
                  </a:cubicBezTo>
                  <a:cubicBezTo>
                    <a:pt x="45036" y="313"/>
                    <a:pt x="44343" y="435"/>
                    <a:pt x="44171" y="461"/>
                  </a:cubicBezTo>
                  <a:cubicBezTo>
                    <a:pt x="43999" y="483"/>
                    <a:pt x="43828" y="524"/>
                    <a:pt x="43712" y="570"/>
                  </a:cubicBezTo>
                  <a:cubicBezTo>
                    <a:pt x="43587" y="596"/>
                    <a:pt x="43500" y="614"/>
                    <a:pt x="43413" y="632"/>
                  </a:cubicBezTo>
                  <a:cubicBezTo>
                    <a:pt x="43162" y="691"/>
                    <a:pt x="42903" y="763"/>
                    <a:pt x="42656" y="808"/>
                  </a:cubicBezTo>
                  <a:cubicBezTo>
                    <a:pt x="42604" y="819"/>
                    <a:pt x="42528" y="850"/>
                    <a:pt x="42448" y="876"/>
                  </a:cubicBezTo>
                  <a:cubicBezTo>
                    <a:pt x="42445" y="875"/>
                    <a:pt x="42441" y="875"/>
                    <a:pt x="42437" y="875"/>
                  </a:cubicBezTo>
                  <a:cubicBezTo>
                    <a:pt x="42389" y="875"/>
                    <a:pt x="42293" y="915"/>
                    <a:pt x="42214" y="936"/>
                  </a:cubicBezTo>
                  <a:cubicBezTo>
                    <a:pt x="42132" y="960"/>
                    <a:pt x="42048" y="991"/>
                    <a:pt x="41907" y="1036"/>
                  </a:cubicBezTo>
                  <a:cubicBezTo>
                    <a:pt x="41907" y="1036"/>
                    <a:pt x="41879" y="1057"/>
                    <a:pt x="41836" y="1091"/>
                  </a:cubicBezTo>
                  <a:cubicBezTo>
                    <a:pt x="41830" y="1091"/>
                    <a:pt x="41824" y="1090"/>
                    <a:pt x="41817" y="1090"/>
                  </a:cubicBezTo>
                  <a:cubicBezTo>
                    <a:pt x="41676" y="1090"/>
                    <a:pt x="41545" y="1152"/>
                    <a:pt x="41438" y="1200"/>
                  </a:cubicBezTo>
                  <a:cubicBezTo>
                    <a:pt x="41389" y="1207"/>
                    <a:pt x="41368" y="1211"/>
                    <a:pt x="41363" y="1211"/>
                  </a:cubicBezTo>
                  <a:cubicBezTo>
                    <a:pt x="41086" y="1316"/>
                    <a:pt x="40851" y="1406"/>
                    <a:pt x="40618" y="1492"/>
                  </a:cubicBezTo>
                  <a:cubicBezTo>
                    <a:pt x="40605" y="1507"/>
                    <a:pt x="40593" y="1520"/>
                    <a:pt x="40580" y="1534"/>
                  </a:cubicBezTo>
                  <a:cubicBezTo>
                    <a:pt x="40548" y="1544"/>
                    <a:pt x="40521" y="1553"/>
                    <a:pt x="40490" y="1562"/>
                  </a:cubicBezTo>
                  <a:cubicBezTo>
                    <a:pt x="40511" y="1542"/>
                    <a:pt x="40528" y="1525"/>
                    <a:pt x="40559" y="1492"/>
                  </a:cubicBezTo>
                  <a:lnTo>
                    <a:pt x="40559" y="1492"/>
                  </a:lnTo>
                  <a:cubicBezTo>
                    <a:pt x="40452" y="1534"/>
                    <a:pt x="40383" y="1560"/>
                    <a:pt x="40300" y="1592"/>
                  </a:cubicBezTo>
                  <a:cubicBezTo>
                    <a:pt x="40281" y="1594"/>
                    <a:pt x="40244" y="1600"/>
                    <a:pt x="40208" y="1604"/>
                  </a:cubicBezTo>
                  <a:cubicBezTo>
                    <a:pt x="40178" y="1619"/>
                    <a:pt x="40150" y="1637"/>
                    <a:pt x="40118" y="1651"/>
                  </a:cubicBezTo>
                  <a:cubicBezTo>
                    <a:pt x="40034" y="1688"/>
                    <a:pt x="39940" y="1710"/>
                    <a:pt x="39865" y="1757"/>
                  </a:cubicBezTo>
                  <a:cubicBezTo>
                    <a:pt x="39766" y="1819"/>
                    <a:pt x="39690" y="1809"/>
                    <a:pt x="39597" y="1848"/>
                  </a:cubicBezTo>
                  <a:cubicBezTo>
                    <a:pt x="39526" y="1881"/>
                    <a:pt x="39454" y="1912"/>
                    <a:pt x="39391" y="1940"/>
                  </a:cubicBezTo>
                  <a:cubicBezTo>
                    <a:pt x="39325" y="1960"/>
                    <a:pt x="39263" y="1978"/>
                    <a:pt x="39187" y="2000"/>
                  </a:cubicBezTo>
                  <a:cubicBezTo>
                    <a:pt x="39151" y="2026"/>
                    <a:pt x="39119" y="2052"/>
                    <a:pt x="39085" y="2077"/>
                  </a:cubicBezTo>
                  <a:cubicBezTo>
                    <a:pt x="39047" y="2084"/>
                    <a:pt x="39025" y="2087"/>
                    <a:pt x="39004" y="2091"/>
                  </a:cubicBezTo>
                  <a:cubicBezTo>
                    <a:pt x="38984" y="2104"/>
                    <a:pt x="38964" y="2118"/>
                    <a:pt x="38934" y="2138"/>
                  </a:cubicBezTo>
                  <a:cubicBezTo>
                    <a:pt x="38897" y="2149"/>
                    <a:pt x="38859" y="2159"/>
                    <a:pt x="38822" y="2169"/>
                  </a:cubicBezTo>
                  <a:cubicBezTo>
                    <a:pt x="38800" y="2182"/>
                    <a:pt x="38779" y="2196"/>
                    <a:pt x="38754" y="2212"/>
                  </a:cubicBezTo>
                  <a:cubicBezTo>
                    <a:pt x="38703" y="2227"/>
                    <a:pt x="38653" y="2241"/>
                    <a:pt x="38591" y="2259"/>
                  </a:cubicBezTo>
                  <a:cubicBezTo>
                    <a:pt x="38550" y="2293"/>
                    <a:pt x="38513" y="2325"/>
                    <a:pt x="38491" y="2344"/>
                  </a:cubicBezTo>
                  <a:cubicBezTo>
                    <a:pt x="38327" y="2405"/>
                    <a:pt x="38173" y="2462"/>
                    <a:pt x="38033" y="2515"/>
                  </a:cubicBezTo>
                  <a:cubicBezTo>
                    <a:pt x="37867" y="2589"/>
                    <a:pt x="37704" y="2661"/>
                    <a:pt x="37564" y="2739"/>
                  </a:cubicBezTo>
                  <a:cubicBezTo>
                    <a:pt x="37402" y="2827"/>
                    <a:pt x="37214" y="2881"/>
                    <a:pt x="37070" y="2980"/>
                  </a:cubicBezTo>
                  <a:cubicBezTo>
                    <a:pt x="37043" y="2987"/>
                    <a:pt x="37014" y="2995"/>
                    <a:pt x="36975" y="3005"/>
                  </a:cubicBezTo>
                  <a:cubicBezTo>
                    <a:pt x="36925" y="3039"/>
                    <a:pt x="36880" y="3070"/>
                    <a:pt x="36833" y="3103"/>
                  </a:cubicBezTo>
                  <a:cubicBezTo>
                    <a:pt x="36815" y="3100"/>
                    <a:pt x="36800" y="3098"/>
                    <a:pt x="36783" y="3095"/>
                  </a:cubicBezTo>
                  <a:cubicBezTo>
                    <a:pt x="36688" y="3171"/>
                    <a:pt x="36585" y="3187"/>
                    <a:pt x="36493" y="3224"/>
                  </a:cubicBezTo>
                  <a:cubicBezTo>
                    <a:pt x="36396" y="3304"/>
                    <a:pt x="36279" y="3340"/>
                    <a:pt x="36178" y="3383"/>
                  </a:cubicBezTo>
                  <a:cubicBezTo>
                    <a:pt x="36166" y="3398"/>
                    <a:pt x="36156" y="3411"/>
                    <a:pt x="36149" y="3423"/>
                  </a:cubicBezTo>
                  <a:cubicBezTo>
                    <a:pt x="36057" y="3459"/>
                    <a:pt x="35981" y="3490"/>
                    <a:pt x="35919" y="3514"/>
                  </a:cubicBezTo>
                  <a:cubicBezTo>
                    <a:pt x="35876" y="3555"/>
                    <a:pt x="35845" y="3585"/>
                    <a:pt x="35812" y="3617"/>
                  </a:cubicBezTo>
                  <a:cubicBezTo>
                    <a:pt x="35687" y="3636"/>
                    <a:pt x="35507" y="3767"/>
                    <a:pt x="35401" y="3785"/>
                  </a:cubicBezTo>
                  <a:cubicBezTo>
                    <a:pt x="35279" y="3866"/>
                    <a:pt x="35160" y="3945"/>
                    <a:pt x="35045" y="4021"/>
                  </a:cubicBezTo>
                  <a:cubicBezTo>
                    <a:pt x="34924" y="4066"/>
                    <a:pt x="34810" y="4113"/>
                    <a:pt x="34686" y="4177"/>
                  </a:cubicBezTo>
                  <a:lnTo>
                    <a:pt x="34130" y="4469"/>
                  </a:lnTo>
                  <a:cubicBezTo>
                    <a:pt x="34118" y="4485"/>
                    <a:pt x="34105" y="4503"/>
                    <a:pt x="34086" y="4528"/>
                  </a:cubicBezTo>
                  <a:cubicBezTo>
                    <a:pt x="34012" y="4550"/>
                    <a:pt x="33967" y="4560"/>
                    <a:pt x="33909" y="4581"/>
                  </a:cubicBezTo>
                  <a:cubicBezTo>
                    <a:pt x="33856" y="4601"/>
                    <a:pt x="33793" y="4635"/>
                    <a:pt x="33699" y="4679"/>
                  </a:cubicBezTo>
                  <a:cubicBezTo>
                    <a:pt x="33689" y="4689"/>
                    <a:pt x="33664" y="4717"/>
                    <a:pt x="33643" y="4741"/>
                  </a:cubicBezTo>
                  <a:cubicBezTo>
                    <a:pt x="33546" y="4776"/>
                    <a:pt x="33477" y="4797"/>
                    <a:pt x="33402" y="4832"/>
                  </a:cubicBezTo>
                  <a:cubicBezTo>
                    <a:pt x="33341" y="4860"/>
                    <a:pt x="33280" y="4909"/>
                    <a:pt x="33208" y="4938"/>
                  </a:cubicBezTo>
                  <a:cubicBezTo>
                    <a:pt x="33209" y="4943"/>
                    <a:pt x="33210" y="4947"/>
                    <a:pt x="33222" y="4947"/>
                  </a:cubicBezTo>
                  <a:cubicBezTo>
                    <a:pt x="33229" y="4947"/>
                    <a:pt x="33242" y="4945"/>
                    <a:pt x="33263" y="4940"/>
                  </a:cubicBezTo>
                  <a:lnTo>
                    <a:pt x="33263" y="4940"/>
                  </a:lnTo>
                  <a:cubicBezTo>
                    <a:pt x="33258" y="4943"/>
                    <a:pt x="33253" y="4945"/>
                    <a:pt x="33249" y="4948"/>
                  </a:cubicBezTo>
                  <a:lnTo>
                    <a:pt x="33249" y="4948"/>
                  </a:lnTo>
                  <a:cubicBezTo>
                    <a:pt x="33260" y="4944"/>
                    <a:pt x="33272" y="4939"/>
                    <a:pt x="33286" y="4934"/>
                  </a:cubicBezTo>
                  <a:lnTo>
                    <a:pt x="33286" y="4934"/>
                  </a:lnTo>
                  <a:cubicBezTo>
                    <a:pt x="33277" y="4936"/>
                    <a:pt x="33269" y="4938"/>
                    <a:pt x="33263" y="4940"/>
                  </a:cubicBezTo>
                  <a:lnTo>
                    <a:pt x="33263" y="4940"/>
                  </a:lnTo>
                  <a:cubicBezTo>
                    <a:pt x="33273" y="4933"/>
                    <a:pt x="33284" y="4927"/>
                    <a:pt x="33294" y="4920"/>
                  </a:cubicBezTo>
                  <a:cubicBezTo>
                    <a:pt x="33297" y="4919"/>
                    <a:pt x="33300" y="4918"/>
                    <a:pt x="33302" y="4918"/>
                  </a:cubicBezTo>
                  <a:cubicBezTo>
                    <a:pt x="33305" y="4918"/>
                    <a:pt x="33304" y="4922"/>
                    <a:pt x="33286" y="4934"/>
                  </a:cubicBezTo>
                  <a:cubicBezTo>
                    <a:pt x="33286" y="4934"/>
                    <a:pt x="33286" y="4934"/>
                    <a:pt x="33286" y="4934"/>
                  </a:cubicBezTo>
                  <a:lnTo>
                    <a:pt x="33286" y="4934"/>
                  </a:lnTo>
                  <a:cubicBezTo>
                    <a:pt x="33286" y="4934"/>
                    <a:pt x="33286" y="4934"/>
                    <a:pt x="33286" y="4934"/>
                  </a:cubicBezTo>
                  <a:lnTo>
                    <a:pt x="33286" y="4934"/>
                  </a:lnTo>
                  <a:cubicBezTo>
                    <a:pt x="33286" y="4937"/>
                    <a:pt x="33250" y="4953"/>
                    <a:pt x="33216" y="4967"/>
                  </a:cubicBezTo>
                  <a:cubicBezTo>
                    <a:pt x="33227" y="4961"/>
                    <a:pt x="33238" y="4955"/>
                    <a:pt x="33249" y="4948"/>
                  </a:cubicBezTo>
                  <a:lnTo>
                    <a:pt x="33249" y="4948"/>
                  </a:lnTo>
                  <a:cubicBezTo>
                    <a:pt x="33156" y="4985"/>
                    <a:pt x="33114" y="5000"/>
                    <a:pt x="33069" y="5018"/>
                  </a:cubicBezTo>
                  <a:cubicBezTo>
                    <a:pt x="33050" y="5043"/>
                    <a:pt x="33034" y="5060"/>
                    <a:pt x="33009" y="5093"/>
                  </a:cubicBezTo>
                  <a:cubicBezTo>
                    <a:pt x="32991" y="5078"/>
                    <a:pt x="32981" y="5069"/>
                    <a:pt x="32966" y="5059"/>
                  </a:cubicBezTo>
                  <a:cubicBezTo>
                    <a:pt x="32841" y="5129"/>
                    <a:pt x="32715" y="5185"/>
                    <a:pt x="32598" y="5272"/>
                  </a:cubicBezTo>
                  <a:cubicBezTo>
                    <a:pt x="32557" y="5303"/>
                    <a:pt x="32459" y="5357"/>
                    <a:pt x="32394" y="5371"/>
                  </a:cubicBezTo>
                  <a:cubicBezTo>
                    <a:pt x="32376" y="5375"/>
                    <a:pt x="32323" y="5407"/>
                    <a:pt x="32288" y="5425"/>
                  </a:cubicBezTo>
                  <a:cubicBezTo>
                    <a:pt x="32242" y="5462"/>
                    <a:pt x="32198" y="5499"/>
                    <a:pt x="32159" y="5531"/>
                  </a:cubicBezTo>
                  <a:cubicBezTo>
                    <a:pt x="32022" y="5602"/>
                    <a:pt x="31891" y="5635"/>
                    <a:pt x="31789" y="5725"/>
                  </a:cubicBezTo>
                  <a:cubicBezTo>
                    <a:pt x="31732" y="5752"/>
                    <a:pt x="31688" y="5774"/>
                    <a:pt x="31645" y="5793"/>
                  </a:cubicBezTo>
                  <a:cubicBezTo>
                    <a:pt x="31638" y="5810"/>
                    <a:pt x="31635" y="5821"/>
                    <a:pt x="31633" y="5824"/>
                  </a:cubicBezTo>
                  <a:cubicBezTo>
                    <a:pt x="31542" y="5871"/>
                    <a:pt x="31461" y="5912"/>
                    <a:pt x="31432" y="5927"/>
                  </a:cubicBezTo>
                  <a:cubicBezTo>
                    <a:pt x="31338" y="6002"/>
                    <a:pt x="31283" y="6046"/>
                    <a:pt x="31230" y="6087"/>
                  </a:cubicBezTo>
                  <a:cubicBezTo>
                    <a:pt x="31199" y="6097"/>
                    <a:pt x="31183" y="6102"/>
                    <a:pt x="31171" y="6105"/>
                  </a:cubicBezTo>
                  <a:cubicBezTo>
                    <a:pt x="31170" y="6105"/>
                    <a:pt x="31168" y="6105"/>
                    <a:pt x="31167" y="6105"/>
                  </a:cubicBezTo>
                  <a:cubicBezTo>
                    <a:pt x="31161" y="6105"/>
                    <a:pt x="31158" y="6103"/>
                    <a:pt x="31154" y="6103"/>
                  </a:cubicBezTo>
                  <a:cubicBezTo>
                    <a:pt x="31173" y="6090"/>
                    <a:pt x="31189" y="6080"/>
                    <a:pt x="31205" y="6069"/>
                  </a:cubicBezTo>
                  <a:cubicBezTo>
                    <a:pt x="31220" y="6059"/>
                    <a:pt x="31233" y="6049"/>
                    <a:pt x="31277" y="6016"/>
                  </a:cubicBezTo>
                  <a:lnTo>
                    <a:pt x="31277" y="6016"/>
                  </a:lnTo>
                  <a:cubicBezTo>
                    <a:pt x="31095" y="6115"/>
                    <a:pt x="30961" y="6206"/>
                    <a:pt x="30824" y="6295"/>
                  </a:cubicBezTo>
                  <a:cubicBezTo>
                    <a:pt x="30811" y="6293"/>
                    <a:pt x="30798" y="6290"/>
                    <a:pt x="30781" y="6289"/>
                  </a:cubicBezTo>
                  <a:cubicBezTo>
                    <a:pt x="30752" y="6318"/>
                    <a:pt x="30726" y="6343"/>
                    <a:pt x="30699" y="6368"/>
                  </a:cubicBezTo>
                  <a:lnTo>
                    <a:pt x="30634" y="6421"/>
                  </a:lnTo>
                  <a:lnTo>
                    <a:pt x="30587" y="6431"/>
                  </a:lnTo>
                  <a:cubicBezTo>
                    <a:pt x="30558" y="6443"/>
                    <a:pt x="30527" y="6455"/>
                    <a:pt x="30505" y="6464"/>
                  </a:cubicBezTo>
                  <a:cubicBezTo>
                    <a:pt x="30467" y="6490"/>
                    <a:pt x="30431" y="6517"/>
                    <a:pt x="30390" y="6545"/>
                  </a:cubicBezTo>
                  <a:cubicBezTo>
                    <a:pt x="30370" y="6543"/>
                    <a:pt x="30356" y="6542"/>
                    <a:pt x="30340" y="6540"/>
                  </a:cubicBezTo>
                  <a:cubicBezTo>
                    <a:pt x="30299" y="6564"/>
                    <a:pt x="30255" y="6587"/>
                    <a:pt x="30214" y="6612"/>
                  </a:cubicBezTo>
                  <a:cubicBezTo>
                    <a:pt x="30180" y="6642"/>
                    <a:pt x="30215" y="6654"/>
                    <a:pt x="30106" y="6701"/>
                  </a:cubicBezTo>
                  <a:cubicBezTo>
                    <a:pt x="30091" y="6701"/>
                    <a:pt x="30077" y="6699"/>
                    <a:pt x="30058" y="6698"/>
                  </a:cubicBezTo>
                  <a:cubicBezTo>
                    <a:pt x="30011" y="6726"/>
                    <a:pt x="29963" y="6755"/>
                    <a:pt x="29927" y="6776"/>
                  </a:cubicBezTo>
                  <a:cubicBezTo>
                    <a:pt x="29949" y="6782"/>
                    <a:pt x="29963" y="6786"/>
                    <a:pt x="29984" y="6792"/>
                  </a:cubicBezTo>
                  <a:cubicBezTo>
                    <a:pt x="29931" y="6820"/>
                    <a:pt x="29905" y="6833"/>
                    <a:pt x="29883" y="6845"/>
                  </a:cubicBezTo>
                  <a:cubicBezTo>
                    <a:pt x="29866" y="6836"/>
                    <a:pt x="29853" y="6829"/>
                    <a:pt x="29838" y="6821"/>
                  </a:cubicBezTo>
                  <a:cubicBezTo>
                    <a:pt x="29813" y="6843"/>
                    <a:pt x="29796" y="6859"/>
                    <a:pt x="29778" y="6873"/>
                  </a:cubicBezTo>
                  <a:cubicBezTo>
                    <a:pt x="29756" y="6880"/>
                    <a:pt x="29737" y="6887"/>
                    <a:pt x="29712" y="6895"/>
                  </a:cubicBezTo>
                  <a:cubicBezTo>
                    <a:pt x="29688" y="6920"/>
                    <a:pt x="29666" y="6943"/>
                    <a:pt x="29649" y="6965"/>
                  </a:cubicBezTo>
                  <a:cubicBezTo>
                    <a:pt x="29696" y="6939"/>
                    <a:pt x="29747" y="6910"/>
                    <a:pt x="29809" y="6874"/>
                  </a:cubicBezTo>
                  <a:lnTo>
                    <a:pt x="29809" y="6874"/>
                  </a:lnTo>
                  <a:cubicBezTo>
                    <a:pt x="29750" y="6918"/>
                    <a:pt x="29697" y="6948"/>
                    <a:pt x="29649" y="6965"/>
                  </a:cubicBezTo>
                  <a:cubicBezTo>
                    <a:pt x="29519" y="7033"/>
                    <a:pt x="29496" y="7076"/>
                    <a:pt x="29441" y="7148"/>
                  </a:cubicBezTo>
                  <a:cubicBezTo>
                    <a:pt x="29431" y="7115"/>
                    <a:pt x="29426" y="7098"/>
                    <a:pt x="29421" y="7079"/>
                  </a:cubicBezTo>
                  <a:cubicBezTo>
                    <a:pt x="29376" y="7105"/>
                    <a:pt x="29351" y="7118"/>
                    <a:pt x="29321" y="7136"/>
                  </a:cubicBezTo>
                  <a:cubicBezTo>
                    <a:pt x="29316" y="7155"/>
                    <a:pt x="29312" y="7173"/>
                    <a:pt x="29309" y="7189"/>
                  </a:cubicBezTo>
                  <a:cubicBezTo>
                    <a:pt x="29215" y="7242"/>
                    <a:pt x="29123" y="7283"/>
                    <a:pt x="29035" y="7316"/>
                  </a:cubicBezTo>
                  <a:cubicBezTo>
                    <a:pt x="29041" y="7333"/>
                    <a:pt x="29047" y="7352"/>
                    <a:pt x="29054" y="7376"/>
                  </a:cubicBezTo>
                  <a:cubicBezTo>
                    <a:pt x="28929" y="7433"/>
                    <a:pt x="28829" y="7479"/>
                    <a:pt x="28703" y="7536"/>
                  </a:cubicBezTo>
                  <a:cubicBezTo>
                    <a:pt x="28738" y="7533"/>
                    <a:pt x="28753" y="7532"/>
                    <a:pt x="28763" y="7532"/>
                  </a:cubicBezTo>
                  <a:cubicBezTo>
                    <a:pt x="28633" y="7638"/>
                    <a:pt x="28579" y="7614"/>
                    <a:pt x="28469" y="7673"/>
                  </a:cubicBezTo>
                  <a:cubicBezTo>
                    <a:pt x="28453" y="7695"/>
                    <a:pt x="28438" y="7716"/>
                    <a:pt x="28423" y="7733"/>
                  </a:cubicBezTo>
                  <a:cubicBezTo>
                    <a:pt x="28379" y="7758"/>
                    <a:pt x="28335" y="7785"/>
                    <a:pt x="28295" y="7808"/>
                  </a:cubicBezTo>
                  <a:cubicBezTo>
                    <a:pt x="28277" y="7805"/>
                    <a:pt x="28264" y="7804"/>
                    <a:pt x="28249" y="7803"/>
                  </a:cubicBezTo>
                  <a:cubicBezTo>
                    <a:pt x="28227" y="7822"/>
                    <a:pt x="28208" y="7838"/>
                    <a:pt x="28191" y="7853"/>
                  </a:cubicBezTo>
                  <a:cubicBezTo>
                    <a:pt x="28172" y="7858"/>
                    <a:pt x="28161" y="7863"/>
                    <a:pt x="28155" y="7864"/>
                  </a:cubicBezTo>
                  <a:cubicBezTo>
                    <a:pt x="27993" y="7966"/>
                    <a:pt x="27851" y="8056"/>
                    <a:pt x="27705" y="8148"/>
                  </a:cubicBezTo>
                  <a:cubicBezTo>
                    <a:pt x="27645" y="8178"/>
                    <a:pt x="27574" y="8212"/>
                    <a:pt x="27504" y="8245"/>
                  </a:cubicBezTo>
                  <a:lnTo>
                    <a:pt x="27546" y="8203"/>
                  </a:lnTo>
                  <a:lnTo>
                    <a:pt x="27546" y="8203"/>
                  </a:lnTo>
                  <a:cubicBezTo>
                    <a:pt x="27448" y="8251"/>
                    <a:pt x="27356" y="8294"/>
                    <a:pt x="27262" y="8344"/>
                  </a:cubicBezTo>
                  <a:cubicBezTo>
                    <a:pt x="27156" y="8403"/>
                    <a:pt x="27049" y="8468"/>
                    <a:pt x="26940" y="8531"/>
                  </a:cubicBezTo>
                  <a:cubicBezTo>
                    <a:pt x="26946" y="8547"/>
                    <a:pt x="26949" y="8556"/>
                    <a:pt x="26952" y="8566"/>
                  </a:cubicBezTo>
                  <a:cubicBezTo>
                    <a:pt x="26894" y="8609"/>
                    <a:pt x="26837" y="8651"/>
                    <a:pt x="26783" y="8691"/>
                  </a:cubicBezTo>
                  <a:cubicBezTo>
                    <a:pt x="26715" y="8706"/>
                    <a:pt x="26652" y="8721"/>
                    <a:pt x="26591" y="8734"/>
                  </a:cubicBezTo>
                  <a:cubicBezTo>
                    <a:pt x="26458" y="8815"/>
                    <a:pt x="26324" y="8879"/>
                    <a:pt x="26229" y="8963"/>
                  </a:cubicBezTo>
                  <a:cubicBezTo>
                    <a:pt x="26040" y="9040"/>
                    <a:pt x="25868" y="9158"/>
                    <a:pt x="25706" y="9266"/>
                  </a:cubicBezTo>
                  <a:cubicBezTo>
                    <a:pt x="25676" y="9277"/>
                    <a:pt x="25659" y="9284"/>
                    <a:pt x="25653" y="9286"/>
                  </a:cubicBezTo>
                  <a:cubicBezTo>
                    <a:pt x="25570" y="9346"/>
                    <a:pt x="25506" y="9394"/>
                    <a:pt x="25457" y="9428"/>
                  </a:cubicBezTo>
                  <a:cubicBezTo>
                    <a:pt x="25398" y="9455"/>
                    <a:pt x="25360" y="9471"/>
                    <a:pt x="25294" y="9499"/>
                  </a:cubicBezTo>
                  <a:cubicBezTo>
                    <a:pt x="25303" y="9528"/>
                    <a:pt x="25310" y="9550"/>
                    <a:pt x="25317" y="9574"/>
                  </a:cubicBezTo>
                  <a:cubicBezTo>
                    <a:pt x="25272" y="9600"/>
                    <a:pt x="25247" y="9617"/>
                    <a:pt x="25220" y="9631"/>
                  </a:cubicBezTo>
                  <a:cubicBezTo>
                    <a:pt x="25197" y="9645"/>
                    <a:pt x="25172" y="9656"/>
                    <a:pt x="25145" y="9670"/>
                  </a:cubicBezTo>
                  <a:cubicBezTo>
                    <a:pt x="25169" y="9646"/>
                    <a:pt x="25186" y="9628"/>
                    <a:pt x="25204" y="9611"/>
                  </a:cubicBezTo>
                  <a:lnTo>
                    <a:pt x="25204" y="9611"/>
                  </a:lnTo>
                  <a:cubicBezTo>
                    <a:pt x="25116" y="9634"/>
                    <a:pt x="25029" y="9678"/>
                    <a:pt x="24944" y="9743"/>
                  </a:cubicBezTo>
                  <a:cubicBezTo>
                    <a:pt x="24922" y="9750"/>
                    <a:pt x="24899" y="9756"/>
                    <a:pt x="24880" y="9764"/>
                  </a:cubicBezTo>
                  <a:cubicBezTo>
                    <a:pt x="24785" y="9830"/>
                    <a:pt x="24680" y="9890"/>
                    <a:pt x="24566" y="9946"/>
                  </a:cubicBezTo>
                  <a:cubicBezTo>
                    <a:pt x="24557" y="9951"/>
                    <a:pt x="24542" y="9965"/>
                    <a:pt x="24532" y="9974"/>
                  </a:cubicBezTo>
                  <a:cubicBezTo>
                    <a:pt x="24549" y="9970"/>
                    <a:pt x="24567" y="9965"/>
                    <a:pt x="24599" y="9956"/>
                  </a:cubicBezTo>
                  <a:lnTo>
                    <a:pt x="24599" y="9956"/>
                  </a:lnTo>
                  <a:cubicBezTo>
                    <a:pt x="24552" y="9984"/>
                    <a:pt x="24521" y="10002"/>
                    <a:pt x="24493" y="10020"/>
                  </a:cubicBezTo>
                  <a:cubicBezTo>
                    <a:pt x="24474" y="10017"/>
                    <a:pt x="24461" y="10014"/>
                    <a:pt x="24448" y="10012"/>
                  </a:cubicBezTo>
                  <a:cubicBezTo>
                    <a:pt x="24430" y="10027"/>
                    <a:pt x="24417" y="10043"/>
                    <a:pt x="24407" y="10048"/>
                  </a:cubicBezTo>
                  <a:cubicBezTo>
                    <a:pt x="24245" y="10132"/>
                    <a:pt x="24109" y="10262"/>
                    <a:pt x="23933" y="10326"/>
                  </a:cubicBezTo>
                  <a:cubicBezTo>
                    <a:pt x="23909" y="10335"/>
                    <a:pt x="23853" y="10376"/>
                    <a:pt x="23812" y="10402"/>
                  </a:cubicBezTo>
                  <a:cubicBezTo>
                    <a:pt x="23675" y="10490"/>
                    <a:pt x="23539" y="10579"/>
                    <a:pt x="23394" y="10635"/>
                  </a:cubicBezTo>
                  <a:cubicBezTo>
                    <a:pt x="23364" y="10661"/>
                    <a:pt x="23328" y="10692"/>
                    <a:pt x="23306" y="10711"/>
                  </a:cubicBezTo>
                  <a:cubicBezTo>
                    <a:pt x="23213" y="10767"/>
                    <a:pt x="23140" y="10813"/>
                    <a:pt x="23056" y="10864"/>
                  </a:cubicBezTo>
                  <a:cubicBezTo>
                    <a:pt x="23018" y="10880"/>
                    <a:pt x="22963" y="10902"/>
                    <a:pt x="22882" y="10936"/>
                  </a:cubicBezTo>
                  <a:cubicBezTo>
                    <a:pt x="22828" y="10967"/>
                    <a:pt x="22732" y="11029"/>
                    <a:pt x="22666" y="11055"/>
                  </a:cubicBezTo>
                  <a:cubicBezTo>
                    <a:pt x="22571" y="11094"/>
                    <a:pt x="22510" y="11147"/>
                    <a:pt x="22432" y="11189"/>
                  </a:cubicBezTo>
                  <a:cubicBezTo>
                    <a:pt x="22350" y="11235"/>
                    <a:pt x="22265" y="11281"/>
                    <a:pt x="22182" y="11326"/>
                  </a:cubicBezTo>
                  <a:cubicBezTo>
                    <a:pt x="22088" y="11375"/>
                    <a:pt x="22010" y="11425"/>
                    <a:pt x="21929" y="11479"/>
                  </a:cubicBezTo>
                  <a:cubicBezTo>
                    <a:pt x="21861" y="11525"/>
                    <a:pt x="21779" y="11570"/>
                    <a:pt x="21686" y="11626"/>
                  </a:cubicBezTo>
                  <a:cubicBezTo>
                    <a:pt x="21676" y="11629"/>
                    <a:pt x="21642" y="11637"/>
                    <a:pt x="21616" y="11653"/>
                  </a:cubicBezTo>
                  <a:cubicBezTo>
                    <a:pt x="21364" y="11798"/>
                    <a:pt x="21120" y="11937"/>
                    <a:pt x="20862" y="12063"/>
                  </a:cubicBezTo>
                  <a:cubicBezTo>
                    <a:pt x="20839" y="12074"/>
                    <a:pt x="20814" y="12094"/>
                    <a:pt x="20792" y="12109"/>
                  </a:cubicBezTo>
                  <a:cubicBezTo>
                    <a:pt x="20768" y="12115"/>
                    <a:pt x="20755" y="12118"/>
                    <a:pt x="20743" y="12119"/>
                  </a:cubicBezTo>
                  <a:cubicBezTo>
                    <a:pt x="20715" y="12138"/>
                    <a:pt x="20690" y="12157"/>
                    <a:pt x="20661" y="12178"/>
                  </a:cubicBezTo>
                  <a:cubicBezTo>
                    <a:pt x="20621" y="12188"/>
                    <a:pt x="20593" y="12193"/>
                    <a:pt x="20562" y="12206"/>
                  </a:cubicBezTo>
                  <a:cubicBezTo>
                    <a:pt x="20498" y="12235"/>
                    <a:pt x="20430" y="12266"/>
                    <a:pt x="20365" y="12297"/>
                  </a:cubicBezTo>
                  <a:cubicBezTo>
                    <a:pt x="20297" y="12328"/>
                    <a:pt x="20212" y="12381"/>
                    <a:pt x="20171" y="12391"/>
                  </a:cubicBezTo>
                  <a:cubicBezTo>
                    <a:pt x="20096" y="12412"/>
                    <a:pt x="20061" y="12427"/>
                    <a:pt x="20006" y="12466"/>
                  </a:cubicBezTo>
                  <a:cubicBezTo>
                    <a:pt x="19987" y="12481"/>
                    <a:pt x="19931" y="12499"/>
                    <a:pt x="19896" y="12512"/>
                  </a:cubicBezTo>
                  <a:cubicBezTo>
                    <a:pt x="19869" y="12521"/>
                    <a:pt x="19847" y="12521"/>
                    <a:pt x="19816" y="12527"/>
                  </a:cubicBezTo>
                  <a:cubicBezTo>
                    <a:pt x="19802" y="12547"/>
                    <a:pt x="19793" y="12559"/>
                    <a:pt x="19784" y="12571"/>
                  </a:cubicBezTo>
                  <a:cubicBezTo>
                    <a:pt x="19727" y="12581"/>
                    <a:pt x="19677" y="12590"/>
                    <a:pt x="19616" y="12600"/>
                  </a:cubicBezTo>
                  <a:cubicBezTo>
                    <a:pt x="19584" y="12628"/>
                    <a:pt x="19562" y="12649"/>
                    <a:pt x="19534" y="12671"/>
                  </a:cubicBezTo>
                  <a:cubicBezTo>
                    <a:pt x="19396" y="12690"/>
                    <a:pt x="19250" y="12755"/>
                    <a:pt x="19112" y="12796"/>
                  </a:cubicBezTo>
                  <a:cubicBezTo>
                    <a:pt x="18963" y="12834"/>
                    <a:pt x="18834" y="12884"/>
                    <a:pt x="18720" y="12939"/>
                  </a:cubicBezTo>
                  <a:cubicBezTo>
                    <a:pt x="18685" y="12939"/>
                    <a:pt x="18650" y="12937"/>
                    <a:pt x="18625" y="12937"/>
                  </a:cubicBezTo>
                  <a:cubicBezTo>
                    <a:pt x="18489" y="12978"/>
                    <a:pt x="18360" y="13017"/>
                    <a:pt x="18245" y="13040"/>
                  </a:cubicBezTo>
                  <a:cubicBezTo>
                    <a:pt x="18201" y="13045"/>
                    <a:pt x="18166" y="13047"/>
                    <a:pt x="18130" y="13050"/>
                  </a:cubicBezTo>
                  <a:cubicBezTo>
                    <a:pt x="18107" y="13068"/>
                    <a:pt x="18088" y="13081"/>
                    <a:pt x="18063" y="13099"/>
                  </a:cubicBezTo>
                  <a:cubicBezTo>
                    <a:pt x="18046" y="13089"/>
                    <a:pt x="18035" y="13083"/>
                    <a:pt x="18016" y="13072"/>
                  </a:cubicBezTo>
                  <a:cubicBezTo>
                    <a:pt x="17913" y="13089"/>
                    <a:pt x="17804" y="13106"/>
                    <a:pt x="17692" y="13123"/>
                  </a:cubicBezTo>
                  <a:cubicBezTo>
                    <a:pt x="17686" y="13120"/>
                    <a:pt x="17674" y="13112"/>
                    <a:pt x="17657" y="13102"/>
                  </a:cubicBezTo>
                  <a:cubicBezTo>
                    <a:pt x="17593" y="13111"/>
                    <a:pt x="17533" y="13118"/>
                    <a:pt x="17487" y="13124"/>
                  </a:cubicBezTo>
                  <a:cubicBezTo>
                    <a:pt x="17452" y="13125"/>
                    <a:pt x="17420" y="13126"/>
                    <a:pt x="17388" y="13126"/>
                  </a:cubicBezTo>
                  <a:cubicBezTo>
                    <a:pt x="17357" y="13126"/>
                    <a:pt x="17327" y="13125"/>
                    <a:pt x="17296" y="13124"/>
                  </a:cubicBezTo>
                  <a:cubicBezTo>
                    <a:pt x="17262" y="13124"/>
                    <a:pt x="17228" y="13124"/>
                    <a:pt x="17193" y="13124"/>
                  </a:cubicBezTo>
                  <a:cubicBezTo>
                    <a:pt x="17159" y="13124"/>
                    <a:pt x="17124" y="13124"/>
                    <a:pt x="17090" y="13125"/>
                  </a:cubicBezTo>
                  <a:cubicBezTo>
                    <a:pt x="17039" y="13127"/>
                    <a:pt x="16987" y="13128"/>
                    <a:pt x="16936" y="13130"/>
                  </a:cubicBezTo>
                  <a:cubicBezTo>
                    <a:pt x="16868" y="13128"/>
                    <a:pt x="16799" y="13123"/>
                    <a:pt x="16733" y="13114"/>
                  </a:cubicBezTo>
                  <a:cubicBezTo>
                    <a:pt x="16671" y="13108"/>
                    <a:pt x="16611" y="13106"/>
                    <a:pt x="16614" y="13106"/>
                  </a:cubicBezTo>
                  <a:cubicBezTo>
                    <a:pt x="16458" y="13080"/>
                    <a:pt x="16347" y="13037"/>
                    <a:pt x="16274" y="13031"/>
                  </a:cubicBezTo>
                  <a:cubicBezTo>
                    <a:pt x="16150" y="13011"/>
                    <a:pt x="16041" y="12975"/>
                    <a:pt x="15934" y="12931"/>
                  </a:cubicBezTo>
                  <a:cubicBezTo>
                    <a:pt x="15834" y="12899"/>
                    <a:pt x="15737" y="12836"/>
                    <a:pt x="15651" y="12806"/>
                  </a:cubicBezTo>
                  <a:cubicBezTo>
                    <a:pt x="15547" y="12762"/>
                    <a:pt x="15487" y="12703"/>
                    <a:pt x="15400" y="12653"/>
                  </a:cubicBezTo>
                  <a:cubicBezTo>
                    <a:pt x="15356" y="12625"/>
                    <a:pt x="15306" y="12586"/>
                    <a:pt x="15266" y="12565"/>
                  </a:cubicBezTo>
                  <a:cubicBezTo>
                    <a:pt x="15179" y="12512"/>
                    <a:pt x="15107" y="12453"/>
                    <a:pt x="15044" y="12380"/>
                  </a:cubicBezTo>
                  <a:cubicBezTo>
                    <a:pt x="15030" y="12366"/>
                    <a:pt x="15013" y="12344"/>
                    <a:pt x="15003" y="12338"/>
                  </a:cubicBezTo>
                  <a:cubicBezTo>
                    <a:pt x="14902" y="12274"/>
                    <a:pt x="14858" y="12188"/>
                    <a:pt x="14798" y="12106"/>
                  </a:cubicBezTo>
                  <a:cubicBezTo>
                    <a:pt x="14719" y="12049"/>
                    <a:pt x="14633" y="11981"/>
                    <a:pt x="14594" y="11854"/>
                  </a:cubicBezTo>
                  <a:cubicBezTo>
                    <a:pt x="14508" y="11781"/>
                    <a:pt x="14461" y="11691"/>
                    <a:pt x="14446" y="11635"/>
                  </a:cubicBezTo>
                  <a:cubicBezTo>
                    <a:pt x="14379" y="11534"/>
                    <a:pt x="14342" y="11461"/>
                    <a:pt x="14302" y="11391"/>
                  </a:cubicBezTo>
                  <a:cubicBezTo>
                    <a:pt x="14257" y="11314"/>
                    <a:pt x="14220" y="11233"/>
                    <a:pt x="14179" y="11157"/>
                  </a:cubicBezTo>
                  <a:cubicBezTo>
                    <a:pt x="14185" y="11139"/>
                    <a:pt x="14187" y="11128"/>
                    <a:pt x="14190" y="11114"/>
                  </a:cubicBezTo>
                  <a:cubicBezTo>
                    <a:pt x="14161" y="11073"/>
                    <a:pt x="14139" y="11035"/>
                    <a:pt x="14124" y="11014"/>
                  </a:cubicBezTo>
                  <a:cubicBezTo>
                    <a:pt x="14076" y="10883"/>
                    <a:pt x="14039" y="10764"/>
                    <a:pt x="14006" y="10649"/>
                  </a:cubicBezTo>
                  <a:cubicBezTo>
                    <a:pt x="13979" y="10530"/>
                    <a:pt x="13923" y="10420"/>
                    <a:pt x="13905" y="10298"/>
                  </a:cubicBezTo>
                  <a:cubicBezTo>
                    <a:pt x="13895" y="10287"/>
                    <a:pt x="13883" y="10276"/>
                    <a:pt x="13873" y="10265"/>
                  </a:cubicBezTo>
                  <a:cubicBezTo>
                    <a:pt x="13846" y="10177"/>
                    <a:pt x="13836" y="10080"/>
                    <a:pt x="13805" y="10023"/>
                  </a:cubicBezTo>
                  <a:cubicBezTo>
                    <a:pt x="13801" y="9958"/>
                    <a:pt x="13796" y="9895"/>
                    <a:pt x="13793" y="9849"/>
                  </a:cubicBezTo>
                  <a:cubicBezTo>
                    <a:pt x="13773" y="9765"/>
                    <a:pt x="13756" y="9695"/>
                    <a:pt x="13743" y="9637"/>
                  </a:cubicBezTo>
                  <a:cubicBezTo>
                    <a:pt x="13731" y="9625"/>
                    <a:pt x="13723" y="9617"/>
                    <a:pt x="13711" y="9603"/>
                  </a:cubicBezTo>
                  <a:cubicBezTo>
                    <a:pt x="13709" y="9553"/>
                    <a:pt x="13709" y="9514"/>
                    <a:pt x="13708" y="9472"/>
                  </a:cubicBezTo>
                  <a:cubicBezTo>
                    <a:pt x="13700" y="9440"/>
                    <a:pt x="13689" y="9399"/>
                    <a:pt x="13678" y="9356"/>
                  </a:cubicBezTo>
                  <a:cubicBezTo>
                    <a:pt x="13689" y="9331"/>
                    <a:pt x="13696" y="9314"/>
                    <a:pt x="13709" y="9281"/>
                  </a:cubicBezTo>
                  <a:cubicBezTo>
                    <a:pt x="13689" y="9236"/>
                    <a:pt x="13674" y="9200"/>
                    <a:pt x="13658" y="9165"/>
                  </a:cubicBezTo>
                  <a:cubicBezTo>
                    <a:pt x="13661" y="9108"/>
                    <a:pt x="13662" y="9066"/>
                    <a:pt x="13664" y="9021"/>
                  </a:cubicBezTo>
                  <a:cubicBezTo>
                    <a:pt x="13645" y="8930"/>
                    <a:pt x="13622" y="8831"/>
                    <a:pt x="13642" y="8747"/>
                  </a:cubicBezTo>
                  <a:cubicBezTo>
                    <a:pt x="13636" y="8699"/>
                    <a:pt x="13631" y="8647"/>
                    <a:pt x="13622" y="8612"/>
                  </a:cubicBezTo>
                  <a:cubicBezTo>
                    <a:pt x="13617" y="8581"/>
                    <a:pt x="13605" y="8569"/>
                    <a:pt x="13593" y="8544"/>
                  </a:cubicBezTo>
                  <a:cubicBezTo>
                    <a:pt x="13603" y="8526"/>
                    <a:pt x="13611" y="8513"/>
                    <a:pt x="13622" y="8494"/>
                  </a:cubicBezTo>
                  <a:cubicBezTo>
                    <a:pt x="13617" y="8451"/>
                    <a:pt x="13612" y="8410"/>
                    <a:pt x="13606" y="8360"/>
                  </a:cubicBezTo>
                  <a:cubicBezTo>
                    <a:pt x="13611" y="8332"/>
                    <a:pt x="13615" y="8294"/>
                    <a:pt x="13620" y="8260"/>
                  </a:cubicBezTo>
                  <a:cubicBezTo>
                    <a:pt x="13612" y="8225"/>
                    <a:pt x="13608" y="8201"/>
                    <a:pt x="13603" y="8178"/>
                  </a:cubicBezTo>
                  <a:cubicBezTo>
                    <a:pt x="13623" y="8007"/>
                    <a:pt x="13626" y="7887"/>
                    <a:pt x="13614" y="7696"/>
                  </a:cubicBezTo>
                  <a:lnTo>
                    <a:pt x="13614" y="7696"/>
                  </a:lnTo>
                  <a:cubicBezTo>
                    <a:pt x="13632" y="7656"/>
                    <a:pt x="13648" y="7620"/>
                    <a:pt x="13665" y="7582"/>
                  </a:cubicBezTo>
                  <a:cubicBezTo>
                    <a:pt x="13700" y="7544"/>
                    <a:pt x="13730" y="7513"/>
                    <a:pt x="13753" y="7485"/>
                  </a:cubicBezTo>
                  <a:cubicBezTo>
                    <a:pt x="13828" y="7363"/>
                    <a:pt x="13801" y="7355"/>
                    <a:pt x="13799" y="7321"/>
                  </a:cubicBezTo>
                  <a:cubicBezTo>
                    <a:pt x="13815" y="7292"/>
                    <a:pt x="13831" y="7266"/>
                    <a:pt x="13846" y="7242"/>
                  </a:cubicBezTo>
                  <a:cubicBezTo>
                    <a:pt x="13856" y="7218"/>
                    <a:pt x="13868" y="7196"/>
                    <a:pt x="13889" y="7152"/>
                  </a:cubicBezTo>
                  <a:lnTo>
                    <a:pt x="13889" y="7152"/>
                  </a:lnTo>
                  <a:cubicBezTo>
                    <a:pt x="13904" y="7176"/>
                    <a:pt x="13868" y="7257"/>
                    <a:pt x="13890" y="7257"/>
                  </a:cubicBezTo>
                  <a:cubicBezTo>
                    <a:pt x="13895" y="7257"/>
                    <a:pt x="13905" y="7252"/>
                    <a:pt x="13920" y="7239"/>
                  </a:cubicBezTo>
                  <a:cubicBezTo>
                    <a:pt x="13924" y="7214"/>
                    <a:pt x="13929" y="7191"/>
                    <a:pt x="13934" y="7151"/>
                  </a:cubicBezTo>
                  <a:cubicBezTo>
                    <a:pt x="13999" y="7076"/>
                    <a:pt x="14058" y="7004"/>
                    <a:pt x="14109" y="6942"/>
                  </a:cubicBezTo>
                  <a:cubicBezTo>
                    <a:pt x="14157" y="6855"/>
                    <a:pt x="14196" y="6780"/>
                    <a:pt x="14240" y="6695"/>
                  </a:cubicBezTo>
                  <a:cubicBezTo>
                    <a:pt x="14233" y="6687"/>
                    <a:pt x="14224" y="6679"/>
                    <a:pt x="14215" y="6670"/>
                  </a:cubicBezTo>
                  <a:cubicBezTo>
                    <a:pt x="14246" y="6630"/>
                    <a:pt x="14271" y="6598"/>
                    <a:pt x="14287" y="6578"/>
                  </a:cubicBezTo>
                  <a:cubicBezTo>
                    <a:pt x="14313" y="6505"/>
                    <a:pt x="14333" y="6442"/>
                    <a:pt x="14354" y="6381"/>
                  </a:cubicBezTo>
                  <a:lnTo>
                    <a:pt x="14323" y="6350"/>
                  </a:lnTo>
                  <a:cubicBezTo>
                    <a:pt x="14311" y="6364"/>
                    <a:pt x="14299" y="6377"/>
                    <a:pt x="14287" y="6390"/>
                  </a:cubicBezTo>
                  <a:cubicBezTo>
                    <a:pt x="14295" y="6376"/>
                    <a:pt x="14301" y="6362"/>
                    <a:pt x="14311" y="6321"/>
                  </a:cubicBezTo>
                  <a:lnTo>
                    <a:pt x="14311" y="6321"/>
                  </a:lnTo>
                  <a:cubicBezTo>
                    <a:pt x="14307" y="6323"/>
                    <a:pt x="14303" y="6324"/>
                    <a:pt x="14300" y="6324"/>
                  </a:cubicBezTo>
                  <a:cubicBezTo>
                    <a:pt x="14299" y="6324"/>
                    <a:pt x="14298" y="6324"/>
                    <a:pt x="14298" y="6324"/>
                  </a:cubicBezTo>
                  <a:cubicBezTo>
                    <a:pt x="14295" y="6324"/>
                    <a:pt x="14305" y="6302"/>
                    <a:pt x="14317" y="6296"/>
                  </a:cubicBezTo>
                  <a:lnTo>
                    <a:pt x="14317" y="6296"/>
                  </a:lnTo>
                  <a:cubicBezTo>
                    <a:pt x="14317" y="6296"/>
                    <a:pt x="14317" y="6296"/>
                    <a:pt x="14317" y="6296"/>
                  </a:cubicBezTo>
                  <a:lnTo>
                    <a:pt x="14317" y="6296"/>
                  </a:lnTo>
                  <a:cubicBezTo>
                    <a:pt x="14317" y="6296"/>
                    <a:pt x="14317" y="6296"/>
                    <a:pt x="14317" y="6296"/>
                  </a:cubicBezTo>
                  <a:cubicBezTo>
                    <a:pt x="14319" y="6293"/>
                    <a:pt x="14320" y="6291"/>
                    <a:pt x="14322" y="6291"/>
                  </a:cubicBezTo>
                  <a:cubicBezTo>
                    <a:pt x="14325" y="6291"/>
                    <a:pt x="14326" y="6303"/>
                    <a:pt x="14327" y="6314"/>
                  </a:cubicBezTo>
                  <a:cubicBezTo>
                    <a:pt x="14324" y="6315"/>
                    <a:pt x="14320" y="6317"/>
                    <a:pt x="14317" y="6319"/>
                  </a:cubicBezTo>
                  <a:lnTo>
                    <a:pt x="14317" y="6319"/>
                  </a:lnTo>
                  <a:cubicBezTo>
                    <a:pt x="14317" y="6312"/>
                    <a:pt x="14317" y="6305"/>
                    <a:pt x="14317" y="6296"/>
                  </a:cubicBezTo>
                  <a:lnTo>
                    <a:pt x="14317" y="6296"/>
                  </a:lnTo>
                  <a:cubicBezTo>
                    <a:pt x="14315" y="6305"/>
                    <a:pt x="14313" y="6314"/>
                    <a:pt x="14311" y="6321"/>
                  </a:cubicBezTo>
                  <a:lnTo>
                    <a:pt x="14311" y="6321"/>
                  </a:lnTo>
                  <a:cubicBezTo>
                    <a:pt x="14313" y="6320"/>
                    <a:pt x="14315" y="6320"/>
                    <a:pt x="14317" y="6319"/>
                  </a:cubicBezTo>
                  <a:lnTo>
                    <a:pt x="14317" y="6319"/>
                  </a:lnTo>
                  <a:cubicBezTo>
                    <a:pt x="14317" y="6345"/>
                    <a:pt x="14319" y="6348"/>
                    <a:pt x="14323" y="6350"/>
                  </a:cubicBezTo>
                  <a:cubicBezTo>
                    <a:pt x="14346" y="6322"/>
                    <a:pt x="14362" y="6307"/>
                    <a:pt x="14369" y="6307"/>
                  </a:cubicBezTo>
                  <a:cubicBezTo>
                    <a:pt x="14378" y="6307"/>
                    <a:pt x="14373" y="6332"/>
                    <a:pt x="14354" y="6381"/>
                  </a:cubicBezTo>
                  <a:cubicBezTo>
                    <a:pt x="14376" y="6355"/>
                    <a:pt x="14398" y="6330"/>
                    <a:pt x="14427" y="6297"/>
                  </a:cubicBezTo>
                  <a:cubicBezTo>
                    <a:pt x="14429" y="6299"/>
                    <a:pt x="14431" y="6299"/>
                    <a:pt x="14433" y="6299"/>
                  </a:cubicBezTo>
                  <a:cubicBezTo>
                    <a:pt x="14444" y="6299"/>
                    <a:pt x="14461" y="6288"/>
                    <a:pt x="14475" y="6288"/>
                  </a:cubicBezTo>
                  <a:cubicBezTo>
                    <a:pt x="14487" y="6288"/>
                    <a:pt x="14495" y="6297"/>
                    <a:pt x="14492" y="6328"/>
                  </a:cubicBezTo>
                  <a:cubicBezTo>
                    <a:pt x="14538" y="6222"/>
                    <a:pt x="14570" y="6150"/>
                    <a:pt x="14599" y="6080"/>
                  </a:cubicBezTo>
                  <a:lnTo>
                    <a:pt x="14599" y="6080"/>
                  </a:lnTo>
                  <a:cubicBezTo>
                    <a:pt x="14570" y="6094"/>
                    <a:pt x="14549" y="6106"/>
                    <a:pt x="14527" y="6118"/>
                  </a:cubicBezTo>
                  <a:lnTo>
                    <a:pt x="14551" y="6065"/>
                  </a:lnTo>
                  <a:cubicBezTo>
                    <a:pt x="14583" y="6044"/>
                    <a:pt x="14617" y="6024"/>
                    <a:pt x="14649" y="6003"/>
                  </a:cubicBezTo>
                  <a:cubicBezTo>
                    <a:pt x="14655" y="5986"/>
                    <a:pt x="14663" y="5964"/>
                    <a:pt x="14670" y="5940"/>
                  </a:cubicBezTo>
                  <a:cubicBezTo>
                    <a:pt x="14683" y="5924"/>
                    <a:pt x="14698" y="5906"/>
                    <a:pt x="14716" y="5886"/>
                  </a:cubicBezTo>
                  <a:cubicBezTo>
                    <a:pt x="14726" y="5836"/>
                    <a:pt x="14735" y="5790"/>
                    <a:pt x="14744" y="5741"/>
                  </a:cubicBezTo>
                  <a:cubicBezTo>
                    <a:pt x="14760" y="5733"/>
                    <a:pt x="14773" y="5727"/>
                    <a:pt x="14780" y="5722"/>
                  </a:cubicBezTo>
                  <a:cubicBezTo>
                    <a:pt x="14826" y="5613"/>
                    <a:pt x="14867" y="5509"/>
                    <a:pt x="14911" y="5394"/>
                  </a:cubicBezTo>
                  <a:cubicBezTo>
                    <a:pt x="14945" y="5357"/>
                    <a:pt x="14972" y="5328"/>
                    <a:pt x="15000" y="5297"/>
                  </a:cubicBezTo>
                  <a:cubicBezTo>
                    <a:pt x="15058" y="5147"/>
                    <a:pt x="15148" y="5001"/>
                    <a:pt x="15178" y="4854"/>
                  </a:cubicBezTo>
                  <a:cubicBezTo>
                    <a:pt x="15229" y="4791"/>
                    <a:pt x="15244" y="4678"/>
                    <a:pt x="15292" y="4581"/>
                  </a:cubicBezTo>
                  <a:cubicBezTo>
                    <a:pt x="15354" y="4451"/>
                    <a:pt x="15434" y="4286"/>
                    <a:pt x="15460" y="4120"/>
                  </a:cubicBezTo>
                  <a:cubicBezTo>
                    <a:pt x="15481" y="3998"/>
                    <a:pt x="15501" y="3927"/>
                    <a:pt x="15526" y="3729"/>
                  </a:cubicBezTo>
                  <a:cubicBezTo>
                    <a:pt x="15547" y="3576"/>
                    <a:pt x="15554" y="3426"/>
                    <a:pt x="15528" y="3265"/>
                  </a:cubicBezTo>
                  <a:cubicBezTo>
                    <a:pt x="15500" y="3180"/>
                    <a:pt x="15457" y="3077"/>
                    <a:pt x="15389" y="3000"/>
                  </a:cubicBezTo>
                  <a:cubicBezTo>
                    <a:pt x="15375" y="2970"/>
                    <a:pt x="15367" y="2949"/>
                    <a:pt x="15354" y="2934"/>
                  </a:cubicBezTo>
                  <a:cubicBezTo>
                    <a:pt x="15316" y="2905"/>
                    <a:pt x="15279" y="2875"/>
                    <a:pt x="15242" y="2859"/>
                  </a:cubicBezTo>
                  <a:cubicBezTo>
                    <a:pt x="15138" y="2783"/>
                    <a:pt x="15026" y="2749"/>
                    <a:pt x="14913" y="2749"/>
                  </a:cubicBezTo>
                  <a:cubicBezTo>
                    <a:pt x="14769" y="2749"/>
                    <a:pt x="14623" y="2804"/>
                    <a:pt x="14488" y="2902"/>
                  </a:cubicBezTo>
                  <a:cubicBezTo>
                    <a:pt x="14401" y="2958"/>
                    <a:pt x="14299" y="3015"/>
                    <a:pt x="14264" y="3067"/>
                  </a:cubicBezTo>
                  <a:cubicBezTo>
                    <a:pt x="14210" y="3137"/>
                    <a:pt x="14143" y="3201"/>
                    <a:pt x="14092" y="3279"/>
                  </a:cubicBezTo>
                  <a:cubicBezTo>
                    <a:pt x="14049" y="3336"/>
                    <a:pt x="14017" y="3383"/>
                    <a:pt x="13987" y="3437"/>
                  </a:cubicBezTo>
                  <a:cubicBezTo>
                    <a:pt x="13931" y="3532"/>
                    <a:pt x="13865" y="3643"/>
                    <a:pt x="13834" y="3726"/>
                  </a:cubicBezTo>
                  <a:cubicBezTo>
                    <a:pt x="13796" y="3826"/>
                    <a:pt x="13723" y="3913"/>
                    <a:pt x="13712" y="4005"/>
                  </a:cubicBezTo>
                  <a:cubicBezTo>
                    <a:pt x="13709" y="4016"/>
                    <a:pt x="13674" y="4095"/>
                    <a:pt x="13662" y="4111"/>
                  </a:cubicBezTo>
                  <a:cubicBezTo>
                    <a:pt x="13624" y="4163"/>
                    <a:pt x="13597" y="4239"/>
                    <a:pt x="13574" y="4307"/>
                  </a:cubicBezTo>
                  <a:cubicBezTo>
                    <a:pt x="13522" y="4445"/>
                    <a:pt x="13478" y="4586"/>
                    <a:pt x="13430" y="4748"/>
                  </a:cubicBezTo>
                  <a:cubicBezTo>
                    <a:pt x="13430" y="4750"/>
                    <a:pt x="13419" y="4767"/>
                    <a:pt x="13403" y="4798"/>
                  </a:cubicBezTo>
                  <a:cubicBezTo>
                    <a:pt x="13396" y="4838"/>
                    <a:pt x="13387" y="4881"/>
                    <a:pt x="13380" y="4922"/>
                  </a:cubicBezTo>
                  <a:cubicBezTo>
                    <a:pt x="13371" y="4941"/>
                    <a:pt x="13362" y="4960"/>
                    <a:pt x="13334" y="5019"/>
                  </a:cubicBezTo>
                  <a:cubicBezTo>
                    <a:pt x="13336" y="5054"/>
                    <a:pt x="13339" y="5090"/>
                    <a:pt x="13340" y="5128"/>
                  </a:cubicBezTo>
                  <a:cubicBezTo>
                    <a:pt x="13324" y="5140"/>
                    <a:pt x="13314" y="5148"/>
                    <a:pt x="13302" y="5157"/>
                  </a:cubicBezTo>
                  <a:cubicBezTo>
                    <a:pt x="13277" y="5307"/>
                    <a:pt x="13253" y="5450"/>
                    <a:pt x="13236" y="5584"/>
                  </a:cubicBezTo>
                  <a:cubicBezTo>
                    <a:pt x="13240" y="5600"/>
                    <a:pt x="13244" y="5615"/>
                    <a:pt x="13253" y="5652"/>
                  </a:cubicBezTo>
                  <a:cubicBezTo>
                    <a:pt x="13227" y="5657"/>
                    <a:pt x="13212" y="5660"/>
                    <a:pt x="13191" y="5665"/>
                  </a:cubicBezTo>
                  <a:cubicBezTo>
                    <a:pt x="13180" y="5800"/>
                    <a:pt x="13169" y="5922"/>
                    <a:pt x="13124" y="6040"/>
                  </a:cubicBezTo>
                  <a:cubicBezTo>
                    <a:pt x="13113" y="6068"/>
                    <a:pt x="13094" y="6174"/>
                    <a:pt x="13097" y="6190"/>
                  </a:cubicBezTo>
                  <a:cubicBezTo>
                    <a:pt x="13108" y="6258"/>
                    <a:pt x="13072" y="6337"/>
                    <a:pt x="13074" y="6418"/>
                  </a:cubicBezTo>
                  <a:cubicBezTo>
                    <a:pt x="13074" y="6480"/>
                    <a:pt x="13058" y="6592"/>
                    <a:pt x="13052" y="6684"/>
                  </a:cubicBezTo>
                  <a:cubicBezTo>
                    <a:pt x="13043" y="6780"/>
                    <a:pt x="13043" y="6902"/>
                    <a:pt x="13018" y="7020"/>
                  </a:cubicBezTo>
                  <a:cubicBezTo>
                    <a:pt x="13005" y="7085"/>
                    <a:pt x="13000" y="7193"/>
                    <a:pt x="13000" y="7267"/>
                  </a:cubicBezTo>
                  <a:cubicBezTo>
                    <a:pt x="13001" y="7362"/>
                    <a:pt x="13003" y="7441"/>
                    <a:pt x="12987" y="7522"/>
                  </a:cubicBezTo>
                  <a:lnTo>
                    <a:pt x="12987" y="7522"/>
                  </a:lnTo>
                  <a:cubicBezTo>
                    <a:pt x="12976" y="7540"/>
                    <a:pt x="12965" y="7554"/>
                    <a:pt x="12956" y="7564"/>
                  </a:cubicBezTo>
                  <a:cubicBezTo>
                    <a:pt x="12881" y="7641"/>
                    <a:pt x="12860" y="7714"/>
                    <a:pt x="12802" y="7783"/>
                  </a:cubicBezTo>
                  <a:cubicBezTo>
                    <a:pt x="12791" y="7795"/>
                    <a:pt x="12785" y="7831"/>
                    <a:pt x="12752" y="7856"/>
                  </a:cubicBezTo>
                  <a:cubicBezTo>
                    <a:pt x="12685" y="7903"/>
                    <a:pt x="12688" y="7957"/>
                    <a:pt x="12635" y="8019"/>
                  </a:cubicBezTo>
                  <a:cubicBezTo>
                    <a:pt x="12585" y="8042"/>
                    <a:pt x="12532" y="8147"/>
                    <a:pt x="12471" y="8214"/>
                  </a:cubicBezTo>
                  <a:cubicBezTo>
                    <a:pt x="12401" y="8291"/>
                    <a:pt x="12328" y="8387"/>
                    <a:pt x="12256" y="8475"/>
                  </a:cubicBezTo>
                  <a:cubicBezTo>
                    <a:pt x="12187" y="8560"/>
                    <a:pt x="12114" y="8646"/>
                    <a:pt x="12060" y="8712"/>
                  </a:cubicBezTo>
                  <a:cubicBezTo>
                    <a:pt x="12053" y="8741"/>
                    <a:pt x="12050" y="8756"/>
                    <a:pt x="12042" y="8781"/>
                  </a:cubicBezTo>
                  <a:cubicBezTo>
                    <a:pt x="12017" y="8787"/>
                    <a:pt x="12004" y="8790"/>
                    <a:pt x="11988" y="8793"/>
                  </a:cubicBezTo>
                  <a:cubicBezTo>
                    <a:pt x="11956" y="8879"/>
                    <a:pt x="11856" y="8941"/>
                    <a:pt x="11794" y="9034"/>
                  </a:cubicBezTo>
                  <a:cubicBezTo>
                    <a:pt x="11736" y="9118"/>
                    <a:pt x="11633" y="9227"/>
                    <a:pt x="11529" y="9341"/>
                  </a:cubicBezTo>
                  <a:cubicBezTo>
                    <a:pt x="11380" y="9458"/>
                    <a:pt x="11269" y="9624"/>
                    <a:pt x="11136" y="9777"/>
                  </a:cubicBezTo>
                  <a:cubicBezTo>
                    <a:pt x="11074" y="9828"/>
                    <a:pt x="11013" y="9881"/>
                    <a:pt x="10955" y="9930"/>
                  </a:cubicBezTo>
                  <a:cubicBezTo>
                    <a:pt x="10940" y="9931"/>
                    <a:pt x="10927" y="9933"/>
                    <a:pt x="10914" y="9934"/>
                  </a:cubicBezTo>
                  <a:cubicBezTo>
                    <a:pt x="10830" y="10023"/>
                    <a:pt x="10757" y="10101"/>
                    <a:pt x="10682" y="10177"/>
                  </a:cubicBezTo>
                  <a:cubicBezTo>
                    <a:pt x="10608" y="10249"/>
                    <a:pt x="10531" y="10323"/>
                    <a:pt x="10461" y="10393"/>
                  </a:cubicBezTo>
                  <a:cubicBezTo>
                    <a:pt x="10442" y="10405"/>
                    <a:pt x="10426" y="10414"/>
                    <a:pt x="10406" y="10426"/>
                  </a:cubicBezTo>
                  <a:cubicBezTo>
                    <a:pt x="10399" y="10449"/>
                    <a:pt x="10393" y="10464"/>
                    <a:pt x="10386" y="10485"/>
                  </a:cubicBezTo>
                  <a:cubicBezTo>
                    <a:pt x="10361" y="10490"/>
                    <a:pt x="10340" y="10495"/>
                    <a:pt x="10320" y="10499"/>
                  </a:cubicBezTo>
                  <a:cubicBezTo>
                    <a:pt x="10225" y="10582"/>
                    <a:pt x="10215" y="10654"/>
                    <a:pt x="10086" y="10732"/>
                  </a:cubicBezTo>
                  <a:cubicBezTo>
                    <a:pt x="10074" y="10732"/>
                    <a:pt x="10059" y="10733"/>
                    <a:pt x="10039" y="10735"/>
                  </a:cubicBezTo>
                  <a:cubicBezTo>
                    <a:pt x="9990" y="10780"/>
                    <a:pt x="9941" y="10823"/>
                    <a:pt x="9886" y="10873"/>
                  </a:cubicBezTo>
                  <a:cubicBezTo>
                    <a:pt x="9811" y="10905"/>
                    <a:pt x="9715" y="11002"/>
                    <a:pt x="9624" y="11064"/>
                  </a:cubicBezTo>
                  <a:cubicBezTo>
                    <a:pt x="9624" y="11064"/>
                    <a:pt x="9624" y="11064"/>
                    <a:pt x="9624" y="11064"/>
                  </a:cubicBezTo>
                  <a:lnTo>
                    <a:pt x="9624" y="11064"/>
                  </a:lnTo>
                  <a:cubicBezTo>
                    <a:pt x="9616" y="11076"/>
                    <a:pt x="9606" y="11088"/>
                    <a:pt x="9597" y="11100"/>
                  </a:cubicBezTo>
                  <a:lnTo>
                    <a:pt x="9580" y="11108"/>
                  </a:lnTo>
                  <a:lnTo>
                    <a:pt x="9615" y="11069"/>
                  </a:lnTo>
                  <a:cubicBezTo>
                    <a:pt x="9618" y="11067"/>
                    <a:pt x="9623" y="11065"/>
                    <a:pt x="9624" y="11064"/>
                  </a:cubicBezTo>
                  <a:lnTo>
                    <a:pt x="9624" y="11064"/>
                  </a:lnTo>
                  <a:cubicBezTo>
                    <a:pt x="9597" y="11078"/>
                    <a:pt x="9569" y="11086"/>
                    <a:pt x="9552" y="11101"/>
                  </a:cubicBezTo>
                  <a:cubicBezTo>
                    <a:pt x="9412" y="11208"/>
                    <a:pt x="9274" y="11317"/>
                    <a:pt x="9138" y="11413"/>
                  </a:cubicBezTo>
                  <a:cubicBezTo>
                    <a:pt x="9066" y="11475"/>
                    <a:pt x="9054" y="11522"/>
                    <a:pt x="8943" y="11588"/>
                  </a:cubicBezTo>
                  <a:cubicBezTo>
                    <a:pt x="8928" y="11587"/>
                    <a:pt x="8915" y="11585"/>
                    <a:pt x="8907" y="11585"/>
                  </a:cubicBezTo>
                  <a:cubicBezTo>
                    <a:pt x="8819" y="11637"/>
                    <a:pt x="8739" y="11682"/>
                    <a:pt x="8659" y="11728"/>
                  </a:cubicBezTo>
                  <a:cubicBezTo>
                    <a:pt x="8554" y="11790"/>
                    <a:pt x="8450" y="11850"/>
                    <a:pt x="8310" y="11923"/>
                  </a:cubicBezTo>
                  <a:cubicBezTo>
                    <a:pt x="8297" y="11943"/>
                    <a:pt x="8276" y="11968"/>
                    <a:pt x="8258" y="11991"/>
                  </a:cubicBezTo>
                  <a:cubicBezTo>
                    <a:pt x="8188" y="12015"/>
                    <a:pt x="8151" y="12026"/>
                    <a:pt x="8133" y="12032"/>
                  </a:cubicBezTo>
                  <a:cubicBezTo>
                    <a:pt x="8048" y="12081"/>
                    <a:pt x="7985" y="12119"/>
                    <a:pt x="7916" y="12150"/>
                  </a:cubicBezTo>
                  <a:cubicBezTo>
                    <a:pt x="7842" y="12185"/>
                    <a:pt x="7768" y="12219"/>
                    <a:pt x="7693" y="12250"/>
                  </a:cubicBezTo>
                  <a:cubicBezTo>
                    <a:pt x="7629" y="12278"/>
                    <a:pt x="7542" y="12325"/>
                    <a:pt x="7508" y="12331"/>
                  </a:cubicBezTo>
                  <a:cubicBezTo>
                    <a:pt x="7411" y="12347"/>
                    <a:pt x="7383" y="12394"/>
                    <a:pt x="7311" y="12413"/>
                  </a:cubicBezTo>
                  <a:cubicBezTo>
                    <a:pt x="7283" y="12418"/>
                    <a:pt x="7254" y="12422"/>
                    <a:pt x="7227" y="12427"/>
                  </a:cubicBezTo>
                  <a:cubicBezTo>
                    <a:pt x="7164" y="12455"/>
                    <a:pt x="7108" y="12480"/>
                    <a:pt x="7052" y="12505"/>
                  </a:cubicBezTo>
                  <a:cubicBezTo>
                    <a:pt x="7068" y="12506"/>
                    <a:pt x="7083" y="12508"/>
                    <a:pt x="7114" y="12510"/>
                  </a:cubicBezTo>
                  <a:cubicBezTo>
                    <a:pt x="7052" y="12527"/>
                    <a:pt x="7020" y="12535"/>
                    <a:pt x="6996" y="12543"/>
                  </a:cubicBezTo>
                  <a:cubicBezTo>
                    <a:pt x="6986" y="12534"/>
                    <a:pt x="6980" y="12530"/>
                    <a:pt x="6970" y="12521"/>
                  </a:cubicBezTo>
                  <a:cubicBezTo>
                    <a:pt x="6846" y="12574"/>
                    <a:pt x="6755" y="12549"/>
                    <a:pt x="6600" y="12615"/>
                  </a:cubicBezTo>
                  <a:cubicBezTo>
                    <a:pt x="6508" y="12658"/>
                    <a:pt x="6318" y="12663"/>
                    <a:pt x="6206" y="12702"/>
                  </a:cubicBezTo>
                  <a:cubicBezTo>
                    <a:pt x="6007" y="12716"/>
                    <a:pt x="5810" y="12730"/>
                    <a:pt x="5620" y="12744"/>
                  </a:cubicBezTo>
                  <a:cubicBezTo>
                    <a:pt x="5605" y="12745"/>
                    <a:pt x="5589" y="12745"/>
                    <a:pt x="5574" y="12745"/>
                  </a:cubicBezTo>
                  <a:cubicBezTo>
                    <a:pt x="5386" y="12745"/>
                    <a:pt x="5199" y="12730"/>
                    <a:pt x="5013" y="12728"/>
                  </a:cubicBezTo>
                  <a:cubicBezTo>
                    <a:pt x="4850" y="12705"/>
                    <a:pt x="4666" y="12693"/>
                    <a:pt x="4517" y="12633"/>
                  </a:cubicBezTo>
                  <a:cubicBezTo>
                    <a:pt x="4480" y="12634"/>
                    <a:pt x="4443" y="12636"/>
                    <a:pt x="4408" y="12637"/>
                  </a:cubicBezTo>
                  <a:cubicBezTo>
                    <a:pt x="4376" y="12621"/>
                    <a:pt x="4345" y="12606"/>
                    <a:pt x="4321" y="12594"/>
                  </a:cubicBezTo>
                  <a:cubicBezTo>
                    <a:pt x="4083" y="12512"/>
                    <a:pt x="3845" y="12440"/>
                    <a:pt x="3646" y="12347"/>
                  </a:cubicBezTo>
                  <a:cubicBezTo>
                    <a:pt x="3599" y="12319"/>
                    <a:pt x="3567" y="12300"/>
                    <a:pt x="3533" y="12280"/>
                  </a:cubicBezTo>
                  <a:cubicBezTo>
                    <a:pt x="3508" y="12282"/>
                    <a:pt x="3492" y="12284"/>
                    <a:pt x="3468" y="12285"/>
                  </a:cubicBezTo>
                  <a:cubicBezTo>
                    <a:pt x="3478" y="12259"/>
                    <a:pt x="3384" y="12203"/>
                    <a:pt x="3344" y="12156"/>
                  </a:cubicBezTo>
                  <a:cubicBezTo>
                    <a:pt x="3256" y="12124"/>
                    <a:pt x="3169" y="12053"/>
                    <a:pt x="3088" y="11998"/>
                  </a:cubicBezTo>
                  <a:cubicBezTo>
                    <a:pt x="3021" y="11953"/>
                    <a:pt x="2962" y="11915"/>
                    <a:pt x="2893" y="11841"/>
                  </a:cubicBezTo>
                  <a:cubicBezTo>
                    <a:pt x="2855" y="11793"/>
                    <a:pt x="2743" y="11728"/>
                    <a:pt x="2669" y="11663"/>
                  </a:cubicBezTo>
                  <a:cubicBezTo>
                    <a:pt x="2653" y="11659"/>
                    <a:pt x="2638" y="11654"/>
                    <a:pt x="2625" y="11650"/>
                  </a:cubicBezTo>
                  <a:cubicBezTo>
                    <a:pt x="2606" y="11629"/>
                    <a:pt x="2593" y="11615"/>
                    <a:pt x="2572" y="11592"/>
                  </a:cubicBezTo>
                  <a:cubicBezTo>
                    <a:pt x="2576" y="11576"/>
                    <a:pt x="2581" y="11559"/>
                    <a:pt x="2587" y="11535"/>
                  </a:cubicBezTo>
                  <a:cubicBezTo>
                    <a:pt x="2540" y="11497"/>
                    <a:pt x="2509" y="11472"/>
                    <a:pt x="2473" y="11444"/>
                  </a:cubicBezTo>
                  <a:cubicBezTo>
                    <a:pt x="2371" y="11313"/>
                    <a:pt x="2278" y="11158"/>
                    <a:pt x="2148" y="11025"/>
                  </a:cubicBezTo>
                  <a:cubicBezTo>
                    <a:pt x="2150" y="11011"/>
                    <a:pt x="2151" y="10998"/>
                    <a:pt x="2151" y="10979"/>
                  </a:cubicBezTo>
                  <a:cubicBezTo>
                    <a:pt x="2116" y="10945"/>
                    <a:pt x="2092" y="10913"/>
                    <a:pt x="2066" y="10880"/>
                  </a:cubicBezTo>
                  <a:cubicBezTo>
                    <a:pt x="2056" y="10822"/>
                    <a:pt x="1998" y="10742"/>
                    <a:pt x="1954" y="10673"/>
                  </a:cubicBezTo>
                  <a:cubicBezTo>
                    <a:pt x="1916" y="10613"/>
                    <a:pt x="1866" y="10566"/>
                    <a:pt x="1831" y="10502"/>
                  </a:cubicBezTo>
                  <a:cubicBezTo>
                    <a:pt x="1798" y="10442"/>
                    <a:pt x="1767" y="10377"/>
                    <a:pt x="1731" y="10320"/>
                  </a:cubicBezTo>
                  <a:cubicBezTo>
                    <a:pt x="1725" y="10287"/>
                    <a:pt x="1720" y="10258"/>
                    <a:pt x="1716" y="10227"/>
                  </a:cubicBezTo>
                  <a:cubicBezTo>
                    <a:pt x="1707" y="10229"/>
                    <a:pt x="1698" y="10232"/>
                    <a:pt x="1683" y="10234"/>
                  </a:cubicBezTo>
                  <a:cubicBezTo>
                    <a:pt x="1657" y="10167"/>
                    <a:pt x="1641" y="10124"/>
                    <a:pt x="1626" y="10087"/>
                  </a:cubicBezTo>
                  <a:cubicBezTo>
                    <a:pt x="1613" y="10067"/>
                    <a:pt x="1603" y="10051"/>
                    <a:pt x="1591" y="10030"/>
                  </a:cubicBezTo>
                  <a:cubicBezTo>
                    <a:pt x="1597" y="10011"/>
                    <a:pt x="1600" y="9999"/>
                    <a:pt x="1604" y="9986"/>
                  </a:cubicBezTo>
                  <a:cubicBezTo>
                    <a:pt x="1536" y="9884"/>
                    <a:pt x="1473" y="9790"/>
                    <a:pt x="1398" y="9677"/>
                  </a:cubicBezTo>
                  <a:cubicBezTo>
                    <a:pt x="1429" y="9672"/>
                    <a:pt x="1457" y="9668"/>
                    <a:pt x="1492" y="9662"/>
                  </a:cubicBezTo>
                  <a:cubicBezTo>
                    <a:pt x="1417" y="9575"/>
                    <a:pt x="1407" y="9477"/>
                    <a:pt x="1382" y="9383"/>
                  </a:cubicBezTo>
                  <a:cubicBezTo>
                    <a:pt x="1366" y="9409"/>
                    <a:pt x="1352" y="9430"/>
                    <a:pt x="1338" y="9447"/>
                  </a:cubicBezTo>
                  <a:cubicBezTo>
                    <a:pt x="1338" y="9447"/>
                    <a:pt x="1327" y="9424"/>
                    <a:pt x="1320" y="9411"/>
                  </a:cubicBezTo>
                  <a:cubicBezTo>
                    <a:pt x="1326" y="9396"/>
                    <a:pt x="1330" y="9383"/>
                    <a:pt x="1335" y="9368"/>
                  </a:cubicBezTo>
                  <a:cubicBezTo>
                    <a:pt x="1320" y="9344"/>
                    <a:pt x="1308" y="9324"/>
                    <a:pt x="1298" y="9306"/>
                  </a:cubicBezTo>
                  <a:cubicBezTo>
                    <a:pt x="1299" y="9269"/>
                    <a:pt x="1302" y="9230"/>
                    <a:pt x="1304" y="9202"/>
                  </a:cubicBezTo>
                  <a:cubicBezTo>
                    <a:pt x="1266" y="9116"/>
                    <a:pt x="1242" y="9047"/>
                    <a:pt x="1214" y="8971"/>
                  </a:cubicBezTo>
                  <a:lnTo>
                    <a:pt x="1179" y="8974"/>
                  </a:lnTo>
                  <a:cubicBezTo>
                    <a:pt x="1149" y="8838"/>
                    <a:pt x="1214" y="8878"/>
                    <a:pt x="1155" y="8684"/>
                  </a:cubicBezTo>
                  <a:lnTo>
                    <a:pt x="1155" y="8684"/>
                  </a:lnTo>
                  <a:cubicBezTo>
                    <a:pt x="1139" y="8699"/>
                    <a:pt x="1124" y="8712"/>
                    <a:pt x="1104" y="8732"/>
                  </a:cubicBezTo>
                  <a:cubicBezTo>
                    <a:pt x="1098" y="8654"/>
                    <a:pt x="1091" y="8598"/>
                    <a:pt x="1089" y="8515"/>
                  </a:cubicBezTo>
                  <a:cubicBezTo>
                    <a:pt x="1071" y="8537"/>
                    <a:pt x="1061" y="8548"/>
                    <a:pt x="1049" y="8565"/>
                  </a:cubicBezTo>
                  <a:cubicBezTo>
                    <a:pt x="1029" y="8322"/>
                    <a:pt x="998" y="8107"/>
                    <a:pt x="965" y="7854"/>
                  </a:cubicBezTo>
                  <a:cubicBezTo>
                    <a:pt x="951" y="7844"/>
                    <a:pt x="936" y="7833"/>
                    <a:pt x="924" y="7825"/>
                  </a:cubicBezTo>
                  <a:cubicBezTo>
                    <a:pt x="914" y="7725"/>
                    <a:pt x="905" y="7635"/>
                    <a:pt x="895" y="7538"/>
                  </a:cubicBezTo>
                  <a:cubicBezTo>
                    <a:pt x="883" y="7538"/>
                    <a:pt x="876" y="7538"/>
                    <a:pt x="868" y="7536"/>
                  </a:cubicBezTo>
                  <a:cubicBezTo>
                    <a:pt x="868" y="7537"/>
                    <a:pt x="868" y="7537"/>
                    <a:pt x="868" y="7538"/>
                  </a:cubicBezTo>
                  <a:lnTo>
                    <a:pt x="868" y="7538"/>
                  </a:lnTo>
                  <a:cubicBezTo>
                    <a:pt x="851" y="7501"/>
                    <a:pt x="836" y="7461"/>
                    <a:pt x="821" y="7426"/>
                  </a:cubicBezTo>
                  <a:cubicBezTo>
                    <a:pt x="820" y="7401"/>
                    <a:pt x="818" y="7383"/>
                    <a:pt x="815" y="7351"/>
                  </a:cubicBezTo>
                  <a:lnTo>
                    <a:pt x="815" y="7351"/>
                  </a:lnTo>
                  <a:cubicBezTo>
                    <a:pt x="829" y="7352"/>
                    <a:pt x="842" y="7352"/>
                    <a:pt x="855" y="7354"/>
                  </a:cubicBezTo>
                  <a:cubicBezTo>
                    <a:pt x="830" y="7277"/>
                    <a:pt x="807" y="7202"/>
                    <a:pt x="780" y="7124"/>
                  </a:cubicBezTo>
                  <a:cubicBezTo>
                    <a:pt x="787" y="7111"/>
                    <a:pt x="795" y="7099"/>
                    <a:pt x="802" y="7083"/>
                  </a:cubicBezTo>
                  <a:cubicBezTo>
                    <a:pt x="774" y="7007"/>
                    <a:pt x="749" y="6936"/>
                    <a:pt x="729" y="6871"/>
                  </a:cubicBezTo>
                  <a:cubicBezTo>
                    <a:pt x="718" y="6771"/>
                    <a:pt x="774" y="6814"/>
                    <a:pt x="735" y="6683"/>
                  </a:cubicBezTo>
                  <a:lnTo>
                    <a:pt x="735" y="6683"/>
                  </a:lnTo>
                  <a:cubicBezTo>
                    <a:pt x="724" y="6701"/>
                    <a:pt x="714" y="6717"/>
                    <a:pt x="693" y="6751"/>
                  </a:cubicBezTo>
                  <a:cubicBezTo>
                    <a:pt x="696" y="6648"/>
                    <a:pt x="698" y="6601"/>
                    <a:pt x="698" y="6556"/>
                  </a:cubicBezTo>
                  <a:cubicBezTo>
                    <a:pt x="718" y="6549"/>
                    <a:pt x="735" y="6543"/>
                    <a:pt x="751" y="6537"/>
                  </a:cubicBezTo>
                  <a:cubicBezTo>
                    <a:pt x="729" y="6452"/>
                    <a:pt x="709" y="6377"/>
                    <a:pt x="693" y="6305"/>
                  </a:cubicBezTo>
                  <a:cubicBezTo>
                    <a:pt x="689" y="6325"/>
                    <a:pt x="683" y="6347"/>
                    <a:pt x="673" y="6392"/>
                  </a:cubicBezTo>
                  <a:cubicBezTo>
                    <a:pt x="662" y="6334"/>
                    <a:pt x="654" y="6286"/>
                    <a:pt x="645" y="6236"/>
                  </a:cubicBezTo>
                  <a:cubicBezTo>
                    <a:pt x="654" y="6199"/>
                    <a:pt x="668" y="6143"/>
                    <a:pt x="692" y="6052"/>
                  </a:cubicBezTo>
                  <a:cubicBezTo>
                    <a:pt x="659" y="6047"/>
                    <a:pt x="642" y="6044"/>
                    <a:pt x="624" y="6044"/>
                  </a:cubicBezTo>
                  <a:lnTo>
                    <a:pt x="624" y="6044"/>
                  </a:lnTo>
                  <a:cubicBezTo>
                    <a:pt x="626" y="5969"/>
                    <a:pt x="639" y="5900"/>
                    <a:pt x="608" y="5824"/>
                  </a:cubicBezTo>
                  <a:cubicBezTo>
                    <a:pt x="617" y="5769"/>
                    <a:pt x="623" y="5716"/>
                    <a:pt x="630" y="5669"/>
                  </a:cubicBezTo>
                  <a:cubicBezTo>
                    <a:pt x="621" y="5622"/>
                    <a:pt x="615" y="5594"/>
                    <a:pt x="608" y="5562"/>
                  </a:cubicBezTo>
                  <a:cubicBezTo>
                    <a:pt x="620" y="5547"/>
                    <a:pt x="627" y="5535"/>
                    <a:pt x="639" y="5521"/>
                  </a:cubicBezTo>
                  <a:cubicBezTo>
                    <a:pt x="615" y="5418"/>
                    <a:pt x="595" y="5325"/>
                    <a:pt x="576" y="5240"/>
                  </a:cubicBezTo>
                  <a:cubicBezTo>
                    <a:pt x="584" y="5129"/>
                    <a:pt x="584" y="5038"/>
                    <a:pt x="576" y="4904"/>
                  </a:cubicBezTo>
                  <a:cubicBezTo>
                    <a:pt x="565" y="4903"/>
                    <a:pt x="554" y="4900"/>
                    <a:pt x="530" y="4895"/>
                  </a:cubicBezTo>
                  <a:cubicBezTo>
                    <a:pt x="549" y="4839"/>
                    <a:pt x="559" y="4809"/>
                    <a:pt x="574" y="4764"/>
                  </a:cubicBezTo>
                  <a:cubicBezTo>
                    <a:pt x="555" y="4716"/>
                    <a:pt x="542" y="4691"/>
                    <a:pt x="531" y="4654"/>
                  </a:cubicBezTo>
                  <a:cubicBezTo>
                    <a:pt x="526" y="4634"/>
                    <a:pt x="523" y="4594"/>
                    <a:pt x="517" y="4545"/>
                  </a:cubicBezTo>
                  <a:cubicBezTo>
                    <a:pt x="536" y="4536"/>
                    <a:pt x="549" y="4531"/>
                    <a:pt x="561" y="4525"/>
                  </a:cubicBezTo>
                  <a:cubicBezTo>
                    <a:pt x="562" y="4455"/>
                    <a:pt x="576" y="4379"/>
                    <a:pt x="549" y="4370"/>
                  </a:cubicBezTo>
                  <a:cubicBezTo>
                    <a:pt x="540" y="4397"/>
                    <a:pt x="531" y="4398"/>
                    <a:pt x="523" y="4400"/>
                  </a:cubicBezTo>
                  <a:cubicBezTo>
                    <a:pt x="523" y="4386"/>
                    <a:pt x="521" y="4372"/>
                    <a:pt x="521" y="4358"/>
                  </a:cubicBezTo>
                  <a:lnTo>
                    <a:pt x="549" y="4339"/>
                  </a:lnTo>
                  <a:cubicBezTo>
                    <a:pt x="549" y="4353"/>
                    <a:pt x="549" y="4366"/>
                    <a:pt x="549" y="4370"/>
                  </a:cubicBezTo>
                  <a:cubicBezTo>
                    <a:pt x="549" y="4266"/>
                    <a:pt x="549" y="4186"/>
                    <a:pt x="551" y="4110"/>
                  </a:cubicBezTo>
                  <a:cubicBezTo>
                    <a:pt x="534" y="4092"/>
                    <a:pt x="521" y="4079"/>
                    <a:pt x="508" y="4066"/>
                  </a:cubicBezTo>
                  <a:cubicBezTo>
                    <a:pt x="515" y="4026"/>
                    <a:pt x="520" y="3994"/>
                    <a:pt x="524" y="3961"/>
                  </a:cubicBezTo>
                  <a:cubicBezTo>
                    <a:pt x="520" y="3935"/>
                    <a:pt x="515" y="3908"/>
                    <a:pt x="511" y="3880"/>
                  </a:cubicBezTo>
                  <a:cubicBezTo>
                    <a:pt x="517" y="3866"/>
                    <a:pt x="521" y="3851"/>
                    <a:pt x="527" y="3835"/>
                  </a:cubicBezTo>
                  <a:cubicBezTo>
                    <a:pt x="531" y="3740"/>
                    <a:pt x="523" y="3626"/>
                    <a:pt x="552" y="3543"/>
                  </a:cubicBezTo>
                  <a:cubicBezTo>
                    <a:pt x="526" y="3449"/>
                    <a:pt x="501" y="3361"/>
                    <a:pt x="471" y="3259"/>
                  </a:cubicBezTo>
                  <a:cubicBezTo>
                    <a:pt x="504" y="3231"/>
                    <a:pt x="533" y="3206"/>
                    <a:pt x="561" y="3183"/>
                  </a:cubicBezTo>
                  <a:cubicBezTo>
                    <a:pt x="558" y="3142"/>
                    <a:pt x="555" y="3100"/>
                    <a:pt x="552" y="3062"/>
                  </a:cubicBezTo>
                  <a:cubicBezTo>
                    <a:pt x="561" y="3031"/>
                    <a:pt x="567" y="3011"/>
                    <a:pt x="574" y="2983"/>
                  </a:cubicBezTo>
                  <a:cubicBezTo>
                    <a:pt x="559" y="2913"/>
                    <a:pt x="546" y="2843"/>
                    <a:pt x="522" y="2829"/>
                  </a:cubicBezTo>
                  <a:lnTo>
                    <a:pt x="522" y="2829"/>
                  </a:lnTo>
                  <a:lnTo>
                    <a:pt x="523" y="2842"/>
                  </a:lnTo>
                  <a:cubicBezTo>
                    <a:pt x="523" y="2846"/>
                    <a:pt x="521" y="2850"/>
                    <a:pt x="520" y="2850"/>
                  </a:cubicBezTo>
                  <a:cubicBezTo>
                    <a:pt x="518" y="2850"/>
                    <a:pt x="516" y="2845"/>
                    <a:pt x="515" y="2827"/>
                  </a:cubicBezTo>
                  <a:lnTo>
                    <a:pt x="515" y="2827"/>
                  </a:lnTo>
                  <a:cubicBezTo>
                    <a:pt x="518" y="2827"/>
                    <a:pt x="520" y="2828"/>
                    <a:pt x="522" y="2829"/>
                  </a:cubicBezTo>
                  <a:lnTo>
                    <a:pt x="522" y="2829"/>
                  </a:lnTo>
                  <a:lnTo>
                    <a:pt x="522" y="2791"/>
                  </a:lnTo>
                  <a:lnTo>
                    <a:pt x="522" y="2791"/>
                  </a:lnTo>
                  <a:cubicBezTo>
                    <a:pt x="520" y="2802"/>
                    <a:pt x="518" y="2814"/>
                    <a:pt x="515" y="2827"/>
                  </a:cubicBezTo>
                  <a:cubicBezTo>
                    <a:pt x="512" y="2827"/>
                    <a:pt x="517" y="2789"/>
                    <a:pt x="521" y="2752"/>
                  </a:cubicBezTo>
                  <a:lnTo>
                    <a:pt x="522" y="2791"/>
                  </a:lnTo>
                  <a:lnTo>
                    <a:pt x="522" y="2791"/>
                  </a:lnTo>
                  <a:cubicBezTo>
                    <a:pt x="536" y="2714"/>
                    <a:pt x="542" y="2686"/>
                    <a:pt x="548" y="2658"/>
                  </a:cubicBezTo>
                  <a:cubicBezTo>
                    <a:pt x="546" y="2652"/>
                    <a:pt x="545" y="2644"/>
                    <a:pt x="545" y="2636"/>
                  </a:cubicBezTo>
                  <a:cubicBezTo>
                    <a:pt x="543" y="2569"/>
                    <a:pt x="543" y="2503"/>
                    <a:pt x="542" y="2428"/>
                  </a:cubicBezTo>
                  <a:cubicBezTo>
                    <a:pt x="531" y="2424"/>
                    <a:pt x="521" y="2421"/>
                    <a:pt x="512" y="2418"/>
                  </a:cubicBezTo>
                  <a:cubicBezTo>
                    <a:pt x="530" y="2275"/>
                    <a:pt x="548" y="2140"/>
                    <a:pt x="564" y="2001"/>
                  </a:cubicBezTo>
                  <a:cubicBezTo>
                    <a:pt x="554" y="1993"/>
                    <a:pt x="543" y="1984"/>
                    <a:pt x="529" y="1971"/>
                  </a:cubicBezTo>
                  <a:cubicBezTo>
                    <a:pt x="531" y="1922"/>
                    <a:pt x="545" y="1848"/>
                    <a:pt x="540" y="1828"/>
                  </a:cubicBezTo>
                  <a:cubicBezTo>
                    <a:pt x="531" y="1768"/>
                    <a:pt x="540" y="1732"/>
                    <a:pt x="554" y="1690"/>
                  </a:cubicBezTo>
                  <a:cubicBezTo>
                    <a:pt x="545" y="1668"/>
                    <a:pt x="537" y="1645"/>
                    <a:pt x="529" y="1620"/>
                  </a:cubicBezTo>
                  <a:cubicBezTo>
                    <a:pt x="542" y="1567"/>
                    <a:pt x="549" y="1529"/>
                    <a:pt x="559" y="1487"/>
                  </a:cubicBezTo>
                  <a:cubicBezTo>
                    <a:pt x="546" y="1470"/>
                    <a:pt x="534" y="1457"/>
                    <a:pt x="520" y="1439"/>
                  </a:cubicBezTo>
                  <a:cubicBezTo>
                    <a:pt x="540" y="1325"/>
                    <a:pt x="558" y="1222"/>
                    <a:pt x="574" y="1126"/>
                  </a:cubicBezTo>
                  <a:cubicBezTo>
                    <a:pt x="564" y="1072"/>
                    <a:pt x="554" y="1026"/>
                    <a:pt x="543" y="973"/>
                  </a:cubicBezTo>
                  <a:cubicBezTo>
                    <a:pt x="559" y="901"/>
                    <a:pt x="571" y="841"/>
                    <a:pt x="584" y="774"/>
                  </a:cubicBezTo>
                  <a:cubicBezTo>
                    <a:pt x="584" y="708"/>
                    <a:pt x="583" y="636"/>
                    <a:pt x="583" y="557"/>
                  </a:cubicBezTo>
                  <a:cubicBezTo>
                    <a:pt x="537" y="649"/>
                    <a:pt x="496" y="733"/>
                    <a:pt x="453" y="820"/>
                  </a:cubicBezTo>
                  <a:cubicBezTo>
                    <a:pt x="453" y="820"/>
                    <a:pt x="451" y="799"/>
                    <a:pt x="446" y="757"/>
                  </a:cubicBezTo>
                  <a:cubicBezTo>
                    <a:pt x="430" y="880"/>
                    <a:pt x="418" y="980"/>
                    <a:pt x="408" y="1061"/>
                  </a:cubicBezTo>
                  <a:cubicBezTo>
                    <a:pt x="376" y="1095"/>
                    <a:pt x="349" y="1122"/>
                    <a:pt x="312" y="1161"/>
                  </a:cubicBezTo>
                  <a:cubicBezTo>
                    <a:pt x="324" y="1223"/>
                    <a:pt x="331" y="1261"/>
                    <a:pt x="339" y="1295"/>
                  </a:cubicBezTo>
                  <a:cubicBezTo>
                    <a:pt x="323" y="1373"/>
                    <a:pt x="311" y="1432"/>
                    <a:pt x="298" y="1497"/>
                  </a:cubicBezTo>
                  <a:cubicBezTo>
                    <a:pt x="315" y="1517"/>
                    <a:pt x="327" y="1531"/>
                    <a:pt x="339" y="1547"/>
                  </a:cubicBezTo>
                  <a:cubicBezTo>
                    <a:pt x="333" y="1587"/>
                    <a:pt x="330" y="1616"/>
                    <a:pt x="324" y="1654"/>
                  </a:cubicBezTo>
                  <a:cubicBezTo>
                    <a:pt x="302" y="1647"/>
                    <a:pt x="283" y="1641"/>
                    <a:pt x="264" y="1634"/>
                  </a:cubicBezTo>
                  <a:cubicBezTo>
                    <a:pt x="252" y="1670"/>
                    <a:pt x="245" y="1694"/>
                    <a:pt x="245" y="1695"/>
                  </a:cubicBezTo>
                  <a:cubicBezTo>
                    <a:pt x="233" y="1803"/>
                    <a:pt x="252" y="1887"/>
                    <a:pt x="214" y="1946"/>
                  </a:cubicBezTo>
                  <a:cubicBezTo>
                    <a:pt x="215" y="1981"/>
                    <a:pt x="217" y="2015"/>
                    <a:pt x="218" y="2049"/>
                  </a:cubicBezTo>
                  <a:cubicBezTo>
                    <a:pt x="212" y="2068"/>
                    <a:pt x="206" y="2088"/>
                    <a:pt x="192" y="2140"/>
                  </a:cubicBezTo>
                  <a:lnTo>
                    <a:pt x="221" y="2234"/>
                  </a:lnTo>
                  <a:lnTo>
                    <a:pt x="209" y="2278"/>
                  </a:lnTo>
                  <a:cubicBezTo>
                    <a:pt x="200" y="2256"/>
                    <a:pt x="192" y="2234"/>
                    <a:pt x="184" y="2215"/>
                  </a:cubicBezTo>
                  <a:cubicBezTo>
                    <a:pt x="170" y="2240"/>
                    <a:pt x="156" y="2262"/>
                    <a:pt x="143" y="2284"/>
                  </a:cubicBezTo>
                  <a:cubicBezTo>
                    <a:pt x="140" y="2331"/>
                    <a:pt x="137" y="2374"/>
                    <a:pt x="130" y="2475"/>
                  </a:cubicBezTo>
                  <a:cubicBezTo>
                    <a:pt x="136" y="2512"/>
                    <a:pt x="145" y="2578"/>
                    <a:pt x="153" y="2636"/>
                  </a:cubicBezTo>
                  <a:cubicBezTo>
                    <a:pt x="150" y="2640"/>
                    <a:pt x="142" y="2650"/>
                    <a:pt x="134" y="2659"/>
                  </a:cubicBezTo>
                  <a:cubicBezTo>
                    <a:pt x="128" y="2739"/>
                    <a:pt x="125" y="2811"/>
                    <a:pt x="121" y="2878"/>
                  </a:cubicBezTo>
                  <a:cubicBezTo>
                    <a:pt x="130" y="2897"/>
                    <a:pt x="137" y="2912"/>
                    <a:pt x="149" y="2933"/>
                  </a:cubicBezTo>
                  <a:cubicBezTo>
                    <a:pt x="125" y="2971"/>
                    <a:pt x="105" y="3002"/>
                    <a:pt x="86" y="3033"/>
                  </a:cubicBezTo>
                  <a:lnTo>
                    <a:pt x="62" y="3249"/>
                  </a:lnTo>
                  <a:cubicBezTo>
                    <a:pt x="68" y="3262"/>
                    <a:pt x="75" y="3277"/>
                    <a:pt x="83" y="3292"/>
                  </a:cubicBezTo>
                  <a:cubicBezTo>
                    <a:pt x="80" y="3348"/>
                    <a:pt x="78" y="3399"/>
                    <a:pt x="77" y="3446"/>
                  </a:cubicBezTo>
                  <a:cubicBezTo>
                    <a:pt x="67" y="3459"/>
                    <a:pt x="58" y="3470"/>
                    <a:pt x="46" y="3486"/>
                  </a:cubicBezTo>
                  <a:cubicBezTo>
                    <a:pt x="49" y="3577"/>
                    <a:pt x="52" y="3664"/>
                    <a:pt x="55" y="3754"/>
                  </a:cubicBezTo>
                  <a:cubicBezTo>
                    <a:pt x="44" y="3771"/>
                    <a:pt x="34" y="3790"/>
                    <a:pt x="25" y="3805"/>
                  </a:cubicBezTo>
                  <a:cubicBezTo>
                    <a:pt x="24" y="3920"/>
                    <a:pt x="22" y="4026"/>
                    <a:pt x="19" y="4195"/>
                  </a:cubicBezTo>
                  <a:cubicBezTo>
                    <a:pt x="22" y="4202"/>
                    <a:pt x="36" y="4227"/>
                    <a:pt x="53" y="4263"/>
                  </a:cubicBezTo>
                  <a:cubicBezTo>
                    <a:pt x="36" y="4286"/>
                    <a:pt x="28" y="4298"/>
                    <a:pt x="22" y="4305"/>
                  </a:cubicBezTo>
                  <a:cubicBezTo>
                    <a:pt x="18" y="4394"/>
                    <a:pt x="15" y="4472"/>
                    <a:pt x="11" y="4551"/>
                  </a:cubicBezTo>
                  <a:cubicBezTo>
                    <a:pt x="8" y="4620"/>
                    <a:pt x="0" y="4722"/>
                    <a:pt x="8" y="4759"/>
                  </a:cubicBezTo>
                  <a:cubicBezTo>
                    <a:pt x="36" y="4891"/>
                    <a:pt x="19" y="5026"/>
                    <a:pt x="34" y="5178"/>
                  </a:cubicBezTo>
                  <a:cubicBezTo>
                    <a:pt x="24" y="5207"/>
                    <a:pt x="14" y="5240"/>
                    <a:pt x="3" y="5271"/>
                  </a:cubicBezTo>
                  <a:cubicBezTo>
                    <a:pt x="18" y="5326"/>
                    <a:pt x="28" y="5368"/>
                    <a:pt x="39" y="5410"/>
                  </a:cubicBezTo>
                  <a:cubicBezTo>
                    <a:pt x="27" y="5481"/>
                    <a:pt x="15" y="5552"/>
                    <a:pt x="3" y="5619"/>
                  </a:cubicBezTo>
                  <a:cubicBezTo>
                    <a:pt x="14" y="5672"/>
                    <a:pt x="19" y="5705"/>
                    <a:pt x="24" y="5730"/>
                  </a:cubicBezTo>
                  <a:cubicBezTo>
                    <a:pt x="21" y="5768"/>
                    <a:pt x="18" y="5802"/>
                    <a:pt x="15" y="5828"/>
                  </a:cubicBezTo>
                  <a:cubicBezTo>
                    <a:pt x="27" y="5884"/>
                    <a:pt x="36" y="5927"/>
                    <a:pt x="44" y="5968"/>
                  </a:cubicBezTo>
                  <a:cubicBezTo>
                    <a:pt x="40" y="6002"/>
                    <a:pt x="37" y="6025"/>
                    <a:pt x="37" y="6025"/>
                  </a:cubicBezTo>
                  <a:cubicBezTo>
                    <a:pt x="50" y="6142"/>
                    <a:pt x="64" y="6237"/>
                    <a:pt x="74" y="6331"/>
                  </a:cubicBezTo>
                  <a:cubicBezTo>
                    <a:pt x="84" y="6343"/>
                    <a:pt x="93" y="6353"/>
                    <a:pt x="97" y="6361"/>
                  </a:cubicBezTo>
                  <a:cubicBezTo>
                    <a:pt x="96" y="6467"/>
                    <a:pt x="100" y="6555"/>
                    <a:pt x="103" y="6640"/>
                  </a:cubicBezTo>
                  <a:cubicBezTo>
                    <a:pt x="130" y="6724"/>
                    <a:pt x="133" y="6815"/>
                    <a:pt x="142" y="6902"/>
                  </a:cubicBezTo>
                  <a:cubicBezTo>
                    <a:pt x="133" y="6917"/>
                    <a:pt x="125" y="6929"/>
                    <a:pt x="118" y="6942"/>
                  </a:cubicBezTo>
                  <a:cubicBezTo>
                    <a:pt x="128" y="6979"/>
                    <a:pt x="137" y="7011"/>
                    <a:pt x="147" y="7046"/>
                  </a:cubicBezTo>
                  <a:cubicBezTo>
                    <a:pt x="146" y="7086"/>
                    <a:pt x="146" y="7117"/>
                    <a:pt x="146" y="7155"/>
                  </a:cubicBezTo>
                  <a:cubicBezTo>
                    <a:pt x="153" y="7164"/>
                    <a:pt x="162" y="7173"/>
                    <a:pt x="174" y="7186"/>
                  </a:cubicBezTo>
                  <a:cubicBezTo>
                    <a:pt x="190" y="7254"/>
                    <a:pt x="209" y="7335"/>
                    <a:pt x="228" y="7413"/>
                  </a:cubicBezTo>
                  <a:cubicBezTo>
                    <a:pt x="231" y="7555"/>
                    <a:pt x="237" y="7686"/>
                    <a:pt x="245" y="7761"/>
                  </a:cubicBezTo>
                  <a:cubicBezTo>
                    <a:pt x="274" y="7916"/>
                    <a:pt x="293" y="8014"/>
                    <a:pt x="318" y="8145"/>
                  </a:cubicBezTo>
                  <a:cubicBezTo>
                    <a:pt x="321" y="8151"/>
                    <a:pt x="336" y="8189"/>
                    <a:pt x="353" y="8228"/>
                  </a:cubicBezTo>
                  <a:cubicBezTo>
                    <a:pt x="355" y="8250"/>
                    <a:pt x="355" y="8272"/>
                    <a:pt x="355" y="8292"/>
                  </a:cubicBezTo>
                  <a:cubicBezTo>
                    <a:pt x="368" y="8323"/>
                    <a:pt x="380" y="8354"/>
                    <a:pt x="387" y="8370"/>
                  </a:cubicBezTo>
                  <a:cubicBezTo>
                    <a:pt x="402" y="8463"/>
                    <a:pt x="412" y="8538"/>
                    <a:pt x="431" y="8659"/>
                  </a:cubicBezTo>
                  <a:cubicBezTo>
                    <a:pt x="451" y="8685"/>
                    <a:pt x="471" y="8712"/>
                    <a:pt x="493" y="8743"/>
                  </a:cubicBezTo>
                  <a:cubicBezTo>
                    <a:pt x="542" y="8955"/>
                    <a:pt x="583" y="9147"/>
                    <a:pt x="639" y="9368"/>
                  </a:cubicBezTo>
                  <a:cubicBezTo>
                    <a:pt x="664" y="9422"/>
                    <a:pt x="708" y="9497"/>
                    <a:pt x="721" y="9605"/>
                  </a:cubicBezTo>
                  <a:cubicBezTo>
                    <a:pt x="726" y="9642"/>
                    <a:pt x="758" y="9740"/>
                    <a:pt x="777" y="9778"/>
                  </a:cubicBezTo>
                  <a:cubicBezTo>
                    <a:pt x="843" y="9909"/>
                    <a:pt x="901" y="10048"/>
                    <a:pt x="954" y="10183"/>
                  </a:cubicBezTo>
                  <a:cubicBezTo>
                    <a:pt x="1020" y="10362"/>
                    <a:pt x="1116" y="10507"/>
                    <a:pt x="1202" y="10652"/>
                  </a:cubicBezTo>
                  <a:cubicBezTo>
                    <a:pt x="1282" y="10874"/>
                    <a:pt x="1285" y="10874"/>
                    <a:pt x="1372" y="10991"/>
                  </a:cubicBezTo>
                  <a:cubicBezTo>
                    <a:pt x="1445" y="11136"/>
                    <a:pt x="1504" y="11285"/>
                    <a:pt x="1588" y="11422"/>
                  </a:cubicBezTo>
                  <a:cubicBezTo>
                    <a:pt x="1613" y="11453"/>
                    <a:pt x="1651" y="11498"/>
                    <a:pt x="1691" y="11545"/>
                  </a:cubicBezTo>
                  <a:cubicBezTo>
                    <a:pt x="1728" y="11597"/>
                    <a:pt x="1767" y="11648"/>
                    <a:pt x="1801" y="11694"/>
                  </a:cubicBezTo>
                  <a:cubicBezTo>
                    <a:pt x="1820" y="11698"/>
                    <a:pt x="1831" y="11701"/>
                    <a:pt x="1848" y="11704"/>
                  </a:cubicBezTo>
                  <a:cubicBezTo>
                    <a:pt x="1892" y="11778"/>
                    <a:pt x="1984" y="11859"/>
                    <a:pt x="1998" y="11894"/>
                  </a:cubicBezTo>
                  <a:cubicBezTo>
                    <a:pt x="2037" y="11969"/>
                    <a:pt x="2142" y="12015"/>
                    <a:pt x="2160" y="12078"/>
                  </a:cubicBezTo>
                  <a:cubicBezTo>
                    <a:pt x="2162" y="12082"/>
                    <a:pt x="2195" y="12119"/>
                    <a:pt x="2201" y="12124"/>
                  </a:cubicBezTo>
                  <a:cubicBezTo>
                    <a:pt x="2281" y="12177"/>
                    <a:pt x="2368" y="12257"/>
                    <a:pt x="2448" y="12327"/>
                  </a:cubicBezTo>
                  <a:cubicBezTo>
                    <a:pt x="2455" y="12326"/>
                    <a:pt x="2462" y="12325"/>
                    <a:pt x="2468" y="12325"/>
                  </a:cubicBezTo>
                  <a:cubicBezTo>
                    <a:pt x="2510" y="12325"/>
                    <a:pt x="2538" y="12349"/>
                    <a:pt x="2688" y="12475"/>
                  </a:cubicBezTo>
                  <a:cubicBezTo>
                    <a:pt x="2660" y="12483"/>
                    <a:pt x="2696" y="12522"/>
                    <a:pt x="2762" y="12577"/>
                  </a:cubicBezTo>
                  <a:cubicBezTo>
                    <a:pt x="2847" y="12628"/>
                    <a:pt x="2928" y="12655"/>
                    <a:pt x="3018" y="12741"/>
                  </a:cubicBezTo>
                  <a:cubicBezTo>
                    <a:pt x="3036" y="12758"/>
                    <a:pt x="3071" y="12781"/>
                    <a:pt x="3109" y="12805"/>
                  </a:cubicBezTo>
                  <a:cubicBezTo>
                    <a:pt x="3152" y="12825"/>
                    <a:pt x="3197" y="12847"/>
                    <a:pt x="3237" y="12865"/>
                  </a:cubicBezTo>
                  <a:cubicBezTo>
                    <a:pt x="3239" y="12872"/>
                    <a:pt x="3240" y="12880"/>
                    <a:pt x="3241" y="12887"/>
                  </a:cubicBezTo>
                  <a:cubicBezTo>
                    <a:pt x="3327" y="12925"/>
                    <a:pt x="3402" y="12945"/>
                    <a:pt x="3484" y="13003"/>
                  </a:cubicBezTo>
                  <a:cubicBezTo>
                    <a:pt x="3517" y="13027"/>
                    <a:pt x="3555" y="13049"/>
                    <a:pt x="3598" y="13070"/>
                  </a:cubicBezTo>
                  <a:cubicBezTo>
                    <a:pt x="3643" y="13084"/>
                    <a:pt x="3692" y="13099"/>
                    <a:pt x="3740" y="13111"/>
                  </a:cubicBezTo>
                  <a:cubicBezTo>
                    <a:pt x="3834" y="13133"/>
                    <a:pt x="3939" y="13164"/>
                    <a:pt x="4032" y="13189"/>
                  </a:cubicBezTo>
                  <a:cubicBezTo>
                    <a:pt x="4064" y="13206"/>
                    <a:pt x="4093" y="13223"/>
                    <a:pt x="4124" y="13239"/>
                  </a:cubicBezTo>
                  <a:cubicBezTo>
                    <a:pt x="4220" y="13252"/>
                    <a:pt x="4317" y="13261"/>
                    <a:pt x="4385" y="13261"/>
                  </a:cubicBezTo>
                  <a:cubicBezTo>
                    <a:pt x="4451" y="13261"/>
                    <a:pt x="4489" y="13249"/>
                    <a:pt x="4544" y="13240"/>
                  </a:cubicBezTo>
                  <a:cubicBezTo>
                    <a:pt x="4579" y="13245"/>
                    <a:pt x="4626" y="13249"/>
                    <a:pt x="4674" y="13253"/>
                  </a:cubicBezTo>
                  <a:cubicBezTo>
                    <a:pt x="4698" y="13262"/>
                    <a:pt x="4727" y="13274"/>
                    <a:pt x="4754" y="13283"/>
                  </a:cubicBezTo>
                  <a:cubicBezTo>
                    <a:pt x="4808" y="13284"/>
                    <a:pt x="4848" y="13286"/>
                    <a:pt x="4908" y="13286"/>
                  </a:cubicBezTo>
                  <a:cubicBezTo>
                    <a:pt x="4895" y="13298"/>
                    <a:pt x="4888" y="13303"/>
                    <a:pt x="4880" y="13309"/>
                  </a:cubicBezTo>
                  <a:cubicBezTo>
                    <a:pt x="4789" y="13302"/>
                    <a:pt x="4705" y="13292"/>
                    <a:pt x="4624" y="13274"/>
                  </a:cubicBezTo>
                  <a:cubicBezTo>
                    <a:pt x="4620" y="13284"/>
                    <a:pt x="4617" y="13292"/>
                    <a:pt x="4617" y="13298"/>
                  </a:cubicBezTo>
                  <a:cubicBezTo>
                    <a:pt x="4638" y="13305"/>
                    <a:pt x="4654" y="13312"/>
                    <a:pt x="4672" y="13318"/>
                  </a:cubicBezTo>
                  <a:lnTo>
                    <a:pt x="4648" y="13318"/>
                  </a:lnTo>
                  <a:lnTo>
                    <a:pt x="4608" y="13298"/>
                  </a:lnTo>
                  <a:lnTo>
                    <a:pt x="4608" y="13298"/>
                  </a:lnTo>
                  <a:cubicBezTo>
                    <a:pt x="4580" y="13299"/>
                    <a:pt x="4555" y="13301"/>
                    <a:pt x="4527" y="13302"/>
                  </a:cubicBezTo>
                  <a:cubicBezTo>
                    <a:pt x="4604" y="13326"/>
                    <a:pt x="4655" y="13342"/>
                    <a:pt x="4714" y="13361"/>
                  </a:cubicBezTo>
                  <a:cubicBezTo>
                    <a:pt x="4777" y="13354"/>
                    <a:pt x="4845" y="13339"/>
                    <a:pt x="4933" y="13324"/>
                  </a:cubicBezTo>
                  <a:cubicBezTo>
                    <a:pt x="4994" y="13351"/>
                    <a:pt x="5045" y="13374"/>
                    <a:pt x="5092" y="13390"/>
                  </a:cubicBezTo>
                  <a:cubicBezTo>
                    <a:pt x="5189" y="13389"/>
                    <a:pt x="5283" y="13389"/>
                    <a:pt x="5363" y="13389"/>
                  </a:cubicBezTo>
                  <a:cubicBezTo>
                    <a:pt x="5422" y="13389"/>
                    <a:pt x="5474" y="13389"/>
                    <a:pt x="5516" y="13390"/>
                  </a:cubicBezTo>
                  <a:cubicBezTo>
                    <a:pt x="5533" y="13392"/>
                    <a:pt x="5549" y="13392"/>
                    <a:pt x="5564" y="13392"/>
                  </a:cubicBezTo>
                  <a:cubicBezTo>
                    <a:pt x="5637" y="13392"/>
                    <a:pt x="5695" y="13379"/>
                    <a:pt x="5760" y="13370"/>
                  </a:cubicBezTo>
                  <a:lnTo>
                    <a:pt x="5765" y="13343"/>
                  </a:lnTo>
                  <a:lnTo>
                    <a:pt x="5809" y="13340"/>
                  </a:lnTo>
                  <a:lnTo>
                    <a:pt x="5826" y="13367"/>
                  </a:lnTo>
                  <a:cubicBezTo>
                    <a:pt x="5860" y="13374"/>
                    <a:pt x="5894" y="13381"/>
                    <a:pt x="5929" y="13389"/>
                  </a:cubicBezTo>
                  <a:cubicBezTo>
                    <a:pt x="6049" y="13371"/>
                    <a:pt x="6160" y="13349"/>
                    <a:pt x="6202" y="13317"/>
                  </a:cubicBezTo>
                  <a:cubicBezTo>
                    <a:pt x="6262" y="13312"/>
                    <a:pt x="6312" y="13302"/>
                    <a:pt x="6353" y="13296"/>
                  </a:cubicBezTo>
                  <a:cubicBezTo>
                    <a:pt x="6363" y="13306"/>
                    <a:pt x="6369" y="13312"/>
                    <a:pt x="6377" y="13320"/>
                  </a:cubicBezTo>
                  <a:cubicBezTo>
                    <a:pt x="6465" y="13305"/>
                    <a:pt x="6547" y="13292"/>
                    <a:pt x="6636" y="13271"/>
                  </a:cubicBezTo>
                  <a:cubicBezTo>
                    <a:pt x="6625" y="13261"/>
                    <a:pt x="6621" y="13255"/>
                    <a:pt x="6615" y="13249"/>
                  </a:cubicBezTo>
                  <a:cubicBezTo>
                    <a:pt x="6577" y="13262"/>
                    <a:pt x="6547" y="13273"/>
                    <a:pt x="6480" y="13290"/>
                  </a:cubicBezTo>
                  <a:cubicBezTo>
                    <a:pt x="6525" y="13255"/>
                    <a:pt x="6559" y="13226"/>
                    <a:pt x="6590" y="13198"/>
                  </a:cubicBezTo>
                  <a:cubicBezTo>
                    <a:pt x="6668" y="13180"/>
                    <a:pt x="6740" y="13165"/>
                    <a:pt x="6817" y="13148"/>
                  </a:cubicBezTo>
                  <a:lnTo>
                    <a:pt x="6817" y="13148"/>
                  </a:lnTo>
                  <a:cubicBezTo>
                    <a:pt x="6747" y="13204"/>
                    <a:pt x="6738" y="13239"/>
                    <a:pt x="6790" y="13239"/>
                  </a:cubicBezTo>
                  <a:cubicBezTo>
                    <a:pt x="6791" y="13239"/>
                    <a:pt x="6792" y="13239"/>
                    <a:pt x="6793" y="13239"/>
                  </a:cubicBezTo>
                  <a:cubicBezTo>
                    <a:pt x="6815" y="13228"/>
                    <a:pt x="6839" y="13220"/>
                    <a:pt x="6852" y="13214"/>
                  </a:cubicBezTo>
                  <a:cubicBezTo>
                    <a:pt x="6927" y="13202"/>
                    <a:pt x="6996" y="13192"/>
                    <a:pt x="7064" y="13183"/>
                  </a:cubicBezTo>
                  <a:cubicBezTo>
                    <a:pt x="7081" y="13168"/>
                    <a:pt x="7099" y="13153"/>
                    <a:pt x="7115" y="13140"/>
                  </a:cubicBezTo>
                  <a:cubicBezTo>
                    <a:pt x="7286" y="13100"/>
                    <a:pt x="7426" y="13099"/>
                    <a:pt x="7560" y="12986"/>
                  </a:cubicBezTo>
                  <a:cubicBezTo>
                    <a:pt x="7639" y="12918"/>
                    <a:pt x="7741" y="12858"/>
                    <a:pt x="7898" y="12811"/>
                  </a:cubicBezTo>
                  <a:lnTo>
                    <a:pt x="7898" y="12811"/>
                  </a:lnTo>
                  <a:cubicBezTo>
                    <a:pt x="7810" y="12856"/>
                    <a:pt x="7732" y="12903"/>
                    <a:pt x="7639" y="12947"/>
                  </a:cubicBezTo>
                  <a:cubicBezTo>
                    <a:pt x="7665" y="12949"/>
                    <a:pt x="7688" y="12950"/>
                    <a:pt x="7713" y="12952"/>
                  </a:cubicBezTo>
                  <a:cubicBezTo>
                    <a:pt x="7647" y="12981"/>
                    <a:pt x="7616" y="12990"/>
                    <a:pt x="7603" y="12990"/>
                  </a:cubicBezTo>
                  <a:cubicBezTo>
                    <a:pt x="7580" y="12990"/>
                    <a:pt x="7607" y="12963"/>
                    <a:pt x="7600" y="12963"/>
                  </a:cubicBezTo>
                  <a:cubicBezTo>
                    <a:pt x="7597" y="12963"/>
                    <a:pt x="7586" y="12969"/>
                    <a:pt x="7560" y="12986"/>
                  </a:cubicBezTo>
                  <a:cubicBezTo>
                    <a:pt x="7595" y="13008"/>
                    <a:pt x="7596" y="13017"/>
                    <a:pt x="7598" y="13028"/>
                  </a:cubicBezTo>
                  <a:cubicBezTo>
                    <a:pt x="7841" y="12908"/>
                    <a:pt x="8080" y="12803"/>
                    <a:pt x="8310" y="12697"/>
                  </a:cubicBezTo>
                  <a:cubicBezTo>
                    <a:pt x="8326" y="12677"/>
                    <a:pt x="8335" y="12662"/>
                    <a:pt x="8350" y="12641"/>
                  </a:cubicBezTo>
                  <a:cubicBezTo>
                    <a:pt x="8417" y="12638"/>
                    <a:pt x="8529" y="12563"/>
                    <a:pt x="8589" y="12543"/>
                  </a:cubicBezTo>
                  <a:cubicBezTo>
                    <a:pt x="8689" y="12508"/>
                    <a:pt x="8745" y="12471"/>
                    <a:pt x="8838" y="12409"/>
                  </a:cubicBezTo>
                  <a:cubicBezTo>
                    <a:pt x="8904" y="12362"/>
                    <a:pt x="9003" y="12284"/>
                    <a:pt x="9096" y="12257"/>
                  </a:cubicBezTo>
                  <a:cubicBezTo>
                    <a:pt x="9176" y="12190"/>
                    <a:pt x="9251" y="12126"/>
                    <a:pt x="9324" y="12066"/>
                  </a:cubicBezTo>
                  <a:cubicBezTo>
                    <a:pt x="9375" y="12046"/>
                    <a:pt x="9431" y="12018"/>
                    <a:pt x="9494" y="11990"/>
                  </a:cubicBezTo>
                  <a:cubicBezTo>
                    <a:pt x="9521" y="11937"/>
                    <a:pt x="9541" y="11896"/>
                    <a:pt x="9562" y="11857"/>
                  </a:cubicBezTo>
                  <a:cubicBezTo>
                    <a:pt x="9653" y="11793"/>
                    <a:pt x="9737" y="11734"/>
                    <a:pt x="9819" y="11675"/>
                  </a:cubicBezTo>
                  <a:cubicBezTo>
                    <a:pt x="9824" y="11685"/>
                    <a:pt x="9825" y="11692"/>
                    <a:pt x="9828" y="11698"/>
                  </a:cubicBezTo>
                  <a:cubicBezTo>
                    <a:pt x="9868" y="11669"/>
                    <a:pt x="9933" y="11632"/>
                    <a:pt x="9902" y="11626"/>
                  </a:cubicBezTo>
                  <a:cubicBezTo>
                    <a:pt x="9852" y="11612"/>
                    <a:pt x="10025" y="11484"/>
                    <a:pt x="10037" y="11436"/>
                  </a:cubicBezTo>
                  <a:cubicBezTo>
                    <a:pt x="10059" y="11422"/>
                    <a:pt x="10083" y="11406"/>
                    <a:pt x="10119" y="11381"/>
                  </a:cubicBezTo>
                  <a:lnTo>
                    <a:pt x="10119" y="11381"/>
                  </a:lnTo>
                  <a:cubicBezTo>
                    <a:pt x="10097" y="11419"/>
                    <a:pt x="10080" y="11453"/>
                    <a:pt x="10064" y="11484"/>
                  </a:cubicBezTo>
                  <a:cubicBezTo>
                    <a:pt x="10005" y="11534"/>
                    <a:pt x="9952" y="11581"/>
                    <a:pt x="9903" y="11626"/>
                  </a:cubicBezTo>
                  <a:cubicBezTo>
                    <a:pt x="9991" y="11563"/>
                    <a:pt x="10056" y="11517"/>
                    <a:pt x="10133" y="11463"/>
                  </a:cubicBezTo>
                  <a:cubicBezTo>
                    <a:pt x="10147" y="11431"/>
                    <a:pt x="10170" y="11385"/>
                    <a:pt x="10189" y="11342"/>
                  </a:cubicBezTo>
                  <a:cubicBezTo>
                    <a:pt x="10237" y="11325"/>
                    <a:pt x="10284" y="11308"/>
                    <a:pt x="10336" y="11289"/>
                  </a:cubicBezTo>
                  <a:lnTo>
                    <a:pt x="10336" y="11289"/>
                  </a:lnTo>
                  <a:cubicBezTo>
                    <a:pt x="10292" y="11335"/>
                    <a:pt x="10247" y="11382"/>
                    <a:pt x="10174" y="11459"/>
                  </a:cubicBezTo>
                  <a:cubicBezTo>
                    <a:pt x="10339" y="11329"/>
                    <a:pt x="10474" y="11231"/>
                    <a:pt x="10524" y="11141"/>
                  </a:cubicBezTo>
                  <a:cubicBezTo>
                    <a:pt x="10608" y="11072"/>
                    <a:pt x="10671" y="11017"/>
                    <a:pt x="10733" y="10961"/>
                  </a:cubicBezTo>
                  <a:cubicBezTo>
                    <a:pt x="10732" y="10942"/>
                    <a:pt x="10730" y="10927"/>
                    <a:pt x="10729" y="10914"/>
                  </a:cubicBezTo>
                  <a:cubicBezTo>
                    <a:pt x="10759" y="10885"/>
                    <a:pt x="10786" y="10857"/>
                    <a:pt x="10815" y="10826"/>
                  </a:cubicBezTo>
                  <a:cubicBezTo>
                    <a:pt x="10807" y="10808"/>
                    <a:pt x="10798" y="10791"/>
                    <a:pt x="10786" y="10776"/>
                  </a:cubicBezTo>
                  <a:cubicBezTo>
                    <a:pt x="10786" y="10776"/>
                    <a:pt x="10785" y="10775"/>
                    <a:pt x="10785" y="10775"/>
                  </a:cubicBezTo>
                  <a:cubicBezTo>
                    <a:pt x="10781" y="10775"/>
                    <a:pt x="10765" y="10786"/>
                    <a:pt x="10764" y="10788"/>
                  </a:cubicBezTo>
                  <a:cubicBezTo>
                    <a:pt x="10717" y="10841"/>
                    <a:pt x="10673" y="10892"/>
                    <a:pt x="10611" y="10961"/>
                  </a:cubicBezTo>
                  <a:cubicBezTo>
                    <a:pt x="10602" y="10944"/>
                    <a:pt x="10596" y="10933"/>
                    <a:pt x="10590" y="10923"/>
                  </a:cubicBezTo>
                  <a:lnTo>
                    <a:pt x="10654" y="10889"/>
                  </a:lnTo>
                  <a:cubicBezTo>
                    <a:pt x="10651" y="10874"/>
                    <a:pt x="10648" y="10861"/>
                    <a:pt x="10645" y="10848"/>
                  </a:cubicBezTo>
                  <a:cubicBezTo>
                    <a:pt x="10679" y="10829"/>
                    <a:pt x="10692" y="10822"/>
                    <a:pt x="10723" y="10804"/>
                  </a:cubicBezTo>
                  <a:cubicBezTo>
                    <a:pt x="10740" y="10773"/>
                    <a:pt x="10759" y="10742"/>
                    <a:pt x="10779" y="10711"/>
                  </a:cubicBezTo>
                  <a:cubicBezTo>
                    <a:pt x="10814" y="10691"/>
                    <a:pt x="10833" y="10680"/>
                    <a:pt x="10857" y="10667"/>
                  </a:cubicBezTo>
                  <a:cubicBezTo>
                    <a:pt x="10879" y="10708"/>
                    <a:pt x="10902" y="10749"/>
                    <a:pt x="10924" y="10789"/>
                  </a:cubicBezTo>
                  <a:cubicBezTo>
                    <a:pt x="10890" y="10824"/>
                    <a:pt x="10867" y="10849"/>
                    <a:pt x="10833" y="10883"/>
                  </a:cubicBezTo>
                  <a:cubicBezTo>
                    <a:pt x="10917" y="10822"/>
                    <a:pt x="10983" y="10774"/>
                    <a:pt x="11049" y="10719"/>
                  </a:cubicBezTo>
                  <a:cubicBezTo>
                    <a:pt x="11105" y="10670"/>
                    <a:pt x="11160" y="10611"/>
                    <a:pt x="11246" y="10521"/>
                  </a:cubicBezTo>
                  <a:cubicBezTo>
                    <a:pt x="11252" y="10504"/>
                    <a:pt x="11264" y="10467"/>
                    <a:pt x="11277" y="10426"/>
                  </a:cubicBezTo>
                  <a:cubicBezTo>
                    <a:pt x="11313" y="10407"/>
                    <a:pt x="11344" y="10390"/>
                    <a:pt x="11372" y="10374"/>
                  </a:cubicBezTo>
                  <a:lnTo>
                    <a:pt x="11372" y="10374"/>
                  </a:lnTo>
                  <a:cubicBezTo>
                    <a:pt x="11355" y="10407"/>
                    <a:pt x="11345" y="10426"/>
                    <a:pt x="11333" y="10445"/>
                  </a:cubicBezTo>
                  <a:cubicBezTo>
                    <a:pt x="11395" y="10395"/>
                    <a:pt x="11451" y="10351"/>
                    <a:pt x="11505" y="10307"/>
                  </a:cubicBezTo>
                  <a:cubicBezTo>
                    <a:pt x="11516" y="10277"/>
                    <a:pt x="11525" y="10257"/>
                    <a:pt x="11532" y="10234"/>
                  </a:cubicBezTo>
                  <a:cubicBezTo>
                    <a:pt x="11650" y="10139"/>
                    <a:pt x="11813" y="9973"/>
                    <a:pt x="11906" y="9877"/>
                  </a:cubicBezTo>
                  <a:cubicBezTo>
                    <a:pt x="12042" y="9737"/>
                    <a:pt x="12139" y="9596"/>
                    <a:pt x="12282" y="9440"/>
                  </a:cubicBezTo>
                  <a:cubicBezTo>
                    <a:pt x="12291" y="9416"/>
                    <a:pt x="12300" y="9391"/>
                    <a:pt x="12307" y="9368"/>
                  </a:cubicBezTo>
                  <a:cubicBezTo>
                    <a:pt x="12388" y="9300"/>
                    <a:pt x="12451" y="9246"/>
                    <a:pt x="12513" y="9196"/>
                  </a:cubicBezTo>
                  <a:lnTo>
                    <a:pt x="12640" y="9005"/>
                  </a:lnTo>
                  <a:cubicBezTo>
                    <a:pt x="12684" y="8960"/>
                    <a:pt x="12721" y="8925"/>
                    <a:pt x="12757" y="8888"/>
                  </a:cubicBezTo>
                  <a:cubicBezTo>
                    <a:pt x="12765" y="8857"/>
                    <a:pt x="12769" y="8835"/>
                    <a:pt x="12775" y="8812"/>
                  </a:cubicBezTo>
                  <a:cubicBezTo>
                    <a:pt x="12828" y="8760"/>
                    <a:pt x="12865" y="8724"/>
                    <a:pt x="12906" y="8684"/>
                  </a:cubicBezTo>
                  <a:cubicBezTo>
                    <a:pt x="12915" y="8653"/>
                    <a:pt x="12921" y="8628"/>
                    <a:pt x="12928" y="8604"/>
                  </a:cubicBezTo>
                  <a:cubicBezTo>
                    <a:pt x="12950" y="8576"/>
                    <a:pt x="12971" y="8551"/>
                    <a:pt x="12963" y="8543"/>
                  </a:cubicBezTo>
                  <a:cubicBezTo>
                    <a:pt x="12976" y="8534"/>
                    <a:pt x="12986" y="8526"/>
                    <a:pt x="12995" y="8519"/>
                  </a:cubicBezTo>
                  <a:lnTo>
                    <a:pt x="12995" y="8519"/>
                  </a:lnTo>
                  <a:cubicBezTo>
                    <a:pt x="12987" y="8524"/>
                    <a:pt x="12978" y="8523"/>
                    <a:pt x="12969" y="8534"/>
                  </a:cubicBezTo>
                  <a:cubicBezTo>
                    <a:pt x="12967" y="8536"/>
                    <a:pt x="12964" y="8539"/>
                    <a:pt x="12962" y="8540"/>
                  </a:cubicBezTo>
                  <a:lnTo>
                    <a:pt x="12962" y="8540"/>
                  </a:lnTo>
                  <a:cubicBezTo>
                    <a:pt x="12953" y="8526"/>
                    <a:pt x="12966" y="8498"/>
                    <a:pt x="12990" y="8451"/>
                  </a:cubicBezTo>
                  <a:lnTo>
                    <a:pt x="12990" y="8451"/>
                  </a:lnTo>
                  <a:cubicBezTo>
                    <a:pt x="12991" y="8473"/>
                    <a:pt x="12993" y="8494"/>
                    <a:pt x="12996" y="8513"/>
                  </a:cubicBezTo>
                  <a:cubicBezTo>
                    <a:pt x="12996" y="8515"/>
                    <a:pt x="12996" y="8516"/>
                    <a:pt x="12996" y="8518"/>
                  </a:cubicBezTo>
                  <a:lnTo>
                    <a:pt x="12996" y="8518"/>
                  </a:lnTo>
                  <a:cubicBezTo>
                    <a:pt x="12998" y="8517"/>
                    <a:pt x="13000" y="8515"/>
                    <a:pt x="13001" y="8514"/>
                  </a:cubicBezTo>
                  <a:lnTo>
                    <a:pt x="13001" y="8514"/>
                  </a:lnTo>
                  <a:cubicBezTo>
                    <a:pt x="13000" y="8516"/>
                    <a:pt x="12998" y="8517"/>
                    <a:pt x="12996" y="8518"/>
                  </a:cubicBezTo>
                  <a:lnTo>
                    <a:pt x="12996" y="8518"/>
                  </a:lnTo>
                  <a:cubicBezTo>
                    <a:pt x="12996" y="8518"/>
                    <a:pt x="12996" y="8518"/>
                    <a:pt x="12996" y="8518"/>
                  </a:cubicBezTo>
                  <a:lnTo>
                    <a:pt x="12996" y="8518"/>
                  </a:lnTo>
                  <a:cubicBezTo>
                    <a:pt x="12996" y="8518"/>
                    <a:pt x="12996" y="8518"/>
                    <a:pt x="12995" y="8519"/>
                  </a:cubicBezTo>
                  <a:lnTo>
                    <a:pt x="12995" y="8519"/>
                  </a:lnTo>
                  <a:cubicBezTo>
                    <a:pt x="12996" y="8518"/>
                    <a:pt x="12996" y="8518"/>
                    <a:pt x="12996" y="8518"/>
                  </a:cubicBezTo>
                  <a:lnTo>
                    <a:pt x="12996" y="8518"/>
                  </a:lnTo>
                  <a:cubicBezTo>
                    <a:pt x="13013" y="8626"/>
                    <a:pt x="13002" y="8748"/>
                    <a:pt x="13018" y="8821"/>
                  </a:cubicBezTo>
                  <a:cubicBezTo>
                    <a:pt x="13043" y="8927"/>
                    <a:pt x="13040" y="9028"/>
                    <a:pt x="13053" y="9128"/>
                  </a:cubicBezTo>
                  <a:cubicBezTo>
                    <a:pt x="13063" y="9196"/>
                    <a:pt x="13075" y="9263"/>
                    <a:pt x="13087" y="9333"/>
                  </a:cubicBezTo>
                  <a:cubicBezTo>
                    <a:pt x="13085" y="9374"/>
                    <a:pt x="13084" y="9415"/>
                    <a:pt x="13084" y="9446"/>
                  </a:cubicBezTo>
                  <a:cubicBezTo>
                    <a:pt x="13085" y="9455"/>
                    <a:pt x="13099" y="9530"/>
                    <a:pt x="13112" y="9602"/>
                  </a:cubicBezTo>
                  <a:cubicBezTo>
                    <a:pt x="13125" y="9674"/>
                    <a:pt x="13140" y="9743"/>
                    <a:pt x="13140" y="9743"/>
                  </a:cubicBezTo>
                  <a:lnTo>
                    <a:pt x="13137" y="9809"/>
                  </a:lnTo>
                  <a:cubicBezTo>
                    <a:pt x="13153" y="9849"/>
                    <a:pt x="13168" y="9889"/>
                    <a:pt x="13183" y="9927"/>
                  </a:cubicBezTo>
                  <a:cubicBezTo>
                    <a:pt x="13187" y="10039"/>
                    <a:pt x="13206" y="10137"/>
                    <a:pt x="13247" y="10262"/>
                  </a:cubicBezTo>
                  <a:cubicBezTo>
                    <a:pt x="13277" y="10339"/>
                    <a:pt x="13321" y="10448"/>
                    <a:pt x="13334" y="10548"/>
                  </a:cubicBezTo>
                  <a:cubicBezTo>
                    <a:pt x="13368" y="10770"/>
                    <a:pt x="13458" y="11000"/>
                    <a:pt x="13525" y="11192"/>
                  </a:cubicBezTo>
                  <a:cubicBezTo>
                    <a:pt x="13564" y="11264"/>
                    <a:pt x="13590" y="11314"/>
                    <a:pt x="13611" y="11356"/>
                  </a:cubicBezTo>
                  <a:lnTo>
                    <a:pt x="13624" y="11297"/>
                  </a:lnTo>
                  <a:cubicBezTo>
                    <a:pt x="13630" y="11310"/>
                    <a:pt x="13636" y="11322"/>
                    <a:pt x="13643" y="11335"/>
                  </a:cubicBezTo>
                  <a:cubicBezTo>
                    <a:pt x="13648" y="11379"/>
                    <a:pt x="13653" y="11425"/>
                    <a:pt x="13658" y="11469"/>
                  </a:cubicBezTo>
                  <a:cubicBezTo>
                    <a:pt x="13670" y="11485"/>
                    <a:pt x="13677" y="11498"/>
                    <a:pt x="13680" y="11502"/>
                  </a:cubicBezTo>
                  <a:lnTo>
                    <a:pt x="13680" y="11502"/>
                  </a:lnTo>
                  <a:cubicBezTo>
                    <a:pt x="13774" y="11766"/>
                    <a:pt x="13926" y="11968"/>
                    <a:pt x="14071" y="12174"/>
                  </a:cubicBezTo>
                  <a:lnTo>
                    <a:pt x="14071" y="12221"/>
                  </a:lnTo>
                  <a:cubicBezTo>
                    <a:pt x="14093" y="12243"/>
                    <a:pt x="14111" y="12262"/>
                    <a:pt x="14127" y="12278"/>
                  </a:cubicBezTo>
                  <a:cubicBezTo>
                    <a:pt x="14142" y="12306"/>
                    <a:pt x="14157" y="12334"/>
                    <a:pt x="14170" y="12360"/>
                  </a:cubicBezTo>
                  <a:cubicBezTo>
                    <a:pt x="14226" y="12419"/>
                    <a:pt x="14273" y="12468"/>
                    <a:pt x="14310" y="12505"/>
                  </a:cubicBezTo>
                  <a:cubicBezTo>
                    <a:pt x="14345" y="12522"/>
                    <a:pt x="14374" y="12537"/>
                    <a:pt x="14399" y="12550"/>
                  </a:cubicBezTo>
                  <a:cubicBezTo>
                    <a:pt x="14389" y="12533"/>
                    <a:pt x="14379" y="12518"/>
                    <a:pt x="14370" y="12502"/>
                  </a:cubicBezTo>
                  <a:lnTo>
                    <a:pt x="14370" y="12502"/>
                  </a:lnTo>
                  <a:lnTo>
                    <a:pt x="14388" y="12516"/>
                  </a:lnTo>
                  <a:lnTo>
                    <a:pt x="14408" y="12558"/>
                  </a:lnTo>
                  <a:cubicBezTo>
                    <a:pt x="14406" y="12555"/>
                    <a:pt x="14403" y="12553"/>
                    <a:pt x="14401" y="12552"/>
                  </a:cubicBezTo>
                  <a:lnTo>
                    <a:pt x="14401" y="12552"/>
                  </a:lnTo>
                  <a:cubicBezTo>
                    <a:pt x="14431" y="12578"/>
                    <a:pt x="14459" y="12602"/>
                    <a:pt x="14486" y="12627"/>
                  </a:cubicBezTo>
                  <a:cubicBezTo>
                    <a:pt x="14492" y="12647"/>
                    <a:pt x="14498" y="12669"/>
                    <a:pt x="14504" y="12684"/>
                  </a:cubicBezTo>
                  <a:cubicBezTo>
                    <a:pt x="14568" y="12741"/>
                    <a:pt x="14632" y="12797"/>
                    <a:pt x="14695" y="12853"/>
                  </a:cubicBezTo>
                  <a:cubicBezTo>
                    <a:pt x="14761" y="12905"/>
                    <a:pt x="14827" y="12955"/>
                    <a:pt x="14895" y="13006"/>
                  </a:cubicBezTo>
                  <a:cubicBezTo>
                    <a:pt x="14914" y="13030"/>
                    <a:pt x="14941" y="13058"/>
                    <a:pt x="14969" y="13089"/>
                  </a:cubicBezTo>
                  <a:cubicBezTo>
                    <a:pt x="15054" y="13152"/>
                    <a:pt x="15138" y="13206"/>
                    <a:pt x="15226" y="13248"/>
                  </a:cubicBezTo>
                  <a:cubicBezTo>
                    <a:pt x="15310" y="13292"/>
                    <a:pt x="15395" y="13324"/>
                    <a:pt x="15481" y="13346"/>
                  </a:cubicBezTo>
                  <a:cubicBezTo>
                    <a:pt x="15513" y="13396"/>
                    <a:pt x="15595" y="13414"/>
                    <a:pt x="15731" y="13455"/>
                  </a:cubicBezTo>
                  <a:cubicBezTo>
                    <a:pt x="15737" y="13464"/>
                    <a:pt x="15748" y="13484"/>
                    <a:pt x="15763" y="13509"/>
                  </a:cubicBezTo>
                  <a:cubicBezTo>
                    <a:pt x="15859" y="13530"/>
                    <a:pt x="15918" y="13536"/>
                    <a:pt x="15968" y="13542"/>
                  </a:cubicBezTo>
                  <a:cubicBezTo>
                    <a:pt x="16035" y="13570"/>
                    <a:pt x="16100" y="13599"/>
                    <a:pt x="16175" y="13626"/>
                  </a:cubicBezTo>
                  <a:cubicBezTo>
                    <a:pt x="16190" y="13615"/>
                    <a:pt x="16205" y="13605"/>
                    <a:pt x="16224" y="13593"/>
                  </a:cubicBezTo>
                  <a:cubicBezTo>
                    <a:pt x="16291" y="13609"/>
                    <a:pt x="16349" y="13623"/>
                    <a:pt x="16391" y="13633"/>
                  </a:cubicBezTo>
                  <a:cubicBezTo>
                    <a:pt x="16402" y="13646"/>
                    <a:pt x="16408" y="13655"/>
                    <a:pt x="16412" y="13661"/>
                  </a:cubicBezTo>
                  <a:cubicBezTo>
                    <a:pt x="16496" y="13677"/>
                    <a:pt x="16569" y="13685"/>
                    <a:pt x="16616" y="13690"/>
                  </a:cubicBezTo>
                  <a:cubicBezTo>
                    <a:pt x="16626" y="13690"/>
                    <a:pt x="16636" y="13690"/>
                    <a:pt x="16645" y="13690"/>
                  </a:cubicBezTo>
                  <a:cubicBezTo>
                    <a:pt x="16703" y="13690"/>
                    <a:pt x="16751" y="13690"/>
                    <a:pt x="16822" y="13677"/>
                  </a:cubicBezTo>
                  <a:lnTo>
                    <a:pt x="16822" y="13677"/>
                  </a:lnTo>
                  <a:cubicBezTo>
                    <a:pt x="16826" y="13680"/>
                    <a:pt x="16831" y="13684"/>
                    <a:pt x="16836" y="13687"/>
                  </a:cubicBezTo>
                  <a:cubicBezTo>
                    <a:pt x="16841" y="13685"/>
                    <a:pt x="16846" y="13682"/>
                    <a:pt x="16849" y="13679"/>
                  </a:cubicBezTo>
                  <a:lnTo>
                    <a:pt x="16849" y="13679"/>
                  </a:lnTo>
                  <a:cubicBezTo>
                    <a:pt x="16859" y="13713"/>
                    <a:pt x="16965" y="13715"/>
                    <a:pt x="17045" y="13733"/>
                  </a:cubicBezTo>
                  <a:cubicBezTo>
                    <a:pt x="17064" y="13714"/>
                    <a:pt x="17075" y="13702"/>
                    <a:pt x="17090" y="13686"/>
                  </a:cubicBezTo>
                  <a:cubicBezTo>
                    <a:pt x="17139" y="13687"/>
                    <a:pt x="17176" y="13690"/>
                    <a:pt x="17231" y="13693"/>
                  </a:cubicBezTo>
                  <a:cubicBezTo>
                    <a:pt x="17192" y="13707"/>
                    <a:pt x="17165" y="13715"/>
                    <a:pt x="17128" y="13727"/>
                  </a:cubicBezTo>
                  <a:cubicBezTo>
                    <a:pt x="17196" y="13727"/>
                    <a:pt x="17256" y="13726"/>
                    <a:pt x="17323" y="13726"/>
                  </a:cubicBezTo>
                  <a:cubicBezTo>
                    <a:pt x="17362" y="13712"/>
                    <a:pt x="17404" y="13702"/>
                    <a:pt x="17448" y="13683"/>
                  </a:cubicBezTo>
                  <a:lnTo>
                    <a:pt x="17448" y="13683"/>
                  </a:lnTo>
                  <a:cubicBezTo>
                    <a:pt x="17496" y="13694"/>
                    <a:pt x="17422" y="13721"/>
                    <a:pt x="17501" y="13721"/>
                  </a:cubicBezTo>
                  <a:cubicBezTo>
                    <a:pt x="17508" y="13721"/>
                    <a:pt x="17517" y="13720"/>
                    <a:pt x="17527" y="13720"/>
                  </a:cubicBezTo>
                  <a:cubicBezTo>
                    <a:pt x="17540" y="13714"/>
                    <a:pt x="17557" y="13710"/>
                    <a:pt x="17573" y="13704"/>
                  </a:cubicBezTo>
                  <a:cubicBezTo>
                    <a:pt x="17579" y="13705"/>
                    <a:pt x="17586" y="13705"/>
                    <a:pt x="17593" y="13707"/>
                  </a:cubicBezTo>
                  <a:lnTo>
                    <a:pt x="17537" y="13721"/>
                  </a:lnTo>
                  <a:cubicBezTo>
                    <a:pt x="17533" y="13720"/>
                    <a:pt x="17527" y="13720"/>
                    <a:pt x="17527" y="13720"/>
                  </a:cubicBezTo>
                  <a:lnTo>
                    <a:pt x="17527" y="13720"/>
                  </a:lnTo>
                  <a:cubicBezTo>
                    <a:pt x="17550" y="13728"/>
                    <a:pt x="17574" y="13731"/>
                    <a:pt x="17598" y="13731"/>
                  </a:cubicBezTo>
                  <a:cubicBezTo>
                    <a:pt x="17672" y="13731"/>
                    <a:pt x="17749" y="13703"/>
                    <a:pt x="17820" y="13695"/>
                  </a:cubicBezTo>
                  <a:cubicBezTo>
                    <a:pt x="17838" y="13696"/>
                    <a:pt x="17856" y="13697"/>
                    <a:pt x="17874" y="13697"/>
                  </a:cubicBezTo>
                  <a:cubicBezTo>
                    <a:pt x="18011" y="13697"/>
                    <a:pt x="18153" y="13664"/>
                    <a:pt x="18286" y="13623"/>
                  </a:cubicBezTo>
                  <a:cubicBezTo>
                    <a:pt x="18311" y="13630"/>
                    <a:pt x="18330" y="13636"/>
                    <a:pt x="18347" y="13640"/>
                  </a:cubicBezTo>
                  <a:cubicBezTo>
                    <a:pt x="18422" y="13617"/>
                    <a:pt x="18491" y="13598"/>
                    <a:pt x="18554" y="13574"/>
                  </a:cubicBezTo>
                  <a:cubicBezTo>
                    <a:pt x="18581" y="13573"/>
                    <a:pt x="18606" y="13571"/>
                    <a:pt x="18632" y="13570"/>
                  </a:cubicBezTo>
                  <a:cubicBezTo>
                    <a:pt x="18678" y="13552"/>
                    <a:pt x="18722" y="13536"/>
                    <a:pt x="18759" y="13523"/>
                  </a:cubicBezTo>
                  <a:cubicBezTo>
                    <a:pt x="18831" y="13509"/>
                    <a:pt x="18897" y="13501"/>
                    <a:pt x="18962" y="13484"/>
                  </a:cubicBezTo>
                  <a:lnTo>
                    <a:pt x="19004" y="13459"/>
                  </a:lnTo>
                  <a:lnTo>
                    <a:pt x="19025" y="13467"/>
                  </a:lnTo>
                  <a:cubicBezTo>
                    <a:pt x="19106" y="13440"/>
                    <a:pt x="19221" y="13412"/>
                    <a:pt x="19260" y="13390"/>
                  </a:cubicBezTo>
                  <a:cubicBezTo>
                    <a:pt x="19344" y="13345"/>
                    <a:pt x="19396" y="13351"/>
                    <a:pt x="19463" y="13324"/>
                  </a:cubicBezTo>
                  <a:cubicBezTo>
                    <a:pt x="19618" y="13262"/>
                    <a:pt x="19724" y="13200"/>
                    <a:pt x="19875" y="13131"/>
                  </a:cubicBezTo>
                  <a:cubicBezTo>
                    <a:pt x="19927" y="13109"/>
                    <a:pt x="19958" y="13072"/>
                    <a:pt x="20021" y="13022"/>
                  </a:cubicBezTo>
                  <a:cubicBezTo>
                    <a:pt x="20034" y="13031"/>
                    <a:pt x="20052" y="13035"/>
                    <a:pt x="20076" y="13035"/>
                  </a:cubicBezTo>
                  <a:cubicBezTo>
                    <a:pt x="20131" y="13035"/>
                    <a:pt x="20211" y="13015"/>
                    <a:pt x="20300" y="12980"/>
                  </a:cubicBezTo>
                  <a:cubicBezTo>
                    <a:pt x="20308" y="12962"/>
                    <a:pt x="20315" y="12945"/>
                    <a:pt x="20325" y="12918"/>
                  </a:cubicBezTo>
                  <a:cubicBezTo>
                    <a:pt x="20386" y="12914"/>
                    <a:pt x="20425" y="12912"/>
                    <a:pt x="20467" y="12909"/>
                  </a:cubicBezTo>
                  <a:lnTo>
                    <a:pt x="20524" y="12872"/>
                  </a:lnTo>
                  <a:cubicBezTo>
                    <a:pt x="20543" y="12868"/>
                    <a:pt x="20558" y="12865"/>
                    <a:pt x="20578" y="12862"/>
                  </a:cubicBezTo>
                  <a:cubicBezTo>
                    <a:pt x="20637" y="12821"/>
                    <a:pt x="20696" y="12780"/>
                    <a:pt x="20756" y="12733"/>
                  </a:cubicBezTo>
                  <a:cubicBezTo>
                    <a:pt x="20771" y="12736"/>
                    <a:pt x="20786" y="12739"/>
                    <a:pt x="20799" y="12741"/>
                  </a:cubicBezTo>
                  <a:cubicBezTo>
                    <a:pt x="20993" y="12630"/>
                    <a:pt x="21191" y="12537"/>
                    <a:pt x="21388" y="12456"/>
                  </a:cubicBezTo>
                  <a:cubicBezTo>
                    <a:pt x="21494" y="12363"/>
                    <a:pt x="21620" y="12330"/>
                    <a:pt x="21755" y="12268"/>
                  </a:cubicBezTo>
                  <a:cubicBezTo>
                    <a:pt x="21783" y="12238"/>
                    <a:pt x="21813" y="12210"/>
                    <a:pt x="21841" y="12181"/>
                  </a:cubicBezTo>
                  <a:cubicBezTo>
                    <a:pt x="21933" y="12134"/>
                    <a:pt x="22016" y="12094"/>
                    <a:pt x="22098" y="12050"/>
                  </a:cubicBezTo>
                  <a:cubicBezTo>
                    <a:pt x="22188" y="12001"/>
                    <a:pt x="22278" y="11943"/>
                    <a:pt x="22365" y="11898"/>
                  </a:cubicBezTo>
                  <a:cubicBezTo>
                    <a:pt x="22429" y="11866"/>
                    <a:pt x="22484" y="11837"/>
                    <a:pt x="22544" y="11803"/>
                  </a:cubicBezTo>
                  <a:cubicBezTo>
                    <a:pt x="22601" y="11770"/>
                    <a:pt x="22662" y="11737"/>
                    <a:pt x="22722" y="11704"/>
                  </a:cubicBezTo>
                  <a:cubicBezTo>
                    <a:pt x="22846" y="11635"/>
                    <a:pt x="22960" y="11556"/>
                    <a:pt x="23094" y="11492"/>
                  </a:cubicBezTo>
                  <a:cubicBezTo>
                    <a:pt x="23294" y="11395"/>
                    <a:pt x="23477" y="11256"/>
                    <a:pt x="23677" y="11148"/>
                  </a:cubicBezTo>
                  <a:cubicBezTo>
                    <a:pt x="23684" y="11145"/>
                    <a:pt x="23692" y="11138"/>
                    <a:pt x="23724" y="11110"/>
                  </a:cubicBezTo>
                  <a:cubicBezTo>
                    <a:pt x="23730" y="11105"/>
                    <a:pt x="23758" y="11080"/>
                    <a:pt x="23792" y="11048"/>
                  </a:cubicBezTo>
                  <a:cubicBezTo>
                    <a:pt x="24030" y="10932"/>
                    <a:pt x="24257" y="10801"/>
                    <a:pt x="24435" y="10645"/>
                  </a:cubicBezTo>
                  <a:cubicBezTo>
                    <a:pt x="24467" y="10643"/>
                    <a:pt x="24488" y="10642"/>
                    <a:pt x="24511" y="10641"/>
                  </a:cubicBezTo>
                  <a:cubicBezTo>
                    <a:pt x="24682" y="10520"/>
                    <a:pt x="24849" y="10405"/>
                    <a:pt x="25064" y="10290"/>
                  </a:cubicBezTo>
                  <a:cubicBezTo>
                    <a:pt x="25103" y="10252"/>
                    <a:pt x="25147" y="10207"/>
                    <a:pt x="25200" y="10154"/>
                  </a:cubicBezTo>
                  <a:cubicBezTo>
                    <a:pt x="25225" y="10157"/>
                    <a:pt x="25239" y="10157"/>
                    <a:pt x="25261" y="10159"/>
                  </a:cubicBezTo>
                  <a:cubicBezTo>
                    <a:pt x="25348" y="10105"/>
                    <a:pt x="25438" y="10046"/>
                    <a:pt x="25541" y="9981"/>
                  </a:cubicBezTo>
                  <a:cubicBezTo>
                    <a:pt x="25556" y="9976"/>
                    <a:pt x="25584" y="9965"/>
                    <a:pt x="25615" y="9953"/>
                  </a:cubicBezTo>
                  <a:cubicBezTo>
                    <a:pt x="25725" y="9867"/>
                    <a:pt x="25837" y="9798"/>
                    <a:pt x="25976" y="9748"/>
                  </a:cubicBezTo>
                  <a:cubicBezTo>
                    <a:pt x="26021" y="9670"/>
                    <a:pt x="26146" y="9646"/>
                    <a:pt x="26227" y="9587"/>
                  </a:cubicBezTo>
                  <a:cubicBezTo>
                    <a:pt x="26335" y="9509"/>
                    <a:pt x="26440" y="9458"/>
                    <a:pt x="26547" y="9405"/>
                  </a:cubicBezTo>
                  <a:cubicBezTo>
                    <a:pt x="26556" y="9391"/>
                    <a:pt x="26563" y="9377"/>
                    <a:pt x="26572" y="9364"/>
                  </a:cubicBezTo>
                  <a:cubicBezTo>
                    <a:pt x="26808" y="9215"/>
                    <a:pt x="27056" y="9128"/>
                    <a:pt x="27253" y="8968"/>
                  </a:cubicBezTo>
                  <a:cubicBezTo>
                    <a:pt x="27333" y="8927"/>
                    <a:pt x="27392" y="8900"/>
                    <a:pt x="27449" y="8866"/>
                  </a:cubicBezTo>
                  <a:cubicBezTo>
                    <a:pt x="27517" y="8825"/>
                    <a:pt x="27587" y="8781"/>
                    <a:pt x="27657" y="8738"/>
                  </a:cubicBezTo>
                  <a:cubicBezTo>
                    <a:pt x="27718" y="8704"/>
                    <a:pt x="27782" y="8671"/>
                    <a:pt x="27845" y="8637"/>
                  </a:cubicBezTo>
                  <a:cubicBezTo>
                    <a:pt x="27996" y="8551"/>
                    <a:pt x="28145" y="8463"/>
                    <a:pt x="28235" y="8376"/>
                  </a:cubicBezTo>
                  <a:cubicBezTo>
                    <a:pt x="28344" y="8325"/>
                    <a:pt x="28432" y="8282"/>
                    <a:pt x="28519" y="8242"/>
                  </a:cubicBezTo>
                  <a:cubicBezTo>
                    <a:pt x="28529" y="8228"/>
                    <a:pt x="28538" y="8213"/>
                    <a:pt x="28551" y="8191"/>
                  </a:cubicBezTo>
                  <a:cubicBezTo>
                    <a:pt x="28610" y="8164"/>
                    <a:pt x="28664" y="8139"/>
                    <a:pt x="28717" y="8116"/>
                  </a:cubicBezTo>
                  <a:cubicBezTo>
                    <a:pt x="28741" y="8095"/>
                    <a:pt x="28760" y="8079"/>
                    <a:pt x="28775" y="8064"/>
                  </a:cubicBezTo>
                  <a:cubicBezTo>
                    <a:pt x="28804" y="8054"/>
                    <a:pt x="28834" y="8044"/>
                    <a:pt x="28875" y="8029"/>
                  </a:cubicBezTo>
                  <a:cubicBezTo>
                    <a:pt x="28938" y="7972"/>
                    <a:pt x="28995" y="7920"/>
                    <a:pt x="29019" y="7898"/>
                  </a:cubicBezTo>
                  <a:cubicBezTo>
                    <a:pt x="29169" y="7803"/>
                    <a:pt x="29269" y="7738"/>
                    <a:pt x="29366" y="7675"/>
                  </a:cubicBezTo>
                  <a:cubicBezTo>
                    <a:pt x="29422" y="7654"/>
                    <a:pt x="29479" y="7633"/>
                    <a:pt x="29547" y="7608"/>
                  </a:cubicBezTo>
                  <a:cubicBezTo>
                    <a:pt x="29562" y="7583"/>
                    <a:pt x="29571" y="7569"/>
                    <a:pt x="29581" y="7552"/>
                  </a:cubicBezTo>
                  <a:cubicBezTo>
                    <a:pt x="29618" y="7536"/>
                    <a:pt x="29655" y="7520"/>
                    <a:pt x="29688" y="7505"/>
                  </a:cubicBezTo>
                  <a:cubicBezTo>
                    <a:pt x="29719" y="7482"/>
                    <a:pt x="29743" y="7464"/>
                    <a:pt x="29768" y="7445"/>
                  </a:cubicBezTo>
                  <a:cubicBezTo>
                    <a:pt x="29809" y="7433"/>
                    <a:pt x="29843" y="7424"/>
                    <a:pt x="29875" y="7416"/>
                  </a:cubicBezTo>
                  <a:cubicBezTo>
                    <a:pt x="29944" y="7348"/>
                    <a:pt x="30024" y="7313"/>
                    <a:pt x="30089" y="7289"/>
                  </a:cubicBezTo>
                  <a:cubicBezTo>
                    <a:pt x="30206" y="7213"/>
                    <a:pt x="30283" y="7126"/>
                    <a:pt x="30424" y="7085"/>
                  </a:cubicBezTo>
                  <a:lnTo>
                    <a:pt x="30530" y="6993"/>
                  </a:lnTo>
                  <a:cubicBezTo>
                    <a:pt x="30568" y="6982"/>
                    <a:pt x="30603" y="6971"/>
                    <a:pt x="30640" y="6961"/>
                  </a:cubicBezTo>
                  <a:cubicBezTo>
                    <a:pt x="30779" y="6845"/>
                    <a:pt x="30998" y="6768"/>
                    <a:pt x="31140" y="6651"/>
                  </a:cubicBezTo>
                  <a:cubicBezTo>
                    <a:pt x="31158" y="6646"/>
                    <a:pt x="31180" y="6639"/>
                    <a:pt x="31202" y="6633"/>
                  </a:cubicBezTo>
                  <a:cubicBezTo>
                    <a:pt x="31305" y="6565"/>
                    <a:pt x="31407" y="6492"/>
                    <a:pt x="31513" y="6431"/>
                  </a:cubicBezTo>
                  <a:cubicBezTo>
                    <a:pt x="31614" y="6374"/>
                    <a:pt x="31720" y="6330"/>
                    <a:pt x="31808" y="6289"/>
                  </a:cubicBezTo>
                  <a:cubicBezTo>
                    <a:pt x="31983" y="6162"/>
                    <a:pt x="32154" y="6058"/>
                    <a:pt x="32350" y="5978"/>
                  </a:cubicBezTo>
                  <a:cubicBezTo>
                    <a:pt x="32388" y="5962"/>
                    <a:pt x="32441" y="5934"/>
                    <a:pt x="32484" y="5909"/>
                  </a:cubicBezTo>
                  <a:cubicBezTo>
                    <a:pt x="32569" y="5858"/>
                    <a:pt x="32640" y="5805"/>
                    <a:pt x="32737" y="5755"/>
                  </a:cubicBezTo>
                  <a:cubicBezTo>
                    <a:pt x="32818" y="5712"/>
                    <a:pt x="32900" y="5657"/>
                    <a:pt x="32977" y="5612"/>
                  </a:cubicBezTo>
                  <a:cubicBezTo>
                    <a:pt x="33002" y="5603"/>
                    <a:pt x="33019" y="5597"/>
                    <a:pt x="33041" y="5590"/>
                  </a:cubicBezTo>
                  <a:cubicBezTo>
                    <a:pt x="33053" y="5569"/>
                    <a:pt x="33063" y="5555"/>
                    <a:pt x="33075" y="5534"/>
                  </a:cubicBezTo>
                  <a:cubicBezTo>
                    <a:pt x="33122" y="5516"/>
                    <a:pt x="33160" y="5503"/>
                    <a:pt x="33199" y="5488"/>
                  </a:cubicBezTo>
                  <a:cubicBezTo>
                    <a:pt x="33215" y="5475"/>
                    <a:pt x="33234" y="5459"/>
                    <a:pt x="33250" y="5447"/>
                  </a:cubicBezTo>
                  <a:cubicBezTo>
                    <a:pt x="33330" y="5412"/>
                    <a:pt x="33405" y="5378"/>
                    <a:pt x="33478" y="5346"/>
                  </a:cubicBezTo>
                  <a:cubicBezTo>
                    <a:pt x="33499" y="5319"/>
                    <a:pt x="33511" y="5301"/>
                    <a:pt x="33522" y="5285"/>
                  </a:cubicBezTo>
                  <a:cubicBezTo>
                    <a:pt x="33871" y="5143"/>
                    <a:pt x="34192" y="5029"/>
                    <a:pt x="34529" y="4794"/>
                  </a:cubicBezTo>
                  <a:cubicBezTo>
                    <a:pt x="34677" y="4762"/>
                    <a:pt x="34871" y="4617"/>
                    <a:pt x="35004" y="4588"/>
                  </a:cubicBezTo>
                  <a:cubicBezTo>
                    <a:pt x="35073" y="4542"/>
                    <a:pt x="35141" y="4498"/>
                    <a:pt x="35204" y="4455"/>
                  </a:cubicBezTo>
                  <a:cubicBezTo>
                    <a:pt x="35328" y="4410"/>
                    <a:pt x="35525" y="4317"/>
                    <a:pt x="35584" y="4279"/>
                  </a:cubicBezTo>
                  <a:lnTo>
                    <a:pt x="35678" y="4205"/>
                  </a:lnTo>
                  <a:lnTo>
                    <a:pt x="35742" y="4189"/>
                  </a:lnTo>
                  <a:cubicBezTo>
                    <a:pt x="35998" y="4033"/>
                    <a:pt x="36172" y="3945"/>
                    <a:pt x="36378" y="3868"/>
                  </a:cubicBezTo>
                  <a:cubicBezTo>
                    <a:pt x="36430" y="3835"/>
                    <a:pt x="36478" y="3793"/>
                    <a:pt x="36533" y="3768"/>
                  </a:cubicBezTo>
                  <a:cubicBezTo>
                    <a:pt x="36613" y="3729"/>
                    <a:pt x="36668" y="3690"/>
                    <a:pt x="36736" y="3654"/>
                  </a:cubicBezTo>
                  <a:cubicBezTo>
                    <a:pt x="36797" y="3620"/>
                    <a:pt x="36869" y="3593"/>
                    <a:pt x="36937" y="3562"/>
                  </a:cubicBezTo>
                  <a:cubicBezTo>
                    <a:pt x="37003" y="3532"/>
                    <a:pt x="37078" y="3502"/>
                    <a:pt x="37137" y="3470"/>
                  </a:cubicBezTo>
                  <a:cubicBezTo>
                    <a:pt x="37196" y="3439"/>
                    <a:pt x="37273" y="3409"/>
                    <a:pt x="37305" y="3387"/>
                  </a:cubicBezTo>
                  <a:cubicBezTo>
                    <a:pt x="37387" y="3330"/>
                    <a:pt x="37421" y="3343"/>
                    <a:pt x="37498" y="3311"/>
                  </a:cubicBezTo>
                  <a:cubicBezTo>
                    <a:pt x="37514" y="3299"/>
                    <a:pt x="37542" y="3281"/>
                    <a:pt x="37576" y="3259"/>
                  </a:cubicBezTo>
                  <a:cubicBezTo>
                    <a:pt x="37655" y="3224"/>
                    <a:pt x="37742" y="3186"/>
                    <a:pt x="37827" y="3148"/>
                  </a:cubicBezTo>
                  <a:cubicBezTo>
                    <a:pt x="37914" y="3109"/>
                    <a:pt x="37986" y="3068"/>
                    <a:pt x="38064" y="3028"/>
                  </a:cubicBezTo>
                  <a:cubicBezTo>
                    <a:pt x="38136" y="2990"/>
                    <a:pt x="38221" y="2953"/>
                    <a:pt x="38313" y="2911"/>
                  </a:cubicBezTo>
                  <a:cubicBezTo>
                    <a:pt x="38400" y="2896"/>
                    <a:pt x="38529" y="2842"/>
                    <a:pt x="38620" y="2792"/>
                  </a:cubicBezTo>
                  <a:cubicBezTo>
                    <a:pt x="38697" y="2749"/>
                    <a:pt x="38764" y="2721"/>
                    <a:pt x="38836" y="2691"/>
                  </a:cubicBezTo>
                  <a:cubicBezTo>
                    <a:pt x="39094" y="2581"/>
                    <a:pt x="39340" y="2456"/>
                    <a:pt x="39607" y="2368"/>
                  </a:cubicBezTo>
                  <a:cubicBezTo>
                    <a:pt x="39625" y="2362"/>
                    <a:pt x="39649" y="2343"/>
                    <a:pt x="39669" y="2331"/>
                  </a:cubicBezTo>
                  <a:cubicBezTo>
                    <a:pt x="39690" y="2327"/>
                    <a:pt x="39712" y="2324"/>
                    <a:pt x="39740" y="2321"/>
                  </a:cubicBezTo>
                  <a:cubicBezTo>
                    <a:pt x="39830" y="2277"/>
                    <a:pt x="39918" y="2230"/>
                    <a:pt x="40015" y="2188"/>
                  </a:cubicBezTo>
                  <a:cubicBezTo>
                    <a:pt x="40118" y="2143"/>
                    <a:pt x="40230" y="2099"/>
                    <a:pt x="40334" y="2063"/>
                  </a:cubicBezTo>
                  <a:cubicBezTo>
                    <a:pt x="40431" y="2029"/>
                    <a:pt x="40520" y="1976"/>
                    <a:pt x="40623" y="1959"/>
                  </a:cubicBezTo>
                  <a:cubicBezTo>
                    <a:pt x="40658" y="1938"/>
                    <a:pt x="40699" y="1915"/>
                    <a:pt x="40733" y="1896"/>
                  </a:cubicBezTo>
                  <a:cubicBezTo>
                    <a:pt x="40840" y="1865"/>
                    <a:pt x="40942" y="1835"/>
                    <a:pt x="41079" y="1797"/>
                  </a:cubicBezTo>
                  <a:cubicBezTo>
                    <a:pt x="41102" y="1778"/>
                    <a:pt x="41126" y="1756"/>
                    <a:pt x="41145" y="1741"/>
                  </a:cubicBezTo>
                  <a:cubicBezTo>
                    <a:pt x="41279" y="1718"/>
                    <a:pt x="41399" y="1665"/>
                    <a:pt x="41514" y="1629"/>
                  </a:cubicBezTo>
                  <a:cubicBezTo>
                    <a:pt x="41611" y="1562"/>
                    <a:pt x="41720" y="1557"/>
                    <a:pt x="41852" y="1528"/>
                  </a:cubicBezTo>
                  <a:cubicBezTo>
                    <a:pt x="41878" y="1509"/>
                    <a:pt x="41904" y="1488"/>
                    <a:pt x="41917" y="1478"/>
                  </a:cubicBezTo>
                  <a:cubicBezTo>
                    <a:pt x="41985" y="1464"/>
                    <a:pt x="42019" y="1459"/>
                    <a:pt x="42056" y="1448"/>
                  </a:cubicBezTo>
                  <a:cubicBezTo>
                    <a:pt x="42197" y="1407"/>
                    <a:pt x="42339" y="1366"/>
                    <a:pt x="42481" y="1325"/>
                  </a:cubicBezTo>
                  <a:cubicBezTo>
                    <a:pt x="42486" y="1323"/>
                    <a:pt x="42491" y="1323"/>
                    <a:pt x="42496" y="1323"/>
                  </a:cubicBezTo>
                  <a:cubicBezTo>
                    <a:pt x="42500" y="1323"/>
                    <a:pt x="42504" y="1323"/>
                    <a:pt x="42504" y="1323"/>
                  </a:cubicBezTo>
                  <a:cubicBezTo>
                    <a:pt x="42485" y="1341"/>
                    <a:pt x="42469" y="1356"/>
                    <a:pt x="42453" y="1370"/>
                  </a:cubicBezTo>
                  <a:lnTo>
                    <a:pt x="42485" y="1367"/>
                  </a:lnTo>
                  <a:cubicBezTo>
                    <a:pt x="42550" y="1336"/>
                    <a:pt x="42613" y="1306"/>
                    <a:pt x="42709" y="1259"/>
                  </a:cubicBezTo>
                  <a:cubicBezTo>
                    <a:pt x="42763" y="1241"/>
                    <a:pt x="42863" y="1203"/>
                    <a:pt x="42979" y="1170"/>
                  </a:cubicBezTo>
                  <a:cubicBezTo>
                    <a:pt x="43135" y="1150"/>
                    <a:pt x="43134" y="1148"/>
                    <a:pt x="43324" y="1091"/>
                  </a:cubicBezTo>
                  <a:cubicBezTo>
                    <a:pt x="43508" y="1035"/>
                    <a:pt x="43696" y="986"/>
                    <a:pt x="43842" y="969"/>
                  </a:cubicBezTo>
                  <a:cubicBezTo>
                    <a:pt x="43986" y="927"/>
                    <a:pt x="44099" y="895"/>
                    <a:pt x="44211" y="872"/>
                  </a:cubicBezTo>
                  <a:cubicBezTo>
                    <a:pt x="44277" y="851"/>
                    <a:pt x="44343" y="830"/>
                    <a:pt x="44417" y="808"/>
                  </a:cubicBezTo>
                  <a:cubicBezTo>
                    <a:pt x="44421" y="816"/>
                    <a:pt x="44426" y="822"/>
                    <a:pt x="44427" y="827"/>
                  </a:cubicBezTo>
                  <a:cubicBezTo>
                    <a:pt x="44386" y="847"/>
                    <a:pt x="44226" y="870"/>
                    <a:pt x="44334" y="880"/>
                  </a:cubicBezTo>
                  <a:cubicBezTo>
                    <a:pt x="44561" y="819"/>
                    <a:pt x="44577" y="817"/>
                    <a:pt x="44817" y="785"/>
                  </a:cubicBezTo>
                  <a:cubicBezTo>
                    <a:pt x="44941" y="769"/>
                    <a:pt x="45074" y="751"/>
                    <a:pt x="45194" y="707"/>
                  </a:cubicBezTo>
                  <a:cubicBezTo>
                    <a:pt x="45200" y="705"/>
                    <a:pt x="45222" y="705"/>
                    <a:pt x="45236" y="704"/>
                  </a:cubicBezTo>
                  <a:lnTo>
                    <a:pt x="45236" y="704"/>
                  </a:lnTo>
                  <a:cubicBezTo>
                    <a:pt x="45216" y="723"/>
                    <a:pt x="45194" y="744"/>
                    <a:pt x="45163" y="772"/>
                  </a:cubicBezTo>
                  <a:cubicBezTo>
                    <a:pt x="45229" y="749"/>
                    <a:pt x="45263" y="739"/>
                    <a:pt x="45295" y="729"/>
                  </a:cubicBezTo>
                  <a:cubicBezTo>
                    <a:pt x="45316" y="720"/>
                    <a:pt x="45336" y="711"/>
                    <a:pt x="45373" y="696"/>
                  </a:cubicBezTo>
                  <a:cubicBezTo>
                    <a:pt x="45423" y="707"/>
                    <a:pt x="45457" y="713"/>
                    <a:pt x="45491" y="720"/>
                  </a:cubicBezTo>
                  <a:cubicBezTo>
                    <a:pt x="45539" y="705"/>
                    <a:pt x="45570" y="696"/>
                    <a:pt x="45601" y="688"/>
                  </a:cubicBezTo>
                  <a:cubicBezTo>
                    <a:pt x="45650" y="688"/>
                    <a:pt x="45691" y="686"/>
                    <a:pt x="45729" y="686"/>
                  </a:cubicBezTo>
                  <a:cubicBezTo>
                    <a:pt x="45741" y="680"/>
                    <a:pt x="45756" y="674"/>
                    <a:pt x="45770" y="669"/>
                  </a:cubicBezTo>
                  <a:lnTo>
                    <a:pt x="45790" y="670"/>
                  </a:lnTo>
                  <a:lnTo>
                    <a:pt x="45739" y="687"/>
                  </a:lnTo>
                  <a:lnTo>
                    <a:pt x="45739" y="687"/>
                  </a:lnTo>
                  <a:cubicBezTo>
                    <a:pt x="45737" y="687"/>
                    <a:pt x="45735" y="687"/>
                    <a:pt x="45733" y="687"/>
                  </a:cubicBezTo>
                  <a:lnTo>
                    <a:pt x="45733" y="687"/>
                  </a:lnTo>
                  <a:cubicBezTo>
                    <a:pt x="45734" y="687"/>
                    <a:pt x="45735" y="687"/>
                    <a:pt x="45737" y="688"/>
                  </a:cubicBezTo>
                  <a:lnTo>
                    <a:pt x="45739" y="687"/>
                  </a:lnTo>
                  <a:lnTo>
                    <a:pt x="45739" y="687"/>
                  </a:lnTo>
                  <a:cubicBezTo>
                    <a:pt x="45747" y="687"/>
                    <a:pt x="45757" y="687"/>
                    <a:pt x="45769" y="687"/>
                  </a:cubicBezTo>
                  <a:cubicBezTo>
                    <a:pt x="45840" y="687"/>
                    <a:pt x="45971" y="681"/>
                    <a:pt x="46041" y="670"/>
                  </a:cubicBezTo>
                  <a:cubicBezTo>
                    <a:pt x="46041" y="670"/>
                    <a:pt x="46041" y="670"/>
                    <a:pt x="46041" y="670"/>
                  </a:cubicBezTo>
                  <a:lnTo>
                    <a:pt x="46041" y="670"/>
                  </a:lnTo>
                  <a:cubicBezTo>
                    <a:pt x="46041" y="670"/>
                    <a:pt x="46041" y="670"/>
                    <a:pt x="46041" y="670"/>
                  </a:cubicBezTo>
                  <a:lnTo>
                    <a:pt x="46041" y="670"/>
                  </a:lnTo>
                  <a:cubicBezTo>
                    <a:pt x="46081" y="658"/>
                    <a:pt x="46121" y="652"/>
                    <a:pt x="46160" y="646"/>
                  </a:cubicBezTo>
                  <a:lnTo>
                    <a:pt x="46165" y="655"/>
                  </a:lnTo>
                  <a:lnTo>
                    <a:pt x="46051" y="674"/>
                  </a:lnTo>
                  <a:lnTo>
                    <a:pt x="46051" y="674"/>
                  </a:lnTo>
                  <a:cubicBezTo>
                    <a:pt x="46048" y="673"/>
                    <a:pt x="46044" y="672"/>
                    <a:pt x="46041" y="670"/>
                  </a:cubicBezTo>
                  <a:lnTo>
                    <a:pt x="46041" y="670"/>
                  </a:lnTo>
                  <a:cubicBezTo>
                    <a:pt x="46041" y="671"/>
                    <a:pt x="46042" y="674"/>
                    <a:pt x="46043" y="676"/>
                  </a:cubicBezTo>
                  <a:lnTo>
                    <a:pt x="46051" y="674"/>
                  </a:lnTo>
                  <a:lnTo>
                    <a:pt x="46051" y="674"/>
                  </a:lnTo>
                  <a:cubicBezTo>
                    <a:pt x="46069" y="681"/>
                    <a:pt x="46093" y="682"/>
                    <a:pt x="46123" y="682"/>
                  </a:cubicBezTo>
                  <a:cubicBezTo>
                    <a:pt x="46167" y="682"/>
                    <a:pt x="46223" y="679"/>
                    <a:pt x="46285" y="679"/>
                  </a:cubicBezTo>
                  <a:cubicBezTo>
                    <a:pt x="46296" y="679"/>
                    <a:pt x="46306" y="679"/>
                    <a:pt x="46316" y="679"/>
                  </a:cubicBezTo>
                  <a:cubicBezTo>
                    <a:pt x="46266" y="664"/>
                    <a:pt x="46251" y="660"/>
                    <a:pt x="46229" y="654"/>
                  </a:cubicBezTo>
                  <a:cubicBezTo>
                    <a:pt x="46272" y="648"/>
                    <a:pt x="46307" y="644"/>
                    <a:pt x="46338" y="639"/>
                  </a:cubicBezTo>
                  <a:cubicBezTo>
                    <a:pt x="46353" y="648"/>
                    <a:pt x="46365" y="655"/>
                    <a:pt x="46368" y="657"/>
                  </a:cubicBezTo>
                  <a:cubicBezTo>
                    <a:pt x="46450" y="649"/>
                    <a:pt x="46523" y="648"/>
                    <a:pt x="46594" y="648"/>
                  </a:cubicBezTo>
                  <a:cubicBezTo>
                    <a:pt x="46608" y="648"/>
                    <a:pt x="46621" y="648"/>
                    <a:pt x="46635" y="648"/>
                  </a:cubicBezTo>
                  <a:cubicBezTo>
                    <a:pt x="46656" y="648"/>
                    <a:pt x="46677" y="648"/>
                    <a:pt x="46697" y="648"/>
                  </a:cubicBezTo>
                  <a:cubicBezTo>
                    <a:pt x="46722" y="646"/>
                    <a:pt x="46753" y="642"/>
                    <a:pt x="46777" y="639"/>
                  </a:cubicBezTo>
                  <a:cubicBezTo>
                    <a:pt x="46787" y="629"/>
                    <a:pt x="46793" y="623"/>
                    <a:pt x="46802" y="614"/>
                  </a:cubicBezTo>
                  <a:cubicBezTo>
                    <a:pt x="46817" y="616"/>
                    <a:pt x="46832" y="616"/>
                    <a:pt x="46847" y="616"/>
                  </a:cubicBezTo>
                  <a:cubicBezTo>
                    <a:pt x="46940" y="616"/>
                    <a:pt x="47020" y="592"/>
                    <a:pt x="47139" y="589"/>
                  </a:cubicBezTo>
                  <a:cubicBezTo>
                    <a:pt x="47094" y="574"/>
                    <a:pt x="47072" y="567"/>
                    <a:pt x="47034" y="554"/>
                  </a:cubicBezTo>
                  <a:cubicBezTo>
                    <a:pt x="47127" y="551"/>
                    <a:pt x="47197" y="549"/>
                    <a:pt x="47296" y="546"/>
                  </a:cubicBezTo>
                  <a:cubicBezTo>
                    <a:pt x="47306" y="543"/>
                    <a:pt x="47356" y="538"/>
                    <a:pt x="47439" y="524"/>
                  </a:cubicBezTo>
                  <a:lnTo>
                    <a:pt x="47439" y="524"/>
                  </a:lnTo>
                  <a:cubicBezTo>
                    <a:pt x="47396" y="543"/>
                    <a:pt x="47378" y="549"/>
                    <a:pt x="47330" y="571"/>
                  </a:cubicBezTo>
                  <a:cubicBezTo>
                    <a:pt x="47431" y="554"/>
                    <a:pt x="47481" y="546"/>
                    <a:pt x="47537" y="538"/>
                  </a:cubicBezTo>
                  <a:cubicBezTo>
                    <a:pt x="47542" y="538"/>
                    <a:pt x="47547" y="538"/>
                    <a:pt x="47553" y="538"/>
                  </a:cubicBezTo>
                  <a:cubicBezTo>
                    <a:pt x="47655" y="538"/>
                    <a:pt x="47765" y="551"/>
                    <a:pt x="47870" y="560"/>
                  </a:cubicBezTo>
                  <a:cubicBezTo>
                    <a:pt x="47966" y="550"/>
                    <a:pt x="48047" y="533"/>
                    <a:pt x="48155" y="533"/>
                  </a:cubicBezTo>
                  <a:cubicBezTo>
                    <a:pt x="48159" y="533"/>
                    <a:pt x="48164" y="533"/>
                    <a:pt x="48168" y="533"/>
                  </a:cubicBezTo>
                  <a:cubicBezTo>
                    <a:pt x="48180" y="529"/>
                    <a:pt x="48195" y="524"/>
                    <a:pt x="48211" y="521"/>
                  </a:cubicBezTo>
                  <a:lnTo>
                    <a:pt x="48230" y="526"/>
                  </a:lnTo>
                  <a:lnTo>
                    <a:pt x="48176" y="535"/>
                  </a:lnTo>
                  <a:cubicBezTo>
                    <a:pt x="48173" y="535"/>
                    <a:pt x="48168" y="533"/>
                    <a:pt x="48168" y="533"/>
                  </a:cubicBezTo>
                  <a:cubicBezTo>
                    <a:pt x="48168" y="542"/>
                    <a:pt x="48167" y="551"/>
                    <a:pt x="48164" y="567"/>
                  </a:cubicBezTo>
                  <a:cubicBezTo>
                    <a:pt x="48245" y="560"/>
                    <a:pt x="48295" y="555"/>
                    <a:pt x="48342" y="551"/>
                  </a:cubicBezTo>
                  <a:cubicBezTo>
                    <a:pt x="48420" y="557"/>
                    <a:pt x="48500" y="563"/>
                    <a:pt x="48579" y="567"/>
                  </a:cubicBezTo>
                  <a:cubicBezTo>
                    <a:pt x="48604" y="549"/>
                    <a:pt x="48620" y="538"/>
                    <a:pt x="48648" y="517"/>
                  </a:cubicBezTo>
                  <a:cubicBezTo>
                    <a:pt x="48670" y="535"/>
                    <a:pt x="48680" y="543"/>
                    <a:pt x="48689" y="551"/>
                  </a:cubicBezTo>
                  <a:cubicBezTo>
                    <a:pt x="48738" y="546"/>
                    <a:pt x="48781" y="538"/>
                    <a:pt x="48822" y="538"/>
                  </a:cubicBezTo>
                  <a:cubicBezTo>
                    <a:pt x="48851" y="554"/>
                    <a:pt x="48873" y="566"/>
                    <a:pt x="48913" y="588"/>
                  </a:cubicBezTo>
                  <a:cubicBezTo>
                    <a:pt x="48963" y="573"/>
                    <a:pt x="48992" y="566"/>
                    <a:pt x="49022" y="558"/>
                  </a:cubicBezTo>
                  <a:cubicBezTo>
                    <a:pt x="49092" y="570"/>
                    <a:pt x="49163" y="582"/>
                    <a:pt x="49248" y="595"/>
                  </a:cubicBezTo>
                  <a:cubicBezTo>
                    <a:pt x="49288" y="588"/>
                    <a:pt x="49325" y="580"/>
                    <a:pt x="49359" y="573"/>
                  </a:cubicBezTo>
                  <a:cubicBezTo>
                    <a:pt x="49340" y="569"/>
                    <a:pt x="49323" y="564"/>
                    <a:pt x="49307" y="560"/>
                  </a:cubicBezTo>
                  <a:lnTo>
                    <a:pt x="49328" y="557"/>
                  </a:lnTo>
                  <a:lnTo>
                    <a:pt x="49368" y="573"/>
                  </a:lnTo>
                  <a:lnTo>
                    <a:pt x="49551" y="573"/>
                  </a:lnTo>
                  <a:cubicBezTo>
                    <a:pt x="49516" y="588"/>
                    <a:pt x="49494" y="596"/>
                    <a:pt x="49454" y="613"/>
                  </a:cubicBezTo>
                  <a:cubicBezTo>
                    <a:pt x="49569" y="610"/>
                    <a:pt x="49641" y="607"/>
                    <a:pt x="49663" y="607"/>
                  </a:cubicBezTo>
                  <a:cubicBezTo>
                    <a:pt x="49777" y="619"/>
                    <a:pt x="49846" y="626"/>
                    <a:pt x="49918" y="633"/>
                  </a:cubicBezTo>
                  <a:cubicBezTo>
                    <a:pt x="49922" y="621"/>
                    <a:pt x="49924" y="614"/>
                    <a:pt x="49924" y="608"/>
                  </a:cubicBezTo>
                  <a:cubicBezTo>
                    <a:pt x="49905" y="602"/>
                    <a:pt x="49888" y="598"/>
                    <a:pt x="49872" y="594"/>
                  </a:cubicBezTo>
                  <a:lnTo>
                    <a:pt x="49875" y="591"/>
                  </a:lnTo>
                  <a:lnTo>
                    <a:pt x="49896" y="588"/>
                  </a:lnTo>
                  <a:cubicBezTo>
                    <a:pt x="49909" y="592"/>
                    <a:pt x="49922" y="596"/>
                    <a:pt x="49935" y="604"/>
                  </a:cubicBezTo>
                  <a:lnTo>
                    <a:pt x="49925" y="604"/>
                  </a:lnTo>
                  <a:cubicBezTo>
                    <a:pt x="49959" y="614"/>
                    <a:pt x="49990" y="624"/>
                    <a:pt x="50010" y="630"/>
                  </a:cubicBezTo>
                  <a:cubicBezTo>
                    <a:pt x="50078" y="632"/>
                    <a:pt x="50144" y="633"/>
                    <a:pt x="50225" y="635"/>
                  </a:cubicBezTo>
                  <a:cubicBezTo>
                    <a:pt x="50231" y="657"/>
                    <a:pt x="50234" y="671"/>
                    <a:pt x="50239" y="683"/>
                  </a:cubicBezTo>
                  <a:cubicBezTo>
                    <a:pt x="50421" y="730"/>
                    <a:pt x="50506" y="691"/>
                    <a:pt x="50696" y="727"/>
                  </a:cubicBezTo>
                  <a:cubicBezTo>
                    <a:pt x="50706" y="735"/>
                    <a:pt x="50725" y="748"/>
                    <a:pt x="50770" y="779"/>
                  </a:cubicBezTo>
                  <a:cubicBezTo>
                    <a:pt x="50828" y="767"/>
                    <a:pt x="50859" y="761"/>
                    <a:pt x="50887" y="755"/>
                  </a:cubicBezTo>
                  <a:cubicBezTo>
                    <a:pt x="50920" y="767"/>
                    <a:pt x="50937" y="773"/>
                    <a:pt x="50961" y="782"/>
                  </a:cubicBezTo>
                  <a:cubicBezTo>
                    <a:pt x="50981" y="767"/>
                    <a:pt x="50995" y="757"/>
                    <a:pt x="51012" y="744"/>
                  </a:cubicBezTo>
                  <a:cubicBezTo>
                    <a:pt x="51052" y="760"/>
                    <a:pt x="51077" y="777"/>
                    <a:pt x="51104" y="791"/>
                  </a:cubicBezTo>
                  <a:lnTo>
                    <a:pt x="51027" y="791"/>
                  </a:lnTo>
                  <a:cubicBezTo>
                    <a:pt x="51107" y="813"/>
                    <a:pt x="51154" y="824"/>
                    <a:pt x="51198" y="836"/>
                  </a:cubicBezTo>
                  <a:cubicBezTo>
                    <a:pt x="51217" y="832"/>
                    <a:pt x="51233" y="827"/>
                    <a:pt x="51251" y="823"/>
                  </a:cubicBezTo>
                  <a:cubicBezTo>
                    <a:pt x="51282" y="832"/>
                    <a:pt x="51310" y="841"/>
                    <a:pt x="51343" y="850"/>
                  </a:cubicBezTo>
                  <a:cubicBezTo>
                    <a:pt x="51321" y="852"/>
                    <a:pt x="51305" y="855"/>
                    <a:pt x="51268" y="861"/>
                  </a:cubicBezTo>
                  <a:cubicBezTo>
                    <a:pt x="51411" y="889"/>
                    <a:pt x="51527" y="914"/>
                    <a:pt x="51633" y="935"/>
                  </a:cubicBezTo>
                  <a:cubicBezTo>
                    <a:pt x="51652" y="930"/>
                    <a:pt x="51667" y="926"/>
                    <a:pt x="51676" y="925"/>
                  </a:cubicBezTo>
                  <a:cubicBezTo>
                    <a:pt x="51730" y="944"/>
                    <a:pt x="51769" y="958"/>
                    <a:pt x="51807" y="972"/>
                  </a:cubicBezTo>
                  <a:cubicBezTo>
                    <a:pt x="51833" y="966"/>
                    <a:pt x="51850" y="961"/>
                    <a:pt x="51870" y="957"/>
                  </a:cubicBezTo>
                  <a:cubicBezTo>
                    <a:pt x="51911" y="979"/>
                    <a:pt x="51948" y="998"/>
                    <a:pt x="51995" y="1022"/>
                  </a:cubicBezTo>
                  <a:cubicBezTo>
                    <a:pt x="52016" y="1011"/>
                    <a:pt x="52036" y="1003"/>
                    <a:pt x="52058" y="991"/>
                  </a:cubicBezTo>
                  <a:cubicBezTo>
                    <a:pt x="52132" y="1026"/>
                    <a:pt x="52190" y="1064"/>
                    <a:pt x="52262" y="1064"/>
                  </a:cubicBezTo>
                  <a:cubicBezTo>
                    <a:pt x="52265" y="1064"/>
                    <a:pt x="52268" y="1064"/>
                    <a:pt x="52270" y="1064"/>
                  </a:cubicBezTo>
                  <a:cubicBezTo>
                    <a:pt x="52253" y="1054"/>
                    <a:pt x="52239" y="1047"/>
                    <a:pt x="52225" y="1038"/>
                  </a:cubicBezTo>
                  <a:lnTo>
                    <a:pt x="52225" y="1038"/>
                  </a:lnTo>
                  <a:lnTo>
                    <a:pt x="52245" y="1041"/>
                  </a:lnTo>
                  <a:lnTo>
                    <a:pt x="52281" y="1066"/>
                  </a:lnTo>
                  <a:cubicBezTo>
                    <a:pt x="52276" y="1064"/>
                    <a:pt x="52272" y="1064"/>
                    <a:pt x="52270" y="1064"/>
                  </a:cubicBezTo>
                  <a:cubicBezTo>
                    <a:pt x="52326" y="1080"/>
                    <a:pt x="52379" y="1097"/>
                    <a:pt x="52438" y="1114"/>
                  </a:cubicBezTo>
                  <a:cubicBezTo>
                    <a:pt x="52482" y="1151"/>
                    <a:pt x="52579" y="1176"/>
                    <a:pt x="52716" y="1229"/>
                  </a:cubicBezTo>
                  <a:cubicBezTo>
                    <a:pt x="52726" y="1228"/>
                    <a:pt x="52753" y="1223"/>
                    <a:pt x="52778" y="1219"/>
                  </a:cubicBezTo>
                  <a:cubicBezTo>
                    <a:pt x="52816" y="1253"/>
                    <a:pt x="52843" y="1276"/>
                    <a:pt x="52871" y="1303"/>
                  </a:cubicBezTo>
                  <a:cubicBezTo>
                    <a:pt x="52926" y="1310"/>
                    <a:pt x="52972" y="1317"/>
                    <a:pt x="53032" y="1326"/>
                  </a:cubicBezTo>
                  <a:cubicBezTo>
                    <a:pt x="53087" y="1347"/>
                    <a:pt x="53152" y="1372"/>
                    <a:pt x="53213" y="1394"/>
                  </a:cubicBezTo>
                  <a:cubicBezTo>
                    <a:pt x="53227" y="1391"/>
                    <a:pt x="53237" y="1388"/>
                    <a:pt x="53246" y="1385"/>
                  </a:cubicBezTo>
                  <a:cubicBezTo>
                    <a:pt x="53316" y="1414"/>
                    <a:pt x="53383" y="1442"/>
                    <a:pt x="53515" y="1497"/>
                  </a:cubicBezTo>
                  <a:cubicBezTo>
                    <a:pt x="53515" y="1500"/>
                    <a:pt x="53522" y="1519"/>
                    <a:pt x="53531" y="1544"/>
                  </a:cubicBezTo>
                  <a:cubicBezTo>
                    <a:pt x="53600" y="1551"/>
                    <a:pt x="53639" y="1556"/>
                    <a:pt x="53677" y="1559"/>
                  </a:cubicBezTo>
                  <a:cubicBezTo>
                    <a:pt x="53715" y="1590"/>
                    <a:pt x="53755" y="1620"/>
                    <a:pt x="53797" y="1654"/>
                  </a:cubicBezTo>
                  <a:cubicBezTo>
                    <a:pt x="53867" y="1673"/>
                    <a:pt x="53921" y="1687"/>
                    <a:pt x="53977" y="1701"/>
                  </a:cubicBezTo>
                  <a:cubicBezTo>
                    <a:pt x="54017" y="1728"/>
                    <a:pt x="54050" y="1750"/>
                    <a:pt x="54100" y="1782"/>
                  </a:cubicBezTo>
                  <a:cubicBezTo>
                    <a:pt x="54158" y="1797"/>
                    <a:pt x="54224" y="1816"/>
                    <a:pt x="54293" y="1848"/>
                  </a:cubicBezTo>
                  <a:cubicBezTo>
                    <a:pt x="54359" y="1882"/>
                    <a:pt x="54433" y="1926"/>
                    <a:pt x="54512" y="1978"/>
                  </a:cubicBezTo>
                  <a:cubicBezTo>
                    <a:pt x="54498" y="1947"/>
                    <a:pt x="54489" y="1929"/>
                    <a:pt x="54474" y="1897"/>
                  </a:cubicBezTo>
                  <a:lnTo>
                    <a:pt x="54474" y="1897"/>
                  </a:lnTo>
                  <a:cubicBezTo>
                    <a:pt x="54565" y="1966"/>
                    <a:pt x="54636" y="2021"/>
                    <a:pt x="54707" y="2075"/>
                  </a:cubicBezTo>
                  <a:cubicBezTo>
                    <a:pt x="54711" y="2076"/>
                    <a:pt x="54715" y="2076"/>
                    <a:pt x="54718" y="2076"/>
                  </a:cubicBezTo>
                  <a:cubicBezTo>
                    <a:pt x="54724" y="2076"/>
                    <a:pt x="54730" y="2075"/>
                    <a:pt x="54736" y="2075"/>
                  </a:cubicBezTo>
                  <a:cubicBezTo>
                    <a:pt x="54754" y="2075"/>
                    <a:pt x="54777" y="2081"/>
                    <a:pt x="54836" y="2128"/>
                  </a:cubicBezTo>
                  <a:cubicBezTo>
                    <a:pt x="54835" y="2143"/>
                    <a:pt x="54833" y="2156"/>
                    <a:pt x="54832" y="2174"/>
                  </a:cubicBezTo>
                  <a:cubicBezTo>
                    <a:pt x="54877" y="2187"/>
                    <a:pt x="54911" y="2197"/>
                    <a:pt x="54946" y="2207"/>
                  </a:cubicBezTo>
                  <a:cubicBezTo>
                    <a:pt x="54976" y="2219"/>
                    <a:pt x="55007" y="2231"/>
                    <a:pt x="55042" y="2246"/>
                  </a:cubicBezTo>
                  <a:cubicBezTo>
                    <a:pt x="55052" y="2269"/>
                    <a:pt x="55060" y="2282"/>
                    <a:pt x="55077" y="2318"/>
                  </a:cubicBezTo>
                  <a:cubicBezTo>
                    <a:pt x="55111" y="2300"/>
                    <a:pt x="55130" y="2290"/>
                    <a:pt x="55152" y="2280"/>
                  </a:cubicBezTo>
                  <a:cubicBezTo>
                    <a:pt x="55180" y="2305"/>
                    <a:pt x="55195" y="2321"/>
                    <a:pt x="55236" y="2359"/>
                  </a:cubicBezTo>
                  <a:cubicBezTo>
                    <a:pt x="55269" y="2363"/>
                    <a:pt x="55301" y="2369"/>
                    <a:pt x="55357" y="2378"/>
                  </a:cubicBezTo>
                  <a:cubicBezTo>
                    <a:pt x="55351" y="2406"/>
                    <a:pt x="55347" y="2419"/>
                    <a:pt x="55345" y="2431"/>
                  </a:cubicBezTo>
                  <a:cubicBezTo>
                    <a:pt x="55386" y="2450"/>
                    <a:pt x="55428" y="2469"/>
                    <a:pt x="55466" y="2487"/>
                  </a:cubicBezTo>
                  <a:cubicBezTo>
                    <a:pt x="55507" y="2534"/>
                    <a:pt x="55535" y="2566"/>
                    <a:pt x="55563" y="2600"/>
                  </a:cubicBezTo>
                  <a:cubicBezTo>
                    <a:pt x="55589" y="2606"/>
                    <a:pt x="55613" y="2612"/>
                    <a:pt x="55639" y="2619"/>
                  </a:cubicBezTo>
                  <a:cubicBezTo>
                    <a:pt x="55735" y="2712"/>
                    <a:pt x="55835" y="2794"/>
                    <a:pt x="55965" y="2877"/>
                  </a:cubicBezTo>
                  <a:cubicBezTo>
                    <a:pt x="55954" y="2849"/>
                    <a:pt x="55948" y="2833"/>
                    <a:pt x="55937" y="2800"/>
                  </a:cubicBezTo>
                  <a:lnTo>
                    <a:pt x="55937" y="2800"/>
                  </a:lnTo>
                  <a:cubicBezTo>
                    <a:pt x="56007" y="2867"/>
                    <a:pt x="56051" y="2908"/>
                    <a:pt x="56104" y="2956"/>
                  </a:cubicBezTo>
                  <a:cubicBezTo>
                    <a:pt x="56132" y="2955"/>
                    <a:pt x="56154" y="2953"/>
                    <a:pt x="56178" y="2952"/>
                  </a:cubicBezTo>
                  <a:cubicBezTo>
                    <a:pt x="56251" y="3017"/>
                    <a:pt x="56312" y="3070"/>
                    <a:pt x="56372" y="3123"/>
                  </a:cubicBezTo>
                  <a:cubicBezTo>
                    <a:pt x="56402" y="3130"/>
                    <a:pt x="56419" y="3136"/>
                    <a:pt x="56437" y="3140"/>
                  </a:cubicBezTo>
                  <a:cubicBezTo>
                    <a:pt x="56482" y="3195"/>
                    <a:pt x="56522" y="3251"/>
                    <a:pt x="56600" y="3295"/>
                  </a:cubicBezTo>
                  <a:cubicBezTo>
                    <a:pt x="56590" y="3277"/>
                    <a:pt x="56581" y="3264"/>
                    <a:pt x="56566" y="3240"/>
                  </a:cubicBezTo>
                  <a:lnTo>
                    <a:pt x="56566" y="3240"/>
                  </a:lnTo>
                  <a:cubicBezTo>
                    <a:pt x="56646" y="3306"/>
                    <a:pt x="56693" y="3370"/>
                    <a:pt x="56774" y="3426"/>
                  </a:cubicBezTo>
                  <a:cubicBezTo>
                    <a:pt x="56840" y="3473"/>
                    <a:pt x="56919" y="3549"/>
                    <a:pt x="56993" y="3612"/>
                  </a:cubicBezTo>
                  <a:cubicBezTo>
                    <a:pt x="56984" y="3602"/>
                    <a:pt x="56977" y="3592"/>
                    <a:pt x="56969" y="3582"/>
                  </a:cubicBezTo>
                  <a:lnTo>
                    <a:pt x="56969" y="3582"/>
                  </a:lnTo>
                  <a:cubicBezTo>
                    <a:pt x="57002" y="3610"/>
                    <a:pt x="57036" y="3637"/>
                    <a:pt x="57050" y="3649"/>
                  </a:cubicBezTo>
                  <a:cubicBezTo>
                    <a:pt x="57037" y="3605"/>
                    <a:pt x="57027" y="3568"/>
                    <a:pt x="57014" y="3526"/>
                  </a:cubicBezTo>
                  <a:lnTo>
                    <a:pt x="57014" y="3526"/>
                  </a:lnTo>
                  <a:cubicBezTo>
                    <a:pt x="57058" y="3567"/>
                    <a:pt x="57080" y="3586"/>
                    <a:pt x="57097" y="3602"/>
                  </a:cubicBezTo>
                  <a:cubicBezTo>
                    <a:pt x="57105" y="3635"/>
                    <a:pt x="57111" y="3665"/>
                    <a:pt x="57117" y="3690"/>
                  </a:cubicBezTo>
                  <a:cubicBezTo>
                    <a:pt x="57197" y="3755"/>
                    <a:pt x="57256" y="3802"/>
                    <a:pt x="57314" y="3848"/>
                  </a:cubicBezTo>
                  <a:cubicBezTo>
                    <a:pt x="57331" y="3852"/>
                    <a:pt x="57348" y="3857"/>
                    <a:pt x="57352" y="3857"/>
                  </a:cubicBezTo>
                  <a:cubicBezTo>
                    <a:pt x="57455" y="3938"/>
                    <a:pt x="57526" y="4020"/>
                    <a:pt x="57605" y="4092"/>
                  </a:cubicBezTo>
                  <a:cubicBezTo>
                    <a:pt x="57680" y="4163"/>
                    <a:pt x="57743" y="4216"/>
                    <a:pt x="57809" y="4254"/>
                  </a:cubicBezTo>
                  <a:cubicBezTo>
                    <a:pt x="57855" y="4280"/>
                    <a:pt x="57954" y="4386"/>
                    <a:pt x="58036" y="4463"/>
                  </a:cubicBezTo>
                  <a:cubicBezTo>
                    <a:pt x="58070" y="4444"/>
                    <a:pt x="58102" y="4426"/>
                    <a:pt x="58133" y="4407"/>
                  </a:cubicBezTo>
                  <a:cubicBezTo>
                    <a:pt x="58173" y="4469"/>
                    <a:pt x="58208" y="4520"/>
                    <a:pt x="58242" y="4572"/>
                  </a:cubicBezTo>
                  <a:cubicBezTo>
                    <a:pt x="58243" y="4565"/>
                    <a:pt x="58248" y="4562"/>
                    <a:pt x="58254" y="4562"/>
                  </a:cubicBezTo>
                  <a:cubicBezTo>
                    <a:pt x="58292" y="4562"/>
                    <a:pt x="58402" y="4656"/>
                    <a:pt x="58438" y="4656"/>
                  </a:cubicBezTo>
                  <a:cubicBezTo>
                    <a:pt x="58450" y="4656"/>
                    <a:pt x="58454" y="4645"/>
                    <a:pt x="58442" y="4614"/>
                  </a:cubicBezTo>
                  <a:cubicBezTo>
                    <a:pt x="58433" y="4601"/>
                    <a:pt x="58407" y="4560"/>
                    <a:pt x="58376" y="4516"/>
                  </a:cubicBezTo>
                  <a:cubicBezTo>
                    <a:pt x="58344" y="4501"/>
                    <a:pt x="58321" y="4491"/>
                    <a:pt x="58280" y="4472"/>
                  </a:cubicBezTo>
                  <a:cubicBezTo>
                    <a:pt x="58295" y="4448"/>
                    <a:pt x="58305" y="4432"/>
                    <a:pt x="58317" y="4411"/>
                  </a:cubicBezTo>
                  <a:cubicBezTo>
                    <a:pt x="58280" y="4385"/>
                    <a:pt x="58252" y="4363"/>
                    <a:pt x="58241" y="4358"/>
                  </a:cubicBezTo>
                  <a:cubicBezTo>
                    <a:pt x="58233" y="4356"/>
                    <a:pt x="58227" y="4355"/>
                    <a:pt x="58221" y="4355"/>
                  </a:cubicBezTo>
                  <a:cubicBezTo>
                    <a:pt x="58214" y="4355"/>
                    <a:pt x="58208" y="4356"/>
                    <a:pt x="58201" y="4356"/>
                  </a:cubicBezTo>
                  <a:cubicBezTo>
                    <a:pt x="58198" y="4356"/>
                    <a:pt x="58195" y="4356"/>
                    <a:pt x="58192" y="4355"/>
                  </a:cubicBezTo>
                  <a:cubicBezTo>
                    <a:pt x="58189" y="4355"/>
                    <a:pt x="58171" y="4336"/>
                    <a:pt x="58140" y="4310"/>
                  </a:cubicBezTo>
                  <a:cubicBezTo>
                    <a:pt x="58160" y="4300"/>
                    <a:pt x="58174" y="4291"/>
                    <a:pt x="58189" y="4282"/>
                  </a:cubicBezTo>
                  <a:cubicBezTo>
                    <a:pt x="58157" y="4242"/>
                    <a:pt x="58138" y="4220"/>
                    <a:pt x="58114" y="4192"/>
                  </a:cubicBezTo>
                  <a:lnTo>
                    <a:pt x="58149" y="4151"/>
                  </a:lnTo>
                  <a:lnTo>
                    <a:pt x="58126" y="4126"/>
                  </a:lnTo>
                  <a:cubicBezTo>
                    <a:pt x="58104" y="4123"/>
                    <a:pt x="58083" y="4122"/>
                    <a:pt x="58038" y="4117"/>
                  </a:cubicBezTo>
                  <a:cubicBezTo>
                    <a:pt x="58046" y="4085"/>
                    <a:pt x="58051" y="4070"/>
                    <a:pt x="58057" y="4051"/>
                  </a:cubicBezTo>
                  <a:cubicBezTo>
                    <a:pt x="58007" y="3982"/>
                    <a:pt x="57951" y="3907"/>
                    <a:pt x="57893" y="3829"/>
                  </a:cubicBezTo>
                  <a:cubicBezTo>
                    <a:pt x="57862" y="3817"/>
                    <a:pt x="57842" y="3810"/>
                    <a:pt x="57824" y="3802"/>
                  </a:cubicBezTo>
                  <a:cubicBezTo>
                    <a:pt x="57704" y="3664"/>
                    <a:pt x="57762" y="3679"/>
                    <a:pt x="57745" y="3632"/>
                  </a:cubicBezTo>
                  <a:cubicBezTo>
                    <a:pt x="57724" y="3608"/>
                    <a:pt x="57709" y="3592"/>
                    <a:pt x="57683" y="3570"/>
                  </a:cubicBezTo>
                  <a:cubicBezTo>
                    <a:pt x="57661" y="3568"/>
                    <a:pt x="57639" y="3568"/>
                    <a:pt x="57614" y="3567"/>
                  </a:cubicBezTo>
                  <a:cubicBezTo>
                    <a:pt x="57584" y="3524"/>
                    <a:pt x="57562" y="3493"/>
                    <a:pt x="57531" y="3449"/>
                  </a:cubicBezTo>
                  <a:cubicBezTo>
                    <a:pt x="57468" y="3396"/>
                    <a:pt x="57395" y="3334"/>
                    <a:pt x="57317" y="3268"/>
                  </a:cubicBezTo>
                  <a:cubicBezTo>
                    <a:pt x="57311" y="3261"/>
                    <a:pt x="57302" y="3249"/>
                    <a:pt x="57293" y="3236"/>
                  </a:cubicBezTo>
                  <a:lnTo>
                    <a:pt x="57165" y="3159"/>
                  </a:lnTo>
                  <a:cubicBezTo>
                    <a:pt x="57117" y="3115"/>
                    <a:pt x="57068" y="3073"/>
                    <a:pt x="57015" y="3024"/>
                  </a:cubicBezTo>
                  <a:cubicBezTo>
                    <a:pt x="56987" y="3011"/>
                    <a:pt x="56958" y="2998"/>
                    <a:pt x="56931" y="2984"/>
                  </a:cubicBezTo>
                  <a:lnTo>
                    <a:pt x="56931" y="2984"/>
                  </a:lnTo>
                  <a:cubicBezTo>
                    <a:pt x="56943" y="3000"/>
                    <a:pt x="56953" y="3014"/>
                    <a:pt x="56965" y="3028"/>
                  </a:cubicBezTo>
                  <a:lnTo>
                    <a:pt x="56946" y="3018"/>
                  </a:lnTo>
                  <a:cubicBezTo>
                    <a:pt x="56939" y="3005"/>
                    <a:pt x="56930" y="2992"/>
                    <a:pt x="56922" y="2980"/>
                  </a:cubicBezTo>
                  <a:lnTo>
                    <a:pt x="56922" y="2980"/>
                  </a:lnTo>
                  <a:cubicBezTo>
                    <a:pt x="56927" y="2981"/>
                    <a:pt x="56931" y="2984"/>
                    <a:pt x="56931" y="2984"/>
                  </a:cubicBezTo>
                  <a:cubicBezTo>
                    <a:pt x="56872" y="2924"/>
                    <a:pt x="56833" y="2862"/>
                    <a:pt x="56750" y="2811"/>
                  </a:cubicBezTo>
                  <a:cubicBezTo>
                    <a:pt x="56734" y="2806"/>
                    <a:pt x="56719" y="2803"/>
                    <a:pt x="56697" y="2799"/>
                  </a:cubicBezTo>
                  <a:cubicBezTo>
                    <a:pt x="56687" y="2769"/>
                    <a:pt x="56680" y="2750"/>
                    <a:pt x="56672" y="2731"/>
                  </a:cubicBezTo>
                  <a:cubicBezTo>
                    <a:pt x="56569" y="2666"/>
                    <a:pt x="56479" y="2609"/>
                    <a:pt x="56400" y="2558"/>
                  </a:cubicBezTo>
                  <a:cubicBezTo>
                    <a:pt x="56347" y="2513"/>
                    <a:pt x="56297" y="2471"/>
                    <a:pt x="56228" y="2410"/>
                  </a:cubicBezTo>
                  <a:cubicBezTo>
                    <a:pt x="56188" y="2397"/>
                    <a:pt x="56150" y="2383"/>
                    <a:pt x="56116" y="2371"/>
                  </a:cubicBezTo>
                  <a:cubicBezTo>
                    <a:pt x="56000" y="2284"/>
                    <a:pt x="55895" y="2206"/>
                    <a:pt x="55782" y="2121"/>
                  </a:cubicBezTo>
                  <a:cubicBezTo>
                    <a:pt x="55744" y="2109"/>
                    <a:pt x="55704" y="2096"/>
                    <a:pt x="55663" y="2081"/>
                  </a:cubicBezTo>
                  <a:cubicBezTo>
                    <a:pt x="55564" y="1985"/>
                    <a:pt x="55383" y="1885"/>
                    <a:pt x="55266" y="1819"/>
                  </a:cubicBezTo>
                  <a:cubicBezTo>
                    <a:pt x="54996" y="1684"/>
                    <a:pt x="54736" y="1526"/>
                    <a:pt x="54424" y="1366"/>
                  </a:cubicBezTo>
                  <a:cubicBezTo>
                    <a:pt x="54407" y="1364"/>
                    <a:pt x="54368" y="1359"/>
                    <a:pt x="54330" y="1354"/>
                  </a:cubicBezTo>
                  <a:cubicBezTo>
                    <a:pt x="54274" y="1317"/>
                    <a:pt x="54237" y="1294"/>
                    <a:pt x="54196" y="1267"/>
                  </a:cubicBezTo>
                  <a:cubicBezTo>
                    <a:pt x="54067" y="1232"/>
                    <a:pt x="53936" y="1156"/>
                    <a:pt x="53822" y="1104"/>
                  </a:cubicBezTo>
                  <a:cubicBezTo>
                    <a:pt x="53739" y="1075"/>
                    <a:pt x="53647" y="1051"/>
                    <a:pt x="53608" y="1028"/>
                  </a:cubicBezTo>
                  <a:cubicBezTo>
                    <a:pt x="53508" y="972"/>
                    <a:pt x="53421" y="939"/>
                    <a:pt x="53321" y="904"/>
                  </a:cubicBezTo>
                  <a:cubicBezTo>
                    <a:pt x="53222" y="864"/>
                    <a:pt x="53109" y="833"/>
                    <a:pt x="53003" y="799"/>
                  </a:cubicBezTo>
                  <a:lnTo>
                    <a:pt x="52653" y="686"/>
                  </a:lnTo>
                  <a:cubicBezTo>
                    <a:pt x="52547" y="651"/>
                    <a:pt x="52437" y="621"/>
                    <a:pt x="52336" y="583"/>
                  </a:cubicBezTo>
                  <a:cubicBezTo>
                    <a:pt x="52260" y="549"/>
                    <a:pt x="52191" y="560"/>
                    <a:pt x="52098" y="517"/>
                  </a:cubicBezTo>
                  <a:cubicBezTo>
                    <a:pt x="52050" y="495"/>
                    <a:pt x="51907" y="470"/>
                    <a:pt x="51813" y="454"/>
                  </a:cubicBezTo>
                  <a:cubicBezTo>
                    <a:pt x="51649" y="424"/>
                    <a:pt x="51488" y="386"/>
                    <a:pt x="51330" y="339"/>
                  </a:cubicBezTo>
                  <a:cubicBezTo>
                    <a:pt x="51249" y="315"/>
                    <a:pt x="51168" y="320"/>
                    <a:pt x="51099" y="283"/>
                  </a:cubicBezTo>
                  <a:cubicBezTo>
                    <a:pt x="50927" y="280"/>
                    <a:pt x="50749" y="233"/>
                    <a:pt x="50575" y="205"/>
                  </a:cubicBezTo>
                  <a:cubicBezTo>
                    <a:pt x="50399" y="177"/>
                    <a:pt x="50222" y="142"/>
                    <a:pt x="50047" y="109"/>
                  </a:cubicBezTo>
                  <a:cubicBezTo>
                    <a:pt x="50024" y="105"/>
                    <a:pt x="50000" y="101"/>
                    <a:pt x="49980" y="98"/>
                  </a:cubicBezTo>
                  <a:cubicBezTo>
                    <a:pt x="49818" y="89"/>
                    <a:pt x="49656" y="82"/>
                    <a:pt x="49481" y="73"/>
                  </a:cubicBezTo>
                  <a:cubicBezTo>
                    <a:pt x="49472" y="70"/>
                    <a:pt x="49450" y="64"/>
                    <a:pt x="49418" y="54"/>
                  </a:cubicBezTo>
                  <a:cubicBezTo>
                    <a:pt x="49414" y="54"/>
                    <a:pt x="49410" y="53"/>
                    <a:pt x="49406" y="53"/>
                  </a:cubicBezTo>
                  <a:cubicBezTo>
                    <a:pt x="49365" y="53"/>
                    <a:pt x="49321" y="57"/>
                    <a:pt x="49276" y="57"/>
                  </a:cubicBezTo>
                  <a:cubicBezTo>
                    <a:pt x="49224" y="57"/>
                    <a:pt x="49172" y="52"/>
                    <a:pt x="49120" y="34"/>
                  </a:cubicBezTo>
                  <a:cubicBezTo>
                    <a:pt x="49112" y="34"/>
                    <a:pt x="49103" y="34"/>
                    <a:pt x="49095" y="34"/>
                  </a:cubicBezTo>
                  <a:cubicBezTo>
                    <a:pt x="49075" y="34"/>
                    <a:pt x="49055" y="35"/>
                    <a:pt x="49036" y="35"/>
                  </a:cubicBezTo>
                  <a:cubicBezTo>
                    <a:pt x="48972" y="35"/>
                    <a:pt x="48910" y="32"/>
                    <a:pt x="48856" y="9"/>
                  </a:cubicBezTo>
                  <a:cubicBezTo>
                    <a:pt x="48810" y="16"/>
                    <a:pt x="48767" y="18"/>
                    <a:pt x="48725" y="18"/>
                  </a:cubicBezTo>
                  <a:cubicBezTo>
                    <a:pt x="48668" y="18"/>
                    <a:pt x="48615" y="13"/>
                    <a:pt x="48567" y="4"/>
                  </a:cubicBezTo>
                  <a:cubicBezTo>
                    <a:pt x="48489" y="8"/>
                    <a:pt x="48422" y="14"/>
                    <a:pt x="48352" y="14"/>
                  </a:cubicBezTo>
                  <a:cubicBezTo>
                    <a:pt x="48315" y="14"/>
                    <a:pt x="48277" y="15"/>
                    <a:pt x="48239" y="15"/>
                  </a:cubicBezTo>
                  <a:cubicBezTo>
                    <a:pt x="48175" y="15"/>
                    <a:pt x="48113" y="13"/>
                    <a:pt x="4806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 name="Google Shape;373;p30"/>
            <p:cNvSpPr/>
            <p:nvPr/>
          </p:nvSpPr>
          <p:spPr>
            <a:xfrm>
              <a:off x="3991950" y="4436800"/>
              <a:ext cx="6325" cy="4050"/>
            </a:xfrm>
            <a:custGeom>
              <a:rect b="b" l="l" r="r" t="t"/>
              <a:pathLst>
                <a:path extrusionOk="0" h="162" w="253">
                  <a:moveTo>
                    <a:pt x="253" y="1"/>
                  </a:moveTo>
                  <a:cubicBezTo>
                    <a:pt x="230" y="8"/>
                    <a:pt x="208" y="15"/>
                    <a:pt x="177" y="26"/>
                  </a:cubicBezTo>
                  <a:lnTo>
                    <a:pt x="176" y="26"/>
                  </a:lnTo>
                  <a:cubicBezTo>
                    <a:pt x="138" y="55"/>
                    <a:pt x="85" y="96"/>
                    <a:pt x="1" y="161"/>
                  </a:cubicBezTo>
                  <a:cubicBezTo>
                    <a:pt x="60" y="140"/>
                    <a:pt x="94" y="127"/>
                    <a:pt x="122" y="118"/>
                  </a:cubicBezTo>
                  <a:cubicBezTo>
                    <a:pt x="170" y="74"/>
                    <a:pt x="211" y="37"/>
                    <a:pt x="25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 name="Google Shape;374;p30"/>
            <p:cNvSpPr/>
            <p:nvPr/>
          </p:nvSpPr>
          <p:spPr>
            <a:xfrm>
              <a:off x="3764150" y="4240625"/>
              <a:ext cx="425" cy="3175"/>
            </a:xfrm>
            <a:custGeom>
              <a:rect b="b" l="l" r="r" t="t"/>
              <a:pathLst>
                <a:path extrusionOk="0" h="127" w="17">
                  <a:moveTo>
                    <a:pt x="3" y="0"/>
                  </a:moveTo>
                  <a:cubicBezTo>
                    <a:pt x="2" y="43"/>
                    <a:pt x="2" y="85"/>
                    <a:pt x="0" y="127"/>
                  </a:cubicBezTo>
                  <a:lnTo>
                    <a:pt x="16" y="83"/>
                  </a:lnTo>
                  <a:lnTo>
                    <a:pt x="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 name="Google Shape;375;p30"/>
            <p:cNvSpPr/>
            <p:nvPr/>
          </p:nvSpPr>
          <p:spPr>
            <a:xfrm>
              <a:off x="3772425" y="4328600"/>
              <a:ext cx="800" cy="3025"/>
            </a:xfrm>
            <a:custGeom>
              <a:rect b="b" l="l" r="r" t="t"/>
              <a:pathLst>
                <a:path extrusionOk="0" h="121" w="32">
                  <a:moveTo>
                    <a:pt x="12" y="0"/>
                  </a:moveTo>
                  <a:cubicBezTo>
                    <a:pt x="8" y="0"/>
                    <a:pt x="3" y="0"/>
                    <a:pt x="0" y="2"/>
                  </a:cubicBezTo>
                  <a:lnTo>
                    <a:pt x="22" y="121"/>
                  </a:lnTo>
                  <a:lnTo>
                    <a:pt x="31" y="118"/>
                  </a:lnTo>
                  <a:lnTo>
                    <a:pt x="1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 name="Google Shape;376;p30"/>
            <p:cNvSpPr/>
            <p:nvPr/>
          </p:nvSpPr>
          <p:spPr>
            <a:xfrm>
              <a:off x="4110825" y="4303250"/>
              <a:ext cx="850" cy="1875"/>
            </a:xfrm>
            <a:custGeom>
              <a:rect b="b" l="l" r="r" t="t"/>
              <a:pathLst>
                <a:path extrusionOk="0" h="75" w="34">
                  <a:moveTo>
                    <a:pt x="29" y="1"/>
                  </a:moveTo>
                  <a:cubicBezTo>
                    <a:pt x="11" y="51"/>
                    <a:pt x="1" y="74"/>
                    <a:pt x="4" y="74"/>
                  </a:cubicBezTo>
                  <a:cubicBezTo>
                    <a:pt x="5" y="74"/>
                    <a:pt x="5" y="74"/>
                    <a:pt x="6" y="74"/>
                  </a:cubicBezTo>
                  <a:cubicBezTo>
                    <a:pt x="13" y="74"/>
                    <a:pt x="24" y="68"/>
                    <a:pt x="33" y="64"/>
                  </a:cubicBezTo>
                  <a:cubicBezTo>
                    <a:pt x="32" y="49"/>
                    <a:pt x="30" y="33"/>
                    <a:pt x="2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 name="Google Shape;377;p30"/>
            <p:cNvSpPr/>
            <p:nvPr/>
          </p:nvSpPr>
          <p:spPr>
            <a:xfrm>
              <a:off x="3787125" y="4430250"/>
              <a:ext cx="2275" cy="2875"/>
            </a:xfrm>
            <a:custGeom>
              <a:rect b="b" l="l" r="r" t="t"/>
              <a:pathLst>
                <a:path extrusionOk="0" h="115" w="91">
                  <a:moveTo>
                    <a:pt x="8" y="1"/>
                  </a:moveTo>
                  <a:lnTo>
                    <a:pt x="1" y="2"/>
                  </a:lnTo>
                  <a:lnTo>
                    <a:pt x="83" y="114"/>
                  </a:lnTo>
                  <a:lnTo>
                    <a:pt x="90" y="111"/>
                  </a:lnTo>
                  <a:lnTo>
                    <a:pt x="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 name="Google Shape;378;p30"/>
            <p:cNvSpPr/>
            <p:nvPr/>
          </p:nvSpPr>
          <p:spPr>
            <a:xfrm>
              <a:off x="4323900" y="4436250"/>
              <a:ext cx="950" cy="1125"/>
            </a:xfrm>
            <a:custGeom>
              <a:rect b="b" l="l" r="r" t="t"/>
              <a:pathLst>
                <a:path extrusionOk="0" h="45" w="38">
                  <a:moveTo>
                    <a:pt x="29" y="1"/>
                  </a:moveTo>
                  <a:lnTo>
                    <a:pt x="1" y="17"/>
                  </a:lnTo>
                  <a:lnTo>
                    <a:pt x="10" y="45"/>
                  </a:lnTo>
                  <a:lnTo>
                    <a:pt x="38" y="29"/>
                  </a:lnTo>
                  <a:lnTo>
                    <a:pt x="2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 name="Google Shape;379;p30"/>
            <p:cNvSpPr/>
            <p:nvPr/>
          </p:nvSpPr>
          <p:spPr>
            <a:xfrm>
              <a:off x="4515750" y="4304000"/>
              <a:ext cx="2825" cy="1600"/>
            </a:xfrm>
            <a:custGeom>
              <a:rect b="b" l="l" r="r" t="t"/>
              <a:pathLst>
                <a:path extrusionOk="0" h="64" w="113">
                  <a:moveTo>
                    <a:pt x="113" y="0"/>
                  </a:moveTo>
                  <a:lnTo>
                    <a:pt x="65" y="9"/>
                  </a:lnTo>
                  <a:lnTo>
                    <a:pt x="6" y="59"/>
                  </a:lnTo>
                  <a:lnTo>
                    <a:pt x="6" y="59"/>
                  </a:lnTo>
                  <a:cubicBezTo>
                    <a:pt x="41" y="39"/>
                    <a:pt x="78" y="20"/>
                    <a:pt x="113" y="0"/>
                  </a:cubicBezTo>
                  <a:close/>
                  <a:moveTo>
                    <a:pt x="6" y="59"/>
                  </a:moveTo>
                  <a:lnTo>
                    <a:pt x="6" y="59"/>
                  </a:lnTo>
                  <a:cubicBezTo>
                    <a:pt x="4" y="60"/>
                    <a:pt x="2" y="61"/>
                    <a:pt x="1" y="62"/>
                  </a:cubicBezTo>
                  <a:lnTo>
                    <a:pt x="1" y="63"/>
                  </a:lnTo>
                  <a:lnTo>
                    <a:pt x="6" y="5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 name="Google Shape;380;p30"/>
            <p:cNvSpPr/>
            <p:nvPr/>
          </p:nvSpPr>
          <p:spPr>
            <a:xfrm>
              <a:off x="4900475" y="4162275"/>
              <a:ext cx="3850" cy="475"/>
            </a:xfrm>
            <a:custGeom>
              <a:rect b="b" l="l" r="r" t="t"/>
              <a:pathLst>
                <a:path extrusionOk="0" h="19" w="154">
                  <a:moveTo>
                    <a:pt x="94" y="0"/>
                  </a:moveTo>
                  <a:cubicBezTo>
                    <a:pt x="92" y="0"/>
                    <a:pt x="91" y="0"/>
                    <a:pt x="89" y="0"/>
                  </a:cubicBezTo>
                  <a:cubicBezTo>
                    <a:pt x="58" y="6"/>
                    <a:pt x="29" y="12"/>
                    <a:pt x="1" y="18"/>
                  </a:cubicBezTo>
                  <a:cubicBezTo>
                    <a:pt x="38" y="15"/>
                    <a:pt x="74" y="12"/>
                    <a:pt x="154" y="8"/>
                  </a:cubicBezTo>
                  <a:cubicBezTo>
                    <a:pt x="117" y="3"/>
                    <a:pt x="103" y="0"/>
                    <a:pt x="9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 name="Google Shape;381;p30"/>
            <p:cNvSpPr/>
            <p:nvPr/>
          </p:nvSpPr>
          <p:spPr>
            <a:xfrm>
              <a:off x="3764850" y="4156975"/>
              <a:ext cx="375" cy="1600"/>
            </a:xfrm>
            <a:custGeom>
              <a:rect b="b" l="l" r="r" t="t"/>
              <a:pathLst>
                <a:path extrusionOk="0" h="64" w="15">
                  <a:moveTo>
                    <a:pt x="10" y="1"/>
                  </a:moveTo>
                  <a:lnTo>
                    <a:pt x="0" y="62"/>
                  </a:lnTo>
                  <a:lnTo>
                    <a:pt x="4" y="64"/>
                  </a:lnTo>
                  <a:cubicBezTo>
                    <a:pt x="9" y="43"/>
                    <a:pt x="12" y="23"/>
                    <a:pt x="15" y="2"/>
                  </a:cubicBezTo>
                  <a:lnTo>
                    <a:pt x="1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 name="Google Shape;382;p30"/>
            <p:cNvSpPr/>
            <p:nvPr/>
          </p:nvSpPr>
          <p:spPr>
            <a:xfrm>
              <a:off x="3765275" y="4166975"/>
              <a:ext cx="350" cy="1650"/>
            </a:xfrm>
            <a:custGeom>
              <a:rect b="b" l="l" r="r" t="t"/>
              <a:pathLst>
                <a:path extrusionOk="0" h="66" w="14">
                  <a:moveTo>
                    <a:pt x="10" y="1"/>
                  </a:moveTo>
                  <a:cubicBezTo>
                    <a:pt x="7" y="21"/>
                    <a:pt x="4" y="42"/>
                    <a:pt x="1" y="64"/>
                  </a:cubicBezTo>
                  <a:lnTo>
                    <a:pt x="5" y="65"/>
                  </a:lnTo>
                  <a:cubicBezTo>
                    <a:pt x="8" y="43"/>
                    <a:pt x="11" y="24"/>
                    <a:pt x="14" y="2"/>
                  </a:cubicBezTo>
                  <a:lnTo>
                    <a:pt x="1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 name="Google Shape;383;p30"/>
            <p:cNvSpPr/>
            <p:nvPr/>
          </p:nvSpPr>
          <p:spPr>
            <a:xfrm>
              <a:off x="3756150" y="4191850"/>
              <a:ext cx="325" cy="1700"/>
            </a:xfrm>
            <a:custGeom>
              <a:rect b="b" l="l" r="r" t="t"/>
              <a:pathLst>
                <a:path extrusionOk="0" h="68" w="13">
                  <a:moveTo>
                    <a:pt x="7" y="0"/>
                  </a:moveTo>
                  <a:cubicBezTo>
                    <a:pt x="5" y="6"/>
                    <a:pt x="2" y="14"/>
                    <a:pt x="1" y="19"/>
                  </a:cubicBezTo>
                  <a:lnTo>
                    <a:pt x="8" y="68"/>
                  </a:lnTo>
                  <a:cubicBezTo>
                    <a:pt x="10" y="64"/>
                    <a:pt x="11" y="59"/>
                    <a:pt x="13" y="56"/>
                  </a:cubicBezTo>
                  <a:lnTo>
                    <a:pt x="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 name="Google Shape;384;p30"/>
            <p:cNvSpPr/>
            <p:nvPr/>
          </p:nvSpPr>
          <p:spPr>
            <a:xfrm>
              <a:off x="3765125" y="4250850"/>
              <a:ext cx="400" cy="650"/>
            </a:xfrm>
            <a:custGeom>
              <a:rect b="b" l="l" r="r" t="t"/>
              <a:pathLst>
                <a:path extrusionOk="0" h="26" w="16">
                  <a:moveTo>
                    <a:pt x="1" y="0"/>
                  </a:moveTo>
                  <a:lnTo>
                    <a:pt x="1" y="22"/>
                  </a:lnTo>
                  <a:lnTo>
                    <a:pt x="16" y="25"/>
                  </a:lnTo>
                  <a:lnTo>
                    <a:pt x="16" y="5"/>
                  </a:lnTo>
                  <a:lnTo>
                    <a:pt x="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 name="Google Shape;385;p30"/>
            <p:cNvSpPr/>
            <p:nvPr/>
          </p:nvSpPr>
          <p:spPr>
            <a:xfrm>
              <a:off x="3767125" y="4293325"/>
              <a:ext cx="425" cy="575"/>
            </a:xfrm>
            <a:custGeom>
              <a:rect b="b" l="l" r="r" t="t"/>
              <a:pathLst>
                <a:path extrusionOk="0" h="23" w="17">
                  <a:moveTo>
                    <a:pt x="0" y="0"/>
                  </a:moveTo>
                  <a:lnTo>
                    <a:pt x="2" y="21"/>
                  </a:lnTo>
                  <a:lnTo>
                    <a:pt x="16" y="23"/>
                  </a:lnTo>
                  <a:lnTo>
                    <a:pt x="16" y="23"/>
                  </a:lnTo>
                  <a:lnTo>
                    <a:pt x="15" y="2"/>
                  </a:lnTo>
                  <a:lnTo>
                    <a:pt x="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 name="Google Shape;386;p30"/>
            <p:cNvSpPr/>
            <p:nvPr/>
          </p:nvSpPr>
          <p:spPr>
            <a:xfrm>
              <a:off x="3770350" y="4311825"/>
              <a:ext cx="300" cy="1575"/>
            </a:xfrm>
            <a:custGeom>
              <a:rect b="b" l="l" r="r" t="t"/>
              <a:pathLst>
                <a:path extrusionOk="0" h="63" w="12">
                  <a:moveTo>
                    <a:pt x="5" y="0"/>
                  </a:moveTo>
                  <a:cubicBezTo>
                    <a:pt x="4" y="17"/>
                    <a:pt x="2" y="33"/>
                    <a:pt x="1" y="49"/>
                  </a:cubicBezTo>
                  <a:lnTo>
                    <a:pt x="4" y="62"/>
                  </a:lnTo>
                  <a:lnTo>
                    <a:pt x="11" y="20"/>
                  </a:lnTo>
                  <a:lnTo>
                    <a:pt x="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 name="Google Shape;387;p30"/>
            <p:cNvSpPr/>
            <p:nvPr/>
          </p:nvSpPr>
          <p:spPr>
            <a:xfrm>
              <a:off x="3755800" y="4330500"/>
              <a:ext cx="375" cy="1650"/>
            </a:xfrm>
            <a:custGeom>
              <a:rect b="b" l="l" r="r" t="t"/>
              <a:pathLst>
                <a:path extrusionOk="0" h="66" w="15">
                  <a:moveTo>
                    <a:pt x="0" y="1"/>
                  </a:moveTo>
                  <a:lnTo>
                    <a:pt x="9" y="64"/>
                  </a:lnTo>
                  <a:cubicBezTo>
                    <a:pt x="10" y="66"/>
                    <a:pt x="12" y="66"/>
                    <a:pt x="15" y="66"/>
                  </a:cubicBezTo>
                  <a:cubicBezTo>
                    <a:pt x="12" y="44"/>
                    <a:pt x="8" y="21"/>
                    <a:pt x="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 name="Google Shape;388;p30"/>
            <p:cNvSpPr/>
            <p:nvPr/>
          </p:nvSpPr>
          <p:spPr>
            <a:xfrm>
              <a:off x="3793525" y="4399175"/>
              <a:ext cx="550" cy="1425"/>
            </a:xfrm>
            <a:custGeom>
              <a:rect b="b" l="l" r="r" t="t"/>
              <a:pathLst>
                <a:path extrusionOk="0" h="57" w="22">
                  <a:moveTo>
                    <a:pt x="1" y="1"/>
                  </a:moveTo>
                  <a:lnTo>
                    <a:pt x="14" y="46"/>
                  </a:lnTo>
                  <a:lnTo>
                    <a:pt x="21" y="57"/>
                  </a:lnTo>
                  <a:lnTo>
                    <a:pt x="14" y="15"/>
                  </a:lnTo>
                  <a:lnTo>
                    <a:pt x="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 name="Google Shape;389;p30"/>
            <p:cNvSpPr/>
            <p:nvPr/>
          </p:nvSpPr>
          <p:spPr>
            <a:xfrm>
              <a:off x="3812100" y="4452775"/>
              <a:ext cx="1175" cy="1275"/>
            </a:xfrm>
            <a:custGeom>
              <a:rect b="b" l="l" r="r" t="t"/>
              <a:pathLst>
                <a:path extrusionOk="0" h="51" w="47">
                  <a:moveTo>
                    <a:pt x="1" y="0"/>
                  </a:moveTo>
                  <a:cubicBezTo>
                    <a:pt x="9" y="13"/>
                    <a:pt x="18" y="25"/>
                    <a:pt x="27" y="38"/>
                  </a:cubicBezTo>
                  <a:lnTo>
                    <a:pt x="46" y="50"/>
                  </a:lnTo>
                  <a:lnTo>
                    <a:pt x="46" y="50"/>
                  </a:lnTo>
                  <a:lnTo>
                    <a:pt x="12" y="8"/>
                  </a:lnTo>
                  <a:lnTo>
                    <a:pt x="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 name="Google Shape;390;p30"/>
            <p:cNvSpPr/>
            <p:nvPr/>
          </p:nvSpPr>
          <p:spPr>
            <a:xfrm>
              <a:off x="3770175" y="4313050"/>
              <a:ext cx="275" cy="1550"/>
            </a:xfrm>
            <a:custGeom>
              <a:rect b="b" l="l" r="r" t="t"/>
              <a:pathLst>
                <a:path extrusionOk="0" h="62" w="11">
                  <a:moveTo>
                    <a:pt x="8" y="0"/>
                  </a:moveTo>
                  <a:lnTo>
                    <a:pt x="0" y="41"/>
                  </a:lnTo>
                  <a:lnTo>
                    <a:pt x="6" y="62"/>
                  </a:lnTo>
                  <a:lnTo>
                    <a:pt x="11" y="12"/>
                  </a:lnTo>
                  <a:lnTo>
                    <a:pt x="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 name="Google Shape;391;p30"/>
            <p:cNvSpPr/>
            <p:nvPr/>
          </p:nvSpPr>
          <p:spPr>
            <a:xfrm>
              <a:off x="3895050" y="4478850"/>
              <a:ext cx="1700" cy="400"/>
            </a:xfrm>
            <a:custGeom>
              <a:rect b="b" l="l" r="r" t="t"/>
              <a:pathLst>
                <a:path extrusionOk="0" h="16" w="68">
                  <a:moveTo>
                    <a:pt x="68" y="0"/>
                  </a:moveTo>
                  <a:lnTo>
                    <a:pt x="68" y="0"/>
                  </a:lnTo>
                  <a:cubicBezTo>
                    <a:pt x="44" y="2"/>
                    <a:pt x="22" y="3"/>
                    <a:pt x="0" y="5"/>
                  </a:cubicBezTo>
                  <a:lnTo>
                    <a:pt x="19" y="15"/>
                  </a:lnTo>
                  <a:lnTo>
                    <a:pt x="6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 name="Google Shape;392;p30"/>
            <p:cNvSpPr/>
            <p:nvPr/>
          </p:nvSpPr>
          <p:spPr>
            <a:xfrm>
              <a:off x="4017475" y="4420400"/>
              <a:ext cx="1325" cy="1200"/>
            </a:xfrm>
            <a:custGeom>
              <a:rect b="b" l="l" r="r" t="t"/>
              <a:pathLst>
                <a:path extrusionOk="0" h="48" w="53">
                  <a:moveTo>
                    <a:pt x="51" y="1"/>
                  </a:moveTo>
                  <a:lnTo>
                    <a:pt x="1" y="43"/>
                  </a:lnTo>
                  <a:lnTo>
                    <a:pt x="4" y="48"/>
                  </a:lnTo>
                  <a:lnTo>
                    <a:pt x="52" y="5"/>
                  </a:lnTo>
                  <a:lnTo>
                    <a:pt x="5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 name="Google Shape;393;p30"/>
            <p:cNvSpPr/>
            <p:nvPr/>
          </p:nvSpPr>
          <p:spPr>
            <a:xfrm>
              <a:off x="4420975" y="4360300"/>
              <a:ext cx="600" cy="650"/>
            </a:xfrm>
            <a:custGeom>
              <a:rect b="b" l="l" r="r" t="t"/>
              <a:pathLst>
                <a:path extrusionOk="0" h="26" w="24">
                  <a:moveTo>
                    <a:pt x="20" y="1"/>
                  </a:moveTo>
                  <a:lnTo>
                    <a:pt x="0" y="11"/>
                  </a:lnTo>
                  <a:lnTo>
                    <a:pt x="5" y="26"/>
                  </a:lnTo>
                  <a:lnTo>
                    <a:pt x="24" y="14"/>
                  </a:lnTo>
                  <a:lnTo>
                    <a:pt x="2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 name="Google Shape;394;p30"/>
            <p:cNvSpPr/>
            <p:nvPr/>
          </p:nvSpPr>
          <p:spPr>
            <a:xfrm>
              <a:off x="4456575" y="4338750"/>
              <a:ext cx="625" cy="650"/>
            </a:xfrm>
            <a:custGeom>
              <a:rect b="b" l="l" r="r" t="t"/>
              <a:pathLst>
                <a:path extrusionOk="0" h="26" w="25">
                  <a:moveTo>
                    <a:pt x="20" y="0"/>
                  </a:moveTo>
                  <a:lnTo>
                    <a:pt x="1" y="11"/>
                  </a:lnTo>
                  <a:lnTo>
                    <a:pt x="5" y="25"/>
                  </a:lnTo>
                  <a:lnTo>
                    <a:pt x="24" y="15"/>
                  </a:lnTo>
                  <a:cubicBezTo>
                    <a:pt x="21" y="11"/>
                    <a:pt x="21" y="5"/>
                    <a:pt x="2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 name="Google Shape;395;p30"/>
            <p:cNvSpPr/>
            <p:nvPr/>
          </p:nvSpPr>
          <p:spPr>
            <a:xfrm>
              <a:off x="4471475" y="4330175"/>
              <a:ext cx="1425" cy="950"/>
            </a:xfrm>
            <a:custGeom>
              <a:rect b="b" l="l" r="r" t="t"/>
              <a:pathLst>
                <a:path extrusionOk="0" h="38" w="57">
                  <a:moveTo>
                    <a:pt x="55" y="1"/>
                  </a:moveTo>
                  <a:lnTo>
                    <a:pt x="0" y="33"/>
                  </a:lnTo>
                  <a:cubicBezTo>
                    <a:pt x="0" y="34"/>
                    <a:pt x="0" y="36"/>
                    <a:pt x="0" y="37"/>
                  </a:cubicBezTo>
                  <a:lnTo>
                    <a:pt x="56" y="5"/>
                  </a:lnTo>
                  <a:lnTo>
                    <a:pt x="5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 name="Google Shape;396;p30"/>
            <p:cNvSpPr/>
            <p:nvPr/>
          </p:nvSpPr>
          <p:spPr>
            <a:xfrm>
              <a:off x="4475625" y="4327575"/>
              <a:ext cx="1450" cy="650"/>
            </a:xfrm>
            <a:custGeom>
              <a:rect b="b" l="l" r="r" t="t"/>
              <a:pathLst>
                <a:path extrusionOk="0" h="26" w="58">
                  <a:moveTo>
                    <a:pt x="58" y="0"/>
                  </a:moveTo>
                  <a:lnTo>
                    <a:pt x="17" y="10"/>
                  </a:lnTo>
                  <a:lnTo>
                    <a:pt x="1" y="25"/>
                  </a:lnTo>
                  <a:lnTo>
                    <a:pt x="49" y="9"/>
                  </a:lnTo>
                  <a:lnTo>
                    <a:pt x="5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 name="Google Shape;397;p30"/>
            <p:cNvSpPr/>
            <p:nvPr/>
          </p:nvSpPr>
          <p:spPr>
            <a:xfrm>
              <a:off x="4648200" y="4247225"/>
              <a:ext cx="1500" cy="850"/>
            </a:xfrm>
            <a:custGeom>
              <a:rect b="b" l="l" r="r" t="t"/>
              <a:pathLst>
                <a:path extrusionOk="0" h="34" w="60">
                  <a:moveTo>
                    <a:pt x="58" y="1"/>
                  </a:moveTo>
                  <a:lnTo>
                    <a:pt x="1" y="27"/>
                  </a:lnTo>
                  <a:lnTo>
                    <a:pt x="2" y="33"/>
                  </a:lnTo>
                  <a:lnTo>
                    <a:pt x="59" y="5"/>
                  </a:lnTo>
                  <a:lnTo>
                    <a:pt x="5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 name="Google Shape;398;p30"/>
            <p:cNvSpPr/>
            <p:nvPr/>
          </p:nvSpPr>
          <p:spPr>
            <a:xfrm>
              <a:off x="4746750" y="4202575"/>
              <a:ext cx="1525" cy="725"/>
            </a:xfrm>
            <a:custGeom>
              <a:rect b="b" l="l" r="r" t="t"/>
              <a:pathLst>
                <a:path extrusionOk="0" h="29" w="61">
                  <a:moveTo>
                    <a:pt x="59" y="1"/>
                  </a:moveTo>
                  <a:lnTo>
                    <a:pt x="0" y="23"/>
                  </a:lnTo>
                  <a:lnTo>
                    <a:pt x="2" y="29"/>
                  </a:lnTo>
                  <a:cubicBezTo>
                    <a:pt x="21" y="20"/>
                    <a:pt x="40" y="13"/>
                    <a:pt x="60" y="5"/>
                  </a:cubicBezTo>
                  <a:lnTo>
                    <a:pt x="5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 name="Google Shape;399;p30"/>
            <p:cNvSpPr/>
            <p:nvPr/>
          </p:nvSpPr>
          <p:spPr>
            <a:xfrm>
              <a:off x="4883300" y="4162850"/>
              <a:ext cx="1575" cy="300"/>
            </a:xfrm>
            <a:custGeom>
              <a:rect b="b" l="l" r="r" t="t"/>
              <a:pathLst>
                <a:path extrusionOk="0" h="12" w="63">
                  <a:moveTo>
                    <a:pt x="13" y="1"/>
                  </a:moveTo>
                  <a:lnTo>
                    <a:pt x="1" y="5"/>
                  </a:lnTo>
                  <a:lnTo>
                    <a:pt x="43" y="11"/>
                  </a:lnTo>
                  <a:lnTo>
                    <a:pt x="63" y="5"/>
                  </a:lnTo>
                  <a:lnTo>
                    <a:pt x="1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 name="Google Shape;400;p30"/>
            <p:cNvSpPr/>
            <p:nvPr/>
          </p:nvSpPr>
          <p:spPr>
            <a:xfrm>
              <a:off x="4899075" y="4162300"/>
              <a:ext cx="1625" cy="300"/>
            </a:xfrm>
            <a:custGeom>
              <a:rect b="b" l="l" r="r" t="t"/>
              <a:pathLst>
                <a:path extrusionOk="0" h="12" w="65">
                  <a:moveTo>
                    <a:pt x="22" y="1"/>
                  </a:moveTo>
                  <a:lnTo>
                    <a:pt x="1" y="8"/>
                  </a:lnTo>
                  <a:cubicBezTo>
                    <a:pt x="19" y="10"/>
                    <a:pt x="35" y="11"/>
                    <a:pt x="51" y="11"/>
                  </a:cubicBezTo>
                  <a:lnTo>
                    <a:pt x="64" y="7"/>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 name="Google Shape;401;p30"/>
            <p:cNvSpPr/>
            <p:nvPr/>
          </p:nvSpPr>
          <p:spPr>
            <a:xfrm>
              <a:off x="4940025" y="4158775"/>
              <a:ext cx="600" cy="400"/>
            </a:xfrm>
            <a:custGeom>
              <a:rect b="b" l="l" r="r" t="t"/>
              <a:pathLst>
                <a:path extrusionOk="0" h="16" w="24">
                  <a:moveTo>
                    <a:pt x="3" y="1"/>
                  </a:moveTo>
                  <a:lnTo>
                    <a:pt x="0" y="15"/>
                  </a:lnTo>
                  <a:lnTo>
                    <a:pt x="21" y="14"/>
                  </a:lnTo>
                  <a:lnTo>
                    <a:pt x="2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 name="Google Shape;402;p30"/>
            <p:cNvSpPr/>
            <p:nvPr/>
          </p:nvSpPr>
          <p:spPr>
            <a:xfrm>
              <a:off x="5025125" y="4164800"/>
              <a:ext cx="1650" cy="450"/>
            </a:xfrm>
            <a:custGeom>
              <a:rect b="b" l="l" r="r" t="t"/>
              <a:pathLst>
                <a:path extrusionOk="0" h="18" w="66">
                  <a:moveTo>
                    <a:pt x="4" y="1"/>
                  </a:moveTo>
                  <a:lnTo>
                    <a:pt x="1" y="5"/>
                  </a:lnTo>
                  <a:lnTo>
                    <a:pt x="63" y="17"/>
                  </a:lnTo>
                  <a:lnTo>
                    <a:pt x="66" y="13"/>
                  </a:lnTo>
                  <a:lnTo>
                    <a:pt x="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 name="Google Shape;403;p30"/>
            <p:cNvSpPr/>
            <p:nvPr/>
          </p:nvSpPr>
          <p:spPr>
            <a:xfrm>
              <a:off x="5062350" y="4173525"/>
              <a:ext cx="725" cy="500"/>
            </a:xfrm>
            <a:custGeom>
              <a:rect b="b" l="l" r="r" t="t"/>
              <a:pathLst>
                <a:path extrusionOk="0" h="20" w="29">
                  <a:moveTo>
                    <a:pt x="8" y="1"/>
                  </a:moveTo>
                  <a:lnTo>
                    <a:pt x="1" y="12"/>
                  </a:lnTo>
                  <a:lnTo>
                    <a:pt x="2" y="12"/>
                  </a:lnTo>
                  <a:cubicBezTo>
                    <a:pt x="8" y="15"/>
                    <a:pt x="14" y="18"/>
                    <a:pt x="21" y="20"/>
                  </a:cubicBezTo>
                  <a:lnTo>
                    <a:pt x="29" y="8"/>
                  </a:lnTo>
                  <a:lnTo>
                    <a:pt x="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 name="Google Shape;404;p30"/>
            <p:cNvSpPr/>
            <p:nvPr/>
          </p:nvSpPr>
          <p:spPr>
            <a:xfrm>
              <a:off x="4110650" y="4305350"/>
              <a:ext cx="725" cy="1600"/>
            </a:xfrm>
            <a:custGeom>
              <a:rect b="b" l="l" r="r" t="t"/>
              <a:pathLst>
                <a:path extrusionOk="0" h="64" w="29">
                  <a:moveTo>
                    <a:pt x="29" y="1"/>
                  </a:moveTo>
                  <a:lnTo>
                    <a:pt x="21" y="9"/>
                  </a:lnTo>
                  <a:lnTo>
                    <a:pt x="1" y="64"/>
                  </a:lnTo>
                  <a:lnTo>
                    <a:pt x="1" y="64"/>
                  </a:lnTo>
                  <a:lnTo>
                    <a:pt x="15" y="49"/>
                  </a:lnTo>
                  <a:lnTo>
                    <a:pt x="2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 name="Google Shape;405;p30"/>
            <p:cNvSpPr/>
            <p:nvPr/>
          </p:nvSpPr>
          <p:spPr>
            <a:xfrm>
              <a:off x="4225125" y="4481375"/>
              <a:ext cx="1600" cy="650"/>
            </a:xfrm>
            <a:custGeom>
              <a:rect b="b" l="l" r="r" t="t"/>
              <a:pathLst>
                <a:path extrusionOk="0" h="26" w="64">
                  <a:moveTo>
                    <a:pt x="63" y="1"/>
                  </a:moveTo>
                  <a:lnTo>
                    <a:pt x="0" y="20"/>
                  </a:lnTo>
                  <a:lnTo>
                    <a:pt x="22" y="26"/>
                  </a:lnTo>
                  <a:cubicBezTo>
                    <a:pt x="35" y="17"/>
                    <a:pt x="50" y="10"/>
                    <a:pt x="6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06" name="Google Shape;406;p30"/>
          <p:cNvSpPr txBox="1"/>
          <p:nvPr>
            <p:ph idx="2" type="title"/>
          </p:nvPr>
        </p:nvSpPr>
        <p:spPr>
          <a:xfrm>
            <a:off x="3679125" y="1669350"/>
            <a:ext cx="1785600" cy="654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407" name="Google Shape;407;p30">
            <a:hlinkClick action="ppaction://hlinkshowjump?jump=nextslide"/>
          </p:cNvPr>
          <p:cNvSpPr/>
          <p:nvPr/>
        </p:nvSpPr>
        <p:spPr>
          <a:xfrm>
            <a:off x="8627302" y="368152"/>
            <a:ext cx="181906" cy="246950"/>
          </a:xfrm>
          <a:custGeom>
            <a:rect b="b" l="l" r="r" t="t"/>
            <a:pathLst>
              <a:path extrusionOk="0" h="196382" w="144657">
                <a:moveTo>
                  <a:pt x="72442" y="1"/>
                </a:moveTo>
                <a:cubicBezTo>
                  <a:pt x="67507" y="1"/>
                  <a:pt x="63516" y="3992"/>
                  <a:pt x="63516" y="8926"/>
                </a:cubicBezTo>
                <a:lnTo>
                  <a:pt x="63516" y="165910"/>
                </a:lnTo>
                <a:lnTo>
                  <a:pt x="16256" y="118668"/>
                </a:lnTo>
                <a:cubicBezTo>
                  <a:pt x="14508" y="116851"/>
                  <a:pt x="12178" y="115938"/>
                  <a:pt x="9843" y="115938"/>
                </a:cubicBezTo>
                <a:cubicBezTo>
                  <a:pt x="7610" y="115938"/>
                  <a:pt x="5372" y="116774"/>
                  <a:pt x="3638" y="118450"/>
                </a:cubicBezTo>
                <a:cubicBezTo>
                  <a:pt x="91" y="121870"/>
                  <a:pt x="1" y="127521"/>
                  <a:pt x="3420" y="131068"/>
                </a:cubicBezTo>
                <a:cubicBezTo>
                  <a:pt x="3493" y="131150"/>
                  <a:pt x="3566" y="131213"/>
                  <a:pt x="3638" y="131286"/>
                </a:cubicBezTo>
                <a:lnTo>
                  <a:pt x="66128" y="193776"/>
                </a:lnTo>
                <a:cubicBezTo>
                  <a:pt x="67875" y="195513"/>
                  <a:pt x="70158" y="196382"/>
                  <a:pt x="72441" y="196382"/>
                </a:cubicBezTo>
                <a:cubicBezTo>
                  <a:pt x="74723" y="196382"/>
                  <a:pt x="77005" y="195513"/>
                  <a:pt x="78746" y="193776"/>
                </a:cubicBezTo>
                <a:lnTo>
                  <a:pt x="141236" y="131286"/>
                </a:lnTo>
                <a:cubicBezTo>
                  <a:pt x="144656" y="127739"/>
                  <a:pt x="144556" y="122088"/>
                  <a:pt x="141019" y="118668"/>
                </a:cubicBezTo>
                <a:cubicBezTo>
                  <a:pt x="139291" y="116994"/>
                  <a:pt x="137052" y="116157"/>
                  <a:pt x="134814" y="116157"/>
                </a:cubicBezTo>
                <a:cubicBezTo>
                  <a:pt x="132576" y="116157"/>
                  <a:pt x="130338" y="116994"/>
                  <a:pt x="128610" y="118668"/>
                </a:cubicBezTo>
                <a:lnTo>
                  <a:pt x="81359" y="165910"/>
                </a:lnTo>
                <a:lnTo>
                  <a:pt x="81359" y="8926"/>
                </a:lnTo>
                <a:cubicBezTo>
                  <a:pt x="81359" y="3992"/>
                  <a:pt x="77367" y="1"/>
                  <a:pt x="7244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11" name="Shape 411"/>
        <p:cNvGrpSpPr/>
        <p:nvPr/>
      </p:nvGrpSpPr>
      <p:grpSpPr>
        <a:xfrm>
          <a:off x="0" y="0"/>
          <a:ext cx="0" cy="0"/>
          <a:chOff x="0" y="0"/>
          <a:chExt cx="0" cy="0"/>
        </a:xfrm>
      </p:grpSpPr>
      <p:sp>
        <p:nvSpPr>
          <p:cNvPr id="412" name="Google Shape;412;p31"/>
          <p:cNvSpPr txBox="1"/>
          <p:nvPr>
            <p:ph type="title"/>
          </p:nvPr>
        </p:nvSpPr>
        <p:spPr>
          <a:xfrm>
            <a:off x="731520" y="448056"/>
            <a:ext cx="75165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The slide title goes here!</a:t>
            </a:r>
            <a:endParaRPr/>
          </a:p>
        </p:txBody>
      </p:sp>
      <p:sp>
        <p:nvSpPr>
          <p:cNvPr id="413" name="Google Shape;413;p31"/>
          <p:cNvSpPr txBox="1"/>
          <p:nvPr>
            <p:ph idx="1" type="body"/>
          </p:nvPr>
        </p:nvSpPr>
        <p:spPr>
          <a:xfrm>
            <a:off x="955050" y="1754975"/>
            <a:ext cx="4015200" cy="2151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rgbClr val="273D40"/>
              </a:buClr>
              <a:buSzPts val="600"/>
              <a:buFont typeface="Arial"/>
              <a:buNone/>
            </a:pPr>
            <a:r>
              <a:rPr b="0" lang="en">
                <a:solidFill>
                  <a:schemeClr val="dk1"/>
                </a:solidFill>
              </a:rPr>
              <a:t>Do you kn</a:t>
            </a:r>
            <a:r>
              <a:rPr b="0" lang="en">
                <a:solidFill>
                  <a:schemeClr val="dk1"/>
                </a:solidFill>
              </a:rPr>
              <a:t>ow what helps you make your point clear?</a:t>
            </a:r>
            <a:br>
              <a:rPr b="0" lang="en">
                <a:solidFill>
                  <a:schemeClr val="dk1"/>
                </a:solidFill>
              </a:rPr>
            </a:br>
            <a:r>
              <a:rPr b="0" lang="en">
                <a:solidFill>
                  <a:schemeClr val="dk1"/>
                </a:solidFill>
              </a:rPr>
              <a:t>Lists like this one:</a:t>
            </a:r>
            <a:endParaRPr b="0">
              <a:solidFill>
                <a:schemeClr val="dk1"/>
              </a:solidFill>
            </a:endParaRPr>
          </a:p>
          <a:p>
            <a:pPr indent="-215900" lvl="0" marL="241300" rtl="0" algn="l">
              <a:spcBef>
                <a:spcPts val="1600"/>
              </a:spcBef>
              <a:spcAft>
                <a:spcPts val="0"/>
              </a:spcAft>
              <a:buClr>
                <a:schemeClr val="dk1"/>
              </a:buClr>
              <a:buSzPts val="1400"/>
              <a:buChar char="●"/>
            </a:pPr>
            <a:r>
              <a:rPr lang="en">
                <a:solidFill>
                  <a:schemeClr val="dk1"/>
                </a:solidFill>
              </a:rPr>
              <a:t>They’re sim</a:t>
            </a:r>
            <a:r>
              <a:rPr lang="en">
                <a:solidFill>
                  <a:schemeClr val="dk1"/>
                </a:solidFill>
              </a:rPr>
              <a:t>ple </a:t>
            </a:r>
            <a:endParaRPr>
              <a:solidFill>
                <a:schemeClr val="dk1"/>
              </a:solidFill>
            </a:endParaRPr>
          </a:p>
          <a:p>
            <a:pPr indent="-215900" lvl="0" marL="241300" rtl="0" algn="l">
              <a:spcBef>
                <a:spcPts val="0"/>
              </a:spcBef>
              <a:spcAft>
                <a:spcPts val="0"/>
              </a:spcAft>
              <a:buClr>
                <a:schemeClr val="dk1"/>
              </a:buClr>
              <a:buSzPts val="1400"/>
              <a:buChar char="●"/>
            </a:pPr>
            <a:r>
              <a:rPr lang="en">
                <a:solidFill>
                  <a:schemeClr val="dk1"/>
                </a:solidFill>
              </a:rPr>
              <a:t>You can organize your ideas clearly</a:t>
            </a:r>
            <a:endParaRPr>
              <a:solidFill>
                <a:schemeClr val="dk1"/>
              </a:solidFill>
            </a:endParaRPr>
          </a:p>
          <a:p>
            <a:pPr indent="-215900" lvl="0" marL="241300" rtl="0" algn="l">
              <a:spcBef>
                <a:spcPts val="0"/>
              </a:spcBef>
              <a:spcAft>
                <a:spcPts val="0"/>
              </a:spcAft>
              <a:buClr>
                <a:schemeClr val="dk1"/>
              </a:buClr>
              <a:buSzPts val="1400"/>
              <a:buChar char="●"/>
            </a:pPr>
            <a:r>
              <a:rPr lang="en">
                <a:solidFill>
                  <a:schemeClr val="dk1"/>
                </a:solidFill>
              </a:rPr>
              <a:t>You’ll never forget to buy milk!</a:t>
            </a:r>
            <a:endParaRPr b="0">
              <a:solidFill>
                <a:schemeClr val="dk1"/>
              </a:solidFill>
            </a:endParaRPr>
          </a:p>
          <a:p>
            <a:pPr indent="0" lvl="0" marL="0" rtl="0" algn="l">
              <a:spcBef>
                <a:spcPts val="1600"/>
              </a:spcBef>
              <a:spcAft>
                <a:spcPts val="1600"/>
              </a:spcAft>
              <a:buNone/>
            </a:pPr>
            <a:r>
              <a:rPr b="0" lang="en">
                <a:solidFill>
                  <a:schemeClr val="dk1"/>
                </a:solidFill>
              </a:rPr>
              <a:t>You can replace the image. Just right-click on it and select “Replace image”</a:t>
            </a:r>
            <a:endParaRPr b="0">
              <a:solidFill>
                <a:schemeClr val="dk1"/>
              </a:solidFill>
            </a:endParaRPr>
          </a:p>
        </p:txBody>
      </p:sp>
      <p:pic>
        <p:nvPicPr>
          <p:cNvPr id="414" name="Google Shape;414;p31"/>
          <p:cNvPicPr preferRelativeResize="0"/>
          <p:nvPr>
            <p:ph idx="2" type="pic"/>
          </p:nvPr>
        </p:nvPicPr>
        <p:blipFill rotWithShape="1">
          <a:blip r:embed="rId3">
            <a:alphaModFix/>
          </a:blip>
          <a:srcRect b="0" l="4674" r="39076" t="0"/>
          <a:stretch/>
        </p:blipFill>
        <p:spPr>
          <a:xfrm>
            <a:off x="5525400" y="1445000"/>
            <a:ext cx="3283800" cy="3283800"/>
          </a:xfrm>
          <a:prstGeom prst="ellipse">
            <a:avLst/>
          </a:prstGeom>
        </p:spPr>
      </p:pic>
      <p:sp>
        <p:nvSpPr>
          <p:cNvPr id="415" name="Google Shape;415;p31"/>
          <p:cNvSpPr/>
          <p:nvPr/>
        </p:nvSpPr>
        <p:spPr>
          <a:xfrm>
            <a:off x="7445250" y="929225"/>
            <a:ext cx="1363955" cy="1297210"/>
          </a:xfrm>
          <a:custGeom>
            <a:rect b="b" l="l" r="r" t="t"/>
            <a:pathLst>
              <a:path extrusionOk="0" h="74010" w="77818">
                <a:moveTo>
                  <a:pt x="26885" y="0"/>
                </a:moveTo>
                <a:lnTo>
                  <a:pt x="27475" y="21266"/>
                </a:lnTo>
                <a:lnTo>
                  <a:pt x="7432" y="14134"/>
                </a:lnTo>
                <a:lnTo>
                  <a:pt x="20407" y="30993"/>
                </a:lnTo>
                <a:lnTo>
                  <a:pt x="0" y="37004"/>
                </a:lnTo>
                <a:lnTo>
                  <a:pt x="20407" y="43017"/>
                </a:lnTo>
                <a:lnTo>
                  <a:pt x="7432" y="59874"/>
                </a:lnTo>
                <a:lnTo>
                  <a:pt x="27475" y="52744"/>
                </a:lnTo>
                <a:lnTo>
                  <a:pt x="26885" y="74010"/>
                </a:lnTo>
                <a:lnTo>
                  <a:pt x="26885" y="74010"/>
                </a:lnTo>
                <a:lnTo>
                  <a:pt x="38909" y="56460"/>
                </a:lnTo>
                <a:lnTo>
                  <a:pt x="50933" y="74010"/>
                </a:lnTo>
                <a:lnTo>
                  <a:pt x="50933" y="74010"/>
                </a:lnTo>
                <a:lnTo>
                  <a:pt x="50344" y="52744"/>
                </a:lnTo>
                <a:lnTo>
                  <a:pt x="70387" y="59874"/>
                </a:lnTo>
                <a:lnTo>
                  <a:pt x="57412" y="43017"/>
                </a:lnTo>
                <a:lnTo>
                  <a:pt x="77818" y="37004"/>
                </a:lnTo>
                <a:lnTo>
                  <a:pt x="57412" y="30993"/>
                </a:lnTo>
                <a:lnTo>
                  <a:pt x="70387" y="14134"/>
                </a:lnTo>
                <a:lnTo>
                  <a:pt x="70387" y="14134"/>
                </a:lnTo>
                <a:lnTo>
                  <a:pt x="50344" y="21266"/>
                </a:lnTo>
                <a:lnTo>
                  <a:pt x="50933" y="0"/>
                </a:lnTo>
                <a:lnTo>
                  <a:pt x="38909" y="17550"/>
                </a:lnTo>
                <a:lnTo>
                  <a:pt x="2688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6" name="Google Shape;416;p31"/>
          <p:cNvGrpSpPr/>
          <p:nvPr/>
        </p:nvGrpSpPr>
        <p:grpSpPr>
          <a:xfrm>
            <a:off x="5401425" y="4104850"/>
            <a:ext cx="1514475" cy="499150"/>
            <a:chOff x="5715350" y="4034550"/>
            <a:chExt cx="1514475" cy="499150"/>
          </a:xfrm>
        </p:grpSpPr>
        <p:sp>
          <p:nvSpPr>
            <p:cNvPr id="417" name="Google Shape;417;p31"/>
            <p:cNvSpPr/>
            <p:nvPr/>
          </p:nvSpPr>
          <p:spPr>
            <a:xfrm>
              <a:off x="5715350" y="4034550"/>
              <a:ext cx="1514475" cy="494775"/>
            </a:xfrm>
            <a:custGeom>
              <a:rect b="b" l="l" r="r" t="t"/>
              <a:pathLst>
                <a:path extrusionOk="0" h="19791" w="60579">
                  <a:moveTo>
                    <a:pt x="36136" y="403"/>
                  </a:moveTo>
                  <a:lnTo>
                    <a:pt x="36164" y="427"/>
                  </a:lnTo>
                  <a:lnTo>
                    <a:pt x="36151" y="434"/>
                  </a:lnTo>
                  <a:lnTo>
                    <a:pt x="36123" y="410"/>
                  </a:lnTo>
                  <a:lnTo>
                    <a:pt x="36136" y="403"/>
                  </a:lnTo>
                  <a:close/>
                  <a:moveTo>
                    <a:pt x="35480" y="469"/>
                  </a:moveTo>
                  <a:cubicBezTo>
                    <a:pt x="35508" y="477"/>
                    <a:pt x="35536" y="485"/>
                    <a:pt x="35562" y="497"/>
                  </a:cubicBezTo>
                  <a:cubicBezTo>
                    <a:pt x="35561" y="499"/>
                    <a:pt x="35561" y="500"/>
                    <a:pt x="35559" y="500"/>
                  </a:cubicBezTo>
                  <a:cubicBezTo>
                    <a:pt x="35533" y="488"/>
                    <a:pt x="35505" y="481"/>
                    <a:pt x="35477" y="474"/>
                  </a:cubicBezTo>
                  <a:lnTo>
                    <a:pt x="35480" y="469"/>
                  </a:lnTo>
                  <a:close/>
                  <a:moveTo>
                    <a:pt x="36392" y="591"/>
                  </a:moveTo>
                  <a:lnTo>
                    <a:pt x="36421" y="615"/>
                  </a:lnTo>
                  <a:cubicBezTo>
                    <a:pt x="36435" y="635"/>
                    <a:pt x="36446" y="656"/>
                    <a:pt x="36457" y="675"/>
                  </a:cubicBezTo>
                  <a:lnTo>
                    <a:pt x="36442" y="662"/>
                  </a:lnTo>
                  <a:lnTo>
                    <a:pt x="36440" y="659"/>
                  </a:lnTo>
                  <a:lnTo>
                    <a:pt x="36440" y="659"/>
                  </a:lnTo>
                  <a:cubicBezTo>
                    <a:pt x="36445" y="663"/>
                    <a:pt x="36451" y="669"/>
                    <a:pt x="36455" y="674"/>
                  </a:cubicBezTo>
                  <a:cubicBezTo>
                    <a:pt x="36426" y="635"/>
                    <a:pt x="36410" y="613"/>
                    <a:pt x="36392" y="591"/>
                  </a:cubicBezTo>
                  <a:close/>
                  <a:moveTo>
                    <a:pt x="36443" y="663"/>
                  </a:moveTo>
                  <a:cubicBezTo>
                    <a:pt x="36471" y="698"/>
                    <a:pt x="36483" y="718"/>
                    <a:pt x="36495" y="741"/>
                  </a:cubicBezTo>
                  <a:cubicBezTo>
                    <a:pt x="36488" y="734"/>
                    <a:pt x="36480" y="725"/>
                    <a:pt x="36471" y="718"/>
                  </a:cubicBezTo>
                  <a:lnTo>
                    <a:pt x="36443" y="663"/>
                  </a:lnTo>
                  <a:close/>
                  <a:moveTo>
                    <a:pt x="32987" y="849"/>
                  </a:moveTo>
                  <a:cubicBezTo>
                    <a:pt x="32987" y="850"/>
                    <a:pt x="32986" y="853"/>
                    <a:pt x="32987" y="855"/>
                  </a:cubicBezTo>
                  <a:cubicBezTo>
                    <a:pt x="32960" y="868"/>
                    <a:pt x="32933" y="881"/>
                    <a:pt x="32905" y="896"/>
                  </a:cubicBezTo>
                  <a:cubicBezTo>
                    <a:pt x="32905" y="893"/>
                    <a:pt x="32905" y="891"/>
                    <a:pt x="32904" y="890"/>
                  </a:cubicBezTo>
                  <a:cubicBezTo>
                    <a:pt x="32932" y="877"/>
                    <a:pt x="32960" y="863"/>
                    <a:pt x="32987" y="849"/>
                  </a:cubicBezTo>
                  <a:close/>
                  <a:moveTo>
                    <a:pt x="32976" y="1061"/>
                  </a:moveTo>
                  <a:lnTo>
                    <a:pt x="32976" y="1061"/>
                  </a:lnTo>
                  <a:cubicBezTo>
                    <a:pt x="32871" y="1125"/>
                    <a:pt x="32812" y="1169"/>
                    <a:pt x="32727" y="1225"/>
                  </a:cubicBezTo>
                  <a:cubicBezTo>
                    <a:pt x="32709" y="1218"/>
                    <a:pt x="32701" y="1215"/>
                    <a:pt x="32687" y="1209"/>
                  </a:cubicBezTo>
                  <a:cubicBezTo>
                    <a:pt x="32779" y="1162"/>
                    <a:pt x="32848" y="1122"/>
                    <a:pt x="32976" y="1061"/>
                  </a:cubicBezTo>
                  <a:close/>
                  <a:moveTo>
                    <a:pt x="32840" y="1224"/>
                  </a:moveTo>
                  <a:lnTo>
                    <a:pt x="32843" y="1239"/>
                  </a:lnTo>
                  <a:cubicBezTo>
                    <a:pt x="32834" y="1243"/>
                    <a:pt x="32826" y="1247"/>
                    <a:pt x="32817" y="1252"/>
                  </a:cubicBezTo>
                  <a:cubicBezTo>
                    <a:pt x="32815" y="1247"/>
                    <a:pt x="32815" y="1242"/>
                    <a:pt x="32814" y="1237"/>
                  </a:cubicBezTo>
                  <a:lnTo>
                    <a:pt x="32840" y="1224"/>
                  </a:lnTo>
                  <a:close/>
                  <a:moveTo>
                    <a:pt x="10145" y="1492"/>
                  </a:moveTo>
                  <a:cubicBezTo>
                    <a:pt x="10175" y="1499"/>
                    <a:pt x="10205" y="1506"/>
                    <a:pt x="10235" y="1514"/>
                  </a:cubicBezTo>
                  <a:cubicBezTo>
                    <a:pt x="10225" y="1514"/>
                    <a:pt x="10214" y="1512"/>
                    <a:pt x="10205" y="1512"/>
                  </a:cubicBezTo>
                  <a:lnTo>
                    <a:pt x="10219" y="1512"/>
                  </a:lnTo>
                  <a:cubicBezTo>
                    <a:pt x="10172" y="1505"/>
                    <a:pt x="10136" y="1498"/>
                    <a:pt x="10100" y="1492"/>
                  </a:cubicBezTo>
                  <a:close/>
                  <a:moveTo>
                    <a:pt x="10205" y="1512"/>
                  </a:moveTo>
                  <a:cubicBezTo>
                    <a:pt x="10297" y="1530"/>
                    <a:pt x="10379" y="1553"/>
                    <a:pt x="10467" y="1608"/>
                  </a:cubicBezTo>
                  <a:cubicBezTo>
                    <a:pt x="10453" y="1612"/>
                    <a:pt x="10442" y="1614"/>
                    <a:pt x="10428" y="1618"/>
                  </a:cubicBezTo>
                  <a:cubicBezTo>
                    <a:pt x="10330" y="1556"/>
                    <a:pt x="10236" y="1524"/>
                    <a:pt x="10147" y="1512"/>
                  </a:cubicBezTo>
                  <a:close/>
                  <a:moveTo>
                    <a:pt x="9573" y="1629"/>
                  </a:moveTo>
                  <a:cubicBezTo>
                    <a:pt x="9573" y="1633"/>
                    <a:pt x="9573" y="1639"/>
                    <a:pt x="9576" y="1643"/>
                  </a:cubicBezTo>
                  <a:lnTo>
                    <a:pt x="9545" y="1664"/>
                  </a:lnTo>
                  <a:lnTo>
                    <a:pt x="9542" y="1648"/>
                  </a:lnTo>
                  <a:lnTo>
                    <a:pt x="9573" y="1629"/>
                  </a:lnTo>
                  <a:close/>
                  <a:moveTo>
                    <a:pt x="36567" y="1749"/>
                  </a:moveTo>
                  <a:cubicBezTo>
                    <a:pt x="36570" y="1758"/>
                    <a:pt x="36574" y="1767"/>
                    <a:pt x="36579" y="1776"/>
                  </a:cubicBezTo>
                  <a:lnTo>
                    <a:pt x="36563" y="1777"/>
                  </a:lnTo>
                  <a:cubicBezTo>
                    <a:pt x="36560" y="1768"/>
                    <a:pt x="36555" y="1759"/>
                    <a:pt x="36551" y="1751"/>
                  </a:cubicBezTo>
                  <a:lnTo>
                    <a:pt x="36567" y="1749"/>
                  </a:lnTo>
                  <a:close/>
                  <a:moveTo>
                    <a:pt x="10687" y="1748"/>
                  </a:moveTo>
                  <a:lnTo>
                    <a:pt x="10687" y="1748"/>
                  </a:lnTo>
                  <a:cubicBezTo>
                    <a:pt x="10811" y="1859"/>
                    <a:pt x="10849" y="1940"/>
                    <a:pt x="10816" y="1940"/>
                  </a:cubicBezTo>
                  <a:cubicBezTo>
                    <a:pt x="10816" y="1940"/>
                    <a:pt x="10815" y="1940"/>
                    <a:pt x="10815" y="1940"/>
                  </a:cubicBezTo>
                  <a:cubicBezTo>
                    <a:pt x="10767" y="1868"/>
                    <a:pt x="10734" y="1829"/>
                    <a:pt x="10688" y="1780"/>
                  </a:cubicBezTo>
                  <a:cubicBezTo>
                    <a:pt x="10687" y="1768"/>
                    <a:pt x="10687" y="1759"/>
                    <a:pt x="10687" y="1748"/>
                  </a:cubicBezTo>
                  <a:close/>
                  <a:moveTo>
                    <a:pt x="9354" y="1893"/>
                  </a:moveTo>
                  <a:lnTo>
                    <a:pt x="9354" y="1893"/>
                  </a:lnTo>
                  <a:cubicBezTo>
                    <a:pt x="9336" y="1916"/>
                    <a:pt x="9318" y="1939"/>
                    <a:pt x="9301" y="1962"/>
                  </a:cubicBezTo>
                  <a:lnTo>
                    <a:pt x="9301" y="1962"/>
                  </a:lnTo>
                  <a:cubicBezTo>
                    <a:pt x="9300" y="1954"/>
                    <a:pt x="9314" y="1934"/>
                    <a:pt x="9329" y="1912"/>
                  </a:cubicBezTo>
                  <a:lnTo>
                    <a:pt x="9354" y="1893"/>
                  </a:lnTo>
                  <a:close/>
                  <a:moveTo>
                    <a:pt x="9300" y="1963"/>
                  </a:moveTo>
                  <a:lnTo>
                    <a:pt x="9300" y="1963"/>
                  </a:lnTo>
                  <a:cubicBezTo>
                    <a:pt x="9300" y="1963"/>
                    <a:pt x="9299" y="1964"/>
                    <a:pt x="9299" y="1964"/>
                  </a:cubicBezTo>
                  <a:lnTo>
                    <a:pt x="9284" y="1976"/>
                  </a:lnTo>
                  <a:cubicBezTo>
                    <a:pt x="9286" y="1983"/>
                    <a:pt x="9271" y="2005"/>
                    <a:pt x="9256" y="2026"/>
                  </a:cubicBezTo>
                  <a:lnTo>
                    <a:pt x="9233" y="2045"/>
                  </a:lnTo>
                  <a:lnTo>
                    <a:pt x="9284" y="1974"/>
                  </a:lnTo>
                  <a:cubicBezTo>
                    <a:pt x="9290" y="1970"/>
                    <a:pt x="9294" y="1967"/>
                    <a:pt x="9300" y="1963"/>
                  </a:cubicBezTo>
                  <a:close/>
                  <a:moveTo>
                    <a:pt x="31088" y="2017"/>
                  </a:moveTo>
                  <a:cubicBezTo>
                    <a:pt x="31090" y="2021"/>
                    <a:pt x="31090" y="2027"/>
                    <a:pt x="31091" y="2032"/>
                  </a:cubicBezTo>
                  <a:lnTo>
                    <a:pt x="31066" y="2048"/>
                  </a:lnTo>
                  <a:lnTo>
                    <a:pt x="31062" y="2033"/>
                  </a:lnTo>
                  <a:lnTo>
                    <a:pt x="31088" y="2017"/>
                  </a:lnTo>
                  <a:close/>
                  <a:moveTo>
                    <a:pt x="31577" y="2083"/>
                  </a:moveTo>
                  <a:lnTo>
                    <a:pt x="31578" y="2088"/>
                  </a:lnTo>
                  <a:lnTo>
                    <a:pt x="31502" y="2136"/>
                  </a:lnTo>
                  <a:cubicBezTo>
                    <a:pt x="31502" y="2135"/>
                    <a:pt x="31502" y="2133"/>
                    <a:pt x="31500" y="2132"/>
                  </a:cubicBezTo>
                  <a:cubicBezTo>
                    <a:pt x="31527" y="2115"/>
                    <a:pt x="31552" y="2099"/>
                    <a:pt x="31577" y="2085"/>
                  </a:cubicBezTo>
                  <a:lnTo>
                    <a:pt x="31577" y="2083"/>
                  </a:lnTo>
                  <a:close/>
                  <a:moveTo>
                    <a:pt x="10862" y="2168"/>
                  </a:moveTo>
                  <a:lnTo>
                    <a:pt x="10876" y="2198"/>
                  </a:lnTo>
                  <a:lnTo>
                    <a:pt x="10860" y="2199"/>
                  </a:lnTo>
                  <a:lnTo>
                    <a:pt x="10860" y="2198"/>
                  </a:lnTo>
                  <a:cubicBezTo>
                    <a:pt x="10856" y="2189"/>
                    <a:pt x="10853" y="2179"/>
                    <a:pt x="10847" y="2168"/>
                  </a:cubicBezTo>
                  <a:close/>
                  <a:moveTo>
                    <a:pt x="31246" y="2224"/>
                  </a:moveTo>
                  <a:lnTo>
                    <a:pt x="31251" y="2249"/>
                  </a:lnTo>
                  <a:cubicBezTo>
                    <a:pt x="31240" y="2257"/>
                    <a:pt x="31228" y="2266"/>
                    <a:pt x="31216" y="2273"/>
                  </a:cubicBezTo>
                  <a:lnTo>
                    <a:pt x="31181" y="2268"/>
                  </a:lnTo>
                  <a:lnTo>
                    <a:pt x="31246" y="2224"/>
                  </a:lnTo>
                  <a:close/>
                  <a:moveTo>
                    <a:pt x="10960" y="2220"/>
                  </a:moveTo>
                  <a:lnTo>
                    <a:pt x="10997" y="2302"/>
                  </a:lnTo>
                  <a:lnTo>
                    <a:pt x="10972" y="2302"/>
                  </a:lnTo>
                  <a:lnTo>
                    <a:pt x="10951" y="2258"/>
                  </a:lnTo>
                  <a:lnTo>
                    <a:pt x="10960" y="2220"/>
                  </a:lnTo>
                  <a:close/>
                  <a:moveTo>
                    <a:pt x="10932" y="2335"/>
                  </a:moveTo>
                  <a:lnTo>
                    <a:pt x="10948" y="2379"/>
                  </a:lnTo>
                  <a:lnTo>
                    <a:pt x="10937" y="2414"/>
                  </a:lnTo>
                  <a:lnTo>
                    <a:pt x="10907" y="2335"/>
                  </a:lnTo>
                  <a:close/>
                  <a:moveTo>
                    <a:pt x="8850" y="2380"/>
                  </a:moveTo>
                  <a:lnTo>
                    <a:pt x="8868" y="2399"/>
                  </a:lnTo>
                  <a:lnTo>
                    <a:pt x="8867" y="2399"/>
                  </a:lnTo>
                  <a:cubicBezTo>
                    <a:pt x="8861" y="2416"/>
                    <a:pt x="8855" y="2430"/>
                    <a:pt x="8847" y="2445"/>
                  </a:cubicBezTo>
                  <a:lnTo>
                    <a:pt x="8815" y="2463"/>
                  </a:lnTo>
                  <a:cubicBezTo>
                    <a:pt x="8825" y="2436"/>
                    <a:pt x="8839" y="2408"/>
                    <a:pt x="8850" y="2380"/>
                  </a:cubicBezTo>
                  <a:close/>
                  <a:moveTo>
                    <a:pt x="30124" y="2385"/>
                  </a:moveTo>
                  <a:lnTo>
                    <a:pt x="30132" y="2394"/>
                  </a:lnTo>
                  <a:lnTo>
                    <a:pt x="30007" y="2479"/>
                  </a:lnTo>
                  <a:lnTo>
                    <a:pt x="30007" y="2479"/>
                  </a:lnTo>
                  <a:lnTo>
                    <a:pt x="30001" y="2476"/>
                  </a:lnTo>
                  <a:lnTo>
                    <a:pt x="30124" y="2385"/>
                  </a:lnTo>
                  <a:close/>
                  <a:moveTo>
                    <a:pt x="8915" y="2473"/>
                  </a:moveTo>
                  <a:lnTo>
                    <a:pt x="8925" y="2485"/>
                  </a:lnTo>
                  <a:lnTo>
                    <a:pt x="8912" y="2516"/>
                  </a:lnTo>
                  <a:lnTo>
                    <a:pt x="8902" y="2504"/>
                  </a:lnTo>
                  <a:cubicBezTo>
                    <a:pt x="8906" y="2494"/>
                    <a:pt x="8911" y="2483"/>
                    <a:pt x="8915" y="2473"/>
                  </a:cubicBezTo>
                  <a:close/>
                  <a:moveTo>
                    <a:pt x="37001" y="2501"/>
                  </a:moveTo>
                  <a:lnTo>
                    <a:pt x="37016" y="2592"/>
                  </a:lnTo>
                  <a:lnTo>
                    <a:pt x="37011" y="2591"/>
                  </a:lnTo>
                  <a:cubicBezTo>
                    <a:pt x="37005" y="2561"/>
                    <a:pt x="37001" y="2530"/>
                    <a:pt x="36997" y="2501"/>
                  </a:cubicBezTo>
                  <a:close/>
                  <a:moveTo>
                    <a:pt x="11087" y="2602"/>
                  </a:moveTo>
                  <a:cubicBezTo>
                    <a:pt x="11088" y="2602"/>
                    <a:pt x="11089" y="2602"/>
                    <a:pt x="11090" y="2602"/>
                  </a:cubicBezTo>
                  <a:cubicBezTo>
                    <a:pt x="11097" y="2633"/>
                    <a:pt x="11107" y="2666"/>
                    <a:pt x="11115" y="2697"/>
                  </a:cubicBezTo>
                  <a:lnTo>
                    <a:pt x="11109" y="2697"/>
                  </a:lnTo>
                  <a:cubicBezTo>
                    <a:pt x="11103" y="2664"/>
                    <a:pt x="11093" y="2633"/>
                    <a:pt x="11085" y="2602"/>
                  </a:cubicBezTo>
                  <a:cubicBezTo>
                    <a:pt x="11086" y="2602"/>
                    <a:pt x="11086" y="2602"/>
                    <a:pt x="11087" y="2602"/>
                  </a:cubicBezTo>
                  <a:close/>
                  <a:moveTo>
                    <a:pt x="10965" y="2545"/>
                  </a:moveTo>
                  <a:lnTo>
                    <a:pt x="10965" y="2545"/>
                  </a:lnTo>
                  <a:cubicBezTo>
                    <a:pt x="11001" y="2623"/>
                    <a:pt x="11031" y="2676"/>
                    <a:pt x="11062" y="2753"/>
                  </a:cubicBezTo>
                  <a:cubicBezTo>
                    <a:pt x="11026" y="2741"/>
                    <a:pt x="11031" y="2739"/>
                    <a:pt x="10965" y="2545"/>
                  </a:cubicBezTo>
                  <a:close/>
                  <a:moveTo>
                    <a:pt x="36741" y="2747"/>
                  </a:moveTo>
                  <a:lnTo>
                    <a:pt x="36755" y="2748"/>
                  </a:lnTo>
                  <a:lnTo>
                    <a:pt x="36760" y="2778"/>
                  </a:lnTo>
                  <a:lnTo>
                    <a:pt x="36745" y="2775"/>
                  </a:lnTo>
                  <a:lnTo>
                    <a:pt x="36741" y="2747"/>
                  </a:lnTo>
                  <a:close/>
                  <a:moveTo>
                    <a:pt x="30648" y="2663"/>
                  </a:moveTo>
                  <a:cubicBezTo>
                    <a:pt x="30556" y="2730"/>
                    <a:pt x="30514" y="2760"/>
                    <a:pt x="30463" y="2797"/>
                  </a:cubicBezTo>
                  <a:cubicBezTo>
                    <a:pt x="30451" y="2794"/>
                    <a:pt x="30444" y="2792"/>
                    <a:pt x="30435" y="2789"/>
                  </a:cubicBezTo>
                  <a:lnTo>
                    <a:pt x="30480" y="2747"/>
                  </a:lnTo>
                  <a:cubicBezTo>
                    <a:pt x="30525" y="2725"/>
                    <a:pt x="30567" y="2704"/>
                    <a:pt x="30647" y="2663"/>
                  </a:cubicBezTo>
                  <a:close/>
                  <a:moveTo>
                    <a:pt x="30247" y="2841"/>
                  </a:moveTo>
                  <a:cubicBezTo>
                    <a:pt x="30249" y="2845"/>
                    <a:pt x="30249" y="2850"/>
                    <a:pt x="30252" y="2854"/>
                  </a:cubicBezTo>
                  <a:lnTo>
                    <a:pt x="30227" y="2872"/>
                  </a:lnTo>
                  <a:lnTo>
                    <a:pt x="30223" y="2857"/>
                  </a:lnTo>
                  <a:cubicBezTo>
                    <a:pt x="30230" y="2851"/>
                    <a:pt x="30239" y="2845"/>
                    <a:pt x="30247" y="2841"/>
                  </a:cubicBezTo>
                  <a:close/>
                  <a:moveTo>
                    <a:pt x="30136" y="3012"/>
                  </a:moveTo>
                  <a:cubicBezTo>
                    <a:pt x="30147" y="3012"/>
                    <a:pt x="30140" y="3029"/>
                    <a:pt x="30147" y="3050"/>
                  </a:cubicBezTo>
                  <a:cubicBezTo>
                    <a:pt x="30063" y="3076"/>
                    <a:pt x="30023" y="3089"/>
                    <a:pt x="29983" y="3101"/>
                  </a:cubicBezTo>
                  <a:lnTo>
                    <a:pt x="30027" y="3061"/>
                  </a:lnTo>
                  <a:cubicBezTo>
                    <a:pt x="30063" y="3044"/>
                    <a:pt x="30110" y="3019"/>
                    <a:pt x="30132" y="3013"/>
                  </a:cubicBezTo>
                  <a:cubicBezTo>
                    <a:pt x="30134" y="3012"/>
                    <a:pt x="30135" y="3012"/>
                    <a:pt x="30136" y="3012"/>
                  </a:cubicBezTo>
                  <a:close/>
                  <a:moveTo>
                    <a:pt x="11257" y="3269"/>
                  </a:moveTo>
                  <a:cubicBezTo>
                    <a:pt x="11259" y="3273"/>
                    <a:pt x="11260" y="3277"/>
                    <a:pt x="11261" y="3282"/>
                  </a:cubicBezTo>
                  <a:lnTo>
                    <a:pt x="11261" y="3282"/>
                  </a:lnTo>
                  <a:cubicBezTo>
                    <a:pt x="11260" y="3276"/>
                    <a:pt x="11259" y="3272"/>
                    <a:pt x="11257" y="3269"/>
                  </a:cubicBezTo>
                  <a:close/>
                  <a:moveTo>
                    <a:pt x="29190" y="3493"/>
                  </a:moveTo>
                  <a:lnTo>
                    <a:pt x="29195" y="3507"/>
                  </a:lnTo>
                  <a:lnTo>
                    <a:pt x="29170" y="3525"/>
                  </a:lnTo>
                  <a:lnTo>
                    <a:pt x="29165" y="3510"/>
                  </a:lnTo>
                  <a:lnTo>
                    <a:pt x="29190" y="3493"/>
                  </a:lnTo>
                  <a:close/>
                  <a:moveTo>
                    <a:pt x="29243" y="3666"/>
                  </a:moveTo>
                  <a:lnTo>
                    <a:pt x="29248" y="3681"/>
                  </a:lnTo>
                  <a:lnTo>
                    <a:pt x="29223" y="3699"/>
                  </a:lnTo>
                  <a:lnTo>
                    <a:pt x="29218" y="3684"/>
                  </a:lnTo>
                  <a:lnTo>
                    <a:pt x="29243" y="3666"/>
                  </a:lnTo>
                  <a:close/>
                  <a:moveTo>
                    <a:pt x="8552" y="3262"/>
                  </a:moveTo>
                  <a:cubicBezTo>
                    <a:pt x="8558" y="3335"/>
                    <a:pt x="8555" y="3416"/>
                    <a:pt x="8550" y="3506"/>
                  </a:cubicBezTo>
                  <a:cubicBezTo>
                    <a:pt x="8549" y="3596"/>
                    <a:pt x="8540" y="3697"/>
                    <a:pt x="8519" y="3815"/>
                  </a:cubicBezTo>
                  <a:cubicBezTo>
                    <a:pt x="8527" y="3671"/>
                    <a:pt x="8518" y="3540"/>
                    <a:pt x="8536" y="3391"/>
                  </a:cubicBezTo>
                  <a:lnTo>
                    <a:pt x="8536" y="3391"/>
                  </a:lnTo>
                  <a:cubicBezTo>
                    <a:pt x="8519" y="3423"/>
                    <a:pt x="8506" y="3451"/>
                    <a:pt x="8490" y="3482"/>
                  </a:cubicBezTo>
                  <a:cubicBezTo>
                    <a:pt x="8509" y="3339"/>
                    <a:pt x="8522" y="3306"/>
                    <a:pt x="8530" y="3306"/>
                  </a:cubicBezTo>
                  <a:cubicBezTo>
                    <a:pt x="8538" y="3306"/>
                    <a:pt x="8542" y="3330"/>
                    <a:pt x="8545" y="3330"/>
                  </a:cubicBezTo>
                  <a:cubicBezTo>
                    <a:pt x="8548" y="3330"/>
                    <a:pt x="8550" y="3315"/>
                    <a:pt x="8552" y="3262"/>
                  </a:cubicBezTo>
                  <a:close/>
                  <a:moveTo>
                    <a:pt x="9098" y="3598"/>
                  </a:moveTo>
                  <a:cubicBezTo>
                    <a:pt x="9099" y="3598"/>
                    <a:pt x="9102" y="3600"/>
                    <a:pt x="9105" y="3601"/>
                  </a:cubicBezTo>
                  <a:cubicBezTo>
                    <a:pt x="9096" y="3685"/>
                    <a:pt x="9089" y="3771"/>
                    <a:pt x="9080" y="3856"/>
                  </a:cubicBezTo>
                  <a:cubicBezTo>
                    <a:pt x="9077" y="3854"/>
                    <a:pt x="9076" y="3854"/>
                    <a:pt x="9073" y="3853"/>
                  </a:cubicBezTo>
                  <a:cubicBezTo>
                    <a:pt x="9081" y="3768"/>
                    <a:pt x="9089" y="3684"/>
                    <a:pt x="9098" y="3598"/>
                  </a:cubicBezTo>
                  <a:close/>
                  <a:moveTo>
                    <a:pt x="29152" y="3744"/>
                  </a:moveTo>
                  <a:cubicBezTo>
                    <a:pt x="29083" y="3797"/>
                    <a:pt x="29050" y="3822"/>
                    <a:pt x="28997" y="3862"/>
                  </a:cubicBezTo>
                  <a:cubicBezTo>
                    <a:pt x="28995" y="3850"/>
                    <a:pt x="28990" y="3840"/>
                    <a:pt x="28984" y="3818"/>
                  </a:cubicBezTo>
                  <a:cubicBezTo>
                    <a:pt x="29062" y="3784"/>
                    <a:pt x="29098" y="3768"/>
                    <a:pt x="29152" y="3744"/>
                  </a:cubicBezTo>
                  <a:close/>
                  <a:moveTo>
                    <a:pt x="37245" y="3950"/>
                  </a:moveTo>
                  <a:lnTo>
                    <a:pt x="37275" y="3960"/>
                  </a:lnTo>
                  <a:lnTo>
                    <a:pt x="37273" y="3962"/>
                  </a:lnTo>
                  <a:lnTo>
                    <a:pt x="37270" y="4007"/>
                  </a:lnTo>
                  <a:lnTo>
                    <a:pt x="37242" y="3997"/>
                  </a:lnTo>
                  <a:lnTo>
                    <a:pt x="37245" y="3950"/>
                  </a:lnTo>
                  <a:close/>
                  <a:moveTo>
                    <a:pt x="8731" y="4022"/>
                  </a:moveTo>
                  <a:lnTo>
                    <a:pt x="8746" y="4028"/>
                  </a:lnTo>
                  <a:cubicBezTo>
                    <a:pt x="8746" y="4038"/>
                    <a:pt x="8744" y="4049"/>
                    <a:pt x="8744" y="4058"/>
                  </a:cubicBezTo>
                  <a:cubicBezTo>
                    <a:pt x="8740" y="4056"/>
                    <a:pt x="8736" y="4055"/>
                    <a:pt x="8731" y="4053"/>
                  </a:cubicBezTo>
                  <a:cubicBezTo>
                    <a:pt x="8731" y="4043"/>
                    <a:pt x="8731" y="4033"/>
                    <a:pt x="8731" y="4022"/>
                  </a:cubicBezTo>
                  <a:close/>
                  <a:moveTo>
                    <a:pt x="37148" y="4108"/>
                  </a:moveTo>
                  <a:lnTo>
                    <a:pt x="37163" y="4113"/>
                  </a:lnTo>
                  <a:lnTo>
                    <a:pt x="37160" y="4143"/>
                  </a:lnTo>
                  <a:lnTo>
                    <a:pt x="37147" y="4138"/>
                  </a:lnTo>
                  <a:cubicBezTo>
                    <a:pt x="37147" y="4128"/>
                    <a:pt x="37148" y="4118"/>
                    <a:pt x="37148" y="4108"/>
                  </a:cubicBezTo>
                  <a:close/>
                  <a:moveTo>
                    <a:pt x="8497" y="4021"/>
                  </a:moveTo>
                  <a:lnTo>
                    <a:pt x="8497" y="4021"/>
                  </a:lnTo>
                  <a:cubicBezTo>
                    <a:pt x="8514" y="4144"/>
                    <a:pt x="8519" y="4193"/>
                    <a:pt x="8530" y="4269"/>
                  </a:cubicBezTo>
                  <a:cubicBezTo>
                    <a:pt x="8518" y="4280"/>
                    <a:pt x="8512" y="4286"/>
                    <a:pt x="8502" y="4294"/>
                  </a:cubicBezTo>
                  <a:cubicBezTo>
                    <a:pt x="8500" y="4236"/>
                    <a:pt x="8500" y="4184"/>
                    <a:pt x="8497" y="4021"/>
                  </a:cubicBezTo>
                  <a:close/>
                  <a:moveTo>
                    <a:pt x="11154" y="4163"/>
                  </a:moveTo>
                  <a:cubicBezTo>
                    <a:pt x="11157" y="4165"/>
                    <a:pt x="11159" y="4165"/>
                    <a:pt x="11162" y="4166"/>
                  </a:cubicBezTo>
                  <a:lnTo>
                    <a:pt x="11157" y="4350"/>
                  </a:lnTo>
                  <a:cubicBezTo>
                    <a:pt x="11154" y="4349"/>
                    <a:pt x="11153" y="4349"/>
                    <a:pt x="11150" y="4347"/>
                  </a:cubicBezTo>
                  <a:cubicBezTo>
                    <a:pt x="11151" y="4287"/>
                    <a:pt x="11153" y="4225"/>
                    <a:pt x="11154" y="4163"/>
                  </a:cubicBezTo>
                  <a:close/>
                  <a:moveTo>
                    <a:pt x="8516" y="4686"/>
                  </a:moveTo>
                  <a:lnTo>
                    <a:pt x="8546" y="4693"/>
                  </a:lnTo>
                  <a:lnTo>
                    <a:pt x="8549" y="4740"/>
                  </a:lnTo>
                  <a:lnTo>
                    <a:pt x="8519" y="4733"/>
                  </a:lnTo>
                  <a:lnTo>
                    <a:pt x="8516" y="4686"/>
                  </a:lnTo>
                  <a:close/>
                  <a:moveTo>
                    <a:pt x="41653" y="4789"/>
                  </a:moveTo>
                  <a:lnTo>
                    <a:pt x="41652" y="4805"/>
                  </a:lnTo>
                  <a:lnTo>
                    <a:pt x="41622" y="4811"/>
                  </a:lnTo>
                  <a:lnTo>
                    <a:pt x="41624" y="4796"/>
                  </a:lnTo>
                  <a:lnTo>
                    <a:pt x="41653" y="4789"/>
                  </a:lnTo>
                  <a:close/>
                  <a:moveTo>
                    <a:pt x="41073" y="4792"/>
                  </a:moveTo>
                  <a:lnTo>
                    <a:pt x="41073" y="4793"/>
                  </a:lnTo>
                  <a:cubicBezTo>
                    <a:pt x="41073" y="4795"/>
                    <a:pt x="41072" y="4796"/>
                    <a:pt x="41073" y="4798"/>
                  </a:cubicBezTo>
                  <a:cubicBezTo>
                    <a:pt x="41042" y="4805"/>
                    <a:pt x="41013" y="4814"/>
                    <a:pt x="40984" y="4821"/>
                  </a:cubicBezTo>
                  <a:lnTo>
                    <a:pt x="40984" y="4817"/>
                  </a:lnTo>
                  <a:lnTo>
                    <a:pt x="41073" y="4792"/>
                  </a:lnTo>
                  <a:close/>
                  <a:moveTo>
                    <a:pt x="8599" y="4362"/>
                  </a:moveTo>
                  <a:cubicBezTo>
                    <a:pt x="8602" y="4477"/>
                    <a:pt x="8606" y="4544"/>
                    <a:pt x="8603" y="4595"/>
                  </a:cubicBezTo>
                  <a:cubicBezTo>
                    <a:pt x="8602" y="4686"/>
                    <a:pt x="8591" y="4770"/>
                    <a:pt x="8593" y="4856"/>
                  </a:cubicBezTo>
                  <a:cubicBezTo>
                    <a:pt x="8580" y="4811"/>
                    <a:pt x="8572" y="4767"/>
                    <a:pt x="8562" y="4721"/>
                  </a:cubicBezTo>
                  <a:cubicBezTo>
                    <a:pt x="8572" y="4617"/>
                    <a:pt x="8583" y="4514"/>
                    <a:pt x="8599" y="4362"/>
                  </a:cubicBezTo>
                  <a:close/>
                  <a:moveTo>
                    <a:pt x="8621" y="4895"/>
                  </a:moveTo>
                  <a:lnTo>
                    <a:pt x="8652" y="4902"/>
                  </a:lnTo>
                  <a:lnTo>
                    <a:pt x="8650" y="4902"/>
                  </a:lnTo>
                  <a:lnTo>
                    <a:pt x="8656" y="4948"/>
                  </a:lnTo>
                  <a:lnTo>
                    <a:pt x="8627" y="4942"/>
                  </a:lnTo>
                  <a:lnTo>
                    <a:pt x="8621" y="4895"/>
                  </a:lnTo>
                  <a:close/>
                  <a:moveTo>
                    <a:pt x="27512" y="4934"/>
                  </a:moveTo>
                  <a:lnTo>
                    <a:pt x="27513" y="4939"/>
                  </a:lnTo>
                  <a:cubicBezTo>
                    <a:pt x="27488" y="4956"/>
                    <a:pt x="27463" y="4974"/>
                    <a:pt x="27439" y="4992"/>
                  </a:cubicBezTo>
                  <a:lnTo>
                    <a:pt x="27438" y="4987"/>
                  </a:lnTo>
                  <a:lnTo>
                    <a:pt x="27512" y="4934"/>
                  </a:lnTo>
                  <a:close/>
                  <a:moveTo>
                    <a:pt x="40859" y="5009"/>
                  </a:moveTo>
                  <a:cubicBezTo>
                    <a:pt x="40859" y="5015"/>
                    <a:pt x="40857" y="5020"/>
                    <a:pt x="40859" y="5026"/>
                  </a:cubicBezTo>
                  <a:cubicBezTo>
                    <a:pt x="40848" y="5029"/>
                    <a:pt x="40838" y="5031"/>
                    <a:pt x="40829" y="5033"/>
                  </a:cubicBezTo>
                  <a:cubicBezTo>
                    <a:pt x="40829" y="5029"/>
                    <a:pt x="40829" y="5024"/>
                    <a:pt x="40829" y="5018"/>
                  </a:cubicBezTo>
                  <a:cubicBezTo>
                    <a:pt x="40838" y="5015"/>
                    <a:pt x="40850" y="5012"/>
                    <a:pt x="40859" y="5009"/>
                  </a:cubicBezTo>
                  <a:close/>
                  <a:moveTo>
                    <a:pt x="11249" y="4961"/>
                  </a:moveTo>
                  <a:lnTo>
                    <a:pt x="11249" y="4961"/>
                  </a:lnTo>
                  <a:cubicBezTo>
                    <a:pt x="11247" y="4980"/>
                    <a:pt x="11246" y="5001"/>
                    <a:pt x="11244" y="5020"/>
                  </a:cubicBezTo>
                  <a:lnTo>
                    <a:pt x="11221" y="5039"/>
                  </a:lnTo>
                  <a:lnTo>
                    <a:pt x="11221" y="5039"/>
                  </a:lnTo>
                  <a:cubicBezTo>
                    <a:pt x="11234" y="4963"/>
                    <a:pt x="11241" y="4962"/>
                    <a:pt x="11249" y="4961"/>
                  </a:cubicBezTo>
                  <a:close/>
                  <a:moveTo>
                    <a:pt x="49617" y="5034"/>
                  </a:moveTo>
                  <a:lnTo>
                    <a:pt x="49646" y="5040"/>
                  </a:lnTo>
                  <a:lnTo>
                    <a:pt x="49639" y="5054"/>
                  </a:lnTo>
                  <a:lnTo>
                    <a:pt x="49609" y="5048"/>
                  </a:lnTo>
                  <a:lnTo>
                    <a:pt x="49617" y="5034"/>
                  </a:lnTo>
                  <a:close/>
                  <a:moveTo>
                    <a:pt x="8697" y="4890"/>
                  </a:moveTo>
                  <a:lnTo>
                    <a:pt x="8697" y="4890"/>
                  </a:lnTo>
                  <a:cubicBezTo>
                    <a:pt x="8700" y="4890"/>
                    <a:pt x="8702" y="4890"/>
                    <a:pt x="8703" y="4892"/>
                  </a:cubicBezTo>
                  <a:lnTo>
                    <a:pt x="8727" y="5074"/>
                  </a:lnTo>
                  <a:lnTo>
                    <a:pt x="8719" y="5073"/>
                  </a:lnTo>
                  <a:cubicBezTo>
                    <a:pt x="8712" y="5011"/>
                    <a:pt x="8705" y="4951"/>
                    <a:pt x="8697" y="4890"/>
                  </a:cubicBezTo>
                  <a:close/>
                  <a:moveTo>
                    <a:pt x="11199" y="4886"/>
                  </a:moveTo>
                  <a:cubicBezTo>
                    <a:pt x="11203" y="4957"/>
                    <a:pt x="11206" y="5001"/>
                    <a:pt x="11208" y="5045"/>
                  </a:cubicBezTo>
                  <a:lnTo>
                    <a:pt x="11208" y="5045"/>
                  </a:lnTo>
                  <a:cubicBezTo>
                    <a:pt x="11196" y="5111"/>
                    <a:pt x="11188" y="5118"/>
                    <a:pt x="11179" y="5129"/>
                  </a:cubicBezTo>
                  <a:cubicBezTo>
                    <a:pt x="11184" y="5061"/>
                    <a:pt x="11191" y="5011"/>
                    <a:pt x="11199" y="4886"/>
                  </a:cubicBezTo>
                  <a:close/>
                  <a:moveTo>
                    <a:pt x="50077" y="5193"/>
                  </a:moveTo>
                  <a:cubicBezTo>
                    <a:pt x="50079" y="5195"/>
                    <a:pt x="50083" y="5196"/>
                    <a:pt x="50089" y="5198"/>
                  </a:cubicBezTo>
                  <a:lnTo>
                    <a:pt x="50092" y="5198"/>
                  </a:lnTo>
                  <a:lnTo>
                    <a:pt x="50092" y="5198"/>
                  </a:lnTo>
                  <a:cubicBezTo>
                    <a:pt x="50086" y="5196"/>
                    <a:pt x="50081" y="5195"/>
                    <a:pt x="50077" y="5193"/>
                  </a:cubicBezTo>
                  <a:close/>
                  <a:moveTo>
                    <a:pt x="8584" y="5165"/>
                  </a:moveTo>
                  <a:lnTo>
                    <a:pt x="8599" y="5168"/>
                  </a:lnTo>
                  <a:cubicBezTo>
                    <a:pt x="8600" y="5179"/>
                    <a:pt x="8600" y="5189"/>
                    <a:pt x="8602" y="5199"/>
                  </a:cubicBezTo>
                  <a:lnTo>
                    <a:pt x="8587" y="5196"/>
                  </a:lnTo>
                  <a:lnTo>
                    <a:pt x="8584" y="5165"/>
                  </a:lnTo>
                  <a:close/>
                  <a:moveTo>
                    <a:pt x="11165" y="5237"/>
                  </a:moveTo>
                  <a:lnTo>
                    <a:pt x="11178" y="5245"/>
                  </a:lnTo>
                  <a:lnTo>
                    <a:pt x="11175" y="5276"/>
                  </a:lnTo>
                  <a:lnTo>
                    <a:pt x="11162" y="5268"/>
                  </a:lnTo>
                  <a:lnTo>
                    <a:pt x="11165" y="5237"/>
                  </a:lnTo>
                  <a:close/>
                  <a:moveTo>
                    <a:pt x="37100" y="5214"/>
                  </a:moveTo>
                  <a:cubicBezTo>
                    <a:pt x="37101" y="5214"/>
                    <a:pt x="37102" y="5215"/>
                    <a:pt x="37104" y="5217"/>
                  </a:cubicBezTo>
                  <a:lnTo>
                    <a:pt x="37088" y="5307"/>
                  </a:lnTo>
                  <a:lnTo>
                    <a:pt x="37083" y="5305"/>
                  </a:lnTo>
                  <a:lnTo>
                    <a:pt x="37100" y="5214"/>
                  </a:lnTo>
                  <a:close/>
                  <a:moveTo>
                    <a:pt x="50499" y="5330"/>
                  </a:moveTo>
                  <a:cubicBezTo>
                    <a:pt x="50499" y="5332"/>
                    <a:pt x="50498" y="5334"/>
                    <a:pt x="50498" y="5336"/>
                  </a:cubicBezTo>
                  <a:lnTo>
                    <a:pt x="50512" y="5339"/>
                  </a:lnTo>
                  <a:lnTo>
                    <a:pt x="50512" y="5339"/>
                  </a:lnTo>
                  <a:cubicBezTo>
                    <a:pt x="50508" y="5336"/>
                    <a:pt x="50504" y="5333"/>
                    <a:pt x="50500" y="5330"/>
                  </a:cubicBezTo>
                  <a:lnTo>
                    <a:pt x="50500" y="5330"/>
                  </a:lnTo>
                  <a:cubicBezTo>
                    <a:pt x="50500" y="5330"/>
                    <a:pt x="50499" y="5330"/>
                    <a:pt x="50499" y="5330"/>
                  </a:cubicBezTo>
                  <a:close/>
                  <a:moveTo>
                    <a:pt x="40447" y="5346"/>
                  </a:moveTo>
                  <a:lnTo>
                    <a:pt x="40447" y="5352"/>
                  </a:lnTo>
                  <a:cubicBezTo>
                    <a:pt x="40419" y="5361"/>
                    <a:pt x="40389" y="5370"/>
                    <a:pt x="40361" y="5379"/>
                  </a:cubicBezTo>
                  <a:cubicBezTo>
                    <a:pt x="40360" y="5377"/>
                    <a:pt x="40360" y="5376"/>
                    <a:pt x="40361" y="5374"/>
                  </a:cubicBezTo>
                  <a:cubicBezTo>
                    <a:pt x="40389" y="5365"/>
                    <a:pt x="40417" y="5357"/>
                    <a:pt x="40447" y="5346"/>
                  </a:cubicBezTo>
                  <a:close/>
                  <a:moveTo>
                    <a:pt x="39242" y="5489"/>
                  </a:moveTo>
                  <a:lnTo>
                    <a:pt x="39243" y="5493"/>
                  </a:lnTo>
                  <a:lnTo>
                    <a:pt x="39158" y="5524"/>
                  </a:lnTo>
                  <a:cubicBezTo>
                    <a:pt x="39158" y="5523"/>
                    <a:pt x="39158" y="5521"/>
                    <a:pt x="39156" y="5520"/>
                  </a:cubicBezTo>
                  <a:cubicBezTo>
                    <a:pt x="39186" y="5510"/>
                    <a:pt x="39214" y="5499"/>
                    <a:pt x="39242" y="5489"/>
                  </a:cubicBezTo>
                  <a:close/>
                  <a:moveTo>
                    <a:pt x="11125" y="5476"/>
                  </a:moveTo>
                  <a:lnTo>
                    <a:pt x="11129" y="5479"/>
                  </a:lnTo>
                  <a:cubicBezTo>
                    <a:pt x="11125" y="5510"/>
                    <a:pt x="11121" y="5539"/>
                    <a:pt x="11118" y="5570"/>
                  </a:cubicBezTo>
                  <a:lnTo>
                    <a:pt x="11113" y="5568"/>
                  </a:lnTo>
                  <a:lnTo>
                    <a:pt x="11125" y="5476"/>
                  </a:lnTo>
                  <a:close/>
                  <a:moveTo>
                    <a:pt x="8800" y="6086"/>
                  </a:moveTo>
                  <a:cubicBezTo>
                    <a:pt x="8803" y="6097"/>
                    <a:pt x="8806" y="6107"/>
                    <a:pt x="8808" y="6116"/>
                  </a:cubicBezTo>
                  <a:lnTo>
                    <a:pt x="8793" y="6116"/>
                  </a:lnTo>
                  <a:cubicBezTo>
                    <a:pt x="8790" y="6105"/>
                    <a:pt x="8787" y="6095"/>
                    <a:pt x="8786" y="6086"/>
                  </a:cubicBezTo>
                  <a:close/>
                  <a:moveTo>
                    <a:pt x="53332" y="6372"/>
                  </a:moveTo>
                  <a:cubicBezTo>
                    <a:pt x="53349" y="6375"/>
                    <a:pt x="53370" y="6381"/>
                    <a:pt x="53392" y="6386"/>
                  </a:cubicBezTo>
                  <a:lnTo>
                    <a:pt x="53414" y="6401"/>
                  </a:lnTo>
                  <a:lnTo>
                    <a:pt x="53340" y="6378"/>
                  </a:lnTo>
                  <a:cubicBezTo>
                    <a:pt x="53338" y="6375"/>
                    <a:pt x="53332" y="6372"/>
                    <a:pt x="53332" y="6372"/>
                  </a:cubicBezTo>
                  <a:close/>
                  <a:moveTo>
                    <a:pt x="8917" y="6329"/>
                  </a:moveTo>
                  <a:cubicBezTo>
                    <a:pt x="8918" y="6329"/>
                    <a:pt x="8920" y="6329"/>
                    <a:pt x="8921" y="6331"/>
                  </a:cubicBezTo>
                  <a:lnTo>
                    <a:pt x="8949" y="6417"/>
                  </a:lnTo>
                  <a:lnTo>
                    <a:pt x="8945" y="6417"/>
                  </a:lnTo>
                  <a:cubicBezTo>
                    <a:pt x="8934" y="6389"/>
                    <a:pt x="8925" y="6359"/>
                    <a:pt x="8915" y="6329"/>
                  </a:cubicBezTo>
                  <a:close/>
                  <a:moveTo>
                    <a:pt x="10915" y="6660"/>
                  </a:moveTo>
                  <a:cubicBezTo>
                    <a:pt x="10912" y="6685"/>
                    <a:pt x="10910" y="6712"/>
                    <a:pt x="10907" y="6738"/>
                  </a:cubicBezTo>
                  <a:cubicBezTo>
                    <a:pt x="10905" y="6741"/>
                    <a:pt x="10904" y="6744"/>
                    <a:pt x="10903" y="6748"/>
                  </a:cubicBezTo>
                  <a:lnTo>
                    <a:pt x="10903" y="6748"/>
                  </a:lnTo>
                  <a:cubicBezTo>
                    <a:pt x="10904" y="6744"/>
                    <a:pt x="10905" y="6741"/>
                    <a:pt x="10907" y="6737"/>
                  </a:cubicBezTo>
                  <a:cubicBezTo>
                    <a:pt x="10901" y="6731"/>
                    <a:pt x="10903" y="6707"/>
                    <a:pt x="10904" y="6685"/>
                  </a:cubicBezTo>
                  <a:lnTo>
                    <a:pt x="10915" y="6660"/>
                  </a:lnTo>
                  <a:close/>
                  <a:moveTo>
                    <a:pt x="10901" y="6756"/>
                  </a:moveTo>
                  <a:lnTo>
                    <a:pt x="10901" y="6756"/>
                  </a:lnTo>
                  <a:cubicBezTo>
                    <a:pt x="10906" y="6763"/>
                    <a:pt x="10904" y="6784"/>
                    <a:pt x="10904" y="6804"/>
                  </a:cubicBezTo>
                  <a:lnTo>
                    <a:pt x="10892" y="6832"/>
                  </a:lnTo>
                  <a:lnTo>
                    <a:pt x="10901" y="6756"/>
                  </a:lnTo>
                  <a:close/>
                  <a:moveTo>
                    <a:pt x="24546" y="6806"/>
                  </a:moveTo>
                  <a:lnTo>
                    <a:pt x="24550" y="6819"/>
                  </a:lnTo>
                  <a:cubicBezTo>
                    <a:pt x="24541" y="6826"/>
                    <a:pt x="24534" y="6831"/>
                    <a:pt x="24525" y="6837"/>
                  </a:cubicBezTo>
                  <a:lnTo>
                    <a:pt x="24521" y="6822"/>
                  </a:lnTo>
                  <a:lnTo>
                    <a:pt x="24546" y="6806"/>
                  </a:lnTo>
                  <a:close/>
                  <a:moveTo>
                    <a:pt x="9006" y="6625"/>
                  </a:moveTo>
                  <a:lnTo>
                    <a:pt x="9006" y="6625"/>
                  </a:lnTo>
                  <a:cubicBezTo>
                    <a:pt x="9040" y="6654"/>
                    <a:pt x="9073" y="6682"/>
                    <a:pt x="9114" y="6717"/>
                  </a:cubicBezTo>
                  <a:cubicBezTo>
                    <a:pt x="9108" y="6772"/>
                    <a:pt x="9102" y="6818"/>
                    <a:pt x="9095" y="6876"/>
                  </a:cubicBezTo>
                  <a:cubicBezTo>
                    <a:pt x="9049" y="6763"/>
                    <a:pt x="9028" y="6694"/>
                    <a:pt x="9006" y="6625"/>
                  </a:cubicBezTo>
                  <a:close/>
                  <a:moveTo>
                    <a:pt x="9143" y="6856"/>
                  </a:moveTo>
                  <a:lnTo>
                    <a:pt x="9176" y="6943"/>
                  </a:lnTo>
                  <a:lnTo>
                    <a:pt x="9171" y="6943"/>
                  </a:lnTo>
                  <a:lnTo>
                    <a:pt x="9137" y="6856"/>
                  </a:lnTo>
                  <a:close/>
                  <a:moveTo>
                    <a:pt x="36096" y="6916"/>
                  </a:moveTo>
                  <a:cubicBezTo>
                    <a:pt x="36096" y="6918"/>
                    <a:pt x="36096" y="6919"/>
                    <a:pt x="36098" y="6921"/>
                  </a:cubicBezTo>
                  <a:cubicBezTo>
                    <a:pt x="36071" y="6935"/>
                    <a:pt x="36045" y="6950"/>
                    <a:pt x="36018" y="6965"/>
                  </a:cubicBezTo>
                  <a:cubicBezTo>
                    <a:pt x="36018" y="6965"/>
                    <a:pt x="36017" y="6963"/>
                    <a:pt x="36017" y="6960"/>
                  </a:cubicBezTo>
                  <a:lnTo>
                    <a:pt x="36096" y="6916"/>
                  </a:lnTo>
                  <a:close/>
                  <a:moveTo>
                    <a:pt x="9739" y="6991"/>
                  </a:moveTo>
                  <a:cubicBezTo>
                    <a:pt x="9739" y="6994"/>
                    <a:pt x="9740" y="6996"/>
                    <a:pt x="9741" y="6999"/>
                  </a:cubicBezTo>
                  <a:cubicBezTo>
                    <a:pt x="9741" y="6997"/>
                    <a:pt x="9740" y="6994"/>
                    <a:pt x="9739" y="6991"/>
                  </a:cubicBezTo>
                  <a:close/>
                  <a:moveTo>
                    <a:pt x="24718" y="6990"/>
                  </a:moveTo>
                  <a:cubicBezTo>
                    <a:pt x="24718" y="6991"/>
                    <a:pt x="24718" y="6993"/>
                    <a:pt x="24718" y="6994"/>
                  </a:cubicBezTo>
                  <a:cubicBezTo>
                    <a:pt x="24694" y="7012"/>
                    <a:pt x="24669" y="7028"/>
                    <a:pt x="24643" y="7046"/>
                  </a:cubicBezTo>
                  <a:cubicBezTo>
                    <a:pt x="24643" y="7044"/>
                    <a:pt x="24643" y="7043"/>
                    <a:pt x="24641" y="7040"/>
                  </a:cubicBezTo>
                  <a:cubicBezTo>
                    <a:pt x="24668" y="7024"/>
                    <a:pt x="24693" y="7006"/>
                    <a:pt x="24718" y="6990"/>
                  </a:cubicBezTo>
                  <a:close/>
                  <a:moveTo>
                    <a:pt x="10728" y="7062"/>
                  </a:moveTo>
                  <a:lnTo>
                    <a:pt x="10750" y="7075"/>
                  </a:lnTo>
                  <a:cubicBezTo>
                    <a:pt x="10745" y="7090"/>
                    <a:pt x="10742" y="7104"/>
                    <a:pt x="10739" y="7119"/>
                  </a:cubicBezTo>
                  <a:lnTo>
                    <a:pt x="10710" y="7138"/>
                  </a:lnTo>
                  <a:lnTo>
                    <a:pt x="10728" y="7062"/>
                  </a:lnTo>
                  <a:close/>
                  <a:moveTo>
                    <a:pt x="9795" y="7159"/>
                  </a:moveTo>
                  <a:lnTo>
                    <a:pt x="9795" y="7159"/>
                  </a:lnTo>
                  <a:cubicBezTo>
                    <a:pt x="9804" y="7177"/>
                    <a:pt x="9811" y="7193"/>
                    <a:pt x="9820" y="7210"/>
                  </a:cubicBezTo>
                  <a:lnTo>
                    <a:pt x="9807" y="7238"/>
                  </a:lnTo>
                  <a:lnTo>
                    <a:pt x="9807" y="7238"/>
                  </a:lnTo>
                  <a:cubicBezTo>
                    <a:pt x="9785" y="7166"/>
                    <a:pt x="9790" y="7163"/>
                    <a:pt x="9795" y="7159"/>
                  </a:cubicBezTo>
                  <a:close/>
                  <a:moveTo>
                    <a:pt x="9292" y="7197"/>
                  </a:moveTo>
                  <a:cubicBezTo>
                    <a:pt x="9301" y="7222"/>
                    <a:pt x="9312" y="7246"/>
                    <a:pt x="9324" y="7271"/>
                  </a:cubicBezTo>
                  <a:lnTo>
                    <a:pt x="9299" y="7271"/>
                  </a:lnTo>
                  <a:lnTo>
                    <a:pt x="9299" y="7272"/>
                  </a:lnTo>
                  <a:cubicBezTo>
                    <a:pt x="9292" y="7259"/>
                    <a:pt x="9286" y="7244"/>
                    <a:pt x="9279" y="7231"/>
                  </a:cubicBezTo>
                  <a:lnTo>
                    <a:pt x="9292" y="7197"/>
                  </a:lnTo>
                  <a:close/>
                  <a:moveTo>
                    <a:pt x="9793" y="7238"/>
                  </a:moveTo>
                  <a:cubicBezTo>
                    <a:pt x="9796" y="7244"/>
                    <a:pt x="9800" y="7250"/>
                    <a:pt x="9803" y="7255"/>
                  </a:cubicBezTo>
                  <a:lnTo>
                    <a:pt x="9803" y="7255"/>
                  </a:lnTo>
                  <a:cubicBezTo>
                    <a:pt x="9811" y="7276"/>
                    <a:pt x="9814" y="7284"/>
                    <a:pt x="9813" y="7284"/>
                  </a:cubicBezTo>
                  <a:cubicBezTo>
                    <a:pt x="9813" y="7284"/>
                    <a:pt x="9803" y="7261"/>
                    <a:pt x="9793" y="7238"/>
                  </a:cubicBezTo>
                  <a:close/>
                  <a:moveTo>
                    <a:pt x="23959" y="7232"/>
                  </a:moveTo>
                  <a:cubicBezTo>
                    <a:pt x="23917" y="7260"/>
                    <a:pt x="23885" y="7281"/>
                    <a:pt x="23839" y="7312"/>
                  </a:cubicBezTo>
                  <a:cubicBezTo>
                    <a:pt x="23836" y="7303"/>
                    <a:pt x="23835" y="7294"/>
                    <a:pt x="23828" y="7269"/>
                  </a:cubicBezTo>
                  <a:cubicBezTo>
                    <a:pt x="23897" y="7250"/>
                    <a:pt x="23925" y="7241"/>
                    <a:pt x="23959" y="7232"/>
                  </a:cubicBezTo>
                  <a:close/>
                  <a:moveTo>
                    <a:pt x="10804" y="7334"/>
                  </a:moveTo>
                  <a:cubicBezTo>
                    <a:pt x="10809" y="7337"/>
                    <a:pt x="10813" y="7340"/>
                    <a:pt x="10817" y="7343"/>
                  </a:cubicBezTo>
                  <a:cubicBezTo>
                    <a:pt x="10815" y="7353"/>
                    <a:pt x="10812" y="7363"/>
                    <a:pt x="10809" y="7372"/>
                  </a:cubicBezTo>
                  <a:lnTo>
                    <a:pt x="10797" y="7363"/>
                  </a:lnTo>
                  <a:cubicBezTo>
                    <a:pt x="10800" y="7355"/>
                    <a:pt x="10801" y="7344"/>
                    <a:pt x="10804" y="7334"/>
                  </a:cubicBezTo>
                  <a:close/>
                  <a:moveTo>
                    <a:pt x="9826" y="7301"/>
                  </a:moveTo>
                  <a:cubicBezTo>
                    <a:pt x="9835" y="7317"/>
                    <a:pt x="9843" y="7333"/>
                    <a:pt x="9851" y="7349"/>
                  </a:cubicBezTo>
                  <a:cubicBezTo>
                    <a:pt x="9857" y="7360"/>
                    <a:pt x="9858" y="7377"/>
                    <a:pt x="9871" y="7433"/>
                  </a:cubicBezTo>
                  <a:cubicBezTo>
                    <a:pt x="9853" y="7379"/>
                    <a:pt x="9838" y="7336"/>
                    <a:pt x="9826" y="7301"/>
                  </a:cubicBezTo>
                  <a:close/>
                  <a:moveTo>
                    <a:pt x="23614" y="7634"/>
                  </a:moveTo>
                  <a:lnTo>
                    <a:pt x="23617" y="7647"/>
                  </a:lnTo>
                  <a:lnTo>
                    <a:pt x="23592" y="7665"/>
                  </a:lnTo>
                  <a:lnTo>
                    <a:pt x="23589" y="7650"/>
                  </a:lnTo>
                  <a:lnTo>
                    <a:pt x="23614" y="7634"/>
                  </a:lnTo>
                  <a:close/>
                  <a:moveTo>
                    <a:pt x="10069" y="2090"/>
                  </a:moveTo>
                  <a:cubicBezTo>
                    <a:pt x="10086" y="2090"/>
                    <a:pt x="10101" y="2091"/>
                    <a:pt x="10114" y="2093"/>
                  </a:cubicBezTo>
                  <a:cubicBezTo>
                    <a:pt x="10166" y="2102"/>
                    <a:pt x="10227" y="2138"/>
                    <a:pt x="10288" y="2216"/>
                  </a:cubicBezTo>
                  <a:cubicBezTo>
                    <a:pt x="10420" y="2380"/>
                    <a:pt x="10501" y="2654"/>
                    <a:pt x="10576" y="2922"/>
                  </a:cubicBezTo>
                  <a:cubicBezTo>
                    <a:pt x="10611" y="3145"/>
                    <a:pt x="10672" y="3406"/>
                    <a:pt x="10657" y="3637"/>
                  </a:cubicBezTo>
                  <a:cubicBezTo>
                    <a:pt x="10667" y="3690"/>
                    <a:pt x="10679" y="3740"/>
                    <a:pt x="10689" y="3791"/>
                  </a:cubicBezTo>
                  <a:cubicBezTo>
                    <a:pt x="10684" y="3843"/>
                    <a:pt x="10675" y="3891"/>
                    <a:pt x="10669" y="3930"/>
                  </a:cubicBezTo>
                  <a:cubicBezTo>
                    <a:pt x="10678" y="4303"/>
                    <a:pt x="10647" y="4675"/>
                    <a:pt x="10637" y="5004"/>
                  </a:cubicBezTo>
                  <a:cubicBezTo>
                    <a:pt x="10623" y="5084"/>
                    <a:pt x="10614" y="5142"/>
                    <a:pt x="10606" y="5199"/>
                  </a:cubicBezTo>
                  <a:cubicBezTo>
                    <a:pt x="10614" y="5233"/>
                    <a:pt x="10620" y="5255"/>
                    <a:pt x="10629" y="5285"/>
                  </a:cubicBezTo>
                  <a:cubicBezTo>
                    <a:pt x="10597" y="5287"/>
                    <a:pt x="10575" y="5451"/>
                    <a:pt x="10550" y="5536"/>
                  </a:cubicBezTo>
                  <a:cubicBezTo>
                    <a:pt x="10550" y="5677"/>
                    <a:pt x="10516" y="5842"/>
                    <a:pt x="10486" y="5988"/>
                  </a:cubicBezTo>
                  <a:cubicBezTo>
                    <a:pt x="10464" y="6110"/>
                    <a:pt x="10464" y="6216"/>
                    <a:pt x="10419" y="6361"/>
                  </a:cubicBezTo>
                  <a:cubicBezTo>
                    <a:pt x="10394" y="6450"/>
                    <a:pt x="10367" y="6641"/>
                    <a:pt x="10341" y="6785"/>
                  </a:cubicBezTo>
                  <a:cubicBezTo>
                    <a:pt x="10345" y="6809"/>
                    <a:pt x="10348" y="6829"/>
                    <a:pt x="10351" y="6848"/>
                  </a:cubicBezTo>
                  <a:cubicBezTo>
                    <a:pt x="10341" y="6891"/>
                    <a:pt x="10333" y="6918"/>
                    <a:pt x="10323" y="6962"/>
                  </a:cubicBezTo>
                  <a:cubicBezTo>
                    <a:pt x="10305" y="6972"/>
                    <a:pt x="10288" y="6982"/>
                    <a:pt x="10263" y="6997"/>
                  </a:cubicBezTo>
                  <a:cubicBezTo>
                    <a:pt x="10250" y="7087"/>
                    <a:pt x="10241" y="7144"/>
                    <a:pt x="10230" y="7210"/>
                  </a:cubicBezTo>
                  <a:cubicBezTo>
                    <a:pt x="10170" y="7375"/>
                    <a:pt x="10116" y="7549"/>
                    <a:pt x="10065" y="7731"/>
                  </a:cubicBezTo>
                  <a:lnTo>
                    <a:pt x="10065" y="7731"/>
                  </a:lnTo>
                  <a:cubicBezTo>
                    <a:pt x="10065" y="7730"/>
                    <a:pt x="10065" y="7729"/>
                    <a:pt x="10064" y="7728"/>
                  </a:cubicBezTo>
                  <a:cubicBezTo>
                    <a:pt x="10063" y="7712"/>
                    <a:pt x="10063" y="7693"/>
                    <a:pt x="10063" y="7666"/>
                  </a:cubicBezTo>
                  <a:cubicBezTo>
                    <a:pt x="10017" y="7586"/>
                    <a:pt x="9966" y="7512"/>
                    <a:pt x="9920" y="7416"/>
                  </a:cubicBezTo>
                  <a:cubicBezTo>
                    <a:pt x="9895" y="7306"/>
                    <a:pt x="9796" y="7143"/>
                    <a:pt x="9741" y="6999"/>
                  </a:cubicBezTo>
                  <a:cubicBezTo>
                    <a:pt x="9730" y="6982"/>
                    <a:pt x="9718" y="6965"/>
                    <a:pt x="9708" y="6947"/>
                  </a:cubicBezTo>
                  <a:lnTo>
                    <a:pt x="9702" y="6921"/>
                  </a:lnTo>
                  <a:lnTo>
                    <a:pt x="9738" y="6987"/>
                  </a:lnTo>
                  <a:cubicBezTo>
                    <a:pt x="9738" y="6988"/>
                    <a:pt x="9738" y="6990"/>
                    <a:pt x="9739" y="6991"/>
                  </a:cubicBezTo>
                  <a:lnTo>
                    <a:pt x="9739" y="6991"/>
                  </a:lnTo>
                  <a:cubicBezTo>
                    <a:pt x="9731" y="6954"/>
                    <a:pt x="9725" y="6919"/>
                    <a:pt x="9714" y="6888"/>
                  </a:cubicBezTo>
                  <a:cubicBezTo>
                    <a:pt x="9667" y="6775"/>
                    <a:pt x="9620" y="6660"/>
                    <a:pt x="9574" y="6547"/>
                  </a:cubicBezTo>
                  <a:cubicBezTo>
                    <a:pt x="9535" y="6432"/>
                    <a:pt x="9495" y="6319"/>
                    <a:pt x="9457" y="6208"/>
                  </a:cubicBezTo>
                  <a:cubicBezTo>
                    <a:pt x="9402" y="6086"/>
                    <a:pt x="9367" y="6045"/>
                    <a:pt x="9321" y="5866"/>
                  </a:cubicBezTo>
                  <a:cubicBezTo>
                    <a:pt x="9326" y="5848"/>
                    <a:pt x="9330" y="5832"/>
                    <a:pt x="9333" y="5823"/>
                  </a:cubicBezTo>
                  <a:cubicBezTo>
                    <a:pt x="9296" y="5685"/>
                    <a:pt x="9276" y="5557"/>
                    <a:pt x="9254" y="5429"/>
                  </a:cubicBezTo>
                  <a:cubicBezTo>
                    <a:pt x="9218" y="5261"/>
                    <a:pt x="9193" y="5093"/>
                    <a:pt x="9168" y="4873"/>
                  </a:cubicBezTo>
                  <a:cubicBezTo>
                    <a:pt x="9155" y="4843"/>
                    <a:pt x="9137" y="4805"/>
                    <a:pt x="9121" y="4768"/>
                  </a:cubicBezTo>
                  <a:cubicBezTo>
                    <a:pt x="9124" y="4665"/>
                    <a:pt x="9127" y="4609"/>
                    <a:pt x="9127" y="4584"/>
                  </a:cubicBezTo>
                  <a:cubicBezTo>
                    <a:pt x="9117" y="4447"/>
                    <a:pt x="9098" y="4343"/>
                    <a:pt x="9102" y="4238"/>
                  </a:cubicBezTo>
                  <a:cubicBezTo>
                    <a:pt x="9103" y="4125"/>
                    <a:pt x="9103" y="4010"/>
                    <a:pt x="9109" y="3899"/>
                  </a:cubicBezTo>
                  <a:cubicBezTo>
                    <a:pt x="9117" y="3803"/>
                    <a:pt x="9120" y="3665"/>
                    <a:pt x="9130" y="3621"/>
                  </a:cubicBezTo>
                  <a:cubicBezTo>
                    <a:pt x="9164" y="3491"/>
                    <a:pt x="9146" y="3429"/>
                    <a:pt x="9171" y="3331"/>
                  </a:cubicBezTo>
                  <a:cubicBezTo>
                    <a:pt x="9183" y="3294"/>
                    <a:pt x="9196" y="3256"/>
                    <a:pt x="9206" y="3222"/>
                  </a:cubicBezTo>
                  <a:cubicBezTo>
                    <a:pt x="9227" y="3131"/>
                    <a:pt x="9243" y="3051"/>
                    <a:pt x="9261" y="2972"/>
                  </a:cubicBezTo>
                  <a:lnTo>
                    <a:pt x="9261" y="2972"/>
                  </a:lnTo>
                  <a:cubicBezTo>
                    <a:pt x="9249" y="2988"/>
                    <a:pt x="9237" y="3004"/>
                    <a:pt x="9215" y="3036"/>
                  </a:cubicBezTo>
                  <a:cubicBezTo>
                    <a:pt x="9243" y="2957"/>
                    <a:pt x="9255" y="2911"/>
                    <a:pt x="9270" y="2883"/>
                  </a:cubicBezTo>
                  <a:cubicBezTo>
                    <a:pt x="9283" y="2879"/>
                    <a:pt x="9292" y="2876"/>
                    <a:pt x="9307" y="2872"/>
                  </a:cubicBezTo>
                  <a:cubicBezTo>
                    <a:pt x="9334" y="2789"/>
                    <a:pt x="9370" y="2728"/>
                    <a:pt x="9405" y="2663"/>
                  </a:cubicBezTo>
                  <a:cubicBezTo>
                    <a:pt x="9449" y="2602"/>
                    <a:pt x="9496" y="2545"/>
                    <a:pt x="9537" y="2447"/>
                  </a:cubicBezTo>
                  <a:cubicBezTo>
                    <a:pt x="9568" y="2395"/>
                    <a:pt x="9633" y="2339"/>
                    <a:pt x="9692" y="2274"/>
                  </a:cubicBezTo>
                  <a:cubicBezTo>
                    <a:pt x="9763" y="2227"/>
                    <a:pt x="9835" y="2179"/>
                    <a:pt x="9883" y="2133"/>
                  </a:cubicBezTo>
                  <a:cubicBezTo>
                    <a:pt x="9958" y="2101"/>
                    <a:pt x="10021" y="2090"/>
                    <a:pt x="10069" y="2090"/>
                  </a:cubicBezTo>
                  <a:close/>
                  <a:moveTo>
                    <a:pt x="55558" y="7700"/>
                  </a:moveTo>
                  <a:lnTo>
                    <a:pt x="55627" y="7756"/>
                  </a:lnTo>
                  <a:lnTo>
                    <a:pt x="55622" y="7759"/>
                  </a:lnTo>
                  <a:cubicBezTo>
                    <a:pt x="55599" y="7740"/>
                    <a:pt x="55575" y="7721"/>
                    <a:pt x="55553" y="7703"/>
                  </a:cubicBezTo>
                  <a:lnTo>
                    <a:pt x="55558" y="7700"/>
                  </a:lnTo>
                  <a:close/>
                  <a:moveTo>
                    <a:pt x="23407" y="7837"/>
                  </a:moveTo>
                  <a:lnTo>
                    <a:pt x="23414" y="7865"/>
                  </a:lnTo>
                  <a:lnTo>
                    <a:pt x="23376" y="7890"/>
                  </a:lnTo>
                  <a:cubicBezTo>
                    <a:pt x="23374" y="7880"/>
                    <a:pt x="23371" y="7871"/>
                    <a:pt x="23369" y="7861"/>
                  </a:cubicBezTo>
                  <a:cubicBezTo>
                    <a:pt x="23382" y="7853"/>
                    <a:pt x="23395" y="7844"/>
                    <a:pt x="23407" y="7837"/>
                  </a:cubicBezTo>
                  <a:close/>
                  <a:moveTo>
                    <a:pt x="56217" y="8025"/>
                  </a:moveTo>
                  <a:lnTo>
                    <a:pt x="56239" y="8046"/>
                  </a:lnTo>
                  <a:cubicBezTo>
                    <a:pt x="56234" y="8049"/>
                    <a:pt x="56230" y="8052"/>
                    <a:pt x="56224" y="8053"/>
                  </a:cubicBezTo>
                  <a:lnTo>
                    <a:pt x="56203" y="8033"/>
                  </a:lnTo>
                  <a:lnTo>
                    <a:pt x="56217" y="8025"/>
                  </a:lnTo>
                  <a:close/>
                  <a:moveTo>
                    <a:pt x="10656" y="7956"/>
                  </a:moveTo>
                  <a:cubicBezTo>
                    <a:pt x="10657" y="8000"/>
                    <a:pt x="10659" y="8039"/>
                    <a:pt x="10662" y="8111"/>
                  </a:cubicBezTo>
                  <a:cubicBezTo>
                    <a:pt x="10637" y="8117"/>
                    <a:pt x="10622" y="8120"/>
                    <a:pt x="10606" y="8124"/>
                  </a:cubicBezTo>
                  <a:cubicBezTo>
                    <a:pt x="10628" y="8052"/>
                    <a:pt x="10639" y="8014"/>
                    <a:pt x="10656" y="7956"/>
                  </a:cubicBezTo>
                  <a:close/>
                  <a:moveTo>
                    <a:pt x="21972" y="8145"/>
                  </a:moveTo>
                  <a:cubicBezTo>
                    <a:pt x="21975" y="8149"/>
                    <a:pt x="21975" y="8153"/>
                    <a:pt x="21977" y="8159"/>
                  </a:cubicBezTo>
                  <a:lnTo>
                    <a:pt x="21952" y="8174"/>
                  </a:lnTo>
                  <a:cubicBezTo>
                    <a:pt x="21950" y="8170"/>
                    <a:pt x="21949" y="8165"/>
                    <a:pt x="21947" y="8161"/>
                  </a:cubicBezTo>
                  <a:lnTo>
                    <a:pt x="21972" y="8145"/>
                  </a:lnTo>
                  <a:close/>
                  <a:moveTo>
                    <a:pt x="10522" y="8161"/>
                  </a:moveTo>
                  <a:cubicBezTo>
                    <a:pt x="10523" y="8162"/>
                    <a:pt x="10525" y="8162"/>
                    <a:pt x="10526" y="8165"/>
                  </a:cubicBezTo>
                  <a:lnTo>
                    <a:pt x="10498" y="8251"/>
                  </a:lnTo>
                  <a:cubicBezTo>
                    <a:pt x="10497" y="8251"/>
                    <a:pt x="10495" y="8249"/>
                    <a:pt x="10494" y="8248"/>
                  </a:cubicBezTo>
                  <a:cubicBezTo>
                    <a:pt x="10503" y="8220"/>
                    <a:pt x="10513" y="8190"/>
                    <a:pt x="10522" y="8161"/>
                  </a:cubicBezTo>
                  <a:close/>
                  <a:moveTo>
                    <a:pt x="9838" y="8281"/>
                  </a:moveTo>
                  <a:lnTo>
                    <a:pt x="9857" y="8327"/>
                  </a:lnTo>
                  <a:lnTo>
                    <a:pt x="9857" y="8327"/>
                  </a:lnTo>
                  <a:cubicBezTo>
                    <a:pt x="9853" y="8337"/>
                    <a:pt x="9849" y="8348"/>
                    <a:pt x="9845" y="8359"/>
                  </a:cubicBezTo>
                  <a:lnTo>
                    <a:pt x="9845" y="8359"/>
                  </a:lnTo>
                  <a:cubicBezTo>
                    <a:pt x="9829" y="8338"/>
                    <a:pt x="9812" y="8316"/>
                    <a:pt x="9793" y="8292"/>
                  </a:cubicBezTo>
                  <a:cubicBezTo>
                    <a:pt x="9816" y="8287"/>
                    <a:pt x="9827" y="8284"/>
                    <a:pt x="9838" y="8281"/>
                  </a:cubicBezTo>
                  <a:close/>
                  <a:moveTo>
                    <a:pt x="22493" y="8354"/>
                  </a:moveTo>
                  <a:cubicBezTo>
                    <a:pt x="22493" y="8355"/>
                    <a:pt x="22493" y="8356"/>
                    <a:pt x="22493" y="8358"/>
                  </a:cubicBezTo>
                  <a:lnTo>
                    <a:pt x="22417" y="8406"/>
                  </a:lnTo>
                  <a:lnTo>
                    <a:pt x="22415" y="8401"/>
                  </a:lnTo>
                  <a:lnTo>
                    <a:pt x="22493" y="8354"/>
                  </a:lnTo>
                  <a:close/>
                  <a:moveTo>
                    <a:pt x="56312" y="8337"/>
                  </a:moveTo>
                  <a:cubicBezTo>
                    <a:pt x="56352" y="8376"/>
                    <a:pt x="56387" y="8409"/>
                    <a:pt x="56424" y="8443"/>
                  </a:cubicBezTo>
                  <a:cubicBezTo>
                    <a:pt x="56429" y="8451"/>
                    <a:pt x="56433" y="8458"/>
                    <a:pt x="56437" y="8465"/>
                  </a:cubicBezTo>
                  <a:cubicBezTo>
                    <a:pt x="56386" y="8421"/>
                    <a:pt x="56334" y="8377"/>
                    <a:pt x="56298" y="8346"/>
                  </a:cubicBezTo>
                  <a:cubicBezTo>
                    <a:pt x="56298" y="8346"/>
                    <a:pt x="56305" y="8343"/>
                    <a:pt x="56312" y="8337"/>
                  </a:cubicBezTo>
                  <a:close/>
                  <a:moveTo>
                    <a:pt x="56677" y="8617"/>
                  </a:moveTo>
                  <a:lnTo>
                    <a:pt x="56738" y="8682"/>
                  </a:lnTo>
                  <a:lnTo>
                    <a:pt x="56733" y="8685"/>
                  </a:lnTo>
                  <a:lnTo>
                    <a:pt x="56673" y="8618"/>
                  </a:lnTo>
                  <a:cubicBezTo>
                    <a:pt x="56674" y="8618"/>
                    <a:pt x="56676" y="8618"/>
                    <a:pt x="56677" y="8617"/>
                  </a:cubicBezTo>
                  <a:close/>
                  <a:moveTo>
                    <a:pt x="56670" y="8645"/>
                  </a:moveTo>
                  <a:lnTo>
                    <a:pt x="56699" y="8677"/>
                  </a:lnTo>
                  <a:lnTo>
                    <a:pt x="56673" y="8690"/>
                  </a:lnTo>
                  <a:lnTo>
                    <a:pt x="56642" y="8658"/>
                  </a:lnTo>
                  <a:lnTo>
                    <a:pt x="56670" y="8645"/>
                  </a:lnTo>
                  <a:close/>
                  <a:moveTo>
                    <a:pt x="56745" y="8773"/>
                  </a:moveTo>
                  <a:lnTo>
                    <a:pt x="56866" y="8902"/>
                  </a:lnTo>
                  <a:lnTo>
                    <a:pt x="56860" y="8907"/>
                  </a:lnTo>
                  <a:cubicBezTo>
                    <a:pt x="56818" y="8863"/>
                    <a:pt x="56777" y="8820"/>
                    <a:pt x="56738" y="8777"/>
                  </a:cubicBezTo>
                  <a:lnTo>
                    <a:pt x="56745" y="8773"/>
                  </a:lnTo>
                  <a:close/>
                  <a:moveTo>
                    <a:pt x="21134" y="8980"/>
                  </a:moveTo>
                  <a:cubicBezTo>
                    <a:pt x="21134" y="8982"/>
                    <a:pt x="21134" y="8983"/>
                    <a:pt x="21134" y="8985"/>
                  </a:cubicBezTo>
                  <a:lnTo>
                    <a:pt x="21056" y="9029"/>
                  </a:lnTo>
                  <a:cubicBezTo>
                    <a:pt x="21056" y="9027"/>
                    <a:pt x="21056" y="9026"/>
                    <a:pt x="21056" y="9024"/>
                  </a:cubicBezTo>
                  <a:lnTo>
                    <a:pt x="21134" y="8980"/>
                  </a:lnTo>
                  <a:close/>
                  <a:moveTo>
                    <a:pt x="10169" y="9041"/>
                  </a:moveTo>
                  <a:lnTo>
                    <a:pt x="10169" y="9041"/>
                  </a:lnTo>
                  <a:cubicBezTo>
                    <a:pt x="10170" y="9042"/>
                    <a:pt x="10171" y="9044"/>
                    <a:pt x="10172" y="9045"/>
                  </a:cubicBezTo>
                  <a:lnTo>
                    <a:pt x="10172" y="9045"/>
                  </a:lnTo>
                  <a:lnTo>
                    <a:pt x="10157" y="9086"/>
                  </a:lnTo>
                  <a:cubicBezTo>
                    <a:pt x="10155" y="9083"/>
                    <a:pt x="10154" y="9083"/>
                    <a:pt x="10152" y="9082"/>
                  </a:cubicBezTo>
                  <a:cubicBezTo>
                    <a:pt x="10158" y="9068"/>
                    <a:pt x="10163" y="9055"/>
                    <a:pt x="10169" y="9041"/>
                  </a:cubicBezTo>
                  <a:close/>
                  <a:moveTo>
                    <a:pt x="10316" y="9031"/>
                  </a:moveTo>
                  <a:cubicBezTo>
                    <a:pt x="10364" y="9087"/>
                    <a:pt x="10413" y="9141"/>
                    <a:pt x="10483" y="9211"/>
                  </a:cubicBezTo>
                  <a:cubicBezTo>
                    <a:pt x="10413" y="9166"/>
                    <a:pt x="10361" y="9138"/>
                    <a:pt x="10313" y="9101"/>
                  </a:cubicBezTo>
                  <a:cubicBezTo>
                    <a:pt x="10308" y="9090"/>
                    <a:pt x="10303" y="9080"/>
                    <a:pt x="10298" y="9069"/>
                  </a:cubicBezTo>
                  <a:lnTo>
                    <a:pt x="10298" y="9069"/>
                  </a:lnTo>
                  <a:cubicBezTo>
                    <a:pt x="10305" y="9056"/>
                    <a:pt x="10310" y="9043"/>
                    <a:pt x="10316" y="9031"/>
                  </a:cubicBezTo>
                  <a:close/>
                  <a:moveTo>
                    <a:pt x="57110" y="9194"/>
                  </a:moveTo>
                  <a:lnTo>
                    <a:pt x="57129" y="9217"/>
                  </a:lnTo>
                  <a:lnTo>
                    <a:pt x="57114" y="9222"/>
                  </a:lnTo>
                  <a:cubicBezTo>
                    <a:pt x="57108" y="9214"/>
                    <a:pt x="57102" y="9207"/>
                    <a:pt x="57097" y="9199"/>
                  </a:cubicBezTo>
                  <a:lnTo>
                    <a:pt x="57110" y="9194"/>
                  </a:lnTo>
                  <a:close/>
                  <a:moveTo>
                    <a:pt x="21487" y="9067"/>
                  </a:moveTo>
                  <a:cubicBezTo>
                    <a:pt x="21490" y="9079"/>
                    <a:pt x="21491" y="9086"/>
                    <a:pt x="21493" y="9096"/>
                  </a:cubicBezTo>
                  <a:cubicBezTo>
                    <a:pt x="21409" y="9136"/>
                    <a:pt x="21337" y="9170"/>
                    <a:pt x="21216" y="9227"/>
                  </a:cubicBezTo>
                  <a:cubicBezTo>
                    <a:pt x="21332" y="9158"/>
                    <a:pt x="21402" y="9117"/>
                    <a:pt x="21487" y="9067"/>
                  </a:cubicBezTo>
                  <a:close/>
                  <a:moveTo>
                    <a:pt x="10179" y="9216"/>
                  </a:moveTo>
                  <a:cubicBezTo>
                    <a:pt x="10179" y="9217"/>
                    <a:pt x="10180" y="9219"/>
                    <a:pt x="10182" y="9219"/>
                  </a:cubicBezTo>
                  <a:lnTo>
                    <a:pt x="10148" y="9304"/>
                  </a:lnTo>
                  <a:cubicBezTo>
                    <a:pt x="10147" y="9302"/>
                    <a:pt x="10145" y="9301"/>
                    <a:pt x="10144" y="9301"/>
                  </a:cubicBezTo>
                  <a:cubicBezTo>
                    <a:pt x="10155" y="9272"/>
                    <a:pt x="10167" y="9245"/>
                    <a:pt x="10179" y="9216"/>
                  </a:cubicBezTo>
                  <a:close/>
                  <a:moveTo>
                    <a:pt x="33499" y="9202"/>
                  </a:moveTo>
                  <a:cubicBezTo>
                    <a:pt x="33499" y="9202"/>
                    <a:pt x="33502" y="9208"/>
                    <a:pt x="33505" y="9217"/>
                  </a:cubicBezTo>
                  <a:cubicBezTo>
                    <a:pt x="33461" y="9251"/>
                    <a:pt x="33423" y="9282"/>
                    <a:pt x="33383" y="9311"/>
                  </a:cubicBezTo>
                  <a:cubicBezTo>
                    <a:pt x="33376" y="9316"/>
                    <a:pt x="33367" y="9319"/>
                    <a:pt x="33358" y="9323"/>
                  </a:cubicBezTo>
                  <a:cubicBezTo>
                    <a:pt x="33411" y="9277"/>
                    <a:pt x="33463" y="9233"/>
                    <a:pt x="33499" y="9202"/>
                  </a:cubicBezTo>
                  <a:close/>
                  <a:moveTo>
                    <a:pt x="57725" y="9295"/>
                  </a:moveTo>
                  <a:lnTo>
                    <a:pt x="57782" y="9366"/>
                  </a:lnTo>
                  <a:lnTo>
                    <a:pt x="57778" y="9369"/>
                  </a:lnTo>
                  <a:lnTo>
                    <a:pt x="57719" y="9297"/>
                  </a:lnTo>
                  <a:lnTo>
                    <a:pt x="57725" y="9295"/>
                  </a:lnTo>
                  <a:close/>
                  <a:moveTo>
                    <a:pt x="10553" y="9361"/>
                  </a:moveTo>
                  <a:lnTo>
                    <a:pt x="10582" y="9397"/>
                  </a:lnTo>
                  <a:lnTo>
                    <a:pt x="10554" y="9408"/>
                  </a:lnTo>
                  <a:lnTo>
                    <a:pt x="10523" y="9372"/>
                  </a:lnTo>
                  <a:lnTo>
                    <a:pt x="10553" y="9361"/>
                  </a:lnTo>
                  <a:close/>
                  <a:moveTo>
                    <a:pt x="20326" y="9489"/>
                  </a:moveTo>
                  <a:lnTo>
                    <a:pt x="20329" y="9504"/>
                  </a:lnTo>
                  <a:cubicBezTo>
                    <a:pt x="20320" y="9508"/>
                    <a:pt x="20310" y="9513"/>
                    <a:pt x="20302" y="9517"/>
                  </a:cubicBezTo>
                  <a:lnTo>
                    <a:pt x="20300" y="9503"/>
                  </a:lnTo>
                  <a:lnTo>
                    <a:pt x="20326" y="9489"/>
                  </a:lnTo>
                  <a:close/>
                  <a:moveTo>
                    <a:pt x="10714" y="9591"/>
                  </a:moveTo>
                  <a:lnTo>
                    <a:pt x="10737" y="9614"/>
                  </a:lnTo>
                  <a:lnTo>
                    <a:pt x="10722" y="9620"/>
                  </a:lnTo>
                  <a:cubicBezTo>
                    <a:pt x="10714" y="9613"/>
                    <a:pt x="10707" y="9604"/>
                    <a:pt x="10700" y="9598"/>
                  </a:cubicBezTo>
                  <a:lnTo>
                    <a:pt x="10714" y="9591"/>
                  </a:lnTo>
                  <a:close/>
                  <a:moveTo>
                    <a:pt x="10903" y="9666"/>
                  </a:moveTo>
                  <a:lnTo>
                    <a:pt x="10968" y="9732"/>
                  </a:lnTo>
                  <a:cubicBezTo>
                    <a:pt x="10966" y="9732"/>
                    <a:pt x="10965" y="9734"/>
                    <a:pt x="10963" y="9734"/>
                  </a:cubicBezTo>
                  <a:lnTo>
                    <a:pt x="10898" y="9667"/>
                  </a:lnTo>
                  <a:cubicBezTo>
                    <a:pt x="10898" y="9666"/>
                    <a:pt x="10900" y="9666"/>
                    <a:pt x="10903" y="9666"/>
                  </a:cubicBezTo>
                  <a:close/>
                  <a:moveTo>
                    <a:pt x="11204" y="9807"/>
                  </a:moveTo>
                  <a:lnTo>
                    <a:pt x="11274" y="9867"/>
                  </a:lnTo>
                  <a:cubicBezTo>
                    <a:pt x="11272" y="9867"/>
                    <a:pt x="11272" y="9869"/>
                    <a:pt x="11269" y="9869"/>
                  </a:cubicBezTo>
                  <a:cubicBezTo>
                    <a:pt x="11247" y="9850"/>
                    <a:pt x="11224" y="9829"/>
                    <a:pt x="11200" y="9810"/>
                  </a:cubicBezTo>
                  <a:cubicBezTo>
                    <a:pt x="11201" y="9809"/>
                    <a:pt x="11203" y="9809"/>
                    <a:pt x="11204" y="9807"/>
                  </a:cubicBezTo>
                  <a:close/>
                  <a:moveTo>
                    <a:pt x="19693" y="9885"/>
                  </a:moveTo>
                  <a:lnTo>
                    <a:pt x="19696" y="9900"/>
                  </a:lnTo>
                  <a:lnTo>
                    <a:pt x="19668" y="9913"/>
                  </a:lnTo>
                  <a:cubicBezTo>
                    <a:pt x="19667" y="9909"/>
                    <a:pt x="19667" y="9903"/>
                    <a:pt x="19665" y="9898"/>
                  </a:cubicBezTo>
                  <a:lnTo>
                    <a:pt x="19693" y="9885"/>
                  </a:lnTo>
                  <a:close/>
                  <a:moveTo>
                    <a:pt x="11774" y="9859"/>
                  </a:moveTo>
                  <a:cubicBezTo>
                    <a:pt x="11796" y="9878"/>
                    <a:pt x="11816" y="9898"/>
                    <a:pt x="11841" y="9914"/>
                  </a:cubicBezTo>
                  <a:lnTo>
                    <a:pt x="11837" y="9917"/>
                  </a:lnTo>
                  <a:cubicBezTo>
                    <a:pt x="11812" y="9901"/>
                    <a:pt x="11791" y="9881"/>
                    <a:pt x="11769" y="9862"/>
                  </a:cubicBezTo>
                  <a:lnTo>
                    <a:pt x="11774" y="9859"/>
                  </a:lnTo>
                  <a:close/>
                  <a:moveTo>
                    <a:pt x="57756" y="9919"/>
                  </a:moveTo>
                  <a:cubicBezTo>
                    <a:pt x="57772" y="9942"/>
                    <a:pt x="57789" y="9966"/>
                    <a:pt x="57807" y="9991"/>
                  </a:cubicBezTo>
                  <a:lnTo>
                    <a:pt x="57801" y="9992"/>
                  </a:lnTo>
                  <a:cubicBezTo>
                    <a:pt x="57785" y="9969"/>
                    <a:pt x="57767" y="9944"/>
                    <a:pt x="57750" y="9920"/>
                  </a:cubicBezTo>
                  <a:cubicBezTo>
                    <a:pt x="57751" y="9919"/>
                    <a:pt x="57753" y="9919"/>
                    <a:pt x="57756" y="9919"/>
                  </a:cubicBezTo>
                  <a:close/>
                  <a:moveTo>
                    <a:pt x="19668" y="10112"/>
                  </a:moveTo>
                  <a:cubicBezTo>
                    <a:pt x="19668" y="10113"/>
                    <a:pt x="19668" y="10115"/>
                    <a:pt x="19670" y="10116"/>
                  </a:cubicBezTo>
                  <a:cubicBezTo>
                    <a:pt x="19642" y="10129"/>
                    <a:pt x="19615" y="10144"/>
                    <a:pt x="19587" y="10157"/>
                  </a:cubicBezTo>
                  <a:cubicBezTo>
                    <a:pt x="19587" y="10156"/>
                    <a:pt x="19587" y="10154"/>
                    <a:pt x="19587" y="10153"/>
                  </a:cubicBezTo>
                  <a:cubicBezTo>
                    <a:pt x="19614" y="10140"/>
                    <a:pt x="19640" y="10125"/>
                    <a:pt x="19668" y="10112"/>
                  </a:cubicBezTo>
                  <a:close/>
                  <a:moveTo>
                    <a:pt x="35464" y="10125"/>
                  </a:moveTo>
                  <a:lnTo>
                    <a:pt x="35474" y="10137"/>
                  </a:lnTo>
                  <a:lnTo>
                    <a:pt x="35461" y="10163"/>
                  </a:lnTo>
                  <a:lnTo>
                    <a:pt x="35450" y="10151"/>
                  </a:lnTo>
                  <a:lnTo>
                    <a:pt x="35464" y="10125"/>
                  </a:lnTo>
                  <a:close/>
                  <a:moveTo>
                    <a:pt x="35347" y="10195"/>
                  </a:moveTo>
                  <a:cubicBezTo>
                    <a:pt x="35309" y="10269"/>
                    <a:pt x="35290" y="10304"/>
                    <a:pt x="35278" y="10329"/>
                  </a:cubicBezTo>
                  <a:cubicBezTo>
                    <a:pt x="35287" y="10294"/>
                    <a:pt x="35297" y="10254"/>
                    <a:pt x="35312" y="10203"/>
                  </a:cubicBezTo>
                  <a:cubicBezTo>
                    <a:pt x="35322" y="10201"/>
                    <a:pt x="35331" y="10200"/>
                    <a:pt x="35347" y="10195"/>
                  </a:cubicBezTo>
                  <a:close/>
                  <a:moveTo>
                    <a:pt x="19174" y="10338"/>
                  </a:moveTo>
                  <a:lnTo>
                    <a:pt x="19176" y="10344"/>
                  </a:lnTo>
                  <a:cubicBezTo>
                    <a:pt x="19148" y="10357"/>
                    <a:pt x="19120" y="10371"/>
                    <a:pt x="19093" y="10384"/>
                  </a:cubicBezTo>
                  <a:cubicBezTo>
                    <a:pt x="19093" y="10381"/>
                    <a:pt x="19093" y="10379"/>
                    <a:pt x="19093" y="10378"/>
                  </a:cubicBezTo>
                  <a:cubicBezTo>
                    <a:pt x="19120" y="10365"/>
                    <a:pt x="19148" y="10351"/>
                    <a:pt x="19174" y="10338"/>
                  </a:cubicBezTo>
                  <a:close/>
                  <a:moveTo>
                    <a:pt x="58538" y="10451"/>
                  </a:moveTo>
                  <a:lnTo>
                    <a:pt x="58555" y="10478"/>
                  </a:lnTo>
                  <a:lnTo>
                    <a:pt x="58540" y="10481"/>
                  </a:lnTo>
                  <a:lnTo>
                    <a:pt x="58524" y="10454"/>
                  </a:lnTo>
                  <a:lnTo>
                    <a:pt x="58538" y="10451"/>
                  </a:lnTo>
                  <a:close/>
                  <a:moveTo>
                    <a:pt x="11846" y="10565"/>
                  </a:moveTo>
                  <a:cubicBezTo>
                    <a:pt x="11859" y="10574"/>
                    <a:pt x="11872" y="10582"/>
                    <a:pt x="11886" y="10591"/>
                  </a:cubicBezTo>
                  <a:lnTo>
                    <a:pt x="11893" y="10627"/>
                  </a:lnTo>
                  <a:lnTo>
                    <a:pt x="11893" y="10627"/>
                  </a:lnTo>
                  <a:lnTo>
                    <a:pt x="11825" y="10579"/>
                  </a:lnTo>
                  <a:lnTo>
                    <a:pt x="11846" y="10565"/>
                  </a:lnTo>
                  <a:close/>
                  <a:moveTo>
                    <a:pt x="12283" y="10656"/>
                  </a:moveTo>
                  <a:lnTo>
                    <a:pt x="12354" y="10686"/>
                  </a:lnTo>
                  <a:lnTo>
                    <a:pt x="12354" y="10686"/>
                  </a:lnTo>
                  <a:cubicBezTo>
                    <a:pt x="12353" y="10686"/>
                    <a:pt x="12352" y="10687"/>
                    <a:pt x="12350" y="10687"/>
                  </a:cubicBezTo>
                  <a:cubicBezTo>
                    <a:pt x="12341" y="10687"/>
                    <a:pt x="12323" y="10680"/>
                    <a:pt x="12305" y="10674"/>
                  </a:cubicBezTo>
                  <a:cubicBezTo>
                    <a:pt x="12298" y="10668"/>
                    <a:pt x="12290" y="10662"/>
                    <a:pt x="12283" y="10656"/>
                  </a:cubicBezTo>
                  <a:close/>
                  <a:moveTo>
                    <a:pt x="12171" y="10665"/>
                  </a:moveTo>
                  <a:cubicBezTo>
                    <a:pt x="12180" y="10669"/>
                    <a:pt x="12189" y="10675"/>
                    <a:pt x="12199" y="10680"/>
                  </a:cubicBezTo>
                  <a:cubicBezTo>
                    <a:pt x="12195" y="10684"/>
                    <a:pt x="12190" y="10687"/>
                    <a:pt x="12187" y="10690"/>
                  </a:cubicBezTo>
                  <a:lnTo>
                    <a:pt x="12161" y="10675"/>
                  </a:lnTo>
                  <a:lnTo>
                    <a:pt x="12171" y="10665"/>
                  </a:lnTo>
                  <a:close/>
                  <a:moveTo>
                    <a:pt x="18486" y="10669"/>
                  </a:moveTo>
                  <a:lnTo>
                    <a:pt x="18487" y="10684"/>
                  </a:lnTo>
                  <a:lnTo>
                    <a:pt x="18459" y="10696"/>
                  </a:lnTo>
                  <a:cubicBezTo>
                    <a:pt x="18458" y="10691"/>
                    <a:pt x="18458" y="10685"/>
                    <a:pt x="18458" y="10681"/>
                  </a:cubicBezTo>
                  <a:cubicBezTo>
                    <a:pt x="18466" y="10677"/>
                    <a:pt x="18477" y="10672"/>
                    <a:pt x="18486" y="10669"/>
                  </a:cubicBezTo>
                  <a:close/>
                  <a:moveTo>
                    <a:pt x="12374" y="10697"/>
                  </a:moveTo>
                  <a:cubicBezTo>
                    <a:pt x="12384" y="10697"/>
                    <a:pt x="12402" y="10703"/>
                    <a:pt x="12421" y="10710"/>
                  </a:cubicBezTo>
                  <a:lnTo>
                    <a:pt x="12443" y="10728"/>
                  </a:lnTo>
                  <a:cubicBezTo>
                    <a:pt x="12418" y="10718"/>
                    <a:pt x="12393" y="10707"/>
                    <a:pt x="12370" y="10697"/>
                  </a:cubicBezTo>
                  <a:cubicBezTo>
                    <a:pt x="12371" y="10697"/>
                    <a:pt x="12372" y="10697"/>
                    <a:pt x="12374" y="10697"/>
                  </a:cubicBezTo>
                  <a:close/>
                  <a:moveTo>
                    <a:pt x="31226" y="10721"/>
                  </a:moveTo>
                  <a:lnTo>
                    <a:pt x="31234" y="10734"/>
                  </a:lnTo>
                  <a:lnTo>
                    <a:pt x="31213" y="10756"/>
                  </a:lnTo>
                  <a:lnTo>
                    <a:pt x="31206" y="10743"/>
                  </a:lnTo>
                  <a:lnTo>
                    <a:pt x="31226" y="10721"/>
                  </a:lnTo>
                  <a:close/>
                  <a:moveTo>
                    <a:pt x="16349" y="10918"/>
                  </a:moveTo>
                  <a:lnTo>
                    <a:pt x="16346" y="10941"/>
                  </a:lnTo>
                  <a:cubicBezTo>
                    <a:pt x="16332" y="10946"/>
                    <a:pt x="16320" y="10949"/>
                    <a:pt x="16307" y="10952"/>
                  </a:cubicBezTo>
                  <a:lnTo>
                    <a:pt x="16274" y="10934"/>
                  </a:lnTo>
                  <a:lnTo>
                    <a:pt x="16349" y="10918"/>
                  </a:lnTo>
                  <a:close/>
                  <a:moveTo>
                    <a:pt x="58353" y="10827"/>
                  </a:moveTo>
                  <a:lnTo>
                    <a:pt x="58466" y="11034"/>
                  </a:lnTo>
                  <a:cubicBezTo>
                    <a:pt x="58465" y="11036"/>
                    <a:pt x="58463" y="11037"/>
                    <a:pt x="58462" y="11040"/>
                  </a:cubicBezTo>
                  <a:cubicBezTo>
                    <a:pt x="58422" y="10972"/>
                    <a:pt x="58382" y="10903"/>
                    <a:pt x="58344" y="10837"/>
                  </a:cubicBezTo>
                  <a:lnTo>
                    <a:pt x="58353" y="10827"/>
                  </a:lnTo>
                  <a:close/>
                  <a:moveTo>
                    <a:pt x="13211" y="11102"/>
                  </a:moveTo>
                  <a:lnTo>
                    <a:pt x="13255" y="11116"/>
                  </a:lnTo>
                  <a:lnTo>
                    <a:pt x="13238" y="11141"/>
                  </a:lnTo>
                  <a:lnTo>
                    <a:pt x="13192" y="11127"/>
                  </a:lnTo>
                  <a:lnTo>
                    <a:pt x="13211" y="11102"/>
                  </a:lnTo>
                  <a:close/>
                  <a:moveTo>
                    <a:pt x="9267" y="10994"/>
                  </a:moveTo>
                  <a:cubicBezTo>
                    <a:pt x="9271" y="10997"/>
                    <a:pt x="9274" y="11000"/>
                    <a:pt x="9277" y="11002"/>
                  </a:cubicBezTo>
                  <a:lnTo>
                    <a:pt x="9164" y="11215"/>
                  </a:lnTo>
                  <a:cubicBezTo>
                    <a:pt x="9161" y="11215"/>
                    <a:pt x="9158" y="11215"/>
                    <a:pt x="9156" y="11214"/>
                  </a:cubicBezTo>
                  <a:lnTo>
                    <a:pt x="9267" y="10994"/>
                  </a:lnTo>
                  <a:close/>
                  <a:moveTo>
                    <a:pt x="15138" y="11242"/>
                  </a:moveTo>
                  <a:lnTo>
                    <a:pt x="15133" y="11256"/>
                  </a:lnTo>
                  <a:lnTo>
                    <a:pt x="15103" y="11256"/>
                  </a:lnTo>
                  <a:lnTo>
                    <a:pt x="15108" y="11242"/>
                  </a:lnTo>
                  <a:close/>
                  <a:moveTo>
                    <a:pt x="14134" y="11286"/>
                  </a:moveTo>
                  <a:cubicBezTo>
                    <a:pt x="14184" y="11299"/>
                    <a:pt x="14235" y="11300"/>
                    <a:pt x="14287" y="11306"/>
                  </a:cubicBezTo>
                  <a:cubicBezTo>
                    <a:pt x="14287" y="11309"/>
                    <a:pt x="14288" y="11312"/>
                    <a:pt x="14290" y="11314"/>
                  </a:cubicBezTo>
                  <a:cubicBezTo>
                    <a:pt x="14237" y="11309"/>
                    <a:pt x="14184" y="11311"/>
                    <a:pt x="14134" y="11299"/>
                  </a:cubicBezTo>
                  <a:lnTo>
                    <a:pt x="14134" y="11286"/>
                  </a:lnTo>
                  <a:close/>
                  <a:moveTo>
                    <a:pt x="15322" y="11331"/>
                  </a:moveTo>
                  <a:cubicBezTo>
                    <a:pt x="15322" y="11333"/>
                    <a:pt x="15322" y="11336"/>
                    <a:pt x="15321" y="11337"/>
                  </a:cubicBezTo>
                  <a:lnTo>
                    <a:pt x="15228" y="11337"/>
                  </a:lnTo>
                  <a:cubicBezTo>
                    <a:pt x="15230" y="11336"/>
                    <a:pt x="15230" y="11334"/>
                    <a:pt x="15231" y="11331"/>
                  </a:cubicBezTo>
                  <a:close/>
                  <a:moveTo>
                    <a:pt x="13552" y="11360"/>
                  </a:moveTo>
                  <a:lnTo>
                    <a:pt x="13552" y="11360"/>
                  </a:lnTo>
                  <a:cubicBezTo>
                    <a:pt x="13558" y="11364"/>
                    <a:pt x="13565" y="11368"/>
                    <a:pt x="13577" y="11371"/>
                  </a:cubicBezTo>
                  <a:lnTo>
                    <a:pt x="13577" y="11371"/>
                  </a:lnTo>
                  <a:cubicBezTo>
                    <a:pt x="13569" y="11367"/>
                    <a:pt x="13561" y="11364"/>
                    <a:pt x="13552" y="11360"/>
                  </a:cubicBezTo>
                  <a:close/>
                  <a:moveTo>
                    <a:pt x="15746" y="11443"/>
                  </a:moveTo>
                  <a:lnTo>
                    <a:pt x="15745" y="11449"/>
                  </a:lnTo>
                  <a:lnTo>
                    <a:pt x="15652" y="11458"/>
                  </a:lnTo>
                  <a:cubicBezTo>
                    <a:pt x="15652" y="11456"/>
                    <a:pt x="15652" y="11455"/>
                    <a:pt x="15652" y="11453"/>
                  </a:cubicBezTo>
                  <a:lnTo>
                    <a:pt x="15746" y="11443"/>
                  </a:lnTo>
                  <a:close/>
                  <a:moveTo>
                    <a:pt x="8660" y="11459"/>
                  </a:moveTo>
                  <a:cubicBezTo>
                    <a:pt x="8662" y="11459"/>
                    <a:pt x="8663" y="11460"/>
                    <a:pt x="8665" y="11461"/>
                  </a:cubicBezTo>
                  <a:cubicBezTo>
                    <a:pt x="8656" y="11478"/>
                    <a:pt x="8647" y="11495"/>
                    <a:pt x="8639" y="11512"/>
                  </a:cubicBezTo>
                  <a:lnTo>
                    <a:pt x="8600" y="11520"/>
                  </a:lnTo>
                  <a:lnTo>
                    <a:pt x="8604" y="11514"/>
                  </a:lnTo>
                  <a:lnTo>
                    <a:pt x="8604" y="11514"/>
                  </a:lnTo>
                  <a:cubicBezTo>
                    <a:pt x="8604" y="11514"/>
                    <a:pt x="8604" y="11514"/>
                    <a:pt x="8604" y="11514"/>
                  </a:cubicBezTo>
                  <a:cubicBezTo>
                    <a:pt x="8604" y="11514"/>
                    <a:pt x="8604" y="11514"/>
                    <a:pt x="8605" y="11514"/>
                  </a:cubicBezTo>
                  <a:cubicBezTo>
                    <a:pt x="8638" y="11468"/>
                    <a:pt x="8652" y="11459"/>
                    <a:pt x="8660" y="11459"/>
                  </a:cubicBezTo>
                  <a:close/>
                  <a:moveTo>
                    <a:pt x="8596" y="11509"/>
                  </a:moveTo>
                  <a:cubicBezTo>
                    <a:pt x="8598" y="11509"/>
                    <a:pt x="8599" y="11512"/>
                    <a:pt x="8602" y="11513"/>
                  </a:cubicBezTo>
                  <a:lnTo>
                    <a:pt x="8602" y="11513"/>
                  </a:lnTo>
                  <a:cubicBezTo>
                    <a:pt x="8585" y="11542"/>
                    <a:pt x="8573" y="11558"/>
                    <a:pt x="8565" y="11567"/>
                  </a:cubicBezTo>
                  <a:lnTo>
                    <a:pt x="8565" y="11567"/>
                  </a:lnTo>
                  <a:cubicBezTo>
                    <a:pt x="8585" y="11519"/>
                    <a:pt x="8592" y="11509"/>
                    <a:pt x="8596" y="11509"/>
                  </a:cubicBezTo>
                  <a:close/>
                  <a:moveTo>
                    <a:pt x="8736" y="11574"/>
                  </a:moveTo>
                  <a:cubicBezTo>
                    <a:pt x="8739" y="11577"/>
                    <a:pt x="8742" y="11583"/>
                    <a:pt x="8746" y="11586"/>
                  </a:cubicBezTo>
                  <a:cubicBezTo>
                    <a:pt x="8740" y="11595"/>
                    <a:pt x="8736" y="11602"/>
                    <a:pt x="8731" y="11611"/>
                  </a:cubicBezTo>
                  <a:lnTo>
                    <a:pt x="8721" y="11599"/>
                  </a:lnTo>
                  <a:cubicBezTo>
                    <a:pt x="8725" y="11592"/>
                    <a:pt x="8731" y="11583"/>
                    <a:pt x="8736" y="11574"/>
                  </a:cubicBezTo>
                  <a:close/>
                  <a:moveTo>
                    <a:pt x="8525" y="11454"/>
                  </a:moveTo>
                  <a:cubicBezTo>
                    <a:pt x="8558" y="11454"/>
                    <a:pt x="8535" y="11536"/>
                    <a:pt x="8517" y="11606"/>
                  </a:cubicBezTo>
                  <a:lnTo>
                    <a:pt x="8517" y="11606"/>
                  </a:lnTo>
                  <a:cubicBezTo>
                    <a:pt x="8489" y="11651"/>
                    <a:pt x="8474" y="11669"/>
                    <a:pt x="8469" y="11669"/>
                  </a:cubicBezTo>
                  <a:cubicBezTo>
                    <a:pt x="8453" y="11669"/>
                    <a:pt x="8505" y="11530"/>
                    <a:pt x="8506" y="11459"/>
                  </a:cubicBezTo>
                  <a:cubicBezTo>
                    <a:pt x="8514" y="11455"/>
                    <a:pt x="8520" y="11454"/>
                    <a:pt x="8525" y="11454"/>
                  </a:cubicBezTo>
                  <a:close/>
                  <a:moveTo>
                    <a:pt x="34563" y="11704"/>
                  </a:moveTo>
                  <a:lnTo>
                    <a:pt x="34573" y="11715"/>
                  </a:lnTo>
                  <a:lnTo>
                    <a:pt x="34557" y="11740"/>
                  </a:lnTo>
                  <a:cubicBezTo>
                    <a:pt x="34554" y="11737"/>
                    <a:pt x="34551" y="11733"/>
                    <a:pt x="34548" y="11730"/>
                  </a:cubicBezTo>
                  <a:lnTo>
                    <a:pt x="34563" y="11704"/>
                  </a:lnTo>
                  <a:close/>
                  <a:moveTo>
                    <a:pt x="30773" y="11673"/>
                  </a:moveTo>
                  <a:lnTo>
                    <a:pt x="30792" y="11706"/>
                  </a:lnTo>
                  <a:lnTo>
                    <a:pt x="30761" y="11742"/>
                  </a:lnTo>
                  <a:lnTo>
                    <a:pt x="30720" y="11731"/>
                  </a:lnTo>
                  <a:lnTo>
                    <a:pt x="30773" y="11673"/>
                  </a:lnTo>
                  <a:close/>
                  <a:moveTo>
                    <a:pt x="8768" y="11698"/>
                  </a:moveTo>
                  <a:lnTo>
                    <a:pt x="8772" y="11701"/>
                  </a:lnTo>
                  <a:cubicBezTo>
                    <a:pt x="8758" y="11729"/>
                    <a:pt x="8742" y="11754"/>
                    <a:pt x="8727" y="11780"/>
                  </a:cubicBezTo>
                  <a:lnTo>
                    <a:pt x="8724" y="11776"/>
                  </a:lnTo>
                  <a:lnTo>
                    <a:pt x="8768" y="11698"/>
                  </a:lnTo>
                  <a:close/>
                  <a:moveTo>
                    <a:pt x="8413" y="11653"/>
                  </a:moveTo>
                  <a:cubicBezTo>
                    <a:pt x="8346" y="11806"/>
                    <a:pt x="8305" y="11824"/>
                    <a:pt x="8274" y="11839"/>
                  </a:cubicBezTo>
                  <a:cubicBezTo>
                    <a:pt x="8319" y="11779"/>
                    <a:pt x="8363" y="11720"/>
                    <a:pt x="8413" y="11653"/>
                  </a:cubicBezTo>
                  <a:close/>
                  <a:moveTo>
                    <a:pt x="30341" y="11809"/>
                  </a:moveTo>
                  <a:lnTo>
                    <a:pt x="30348" y="11823"/>
                  </a:lnTo>
                  <a:lnTo>
                    <a:pt x="30329" y="11846"/>
                  </a:lnTo>
                  <a:lnTo>
                    <a:pt x="30320" y="11833"/>
                  </a:lnTo>
                  <a:lnTo>
                    <a:pt x="30341" y="11809"/>
                  </a:lnTo>
                  <a:close/>
                  <a:moveTo>
                    <a:pt x="29916" y="12057"/>
                  </a:moveTo>
                  <a:cubicBezTo>
                    <a:pt x="29916" y="12058"/>
                    <a:pt x="29917" y="12060"/>
                    <a:pt x="29917" y="12061"/>
                  </a:cubicBezTo>
                  <a:cubicBezTo>
                    <a:pt x="29898" y="12085"/>
                    <a:pt x="29879" y="12108"/>
                    <a:pt x="29860" y="12133"/>
                  </a:cubicBezTo>
                  <a:cubicBezTo>
                    <a:pt x="29860" y="12132"/>
                    <a:pt x="29858" y="12130"/>
                    <a:pt x="29857" y="12127"/>
                  </a:cubicBezTo>
                  <a:lnTo>
                    <a:pt x="29916" y="12057"/>
                  </a:lnTo>
                  <a:close/>
                  <a:moveTo>
                    <a:pt x="34310" y="12198"/>
                  </a:moveTo>
                  <a:cubicBezTo>
                    <a:pt x="34313" y="12199"/>
                    <a:pt x="34317" y="12201"/>
                    <a:pt x="34322" y="12201"/>
                  </a:cubicBezTo>
                  <a:cubicBezTo>
                    <a:pt x="34279" y="12268"/>
                    <a:pt x="34235" y="12338"/>
                    <a:pt x="34191" y="12405"/>
                  </a:cubicBezTo>
                  <a:lnTo>
                    <a:pt x="34184" y="12404"/>
                  </a:lnTo>
                  <a:lnTo>
                    <a:pt x="34310" y="12198"/>
                  </a:lnTo>
                  <a:close/>
                  <a:moveTo>
                    <a:pt x="29771" y="12368"/>
                  </a:moveTo>
                  <a:lnTo>
                    <a:pt x="29780" y="12382"/>
                  </a:lnTo>
                  <a:cubicBezTo>
                    <a:pt x="29773" y="12391"/>
                    <a:pt x="29767" y="12398"/>
                    <a:pt x="29761" y="12407"/>
                  </a:cubicBezTo>
                  <a:lnTo>
                    <a:pt x="29752" y="12394"/>
                  </a:lnTo>
                  <a:lnTo>
                    <a:pt x="29771" y="12368"/>
                  </a:lnTo>
                  <a:close/>
                  <a:moveTo>
                    <a:pt x="8018" y="12280"/>
                  </a:moveTo>
                  <a:lnTo>
                    <a:pt x="8025" y="12282"/>
                  </a:lnTo>
                  <a:lnTo>
                    <a:pt x="7947" y="12411"/>
                  </a:lnTo>
                  <a:lnTo>
                    <a:pt x="7937" y="12404"/>
                  </a:lnTo>
                  <a:cubicBezTo>
                    <a:pt x="7963" y="12363"/>
                    <a:pt x="7991" y="12321"/>
                    <a:pt x="8018" y="12280"/>
                  </a:cubicBezTo>
                  <a:close/>
                  <a:moveTo>
                    <a:pt x="8288" y="12626"/>
                  </a:moveTo>
                  <a:lnTo>
                    <a:pt x="8305" y="12645"/>
                  </a:lnTo>
                  <a:cubicBezTo>
                    <a:pt x="8296" y="12658"/>
                    <a:pt x="8287" y="12670"/>
                    <a:pt x="8280" y="12682"/>
                  </a:cubicBezTo>
                  <a:lnTo>
                    <a:pt x="8246" y="12691"/>
                  </a:lnTo>
                  <a:cubicBezTo>
                    <a:pt x="8259" y="12669"/>
                    <a:pt x="8275" y="12647"/>
                    <a:pt x="8288" y="12626"/>
                  </a:cubicBezTo>
                  <a:close/>
                  <a:moveTo>
                    <a:pt x="7709" y="12698"/>
                  </a:moveTo>
                  <a:lnTo>
                    <a:pt x="7709" y="12698"/>
                  </a:lnTo>
                  <a:cubicBezTo>
                    <a:pt x="7704" y="12707"/>
                    <a:pt x="7700" y="12716"/>
                    <a:pt x="7696" y="12725"/>
                  </a:cubicBezTo>
                  <a:lnTo>
                    <a:pt x="7653" y="12766"/>
                  </a:lnTo>
                  <a:cubicBezTo>
                    <a:pt x="7656" y="12760"/>
                    <a:pt x="7659" y="12754"/>
                    <a:pt x="7659" y="12752"/>
                  </a:cubicBezTo>
                  <a:lnTo>
                    <a:pt x="7659" y="12752"/>
                  </a:lnTo>
                  <a:cubicBezTo>
                    <a:pt x="7659" y="12752"/>
                    <a:pt x="7659" y="12752"/>
                    <a:pt x="7659" y="12752"/>
                  </a:cubicBezTo>
                  <a:cubicBezTo>
                    <a:pt x="7676" y="12732"/>
                    <a:pt x="7693" y="12716"/>
                    <a:pt x="7709" y="12698"/>
                  </a:cubicBezTo>
                  <a:close/>
                  <a:moveTo>
                    <a:pt x="59720" y="12757"/>
                  </a:moveTo>
                  <a:lnTo>
                    <a:pt x="59751" y="12845"/>
                  </a:lnTo>
                  <a:cubicBezTo>
                    <a:pt x="59749" y="12845"/>
                    <a:pt x="59746" y="12844"/>
                    <a:pt x="59745" y="12844"/>
                  </a:cubicBezTo>
                  <a:cubicBezTo>
                    <a:pt x="59734" y="12814"/>
                    <a:pt x="59726" y="12785"/>
                    <a:pt x="59715" y="12757"/>
                  </a:cubicBezTo>
                  <a:close/>
                  <a:moveTo>
                    <a:pt x="34144" y="12505"/>
                  </a:moveTo>
                  <a:lnTo>
                    <a:pt x="34144" y="12505"/>
                  </a:lnTo>
                  <a:cubicBezTo>
                    <a:pt x="34097" y="12576"/>
                    <a:pt x="34059" y="12635"/>
                    <a:pt x="34007" y="12713"/>
                  </a:cubicBezTo>
                  <a:cubicBezTo>
                    <a:pt x="33998" y="12717"/>
                    <a:pt x="33983" y="12725"/>
                    <a:pt x="33969" y="12732"/>
                  </a:cubicBezTo>
                  <a:cubicBezTo>
                    <a:pt x="33939" y="12772"/>
                    <a:pt x="33907" y="12813"/>
                    <a:pt x="33878" y="12851"/>
                  </a:cubicBezTo>
                  <a:cubicBezTo>
                    <a:pt x="33889" y="12813"/>
                    <a:pt x="33901" y="12776"/>
                    <a:pt x="33913" y="12736"/>
                  </a:cubicBezTo>
                  <a:cubicBezTo>
                    <a:pt x="33985" y="12663"/>
                    <a:pt x="34060" y="12589"/>
                    <a:pt x="34144" y="12505"/>
                  </a:cubicBezTo>
                  <a:close/>
                  <a:moveTo>
                    <a:pt x="29455" y="12801"/>
                  </a:moveTo>
                  <a:lnTo>
                    <a:pt x="29462" y="12803"/>
                  </a:lnTo>
                  <a:cubicBezTo>
                    <a:pt x="29434" y="12847"/>
                    <a:pt x="29406" y="12889"/>
                    <a:pt x="29379" y="12933"/>
                  </a:cubicBezTo>
                  <a:cubicBezTo>
                    <a:pt x="29376" y="12931"/>
                    <a:pt x="29371" y="12929"/>
                    <a:pt x="29368" y="12928"/>
                  </a:cubicBezTo>
                  <a:lnTo>
                    <a:pt x="29455" y="12801"/>
                  </a:lnTo>
                  <a:close/>
                  <a:moveTo>
                    <a:pt x="33926" y="12819"/>
                  </a:moveTo>
                  <a:cubicBezTo>
                    <a:pt x="33929" y="12819"/>
                    <a:pt x="33932" y="12819"/>
                    <a:pt x="33933" y="12820"/>
                  </a:cubicBezTo>
                  <a:cubicBezTo>
                    <a:pt x="33906" y="12863"/>
                    <a:pt x="33879" y="12905"/>
                    <a:pt x="33851" y="12951"/>
                  </a:cubicBezTo>
                  <a:lnTo>
                    <a:pt x="33841" y="12944"/>
                  </a:lnTo>
                  <a:lnTo>
                    <a:pt x="33926" y="12819"/>
                  </a:lnTo>
                  <a:close/>
                  <a:moveTo>
                    <a:pt x="29315" y="12883"/>
                  </a:moveTo>
                  <a:lnTo>
                    <a:pt x="29317" y="12886"/>
                  </a:lnTo>
                  <a:lnTo>
                    <a:pt x="29265" y="12963"/>
                  </a:lnTo>
                  <a:lnTo>
                    <a:pt x="29262" y="12958"/>
                  </a:lnTo>
                  <a:lnTo>
                    <a:pt x="29315" y="12883"/>
                  </a:lnTo>
                  <a:close/>
                  <a:moveTo>
                    <a:pt x="29181" y="13047"/>
                  </a:moveTo>
                  <a:cubicBezTo>
                    <a:pt x="29184" y="13051"/>
                    <a:pt x="29187" y="13056"/>
                    <a:pt x="29192" y="13059"/>
                  </a:cubicBezTo>
                  <a:lnTo>
                    <a:pt x="29174" y="13085"/>
                  </a:lnTo>
                  <a:lnTo>
                    <a:pt x="29165" y="13073"/>
                  </a:lnTo>
                  <a:lnTo>
                    <a:pt x="29181" y="13047"/>
                  </a:lnTo>
                  <a:close/>
                  <a:moveTo>
                    <a:pt x="33764" y="13048"/>
                  </a:moveTo>
                  <a:lnTo>
                    <a:pt x="33775" y="13056"/>
                  </a:lnTo>
                  <a:lnTo>
                    <a:pt x="33688" y="13181"/>
                  </a:lnTo>
                  <a:lnTo>
                    <a:pt x="33680" y="13179"/>
                  </a:lnTo>
                  <a:cubicBezTo>
                    <a:pt x="33708" y="13135"/>
                    <a:pt x="33736" y="13092"/>
                    <a:pt x="33764" y="13048"/>
                  </a:cubicBezTo>
                  <a:close/>
                  <a:moveTo>
                    <a:pt x="59546" y="13153"/>
                  </a:moveTo>
                  <a:cubicBezTo>
                    <a:pt x="59573" y="13237"/>
                    <a:pt x="59586" y="13276"/>
                    <a:pt x="59605" y="13338"/>
                  </a:cubicBezTo>
                  <a:cubicBezTo>
                    <a:pt x="59593" y="13338"/>
                    <a:pt x="59583" y="13338"/>
                    <a:pt x="59559" y="13337"/>
                  </a:cubicBezTo>
                  <a:cubicBezTo>
                    <a:pt x="59553" y="13251"/>
                    <a:pt x="59551" y="13213"/>
                    <a:pt x="59546" y="13153"/>
                  </a:cubicBezTo>
                  <a:close/>
                  <a:moveTo>
                    <a:pt x="33199" y="13220"/>
                  </a:moveTo>
                  <a:lnTo>
                    <a:pt x="33199" y="13220"/>
                  </a:lnTo>
                  <a:cubicBezTo>
                    <a:pt x="33120" y="13295"/>
                    <a:pt x="33089" y="13326"/>
                    <a:pt x="33042" y="13373"/>
                  </a:cubicBezTo>
                  <a:cubicBezTo>
                    <a:pt x="33085" y="13310"/>
                    <a:pt x="33108" y="13278"/>
                    <a:pt x="33142" y="13228"/>
                  </a:cubicBezTo>
                  <a:cubicBezTo>
                    <a:pt x="33155" y="13226"/>
                    <a:pt x="33165" y="13225"/>
                    <a:pt x="33199" y="13220"/>
                  </a:cubicBezTo>
                  <a:close/>
                  <a:moveTo>
                    <a:pt x="7351" y="13345"/>
                  </a:moveTo>
                  <a:lnTo>
                    <a:pt x="7354" y="13350"/>
                  </a:lnTo>
                  <a:lnTo>
                    <a:pt x="7300" y="13420"/>
                  </a:lnTo>
                  <a:lnTo>
                    <a:pt x="7297" y="13416"/>
                  </a:lnTo>
                  <a:cubicBezTo>
                    <a:pt x="7316" y="13392"/>
                    <a:pt x="7334" y="13369"/>
                    <a:pt x="7351" y="13345"/>
                  </a:cubicBezTo>
                  <a:close/>
                  <a:moveTo>
                    <a:pt x="33504" y="13442"/>
                  </a:moveTo>
                  <a:lnTo>
                    <a:pt x="33513" y="13454"/>
                  </a:lnTo>
                  <a:lnTo>
                    <a:pt x="33495" y="13479"/>
                  </a:lnTo>
                  <a:lnTo>
                    <a:pt x="33486" y="13468"/>
                  </a:lnTo>
                  <a:lnTo>
                    <a:pt x="33486" y="13466"/>
                  </a:lnTo>
                  <a:lnTo>
                    <a:pt x="33504" y="13442"/>
                  </a:lnTo>
                  <a:close/>
                  <a:moveTo>
                    <a:pt x="33338" y="13457"/>
                  </a:moveTo>
                  <a:cubicBezTo>
                    <a:pt x="33339" y="13459"/>
                    <a:pt x="33341" y="13460"/>
                    <a:pt x="33341" y="13462"/>
                  </a:cubicBezTo>
                  <a:lnTo>
                    <a:pt x="33286" y="13535"/>
                  </a:lnTo>
                  <a:cubicBezTo>
                    <a:pt x="33286" y="13534"/>
                    <a:pt x="33285" y="13532"/>
                    <a:pt x="33285" y="13529"/>
                  </a:cubicBezTo>
                  <a:cubicBezTo>
                    <a:pt x="33301" y="13506"/>
                    <a:pt x="33320" y="13482"/>
                    <a:pt x="33338" y="13457"/>
                  </a:cubicBezTo>
                  <a:close/>
                  <a:moveTo>
                    <a:pt x="33352" y="13631"/>
                  </a:moveTo>
                  <a:lnTo>
                    <a:pt x="33355" y="13634"/>
                  </a:lnTo>
                  <a:lnTo>
                    <a:pt x="33301" y="13707"/>
                  </a:lnTo>
                  <a:lnTo>
                    <a:pt x="33298" y="13704"/>
                  </a:lnTo>
                  <a:lnTo>
                    <a:pt x="33352" y="13631"/>
                  </a:lnTo>
                  <a:close/>
                  <a:moveTo>
                    <a:pt x="7103" y="13668"/>
                  </a:moveTo>
                  <a:cubicBezTo>
                    <a:pt x="7031" y="13762"/>
                    <a:pt x="6988" y="13818"/>
                    <a:pt x="6928" y="13897"/>
                  </a:cubicBezTo>
                  <a:cubicBezTo>
                    <a:pt x="6913" y="13875"/>
                    <a:pt x="6904" y="13860"/>
                    <a:pt x="6894" y="13844"/>
                  </a:cubicBezTo>
                  <a:cubicBezTo>
                    <a:pt x="6904" y="13832"/>
                    <a:pt x="6913" y="13819"/>
                    <a:pt x="6923" y="13807"/>
                  </a:cubicBezTo>
                  <a:cubicBezTo>
                    <a:pt x="6938" y="13810"/>
                    <a:pt x="6951" y="13813"/>
                    <a:pt x="6966" y="13816"/>
                  </a:cubicBezTo>
                  <a:cubicBezTo>
                    <a:pt x="6998" y="13781"/>
                    <a:pt x="7031" y="13746"/>
                    <a:pt x="7103" y="13668"/>
                  </a:cubicBezTo>
                  <a:close/>
                  <a:moveTo>
                    <a:pt x="28800" y="13812"/>
                  </a:moveTo>
                  <a:lnTo>
                    <a:pt x="28814" y="13813"/>
                  </a:lnTo>
                  <a:cubicBezTo>
                    <a:pt x="28792" y="13859"/>
                    <a:pt x="28766" y="13904"/>
                    <a:pt x="28744" y="13952"/>
                  </a:cubicBezTo>
                  <a:cubicBezTo>
                    <a:pt x="28741" y="13952"/>
                    <a:pt x="28739" y="13953"/>
                    <a:pt x="28737" y="13953"/>
                  </a:cubicBezTo>
                  <a:cubicBezTo>
                    <a:pt x="28756" y="13904"/>
                    <a:pt x="28780" y="13859"/>
                    <a:pt x="28800" y="13812"/>
                  </a:cubicBezTo>
                  <a:close/>
                  <a:moveTo>
                    <a:pt x="33036" y="13988"/>
                  </a:moveTo>
                  <a:lnTo>
                    <a:pt x="33043" y="14002"/>
                  </a:lnTo>
                  <a:lnTo>
                    <a:pt x="33026" y="14025"/>
                  </a:lnTo>
                  <a:lnTo>
                    <a:pt x="33017" y="14013"/>
                  </a:lnTo>
                  <a:lnTo>
                    <a:pt x="33036" y="13988"/>
                  </a:lnTo>
                  <a:close/>
                  <a:moveTo>
                    <a:pt x="32930" y="14107"/>
                  </a:moveTo>
                  <a:cubicBezTo>
                    <a:pt x="32918" y="14126"/>
                    <a:pt x="32906" y="14145"/>
                    <a:pt x="32894" y="14164"/>
                  </a:cubicBezTo>
                  <a:lnTo>
                    <a:pt x="32894" y="14164"/>
                  </a:lnTo>
                  <a:cubicBezTo>
                    <a:pt x="32893" y="14155"/>
                    <a:pt x="32900" y="14140"/>
                    <a:pt x="32908" y="14125"/>
                  </a:cubicBezTo>
                  <a:cubicBezTo>
                    <a:pt x="32915" y="14119"/>
                    <a:pt x="32923" y="14113"/>
                    <a:pt x="32930" y="14107"/>
                  </a:cubicBezTo>
                  <a:close/>
                  <a:moveTo>
                    <a:pt x="7245" y="14124"/>
                  </a:moveTo>
                  <a:cubicBezTo>
                    <a:pt x="7247" y="14125"/>
                    <a:pt x="7248" y="14127"/>
                    <a:pt x="7250" y="14127"/>
                  </a:cubicBezTo>
                  <a:lnTo>
                    <a:pt x="7189" y="14199"/>
                  </a:lnTo>
                  <a:cubicBezTo>
                    <a:pt x="7189" y="14196"/>
                    <a:pt x="7188" y="14194"/>
                    <a:pt x="7186" y="14193"/>
                  </a:cubicBezTo>
                  <a:lnTo>
                    <a:pt x="7245" y="14124"/>
                  </a:lnTo>
                  <a:close/>
                  <a:moveTo>
                    <a:pt x="32909" y="14060"/>
                  </a:moveTo>
                  <a:cubicBezTo>
                    <a:pt x="32911" y="14063"/>
                    <a:pt x="32912" y="14065"/>
                    <a:pt x="32914" y="14066"/>
                  </a:cubicBezTo>
                  <a:lnTo>
                    <a:pt x="32799" y="14209"/>
                  </a:lnTo>
                  <a:lnTo>
                    <a:pt x="32795" y="14203"/>
                  </a:lnTo>
                  <a:cubicBezTo>
                    <a:pt x="32833" y="14156"/>
                    <a:pt x="32871" y="14109"/>
                    <a:pt x="32909" y="14060"/>
                  </a:cubicBezTo>
                  <a:close/>
                  <a:moveTo>
                    <a:pt x="6666" y="14197"/>
                  </a:moveTo>
                  <a:cubicBezTo>
                    <a:pt x="6673" y="14212"/>
                    <a:pt x="6682" y="14224"/>
                    <a:pt x="6694" y="14244"/>
                  </a:cubicBezTo>
                  <a:cubicBezTo>
                    <a:pt x="6641" y="14274"/>
                    <a:pt x="6607" y="14291"/>
                    <a:pt x="6570" y="14311"/>
                  </a:cubicBezTo>
                  <a:cubicBezTo>
                    <a:pt x="6599" y="14275"/>
                    <a:pt x="6626" y="14244"/>
                    <a:pt x="6666" y="14197"/>
                  </a:cubicBezTo>
                  <a:close/>
                  <a:moveTo>
                    <a:pt x="32870" y="14198"/>
                  </a:moveTo>
                  <a:cubicBezTo>
                    <a:pt x="32854" y="14234"/>
                    <a:pt x="32827" y="14270"/>
                    <a:pt x="32787" y="14321"/>
                  </a:cubicBezTo>
                  <a:cubicBezTo>
                    <a:pt x="32776" y="14318"/>
                    <a:pt x="32768" y="14315"/>
                    <a:pt x="32749" y="14309"/>
                  </a:cubicBezTo>
                  <a:cubicBezTo>
                    <a:pt x="32803" y="14259"/>
                    <a:pt x="32836" y="14230"/>
                    <a:pt x="32870" y="14198"/>
                  </a:cubicBezTo>
                  <a:close/>
                  <a:moveTo>
                    <a:pt x="6948" y="14296"/>
                  </a:moveTo>
                  <a:lnTo>
                    <a:pt x="6950" y="14300"/>
                  </a:lnTo>
                  <a:cubicBezTo>
                    <a:pt x="6930" y="14324"/>
                    <a:pt x="6910" y="14347"/>
                    <a:pt x="6891" y="14369"/>
                  </a:cubicBezTo>
                  <a:lnTo>
                    <a:pt x="6888" y="14365"/>
                  </a:lnTo>
                  <a:lnTo>
                    <a:pt x="6948" y="14296"/>
                  </a:lnTo>
                  <a:close/>
                  <a:moveTo>
                    <a:pt x="32598" y="14433"/>
                  </a:moveTo>
                  <a:lnTo>
                    <a:pt x="32605" y="14446"/>
                  </a:lnTo>
                  <a:lnTo>
                    <a:pt x="32586" y="14469"/>
                  </a:lnTo>
                  <a:lnTo>
                    <a:pt x="32578" y="14456"/>
                  </a:lnTo>
                  <a:lnTo>
                    <a:pt x="32598" y="14433"/>
                  </a:lnTo>
                  <a:close/>
                  <a:moveTo>
                    <a:pt x="6559" y="14467"/>
                  </a:moveTo>
                  <a:cubicBezTo>
                    <a:pt x="6573" y="14467"/>
                    <a:pt x="6536" y="14514"/>
                    <a:pt x="6430" y="14618"/>
                  </a:cubicBezTo>
                  <a:cubicBezTo>
                    <a:pt x="6473" y="14565"/>
                    <a:pt x="6516" y="14514"/>
                    <a:pt x="6551" y="14469"/>
                  </a:cubicBezTo>
                  <a:cubicBezTo>
                    <a:pt x="6554" y="14468"/>
                    <a:pt x="6557" y="14467"/>
                    <a:pt x="6559" y="14467"/>
                  </a:cubicBezTo>
                  <a:close/>
                  <a:moveTo>
                    <a:pt x="59836" y="14672"/>
                  </a:moveTo>
                  <a:cubicBezTo>
                    <a:pt x="59845" y="14672"/>
                    <a:pt x="59849" y="14674"/>
                    <a:pt x="59858" y="14675"/>
                  </a:cubicBezTo>
                  <a:cubicBezTo>
                    <a:pt x="59868" y="14721"/>
                    <a:pt x="59877" y="14770"/>
                    <a:pt x="59890" y="14831"/>
                  </a:cubicBezTo>
                  <a:cubicBezTo>
                    <a:pt x="59883" y="14842"/>
                    <a:pt x="59877" y="14849"/>
                    <a:pt x="59870" y="14861"/>
                  </a:cubicBezTo>
                  <a:cubicBezTo>
                    <a:pt x="59857" y="14790"/>
                    <a:pt x="59846" y="14730"/>
                    <a:pt x="59836" y="14672"/>
                  </a:cubicBezTo>
                  <a:close/>
                  <a:moveTo>
                    <a:pt x="6049" y="14843"/>
                  </a:moveTo>
                  <a:lnTo>
                    <a:pt x="6057" y="14856"/>
                  </a:lnTo>
                  <a:lnTo>
                    <a:pt x="6036" y="14877"/>
                  </a:lnTo>
                  <a:cubicBezTo>
                    <a:pt x="6033" y="14874"/>
                    <a:pt x="6032" y="14869"/>
                    <a:pt x="6029" y="14865"/>
                  </a:cubicBezTo>
                  <a:lnTo>
                    <a:pt x="6029" y="14865"/>
                  </a:lnTo>
                  <a:lnTo>
                    <a:pt x="6049" y="14843"/>
                  </a:lnTo>
                  <a:close/>
                  <a:moveTo>
                    <a:pt x="60292" y="14833"/>
                  </a:moveTo>
                  <a:cubicBezTo>
                    <a:pt x="60298" y="14862"/>
                    <a:pt x="60302" y="14895"/>
                    <a:pt x="60308" y="14924"/>
                  </a:cubicBezTo>
                  <a:cubicBezTo>
                    <a:pt x="60307" y="14924"/>
                    <a:pt x="60305" y="14924"/>
                    <a:pt x="60302" y="14923"/>
                  </a:cubicBezTo>
                  <a:cubicBezTo>
                    <a:pt x="60298" y="14893"/>
                    <a:pt x="60292" y="14862"/>
                    <a:pt x="60288" y="14833"/>
                  </a:cubicBezTo>
                  <a:close/>
                  <a:moveTo>
                    <a:pt x="6513" y="14928"/>
                  </a:moveTo>
                  <a:lnTo>
                    <a:pt x="6516" y="14931"/>
                  </a:lnTo>
                  <a:lnTo>
                    <a:pt x="6451" y="14998"/>
                  </a:lnTo>
                  <a:cubicBezTo>
                    <a:pt x="6451" y="14996"/>
                    <a:pt x="6449" y="14995"/>
                    <a:pt x="6449" y="14993"/>
                  </a:cubicBezTo>
                  <a:lnTo>
                    <a:pt x="6513" y="14928"/>
                  </a:lnTo>
                  <a:close/>
                  <a:moveTo>
                    <a:pt x="32215" y="14992"/>
                  </a:moveTo>
                  <a:lnTo>
                    <a:pt x="32222" y="15005"/>
                  </a:lnTo>
                  <a:lnTo>
                    <a:pt x="32200" y="15027"/>
                  </a:lnTo>
                  <a:lnTo>
                    <a:pt x="32193" y="15014"/>
                  </a:lnTo>
                  <a:lnTo>
                    <a:pt x="32215" y="14992"/>
                  </a:lnTo>
                  <a:close/>
                  <a:moveTo>
                    <a:pt x="32025" y="15133"/>
                  </a:moveTo>
                  <a:lnTo>
                    <a:pt x="32028" y="15137"/>
                  </a:lnTo>
                  <a:lnTo>
                    <a:pt x="31963" y="15204"/>
                  </a:lnTo>
                  <a:cubicBezTo>
                    <a:pt x="31963" y="15201"/>
                    <a:pt x="31962" y="15199"/>
                    <a:pt x="31962" y="15198"/>
                  </a:cubicBezTo>
                  <a:lnTo>
                    <a:pt x="32025" y="15133"/>
                  </a:lnTo>
                  <a:close/>
                  <a:moveTo>
                    <a:pt x="31858" y="15217"/>
                  </a:moveTo>
                  <a:cubicBezTo>
                    <a:pt x="31859" y="15218"/>
                    <a:pt x="31862" y="15220"/>
                    <a:pt x="31865" y="15220"/>
                  </a:cubicBezTo>
                  <a:lnTo>
                    <a:pt x="31759" y="15332"/>
                  </a:lnTo>
                  <a:cubicBezTo>
                    <a:pt x="31756" y="15329"/>
                    <a:pt x="31752" y="15327"/>
                    <a:pt x="31749" y="15324"/>
                  </a:cubicBezTo>
                  <a:cubicBezTo>
                    <a:pt x="31785" y="15289"/>
                    <a:pt x="31822" y="15252"/>
                    <a:pt x="31858" y="15217"/>
                  </a:cubicBezTo>
                  <a:close/>
                  <a:moveTo>
                    <a:pt x="5606" y="15305"/>
                  </a:moveTo>
                  <a:cubicBezTo>
                    <a:pt x="5593" y="15327"/>
                    <a:pt x="5575" y="15357"/>
                    <a:pt x="5545" y="15411"/>
                  </a:cubicBezTo>
                  <a:cubicBezTo>
                    <a:pt x="5518" y="15407"/>
                    <a:pt x="5511" y="15405"/>
                    <a:pt x="5499" y="15404"/>
                  </a:cubicBezTo>
                  <a:cubicBezTo>
                    <a:pt x="5549" y="15358"/>
                    <a:pt x="5593" y="15317"/>
                    <a:pt x="5606" y="15305"/>
                  </a:cubicBezTo>
                  <a:close/>
                  <a:moveTo>
                    <a:pt x="5468" y="15368"/>
                  </a:moveTo>
                  <a:lnTo>
                    <a:pt x="5481" y="15395"/>
                  </a:lnTo>
                  <a:lnTo>
                    <a:pt x="5449" y="15426"/>
                  </a:lnTo>
                  <a:lnTo>
                    <a:pt x="5436" y="15399"/>
                  </a:lnTo>
                  <a:lnTo>
                    <a:pt x="5436" y="15399"/>
                  </a:lnTo>
                  <a:cubicBezTo>
                    <a:pt x="5446" y="15389"/>
                    <a:pt x="5458" y="15378"/>
                    <a:pt x="5468" y="15368"/>
                  </a:cubicBezTo>
                  <a:close/>
                  <a:moveTo>
                    <a:pt x="5296" y="15542"/>
                  </a:moveTo>
                  <a:lnTo>
                    <a:pt x="5240" y="15595"/>
                  </a:lnTo>
                  <a:lnTo>
                    <a:pt x="5230" y="15571"/>
                  </a:lnTo>
                  <a:lnTo>
                    <a:pt x="5261" y="15542"/>
                  </a:lnTo>
                  <a:close/>
                  <a:moveTo>
                    <a:pt x="28410" y="15810"/>
                  </a:moveTo>
                  <a:lnTo>
                    <a:pt x="28427" y="15811"/>
                  </a:lnTo>
                  <a:lnTo>
                    <a:pt x="28435" y="15845"/>
                  </a:lnTo>
                  <a:cubicBezTo>
                    <a:pt x="28434" y="15845"/>
                    <a:pt x="28433" y="15846"/>
                    <a:pt x="28431" y="15846"/>
                  </a:cubicBezTo>
                  <a:cubicBezTo>
                    <a:pt x="28428" y="15846"/>
                    <a:pt x="28424" y="15845"/>
                    <a:pt x="28421" y="15844"/>
                  </a:cubicBezTo>
                  <a:lnTo>
                    <a:pt x="28410" y="15810"/>
                  </a:lnTo>
                  <a:close/>
                  <a:moveTo>
                    <a:pt x="28549" y="15789"/>
                  </a:moveTo>
                  <a:cubicBezTo>
                    <a:pt x="28558" y="15820"/>
                    <a:pt x="28565" y="15852"/>
                    <a:pt x="28580" y="15882"/>
                  </a:cubicBezTo>
                  <a:lnTo>
                    <a:pt x="28574" y="15882"/>
                  </a:lnTo>
                  <a:cubicBezTo>
                    <a:pt x="28559" y="15852"/>
                    <a:pt x="28553" y="15820"/>
                    <a:pt x="28544" y="15789"/>
                  </a:cubicBezTo>
                  <a:close/>
                  <a:moveTo>
                    <a:pt x="5208" y="15792"/>
                  </a:moveTo>
                  <a:cubicBezTo>
                    <a:pt x="5231" y="15792"/>
                    <a:pt x="5217" y="15815"/>
                    <a:pt x="5062" y="15932"/>
                  </a:cubicBezTo>
                  <a:cubicBezTo>
                    <a:pt x="5113" y="15877"/>
                    <a:pt x="5152" y="15838"/>
                    <a:pt x="5193" y="15794"/>
                  </a:cubicBezTo>
                  <a:cubicBezTo>
                    <a:pt x="5199" y="15792"/>
                    <a:pt x="5204" y="15792"/>
                    <a:pt x="5208" y="15792"/>
                  </a:cubicBezTo>
                  <a:close/>
                  <a:moveTo>
                    <a:pt x="60361" y="16135"/>
                  </a:moveTo>
                  <a:cubicBezTo>
                    <a:pt x="60367" y="16136"/>
                    <a:pt x="60371" y="16138"/>
                    <a:pt x="60376" y="16138"/>
                  </a:cubicBezTo>
                  <a:cubicBezTo>
                    <a:pt x="60377" y="16150"/>
                    <a:pt x="60377" y="16160"/>
                    <a:pt x="60379" y="16169"/>
                  </a:cubicBezTo>
                  <a:cubicBezTo>
                    <a:pt x="60374" y="16169"/>
                    <a:pt x="60369" y="16167"/>
                    <a:pt x="60364" y="16164"/>
                  </a:cubicBezTo>
                  <a:cubicBezTo>
                    <a:pt x="60363" y="16155"/>
                    <a:pt x="60363" y="16145"/>
                    <a:pt x="60361" y="16135"/>
                  </a:cubicBezTo>
                  <a:close/>
                  <a:moveTo>
                    <a:pt x="4554" y="16157"/>
                  </a:moveTo>
                  <a:lnTo>
                    <a:pt x="4554" y="16157"/>
                  </a:lnTo>
                  <a:cubicBezTo>
                    <a:pt x="4550" y="16161"/>
                    <a:pt x="4545" y="16165"/>
                    <a:pt x="4540" y="16169"/>
                  </a:cubicBezTo>
                  <a:lnTo>
                    <a:pt x="4540" y="16169"/>
                  </a:lnTo>
                  <a:lnTo>
                    <a:pt x="4540" y="16169"/>
                  </a:lnTo>
                  <a:cubicBezTo>
                    <a:pt x="4545" y="16165"/>
                    <a:pt x="4550" y="16161"/>
                    <a:pt x="4554" y="16157"/>
                  </a:cubicBezTo>
                  <a:close/>
                  <a:moveTo>
                    <a:pt x="36019" y="7507"/>
                  </a:moveTo>
                  <a:cubicBezTo>
                    <a:pt x="35976" y="7621"/>
                    <a:pt x="35929" y="7732"/>
                    <a:pt x="35878" y="7842"/>
                  </a:cubicBezTo>
                  <a:cubicBezTo>
                    <a:pt x="35842" y="8030"/>
                    <a:pt x="35755" y="8184"/>
                    <a:pt x="35664" y="8371"/>
                  </a:cubicBezTo>
                  <a:cubicBezTo>
                    <a:pt x="35653" y="8426"/>
                    <a:pt x="35643" y="8480"/>
                    <a:pt x="35633" y="8536"/>
                  </a:cubicBezTo>
                  <a:cubicBezTo>
                    <a:pt x="35572" y="8667"/>
                    <a:pt x="35519" y="8783"/>
                    <a:pt x="35465" y="8902"/>
                  </a:cubicBezTo>
                  <a:cubicBezTo>
                    <a:pt x="35408" y="9033"/>
                    <a:pt x="35352" y="9172"/>
                    <a:pt x="35291" y="9295"/>
                  </a:cubicBezTo>
                  <a:cubicBezTo>
                    <a:pt x="35247" y="9385"/>
                    <a:pt x="35210" y="9463"/>
                    <a:pt x="35168" y="9551"/>
                  </a:cubicBezTo>
                  <a:cubicBezTo>
                    <a:pt x="35128" y="9633"/>
                    <a:pt x="35085" y="9722"/>
                    <a:pt x="35043" y="9807"/>
                  </a:cubicBezTo>
                  <a:cubicBezTo>
                    <a:pt x="34956" y="9985"/>
                    <a:pt x="34877" y="10163"/>
                    <a:pt x="34774" y="10343"/>
                  </a:cubicBezTo>
                  <a:cubicBezTo>
                    <a:pt x="34613" y="10609"/>
                    <a:pt x="34490" y="10905"/>
                    <a:pt x="34323" y="11178"/>
                  </a:cubicBezTo>
                  <a:cubicBezTo>
                    <a:pt x="34319" y="11187"/>
                    <a:pt x="34315" y="11200"/>
                    <a:pt x="34290" y="11256"/>
                  </a:cubicBezTo>
                  <a:cubicBezTo>
                    <a:pt x="34287" y="11267"/>
                    <a:pt x="34269" y="11315"/>
                    <a:pt x="34245" y="11377"/>
                  </a:cubicBezTo>
                  <a:cubicBezTo>
                    <a:pt x="34041" y="11687"/>
                    <a:pt x="33847" y="11996"/>
                    <a:pt x="33708" y="12295"/>
                  </a:cubicBezTo>
                  <a:cubicBezTo>
                    <a:pt x="33673" y="12321"/>
                    <a:pt x="33651" y="12338"/>
                    <a:pt x="33626" y="12355"/>
                  </a:cubicBezTo>
                  <a:cubicBezTo>
                    <a:pt x="33482" y="12610"/>
                    <a:pt x="33335" y="12855"/>
                    <a:pt x="33126" y="13128"/>
                  </a:cubicBezTo>
                  <a:cubicBezTo>
                    <a:pt x="33095" y="13195"/>
                    <a:pt x="33057" y="13273"/>
                    <a:pt x="33012" y="13367"/>
                  </a:cubicBezTo>
                  <a:cubicBezTo>
                    <a:pt x="32983" y="13382"/>
                    <a:pt x="32967" y="13390"/>
                    <a:pt x="32940" y="13403"/>
                  </a:cubicBezTo>
                  <a:cubicBezTo>
                    <a:pt x="32857" y="13519"/>
                    <a:pt x="32768" y="13641"/>
                    <a:pt x="32667" y="13779"/>
                  </a:cubicBezTo>
                  <a:cubicBezTo>
                    <a:pt x="32652" y="13794"/>
                    <a:pt x="32621" y="13824"/>
                    <a:pt x="32590" y="13856"/>
                  </a:cubicBezTo>
                  <a:cubicBezTo>
                    <a:pt x="32483" y="14019"/>
                    <a:pt x="32367" y="14165"/>
                    <a:pt x="32212" y="14300"/>
                  </a:cubicBezTo>
                  <a:cubicBezTo>
                    <a:pt x="32178" y="14414"/>
                    <a:pt x="32033" y="14509"/>
                    <a:pt x="31946" y="14618"/>
                  </a:cubicBezTo>
                  <a:cubicBezTo>
                    <a:pt x="31828" y="14762"/>
                    <a:pt x="31712" y="14875"/>
                    <a:pt x="31587" y="14983"/>
                  </a:cubicBezTo>
                  <a:cubicBezTo>
                    <a:pt x="31578" y="15003"/>
                    <a:pt x="31569" y="15024"/>
                    <a:pt x="31560" y="15042"/>
                  </a:cubicBezTo>
                  <a:cubicBezTo>
                    <a:pt x="31288" y="15318"/>
                    <a:pt x="30987" y="15514"/>
                    <a:pt x="30732" y="15742"/>
                  </a:cubicBezTo>
                  <a:cubicBezTo>
                    <a:pt x="30628" y="15807"/>
                    <a:pt x="30553" y="15852"/>
                    <a:pt x="30476" y="15897"/>
                  </a:cubicBezTo>
                  <a:cubicBezTo>
                    <a:pt x="30386" y="15954"/>
                    <a:pt x="30292" y="16008"/>
                    <a:pt x="30197" y="16057"/>
                  </a:cubicBezTo>
                  <a:cubicBezTo>
                    <a:pt x="30113" y="16097"/>
                    <a:pt x="30026" y="16126"/>
                    <a:pt x="29939" y="16153"/>
                  </a:cubicBezTo>
                  <a:cubicBezTo>
                    <a:pt x="29727" y="16223"/>
                    <a:pt x="29530" y="16235"/>
                    <a:pt x="29395" y="16235"/>
                  </a:cubicBezTo>
                  <a:cubicBezTo>
                    <a:pt x="29267" y="16200"/>
                    <a:pt x="29184" y="16135"/>
                    <a:pt x="29108" y="16067"/>
                  </a:cubicBezTo>
                  <a:cubicBezTo>
                    <a:pt x="29090" y="16061"/>
                    <a:pt x="29071" y="16057"/>
                    <a:pt x="29045" y="16048"/>
                  </a:cubicBezTo>
                  <a:cubicBezTo>
                    <a:pt x="28999" y="15994"/>
                    <a:pt x="28962" y="15939"/>
                    <a:pt x="28937" y="15882"/>
                  </a:cubicBezTo>
                  <a:cubicBezTo>
                    <a:pt x="28912" y="15857"/>
                    <a:pt x="28896" y="15836"/>
                    <a:pt x="28884" y="15814"/>
                  </a:cubicBezTo>
                  <a:cubicBezTo>
                    <a:pt x="28878" y="15782"/>
                    <a:pt x="28864" y="15751"/>
                    <a:pt x="28861" y="15699"/>
                  </a:cubicBezTo>
                  <a:cubicBezTo>
                    <a:pt x="28815" y="15616"/>
                    <a:pt x="28793" y="15523"/>
                    <a:pt x="28781" y="15486"/>
                  </a:cubicBezTo>
                  <a:cubicBezTo>
                    <a:pt x="28762" y="15267"/>
                    <a:pt x="28783" y="15108"/>
                    <a:pt x="28811" y="14958"/>
                  </a:cubicBezTo>
                  <a:cubicBezTo>
                    <a:pt x="28834" y="14884"/>
                    <a:pt x="28869" y="14809"/>
                    <a:pt x="28906" y="14721"/>
                  </a:cubicBezTo>
                  <a:cubicBezTo>
                    <a:pt x="28902" y="14686"/>
                    <a:pt x="28902" y="14664"/>
                    <a:pt x="28900" y="14639"/>
                  </a:cubicBezTo>
                  <a:cubicBezTo>
                    <a:pt x="28922" y="14590"/>
                    <a:pt x="28945" y="14540"/>
                    <a:pt x="28965" y="14496"/>
                  </a:cubicBezTo>
                  <a:cubicBezTo>
                    <a:pt x="28980" y="14446"/>
                    <a:pt x="28992" y="14406"/>
                    <a:pt x="29003" y="14365"/>
                  </a:cubicBezTo>
                  <a:cubicBezTo>
                    <a:pt x="29033" y="14316"/>
                    <a:pt x="29061" y="14278"/>
                    <a:pt x="29087" y="14241"/>
                  </a:cubicBezTo>
                  <a:cubicBezTo>
                    <a:pt x="29117" y="14115"/>
                    <a:pt x="29180" y="14013"/>
                    <a:pt x="29233" y="13935"/>
                  </a:cubicBezTo>
                  <a:cubicBezTo>
                    <a:pt x="29317" y="13760"/>
                    <a:pt x="29362" y="13610"/>
                    <a:pt x="29495" y="13460"/>
                  </a:cubicBezTo>
                  <a:lnTo>
                    <a:pt x="29576" y="13285"/>
                  </a:lnTo>
                  <a:cubicBezTo>
                    <a:pt x="29612" y="13244"/>
                    <a:pt x="29648" y="13209"/>
                    <a:pt x="29683" y="13170"/>
                  </a:cubicBezTo>
                  <a:cubicBezTo>
                    <a:pt x="29795" y="12945"/>
                    <a:pt x="30019" y="12713"/>
                    <a:pt x="30148" y="12492"/>
                  </a:cubicBezTo>
                  <a:cubicBezTo>
                    <a:pt x="30169" y="12474"/>
                    <a:pt x="30191" y="12454"/>
                    <a:pt x="30214" y="12432"/>
                  </a:cubicBezTo>
                  <a:cubicBezTo>
                    <a:pt x="30316" y="12292"/>
                    <a:pt x="30416" y="12148"/>
                    <a:pt x="30528" y="12017"/>
                  </a:cubicBezTo>
                  <a:cubicBezTo>
                    <a:pt x="30633" y="11893"/>
                    <a:pt x="30750" y="11783"/>
                    <a:pt x="30847" y="11686"/>
                  </a:cubicBezTo>
                  <a:cubicBezTo>
                    <a:pt x="31034" y="11448"/>
                    <a:pt x="31218" y="11237"/>
                    <a:pt x="31446" y="11044"/>
                  </a:cubicBezTo>
                  <a:cubicBezTo>
                    <a:pt x="31490" y="11006"/>
                    <a:pt x="31550" y="10947"/>
                    <a:pt x="31599" y="10899"/>
                  </a:cubicBezTo>
                  <a:cubicBezTo>
                    <a:pt x="31697" y="10800"/>
                    <a:pt x="31775" y="10703"/>
                    <a:pt x="31891" y="10600"/>
                  </a:cubicBezTo>
                  <a:cubicBezTo>
                    <a:pt x="31987" y="10513"/>
                    <a:pt x="32083" y="10413"/>
                    <a:pt x="32174" y="10328"/>
                  </a:cubicBezTo>
                  <a:cubicBezTo>
                    <a:pt x="32205" y="10306"/>
                    <a:pt x="32225" y="10291"/>
                    <a:pt x="32252" y="10273"/>
                  </a:cubicBezTo>
                  <a:cubicBezTo>
                    <a:pt x="32267" y="10244"/>
                    <a:pt x="32277" y="10223"/>
                    <a:pt x="32290" y="10195"/>
                  </a:cubicBezTo>
                  <a:cubicBezTo>
                    <a:pt x="32347" y="10154"/>
                    <a:pt x="32393" y="10120"/>
                    <a:pt x="32440" y="10088"/>
                  </a:cubicBezTo>
                  <a:cubicBezTo>
                    <a:pt x="32461" y="10065"/>
                    <a:pt x="32483" y="10040"/>
                    <a:pt x="32502" y="10017"/>
                  </a:cubicBezTo>
                  <a:cubicBezTo>
                    <a:pt x="32598" y="9942"/>
                    <a:pt x="32689" y="9872"/>
                    <a:pt x="32780" y="9804"/>
                  </a:cubicBezTo>
                  <a:cubicBezTo>
                    <a:pt x="32804" y="9766"/>
                    <a:pt x="32818" y="9741"/>
                    <a:pt x="32833" y="9717"/>
                  </a:cubicBezTo>
                  <a:cubicBezTo>
                    <a:pt x="33264" y="9407"/>
                    <a:pt x="33670" y="9161"/>
                    <a:pt x="34101" y="8776"/>
                  </a:cubicBezTo>
                  <a:cubicBezTo>
                    <a:pt x="34290" y="8685"/>
                    <a:pt x="34543" y="8459"/>
                    <a:pt x="34715" y="8384"/>
                  </a:cubicBezTo>
                  <a:cubicBezTo>
                    <a:pt x="34807" y="8311"/>
                    <a:pt x="34896" y="8240"/>
                    <a:pt x="34981" y="8174"/>
                  </a:cubicBezTo>
                  <a:cubicBezTo>
                    <a:pt x="35143" y="8086"/>
                    <a:pt x="35405" y="7925"/>
                    <a:pt x="35486" y="7868"/>
                  </a:cubicBezTo>
                  <a:lnTo>
                    <a:pt x="35614" y="7759"/>
                  </a:lnTo>
                  <a:lnTo>
                    <a:pt x="35699" y="7722"/>
                  </a:lnTo>
                  <a:cubicBezTo>
                    <a:pt x="35816" y="7640"/>
                    <a:pt x="35921" y="7569"/>
                    <a:pt x="36019" y="7507"/>
                  </a:cubicBezTo>
                  <a:close/>
                  <a:moveTo>
                    <a:pt x="60204" y="16157"/>
                  </a:moveTo>
                  <a:cubicBezTo>
                    <a:pt x="60205" y="16178"/>
                    <a:pt x="60207" y="16195"/>
                    <a:pt x="60208" y="16216"/>
                  </a:cubicBezTo>
                  <a:lnTo>
                    <a:pt x="60188" y="16239"/>
                  </a:lnTo>
                  <a:lnTo>
                    <a:pt x="60188" y="16239"/>
                  </a:lnTo>
                  <a:cubicBezTo>
                    <a:pt x="60189" y="16162"/>
                    <a:pt x="60195" y="16160"/>
                    <a:pt x="60204" y="16157"/>
                  </a:cubicBezTo>
                  <a:close/>
                  <a:moveTo>
                    <a:pt x="60114" y="16001"/>
                  </a:moveTo>
                  <a:cubicBezTo>
                    <a:pt x="60135" y="16078"/>
                    <a:pt x="60155" y="16145"/>
                    <a:pt x="60173" y="16215"/>
                  </a:cubicBezTo>
                  <a:lnTo>
                    <a:pt x="60173" y="16215"/>
                  </a:lnTo>
                  <a:cubicBezTo>
                    <a:pt x="60170" y="16256"/>
                    <a:pt x="60166" y="16271"/>
                    <a:pt x="60161" y="16271"/>
                  </a:cubicBezTo>
                  <a:cubicBezTo>
                    <a:pt x="60151" y="16271"/>
                    <a:pt x="60138" y="16197"/>
                    <a:pt x="60126" y="16197"/>
                  </a:cubicBezTo>
                  <a:cubicBezTo>
                    <a:pt x="60124" y="16197"/>
                    <a:pt x="60122" y="16199"/>
                    <a:pt x="60120" y="16204"/>
                  </a:cubicBezTo>
                  <a:cubicBezTo>
                    <a:pt x="60117" y="16122"/>
                    <a:pt x="60116" y="16083"/>
                    <a:pt x="60114" y="16001"/>
                  </a:cubicBezTo>
                  <a:close/>
                  <a:moveTo>
                    <a:pt x="29159" y="16276"/>
                  </a:moveTo>
                  <a:lnTo>
                    <a:pt x="29234" y="16310"/>
                  </a:lnTo>
                  <a:lnTo>
                    <a:pt x="29231" y="16313"/>
                  </a:lnTo>
                  <a:cubicBezTo>
                    <a:pt x="29206" y="16303"/>
                    <a:pt x="29181" y="16291"/>
                    <a:pt x="29156" y="16281"/>
                  </a:cubicBezTo>
                  <a:lnTo>
                    <a:pt x="29159" y="16276"/>
                  </a:lnTo>
                  <a:close/>
                  <a:moveTo>
                    <a:pt x="30742" y="16322"/>
                  </a:moveTo>
                  <a:lnTo>
                    <a:pt x="30745" y="16336"/>
                  </a:lnTo>
                  <a:lnTo>
                    <a:pt x="30717" y="16353"/>
                  </a:lnTo>
                  <a:cubicBezTo>
                    <a:pt x="30716" y="16348"/>
                    <a:pt x="30716" y="16342"/>
                    <a:pt x="30714" y="16338"/>
                  </a:cubicBezTo>
                  <a:cubicBezTo>
                    <a:pt x="30725" y="16332"/>
                    <a:pt x="30734" y="16326"/>
                    <a:pt x="30742" y="16322"/>
                  </a:cubicBezTo>
                  <a:close/>
                  <a:moveTo>
                    <a:pt x="28911" y="16401"/>
                  </a:moveTo>
                  <a:cubicBezTo>
                    <a:pt x="28921" y="16408"/>
                    <a:pt x="28931" y="16414"/>
                    <a:pt x="28940" y="16422"/>
                  </a:cubicBezTo>
                  <a:cubicBezTo>
                    <a:pt x="28937" y="16425"/>
                    <a:pt x="28933" y="16428"/>
                    <a:pt x="28928" y="16431"/>
                  </a:cubicBezTo>
                  <a:cubicBezTo>
                    <a:pt x="28918" y="16423"/>
                    <a:pt x="28908" y="16416"/>
                    <a:pt x="28899" y="16410"/>
                  </a:cubicBezTo>
                  <a:cubicBezTo>
                    <a:pt x="28903" y="16407"/>
                    <a:pt x="28908" y="16406"/>
                    <a:pt x="28911" y="16401"/>
                  </a:cubicBezTo>
                  <a:close/>
                  <a:moveTo>
                    <a:pt x="28825" y="16414"/>
                  </a:moveTo>
                  <a:cubicBezTo>
                    <a:pt x="28852" y="16439"/>
                    <a:pt x="28886" y="16459"/>
                    <a:pt x="28917" y="16479"/>
                  </a:cubicBezTo>
                  <a:lnTo>
                    <a:pt x="28912" y="16482"/>
                  </a:lnTo>
                  <a:cubicBezTo>
                    <a:pt x="28881" y="16461"/>
                    <a:pt x="28847" y="16442"/>
                    <a:pt x="28821" y="16416"/>
                  </a:cubicBezTo>
                  <a:cubicBezTo>
                    <a:pt x="28822" y="16414"/>
                    <a:pt x="28825" y="16414"/>
                    <a:pt x="28825" y="16414"/>
                  </a:cubicBezTo>
                  <a:close/>
                  <a:moveTo>
                    <a:pt x="30213" y="16481"/>
                  </a:moveTo>
                  <a:lnTo>
                    <a:pt x="30213" y="16497"/>
                  </a:lnTo>
                  <a:lnTo>
                    <a:pt x="30211" y="16497"/>
                  </a:lnTo>
                  <a:cubicBezTo>
                    <a:pt x="30201" y="16500"/>
                    <a:pt x="30192" y="16504"/>
                    <a:pt x="30180" y="16507"/>
                  </a:cubicBezTo>
                  <a:lnTo>
                    <a:pt x="30182" y="16492"/>
                  </a:lnTo>
                  <a:cubicBezTo>
                    <a:pt x="30191" y="16489"/>
                    <a:pt x="30201" y="16485"/>
                    <a:pt x="30213" y="16481"/>
                  </a:cubicBezTo>
                  <a:close/>
                  <a:moveTo>
                    <a:pt x="4376" y="16444"/>
                  </a:moveTo>
                  <a:lnTo>
                    <a:pt x="4379" y="16450"/>
                  </a:lnTo>
                  <a:lnTo>
                    <a:pt x="4237" y="16559"/>
                  </a:lnTo>
                  <a:cubicBezTo>
                    <a:pt x="4235" y="16557"/>
                    <a:pt x="4235" y="16554"/>
                    <a:pt x="4234" y="16551"/>
                  </a:cubicBezTo>
                  <a:lnTo>
                    <a:pt x="4376" y="16444"/>
                  </a:lnTo>
                  <a:close/>
                  <a:moveTo>
                    <a:pt x="60157" y="16685"/>
                  </a:moveTo>
                  <a:cubicBezTo>
                    <a:pt x="60161" y="16711"/>
                    <a:pt x="60165" y="16737"/>
                    <a:pt x="60168" y="16763"/>
                  </a:cubicBezTo>
                  <a:lnTo>
                    <a:pt x="60168" y="16763"/>
                  </a:lnTo>
                  <a:cubicBezTo>
                    <a:pt x="60162" y="16758"/>
                    <a:pt x="60157" y="16735"/>
                    <a:pt x="60154" y="16713"/>
                  </a:cubicBezTo>
                  <a:cubicBezTo>
                    <a:pt x="60154" y="16704"/>
                    <a:pt x="60155" y="16695"/>
                    <a:pt x="60157" y="16685"/>
                  </a:cubicBezTo>
                  <a:close/>
                  <a:moveTo>
                    <a:pt x="60168" y="16764"/>
                  </a:moveTo>
                  <a:lnTo>
                    <a:pt x="60168" y="16764"/>
                  </a:lnTo>
                  <a:cubicBezTo>
                    <a:pt x="60168" y="16764"/>
                    <a:pt x="60168" y="16764"/>
                    <a:pt x="60168" y="16765"/>
                  </a:cubicBezTo>
                  <a:lnTo>
                    <a:pt x="60167" y="16780"/>
                  </a:lnTo>
                  <a:lnTo>
                    <a:pt x="60167" y="16780"/>
                  </a:lnTo>
                  <a:cubicBezTo>
                    <a:pt x="60167" y="16780"/>
                    <a:pt x="60167" y="16779"/>
                    <a:pt x="60167" y="16779"/>
                  </a:cubicBezTo>
                  <a:cubicBezTo>
                    <a:pt x="60167" y="16774"/>
                    <a:pt x="60168" y="16769"/>
                    <a:pt x="60168" y="16764"/>
                  </a:cubicBezTo>
                  <a:close/>
                  <a:moveTo>
                    <a:pt x="60167" y="16781"/>
                  </a:moveTo>
                  <a:lnTo>
                    <a:pt x="60167" y="16781"/>
                  </a:lnTo>
                  <a:cubicBezTo>
                    <a:pt x="60173" y="16786"/>
                    <a:pt x="60177" y="16807"/>
                    <a:pt x="60182" y="16829"/>
                  </a:cubicBezTo>
                  <a:cubicBezTo>
                    <a:pt x="60182" y="16838"/>
                    <a:pt x="60180" y="16847"/>
                    <a:pt x="60179" y="16856"/>
                  </a:cubicBezTo>
                  <a:cubicBezTo>
                    <a:pt x="60174" y="16831"/>
                    <a:pt x="60170" y="16805"/>
                    <a:pt x="60167" y="16781"/>
                  </a:cubicBezTo>
                  <a:close/>
                  <a:moveTo>
                    <a:pt x="60327" y="16937"/>
                  </a:moveTo>
                  <a:lnTo>
                    <a:pt x="60355" y="16945"/>
                  </a:lnTo>
                  <a:cubicBezTo>
                    <a:pt x="60355" y="16963"/>
                    <a:pt x="60355" y="16978"/>
                    <a:pt x="60355" y="16993"/>
                  </a:cubicBezTo>
                  <a:lnTo>
                    <a:pt x="60326" y="16982"/>
                  </a:lnTo>
                  <a:cubicBezTo>
                    <a:pt x="60327" y="16968"/>
                    <a:pt x="60327" y="16953"/>
                    <a:pt x="60327" y="16937"/>
                  </a:cubicBezTo>
                  <a:close/>
                  <a:moveTo>
                    <a:pt x="60494" y="17360"/>
                  </a:moveTo>
                  <a:lnTo>
                    <a:pt x="60519" y="17369"/>
                  </a:lnTo>
                  <a:lnTo>
                    <a:pt x="60519" y="17415"/>
                  </a:lnTo>
                  <a:lnTo>
                    <a:pt x="60494" y="17440"/>
                  </a:lnTo>
                  <a:lnTo>
                    <a:pt x="60494" y="17360"/>
                  </a:lnTo>
                  <a:close/>
                  <a:moveTo>
                    <a:pt x="2917" y="17506"/>
                  </a:moveTo>
                  <a:cubicBezTo>
                    <a:pt x="2915" y="17508"/>
                    <a:pt x="2917" y="17509"/>
                    <a:pt x="2917" y="17510"/>
                  </a:cubicBezTo>
                  <a:lnTo>
                    <a:pt x="2839" y="17556"/>
                  </a:lnTo>
                  <a:cubicBezTo>
                    <a:pt x="2839" y="17555"/>
                    <a:pt x="2839" y="17553"/>
                    <a:pt x="2839" y="17552"/>
                  </a:cubicBezTo>
                  <a:cubicBezTo>
                    <a:pt x="2864" y="17537"/>
                    <a:pt x="2890" y="17521"/>
                    <a:pt x="2917" y="17506"/>
                  </a:cubicBezTo>
                  <a:close/>
                  <a:moveTo>
                    <a:pt x="2751" y="17552"/>
                  </a:moveTo>
                  <a:lnTo>
                    <a:pt x="2754" y="17556"/>
                  </a:lnTo>
                  <a:cubicBezTo>
                    <a:pt x="2727" y="17572"/>
                    <a:pt x="2701" y="17585"/>
                    <a:pt x="2674" y="17602"/>
                  </a:cubicBezTo>
                  <a:cubicBezTo>
                    <a:pt x="2676" y="17599"/>
                    <a:pt x="2674" y="17597"/>
                    <a:pt x="2674" y="17596"/>
                  </a:cubicBezTo>
                  <a:lnTo>
                    <a:pt x="2751" y="17552"/>
                  </a:lnTo>
                  <a:close/>
                  <a:moveTo>
                    <a:pt x="3280" y="17568"/>
                  </a:moveTo>
                  <a:cubicBezTo>
                    <a:pt x="3282" y="17568"/>
                    <a:pt x="3282" y="17571"/>
                    <a:pt x="3282" y="17572"/>
                  </a:cubicBezTo>
                  <a:cubicBezTo>
                    <a:pt x="3257" y="17587"/>
                    <a:pt x="3232" y="17603"/>
                    <a:pt x="3205" y="17619"/>
                  </a:cubicBezTo>
                  <a:lnTo>
                    <a:pt x="3204" y="17615"/>
                  </a:lnTo>
                  <a:lnTo>
                    <a:pt x="3280" y="17568"/>
                  </a:lnTo>
                  <a:close/>
                  <a:moveTo>
                    <a:pt x="60263" y="17535"/>
                  </a:moveTo>
                  <a:cubicBezTo>
                    <a:pt x="60264" y="17535"/>
                    <a:pt x="60266" y="17537"/>
                    <a:pt x="60267" y="17537"/>
                  </a:cubicBezTo>
                  <a:cubicBezTo>
                    <a:pt x="60266" y="17566"/>
                    <a:pt x="60263" y="17597"/>
                    <a:pt x="60261" y="17628"/>
                  </a:cubicBezTo>
                  <a:cubicBezTo>
                    <a:pt x="60260" y="17628"/>
                    <a:pt x="60258" y="17627"/>
                    <a:pt x="60257" y="17625"/>
                  </a:cubicBezTo>
                  <a:cubicBezTo>
                    <a:pt x="60258" y="17596"/>
                    <a:pt x="60261" y="17566"/>
                    <a:pt x="60263" y="17535"/>
                  </a:cubicBezTo>
                  <a:close/>
                  <a:moveTo>
                    <a:pt x="2761" y="17596"/>
                  </a:moveTo>
                  <a:lnTo>
                    <a:pt x="2762" y="17600"/>
                  </a:lnTo>
                  <a:lnTo>
                    <a:pt x="2684" y="17644"/>
                  </a:lnTo>
                  <a:lnTo>
                    <a:pt x="2684" y="17646"/>
                  </a:lnTo>
                  <a:cubicBezTo>
                    <a:pt x="2684" y="17643"/>
                    <a:pt x="2683" y="17643"/>
                    <a:pt x="2683" y="17641"/>
                  </a:cubicBezTo>
                  <a:cubicBezTo>
                    <a:pt x="2710" y="17625"/>
                    <a:pt x="2736" y="17610"/>
                    <a:pt x="2761" y="17596"/>
                  </a:cubicBezTo>
                  <a:close/>
                  <a:moveTo>
                    <a:pt x="60363" y="17700"/>
                  </a:moveTo>
                  <a:cubicBezTo>
                    <a:pt x="60367" y="17702"/>
                    <a:pt x="60371" y="17703"/>
                    <a:pt x="60376" y="17705"/>
                  </a:cubicBezTo>
                  <a:lnTo>
                    <a:pt x="60374" y="17736"/>
                  </a:lnTo>
                  <a:lnTo>
                    <a:pt x="60360" y="17730"/>
                  </a:lnTo>
                  <a:cubicBezTo>
                    <a:pt x="60361" y="17721"/>
                    <a:pt x="60361" y="17711"/>
                    <a:pt x="60363" y="17700"/>
                  </a:cubicBezTo>
                  <a:close/>
                  <a:moveTo>
                    <a:pt x="60264" y="17731"/>
                  </a:moveTo>
                  <a:cubicBezTo>
                    <a:pt x="60274" y="17736"/>
                    <a:pt x="60286" y="17740"/>
                    <a:pt x="60298" y="17744"/>
                  </a:cubicBezTo>
                  <a:cubicBezTo>
                    <a:pt x="60296" y="17789"/>
                    <a:pt x="60295" y="17830"/>
                    <a:pt x="60292" y="17919"/>
                  </a:cubicBezTo>
                  <a:cubicBezTo>
                    <a:pt x="60279" y="17862"/>
                    <a:pt x="60267" y="17818"/>
                    <a:pt x="60255" y="17774"/>
                  </a:cubicBezTo>
                  <a:cubicBezTo>
                    <a:pt x="60258" y="17759"/>
                    <a:pt x="60261" y="17744"/>
                    <a:pt x="60264" y="17731"/>
                  </a:cubicBezTo>
                  <a:close/>
                  <a:moveTo>
                    <a:pt x="2084" y="18164"/>
                  </a:moveTo>
                  <a:lnTo>
                    <a:pt x="2086" y="18170"/>
                  </a:lnTo>
                  <a:lnTo>
                    <a:pt x="2005" y="18211"/>
                  </a:lnTo>
                  <a:cubicBezTo>
                    <a:pt x="2003" y="18209"/>
                    <a:pt x="2005" y="18206"/>
                    <a:pt x="2005" y="18205"/>
                  </a:cubicBezTo>
                  <a:lnTo>
                    <a:pt x="2084" y="18164"/>
                  </a:lnTo>
                  <a:close/>
                  <a:moveTo>
                    <a:pt x="1494" y="18262"/>
                  </a:moveTo>
                  <a:cubicBezTo>
                    <a:pt x="1496" y="18264"/>
                    <a:pt x="1496" y="18267"/>
                    <a:pt x="1496" y="18268"/>
                  </a:cubicBezTo>
                  <a:lnTo>
                    <a:pt x="1413" y="18305"/>
                  </a:lnTo>
                  <a:lnTo>
                    <a:pt x="1413" y="18301"/>
                  </a:lnTo>
                  <a:lnTo>
                    <a:pt x="1494" y="18262"/>
                  </a:lnTo>
                  <a:close/>
                  <a:moveTo>
                    <a:pt x="1643" y="18314"/>
                  </a:moveTo>
                  <a:lnTo>
                    <a:pt x="1677" y="18324"/>
                  </a:lnTo>
                  <a:cubicBezTo>
                    <a:pt x="1653" y="18336"/>
                    <a:pt x="1630" y="18348"/>
                    <a:pt x="1608" y="18359"/>
                  </a:cubicBezTo>
                  <a:lnTo>
                    <a:pt x="1605" y="18334"/>
                  </a:lnTo>
                  <a:lnTo>
                    <a:pt x="1643" y="18314"/>
                  </a:lnTo>
                  <a:close/>
                  <a:moveTo>
                    <a:pt x="1324" y="18470"/>
                  </a:moveTo>
                  <a:cubicBezTo>
                    <a:pt x="1221" y="18520"/>
                    <a:pt x="1175" y="18542"/>
                    <a:pt x="1119" y="18570"/>
                  </a:cubicBezTo>
                  <a:cubicBezTo>
                    <a:pt x="1107" y="18564"/>
                    <a:pt x="1100" y="18561"/>
                    <a:pt x="1093" y="18556"/>
                  </a:cubicBezTo>
                  <a:lnTo>
                    <a:pt x="1146" y="18523"/>
                  </a:lnTo>
                  <a:cubicBezTo>
                    <a:pt x="1191" y="18509"/>
                    <a:pt x="1237" y="18496"/>
                    <a:pt x="1324" y="18470"/>
                  </a:cubicBezTo>
                  <a:close/>
                  <a:moveTo>
                    <a:pt x="60160" y="18551"/>
                  </a:moveTo>
                  <a:lnTo>
                    <a:pt x="60188" y="18562"/>
                  </a:lnTo>
                  <a:lnTo>
                    <a:pt x="60182" y="18609"/>
                  </a:lnTo>
                  <a:lnTo>
                    <a:pt x="60154" y="18596"/>
                  </a:lnTo>
                  <a:lnTo>
                    <a:pt x="60160" y="18551"/>
                  </a:lnTo>
                  <a:close/>
                  <a:moveTo>
                    <a:pt x="1078" y="18602"/>
                  </a:moveTo>
                  <a:cubicBezTo>
                    <a:pt x="1082" y="18605"/>
                    <a:pt x="1087" y="18608"/>
                    <a:pt x="1090" y="18611"/>
                  </a:cubicBezTo>
                  <a:cubicBezTo>
                    <a:pt x="1044" y="18632"/>
                    <a:pt x="997" y="18652"/>
                    <a:pt x="951" y="18670"/>
                  </a:cubicBezTo>
                  <a:lnTo>
                    <a:pt x="944" y="18665"/>
                  </a:lnTo>
                  <a:cubicBezTo>
                    <a:pt x="990" y="18645"/>
                    <a:pt x="1035" y="18624"/>
                    <a:pt x="1078" y="18602"/>
                  </a:cubicBezTo>
                  <a:close/>
                  <a:moveTo>
                    <a:pt x="1078" y="18651"/>
                  </a:moveTo>
                  <a:lnTo>
                    <a:pt x="1079" y="18665"/>
                  </a:lnTo>
                  <a:lnTo>
                    <a:pt x="1051" y="18677"/>
                  </a:lnTo>
                  <a:lnTo>
                    <a:pt x="1051" y="18662"/>
                  </a:lnTo>
                  <a:lnTo>
                    <a:pt x="1078" y="18651"/>
                  </a:lnTo>
                  <a:close/>
                  <a:moveTo>
                    <a:pt x="835" y="18676"/>
                  </a:moveTo>
                  <a:lnTo>
                    <a:pt x="835" y="18676"/>
                  </a:lnTo>
                  <a:cubicBezTo>
                    <a:pt x="856" y="18686"/>
                    <a:pt x="882" y="18693"/>
                    <a:pt x="659" y="18768"/>
                  </a:cubicBezTo>
                  <a:cubicBezTo>
                    <a:pt x="723" y="18735"/>
                    <a:pt x="775" y="18707"/>
                    <a:pt x="835" y="18676"/>
                  </a:cubicBezTo>
                  <a:close/>
                  <a:moveTo>
                    <a:pt x="60221" y="18895"/>
                  </a:moveTo>
                  <a:cubicBezTo>
                    <a:pt x="60226" y="18976"/>
                    <a:pt x="60227" y="19032"/>
                    <a:pt x="60232" y="19127"/>
                  </a:cubicBezTo>
                  <a:cubicBezTo>
                    <a:pt x="60210" y="19116"/>
                    <a:pt x="60198" y="19110"/>
                    <a:pt x="60183" y="19102"/>
                  </a:cubicBezTo>
                  <a:cubicBezTo>
                    <a:pt x="60196" y="19033"/>
                    <a:pt x="60205" y="18985"/>
                    <a:pt x="60221" y="18895"/>
                  </a:cubicBezTo>
                  <a:close/>
                  <a:moveTo>
                    <a:pt x="60205" y="19252"/>
                  </a:moveTo>
                  <a:cubicBezTo>
                    <a:pt x="60208" y="19252"/>
                    <a:pt x="60213" y="19252"/>
                    <a:pt x="60217" y="19254"/>
                  </a:cubicBezTo>
                  <a:cubicBezTo>
                    <a:pt x="60210" y="19302"/>
                    <a:pt x="60201" y="19354"/>
                    <a:pt x="60192" y="19404"/>
                  </a:cubicBezTo>
                  <a:lnTo>
                    <a:pt x="60185" y="19407"/>
                  </a:lnTo>
                  <a:lnTo>
                    <a:pt x="60185" y="19407"/>
                  </a:lnTo>
                  <a:lnTo>
                    <a:pt x="60205" y="19252"/>
                  </a:lnTo>
                  <a:close/>
                  <a:moveTo>
                    <a:pt x="34897" y="1"/>
                  </a:moveTo>
                  <a:cubicBezTo>
                    <a:pt x="34795" y="1"/>
                    <a:pt x="34701" y="5"/>
                    <a:pt x="34598" y="23"/>
                  </a:cubicBezTo>
                  <a:cubicBezTo>
                    <a:pt x="34504" y="38"/>
                    <a:pt x="34392" y="59"/>
                    <a:pt x="34317" y="81"/>
                  </a:cubicBezTo>
                  <a:cubicBezTo>
                    <a:pt x="34148" y="132"/>
                    <a:pt x="33997" y="173"/>
                    <a:pt x="33839" y="218"/>
                  </a:cubicBezTo>
                  <a:cubicBezTo>
                    <a:pt x="33808" y="226"/>
                    <a:pt x="33763" y="240"/>
                    <a:pt x="33745" y="248"/>
                  </a:cubicBezTo>
                  <a:cubicBezTo>
                    <a:pt x="33567" y="331"/>
                    <a:pt x="33421" y="372"/>
                    <a:pt x="33260" y="429"/>
                  </a:cubicBezTo>
                  <a:cubicBezTo>
                    <a:pt x="33126" y="518"/>
                    <a:pt x="32985" y="609"/>
                    <a:pt x="32786" y="666"/>
                  </a:cubicBezTo>
                  <a:cubicBezTo>
                    <a:pt x="32640" y="771"/>
                    <a:pt x="32499" y="837"/>
                    <a:pt x="32415" y="869"/>
                  </a:cubicBezTo>
                  <a:cubicBezTo>
                    <a:pt x="32247" y="965"/>
                    <a:pt x="32139" y="1030"/>
                    <a:pt x="32031" y="1097"/>
                  </a:cubicBezTo>
                  <a:cubicBezTo>
                    <a:pt x="31913" y="1171"/>
                    <a:pt x="31799" y="1245"/>
                    <a:pt x="31684" y="1317"/>
                  </a:cubicBezTo>
                  <a:cubicBezTo>
                    <a:pt x="31660" y="1318"/>
                    <a:pt x="31644" y="1320"/>
                    <a:pt x="31624" y="1321"/>
                  </a:cubicBezTo>
                  <a:cubicBezTo>
                    <a:pt x="31565" y="1370"/>
                    <a:pt x="31512" y="1414"/>
                    <a:pt x="31484" y="1437"/>
                  </a:cubicBezTo>
                  <a:cubicBezTo>
                    <a:pt x="31298" y="1551"/>
                    <a:pt x="31138" y="1648"/>
                    <a:pt x="30982" y="1742"/>
                  </a:cubicBezTo>
                  <a:cubicBezTo>
                    <a:pt x="30822" y="1839"/>
                    <a:pt x="30681" y="1958"/>
                    <a:pt x="30522" y="2051"/>
                  </a:cubicBezTo>
                  <a:cubicBezTo>
                    <a:pt x="30508" y="2070"/>
                    <a:pt x="30497" y="2089"/>
                    <a:pt x="30485" y="2104"/>
                  </a:cubicBezTo>
                  <a:cubicBezTo>
                    <a:pt x="30372" y="2185"/>
                    <a:pt x="30245" y="2257"/>
                    <a:pt x="30180" y="2327"/>
                  </a:cubicBezTo>
                  <a:cubicBezTo>
                    <a:pt x="30096" y="2374"/>
                    <a:pt x="30014" y="2422"/>
                    <a:pt x="29954" y="2455"/>
                  </a:cubicBezTo>
                  <a:cubicBezTo>
                    <a:pt x="29852" y="2532"/>
                    <a:pt x="29768" y="2598"/>
                    <a:pt x="29696" y="2652"/>
                  </a:cubicBezTo>
                  <a:cubicBezTo>
                    <a:pt x="29686" y="2672"/>
                    <a:pt x="29679" y="2685"/>
                    <a:pt x="29667" y="2705"/>
                  </a:cubicBezTo>
                  <a:cubicBezTo>
                    <a:pt x="29604" y="2742"/>
                    <a:pt x="29552" y="2773"/>
                    <a:pt x="29501" y="2804"/>
                  </a:cubicBezTo>
                  <a:cubicBezTo>
                    <a:pt x="29461" y="2836"/>
                    <a:pt x="29414" y="2875"/>
                    <a:pt x="29364" y="2917"/>
                  </a:cubicBezTo>
                  <a:cubicBezTo>
                    <a:pt x="29329" y="2928"/>
                    <a:pt x="29302" y="2933"/>
                    <a:pt x="29256" y="2945"/>
                  </a:cubicBezTo>
                  <a:cubicBezTo>
                    <a:pt x="29208" y="3000"/>
                    <a:pt x="29171" y="3039"/>
                    <a:pt x="29134" y="3081"/>
                  </a:cubicBezTo>
                  <a:cubicBezTo>
                    <a:pt x="29059" y="3125"/>
                    <a:pt x="29008" y="3154"/>
                    <a:pt x="28950" y="3188"/>
                  </a:cubicBezTo>
                  <a:cubicBezTo>
                    <a:pt x="28846" y="3278"/>
                    <a:pt x="28737" y="3375"/>
                    <a:pt x="28624" y="3425"/>
                  </a:cubicBezTo>
                  <a:cubicBezTo>
                    <a:pt x="28568" y="3470"/>
                    <a:pt x="28508" y="3516"/>
                    <a:pt x="28469" y="3553"/>
                  </a:cubicBezTo>
                  <a:cubicBezTo>
                    <a:pt x="28435" y="3584"/>
                    <a:pt x="28427" y="3603"/>
                    <a:pt x="28403" y="3634"/>
                  </a:cubicBezTo>
                  <a:cubicBezTo>
                    <a:pt x="28377" y="3640"/>
                    <a:pt x="28356" y="3644"/>
                    <a:pt x="28327" y="3650"/>
                  </a:cubicBezTo>
                  <a:cubicBezTo>
                    <a:pt x="28278" y="3690"/>
                    <a:pt x="28231" y="3729"/>
                    <a:pt x="28174" y="3777"/>
                  </a:cubicBezTo>
                  <a:cubicBezTo>
                    <a:pt x="28140" y="3796"/>
                    <a:pt x="28091" y="3825"/>
                    <a:pt x="28047" y="3850"/>
                  </a:cubicBezTo>
                  <a:cubicBezTo>
                    <a:pt x="28009" y="3887"/>
                    <a:pt x="27984" y="3909"/>
                    <a:pt x="27960" y="3934"/>
                  </a:cubicBezTo>
                  <a:cubicBezTo>
                    <a:pt x="27707" y="4087"/>
                    <a:pt x="27556" y="4200"/>
                    <a:pt x="27272" y="4446"/>
                  </a:cubicBezTo>
                  <a:cubicBezTo>
                    <a:pt x="27297" y="4433"/>
                    <a:pt x="27317" y="4421"/>
                    <a:pt x="27338" y="4409"/>
                  </a:cubicBezTo>
                  <a:lnTo>
                    <a:pt x="27338" y="4409"/>
                  </a:lnTo>
                  <a:lnTo>
                    <a:pt x="27316" y="4431"/>
                  </a:lnTo>
                  <a:lnTo>
                    <a:pt x="27261" y="4455"/>
                  </a:lnTo>
                  <a:cubicBezTo>
                    <a:pt x="27266" y="4450"/>
                    <a:pt x="27270" y="4447"/>
                    <a:pt x="27272" y="4446"/>
                  </a:cubicBezTo>
                  <a:lnTo>
                    <a:pt x="27272" y="4446"/>
                  </a:lnTo>
                  <a:cubicBezTo>
                    <a:pt x="27135" y="4552"/>
                    <a:pt x="26975" y="4645"/>
                    <a:pt x="26872" y="4749"/>
                  </a:cubicBezTo>
                  <a:cubicBezTo>
                    <a:pt x="26789" y="4798"/>
                    <a:pt x="26710" y="4846"/>
                    <a:pt x="26629" y="4893"/>
                  </a:cubicBezTo>
                  <a:cubicBezTo>
                    <a:pt x="26588" y="4933"/>
                    <a:pt x="26546" y="4973"/>
                    <a:pt x="26489" y="5030"/>
                  </a:cubicBezTo>
                  <a:cubicBezTo>
                    <a:pt x="26413" y="5077"/>
                    <a:pt x="26326" y="5133"/>
                    <a:pt x="26220" y="5201"/>
                  </a:cubicBezTo>
                  <a:cubicBezTo>
                    <a:pt x="26009" y="5402"/>
                    <a:pt x="25659" y="5582"/>
                    <a:pt x="25442" y="5788"/>
                  </a:cubicBezTo>
                  <a:cubicBezTo>
                    <a:pt x="25375" y="5824"/>
                    <a:pt x="25325" y="5854"/>
                    <a:pt x="25259" y="5891"/>
                  </a:cubicBezTo>
                  <a:cubicBezTo>
                    <a:pt x="25203" y="5950"/>
                    <a:pt x="25153" y="6002"/>
                    <a:pt x="25097" y="6060"/>
                  </a:cubicBezTo>
                  <a:cubicBezTo>
                    <a:pt x="25081" y="6060"/>
                    <a:pt x="25069" y="6058"/>
                    <a:pt x="25052" y="6058"/>
                  </a:cubicBezTo>
                  <a:cubicBezTo>
                    <a:pt x="24965" y="6119"/>
                    <a:pt x="24865" y="6191"/>
                    <a:pt x="24774" y="6248"/>
                  </a:cubicBezTo>
                  <a:cubicBezTo>
                    <a:pt x="24676" y="6310"/>
                    <a:pt x="24618" y="6372"/>
                    <a:pt x="24494" y="6445"/>
                  </a:cubicBezTo>
                  <a:cubicBezTo>
                    <a:pt x="24329" y="6544"/>
                    <a:pt x="24123" y="6688"/>
                    <a:pt x="23941" y="6816"/>
                  </a:cubicBezTo>
                  <a:cubicBezTo>
                    <a:pt x="23761" y="6946"/>
                    <a:pt x="23585" y="7074"/>
                    <a:pt x="23404" y="7204"/>
                  </a:cubicBezTo>
                  <a:cubicBezTo>
                    <a:pt x="23295" y="7250"/>
                    <a:pt x="23129" y="7359"/>
                    <a:pt x="23030" y="7434"/>
                  </a:cubicBezTo>
                  <a:cubicBezTo>
                    <a:pt x="22952" y="7494"/>
                    <a:pt x="22893" y="7519"/>
                    <a:pt x="22834" y="7563"/>
                  </a:cubicBezTo>
                  <a:cubicBezTo>
                    <a:pt x="22767" y="7613"/>
                    <a:pt x="22687" y="7655"/>
                    <a:pt x="22611" y="7714"/>
                  </a:cubicBezTo>
                  <a:cubicBezTo>
                    <a:pt x="22545" y="7765"/>
                    <a:pt x="22436" y="7824"/>
                    <a:pt x="22349" y="7880"/>
                  </a:cubicBezTo>
                  <a:cubicBezTo>
                    <a:pt x="22243" y="7949"/>
                    <a:pt x="22142" y="8008"/>
                    <a:pt x="22030" y="8090"/>
                  </a:cubicBezTo>
                  <a:cubicBezTo>
                    <a:pt x="21937" y="8158"/>
                    <a:pt x="21760" y="8270"/>
                    <a:pt x="21705" y="8289"/>
                  </a:cubicBezTo>
                  <a:cubicBezTo>
                    <a:pt x="21474" y="8418"/>
                    <a:pt x="21331" y="8527"/>
                    <a:pt x="21123" y="8635"/>
                  </a:cubicBezTo>
                  <a:cubicBezTo>
                    <a:pt x="20940" y="8727"/>
                    <a:pt x="20731" y="8868"/>
                    <a:pt x="20539" y="8951"/>
                  </a:cubicBezTo>
                  <a:cubicBezTo>
                    <a:pt x="20495" y="8985"/>
                    <a:pt x="20451" y="9020"/>
                    <a:pt x="20394" y="9064"/>
                  </a:cubicBezTo>
                  <a:cubicBezTo>
                    <a:pt x="20345" y="9085"/>
                    <a:pt x="20292" y="9107"/>
                    <a:pt x="20277" y="9114"/>
                  </a:cubicBezTo>
                  <a:cubicBezTo>
                    <a:pt x="20130" y="9199"/>
                    <a:pt x="20013" y="9267"/>
                    <a:pt x="19882" y="9342"/>
                  </a:cubicBezTo>
                  <a:cubicBezTo>
                    <a:pt x="19885" y="9354"/>
                    <a:pt x="19886" y="9366"/>
                    <a:pt x="19888" y="9379"/>
                  </a:cubicBezTo>
                  <a:cubicBezTo>
                    <a:pt x="19839" y="9405"/>
                    <a:pt x="19804" y="9423"/>
                    <a:pt x="19758" y="9447"/>
                  </a:cubicBezTo>
                  <a:cubicBezTo>
                    <a:pt x="19745" y="9438"/>
                    <a:pt x="19732" y="9430"/>
                    <a:pt x="19713" y="9419"/>
                  </a:cubicBezTo>
                  <a:cubicBezTo>
                    <a:pt x="19557" y="9517"/>
                    <a:pt x="19407" y="9608"/>
                    <a:pt x="19254" y="9657"/>
                  </a:cubicBezTo>
                  <a:cubicBezTo>
                    <a:pt x="19240" y="9661"/>
                    <a:pt x="19187" y="9688"/>
                    <a:pt x="19177" y="9695"/>
                  </a:cubicBezTo>
                  <a:cubicBezTo>
                    <a:pt x="19073" y="9772"/>
                    <a:pt x="18921" y="9825"/>
                    <a:pt x="18790" y="9895"/>
                  </a:cubicBezTo>
                  <a:cubicBezTo>
                    <a:pt x="18647" y="9972"/>
                    <a:pt x="18471" y="10047"/>
                    <a:pt x="18308" y="10120"/>
                  </a:cubicBezTo>
                  <a:cubicBezTo>
                    <a:pt x="18253" y="10145"/>
                    <a:pt x="18200" y="10176"/>
                    <a:pt x="18149" y="10204"/>
                  </a:cubicBezTo>
                  <a:cubicBezTo>
                    <a:pt x="18097" y="10219"/>
                    <a:pt x="18049" y="10225"/>
                    <a:pt x="18019" y="10232"/>
                  </a:cubicBezTo>
                  <a:cubicBezTo>
                    <a:pt x="17838" y="10312"/>
                    <a:pt x="17672" y="10391"/>
                    <a:pt x="17497" y="10463"/>
                  </a:cubicBezTo>
                  <a:cubicBezTo>
                    <a:pt x="17297" y="10549"/>
                    <a:pt x="17080" y="10591"/>
                    <a:pt x="16875" y="10660"/>
                  </a:cubicBezTo>
                  <a:cubicBezTo>
                    <a:pt x="16677" y="10731"/>
                    <a:pt x="16473" y="10765"/>
                    <a:pt x="16273" y="10813"/>
                  </a:cubicBezTo>
                  <a:lnTo>
                    <a:pt x="16030" y="10863"/>
                  </a:lnTo>
                  <a:cubicBezTo>
                    <a:pt x="15949" y="10872"/>
                    <a:pt x="15868" y="10884"/>
                    <a:pt x="15787" y="10900"/>
                  </a:cubicBezTo>
                  <a:cubicBezTo>
                    <a:pt x="15696" y="10919"/>
                    <a:pt x="15528" y="10943"/>
                    <a:pt x="15455" y="10943"/>
                  </a:cubicBezTo>
                  <a:cubicBezTo>
                    <a:pt x="15369" y="10941"/>
                    <a:pt x="15284" y="10940"/>
                    <a:pt x="15200" y="10940"/>
                  </a:cubicBezTo>
                  <a:cubicBezTo>
                    <a:pt x="15148" y="10940"/>
                    <a:pt x="15097" y="10940"/>
                    <a:pt x="15046" y="10941"/>
                  </a:cubicBezTo>
                  <a:cubicBezTo>
                    <a:pt x="14967" y="10941"/>
                    <a:pt x="14871" y="10951"/>
                    <a:pt x="14794" y="10951"/>
                  </a:cubicBezTo>
                  <a:cubicBezTo>
                    <a:pt x="14756" y="10951"/>
                    <a:pt x="14723" y="10948"/>
                    <a:pt x="14700" y="10941"/>
                  </a:cubicBezTo>
                  <a:cubicBezTo>
                    <a:pt x="14556" y="10911"/>
                    <a:pt x="14457" y="10928"/>
                    <a:pt x="14335" y="10909"/>
                  </a:cubicBezTo>
                  <a:cubicBezTo>
                    <a:pt x="14332" y="10908"/>
                    <a:pt x="14328" y="10908"/>
                    <a:pt x="14324" y="10908"/>
                  </a:cubicBezTo>
                  <a:cubicBezTo>
                    <a:pt x="14313" y="10908"/>
                    <a:pt x="14298" y="10910"/>
                    <a:pt x="14282" y="10910"/>
                  </a:cubicBezTo>
                  <a:cubicBezTo>
                    <a:pt x="14262" y="10910"/>
                    <a:pt x="14240" y="10907"/>
                    <a:pt x="14216" y="10897"/>
                  </a:cubicBezTo>
                  <a:cubicBezTo>
                    <a:pt x="14116" y="10852"/>
                    <a:pt x="14054" y="10874"/>
                    <a:pt x="13945" y="10846"/>
                  </a:cubicBezTo>
                  <a:cubicBezTo>
                    <a:pt x="13888" y="10802"/>
                    <a:pt x="13723" y="10808"/>
                    <a:pt x="13610" y="10755"/>
                  </a:cubicBezTo>
                  <a:cubicBezTo>
                    <a:pt x="13479" y="10702"/>
                    <a:pt x="13320" y="10657"/>
                    <a:pt x="13174" y="10604"/>
                  </a:cubicBezTo>
                  <a:cubicBezTo>
                    <a:pt x="13038" y="10544"/>
                    <a:pt x="12898" y="10482"/>
                    <a:pt x="12792" y="10435"/>
                  </a:cubicBezTo>
                  <a:cubicBezTo>
                    <a:pt x="12752" y="10431"/>
                    <a:pt x="12732" y="10431"/>
                    <a:pt x="12698" y="10426"/>
                  </a:cubicBezTo>
                  <a:cubicBezTo>
                    <a:pt x="12680" y="10399"/>
                    <a:pt x="12671" y="10384"/>
                    <a:pt x="12661" y="10366"/>
                  </a:cubicBezTo>
                  <a:cubicBezTo>
                    <a:pt x="12542" y="10335"/>
                    <a:pt x="12427" y="10229"/>
                    <a:pt x="12287" y="10166"/>
                  </a:cubicBezTo>
                  <a:cubicBezTo>
                    <a:pt x="12165" y="10100"/>
                    <a:pt x="12000" y="9978"/>
                    <a:pt x="11827" y="9854"/>
                  </a:cubicBezTo>
                  <a:cubicBezTo>
                    <a:pt x="11650" y="9664"/>
                    <a:pt x="11418" y="9520"/>
                    <a:pt x="11218" y="9323"/>
                  </a:cubicBezTo>
                  <a:cubicBezTo>
                    <a:pt x="11143" y="9241"/>
                    <a:pt x="11069" y="9157"/>
                    <a:pt x="11009" y="9071"/>
                  </a:cubicBezTo>
                  <a:cubicBezTo>
                    <a:pt x="11006" y="9054"/>
                    <a:pt x="11001" y="9036"/>
                    <a:pt x="10998" y="9020"/>
                  </a:cubicBezTo>
                  <a:cubicBezTo>
                    <a:pt x="10887" y="8893"/>
                    <a:pt x="10781" y="8790"/>
                    <a:pt x="10694" y="8670"/>
                  </a:cubicBezTo>
                  <a:cubicBezTo>
                    <a:pt x="10643" y="8601"/>
                    <a:pt x="10589" y="8534"/>
                    <a:pt x="10538" y="8467"/>
                  </a:cubicBezTo>
                  <a:lnTo>
                    <a:pt x="10538" y="8467"/>
                  </a:lnTo>
                  <a:cubicBezTo>
                    <a:pt x="10578" y="8371"/>
                    <a:pt x="10618" y="8276"/>
                    <a:pt x="10657" y="8178"/>
                  </a:cubicBezTo>
                  <a:cubicBezTo>
                    <a:pt x="10672" y="8127"/>
                    <a:pt x="10692" y="8049"/>
                    <a:pt x="10714" y="7968"/>
                  </a:cubicBezTo>
                  <a:cubicBezTo>
                    <a:pt x="10738" y="7886"/>
                    <a:pt x="10764" y="7802"/>
                    <a:pt x="10787" y="7727"/>
                  </a:cubicBezTo>
                  <a:cubicBezTo>
                    <a:pt x="10781" y="7703"/>
                    <a:pt x="10776" y="7691"/>
                    <a:pt x="10770" y="7669"/>
                  </a:cubicBezTo>
                  <a:cubicBezTo>
                    <a:pt x="10804" y="7558"/>
                    <a:pt x="10845" y="7400"/>
                    <a:pt x="10867" y="7356"/>
                  </a:cubicBezTo>
                  <a:cubicBezTo>
                    <a:pt x="10918" y="7254"/>
                    <a:pt x="10907" y="7104"/>
                    <a:pt x="10954" y="7035"/>
                  </a:cubicBezTo>
                  <a:cubicBezTo>
                    <a:pt x="10957" y="7031"/>
                    <a:pt x="10975" y="6965"/>
                    <a:pt x="10975" y="6954"/>
                  </a:cubicBezTo>
                  <a:cubicBezTo>
                    <a:pt x="10979" y="6825"/>
                    <a:pt x="11031" y="6673"/>
                    <a:pt x="11056" y="6531"/>
                  </a:cubicBezTo>
                  <a:cubicBezTo>
                    <a:pt x="11025" y="6472"/>
                    <a:pt x="11032" y="6450"/>
                    <a:pt x="11085" y="6150"/>
                  </a:cubicBezTo>
                  <a:cubicBezTo>
                    <a:pt x="11085" y="6130"/>
                    <a:pt x="11085" y="6108"/>
                    <a:pt x="11085" y="6086"/>
                  </a:cubicBezTo>
                  <a:cubicBezTo>
                    <a:pt x="11088" y="6078"/>
                    <a:pt x="11091" y="6069"/>
                    <a:pt x="11094" y="6058"/>
                  </a:cubicBezTo>
                  <a:lnTo>
                    <a:pt x="11094" y="6058"/>
                  </a:lnTo>
                  <a:lnTo>
                    <a:pt x="11090" y="6138"/>
                  </a:lnTo>
                  <a:cubicBezTo>
                    <a:pt x="11088" y="6144"/>
                    <a:pt x="11085" y="6150"/>
                    <a:pt x="11085" y="6150"/>
                  </a:cubicBezTo>
                  <a:cubicBezTo>
                    <a:pt x="11088" y="6154"/>
                    <a:pt x="11091" y="6156"/>
                    <a:pt x="11094" y="6156"/>
                  </a:cubicBezTo>
                  <a:cubicBezTo>
                    <a:pt x="11111" y="6156"/>
                    <a:pt x="11134" y="6094"/>
                    <a:pt x="11157" y="6000"/>
                  </a:cubicBezTo>
                  <a:cubicBezTo>
                    <a:pt x="11175" y="5867"/>
                    <a:pt x="11169" y="5752"/>
                    <a:pt x="11215" y="5593"/>
                  </a:cubicBezTo>
                  <a:cubicBezTo>
                    <a:pt x="11232" y="5530"/>
                    <a:pt x="11246" y="5371"/>
                    <a:pt x="11259" y="5257"/>
                  </a:cubicBezTo>
                  <a:cubicBezTo>
                    <a:pt x="11265" y="5252"/>
                    <a:pt x="11271" y="5246"/>
                    <a:pt x="11278" y="5240"/>
                  </a:cubicBezTo>
                  <a:cubicBezTo>
                    <a:pt x="11285" y="5115"/>
                    <a:pt x="11284" y="5011"/>
                    <a:pt x="11309" y="4878"/>
                  </a:cubicBezTo>
                  <a:cubicBezTo>
                    <a:pt x="11331" y="4775"/>
                    <a:pt x="11340" y="4640"/>
                    <a:pt x="11334" y="4502"/>
                  </a:cubicBezTo>
                  <a:cubicBezTo>
                    <a:pt x="11331" y="4371"/>
                    <a:pt x="11328" y="4224"/>
                    <a:pt x="11327" y="4094"/>
                  </a:cubicBezTo>
                  <a:cubicBezTo>
                    <a:pt x="11331" y="4044"/>
                    <a:pt x="11337" y="3999"/>
                    <a:pt x="11341" y="3952"/>
                  </a:cubicBezTo>
                  <a:cubicBezTo>
                    <a:pt x="11331" y="3821"/>
                    <a:pt x="11313" y="3688"/>
                    <a:pt x="11297" y="3597"/>
                  </a:cubicBezTo>
                  <a:cubicBezTo>
                    <a:pt x="11276" y="3507"/>
                    <a:pt x="11251" y="3459"/>
                    <a:pt x="11229" y="3390"/>
                  </a:cubicBezTo>
                  <a:cubicBezTo>
                    <a:pt x="11222" y="3340"/>
                    <a:pt x="11209" y="3273"/>
                    <a:pt x="11196" y="3207"/>
                  </a:cubicBezTo>
                  <a:cubicBezTo>
                    <a:pt x="11196" y="3172"/>
                    <a:pt x="11196" y="3128"/>
                    <a:pt x="11196" y="3089"/>
                  </a:cubicBezTo>
                  <a:cubicBezTo>
                    <a:pt x="11176" y="3014"/>
                    <a:pt x="11165" y="2959"/>
                    <a:pt x="11144" y="2876"/>
                  </a:cubicBezTo>
                  <a:lnTo>
                    <a:pt x="11144" y="2876"/>
                  </a:lnTo>
                  <a:cubicBezTo>
                    <a:pt x="11160" y="2889"/>
                    <a:pt x="11168" y="2898"/>
                    <a:pt x="11176" y="2906"/>
                  </a:cubicBezTo>
                  <a:cubicBezTo>
                    <a:pt x="11200" y="3034"/>
                    <a:pt x="11219" y="3153"/>
                    <a:pt x="11232" y="3267"/>
                  </a:cubicBezTo>
                  <a:cubicBezTo>
                    <a:pt x="11240" y="3269"/>
                    <a:pt x="11245" y="3271"/>
                    <a:pt x="11250" y="3271"/>
                  </a:cubicBezTo>
                  <a:cubicBezTo>
                    <a:pt x="11253" y="3271"/>
                    <a:pt x="11255" y="3270"/>
                    <a:pt x="11257" y="3269"/>
                  </a:cubicBezTo>
                  <a:lnTo>
                    <a:pt x="11257" y="3189"/>
                  </a:lnTo>
                  <a:cubicBezTo>
                    <a:pt x="11260" y="3200"/>
                    <a:pt x="11263" y="3210"/>
                    <a:pt x="11266" y="3220"/>
                  </a:cubicBezTo>
                  <a:lnTo>
                    <a:pt x="11262" y="3283"/>
                  </a:lnTo>
                  <a:lnTo>
                    <a:pt x="11262" y="3283"/>
                  </a:lnTo>
                  <a:cubicBezTo>
                    <a:pt x="11262" y="3283"/>
                    <a:pt x="11261" y="3282"/>
                    <a:pt x="11261" y="3282"/>
                  </a:cubicBezTo>
                  <a:lnTo>
                    <a:pt x="11261" y="3282"/>
                  </a:lnTo>
                  <a:cubicBezTo>
                    <a:pt x="11261" y="3282"/>
                    <a:pt x="11262" y="3283"/>
                    <a:pt x="11262" y="3284"/>
                  </a:cubicBezTo>
                  <a:lnTo>
                    <a:pt x="11262" y="3283"/>
                  </a:lnTo>
                  <a:lnTo>
                    <a:pt x="11262" y="3283"/>
                  </a:lnTo>
                  <a:cubicBezTo>
                    <a:pt x="11273" y="3320"/>
                    <a:pt x="11282" y="3353"/>
                    <a:pt x="11291" y="3390"/>
                  </a:cubicBezTo>
                  <a:cubicBezTo>
                    <a:pt x="11293" y="3279"/>
                    <a:pt x="11285" y="3203"/>
                    <a:pt x="11282" y="3117"/>
                  </a:cubicBezTo>
                  <a:cubicBezTo>
                    <a:pt x="11251" y="3034"/>
                    <a:pt x="11221" y="2945"/>
                    <a:pt x="11171" y="2828"/>
                  </a:cubicBezTo>
                  <a:cubicBezTo>
                    <a:pt x="11171" y="2735"/>
                    <a:pt x="11172" y="2657"/>
                    <a:pt x="11166" y="2585"/>
                  </a:cubicBezTo>
                  <a:cubicBezTo>
                    <a:pt x="11090" y="2349"/>
                    <a:pt x="10991" y="2127"/>
                    <a:pt x="10910" y="1985"/>
                  </a:cubicBezTo>
                  <a:cubicBezTo>
                    <a:pt x="10829" y="1843"/>
                    <a:pt x="10745" y="1754"/>
                    <a:pt x="10622" y="1659"/>
                  </a:cubicBezTo>
                  <a:lnTo>
                    <a:pt x="10595" y="1673"/>
                  </a:lnTo>
                  <a:cubicBezTo>
                    <a:pt x="10573" y="1655"/>
                    <a:pt x="10551" y="1637"/>
                    <a:pt x="10528" y="1621"/>
                  </a:cubicBezTo>
                  <a:cubicBezTo>
                    <a:pt x="10523" y="1609"/>
                    <a:pt x="10519" y="1596"/>
                    <a:pt x="10513" y="1583"/>
                  </a:cubicBezTo>
                  <a:cubicBezTo>
                    <a:pt x="10458" y="1540"/>
                    <a:pt x="10404" y="1498"/>
                    <a:pt x="10330" y="1468"/>
                  </a:cubicBezTo>
                  <a:cubicBezTo>
                    <a:pt x="10254" y="1446"/>
                    <a:pt x="10180" y="1437"/>
                    <a:pt x="10112" y="1437"/>
                  </a:cubicBezTo>
                  <a:cubicBezTo>
                    <a:pt x="9945" y="1437"/>
                    <a:pt x="9812" y="1490"/>
                    <a:pt x="9767" y="1526"/>
                  </a:cubicBezTo>
                  <a:cubicBezTo>
                    <a:pt x="9664" y="1564"/>
                    <a:pt x="9579" y="1601"/>
                    <a:pt x="9524" y="1642"/>
                  </a:cubicBezTo>
                  <a:cubicBezTo>
                    <a:pt x="9507" y="1639"/>
                    <a:pt x="9498" y="1637"/>
                    <a:pt x="9483" y="1636"/>
                  </a:cubicBezTo>
                  <a:cubicBezTo>
                    <a:pt x="9421" y="1680"/>
                    <a:pt x="9362" y="1721"/>
                    <a:pt x="9302" y="1764"/>
                  </a:cubicBezTo>
                  <a:cubicBezTo>
                    <a:pt x="9245" y="1808"/>
                    <a:pt x="9201" y="1864"/>
                    <a:pt x="9149" y="1917"/>
                  </a:cubicBezTo>
                  <a:cubicBezTo>
                    <a:pt x="9165" y="1917"/>
                    <a:pt x="9174" y="1915"/>
                    <a:pt x="9186" y="1915"/>
                  </a:cubicBezTo>
                  <a:cubicBezTo>
                    <a:pt x="9231" y="1870"/>
                    <a:pt x="9249" y="1818"/>
                    <a:pt x="9343" y="1749"/>
                  </a:cubicBezTo>
                  <a:lnTo>
                    <a:pt x="9343" y="1749"/>
                  </a:lnTo>
                  <a:cubicBezTo>
                    <a:pt x="9287" y="1818"/>
                    <a:pt x="9267" y="1886"/>
                    <a:pt x="9240" y="1939"/>
                  </a:cubicBezTo>
                  <a:cubicBezTo>
                    <a:pt x="9198" y="1986"/>
                    <a:pt x="9155" y="2030"/>
                    <a:pt x="9114" y="2074"/>
                  </a:cubicBezTo>
                  <a:cubicBezTo>
                    <a:pt x="9074" y="2120"/>
                    <a:pt x="9046" y="2171"/>
                    <a:pt x="9012" y="2221"/>
                  </a:cubicBezTo>
                  <a:cubicBezTo>
                    <a:pt x="9037" y="2134"/>
                    <a:pt x="9040" y="2085"/>
                    <a:pt x="9021" y="2085"/>
                  </a:cubicBezTo>
                  <a:cubicBezTo>
                    <a:pt x="9012" y="2085"/>
                    <a:pt x="8999" y="2096"/>
                    <a:pt x="8981" y="2117"/>
                  </a:cubicBezTo>
                  <a:cubicBezTo>
                    <a:pt x="8964" y="2151"/>
                    <a:pt x="8946" y="2186"/>
                    <a:pt x="8936" y="2207"/>
                  </a:cubicBezTo>
                  <a:cubicBezTo>
                    <a:pt x="8900" y="2255"/>
                    <a:pt x="8865" y="2302"/>
                    <a:pt x="8831" y="2348"/>
                  </a:cubicBezTo>
                  <a:cubicBezTo>
                    <a:pt x="8806" y="2395"/>
                    <a:pt x="8780" y="2442"/>
                    <a:pt x="8755" y="2488"/>
                  </a:cubicBezTo>
                  <a:cubicBezTo>
                    <a:pt x="8750" y="2520"/>
                    <a:pt x="8746" y="2554"/>
                    <a:pt x="8743" y="2585"/>
                  </a:cubicBezTo>
                  <a:cubicBezTo>
                    <a:pt x="8675" y="2705"/>
                    <a:pt x="8640" y="2813"/>
                    <a:pt x="8602" y="2920"/>
                  </a:cubicBezTo>
                  <a:cubicBezTo>
                    <a:pt x="8561" y="3028"/>
                    <a:pt x="8544" y="3137"/>
                    <a:pt x="8552" y="3262"/>
                  </a:cubicBezTo>
                  <a:cubicBezTo>
                    <a:pt x="8552" y="3262"/>
                    <a:pt x="8552" y="3262"/>
                    <a:pt x="8552" y="3262"/>
                  </a:cubicBezTo>
                  <a:lnTo>
                    <a:pt x="8552" y="3262"/>
                  </a:lnTo>
                  <a:cubicBezTo>
                    <a:pt x="8527" y="3281"/>
                    <a:pt x="8514" y="3286"/>
                    <a:pt x="8506" y="3286"/>
                  </a:cubicBezTo>
                  <a:cubicBezTo>
                    <a:pt x="8500" y="3286"/>
                    <a:pt x="8497" y="3284"/>
                    <a:pt x="8493" y="3282"/>
                  </a:cubicBezTo>
                  <a:cubicBezTo>
                    <a:pt x="8447" y="3679"/>
                    <a:pt x="8437" y="4058"/>
                    <a:pt x="8444" y="4422"/>
                  </a:cubicBezTo>
                  <a:cubicBezTo>
                    <a:pt x="8458" y="4455"/>
                    <a:pt x="8468" y="4477"/>
                    <a:pt x="8481" y="4508"/>
                  </a:cubicBezTo>
                  <a:cubicBezTo>
                    <a:pt x="8461" y="4597"/>
                    <a:pt x="8486" y="4787"/>
                    <a:pt x="8489" y="4880"/>
                  </a:cubicBezTo>
                  <a:cubicBezTo>
                    <a:pt x="8490" y="5029"/>
                    <a:pt x="8508" y="5123"/>
                    <a:pt x="8539" y="5282"/>
                  </a:cubicBezTo>
                  <a:cubicBezTo>
                    <a:pt x="8564" y="5393"/>
                    <a:pt x="8618" y="5566"/>
                    <a:pt x="8618" y="5701"/>
                  </a:cubicBezTo>
                  <a:cubicBezTo>
                    <a:pt x="8658" y="5845"/>
                    <a:pt x="8714" y="5975"/>
                    <a:pt x="8756" y="6101"/>
                  </a:cubicBezTo>
                  <a:cubicBezTo>
                    <a:pt x="8770" y="6178"/>
                    <a:pt x="8775" y="6269"/>
                    <a:pt x="8797" y="6364"/>
                  </a:cubicBezTo>
                  <a:cubicBezTo>
                    <a:pt x="8847" y="6426"/>
                    <a:pt x="8887" y="6475"/>
                    <a:pt x="8924" y="6520"/>
                  </a:cubicBezTo>
                  <a:cubicBezTo>
                    <a:pt x="8971" y="6675"/>
                    <a:pt x="9017" y="6813"/>
                    <a:pt x="9071" y="6946"/>
                  </a:cubicBezTo>
                  <a:cubicBezTo>
                    <a:pt x="9061" y="6947"/>
                    <a:pt x="9052" y="6947"/>
                    <a:pt x="9045" y="6947"/>
                  </a:cubicBezTo>
                  <a:cubicBezTo>
                    <a:pt x="9069" y="7002"/>
                    <a:pt x="9094" y="7086"/>
                    <a:pt x="9107" y="7086"/>
                  </a:cubicBezTo>
                  <a:cubicBezTo>
                    <a:pt x="9109" y="7086"/>
                    <a:pt x="9111" y="7083"/>
                    <a:pt x="9112" y="7078"/>
                  </a:cubicBezTo>
                  <a:cubicBezTo>
                    <a:pt x="9114" y="7073"/>
                    <a:pt x="9117" y="7070"/>
                    <a:pt x="9120" y="7070"/>
                  </a:cubicBezTo>
                  <a:cubicBezTo>
                    <a:pt x="9154" y="7070"/>
                    <a:pt x="9248" y="7313"/>
                    <a:pt x="9298" y="7344"/>
                  </a:cubicBezTo>
                  <a:cubicBezTo>
                    <a:pt x="9314" y="7381"/>
                    <a:pt x="9329" y="7418"/>
                    <a:pt x="9352" y="7475"/>
                  </a:cubicBezTo>
                  <a:cubicBezTo>
                    <a:pt x="9312" y="7431"/>
                    <a:pt x="9277" y="7391"/>
                    <a:pt x="9245" y="7355"/>
                  </a:cubicBezTo>
                  <a:cubicBezTo>
                    <a:pt x="9192" y="7259"/>
                    <a:pt x="9155" y="7163"/>
                    <a:pt x="9112" y="7078"/>
                  </a:cubicBezTo>
                  <a:lnTo>
                    <a:pt x="9112" y="7078"/>
                  </a:lnTo>
                  <a:cubicBezTo>
                    <a:pt x="9164" y="7227"/>
                    <a:pt x="9205" y="7331"/>
                    <a:pt x="9262" y="7455"/>
                  </a:cubicBezTo>
                  <a:cubicBezTo>
                    <a:pt x="9296" y="7488"/>
                    <a:pt x="9345" y="7538"/>
                    <a:pt x="9387" y="7583"/>
                  </a:cubicBezTo>
                  <a:cubicBezTo>
                    <a:pt x="9402" y="7653"/>
                    <a:pt x="9414" y="7724"/>
                    <a:pt x="9433" y="7796"/>
                  </a:cubicBezTo>
                  <a:cubicBezTo>
                    <a:pt x="9384" y="7721"/>
                    <a:pt x="9340" y="7640"/>
                    <a:pt x="9262" y="7508"/>
                  </a:cubicBezTo>
                  <a:lnTo>
                    <a:pt x="9262" y="7508"/>
                  </a:lnTo>
                  <a:cubicBezTo>
                    <a:pt x="9384" y="7786"/>
                    <a:pt x="9496" y="7997"/>
                    <a:pt x="9593" y="8102"/>
                  </a:cubicBezTo>
                  <a:cubicBezTo>
                    <a:pt x="9583" y="8064"/>
                    <a:pt x="9590" y="8058"/>
                    <a:pt x="9598" y="8052"/>
                  </a:cubicBezTo>
                  <a:cubicBezTo>
                    <a:pt x="9607" y="8068"/>
                    <a:pt x="9617" y="8087"/>
                    <a:pt x="9627" y="8105"/>
                  </a:cubicBezTo>
                  <a:lnTo>
                    <a:pt x="9615" y="8142"/>
                  </a:lnTo>
                  <a:cubicBezTo>
                    <a:pt x="9604" y="8122"/>
                    <a:pt x="9593" y="8102"/>
                    <a:pt x="9593" y="8102"/>
                  </a:cubicBezTo>
                  <a:lnTo>
                    <a:pt x="9593" y="8102"/>
                  </a:lnTo>
                  <a:cubicBezTo>
                    <a:pt x="9592" y="8102"/>
                    <a:pt x="9593" y="8102"/>
                    <a:pt x="9593" y="8103"/>
                  </a:cubicBezTo>
                  <a:cubicBezTo>
                    <a:pt x="9665" y="8242"/>
                    <a:pt x="9732" y="8343"/>
                    <a:pt x="9795" y="8445"/>
                  </a:cubicBezTo>
                  <a:cubicBezTo>
                    <a:pt x="9802" y="8447"/>
                    <a:pt x="9809" y="8448"/>
                    <a:pt x="9815" y="8450"/>
                  </a:cubicBezTo>
                  <a:lnTo>
                    <a:pt x="9815" y="8450"/>
                  </a:lnTo>
                  <a:cubicBezTo>
                    <a:pt x="9806" y="8475"/>
                    <a:pt x="9798" y="8501"/>
                    <a:pt x="9791" y="8526"/>
                  </a:cubicBezTo>
                  <a:cubicBezTo>
                    <a:pt x="9758" y="8627"/>
                    <a:pt x="9735" y="8723"/>
                    <a:pt x="9701" y="8824"/>
                  </a:cubicBezTo>
                  <a:cubicBezTo>
                    <a:pt x="9667" y="8918"/>
                    <a:pt x="9632" y="9017"/>
                    <a:pt x="9598" y="9113"/>
                  </a:cubicBezTo>
                  <a:cubicBezTo>
                    <a:pt x="9571" y="9149"/>
                    <a:pt x="9546" y="9186"/>
                    <a:pt x="9521" y="9223"/>
                  </a:cubicBezTo>
                  <a:cubicBezTo>
                    <a:pt x="9529" y="9229"/>
                    <a:pt x="9536" y="9235"/>
                    <a:pt x="9548" y="9245"/>
                  </a:cubicBezTo>
                  <a:cubicBezTo>
                    <a:pt x="9501" y="9342"/>
                    <a:pt x="9471" y="9401"/>
                    <a:pt x="9446" y="9453"/>
                  </a:cubicBezTo>
                  <a:cubicBezTo>
                    <a:pt x="9436" y="9488"/>
                    <a:pt x="9427" y="9514"/>
                    <a:pt x="9417" y="9547"/>
                  </a:cubicBezTo>
                  <a:cubicBezTo>
                    <a:pt x="9398" y="9561"/>
                    <a:pt x="9384" y="9570"/>
                    <a:pt x="9370" y="9582"/>
                  </a:cubicBezTo>
                  <a:cubicBezTo>
                    <a:pt x="9326" y="9751"/>
                    <a:pt x="9274" y="9907"/>
                    <a:pt x="9218" y="10097"/>
                  </a:cubicBezTo>
                  <a:cubicBezTo>
                    <a:pt x="9195" y="10073"/>
                    <a:pt x="9174" y="10054"/>
                    <a:pt x="9148" y="10029"/>
                  </a:cubicBezTo>
                  <a:cubicBezTo>
                    <a:pt x="9111" y="10188"/>
                    <a:pt x="9034" y="10304"/>
                    <a:pt x="8965" y="10428"/>
                  </a:cubicBezTo>
                  <a:cubicBezTo>
                    <a:pt x="8999" y="10413"/>
                    <a:pt x="9026" y="10403"/>
                    <a:pt x="9052" y="10394"/>
                  </a:cubicBezTo>
                  <a:lnTo>
                    <a:pt x="9052" y="10394"/>
                  </a:lnTo>
                  <a:cubicBezTo>
                    <a:pt x="9051" y="10396"/>
                    <a:pt x="9037" y="10431"/>
                    <a:pt x="9028" y="10450"/>
                  </a:cubicBezTo>
                  <a:cubicBezTo>
                    <a:pt x="9014" y="10462"/>
                    <a:pt x="8999" y="10472"/>
                    <a:pt x="8983" y="10484"/>
                  </a:cubicBezTo>
                  <a:cubicBezTo>
                    <a:pt x="8970" y="10522"/>
                    <a:pt x="8959" y="10553"/>
                    <a:pt x="8949" y="10581"/>
                  </a:cubicBezTo>
                  <a:cubicBezTo>
                    <a:pt x="8914" y="10619"/>
                    <a:pt x="8877" y="10660"/>
                    <a:pt x="8849" y="10690"/>
                  </a:cubicBezTo>
                  <a:cubicBezTo>
                    <a:pt x="8795" y="10813"/>
                    <a:pt x="8750" y="10906"/>
                    <a:pt x="8697" y="11013"/>
                  </a:cubicBezTo>
                  <a:lnTo>
                    <a:pt x="8724" y="11040"/>
                  </a:lnTo>
                  <a:cubicBezTo>
                    <a:pt x="8619" y="11208"/>
                    <a:pt x="8618" y="11114"/>
                    <a:pt x="8474" y="11371"/>
                  </a:cubicBezTo>
                  <a:cubicBezTo>
                    <a:pt x="8499" y="11367"/>
                    <a:pt x="8521" y="11364"/>
                    <a:pt x="8553" y="11359"/>
                  </a:cubicBezTo>
                  <a:lnTo>
                    <a:pt x="8553" y="11359"/>
                  </a:lnTo>
                  <a:cubicBezTo>
                    <a:pt x="8486" y="11448"/>
                    <a:pt x="8436" y="11512"/>
                    <a:pt x="8363" y="11605"/>
                  </a:cubicBezTo>
                  <a:cubicBezTo>
                    <a:pt x="8394" y="11596"/>
                    <a:pt x="8412" y="11590"/>
                    <a:pt x="8434" y="11584"/>
                  </a:cubicBezTo>
                  <a:lnTo>
                    <a:pt x="8434" y="11584"/>
                  </a:lnTo>
                  <a:cubicBezTo>
                    <a:pt x="8231" y="11862"/>
                    <a:pt x="8043" y="12113"/>
                    <a:pt x="7832" y="12408"/>
                  </a:cubicBezTo>
                  <a:cubicBezTo>
                    <a:pt x="7832" y="12430"/>
                    <a:pt x="7832" y="12454"/>
                    <a:pt x="7832" y="12470"/>
                  </a:cubicBezTo>
                  <a:cubicBezTo>
                    <a:pt x="7744" y="12585"/>
                    <a:pt x="7668" y="12689"/>
                    <a:pt x="7581" y="12795"/>
                  </a:cubicBezTo>
                  <a:cubicBezTo>
                    <a:pt x="7587" y="12804"/>
                    <a:pt x="7591" y="12810"/>
                    <a:pt x="7595" y="12816"/>
                  </a:cubicBezTo>
                  <a:cubicBezTo>
                    <a:pt x="7616" y="12797"/>
                    <a:pt x="7636" y="12777"/>
                    <a:pt x="7657" y="12754"/>
                  </a:cubicBezTo>
                  <a:lnTo>
                    <a:pt x="7657" y="12754"/>
                  </a:lnTo>
                  <a:cubicBezTo>
                    <a:pt x="7636" y="12777"/>
                    <a:pt x="7616" y="12797"/>
                    <a:pt x="7595" y="12817"/>
                  </a:cubicBezTo>
                  <a:cubicBezTo>
                    <a:pt x="7570" y="12867"/>
                    <a:pt x="7545" y="12920"/>
                    <a:pt x="7522" y="12969"/>
                  </a:cubicBezTo>
                  <a:cubicBezTo>
                    <a:pt x="7500" y="12997"/>
                    <a:pt x="7484" y="13016"/>
                    <a:pt x="7456" y="13051"/>
                  </a:cubicBezTo>
                  <a:cubicBezTo>
                    <a:pt x="7448" y="13041"/>
                    <a:pt x="7440" y="13031"/>
                    <a:pt x="7431" y="13019"/>
                  </a:cubicBezTo>
                  <a:cubicBezTo>
                    <a:pt x="7378" y="13119"/>
                    <a:pt x="7319" y="13213"/>
                    <a:pt x="7261" y="13313"/>
                  </a:cubicBezTo>
                  <a:cubicBezTo>
                    <a:pt x="7244" y="13322"/>
                    <a:pt x="7228" y="13329"/>
                    <a:pt x="7207" y="13338"/>
                  </a:cubicBezTo>
                  <a:cubicBezTo>
                    <a:pt x="7151" y="13440"/>
                    <a:pt x="7097" y="13531"/>
                    <a:pt x="7048" y="13613"/>
                  </a:cubicBezTo>
                  <a:cubicBezTo>
                    <a:pt x="6957" y="13724"/>
                    <a:pt x="6963" y="13638"/>
                    <a:pt x="6863" y="13801"/>
                  </a:cubicBezTo>
                  <a:cubicBezTo>
                    <a:pt x="6886" y="13791"/>
                    <a:pt x="6907" y="13782"/>
                    <a:pt x="6955" y="13763"/>
                  </a:cubicBezTo>
                  <a:lnTo>
                    <a:pt x="6955" y="13763"/>
                  </a:lnTo>
                  <a:cubicBezTo>
                    <a:pt x="6854" y="13868"/>
                    <a:pt x="6802" y="13913"/>
                    <a:pt x="6758" y="13956"/>
                  </a:cubicBezTo>
                  <a:cubicBezTo>
                    <a:pt x="6739" y="13949"/>
                    <a:pt x="6722" y="13941"/>
                    <a:pt x="6705" y="13935"/>
                  </a:cubicBezTo>
                  <a:cubicBezTo>
                    <a:pt x="6633" y="14037"/>
                    <a:pt x="6571" y="14127"/>
                    <a:pt x="6513" y="14212"/>
                  </a:cubicBezTo>
                  <a:cubicBezTo>
                    <a:pt x="6536" y="14196"/>
                    <a:pt x="6561" y="14178"/>
                    <a:pt x="6611" y="14140"/>
                  </a:cubicBezTo>
                  <a:lnTo>
                    <a:pt x="6611" y="14140"/>
                  </a:lnTo>
                  <a:cubicBezTo>
                    <a:pt x="6564" y="14206"/>
                    <a:pt x="6519" y="14261"/>
                    <a:pt x="6476" y="14318"/>
                  </a:cubicBezTo>
                  <a:cubicBezTo>
                    <a:pt x="6432" y="14346"/>
                    <a:pt x="6366" y="14391"/>
                    <a:pt x="6260" y="14464"/>
                  </a:cubicBezTo>
                  <a:cubicBezTo>
                    <a:pt x="6276" y="14491"/>
                    <a:pt x="6285" y="14509"/>
                    <a:pt x="6296" y="14522"/>
                  </a:cubicBezTo>
                  <a:cubicBezTo>
                    <a:pt x="6317" y="14505"/>
                    <a:pt x="6335" y="14490"/>
                    <a:pt x="6354" y="14474"/>
                  </a:cubicBezTo>
                  <a:lnTo>
                    <a:pt x="6354" y="14474"/>
                  </a:lnTo>
                  <a:lnTo>
                    <a:pt x="6336" y="14499"/>
                  </a:lnTo>
                  <a:lnTo>
                    <a:pt x="6289" y="14534"/>
                  </a:lnTo>
                  <a:cubicBezTo>
                    <a:pt x="6292" y="14528"/>
                    <a:pt x="6296" y="14524"/>
                    <a:pt x="6296" y="14522"/>
                  </a:cubicBezTo>
                  <a:lnTo>
                    <a:pt x="6296" y="14522"/>
                  </a:lnTo>
                  <a:cubicBezTo>
                    <a:pt x="6218" y="14596"/>
                    <a:pt x="6136" y="14650"/>
                    <a:pt x="6079" y="14747"/>
                  </a:cubicBezTo>
                  <a:cubicBezTo>
                    <a:pt x="6018" y="14796"/>
                    <a:pt x="5961" y="14842"/>
                    <a:pt x="5908" y="14884"/>
                  </a:cubicBezTo>
                  <a:cubicBezTo>
                    <a:pt x="5865" y="14936"/>
                    <a:pt x="5839" y="14967"/>
                    <a:pt x="5809" y="15002"/>
                  </a:cubicBezTo>
                  <a:cubicBezTo>
                    <a:pt x="5787" y="15008"/>
                    <a:pt x="5771" y="15012"/>
                    <a:pt x="5748" y="15018"/>
                  </a:cubicBezTo>
                  <a:cubicBezTo>
                    <a:pt x="5656" y="15133"/>
                    <a:pt x="5573" y="15239"/>
                    <a:pt x="5493" y="15330"/>
                  </a:cubicBezTo>
                  <a:cubicBezTo>
                    <a:pt x="5369" y="15426"/>
                    <a:pt x="5277" y="15515"/>
                    <a:pt x="5136" y="15642"/>
                  </a:cubicBezTo>
                  <a:cubicBezTo>
                    <a:pt x="5140" y="15652"/>
                    <a:pt x="5146" y="15663"/>
                    <a:pt x="5156" y="15686"/>
                  </a:cubicBezTo>
                  <a:cubicBezTo>
                    <a:pt x="5083" y="15721"/>
                    <a:pt x="5043" y="15742"/>
                    <a:pt x="4987" y="15770"/>
                  </a:cubicBezTo>
                  <a:cubicBezTo>
                    <a:pt x="4947" y="15829"/>
                    <a:pt x="4928" y="15861"/>
                    <a:pt x="4894" y="15904"/>
                  </a:cubicBezTo>
                  <a:cubicBezTo>
                    <a:pt x="4877" y="15927"/>
                    <a:pt x="4834" y="15964"/>
                    <a:pt x="4784" y="16013"/>
                  </a:cubicBezTo>
                  <a:cubicBezTo>
                    <a:pt x="4763" y="16005"/>
                    <a:pt x="4749" y="16001"/>
                    <a:pt x="4734" y="15997"/>
                  </a:cubicBezTo>
                  <a:cubicBezTo>
                    <a:pt x="4659" y="16055"/>
                    <a:pt x="4566" y="16113"/>
                    <a:pt x="4572" y="16142"/>
                  </a:cubicBezTo>
                  <a:cubicBezTo>
                    <a:pt x="4566" y="16147"/>
                    <a:pt x="4560" y="16152"/>
                    <a:pt x="4554" y="16157"/>
                  </a:cubicBezTo>
                  <a:lnTo>
                    <a:pt x="4554" y="16157"/>
                  </a:lnTo>
                  <a:cubicBezTo>
                    <a:pt x="4563" y="16150"/>
                    <a:pt x="4570" y="16144"/>
                    <a:pt x="4573" y="16142"/>
                  </a:cubicBezTo>
                  <a:lnTo>
                    <a:pt x="4573" y="16142"/>
                  </a:lnTo>
                  <a:cubicBezTo>
                    <a:pt x="4589" y="16134"/>
                    <a:pt x="4599" y="16132"/>
                    <a:pt x="4606" y="16132"/>
                  </a:cubicBezTo>
                  <a:cubicBezTo>
                    <a:pt x="4613" y="16132"/>
                    <a:pt x="4617" y="16135"/>
                    <a:pt x="4621" y="16138"/>
                  </a:cubicBezTo>
                  <a:cubicBezTo>
                    <a:pt x="4607" y="16150"/>
                    <a:pt x="4591" y="16163"/>
                    <a:pt x="4576" y="16175"/>
                  </a:cubicBezTo>
                  <a:lnTo>
                    <a:pt x="4540" y="16169"/>
                  </a:lnTo>
                  <a:lnTo>
                    <a:pt x="4540" y="16169"/>
                  </a:lnTo>
                  <a:cubicBezTo>
                    <a:pt x="4442" y="16249"/>
                    <a:pt x="4359" y="16306"/>
                    <a:pt x="4282" y="16367"/>
                  </a:cubicBezTo>
                  <a:cubicBezTo>
                    <a:pt x="4273" y="16395"/>
                    <a:pt x="4268" y="16417"/>
                    <a:pt x="4260" y="16438"/>
                  </a:cubicBezTo>
                  <a:cubicBezTo>
                    <a:pt x="4212" y="16469"/>
                    <a:pt x="4172" y="16492"/>
                    <a:pt x="4134" y="16516"/>
                  </a:cubicBezTo>
                  <a:cubicBezTo>
                    <a:pt x="4106" y="16542"/>
                    <a:pt x="4079" y="16569"/>
                    <a:pt x="4050" y="16595"/>
                  </a:cubicBezTo>
                  <a:cubicBezTo>
                    <a:pt x="4029" y="16604"/>
                    <a:pt x="4010" y="16612"/>
                    <a:pt x="3989" y="16620"/>
                  </a:cubicBezTo>
                  <a:cubicBezTo>
                    <a:pt x="3879" y="16694"/>
                    <a:pt x="3756" y="16801"/>
                    <a:pt x="3644" y="16843"/>
                  </a:cubicBezTo>
                  <a:cubicBezTo>
                    <a:pt x="3551" y="16941"/>
                    <a:pt x="3464" y="17034"/>
                    <a:pt x="3364" y="17140"/>
                  </a:cubicBezTo>
                  <a:cubicBezTo>
                    <a:pt x="3313" y="17135"/>
                    <a:pt x="3267" y="17131"/>
                    <a:pt x="3223" y="17126"/>
                  </a:cubicBezTo>
                  <a:cubicBezTo>
                    <a:pt x="3177" y="17162"/>
                    <a:pt x="3132" y="17196"/>
                    <a:pt x="3089" y="17228"/>
                  </a:cubicBezTo>
                  <a:cubicBezTo>
                    <a:pt x="3046" y="17247"/>
                    <a:pt x="3018" y="17257"/>
                    <a:pt x="2982" y="17272"/>
                  </a:cubicBezTo>
                  <a:cubicBezTo>
                    <a:pt x="2909" y="17339"/>
                    <a:pt x="2835" y="17407"/>
                    <a:pt x="2832" y="17436"/>
                  </a:cubicBezTo>
                  <a:lnTo>
                    <a:pt x="2832" y="17436"/>
                  </a:lnTo>
                  <a:lnTo>
                    <a:pt x="2846" y="17427"/>
                  </a:lnTo>
                  <a:cubicBezTo>
                    <a:pt x="2851" y="17424"/>
                    <a:pt x="2856" y="17421"/>
                    <a:pt x="2858" y="17421"/>
                  </a:cubicBezTo>
                  <a:cubicBezTo>
                    <a:pt x="2861" y="17421"/>
                    <a:pt x="2857" y="17427"/>
                    <a:pt x="2833" y="17443"/>
                  </a:cubicBezTo>
                  <a:cubicBezTo>
                    <a:pt x="2832" y="17441"/>
                    <a:pt x="2832" y="17438"/>
                    <a:pt x="2832" y="17436"/>
                  </a:cubicBezTo>
                  <a:lnTo>
                    <a:pt x="2832" y="17436"/>
                  </a:lnTo>
                  <a:lnTo>
                    <a:pt x="2788" y="17464"/>
                  </a:lnTo>
                  <a:lnTo>
                    <a:pt x="2788" y="17464"/>
                  </a:lnTo>
                  <a:cubicBezTo>
                    <a:pt x="2802" y="17457"/>
                    <a:pt x="2817" y="17450"/>
                    <a:pt x="2833" y="17443"/>
                  </a:cubicBezTo>
                  <a:lnTo>
                    <a:pt x="2833" y="17443"/>
                  </a:lnTo>
                  <a:cubicBezTo>
                    <a:pt x="2835" y="17446"/>
                    <a:pt x="2787" y="17471"/>
                    <a:pt x="2740" y="17494"/>
                  </a:cubicBezTo>
                  <a:lnTo>
                    <a:pt x="2788" y="17464"/>
                  </a:lnTo>
                  <a:lnTo>
                    <a:pt x="2788" y="17464"/>
                  </a:lnTo>
                  <a:cubicBezTo>
                    <a:pt x="2688" y="17511"/>
                    <a:pt x="2651" y="17527"/>
                    <a:pt x="2614" y="17544"/>
                  </a:cubicBezTo>
                  <a:cubicBezTo>
                    <a:pt x="2607" y="17550"/>
                    <a:pt x="2599" y="17558"/>
                    <a:pt x="2589" y="17563"/>
                  </a:cubicBezTo>
                  <a:cubicBezTo>
                    <a:pt x="2511" y="17613"/>
                    <a:pt x="2434" y="17666"/>
                    <a:pt x="2343" y="17721"/>
                  </a:cubicBezTo>
                  <a:cubicBezTo>
                    <a:pt x="2345" y="17733"/>
                    <a:pt x="2346" y="17744"/>
                    <a:pt x="2348" y="17753"/>
                  </a:cubicBezTo>
                  <a:cubicBezTo>
                    <a:pt x="2164" y="17841"/>
                    <a:pt x="1996" y="17930"/>
                    <a:pt x="1815" y="18009"/>
                  </a:cubicBezTo>
                  <a:cubicBezTo>
                    <a:pt x="1811" y="18025"/>
                    <a:pt x="1805" y="18040"/>
                    <a:pt x="1797" y="18062"/>
                  </a:cubicBezTo>
                  <a:cubicBezTo>
                    <a:pt x="1734" y="18093"/>
                    <a:pt x="1640" y="18134"/>
                    <a:pt x="1615" y="18152"/>
                  </a:cubicBezTo>
                  <a:cubicBezTo>
                    <a:pt x="1547" y="18202"/>
                    <a:pt x="1499" y="18218"/>
                    <a:pt x="1440" y="18239"/>
                  </a:cubicBezTo>
                  <a:cubicBezTo>
                    <a:pt x="1416" y="18259"/>
                    <a:pt x="1394" y="18280"/>
                    <a:pt x="1368" y="18303"/>
                  </a:cubicBezTo>
                  <a:cubicBezTo>
                    <a:pt x="1294" y="18330"/>
                    <a:pt x="1243" y="18348"/>
                    <a:pt x="1184" y="18368"/>
                  </a:cubicBezTo>
                  <a:cubicBezTo>
                    <a:pt x="1172" y="18390"/>
                    <a:pt x="1162" y="18409"/>
                    <a:pt x="1149" y="18433"/>
                  </a:cubicBezTo>
                  <a:cubicBezTo>
                    <a:pt x="996" y="18496"/>
                    <a:pt x="857" y="18546"/>
                    <a:pt x="728" y="18592"/>
                  </a:cubicBezTo>
                  <a:cubicBezTo>
                    <a:pt x="666" y="18636"/>
                    <a:pt x="612" y="18674"/>
                    <a:pt x="551" y="18715"/>
                  </a:cubicBezTo>
                  <a:cubicBezTo>
                    <a:pt x="453" y="18752"/>
                    <a:pt x="369" y="18777"/>
                    <a:pt x="278" y="18805"/>
                  </a:cubicBezTo>
                  <a:cubicBezTo>
                    <a:pt x="194" y="18846"/>
                    <a:pt x="102" y="18892"/>
                    <a:pt x="1" y="18942"/>
                  </a:cubicBezTo>
                  <a:cubicBezTo>
                    <a:pt x="144" y="18924"/>
                    <a:pt x="272" y="18908"/>
                    <a:pt x="404" y="18890"/>
                  </a:cubicBezTo>
                  <a:lnTo>
                    <a:pt x="404" y="18890"/>
                  </a:lnTo>
                  <a:cubicBezTo>
                    <a:pt x="403" y="18892"/>
                    <a:pt x="381" y="18905"/>
                    <a:pt x="328" y="18936"/>
                  </a:cubicBezTo>
                  <a:cubicBezTo>
                    <a:pt x="494" y="18877"/>
                    <a:pt x="625" y="18820"/>
                    <a:pt x="732" y="18777"/>
                  </a:cubicBezTo>
                  <a:cubicBezTo>
                    <a:pt x="792" y="18783"/>
                    <a:pt x="841" y="18787"/>
                    <a:pt x="909" y="18793"/>
                  </a:cubicBezTo>
                  <a:cubicBezTo>
                    <a:pt x="981" y="18743"/>
                    <a:pt x="1025" y="18712"/>
                    <a:pt x="1065" y="18686"/>
                  </a:cubicBezTo>
                  <a:cubicBezTo>
                    <a:pt x="1169" y="18646"/>
                    <a:pt x="1249" y="18617"/>
                    <a:pt x="1335" y="18584"/>
                  </a:cubicBezTo>
                  <a:cubicBezTo>
                    <a:pt x="1353" y="18555"/>
                    <a:pt x="1365" y="18536"/>
                    <a:pt x="1377" y="18515"/>
                  </a:cubicBezTo>
                  <a:cubicBezTo>
                    <a:pt x="1431" y="18493"/>
                    <a:pt x="1468" y="18477"/>
                    <a:pt x="1519" y="18455"/>
                  </a:cubicBezTo>
                  <a:cubicBezTo>
                    <a:pt x="1522" y="18479"/>
                    <a:pt x="1524" y="18501"/>
                    <a:pt x="1527" y="18520"/>
                  </a:cubicBezTo>
                  <a:cubicBezTo>
                    <a:pt x="1578" y="18505"/>
                    <a:pt x="1610" y="18496"/>
                    <a:pt x="1613" y="18495"/>
                  </a:cubicBezTo>
                  <a:cubicBezTo>
                    <a:pt x="1753" y="18430"/>
                    <a:pt x="1846" y="18353"/>
                    <a:pt x="1937" y="18345"/>
                  </a:cubicBezTo>
                  <a:cubicBezTo>
                    <a:pt x="1980" y="18318"/>
                    <a:pt x="2022" y="18293"/>
                    <a:pt x="2062" y="18268"/>
                  </a:cubicBezTo>
                  <a:cubicBezTo>
                    <a:pt x="2090" y="18259"/>
                    <a:pt x="2118" y="18249"/>
                    <a:pt x="2190" y="18223"/>
                  </a:cubicBezTo>
                  <a:lnTo>
                    <a:pt x="2287" y="18130"/>
                  </a:lnTo>
                  <a:cubicBezTo>
                    <a:pt x="2308" y="18122"/>
                    <a:pt x="2327" y="18115"/>
                    <a:pt x="2346" y="18108"/>
                  </a:cubicBezTo>
                  <a:lnTo>
                    <a:pt x="2346" y="18108"/>
                  </a:lnTo>
                  <a:cubicBezTo>
                    <a:pt x="2326" y="18131"/>
                    <a:pt x="2303" y="18155"/>
                    <a:pt x="2286" y="18175"/>
                  </a:cubicBezTo>
                  <a:cubicBezTo>
                    <a:pt x="2323" y="18170"/>
                    <a:pt x="2358" y="18164"/>
                    <a:pt x="2392" y="18158"/>
                  </a:cubicBezTo>
                  <a:cubicBezTo>
                    <a:pt x="2451" y="18125"/>
                    <a:pt x="2504" y="18097"/>
                    <a:pt x="2632" y="18028"/>
                  </a:cubicBezTo>
                  <a:cubicBezTo>
                    <a:pt x="2673" y="17996"/>
                    <a:pt x="2748" y="17937"/>
                    <a:pt x="2811" y="17886"/>
                  </a:cubicBezTo>
                  <a:lnTo>
                    <a:pt x="2849" y="17886"/>
                  </a:lnTo>
                  <a:cubicBezTo>
                    <a:pt x="2949" y="17827"/>
                    <a:pt x="3039" y="17778"/>
                    <a:pt x="3120" y="17727"/>
                  </a:cubicBezTo>
                  <a:cubicBezTo>
                    <a:pt x="3138" y="17703"/>
                    <a:pt x="3149" y="17686"/>
                    <a:pt x="3169" y="17661"/>
                  </a:cubicBezTo>
                  <a:cubicBezTo>
                    <a:pt x="3227" y="17650"/>
                    <a:pt x="3276" y="17641"/>
                    <a:pt x="3323" y="17633"/>
                  </a:cubicBezTo>
                  <a:cubicBezTo>
                    <a:pt x="3413" y="17581"/>
                    <a:pt x="3505" y="17534"/>
                    <a:pt x="3592" y="17478"/>
                  </a:cubicBezTo>
                  <a:cubicBezTo>
                    <a:pt x="3604" y="17463"/>
                    <a:pt x="3617" y="17444"/>
                    <a:pt x="3629" y="17427"/>
                  </a:cubicBezTo>
                  <a:cubicBezTo>
                    <a:pt x="3697" y="17382"/>
                    <a:pt x="3757" y="17343"/>
                    <a:pt x="3813" y="17304"/>
                  </a:cubicBezTo>
                  <a:cubicBezTo>
                    <a:pt x="3835" y="17303"/>
                    <a:pt x="3853" y="17302"/>
                    <a:pt x="3878" y="17299"/>
                  </a:cubicBezTo>
                  <a:cubicBezTo>
                    <a:pt x="3985" y="17222"/>
                    <a:pt x="4079" y="17143"/>
                    <a:pt x="4179" y="17066"/>
                  </a:cubicBezTo>
                  <a:cubicBezTo>
                    <a:pt x="4207" y="17059"/>
                    <a:pt x="4234" y="17051"/>
                    <a:pt x="4259" y="17046"/>
                  </a:cubicBezTo>
                  <a:cubicBezTo>
                    <a:pt x="4393" y="16951"/>
                    <a:pt x="4512" y="16859"/>
                    <a:pt x="4703" y="16713"/>
                  </a:cubicBezTo>
                  <a:cubicBezTo>
                    <a:pt x="4709" y="16704"/>
                    <a:pt x="4730" y="16670"/>
                    <a:pt x="4757" y="16628"/>
                  </a:cubicBezTo>
                  <a:cubicBezTo>
                    <a:pt x="4796" y="16620"/>
                    <a:pt x="4813" y="16617"/>
                    <a:pt x="4825" y="16614"/>
                  </a:cubicBezTo>
                  <a:cubicBezTo>
                    <a:pt x="4927" y="16538"/>
                    <a:pt x="5015" y="16472"/>
                    <a:pt x="5105" y="16404"/>
                  </a:cubicBezTo>
                  <a:cubicBezTo>
                    <a:pt x="5186" y="16344"/>
                    <a:pt x="5299" y="16258"/>
                    <a:pt x="5334" y="16217"/>
                  </a:cubicBezTo>
                  <a:cubicBezTo>
                    <a:pt x="5461" y="16075"/>
                    <a:pt x="5621" y="15963"/>
                    <a:pt x="5771" y="15808"/>
                  </a:cubicBezTo>
                  <a:cubicBezTo>
                    <a:pt x="5809" y="15788"/>
                    <a:pt x="5851" y="15766"/>
                    <a:pt x="5890" y="15744"/>
                  </a:cubicBezTo>
                  <a:cubicBezTo>
                    <a:pt x="5942" y="15680"/>
                    <a:pt x="5979" y="15635"/>
                    <a:pt x="6015" y="15585"/>
                  </a:cubicBezTo>
                  <a:cubicBezTo>
                    <a:pt x="6098" y="15526"/>
                    <a:pt x="6180" y="15467"/>
                    <a:pt x="6258" y="15411"/>
                  </a:cubicBezTo>
                  <a:cubicBezTo>
                    <a:pt x="6308" y="15354"/>
                    <a:pt x="6339" y="15317"/>
                    <a:pt x="6361" y="15289"/>
                  </a:cubicBezTo>
                  <a:cubicBezTo>
                    <a:pt x="6402" y="15255"/>
                    <a:pt x="6439" y="15223"/>
                    <a:pt x="6469" y="15198"/>
                  </a:cubicBezTo>
                  <a:cubicBezTo>
                    <a:pt x="6519" y="15134"/>
                    <a:pt x="6557" y="15086"/>
                    <a:pt x="6592" y="15040"/>
                  </a:cubicBezTo>
                  <a:cubicBezTo>
                    <a:pt x="6632" y="15011"/>
                    <a:pt x="6657" y="14990"/>
                    <a:pt x="6657" y="14990"/>
                  </a:cubicBezTo>
                  <a:cubicBezTo>
                    <a:pt x="6766" y="14864"/>
                    <a:pt x="6855" y="14759"/>
                    <a:pt x="6944" y="14656"/>
                  </a:cubicBezTo>
                  <a:cubicBezTo>
                    <a:pt x="6950" y="14637"/>
                    <a:pt x="6954" y="14621"/>
                    <a:pt x="6957" y="14611"/>
                  </a:cubicBezTo>
                  <a:cubicBezTo>
                    <a:pt x="7061" y="14503"/>
                    <a:pt x="7150" y="14412"/>
                    <a:pt x="7234" y="14325"/>
                  </a:cubicBezTo>
                  <a:cubicBezTo>
                    <a:pt x="7301" y="14222"/>
                    <a:pt x="7388" y="14125"/>
                    <a:pt x="7466" y="14030"/>
                  </a:cubicBezTo>
                  <a:cubicBezTo>
                    <a:pt x="7487" y="14021"/>
                    <a:pt x="7503" y="14015"/>
                    <a:pt x="7520" y="14007"/>
                  </a:cubicBezTo>
                  <a:cubicBezTo>
                    <a:pt x="7550" y="13960"/>
                    <a:pt x="7575" y="13921"/>
                    <a:pt x="7603" y="13878"/>
                  </a:cubicBezTo>
                  <a:cubicBezTo>
                    <a:pt x="7643" y="13837"/>
                    <a:pt x="7673" y="13806"/>
                    <a:pt x="7710" y="13768"/>
                  </a:cubicBezTo>
                  <a:cubicBezTo>
                    <a:pt x="7713" y="13751"/>
                    <a:pt x="7716" y="13737"/>
                    <a:pt x="7721" y="13713"/>
                  </a:cubicBezTo>
                  <a:cubicBezTo>
                    <a:pt x="7775" y="13632"/>
                    <a:pt x="7841" y="13534"/>
                    <a:pt x="7903" y="13440"/>
                  </a:cubicBezTo>
                  <a:cubicBezTo>
                    <a:pt x="8034" y="13287"/>
                    <a:pt x="8155" y="13145"/>
                    <a:pt x="8222" y="13064"/>
                  </a:cubicBezTo>
                  <a:cubicBezTo>
                    <a:pt x="8346" y="12879"/>
                    <a:pt x="8428" y="12764"/>
                    <a:pt x="8530" y="12604"/>
                  </a:cubicBezTo>
                  <a:cubicBezTo>
                    <a:pt x="8533" y="12597"/>
                    <a:pt x="8556" y="12544"/>
                    <a:pt x="8581" y="12489"/>
                  </a:cubicBezTo>
                  <a:cubicBezTo>
                    <a:pt x="8602" y="12466"/>
                    <a:pt x="8621" y="12444"/>
                    <a:pt x="8640" y="12421"/>
                  </a:cubicBezTo>
                  <a:cubicBezTo>
                    <a:pt x="8661" y="12380"/>
                    <a:pt x="8683" y="12336"/>
                    <a:pt x="8693" y="12317"/>
                  </a:cubicBezTo>
                  <a:cubicBezTo>
                    <a:pt x="8768" y="12207"/>
                    <a:pt x="8827" y="12118"/>
                    <a:pt x="8924" y="11977"/>
                  </a:cubicBezTo>
                  <a:cubicBezTo>
                    <a:pt x="8934" y="11934"/>
                    <a:pt x="8946" y="11889"/>
                    <a:pt x="8958" y="11839"/>
                  </a:cubicBezTo>
                  <a:cubicBezTo>
                    <a:pt x="9123" y="11580"/>
                    <a:pt x="9265" y="11343"/>
                    <a:pt x="9423" y="11066"/>
                  </a:cubicBezTo>
                  <a:cubicBezTo>
                    <a:pt x="9455" y="10990"/>
                    <a:pt x="9495" y="10875"/>
                    <a:pt x="9582" y="10752"/>
                  </a:cubicBezTo>
                  <a:cubicBezTo>
                    <a:pt x="9610" y="10710"/>
                    <a:pt x="9674" y="10582"/>
                    <a:pt x="9696" y="10525"/>
                  </a:cubicBezTo>
                  <a:cubicBezTo>
                    <a:pt x="9768" y="10334"/>
                    <a:pt x="9857" y="10145"/>
                    <a:pt x="9942" y="9963"/>
                  </a:cubicBezTo>
                  <a:cubicBezTo>
                    <a:pt x="10051" y="9719"/>
                    <a:pt x="10127" y="9495"/>
                    <a:pt x="10201" y="9272"/>
                  </a:cubicBezTo>
                  <a:cubicBezTo>
                    <a:pt x="10223" y="9226"/>
                    <a:pt x="10242" y="9188"/>
                    <a:pt x="10258" y="9155"/>
                  </a:cubicBezTo>
                  <a:lnTo>
                    <a:pt x="10258" y="9155"/>
                  </a:lnTo>
                  <a:cubicBezTo>
                    <a:pt x="10283" y="9186"/>
                    <a:pt x="10311" y="9218"/>
                    <a:pt x="10344" y="9254"/>
                  </a:cubicBezTo>
                  <a:cubicBezTo>
                    <a:pt x="10366" y="9267"/>
                    <a:pt x="10413" y="9294"/>
                    <a:pt x="10464" y="9323"/>
                  </a:cubicBezTo>
                  <a:cubicBezTo>
                    <a:pt x="10492" y="9372"/>
                    <a:pt x="10517" y="9416"/>
                    <a:pt x="10539" y="9455"/>
                  </a:cubicBezTo>
                  <a:cubicBezTo>
                    <a:pt x="10500" y="9426"/>
                    <a:pt x="10475" y="9407"/>
                    <a:pt x="10448" y="9386"/>
                  </a:cubicBezTo>
                  <a:lnTo>
                    <a:pt x="10448" y="9386"/>
                  </a:lnTo>
                  <a:cubicBezTo>
                    <a:pt x="10519" y="9479"/>
                    <a:pt x="10578" y="9563"/>
                    <a:pt x="10642" y="9642"/>
                  </a:cubicBezTo>
                  <a:cubicBezTo>
                    <a:pt x="10681" y="9663"/>
                    <a:pt x="10709" y="9679"/>
                    <a:pt x="10738" y="9694"/>
                  </a:cubicBezTo>
                  <a:cubicBezTo>
                    <a:pt x="10810" y="9778"/>
                    <a:pt x="10907" y="9881"/>
                    <a:pt x="11003" y="9979"/>
                  </a:cubicBezTo>
                  <a:cubicBezTo>
                    <a:pt x="11101" y="10075"/>
                    <a:pt x="11206" y="10159"/>
                    <a:pt x="11278" y="10223"/>
                  </a:cubicBezTo>
                  <a:cubicBezTo>
                    <a:pt x="11385" y="10319"/>
                    <a:pt x="11491" y="10401"/>
                    <a:pt x="11610" y="10474"/>
                  </a:cubicBezTo>
                  <a:cubicBezTo>
                    <a:pt x="11725" y="10550"/>
                    <a:pt x="11841" y="10628"/>
                    <a:pt x="11972" y="10713"/>
                  </a:cubicBezTo>
                  <a:cubicBezTo>
                    <a:pt x="12006" y="10722"/>
                    <a:pt x="12044" y="10732"/>
                    <a:pt x="12077" y="10741"/>
                  </a:cubicBezTo>
                  <a:cubicBezTo>
                    <a:pt x="12203" y="10833"/>
                    <a:pt x="12303" y="10905"/>
                    <a:pt x="12398" y="10972"/>
                  </a:cubicBezTo>
                  <a:cubicBezTo>
                    <a:pt x="12501" y="11016"/>
                    <a:pt x="12618" y="11053"/>
                    <a:pt x="12717" y="11090"/>
                  </a:cubicBezTo>
                  <a:cubicBezTo>
                    <a:pt x="12798" y="11134"/>
                    <a:pt x="12864" y="11169"/>
                    <a:pt x="12932" y="11205"/>
                  </a:cubicBezTo>
                  <a:cubicBezTo>
                    <a:pt x="12961" y="11209"/>
                    <a:pt x="12985" y="11209"/>
                    <a:pt x="13009" y="11209"/>
                  </a:cubicBezTo>
                  <a:cubicBezTo>
                    <a:pt x="13020" y="11209"/>
                    <a:pt x="13032" y="11209"/>
                    <a:pt x="13043" y="11209"/>
                  </a:cubicBezTo>
                  <a:cubicBezTo>
                    <a:pt x="13143" y="11252"/>
                    <a:pt x="13214" y="11281"/>
                    <a:pt x="13292" y="11314"/>
                  </a:cubicBezTo>
                  <a:cubicBezTo>
                    <a:pt x="13338" y="11315"/>
                    <a:pt x="13373" y="11317"/>
                    <a:pt x="13408" y="11318"/>
                  </a:cubicBezTo>
                  <a:cubicBezTo>
                    <a:pt x="13447" y="11330"/>
                    <a:pt x="13483" y="11342"/>
                    <a:pt x="13500" y="11342"/>
                  </a:cubicBezTo>
                  <a:cubicBezTo>
                    <a:pt x="13506" y="11342"/>
                    <a:pt x="13510" y="11341"/>
                    <a:pt x="13511" y="11339"/>
                  </a:cubicBezTo>
                  <a:cubicBezTo>
                    <a:pt x="13526" y="11347"/>
                    <a:pt x="13540" y="11354"/>
                    <a:pt x="13552" y="11360"/>
                  </a:cubicBezTo>
                  <a:lnTo>
                    <a:pt x="13552" y="11360"/>
                  </a:lnTo>
                  <a:cubicBezTo>
                    <a:pt x="13545" y="11354"/>
                    <a:pt x="13538" y="11348"/>
                    <a:pt x="13525" y="11343"/>
                  </a:cubicBezTo>
                  <a:cubicBezTo>
                    <a:pt x="13520" y="11341"/>
                    <a:pt x="13516" y="11339"/>
                    <a:pt x="13512" y="11338"/>
                  </a:cubicBezTo>
                  <a:lnTo>
                    <a:pt x="13512" y="11338"/>
                  </a:lnTo>
                  <a:cubicBezTo>
                    <a:pt x="13517" y="11333"/>
                    <a:pt x="13528" y="11331"/>
                    <a:pt x="13544" y="11331"/>
                  </a:cubicBezTo>
                  <a:cubicBezTo>
                    <a:pt x="13569" y="11331"/>
                    <a:pt x="13605" y="11335"/>
                    <a:pt x="13655" y="11337"/>
                  </a:cubicBezTo>
                  <a:cubicBezTo>
                    <a:pt x="13645" y="11353"/>
                    <a:pt x="13666" y="11374"/>
                    <a:pt x="13625" y="11374"/>
                  </a:cubicBezTo>
                  <a:cubicBezTo>
                    <a:pt x="13622" y="11374"/>
                    <a:pt x="13619" y="11374"/>
                    <a:pt x="13617" y="11374"/>
                  </a:cubicBezTo>
                  <a:cubicBezTo>
                    <a:pt x="13599" y="11374"/>
                    <a:pt x="13586" y="11373"/>
                    <a:pt x="13577" y="11371"/>
                  </a:cubicBezTo>
                  <a:lnTo>
                    <a:pt x="13577" y="11371"/>
                  </a:lnTo>
                  <a:cubicBezTo>
                    <a:pt x="13618" y="11388"/>
                    <a:pt x="13650" y="11397"/>
                    <a:pt x="13685" y="11411"/>
                  </a:cubicBezTo>
                  <a:cubicBezTo>
                    <a:pt x="13725" y="11405"/>
                    <a:pt x="13748" y="11400"/>
                    <a:pt x="13782" y="11396"/>
                  </a:cubicBezTo>
                  <a:cubicBezTo>
                    <a:pt x="13876" y="11440"/>
                    <a:pt x="13992" y="11461"/>
                    <a:pt x="14120" y="11480"/>
                  </a:cubicBezTo>
                  <a:cubicBezTo>
                    <a:pt x="14094" y="11455"/>
                    <a:pt x="14073" y="11434"/>
                    <a:pt x="14053" y="11415"/>
                  </a:cubicBezTo>
                  <a:lnTo>
                    <a:pt x="14053" y="11415"/>
                  </a:lnTo>
                  <a:cubicBezTo>
                    <a:pt x="14078" y="11418"/>
                    <a:pt x="14103" y="11421"/>
                    <a:pt x="14129" y="11425"/>
                  </a:cubicBezTo>
                  <a:cubicBezTo>
                    <a:pt x="14169" y="11446"/>
                    <a:pt x="14212" y="11458"/>
                    <a:pt x="14248" y="11474"/>
                  </a:cubicBezTo>
                  <a:lnTo>
                    <a:pt x="14370" y="11474"/>
                  </a:lnTo>
                  <a:cubicBezTo>
                    <a:pt x="14413" y="11483"/>
                    <a:pt x="14441" y="11489"/>
                    <a:pt x="14481" y="11498"/>
                  </a:cubicBezTo>
                  <a:cubicBezTo>
                    <a:pt x="14551" y="11489"/>
                    <a:pt x="14609" y="11481"/>
                    <a:pt x="14665" y="11474"/>
                  </a:cubicBezTo>
                  <a:cubicBezTo>
                    <a:pt x="14706" y="11484"/>
                    <a:pt x="14749" y="11496"/>
                    <a:pt x="14787" y="11505"/>
                  </a:cubicBezTo>
                  <a:cubicBezTo>
                    <a:pt x="14747" y="11511"/>
                    <a:pt x="14709" y="11517"/>
                    <a:pt x="14653" y="11524"/>
                  </a:cubicBezTo>
                  <a:cubicBezTo>
                    <a:pt x="14781" y="11546"/>
                    <a:pt x="14878" y="11543"/>
                    <a:pt x="14956" y="11546"/>
                  </a:cubicBezTo>
                  <a:cubicBezTo>
                    <a:pt x="14969" y="11558"/>
                    <a:pt x="14978" y="11564"/>
                    <a:pt x="14988" y="11573"/>
                  </a:cubicBezTo>
                  <a:cubicBezTo>
                    <a:pt x="15083" y="11561"/>
                    <a:pt x="15163" y="11550"/>
                    <a:pt x="15244" y="11540"/>
                  </a:cubicBezTo>
                  <a:cubicBezTo>
                    <a:pt x="15322" y="11548"/>
                    <a:pt x="15383" y="11552"/>
                    <a:pt x="15437" y="11556"/>
                  </a:cubicBezTo>
                  <a:cubicBezTo>
                    <a:pt x="15645" y="11528"/>
                    <a:pt x="15631" y="11503"/>
                    <a:pt x="15668" y="11478"/>
                  </a:cubicBezTo>
                  <a:cubicBezTo>
                    <a:pt x="15717" y="11473"/>
                    <a:pt x="15761" y="11465"/>
                    <a:pt x="15801" y="11459"/>
                  </a:cubicBezTo>
                  <a:cubicBezTo>
                    <a:pt x="15839" y="11452"/>
                    <a:pt x="15873" y="11446"/>
                    <a:pt x="15942" y="11433"/>
                  </a:cubicBezTo>
                  <a:lnTo>
                    <a:pt x="15942" y="11433"/>
                  </a:lnTo>
                  <a:cubicBezTo>
                    <a:pt x="15924" y="11465"/>
                    <a:pt x="15730" y="11502"/>
                    <a:pt x="15868" y="11514"/>
                  </a:cubicBezTo>
                  <a:cubicBezTo>
                    <a:pt x="15902" y="11499"/>
                    <a:pt x="15934" y="11487"/>
                    <a:pt x="15984" y="11465"/>
                  </a:cubicBezTo>
                  <a:cubicBezTo>
                    <a:pt x="15993" y="11465"/>
                    <a:pt x="16002" y="11465"/>
                    <a:pt x="16011" y="11465"/>
                  </a:cubicBezTo>
                  <a:cubicBezTo>
                    <a:pt x="16146" y="11465"/>
                    <a:pt x="16270" y="11445"/>
                    <a:pt x="16379" y="11434"/>
                  </a:cubicBezTo>
                  <a:cubicBezTo>
                    <a:pt x="16517" y="11399"/>
                    <a:pt x="16636" y="11370"/>
                    <a:pt x="16772" y="11334"/>
                  </a:cubicBezTo>
                  <a:cubicBezTo>
                    <a:pt x="16773" y="11322"/>
                    <a:pt x="16774" y="11311"/>
                    <a:pt x="16776" y="11299"/>
                  </a:cubicBezTo>
                  <a:cubicBezTo>
                    <a:pt x="16850" y="11292"/>
                    <a:pt x="16905" y="11277"/>
                    <a:pt x="16939" y="11269"/>
                  </a:cubicBezTo>
                  <a:cubicBezTo>
                    <a:pt x="17042" y="11222"/>
                    <a:pt x="17126" y="11183"/>
                    <a:pt x="17211" y="11143"/>
                  </a:cubicBezTo>
                  <a:lnTo>
                    <a:pt x="17213" y="11099"/>
                  </a:lnTo>
                  <a:lnTo>
                    <a:pt x="17213" y="11099"/>
                  </a:lnTo>
                  <a:cubicBezTo>
                    <a:pt x="17189" y="11102"/>
                    <a:pt x="17164" y="11106"/>
                    <a:pt x="17139" y="11111"/>
                  </a:cubicBezTo>
                  <a:cubicBezTo>
                    <a:pt x="17160" y="11103"/>
                    <a:pt x="17181" y="11095"/>
                    <a:pt x="17233" y="11067"/>
                  </a:cubicBezTo>
                  <a:lnTo>
                    <a:pt x="17233" y="11067"/>
                  </a:lnTo>
                  <a:cubicBezTo>
                    <a:pt x="17236" y="11067"/>
                    <a:pt x="17238" y="11068"/>
                    <a:pt x="17241" y="11068"/>
                  </a:cubicBezTo>
                  <a:lnTo>
                    <a:pt x="17241" y="11068"/>
                  </a:lnTo>
                  <a:cubicBezTo>
                    <a:pt x="17248" y="11063"/>
                    <a:pt x="17256" y="11057"/>
                    <a:pt x="17266" y="11049"/>
                  </a:cubicBezTo>
                  <a:lnTo>
                    <a:pt x="17266" y="11049"/>
                  </a:lnTo>
                  <a:cubicBezTo>
                    <a:pt x="17254" y="11056"/>
                    <a:pt x="17243" y="11062"/>
                    <a:pt x="17233" y="11067"/>
                  </a:cubicBezTo>
                  <a:lnTo>
                    <a:pt x="17233" y="11067"/>
                  </a:lnTo>
                  <a:cubicBezTo>
                    <a:pt x="17226" y="11065"/>
                    <a:pt x="17220" y="11064"/>
                    <a:pt x="17217" y="11061"/>
                  </a:cubicBezTo>
                  <a:cubicBezTo>
                    <a:pt x="17216" y="11059"/>
                    <a:pt x="17242" y="11048"/>
                    <a:pt x="17260" y="11048"/>
                  </a:cubicBezTo>
                  <a:cubicBezTo>
                    <a:pt x="17262" y="11048"/>
                    <a:pt x="17264" y="11049"/>
                    <a:pt x="17266" y="11049"/>
                  </a:cubicBezTo>
                  <a:cubicBezTo>
                    <a:pt x="17269" y="11048"/>
                    <a:pt x="17271" y="11047"/>
                    <a:pt x="17273" y="11047"/>
                  </a:cubicBezTo>
                  <a:cubicBezTo>
                    <a:pt x="17281" y="11047"/>
                    <a:pt x="17268" y="11060"/>
                    <a:pt x="17256" y="11071"/>
                  </a:cubicBezTo>
                  <a:cubicBezTo>
                    <a:pt x="17251" y="11070"/>
                    <a:pt x="17246" y="11069"/>
                    <a:pt x="17241" y="11068"/>
                  </a:cubicBezTo>
                  <a:lnTo>
                    <a:pt x="17241" y="11068"/>
                  </a:lnTo>
                  <a:cubicBezTo>
                    <a:pt x="17214" y="11090"/>
                    <a:pt x="17213" y="11094"/>
                    <a:pt x="17213" y="11099"/>
                  </a:cubicBezTo>
                  <a:cubicBezTo>
                    <a:pt x="17249" y="11092"/>
                    <a:pt x="17274" y="11089"/>
                    <a:pt x="17289" y="11089"/>
                  </a:cubicBezTo>
                  <a:cubicBezTo>
                    <a:pt x="17323" y="11089"/>
                    <a:pt x="17297" y="11107"/>
                    <a:pt x="17211" y="11143"/>
                  </a:cubicBezTo>
                  <a:cubicBezTo>
                    <a:pt x="17259" y="11136"/>
                    <a:pt x="17306" y="11128"/>
                    <a:pt x="17366" y="11119"/>
                  </a:cubicBezTo>
                  <a:cubicBezTo>
                    <a:pt x="17369" y="11139"/>
                    <a:pt x="17484" y="11127"/>
                    <a:pt x="17397" y="11186"/>
                  </a:cubicBezTo>
                  <a:cubicBezTo>
                    <a:pt x="17475" y="11155"/>
                    <a:pt x="17540" y="11130"/>
                    <a:pt x="17598" y="11108"/>
                  </a:cubicBezTo>
                  <a:cubicBezTo>
                    <a:pt x="17656" y="11081"/>
                    <a:pt x="17706" y="11056"/>
                    <a:pt x="17756" y="11033"/>
                  </a:cubicBezTo>
                  <a:cubicBezTo>
                    <a:pt x="17712" y="11030"/>
                    <a:pt x="17681" y="11028"/>
                    <a:pt x="17648" y="11027"/>
                  </a:cubicBezTo>
                  <a:lnTo>
                    <a:pt x="17723" y="10991"/>
                  </a:lnTo>
                  <a:lnTo>
                    <a:pt x="17878" y="10991"/>
                  </a:lnTo>
                  <a:cubicBezTo>
                    <a:pt x="17901" y="10978"/>
                    <a:pt x="17931" y="10962"/>
                    <a:pt x="17960" y="10946"/>
                  </a:cubicBezTo>
                  <a:cubicBezTo>
                    <a:pt x="17991" y="10938"/>
                    <a:pt x="18022" y="10931"/>
                    <a:pt x="18060" y="10922"/>
                  </a:cubicBezTo>
                  <a:cubicBezTo>
                    <a:pt x="18119" y="10884"/>
                    <a:pt x="18174" y="10847"/>
                    <a:pt x="18231" y="10809"/>
                  </a:cubicBezTo>
                  <a:cubicBezTo>
                    <a:pt x="18255" y="10810"/>
                    <a:pt x="18272" y="10812"/>
                    <a:pt x="18285" y="10813"/>
                  </a:cubicBezTo>
                  <a:cubicBezTo>
                    <a:pt x="18437" y="10743"/>
                    <a:pt x="18572" y="10665"/>
                    <a:pt x="18727" y="10585"/>
                  </a:cubicBezTo>
                  <a:cubicBezTo>
                    <a:pt x="18793" y="10571"/>
                    <a:pt x="18845" y="10559"/>
                    <a:pt x="18902" y="10547"/>
                  </a:cubicBezTo>
                  <a:cubicBezTo>
                    <a:pt x="19102" y="10441"/>
                    <a:pt x="19321" y="10359"/>
                    <a:pt x="19490" y="10244"/>
                  </a:cubicBezTo>
                  <a:cubicBezTo>
                    <a:pt x="19598" y="10218"/>
                    <a:pt x="19720" y="10123"/>
                    <a:pt x="19858" y="10067"/>
                  </a:cubicBezTo>
                  <a:cubicBezTo>
                    <a:pt x="20036" y="9990"/>
                    <a:pt x="20264" y="9895"/>
                    <a:pt x="20448" y="9779"/>
                  </a:cubicBezTo>
                  <a:cubicBezTo>
                    <a:pt x="20579" y="9695"/>
                    <a:pt x="20697" y="9632"/>
                    <a:pt x="20820" y="9563"/>
                  </a:cubicBezTo>
                  <a:cubicBezTo>
                    <a:pt x="20932" y="9505"/>
                    <a:pt x="21041" y="9448"/>
                    <a:pt x="21168" y="9382"/>
                  </a:cubicBezTo>
                  <a:cubicBezTo>
                    <a:pt x="21237" y="9333"/>
                    <a:pt x="21328" y="9273"/>
                    <a:pt x="21413" y="9214"/>
                  </a:cubicBezTo>
                  <a:cubicBezTo>
                    <a:pt x="21444" y="9202"/>
                    <a:pt x="21463" y="9195"/>
                    <a:pt x="21479" y="9189"/>
                  </a:cubicBezTo>
                  <a:cubicBezTo>
                    <a:pt x="21518" y="9160"/>
                    <a:pt x="21556" y="9132"/>
                    <a:pt x="21587" y="9108"/>
                  </a:cubicBezTo>
                  <a:cubicBezTo>
                    <a:pt x="21834" y="8989"/>
                    <a:pt x="22021" y="8867"/>
                    <a:pt x="22234" y="8696"/>
                  </a:cubicBezTo>
                  <a:cubicBezTo>
                    <a:pt x="22317" y="8651"/>
                    <a:pt x="22411" y="8605"/>
                    <a:pt x="22449" y="8576"/>
                  </a:cubicBezTo>
                  <a:cubicBezTo>
                    <a:pt x="22568" y="8486"/>
                    <a:pt x="22705" y="8404"/>
                    <a:pt x="22830" y="8318"/>
                  </a:cubicBezTo>
                  <a:cubicBezTo>
                    <a:pt x="22945" y="8239"/>
                    <a:pt x="23090" y="8152"/>
                    <a:pt x="23182" y="8080"/>
                  </a:cubicBezTo>
                  <a:cubicBezTo>
                    <a:pt x="23292" y="7995"/>
                    <a:pt x="23433" y="7939"/>
                    <a:pt x="23517" y="7852"/>
                  </a:cubicBezTo>
                  <a:cubicBezTo>
                    <a:pt x="23527" y="7842"/>
                    <a:pt x="23627" y="7778"/>
                    <a:pt x="23654" y="7768"/>
                  </a:cubicBezTo>
                  <a:cubicBezTo>
                    <a:pt x="23732" y="7736"/>
                    <a:pt x="23820" y="7671"/>
                    <a:pt x="23901" y="7616"/>
                  </a:cubicBezTo>
                  <a:cubicBezTo>
                    <a:pt x="24067" y="7503"/>
                    <a:pt x="24232" y="7390"/>
                    <a:pt x="24425" y="7257"/>
                  </a:cubicBezTo>
                  <a:cubicBezTo>
                    <a:pt x="24426" y="7256"/>
                    <a:pt x="24451" y="7244"/>
                    <a:pt x="24494" y="7225"/>
                  </a:cubicBezTo>
                  <a:cubicBezTo>
                    <a:pt x="24538" y="7190"/>
                    <a:pt x="24584" y="7152"/>
                    <a:pt x="24628" y="7116"/>
                  </a:cubicBezTo>
                  <a:cubicBezTo>
                    <a:pt x="24654" y="7103"/>
                    <a:pt x="24681" y="7090"/>
                    <a:pt x="24759" y="7050"/>
                  </a:cubicBezTo>
                  <a:cubicBezTo>
                    <a:pt x="24791" y="7013"/>
                    <a:pt x="24822" y="6979"/>
                    <a:pt x="24857" y="6941"/>
                  </a:cubicBezTo>
                  <a:cubicBezTo>
                    <a:pt x="24882" y="6938"/>
                    <a:pt x="24900" y="6937"/>
                    <a:pt x="24918" y="6935"/>
                  </a:cubicBezTo>
                  <a:cubicBezTo>
                    <a:pt x="25083" y="6806"/>
                    <a:pt x="25240" y="6682"/>
                    <a:pt x="25387" y="6567"/>
                  </a:cubicBezTo>
                  <a:cubicBezTo>
                    <a:pt x="25400" y="6550"/>
                    <a:pt x="25411" y="6534"/>
                    <a:pt x="25440" y="6491"/>
                  </a:cubicBezTo>
                  <a:cubicBezTo>
                    <a:pt x="25468" y="6503"/>
                    <a:pt x="25481" y="6510"/>
                    <a:pt x="25502" y="6519"/>
                  </a:cubicBezTo>
                  <a:cubicBezTo>
                    <a:pt x="25647" y="6400"/>
                    <a:pt x="25777" y="6291"/>
                    <a:pt x="25931" y="6213"/>
                  </a:cubicBezTo>
                  <a:cubicBezTo>
                    <a:pt x="25968" y="6194"/>
                    <a:pt x="26090" y="6107"/>
                    <a:pt x="26105" y="6089"/>
                  </a:cubicBezTo>
                  <a:cubicBezTo>
                    <a:pt x="26165" y="6022"/>
                    <a:pt x="26274" y="5972"/>
                    <a:pt x="26357" y="5898"/>
                  </a:cubicBezTo>
                  <a:cubicBezTo>
                    <a:pt x="26420" y="5841"/>
                    <a:pt x="26549" y="5751"/>
                    <a:pt x="26651" y="5673"/>
                  </a:cubicBezTo>
                  <a:cubicBezTo>
                    <a:pt x="26755" y="5591"/>
                    <a:pt x="26886" y="5483"/>
                    <a:pt x="27029" y="5396"/>
                  </a:cubicBezTo>
                  <a:cubicBezTo>
                    <a:pt x="27107" y="5349"/>
                    <a:pt x="27228" y="5258"/>
                    <a:pt x="27304" y="5193"/>
                  </a:cubicBezTo>
                  <a:cubicBezTo>
                    <a:pt x="27422" y="5096"/>
                    <a:pt x="27516" y="5023"/>
                    <a:pt x="27634" y="4959"/>
                  </a:cubicBezTo>
                  <a:cubicBezTo>
                    <a:pt x="27667" y="4940"/>
                    <a:pt x="27731" y="4896"/>
                    <a:pt x="27770" y="4864"/>
                  </a:cubicBezTo>
                  <a:cubicBezTo>
                    <a:pt x="27866" y="4789"/>
                    <a:pt x="27981" y="4702"/>
                    <a:pt x="28044" y="4640"/>
                  </a:cubicBezTo>
                  <a:cubicBezTo>
                    <a:pt x="28153" y="4536"/>
                    <a:pt x="28247" y="4506"/>
                    <a:pt x="28353" y="4418"/>
                  </a:cubicBezTo>
                  <a:cubicBezTo>
                    <a:pt x="28455" y="4336"/>
                    <a:pt x="28599" y="4240"/>
                    <a:pt x="28689" y="4163"/>
                  </a:cubicBezTo>
                  <a:cubicBezTo>
                    <a:pt x="28803" y="4062"/>
                    <a:pt x="28952" y="3977"/>
                    <a:pt x="29028" y="3907"/>
                  </a:cubicBezTo>
                  <a:cubicBezTo>
                    <a:pt x="29139" y="3806"/>
                    <a:pt x="29256" y="3734"/>
                    <a:pt x="29367" y="3649"/>
                  </a:cubicBezTo>
                  <a:cubicBezTo>
                    <a:pt x="29442" y="3590"/>
                    <a:pt x="29515" y="3532"/>
                    <a:pt x="29592" y="3473"/>
                  </a:cubicBezTo>
                  <a:cubicBezTo>
                    <a:pt x="29640" y="3445"/>
                    <a:pt x="29690" y="3418"/>
                    <a:pt x="29726" y="3397"/>
                  </a:cubicBezTo>
                  <a:cubicBezTo>
                    <a:pt x="29748" y="3381"/>
                    <a:pt x="30057" y="3147"/>
                    <a:pt x="30057" y="3147"/>
                  </a:cubicBezTo>
                  <a:lnTo>
                    <a:pt x="30138" y="3107"/>
                  </a:lnTo>
                  <a:cubicBezTo>
                    <a:pt x="30180" y="3067"/>
                    <a:pt x="30222" y="3029"/>
                    <a:pt x="30263" y="2989"/>
                  </a:cubicBezTo>
                  <a:cubicBezTo>
                    <a:pt x="30394" y="2916"/>
                    <a:pt x="30508" y="2842"/>
                    <a:pt x="30647" y="2726"/>
                  </a:cubicBezTo>
                  <a:cubicBezTo>
                    <a:pt x="30732" y="2655"/>
                    <a:pt x="30856" y="2552"/>
                    <a:pt x="30975" y="2486"/>
                  </a:cubicBezTo>
                  <a:cubicBezTo>
                    <a:pt x="31243" y="2341"/>
                    <a:pt x="31509" y="2146"/>
                    <a:pt x="31744" y="2007"/>
                  </a:cubicBezTo>
                  <a:cubicBezTo>
                    <a:pt x="31833" y="1942"/>
                    <a:pt x="31894" y="1898"/>
                    <a:pt x="31943" y="1861"/>
                  </a:cubicBezTo>
                  <a:lnTo>
                    <a:pt x="31943" y="1861"/>
                  </a:lnTo>
                  <a:cubicBezTo>
                    <a:pt x="31919" y="1862"/>
                    <a:pt x="31894" y="1865"/>
                    <a:pt x="31869" y="1867"/>
                  </a:cubicBezTo>
                  <a:cubicBezTo>
                    <a:pt x="31886" y="1857"/>
                    <a:pt x="31900" y="1845"/>
                    <a:pt x="31916" y="1833"/>
                  </a:cubicBezTo>
                  <a:cubicBezTo>
                    <a:pt x="31972" y="1815"/>
                    <a:pt x="32030" y="1796"/>
                    <a:pt x="32086" y="1779"/>
                  </a:cubicBezTo>
                  <a:cubicBezTo>
                    <a:pt x="32111" y="1758"/>
                    <a:pt x="32127" y="1746"/>
                    <a:pt x="32128" y="1746"/>
                  </a:cubicBezTo>
                  <a:lnTo>
                    <a:pt x="32128" y="1746"/>
                  </a:lnTo>
                  <a:cubicBezTo>
                    <a:pt x="32128" y="1746"/>
                    <a:pt x="32127" y="1746"/>
                    <a:pt x="32125" y="1748"/>
                  </a:cubicBezTo>
                  <a:cubicBezTo>
                    <a:pt x="32456" y="1578"/>
                    <a:pt x="32724" y="1386"/>
                    <a:pt x="33017" y="1233"/>
                  </a:cubicBezTo>
                  <a:cubicBezTo>
                    <a:pt x="33036" y="1233"/>
                    <a:pt x="33054" y="1233"/>
                    <a:pt x="33074" y="1234"/>
                  </a:cubicBezTo>
                  <a:cubicBezTo>
                    <a:pt x="33107" y="1211"/>
                    <a:pt x="33135" y="1193"/>
                    <a:pt x="33160" y="1177"/>
                  </a:cubicBezTo>
                  <a:cubicBezTo>
                    <a:pt x="33198" y="1164"/>
                    <a:pt x="33238" y="1150"/>
                    <a:pt x="33271" y="1139"/>
                  </a:cubicBezTo>
                  <a:cubicBezTo>
                    <a:pt x="33363" y="1087"/>
                    <a:pt x="33438" y="1043"/>
                    <a:pt x="33497" y="1014"/>
                  </a:cubicBezTo>
                  <a:cubicBezTo>
                    <a:pt x="33535" y="981"/>
                    <a:pt x="33566" y="955"/>
                    <a:pt x="33592" y="931"/>
                  </a:cubicBezTo>
                  <a:lnTo>
                    <a:pt x="33592" y="931"/>
                  </a:lnTo>
                  <a:cubicBezTo>
                    <a:pt x="33567" y="939"/>
                    <a:pt x="33545" y="944"/>
                    <a:pt x="33522" y="952"/>
                  </a:cubicBezTo>
                  <a:lnTo>
                    <a:pt x="33547" y="936"/>
                  </a:lnTo>
                  <a:lnTo>
                    <a:pt x="33605" y="924"/>
                  </a:lnTo>
                  <a:lnTo>
                    <a:pt x="33605" y="924"/>
                  </a:lnTo>
                  <a:cubicBezTo>
                    <a:pt x="33599" y="927"/>
                    <a:pt x="33595" y="930"/>
                    <a:pt x="33594" y="931"/>
                  </a:cubicBezTo>
                  <a:cubicBezTo>
                    <a:pt x="33638" y="905"/>
                    <a:pt x="33682" y="886"/>
                    <a:pt x="33726" y="862"/>
                  </a:cubicBezTo>
                  <a:cubicBezTo>
                    <a:pt x="33751" y="862"/>
                    <a:pt x="33778" y="862"/>
                    <a:pt x="33798" y="861"/>
                  </a:cubicBezTo>
                  <a:cubicBezTo>
                    <a:pt x="34004" y="777"/>
                    <a:pt x="34198" y="705"/>
                    <a:pt x="34404" y="649"/>
                  </a:cubicBezTo>
                  <a:cubicBezTo>
                    <a:pt x="34440" y="647"/>
                    <a:pt x="34488" y="646"/>
                    <a:pt x="34538" y="644"/>
                  </a:cubicBezTo>
                  <a:cubicBezTo>
                    <a:pt x="34793" y="599"/>
                    <a:pt x="35013" y="574"/>
                    <a:pt x="35218" y="568"/>
                  </a:cubicBezTo>
                  <a:cubicBezTo>
                    <a:pt x="35271" y="610"/>
                    <a:pt x="35368" y="594"/>
                    <a:pt x="35522" y="644"/>
                  </a:cubicBezTo>
                  <a:cubicBezTo>
                    <a:pt x="35528" y="655"/>
                    <a:pt x="35542" y="675"/>
                    <a:pt x="35558" y="702"/>
                  </a:cubicBezTo>
                  <a:cubicBezTo>
                    <a:pt x="35659" y="730"/>
                    <a:pt x="35721" y="753"/>
                    <a:pt x="35771" y="780"/>
                  </a:cubicBezTo>
                  <a:cubicBezTo>
                    <a:pt x="35803" y="805"/>
                    <a:pt x="35831" y="833"/>
                    <a:pt x="35859" y="863"/>
                  </a:cubicBezTo>
                  <a:cubicBezTo>
                    <a:pt x="35889" y="893"/>
                    <a:pt x="35917" y="922"/>
                    <a:pt x="35943" y="961"/>
                  </a:cubicBezTo>
                  <a:cubicBezTo>
                    <a:pt x="35962" y="961"/>
                    <a:pt x="35981" y="962"/>
                    <a:pt x="36005" y="964"/>
                  </a:cubicBezTo>
                  <a:cubicBezTo>
                    <a:pt x="36061" y="1025"/>
                    <a:pt x="36102" y="1092"/>
                    <a:pt x="36136" y="1133"/>
                  </a:cubicBezTo>
                  <a:cubicBezTo>
                    <a:pt x="36136" y="1152"/>
                    <a:pt x="36136" y="1162"/>
                    <a:pt x="36136" y="1171"/>
                  </a:cubicBezTo>
                  <a:cubicBezTo>
                    <a:pt x="36196" y="1255"/>
                    <a:pt x="36243" y="1336"/>
                    <a:pt x="36276" y="1383"/>
                  </a:cubicBezTo>
                  <a:cubicBezTo>
                    <a:pt x="36326" y="1456"/>
                    <a:pt x="36366" y="1507"/>
                    <a:pt x="36430" y="1592"/>
                  </a:cubicBezTo>
                  <a:lnTo>
                    <a:pt x="36430" y="1592"/>
                  </a:lnTo>
                  <a:cubicBezTo>
                    <a:pt x="36430" y="1585"/>
                    <a:pt x="36431" y="1579"/>
                    <a:pt x="36433" y="1576"/>
                  </a:cubicBezTo>
                  <a:cubicBezTo>
                    <a:pt x="36433" y="1575"/>
                    <a:pt x="36433" y="1575"/>
                    <a:pt x="36433" y="1575"/>
                  </a:cubicBezTo>
                  <a:cubicBezTo>
                    <a:pt x="36436" y="1575"/>
                    <a:pt x="36451" y="1603"/>
                    <a:pt x="36449" y="1618"/>
                  </a:cubicBezTo>
                  <a:cubicBezTo>
                    <a:pt x="36442" y="1609"/>
                    <a:pt x="36436" y="1600"/>
                    <a:pt x="36430" y="1592"/>
                  </a:cubicBezTo>
                  <a:lnTo>
                    <a:pt x="36430" y="1592"/>
                  </a:lnTo>
                  <a:cubicBezTo>
                    <a:pt x="36429" y="1598"/>
                    <a:pt x="36429" y="1606"/>
                    <a:pt x="36427" y="1612"/>
                  </a:cubicBezTo>
                  <a:cubicBezTo>
                    <a:pt x="36432" y="1616"/>
                    <a:pt x="36438" y="1620"/>
                    <a:pt x="36442" y="1623"/>
                  </a:cubicBezTo>
                  <a:lnTo>
                    <a:pt x="36442" y="1623"/>
                  </a:lnTo>
                  <a:cubicBezTo>
                    <a:pt x="36444" y="1621"/>
                    <a:pt x="36446" y="1619"/>
                    <a:pt x="36449" y="1618"/>
                  </a:cubicBezTo>
                  <a:lnTo>
                    <a:pt x="36449" y="1618"/>
                  </a:lnTo>
                  <a:cubicBezTo>
                    <a:pt x="36452" y="1624"/>
                    <a:pt x="36452" y="1627"/>
                    <a:pt x="36450" y="1627"/>
                  </a:cubicBezTo>
                  <a:cubicBezTo>
                    <a:pt x="36449" y="1627"/>
                    <a:pt x="36446" y="1625"/>
                    <a:pt x="36442" y="1623"/>
                  </a:cubicBezTo>
                  <a:lnTo>
                    <a:pt x="36442" y="1623"/>
                  </a:lnTo>
                  <a:cubicBezTo>
                    <a:pt x="36417" y="1652"/>
                    <a:pt x="36480" y="1770"/>
                    <a:pt x="36501" y="1870"/>
                  </a:cubicBezTo>
                  <a:cubicBezTo>
                    <a:pt x="36529" y="1885"/>
                    <a:pt x="36545" y="1893"/>
                    <a:pt x="36567" y="1905"/>
                  </a:cubicBezTo>
                  <a:cubicBezTo>
                    <a:pt x="36583" y="1965"/>
                    <a:pt x="36602" y="2010"/>
                    <a:pt x="36618" y="2082"/>
                  </a:cubicBezTo>
                  <a:cubicBezTo>
                    <a:pt x="36592" y="2035"/>
                    <a:pt x="36571" y="2007"/>
                    <a:pt x="36545" y="1967"/>
                  </a:cubicBezTo>
                  <a:lnTo>
                    <a:pt x="36545" y="1967"/>
                  </a:lnTo>
                  <a:cubicBezTo>
                    <a:pt x="36576" y="2046"/>
                    <a:pt x="36592" y="2120"/>
                    <a:pt x="36617" y="2201"/>
                  </a:cubicBezTo>
                  <a:cubicBezTo>
                    <a:pt x="36645" y="2248"/>
                    <a:pt x="36670" y="2295"/>
                    <a:pt x="36695" y="2351"/>
                  </a:cubicBezTo>
                  <a:cubicBezTo>
                    <a:pt x="36695" y="2371"/>
                    <a:pt x="36691" y="2376"/>
                    <a:pt x="36685" y="2376"/>
                  </a:cubicBezTo>
                  <a:cubicBezTo>
                    <a:pt x="36681" y="2376"/>
                    <a:pt x="36676" y="2373"/>
                    <a:pt x="36673" y="2373"/>
                  </a:cubicBezTo>
                  <a:cubicBezTo>
                    <a:pt x="36665" y="2373"/>
                    <a:pt x="36661" y="2385"/>
                    <a:pt x="36676" y="2457"/>
                  </a:cubicBezTo>
                  <a:cubicBezTo>
                    <a:pt x="36683" y="2474"/>
                    <a:pt x="36692" y="2494"/>
                    <a:pt x="36701" y="2514"/>
                  </a:cubicBezTo>
                  <a:cubicBezTo>
                    <a:pt x="36701" y="2522"/>
                    <a:pt x="36702" y="2530"/>
                    <a:pt x="36702" y="2539"/>
                  </a:cubicBezTo>
                  <a:lnTo>
                    <a:pt x="36676" y="2470"/>
                  </a:lnTo>
                  <a:cubicBezTo>
                    <a:pt x="36676" y="2464"/>
                    <a:pt x="36676" y="2458"/>
                    <a:pt x="36676" y="2458"/>
                  </a:cubicBezTo>
                  <a:lnTo>
                    <a:pt x="36676" y="2458"/>
                  </a:lnTo>
                  <a:cubicBezTo>
                    <a:pt x="36663" y="2577"/>
                    <a:pt x="36723" y="2708"/>
                    <a:pt x="36738" y="2831"/>
                  </a:cubicBezTo>
                  <a:cubicBezTo>
                    <a:pt x="36730" y="3029"/>
                    <a:pt x="36766" y="3238"/>
                    <a:pt x="36782" y="3448"/>
                  </a:cubicBezTo>
                  <a:cubicBezTo>
                    <a:pt x="36771" y="3476"/>
                    <a:pt x="36761" y="3501"/>
                    <a:pt x="36754" y="3521"/>
                  </a:cubicBezTo>
                  <a:cubicBezTo>
                    <a:pt x="36766" y="3622"/>
                    <a:pt x="36770" y="3718"/>
                    <a:pt x="36774" y="3807"/>
                  </a:cubicBezTo>
                  <a:cubicBezTo>
                    <a:pt x="36769" y="3841"/>
                    <a:pt x="36764" y="3872"/>
                    <a:pt x="36758" y="3907"/>
                  </a:cubicBezTo>
                  <a:cubicBezTo>
                    <a:pt x="36760" y="3974"/>
                    <a:pt x="36761" y="4034"/>
                    <a:pt x="36763" y="4087"/>
                  </a:cubicBezTo>
                  <a:cubicBezTo>
                    <a:pt x="36751" y="4184"/>
                    <a:pt x="36739" y="4271"/>
                    <a:pt x="36724" y="4359"/>
                  </a:cubicBezTo>
                  <a:cubicBezTo>
                    <a:pt x="36726" y="4381"/>
                    <a:pt x="36727" y="4402"/>
                    <a:pt x="36730" y="4424"/>
                  </a:cubicBezTo>
                  <a:lnTo>
                    <a:pt x="36716" y="4447"/>
                  </a:lnTo>
                  <a:cubicBezTo>
                    <a:pt x="36707" y="4559"/>
                    <a:pt x="36677" y="4715"/>
                    <a:pt x="36679" y="4777"/>
                  </a:cubicBezTo>
                  <a:cubicBezTo>
                    <a:pt x="36685" y="4903"/>
                    <a:pt x="36646" y="4962"/>
                    <a:pt x="36633" y="5058"/>
                  </a:cubicBezTo>
                  <a:cubicBezTo>
                    <a:pt x="36601" y="5282"/>
                    <a:pt x="36598" y="5445"/>
                    <a:pt x="36554" y="5670"/>
                  </a:cubicBezTo>
                  <a:cubicBezTo>
                    <a:pt x="36539" y="5745"/>
                    <a:pt x="36549" y="5807"/>
                    <a:pt x="36545" y="5916"/>
                  </a:cubicBezTo>
                  <a:cubicBezTo>
                    <a:pt x="36495" y="5944"/>
                    <a:pt x="36445" y="6082"/>
                    <a:pt x="36387" y="6264"/>
                  </a:cubicBezTo>
                  <a:cubicBezTo>
                    <a:pt x="36395" y="6286"/>
                    <a:pt x="36402" y="6307"/>
                    <a:pt x="36414" y="6339"/>
                  </a:cubicBezTo>
                  <a:cubicBezTo>
                    <a:pt x="36374" y="6407"/>
                    <a:pt x="36346" y="6454"/>
                    <a:pt x="36318" y="6500"/>
                  </a:cubicBezTo>
                  <a:cubicBezTo>
                    <a:pt x="36314" y="6531"/>
                    <a:pt x="36308" y="6563"/>
                    <a:pt x="36304" y="6592"/>
                  </a:cubicBezTo>
                  <a:cubicBezTo>
                    <a:pt x="36292" y="6616"/>
                    <a:pt x="36282" y="6635"/>
                    <a:pt x="36270" y="6660"/>
                  </a:cubicBezTo>
                  <a:cubicBezTo>
                    <a:pt x="36262" y="6708"/>
                    <a:pt x="36255" y="6757"/>
                    <a:pt x="36247" y="6806"/>
                  </a:cubicBezTo>
                  <a:lnTo>
                    <a:pt x="36247" y="6806"/>
                  </a:lnTo>
                  <a:cubicBezTo>
                    <a:pt x="36144" y="6856"/>
                    <a:pt x="36056" y="6903"/>
                    <a:pt x="35986" y="6938"/>
                  </a:cubicBezTo>
                  <a:cubicBezTo>
                    <a:pt x="35923" y="6996"/>
                    <a:pt x="35878" y="7035"/>
                    <a:pt x="35833" y="7078"/>
                  </a:cubicBezTo>
                  <a:cubicBezTo>
                    <a:pt x="35665" y="7135"/>
                    <a:pt x="35415" y="7328"/>
                    <a:pt x="35277" y="7381"/>
                  </a:cubicBezTo>
                  <a:cubicBezTo>
                    <a:pt x="35108" y="7505"/>
                    <a:pt x="34946" y="7631"/>
                    <a:pt x="34791" y="7752"/>
                  </a:cubicBezTo>
                  <a:cubicBezTo>
                    <a:pt x="34631" y="7837"/>
                    <a:pt x="34479" y="7928"/>
                    <a:pt x="34315" y="8042"/>
                  </a:cubicBezTo>
                  <a:cubicBezTo>
                    <a:pt x="34069" y="8214"/>
                    <a:pt x="33828" y="8389"/>
                    <a:pt x="33589" y="8568"/>
                  </a:cubicBezTo>
                  <a:cubicBezTo>
                    <a:pt x="33573" y="8592"/>
                    <a:pt x="33557" y="8615"/>
                    <a:pt x="33532" y="8652"/>
                  </a:cubicBezTo>
                  <a:cubicBezTo>
                    <a:pt x="33436" y="8705"/>
                    <a:pt x="33376" y="8733"/>
                    <a:pt x="33304" y="8779"/>
                  </a:cubicBezTo>
                  <a:cubicBezTo>
                    <a:pt x="33236" y="8823"/>
                    <a:pt x="33155" y="8886"/>
                    <a:pt x="33033" y="8974"/>
                  </a:cubicBezTo>
                  <a:cubicBezTo>
                    <a:pt x="33021" y="8989"/>
                    <a:pt x="32989" y="9030"/>
                    <a:pt x="32962" y="9064"/>
                  </a:cubicBezTo>
                  <a:cubicBezTo>
                    <a:pt x="32840" y="9147"/>
                    <a:pt x="32754" y="9198"/>
                    <a:pt x="32658" y="9270"/>
                  </a:cubicBezTo>
                  <a:cubicBezTo>
                    <a:pt x="32583" y="9327"/>
                    <a:pt x="32506" y="9410"/>
                    <a:pt x="32417" y="9475"/>
                  </a:cubicBezTo>
                  <a:cubicBezTo>
                    <a:pt x="32418" y="9478"/>
                    <a:pt x="32419" y="9481"/>
                    <a:pt x="32424" y="9481"/>
                  </a:cubicBezTo>
                  <a:cubicBezTo>
                    <a:pt x="32432" y="9481"/>
                    <a:pt x="32448" y="9474"/>
                    <a:pt x="32486" y="9452"/>
                  </a:cubicBezTo>
                  <a:lnTo>
                    <a:pt x="32486" y="9452"/>
                  </a:lnTo>
                  <a:cubicBezTo>
                    <a:pt x="32480" y="9457"/>
                    <a:pt x="32474" y="9462"/>
                    <a:pt x="32469" y="9467"/>
                  </a:cubicBezTo>
                  <a:lnTo>
                    <a:pt x="32469" y="9467"/>
                  </a:lnTo>
                  <a:cubicBezTo>
                    <a:pt x="32483" y="9457"/>
                    <a:pt x="32498" y="9446"/>
                    <a:pt x="32514" y="9435"/>
                  </a:cubicBezTo>
                  <a:lnTo>
                    <a:pt x="32514" y="9435"/>
                  </a:lnTo>
                  <a:cubicBezTo>
                    <a:pt x="32503" y="9441"/>
                    <a:pt x="32494" y="9447"/>
                    <a:pt x="32486" y="9452"/>
                  </a:cubicBezTo>
                  <a:lnTo>
                    <a:pt x="32486" y="9452"/>
                  </a:lnTo>
                  <a:cubicBezTo>
                    <a:pt x="32498" y="9440"/>
                    <a:pt x="32511" y="9428"/>
                    <a:pt x="32524" y="9416"/>
                  </a:cubicBezTo>
                  <a:cubicBezTo>
                    <a:pt x="32528" y="9413"/>
                    <a:pt x="32534" y="9410"/>
                    <a:pt x="32536" y="9410"/>
                  </a:cubicBezTo>
                  <a:lnTo>
                    <a:pt x="32536" y="9410"/>
                  </a:lnTo>
                  <a:cubicBezTo>
                    <a:pt x="32539" y="9410"/>
                    <a:pt x="32535" y="9415"/>
                    <a:pt x="32514" y="9435"/>
                  </a:cubicBezTo>
                  <a:cubicBezTo>
                    <a:pt x="32514" y="9435"/>
                    <a:pt x="32514" y="9435"/>
                    <a:pt x="32514" y="9435"/>
                  </a:cubicBezTo>
                  <a:lnTo>
                    <a:pt x="32514" y="9435"/>
                  </a:lnTo>
                  <a:cubicBezTo>
                    <a:pt x="32514" y="9435"/>
                    <a:pt x="32514" y="9435"/>
                    <a:pt x="32514" y="9435"/>
                  </a:cubicBezTo>
                  <a:lnTo>
                    <a:pt x="32514" y="9435"/>
                  </a:lnTo>
                  <a:cubicBezTo>
                    <a:pt x="32515" y="9438"/>
                    <a:pt x="32471" y="9472"/>
                    <a:pt x="32428" y="9504"/>
                  </a:cubicBezTo>
                  <a:cubicBezTo>
                    <a:pt x="32442" y="9492"/>
                    <a:pt x="32455" y="9479"/>
                    <a:pt x="32469" y="9467"/>
                  </a:cubicBezTo>
                  <a:lnTo>
                    <a:pt x="32469" y="9467"/>
                  </a:lnTo>
                  <a:cubicBezTo>
                    <a:pt x="32354" y="9550"/>
                    <a:pt x="32301" y="9588"/>
                    <a:pt x="32246" y="9628"/>
                  </a:cubicBezTo>
                  <a:cubicBezTo>
                    <a:pt x="32222" y="9664"/>
                    <a:pt x="32205" y="9691"/>
                    <a:pt x="32175" y="9738"/>
                  </a:cubicBezTo>
                  <a:cubicBezTo>
                    <a:pt x="32152" y="9732"/>
                    <a:pt x="32137" y="9726"/>
                    <a:pt x="32118" y="9720"/>
                  </a:cubicBezTo>
                  <a:cubicBezTo>
                    <a:pt x="31965" y="9860"/>
                    <a:pt x="31810" y="9982"/>
                    <a:pt x="31672" y="10137"/>
                  </a:cubicBezTo>
                  <a:cubicBezTo>
                    <a:pt x="31624" y="10193"/>
                    <a:pt x="31504" y="10303"/>
                    <a:pt x="31426" y="10351"/>
                  </a:cubicBezTo>
                  <a:cubicBezTo>
                    <a:pt x="31404" y="10365"/>
                    <a:pt x="31343" y="10428"/>
                    <a:pt x="31301" y="10468"/>
                  </a:cubicBezTo>
                  <a:cubicBezTo>
                    <a:pt x="31248" y="10534"/>
                    <a:pt x="31198" y="10597"/>
                    <a:pt x="31153" y="10655"/>
                  </a:cubicBezTo>
                  <a:cubicBezTo>
                    <a:pt x="30994" y="10808"/>
                    <a:pt x="30838" y="10918"/>
                    <a:pt x="30729" y="11078"/>
                  </a:cubicBezTo>
                  <a:cubicBezTo>
                    <a:pt x="30664" y="11141"/>
                    <a:pt x="30614" y="11192"/>
                    <a:pt x="30566" y="11239"/>
                  </a:cubicBezTo>
                  <a:cubicBezTo>
                    <a:pt x="30561" y="11262"/>
                    <a:pt x="30558" y="11274"/>
                    <a:pt x="30557" y="11280"/>
                  </a:cubicBezTo>
                  <a:cubicBezTo>
                    <a:pt x="30454" y="11384"/>
                    <a:pt x="30363" y="11481"/>
                    <a:pt x="30332" y="11515"/>
                  </a:cubicBezTo>
                  <a:cubicBezTo>
                    <a:pt x="30233" y="11655"/>
                    <a:pt x="30177" y="11739"/>
                    <a:pt x="30124" y="11820"/>
                  </a:cubicBezTo>
                  <a:cubicBezTo>
                    <a:pt x="30088" y="11849"/>
                    <a:pt x="30070" y="11864"/>
                    <a:pt x="30057" y="11876"/>
                  </a:cubicBezTo>
                  <a:cubicBezTo>
                    <a:pt x="30046" y="11883"/>
                    <a:pt x="30042" y="11883"/>
                    <a:pt x="30035" y="11886"/>
                  </a:cubicBezTo>
                  <a:cubicBezTo>
                    <a:pt x="30055" y="11859"/>
                    <a:pt x="30073" y="11837"/>
                    <a:pt x="30089" y="11817"/>
                  </a:cubicBezTo>
                  <a:cubicBezTo>
                    <a:pt x="30105" y="11795"/>
                    <a:pt x="30120" y="11774"/>
                    <a:pt x="30164" y="11711"/>
                  </a:cubicBezTo>
                  <a:lnTo>
                    <a:pt x="30164" y="11711"/>
                  </a:lnTo>
                  <a:cubicBezTo>
                    <a:pt x="29968" y="11936"/>
                    <a:pt x="29832" y="12126"/>
                    <a:pt x="29696" y="12320"/>
                  </a:cubicBezTo>
                  <a:cubicBezTo>
                    <a:pt x="29680" y="12327"/>
                    <a:pt x="29664" y="12335"/>
                    <a:pt x="29646" y="12343"/>
                  </a:cubicBezTo>
                  <a:cubicBezTo>
                    <a:pt x="29618" y="12395"/>
                    <a:pt x="29595" y="12442"/>
                    <a:pt x="29573" y="12488"/>
                  </a:cubicBezTo>
                  <a:cubicBezTo>
                    <a:pt x="29552" y="12523"/>
                    <a:pt x="29532" y="12560"/>
                    <a:pt x="29512" y="12594"/>
                  </a:cubicBezTo>
                  <a:cubicBezTo>
                    <a:pt x="29496" y="12608"/>
                    <a:pt x="29480" y="12623"/>
                    <a:pt x="29462" y="12638"/>
                  </a:cubicBezTo>
                  <a:cubicBezTo>
                    <a:pt x="29431" y="12673"/>
                    <a:pt x="29401" y="12710"/>
                    <a:pt x="29379" y="12735"/>
                  </a:cubicBezTo>
                  <a:cubicBezTo>
                    <a:pt x="29343" y="12794"/>
                    <a:pt x="29311" y="12850"/>
                    <a:pt x="29274" y="12911"/>
                  </a:cubicBezTo>
                  <a:cubicBezTo>
                    <a:pt x="29251" y="12926"/>
                    <a:pt x="29234" y="12935"/>
                    <a:pt x="29215" y="12945"/>
                  </a:cubicBezTo>
                  <a:cubicBezTo>
                    <a:pt x="29178" y="13003"/>
                    <a:pt x="29139" y="13064"/>
                    <a:pt x="29100" y="13123"/>
                  </a:cubicBezTo>
                  <a:cubicBezTo>
                    <a:pt x="29073" y="13182"/>
                    <a:pt x="29117" y="13166"/>
                    <a:pt x="29015" y="13307"/>
                  </a:cubicBezTo>
                  <a:cubicBezTo>
                    <a:pt x="28997" y="13319"/>
                    <a:pt x="28983" y="13329"/>
                    <a:pt x="28962" y="13344"/>
                  </a:cubicBezTo>
                  <a:cubicBezTo>
                    <a:pt x="28919" y="13413"/>
                    <a:pt x="28881" y="13487"/>
                    <a:pt x="28852" y="13541"/>
                  </a:cubicBezTo>
                  <a:cubicBezTo>
                    <a:pt x="28877" y="13529"/>
                    <a:pt x="28894" y="13520"/>
                    <a:pt x="28918" y="13509"/>
                  </a:cubicBezTo>
                  <a:lnTo>
                    <a:pt x="28918" y="13509"/>
                  </a:lnTo>
                  <a:cubicBezTo>
                    <a:pt x="28874" y="13584"/>
                    <a:pt x="28852" y="13621"/>
                    <a:pt x="28833" y="13653"/>
                  </a:cubicBezTo>
                  <a:cubicBezTo>
                    <a:pt x="28812" y="13657"/>
                    <a:pt x="28796" y="13662"/>
                    <a:pt x="28777" y="13666"/>
                  </a:cubicBezTo>
                  <a:cubicBezTo>
                    <a:pt x="28761" y="13713"/>
                    <a:pt x="28749" y="13747"/>
                    <a:pt x="28737" y="13778"/>
                  </a:cubicBezTo>
                  <a:cubicBezTo>
                    <a:pt x="28718" y="13804"/>
                    <a:pt x="28700" y="13831"/>
                    <a:pt x="28678" y="13862"/>
                  </a:cubicBezTo>
                  <a:cubicBezTo>
                    <a:pt x="28665" y="13910"/>
                    <a:pt x="28656" y="13956"/>
                    <a:pt x="28649" y="13996"/>
                  </a:cubicBezTo>
                  <a:cubicBezTo>
                    <a:pt x="28683" y="13922"/>
                    <a:pt x="28721" y="13844"/>
                    <a:pt x="28769" y="13750"/>
                  </a:cubicBezTo>
                  <a:lnTo>
                    <a:pt x="28769" y="13750"/>
                  </a:lnTo>
                  <a:cubicBezTo>
                    <a:pt x="28728" y="13850"/>
                    <a:pt x="28689" y="13932"/>
                    <a:pt x="28649" y="13996"/>
                  </a:cubicBezTo>
                  <a:cubicBezTo>
                    <a:pt x="28552" y="14190"/>
                    <a:pt x="28556" y="14262"/>
                    <a:pt x="28544" y="14390"/>
                  </a:cubicBezTo>
                  <a:cubicBezTo>
                    <a:pt x="28516" y="14368"/>
                    <a:pt x="28502" y="14356"/>
                    <a:pt x="28485" y="14343"/>
                  </a:cubicBezTo>
                  <a:cubicBezTo>
                    <a:pt x="28460" y="14416"/>
                    <a:pt x="28446" y="14458"/>
                    <a:pt x="28428" y="14509"/>
                  </a:cubicBezTo>
                  <a:cubicBezTo>
                    <a:pt x="28435" y="14531"/>
                    <a:pt x="28443" y="14553"/>
                    <a:pt x="28449" y="14574"/>
                  </a:cubicBezTo>
                  <a:cubicBezTo>
                    <a:pt x="28377" y="14812"/>
                    <a:pt x="28377" y="14811"/>
                    <a:pt x="28315" y="15020"/>
                  </a:cubicBezTo>
                  <a:cubicBezTo>
                    <a:pt x="28331" y="15030"/>
                    <a:pt x="28349" y="15040"/>
                    <a:pt x="28372" y="15053"/>
                  </a:cubicBezTo>
                  <a:cubicBezTo>
                    <a:pt x="28327" y="15261"/>
                    <a:pt x="28307" y="15439"/>
                    <a:pt x="28332" y="15674"/>
                  </a:cubicBezTo>
                  <a:cubicBezTo>
                    <a:pt x="28340" y="15620"/>
                    <a:pt x="28343" y="15596"/>
                    <a:pt x="28346" y="15582"/>
                  </a:cubicBezTo>
                  <a:cubicBezTo>
                    <a:pt x="28410" y="15849"/>
                    <a:pt x="28394" y="15923"/>
                    <a:pt x="28494" y="16126"/>
                  </a:cubicBezTo>
                  <a:cubicBezTo>
                    <a:pt x="28528" y="16161"/>
                    <a:pt x="28556" y="16192"/>
                    <a:pt x="28584" y="16217"/>
                  </a:cubicBezTo>
                  <a:cubicBezTo>
                    <a:pt x="28643" y="16289"/>
                    <a:pt x="28700" y="16360"/>
                    <a:pt x="28765" y="16411"/>
                  </a:cubicBezTo>
                  <a:cubicBezTo>
                    <a:pt x="28775" y="16435"/>
                    <a:pt x="28786" y="16456"/>
                    <a:pt x="28794" y="16476"/>
                  </a:cubicBezTo>
                  <a:cubicBezTo>
                    <a:pt x="28839" y="16506"/>
                    <a:pt x="28881" y="16523"/>
                    <a:pt x="28918" y="16544"/>
                  </a:cubicBezTo>
                  <a:cubicBezTo>
                    <a:pt x="28946" y="16567"/>
                    <a:pt x="28962" y="16581"/>
                    <a:pt x="28970" y="16587"/>
                  </a:cubicBezTo>
                  <a:cubicBezTo>
                    <a:pt x="29162" y="16682"/>
                    <a:pt x="29357" y="16719"/>
                    <a:pt x="29540" y="16719"/>
                  </a:cubicBezTo>
                  <a:cubicBezTo>
                    <a:pt x="29664" y="16719"/>
                    <a:pt x="29783" y="16702"/>
                    <a:pt x="29892" y="16675"/>
                  </a:cubicBezTo>
                  <a:cubicBezTo>
                    <a:pt x="30001" y="16656"/>
                    <a:pt x="30123" y="16623"/>
                    <a:pt x="30242" y="16585"/>
                  </a:cubicBezTo>
                  <a:lnTo>
                    <a:pt x="30242" y="16585"/>
                  </a:lnTo>
                  <a:cubicBezTo>
                    <a:pt x="30207" y="16604"/>
                    <a:pt x="30182" y="16617"/>
                    <a:pt x="30160" y="16631"/>
                  </a:cubicBezTo>
                  <a:cubicBezTo>
                    <a:pt x="30330" y="16579"/>
                    <a:pt x="30475" y="16517"/>
                    <a:pt x="30620" y="16441"/>
                  </a:cubicBezTo>
                  <a:cubicBezTo>
                    <a:pt x="30786" y="16353"/>
                    <a:pt x="30947" y="16245"/>
                    <a:pt x="31098" y="16135"/>
                  </a:cubicBezTo>
                  <a:cubicBezTo>
                    <a:pt x="31093" y="16119"/>
                    <a:pt x="31090" y="16110"/>
                    <a:pt x="31087" y="16100"/>
                  </a:cubicBezTo>
                  <a:cubicBezTo>
                    <a:pt x="31168" y="16029"/>
                    <a:pt x="31248" y="15960"/>
                    <a:pt x="31319" y="15891"/>
                  </a:cubicBezTo>
                  <a:cubicBezTo>
                    <a:pt x="31410" y="15845"/>
                    <a:pt x="31493" y="15801"/>
                    <a:pt x="31568" y="15758"/>
                  </a:cubicBezTo>
                  <a:cubicBezTo>
                    <a:pt x="31741" y="15605"/>
                    <a:pt x="31906" y="15461"/>
                    <a:pt x="32018" y="15315"/>
                  </a:cubicBezTo>
                  <a:cubicBezTo>
                    <a:pt x="32247" y="15127"/>
                    <a:pt x="32445" y="14895"/>
                    <a:pt x="32620" y="14672"/>
                  </a:cubicBezTo>
                  <a:cubicBezTo>
                    <a:pt x="32653" y="14642"/>
                    <a:pt x="32674" y="14624"/>
                    <a:pt x="32680" y="14618"/>
                  </a:cubicBezTo>
                  <a:cubicBezTo>
                    <a:pt x="32765" y="14499"/>
                    <a:pt x="32836" y="14403"/>
                    <a:pt x="32886" y="14334"/>
                  </a:cubicBezTo>
                  <a:cubicBezTo>
                    <a:pt x="32951" y="14266"/>
                    <a:pt x="32990" y="14224"/>
                    <a:pt x="33062" y="14149"/>
                  </a:cubicBezTo>
                  <a:cubicBezTo>
                    <a:pt x="33046" y="14122"/>
                    <a:pt x="33033" y="14102"/>
                    <a:pt x="33020" y="14081"/>
                  </a:cubicBezTo>
                  <a:cubicBezTo>
                    <a:pt x="33065" y="14021"/>
                    <a:pt x="33092" y="13987"/>
                    <a:pt x="33118" y="13953"/>
                  </a:cubicBezTo>
                  <a:cubicBezTo>
                    <a:pt x="33145" y="13922"/>
                    <a:pt x="33170" y="13891"/>
                    <a:pt x="33196" y="13859"/>
                  </a:cubicBezTo>
                  <a:lnTo>
                    <a:pt x="33196" y="13859"/>
                  </a:lnTo>
                  <a:cubicBezTo>
                    <a:pt x="33176" y="13900"/>
                    <a:pt x="33158" y="13934"/>
                    <a:pt x="33143" y="13965"/>
                  </a:cubicBezTo>
                  <a:cubicBezTo>
                    <a:pt x="33286" y="13835"/>
                    <a:pt x="33289" y="13835"/>
                    <a:pt x="33411" y="13640"/>
                  </a:cubicBezTo>
                  <a:cubicBezTo>
                    <a:pt x="33435" y="13616"/>
                    <a:pt x="33457" y="13594"/>
                    <a:pt x="33479" y="13572"/>
                  </a:cubicBezTo>
                  <a:cubicBezTo>
                    <a:pt x="33616" y="13362"/>
                    <a:pt x="33614" y="13362"/>
                    <a:pt x="33785" y="13145"/>
                  </a:cubicBezTo>
                  <a:cubicBezTo>
                    <a:pt x="33792" y="13135"/>
                    <a:pt x="33805" y="13107"/>
                    <a:pt x="33814" y="13089"/>
                  </a:cubicBezTo>
                  <a:lnTo>
                    <a:pt x="33814" y="13089"/>
                  </a:lnTo>
                  <a:cubicBezTo>
                    <a:pt x="33797" y="13107"/>
                    <a:pt x="33778" y="13126"/>
                    <a:pt x="33744" y="13160"/>
                  </a:cubicBezTo>
                  <a:cubicBezTo>
                    <a:pt x="33788" y="13094"/>
                    <a:pt x="33817" y="13051"/>
                    <a:pt x="33844" y="13013"/>
                  </a:cubicBezTo>
                  <a:cubicBezTo>
                    <a:pt x="33864" y="13001"/>
                    <a:pt x="33880" y="12994"/>
                    <a:pt x="33897" y="12986"/>
                  </a:cubicBezTo>
                  <a:cubicBezTo>
                    <a:pt x="33911" y="12956"/>
                    <a:pt x="33922" y="12929"/>
                    <a:pt x="33932" y="12916"/>
                  </a:cubicBezTo>
                  <a:cubicBezTo>
                    <a:pt x="34085" y="12702"/>
                    <a:pt x="34192" y="12457"/>
                    <a:pt x="34362" y="12251"/>
                  </a:cubicBezTo>
                  <a:cubicBezTo>
                    <a:pt x="34384" y="12223"/>
                    <a:pt x="34429" y="12133"/>
                    <a:pt x="34465" y="12071"/>
                  </a:cubicBezTo>
                  <a:cubicBezTo>
                    <a:pt x="34581" y="11868"/>
                    <a:pt x="34694" y="11665"/>
                    <a:pt x="34824" y="11484"/>
                  </a:cubicBezTo>
                  <a:cubicBezTo>
                    <a:pt x="34846" y="11430"/>
                    <a:pt x="34871" y="11368"/>
                    <a:pt x="34887" y="11330"/>
                  </a:cubicBezTo>
                  <a:cubicBezTo>
                    <a:pt x="34959" y="11192"/>
                    <a:pt x="35016" y="11081"/>
                    <a:pt x="35082" y="10956"/>
                  </a:cubicBezTo>
                  <a:cubicBezTo>
                    <a:pt x="35115" y="10906"/>
                    <a:pt x="35162" y="10834"/>
                    <a:pt x="35231" y="10730"/>
                  </a:cubicBezTo>
                  <a:cubicBezTo>
                    <a:pt x="35275" y="10650"/>
                    <a:pt x="35343" y="10503"/>
                    <a:pt x="35399" y="10415"/>
                  </a:cubicBezTo>
                  <a:cubicBezTo>
                    <a:pt x="35478" y="10291"/>
                    <a:pt x="35515" y="10181"/>
                    <a:pt x="35572" y="10067"/>
                  </a:cubicBezTo>
                  <a:cubicBezTo>
                    <a:pt x="35633" y="9945"/>
                    <a:pt x="35693" y="9820"/>
                    <a:pt x="35753" y="9698"/>
                  </a:cubicBezTo>
                  <a:cubicBezTo>
                    <a:pt x="35821" y="9561"/>
                    <a:pt x="35871" y="9436"/>
                    <a:pt x="35921" y="9304"/>
                  </a:cubicBezTo>
                  <a:cubicBezTo>
                    <a:pt x="35965" y="9195"/>
                    <a:pt x="36017" y="9070"/>
                    <a:pt x="36076" y="8926"/>
                  </a:cubicBezTo>
                  <a:cubicBezTo>
                    <a:pt x="36083" y="8911"/>
                    <a:pt x="36112" y="8871"/>
                    <a:pt x="36129" y="8830"/>
                  </a:cubicBezTo>
                  <a:cubicBezTo>
                    <a:pt x="36287" y="8445"/>
                    <a:pt x="36426" y="8052"/>
                    <a:pt x="36573" y="7659"/>
                  </a:cubicBezTo>
                  <a:cubicBezTo>
                    <a:pt x="36586" y="7621"/>
                    <a:pt x="36593" y="7575"/>
                    <a:pt x="36604" y="7537"/>
                  </a:cubicBezTo>
                  <a:cubicBezTo>
                    <a:pt x="36620" y="7508"/>
                    <a:pt x="36630" y="7490"/>
                    <a:pt x="36638" y="7475"/>
                  </a:cubicBezTo>
                  <a:cubicBezTo>
                    <a:pt x="36648" y="7427"/>
                    <a:pt x="36658" y="7381"/>
                    <a:pt x="36668" y="7330"/>
                  </a:cubicBezTo>
                  <a:cubicBezTo>
                    <a:pt x="36693" y="7277"/>
                    <a:pt x="36716" y="7241"/>
                    <a:pt x="36732" y="7194"/>
                  </a:cubicBezTo>
                  <a:cubicBezTo>
                    <a:pt x="36747" y="7152"/>
                    <a:pt x="36761" y="7108"/>
                    <a:pt x="36776" y="7064"/>
                  </a:cubicBezTo>
                  <a:lnTo>
                    <a:pt x="36776" y="7064"/>
                  </a:lnTo>
                  <a:cubicBezTo>
                    <a:pt x="36776" y="7064"/>
                    <a:pt x="36777" y="7064"/>
                    <a:pt x="36777" y="7063"/>
                  </a:cubicBezTo>
                  <a:cubicBezTo>
                    <a:pt x="36886" y="7003"/>
                    <a:pt x="36964" y="6951"/>
                    <a:pt x="37060" y="6897"/>
                  </a:cubicBezTo>
                  <a:cubicBezTo>
                    <a:pt x="37147" y="6848"/>
                    <a:pt x="37244" y="6800"/>
                    <a:pt x="37338" y="6756"/>
                  </a:cubicBezTo>
                  <a:cubicBezTo>
                    <a:pt x="37432" y="6709"/>
                    <a:pt x="37534" y="6663"/>
                    <a:pt x="37617" y="6616"/>
                  </a:cubicBezTo>
                  <a:cubicBezTo>
                    <a:pt x="37700" y="6572"/>
                    <a:pt x="37807" y="6526"/>
                    <a:pt x="37851" y="6497"/>
                  </a:cubicBezTo>
                  <a:cubicBezTo>
                    <a:pt x="37972" y="6422"/>
                    <a:pt x="38013" y="6429"/>
                    <a:pt x="38124" y="6382"/>
                  </a:cubicBezTo>
                  <a:cubicBezTo>
                    <a:pt x="38147" y="6369"/>
                    <a:pt x="38187" y="6345"/>
                    <a:pt x="38234" y="6317"/>
                  </a:cubicBezTo>
                  <a:cubicBezTo>
                    <a:pt x="38347" y="6266"/>
                    <a:pt x="38469" y="6210"/>
                    <a:pt x="38593" y="6161"/>
                  </a:cubicBezTo>
                  <a:cubicBezTo>
                    <a:pt x="38716" y="6111"/>
                    <a:pt x="38821" y="6058"/>
                    <a:pt x="38933" y="6005"/>
                  </a:cubicBezTo>
                  <a:cubicBezTo>
                    <a:pt x="39037" y="5957"/>
                    <a:pt x="39159" y="5907"/>
                    <a:pt x="39290" y="5851"/>
                  </a:cubicBezTo>
                  <a:cubicBezTo>
                    <a:pt x="39411" y="5827"/>
                    <a:pt x="39595" y="5758"/>
                    <a:pt x="39730" y="5698"/>
                  </a:cubicBezTo>
                  <a:cubicBezTo>
                    <a:pt x="39842" y="5648"/>
                    <a:pt x="39941" y="5614"/>
                    <a:pt x="40045" y="5579"/>
                  </a:cubicBezTo>
                  <a:cubicBezTo>
                    <a:pt x="40419" y="5454"/>
                    <a:pt x="40785" y="5315"/>
                    <a:pt x="41170" y="5221"/>
                  </a:cubicBezTo>
                  <a:cubicBezTo>
                    <a:pt x="41197" y="5215"/>
                    <a:pt x="41232" y="5196"/>
                    <a:pt x="41265" y="5183"/>
                  </a:cubicBezTo>
                  <a:cubicBezTo>
                    <a:pt x="41294" y="5180"/>
                    <a:pt x="41325" y="5177"/>
                    <a:pt x="41365" y="5173"/>
                  </a:cubicBezTo>
                  <a:cubicBezTo>
                    <a:pt x="41496" y="5127"/>
                    <a:pt x="41631" y="5084"/>
                    <a:pt x="41775" y="5045"/>
                  </a:cubicBezTo>
                  <a:cubicBezTo>
                    <a:pt x="41927" y="5001"/>
                    <a:pt x="42094" y="4968"/>
                    <a:pt x="42247" y="4939"/>
                  </a:cubicBezTo>
                  <a:cubicBezTo>
                    <a:pt x="42390" y="4912"/>
                    <a:pt x="42527" y="4865"/>
                    <a:pt x="42673" y="4855"/>
                  </a:cubicBezTo>
                  <a:cubicBezTo>
                    <a:pt x="42727" y="4837"/>
                    <a:pt x="42792" y="4817"/>
                    <a:pt x="42843" y="4800"/>
                  </a:cubicBezTo>
                  <a:cubicBezTo>
                    <a:pt x="42999" y="4783"/>
                    <a:pt x="43146" y="4761"/>
                    <a:pt x="43348" y="4742"/>
                  </a:cubicBezTo>
                  <a:cubicBezTo>
                    <a:pt x="43386" y="4727"/>
                    <a:pt x="43426" y="4709"/>
                    <a:pt x="43455" y="4696"/>
                  </a:cubicBezTo>
                  <a:cubicBezTo>
                    <a:pt x="43648" y="4690"/>
                    <a:pt x="43832" y="4662"/>
                    <a:pt x="44001" y="4649"/>
                  </a:cubicBezTo>
                  <a:cubicBezTo>
                    <a:pt x="44095" y="4620"/>
                    <a:pt x="44186" y="4616"/>
                    <a:pt x="44286" y="4616"/>
                  </a:cubicBezTo>
                  <a:cubicBezTo>
                    <a:pt x="44326" y="4616"/>
                    <a:pt x="44369" y="4616"/>
                    <a:pt x="44413" y="4616"/>
                  </a:cubicBezTo>
                  <a:cubicBezTo>
                    <a:pt x="44441" y="4616"/>
                    <a:pt x="44469" y="4616"/>
                    <a:pt x="44498" y="4615"/>
                  </a:cubicBezTo>
                  <a:cubicBezTo>
                    <a:pt x="44538" y="4602"/>
                    <a:pt x="44582" y="4587"/>
                    <a:pt x="44606" y="4578"/>
                  </a:cubicBezTo>
                  <a:cubicBezTo>
                    <a:pt x="44688" y="4580"/>
                    <a:pt x="44737" y="4583"/>
                    <a:pt x="44781" y="4583"/>
                  </a:cubicBezTo>
                  <a:cubicBezTo>
                    <a:pt x="44789" y="4583"/>
                    <a:pt x="44796" y="4583"/>
                    <a:pt x="44803" y="4583"/>
                  </a:cubicBezTo>
                  <a:cubicBezTo>
                    <a:pt x="45012" y="4572"/>
                    <a:pt x="45222" y="4571"/>
                    <a:pt x="45430" y="4571"/>
                  </a:cubicBezTo>
                  <a:cubicBezTo>
                    <a:pt x="45446" y="4571"/>
                    <a:pt x="45461" y="4577"/>
                    <a:pt x="45464" y="4577"/>
                  </a:cubicBezTo>
                  <a:cubicBezTo>
                    <a:pt x="45431" y="4589"/>
                    <a:pt x="45402" y="4599"/>
                    <a:pt x="45374" y="4608"/>
                  </a:cubicBezTo>
                  <a:cubicBezTo>
                    <a:pt x="45390" y="4611"/>
                    <a:pt x="45405" y="4612"/>
                    <a:pt x="45421" y="4614"/>
                  </a:cubicBezTo>
                  <a:cubicBezTo>
                    <a:pt x="45519" y="4600"/>
                    <a:pt x="45617" y="4593"/>
                    <a:pt x="45765" y="4580"/>
                  </a:cubicBezTo>
                  <a:cubicBezTo>
                    <a:pt x="45809" y="4580"/>
                    <a:pt x="45874" y="4578"/>
                    <a:pt x="45952" y="4578"/>
                  </a:cubicBezTo>
                  <a:cubicBezTo>
                    <a:pt x="46017" y="4578"/>
                    <a:pt x="46091" y="4579"/>
                    <a:pt x="46170" y="4583"/>
                  </a:cubicBezTo>
                  <a:cubicBezTo>
                    <a:pt x="46389" y="4614"/>
                    <a:pt x="46387" y="4612"/>
                    <a:pt x="46670" y="4621"/>
                  </a:cubicBezTo>
                  <a:cubicBezTo>
                    <a:pt x="46942" y="4625"/>
                    <a:pt x="47217" y="4643"/>
                    <a:pt x="47420" y="4689"/>
                  </a:cubicBezTo>
                  <a:cubicBezTo>
                    <a:pt x="47632" y="4708"/>
                    <a:pt x="47798" y="4723"/>
                    <a:pt x="47959" y="4737"/>
                  </a:cubicBezTo>
                  <a:cubicBezTo>
                    <a:pt x="48059" y="4742"/>
                    <a:pt x="48157" y="4740"/>
                    <a:pt x="48266" y="4750"/>
                  </a:cubicBezTo>
                  <a:cubicBezTo>
                    <a:pt x="48269" y="4759"/>
                    <a:pt x="48271" y="4767"/>
                    <a:pt x="48272" y="4773"/>
                  </a:cubicBezTo>
                  <a:cubicBezTo>
                    <a:pt x="48236" y="4771"/>
                    <a:pt x="48148" y="4761"/>
                    <a:pt x="48104" y="4761"/>
                  </a:cubicBezTo>
                  <a:cubicBezTo>
                    <a:pt x="48069" y="4761"/>
                    <a:pt x="48060" y="4767"/>
                    <a:pt x="48123" y="4787"/>
                  </a:cubicBezTo>
                  <a:cubicBezTo>
                    <a:pt x="48456" y="4817"/>
                    <a:pt x="48478" y="4827"/>
                    <a:pt x="48814" y="4893"/>
                  </a:cubicBezTo>
                  <a:cubicBezTo>
                    <a:pt x="48986" y="4930"/>
                    <a:pt x="49175" y="4961"/>
                    <a:pt x="49353" y="4981"/>
                  </a:cubicBezTo>
                  <a:cubicBezTo>
                    <a:pt x="49361" y="4983"/>
                    <a:pt x="49389" y="4993"/>
                    <a:pt x="49411" y="4999"/>
                  </a:cubicBezTo>
                  <a:cubicBezTo>
                    <a:pt x="49374" y="5006"/>
                    <a:pt x="49336" y="5015"/>
                    <a:pt x="49284" y="5026"/>
                  </a:cubicBezTo>
                  <a:cubicBezTo>
                    <a:pt x="49381" y="5037"/>
                    <a:pt x="49430" y="5043"/>
                    <a:pt x="49478" y="5049"/>
                  </a:cubicBezTo>
                  <a:cubicBezTo>
                    <a:pt x="49509" y="5051"/>
                    <a:pt x="49540" y="5051"/>
                    <a:pt x="49596" y="5052"/>
                  </a:cubicBezTo>
                  <a:cubicBezTo>
                    <a:pt x="49659" y="5083"/>
                    <a:pt x="49702" y="5105"/>
                    <a:pt x="49743" y="5124"/>
                  </a:cubicBezTo>
                  <a:cubicBezTo>
                    <a:pt x="49815" y="5132"/>
                    <a:pt x="49860" y="5136"/>
                    <a:pt x="49905" y="5140"/>
                  </a:cubicBezTo>
                  <a:cubicBezTo>
                    <a:pt x="49971" y="5161"/>
                    <a:pt x="50026" y="5179"/>
                    <a:pt x="50077" y="5193"/>
                  </a:cubicBezTo>
                  <a:cubicBezTo>
                    <a:pt x="50077" y="5193"/>
                    <a:pt x="50077" y="5193"/>
                    <a:pt x="50077" y="5193"/>
                  </a:cubicBezTo>
                  <a:lnTo>
                    <a:pt x="50077" y="5193"/>
                  </a:lnTo>
                  <a:cubicBezTo>
                    <a:pt x="50077" y="5193"/>
                    <a:pt x="50077" y="5193"/>
                    <a:pt x="50077" y="5193"/>
                  </a:cubicBezTo>
                  <a:lnTo>
                    <a:pt x="50077" y="5193"/>
                  </a:lnTo>
                  <a:cubicBezTo>
                    <a:pt x="50096" y="5195"/>
                    <a:pt x="50118" y="5195"/>
                    <a:pt x="50141" y="5195"/>
                  </a:cubicBezTo>
                  <a:lnTo>
                    <a:pt x="50166" y="5205"/>
                  </a:lnTo>
                  <a:lnTo>
                    <a:pt x="50092" y="5198"/>
                  </a:lnTo>
                  <a:lnTo>
                    <a:pt x="50092" y="5198"/>
                  </a:lnTo>
                  <a:cubicBezTo>
                    <a:pt x="50168" y="5223"/>
                    <a:pt x="50387" y="5303"/>
                    <a:pt x="50498" y="5330"/>
                  </a:cubicBezTo>
                  <a:cubicBezTo>
                    <a:pt x="50498" y="5330"/>
                    <a:pt x="50498" y="5330"/>
                    <a:pt x="50499" y="5330"/>
                  </a:cubicBezTo>
                  <a:lnTo>
                    <a:pt x="50499" y="5330"/>
                  </a:lnTo>
                  <a:cubicBezTo>
                    <a:pt x="50499" y="5330"/>
                    <a:pt x="50499" y="5329"/>
                    <a:pt x="50499" y="5329"/>
                  </a:cubicBezTo>
                  <a:lnTo>
                    <a:pt x="50499" y="5329"/>
                  </a:lnTo>
                  <a:cubicBezTo>
                    <a:pt x="50499" y="5330"/>
                    <a:pt x="50500" y="5330"/>
                    <a:pt x="50500" y="5330"/>
                  </a:cubicBezTo>
                  <a:lnTo>
                    <a:pt x="50500" y="5330"/>
                  </a:lnTo>
                  <a:cubicBezTo>
                    <a:pt x="50558" y="5339"/>
                    <a:pt x="50612" y="5352"/>
                    <a:pt x="50667" y="5367"/>
                  </a:cubicBezTo>
                  <a:lnTo>
                    <a:pt x="50669" y="5377"/>
                  </a:lnTo>
                  <a:lnTo>
                    <a:pt x="50512" y="5339"/>
                  </a:lnTo>
                  <a:lnTo>
                    <a:pt x="50512" y="5339"/>
                  </a:lnTo>
                  <a:cubicBezTo>
                    <a:pt x="50570" y="5379"/>
                    <a:pt x="50705" y="5414"/>
                    <a:pt x="50860" y="5474"/>
                  </a:cubicBezTo>
                  <a:cubicBezTo>
                    <a:pt x="50798" y="5436"/>
                    <a:pt x="50781" y="5424"/>
                    <a:pt x="50756" y="5408"/>
                  </a:cubicBezTo>
                  <a:lnTo>
                    <a:pt x="50756" y="5408"/>
                  </a:lnTo>
                  <a:cubicBezTo>
                    <a:pt x="50814" y="5424"/>
                    <a:pt x="50863" y="5438"/>
                    <a:pt x="50907" y="5449"/>
                  </a:cubicBezTo>
                  <a:cubicBezTo>
                    <a:pt x="50922" y="5464"/>
                    <a:pt x="50934" y="5476"/>
                    <a:pt x="50936" y="5479"/>
                  </a:cubicBezTo>
                  <a:cubicBezTo>
                    <a:pt x="51104" y="5530"/>
                    <a:pt x="51237" y="5591"/>
                    <a:pt x="51375" y="5639"/>
                  </a:cubicBezTo>
                  <a:cubicBezTo>
                    <a:pt x="51409" y="5652"/>
                    <a:pt x="51451" y="5663"/>
                    <a:pt x="51484" y="5673"/>
                  </a:cubicBezTo>
                  <a:cubicBezTo>
                    <a:pt x="51500" y="5669"/>
                    <a:pt x="51513" y="5666"/>
                    <a:pt x="51528" y="5663"/>
                  </a:cubicBezTo>
                  <a:cubicBezTo>
                    <a:pt x="51672" y="5732"/>
                    <a:pt x="51803" y="5739"/>
                    <a:pt x="51981" y="5817"/>
                  </a:cubicBezTo>
                  <a:cubicBezTo>
                    <a:pt x="51931" y="5777"/>
                    <a:pt x="51906" y="5757"/>
                    <a:pt x="51860" y="5726"/>
                  </a:cubicBezTo>
                  <a:lnTo>
                    <a:pt x="51860" y="5726"/>
                  </a:lnTo>
                  <a:cubicBezTo>
                    <a:pt x="51983" y="5771"/>
                    <a:pt x="52074" y="5816"/>
                    <a:pt x="52202" y="5869"/>
                  </a:cubicBezTo>
                  <a:cubicBezTo>
                    <a:pt x="52218" y="5874"/>
                    <a:pt x="52284" y="5897"/>
                    <a:pt x="52394" y="5933"/>
                  </a:cubicBezTo>
                  <a:cubicBezTo>
                    <a:pt x="52333" y="5926"/>
                    <a:pt x="52308" y="5922"/>
                    <a:pt x="52237" y="5911"/>
                  </a:cubicBezTo>
                  <a:lnTo>
                    <a:pt x="52237" y="5911"/>
                  </a:lnTo>
                  <a:cubicBezTo>
                    <a:pt x="52374" y="5957"/>
                    <a:pt x="52442" y="5977"/>
                    <a:pt x="52518" y="6002"/>
                  </a:cubicBezTo>
                  <a:cubicBezTo>
                    <a:pt x="52656" y="6064"/>
                    <a:pt x="52801" y="6141"/>
                    <a:pt x="52936" y="6217"/>
                  </a:cubicBezTo>
                  <a:cubicBezTo>
                    <a:pt x="53070" y="6267"/>
                    <a:pt x="53186" y="6301"/>
                    <a:pt x="53332" y="6372"/>
                  </a:cubicBezTo>
                  <a:cubicBezTo>
                    <a:pt x="53329" y="6381"/>
                    <a:pt x="53323" y="6386"/>
                    <a:pt x="53311" y="6400"/>
                  </a:cubicBezTo>
                  <a:cubicBezTo>
                    <a:pt x="53418" y="6439"/>
                    <a:pt x="53485" y="6469"/>
                    <a:pt x="53544" y="6497"/>
                  </a:cubicBezTo>
                  <a:cubicBezTo>
                    <a:pt x="53639" y="6556"/>
                    <a:pt x="53735" y="6613"/>
                    <a:pt x="53830" y="6672"/>
                  </a:cubicBezTo>
                  <a:cubicBezTo>
                    <a:pt x="53870" y="6673"/>
                    <a:pt x="53897" y="6673"/>
                    <a:pt x="53941" y="6675"/>
                  </a:cubicBezTo>
                  <a:cubicBezTo>
                    <a:pt x="53960" y="6706"/>
                    <a:pt x="53969" y="6719"/>
                    <a:pt x="53976" y="6732"/>
                  </a:cubicBezTo>
                  <a:cubicBezTo>
                    <a:pt x="54038" y="6759"/>
                    <a:pt x="54094" y="6784"/>
                    <a:pt x="54148" y="6807"/>
                  </a:cubicBezTo>
                  <a:cubicBezTo>
                    <a:pt x="54178" y="6843"/>
                    <a:pt x="54200" y="6868"/>
                    <a:pt x="54238" y="6913"/>
                  </a:cubicBezTo>
                  <a:cubicBezTo>
                    <a:pt x="54307" y="6935"/>
                    <a:pt x="54345" y="6948"/>
                    <a:pt x="54387" y="6960"/>
                  </a:cubicBezTo>
                  <a:cubicBezTo>
                    <a:pt x="54469" y="7021"/>
                    <a:pt x="54551" y="7079"/>
                    <a:pt x="54650" y="7150"/>
                  </a:cubicBezTo>
                  <a:cubicBezTo>
                    <a:pt x="54703" y="7171"/>
                    <a:pt x="54751" y="7188"/>
                    <a:pt x="54797" y="7206"/>
                  </a:cubicBezTo>
                  <a:cubicBezTo>
                    <a:pt x="54776" y="7188"/>
                    <a:pt x="54759" y="7174"/>
                    <a:pt x="54740" y="7159"/>
                  </a:cubicBezTo>
                  <a:lnTo>
                    <a:pt x="54740" y="7159"/>
                  </a:lnTo>
                  <a:lnTo>
                    <a:pt x="54768" y="7171"/>
                  </a:lnTo>
                  <a:lnTo>
                    <a:pt x="54809" y="7210"/>
                  </a:lnTo>
                  <a:cubicBezTo>
                    <a:pt x="54804" y="7209"/>
                    <a:pt x="54798" y="7206"/>
                    <a:pt x="54797" y="7206"/>
                  </a:cubicBezTo>
                  <a:lnTo>
                    <a:pt x="54797" y="7206"/>
                  </a:lnTo>
                  <a:cubicBezTo>
                    <a:pt x="54871" y="7249"/>
                    <a:pt x="54938" y="7294"/>
                    <a:pt x="55028" y="7350"/>
                  </a:cubicBezTo>
                  <a:cubicBezTo>
                    <a:pt x="54978" y="7335"/>
                    <a:pt x="54947" y="7327"/>
                    <a:pt x="54893" y="7312"/>
                  </a:cubicBezTo>
                  <a:lnTo>
                    <a:pt x="54893" y="7312"/>
                  </a:lnTo>
                  <a:cubicBezTo>
                    <a:pt x="55029" y="7396"/>
                    <a:pt x="55116" y="7449"/>
                    <a:pt x="55144" y="7465"/>
                  </a:cubicBezTo>
                  <a:cubicBezTo>
                    <a:pt x="55274" y="7562"/>
                    <a:pt x="55352" y="7622"/>
                    <a:pt x="55433" y="7683"/>
                  </a:cubicBezTo>
                  <a:cubicBezTo>
                    <a:pt x="55444" y="7675"/>
                    <a:pt x="55450" y="7671"/>
                    <a:pt x="55453" y="7665"/>
                  </a:cubicBezTo>
                  <a:cubicBezTo>
                    <a:pt x="55433" y="7646"/>
                    <a:pt x="55416" y="7630"/>
                    <a:pt x="55400" y="7613"/>
                  </a:cubicBezTo>
                  <a:lnTo>
                    <a:pt x="55400" y="7612"/>
                  </a:lnTo>
                  <a:lnTo>
                    <a:pt x="55427" y="7625"/>
                  </a:lnTo>
                  <a:cubicBezTo>
                    <a:pt x="55440" y="7640"/>
                    <a:pt x="55452" y="7655"/>
                    <a:pt x="55465" y="7671"/>
                  </a:cubicBezTo>
                  <a:cubicBezTo>
                    <a:pt x="55459" y="7668"/>
                    <a:pt x="55455" y="7665"/>
                    <a:pt x="55453" y="7664"/>
                  </a:cubicBezTo>
                  <a:lnTo>
                    <a:pt x="55453" y="7664"/>
                  </a:lnTo>
                  <a:cubicBezTo>
                    <a:pt x="55487" y="7699"/>
                    <a:pt x="55521" y="7731"/>
                    <a:pt x="55541" y="7752"/>
                  </a:cubicBezTo>
                  <a:cubicBezTo>
                    <a:pt x="55621" y="7805"/>
                    <a:pt x="55697" y="7856"/>
                    <a:pt x="55794" y="7921"/>
                  </a:cubicBezTo>
                  <a:cubicBezTo>
                    <a:pt x="55792" y="7945"/>
                    <a:pt x="55789" y="7961"/>
                    <a:pt x="55786" y="7972"/>
                  </a:cubicBezTo>
                  <a:cubicBezTo>
                    <a:pt x="55983" y="8150"/>
                    <a:pt x="56095" y="8190"/>
                    <a:pt x="56292" y="8381"/>
                  </a:cubicBezTo>
                  <a:cubicBezTo>
                    <a:pt x="56299" y="8396"/>
                    <a:pt x="56314" y="8424"/>
                    <a:pt x="56349" y="8489"/>
                  </a:cubicBezTo>
                  <a:cubicBezTo>
                    <a:pt x="56420" y="8527"/>
                    <a:pt x="56458" y="8548"/>
                    <a:pt x="56493" y="8567"/>
                  </a:cubicBezTo>
                  <a:cubicBezTo>
                    <a:pt x="56526" y="8604"/>
                    <a:pt x="56539" y="8624"/>
                    <a:pt x="56561" y="8655"/>
                  </a:cubicBezTo>
                  <a:cubicBezTo>
                    <a:pt x="56589" y="8660"/>
                    <a:pt x="56610" y="8662"/>
                    <a:pt x="56635" y="8667"/>
                  </a:cubicBezTo>
                  <a:cubicBezTo>
                    <a:pt x="56668" y="8717"/>
                    <a:pt x="56690" y="8751"/>
                    <a:pt x="56713" y="8785"/>
                  </a:cubicBezTo>
                  <a:cubicBezTo>
                    <a:pt x="56688" y="8767"/>
                    <a:pt x="56664" y="8751"/>
                    <a:pt x="56626" y="8723"/>
                  </a:cubicBezTo>
                  <a:lnTo>
                    <a:pt x="56626" y="8723"/>
                  </a:lnTo>
                  <a:cubicBezTo>
                    <a:pt x="56705" y="8807"/>
                    <a:pt x="56751" y="8857"/>
                    <a:pt x="56796" y="8905"/>
                  </a:cubicBezTo>
                  <a:cubicBezTo>
                    <a:pt x="56820" y="8917"/>
                    <a:pt x="56841" y="8927"/>
                    <a:pt x="56863" y="8938"/>
                  </a:cubicBezTo>
                  <a:cubicBezTo>
                    <a:pt x="56894" y="8971"/>
                    <a:pt x="56920" y="9002"/>
                    <a:pt x="56954" y="9039"/>
                  </a:cubicBezTo>
                  <a:cubicBezTo>
                    <a:pt x="56927" y="9024"/>
                    <a:pt x="56908" y="9013"/>
                    <a:pt x="56864" y="8986"/>
                  </a:cubicBezTo>
                  <a:lnTo>
                    <a:pt x="56864" y="8986"/>
                  </a:lnTo>
                  <a:cubicBezTo>
                    <a:pt x="57014" y="9126"/>
                    <a:pt x="57120" y="9258"/>
                    <a:pt x="57222" y="9372"/>
                  </a:cubicBezTo>
                  <a:cubicBezTo>
                    <a:pt x="57245" y="9385"/>
                    <a:pt x="57263" y="9394"/>
                    <a:pt x="57273" y="9400"/>
                  </a:cubicBezTo>
                  <a:cubicBezTo>
                    <a:pt x="57320" y="9466"/>
                    <a:pt x="57354" y="9513"/>
                    <a:pt x="57388" y="9560"/>
                  </a:cubicBezTo>
                  <a:cubicBezTo>
                    <a:pt x="57419" y="9578"/>
                    <a:pt x="57439" y="9589"/>
                    <a:pt x="57463" y="9603"/>
                  </a:cubicBezTo>
                  <a:cubicBezTo>
                    <a:pt x="57492" y="9661"/>
                    <a:pt x="57519" y="9714"/>
                    <a:pt x="57553" y="9781"/>
                  </a:cubicBezTo>
                  <a:cubicBezTo>
                    <a:pt x="57581" y="9791"/>
                    <a:pt x="57604" y="9801"/>
                    <a:pt x="57632" y="9811"/>
                  </a:cubicBezTo>
                  <a:cubicBezTo>
                    <a:pt x="57687" y="9920"/>
                    <a:pt x="57734" y="10006"/>
                    <a:pt x="57816" y="10072"/>
                  </a:cubicBezTo>
                  <a:cubicBezTo>
                    <a:pt x="57803" y="10048"/>
                    <a:pt x="57792" y="10028"/>
                    <a:pt x="57781" y="10007"/>
                  </a:cubicBezTo>
                  <a:lnTo>
                    <a:pt x="57781" y="10007"/>
                  </a:lnTo>
                  <a:lnTo>
                    <a:pt x="57803" y="10028"/>
                  </a:lnTo>
                  <a:lnTo>
                    <a:pt x="57826" y="10082"/>
                  </a:lnTo>
                  <a:cubicBezTo>
                    <a:pt x="57822" y="10078"/>
                    <a:pt x="57817" y="10073"/>
                    <a:pt x="57816" y="10072"/>
                  </a:cubicBezTo>
                  <a:lnTo>
                    <a:pt x="57816" y="10072"/>
                  </a:lnTo>
                  <a:cubicBezTo>
                    <a:pt x="57869" y="10137"/>
                    <a:pt x="57915" y="10200"/>
                    <a:pt x="57963" y="10273"/>
                  </a:cubicBezTo>
                  <a:cubicBezTo>
                    <a:pt x="57987" y="10347"/>
                    <a:pt x="58072" y="10462"/>
                    <a:pt x="58181" y="10640"/>
                  </a:cubicBezTo>
                  <a:cubicBezTo>
                    <a:pt x="58191" y="10647"/>
                    <a:pt x="58221" y="10669"/>
                    <a:pt x="58249" y="10690"/>
                  </a:cubicBezTo>
                  <a:cubicBezTo>
                    <a:pt x="58268" y="10756"/>
                    <a:pt x="58276" y="10805"/>
                    <a:pt x="58288" y="10855"/>
                  </a:cubicBezTo>
                  <a:cubicBezTo>
                    <a:pt x="58335" y="10918"/>
                    <a:pt x="58375" y="10971"/>
                    <a:pt x="58425" y="11039"/>
                  </a:cubicBezTo>
                  <a:cubicBezTo>
                    <a:pt x="58465" y="11111"/>
                    <a:pt x="58512" y="11196"/>
                    <a:pt x="58556" y="11278"/>
                  </a:cubicBezTo>
                  <a:cubicBezTo>
                    <a:pt x="58572" y="11289"/>
                    <a:pt x="58582" y="11294"/>
                    <a:pt x="58594" y="11302"/>
                  </a:cubicBezTo>
                  <a:cubicBezTo>
                    <a:pt x="58644" y="11397"/>
                    <a:pt x="58693" y="11489"/>
                    <a:pt x="58786" y="11668"/>
                  </a:cubicBezTo>
                  <a:cubicBezTo>
                    <a:pt x="58786" y="11671"/>
                    <a:pt x="58781" y="11695"/>
                    <a:pt x="58774" y="11727"/>
                  </a:cubicBezTo>
                  <a:cubicBezTo>
                    <a:pt x="58837" y="11802"/>
                    <a:pt x="58871" y="11843"/>
                    <a:pt x="58905" y="11884"/>
                  </a:cubicBezTo>
                  <a:cubicBezTo>
                    <a:pt x="58919" y="11952"/>
                    <a:pt x="58936" y="12020"/>
                    <a:pt x="58953" y="12095"/>
                  </a:cubicBezTo>
                  <a:cubicBezTo>
                    <a:pt x="59003" y="12183"/>
                    <a:pt x="59042" y="12249"/>
                    <a:pt x="59083" y="12321"/>
                  </a:cubicBezTo>
                  <a:cubicBezTo>
                    <a:pt x="59102" y="12386"/>
                    <a:pt x="59121" y="12441"/>
                    <a:pt x="59142" y="12522"/>
                  </a:cubicBezTo>
                  <a:cubicBezTo>
                    <a:pt x="59218" y="12670"/>
                    <a:pt x="59298" y="12867"/>
                    <a:pt x="59377" y="13125"/>
                  </a:cubicBezTo>
                  <a:cubicBezTo>
                    <a:pt x="59383" y="13081"/>
                    <a:pt x="59386" y="13056"/>
                    <a:pt x="59392" y="13011"/>
                  </a:cubicBezTo>
                  <a:cubicBezTo>
                    <a:pt x="59433" y="13167"/>
                    <a:pt x="59452" y="13294"/>
                    <a:pt x="59478" y="13416"/>
                  </a:cubicBezTo>
                  <a:cubicBezTo>
                    <a:pt x="59502" y="13456"/>
                    <a:pt x="59523" y="13438"/>
                    <a:pt x="59552" y="13598"/>
                  </a:cubicBezTo>
                  <a:cubicBezTo>
                    <a:pt x="59543" y="13610"/>
                    <a:pt x="59533" y="13622"/>
                    <a:pt x="59520" y="13637"/>
                  </a:cubicBezTo>
                  <a:cubicBezTo>
                    <a:pt x="59551" y="13696"/>
                    <a:pt x="59573" y="13741"/>
                    <a:pt x="59592" y="13787"/>
                  </a:cubicBezTo>
                  <a:cubicBezTo>
                    <a:pt x="59606" y="13831"/>
                    <a:pt x="59621" y="13874"/>
                    <a:pt x="59639" y="13924"/>
                  </a:cubicBezTo>
                  <a:cubicBezTo>
                    <a:pt x="59633" y="13957"/>
                    <a:pt x="59629" y="13977"/>
                    <a:pt x="59618" y="14030"/>
                  </a:cubicBezTo>
                  <a:cubicBezTo>
                    <a:pt x="59656" y="14049"/>
                    <a:pt x="59677" y="14059"/>
                    <a:pt x="59702" y="14071"/>
                  </a:cubicBezTo>
                  <a:cubicBezTo>
                    <a:pt x="59707" y="14125"/>
                    <a:pt x="59708" y="14156"/>
                    <a:pt x="59714" y="14234"/>
                  </a:cubicBezTo>
                  <a:cubicBezTo>
                    <a:pt x="59734" y="14272"/>
                    <a:pt x="59759" y="14311"/>
                    <a:pt x="59792" y="14380"/>
                  </a:cubicBezTo>
                  <a:cubicBezTo>
                    <a:pt x="59770" y="14399"/>
                    <a:pt x="59758" y="14408"/>
                    <a:pt x="59748" y="14416"/>
                  </a:cubicBezTo>
                  <a:cubicBezTo>
                    <a:pt x="59768" y="14478"/>
                    <a:pt x="59789" y="14539"/>
                    <a:pt x="59808" y="14596"/>
                  </a:cubicBezTo>
                  <a:cubicBezTo>
                    <a:pt x="59809" y="14683"/>
                    <a:pt x="59809" y="14742"/>
                    <a:pt x="59811" y="14803"/>
                  </a:cubicBezTo>
                  <a:cubicBezTo>
                    <a:pt x="59827" y="14836"/>
                    <a:pt x="59842" y="14867"/>
                    <a:pt x="59860" y="14900"/>
                  </a:cubicBezTo>
                  <a:cubicBezTo>
                    <a:pt x="59873" y="15087"/>
                    <a:pt x="59883" y="15271"/>
                    <a:pt x="59923" y="15486"/>
                  </a:cubicBezTo>
                  <a:cubicBezTo>
                    <a:pt x="59935" y="15449"/>
                    <a:pt x="59942" y="15426"/>
                    <a:pt x="59955" y="15385"/>
                  </a:cubicBezTo>
                  <a:cubicBezTo>
                    <a:pt x="59961" y="15523"/>
                    <a:pt x="59968" y="15605"/>
                    <a:pt x="59965" y="15708"/>
                  </a:cubicBezTo>
                  <a:cubicBezTo>
                    <a:pt x="59986" y="15736"/>
                    <a:pt x="60002" y="15760"/>
                    <a:pt x="60018" y="15782"/>
                  </a:cubicBezTo>
                  <a:cubicBezTo>
                    <a:pt x="60023" y="15922"/>
                    <a:pt x="60024" y="16036"/>
                    <a:pt x="60027" y="16150"/>
                  </a:cubicBezTo>
                  <a:cubicBezTo>
                    <a:pt x="60043" y="16188"/>
                    <a:pt x="60054" y="16211"/>
                    <a:pt x="60064" y="16235"/>
                  </a:cubicBezTo>
                  <a:cubicBezTo>
                    <a:pt x="60058" y="16335"/>
                    <a:pt x="60045" y="16429"/>
                    <a:pt x="60068" y="16554"/>
                  </a:cubicBezTo>
                  <a:cubicBezTo>
                    <a:pt x="60073" y="16526"/>
                    <a:pt x="60077" y="16504"/>
                    <a:pt x="60085" y="16467"/>
                  </a:cubicBezTo>
                  <a:lnTo>
                    <a:pt x="60085" y="16467"/>
                  </a:lnTo>
                  <a:cubicBezTo>
                    <a:pt x="60092" y="16613"/>
                    <a:pt x="60080" y="16723"/>
                    <a:pt x="60096" y="16863"/>
                  </a:cubicBezTo>
                  <a:cubicBezTo>
                    <a:pt x="60105" y="16976"/>
                    <a:pt x="60098" y="17132"/>
                    <a:pt x="60098" y="17269"/>
                  </a:cubicBezTo>
                  <a:cubicBezTo>
                    <a:pt x="60101" y="17252"/>
                    <a:pt x="60102" y="17234"/>
                    <a:pt x="60105" y="17216"/>
                  </a:cubicBezTo>
                  <a:cubicBezTo>
                    <a:pt x="60105" y="17278"/>
                    <a:pt x="60107" y="17340"/>
                    <a:pt x="60107" y="17366"/>
                  </a:cubicBezTo>
                  <a:cubicBezTo>
                    <a:pt x="60132" y="17310"/>
                    <a:pt x="60152" y="17265"/>
                    <a:pt x="60176" y="17210"/>
                  </a:cubicBezTo>
                  <a:lnTo>
                    <a:pt x="60176" y="17210"/>
                  </a:lnTo>
                  <a:cubicBezTo>
                    <a:pt x="60174" y="17297"/>
                    <a:pt x="60174" y="17338"/>
                    <a:pt x="60173" y="17372"/>
                  </a:cubicBezTo>
                  <a:cubicBezTo>
                    <a:pt x="60154" y="17410"/>
                    <a:pt x="60133" y="17446"/>
                    <a:pt x="60118" y="17475"/>
                  </a:cubicBezTo>
                  <a:cubicBezTo>
                    <a:pt x="60116" y="17622"/>
                    <a:pt x="60114" y="17728"/>
                    <a:pt x="60113" y="17834"/>
                  </a:cubicBezTo>
                  <a:cubicBezTo>
                    <a:pt x="60120" y="17855"/>
                    <a:pt x="60127" y="17875"/>
                    <a:pt x="60129" y="17883"/>
                  </a:cubicBezTo>
                  <a:cubicBezTo>
                    <a:pt x="60127" y="18067"/>
                    <a:pt x="60117" y="18221"/>
                    <a:pt x="60107" y="18373"/>
                  </a:cubicBezTo>
                  <a:cubicBezTo>
                    <a:pt x="60096" y="18518"/>
                    <a:pt x="60093" y="18634"/>
                    <a:pt x="60105" y="18742"/>
                  </a:cubicBezTo>
                  <a:cubicBezTo>
                    <a:pt x="60110" y="18814"/>
                    <a:pt x="60079" y="19018"/>
                    <a:pt x="60061" y="19176"/>
                  </a:cubicBezTo>
                  <a:cubicBezTo>
                    <a:pt x="60098" y="19195"/>
                    <a:pt x="60130" y="19213"/>
                    <a:pt x="60164" y="19230"/>
                  </a:cubicBezTo>
                  <a:cubicBezTo>
                    <a:pt x="60138" y="19330"/>
                    <a:pt x="60113" y="19414"/>
                    <a:pt x="60085" y="19497"/>
                  </a:cubicBezTo>
                  <a:cubicBezTo>
                    <a:pt x="60087" y="19495"/>
                    <a:pt x="60089" y="19494"/>
                    <a:pt x="60091" y="19494"/>
                  </a:cubicBezTo>
                  <a:cubicBezTo>
                    <a:pt x="60128" y="19494"/>
                    <a:pt x="60086" y="19791"/>
                    <a:pt x="60122" y="19791"/>
                  </a:cubicBezTo>
                  <a:cubicBezTo>
                    <a:pt x="60129" y="19791"/>
                    <a:pt x="60139" y="19779"/>
                    <a:pt x="60154" y="19751"/>
                  </a:cubicBezTo>
                  <a:cubicBezTo>
                    <a:pt x="60161" y="19729"/>
                    <a:pt x="60182" y="19663"/>
                    <a:pt x="60205" y="19589"/>
                  </a:cubicBezTo>
                  <a:cubicBezTo>
                    <a:pt x="60201" y="19542"/>
                    <a:pt x="60198" y="19508"/>
                    <a:pt x="60192" y="19448"/>
                  </a:cubicBezTo>
                  <a:cubicBezTo>
                    <a:pt x="60220" y="19442"/>
                    <a:pt x="60241" y="19438"/>
                    <a:pt x="60266" y="19433"/>
                  </a:cubicBezTo>
                  <a:cubicBezTo>
                    <a:pt x="60269" y="19367"/>
                    <a:pt x="60270" y="19317"/>
                    <a:pt x="60267" y="19301"/>
                  </a:cubicBezTo>
                  <a:cubicBezTo>
                    <a:pt x="60261" y="19272"/>
                    <a:pt x="60249" y="19269"/>
                    <a:pt x="60242" y="19247"/>
                  </a:cubicBezTo>
                  <a:cubicBezTo>
                    <a:pt x="60241" y="19242"/>
                    <a:pt x="60245" y="19205"/>
                    <a:pt x="60249" y="19148"/>
                  </a:cubicBezTo>
                  <a:cubicBezTo>
                    <a:pt x="60269" y="19158"/>
                    <a:pt x="60285" y="19167"/>
                    <a:pt x="60301" y="19176"/>
                  </a:cubicBezTo>
                  <a:cubicBezTo>
                    <a:pt x="60314" y="19102"/>
                    <a:pt x="60323" y="19061"/>
                    <a:pt x="60332" y="19011"/>
                  </a:cubicBezTo>
                  <a:lnTo>
                    <a:pt x="60386" y="19011"/>
                  </a:lnTo>
                  <a:lnTo>
                    <a:pt x="60395" y="18963"/>
                  </a:lnTo>
                  <a:cubicBezTo>
                    <a:pt x="60383" y="18938"/>
                    <a:pt x="60373" y="18913"/>
                    <a:pt x="60351" y="18860"/>
                  </a:cubicBezTo>
                  <a:cubicBezTo>
                    <a:pt x="60383" y="18839"/>
                    <a:pt x="60398" y="18830"/>
                    <a:pt x="60417" y="18818"/>
                  </a:cubicBezTo>
                  <a:cubicBezTo>
                    <a:pt x="60441" y="18701"/>
                    <a:pt x="60466" y="18570"/>
                    <a:pt x="60491" y="18436"/>
                  </a:cubicBezTo>
                  <a:cubicBezTo>
                    <a:pt x="60482" y="18392"/>
                    <a:pt x="60476" y="18362"/>
                    <a:pt x="60470" y="18337"/>
                  </a:cubicBezTo>
                  <a:cubicBezTo>
                    <a:pt x="60504" y="18077"/>
                    <a:pt x="60527" y="18153"/>
                    <a:pt x="60552" y="18092"/>
                  </a:cubicBezTo>
                  <a:cubicBezTo>
                    <a:pt x="60555" y="18046"/>
                    <a:pt x="60557" y="18015"/>
                    <a:pt x="60560" y="17967"/>
                  </a:cubicBezTo>
                  <a:cubicBezTo>
                    <a:pt x="60548" y="17943"/>
                    <a:pt x="60535" y="17918"/>
                    <a:pt x="60520" y="17889"/>
                  </a:cubicBezTo>
                  <a:cubicBezTo>
                    <a:pt x="60536" y="17818"/>
                    <a:pt x="60548" y="17766"/>
                    <a:pt x="60566" y="17693"/>
                  </a:cubicBezTo>
                  <a:cubicBezTo>
                    <a:pt x="60572" y="17574"/>
                    <a:pt x="60572" y="17437"/>
                    <a:pt x="60570" y="17293"/>
                  </a:cubicBezTo>
                  <a:cubicBezTo>
                    <a:pt x="60572" y="17279"/>
                    <a:pt x="60576" y="17259"/>
                    <a:pt x="60579" y="17238"/>
                  </a:cubicBezTo>
                  <a:lnTo>
                    <a:pt x="60554" y="17029"/>
                  </a:lnTo>
                  <a:cubicBezTo>
                    <a:pt x="60557" y="16935"/>
                    <a:pt x="60558" y="16843"/>
                    <a:pt x="60554" y="16742"/>
                  </a:cubicBezTo>
                  <a:cubicBezTo>
                    <a:pt x="60544" y="16698"/>
                    <a:pt x="60533" y="16654"/>
                    <a:pt x="60523" y="16614"/>
                  </a:cubicBezTo>
                  <a:cubicBezTo>
                    <a:pt x="60520" y="16642"/>
                    <a:pt x="60519" y="16667"/>
                    <a:pt x="60516" y="16692"/>
                  </a:cubicBezTo>
                  <a:lnTo>
                    <a:pt x="60511" y="16662"/>
                  </a:lnTo>
                  <a:cubicBezTo>
                    <a:pt x="60514" y="16641"/>
                    <a:pt x="60517" y="16620"/>
                    <a:pt x="60520" y="16600"/>
                  </a:cubicBezTo>
                  <a:cubicBezTo>
                    <a:pt x="60522" y="16607"/>
                    <a:pt x="60523" y="16613"/>
                    <a:pt x="60523" y="16614"/>
                  </a:cubicBezTo>
                  <a:cubicBezTo>
                    <a:pt x="60526" y="16494"/>
                    <a:pt x="60542" y="16395"/>
                    <a:pt x="60522" y="16258"/>
                  </a:cubicBezTo>
                  <a:cubicBezTo>
                    <a:pt x="60513" y="16236"/>
                    <a:pt x="60505" y="16217"/>
                    <a:pt x="60492" y="16191"/>
                  </a:cubicBezTo>
                  <a:cubicBezTo>
                    <a:pt x="60504" y="16151"/>
                    <a:pt x="60511" y="16126"/>
                    <a:pt x="60519" y="16101"/>
                  </a:cubicBezTo>
                  <a:cubicBezTo>
                    <a:pt x="60497" y="15929"/>
                    <a:pt x="60476" y="15780"/>
                    <a:pt x="60460" y="15648"/>
                  </a:cubicBezTo>
                  <a:cubicBezTo>
                    <a:pt x="60458" y="15549"/>
                    <a:pt x="60448" y="15457"/>
                    <a:pt x="60439" y="15327"/>
                  </a:cubicBezTo>
                  <a:cubicBezTo>
                    <a:pt x="60420" y="15273"/>
                    <a:pt x="60401" y="15218"/>
                    <a:pt x="60385" y="15171"/>
                  </a:cubicBezTo>
                  <a:cubicBezTo>
                    <a:pt x="60363" y="14965"/>
                    <a:pt x="60333" y="14784"/>
                    <a:pt x="60298" y="14587"/>
                  </a:cubicBezTo>
                  <a:cubicBezTo>
                    <a:pt x="60274" y="14534"/>
                    <a:pt x="60252" y="14480"/>
                    <a:pt x="60229" y="14424"/>
                  </a:cubicBezTo>
                  <a:cubicBezTo>
                    <a:pt x="60214" y="14230"/>
                    <a:pt x="60143" y="13946"/>
                    <a:pt x="60096" y="13760"/>
                  </a:cubicBezTo>
                  <a:cubicBezTo>
                    <a:pt x="59976" y="13351"/>
                    <a:pt x="59845" y="12939"/>
                    <a:pt x="59671" y="12473"/>
                  </a:cubicBezTo>
                  <a:cubicBezTo>
                    <a:pt x="59656" y="12451"/>
                    <a:pt x="59629" y="12407"/>
                    <a:pt x="59602" y="12363"/>
                  </a:cubicBezTo>
                  <a:cubicBezTo>
                    <a:pt x="59579" y="12270"/>
                    <a:pt x="59556" y="12213"/>
                    <a:pt x="59537" y="12146"/>
                  </a:cubicBezTo>
                  <a:cubicBezTo>
                    <a:pt x="59443" y="11983"/>
                    <a:pt x="59380" y="11776"/>
                    <a:pt x="59303" y="11617"/>
                  </a:cubicBezTo>
                  <a:cubicBezTo>
                    <a:pt x="59239" y="11506"/>
                    <a:pt x="59167" y="11396"/>
                    <a:pt x="59142" y="11334"/>
                  </a:cubicBezTo>
                  <a:cubicBezTo>
                    <a:pt x="59081" y="11186"/>
                    <a:pt x="59012" y="11072"/>
                    <a:pt x="58939" y="10938"/>
                  </a:cubicBezTo>
                  <a:cubicBezTo>
                    <a:pt x="58869" y="10805"/>
                    <a:pt x="58781" y="10666"/>
                    <a:pt x="58700" y="10529"/>
                  </a:cubicBezTo>
                  <a:cubicBezTo>
                    <a:pt x="58610" y="10379"/>
                    <a:pt x="58509" y="10237"/>
                    <a:pt x="58413" y="10093"/>
                  </a:cubicBezTo>
                  <a:cubicBezTo>
                    <a:pt x="58328" y="9959"/>
                    <a:pt x="58229" y="9829"/>
                    <a:pt x="58140" y="9706"/>
                  </a:cubicBezTo>
                  <a:cubicBezTo>
                    <a:pt x="58072" y="9610"/>
                    <a:pt x="58001" y="9550"/>
                    <a:pt x="57931" y="9422"/>
                  </a:cubicBezTo>
                  <a:cubicBezTo>
                    <a:pt x="57897" y="9352"/>
                    <a:pt x="57757" y="9204"/>
                    <a:pt x="57664" y="9102"/>
                  </a:cubicBezTo>
                  <a:cubicBezTo>
                    <a:pt x="57507" y="8927"/>
                    <a:pt x="57350" y="8751"/>
                    <a:pt x="57195" y="8576"/>
                  </a:cubicBezTo>
                  <a:cubicBezTo>
                    <a:pt x="57116" y="8486"/>
                    <a:pt x="57019" y="8426"/>
                    <a:pt x="56963" y="8330"/>
                  </a:cubicBezTo>
                  <a:cubicBezTo>
                    <a:pt x="56779" y="8173"/>
                    <a:pt x="56593" y="7989"/>
                    <a:pt x="56412" y="7815"/>
                  </a:cubicBezTo>
                  <a:cubicBezTo>
                    <a:pt x="56226" y="7643"/>
                    <a:pt x="56025" y="7484"/>
                    <a:pt x="55833" y="7318"/>
                  </a:cubicBezTo>
                  <a:cubicBezTo>
                    <a:pt x="55808" y="7296"/>
                    <a:pt x="55781" y="7275"/>
                    <a:pt x="55758" y="7254"/>
                  </a:cubicBezTo>
                  <a:cubicBezTo>
                    <a:pt x="55568" y="7124"/>
                    <a:pt x="55380" y="6994"/>
                    <a:pt x="55174" y="6851"/>
                  </a:cubicBezTo>
                  <a:cubicBezTo>
                    <a:pt x="55165" y="6843"/>
                    <a:pt x="55141" y="6820"/>
                    <a:pt x="55107" y="6787"/>
                  </a:cubicBezTo>
                  <a:cubicBezTo>
                    <a:pt x="54994" y="6722"/>
                    <a:pt x="54854" y="6666"/>
                    <a:pt x="54747" y="6564"/>
                  </a:cubicBezTo>
                  <a:cubicBezTo>
                    <a:pt x="54634" y="6500"/>
                    <a:pt x="54510" y="6442"/>
                    <a:pt x="54428" y="6360"/>
                  </a:cubicBezTo>
                  <a:cubicBezTo>
                    <a:pt x="54282" y="6304"/>
                    <a:pt x="54166" y="6232"/>
                    <a:pt x="54067" y="6161"/>
                  </a:cubicBezTo>
                  <a:cubicBezTo>
                    <a:pt x="53969" y="6111"/>
                    <a:pt x="53880" y="6072"/>
                    <a:pt x="53795" y="6026"/>
                  </a:cubicBezTo>
                  <a:cubicBezTo>
                    <a:pt x="53672" y="5954"/>
                    <a:pt x="53524" y="5899"/>
                    <a:pt x="53430" y="5832"/>
                  </a:cubicBezTo>
                  <a:cubicBezTo>
                    <a:pt x="53290" y="5794"/>
                    <a:pt x="53137" y="5702"/>
                    <a:pt x="52993" y="5641"/>
                  </a:cubicBezTo>
                  <a:cubicBezTo>
                    <a:pt x="52840" y="5574"/>
                    <a:pt x="52681" y="5530"/>
                    <a:pt x="52524" y="5471"/>
                  </a:cubicBezTo>
                  <a:cubicBezTo>
                    <a:pt x="52274" y="5382"/>
                    <a:pt x="52031" y="5283"/>
                    <a:pt x="51794" y="5192"/>
                  </a:cubicBezTo>
                  <a:cubicBezTo>
                    <a:pt x="51504" y="5130"/>
                    <a:pt x="51160" y="4959"/>
                    <a:pt x="50860" y="4930"/>
                  </a:cubicBezTo>
                  <a:cubicBezTo>
                    <a:pt x="50817" y="4912"/>
                    <a:pt x="50794" y="4898"/>
                    <a:pt x="50758" y="4887"/>
                  </a:cubicBezTo>
                  <a:cubicBezTo>
                    <a:pt x="50572" y="4831"/>
                    <a:pt x="50376" y="4774"/>
                    <a:pt x="50179" y="4731"/>
                  </a:cubicBezTo>
                  <a:cubicBezTo>
                    <a:pt x="49980" y="4690"/>
                    <a:pt x="49785" y="4647"/>
                    <a:pt x="49602" y="4593"/>
                  </a:cubicBezTo>
                  <a:cubicBezTo>
                    <a:pt x="49584" y="4589"/>
                    <a:pt x="49537" y="4589"/>
                    <a:pt x="49502" y="4583"/>
                  </a:cubicBezTo>
                  <a:cubicBezTo>
                    <a:pt x="49405" y="4561"/>
                    <a:pt x="49111" y="4506"/>
                    <a:pt x="48809" y="4458"/>
                  </a:cubicBezTo>
                  <a:cubicBezTo>
                    <a:pt x="48507" y="4408"/>
                    <a:pt x="48200" y="4349"/>
                    <a:pt x="48078" y="4337"/>
                  </a:cubicBezTo>
                  <a:cubicBezTo>
                    <a:pt x="47835" y="4303"/>
                    <a:pt x="47588" y="4271"/>
                    <a:pt x="47411" y="4268"/>
                  </a:cubicBezTo>
                  <a:cubicBezTo>
                    <a:pt x="47230" y="4241"/>
                    <a:pt x="47107" y="4225"/>
                    <a:pt x="46980" y="4218"/>
                  </a:cubicBezTo>
                  <a:cubicBezTo>
                    <a:pt x="46614" y="4190"/>
                    <a:pt x="46236" y="4172"/>
                    <a:pt x="45878" y="4135"/>
                  </a:cubicBezTo>
                  <a:cubicBezTo>
                    <a:pt x="45850" y="4133"/>
                    <a:pt x="45814" y="4132"/>
                    <a:pt x="45775" y="4132"/>
                  </a:cubicBezTo>
                  <a:cubicBezTo>
                    <a:pt x="45712" y="4132"/>
                    <a:pt x="45639" y="4134"/>
                    <a:pt x="45565" y="4134"/>
                  </a:cubicBezTo>
                  <a:cubicBezTo>
                    <a:pt x="45541" y="4125"/>
                    <a:pt x="45500" y="4122"/>
                    <a:pt x="45450" y="4122"/>
                  </a:cubicBezTo>
                  <a:cubicBezTo>
                    <a:pt x="45385" y="4122"/>
                    <a:pt x="45307" y="4127"/>
                    <a:pt x="45237" y="4127"/>
                  </a:cubicBezTo>
                  <a:cubicBezTo>
                    <a:pt x="45231" y="4127"/>
                    <a:pt x="45225" y="4127"/>
                    <a:pt x="45219" y="4127"/>
                  </a:cubicBezTo>
                  <a:cubicBezTo>
                    <a:pt x="45211" y="4127"/>
                    <a:pt x="45203" y="4127"/>
                    <a:pt x="45195" y="4127"/>
                  </a:cubicBezTo>
                  <a:cubicBezTo>
                    <a:pt x="45079" y="4127"/>
                    <a:pt x="44954" y="4136"/>
                    <a:pt x="44756" y="4147"/>
                  </a:cubicBezTo>
                  <a:cubicBezTo>
                    <a:pt x="44754" y="4147"/>
                    <a:pt x="44709" y="4162"/>
                    <a:pt x="44637" y="4184"/>
                  </a:cubicBezTo>
                  <a:cubicBezTo>
                    <a:pt x="44578" y="4173"/>
                    <a:pt x="44519" y="4169"/>
                    <a:pt x="44460" y="4169"/>
                  </a:cubicBezTo>
                  <a:cubicBezTo>
                    <a:pt x="44314" y="4169"/>
                    <a:pt x="44169" y="4195"/>
                    <a:pt x="44045" y="4212"/>
                  </a:cubicBezTo>
                  <a:cubicBezTo>
                    <a:pt x="43975" y="4212"/>
                    <a:pt x="43945" y="4211"/>
                    <a:pt x="43936" y="4211"/>
                  </a:cubicBezTo>
                  <a:cubicBezTo>
                    <a:pt x="43516" y="4258"/>
                    <a:pt x="43160" y="4319"/>
                    <a:pt x="42811" y="4383"/>
                  </a:cubicBezTo>
                  <a:cubicBezTo>
                    <a:pt x="42786" y="4397"/>
                    <a:pt x="42767" y="4408"/>
                    <a:pt x="42745" y="4421"/>
                  </a:cubicBezTo>
                  <a:cubicBezTo>
                    <a:pt x="42696" y="4428"/>
                    <a:pt x="42656" y="4436"/>
                    <a:pt x="42612" y="4442"/>
                  </a:cubicBezTo>
                  <a:cubicBezTo>
                    <a:pt x="42646" y="4424"/>
                    <a:pt x="42676" y="4406"/>
                    <a:pt x="42728" y="4377"/>
                  </a:cubicBezTo>
                  <a:lnTo>
                    <a:pt x="42728" y="4377"/>
                  </a:lnTo>
                  <a:cubicBezTo>
                    <a:pt x="42567" y="4412"/>
                    <a:pt x="42464" y="4433"/>
                    <a:pt x="42340" y="4459"/>
                  </a:cubicBezTo>
                  <a:cubicBezTo>
                    <a:pt x="42312" y="4461"/>
                    <a:pt x="42261" y="4462"/>
                    <a:pt x="42208" y="4464"/>
                  </a:cubicBezTo>
                  <a:cubicBezTo>
                    <a:pt x="42162" y="4477"/>
                    <a:pt x="42118" y="4493"/>
                    <a:pt x="42068" y="4505"/>
                  </a:cubicBezTo>
                  <a:cubicBezTo>
                    <a:pt x="41943" y="4537"/>
                    <a:pt x="41803" y="4552"/>
                    <a:pt x="41687" y="4599"/>
                  </a:cubicBezTo>
                  <a:cubicBezTo>
                    <a:pt x="41532" y="4659"/>
                    <a:pt x="41429" y="4646"/>
                    <a:pt x="41291" y="4686"/>
                  </a:cubicBezTo>
                  <a:cubicBezTo>
                    <a:pt x="41184" y="4718"/>
                    <a:pt x="41076" y="4750"/>
                    <a:pt x="40982" y="4780"/>
                  </a:cubicBezTo>
                  <a:cubicBezTo>
                    <a:pt x="40885" y="4799"/>
                    <a:pt x="40797" y="4821"/>
                    <a:pt x="40685" y="4846"/>
                  </a:cubicBezTo>
                  <a:cubicBezTo>
                    <a:pt x="40629" y="4876"/>
                    <a:pt x="40579" y="4903"/>
                    <a:pt x="40528" y="4930"/>
                  </a:cubicBezTo>
                  <a:cubicBezTo>
                    <a:pt x="40472" y="4939"/>
                    <a:pt x="40442" y="4943"/>
                    <a:pt x="40411" y="4946"/>
                  </a:cubicBezTo>
                  <a:cubicBezTo>
                    <a:pt x="40380" y="4962"/>
                    <a:pt x="40350" y="4977"/>
                    <a:pt x="40302" y="4999"/>
                  </a:cubicBezTo>
                  <a:cubicBezTo>
                    <a:pt x="40249" y="5011"/>
                    <a:pt x="40194" y="5023"/>
                    <a:pt x="40141" y="5034"/>
                  </a:cubicBezTo>
                  <a:cubicBezTo>
                    <a:pt x="40108" y="5051"/>
                    <a:pt x="40076" y="5065"/>
                    <a:pt x="40038" y="5081"/>
                  </a:cubicBezTo>
                  <a:cubicBezTo>
                    <a:pt x="39963" y="5101"/>
                    <a:pt x="39892" y="5118"/>
                    <a:pt x="39802" y="5142"/>
                  </a:cubicBezTo>
                  <a:cubicBezTo>
                    <a:pt x="39739" y="5182"/>
                    <a:pt x="39682" y="5215"/>
                    <a:pt x="39646" y="5237"/>
                  </a:cubicBezTo>
                  <a:cubicBezTo>
                    <a:pt x="39409" y="5315"/>
                    <a:pt x="39186" y="5390"/>
                    <a:pt x="38984" y="5464"/>
                  </a:cubicBezTo>
                  <a:cubicBezTo>
                    <a:pt x="38746" y="5563"/>
                    <a:pt x="38509" y="5661"/>
                    <a:pt x="38303" y="5763"/>
                  </a:cubicBezTo>
                  <a:cubicBezTo>
                    <a:pt x="38069" y="5880"/>
                    <a:pt x="37803" y="5969"/>
                    <a:pt x="37595" y="6103"/>
                  </a:cubicBezTo>
                  <a:cubicBezTo>
                    <a:pt x="37559" y="6114"/>
                    <a:pt x="37516" y="6129"/>
                    <a:pt x="37463" y="6147"/>
                  </a:cubicBezTo>
                  <a:cubicBezTo>
                    <a:pt x="37391" y="6194"/>
                    <a:pt x="37326" y="6236"/>
                    <a:pt x="37257" y="6282"/>
                  </a:cubicBezTo>
                  <a:cubicBezTo>
                    <a:pt x="37233" y="6283"/>
                    <a:pt x="37214" y="6283"/>
                    <a:pt x="37191" y="6283"/>
                  </a:cubicBezTo>
                  <a:cubicBezTo>
                    <a:pt x="37116" y="6338"/>
                    <a:pt x="37040" y="6377"/>
                    <a:pt x="36966" y="6409"/>
                  </a:cubicBezTo>
                  <a:lnTo>
                    <a:pt x="36966" y="6409"/>
                  </a:lnTo>
                  <a:cubicBezTo>
                    <a:pt x="36972" y="6382"/>
                    <a:pt x="36976" y="6353"/>
                    <a:pt x="36980" y="6319"/>
                  </a:cubicBezTo>
                  <a:cubicBezTo>
                    <a:pt x="36985" y="6285"/>
                    <a:pt x="37008" y="6200"/>
                    <a:pt x="37023" y="6147"/>
                  </a:cubicBezTo>
                  <a:cubicBezTo>
                    <a:pt x="37035" y="6107"/>
                    <a:pt x="37050" y="6078"/>
                    <a:pt x="37067" y="6035"/>
                  </a:cubicBezTo>
                  <a:cubicBezTo>
                    <a:pt x="37061" y="6001"/>
                    <a:pt x="37058" y="5980"/>
                    <a:pt x="37055" y="5960"/>
                  </a:cubicBezTo>
                  <a:cubicBezTo>
                    <a:pt x="37086" y="5880"/>
                    <a:pt x="37113" y="5810"/>
                    <a:pt x="37144" y="5726"/>
                  </a:cubicBezTo>
                  <a:cubicBezTo>
                    <a:pt x="37142" y="5663"/>
                    <a:pt x="37141" y="5620"/>
                    <a:pt x="37139" y="5568"/>
                  </a:cubicBezTo>
                  <a:cubicBezTo>
                    <a:pt x="37207" y="5373"/>
                    <a:pt x="37239" y="5136"/>
                    <a:pt x="37276" y="4920"/>
                  </a:cubicBezTo>
                  <a:cubicBezTo>
                    <a:pt x="37314" y="4690"/>
                    <a:pt x="37329" y="4478"/>
                    <a:pt x="37323" y="4290"/>
                  </a:cubicBezTo>
                  <a:cubicBezTo>
                    <a:pt x="37336" y="4237"/>
                    <a:pt x="37348" y="4186"/>
                    <a:pt x="37357" y="4150"/>
                  </a:cubicBezTo>
                  <a:cubicBezTo>
                    <a:pt x="37367" y="3932"/>
                    <a:pt x="37366" y="3724"/>
                    <a:pt x="37360" y="3543"/>
                  </a:cubicBezTo>
                  <a:cubicBezTo>
                    <a:pt x="37364" y="3472"/>
                    <a:pt x="37366" y="3419"/>
                    <a:pt x="37369" y="3363"/>
                  </a:cubicBezTo>
                  <a:cubicBezTo>
                    <a:pt x="37357" y="3322"/>
                    <a:pt x="37345" y="3290"/>
                    <a:pt x="37331" y="3247"/>
                  </a:cubicBezTo>
                  <a:cubicBezTo>
                    <a:pt x="37341" y="3223"/>
                    <a:pt x="37348" y="3207"/>
                    <a:pt x="37360" y="3179"/>
                  </a:cubicBezTo>
                  <a:cubicBezTo>
                    <a:pt x="37350" y="3014"/>
                    <a:pt x="37328" y="2842"/>
                    <a:pt x="37301" y="2661"/>
                  </a:cubicBezTo>
                  <a:cubicBezTo>
                    <a:pt x="37303" y="2654"/>
                    <a:pt x="37308" y="2633"/>
                    <a:pt x="37316" y="2607"/>
                  </a:cubicBezTo>
                  <a:cubicBezTo>
                    <a:pt x="37295" y="2505"/>
                    <a:pt x="37278" y="2407"/>
                    <a:pt x="37257" y="2335"/>
                  </a:cubicBezTo>
                  <a:cubicBezTo>
                    <a:pt x="37235" y="2223"/>
                    <a:pt x="37219" y="2126"/>
                    <a:pt x="37189" y="2027"/>
                  </a:cubicBezTo>
                  <a:cubicBezTo>
                    <a:pt x="37161" y="1918"/>
                    <a:pt x="37128" y="1807"/>
                    <a:pt x="37085" y="1701"/>
                  </a:cubicBezTo>
                  <a:cubicBezTo>
                    <a:pt x="37054" y="1617"/>
                    <a:pt x="37013" y="1542"/>
                    <a:pt x="36973" y="1462"/>
                  </a:cubicBezTo>
                  <a:cubicBezTo>
                    <a:pt x="36927" y="1358"/>
                    <a:pt x="36873" y="1250"/>
                    <a:pt x="36816" y="1152"/>
                  </a:cubicBezTo>
                  <a:cubicBezTo>
                    <a:pt x="36766" y="1058"/>
                    <a:pt x="36699" y="980"/>
                    <a:pt x="36701" y="980"/>
                  </a:cubicBezTo>
                  <a:lnTo>
                    <a:pt x="36701" y="980"/>
                  </a:lnTo>
                  <a:cubicBezTo>
                    <a:pt x="36701" y="980"/>
                    <a:pt x="36701" y="980"/>
                    <a:pt x="36701" y="980"/>
                  </a:cubicBezTo>
                  <a:cubicBezTo>
                    <a:pt x="36558" y="749"/>
                    <a:pt x="36427" y="584"/>
                    <a:pt x="36317" y="485"/>
                  </a:cubicBezTo>
                  <a:cubicBezTo>
                    <a:pt x="36130" y="331"/>
                    <a:pt x="35939" y="204"/>
                    <a:pt x="35722" y="123"/>
                  </a:cubicBezTo>
                  <a:cubicBezTo>
                    <a:pt x="35539" y="54"/>
                    <a:pt x="35325" y="3"/>
                    <a:pt x="35160" y="3"/>
                  </a:cubicBezTo>
                  <a:cubicBezTo>
                    <a:pt x="35153" y="3"/>
                    <a:pt x="35146" y="3"/>
                    <a:pt x="35140" y="3"/>
                  </a:cubicBezTo>
                  <a:cubicBezTo>
                    <a:pt x="35051" y="3"/>
                    <a:pt x="34972" y="1"/>
                    <a:pt x="348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 name="Google Shape;418;p31"/>
            <p:cNvSpPr/>
            <p:nvPr/>
          </p:nvSpPr>
          <p:spPr>
            <a:xfrm>
              <a:off x="5938400" y="4200150"/>
              <a:ext cx="3300" cy="10175"/>
            </a:xfrm>
            <a:custGeom>
              <a:rect b="b" l="l" r="r" t="t"/>
              <a:pathLst>
                <a:path extrusionOk="0" h="407" w="132">
                  <a:moveTo>
                    <a:pt x="1" y="1"/>
                  </a:moveTo>
                  <a:lnTo>
                    <a:pt x="1" y="1"/>
                  </a:lnTo>
                  <a:cubicBezTo>
                    <a:pt x="11" y="88"/>
                    <a:pt x="17" y="139"/>
                    <a:pt x="23" y="179"/>
                  </a:cubicBezTo>
                  <a:cubicBezTo>
                    <a:pt x="64" y="264"/>
                    <a:pt x="96" y="335"/>
                    <a:pt x="131" y="407"/>
                  </a:cubicBezTo>
                  <a:cubicBezTo>
                    <a:pt x="126" y="375"/>
                    <a:pt x="121" y="342"/>
                    <a:pt x="114" y="297"/>
                  </a:cubicBezTo>
                  <a:cubicBezTo>
                    <a:pt x="86" y="232"/>
                    <a:pt x="49" y="14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 name="Google Shape;419;p31"/>
            <p:cNvSpPr/>
            <p:nvPr/>
          </p:nvSpPr>
          <p:spPr>
            <a:xfrm>
              <a:off x="7220550" y="4522950"/>
              <a:ext cx="2300" cy="7775"/>
            </a:xfrm>
            <a:custGeom>
              <a:rect b="b" l="l" r="r" t="t"/>
              <a:pathLst>
                <a:path extrusionOk="0" h="311" w="92">
                  <a:moveTo>
                    <a:pt x="90" y="0"/>
                  </a:moveTo>
                  <a:cubicBezTo>
                    <a:pt x="55" y="61"/>
                    <a:pt x="30" y="103"/>
                    <a:pt x="2" y="150"/>
                  </a:cubicBezTo>
                  <a:cubicBezTo>
                    <a:pt x="0" y="245"/>
                    <a:pt x="46" y="150"/>
                    <a:pt x="22" y="311"/>
                  </a:cubicBezTo>
                  <a:cubicBezTo>
                    <a:pt x="25" y="302"/>
                    <a:pt x="30" y="292"/>
                    <a:pt x="36" y="275"/>
                  </a:cubicBezTo>
                  <a:cubicBezTo>
                    <a:pt x="49" y="212"/>
                    <a:pt x="62" y="143"/>
                    <a:pt x="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 name="Google Shape;420;p31"/>
            <p:cNvSpPr/>
            <p:nvPr/>
          </p:nvSpPr>
          <p:spPr>
            <a:xfrm>
              <a:off x="7215275" y="4518200"/>
              <a:ext cx="2350" cy="8000"/>
            </a:xfrm>
            <a:custGeom>
              <a:rect b="b" l="l" r="r" t="t"/>
              <a:pathLst>
                <a:path extrusionOk="0" h="320" w="94">
                  <a:moveTo>
                    <a:pt x="93" y="1"/>
                  </a:moveTo>
                  <a:cubicBezTo>
                    <a:pt x="76" y="9"/>
                    <a:pt x="68" y="14"/>
                    <a:pt x="58" y="21"/>
                  </a:cubicBezTo>
                  <a:cubicBezTo>
                    <a:pt x="42" y="109"/>
                    <a:pt x="26" y="189"/>
                    <a:pt x="1" y="320"/>
                  </a:cubicBezTo>
                  <a:cubicBezTo>
                    <a:pt x="38" y="195"/>
                    <a:pt x="58" y="120"/>
                    <a:pt x="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 name="Google Shape;421;p31"/>
            <p:cNvSpPr/>
            <p:nvPr/>
          </p:nvSpPr>
          <p:spPr>
            <a:xfrm>
              <a:off x="7204475" y="4379150"/>
              <a:ext cx="1075" cy="2275"/>
            </a:xfrm>
            <a:custGeom>
              <a:rect b="b" l="l" r="r" t="t"/>
              <a:pathLst>
                <a:path extrusionOk="0" h="91" w="43">
                  <a:moveTo>
                    <a:pt x="11" y="1"/>
                  </a:moveTo>
                  <a:cubicBezTo>
                    <a:pt x="4" y="1"/>
                    <a:pt x="1" y="14"/>
                    <a:pt x="16" y="88"/>
                  </a:cubicBezTo>
                  <a:cubicBezTo>
                    <a:pt x="17" y="87"/>
                    <a:pt x="19" y="86"/>
                    <a:pt x="20" y="86"/>
                  </a:cubicBezTo>
                  <a:cubicBezTo>
                    <a:pt x="24" y="86"/>
                    <a:pt x="29" y="91"/>
                    <a:pt x="33" y="91"/>
                  </a:cubicBezTo>
                  <a:cubicBezTo>
                    <a:pt x="40" y="91"/>
                    <a:pt x="43" y="77"/>
                    <a:pt x="27" y="3"/>
                  </a:cubicBezTo>
                  <a:cubicBezTo>
                    <a:pt x="26" y="4"/>
                    <a:pt x="25" y="5"/>
                    <a:pt x="23" y="5"/>
                  </a:cubicBezTo>
                  <a:cubicBezTo>
                    <a:pt x="20" y="5"/>
                    <a:pt x="14" y="1"/>
                    <a:pt x="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 name="Google Shape;422;p31"/>
            <p:cNvSpPr/>
            <p:nvPr/>
          </p:nvSpPr>
          <p:spPr>
            <a:xfrm>
              <a:off x="5815075" y="4447425"/>
              <a:ext cx="3625" cy="2650"/>
            </a:xfrm>
            <a:custGeom>
              <a:rect b="b" l="l" r="r" t="t"/>
              <a:pathLst>
                <a:path extrusionOk="0" h="106" w="145">
                  <a:moveTo>
                    <a:pt x="145" y="1"/>
                  </a:moveTo>
                  <a:lnTo>
                    <a:pt x="86" y="26"/>
                  </a:lnTo>
                  <a:lnTo>
                    <a:pt x="0" y="105"/>
                  </a:lnTo>
                  <a:cubicBezTo>
                    <a:pt x="49" y="70"/>
                    <a:pt x="98" y="38"/>
                    <a:pt x="1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 name="Google Shape;423;p31"/>
            <p:cNvSpPr/>
            <p:nvPr/>
          </p:nvSpPr>
          <p:spPr>
            <a:xfrm>
              <a:off x="7216950" y="4492525"/>
              <a:ext cx="825" cy="1450"/>
            </a:xfrm>
            <a:custGeom>
              <a:rect b="b" l="l" r="r" t="t"/>
              <a:pathLst>
                <a:path extrusionOk="0" h="58" w="33">
                  <a:moveTo>
                    <a:pt x="4" y="1"/>
                  </a:moveTo>
                  <a:cubicBezTo>
                    <a:pt x="3" y="17"/>
                    <a:pt x="1" y="30"/>
                    <a:pt x="0" y="45"/>
                  </a:cubicBezTo>
                  <a:lnTo>
                    <a:pt x="28" y="58"/>
                  </a:lnTo>
                  <a:cubicBezTo>
                    <a:pt x="29" y="43"/>
                    <a:pt x="31" y="27"/>
                    <a:pt x="32" y="12"/>
                  </a:cubicBezTo>
                  <a:lnTo>
                    <a:pt x="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 name="Google Shape;424;p31"/>
            <p:cNvSpPr/>
            <p:nvPr/>
          </p:nvSpPr>
          <p:spPr>
            <a:xfrm>
              <a:off x="5900875" y="4356325"/>
              <a:ext cx="2750" cy="3675"/>
            </a:xfrm>
            <a:custGeom>
              <a:rect b="b" l="l" r="r" t="t"/>
              <a:pathLst>
                <a:path extrusionOk="0" h="147" w="110">
                  <a:moveTo>
                    <a:pt x="99" y="1"/>
                  </a:moveTo>
                  <a:cubicBezTo>
                    <a:pt x="67" y="46"/>
                    <a:pt x="33" y="93"/>
                    <a:pt x="2" y="139"/>
                  </a:cubicBezTo>
                  <a:lnTo>
                    <a:pt x="1" y="139"/>
                  </a:lnTo>
                  <a:cubicBezTo>
                    <a:pt x="4" y="142"/>
                    <a:pt x="8" y="145"/>
                    <a:pt x="11" y="146"/>
                  </a:cubicBezTo>
                  <a:lnTo>
                    <a:pt x="110" y="4"/>
                  </a:lnTo>
                  <a:lnTo>
                    <a:pt x="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 name="Google Shape;425;p31"/>
            <p:cNvSpPr/>
            <p:nvPr/>
          </p:nvSpPr>
          <p:spPr>
            <a:xfrm>
              <a:off x="6145625" y="4313325"/>
              <a:ext cx="2525" cy="1400"/>
            </a:xfrm>
            <a:custGeom>
              <a:rect b="b" l="l" r="r" t="t"/>
              <a:pathLst>
                <a:path extrusionOk="0" h="56" w="101">
                  <a:moveTo>
                    <a:pt x="100" y="1"/>
                  </a:moveTo>
                  <a:cubicBezTo>
                    <a:pt x="33" y="32"/>
                    <a:pt x="0" y="46"/>
                    <a:pt x="0" y="46"/>
                  </a:cubicBezTo>
                  <a:cubicBezTo>
                    <a:pt x="6" y="51"/>
                    <a:pt x="24" y="52"/>
                    <a:pt x="39" y="55"/>
                  </a:cubicBezTo>
                  <a:cubicBezTo>
                    <a:pt x="53" y="42"/>
                    <a:pt x="70" y="29"/>
                    <a:pt x="1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 name="Google Shape;426;p31"/>
            <p:cNvSpPr/>
            <p:nvPr/>
          </p:nvSpPr>
          <p:spPr>
            <a:xfrm>
              <a:off x="5983525" y="4237975"/>
              <a:ext cx="1600" cy="4550"/>
            </a:xfrm>
            <a:custGeom>
              <a:rect b="b" l="l" r="r" t="t"/>
              <a:pathLst>
                <a:path extrusionOk="0" h="182" w="64">
                  <a:moveTo>
                    <a:pt x="58" y="0"/>
                  </a:moveTo>
                  <a:cubicBezTo>
                    <a:pt x="39" y="59"/>
                    <a:pt x="20" y="118"/>
                    <a:pt x="1" y="177"/>
                  </a:cubicBezTo>
                  <a:cubicBezTo>
                    <a:pt x="2" y="178"/>
                    <a:pt x="4" y="180"/>
                    <a:pt x="7" y="181"/>
                  </a:cubicBezTo>
                  <a:lnTo>
                    <a:pt x="64" y="5"/>
                  </a:lnTo>
                  <a:lnTo>
                    <a:pt x="5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 name="Google Shape;427;p31"/>
            <p:cNvSpPr/>
            <p:nvPr/>
          </p:nvSpPr>
          <p:spPr>
            <a:xfrm>
              <a:off x="6585975" y="4284050"/>
              <a:ext cx="1075" cy="1525"/>
            </a:xfrm>
            <a:custGeom>
              <a:rect b="b" l="l" r="r" t="t"/>
              <a:pathLst>
                <a:path extrusionOk="0" h="61" w="43">
                  <a:moveTo>
                    <a:pt x="21" y="1"/>
                  </a:moveTo>
                  <a:cubicBezTo>
                    <a:pt x="13" y="14"/>
                    <a:pt x="7" y="26"/>
                    <a:pt x="0" y="40"/>
                  </a:cubicBezTo>
                  <a:lnTo>
                    <a:pt x="22" y="61"/>
                  </a:lnTo>
                  <a:lnTo>
                    <a:pt x="43" y="21"/>
                  </a:lnTo>
                  <a:lnTo>
                    <a:pt x="2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 name="Google Shape;428;p31"/>
            <p:cNvSpPr/>
            <p:nvPr/>
          </p:nvSpPr>
          <p:spPr>
            <a:xfrm>
              <a:off x="6451900" y="4346775"/>
              <a:ext cx="2750" cy="3775"/>
            </a:xfrm>
            <a:custGeom>
              <a:rect b="b" l="l" r="r" t="t"/>
              <a:pathLst>
                <a:path extrusionOk="0" h="151" w="110">
                  <a:moveTo>
                    <a:pt x="109" y="0"/>
                  </a:moveTo>
                  <a:lnTo>
                    <a:pt x="59" y="44"/>
                  </a:lnTo>
                  <a:cubicBezTo>
                    <a:pt x="40" y="80"/>
                    <a:pt x="20" y="115"/>
                    <a:pt x="0" y="150"/>
                  </a:cubicBezTo>
                  <a:cubicBezTo>
                    <a:pt x="36" y="100"/>
                    <a:pt x="74" y="50"/>
                    <a:pt x="1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 name="Google Shape;429;p31"/>
            <p:cNvSpPr/>
            <p:nvPr/>
          </p:nvSpPr>
          <p:spPr>
            <a:xfrm>
              <a:off x="6975150" y="4168075"/>
              <a:ext cx="5175" cy="1700"/>
            </a:xfrm>
            <a:custGeom>
              <a:rect b="b" l="l" r="r" t="t"/>
              <a:pathLst>
                <a:path extrusionOk="0" h="68" w="207">
                  <a:moveTo>
                    <a:pt x="0" y="1"/>
                  </a:moveTo>
                  <a:cubicBezTo>
                    <a:pt x="49" y="17"/>
                    <a:pt x="100" y="33"/>
                    <a:pt x="206" y="67"/>
                  </a:cubicBezTo>
                  <a:cubicBezTo>
                    <a:pt x="150" y="41"/>
                    <a:pt x="135" y="32"/>
                    <a:pt x="124" y="27"/>
                  </a:cubicBezTo>
                  <a:cubicBezTo>
                    <a:pt x="81" y="19"/>
                    <a:pt x="40" y="10"/>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 name="Google Shape;430;p31"/>
            <p:cNvSpPr/>
            <p:nvPr/>
          </p:nvSpPr>
          <p:spPr>
            <a:xfrm>
              <a:off x="5761975" y="4493075"/>
              <a:ext cx="2025" cy="1200"/>
            </a:xfrm>
            <a:custGeom>
              <a:rect b="b" l="l" r="r" t="t"/>
              <a:pathLst>
                <a:path extrusionOk="0" h="48" w="81">
                  <a:moveTo>
                    <a:pt x="81" y="1"/>
                  </a:moveTo>
                  <a:lnTo>
                    <a:pt x="81" y="1"/>
                  </a:lnTo>
                  <a:cubicBezTo>
                    <a:pt x="77" y="2"/>
                    <a:pt x="69" y="4"/>
                    <a:pt x="65" y="5"/>
                  </a:cubicBezTo>
                  <a:cubicBezTo>
                    <a:pt x="43" y="20"/>
                    <a:pt x="22" y="35"/>
                    <a:pt x="0" y="48"/>
                  </a:cubicBezTo>
                  <a:cubicBezTo>
                    <a:pt x="7" y="46"/>
                    <a:pt x="16" y="43"/>
                    <a:pt x="25" y="40"/>
                  </a:cubicBezTo>
                  <a:cubicBezTo>
                    <a:pt x="44" y="27"/>
                    <a:pt x="63" y="14"/>
                    <a:pt x="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 name="Google Shape;431;p31"/>
            <p:cNvSpPr/>
            <p:nvPr/>
          </p:nvSpPr>
          <p:spPr>
            <a:xfrm>
              <a:off x="5825825" y="4439750"/>
              <a:ext cx="725" cy="825"/>
            </a:xfrm>
            <a:custGeom>
              <a:rect b="b" l="l" r="r" t="t"/>
              <a:pathLst>
                <a:path extrusionOk="0" h="33" w="29">
                  <a:moveTo>
                    <a:pt x="24" y="0"/>
                  </a:moveTo>
                  <a:cubicBezTo>
                    <a:pt x="15" y="6"/>
                    <a:pt x="7" y="12"/>
                    <a:pt x="0" y="18"/>
                  </a:cubicBezTo>
                  <a:lnTo>
                    <a:pt x="4" y="33"/>
                  </a:lnTo>
                  <a:lnTo>
                    <a:pt x="28" y="14"/>
                  </a:lnTo>
                  <a:lnTo>
                    <a:pt x="2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 name="Google Shape;432;p31"/>
            <p:cNvSpPr/>
            <p:nvPr/>
          </p:nvSpPr>
          <p:spPr>
            <a:xfrm>
              <a:off x="5869575" y="4398850"/>
              <a:ext cx="725" cy="875"/>
            </a:xfrm>
            <a:custGeom>
              <a:rect b="b" l="l" r="r" t="t"/>
              <a:pathLst>
                <a:path extrusionOk="0" h="35" w="29">
                  <a:moveTo>
                    <a:pt x="21" y="0"/>
                  </a:moveTo>
                  <a:lnTo>
                    <a:pt x="1" y="21"/>
                  </a:lnTo>
                  <a:lnTo>
                    <a:pt x="8" y="34"/>
                  </a:lnTo>
                  <a:lnTo>
                    <a:pt x="29" y="14"/>
                  </a:lnTo>
                  <a:cubicBezTo>
                    <a:pt x="26" y="9"/>
                    <a:pt x="24" y="3"/>
                    <a:pt x="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 name="Google Shape;433;p31"/>
            <p:cNvSpPr/>
            <p:nvPr/>
          </p:nvSpPr>
          <p:spPr>
            <a:xfrm>
              <a:off x="5886125" y="4377225"/>
              <a:ext cx="1550" cy="1575"/>
            </a:xfrm>
            <a:custGeom>
              <a:rect b="b" l="l" r="r" t="t"/>
              <a:pathLst>
                <a:path extrusionOk="0" h="63" w="62">
                  <a:moveTo>
                    <a:pt x="61" y="0"/>
                  </a:moveTo>
                  <a:lnTo>
                    <a:pt x="16" y="37"/>
                  </a:lnTo>
                  <a:cubicBezTo>
                    <a:pt x="11" y="44"/>
                    <a:pt x="7" y="53"/>
                    <a:pt x="1" y="62"/>
                  </a:cubicBezTo>
                  <a:cubicBezTo>
                    <a:pt x="19" y="46"/>
                    <a:pt x="36" y="31"/>
                    <a:pt x="52" y="15"/>
                  </a:cubicBezTo>
                  <a:lnTo>
                    <a:pt x="6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 name="Google Shape;434;p31"/>
            <p:cNvSpPr/>
            <p:nvPr/>
          </p:nvSpPr>
          <p:spPr>
            <a:xfrm>
              <a:off x="5913900" y="4368800"/>
              <a:ext cx="1425" cy="2000"/>
            </a:xfrm>
            <a:custGeom>
              <a:rect b="b" l="l" r="r" t="t"/>
              <a:pathLst>
                <a:path extrusionOk="0" h="80" w="57">
                  <a:moveTo>
                    <a:pt x="54" y="0"/>
                  </a:moveTo>
                  <a:cubicBezTo>
                    <a:pt x="36" y="25"/>
                    <a:pt x="18" y="50"/>
                    <a:pt x="1" y="75"/>
                  </a:cubicBezTo>
                  <a:lnTo>
                    <a:pt x="4" y="80"/>
                  </a:lnTo>
                  <a:lnTo>
                    <a:pt x="57" y="5"/>
                  </a:lnTo>
                  <a:cubicBezTo>
                    <a:pt x="57" y="3"/>
                    <a:pt x="55" y="2"/>
                    <a:pt x="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 name="Google Shape;435;p31"/>
            <p:cNvSpPr/>
            <p:nvPr/>
          </p:nvSpPr>
          <p:spPr>
            <a:xfrm>
              <a:off x="5952450" y="4264850"/>
              <a:ext cx="975" cy="1975"/>
            </a:xfrm>
            <a:custGeom>
              <a:rect b="b" l="l" r="r" t="t"/>
              <a:pathLst>
                <a:path extrusionOk="0" h="79" w="39">
                  <a:moveTo>
                    <a:pt x="39" y="1"/>
                  </a:moveTo>
                  <a:lnTo>
                    <a:pt x="6" y="49"/>
                  </a:lnTo>
                  <a:cubicBezTo>
                    <a:pt x="5" y="60"/>
                    <a:pt x="2" y="70"/>
                    <a:pt x="1" y="79"/>
                  </a:cubicBezTo>
                  <a:lnTo>
                    <a:pt x="34" y="18"/>
                  </a:lnTo>
                  <a:cubicBezTo>
                    <a:pt x="36" y="12"/>
                    <a:pt x="37" y="7"/>
                    <a:pt x="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 name="Google Shape;436;p31"/>
            <p:cNvSpPr/>
            <p:nvPr/>
          </p:nvSpPr>
          <p:spPr>
            <a:xfrm>
              <a:off x="5991650" y="4195850"/>
              <a:ext cx="650" cy="2200"/>
            </a:xfrm>
            <a:custGeom>
              <a:rect b="b" l="l" r="r" t="t"/>
              <a:pathLst>
                <a:path extrusionOk="0" h="88" w="26">
                  <a:moveTo>
                    <a:pt x="26" y="1"/>
                  </a:moveTo>
                  <a:cubicBezTo>
                    <a:pt x="19" y="24"/>
                    <a:pt x="10" y="46"/>
                    <a:pt x="2" y="68"/>
                  </a:cubicBezTo>
                  <a:lnTo>
                    <a:pt x="1" y="87"/>
                  </a:lnTo>
                  <a:cubicBezTo>
                    <a:pt x="8" y="70"/>
                    <a:pt x="17" y="51"/>
                    <a:pt x="24" y="32"/>
                  </a:cubicBezTo>
                  <a:lnTo>
                    <a:pt x="2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 name="Google Shape;437;p31"/>
            <p:cNvSpPr/>
            <p:nvPr/>
          </p:nvSpPr>
          <p:spPr>
            <a:xfrm>
              <a:off x="5887375" y="4376050"/>
              <a:ext cx="1550" cy="1600"/>
            </a:xfrm>
            <a:custGeom>
              <a:rect b="b" l="l" r="r" t="t"/>
              <a:pathLst>
                <a:path extrusionOk="0" h="64" w="62">
                  <a:moveTo>
                    <a:pt x="61" y="0"/>
                  </a:moveTo>
                  <a:lnTo>
                    <a:pt x="11" y="47"/>
                  </a:lnTo>
                  <a:cubicBezTo>
                    <a:pt x="8" y="53"/>
                    <a:pt x="4" y="58"/>
                    <a:pt x="1" y="64"/>
                  </a:cubicBezTo>
                  <a:lnTo>
                    <a:pt x="47" y="25"/>
                  </a:lnTo>
                  <a:lnTo>
                    <a:pt x="6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 name="Google Shape;438;p31"/>
            <p:cNvSpPr/>
            <p:nvPr/>
          </p:nvSpPr>
          <p:spPr>
            <a:xfrm>
              <a:off x="5978125" y="4074100"/>
              <a:ext cx="2750" cy="1950"/>
            </a:xfrm>
            <a:custGeom>
              <a:rect b="b" l="l" r="r" t="t"/>
              <a:pathLst>
                <a:path extrusionOk="0" h="78" w="110">
                  <a:moveTo>
                    <a:pt x="0" y="1"/>
                  </a:moveTo>
                  <a:lnTo>
                    <a:pt x="0" y="1"/>
                  </a:lnTo>
                  <a:cubicBezTo>
                    <a:pt x="45" y="23"/>
                    <a:pt x="74" y="51"/>
                    <a:pt x="109" y="77"/>
                  </a:cubicBezTo>
                  <a:lnTo>
                    <a:pt x="87" y="45"/>
                  </a:lnTo>
                  <a:cubicBezTo>
                    <a:pt x="61" y="29"/>
                    <a:pt x="33" y="13"/>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 name="Google Shape;439;p31"/>
            <p:cNvSpPr/>
            <p:nvPr/>
          </p:nvSpPr>
          <p:spPr>
            <a:xfrm>
              <a:off x="5956900" y="4242150"/>
              <a:ext cx="1375" cy="2050"/>
            </a:xfrm>
            <a:custGeom>
              <a:rect b="b" l="l" r="r" t="t"/>
              <a:pathLst>
                <a:path extrusionOk="0" h="82" w="55">
                  <a:moveTo>
                    <a:pt x="5" y="1"/>
                  </a:moveTo>
                  <a:lnTo>
                    <a:pt x="1" y="2"/>
                  </a:lnTo>
                  <a:lnTo>
                    <a:pt x="51" y="82"/>
                  </a:lnTo>
                  <a:cubicBezTo>
                    <a:pt x="52" y="80"/>
                    <a:pt x="54" y="80"/>
                    <a:pt x="55" y="80"/>
                  </a:cubicBezTo>
                  <a:cubicBezTo>
                    <a:pt x="39" y="54"/>
                    <a:pt x="23" y="27"/>
                    <a:pt x="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 name="Google Shape;440;p31"/>
            <p:cNvSpPr/>
            <p:nvPr/>
          </p:nvSpPr>
          <p:spPr>
            <a:xfrm>
              <a:off x="6497025" y="4433300"/>
              <a:ext cx="750" cy="875"/>
            </a:xfrm>
            <a:custGeom>
              <a:rect b="b" l="l" r="r" t="t"/>
              <a:pathLst>
                <a:path extrusionOk="0" h="35" w="30">
                  <a:moveTo>
                    <a:pt x="26" y="1"/>
                  </a:moveTo>
                  <a:lnTo>
                    <a:pt x="1" y="20"/>
                  </a:lnTo>
                  <a:lnTo>
                    <a:pt x="6" y="35"/>
                  </a:lnTo>
                  <a:cubicBezTo>
                    <a:pt x="14" y="29"/>
                    <a:pt x="23" y="22"/>
                    <a:pt x="30" y="16"/>
                  </a:cubicBezTo>
                  <a:cubicBezTo>
                    <a:pt x="29" y="10"/>
                    <a:pt x="27" y="5"/>
                    <a:pt x="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 name="Google Shape;441;p31"/>
            <p:cNvSpPr/>
            <p:nvPr/>
          </p:nvSpPr>
          <p:spPr>
            <a:xfrm>
              <a:off x="6434050" y="4446675"/>
              <a:ext cx="1125" cy="850"/>
            </a:xfrm>
            <a:custGeom>
              <a:rect b="b" l="l" r="r" t="t"/>
              <a:pathLst>
                <a:path extrusionOk="0" h="34" w="45">
                  <a:moveTo>
                    <a:pt x="14" y="0"/>
                  </a:moveTo>
                  <a:cubicBezTo>
                    <a:pt x="11" y="4"/>
                    <a:pt x="7" y="6"/>
                    <a:pt x="1" y="7"/>
                  </a:cubicBezTo>
                  <a:cubicBezTo>
                    <a:pt x="11" y="16"/>
                    <a:pt x="21" y="26"/>
                    <a:pt x="32" y="34"/>
                  </a:cubicBezTo>
                  <a:lnTo>
                    <a:pt x="45" y="26"/>
                  </a:lnTo>
                  <a:lnTo>
                    <a:pt x="1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 name="Google Shape;442;p31"/>
            <p:cNvSpPr/>
            <p:nvPr/>
          </p:nvSpPr>
          <p:spPr>
            <a:xfrm>
              <a:off x="6422475" y="4417825"/>
              <a:ext cx="250" cy="2750"/>
            </a:xfrm>
            <a:custGeom>
              <a:rect b="b" l="l" r="r" t="t"/>
              <a:pathLst>
                <a:path extrusionOk="0" h="110" w="10">
                  <a:moveTo>
                    <a:pt x="3" y="1"/>
                  </a:moveTo>
                  <a:lnTo>
                    <a:pt x="3" y="1"/>
                  </a:lnTo>
                  <a:cubicBezTo>
                    <a:pt x="0" y="34"/>
                    <a:pt x="3" y="71"/>
                    <a:pt x="5" y="106"/>
                  </a:cubicBezTo>
                  <a:cubicBezTo>
                    <a:pt x="6" y="108"/>
                    <a:pt x="8" y="108"/>
                    <a:pt x="9" y="109"/>
                  </a:cubicBezTo>
                  <a:cubicBezTo>
                    <a:pt x="8" y="74"/>
                    <a:pt x="5" y="37"/>
                    <a:pt x="8" y="2"/>
                  </a:cubicBezTo>
                  <a:lnTo>
                    <a:pt x="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 name="Google Shape;443;p31"/>
            <p:cNvSpPr/>
            <p:nvPr/>
          </p:nvSpPr>
          <p:spPr>
            <a:xfrm>
              <a:off x="6422650" y="4409775"/>
              <a:ext cx="575" cy="2525"/>
            </a:xfrm>
            <a:custGeom>
              <a:rect b="b" l="l" r="r" t="t"/>
              <a:pathLst>
                <a:path extrusionOk="0" h="101" w="23">
                  <a:moveTo>
                    <a:pt x="23" y="0"/>
                  </a:moveTo>
                  <a:cubicBezTo>
                    <a:pt x="15" y="22"/>
                    <a:pt x="8" y="43"/>
                    <a:pt x="1" y="65"/>
                  </a:cubicBezTo>
                  <a:lnTo>
                    <a:pt x="1" y="100"/>
                  </a:lnTo>
                  <a:lnTo>
                    <a:pt x="23" y="22"/>
                  </a:lnTo>
                  <a:lnTo>
                    <a:pt x="2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 name="Google Shape;444;p31"/>
            <p:cNvSpPr/>
            <p:nvPr/>
          </p:nvSpPr>
          <p:spPr>
            <a:xfrm>
              <a:off x="6612600" y="4223775"/>
              <a:ext cx="1975" cy="1300"/>
            </a:xfrm>
            <a:custGeom>
              <a:rect b="b" l="l" r="r" t="t"/>
              <a:pathLst>
                <a:path extrusionOk="0" h="52" w="79">
                  <a:moveTo>
                    <a:pt x="77" y="0"/>
                  </a:moveTo>
                  <a:lnTo>
                    <a:pt x="0" y="46"/>
                  </a:lnTo>
                  <a:lnTo>
                    <a:pt x="0" y="52"/>
                  </a:lnTo>
                  <a:lnTo>
                    <a:pt x="78" y="6"/>
                  </a:lnTo>
                  <a:cubicBezTo>
                    <a:pt x="77" y="5"/>
                    <a:pt x="77" y="2"/>
                    <a:pt x="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 name="Google Shape;445;p31"/>
            <p:cNvSpPr/>
            <p:nvPr/>
          </p:nvSpPr>
          <p:spPr>
            <a:xfrm>
              <a:off x="6752250" y="4163775"/>
              <a:ext cx="2200" cy="700"/>
            </a:xfrm>
            <a:custGeom>
              <a:rect b="b" l="l" r="r" t="t"/>
              <a:pathLst>
                <a:path extrusionOk="0" h="28" w="88">
                  <a:moveTo>
                    <a:pt x="87" y="1"/>
                  </a:moveTo>
                  <a:lnTo>
                    <a:pt x="0" y="21"/>
                  </a:lnTo>
                  <a:cubicBezTo>
                    <a:pt x="0" y="23"/>
                    <a:pt x="0" y="24"/>
                    <a:pt x="0" y="27"/>
                  </a:cubicBezTo>
                  <a:cubicBezTo>
                    <a:pt x="30" y="20"/>
                    <a:pt x="59" y="13"/>
                    <a:pt x="87" y="5"/>
                  </a:cubicBezTo>
                  <a:lnTo>
                    <a:pt x="8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 name="Google Shape;446;p31"/>
            <p:cNvSpPr/>
            <p:nvPr/>
          </p:nvSpPr>
          <p:spPr>
            <a:xfrm>
              <a:off x="6952050" y="4160725"/>
              <a:ext cx="2125" cy="700"/>
            </a:xfrm>
            <a:custGeom>
              <a:rect b="b" l="l" r="r" t="t"/>
              <a:pathLst>
                <a:path extrusionOk="0" h="28" w="85">
                  <a:moveTo>
                    <a:pt x="0" y="1"/>
                  </a:moveTo>
                  <a:lnTo>
                    <a:pt x="55" y="24"/>
                  </a:lnTo>
                  <a:cubicBezTo>
                    <a:pt x="65" y="26"/>
                    <a:pt x="75" y="26"/>
                    <a:pt x="84" y="27"/>
                  </a:cubicBezTo>
                  <a:lnTo>
                    <a:pt x="18" y="2"/>
                  </a:lnTo>
                  <a:cubicBezTo>
                    <a:pt x="12" y="2"/>
                    <a:pt x="6" y="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 name="Google Shape;447;p31"/>
            <p:cNvSpPr/>
            <p:nvPr/>
          </p:nvSpPr>
          <p:spPr>
            <a:xfrm>
              <a:off x="6973375" y="4167200"/>
              <a:ext cx="2075" cy="800"/>
            </a:xfrm>
            <a:custGeom>
              <a:rect b="b" l="l" r="r" t="t"/>
              <a:pathLst>
                <a:path extrusionOk="0" h="32" w="83">
                  <a:moveTo>
                    <a:pt x="1" y="1"/>
                  </a:moveTo>
                  <a:cubicBezTo>
                    <a:pt x="23" y="9"/>
                    <a:pt x="43" y="20"/>
                    <a:pt x="65" y="29"/>
                  </a:cubicBezTo>
                  <a:lnTo>
                    <a:pt x="83" y="31"/>
                  </a:lnTo>
                  <a:lnTo>
                    <a:pt x="30" y="4"/>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 name="Google Shape;448;p31"/>
            <p:cNvSpPr/>
            <p:nvPr/>
          </p:nvSpPr>
          <p:spPr>
            <a:xfrm>
              <a:off x="7028475" y="4185475"/>
              <a:ext cx="950" cy="625"/>
            </a:xfrm>
            <a:custGeom>
              <a:rect b="b" l="l" r="r" t="t"/>
              <a:pathLst>
                <a:path extrusionOk="0" h="25" w="38">
                  <a:moveTo>
                    <a:pt x="9" y="1"/>
                  </a:moveTo>
                  <a:lnTo>
                    <a:pt x="0" y="14"/>
                  </a:lnTo>
                  <a:cubicBezTo>
                    <a:pt x="9" y="17"/>
                    <a:pt x="20" y="21"/>
                    <a:pt x="28" y="24"/>
                  </a:cubicBezTo>
                  <a:lnTo>
                    <a:pt x="37" y="13"/>
                  </a:lnTo>
                  <a:lnTo>
                    <a:pt x="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 name="Google Shape;449;p31"/>
            <p:cNvSpPr/>
            <p:nvPr/>
          </p:nvSpPr>
          <p:spPr>
            <a:xfrm>
              <a:off x="7129100" y="4251475"/>
              <a:ext cx="1650" cy="1675"/>
            </a:xfrm>
            <a:custGeom>
              <a:rect b="b" l="l" r="r" t="t"/>
              <a:pathLst>
                <a:path extrusionOk="0" h="67" w="66">
                  <a:moveTo>
                    <a:pt x="5" y="0"/>
                  </a:moveTo>
                  <a:lnTo>
                    <a:pt x="1" y="2"/>
                  </a:lnTo>
                  <a:lnTo>
                    <a:pt x="61" y="66"/>
                  </a:lnTo>
                  <a:lnTo>
                    <a:pt x="65" y="65"/>
                  </a:lnTo>
                  <a:lnTo>
                    <a:pt x="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 name="Google Shape;450;p31"/>
            <p:cNvSpPr/>
            <p:nvPr/>
          </p:nvSpPr>
          <p:spPr>
            <a:xfrm>
              <a:off x="7164150" y="4292650"/>
              <a:ext cx="800" cy="775"/>
            </a:xfrm>
            <a:custGeom>
              <a:rect b="b" l="l" r="r" t="t"/>
              <a:pathLst>
                <a:path extrusionOk="0" h="31" w="32">
                  <a:moveTo>
                    <a:pt x="16" y="1"/>
                  </a:moveTo>
                  <a:lnTo>
                    <a:pt x="1" y="5"/>
                  </a:lnTo>
                  <a:lnTo>
                    <a:pt x="1" y="7"/>
                  </a:lnTo>
                  <a:cubicBezTo>
                    <a:pt x="7" y="14"/>
                    <a:pt x="11" y="23"/>
                    <a:pt x="17" y="30"/>
                  </a:cubicBezTo>
                  <a:cubicBezTo>
                    <a:pt x="21" y="29"/>
                    <a:pt x="27" y="29"/>
                    <a:pt x="32" y="27"/>
                  </a:cubicBezTo>
                  <a:lnTo>
                    <a:pt x="1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 name="Google Shape;451;p31"/>
            <p:cNvSpPr/>
            <p:nvPr/>
          </p:nvSpPr>
          <p:spPr>
            <a:xfrm>
              <a:off x="6143450" y="4314975"/>
              <a:ext cx="2350" cy="875"/>
            </a:xfrm>
            <a:custGeom>
              <a:rect b="b" l="l" r="r" t="t"/>
              <a:pathLst>
                <a:path extrusionOk="0" h="35" w="94">
                  <a:moveTo>
                    <a:pt x="93" y="1"/>
                  </a:moveTo>
                  <a:cubicBezTo>
                    <a:pt x="87" y="1"/>
                    <a:pt x="82" y="2"/>
                    <a:pt x="76" y="2"/>
                  </a:cubicBezTo>
                  <a:lnTo>
                    <a:pt x="1" y="35"/>
                  </a:lnTo>
                  <a:cubicBezTo>
                    <a:pt x="11" y="35"/>
                    <a:pt x="20" y="33"/>
                    <a:pt x="29" y="32"/>
                  </a:cubicBezTo>
                  <a:lnTo>
                    <a:pt x="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 name="Google Shape;452;p31"/>
            <p:cNvSpPr/>
            <p:nvPr/>
          </p:nvSpPr>
          <p:spPr>
            <a:xfrm>
              <a:off x="7204875" y="4381350"/>
              <a:ext cx="125" cy="2175"/>
            </a:xfrm>
            <a:custGeom>
              <a:rect b="b" l="l" r="r" t="t"/>
              <a:pathLst>
                <a:path extrusionOk="0" h="87" w="5">
                  <a:moveTo>
                    <a:pt x="5" y="87"/>
                  </a:move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 name="Google Shape;453;p31"/>
            <p:cNvSpPr/>
            <p:nvPr/>
          </p:nvSpPr>
          <p:spPr>
            <a:xfrm>
              <a:off x="7204900" y="4383250"/>
              <a:ext cx="325" cy="2225"/>
            </a:xfrm>
            <a:custGeom>
              <a:rect b="b" l="l" r="r" t="t"/>
              <a:pathLst>
                <a:path extrusionOk="0" h="89" w="13">
                  <a:moveTo>
                    <a:pt x="1" y="1"/>
                  </a:moveTo>
                  <a:lnTo>
                    <a:pt x="2" y="61"/>
                  </a:lnTo>
                  <a:cubicBezTo>
                    <a:pt x="5" y="70"/>
                    <a:pt x="10" y="80"/>
                    <a:pt x="13" y="89"/>
                  </a:cubicBezTo>
                  <a:lnTo>
                    <a:pt x="7" y="18"/>
                  </a:lnTo>
                  <a:lnTo>
                    <a:pt x="8" y="18"/>
                  </a:lnTo>
                  <a:cubicBezTo>
                    <a:pt x="5" y="12"/>
                    <a:pt x="2" y="6"/>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 name="Google Shape;454;p31"/>
            <p:cNvSpPr/>
            <p:nvPr/>
          </p:nvSpPr>
          <p:spPr>
            <a:xfrm>
              <a:off x="7208250" y="4396650"/>
              <a:ext cx="550" cy="2225"/>
            </a:xfrm>
            <a:custGeom>
              <a:rect b="b" l="l" r="r" t="t"/>
              <a:pathLst>
                <a:path extrusionOk="0" h="89" w="22">
                  <a:moveTo>
                    <a:pt x="1" y="0"/>
                  </a:moveTo>
                  <a:cubicBezTo>
                    <a:pt x="7" y="28"/>
                    <a:pt x="11" y="58"/>
                    <a:pt x="17" y="87"/>
                  </a:cubicBezTo>
                  <a:cubicBezTo>
                    <a:pt x="18" y="87"/>
                    <a:pt x="20" y="87"/>
                    <a:pt x="21" y="88"/>
                  </a:cubicBezTo>
                  <a:cubicBezTo>
                    <a:pt x="17" y="59"/>
                    <a:pt x="11" y="30"/>
                    <a:pt x="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 name="Google Shape;455;p31"/>
            <p:cNvSpPr/>
            <p:nvPr/>
          </p:nvSpPr>
          <p:spPr>
            <a:xfrm>
              <a:off x="7210175" y="4405475"/>
              <a:ext cx="525" cy="2250"/>
            </a:xfrm>
            <a:custGeom>
              <a:rect b="b" l="l" r="r" t="t"/>
              <a:pathLst>
                <a:path extrusionOk="0" h="90" w="21">
                  <a:moveTo>
                    <a:pt x="0" y="0"/>
                  </a:moveTo>
                  <a:lnTo>
                    <a:pt x="15" y="88"/>
                  </a:lnTo>
                  <a:cubicBezTo>
                    <a:pt x="16" y="89"/>
                    <a:pt x="17" y="89"/>
                    <a:pt x="18" y="89"/>
                  </a:cubicBezTo>
                  <a:cubicBezTo>
                    <a:pt x="19" y="89"/>
                    <a:pt x="20" y="88"/>
                    <a:pt x="21" y="88"/>
                  </a:cubicBezTo>
                  <a:cubicBezTo>
                    <a:pt x="15" y="59"/>
                    <a:pt x="11" y="30"/>
                    <a:pt x="5" y="2"/>
                  </a:cubicBez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 name="Google Shape;456;p31"/>
            <p:cNvSpPr/>
            <p:nvPr/>
          </p:nvSpPr>
          <p:spPr>
            <a:xfrm>
              <a:off x="7217050" y="4458250"/>
              <a:ext cx="400" cy="900"/>
            </a:xfrm>
            <a:custGeom>
              <a:rect b="b" l="l" r="r" t="t"/>
              <a:pathLst>
                <a:path extrusionOk="0" h="36" w="16">
                  <a:moveTo>
                    <a:pt x="0" y="0"/>
                  </a:moveTo>
                  <a:lnTo>
                    <a:pt x="0" y="31"/>
                  </a:lnTo>
                  <a:lnTo>
                    <a:pt x="15" y="36"/>
                  </a:lnTo>
                  <a:lnTo>
                    <a:pt x="15" y="6"/>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 name="Google Shape;457;p31"/>
            <p:cNvSpPr/>
            <p:nvPr/>
          </p:nvSpPr>
          <p:spPr>
            <a:xfrm>
              <a:off x="6633075" y="4143525"/>
              <a:ext cx="400" cy="2175"/>
            </a:xfrm>
            <a:custGeom>
              <a:rect b="b" l="l" r="r" t="t"/>
              <a:pathLst>
                <a:path extrusionOk="0" h="87" w="16">
                  <a:moveTo>
                    <a:pt x="15" y="0"/>
                  </a:moveTo>
                  <a:lnTo>
                    <a:pt x="1" y="25"/>
                  </a:lnTo>
                  <a:cubicBezTo>
                    <a:pt x="2" y="46"/>
                    <a:pt x="4" y="66"/>
                    <a:pt x="5" y="87"/>
                  </a:cubicBezTo>
                  <a:lnTo>
                    <a:pt x="1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 name="Google Shape;458;p31"/>
            <p:cNvSpPr/>
            <p:nvPr/>
          </p:nvSpPr>
          <p:spPr>
            <a:xfrm>
              <a:off x="7215950" y="4508225"/>
              <a:ext cx="500" cy="2325"/>
            </a:xfrm>
            <a:custGeom>
              <a:rect b="b" l="l" r="r" t="t"/>
              <a:pathLst>
                <a:path extrusionOk="0" h="93" w="20">
                  <a:moveTo>
                    <a:pt x="15" y="1"/>
                  </a:moveTo>
                  <a:cubicBezTo>
                    <a:pt x="11" y="30"/>
                    <a:pt x="6" y="60"/>
                    <a:pt x="2" y="91"/>
                  </a:cubicBezTo>
                  <a:lnTo>
                    <a:pt x="0" y="91"/>
                  </a:lnTo>
                  <a:cubicBezTo>
                    <a:pt x="3" y="91"/>
                    <a:pt x="3" y="92"/>
                    <a:pt x="6" y="92"/>
                  </a:cubicBezTo>
                  <a:lnTo>
                    <a:pt x="19" y="2"/>
                  </a:lnTo>
                  <a:lnTo>
                    <a:pt x="1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 name="Google Shape;459;p31"/>
            <p:cNvSpPr/>
            <p:nvPr/>
          </p:nvSpPr>
          <p:spPr>
            <a:xfrm>
              <a:off x="7222650" y="4516625"/>
              <a:ext cx="500" cy="2375"/>
            </a:xfrm>
            <a:custGeom>
              <a:rect b="b" l="l" r="r" t="t"/>
              <a:pathLst>
                <a:path extrusionOk="0" h="95" w="20">
                  <a:moveTo>
                    <a:pt x="15" y="0"/>
                  </a:moveTo>
                  <a:cubicBezTo>
                    <a:pt x="9" y="31"/>
                    <a:pt x="4" y="61"/>
                    <a:pt x="0" y="92"/>
                  </a:cubicBezTo>
                  <a:cubicBezTo>
                    <a:pt x="2" y="92"/>
                    <a:pt x="3" y="94"/>
                    <a:pt x="4" y="94"/>
                  </a:cubicBezTo>
                  <a:lnTo>
                    <a:pt x="19" y="2"/>
                  </a:lnTo>
                  <a:cubicBezTo>
                    <a:pt x="18" y="2"/>
                    <a:pt x="16" y="0"/>
                    <a:pt x="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 name="Google Shape;460;p31"/>
            <p:cNvSpPr/>
            <p:nvPr/>
          </p:nvSpPr>
          <p:spPr>
            <a:xfrm>
              <a:off x="7214075" y="4527500"/>
              <a:ext cx="500" cy="1000"/>
            </a:xfrm>
            <a:custGeom>
              <a:rect b="b" l="l" r="r" t="t"/>
              <a:pathLst>
                <a:path extrusionOk="0" h="40" w="20">
                  <a:moveTo>
                    <a:pt x="6" y="1"/>
                  </a:moveTo>
                  <a:lnTo>
                    <a:pt x="0" y="32"/>
                  </a:lnTo>
                  <a:lnTo>
                    <a:pt x="13" y="39"/>
                  </a:lnTo>
                  <a:lnTo>
                    <a:pt x="19" y="8"/>
                  </a:lnTo>
                  <a:lnTo>
                    <a:pt x="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 name="Google Shape;461;p31"/>
            <p:cNvSpPr/>
            <p:nvPr/>
          </p:nvSpPr>
          <p:spPr>
            <a:xfrm>
              <a:off x="7214475" y="4532725"/>
              <a:ext cx="500" cy="975"/>
            </a:xfrm>
            <a:custGeom>
              <a:rect b="b" l="l" r="r" t="t"/>
              <a:pathLst>
                <a:path extrusionOk="0" h="39" w="20">
                  <a:moveTo>
                    <a:pt x="6" y="1"/>
                  </a:moveTo>
                  <a:cubicBezTo>
                    <a:pt x="5" y="11"/>
                    <a:pt x="3" y="21"/>
                    <a:pt x="0" y="32"/>
                  </a:cubicBezTo>
                  <a:cubicBezTo>
                    <a:pt x="5" y="35"/>
                    <a:pt x="9" y="37"/>
                    <a:pt x="14" y="39"/>
                  </a:cubicBezTo>
                  <a:cubicBezTo>
                    <a:pt x="15" y="30"/>
                    <a:pt x="18" y="20"/>
                    <a:pt x="20" y="10"/>
                  </a:cubicBezTo>
                  <a:lnTo>
                    <a:pt x="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62" name="Google Shape;462;p31">
            <a:hlinkClick action="ppaction://hlinkshowjump?jump=nextslide"/>
          </p:cNvPr>
          <p:cNvSpPr/>
          <p:nvPr/>
        </p:nvSpPr>
        <p:spPr>
          <a:xfrm>
            <a:off x="8627302" y="368152"/>
            <a:ext cx="181906" cy="246950"/>
          </a:xfrm>
          <a:custGeom>
            <a:rect b="b" l="l" r="r" t="t"/>
            <a:pathLst>
              <a:path extrusionOk="0" h="196382" w="144657">
                <a:moveTo>
                  <a:pt x="72442" y="1"/>
                </a:moveTo>
                <a:cubicBezTo>
                  <a:pt x="67507" y="1"/>
                  <a:pt x="63516" y="3992"/>
                  <a:pt x="63516" y="8926"/>
                </a:cubicBezTo>
                <a:lnTo>
                  <a:pt x="63516" y="165910"/>
                </a:lnTo>
                <a:lnTo>
                  <a:pt x="16256" y="118668"/>
                </a:lnTo>
                <a:cubicBezTo>
                  <a:pt x="14508" y="116851"/>
                  <a:pt x="12178" y="115938"/>
                  <a:pt x="9843" y="115938"/>
                </a:cubicBezTo>
                <a:cubicBezTo>
                  <a:pt x="7610" y="115938"/>
                  <a:pt x="5372" y="116774"/>
                  <a:pt x="3638" y="118450"/>
                </a:cubicBezTo>
                <a:cubicBezTo>
                  <a:pt x="91" y="121870"/>
                  <a:pt x="1" y="127521"/>
                  <a:pt x="3420" y="131068"/>
                </a:cubicBezTo>
                <a:cubicBezTo>
                  <a:pt x="3493" y="131150"/>
                  <a:pt x="3566" y="131213"/>
                  <a:pt x="3638" y="131286"/>
                </a:cubicBezTo>
                <a:lnTo>
                  <a:pt x="66128" y="193776"/>
                </a:lnTo>
                <a:cubicBezTo>
                  <a:pt x="67875" y="195513"/>
                  <a:pt x="70158" y="196382"/>
                  <a:pt x="72441" y="196382"/>
                </a:cubicBezTo>
                <a:cubicBezTo>
                  <a:pt x="74723" y="196382"/>
                  <a:pt x="77005" y="195513"/>
                  <a:pt x="78746" y="193776"/>
                </a:cubicBezTo>
                <a:lnTo>
                  <a:pt x="141236" y="131286"/>
                </a:lnTo>
                <a:cubicBezTo>
                  <a:pt x="144656" y="127739"/>
                  <a:pt x="144556" y="122088"/>
                  <a:pt x="141019" y="118668"/>
                </a:cubicBezTo>
                <a:cubicBezTo>
                  <a:pt x="139291" y="116994"/>
                  <a:pt x="137052" y="116157"/>
                  <a:pt x="134814" y="116157"/>
                </a:cubicBezTo>
                <a:cubicBezTo>
                  <a:pt x="132576" y="116157"/>
                  <a:pt x="130338" y="116994"/>
                  <a:pt x="128610" y="118668"/>
                </a:cubicBezTo>
                <a:lnTo>
                  <a:pt x="81359" y="165910"/>
                </a:lnTo>
                <a:lnTo>
                  <a:pt x="81359" y="8926"/>
                </a:lnTo>
                <a:cubicBezTo>
                  <a:pt x="81359" y="3992"/>
                  <a:pt x="77367" y="1"/>
                  <a:pt x="7244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66" name="Shape 466"/>
        <p:cNvGrpSpPr/>
        <p:nvPr/>
      </p:nvGrpSpPr>
      <p:grpSpPr>
        <a:xfrm>
          <a:off x="0" y="0"/>
          <a:ext cx="0" cy="0"/>
          <a:chOff x="0" y="0"/>
          <a:chExt cx="0" cy="0"/>
        </a:xfrm>
      </p:grpSpPr>
      <p:grpSp>
        <p:nvGrpSpPr>
          <p:cNvPr id="467" name="Google Shape;467;p32"/>
          <p:cNvGrpSpPr/>
          <p:nvPr/>
        </p:nvGrpSpPr>
        <p:grpSpPr>
          <a:xfrm>
            <a:off x="2345350" y="1389588"/>
            <a:ext cx="798400" cy="791325"/>
            <a:chOff x="916275" y="2357800"/>
            <a:chExt cx="798400" cy="791325"/>
          </a:xfrm>
        </p:grpSpPr>
        <p:sp>
          <p:nvSpPr>
            <p:cNvPr id="468" name="Google Shape;468;p32"/>
            <p:cNvSpPr/>
            <p:nvPr/>
          </p:nvSpPr>
          <p:spPr>
            <a:xfrm>
              <a:off x="952100" y="2369375"/>
              <a:ext cx="734825" cy="734825"/>
            </a:xfrm>
            <a:custGeom>
              <a:rect b="b" l="l" r="r" t="t"/>
              <a:pathLst>
                <a:path extrusionOk="0" h="29393" w="29393">
                  <a:moveTo>
                    <a:pt x="14697" y="0"/>
                  </a:moveTo>
                  <a:cubicBezTo>
                    <a:pt x="10799" y="0"/>
                    <a:pt x="7061" y="1550"/>
                    <a:pt x="4305" y="4305"/>
                  </a:cubicBezTo>
                  <a:cubicBezTo>
                    <a:pt x="1548" y="7061"/>
                    <a:pt x="1" y="10799"/>
                    <a:pt x="1" y="14697"/>
                  </a:cubicBezTo>
                  <a:cubicBezTo>
                    <a:pt x="1" y="18594"/>
                    <a:pt x="1548" y="22332"/>
                    <a:pt x="4305" y="25088"/>
                  </a:cubicBezTo>
                  <a:cubicBezTo>
                    <a:pt x="7061" y="27844"/>
                    <a:pt x="10799" y="29393"/>
                    <a:pt x="14697" y="29393"/>
                  </a:cubicBezTo>
                  <a:cubicBezTo>
                    <a:pt x="18594" y="29393"/>
                    <a:pt x="22332" y="27844"/>
                    <a:pt x="25088" y="25088"/>
                  </a:cubicBezTo>
                  <a:cubicBezTo>
                    <a:pt x="27844" y="22332"/>
                    <a:pt x="29393" y="18594"/>
                    <a:pt x="29393" y="14697"/>
                  </a:cubicBezTo>
                  <a:cubicBezTo>
                    <a:pt x="29393" y="10799"/>
                    <a:pt x="27844" y="7061"/>
                    <a:pt x="25088" y="4305"/>
                  </a:cubicBezTo>
                  <a:cubicBezTo>
                    <a:pt x="22332" y="1550"/>
                    <a:pt x="18594" y="0"/>
                    <a:pt x="1469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 name="Google Shape;469;p32"/>
            <p:cNvSpPr/>
            <p:nvPr/>
          </p:nvSpPr>
          <p:spPr>
            <a:xfrm>
              <a:off x="916275" y="2357800"/>
              <a:ext cx="798400" cy="791325"/>
            </a:xfrm>
            <a:custGeom>
              <a:rect b="b" l="l" r="r" t="t"/>
              <a:pathLst>
                <a:path extrusionOk="0" h="31653" w="31936">
                  <a:moveTo>
                    <a:pt x="13686" y="1298"/>
                  </a:moveTo>
                  <a:lnTo>
                    <a:pt x="13689" y="1317"/>
                  </a:lnTo>
                  <a:lnTo>
                    <a:pt x="13626" y="1324"/>
                  </a:lnTo>
                  <a:lnTo>
                    <a:pt x="13623" y="1305"/>
                  </a:lnTo>
                  <a:lnTo>
                    <a:pt x="13686" y="1298"/>
                  </a:lnTo>
                  <a:close/>
                  <a:moveTo>
                    <a:pt x="14307" y="1323"/>
                  </a:moveTo>
                  <a:lnTo>
                    <a:pt x="14311" y="1380"/>
                  </a:lnTo>
                  <a:lnTo>
                    <a:pt x="14291" y="1383"/>
                  </a:lnTo>
                  <a:lnTo>
                    <a:pt x="14286" y="1326"/>
                  </a:lnTo>
                  <a:lnTo>
                    <a:pt x="14307" y="1323"/>
                  </a:lnTo>
                  <a:close/>
                  <a:moveTo>
                    <a:pt x="14555" y="1120"/>
                  </a:moveTo>
                  <a:cubicBezTo>
                    <a:pt x="14561" y="1155"/>
                    <a:pt x="14567" y="1186"/>
                    <a:pt x="14575" y="1227"/>
                  </a:cubicBezTo>
                  <a:cubicBezTo>
                    <a:pt x="14525" y="1236"/>
                    <a:pt x="14486" y="1243"/>
                    <a:pt x="14447" y="1251"/>
                  </a:cubicBezTo>
                  <a:cubicBezTo>
                    <a:pt x="14440" y="1261"/>
                    <a:pt x="14435" y="1269"/>
                    <a:pt x="14431" y="1275"/>
                  </a:cubicBezTo>
                  <a:lnTo>
                    <a:pt x="14431" y="1275"/>
                  </a:lnTo>
                  <a:cubicBezTo>
                    <a:pt x="14430" y="1273"/>
                    <a:pt x="14428" y="1270"/>
                    <a:pt x="14427" y="1267"/>
                  </a:cubicBezTo>
                  <a:lnTo>
                    <a:pt x="14427" y="1267"/>
                  </a:lnTo>
                  <a:cubicBezTo>
                    <a:pt x="14425" y="1274"/>
                    <a:pt x="14423" y="1281"/>
                    <a:pt x="14421" y="1289"/>
                  </a:cubicBezTo>
                  <a:lnTo>
                    <a:pt x="14421" y="1289"/>
                  </a:lnTo>
                  <a:cubicBezTo>
                    <a:pt x="14423" y="1286"/>
                    <a:pt x="14427" y="1282"/>
                    <a:pt x="14431" y="1275"/>
                  </a:cubicBezTo>
                  <a:lnTo>
                    <a:pt x="14431" y="1275"/>
                  </a:lnTo>
                  <a:cubicBezTo>
                    <a:pt x="14440" y="1293"/>
                    <a:pt x="14448" y="1310"/>
                    <a:pt x="14452" y="1329"/>
                  </a:cubicBezTo>
                  <a:cubicBezTo>
                    <a:pt x="14454" y="1337"/>
                    <a:pt x="14432" y="1351"/>
                    <a:pt x="14388" y="1396"/>
                  </a:cubicBezTo>
                  <a:cubicBezTo>
                    <a:pt x="14402" y="1353"/>
                    <a:pt x="14413" y="1318"/>
                    <a:pt x="14421" y="1289"/>
                  </a:cubicBezTo>
                  <a:lnTo>
                    <a:pt x="14421" y="1289"/>
                  </a:lnTo>
                  <a:cubicBezTo>
                    <a:pt x="14418" y="1292"/>
                    <a:pt x="14416" y="1293"/>
                    <a:pt x="14415" y="1293"/>
                  </a:cubicBezTo>
                  <a:cubicBezTo>
                    <a:pt x="14410" y="1293"/>
                    <a:pt x="14414" y="1272"/>
                    <a:pt x="14419" y="1252"/>
                  </a:cubicBezTo>
                  <a:cubicBezTo>
                    <a:pt x="14421" y="1257"/>
                    <a:pt x="14424" y="1262"/>
                    <a:pt x="14427" y="1267"/>
                  </a:cubicBezTo>
                  <a:lnTo>
                    <a:pt x="14427" y="1267"/>
                  </a:lnTo>
                  <a:cubicBezTo>
                    <a:pt x="14447" y="1192"/>
                    <a:pt x="14448" y="1167"/>
                    <a:pt x="14448" y="1140"/>
                  </a:cubicBezTo>
                  <a:cubicBezTo>
                    <a:pt x="14486" y="1133"/>
                    <a:pt x="14513" y="1128"/>
                    <a:pt x="14555" y="1120"/>
                  </a:cubicBezTo>
                  <a:close/>
                  <a:moveTo>
                    <a:pt x="17402" y="1308"/>
                  </a:moveTo>
                  <a:cubicBezTo>
                    <a:pt x="17405" y="1346"/>
                    <a:pt x="17407" y="1373"/>
                    <a:pt x="17408" y="1398"/>
                  </a:cubicBezTo>
                  <a:lnTo>
                    <a:pt x="17363" y="1433"/>
                  </a:lnTo>
                  <a:cubicBezTo>
                    <a:pt x="17332" y="1404"/>
                    <a:pt x="17301" y="1376"/>
                    <a:pt x="17242" y="1321"/>
                  </a:cubicBezTo>
                  <a:cubicBezTo>
                    <a:pt x="17321" y="1315"/>
                    <a:pt x="17358" y="1312"/>
                    <a:pt x="17402" y="1308"/>
                  </a:cubicBezTo>
                  <a:close/>
                  <a:moveTo>
                    <a:pt x="14064" y="1408"/>
                  </a:moveTo>
                  <a:lnTo>
                    <a:pt x="14076" y="1457"/>
                  </a:lnTo>
                  <a:lnTo>
                    <a:pt x="13973" y="1468"/>
                  </a:lnTo>
                  <a:lnTo>
                    <a:pt x="13966" y="1442"/>
                  </a:lnTo>
                  <a:lnTo>
                    <a:pt x="14064" y="1408"/>
                  </a:lnTo>
                  <a:close/>
                  <a:moveTo>
                    <a:pt x="9038" y="1543"/>
                  </a:moveTo>
                  <a:lnTo>
                    <a:pt x="9062" y="1596"/>
                  </a:lnTo>
                  <a:lnTo>
                    <a:pt x="9040" y="1605"/>
                  </a:lnTo>
                  <a:lnTo>
                    <a:pt x="9016" y="1552"/>
                  </a:lnTo>
                  <a:lnTo>
                    <a:pt x="9038" y="1543"/>
                  </a:lnTo>
                  <a:close/>
                  <a:moveTo>
                    <a:pt x="10090" y="2275"/>
                  </a:moveTo>
                  <a:lnTo>
                    <a:pt x="10112" y="2328"/>
                  </a:lnTo>
                  <a:lnTo>
                    <a:pt x="10092" y="2336"/>
                  </a:lnTo>
                  <a:lnTo>
                    <a:pt x="10070" y="2283"/>
                  </a:lnTo>
                  <a:lnTo>
                    <a:pt x="10090" y="2275"/>
                  </a:lnTo>
                  <a:close/>
                  <a:moveTo>
                    <a:pt x="9408" y="2594"/>
                  </a:moveTo>
                  <a:lnTo>
                    <a:pt x="9416" y="2611"/>
                  </a:lnTo>
                  <a:lnTo>
                    <a:pt x="9356" y="2636"/>
                  </a:lnTo>
                  <a:lnTo>
                    <a:pt x="9349" y="2620"/>
                  </a:lnTo>
                  <a:lnTo>
                    <a:pt x="9408" y="2594"/>
                  </a:lnTo>
                  <a:close/>
                  <a:moveTo>
                    <a:pt x="22225" y="2748"/>
                  </a:moveTo>
                  <a:lnTo>
                    <a:pt x="22243" y="2759"/>
                  </a:lnTo>
                  <a:lnTo>
                    <a:pt x="22215" y="2809"/>
                  </a:lnTo>
                  <a:lnTo>
                    <a:pt x="22197" y="2800"/>
                  </a:lnTo>
                  <a:lnTo>
                    <a:pt x="22225" y="2748"/>
                  </a:lnTo>
                  <a:close/>
                  <a:moveTo>
                    <a:pt x="23439" y="3624"/>
                  </a:moveTo>
                  <a:lnTo>
                    <a:pt x="23456" y="3635"/>
                  </a:lnTo>
                  <a:lnTo>
                    <a:pt x="23423" y="3683"/>
                  </a:lnTo>
                  <a:lnTo>
                    <a:pt x="23406" y="3671"/>
                  </a:lnTo>
                  <a:lnTo>
                    <a:pt x="23439" y="3624"/>
                  </a:lnTo>
                  <a:close/>
                  <a:moveTo>
                    <a:pt x="7012" y="4052"/>
                  </a:moveTo>
                  <a:lnTo>
                    <a:pt x="7046" y="4097"/>
                  </a:lnTo>
                  <a:lnTo>
                    <a:pt x="7029" y="4109"/>
                  </a:lnTo>
                  <a:lnTo>
                    <a:pt x="6993" y="4064"/>
                  </a:lnTo>
                  <a:lnTo>
                    <a:pt x="7012" y="4052"/>
                  </a:lnTo>
                  <a:close/>
                  <a:moveTo>
                    <a:pt x="24607" y="4150"/>
                  </a:moveTo>
                  <a:lnTo>
                    <a:pt x="24623" y="4164"/>
                  </a:lnTo>
                  <a:lnTo>
                    <a:pt x="24586" y="4208"/>
                  </a:lnTo>
                  <a:lnTo>
                    <a:pt x="24570" y="4195"/>
                  </a:lnTo>
                  <a:lnTo>
                    <a:pt x="24607" y="4150"/>
                  </a:lnTo>
                  <a:close/>
                  <a:moveTo>
                    <a:pt x="26968" y="6009"/>
                  </a:moveTo>
                  <a:lnTo>
                    <a:pt x="26990" y="6029"/>
                  </a:lnTo>
                  <a:lnTo>
                    <a:pt x="26931" y="6106"/>
                  </a:lnTo>
                  <a:lnTo>
                    <a:pt x="26892" y="6067"/>
                  </a:lnTo>
                  <a:lnTo>
                    <a:pt x="26968" y="6009"/>
                  </a:lnTo>
                  <a:close/>
                  <a:moveTo>
                    <a:pt x="4341" y="6728"/>
                  </a:moveTo>
                  <a:lnTo>
                    <a:pt x="4385" y="6763"/>
                  </a:lnTo>
                  <a:lnTo>
                    <a:pt x="4372" y="6779"/>
                  </a:lnTo>
                  <a:lnTo>
                    <a:pt x="4326" y="6744"/>
                  </a:lnTo>
                  <a:lnTo>
                    <a:pt x="4341" y="6728"/>
                  </a:lnTo>
                  <a:close/>
                  <a:moveTo>
                    <a:pt x="3835" y="7604"/>
                  </a:moveTo>
                  <a:cubicBezTo>
                    <a:pt x="3835" y="7604"/>
                    <a:pt x="3835" y="7605"/>
                    <a:pt x="3835" y="7605"/>
                  </a:cubicBezTo>
                  <a:cubicBezTo>
                    <a:pt x="3835" y="7604"/>
                    <a:pt x="3835" y="7604"/>
                    <a:pt x="3835" y="7604"/>
                  </a:cubicBezTo>
                  <a:close/>
                  <a:moveTo>
                    <a:pt x="2580" y="9569"/>
                  </a:moveTo>
                  <a:lnTo>
                    <a:pt x="2595" y="9635"/>
                  </a:lnTo>
                  <a:lnTo>
                    <a:pt x="2595" y="9635"/>
                  </a:lnTo>
                  <a:cubicBezTo>
                    <a:pt x="2572" y="9623"/>
                    <a:pt x="2563" y="9603"/>
                    <a:pt x="2555" y="9581"/>
                  </a:cubicBezTo>
                  <a:lnTo>
                    <a:pt x="2580" y="9569"/>
                  </a:lnTo>
                  <a:close/>
                  <a:moveTo>
                    <a:pt x="2596" y="9635"/>
                  </a:moveTo>
                  <a:lnTo>
                    <a:pt x="2596" y="9637"/>
                  </a:lnTo>
                  <a:lnTo>
                    <a:pt x="2581" y="9644"/>
                  </a:lnTo>
                  <a:cubicBezTo>
                    <a:pt x="2603" y="9656"/>
                    <a:pt x="2612" y="9676"/>
                    <a:pt x="2621" y="9698"/>
                  </a:cubicBezTo>
                  <a:lnTo>
                    <a:pt x="2596" y="9710"/>
                  </a:lnTo>
                  <a:lnTo>
                    <a:pt x="2580" y="9642"/>
                  </a:lnTo>
                  <a:lnTo>
                    <a:pt x="2596" y="9635"/>
                  </a:lnTo>
                  <a:close/>
                  <a:moveTo>
                    <a:pt x="1922" y="11251"/>
                  </a:moveTo>
                  <a:lnTo>
                    <a:pt x="1969" y="11262"/>
                  </a:lnTo>
                  <a:lnTo>
                    <a:pt x="1938" y="11368"/>
                  </a:lnTo>
                  <a:lnTo>
                    <a:pt x="1910" y="11364"/>
                  </a:lnTo>
                  <a:lnTo>
                    <a:pt x="1922" y="11251"/>
                  </a:lnTo>
                  <a:close/>
                  <a:moveTo>
                    <a:pt x="1921" y="11465"/>
                  </a:moveTo>
                  <a:lnTo>
                    <a:pt x="1975" y="11483"/>
                  </a:lnTo>
                  <a:lnTo>
                    <a:pt x="1969" y="11504"/>
                  </a:lnTo>
                  <a:lnTo>
                    <a:pt x="1915" y="11487"/>
                  </a:lnTo>
                  <a:lnTo>
                    <a:pt x="1921" y="11465"/>
                  </a:lnTo>
                  <a:close/>
                  <a:moveTo>
                    <a:pt x="563" y="12581"/>
                  </a:moveTo>
                  <a:lnTo>
                    <a:pt x="558" y="12642"/>
                  </a:lnTo>
                  <a:lnTo>
                    <a:pt x="464" y="12623"/>
                  </a:lnTo>
                  <a:lnTo>
                    <a:pt x="465" y="12588"/>
                  </a:lnTo>
                  <a:lnTo>
                    <a:pt x="563" y="12581"/>
                  </a:lnTo>
                  <a:close/>
                  <a:moveTo>
                    <a:pt x="1656" y="13379"/>
                  </a:moveTo>
                  <a:lnTo>
                    <a:pt x="1713" y="13390"/>
                  </a:lnTo>
                  <a:lnTo>
                    <a:pt x="1709" y="13412"/>
                  </a:lnTo>
                  <a:lnTo>
                    <a:pt x="1653" y="13401"/>
                  </a:lnTo>
                  <a:lnTo>
                    <a:pt x="1656" y="13379"/>
                  </a:lnTo>
                  <a:close/>
                  <a:moveTo>
                    <a:pt x="1545" y="13877"/>
                  </a:moveTo>
                  <a:lnTo>
                    <a:pt x="1564" y="13878"/>
                  </a:lnTo>
                  <a:lnTo>
                    <a:pt x="1559" y="13944"/>
                  </a:lnTo>
                  <a:lnTo>
                    <a:pt x="1539" y="13941"/>
                  </a:lnTo>
                  <a:lnTo>
                    <a:pt x="1545" y="13877"/>
                  </a:lnTo>
                  <a:close/>
                  <a:moveTo>
                    <a:pt x="1506" y="14409"/>
                  </a:moveTo>
                  <a:lnTo>
                    <a:pt x="1541" y="14467"/>
                  </a:lnTo>
                  <a:lnTo>
                    <a:pt x="1528" y="14478"/>
                  </a:lnTo>
                  <a:lnTo>
                    <a:pt x="1539" y="14467"/>
                  </a:lnTo>
                  <a:cubicBezTo>
                    <a:pt x="1514" y="14462"/>
                    <a:pt x="1500" y="14446"/>
                    <a:pt x="1485" y="14428"/>
                  </a:cubicBezTo>
                  <a:lnTo>
                    <a:pt x="1506" y="14409"/>
                  </a:lnTo>
                  <a:close/>
                  <a:moveTo>
                    <a:pt x="1528" y="14478"/>
                  </a:moveTo>
                  <a:cubicBezTo>
                    <a:pt x="1554" y="14483"/>
                    <a:pt x="1569" y="14500"/>
                    <a:pt x="1582" y="14517"/>
                  </a:cubicBezTo>
                  <a:lnTo>
                    <a:pt x="1563" y="14536"/>
                  </a:lnTo>
                  <a:lnTo>
                    <a:pt x="1528" y="14478"/>
                  </a:lnTo>
                  <a:close/>
                  <a:moveTo>
                    <a:pt x="1419" y="15126"/>
                  </a:moveTo>
                  <a:cubicBezTo>
                    <a:pt x="1419" y="15128"/>
                    <a:pt x="1419" y="15129"/>
                    <a:pt x="1419" y="15131"/>
                  </a:cubicBezTo>
                  <a:lnTo>
                    <a:pt x="1419" y="15131"/>
                  </a:lnTo>
                  <a:lnTo>
                    <a:pt x="1415" y="15126"/>
                  </a:lnTo>
                  <a:lnTo>
                    <a:pt x="1415" y="15126"/>
                  </a:lnTo>
                  <a:lnTo>
                    <a:pt x="1419" y="15126"/>
                  </a:lnTo>
                  <a:close/>
                  <a:moveTo>
                    <a:pt x="1538" y="15004"/>
                  </a:moveTo>
                  <a:lnTo>
                    <a:pt x="1538" y="15004"/>
                  </a:lnTo>
                  <a:cubicBezTo>
                    <a:pt x="1537" y="15048"/>
                    <a:pt x="1535" y="15083"/>
                    <a:pt x="1534" y="15129"/>
                  </a:cubicBezTo>
                  <a:cubicBezTo>
                    <a:pt x="1492" y="15131"/>
                    <a:pt x="1460" y="15132"/>
                    <a:pt x="1429" y="15133"/>
                  </a:cubicBezTo>
                  <a:lnTo>
                    <a:pt x="1429" y="15133"/>
                  </a:lnTo>
                  <a:cubicBezTo>
                    <a:pt x="1451" y="15059"/>
                    <a:pt x="1491" y="15034"/>
                    <a:pt x="1538" y="15004"/>
                  </a:cubicBezTo>
                  <a:close/>
                  <a:moveTo>
                    <a:pt x="1386" y="15131"/>
                  </a:moveTo>
                  <a:cubicBezTo>
                    <a:pt x="1369" y="15185"/>
                    <a:pt x="1341" y="15188"/>
                    <a:pt x="1310" y="15189"/>
                  </a:cubicBezTo>
                  <a:cubicBezTo>
                    <a:pt x="1307" y="15174"/>
                    <a:pt x="1306" y="15160"/>
                    <a:pt x="1306" y="15145"/>
                  </a:cubicBezTo>
                  <a:lnTo>
                    <a:pt x="1386" y="15131"/>
                  </a:lnTo>
                  <a:close/>
                  <a:moveTo>
                    <a:pt x="1459" y="15399"/>
                  </a:moveTo>
                  <a:lnTo>
                    <a:pt x="1459" y="15466"/>
                  </a:lnTo>
                  <a:lnTo>
                    <a:pt x="1439" y="15466"/>
                  </a:lnTo>
                  <a:lnTo>
                    <a:pt x="1439" y="15399"/>
                  </a:lnTo>
                  <a:close/>
                  <a:moveTo>
                    <a:pt x="31403" y="15627"/>
                  </a:moveTo>
                  <a:lnTo>
                    <a:pt x="31422" y="15629"/>
                  </a:lnTo>
                  <a:lnTo>
                    <a:pt x="31417" y="15698"/>
                  </a:lnTo>
                  <a:lnTo>
                    <a:pt x="31397" y="15697"/>
                  </a:lnTo>
                  <a:lnTo>
                    <a:pt x="31403" y="15627"/>
                  </a:lnTo>
                  <a:close/>
                  <a:moveTo>
                    <a:pt x="31210" y="15819"/>
                  </a:moveTo>
                  <a:lnTo>
                    <a:pt x="31239" y="15820"/>
                  </a:lnTo>
                  <a:lnTo>
                    <a:pt x="31227" y="15957"/>
                  </a:lnTo>
                  <a:lnTo>
                    <a:pt x="31200" y="15954"/>
                  </a:lnTo>
                  <a:lnTo>
                    <a:pt x="31210" y="15819"/>
                  </a:lnTo>
                  <a:close/>
                  <a:moveTo>
                    <a:pt x="1487" y="16020"/>
                  </a:moveTo>
                  <a:lnTo>
                    <a:pt x="1487" y="16042"/>
                  </a:lnTo>
                  <a:lnTo>
                    <a:pt x="1429" y="16044"/>
                  </a:lnTo>
                  <a:lnTo>
                    <a:pt x="1429" y="16020"/>
                  </a:lnTo>
                  <a:close/>
                  <a:moveTo>
                    <a:pt x="31564" y="16226"/>
                  </a:moveTo>
                  <a:lnTo>
                    <a:pt x="31622" y="16234"/>
                  </a:lnTo>
                  <a:lnTo>
                    <a:pt x="31620" y="16257"/>
                  </a:lnTo>
                  <a:lnTo>
                    <a:pt x="31563" y="16250"/>
                  </a:lnTo>
                  <a:lnTo>
                    <a:pt x="31564" y="16226"/>
                  </a:lnTo>
                  <a:close/>
                  <a:moveTo>
                    <a:pt x="31299" y="16316"/>
                  </a:moveTo>
                  <a:cubicBezTo>
                    <a:pt x="31319" y="16316"/>
                    <a:pt x="31351" y="16329"/>
                    <a:pt x="31398" y="16360"/>
                  </a:cubicBezTo>
                  <a:cubicBezTo>
                    <a:pt x="31351" y="16388"/>
                    <a:pt x="31313" y="16410"/>
                    <a:pt x="31275" y="16432"/>
                  </a:cubicBezTo>
                  <a:cubicBezTo>
                    <a:pt x="31263" y="16370"/>
                    <a:pt x="31257" y="16316"/>
                    <a:pt x="31299" y="16316"/>
                  </a:cubicBezTo>
                  <a:close/>
                  <a:moveTo>
                    <a:pt x="345" y="16531"/>
                  </a:moveTo>
                  <a:lnTo>
                    <a:pt x="346" y="16554"/>
                  </a:lnTo>
                  <a:lnTo>
                    <a:pt x="289" y="16557"/>
                  </a:lnTo>
                  <a:lnTo>
                    <a:pt x="287" y="16532"/>
                  </a:lnTo>
                  <a:lnTo>
                    <a:pt x="345" y="16531"/>
                  </a:lnTo>
                  <a:close/>
                  <a:moveTo>
                    <a:pt x="947" y="16628"/>
                  </a:moveTo>
                  <a:lnTo>
                    <a:pt x="988" y="16682"/>
                  </a:lnTo>
                  <a:cubicBezTo>
                    <a:pt x="961" y="16682"/>
                    <a:pt x="945" y="16666"/>
                    <a:pt x="929" y="16651"/>
                  </a:cubicBezTo>
                  <a:lnTo>
                    <a:pt x="947" y="16628"/>
                  </a:lnTo>
                  <a:close/>
                  <a:moveTo>
                    <a:pt x="988" y="16682"/>
                  </a:moveTo>
                  <a:lnTo>
                    <a:pt x="977" y="16697"/>
                  </a:lnTo>
                  <a:cubicBezTo>
                    <a:pt x="1004" y="16697"/>
                    <a:pt x="1019" y="16713"/>
                    <a:pt x="1036" y="16728"/>
                  </a:cubicBezTo>
                  <a:lnTo>
                    <a:pt x="1022" y="16750"/>
                  </a:lnTo>
                  <a:cubicBezTo>
                    <a:pt x="1005" y="16732"/>
                    <a:pt x="989" y="16715"/>
                    <a:pt x="976" y="16697"/>
                  </a:cubicBezTo>
                  <a:lnTo>
                    <a:pt x="988" y="16682"/>
                  </a:lnTo>
                  <a:close/>
                  <a:moveTo>
                    <a:pt x="31554" y="16981"/>
                  </a:moveTo>
                  <a:lnTo>
                    <a:pt x="31573" y="16984"/>
                  </a:lnTo>
                  <a:lnTo>
                    <a:pt x="31560" y="17053"/>
                  </a:lnTo>
                  <a:lnTo>
                    <a:pt x="31541" y="17050"/>
                  </a:lnTo>
                  <a:lnTo>
                    <a:pt x="31554" y="16981"/>
                  </a:lnTo>
                  <a:close/>
                  <a:moveTo>
                    <a:pt x="31366" y="16598"/>
                  </a:moveTo>
                  <a:cubicBezTo>
                    <a:pt x="31407" y="16607"/>
                    <a:pt x="31436" y="16615"/>
                    <a:pt x="31475" y="16623"/>
                  </a:cubicBezTo>
                  <a:cubicBezTo>
                    <a:pt x="31433" y="16682"/>
                    <a:pt x="31405" y="16728"/>
                    <a:pt x="31369" y="16772"/>
                  </a:cubicBezTo>
                  <a:lnTo>
                    <a:pt x="31345" y="16734"/>
                  </a:lnTo>
                  <a:lnTo>
                    <a:pt x="31345" y="16734"/>
                  </a:lnTo>
                  <a:cubicBezTo>
                    <a:pt x="31351" y="16778"/>
                    <a:pt x="31367" y="16813"/>
                    <a:pt x="31385" y="16850"/>
                  </a:cubicBezTo>
                  <a:cubicBezTo>
                    <a:pt x="31339" y="16991"/>
                    <a:pt x="31257" y="17084"/>
                    <a:pt x="31114" y="17105"/>
                  </a:cubicBezTo>
                  <a:cubicBezTo>
                    <a:pt x="31120" y="17055"/>
                    <a:pt x="31126" y="16996"/>
                    <a:pt x="31133" y="16928"/>
                  </a:cubicBezTo>
                  <a:cubicBezTo>
                    <a:pt x="31169" y="16925"/>
                    <a:pt x="31195" y="16922"/>
                    <a:pt x="31233" y="16918"/>
                  </a:cubicBezTo>
                  <a:cubicBezTo>
                    <a:pt x="31261" y="16859"/>
                    <a:pt x="31292" y="16790"/>
                    <a:pt x="31325" y="16721"/>
                  </a:cubicBezTo>
                  <a:cubicBezTo>
                    <a:pt x="31353" y="16694"/>
                    <a:pt x="31358" y="16653"/>
                    <a:pt x="31366" y="16598"/>
                  </a:cubicBezTo>
                  <a:close/>
                  <a:moveTo>
                    <a:pt x="30449" y="17155"/>
                  </a:moveTo>
                  <a:lnTo>
                    <a:pt x="30507" y="17165"/>
                  </a:lnTo>
                  <a:lnTo>
                    <a:pt x="30502" y="17185"/>
                  </a:lnTo>
                  <a:lnTo>
                    <a:pt x="30446" y="17175"/>
                  </a:lnTo>
                  <a:lnTo>
                    <a:pt x="30449" y="17155"/>
                  </a:lnTo>
                  <a:close/>
                  <a:moveTo>
                    <a:pt x="31355" y="17088"/>
                  </a:moveTo>
                  <a:lnTo>
                    <a:pt x="31383" y="17093"/>
                  </a:lnTo>
                  <a:lnTo>
                    <a:pt x="31358" y="17230"/>
                  </a:lnTo>
                  <a:lnTo>
                    <a:pt x="31329" y="17225"/>
                  </a:lnTo>
                  <a:lnTo>
                    <a:pt x="31355" y="17088"/>
                  </a:lnTo>
                  <a:close/>
                  <a:moveTo>
                    <a:pt x="30618" y="17241"/>
                  </a:moveTo>
                  <a:lnTo>
                    <a:pt x="30713" y="17259"/>
                  </a:lnTo>
                  <a:lnTo>
                    <a:pt x="30711" y="17291"/>
                  </a:lnTo>
                  <a:lnTo>
                    <a:pt x="30614" y="17299"/>
                  </a:lnTo>
                  <a:lnTo>
                    <a:pt x="30614" y="17299"/>
                  </a:lnTo>
                  <a:lnTo>
                    <a:pt x="30618" y="17241"/>
                  </a:lnTo>
                  <a:close/>
                  <a:moveTo>
                    <a:pt x="30505" y="17277"/>
                  </a:moveTo>
                  <a:lnTo>
                    <a:pt x="30523" y="17280"/>
                  </a:lnTo>
                  <a:lnTo>
                    <a:pt x="30511" y="17344"/>
                  </a:lnTo>
                  <a:lnTo>
                    <a:pt x="30492" y="17341"/>
                  </a:lnTo>
                  <a:lnTo>
                    <a:pt x="30505" y="17277"/>
                  </a:lnTo>
                  <a:close/>
                  <a:moveTo>
                    <a:pt x="30843" y="17341"/>
                  </a:moveTo>
                  <a:lnTo>
                    <a:pt x="30863" y="17346"/>
                  </a:lnTo>
                  <a:lnTo>
                    <a:pt x="30849" y="17412"/>
                  </a:lnTo>
                  <a:lnTo>
                    <a:pt x="30830" y="17408"/>
                  </a:lnTo>
                  <a:lnTo>
                    <a:pt x="30843" y="17341"/>
                  </a:lnTo>
                  <a:close/>
                  <a:moveTo>
                    <a:pt x="30626" y="17458"/>
                  </a:moveTo>
                  <a:lnTo>
                    <a:pt x="30682" y="17469"/>
                  </a:lnTo>
                  <a:lnTo>
                    <a:pt x="30683" y="17469"/>
                  </a:lnTo>
                  <a:lnTo>
                    <a:pt x="30679" y="17491"/>
                  </a:lnTo>
                  <a:lnTo>
                    <a:pt x="30621" y="17480"/>
                  </a:lnTo>
                  <a:lnTo>
                    <a:pt x="30626" y="17458"/>
                  </a:lnTo>
                  <a:close/>
                  <a:moveTo>
                    <a:pt x="31173" y="17372"/>
                  </a:moveTo>
                  <a:lnTo>
                    <a:pt x="31173" y="17372"/>
                  </a:lnTo>
                  <a:cubicBezTo>
                    <a:pt x="31117" y="17469"/>
                    <a:pt x="31086" y="17524"/>
                    <a:pt x="31045" y="17596"/>
                  </a:cubicBezTo>
                  <a:cubicBezTo>
                    <a:pt x="31016" y="17543"/>
                    <a:pt x="30996" y="17508"/>
                    <a:pt x="30969" y="17459"/>
                  </a:cubicBezTo>
                  <a:cubicBezTo>
                    <a:pt x="31027" y="17434"/>
                    <a:pt x="31082" y="17411"/>
                    <a:pt x="31173" y="17372"/>
                  </a:cubicBezTo>
                  <a:close/>
                  <a:moveTo>
                    <a:pt x="31485" y="17565"/>
                  </a:moveTo>
                  <a:lnTo>
                    <a:pt x="31541" y="17577"/>
                  </a:lnTo>
                  <a:lnTo>
                    <a:pt x="31536" y="17600"/>
                  </a:lnTo>
                  <a:lnTo>
                    <a:pt x="31481" y="17589"/>
                  </a:lnTo>
                  <a:lnTo>
                    <a:pt x="31485" y="17565"/>
                  </a:lnTo>
                  <a:close/>
                  <a:moveTo>
                    <a:pt x="1379" y="17640"/>
                  </a:moveTo>
                  <a:lnTo>
                    <a:pt x="1382" y="17662"/>
                  </a:lnTo>
                  <a:lnTo>
                    <a:pt x="1325" y="17670"/>
                  </a:lnTo>
                  <a:lnTo>
                    <a:pt x="1322" y="17647"/>
                  </a:lnTo>
                  <a:lnTo>
                    <a:pt x="1379" y="17640"/>
                  </a:lnTo>
                  <a:close/>
                  <a:moveTo>
                    <a:pt x="31144" y="17612"/>
                  </a:moveTo>
                  <a:lnTo>
                    <a:pt x="31163" y="17617"/>
                  </a:lnTo>
                  <a:lnTo>
                    <a:pt x="31149" y="17684"/>
                  </a:lnTo>
                  <a:lnTo>
                    <a:pt x="31130" y="17680"/>
                  </a:lnTo>
                  <a:lnTo>
                    <a:pt x="31144" y="17612"/>
                  </a:lnTo>
                  <a:close/>
                  <a:moveTo>
                    <a:pt x="30964" y="17720"/>
                  </a:moveTo>
                  <a:lnTo>
                    <a:pt x="30979" y="17745"/>
                  </a:lnTo>
                  <a:lnTo>
                    <a:pt x="30925" y="17779"/>
                  </a:lnTo>
                  <a:lnTo>
                    <a:pt x="30925" y="17779"/>
                  </a:lnTo>
                  <a:cubicBezTo>
                    <a:pt x="30932" y="17749"/>
                    <a:pt x="30948" y="17734"/>
                    <a:pt x="30964" y="17720"/>
                  </a:cubicBezTo>
                  <a:close/>
                  <a:moveTo>
                    <a:pt x="30916" y="17764"/>
                  </a:moveTo>
                  <a:lnTo>
                    <a:pt x="30924" y="17779"/>
                  </a:lnTo>
                  <a:lnTo>
                    <a:pt x="30924" y="17779"/>
                  </a:lnTo>
                  <a:lnTo>
                    <a:pt x="30923" y="17780"/>
                  </a:lnTo>
                  <a:lnTo>
                    <a:pt x="30914" y="17765"/>
                  </a:lnTo>
                  <a:cubicBezTo>
                    <a:pt x="30908" y="17795"/>
                    <a:pt x="30892" y="17811"/>
                    <a:pt x="30874" y="17825"/>
                  </a:cubicBezTo>
                  <a:lnTo>
                    <a:pt x="30861" y="17800"/>
                  </a:lnTo>
                  <a:lnTo>
                    <a:pt x="30916" y="17764"/>
                  </a:lnTo>
                  <a:close/>
                  <a:moveTo>
                    <a:pt x="30683" y="17702"/>
                  </a:moveTo>
                  <a:cubicBezTo>
                    <a:pt x="30682" y="17759"/>
                    <a:pt x="30680" y="17790"/>
                    <a:pt x="30679" y="17834"/>
                  </a:cubicBezTo>
                  <a:cubicBezTo>
                    <a:pt x="30643" y="17836"/>
                    <a:pt x="30611" y="17836"/>
                    <a:pt x="30512" y="17837"/>
                  </a:cubicBezTo>
                  <a:cubicBezTo>
                    <a:pt x="30596" y="17771"/>
                    <a:pt x="30632" y="17743"/>
                    <a:pt x="30683" y="17702"/>
                  </a:cubicBezTo>
                  <a:close/>
                  <a:moveTo>
                    <a:pt x="31604" y="17858"/>
                  </a:moveTo>
                  <a:lnTo>
                    <a:pt x="31604" y="17858"/>
                  </a:lnTo>
                  <a:cubicBezTo>
                    <a:pt x="31604" y="17858"/>
                    <a:pt x="31604" y="17858"/>
                    <a:pt x="31604" y="17858"/>
                  </a:cubicBezTo>
                  <a:cubicBezTo>
                    <a:pt x="31604" y="17858"/>
                    <a:pt x="31604" y="17858"/>
                    <a:pt x="31604" y="17858"/>
                  </a:cubicBezTo>
                  <a:close/>
                  <a:moveTo>
                    <a:pt x="31238" y="17940"/>
                  </a:moveTo>
                  <a:lnTo>
                    <a:pt x="31294" y="17953"/>
                  </a:lnTo>
                  <a:lnTo>
                    <a:pt x="31289" y="17977"/>
                  </a:lnTo>
                  <a:lnTo>
                    <a:pt x="31233" y="17964"/>
                  </a:lnTo>
                  <a:lnTo>
                    <a:pt x="31238" y="17940"/>
                  </a:lnTo>
                  <a:close/>
                  <a:moveTo>
                    <a:pt x="31144" y="18131"/>
                  </a:moveTo>
                  <a:lnTo>
                    <a:pt x="31200" y="18146"/>
                  </a:lnTo>
                  <a:lnTo>
                    <a:pt x="31195" y="18168"/>
                  </a:lnTo>
                  <a:lnTo>
                    <a:pt x="31139" y="18155"/>
                  </a:lnTo>
                  <a:lnTo>
                    <a:pt x="31144" y="18131"/>
                  </a:lnTo>
                  <a:close/>
                  <a:moveTo>
                    <a:pt x="30589" y="18176"/>
                  </a:moveTo>
                  <a:lnTo>
                    <a:pt x="30579" y="18233"/>
                  </a:lnTo>
                  <a:lnTo>
                    <a:pt x="30487" y="18208"/>
                  </a:lnTo>
                  <a:lnTo>
                    <a:pt x="30492" y="18177"/>
                  </a:lnTo>
                  <a:lnTo>
                    <a:pt x="30589" y="18176"/>
                  </a:lnTo>
                  <a:close/>
                  <a:moveTo>
                    <a:pt x="31481" y="18207"/>
                  </a:moveTo>
                  <a:cubicBezTo>
                    <a:pt x="31517" y="18207"/>
                    <a:pt x="31544" y="18208"/>
                    <a:pt x="31594" y="18208"/>
                  </a:cubicBezTo>
                  <a:cubicBezTo>
                    <a:pt x="31582" y="18273"/>
                    <a:pt x="31576" y="18304"/>
                    <a:pt x="31573" y="18324"/>
                  </a:cubicBezTo>
                  <a:lnTo>
                    <a:pt x="31572" y="18324"/>
                  </a:lnTo>
                  <a:cubicBezTo>
                    <a:pt x="31547" y="18292"/>
                    <a:pt x="31519" y="18255"/>
                    <a:pt x="31481" y="18207"/>
                  </a:cubicBezTo>
                  <a:close/>
                  <a:moveTo>
                    <a:pt x="30596" y="18324"/>
                  </a:moveTo>
                  <a:lnTo>
                    <a:pt x="30608" y="18349"/>
                  </a:lnTo>
                  <a:lnTo>
                    <a:pt x="30549" y="18382"/>
                  </a:lnTo>
                  <a:lnTo>
                    <a:pt x="30546" y="18375"/>
                  </a:lnTo>
                  <a:lnTo>
                    <a:pt x="30546" y="18375"/>
                  </a:lnTo>
                  <a:cubicBezTo>
                    <a:pt x="30576" y="18341"/>
                    <a:pt x="30586" y="18333"/>
                    <a:pt x="30596" y="18324"/>
                  </a:cubicBezTo>
                  <a:close/>
                  <a:moveTo>
                    <a:pt x="31099" y="18329"/>
                  </a:moveTo>
                  <a:lnTo>
                    <a:pt x="31210" y="18357"/>
                  </a:lnTo>
                  <a:lnTo>
                    <a:pt x="31200" y="18390"/>
                  </a:lnTo>
                  <a:lnTo>
                    <a:pt x="31089" y="18361"/>
                  </a:lnTo>
                  <a:lnTo>
                    <a:pt x="31099" y="18329"/>
                  </a:lnTo>
                  <a:close/>
                  <a:moveTo>
                    <a:pt x="30521" y="18367"/>
                  </a:moveTo>
                  <a:cubicBezTo>
                    <a:pt x="30521" y="18375"/>
                    <a:pt x="30521" y="18382"/>
                    <a:pt x="30521" y="18390"/>
                  </a:cubicBezTo>
                  <a:lnTo>
                    <a:pt x="30521" y="18390"/>
                  </a:lnTo>
                  <a:cubicBezTo>
                    <a:pt x="30509" y="18403"/>
                    <a:pt x="30502" y="18409"/>
                    <a:pt x="30500" y="18409"/>
                  </a:cubicBezTo>
                  <a:cubicBezTo>
                    <a:pt x="30496" y="18409"/>
                    <a:pt x="30509" y="18388"/>
                    <a:pt x="30521" y="18367"/>
                  </a:cubicBezTo>
                  <a:close/>
                  <a:moveTo>
                    <a:pt x="30521" y="18405"/>
                  </a:moveTo>
                  <a:cubicBezTo>
                    <a:pt x="30522" y="18425"/>
                    <a:pt x="30522" y="18444"/>
                    <a:pt x="30518" y="18464"/>
                  </a:cubicBezTo>
                  <a:cubicBezTo>
                    <a:pt x="30517" y="18473"/>
                    <a:pt x="30492" y="18480"/>
                    <a:pt x="30437" y="18511"/>
                  </a:cubicBezTo>
                  <a:cubicBezTo>
                    <a:pt x="30473" y="18465"/>
                    <a:pt x="30501" y="18431"/>
                    <a:pt x="30521" y="18405"/>
                  </a:cubicBezTo>
                  <a:close/>
                  <a:moveTo>
                    <a:pt x="1926" y="18504"/>
                  </a:moveTo>
                  <a:lnTo>
                    <a:pt x="1931" y="18526"/>
                  </a:lnTo>
                  <a:lnTo>
                    <a:pt x="1875" y="18536"/>
                  </a:lnTo>
                  <a:lnTo>
                    <a:pt x="1869" y="18514"/>
                  </a:lnTo>
                  <a:lnTo>
                    <a:pt x="1926" y="18504"/>
                  </a:lnTo>
                  <a:close/>
                  <a:moveTo>
                    <a:pt x="30680" y="18387"/>
                  </a:moveTo>
                  <a:lnTo>
                    <a:pt x="30680" y="18387"/>
                  </a:lnTo>
                  <a:cubicBezTo>
                    <a:pt x="30705" y="18471"/>
                    <a:pt x="30721" y="18530"/>
                    <a:pt x="30746" y="18617"/>
                  </a:cubicBezTo>
                  <a:cubicBezTo>
                    <a:pt x="30679" y="18561"/>
                    <a:pt x="30657" y="18485"/>
                    <a:pt x="30680" y="18387"/>
                  </a:cubicBezTo>
                  <a:close/>
                  <a:moveTo>
                    <a:pt x="1960" y="18744"/>
                  </a:moveTo>
                  <a:lnTo>
                    <a:pt x="1973" y="18808"/>
                  </a:lnTo>
                  <a:lnTo>
                    <a:pt x="1956" y="18813"/>
                  </a:lnTo>
                  <a:lnTo>
                    <a:pt x="1941" y="18748"/>
                  </a:lnTo>
                  <a:lnTo>
                    <a:pt x="1960" y="18744"/>
                  </a:lnTo>
                  <a:close/>
                  <a:moveTo>
                    <a:pt x="30183" y="18756"/>
                  </a:moveTo>
                  <a:cubicBezTo>
                    <a:pt x="30271" y="18756"/>
                    <a:pt x="30303" y="18823"/>
                    <a:pt x="30326" y="18894"/>
                  </a:cubicBezTo>
                  <a:cubicBezTo>
                    <a:pt x="30283" y="18942"/>
                    <a:pt x="30245" y="18989"/>
                    <a:pt x="30196" y="19044"/>
                  </a:cubicBezTo>
                  <a:cubicBezTo>
                    <a:pt x="30174" y="18951"/>
                    <a:pt x="30153" y="18864"/>
                    <a:pt x="30130" y="18763"/>
                  </a:cubicBezTo>
                  <a:cubicBezTo>
                    <a:pt x="30150" y="18758"/>
                    <a:pt x="30167" y="18756"/>
                    <a:pt x="30183" y="18756"/>
                  </a:cubicBezTo>
                  <a:close/>
                  <a:moveTo>
                    <a:pt x="31007" y="19253"/>
                  </a:moveTo>
                  <a:lnTo>
                    <a:pt x="31063" y="19270"/>
                  </a:lnTo>
                  <a:lnTo>
                    <a:pt x="31055" y="19292"/>
                  </a:lnTo>
                  <a:lnTo>
                    <a:pt x="31001" y="19275"/>
                  </a:lnTo>
                  <a:lnTo>
                    <a:pt x="31007" y="19253"/>
                  </a:lnTo>
                  <a:close/>
                  <a:moveTo>
                    <a:pt x="888" y="19175"/>
                  </a:moveTo>
                  <a:cubicBezTo>
                    <a:pt x="899" y="19216"/>
                    <a:pt x="913" y="19254"/>
                    <a:pt x="927" y="19304"/>
                  </a:cubicBezTo>
                  <a:cubicBezTo>
                    <a:pt x="883" y="19319"/>
                    <a:pt x="851" y="19329"/>
                    <a:pt x="816" y="19341"/>
                  </a:cubicBezTo>
                  <a:cubicBezTo>
                    <a:pt x="821" y="19358"/>
                    <a:pt x="826" y="19378"/>
                    <a:pt x="830" y="19398"/>
                  </a:cubicBezTo>
                  <a:lnTo>
                    <a:pt x="830" y="19398"/>
                  </a:lnTo>
                  <a:cubicBezTo>
                    <a:pt x="809" y="19393"/>
                    <a:pt x="792" y="19382"/>
                    <a:pt x="776" y="19370"/>
                  </a:cubicBezTo>
                  <a:lnTo>
                    <a:pt x="817" y="19336"/>
                  </a:lnTo>
                  <a:cubicBezTo>
                    <a:pt x="810" y="19295"/>
                    <a:pt x="802" y="19253"/>
                    <a:pt x="794" y="19205"/>
                  </a:cubicBezTo>
                  <a:cubicBezTo>
                    <a:pt x="826" y="19194"/>
                    <a:pt x="851" y="19186"/>
                    <a:pt x="888" y="19175"/>
                  </a:cubicBezTo>
                  <a:close/>
                  <a:moveTo>
                    <a:pt x="832" y="19407"/>
                  </a:moveTo>
                  <a:lnTo>
                    <a:pt x="832" y="19407"/>
                  </a:lnTo>
                  <a:cubicBezTo>
                    <a:pt x="855" y="19411"/>
                    <a:pt x="873" y="19425"/>
                    <a:pt x="892" y="19438"/>
                  </a:cubicBezTo>
                  <a:lnTo>
                    <a:pt x="880" y="19463"/>
                  </a:lnTo>
                  <a:lnTo>
                    <a:pt x="827" y="19414"/>
                  </a:lnTo>
                  <a:lnTo>
                    <a:pt x="832" y="19407"/>
                  </a:lnTo>
                  <a:close/>
                  <a:moveTo>
                    <a:pt x="30620" y="19466"/>
                  </a:moveTo>
                  <a:lnTo>
                    <a:pt x="30632" y="19494"/>
                  </a:lnTo>
                  <a:lnTo>
                    <a:pt x="30574" y="19523"/>
                  </a:lnTo>
                  <a:cubicBezTo>
                    <a:pt x="30585" y="19494"/>
                    <a:pt x="30602" y="19481"/>
                    <a:pt x="30620" y="19466"/>
                  </a:cubicBezTo>
                  <a:close/>
                  <a:moveTo>
                    <a:pt x="30568" y="19506"/>
                  </a:moveTo>
                  <a:lnTo>
                    <a:pt x="30574" y="19523"/>
                  </a:lnTo>
                  <a:lnTo>
                    <a:pt x="30567" y="19507"/>
                  </a:lnTo>
                  <a:cubicBezTo>
                    <a:pt x="30557" y="19537"/>
                    <a:pt x="30539" y="19550"/>
                    <a:pt x="30521" y="19563"/>
                  </a:cubicBezTo>
                  <a:lnTo>
                    <a:pt x="30510" y="19537"/>
                  </a:lnTo>
                  <a:lnTo>
                    <a:pt x="30568" y="19506"/>
                  </a:lnTo>
                  <a:close/>
                  <a:moveTo>
                    <a:pt x="31261" y="19163"/>
                  </a:moveTo>
                  <a:lnTo>
                    <a:pt x="31261" y="19163"/>
                  </a:lnTo>
                  <a:cubicBezTo>
                    <a:pt x="31241" y="19247"/>
                    <a:pt x="31214" y="19331"/>
                    <a:pt x="31202" y="19416"/>
                  </a:cubicBezTo>
                  <a:cubicBezTo>
                    <a:pt x="31192" y="19488"/>
                    <a:pt x="31202" y="19560"/>
                    <a:pt x="31202" y="19629"/>
                  </a:cubicBezTo>
                  <a:cubicBezTo>
                    <a:pt x="31142" y="19607"/>
                    <a:pt x="31097" y="19592"/>
                    <a:pt x="31033" y="19570"/>
                  </a:cubicBezTo>
                  <a:cubicBezTo>
                    <a:pt x="31069" y="19511"/>
                    <a:pt x="31117" y="19448"/>
                    <a:pt x="31149" y="19375"/>
                  </a:cubicBezTo>
                  <a:cubicBezTo>
                    <a:pt x="31182" y="19304"/>
                    <a:pt x="31197" y="19225"/>
                    <a:pt x="31261" y="19163"/>
                  </a:cubicBezTo>
                  <a:close/>
                  <a:moveTo>
                    <a:pt x="30202" y="19694"/>
                  </a:moveTo>
                  <a:lnTo>
                    <a:pt x="30256" y="19713"/>
                  </a:lnTo>
                  <a:lnTo>
                    <a:pt x="30248" y="19735"/>
                  </a:lnTo>
                  <a:lnTo>
                    <a:pt x="30193" y="19715"/>
                  </a:lnTo>
                  <a:lnTo>
                    <a:pt x="30202" y="19694"/>
                  </a:lnTo>
                  <a:close/>
                  <a:moveTo>
                    <a:pt x="30640" y="19591"/>
                  </a:moveTo>
                  <a:lnTo>
                    <a:pt x="30640" y="19591"/>
                  </a:lnTo>
                  <a:cubicBezTo>
                    <a:pt x="30652" y="19651"/>
                    <a:pt x="30661" y="19700"/>
                    <a:pt x="30665" y="19756"/>
                  </a:cubicBezTo>
                  <a:cubicBezTo>
                    <a:pt x="30587" y="19742"/>
                    <a:pt x="30526" y="19742"/>
                    <a:pt x="30640" y="19591"/>
                  </a:cubicBezTo>
                  <a:close/>
                  <a:moveTo>
                    <a:pt x="30017" y="19690"/>
                  </a:moveTo>
                  <a:lnTo>
                    <a:pt x="30065" y="19700"/>
                  </a:lnTo>
                  <a:lnTo>
                    <a:pt x="30024" y="19803"/>
                  </a:lnTo>
                  <a:lnTo>
                    <a:pt x="29998" y="19797"/>
                  </a:lnTo>
                  <a:lnTo>
                    <a:pt x="30017" y="19690"/>
                  </a:lnTo>
                  <a:close/>
                  <a:moveTo>
                    <a:pt x="30661" y="19990"/>
                  </a:moveTo>
                  <a:lnTo>
                    <a:pt x="30679" y="19997"/>
                  </a:lnTo>
                  <a:lnTo>
                    <a:pt x="30652" y="20062"/>
                  </a:lnTo>
                  <a:lnTo>
                    <a:pt x="30635" y="20054"/>
                  </a:lnTo>
                  <a:lnTo>
                    <a:pt x="30661" y="19990"/>
                  </a:lnTo>
                  <a:close/>
                  <a:moveTo>
                    <a:pt x="30663" y="20240"/>
                  </a:moveTo>
                  <a:lnTo>
                    <a:pt x="30715" y="20262"/>
                  </a:lnTo>
                  <a:lnTo>
                    <a:pt x="30707" y="20284"/>
                  </a:lnTo>
                  <a:lnTo>
                    <a:pt x="30654" y="20262"/>
                  </a:lnTo>
                  <a:lnTo>
                    <a:pt x="30663" y="20240"/>
                  </a:lnTo>
                  <a:close/>
                  <a:moveTo>
                    <a:pt x="29531" y="20277"/>
                  </a:moveTo>
                  <a:lnTo>
                    <a:pt x="29583" y="20299"/>
                  </a:lnTo>
                  <a:lnTo>
                    <a:pt x="29575" y="20319"/>
                  </a:lnTo>
                  <a:lnTo>
                    <a:pt x="29522" y="20296"/>
                  </a:lnTo>
                  <a:lnTo>
                    <a:pt x="29531" y="20277"/>
                  </a:lnTo>
                  <a:close/>
                  <a:moveTo>
                    <a:pt x="30452" y="20353"/>
                  </a:moveTo>
                  <a:lnTo>
                    <a:pt x="30468" y="20360"/>
                  </a:lnTo>
                  <a:lnTo>
                    <a:pt x="30443" y="20425"/>
                  </a:lnTo>
                  <a:lnTo>
                    <a:pt x="30426" y="20418"/>
                  </a:lnTo>
                  <a:lnTo>
                    <a:pt x="30452" y="20353"/>
                  </a:lnTo>
                  <a:close/>
                  <a:moveTo>
                    <a:pt x="30558" y="20343"/>
                  </a:moveTo>
                  <a:lnTo>
                    <a:pt x="30607" y="20355"/>
                  </a:lnTo>
                  <a:lnTo>
                    <a:pt x="30564" y="20462"/>
                  </a:lnTo>
                  <a:lnTo>
                    <a:pt x="30536" y="20456"/>
                  </a:lnTo>
                  <a:lnTo>
                    <a:pt x="30558" y="20343"/>
                  </a:lnTo>
                  <a:close/>
                  <a:moveTo>
                    <a:pt x="30801" y="20480"/>
                  </a:moveTo>
                  <a:lnTo>
                    <a:pt x="30801" y="20480"/>
                  </a:lnTo>
                  <a:cubicBezTo>
                    <a:pt x="30776" y="20556"/>
                    <a:pt x="30758" y="20616"/>
                    <a:pt x="30735" y="20690"/>
                  </a:cubicBezTo>
                  <a:cubicBezTo>
                    <a:pt x="30689" y="20677"/>
                    <a:pt x="30655" y="20666"/>
                    <a:pt x="30633" y="20659"/>
                  </a:cubicBezTo>
                  <a:cubicBezTo>
                    <a:pt x="30605" y="20672"/>
                    <a:pt x="30586" y="20686"/>
                    <a:pt x="30567" y="20697"/>
                  </a:cubicBezTo>
                  <a:lnTo>
                    <a:pt x="30558" y="20669"/>
                  </a:lnTo>
                  <a:lnTo>
                    <a:pt x="30620" y="20643"/>
                  </a:lnTo>
                  <a:lnTo>
                    <a:pt x="30624" y="20661"/>
                  </a:lnTo>
                  <a:cubicBezTo>
                    <a:pt x="30626" y="20609"/>
                    <a:pt x="30618" y="20569"/>
                    <a:pt x="30611" y="20522"/>
                  </a:cubicBezTo>
                  <a:cubicBezTo>
                    <a:pt x="30633" y="20522"/>
                    <a:pt x="30654" y="20523"/>
                    <a:pt x="30675" y="20523"/>
                  </a:cubicBezTo>
                  <a:cubicBezTo>
                    <a:pt x="30690" y="20523"/>
                    <a:pt x="30706" y="20523"/>
                    <a:pt x="30721" y="20521"/>
                  </a:cubicBezTo>
                  <a:cubicBezTo>
                    <a:pt x="30739" y="20519"/>
                    <a:pt x="30758" y="20502"/>
                    <a:pt x="30801" y="20480"/>
                  </a:cubicBezTo>
                  <a:close/>
                  <a:moveTo>
                    <a:pt x="30454" y="20758"/>
                  </a:moveTo>
                  <a:lnTo>
                    <a:pt x="30507" y="20781"/>
                  </a:lnTo>
                  <a:lnTo>
                    <a:pt x="30498" y="20803"/>
                  </a:lnTo>
                  <a:lnTo>
                    <a:pt x="30445" y="20778"/>
                  </a:lnTo>
                  <a:lnTo>
                    <a:pt x="30454" y="20758"/>
                  </a:lnTo>
                  <a:close/>
                  <a:moveTo>
                    <a:pt x="30009" y="20931"/>
                  </a:moveTo>
                  <a:lnTo>
                    <a:pt x="30062" y="20956"/>
                  </a:lnTo>
                  <a:lnTo>
                    <a:pt x="30053" y="20977"/>
                  </a:lnTo>
                  <a:lnTo>
                    <a:pt x="30000" y="20953"/>
                  </a:lnTo>
                  <a:lnTo>
                    <a:pt x="30009" y="20931"/>
                  </a:lnTo>
                  <a:close/>
                  <a:moveTo>
                    <a:pt x="30267" y="21027"/>
                  </a:moveTo>
                  <a:lnTo>
                    <a:pt x="30267" y="21027"/>
                  </a:lnTo>
                  <a:cubicBezTo>
                    <a:pt x="30258" y="21062"/>
                    <a:pt x="30252" y="21102"/>
                    <a:pt x="30233" y="21152"/>
                  </a:cubicBezTo>
                  <a:cubicBezTo>
                    <a:pt x="30176" y="21124"/>
                    <a:pt x="30130" y="21102"/>
                    <a:pt x="30050" y="21064"/>
                  </a:cubicBezTo>
                  <a:cubicBezTo>
                    <a:pt x="30143" y="21047"/>
                    <a:pt x="30199" y="21039"/>
                    <a:pt x="30267" y="21027"/>
                  </a:cubicBezTo>
                  <a:close/>
                  <a:moveTo>
                    <a:pt x="30434" y="20972"/>
                  </a:moveTo>
                  <a:cubicBezTo>
                    <a:pt x="30597" y="20972"/>
                    <a:pt x="30463" y="21141"/>
                    <a:pt x="30537" y="21198"/>
                  </a:cubicBezTo>
                  <a:cubicBezTo>
                    <a:pt x="30459" y="21223"/>
                    <a:pt x="30411" y="21234"/>
                    <a:pt x="30323" y="21258"/>
                  </a:cubicBezTo>
                  <a:cubicBezTo>
                    <a:pt x="30382" y="21139"/>
                    <a:pt x="30398" y="21049"/>
                    <a:pt x="30427" y="20972"/>
                  </a:cubicBezTo>
                  <a:cubicBezTo>
                    <a:pt x="30429" y="20972"/>
                    <a:pt x="30431" y="20972"/>
                    <a:pt x="30434" y="20972"/>
                  </a:cubicBezTo>
                  <a:close/>
                  <a:moveTo>
                    <a:pt x="2989" y="21250"/>
                  </a:moveTo>
                  <a:lnTo>
                    <a:pt x="3015" y="21311"/>
                  </a:lnTo>
                  <a:lnTo>
                    <a:pt x="2997" y="21318"/>
                  </a:lnTo>
                  <a:lnTo>
                    <a:pt x="2971" y="21258"/>
                  </a:lnTo>
                  <a:lnTo>
                    <a:pt x="2989" y="21250"/>
                  </a:lnTo>
                  <a:close/>
                  <a:moveTo>
                    <a:pt x="29507" y="21368"/>
                  </a:moveTo>
                  <a:cubicBezTo>
                    <a:pt x="29582" y="21368"/>
                    <a:pt x="29643" y="21396"/>
                    <a:pt x="29690" y="21453"/>
                  </a:cubicBezTo>
                  <a:lnTo>
                    <a:pt x="29690" y="21453"/>
                  </a:lnTo>
                  <a:cubicBezTo>
                    <a:pt x="29609" y="21442"/>
                    <a:pt x="29540" y="21406"/>
                    <a:pt x="29472" y="21370"/>
                  </a:cubicBezTo>
                  <a:cubicBezTo>
                    <a:pt x="29484" y="21368"/>
                    <a:pt x="29496" y="21368"/>
                    <a:pt x="29507" y="21368"/>
                  </a:cubicBezTo>
                  <a:close/>
                  <a:moveTo>
                    <a:pt x="29806" y="21424"/>
                  </a:moveTo>
                  <a:lnTo>
                    <a:pt x="29796" y="21483"/>
                  </a:lnTo>
                  <a:lnTo>
                    <a:pt x="29900" y="21604"/>
                  </a:lnTo>
                  <a:lnTo>
                    <a:pt x="29900" y="21604"/>
                  </a:lnTo>
                  <a:cubicBezTo>
                    <a:pt x="29876" y="21616"/>
                    <a:pt x="29852" y="21623"/>
                    <a:pt x="29829" y="21623"/>
                  </a:cubicBezTo>
                  <a:cubicBezTo>
                    <a:pt x="29799" y="21623"/>
                    <a:pt x="29769" y="21613"/>
                    <a:pt x="29739" y="21593"/>
                  </a:cubicBezTo>
                  <a:cubicBezTo>
                    <a:pt x="29758" y="21558"/>
                    <a:pt x="29777" y="21521"/>
                    <a:pt x="29796" y="21483"/>
                  </a:cubicBezTo>
                  <a:lnTo>
                    <a:pt x="29756" y="21462"/>
                  </a:lnTo>
                  <a:lnTo>
                    <a:pt x="29756" y="21462"/>
                  </a:lnTo>
                  <a:cubicBezTo>
                    <a:pt x="29778" y="21440"/>
                    <a:pt x="29792" y="21432"/>
                    <a:pt x="29806" y="21424"/>
                  </a:cubicBezTo>
                  <a:close/>
                  <a:moveTo>
                    <a:pt x="29984" y="21603"/>
                  </a:moveTo>
                  <a:cubicBezTo>
                    <a:pt x="30006" y="21603"/>
                    <a:pt x="30025" y="21610"/>
                    <a:pt x="30043" y="21618"/>
                  </a:cubicBezTo>
                  <a:lnTo>
                    <a:pt x="30027" y="21659"/>
                  </a:lnTo>
                  <a:lnTo>
                    <a:pt x="29915" y="21630"/>
                  </a:lnTo>
                  <a:lnTo>
                    <a:pt x="29918" y="21623"/>
                  </a:lnTo>
                  <a:lnTo>
                    <a:pt x="29918" y="21623"/>
                  </a:lnTo>
                  <a:cubicBezTo>
                    <a:pt x="29944" y="21608"/>
                    <a:pt x="29965" y="21603"/>
                    <a:pt x="29984" y="21603"/>
                  </a:cubicBezTo>
                  <a:close/>
                  <a:moveTo>
                    <a:pt x="30090" y="21811"/>
                  </a:moveTo>
                  <a:lnTo>
                    <a:pt x="30118" y="21821"/>
                  </a:lnTo>
                  <a:lnTo>
                    <a:pt x="30052" y="21996"/>
                  </a:lnTo>
                  <a:lnTo>
                    <a:pt x="30003" y="21977"/>
                  </a:lnTo>
                  <a:lnTo>
                    <a:pt x="30090" y="21811"/>
                  </a:lnTo>
                  <a:close/>
                  <a:moveTo>
                    <a:pt x="3355" y="22180"/>
                  </a:moveTo>
                  <a:lnTo>
                    <a:pt x="3374" y="22207"/>
                  </a:lnTo>
                  <a:lnTo>
                    <a:pt x="3301" y="22270"/>
                  </a:lnTo>
                  <a:lnTo>
                    <a:pt x="3270" y="22223"/>
                  </a:lnTo>
                  <a:lnTo>
                    <a:pt x="3355" y="22180"/>
                  </a:lnTo>
                  <a:close/>
                  <a:moveTo>
                    <a:pt x="28672" y="22457"/>
                  </a:moveTo>
                  <a:lnTo>
                    <a:pt x="28688" y="22467"/>
                  </a:lnTo>
                  <a:lnTo>
                    <a:pt x="28651" y="22523"/>
                  </a:lnTo>
                  <a:lnTo>
                    <a:pt x="28635" y="22511"/>
                  </a:lnTo>
                  <a:lnTo>
                    <a:pt x="28672" y="22457"/>
                  </a:lnTo>
                  <a:close/>
                  <a:moveTo>
                    <a:pt x="29238" y="22426"/>
                  </a:moveTo>
                  <a:cubicBezTo>
                    <a:pt x="29241" y="22525"/>
                    <a:pt x="29243" y="22570"/>
                    <a:pt x="29244" y="22638"/>
                  </a:cubicBezTo>
                  <a:cubicBezTo>
                    <a:pt x="29191" y="22620"/>
                    <a:pt x="29166" y="22611"/>
                    <a:pt x="29125" y="22598"/>
                  </a:cubicBezTo>
                  <a:cubicBezTo>
                    <a:pt x="29155" y="22553"/>
                    <a:pt x="29180" y="22514"/>
                    <a:pt x="29238" y="22426"/>
                  </a:cubicBezTo>
                  <a:close/>
                  <a:moveTo>
                    <a:pt x="30156" y="22570"/>
                  </a:moveTo>
                  <a:lnTo>
                    <a:pt x="30174" y="22579"/>
                  </a:lnTo>
                  <a:lnTo>
                    <a:pt x="30140" y="22642"/>
                  </a:lnTo>
                  <a:lnTo>
                    <a:pt x="30124" y="22633"/>
                  </a:lnTo>
                  <a:lnTo>
                    <a:pt x="30156" y="22570"/>
                  </a:lnTo>
                  <a:close/>
                  <a:moveTo>
                    <a:pt x="29340" y="22663"/>
                  </a:moveTo>
                  <a:lnTo>
                    <a:pt x="29437" y="22725"/>
                  </a:lnTo>
                  <a:lnTo>
                    <a:pt x="29418" y="22754"/>
                  </a:lnTo>
                  <a:lnTo>
                    <a:pt x="29321" y="22692"/>
                  </a:lnTo>
                  <a:lnTo>
                    <a:pt x="29340" y="22663"/>
                  </a:lnTo>
                  <a:close/>
                  <a:moveTo>
                    <a:pt x="29596" y="22725"/>
                  </a:moveTo>
                  <a:lnTo>
                    <a:pt x="29612" y="22735"/>
                  </a:lnTo>
                  <a:lnTo>
                    <a:pt x="29574" y="22794"/>
                  </a:lnTo>
                  <a:lnTo>
                    <a:pt x="29558" y="22784"/>
                  </a:lnTo>
                  <a:lnTo>
                    <a:pt x="29596" y="22725"/>
                  </a:lnTo>
                  <a:close/>
                  <a:moveTo>
                    <a:pt x="29079" y="22885"/>
                  </a:moveTo>
                  <a:lnTo>
                    <a:pt x="29096" y="22895"/>
                  </a:lnTo>
                  <a:lnTo>
                    <a:pt x="29057" y="22953"/>
                  </a:lnTo>
                  <a:lnTo>
                    <a:pt x="29041" y="22942"/>
                  </a:lnTo>
                  <a:lnTo>
                    <a:pt x="29079" y="22885"/>
                  </a:lnTo>
                  <a:close/>
                  <a:moveTo>
                    <a:pt x="28753" y="22928"/>
                  </a:moveTo>
                  <a:lnTo>
                    <a:pt x="28896" y="23026"/>
                  </a:lnTo>
                  <a:lnTo>
                    <a:pt x="28876" y="23054"/>
                  </a:lnTo>
                  <a:lnTo>
                    <a:pt x="28735" y="22957"/>
                  </a:lnTo>
                  <a:lnTo>
                    <a:pt x="28753" y="22928"/>
                  </a:lnTo>
                  <a:close/>
                  <a:moveTo>
                    <a:pt x="29797" y="22934"/>
                  </a:moveTo>
                  <a:lnTo>
                    <a:pt x="29822" y="22950"/>
                  </a:lnTo>
                  <a:lnTo>
                    <a:pt x="29744" y="23069"/>
                  </a:lnTo>
                  <a:lnTo>
                    <a:pt x="29719" y="23054"/>
                  </a:lnTo>
                  <a:lnTo>
                    <a:pt x="29797" y="22934"/>
                  </a:lnTo>
                  <a:close/>
                  <a:moveTo>
                    <a:pt x="3883" y="23109"/>
                  </a:moveTo>
                  <a:lnTo>
                    <a:pt x="3895" y="23128"/>
                  </a:lnTo>
                  <a:lnTo>
                    <a:pt x="3845" y="23156"/>
                  </a:lnTo>
                  <a:lnTo>
                    <a:pt x="3835" y="23137"/>
                  </a:lnTo>
                  <a:lnTo>
                    <a:pt x="3883" y="23109"/>
                  </a:lnTo>
                  <a:close/>
                  <a:moveTo>
                    <a:pt x="29047" y="23215"/>
                  </a:moveTo>
                  <a:lnTo>
                    <a:pt x="29143" y="23279"/>
                  </a:lnTo>
                  <a:lnTo>
                    <a:pt x="29124" y="23309"/>
                  </a:lnTo>
                  <a:lnTo>
                    <a:pt x="29029" y="23243"/>
                  </a:lnTo>
                  <a:lnTo>
                    <a:pt x="29047" y="23215"/>
                  </a:lnTo>
                  <a:close/>
                  <a:moveTo>
                    <a:pt x="28968" y="23335"/>
                  </a:moveTo>
                  <a:lnTo>
                    <a:pt x="29015" y="23369"/>
                  </a:lnTo>
                  <a:lnTo>
                    <a:pt x="29001" y="23388"/>
                  </a:lnTo>
                  <a:lnTo>
                    <a:pt x="28954" y="23354"/>
                  </a:lnTo>
                  <a:lnTo>
                    <a:pt x="28968" y="23335"/>
                  </a:lnTo>
                  <a:close/>
                  <a:moveTo>
                    <a:pt x="29681" y="23401"/>
                  </a:moveTo>
                  <a:lnTo>
                    <a:pt x="29728" y="23434"/>
                  </a:lnTo>
                  <a:lnTo>
                    <a:pt x="29715" y="23454"/>
                  </a:lnTo>
                  <a:lnTo>
                    <a:pt x="29668" y="23422"/>
                  </a:lnTo>
                  <a:lnTo>
                    <a:pt x="29681" y="23401"/>
                  </a:lnTo>
                  <a:close/>
                  <a:moveTo>
                    <a:pt x="29194" y="23410"/>
                  </a:moveTo>
                  <a:lnTo>
                    <a:pt x="29241" y="23443"/>
                  </a:lnTo>
                  <a:lnTo>
                    <a:pt x="29228" y="23463"/>
                  </a:lnTo>
                  <a:lnTo>
                    <a:pt x="29181" y="23429"/>
                  </a:lnTo>
                  <a:lnTo>
                    <a:pt x="29194" y="23410"/>
                  </a:lnTo>
                  <a:close/>
                  <a:moveTo>
                    <a:pt x="29068" y="23635"/>
                  </a:moveTo>
                  <a:lnTo>
                    <a:pt x="29084" y="23647"/>
                  </a:lnTo>
                  <a:lnTo>
                    <a:pt x="29046" y="23706"/>
                  </a:lnTo>
                  <a:lnTo>
                    <a:pt x="29029" y="23694"/>
                  </a:lnTo>
                  <a:lnTo>
                    <a:pt x="29068" y="23635"/>
                  </a:lnTo>
                  <a:close/>
                  <a:moveTo>
                    <a:pt x="27901" y="23618"/>
                  </a:moveTo>
                  <a:cubicBezTo>
                    <a:pt x="27935" y="23634"/>
                    <a:pt x="27960" y="23646"/>
                    <a:pt x="27998" y="23663"/>
                  </a:cubicBezTo>
                  <a:cubicBezTo>
                    <a:pt x="27966" y="23705"/>
                    <a:pt x="27938" y="23740"/>
                    <a:pt x="27910" y="23774"/>
                  </a:cubicBezTo>
                  <a:cubicBezTo>
                    <a:pt x="27885" y="23753"/>
                    <a:pt x="27870" y="23741"/>
                    <a:pt x="27845" y="23721"/>
                  </a:cubicBezTo>
                  <a:cubicBezTo>
                    <a:pt x="27861" y="23691"/>
                    <a:pt x="27879" y="23659"/>
                    <a:pt x="27901" y="23618"/>
                  </a:cubicBezTo>
                  <a:close/>
                  <a:moveTo>
                    <a:pt x="29269" y="23715"/>
                  </a:moveTo>
                  <a:lnTo>
                    <a:pt x="29363" y="23782"/>
                  </a:lnTo>
                  <a:lnTo>
                    <a:pt x="29343" y="23813"/>
                  </a:lnTo>
                  <a:lnTo>
                    <a:pt x="29250" y="23746"/>
                  </a:lnTo>
                  <a:lnTo>
                    <a:pt x="29250" y="23744"/>
                  </a:lnTo>
                  <a:lnTo>
                    <a:pt x="29269" y="23715"/>
                  </a:lnTo>
                  <a:close/>
                  <a:moveTo>
                    <a:pt x="27941" y="23972"/>
                  </a:moveTo>
                  <a:lnTo>
                    <a:pt x="27954" y="23986"/>
                  </a:lnTo>
                  <a:lnTo>
                    <a:pt x="27913" y="24037"/>
                  </a:lnTo>
                  <a:lnTo>
                    <a:pt x="27898" y="24025"/>
                  </a:lnTo>
                  <a:lnTo>
                    <a:pt x="27939" y="23972"/>
                  </a:lnTo>
                  <a:close/>
                  <a:moveTo>
                    <a:pt x="28451" y="24151"/>
                  </a:moveTo>
                  <a:cubicBezTo>
                    <a:pt x="28490" y="24151"/>
                    <a:pt x="28521" y="24165"/>
                    <a:pt x="28529" y="24225"/>
                  </a:cubicBezTo>
                  <a:cubicBezTo>
                    <a:pt x="28484" y="24234"/>
                    <a:pt x="28444" y="24243"/>
                    <a:pt x="28389" y="24253"/>
                  </a:cubicBezTo>
                  <a:cubicBezTo>
                    <a:pt x="28360" y="24224"/>
                    <a:pt x="28323" y="24187"/>
                    <a:pt x="28288" y="24152"/>
                  </a:cubicBezTo>
                  <a:lnTo>
                    <a:pt x="28288" y="24152"/>
                  </a:lnTo>
                  <a:cubicBezTo>
                    <a:pt x="28301" y="24161"/>
                    <a:pt x="28318" y="24164"/>
                    <a:pt x="28335" y="24164"/>
                  </a:cubicBezTo>
                  <a:cubicBezTo>
                    <a:pt x="28372" y="24164"/>
                    <a:pt x="28415" y="24151"/>
                    <a:pt x="28451" y="24151"/>
                  </a:cubicBezTo>
                  <a:close/>
                  <a:moveTo>
                    <a:pt x="29021" y="24249"/>
                  </a:moveTo>
                  <a:lnTo>
                    <a:pt x="29065" y="24284"/>
                  </a:lnTo>
                  <a:lnTo>
                    <a:pt x="29050" y="24303"/>
                  </a:lnTo>
                  <a:lnTo>
                    <a:pt x="29006" y="24268"/>
                  </a:lnTo>
                  <a:lnTo>
                    <a:pt x="29021" y="24249"/>
                  </a:lnTo>
                  <a:close/>
                  <a:moveTo>
                    <a:pt x="27947" y="24240"/>
                  </a:moveTo>
                  <a:lnTo>
                    <a:pt x="27961" y="24253"/>
                  </a:lnTo>
                  <a:lnTo>
                    <a:pt x="27919" y="24306"/>
                  </a:lnTo>
                  <a:lnTo>
                    <a:pt x="27904" y="24293"/>
                  </a:lnTo>
                  <a:lnTo>
                    <a:pt x="27947" y="24240"/>
                  </a:lnTo>
                  <a:close/>
                  <a:moveTo>
                    <a:pt x="3261" y="24372"/>
                  </a:moveTo>
                  <a:lnTo>
                    <a:pt x="3281" y="24402"/>
                  </a:lnTo>
                  <a:lnTo>
                    <a:pt x="3186" y="24464"/>
                  </a:lnTo>
                  <a:lnTo>
                    <a:pt x="3164" y="24434"/>
                  </a:lnTo>
                  <a:lnTo>
                    <a:pt x="3261" y="24372"/>
                  </a:lnTo>
                  <a:close/>
                  <a:moveTo>
                    <a:pt x="28625" y="24571"/>
                  </a:moveTo>
                  <a:lnTo>
                    <a:pt x="28715" y="24609"/>
                  </a:lnTo>
                  <a:lnTo>
                    <a:pt x="28681" y="24661"/>
                  </a:lnTo>
                  <a:lnTo>
                    <a:pt x="28607" y="24599"/>
                  </a:lnTo>
                  <a:lnTo>
                    <a:pt x="28625" y="24571"/>
                  </a:lnTo>
                  <a:close/>
                  <a:moveTo>
                    <a:pt x="27338" y="24683"/>
                  </a:moveTo>
                  <a:lnTo>
                    <a:pt x="27358" y="24702"/>
                  </a:lnTo>
                  <a:lnTo>
                    <a:pt x="27265" y="24798"/>
                  </a:lnTo>
                  <a:lnTo>
                    <a:pt x="27243" y="24779"/>
                  </a:lnTo>
                  <a:lnTo>
                    <a:pt x="27338" y="24683"/>
                  </a:lnTo>
                  <a:close/>
                  <a:moveTo>
                    <a:pt x="27338" y="24990"/>
                  </a:moveTo>
                  <a:lnTo>
                    <a:pt x="27379" y="25030"/>
                  </a:lnTo>
                  <a:lnTo>
                    <a:pt x="27363" y="25046"/>
                  </a:lnTo>
                  <a:lnTo>
                    <a:pt x="27321" y="25007"/>
                  </a:lnTo>
                  <a:lnTo>
                    <a:pt x="27338" y="24990"/>
                  </a:lnTo>
                  <a:close/>
                  <a:moveTo>
                    <a:pt x="28554" y="25139"/>
                  </a:moveTo>
                  <a:lnTo>
                    <a:pt x="28569" y="25152"/>
                  </a:lnTo>
                  <a:lnTo>
                    <a:pt x="28523" y="25208"/>
                  </a:lnTo>
                  <a:lnTo>
                    <a:pt x="28509" y="25195"/>
                  </a:lnTo>
                  <a:lnTo>
                    <a:pt x="28554" y="25139"/>
                  </a:lnTo>
                  <a:close/>
                  <a:moveTo>
                    <a:pt x="26962" y="25155"/>
                  </a:moveTo>
                  <a:lnTo>
                    <a:pt x="26976" y="25170"/>
                  </a:lnTo>
                  <a:lnTo>
                    <a:pt x="26930" y="25217"/>
                  </a:lnTo>
                  <a:lnTo>
                    <a:pt x="26917" y="25204"/>
                  </a:lnTo>
                  <a:lnTo>
                    <a:pt x="26962" y="25155"/>
                  </a:lnTo>
                  <a:close/>
                  <a:moveTo>
                    <a:pt x="27436" y="25070"/>
                  </a:moveTo>
                  <a:lnTo>
                    <a:pt x="27460" y="25089"/>
                  </a:lnTo>
                  <a:lnTo>
                    <a:pt x="27346" y="25235"/>
                  </a:lnTo>
                  <a:lnTo>
                    <a:pt x="27310" y="25199"/>
                  </a:lnTo>
                  <a:lnTo>
                    <a:pt x="27436" y="25070"/>
                  </a:lnTo>
                  <a:close/>
                  <a:moveTo>
                    <a:pt x="4066" y="25211"/>
                  </a:moveTo>
                  <a:lnTo>
                    <a:pt x="4082" y="25229"/>
                  </a:lnTo>
                  <a:lnTo>
                    <a:pt x="4035" y="25264"/>
                  </a:lnTo>
                  <a:lnTo>
                    <a:pt x="4020" y="25246"/>
                  </a:lnTo>
                  <a:lnTo>
                    <a:pt x="4066" y="25211"/>
                  </a:lnTo>
                  <a:close/>
                  <a:moveTo>
                    <a:pt x="5190" y="25290"/>
                  </a:moveTo>
                  <a:lnTo>
                    <a:pt x="5204" y="25307"/>
                  </a:lnTo>
                  <a:lnTo>
                    <a:pt x="5160" y="25345"/>
                  </a:lnTo>
                  <a:lnTo>
                    <a:pt x="5145" y="25327"/>
                  </a:lnTo>
                  <a:lnTo>
                    <a:pt x="5190" y="25290"/>
                  </a:lnTo>
                  <a:close/>
                  <a:moveTo>
                    <a:pt x="26920" y="25336"/>
                  </a:moveTo>
                  <a:lnTo>
                    <a:pt x="26961" y="25377"/>
                  </a:lnTo>
                  <a:lnTo>
                    <a:pt x="26945" y="25393"/>
                  </a:lnTo>
                  <a:lnTo>
                    <a:pt x="26905" y="25352"/>
                  </a:lnTo>
                  <a:lnTo>
                    <a:pt x="26920" y="25336"/>
                  </a:lnTo>
                  <a:close/>
                  <a:moveTo>
                    <a:pt x="28338" y="25363"/>
                  </a:moveTo>
                  <a:lnTo>
                    <a:pt x="28379" y="25402"/>
                  </a:lnTo>
                  <a:lnTo>
                    <a:pt x="28363" y="25420"/>
                  </a:lnTo>
                  <a:lnTo>
                    <a:pt x="28320" y="25380"/>
                  </a:lnTo>
                  <a:lnTo>
                    <a:pt x="28338" y="25363"/>
                  </a:lnTo>
                  <a:close/>
                  <a:moveTo>
                    <a:pt x="28340" y="25546"/>
                  </a:moveTo>
                  <a:cubicBezTo>
                    <a:pt x="28362" y="25546"/>
                    <a:pt x="28385" y="25572"/>
                    <a:pt x="28409" y="25645"/>
                  </a:cubicBezTo>
                  <a:cubicBezTo>
                    <a:pt x="28351" y="25641"/>
                    <a:pt x="28307" y="25636"/>
                    <a:pt x="28253" y="25630"/>
                  </a:cubicBezTo>
                  <a:cubicBezTo>
                    <a:pt x="28283" y="25588"/>
                    <a:pt x="28311" y="25546"/>
                    <a:pt x="28340" y="25546"/>
                  </a:cubicBezTo>
                  <a:close/>
                  <a:moveTo>
                    <a:pt x="27514" y="25446"/>
                  </a:moveTo>
                  <a:lnTo>
                    <a:pt x="27514" y="25446"/>
                  </a:lnTo>
                  <a:cubicBezTo>
                    <a:pt x="27505" y="25558"/>
                    <a:pt x="27502" y="25604"/>
                    <a:pt x="27496" y="25673"/>
                  </a:cubicBezTo>
                  <a:cubicBezTo>
                    <a:pt x="27455" y="25647"/>
                    <a:pt x="27433" y="25633"/>
                    <a:pt x="27401" y="25613"/>
                  </a:cubicBezTo>
                  <a:cubicBezTo>
                    <a:pt x="27424" y="25576"/>
                    <a:pt x="27446" y="25545"/>
                    <a:pt x="27514" y="25446"/>
                  </a:cubicBezTo>
                  <a:close/>
                  <a:moveTo>
                    <a:pt x="27477" y="25782"/>
                  </a:moveTo>
                  <a:lnTo>
                    <a:pt x="27491" y="25795"/>
                  </a:lnTo>
                  <a:lnTo>
                    <a:pt x="27442" y="25845"/>
                  </a:lnTo>
                  <a:lnTo>
                    <a:pt x="27429" y="25832"/>
                  </a:lnTo>
                  <a:lnTo>
                    <a:pt x="27477" y="25782"/>
                  </a:lnTo>
                  <a:close/>
                  <a:moveTo>
                    <a:pt x="27911" y="25735"/>
                  </a:moveTo>
                  <a:lnTo>
                    <a:pt x="27935" y="25750"/>
                  </a:lnTo>
                  <a:lnTo>
                    <a:pt x="27870" y="25850"/>
                  </a:lnTo>
                  <a:lnTo>
                    <a:pt x="27829" y="25820"/>
                  </a:lnTo>
                  <a:lnTo>
                    <a:pt x="27911" y="25735"/>
                  </a:lnTo>
                  <a:close/>
                  <a:moveTo>
                    <a:pt x="27548" y="25957"/>
                  </a:moveTo>
                  <a:lnTo>
                    <a:pt x="27561" y="25970"/>
                  </a:lnTo>
                  <a:lnTo>
                    <a:pt x="27511" y="26022"/>
                  </a:lnTo>
                  <a:lnTo>
                    <a:pt x="27498" y="26007"/>
                  </a:lnTo>
                  <a:lnTo>
                    <a:pt x="27548" y="25957"/>
                  </a:lnTo>
                  <a:close/>
                  <a:moveTo>
                    <a:pt x="26965" y="25966"/>
                  </a:moveTo>
                  <a:lnTo>
                    <a:pt x="26987" y="25982"/>
                  </a:lnTo>
                  <a:cubicBezTo>
                    <a:pt x="26965" y="26017"/>
                    <a:pt x="26937" y="26045"/>
                    <a:pt x="26914" y="26076"/>
                  </a:cubicBezTo>
                  <a:lnTo>
                    <a:pt x="26879" y="26041"/>
                  </a:lnTo>
                  <a:cubicBezTo>
                    <a:pt x="26906" y="26016"/>
                    <a:pt x="26939" y="25992"/>
                    <a:pt x="26965" y="25966"/>
                  </a:cubicBezTo>
                  <a:close/>
                  <a:moveTo>
                    <a:pt x="27905" y="25913"/>
                  </a:moveTo>
                  <a:lnTo>
                    <a:pt x="27926" y="25933"/>
                  </a:lnTo>
                  <a:lnTo>
                    <a:pt x="27774" y="26089"/>
                  </a:lnTo>
                  <a:lnTo>
                    <a:pt x="27755" y="26069"/>
                  </a:lnTo>
                  <a:lnTo>
                    <a:pt x="27905" y="25913"/>
                  </a:lnTo>
                  <a:close/>
                  <a:moveTo>
                    <a:pt x="26424" y="26063"/>
                  </a:moveTo>
                  <a:lnTo>
                    <a:pt x="26437" y="26078"/>
                  </a:lnTo>
                  <a:lnTo>
                    <a:pt x="26384" y="26122"/>
                  </a:lnTo>
                  <a:lnTo>
                    <a:pt x="26372" y="26107"/>
                  </a:lnTo>
                  <a:lnTo>
                    <a:pt x="26424" y="26063"/>
                  </a:lnTo>
                  <a:close/>
                  <a:moveTo>
                    <a:pt x="26056" y="26148"/>
                  </a:moveTo>
                  <a:lnTo>
                    <a:pt x="26068" y="26164"/>
                  </a:lnTo>
                  <a:lnTo>
                    <a:pt x="26016" y="26207"/>
                  </a:lnTo>
                  <a:lnTo>
                    <a:pt x="26005" y="26192"/>
                  </a:lnTo>
                  <a:lnTo>
                    <a:pt x="26056" y="26148"/>
                  </a:lnTo>
                  <a:close/>
                  <a:moveTo>
                    <a:pt x="27644" y="26179"/>
                  </a:moveTo>
                  <a:lnTo>
                    <a:pt x="27708" y="26248"/>
                  </a:lnTo>
                  <a:lnTo>
                    <a:pt x="27686" y="26276"/>
                  </a:lnTo>
                  <a:lnTo>
                    <a:pt x="27602" y="26225"/>
                  </a:lnTo>
                  <a:lnTo>
                    <a:pt x="27644" y="26179"/>
                  </a:lnTo>
                  <a:close/>
                  <a:moveTo>
                    <a:pt x="26365" y="26238"/>
                  </a:moveTo>
                  <a:lnTo>
                    <a:pt x="26402" y="26282"/>
                  </a:lnTo>
                  <a:lnTo>
                    <a:pt x="26384" y="26297"/>
                  </a:lnTo>
                  <a:lnTo>
                    <a:pt x="26347" y="26253"/>
                  </a:lnTo>
                  <a:lnTo>
                    <a:pt x="26365" y="26238"/>
                  </a:lnTo>
                  <a:close/>
                  <a:moveTo>
                    <a:pt x="27776" y="26301"/>
                  </a:moveTo>
                  <a:lnTo>
                    <a:pt x="27789" y="26314"/>
                  </a:lnTo>
                  <a:lnTo>
                    <a:pt x="27738" y="26367"/>
                  </a:lnTo>
                  <a:lnTo>
                    <a:pt x="27724" y="26353"/>
                  </a:lnTo>
                  <a:lnTo>
                    <a:pt x="27776" y="26301"/>
                  </a:lnTo>
                  <a:close/>
                  <a:moveTo>
                    <a:pt x="25649" y="26317"/>
                  </a:moveTo>
                  <a:lnTo>
                    <a:pt x="25684" y="26363"/>
                  </a:lnTo>
                  <a:lnTo>
                    <a:pt x="25668" y="26376"/>
                  </a:lnTo>
                  <a:lnTo>
                    <a:pt x="25632" y="26332"/>
                  </a:lnTo>
                  <a:lnTo>
                    <a:pt x="25649" y="26317"/>
                  </a:lnTo>
                  <a:close/>
                  <a:moveTo>
                    <a:pt x="25887" y="26367"/>
                  </a:moveTo>
                  <a:lnTo>
                    <a:pt x="25899" y="26382"/>
                  </a:lnTo>
                  <a:lnTo>
                    <a:pt x="25847" y="26426"/>
                  </a:lnTo>
                  <a:lnTo>
                    <a:pt x="25835" y="26412"/>
                  </a:lnTo>
                  <a:lnTo>
                    <a:pt x="25887" y="26367"/>
                  </a:lnTo>
                  <a:close/>
                  <a:moveTo>
                    <a:pt x="25794" y="26495"/>
                  </a:moveTo>
                  <a:lnTo>
                    <a:pt x="25865" y="26587"/>
                  </a:lnTo>
                  <a:lnTo>
                    <a:pt x="25840" y="26609"/>
                  </a:lnTo>
                  <a:lnTo>
                    <a:pt x="25769" y="26518"/>
                  </a:lnTo>
                  <a:lnTo>
                    <a:pt x="25794" y="26495"/>
                  </a:lnTo>
                  <a:close/>
                  <a:moveTo>
                    <a:pt x="27057" y="26582"/>
                  </a:moveTo>
                  <a:lnTo>
                    <a:pt x="27068" y="26597"/>
                  </a:lnTo>
                  <a:lnTo>
                    <a:pt x="27014" y="26643"/>
                  </a:lnTo>
                  <a:lnTo>
                    <a:pt x="27001" y="26628"/>
                  </a:lnTo>
                  <a:lnTo>
                    <a:pt x="27057" y="26582"/>
                  </a:lnTo>
                  <a:close/>
                  <a:moveTo>
                    <a:pt x="26289" y="26681"/>
                  </a:moveTo>
                  <a:lnTo>
                    <a:pt x="26361" y="26771"/>
                  </a:lnTo>
                  <a:lnTo>
                    <a:pt x="26334" y="26793"/>
                  </a:lnTo>
                  <a:lnTo>
                    <a:pt x="26262" y="26703"/>
                  </a:lnTo>
                  <a:lnTo>
                    <a:pt x="26289" y="26681"/>
                  </a:lnTo>
                  <a:close/>
                  <a:moveTo>
                    <a:pt x="26686" y="26721"/>
                  </a:moveTo>
                  <a:lnTo>
                    <a:pt x="26718" y="26756"/>
                  </a:lnTo>
                  <a:lnTo>
                    <a:pt x="26628" y="26832"/>
                  </a:lnTo>
                  <a:lnTo>
                    <a:pt x="26608" y="26813"/>
                  </a:lnTo>
                  <a:lnTo>
                    <a:pt x="26686" y="26721"/>
                  </a:lnTo>
                  <a:close/>
                  <a:moveTo>
                    <a:pt x="26090" y="26773"/>
                  </a:moveTo>
                  <a:lnTo>
                    <a:pt x="26125" y="26819"/>
                  </a:lnTo>
                  <a:lnTo>
                    <a:pt x="26108" y="26834"/>
                  </a:lnTo>
                  <a:lnTo>
                    <a:pt x="26072" y="26790"/>
                  </a:lnTo>
                  <a:lnTo>
                    <a:pt x="26090" y="26773"/>
                  </a:lnTo>
                  <a:close/>
                  <a:moveTo>
                    <a:pt x="26214" y="26821"/>
                  </a:moveTo>
                  <a:lnTo>
                    <a:pt x="26249" y="26865"/>
                  </a:lnTo>
                  <a:lnTo>
                    <a:pt x="26231" y="26881"/>
                  </a:lnTo>
                  <a:lnTo>
                    <a:pt x="26196" y="26835"/>
                  </a:lnTo>
                  <a:lnTo>
                    <a:pt x="26214" y="26821"/>
                  </a:lnTo>
                  <a:close/>
                  <a:moveTo>
                    <a:pt x="26795" y="26856"/>
                  </a:moveTo>
                  <a:lnTo>
                    <a:pt x="26868" y="26944"/>
                  </a:lnTo>
                  <a:lnTo>
                    <a:pt x="26840" y="26968"/>
                  </a:lnTo>
                  <a:lnTo>
                    <a:pt x="26767" y="26879"/>
                  </a:lnTo>
                  <a:lnTo>
                    <a:pt x="26795" y="26856"/>
                  </a:lnTo>
                  <a:close/>
                  <a:moveTo>
                    <a:pt x="26967" y="27037"/>
                  </a:moveTo>
                  <a:lnTo>
                    <a:pt x="26979" y="27052"/>
                  </a:lnTo>
                  <a:lnTo>
                    <a:pt x="26923" y="27099"/>
                  </a:lnTo>
                  <a:lnTo>
                    <a:pt x="26911" y="27084"/>
                  </a:lnTo>
                  <a:lnTo>
                    <a:pt x="26967" y="27037"/>
                  </a:lnTo>
                  <a:close/>
                  <a:moveTo>
                    <a:pt x="26618" y="27181"/>
                  </a:moveTo>
                  <a:lnTo>
                    <a:pt x="26630" y="27197"/>
                  </a:lnTo>
                  <a:lnTo>
                    <a:pt x="26574" y="27244"/>
                  </a:lnTo>
                  <a:lnTo>
                    <a:pt x="26574" y="27243"/>
                  </a:lnTo>
                  <a:lnTo>
                    <a:pt x="26562" y="27228"/>
                  </a:lnTo>
                  <a:lnTo>
                    <a:pt x="26618" y="27181"/>
                  </a:lnTo>
                  <a:close/>
                  <a:moveTo>
                    <a:pt x="24664" y="27193"/>
                  </a:moveTo>
                  <a:lnTo>
                    <a:pt x="24675" y="27209"/>
                  </a:lnTo>
                  <a:lnTo>
                    <a:pt x="24620" y="27247"/>
                  </a:lnTo>
                  <a:lnTo>
                    <a:pt x="24610" y="27231"/>
                  </a:lnTo>
                  <a:lnTo>
                    <a:pt x="24664" y="27193"/>
                  </a:lnTo>
                  <a:close/>
                  <a:moveTo>
                    <a:pt x="25902" y="27219"/>
                  </a:moveTo>
                  <a:lnTo>
                    <a:pt x="25935" y="27265"/>
                  </a:lnTo>
                  <a:lnTo>
                    <a:pt x="25916" y="27280"/>
                  </a:lnTo>
                  <a:lnTo>
                    <a:pt x="25882" y="27233"/>
                  </a:lnTo>
                  <a:lnTo>
                    <a:pt x="25902" y="27219"/>
                  </a:lnTo>
                  <a:close/>
                  <a:moveTo>
                    <a:pt x="26877" y="27313"/>
                  </a:moveTo>
                  <a:lnTo>
                    <a:pt x="26914" y="27359"/>
                  </a:lnTo>
                  <a:lnTo>
                    <a:pt x="26895" y="27375"/>
                  </a:lnTo>
                  <a:lnTo>
                    <a:pt x="26859" y="27330"/>
                  </a:lnTo>
                  <a:lnTo>
                    <a:pt x="26877" y="27313"/>
                  </a:lnTo>
                  <a:close/>
                  <a:moveTo>
                    <a:pt x="26003" y="27358"/>
                  </a:moveTo>
                  <a:lnTo>
                    <a:pt x="26038" y="27405"/>
                  </a:lnTo>
                  <a:lnTo>
                    <a:pt x="26018" y="27418"/>
                  </a:lnTo>
                  <a:lnTo>
                    <a:pt x="25984" y="27372"/>
                  </a:lnTo>
                  <a:lnTo>
                    <a:pt x="26003" y="27358"/>
                  </a:lnTo>
                  <a:close/>
                  <a:moveTo>
                    <a:pt x="6652" y="27165"/>
                  </a:moveTo>
                  <a:cubicBezTo>
                    <a:pt x="6765" y="27256"/>
                    <a:pt x="6818" y="27299"/>
                    <a:pt x="6864" y="27336"/>
                  </a:cubicBezTo>
                  <a:cubicBezTo>
                    <a:pt x="6826" y="27381"/>
                    <a:pt x="6798" y="27415"/>
                    <a:pt x="6724" y="27502"/>
                  </a:cubicBezTo>
                  <a:cubicBezTo>
                    <a:pt x="6749" y="27397"/>
                    <a:pt x="6770" y="27362"/>
                    <a:pt x="6762" y="27325"/>
                  </a:cubicBezTo>
                  <a:cubicBezTo>
                    <a:pt x="6756" y="27293"/>
                    <a:pt x="6720" y="27259"/>
                    <a:pt x="6652" y="27165"/>
                  </a:cubicBezTo>
                  <a:close/>
                  <a:moveTo>
                    <a:pt x="25397" y="27508"/>
                  </a:moveTo>
                  <a:lnTo>
                    <a:pt x="25463" y="27519"/>
                  </a:lnTo>
                  <a:lnTo>
                    <a:pt x="25459" y="27536"/>
                  </a:lnTo>
                  <a:cubicBezTo>
                    <a:pt x="25481" y="27520"/>
                    <a:pt x="25502" y="27519"/>
                    <a:pt x="25522" y="27519"/>
                  </a:cubicBezTo>
                  <a:cubicBezTo>
                    <a:pt x="25526" y="27519"/>
                    <a:pt x="25529" y="27519"/>
                    <a:pt x="25532" y="27519"/>
                  </a:cubicBezTo>
                  <a:lnTo>
                    <a:pt x="25524" y="27547"/>
                  </a:lnTo>
                  <a:lnTo>
                    <a:pt x="25457" y="27536"/>
                  </a:lnTo>
                  <a:lnTo>
                    <a:pt x="25462" y="27519"/>
                  </a:lnTo>
                  <a:lnTo>
                    <a:pt x="25462" y="27519"/>
                  </a:lnTo>
                  <a:cubicBezTo>
                    <a:pt x="25435" y="27536"/>
                    <a:pt x="25412" y="27536"/>
                    <a:pt x="25390" y="27536"/>
                  </a:cubicBezTo>
                  <a:lnTo>
                    <a:pt x="25397" y="27508"/>
                  </a:lnTo>
                  <a:close/>
                  <a:moveTo>
                    <a:pt x="26386" y="27316"/>
                  </a:moveTo>
                  <a:cubicBezTo>
                    <a:pt x="26517" y="27377"/>
                    <a:pt x="26631" y="27428"/>
                    <a:pt x="26756" y="27484"/>
                  </a:cubicBezTo>
                  <a:cubicBezTo>
                    <a:pt x="26718" y="27516"/>
                    <a:pt x="26693" y="27539"/>
                    <a:pt x="26665" y="27562"/>
                  </a:cubicBezTo>
                  <a:cubicBezTo>
                    <a:pt x="26620" y="27530"/>
                    <a:pt x="26581" y="27487"/>
                    <a:pt x="26530" y="27469"/>
                  </a:cubicBezTo>
                  <a:cubicBezTo>
                    <a:pt x="26505" y="27462"/>
                    <a:pt x="26478" y="27460"/>
                    <a:pt x="26449" y="27460"/>
                  </a:cubicBezTo>
                  <a:cubicBezTo>
                    <a:pt x="26425" y="27460"/>
                    <a:pt x="26400" y="27461"/>
                    <a:pt x="26374" y="27461"/>
                  </a:cubicBezTo>
                  <a:cubicBezTo>
                    <a:pt x="26365" y="27461"/>
                    <a:pt x="26355" y="27461"/>
                    <a:pt x="26346" y="27461"/>
                  </a:cubicBezTo>
                  <a:cubicBezTo>
                    <a:pt x="26359" y="27409"/>
                    <a:pt x="26367" y="27381"/>
                    <a:pt x="26386" y="27316"/>
                  </a:cubicBezTo>
                  <a:close/>
                  <a:moveTo>
                    <a:pt x="26446" y="27553"/>
                  </a:moveTo>
                  <a:lnTo>
                    <a:pt x="26458" y="27569"/>
                  </a:lnTo>
                  <a:lnTo>
                    <a:pt x="26402" y="27615"/>
                  </a:lnTo>
                  <a:lnTo>
                    <a:pt x="26392" y="27600"/>
                  </a:lnTo>
                  <a:lnTo>
                    <a:pt x="26446" y="27553"/>
                  </a:lnTo>
                  <a:close/>
                  <a:moveTo>
                    <a:pt x="24424" y="27746"/>
                  </a:moveTo>
                  <a:lnTo>
                    <a:pt x="24495" y="27817"/>
                  </a:lnTo>
                  <a:lnTo>
                    <a:pt x="24445" y="27847"/>
                  </a:lnTo>
                  <a:lnTo>
                    <a:pt x="24397" y="27765"/>
                  </a:lnTo>
                  <a:lnTo>
                    <a:pt x="24424" y="27746"/>
                  </a:lnTo>
                  <a:close/>
                  <a:moveTo>
                    <a:pt x="25575" y="27868"/>
                  </a:moveTo>
                  <a:lnTo>
                    <a:pt x="25607" y="27917"/>
                  </a:lnTo>
                  <a:lnTo>
                    <a:pt x="25588" y="27930"/>
                  </a:lnTo>
                  <a:lnTo>
                    <a:pt x="25556" y="27881"/>
                  </a:lnTo>
                  <a:lnTo>
                    <a:pt x="25575" y="27868"/>
                  </a:lnTo>
                  <a:close/>
                  <a:moveTo>
                    <a:pt x="26040" y="28034"/>
                  </a:moveTo>
                  <a:lnTo>
                    <a:pt x="26074" y="28081"/>
                  </a:lnTo>
                  <a:lnTo>
                    <a:pt x="26053" y="28096"/>
                  </a:lnTo>
                  <a:lnTo>
                    <a:pt x="26021" y="28049"/>
                  </a:lnTo>
                  <a:lnTo>
                    <a:pt x="26040" y="28034"/>
                  </a:lnTo>
                  <a:close/>
                  <a:moveTo>
                    <a:pt x="24867" y="28080"/>
                  </a:moveTo>
                  <a:lnTo>
                    <a:pt x="24898" y="28130"/>
                  </a:lnTo>
                  <a:lnTo>
                    <a:pt x="24878" y="28143"/>
                  </a:lnTo>
                  <a:lnTo>
                    <a:pt x="24848" y="28093"/>
                  </a:lnTo>
                  <a:lnTo>
                    <a:pt x="24867" y="28080"/>
                  </a:lnTo>
                  <a:close/>
                  <a:moveTo>
                    <a:pt x="25476" y="28043"/>
                  </a:moveTo>
                  <a:cubicBezTo>
                    <a:pt x="25480" y="28100"/>
                    <a:pt x="25483" y="28142"/>
                    <a:pt x="25484" y="28174"/>
                  </a:cubicBezTo>
                  <a:lnTo>
                    <a:pt x="25484" y="28174"/>
                  </a:lnTo>
                  <a:cubicBezTo>
                    <a:pt x="25469" y="28164"/>
                    <a:pt x="25455" y="28154"/>
                    <a:pt x="25444" y="28142"/>
                  </a:cubicBezTo>
                  <a:cubicBezTo>
                    <a:pt x="25437" y="28136"/>
                    <a:pt x="25453" y="28111"/>
                    <a:pt x="25476" y="28043"/>
                  </a:cubicBezTo>
                  <a:close/>
                  <a:moveTo>
                    <a:pt x="25500" y="28154"/>
                  </a:moveTo>
                  <a:cubicBezTo>
                    <a:pt x="25504" y="28154"/>
                    <a:pt x="25509" y="28173"/>
                    <a:pt x="25513" y="28192"/>
                  </a:cubicBezTo>
                  <a:lnTo>
                    <a:pt x="25513" y="28193"/>
                  </a:lnTo>
                  <a:cubicBezTo>
                    <a:pt x="25507" y="28189"/>
                    <a:pt x="25501" y="28185"/>
                    <a:pt x="25495" y="28181"/>
                  </a:cubicBezTo>
                  <a:lnTo>
                    <a:pt x="25495" y="28181"/>
                  </a:lnTo>
                  <a:cubicBezTo>
                    <a:pt x="25496" y="28161"/>
                    <a:pt x="25498" y="28154"/>
                    <a:pt x="25500" y="28154"/>
                  </a:cubicBezTo>
                  <a:close/>
                  <a:moveTo>
                    <a:pt x="24182" y="28140"/>
                  </a:moveTo>
                  <a:lnTo>
                    <a:pt x="24238" y="28240"/>
                  </a:lnTo>
                  <a:lnTo>
                    <a:pt x="24207" y="28258"/>
                  </a:lnTo>
                  <a:lnTo>
                    <a:pt x="24151" y="28156"/>
                  </a:lnTo>
                  <a:lnTo>
                    <a:pt x="24151" y="28156"/>
                  </a:lnTo>
                  <a:lnTo>
                    <a:pt x="24152" y="28158"/>
                  </a:lnTo>
                  <a:lnTo>
                    <a:pt x="24182" y="28140"/>
                  </a:lnTo>
                  <a:close/>
                  <a:moveTo>
                    <a:pt x="25476" y="28211"/>
                  </a:moveTo>
                  <a:lnTo>
                    <a:pt x="25484" y="28212"/>
                  </a:lnTo>
                  <a:lnTo>
                    <a:pt x="25484" y="28212"/>
                  </a:lnTo>
                  <a:cubicBezTo>
                    <a:pt x="25485" y="28255"/>
                    <a:pt x="25481" y="28268"/>
                    <a:pt x="25478" y="28280"/>
                  </a:cubicBezTo>
                  <a:lnTo>
                    <a:pt x="25450" y="28279"/>
                  </a:lnTo>
                  <a:lnTo>
                    <a:pt x="25476" y="28211"/>
                  </a:lnTo>
                  <a:close/>
                  <a:moveTo>
                    <a:pt x="25225" y="28246"/>
                  </a:moveTo>
                  <a:cubicBezTo>
                    <a:pt x="25250" y="28271"/>
                    <a:pt x="25273" y="28293"/>
                    <a:pt x="25347" y="28361"/>
                  </a:cubicBezTo>
                  <a:cubicBezTo>
                    <a:pt x="25235" y="28352"/>
                    <a:pt x="25188" y="28349"/>
                    <a:pt x="25120" y="28345"/>
                  </a:cubicBezTo>
                  <a:cubicBezTo>
                    <a:pt x="25166" y="28302"/>
                    <a:pt x="25190" y="28280"/>
                    <a:pt x="25225" y="28246"/>
                  </a:cubicBezTo>
                  <a:close/>
                  <a:moveTo>
                    <a:pt x="9569" y="28333"/>
                  </a:moveTo>
                  <a:lnTo>
                    <a:pt x="9628" y="28364"/>
                  </a:lnTo>
                  <a:lnTo>
                    <a:pt x="9619" y="28380"/>
                  </a:lnTo>
                  <a:lnTo>
                    <a:pt x="9561" y="28349"/>
                  </a:lnTo>
                  <a:lnTo>
                    <a:pt x="9569" y="28333"/>
                  </a:lnTo>
                  <a:close/>
                  <a:moveTo>
                    <a:pt x="22532" y="28333"/>
                  </a:moveTo>
                  <a:lnTo>
                    <a:pt x="22556" y="28386"/>
                  </a:lnTo>
                  <a:lnTo>
                    <a:pt x="22535" y="28395"/>
                  </a:lnTo>
                  <a:lnTo>
                    <a:pt x="22512" y="28342"/>
                  </a:lnTo>
                  <a:lnTo>
                    <a:pt x="22532" y="28333"/>
                  </a:lnTo>
                  <a:close/>
                  <a:moveTo>
                    <a:pt x="25712" y="28429"/>
                  </a:moveTo>
                  <a:lnTo>
                    <a:pt x="25722" y="28445"/>
                  </a:lnTo>
                  <a:lnTo>
                    <a:pt x="25660" y="28487"/>
                  </a:lnTo>
                  <a:lnTo>
                    <a:pt x="25650" y="28471"/>
                  </a:lnTo>
                  <a:lnTo>
                    <a:pt x="25712" y="28429"/>
                  </a:lnTo>
                  <a:close/>
                  <a:moveTo>
                    <a:pt x="7966" y="28486"/>
                  </a:moveTo>
                  <a:lnTo>
                    <a:pt x="7986" y="28499"/>
                  </a:lnTo>
                  <a:lnTo>
                    <a:pt x="7954" y="28546"/>
                  </a:lnTo>
                  <a:lnTo>
                    <a:pt x="7953" y="28546"/>
                  </a:lnTo>
                  <a:lnTo>
                    <a:pt x="7933" y="28535"/>
                  </a:lnTo>
                  <a:lnTo>
                    <a:pt x="7966" y="28486"/>
                  </a:lnTo>
                  <a:close/>
                  <a:moveTo>
                    <a:pt x="21934" y="28554"/>
                  </a:moveTo>
                  <a:lnTo>
                    <a:pt x="21940" y="28571"/>
                  </a:lnTo>
                  <a:lnTo>
                    <a:pt x="21879" y="28599"/>
                  </a:lnTo>
                  <a:lnTo>
                    <a:pt x="21872" y="28580"/>
                  </a:lnTo>
                  <a:lnTo>
                    <a:pt x="21934" y="28554"/>
                  </a:lnTo>
                  <a:close/>
                  <a:moveTo>
                    <a:pt x="22625" y="28543"/>
                  </a:moveTo>
                  <a:lnTo>
                    <a:pt x="22647" y="28596"/>
                  </a:lnTo>
                  <a:lnTo>
                    <a:pt x="22627" y="28605"/>
                  </a:lnTo>
                  <a:lnTo>
                    <a:pt x="22603" y="28552"/>
                  </a:lnTo>
                  <a:lnTo>
                    <a:pt x="22625" y="28543"/>
                  </a:lnTo>
                  <a:close/>
                  <a:moveTo>
                    <a:pt x="24948" y="28505"/>
                  </a:moveTo>
                  <a:cubicBezTo>
                    <a:pt x="24974" y="28505"/>
                    <a:pt x="25000" y="28528"/>
                    <a:pt x="25028" y="28580"/>
                  </a:cubicBezTo>
                  <a:cubicBezTo>
                    <a:pt x="24979" y="28608"/>
                    <a:pt x="24951" y="28624"/>
                    <a:pt x="24916" y="28645"/>
                  </a:cubicBezTo>
                  <a:cubicBezTo>
                    <a:pt x="24894" y="28623"/>
                    <a:pt x="24876" y="28604"/>
                    <a:pt x="24854" y="28582"/>
                  </a:cubicBezTo>
                  <a:cubicBezTo>
                    <a:pt x="24887" y="28535"/>
                    <a:pt x="24917" y="28505"/>
                    <a:pt x="24948" y="28505"/>
                  </a:cubicBezTo>
                  <a:close/>
                  <a:moveTo>
                    <a:pt x="9166" y="28633"/>
                  </a:moveTo>
                  <a:lnTo>
                    <a:pt x="9287" y="28698"/>
                  </a:lnTo>
                  <a:lnTo>
                    <a:pt x="9272" y="28723"/>
                  </a:lnTo>
                  <a:lnTo>
                    <a:pt x="9152" y="28658"/>
                  </a:lnTo>
                  <a:lnTo>
                    <a:pt x="9166" y="28633"/>
                  </a:lnTo>
                  <a:close/>
                  <a:moveTo>
                    <a:pt x="24572" y="28718"/>
                  </a:moveTo>
                  <a:lnTo>
                    <a:pt x="24601" y="28723"/>
                  </a:lnTo>
                  <a:lnTo>
                    <a:pt x="24568" y="28785"/>
                  </a:lnTo>
                  <a:lnTo>
                    <a:pt x="24568" y="28785"/>
                  </a:lnTo>
                  <a:cubicBezTo>
                    <a:pt x="24557" y="28762"/>
                    <a:pt x="24564" y="28740"/>
                    <a:pt x="24572" y="28718"/>
                  </a:cubicBezTo>
                  <a:close/>
                  <a:moveTo>
                    <a:pt x="24551" y="28783"/>
                  </a:moveTo>
                  <a:lnTo>
                    <a:pt x="24568" y="28786"/>
                  </a:lnTo>
                  <a:lnTo>
                    <a:pt x="24568" y="28786"/>
                  </a:lnTo>
                  <a:lnTo>
                    <a:pt x="24567" y="28788"/>
                  </a:lnTo>
                  <a:lnTo>
                    <a:pt x="24550" y="28785"/>
                  </a:lnTo>
                  <a:lnTo>
                    <a:pt x="24550" y="28785"/>
                  </a:lnTo>
                  <a:lnTo>
                    <a:pt x="24551" y="28783"/>
                  </a:lnTo>
                  <a:close/>
                  <a:moveTo>
                    <a:pt x="24972" y="28773"/>
                  </a:moveTo>
                  <a:lnTo>
                    <a:pt x="24981" y="28789"/>
                  </a:lnTo>
                  <a:lnTo>
                    <a:pt x="24917" y="28826"/>
                  </a:lnTo>
                  <a:lnTo>
                    <a:pt x="24907" y="28808"/>
                  </a:lnTo>
                  <a:lnTo>
                    <a:pt x="24972" y="28773"/>
                  </a:lnTo>
                  <a:close/>
                  <a:moveTo>
                    <a:pt x="24550" y="28785"/>
                  </a:moveTo>
                  <a:lnTo>
                    <a:pt x="24550" y="28785"/>
                  </a:lnTo>
                  <a:cubicBezTo>
                    <a:pt x="24561" y="28809"/>
                    <a:pt x="24554" y="28831"/>
                    <a:pt x="24547" y="28852"/>
                  </a:cubicBezTo>
                  <a:lnTo>
                    <a:pt x="24519" y="28848"/>
                  </a:lnTo>
                  <a:lnTo>
                    <a:pt x="24550" y="28785"/>
                  </a:lnTo>
                  <a:close/>
                  <a:moveTo>
                    <a:pt x="24130" y="28776"/>
                  </a:moveTo>
                  <a:lnTo>
                    <a:pt x="24174" y="28860"/>
                  </a:lnTo>
                  <a:lnTo>
                    <a:pt x="24146" y="28880"/>
                  </a:lnTo>
                  <a:lnTo>
                    <a:pt x="24079" y="28808"/>
                  </a:lnTo>
                  <a:lnTo>
                    <a:pt x="24130" y="28776"/>
                  </a:lnTo>
                  <a:close/>
                  <a:moveTo>
                    <a:pt x="22346" y="28876"/>
                  </a:moveTo>
                  <a:lnTo>
                    <a:pt x="22353" y="28894"/>
                  </a:lnTo>
                  <a:lnTo>
                    <a:pt x="22290" y="28921"/>
                  </a:lnTo>
                  <a:lnTo>
                    <a:pt x="22284" y="28904"/>
                  </a:lnTo>
                  <a:lnTo>
                    <a:pt x="22346" y="28876"/>
                  </a:lnTo>
                  <a:close/>
                  <a:moveTo>
                    <a:pt x="23840" y="28860"/>
                  </a:moveTo>
                  <a:lnTo>
                    <a:pt x="23865" y="28911"/>
                  </a:lnTo>
                  <a:lnTo>
                    <a:pt x="23845" y="28923"/>
                  </a:lnTo>
                  <a:lnTo>
                    <a:pt x="23820" y="28871"/>
                  </a:lnTo>
                  <a:lnTo>
                    <a:pt x="23840" y="28860"/>
                  </a:lnTo>
                  <a:close/>
                  <a:moveTo>
                    <a:pt x="21319" y="28870"/>
                  </a:moveTo>
                  <a:lnTo>
                    <a:pt x="21336" y="28924"/>
                  </a:lnTo>
                  <a:lnTo>
                    <a:pt x="21314" y="28930"/>
                  </a:lnTo>
                  <a:lnTo>
                    <a:pt x="21297" y="28876"/>
                  </a:lnTo>
                  <a:lnTo>
                    <a:pt x="21319" y="28870"/>
                  </a:lnTo>
                  <a:close/>
                  <a:moveTo>
                    <a:pt x="24411" y="28829"/>
                  </a:moveTo>
                  <a:cubicBezTo>
                    <a:pt x="24422" y="28848"/>
                    <a:pt x="24433" y="28870"/>
                    <a:pt x="24451" y="28901"/>
                  </a:cubicBezTo>
                  <a:lnTo>
                    <a:pt x="24451" y="28902"/>
                  </a:lnTo>
                  <a:cubicBezTo>
                    <a:pt x="24411" y="28924"/>
                    <a:pt x="24376" y="28944"/>
                    <a:pt x="24341" y="28963"/>
                  </a:cubicBezTo>
                  <a:lnTo>
                    <a:pt x="24307" y="28952"/>
                  </a:lnTo>
                  <a:cubicBezTo>
                    <a:pt x="24341" y="28911"/>
                    <a:pt x="24376" y="28870"/>
                    <a:pt x="24411" y="28829"/>
                  </a:cubicBezTo>
                  <a:close/>
                  <a:moveTo>
                    <a:pt x="9112" y="29002"/>
                  </a:moveTo>
                  <a:lnTo>
                    <a:pt x="9174" y="29035"/>
                  </a:lnTo>
                  <a:lnTo>
                    <a:pt x="9165" y="29052"/>
                  </a:lnTo>
                  <a:lnTo>
                    <a:pt x="9103" y="29019"/>
                  </a:lnTo>
                  <a:lnTo>
                    <a:pt x="9112" y="29002"/>
                  </a:lnTo>
                  <a:close/>
                  <a:moveTo>
                    <a:pt x="21957" y="29014"/>
                  </a:moveTo>
                  <a:cubicBezTo>
                    <a:pt x="21975" y="29064"/>
                    <a:pt x="21984" y="29088"/>
                    <a:pt x="21990" y="29102"/>
                  </a:cubicBezTo>
                  <a:cubicBezTo>
                    <a:pt x="21948" y="29095"/>
                    <a:pt x="21900" y="29086"/>
                    <a:pt x="21838" y="29075"/>
                  </a:cubicBezTo>
                  <a:cubicBezTo>
                    <a:pt x="21876" y="29055"/>
                    <a:pt x="21904" y="29042"/>
                    <a:pt x="21957" y="29014"/>
                  </a:cubicBezTo>
                  <a:close/>
                  <a:moveTo>
                    <a:pt x="23771" y="29029"/>
                  </a:moveTo>
                  <a:lnTo>
                    <a:pt x="23799" y="29070"/>
                  </a:lnTo>
                  <a:lnTo>
                    <a:pt x="23695" y="29127"/>
                  </a:lnTo>
                  <a:lnTo>
                    <a:pt x="23679" y="29105"/>
                  </a:lnTo>
                  <a:lnTo>
                    <a:pt x="23771" y="29029"/>
                  </a:lnTo>
                  <a:close/>
                  <a:moveTo>
                    <a:pt x="21647" y="29145"/>
                  </a:moveTo>
                  <a:lnTo>
                    <a:pt x="21653" y="29163"/>
                  </a:lnTo>
                  <a:lnTo>
                    <a:pt x="21588" y="29185"/>
                  </a:lnTo>
                  <a:lnTo>
                    <a:pt x="21582" y="29166"/>
                  </a:lnTo>
                  <a:lnTo>
                    <a:pt x="21647" y="29145"/>
                  </a:lnTo>
                  <a:close/>
                  <a:moveTo>
                    <a:pt x="8482" y="28960"/>
                  </a:moveTo>
                  <a:lnTo>
                    <a:pt x="8482" y="28960"/>
                  </a:lnTo>
                  <a:cubicBezTo>
                    <a:pt x="8544" y="28999"/>
                    <a:pt x="8581" y="29029"/>
                    <a:pt x="8631" y="29054"/>
                  </a:cubicBezTo>
                  <a:cubicBezTo>
                    <a:pt x="8632" y="29108"/>
                    <a:pt x="8635" y="29169"/>
                    <a:pt x="8637" y="29229"/>
                  </a:cubicBezTo>
                  <a:cubicBezTo>
                    <a:pt x="8604" y="29233"/>
                    <a:pt x="8570" y="29239"/>
                    <a:pt x="8534" y="29245"/>
                  </a:cubicBezTo>
                  <a:cubicBezTo>
                    <a:pt x="8522" y="29235"/>
                    <a:pt x="8500" y="29225"/>
                    <a:pt x="8500" y="29211"/>
                  </a:cubicBezTo>
                  <a:cubicBezTo>
                    <a:pt x="8491" y="29135"/>
                    <a:pt x="8488" y="29058"/>
                    <a:pt x="8482" y="28960"/>
                  </a:cubicBezTo>
                  <a:close/>
                  <a:moveTo>
                    <a:pt x="21160" y="29179"/>
                  </a:moveTo>
                  <a:lnTo>
                    <a:pt x="21167" y="29207"/>
                  </a:lnTo>
                  <a:lnTo>
                    <a:pt x="21039" y="29248"/>
                  </a:lnTo>
                  <a:lnTo>
                    <a:pt x="21030" y="29220"/>
                  </a:lnTo>
                  <a:lnTo>
                    <a:pt x="21160" y="29179"/>
                  </a:lnTo>
                  <a:close/>
                  <a:moveTo>
                    <a:pt x="12432" y="29207"/>
                  </a:moveTo>
                  <a:lnTo>
                    <a:pt x="12559" y="29244"/>
                  </a:lnTo>
                  <a:lnTo>
                    <a:pt x="12550" y="29272"/>
                  </a:lnTo>
                  <a:lnTo>
                    <a:pt x="12424" y="29235"/>
                  </a:lnTo>
                  <a:lnTo>
                    <a:pt x="12432" y="29207"/>
                  </a:lnTo>
                  <a:close/>
                  <a:moveTo>
                    <a:pt x="23898" y="29247"/>
                  </a:moveTo>
                  <a:lnTo>
                    <a:pt x="23905" y="29263"/>
                  </a:lnTo>
                  <a:lnTo>
                    <a:pt x="23842" y="29300"/>
                  </a:lnTo>
                  <a:lnTo>
                    <a:pt x="23833" y="29282"/>
                  </a:lnTo>
                  <a:lnTo>
                    <a:pt x="23898" y="29247"/>
                  </a:lnTo>
                  <a:close/>
                  <a:moveTo>
                    <a:pt x="12771" y="29294"/>
                  </a:moveTo>
                  <a:lnTo>
                    <a:pt x="12793" y="29300"/>
                  </a:lnTo>
                  <a:lnTo>
                    <a:pt x="12777" y="29356"/>
                  </a:lnTo>
                  <a:lnTo>
                    <a:pt x="12756" y="29348"/>
                  </a:lnTo>
                  <a:lnTo>
                    <a:pt x="12771" y="29294"/>
                  </a:lnTo>
                  <a:close/>
                  <a:moveTo>
                    <a:pt x="21038" y="29325"/>
                  </a:moveTo>
                  <a:lnTo>
                    <a:pt x="21054" y="29381"/>
                  </a:lnTo>
                  <a:lnTo>
                    <a:pt x="21032" y="29386"/>
                  </a:lnTo>
                  <a:lnTo>
                    <a:pt x="21016" y="29332"/>
                  </a:lnTo>
                  <a:lnTo>
                    <a:pt x="21038" y="29325"/>
                  </a:lnTo>
                  <a:close/>
                  <a:moveTo>
                    <a:pt x="21183" y="29338"/>
                  </a:moveTo>
                  <a:lnTo>
                    <a:pt x="21200" y="29392"/>
                  </a:lnTo>
                  <a:lnTo>
                    <a:pt x="21177" y="29400"/>
                  </a:lnTo>
                  <a:lnTo>
                    <a:pt x="21161" y="29345"/>
                  </a:lnTo>
                  <a:lnTo>
                    <a:pt x="21183" y="29338"/>
                  </a:lnTo>
                  <a:close/>
                  <a:moveTo>
                    <a:pt x="22443" y="29378"/>
                  </a:moveTo>
                  <a:lnTo>
                    <a:pt x="22463" y="29432"/>
                  </a:lnTo>
                  <a:lnTo>
                    <a:pt x="22465" y="29432"/>
                  </a:lnTo>
                  <a:lnTo>
                    <a:pt x="22443" y="29441"/>
                  </a:lnTo>
                  <a:lnTo>
                    <a:pt x="22422" y="29388"/>
                  </a:lnTo>
                  <a:lnTo>
                    <a:pt x="22443" y="29378"/>
                  </a:lnTo>
                  <a:close/>
                  <a:moveTo>
                    <a:pt x="9012" y="29385"/>
                  </a:moveTo>
                  <a:lnTo>
                    <a:pt x="9032" y="29450"/>
                  </a:lnTo>
                  <a:cubicBezTo>
                    <a:pt x="9027" y="29450"/>
                    <a:pt x="9021" y="29451"/>
                    <a:pt x="9019" y="29451"/>
                  </a:cubicBezTo>
                  <a:cubicBezTo>
                    <a:pt x="9003" y="29432"/>
                    <a:pt x="8993" y="29411"/>
                    <a:pt x="8982" y="29389"/>
                  </a:cubicBezTo>
                  <a:lnTo>
                    <a:pt x="9012" y="29385"/>
                  </a:lnTo>
                  <a:close/>
                  <a:moveTo>
                    <a:pt x="22956" y="29375"/>
                  </a:moveTo>
                  <a:lnTo>
                    <a:pt x="22956" y="29375"/>
                  </a:lnTo>
                  <a:cubicBezTo>
                    <a:pt x="22908" y="29425"/>
                    <a:pt x="22871" y="29461"/>
                    <a:pt x="22836" y="29498"/>
                  </a:cubicBezTo>
                  <a:cubicBezTo>
                    <a:pt x="22803" y="29451"/>
                    <a:pt x="22741" y="29397"/>
                    <a:pt x="22956" y="29375"/>
                  </a:cubicBezTo>
                  <a:close/>
                  <a:moveTo>
                    <a:pt x="21881" y="29472"/>
                  </a:moveTo>
                  <a:lnTo>
                    <a:pt x="21900" y="29526"/>
                  </a:lnTo>
                  <a:lnTo>
                    <a:pt x="21876" y="29534"/>
                  </a:lnTo>
                  <a:lnTo>
                    <a:pt x="21859" y="29479"/>
                  </a:lnTo>
                  <a:lnTo>
                    <a:pt x="21881" y="29472"/>
                  </a:lnTo>
                  <a:close/>
                  <a:moveTo>
                    <a:pt x="20414" y="29531"/>
                  </a:moveTo>
                  <a:lnTo>
                    <a:pt x="20418" y="29548"/>
                  </a:lnTo>
                  <a:lnTo>
                    <a:pt x="20352" y="29563"/>
                  </a:lnTo>
                  <a:lnTo>
                    <a:pt x="20348" y="29545"/>
                  </a:lnTo>
                  <a:lnTo>
                    <a:pt x="20414" y="29531"/>
                  </a:lnTo>
                  <a:close/>
                  <a:moveTo>
                    <a:pt x="13668" y="29507"/>
                  </a:moveTo>
                  <a:lnTo>
                    <a:pt x="13689" y="29511"/>
                  </a:lnTo>
                  <a:lnTo>
                    <a:pt x="13677" y="29567"/>
                  </a:lnTo>
                  <a:lnTo>
                    <a:pt x="13655" y="29563"/>
                  </a:lnTo>
                  <a:lnTo>
                    <a:pt x="13668" y="29507"/>
                  </a:lnTo>
                  <a:close/>
                  <a:moveTo>
                    <a:pt x="20707" y="29575"/>
                  </a:moveTo>
                  <a:lnTo>
                    <a:pt x="20711" y="29592"/>
                  </a:lnTo>
                  <a:lnTo>
                    <a:pt x="20646" y="29614"/>
                  </a:lnTo>
                  <a:lnTo>
                    <a:pt x="20642" y="29595"/>
                  </a:lnTo>
                  <a:lnTo>
                    <a:pt x="20707" y="29575"/>
                  </a:lnTo>
                  <a:close/>
                  <a:moveTo>
                    <a:pt x="23483" y="29569"/>
                  </a:moveTo>
                  <a:lnTo>
                    <a:pt x="23490" y="29585"/>
                  </a:lnTo>
                  <a:lnTo>
                    <a:pt x="23424" y="29616"/>
                  </a:lnTo>
                  <a:lnTo>
                    <a:pt x="23417" y="29598"/>
                  </a:lnTo>
                  <a:lnTo>
                    <a:pt x="23483" y="29569"/>
                  </a:lnTo>
                  <a:close/>
                  <a:moveTo>
                    <a:pt x="22138" y="29567"/>
                  </a:moveTo>
                  <a:lnTo>
                    <a:pt x="22157" y="29622"/>
                  </a:lnTo>
                  <a:lnTo>
                    <a:pt x="22135" y="29629"/>
                  </a:lnTo>
                  <a:lnTo>
                    <a:pt x="22116" y="29575"/>
                  </a:lnTo>
                  <a:lnTo>
                    <a:pt x="22138" y="29567"/>
                  </a:lnTo>
                  <a:close/>
                  <a:moveTo>
                    <a:pt x="19378" y="29572"/>
                  </a:moveTo>
                  <a:lnTo>
                    <a:pt x="19388" y="29600"/>
                  </a:lnTo>
                  <a:lnTo>
                    <a:pt x="19283" y="29644"/>
                  </a:lnTo>
                  <a:lnTo>
                    <a:pt x="19271" y="29597"/>
                  </a:lnTo>
                  <a:lnTo>
                    <a:pt x="19378" y="29572"/>
                  </a:lnTo>
                  <a:close/>
                  <a:moveTo>
                    <a:pt x="9758" y="29600"/>
                  </a:moveTo>
                  <a:lnTo>
                    <a:pt x="9821" y="29632"/>
                  </a:lnTo>
                  <a:lnTo>
                    <a:pt x="9812" y="29650"/>
                  </a:lnTo>
                  <a:lnTo>
                    <a:pt x="9749" y="29616"/>
                  </a:lnTo>
                  <a:lnTo>
                    <a:pt x="9758" y="29600"/>
                  </a:lnTo>
                  <a:close/>
                  <a:moveTo>
                    <a:pt x="13785" y="29597"/>
                  </a:moveTo>
                  <a:cubicBezTo>
                    <a:pt x="13836" y="29631"/>
                    <a:pt x="13888" y="29664"/>
                    <a:pt x="13971" y="29720"/>
                  </a:cubicBezTo>
                  <a:cubicBezTo>
                    <a:pt x="13873" y="29713"/>
                    <a:pt x="13808" y="29707"/>
                    <a:pt x="13740" y="29703"/>
                  </a:cubicBezTo>
                  <a:cubicBezTo>
                    <a:pt x="13729" y="29714"/>
                    <a:pt x="13711" y="29728"/>
                    <a:pt x="13692" y="29739"/>
                  </a:cubicBezTo>
                  <a:lnTo>
                    <a:pt x="13674" y="29717"/>
                  </a:lnTo>
                  <a:lnTo>
                    <a:pt x="13736" y="29689"/>
                  </a:lnTo>
                  <a:lnTo>
                    <a:pt x="13748" y="29703"/>
                  </a:lnTo>
                  <a:cubicBezTo>
                    <a:pt x="13746" y="29669"/>
                    <a:pt x="13751" y="29642"/>
                    <a:pt x="13760" y="29616"/>
                  </a:cubicBezTo>
                  <a:cubicBezTo>
                    <a:pt x="13761" y="29609"/>
                    <a:pt x="13774" y="29604"/>
                    <a:pt x="13785" y="29597"/>
                  </a:cubicBezTo>
                  <a:close/>
                  <a:moveTo>
                    <a:pt x="22903" y="29695"/>
                  </a:moveTo>
                  <a:lnTo>
                    <a:pt x="22914" y="29722"/>
                  </a:lnTo>
                  <a:lnTo>
                    <a:pt x="22781" y="29781"/>
                  </a:lnTo>
                  <a:lnTo>
                    <a:pt x="22769" y="29754"/>
                  </a:lnTo>
                  <a:lnTo>
                    <a:pt x="22903" y="29695"/>
                  </a:lnTo>
                  <a:close/>
                  <a:moveTo>
                    <a:pt x="22197" y="29731"/>
                  </a:moveTo>
                  <a:lnTo>
                    <a:pt x="22216" y="29784"/>
                  </a:lnTo>
                  <a:lnTo>
                    <a:pt x="22193" y="29791"/>
                  </a:lnTo>
                  <a:lnTo>
                    <a:pt x="22174" y="29738"/>
                  </a:lnTo>
                  <a:lnTo>
                    <a:pt x="22197" y="29731"/>
                  </a:lnTo>
                  <a:close/>
                  <a:moveTo>
                    <a:pt x="10017" y="29723"/>
                  </a:moveTo>
                  <a:lnTo>
                    <a:pt x="10149" y="29778"/>
                  </a:lnTo>
                  <a:lnTo>
                    <a:pt x="10137" y="29803"/>
                  </a:lnTo>
                  <a:lnTo>
                    <a:pt x="10005" y="29750"/>
                  </a:lnTo>
                  <a:lnTo>
                    <a:pt x="10017" y="29723"/>
                  </a:lnTo>
                  <a:close/>
                  <a:moveTo>
                    <a:pt x="19624" y="29862"/>
                  </a:moveTo>
                  <a:lnTo>
                    <a:pt x="19634" y="29919"/>
                  </a:lnTo>
                  <a:lnTo>
                    <a:pt x="19612" y="29923"/>
                  </a:lnTo>
                  <a:lnTo>
                    <a:pt x="19602" y="29867"/>
                  </a:lnTo>
                  <a:lnTo>
                    <a:pt x="19624" y="29862"/>
                  </a:lnTo>
                  <a:close/>
                  <a:moveTo>
                    <a:pt x="19347" y="29865"/>
                  </a:moveTo>
                  <a:lnTo>
                    <a:pt x="19358" y="29920"/>
                  </a:lnTo>
                  <a:lnTo>
                    <a:pt x="19334" y="29926"/>
                  </a:lnTo>
                  <a:lnTo>
                    <a:pt x="19325" y="29869"/>
                  </a:lnTo>
                  <a:lnTo>
                    <a:pt x="19347" y="29865"/>
                  </a:lnTo>
                  <a:close/>
                  <a:moveTo>
                    <a:pt x="21872" y="30040"/>
                  </a:moveTo>
                  <a:lnTo>
                    <a:pt x="21878" y="30057"/>
                  </a:lnTo>
                  <a:lnTo>
                    <a:pt x="21809" y="30081"/>
                  </a:lnTo>
                  <a:lnTo>
                    <a:pt x="21803" y="30062"/>
                  </a:lnTo>
                  <a:lnTo>
                    <a:pt x="21872" y="30040"/>
                  </a:lnTo>
                  <a:close/>
                  <a:moveTo>
                    <a:pt x="16375" y="30046"/>
                  </a:moveTo>
                  <a:lnTo>
                    <a:pt x="16372" y="30103"/>
                  </a:lnTo>
                  <a:lnTo>
                    <a:pt x="16350" y="30103"/>
                  </a:lnTo>
                  <a:lnTo>
                    <a:pt x="16352" y="30046"/>
                  </a:lnTo>
                  <a:close/>
                  <a:moveTo>
                    <a:pt x="10680" y="29990"/>
                  </a:moveTo>
                  <a:cubicBezTo>
                    <a:pt x="10744" y="30015"/>
                    <a:pt x="10802" y="30038"/>
                    <a:pt x="10873" y="30068"/>
                  </a:cubicBezTo>
                  <a:cubicBezTo>
                    <a:pt x="10867" y="30085"/>
                    <a:pt x="10862" y="30103"/>
                    <a:pt x="10857" y="30120"/>
                  </a:cubicBezTo>
                  <a:lnTo>
                    <a:pt x="10857" y="30120"/>
                  </a:lnTo>
                  <a:cubicBezTo>
                    <a:pt x="10741" y="30116"/>
                    <a:pt x="10698" y="30099"/>
                    <a:pt x="10654" y="30081"/>
                  </a:cubicBezTo>
                  <a:cubicBezTo>
                    <a:pt x="10663" y="30050"/>
                    <a:pt x="10670" y="30025"/>
                    <a:pt x="10680" y="29990"/>
                  </a:cubicBezTo>
                  <a:close/>
                  <a:moveTo>
                    <a:pt x="18163" y="30100"/>
                  </a:moveTo>
                  <a:lnTo>
                    <a:pt x="18164" y="30119"/>
                  </a:lnTo>
                  <a:lnTo>
                    <a:pt x="18097" y="30128"/>
                  </a:lnTo>
                  <a:lnTo>
                    <a:pt x="18095" y="30109"/>
                  </a:lnTo>
                  <a:lnTo>
                    <a:pt x="18163" y="30100"/>
                  </a:lnTo>
                  <a:close/>
                  <a:moveTo>
                    <a:pt x="15063" y="30073"/>
                  </a:moveTo>
                  <a:lnTo>
                    <a:pt x="15085" y="30075"/>
                  </a:lnTo>
                  <a:lnTo>
                    <a:pt x="15079" y="30132"/>
                  </a:lnTo>
                  <a:lnTo>
                    <a:pt x="15056" y="30131"/>
                  </a:lnTo>
                  <a:lnTo>
                    <a:pt x="15063" y="30073"/>
                  </a:lnTo>
                  <a:close/>
                  <a:moveTo>
                    <a:pt x="19930" y="29956"/>
                  </a:moveTo>
                  <a:cubicBezTo>
                    <a:pt x="19950" y="30001"/>
                    <a:pt x="19961" y="30025"/>
                    <a:pt x="19977" y="30060"/>
                  </a:cubicBezTo>
                  <a:cubicBezTo>
                    <a:pt x="19937" y="30076"/>
                    <a:pt x="19900" y="30091"/>
                    <a:pt x="19790" y="30137"/>
                  </a:cubicBezTo>
                  <a:cubicBezTo>
                    <a:pt x="19859" y="30047"/>
                    <a:pt x="19887" y="30012"/>
                    <a:pt x="19930" y="29956"/>
                  </a:cubicBezTo>
                  <a:close/>
                  <a:moveTo>
                    <a:pt x="20392" y="30103"/>
                  </a:moveTo>
                  <a:lnTo>
                    <a:pt x="20407" y="30150"/>
                  </a:lnTo>
                  <a:lnTo>
                    <a:pt x="20292" y="30175"/>
                  </a:lnTo>
                  <a:lnTo>
                    <a:pt x="20282" y="30149"/>
                  </a:lnTo>
                  <a:lnTo>
                    <a:pt x="20392" y="30103"/>
                  </a:lnTo>
                  <a:close/>
                  <a:moveTo>
                    <a:pt x="18771" y="30184"/>
                  </a:moveTo>
                  <a:lnTo>
                    <a:pt x="18776" y="30240"/>
                  </a:lnTo>
                  <a:lnTo>
                    <a:pt x="18754" y="30243"/>
                  </a:lnTo>
                  <a:lnTo>
                    <a:pt x="18747" y="30185"/>
                  </a:lnTo>
                  <a:lnTo>
                    <a:pt x="18771" y="30184"/>
                  </a:lnTo>
                  <a:close/>
                  <a:moveTo>
                    <a:pt x="13586" y="30196"/>
                  </a:moveTo>
                  <a:lnTo>
                    <a:pt x="13609" y="30200"/>
                  </a:lnTo>
                  <a:lnTo>
                    <a:pt x="13598" y="30256"/>
                  </a:lnTo>
                  <a:lnTo>
                    <a:pt x="13596" y="30256"/>
                  </a:lnTo>
                  <a:lnTo>
                    <a:pt x="13574" y="30251"/>
                  </a:lnTo>
                  <a:lnTo>
                    <a:pt x="13586" y="30196"/>
                  </a:lnTo>
                  <a:close/>
                  <a:moveTo>
                    <a:pt x="10902" y="30170"/>
                  </a:moveTo>
                  <a:cubicBezTo>
                    <a:pt x="11057" y="30205"/>
                    <a:pt x="11043" y="30238"/>
                    <a:pt x="11025" y="30287"/>
                  </a:cubicBezTo>
                  <a:cubicBezTo>
                    <a:pt x="10967" y="30269"/>
                    <a:pt x="10905" y="30250"/>
                    <a:pt x="10773" y="30209"/>
                  </a:cubicBezTo>
                  <a:cubicBezTo>
                    <a:pt x="10822" y="30194"/>
                    <a:pt x="10863" y="30182"/>
                    <a:pt x="10902" y="30170"/>
                  </a:cubicBezTo>
                  <a:close/>
                  <a:moveTo>
                    <a:pt x="14276" y="30265"/>
                  </a:moveTo>
                  <a:lnTo>
                    <a:pt x="14276" y="30266"/>
                  </a:lnTo>
                  <a:lnTo>
                    <a:pt x="14299" y="30269"/>
                  </a:lnTo>
                  <a:lnTo>
                    <a:pt x="14289" y="30327"/>
                  </a:lnTo>
                  <a:lnTo>
                    <a:pt x="14267" y="30322"/>
                  </a:lnTo>
                  <a:lnTo>
                    <a:pt x="14276" y="30265"/>
                  </a:lnTo>
                  <a:close/>
                  <a:moveTo>
                    <a:pt x="18956" y="30349"/>
                  </a:moveTo>
                  <a:lnTo>
                    <a:pt x="18960" y="30377"/>
                  </a:lnTo>
                  <a:lnTo>
                    <a:pt x="18821" y="30394"/>
                  </a:lnTo>
                  <a:lnTo>
                    <a:pt x="18818" y="30365"/>
                  </a:lnTo>
                  <a:lnTo>
                    <a:pt x="18956" y="30349"/>
                  </a:lnTo>
                  <a:close/>
                  <a:moveTo>
                    <a:pt x="19508" y="30357"/>
                  </a:moveTo>
                  <a:lnTo>
                    <a:pt x="19522" y="30404"/>
                  </a:lnTo>
                  <a:lnTo>
                    <a:pt x="19408" y="30430"/>
                  </a:lnTo>
                  <a:lnTo>
                    <a:pt x="19399" y="30404"/>
                  </a:lnTo>
                  <a:lnTo>
                    <a:pt x="19508" y="30357"/>
                  </a:lnTo>
                  <a:close/>
                  <a:moveTo>
                    <a:pt x="20367" y="30288"/>
                  </a:moveTo>
                  <a:lnTo>
                    <a:pt x="20367" y="30288"/>
                  </a:lnTo>
                  <a:cubicBezTo>
                    <a:pt x="20351" y="30352"/>
                    <a:pt x="20336" y="30406"/>
                    <a:pt x="20311" y="30505"/>
                  </a:cubicBezTo>
                  <a:cubicBezTo>
                    <a:pt x="20277" y="30424"/>
                    <a:pt x="20258" y="30377"/>
                    <a:pt x="20236" y="30324"/>
                  </a:cubicBezTo>
                  <a:cubicBezTo>
                    <a:pt x="20292" y="30309"/>
                    <a:pt x="20321" y="30300"/>
                    <a:pt x="20367" y="30288"/>
                  </a:cubicBezTo>
                  <a:close/>
                  <a:moveTo>
                    <a:pt x="18312" y="30469"/>
                  </a:moveTo>
                  <a:lnTo>
                    <a:pt x="18316" y="30527"/>
                  </a:lnTo>
                  <a:lnTo>
                    <a:pt x="18292" y="30530"/>
                  </a:lnTo>
                  <a:lnTo>
                    <a:pt x="18288" y="30472"/>
                  </a:lnTo>
                  <a:lnTo>
                    <a:pt x="18312" y="30469"/>
                  </a:lnTo>
                  <a:close/>
                  <a:moveTo>
                    <a:pt x="19617" y="30571"/>
                  </a:moveTo>
                  <a:lnTo>
                    <a:pt x="19636" y="30684"/>
                  </a:lnTo>
                  <a:lnTo>
                    <a:pt x="19600" y="30693"/>
                  </a:lnTo>
                  <a:lnTo>
                    <a:pt x="19581" y="30578"/>
                  </a:lnTo>
                  <a:lnTo>
                    <a:pt x="19617" y="30571"/>
                  </a:lnTo>
                  <a:close/>
                  <a:moveTo>
                    <a:pt x="19349" y="31032"/>
                  </a:moveTo>
                  <a:cubicBezTo>
                    <a:pt x="19338" y="31034"/>
                    <a:pt x="19328" y="31037"/>
                    <a:pt x="19317" y="31041"/>
                  </a:cubicBezTo>
                  <a:lnTo>
                    <a:pt x="19317" y="31041"/>
                  </a:lnTo>
                  <a:cubicBezTo>
                    <a:pt x="19321" y="31040"/>
                    <a:pt x="19336" y="31038"/>
                    <a:pt x="19350" y="31036"/>
                  </a:cubicBezTo>
                  <a:lnTo>
                    <a:pt x="19349" y="31032"/>
                  </a:lnTo>
                  <a:close/>
                  <a:moveTo>
                    <a:pt x="15029" y="30999"/>
                  </a:moveTo>
                  <a:lnTo>
                    <a:pt x="15073" y="31050"/>
                  </a:lnTo>
                  <a:lnTo>
                    <a:pt x="15063" y="31057"/>
                  </a:lnTo>
                  <a:lnTo>
                    <a:pt x="15063" y="31057"/>
                  </a:lnTo>
                  <a:cubicBezTo>
                    <a:pt x="15063" y="31055"/>
                    <a:pt x="15063" y="31054"/>
                    <a:pt x="15063" y="31052"/>
                  </a:cubicBezTo>
                  <a:cubicBezTo>
                    <a:pt x="15040" y="31046"/>
                    <a:pt x="15022" y="31030"/>
                    <a:pt x="15004" y="31015"/>
                  </a:cubicBezTo>
                  <a:lnTo>
                    <a:pt x="15029" y="30999"/>
                  </a:lnTo>
                  <a:close/>
                  <a:moveTo>
                    <a:pt x="14764" y="31039"/>
                  </a:moveTo>
                  <a:lnTo>
                    <a:pt x="14751" y="31134"/>
                  </a:lnTo>
                  <a:lnTo>
                    <a:pt x="14717" y="31136"/>
                  </a:lnTo>
                  <a:lnTo>
                    <a:pt x="14701" y="31040"/>
                  </a:lnTo>
                  <a:lnTo>
                    <a:pt x="14764" y="31039"/>
                  </a:lnTo>
                  <a:close/>
                  <a:moveTo>
                    <a:pt x="15073" y="31060"/>
                  </a:moveTo>
                  <a:cubicBezTo>
                    <a:pt x="15118" y="31060"/>
                    <a:pt x="15156" y="31066"/>
                    <a:pt x="15198" y="31072"/>
                  </a:cubicBezTo>
                  <a:cubicBezTo>
                    <a:pt x="15198" y="31108"/>
                    <a:pt x="15198" y="31133"/>
                    <a:pt x="15198" y="31171"/>
                  </a:cubicBezTo>
                  <a:lnTo>
                    <a:pt x="15060" y="31171"/>
                  </a:lnTo>
                  <a:cubicBezTo>
                    <a:pt x="15061" y="31128"/>
                    <a:pt x="15062" y="31095"/>
                    <a:pt x="15063" y="31061"/>
                  </a:cubicBezTo>
                  <a:lnTo>
                    <a:pt x="15063" y="31061"/>
                  </a:lnTo>
                  <a:cubicBezTo>
                    <a:pt x="15066" y="31060"/>
                    <a:pt x="15070" y="31060"/>
                    <a:pt x="15073" y="31060"/>
                  </a:cubicBezTo>
                  <a:close/>
                  <a:moveTo>
                    <a:pt x="16475" y="31036"/>
                  </a:moveTo>
                  <a:cubicBezTo>
                    <a:pt x="16458" y="31067"/>
                    <a:pt x="16433" y="31108"/>
                    <a:pt x="16386" y="31184"/>
                  </a:cubicBezTo>
                  <a:cubicBezTo>
                    <a:pt x="16371" y="31103"/>
                    <a:pt x="16367" y="31078"/>
                    <a:pt x="16359" y="31037"/>
                  </a:cubicBezTo>
                  <a:cubicBezTo>
                    <a:pt x="16414" y="31037"/>
                    <a:pt x="16462" y="31036"/>
                    <a:pt x="16475" y="31036"/>
                  </a:cubicBezTo>
                  <a:close/>
                  <a:moveTo>
                    <a:pt x="15988" y="31140"/>
                  </a:moveTo>
                  <a:lnTo>
                    <a:pt x="15983" y="31236"/>
                  </a:lnTo>
                  <a:lnTo>
                    <a:pt x="15947" y="31237"/>
                  </a:lnTo>
                  <a:lnTo>
                    <a:pt x="15925" y="31142"/>
                  </a:lnTo>
                  <a:lnTo>
                    <a:pt x="15988" y="31140"/>
                  </a:lnTo>
                  <a:close/>
                  <a:moveTo>
                    <a:pt x="16842" y="31246"/>
                  </a:moveTo>
                  <a:lnTo>
                    <a:pt x="16842" y="31303"/>
                  </a:lnTo>
                  <a:lnTo>
                    <a:pt x="16817" y="31305"/>
                  </a:lnTo>
                  <a:lnTo>
                    <a:pt x="16818" y="31248"/>
                  </a:lnTo>
                  <a:lnTo>
                    <a:pt x="16842" y="31246"/>
                  </a:lnTo>
                  <a:close/>
                  <a:moveTo>
                    <a:pt x="16280" y="31095"/>
                  </a:moveTo>
                  <a:lnTo>
                    <a:pt x="16280" y="31095"/>
                  </a:lnTo>
                  <a:cubicBezTo>
                    <a:pt x="16275" y="31200"/>
                    <a:pt x="16274" y="31252"/>
                    <a:pt x="16271" y="31308"/>
                  </a:cubicBezTo>
                  <a:cubicBezTo>
                    <a:pt x="16227" y="31308"/>
                    <a:pt x="16194" y="31308"/>
                    <a:pt x="16144" y="31309"/>
                  </a:cubicBezTo>
                  <a:cubicBezTo>
                    <a:pt x="16183" y="31249"/>
                    <a:pt x="16216" y="31196"/>
                    <a:pt x="16280" y="31095"/>
                  </a:cubicBezTo>
                  <a:close/>
                  <a:moveTo>
                    <a:pt x="14600" y="31050"/>
                  </a:moveTo>
                  <a:cubicBezTo>
                    <a:pt x="14605" y="31125"/>
                    <a:pt x="14610" y="31172"/>
                    <a:pt x="14614" y="31230"/>
                  </a:cubicBezTo>
                  <a:cubicBezTo>
                    <a:pt x="14644" y="31240"/>
                    <a:pt x="14685" y="31255"/>
                    <a:pt x="14729" y="31271"/>
                  </a:cubicBezTo>
                  <a:cubicBezTo>
                    <a:pt x="14722" y="31284"/>
                    <a:pt x="14719" y="31299"/>
                    <a:pt x="14708" y="31308"/>
                  </a:cubicBezTo>
                  <a:cubicBezTo>
                    <a:pt x="14692" y="31323"/>
                    <a:pt x="14672" y="31342"/>
                    <a:pt x="14651" y="31343"/>
                  </a:cubicBezTo>
                  <a:cubicBezTo>
                    <a:pt x="14590" y="31349"/>
                    <a:pt x="14529" y="31352"/>
                    <a:pt x="14468" y="31352"/>
                  </a:cubicBezTo>
                  <a:cubicBezTo>
                    <a:pt x="14314" y="31352"/>
                    <a:pt x="14161" y="31337"/>
                    <a:pt x="14007" y="31333"/>
                  </a:cubicBezTo>
                  <a:lnTo>
                    <a:pt x="13991" y="31286"/>
                  </a:lnTo>
                  <a:lnTo>
                    <a:pt x="14121" y="31264"/>
                  </a:lnTo>
                  <a:lnTo>
                    <a:pt x="14102" y="31231"/>
                  </a:lnTo>
                  <a:lnTo>
                    <a:pt x="14102" y="31231"/>
                  </a:lnTo>
                  <a:cubicBezTo>
                    <a:pt x="14207" y="31250"/>
                    <a:pt x="14311" y="31270"/>
                    <a:pt x="14414" y="31287"/>
                  </a:cubicBezTo>
                  <a:cubicBezTo>
                    <a:pt x="14473" y="31218"/>
                    <a:pt x="14525" y="31149"/>
                    <a:pt x="14600" y="31050"/>
                  </a:cubicBezTo>
                  <a:close/>
                  <a:moveTo>
                    <a:pt x="14809" y="31343"/>
                  </a:moveTo>
                  <a:lnTo>
                    <a:pt x="14882" y="31349"/>
                  </a:lnTo>
                  <a:lnTo>
                    <a:pt x="14879" y="31368"/>
                  </a:lnTo>
                  <a:lnTo>
                    <a:pt x="14806" y="31361"/>
                  </a:lnTo>
                  <a:lnTo>
                    <a:pt x="14809" y="31343"/>
                  </a:lnTo>
                  <a:close/>
                  <a:moveTo>
                    <a:pt x="15619" y="31352"/>
                  </a:moveTo>
                  <a:lnTo>
                    <a:pt x="15693" y="31358"/>
                  </a:lnTo>
                  <a:lnTo>
                    <a:pt x="15691" y="31377"/>
                  </a:lnTo>
                  <a:lnTo>
                    <a:pt x="15618" y="31371"/>
                  </a:lnTo>
                  <a:lnTo>
                    <a:pt x="15619" y="31352"/>
                  </a:lnTo>
                  <a:close/>
                  <a:moveTo>
                    <a:pt x="16033" y="31428"/>
                  </a:moveTo>
                  <a:lnTo>
                    <a:pt x="16053" y="31526"/>
                  </a:lnTo>
                  <a:lnTo>
                    <a:pt x="15990" y="31524"/>
                  </a:lnTo>
                  <a:lnTo>
                    <a:pt x="15996" y="31428"/>
                  </a:lnTo>
                  <a:close/>
                  <a:moveTo>
                    <a:pt x="15213" y="0"/>
                  </a:moveTo>
                  <a:cubicBezTo>
                    <a:pt x="15117" y="0"/>
                    <a:pt x="15021" y="8"/>
                    <a:pt x="14931" y="49"/>
                  </a:cubicBezTo>
                  <a:cubicBezTo>
                    <a:pt x="14877" y="21"/>
                    <a:pt x="14820" y="13"/>
                    <a:pt x="14763" y="13"/>
                  </a:cubicBezTo>
                  <a:cubicBezTo>
                    <a:pt x="14669" y="13"/>
                    <a:pt x="14574" y="36"/>
                    <a:pt x="14489" y="36"/>
                  </a:cubicBezTo>
                  <a:cubicBezTo>
                    <a:pt x="14459" y="36"/>
                    <a:pt x="14431" y="33"/>
                    <a:pt x="14404" y="25"/>
                  </a:cubicBezTo>
                  <a:cubicBezTo>
                    <a:pt x="14352" y="8"/>
                    <a:pt x="14302" y="2"/>
                    <a:pt x="14253" y="2"/>
                  </a:cubicBezTo>
                  <a:cubicBezTo>
                    <a:pt x="14129" y="2"/>
                    <a:pt x="14012" y="40"/>
                    <a:pt x="13899" y="40"/>
                  </a:cubicBezTo>
                  <a:cubicBezTo>
                    <a:pt x="13884" y="40"/>
                    <a:pt x="13871" y="40"/>
                    <a:pt x="13857" y="38"/>
                  </a:cubicBezTo>
                  <a:cubicBezTo>
                    <a:pt x="13792" y="96"/>
                    <a:pt x="13739" y="144"/>
                    <a:pt x="13724" y="157"/>
                  </a:cubicBezTo>
                  <a:cubicBezTo>
                    <a:pt x="13517" y="165"/>
                    <a:pt x="13362" y="159"/>
                    <a:pt x="13212" y="178"/>
                  </a:cubicBezTo>
                  <a:cubicBezTo>
                    <a:pt x="13204" y="179"/>
                    <a:pt x="13196" y="179"/>
                    <a:pt x="13189" y="179"/>
                  </a:cubicBezTo>
                  <a:cubicBezTo>
                    <a:pt x="13111" y="179"/>
                    <a:pt x="13029" y="153"/>
                    <a:pt x="12952" y="153"/>
                  </a:cubicBezTo>
                  <a:cubicBezTo>
                    <a:pt x="12882" y="153"/>
                    <a:pt x="12815" y="175"/>
                    <a:pt x="12759" y="257"/>
                  </a:cubicBezTo>
                  <a:cubicBezTo>
                    <a:pt x="12731" y="244"/>
                    <a:pt x="12703" y="231"/>
                    <a:pt x="12671" y="215"/>
                  </a:cubicBezTo>
                  <a:cubicBezTo>
                    <a:pt x="12608" y="285"/>
                    <a:pt x="12503" y="268"/>
                    <a:pt x="12424" y="322"/>
                  </a:cubicBezTo>
                  <a:cubicBezTo>
                    <a:pt x="12404" y="336"/>
                    <a:pt x="12383" y="341"/>
                    <a:pt x="12361" y="341"/>
                  </a:cubicBezTo>
                  <a:cubicBezTo>
                    <a:pt x="12316" y="341"/>
                    <a:pt x="12266" y="321"/>
                    <a:pt x="12216" y="321"/>
                  </a:cubicBezTo>
                  <a:cubicBezTo>
                    <a:pt x="12175" y="321"/>
                    <a:pt x="12134" y="334"/>
                    <a:pt x="12094" y="380"/>
                  </a:cubicBezTo>
                  <a:cubicBezTo>
                    <a:pt x="12056" y="424"/>
                    <a:pt x="11994" y="451"/>
                    <a:pt x="11926" y="451"/>
                  </a:cubicBezTo>
                  <a:cubicBezTo>
                    <a:pt x="11882" y="451"/>
                    <a:pt x="11836" y="440"/>
                    <a:pt x="11794" y="416"/>
                  </a:cubicBezTo>
                  <a:cubicBezTo>
                    <a:pt x="11774" y="456"/>
                    <a:pt x="11742" y="466"/>
                    <a:pt x="11705" y="466"/>
                  </a:cubicBezTo>
                  <a:cubicBezTo>
                    <a:pt x="11674" y="466"/>
                    <a:pt x="11640" y="459"/>
                    <a:pt x="11608" y="459"/>
                  </a:cubicBezTo>
                  <a:cubicBezTo>
                    <a:pt x="11561" y="459"/>
                    <a:pt x="11517" y="473"/>
                    <a:pt x="11494" y="543"/>
                  </a:cubicBezTo>
                  <a:cubicBezTo>
                    <a:pt x="11500" y="565"/>
                    <a:pt x="11511" y="609"/>
                    <a:pt x="11523" y="655"/>
                  </a:cubicBezTo>
                  <a:cubicBezTo>
                    <a:pt x="11406" y="631"/>
                    <a:pt x="11298" y="611"/>
                    <a:pt x="11192" y="590"/>
                  </a:cubicBezTo>
                  <a:cubicBezTo>
                    <a:pt x="11105" y="709"/>
                    <a:pt x="10945" y="600"/>
                    <a:pt x="10832" y="744"/>
                  </a:cubicBezTo>
                  <a:cubicBezTo>
                    <a:pt x="10826" y="753"/>
                    <a:pt x="10798" y="797"/>
                    <a:pt x="10767" y="845"/>
                  </a:cubicBezTo>
                  <a:cubicBezTo>
                    <a:pt x="10710" y="824"/>
                    <a:pt x="10651" y="803"/>
                    <a:pt x="10596" y="783"/>
                  </a:cubicBezTo>
                  <a:cubicBezTo>
                    <a:pt x="10527" y="806"/>
                    <a:pt x="10461" y="828"/>
                    <a:pt x="10365" y="859"/>
                  </a:cubicBezTo>
                  <a:cubicBezTo>
                    <a:pt x="10351" y="899"/>
                    <a:pt x="10329" y="955"/>
                    <a:pt x="10311" y="1000"/>
                  </a:cubicBezTo>
                  <a:cubicBezTo>
                    <a:pt x="9981" y="1039"/>
                    <a:pt x="9664" y="1056"/>
                    <a:pt x="9427" y="1304"/>
                  </a:cubicBezTo>
                  <a:cubicBezTo>
                    <a:pt x="9344" y="1318"/>
                    <a:pt x="9271" y="1324"/>
                    <a:pt x="9200" y="1346"/>
                  </a:cubicBezTo>
                  <a:cubicBezTo>
                    <a:pt x="9027" y="1405"/>
                    <a:pt x="8909" y="1565"/>
                    <a:pt x="8715" y="1585"/>
                  </a:cubicBezTo>
                  <a:cubicBezTo>
                    <a:pt x="8638" y="1751"/>
                    <a:pt x="8470" y="1701"/>
                    <a:pt x="8354" y="1770"/>
                  </a:cubicBezTo>
                  <a:cubicBezTo>
                    <a:pt x="8232" y="1843"/>
                    <a:pt x="8123" y="1941"/>
                    <a:pt x="8008" y="2026"/>
                  </a:cubicBezTo>
                  <a:cubicBezTo>
                    <a:pt x="8000" y="2033"/>
                    <a:pt x="7988" y="2042"/>
                    <a:pt x="7978" y="2044"/>
                  </a:cubicBezTo>
                  <a:cubicBezTo>
                    <a:pt x="7885" y="2054"/>
                    <a:pt x="7789" y="2035"/>
                    <a:pt x="7725" y="2152"/>
                  </a:cubicBezTo>
                  <a:cubicBezTo>
                    <a:pt x="7689" y="2217"/>
                    <a:pt x="7527" y="2158"/>
                    <a:pt x="7523" y="2297"/>
                  </a:cubicBezTo>
                  <a:cubicBezTo>
                    <a:pt x="7522" y="2317"/>
                    <a:pt x="7433" y="2367"/>
                    <a:pt x="7383" y="2389"/>
                  </a:cubicBezTo>
                  <a:cubicBezTo>
                    <a:pt x="7305" y="2422"/>
                    <a:pt x="7179" y="2403"/>
                    <a:pt x="7158" y="2488"/>
                  </a:cubicBezTo>
                  <a:cubicBezTo>
                    <a:pt x="7124" y="2625"/>
                    <a:pt x="7015" y="2536"/>
                    <a:pt x="6958" y="2610"/>
                  </a:cubicBezTo>
                  <a:cubicBezTo>
                    <a:pt x="6907" y="2678"/>
                    <a:pt x="6805" y="2716"/>
                    <a:pt x="6734" y="2776"/>
                  </a:cubicBezTo>
                  <a:cubicBezTo>
                    <a:pt x="6668" y="2832"/>
                    <a:pt x="6614" y="2900"/>
                    <a:pt x="6605" y="2910"/>
                  </a:cubicBezTo>
                  <a:cubicBezTo>
                    <a:pt x="6471" y="2982"/>
                    <a:pt x="6359" y="3010"/>
                    <a:pt x="6325" y="3066"/>
                  </a:cubicBezTo>
                  <a:cubicBezTo>
                    <a:pt x="6222" y="3229"/>
                    <a:pt x="6067" y="3329"/>
                    <a:pt x="5943" y="3520"/>
                  </a:cubicBezTo>
                  <a:lnTo>
                    <a:pt x="5943" y="3520"/>
                  </a:lnTo>
                  <a:cubicBezTo>
                    <a:pt x="5934" y="3514"/>
                    <a:pt x="5925" y="3509"/>
                    <a:pt x="5915" y="3503"/>
                  </a:cubicBezTo>
                  <a:lnTo>
                    <a:pt x="5915" y="3503"/>
                  </a:lnTo>
                  <a:cubicBezTo>
                    <a:pt x="5918" y="3516"/>
                    <a:pt x="5921" y="3531"/>
                    <a:pt x="5925" y="3549"/>
                  </a:cubicBezTo>
                  <a:cubicBezTo>
                    <a:pt x="5931" y="3539"/>
                    <a:pt x="5937" y="3529"/>
                    <a:pt x="5943" y="3520"/>
                  </a:cubicBezTo>
                  <a:lnTo>
                    <a:pt x="5943" y="3520"/>
                  </a:lnTo>
                  <a:cubicBezTo>
                    <a:pt x="5949" y="3524"/>
                    <a:pt x="5955" y="3528"/>
                    <a:pt x="5961" y="3532"/>
                  </a:cubicBezTo>
                  <a:cubicBezTo>
                    <a:pt x="5965" y="3537"/>
                    <a:pt x="5959" y="3554"/>
                    <a:pt x="5943" y="3554"/>
                  </a:cubicBezTo>
                  <a:cubicBezTo>
                    <a:pt x="5938" y="3554"/>
                    <a:pt x="5932" y="3552"/>
                    <a:pt x="5925" y="3549"/>
                  </a:cubicBezTo>
                  <a:cubicBezTo>
                    <a:pt x="5924" y="3550"/>
                    <a:pt x="5922" y="3551"/>
                    <a:pt x="5920" y="3551"/>
                  </a:cubicBezTo>
                  <a:cubicBezTo>
                    <a:pt x="5909" y="3551"/>
                    <a:pt x="5899" y="3521"/>
                    <a:pt x="5888" y="3490"/>
                  </a:cubicBezTo>
                  <a:lnTo>
                    <a:pt x="5888" y="3490"/>
                  </a:lnTo>
                  <a:cubicBezTo>
                    <a:pt x="5897" y="3494"/>
                    <a:pt x="5906" y="3499"/>
                    <a:pt x="5915" y="3503"/>
                  </a:cubicBezTo>
                  <a:lnTo>
                    <a:pt x="5915" y="3503"/>
                  </a:lnTo>
                  <a:cubicBezTo>
                    <a:pt x="5903" y="3458"/>
                    <a:pt x="5898" y="3447"/>
                    <a:pt x="5896" y="3447"/>
                  </a:cubicBezTo>
                  <a:cubicBezTo>
                    <a:pt x="5896" y="3447"/>
                    <a:pt x="5896" y="3447"/>
                    <a:pt x="5896" y="3447"/>
                  </a:cubicBezTo>
                  <a:cubicBezTo>
                    <a:pt x="5838" y="3481"/>
                    <a:pt x="5785" y="3525"/>
                    <a:pt x="5727" y="3549"/>
                  </a:cubicBezTo>
                  <a:cubicBezTo>
                    <a:pt x="5659" y="3575"/>
                    <a:pt x="5721" y="3674"/>
                    <a:pt x="5615" y="3681"/>
                  </a:cubicBezTo>
                  <a:cubicBezTo>
                    <a:pt x="5571" y="3683"/>
                    <a:pt x="5497" y="3749"/>
                    <a:pt x="5472" y="3797"/>
                  </a:cubicBezTo>
                  <a:cubicBezTo>
                    <a:pt x="5393" y="3949"/>
                    <a:pt x="5271" y="4025"/>
                    <a:pt x="5113" y="4072"/>
                  </a:cubicBezTo>
                  <a:cubicBezTo>
                    <a:pt x="5094" y="4227"/>
                    <a:pt x="4982" y="4283"/>
                    <a:pt x="4912" y="4300"/>
                  </a:cubicBezTo>
                  <a:cubicBezTo>
                    <a:pt x="4825" y="4415"/>
                    <a:pt x="4781" y="4490"/>
                    <a:pt x="4720" y="4549"/>
                  </a:cubicBezTo>
                  <a:cubicBezTo>
                    <a:pt x="4654" y="4615"/>
                    <a:pt x="4539" y="4656"/>
                    <a:pt x="4508" y="4726"/>
                  </a:cubicBezTo>
                  <a:cubicBezTo>
                    <a:pt x="4464" y="4827"/>
                    <a:pt x="4369" y="4798"/>
                    <a:pt x="4320" y="4877"/>
                  </a:cubicBezTo>
                  <a:cubicBezTo>
                    <a:pt x="4266" y="4962"/>
                    <a:pt x="4177" y="5030"/>
                    <a:pt x="4127" y="5082"/>
                  </a:cubicBezTo>
                  <a:cubicBezTo>
                    <a:pt x="4080" y="5198"/>
                    <a:pt x="4052" y="5291"/>
                    <a:pt x="4030" y="5369"/>
                  </a:cubicBezTo>
                  <a:cubicBezTo>
                    <a:pt x="3921" y="5416"/>
                    <a:pt x="3824" y="5455"/>
                    <a:pt x="3730" y="5497"/>
                  </a:cubicBezTo>
                  <a:cubicBezTo>
                    <a:pt x="3718" y="5501"/>
                    <a:pt x="3711" y="5523"/>
                    <a:pt x="3701" y="5536"/>
                  </a:cubicBezTo>
                  <a:cubicBezTo>
                    <a:pt x="3730" y="5572"/>
                    <a:pt x="3761" y="5605"/>
                    <a:pt x="3807" y="5658"/>
                  </a:cubicBezTo>
                  <a:cubicBezTo>
                    <a:pt x="3729" y="5735"/>
                    <a:pt x="3654" y="5807"/>
                    <a:pt x="3577" y="5881"/>
                  </a:cubicBezTo>
                  <a:cubicBezTo>
                    <a:pt x="3555" y="5920"/>
                    <a:pt x="3527" y="5967"/>
                    <a:pt x="3489" y="6032"/>
                  </a:cubicBezTo>
                  <a:cubicBezTo>
                    <a:pt x="3479" y="5970"/>
                    <a:pt x="3473" y="5942"/>
                    <a:pt x="3464" y="5895"/>
                  </a:cubicBezTo>
                  <a:lnTo>
                    <a:pt x="3464" y="5895"/>
                  </a:lnTo>
                  <a:cubicBezTo>
                    <a:pt x="3296" y="6073"/>
                    <a:pt x="3493" y="6162"/>
                    <a:pt x="3412" y="6319"/>
                  </a:cubicBezTo>
                  <a:cubicBezTo>
                    <a:pt x="3371" y="6282"/>
                    <a:pt x="3330" y="6234"/>
                    <a:pt x="3273" y="6234"/>
                  </a:cubicBezTo>
                  <a:cubicBezTo>
                    <a:pt x="3254" y="6234"/>
                    <a:pt x="3232" y="6240"/>
                    <a:pt x="3208" y="6254"/>
                  </a:cubicBezTo>
                  <a:cubicBezTo>
                    <a:pt x="3125" y="6303"/>
                    <a:pt x="3049" y="6368"/>
                    <a:pt x="2984" y="6428"/>
                  </a:cubicBezTo>
                  <a:cubicBezTo>
                    <a:pt x="2950" y="6512"/>
                    <a:pt x="2912" y="6591"/>
                    <a:pt x="2884" y="6674"/>
                  </a:cubicBezTo>
                  <a:cubicBezTo>
                    <a:pt x="2789" y="6956"/>
                    <a:pt x="2438" y="7066"/>
                    <a:pt x="2405" y="7391"/>
                  </a:cubicBezTo>
                  <a:cubicBezTo>
                    <a:pt x="2281" y="7449"/>
                    <a:pt x="2212" y="7542"/>
                    <a:pt x="2225" y="7681"/>
                  </a:cubicBezTo>
                  <a:cubicBezTo>
                    <a:pt x="2096" y="7740"/>
                    <a:pt x="2062" y="7890"/>
                    <a:pt x="1999" y="8008"/>
                  </a:cubicBezTo>
                  <a:cubicBezTo>
                    <a:pt x="1963" y="8073"/>
                    <a:pt x="1957" y="8155"/>
                    <a:pt x="1941" y="8223"/>
                  </a:cubicBezTo>
                  <a:cubicBezTo>
                    <a:pt x="1888" y="8283"/>
                    <a:pt x="1832" y="8336"/>
                    <a:pt x="1793" y="8399"/>
                  </a:cubicBezTo>
                  <a:cubicBezTo>
                    <a:pt x="1642" y="8648"/>
                    <a:pt x="1550" y="8935"/>
                    <a:pt x="1357" y="9155"/>
                  </a:cubicBezTo>
                  <a:cubicBezTo>
                    <a:pt x="1338" y="9176"/>
                    <a:pt x="1319" y="9229"/>
                    <a:pt x="1326" y="9251"/>
                  </a:cubicBezTo>
                  <a:cubicBezTo>
                    <a:pt x="1367" y="9379"/>
                    <a:pt x="1282" y="9478"/>
                    <a:pt x="1241" y="9582"/>
                  </a:cubicBezTo>
                  <a:cubicBezTo>
                    <a:pt x="1211" y="9660"/>
                    <a:pt x="1114" y="9737"/>
                    <a:pt x="1117" y="9798"/>
                  </a:cubicBezTo>
                  <a:cubicBezTo>
                    <a:pt x="1126" y="9965"/>
                    <a:pt x="983" y="10097"/>
                    <a:pt x="994" y="10228"/>
                  </a:cubicBezTo>
                  <a:cubicBezTo>
                    <a:pt x="1004" y="10403"/>
                    <a:pt x="914" y="10491"/>
                    <a:pt x="854" y="10619"/>
                  </a:cubicBezTo>
                  <a:cubicBezTo>
                    <a:pt x="829" y="10671"/>
                    <a:pt x="849" y="10752"/>
                    <a:pt x="835" y="10815"/>
                  </a:cubicBezTo>
                  <a:cubicBezTo>
                    <a:pt x="823" y="10872"/>
                    <a:pt x="791" y="10924"/>
                    <a:pt x="763" y="10989"/>
                  </a:cubicBezTo>
                  <a:cubicBezTo>
                    <a:pt x="777" y="11024"/>
                    <a:pt x="798" y="11074"/>
                    <a:pt x="819" y="11128"/>
                  </a:cubicBezTo>
                  <a:lnTo>
                    <a:pt x="670" y="11237"/>
                  </a:lnTo>
                  <a:cubicBezTo>
                    <a:pt x="692" y="11290"/>
                    <a:pt x="713" y="11340"/>
                    <a:pt x="736" y="11399"/>
                  </a:cubicBezTo>
                  <a:cubicBezTo>
                    <a:pt x="716" y="11418"/>
                    <a:pt x="695" y="11436"/>
                    <a:pt x="660" y="11467"/>
                  </a:cubicBezTo>
                  <a:cubicBezTo>
                    <a:pt x="689" y="11514"/>
                    <a:pt x="721" y="11565"/>
                    <a:pt x="764" y="11633"/>
                  </a:cubicBezTo>
                  <a:cubicBezTo>
                    <a:pt x="698" y="11642"/>
                    <a:pt x="661" y="11648"/>
                    <a:pt x="607" y="11654"/>
                  </a:cubicBezTo>
                  <a:cubicBezTo>
                    <a:pt x="593" y="11702"/>
                    <a:pt x="585" y="11761"/>
                    <a:pt x="560" y="11811"/>
                  </a:cubicBezTo>
                  <a:cubicBezTo>
                    <a:pt x="532" y="11870"/>
                    <a:pt x="489" y="11921"/>
                    <a:pt x="474" y="11948"/>
                  </a:cubicBezTo>
                  <a:cubicBezTo>
                    <a:pt x="474" y="12058"/>
                    <a:pt x="498" y="12157"/>
                    <a:pt x="468" y="12207"/>
                  </a:cubicBezTo>
                  <a:cubicBezTo>
                    <a:pt x="377" y="12360"/>
                    <a:pt x="443" y="12526"/>
                    <a:pt x="388" y="12672"/>
                  </a:cubicBezTo>
                  <a:cubicBezTo>
                    <a:pt x="452" y="12701"/>
                    <a:pt x="501" y="12725"/>
                    <a:pt x="557" y="12750"/>
                  </a:cubicBezTo>
                  <a:cubicBezTo>
                    <a:pt x="538" y="12766"/>
                    <a:pt x="529" y="12779"/>
                    <a:pt x="521" y="12779"/>
                  </a:cubicBezTo>
                  <a:cubicBezTo>
                    <a:pt x="476" y="12778"/>
                    <a:pt x="430" y="12775"/>
                    <a:pt x="382" y="12773"/>
                  </a:cubicBezTo>
                  <a:cubicBezTo>
                    <a:pt x="327" y="12932"/>
                    <a:pt x="307" y="13100"/>
                    <a:pt x="277" y="13269"/>
                  </a:cubicBezTo>
                  <a:cubicBezTo>
                    <a:pt x="264" y="13354"/>
                    <a:pt x="248" y="13440"/>
                    <a:pt x="224" y="13525"/>
                  </a:cubicBezTo>
                  <a:cubicBezTo>
                    <a:pt x="209" y="13612"/>
                    <a:pt x="189" y="13699"/>
                    <a:pt x="155" y="13785"/>
                  </a:cubicBezTo>
                  <a:cubicBezTo>
                    <a:pt x="189" y="13809"/>
                    <a:pt x="229" y="13837"/>
                    <a:pt x="286" y="13877"/>
                  </a:cubicBezTo>
                  <a:cubicBezTo>
                    <a:pt x="208" y="13900"/>
                    <a:pt x="174" y="13911"/>
                    <a:pt x="137" y="13922"/>
                  </a:cubicBezTo>
                  <a:cubicBezTo>
                    <a:pt x="133" y="13975"/>
                    <a:pt x="123" y="14024"/>
                    <a:pt x="127" y="14069"/>
                  </a:cubicBezTo>
                  <a:cubicBezTo>
                    <a:pt x="132" y="14102"/>
                    <a:pt x="158" y="14127"/>
                    <a:pt x="162" y="14136"/>
                  </a:cubicBezTo>
                  <a:cubicBezTo>
                    <a:pt x="140" y="14211"/>
                    <a:pt x="108" y="14272"/>
                    <a:pt x="105" y="14336"/>
                  </a:cubicBezTo>
                  <a:cubicBezTo>
                    <a:pt x="93" y="14590"/>
                    <a:pt x="27" y="14851"/>
                    <a:pt x="79" y="15108"/>
                  </a:cubicBezTo>
                  <a:cubicBezTo>
                    <a:pt x="62" y="15143"/>
                    <a:pt x="46" y="15192"/>
                    <a:pt x="26" y="15254"/>
                  </a:cubicBezTo>
                  <a:cubicBezTo>
                    <a:pt x="99" y="15271"/>
                    <a:pt x="152" y="15283"/>
                    <a:pt x="209" y="15296"/>
                  </a:cubicBezTo>
                  <a:cubicBezTo>
                    <a:pt x="208" y="15341"/>
                    <a:pt x="207" y="15373"/>
                    <a:pt x="207" y="15410"/>
                  </a:cubicBezTo>
                  <a:cubicBezTo>
                    <a:pt x="149" y="15419"/>
                    <a:pt x="96" y="15427"/>
                    <a:pt x="46" y="15435"/>
                  </a:cubicBezTo>
                  <a:cubicBezTo>
                    <a:pt x="84" y="15530"/>
                    <a:pt x="118" y="15613"/>
                    <a:pt x="154" y="15700"/>
                  </a:cubicBezTo>
                  <a:cubicBezTo>
                    <a:pt x="111" y="15711"/>
                    <a:pt x="86" y="15719"/>
                    <a:pt x="59" y="15725"/>
                  </a:cubicBezTo>
                  <a:cubicBezTo>
                    <a:pt x="1" y="15951"/>
                    <a:pt x="136" y="16179"/>
                    <a:pt x="73" y="16404"/>
                  </a:cubicBezTo>
                  <a:cubicBezTo>
                    <a:pt x="109" y="16493"/>
                    <a:pt x="149" y="16591"/>
                    <a:pt x="184" y="16676"/>
                  </a:cubicBezTo>
                  <a:cubicBezTo>
                    <a:pt x="158" y="16722"/>
                    <a:pt x="142" y="16747"/>
                    <a:pt x="132" y="16765"/>
                  </a:cubicBezTo>
                  <a:cubicBezTo>
                    <a:pt x="171" y="16800"/>
                    <a:pt x="218" y="16832"/>
                    <a:pt x="270" y="16872"/>
                  </a:cubicBezTo>
                  <a:cubicBezTo>
                    <a:pt x="198" y="16943"/>
                    <a:pt x="145" y="16996"/>
                    <a:pt x="104" y="17037"/>
                  </a:cubicBezTo>
                  <a:cubicBezTo>
                    <a:pt x="215" y="17212"/>
                    <a:pt x="165" y="17421"/>
                    <a:pt x="229" y="17580"/>
                  </a:cubicBezTo>
                  <a:cubicBezTo>
                    <a:pt x="274" y="17594"/>
                    <a:pt x="308" y="17606"/>
                    <a:pt x="354" y="17621"/>
                  </a:cubicBezTo>
                  <a:cubicBezTo>
                    <a:pt x="318" y="17752"/>
                    <a:pt x="287" y="17865"/>
                    <a:pt x="271" y="17921"/>
                  </a:cubicBezTo>
                  <a:cubicBezTo>
                    <a:pt x="352" y="18202"/>
                    <a:pt x="414" y="18429"/>
                    <a:pt x="524" y="18679"/>
                  </a:cubicBezTo>
                  <a:cubicBezTo>
                    <a:pt x="543" y="18691"/>
                    <a:pt x="588" y="18717"/>
                    <a:pt x="632" y="18742"/>
                  </a:cubicBezTo>
                  <a:cubicBezTo>
                    <a:pt x="599" y="18804"/>
                    <a:pt x="576" y="18851"/>
                    <a:pt x="552" y="18899"/>
                  </a:cubicBezTo>
                  <a:cubicBezTo>
                    <a:pt x="648" y="19010"/>
                    <a:pt x="686" y="19126"/>
                    <a:pt x="629" y="19263"/>
                  </a:cubicBezTo>
                  <a:cubicBezTo>
                    <a:pt x="657" y="19292"/>
                    <a:pt x="685" y="19322"/>
                    <a:pt x="713" y="19351"/>
                  </a:cubicBezTo>
                  <a:cubicBezTo>
                    <a:pt x="699" y="19417"/>
                    <a:pt x="689" y="19469"/>
                    <a:pt x="682" y="19501"/>
                  </a:cubicBezTo>
                  <a:cubicBezTo>
                    <a:pt x="721" y="19578"/>
                    <a:pt x="763" y="19632"/>
                    <a:pt x="779" y="19694"/>
                  </a:cubicBezTo>
                  <a:cubicBezTo>
                    <a:pt x="830" y="19932"/>
                    <a:pt x="911" y="20162"/>
                    <a:pt x="985" y="20394"/>
                  </a:cubicBezTo>
                  <a:cubicBezTo>
                    <a:pt x="1061" y="20625"/>
                    <a:pt x="1148" y="20853"/>
                    <a:pt x="1269" y="21067"/>
                  </a:cubicBezTo>
                  <a:cubicBezTo>
                    <a:pt x="1325" y="21164"/>
                    <a:pt x="1331" y="21278"/>
                    <a:pt x="1417" y="21377"/>
                  </a:cubicBezTo>
                  <a:cubicBezTo>
                    <a:pt x="1485" y="21442"/>
                    <a:pt x="1482" y="21602"/>
                    <a:pt x="1525" y="21718"/>
                  </a:cubicBezTo>
                  <a:cubicBezTo>
                    <a:pt x="1547" y="21779"/>
                    <a:pt x="1591" y="21842"/>
                    <a:pt x="1638" y="21883"/>
                  </a:cubicBezTo>
                  <a:cubicBezTo>
                    <a:pt x="1763" y="21988"/>
                    <a:pt x="1697" y="22182"/>
                    <a:pt x="1831" y="22279"/>
                  </a:cubicBezTo>
                  <a:cubicBezTo>
                    <a:pt x="1837" y="22283"/>
                    <a:pt x="1829" y="22320"/>
                    <a:pt x="1829" y="22341"/>
                  </a:cubicBezTo>
                  <a:cubicBezTo>
                    <a:pt x="1829" y="22360"/>
                    <a:pt x="1831" y="22376"/>
                    <a:pt x="1832" y="22394"/>
                  </a:cubicBezTo>
                  <a:cubicBezTo>
                    <a:pt x="1956" y="22463"/>
                    <a:pt x="2090" y="22503"/>
                    <a:pt x="2168" y="22669"/>
                  </a:cubicBezTo>
                  <a:cubicBezTo>
                    <a:pt x="2099" y="22670"/>
                    <a:pt x="2031" y="22672"/>
                    <a:pt x="1935" y="22673"/>
                  </a:cubicBezTo>
                  <a:cubicBezTo>
                    <a:pt x="2007" y="22738"/>
                    <a:pt x="2041" y="22773"/>
                    <a:pt x="2079" y="22803"/>
                  </a:cubicBezTo>
                  <a:cubicBezTo>
                    <a:pt x="2074" y="22848"/>
                    <a:pt x="2069" y="22879"/>
                    <a:pt x="2066" y="22912"/>
                  </a:cubicBezTo>
                  <a:cubicBezTo>
                    <a:pt x="2124" y="22938"/>
                    <a:pt x="2184" y="22966"/>
                    <a:pt x="2260" y="23001"/>
                  </a:cubicBezTo>
                  <a:cubicBezTo>
                    <a:pt x="2293" y="23060"/>
                    <a:pt x="2332" y="23129"/>
                    <a:pt x="2388" y="23231"/>
                  </a:cubicBezTo>
                  <a:cubicBezTo>
                    <a:pt x="2424" y="23232"/>
                    <a:pt x="2472" y="23234"/>
                    <a:pt x="2562" y="23237"/>
                  </a:cubicBezTo>
                  <a:cubicBezTo>
                    <a:pt x="2475" y="23306"/>
                    <a:pt x="2434" y="23340"/>
                    <a:pt x="2357" y="23401"/>
                  </a:cubicBezTo>
                  <a:cubicBezTo>
                    <a:pt x="2496" y="23428"/>
                    <a:pt x="2591" y="23447"/>
                    <a:pt x="2686" y="23465"/>
                  </a:cubicBezTo>
                  <a:cubicBezTo>
                    <a:pt x="2700" y="23468"/>
                    <a:pt x="2715" y="23494"/>
                    <a:pt x="2740" y="23521"/>
                  </a:cubicBezTo>
                  <a:cubicBezTo>
                    <a:pt x="2733" y="23587"/>
                    <a:pt x="2724" y="23659"/>
                    <a:pt x="2716" y="23725"/>
                  </a:cubicBezTo>
                  <a:cubicBezTo>
                    <a:pt x="2856" y="23910"/>
                    <a:pt x="3114" y="23988"/>
                    <a:pt x="3103" y="24303"/>
                  </a:cubicBezTo>
                  <a:cubicBezTo>
                    <a:pt x="3043" y="24256"/>
                    <a:pt x="2989" y="24236"/>
                    <a:pt x="2941" y="24236"/>
                  </a:cubicBezTo>
                  <a:cubicBezTo>
                    <a:pt x="2886" y="24236"/>
                    <a:pt x="2838" y="24261"/>
                    <a:pt x="2794" y="24300"/>
                  </a:cubicBezTo>
                  <a:cubicBezTo>
                    <a:pt x="2936" y="24381"/>
                    <a:pt x="3077" y="24461"/>
                    <a:pt x="3221" y="24543"/>
                  </a:cubicBezTo>
                  <a:cubicBezTo>
                    <a:pt x="3240" y="24537"/>
                    <a:pt x="3267" y="24528"/>
                    <a:pt x="3303" y="24517"/>
                  </a:cubicBezTo>
                  <a:lnTo>
                    <a:pt x="3303" y="24517"/>
                  </a:lnTo>
                  <a:cubicBezTo>
                    <a:pt x="3317" y="24676"/>
                    <a:pt x="3190" y="24811"/>
                    <a:pt x="3354" y="24987"/>
                  </a:cubicBezTo>
                  <a:cubicBezTo>
                    <a:pt x="3368" y="24940"/>
                    <a:pt x="3379" y="24909"/>
                    <a:pt x="3399" y="24845"/>
                  </a:cubicBezTo>
                  <a:cubicBezTo>
                    <a:pt x="3476" y="24998"/>
                    <a:pt x="3458" y="25171"/>
                    <a:pt x="3623" y="25199"/>
                  </a:cubicBezTo>
                  <a:cubicBezTo>
                    <a:pt x="3627" y="25242"/>
                    <a:pt x="3629" y="25265"/>
                    <a:pt x="3632" y="25298"/>
                  </a:cubicBezTo>
                  <a:cubicBezTo>
                    <a:pt x="3685" y="25285"/>
                    <a:pt x="3720" y="25277"/>
                    <a:pt x="3764" y="25265"/>
                  </a:cubicBezTo>
                  <a:lnTo>
                    <a:pt x="3764" y="25265"/>
                  </a:lnTo>
                  <a:cubicBezTo>
                    <a:pt x="3742" y="25323"/>
                    <a:pt x="3724" y="25364"/>
                    <a:pt x="3702" y="25418"/>
                  </a:cubicBezTo>
                  <a:cubicBezTo>
                    <a:pt x="3895" y="25505"/>
                    <a:pt x="4027" y="25635"/>
                    <a:pt x="4049" y="25770"/>
                  </a:cubicBezTo>
                  <a:cubicBezTo>
                    <a:pt x="4152" y="25879"/>
                    <a:pt x="4245" y="25938"/>
                    <a:pt x="4263" y="26003"/>
                  </a:cubicBezTo>
                  <a:cubicBezTo>
                    <a:pt x="4300" y="26128"/>
                    <a:pt x="4358" y="26207"/>
                    <a:pt x="4475" y="26250"/>
                  </a:cubicBezTo>
                  <a:cubicBezTo>
                    <a:pt x="4595" y="26292"/>
                    <a:pt x="4595" y="26403"/>
                    <a:pt x="4636" y="26501"/>
                  </a:cubicBezTo>
                  <a:cubicBezTo>
                    <a:pt x="4663" y="26510"/>
                    <a:pt x="4695" y="26512"/>
                    <a:pt x="4722" y="26529"/>
                  </a:cubicBezTo>
                  <a:cubicBezTo>
                    <a:pt x="4879" y="26619"/>
                    <a:pt x="4960" y="26816"/>
                    <a:pt x="5151" y="26866"/>
                  </a:cubicBezTo>
                  <a:cubicBezTo>
                    <a:pt x="5154" y="26868"/>
                    <a:pt x="5154" y="26906"/>
                    <a:pt x="5159" y="26928"/>
                  </a:cubicBezTo>
                  <a:cubicBezTo>
                    <a:pt x="5179" y="27010"/>
                    <a:pt x="5344" y="26963"/>
                    <a:pt x="5316" y="27091"/>
                  </a:cubicBezTo>
                  <a:cubicBezTo>
                    <a:pt x="5400" y="27146"/>
                    <a:pt x="5484" y="27202"/>
                    <a:pt x="5565" y="27256"/>
                  </a:cubicBezTo>
                  <a:cubicBezTo>
                    <a:pt x="5572" y="27287"/>
                    <a:pt x="5578" y="27316"/>
                    <a:pt x="5582" y="27337"/>
                  </a:cubicBezTo>
                  <a:cubicBezTo>
                    <a:pt x="5630" y="27352"/>
                    <a:pt x="5671" y="27365"/>
                    <a:pt x="5705" y="27375"/>
                  </a:cubicBezTo>
                  <a:cubicBezTo>
                    <a:pt x="5724" y="27431"/>
                    <a:pt x="5738" y="27472"/>
                    <a:pt x="5759" y="27536"/>
                  </a:cubicBezTo>
                  <a:cubicBezTo>
                    <a:pt x="5918" y="27543"/>
                    <a:pt x="6015" y="27653"/>
                    <a:pt x="6096" y="27778"/>
                  </a:cubicBezTo>
                  <a:cubicBezTo>
                    <a:pt x="6146" y="27750"/>
                    <a:pt x="6199" y="27724"/>
                    <a:pt x="6280" y="27681"/>
                  </a:cubicBezTo>
                  <a:cubicBezTo>
                    <a:pt x="6286" y="27808"/>
                    <a:pt x="6290" y="27890"/>
                    <a:pt x="6295" y="27986"/>
                  </a:cubicBezTo>
                  <a:cubicBezTo>
                    <a:pt x="6512" y="28024"/>
                    <a:pt x="6651" y="28145"/>
                    <a:pt x="6731" y="28321"/>
                  </a:cubicBezTo>
                  <a:cubicBezTo>
                    <a:pt x="6798" y="28336"/>
                    <a:pt x="6849" y="28346"/>
                    <a:pt x="6895" y="28357"/>
                  </a:cubicBezTo>
                  <a:cubicBezTo>
                    <a:pt x="6914" y="28414"/>
                    <a:pt x="6927" y="28454"/>
                    <a:pt x="6943" y="28499"/>
                  </a:cubicBezTo>
                  <a:cubicBezTo>
                    <a:pt x="7077" y="28530"/>
                    <a:pt x="7204" y="28546"/>
                    <a:pt x="7320" y="28560"/>
                  </a:cubicBezTo>
                  <a:cubicBezTo>
                    <a:pt x="7324" y="28624"/>
                    <a:pt x="7329" y="28691"/>
                    <a:pt x="7332" y="28763"/>
                  </a:cubicBezTo>
                  <a:cubicBezTo>
                    <a:pt x="7422" y="28797"/>
                    <a:pt x="7487" y="28884"/>
                    <a:pt x="7579" y="28884"/>
                  </a:cubicBezTo>
                  <a:cubicBezTo>
                    <a:pt x="7594" y="28884"/>
                    <a:pt x="7609" y="28882"/>
                    <a:pt x="7624" y="28877"/>
                  </a:cubicBezTo>
                  <a:cubicBezTo>
                    <a:pt x="7651" y="29019"/>
                    <a:pt x="7808" y="29044"/>
                    <a:pt x="7891" y="29120"/>
                  </a:cubicBezTo>
                  <a:cubicBezTo>
                    <a:pt x="7976" y="29119"/>
                    <a:pt x="8050" y="29117"/>
                    <a:pt x="8132" y="29116"/>
                  </a:cubicBezTo>
                  <a:cubicBezTo>
                    <a:pt x="8181" y="29225"/>
                    <a:pt x="8219" y="29314"/>
                    <a:pt x="8254" y="29392"/>
                  </a:cubicBezTo>
                  <a:cubicBezTo>
                    <a:pt x="8277" y="29374"/>
                    <a:pt x="8307" y="29368"/>
                    <a:pt x="8340" y="29368"/>
                  </a:cubicBezTo>
                  <a:cubicBezTo>
                    <a:pt x="8393" y="29368"/>
                    <a:pt x="8456" y="29383"/>
                    <a:pt x="8515" y="29383"/>
                  </a:cubicBezTo>
                  <a:cubicBezTo>
                    <a:pt x="8549" y="29383"/>
                    <a:pt x="8582" y="29378"/>
                    <a:pt x="8612" y="29361"/>
                  </a:cubicBezTo>
                  <a:cubicBezTo>
                    <a:pt x="8707" y="29411"/>
                    <a:pt x="8793" y="29456"/>
                    <a:pt x="8882" y="29504"/>
                  </a:cubicBezTo>
                  <a:cubicBezTo>
                    <a:pt x="8929" y="29486"/>
                    <a:pt x="8977" y="29467"/>
                    <a:pt x="9019" y="29451"/>
                  </a:cubicBezTo>
                  <a:lnTo>
                    <a:pt x="9019" y="29451"/>
                  </a:lnTo>
                  <a:cubicBezTo>
                    <a:pt x="9169" y="29572"/>
                    <a:pt x="8968" y="29542"/>
                    <a:pt x="8999" y="29592"/>
                  </a:cubicBezTo>
                  <a:lnTo>
                    <a:pt x="8996" y="29704"/>
                  </a:lnTo>
                  <a:lnTo>
                    <a:pt x="9056" y="29767"/>
                  </a:lnTo>
                  <a:cubicBezTo>
                    <a:pt x="9106" y="29728"/>
                    <a:pt x="9155" y="29688"/>
                    <a:pt x="9193" y="29659"/>
                  </a:cubicBezTo>
                  <a:cubicBezTo>
                    <a:pt x="9281" y="29742"/>
                    <a:pt x="9346" y="29804"/>
                    <a:pt x="9446" y="29898"/>
                  </a:cubicBezTo>
                  <a:cubicBezTo>
                    <a:pt x="9455" y="29815"/>
                    <a:pt x="9491" y="29794"/>
                    <a:pt x="9534" y="29794"/>
                  </a:cubicBezTo>
                  <a:cubicBezTo>
                    <a:pt x="9578" y="29794"/>
                    <a:pt x="9631" y="29816"/>
                    <a:pt x="9673" y="29816"/>
                  </a:cubicBezTo>
                  <a:cubicBezTo>
                    <a:pt x="9681" y="29816"/>
                    <a:pt x="9689" y="29815"/>
                    <a:pt x="9696" y="29813"/>
                  </a:cubicBezTo>
                  <a:cubicBezTo>
                    <a:pt x="9722" y="29848"/>
                    <a:pt x="9747" y="29884"/>
                    <a:pt x="9778" y="29925"/>
                  </a:cubicBezTo>
                  <a:cubicBezTo>
                    <a:pt x="9873" y="29907"/>
                    <a:pt x="9956" y="29885"/>
                    <a:pt x="10043" y="29863"/>
                  </a:cubicBezTo>
                  <a:cubicBezTo>
                    <a:pt x="10044" y="29863"/>
                    <a:pt x="10046" y="29863"/>
                    <a:pt x="10047" y="29863"/>
                  </a:cubicBezTo>
                  <a:cubicBezTo>
                    <a:pt x="10059" y="29863"/>
                    <a:pt x="10076" y="29873"/>
                    <a:pt x="10090" y="29878"/>
                  </a:cubicBezTo>
                  <a:cubicBezTo>
                    <a:pt x="10077" y="29932"/>
                    <a:pt x="10064" y="29982"/>
                    <a:pt x="10046" y="30050"/>
                  </a:cubicBezTo>
                  <a:cubicBezTo>
                    <a:pt x="10162" y="30053"/>
                    <a:pt x="10249" y="30054"/>
                    <a:pt x="10287" y="30056"/>
                  </a:cubicBezTo>
                  <a:cubicBezTo>
                    <a:pt x="10380" y="30013"/>
                    <a:pt x="10437" y="29988"/>
                    <a:pt x="10513" y="29954"/>
                  </a:cubicBezTo>
                  <a:cubicBezTo>
                    <a:pt x="10533" y="30046"/>
                    <a:pt x="10548" y="30110"/>
                    <a:pt x="10563" y="30174"/>
                  </a:cubicBezTo>
                  <a:cubicBezTo>
                    <a:pt x="10593" y="30166"/>
                    <a:pt x="10623" y="30159"/>
                    <a:pt x="10663" y="30150"/>
                  </a:cubicBezTo>
                  <a:cubicBezTo>
                    <a:pt x="10688" y="30224"/>
                    <a:pt x="10710" y="30291"/>
                    <a:pt x="10732" y="30359"/>
                  </a:cubicBezTo>
                  <a:cubicBezTo>
                    <a:pt x="10789" y="30343"/>
                    <a:pt x="10842" y="30328"/>
                    <a:pt x="10897" y="30312"/>
                  </a:cubicBezTo>
                  <a:cubicBezTo>
                    <a:pt x="10930" y="30365"/>
                    <a:pt x="10963" y="30418"/>
                    <a:pt x="10988" y="30457"/>
                  </a:cubicBezTo>
                  <a:cubicBezTo>
                    <a:pt x="11047" y="30438"/>
                    <a:pt x="11102" y="30419"/>
                    <a:pt x="11195" y="30390"/>
                  </a:cubicBezTo>
                  <a:lnTo>
                    <a:pt x="11195" y="30390"/>
                  </a:lnTo>
                  <a:cubicBezTo>
                    <a:pt x="11179" y="30485"/>
                    <a:pt x="11169" y="30538"/>
                    <a:pt x="11157" y="30603"/>
                  </a:cubicBezTo>
                  <a:cubicBezTo>
                    <a:pt x="11207" y="30615"/>
                    <a:pt x="11247" y="30624"/>
                    <a:pt x="11294" y="30634"/>
                  </a:cubicBezTo>
                  <a:cubicBezTo>
                    <a:pt x="11273" y="30591"/>
                    <a:pt x="11258" y="30565"/>
                    <a:pt x="11238" y="30522"/>
                  </a:cubicBezTo>
                  <a:lnTo>
                    <a:pt x="11238" y="30522"/>
                  </a:lnTo>
                  <a:cubicBezTo>
                    <a:pt x="11316" y="30546"/>
                    <a:pt x="11382" y="30558"/>
                    <a:pt x="11445" y="30568"/>
                  </a:cubicBezTo>
                  <a:cubicBezTo>
                    <a:pt x="11475" y="30535"/>
                    <a:pt x="11500" y="30507"/>
                    <a:pt x="11523" y="30482"/>
                  </a:cubicBezTo>
                  <a:cubicBezTo>
                    <a:pt x="11589" y="30502"/>
                    <a:pt x="11648" y="30519"/>
                    <a:pt x="11706" y="30535"/>
                  </a:cubicBezTo>
                  <a:cubicBezTo>
                    <a:pt x="11751" y="30510"/>
                    <a:pt x="11797" y="30484"/>
                    <a:pt x="11847" y="30455"/>
                  </a:cubicBezTo>
                  <a:cubicBezTo>
                    <a:pt x="11879" y="30507"/>
                    <a:pt x="11900" y="30540"/>
                    <a:pt x="11919" y="30569"/>
                  </a:cubicBezTo>
                  <a:cubicBezTo>
                    <a:pt x="11888" y="30585"/>
                    <a:pt x="11863" y="30597"/>
                    <a:pt x="11837" y="30612"/>
                  </a:cubicBezTo>
                  <a:cubicBezTo>
                    <a:pt x="11879" y="30640"/>
                    <a:pt x="11913" y="30663"/>
                    <a:pt x="11948" y="30688"/>
                  </a:cubicBezTo>
                  <a:cubicBezTo>
                    <a:pt x="11978" y="30747"/>
                    <a:pt x="11843" y="30833"/>
                    <a:pt x="11994" y="30864"/>
                  </a:cubicBezTo>
                  <a:cubicBezTo>
                    <a:pt x="11995" y="30864"/>
                    <a:pt x="11996" y="30864"/>
                    <a:pt x="11998" y="30864"/>
                  </a:cubicBezTo>
                  <a:cubicBezTo>
                    <a:pt x="12115" y="30864"/>
                    <a:pt x="12043" y="30730"/>
                    <a:pt x="12143" y="30730"/>
                  </a:cubicBezTo>
                  <a:cubicBezTo>
                    <a:pt x="12152" y="30730"/>
                    <a:pt x="12164" y="30731"/>
                    <a:pt x="12176" y="30734"/>
                  </a:cubicBezTo>
                  <a:cubicBezTo>
                    <a:pt x="12196" y="30657"/>
                    <a:pt x="12239" y="30612"/>
                    <a:pt x="12329" y="30612"/>
                  </a:cubicBezTo>
                  <a:cubicBezTo>
                    <a:pt x="12360" y="30612"/>
                    <a:pt x="12396" y="30617"/>
                    <a:pt x="12438" y="30628"/>
                  </a:cubicBezTo>
                  <a:cubicBezTo>
                    <a:pt x="12362" y="30678"/>
                    <a:pt x="12304" y="30716"/>
                    <a:pt x="12246" y="30755"/>
                  </a:cubicBezTo>
                  <a:lnTo>
                    <a:pt x="12562" y="31025"/>
                  </a:lnTo>
                  <a:cubicBezTo>
                    <a:pt x="12615" y="31018"/>
                    <a:pt x="12666" y="31009"/>
                    <a:pt x="12722" y="31000"/>
                  </a:cubicBezTo>
                  <a:cubicBezTo>
                    <a:pt x="12772" y="31059"/>
                    <a:pt x="12816" y="31118"/>
                    <a:pt x="12883" y="31186"/>
                  </a:cubicBezTo>
                  <a:cubicBezTo>
                    <a:pt x="12950" y="31102"/>
                    <a:pt x="13002" y="31037"/>
                    <a:pt x="13055" y="30972"/>
                  </a:cubicBezTo>
                  <a:cubicBezTo>
                    <a:pt x="13097" y="31062"/>
                    <a:pt x="13205" y="31055"/>
                    <a:pt x="13295" y="31074"/>
                  </a:cubicBezTo>
                  <a:cubicBezTo>
                    <a:pt x="13346" y="31003"/>
                    <a:pt x="13398" y="30931"/>
                    <a:pt x="13470" y="30831"/>
                  </a:cubicBezTo>
                  <a:cubicBezTo>
                    <a:pt x="13539" y="30909"/>
                    <a:pt x="13573" y="30962"/>
                    <a:pt x="13624" y="30997"/>
                  </a:cubicBezTo>
                  <a:cubicBezTo>
                    <a:pt x="13676" y="31031"/>
                    <a:pt x="13746" y="31047"/>
                    <a:pt x="13808" y="31071"/>
                  </a:cubicBezTo>
                  <a:cubicBezTo>
                    <a:pt x="13807" y="31121"/>
                    <a:pt x="13804" y="31158"/>
                    <a:pt x="13804" y="31162"/>
                  </a:cubicBezTo>
                  <a:cubicBezTo>
                    <a:pt x="13888" y="31277"/>
                    <a:pt x="13943" y="31353"/>
                    <a:pt x="13995" y="31426"/>
                  </a:cubicBezTo>
                  <a:cubicBezTo>
                    <a:pt x="14130" y="31465"/>
                    <a:pt x="14261" y="31502"/>
                    <a:pt x="14397" y="31542"/>
                  </a:cubicBezTo>
                  <a:cubicBezTo>
                    <a:pt x="14410" y="31505"/>
                    <a:pt x="14429" y="31455"/>
                    <a:pt x="14455" y="31383"/>
                  </a:cubicBezTo>
                  <a:cubicBezTo>
                    <a:pt x="14591" y="31465"/>
                    <a:pt x="14704" y="31536"/>
                    <a:pt x="14817" y="31606"/>
                  </a:cubicBezTo>
                  <a:cubicBezTo>
                    <a:pt x="14850" y="31586"/>
                    <a:pt x="14886" y="31573"/>
                    <a:pt x="14906" y="31551"/>
                  </a:cubicBezTo>
                  <a:cubicBezTo>
                    <a:pt x="14954" y="31490"/>
                    <a:pt x="14991" y="31426"/>
                    <a:pt x="15037" y="31365"/>
                  </a:cubicBezTo>
                  <a:cubicBezTo>
                    <a:pt x="15042" y="31358"/>
                    <a:pt x="15069" y="31359"/>
                    <a:pt x="15087" y="31356"/>
                  </a:cubicBezTo>
                  <a:cubicBezTo>
                    <a:pt x="15098" y="31395"/>
                    <a:pt x="15109" y="31428"/>
                    <a:pt x="15120" y="31465"/>
                  </a:cubicBezTo>
                  <a:cubicBezTo>
                    <a:pt x="15127" y="31466"/>
                    <a:pt x="15133" y="31466"/>
                    <a:pt x="15139" y="31466"/>
                  </a:cubicBezTo>
                  <a:cubicBezTo>
                    <a:pt x="15248" y="31466"/>
                    <a:pt x="15295" y="31417"/>
                    <a:pt x="15332" y="31346"/>
                  </a:cubicBezTo>
                  <a:cubicBezTo>
                    <a:pt x="15343" y="31325"/>
                    <a:pt x="15418" y="31327"/>
                    <a:pt x="15459" y="31318"/>
                  </a:cubicBezTo>
                  <a:lnTo>
                    <a:pt x="15459" y="31318"/>
                  </a:lnTo>
                  <a:cubicBezTo>
                    <a:pt x="15429" y="31387"/>
                    <a:pt x="15409" y="31436"/>
                    <a:pt x="15387" y="31484"/>
                  </a:cubicBezTo>
                  <a:cubicBezTo>
                    <a:pt x="15451" y="31502"/>
                    <a:pt x="15513" y="31521"/>
                    <a:pt x="15541" y="31529"/>
                  </a:cubicBezTo>
                  <a:cubicBezTo>
                    <a:pt x="15611" y="31528"/>
                    <a:pt x="15673" y="31519"/>
                    <a:pt x="15726" y="31519"/>
                  </a:cubicBezTo>
                  <a:cubicBezTo>
                    <a:pt x="15752" y="31519"/>
                    <a:pt x="15776" y="31521"/>
                    <a:pt x="15799" y="31527"/>
                  </a:cubicBezTo>
                  <a:cubicBezTo>
                    <a:pt x="15883" y="31552"/>
                    <a:pt x="15952" y="31609"/>
                    <a:pt x="16030" y="31649"/>
                  </a:cubicBezTo>
                  <a:cubicBezTo>
                    <a:pt x="16034" y="31651"/>
                    <a:pt x="16040" y="31652"/>
                    <a:pt x="16046" y="31652"/>
                  </a:cubicBezTo>
                  <a:cubicBezTo>
                    <a:pt x="16062" y="31652"/>
                    <a:pt x="16081" y="31647"/>
                    <a:pt x="16097" y="31645"/>
                  </a:cubicBezTo>
                  <a:cubicBezTo>
                    <a:pt x="16115" y="31612"/>
                    <a:pt x="16131" y="31580"/>
                    <a:pt x="16149" y="31548"/>
                  </a:cubicBezTo>
                  <a:cubicBezTo>
                    <a:pt x="16189" y="31566"/>
                    <a:pt x="16226" y="31597"/>
                    <a:pt x="16259" y="31597"/>
                  </a:cubicBezTo>
                  <a:cubicBezTo>
                    <a:pt x="16261" y="31597"/>
                    <a:pt x="16263" y="31596"/>
                    <a:pt x="16265" y="31596"/>
                  </a:cubicBezTo>
                  <a:cubicBezTo>
                    <a:pt x="16458" y="31567"/>
                    <a:pt x="16648" y="31530"/>
                    <a:pt x="16831" y="31495"/>
                  </a:cubicBezTo>
                  <a:cubicBezTo>
                    <a:pt x="16902" y="31509"/>
                    <a:pt x="16977" y="31524"/>
                    <a:pt x="17111" y="31551"/>
                  </a:cubicBezTo>
                  <a:cubicBezTo>
                    <a:pt x="17133" y="31506"/>
                    <a:pt x="17161" y="31455"/>
                    <a:pt x="17186" y="31408"/>
                  </a:cubicBezTo>
                  <a:cubicBezTo>
                    <a:pt x="17239" y="31439"/>
                    <a:pt x="17265" y="31453"/>
                    <a:pt x="17295" y="31471"/>
                  </a:cubicBezTo>
                  <a:cubicBezTo>
                    <a:pt x="17360" y="31443"/>
                    <a:pt x="17420" y="31420"/>
                    <a:pt x="17473" y="31398"/>
                  </a:cubicBezTo>
                  <a:cubicBezTo>
                    <a:pt x="17524" y="31426"/>
                    <a:pt x="17561" y="31446"/>
                    <a:pt x="17619" y="31477"/>
                  </a:cubicBezTo>
                  <a:cubicBezTo>
                    <a:pt x="17655" y="31448"/>
                    <a:pt x="17683" y="31420"/>
                    <a:pt x="17719" y="31398"/>
                  </a:cubicBezTo>
                  <a:cubicBezTo>
                    <a:pt x="17761" y="31373"/>
                    <a:pt x="17808" y="31350"/>
                    <a:pt x="17863" y="31317"/>
                  </a:cubicBezTo>
                  <a:cubicBezTo>
                    <a:pt x="17889" y="31365"/>
                    <a:pt x="17905" y="31396"/>
                    <a:pt x="17923" y="31427"/>
                  </a:cubicBezTo>
                  <a:cubicBezTo>
                    <a:pt x="18063" y="31411"/>
                    <a:pt x="18203" y="31395"/>
                    <a:pt x="18334" y="31378"/>
                  </a:cubicBezTo>
                  <a:cubicBezTo>
                    <a:pt x="18341" y="31337"/>
                    <a:pt x="18345" y="31311"/>
                    <a:pt x="18350" y="31289"/>
                  </a:cubicBezTo>
                  <a:cubicBezTo>
                    <a:pt x="18507" y="31309"/>
                    <a:pt x="18659" y="31330"/>
                    <a:pt x="18803" y="31349"/>
                  </a:cubicBezTo>
                  <a:cubicBezTo>
                    <a:pt x="18890" y="31283"/>
                    <a:pt x="18926" y="31185"/>
                    <a:pt x="19048" y="31185"/>
                  </a:cubicBezTo>
                  <a:cubicBezTo>
                    <a:pt x="19053" y="31185"/>
                    <a:pt x="19058" y="31185"/>
                    <a:pt x="19063" y="31186"/>
                  </a:cubicBezTo>
                  <a:cubicBezTo>
                    <a:pt x="19075" y="31165"/>
                    <a:pt x="19090" y="31147"/>
                    <a:pt x="19105" y="31130"/>
                  </a:cubicBezTo>
                  <a:lnTo>
                    <a:pt x="19130" y="31146"/>
                  </a:lnTo>
                  <a:lnTo>
                    <a:pt x="19075" y="31193"/>
                  </a:lnTo>
                  <a:cubicBezTo>
                    <a:pt x="19071" y="31190"/>
                    <a:pt x="19063" y="31186"/>
                    <a:pt x="19063" y="31186"/>
                  </a:cubicBezTo>
                  <a:lnTo>
                    <a:pt x="19063" y="31186"/>
                  </a:lnTo>
                  <a:cubicBezTo>
                    <a:pt x="19103" y="31221"/>
                    <a:pt x="19140" y="31253"/>
                    <a:pt x="19175" y="31284"/>
                  </a:cubicBezTo>
                  <a:cubicBezTo>
                    <a:pt x="19243" y="31246"/>
                    <a:pt x="19305" y="31211"/>
                    <a:pt x="19365" y="31177"/>
                  </a:cubicBezTo>
                  <a:cubicBezTo>
                    <a:pt x="19358" y="31130"/>
                    <a:pt x="19352" y="31084"/>
                    <a:pt x="19316" y="31042"/>
                  </a:cubicBezTo>
                  <a:cubicBezTo>
                    <a:pt x="19316" y="31042"/>
                    <a:pt x="19317" y="31041"/>
                    <a:pt x="19317" y="31041"/>
                  </a:cubicBezTo>
                  <a:lnTo>
                    <a:pt x="19317" y="31041"/>
                  </a:lnTo>
                  <a:cubicBezTo>
                    <a:pt x="19317" y="31041"/>
                    <a:pt x="19316" y="31041"/>
                    <a:pt x="19316" y="31042"/>
                  </a:cubicBezTo>
                  <a:lnTo>
                    <a:pt x="19316" y="31042"/>
                  </a:lnTo>
                  <a:cubicBezTo>
                    <a:pt x="19278" y="31011"/>
                    <a:pt x="19269" y="30975"/>
                    <a:pt x="19260" y="30939"/>
                  </a:cubicBezTo>
                  <a:lnTo>
                    <a:pt x="19306" y="30928"/>
                  </a:lnTo>
                  <a:lnTo>
                    <a:pt x="19349" y="31032"/>
                  </a:lnTo>
                  <a:lnTo>
                    <a:pt x="19349" y="31032"/>
                  </a:lnTo>
                  <a:cubicBezTo>
                    <a:pt x="19371" y="31026"/>
                    <a:pt x="19391" y="31024"/>
                    <a:pt x="19409" y="31024"/>
                  </a:cubicBezTo>
                  <a:cubicBezTo>
                    <a:pt x="19500" y="31024"/>
                    <a:pt x="19547" y="31082"/>
                    <a:pt x="19622" y="31093"/>
                  </a:cubicBezTo>
                  <a:cubicBezTo>
                    <a:pt x="19637" y="31050"/>
                    <a:pt x="19653" y="31008"/>
                    <a:pt x="19681" y="30928"/>
                  </a:cubicBezTo>
                  <a:cubicBezTo>
                    <a:pt x="19747" y="30980"/>
                    <a:pt x="19787" y="31012"/>
                    <a:pt x="19825" y="31043"/>
                  </a:cubicBezTo>
                  <a:cubicBezTo>
                    <a:pt x="19890" y="30980"/>
                    <a:pt x="20024" y="30946"/>
                    <a:pt x="20012" y="30806"/>
                  </a:cubicBezTo>
                  <a:lnTo>
                    <a:pt x="20012" y="30806"/>
                  </a:lnTo>
                  <a:cubicBezTo>
                    <a:pt x="20078" y="30853"/>
                    <a:pt x="20127" y="30889"/>
                    <a:pt x="20189" y="30931"/>
                  </a:cubicBezTo>
                  <a:cubicBezTo>
                    <a:pt x="20202" y="30874"/>
                    <a:pt x="20211" y="30837"/>
                    <a:pt x="20215" y="30812"/>
                  </a:cubicBezTo>
                  <a:cubicBezTo>
                    <a:pt x="20282" y="30808"/>
                    <a:pt x="20345" y="30802"/>
                    <a:pt x="20442" y="30794"/>
                  </a:cubicBezTo>
                  <a:cubicBezTo>
                    <a:pt x="20383" y="30759"/>
                    <a:pt x="20358" y="30744"/>
                    <a:pt x="20332" y="30728"/>
                  </a:cubicBezTo>
                  <a:cubicBezTo>
                    <a:pt x="20376" y="30703"/>
                    <a:pt x="20414" y="30681"/>
                    <a:pt x="20452" y="30659"/>
                  </a:cubicBezTo>
                  <a:cubicBezTo>
                    <a:pt x="20452" y="30606"/>
                    <a:pt x="20451" y="30553"/>
                    <a:pt x="20449" y="30494"/>
                  </a:cubicBezTo>
                  <a:cubicBezTo>
                    <a:pt x="20502" y="30493"/>
                    <a:pt x="20536" y="30493"/>
                    <a:pt x="20592" y="30491"/>
                  </a:cubicBezTo>
                  <a:lnTo>
                    <a:pt x="20592" y="30491"/>
                  </a:lnTo>
                  <a:cubicBezTo>
                    <a:pt x="20574" y="30544"/>
                    <a:pt x="20561" y="30587"/>
                    <a:pt x="20546" y="30631"/>
                  </a:cubicBezTo>
                  <a:cubicBezTo>
                    <a:pt x="20624" y="30660"/>
                    <a:pt x="20684" y="30674"/>
                    <a:pt x="20728" y="30674"/>
                  </a:cubicBezTo>
                  <a:cubicBezTo>
                    <a:pt x="20777" y="30674"/>
                    <a:pt x="20807" y="30657"/>
                    <a:pt x="20824" y="30622"/>
                  </a:cubicBezTo>
                  <a:cubicBezTo>
                    <a:pt x="20799" y="30608"/>
                    <a:pt x="20774" y="30593"/>
                    <a:pt x="20755" y="30583"/>
                  </a:cubicBezTo>
                  <a:cubicBezTo>
                    <a:pt x="20782" y="30543"/>
                    <a:pt x="20805" y="30509"/>
                    <a:pt x="20821" y="30485"/>
                  </a:cubicBezTo>
                  <a:cubicBezTo>
                    <a:pt x="20910" y="30510"/>
                    <a:pt x="20988" y="30522"/>
                    <a:pt x="21060" y="30537"/>
                  </a:cubicBezTo>
                  <a:cubicBezTo>
                    <a:pt x="21083" y="30503"/>
                    <a:pt x="21097" y="30493"/>
                    <a:pt x="21095" y="30485"/>
                  </a:cubicBezTo>
                  <a:cubicBezTo>
                    <a:pt x="21091" y="30461"/>
                    <a:pt x="21084" y="30437"/>
                    <a:pt x="21018" y="30410"/>
                  </a:cubicBezTo>
                  <a:lnTo>
                    <a:pt x="21018" y="30410"/>
                  </a:lnTo>
                  <a:cubicBezTo>
                    <a:pt x="21005" y="30418"/>
                    <a:pt x="20992" y="30426"/>
                    <a:pt x="20977" y="30432"/>
                  </a:cubicBezTo>
                  <a:cubicBezTo>
                    <a:pt x="20977" y="30433"/>
                    <a:pt x="20976" y="30433"/>
                    <a:pt x="20975" y="30433"/>
                  </a:cubicBezTo>
                  <a:cubicBezTo>
                    <a:pt x="20964" y="30433"/>
                    <a:pt x="20951" y="30417"/>
                    <a:pt x="20982" y="30397"/>
                  </a:cubicBezTo>
                  <a:cubicBezTo>
                    <a:pt x="20982" y="30397"/>
                    <a:pt x="20983" y="30397"/>
                    <a:pt x="20983" y="30397"/>
                  </a:cubicBezTo>
                  <a:lnTo>
                    <a:pt x="20983" y="30397"/>
                  </a:lnTo>
                  <a:cubicBezTo>
                    <a:pt x="20983" y="30397"/>
                    <a:pt x="20983" y="30397"/>
                    <a:pt x="20983" y="30397"/>
                  </a:cubicBezTo>
                  <a:cubicBezTo>
                    <a:pt x="20996" y="30401"/>
                    <a:pt x="21008" y="30406"/>
                    <a:pt x="21018" y="30410"/>
                  </a:cubicBezTo>
                  <a:lnTo>
                    <a:pt x="21018" y="30410"/>
                  </a:lnTo>
                  <a:cubicBezTo>
                    <a:pt x="21024" y="30406"/>
                    <a:pt x="21030" y="30402"/>
                    <a:pt x="21036" y="30397"/>
                  </a:cubicBezTo>
                  <a:lnTo>
                    <a:pt x="21036" y="30397"/>
                  </a:lnTo>
                  <a:cubicBezTo>
                    <a:pt x="21027" y="30397"/>
                    <a:pt x="21017" y="30396"/>
                    <a:pt x="21007" y="30396"/>
                  </a:cubicBezTo>
                  <a:cubicBezTo>
                    <a:pt x="20999" y="30396"/>
                    <a:pt x="20991" y="30397"/>
                    <a:pt x="20983" y="30397"/>
                  </a:cubicBezTo>
                  <a:lnTo>
                    <a:pt x="20983" y="30397"/>
                  </a:lnTo>
                  <a:cubicBezTo>
                    <a:pt x="20981" y="30384"/>
                    <a:pt x="21023" y="30379"/>
                    <a:pt x="21067" y="30377"/>
                  </a:cubicBezTo>
                  <a:lnTo>
                    <a:pt x="21067" y="30377"/>
                  </a:lnTo>
                  <a:cubicBezTo>
                    <a:pt x="21057" y="30383"/>
                    <a:pt x="21047" y="30390"/>
                    <a:pt x="21036" y="30397"/>
                  </a:cubicBezTo>
                  <a:lnTo>
                    <a:pt x="21036" y="30397"/>
                  </a:lnTo>
                  <a:cubicBezTo>
                    <a:pt x="21148" y="30405"/>
                    <a:pt x="21229" y="30450"/>
                    <a:pt x="21303" y="30450"/>
                  </a:cubicBezTo>
                  <a:cubicBezTo>
                    <a:pt x="21349" y="30450"/>
                    <a:pt x="21392" y="30433"/>
                    <a:pt x="21438" y="30379"/>
                  </a:cubicBezTo>
                  <a:cubicBezTo>
                    <a:pt x="21436" y="30347"/>
                    <a:pt x="21436" y="30321"/>
                    <a:pt x="21433" y="30244"/>
                  </a:cubicBezTo>
                  <a:lnTo>
                    <a:pt x="21433" y="30244"/>
                  </a:lnTo>
                  <a:cubicBezTo>
                    <a:pt x="21509" y="30300"/>
                    <a:pt x="21554" y="30334"/>
                    <a:pt x="21600" y="30368"/>
                  </a:cubicBezTo>
                  <a:cubicBezTo>
                    <a:pt x="21751" y="30297"/>
                    <a:pt x="21875" y="30238"/>
                    <a:pt x="22037" y="30163"/>
                  </a:cubicBezTo>
                  <a:cubicBezTo>
                    <a:pt x="22068" y="30164"/>
                    <a:pt x="22094" y="30165"/>
                    <a:pt x="22117" y="30165"/>
                  </a:cubicBezTo>
                  <a:cubicBezTo>
                    <a:pt x="22241" y="30165"/>
                    <a:pt x="22253" y="30142"/>
                    <a:pt x="22316" y="29994"/>
                  </a:cubicBezTo>
                  <a:cubicBezTo>
                    <a:pt x="22321" y="29984"/>
                    <a:pt x="22293" y="29968"/>
                    <a:pt x="22279" y="29954"/>
                  </a:cubicBezTo>
                  <a:cubicBezTo>
                    <a:pt x="22251" y="29976"/>
                    <a:pt x="22225" y="30000"/>
                    <a:pt x="22179" y="30037"/>
                  </a:cubicBezTo>
                  <a:cubicBezTo>
                    <a:pt x="22169" y="29993"/>
                    <a:pt x="22162" y="29960"/>
                    <a:pt x="22156" y="29932"/>
                  </a:cubicBezTo>
                  <a:cubicBezTo>
                    <a:pt x="22249" y="29898"/>
                    <a:pt x="22328" y="29881"/>
                    <a:pt x="22397" y="29847"/>
                  </a:cubicBezTo>
                  <a:cubicBezTo>
                    <a:pt x="22428" y="29878"/>
                    <a:pt x="22453" y="29903"/>
                    <a:pt x="22480" y="29931"/>
                  </a:cubicBezTo>
                  <a:cubicBezTo>
                    <a:pt x="22502" y="29897"/>
                    <a:pt x="22519" y="29869"/>
                    <a:pt x="22535" y="29842"/>
                  </a:cubicBezTo>
                  <a:cubicBezTo>
                    <a:pt x="22591" y="29891"/>
                    <a:pt x="22654" y="29907"/>
                    <a:pt x="22722" y="29907"/>
                  </a:cubicBezTo>
                  <a:cubicBezTo>
                    <a:pt x="22846" y="29907"/>
                    <a:pt x="22988" y="29856"/>
                    <a:pt x="23142" y="29854"/>
                  </a:cubicBezTo>
                  <a:cubicBezTo>
                    <a:pt x="23075" y="29759"/>
                    <a:pt x="23034" y="29700"/>
                    <a:pt x="22986" y="29632"/>
                  </a:cubicBezTo>
                  <a:cubicBezTo>
                    <a:pt x="23111" y="29578"/>
                    <a:pt x="23230" y="29525"/>
                    <a:pt x="23343" y="29475"/>
                  </a:cubicBezTo>
                  <a:cubicBezTo>
                    <a:pt x="23346" y="29428"/>
                    <a:pt x="23349" y="29391"/>
                    <a:pt x="23350" y="29356"/>
                  </a:cubicBezTo>
                  <a:cubicBezTo>
                    <a:pt x="23362" y="29358"/>
                    <a:pt x="23373" y="29360"/>
                    <a:pt x="23384" y="29363"/>
                  </a:cubicBezTo>
                  <a:cubicBezTo>
                    <a:pt x="23402" y="29404"/>
                    <a:pt x="23421" y="29445"/>
                    <a:pt x="23439" y="29485"/>
                  </a:cubicBezTo>
                  <a:cubicBezTo>
                    <a:pt x="23300" y="29576"/>
                    <a:pt x="23246" y="29666"/>
                    <a:pt x="23273" y="29754"/>
                  </a:cubicBezTo>
                  <a:cubicBezTo>
                    <a:pt x="23495" y="29682"/>
                    <a:pt x="23705" y="29576"/>
                    <a:pt x="23915" y="29472"/>
                  </a:cubicBezTo>
                  <a:cubicBezTo>
                    <a:pt x="24118" y="29353"/>
                    <a:pt x="24324" y="29241"/>
                    <a:pt x="24554" y="29177"/>
                  </a:cubicBezTo>
                  <a:cubicBezTo>
                    <a:pt x="24605" y="29111"/>
                    <a:pt x="24663" y="29038"/>
                    <a:pt x="24722" y="28961"/>
                  </a:cubicBezTo>
                  <a:cubicBezTo>
                    <a:pt x="24754" y="28992"/>
                    <a:pt x="24775" y="29010"/>
                    <a:pt x="24810" y="29042"/>
                  </a:cubicBezTo>
                  <a:cubicBezTo>
                    <a:pt x="24895" y="28982"/>
                    <a:pt x="24985" y="28917"/>
                    <a:pt x="25073" y="28855"/>
                  </a:cubicBezTo>
                  <a:lnTo>
                    <a:pt x="25182" y="28882"/>
                  </a:lnTo>
                  <a:cubicBezTo>
                    <a:pt x="25167" y="28826"/>
                    <a:pt x="25153" y="28768"/>
                    <a:pt x="25131" y="28676"/>
                  </a:cubicBezTo>
                  <a:lnTo>
                    <a:pt x="25131" y="28676"/>
                  </a:lnTo>
                  <a:cubicBezTo>
                    <a:pt x="25198" y="28735"/>
                    <a:pt x="25219" y="28752"/>
                    <a:pt x="25257" y="28785"/>
                  </a:cubicBezTo>
                  <a:cubicBezTo>
                    <a:pt x="25312" y="28757"/>
                    <a:pt x="25365" y="28705"/>
                    <a:pt x="25428" y="28674"/>
                  </a:cubicBezTo>
                  <a:cubicBezTo>
                    <a:pt x="25497" y="28639"/>
                    <a:pt x="25575" y="28626"/>
                    <a:pt x="25646" y="28590"/>
                  </a:cubicBezTo>
                  <a:cubicBezTo>
                    <a:pt x="25820" y="28501"/>
                    <a:pt x="25915" y="28329"/>
                    <a:pt x="25808" y="28191"/>
                  </a:cubicBezTo>
                  <a:lnTo>
                    <a:pt x="25808" y="28191"/>
                  </a:lnTo>
                  <a:cubicBezTo>
                    <a:pt x="25804" y="28196"/>
                    <a:pt x="25800" y="28200"/>
                    <a:pt x="25796" y="28204"/>
                  </a:cubicBezTo>
                  <a:cubicBezTo>
                    <a:pt x="25794" y="28205"/>
                    <a:pt x="25791" y="28206"/>
                    <a:pt x="25789" y="28206"/>
                  </a:cubicBezTo>
                  <a:cubicBezTo>
                    <a:pt x="25779" y="28206"/>
                    <a:pt x="25769" y="28194"/>
                    <a:pt x="25790" y="28170"/>
                  </a:cubicBezTo>
                  <a:lnTo>
                    <a:pt x="25790" y="28170"/>
                  </a:lnTo>
                  <a:cubicBezTo>
                    <a:pt x="25797" y="28177"/>
                    <a:pt x="25803" y="28184"/>
                    <a:pt x="25808" y="28191"/>
                  </a:cubicBezTo>
                  <a:lnTo>
                    <a:pt x="25808" y="28191"/>
                  </a:lnTo>
                  <a:cubicBezTo>
                    <a:pt x="25822" y="28178"/>
                    <a:pt x="25834" y="28163"/>
                    <a:pt x="25846" y="28148"/>
                  </a:cubicBezTo>
                  <a:lnTo>
                    <a:pt x="25846" y="28148"/>
                  </a:lnTo>
                  <a:cubicBezTo>
                    <a:pt x="25830" y="28153"/>
                    <a:pt x="25811" y="28160"/>
                    <a:pt x="25790" y="28170"/>
                  </a:cubicBezTo>
                  <a:cubicBezTo>
                    <a:pt x="25782" y="28158"/>
                    <a:pt x="25824" y="28142"/>
                    <a:pt x="25866" y="28124"/>
                  </a:cubicBezTo>
                  <a:lnTo>
                    <a:pt x="25866" y="28124"/>
                  </a:lnTo>
                  <a:cubicBezTo>
                    <a:pt x="25859" y="28132"/>
                    <a:pt x="25853" y="28140"/>
                    <a:pt x="25846" y="28148"/>
                  </a:cubicBezTo>
                  <a:lnTo>
                    <a:pt x="25846" y="28148"/>
                  </a:lnTo>
                  <a:cubicBezTo>
                    <a:pt x="25868" y="28141"/>
                    <a:pt x="25886" y="28139"/>
                    <a:pt x="25901" y="28139"/>
                  </a:cubicBezTo>
                  <a:cubicBezTo>
                    <a:pt x="25989" y="28139"/>
                    <a:pt x="25991" y="28227"/>
                    <a:pt x="26047" y="28227"/>
                  </a:cubicBezTo>
                  <a:cubicBezTo>
                    <a:pt x="26055" y="28227"/>
                    <a:pt x="26064" y="28225"/>
                    <a:pt x="26074" y="28221"/>
                  </a:cubicBezTo>
                  <a:cubicBezTo>
                    <a:pt x="26261" y="28112"/>
                    <a:pt x="26249" y="27973"/>
                    <a:pt x="26236" y="27827"/>
                  </a:cubicBezTo>
                  <a:lnTo>
                    <a:pt x="26236" y="27827"/>
                  </a:lnTo>
                  <a:cubicBezTo>
                    <a:pt x="26343" y="27830"/>
                    <a:pt x="26447" y="27831"/>
                    <a:pt x="26552" y="27833"/>
                  </a:cubicBezTo>
                  <a:cubicBezTo>
                    <a:pt x="26581" y="27775"/>
                    <a:pt x="26599" y="27703"/>
                    <a:pt x="26614" y="27702"/>
                  </a:cubicBezTo>
                  <a:cubicBezTo>
                    <a:pt x="26842" y="27664"/>
                    <a:pt x="26923" y="27477"/>
                    <a:pt x="27008" y="27306"/>
                  </a:cubicBezTo>
                  <a:cubicBezTo>
                    <a:pt x="27058" y="27208"/>
                    <a:pt x="27101" y="27107"/>
                    <a:pt x="27151" y="26997"/>
                  </a:cubicBezTo>
                  <a:cubicBezTo>
                    <a:pt x="27215" y="26990"/>
                    <a:pt x="27286" y="26984"/>
                    <a:pt x="27355" y="26977"/>
                  </a:cubicBezTo>
                  <a:cubicBezTo>
                    <a:pt x="27363" y="26943"/>
                    <a:pt x="27367" y="26921"/>
                    <a:pt x="27371" y="26894"/>
                  </a:cubicBezTo>
                  <a:lnTo>
                    <a:pt x="27561" y="26878"/>
                  </a:lnTo>
                  <a:cubicBezTo>
                    <a:pt x="27516" y="26757"/>
                    <a:pt x="27645" y="26638"/>
                    <a:pt x="27613" y="26456"/>
                  </a:cubicBezTo>
                  <a:lnTo>
                    <a:pt x="27613" y="26456"/>
                  </a:lnTo>
                  <a:cubicBezTo>
                    <a:pt x="27707" y="26481"/>
                    <a:pt x="27766" y="26495"/>
                    <a:pt x="27855" y="26519"/>
                  </a:cubicBezTo>
                  <a:cubicBezTo>
                    <a:pt x="27852" y="26376"/>
                    <a:pt x="27851" y="26291"/>
                    <a:pt x="27850" y="26220"/>
                  </a:cubicBezTo>
                  <a:cubicBezTo>
                    <a:pt x="27926" y="26194"/>
                    <a:pt x="28003" y="26169"/>
                    <a:pt x="28097" y="26135"/>
                  </a:cubicBezTo>
                  <a:cubicBezTo>
                    <a:pt x="28050" y="26064"/>
                    <a:pt x="28020" y="26019"/>
                    <a:pt x="27988" y="25972"/>
                  </a:cubicBezTo>
                  <a:cubicBezTo>
                    <a:pt x="28025" y="25941"/>
                    <a:pt x="28050" y="25919"/>
                    <a:pt x="28081" y="25891"/>
                  </a:cubicBezTo>
                  <a:cubicBezTo>
                    <a:pt x="28091" y="25930"/>
                    <a:pt x="28097" y="25961"/>
                    <a:pt x="28104" y="25992"/>
                  </a:cubicBezTo>
                  <a:cubicBezTo>
                    <a:pt x="28145" y="25985"/>
                    <a:pt x="28186" y="25979"/>
                    <a:pt x="28223" y="25973"/>
                  </a:cubicBezTo>
                  <a:cubicBezTo>
                    <a:pt x="28231" y="25936"/>
                    <a:pt x="28236" y="25908"/>
                    <a:pt x="28247" y="25864"/>
                  </a:cubicBezTo>
                  <a:cubicBezTo>
                    <a:pt x="28301" y="25901"/>
                    <a:pt x="28347" y="25932"/>
                    <a:pt x="28394" y="25963"/>
                  </a:cubicBezTo>
                  <a:cubicBezTo>
                    <a:pt x="28425" y="25929"/>
                    <a:pt x="28447" y="25904"/>
                    <a:pt x="28472" y="25876"/>
                  </a:cubicBezTo>
                  <a:cubicBezTo>
                    <a:pt x="28438" y="25827"/>
                    <a:pt x="28407" y="25783"/>
                    <a:pt x="28370" y="25730"/>
                  </a:cubicBezTo>
                  <a:cubicBezTo>
                    <a:pt x="28419" y="25722"/>
                    <a:pt x="28450" y="25716"/>
                    <a:pt x="28478" y="25710"/>
                  </a:cubicBezTo>
                  <a:cubicBezTo>
                    <a:pt x="28487" y="25670"/>
                    <a:pt x="28497" y="25629"/>
                    <a:pt x="28509" y="25577"/>
                  </a:cubicBezTo>
                  <a:cubicBezTo>
                    <a:pt x="28590" y="25560"/>
                    <a:pt x="28659" y="25545"/>
                    <a:pt x="28728" y="25532"/>
                  </a:cubicBezTo>
                  <a:cubicBezTo>
                    <a:pt x="28731" y="25464"/>
                    <a:pt x="28732" y="25407"/>
                    <a:pt x="28734" y="25343"/>
                  </a:cubicBezTo>
                  <a:cubicBezTo>
                    <a:pt x="28779" y="25352"/>
                    <a:pt x="28822" y="25360"/>
                    <a:pt x="28853" y="25366"/>
                  </a:cubicBezTo>
                  <a:cubicBezTo>
                    <a:pt x="28910" y="25293"/>
                    <a:pt x="28962" y="25229"/>
                    <a:pt x="29016" y="25161"/>
                  </a:cubicBezTo>
                  <a:cubicBezTo>
                    <a:pt x="28781" y="25071"/>
                    <a:pt x="28773" y="25064"/>
                    <a:pt x="28650" y="24856"/>
                  </a:cubicBezTo>
                  <a:cubicBezTo>
                    <a:pt x="28803" y="24804"/>
                    <a:pt x="28943" y="24755"/>
                    <a:pt x="29068" y="24712"/>
                  </a:cubicBezTo>
                  <a:lnTo>
                    <a:pt x="29068" y="24712"/>
                  </a:lnTo>
                  <a:cubicBezTo>
                    <a:pt x="29147" y="24790"/>
                    <a:pt x="29034" y="24948"/>
                    <a:pt x="29165" y="24968"/>
                  </a:cubicBezTo>
                  <a:cubicBezTo>
                    <a:pt x="29193" y="24911"/>
                    <a:pt x="29216" y="24854"/>
                    <a:pt x="29246" y="24798"/>
                  </a:cubicBezTo>
                  <a:cubicBezTo>
                    <a:pt x="29296" y="24706"/>
                    <a:pt x="29309" y="24628"/>
                    <a:pt x="29241" y="24568"/>
                  </a:cubicBezTo>
                  <a:cubicBezTo>
                    <a:pt x="29237" y="24565"/>
                    <a:pt x="29253" y="24539"/>
                    <a:pt x="29260" y="24523"/>
                  </a:cubicBezTo>
                  <a:cubicBezTo>
                    <a:pt x="29303" y="24530"/>
                    <a:pt x="29344" y="24537"/>
                    <a:pt x="29393" y="24546"/>
                  </a:cubicBezTo>
                  <a:cubicBezTo>
                    <a:pt x="29455" y="24355"/>
                    <a:pt x="29411" y="24228"/>
                    <a:pt x="29353" y="24111"/>
                  </a:cubicBezTo>
                  <a:cubicBezTo>
                    <a:pt x="29318" y="24037"/>
                    <a:pt x="29288" y="23963"/>
                    <a:pt x="29391" y="23868"/>
                  </a:cubicBezTo>
                  <a:cubicBezTo>
                    <a:pt x="29472" y="23932"/>
                    <a:pt x="29475" y="24101"/>
                    <a:pt x="29596" y="24101"/>
                  </a:cubicBezTo>
                  <a:cubicBezTo>
                    <a:pt x="29609" y="24101"/>
                    <a:pt x="29624" y="24099"/>
                    <a:pt x="29640" y="24094"/>
                  </a:cubicBezTo>
                  <a:cubicBezTo>
                    <a:pt x="29666" y="24053"/>
                    <a:pt x="29693" y="24013"/>
                    <a:pt x="29719" y="23972"/>
                  </a:cubicBezTo>
                  <a:cubicBezTo>
                    <a:pt x="29677" y="23862"/>
                    <a:pt x="29671" y="23749"/>
                    <a:pt x="29764" y="23582"/>
                  </a:cubicBezTo>
                  <a:cubicBezTo>
                    <a:pt x="29806" y="23657"/>
                    <a:pt x="29830" y="23716"/>
                    <a:pt x="29868" y="23757"/>
                  </a:cubicBezTo>
                  <a:cubicBezTo>
                    <a:pt x="29870" y="23760"/>
                    <a:pt x="29874" y="23761"/>
                    <a:pt x="29878" y="23761"/>
                  </a:cubicBezTo>
                  <a:cubicBezTo>
                    <a:pt x="29899" y="23761"/>
                    <a:pt x="29940" y="23739"/>
                    <a:pt x="29978" y="23727"/>
                  </a:cubicBezTo>
                  <a:cubicBezTo>
                    <a:pt x="29950" y="23662"/>
                    <a:pt x="29931" y="23619"/>
                    <a:pt x="29917" y="23585"/>
                  </a:cubicBezTo>
                  <a:cubicBezTo>
                    <a:pt x="29946" y="23521"/>
                    <a:pt x="29973" y="23462"/>
                    <a:pt x="30030" y="23337"/>
                  </a:cubicBezTo>
                  <a:lnTo>
                    <a:pt x="30030" y="23337"/>
                  </a:lnTo>
                  <a:cubicBezTo>
                    <a:pt x="29921" y="23398"/>
                    <a:pt x="29872" y="23425"/>
                    <a:pt x="29824" y="23453"/>
                  </a:cubicBezTo>
                  <a:cubicBezTo>
                    <a:pt x="29803" y="23401"/>
                    <a:pt x="29783" y="23346"/>
                    <a:pt x="29758" y="23281"/>
                  </a:cubicBezTo>
                  <a:lnTo>
                    <a:pt x="29758" y="23281"/>
                  </a:lnTo>
                  <a:cubicBezTo>
                    <a:pt x="29874" y="23297"/>
                    <a:pt x="29978" y="23312"/>
                    <a:pt x="30089" y="23328"/>
                  </a:cubicBezTo>
                  <a:cubicBezTo>
                    <a:pt x="30106" y="23168"/>
                    <a:pt x="30121" y="23029"/>
                    <a:pt x="30136" y="22901"/>
                  </a:cubicBezTo>
                  <a:cubicBezTo>
                    <a:pt x="30195" y="22860"/>
                    <a:pt x="30245" y="22832"/>
                    <a:pt x="30292" y="22794"/>
                  </a:cubicBezTo>
                  <a:cubicBezTo>
                    <a:pt x="30276" y="22703"/>
                    <a:pt x="30259" y="22617"/>
                    <a:pt x="30246" y="22541"/>
                  </a:cubicBezTo>
                  <a:cubicBezTo>
                    <a:pt x="30186" y="22501"/>
                    <a:pt x="30133" y="22466"/>
                    <a:pt x="30105" y="22447"/>
                  </a:cubicBezTo>
                  <a:cubicBezTo>
                    <a:pt x="30145" y="22411"/>
                    <a:pt x="30187" y="22372"/>
                    <a:pt x="30220" y="22344"/>
                  </a:cubicBezTo>
                  <a:cubicBezTo>
                    <a:pt x="30296" y="22451"/>
                    <a:pt x="30358" y="22538"/>
                    <a:pt x="30426" y="22635"/>
                  </a:cubicBezTo>
                  <a:cubicBezTo>
                    <a:pt x="30449" y="22586"/>
                    <a:pt x="30462" y="22557"/>
                    <a:pt x="30479" y="22523"/>
                  </a:cubicBezTo>
                  <a:cubicBezTo>
                    <a:pt x="30434" y="22483"/>
                    <a:pt x="30393" y="22448"/>
                    <a:pt x="30371" y="22429"/>
                  </a:cubicBezTo>
                  <a:cubicBezTo>
                    <a:pt x="30374" y="22358"/>
                    <a:pt x="30380" y="22316"/>
                    <a:pt x="30373" y="22279"/>
                  </a:cubicBezTo>
                  <a:cubicBezTo>
                    <a:pt x="30368" y="22254"/>
                    <a:pt x="30346" y="22238"/>
                    <a:pt x="30333" y="22220"/>
                  </a:cubicBezTo>
                  <a:cubicBezTo>
                    <a:pt x="30377" y="22183"/>
                    <a:pt x="30395" y="22169"/>
                    <a:pt x="30458" y="22116"/>
                  </a:cubicBezTo>
                  <a:lnTo>
                    <a:pt x="30458" y="22116"/>
                  </a:lnTo>
                  <a:cubicBezTo>
                    <a:pt x="30298" y="22120"/>
                    <a:pt x="30190" y="22123"/>
                    <a:pt x="30074" y="22127"/>
                  </a:cubicBezTo>
                  <a:cubicBezTo>
                    <a:pt x="30084" y="22079"/>
                    <a:pt x="30090" y="22048"/>
                    <a:pt x="30102" y="21996"/>
                  </a:cubicBezTo>
                  <a:cubicBezTo>
                    <a:pt x="30214" y="22004"/>
                    <a:pt x="30320" y="22011"/>
                    <a:pt x="30426" y="22018"/>
                  </a:cubicBezTo>
                  <a:lnTo>
                    <a:pt x="30476" y="21923"/>
                  </a:lnTo>
                  <a:cubicBezTo>
                    <a:pt x="30445" y="21905"/>
                    <a:pt x="30414" y="21889"/>
                    <a:pt x="30380" y="21871"/>
                  </a:cubicBezTo>
                  <a:lnTo>
                    <a:pt x="30379" y="21871"/>
                  </a:lnTo>
                  <a:cubicBezTo>
                    <a:pt x="30405" y="21820"/>
                    <a:pt x="30421" y="21792"/>
                    <a:pt x="30437" y="21758"/>
                  </a:cubicBezTo>
                  <a:cubicBezTo>
                    <a:pt x="30495" y="21774"/>
                    <a:pt x="30546" y="21790"/>
                    <a:pt x="30598" y="21807"/>
                  </a:cubicBezTo>
                  <a:cubicBezTo>
                    <a:pt x="30617" y="21677"/>
                    <a:pt x="30635" y="21562"/>
                    <a:pt x="30654" y="21443"/>
                  </a:cubicBezTo>
                  <a:lnTo>
                    <a:pt x="30654" y="21443"/>
                  </a:lnTo>
                  <a:cubicBezTo>
                    <a:pt x="30560" y="21468"/>
                    <a:pt x="30486" y="21487"/>
                    <a:pt x="30405" y="21509"/>
                  </a:cubicBezTo>
                  <a:cubicBezTo>
                    <a:pt x="30398" y="21308"/>
                    <a:pt x="30608" y="21287"/>
                    <a:pt x="30607" y="21137"/>
                  </a:cubicBezTo>
                  <a:lnTo>
                    <a:pt x="30607" y="21137"/>
                  </a:lnTo>
                  <a:cubicBezTo>
                    <a:pt x="30742" y="21150"/>
                    <a:pt x="30857" y="21162"/>
                    <a:pt x="30970" y="21174"/>
                  </a:cubicBezTo>
                  <a:lnTo>
                    <a:pt x="30983" y="21136"/>
                  </a:lnTo>
                  <a:lnTo>
                    <a:pt x="30736" y="21021"/>
                  </a:lnTo>
                  <a:lnTo>
                    <a:pt x="30780" y="20980"/>
                  </a:lnTo>
                  <a:cubicBezTo>
                    <a:pt x="30755" y="20915"/>
                    <a:pt x="30730" y="20850"/>
                    <a:pt x="30715" y="20809"/>
                  </a:cubicBezTo>
                  <a:cubicBezTo>
                    <a:pt x="30799" y="20772"/>
                    <a:pt x="30889" y="20736"/>
                    <a:pt x="31011" y="20684"/>
                  </a:cubicBezTo>
                  <a:cubicBezTo>
                    <a:pt x="30974" y="20621"/>
                    <a:pt x="30944" y="20569"/>
                    <a:pt x="30921" y="20531"/>
                  </a:cubicBezTo>
                  <a:cubicBezTo>
                    <a:pt x="31002" y="20469"/>
                    <a:pt x="31060" y="20424"/>
                    <a:pt x="31119" y="20381"/>
                  </a:cubicBezTo>
                  <a:cubicBezTo>
                    <a:pt x="31089" y="20313"/>
                    <a:pt x="31067" y="20265"/>
                    <a:pt x="31047" y="20215"/>
                  </a:cubicBezTo>
                  <a:lnTo>
                    <a:pt x="31026" y="20112"/>
                  </a:lnTo>
                  <a:lnTo>
                    <a:pt x="31099" y="20082"/>
                  </a:lnTo>
                  <a:cubicBezTo>
                    <a:pt x="31083" y="20018"/>
                    <a:pt x="31067" y="19953"/>
                    <a:pt x="31051" y="19891"/>
                  </a:cubicBezTo>
                  <a:cubicBezTo>
                    <a:pt x="30992" y="19913"/>
                    <a:pt x="30961" y="19925"/>
                    <a:pt x="30914" y="19941"/>
                  </a:cubicBezTo>
                  <a:cubicBezTo>
                    <a:pt x="30944" y="19865"/>
                    <a:pt x="30969" y="19815"/>
                    <a:pt x="30986" y="19756"/>
                  </a:cubicBezTo>
                  <a:cubicBezTo>
                    <a:pt x="30998" y="19757"/>
                    <a:pt x="31010" y="19758"/>
                    <a:pt x="31021" y="19758"/>
                  </a:cubicBezTo>
                  <a:cubicBezTo>
                    <a:pt x="31189" y="19758"/>
                    <a:pt x="31321" y="19613"/>
                    <a:pt x="31488" y="19548"/>
                  </a:cubicBezTo>
                  <a:cubicBezTo>
                    <a:pt x="31454" y="19441"/>
                    <a:pt x="31429" y="19361"/>
                    <a:pt x="31407" y="19288"/>
                  </a:cubicBezTo>
                  <a:cubicBezTo>
                    <a:pt x="31448" y="19242"/>
                    <a:pt x="31475" y="19214"/>
                    <a:pt x="31538" y="19145"/>
                  </a:cubicBezTo>
                  <a:lnTo>
                    <a:pt x="31538" y="19145"/>
                  </a:lnTo>
                  <a:cubicBezTo>
                    <a:pt x="31448" y="19158"/>
                    <a:pt x="31401" y="19166"/>
                    <a:pt x="31358" y="19172"/>
                  </a:cubicBezTo>
                  <a:cubicBezTo>
                    <a:pt x="31322" y="19129"/>
                    <a:pt x="31285" y="19086"/>
                    <a:pt x="31258" y="19054"/>
                  </a:cubicBezTo>
                  <a:cubicBezTo>
                    <a:pt x="31267" y="18963"/>
                    <a:pt x="31275" y="18882"/>
                    <a:pt x="31289" y="18732"/>
                  </a:cubicBezTo>
                  <a:cubicBezTo>
                    <a:pt x="31330" y="18845"/>
                    <a:pt x="31351" y="18901"/>
                    <a:pt x="31366" y="18944"/>
                  </a:cubicBezTo>
                  <a:cubicBezTo>
                    <a:pt x="31433" y="18939"/>
                    <a:pt x="31504" y="18933"/>
                    <a:pt x="31575" y="18929"/>
                  </a:cubicBezTo>
                  <a:cubicBezTo>
                    <a:pt x="31566" y="18758"/>
                    <a:pt x="31566" y="18760"/>
                    <a:pt x="31664" y="18598"/>
                  </a:cubicBezTo>
                  <a:lnTo>
                    <a:pt x="31664" y="18598"/>
                  </a:lnTo>
                  <a:cubicBezTo>
                    <a:pt x="31606" y="18607"/>
                    <a:pt x="31557" y="18614"/>
                    <a:pt x="31506" y="18623"/>
                  </a:cubicBezTo>
                  <a:cubicBezTo>
                    <a:pt x="31523" y="18558"/>
                    <a:pt x="31541" y="18496"/>
                    <a:pt x="31558" y="18440"/>
                  </a:cubicBezTo>
                  <a:lnTo>
                    <a:pt x="31667" y="18440"/>
                  </a:lnTo>
                  <a:cubicBezTo>
                    <a:pt x="31697" y="18309"/>
                    <a:pt x="31701" y="18177"/>
                    <a:pt x="31716" y="18081"/>
                  </a:cubicBezTo>
                  <a:cubicBezTo>
                    <a:pt x="31675" y="17996"/>
                    <a:pt x="31641" y="17926"/>
                    <a:pt x="31604" y="17858"/>
                  </a:cubicBezTo>
                  <a:cubicBezTo>
                    <a:pt x="31588" y="17842"/>
                    <a:pt x="31576" y="17823"/>
                    <a:pt x="31564" y="17802"/>
                  </a:cubicBezTo>
                  <a:lnTo>
                    <a:pt x="31585" y="17784"/>
                  </a:lnTo>
                  <a:lnTo>
                    <a:pt x="31614" y="17850"/>
                  </a:lnTo>
                  <a:cubicBezTo>
                    <a:pt x="31610" y="17853"/>
                    <a:pt x="31606" y="17857"/>
                    <a:pt x="31604" y="17858"/>
                  </a:cubicBezTo>
                  <a:lnTo>
                    <a:pt x="31604" y="17858"/>
                  </a:lnTo>
                  <a:cubicBezTo>
                    <a:pt x="31701" y="17847"/>
                    <a:pt x="31747" y="17780"/>
                    <a:pt x="31759" y="17670"/>
                  </a:cubicBezTo>
                  <a:lnTo>
                    <a:pt x="31759" y="17670"/>
                  </a:lnTo>
                  <a:cubicBezTo>
                    <a:pt x="31725" y="17684"/>
                    <a:pt x="31692" y="17699"/>
                    <a:pt x="31647" y="17720"/>
                  </a:cubicBezTo>
                  <a:cubicBezTo>
                    <a:pt x="31651" y="17650"/>
                    <a:pt x="31654" y="17584"/>
                    <a:pt x="31657" y="17521"/>
                  </a:cubicBezTo>
                  <a:cubicBezTo>
                    <a:pt x="31625" y="17499"/>
                    <a:pt x="31594" y="17478"/>
                    <a:pt x="31556" y="17450"/>
                  </a:cubicBezTo>
                  <a:cubicBezTo>
                    <a:pt x="31598" y="17421"/>
                    <a:pt x="31631" y="17397"/>
                    <a:pt x="31666" y="17372"/>
                  </a:cubicBezTo>
                  <a:cubicBezTo>
                    <a:pt x="31685" y="17394"/>
                    <a:pt x="31710" y="17422"/>
                    <a:pt x="31735" y="17452"/>
                  </a:cubicBezTo>
                  <a:cubicBezTo>
                    <a:pt x="31801" y="17424"/>
                    <a:pt x="31863" y="17399"/>
                    <a:pt x="31935" y="17369"/>
                  </a:cubicBezTo>
                  <a:cubicBezTo>
                    <a:pt x="31882" y="17284"/>
                    <a:pt x="31840" y="17215"/>
                    <a:pt x="31795" y="17144"/>
                  </a:cubicBezTo>
                  <a:cubicBezTo>
                    <a:pt x="31754" y="17175"/>
                    <a:pt x="31729" y="17194"/>
                    <a:pt x="31706" y="17212"/>
                  </a:cubicBezTo>
                  <a:cubicBezTo>
                    <a:pt x="31678" y="17234"/>
                    <a:pt x="31653" y="17256"/>
                    <a:pt x="31606" y="17296"/>
                  </a:cubicBezTo>
                  <a:cubicBezTo>
                    <a:pt x="31642" y="17119"/>
                    <a:pt x="31735" y="17022"/>
                    <a:pt x="31885" y="17003"/>
                  </a:cubicBezTo>
                  <a:cubicBezTo>
                    <a:pt x="31828" y="16950"/>
                    <a:pt x="31775" y="16903"/>
                    <a:pt x="31726" y="16859"/>
                  </a:cubicBezTo>
                  <a:cubicBezTo>
                    <a:pt x="31678" y="16885"/>
                    <a:pt x="31636" y="16907"/>
                    <a:pt x="31572" y="16941"/>
                  </a:cubicBezTo>
                  <a:cubicBezTo>
                    <a:pt x="31570" y="16841"/>
                    <a:pt x="31457" y="16804"/>
                    <a:pt x="31548" y="16700"/>
                  </a:cubicBezTo>
                  <a:lnTo>
                    <a:pt x="31548" y="16700"/>
                  </a:lnTo>
                  <a:cubicBezTo>
                    <a:pt x="31586" y="16732"/>
                    <a:pt x="31620" y="16763"/>
                    <a:pt x="31664" y="16806"/>
                  </a:cubicBezTo>
                  <a:cubicBezTo>
                    <a:pt x="31697" y="16716"/>
                    <a:pt x="31707" y="16647"/>
                    <a:pt x="31734" y="16554"/>
                  </a:cubicBezTo>
                  <a:cubicBezTo>
                    <a:pt x="31756" y="16632"/>
                    <a:pt x="31769" y="16678"/>
                    <a:pt x="31797" y="16776"/>
                  </a:cubicBezTo>
                  <a:cubicBezTo>
                    <a:pt x="31809" y="16632"/>
                    <a:pt x="31817" y="16545"/>
                    <a:pt x="31822" y="16493"/>
                  </a:cubicBezTo>
                  <a:cubicBezTo>
                    <a:pt x="31775" y="16426"/>
                    <a:pt x="31745" y="16385"/>
                    <a:pt x="31710" y="16334"/>
                  </a:cubicBezTo>
                  <a:cubicBezTo>
                    <a:pt x="31770" y="16306"/>
                    <a:pt x="31809" y="16288"/>
                    <a:pt x="31863" y="16263"/>
                  </a:cubicBezTo>
                  <a:cubicBezTo>
                    <a:pt x="31728" y="16179"/>
                    <a:pt x="31847" y="16114"/>
                    <a:pt x="31856" y="16054"/>
                  </a:cubicBezTo>
                  <a:cubicBezTo>
                    <a:pt x="31791" y="15991"/>
                    <a:pt x="31731" y="15931"/>
                    <a:pt x="31672" y="15872"/>
                  </a:cubicBezTo>
                  <a:cubicBezTo>
                    <a:pt x="31656" y="15913"/>
                    <a:pt x="31641" y="15953"/>
                    <a:pt x="31622" y="16000"/>
                  </a:cubicBezTo>
                  <a:cubicBezTo>
                    <a:pt x="31570" y="15986"/>
                    <a:pt x="31523" y="15975"/>
                    <a:pt x="31413" y="15947"/>
                  </a:cubicBezTo>
                  <a:cubicBezTo>
                    <a:pt x="31513" y="15882"/>
                    <a:pt x="31564" y="15848"/>
                    <a:pt x="31604" y="15823"/>
                  </a:cubicBezTo>
                  <a:cubicBezTo>
                    <a:pt x="31584" y="15702"/>
                    <a:pt x="31566" y="15608"/>
                    <a:pt x="31548" y="15510"/>
                  </a:cubicBezTo>
                  <a:cubicBezTo>
                    <a:pt x="31501" y="15497"/>
                    <a:pt x="31450" y="15482"/>
                    <a:pt x="31392" y="15464"/>
                  </a:cubicBezTo>
                  <a:cubicBezTo>
                    <a:pt x="31423" y="15377"/>
                    <a:pt x="31451" y="15304"/>
                    <a:pt x="31504" y="15158"/>
                  </a:cubicBezTo>
                  <a:lnTo>
                    <a:pt x="31504" y="15158"/>
                  </a:lnTo>
                  <a:cubicBezTo>
                    <a:pt x="31375" y="15245"/>
                    <a:pt x="31305" y="15291"/>
                    <a:pt x="31236" y="15338"/>
                  </a:cubicBezTo>
                  <a:cubicBezTo>
                    <a:pt x="31220" y="15574"/>
                    <a:pt x="31166" y="15791"/>
                    <a:pt x="30983" y="15926"/>
                  </a:cubicBezTo>
                  <a:cubicBezTo>
                    <a:pt x="30960" y="15900"/>
                    <a:pt x="30944" y="15882"/>
                    <a:pt x="30905" y="15839"/>
                  </a:cubicBezTo>
                  <a:cubicBezTo>
                    <a:pt x="30899" y="15908"/>
                    <a:pt x="30895" y="15950"/>
                    <a:pt x="30892" y="15989"/>
                  </a:cubicBezTo>
                  <a:cubicBezTo>
                    <a:pt x="30963" y="16082"/>
                    <a:pt x="30954" y="16182"/>
                    <a:pt x="30870" y="16257"/>
                  </a:cubicBezTo>
                  <a:cubicBezTo>
                    <a:pt x="30867" y="16289"/>
                    <a:pt x="30864" y="16323"/>
                    <a:pt x="30861" y="16360"/>
                  </a:cubicBezTo>
                  <a:cubicBezTo>
                    <a:pt x="30821" y="16375"/>
                    <a:pt x="30782" y="16391"/>
                    <a:pt x="30751" y="16403"/>
                  </a:cubicBezTo>
                  <a:cubicBezTo>
                    <a:pt x="30767" y="16454"/>
                    <a:pt x="30782" y="16501"/>
                    <a:pt x="30792" y="16537"/>
                  </a:cubicBezTo>
                  <a:cubicBezTo>
                    <a:pt x="30720" y="16581"/>
                    <a:pt x="30663" y="16616"/>
                    <a:pt x="30605" y="16651"/>
                  </a:cubicBezTo>
                  <a:lnTo>
                    <a:pt x="30545" y="16726"/>
                  </a:lnTo>
                  <a:cubicBezTo>
                    <a:pt x="30596" y="16750"/>
                    <a:pt x="30648" y="16774"/>
                    <a:pt x="30739" y="16816"/>
                  </a:cubicBezTo>
                  <a:cubicBezTo>
                    <a:pt x="30618" y="16822"/>
                    <a:pt x="30564" y="16825"/>
                    <a:pt x="30502" y="16828"/>
                  </a:cubicBezTo>
                  <a:cubicBezTo>
                    <a:pt x="30487" y="16910"/>
                    <a:pt x="30473" y="16982"/>
                    <a:pt x="30461" y="17050"/>
                  </a:cubicBezTo>
                  <a:cubicBezTo>
                    <a:pt x="30424" y="17055"/>
                    <a:pt x="30396" y="17057"/>
                    <a:pt x="30358" y="17062"/>
                  </a:cubicBezTo>
                  <a:cubicBezTo>
                    <a:pt x="30323" y="17275"/>
                    <a:pt x="30118" y="17418"/>
                    <a:pt x="30133" y="17645"/>
                  </a:cubicBezTo>
                  <a:cubicBezTo>
                    <a:pt x="30191" y="17641"/>
                    <a:pt x="30239" y="17638"/>
                    <a:pt x="30321" y="17582"/>
                  </a:cubicBezTo>
                  <a:lnTo>
                    <a:pt x="30321" y="17582"/>
                  </a:lnTo>
                  <a:cubicBezTo>
                    <a:pt x="30322" y="17592"/>
                    <a:pt x="30323" y="17602"/>
                    <a:pt x="30324" y="17612"/>
                  </a:cubicBezTo>
                  <a:lnTo>
                    <a:pt x="30324" y="17612"/>
                  </a:lnTo>
                  <a:cubicBezTo>
                    <a:pt x="30331" y="17597"/>
                    <a:pt x="30339" y="17581"/>
                    <a:pt x="30348" y="17562"/>
                  </a:cubicBezTo>
                  <a:lnTo>
                    <a:pt x="30348" y="17562"/>
                  </a:lnTo>
                  <a:cubicBezTo>
                    <a:pt x="30338" y="17569"/>
                    <a:pt x="30329" y="17576"/>
                    <a:pt x="30321" y="17582"/>
                  </a:cubicBezTo>
                  <a:lnTo>
                    <a:pt x="30321" y="17582"/>
                  </a:lnTo>
                  <a:cubicBezTo>
                    <a:pt x="30320" y="17569"/>
                    <a:pt x="30319" y="17556"/>
                    <a:pt x="30320" y="17543"/>
                  </a:cubicBezTo>
                  <a:cubicBezTo>
                    <a:pt x="30320" y="17539"/>
                    <a:pt x="30325" y="17535"/>
                    <a:pt x="30330" y="17535"/>
                  </a:cubicBezTo>
                  <a:cubicBezTo>
                    <a:pt x="30337" y="17535"/>
                    <a:pt x="30346" y="17542"/>
                    <a:pt x="30348" y="17562"/>
                  </a:cubicBezTo>
                  <a:cubicBezTo>
                    <a:pt x="30348" y="17562"/>
                    <a:pt x="30348" y="17562"/>
                    <a:pt x="30348" y="17562"/>
                  </a:cubicBezTo>
                  <a:lnTo>
                    <a:pt x="30348" y="17562"/>
                  </a:lnTo>
                  <a:cubicBezTo>
                    <a:pt x="30348" y="17562"/>
                    <a:pt x="30348" y="17562"/>
                    <a:pt x="30348" y="17562"/>
                  </a:cubicBezTo>
                  <a:lnTo>
                    <a:pt x="30348" y="17562"/>
                  </a:lnTo>
                  <a:cubicBezTo>
                    <a:pt x="30361" y="17565"/>
                    <a:pt x="30345" y="17602"/>
                    <a:pt x="30327" y="17639"/>
                  </a:cubicBezTo>
                  <a:cubicBezTo>
                    <a:pt x="30326" y="17630"/>
                    <a:pt x="30325" y="17621"/>
                    <a:pt x="30324" y="17612"/>
                  </a:cubicBezTo>
                  <a:lnTo>
                    <a:pt x="30324" y="17612"/>
                  </a:lnTo>
                  <a:cubicBezTo>
                    <a:pt x="30291" y="17686"/>
                    <a:pt x="30285" y="17718"/>
                    <a:pt x="30280" y="17745"/>
                  </a:cubicBezTo>
                  <a:cubicBezTo>
                    <a:pt x="30226" y="17750"/>
                    <a:pt x="30193" y="17755"/>
                    <a:pt x="30148" y="17762"/>
                  </a:cubicBezTo>
                  <a:cubicBezTo>
                    <a:pt x="30192" y="17800"/>
                    <a:pt x="30224" y="17828"/>
                    <a:pt x="30279" y="17877"/>
                  </a:cubicBezTo>
                  <a:cubicBezTo>
                    <a:pt x="30198" y="17871"/>
                    <a:pt x="30145" y="17867"/>
                    <a:pt x="30073" y="17862"/>
                  </a:cubicBezTo>
                  <a:cubicBezTo>
                    <a:pt x="30068" y="18143"/>
                    <a:pt x="30009" y="18407"/>
                    <a:pt x="29983" y="18670"/>
                  </a:cubicBezTo>
                  <a:cubicBezTo>
                    <a:pt x="30023" y="18702"/>
                    <a:pt x="30050" y="18724"/>
                    <a:pt x="30096" y="18760"/>
                  </a:cubicBezTo>
                  <a:cubicBezTo>
                    <a:pt x="30030" y="18817"/>
                    <a:pt x="29973" y="18866"/>
                    <a:pt x="29915" y="18914"/>
                  </a:cubicBezTo>
                  <a:cubicBezTo>
                    <a:pt x="29943" y="18942"/>
                    <a:pt x="29971" y="18970"/>
                    <a:pt x="30009" y="19008"/>
                  </a:cubicBezTo>
                  <a:cubicBezTo>
                    <a:pt x="29953" y="19013"/>
                    <a:pt x="29918" y="19017"/>
                    <a:pt x="29852" y="19023"/>
                  </a:cubicBezTo>
                  <a:cubicBezTo>
                    <a:pt x="29940" y="19132"/>
                    <a:pt x="30015" y="19223"/>
                    <a:pt x="30081" y="19304"/>
                  </a:cubicBezTo>
                  <a:cubicBezTo>
                    <a:pt x="30095" y="19517"/>
                    <a:pt x="29915" y="19460"/>
                    <a:pt x="29803" y="19541"/>
                  </a:cubicBezTo>
                  <a:cubicBezTo>
                    <a:pt x="29846" y="19589"/>
                    <a:pt x="29874" y="19620"/>
                    <a:pt x="29909" y="19659"/>
                  </a:cubicBezTo>
                  <a:cubicBezTo>
                    <a:pt x="29862" y="19666"/>
                    <a:pt x="29821" y="19672"/>
                    <a:pt x="29821" y="19672"/>
                  </a:cubicBezTo>
                  <a:cubicBezTo>
                    <a:pt x="29722" y="19765"/>
                    <a:pt x="29652" y="19831"/>
                    <a:pt x="29578" y="19900"/>
                  </a:cubicBezTo>
                  <a:cubicBezTo>
                    <a:pt x="29593" y="19913"/>
                    <a:pt x="29618" y="19938"/>
                    <a:pt x="29650" y="19969"/>
                  </a:cubicBezTo>
                  <a:cubicBezTo>
                    <a:pt x="29631" y="20013"/>
                    <a:pt x="29612" y="20060"/>
                    <a:pt x="29566" y="20172"/>
                  </a:cubicBezTo>
                  <a:cubicBezTo>
                    <a:pt x="29558" y="20172"/>
                    <a:pt x="29500" y="20169"/>
                    <a:pt x="29478" y="20168"/>
                  </a:cubicBezTo>
                  <a:cubicBezTo>
                    <a:pt x="29456" y="20307"/>
                    <a:pt x="29434" y="20440"/>
                    <a:pt x="29413" y="20568"/>
                  </a:cubicBezTo>
                  <a:cubicBezTo>
                    <a:pt x="29403" y="20631"/>
                    <a:pt x="29391" y="20694"/>
                    <a:pt x="29381" y="20758"/>
                  </a:cubicBezTo>
                  <a:lnTo>
                    <a:pt x="29333" y="20940"/>
                  </a:lnTo>
                  <a:cubicBezTo>
                    <a:pt x="29368" y="20962"/>
                    <a:pt x="29406" y="20987"/>
                    <a:pt x="29446" y="21012"/>
                  </a:cubicBezTo>
                  <a:cubicBezTo>
                    <a:pt x="29422" y="21077"/>
                    <a:pt x="29402" y="21134"/>
                    <a:pt x="29388" y="21174"/>
                  </a:cubicBezTo>
                  <a:cubicBezTo>
                    <a:pt x="29421" y="21215"/>
                    <a:pt x="29441" y="21242"/>
                    <a:pt x="29477" y="21289"/>
                  </a:cubicBezTo>
                  <a:cubicBezTo>
                    <a:pt x="29405" y="21326"/>
                    <a:pt x="29353" y="21351"/>
                    <a:pt x="29299" y="21377"/>
                  </a:cubicBezTo>
                  <a:cubicBezTo>
                    <a:pt x="29308" y="21271"/>
                    <a:pt x="29315" y="21175"/>
                    <a:pt x="29324" y="21074"/>
                  </a:cubicBezTo>
                  <a:lnTo>
                    <a:pt x="29241" y="21074"/>
                  </a:lnTo>
                  <a:cubicBezTo>
                    <a:pt x="29209" y="21170"/>
                    <a:pt x="29193" y="21311"/>
                    <a:pt x="29149" y="21327"/>
                  </a:cubicBezTo>
                  <a:cubicBezTo>
                    <a:pt x="29037" y="21367"/>
                    <a:pt x="29144" y="21508"/>
                    <a:pt x="29022" y="21534"/>
                  </a:cubicBezTo>
                  <a:cubicBezTo>
                    <a:pt x="28975" y="21543"/>
                    <a:pt x="29029" y="21713"/>
                    <a:pt x="28916" y="21713"/>
                  </a:cubicBezTo>
                  <a:cubicBezTo>
                    <a:pt x="28914" y="21713"/>
                    <a:pt x="28911" y="21713"/>
                    <a:pt x="28909" y="21712"/>
                  </a:cubicBezTo>
                  <a:cubicBezTo>
                    <a:pt x="28900" y="21815"/>
                    <a:pt x="28891" y="21914"/>
                    <a:pt x="28882" y="22013"/>
                  </a:cubicBezTo>
                  <a:cubicBezTo>
                    <a:pt x="28803" y="22073"/>
                    <a:pt x="28720" y="22119"/>
                    <a:pt x="28644" y="22170"/>
                  </a:cubicBezTo>
                  <a:lnTo>
                    <a:pt x="28644" y="22273"/>
                  </a:lnTo>
                  <a:cubicBezTo>
                    <a:pt x="28592" y="22301"/>
                    <a:pt x="28550" y="22326"/>
                    <a:pt x="28504" y="22352"/>
                  </a:cubicBezTo>
                  <a:cubicBezTo>
                    <a:pt x="28503" y="22392"/>
                    <a:pt x="28500" y="22429"/>
                    <a:pt x="28498" y="22466"/>
                  </a:cubicBezTo>
                  <a:cubicBezTo>
                    <a:pt x="28456" y="22461"/>
                    <a:pt x="28413" y="22457"/>
                    <a:pt x="28363" y="22451"/>
                  </a:cubicBezTo>
                  <a:cubicBezTo>
                    <a:pt x="28353" y="22511"/>
                    <a:pt x="28345" y="22555"/>
                    <a:pt x="28339" y="22594"/>
                  </a:cubicBezTo>
                  <a:cubicBezTo>
                    <a:pt x="28306" y="22608"/>
                    <a:pt x="28279" y="22620"/>
                    <a:pt x="28241" y="22636"/>
                  </a:cubicBezTo>
                  <a:cubicBezTo>
                    <a:pt x="28234" y="22756"/>
                    <a:pt x="28225" y="22873"/>
                    <a:pt x="28217" y="22989"/>
                  </a:cubicBezTo>
                  <a:cubicBezTo>
                    <a:pt x="28198" y="22997"/>
                    <a:pt x="28175" y="23006"/>
                    <a:pt x="28151" y="23014"/>
                  </a:cubicBezTo>
                  <a:cubicBezTo>
                    <a:pt x="28156" y="23044"/>
                    <a:pt x="28157" y="23065"/>
                    <a:pt x="28160" y="23085"/>
                  </a:cubicBezTo>
                  <a:cubicBezTo>
                    <a:pt x="28128" y="23101"/>
                    <a:pt x="28095" y="23117"/>
                    <a:pt x="28060" y="23134"/>
                  </a:cubicBezTo>
                  <a:cubicBezTo>
                    <a:pt x="28045" y="23238"/>
                    <a:pt x="28016" y="23328"/>
                    <a:pt x="27992" y="23429"/>
                  </a:cubicBezTo>
                  <a:cubicBezTo>
                    <a:pt x="27954" y="23443"/>
                    <a:pt x="27916" y="23456"/>
                    <a:pt x="27861" y="23475"/>
                  </a:cubicBezTo>
                  <a:cubicBezTo>
                    <a:pt x="27854" y="23707"/>
                    <a:pt x="27617" y="23822"/>
                    <a:pt x="27521" y="24019"/>
                  </a:cubicBezTo>
                  <a:cubicBezTo>
                    <a:pt x="27523" y="24072"/>
                    <a:pt x="27524" y="24124"/>
                    <a:pt x="27526" y="24156"/>
                  </a:cubicBezTo>
                  <a:cubicBezTo>
                    <a:pt x="27463" y="24203"/>
                    <a:pt x="27408" y="24244"/>
                    <a:pt x="27358" y="24281"/>
                  </a:cubicBezTo>
                  <a:cubicBezTo>
                    <a:pt x="27374" y="24458"/>
                    <a:pt x="27304" y="24578"/>
                    <a:pt x="27214" y="24720"/>
                  </a:cubicBezTo>
                  <a:cubicBezTo>
                    <a:pt x="27148" y="24820"/>
                    <a:pt x="27009" y="24848"/>
                    <a:pt x="26996" y="24937"/>
                  </a:cubicBezTo>
                  <a:cubicBezTo>
                    <a:pt x="26973" y="25089"/>
                    <a:pt x="26840" y="25139"/>
                    <a:pt x="26776" y="25242"/>
                  </a:cubicBezTo>
                  <a:cubicBezTo>
                    <a:pt x="26778" y="25264"/>
                    <a:pt x="26780" y="25286"/>
                    <a:pt x="26780" y="25308"/>
                  </a:cubicBezTo>
                  <a:lnTo>
                    <a:pt x="26752" y="25311"/>
                  </a:lnTo>
                  <a:lnTo>
                    <a:pt x="26762" y="25242"/>
                  </a:lnTo>
                  <a:lnTo>
                    <a:pt x="26776" y="25242"/>
                  </a:lnTo>
                  <a:cubicBezTo>
                    <a:pt x="26748" y="25236"/>
                    <a:pt x="26723" y="25232"/>
                    <a:pt x="26699" y="25226"/>
                  </a:cubicBezTo>
                  <a:cubicBezTo>
                    <a:pt x="26665" y="25302"/>
                    <a:pt x="26636" y="25367"/>
                    <a:pt x="26609" y="25429"/>
                  </a:cubicBezTo>
                  <a:cubicBezTo>
                    <a:pt x="26631" y="25511"/>
                    <a:pt x="26653" y="25591"/>
                    <a:pt x="26684" y="25699"/>
                  </a:cubicBezTo>
                  <a:cubicBezTo>
                    <a:pt x="26614" y="25651"/>
                    <a:pt x="26564" y="25616"/>
                    <a:pt x="26509" y="25579"/>
                  </a:cubicBezTo>
                  <a:cubicBezTo>
                    <a:pt x="26481" y="25616"/>
                    <a:pt x="26462" y="25639"/>
                    <a:pt x="26446" y="25660"/>
                  </a:cubicBezTo>
                  <a:cubicBezTo>
                    <a:pt x="26478" y="25710"/>
                    <a:pt x="26505" y="25752"/>
                    <a:pt x="26536" y="25802"/>
                  </a:cubicBezTo>
                  <a:cubicBezTo>
                    <a:pt x="26483" y="25807"/>
                    <a:pt x="26456" y="25810"/>
                    <a:pt x="26419" y="25813"/>
                  </a:cubicBezTo>
                  <a:cubicBezTo>
                    <a:pt x="26447" y="25870"/>
                    <a:pt x="26471" y="25920"/>
                    <a:pt x="26496" y="25969"/>
                  </a:cubicBezTo>
                  <a:cubicBezTo>
                    <a:pt x="26343" y="25935"/>
                    <a:pt x="26206" y="25904"/>
                    <a:pt x="26080" y="25876"/>
                  </a:cubicBezTo>
                  <a:cubicBezTo>
                    <a:pt x="26033" y="25972"/>
                    <a:pt x="25997" y="26045"/>
                    <a:pt x="25960" y="26119"/>
                  </a:cubicBezTo>
                  <a:cubicBezTo>
                    <a:pt x="25922" y="26089"/>
                    <a:pt x="25900" y="26073"/>
                    <a:pt x="25878" y="26054"/>
                  </a:cubicBezTo>
                  <a:cubicBezTo>
                    <a:pt x="25859" y="26094"/>
                    <a:pt x="25846" y="26123"/>
                    <a:pt x="25832" y="26151"/>
                  </a:cubicBezTo>
                  <a:cubicBezTo>
                    <a:pt x="25774" y="26148"/>
                    <a:pt x="25722" y="26147"/>
                    <a:pt x="25674" y="26145"/>
                  </a:cubicBezTo>
                  <a:cubicBezTo>
                    <a:pt x="25666" y="26175"/>
                    <a:pt x="25660" y="26204"/>
                    <a:pt x="25654" y="26232"/>
                  </a:cubicBezTo>
                  <a:cubicBezTo>
                    <a:pt x="25625" y="26234"/>
                    <a:pt x="25599" y="26235"/>
                    <a:pt x="25574" y="26236"/>
                  </a:cubicBezTo>
                  <a:cubicBezTo>
                    <a:pt x="25565" y="26270"/>
                    <a:pt x="25556" y="26300"/>
                    <a:pt x="25547" y="26337"/>
                  </a:cubicBezTo>
                  <a:cubicBezTo>
                    <a:pt x="25491" y="26353"/>
                    <a:pt x="25435" y="26367"/>
                    <a:pt x="25378" y="26385"/>
                  </a:cubicBezTo>
                  <a:cubicBezTo>
                    <a:pt x="25415" y="26501"/>
                    <a:pt x="25256" y="26445"/>
                    <a:pt x="25244" y="26531"/>
                  </a:cubicBezTo>
                  <a:cubicBezTo>
                    <a:pt x="25237" y="26585"/>
                    <a:pt x="25209" y="26595"/>
                    <a:pt x="25175" y="26595"/>
                  </a:cubicBezTo>
                  <a:cubicBezTo>
                    <a:pt x="25154" y="26595"/>
                    <a:pt x="25132" y="26592"/>
                    <a:pt x="25110" y="26592"/>
                  </a:cubicBezTo>
                  <a:cubicBezTo>
                    <a:pt x="25081" y="26592"/>
                    <a:pt x="25054" y="26598"/>
                    <a:pt x="25037" y="26628"/>
                  </a:cubicBezTo>
                  <a:cubicBezTo>
                    <a:pt x="25001" y="26688"/>
                    <a:pt x="24944" y="26740"/>
                    <a:pt x="24869" y="26828"/>
                  </a:cubicBezTo>
                  <a:cubicBezTo>
                    <a:pt x="24878" y="26750"/>
                    <a:pt x="24881" y="26721"/>
                    <a:pt x="24888" y="26656"/>
                  </a:cubicBezTo>
                  <a:lnTo>
                    <a:pt x="24888" y="26656"/>
                  </a:lnTo>
                  <a:cubicBezTo>
                    <a:pt x="24810" y="26721"/>
                    <a:pt x="24767" y="26757"/>
                    <a:pt x="24713" y="26801"/>
                  </a:cubicBezTo>
                  <a:cubicBezTo>
                    <a:pt x="24763" y="26812"/>
                    <a:pt x="24789" y="26818"/>
                    <a:pt x="24869" y="26834"/>
                  </a:cubicBezTo>
                  <a:cubicBezTo>
                    <a:pt x="24726" y="26897"/>
                    <a:pt x="24629" y="26940"/>
                    <a:pt x="24535" y="26982"/>
                  </a:cubicBezTo>
                  <a:cubicBezTo>
                    <a:pt x="24535" y="27004"/>
                    <a:pt x="24530" y="27025"/>
                    <a:pt x="24527" y="27047"/>
                  </a:cubicBezTo>
                  <a:lnTo>
                    <a:pt x="24500" y="27044"/>
                  </a:lnTo>
                  <a:lnTo>
                    <a:pt x="24523" y="26979"/>
                  </a:lnTo>
                  <a:cubicBezTo>
                    <a:pt x="24527" y="26981"/>
                    <a:pt x="24533" y="26981"/>
                    <a:pt x="24535" y="26981"/>
                  </a:cubicBezTo>
                  <a:cubicBezTo>
                    <a:pt x="24516" y="26957"/>
                    <a:pt x="24500" y="26932"/>
                    <a:pt x="24485" y="26909"/>
                  </a:cubicBezTo>
                  <a:cubicBezTo>
                    <a:pt x="24183" y="27018"/>
                    <a:pt x="24191" y="27025"/>
                    <a:pt x="24117" y="27119"/>
                  </a:cubicBezTo>
                  <a:cubicBezTo>
                    <a:pt x="24094" y="27115"/>
                    <a:pt x="24072" y="27113"/>
                    <a:pt x="24050" y="27113"/>
                  </a:cubicBezTo>
                  <a:cubicBezTo>
                    <a:pt x="23969" y="27113"/>
                    <a:pt x="23892" y="27140"/>
                    <a:pt x="23817" y="27187"/>
                  </a:cubicBezTo>
                  <a:cubicBezTo>
                    <a:pt x="23765" y="27218"/>
                    <a:pt x="23690" y="27218"/>
                    <a:pt x="23649" y="27255"/>
                  </a:cubicBezTo>
                  <a:cubicBezTo>
                    <a:pt x="23561" y="27333"/>
                    <a:pt x="23487" y="27427"/>
                    <a:pt x="23403" y="27516"/>
                  </a:cubicBezTo>
                  <a:cubicBezTo>
                    <a:pt x="23286" y="27522"/>
                    <a:pt x="23167" y="27527"/>
                    <a:pt x="23103" y="27669"/>
                  </a:cubicBezTo>
                  <a:cubicBezTo>
                    <a:pt x="23096" y="27686"/>
                    <a:pt x="23075" y="27708"/>
                    <a:pt x="23061" y="27711"/>
                  </a:cubicBezTo>
                  <a:cubicBezTo>
                    <a:pt x="22909" y="27740"/>
                    <a:pt x="22815" y="27834"/>
                    <a:pt x="22709" y="27928"/>
                  </a:cubicBezTo>
                  <a:cubicBezTo>
                    <a:pt x="22656" y="27973"/>
                    <a:pt x="22559" y="27971"/>
                    <a:pt x="22440" y="28001"/>
                  </a:cubicBezTo>
                  <a:cubicBezTo>
                    <a:pt x="22399" y="28031"/>
                    <a:pt x="22385" y="28142"/>
                    <a:pt x="22250" y="28164"/>
                  </a:cubicBezTo>
                  <a:cubicBezTo>
                    <a:pt x="22169" y="28179"/>
                    <a:pt x="22096" y="28289"/>
                    <a:pt x="22019" y="28355"/>
                  </a:cubicBezTo>
                  <a:cubicBezTo>
                    <a:pt x="21995" y="28346"/>
                    <a:pt x="21976" y="28340"/>
                    <a:pt x="21969" y="28337"/>
                  </a:cubicBezTo>
                  <a:cubicBezTo>
                    <a:pt x="21890" y="28418"/>
                    <a:pt x="21817" y="28507"/>
                    <a:pt x="21735" y="28579"/>
                  </a:cubicBezTo>
                  <a:cubicBezTo>
                    <a:pt x="21763" y="28590"/>
                    <a:pt x="21790" y="28602"/>
                    <a:pt x="21822" y="28617"/>
                  </a:cubicBezTo>
                  <a:cubicBezTo>
                    <a:pt x="21785" y="28663"/>
                    <a:pt x="21748" y="28708"/>
                    <a:pt x="21707" y="28761"/>
                  </a:cubicBezTo>
                  <a:cubicBezTo>
                    <a:pt x="21659" y="28718"/>
                    <a:pt x="21625" y="28689"/>
                    <a:pt x="21576" y="28645"/>
                  </a:cubicBezTo>
                  <a:cubicBezTo>
                    <a:pt x="21514" y="28743"/>
                    <a:pt x="21425" y="28783"/>
                    <a:pt x="21324" y="28783"/>
                  </a:cubicBezTo>
                  <a:cubicBezTo>
                    <a:pt x="21285" y="28783"/>
                    <a:pt x="21245" y="28778"/>
                    <a:pt x="21204" y="28767"/>
                  </a:cubicBezTo>
                  <a:cubicBezTo>
                    <a:pt x="21198" y="28824"/>
                    <a:pt x="21195" y="28861"/>
                    <a:pt x="21192" y="28896"/>
                  </a:cubicBezTo>
                  <a:cubicBezTo>
                    <a:pt x="21158" y="28952"/>
                    <a:pt x="21024" y="28908"/>
                    <a:pt x="21072" y="29019"/>
                  </a:cubicBezTo>
                  <a:cubicBezTo>
                    <a:pt x="21110" y="29036"/>
                    <a:pt x="21119" y="29052"/>
                    <a:pt x="21132" y="29079"/>
                  </a:cubicBezTo>
                  <a:cubicBezTo>
                    <a:pt x="21063" y="29126"/>
                    <a:pt x="20991" y="29175"/>
                    <a:pt x="20913" y="29228"/>
                  </a:cubicBezTo>
                  <a:cubicBezTo>
                    <a:pt x="20889" y="29217"/>
                    <a:pt x="20851" y="29201"/>
                    <a:pt x="20807" y="29182"/>
                  </a:cubicBezTo>
                  <a:cubicBezTo>
                    <a:pt x="20902" y="29129"/>
                    <a:pt x="20992" y="29077"/>
                    <a:pt x="21072" y="29019"/>
                  </a:cubicBezTo>
                  <a:lnTo>
                    <a:pt x="21072" y="29019"/>
                  </a:lnTo>
                  <a:cubicBezTo>
                    <a:pt x="21033" y="29035"/>
                    <a:pt x="21000" y="29042"/>
                    <a:pt x="20971" y="29042"/>
                  </a:cubicBezTo>
                  <a:cubicBezTo>
                    <a:pt x="20865" y="29042"/>
                    <a:pt x="20809" y="28957"/>
                    <a:pt x="20755" y="28957"/>
                  </a:cubicBezTo>
                  <a:cubicBezTo>
                    <a:pt x="20754" y="28957"/>
                    <a:pt x="20754" y="28957"/>
                    <a:pt x="20754" y="28957"/>
                  </a:cubicBezTo>
                  <a:cubicBezTo>
                    <a:pt x="20643" y="29005"/>
                    <a:pt x="20539" y="29064"/>
                    <a:pt x="20436" y="29114"/>
                  </a:cubicBezTo>
                  <a:cubicBezTo>
                    <a:pt x="20332" y="29163"/>
                    <a:pt x="20229" y="29210"/>
                    <a:pt x="20127" y="29255"/>
                  </a:cubicBezTo>
                  <a:cubicBezTo>
                    <a:pt x="19925" y="29353"/>
                    <a:pt x="19730" y="29450"/>
                    <a:pt x="19522" y="29531"/>
                  </a:cubicBezTo>
                  <a:cubicBezTo>
                    <a:pt x="19515" y="29551"/>
                    <a:pt x="19502" y="29570"/>
                    <a:pt x="19490" y="29589"/>
                  </a:cubicBezTo>
                  <a:lnTo>
                    <a:pt x="19466" y="29576"/>
                  </a:lnTo>
                  <a:lnTo>
                    <a:pt x="19512" y="29525"/>
                  </a:lnTo>
                  <a:cubicBezTo>
                    <a:pt x="19516" y="29528"/>
                    <a:pt x="19522" y="29531"/>
                    <a:pt x="19522" y="29531"/>
                  </a:cubicBezTo>
                  <a:cubicBezTo>
                    <a:pt x="19512" y="29494"/>
                    <a:pt x="19506" y="29460"/>
                    <a:pt x="19497" y="29413"/>
                  </a:cubicBezTo>
                  <a:cubicBezTo>
                    <a:pt x="19449" y="29453"/>
                    <a:pt x="19433" y="29464"/>
                    <a:pt x="19425" y="29470"/>
                  </a:cubicBezTo>
                  <a:cubicBezTo>
                    <a:pt x="19247" y="29489"/>
                    <a:pt x="19106" y="29511"/>
                    <a:pt x="18952" y="29511"/>
                  </a:cubicBezTo>
                  <a:cubicBezTo>
                    <a:pt x="18938" y="29511"/>
                    <a:pt x="18924" y="29510"/>
                    <a:pt x="18910" y="29510"/>
                  </a:cubicBezTo>
                  <a:cubicBezTo>
                    <a:pt x="18878" y="29484"/>
                    <a:pt x="18838" y="29453"/>
                    <a:pt x="18779" y="29407"/>
                  </a:cubicBezTo>
                  <a:cubicBezTo>
                    <a:pt x="18719" y="29441"/>
                    <a:pt x="18663" y="29481"/>
                    <a:pt x="18598" y="29504"/>
                  </a:cubicBezTo>
                  <a:cubicBezTo>
                    <a:pt x="18515" y="29534"/>
                    <a:pt x="18435" y="29603"/>
                    <a:pt x="18343" y="29603"/>
                  </a:cubicBezTo>
                  <a:cubicBezTo>
                    <a:pt x="18306" y="29603"/>
                    <a:pt x="18267" y="29591"/>
                    <a:pt x="18225" y="29561"/>
                  </a:cubicBezTo>
                  <a:cubicBezTo>
                    <a:pt x="18217" y="29556"/>
                    <a:pt x="18206" y="29554"/>
                    <a:pt x="18193" y="29554"/>
                  </a:cubicBezTo>
                  <a:cubicBezTo>
                    <a:pt x="18165" y="29554"/>
                    <a:pt x="18129" y="29563"/>
                    <a:pt x="18100" y="29564"/>
                  </a:cubicBezTo>
                  <a:cubicBezTo>
                    <a:pt x="18097" y="29564"/>
                    <a:pt x="18094" y="29564"/>
                    <a:pt x="18091" y="29564"/>
                  </a:cubicBezTo>
                  <a:cubicBezTo>
                    <a:pt x="17879" y="29564"/>
                    <a:pt x="17699" y="29674"/>
                    <a:pt x="17513" y="29742"/>
                  </a:cubicBezTo>
                  <a:cubicBezTo>
                    <a:pt x="17482" y="29719"/>
                    <a:pt x="17457" y="29701"/>
                    <a:pt x="17449" y="29695"/>
                  </a:cubicBezTo>
                  <a:cubicBezTo>
                    <a:pt x="17363" y="29719"/>
                    <a:pt x="17286" y="29741"/>
                    <a:pt x="17211" y="29763"/>
                  </a:cubicBezTo>
                  <a:cubicBezTo>
                    <a:pt x="17201" y="29795"/>
                    <a:pt x="17192" y="29828"/>
                    <a:pt x="17189" y="29840"/>
                  </a:cubicBezTo>
                  <a:cubicBezTo>
                    <a:pt x="17020" y="29865"/>
                    <a:pt x="16880" y="29887"/>
                    <a:pt x="16723" y="29910"/>
                  </a:cubicBezTo>
                  <a:cubicBezTo>
                    <a:pt x="16761" y="29873"/>
                    <a:pt x="16781" y="29853"/>
                    <a:pt x="16815" y="29819"/>
                  </a:cubicBezTo>
                  <a:cubicBezTo>
                    <a:pt x="16767" y="29815"/>
                    <a:pt x="16730" y="29810"/>
                    <a:pt x="16693" y="29807"/>
                  </a:cubicBezTo>
                  <a:cubicBezTo>
                    <a:pt x="16674" y="29870"/>
                    <a:pt x="16658" y="29920"/>
                    <a:pt x="16627" y="30021"/>
                  </a:cubicBezTo>
                  <a:cubicBezTo>
                    <a:pt x="16606" y="29913"/>
                    <a:pt x="16596" y="29860"/>
                    <a:pt x="16586" y="29804"/>
                  </a:cubicBezTo>
                  <a:cubicBezTo>
                    <a:pt x="16543" y="29810"/>
                    <a:pt x="16512" y="29816"/>
                    <a:pt x="16478" y="29822"/>
                  </a:cubicBezTo>
                  <a:cubicBezTo>
                    <a:pt x="16497" y="29854"/>
                    <a:pt x="16512" y="29881"/>
                    <a:pt x="16531" y="29912"/>
                  </a:cubicBezTo>
                  <a:cubicBezTo>
                    <a:pt x="16461" y="29913"/>
                    <a:pt x="16402" y="29913"/>
                    <a:pt x="16342" y="29915"/>
                  </a:cubicBezTo>
                  <a:cubicBezTo>
                    <a:pt x="16339" y="29857"/>
                    <a:pt x="16337" y="29812"/>
                    <a:pt x="16333" y="29723"/>
                  </a:cubicBezTo>
                  <a:cubicBezTo>
                    <a:pt x="16234" y="29826"/>
                    <a:pt x="16164" y="29906"/>
                    <a:pt x="16090" y="29973"/>
                  </a:cubicBezTo>
                  <a:cubicBezTo>
                    <a:pt x="16056" y="29943"/>
                    <a:pt x="16012" y="29900"/>
                    <a:pt x="15981" y="29872"/>
                  </a:cubicBezTo>
                  <a:cubicBezTo>
                    <a:pt x="15849" y="29860"/>
                    <a:pt x="15730" y="29850"/>
                    <a:pt x="15618" y="29840"/>
                  </a:cubicBezTo>
                  <a:cubicBezTo>
                    <a:pt x="15600" y="29882"/>
                    <a:pt x="15587" y="29913"/>
                    <a:pt x="15565" y="29969"/>
                  </a:cubicBezTo>
                  <a:cubicBezTo>
                    <a:pt x="15474" y="29898"/>
                    <a:pt x="15404" y="29845"/>
                    <a:pt x="15341" y="29795"/>
                  </a:cubicBezTo>
                  <a:cubicBezTo>
                    <a:pt x="15291" y="29819"/>
                    <a:pt x="15259" y="29834"/>
                    <a:pt x="15229" y="29847"/>
                  </a:cubicBezTo>
                  <a:cubicBezTo>
                    <a:pt x="15207" y="29823"/>
                    <a:pt x="15193" y="29809"/>
                    <a:pt x="15193" y="29809"/>
                  </a:cubicBezTo>
                  <a:cubicBezTo>
                    <a:pt x="15123" y="29819"/>
                    <a:pt x="15063" y="29826"/>
                    <a:pt x="15007" y="29837"/>
                  </a:cubicBezTo>
                  <a:cubicBezTo>
                    <a:pt x="14992" y="29854"/>
                    <a:pt x="14975" y="29869"/>
                    <a:pt x="14957" y="29882"/>
                  </a:cubicBezTo>
                  <a:lnTo>
                    <a:pt x="14939" y="29863"/>
                  </a:lnTo>
                  <a:lnTo>
                    <a:pt x="14998" y="29828"/>
                  </a:lnTo>
                  <a:cubicBezTo>
                    <a:pt x="15003" y="29832"/>
                    <a:pt x="15006" y="29835"/>
                    <a:pt x="15007" y="29837"/>
                  </a:cubicBezTo>
                  <a:cubicBezTo>
                    <a:pt x="14979" y="29794"/>
                    <a:pt x="14954" y="29754"/>
                    <a:pt x="14934" y="29720"/>
                  </a:cubicBezTo>
                  <a:cubicBezTo>
                    <a:pt x="14806" y="29706"/>
                    <a:pt x="14688" y="29706"/>
                    <a:pt x="14576" y="29684"/>
                  </a:cubicBezTo>
                  <a:cubicBezTo>
                    <a:pt x="14551" y="29719"/>
                    <a:pt x="14530" y="29748"/>
                    <a:pt x="14510" y="29778"/>
                  </a:cubicBezTo>
                  <a:cubicBezTo>
                    <a:pt x="14503" y="29770"/>
                    <a:pt x="14497" y="29765"/>
                    <a:pt x="14486" y="29754"/>
                  </a:cubicBezTo>
                  <a:cubicBezTo>
                    <a:pt x="14488" y="29712"/>
                    <a:pt x="14489" y="29666"/>
                    <a:pt x="14491" y="29609"/>
                  </a:cubicBezTo>
                  <a:cubicBezTo>
                    <a:pt x="14327" y="29545"/>
                    <a:pt x="14123" y="29582"/>
                    <a:pt x="13995" y="29447"/>
                  </a:cubicBezTo>
                  <a:cubicBezTo>
                    <a:pt x="13949" y="29457"/>
                    <a:pt x="13903" y="29477"/>
                    <a:pt x="13864" y="29477"/>
                  </a:cubicBezTo>
                  <a:cubicBezTo>
                    <a:pt x="13857" y="29477"/>
                    <a:pt x="13850" y="29476"/>
                    <a:pt x="13843" y="29475"/>
                  </a:cubicBezTo>
                  <a:cubicBezTo>
                    <a:pt x="13777" y="29458"/>
                    <a:pt x="13721" y="29401"/>
                    <a:pt x="13655" y="29389"/>
                  </a:cubicBezTo>
                  <a:cubicBezTo>
                    <a:pt x="13640" y="29386"/>
                    <a:pt x="13624" y="29385"/>
                    <a:pt x="13608" y="29385"/>
                  </a:cubicBezTo>
                  <a:cubicBezTo>
                    <a:pt x="13555" y="29385"/>
                    <a:pt x="13499" y="29398"/>
                    <a:pt x="13445" y="29404"/>
                  </a:cubicBezTo>
                  <a:lnTo>
                    <a:pt x="13337" y="29311"/>
                  </a:lnTo>
                  <a:cubicBezTo>
                    <a:pt x="13270" y="29370"/>
                    <a:pt x="13212" y="29423"/>
                    <a:pt x="13155" y="29469"/>
                  </a:cubicBezTo>
                  <a:cubicBezTo>
                    <a:pt x="13124" y="29420"/>
                    <a:pt x="13100" y="29386"/>
                    <a:pt x="13075" y="29348"/>
                  </a:cubicBezTo>
                  <a:cubicBezTo>
                    <a:pt x="13124" y="29339"/>
                    <a:pt x="13168" y="29344"/>
                    <a:pt x="13275" y="29320"/>
                  </a:cubicBezTo>
                  <a:cubicBezTo>
                    <a:pt x="13106" y="29276"/>
                    <a:pt x="12979" y="29208"/>
                    <a:pt x="12866" y="29208"/>
                  </a:cubicBezTo>
                  <a:cubicBezTo>
                    <a:pt x="12837" y="29208"/>
                    <a:pt x="12809" y="29213"/>
                    <a:pt x="12781" y="29223"/>
                  </a:cubicBezTo>
                  <a:cubicBezTo>
                    <a:pt x="12705" y="29180"/>
                    <a:pt x="12644" y="29122"/>
                    <a:pt x="12606" y="29122"/>
                  </a:cubicBezTo>
                  <a:cubicBezTo>
                    <a:pt x="12604" y="29122"/>
                    <a:pt x="12601" y="29122"/>
                    <a:pt x="12599" y="29123"/>
                  </a:cubicBezTo>
                  <a:cubicBezTo>
                    <a:pt x="12569" y="29131"/>
                    <a:pt x="12540" y="29134"/>
                    <a:pt x="12512" y="29134"/>
                  </a:cubicBezTo>
                  <a:cubicBezTo>
                    <a:pt x="12394" y="29134"/>
                    <a:pt x="12292" y="29077"/>
                    <a:pt x="12216" y="29063"/>
                  </a:cubicBezTo>
                  <a:cubicBezTo>
                    <a:pt x="12085" y="29070"/>
                    <a:pt x="11962" y="29094"/>
                    <a:pt x="11847" y="29094"/>
                  </a:cubicBezTo>
                  <a:cubicBezTo>
                    <a:pt x="11843" y="29094"/>
                    <a:pt x="11840" y="29094"/>
                    <a:pt x="11837" y="29094"/>
                  </a:cubicBezTo>
                  <a:cubicBezTo>
                    <a:pt x="11719" y="29092"/>
                    <a:pt x="11614" y="29049"/>
                    <a:pt x="11519" y="28947"/>
                  </a:cubicBezTo>
                  <a:cubicBezTo>
                    <a:pt x="11460" y="28966"/>
                    <a:pt x="11403" y="28983"/>
                    <a:pt x="11363" y="28997"/>
                  </a:cubicBezTo>
                  <a:cubicBezTo>
                    <a:pt x="11300" y="28972"/>
                    <a:pt x="11253" y="28951"/>
                    <a:pt x="11214" y="28936"/>
                  </a:cubicBezTo>
                  <a:cubicBezTo>
                    <a:pt x="11214" y="28888"/>
                    <a:pt x="11214" y="28854"/>
                    <a:pt x="11214" y="28829"/>
                  </a:cubicBezTo>
                  <a:cubicBezTo>
                    <a:pt x="11088" y="28805"/>
                    <a:pt x="10976" y="28785"/>
                    <a:pt x="10848" y="28761"/>
                  </a:cubicBezTo>
                  <a:cubicBezTo>
                    <a:pt x="10817" y="28771"/>
                    <a:pt x="10767" y="28788"/>
                    <a:pt x="10696" y="28811"/>
                  </a:cubicBezTo>
                  <a:cubicBezTo>
                    <a:pt x="10639" y="28773"/>
                    <a:pt x="10570" y="28727"/>
                    <a:pt x="10502" y="28683"/>
                  </a:cubicBezTo>
                  <a:cubicBezTo>
                    <a:pt x="10459" y="28657"/>
                    <a:pt x="10406" y="28602"/>
                    <a:pt x="10374" y="28602"/>
                  </a:cubicBezTo>
                  <a:cubicBezTo>
                    <a:pt x="10374" y="28602"/>
                    <a:pt x="10373" y="28602"/>
                    <a:pt x="10373" y="28602"/>
                  </a:cubicBezTo>
                  <a:cubicBezTo>
                    <a:pt x="10360" y="28604"/>
                    <a:pt x="10347" y="28604"/>
                    <a:pt x="10334" y="28604"/>
                  </a:cubicBezTo>
                  <a:cubicBezTo>
                    <a:pt x="10167" y="28604"/>
                    <a:pt x="10046" y="28474"/>
                    <a:pt x="9902" y="28411"/>
                  </a:cubicBezTo>
                  <a:cubicBezTo>
                    <a:pt x="9850" y="28389"/>
                    <a:pt x="9831" y="28327"/>
                    <a:pt x="9743" y="28324"/>
                  </a:cubicBezTo>
                  <a:cubicBezTo>
                    <a:pt x="9684" y="28321"/>
                    <a:pt x="9619" y="28227"/>
                    <a:pt x="9543" y="28162"/>
                  </a:cubicBezTo>
                  <a:cubicBezTo>
                    <a:pt x="9484" y="28189"/>
                    <a:pt x="9416" y="28220"/>
                    <a:pt x="9350" y="28251"/>
                  </a:cubicBezTo>
                  <a:cubicBezTo>
                    <a:pt x="9341" y="28184"/>
                    <a:pt x="9333" y="28114"/>
                    <a:pt x="9325" y="28045"/>
                  </a:cubicBezTo>
                  <a:cubicBezTo>
                    <a:pt x="9281" y="28051"/>
                    <a:pt x="9253" y="28053"/>
                    <a:pt x="9231" y="28056"/>
                  </a:cubicBezTo>
                  <a:cubicBezTo>
                    <a:pt x="9213" y="28023"/>
                    <a:pt x="9202" y="27996"/>
                    <a:pt x="9181" y="27955"/>
                  </a:cubicBezTo>
                  <a:cubicBezTo>
                    <a:pt x="9154" y="27964"/>
                    <a:pt x="9131" y="27968"/>
                    <a:pt x="9109" y="27968"/>
                  </a:cubicBezTo>
                  <a:cubicBezTo>
                    <a:pt x="8942" y="27968"/>
                    <a:pt x="8914" y="27729"/>
                    <a:pt x="8744" y="27696"/>
                  </a:cubicBezTo>
                  <a:cubicBezTo>
                    <a:pt x="8701" y="27700"/>
                    <a:pt x="8641" y="27708"/>
                    <a:pt x="8575" y="27715"/>
                  </a:cubicBezTo>
                  <a:cubicBezTo>
                    <a:pt x="8572" y="27662"/>
                    <a:pt x="8569" y="27614"/>
                    <a:pt x="8565" y="27566"/>
                  </a:cubicBezTo>
                  <a:cubicBezTo>
                    <a:pt x="8523" y="27524"/>
                    <a:pt x="8484" y="27483"/>
                    <a:pt x="8437" y="27434"/>
                  </a:cubicBezTo>
                  <a:cubicBezTo>
                    <a:pt x="8416" y="27433"/>
                    <a:pt x="8376" y="27431"/>
                    <a:pt x="8342" y="27430"/>
                  </a:cubicBezTo>
                  <a:cubicBezTo>
                    <a:pt x="8317" y="27384"/>
                    <a:pt x="8301" y="27353"/>
                    <a:pt x="8284" y="27322"/>
                  </a:cubicBezTo>
                  <a:cubicBezTo>
                    <a:pt x="8228" y="27330"/>
                    <a:pt x="8176" y="27336"/>
                    <a:pt x="8122" y="27341"/>
                  </a:cubicBezTo>
                  <a:cubicBezTo>
                    <a:pt x="8106" y="27285"/>
                    <a:pt x="8089" y="27230"/>
                    <a:pt x="8070" y="27160"/>
                  </a:cubicBezTo>
                  <a:cubicBezTo>
                    <a:pt x="8011" y="27140"/>
                    <a:pt x="7951" y="27107"/>
                    <a:pt x="7889" y="27080"/>
                  </a:cubicBezTo>
                  <a:cubicBezTo>
                    <a:pt x="7858" y="27021"/>
                    <a:pt x="7825" y="26953"/>
                    <a:pt x="7794" y="26894"/>
                  </a:cubicBezTo>
                  <a:cubicBezTo>
                    <a:pt x="7673" y="26888"/>
                    <a:pt x="7611" y="26831"/>
                    <a:pt x="7599" y="26718"/>
                  </a:cubicBezTo>
                  <a:cubicBezTo>
                    <a:pt x="7583" y="26725"/>
                    <a:pt x="7567" y="26728"/>
                    <a:pt x="7553" y="26728"/>
                  </a:cubicBezTo>
                  <a:cubicBezTo>
                    <a:pt x="7482" y="26728"/>
                    <a:pt x="7442" y="26647"/>
                    <a:pt x="7380" y="26625"/>
                  </a:cubicBezTo>
                  <a:cubicBezTo>
                    <a:pt x="7303" y="26599"/>
                    <a:pt x="7336" y="26479"/>
                    <a:pt x="7242" y="26479"/>
                  </a:cubicBezTo>
                  <a:cubicBezTo>
                    <a:pt x="7236" y="26479"/>
                    <a:pt x="7230" y="26480"/>
                    <a:pt x="7223" y="26481"/>
                  </a:cubicBezTo>
                  <a:cubicBezTo>
                    <a:pt x="7218" y="26481"/>
                    <a:pt x="7214" y="26482"/>
                    <a:pt x="7210" y="26482"/>
                  </a:cubicBezTo>
                  <a:cubicBezTo>
                    <a:pt x="7132" y="26482"/>
                    <a:pt x="7191" y="26362"/>
                    <a:pt x="7090" y="26351"/>
                  </a:cubicBezTo>
                  <a:cubicBezTo>
                    <a:pt x="7021" y="26344"/>
                    <a:pt x="6952" y="26263"/>
                    <a:pt x="6886" y="26213"/>
                  </a:cubicBezTo>
                  <a:cubicBezTo>
                    <a:pt x="6795" y="26151"/>
                    <a:pt x="6699" y="26098"/>
                    <a:pt x="6605" y="26041"/>
                  </a:cubicBezTo>
                  <a:cubicBezTo>
                    <a:pt x="6576" y="26066"/>
                    <a:pt x="6549" y="26083"/>
                    <a:pt x="6525" y="26083"/>
                  </a:cubicBezTo>
                  <a:cubicBezTo>
                    <a:pt x="6497" y="26083"/>
                    <a:pt x="6474" y="26060"/>
                    <a:pt x="6456" y="26001"/>
                  </a:cubicBezTo>
                  <a:cubicBezTo>
                    <a:pt x="6502" y="25991"/>
                    <a:pt x="6545" y="25981"/>
                    <a:pt x="6590" y="25970"/>
                  </a:cubicBezTo>
                  <a:cubicBezTo>
                    <a:pt x="6527" y="25842"/>
                    <a:pt x="6470" y="25727"/>
                    <a:pt x="6408" y="25604"/>
                  </a:cubicBezTo>
                  <a:cubicBezTo>
                    <a:pt x="6400" y="25604"/>
                    <a:pt x="6371" y="25601"/>
                    <a:pt x="6343" y="25598"/>
                  </a:cubicBezTo>
                  <a:lnTo>
                    <a:pt x="6334" y="25514"/>
                  </a:lnTo>
                  <a:cubicBezTo>
                    <a:pt x="6309" y="25513"/>
                    <a:pt x="6289" y="25511"/>
                    <a:pt x="6268" y="25510"/>
                  </a:cubicBezTo>
                  <a:cubicBezTo>
                    <a:pt x="6247" y="25466"/>
                    <a:pt x="6224" y="25418"/>
                    <a:pt x="6200" y="25370"/>
                  </a:cubicBezTo>
                  <a:cubicBezTo>
                    <a:pt x="6147" y="25391"/>
                    <a:pt x="6114" y="25404"/>
                    <a:pt x="6078" y="25417"/>
                  </a:cubicBezTo>
                  <a:cubicBezTo>
                    <a:pt x="6064" y="25370"/>
                    <a:pt x="6049" y="25326"/>
                    <a:pt x="6037" y="25286"/>
                  </a:cubicBezTo>
                  <a:cubicBezTo>
                    <a:pt x="5988" y="25282"/>
                    <a:pt x="5962" y="25274"/>
                    <a:pt x="5934" y="25270"/>
                  </a:cubicBezTo>
                  <a:cubicBezTo>
                    <a:pt x="5933" y="25240"/>
                    <a:pt x="5931" y="25211"/>
                    <a:pt x="5930" y="25195"/>
                  </a:cubicBezTo>
                  <a:cubicBezTo>
                    <a:pt x="5844" y="25154"/>
                    <a:pt x="5765" y="25117"/>
                    <a:pt x="5690" y="25082"/>
                  </a:cubicBezTo>
                  <a:cubicBezTo>
                    <a:pt x="5678" y="25024"/>
                    <a:pt x="5669" y="24976"/>
                    <a:pt x="5660" y="24932"/>
                  </a:cubicBezTo>
                  <a:cubicBezTo>
                    <a:pt x="5582" y="24915"/>
                    <a:pt x="5522" y="24902"/>
                    <a:pt x="5451" y="24887"/>
                  </a:cubicBezTo>
                  <a:cubicBezTo>
                    <a:pt x="5482" y="24842"/>
                    <a:pt x="5499" y="24820"/>
                    <a:pt x="5519" y="24789"/>
                  </a:cubicBezTo>
                  <a:cubicBezTo>
                    <a:pt x="5482" y="24774"/>
                    <a:pt x="5450" y="24762"/>
                    <a:pt x="5443" y="24761"/>
                  </a:cubicBezTo>
                  <a:cubicBezTo>
                    <a:pt x="5376" y="24656"/>
                    <a:pt x="5338" y="24528"/>
                    <a:pt x="5266" y="24498"/>
                  </a:cubicBezTo>
                  <a:cubicBezTo>
                    <a:pt x="5148" y="24445"/>
                    <a:pt x="5098" y="24318"/>
                    <a:pt x="5012" y="24277"/>
                  </a:cubicBezTo>
                  <a:cubicBezTo>
                    <a:pt x="4894" y="24221"/>
                    <a:pt x="4829" y="24124"/>
                    <a:pt x="4786" y="24027"/>
                  </a:cubicBezTo>
                  <a:cubicBezTo>
                    <a:pt x="4756" y="23955"/>
                    <a:pt x="4632" y="24005"/>
                    <a:pt x="4656" y="23885"/>
                  </a:cubicBezTo>
                  <a:cubicBezTo>
                    <a:pt x="4658" y="23868"/>
                    <a:pt x="4557" y="23815"/>
                    <a:pt x="4503" y="23777"/>
                  </a:cubicBezTo>
                  <a:cubicBezTo>
                    <a:pt x="4498" y="23810"/>
                    <a:pt x="4492" y="23838"/>
                    <a:pt x="4488" y="23866"/>
                  </a:cubicBezTo>
                  <a:cubicBezTo>
                    <a:pt x="4423" y="23815"/>
                    <a:pt x="4361" y="23763"/>
                    <a:pt x="4291" y="23706"/>
                  </a:cubicBezTo>
                  <a:cubicBezTo>
                    <a:pt x="4291" y="23696"/>
                    <a:pt x="4294" y="23666"/>
                    <a:pt x="4297" y="23634"/>
                  </a:cubicBezTo>
                  <a:cubicBezTo>
                    <a:pt x="4233" y="23588"/>
                    <a:pt x="4189" y="23491"/>
                    <a:pt x="4139" y="23472"/>
                  </a:cubicBezTo>
                  <a:cubicBezTo>
                    <a:pt x="4008" y="23424"/>
                    <a:pt x="4091" y="23331"/>
                    <a:pt x="4048" y="23260"/>
                  </a:cubicBezTo>
                  <a:cubicBezTo>
                    <a:pt x="4010" y="23195"/>
                    <a:pt x="4024" y="23097"/>
                    <a:pt x="4017" y="23013"/>
                  </a:cubicBezTo>
                  <a:lnTo>
                    <a:pt x="4017" y="23013"/>
                  </a:lnTo>
                  <a:cubicBezTo>
                    <a:pt x="3983" y="23023"/>
                    <a:pt x="3957" y="23031"/>
                    <a:pt x="3933" y="23037"/>
                  </a:cubicBezTo>
                  <a:cubicBezTo>
                    <a:pt x="3916" y="22998"/>
                    <a:pt x="3908" y="22944"/>
                    <a:pt x="3883" y="22931"/>
                  </a:cubicBezTo>
                  <a:cubicBezTo>
                    <a:pt x="3827" y="22898"/>
                    <a:pt x="3818" y="22864"/>
                    <a:pt x="3820" y="22804"/>
                  </a:cubicBezTo>
                  <a:cubicBezTo>
                    <a:pt x="3820" y="22759"/>
                    <a:pt x="3795" y="22704"/>
                    <a:pt x="3768" y="22661"/>
                  </a:cubicBezTo>
                  <a:cubicBezTo>
                    <a:pt x="3742" y="22622"/>
                    <a:pt x="3698" y="22592"/>
                    <a:pt x="3660" y="22557"/>
                  </a:cubicBezTo>
                  <a:cubicBezTo>
                    <a:pt x="3658" y="22529"/>
                    <a:pt x="3655" y="22491"/>
                    <a:pt x="3654" y="22451"/>
                  </a:cubicBezTo>
                  <a:cubicBezTo>
                    <a:pt x="3651" y="22420"/>
                    <a:pt x="3651" y="22387"/>
                    <a:pt x="3651" y="22387"/>
                  </a:cubicBezTo>
                  <a:cubicBezTo>
                    <a:pt x="3651" y="22387"/>
                    <a:pt x="3651" y="22388"/>
                    <a:pt x="3651" y="22391"/>
                  </a:cubicBezTo>
                  <a:cubicBezTo>
                    <a:pt x="3589" y="22298"/>
                    <a:pt x="3511" y="22222"/>
                    <a:pt x="3523" y="22188"/>
                  </a:cubicBezTo>
                  <a:cubicBezTo>
                    <a:pt x="3558" y="22086"/>
                    <a:pt x="3448" y="22108"/>
                    <a:pt x="3434" y="22061"/>
                  </a:cubicBezTo>
                  <a:cubicBezTo>
                    <a:pt x="3418" y="21992"/>
                    <a:pt x="3409" y="21921"/>
                    <a:pt x="3405" y="21895"/>
                  </a:cubicBezTo>
                  <a:cubicBezTo>
                    <a:pt x="3323" y="21760"/>
                    <a:pt x="3259" y="21655"/>
                    <a:pt x="3174" y="21514"/>
                  </a:cubicBezTo>
                  <a:cubicBezTo>
                    <a:pt x="3202" y="21473"/>
                    <a:pt x="3237" y="21424"/>
                    <a:pt x="3270" y="21378"/>
                  </a:cubicBezTo>
                  <a:cubicBezTo>
                    <a:pt x="3201" y="21281"/>
                    <a:pt x="3139" y="21200"/>
                    <a:pt x="3083" y="21117"/>
                  </a:cubicBezTo>
                  <a:cubicBezTo>
                    <a:pt x="3021" y="21022"/>
                    <a:pt x="2965" y="20925"/>
                    <a:pt x="2899" y="20819"/>
                  </a:cubicBezTo>
                  <a:cubicBezTo>
                    <a:pt x="2928" y="20668"/>
                    <a:pt x="2867" y="20538"/>
                    <a:pt x="2753" y="20424"/>
                  </a:cubicBezTo>
                  <a:cubicBezTo>
                    <a:pt x="2758" y="20375"/>
                    <a:pt x="2778" y="20319"/>
                    <a:pt x="2762" y="20278"/>
                  </a:cubicBezTo>
                  <a:cubicBezTo>
                    <a:pt x="2737" y="20206"/>
                    <a:pt x="2646" y="20124"/>
                    <a:pt x="2659" y="20078"/>
                  </a:cubicBezTo>
                  <a:cubicBezTo>
                    <a:pt x="2687" y="19982"/>
                    <a:pt x="2638" y="19915"/>
                    <a:pt x="2621" y="19835"/>
                  </a:cubicBezTo>
                  <a:cubicBezTo>
                    <a:pt x="2613" y="19807"/>
                    <a:pt x="2600" y="19770"/>
                    <a:pt x="2580" y="19754"/>
                  </a:cubicBezTo>
                  <a:cubicBezTo>
                    <a:pt x="2480" y="19673"/>
                    <a:pt x="2428" y="19562"/>
                    <a:pt x="2381" y="19447"/>
                  </a:cubicBezTo>
                  <a:cubicBezTo>
                    <a:pt x="2344" y="19331"/>
                    <a:pt x="2315" y="19210"/>
                    <a:pt x="2241" y="19113"/>
                  </a:cubicBezTo>
                  <a:cubicBezTo>
                    <a:pt x="2265" y="18991"/>
                    <a:pt x="2119" y="18914"/>
                    <a:pt x="2160" y="18789"/>
                  </a:cubicBezTo>
                  <a:cubicBezTo>
                    <a:pt x="1962" y="18641"/>
                    <a:pt x="1960" y="18639"/>
                    <a:pt x="1976" y="18613"/>
                  </a:cubicBezTo>
                  <a:lnTo>
                    <a:pt x="2047" y="18574"/>
                  </a:lnTo>
                  <a:cubicBezTo>
                    <a:pt x="1957" y="18414"/>
                    <a:pt x="1925" y="18229"/>
                    <a:pt x="1896" y="18048"/>
                  </a:cubicBezTo>
                  <a:cubicBezTo>
                    <a:pt x="1876" y="17865"/>
                    <a:pt x="1847" y="17689"/>
                    <a:pt x="1731" y="17542"/>
                  </a:cubicBezTo>
                  <a:cubicBezTo>
                    <a:pt x="1759" y="17459"/>
                    <a:pt x="1781" y="17393"/>
                    <a:pt x="1798" y="17340"/>
                  </a:cubicBezTo>
                  <a:cubicBezTo>
                    <a:pt x="1729" y="17243"/>
                    <a:pt x="1659" y="17144"/>
                    <a:pt x="1594" y="17052"/>
                  </a:cubicBezTo>
                  <a:cubicBezTo>
                    <a:pt x="1617" y="16999"/>
                    <a:pt x="1634" y="16963"/>
                    <a:pt x="1651" y="16927"/>
                  </a:cubicBezTo>
                  <a:cubicBezTo>
                    <a:pt x="1619" y="16872"/>
                    <a:pt x="1590" y="16819"/>
                    <a:pt x="1562" y="16771"/>
                  </a:cubicBezTo>
                  <a:cubicBezTo>
                    <a:pt x="1585" y="16735"/>
                    <a:pt x="1601" y="16710"/>
                    <a:pt x="1617" y="16687"/>
                  </a:cubicBezTo>
                  <a:cubicBezTo>
                    <a:pt x="1597" y="16665"/>
                    <a:pt x="1576" y="16643"/>
                    <a:pt x="1560" y="16622"/>
                  </a:cubicBezTo>
                  <a:cubicBezTo>
                    <a:pt x="1574" y="16602"/>
                    <a:pt x="1587" y="16583"/>
                    <a:pt x="1591" y="16578"/>
                  </a:cubicBezTo>
                  <a:lnTo>
                    <a:pt x="1591" y="16578"/>
                  </a:lnTo>
                  <a:cubicBezTo>
                    <a:pt x="1591" y="16579"/>
                    <a:pt x="1591" y="16579"/>
                    <a:pt x="1591" y="16579"/>
                  </a:cubicBezTo>
                  <a:cubicBezTo>
                    <a:pt x="1592" y="16578"/>
                    <a:pt x="1592" y="16577"/>
                    <a:pt x="1592" y="16577"/>
                  </a:cubicBezTo>
                  <a:lnTo>
                    <a:pt x="1592" y="16577"/>
                  </a:lnTo>
                  <a:cubicBezTo>
                    <a:pt x="1592" y="16577"/>
                    <a:pt x="1592" y="16577"/>
                    <a:pt x="1591" y="16578"/>
                  </a:cubicBezTo>
                  <a:lnTo>
                    <a:pt x="1591" y="16578"/>
                  </a:lnTo>
                  <a:cubicBezTo>
                    <a:pt x="1575" y="16389"/>
                    <a:pt x="1547" y="16232"/>
                    <a:pt x="1553" y="16076"/>
                  </a:cubicBezTo>
                  <a:cubicBezTo>
                    <a:pt x="1557" y="15920"/>
                    <a:pt x="1595" y="15769"/>
                    <a:pt x="1620" y="15611"/>
                  </a:cubicBezTo>
                  <a:cubicBezTo>
                    <a:pt x="1645" y="15602"/>
                    <a:pt x="1679" y="15589"/>
                    <a:pt x="1720" y="15573"/>
                  </a:cubicBezTo>
                  <a:cubicBezTo>
                    <a:pt x="1710" y="15535"/>
                    <a:pt x="1700" y="15504"/>
                    <a:pt x="1690" y="15467"/>
                  </a:cubicBezTo>
                  <a:cubicBezTo>
                    <a:pt x="1657" y="15497"/>
                    <a:pt x="1638" y="15511"/>
                    <a:pt x="1598" y="15547"/>
                  </a:cubicBezTo>
                  <a:cubicBezTo>
                    <a:pt x="1597" y="15444"/>
                    <a:pt x="1590" y="15369"/>
                    <a:pt x="1595" y="15295"/>
                  </a:cubicBezTo>
                  <a:cubicBezTo>
                    <a:pt x="1598" y="15257"/>
                    <a:pt x="1625" y="15224"/>
                    <a:pt x="1637" y="15186"/>
                  </a:cubicBezTo>
                  <a:cubicBezTo>
                    <a:pt x="1650" y="15140"/>
                    <a:pt x="1684" y="14855"/>
                    <a:pt x="1682" y="14790"/>
                  </a:cubicBezTo>
                  <a:cubicBezTo>
                    <a:pt x="1682" y="14717"/>
                    <a:pt x="1695" y="14651"/>
                    <a:pt x="1651" y="14577"/>
                  </a:cubicBezTo>
                  <a:cubicBezTo>
                    <a:pt x="1628" y="14540"/>
                    <a:pt x="1675" y="14448"/>
                    <a:pt x="1681" y="14420"/>
                  </a:cubicBezTo>
                  <a:cubicBezTo>
                    <a:pt x="1673" y="14194"/>
                    <a:pt x="1681" y="13981"/>
                    <a:pt x="1718" y="13780"/>
                  </a:cubicBezTo>
                  <a:cubicBezTo>
                    <a:pt x="1753" y="13579"/>
                    <a:pt x="1851" y="13396"/>
                    <a:pt x="1971" y="13223"/>
                  </a:cubicBezTo>
                  <a:cubicBezTo>
                    <a:pt x="1943" y="13210"/>
                    <a:pt x="1918" y="13200"/>
                    <a:pt x="1872" y="13178"/>
                  </a:cubicBezTo>
                  <a:cubicBezTo>
                    <a:pt x="1879" y="13145"/>
                    <a:pt x="1904" y="13094"/>
                    <a:pt x="1891" y="13069"/>
                  </a:cubicBezTo>
                  <a:cubicBezTo>
                    <a:pt x="1813" y="12922"/>
                    <a:pt x="1890" y="12804"/>
                    <a:pt x="1969" y="12710"/>
                  </a:cubicBezTo>
                  <a:cubicBezTo>
                    <a:pt x="2053" y="12611"/>
                    <a:pt x="2059" y="12528"/>
                    <a:pt x="2037" y="12401"/>
                  </a:cubicBezTo>
                  <a:cubicBezTo>
                    <a:pt x="2022" y="12327"/>
                    <a:pt x="2084" y="12236"/>
                    <a:pt x="2099" y="12211"/>
                  </a:cubicBezTo>
                  <a:cubicBezTo>
                    <a:pt x="2127" y="12033"/>
                    <a:pt x="2146" y="11908"/>
                    <a:pt x="2177" y="11718"/>
                  </a:cubicBezTo>
                  <a:lnTo>
                    <a:pt x="2177" y="11718"/>
                  </a:lnTo>
                  <a:cubicBezTo>
                    <a:pt x="2091" y="11798"/>
                    <a:pt x="2053" y="11833"/>
                    <a:pt x="2012" y="11871"/>
                  </a:cubicBezTo>
                  <a:cubicBezTo>
                    <a:pt x="2003" y="11814"/>
                    <a:pt x="1993" y="11752"/>
                    <a:pt x="1984" y="11699"/>
                  </a:cubicBezTo>
                  <a:cubicBezTo>
                    <a:pt x="2046" y="11679"/>
                    <a:pt x="2109" y="11658"/>
                    <a:pt x="2165" y="11639"/>
                  </a:cubicBezTo>
                  <a:cubicBezTo>
                    <a:pt x="2246" y="11445"/>
                    <a:pt x="2246" y="11226"/>
                    <a:pt x="2399" y="11090"/>
                  </a:cubicBezTo>
                  <a:cubicBezTo>
                    <a:pt x="2384" y="11053"/>
                    <a:pt x="2372" y="11024"/>
                    <a:pt x="2365" y="11005"/>
                  </a:cubicBezTo>
                  <a:cubicBezTo>
                    <a:pt x="2422" y="10937"/>
                    <a:pt x="2483" y="10874"/>
                    <a:pt x="2549" y="10817"/>
                  </a:cubicBezTo>
                  <a:cubicBezTo>
                    <a:pt x="2543" y="10771"/>
                    <a:pt x="2537" y="10733"/>
                    <a:pt x="2531" y="10694"/>
                  </a:cubicBezTo>
                  <a:lnTo>
                    <a:pt x="2661" y="10546"/>
                  </a:lnTo>
                  <a:cubicBezTo>
                    <a:pt x="2618" y="10506"/>
                    <a:pt x="2593" y="10483"/>
                    <a:pt x="2563" y="10456"/>
                  </a:cubicBezTo>
                  <a:cubicBezTo>
                    <a:pt x="2596" y="10438"/>
                    <a:pt x="2640" y="10427"/>
                    <a:pt x="2644" y="10409"/>
                  </a:cubicBezTo>
                  <a:cubicBezTo>
                    <a:pt x="2656" y="10363"/>
                    <a:pt x="2631" y="10290"/>
                    <a:pt x="2653" y="10271"/>
                  </a:cubicBezTo>
                  <a:cubicBezTo>
                    <a:pt x="2699" y="10229"/>
                    <a:pt x="2737" y="10216"/>
                    <a:pt x="2739" y="10129"/>
                  </a:cubicBezTo>
                  <a:cubicBezTo>
                    <a:pt x="2740" y="10065"/>
                    <a:pt x="2759" y="9937"/>
                    <a:pt x="2793" y="9919"/>
                  </a:cubicBezTo>
                  <a:cubicBezTo>
                    <a:pt x="2934" y="9843"/>
                    <a:pt x="2914" y="9678"/>
                    <a:pt x="2992" y="9581"/>
                  </a:cubicBezTo>
                  <a:cubicBezTo>
                    <a:pt x="2956" y="9512"/>
                    <a:pt x="2925" y="9450"/>
                    <a:pt x="2878" y="9359"/>
                  </a:cubicBezTo>
                  <a:lnTo>
                    <a:pt x="2878" y="9359"/>
                  </a:lnTo>
                  <a:cubicBezTo>
                    <a:pt x="2964" y="9385"/>
                    <a:pt x="3015" y="9401"/>
                    <a:pt x="3092" y="9423"/>
                  </a:cubicBezTo>
                  <a:cubicBezTo>
                    <a:pt x="3030" y="9325"/>
                    <a:pt x="2981" y="9247"/>
                    <a:pt x="2912" y="9138"/>
                  </a:cubicBezTo>
                  <a:cubicBezTo>
                    <a:pt x="3000" y="9129"/>
                    <a:pt x="3050" y="9123"/>
                    <a:pt x="3102" y="9117"/>
                  </a:cubicBezTo>
                  <a:cubicBezTo>
                    <a:pt x="3078" y="9082"/>
                    <a:pt x="3055" y="9047"/>
                    <a:pt x="3030" y="9008"/>
                  </a:cubicBezTo>
                  <a:cubicBezTo>
                    <a:pt x="3056" y="9000"/>
                    <a:pt x="3075" y="8992"/>
                    <a:pt x="3096" y="8983"/>
                  </a:cubicBezTo>
                  <a:cubicBezTo>
                    <a:pt x="3099" y="8951"/>
                    <a:pt x="3102" y="8919"/>
                    <a:pt x="3105" y="8880"/>
                  </a:cubicBezTo>
                  <a:cubicBezTo>
                    <a:pt x="3159" y="8898"/>
                    <a:pt x="3211" y="8916"/>
                    <a:pt x="3256" y="8930"/>
                  </a:cubicBezTo>
                  <a:cubicBezTo>
                    <a:pt x="3362" y="8801"/>
                    <a:pt x="3377" y="8616"/>
                    <a:pt x="3526" y="8543"/>
                  </a:cubicBezTo>
                  <a:cubicBezTo>
                    <a:pt x="3529" y="8468"/>
                    <a:pt x="3532" y="8392"/>
                    <a:pt x="3533" y="8314"/>
                  </a:cubicBezTo>
                  <a:cubicBezTo>
                    <a:pt x="3537" y="8314"/>
                    <a:pt x="3541" y="8314"/>
                    <a:pt x="3545" y="8314"/>
                  </a:cubicBezTo>
                  <a:cubicBezTo>
                    <a:pt x="3580" y="8314"/>
                    <a:pt x="3617" y="8323"/>
                    <a:pt x="3653" y="8323"/>
                  </a:cubicBezTo>
                  <a:cubicBezTo>
                    <a:pt x="3696" y="8323"/>
                    <a:pt x="3738" y="8309"/>
                    <a:pt x="3776" y="8246"/>
                  </a:cubicBezTo>
                  <a:cubicBezTo>
                    <a:pt x="3758" y="8212"/>
                    <a:pt x="3738" y="8174"/>
                    <a:pt x="3715" y="8133"/>
                  </a:cubicBezTo>
                  <a:cubicBezTo>
                    <a:pt x="3743" y="8124"/>
                    <a:pt x="3771" y="8115"/>
                    <a:pt x="3801" y="8105"/>
                  </a:cubicBezTo>
                  <a:cubicBezTo>
                    <a:pt x="3795" y="8067"/>
                    <a:pt x="3786" y="8029"/>
                    <a:pt x="3779" y="7987"/>
                  </a:cubicBezTo>
                  <a:cubicBezTo>
                    <a:pt x="3739" y="7987"/>
                    <a:pt x="3695" y="7989"/>
                    <a:pt x="3648" y="7989"/>
                  </a:cubicBezTo>
                  <a:cubicBezTo>
                    <a:pt x="3643" y="7934"/>
                    <a:pt x="3640" y="7893"/>
                    <a:pt x="3637" y="7851"/>
                  </a:cubicBezTo>
                  <a:cubicBezTo>
                    <a:pt x="3664" y="7836"/>
                    <a:pt x="3698" y="7818"/>
                    <a:pt x="3733" y="7799"/>
                  </a:cubicBezTo>
                  <a:cubicBezTo>
                    <a:pt x="3739" y="7749"/>
                    <a:pt x="3745" y="7700"/>
                    <a:pt x="3751" y="7655"/>
                  </a:cubicBezTo>
                  <a:cubicBezTo>
                    <a:pt x="3771" y="7639"/>
                    <a:pt x="3786" y="7625"/>
                    <a:pt x="3802" y="7615"/>
                  </a:cubicBezTo>
                  <a:cubicBezTo>
                    <a:pt x="3816" y="7608"/>
                    <a:pt x="3831" y="7604"/>
                    <a:pt x="3835" y="7604"/>
                  </a:cubicBezTo>
                  <a:cubicBezTo>
                    <a:pt x="3835" y="7604"/>
                    <a:pt x="3835" y="7604"/>
                    <a:pt x="3835" y="7604"/>
                  </a:cubicBezTo>
                  <a:lnTo>
                    <a:pt x="3835" y="7604"/>
                  </a:lnTo>
                  <a:cubicBezTo>
                    <a:pt x="3929" y="7293"/>
                    <a:pt x="4139" y="7106"/>
                    <a:pt x="4380" y="6950"/>
                  </a:cubicBezTo>
                  <a:cubicBezTo>
                    <a:pt x="4420" y="6804"/>
                    <a:pt x="4420" y="6804"/>
                    <a:pt x="4526" y="6752"/>
                  </a:cubicBezTo>
                  <a:cubicBezTo>
                    <a:pt x="4614" y="6471"/>
                    <a:pt x="4832" y="6359"/>
                    <a:pt x="4990" y="6262"/>
                  </a:cubicBezTo>
                  <a:cubicBezTo>
                    <a:pt x="5031" y="6189"/>
                    <a:pt x="5067" y="6128"/>
                    <a:pt x="5103" y="6070"/>
                  </a:cubicBezTo>
                  <a:cubicBezTo>
                    <a:pt x="5141" y="6017"/>
                    <a:pt x="5178" y="5967"/>
                    <a:pt x="5215" y="5917"/>
                  </a:cubicBezTo>
                  <a:cubicBezTo>
                    <a:pt x="5216" y="5872"/>
                    <a:pt x="5219" y="5822"/>
                    <a:pt x="5221" y="5785"/>
                  </a:cubicBezTo>
                  <a:cubicBezTo>
                    <a:pt x="5319" y="5788"/>
                    <a:pt x="5421" y="5792"/>
                    <a:pt x="5509" y="5795"/>
                  </a:cubicBezTo>
                  <a:cubicBezTo>
                    <a:pt x="5538" y="5708"/>
                    <a:pt x="5562" y="5644"/>
                    <a:pt x="5585" y="5575"/>
                  </a:cubicBezTo>
                  <a:cubicBezTo>
                    <a:pt x="5741" y="5539"/>
                    <a:pt x="5822" y="5420"/>
                    <a:pt x="5874" y="5266"/>
                  </a:cubicBezTo>
                  <a:cubicBezTo>
                    <a:pt x="5916" y="5249"/>
                    <a:pt x="5962" y="5235"/>
                    <a:pt x="5999" y="5221"/>
                  </a:cubicBezTo>
                  <a:cubicBezTo>
                    <a:pt x="6064" y="5143"/>
                    <a:pt x="5968" y="5020"/>
                    <a:pt x="6108" y="4979"/>
                  </a:cubicBezTo>
                  <a:cubicBezTo>
                    <a:pt x="6150" y="5011"/>
                    <a:pt x="6193" y="5043"/>
                    <a:pt x="6233" y="5074"/>
                  </a:cubicBezTo>
                  <a:cubicBezTo>
                    <a:pt x="6300" y="4920"/>
                    <a:pt x="6406" y="4820"/>
                    <a:pt x="6565" y="4776"/>
                  </a:cubicBezTo>
                  <a:cubicBezTo>
                    <a:pt x="6637" y="4757"/>
                    <a:pt x="6756" y="4727"/>
                    <a:pt x="6767" y="4687"/>
                  </a:cubicBezTo>
                  <a:cubicBezTo>
                    <a:pt x="6806" y="4536"/>
                    <a:pt x="6965" y="4508"/>
                    <a:pt x="7032" y="4392"/>
                  </a:cubicBezTo>
                  <a:lnTo>
                    <a:pt x="7114" y="4395"/>
                  </a:lnTo>
                  <a:cubicBezTo>
                    <a:pt x="7092" y="4340"/>
                    <a:pt x="7070" y="4286"/>
                    <a:pt x="7032" y="4190"/>
                  </a:cubicBezTo>
                  <a:lnTo>
                    <a:pt x="7032" y="4190"/>
                  </a:lnTo>
                  <a:cubicBezTo>
                    <a:pt x="7123" y="4270"/>
                    <a:pt x="7163" y="4305"/>
                    <a:pt x="7193" y="4331"/>
                  </a:cubicBezTo>
                  <a:cubicBezTo>
                    <a:pt x="7264" y="4281"/>
                    <a:pt x="7323" y="4242"/>
                    <a:pt x="7377" y="4203"/>
                  </a:cubicBezTo>
                  <a:cubicBezTo>
                    <a:pt x="7366" y="4161"/>
                    <a:pt x="7357" y="4128"/>
                    <a:pt x="7346" y="4094"/>
                  </a:cubicBezTo>
                  <a:lnTo>
                    <a:pt x="7346" y="4094"/>
                  </a:lnTo>
                  <a:cubicBezTo>
                    <a:pt x="7385" y="4096"/>
                    <a:pt x="7413" y="4097"/>
                    <a:pt x="7442" y="4097"/>
                  </a:cubicBezTo>
                  <a:cubicBezTo>
                    <a:pt x="7436" y="4055"/>
                    <a:pt x="7429" y="4016"/>
                    <a:pt x="7421" y="3962"/>
                  </a:cubicBezTo>
                  <a:lnTo>
                    <a:pt x="7421" y="3962"/>
                  </a:lnTo>
                  <a:cubicBezTo>
                    <a:pt x="7471" y="3994"/>
                    <a:pt x="7501" y="4014"/>
                    <a:pt x="7545" y="4041"/>
                  </a:cubicBezTo>
                  <a:cubicBezTo>
                    <a:pt x="7579" y="3993"/>
                    <a:pt x="7607" y="3952"/>
                    <a:pt x="7635" y="3912"/>
                  </a:cubicBezTo>
                  <a:cubicBezTo>
                    <a:pt x="7661" y="3916"/>
                    <a:pt x="7682" y="3919"/>
                    <a:pt x="7691" y="3921"/>
                  </a:cubicBezTo>
                  <a:cubicBezTo>
                    <a:pt x="7717" y="3877"/>
                    <a:pt x="7741" y="3836"/>
                    <a:pt x="7754" y="3813"/>
                  </a:cubicBezTo>
                  <a:cubicBezTo>
                    <a:pt x="7829" y="3827"/>
                    <a:pt x="7883" y="3834"/>
                    <a:pt x="7972" y="3849"/>
                  </a:cubicBezTo>
                  <a:cubicBezTo>
                    <a:pt x="7933" y="3760"/>
                    <a:pt x="7911" y="3712"/>
                    <a:pt x="7878" y="3637"/>
                  </a:cubicBezTo>
                  <a:lnTo>
                    <a:pt x="7878" y="3637"/>
                  </a:lnTo>
                  <a:cubicBezTo>
                    <a:pt x="8010" y="3671"/>
                    <a:pt x="8119" y="3699"/>
                    <a:pt x="8194" y="3718"/>
                  </a:cubicBezTo>
                  <a:cubicBezTo>
                    <a:pt x="8304" y="3640"/>
                    <a:pt x="8373" y="3593"/>
                    <a:pt x="8447" y="3556"/>
                  </a:cubicBezTo>
                  <a:cubicBezTo>
                    <a:pt x="8463" y="3506"/>
                    <a:pt x="8478" y="3459"/>
                    <a:pt x="8498" y="3397"/>
                  </a:cubicBezTo>
                  <a:cubicBezTo>
                    <a:pt x="8550" y="3369"/>
                    <a:pt x="8612" y="3334"/>
                    <a:pt x="8679" y="3297"/>
                  </a:cubicBezTo>
                  <a:cubicBezTo>
                    <a:pt x="8684" y="3226"/>
                    <a:pt x="8687" y="3162"/>
                    <a:pt x="8690" y="3122"/>
                  </a:cubicBezTo>
                  <a:cubicBezTo>
                    <a:pt x="8756" y="3050"/>
                    <a:pt x="8809" y="2991"/>
                    <a:pt x="8866" y="2929"/>
                  </a:cubicBezTo>
                  <a:cubicBezTo>
                    <a:pt x="8909" y="2926"/>
                    <a:pt x="8960" y="2931"/>
                    <a:pt x="9005" y="2916"/>
                  </a:cubicBezTo>
                  <a:cubicBezTo>
                    <a:pt x="9060" y="2897"/>
                    <a:pt x="9110" y="2859"/>
                    <a:pt x="9150" y="2837"/>
                  </a:cubicBezTo>
                  <a:cubicBezTo>
                    <a:pt x="9193" y="2876"/>
                    <a:pt x="9216" y="2897"/>
                    <a:pt x="9238" y="2916"/>
                  </a:cubicBezTo>
                  <a:lnTo>
                    <a:pt x="9272" y="2885"/>
                  </a:lnTo>
                  <a:lnTo>
                    <a:pt x="9097" y="2678"/>
                  </a:lnTo>
                  <a:lnTo>
                    <a:pt x="9127" y="2647"/>
                  </a:lnTo>
                  <a:lnTo>
                    <a:pt x="9415" y="2814"/>
                  </a:lnTo>
                  <a:lnTo>
                    <a:pt x="9418" y="2760"/>
                  </a:lnTo>
                  <a:lnTo>
                    <a:pt x="9421" y="2686"/>
                  </a:lnTo>
                  <a:cubicBezTo>
                    <a:pt x="9593" y="2673"/>
                    <a:pt x="9592" y="2673"/>
                    <a:pt x="9758" y="2572"/>
                  </a:cubicBezTo>
                  <a:cubicBezTo>
                    <a:pt x="9777" y="2561"/>
                    <a:pt x="9802" y="2561"/>
                    <a:pt x="9823" y="2553"/>
                  </a:cubicBezTo>
                  <a:cubicBezTo>
                    <a:pt x="10048" y="2463"/>
                    <a:pt x="10277" y="2386"/>
                    <a:pt x="10489" y="2275"/>
                  </a:cubicBezTo>
                  <a:cubicBezTo>
                    <a:pt x="10544" y="2248"/>
                    <a:pt x="10579" y="2163"/>
                    <a:pt x="10658" y="2163"/>
                  </a:cubicBezTo>
                  <a:cubicBezTo>
                    <a:pt x="10665" y="2163"/>
                    <a:pt x="10673" y="2164"/>
                    <a:pt x="10682" y="2166"/>
                  </a:cubicBezTo>
                  <a:cubicBezTo>
                    <a:pt x="10689" y="2167"/>
                    <a:pt x="10695" y="2168"/>
                    <a:pt x="10701" y="2168"/>
                  </a:cubicBezTo>
                  <a:cubicBezTo>
                    <a:pt x="10770" y="2168"/>
                    <a:pt x="10803" y="2079"/>
                    <a:pt x="10852" y="2079"/>
                  </a:cubicBezTo>
                  <a:cubicBezTo>
                    <a:pt x="10859" y="2079"/>
                    <a:pt x="10867" y="2081"/>
                    <a:pt x="10874" y="2085"/>
                  </a:cubicBezTo>
                  <a:cubicBezTo>
                    <a:pt x="10901" y="2099"/>
                    <a:pt x="10925" y="2104"/>
                    <a:pt x="10948" y="2104"/>
                  </a:cubicBezTo>
                  <a:cubicBezTo>
                    <a:pt x="11042" y="2104"/>
                    <a:pt x="11115" y="2015"/>
                    <a:pt x="11203" y="2015"/>
                  </a:cubicBezTo>
                  <a:cubicBezTo>
                    <a:pt x="11216" y="2015"/>
                    <a:pt x="11230" y="2017"/>
                    <a:pt x="11244" y="2021"/>
                  </a:cubicBezTo>
                  <a:cubicBezTo>
                    <a:pt x="11306" y="1851"/>
                    <a:pt x="11500" y="1951"/>
                    <a:pt x="11612" y="1851"/>
                  </a:cubicBezTo>
                  <a:cubicBezTo>
                    <a:pt x="11679" y="1791"/>
                    <a:pt x="11818" y="1801"/>
                    <a:pt x="11900" y="1785"/>
                  </a:cubicBezTo>
                  <a:cubicBezTo>
                    <a:pt x="12003" y="1733"/>
                    <a:pt x="12096" y="1708"/>
                    <a:pt x="12179" y="1674"/>
                  </a:cubicBezTo>
                  <a:cubicBezTo>
                    <a:pt x="12213" y="1723"/>
                    <a:pt x="12234" y="1752"/>
                    <a:pt x="12256" y="1785"/>
                  </a:cubicBezTo>
                  <a:cubicBezTo>
                    <a:pt x="12294" y="1735"/>
                    <a:pt x="12329" y="1689"/>
                    <a:pt x="12368" y="1638"/>
                  </a:cubicBezTo>
                  <a:cubicBezTo>
                    <a:pt x="12407" y="1671"/>
                    <a:pt x="12443" y="1702"/>
                    <a:pt x="12478" y="1733"/>
                  </a:cubicBezTo>
                  <a:cubicBezTo>
                    <a:pt x="12575" y="1643"/>
                    <a:pt x="12740" y="1629"/>
                    <a:pt x="12775" y="1505"/>
                  </a:cubicBezTo>
                  <a:cubicBezTo>
                    <a:pt x="12865" y="1486"/>
                    <a:pt x="12933" y="1471"/>
                    <a:pt x="13014" y="1454"/>
                  </a:cubicBezTo>
                  <a:lnTo>
                    <a:pt x="13014" y="1454"/>
                  </a:lnTo>
                  <a:cubicBezTo>
                    <a:pt x="12999" y="1535"/>
                    <a:pt x="12986" y="1601"/>
                    <a:pt x="12962" y="1730"/>
                  </a:cubicBezTo>
                  <a:cubicBezTo>
                    <a:pt x="13062" y="1645"/>
                    <a:pt x="13108" y="1605"/>
                    <a:pt x="13140" y="1579"/>
                  </a:cubicBezTo>
                  <a:cubicBezTo>
                    <a:pt x="13111" y="1521"/>
                    <a:pt x="13089" y="1479"/>
                    <a:pt x="13065" y="1433"/>
                  </a:cubicBezTo>
                  <a:cubicBezTo>
                    <a:pt x="13112" y="1420"/>
                    <a:pt x="13131" y="1415"/>
                    <a:pt x="13152" y="1409"/>
                  </a:cubicBezTo>
                  <a:cubicBezTo>
                    <a:pt x="13184" y="1445"/>
                    <a:pt x="13217" y="1480"/>
                    <a:pt x="13274" y="1542"/>
                  </a:cubicBezTo>
                  <a:cubicBezTo>
                    <a:pt x="13306" y="1459"/>
                    <a:pt x="13326" y="1415"/>
                    <a:pt x="13345" y="1373"/>
                  </a:cubicBezTo>
                  <a:cubicBezTo>
                    <a:pt x="13377" y="1368"/>
                    <a:pt x="13408" y="1365"/>
                    <a:pt x="13436" y="1359"/>
                  </a:cubicBezTo>
                  <a:cubicBezTo>
                    <a:pt x="13445" y="1340"/>
                    <a:pt x="13456" y="1323"/>
                    <a:pt x="13470" y="1306"/>
                  </a:cubicBezTo>
                  <a:lnTo>
                    <a:pt x="13492" y="1321"/>
                  </a:lnTo>
                  <a:lnTo>
                    <a:pt x="13446" y="1367"/>
                  </a:lnTo>
                  <a:cubicBezTo>
                    <a:pt x="13442" y="1364"/>
                    <a:pt x="13437" y="1361"/>
                    <a:pt x="13436" y="1359"/>
                  </a:cubicBezTo>
                  <a:lnTo>
                    <a:pt x="13436" y="1359"/>
                  </a:lnTo>
                  <a:cubicBezTo>
                    <a:pt x="13448" y="1415"/>
                    <a:pt x="13455" y="1470"/>
                    <a:pt x="13471" y="1576"/>
                  </a:cubicBezTo>
                  <a:cubicBezTo>
                    <a:pt x="13511" y="1483"/>
                    <a:pt x="13530" y="1440"/>
                    <a:pt x="13549" y="1398"/>
                  </a:cubicBezTo>
                  <a:cubicBezTo>
                    <a:pt x="13621" y="1420"/>
                    <a:pt x="13676" y="1437"/>
                    <a:pt x="13735" y="1457"/>
                  </a:cubicBezTo>
                  <a:cubicBezTo>
                    <a:pt x="13754" y="1404"/>
                    <a:pt x="13770" y="1362"/>
                    <a:pt x="13790" y="1304"/>
                  </a:cubicBezTo>
                  <a:cubicBezTo>
                    <a:pt x="13848" y="1408"/>
                    <a:pt x="13896" y="1499"/>
                    <a:pt x="13952" y="1599"/>
                  </a:cubicBezTo>
                  <a:cubicBezTo>
                    <a:pt x="13979" y="1536"/>
                    <a:pt x="14015" y="1519"/>
                    <a:pt x="14055" y="1519"/>
                  </a:cubicBezTo>
                  <a:cubicBezTo>
                    <a:pt x="14098" y="1519"/>
                    <a:pt x="14144" y="1538"/>
                    <a:pt x="14188" y="1538"/>
                  </a:cubicBezTo>
                  <a:cubicBezTo>
                    <a:pt x="14201" y="1538"/>
                    <a:pt x="14215" y="1537"/>
                    <a:pt x="14227" y="1532"/>
                  </a:cubicBezTo>
                  <a:cubicBezTo>
                    <a:pt x="14338" y="1489"/>
                    <a:pt x="14460" y="1476"/>
                    <a:pt x="14578" y="1448"/>
                  </a:cubicBezTo>
                  <a:cubicBezTo>
                    <a:pt x="14583" y="1393"/>
                    <a:pt x="14591" y="1340"/>
                    <a:pt x="14598" y="1280"/>
                  </a:cubicBezTo>
                  <a:cubicBezTo>
                    <a:pt x="14639" y="1305"/>
                    <a:pt x="14670" y="1324"/>
                    <a:pt x="14688" y="1334"/>
                  </a:cubicBezTo>
                  <a:cubicBezTo>
                    <a:pt x="14789" y="1298"/>
                    <a:pt x="14872" y="1274"/>
                    <a:pt x="14947" y="1248"/>
                  </a:cubicBezTo>
                  <a:cubicBezTo>
                    <a:pt x="14957" y="1215"/>
                    <a:pt x="14967" y="1187"/>
                    <a:pt x="14985" y="1136"/>
                  </a:cubicBezTo>
                  <a:cubicBezTo>
                    <a:pt x="15012" y="1195"/>
                    <a:pt x="15028" y="1227"/>
                    <a:pt x="15047" y="1271"/>
                  </a:cubicBezTo>
                  <a:cubicBezTo>
                    <a:pt x="15120" y="1267"/>
                    <a:pt x="15198" y="1261"/>
                    <a:pt x="15251" y="1258"/>
                  </a:cubicBezTo>
                  <a:cubicBezTo>
                    <a:pt x="15275" y="1206"/>
                    <a:pt x="15287" y="1181"/>
                    <a:pt x="15315" y="1118"/>
                  </a:cubicBezTo>
                  <a:cubicBezTo>
                    <a:pt x="15334" y="1217"/>
                    <a:pt x="15343" y="1268"/>
                    <a:pt x="15353" y="1318"/>
                  </a:cubicBezTo>
                  <a:cubicBezTo>
                    <a:pt x="15385" y="1320"/>
                    <a:pt x="15406" y="1321"/>
                    <a:pt x="15428" y="1323"/>
                  </a:cubicBezTo>
                  <a:cubicBezTo>
                    <a:pt x="15454" y="1280"/>
                    <a:pt x="15481" y="1237"/>
                    <a:pt x="15537" y="1149"/>
                  </a:cubicBezTo>
                  <a:cubicBezTo>
                    <a:pt x="15590" y="1214"/>
                    <a:pt x="15622" y="1251"/>
                    <a:pt x="15660" y="1298"/>
                  </a:cubicBezTo>
                  <a:cubicBezTo>
                    <a:pt x="15602" y="1317"/>
                    <a:pt x="15565" y="1329"/>
                    <a:pt x="15516" y="1345"/>
                  </a:cubicBezTo>
                  <a:cubicBezTo>
                    <a:pt x="15569" y="1384"/>
                    <a:pt x="15613" y="1417"/>
                    <a:pt x="15652" y="1445"/>
                  </a:cubicBezTo>
                  <a:cubicBezTo>
                    <a:pt x="15710" y="1409"/>
                    <a:pt x="15750" y="1386"/>
                    <a:pt x="15759" y="1380"/>
                  </a:cubicBezTo>
                  <a:cubicBezTo>
                    <a:pt x="15822" y="1412"/>
                    <a:pt x="15865" y="1433"/>
                    <a:pt x="15887" y="1445"/>
                  </a:cubicBezTo>
                  <a:cubicBezTo>
                    <a:pt x="15868" y="1490"/>
                    <a:pt x="15858" y="1514"/>
                    <a:pt x="15847" y="1537"/>
                  </a:cubicBezTo>
                  <a:cubicBezTo>
                    <a:pt x="15947" y="1471"/>
                    <a:pt x="16059" y="1432"/>
                    <a:pt x="16168" y="1408"/>
                  </a:cubicBezTo>
                  <a:cubicBezTo>
                    <a:pt x="16278" y="1390"/>
                    <a:pt x="16387" y="1376"/>
                    <a:pt x="16486" y="1334"/>
                  </a:cubicBezTo>
                  <a:cubicBezTo>
                    <a:pt x="16534" y="1394"/>
                    <a:pt x="16583" y="1417"/>
                    <a:pt x="16632" y="1417"/>
                  </a:cubicBezTo>
                  <a:cubicBezTo>
                    <a:pt x="16680" y="1417"/>
                    <a:pt x="16729" y="1395"/>
                    <a:pt x="16777" y="1365"/>
                  </a:cubicBezTo>
                  <a:cubicBezTo>
                    <a:pt x="16837" y="1401"/>
                    <a:pt x="16889" y="1445"/>
                    <a:pt x="16950" y="1445"/>
                  </a:cubicBezTo>
                  <a:cubicBezTo>
                    <a:pt x="16980" y="1445"/>
                    <a:pt x="17012" y="1435"/>
                    <a:pt x="17048" y="1408"/>
                  </a:cubicBezTo>
                  <a:cubicBezTo>
                    <a:pt x="17062" y="1398"/>
                    <a:pt x="17078" y="1392"/>
                    <a:pt x="17094" y="1392"/>
                  </a:cubicBezTo>
                  <a:cubicBezTo>
                    <a:pt x="17123" y="1392"/>
                    <a:pt x="17148" y="1412"/>
                    <a:pt x="17146" y="1459"/>
                  </a:cubicBezTo>
                  <a:cubicBezTo>
                    <a:pt x="17213" y="1474"/>
                    <a:pt x="17279" y="1465"/>
                    <a:pt x="17345" y="1510"/>
                  </a:cubicBezTo>
                  <a:cubicBezTo>
                    <a:pt x="17354" y="1516"/>
                    <a:pt x="17367" y="1518"/>
                    <a:pt x="17382" y="1518"/>
                  </a:cubicBezTo>
                  <a:cubicBezTo>
                    <a:pt x="17425" y="1518"/>
                    <a:pt x="17485" y="1499"/>
                    <a:pt x="17520" y="1499"/>
                  </a:cubicBezTo>
                  <a:cubicBezTo>
                    <a:pt x="17533" y="1499"/>
                    <a:pt x="17542" y="1502"/>
                    <a:pt x="17546" y="1508"/>
                  </a:cubicBezTo>
                  <a:cubicBezTo>
                    <a:pt x="17568" y="1538"/>
                    <a:pt x="17587" y="1548"/>
                    <a:pt x="17605" y="1548"/>
                  </a:cubicBezTo>
                  <a:cubicBezTo>
                    <a:pt x="17632" y="1548"/>
                    <a:pt x="17657" y="1524"/>
                    <a:pt x="17681" y="1524"/>
                  </a:cubicBezTo>
                  <a:cubicBezTo>
                    <a:pt x="17684" y="1524"/>
                    <a:pt x="17687" y="1525"/>
                    <a:pt x="17691" y="1526"/>
                  </a:cubicBezTo>
                  <a:cubicBezTo>
                    <a:pt x="17746" y="1542"/>
                    <a:pt x="17806" y="1595"/>
                    <a:pt x="17853" y="1595"/>
                  </a:cubicBezTo>
                  <a:cubicBezTo>
                    <a:pt x="17857" y="1595"/>
                    <a:pt x="17860" y="1594"/>
                    <a:pt x="17864" y="1593"/>
                  </a:cubicBezTo>
                  <a:cubicBezTo>
                    <a:pt x="17898" y="1586"/>
                    <a:pt x="17931" y="1583"/>
                    <a:pt x="17964" y="1583"/>
                  </a:cubicBezTo>
                  <a:cubicBezTo>
                    <a:pt x="18124" y="1583"/>
                    <a:pt x="18275" y="1654"/>
                    <a:pt x="18432" y="1668"/>
                  </a:cubicBezTo>
                  <a:cubicBezTo>
                    <a:pt x="18463" y="1671"/>
                    <a:pt x="18490" y="1711"/>
                    <a:pt x="18519" y="1736"/>
                  </a:cubicBezTo>
                  <a:cubicBezTo>
                    <a:pt x="18559" y="1711"/>
                    <a:pt x="18603" y="1686"/>
                    <a:pt x="18645" y="1660"/>
                  </a:cubicBezTo>
                  <a:cubicBezTo>
                    <a:pt x="18738" y="1763"/>
                    <a:pt x="18879" y="1738"/>
                    <a:pt x="18997" y="1782"/>
                  </a:cubicBezTo>
                  <a:cubicBezTo>
                    <a:pt x="19096" y="1813"/>
                    <a:pt x="19191" y="1843"/>
                    <a:pt x="19277" y="1908"/>
                  </a:cubicBezTo>
                  <a:cubicBezTo>
                    <a:pt x="19287" y="1916"/>
                    <a:pt x="19305" y="1916"/>
                    <a:pt x="19319" y="1919"/>
                  </a:cubicBezTo>
                  <a:cubicBezTo>
                    <a:pt x="19337" y="1876"/>
                    <a:pt x="19355" y="1835"/>
                    <a:pt x="19371" y="1796"/>
                  </a:cubicBezTo>
                  <a:cubicBezTo>
                    <a:pt x="19443" y="1789"/>
                    <a:pt x="19509" y="1782"/>
                    <a:pt x="19583" y="1776"/>
                  </a:cubicBezTo>
                  <a:cubicBezTo>
                    <a:pt x="19615" y="1863"/>
                    <a:pt x="19670" y="1879"/>
                    <a:pt x="19733" y="1879"/>
                  </a:cubicBezTo>
                  <a:cubicBezTo>
                    <a:pt x="19771" y="1879"/>
                    <a:pt x="19813" y="1873"/>
                    <a:pt x="19854" y="1873"/>
                  </a:cubicBezTo>
                  <a:cubicBezTo>
                    <a:pt x="19892" y="1873"/>
                    <a:pt x="19929" y="1878"/>
                    <a:pt x="19964" y="1898"/>
                  </a:cubicBezTo>
                  <a:cubicBezTo>
                    <a:pt x="19978" y="1935"/>
                    <a:pt x="20000" y="1986"/>
                    <a:pt x="20031" y="2063"/>
                  </a:cubicBezTo>
                  <a:cubicBezTo>
                    <a:pt x="20093" y="2019"/>
                    <a:pt x="20140" y="1985"/>
                    <a:pt x="20149" y="1980"/>
                  </a:cubicBezTo>
                  <a:cubicBezTo>
                    <a:pt x="20248" y="2013"/>
                    <a:pt x="20302" y="2057"/>
                    <a:pt x="20362" y="2072"/>
                  </a:cubicBezTo>
                  <a:cubicBezTo>
                    <a:pt x="20365" y="2072"/>
                    <a:pt x="20368" y="2073"/>
                    <a:pt x="20371" y="2073"/>
                  </a:cubicBezTo>
                  <a:cubicBezTo>
                    <a:pt x="20384" y="2073"/>
                    <a:pt x="20395" y="2067"/>
                    <a:pt x="20409" y="2067"/>
                  </a:cubicBezTo>
                  <a:cubicBezTo>
                    <a:pt x="20421" y="2067"/>
                    <a:pt x="20435" y="2072"/>
                    <a:pt x="20452" y="2094"/>
                  </a:cubicBezTo>
                  <a:cubicBezTo>
                    <a:pt x="20482" y="2129"/>
                    <a:pt x="20585" y="2117"/>
                    <a:pt x="20607" y="2152"/>
                  </a:cubicBezTo>
                  <a:cubicBezTo>
                    <a:pt x="20658" y="2236"/>
                    <a:pt x="20743" y="2238"/>
                    <a:pt x="20814" y="2270"/>
                  </a:cubicBezTo>
                  <a:cubicBezTo>
                    <a:pt x="20992" y="2350"/>
                    <a:pt x="21176" y="2419"/>
                    <a:pt x="21357" y="2494"/>
                  </a:cubicBezTo>
                  <a:cubicBezTo>
                    <a:pt x="21373" y="2501"/>
                    <a:pt x="21382" y="2520"/>
                    <a:pt x="21395" y="2533"/>
                  </a:cubicBezTo>
                  <a:cubicBezTo>
                    <a:pt x="21389" y="2560"/>
                    <a:pt x="21385" y="2585"/>
                    <a:pt x="21378" y="2619"/>
                  </a:cubicBezTo>
                  <a:cubicBezTo>
                    <a:pt x="21393" y="2618"/>
                    <a:pt x="21407" y="2618"/>
                    <a:pt x="21421" y="2618"/>
                  </a:cubicBezTo>
                  <a:cubicBezTo>
                    <a:pt x="21452" y="2618"/>
                    <a:pt x="21482" y="2619"/>
                    <a:pt x="21514" y="2620"/>
                  </a:cubicBezTo>
                  <a:cubicBezTo>
                    <a:pt x="21542" y="2686"/>
                    <a:pt x="21569" y="2748"/>
                    <a:pt x="21604" y="2832"/>
                  </a:cubicBezTo>
                  <a:cubicBezTo>
                    <a:pt x="21673" y="2831"/>
                    <a:pt x="21741" y="2829"/>
                    <a:pt x="21809" y="2829"/>
                  </a:cubicBezTo>
                  <a:cubicBezTo>
                    <a:pt x="21800" y="2782"/>
                    <a:pt x="21795" y="2759"/>
                    <a:pt x="21782" y="2695"/>
                  </a:cubicBezTo>
                  <a:lnTo>
                    <a:pt x="21782" y="2695"/>
                  </a:lnTo>
                  <a:cubicBezTo>
                    <a:pt x="21909" y="2779"/>
                    <a:pt x="22001" y="2841"/>
                    <a:pt x="22110" y="2913"/>
                  </a:cubicBezTo>
                  <a:cubicBezTo>
                    <a:pt x="22160" y="2900"/>
                    <a:pt x="22238" y="2881"/>
                    <a:pt x="22313" y="2860"/>
                  </a:cubicBezTo>
                  <a:cubicBezTo>
                    <a:pt x="22393" y="3113"/>
                    <a:pt x="22644" y="3204"/>
                    <a:pt x="22788" y="3406"/>
                  </a:cubicBezTo>
                  <a:cubicBezTo>
                    <a:pt x="22833" y="3372"/>
                    <a:pt x="22861" y="3351"/>
                    <a:pt x="22894" y="3326"/>
                  </a:cubicBezTo>
                  <a:cubicBezTo>
                    <a:pt x="22940" y="3427"/>
                    <a:pt x="22984" y="3521"/>
                    <a:pt x="23024" y="3607"/>
                  </a:cubicBezTo>
                  <a:cubicBezTo>
                    <a:pt x="23165" y="3700"/>
                    <a:pt x="23306" y="3794"/>
                    <a:pt x="23459" y="3894"/>
                  </a:cubicBezTo>
                  <a:cubicBezTo>
                    <a:pt x="23452" y="3850"/>
                    <a:pt x="23449" y="3824"/>
                    <a:pt x="23442" y="3777"/>
                  </a:cubicBezTo>
                  <a:lnTo>
                    <a:pt x="23442" y="3777"/>
                  </a:lnTo>
                  <a:cubicBezTo>
                    <a:pt x="23592" y="3809"/>
                    <a:pt x="23748" y="3828"/>
                    <a:pt x="23890" y="3878"/>
                  </a:cubicBezTo>
                  <a:cubicBezTo>
                    <a:pt x="23896" y="3899"/>
                    <a:pt x="23908" y="3936"/>
                    <a:pt x="23917" y="3965"/>
                  </a:cubicBezTo>
                  <a:cubicBezTo>
                    <a:pt x="23982" y="3983"/>
                    <a:pt x="24035" y="3996"/>
                    <a:pt x="24093" y="4012"/>
                  </a:cubicBezTo>
                  <a:cubicBezTo>
                    <a:pt x="24077" y="4064"/>
                    <a:pt x="24068" y="4097"/>
                    <a:pt x="24054" y="4146"/>
                  </a:cubicBezTo>
                  <a:cubicBezTo>
                    <a:pt x="24083" y="4161"/>
                    <a:pt x="24114" y="4178"/>
                    <a:pt x="24155" y="4200"/>
                  </a:cubicBezTo>
                  <a:cubicBezTo>
                    <a:pt x="24171" y="4139"/>
                    <a:pt x="24185" y="4093"/>
                    <a:pt x="24205" y="4012"/>
                  </a:cubicBezTo>
                  <a:cubicBezTo>
                    <a:pt x="24269" y="4137"/>
                    <a:pt x="24316" y="4228"/>
                    <a:pt x="24366" y="4325"/>
                  </a:cubicBezTo>
                  <a:cubicBezTo>
                    <a:pt x="24398" y="4330"/>
                    <a:pt x="24433" y="4334"/>
                    <a:pt x="24460" y="4337"/>
                  </a:cubicBezTo>
                  <a:cubicBezTo>
                    <a:pt x="24485" y="4393"/>
                    <a:pt x="24508" y="4443"/>
                    <a:pt x="24532" y="4492"/>
                  </a:cubicBezTo>
                  <a:cubicBezTo>
                    <a:pt x="24504" y="4495"/>
                    <a:pt x="24476" y="4498"/>
                    <a:pt x="24439" y="4502"/>
                  </a:cubicBezTo>
                  <a:cubicBezTo>
                    <a:pt x="24467" y="4563"/>
                    <a:pt x="24506" y="4575"/>
                    <a:pt x="24550" y="4575"/>
                  </a:cubicBezTo>
                  <a:cubicBezTo>
                    <a:pt x="24579" y="4575"/>
                    <a:pt x="24611" y="4570"/>
                    <a:pt x="24643" y="4570"/>
                  </a:cubicBezTo>
                  <a:cubicBezTo>
                    <a:pt x="24661" y="4570"/>
                    <a:pt x="24680" y="4572"/>
                    <a:pt x="24698" y="4577"/>
                  </a:cubicBezTo>
                  <a:cubicBezTo>
                    <a:pt x="24747" y="4633"/>
                    <a:pt x="24804" y="4711"/>
                    <a:pt x="24861" y="4804"/>
                  </a:cubicBezTo>
                  <a:cubicBezTo>
                    <a:pt x="24951" y="4832"/>
                    <a:pt x="25067" y="4855"/>
                    <a:pt x="25059" y="5010"/>
                  </a:cubicBezTo>
                  <a:cubicBezTo>
                    <a:pt x="25089" y="5067"/>
                    <a:pt x="25110" y="5136"/>
                    <a:pt x="25156" y="5179"/>
                  </a:cubicBezTo>
                  <a:cubicBezTo>
                    <a:pt x="25207" y="5227"/>
                    <a:pt x="25281" y="5255"/>
                    <a:pt x="25343" y="5291"/>
                  </a:cubicBezTo>
                  <a:cubicBezTo>
                    <a:pt x="25344" y="5344"/>
                    <a:pt x="25345" y="5392"/>
                    <a:pt x="25347" y="5423"/>
                  </a:cubicBezTo>
                  <a:cubicBezTo>
                    <a:pt x="25413" y="5467"/>
                    <a:pt x="25472" y="5507"/>
                    <a:pt x="25513" y="5533"/>
                  </a:cubicBezTo>
                  <a:cubicBezTo>
                    <a:pt x="25496" y="5619"/>
                    <a:pt x="25482" y="5680"/>
                    <a:pt x="25471" y="5735"/>
                  </a:cubicBezTo>
                  <a:cubicBezTo>
                    <a:pt x="25603" y="5873"/>
                    <a:pt x="25702" y="6026"/>
                    <a:pt x="25831" y="6148"/>
                  </a:cubicBezTo>
                  <a:cubicBezTo>
                    <a:pt x="25903" y="6219"/>
                    <a:pt x="26006" y="6257"/>
                    <a:pt x="26071" y="6345"/>
                  </a:cubicBezTo>
                  <a:cubicBezTo>
                    <a:pt x="26091" y="6375"/>
                    <a:pt x="26152" y="6378"/>
                    <a:pt x="26199" y="6394"/>
                  </a:cubicBezTo>
                  <a:cubicBezTo>
                    <a:pt x="26175" y="6447"/>
                    <a:pt x="26158" y="6484"/>
                    <a:pt x="26136" y="6532"/>
                  </a:cubicBezTo>
                  <a:cubicBezTo>
                    <a:pt x="26183" y="6518"/>
                    <a:pt x="26216" y="6506"/>
                    <a:pt x="26252" y="6496"/>
                  </a:cubicBezTo>
                  <a:cubicBezTo>
                    <a:pt x="26334" y="6743"/>
                    <a:pt x="26459" y="6950"/>
                    <a:pt x="26698" y="7094"/>
                  </a:cubicBezTo>
                  <a:cubicBezTo>
                    <a:pt x="26711" y="7172"/>
                    <a:pt x="26761" y="7275"/>
                    <a:pt x="26849" y="7402"/>
                  </a:cubicBezTo>
                  <a:cubicBezTo>
                    <a:pt x="26934" y="7409"/>
                    <a:pt x="27012" y="7415"/>
                    <a:pt x="27133" y="7425"/>
                  </a:cubicBezTo>
                  <a:cubicBezTo>
                    <a:pt x="27087" y="7494"/>
                    <a:pt x="27064" y="7527"/>
                    <a:pt x="27042" y="7562"/>
                  </a:cubicBezTo>
                  <a:cubicBezTo>
                    <a:pt x="27069" y="7603"/>
                    <a:pt x="27069" y="7676"/>
                    <a:pt x="27129" y="7676"/>
                  </a:cubicBezTo>
                  <a:cubicBezTo>
                    <a:pt x="27141" y="7676"/>
                    <a:pt x="27154" y="7674"/>
                    <a:pt x="27170" y="7668"/>
                  </a:cubicBezTo>
                  <a:cubicBezTo>
                    <a:pt x="27168" y="7647"/>
                    <a:pt x="27170" y="7627"/>
                    <a:pt x="27171" y="7606"/>
                  </a:cubicBezTo>
                  <a:lnTo>
                    <a:pt x="27198" y="7612"/>
                  </a:lnTo>
                  <a:lnTo>
                    <a:pt x="27182" y="7671"/>
                  </a:lnTo>
                  <a:cubicBezTo>
                    <a:pt x="27177" y="7670"/>
                    <a:pt x="27170" y="7668"/>
                    <a:pt x="27170" y="7668"/>
                  </a:cubicBezTo>
                  <a:lnTo>
                    <a:pt x="27170" y="7668"/>
                  </a:lnTo>
                  <a:cubicBezTo>
                    <a:pt x="27239" y="7718"/>
                    <a:pt x="27335" y="7740"/>
                    <a:pt x="27321" y="7852"/>
                  </a:cubicBezTo>
                  <a:cubicBezTo>
                    <a:pt x="27298" y="7878"/>
                    <a:pt x="27277" y="7903"/>
                    <a:pt x="27264" y="7918"/>
                  </a:cubicBezTo>
                  <a:cubicBezTo>
                    <a:pt x="27438" y="8065"/>
                    <a:pt x="27518" y="8239"/>
                    <a:pt x="27511" y="8440"/>
                  </a:cubicBezTo>
                  <a:cubicBezTo>
                    <a:pt x="27485" y="8464"/>
                    <a:pt x="27466" y="8482"/>
                    <a:pt x="27445" y="8502"/>
                  </a:cubicBezTo>
                  <a:cubicBezTo>
                    <a:pt x="27516" y="8555"/>
                    <a:pt x="27610" y="8541"/>
                    <a:pt x="27660" y="8641"/>
                  </a:cubicBezTo>
                  <a:cubicBezTo>
                    <a:pt x="27691" y="8704"/>
                    <a:pt x="27641" y="8807"/>
                    <a:pt x="27744" y="8832"/>
                  </a:cubicBezTo>
                  <a:cubicBezTo>
                    <a:pt x="27717" y="8886"/>
                    <a:pt x="27682" y="8948"/>
                    <a:pt x="27642" y="9019"/>
                  </a:cubicBezTo>
                  <a:cubicBezTo>
                    <a:pt x="27701" y="9013"/>
                    <a:pt x="27736" y="9010"/>
                    <a:pt x="27777" y="9007"/>
                  </a:cubicBezTo>
                  <a:lnTo>
                    <a:pt x="27777" y="9007"/>
                  </a:lnTo>
                  <a:cubicBezTo>
                    <a:pt x="27757" y="9067"/>
                    <a:pt x="27739" y="9122"/>
                    <a:pt x="27722" y="9176"/>
                  </a:cubicBezTo>
                  <a:cubicBezTo>
                    <a:pt x="27760" y="9266"/>
                    <a:pt x="27811" y="9353"/>
                    <a:pt x="27833" y="9447"/>
                  </a:cubicBezTo>
                  <a:cubicBezTo>
                    <a:pt x="27857" y="9542"/>
                    <a:pt x="27813" y="9676"/>
                    <a:pt x="27864" y="9734"/>
                  </a:cubicBezTo>
                  <a:cubicBezTo>
                    <a:pt x="27935" y="9812"/>
                    <a:pt x="27925" y="9885"/>
                    <a:pt x="27932" y="9960"/>
                  </a:cubicBezTo>
                  <a:cubicBezTo>
                    <a:pt x="27964" y="9981"/>
                    <a:pt x="27991" y="9999"/>
                    <a:pt x="28014" y="10015"/>
                  </a:cubicBezTo>
                  <a:cubicBezTo>
                    <a:pt x="28003" y="10044"/>
                    <a:pt x="27997" y="10060"/>
                    <a:pt x="27979" y="10103"/>
                  </a:cubicBezTo>
                  <a:cubicBezTo>
                    <a:pt x="28061" y="10129"/>
                    <a:pt x="28129" y="10165"/>
                    <a:pt x="28232" y="10209"/>
                  </a:cubicBezTo>
                  <a:cubicBezTo>
                    <a:pt x="28176" y="10228"/>
                    <a:pt x="28144" y="10240"/>
                    <a:pt x="28110" y="10253"/>
                  </a:cubicBezTo>
                  <a:cubicBezTo>
                    <a:pt x="28122" y="10287"/>
                    <a:pt x="28132" y="10322"/>
                    <a:pt x="28142" y="10353"/>
                  </a:cubicBezTo>
                  <a:cubicBezTo>
                    <a:pt x="28213" y="10340"/>
                    <a:pt x="28263" y="10331"/>
                    <a:pt x="28372" y="10310"/>
                  </a:cubicBezTo>
                  <a:lnTo>
                    <a:pt x="28372" y="10310"/>
                  </a:lnTo>
                  <a:cubicBezTo>
                    <a:pt x="28313" y="10431"/>
                    <a:pt x="28278" y="10506"/>
                    <a:pt x="28247" y="10569"/>
                  </a:cubicBezTo>
                  <a:cubicBezTo>
                    <a:pt x="28260" y="10569"/>
                    <a:pt x="28295" y="10571"/>
                    <a:pt x="28310" y="10571"/>
                  </a:cubicBezTo>
                  <a:cubicBezTo>
                    <a:pt x="28373" y="10672"/>
                    <a:pt x="28426" y="10759"/>
                    <a:pt x="28481" y="10847"/>
                  </a:cubicBezTo>
                  <a:cubicBezTo>
                    <a:pt x="28451" y="10874"/>
                    <a:pt x="28420" y="10903"/>
                    <a:pt x="28385" y="10934"/>
                  </a:cubicBezTo>
                  <a:cubicBezTo>
                    <a:pt x="28435" y="10945"/>
                    <a:pt x="28478" y="10952"/>
                    <a:pt x="28531" y="10961"/>
                  </a:cubicBezTo>
                  <a:cubicBezTo>
                    <a:pt x="28523" y="11009"/>
                    <a:pt x="28517" y="11050"/>
                    <a:pt x="28512" y="11089"/>
                  </a:cubicBezTo>
                  <a:cubicBezTo>
                    <a:pt x="28532" y="11105"/>
                    <a:pt x="28551" y="11118"/>
                    <a:pt x="28573" y="11134"/>
                  </a:cubicBezTo>
                  <a:cubicBezTo>
                    <a:pt x="28535" y="11162"/>
                    <a:pt x="28506" y="11183"/>
                    <a:pt x="28494" y="11192"/>
                  </a:cubicBezTo>
                  <a:cubicBezTo>
                    <a:pt x="28498" y="11287"/>
                    <a:pt x="28490" y="11371"/>
                    <a:pt x="28479" y="11459"/>
                  </a:cubicBezTo>
                  <a:cubicBezTo>
                    <a:pt x="28516" y="11462"/>
                    <a:pt x="28551" y="11465"/>
                    <a:pt x="28581" y="11468"/>
                  </a:cubicBezTo>
                  <a:cubicBezTo>
                    <a:pt x="28668" y="11679"/>
                    <a:pt x="28754" y="11886"/>
                    <a:pt x="28844" y="12104"/>
                  </a:cubicBezTo>
                  <a:cubicBezTo>
                    <a:pt x="28840" y="12113"/>
                    <a:pt x="28825" y="12138"/>
                    <a:pt x="28801" y="12176"/>
                  </a:cubicBezTo>
                  <a:cubicBezTo>
                    <a:pt x="28876" y="12249"/>
                    <a:pt x="28962" y="12336"/>
                    <a:pt x="28881" y="12450"/>
                  </a:cubicBezTo>
                  <a:cubicBezTo>
                    <a:pt x="28904" y="12473"/>
                    <a:pt x="28932" y="12489"/>
                    <a:pt x="28944" y="12513"/>
                  </a:cubicBezTo>
                  <a:cubicBezTo>
                    <a:pt x="28957" y="12548"/>
                    <a:pt x="28954" y="12588"/>
                    <a:pt x="28957" y="12614"/>
                  </a:cubicBezTo>
                  <a:cubicBezTo>
                    <a:pt x="28918" y="12667"/>
                    <a:pt x="28888" y="12707"/>
                    <a:pt x="28859" y="12745"/>
                  </a:cubicBezTo>
                  <a:cubicBezTo>
                    <a:pt x="28931" y="12826"/>
                    <a:pt x="28993" y="12913"/>
                    <a:pt x="29006" y="13032"/>
                  </a:cubicBezTo>
                  <a:cubicBezTo>
                    <a:pt x="29021" y="13182"/>
                    <a:pt x="29113" y="13312"/>
                    <a:pt x="29118" y="13474"/>
                  </a:cubicBezTo>
                  <a:cubicBezTo>
                    <a:pt x="29121" y="13566"/>
                    <a:pt x="29171" y="13681"/>
                    <a:pt x="29237" y="13749"/>
                  </a:cubicBezTo>
                  <a:cubicBezTo>
                    <a:pt x="29387" y="13912"/>
                    <a:pt x="29416" y="14122"/>
                    <a:pt x="29503" y="14303"/>
                  </a:cubicBezTo>
                  <a:cubicBezTo>
                    <a:pt x="29477" y="14340"/>
                    <a:pt x="29462" y="14361"/>
                    <a:pt x="29441" y="14389"/>
                  </a:cubicBezTo>
                  <a:cubicBezTo>
                    <a:pt x="29525" y="14470"/>
                    <a:pt x="29602" y="14545"/>
                    <a:pt x="29633" y="14574"/>
                  </a:cubicBezTo>
                  <a:cubicBezTo>
                    <a:pt x="29693" y="14720"/>
                    <a:pt x="29711" y="14830"/>
                    <a:pt x="29771" y="14890"/>
                  </a:cubicBezTo>
                  <a:cubicBezTo>
                    <a:pt x="29849" y="14965"/>
                    <a:pt x="29839" y="15071"/>
                    <a:pt x="29884" y="15157"/>
                  </a:cubicBezTo>
                  <a:cubicBezTo>
                    <a:pt x="29921" y="15145"/>
                    <a:pt x="29946" y="15138"/>
                    <a:pt x="29984" y="15126"/>
                  </a:cubicBezTo>
                  <a:cubicBezTo>
                    <a:pt x="29953" y="15057"/>
                    <a:pt x="29928" y="14996"/>
                    <a:pt x="29905" y="14942"/>
                  </a:cubicBezTo>
                  <a:cubicBezTo>
                    <a:pt x="29930" y="14909"/>
                    <a:pt x="29947" y="14889"/>
                    <a:pt x="29958" y="14877"/>
                  </a:cubicBezTo>
                  <a:cubicBezTo>
                    <a:pt x="29936" y="14827"/>
                    <a:pt x="29918" y="14786"/>
                    <a:pt x="29900" y="14743"/>
                  </a:cubicBezTo>
                  <a:cubicBezTo>
                    <a:pt x="29953" y="14718"/>
                    <a:pt x="29992" y="14701"/>
                    <a:pt x="30021" y="14686"/>
                  </a:cubicBezTo>
                  <a:cubicBezTo>
                    <a:pt x="29999" y="14590"/>
                    <a:pt x="29967" y="14515"/>
                    <a:pt x="29964" y="14439"/>
                  </a:cubicBezTo>
                  <a:cubicBezTo>
                    <a:pt x="29962" y="13785"/>
                    <a:pt x="29843" y="13144"/>
                    <a:pt x="29750" y="12500"/>
                  </a:cubicBezTo>
                  <a:cubicBezTo>
                    <a:pt x="29740" y="12425"/>
                    <a:pt x="29706" y="12352"/>
                    <a:pt x="29666" y="12273"/>
                  </a:cubicBezTo>
                  <a:cubicBezTo>
                    <a:pt x="29721" y="12116"/>
                    <a:pt x="29658" y="11955"/>
                    <a:pt x="29589" y="11796"/>
                  </a:cubicBezTo>
                  <a:cubicBezTo>
                    <a:pt x="29569" y="11751"/>
                    <a:pt x="29519" y="11680"/>
                    <a:pt x="29530" y="11668"/>
                  </a:cubicBezTo>
                  <a:cubicBezTo>
                    <a:pt x="29614" y="11574"/>
                    <a:pt x="29494" y="11502"/>
                    <a:pt x="29503" y="11415"/>
                  </a:cubicBezTo>
                  <a:cubicBezTo>
                    <a:pt x="29506" y="11373"/>
                    <a:pt x="29434" y="11301"/>
                    <a:pt x="29447" y="11280"/>
                  </a:cubicBezTo>
                  <a:cubicBezTo>
                    <a:pt x="29515" y="11162"/>
                    <a:pt x="29472" y="11037"/>
                    <a:pt x="29416" y="10955"/>
                  </a:cubicBezTo>
                  <a:cubicBezTo>
                    <a:pt x="29344" y="10842"/>
                    <a:pt x="29366" y="10721"/>
                    <a:pt x="29315" y="10609"/>
                  </a:cubicBezTo>
                  <a:cubicBezTo>
                    <a:pt x="29296" y="10563"/>
                    <a:pt x="29383" y="10487"/>
                    <a:pt x="29305" y="10453"/>
                  </a:cubicBezTo>
                  <a:cubicBezTo>
                    <a:pt x="29191" y="10402"/>
                    <a:pt x="29334" y="10328"/>
                    <a:pt x="29266" y="10275"/>
                  </a:cubicBezTo>
                  <a:cubicBezTo>
                    <a:pt x="29224" y="10241"/>
                    <a:pt x="29194" y="10185"/>
                    <a:pt x="29175" y="10159"/>
                  </a:cubicBezTo>
                  <a:cubicBezTo>
                    <a:pt x="29140" y="9946"/>
                    <a:pt x="29222" y="9718"/>
                    <a:pt x="29038" y="9582"/>
                  </a:cubicBezTo>
                  <a:cubicBezTo>
                    <a:pt x="29027" y="9509"/>
                    <a:pt x="29018" y="9451"/>
                    <a:pt x="29007" y="9395"/>
                  </a:cubicBezTo>
                  <a:cubicBezTo>
                    <a:pt x="28997" y="9328"/>
                    <a:pt x="28987" y="9260"/>
                    <a:pt x="28981" y="9217"/>
                  </a:cubicBezTo>
                  <a:cubicBezTo>
                    <a:pt x="28921" y="9123"/>
                    <a:pt x="28869" y="9053"/>
                    <a:pt x="28825" y="8975"/>
                  </a:cubicBezTo>
                  <a:cubicBezTo>
                    <a:pt x="28697" y="8758"/>
                    <a:pt x="28672" y="8501"/>
                    <a:pt x="28565" y="8277"/>
                  </a:cubicBezTo>
                  <a:cubicBezTo>
                    <a:pt x="28448" y="8037"/>
                    <a:pt x="28306" y="7808"/>
                    <a:pt x="28175" y="7572"/>
                  </a:cubicBezTo>
                  <a:cubicBezTo>
                    <a:pt x="28113" y="7461"/>
                    <a:pt x="28044" y="7350"/>
                    <a:pt x="27988" y="7234"/>
                  </a:cubicBezTo>
                  <a:cubicBezTo>
                    <a:pt x="27961" y="7171"/>
                    <a:pt x="27947" y="7103"/>
                    <a:pt x="27933" y="7060"/>
                  </a:cubicBezTo>
                  <a:cubicBezTo>
                    <a:pt x="27873" y="7009"/>
                    <a:pt x="27794" y="6971"/>
                    <a:pt x="27788" y="6931"/>
                  </a:cubicBezTo>
                  <a:cubicBezTo>
                    <a:pt x="27755" y="6724"/>
                    <a:pt x="27594" y="6587"/>
                    <a:pt x="27495" y="6415"/>
                  </a:cubicBezTo>
                  <a:cubicBezTo>
                    <a:pt x="27435" y="6309"/>
                    <a:pt x="27380" y="6198"/>
                    <a:pt x="27318" y="6081"/>
                  </a:cubicBezTo>
                  <a:cubicBezTo>
                    <a:pt x="27298" y="6072"/>
                    <a:pt x="27262" y="6059"/>
                    <a:pt x="27233" y="6048"/>
                  </a:cubicBezTo>
                  <a:cubicBezTo>
                    <a:pt x="27204" y="5950"/>
                    <a:pt x="27207" y="5863"/>
                    <a:pt x="27093" y="5813"/>
                  </a:cubicBezTo>
                  <a:cubicBezTo>
                    <a:pt x="27027" y="5785"/>
                    <a:pt x="26955" y="5713"/>
                    <a:pt x="26923" y="5647"/>
                  </a:cubicBezTo>
                  <a:cubicBezTo>
                    <a:pt x="26826" y="5444"/>
                    <a:pt x="26720" y="5243"/>
                    <a:pt x="26567" y="5068"/>
                  </a:cubicBezTo>
                  <a:cubicBezTo>
                    <a:pt x="26424" y="4886"/>
                    <a:pt x="26247" y="4737"/>
                    <a:pt x="26091" y="4568"/>
                  </a:cubicBezTo>
                  <a:cubicBezTo>
                    <a:pt x="25946" y="4412"/>
                    <a:pt x="25774" y="4286"/>
                    <a:pt x="25649" y="4100"/>
                  </a:cubicBezTo>
                  <a:cubicBezTo>
                    <a:pt x="25584" y="4009"/>
                    <a:pt x="25507" y="3922"/>
                    <a:pt x="25423" y="3846"/>
                  </a:cubicBezTo>
                  <a:cubicBezTo>
                    <a:pt x="25334" y="3774"/>
                    <a:pt x="25242" y="3703"/>
                    <a:pt x="25157" y="3627"/>
                  </a:cubicBezTo>
                  <a:cubicBezTo>
                    <a:pt x="25107" y="3580"/>
                    <a:pt x="25079" y="3512"/>
                    <a:pt x="25047" y="3463"/>
                  </a:cubicBezTo>
                  <a:cubicBezTo>
                    <a:pt x="24994" y="3457"/>
                    <a:pt x="24954" y="3452"/>
                    <a:pt x="24923" y="3449"/>
                  </a:cubicBezTo>
                  <a:cubicBezTo>
                    <a:pt x="24870" y="3357"/>
                    <a:pt x="24859" y="3265"/>
                    <a:pt x="24732" y="3246"/>
                  </a:cubicBezTo>
                  <a:cubicBezTo>
                    <a:pt x="24616" y="3229"/>
                    <a:pt x="24535" y="3144"/>
                    <a:pt x="24469" y="3037"/>
                  </a:cubicBezTo>
                  <a:cubicBezTo>
                    <a:pt x="24409" y="2935"/>
                    <a:pt x="24323" y="2848"/>
                    <a:pt x="24196" y="2848"/>
                  </a:cubicBezTo>
                  <a:cubicBezTo>
                    <a:pt x="24186" y="2848"/>
                    <a:pt x="24175" y="2849"/>
                    <a:pt x="24164" y="2850"/>
                  </a:cubicBezTo>
                  <a:cubicBezTo>
                    <a:pt x="24145" y="2816"/>
                    <a:pt x="24133" y="2773"/>
                    <a:pt x="24104" y="2751"/>
                  </a:cubicBezTo>
                  <a:cubicBezTo>
                    <a:pt x="24014" y="2685"/>
                    <a:pt x="23877" y="2642"/>
                    <a:pt x="23836" y="2563"/>
                  </a:cubicBezTo>
                  <a:cubicBezTo>
                    <a:pt x="23773" y="2445"/>
                    <a:pt x="23664" y="2478"/>
                    <a:pt x="23590" y="2416"/>
                  </a:cubicBezTo>
                  <a:cubicBezTo>
                    <a:pt x="23487" y="2330"/>
                    <a:pt x="23364" y="2272"/>
                    <a:pt x="23258" y="2191"/>
                  </a:cubicBezTo>
                  <a:cubicBezTo>
                    <a:pt x="23149" y="2102"/>
                    <a:pt x="22980" y="2098"/>
                    <a:pt x="22921" y="1951"/>
                  </a:cubicBezTo>
                  <a:cubicBezTo>
                    <a:pt x="22902" y="1956"/>
                    <a:pt x="22885" y="1958"/>
                    <a:pt x="22870" y="1958"/>
                  </a:cubicBezTo>
                  <a:cubicBezTo>
                    <a:pt x="22751" y="1958"/>
                    <a:pt x="22708" y="1838"/>
                    <a:pt x="22619" y="1786"/>
                  </a:cubicBezTo>
                  <a:cubicBezTo>
                    <a:pt x="22555" y="1749"/>
                    <a:pt x="22491" y="1693"/>
                    <a:pt x="22415" y="1693"/>
                  </a:cubicBezTo>
                  <a:cubicBezTo>
                    <a:pt x="22395" y="1693"/>
                    <a:pt x="22374" y="1697"/>
                    <a:pt x="22352" y="1707"/>
                  </a:cubicBezTo>
                  <a:lnTo>
                    <a:pt x="22340" y="1677"/>
                  </a:lnTo>
                  <a:cubicBezTo>
                    <a:pt x="22331" y="1660"/>
                    <a:pt x="22327" y="1632"/>
                    <a:pt x="22312" y="1624"/>
                  </a:cubicBezTo>
                  <a:cubicBezTo>
                    <a:pt x="22162" y="1548"/>
                    <a:pt x="22016" y="1458"/>
                    <a:pt x="21862" y="1393"/>
                  </a:cubicBezTo>
                  <a:lnTo>
                    <a:pt x="21392" y="1203"/>
                  </a:lnTo>
                  <a:cubicBezTo>
                    <a:pt x="21325" y="1177"/>
                    <a:pt x="21258" y="1138"/>
                    <a:pt x="21186" y="1138"/>
                  </a:cubicBezTo>
                  <a:cubicBezTo>
                    <a:pt x="21163" y="1138"/>
                    <a:pt x="21139" y="1142"/>
                    <a:pt x="21114" y="1152"/>
                  </a:cubicBezTo>
                  <a:cubicBezTo>
                    <a:pt x="21114" y="1152"/>
                    <a:pt x="21113" y="1153"/>
                    <a:pt x="21112" y="1153"/>
                  </a:cubicBezTo>
                  <a:cubicBezTo>
                    <a:pt x="21105" y="1153"/>
                    <a:pt x="21092" y="1144"/>
                    <a:pt x="21083" y="1140"/>
                  </a:cubicBezTo>
                  <a:cubicBezTo>
                    <a:pt x="21032" y="1086"/>
                    <a:pt x="20976" y="1039"/>
                    <a:pt x="20911" y="1011"/>
                  </a:cubicBezTo>
                  <a:cubicBezTo>
                    <a:pt x="20745" y="940"/>
                    <a:pt x="20577" y="871"/>
                    <a:pt x="20405" y="821"/>
                  </a:cubicBezTo>
                  <a:cubicBezTo>
                    <a:pt x="20317" y="790"/>
                    <a:pt x="20236" y="740"/>
                    <a:pt x="20145" y="696"/>
                  </a:cubicBezTo>
                  <a:cubicBezTo>
                    <a:pt x="20116" y="709"/>
                    <a:pt x="20087" y="715"/>
                    <a:pt x="20058" y="715"/>
                  </a:cubicBezTo>
                  <a:cubicBezTo>
                    <a:pt x="19935" y="715"/>
                    <a:pt x="19811" y="617"/>
                    <a:pt x="19688" y="617"/>
                  </a:cubicBezTo>
                  <a:cubicBezTo>
                    <a:pt x="19660" y="617"/>
                    <a:pt x="19631" y="623"/>
                    <a:pt x="19603" y="636"/>
                  </a:cubicBezTo>
                  <a:cubicBezTo>
                    <a:pt x="19558" y="605"/>
                    <a:pt x="19518" y="562"/>
                    <a:pt x="19471" y="552"/>
                  </a:cubicBezTo>
                  <a:cubicBezTo>
                    <a:pt x="19369" y="529"/>
                    <a:pt x="19271" y="468"/>
                    <a:pt x="19167" y="468"/>
                  </a:cubicBezTo>
                  <a:cubicBezTo>
                    <a:pt x="19133" y="468"/>
                    <a:pt x="19099" y="474"/>
                    <a:pt x="19065" y="490"/>
                  </a:cubicBezTo>
                  <a:cubicBezTo>
                    <a:pt x="19009" y="403"/>
                    <a:pt x="18905" y="381"/>
                    <a:pt x="18816" y="381"/>
                  </a:cubicBezTo>
                  <a:cubicBezTo>
                    <a:pt x="18787" y="381"/>
                    <a:pt x="18760" y="384"/>
                    <a:pt x="18737" y="387"/>
                  </a:cubicBezTo>
                  <a:cubicBezTo>
                    <a:pt x="18724" y="389"/>
                    <a:pt x="18712" y="389"/>
                    <a:pt x="18701" y="389"/>
                  </a:cubicBezTo>
                  <a:cubicBezTo>
                    <a:pt x="18581" y="389"/>
                    <a:pt x="18502" y="309"/>
                    <a:pt x="18393" y="309"/>
                  </a:cubicBezTo>
                  <a:cubicBezTo>
                    <a:pt x="18392" y="309"/>
                    <a:pt x="18390" y="309"/>
                    <a:pt x="18388" y="309"/>
                  </a:cubicBezTo>
                  <a:cubicBezTo>
                    <a:pt x="18385" y="309"/>
                    <a:pt x="18382" y="309"/>
                    <a:pt x="18379" y="309"/>
                  </a:cubicBezTo>
                  <a:cubicBezTo>
                    <a:pt x="18309" y="309"/>
                    <a:pt x="18241" y="278"/>
                    <a:pt x="18168" y="278"/>
                  </a:cubicBezTo>
                  <a:cubicBezTo>
                    <a:pt x="18135" y="278"/>
                    <a:pt x="18101" y="284"/>
                    <a:pt x="18066" y="303"/>
                  </a:cubicBezTo>
                  <a:cubicBezTo>
                    <a:pt x="18061" y="306"/>
                    <a:pt x="18056" y="307"/>
                    <a:pt x="18051" y="307"/>
                  </a:cubicBezTo>
                  <a:cubicBezTo>
                    <a:pt x="18010" y="307"/>
                    <a:pt x="17947" y="248"/>
                    <a:pt x="17878" y="248"/>
                  </a:cubicBezTo>
                  <a:cubicBezTo>
                    <a:pt x="17861" y="248"/>
                    <a:pt x="17843" y="252"/>
                    <a:pt x="17825" y="262"/>
                  </a:cubicBezTo>
                  <a:cubicBezTo>
                    <a:pt x="17821" y="264"/>
                    <a:pt x="17816" y="265"/>
                    <a:pt x="17809" y="265"/>
                  </a:cubicBezTo>
                  <a:cubicBezTo>
                    <a:pt x="17792" y="265"/>
                    <a:pt x="17768" y="259"/>
                    <a:pt x="17761" y="250"/>
                  </a:cubicBezTo>
                  <a:cubicBezTo>
                    <a:pt x="17722" y="200"/>
                    <a:pt x="17678" y="178"/>
                    <a:pt x="17629" y="178"/>
                  </a:cubicBezTo>
                  <a:cubicBezTo>
                    <a:pt x="17595" y="178"/>
                    <a:pt x="17559" y="188"/>
                    <a:pt x="17521" y="207"/>
                  </a:cubicBezTo>
                  <a:cubicBezTo>
                    <a:pt x="17474" y="151"/>
                    <a:pt x="17410" y="144"/>
                    <a:pt x="17343" y="144"/>
                  </a:cubicBezTo>
                  <a:cubicBezTo>
                    <a:pt x="17322" y="144"/>
                    <a:pt x="17300" y="144"/>
                    <a:pt x="17278" y="144"/>
                  </a:cubicBezTo>
                  <a:cubicBezTo>
                    <a:pt x="17254" y="144"/>
                    <a:pt x="17231" y="144"/>
                    <a:pt x="17208" y="140"/>
                  </a:cubicBezTo>
                  <a:cubicBezTo>
                    <a:pt x="17203" y="139"/>
                    <a:pt x="17197" y="139"/>
                    <a:pt x="17191" y="139"/>
                  </a:cubicBezTo>
                  <a:cubicBezTo>
                    <a:pt x="17150" y="139"/>
                    <a:pt x="17103" y="160"/>
                    <a:pt x="17064" y="169"/>
                  </a:cubicBezTo>
                  <a:cubicBezTo>
                    <a:pt x="17021" y="152"/>
                    <a:pt x="16976" y="121"/>
                    <a:pt x="16926" y="115"/>
                  </a:cubicBezTo>
                  <a:lnTo>
                    <a:pt x="16177" y="49"/>
                  </a:lnTo>
                  <a:cubicBezTo>
                    <a:pt x="16041" y="37"/>
                    <a:pt x="15903" y="25"/>
                    <a:pt x="15755" y="12"/>
                  </a:cubicBezTo>
                  <a:cubicBezTo>
                    <a:pt x="15741" y="21"/>
                    <a:pt x="15716" y="38"/>
                    <a:pt x="15716" y="38"/>
                  </a:cubicBezTo>
                  <a:cubicBezTo>
                    <a:pt x="15585" y="24"/>
                    <a:pt x="15479" y="3"/>
                    <a:pt x="15373" y="3"/>
                  </a:cubicBezTo>
                  <a:cubicBezTo>
                    <a:pt x="15321" y="2"/>
                    <a:pt x="15267" y="0"/>
                    <a:pt x="152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0" name="Google Shape;470;p32"/>
          <p:cNvSpPr txBox="1"/>
          <p:nvPr>
            <p:ph type="title"/>
          </p:nvPr>
        </p:nvSpPr>
        <p:spPr>
          <a:xfrm>
            <a:off x="731520" y="448056"/>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Maybe you need two columns</a:t>
            </a:r>
            <a:endParaRPr/>
          </a:p>
        </p:txBody>
      </p:sp>
      <p:sp>
        <p:nvSpPr>
          <p:cNvPr id="471" name="Google Shape;471;p32"/>
          <p:cNvSpPr txBox="1"/>
          <p:nvPr>
            <p:ph idx="3" type="subTitle"/>
          </p:nvPr>
        </p:nvSpPr>
        <p:spPr>
          <a:xfrm>
            <a:off x="1290750" y="2656924"/>
            <a:ext cx="2907600" cy="1333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 and the smallest one in the Solar System. This planet’s name has nothing to do with the liquid metal</a:t>
            </a:r>
            <a:endParaRPr/>
          </a:p>
        </p:txBody>
      </p:sp>
      <p:sp>
        <p:nvSpPr>
          <p:cNvPr id="472" name="Google Shape;472;p32"/>
          <p:cNvSpPr txBox="1"/>
          <p:nvPr>
            <p:ph idx="4" type="subTitle"/>
          </p:nvPr>
        </p:nvSpPr>
        <p:spPr>
          <a:xfrm>
            <a:off x="4945625" y="2656924"/>
            <a:ext cx="2907600" cy="1333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 It’s </a:t>
            </a:r>
            <a:r>
              <a:rPr lang="en"/>
              <a:t>hot and is the second-brightest natural object in the night sky</a:t>
            </a:r>
            <a:endParaRPr/>
          </a:p>
        </p:txBody>
      </p:sp>
      <p:sp>
        <p:nvSpPr>
          <p:cNvPr id="473" name="Google Shape;473;p32"/>
          <p:cNvSpPr txBox="1"/>
          <p:nvPr>
            <p:ph idx="1" type="subTitle"/>
          </p:nvPr>
        </p:nvSpPr>
        <p:spPr>
          <a:xfrm>
            <a:off x="1290750" y="2291122"/>
            <a:ext cx="2907600" cy="425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474" name="Google Shape;474;p32"/>
          <p:cNvSpPr txBox="1"/>
          <p:nvPr>
            <p:ph idx="2" type="subTitle"/>
          </p:nvPr>
        </p:nvSpPr>
        <p:spPr>
          <a:xfrm>
            <a:off x="4945625" y="2291122"/>
            <a:ext cx="2907600" cy="425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475" name="Google Shape;475;p32"/>
          <p:cNvSpPr/>
          <p:nvPr/>
        </p:nvSpPr>
        <p:spPr>
          <a:xfrm>
            <a:off x="4945625" y="1020750"/>
            <a:ext cx="964050" cy="87200"/>
          </a:xfrm>
          <a:custGeom>
            <a:rect b="b" l="l" r="r" t="t"/>
            <a:pathLst>
              <a:path extrusionOk="0" h="3488" w="38562">
                <a:moveTo>
                  <a:pt x="25881" y="208"/>
                </a:moveTo>
                <a:cubicBezTo>
                  <a:pt x="25883" y="227"/>
                  <a:pt x="25884" y="246"/>
                  <a:pt x="25886" y="265"/>
                </a:cubicBezTo>
                <a:lnTo>
                  <a:pt x="25877" y="265"/>
                </a:lnTo>
                <a:cubicBezTo>
                  <a:pt x="25876" y="246"/>
                  <a:pt x="25874" y="227"/>
                  <a:pt x="25873" y="208"/>
                </a:cubicBezTo>
                <a:close/>
                <a:moveTo>
                  <a:pt x="20163" y="181"/>
                </a:moveTo>
                <a:cubicBezTo>
                  <a:pt x="20169" y="212"/>
                  <a:pt x="20174" y="243"/>
                  <a:pt x="20180" y="274"/>
                </a:cubicBezTo>
                <a:cubicBezTo>
                  <a:pt x="20173" y="275"/>
                  <a:pt x="20164" y="278"/>
                  <a:pt x="20157" y="280"/>
                </a:cubicBezTo>
                <a:cubicBezTo>
                  <a:pt x="20154" y="249"/>
                  <a:pt x="20152" y="217"/>
                  <a:pt x="20151" y="186"/>
                </a:cubicBezTo>
                <a:cubicBezTo>
                  <a:pt x="20154" y="184"/>
                  <a:pt x="20158" y="183"/>
                  <a:pt x="20163" y="181"/>
                </a:cubicBezTo>
                <a:close/>
                <a:moveTo>
                  <a:pt x="18637" y="295"/>
                </a:moveTo>
                <a:cubicBezTo>
                  <a:pt x="18639" y="314"/>
                  <a:pt x="18640" y="333"/>
                  <a:pt x="18641" y="352"/>
                </a:cubicBezTo>
                <a:lnTo>
                  <a:pt x="18633" y="352"/>
                </a:lnTo>
                <a:cubicBezTo>
                  <a:pt x="18631" y="333"/>
                  <a:pt x="18630" y="314"/>
                  <a:pt x="18628" y="295"/>
                </a:cubicBezTo>
                <a:close/>
                <a:moveTo>
                  <a:pt x="17509" y="408"/>
                </a:moveTo>
                <a:cubicBezTo>
                  <a:pt x="17510" y="410"/>
                  <a:pt x="17511" y="412"/>
                  <a:pt x="17512" y="414"/>
                </a:cubicBezTo>
                <a:lnTo>
                  <a:pt x="17512" y="414"/>
                </a:lnTo>
                <a:cubicBezTo>
                  <a:pt x="17512" y="414"/>
                  <a:pt x="17512" y="414"/>
                  <a:pt x="17512" y="414"/>
                </a:cubicBezTo>
                <a:cubicBezTo>
                  <a:pt x="17510" y="434"/>
                  <a:pt x="17504" y="451"/>
                  <a:pt x="17498" y="465"/>
                </a:cubicBezTo>
                <a:cubicBezTo>
                  <a:pt x="17495" y="459"/>
                  <a:pt x="17492" y="453"/>
                  <a:pt x="17488" y="448"/>
                </a:cubicBezTo>
                <a:cubicBezTo>
                  <a:pt x="17495" y="434"/>
                  <a:pt x="17503" y="421"/>
                  <a:pt x="17509" y="408"/>
                </a:cubicBezTo>
                <a:close/>
                <a:moveTo>
                  <a:pt x="17528" y="367"/>
                </a:moveTo>
                <a:cubicBezTo>
                  <a:pt x="17531" y="383"/>
                  <a:pt x="17535" y="398"/>
                  <a:pt x="17540" y="414"/>
                </a:cubicBezTo>
                <a:cubicBezTo>
                  <a:pt x="17556" y="414"/>
                  <a:pt x="17573" y="417"/>
                  <a:pt x="17592" y="420"/>
                </a:cubicBezTo>
                <a:cubicBezTo>
                  <a:pt x="17595" y="453"/>
                  <a:pt x="17598" y="478"/>
                  <a:pt x="17603" y="515"/>
                </a:cubicBezTo>
                <a:cubicBezTo>
                  <a:pt x="17585" y="520"/>
                  <a:pt x="17570" y="523"/>
                  <a:pt x="17551" y="527"/>
                </a:cubicBezTo>
                <a:cubicBezTo>
                  <a:pt x="17545" y="481"/>
                  <a:pt x="17542" y="448"/>
                  <a:pt x="17538" y="412"/>
                </a:cubicBezTo>
                <a:cubicBezTo>
                  <a:pt x="17532" y="414"/>
                  <a:pt x="17524" y="414"/>
                  <a:pt x="17515" y="414"/>
                </a:cubicBezTo>
                <a:lnTo>
                  <a:pt x="17515" y="414"/>
                </a:lnTo>
                <a:cubicBezTo>
                  <a:pt x="17518" y="395"/>
                  <a:pt x="17522" y="382"/>
                  <a:pt x="17528" y="367"/>
                </a:cubicBezTo>
                <a:close/>
                <a:moveTo>
                  <a:pt x="15365" y="534"/>
                </a:moveTo>
                <a:cubicBezTo>
                  <a:pt x="15368" y="573"/>
                  <a:pt x="15371" y="609"/>
                  <a:pt x="15372" y="648"/>
                </a:cubicBezTo>
                <a:lnTo>
                  <a:pt x="15359" y="648"/>
                </a:lnTo>
                <a:cubicBezTo>
                  <a:pt x="15356" y="611"/>
                  <a:pt x="15355" y="573"/>
                  <a:pt x="15352" y="534"/>
                </a:cubicBezTo>
                <a:close/>
                <a:moveTo>
                  <a:pt x="10029" y="689"/>
                </a:moveTo>
                <a:cubicBezTo>
                  <a:pt x="10029" y="695"/>
                  <a:pt x="10029" y="701"/>
                  <a:pt x="10029" y="708"/>
                </a:cubicBezTo>
                <a:lnTo>
                  <a:pt x="10001" y="708"/>
                </a:lnTo>
                <a:cubicBezTo>
                  <a:pt x="10001" y="701"/>
                  <a:pt x="10001" y="695"/>
                  <a:pt x="10001" y="689"/>
                </a:cubicBezTo>
                <a:close/>
                <a:moveTo>
                  <a:pt x="9573" y="626"/>
                </a:moveTo>
                <a:cubicBezTo>
                  <a:pt x="9576" y="657"/>
                  <a:pt x="9577" y="689"/>
                  <a:pt x="9580" y="720"/>
                </a:cubicBezTo>
                <a:cubicBezTo>
                  <a:pt x="9576" y="721"/>
                  <a:pt x="9571" y="723"/>
                  <a:pt x="9565" y="723"/>
                </a:cubicBezTo>
                <a:cubicBezTo>
                  <a:pt x="9561" y="692"/>
                  <a:pt x="9555" y="661"/>
                  <a:pt x="9549" y="629"/>
                </a:cubicBezTo>
                <a:cubicBezTo>
                  <a:pt x="9558" y="629"/>
                  <a:pt x="9565" y="627"/>
                  <a:pt x="9573" y="626"/>
                </a:cubicBezTo>
                <a:close/>
                <a:moveTo>
                  <a:pt x="34248" y="632"/>
                </a:moveTo>
                <a:cubicBezTo>
                  <a:pt x="34253" y="662"/>
                  <a:pt x="34259" y="693"/>
                  <a:pt x="34264" y="724"/>
                </a:cubicBezTo>
                <a:cubicBezTo>
                  <a:pt x="34257" y="726"/>
                  <a:pt x="34248" y="727"/>
                  <a:pt x="34241" y="730"/>
                </a:cubicBezTo>
                <a:cubicBezTo>
                  <a:pt x="34239" y="699"/>
                  <a:pt x="34237" y="667"/>
                  <a:pt x="34235" y="636"/>
                </a:cubicBezTo>
                <a:cubicBezTo>
                  <a:pt x="34239" y="634"/>
                  <a:pt x="34244" y="633"/>
                  <a:pt x="34248" y="632"/>
                </a:cubicBezTo>
                <a:close/>
                <a:moveTo>
                  <a:pt x="9726" y="746"/>
                </a:moveTo>
                <a:cubicBezTo>
                  <a:pt x="9726" y="752"/>
                  <a:pt x="9726" y="760"/>
                  <a:pt x="9727" y="765"/>
                </a:cubicBezTo>
                <a:lnTo>
                  <a:pt x="9699" y="765"/>
                </a:lnTo>
                <a:cubicBezTo>
                  <a:pt x="9698" y="760"/>
                  <a:pt x="9698" y="752"/>
                  <a:pt x="9698" y="746"/>
                </a:cubicBezTo>
                <a:close/>
                <a:moveTo>
                  <a:pt x="8418" y="793"/>
                </a:moveTo>
                <a:lnTo>
                  <a:pt x="8418" y="793"/>
                </a:lnTo>
                <a:cubicBezTo>
                  <a:pt x="8418" y="794"/>
                  <a:pt x="8419" y="795"/>
                  <a:pt x="8419" y="796"/>
                </a:cubicBezTo>
                <a:cubicBezTo>
                  <a:pt x="8419" y="796"/>
                  <a:pt x="8419" y="794"/>
                  <a:pt x="8418" y="793"/>
                </a:cubicBezTo>
                <a:close/>
                <a:moveTo>
                  <a:pt x="14932" y="762"/>
                </a:moveTo>
                <a:cubicBezTo>
                  <a:pt x="14932" y="782"/>
                  <a:pt x="14934" y="799"/>
                  <a:pt x="14935" y="818"/>
                </a:cubicBezTo>
                <a:lnTo>
                  <a:pt x="14927" y="818"/>
                </a:lnTo>
                <a:cubicBezTo>
                  <a:pt x="14925" y="799"/>
                  <a:pt x="14924" y="782"/>
                  <a:pt x="14922" y="762"/>
                </a:cubicBezTo>
                <a:close/>
                <a:moveTo>
                  <a:pt x="9276" y="843"/>
                </a:moveTo>
                <a:cubicBezTo>
                  <a:pt x="9277" y="861"/>
                  <a:pt x="9279" y="880"/>
                  <a:pt x="9280" y="899"/>
                </a:cubicBezTo>
                <a:lnTo>
                  <a:pt x="9271" y="899"/>
                </a:lnTo>
                <a:cubicBezTo>
                  <a:pt x="9270" y="880"/>
                  <a:pt x="9268" y="861"/>
                  <a:pt x="9267" y="843"/>
                </a:cubicBezTo>
                <a:close/>
                <a:moveTo>
                  <a:pt x="8325" y="907"/>
                </a:moveTo>
                <a:lnTo>
                  <a:pt x="8325" y="907"/>
                </a:lnTo>
                <a:cubicBezTo>
                  <a:pt x="8323" y="907"/>
                  <a:pt x="8317" y="907"/>
                  <a:pt x="8312" y="908"/>
                </a:cubicBezTo>
                <a:cubicBezTo>
                  <a:pt x="8312" y="909"/>
                  <a:pt x="8312" y="911"/>
                  <a:pt x="8313" y="912"/>
                </a:cubicBezTo>
                <a:lnTo>
                  <a:pt x="8313" y="912"/>
                </a:lnTo>
                <a:cubicBezTo>
                  <a:pt x="8317" y="911"/>
                  <a:pt x="8321" y="909"/>
                  <a:pt x="8325" y="907"/>
                </a:cubicBezTo>
                <a:close/>
                <a:moveTo>
                  <a:pt x="11646" y="826"/>
                </a:moveTo>
                <a:lnTo>
                  <a:pt x="11646" y="826"/>
                </a:lnTo>
                <a:cubicBezTo>
                  <a:pt x="11632" y="857"/>
                  <a:pt x="11621" y="883"/>
                  <a:pt x="11610" y="908"/>
                </a:cubicBezTo>
                <a:lnTo>
                  <a:pt x="11610" y="908"/>
                </a:lnTo>
                <a:cubicBezTo>
                  <a:pt x="11597" y="914"/>
                  <a:pt x="11586" y="916"/>
                  <a:pt x="11578" y="916"/>
                </a:cubicBezTo>
                <a:cubicBezTo>
                  <a:pt x="11550" y="916"/>
                  <a:pt x="11548" y="886"/>
                  <a:pt x="11546" y="846"/>
                </a:cubicBezTo>
                <a:cubicBezTo>
                  <a:pt x="11568" y="842"/>
                  <a:pt x="11593" y="837"/>
                  <a:pt x="11646" y="826"/>
                </a:cubicBezTo>
                <a:close/>
                <a:moveTo>
                  <a:pt x="12577" y="729"/>
                </a:moveTo>
                <a:cubicBezTo>
                  <a:pt x="12583" y="733"/>
                  <a:pt x="12592" y="733"/>
                  <a:pt x="12596" y="742"/>
                </a:cubicBezTo>
                <a:cubicBezTo>
                  <a:pt x="12618" y="801"/>
                  <a:pt x="12639" y="862"/>
                  <a:pt x="12665" y="940"/>
                </a:cubicBezTo>
                <a:lnTo>
                  <a:pt x="12598" y="940"/>
                </a:lnTo>
                <a:cubicBezTo>
                  <a:pt x="12583" y="893"/>
                  <a:pt x="12567" y="842"/>
                  <a:pt x="12551" y="792"/>
                </a:cubicBezTo>
                <a:cubicBezTo>
                  <a:pt x="12558" y="771"/>
                  <a:pt x="12567" y="752"/>
                  <a:pt x="12577" y="729"/>
                </a:cubicBezTo>
                <a:close/>
                <a:moveTo>
                  <a:pt x="5713" y="932"/>
                </a:moveTo>
                <a:cubicBezTo>
                  <a:pt x="5716" y="932"/>
                  <a:pt x="5719" y="933"/>
                  <a:pt x="5723" y="933"/>
                </a:cubicBezTo>
                <a:cubicBezTo>
                  <a:pt x="5723" y="939"/>
                  <a:pt x="5723" y="945"/>
                  <a:pt x="5724" y="951"/>
                </a:cubicBezTo>
                <a:lnTo>
                  <a:pt x="5696" y="951"/>
                </a:lnTo>
                <a:cubicBezTo>
                  <a:pt x="5695" y="945"/>
                  <a:pt x="5695" y="939"/>
                  <a:pt x="5695" y="933"/>
                </a:cubicBezTo>
                <a:cubicBezTo>
                  <a:pt x="5701" y="933"/>
                  <a:pt x="5706" y="932"/>
                  <a:pt x="5713" y="932"/>
                </a:cubicBezTo>
                <a:close/>
                <a:moveTo>
                  <a:pt x="10323" y="605"/>
                </a:moveTo>
                <a:cubicBezTo>
                  <a:pt x="10328" y="620"/>
                  <a:pt x="10332" y="634"/>
                  <a:pt x="10336" y="648"/>
                </a:cubicBezTo>
                <a:cubicBezTo>
                  <a:pt x="10322" y="664"/>
                  <a:pt x="10305" y="679"/>
                  <a:pt x="10291" y="693"/>
                </a:cubicBezTo>
                <a:cubicBezTo>
                  <a:pt x="10295" y="702"/>
                  <a:pt x="10300" y="712"/>
                  <a:pt x="10303" y="721"/>
                </a:cubicBezTo>
                <a:lnTo>
                  <a:pt x="10183" y="721"/>
                </a:lnTo>
                <a:cubicBezTo>
                  <a:pt x="10170" y="801"/>
                  <a:pt x="10158" y="873"/>
                  <a:pt x="10144" y="974"/>
                </a:cubicBezTo>
                <a:cubicBezTo>
                  <a:pt x="10132" y="902"/>
                  <a:pt x="10124" y="857"/>
                  <a:pt x="10116" y="802"/>
                </a:cubicBezTo>
                <a:cubicBezTo>
                  <a:pt x="10104" y="793"/>
                  <a:pt x="10086" y="783"/>
                  <a:pt x="10069" y="770"/>
                </a:cubicBezTo>
                <a:cubicBezTo>
                  <a:pt x="10069" y="758"/>
                  <a:pt x="10069" y="743"/>
                  <a:pt x="10072" y="732"/>
                </a:cubicBezTo>
                <a:cubicBezTo>
                  <a:pt x="10076" y="717"/>
                  <a:pt x="10080" y="696"/>
                  <a:pt x="10088" y="693"/>
                </a:cubicBezTo>
                <a:cubicBezTo>
                  <a:pt x="10166" y="662"/>
                  <a:pt x="10245" y="634"/>
                  <a:pt x="10323" y="605"/>
                </a:cubicBezTo>
                <a:close/>
                <a:moveTo>
                  <a:pt x="18622" y="923"/>
                </a:moveTo>
                <a:cubicBezTo>
                  <a:pt x="18625" y="929"/>
                  <a:pt x="18628" y="935"/>
                  <a:pt x="18633" y="940"/>
                </a:cubicBezTo>
                <a:cubicBezTo>
                  <a:pt x="18625" y="954"/>
                  <a:pt x="18619" y="967"/>
                  <a:pt x="18612" y="980"/>
                </a:cubicBezTo>
                <a:cubicBezTo>
                  <a:pt x="18609" y="976"/>
                  <a:pt x="18608" y="973"/>
                  <a:pt x="18606" y="968"/>
                </a:cubicBezTo>
                <a:lnTo>
                  <a:pt x="18606" y="968"/>
                </a:lnTo>
                <a:cubicBezTo>
                  <a:pt x="18608" y="971"/>
                  <a:pt x="18611" y="976"/>
                  <a:pt x="18612" y="979"/>
                </a:cubicBezTo>
                <a:cubicBezTo>
                  <a:pt x="18612" y="954"/>
                  <a:pt x="18616" y="938"/>
                  <a:pt x="18622" y="923"/>
                </a:cubicBezTo>
                <a:close/>
                <a:moveTo>
                  <a:pt x="12111" y="963"/>
                </a:moveTo>
                <a:cubicBezTo>
                  <a:pt x="12111" y="968"/>
                  <a:pt x="12111" y="974"/>
                  <a:pt x="12112" y="982"/>
                </a:cubicBezTo>
                <a:lnTo>
                  <a:pt x="12084" y="982"/>
                </a:lnTo>
                <a:cubicBezTo>
                  <a:pt x="12083" y="974"/>
                  <a:pt x="12083" y="968"/>
                  <a:pt x="12083" y="963"/>
                </a:cubicBezTo>
                <a:close/>
                <a:moveTo>
                  <a:pt x="11999" y="958"/>
                </a:moveTo>
                <a:cubicBezTo>
                  <a:pt x="11999" y="967"/>
                  <a:pt x="12000" y="977"/>
                  <a:pt x="12000" y="986"/>
                </a:cubicBezTo>
                <a:cubicBezTo>
                  <a:pt x="11981" y="986"/>
                  <a:pt x="11964" y="986"/>
                  <a:pt x="11944" y="988"/>
                </a:cubicBezTo>
                <a:cubicBezTo>
                  <a:pt x="11944" y="977"/>
                  <a:pt x="11943" y="968"/>
                  <a:pt x="11943" y="958"/>
                </a:cubicBezTo>
                <a:close/>
                <a:moveTo>
                  <a:pt x="11712" y="898"/>
                </a:moveTo>
                <a:cubicBezTo>
                  <a:pt x="11715" y="930"/>
                  <a:pt x="11718" y="954"/>
                  <a:pt x="11722" y="990"/>
                </a:cubicBezTo>
                <a:cubicBezTo>
                  <a:pt x="11696" y="990"/>
                  <a:pt x="11671" y="992"/>
                  <a:pt x="11641" y="992"/>
                </a:cubicBezTo>
                <a:cubicBezTo>
                  <a:pt x="11639" y="974"/>
                  <a:pt x="11637" y="955"/>
                  <a:pt x="11635" y="938"/>
                </a:cubicBezTo>
                <a:lnTo>
                  <a:pt x="11635" y="938"/>
                </a:lnTo>
                <a:cubicBezTo>
                  <a:pt x="11675" y="898"/>
                  <a:pt x="11693" y="898"/>
                  <a:pt x="11712" y="898"/>
                </a:cubicBezTo>
                <a:close/>
                <a:moveTo>
                  <a:pt x="10089" y="901"/>
                </a:moveTo>
                <a:cubicBezTo>
                  <a:pt x="10094" y="932"/>
                  <a:pt x="10099" y="963"/>
                  <a:pt x="10105" y="993"/>
                </a:cubicBezTo>
                <a:lnTo>
                  <a:pt x="10082" y="999"/>
                </a:lnTo>
                <a:cubicBezTo>
                  <a:pt x="10080" y="968"/>
                  <a:pt x="10077" y="938"/>
                  <a:pt x="10076" y="907"/>
                </a:cubicBezTo>
                <a:cubicBezTo>
                  <a:pt x="10080" y="905"/>
                  <a:pt x="10085" y="904"/>
                  <a:pt x="10089" y="901"/>
                </a:cubicBezTo>
                <a:close/>
                <a:moveTo>
                  <a:pt x="9614" y="904"/>
                </a:moveTo>
                <a:cubicBezTo>
                  <a:pt x="9620" y="935"/>
                  <a:pt x="9626" y="965"/>
                  <a:pt x="9632" y="996"/>
                </a:cubicBezTo>
                <a:cubicBezTo>
                  <a:pt x="9624" y="998"/>
                  <a:pt x="9615" y="999"/>
                  <a:pt x="9608" y="1002"/>
                </a:cubicBezTo>
                <a:cubicBezTo>
                  <a:pt x="9605" y="970"/>
                  <a:pt x="9604" y="939"/>
                  <a:pt x="9602" y="908"/>
                </a:cubicBezTo>
                <a:cubicBezTo>
                  <a:pt x="9607" y="907"/>
                  <a:pt x="9611" y="905"/>
                  <a:pt x="9614" y="904"/>
                </a:cubicBezTo>
                <a:close/>
                <a:moveTo>
                  <a:pt x="9955" y="896"/>
                </a:moveTo>
                <a:cubicBezTo>
                  <a:pt x="9959" y="939"/>
                  <a:pt x="9963" y="971"/>
                  <a:pt x="9966" y="1004"/>
                </a:cubicBezTo>
                <a:lnTo>
                  <a:pt x="9966" y="1004"/>
                </a:lnTo>
                <a:cubicBezTo>
                  <a:pt x="9959" y="1006"/>
                  <a:pt x="9952" y="1007"/>
                  <a:pt x="9945" y="1007"/>
                </a:cubicBezTo>
                <a:cubicBezTo>
                  <a:pt x="9935" y="1007"/>
                  <a:pt x="9925" y="1005"/>
                  <a:pt x="9914" y="1004"/>
                </a:cubicBezTo>
                <a:cubicBezTo>
                  <a:pt x="9910" y="970"/>
                  <a:pt x="9908" y="945"/>
                  <a:pt x="9904" y="908"/>
                </a:cubicBezTo>
                <a:cubicBezTo>
                  <a:pt x="9920" y="904"/>
                  <a:pt x="9935" y="901"/>
                  <a:pt x="9955" y="896"/>
                </a:cubicBezTo>
                <a:close/>
                <a:moveTo>
                  <a:pt x="18606" y="968"/>
                </a:moveTo>
                <a:cubicBezTo>
                  <a:pt x="18606" y="995"/>
                  <a:pt x="18602" y="1010"/>
                  <a:pt x="18596" y="1026"/>
                </a:cubicBezTo>
                <a:cubicBezTo>
                  <a:pt x="18593" y="1020"/>
                  <a:pt x="18588" y="1014"/>
                  <a:pt x="18586" y="1008"/>
                </a:cubicBezTo>
                <a:cubicBezTo>
                  <a:pt x="18593" y="995"/>
                  <a:pt x="18599" y="982"/>
                  <a:pt x="18606" y="968"/>
                </a:cubicBezTo>
                <a:close/>
                <a:moveTo>
                  <a:pt x="12940" y="996"/>
                </a:moveTo>
                <a:cubicBezTo>
                  <a:pt x="12942" y="1015"/>
                  <a:pt x="12942" y="1035"/>
                  <a:pt x="12943" y="1054"/>
                </a:cubicBezTo>
                <a:lnTo>
                  <a:pt x="12935" y="1054"/>
                </a:lnTo>
                <a:cubicBezTo>
                  <a:pt x="12933" y="1035"/>
                  <a:pt x="12932" y="1015"/>
                  <a:pt x="12930" y="996"/>
                </a:cubicBezTo>
                <a:close/>
                <a:moveTo>
                  <a:pt x="9517" y="847"/>
                </a:moveTo>
                <a:cubicBezTo>
                  <a:pt x="9523" y="847"/>
                  <a:pt x="9528" y="847"/>
                  <a:pt x="9535" y="848"/>
                </a:cubicBezTo>
                <a:cubicBezTo>
                  <a:pt x="9524" y="907"/>
                  <a:pt x="9517" y="957"/>
                  <a:pt x="9499" y="1057"/>
                </a:cubicBezTo>
                <a:cubicBezTo>
                  <a:pt x="9493" y="952"/>
                  <a:pt x="9490" y="902"/>
                  <a:pt x="9486" y="848"/>
                </a:cubicBezTo>
                <a:cubicBezTo>
                  <a:pt x="9498" y="848"/>
                  <a:pt x="9507" y="847"/>
                  <a:pt x="9517" y="847"/>
                </a:cubicBezTo>
                <a:close/>
                <a:moveTo>
                  <a:pt x="6677" y="1042"/>
                </a:moveTo>
                <a:cubicBezTo>
                  <a:pt x="6677" y="1048"/>
                  <a:pt x="6679" y="1054"/>
                  <a:pt x="6679" y="1061"/>
                </a:cubicBezTo>
                <a:lnTo>
                  <a:pt x="6651" y="1061"/>
                </a:lnTo>
                <a:cubicBezTo>
                  <a:pt x="6651" y="1054"/>
                  <a:pt x="6649" y="1048"/>
                  <a:pt x="6649" y="1042"/>
                </a:cubicBezTo>
                <a:close/>
                <a:moveTo>
                  <a:pt x="9967" y="1009"/>
                </a:moveTo>
                <a:cubicBezTo>
                  <a:pt x="9967" y="1010"/>
                  <a:pt x="9967" y="1011"/>
                  <a:pt x="9967" y="1013"/>
                </a:cubicBezTo>
                <a:cubicBezTo>
                  <a:pt x="9977" y="1017"/>
                  <a:pt x="9985" y="1030"/>
                  <a:pt x="9994" y="1043"/>
                </a:cubicBezTo>
                <a:cubicBezTo>
                  <a:pt x="9992" y="1049"/>
                  <a:pt x="9989" y="1055"/>
                  <a:pt x="9986" y="1061"/>
                </a:cubicBezTo>
                <a:cubicBezTo>
                  <a:pt x="9979" y="1046"/>
                  <a:pt x="9971" y="1030"/>
                  <a:pt x="9964" y="1015"/>
                </a:cubicBezTo>
                <a:cubicBezTo>
                  <a:pt x="9965" y="1013"/>
                  <a:pt x="9966" y="1011"/>
                  <a:pt x="9967" y="1009"/>
                </a:cubicBezTo>
                <a:close/>
                <a:moveTo>
                  <a:pt x="6036" y="1043"/>
                </a:moveTo>
                <a:cubicBezTo>
                  <a:pt x="6037" y="1051"/>
                  <a:pt x="6037" y="1057"/>
                  <a:pt x="6037" y="1063"/>
                </a:cubicBezTo>
                <a:lnTo>
                  <a:pt x="6009" y="1063"/>
                </a:lnTo>
                <a:cubicBezTo>
                  <a:pt x="6009" y="1057"/>
                  <a:pt x="6009" y="1051"/>
                  <a:pt x="6008" y="1045"/>
                </a:cubicBezTo>
                <a:cubicBezTo>
                  <a:pt x="6018" y="1045"/>
                  <a:pt x="6027" y="1043"/>
                  <a:pt x="6036" y="1043"/>
                </a:cubicBezTo>
                <a:close/>
                <a:moveTo>
                  <a:pt x="32964" y="1026"/>
                </a:moveTo>
                <a:cubicBezTo>
                  <a:pt x="32965" y="1045"/>
                  <a:pt x="32967" y="1064"/>
                  <a:pt x="32968" y="1082"/>
                </a:cubicBezTo>
                <a:lnTo>
                  <a:pt x="32968" y="1083"/>
                </a:lnTo>
                <a:lnTo>
                  <a:pt x="32958" y="1083"/>
                </a:lnTo>
                <a:cubicBezTo>
                  <a:pt x="32958" y="1064"/>
                  <a:pt x="32957" y="1045"/>
                  <a:pt x="32955" y="1026"/>
                </a:cubicBezTo>
                <a:close/>
                <a:moveTo>
                  <a:pt x="5524" y="1027"/>
                </a:moveTo>
                <a:cubicBezTo>
                  <a:pt x="5525" y="1046"/>
                  <a:pt x="5527" y="1066"/>
                  <a:pt x="5528" y="1085"/>
                </a:cubicBezTo>
                <a:lnTo>
                  <a:pt x="5518" y="1085"/>
                </a:lnTo>
                <a:cubicBezTo>
                  <a:pt x="5518" y="1066"/>
                  <a:pt x="5517" y="1046"/>
                  <a:pt x="5515" y="1027"/>
                </a:cubicBezTo>
                <a:close/>
                <a:moveTo>
                  <a:pt x="9452" y="965"/>
                </a:moveTo>
                <a:cubicBezTo>
                  <a:pt x="9464" y="1046"/>
                  <a:pt x="9468" y="1071"/>
                  <a:pt x="9474" y="1110"/>
                </a:cubicBezTo>
                <a:lnTo>
                  <a:pt x="9429" y="1110"/>
                </a:lnTo>
                <a:cubicBezTo>
                  <a:pt x="9433" y="1080"/>
                  <a:pt x="9440" y="1041"/>
                  <a:pt x="9452" y="965"/>
                </a:cubicBezTo>
                <a:close/>
                <a:moveTo>
                  <a:pt x="5109" y="1086"/>
                </a:moveTo>
                <a:cubicBezTo>
                  <a:pt x="5111" y="1104"/>
                  <a:pt x="5112" y="1123"/>
                  <a:pt x="5113" y="1142"/>
                </a:cubicBezTo>
                <a:lnTo>
                  <a:pt x="5105" y="1142"/>
                </a:lnTo>
                <a:cubicBezTo>
                  <a:pt x="5103" y="1123"/>
                  <a:pt x="5102" y="1104"/>
                  <a:pt x="5100" y="1086"/>
                </a:cubicBezTo>
                <a:close/>
                <a:moveTo>
                  <a:pt x="6491" y="1155"/>
                </a:moveTo>
                <a:cubicBezTo>
                  <a:pt x="6491" y="1161"/>
                  <a:pt x="6491" y="1169"/>
                  <a:pt x="6492" y="1174"/>
                </a:cubicBezTo>
                <a:lnTo>
                  <a:pt x="6464" y="1174"/>
                </a:lnTo>
                <a:cubicBezTo>
                  <a:pt x="6463" y="1169"/>
                  <a:pt x="6463" y="1163"/>
                  <a:pt x="6463" y="1155"/>
                </a:cubicBezTo>
                <a:close/>
                <a:moveTo>
                  <a:pt x="6936" y="1149"/>
                </a:moveTo>
                <a:cubicBezTo>
                  <a:pt x="6936" y="1158"/>
                  <a:pt x="6938" y="1167"/>
                  <a:pt x="6938" y="1177"/>
                </a:cubicBezTo>
                <a:lnTo>
                  <a:pt x="6882" y="1177"/>
                </a:lnTo>
                <a:cubicBezTo>
                  <a:pt x="6882" y="1169"/>
                  <a:pt x="6880" y="1158"/>
                  <a:pt x="6880" y="1149"/>
                </a:cubicBezTo>
                <a:close/>
                <a:moveTo>
                  <a:pt x="12459" y="1186"/>
                </a:moveTo>
                <a:cubicBezTo>
                  <a:pt x="12461" y="1194"/>
                  <a:pt x="12461" y="1199"/>
                  <a:pt x="12461" y="1205"/>
                </a:cubicBezTo>
                <a:lnTo>
                  <a:pt x="12433" y="1205"/>
                </a:lnTo>
                <a:cubicBezTo>
                  <a:pt x="12433" y="1199"/>
                  <a:pt x="12433" y="1194"/>
                  <a:pt x="12431" y="1186"/>
                </a:cubicBezTo>
                <a:close/>
                <a:moveTo>
                  <a:pt x="7331" y="1208"/>
                </a:moveTo>
                <a:cubicBezTo>
                  <a:pt x="7331" y="1214"/>
                  <a:pt x="7331" y="1221"/>
                  <a:pt x="7331" y="1227"/>
                </a:cubicBezTo>
                <a:lnTo>
                  <a:pt x="7303" y="1227"/>
                </a:lnTo>
                <a:cubicBezTo>
                  <a:pt x="7303" y="1221"/>
                  <a:pt x="7303" y="1214"/>
                  <a:pt x="7303" y="1208"/>
                </a:cubicBezTo>
                <a:close/>
                <a:moveTo>
                  <a:pt x="5322" y="1217"/>
                </a:moveTo>
                <a:cubicBezTo>
                  <a:pt x="5324" y="1223"/>
                  <a:pt x="5324" y="1229"/>
                  <a:pt x="5324" y="1236"/>
                </a:cubicBezTo>
                <a:lnTo>
                  <a:pt x="5296" y="1236"/>
                </a:lnTo>
                <a:cubicBezTo>
                  <a:pt x="5296" y="1229"/>
                  <a:pt x="5296" y="1223"/>
                  <a:pt x="5294" y="1217"/>
                </a:cubicBezTo>
                <a:close/>
                <a:moveTo>
                  <a:pt x="18224" y="1201"/>
                </a:moveTo>
                <a:cubicBezTo>
                  <a:pt x="18225" y="1220"/>
                  <a:pt x="18227" y="1238"/>
                  <a:pt x="18228" y="1257"/>
                </a:cubicBezTo>
                <a:lnTo>
                  <a:pt x="18219" y="1257"/>
                </a:lnTo>
                <a:cubicBezTo>
                  <a:pt x="18218" y="1239"/>
                  <a:pt x="18216" y="1220"/>
                  <a:pt x="18215" y="1201"/>
                </a:cubicBezTo>
                <a:close/>
                <a:moveTo>
                  <a:pt x="31749" y="1201"/>
                </a:moveTo>
                <a:cubicBezTo>
                  <a:pt x="31750" y="1219"/>
                  <a:pt x="31752" y="1238"/>
                  <a:pt x="31752" y="1257"/>
                </a:cubicBezTo>
                <a:lnTo>
                  <a:pt x="31743" y="1257"/>
                </a:lnTo>
                <a:cubicBezTo>
                  <a:pt x="31741" y="1238"/>
                  <a:pt x="31740" y="1220"/>
                  <a:pt x="31740" y="1201"/>
                </a:cubicBezTo>
                <a:close/>
                <a:moveTo>
                  <a:pt x="6176" y="1201"/>
                </a:moveTo>
                <a:cubicBezTo>
                  <a:pt x="6179" y="1207"/>
                  <a:pt x="6182" y="1213"/>
                  <a:pt x="6185" y="1219"/>
                </a:cubicBezTo>
                <a:cubicBezTo>
                  <a:pt x="6179" y="1232"/>
                  <a:pt x="6171" y="1245"/>
                  <a:pt x="6165" y="1258"/>
                </a:cubicBezTo>
                <a:cubicBezTo>
                  <a:pt x="6163" y="1254"/>
                  <a:pt x="6161" y="1251"/>
                  <a:pt x="6159" y="1248"/>
                </a:cubicBezTo>
                <a:lnTo>
                  <a:pt x="6159" y="1248"/>
                </a:lnTo>
                <a:cubicBezTo>
                  <a:pt x="6159" y="1247"/>
                  <a:pt x="6159" y="1247"/>
                  <a:pt x="6160" y="1246"/>
                </a:cubicBezTo>
                <a:cubicBezTo>
                  <a:pt x="6161" y="1249"/>
                  <a:pt x="6164" y="1254"/>
                  <a:pt x="6165" y="1257"/>
                </a:cubicBezTo>
                <a:cubicBezTo>
                  <a:pt x="6164" y="1232"/>
                  <a:pt x="6170" y="1216"/>
                  <a:pt x="6176" y="1201"/>
                </a:cubicBezTo>
                <a:close/>
                <a:moveTo>
                  <a:pt x="5756" y="1202"/>
                </a:moveTo>
                <a:cubicBezTo>
                  <a:pt x="5761" y="1208"/>
                  <a:pt x="5764" y="1214"/>
                  <a:pt x="5767" y="1220"/>
                </a:cubicBezTo>
                <a:cubicBezTo>
                  <a:pt x="5761" y="1233"/>
                  <a:pt x="5753" y="1246"/>
                  <a:pt x="5746" y="1260"/>
                </a:cubicBezTo>
                <a:cubicBezTo>
                  <a:pt x="5746" y="1258"/>
                  <a:pt x="5745" y="1256"/>
                  <a:pt x="5744" y="1255"/>
                </a:cubicBezTo>
                <a:lnTo>
                  <a:pt x="5744" y="1255"/>
                </a:lnTo>
                <a:cubicBezTo>
                  <a:pt x="5751" y="1220"/>
                  <a:pt x="5754" y="1211"/>
                  <a:pt x="5756" y="1202"/>
                </a:cubicBezTo>
                <a:close/>
                <a:moveTo>
                  <a:pt x="6265" y="1204"/>
                </a:moveTo>
                <a:cubicBezTo>
                  <a:pt x="6268" y="1213"/>
                  <a:pt x="6273" y="1221"/>
                  <a:pt x="6276" y="1230"/>
                </a:cubicBezTo>
                <a:cubicBezTo>
                  <a:pt x="6258" y="1249"/>
                  <a:pt x="6240" y="1267"/>
                  <a:pt x="6223" y="1286"/>
                </a:cubicBezTo>
                <a:cubicBezTo>
                  <a:pt x="6221" y="1264"/>
                  <a:pt x="6218" y="1239"/>
                  <a:pt x="6217" y="1204"/>
                </a:cubicBezTo>
                <a:close/>
                <a:moveTo>
                  <a:pt x="5731" y="1254"/>
                </a:moveTo>
                <a:cubicBezTo>
                  <a:pt x="5733" y="1260"/>
                  <a:pt x="5734" y="1265"/>
                  <a:pt x="5735" y="1271"/>
                </a:cubicBezTo>
                <a:lnTo>
                  <a:pt x="5735" y="1271"/>
                </a:lnTo>
                <a:cubicBezTo>
                  <a:pt x="5732" y="1286"/>
                  <a:pt x="5730" y="1292"/>
                  <a:pt x="5730" y="1292"/>
                </a:cubicBezTo>
                <a:cubicBezTo>
                  <a:pt x="5728" y="1292"/>
                  <a:pt x="5730" y="1273"/>
                  <a:pt x="5731" y="1254"/>
                </a:cubicBezTo>
                <a:close/>
                <a:moveTo>
                  <a:pt x="5047" y="1274"/>
                </a:moveTo>
                <a:cubicBezTo>
                  <a:pt x="5049" y="1280"/>
                  <a:pt x="5049" y="1286"/>
                  <a:pt x="5049" y="1294"/>
                </a:cubicBezTo>
                <a:lnTo>
                  <a:pt x="5021" y="1294"/>
                </a:lnTo>
                <a:cubicBezTo>
                  <a:pt x="5021" y="1286"/>
                  <a:pt x="5021" y="1280"/>
                  <a:pt x="5019" y="1274"/>
                </a:cubicBezTo>
                <a:close/>
                <a:moveTo>
                  <a:pt x="20907" y="1245"/>
                </a:moveTo>
                <a:cubicBezTo>
                  <a:pt x="20909" y="1261"/>
                  <a:pt x="20910" y="1277"/>
                  <a:pt x="20912" y="1294"/>
                </a:cubicBezTo>
                <a:lnTo>
                  <a:pt x="20866" y="1294"/>
                </a:lnTo>
                <a:cubicBezTo>
                  <a:pt x="20864" y="1283"/>
                  <a:pt x="20863" y="1274"/>
                  <a:pt x="20862" y="1266"/>
                </a:cubicBezTo>
                <a:cubicBezTo>
                  <a:pt x="20876" y="1258"/>
                  <a:pt x="20892" y="1251"/>
                  <a:pt x="20907" y="1245"/>
                </a:cubicBezTo>
                <a:close/>
                <a:moveTo>
                  <a:pt x="4629" y="1276"/>
                </a:moveTo>
                <a:cubicBezTo>
                  <a:pt x="4629" y="1282"/>
                  <a:pt x="4631" y="1288"/>
                  <a:pt x="4631" y="1295"/>
                </a:cubicBezTo>
                <a:lnTo>
                  <a:pt x="4603" y="1295"/>
                </a:lnTo>
                <a:cubicBezTo>
                  <a:pt x="4603" y="1288"/>
                  <a:pt x="4601" y="1282"/>
                  <a:pt x="4601" y="1276"/>
                </a:cubicBezTo>
                <a:close/>
                <a:moveTo>
                  <a:pt x="8215" y="1186"/>
                </a:moveTo>
                <a:cubicBezTo>
                  <a:pt x="8216" y="1223"/>
                  <a:pt x="8219" y="1261"/>
                  <a:pt x="8222" y="1299"/>
                </a:cubicBezTo>
                <a:lnTo>
                  <a:pt x="8207" y="1299"/>
                </a:lnTo>
                <a:cubicBezTo>
                  <a:pt x="8205" y="1261"/>
                  <a:pt x="8203" y="1224"/>
                  <a:pt x="8200" y="1186"/>
                </a:cubicBezTo>
                <a:close/>
                <a:moveTo>
                  <a:pt x="6158" y="1249"/>
                </a:moveTo>
                <a:lnTo>
                  <a:pt x="6158" y="1249"/>
                </a:lnTo>
                <a:cubicBezTo>
                  <a:pt x="6159" y="1274"/>
                  <a:pt x="6154" y="1288"/>
                  <a:pt x="6149" y="1304"/>
                </a:cubicBezTo>
                <a:cubicBezTo>
                  <a:pt x="6146" y="1298"/>
                  <a:pt x="6142" y="1292"/>
                  <a:pt x="6139" y="1286"/>
                </a:cubicBezTo>
                <a:cubicBezTo>
                  <a:pt x="6146" y="1274"/>
                  <a:pt x="6151" y="1261"/>
                  <a:pt x="6158" y="1249"/>
                </a:cubicBezTo>
                <a:close/>
                <a:moveTo>
                  <a:pt x="21656" y="1249"/>
                </a:moveTo>
                <a:cubicBezTo>
                  <a:pt x="21659" y="1255"/>
                  <a:pt x="21662" y="1261"/>
                  <a:pt x="21666" y="1267"/>
                </a:cubicBezTo>
                <a:cubicBezTo>
                  <a:pt x="21659" y="1280"/>
                  <a:pt x="21652" y="1294"/>
                  <a:pt x="21646" y="1307"/>
                </a:cubicBezTo>
                <a:cubicBezTo>
                  <a:pt x="21643" y="1302"/>
                  <a:pt x="21641" y="1299"/>
                  <a:pt x="21640" y="1295"/>
                </a:cubicBezTo>
                <a:lnTo>
                  <a:pt x="21640" y="1295"/>
                </a:lnTo>
                <a:cubicBezTo>
                  <a:pt x="21641" y="1298"/>
                  <a:pt x="21644" y="1302"/>
                  <a:pt x="21646" y="1305"/>
                </a:cubicBezTo>
                <a:cubicBezTo>
                  <a:pt x="21644" y="1280"/>
                  <a:pt x="21650" y="1264"/>
                  <a:pt x="21656" y="1249"/>
                </a:cubicBezTo>
                <a:close/>
                <a:moveTo>
                  <a:pt x="6014" y="1201"/>
                </a:moveTo>
                <a:cubicBezTo>
                  <a:pt x="6018" y="1229"/>
                  <a:pt x="6023" y="1254"/>
                  <a:pt x="6027" y="1283"/>
                </a:cubicBezTo>
                <a:cubicBezTo>
                  <a:pt x="6015" y="1300"/>
                  <a:pt x="6003" y="1310"/>
                  <a:pt x="5994" y="1310"/>
                </a:cubicBezTo>
                <a:cubicBezTo>
                  <a:pt x="5978" y="1310"/>
                  <a:pt x="5968" y="1280"/>
                  <a:pt x="5964" y="1201"/>
                </a:cubicBezTo>
                <a:close/>
                <a:moveTo>
                  <a:pt x="27860" y="1292"/>
                </a:moveTo>
                <a:cubicBezTo>
                  <a:pt x="27860" y="1298"/>
                  <a:pt x="27860" y="1305"/>
                  <a:pt x="27862" y="1311"/>
                </a:cubicBezTo>
                <a:lnTo>
                  <a:pt x="27834" y="1311"/>
                </a:lnTo>
                <a:cubicBezTo>
                  <a:pt x="27832" y="1305"/>
                  <a:pt x="27832" y="1298"/>
                  <a:pt x="27832" y="1292"/>
                </a:cubicBezTo>
                <a:close/>
                <a:moveTo>
                  <a:pt x="13575" y="1107"/>
                </a:moveTo>
                <a:lnTo>
                  <a:pt x="13575" y="1107"/>
                </a:lnTo>
                <a:cubicBezTo>
                  <a:pt x="13600" y="1201"/>
                  <a:pt x="13605" y="1242"/>
                  <a:pt x="13619" y="1266"/>
                </a:cubicBezTo>
                <a:cubicBezTo>
                  <a:pt x="13630" y="1286"/>
                  <a:pt x="13651" y="1289"/>
                  <a:pt x="13698" y="1319"/>
                </a:cubicBezTo>
                <a:cubicBezTo>
                  <a:pt x="13641" y="1320"/>
                  <a:pt x="13613" y="1320"/>
                  <a:pt x="13589" y="1320"/>
                </a:cubicBezTo>
                <a:cubicBezTo>
                  <a:pt x="13585" y="1263"/>
                  <a:pt x="13582" y="1219"/>
                  <a:pt x="13575" y="1107"/>
                </a:cubicBezTo>
                <a:close/>
                <a:moveTo>
                  <a:pt x="25909" y="1301"/>
                </a:moveTo>
                <a:lnTo>
                  <a:pt x="25909" y="1320"/>
                </a:lnTo>
                <a:lnTo>
                  <a:pt x="25881" y="1320"/>
                </a:lnTo>
                <a:cubicBezTo>
                  <a:pt x="25881" y="1313"/>
                  <a:pt x="25881" y="1307"/>
                  <a:pt x="25881" y="1301"/>
                </a:cubicBezTo>
                <a:close/>
                <a:moveTo>
                  <a:pt x="27751" y="1332"/>
                </a:moveTo>
                <a:cubicBezTo>
                  <a:pt x="27751" y="1332"/>
                  <a:pt x="27751" y="1332"/>
                  <a:pt x="27751" y="1332"/>
                </a:cubicBezTo>
                <a:lnTo>
                  <a:pt x="27751" y="1332"/>
                </a:lnTo>
                <a:cubicBezTo>
                  <a:pt x="27751" y="1332"/>
                  <a:pt x="27751" y="1332"/>
                  <a:pt x="27751" y="1332"/>
                </a:cubicBezTo>
                <a:close/>
                <a:moveTo>
                  <a:pt x="26233" y="1280"/>
                </a:moveTo>
                <a:cubicBezTo>
                  <a:pt x="26234" y="1299"/>
                  <a:pt x="26236" y="1319"/>
                  <a:pt x="26236" y="1336"/>
                </a:cubicBezTo>
                <a:lnTo>
                  <a:pt x="26227" y="1336"/>
                </a:lnTo>
                <a:cubicBezTo>
                  <a:pt x="26226" y="1319"/>
                  <a:pt x="26224" y="1299"/>
                  <a:pt x="26224" y="1280"/>
                </a:cubicBezTo>
                <a:close/>
                <a:moveTo>
                  <a:pt x="24700" y="1286"/>
                </a:moveTo>
                <a:cubicBezTo>
                  <a:pt x="24700" y="1305"/>
                  <a:pt x="24701" y="1324"/>
                  <a:pt x="24703" y="1344"/>
                </a:cubicBezTo>
                <a:lnTo>
                  <a:pt x="24694" y="1344"/>
                </a:lnTo>
                <a:cubicBezTo>
                  <a:pt x="24693" y="1324"/>
                  <a:pt x="24691" y="1305"/>
                  <a:pt x="24690" y="1286"/>
                </a:cubicBezTo>
                <a:close/>
                <a:moveTo>
                  <a:pt x="23082" y="1294"/>
                </a:moveTo>
                <a:cubicBezTo>
                  <a:pt x="23083" y="1313"/>
                  <a:pt x="23085" y="1332"/>
                  <a:pt x="23086" y="1349"/>
                </a:cubicBezTo>
                <a:lnTo>
                  <a:pt x="23077" y="1349"/>
                </a:lnTo>
                <a:cubicBezTo>
                  <a:pt x="23076" y="1332"/>
                  <a:pt x="23074" y="1313"/>
                  <a:pt x="23073" y="1294"/>
                </a:cubicBezTo>
                <a:close/>
                <a:moveTo>
                  <a:pt x="21640" y="1295"/>
                </a:moveTo>
                <a:cubicBezTo>
                  <a:pt x="21640" y="1322"/>
                  <a:pt x="21635" y="1336"/>
                  <a:pt x="21630" y="1352"/>
                </a:cubicBezTo>
                <a:cubicBezTo>
                  <a:pt x="21627" y="1347"/>
                  <a:pt x="21622" y="1341"/>
                  <a:pt x="21619" y="1335"/>
                </a:cubicBezTo>
                <a:cubicBezTo>
                  <a:pt x="21627" y="1322"/>
                  <a:pt x="21632" y="1308"/>
                  <a:pt x="21640" y="1295"/>
                </a:cubicBezTo>
                <a:close/>
                <a:moveTo>
                  <a:pt x="20825" y="1302"/>
                </a:moveTo>
                <a:cubicBezTo>
                  <a:pt x="20825" y="1322"/>
                  <a:pt x="20826" y="1341"/>
                  <a:pt x="20828" y="1360"/>
                </a:cubicBezTo>
                <a:lnTo>
                  <a:pt x="20819" y="1360"/>
                </a:lnTo>
                <a:lnTo>
                  <a:pt x="20814" y="1302"/>
                </a:lnTo>
                <a:close/>
                <a:moveTo>
                  <a:pt x="32425" y="1311"/>
                </a:moveTo>
                <a:cubicBezTo>
                  <a:pt x="32427" y="1329"/>
                  <a:pt x="32428" y="1348"/>
                  <a:pt x="32428" y="1367"/>
                </a:cubicBezTo>
                <a:lnTo>
                  <a:pt x="32420" y="1367"/>
                </a:lnTo>
                <a:cubicBezTo>
                  <a:pt x="32418" y="1348"/>
                  <a:pt x="32417" y="1329"/>
                  <a:pt x="32417" y="1311"/>
                </a:cubicBezTo>
                <a:close/>
                <a:moveTo>
                  <a:pt x="5817" y="1211"/>
                </a:moveTo>
                <a:lnTo>
                  <a:pt x="5817" y="1211"/>
                </a:lnTo>
                <a:cubicBezTo>
                  <a:pt x="5856" y="1280"/>
                  <a:pt x="5873" y="1308"/>
                  <a:pt x="5898" y="1351"/>
                </a:cubicBezTo>
                <a:cubicBezTo>
                  <a:pt x="5874" y="1360"/>
                  <a:pt x="5862" y="1364"/>
                  <a:pt x="5845" y="1372"/>
                </a:cubicBezTo>
                <a:cubicBezTo>
                  <a:pt x="5839" y="1338"/>
                  <a:pt x="5833" y="1307"/>
                  <a:pt x="5817" y="1211"/>
                </a:cubicBezTo>
                <a:close/>
                <a:moveTo>
                  <a:pt x="19264" y="1313"/>
                </a:moveTo>
                <a:cubicBezTo>
                  <a:pt x="19268" y="1339"/>
                  <a:pt x="19272" y="1365"/>
                  <a:pt x="19277" y="1391"/>
                </a:cubicBezTo>
                <a:lnTo>
                  <a:pt x="19277" y="1391"/>
                </a:lnTo>
                <a:cubicBezTo>
                  <a:pt x="19253" y="1379"/>
                  <a:pt x="19250" y="1348"/>
                  <a:pt x="19246" y="1317"/>
                </a:cubicBezTo>
                <a:cubicBezTo>
                  <a:pt x="19252" y="1316"/>
                  <a:pt x="19258" y="1314"/>
                  <a:pt x="19264" y="1313"/>
                </a:cubicBezTo>
                <a:close/>
                <a:moveTo>
                  <a:pt x="5739" y="1285"/>
                </a:moveTo>
                <a:lnTo>
                  <a:pt x="5739" y="1285"/>
                </a:lnTo>
                <a:cubicBezTo>
                  <a:pt x="5742" y="1301"/>
                  <a:pt x="5746" y="1316"/>
                  <a:pt x="5748" y="1333"/>
                </a:cubicBezTo>
                <a:cubicBezTo>
                  <a:pt x="5749" y="1341"/>
                  <a:pt x="5740" y="1352"/>
                  <a:pt x="5721" y="1394"/>
                </a:cubicBezTo>
                <a:cubicBezTo>
                  <a:pt x="5729" y="1346"/>
                  <a:pt x="5734" y="1311"/>
                  <a:pt x="5739" y="1285"/>
                </a:cubicBezTo>
                <a:close/>
                <a:moveTo>
                  <a:pt x="5194" y="1386"/>
                </a:moveTo>
                <a:cubicBezTo>
                  <a:pt x="5196" y="1392"/>
                  <a:pt x="5196" y="1399"/>
                  <a:pt x="5196" y="1405"/>
                </a:cubicBezTo>
                <a:lnTo>
                  <a:pt x="5168" y="1405"/>
                </a:lnTo>
                <a:cubicBezTo>
                  <a:pt x="5168" y="1399"/>
                  <a:pt x="5168" y="1394"/>
                  <a:pt x="5166" y="1386"/>
                </a:cubicBezTo>
                <a:close/>
                <a:moveTo>
                  <a:pt x="7934" y="1217"/>
                </a:moveTo>
                <a:cubicBezTo>
                  <a:pt x="7944" y="1301"/>
                  <a:pt x="7951" y="1349"/>
                  <a:pt x="7959" y="1407"/>
                </a:cubicBezTo>
                <a:cubicBezTo>
                  <a:pt x="7937" y="1408"/>
                  <a:pt x="7925" y="1410"/>
                  <a:pt x="7907" y="1411"/>
                </a:cubicBezTo>
                <a:cubicBezTo>
                  <a:pt x="7915" y="1355"/>
                  <a:pt x="7921" y="1305"/>
                  <a:pt x="7934" y="1217"/>
                </a:cubicBezTo>
                <a:close/>
                <a:moveTo>
                  <a:pt x="7163" y="1360"/>
                </a:moveTo>
                <a:cubicBezTo>
                  <a:pt x="7164" y="1379"/>
                  <a:pt x="7166" y="1398"/>
                  <a:pt x="7167" y="1416"/>
                </a:cubicBezTo>
                <a:lnTo>
                  <a:pt x="7158" y="1416"/>
                </a:lnTo>
                <a:cubicBezTo>
                  <a:pt x="7157" y="1398"/>
                  <a:pt x="7156" y="1379"/>
                  <a:pt x="7154" y="1360"/>
                </a:cubicBezTo>
                <a:close/>
                <a:moveTo>
                  <a:pt x="6527" y="1373"/>
                </a:moveTo>
                <a:cubicBezTo>
                  <a:pt x="6529" y="1382"/>
                  <a:pt x="6530" y="1391"/>
                  <a:pt x="6532" y="1399"/>
                </a:cubicBezTo>
                <a:cubicBezTo>
                  <a:pt x="6517" y="1407"/>
                  <a:pt x="6502" y="1414"/>
                  <a:pt x="6488" y="1422"/>
                </a:cubicBezTo>
                <a:cubicBezTo>
                  <a:pt x="6486" y="1405"/>
                  <a:pt x="6483" y="1389"/>
                  <a:pt x="6482" y="1373"/>
                </a:cubicBezTo>
                <a:close/>
                <a:moveTo>
                  <a:pt x="19282" y="1417"/>
                </a:moveTo>
                <a:cubicBezTo>
                  <a:pt x="19282" y="1419"/>
                  <a:pt x="19283" y="1421"/>
                  <a:pt x="19283" y="1423"/>
                </a:cubicBezTo>
                <a:cubicBezTo>
                  <a:pt x="19282" y="1423"/>
                  <a:pt x="19280" y="1423"/>
                  <a:pt x="19279" y="1423"/>
                </a:cubicBezTo>
                <a:lnTo>
                  <a:pt x="19279" y="1423"/>
                </a:lnTo>
                <a:cubicBezTo>
                  <a:pt x="19280" y="1421"/>
                  <a:pt x="19281" y="1419"/>
                  <a:pt x="19282" y="1417"/>
                </a:cubicBezTo>
                <a:close/>
                <a:moveTo>
                  <a:pt x="4256" y="1299"/>
                </a:moveTo>
                <a:cubicBezTo>
                  <a:pt x="4272" y="1344"/>
                  <a:pt x="4285" y="1377"/>
                  <a:pt x="4301" y="1420"/>
                </a:cubicBezTo>
                <a:cubicBezTo>
                  <a:pt x="4291" y="1424"/>
                  <a:pt x="4281" y="1428"/>
                  <a:pt x="4272" y="1428"/>
                </a:cubicBezTo>
                <a:cubicBezTo>
                  <a:pt x="4252" y="1428"/>
                  <a:pt x="4241" y="1405"/>
                  <a:pt x="4256" y="1299"/>
                </a:cubicBezTo>
                <a:close/>
                <a:moveTo>
                  <a:pt x="28135" y="1385"/>
                </a:moveTo>
                <a:cubicBezTo>
                  <a:pt x="28137" y="1404"/>
                  <a:pt x="28138" y="1423"/>
                  <a:pt x="28140" y="1442"/>
                </a:cubicBezTo>
                <a:lnTo>
                  <a:pt x="28131" y="1442"/>
                </a:lnTo>
                <a:cubicBezTo>
                  <a:pt x="28129" y="1423"/>
                  <a:pt x="28128" y="1404"/>
                  <a:pt x="28126" y="1385"/>
                </a:cubicBezTo>
                <a:close/>
                <a:moveTo>
                  <a:pt x="29501" y="1320"/>
                </a:moveTo>
                <a:cubicBezTo>
                  <a:pt x="29508" y="1358"/>
                  <a:pt x="29511" y="1383"/>
                  <a:pt x="29515" y="1408"/>
                </a:cubicBezTo>
                <a:cubicBezTo>
                  <a:pt x="29509" y="1420"/>
                  <a:pt x="29505" y="1433"/>
                  <a:pt x="29499" y="1445"/>
                </a:cubicBezTo>
                <a:cubicBezTo>
                  <a:pt x="29483" y="1420"/>
                  <a:pt x="29465" y="1395"/>
                  <a:pt x="29433" y="1348"/>
                </a:cubicBezTo>
                <a:cubicBezTo>
                  <a:pt x="29467" y="1335"/>
                  <a:pt x="29483" y="1327"/>
                  <a:pt x="29501" y="1320"/>
                </a:cubicBezTo>
                <a:close/>
                <a:moveTo>
                  <a:pt x="5222" y="1092"/>
                </a:moveTo>
                <a:cubicBezTo>
                  <a:pt x="5233" y="1145"/>
                  <a:pt x="5237" y="1201"/>
                  <a:pt x="5252" y="1246"/>
                </a:cubicBezTo>
                <a:cubicBezTo>
                  <a:pt x="5268" y="1291"/>
                  <a:pt x="5292" y="1326"/>
                  <a:pt x="5315" y="1370"/>
                </a:cubicBezTo>
                <a:cubicBezTo>
                  <a:pt x="5302" y="1399"/>
                  <a:pt x="5293" y="1416"/>
                  <a:pt x="5275" y="1452"/>
                </a:cubicBezTo>
                <a:cubicBezTo>
                  <a:pt x="5240" y="1324"/>
                  <a:pt x="5211" y="1214"/>
                  <a:pt x="5178" y="1092"/>
                </a:cubicBezTo>
                <a:close/>
                <a:moveTo>
                  <a:pt x="19811" y="1439"/>
                </a:moveTo>
                <a:cubicBezTo>
                  <a:pt x="19811" y="1445"/>
                  <a:pt x="19811" y="1451"/>
                  <a:pt x="19813" y="1458"/>
                </a:cubicBezTo>
                <a:lnTo>
                  <a:pt x="19785" y="1458"/>
                </a:lnTo>
                <a:cubicBezTo>
                  <a:pt x="19785" y="1451"/>
                  <a:pt x="19783" y="1445"/>
                  <a:pt x="19783" y="1439"/>
                </a:cubicBezTo>
                <a:close/>
                <a:moveTo>
                  <a:pt x="19170" y="1442"/>
                </a:moveTo>
                <a:cubicBezTo>
                  <a:pt x="19170" y="1448"/>
                  <a:pt x="19171" y="1454"/>
                  <a:pt x="19171" y="1460"/>
                </a:cubicBezTo>
                <a:lnTo>
                  <a:pt x="19143" y="1460"/>
                </a:lnTo>
                <a:lnTo>
                  <a:pt x="19143" y="1461"/>
                </a:lnTo>
                <a:cubicBezTo>
                  <a:pt x="19143" y="1454"/>
                  <a:pt x="19142" y="1448"/>
                  <a:pt x="19142" y="1442"/>
                </a:cubicBezTo>
                <a:close/>
                <a:moveTo>
                  <a:pt x="6327" y="1369"/>
                </a:moveTo>
                <a:cubicBezTo>
                  <a:pt x="6333" y="1399"/>
                  <a:pt x="6339" y="1432"/>
                  <a:pt x="6345" y="1463"/>
                </a:cubicBezTo>
                <a:cubicBezTo>
                  <a:pt x="6336" y="1464"/>
                  <a:pt x="6329" y="1466"/>
                  <a:pt x="6320" y="1466"/>
                </a:cubicBezTo>
                <a:cubicBezTo>
                  <a:pt x="6318" y="1435"/>
                  <a:pt x="6317" y="1404"/>
                  <a:pt x="6314" y="1373"/>
                </a:cubicBezTo>
                <a:cubicBezTo>
                  <a:pt x="6318" y="1372"/>
                  <a:pt x="6323" y="1370"/>
                  <a:pt x="6327" y="1369"/>
                </a:cubicBezTo>
                <a:close/>
                <a:moveTo>
                  <a:pt x="28240" y="1217"/>
                </a:moveTo>
                <a:cubicBezTo>
                  <a:pt x="28244" y="1251"/>
                  <a:pt x="28249" y="1282"/>
                  <a:pt x="28253" y="1323"/>
                </a:cubicBezTo>
                <a:cubicBezTo>
                  <a:pt x="28231" y="1327"/>
                  <a:pt x="28215" y="1329"/>
                  <a:pt x="28197" y="1332"/>
                </a:cubicBezTo>
                <a:cubicBezTo>
                  <a:pt x="28194" y="1342"/>
                  <a:pt x="28192" y="1350"/>
                  <a:pt x="28190" y="1356"/>
                </a:cubicBezTo>
                <a:lnTo>
                  <a:pt x="28190" y="1356"/>
                </a:lnTo>
                <a:cubicBezTo>
                  <a:pt x="28190" y="1353"/>
                  <a:pt x="28189" y="1350"/>
                  <a:pt x="28188" y="1347"/>
                </a:cubicBezTo>
                <a:lnTo>
                  <a:pt x="28188" y="1347"/>
                </a:lnTo>
                <a:cubicBezTo>
                  <a:pt x="28188" y="1353"/>
                  <a:pt x="28187" y="1360"/>
                  <a:pt x="28186" y="1367"/>
                </a:cubicBezTo>
                <a:lnTo>
                  <a:pt x="28186" y="1367"/>
                </a:lnTo>
                <a:cubicBezTo>
                  <a:pt x="28187" y="1365"/>
                  <a:pt x="28189" y="1361"/>
                  <a:pt x="28190" y="1356"/>
                </a:cubicBezTo>
                <a:lnTo>
                  <a:pt x="28190" y="1356"/>
                </a:lnTo>
                <a:cubicBezTo>
                  <a:pt x="28195" y="1373"/>
                  <a:pt x="28200" y="1391"/>
                  <a:pt x="28202" y="1410"/>
                </a:cubicBezTo>
                <a:cubicBezTo>
                  <a:pt x="28203" y="1417"/>
                  <a:pt x="28193" y="1429"/>
                  <a:pt x="28175" y="1467"/>
                </a:cubicBezTo>
                <a:cubicBezTo>
                  <a:pt x="28180" y="1427"/>
                  <a:pt x="28184" y="1394"/>
                  <a:pt x="28186" y="1367"/>
                </a:cubicBezTo>
                <a:lnTo>
                  <a:pt x="28186" y="1367"/>
                </a:lnTo>
                <a:cubicBezTo>
                  <a:pt x="28185" y="1369"/>
                  <a:pt x="28185" y="1370"/>
                  <a:pt x="28184" y="1370"/>
                </a:cubicBezTo>
                <a:cubicBezTo>
                  <a:pt x="28182" y="1370"/>
                  <a:pt x="28183" y="1350"/>
                  <a:pt x="28184" y="1330"/>
                </a:cubicBezTo>
                <a:lnTo>
                  <a:pt x="28184" y="1330"/>
                </a:lnTo>
                <a:cubicBezTo>
                  <a:pt x="28185" y="1336"/>
                  <a:pt x="28187" y="1342"/>
                  <a:pt x="28188" y="1347"/>
                </a:cubicBezTo>
                <a:lnTo>
                  <a:pt x="28188" y="1347"/>
                </a:lnTo>
                <a:cubicBezTo>
                  <a:pt x="28195" y="1276"/>
                  <a:pt x="28194" y="1251"/>
                  <a:pt x="28193" y="1224"/>
                </a:cubicBezTo>
                <a:cubicBezTo>
                  <a:pt x="28210" y="1221"/>
                  <a:pt x="28222" y="1220"/>
                  <a:pt x="28240" y="1217"/>
                </a:cubicBezTo>
                <a:close/>
                <a:moveTo>
                  <a:pt x="6892" y="1382"/>
                </a:moveTo>
                <a:lnTo>
                  <a:pt x="6892" y="1382"/>
                </a:lnTo>
                <a:cubicBezTo>
                  <a:pt x="6898" y="1420"/>
                  <a:pt x="6909" y="1469"/>
                  <a:pt x="6883" y="1469"/>
                </a:cubicBezTo>
                <a:cubicBezTo>
                  <a:pt x="6873" y="1469"/>
                  <a:pt x="6857" y="1462"/>
                  <a:pt x="6833" y="1444"/>
                </a:cubicBezTo>
                <a:cubicBezTo>
                  <a:pt x="6857" y="1419"/>
                  <a:pt x="6875" y="1399"/>
                  <a:pt x="6892" y="1382"/>
                </a:cubicBezTo>
                <a:close/>
                <a:moveTo>
                  <a:pt x="4557" y="1442"/>
                </a:moveTo>
                <a:cubicBezTo>
                  <a:pt x="4559" y="1451"/>
                  <a:pt x="4559" y="1461"/>
                  <a:pt x="4559" y="1470"/>
                </a:cubicBezTo>
                <a:lnTo>
                  <a:pt x="4475" y="1470"/>
                </a:lnTo>
                <a:cubicBezTo>
                  <a:pt x="4475" y="1461"/>
                  <a:pt x="4475" y="1451"/>
                  <a:pt x="4473" y="1442"/>
                </a:cubicBezTo>
                <a:close/>
                <a:moveTo>
                  <a:pt x="4627" y="1376"/>
                </a:moveTo>
                <a:cubicBezTo>
                  <a:pt x="4632" y="1407"/>
                  <a:pt x="4638" y="1438"/>
                  <a:pt x="4644" y="1470"/>
                </a:cubicBezTo>
                <a:cubicBezTo>
                  <a:pt x="4635" y="1472"/>
                  <a:pt x="4628" y="1472"/>
                  <a:pt x="4621" y="1473"/>
                </a:cubicBezTo>
                <a:cubicBezTo>
                  <a:pt x="4618" y="1442"/>
                  <a:pt x="4616" y="1411"/>
                  <a:pt x="4613" y="1379"/>
                </a:cubicBezTo>
                <a:cubicBezTo>
                  <a:pt x="4618" y="1379"/>
                  <a:pt x="4622" y="1377"/>
                  <a:pt x="4627" y="1376"/>
                </a:cubicBezTo>
                <a:close/>
                <a:moveTo>
                  <a:pt x="5662" y="1423"/>
                </a:moveTo>
                <a:cubicBezTo>
                  <a:pt x="5664" y="1441"/>
                  <a:pt x="5665" y="1460"/>
                  <a:pt x="5665" y="1479"/>
                </a:cubicBezTo>
                <a:lnTo>
                  <a:pt x="5656" y="1479"/>
                </a:lnTo>
                <a:cubicBezTo>
                  <a:pt x="5655" y="1460"/>
                  <a:pt x="5653" y="1441"/>
                  <a:pt x="5653" y="1423"/>
                </a:cubicBezTo>
                <a:close/>
                <a:moveTo>
                  <a:pt x="18908" y="1424"/>
                </a:moveTo>
                <a:cubicBezTo>
                  <a:pt x="18909" y="1442"/>
                  <a:pt x="18911" y="1461"/>
                  <a:pt x="18912" y="1480"/>
                </a:cubicBezTo>
                <a:lnTo>
                  <a:pt x="18903" y="1480"/>
                </a:lnTo>
                <a:cubicBezTo>
                  <a:pt x="18902" y="1462"/>
                  <a:pt x="18900" y="1443"/>
                  <a:pt x="18899" y="1424"/>
                </a:cubicBezTo>
                <a:close/>
                <a:moveTo>
                  <a:pt x="19576" y="1427"/>
                </a:moveTo>
                <a:cubicBezTo>
                  <a:pt x="19579" y="1433"/>
                  <a:pt x="19583" y="1439"/>
                  <a:pt x="19586" y="1445"/>
                </a:cubicBezTo>
                <a:cubicBezTo>
                  <a:pt x="19579" y="1458"/>
                  <a:pt x="19573" y="1472"/>
                  <a:pt x="19565" y="1485"/>
                </a:cubicBezTo>
                <a:cubicBezTo>
                  <a:pt x="19564" y="1480"/>
                  <a:pt x="19561" y="1477"/>
                  <a:pt x="19560" y="1473"/>
                </a:cubicBezTo>
                <a:lnTo>
                  <a:pt x="19560" y="1473"/>
                </a:lnTo>
                <a:lnTo>
                  <a:pt x="19565" y="1483"/>
                </a:lnTo>
                <a:cubicBezTo>
                  <a:pt x="19565" y="1458"/>
                  <a:pt x="19570" y="1442"/>
                  <a:pt x="19576" y="1427"/>
                </a:cubicBezTo>
                <a:close/>
                <a:moveTo>
                  <a:pt x="28029" y="1441"/>
                </a:moveTo>
                <a:cubicBezTo>
                  <a:pt x="28032" y="1457"/>
                  <a:pt x="28034" y="1473"/>
                  <a:pt x="28037" y="1489"/>
                </a:cubicBezTo>
                <a:lnTo>
                  <a:pt x="27990" y="1489"/>
                </a:lnTo>
                <a:cubicBezTo>
                  <a:pt x="27988" y="1480"/>
                  <a:pt x="27988" y="1472"/>
                  <a:pt x="27987" y="1463"/>
                </a:cubicBezTo>
                <a:cubicBezTo>
                  <a:pt x="28000" y="1455"/>
                  <a:pt x="28015" y="1448"/>
                  <a:pt x="28029" y="1441"/>
                </a:cubicBezTo>
                <a:close/>
                <a:moveTo>
                  <a:pt x="4115" y="1504"/>
                </a:moveTo>
                <a:cubicBezTo>
                  <a:pt x="4116" y="1510"/>
                  <a:pt x="4116" y="1517"/>
                  <a:pt x="4116" y="1523"/>
                </a:cubicBezTo>
                <a:lnTo>
                  <a:pt x="4088" y="1523"/>
                </a:lnTo>
                <a:cubicBezTo>
                  <a:pt x="4088" y="1517"/>
                  <a:pt x="4088" y="1510"/>
                  <a:pt x="4087" y="1504"/>
                </a:cubicBezTo>
                <a:close/>
                <a:moveTo>
                  <a:pt x="8291" y="1477"/>
                </a:moveTo>
                <a:cubicBezTo>
                  <a:pt x="8293" y="1486"/>
                  <a:pt x="8294" y="1495"/>
                  <a:pt x="8296" y="1505"/>
                </a:cubicBezTo>
                <a:cubicBezTo>
                  <a:pt x="8281" y="1513"/>
                  <a:pt x="8266" y="1520"/>
                  <a:pt x="8252" y="1527"/>
                </a:cubicBezTo>
                <a:cubicBezTo>
                  <a:pt x="8249" y="1511"/>
                  <a:pt x="8247" y="1495"/>
                  <a:pt x="8246" y="1477"/>
                </a:cubicBezTo>
                <a:close/>
                <a:moveTo>
                  <a:pt x="19560" y="1473"/>
                </a:moveTo>
                <a:cubicBezTo>
                  <a:pt x="19561" y="1500"/>
                  <a:pt x="19555" y="1514"/>
                  <a:pt x="19549" y="1530"/>
                </a:cubicBezTo>
                <a:cubicBezTo>
                  <a:pt x="19546" y="1525"/>
                  <a:pt x="19543" y="1519"/>
                  <a:pt x="19540" y="1513"/>
                </a:cubicBezTo>
                <a:cubicBezTo>
                  <a:pt x="19546" y="1500"/>
                  <a:pt x="19554" y="1486"/>
                  <a:pt x="19560" y="1473"/>
                </a:cubicBezTo>
                <a:close/>
                <a:moveTo>
                  <a:pt x="6446" y="1476"/>
                </a:moveTo>
                <a:cubicBezTo>
                  <a:pt x="6448" y="1495"/>
                  <a:pt x="6449" y="1513"/>
                  <a:pt x="6451" y="1532"/>
                </a:cubicBezTo>
                <a:lnTo>
                  <a:pt x="6441" y="1532"/>
                </a:lnTo>
                <a:cubicBezTo>
                  <a:pt x="6439" y="1513"/>
                  <a:pt x="6439" y="1495"/>
                  <a:pt x="6438" y="1476"/>
                </a:cubicBezTo>
                <a:close/>
                <a:moveTo>
                  <a:pt x="20027" y="1476"/>
                </a:moveTo>
                <a:cubicBezTo>
                  <a:pt x="20029" y="1495"/>
                  <a:pt x="20030" y="1513"/>
                  <a:pt x="20030" y="1532"/>
                </a:cubicBezTo>
                <a:lnTo>
                  <a:pt x="20021" y="1532"/>
                </a:lnTo>
                <a:cubicBezTo>
                  <a:pt x="20020" y="1513"/>
                  <a:pt x="20019" y="1495"/>
                  <a:pt x="20019" y="1476"/>
                </a:cubicBezTo>
                <a:close/>
                <a:moveTo>
                  <a:pt x="19279" y="1432"/>
                </a:moveTo>
                <a:cubicBezTo>
                  <a:pt x="19313" y="1448"/>
                  <a:pt x="19326" y="1484"/>
                  <a:pt x="19343" y="1527"/>
                </a:cubicBezTo>
                <a:cubicBezTo>
                  <a:pt x="19324" y="1530"/>
                  <a:pt x="19309" y="1533"/>
                  <a:pt x="19290" y="1536"/>
                </a:cubicBezTo>
                <a:cubicBezTo>
                  <a:pt x="19286" y="1494"/>
                  <a:pt x="19282" y="1462"/>
                  <a:pt x="19279" y="1432"/>
                </a:cubicBezTo>
                <a:close/>
                <a:moveTo>
                  <a:pt x="5052" y="1426"/>
                </a:moveTo>
                <a:cubicBezTo>
                  <a:pt x="5053" y="1463"/>
                  <a:pt x="5056" y="1501"/>
                  <a:pt x="5059" y="1538"/>
                </a:cubicBezTo>
                <a:lnTo>
                  <a:pt x="5044" y="1538"/>
                </a:lnTo>
                <a:cubicBezTo>
                  <a:pt x="5043" y="1501"/>
                  <a:pt x="5040" y="1463"/>
                  <a:pt x="5037" y="1426"/>
                </a:cubicBezTo>
                <a:close/>
                <a:moveTo>
                  <a:pt x="4216" y="1485"/>
                </a:moveTo>
                <a:cubicBezTo>
                  <a:pt x="4218" y="1504"/>
                  <a:pt x="4219" y="1523"/>
                  <a:pt x="4220" y="1541"/>
                </a:cubicBezTo>
                <a:lnTo>
                  <a:pt x="4210" y="1541"/>
                </a:lnTo>
                <a:cubicBezTo>
                  <a:pt x="4209" y="1523"/>
                  <a:pt x="4209" y="1504"/>
                  <a:pt x="4207" y="1485"/>
                </a:cubicBezTo>
                <a:close/>
                <a:moveTo>
                  <a:pt x="12539" y="1522"/>
                </a:moveTo>
                <a:cubicBezTo>
                  <a:pt x="12539" y="1530"/>
                  <a:pt x="12539" y="1541"/>
                  <a:pt x="12540" y="1550"/>
                </a:cubicBezTo>
                <a:lnTo>
                  <a:pt x="12484" y="1550"/>
                </a:lnTo>
                <a:cubicBezTo>
                  <a:pt x="12483" y="1541"/>
                  <a:pt x="12483" y="1530"/>
                  <a:pt x="12483" y="1522"/>
                </a:cubicBezTo>
                <a:close/>
                <a:moveTo>
                  <a:pt x="18683" y="1575"/>
                </a:moveTo>
                <a:lnTo>
                  <a:pt x="18683" y="1575"/>
                </a:lnTo>
                <a:cubicBezTo>
                  <a:pt x="18683" y="1575"/>
                  <a:pt x="18683" y="1575"/>
                  <a:pt x="18683" y="1575"/>
                </a:cubicBezTo>
                <a:cubicBezTo>
                  <a:pt x="18683" y="1575"/>
                  <a:pt x="18684" y="1576"/>
                  <a:pt x="18684" y="1576"/>
                </a:cubicBezTo>
                <a:cubicBezTo>
                  <a:pt x="18684" y="1576"/>
                  <a:pt x="18683" y="1575"/>
                  <a:pt x="18683" y="1575"/>
                </a:cubicBezTo>
                <a:close/>
                <a:moveTo>
                  <a:pt x="4927" y="1557"/>
                </a:moveTo>
                <a:cubicBezTo>
                  <a:pt x="4928" y="1564"/>
                  <a:pt x="4928" y="1570"/>
                  <a:pt x="4928" y="1576"/>
                </a:cubicBezTo>
                <a:lnTo>
                  <a:pt x="4900" y="1576"/>
                </a:lnTo>
                <a:cubicBezTo>
                  <a:pt x="4900" y="1570"/>
                  <a:pt x="4900" y="1563"/>
                  <a:pt x="4899" y="1557"/>
                </a:cubicBezTo>
                <a:close/>
                <a:moveTo>
                  <a:pt x="8736" y="1523"/>
                </a:moveTo>
                <a:cubicBezTo>
                  <a:pt x="8737" y="1542"/>
                  <a:pt x="8739" y="1560"/>
                  <a:pt x="8740" y="1579"/>
                </a:cubicBezTo>
                <a:lnTo>
                  <a:pt x="8730" y="1579"/>
                </a:lnTo>
                <a:cubicBezTo>
                  <a:pt x="8730" y="1561"/>
                  <a:pt x="8728" y="1542"/>
                  <a:pt x="8727" y="1523"/>
                </a:cubicBezTo>
                <a:close/>
                <a:moveTo>
                  <a:pt x="7934" y="1536"/>
                </a:moveTo>
                <a:cubicBezTo>
                  <a:pt x="7935" y="1545"/>
                  <a:pt x="7935" y="1554"/>
                  <a:pt x="7937" y="1564"/>
                </a:cubicBezTo>
                <a:cubicBezTo>
                  <a:pt x="7922" y="1570"/>
                  <a:pt x="7907" y="1578"/>
                  <a:pt x="7891" y="1585"/>
                </a:cubicBezTo>
                <a:cubicBezTo>
                  <a:pt x="7890" y="1569"/>
                  <a:pt x="7888" y="1552"/>
                  <a:pt x="7887" y="1536"/>
                </a:cubicBezTo>
                <a:close/>
                <a:moveTo>
                  <a:pt x="7175" y="1529"/>
                </a:moveTo>
                <a:cubicBezTo>
                  <a:pt x="7176" y="1548"/>
                  <a:pt x="7178" y="1567"/>
                  <a:pt x="7179" y="1586"/>
                </a:cubicBezTo>
                <a:lnTo>
                  <a:pt x="7169" y="1586"/>
                </a:lnTo>
                <a:cubicBezTo>
                  <a:pt x="7169" y="1567"/>
                  <a:pt x="7167" y="1548"/>
                  <a:pt x="7166" y="1529"/>
                </a:cubicBezTo>
                <a:close/>
                <a:moveTo>
                  <a:pt x="4472" y="1539"/>
                </a:moveTo>
                <a:cubicBezTo>
                  <a:pt x="4475" y="1555"/>
                  <a:pt x="4476" y="1572"/>
                  <a:pt x="4479" y="1588"/>
                </a:cubicBezTo>
                <a:lnTo>
                  <a:pt x="4432" y="1588"/>
                </a:lnTo>
                <a:cubicBezTo>
                  <a:pt x="4431" y="1579"/>
                  <a:pt x="4429" y="1570"/>
                  <a:pt x="4429" y="1561"/>
                </a:cubicBezTo>
                <a:cubicBezTo>
                  <a:pt x="4444" y="1554"/>
                  <a:pt x="4457" y="1547"/>
                  <a:pt x="4472" y="1539"/>
                </a:cubicBezTo>
                <a:close/>
                <a:moveTo>
                  <a:pt x="14678" y="1554"/>
                </a:moveTo>
                <a:cubicBezTo>
                  <a:pt x="14679" y="1573"/>
                  <a:pt x="14681" y="1592"/>
                  <a:pt x="14682" y="1611"/>
                </a:cubicBezTo>
                <a:lnTo>
                  <a:pt x="14672" y="1611"/>
                </a:lnTo>
                <a:cubicBezTo>
                  <a:pt x="14672" y="1592"/>
                  <a:pt x="14671" y="1573"/>
                  <a:pt x="14669" y="1554"/>
                </a:cubicBezTo>
                <a:close/>
                <a:moveTo>
                  <a:pt x="8527" y="1594"/>
                </a:moveTo>
                <a:cubicBezTo>
                  <a:pt x="8528" y="1604"/>
                  <a:pt x="8528" y="1613"/>
                  <a:pt x="8530" y="1623"/>
                </a:cubicBezTo>
                <a:lnTo>
                  <a:pt x="8474" y="1623"/>
                </a:lnTo>
                <a:cubicBezTo>
                  <a:pt x="8472" y="1613"/>
                  <a:pt x="8472" y="1604"/>
                  <a:pt x="8472" y="1595"/>
                </a:cubicBezTo>
                <a:cubicBezTo>
                  <a:pt x="8490" y="1595"/>
                  <a:pt x="8509" y="1595"/>
                  <a:pt x="8527" y="1594"/>
                </a:cubicBezTo>
                <a:close/>
                <a:moveTo>
                  <a:pt x="10635" y="1572"/>
                </a:moveTo>
                <a:cubicBezTo>
                  <a:pt x="10636" y="1591"/>
                  <a:pt x="10638" y="1608"/>
                  <a:pt x="10639" y="1628"/>
                </a:cubicBezTo>
                <a:lnTo>
                  <a:pt x="10631" y="1628"/>
                </a:lnTo>
                <a:cubicBezTo>
                  <a:pt x="10629" y="1608"/>
                  <a:pt x="10628" y="1591"/>
                  <a:pt x="10626" y="1572"/>
                </a:cubicBezTo>
                <a:close/>
                <a:moveTo>
                  <a:pt x="17759" y="1617"/>
                </a:moveTo>
                <a:cubicBezTo>
                  <a:pt x="17760" y="1623"/>
                  <a:pt x="17760" y="1629"/>
                  <a:pt x="17760" y="1636"/>
                </a:cubicBezTo>
                <a:lnTo>
                  <a:pt x="17732" y="1636"/>
                </a:lnTo>
                <a:cubicBezTo>
                  <a:pt x="17732" y="1629"/>
                  <a:pt x="17732" y="1623"/>
                  <a:pt x="17731" y="1617"/>
                </a:cubicBezTo>
                <a:close/>
                <a:moveTo>
                  <a:pt x="7039" y="1586"/>
                </a:moveTo>
                <a:cubicBezTo>
                  <a:pt x="7041" y="1605"/>
                  <a:pt x="7042" y="1625"/>
                  <a:pt x="7044" y="1642"/>
                </a:cubicBezTo>
                <a:lnTo>
                  <a:pt x="7033" y="1642"/>
                </a:lnTo>
                <a:cubicBezTo>
                  <a:pt x="7032" y="1625"/>
                  <a:pt x="7032" y="1605"/>
                  <a:pt x="7030" y="1586"/>
                </a:cubicBezTo>
                <a:close/>
                <a:moveTo>
                  <a:pt x="5422" y="1592"/>
                </a:moveTo>
                <a:cubicBezTo>
                  <a:pt x="5424" y="1611"/>
                  <a:pt x="5425" y="1630"/>
                  <a:pt x="5425" y="1650"/>
                </a:cubicBezTo>
                <a:lnTo>
                  <a:pt x="5417" y="1650"/>
                </a:lnTo>
                <a:cubicBezTo>
                  <a:pt x="5415" y="1630"/>
                  <a:pt x="5414" y="1611"/>
                  <a:pt x="5414" y="1592"/>
                </a:cubicBezTo>
                <a:close/>
                <a:moveTo>
                  <a:pt x="17860" y="1598"/>
                </a:moveTo>
                <a:cubicBezTo>
                  <a:pt x="17862" y="1617"/>
                  <a:pt x="17863" y="1635"/>
                  <a:pt x="17865" y="1654"/>
                </a:cubicBezTo>
                <a:lnTo>
                  <a:pt x="17854" y="1654"/>
                </a:lnTo>
                <a:cubicBezTo>
                  <a:pt x="17853" y="1636"/>
                  <a:pt x="17851" y="1617"/>
                  <a:pt x="17851" y="1598"/>
                </a:cubicBezTo>
                <a:close/>
                <a:moveTo>
                  <a:pt x="3304" y="1601"/>
                </a:moveTo>
                <a:cubicBezTo>
                  <a:pt x="3305" y="1620"/>
                  <a:pt x="3307" y="1639"/>
                  <a:pt x="3307" y="1658"/>
                </a:cubicBezTo>
                <a:lnTo>
                  <a:pt x="3298" y="1658"/>
                </a:lnTo>
                <a:cubicBezTo>
                  <a:pt x="3297" y="1639"/>
                  <a:pt x="3295" y="1620"/>
                  <a:pt x="3295" y="1601"/>
                </a:cubicBezTo>
                <a:close/>
                <a:moveTo>
                  <a:pt x="10360" y="1629"/>
                </a:moveTo>
                <a:cubicBezTo>
                  <a:pt x="10361" y="1648"/>
                  <a:pt x="10363" y="1667"/>
                  <a:pt x="10364" y="1685"/>
                </a:cubicBezTo>
                <a:lnTo>
                  <a:pt x="10355" y="1685"/>
                </a:lnTo>
                <a:cubicBezTo>
                  <a:pt x="10354" y="1667"/>
                  <a:pt x="10353" y="1648"/>
                  <a:pt x="10351" y="1629"/>
                </a:cubicBezTo>
                <a:close/>
                <a:moveTo>
                  <a:pt x="4628" y="1672"/>
                </a:moveTo>
                <a:cubicBezTo>
                  <a:pt x="4628" y="1678"/>
                  <a:pt x="4629" y="1683"/>
                  <a:pt x="4629" y="1689"/>
                </a:cubicBezTo>
                <a:lnTo>
                  <a:pt x="4601" y="1689"/>
                </a:lnTo>
                <a:lnTo>
                  <a:pt x="4601" y="1691"/>
                </a:lnTo>
                <a:cubicBezTo>
                  <a:pt x="4601" y="1683"/>
                  <a:pt x="4600" y="1678"/>
                  <a:pt x="4600" y="1672"/>
                </a:cubicBezTo>
                <a:close/>
                <a:moveTo>
                  <a:pt x="2955" y="1679"/>
                </a:moveTo>
                <a:cubicBezTo>
                  <a:pt x="2957" y="1685"/>
                  <a:pt x="2957" y="1691"/>
                  <a:pt x="2957" y="1697"/>
                </a:cubicBezTo>
                <a:lnTo>
                  <a:pt x="2929" y="1697"/>
                </a:lnTo>
                <a:cubicBezTo>
                  <a:pt x="2929" y="1691"/>
                  <a:pt x="2929" y="1685"/>
                  <a:pt x="2927" y="1679"/>
                </a:cubicBezTo>
                <a:close/>
                <a:moveTo>
                  <a:pt x="5956" y="1647"/>
                </a:moveTo>
                <a:cubicBezTo>
                  <a:pt x="5956" y="1666"/>
                  <a:pt x="5958" y="1685"/>
                  <a:pt x="5959" y="1704"/>
                </a:cubicBezTo>
                <a:lnTo>
                  <a:pt x="5951" y="1704"/>
                </a:lnTo>
                <a:cubicBezTo>
                  <a:pt x="5949" y="1685"/>
                  <a:pt x="5948" y="1666"/>
                  <a:pt x="5946" y="1647"/>
                </a:cubicBezTo>
                <a:close/>
                <a:moveTo>
                  <a:pt x="5097" y="1660"/>
                </a:moveTo>
                <a:cubicBezTo>
                  <a:pt x="5099" y="1670"/>
                  <a:pt x="5100" y="1679"/>
                  <a:pt x="5102" y="1688"/>
                </a:cubicBezTo>
                <a:cubicBezTo>
                  <a:pt x="5086" y="1695"/>
                  <a:pt x="5071" y="1703"/>
                  <a:pt x="5056" y="1708"/>
                </a:cubicBezTo>
                <a:cubicBezTo>
                  <a:pt x="5055" y="1694"/>
                  <a:pt x="5053" y="1678"/>
                  <a:pt x="5052" y="1661"/>
                </a:cubicBezTo>
                <a:cubicBezTo>
                  <a:pt x="5066" y="1661"/>
                  <a:pt x="5083" y="1660"/>
                  <a:pt x="5097" y="1660"/>
                </a:cubicBezTo>
                <a:close/>
                <a:moveTo>
                  <a:pt x="3726" y="1657"/>
                </a:moveTo>
                <a:cubicBezTo>
                  <a:pt x="3728" y="1675"/>
                  <a:pt x="3729" y="1694"/>
                  <a:pt x="3729" y="1713"/>
                </a:cubicBezTo>
                <a:lnTo>
                  <a:pt x="3720" y="1713"/>
                </a:lnTo>
                <a:cubicBezTo>
                  <a:pt x="3719" y="1694"/>
                  <a:pt x="3717" y="1676"/>
                  <a:pt x="3716" y="1657"/>
                </a:cubicBezTo>
                <a:close/>
                <a:moveTo>
                  <a:pt x="7270" y="1698"/>
                </a:moveTo>
                <a:cubicBezTo>
                  <a:pt x="7270" y="1717"/>
                  <a:pt x="7272" y="1736"/>
                  <a:pt x="7273" y="1756"/>
                </a:cubicBezTo>
                <a:lnTo>
                  <a:pt x="7264" y="1756"/>
                </a:lnTo>
                <a:cubicBezTo>
                  <a:pt x="7263" y="1736"/>
                  <a:pt x="7261" y="1717"/>
                  <a:pt x="7260" y="1698"/>
                </a:cubicBezTo>
                <a:close/>
                <a:moveTo>
                  <a:pt x="8556" y="1750"/>
                </a:moveTo>
                <a:cubicBezTo>
                  <a:pt x="8558" y="1769"/>
                  <a:pt x="8558" y="1788"/>
                  <a:pt x="8559" y="1806"/>
                </a:cubicBezTo>
                <a:cubicBezTo>
                  <a:pt x="8557" y="1806"/>
                  <a:pt x="8555" y="1806"/>
                  <a:pt x="8553" y="1806"/>
                </a:cubicBezTo>
                <a:cubicBezTo>
                  <a:pt x="8552" y="1806"/>
                  <a:pt x="8551" y="1806"/>
                  <a:pt x="8550" y="1806"/>
                </a:cubicBezTo>
                <a:cubicBezTo>
                  <a:pt x="8549" y="1788"/>
                  <a:pt x="8547" y="1769"/>
                  <a:pt x="8546" y="1750"/>
                </a:cubicBezTo>
                <a:close/>
                <a:moveTo>
                  <a:pt x="5623" y="1767"/>
                </a:moveTo>
                <a:cubicBezTo>
                  <a:pt x="5630" y="1783"/>
                  <a:pt x="5637" y="1797"/>
                  <a:pt x="5644" y="1813"/>
                </a:cubicBezTo>
                <a:lnTo>
                  <a:pt x="5644" y="1813"/>
                </a:lnTo>
                <a:cubicBezTo>
                  <a:pt x="5631" y="1811"/>
                  <a:pt x="5622" y="1798"/>
                  <a:pt x="5615" y="1786"/>
                </a:cubicBezTo>
                <a:cubicBezTo>
                  <a:pt x="5617" y="1779"/>
                  <a:pt x="5620" y="1773"/>
                  <a:pt x="5623" y="1767"/>
                </a:cubicBezTo>
                <a:close/>
                <a:moveTo>
                  <a:pt x="3186" y="1786"/>
                </a:moveTo>
                <a:cubicBezTo>
                  <a:pt x="3186" y="1795"/>
                  <a:pt x="3188" y="1806"/>
                  <a:pt x="3188" y="1814"/>
                </a:cubicBezTo>
                <a:lnTo>
                  <a:pt x="3132" y="1814"/>
                </a:lnTo>
                <a:cubicBezTo>
                  <a:pt x="3132" y="1806"/>
                  <a:pt x="3130" y="1795"/>
                  <a:pt x="3130" y="1786"/>
                </a:cubicBezTo>
                <a:close/>
                <a:moveTo>
                  <a:pt x="3929" y="1722"/>
                </a:moveTo>
                <a:cubicBezTo>
                  <a:pt x="3932" y="1753"/>
                  <a:pt x="3934" y="1783"/>
                  <a:pt x="3936" y="1814"/>
                </a:cubicBezTo>
                <a:cubicBezTo>
                  <a:pt x="3932" y="1816"/>
                  <a:pt x="3928" y="1817"/>
                  <a:pt x="3923" y="1819"/>
                </a:cubicBezTo>
                <a:cubicBezTo>
                  <a:pt x="3917" y="1788"/>
                  <a:pt x="3911" y="1758"/>
                  <a:pt x="3906" y="1728"/>
                </a:cubicBezTo>
                <a:cubicBezTo>
                  <a:pt x="3914" y="1725"/>
                  <a:pt x="3922" y="1723"/>
                  <a:pt x="3929" y="1722"/>
                </a:cubicBezTo>
                <a:close/>
                <a:moveTo>
                  <a:pt x="5434" y="1763"/>
                </a:moveTo>
                <a:cubicBezTo>
                  <a:pt x="5436" y="1781"/>
                  <a:pt x="5437" y="1800"/>
                  <a:pt x="5437" y="1819"/>
                </a:cubicBezTo>
                <a:lnTo>
                  <a:pt x="5428" y="1819"/>
                </a:lnTo>
                <a:cubicBezTo>
                  <a:pt x="5427" y="1800"/>
                  <a:pt x="5425" y="1781"/>
                  <a:pt x="5424" y="1763"/>
                </a:cubicBezTo>
                <a:close/>
                <a:moveTo>
                  <a:pt x="8135" y="1679"/>
                </a:moveTo>
                <a:lnTo>
                  <a:pt x="8135" y="1679"/>
                </a:lnTo>
                <a:cubicBezTo>
                  <a:pt x="8106" y="1750"/>
                  <a:pt x="8094" y="1779"/>
                  <a:pt x="8077" y="1822"/>
                </a:cubicBezTo>
                <a:cubicBezTo>
                  <a:pt x="8068" y="1775"/>
                  <a:pt x="8065" y="1750"/>
                  <a:pt x="8059" y="1713"/>
                </a:cubicBezTo>
                <a:cubicBezTo>
                  <a:pt x="8075" y="1706"/>
                  <a:pt x="8090" y="1698"/>
                  <a:pt x="8135" y="1679"/>
                </a:cubicBezTo>
                <a:close/>
                <a:moveTo>
                  <a:pt x="5644" y="1814"/>
                </a:moveTo>
                <a:lnTo>
                  <a:pt x="5644" y="1814"/>
                </a:lnTo>
                <a:cubicBezTo>
                  <a:pt x="5644" y="1814"/>
                  <a:pt x="5645" y="1814"/>
                  <a:pt x="5645" y="1814"/>
                </a:cubicBezTo>
                <a:cubicBezTo>
                  <a:pt x="5643" y="1817"/>
                  <a:pt x="5642" y="1822"/>
                  <a:pt x="5640" y="1825"/>
                </a:cubicBezTo>
                <a:cubicBezTo>
                  <a:pt x="5642" y="1821"/>
                  <a:pt x="5643" y="1818"/>
                  <a:pt x="5644" y="1814"/>
                </a:cubicBezTo>
                <a:close/>
                <a:moveTo>
                  <a:pt x="3508" y="1714"/>
                </a:moveTo>
                <a:cubicBezTo>
                  <a:pt x="3511" y="1751"/>
                  <a:pt x="3514" y="1789"/>
                  <a:pt x="3516" y="1826"/>
                </a:cubicBezTo>
                <a:lnTo>
                  <a:pt x="3502" y="1826"/>
                </a:lnTo>
                <a:cubicBezTo>
                  <a:pt x="3500" y="1789"/>
                  <a:pt x="3497" y="1751"/>
                  <a:pt x="3495" y="1714"/>
                </a:cubicBezTo>
                <a:close/>
                <a:moveTo>
                  <a:pt x="16201" y="1728"/>
                </a:moveTo>
                <a:cubicBezTo>
                  <a:pt x="16202" y="1760"/>
                  <a:pt x="16204" y="1791"/>
                  <a:pt x="16207" y="1822"/>
                </a:cubicBezTo>
                <a:cubicBezTo>
                  <a:pt x="16202" y="1823"/>
                  <a:pt x="16198" y="1825"/>
                  <a:pt x="16193" y="1826"/>
                </a:cubicBezTo>
                <a:cubicBezTo>
                  <a:pt x="16187" y="1794"/>
                  <a:pt x="16182" y="1763"/>
                  <a:pt x="16177" y="1732"/>
                </a:cubicBezTo>
                <a:cubicBezTo>
                  <a:pt x="16185" y="1731"/>
                  <a:pt x="16192" y="1729"/>
                  <a:pt x="16201" y="1728"/>
                </a:cubicBezTo>
                <a:close/>
                <a:moveTo>
                  <a:pt x="15753" y="1776"/>
                </a:moveTo>
                <a:cubicBezTo>
                  <a:pt x="15753" y="1795"/>
                  <a:pt x="15755" y="1813"/>
                  <a:pt x="15756" y="1832"/>
                </a:cubicBezTo>
                <a:lnTo>
                  <a:pt x="15748" y="1832"/>
                </a:lnTo>
                <a:cubicBezTo>
                  <a:pt x="15746" y="1813"/>
                  <a:pt x="15745" y="1795"/>
                  <a:pt x="15743" y="1776"/>
                </a:cubicBezTo>
                <a:close/>
                <a:moveTo>
                  <a:pt x="4612" y="1841"/>
                </a:moveTo>
                <a:cubicBezTo>
                  <a:pt x="4612" y="1847"/>
                  <a:pt x="4612" y="1854"/>
                  <a:pt x="4613" y="1860"/>
                </a:cubicBezTo>
                <a:lnTo>
                  <a:pt x="4585" y="1860"/>
                </a:lnTo>
                <a:cubicBezTo>
                  <a:pt x="4584" y="1854"/>
                  <a:pt x="4584" y="1847"/>
                  <a:pt x="4584" y="1841"/>
                </a:cubicBezTo>
                <a:close/>
                <a:moveTo>
                  <a:pt x="16632" y="1848"/>
                </a:moveTo>
                <a:cubicBezTo>
                  <a:pt x="16632" y="1854"/>
                  <a:pt x="16632" y="1860"/>
                  <a:pt x="16633" y="1867"/>
                </a:cubicBezTo>
                <a:lnTo>
                  <a:pt x="16605" y="1867"/>
                </a:lnTo>
                <a:cubicBezTo>
                  <a:pt x="16604" y="1860"/>
                  <a:pt x="16604" y="1854"/>
                  <a:pt x="16604" y="1848"/>
                </a:cubicBezTo>
                <a:close/>
                <a:moveTo>
                  <a:pt x="5640" y="1825"/>
                </a:moveTo>
                <a:cubicBezTo>
                  <a:pt x="5652" y="1826"/>
                  <a:pt x="5661" y="1839"/>
                  <a:pt x="5670" y="1853"/>
                </a:cubicBezTo>
                <a:cubicBezTo>
                  <a:pt x="5667" y="1859"/>
                  <a:pt x="5665" y="1864"/>
                  <a:pt x="5662" y="1870"/>
                </a:cubicBezTo>
                <a:cubicBezTo>
                  <a:pt x="5655" y="1856"/>
                  <a:pt x="5648" y="1839"/>
                  <a:pt x="5640" y="1825"/>
                </a:cubicBezTo>
                <a:close/>
                <a:moveTo>
                  <a:pt x="5246" y="1876"/>
                </a:moveTo>
                <a:lnTo>
                  <a:pt x="5250" y="1932"/>
                </a:lnTo>
                <a:lnTo>
                  <a:pt x="5241" y="1932"/>
                </a:lnTo>
                <a:cubicBezTo>
                  <a:pt x="5240" y="1914"/>
                  <a:pt x="5239" y="1895"/>
                  <a:pt x="5237" y="1876"/>
                </a:cubicBezTo>
                <a:close/>
                <a:moveTo>
                  <a:pt x="8828" y="1936"/>
                </a:moveTo>
                <a:cubicBezTo>
                  <a:pt x="8828" y="1944"/>
                  <a:pt x="8830" y="1950"/>
                  <a:pt x="8830" y="1956"/>
                </a:cubicBezTo>
                <a:lnTo>
                  <a:pt x="8802" y="1956"/>
                </a:lnTo>
                <a:cubicBezTo>
                  <a:pt x="8802" y="1950"/>
                  <a:pt x="8802" y="1944"/>
                  <a:pt x="8800" y="1936"/>
                </a:cubicBezTo>
                <a:close/>
                <a:moveTo>
                  <a:pt x="10073" y="1913"/>
                </a:moveTo>
                <a:cubicBezTo>
                  <a:pt x="10074" y="1932"/>
                  <a:pt x="10074" y="1951"/>
                  <a:pt x="10076" y="1969"/>
                </a:cubicBezTo>
                <a:lnTo>
                  <a:pt x="10067" y="1969"/>
                </a:lnTo>
                <a:cubicBezTo>
                  <a:pt x="10066" y="1950"/>
                  <a:pt x="10064" y="1932"/>
                  <a:pt x="10064" y="1913"/>
                </a:cubicBezTo>
                <a:close/>
                <a:moveTo>
                  <a:pt x="8205" y="1920"/>
                </a:moveTo>
                <a:cubicBezTo>
                  <a:pt x="8206" y="1939"/>
                  <a:pt x="8207" y="1959"/>
                  <a:pt x="8209" y="1978"/>
                </a:cubicBezTo>
                <a:lnTo>
                  <a:pt x="8199" y="1978"/>
                </a:lnTo>
                <a:cubicBezTo>
                  <a:pt x="8197" y="1959"/>
                  <a:pt x="8197" y="1939"/>
                  <a:pt x="8196" y="1920"/>
                </a:cubicBezTo>
                <a:close/>
                <a:moveTo>
                  <a:pt x="6224" y="1872"/>
                </a:moveTo>
                <a:cubicBezTo>
                  <a:pt x="6227" y="1910"/>
                  <a:pt x="6229" y="1948"/>
                  <a:pt x="6232" y="1985"/>
                </a:cubicBezTo>
                <a:lnTo>
                  <a:pt x="6218" y="1985"/>
                </a:lnTo>
                <a:cubicBezTo>
                  <a:pt x="6215" y="1948"/>
                  <a:pt x="6212" y="1910"/>
                  <a:pt x="6211" y="1872"/>
                </a:cubicBezTo>
                <a:close/>
                <a:moveTo>
                  <a:pt x="5193" y="1878"/>
                </a:moveTo>
                <a:cubicBezTo>
                  <a:pt x="5196" y="1914"/>
                  <a:pt x="5197" y="1953"/>
                  <a:pt x="5200" y="1989"/>
                </a:cubicBezTo>
                <a:lnTo>
                  <a:pt x="5187" y="1989"/>
                </a:lnTo>
                <a:cubicBezTo>
                  <a:pt x="5184" y="1953"/>
                  <a:pt x="5181" y="1914"/>
                  <a:pt x="5180" y="1878"/>
                </a:cubicBezTo>
                <a:close/>
                <a:moveTo>
                  <a:pt x="12484" y="1978"/>
                </a:moveTo>
                <a:cubicBezTo>
                  <a:pt x="12486" y="1984"/>
                  <a:pt x="12486" y="1991"/>
                  <a:pt x="12486" y="1997"/>
                </a:cubicBezTo>
                <a:lnTo>
                  <a:pt x="12458" y="1997"/>
                </a:lnTo>
                <a:cubicBezTo>
                  <a:pt x="12458" y="1991"/>
                  <a:pt x="12458" y="1984"/>
                  <a:pt x="12456" y="1978"/>
                </a:cubicBezTo>
                <a:close/>
                <a:moveTo>
                  <a:pt x="7773" y="1998"/>
                </a:moveTo>
                <a:cubicBezTo>
                  <a:pt x="7773" y="2004"/>
                  <a:pt x="7773" y="2010"/>
                  <a:pt x="7775" y="2017"/>
                </a:cubicBezTo>
                <a:lnTo>
                  <a:pt x="7747" y="2017"/>
                </a:lnTo>
                <a:cubicBezTo>
                  <a:pt x="7746" y="2010"/>
                  <a:pt x="7746" y="2004"/>
                  <a:pt x="7746" y="1998"/>
                </a:cubicBezTo>
                <a:close/>
                <a:moveTo>
                  <a:pt x="3564" y="2014"/>
                </a:moveTo>
                <a:cubicBezTo>
                  <a:pt x="3564" y="2022"/>
                  <a:pt x="3564" y="2028"/>
                  <a:pt x="3566" y="2034"/>
                </a:cubicBezTo>
                <a:lnTo>
                  <a:pt x="3538" y="2034"/>
                </a:lnTo>
                <a:cubicBezTo>
                  <a:pt x="3536" y="2028"/>
                  <a:pt x="3536" y="2022"/>
                  <a:pt x="3536" y="2014"/>
                </a:cubicBezTo>
                <a:close/>
                <a:moveTo>
                  <a:pt x="8321" y="1976"/>
                </a:moveTo>
                <a:cubicBezTo>
                  <a:pt x="8321" y="1995"/>
                  <a:pt x="8322" y="2014"/>
                  <a:pt x="8324" y="2034"/>
                </a:cubicBezTo>
                <a:lnTo>
                  <a:pt x="8315" y="2034"/>
                </a:lnTo>
                <a:cubicBezTo>
                  <a:pt x="8313" y="2014"/>
                  <a:pt x="8312" y="1995"/>
                  <a:pt x="8310" y="1976"/>
                </a:cubicBezTo>
                <a:close/>
                <a:moveTo>
                  <a:pt x="5281" y="1989"/>
                </a:moveTo>
                <a:cubicBezTo>
                  <a:pt x="5283" y="2009"/>
                  <a:pt x="5284" y="2028"/>
                  <a:pt x="5286" y="2045"/>
                </a:cubicBezTo>
                <a:lnTo>
                  <a:pt x="5277" y="2045"/>
                </a:lnTo>
                <a:cubicBezTo>
                  <a:pt x="5275" y="2026"/>
                  <a:pt x="5274" y="2009"/>
                  <a:pt x="5272" y="1989"/>
                </a:cubicBezTo>
                <a:close/>
                <a:moveTo>
                  <a:pt x="3442" y="1997"/>
                </a:moveTo>
                <a:cubicBezTo>
                  <a:pt x="3442" y="2016"/>
                  <a:pt x="3444" y="2035"/>
                  <a:pt x="3445" y="2053"/>
                </a:cubicBezTo>
                <a:lnTo>
                  <a:pt x="3436" y="2053"/>
                </a:lnTo>
                <a:cubicBezTo>
                  <a:pt x="3435" y="2035"/>
                  <a:pt x="3433" y="2016"/>
                  <a:pt x="3432" y="1997"/>
                </a:cubicBezTo>
                <a:close/>
                <a:moveTo>
                  <a:pt x="1203" y="1954"/>
                </a:moveTo>
                <a:cubicBezTo>
                  <a:pt x="1196" y="1985"/>
                  <a:pt x="1187" y="2019"/>
                  <a:pt x="1175" y="2064"/>
                </a:cubicBezTo>
                <a:cubicBezTo>
                  <a:pt x="1169" y="2029"/>
                  <a:pt x="1165" y="2004"/>
                  <a:pt x="1157" y="1954"/>
                </a:cubicBezTo>
                <a:close/>
                <a:moveTo>
                  <a:pt x="4554" y="1922"/>
                </a:moveTo>
                <a:cubicBezTo>
                  <a:pt x="4562" y="1970"/>
                  <a:pt x="4566" y="1995"/>
                  <a:pt x="4572" y="2032"/>
                </a:cubicBezTo>
                <a:cubicBezTo>
                  <a:pt x="4556" y="2039"/>
                  <a:pt x="4541" y="2045"/>
                  <a:pt x="4496" y="2066"/>
                </a:cubicBezTo>
                <a:cubicBezTo>
                  <a:pt x="4525" y="1995"/>
                  <a:pt x="4537" y="1966"/>
                  <a:pt x="4554" y="1922"/>
                </a:cubicBezTo>
                <a:close/>
                <a:moveTo>
                  <a:pt x="9551" y="2028"/>
                </a:moveTo>
                <a:cubicBezTo>
                  <a:pt x="9552" y="2047"/>
                  <a:pt x="9554" y="2066"/>
                  <a:pt x="9554" y="2084"/>
                </a:cubicBezTo>
                <a:lnTo>
                  <a:pt x="9554" y="2085"/>
                </a:lnTo>
                <a:lnTo>
                  <a:pt x="9545" y="2085"/>
                </a:lnTo>
                <a:cubicBezTo>
                  <a:pt x="9543" y="2066"/>
                  <a:pt x="9542" y="2047"/>
                  <a:pt x="9542" y="2028"/>
                </a:cubicBezTo>
                <a:close/>
                <a:moveTo>
                  <a:pt x="3149" y="2073"/>
                </a:moveTo>
                <a:cubicBezTo>
                  <a:pt x="3149" y="2079"/>
                  <a:pt x="3149" y="2085"/>
                  <a:pt x="3151" y="2092"/>
                </a:cubicBezTo>
                <a:lnTo>
                  <a:pt x="3123" y="2092"/>
                </a:lnTo>
                <a:cubicBezTo>
                  <a:pt x="3123" y="2085"/>
                  <a:pt x="3121" y="2079"/>
                  <a:pt x="3121" y="2073"/>
                </a:cubicBezTo>
                <a:close/>
                <a:moveTo>
                  <a:pt x="7544" y="2037"/>
                </a:moveTo>
                <a:cubicBezTo>
                  <a:pt x="7544" y="2056"/>
                  <a:pt x="7545" y="2073"/>
                  <a:pt x="7547" y="2092"/>
                </a:cubicBezTo>
                <a:lnTo>
                  <a:pt x="7538" y="2092"/>
                </a:lnTo>
                <a:cubicBezTo>
                  <a:pt x="7537" y="2073"/>
                  <a:pt x="7535" y="2056"/>
                  <a:pt x="7534" y="2037"/>
                </a:cubicBezTo>
                <a:close/>
                <a:moveTo>
                  <a:pt x="4843" y="2045"/>
                </a:moveTo>
                <a:cubicBezTo>
                  <a:pt x="4844" y="2062"/>
                  <a:pt x="4846" y="2078"/>
                  <a:pt x="4847" y="2094"/>
                </a:cubicBezTo>
                <a:lnTo>
                  <a:pt x="4800" y="2094"/>
                </a:lnTo>
                <a:cubicBezTo>
                  <a:pt x="4799" y="2085"/>
                  <a:pt x="4797" y="2076"/>
                  <a:pt x="4797" y="2066"/>
                </a:cubicBezTo>
                <a:cubicBezTo>
                  <a:pt x="4812" y="2060"/>
                  <a:pt x="4827" y="2053"/>
                  <a:pt x="4843" y="2045"/>
                </a:cubicBezTo>
                <a:close/>
                <a:moveTo>
                  <a:pt x="2779" y="2053"/>
                </a:moveTo>
                <a:cubicBezTo>
                  <a:pt x="2780" y="2070"/>
                  <a:pt x="2783" y="2087"/>
                  <a:pt x="2785" y="2103"/>
                </a:cubicBezTo>
                <a:cubicBezTo>
                  <a:pt x="2760" y="2103"/>
                  <a:pt x="2735" y="2103"/>
                  <a:pt x="2711" y="2104"/>
                </a:cubicBezTo>
                <a:cubicBezTo>
                  <a:pt x="2709" y="2094"/>
                  <a:pt x="2708" y="2085"/>
                  <a:pt x="2707" y="2075"/>
                </a:cubicBezTo>
                <a:cubicBezTo>
                  <a:pt x="2732" y="2067"/>
                  <a:pt x="2755" y="2060"/>
                  <a:pt x="2779" y="2053"/>
                </a:cubicBezTo>
                <a:close/>
                <a:moveTo>
                  <a:pt x="1733" y="1944"/>
                </a:moveTo>
                <a:cubicBezTo>
                  <a:pt x="1737" y="2007"/>
                  <a:pt x="1740" y="2053"/>
                  <a:pt x="1744" y="2119"/>
                </a:cubicBezTo>
                <a:cubicBezTo>
                  <a:pt x="1718" y="2101"/>
                  <a:pt x="1686" y="2075"/>
                  <a:pt x="1653" y="2064"/>
                </a:cubicBezTo>
                <a:cubicBezTo>
                  <a:pt x="1622" y="2054"/>
                  <a:pt x="1591" y="2062"/>
                  <a:pt x="1558" y="2017"/>
                </a:cubicBezTo>
                <a:cubicBezTo>
                  <a:pt x="1591" y="2013"/>
                  <a:pt x="1625" y="2016"/>
                  <a:pt x="1658" y="2003"/>
                </a:cubicBezTo>
                <a:cubicBezTo>
                  <a:pt x="1686" y="1992"/>
                  <a:pt x="1709" y="1963"/>
                  <a:pt x="1733" y="1944"/>
                </a:cubicBezTo>
                <a:close/>
                <a:moveTo>
                  <a:pt x="7893" y="2110"/>
                </a:moveTo>
                <a:cubicBezTo>
                  <a:pt x="7893" y="2116"/>
                  <a:pt x="7893" y="2123"/>
                  <a:pt x="7894" y="2129"/>
                </a:cubicBezTo>
                <a:lnTo>
                  <a:pt x="7866" y="2129"/>
                </a:lnTo>
                <a:cubicBezTo>
                  <a:pt x="7865" y="2123"/>
                  <a:pt x="7865" y="2117"/>
                  <a:pt x="7865" y="2110"/>
                </a:cubicBezTo>
                <a:close/>
                <a:moveTo>
                  <a:pt x="7363" y="2113"/>
                </a:moveTo>
                <a:cubicBezTo>
                  <a:pt x="7363" y="2119"/>
                  <a:pt x="7363" y="2125"/>
                  <a:pt x="7363" y="2131"/>
                </a:cubicBezTo>
                <a:lnTo>
                  <a:pt x="7337" y="2131"/>
                </a:lnTo>
                <a:cubicBezTo>
                  <a:pt x="7335" y="2125"/>
                  <a:pt x="7335" y="2119"/>
                  <a:pt x="7335" y="2113"/>
                </a:cubicBezTo>
                <a:close/>
                <a:moveTo>
                  <a:pt x="7056" y="2113"/>
                </a:moveTo>
                <a:cubicBezTo>
                  <a:pt x="7057" y="2120"/>
                  <a:pt x="7057" y="2126"/>
                  <a:pt x="7057" y="2132"/>
                </a:cubicBezTo>
                <a:lnTo>
                  <a:pt x="7029" y="2132"/>
                </a:lnTo>
                <a:cubicBezTo>
                  <a:pt x="7029" y="2126"/>
                  <a:pt x="7029" y="2120"/>
                  <a:pt x="7028" y="2113"/>
                </a:cubicBezTo>
                <a:close/>
                <a:moveTo>
                  <a:pt x="7603" y="2092"/>
                </a:moveTo>
                <a:cubicBezTo>
                  <a:pt x="7604" y="2112"/>
                  <a:pt x="7606" y="2131"/>
                  <a:pt x="7606" y="2150"/>
                </a:cubicBezTo>
                <a:lnTo>
                  <a:pt x="7597" y="2150"/>
                </a:lnTo>
                <a:cubicBezTo>
                  <a:pt x="7595" y="2131"/>
                  <a:pt x="7594" y="2112"/>
                  <a:pt x="7594" y="2092"/>
                </a:cubicBezTo>
                <a:close/>
                <a:moveTo>
                  <a:pt x="7195" y="2066"/>
                </a:moveTo>
                <a:cubicBezTo>
                  <a:pt x="7211" y="2087"/>
                  <a:pt x="7229" y="2109"/>
                  <a:pt x="7254" y="2138"/>
                </a:cubicBezTo>
                <a:cubicBezTo>
                  <a:pt x="7236" y="2145"/>
                  <a:pt x="7225" y="2150"/>
                  <a:pt x="7201" y="2159"/>
                </a:cubicBezTo>
                <a:cubicBezTo>
                  <a:pt x="7198" y="2107"/>
                  <a:pt x="7197" y="2082"/>
                  <a:pt x="7195" y="2066"/>
                </a:cubicBezTo>
                <a:close/>
                <a:moveTo>
                  <a:pt x="2192" y="2000"/>
                </a:moveTo>
                <a:cubicBezTo>
                  <a:pt x="2198" y="2045"/>
                  <a:pt x="2200" y="2081"/>
                  <a:pt x="2203" y="2103"/>
                </a:cubicBezTo>
                <a:cubicBezTo>
                  <a:pt x="2215" y="2123"/>
                  <a:pt x="2223" y="2137"/>
                  <a:pt x="2231" y="2150"/>
                </a:cubicBezTo>
                <a:cubicBezTo>
                  <a:pt x="2228" y="2156"/>
                  <a:pt x="2227" y="2162"/>
                  <a:pt x="2224" y="2167"/>
                </a:cubicBezTo>
                <a:cubicBezTo>
                  <a:pt x="2217" y="2151"/>
                  <a:pt x="2209" y="2137"/>
                  <a:pt x="2202" y="2120"/>
                </a:cubicBezTo>
                <a:cubicBezTo>
                  <a:pt x="2203" y="2117"/>
                  <a:pt x="2205" y="2113"/>
                  <a:pt x="2206" y="2110"/>
                </a:cubicBezTo>
                <a:lnTo>
                  <a:pt x="2206" y="2110"/>
                </a:lnTo>
                <a:cubicBezTo>
                  <a:pt x="2189" y="2129"/>
                  <a:pt x="2177" y="2150"/>
                  <a:pt x="2162" y="2173"/>
                </a:cubicBezTo>
                <a:cubicBezTo>
                  <a:pt x="2153" y="2140"/>
                  <a:pt x="2147" y="2106"/>
                  <a:pt x="2139" y="2075"/>
                </a:cubicBezTo>
                <a:cubicBezTo>
                  <a:pt x="2133" y="2059"/>
                  <a:pt x="2124" y="2047"/>
                  <a:pt x="2106" y="2017"/>
                </a:cubicBezTo>
                <a:cubicBezTo>
                  <a:pt x="2139" y="2012"/>
                  <a:pt x="2162" y="2006"/>
                  <a:pt x="2192" y="2000"/>
                </a:cubicBezTo>
                <a:close/>
                <a:moveTo>
                  <a:pt x="2406" y="1989"/>
                </a:moveTo>
                <a:cubicBezTo>
                  <a:pt x="2433" y="2053"/>
                  <a:pt x="2448" y="2088"/>
                  <a:pt x="2476" y="2154"/>
                </a:cubicBezTo>
                <a:cubicBezTo>
                  <a:pt x="2424" y="2162"/>
                  <a:pt x="2389" y="2167"/>
                  <a:pt x="2356" y="2173"/>
                </a:cubicBezTo>
                <a:cubicBezTo>
                  <a:pt x="2315" y="2017"/>
                  <a:pt x="2405" y="2079"/>
                  <a:pt x="2406" y="1989"/>
                </a:cubicBezTo>
                <a:close/>
                <a:moveTo>
                  <a:pt x="940" y="2120"/>
                </a:moveTo>
                <a:cubicBezTo>
                  <a:pt x="941" y="2140"/>
                  <a:pt x="943" y="2159"/>
                  <a:pt x="944" y="2178"/>
                </a:cubicBezTo>
                <a:lnTo>
                  <a:pt x="934" y="2178"/>
                </a:lnTo>
                <a:cubicBezTo>
                  <a:pt x="932" y="2159"/>
                  <a:pt x="932" y="2140"/>
                  <a:pt x="931" y="2120"/>
                </a:cubicBezTo>
                <a:close/>
                <a:moveTo>
                  <a:pt x="6074" y="2109"/>
                </a:moveTo>
                <a:cubicBezTo>
                  <a:pt x="6077" y="2141"/>
                  <a:pt x="6079" y="2172"/>
                  <a:pt x="6082" y="2203"/>
                </a:cubicBezTo>
                <a:cubicBezTo>
                  <a:pt x="6077" y="2204"/>
                  <a:pt x="6073" y="2206"/>
                  <a:pt x="6068" y="2207"/>
                </a:cubicBezTo>
                <a:cubicBezTo>
                  <a:pt x="6062" y="2175"/>
                  <a:pt x="6057" y="2144"/>
                  <a:pt x="6051" y="2113"/>
                </a:cubicBezTo>
                <a:cubicBezTo>
                  <a:pt x="6059" y="2112"/>
                  <a:pt x="6067" y="2110"/>
                  <a:pt x="6074" y="2109"/>
                </a:cubicBezTo>
                <a:close/>
                <a:moveTo>
                  <a:pt x="731" y="2197"/>
                </a:moveTo>
                <a:cubicBezTo>
                  <a:pt x="732" y="2203"/>
                  <a:pt x="732" y="2209"/>
                  <a:pt x="732" y="2216"/>
                </a:cubicBezTo>
                <a:lnTo>
                  <a:pt x="704" y="2216"/>
                </a:lnTo>
                <a:cubicBezTo>
                  <a:pt x="704" y="2209"/>
                  <a:pt x="704" y="2203"/>
                  <a:pt x="703" y="2197"/>
                </a:cubicBezTo>
                <a:close/>
                <a:moveTo>
                  <a:pt x="2281" y="2172"/>
                </a:moveTo>
                <a:cubicBezTo>
                  <a:pt x="2283" y="2190"/>
                  <a:pt x="2284" y="2209"/>
                  <a:pt x="2286" y="2228"/>
                </a:cubicBezTo>
                <a:lnTo>
                  <a:pt x="2277" y="2228"/>
                </a:lnTo>
                <a:cubicBezTo>
                  <a:pt x="2275" y="2209"/>
                  <a:pt x="2274" y="2190"/>
                  <a:pt x="2273" y="2172"/>
                </a:cubicBezTo>
                <a:close/>
                <a:moveTo>
                  <a:pt x="2059" y="2172"/>
                </a:moveTo>
                <a:cubicBezTo>
                  <a:pt x="2061" y="2191"/>
                  <a:pt x="2061" y="2210"/>
                  <a:pt x="2062" y="2229"/>
                </a:cubicBezTo>
                <a:lnTo>
                  <a:pt x="2053" y="2229"/>
                </a:lnTo>
                <a:cubicBezTo>
                  <a:pt x="2052" y="2210"/>
                  <a:pt x="2050" y="2191"/>
                  <a:pt x="2049" y="2172"/>
                </a:cubicBezTo>
                <a:close/>
                <a:moveTo>
                  <a:pt x="1640" y="2173"/>
                </a:moveTo>
                <a:cubicBezTo>
                  <a:pt x="1641" y="2192"/>
                  <a:pt x="1643" y="2212"/>
                  <a:pt x="1644" y="2231"/>
                </a:cubicBezTo>
                <a:lnTo>
                  <a:pt x="1635" y="2231"/>
                </a:lnTo>
                <a:cubicBezTo>
                  <a:pt x="1634" y="2212"/>
                  <a:pt x="1633" y="2192"/>
                  <a:pt x="1631" y="2173"/>
                </a:cubicBezTo>
                <a:close/>
                <a:moveTo>
                  <a:pt x="10669" y="2087"/>
                </a:moveTo>
                <a:cubicBezTo>
                  <a:pt x="10672" y="2092"/>
                  <a:pt x="10675" y="2098"/>
                  <a:pt x="10678" y="2104"/>
                </a:cubicBezTo>
                <a:cubicBezTo>
                  <a:pt x="10672" y="2117"/>
                  <a:pt x="10664" y="2131"/>
                  <a:pt x="10659" y="2144"/>
                </a:cubicBezTo>
                <a:cubicBezTo>
                  <a:pt x="10656" y="2140"/>
                  <a:pt x="10654" y="2137"/>
                  <a:pt x="10651" y="2132"/>
                </a:cubicBezTo>
                <a:lnTo>
                  <a:pt x="10651" y="2132"/>
                </a:lnTo>
                <a:cubicBezTo>
                  <a:pt x="10657" y="2165"/>
                  <a:pt x="10659" y="2191"/>
                  <a:pt x="10660" y="2217"/>
                </a:cubicBezTo>
                <a:cubicBezTo>
                  <a:pt x="10660" y="2225"/>
                  <a:pt x="10656" y="2231"/>
                  <a:pt x="10653" y="2241"/>
                </a:cubicBezTo>
                <a:cubicBezTo>
                  <a:pt x="10628" y="2219"/>
                  <a:pt x="10601" y="2194"/>
                  <a:pt x="10560" y="2157"/>
                </a:cubicBezTo>
                <a:cubicBezTo>
                  <a:pt x="10600" y="2145"/>
                  <a:pt x="10628" y="2138"/>
                  <a:pt x="10654" y="2131"/>
                </a:cubicBezTo>
                <a:cubicBezTo>
                  <a:pt x="10657" y="2117"/>
                  <a:pt x="10663" y="2101"/>
                  <a:pt x="10669" y="2087"/>
                </a:cubicBezTo>
                <a:close/>
                <a:moveTo>
                  <a:pt x="7593" y="2220"/>
                </a:moveTo>
                <a:cubicBezTo>
                  <a:pt x="7594" y="2229"/>
                  <a:pt x="7594" y="2240"/>
                  <a:pt x="7595" y="2248"/>
                </a:cubicBezTo>
                <a:lnTo>
                  <a:pt x="7540" y="2248"/>
                </a:lnTo>
                <a:cubicBezTo>
                  <a:pt x="7538" y="2240"/>
                  <a:pt x="7538" y="2229"/>
                  <a:pt x="7537" y="2220"/>
                </a:cubicBezTo>
                <a:close/>
                <a:moveTo>
                  <a:pt x="5074" y="2216"/>
                </a:moveTo>
                <a:cubicBezTo>
                  <a:pt x="5075" y="2235"/>
                  <a:pt x="5077" y="2253"/>
                  <a:pt x="5077" y="2272"/>
                </a:cubicBezTo>
                <a:lnTo>
                  <a:pt x="5068" y="2272"/>
                </a:lnTo>
                <a:cubicBezTo>
                  <a:pt x="5066" y="2254"/>
                  <a:pt x="5065" y="2235"/>
                  <a:pt x="5065" y="2216"/>
                </a:cubicBezTo>
                <a:close/>
                <a:moveTo>
                  <a:pt x="3423" y="2167"/>
                </a:moveTo>
                <a:cubicBezTo>
                  <a:pt x="3425" y="2167"/>
                  <a:pt x="3426" y="2167"/>
                  <a:pt x="3427" y="2167"/>
                </a:cubicBezTo>
                <a:cubicBezTo>
                  <a:pt x="3430" y="2204"/>
                  <a:pt x="3432" y="2243"/>
                  <a:pt x="3435" y="2279"/>
                </a:cubicBezTo>
                <a:lnTo>
                  <a:pt x="3422" y="2279"/>
                </a:lnTo>
                <a:cubicBezTo>
                  <a:pt x="3419" y="2243"/>
                  <a:pt x="3416" y="2204"/>
                  <a:pt x="3414" y="2167"/>
                </a:cubicBezTo>
                <a:cubicBezTo>
                  <a:pt x="3417" y="2167"/>
                  <a:pt x="3420" y="2167"/>
                  <a:pt x="3423" y="2167"/>
                </a:cubicBezTo>
                <a:close/>
                <a:moveTo>
                  <a:pt x="3485" y="2222"/>
                </a:moveTo>
                <a:cubicBezTo>
                  <a:pt x="3486" y="2241"/>
                  <a:pt x="3488" y="2260"/>
                  <a:pt x="3488" y="2279"/>
                </a:cubicBezTo>
                <a:lnTo>
                  <a:pt x="3479" y="2279"/>
                </a:lnTo>
                <a:cubicBezTo>
                  <a:pt x="3477" y="2260"/>
                  <a:pt x="3476" y="2241"/>
                  <a:pt x="3476" y="2222"/>
                </a:cubicBezTo>
                <a:close/>
                <a:moveTo>
                  <a:pt x="2152" y="2238"/>
                </a:moveTo>
                <a:cubicBezTo>
                  <a:pt x="2152" y="2247"/>
                  <a:pt x="2153" y="2256"/>
                  <a:pt x="2155" y="2265"/>
                </a:cubicBezTo>
                <a:cubicBezTo>
                  <a:pt x="2140" y="2272"/>
                  <a:pt x="2125" y="2279"/>
                  <a:pt x="2111" y="2287"/>
                </a:cubicBezTo>
                <a:cubicBezTo>
                  <a:pt x="2109" y="2270"/>
                  <a:pt x="2108" y="2254"/>
                  <a:pt x="2105" y="2238"/>
                </a:cubicBezTo>
                <a:close/>
                <a:moveTo>
                  <a:pt x="11249" y="2262"/>
                </a:moveTo>
                <a:cubicBezTo>
                  <a:pt x="11250" y="2270"/>
                  <a:pt x="11250" y="2279"/>
                  <a:pt x="11251" y="2290"/>
                </a:cubicBezTo>
                <a:lnTo>
                  <a:pt x="11196" y="2290"/>
                </a:lnTo>
                <a:cubicBezTo>
                  <a:pt x="11194" y="2281"/>
                  <a:pt x="11194" y="2270"/>
                  <a:pt x="11193" y="2262"/>
                </a:cubicBezTo>
                <a:close/>
                <a:moveTo>
                  <a:pt x="417" y="2235"/>
                </a:moveTo>
                <a:cubicBezTo>
                  <a:pt x="419" y="2254"/>
                  <a:pt x="420" y="2273"/>
                  <a:pt x="422" y="2293"/>
                </a:cubicBezTo>
                <a:lnTo>
                  <a:pt x="411" y="2293"/>
                </a:lnTo>
                <a:cubicBezTo>
                  <a:pt x="411" y="2273"/>
                  <a:pt x="410" y="2254"/>
                  <a:pt x="408" y="2235"/>
                </a:cubicBezTo>
                <a:close/>
                <a:moveTo>
                  <a:pt x="11098" y="2247"/>
                </a:moveTo>
                <a:cubicBezTo>
                  <a:pt x="11100" y="2266"/>
                  <a:pt x="11101" y="2285"/>
                  <a:pt x="11103" y="2304"/>
                </a:cubicBezTo>
                <a:lnTo>
                  <a:pt x="11094" y="2304"/>
                </a:lnTo>
                <a:cubicBezTo>
                  <a:pt x="11093" y="2285"/>
                  <a:pt x="11091" y="2266"/>
                  <a:pt x="11090" y="2247"/>
                </a:cubicBezTo>
                <a:close/>
                <a:moveTo>
                  <a:pt x="8341" y="2257"/>
                </a:moveTo>
                <a:cubicBezTo>
                  <a:pt x="8343" y="2273"/>
                  <a:pt x="8346" y="2290"/>
                  <a:pt x="8347" y="2306"/>
                </a:cubicBezTo>
                <a:lnTo>
                  <a:pt x="8300" y="2306"/>
                </a:lnTo>
                <a:cubicBezTo>
                  <a:pt x="8299" y="2297"/>
                  <a:pt x="8297" y="2288"/>
                  <a:pt x="8297" y="2278"/>
                </a:cubicBezTo>
                <a:cubicBezTo>
                  <a:pt x="8312" y="2272"/>
                  <a:pt x="8327" y="2265"/>
                  <a:pt x="8341" y="2257"/>
                </a:cubicBezTo>
                <a:close/>
                <a:moveTo>
                  <a:pt x="10709" y="2248"/>
                </a:moveTo>
                <a:lnTo>
                  <a:pt x="10713" y="2306"/>
                </a:lnTo>
                <a:lnTo>
                  <a:pt x="10703" y="2306"/>
                </a:lnTo>
                <a:cubicBezTo>
                  <a:pt x="10703" y="2287"/>
                  <a:pt x="10701" y="2268"/>
                  <a:pt x="10700" y="2248"/>
                </a:cubicBezTo>
                <a:close/>
                <a:moveTo>
                  <a:pt x="8241" y="2316"/>
                </a:moveTo>
                <a:cubicBezTo>
                  <a:pt x="8241" y="2316"/>
                  <a:pt x="8241" y="2316"/>
                  <a:pt x="8241" y="2316"/>
                </a:cubicBezTo>
                <a:lnTo>
                  <a:pt x="8241" y="2316"/>
                </a:lnTo>
                <a:cubicBezTo>
                  <a:pt x="8241" y="2316"/>
                  <a:pt x="8241" y="2316"/>
                  <a:pt x="8241" y="2316"/>
                </a:cubicBezTo>
                <a:close/>
                <a:moveTo>
                  <a:pt x="6889" y="2265"/>
                </a:moveTo>
                <a:lnTo>
                  <a:pt x="6894" y="2322"/>
                </a:lnTo>
                <a:lnTo>
                  <a:pt x="6883" y="2322"/>
                </a:lnTo>
                <a:cubicBezTo>
                  <a:pt x="6883" y="2303"/>
                  <a:pt x="6882" y="2284"/>
                  <a:pt x="6880" y="2265"/>
                </a:cubicBezTo>
                <a:close/>
                <a:moveTo>
                  <a:pt x="1993" y="2304"/>
                </a:moveTo>
                <a:cubicBezTo>
                  <a:pt x="1993" y="2310"/>
                  <a:pt x="1994" y="2318"/>
                  <a:pt x="1994" y="2323"/>
                </a:cubicBezTo>
                <a:lnTo>
                  <a:pt x="1967" y="2323"/>
                </a:lnTo>
                <a:cubicBezTo>
                  <a:pt x="1967" y="2318"/>
                  <a:pt x="1967" y="2310"/>
                  <a:pt x="1965" y="2304"/>
                </a:cubicBezTo>
                <a:close/>
                <a:moveTo>
                  <a:pt x="3180" y="2225"/>
                </a:moveTo>
                <a:cubicBezTo>
                  <a:pt x="3183" y="2262"/>
                  <a:pt x="3186" y="2300"/>
                  <a:pt x="3188" y="2337"/>
                </a:cubicBezTo>
                <a:lnTo>
                  <a:pt x="3174" y="2337"/>
                </a:lnTo>
                <a:cubicBezTo>
                  <a:pt x="3171" y="2300"/>
                  <a:pt x="3169" y="2262"/>
                  <a:pt x="3167" y="2225"/>
                </a:cubicBezTo>
                <a:close/>
                <a:moveTo>
                  <a:pt x="3861" y="2106"/>
                </a:moveTo>
                <a:lnTo>
                  <a:pt x="3861" y="2106"/>
                </a:lnTo>
                <a:cubicBezTo>
                  <a:pt x="3878" y="2135"/>
                  <a:pt x="3892" y="2160"/>
                  <a:pt x="3911" y="2194"/>
                </a:cubicBezTo>
                <a:cubicBezTo>
                  <a:pt x="3913" y="2237"/>
                  <a:pt x="3913" y="2287"/>
                  <a:pt x="3914" y="2337"/>
                </a:cubicBezTo>
                <a:cubicBezTo>
                  <a:pt x="3906" y="2251"/>
                  <a:pt x="3828" y="2210"/>
                  <a:pt x="3861" y="2106"/>
                </a:cubicBezTo>
                <a:close/>
                <a:moveTo>
                  <a:pt x="2677" y="2229"/>
                </a:moveTo>
                <a:cubicBezTo>
                  <a:pt x="2683" y="2266"/>
                  <a:pt x="2689" y="2301"/>
                  <a:pt x="2695" y="2340"/>
                </a:cubicBezTo>
                <a:cubicBezTo>
                  <a:pt x="2694" y="2340"/>
                  <a:pt x="2694" y="2340"/>
                  <a:pt x="2693" y="2340"/>
                </a:cubicBezTo>
                <a:lnTo>
                  <a:pt x="2693" y="2340"/>
                </a:lnTo>
                <a:cubicBezTo>
                  <a:pt x="2693" y="2340"/>
                  <a:pt x="2693" y="2340"/>
                  <a:pt x="2693" y="2340"/>
                </a:cubicBezTo>
                <a:cubicBezTo>
                  <a:pt x="2667" y="2306"/>
                  <a:pt x="2664" y="2270"/>
                  <a:pt x="2659" y="2234"/>
                </a:cubicBezTo>
                <a:lnTo>
                  <a:pt x="2677" y="2229"/>
                </a:lnTo>
                <a:close/>
                <a:moveTo>
                  <a:pt x="1119" y="2290"/>
                </a:moveTo>
                <a:cubicBezTo>
                  <a:pt x="1119" y="2307"/>
                  <a:pt x="1121" y="2326"/>
                  <a:pt x="1122" y="2345"/>
                </a:cubicBezTo>
                <a:lnTo>
                  <a:pt x="1113" y="2345"/>
                </a:lnTo>
                <a:cubicBezTo>
                  <a:pt x="1112" y="2326"/>
                  <a:pt x="1110" y="2307"/>
                  <a:pt x="1109" y="2290"/>
                </a:cubicBezTo>
                <a:close/>
                <a:moveTo>
                  <a:pt x="5036" y="2348"/>
                </a:moveTo>
                <a:cubicBezTo>
                  <a:pt x="5037" y="2354"/>
                  <a:pt x="5037" y="2360"/>
                  <a:pt x="5037" y="2366"/>
                </a:cubicBezTo>
                <a:lnTo>
                  <a:pt x="5009" y="2366"/>
                </a:lnTo>
                <a:cubicBezTo>
                  <a:pt x="5009" y="2360"/>
                  <a:pt x="5009" y="2354"/>
                  <a:pt x="5008" y="2348"/>
                </a:cubicBezTo>
                <a:close/>
                <a:moveTo>
                  <a:pt x="2165" y="2360"/>
                </a:moveTo>
                <a:cubicBezTo>
                  <a:pt x="2165" y="2366"/>
                  <a:pt x="2165" y="2372"/>
                  <a:pt x="2165" y="2379"/>
                </a:cubicBezTo>
                <a:lnTo>
                  <a:pt x="2137" y="2379"/>
                </a:lnTo>
                <a:cubicBezTo>
                  <a:pt x="2137" y="2372"/>
                  <a:pt x="2137" y="2366"/>
                  <a:pt x="2137" y="2360"/>
                </a:cubicBezTo>
                <a:close/>
                <a:moveTo>
                  <a:pt x="4500" y="2329"/>
                </a:moveTo>
                <a:cubicBezTo>
                  <a:pt x="4501" y="2345"/>
                  <a:pt x="4501" y="2362"/>
                  <a:pt x="4503" y="2379"/>
                </a:cubicBezTo>
                <a:lnTo>
                  <a:pt x="4429" y="2379"/>
                </a:lnTo>
                <a:cubicBezTo>
                  <a:pt x="4428" y="2369"/>
                  <a:pt x="4426" y="2359"/>
                  <a:pt x="4426" y="2350"/>
                </a:cubicBezTo>
                <a:cubicBezTo>
                  <a:pt x="4450" y="2343"/>
                  <a:pt x="4475" y="2335"/>
                  <a:pt x="4500" y="2329"/>
                </a:cubicBezTo>
                <a:close/>
                <a:moveTo>
                  <a:pt x="826" y="2362"/>
                </a:moveTo>
                <a:cubicBezTo>
                  <a:pt x="826" y="2371"/>
                  <a:pt x="828" y="2381"/>
                  <a:pt x="828" y="2390"/>
                </a:cubicBezTo>
                <a:lnTo>
                  <a:pt x="772" y="2390"/>
                </a:lnTo>
                <a:cubicBezTo>
                  <a:pt x="772" y="2381"/>
                  <a:pt x="770" y="2371"/>
                  <a:pt x="770" y="2362"/>
                </a:cubicBezTo>
                <a:close/>
                <a:moveTo>
                  <a:pt x="1206" y="2345"/>
                </a:moveTo>
                <a:cubicBezTo>
                  <a:pt x="1207" y="2365"/>
                  <a:pt x="1209" y="2382"/>
                  <a:pt x="1210" y="2401"/>
                </a:cubicBezTo>
                <a:lnTo>
                  <a:pt x="1200" y="2401"/>
                </a:lnTo>
                <a:cubicBezTo>
                  <a:pt x="1199" y="2382"/>
                  <a:pt x="1199" y="2365"/>
                  <a:pt x="1197" y="2345"/>
                </a:cubicBezTo>
                <a:close/>
                <a:moveTo>
                  <a:pt x="1288" y="2288"/>
                </a:moveTo>
                <a:cubicBezTo>
                  <a:pt x="1291" y="2326"/>
                  <a:pt x="1293" y="2363"/>
                  <a:pt x="1296" y="2401"/>
                </a:cubicBezTo>
                <a:lnTo>
                  <a:pt x="1282" y="2401"/>
                </a:lnTo>
                <a:cubicBezTo>
                  <a:pt x="1279" y="2363"/>
                  <a:pt x="1277" y="2326"/>
                  <a:pt x="1275" y="2288"/>
                </a:cubicBezTo>
                <a:close/>
                <a:moveTo>
                  <a:pt x="3339" y="2412"/>
                </a:moveTo>
                <a:cubicBezTo>
                  <a:pt x="3339" y="2418"/>
                  <a:pt x="3341" y="2423"/>
                  <a:pt x="3341" y="2431"/>
                </a:cubicBezTo>
                <a:lnTo>
                  <a:pt x="3313" y="2431"/>
                </a:lnTo>
                <a:cubicBezTo>
                  <a:pt x="3313" y="2423"/>
                  <a:pt x="3311" y="2418"/>
                  <a:pt x="3311" y="2412"/>
                </a:cubicBezTo>
                <a:close/>
                <a:moveTo>
                  <a:pt x="5334" y="2328"/>
                </a:moveTo>
                <a:cubicBezTo>
                  <a:pt x="5337" y="2366"/>
                  <a:pt x="5340" y="2403"/>
                  <a:pt x="5342" y="2441"/>
                </a:cubicBezTo>
                <a:lnTo>
                  <a:pt x="5328" y="2441"/>
                </a:lnTo>
                <a:cubicBezTo>
                  <a:pt x="5325" y="2403"/>
                  <a:pt x="5322" y="2366"/>
                  <a:pt x="5321" y="2328"/>
                </a:cubicBezTo>
                <a:close/>
                <a:moveTo>
                  <a:pt x="5294" y="2460"/>
                </a:moveTo>
                <a:cubicBezTo>
                  <a:pt x="5294" y="2466"/>
                  <a:pt x="5296" y="2472"/>
                  <a:pt x="5296" y="2479"/>
                </a:cubicBezTo>
                <a:lnTo>
                  <a:pt x="5268" y="2479"/>
                </a:lnTo>
                <a:cubicBezTo>
                  <a:pt x="5268" y="2472"/>
                  <a:pt x="5266" y="2466"/>
                  <a:pt x="5266" y="2460"/>
                </a:cubicBezTo>
                <a:close/>
                <a:moveTo>
                  <a:pt x="2462" y="2281"/>
                </a:moveTo>
                <a:cubicBezTo>
                  <a:pt x="2467" y="2344"/>
                  <a:pt x="2470" y="2394"/>
                  <a:pt x="2476" y="2481"/>
                </a:cubicBezTo>
                <a:cubicBezTo>
                  <a:pt x="2448" y="2403"/>
                  <a:pt x="2431" y="2356"/>
                  <a:pt x="2412" y="2298"/>
                </a:cubicBezTo>
                <a:cubicBezTo>
                  <a:pt x="2426" y="2294"/>
                  <a:pt x="2442" y="2288"/>
                  <a:pt x="2462" y="2281"/>
                </a:cubicBezTo>
                <a:close/>
                <a:moveTo>
                  <a:pt x="7459" y="2432"/>
                </a:moveTo>
                <a:cubicBezTo>
                  <a:pt x="7460" y="2451"/>
                  <a:pt x="7460" y="2471"/>
                  <a:pt x="7462" y="2488"/>
                </a:cubicBezTo>
                <a:lnTo>
                  <a:pt x="7453" y="2488"/>
                </a:lnTo>
                <a:cubicBezTo>
                  <a:pt x="7451" y="2471"/>
                  <a:pt x="7450" y="2451"/>
                  <a:pt x="7448" y="2432"/>
                </a:cubicBezTo>
                <a:close/>
                <a:moveTo>
                  <a:pt x="1029" y="2478"/>
                </a:moveTo>
                <a:cubicBezTo>
                  <a:pt x="1029" y="2484"/>
                  <a:pt x="1029" y="2491"/>
                  <a:pt x="1029" y="2497"/>
                </a:cubicBezTo>
                <a:lnTo>
                  <a:pt x="1003" y="2497"/>
                </a:lnTo>
                <a:cubicBezTo>
                  <a:pt x="1001" y="2490"/>
                  <a:pt x="1001" y="2484"/>
                  <a:pt x="1001" y="2478"/>
                </a:cubicBezTo>
                <a:close/>
                <a:moveTo>
                  <a:pt x="220" y="2481"/>
                </a:moveTo>
                <a:cubicBezTo>
                  <a:pt x="220" y="2487"/>
                  <a:pt x="222" y="2494"/>
                  <a:pt x="222" y="2500"/>
                </a:cubicBezTo>
                <a:lnTo>
                  <a:pt x="194" y="2500"/>
                </a:lnTo>
                <a:cubicBezTo>
                  <a:pt x="194" y="2494"/>
                  <a:pt x="192" y="2488"/>
                  <a:pt x="192" y="2481"/>
                </a:cubicBezTo>
                <a:close/>
                <a:moveTo>
                  <a:pt x="4447" y="2444"/>
                </a:moveTo>
                <a:cubicBezTo>
                  <a:pt x="4448" y="2463"/>
                  <a:pt x="4450" y="2482"/>
                  <a:pt x="4451" y="2501"/>
                </a:cubicBezTo>
                <a:lnTo>
                  <a:pt x="4443" y="2501"/>
                </a:lnTo>
                <a:cubicBezTo>
                  <a:pt x="4441" y="2482"/>
                  <a:pt x="4440" y="2463"/>
                  <a:pt x="4438" y="2444"/>
                </a:cubicBezTo>
                <a:close/>
                <a:moveTo>
                  <a:pt x="1884" y="2407"/>
                </a:moveTo>
                <a:lnTo>
                  <a:pt x="1884" y="2407"/>
                </a:lnTo>
                <a:cubicBezTo>
                  <a:pt x="1893" y="2459"/>
                  <a:pt x="1902" y="2508"/>
                  <a:pt x="1877" y="2508"/>
                </a:cubicBezTo>
                <a:cubicBezTo>
                  <a:pt x="1867" y="2508"/>
                  <a:pt x="1852" y="2501"/>
                  <a:pt x="1830" y="2482"/>
                </a:cubicBezTo>
                <a:cubicBezTo>
                  <a:pt x="1850" y="2454"/>
                  <a:pt x="1865" y="2434"/>
                  <a:pt x="1884" y="2407"/>
                </a:cubicBezTo>
                <a:close/>
                <a:moveTo>
                  <a:pt x="2691" y="2365"/>
                </a:moveTo>
                <a:cubicBezTo>
                  <a:pt x="2713" y="2399"/>
                  <a:pt x="2725" y="2447"/>
                  <a:pt x="2727" y="2509"/>
                </a:cubicBezTo>
                <a:cubicBezTo>
                  <a:pt x="2711" y="2509"/>
                  <a:pt x="2694" y="2510"/>
                  <a:pt x="2677" y="2510"/>
                </a:cubicBezTo>
                <a:lnTo>
                  <a:pt x="2677" y="2510"/>
                </a:lnTo>
                <a:cubicBezTo>
                  <a:pt x="2681" y="2461"/>
                  <a:pt x="2686" y="2413"/>
                  <a:pt x="2691" y="2365"/>
                </a:cubicBezTo>
                <a:close/>
                <a:moveTo>
                  <a:pt x="5911" y="2513"/>
                </a:moveTo>
                <a:cubicBezTo>
                  <a:pt x="5912" y="2521"/>
                  <a:pt x="5912" y="2526"/>
                  <a:pt x="5912" y="2532"/>
                </a:cubicBezTo>
                <a:lnTo>
                  <a:pt x="5884" y="2532"/>
                </a:lnTo>
                <a:cubicBezTo>
                  <a:pt x="5884" y="2526"/>
                  <a:pt x="5884" y="2521"/>
                  <a:pt x="5883" y="2513"/>
                </a:cubicBezTo>
                <a:close/>
                <a:moveTo>
                  <a:pt x="5187" y="2516"/>
                </a:moveTo>
                <a:cubicBezTo>
                  <a:pt x="5187" y="2524"/>
                  <a:pt x="5187" y="2529"/>
                  <a:pt x="5189" y="2535"/>
                </a:cubicBezTo>
                <a:lnTo>
                  <a:pt x="5161" y="2535"/>
                </a:lnTo>
                <a:cubicBezTo>
                  <a:pt x="5159" y="2529"/>
                  <a:pt x="5159" y="2524"/>
                  <a:pt x="5159" y="2516"/>
                </a:cubicBezTo>
                <a:close/>
                <a:moveTo>
                  <a:pt x="4072" y="2522"/>
                </a:moveTo>
                <a:cubicBezTo>
                  <a:pt x="4072" y="2528"/>
                  <a:pt x="4072" y="2534"/>
                  <a:pt x="4073" y="2540"/>
                </a:cubicBezTo>
                <a:lnTo>
                  <a:pt x="4045" y="2540"/>
                </a:lnTo>
                <a:lnTo>
                  <a:pt x="4045" y="2541"/>
                </a:lnTo>
                <a:cubicBezTo>
                  <a:pt x="4045" y="2534"/>
                  <a:pt x="4044" y="2528"/>
                  <a:pt x="4044" y="2522"/>
                </a:cubicBezTo>
                <a:close/>
                <a:moveTo>
                  <a:pt x="6904" y="2491"/>
                </a:moveTo>
                <a:cubicBezTo>
                  <a:pt x="6905" y="2510"/>
                  <a:pt x="6907" y="2528"/>
                  <a:pt x="6908" y="2547"/>
                </a:cubicBezTo>
                <a:lnTo>
                  <a:pt x="6900" y="2547"/>
                </a:lnTo>
                <a:cubicBezTo>
                  <a:pt x="6898" y="2528"/>
                  <a:pt x="6897" y="2510"/>
                  <a:pt x="6895" y="2491"/>
                </a:cubicBezTo>
                <a:close/>
                <a:moveTo>
                  <a:pt x="3192" y="2429"/>
                </a:moveTo>
                <a:cubicBezTo>
                  <a:pt x="3201" y="2482"/>
                  <a:pt x="3205" y="2507"/>
                  <a:pt x="3213" y="2549"/>
                </a:cubicBezTo>
                <a:lnTo>
                  <a:pt x="3129" y="2549"/>
                </a:lnTo>
                <a:cubicBezTo>
                  <a:pt x="3158" y="2493"/>
                  <a:pt x="3171" y="2468"/>
                  <a:pt x="3192" y="2429"/>
                </a:cubicBezTo>
                <a:close/>
                <a:moveTo>
                  <a:pt x="2676" y="2511"/>
                </a:moveTo>
                <a:lnTo>
                  <a:pt x="2676" y="2511"/>
                </a:lnTo>
                <a:cubicBezTo>
                  <a:pt x="2677" y="2525"/>
                  <a:pt x="2678" y="2540"/>
                  <a:pt x="2679" y="2555"/>
                </a:cubicBezTo>
                <a:lnTo>
                  <a:pt x="2679" y="2555"/>
                </a:lnTo>
                <a:cubicBezTo>
                  <a:pt x="2666" y="2546"/>
                  <a:pt x="2660" y="2537"/>
                  <a:pt x="2655" y="2528"/>
                </a:cubicBezTo>
                <a:cubicBezTo>
                  <a:pt x="2662" y="2522"/>
                  <a:pt x="2669" y="2517"/>
                  <a:pt x="2676" y="2511"/>
                </a:cubicBezTo>
                <a:close/>
                <a:moveTo>
                  <a:pt x="4674" y="2500"/>
                </a:moveTo>
                <a:cubicBezTo>
                  <a:pt x="4675" y="2519"/>
                  <a:pt x="4677" y="2537"/>
                  <a:pt x="4678" y="2556"/>
                </a:cubicBezTo>
                <a:lnTo>
                  <a:pt x="4669" y="2556"/>
                </a:lnTo>
                <a:cubicBezTo>
                  <a:pt x="4668" y="2537"/>
                  <a:pt x="4666" y="2519"/>
                  <a:pt x="4665" y="2500"/>
                </a:cubicBezTo>
                <a:close/>
                <a:moveTo>
                  <a:pt x="2445" y="2509"/>
                </a:moveTo>
                <a:cubicBezTo>
                  <a:pt x="2445" y="2528"/>
                  <a:pt x="2446" y="2547"/>
                  <a:pt x="2448" y="2566"/>
                </a:cubicBezTo>
                <a:lnTo>
                  <a:pt x="2439" y="2566"/>
                </a:lnTo>
                <a:cubicBezTo>
                  <a:pt x="2437" y="2547"/>
                  <a:pt x="2436" y="2528"/>
                  <a:pt x="2434" y="2510"/>
                </a:cubicBezTo>
                <a:lnTo>
                  <a:pt x="2434" y="2509"/>
                </a:lnTo>
                <a:close/>
                <a:moveTo>
                  <a:pt x="484" y="2444"/>
                </a:moveTo>
                <a:cubicBezTo>
                  <a:pt x="501" y="2488"/>
                  <a:pt x="514" y="2524"/>
                  <a:pt x="528" y="2559"/>
                </a:cubicBezTo>
                <a:cubicBezTo>
                  <a:pt x="516" y="2567"/>
                  <a:pt x="506" y="2573"/>
                  <a:pt x="497" y="2573"/>
                </a:cubicBezTo>
                <a:cubicBezTo>
                  <a:pt x="479" y="2573"/>
                  <a:pt x="470" y="2545"/>
                  <a:pt x="484" y="2444"/>
                </a:cubicBezTo>
                <a:close/>
                <a:moveTo>
                  <a:pt x="1796" y="2518"/>
                </a:moveTo>
                <a:cubicBezTo>
                  <a:pt x="1803" y="2534"/>
                  <a:pt x="1812" y="2549"/>
                  <a:pt x="1819" y="2565"/>
                </a:cubicBezTo>
                <a:cubicBezTo>
                  <a:pt x="1816" y="2568"/>
                  <a:pt x="1815" y="2572"/>
                  <a:pt x="1814" y="2575"/>
                </a:cubicBezTo>
                <a:cubicBezTo>
                  <a:pt x="1815" y="2571"/>
                  <a:pt x="1816" y="2568"/>
                  <a:pt x="1818" y="2563"/>
                </a:cubicBezTo>
                <a:cubicBezTo>
                  <a:pt x="1806" y="2562"/>
                  <a:pt x="1797" y="2550"/>
                  <a:pt x="1788" y="2537"/>
                </a:cubicBezTo>
                <a:cubicBezTo>
                  <a:pt x="1791" y="2529"/>
                  <a:pt x="1794" y="2525"/>
                  <a:pt x="1796" y="2518"/>
                </a:cubicBezTo>
                <a:close/>
                <a:moveTo>
                  <a:pt x="7198" y="2565"/>
                </a:moveTo>
                <a:cubicBezTo>
                  <a:pt x="7198" y="2571"/>
                  <a:pt x="7198" y="2578"/>
                  <a:pt x="7198" y="2584"/>
                </a:cubicBezTo>
                <a:lnTo>
                  <a:pt x="7170" y="2584"/>
                </a:lnTo>
                <a:cubicBezTo>
                  <a:pt x="7170" y="2578"/>
                  <a:pt x="7170" y="2572"/>
                  <a:pt x="7170" y="2565"/>
                </a:cubicBezTo>
                <a:close/>
                <a:moveTo>
                  <a:pt x="1814" y="2575"/>
                </a:moveTo>
                <a:lnTo>
                  <a:pt x="1814" y="2575"/>
                </a:lnTo>
                <a:cubicBezTo>
                  <a:pt x="1827" y="2576"/>
                  <a:pt x="1836" y="2590"/>
                  <a:pt x="1844" y="2603"/>
                </a:cubicBezTo>
                <a:cubicBezTo>
                  <a:pt x="1841" y="2609"/>
                  <a:pt x="1839" y="2615"/>
                  <a:pt x="1837" y="2621"/>
                </a:cubicBezTo>
                <a:cubicBezTo>
                  <a:pt x="1828" y="2606"/>
                  <a:pt x="1821" y="2590"/>
                  <a:pt x="1814" y="2575"/>
                </a:cubicBezTo>
                <a:close/>
                <a:moveTo>
                  <a:pt x="578" y="2348"/>
                </a:moveTo>
                <a:cubicBezTo>
                  <a:pt x="607" y="2382"/>
                  <a:pt x="628" y="2407"/>
                  <a:pt x="650" y="2434"/>
                </a:cubicBezTo>
                <a:cubicBezTo>
                  <a:pt x="645" y="2444"/>
                  <a:pt x="642" y="2453"/>
                  <a:pt x="638" y="2463"/>
                </a:cubicBezTo>
                <a:cubicBezTo>
                  <a:pt x="654" y="2450"/>
                  <a:pt x="666" y="2428"/>
                  <a:pt x="678" y="2404"/>
                </a:cubicBezTo>
                <a:cubicBezTo>
                  <a:pt x="738" y="2423"/>
                  <a:pt x="784" y="2485"/>
                  <a:pt x="812" y="2619"/>
                </a:cubicBezTo>
                <a:cubicBezTo>
                  <a:pt x="791" y="2624"/>
                  <a:pt x="767" y="2628"/>
                  <a:pt x="740" y="2634"/>
                </a:cubicBezTo>
                <a:cubicBezTo>
                  <a:pt x="734" y="2600"/>
                  <a:pt x="729" y="2574"/>
                  <a:pt x="723" y="2538"/>
                </a:cubicBezTo>
                <a:cubicBezTo>
                  <a:pt x="697" y="2524"/>
                  <a:pt x="666" y="2504"/>
                  <a:pt x="635" y="2487"/>
                </a:cubicBezTo>
                <a:cubicBezTo>
                  <a:pt x="620" y="2462"/>
                  <a:pt x="604" y="2459"/>
                  <a:pt x="582" y="2456"/>
                </a:cubicBezTo>
                <a:cubicBezTo>
                  <a:pt x="581" y="2416"/>
                  <a:pt x="579" y="2385"/>
                  <a:pt x="578" y="2348"/>
                </a:cubicBezTo>
                <a:close/>
                <a:moveTo>
                  <a:pt x="4637" y="2632"/>
                </a:moveTo>
                <a:cubicBezTo>
                  <a:pt x="4637" y="2638"/>
                  <a:pt x="4637" y="2644"/>
                  <a:pt x="4638" y="2650"/>
                </a:cubicBezTo>
                <a:lnTo>
                  <a:pt x="4610" y="2650"/>
                </a:lnTo>
                <a:lnTo>
                  <a:pt x="4609" y="2632"/>
                </a:lnTo>
                <a:close/>
                <a:moveTo>
                  <a:pt x="5350" y="2610"/>
                </a:moveTo>
                <a:lnTo>
                  <a:pt x="5355" y="2666"/>
                </a:lnTo>
                <a:lnTo>
                  <a:pt x="5346" y="2666"/>
                </a:lnTo>
                <a:cubicBezTo>
                  <a:pt x="5344" y="2647"/>
                  <a:pt x="5343" y="2629"/>
                  <a:pt x="5342" y="2610"/>
                </a:cubicBezTo>
                <a:close/>
                <a:moveTo>
                  <a:pt x="344" y="2646"/>
                </a:moveTo>
                <a:cubicBezTo>
                  <a:pt x="344" y="2654"/>
                  <a:pt x="345" y="2665"/>
                  <a:pt x="345" y="2674"/>
                </a:cubicBezTo>
                <a:cubicBezTo>
                  <a:pt x="326" y="2675"/>
                  <a:pt x="308" y="2675"/>
                  <a:pt x="289" y="2675"/>
                </a:cubicBezTo>
                <a:cubicBezTo>
                  <a:pt x="289" y="2665"/>
                  <a:pt x="288" y="2656"/>
                  <a:pt x="288" y="2646"/>
                </a:cubicBezTo>
                <a:close/>
                <a:moveTo>
                  <a:pt x="3423" y="2506"/>
                </a:moveTo>
                <a:cubicBezTo>
                  <a:pt x="3426" y="2562"/>
                  <a:pt x="3430" y="2619"/>
                  <a:pt x="3433" y="2675"/>
                </a:cubicBezTo>
                <a:lnTo>
                  <a:pt x="3420" y="2675"/>
                </a:lnTo>
                <a:cubicBezTo>
                  <a:pt x="3416" y="2619"/>
                  <a:pt x="3413" y="2562"/>
                  <a:pt x="3408" y="2506"/>
                </a:cubicBezTo>
                <a:close/>
                <a:moveTo>
                  <a:pt x="1079" y="2634"/>
                </a:moveTo>
                <a:cubicBezTo>
                  <a:pt x="1086" y="2650"/>
                  <a:pt x="1094" y="2664"/>
                  <a:pt x="1101" y="2679"/>
                </a:cubicBezTo>
                <a:lnTo>
                  <a:pt x="1101" y="2679"/>
                </a:lnTo>
                <a:cubicBezTo>
                  <a:pt x="1088" y="2679"/>
                  <a:pt x="1079" y="2665"/>
                  <a:pt x="1072" y="2653"/>
                </a:cubicBezTo>
                <a:cubicBezTo>
                  <a:pt x="1073" y="2647"/>
                  <a:pt x="1076" y="2641"/>
                  <a:pt x="1079" y="2634"/>
                </a:cubicBezTo>
                <a:close/>
                <a:moveTo>
                  <a:pt x="1101" y="2680"/>
                </a:moveTo>
                <a:cubicBezTo>
                  <a:pt x="1101" y="2681"/>
                  <a:pt x="1101" y="2681"/>
                  <a:pt x="1101" y="2681"/>
                </a:cubicBezTo>
                <a:cubicBezTo>
                  <a:pt x="1100" y="2684"/>
                  <a:pt x="1098" y="2688"/>
                  <a:pt x="1097" y="2691"/>
                </a:cubicBezTo>
                <a:cubicBezTo>
                  <a:pt x="1098" y="2687"/>
                  <a:pt x="1100" y="2684"/>
                  <a:pt x="1101" y="2680"/>
                </a:cubicBezTo>
                <a:close/>
                <a:moveTo>
                  <a:pt x="907" y="2515"/>
                </a:moveTo>
                <a:cubicBezTo>
                  <a:pt x="951" y="2550"/>
                  <a:pt x="978" y="2571"/>
                  <a:pt x="1012" y="2597"/>
                </a:cubicBezTo>
                <a:cubicBezTo>
                  <a:pt x="996" y="2635"/>
                  <a:pt x="985" y="2660"/>
                  <a:pt x="969" y="2694"/>
                </a:cubicBezTo>
                <a:cubicBezTo>
                  <a:pt x="951" y="2643"/>
                  <a:pt x="935" y="2594"/>
                  <a:pt x="907" y="2515"/>
                </a:cubicBezTo>
                <a:close/>
                <a:moveTo>
                  <a:pt x="4000" y="2691"/>
                </a:moveTo>
                <a:cubicBezTo>
                  <a:pt x="4000" y="2697"/>
                  <a:pt x="4000" y="2703"/>
                  <a:pt x="4001" y="2710"/>
                </a:cubicBezTo>
                <a:lnTo>
                  <a:pt x="3973" y="2710"/>
                </a:lnTo>
                <a:lnTo>
                  <a:pt x="3972" y="2691"/>
                </a:lnTo>
                <a:close/>
                <a:moveTo>
                  <a:pt x="4418" y="2685"/>
                </a:moveTo>
                <a:cubicBezTo>
                  <a:pt x="4418" y="2694"/>
                  <a:pt x="4419" y="2703"/>
                  <a:pt x="4419" y="2713"/>
                </a:cubicBezTo>
                <a:lnTo>
                  <a:pt x="4363" y="2713"/>
                </a:lnTo>
                <a:cubicBezTo>
                  <a:pt x="4363" y="2704"/>
                  <a:pt x="4362" y="2694"/>
                  <a:pt x="4362" y="2685"/>
                </a:cubicBezTo>
                <a:close/>
                <a:moveTo>
                  <a:pt x="4699" y="2727"/>
                </a:moveTo>
                <a:cubicBezTo>
                  <a:pt x="4699" y="2727"/>
                  <a:pt x="4699" y="2728"/>
                  <a:pt x="4699" y="2728"/>
                </a:cubicBezTo>
                <a:lnTo>
                  <a:pt x="4699" y="2728"/>
                </a:lnTo>
                <a:cubicBezTo>
                  <a:pt x="4699" y="2728"/>
                  <a:pt x="4699" y="2727"/>
                  <a:pt x="4699" y="2727"/>
                </a:cubicBezTo>
                <a:close/>
                <a:moveTo>
                  <a:pt x="1097" y="2691"/>
                </a:moveTo>
                <a:lnTo>
                  <a:pt x="1097" y="2691"/>
                </a:lnTo>
                <a:cubicBezTo>
                  <a:pt x="1110" y="2693"/>
                  <a:pt x="1118" y="2706"/>
                  <a:pt x="1126" y="2719"/>
                </a:cubicBezTo>
                <a:cubicBezTo>
                  <a:pt x="1124" y="2725"/>
                  <a:pt x="1122" y="2731"/>
                  <a:pt x="1119" y="2737"/>
                </a:cubicBezTo>
                <a:cubicBezTo>
                  <a:pt x="1112" y="2722"/>
                  <a:pt x="1104" y="2706"/>
                  <a:pt x="1097" y="2691"/>
                </a:cubicBezTo>
                <a:close/>
                <a:moveTo>
                  <a:pt x="1450" y="2654"/>
                </a:moveTo>
                <a:lnTo>
                  <a:pt x="1450" y="2654"/>
                </a:lnTo>
                <a:cubicBezTo>
                  <a:pt x="1441" y="2734"/>
                  <a:pt x="1416" y="2775"/>
                  <a:pt x="1375" y="2781"/>
                </a:cubicBezTo>
                <a:cubicBezTo>
                  <a:pt x="1403" y="2734"/>
                  <a:pt x="1422" y="2702"/>
                  <a:pt x="1450" y="2654"/>
                </a:cubicBezTo>
                <a:close/>
                <a:moveTo>
                  <a:pt x="968" y="2818"/>
                </a:moveTo>
                <a:cubicBezTo>
                  <a:pt x="968" y="2824"/>
                  <a:pt x="969" y="2830"/>
                  <a:pt x="969" y="2837"/>
                </a:cubicBezTo>
                <a:lnTo>
                  <a:pt x="941" y="2837"/>
                </a:lnTo>
                <a:lnTo>
                  <a:pt x="941" y="2835"/>
                </a:lnTo>
                <a:cubicBezTo>
                  <a:pt x="941" y="2830"/>
                  <a:pt x="941" y="2824"/>
                  <a:pt x="940" y="2818"/>
                </a:cubicBezTo>
                <a:close/>
                <a:moveTo>
                  <a:pt x="2693" y="2617"/>
                </a:moveTo>
                <a:cubicBezTo>
                  <a:pt x="2709" y="2693"/>
                  <a:pt x="2714" y="2769"/>
                  <a:pt x="2720" y="2844"/>
                </a:cubicBezTo>
                <a:cubicBezTo>
                  <a:pt x="2693" y="2770"/>
                  <a:pt x="2685" y="2694"/>
                  <a:pt x="2693" y="2617"/>
                </a:cubicBezTo>
                <a:close/>
                <a:moveTo>
                  <a:pt x="1961" y="2794"/>
                </a:moveTo>
                <a:cubicBezTo>
                  <a:pt x="1962" y="2813"/>
                  <a:pt x="1964" y="2832"/>
                  <a:pt x="1965" y="2850"/>
                </a:cubicBezTo>
                <a:lnTo>
                  <a:pt x="1955" y="2850"/>
                </a:lnTo>
                <a:cubicBezTo>
                  <a:pt x="1955" y="2832"/>
                  <a:pt x="1953" y="2813"/>
                  <a:pt x="1952" y="2794"/>
                </a:cubicBezTo>
                <a:close/>
                <a:moveTo>
                  <a:pt x="1372" y="2859"/>
                </a:moveTo>
                <a:cubicBezTo>
                  <a:pt x="1379" y="2875"/>
                  <a:pt x="1388" y="2890"/>
                  <a:pt x="1396" y="2906"/>
                </a:cubicBezTo>
                <a:cubicBezTo>
                  <a:pt x="1395" y="2907"/>
                  <a:pt x="1394" y="2909"/>
                  <a:pt x="1393" y="2910"/>
                </a:cubicBezTo>
                <a:lnTo>
                  <a:pt x="1393" y="2910"/>
                </a:lnTo>
                <a:cubicBezTo>
                  <a:pt x="1375" y="2892"/>
                  <a:pt x="1370" y="2884"/>
                  <a:pt x="1365" y="2877"/>
                </a:cubicBezTo>
                <a:cubicBezTo>
                  <a:pt x="1368" y="2871"/>
                  <a:pt x="1371" y="2865"/>
                  <a:pt x="1372" y="2859"/>
                </a:cubicBezTo>
                <a:close/>
                <a:moveTo>
                  <a:pt x="1403" y="2930"/>
                </a:moveTo>
                <a:cubicBezTo>
                  <a:pt x="1414" y="2941"/>
                  <a:pt x="1415" y="2945"/>
                  <a:pt x="1413" y="2945"/>
                </a:cubicBezTo>
                <a:cubicBezTo>
                  <a:pt x="1410" y="2945"/>
                  <a:pt x="1402" y="2941"/>
                  <a:pt x="1394" y="2937"/>
                </a:cubicBezTo>
                <a:cubicBezTo>
                  <a:pt x="1397" y="2935"/>
                  <a:pt x="1400" y="2933"/>
                  <a:pt x="1403" y="2930"/>
                </a:cubicBezTo>
                <a:close/>
                <a:moveTo>
                  <a:pt x="3928" y="2857"/>
                </a:moveTo>
                <a:cubicBezTo>
                  <a:pt x="3929" y="2890"/>
                  <a:pt x="3931" y="2907"/>
                  <a:pt x="3932" y="2940"/>
                </a:cubicBezTo>
                <a:cubicBezTo>
                  <a:pt x="3919" y="2946"/>
                  <a:pt x="3904" y="2953"/>
                  <a:pt x="3885" y="2960"/>
                </a:cubicBezTo>
                <a:cubicBezTo>
                  <a:pt x="3879" y="2924"/>
                  <a:pt x="3875" y="2899"/>
                  <a:pt x="3867" y="2857"/>
                </a:cubicBezTo>
                <a:close/>
                <a:moveTo>
                  <a:pt x="1433" y="2912"/>
                </a:moveTo>
                <a:cubicBezTo>
                  <a:pt x="1436" y="2912"/>
                  <a:pt x="1443" y="2934"/>
                  <a:pt x="1465" y="2975"/>
                </a:cubicBezTo>
                <a:cubicBezTo>
                  <a:pt x="1441" y="2954"/>
                  <a:pt x="1423" y="2938"/>
                  <a:pt x="1410" y="2926"/>
                </a:cubicBezTo>
                <a:lnTo>
                  <a:pt x="1410" y="2926"/>
                </a:lnTo>
                <a:cubicBezTo>
                  <a:pt x="1417" y="2920"/>
                  <a:pt x="1425" y="2915"/>
                  <a:pt x="1432" y="2912"/>
                </a:cubicBezTo>
                <a:cubicBezTo>
                  <a:pt x="1433" y="2912"/>
                  <a:pt x="1433" y="2912"/>
                  <a:pt x="1433" y="2912"/>
                </a:cubicBezTo>
                <a:close/>
                <a:moveTo>
                  <a:pt x="3322" y="2977"/>
                </a:moveTo>
                <a:cubicBezTo>
                  <a:pt x="3322" y="2983"/>
                  <a:pt x="3322" y="2988"/>
                  <a:pt x="3323" y="2996"/>
                </a:cubicBezTo>
                <a:lnTo>
                  <a:pt x="3295" y="2996"/>
                </a:lnTo>
                <a:cubicBezTo>
                  <a:pt x="3294" y="2988"/>
                  <a:pt x="3294" y="2983"/>
                  <a:pt x="3294" y="2977"/>
                </a:cubicBezTo>
                <a:close/>
                <a:moveTo>
                  <a:pt x="1332" y="2919"/>
                </a:moveTo>
                <a:cubicBezTo>
                  <a:pt x="1335" y="2950"/>
                  <a:pt x="1337" y="2981"/>
                  <a:pt x="1340" y="3012"/>
                </a:cubicBezTo>
                <a:lnTo>
                  <a:pt x="1338" y="3012"/>
                </a:lnTo>
                <a:cubicBezTo>
                  <a:pt x="1335" y="3013"/>
                  <a:pt x="1331" y="3015"/>
                  <a:pt x="1327" y="3016"/>
                </a:cubicBezTo>
                <a:cubicBezTo>
                  <a:pt x="1321" y="2985"/>
                  <a:pt x="1315" y="2956"/>
                  <a:pt x="1309" y="2925"/>
                </a:cubicBezTo>
                <a:cubicBezTo>
                  <a:pt x="1318" y="2922"/>
                  <a:pt x="1325" y="2921"/>
                  <a:pt x="1332" y="2919"/>
                </a:cubicBezTo>
                <a:close/>
                <a:moveTo>
                  <a:pt x="2033" y="2972"/>
                </a:moveTo>
                <a:cubicBezTo>
                  <a:pt x="2034" y="2983"/>
                  <a:pt x="2036" y="2991"/>
                  <a:pt x="2037" y="3000"/>
                </a:cubicBezTo>
                <a:cubicBezTo>
                  <a:pt x="2022" y="3008"/>
                  <a:pt x="2008" y="3015"/>
                  <a:pt x="1993" y="3022"/>
                </a:cubicBezTo>
                <a:cubicBezTo>
                  <a:pt x="1992" y="3006"/>
                  <a:pt x="1989" y="2990"/>
                  <a:pt x="1987" y="2974"/>
                </a:cubicBezTo>
                <a:cubicBezTo>
                  <a:pt x="2002" y="2974"/>
                  <a:pt x="2018" y="2974"/>
                  <a:pt x="2033" y="2972"/>
                </a:cubicBezTo>
                <a:close/>
                <a:moveTo>
                  <a:pt x="1025" y="2968"/>
                </a:moveTo>
                <a:cubicBezTo>
                  <a:pt x="1025" y="2987"/>
                  <a:pt x="1026" y="3006"/>
                  <a:pt x="1028" y="3024"/>
                </a:cubicBezTo>
                <a:lnTo>
                  <a:pt x="1019" y="3024"/>
                </a:lnTo>
                <a:cubicBezTo>
                  <a:pt x="1018" y="3006"/>
                  <a:pt x="1016" y="2987"/>
                  <a:pt x="1015" y="2968"/>
                </a:cubicBezTo>
                <a:close/>
                <a:moveTo>
                  <a:pt x="1160" y="2905"/>
                </a:moveTo>
                <a:cubicBezTo>
                  <a:pt x="1166" y="2938"/>
                  <a:pt x="1172" y="2969"/>
                  <a:pt x="1188" y="3065"/>
                </a:cubicBezTo>
                <a:cubicBezTo>
                  <a:pt x="1149" y="2996"/>
                  <a:pt x="1132" y="2968"/>
                  <a:pt x="1107" y="2925"/>
                </a:cubicBezTo>
                <a:cubicBezTo>
                  <a:pt x="1131" y="2916"/>
                  <a:pt x="1143" y="2912"/>
                  <a:pt x="1160" y="2905"/>
                </a:cubicBezTo>
                <a:close/>
                <a:moveTo>
                  <a:pt x="941" y="2974"/>
                </a:moveTo>
                <a:cubicBezTo>
                  <a:pt x="947" y="3005"/>
                  <a:pt x="953" y="3035"/>
                  <a:pt x="957" y="3066"/>
                </a:cubicBezTo>
                <a:cubicBezTo>
                  <a:pt x="950" y="3068"/>
                  <a:pt x="943" y="3071"/>
                  <a:pt x="934" y="3072"/>
                </a:cubicBezTo>
                <a:cubicBezTo>
                  <a:pt x="932" y="3041"/>
                  <a:pt x="929" y="3010"/>
                  <a:pt x="928" y="2978"/>
                </a:cubicBezTo>
                <a:cubicBezTo>
                  <a:pt x="932" y="2977"/>
                  <a:pt x="937" y="2975"/>
                  <a:pt x="941" y="2974"/>
                </a:cubicBezTo>
                <a:close/>
                <a:moveTo>
                  <a:pt x="991" y="3156"/>
                </a:moveTo>
                <a:cubicBezTo>
                  <a:pt x="991" y="3162"/>
                  <a:pt x="991" y="3169"/>
                  <a:pt x="991" y="3175"/>
                </a:cubicBezTo>
                <a:lnTo>
                  <a:pt x="963" y="3175"/>
                </a:lnTo>
                <a:cubicBezTo>
                  <a:pt x="963" y="3169"/>
                  <a:pt x="963" y="3162"/>
                  <a:pt x="963" y="3156"/>
                </a:cubicBezTo>
                <a:close/>
                <a:moveTo>
                  <a:pt x="1631" y="2974"/>
                </a:moveTo>
                <a:cubicBezTo>
                  <a:pt x="1658" y="2999"/>
                  <a:pt x="1683" y="3024"/>
                  <a:pt x="1713" y="3053"/>
                </a:cubicBezTo>
                <a:cubicBezTo>
                  <a:pt x="1681" y="3100"/>
                  <a:pt x="1652" y="3143"/>
                  <a:pt x="1618" y="3193"/>
                </a:cubicBezTo>
                <a:cubicBezTo>
                  <a:pt x="1581" y="3081"/>
                  <a:pt x="1605" y="3022"/>
                  <a:pt x="1631" y="2974"/>
                </a:cubicBezTo>
                <a:close/>
                <a:moveTo>
                  <a:pt x="2323" y="3189"/>
                </a:moveTo>
                <a:cubicBezTo>
                  <a:pt x="2323" y="3208"/>
                  <a:pt x="2324" y="3225"/>
                  <a:pt x="2325" y="3244"/>
                </a:cubicBezTo>
                <a:lnTo>
                  <a:pt x="2317" y="3244"/>
                </a:lnTo>
                <a:cubicBezTo>
                  <a:pt x="2315" y="3225"/>
                  <a:pt x="2314" y="3208"/>
                  <a:pt x="2312" y="3189"/>
                </a:cubicBezTo>
                <a:close/>
                <a:moveTo>
                  <a:pt x="928" y="3194"/>
                </a:moveTo>
                <a:cubicBezTo>
                  <a:pt x="929" y="3214"/>
                  <a:pt x="931" y="3231"/>
                  <a:pt x="932" y="3250"/>
                </a:cubicBezTo>
                <a:lnTo>
                  <a:pt x="922" y="3250"/>
                </a:lnTo>
                <a:cubicBezTo>
                  <a:pt x="922" y="3231"/>
                  <a:pt x="920" y="3212"/>
                  <a:pt x="919" y="3194"/>
                </a:cubicBezTo>
                <a:close/>
                <a:moveTo>
                  <a:pt x="21506" y="0"/>
                </a:moveTo>
                <a:cubicBezTo>
                  <a:pt x="21497" y="0"/>
                  <a:pt x="21487" y="5"/>
                  <a:pt x="21484" y="14"/>
                </a:cubicBezTo>
                <a:cubicBezTo>
                  <a:pt x="21467" y="57"/>
                  <a:pt x="21446" y="67"/>
                  <a:pt x="21423" y="67"/>
                </a:cubicBezTo>
                <a:cubicBezTo>
                  <a:pt x="21403" y="67"/>
                  <a:pt x="21382" y="59"/>
                  <a:pt x="21362" y="59"/>
                </a:cubicBezTo>
                <a:cubicBezTo>
                  <a:pt x="21360" y="59"/>
                  <a:pt x="21359" y="59"/>
                  <a:pt x="21357" y="59"/>
                </a:cubicBezTo>
                <a:cubicBezTo>
                  <a:pt x="21357" y="59"/>
                  <a:pt x="21357" y="59"/>
                  <a:pt x="21356" y="59"/>
                </a:cubicBezTo>
                <a:cubicBezTo>
                  <a:pt x="21330" y="59"/>
                  <a:pt x="21294" y="19"/>
                  <a:pt x="21271" y="19"/>
                </a:cubicBezTo>
                <a:cubicBezTo>
                  <a:pt x="21267" y="19"/>
                  <a:pt x="21262" y="21"/>
                  <a:pt x="21259" y="25"/>
                </a:cubicBezTo>
                <a:cubicBezTo>
                  <a:pt x="21241" y="49"/>
                  <a:pt x="21220" y="55"/>
                  <a:pt x="21199" y="55"/>
                </a:cubicBezTo>
                <a:cubicBezTo>
                  <a:pt x="21177" y="55"/>
                  <a:pt x="21156" y="49"/>
                  <a:pt x="21136" y="49"/>
                </a:cubicBezTo>
                <a:cubicBezTo>
                  <a:pt x="21119" y="49"/>
                  <a:pt x="21104" y="54"/>
                  <a:pt x="21091" y="71"/>
                </a:cubicBezTo>
                <a:cubicBezTo>
                  <a:pt x="21069" y="100"/>
                  <a:pt x="21049" y="110"/>
                  <a:pt x="21029" y="110"/>
                </a:cubicBezTo>
                <a:cubicBezTo>
                  <a:pt x="20996" y="110"/>
                  <a:pt x="20964" y="83"/>
                  <a:pt x="20929" y="68"/>
                </a:cubicBezTo>
                <a:cubicBezTo>
                  <a:pt x="20927" y="67"/>
                  <a:pt x="20924" y="66"/>
                  <a:pt x="20922" y="66"/>
                </a:cubicBezTo>
                <a:cubicBezTo>
                  <a:pt x="20902" y="66"/>
                  <a:pt x="20881" y="101"/>
                  <a:pt x="20859" y="105"/>
                </a:cubicBezTo>
                <a:cubicBezTo>
                  <a:pt x="20856" y="105"/>
                  <a:pt x="20853" y="106"/>
                  <a:pt x="20851" y="106"/>
                </a:cubicBezTo>
                <a:cubicBezTo>
                  <a:pt x="20831" y="106"/>
                  <a:pt x="20808" y="92"/>
                  <a:pt x="20784" y="86"/>
                </a:cubicBezTo>
                <a:cubicBezTo>
                  <a:pt x="20775" y="108"/>
                  <a:pt x="20760" y="142"/>
                  <a:pt x="20745" y="175"/>
                </a:cubicBezTo>
                <a:cubicBezTo>
                  <a:pt x="20723" y="140"/>
                  <a:pt x="20703" y="103"/>
                  <a:pt x="20681" y="67"/>
                </a:cubicBezTo>
                <a:cubicBezTo>
                  <a:pt x="20666" y="102"/>
                  <a:pt x="20651" y="136"/>
                  <a:pt x="20635" y="174"/>
                </a:cubicBezTo>
                <a:cubicBezTo>
                  <a:pt x="20625" y="159"/>
                  <a:pt x="20614" y="145"/>
                  <a:pt x="20598" y="120"/>
                </a:cubicBezTo>
                <a:cubicBezTo>
                  <a:pt x="20586" y="161"/>
                  <a:pt x="20573" y="205"/>
                  <a:pt x="20557" y="265"/>
                </a:cubicBezTo>
                <a:cubicBezTo>
                  <a:pt x="20542" y="203"/>
                  <a:pt x="20535" y="171"/>
                  <a:pt x="20523" y="122"/>
                </a:cubicBezTo>
                <a:cubicBezTo>
                  <a:pt x="20511" y="122"/>
                  <a:pt x="20498" y="125"/>
                  <a:pt x="20485" y="125"/>
                </a:cubicBezTo>
                <a:cubicBezTo>
                  <a:pt x="20476" y="125"/>
                  <a:pt x="20468" y="124"/>
                  <a:pt x="20460" y="121"/>
                </a:cubicBezTo>
                <a:cubicBezTo>
                  <a:pt x="20433" y="109"/>
                  <a:pt x="20408" y="84"/>
                  <a:pt x="20397" y="75"/>
                </a:cubicBezTo>
                <a:cubicBezTo>
                  <a:pt x="20364" y="92"/>
                  <a:pt x="20336" y="123"/>
                  <a:pt x="20315" y="123"/>
                </a:cubicBezTo>
                <a:cubicBezTo>
                  <a:pt x="20311" y="123"/>
                  <a:pt x="20306" y="121"/>
                  <a:pt x="20302" y="118"/>
                </a:cubicBezTo>
                <a:cubicBezTo>
                  <a:pt x="20285" y="103"/>
                  <a:pt x="20268" y="97"/>
                  <a:pt x="20252" y="97"/>
                </a:cubicBezTo>
                <a:cubicBezTo>
                  <a:pt x="20214" y="97"/>
                  <a:pt x="20181" y="129"/>
                  <a:pt x="20145" y="129"/>
                </a:cubicBezTo>
                <a:cubicBezTo>
                  <a:pt x="20137" y="129"/>
                  <a:pt x="20128" y="128"/>
                  <a:pt x="20120" y="124"/>
                </a:cubicBezTo>
                <a:cubicBezTo>
                  <a:pt x="20119" y="192"/>
                  <a:pt x="20117" y="243"/>
                  <a:pt x="20116" y="302"/>
                </a:cubicBezTo>
                <a:cubicBezTo>
                  <a:pt x="20107" y="287"/>
                  <a:pt x="20101" y="281"/>
                  <a:pt x="20099" y="273"/>
                </a:cubicBezTo>
                <a:cubicBezTo>
                  <a:pt x="20094" y="228"/>
                  <a:pt x="20088" y="184"/>
                  <a:pt x="20082" y="137"/>
                </a:cubicBezTo>
                <a:cubicBezTo>
                  <a:pt x="20048" y="125"/>
                  <a:pt x="20015" y="122"/>
                  <a:pt x="19981" y="122"/>
                </a:cubicBezTo>
                <a:cubicBezTo>
                  <a:pt x="19940" y="122"/>
                  <a:pt x="19900" y="127"/>
                  <a:pt x="19858" y="127"/>
                </a:cubicBezTo>
                <a:cubicBezTo>
                  <a:pt x="19801" y="127"/>
                  <a:pt x="19742" y="117"/>
                  <a:pt x="19679" y="74"/>
                </a:cubicBezTo>
                <a:cubicBezTo>
                  <a:pt x="19674" y="109"/>
                  <a:pt x="19668" y="150"/>
                  <a:pt x="19660" y="209"/>
                </a:cubicBezTo>
                <a:cubicBezTo>
                  <a:pt x="19642" y="137"/>
                  <a:pt x="19635" y="103"/>
                  <a:pt x="19626" y="69"/>
                </a:cubicBezTo>
                <a:cubicBezTo>
                  <a:pt x="19613" y="69"/>
                  <a:pt x="19601" y="67"/>
                  <a:pt x="19589" y="67"/>
                </a:cubicBezTo>
                <a:cubicBezTo>
                  <a:pt x="19582" y="67"/>
                  <a:pt x="19576" y="68"/>
                  <a:pt x="19570" y="71"/>
                </a:cubicBezTo>
                <a:cubicBezTo>
                  <a:pt x="19558" y="78"/>
                  <a:pt x="19551" y="106"/>
                  <a:pt x="19548" y="112"/>
                </a:cubicBezTo>
                <a:cubicBezTo>
                  <a:pt x="19518" y="97"/>
                  <a:pt x="19493" y="72"/>
                  <a:pt x="19471" y="72"/>
                </a:cubicBezTo>
                <a:cubicBezTo>
                  <a:pt x="19469" y="72"/>
                  <a:pt x="19468" y="72"/>
                  <a:pt x="19467" y="72"/>
                </a:cubicBezTo>
                <a:cubicBezTo>
                  <a:pt x="19457" y="73"/>
                  <a:pt x="19447" y="74"/>
                  <a:pt x="19437" y="74"/>
                </a:cubicBezTo>
                <a:cubicBezTo>
                  <a:pt x="19394" y="74"/>
                  <a:pt x="19351" y="67"/>
                  <a:pt x="19308" y="67"/>
                </a:cubicBezTo>
                <a:cubicBezTo>
                  <a:pt x="19261" y="67"/>
                  <a:pt x="19216" y="75"/>
                  <a:pt x="19173" y="108"/>
                </a:cubicBezTo>
                <a:cubicBezTo>
                  <a:pt x="19158" y="96"/>
                  <a:pt x="19139" y="80"/>
                  <a:pt x="19112" y="59"/>
                </a:cubicBezTo>
                <a:cubicBezTo>
                  <a:pt x="19112" y="131"/>
                  <a:pt x="19112" y="183"/>
                  <a:pt x="19111" y="239"/>
                </a:cubicBezTo>
                <a:cubicBezTo>
                  <a:pt x="19095" y="237"/>
                  <a:pt x="19081" y="236"/>
                  <a:pt x="19067" y="234"/>
                </a:cubicBezTo>
                <a:cubicBezTo>
                  <a:pt x="19059" y="177"/>
                  <a:pt x="19052" y="125"/>
                  <a:pt x="19045" y="77"/>
                </a:cubicBezTo>
                <a:cubicBezTo>
                  <a:pt x="19011" y="112"/>
                  <a:pt x="18981" y="145"/>
                  <a:pt x="18950" y="178"/>
                </a:cubicBezTo>
                <a:cubicBezTo>
                  <a:pt x="18943" y="137"/>
                  <a:pt x="18939" y="111"/>
                  <a:pt x="18934" y="86"/>
                </a:cubicBezTo>
                <a:cubicBezTo>
                  <a:pt x="18916" y="74"/>
                  <a:pt x="18899" y="69"/>
                  <a:pt x="18881" y="69"/>
                </a:cubicBezTo>
                <a:cubicBezTo>
                  <a:pt x="18831" y="69"/>
                  <a:pt x="18782" y="107"/>
                  <a:pt x="18732" y="107"/>
                </a:cubicBezTo>
                <a:cubicBezTo>
                  <a:pt x="18713" y="107"/>
                  <a:pt x="18694" y="101"/>
                  <a:pt x="18674" y="87"/>
                </a:cubicBezTo>
                <a:cubicBezTo>
                  <a:pt x="18643" y="121"/>
                  <a:pt x="18606" y="159"/>
                  <a:pt x="18575" y="192"/>
                </a:cubicBezTo>
                <a:cubicBezTo>
                  <a:pt x="18558" y="164"/>
                  <a:pt x="18547" y="149"/>
                  <a:pt x="18540" y="139"/>
                </a:cubicBezTo>
                <a:cubicBezTo>
                  <a:pt x="18528" y="178"/>
                  <a:pt x="18516" y="218"/>
                  <a:pt x="18503" y="264"/>
                </a:cubicBezTo>
                <a:cubicBezTo>
                  <a:pt x="18472" y="186"/>
                  <a:pt x="18450" y="128"/>
                  <a:pt x="18433" y="84"/>
                </a:cubicBezTo>
                <a:cubicBezTo>
                  <a:pt x="18404" y="124"/>
                  <a:pt x="18372" y="132"/>
                  <a:pt x="18340" y="132"/>
                </a:cubicBezTo>
                <a:cubicBezTo>
                  <a:pt x="18319" y="132"/>
                  <a:pt x="18298" y="128"/>
                  <a:pt x="18279" y="128"/>
                </a:cubicBezTo>
                <a:cubicBezTo>
                  <a:pt x="18260" y="128"/>
                  <a:pt x="18242" y="131"/>
                  <a:pt x="18225" y="143"/>
                </a:cubicBezTo>
                <a:cubicBezTo>
                  <a:pt x="18221" y="186"/>
                  <a:pt x="18218" y="218"/>
                  <a:pt x="18213" y="261"/>
                </a:cubicBezTo>
                <a:cubicBezTo>
                  <a:pt x="18160" y="211"/>
                  <a:pt x="18116" y="168"/>
                  <a:pt x="18094" y="146"/>
                </a:cubicBezTo>
                <a:cubicBezTo>
                  <a:pt x="17987" y="193"/>
                  <a:pt x="17900" y="231"/>
                  <a:pt x="17801" y="274"/>
                </a:cubicBezTo>
                <a:cubicBezTo>
                  <a:pt x="17797" y="290"/>
                  <a:pt x="17787" y="327"/>
                  <a:pt x="17775" y="364"/>
                </a:cubicBezTo>
                <a:cubicBezTo>
                  <a:pt x="17751" y="321"/>
                  <a:pt x="17732" y="287"/>
                  <a:pt x="17715" y="253"/>
                </a:cubicBezTo>
                <a:cubicBezTo>
                  <a:pt x="17692" y="289"/>
                  <a:pt x="17668" y="310"/>
                  <a:pt x="17643" y="310"/>
                </a:cubicBezTo>
                <a:cubicBezTo>
                  <a:pt x="17620" y="310"/>
                  <a:pt x="17596" y="292"/>
                  <a:pt x="17570" y="252"/>
                </a:cubicBezTo>
                <a:cubicBezTo>
                  <a:pt x="17560" y="271"/>
                  <a:pt x="17547" y="292"/>
                  <a:pt x="17535" y="312"/>
                </a:cubicBezTo>
                <a:cubicBezTo>
                  <a:pt x="17510" y="286"/>
                  <a:pt x="17489" y="265"/>
                  <a:pt x="17478" y="252"/>
                </a:cubicBezTo>
                <a:cubicBezTo>
                  <a:pt x="17447" y="273"/>
                  <a:pt x="17425" y="300"/>
                  <a:pt x="17400" y="302"/>
                </a:cubicBezTo>
                <a:cubicBezTo>
                  <a:pt x="17367" y="305"/>
                  <a:pt x="17334" y="306"/>
                  <a:pt x="17302" y="306"/>
                </a:cubicBezTo>
                <a:cubicBezTo>
                  <a:pt x="17247" y="306"/>
                  <a:pt x="17192" y="303"/>
                  <a:pt x="17137" y="303"/>
                </a:cubicBezTo>
                <a:cubicBezTo>
                  <a:pt x="17038" y="303"/>
                  <a:pt x="16940" y="312"/>
                  <a:pt x="16845" y="362"/>
                </a:cubicBezTo>
                <a:cubicBezTo>
                  <a:pt x="16804" y="384"/>
                  <a:pt x="16760" y="355"/>
                  <a:pt x="16716" y="405"/>
                </a:cubicBezTo>
                <a:cubicBezTo>
                  <a:pt x="16709" y="412"/>
                  <a:pt x="16702" y="415"/>
                  <a:pt x="16693" y="415"/>
                </a:cubicBezTo>
                <a:cubicBezTo>
                  <a:pt x="16661" y="415"/>
                  <a:pt x="16613" y="373"/>
                  <a:pt x="16576" y="367"/>
                </a:cubicBezTo>
                <a:cubicBezTo>
                  <a:pt x="16574" y="366"/>
                  <a:pt x="16572" y="366"/>
                  <a:pt x="16569" y="366"/>
                </a:cubicBezTo>
                <a:cubicBezTo>
                  <a:pt x="16546" y="366"/>
                  <a:pt x="16521" y="381"/>
                  <a:pt x="16504" y="405"/>
                </a:cubicBezTo>
                <a:cubicBezTo>
                  <a:pt x="16492" y="420"/>
                  <a:pt x="16480" y="426"/>
                  <a:pt x="16468" y="426"/>
                </a:cubicBezTo>
                <a:cubicBezTo>
                  <a:pt x="16437" y="426"/>
                  <a:pt x="16404" y="393"/>
                  <a:pt x="16374" y="393"/>
                </a:cubicBezTo>
                <a:cubicBezTo>
                  <a:pt x="16360" y="393"/>
                  <a:pt x="16347" y="400"/>
                  <a:pt x="16335" y="420"/>
                </a:cubicBezTo>
                <a:cubicBezTo>
                  <a:pt x="16334" y="420"/>
                  <a:pt x="16334" y="420"/>
                  <a:pt x="16334" y="420"/>
                </a:cubicBezTo>
                <a:cubicBezTo>
                  <a:pt x="16330" y="420"/>
                  <a:pt x="16319" y="401"/>
                  <a:pt x="16311" y="395"/>
                </a:cubicBezTo>
                <a:cubicBezTo>
                  <a:pt x="16305" y="387"/>
                  <a:pt x="16298" y="381"/>
                  <a:pt x="16292" y="376"/>
                </a:cubicBezTo>
                <a:cubicBezTo>
                  <a:pt x="16254" y="459"/>
                  <a:pt x="16224" y="564"/>
                  <a:pt x="16154" y="567"/>
                </a:cubicBezTo>
                <a:cubicBezTo>
                  <a:pt x="16159" y="504"/>
                  <a:pt x="16167" y="443"/>
                  <a:pt x="16176" y="356"/>
                </a:cubicBezTo>
                <a:lnTo>
                  <a:pt x="16176" y="356"/>
                </a:lnTo>
                <a:cubicBezTo>
                  <a:pt x="16145" y="395"/>
                  <a:pt x="16127" y="414"/>
                  <a:pt x="16112" y="433"/>
                </a:cubicBezTo>
                <a:cubicBezTo>
                  <a:pt x="16096" y="405"/>
                  <a:pt x="16084" y="387"/>
                  <a:pt x="16073" y="368"/>
                </a:cubicBezTo>
                <a:cubicBezTo>
                  <a:pt x="16057" y="405"/>
                  <a:pt x="16039" y="443"/>
                  <a:pt x="16017" y="492"/>
                </a:cubicBezTo>
                <a:lnTo>
                  <a:pt x="15915" y="492"/>
                </a:lnTo>
                <a:cubicBezTo>
                  <a:pt x="15911" y="521"/>
                  <a:pt x="15903" y="562"/>
                  <a:pt x="15892" y="639"/>
                </a:cubicBezTo>
                <a:cubicBezTo>
                  <a:pt x="15876" y="530"/>
                  <a:pt x="15868" y="478"/>
                  <a:pt x="15855" y="383"/>
                </a:cubicBezTo>
                <a:cubicBezTo>
                  <a:pt x="15828" y="489"/>
                  <a:pt x="15811" y="564"/>
                  <a:pt x="15790" y="634"/>
                </a:cubicBezTo>
                <a:cubicBezTo>
                  <a:pt x="15787" y="645"/>
                  <a:pt x="15776" y="645"/>
                  <a:pt x="15762" y="654"/>
                </a:cubicBezTo>
                <a:cubicBezTo>
                  <a:pt x="15739" y="615"/>
                  <a:pt x="15714" y="574"/>
                  <a:pt x="15690" y="536"/>
                </a:cubicBezTo>
                <a:cubicBezTo>
                  <a:pt x="15632" y="557"/>
                  <a:pt x="15583" y="646"/>
                  <a:pt x="15523" y="646"/>
                </a:cubicBezTo>
                <a:cubicBezTo>
                  <a:pt x="15493" y="646"/>
                  <a:pt x="15460" y="624"/>
                  <a:pt x="15422" y="561"/>
                </a:cubicBezTo>
                <a:cubicBezTo>
                  <a:pt x="15480" y="512"/>
                  <a:pt x="15484" y="420"/>
                  <a:pt x="15469" y="312"/>
                </a:cubicBezTo>
                <a:lnTo>
                  <a:pt x="15469" y="312"/>
                </a:lnTo>
                <a:cubicBezTo>
                  <a:pt x="15419" y="381"/>
                  <a:pt x="15368" y="451"/>
                  <a:pt x="15316" y="521"/>
                </a:cubicBezTo>
                <a:cubicBezTo>
                  <a:pt x="15316" y="539"/>
                  <a:pt x="15315" y="565"/>
                  <a:pt x="15314" y="602"/>
                </a:cubicBezTo>
                <a:cubicBezTo>
                  <a:pt x="15260" y="530"/>
                  <a:pt x="15230" y="375"/>
                  <a:pt x="15158" y="375"/>
                </a:cubicBezTo>
                <a:cubicBezTo>
                  <a:pt x="15151" y="375"/>
                  <a:pt x="15144" y="376"/>
                  <a:pt x="15137" y="378"/>
                </a:cubicBezTo>
                <a:cubicBezTo>
                  <a:pt x="15152" y="417"/>
                  <a:pt x="15161" y="442"/>
                  <a:pt x="15181" y="495"/>
                </a:cubicBezTo>
                <a:cubicBezTo>
                  <a:pt x="15136" y="478"/>
                  <a:pt x="15095" y="423"/>
                  <a:pt x="15062" y="423"/>
                </a:cubicBezTo>
                <a:cubicBezTo>
                  <a:pt x="15045" y="423"/>
                  <a:pt x="15031" y="436"/>
                  <a:pt x="15018" y="476"/>
                </a:cubicBezTo>
                <a:cubicBezTo>
                  <a:pt x="15003" y="455"/>
                  <a:pt x="14994" y="443"/>
                  <a:pt x="14983" y="427"/>
                </a:cubicBezTo>
                <a:cubicBezTo>
                  <a:pt x="14978" y="477"/>
                  <a:pt x="14975" y="509"/>
                  <a:pt x="14971" y="552"/>
                </a:cubicBezTo>
                <a:cubicBezTo>
                  <a:pt x="14955" y="501"/>
                  <a:pt x="14943" y="464"/>
                  <a:pt x="14928" y="415"/>
                </a:cubicBezTo>
                <a:cubicBezTo>
                  <a:pt x="14890" y="468"/>
                  <a:pt x="14851" y="495"/>
                  <a:pt x="14814" y="495"/>
                </a:cubicBezTo>
                <a:cubicBezTo>
                  <a:pt x="14788" y="495"/>
                  <a:pt x="14764" y="481"/>
                  <a:pt x="14743" y="452"/>
                </a:cubicBezTo>
                <a:cubicBezTo>
                  <a:pt x="14703" y="458"/>
                  <a:pt x="14672" y="476"/>
                  <a:pt x="14649" y="476"/>
                </a:cubicBezTo>
                <a:cubicBezTo>
                  <a:pt x="14639" y="476"/>
                  <a:pt x="14631" y="473"/>
                  <a:pt x="14624" y="465"/>
                </a:cubicBezTo>
                <a:cubicBezTo>
                  <a:pt x="14598" y="438"/>
                  <a:pt x="14576" y="423"/>
                  <a:pt x="14555" y="423"/>
                </a:cubicBezTo>
                <a:cubicBezTo>
                  <a:pt x="14536" y="423"/>
                  <a:pt x="14517" y="437"/>
                  <a:pt x="14498" y="467"/>
                </a:cubicBezTo>
                <a:cubicBezTo>
                  <a:pt x="14488" y="484"/>
                  <a:pt x="14477" y="491"/>
                  <a:pt x="14466" y="491"/>
                </a:cubicBezTo>
                <a:cubicBezTo>
                  <a:pt x="14439" y="491"/>
                  <a:pt x="14412" y="449"/>
                  <a:pt x="14384" y="426"/>
                </a:cubicBezTo>
                <a:cubicBezTo>
                  <a:pt x="14375" y="440"/>
                  <a:pt x="14368" y="464"/>
                  <a:pt x="14357" y="473"/>
                </a:cubicBezTo>
                <a:cubicBezTo>
                  <a:pt x="14340" y="486"/>
                  <a:pt x="14322" y="490"/>
                  <a:pt x="14304" y="490"/>
                </a:cubicBezTo>
                <a:cubicBezTo>
                  <a:pt x="14281" y="490"/>
                  <a:pt x="14258" y="484"/>
                  <a:pt x="14235" y="484"/>
                </a:cubicBezTo>
                <a:cubicBezTo>
                  <a:pt x="14206" y="484"/>
                  <a:pt x="14178" y="493"/>
                  <a:pt x="14154" y="533"/>
                </a:cubicBezTo>
                <a:cubicBezTo>
                  <a:pt x="14154" y="533"/>
                  <a:pt x="14154" y="533"/>
                  <a:pt x="14154" y="533"/>
                </a:cubicBezTo>
                <a:cubicBezTo>
                  <a:pt x="14152" y="533"/>
                  <a:pt x="14139" y="506"/>
                  <a:pt x="14132" y="495"/>
                </a:cubicBezTo>
                <a:cubicBezTo>
                  <a:pt x="14128" y="489"/>
                  <a:pt x="14124" y="486"/>
                  <a:pt x="14120" y="486"/>
                </a:cubicBezTo>
                <a:cubicBezTo>
                  <a:pt x="14103" y="486"/>
                  <a:pt x="14088" y="529"/>
                  <a:pt x="14072" y="529"/>
                </a:cubicBezTo>
                <a:cubicBezTo>
                  <a:pt x="14063" y="529"/>
                  <a:pt x="14055" y="519"/>
                  <a:pt x="14045" y="489"/>
                </a:cubicBezTo>
                <a:cubicBezTo>
                  <a:pt x="14009" y="506"/>
                  <a:pt x="13972" y="524"/>
                  <a:pt x="13936" y="542"/>
                </a:cubicBezTo>
                <a:cubicBezTo>
                  <a:pt x="13925" y="524"/>
                  <a:pt x="13914" y="508"/>
                  <a:pt x="13907" y="496"/>
                </a:cubicBezTo>
                <a:cubicBezTo>
                  <a:pt x="13891" y="518"/>
                  <a:pt x="13878" y="536"/>
                  <a:pt x="13867" y="552"/>
                </a:cubicBezTo>
                <a:cubicBezTo>
                  <a:pt x="13845" y="526"/>
                  <a:pt x="13829" y="506"/>
                  <a:pt x="13806" y="477"/>
                </a:cubicBezTo>
                <a:cubicBezTo>
                  <a:pt x="13786" y="532"/>
                  <a:pt x="13761" y="551"/>
                  <a:pt x="13734" y="551"/>
                </a:cubicBezTo>
                <a:cubicBezTo>
                  <a:pt x="13707" y="551"/>
                  <a:pt x="13678" y="532"/>
                  <a:pt x="13650" y="509"/>
                </a:cubicBezTo>
                <a:cubicBezTo>
                  <a:pt x="13645" y="562"/>
                  <a:pt x="13641" y="615"/>
                  <a:pt x="13633" y="698"/>
                </a:cubicBezTo>
                <a:cubicBezTo>
                  <a:pt x="13594" y="605"/>
                  <a:pt x="13567" y="543"/>
                  <a:pt x="13538" y="474"/>
                </a:cubicBezTo>
                <a:cubicBezTo>
                  <a:pt x="13505" y="527"/>
                  <a:pt x="13470" y="550"/>
                  <a:pt x="13435" y="550"/>
                </a:cubicBezTo>
                <a:cubicBezTo>
                  <a:pt x="13400" y="550"/>
                  <a:pt x="13365" y="527"/>
                  <a:pt x="13329" y="484"/>
                </a:cubicBezTo>
                <a:cubicBezTo>
                  <a:pt x="13308" y="514"/>
                  <a:pt x="13291" y="537"/>
                  <a:pt x="13276" y="556"/>
                </a:cubicBezTo>
                <a:cubicBezTo>
                  <a:pt x="13255" y="526"/>
                  <a:pt x="13241" y="502"/>
                  <a:pt x="13223" y="477"/>
                </a:cubicBezTo>
                <a:cubicBezTo>
                  <a:pt x="13180" y="539"/>
                  <a:pt x="13141" y="595"/>
                  <a:pt x="13105" y="645"/>
                </a:cubicBezTo>
                <a:cubicBezTo>
                  <a:pt x="13086" y="593"/>
                  <a:pt x="13067" y="542"/>
                  <a:pt x="13045" y="484"/>
                </a:cubicBezTo>
                <a:cubicBezTo>
                  <a:pt x="13035" y="490"/>
                  <a:pt x="13025" y="491"/>
                  <a:pt x="13015" y="491"/>
                </a:cubicBezTo>
                <a:cubicBezTo>
                  <a:pt x="13006" y="491"/>
                  <a:pt x="12998" y="491"/>
                  <a:pt x="12990" y="491"/>
                </a:cubicBezTo>
                <a:cubicBezTo>
                  <a:pt x="12967" y="491"/>
                  <a:pt x="12946" y="497"/>
                  <a:pt x="12933" y="549"/>
                </a:cubicBezTo>
                <a:cubicBezTo>
                  <a:pt x="12911" y="500"/>
                  <a:pt x="12888" y="489"/>
                  <a:pt x="12866" y="489"/>
                </a:cubicBezTo>
                <a:cubicBezTo>
                  <a:pt x="12848" y="489"/>
                  <a:pt x="12830" y="496"/>
                  <a:pt x="12813" y="496"/>
                </a:cubicBezTo>
                <a:cubicBezTo>
                  <a:pt x="12806" y="496"/>
                  <a:pt x="12800" y="495"/>
                  <a:pt x="12793" y="492"/>
                </a:cubicBezTo>
                <a:cubicBezTo>
                  <a:pt x="12770" y="539"/>
                  <a:pt x="12749" y="580"/>
                  <a:pt x="12727" y="626"/>
                </a:cubicBezTo>
                <a:cubicBezTo>
                  <a:pt x="12684" y="561"/>
                  <a:pt x="12651" y="509"/>
                  <a:pt x="12620" y="462"/>
                </a:cubicBezTo>
                <a:cubicBezTo>
                  <a:pt x="12614" y="565"/>
                  <a:pt x="12540" y="565"/>
                  <a:pt x="12524" y="665"/>
                </a:cubicBezTo>
                <a:cubicBezTo>
                  <a:pt x="12483" y="665"/>
                  <a:pt x="12446" y="665"/>
                  <a:pt x="12406" y="667"/>
                </a:cubicBezTo>
                <a:cubicBezTo>
                  <a:pt x="12396" y="702"/>
                  <a:pt x="12387" y="740"/>
                  <a:pt x="12378" y="774"/>
                </a:cubicBezTo>
                <a:cubicBezTo>
                  <a:pt x="12387" y="785"/>
                  <a:pt x="12396" y="798"/>
                  <a:pt x="12405" y="811"/>
                </a:cubicBezTo>
                <a:cubicBezTo>
                  <a:pt x="12402" y="817"/>
                  <a:pt x="12399" y="823"/>
                  <a:pt x="12398" y="829"/>
                </a:cubicBezTo>
                <a:cubicBezTo>
                  <a:pt x="12390" y="812"/>
                  <a:pt x="12381" y="798"/>
                  <a:pt x="12374" y="782"/>
                </a:cubicBezTo>
                <a:cubicBezTo>
                  <a:pt x="12375" y="779"/>
                  <a:pt x="12378" y="776"/>
                  <a:pt x="12378" y="774"/>
                </a:cubicBezTo>
                <a:cubicBezTo>
                  <a:pt x="12303" y="739"/>
                  <a:pt x="12371" y="671"/>
                  <a:pt x="12350" y="643"/>
                </a:cubicBezTo>
                <a:cubicBezTo>
                  <a:pt x="12342" y="609"/>
                  <a:pt x="12333" y="577"/>
                  <a:pt x="12324" y="543"/>
                </a:cubicBezTo>
                <a:cubicBezTo>
                  <a:pt x="12312" y="534"/>
                  <a:pt x="12302" y="526"/>
                  <a:pt x="12290" y="517"/>
                </a:cubicBezTo>
                <a:cubicBezTo>
                  <a:pt x="12284" y="574"/>
                  <a:pt x="12278" y="632"/>
                  <a:pt x="12275" y="674"/>
                </a:cubicBezTo>
                <a:cubicBezTo>
                  <a:pt x="12228" y="640"/>
                  <a:pt x="12193" y="617"/>
                  <a:pt x="12140" y="580"/>
                </a:cubicBezTo>
                <a:lnTo>
                  <a:pt x="12140" y="580"/>
                </a:lnTo>
                <a:cubicBezTo>
                  <a:pt x="12177" y="749"/>
                  <a:pt x="12103" y="711"/>
                  <a:pt x="12083" y="767"/>
                </a:cubicBezTo>
                <a:cubicBezTo>
                  <a:pt x="12067" y="748"/>
                  <a:pt x="12050" y="730"/>
                  <a:pt x="12031" y="708"/>
                </a:cubicBezTo>
                <a:cubicBezTo>
                  <a:pt x="12006" y="767"/>
                  <a:pt x="11984" y="820"/>
                  <a:pt x="11961" y="871"/>
                </a:cubicBezTo>
                <a:cubicBezTo>
                  <a:pt x="11959" y="875"/>
                  <a:pt x="11956" y="876"/>
                  <a:pt x="11953" y="876"/>
                </a:cubicBezTo>
                <a:cubicBezTo>
                  <a:pt x="11950" y="876"/>
                  <a:pt x="11948" y="875"/>
                  <a:pt x="11945" y="875"/>
                </a:cubicBezTo>
                <a:cubicBezTo>
                  <a:pt x="11944" y="875"/>
                  <a:pt x="11943" y="875"/>
                  <a:pt x="11941" y="876"/>
                </a:cubicBezTo>
                <a:cubicBezTo>
                  <a:pt x="11934" y="821"/>
                  <a:pt x="11927" y="771"/>
                  <a:pt x="11918" y="702"/>
                </a:cubicBezTo>
                <a:cubicBezTo>
                  <a:pt x="11880" y="743"/>
                  <a:pt x="11850" y="774"/>
                  <a:pt x="11838" y="787"/>
                </a:cubicBezTo>
                <a:cubicBezTo>
                  <a:pt x="11816" y="860"/>
                  <a:pt x="11803" y="904"/>
                  <a:pt x="11787" y="963"/>
                </a:cubicBezTo>
                <a:cubicBezTo>
                  <a:pt x="11759" y="887"/>
                  <a:pt x="11741" y="833"/>
                  <a:pt x="11722" y="780"/>
                </a:cubicBezTo>
                <a:cubicBezTo>
                  <a:pt x="11713" y="799"/>
                  <a:pt x="11706" y="817"/>
                  <a:pt x="11694" y="840"/>
                </a:cubicBezTo>
                <a:cubicBezTo>
                  <a:pt x="11671" y="782"/>
                  <a:pt x="11650" y="729"/>
                  <a:pt x="11628" y="674"/>
                </a:cubicBezTo>
                <a:cubicBezTo>
                  <a:pt x="11612" y="711"/>
                  <a:pt x="11599" y="745"/>
                  <a:pt x="11584" y="779"/>
                </a:cubicBezTo>
                <a:cubicBezTo>
                  <a:pt x="11562" y="742"/>
                  <a:pt x="11540" y="707"/>
                  <a:pt x="11524" y="679"/>
                </a:cubicBezTo>
                <a:cubicBezTo>
                  <a:pt x="11509" y="718"/>
                  <a:pt x="11493" y="755"/>
                  <a:pt x="11468" y="817"/>
                </a:cubicBezTo>
                <a:cubicBezTo>
                  <a:pt x="11454" y="724"/>
                  <a:pt x="11449" y="673"/>
                  <a:pt x="11438" y="608"/>
                </a:cubicBezTo>
                <a:cubicBezTo>
                  <a:pt x="11421" y="615"/>
                  <a:pt x="11406" y="623"/>
                  <a:pt x="11387" y="629"/>
                </a:cubicBezTo>
                <a:cubicBezTo>
                  <a:pt x="11403" y="661"/>
                  <a:pt x="11413" y="680"/>
                  <a:pt x="11428" y="711"/>
                </a:cubicBezTo>
                <a:cubicBezTo>
                  <a:pt x="11397" y="720"/>
                  <a:pt x="11374" y="729"/>
                  <a:pt x="11349" y="736"/>
                </a:cubicBezTo>
                <a:cubicBezTo>
                  <a:pt x="11346" y="774"/>
                  <a:pt x="11341" y="808"/>
                  <a:pt x="11338" y="837"/>
                </a:cubicBezTo>
                <a:cubicBezTo>
                  <a:pt x="11312" y="837"/>
                  <a:pt x="11288" y="837"/>
                  <a:pt x="11266" y="839"/>
                </a:cubicBezTo>
                <a:cubicBezTo>
                  <a:pt x="11254" y="876"/>
                  <a:pt x="11244" y="913"/>
                  <a:pt x="11231" y="954"/>
                </a:cubicBezTo>
                <a:cubicBezTo>
                  <a:pt x="11210" y="914"/>
                  <a:pt x="11197" y="889"/>
                  <a:pt x="11185" y="867"/>
                </a:cubicBezTo>
                <a:cubicBezTo>
                  <a:pt x="11194" y="843"/>
                  <a:pt x="11200" y="824"/>
                  <a:pt x="11206" y="804"/>
                </a:cubicBezTo>
                <a:cubicBezTo>
                  <a:pt x="11187" y="789"/>
                  <a:pt x="11171" y="776"/>
                  <a:pt x="11153" y="762"/>
                </a:cubicBezTo>
                <a:cubicBezTo>
                  <a:pt x="11133" y="718"/>
                  <a:pt x="11160" y="610"/>
                  <a:pt x="11116" y="610"/>
                </a:cubicBezTo>
                <a:cubicBezTo>
                  <a:pt x="11113" y="610"/>
                  <a:pt x="11110" y="610"/>
                  <a:pt x="11107" y="611"/>
                </a:cubicBezTo>
                <a:cubicBezTo>
                  <a:pt x="11060" y="643"/>
                  <a:pt x="11123" y="770"/>
                  <a:pt x="11066" y="783"/>
                </a:cubicBezTo>
                <a:cubicBezTo>
                  <a:pt x="11075" y="886"/>
                  <a:pt x="11060" y="948"/>
                  <a:pt x="10993" y="955"/>
                </a:cubicBezTo>
                <a:cubicBezTo>
                  <a:pt x="11012" y="886"/>
                  <a:pt x="11025" y="835"/>
                  <a:pt x="11038" y="783"/>
                </a:cubicBezTo>
                <a:cubicBezTo>
                  <a:pt x="10987" y="726"/>
                  <a:pt x="10935" y="670"/>
                  <a:pt x="10884" y="614"/>
                </a:cubicBezTo>
                <a:cubicBezTo>
                  <a:pt x="10866" y="636"/>
                  <a:pt x="10850" y="658"/>
                  <a:pt x="10832" y="680"/>
                </a:cubicBezTo>
                <a:cubicBezTo>
                  <a:pt x="10804" y="637"/>
                  <a:pt x="10781" y="599"/>
                  <a:pt x="10745" y="546"/>
                </a:cubicBezTo>
                <a:cubicBezTo>
                  <a:pt x="10735" y="639"/>
                  <a:pt x="10726" y="711"/>
                  <a:pt x="10719" y="783"/>
                </a:cubicBezTo>
                <a:cubicBezTo>
                  <a:pt x="10701" y="735"/>
                  <a:pt x="10679" y="727"/>
                  <a:pt x="10657" y="727"/>
                </a:cubicBezTo>
                <a:cubicBezTo>
                  <a:pt x="10646" y="727"/>
                  <a:pt x="10634" y="729"/>
                  <a:pt x="10623" y="729"/>
                </a:cubicBezTo>
                <a:cubicBezTo>
                  <a:pt x="10621" y="729"/>
                  <a:pt x="10619" y="729"/>
                  <a:pt x="10617" y="729"/>
                </a:cubicBezTo>
                <a:cubicBezTo>
                  <a:pt x="10609" y="807"/>
                  <a:pt x="10601" y="886"/>
                  <a:pt x="10589" y="995"/>
                </a:cubicBezTo>
                <a:cubicBezTo>
                  <a:pt x="10553" y="933"/>
                  <a:pt x="10532" y="887"/>
                  <a:pt x="10508" y="862"/>
                </a:cubicBezTo>
                <a:cubicBezTo>
                  <a:pt x="10485" y="839"/>
                  <a:pt x="10457" y="836"/>
                  <a:pt x="10432" y="824"/>
                </a:cubicBezTo>
                <a:cubicBezTo>
                  <a:pt x="10426" y="779"/>
                  <a:pt x="10421" y="736"/>
                  <a:pt x="10420" y="736"/>
                </a:cubicBezTo>
                <a:cubicBezTo>
                  <a:pt x="10420" y="736"/>
                  <a:pt x="10420" y="736"/>
                  <a:pt x="10420" y="736"/>
                </a:cubicBezTo>
                <a:cubicBezTo>
                  <a:pt x="10375" y="639"/>
                  <a:pt x="10345" y="576"/>
                  <a:pt x="10316" y="515"/>
                </a:cubicBezTo>
                <a:cubicBezTo>
                  <a:pt x="10263" y="502"/>
                  <a:pt x="10211" y="489"/>
                  <a:pt x="10158" y="474"/>
                </a:cubicBezTo>
                <a:cubicBezTo>
                  <a:pt x="10158" y="511"/>
                  <a:pt x="10157" y="564"/>
                  <a:pt x="10155" y="639"/>
                </a:cubicBezTo>
                <a:cubicBezTo>
                  <a:pt x="10097" y="570"/>
                  <a:pt x="10047" y="511"/>
                  <a:pt x="9997" y="452"/>
                </a:cubicBezTo>
                <a:cubicBezTo>
                  <a:pt x="9988" y="474"/>
                  <a:pt x="9974" y="490"/>
                  <a:pt x="9971" y="514"/>
                </a:cubicBezTo>
                <a:cubicBezTo>
                  <a:pt x="9960" y="577"/>
                  <a:pt x="9954" y="643"/>
                  <a:pt x="9944" y="707"/>
                </a:cubicBezTo>
                <a:cubicBezTo>
                  <a:pt x="9942" y="714"/>
                  <a:pt x="9932" y="714"/>
                  <a:pt x="9926" y="718"/>
                </a:cubicBezTo>
                <a:cubicBezTo>
                  <a:pt x="9917" y="683"/>
                  <a:pt x="9910" y="649"/>
                  <a:pt x="9901" y="615"/>
                </a:cubicBezTo>
                <a:cubicBezTo>
                  <a:pt x="9855" y="620"/>
                  <a:pt x="9842" y="673"/>
                  <a:pt x="9835" y="749"/>
                </a:cubicBezTo>
                <a:cubicBezTo>
                  <a:pt x="9833" y="770"/>
                  <a:pt x="9805" y="774"/>
                  <a:pt x="9791" y="786"/>
                </a:cubicBezTo>
                <a:cubicBezTo>
                  <a:pt x="9795" y="717"/>
                  <a:pt x="9798" y="668"/>
                  <a:pt x="9801" y="618"/>
                </a:cubicBezTo>
                <a:cubicBezTo>
                  <a:pt x="9776" y="605"/>
                  <a:pt x="9749" y="593"/>
                  <a:pt x="9739" y="587"/>
                </a:cubicBezTo>
                <a:cubicBezTo>
                  <a:pt x="9709" y="596"/>
                  <a:pt x="9684" y="614"/>
                  <a:pt x="9662" y="614"/>
                </a:cubicBezTo>
                <a:cubicBezTo>
                  <a:pt x="9656" y="614"/>
                  <a:pt x="9650" y="613"/>
                  <a:pt x="9645" y="609"/>
                </a:cubicBezTo>
                <a:cubicBezTo>
                  <a:pt x="9611" y="592"/>
                  <a:pt x="9580" y="540"/>
                  <a:pt x="9548" y="508"/>
                </a:cubicBezTo>
                <a:cubicBezTo>
                  <a:pt x="9547" y="507"/>
                  <a:pt x="9545" y="506"/>
                  <a:pt x="9544" y="506"/>
                </a:cubicBezTo>
                <a:cubicBezTo>
                  <a:pt x="9538" y="506"/>
                  <a:pt x="9530" y="514"/>
                  <a:pt x="9523" y="517"/>
                </a:cubicBezTo>
                <a:cubicBezTo>
                  <a:pt x="9520" y="551"/>
                  <a:pt x="9517" y="583"/>
                  <a:pt x="9512" y="615"/>
                </a:cubicBezTo>
                <a:cubicBezTo>
                  <a:pt x="9496" y="597"/>
                  <a:pt x="9479" y="565"/>
                  <a:pt x="9467" y="565"/>
                </a:cubicBezTo>
                <a:cubicBezTo>
                  <a:pt x="9466" y="565"/>
                  <a:pt x="9466" y="565"/>
                  <a:pt x="9465" y="565"/>
                </a:cubicBezTo>
                <a:cubicBezTo>
                  <a:pt x="9395" y="592"/>
                  <a:pt x="9326" y="627"/>
                  <a:pt x="9259" y="657"/>
                </a:cubicBezTo>
                <a:cubicBezTo>
                  <a:pt x="9231" y="642"/>
                  <a:pt x="9202" y="627"/>
                  <a:pt x="9149" y="598"/>
                </a:cubicBezTo>
                <a:cubicBezTo>
                  <a:pt x="9143" y="640"/>
                  <a:pt x="9137" y="690"/>
                  <a:pt x="9130" y="736"/>
                </a:cubicBezTo>
                <a:cubicBezTo>
                  <a:pt x="9108" y="705"/>
                  <a:pt x="9098" y="689"/>
                  <a:pt x="9084" y="673"/>
                </a:cubicBezTo>
                <a:cubicBezTo>
                  <a:pt x="9062" y="698"/>
                  <a:pt x="9040" y="721"/>
                  <a:pt x="9021" y="742"/>
                </a:cubicBezTo>
                <a:cubicBezTo>
                  <a:pt x="9000" y="712"/>
                  <a:pt x="8986" y="692"/>
                  <a:pt x="8962" y="659"/>
                </a:cubicBezTo>
                <a:cubicBezTo>
                  <a:pt x="8950" y="687"/>
                  <a:pt x="8942" y="715"/>
                  <a:pt x="8928" y="736"/>
                </a:cubicBezTo>
                <a:cubicBezTo>
                  <a:pt x="8914" y="761"/>
                  <a:pt x="8897" y="780"/>
                  <a:pt x="8877" y="807"/>
                </a:cubicBezTo>
                <a:cubicBezTo>
                  <a:pt x="8865" y="757"/>
                  <a:pt x="8858" y="724"/>
                  <a:pt x="8849" y="692"/>
                </a:cubicBezTo>
                <a:lnTo>
                  <a:pt x="8693" y="692"/>
                </a:lnTo>
                <a:cubicBezTo>
                  <a:pt x="8693" y="732"/>
                  <a:pt x="8692" y="757"/>
                  <a:pt x="8690" y="779"/>
                </a:cubicBezTo>
                <a:cubicBezTo>
                  <a:pt x="8630" y="740"/>
                  <a:pt x="8571" y="702"/>
                  <a:pt x="8515" y="667"/>
                </a:cubicBezTo>
                <a:cubicBezTo>
                  <a:pt x="8486" y="718"/>
                  <a:pt x="8474" y="800"/>
                  <a:pt x="8434" y="800"/>
                </a:cubicBezTo>
                <a:cubicBezTo>
                  <a:pt x="8430" y="800"/>
                  <a:pt x="8425" y="799"/>
                  <a:pt x="8419" y="796"/>
                </a:cubicBezTo>
                <a:cubicBezTo>
                  <a:pt x="8415" y="814"/>
                  <a:pt x="8411" y="829"/>
                  <a:pt x="8405" y="845"/>
                </a:cubicBezTo>
                <a:cubicBezTo>
                  <a:pt x="8402" y="839"/>
                  <a:pt x="8397" y="833"/>
                  <a:pt x="8394" y="827"/>
                </a:cubicBezTo>
                <a:cubicBezTo>
                  <a:pt x="8402" y="814"/>
                  <a:pt x="8408" y="801"/>
                  <a:pt x="8415" y="787"/>
                </a:cubicBezTo>
                <a:cubicBezTo>
                  <a:pt x="8416" y="789"/>
                  <a:pt x="8417" y="791"/>
                  <a:pt x="8418" y="793"/>
                </a:cubicBezTo>
                <a:lnTo>
                  <a:pt x="8418" y="793"/>
                </a:lnTo>
                <a:cubicBezTo>
                  <a:pt x="8402" y="755"/>
                  <a:pt x="8388" y="720"/>
                  <a:pt x="8375" y="686"/>
                </a:cubicBezTo>
                <a:cubicBezTo>
                  <a:pt x="8350" y="715"/>
                  <a:pt x="8327" y="742"/>
                  <a:pt x="8305" y="768"/>
                </a:cubicBezTo>
                <a:cubicBezTo>
                  <a:pt x="8308" y="815"/>
                  <a:pt x="8310" y="861"/>
                  <a:pt x="8325" y="907"/>
                </a:cubicBezTo>
                <a:cubicBezTo>
                  <a:pt x="8325" y="907"/>
                  <a:pt x="8325" y="907"/>
                  <a:pt x="8325" y="907"/>
                </a:cubicBezTo>
                <a:lnTo>
                  <a:pt x="8325" y="907"/>
                </a:lnTo>
                <a:cubicBezTo>
                  <a:pt x="8325" y="907"/>
                  <a:pt x="8325" y="907"/>
                  <a:pt x="8325" y="907"/>
                </a:cubicBezTo>
                <a:lnTo>
                  <a:pt x="8325" y="907"/>
                </a:lnTo>
                <a:cubicBezTo>
                  <a:pt x="8340" y="942"/>
                  <a:pt x="8343" y="977"/>
                  <a:pt x="8347" y="1014"/>
                </a:cubicBezTo>
                <a:cubicBezTo>
                  <a:pt x="8341" y="1015"/>
                  <a:pt x="8335" y="1017"/>
                  <a:pt x="8330" y="1018"/>
                </a:cubicBezTo>
                <a:cubicBezTo>
                  <a:pt x="8324" y="983"/>
                  <a:pt x="8318" y="947"/>
                  <a:pt x="8313" y="912"/>
                </a:cubicBezTo>
                <a:lnTo>
                  <a:pt x="8313" y="912"/>
                </a:lnTo>
                <a:cubicBezTo>
                  <a:pt x="8309" y="913"/>
                  <a:pt x="8306" y="913"/>
                  <a:pt x="8303" y="913"/>
                </a:cubicBezTo>
                <a:cubicBezTo>
                  <a:pt x="8259" y="913"/>
                  <a:pt x="8238" y="828"/>
                  <a:pt x="8206" y="801"/>
                </a:cubicBezTo>
                <a:cubicBezTo>
                  <a:pt x="8200" y="839"/>
                  <a:pt x="8194" y="876"/>
                  <a:pt x="8182" y="946"/>
                </a:cubicBezTo>
                <a:cubicBezTo>
                  <a:pt x="8157" y="882"/>
                  <a:pt x="8143" y="843"/>
                  <a:pt x="8127" y="805"/>
                </a:cubicBezTo>
                <a:cubicBezTo>
                  <a:pt x="8102" y="854"/>
                  <a:pt x="8050" y="857"/>
                  <a:pt x="8053" y="993"/>
                </a:cubicBezTo>
                <a:cubicBezTo>
                  <a:pt x="8028" y="935"/>
                  <a:pt x="8010" y="890"/>
                  <a:pt x="7987" y="836"/>
                </a:cubicBezTo>
                <a:cubicBezTo>
                  <a:pt x="7981" y="889"/>
                  <a:pt x="7977" y="921"/>
                  <a:pt x="7975" y="945"/>
                </a:cubicBezTo>
                <a:cubicBezTo>
                  <a:pt x="7949" y="936"/>
                  <a:pt x="7925" y="926"/>
                  <a:pt x="7887" y="913"/>
                </a:cubicBezTo>
                <a:lnTo>
                  <a:pt x="7887" y="913"/>
                </a:lnTo>
                <a:cubicBezTo>
                  <a:pt x="7909" y="960"/>
                  <a:pt x="7919" y="979"/>
                  <a:pt x="7929" y="1001"/>
                </a:cubicBezTo>
                <a:cubicBezTo>
                  <a:pt x="7912" y="1015"/>
                  <a:pt x="7896" y="1027"/>
                  <a:pt x="7881" y="1041"/>
                </a:cubicBezTo>
                <a:cubicBezTo>
                  <a:pt x="7879" y="1092"/>
                  <a:pt x="7879" y="1142"/>
                  <a:pt x="7878" y="1199"/>
                </a:cubicBezTo>
                <a:cubicBezTo>
                  <a:pt x="7857" y="1189"/>
                  <a:pt x="7844" y="1183"/>
                  <a:pt x="7822" y="1171"/>
                </a:cubicBezTo>
                <a:cubicBezTo>
                  <a:pt x="7831" y="1124"/>
                  <a:pt x="7837" y="1086"/>
                  <a:pt x="7844" y="1046"/>
                </a:cubicBezTo>
                <a:cubicBezTo>
                  <a:pt x="7807" y="990"/>
                  <a:pt x="7780" y="962"/>
                  <a:pt x="7762" y="962"/>
                </a:cubicBezTo>
                <a:cubicBezTo>
                  <a:pt x="7750" y="962"/>
                  <a:pt x="7742" y="974"/>
                  <a:pt x="7737" y="996"/>
                </a:cubicBezTo>
                <a:cubicBezTo>
                  <a:pt x="7746" y="1015"/>
                  <a:pt x="7754" y="1035"/>
                  <a:pt x="7762" y="1049"/>
                </a:cubicBezTo>
                <a:cubicBezTo>
                  <a:pt x="7750" y="1082"/>
                  <a:pt x="7741" y="1110"/>
                  <a:pt x="7734" y="1127"/>
                </a:cubicBezTo>
                <a:cubicBezTo>
                  <a:pt x="7700" y="1086"/>
                  <a:pt x="7670" y="1049"/>
                  <a:pt x="7643" y="1014"/>
                </a:cubicBezTo>
                <a:cubicBezTo>
                  <a:pt x="7632" y="1038"/>
                  <a:pt x="7626" y="1043"/>
                  <a:pt x="7626" y="1051"/>
                </a:cubicBezTo>
                <a:cubicBezTo>
                  <a:pt x="7628" y="1075"/>
                  <a:pt x="7629" y="1099"/>
                  <a:pt x="7654" y="1146"/>
                </a:cubicBezTo>
                <a:lnTo>
                  <a:pt x="7654" y="1146"/>
                </a:lnTo>
                <a:cubicBezTo>
                  <a:pt x="7660" y="1142"/>
                  <a:pt x="7665" y="1139"/>
                  <a:pt x="7670" y="1138"/>
                </a:cubicBezTo>
                <a:cubicBezTo>
                  <a:pt x="7671" y="1138"/>
                  <a:pt x="7671" y="1138"/>
                  <a:pt x="7671" y="1138"/>
                </a:cubicBezTo>
                <a:lnTo>
                  <a:pt x="7671" y="1138"/>
                </a:lnTo>
                <a:cubicBezTo>
                  <a:pt x="7675" y="1138"/>
                  <a:pt x="7682" y="1157"/>
                  <a:pt x="7668" y="1169"/>
                </a:cubicBezTo>
                <a:cubicBezTo>
                  <a:pt x="7668" y="1173"/>
                  <a:pt x="7666" y="1175"/>
                  <a:pt x="7663" y="1175"/>
                </a:cubicBezTo>
                <a:cubicBezTo>
                  <a:pt x="7657" y="1175"/>
                  <a:pt x="7645" y="1168"/>
                  <a:pt x="7634" y="1161"/>
                </a:cubicBezTo>
                <a:cubicBezTo>
                  <a:pt x="7638" y="1158"/>
                  <a:pt x="7642" y="1155"/>
                  <a:pt x="7646" y="1151"/>
                </a:cubicBezTo>
                <a:lnTo>
                  <a:pt x="7646" y="1151"/>
                </a:lnTo>
                <a:cubicBezTo>
                  <a:pt x="7653" y="1158"/>
                  <a:pt x="7660" y="1164"/>
                  <a:pt x="7668" y="1169"/>
                </a:cubicBezTo>
                <a:cubicBezTo>
                  <a:pt x="7662" y="1160"/>
                  <a:pt x="7658" y="1153"/>
                  <a:pt x="7654" y="1146"/>
                </a:cubicBezTo>
                <a:lnTo>
                  <a:pt x="7654" y="1146"/>
                </a:lnTo>
                <a:cubicBezTo>
                  <a:pt x="7652" y="1148"/>
                  <a:pt x="7649" y="1149"/>
                  <a:pt x="7646" y="1151"/>
                </a:cubicBezTo>
                <a:lnTo>
                  <a:pt x="7646" y="1151"/>
                </a:lnTo>
                <a:cubicBezTo>
                  <a:pt x="7594" y="1102"/>
                  <a:pt x="7561" y="1014"/>
                  <a:pt x="7526" y="1014"/>
                </a:cubicBezTo>
                <a:cubicBezTo>
                  <a:pt x="7514" y="1014"/>
                  <a:pt x="7502" y="1023"/>
                  <a:pt x="7490" y="1046"/>
                </a:cubicBezTo>
                <a:cubicBezTo>
                  <a:pt x="7488" y="1076"/>
                  <a:pt x="7488" y="1101"/>
                  <a:pt x="7485" y="1173"/>
                </a:cubicBezTo>
                <a:cubicBezTo>
                  <a:pt x="7459" y="1099"/>
                  <a:pt x="7442" y="1052"/>
                  <a:pt x="7426" y="1008"/>
                </a:cubicBezTo>
                <a:cubicBezTo>
                  <a:pt x="7364" y="1027"/>
                  <a:pt x="7314" y="1043"/>
                  <a:pt x="7248" y="1064"/>
                </a:cubicBezTo>
                <a:cubicBezTo>
                  <a:pt x="7217" y="1036"/>
                  <a:pt x="7198" y="1019"/>
                  <a:pt x="7184" y="1019"/>
                </a:cubicBezTo>
                <a:cubicBezTo>
                  <a:pt x="7164" y="1019"/>
                  <a:pt x="7154" y="1053"/>
                  <a:pt x="7131" y="1135"/>
                </a:cubicBezTo>
                <a:cubicBezTo>
                  <a:pt x="7128" y="1143"/>
                  <a:pt x="7138" y="1167"/>
                  <a:pt x="7142" y="1185"/>
                </a:cubicBezTo>
                <a:cubicBezTo>
                  <a:pt x="7154" y="1171"/>
                  <a:pt x="7166" y="1160"/>
                  <a:pt x="7185" y="1138"/>
                </a:cubicBezTo>
                <a:cubicBezTo>
                  <a:pt x="7186" y="1183"/>
                  <a:pt x="7188" y="1216"/>
                  <a:pt x="7188" y="1242"/>
                </a:cubicBezTo>
                <a:cubicBezTo>
                  <a:pt x="7150" y="1242"/>
                  <a:pt x="7119" y="1244"/>
                  <a:pt x="7089" y="1244"/>
                </a:cubicBezTo>
                <a:cubicBezTo>
                  <a:pt x="7079" y="1202"/>
                  <a:pt x="7072" y="1170"/>
                  <a:pt x="7063" y="1135"/>
                </a:cubicBezTo>
                <a:cubicBezTo>
                  <a:pt x="7053" y="1157"/>
                  <a:pt x="7044" y="1174"/>
                  <a:pt x="7035" y="1192"/>
                </a:cubicBezTo>
                <a:cubicBezTo>
                  <a:pt x="6985" y="1008"/>
                  <a:pt x="6895" y="1035"/>
                  <a:pt x="6805" y="942"/>
                </a:cubicBezTo>
                <a:lnTo>
                  <a:pt x="6805" y="942"/>
                </a:lnTo>
                <a:cubicBezTo>
                  <a:pt x="6822" y="1054"/>
                  <a:pt x="6832" y="1124"/>
                  <a:pt x="6845" y="1204"/>
                </a:cubicBezTo>
                <a:lnTo>
                  <a:pt x="6695" y="1204"/>
                </a:lnTo>
                <a:cubicBezTo>
                  <a:pt x="6689" y="1245"/>
                  <a:pt x="6685" y="1277"/>
                  <a:pt x="6680" y="1308"/>
                </a:cubicBezTo>
                <a:cubicBezTo>
                  <a:pt x="6677" y="1301"/>
                  <a:pt x="6673" y="1295"/>
                  <a:pt x="6669" y="1288"/>
                </a:cubicBezTo>
                <a:cubicBezTo>
                  <a:pt x="6666" y="1244"/>
                  <a:pt x="6663" y="1199"/>
                  <a:pt x="6660" y="1157"/>
                </a:cubicBezTo>
                <a:cubicBezTo>
                  <a:pt x="6720" y="1129"/>
                  <a:pt x="6749" y="1070"/>
                  <a:pt x="6747" y="980"/>
                </a:cubicBezTo>
                <a:cubicBezTo>
                  <a:pt x="6707" y="969"/>
                  <a:pt x="6668" y="966"/>
                  <a:pt x="6629" y="966"/>
                </a:cubicBezTo>
                <a:cubicBezTo>
                  <a:pt x="6561" y="966"/>
                  <a:pt x="6494" y="976"/>
                  <a:pt x="6425" y="976"/>
                </a:cubicBezTo>
                <a:cubicBezTo>
                  <a:pt x="6355" y="976"/>
                  <a:pt x="6285" y="965"/>
                  <a:pt x="6212" y="921"/>
                </a:cubicBezTo>
                <a:cubicBezTo>
                  <a:pt x="6185" y="954"/>
                  <a:pt x="6155" y="989"/>
                  <a:pt x="6124" y="1024"/>
                </a:cubicBezTo>
                <a:cubicBezTo>
                  <a:pt x="6117" y="983"/>
                  <a:pt x="6111" y="958"/>
                  <a:pt x="6102" y="913"/>
                </a:cubicBezTo>
                <a:cubicBezTo>
                  <a:pt x="6064" y="924"/>
                  <a:pt x="6024" y="936"/>
                  <a:pt x="5984" y="946"/>
                </a:cubicBezTo>
                <a:cubicBezTo>
                  <a:pt x="5973" y="921"/>
                  <a:pt x="5961" y="895"/>
                  <a:pt x="5949" y="870"/>
                </a:cubicBezTo>
                <a:cubicBezTo>
                  <a:pt x="5946" y="926"/>
                  <a:pt x="5943" y="982"/>
                  <a:pt x="5940" y="1071"/>
                </a:cubicBezTo>
                <a:cubicBezTo>
                  <a:pt x="5923" y="988"/>
                  <a:pt x="5918" y="963"/>
                  <a:pt x="5909" y="917"/>
                </a:cubicBezTo>
                <a:cubicBezTo>
                  <a:pt x="5895" y="917"/>
                  <a:pt x="5879" y="920"/>
                  <a:pt x="5863" y="920"/>
                </a:cubicBezTo>
                <a:cubicBezTo>
                  <a:pt x="5853" y="920"/>
                  <a:pt x="5843" y="919"/>
                  <a:pt x="5833" y="915"/>
                </a:cubicBezTo>
                <a:cubicBezTo>
                  <a:pt x="5802" y="904"/>
                  <a:pt x="5773" y="873"/>
                  <a:pt x="5743" y="862"/>
                </a:cubicBezTo>
                <a:cubicBezTo>
                  <a:pt x="5734" y="859"/>
                  <a:pt x="5725" y="858"/>
                  <a:pt x="5717" y="858"/>
                </a:cubicBezTo>
                <a:cubicBezTo>
                  <a:pt x="5655" y="858"/>
                  <a:pt x="5612" y="941"/>
                  <a:pt x="5625" y="1091"/>
                </a:cubicBezTo>
                <a:lnTo>
                  <a:pt x="5625" y="1091"/>
                </a:lnTo>
                <a:cubicBezTo>
                  <a:pt x="5627" y="1090"/>
                  <a:pt x="5629" y="1090"/>
                  <a:pt x="5631" y="1089"/>
                </a:cubicBezTo>
                <a:cubicBezTo>
                  <a:pt x="5632" y="1089"/>
                  <a:pt x="5632" y="1089"/>
                  <a:pt x="5632" y="1089"/>
                </a:cubicBezTo>
                <a:lnTo>
                  <a:pt x="5632" y="1089"/>
                </a:lnTo>
                <a:cubicBezTo>
                  <a:pt x="5636" y="1089"/>
                  <a:pt x="5641" y="1109"/>
                  <a:pt x="5628" y="1120"/>
                </a:cubicBezTo>
                <a:cubicBezTo>
                  <a:pt x="5628" y="1124"/>
                  <a:pt x="5626" y="1126"/>
                  <a:pt x="5623" y="1126"/>
                </a:cubicBezTo>
                <a:cubicBezTo>
                  <a:pt x="5617" y="1126"/>
                  <a:pt x="5605" y="1119"/>
                  <a:pt x="5595" y="1113"/>
                </a:cubicBezTo>
                <a:cubicBezTo>
                  <a:pt x="5598" y="1110"/>
                  <a:pt x="5601" y="1108"/>
                  <a:pt x="5604" y="1105"/>
                </a:cubicBezTo>
                <a:lnTo>
                  <a:pt x="5604" y="1105"/>
                </a:lnTo>
                <a:cubicBezTo>
                  <a:pt x="5611" y="1111"/>
                  <a:pt x="5619" y="1116"/>
                  <a:pt x="5628" y="1120"/>
                </a:cubicBezTo>
                <a:cubicBezTo>
                  <a:pt x="5627" y="1110"/>
                  <a:pt x="5626" y="1100"/>
                  <a:pt x="5625" y="1091"/>
                </a:cubicBezTo>
                <a:lnTo>
                  <a:pt x="5625" y="1091"/>
                </a:lnTo>
                <a:cubicBezTo>
                  <a:pt x="5618" y="1094"/>
                  <a:pt x="5611" y="1100"/>
                  <a:pt x="5604" y="1105"/>
                </a:cubicBezTo>
                <a:lnTo>
                  <a:pt x="5604" y="1105"/>
                </a:lnTo>
                <a:cubicBezTo>
                  <a:pt x="5541" y="1052"/>
                  <a:pt x="5576" y="942"/>
                  <a:pt x="5537" y="918"/>
                </a:cubicBezTo>
                <a:cubicBezTo>
                  <a:pt x="5532" y="917"/>
                  <a:pt x="5526" y="917"/>
                  <a:pt x="5522" y="917"/>
                </a:cubicBezTo>
                <a:cubicBezTo>
                  <a:pt x="5452" y="917"/>
                  <a:pt x="5434" y="1028"/>
                  <a:pt x="5417" y="1145"/>
                </a:cubicBezTo>
                <a:cubicBezTo>
                  <a:pt x="5380" y="1082"/>
                  <a:pt x="5344" y="1021"/>
                  <a:pt x="5309" y="961"/>
                </a:cubicBezTo>
                <a:cubicBezTo>
                  <a:pt x="5290" y="987"/>
                  <a:pt x="5273" y="1022"/>
                  <a:pt x="5266" y="1022"/>
                </a:cubicBezTo>
                <a:cubicBezTo>
                  <a:pt x="5266" y="1022"/>
                  <a:pt x="5265" y="1022"/>
                  <a:pt x="5265" y="1021"/>
                </a:cubicBezTo>
                <a:cubicBezTo>
                  <a:pt x="5235" y="981"/>
                  <a:pt x="5209" y="966"/>
                  <a:pt x="5184" y="966"/>
                </a:cubicBezTo>
                <a:cubicBezTo>
                  <a:pt x="5138" y="966"/>
                  <a:pt x="5098" y="1020"/>
                  <a:pt x="5058" y="1067"/>
                </a:cubicBezTo>
                <a:cubicBezTo>
                  <a:pt x="5022" y="1110"/>
                  <a:pt x="4990" y="1158"/>
                  <a:pt x="4952" y="1210"/>
                </a:cubicBezTo>
                <a:cubicBezTo>
                  <a:pt x="4928" y="1171"/>
                  <a:pt x="4905" y="1133"/>
                  <a:pt x="4880" y="1093"/>
                </a:cubicBezTo>
                <a:cubicBezTo>
                  <a:pt x="4871" y="1114"/>
                  <a:pt x="4865" y="1127"/>
                  <a:pt x="4857" y="1145"/>
                </a:cubicBezTo>
                <a:cubicBezTo>
                  <a:pt x="4837" y="1108"/>
                  <a:pt x="4815" y="1071"/>
                  <a:pt x="4793" y="1036"/>
                </a:cubicBezTo>
                <a:cubicBezTo>
                  <a:pt x="4784" y="1155"/>
                  <a:pt x="4718" y="1166"/>
                  <a:pt x="4690" y="1307"/>
                </a:cubicBezTo>
                <a:cubicBezTo>
                  <a:pt x="4663" y="1224"/>
                  <a:pt x="4649" y="1173"/>
                  <a:pt x="4624" y="1093"/>
                </a:cubicBezTo>
                <a:cubicBezTo>
                  <a:pt x="4594" y="1194"/>
                  <a:pt x="4575" y="1252"/>
                  <a:pt x="4560" y="1301"/>
                </a:cubicBezTo>
                <a:cubicBezTo>
                  <a:pt x="4531" y="1267"/>
                  <a:pt x="4501" y="1230"/>
                  <a:pt x="4463" y="1186"/>
                </a:cubicBezTo>
                <a:cubicBezTo>
                  <a:pt x="4463" y="1269"/>
                  <a:pt x="4462" y="1320"/>
                  <a:pt x="4462" y="1376"/>
                </a:cubicBezTo>
                <a:cubicBezTo>
                  <a:pt x="4443" y="1372"/>
                  <a:pt x="4431" y="1369"/>
                  <a:pt x="4413" y="1364"/>
                </a:cubicBezTo>
                <a:cubicBezTo>
                  <a:pt x="4419" y="1332"/>
                  <a:pt x="4425" y="1305"/>
                  <a:pt x="4429" y="1279"/>
                </a:cubicBezTo>
                <a:cubicBezTo>
                  <a:pt x="4415" y="1255"/>
                  <a:pt x="4400" y="1230"/>
                  <a:pt x="4387" y="1208"/>
                </a:cubicBezTo>
                <a:cubicBezTo>
                  <a:pt x="4376" y="1227"/>
                  <a:pt x="4369" y="1244"/>
                  <a:pt x="4356" y="1267"/>
                </a:cubicBezTo>
                <a:cubicBezTo>
                  <a:pt x="4347" y="1202"/>
                  <a:pt x="4340" y="1151"/>
                  <a:pt x="4332" y="1095"/>
                </a:cubicBezTo>
                <a:cubicBezTo>
                  <a:pt x="4315" y="1096"/>
                  <a:pt x="4303" y="1098"/>
                  <a:pt x="4288" y="1099"/>
                </a:cubicBezTo>
                <a:cubicBezTo>
                  <a:pt x="4288" y="1157"/>
                  <a:pt x="4287" y="1208"/>
                  <a:pt x="4287" y="1270"/>
                </a:cubicBezTo>
                <a:cubicBezTo>
                  <a:pt x="4269" y="1242"/>
                  <a:pt x="4259" y="1224"/>
                  <a:pt x="4248" y="1210"/>
                </a:cubicBezTo>
                <a:cubicBezTo>
                  <a:pt x="4237" y="1230"/>
                  <a:pt x="4225" y="1251"/>
                  <a:pt x="4209" y="1279"/>
                </a:cubicBezTo>
                <a:cubicBezTo>
                  <a:pt x="4179" y="1232"/>
                  <a:pt x="4156" y="1192"/>
                  <a:pt x="4131" y="1154"/>
                </a:cubicBezTo>
                <a:cubicBezTo>
                  <a:pt x="4115" y="1194"/>
                  <a:pt x="4100" y="1226"/>
                  <a:pt x="4084" y="1264"/>
                </a:cubicBezTo>
                <a:cubicBezTo>
                  <a:pt x="4072" y="1224"/>
                  <a:pt x="4062" y="1188"/>
                  <a:pt x="4053" y="1160"/>
                </a:cubicBezTo>
                <a:cubicBezTo>
                  <a:pt x="4019" y="1160"/>
                  <a:pt x="3987" y="1161"/>
                  <a:pt x="3954" y="1161"/>
                </a:cubicBezTo>
                <a:cubicBezTo>
                  <a:pt x="4003" y="1397"/>
                  <a:pt x="4004" y="1407"/>
                  <a:pt x="3989" y="1629"/>
                </a:cubicBezTo>
                <a:cubicBezTo>
                  <a:pt x="3931" y="1544"/>
                  <a:pt x="3875" y="1466"/>
                  <a:pt x="3828" y="1398"/>
                </a:cubicBezTo>
                <a:cubicBezTo>
                  <a:pt x="3823" y="1289"/>
                  <a:pt x="3897" y="1279"/>
                  <a:pt x="3863" y="1166"/>
                </a:cubicBezTo>
                <a:lnTo>
                  <a:pt x="3863" y="1166"/>
                </a:lnTo>
                <a:cubicBezTo>
                  <a:pt x="3841" y="1180"/>
                  <a:pt x="3819" y="1196"/>
                  <a:pt x="3797" y="1208"/>
                </a:cubicBezTo>
                <a:cubicBezTo>
                  <a:pt x="3758" y="1226"/>
                  <a:pt x="3735" y="1264"/>
                  <a:pt x="3739" y="1352"/>
                </a:cubicBezTo>
                <a:cubicBezTo>
                  <a:pt x="3739" y="1357"/>
                  <a:pt x="3728" y="1361"/>
                  <a:pt x="3722" y="1367"/>
                </a:cubicBezTo>
                <a:cubicBezTo>
                  <a:pt x="3711" y="1327"/>
                  <a:pt x="3703" y="1292"/>
                  <a:pt x="3691" y="1249"/>
                </a:cubicBezTo>
                <a:cubicBezTo>
                  <a:pt x="3623" y="1319"/>
                  <a:pt x="3603" y="1430"/>
                  <a:pt x="3588" y="1548"/>
                </a:cubicBezTo>
                <a:cubicBezTo>
                  <a:pt x="3579" y="1608"/>
                  <a:pt x="3570" y="1658"/>
                  <a:pt x="3537" y="1658"/>
                </a:cubicBezTo>
                <a:cubicBezTo>
                  <a:pt x="3529" y="1658"/>
                  <a:pt x="3520" y="1655"/>
                  <a:pt x="3510" y="1650"/>
                </a:cubicBezTo>
                <a:cubicBezTo>
                  <a:pt x="3504" y="1538"/>
                  <a:pt x="3560" y="1435"/>
                  <a:pt x="3502" y="1323"/>
                </a:cubicBezTo>
                <a:lnTo>
                  <a:pt x="3447" y="1323"/>
                </a:lnTo>
                <a:cubicBezTo>
                  <a:pt x="3427" y="1419"/>
                  <a:pt x="3398" y="1485"/>
                  <a:pt x="3327" y="1498"/>
                </a:cubicBezTo>
                <a:cubicBezTo>
                  <a:pt x="3336" y="1423"/>
                  <a:pt x="3345" y="1372"/>
                  <a:pt x="3347" y="1317"/>
                </a:cubicBezTo>
                <a:cubicBezTo>
                  <a:pt x="3347" y="1299"/>
                  <a:pt x="3324" y="1274"/>
                  <a:pt x="3308" y="1244"/>
                </a:cubicBezTo>
                <a:cubicBezTo>
                  <a:pt x="3298" y="1302"/>
                  <a:pt x="3291" y="1341"/>
                  <a:pt x="3286" y="1372"/>
                </a:cubicBezTo>
                <a:cubicBezTo>
                  <a:pt x="3260" y="1382"/>
                  <a:pt x="3236" y="1391"/>
                  <a:pt x="3185" y="1411"/>
                </a:cubicBezTo>
                <a:cubicBezTo>
                  <a:pt x="3232" y="1469"/>
                  <a:pt x="3252" y="1494"/>
                  <a:pt x="3273" y="1519"/>
                </a:cubicBezTo>
                <a:cubicBezTo>
                  <a:pt x="3264" y="1561"/>
                  <a:pt x="3254" y="1610"/>
                  <a:pt x="3242" y="1666"/>
                </a:cubicBezTo>
                <a:cubicBezTo>
                  <a:pt x="3216" y="1561"/>
                  <a:pt x="3192" y="1466"/>
                  <a:pt x="3167" y="1367"/>
                </a:cubicBezTo>
                <a:cubicBezTo>
                  <a:pt x="3117" y="1439"/>
                  <a:pt x="3074" y="1501"/>
                  <a:pt x="3033" y="1558"/>
                </a:cubicBezTo>
                <a:cubicBezTo>
                  <a:pt x="3005" y="1529"/>
                  <a:pt x="2985" y="1508"/>
                  <a:pt x="2963" y="1483"/>
                </a:cubicBezTo>
                <a:cubicBezTo>
                  <a:pt x="2939" y="1539"/>
                  <a:pt x="2917" y="1592"/>
                  <a:pt x="2898" y="1638"/>
                </a:cubicBezTo>
                <a:cubicBezTo>
                  <a:pt x="2901" y="1708"/>
                  <a:pt x="2904" y="1772"/>
                  <a:pt x="2905" y="1804"/>
                </a:cubicBezTo>
                <a:cubicBezTo>
                  <a:pt x="2883" y="1786"/>
                  <a:pt x="2861" y="1767"/>
                  <a:pt x="2843" y="1751"/>
                </a:cubicBezTo>
                <a:cubicBezTo>
                  <a:pt x="2858" y="1636"/>
                  <a:pt x="2868" y="1542"/>
                  <a:pt x="2880" y="1439"/>
                </a:cubicBezTo>
                <a:lnTo>
                  <a:pt x="2880" y="1439"/>
                </a:lnTo>
                <a:cubicBezTo>
                  <a:pt x="2860" y="1442"/>
                  <a:pt x="2848" y="1444"/>
                  <a:pt x="2833" y="1445"/>
                </a:cubicBezTo>
                <a:cubicBezTo>
                  <a:pt x="2833" y="1502"/>
                  <a:pt x="2832" y="1554"/>
                  <a:pt x="2832" y="1580"/>
                </a:cubicBezTo>
                <a:cubicBezTo>
                  <a:pt x="2810" y="1611"/>
                  <a:pt x="2795" y="1626"/>
                  <a:pt x="2786" y="1648"/>
                </a:cubicBezTo>
                <a:cubicBezTo>
                  <a:pt x="2780" y="1663"/>
                  <a:pt x="2780" y="1689"/>
                  <a:pt x="2777" y="1710"/>
                </a:cubicBezTo>
                <a:cubicBezTo>
                  <a:pt x="2757" y="1689"/>
                  <a:pt x="2746" y="1680"/>
                  <a:pt x="2715" y="1650"/>
                </a:cubicBezTo>
                <a:lnTo>
                  <a:pt x="2715" y="1650"/>
                </a:lnTo>
                <a:cubicBezTo>
                  <a:pt x="2757" y="1786"/>
                  <a:pt x="2785" y="1879"/>
                  <a:pt x="2814" y="1978"/>
                </a:cubicBezTo>
                <a:cubicBezTo>
                  <a:pt x="2796" y="1991"/>
                  <a:pt x="2785" y="2000"/>
                  <a:pt x="2765" y="2013"/>
                </a:cubicBezTo>
                <a:cubicBezTo>
                  <a:pt x="2740" y="1913"/>
                  <a:pt x="2717" y="1817"/>
                  <a:pt x="2692" y="1722"/>
                </a:cubicBezTo>
                <a:lnTo>
                  <a:pt x="2651" y="1722"/>
                </a:lnTo>
                <a:cubicBezTo>
                  <a:pt x="2654" y="1755"/>
                  <a:pt x="2655" y="1789"/>
                  <a:pt x="2658" y="1826"/>
                </a:cubicBezTo>
                <a:lnTo>
                  <a:pt x="2609" y="1826"/>
                </a:lnTo>
                <a:cubicBezTo>
                  <a:pt x="2602" y="1769"/>
                  <a:pt x="2595" y="1717"/>
                  <a:pt x="2587" y="1666"/>
                </a:cubicBezTo>
                <a:cubicBezTo>
                  <a:pt x="2542" y="1707"/>
                  <a:pt x="2501" y="1744"/>
                  <a:pt x="2459" y="1782"/>
                </a:cubicBezTo>
                <a:cubicBezTo>
                  <a:pt x="2489" y="1853"/>
                  <a:pt x="2512" y="1907"/>
                  <a:pt x="2539" y="1967"/>
                </a:cubicBezTo>
                <a:cubicBezTo>
                  <a:pt x="2524" y="1990"/>
                  <a:pt x="2509" y="1998"/>
                  <a:pt x="2495" y="1998"/>
                </a:cubicBezTo>
                <a:cubicBezTo>
                  <a:pt x="2458" y="1998"/>
                  <a:pt x="2424" y="1939"/>
                  <a:pt x="2392" y="1939"/>
                </a:cubicBezTo>
                <a:cubicBezTo>
                  <a:pt x="2385" y="1939"/>
                  <a:pt x="2378" y="1942"/>
                  <a:pt x="2371" y="1950"/>
                </a:cubicBezTo>
                <a:cubicBezTo>
                  <a:pt x="2345" y="1822"/>
                  <a:pt x="2323" y="1714"/>
                  <a:pt x="2300" y="1605"/>
                </a:cubicBezTo>
                <a:cubicBezTo>
                  <a:pt x="2295" y="1607"/>
                  <a:pt x="2290" y="1608"/>
                  <a:pt x="2286" y="1608"/>
                </a:cubicBezTo>
                <a:cubicBezTo>
                  <a:pt x="2292" y="1698"/>
                  <a:pt x="2298" y="1786"/>
                  <a:pt x="2303" y="1876"/>
                </a:cubicBezTo>
                <a:cubicBezTo>
                  <a:pt x="2295" y="1867"/>
                  <a:pt x="2287" y="1859"/>
                  <a:pt x="2278" y="1850"/>
                </a:cubicBezTo>
                <a:cubicBezTo>
                  <a:pt x="2262" y="1897"/>
                  <a:pt x="2248" y="1944"/>
                  <a:pt x="2237" y="1973"/>
                </a:cubicBezTo>
                <a:cubicBezTo>
                  <a:pt x="2206" y="1909"/>
                  <a:pt x="2174" y="1841"/>
                  <a:pt x="2130" y="1750"/>
                </a:cubicBezTo>
                <a:cubicBezTo>
                  <a:pt x="2118" y="1807"/>
                  <a:pt x="2108" y="1853"/>
                  <a:pt x="2099" y="1888"/>
                </a:cubicBezTo>
                <a:cubicBezTo>
                  <a:pt x="2061" y="1838"/>
                  <a:pt x="2034" y="1801"/>
                  <a:pt x="2008" y="1764"/>
                </a:cubicBezTo>
                <a:cubicBezTo>
                  <a:pt x="1992" y="1816"/>
                  <a:pt x="1978" y="1853"/>
                  <a:pt x="1967" y="1891"/>
                </a:cubicBezTo>
                <a:cubicBezTo>
                  <a:pt x="1956" y="1910"/>
                  <a:pt x="1946" y="1929"/>
                  <a:pt x="1936" y="1948"/>
                </a:cubicBezTo>
                <a:cubicBezTo>
                  <a:pt x="1927" y="1929"/>
                  <a:pt x="1919" y="1910"/>
                  <a:pt x="1911" y="1891"/>
                </a:cubicBezTo>
                <a:cubicBezTo>
                  <a:pt x="1891" y="1929"/>
                  <a:pt x="1874" y="1969"/>
                  <a:pt x="1856" y="2006"/>
                </a:cubicBezTo>
                <a:cubicBezTo>
                  <a:pt x="1875" y="2051"/>
                  <a:pt x="1884" y="2075"/>
                  <a:pt x="1900" y="2112"/>
                </a:cubicBezTo>
                <a:cubicBezTo>
                  <a:pt x="1883" y="2112"/>
                  <a:pt x="1870" y="2112"/>
                  <a:pt x="1857" y="2112"/>
                </a:cubicBezTo>
                <a:cubicBezTo>
                  <a:pt x="1845" y="2112"/>
                  <a:pt x="1833" y="2112"/>
                  <a:pt x="1821" y="2113"/>
                </a:cubicBezTo>
                <a:cubicBezTo>
                  <a:pt x="1791" y="1932"/>
                  <a:pt x="1709" y="1847"/>
                  <a:pt x="1652" y="1698"/>
                </a:cubicBezTo>
                <a:cubicBezTo>
                  <a:pt x="1621" y="1760"/>
                  <a:pt x="1597" y="1804"/>
                  <a:pt x="1575" y="1847"/>
                </a:cubicBezTo>
                <a:cubicBezTo>
                  <a:pt x="1553" y="1820"/>
                  <a:pt x="1538" y="1803"/>
                  <a:pt x="1502" y="1763"/>
                </a:cubicBezTo>
                <a:lnTo>
                  <a:pt x="1502" y="1763"/>
                </a:lnTo>
                <a:cubicBezTo>
                  <a:pt x="1522" y="1842"/>
                  <a:pt x="1534" y="1886"/>
                  <a:pt x="1544" y="1925"/>
                </a:cubicBezTo>
                <a:cubicBezTo>
                  <a:pt x="1535" y="1970"/>
                  <a:pt x="1527" y="2017"/>
                  <a:pt x="1521" y="2051"/>
                </a:cubicBezTo>
                <a:cubicBezTo>
                  <a:pt x="1485" y="2067"/>
                  <a:pt x="1456" y="2084"/>
                  <a:pt x="1399" y="2110"/>
                </a:cubicBezTo>
                <a:cubicBezTo>
                  <a:pt x="1432" y="2041"/>
                  <a:pt x="1449" y="2007"/>
                  <a:pt x="1462" y="1981"/>
                </a:cubicBezTo>
                <a:cubicBezTo>
                  <a:pt x="1449" y="1917"/>
                  <a:pt x="1434" y="1853"/>
                  <a:pt x="1419" y="1788"/>
                </a:cubicBezTo>
                <a:cubicBezTo>
                  <a:pt x="1399" y="1807"/>
                  <a:pt x="1377" y="1817"/>
                  <a:pt x="1354" y="1817"/>
                </a:cubicBezTo>
                <a:cubicBezTo>
                  <a:pt x="1333" y="1817"/>
                  <a:pt x="1311" y="1809"/>
                  <a:pt x="1288" y="1794"/>
                </a:cubicBezTo>
                <a:lnTo>
                  <a:pt x="1288" y="1794"/>
                </a:lnTo>
                <a:cubicBezTo>
                  <a:pt x="1302" y="1848"/>
                  <a:pt x="1312" y="1891"/>
                  <a:pt x="1324" y="1938"/>
                </a:cubicBezTo>
                <a:lnTo>
                  <a:pt x="1249" y="1938"/>
                </a:lnTo>
                <a:cubicBezTo>
                  <a:pt x="1243" y="1900"/>
                  <a:pt x="1238" y="1875"/>
                  <a:pt x="1231" y="1835"/>
                </a:cubicBezTo>
                <a:cubicBezTo>
                  <a:pt x="1179" y="1845"/>
                  <a:pt x="1131" y="1856"/>
                  <a:pt x="1094" y="1861"/>
                </a:cubicBezTo>
                <a:cubicBezTo>
                  <a:pt x="1069" y="1917"/>
                  <a:pt x="1047" y="1963"/>
                  <a:pt x="1028" y="2010"/>
                </a:cubicBezTo>
                <a:cubicBezTo>
                  <a:pt x="1028" y="2010"/>
                  <a:pt x="1028" y="2010"/>
                  <a:pt x="1028" y="2011"/>
                </a:cubicBezTo>
                <a:lnTo>
                  <a:pt x="1028" y="2011"/>
                </a:lnTo>
                <a:cubicBezTo>
                  <a:pt x="1028" y="2010"/>
                  <a:pt x="1028" y="2010"/>
                  <a:pt x="1028" y="2010"/>
                </a:cubicBezTo>
                <a:lnTo>
                  <a:pt x="1028" y="2010"/>
                </a:lnTo>
                <a:cubicBezTo>
                  <a:pt x="1028" y="2010"/>
                  <a:pt x="1028" y="2010"/>
                  <a:pt x="1028" y="2011"/>
                </a:cubicBezTo>
                <a:lnTo>
                  <a:pt x="1028" y="2011"/>
                </a:lnTo>
                <a:cubicBezTo>
                  <a:pt x="1028" y="2011"/>
                  <a:pt x="1028" y="2011"/>
                  <a:pt x="1028" y="2011"/>
                </a:cubicBezTo>
                <a:lnTo>
                  <a:pt x="1028" y="2011"/>
                </a:lnTo>
                <a:cubicBezTo>
                  <a:pt x="1028" y="2011"/>
                  <a:pt x="1028" y="2011"/>
                  <a:pt x="1028" y="2012"/>
                </a:cubicBezTo>
                <a:cubicBezTo>
                  <a:pt x="1028" y="2011"/>
                  <a:pt x="1028" y="2011"/>
                  <a:pt x="1028" y="2011"/>
                </a:cubicBezTo>
                <a:lnTo>
                  <a:pt x="1028" y="2011"/>
                </a:lnTo>
                <a:cubicBezTo>
                  <a:pt x="1025" y="2030"/>
                  <a:pt x="1019" y="2044"/>
                  <a:pt x="1013" y="2060"/>
                </a:cubicBezTo>
                <a:cubicBezTo>
                  <a:pt x="1010" y="2054"/>
                  <a:pt x="1007" y="2048"/>
                  <a:pt x="1003" y="2042"/>
                </a:cubicBezTo>
                <a:cubicBezTo>
                  <a:pt x="1010" y="2029"/>
                  <a:pt x="1018" y="2016"/>
                  <a:pt x="1023" y="2003"/>
                </a:cubicBezTo>
                <a:cubicBezTo>
                  <a:pt x="1026" y="2005"/>
                  <a:pt x="1027" y="2008"/>
                  <a:pt x="1028" y="2010"/>
                </a:cubicBezTo>
                <a:lnTo>
                  <a:pt x="1028" y="2010"/>
                </a:lnTo>
                <a:cubicBezTo>
                  <a:pt x="1012" y="1928"/>
                  <a:pt x="984" y="1894"/>
                  <a:pt x="948" y="1894"/>
                </a:cubicBezTo>
                <a:cubicBezTo>
                  <a:pt x="944" y="1894"/>
                  <a:pt x="940" y="1894"/>
                  <a:pt x="935" y="1895"/>
                </a:cubicBezTo>
                <a:cubicBezTo>
                  <a:pt x="945" y="1925"/>
                  <a:pt x="957" y="1956"/>
                  <a:pt x="970" y="1994"/>
                </a:cubicBezTo>
                <a:cubicBezTo>
                  <a:pt x="944" y="2003"/>
                  <a:pt x="919" y="2012"/>
                  <a:pt x="895" y="2020"/>
                </a:cubicBezTo>
                <a:cubicBezTo>
                  <a:pt x="891" y="2056"/>
                  <a:pt x="888" y="2089"/>
                  <a:pt x="884" y="2131"/>
                </a:cubicBezTo>
                <a:cubicBezTo>
                  <a:pt x="866" y="2095"/>
                  <a:pt x="853" y="2067"/>
                  <a:pt x="838" y="2039"/>
                </a:cubicBezTo>
                <a:cubicBezTo>
                  <a:pt x="844" y="2016"/>
                  <a:pt x="851" y="1988"/>
                  <a:pt x="859" y="1959"/>
                </a:cubicBezTo>
                <a:cubicBezTo>
                  <a:pt x="840" y="1900"/>
                  <a:pt x="820" y="1844"/>
                  <a:pt x="800" y="1779"/>
                </a:cubicBezTo>
                <a:cubicBezTo>
                  <a:pt x="776" y="1845"/>
                  <a:pt x="756" y="1900"/>
                  <a:pt x="737" y="1954"/>
                </a:cubicBezTo>
                <a:cubicBezTo>
                  <a:pt x="753" y="1989"/>
                  <a:pt x="763" y="2010"/>
                  <a:pt x="773" y="2031"/>
                </a:cubicBezTo>
                <a:cubicBezTo>
                  <a:pt x="785" y="2053"/>
                  <a:pt x="797" y="2073"/>
                  <a:pt x="817" y="2110"/>
                </a:cubicBezTo>
                <a:cubicBezTo>
                  <a:pt x="747" y="2107"/>
                  <a:pt x="698" y="2035"/>
                  <a:pt x="672" y="1894"/>
                </a:cubicBezTo>
                <a:cubicBezTo>
                  <a:pt x="660" y="1959"/>
                  <a:pt x="650" y="2017"/>
                  <a:pt x="638" y="2073"/>
                </a:cubicBezTo>
                <a:cubicBezTo>
                  <a:pt x="654" y="2115"/>
                  <a:pt x="669" y="2151"/>
                  <a:pt x="689" y="2207"/>
                </a:cubicBezTo>
                <a:cubicBezTo>
                  <a:pt x="660" y="2221"/>
                  <a:pt x="654" y="2295"/>
                  <a:pt x="629" y="2295"/>
                </a:cubicBezTo>
                <a:cubicBezTo>
                  <a:pt x="622" y="2295"/>
                  <a:pt x="612" y="2288"/>
                  <a:pt x="600" y="2270"/>
                </a:cubicBezTo>
                <a:cubicBezTo>
                  <a:pt x="609" y="2231"/>
                  <a:pt x="616" y="2194"/>
                  <a:pt x="626" y="2142"/>
                </a:cubicBezTo>
                <a:cubicBezTo>
                  <a:pt x="588" y="2128"/>
                  <a:pt x="560" y="2116"/>
                  <a:pt x="520" y="2101"/>
                </a:cubicBezTo>
                <a:cubicBezTo>
                  <a:pt x="548" y="2072"/>
                  <a:pt x="564" y="2056"/>
                  <a:pt x="598" y="2020"/>
                </a:cubicBezTo>
                <a:lnTo>
                  <a:pt x="488" y="2020"/>
                </a:lnTo>
                <a:cubicBezTo>
                  <a:pt x="467" y="2072"/>
                  <a:pt x="454" y="2104"/>
                  <a:pt x="439" y="2144"/>
                </a:cubicBezTo>
                <a:cubicBezTo>
                  <a:pt x="422" y="2085"/>
                  <a:pt x="410" y="2050"/>
                  <a:pt x="394" y="1998"/>
                </a:cubicBezTo>
                <a:cubicBezTo>
                  <a:pt x="388" y="2052"/>
                  <a:pt x="378" y="2069"/>
                  <a:pt x="367" y="2069"/>
                </a:cubicBezTo>
                <a:cubicBezTo>
                  <a:pt x="350" y="2069"/>
                  <a:pt x="330" y="2027"/>
                  <a:pt x="316" y="2025"/>
                </a:cubicBezTo>
                <a:cubicBezTo>
                  <a:pt x="298" y="2092"/>
                  <a:pt x="280" y="2156"/>
                  <a:pt x="264" y="2219"/>
                </a:cubicBezTo>
                <a:cubicBezTo>
                  <a:pt x="282" y="2231"/>
                  <a:pt x="298" y="2243"/>
                  <a:pt x="320" y="2257"/>
                </a:cubicBezTo>
                <a:cubicBezTo>
                  <a:pt x="320" y="2309"/>
                  <a:pt x="320" y="2356"/>
                  <a:pt x="320" y="2466"/>
                </a:cubicBezTo>
                <a:cubicBezTo>
                  <a:pt x="285" y="2373"/>
                  <a:pt x="266" y="2326"/>
                  <a:pt x="253" y="2288"/>
                </a:cubicBezTo>
                <a:cubicBezTo>
                  <a:pt x="207" y="2319"/>
                  <a:pt x="172" y="2344"/>
                  <a:pt x="135" y="2369"/>
                </a:cubicBezTo>
                <a:cubicBezTo>
                  <a:pt x="135" y="2418"/>
                  <a:pt x="133" y="2469"/>
                  <a:pt x="132" y="2526"/>
                </a:cubicBezTo>
                <a:cubicBezTo>
                  <a:pt x="95" y="2503"/>
                  <a:pt x="63" y="2482"/>
                  <a:pt x="1" y="2443"/>
                </a:cubicBezTo>
                <a:lnTo>
                  <a:pt x="1" y="2443"/>
                </a:lnTo>
                <a:cubicBezTo>
                  <a:pt x="47" y="2560"/>
                  <a:pt x="72" y="2625"/>
                  <a:pt x="95" y="2690"/>
                </a:cubicBezTo>
                <a:cubicBezTo>
                  <a:pt x="100" y="2690"/>
                  <a:pt x="105" y="2689"/>
                  <a:pt x="110" y="2689"/>
                </a:cubicBezTo>
                <a:cubicBezTo>
                  <a:pt x="202" y="2689"/>
                  <a:pt x="287" y="2729"/>
                  <a:pt x="357" y="2887"/>
                </a:cubicBezTo>
                <a:cubicBezTo>
                  <a:pt x="350" y="2912"/>
                  <a:pt x="344" y="2931"/>
                  <a:pt x="331" y="2972"/>
                </a:cubicBezTo>
                <a:cubicBezTo>
                  <a:pt x="360" y="2972"/>
                  <a:pt x="376" y="2971"/>
                  <a:pt x="394" y="2971"/>
                </a:cubicBezTo>
                <a:cubicBezTo>
                  <a:pt x="408" y="2933"/>
                  <a:pt x="426" y="2913"/>
                  <a:pt x="445" y="2913"/>
                </a:cubicBezTo>
                <a:cubicBezTo>
                  <a:pt x="464" y="2913"/>
                  <a:pt x="485" y="2933"/>
                  <a:pt x="506" y="2971"/>
                </a:cubicBezTo>
                <a:lnTo>
                  <a:pt x="548" y="2971"/>
                </a:lnTo>
                <a:cubicBezTo>
                  <a:pt x="559" y="3008"/>
                  <a:pt x="570" y="3046"/>
                  <a:pt x="579" y="3075"/>
                </a:cubicBezTo>
                <a:cubicBezTo>
                  <a:pt x="598" y="3055"/>
                  <a:pt x="616" y="3035"/>
                  <a:pt x="629" y="3022"/>
                </a:cubicBezTo>
                <a:cubicBezTo>
                  <a:pt x="656" y="3088"/>
                  <a:pt x="678" y="3141"/>
                  <a:pt x="700" y="3196"/>
                </a:cubicBezTo>
                <a:cubicBezTo>
                  <a:pt x="713" y="3211"/>
                  <a:pt x="725" y="3225"/>
                  <a:pt x="738" y="3240"/>
                </a:cubicBezTo>
                <a:cubicBezTo>
                  <a:pt x="741" y="3186"/>
                  <a:pt x="744" y="3131"/>
                  <a:pt x="750" y="3035"/>
                </a:cubicBezTo>
                <a:cubicBezTo>
                  <a:pt x="767" y="3152"/>
                  <a:pt x="776" y="3202"/>
                  <a:pt x="785" y="3261"/>
                </a:cubicBezTo>
                <a:lnTo>
                  <a:pt x="881" y="3261"/>
                </a:lnTo>
                <a:cubicBezTo>
                  <a:pt x="888" y="3296"/>
                  <a:pt x="893" y="3321"/>
                  <a:pt x="900" y="3358"/>
                </a:cubicBezTo>
                <a:cubicBezTo>
                  <a:pt x="901" y="3358"/>
                  <a:pt x="903" y="3358"/>
                  <a:pt x="905" y="3358"/>
                </a:cubicBezTo>
                <a:cubicBezTo>
                  <a:pt x="983" y="3358"/>
                  <a:pt x="1058" y="3479"/>
                  <a:pt x="1134" y="3479"/>
                </a:cubicBezTo>
                <a:cubicBezTo>
                  <a:pt x="1147" y="3479"/>
                  <a:pt x="1159" y="3476"/>
                  <a:pt x="1172" y="3468"/>
                </a:cubicBezTo>
                <a:cubicBezTo>
                  <a:pt x="1161" y="3412"/>
                  <a:pt x="1153" y="3366"/>
                  <a:pt x="1118" y="3298"/>
                </a:cubicBezTo>
                <a:lnTo>
                  <a:pt x="1118" y="3298"/>
                </a:lnTo>
                <a:cubicBezTo>
                  <a:pt x="1112" y="3301"/>
                  <a:pt x="1107" y="3304"/>
                  <a:pt x="1101" y="3306"/>
                </a:cubicBezTo>
                <a:cubicBezTo>
                  <a:pt x="1101" y="3306"/>
                  <a:pt x="1101" y="3306"/>
                  <a:pt x="1101" y="3306"/>
                </a:cubicBezTo>
                <a:cubicBezTo>
                  <a:pt x="1098" y="3306"/>
                  <a:pt x="1092" y="3285"/>
                  <a:pt x="1106" y="3275"/>
                </a:cubicBezTo>
                <a:cubicBezTo>
                  <a:pt x="1105" y="3271"/>
                  <a:pt x="1107" y="3269"/>
                  <a:pt x="1111" y="3269"/>
                </a:cubicBezTo>
                <a:cubicBezTo>
                  <a:pt x="1117" y="3269"/>
                  <a:pt x="1128" y="3275"/>
                  <a:pt x="1140" y="3281"/>
                </a:cubicBezTo>
                <a:cubicBezTo>
                  <a:pt x="1136" y="3284"/>
                  <a:pt x="1133" y="3286"/>
                  <a:pt x="1130" y="3289"/>
                </a:cubicBezTo>
                <a:lnTo>
                  <a:pt x="1130" y="3289"/>
                </a:lnTo>
                <a:cubicBezTo>
                  <a:pt x="1123" y="3285"/>
                  <a:pt x="1115" y="3281"/>
                  <a:pt x="1106" y="3275"/>
                </a:cubicBezTo>
                <a:lnTo>
                  <a:pt x="1106" y="3275"/>
                </a:lnTo>
                <a:cubicBezTo>
                  <a:pt x="1110" y="3283"/>
                  <a:pt x="1114" y="3290"/>
                  <a:pt x="1118" y="3298"/>
                </a:cubicBezTo>
                <a:lnTo>
                  <a:pt x="1118" y="3298"/>
                </a:lnTo>
                <a:cubicBezTo>
                  <a:pt x="1122" y="3295"/>
                  <a:pt x="1126" y="3292"/>
                  <a:pt x="1130" y="3289"/>
                </a:cubicBezTo>
                <a:lnTo>
                  <a:pt x="1130" y="3289"/>
                </a:lnTo>
                <a:cubicBezTo>
                  <a:pt x="1165" y="3308"/>
                  <a:pt x="1179" y="3308"/>
                  <a:pt x="1190" y="3308"/>
                </a:cubicBezTo>
                <a:cubicBezTo>
                  <a:pt x="1201" y="3358"/>
                  <a:pt x="1209" y="3389"/>
                  <a:pt x="1218" y="3431"/>
                </a:cubicBezTo>
                <a:cubicBezTo>
                  <a:pt x="1226" y="3383"/>
                  <a:pt x="1234" y="3346"/>
                  <a:pt x="1244" y="3286"/>
                </a:cubicBezTo>
                <a:cubicBezTo>
                  <a:pt x="1254" y="3364"/>
                  <a:pt x="1262" y="3415"/>
                  <a:pt x="1272" y="3487"/>
                </a:cubicBezTo>
                <a:cubicBezTo>
                  <a:pt x="1388" y="3443"/>
                  <a:pt x="1502" y="3400"/>
                  <a:pt x="1610" y="3359"/>
                </a:cubicBezTo>
                <a:cubicBezTo>
                  <a:pt x="1615" y="3314"/>
                  <a:pt x="1619" y="3280"/>
                  <a:pt x="1624" y="3227"/>
                </a:cubicBezTo>
                <a:cubicBezTo>
                  <a:pt x="1659" y="3274"/>
                  <a:pt x="1690" y="3315"/>
                  <a:pt x="1719" y="3355"/>
                </a:cubicBezTo>
                <a:cubicBezTo>
                  <a:pt x="1725" y="3321"/>
                  <a:pt x="1731" y="3286"/>
                  <a:pt x="1737" y="3240"/>
                </a:cubicBezTo>
                <a:cubicBezTo>
                  <a:pt x="1750" y="3291"/>
                  <a:pt x="1759" y="3324"/>
                  <a:pt x="1775" y="3384"/>
                </a:cubicBezTo>
                <a:cubicBezTo>
                  <a:pt x="1799" y="3269"/>
                  <a:pt x="1819" y="3174"/>
                  <a:pt x="1837" y="3090"/>
                </a:cubicBezTo>
                <a:cubicBezTo>
                  <a:pt x="1849" y="3079"/>
                  <a:pt x="1860" y="3074"/>
                  <a:pt x="1870" y="3074"/>
                </a:cubicBezTo>
                <a:cubicBezTo>
                  <a:pt x="1921" y="3074"/>
                  <a:pt x="1940" y="3214"/>
                  <a:pt x="1984" y="3274"/>
                </a:cubicBezTo>
                <a:cubicBezTo>
                  <a:pt x="1993" y="3216"/>
                  <a:pt x="1999" y="3178"/>
                  <a:pt x="2006" y="3133"/>
                </a:cubicBezTo>
                <a:cubicBezTo>
                  <a:pt x="2019" y="3174"/>
                  <a:pt x="2030" y="3209"/>
                  <a:pt x="2030" y="3209"/>
                </a:cubicBezTo>
                <a:cubicBezTo>
                  <a:pt x="2086" y="3264"/>
                  <a:pt x="2127" y="3303"/>
                  <a:pt x="2168" y="3344"/>
                </a:cubicBezTo>
                <a:cubicBezTo>
                  <a:pt x="2170" y="3325"/>
                  <a:pt x="2174" y="3293"/>
                  <a:pt x="2178" y="3253"/>
                </a:cubicBezTo>
                <a:lnTo>
                  <a:pt x="2273" y="3253"/>
                </a:lnTo>
                <a:cubicBezTo>
                  <a:pt x="2274" y="3262"/>
                  <a:pt x="2286" y="3315"/>
                  <a:pt x="2292" y="3336"/>
                </a:cubicBezTo>
                <a:cubicBezTo>
                  <a:pt x="2405" y="3272"/>
                  <a:pt x="2505" y="3218"/>
                  <a:pt x="2607" y="3162"/>
                </a:cubicBezTo>
                <a:cubicBezTo>
                  <a:pt x="2607" y="3121"/>
                  <a:pt x="2605" y="3077"/>
                  <a:pt x="2605" y="3031"/>
                </a:cubicBezTo>
                <a:cubicBezTo>
                  <a:pt x="2633" y="3022"/>
                  <a:pt x="2658" y="3012"/>
                  <a:pt x="2674" y="3006"/>
                </a:cubicBezTo>
                <a:cubicBezTo>
                  <a:pt x="2680" y="2960"/>
                  <a:pt x="2684" y="2930"/>
                  <a:pt x="2692" y="2877"/>
                </a:cubicBezTo>
                <a:cubicBezTo>
                  <a:pt x="2723" y="2924"/>
                  <a:pt x="2745" y="2956"/>
                  <a:pt x="2767" y="2991"/>
                </a:cubicBezTo>
                <a:cubicBezTo>
                  <a:pt x="2729" y="3033"/>
                  <a:pt x="2693" y="3069"/>
                  <a:pt x="2657" y="3109"/>
                </a:cubicBezTo>
                <a:cubicBezTo>
                  <a:pt x="2667" y="3146"/>
                  <a:pt x="2674" y="3168"/>
                  <a:pt x="2677" y="3181"/>
                </a:cubicBezTo>
                <a:cubicBezTo>
                  <a:pt x="2709" y="3169"/>
                  <a:pt x="2748" y="3135"/>
                  <a:pt x="2772" y="3135"/>
                </a:cubicBezTo>
                <a:cubicBezTo>
                  <a:pt x="2779" y="3135"/>
                  <a:pt x="2785" y="3138"/>
                  <a:pt x="2789" y="3146"/>
                </a:cubicBezTo>
                <a:cubicBezTo>
                  <a:pt x="2798" y="3162"/>
                  <a:pt x="2806" y="3168"/>
                  <a:pt x="2813" y="3168"/>
                </a:cubicBezTo>
                <a:cubicBezTo>
                  <a:pt x="2833" y="3168"/>
                  <a:pt x="2848" y="3129"/>
                  <a:pt x="2866" y="3129"/>
                </a:cubicBezTo>
                <a:cubicBezTo>
                  <a:pt x="2875" y="3129"/>
                  <a:pt x="2883" y="3137"/>
                  <a:pt x="2893" y="3159"/>
                </a:cubicBezTo>
                <a:cubicBezTo>
                  <a:pt x="2896" y="3164"/>
                  <a:pt x="2898" y="3166"/>
                  <a:pt x="2901" y="3166"/>
                </a:cubicBezTo>
                <a:cubicBezTo>
                  <a:pt x="2914" y="3166"/>
                  <a:pt x="2934" y="3131"/>
                  <a:pt x="2954" y="3131"/>
                </a:cubicBezTo>
                <a:cubicBezTo>
                  <a:pt x="2965" y="3131"/>
                  <a:pt x="2975" y="3142"/>
                  <a:pt x="2985" y="3177"/>
                </a:cubicBezTo>
                <a:cubicBezTo>
                  <a:pt x="3023" y="3137"/>
                  <a:pt x="3058" y="3099"/>
                  <a:pt x="3093" y="3062"/>
                </a:cubicBezTo>
                <a:cubicBezTo>
                  <a:pt x="3136" y="3103"/>
                  <a:pt x="3173" y="3140"/>
                  <a:pt x="3213" y="3177"/>
                </a:cubicBezTo>
                <a:cubicBezTo>
                  <a:pt x="3221" y="3163"/>
                  <a:pt x="3233" y="3143"/>
                  <a:pt x="3246" y="3121"/>
                </a:cubicBezTo>
                <a:cubicBezTo>
                  <a:pt x="3270" y="3147"/>
                  <a:pt x="3289" y="3169"/>
                  <a:pt x="3311" y="3193"/>
                </a:cubicBezTo>
                <a:cubicBezTo>
                  <a:pt x="3324" y="3172"/>
                  <a:pt x="3338" y="3155"/>
                  <a:pt x="3349" y="3136"/>
                </a:cubicBezTo>
                <a:cubicBezTo>
                  <a:pt x="3361" y="3174"/>
                  <a:pt x="3372" y="3211"/>
                  <a:pt x="3385" y="3255"/>
                </a:cubicBezTo>
                <a:cubicBezTo>
                  <a:pt x="3407" y="3230"/>
                  <a:pt x="3423" y="3212"/>
                  <a:pt x="3436" y="3197"/>
                </a:cubicBezTo>
                <a:cubicBezTo>
                  <a:pt x="3452" y="3216"/>
                  <a:pt x="3464" y="3233"/>
                  <a:pt x="3480" y="3253"/>
                </a:cubicBezTo>
                <a:cubicBezTo>
                  <a:pt x="3520" y="3196"/>
                  <a:pt x="3560" y="3140"/>
                  <a:pt x="3600" y="3084"/>
                </a:cubicBezTo>
                <a:cubicBezTo>
                  <a:pt x="3607" y="3094"/>
                  <a:pt x="3617" y="3109"/>
                  <a:pt x="3628" y="3124"/>
                </a:cubicBezTo>
                <a:cubicBezTo>
                  <a:pt x="3635" y="3105"/>
                  <a:pt x="3641" y="3091"/>
                  <a:pt x="3647" y="3078"/>
                </a:cubicBezTo>
                <a:cubicBezTo>
                  <a:pt x="3661" y="3096"/>
                  <a:pt x="3676" y="3115"/>
                  <a:pt x="3692" y="3134"/>
                </a:cubicBezTo>
                <a:cubicBezTo>
                  <a:pt x="3729" y="3091"/>
                  <a:pt x="3764" y="3052"/>
                  <a:pt x="3803" y="3008"/>
                </a:cubicBezTo>
                <a:cubicBezTo>
                  <a:pt x="3819" y="3030"/>
                  <a:pt x="3834" y="3050"/>
                  <a:pt x="3857" y="3081"/>
                </a:cubicBezTo>
                <a:cubicBezTo>
                  <a:pt x="3887" y="3022"/>
                  <a:pt x="3925" y="3008"/>
                  <a:pt x="3964" y="3008"/>
                </a:cubicBezTo>
                <a:cubicBezTo>
                  <a:pt x="3997" y="3008"/>
                  <a:pt x="4031" y="3017"/>
                  <a:pt x="4064" y="3017"/>
                </a:cubicBezTo>
                <a:cubicBezTo>
                  <a:pt x="4085" y="3017"/>
                  <a:pt x="4104" y="3014"/>
                  <a:pt x="4123" y="3003"/>
                </a:cubicBezTo>
                <a:cubicBezTo>
                  <a:pt x="4138" y="2969"/>
                  <a:pt x="4153" y="2937"/>
                  <a:pt x="4160" y="2916"/>
                </a:cubicBezTo>
                <a:cubicBezTo>
                  <a:pt x="4195" y="2935"/>
                  <a:pt x="4225" y="2952"/>
                  <a:pt x="4251" y="2966"/>
                </a:cubicBezTo>
                <a:cubicBezTo>
                  <a:pt x="4295" y="2853"/>
                  <a:pt x="4348" y="2806"/>
                  <a:pt x="4416" y="2775"/>
                </a:cubicBezTo>
                <a:cubicBezTo>
                  <a:pt x="4422" y="2772"/>
                  <a:pt x="4429" y="2771"/>
                  <a:pt x="4435" y="2771"/>
                </a:cubicBezTo>
                <a:cubicBezTo>
                  <a:pt x="4466" y="2771"/>
                  <a:pt x="4496" y="2797"/>
                  <a:pt x="4520" y="2797"/>
                </a:cubicBezTo>
                <a:cubicBezTo>
                  <a:pt x="4530" y="2797"/>
                  <a:pt x="4539" y="2793"/>
                  <a:pt x="4546" y="2780"/>
                </a:cubicBezTo>
                <a:cubicBezTo>
                  <a:pt x="4568" y="2738"/>
                  <a:pt x="4594" y="2729"/>
                  <a:pt x="4619" y="2729"/>
                </a:cubicBezTo>
                <a:cubicBezTo>
                  <a:pt x="4635" y="2729"/>
                  <a:pt x="4652" y="2733"/>
                  <a:pt x="4668" y="2733"/>
                </a:cubicBezTo>
                <a:cubicBezTo>
                  <a:pt x="4679" y="2733"/>
                  <a:pt x="4689" y="2731"/>
                  <a:pt x="4699" y="2727"/>
                </a:cubicBezTo>
                <a:cubicBezTo>
                  <a:pt x="4703" y="2707"/>
                  <a:pt x="4707" y="2693"/>
                  <a:pt x="4713" y="2677"/>
                </a:cubicBezTo>
                <a:cubicBezTo>
                  <a:pt x="4716" y="2684"/>
                  <a:pt x="4721" y="2690"/>
                  <a:pt x="4724" y="2696"/>
                </a:cubicBezTo>
                <a:cubicBezTo>
                  <a:pt x="4716" y="2709"/>
                  <a:pt x="4710" y="2721"/>
                  <a:pt x="4703" y="2735"/>
                </a:cubicBezTo>
                <a:cubicBezTo>
                  <a:pt x="4702" y="2732"/>
                  <a:pt x="4700" y="2730"/>
                  <a:pt x="4699" y="2728"/>
                </a:cubicBezTo>
                <a:lnTo>
                  <a:pt x="4699" y="2728"/>
                </a:lnTo>
                <a:cubicBezTo>
                  <a:pt x="4708" y="2750"/>
                  <a:pt x="4715" y="2770"/>
                  <a:pt x="4722" y="2791"/>
                </a:cubicBezTo>
                <a:cubicBezTo>
                  <a:pt x="4752" y="2762"/>
                  <a:pt x="4778" y="2738"/>
                  <a:pt x="4803" y="2713"/>
                </a:cubicBezTo>
                <a:cubicBezTo>
                  <a:pt x="4815" y="2643"/>
                  <a:pt x="4825" y="2572"/>
                  <a:pt x="4840" y="2475"/>
                </a:cubicBezTo>
                <a:cubicBezTo>
                  <a:pt x="4855" y="2557"/>
                  <a:pt x="4863" y="2616"/>
                  <a:pt x="4874" y="2679"/>
                </a:cubicBezTo>
                <a:cubicBezTo>
                  <a:pt x="4893" y="2669"/>
                  <a:pt x="4905" y="2663"/>
                  <a:pt x="4915" y="2657"/>
                </a:cubicBezTo>
                <a:cubicBezTo>
                  <a:pt x="4915" y="2600"/>
                  <a:pt x="4915" y="2551"/>
                  <a:pt x="4915" y="2494"/>
                </a:cubicBezTo>
                <a:cubicBezTo>
                  <a:pt x="4935" y="2524"/>
                  <a:pt x="4946" y="2538"/>
                  <a:pt x="4959" y="2559"/>
                </a:cubicBezTo>
                <a:cubicBezTo>
                  <a:pt x="4962" y="2498"/>
                  <a:pt x="4965" y="2446"/>
                  <a:pt x="4966" y="2394"/>
                </a:cubicBezTo>
                <a:cubicBezTo>
                  <a:pt x="5013" y="2516"/>
                  <a:pt x="5056" y="2626"/>
                  <a:pt x="5094" y="2728"/>
                </a:cubicBezTo>
                <a:cubicBezTo>
                  <a:pt x="5133" y="2685"/>
                  <a:pt x="5162" y="2653"/>
                  <a:pt x="5191" y="2621"/>
                </a:cubicBezTo>
                <a:cubicBezTo>
                  <a:pt x="5199" y="2668"/>
                  <a:pt x="5203" y="2693"/>
                  <a:pt x="5208" y="2722"/>
                </a:cubicBezTo>
                <a:cubicBezTo>
                  <a:pt x="5222" y="2704"/>
                  <a:pt x="5234" y="2691"/>
                  <a:pt x="5244" y="2678"/>
                </a:cubicBezTo>
                <a:cubicBezTo>
                  <a:pt x="5266" y="2716"/>
                  <a:pt x="5286" y="2750"/>
                  <a:pt x="5303" y="2782"/>
                </a:cubicBezTo>
                <a:cubicBezTo>
                  <a:pt x="5312" y="2765"/>
                  <a:pt x="5321" y="2746"/>
                  <a:pt x="5328" y="2729"/>
                </a:cubicBezTo>
                <a:cubicBezTo>
                  <a:pt x="5340" y="2747"/>
                  <a:pt x="5350" y="2763"/>
                  <a:pt x="5359" y="2778"/>
                </a:cubicBezTo>
                <a:cubicBezTo>
                  <a:pt x="5371" y="2757"/>
                  <a:pt x="5380" y="2740"/>
                  <a:pt x="5390" y="2719"/>
                </a:cubicBezTo>
                <a:cubicBezTo>
                  <a:pt x="5415" y="2743"/>
                  <a:pt x="5440" y="2766"/>
                  <a:pt x="5465" y="2790"/>
                </a:cubicBezTo>
                <a:cubicBezTo>
                  <a:pt x="5468" y="2752"/>
                  <a:pt x="5475" y="2741"/>
                  <a:pt x="5484" y="2741"/>
                </a:cubicBezTo>
                <a:cubicBezTo>
                  <a:pt x="5497" y="2741"/>
                  <a:pt x="5513" y="2764"/>
                  <a:pt x="5527" y="2764"/>
                </a:cubicBezTo>
                <a:cubicBezTo>
                  <a:pt x="5533" y="2764"/>
                  <a:pt x="5539" y="2759"/>
                  <a:pt x="5543" y="2746"/>
                </a:cubicBezTo>
                <a:cubicBezTo>
                  <a:pt x="5550" y="2725"/>
                  <a:pt x="5557" y="2717"/>
                  <a:pt x="5564" y="2717"/>
                </a:cubicBezTo>
                <a:cubicBezTo>
                  <a:pt x="5585" y="2717"/>
                  <a:pt x="5605" y="2791"/>
                  <a:pt x="5629" y="2791"/>
                </a:cubicBezTo>
                <a:cubicBezTo>
                  <a:pt x="5633" y="2791"/>
                  <a:pt x="5637" y="2789"/>
                  <a:pt x="5642" y="2784"/>
                </a:cubicBezTo>
                <a:cubicBezTo>
                  <a:pt x="5667" y="2754"/>
                  <a:pt x="5698" y="2744"/>
                  <a:pt x="5743" y="2716"/>
                </a:cubicBezTo>
                <a:lnTo>
                  <a:pt x="5743" y="2716"/>
                </a:lnTo>
                <a:cubicBezTo>
                  <a:pt x="5726" y="2774"/>
                  <a:pt x="5718" y="2796"/>
                  <a:pt x="5703" y="2844"/>
                </a:cubicBezTo>
                <a:cubicBezTo>
                  <a:pt x="5746" y="2835"/>
                  <a:pt x="5770" y="2830"/>
                  <a:pt x="5799" y="2824"/>
                </a:cubicBezTo>
                <a:cubicBezTo>
                  <a:pt x="5781" y="2787"/>
                  <a:pt x="5773" y="2768"/>
                  <a:pt x="5745" y="2710"/>
                </a:cubicBezTo>
                <a:lnTo>
                  <a:pt x="5745" y="2710"/>
                </a:lnTo>
                <a:cubicBezTo>
                  <a:pt x="5811" y="2740"/>
                  <a:pt x="5856" y="2760"/>
                  <a:pt x="5902" y="2778"/>
                </a:cubicBezTo>
                <a:cubicBezTo>
                  <a:pt x="5905" y="2759"/>
                  <a:pt x="5911" y="2744"/>
                  <a:pt x="5917" y="2729"/>
                </a:cubicBezTo>
                <a:cubicBezTo>
                  <a:pt x="5920" y="2735"/>
                  <a:pt x="5923" y="2741"/>
                  <a:pt x="5926" y="2747"/>
                </a:cubicBezTo>
                <a:cubicBezTo>
                  <a:pt x="5920" y="2760"/>
                  <a:pt x="5912" y="2774"/>
                  <a:pt x="5906" y="2787"/>
                </a:cubicBezTo>
                <a:cubicBezTo>
                  <a:pt x="5904" y="2782"/>
                  <a:pt x="5902" y="2780"/>
                  <a:pt x="5901" y="2778"/>
                </a:cubicBezTo>
                <a:lnTo>
                  <a:pt x="5901" y="2778"/>
                </a:lnTo>
                <a:cubicBezTo>
                  <a:pt x="5905" y="2809"/>
                  <a:pt x="5906" y="2837"/>
                  <a:pt x="5908" y="2865"/>
                </a:cubicBezTo>
                <a:cubicBezTo>
                  <a:pt x="5965" y="2897"/>
                  <a:pt x="6010" y="2912"/>
                  <a:pt x="6044" y="2912"/>
                </a:cubicBezTo>
                <a:cubicBezTo>
                  <a:pt x="6065" y="2912"/>
                  <a:pt x="6081" y="2906"/>
                  <a:pt x="6092" y="2894"/>
                </a:cubicBezTo>
                <a:cubicBezTo>
                  <a:pt x="6128" y="2956"/>
                  <a:pt x="6167" y="2979"/>
                  <a:pt x="6211" y="2979"/>
                </a:cubicBezTo>
                <a:cubicBezTo>
                  <a:pt x="6215" y="2979"/>
                  <a:pt x="6219" y="2978"/>
                  <a:pt x="6223" y="2978"/>
                </a:cubicBezTo>
                <a:cubicBezTo>
                  <a:pt x="6223" y="2978"/>
                  <a:pt x="6224" y="2978"/>
                  <a:pt x="6224" y="2978"/>
                </a:cubicBezTo>
                <a:cubicBezTo>
                  <a:pt x="6247" y="2978"/>
                  <a:pt x="6272" y="3004"/>
                  <a:pt x="6293" y="3004"/>
                </a:cubicBezTo>
                <a:cubicBezTo>
                  <a:pt x="6296" y="3004"/>
                  <a:pt x="6299" y="3003"/>
                  <a:pt x="6302" y="3002"/>
                </a:cubicBezTo>
                <a:cubicBezTo>
                  <a:pt x="6349" y="2977"/>
                  <a:pt x="6393" y="2931"/>
                  <a:pt x="6442" y="2893"/>
                </a:cubicBezTo>
                <a:cubicBezTo>
                  <a:pt x="6471" y="2924"/>
                  <a:pt x="6502" y="2956"/>
                  <a:pt x="6531" y="2956"/>
                </a:cubicBezTo>
                <a:cubicBezTo>
                  <a:pt x="6551" y="2956"/>
                  <a:pt x="6570" y="2942"/>
                  <a:pt x="6588" y="2906"/>
                </a:cubicBezTo>
                <a:cubicBezTo>
                  <a:pt x="6592" y="2898"/>
                  <a:pt x="6600" y="2890"/>
                  <a:pt x="6607" y="2890"/>
                </a:cubicBezTo>
                <a:cubicBezTo>
                  <a:pt x="6608" y="2890"/>
                  <a:pt x="6610" y="2891"/>
                  <a:pt x="6611" y="2891"/>
                </a:cubicBezTo>
                <a:cubicBezTo>
                  <a:pt x="6630" y="2906"/>
                  <a:pt x="6647" y="2912"/>
                  <a:pt x="6664" y="2912"/>
                </a:cubicBezTo>
                <a:cubicBezTo>
                  <a:pt x="6706" y="2912"/>
                  <a:pt x="6743" y="2872"/>
                  <a:pt x="6783" y="2844"/>
                </a:cubicBezTo>
                <a:cubicBezTo>
                  <a:pt x="6789" y="2841"/>
                  <a:pt x="6794" y="2839"/>
                  <a:pt x="6801" y="2839"/>
                </a:cubicBezTo>
                <a:cubicBezTo>
                  <a:pt x="6827" y="2839"/>
                  <a:pt x="6861" y="2867"/>
                  <a:pt x="6904" y="2884"/>
                </a:cubicBezTo>
                <a:cubicBezTo>
                  <a:pt x="6922" y="2874"/>
                  <a:pt x="6937" y="2805"/>
                  <a:pt x="6979" y="2805"/>
                </a:cubicBezTo>
                <a:cubicBezTo>
                  <a:pt x="6986" y="2805"/>
                  <a:pt x="6994" y="2807"/>
                  <a:pt x="7003" y="2812"/>
                </a:cubicBezTo>
                <a:cubicBezTo>
                  <a:pt x="7007" y="2814"/>
                  <a:pt x="7011" y="2815"/>
                  <a:pt x="7015" y="2815"/>
                </a:cubicBezTo>
                <a:cubicBezTo>
                  <a:pt x="7048" y="2815"/>
                  <a:pt x="7085" y="2757"/>
                  <a:pt x="7119" y="2731"/>
                </a:cubicBezTo>
                <a:cubicBezTo>
                  <a:pt x="7128" y="2747"/>
                  <a:pt x="7135" y="2760"/>
                  <a:pt x="7139" y="2766"/>
                </a:cubicBezTo>
                <a:cubicBezTo>
                  <a:pt x="7179" y="2722"/>
                  <a:pt x="7219" y="2679"/>
                  <a:pt x="7259" y="2635"/>
                </a:cubicBezTo>
                <a:cubicBezTo>
                  <a:pt x="7248" y="2616"/>
                  <a:pt x="7238" y="2597"/>
                  <a:pt x="7226" y="2572"/>
                </a:cubicBezTo>
                <a:cubicBezTo>
                  <a:pt x="7245" y="2541"/>
                  <a:pt x="7264" y="2510"/>
                  <a:pt x="7286" y="2473"/>
                </a:cubicBezTo>
                <a:cubicBezTo>
                  <a:pt x="7303" y="2528"/>
                  <a:pt x="7314" y="2566"/>
                  <a:pt x="7331" y="2622"/>
                </a:cubicBezTo>
                <a:cubicBezTo>
                  <a:pt x="7353" y="2574"/>
                  <a:pt x="7378" y="2553"/>
                  <a:pt x="7404" y="2553"/>
                </a:cubicBezTo>
                <a:cubicBezTo>
                  <a:pt x="7433" y="2553"/>
                  <a:pt x="7464" y="2578"/>
                  <a:pt x="7497" y="2621"/>
                </a:cubicBezTo>
                <a:cubicBezTo>
                  <a:pt x="7503" y="2568"/>
                  <a:pt x="7507" y="2535"/>
                  <a:pt x="7510" y="2503"/>
                </a:cubicBezTo>
                <a:cubicBezTo>
                  <a:pt x="7515" y="2493"/>
                  <a:pt x="7521" y="2490"/>
                  <a:pt x="7529" y="2490"/>
                </a:cubicBezTo>
                <a:cubicBezTo>
                  <a:pt x="7536" y="2490"/>
                  <a:pt x="7545" y="2493"/>
                  <a:pt x="7552" y="2493"/>
                </a:cubicBezTo>
                <a:cubicBezTo>
                  <a:pt x="7566" y="2493"/>
                  <a:pt x="7575" y="2483"/>
                  <a:pt x="7569" y="2426"/>
                </a:cubicBezTo>
                <a:cubicBezTo>
                  <a:pt x="7554" y="2397"/>
                  <a:pt x="7551" y="2381"/>
                  <a:pt x="7547" y="2351"/>
                </a:cubicBezTo>
                <a:cubicBezTo>
                  <a:pt x="7578" y="2328"/>
                  <a:pt x="7612" y="2304"/>
                  <a:pt x="7647" y="2279"/>
                </a:cubicBezTo>
                <a:cubicBezTo>
                  <a:pt x="7657" y="2295"/>
                  <a:pt x="7672" y="2322"/>
                  <a:pt x="7690" y="2354"/>
                </a:cubicBezTo>
                <a:cubicBezTo>
                  <a:pt x="7647" y="2375"/>
                  <a:pt x="7606" y="2394"/>
                  <a:pt x="7569" y="2426"/>
                </a:cubicBezTo>
                <a:cubicBezTo>
                  <a:pt x="7574" y="2425"/>
                  <a:pt x="7578" y="2425"/>
                  <a:pt x="7583" y="2425"/>
                </a:cubicBezTo>
                <a:cubicBezTo>
                  <a:pt x="7650" y="2425"/>
                  <a:pt x="7672" y="2562"/>
                  <a:pt x="7700" y="2581"/>
                </a:cubicBezTo>
                <a:cubicBezTo>
                  <a:pt x="7900" y="2525"/>
                  <a:pt x="8065" y="2385"/>
                  <a:pt x="8241" y="2316"/>
                </a:cubicBezTo>
                <a:cubicBezTo>
                  <a:pt x="8244" y="2298"/>
                  <a:pt x="8250" y="2282"/>
                  <a:pt x="8256" y="2268"/>
                </a:cubicBezTo>
                <a:cubicBezTo>
                  <a:pt x="8259" y="2273"/>
                  <a:pt x="8262" y="2279"/>
                  <a:pt x="8266" y="2285"/>
                </a:cubicBezTo>
                <a:cubicBezTo>
                  <a:pt x="8259" y="2298"/>
                  <a:pt x="8252" y="2312"/>
                  <a:pt x="8246" y="2325"/>
                </a:cubicBezTo>
                <a:cubicBezTo>
                  <a:pt x="8244" y="2321"/>
                  <a:pt x="8242" y="2318"/>
                  <a:pt x="8241" y="2316"/>
                </a:cubicBezTo>
                <a:lnTo>
                  <a:pt x="8241" y="2316"/>
                </a:lnTo>
                <a:cubicBezTo>
                  <a:pt x="8246" y="2354"/>
                  <a:pt x="8247" y="2388"/>
                  <a:pt x="8250" y="2434"/>
                </a:cubicBezTo>
                <a:cubicBezTo>
                  <a:pt x="8269" y="2412"/>
                  <a:pt x="8281" y="2397"/>
                  <a:pt x="8283" y="2394"/>
                </a:cubicBezTo>
                <a:lnTo>
                  <a:pt x="8283" y="2394"/>
                </a:lnTo>
                <a:cubicBezTo>
                  <a:pt x="8365" y="2415"/>
                  <a:pt x="8431" y="2431"/>
                  <a:pt x="8503" y="2448"/>
                </a:cubicBezTo>
                <a:cubicBezTo>
                  <a:pt x="8516" y="2476"/>
                  <a:pt x="8534" y="2512"/>
                  <a:pt x="8559" y="2563"/>
                </a:cubicBezTo>
                <a:cubicBezTo>
                  <a:pt x="8584" y="2537"/>
                  <a:pt x="8608" y="2504"/>
                  <a:pt x="8634" y="2488"/>
                </a:cubicBezTo>
                <a:cubicBezTo>
                  <a:pt x="8668" y="2470"/>
                  <a:pt x="8698" y="2420"/>
                  <a:pt x="8733" y="2420"/>
                </a:cubicBezTo>
                <a:cubicBezTo>
                  <a:pt x="8751" y="2420"/>
                  <a:pt x="8771" y="2434"/>
                  <a:pt x="8795" y="2475"/>
                </a:cubicBezTo>
                <a:cubicBezTo>
                  <a:pt x="8799" y="2484"/>
                  <a:pt x="8807" y="2486"/>
                  <a:pt x="8816" y="2486"/>
                </a:cubicBezTo>
                <a:cubicBezTo>
                  <a:pt x="8824" y="2486"/>
                  <a:pt x="8832" y="2485"/>
                  <a:pt x="8840" y="2485"/>
                </a:cubicBezTo>
                <a:cubicBezTo>
                  <a:pt x="8843" y="2485"/>
                  <a:pt x="8845" y="2485"/>
                  <a:pt x="8847" y="2485"/>
                </a:cubicBezTo>
                <a:cubicBezTo>
                  <a:pt x="8859" y="2488"/>
                  <a:pt x="8870" y="2489"/>
                  <a:pt x="8882" y="2489"/>
                </a:cubicBezTo>
                <a:cubicBezTo>
                  <a:pt x="8959" y="2489"/>
                  <a:pt x="9026" y="2427"/>
                  <a:pt x="9092" y="2366"/>
                </a:cubicBezTo>
                <a:cubicBezTo>
                  <a:pt x="9105" y="2390"/>
                  <a:pt x="9117" y="2407"/>
                  <a:pt x="9121" y="2413"/>
                </a:cubicBezTo>
                <a:cubicBezTo>
                  <a:pt x="9156" y="2390"/>
                  <a:pt x="9187" y="2371"/>
                  <a:pt x="9218" y="2350"/>
                </a:cubicBezTo>
                <a:cubicBezTo>
                  <a:pt x="9220" y="2318"/>
                  <a:pt x="9221" y="2285"/>
                  <a:pt x="9223" y="2275"/>
                </a:cubicBezTo>
                <a:cubicBezTo>
                  <a:pt x="9292" y="2251"/>
                  <a:pt x="9349" y="2232"/>
                  <a:pt x="9414" y="2212"/>
                </a:cubicBezTo>
                <a:lnTo>
                  <a:pt x="9414" y="2212"/>
                </a:lnTo>
                <a:cubicBezTo>
                  <a:pt x="9401" y="2247"/>
                  <a:pt x="9392" y="2268"/>
                  <a:pt x="9380" y="2300"/>
                </a:cubicBezTo>
                <a:cubicBezTo>
                  <a:pt x="9401" y="2306"/>
                  <a:pt x="9417" y="2310"/>
                  <a:pt x="9433" y="2315"/>
                </a:cubicBezTo>
                <a:cubicBezTo>
                  <a:pt x="9436" y="2251"/>
                  <a:pt x="9439" y="2203"/>
                  <a:pt x="9445" y="2104"/>
                </a:cubicBezTo>
                <a:cubicBezTo>
                  <a:pt x="9462" y="2212"/>
                  <a:pt x="9470" y="2263"/>
                  <a:pt x="9479" y="2318"/>
                </a:cubicBezTo>
                <a:cubicBezTo>
                  <a:pt x="9496" y="2312"/>
                  <a:pt x="9508" y="2307"/>
                  <a:pt x="9521" y="2301"/>
                </a:cubicBezTo>
                <a:cubicBezTo>
                  <a:pt x="9511" y="2269"/>
                  <a:pt x="9504" y="2244"/>
                  <a:pt x="9493" y="2213"/>
                </a:cubicBezTo>
                <a:cubicBezTo>
                  <a:pt x="9523" y="2213"/>
                  <a:pt x="9548" y="2213"/>
                  <a:pt x="9573" y="2212"/>
                </a:cubicBezTo>
                <a:cubicBezTo>
                  <a:pt x="9577" y="2269"/>
                  <a:pt x="9583" y="2313"/>
                  <a:pt x="9592" y="2400"/>
                </a:cubicBezTo>
                <a:cubicBezTo>
                  <a:pt x="9624" y="2300"/>
                  <a:pt x="9648" y="2228"/>
                  <a:pt x="9673" y="2154"/>
                </a:cubicBezTo>
                <a:cubicBezTo>
                  <a:pt x="9689" y="2182"/>
                  <a:pt x="9711" y="2219"/>
                  <a:pt x="9726" y="2245"/>
                </a:cubicBezTo>
                <a:cubicBezTo>
                  <a:pt x="9782" y="2245"/>
                  <a:pt x="9832" y="2244"/>
                  <a:pt x="9879" y="2244"/>
                </a:cubicBezTo>
                <a:cubicBezTo>
                  <a:pt x="9882" y="2201"/>
                  <a:pt x="9883" y="2170"/>
                  <a:pt x="9888" y="2115"/>
                </a:cubicBezTo>
                <a:cubicBezTo>
                  <a:pt x="9932" y="2175"/>
                  <a:pt x="9966" y="2220"/>
                  <a:pt x="9997" y="2265"/>
                </a:cubicBezTo>
                <a:cubicBezTo>
                  <a:pt x="10016" y="2238"/>
                  <a:pt x="10027" y="2220"/>
                  <a:pt x="10038" y="2206"/>
                </a:cubicBezTo>
                <a:cubicBezTo>
                  <a:pt x="10049" y="2225"/>
                  <a:pt x="10057" y="2238"/>
                  <a:pt x="10057" y="2238"/>
                </a:cubicBezTo>
                <a:cubicBezTo>
                  <a:pt x="10085" y="2223"/>
                  <a:pt x="10108" y="2210"/>
                  <a:pt x="10129" y="2195"/>
                </a:cubicBezTo>
                <a:cubicBezTo>
                  <a:pt x="10133" y="2178"/>
                  <a:pt x="10139" y="2162"/>
                  <a:pt x="10144" y="2147"/>
                </a:cubicBezTo>
                <a:cubicBezTo>
                  <a:pt x="10148" y="2153"/>
                  <a:pt x="10151" y="2159"/>
                  <a:pt x="10154" y="2165"/>
                </a:cubicBezTo>
                <a:cubicBezTo>
                  <a:pt x="10148" y="2178"/>
                  <a:pt x="10141" y="2191"/>
                  <a:pt x="10133" y="2204"/>
                </a:cubicBezTo>
                <a:cubicBezTo>
                  <a:pt x="10132" y="2200"/>
                  <a:pt x="10130" y="2197"/>
                  <a:pt x="10129" y="2195"/>
                </a:cubicBezTo>
                <a:lnTo>
                  <a:pt x="10129" y="2195"/>
                </a:lnTo>
                <a:cubicBezTo>
                  <a:pt x="10145" y="2235"/>
                  <a:pt x="10161" y="2272"/>
                  <a:pt x="10173" y="2303"/>
                </a:cubicBezTo>
                <a:lnTo>
                  <a:pt x="10325" y="2303"/>
                </a:lnTo>
                <a:cubicBezTo>
                  <a:pt x="10330" y="2263"/>
                  <a:pt x="10335" y="2231"/>
                  <a:pt x="10339" y="2198"/>
                </a:cubicBezTo>
                <a:cubicBezTo>
                  <a:pt x="10342" y="2204"/>
                  <a:pt x="10347" y="2210"/>
                  <a:pt x="10353" y="2217"/>
                </a:cubicBezTo>
                <a:cubicBezTo>
                  <a:pt x="10357" y="2259"/>
                  <a:pt x="10363" y="2303"/>
                  <a:pt x="10369" y="2359"/>
                </a:cubicBezTo>
                <a:cubicBezTo>
                  <a:pt x="10384" y="2365"/>
                  <a:pt x="10400" y="2367"/>
                  <a:pt x="10415" y="2367"/>
                </a:cubicBezTo>
                <a:cubicBezTo>
                  <a:pt x="10440" y="2367"/>
                  <a:pt x="10464" y="2362"/>
                  <a:pt x="10488" y="2362"/>
                </a:cubicBezTo>
                <a:cubicBezTo>
                  <a:pt x="10524" y="2362"/>
                  <a:pt x="10559" y="2373"/>
                  <a:pt x="10592" y="2423"/>
                </a:cubicBezTo>
                <a:cubicBezTo>
                  <a:pt x="10612" y="2404"/>
                  <a:pt x="10629" y="2369"/>
                  <a:pt x="10648" y="2369"/>
                </a:cubicBezTo>
                <a:cubicBezTo>
                  <a:pt x="10648" y="2369"/>
                  <a:pt x="10649" y="2369"/>
                  <a:pt x="10650" y="2369"/>
                </a:cubicBezTo>
                <a:cubicBezTo>
                  <a:pt x="10679" y="2372"/>
                  <a:pt x="10710" y="2418"/>
                  <a:pt x="10738" y="2418"/>
                </a:cubicBezTo>
                <a:cubicBezTo>
                  <a:pt x="10767" y="2418"/>
                  <a:pt x="10794" y="2384"/>
                  <a:pt x="10820" y="2365"/>
                </a:cubicBezTo>
                <a:cubicBezTo>
                  <a:pt x="10841" y="2388"/>
                  <a:pt x="10860" y="2410"/>
                  <a:pt x="10879" y="2434"/>
                </a:cubicBezTo>
                <a:cubicBezTo>
                  <a:pt x="10897" y="2363"/>
                  <a:pt x="10912" y="2306"/>
                  <a:pt x="10926" y="2245"/>
                </a:cubicBezTo>
                <a:cubicBezTo>
                  <a:pt x="10945" y="2281"/>
                  <a:pt x="10962" y="2307"/>
                  <a:pt x="10978" y="2337"/>
                </a:cubicBezTo>
                <a:cubicBezTo>
                  <a:pt x="10959" y="2356"/>
                  <a:pt x="10943" y="2373"/>
                  <a:pt x="10903" y="2413"/>
                </a:cubicBezTo>
                <a:cubicBezTo>
                  <a:pt x="10949" y="2415"/>
                  <a:pt x="10990" y="2426"/>
                  <a:pt x="11026" y="2426"/>
                </a:cubicBezTo>
                <a:cubicBezTo>
                  <a:pt x="11062" y="2426"/>
                  <a:pt x="11092" y="2415"/>
                  <a:pt x="11115" y="2372"/>
                </a:cubicBezTo>
                <a:cubicBezTo>
                  <a:pt x="11147" y="2389"/>
                  <a:pt x="11178" y="2420"/>
                  <a:pt x="11194" y="2420"/>
                </a:cubicBezTo>
                <a:cubicBezTo>
                  <a:pt x="11198" y="2420"/>
                  <a:pt x="11201" y="2418"/>
                  <a:pt x="11203" y="2415"/>
                </a:cubicBezTo>
                <a:cubicBezTo>
                  <a:pt x="11232" y="2371"/>
                  <a:pt x="11264" y="2363"/>
                  <a:pt x="11294" y="2363"/>
                </a:cubicBezTo>
                <a:cubicBezTo>
                  <a:pt x="11313" y="2363"/>
                  <a:pt x="11331" y="2366"/>
                  <a:pt x="11347" y="2366"/>
                </a:cubicBezTo>
                <a:cubicBezTo>
                  <a:pt x="11353" y="2366"/>
                  <a:pt x="11358" y="2366"/>
                  <a:pt x="11363" y="2365"/>
                </a:cubicBezTo>
                <a:cubicBezTo>
                  <a:pt x="11437" y="2300"/>
                  <a:pt x="11496" y="2204"/>
                  <a:pt x="11567" y="2204"/>
                </a:cubicBezTo>
                <a:cubicBezTo>
                  <a:pt x="11593" y="2204"/>
                  <a:pt x="11621" y="2217"/>
                  <a:pt x="11652" y="2250"/>
                </a:cubicBezTo>
                <a:cubicBezTo>
                  <a:pt x="11669" y="2210"/>
                  <a:pt x="11687" y="2172"/>
                  <a:pt x="11699" y="2147"/>
                </a:cubicBezTo>
                <a:cubicBezTo>
                  <a:pt x="11727" y="2147"/>
                  <a:pt x="11749" y="2147"/>
                  <a:pt x="11766" y="2145"/>
                </a:cubicBezTo>
                <a:cubicBezTo>
                  <a:pt x="11777" y="2190"/>
                  <a:pt x="11784" y="2220"/>
                  <a:pt x="11790" y="2243"/>
                </a:cubicBezTo>
                <a:cubicBezTo>
                  <a:pt x="11841" y="2217"/>
                  <a:pt x="11886" y="2194"/>
                  <a:pt x="11939" y="2169"/>
                </a:cubicBezTo>
                <a:cubicBezTo>
                  <a:pt x="11947" y="2148"/>
                  <a:pt x="11961" y="2115"/>
                  <a:pt x="11981" y="2067"/>
                </a:cubicBezTo>
                <a:cubicBezTo>
                  <a:pt x="12011" y="2081"/>
                  <a:pt x="12046" y="2098"/>
                  <a:pt x="12081" y="2112"/>
                </a:cubicBezTo>
                <a:cubicBezTo>
                  <a:pt x="12098" y="2119"/>
                  <a:pt x="12120" y="2136"/>
                  <a:pt x="12134" y="2136"/>
                </a:cubicBezTo>
                <a:cubicBezTo>
                  <a:pt x="12139" y="2136"/>
                  <a:pt x="12143" y="2134"/>
                  <a:pt x="12146" y="2129"/>
                </a:cubicBezTo>
                <a:cubicBezTo>
                  <a:pt x="12174" y="2081"/>
                  <a:pt x="12206" y="2069"/>
                  <a:pt x="12239" y="2069"/>
                </a:cubicBezTo>
                <a:cubicBezTo>
                  <a:pt x="12271" y="2069"/>
                  <a:pt x="12305" y="2081"/>
                  <a:pt x="12336" y="2081"/>
                </a:cubicBezTo>
                <a:cubicBezTo>
                  <a:pt x="12343" y="2081"/>
                  <a:pt x="12349" y="2080"/>
                  <a:pt x="12355" y="2079"/>
                </a:cubicBezTo>
                <a:cubicBezTo>
                  <a:pt x="12356" y="2079"/>
                  <a:pt x="12356" y="2079"/>
                  <a:pt x="12357" y="2079"/>
                </a:cubicBezTo>
                <a:cubicBezTo>
                  <a:pt x="12373" y="2079"/>
                  <a:pt x="12389" y="2098"/>
                  <a:pt x="12407" y="2098"/>
                </a:cubicBezTo>
                <a:cubicBezTo>
                  <a:pt x="12414" y="2098"/>
                  <a:pt x="12423" y="2095"/>
                  <a:pt x="12431" y="2084"/>
                </a:cubicBezTo>
                <a:cubicBezTo>
                  <a:pt x="12435" y="2079"/>
                  <a:pt x="12440" y="2077"/>
                  <a:pt x="12446" y="2077"/>
                </a:cubicBezTo>
                <a:cubicBezTo>
                  <a:pt x="12470" y="2077"/>
                  <a:pt x="12507" y="2114"/>
                  <a:pt x="12542" y="2132"/>
                </a:cubicBezTo>
                <a:cubicBezTo>
                  <a:pt x="12555" y="2082"/>
                  <a:pt x="12570" y="2023"/>
                  <a:pt x="12583" y="1967"/>
                </a:cubicBezTo>
                <a:cubicBezTo>
                  <a:pt x="12604" y="2020"/>
                  <a:pt x="12626" y="2078"/>
                  <a:pt x="12648" y="2134"/>
                </a:cubicBezTo>
                <a:cubicBezTo>
                  <a:pt x="12659" y="2109"/>
                  <a:pt x="12668" y="2094"/>
                  <a:pt x="12676" y="2081"/>
                </a:cubicBezTo>
                <a:cubicBezTo>
                  <a:pt x="12690" y="2101"/>
                  <a:pt x="12702" y="2117"/>
                  <a:pt x="12720" y="2144"/>
                </a:cubicBezTo>
                <a:cubicBezTo>
                  <a:pt x="12736" y="2087"/>
                  <a:pt x="12754" y="2069"/>
                  <a:pt x="12775" y="2069"/>
                </a:cubicBezTo>
                <a:cubicBezTo>
                  <a:pt x="12814" y="2069"/>
                  <a:pt x="12859" y="2135"/>
                  <a:pt x="12901" y="2135"/>
                </a:cubicBezTo>
                <a:cubicBezTo>
                  <a:pt x="12911" y="2135"/>
                  <a:pt x="12922" y="2131"/>
                  <a:pt x="12932" y="2120"/>
                </a:cubicBezTo>
                <a:cubicBezTo>
                  <a:pt x="12945" y="2092"/>
                  <a:pt x="12961" y="2056"/>
                  <a:pt x="12980" y="2014"/>
                </a:cubicBezTo>
                <a:cubicBezTo>
                  <a:pt x="12996" y="2056"/>
                  <a:pt x="13011" y="2092"/>
                  <a:pt x="13026" y="2129"/>
                </a:cubicBezTo>
                <a:cubicBezTo>
                  <a:pt x="13052" y="2142"/>
                  <a:pt x="13077" y="2154"/>
                  <a:pt x="13105" y="2169"/>
                </a:cubicBezTo>
                <a:cubicBezTo>
                  <a:pt x="13113" y="2159"/>
                  <a:pt x="13126" y="2138"/>
                  <a:pt x="13136" y="2122"/>
                </a:cubicBezTo>
                <a:cubicBezTo>
                  <a:pt x="13158" y="2145"/>
                  <a:pt x="13173" y="2162"/>
                  <a:pt x="13186" y="2178"/>
                </a:cubicBezTo>
                <a:cubicBezTo>
                  <a:pt x="13202" y="2141"/>
                  <a:pt x="13216" y="2109"/>
                  <a:pt x="13230" y="2073"/>
                </a:cubicBezTo>
                <a:cubicBezTo>
                  <a:pt x="13252" y="2112"/>
                  <a:pt x="13274" y="2148"/>
                  <a:pt x="13302" y="2194"/>
                </a:cubicBezTo>
                <a:cubicBezTo>
                  <a:pt x="13327" y="2179"/>
                  <a:pt x="13354" y="2163"/>
                  <a:pt x="13382" y="2147"/>
                </a:cubicBezTo>
                <a:cubicBezTo>
                  <a:pt x="13408" y="2173"/>
                  <a:pt x="13439" y="2203"/>
                  <a:pt x="13467" y="2229"/>
                </a:cubicBezTo>
                <a:cubicBezTo>
                  <a:pt x="13484" y="2197"/>
                  <a:pt x="13501" y="2181"/>
                  <a:pt x="13519" y="2181"/>
                </a:cubicBezTo>
                <a:cubicBezTo>
                  <a:pt x="13538" y="2181"/>
                  <a:pt x="13558" y="2202"/>
                  <a:pt x="13580" y="2244"/>
                </a:cubicBezTo>
                <a:cubicBezTo>
                  <a:pt x="13588" y="2193"/>
                  <a:pt x="13605" y="2185"/>
                  <a:pt x="13624" y="2185"/>
                </a:cubicBezTo>
                <a:cubicBezTo>
                  <a:pt x="13632" y="2185"/>
                  <a:pt x="13642" y="2187"/>
                  <a:pt x="13650" y="2187"/>
                </a:cubicBezTo>
                <a:cubicBezTo>
                  <a:pt x="13659" y="2187"/>
                  <a:pt x="13666" y="2185"/>
                  <a:pt x="13673" y="2179"/>
                </a:cubicBezTo>
                <a:cubicBezTo>
                  <a:pt x="13676" y="2176"/>
                  <a:pt x="13680" y="2175"/>
                  <a:pt x="13683" y="2175"/>
                </a:cubicBezTo>
                <a:cubicBezTo>
                  <a:pt x="13704" y="2175"/>
                  <a:pt x="13724" y="2223"/>
                  <a:pt x="13743" y="2223"/>
                </a:cubicBezTo>
                <a:cubicBezTo>
                  <a:pt x="13751" y="2223"/>
                  <a:pt x="13759" y="2215"/>
                  <a:pt x="13766" y="2192"/>
                </a:cubicBezTo>
                <a:cubicBezTo>
                  <a:pt x="13770" y="2179"/>
                  <a:pt x="13775" y="2173"/>
                  <a:pt x="13779" y="2173"/>
                </a:cubicBezTo>
                <a:cubicBezTo>
                  <a:pt x="13794" y="2173"/>
                  <a:pt x="13809" y="2224"/>
                  <a:pt x="13829" y="2224"/>
                </a:cubicBezTo>
                <a:cubicBezTo>
                  <a:pt x="13834" y="2224"/>
                  <a:pt x="13839" y="2220"/>
                  <a:pt x="13845" y="2210"/>
                </a:cubicBezTo>
                <a:cubicBezTo>
                  <a:pt x="13867" y="2173"/>
                  <a:pt x="13914" y="2195"/>
                  <a:pt x="13948" y="2181"/>
                </a:cubicBezTo>
                <a:cubicBezTo>
                  <a:pt x="13994" y="2162"/>
                  <a:pt x="14037" y="2132"/>
                  <a:pt x="14081" y="2107"/>
                </a:cubicBezTo>
                <a:cubicBezTo>
                  <a:pt x="14079" y="2050"/>
                  <a:pt x="14083" y="2010"/>
                  <a:pt x="14101" y="2010"/>
                </a:cubicBezTo>
                <a:cubicBezTo>
                  <a:pt x="14109" y="2010"/>
                  <a:pt x="14119" y="2017"/>
                  <a:pt x="14132" y="2034"/>
                </a:cubicBezTo>
                <a:cubicBezTo>
                  <a:pt x="14125" y="2072"/>
                  <a:pt x="14117" y="2109"/>
                  <a:pt x="14109" y="2147"/>
                </a:cubicBezTo>
                <a:cubicBezTo>
                  <a:pt x="14170" y="2192"/>
                  <a:pt x="14225" y="2234"/>
                  <a:pt x="14284" y="2278"/>
                </a:cubicBezTo>
                <a:cubicBezTo>
                  <a:pt x="14285" y="2273"/>
                  <a:pt x="14294" y="2256"/>
                  <a:pt x="14303" y="2240"/>
                </a:cubicBezTo>
                <a:cubicBezTo>
                  <a:pt x="14313" y="2256"/>
                  <a:pt x="14325" y="2273"/>
                  <a:pt x="14335" y="2291"/>
                </a:cubicBezTo>
                <a:cubicBezTo>
                  <a:pt x="14341" y="2275"/>
                  <a:pt x="14347" y="2262"/>
                  <a:pt x="14353" y="2248"/>
                </a:cubicBezTo>
                <a:cubicBezTo>
                  <a:pt x="14375" y="2265"/>
                  <a:pt x="14397" y="2282"/>
                  <a:pt x="14420" y="2300"/>
                </a:cubicBezTo>
                <a:cubicBezTo>
                  <a:pt x="14426" y="2248"/>
                  <a:pt x="14429" y="2216"/>
                  <a:pt x="14434" y="2182"/>
                </a:cubicBezTo>
                <a:cubicBezTo>
                  <a:pt x="14454" y="2206"/>
                  <a:pt x="14473" y="2228"/>
                  <a:pt x="14491" y="2247"/>
                </a:cubicBezTo>
                <a:cubicBezTo>
                  <a:pt x="14504" y="2217"/>
                  <a:pt x="14513" y="2200"/>
                  <a:pt x="14522" y="2182"/>
                </a:cubicBezTo>
                <a:cubicBezTo>
                  <a:pt x="14532" y="2200"/>
                  <a:pt x="14544" y="2216"/>
                  <a:pt x="14550" y="2226"/>
                </a:cubicBezTo>
                <a:cubicBezTo>
                  <a:pt x="14585" y="2187"/>
                  <a:pt x="14618" y="2151"/>
                  <a:pt x="14647" y="2117"/>
                </a:cubicBezTo>
                <a:cubicBezTo>
                  <a:pt x="14671" y="2145"/>
                  <a:pt x="14691" y="2169"/>
                  <a:pt x="14709" y="2190"/>
                </a:cubicBezTo>
                <a:cubicBezTo>
                  <a:pt x="14732" y="2142"/>
                  <a:pt x="14752" y="2104"/>
                  <a:pt x="14772" y="2062"/>
                </a:cubicBezTo>
                <a:cubicBezTo>
                  <a:pt x="14782" y="2113"/>
                  <a:pt x="14787" y="2138"/>
                  <a:pt x="14794" y="2175"/>
                </a:cubicBezTo>
                <a:cubicBezTo>
                  <a:pt x="14807" y="2156"/>
                  <a:pt x="14819" y="2138"/>
                  <a:pt x="14822" y="2135"/>
                </a:cubicBezTo>
                <a:cubicBezTo>
                  <a:pt x="14862" y="2147"/>
                  <a:pt x="14905" y="2180"/>
                  <a:pt x="14935" y="2180"/>
                </a:cubicBezTo>
                <a:cubicBezTo>
                  <a:pt x="14945" y="2180"/>
                  <a:pt x="14953" y="2177"/>
                  <a:pt x="14959" y="2169"/>
                </a:cubicBezTo>
                <a:cubicBezTo>
                  <a:pt x="15005" y="2112"/>
                  <a:pt x="15063" y="2160"/>
                  <a:pt x="15097" y="2113"/>
                </a:cubicBezTo>
                <a:cubicBezTo>
                  <a:pt x="15126" y="2073"/>
                  <a:pt x="15156" y="2059"/>
                  <a:pt x="15185" y="2059"/>
                </a:cubicBezTo>
                <a:cubicBezTo>
                  <a:pt x="15203" y="2059"/>
                  <a:pt x="15220" y="2064"/>
                  <a:pt x="15237" y="2072"/>
                </a:cubicBezTo>
                <a:cubicBezTo>
                  <a:pt x="15239" y="2073"/>
                  <a:pt x="15241" y="2073"/>
                  <a:pt x="15243" y="2073"/>
                </a:cubicBezTo>
                <a:cubicBezTo>
                  <a:pt x="15265" y="2073"/>
                  <a:pt x="15273" y="2014"/>
                  <a:pt x="15291" y="2014"/>
                </a:cubicBezTo>
                <a:cubicBezTo>
                  <a:pt x="15298" y="2014"/>
                  <a:pt x="15306" y="2022"/>
                  <a:pt x="15316" y="2044"/>
                </a:cubicBezTo>
                <a:cubicBezTo>
                  <a:pt x="15317" y="2045"/>
                  <a:pt x="15318" y="2046"/>
                  <a:pt x="15320" y="2046"/>
                </a:cubicBezTo>
                <a:cubicBezTo>
                  <a:pt x="15332" y="2046"/>
                  <a:pt x="15366" y="2002"/>
                  <a:pt x="15389" y="1982"/>
                </a:cubicBezTo>
                <a:cubicBezTo>
                  <a:pt x="15377" y="1959"/>
                  <a:pt x="15366" y="1939"/>
                  <a:pt x="15356" y="1919"/>
                </a:cubicBezTo>
                <a:cubicBezTo>
                  <a:pt x="15389" y="1897"/>
                  <a:pt x="15419" y="1875"/>
                  <a:pt x="15453" y="1850"/>
                </a:cubicBezTo>
                <a:cubicBezTo>
                  <a:pt x="15458" y="1856"/>
                  <a:pt x="15469" y="1875"/>
                  <a:pt x="15481" y="1894"/>
                </a:cubicBezTo>
                <a:cubicBezTo>
                  <a:pt x="15511" y="1869"/>
                  <a:pt x="15556" y="1888"/>
                  <a:pt x="15572" y="1857"/>
                </a:cubicBezTo>
                <a:cubicBezTo>
                  <a:pt x="15583" y="1838"/>
                  <a:pt x="15591" y="1830"/>
                  <a:pt x="15600" y="1830"/>
                </a:cubicBezTo>
                <a:cubicBezTo>
                  <a:pt x="15626" y="1830"/>
                  <a:pt x="15645" y="1900"/>
                  <a:pt x="15670" y="1900"/>
                </a:cubicBezTo>
                <a:cubicBezTo>
                  <a:pt x="15671" y="1900"/>
                  <a:pt x="15671" y="1900"/>
                  <a:pt x="15671" y="1900"/>
                </a:cubicBezTo>
                <a:cubicBezTo>
                  <a:pt x="15671" y="1900"/>
                  <a:pt x="15672" y="1900"/>
                  <a:pt x="15672" y="1900"/>
                </a:cubicBezTo>
                <a:cubicBezTo>
                  <a:pt x="15704" y="1900"/>
                  <a:pt x="15741" y="1957"/>
                  <a:pt x="15774" y="1989"/>
                </a:cubicBezTo>
                <a:cubicBezTo>
                  <a:pt x="15776" y="1957"/>
                  <a:pt x="15777" y="1931"/>
                  <a:pt x="15778" y="1907"/>
                </a:cubicBezTo>
                <a:cubicBezTo>
                  <a:pt x="15791" y="1910"/>
                  <a:pt x="15807" y="1921"/>
                  <a:pt x="15819" y="1921"/>
                </a:cubicBezTo>
                <a:cubicBezTo>
                  <a:pt x="15823" y="1921"/>
                  <a:pt x="15826" y="1920"/>
                  <a:pt x="15828" y="1916"/>
                </a:cubicBezTo>
                <a:cubicBezTo>
                  <a:pt x="15837" y="1901"/>
                  <a:pt x="15845" y="1895"/>
                  <a:pt x="15853" y="1895"/>
                </a:cubicBezTo>
                <a:cubicBezTo>
                  <a:pt x="15864" y="1895"/>
                  <a:pt x="15875" y="1905"/>
                  <a:pt x="15889" y="1922"/>
                </a:cubicBezTo>
                <a:cubicBezTo>
                  <a:pt x="15903" y="1940"/>
                  <a:pt x="15924" y="1946"/>
                  <a:pt x="15942" y="1946"/>
                </a:cubicBezTo>
                <a:cubicBezTo>
                  <a:pt x="15946" y="1946"/>
                  <a:pt x="15950" y="1946"/>
                  <a:pt x="15954" y="1945"/>
                </a:cubicBezTo>
                <a:cubicBezTo>
                  <a:pt x="15974" y="1942"/>
                  <a:pt x="15992" y="1917"/>
                  <a:pt x="16011" y="1903"/>
                </a:cubicBezTo>
                <a:cubicBezTo>
                  <a:pt x="16023" y="1914"/>
                  <a:pt x="16040" y="1931"/>
                  <a:pt x="16057" y="1947"/>
                </a:cubicBezTo>
                <a:cubicBezTo>
                  <a:pt x="16069" y="1960"/>
                  <a:pt x="16082" y="1975"/>
                  <a:pt x="16083" y="1975"/>
                </a:cubicBezTo>
                <a:cubicBezTo>
                  <a:pt x="16083" y="1975"/>
                  <a:pt x="16082" y="1974"/>
                  <a:pt x="16082" y="1973"/>
                </a:cubicBezTo>
                <a:cubicBezTo>
                  <a:pt x="16115" y="1968"/>
                  <a:pt x="16145" y="1951"/>
                  <a:pt x="16165" y="1951"/>
                </a:cubicBezTo>
                <a:cubicBezTo>
                  <a:pt x="16173" y="1951"/>
                  <a:pt x="16179" y="1954"/>
                  <a:pt x="16183" y="1961"/>
                </a:cubicBezTo>
                <a:cubicBezTo>
                  <a:pt x="16193" y="1983"/>
                  <a:pt x="16201" y="1991"/>
                  <a:pt x="16207" y="1991"/>
                </a:cubicBezTo>
                <a:cubicBezTo>
                  <a:pt x="16222" y="1991"/>
                  <a:pt x="16229" y="1946"/>
                  <a:pt x="16243" y="1946"/>
                </a:cubicBezTo>
                <a:cubicBezTo>
                  <a:pt x="16244" y="1946"/>
                  <a:pt x="16245" y="1946"/>
                  <a:pt x="16246" y="1947"/>
                </a:cubicBezTo>
                <a:cubicBezTo>
                  <a:pt x="16277" y="1961"/>
                  <a:pt x="16307" y="1981"/>
                  <a:pt x="16318" y="1987"/>
                </a:cubicBezTo>
                <a:cubicBezTo>
                  <a:pt x="16385" y="1964"/>
                  <a:pt x="16435" y="1948"/>
                  <a:pt x="16504" y="1928"/>
                </a:cubicBezTo>
                <a:cubicBezTo>
                  <a:pt x="16517" y="1969"/>
                  <a:pt x="16535" y="2020"/>
                  <a:pt x="16549" y="2067"/>
                </a:cubicBezTo>
                <a:cubicBezTo>
                  <a:pt x="16598" y="2042"/>
                  <a:pt x="16639" y="2019"/>
                  <a:pt x="16680" y="2001"/>
                </a:cubicBezTo>
                <a:cubicBezTo>
                  <a:pt x="16726" y="1982"/>
                  <a:pt x="16773" y="1970"/>
                  <a:pt x="16824" y="1954"/>
                </a:cubicBezTo>
                <a:cubicBezTo>
                  <a:pt x="16852" y="1991"/>
                  <a:pt x="16878" y="2007"/>
                  <a:pt x="16905" y="2007"/>
                </a:cubicBezTo>
                <a:cubicBezTo>
                  <a:pt x="16939" y="2007"/>
                  <a:pt x="16972" y="1981"/>
                  <a:pt x="17004" y="1942"/>
                </a:cubicBezTo>
                <a:cubicBezTo>
                  <a:pt x="17024" y="1961"/>
                  <a:pt x="17046" y="1995"/>
                  <a:pt x="17065" y="1995"/>
                </a:cubicBezTo>
                <a:cubicBezTo>
                  <a:pt x="17065" y="1995"/>
                  <a:pt x="17065" y="1995"/>
                  <a:pt x="17066" y="1995"/>
                </a:cubicBezTo>
                <a:cubicBezTo>
                  <a:pt x="17092" y="1993"/>
                  <a:pt x="17126" y="1953"/>
                  <a:pt x="17146" y="1953"/>
                </a:cubicBezTo>
                <a:cubicBezTo>
                  <a:pt x="17151" y="1953"/>
                  <a:pt x="17155" y="1955"/>
                  <a:pt x="17158" y="1960"/>
                </a:cubicBezTo>
                <a:cubicBezTo>
                  <a:pt x="17181" y="1992"/>
                  <a:pt x="17201" y="1997"/>
                  <a:pt x="17221" y="1997"/>
                </a:cubicBezTo>
                <a:cubicBezTo>
                  <a:pt x="17232" y="1997"/>
                  <a:pt x="17242" y="1996"/>
                  <a:pt x="17253" y="1996"/>
                </a:cubicBezTo>
                <a:cubicBezTo>
                  <a:pt x="17257" y="1996"/>
                  <a:pt x="17262" y="1996"/>
                  <a:pt x="17266" y="1997"/>
                </a:cubicBezTo>
                <a:cubicBezTo>
                  <a:pt x="17269" y="1998"/>
                  <a:pt x="17273" y="1998"/>
                  <a:pt x="17277" y="1998"/>
                </a:cubicBezTo>
                <a:cubicBezTo>
                  <a:pt x="17287" y="1998"/>
                  <a:pt x="17298" y="1994"/>
                  <a:pt x="17304" y="1984"/>
                </a:cubicBezTo>
                <a:cubicBezTo>
                  <a:pt x="17385" y="1845"/>
                  <a:pt x="17509" y="1926"/>
                  <a:pt x="17597" y="1828"/>
                </a:cubicBezTo>
                <a:cubicBezTo>
                  <a:pt x="17606" y="1836"/>
                  <a:pt x="17614" y="1839"/>
                  <a:pt x="17622" y="1839"/>
                </a:cubicBezTo>
                <a:cubicBezTo>
                  <a:pt x="17651" y="1839"/>
                  <a:pt x="17676" y="1798"/>
                  <a:pt x="17705" y="1798"/>
                </a:cubicBezTo>
                <a:cubicBezTo>
                  <a:pt x="17716" y="1798"/>
                  <a:pt x="17727" y="1803"/>
                  <a:pt x="17738" y="1817"/>
                </a:cubicBezTo>
                <a:cubicBezTo>
                  <a:pt x="17777" y="1722"/>
                  <a:pt x="17803" y="1675"/>
                  <a:pt x="17814" y="1675"/>
                </a:cubicBezTo>
                <a:cubicBezTo>
                  <a:pt x="17815" y="1675"/>
                  <a:pt x="17817" y="1676"/>
                  <a:pt x="17818" y="1678"/>
                </a:cubicBezTo>
                <a:lnTo>
                  <a:pt x="17832" y="1754"/>
                </a:lnTo>
                <a:cubicBezTo>
                  <a:pt x="17879" y="1718"/>
                  <a:pt x="17929" y="1711"/>
                  <a:pt x="17980" y="1711"/>
                </a:cubicBezTo>
                <a:cubicBezTo>
                  <a:pt x="18012" y="1711"/>
                  <a:pt x="18045" y="1714"/>
                  <a:pt x="18077" y="1714"/>
                </a:cubicBezTo>
                <a:cubicBezTo>
                  <a:pt x="18149" y="1714"/>
                  <a:pt x="18218" y="1700"/>
                  <a:pt x="18275" y="1610"/>
                </a:cubicBezTo>
                <a:cubicBezTo>
                  <a:pt x="18310" y="1647"/>
                  <a:pt x="18340" y="1675"/>
                  <a:pt x="18362" y="1698"/>
                </a:cubicBezTo>
                <a:cubicBezTo>
                  <a:pt x="18403" y="1642"/>
                  <a:pt x="18443" y="1585"/>
                  <a:pt x="18481" y="1532"/>
                </a:cubicBezTo>
                <a:cubicBezTo>
                  <a:pt x="18505" y="1561"/>
                  <a:pt x="18519" y="1580"/>
                  <a:pt x="18536" y="1601"/>
                </a:cubicBezTo>
                <a:cubicBezTo>
                  <a:pt x="18559" y="1578"/>
                  <a:pt x="18580" y="1554"/>
                  <a:pt x="18600" y="1532"/>
                </a:cubicBezTo>
                <a:cubicBezTo>
                  <a:pt x="18616" y="1558"/>
                  <a:pt x="18627" y="1578"/>
                  <a:pt x="18639" y="1595"/>
                </a:cubicBezTo>
                <a:cubicBezTo>
                  <a:pt x="18646" y="1578"/>
                  <a:pt x="18655" y="1560"/>
                  <a:pt x="18664" y="1544"/>
                </a:cubicBezTo>
                <a:cubicBezTo>
                  <a:pt x="18672" y="1558"/>
                  <a:pt x="18681" y="1571"/>
                  <a:pt x="18683" y="1575"/>
                </a:cubicBezTo>
                <a:lnTo>
                  <a:pt x="18683" y="1575"/>
                </a:lnTo>
                <a:cubicBezTo>
                  <a:pt x="18752" y="1563"/>
                  <a:pt x="18811" y="1542"/>
                  <a:pt x="18868" y="1542"/>
                </a:cubicBezTo>
                <a:cubicBezTo>
                  <a:pt x="18877" y="1542"/>
                  <a:pt x="18885" y="1543"/>
                  <a:pt x="18893" y="1544"/>
                </a:cubicBezTo>
                <a:cubicBezTo>
                  <a:pt x="18958" y="1551"/>
                  <a:pt x="19025" y="1589"/>
                  <a:pt x="19093" y="1616"/>
                </a:cubicBezTo>
                <a:cubicBezTo>
                  <a:pt x="19099" y="1642"/>
                  <a:pt x="19108" y="1675"/>
                  <a:pt x="19117" y="1716"/>
                </a:cubicBezTo>
                <a:cubicBezTo>
                  <a:pt x="19133" y="1706"/>
                  <a:pt x="19146" y="1697"/>
                  <a:pt x="19159" y="1686"/>
                </a:cubicBezTo>
                <a:cubicBezTo>
                  <a:pt x="19146" y="1654"/>
                  <a:pt x="19137" y="1635"/>
                  <a:pt x="19120" y="1595"/>
                </a:cubicBezTo>
                <a:cubicBezTo>
                  <a:pt x="19147" y="1595"/>
                  <a:pt x="19169" y="1593"/>
                  <a:pt x="19189" y="1593"/>
                </a:cubicBezTo>
                <a:cubicBezTo>
                  <a:pt x="19202" y="1593"/>
                  <a:pt x="19214" y="1594"/>
                  <a:pt x="19226" y="1597"/>
                </a:cubicBezTo>
                <a:cubicBezTo>
                  <a:pt x="19242" y="1600"/>
                  <a:pt x="19259" y="1626"/>
                  <a:pt x="19276" y="1638"/>
                </a:cubicBezTo>
                <a:cubicBezTo>
                  <a:pt x="19290" y="1648"/>
                  <a:pt x="19358" y="1653"/>
                  <a:pt x="19405" y="1653"/>
                </a:cubicBezTo>
                <a:cubicBezTo>
                  <a:pt x="19424" y="1653"/>
                  <a:pt x="19438" y="1652"/>
                  <a:pt x="19446" y="1651"/>
                </a:cubicBezTo>
                <a:cubicBezTo>
                  <a:pt x="19477" y="1645"/>
                  <a:pt x="19505" y="1653"/>
                  <a:pt x="19532" y="1603"/>
                </a:cubicBezTo>
                <a:cubicBezTo>
                  <a:pt x="19535" y="1596"/>
                  <a:pt x="19540" y="1593"/>
                  <a:pt x="19547" y="1593"/>
                </a:cubicBezTo>
                <a:cubicBezTo>
                  <a:pt x="19565" y="1593"/>
                  <a:pt x="19592" y="1615"/>
                  <a:pt x="19601" y="1617"/>
                </a:cubicBezTo>
                <a:cubicBezTo>
                  <a:pt x="19662" y="1600"/>
                  <a:pt x="19722" y="1589"/>
                  <a:pt x="19780" y="1589"/>
                </a:cubicBezTo>
                <a:cubicBezTo>
                  <a:pt x="19900" y="1589"/>
                  <a:pt x="20016" y="1633"/>
                  <a:pt x="20133" y="1750"/>
                </a:cubicBezTo>
                <a:cubicBezTo>
                  <a:pt x="20135" y="1722"/>
                  <a:pt x="20136" y="1695"/>
                  <a:pt x="20138" y="1647"/>
                </a:cubicBezTo>
                <a:cubicBezTo>
                  <a:pt x="20147" y="1647"/>
                  <a:pt x="20161" y="1653"/>
                  <a:pt x="20172" y="1653"/>
                </a:cubicBezTo>
                <a:cubicBezTo>
                  <a:pt x="20178" y="1653"/>
                  <a:pt x="20183" y="1651"/>
                  <a:pt x="20186" y="1645"/>
                </a:cubicBezTo>
                <a:cubicBezTo>
                  <a:pt x="20206" y="1603"/>
                  <a:pt x="20228" y="1587"/>
                  <a:pt x="20250" y="1587"/>
                </a:cubicBezTo>
                <a:cubicBezTo>
                  <a:pt x="20281" y="1587"/>
                  <a:pt x="20313" y="1619"/>
                  <a:pt x="20344" y="1654"/>
                </a:cubicBezTo>
                <a:cubicBezTo>
                  <a:pt x="20370" y="1685"/>
                  <a:pt x="20392" y="1698"/>
                  <a:pt x="20413" y="1698"/>
                </a:cubicBezTo>
                <a:cubicBezTo>
                  <a:pt x="20435" y="1698"/>
                  <a:pt x="20455" y="1684"/>
                  <a:pt x="20479" y="1661"/>
                </a:cubicBezTo>
                <a:cubicBezTo>
                  <a:pt x="20486" y="1655"/>
                  <a:pt x="20493" y="1653"/>
                  <a:pt x="20501" y="1653"/>
                </a:cubicBezTo>
                <a:cubicBezTo>
                  <a:pt x="20527" y="1653"/>
                  <a:pt x="20557" y="1678"/>
                  <a:pt x="20566" y="1680"/>
                </a:cubicBezTo>
                <a:cubicBezTo>
                  <a:pt x="20641" y="1658"/>
                  <a:pt x="20694" y="1641"/>
                  <a:pt x="20775" y="1616"/>
                </a:cubicBezTo>
                <a:cubicBezTo>
                  <a:pt x="20728" y="1558"/>
                  <a:pt x="20707" y="1532"/>
                  <a:pt x="20685" y="1505"/>
                </a:cubicBezTo>
                <a:cubicBezTo>
                  <a:pt x="20706" y="1480"/>
                  <a:pt x="20728" y="1454"/>
                  <a:pt x="20747" y="1430"/>
                </a:cubicBezTo>
                <a:cubicBezTo>
                  <a:pt x="20766" y="1483"/>
                  <a:pt x="20785" y="1535"/>
                  <a:pt x="20803" y="1583"/>
                </a:cubicBezTo>
                <a:cubicBezTo>
                  <a:pt x="20819" y="1587"/>
                  <a:pt x="20835" y="1589"/>
                  <a:pt x="20852" y="1589"/>
                </a:cubicBezTo>
                <a:cubicBezTo>
                  <a:pt x="20879" y="1589"/>
                  <a:pt x="20906" y="1585"/>
                  <a:pt x="20932" y="1585"/>
                </a:cubicBezTo>
                <a:cubicBezTo>
                  <a:pt x="20976" y="1585"/>
                  <a:pt x="21019" y="1595"/>
                  <a:pt x="21062" y="1650"/>
                </a:cubicBezTo>
                <a:cubicBezTo>
                  <a:pt x="21073" y="1626"/>
                  <a:pt x="21082" y="1607"/>
                  <a:pt x="21088" y="1594"/>
                </a:cubicBezTo>
                <a:cubicBezTo>
                  <a:pt x="21126" y="1632"/>
                  <a:pt x="21163" y="1669"/>
                  <a:pt x="21200" y="1704"/>
                </a:cubicBezTo>
                <a:cubicBezTo>
                  <a:pt x="21215" y="1682"/>
                  <a:pt x="21228" y="1663"/>
                  <a:pt x="21241" y="1642"/>
                </a:cubicBezTo>
                <a:cubicBezTo>
                  <a:pt x="21269" y="1664"/>
                  <a:pt x="21297" y="1683"/>
                  <a:pt x="21325" y="1706"/>
                </a:cubicBezTo>
                <a:cubicBezTo>
                  <a:pt x="21331" y="1651"/>
                  <a:pt x="21334" y="1619"/>
                  <a:pt x="21338" y="1583"/>
                </a:cubicBezTo>
                <a:cubicBezTo>
                  <a:pt x="21351" y="1605"/>
                  <a:pt x="21365" y="1639"/>
                  <a:pt x="21373" y="1639"/>
                </a:cubicBezTo>
                <a:cubicBezTo>
                  <a:pt x="21373" y="1639"/>
                  <a:pt x="21373" y="1639"/>
                  <a:pt x="21374" y="1639"/>
                </a:cubicBezTo>
                <a:cubicBezTo>
                  <a:pt x="21391" y="1633"/>
                  <a:pt x="21410" y="1593"/>
                  <a:pt x="21422" y="1593"/>
                </a:cubicBezTo>
                <a:cubicBezTo>
                  <a:pt x="21424" y="1593"/>
                  <a:pt x="21425" y="1594"/>
                  <a:pt x="21427" y="1595"/>
                </a:cubicBezTo>
                <a:cubicBezTo>
                  <a:pt x="21445" y="1614"/>
                  <a:pt x="21457" y="1634"/>
                  <a:pt x="21473" y="1634"/>
                </a:cubicBezTo>
                <a:cubicBezTo>
                  <a:pt x="21481" y="1634"/>
                  <a:pt x="21489" y="1630"/>
                  <a:pt x="21499" y="1620"/>
                </a:cubicBezTo>
                <a:cubicBezTo>
                  <a:pt x="21517" y="1604"/>
                  <a:pt x="21551" y="1583"/>
                  <a:pt x="21573" y="1583"/>
                </a:cubicBezTo>
                <a:cubicBezTo>
                  <a:pt x="21580" y="1583"/>
                  <a:pt x="21586" y="1585"/>
                  <a:pt x="21590" y="1591"/>
                </a:cubicBezTo>
                <a:cubicBezTo>
                  <a:pt x="21617" y="1634"/>
                  <a:pt x="21643" y="1644"/>
                  <a:pt x="21668" y="1644"/>
                </a:cubicBezTo>
                <a:cubicBezTo>
                  <a:pt x="21689" y="1644"/>
                  <a:pt x="21709" y="1637"/>
                  <a:pt x="21729" y="1637"/>
                </a:cubicBezTo>
                <a:cubicBezTo>
                  <a:pt x="21740" y="1637"/>
                  <a:pt x="21750" y="1639"/>
                  <a:pt x="21760" y="1645"/>
                </a:cubicBezTo>
                <a:cubicBezTo>
                  <a:pt x="21777" y="1582"/>
                  <a:pt x="21791" y="1526"/>
                  <a:pt x="21812" y="1444"/>
                </a:cubicBezTo>
                <a:cubicBezTo>
                  <a:pt x="21824" y="1530"/>
                  <a:pt x="21831" y="1582"/>
                  <a:pt x="21841" y="1658"/>
                </a:cubicBezTo>
                <a:cubicBezTo>
                  <a:pt x="21861" y="1560"/>
                  <a:pt x="21877" y="1482"/>
                  <a:pt x="21897" y="1372"/>
                </a:cubicBezTo>
                <a:cubicBezTo>
                  <a:pt x="21924" y="1444"/>
                  <a:pt x="21937" y="1485"/>
                  <a:pt x="21953" y="1527"/>
                </a:cubicBezTo>
                <a:cubicBezTo>
                  <a:pt x="21959" y="1489"/>
                  <a:pt x="21965" y="1452"/>
                  <a:pt x="21972" y="1414"/>
                </a:cubicBezTo>
                <a:cubicBezTo>
                  <a:pt x="21983" y="1432"/>
                  <a:pt x="21990" y="1445"/>
                  <a:pt x="21997" y="1460"/>
                </a:cubicBezTo>
                <a:cubicBezTo>
                  <a:pt x="22009" y="1448"/>
                  <a:pt x="22021" y="1435"/>
                  <a:pt x="22036" y="1420"/>
                </a:cubicBezTo>
                <a:cubicBezTo>
                  <a:pt x="22044" y="1476"/>
                  <a:pt x="22052" y="1529"/>
                  <a:pt x="22058" y="1576"/>
                </a:cubicBezTo>
                <a:cubicBezTo>
                  <a:pt x="22073" y="1583"/>
                  <a:pt x="22088" y="1585"/>
                  <a:pt x="22103" y="1585"/>
                </a:cubicBezTo>
                <a:cubicBezTo>
                  <a:pt x="22128" y="1585"/>
                  <a:pt x="22152" y="1579"/>
                  <a:pt x="22175" y="1579"/>
                </a:cubicBezTo>
                <a:cubicBezTo>
                  <a:pt x="22206" y="1579"/>
                  <a:pt x="22236" y="1589"/>
                  <a:pt x="22265" y="1632"/>
                </a:cubicBezTo>
                <a:cubicBezTo>
                  <a:pt x="22290" y="1600"/>
                  <a:pt x="22318" y="1566"/>
                  <a:pt x="22345" y="1532"/>
                </a:cubicBezTo>
                <a:cubicBezTo>
                  <a:pt x="22369" y="1593"/>
                  <a:pt x="22374" y="1694"/>
                  <a:pt x="22431" y="1694"/>
                </a:cubicBezTo>
                <a:cubicBezTo>
                  <a:pt x="22432" y="1694"/>
                  <a:pt x="22434" y="1694"/>
                  <a:pt x="22436" y="1694"/>
                </a:cubicBezTo>
                <a:cubicBezTo>
                  <a:pt x="22442" y="1661"/>
                  <a:pt x="22448" y="1623"/>
                  <a:pt x="22455" y="1583"/>
                </a:cubicBezTo>
                <a:cubicBezTo>
                  <a:pt x="22467" y="1601"/>
                  <a:pt x="22477" y="1619"/>
                  <a:pt x="22489" y="1638"/>
                </a:cubicBezTo>
                <a:cubicBezTo>
                  <a:pt x="22499" y="1611"/>
                  <a:pt x="22509" y="1585"/>
                  <a:pt x="22521" y="1557"/>
                </a:cubicBezTo>
                <a:cubicBezTo>
                  <a:pt x="22509" y="1523"/>
                  <a:pt x="22496" y="1488"/>
                  <a:pt x="22483" y="1450"/>
                </a:cubicBezTo>
                <a:lnTo>
                  <a:pt x="22524" y="1366"/>
                </a:lnTo>
                <a:cubicBezTo>
                  <a:pt x="22537" y="1380"/>
                  <a:pt x="22552" y="1398"/>
                  <a:pt x="22568" y="1417"/>
                </a:cubicBezTo>
                <a:cubicBezTo>
                  <a:pt x="22586" y="1395"/>
                  <a:pt x="22603" y="1373"/>
                  <a:pt x="22620" y="1352"/>
                </a:cubicBezTo>
                <a:cubicBezTo>
                  <a:pt x="22630" y="1361"/>
                  <a:pt x="22639" y="1366"/>
                  <a:pt x="22648" y="1374"/>
                </a:cubicBezTo>
                <a:cubicBezTo>
                  <a:pt x="22654" y="1383"/>
                  <a:pt x="22661" y="1395"/>
                  <a:pt x="22661" y="1395"/>
                </a:cubicBezTo>
                <a:cubicBezTo>
                  <a:pt x="22661" y="1395"/>
                  <a:pt x="22661" y="1395"/>
                  <a:pt x="22661" y="1395"/>
                </a:cubicBezTo>
                <a:cubicBezTo>
                  <a:pt x="22699" y="1365"/>
                  <a:pt x="22737" y="1353"/>
                  <a:pt x="22775" y="1353"/>
                </a:cubicBezTo>
                <a:cubicBezTo>
                  <a:pt x="22861" y="1353"/>
                  <a:pt x="22946" y="1414"/>
                  <a:pt x="23030" y="1466"/>
                </a:cubicBezTo>
                <a:cubicBezTo>
                  <a:pt x="23051" y="1444"/>
                  <a:pt x="23071" y="1432"/>
                  <a:pt x="23090" y="1432"/>
                </a:cubicBezTo>
                <a:cubicBezTo>
                  <a:pt x="23105" y="1432"/>
                  <a:pt x="23120" y="1440"/>
                  <a:pt x="23135" y="1454"/>
                </a:cubicBezTo>
                <a:cubicBezTo>
                  <a:pt x="23170" y="1420"/>
                  <a:pt x="23204" y="1407"/>
                  <a:pt x="23237" y="1407"/>
                </a:cubicBezTo>
                <a:cubicBezTo>
                  <a:pt x="23308" y="1407"/>
                  <a:pt x="23373" y="1465"/>
                  <a:pt x="23427" y="1505"/>
                </a:cubicBezTo>
                <a:cubicBezTo>
                  <a:pt x="23497" y="1482"/>
                  <a:pt x="23547" y="1466"/>
                  <a:pt x="23600" y="1448"/>
                </a:cubicBezTo>
                <a:cubicBezTo>
                  <a:pt x="23611" y="1419"/>
                  <a:pt x="23626" y="1385"/>
                  <a:pt x="23636" y="1361"/>
                </a:cubicBezTo>
                <a:cubicBezTo>
                  <a:pt x="23669" y="1432"/>
                  <a:pt x="23702" y="1505"/>
                  <a:pt x="23733" y="1570"/>
                </a:cubicBezTo>
                <a:cubicBezTo>
                  <a:pt x="23766" y="1532"/>
                  <a:pt x="23791" y="1502"/>
                  <a:pt x="23817" y="1472"/>
                </a:cubicBezTo>
                <a:cubicBezTo>
                  <a:pt x="23846" y="1510"/>
                  <a:pt x="23874" y="1526"/>
                  <a:pt x="23901" y="1526"/>
                </a:cubicBezTo>
                <a:cubicBezTo>
                  <a:pt x="23935" y="1526"/>
                  <a:pt x="23968" y="1500"/>
                  <a:pt x="24000" y="1461"/>
                </a:cubicBezTo>
                <a:cubicBezTo>
                  <a:pt x="24019" y="1482"/>
                  <a:pt x="24039" y="1502"/>
                  <a:pt x="24056" y="1520"/>
                </a:cubicBezTo>
                <a:cubicBezTo>
                  <a:pt x="24093" y="1513"/>
                  <a:pt x="24096" y="1407"/>
                  <a:pt x="24132" y="1407"/>
                </a:cubicBezTo>
                <a:cubicBezTo>
                  <a:pt x="24138" y="1407"/>
                  <a:pt x="24146" y="1410"/>
                  <a:pt x="24156" y="1419"/>
                </a:cubicBezTo>
                <a:cubicBezTo>
                  <a:pt x="24163" y="1470"/>
                  <a:pt x="24170" y="1522"/>
                  <a:pt x="24178" y="1570"/>
                </a:cubicBezTo>
                <a:cubicBezTo>
                  <a:pt x="24211" y="1530"/>
                  <a:pt x="24245" y="1509"/>
                  <a:pt x="24279" y="1509"/>
                </a:cubicBezTo>
                <a:cubicBezTo>
                  <a:pt x="24309" y="1509"/>
                  <a:pt x="24339" y="1524"/>
                  <a:pt x="24370" y="1555"/>
                </a:cubicBezTo>
                <a:cubicBezTo>
                  <a:pt x="24397" y="1581"/>
                  <a:pt x="24437" y="1622"/>
                  <a:pt x="24458" y="1622"/>
                </a:cubicBezTo>
                <a:cubicBezTo>
                  <a:pt x="24462" y="1622"/>
                  <a:pt x="24465" y="1620"/>
                  <a:pt x="24468" y="1616"/>
                </a:cubicBezTo>
                <a:cubicBezTo>
                  <a:pt x="24488" y="1580"/>
                  <a:pt x="24511" y="1572"/>
                  <a:pt x="24535" y="1572"/>
                </a:cubicBezTo>
                <a:cubicBezTo>
                  <a:pt x="24554" y="1572"/>
                  <a:pt x="24574" y="1577"/>
                  <a:pt x="24593" y="1577"/>
                </a:cubicBezTo>
                <a:cubicBezTo>
                  <a:pt x="24608" y="1577"/>
                  <a:pt x="24622" y="1574"/>
                  <a:pt x="24635" y="1563"/>
                </a:cubicBezTo>
                <a:cubicBezTo>
                  <a:pt x="24646" y="1580"/>
                  <a:pt x="24656" y="1598"/>
                  <a:pt x="24666" y="1617"/>
                </a:cubicBezTo>
                <a:cubicBezTo>
                  <a:pt x="24671" y="1561"/>
                  <a:pt x="24674" y="1507"/>
                  <a:pt x="24678" y="1411"/>
                </a:cubicBezTo>
                <a:cubicBezTo>
                  <a:pt x="24697" y="1527"/>
                  <a:pt x="24706" y="1579"/>
                  <a:pt x="24712" y="1619"/>
                </a:cubicBezTo>
                <a:lnTo>
                  <a:pt x="24810" y="1619"/>
                </a:lnTo>
                <a:cubicBezTo>
                  <a:pt x="24813" y="1578"/>
                  <a:pt x="24816" y="1547"/>
                  <a:pt x="24819" y="1513"/>
                </a:cubicBezTo>
                <a:cubicBezTo>
                  <a:pt x="24835" y="1536"/>
                  <a:pt x="24846" y="1552"/>
                  <a:pt x="24856" y="1569"/>
                </a:cubicBezTo>
                <a:cubicBezTo>
                  <a:pt x="24862" y="1530"/>
                  <a:pt x="24868" y="1497"/>
                  <a:pt x="24875" y="1448"/>
                </a:cubicBezTo>
                <a:cubicBezTo>
                  <a:pt x="24888" y="1501"/>
                  <a:pt x="24897" y="1533"/>
                  <a:pt x="24909" y="1580"/>
                </a:cubicBezTo>
                <a:cubicBezTo>
                  <a:pt x="24931" y="1560"/>
                  <a:pt x="24950" y="1542"/>
                  <a:pt x="24969" y="1526"/>
                </a:cubicBezTo>
                <a:cubicBezTo>
                  <a:pt x="24980" y="1544"/>
                  <a:pt x="24987" y="1558"/>
                  <a:pt x="24990" y="1564"/>
                </a:cubicBezTo>
                <a:cubicBezTo>
                  <a:pt x="25009" y="1544"/>
                  <a:pt x="25027" y="1525"/>
                  <a:pt x="25035" y="1513"/>
                </a:cubicBezTo>
                <a:cubicBezTo>
                  <a:pt x="25063" y="1566"/>
                  <a:pt x="25084" y="1603"/>
                  <a:pt x="25116" y="1663"/>
                </a:cubicBezTo>
                <a:cubicBezTo>
                  <a:pt x="25118" y="1570"/>
                  <a:pt x="25118" y="1517"/>
                  <a:pt x="25118" y="1439"/>
                </a:cubicBezTo>
                <a:cubicBezTo>
                  <a:pt x="25165" y="1541"/>
                  <a:pt x="25205" y="1623"/>
                  <a:pt x="25233" y="1680"/>
                </a:cubicBezTo>
                <a:lnTo>
                  <a:pt x="25365" y="1680"/>
                </a:lnTo>
                <a:cubicBezTo>
                  <a:pt x="25380" y="1645"/>
                  <a:pt x="25394" y="1611"/>
                  <a:pt x="25412" y="1569"/>
                </a:cubicBezTo>
                <a:lnTo>
                  <a:pt x="25503" y="1569"/>
                </a:lnTo>
                <a:cubicBezTo>
                  <a:pt x="25517" y="1510"/>
                  <a:pt x="25528" y="1455"/>
                  <a:pt x="25534" y="1423"/>
                </a:cubicBezTo>
                <a:cubicBezTo>
                  <a:pt x="25574" y="1392"/>
                  <a:pt x="25605" y="1369"/>
                  <a:pt x="25637" y="1342"/>
                </a:cubicBezTo>
                <a:cubicBezTo>
                  <a:pt x="25655" y="1360"/>
                  <a:pt x="25675" y="1389"/>
                  <a:pt x="25696" y="1397"/>
                </a:cubicBezTo>
                <a:cubicBezTo>
                  <a:pt x="25706" y="1400"/>
                  <a:pt x="25716" y="1401"/>
                  <a:pt x="25725" y="1401"/>
                </a:cubicBezTo>
                <a:cubicBezTo>
                  <a:pt x="25741" y="1401"/>
                  <a:pt x="25756" y="1398"/>
                  <a:pt x="25768" y="1398"/>
                </a:cubicBezTo>
                <a:cubicBezTo>
                  <a:pt x="25781" y="1452"/>
                  <a:pt x="25789" y="1480"/>
                  <a:pt x="25795" y="1508"/>
                </a:cubicBezTo>
                <a:cubicBezTo>
                  <a:pt x="25800" y="1505"/>
                  <a:pt x="25808" y="1502"/>
                  <a:pt x="25814" y="1498"/>
                </a:cubicBezTo>
                <a:cubicBezTo>
                  <a:pt x="25799" y="1411"/>
                  <a:pt x="25784" y="1324"/>
                  <a:pt x="25768" y="1238"/>
                </a:cubicBezTo>
                <a:cubicBezTo>
                  <a:pt x="25774" y="1233"/>
                  <a:pt x="25780" y="1229"/>
                  <a:pt x="25786" y="1224"/>
                </a:cubicBezTo>
                <a:cubicBezTo>
                  <a:pt x="25818" y="1319"/>
                  <a:pt x="25852" y="1413"/>
                  <a:pt x="25884" y="1507"/>
                </a:cubicBezTo>
                <a:cubicBezTo>
                  <a:pt x="25887" y="1491"/>
                  <a:pt x="25890" y="1476"/>
                  <a:pt x="25893" y="1460"/>
                </a:cubicBezTo>
                <a:cubicBezTo>
                  <a:pt x="25896" y="1438"/>
                  <a:pt x="25901" y="1416"/>
                  <a:pt x="25903" y="1394"/>
                </a:cubicBezTo>
                <a:cubicBezTo>
                  <a:pt x="25947" y="1427"/>
                  <a:pt x="25964" y="1441"/>
                  <a:pt x="25988" y="1441"/>
                </a:cubicBezTo>
                <a:cubicBezTo>
                  <a:pt x="26005" y="1441"/>
                  <a:pt x="26025" y="1434"/>
                  <a:pt x="26059" y="1423"/>
                </a:cubicBezTo>
                <a:cubicBezTo>
                  <a:pt x="26061" y="1423"/>
                  <a:pt x="26062" y="1423"/>
                  <a:pt x="26063" y="1423"/>
                </a:cubicBezTo>
                <a:cubicBezTo>
                  <a:pt x="26071" y="1423"/>
                  <a:pt x="26080" y="1431"/>
                  <a:pt x="26089" y="1432"/>
                </a:cubicBezTo>
                <a:cubicBezTo>
                  <a:pt x="26166" y="1437"/>
                  <a:pt x="26244" y="1450"/>
                  <a:pt x="26321" y="1450"/>
                </a:cubicBezTo>
                <a:cubicBezTo>
                  <a:pt x="26349" y="1450"/>
                  <a:pt x="26377" y="1448"/>
                  <a:pt x="26405" y="1444"/>
                </a:cubicBezTo>
                <a:cubicBezTo>
                  <a:pt x="26427" y="1440"/>
                  <a:pt x="26447" y="1400"/>
                  <a:pt x="26472" y="1400"/>
                </a:cubicBezTo>
                <a:cubicBezTo>
                  <a:pt x="26480" y="1400"/>
                  <a:pt x="26489" y="1405"/>
                  <a:pt x="26499" y="1417"/>
                </a:cubicBezTo>
                <a:cubicBezTo>
                  <a:pt x="26506" y="1425"/>
                  <a:pt x="26512" y="1428"/>
                  <a:pt x="26518" y="1428"/>
                </a:cubicBezTo>
                <a:cubicBezTo>
                  <a:pt x="26540" y="1428"/>
                  <a:pt x="26558" y="1384"/>
                  <a:pt x="26575" y="1384"/>
                </a:cubicBezTo>
                <a:cubicBezTo>
                  <a:pt x="26580" y="1384"/>
                  <a:pt x="26584" y="1388"/>
                  <a:pt x="26589" y="1398"/>
                </a:cubicBezTo>
                <a:cubicBezTo>
                  <a:pt x="26608" y="1436"/>
                  <a:pt x="26626" y="1446"/>
                  <a:pt x="26644" y="1446"/>
                </a:cubicBezTo>
                <a:cubicBezTo>
                  <a:pt x="26668" y="1446"/>
                  <a:pt x="26692" y="1426"/>
                  <a:pt x="26716" y="1426"/>
                </a:cubicBezTo>
                <a:cubicBezTo>
                  <a:pt x="26729" y="1426"/>
                  <a:pt x="26742" y="1432"/>
                  <a:pt x="26755" y="1451"/>
                </a:cubicBezTo>
                <a:cubicBezTo>
                  <a:pt x="26769" y="1403"/>
                  <a:pt x="26787" y="1389"/>
                  <a:pt x="26807" y="1389"/>
                </a:cubicBezTo>
                <a:cubicBezTo>
                  <a:pt x="26835" y="1389"/>
                  <a:pt x="26867" y="1417"/>
                  <a:pt x="26897" y="1417"/>
                </a:cubicBezTo>
                <a:cubicBezTo>
                  <a:pt x="26908" y="1417"/>
                  <a:pt x="26919" y="1413"/>
                  <a:pt x="26929" y="1402"/>
                </a:cubicBezTo>
                <a:cubicBezTo>
                  <a:pt x="26937" y="1394"/>
                  <a:pt x="26947" y="1390"/>
                  <a:pt x="26958" y="1390"/>
                </a:cubicBezTo>
                <a:cubicBezTo>
                  <a:pt x="26990" y="1390"/>
                  <a:pt x="27031" y="1421"/>
                  <a:pt x="27060" y="1429"/>
                </a:cubicBezTo>
                <a:cubicBezTo>
                  <a:pt x="27108" y="1413"/>
                  <a:pt x="27150" y="1399"/>
                  <a:pt x="27188" y="1386"/>
                </a:cubicBezTo>
                <a:cubicBezTo>
                  <a:pt x="27201" y="1441"/>
                  <a:pt x="27208" y="1473"/>
                  <a:pt x="27217" y="1508"/>
                </a:cubicBezTo>
                <a:cubicBezTo>
                  <a:pt x="27236" y="1467"/>
                  <a:pt x="27253" y="1432"/>
                  <a:pt x="27272" y="1391"/>
                </a:cubicBezTo>
                <a:cubicBezTo>
                  <a:pt x="27288" y="1430"/>
                  <a:pt x="27303" y="1469"/>
                  <a:pt x="27317" y="1505"/>
                </a:cubicBezTo>
                <a:cubicBezTo>
                  <a:pt x="27363" y="1438"/>
                  <a:pt x="27438" y="1458"/>
                  <a:pt x="27456" y="1348"/>
                </a:cubicBezTo>
                <a:lnTo>
                  <a:pt x="27563" y="1348"/>
                </a:lnTo>
                <a:cubicBezTo>
                  <a:pt x="27554" y="1423"/>
                  <a:pt x="27548" y="1483"/>
                  <a:pt x="27535" y="1601"/>
                </a:cubicBezTo>
                <a:cubicBezTo>
                  <a:pt x="27581" y="1541"/>
                  <a:pt x="27603" y="1513"/>
                  <a:pt x="27617" y="1494"/>
                </a:cubicBezTo>
                <a:cubicBezTo>
                  <a:pt x="27606" y="1432"/>
                  <a:pt x="27595" y="1388"/>
                  <a:pt x="27585" y="1339"/>
                </a:cubicBezTo>
                <a:cubicBezTo>
                  <a:pt x="27607" y="1336"/>
                  <a:pt x="27616" y="1335"/>
                  <a:pt x="27625" y="1335"/>
                </a:cubicBezTo>
                <a:cubicBezTo>
                  <a:pt x="27640" y="1376"/>
                  <a:pt x="27654" y="1416"/>
                  <a:pt x="27679" y="1488"/>
                </a:cubicBezTo>
                <a:cubicBezTo>
                  <a:pt x="27694" y="1416"/>
                  <a:pt x="27703" y="1374"/>
                  <a:pt x="27712" y="1335"/>
                </a:cubicBezTo>
                <a:cubicBezTo>
                  <a:pt x="27725" y="1335"/>
                  <a:pt x="27738" y="1335"/>
                  <a:pt x="27751" y="1332"/>
                </a:cubicBezTo>
                <a:cubicBezTo>
                  <a:pt x="27754" y="1314"/>
                  <a:pt x="27760" y="1298"/>
                  <a:pt x="27766" y="1283"/>
                </a:cubicBezTo>
                <a:cubicBezTo>
                  <a:pt x="27769" y="1289"/>
                  <a:pt x="27772" y="1295"/>
                  <a:pt x="27775" y="1301"/>
                </a:cubicBezTo>
                <a:cubicBezTo>
                  <a:pt x="27769" y="1314"/>
                  <a:pt x="27762" y="1327"/>
                  <a:pt x="27756" y="1341"/>
                </a:cubicBezTo>
                <a:cubicBezTo>
                  <a:pt x="27753" y="1337"/>
                  <a:pt x="27752" y="1334"/>
                  <a:pt x="27751" y="1332"/>
                </a:cubicBezTo>
                <a:lnTo>
                  <a:pt x="27751" y="1332"/>
                </a:lnTo>
                <a:cubicBezTo>
                  <a:pt x="27756" y="1388"/>
                  <a:pt x="27760" y="1441"/>
                  <a:pt x="27766" y="1547"/>
                </a:cubicBezTo>
                <a:cubicBezTo>
                  <a:pt x="27785" y="1460"/>
                  <a:pt x="27793" y="1422"/>
                  <a:pt x="27801" y="1380"/>
                </a:cubicBezTo>
                <a:cubicBezTo>
                  <a:pt x="27834" y="1411"/>
                  <a:pt x="27857" y="1433"/>
                  <a:pt x="27884" y="1458"/>
                </a:cubicBezTo>
                <a:cubicBezTo>
                  <a:pt x="27893" y="1410"/>
                  <a:pt x="27898" y="1372"/>
                  <a:pt x="27907" y="1317"/>
                </a:cubicBezTo>
                <a:cubicBezTo>
                  <a:pt x="27934" y="1424"/>
                  <a:pt x="27957" y="1519"/>
                  <a:pt x="27984" y="1623"/>
                </a:cubicBezTo>
                <a:cubicBezTo>
                  <a:pt x="27993" y="1571"/>
                  <a:pt x="28007" y="1555"/>
                  <a:pt x="28022" y="1555"/>
                </a:cubicBezTo>
                <a:cubicBezTo>
                  <a:pt x="28045" y="1555"/>
                  <a:pt x="28072" y="1590"/>
                  <a:pt x="28096" y="1590"/>
                </a:cubicBezTo>
                <a:cubicBezTo>
                  <a:pt x="28100" y="1590"/>
                  <a:pt x="28104" y="1589"/>
                  <a:pt x="28107" y="1586"/>
                </a:cubicBezTo>
                <a:cubicBezTo>
                  <a:pt x="28156" y="1557"/>
                  <a:pt x="28210" y="1557"/>
                  <a:pt x="28263" y="1544"/>
                </a:cubicBezTo>
                <a:cubicBezTo>
                  <a:pt x="28263" y="1492"/>
                  <a:pt x="28265" y="1441"/>
                  <a:pt x="28266" y="1382"/>
                </a:cubicBezTo>
                <a:cubicBezTo>
                  <a:pt x="28285" y="1413"/>
                  <a:pt x="28300" y="1433"/>
                  <a:pt x="28309" y="1447"/>
                </a:cubicBezTo>
                <a:cubicBezTo>
                  <a:pt x="28353" y="1414"/>
                  <a:pt x="28387" y="1389"/>
                  <a:pt x="28419" y="1366"/>
                </a:cubicBezTo>
                <a:cubicBezTo>
                  <a:pt x="28422" y="1335"/>
                  <a:pt x="28425" y="1305"/>
                  <a:pt x="28431" y="1255"/>
                </a:cubicBezTo>
                <a:cubicBezTo>
                  <a:pt x="28446" y="1314"/>
                  <a:pt x="28453" y="1347"/>
                  <a:pt x="28465" y="1389"/>
                </a:cubicBezTo>
                <a:cubicBezTo>
                  <a:pt x="28497" y="1385"/>
                  <a:pt x="28531" y="1382"/>
                  <a:pt x="28555" y="1379"/>
                </a:cubicBezTo>
                <a:cubicBezTo>
                  <a:pt x="28562" y="1329"/>
                  <a:pt x="28565" y="1304"/>
                  <a:pt x="28574" y="1242"/>
                </a:cubicBezTo>
                <a:cubicBezTo>
                  <a:pt x="28588" y="1338"/>
                  <a:pt x="28596" y="1391"/>
                  <a:pt x="28603" y="1439"/>
                </a:cubicBezTo>
                <a:cubicBezTo>
                  <a:pt x="28618" y="1442"/>
                  <a:pt x="28627" y="1442"/>
                  <a:pt x="28636" y="1444"/>
                </a:cubicBezTo>
                <a:cubicBezTo>
                  <a:pt x="28646" y="1402"/>
                  <a:pt x="28655" y="1361"/>
                  <a:pt x="28674" y="1274"/>
                </a:cubicBezTo>
                <a:cubicBezTo>
                  <a:pt x="28702" y="1339"/>
                  <a:pt x="28718" y="1376"/>
                  <a:pt x="28739" y="1422"/>
                </a:cubicBezTo>
                <a:cubicBezTo>
                  <a:pt x="28714" y="1441"/>
                  <a:pt x="28697" y="1452"/>
                  <a:pt x="28677" y="1467"/>
                </a:cubicBezTo>
                <a:cubicBezTo>
                  <a:pt x="28703" y="1507"/>
                  <a:pt x="28725" y="1539"/>
                  <a:pt x="28744" y="1567"/>
                </a:cubicBezTo>
                <a:cubicBezTo>
                  <a:pt x="28768" y="1533"/>
                  <a:pt x="28784" y="1510"/>
                  <a:pt x="28789" y="1505"/>
                </a:cubicBezTo>
                <a:cubicBezTo>
                  <a:pt x="28819" y="1536"/>
                  <a:pt x="28840" y="1558"/>
                  <a:pt x="28850" y="1569"/>
                </a:cubicBezTo>
                <a:cubicBezTo>
                  <a:pt x="28844" y="1614"/>
                  <a:pt x="28842" y="1636"/>
                  <a:pt x="28839" y="1660"/>
                </a:cubicBezTo>
                <a:cubicBezTo>
                  <a:pt x="28921" y="1529"/>
                  <a:pt x="29027" y="1530"/>
                  <a:pt x="29106" y="1433"/>
                </a:cubicBezTo>
                <a:cubicBezTo>
                  <a:pt x="29130" y="1482"/>
                  <a:pt x="29152" y="1501"/>
                  <a:pt x="29171" y="1501"/>
                </a:cubicBezTo>
                <a:cubicBezTo>
                  <a:pt x="29195" y="1501"/>
                  <a:pt x="29216" y="1473"/>
                  <a:pt x="29236" y="1436"/>
                </a:cubicBezTo>
                <a:cubicBezTo>
                  <a:pt x="29265" y="1464"/>
                  <a:pt x="29291" y="1499"/>
                  <a:pt x="29316" y="1499"/>
                </a:cubicBezTo>
                <a:cubicBezTo>
                  <a:pt x="29331" y="1499"/>
                  <a:pt x="29345" y="1487"/>
                  <a:pt x="29359" y="1454"/>
                </a:cubicBezTo>
                <a:cubicBezTo>
                  <a:pt x="29365" y="1442"/>
                  <a:pt x="29373" y="1435"/>
                  <a:pt x="29381" y="1435"/>
                </a:cubicBezTo>
                <a:cubicBezTo>
                  <a:pt x="29393" y="1435"/>
                  <a:pt x="29405" y="1452"/>
                  <a:pt x="29409" y="1497"/>
                </a:cubicBezTo>
                <a:cubicBezTo>
                  <a:pt x="29440" y="1505"/>
                  <a:pt x="29468" y="1491"/>
                  <a:pt x="29502" y="1529"/>
                </a:cubicBezTo>
                <a:cubicBezTo>
                  <a:pt x="29506" y="1533"/>
                  <a:pt x="29510" y="1535"/>
                  <a:pt x="29515" y="1535"/>
                </a:cubicBezTo>
                <a:cubicBezTo>
                  <a:pt x="29536" y="1535"/>
                  <a:pt x="29566" y="1503"/>
                  <a:pt x="29582" y="1503"/>
                </a:cubicBezTo>
                <a:cubicBezTo>
                  <a:pt x="29585" y="1503"/>
                  <a:pt x="29588" y="1505"/>
                  <a:pt x="29590" y="1508"/>
                </a:cubicBezTo>
                <a:cubicBezTo>
                  <a:pt x="29601" y="1530"/>
                  <a:pt x="29610" y="1537"/>
                  <a:pt x="29616" y="1537"/>
                </a:cubicBezTo>
                <a:cubicBezTo>
                  <a:pt x="29632" y="1537"/>
                  <a:pt x="29640" y="1498"/>
                  <a:pt x="29654" y="1498"/>
                </a:cubicBezTo>
                <a:cubicBezTo>
                  <a:pt x="29654" y="1498"/>
                  <a:pt x="29655" y="1498"/>
                  <a:pt x="29655" y="1498"/>
                </a:cubicBezTo>
                <a:cubicBezTo>
                  <a:pt x="29678" y="1503"/>
                  <a:pt x="29708" y="1536"/>
                  <a:pt x="29728" y="1536"/>
                </a:cubicBezTo>
                <a:cubicBezTo>
                  <a:pt x="29732" y="1536"/>
                  <a:pt x="29736" y="1535"/>
                  <a:pt x="29739" y="1532"/>
                </a:cubicBezTo>
                <a:cubicBezTo>
                  <a:pt x="29772" y="1500"/>
                  <a:pt x="29806" y="1491"/>
                  <a:pt x="29842" y="1491"/>
                </a:cubicBezTo>
                <a:cubicBezTo>
                  <a:pt x="29881" y="1491"/>
                  <a:pt x="29920" y="1501"/>
                  <a:pt x="29959" y="1501"/>
                </a:cubicBezTo>
                <a:cubicBezTo>
                  <a:pt x="29970" y="1501"/>
                  <a:pt x="29982" y="1500"/>
                  <a:pt x="29993" y="1498"/>
                </a:cubicBezTo>
                <a:cubicBezTo>
                  <a:pt x="29994" y="1498"/>
                  <a:pt x="29995" y="1498"/>
                  <a:pt x="29995" y="1498"/>
                </a:cubicBezTo>
                <a:cubicBezTo>
                  <a:pt x="30010" y="1498"/>
                  <a:pt x="30027" y="1530"/>
                  <a:pt x="30042" y="1547"/>
                </a:cubicBezTo>
                <a:cubicBezTo>
                  <a:pt x="30055" y="1516"/>
                  <a:pt x="30070" y="1482"/>
                  <a:pt x="30083" y="1450"/>
                </a:cubicBezTo>
                <a:cubicBezTo>
                  <a:pt x="30112" y="1490"/>
                  <a:pt x="30141" y="1499"/>
                  <a:pt x="30170" y="1499"/>
                </a:cubicBezTo>
                <a:cubicBezTo>
                  <a:pt x="30197" y="1499"/>
                  <a:pt x="30224" y="1491"/>
                  <a:pt x="30251" y="1491"/>
                </a:cubicBezTo>
                <a:cubicBezTo>
                  <a:pt x="30252" y="1491"/>
                  <a:pt x="30253" y="1491"/>
                  <a:pt x="30254" y="1491"/>
                </a:cubicBezTo>
                <a:cubicBezTo>
                  <a:pt x="30300" y="1492"/>
                  <a:pt x="30345" y="1494"/>
                  <a:pt x="30392" y="1530"/>
                </a:cubicBezTo>
                <a:cubicBezTo>
                  <a:pt x="30394" y="1532"/>
                  <a:pt x="30396" y="1532"/>
                  <a:pt x="30397" y="1532"/>
                </a:cubicBezTo>
                <a:cubicBezTo>
                  <a:pt x="30402" y="1532"/>
                  <a:pt x="30407" y="1529"/>
                  <a:pt x="30413" y="1529"/>
                </a:cubicBezTo>
                <a:cubicBezTo>
                  <a:pt x="30411" y="1483"/>
                  <a:pt x="30411" y="1439"/>
                  <a:pt x="30411" y="1398"/>
                </a:cubicBezTo>
                <a:cubicBezTo>
                  <a:pt x="30439" y="1372"/>
                  <a:pt x="30464" y="1347"/>
                  <a:pt x="30494" y="1319"/>
                </a:cubicBezTo>
                <a:cubicBezTo>
                  <a:pt x="30514" y="1368"/>
                  <a:pt x="30532" y="1384"/>
                  <a:pt x="30549" y="1384"/>
                </a:cubicBezTo>
                <a:cubicBezTo>
                  <a:pt x="30583" y="1384"/>
                  <a:pt x="30615" y="1323"/>
                  <a:pt x="30654" y="1323"/>
                </a:cubicBezTo>
                <a:cubicBezTo>
                  <a:pt x="30660" y="1323"/>
                  <a:pt x="30666" y="1324"/>
                  <a:pt x="30672" y="1327"/>
                </a:cubicBezTo>
                <a:cubicBezTo>
                  <a:pt x="30686" y="1357"/>
                  <a:pt x="30706" y="1401"/>
                  <a:pt x="30734" y="1464"/>
                </a:cubicBezTo>
                <a:cubicBezTo>
                  <a:pt x="30750" y="1405"/>
                  <a:pt x="30763" y="1361"/>
                  <a:pt x="30764" y="1354"/>
                </a:cubicBezTo>
                <a:cubicBezTo>
                  <a:pt x="30801" y="1358"/>
                  <a:pt x="30827" y="1367"/>
                  <a:pt x="30850" y="1367"/>
                </a:cubicBezTo>
                <a:cubicBezTo>
                  <a:pt x="30856" y="1367"/>
                  <a:pt x="30863" y="1366"/>
                  <a:pt x="30869" y="1364"/>
                </a:cubicBezTo>
                <a:cubicBezTo>
                  <a:pt x="30879" y="1362"/>
                  <a:pt x="30882" y="1339"/>
                  <a:pt x="30893" y="1339"/>
                </a:cubicBezTo>
                <a:cubicBezTo>
                  <a:pt x="30897" y="1339"/>
                  <a:pt x="30902" y="1342"/>
                  <a:pt x="30909" y="1349"/>
                </a:cubicBezTo>
                <a:cubicBezTo>
                  <a:pt x="30912" y="1354"/>
                  <a:pt x="30917" y="1355"/>
                  <a:pt x="30922" y="1355"/>
                </a:cubicBezTo>
                <a:cubicBezTo>
                  <a:pt x="30937" y="1355"/>
                  <a:pt x="30956" y="1340"/>
                  <a:pt x="30970" y="1340"/>
                </a:cubicBezTo>
                <a:cubicBezTo>
                  <a:pt x="30975" y="1340"/>
                  <a:pt x="30979" y="1342"/>
                  <a:pt x="30982" y="1347"/>
                </a:cubicBezTo>
                <a:cubicBezTo>
                  <a:pt x="31002" y="1374"/>
                  <a:pt x="31019" y="1381"/>
                  <a:pt x="31037" y="1381"/>
                </a:cubicBezTo>
                <a:cubicBezTo>
                  <a:pt x="31054" y="1381"/>
                  <a:pt x="31071" y="1374"/>
                  <a:pt x="31089" y="1374"/>
                </a:cubicBezTo>
                <a:cubicBezTo>
                  <a:pt x="31089" y="1374"/>
                  <a:pt x="31090" y="1374"/>
                  <a:pt x="31091" y="1374"/>
                </a:cubicBezTo>
                <a:cubicBezTo>
                  <a:pt x="31127" y="1377"/>
                  <a:pt x="31162" y="1378"/>
                  <a:pt x="31198" y="1378"/>
                </a:cubicBezTo>
                <a:cubicBezTo>
                  <a:pt x="31239" y="1378"/>
                  <a:pt x="31281" y="1377"/>
                  <a:pt x="31323" y="1377"/>
                </a:cubicBezTo>
                <a:cubicBezTo>
                  <a:pt x="31333" y="1377"/>
                  <a:pt x="31344" y="1377"/>
                  <a:pt x="31354" y="1377"/>
                </a:cubicBezTo>
                <a:cubicBezTo>
                  <a:pt x="31362" y="1377"/>
                  <a:pt x="31371" y="1391"/>
                  <a:pt x="31379" y="1398"/>
                </a:cubicBezTo>
                <a:cubicBezTo>
                  <a:pt x="31384" y="1424"/>
                  <a:pt x="31388" y="1450"/>
                  <a:pt x="31394" y="1483"/>
                </a:cubicBezTo>
                <a:cubicBezTo>
                  <a:pt x="31413" y="1463"/>
                  <a:pt x="31429" y="1445"/>
                  <a:pt x="31447" y="1424"/>
                </a:cubicBezTo>
                <a:cubicBezTo>
                  <a:pt x="31474" y="1469"/>
                  <a:pt x="31500" y="1511"/>
                  <a:pt x="31535" y="1567"/>
                </a:cubicBezTo>
                <a:cubicBezTo>
                  <a:pt x="31560" y="1533"/>
                  <a:pt x="31585" y="1501"/>
                  <a:pt x="31610" y="1469"/>
                </a:cubicBezTo>
                <a:cubicBezTo>
                  <a:pt x="31596" y="1432"/>
                  <a:pt x="31587" y="1414"/>
                  <a:pt x="31565" y="1366"/>
                </a:cubicBezTo>
                <a:lnTo>
                  <a:pt x="31565" y="1366"/>
                </a:lnTo>
                <a:cubicBezTo>
                  <a:pt x="31634" y="1380"/>
                  <a:pt x="31685" y="1391"/>
                  <a:pt x="31744" y="1404"/>
                </a:cubicBezTo>
                <a:cubicBezTo>
                  <a:pt x="31759" y="1369"/>
                  <a:pt x="31783" y="1316"/>
                  <a:pt x="31803" y="1264"/>
                </a:cubicBezTo>
                <a:cubicBezTo>
                  <a:pt x="31903" y="1447"/>
                  <a:pt x="32021" y="1419"/>
                  <a:pt x="32130" y="1494"/>
                </a:cubicBezTo>
                <a:cubicBezTo>
                  <a:pt x="32136" y="1442"/>
                  <a:pt x="32139" y="1410"/>
                  <a:pt x="32143" y="1372"/>
                </a:cubicBezTo>
                <a:cubicBezTo>
                  <a:pt x="32189" y="1427"/>
                  <a:pt x="32231" y="1480"/>
                  <a:pt x="32272" y="1530"/>
                </a:cubicBezTo>
                <a:cubicBezTo>
                  <a:pt x="32350" y="1529"/>
                  <a:pt x="32427" y="1529"/>
                  <a:pt x="32511" y="1529"/>
                </a:cubicBezTo>
                <a:cubicBezTo>
                  <a:pt x="32495" y="1495"/>
                  <a:pt x="32484" y="1476"/>
                  <a:pt x="32467" y="1441"/>
                </a:cubicBezTo>
                <a:cubicBezTo>
                  <a:pt x="32528" y="1383"/>
                  <a:pt x="32587" y="1327"/>
                  <a:pt x="32648" y="1270"/>
                </a:cubicBezTo>
                <a:cubicBezTo>
                  <a:pt x="32656" y="1282"/>
                  <a:pt x="32671" y="1304"/>
                  <a:pt x="32683" y="1320"/>
                </a:cubicBezTo>
                <a:cubicBezTo>
                  <a:pt x="32709" y="1292"/>
                  <a:pt x="32730" y="1270"/>
                  <a:pt x="32754" y="1245"/>
                </a:cubicBezTo>
                <a:cubicBezTo>
                  <a:pt x="32767" y="1295"/>
                  <a:pt x="32774" y="1327"/>
                  <a:pt x="32786" y="1372"/>
                </a:cubicBezTo>
                <a:cubicBezTo>
                  <a:pt x="32801" y="1366"/>
                  <a:pt x="32815" y="1360"/>
                  <a:pt x="32836" y="1351"/>
                </a:cubicBezTo>
                <a:cubicBezTo>
                  <a:pt x="32821" y="1294"/>
                  <a:pt x="32809" y="1251"/>
                  <a:pt x="32789" y="1176"/>
                </a:cubicBezTo>
                <a:lnTo>
                  <a:pt x="32789" y="1176"/>
                </a:lnTo>
                <a:cubicBezTo>
                  <a:pt x="32851" y="1232"/>
                  <a:pt x="32895" y="1273"/>
                  <a:pt x="32943" y="1317"/>
                </a:cubicBezTo>
                <a:cubicBezTo>
                  <a:pt x="32955" y="1299"/>
                  <a:pt x="32967" y="1280"/>
                  <a:pt x="32976" y="1267"/>
                </a:cubicBezTo>
                <a:cubicBezTo>
                  <a:pt x="33002" y="1294"/>
                  <a:pt x="33027" y="1317"/>
                  <a:pt x="33051" y="1341"/>
                </a:cubicBezTo>
                <a:cubicBezTo>
                  <a:pt x="33043" y="1360"/>
                  <a:pt x="33036" y="1380"/>
                  <a:pt x="33026" y="1405"/>
                </a:cubicBezTo>
                <a:cubicBezTo>
                  <a:pt x="33037" y="1417"/>
                  <a:pt x="33047" y="1422"/>
                  <a:pt x="33055" y="1422"/>
                </a:cubicBezTo>
                <a:cubicBezTo>
                  <a:pt x="33090" y="1422"/>
                  <a:pt x="33098" y="1335"/>
                  <a:pt x="33130" y="1302"/>
                </a:cubicBezTo>
                <a:cubicBezTo>
                  <a:pt x="33165" y="1319"/>
                  <a:pt x="33210" y="1339"/>
                  <a:pt x="33258" y="1361"/>
                </a:cubicBezTo>
                <a:cubicBezTo>
                  <a:pt x="33279" y="1336"/>
                  <a:pt x="33301" y="1304"/>
                  <a:pt x="33327" y="1304"/>
                </a:cubicBezTo>
                <a:cubicBezTo>
                  <a:pt x="33346" y="1304"/>
                  <a:pt x="33366" y="1320"/>
                  <a:pt x="33388" y="1367"/>
                </a:cubicBezTo>
                <a:cubicBezTo>
                  <a:pt x="33417" y="1386"/>
                  <a:pt x="33448" y="1420"/>
                  <a:pt x="33477" y="1420"/>
                </a:cubicBezTo>
                <a:cubicBezTo>
                  <a:pt x="33510" y="1419"/>
                  <a:pt x="33539" y="1386"/>
                  <a:pt x="33570" y="1369"/>
                </a:cubicBezTo>
                <a:cubicBezTo>
                  <a:pt x="33591" y="1405"/>
                  <a:pt x="33608" y="1438"/>
                  <a:pt x="33622" y="1460"/>
                </a:cubicBezTo>
                <a:cubicBezTo>
                  <a:pt x="33655" y="1444"/>
                  <a:pt x="33686" y="1430"/>
                  <a:pt x="33708" y="1422"/>
                </a:cubicBezTo>
                <a:cubicBezTo>
                  <a:pt x="33736" y="1494"/>
                  <a:pt x="33755" y="1545"/>
                  <a:pt x="33773" y="1592"/>
                </a:cubicBezTo>
                <a:cubicBezTo>
                  <a:pt x="33778" y="1592"/>
                  <a:pt x="33783" y="1592"/>
                  <a:pt x="33788" y="1592"/>
                </a:cubicBezTo>
                <a:cubicBezTo>
                  <a:pt x="33835" y="1592"/>
                  <a:pt x="33882" y="1596"/>
                  <a:pt x="33927" y="1596"/>
                </a:cubicBezTo>
                <a:cubicBezTo>
                  <a:pt x="33961" y="1596"/>
                  <a:pt x="33994" y="1594"/>
                  <a:pt x="34028" y="1586"/>
                </a:cubicBezTo>
                <a:cubicBezTo>
                  <a:pt x="34070" y="1577"/>
                  <a:pt x="34108" y="1529"/>
                  <a:pt x="34155" y="1529"/>
                </a:cubicBezTo>
                <a:cubicBezTo>
                  <a:pt x="34158" y="1529"/>
                  <a:pt x="34162" y="1530"/>
                  <a:pt x="34166" y="1530"/>
                </a:cubicBezTo>
                <a:cubicBezTo>
                  <a:pt x="34166" y="1530"/>
                  <a:pt x="34166" y="1530"/>
                  <a:pt x="34167" y="1530"/>
                </a:cubicBezTo>
                <a:cubicBezTo>
                  <a:pt x="34183" y="1530"/>
                  <a:pt x="34199" y="1487"/>
                  <a:pt x="34216" y="1463"/>
                </a:cubicBezTo>
                <a:cubicBezTo>
                  <a:pt x="34231" y="1514"/>
                  <a:pt x="34242" y="1551"/>
                  <a:pt x="34256" y="1598"/>
                </a:cubicBezTo>
                <a:cubicBezTo>
                  <a:pt x="34262" y="1554"/>
                  <a:pt x="34264" y="1522"/>
                  <a:pt x="34269" y="1488"/>
                </a:cubicBezTo>
                <a:cubicBezTo>
                  <a:pt x="34328" y="1540"/>
                  <a:pt x="34386" y="1566"/>
                  <a:pt x="34443" y="1566"/>
                </a:cubicBezTo>
                <a:cubicBezTo>
                  <a:pt x="34501" y="1566"/>
                  <a:pt x="34557" y="1539"/>
                  <a:pt x="34613" y="1482"/>
                </a:cubicBezTo>
                <a:cubicBezTo>
                  <a:pt x="34647" y="1514"/>
                  <a:pt x="34698" y="1531"/>
                  <a:pt x="34766" y="1531"/>
                </a:cubicBezTo>
                <a:cubicBezTo>
                  <a:pt x="34769" y="1531"/>
                  <a:pt x="34772" y="1530"/>
                  <a:pt x="34775" y="1530"/>
                </a:cubicBezTo>
                <a:cubicBezTo>
                  <a:pt x="34794" y="1466"/>
                  <a:pt x="34813" y="1407"/>
                  <a:pt x="34841" y="1314"/>
                </a:cubicBezTo>
                <a:cubicBezTo>
                  <a:pt x="34862" y="1391"/>
                  <a:pt x="34871" y="1426"/>
                  <a:pt x="34881" y="1464"/>
                </a:cubicBezTo>
                <a:cubicBezTo>
                  <a:pt x="34896" y="1465"/>
                  <a:pt x="34914" y="1481"/>
                  <a:pt x="34928" y="1481"/>
                </a:cubicBezTo>
                <a:cubicBezTo>
                  <a:pt x="34941" y="1481"/>
                  <a:pt x="34950" y="1469"/>
                  <a:pt x="34952" y="1420"/>
                </a:cubicBezTo>
                <a:cubicBezTo>
                  <a:pt x="34943" y="1410"/>
                  <a:pt x="34934" y="1397"/>
                  <a:pt x="34925" y="1383"/>
                </a:cubicBezTo>
                <a:cubicBezTo>
                  <a:pt x="34928" y="1377"/>
                  <a:pt x="34931" y="1372"/>
                  <a:pt x="34932" y="1366"/>
                </a:cubicBezTo>
                <a:cubicBezTo>
                  <a:pt x="34940" y="1382"/>
                  <a:pt x="34947" y="1397"/>
                  <a:pt x="34954" y="1411"/>
                </a:cubicBezTo>
                <a:cubicBezTo>
                  <a:pt x="34953" y="1416"/>
                  <a:pt x="34952" y="1420"/>
                  <a:pt x="34952" y="1420"/>
                </a:cubicBezTo>
                <a:cubicBezTo>
                  <a:pt x="34977" y="1400"/>
                  <a:pt x="34997" y="1354"/>
                  <a:pt x="35023" y="1354"/>
                </a:cubicBezTo>
                <a:cubicBezTo>
                  <a:pt x="35033" y="1354"/>
                  <a:pt x="35045" y="1362"/>
                  <a:pt x="35057" y="1380"/>
                </a:cubicBezTo>
                <a:cubicBezTo>
                  <a:pt x="35065" y="1413"/>
                  <a:pt x="35072" y="1442"/>
                  <a:pt x="35075" y="1461"/>
                </a:cubicBezTo>
                <a:cubicBezTo>
                  <a:pt x="35116" y="1427"/>
                  <a:pt x="35156" y="1410"/>
                  <a:pt x="35195" y="1410"/>
                </a:cubicBezTo>
                <a:cubicBezTo>
                  <a:pt x="35246" y="1410"/>
                  <a:pt x="35296" y="1439"/>
                  <a:pt x="35346" y="1497"/>
                </a:cubicBezTo>
                <a:cubicBezTo>
                  <a:pt x="35352" y="1530"/>
                  <a:pt x="35356" y="1555"/>
                  <a:pt x="35362" y="1582"/>
                </a:cubicBezTo>
                <a:cubicBezTo>
                  <a:pt x="35396" y="1548"/>
                  <a:pt x="35406" y="1464"/>
                  <a:pt x="35453" y="1464"/>
                </a:cubicBezTo>
                <a:cubicBezTo>
                  <a:pt x="35454" y="1464"/>
                  <a:pt x="35456" y="1464"/>
                  <a:pt x="35458" y="1464"/>
                </a:cubicBezTo>
                <a:cubicBezTo>
                  <a:pt x="35482" y="1467"/>
                  <a:pt x="35508" y="1514"/>
                  <a:pt x="35531" y="1514"/>
                </a:cubicBezTo>
                <a:cubicBezTo>
                  <a:pt x="35540" y="1514"/>
                  <a:pt x="35549" y="1507"/>
                  <a:pt x="35556" y="1485"/>
                </a:cubicBezTo>
                <a:cubicBezTo>
                  <a:pt x="35578" y="1535"/>
                  <a:pt x="35599" y="1586"/>
                  <a:pt x="35625" y="1650"/>
                </a:cubicBezTo>
                <a:cubicBezTo>
                  <a:pt x="35631" y="1595"/>
                  <a:pt x="35636" y="1563"/>
                  <a:pt x="35640" y="1525"/>
                </a:cubicBezTo>
                <a:cubicBezTo>
                  <a:pt x="35664" y="1566"/>
                  <a:pt x="35686" y="1603"/>
                  <a:pt x="35708" y="1641"/>
                </a:cubicBezTo>
                <a:cubicBezTo>
                  <a:pt x="35736" y="1641"/>
                  <a:pt x="35765" y="1636"/>
                  <a:pt x="35794" y="1636"/>
                </a:cubicBezTo>
                <a:cubicBezTo>
                  <a:pt x="35811" y="1636"/>
                  <a:pt x="35829" y="1638"/>
                  <a:pt x="35846" y="1644"/>
                </a:cubicBezTo>
                <a:cubicBezTo>
                  <a:pt x="35888" y="1658"/>
                  <a:pt x="35938" y="1731"/>
                  <a:pt x="35971" y="1731"/>
                </a:cubicBezTo>
                <a:cubicBezTo>
                  <a:pt x="35975" y="1731"/>
                  <a:pt x="35979" y="1730"/>
                  <a:pt x="35983" y="1728"/>
                </a:cubicBezTo>
                <a:cubicBezTo>
                  <a:pt x="35995" y="1719"/>
                  <a:pt x="36007" y="1715"/>
                  <a:pt x="36018" y="1715"/>
                </a:cubicBezTo>
                <a:cubicBezTo>
                  <a:pt x="36047" y="1715"/>
                  <a:pt x="36071" y="1740"/>
                  <a:pt x="36098" y="1756"/>
                </a:cubicBezTo>
                <a:cubicBezTo>
                  <a:pt x="36111" y="1735"/>
                  <a:pt x="36123" y="1717"/>
                  <a:pt x="36133" y="1703"/>
                </a:cubicBezTo>
                <a:cubicBezTo>
                  <a:pt x="36145" y="1725"/>
                  <a:pt x="36152" y="1738"/>
                  <a:pt x="36170" y="1769"/>
                </a:cubicBezTo>
                <a:cubicBezTo>
                  <a:pt x="36192" y="1710"/>
                  <a:pt x="36215" y="1650"/>
                  <a:pt x="36245" y="1567"/>
                </a:cubicBezTo>
                <a:cubicBezTo>
                  <a:pt x="36249" y="1625"/>
                  <a:pt x="36252" y="1660"/>
                  <a:pt x="36254" y="1695"/>
                </a:cubicBezTo>
                <a:lnTo>
                  <a:pt x="36304" y="1695"/>
                </a:lnTo>
                <a:cubicBezTo>
                  <a:pt x="36305" y="1625"/>
                  <a:pt x="36305" y="1575"/>
                  <a:pt x="36305" y="1466"/>
                </a:cubicBezTo>
                <a:cubicBezTo>
                  <a:pt x="36357" y="1557"/>
                  <a:pt x="36387" y="1613"/>
                  <a:pt x="36415" y="1660"/>
                </a:cubicBezTo>
                <a:cubicBezTo>
                  <a:pt x="36417" y="1648"/>
                  <a:pt x="36420" y="1614"/>
                  <a:pt x="36421" y="1603"/>
                </a:cubicBezTo>
                <a:cubicBezTo>
                  <a:pt x="36474" y="1573"/>
                  <a:pt x="36518" y="1550"/>
                  <a:pt x="36564" y="1525"/>
                </a:cubicBezTo>
                <a:cubicBezTo>
                  <a:pt x="36576" y="1560"/>
                  <a:pt x="36586" y="1598"/>
                  <a:pt x="36599" y="1641"/>
                </a:cubicBezTo>
                <a:cubicBezTo>
                  <a:pt x="36607" y="1597"/>
                  <a:pt x="36614" y="1558"/>
                  <a:pt x="36623" y="1513"/>
                </a:cubicBezTo>
                <a:cubicBezTo>
                  <a:pt x="36645" y="1533"/>
                  <a:pt x="36664" y="1552"/>
                  <a:pt x="36682" y="1569"/>
                </a:cubicBezTo>
                <a:cubicBezTo>
                  <a:pt x="36691" y="1554"/>
                  <a:pt x="36698" y="1541"/>
                  <a:pt x="36707" y="1525"/>
                </a:cubicBezTo>
                <a:cubicBezTo>
                  <a:pt x="36718" y="1570"/>
                  <a:pt x="36726" y="1603"/>
                  <a:pt x="36729" y="1616"/>
                </a:cubicBezTo>
                <a:cubicBezTo>
                  <a:pt x="36776" y="1645"/>
                  <a:pt x="36816" y="1669"/>
                  <a:pt x="36857" y="1695"/>
                </a:cubicBezTo>
                <a:cubicBezTo>
                  <a:pt x="36860" y="1661"/>
                  <a:pt x="36863" y="1628"/>
                  <a:pt x="36866" y="1600"/>
                </a:cubicBezTo>
                <a:cubicBezTo>
                  <a:pt x="36969" y="1558"/>
                  <a:pt x="37070" y="1519"/>
                  <a:pt x="37178" y="1476"/>
                </a:cubicBezTo>
                <a:cubicBezTo>
                  <a:pt x="37182" y="1483"/>
                  <a:pt x="37194" y="1502"/>
                  <a:pt x="37211" y="1532"/>
                </a:cubicBezTo>
                <a:cubicBezTo>
                  <a:pt x="37234" y="1497"/>
                  <a:pt x="37259" y="1459"/>
                  <a:pt x="37287" y="1459"/>
                </a:cubicBezTo>
                <a:cubicBezTo>
                  <a:pt x="37305" y="1459"/>
                  <a:pt x="37324" y="1474"/>
                  <a:pt x="37344" y="1513"/>
                </a:cubicBezTo>
                <a:cubicBezTo>
                  <a:pt x="37356" y="1495"/>
                  <a:pt x="37364" y="1472"/>
                  <a:pt x="37375" y="1466"/>
                </a:cubicBezTo>
                <a:cubicBezTo>
                  <a:pt x="37381" y="1463"/>
                  <a:pt x="37388" y="1462"/>
                  <a:pt x="37395" y="1462"/>
                </a:cubicBezTo>
                <a:cubicBezTo>
                  <a:pt x="37406" y="1462"/>
                  <a:pt x="37416" y="1464"/>
                  <a:pt x="37423" y="1464"/>
                </a:cubicBezTo>
                <a:cubicBezTo>
                  <a:pt x="37448" y="1507"/>
                  <a:pt x="37466" y="1541"/>
                  <a:pt x="37485" y="1573"/>
                </a:cubicBezTo>
                <a:cubicBezTo>
                  <a:pt x="37524" y="1512"/>
                  <a:pt x="37563" y="1461"/>
                  <a:pt x="37619" y="1461"/>
                </a:cubicBezTo>
                <a:cubicBezTo>
                  <a:pt x="37620" y="1461"/>
                  <a:pt x="37621" y="1461"/>
                  <a:pt x="37622" y="1461"/>
                </a:cubicBezTo>
                <a:cubicBezTo>
                  <a:pt x="37686" y="1461"/>
                  <a:pt x="37742" y="1398"/>
                  <a:pt x="37809" y="1398"/>
                </a:cubicBezTo>
                <a:cubicBezTo>
                  <a:pt x="37816" y="1398"/>
                  <a:pt x="37823" y="1398"/>
                  <a:pt x="37829" y="1399"/>
                </a:cubicBezTo>
                <a:cubicBezTo>
                  <a:pt x="37833" y="1400"/>
                  <a:pt x="37837" y="1400"/>
                  <a:pt x="37841" y="1400"/>
                </a:cubicBezTo>
                <a:cubicBezTo>
                  <a:pt x="37882" y="1400"/>
                  <a:pt x="37929" y="1365"/>
                  <a:pt x="37956" y="1314"/>
                </a:cubicBezTo>
                <a:cubicBezTo>
                  <a:pt x="38028" y="1179"/>
                  <a:pt x="38122" y="1142"/>
                  <a:pt x="38200" y="1061"/>
                </a:cubicBezTo>
                <a:cubicBezTo>
                  <a:pt x="38219" y="1089"/>
                  <a:pt x="38229" y="1102"/>
                  <a:pt x="38244" y="1123"/>
                </a:cubicBezTo>
                <a:cubicBezTo>
                  <a:pt x="38275" y="1042"/>
                  <a:pt x="38304" y="967"/>
                  <a:pt x="38316" y="938"/>
                </a:cubicBezTo>
                <a:cubicBezTo>
                  <a:pt x="38380" y="879"/>
                  <a:pt x="38428" y="864"/>
                  <a:pt x="38450" y="805"/>
                </a:cubicBezTo>
                <a:cubicBezTo>
                  <a:pt x="38478" y="730"/>
                  <a:pt x="38527" y="742"/>
                  <a:pt x="38562" y="698"/>
                </a:cubicBezTo>
                <a:cubicBezTo>
                  <a:pt x="38553" y="662"/>
                  <a:pt x="38547" y="637"/>
                  <a:pt x="38538" y="599"/>
                </a:cubicBezTo>
                <a:cubicBezTo>
                  <a:pt x="38510" y="629"/>
                  <a:pt x="38485" y="654"/>
                  <a:pt x="38463" y="676"/>
                </a:cubicBezTo>
                <a:cubicBezTo>
                  <a:pt x="38447" y="649"/>
                  <a:pt x="38435" y="632"/>
                  <a:pt x="38430" y="623"/>
                </a:cubicBezTo>
                <a:cubicBezTo>
                  <a:pt x="38409" y="643"/>
                  <a:pt x="38393" y="659"/>
                  <a:pt x="38375" y="677"/>
                </a:cubicBezTo>
                <a:cubicBezTo>
                  <a:pt x="38359" y="624"/>
                  <a:pt x="38349" y="587"/>
                  <a:pt x="38340" y="556"/>
                </a:cubicBezTo>
                <a:cubicBezTo>
                  <a:pt x="38300" y="579"/>
                  <a:pt x="38268" y="608"/>
                  <a:pt x="38235" y="611"/>
                </a:cubicBezTo>
                <a:cubicBezTo>
                  <a:pt x="37947" y="634"/>
                  <a:pt x="37660" y="652"/>
                  <a:pt x="37373" y="674"/>
                </a:cubicBezTo>
                <a:cubicBezTo>
                  <a:pt x="37339" y="677"/>
                  <a:pt x="37307" y="705"/>
                  <a:pt x="37270" y="723"/>
                </a:cubicBezTo>
                <a:cubicBezTo>
                  <a:pt x="37235" y="681"/>
                  <a:pt x="37200" y="667"/>
                  <a:pt x="37164" y="667"/>
                </a:cubicBezTo>
                <a:cubicBezTo>
                  <a:pt x="37128" y="667"/>
                  <a:pt x="37091" y="681"/>
                  <a:pt x="37054" y="698"/>
                </a:cubicBezTo>
                <a:cubicBezTo>
                  <a:pt x="37036" y="705"/>
                  <a:pt x="37010" y="731"/>
                  <a:pt x="36999" y="731"/>
                </a:cubicBezTo>
                <a:cubicBezTo>
                  <a:pt x="36997" y="731"/>
                  <a:pt x="36996" y="730"/>
                  <a:pt x="36995" y="729"/>
                </a:cubicBezTo>
                <a:cubicBezTo>
                  <a:pt x="36981" y="694"/>
                  <a:pt x="36968" y="683"/>
                  <a:pt x="36955" y="683"/>
                </a:cubicBezTo>
                <a:cubicBezTo>
                  <a:pt x="36935" y="683"/>
                  <a:pt x="36916" y="707"/>
                  <a:pt x="36896" y="707"/>
                </a:cubicBezTo>
                <a:cubicBezTo>
                  <a:pt x="36891" y="707"/>
                  <a:pt x="36887" y="705"/>
                  <a:pt x="36882" y="702"/>
                </a:cubicBezTo>
                <a:cubicBezTo>
                  <a:pt x="36880" y="701"/>
                  <a:pt x="36878" y="700"/>
                  <a:pt x="36876" y="700"/>
                </a:cubicBezTo>
                <a:cubicBezTo>
                  <a:pt x="36859" y="700"/>
                  <a:pt x="36836" y="731"/>
                  <a:pt x="36824" y="731"/>
                </a:cubicBezTo>
                <a:cubicBezTo>
                  <a:pt x="36822" y="731"/>
                  <a:pt x="36820" y="730"/>
                  <a:pt x="36819" y="727"/>
                </a:cubicBezTo>
                <a:cubicBezTo>
                  <a:pt x="36791" y="678"/>
                  <a:pt x="36762" y="662"/>
                  <a:pt x="36735" y="662"/>
                </a:cubicBezTo>
                <a:cubicBezTo>
                  <a:pt x="36713" y="662"/>
                  <a:pt x="36691" y="673"/>
                  <a:pt x="36673" y="684"/>
                </a:cubicBezTo>
                <a:cubicBezTo>
                  <a:pt x="36660" y="692"/>
                  <a:pt x="36648" y="695"/>
                  <a:pt x="36635" y="695"/>
                </a:cubicBezTo>
                <a:cubicBezTo>
                  <a:pt x="36600" y="695"/>
                  <a:pt x="36565" y="672"/>
                  <a:pt x="36530" y="672"/>
                </a:cubicBezTo>
                <a:cubicBezTo>
                  <a:pt x="36524" y="672"/>
                  <a:pt x="36518" y="673"/>
                  <a:pt x="36513" y="674"/>
                </a:cubicBezTo>
                <a:cubicBezTo>
                  <a:pt x="36512" y="674"/>
                  <a:pt x="36512" y="674"/>
                  <a:pt x="36511" y="674"/>
                </a:cubicBezTo>
                <a:cubicBezTo>
                  <a:pt x="36494" y="674"/>
                  <a:pt x="36475" y="616"/>
                  <a:pt x="36457" y="616"/>
                </a:cubicBezTo>
                <a:cubicBezTo>
                  <a:pt x="36452" y="616"/>
                  <a:pt x="36447" y="622"/>
                  <a:pt x="36442" y="636"/>
                </a:cubicBezTo>
                <a:cubicBezTo>
                  <a:pt x="36435" y="657"/>
                  <a:pt x="36428" y="665"/>
                  <a:pt x="36422" y="665"/>
                </a:cubicBezTo>
                <a:cubicBezTo>
                  <a:pt x="36405" y="665"/>
                  <a:pt x="36390" y="609"/>
                  <a:pt x="36374" y="609"/>
                </a:cubicBezTo>
                <a:cubicBezTo>
                  <a:pt x="36370" y="609"/>
                  <a:pt x="36366" y="612"/>
                  <a:pt x="36362" y="618"/>
                </a:cubicBezTo>
                <a:cubicBezTo>
                  <a:pt x="36345" y="649"/>
                  <a:pt x="36317" y="659"/>
                  <a:pt x="36305" y="670"/>
                </a:cubicBezTo>
                <a:cubicBezTo>
                  <a:pt x="36235" y="643"/>
                  <a:pt x="36169" y="570"/>
                  <a:pt x="36110" y="570"/>
                </a:cubicBezTo>
                <a:cubicBezTo>
                  <a:pt x="36086" y="570"/>
                  <a:pt x="36063" y="581"/>
                  <a:pt x="36042" y="612"/>
                </a:cubicBezTo>
                <a:cubicBezTo>
                  <a:pt x="36008" y="595"/>
                  <a:pt x="35983" y="580"/>
                  <a:pt x="35956" y="567"/>
                </a:cubicBezTo>
                <a:cubicBezTo>
                  <a:pt x="35927" y="549"/>
                  <a:pt x="35898" y="531"/>
                  <a:pt x="35877" y="521"/>
                </a:cubicBezTo>
                <a:cubicBezTo>
                  <a:pt x="35831" y="539"/>
                  <a:pt x="35795" y="558"/>
                  <a:pt x="35758" y="567"/>
                </a:cubicBezTo>
                <a:cubicBezTo>
                  <a:pt x="35740" y="571"/>
                  <a:pt x="35722" y="573"/>
                  <a:pt x="35704" y="573"/>
                </a:cubicBezTo>
                <a:cubicBezTo>
                  <a:pt x="35613" y="573"/>
                  <a:pt x="35522" y="528"/>
                  <a:pt x="35431" y="515"/>
                </a:cubicBezTo>
                <a:cubicBezTo>
                  <a:pt x="35387" y="510"/>
                  <a:pt x="35344" y="508"/>
                  <a:pt x="35300" y="508"/>
                </a:cubicBezTo>
                <a:cubicBezTo>
                  <a:pt x="35228" y="508"/>
                  <a:pt x="35155" y="513"/>
                  <a:pt x="35082" y="514"/>
                </a:cubicBezTo>
                <a:cubicBezTo>
                  <a:pt x="35051" y="514"/>
                  <a:pt x="35019" y="516"/>
                  <a:pt x="34987" y="516"/>
                </a:cubicBezTo>
                <a:cubicBezTo>
                  <a:pt x="34963" y="516"/>
                  <a:pt x="34939" y="515"/>
                  <a:pt x="34915" y="511"/>
                </a:cubicBezTo>
                <a:cubicBezTo>
                  <a:pt x="34885" y="506"/>
                  <a:pt x="34856" y="477"/>
                  <a:pt x="34837" y="464"/>
                </a:cubicBezTo>
                <a:cubicBezTo>
                  <a:pt x="34810" y="481"/>
                  <a:pt x="34785" y="514"/>
                  <a:pt x="34768" y="514"/>
                </a:cubicBezTo>
                <a:cubicBezTo>
                  <a:pt x="34765" y="514"/>
                  <a:pt x="34761" y="512"/>
                  <a:pt x="34759" y="509"/>
                </a:cubicBezTo>
                <a:cubicBezTo>
                  <a:pt x="34715" y="466"/>
                  <a:pt x="34673" y="457"/>
                  <a:pt x="34631" y="457"/>
                </a:cubicBezTo>
                <a:cubicBezTo>
                  <a:pt x="34601" y="457"/>
                  <a:pt x="34571" y="462"/>
                  <a:pt x="34542" y="462"/>
                </a:cubicBezTo>
                <a:cubicBezTo>
                  <a:pt x="34528" y="462"/>
                  <a:pt x="34514" y="461"/>
                  <a:pt x="34500" y="458"/>
                </a:cubicBezTo>
                <a:cubicBezTo>
                  <a:pt x="34448" y="448"/>
                  <a:pt x="34394" y="430"/>
                  <a:pt x="34337" y="415"/>
                </a:cubicBezTo>
                <a:cubicBezTo>
                  <a:pt x="34329" y="427"/>
                  <a:pt x="34317" y="448"/>
                  <a:pt x="34307" y="465"/>
                </a:cubicBezTo>
                <a:cubicBezTo>
                  <a:pt x="34277" y="441"/>
                  <a:pt x="34252" y="404"/>
                  <a:pt x="34224" y="404"/>
                </a:cubicBezTo>
                <a:cubicBezTo>
                  <a:pt x="34212" y="404"/>
                  <a:pt x="34201" y="410"/>
                  <a:pt x="34188" y="426"/>
                </a:cubicBezTo>
                <a:cubicBezTo>
                  <a:pt x="34172" y="446"/>
                  <a:pt x="34147" y="457"/>
                  <a:pt x="34124" y="457"/>
                </a:cubicBezTo>
                <a:cubicBezTo>
                  <a:pt x="34111" y="457"/>
                  <a:pt x="34099" y="454"/>
                  <a:pt x="34088" y="448"/>
                </a:cubicBezTo>
                <a:cubicBezTo>
                  <a:pt x="33994" y="393"/>
                  <a:pt x="33900" y="349"/>
                  <a:pt x="33806" y="349"/>
                </a:cubicBezTo>
                <a:cubicBezTo>
                  <a:pt x="33803" y="349"/>
                  <a:pt x="33800" y="349"/>
                  <a:pt x="33797" y="349"/>
                </a:cubicBezTo>
                <a:cubicBezTo>
                  <a:pt x="33737" y="350"/>
                  <a:pt x="33678" y="353"/>
                  <a:pt x="33619" y="353"/>
                </a:cubicBezTo>
                <a:cubicBezTo>
                  <a:pt x="33581" y="353"/>
                  <a:pt x="33542" y="352"/>
                  <a:pt x="33504" y="348"/>
                </a:cubicBezTo>
                <a:cubicBezTo>
                  <a:pt x="33489" y="346"/>
                  <a:pt x="33474" y="345"/>
                  <a:pt x="33460" y="345"/>
                </a:cubicBezTo>
                <a:cubicBezTo>
                  <a:pt x="33425" y="345"/>
                  <a:pt x="33390" y="349"/>
                  <a:pt x="33355" y="349"/>
                </a:cubicBezTo>
                <a:cubicBezTo>
                  <a:pt x="33314" y="349"/>
                  <a:pt x="33272" y="344"/>
                  <a:pt x="33229" y="324"/>
                </a:cubicBezTo>
                <a:cubicBezTo>
                  <a:pt x="33175" y="300"/>
                  <a:pt x="33121" y="297"/>
                  <a:pt x="33067" y="297"/>
                </a:cubicBezTo>
                <a:cubicBezTo>
                  <a:pt x="33053" y="297"/>
                  <a:pt x="33038" y="298"/>
                  <a:pt x="33024" y="298"/>
                </a:cubicBezTo>
                <a:cubicBezTo>
                  <a:pt x="32996" y="298"/>
                  <a:pt x="32968" y="297"/>
                  <a:pt x="32940" y="293"/>
                </a:cubicBezTo>
                <a:cubicBezTo>
                  <a:pt x="32911" y="289"/>
                  <a:pt x="32882" y="255"/>
                  <a:pt x="32857" y="239"/>
                </a:cubicBezTo>
                <a:cubicBezTo>
                  <a:pt x="32840" y="265"/>
                  <a:pt x="32827" y="286"/>
                  <a:pt x="32817" y="302"/>
                </a:cubicBezTo>
                <a:cubicBezTo>
                  <a:pt x="32786" y="276"/>
                  <a:pt x="32761" y="238"/>
                  <a:pt x="32735" y="238"/>
                </a:cubicBezTo>
                <a:cubicBezTo>
                  <a:pt x="32724" y="238"/>
                  <a:pt x="32712" y="246"/>
                  <a:pt x="32699" y="265"/>
                </a:cubicBezTo>
                <a:cubicBezTo>
                  <a:pt x="32681" y="293"/>
                  <a:pt x="32661" y="305"/>
                  <a:pt x="32639" y="305"/>
                </a:cubicBezTo>
                <a:cubicBezTo>
                  <a:pt x="32613" y="305"/>
                  <a:pt x="32586" y="290"/>
                  <a:pt x="32558" y="268"/>
                </a:cubicBezTo>
                <a:cubicBezTo>
                  <a:pt x="32532" y="248"/>
                  <a:pt x="32505" y="231"/>
                  <a:pt x="32479" y="231"/>
                </a:cubicBezTo>
                <a:cubicBezTo>
                  <a:pt x="32454" y="231"/>
                  <a:pt x="32430" y="247"/>
                  <a:pt x="32411" y="292"/>
                </a:cubicBezTo>
                <a:cubicBezTo>
                  <a:pt x="32395" y="275"/>
                  <a:pt x="32378" y="246"/>
                  <a:pt x="32362" y="245"/>
                </a:cubicBezTo>
                <a:cubicBezTo>
                  <a:pt x="32358" y="244"/>
                  <a:pt x="32354" y="244"/>
                  <a:pt x="32350" y="244"/>
                </a:cubicBezTo>
                <a:cubicBezTo>
                  <a:pt x="32324" y="244"/>
                  <a:pt x="32296" y="254"/>
                  <a:pt x="32270" y="254"/>
                </a:cubicBezTo>
                <a:cubicBezTo>
                  <a:pt x="32254" y="254"/>
                  <a:pt x="32238" y="250"/>
                  <a:pt x="32225" y="234"/>
                </a:cubicBezTo>
                <a:cubicBezTo>
                  <a:pt x="32211" y="218"/>
                  <a:pt x="32199" y="212"/>
                  <a:pt x="32188" y="212"/>
                </a:cubicBezTo>
                <a:cubicBezTo>
                  <a:pt x="32160" y="212"/>
                  <a:pt x="32141" y="247"/>
                  <a:pt x="32115" y="247"/>
                </a:cubicBezTo>
                <a:cubicBezTo>
                  <a:pt x="32113" y="247"/>
                  <a:pt x="32110" y="247"/>
                  <a:pt x="32108" y="246"/>
                </a:cubicBezTo>
                <a:cubicBezTo>
                  <a:pt x="32091" y="242"/>
                  <a:pt x="32075" y="241"/>
                  <a:pt x="32058" y="241"/>
                </a:cubicBezTo>
                <a:cubicBezTo>
                  <a:pt x="32031" y="241"/>
                  <a:pt x="32004" y="244"/>
                  <a:pt x="31977" y="244"/>
                </a:cubicBezTo>
                <a:cubicBezTo>
                  <a:pt x="31964" y="244"/>
                  <a:pt x="31952" y="244"/>
                  <a:pt x="31940" y="242"/>
                </a:cubicBezTo>
                <a:cubicBezTo>
                  <a:pt x="31935" y="241"/>
                  <a:pt x="31930" y="240"/>
                  <a:pt x="31925" y="240"/>
                </a:cubicBezTo>
                <a:cubicBezTo>
                  <a:pt x="31899" y="240"/>
                  <a:pt x="31873" y="251"/>
                  <a:pt x="31846" y="251"/>
                </a:cubicBezTo>
                <a:cubicBezTo>
                  <a:pt x="31819" y="251"/>
                  <a:pt x="31792" y="240"/>
                  <a:pt x="31765" y="196"/>
                </a:cubicBezTo>
                <a:cubicBezTo>
                  <a:pt x="31751" y="232"/>
                  <a:pt x="31736" y="244"/>
                  <a:pt x="31721" y="244"/>
                </a:cubicBezTo>
                <a:cubicBezTo>
                  <a:pt x="31689" y="244"/>
                  <a:pt x="31655" y="194"/>
                  <a:pt x="31622" y="190"/>
                </a:cubicBezTo>
                <a:cubicBezTo>
                  <a:pt x="31606" y="188"/>
                  <a:pt x="31589" y="182"/>
                  <a:pt x="31572" y="182"/>
                </a:cubicBezTo>
                <a:cubicBezTo>
                  <a:pt x="31549" y="182"/>
                  <a:pt x="31527" y="194"/>
                  <a:pt x="31513" y="245"/>
                </a:cubicBezTo>
                <a:cubicBezTo>
                  <a:pt x="31509" y="237"/>
                  <a:pt x="31506" y="230"/>
                  <a:pt x="31501" y="224"/>
                </a:cubicBezTo>
                <a:cubicBezTo>
                  <a:pt x="31494" y="212"/>
                  <a:pt x="31485" y="190"/>
                  <a:pt x="31479" y="190"/>
                </a:cubicBezTo>
                <a:cubicBezTo>
                  <a:pt x="31438" y="190"/>
                  <a:pt x="31398" y="190"/>
                  <a:pt x="31357" y="190"/>
                </a:cubicBezTo>
                <a:cubicBezTo>
                  <a:pt x="31258" y="190"/>
                  <a:pt x="31159" y="191"/>
                  <a:pt x="31060" y="192"/>
                </a:cubicBezTo>
                <a:cubicBezTo>
                  <a:pt x="31047" y="192"/>
                  <a:pt x="31033" y="189"/>
                  <a:pt x="31019" y="189"/>
                </a:cubicBezTo>
                <a:cubicBezTo>
                  <a:pt x="30993" y="189"/>
                  <a:pt x="30967" y="198"/>
                  <a:pt x="30950" y="248"/>
                </a:cubicBezTo>
                <a:cubicBezTo>
                  <a:pt x="30949" y="249"/>
                  <a:pt x="30948" y="249"/>
                  <a:pt x="30947" y="249"/>
                </a:cubicBezTo>
                <a:cubicBezTo>
                  <a:pt x="30944" y="249"/>
                  <a:pt x="30939" y="248"/>
                  <a:pt x="30937" y="248"/>
                </a:cubicBezTo>
                <a:cubicBezTo>
                  <a:pt x="30906" y="218"/>
                  <a:pt x="30876" y="196"/>
                  <a:pt x="30847" y="193"/>
                </a:cubicBezTo>
                <a:cubicBezTo>
                  <a:pt x="30830" y="192"/>
                  <a:pt x="30814" y="192"/>
                  <a:pt x="30797" y="192"/>
                </a:cubicBezTo>
                <a:cubicBezTo>
                  <a:pt x="30763" y="192"/>
                  <a:pt x="30729" y="193"/>
                  <a:pt x="30696" y="193"/>
                </a:cubicBezTo>
                <a:cubicBezTo>
                  <a:pt x="30672" y="193"/>
                  <a:pt x="30648" y="192"/>
                  <a:pt x="30625" y="190"/>
                </a:cubicBezTo>
                <a:cubicBezTo>
                  <a:pt x="30585" y="187"/>
                  <a:pt x="30545" y="162"/>
                  <a:pt x="30503" y="145"/>
                </a:cubicBezTo>
                <a:cubicBezTo>
                  <a:pt x="30486" y="188"/>
                  <a:pt x="30462" y="198"/>
                  <a:pt x="30437" y="198"/>
                </a:cubicBezTo>
                <a:cubicBezTo>
                  <a:pt x="30410" y="198"/>
                  <a:pt x="30382" y="187"/>
                  <a:pt x="30355" y="187"/>
                </a:cubicBezTo>
                <a:cubicBezTo>
                  <a:pt x="30330" y="187"/>
                  <a:pt x="30306" y="198"/>
                  <a:pt x="30289" y="240"/>
                </a:cubicBezTo>
                <a:cubicBezTo>
                  <a:pt x="30268" y="225"/>
                  <a:pt x="30246" y="197"/>
                  <a:pt x="30227" y="197"/>
                </a:cubicBezTo>
                <a:cubicBezTo>
                  <a:pt x="30226" y="197"/>
                  <a:pt x="30225" y="197"/>
                  <a:pt x="30224" y="197"/>
                </a:cubicBezTo>
                <a:cubicBezTo>
                  <a:pt x="30221" y="198"/>
                  <a:pt x="30217" y="198"/>
                  <a:pt x="30214" y="198"/>
                </a:cubicBezTo>
                <a:cubicBezTo>
                  <a:pt x="30189" y="198"/>
                  <a:pt x="30164" y="191"/>
                  <a:pt x="30139" y="191"/>
                </a:cubicBezTo>
                <a:cubicBezTo>
                  <a:pt x="30110" y="191"/>
                  <a:pt x="30083" y="201"/>
                  <a:pt x="30060" y="245"/>
                </a:cubicBezTo>
                <a:cubicBezTo>
                  <a:pt x="30035" y="194"/>
                  <a:pt x="30006" y="177"/>
                  <a:pt x="29980" y="177"/>
                </a:cubicBezTo>
                <a:cubicBezTo>
                  <a:pt x="29955" y="177"/>
                  <a:pt x="29932" y="191"/>
                  <a:pt x="29916" y="205"/>
                </a:cubicBezTo>
                <a:cubicBezTo>
                  <a:pt x="29904" y="215"/>
                  <a:pt x="29892" y="219"/>
                  <a:pt x="29881" y="219"/>
                </a:cubicBezTo>
                <a:cubicBezTo>
                  <a:pt x="29850" y="219"/>
                  <a:pt x="29819" y="189"/>
                  <a:pt x="29790" y="189"/>
                </a:cubicBezTo>
                <a:cubicBezTo>
                  <a:pt x="29783" y="189"/>
                  <a:pt x="29776" y="191"/>
                  <a:pt x="29770" y="195"/>
                </a:cubicBezTo>
                <a:cubicBezTo>
                  <a:pt x="29761" y="199"/>
                  <a:pt x="29751" y="201"/>
                  <a:pt x="29741" y="201"/>
                </a:cubicBezTo>
                <a:cubicBezTo>
                  <a:pt x="29730" y="201"/>
                  <a:pt x="29718" y="199"/>
                  <a:pt x="29706" y="199"/>
                </a:cubicBezTo>
                <a:cubicBezTo>
                  <a:pt x="29684" y="199"/>
                  <a:pt x="29661" y="206"/>
                  <a:pt x="29642" y="248"/>
                </a:cubicBezTo>
                <a:cubicBezTo>
                  <a:pt x="29640" y="252"/>
                  <a:pt x="29637" y="254"/>
                  <a:pt x="29633" y="254"/>
                </a:cubicBezTo>
                <a:cubicBezTo>
                  <a:pt x="29618" y="254"/>
                  <a:pt x="29594" y="226"/>
                  <a:pt x="29572" y="226"/>
                </a:cubicBezTo>
                <a:cubicBezTo>
                  <a:pt x="29561" y="226"/>
                  <a:pt x="29551" y="233"/>
                  <a:pt x="29543" y="252"/>
                </a:cubicBezTo>
                <a:cubicBezTo>
                  <a:pt x="29541" y="257"/>
                  <a:pt x="29536" y="260"/>
                  <a:pt x="29530" y="260"/>
                </a:cubicBezTo>
                <a:cubicBezTo>
                  <a:pt x="29524" y="260"/>
                  <a:pt x="29518" y="257"/>
                  <a:pt x="29515" y="252"/>
                </a:cubicBezTo>
                <a:cubicBezTo>
                  <a:pt x="29496" y="217"/>
                  <a:pt x="29479" y="201"/>
                  <a:pt x="29462" y="201"/>
                </a:cubicBezTo>
                <a:cubicBezTo>
                  <a:pt x="29446" y="201"/>
                  <a:pt x="29430" y="215"/>
                  <a:pt x="29415" y="240"/>
                </a:cubicBezTo>
                <a:cubicBezTo>
                  <a:pt x="29395" y="201"/>
                  <a:pt x="29375" y="191"/>
                  <a:pt x="29355" y="191"/>
                </a:cubicBezTo>
                <a:cubicBezTo>
                  <a:pt x="29333" y="191"/>
                  <a:pt x="29311" y="203"/>
                  <a:pt x="29290" y="203"/>
                </a:cubicBezTo>
                <a:cubicBezTo>
                  <a:pt x="29287" y="203"/>
                  <a:pt x="29284" y="202"/>
                  <a:pt x="29281" y="202"/>
                </a:cubicBezTo>
                <a:cubicBezTo>
                  <a:pt x="29280" y="202"/>
                  <a:pt x="29279" y="201"/>
                  <a:pt x="29278" y="201"/>
                </a:cubicBezTo>
                <a:cubicBezTo>
                  <a:pt x="29260" y="201"/>
                  <a:pt x="29242" y="229"/>
                  <a:pt x="29227" y="242"/>
                </a:cubicBezTo>
                <a:cubicBezTo>
                  <a:pt x="29208" y="228"/>
                  <a:pt x="29186" y="202"/>
                  <a:pt x="29165" y="200"/>
                </a:cubicBezTo>
                <a:cubicBezTo>
                  <a:pt x="29140" y="199"/>
                  <a:pt x="29114" y="199"/>
                  <a:pt x="29089" y="199"/>
                </a:cubicBezTo>
                <a:cubicBezTo>
                  <a:pt x="29038" y="199"/>
                  <a:pt x="28987" y="200"/>
                  <a:pt x="28936" y="200"/>
                </a:cubicBezTo>
                <a:cubicBezTo>
                  <a:pt x="28910" y="200"/>
                  <a:pt x="28885" y="200"/>
                  <a:pt x="28859" y="199"/>
                </a:cubicBezTo>
                <a:cubicBezTo>
                  <a:pt x="28802" y="196"/>
                  <a:pt x="28744" y="175"/>
                  <a:pt x="28683" y="161"/>
                </a:cubicBezTo>
                <a:cubicBezTo>
                  <a:pt x="28678" y="170"/>
                  <a:pt x="28669" y="187"/>
                  <a:pt x="28669" y="187"/>
                </a:cubicBezTo>
                <a:cubicBezTo>
                  <a:pt x="28615" y="171"/>
                  <a:pt x="28571" y="149"/>
                  <a:pt x="28528" y="147"/>
                </a:cubicBezTo>
                <a:cubicBezTo>
                  <a:pt x="28503" y="146"/>
                  <a:pt x="28477" y="142"/>
                  <a:pt x="28452" y="142"/>
                </a:cubicBezTo>
                <a:cubicBezTo>
                  <a:pt x="28416" y="142"/>
                  <a:pt x="28381" y="150"/>
                  <a:pt x="28350" y="186"/>
                </a:cubicBezTo>
                <a:cubicBezTo>
                  <a:pt x="28326" y="156"/>
                  <a:pt x="28301" y="148"/>
                  <a:pt x="28277" y="148"/>
                </a:cubicBezTo>
                <a:cubicBezTo>
                  <a:pt x="28246" y="148"/>
                  <a:pt x="28216" y="161"/>
                  <a:pt x="28187" y="161"/>
                </a:cubicBezTo>
                <a:cubicBezTo>
                  <a:pt x="28169" y="161"/>
                  <a:pt x="28151" y="156"/>
                  <a:pt x="28134" y="139"/>
                </a:cubicBezTo>
                <a:cubicBezTo>
                  <a:pt x="28098" y="102"/>
                  <a:pt x="28065" y="94"/>
                  <a:pt x="28033" y="94"/>
                </a:cubicBezTo>
                <a:cubicBezTo>
                  <a:pt x="28008" y="94"/>
                  <a:pt x="27984" y="99"/>
                  <a:pt x="27960" y="99"/>
                </a:cubicBezTo>
                <a:cubicBezTo>
                  <a:pt x="27943" y="99"/>
                  <a:pt x="27927" y="97"/>
                  <a:pt x="27910" y="89"/>
                </a:cubicBezTo>
                <a:cubicBezTo>
                  <a:pt x="27885" y="139"/>
                  <a:pt x="27865" y="178"/>
                  <a:pt x="27859" y="190"/>
                </a:cubicBezTo>
                <a:cubicBezTo>
                  <a:pt x="27773" y="174"/>
                  <a:pt x="27712" y="152"/>
                  <a:pt x="27650" y="152"/>
                </a:cubicBezTo>
                <a:cubicBezTo>
                  <a:pt x="27608" y="152"/>
                  <a:pt x="27562" y="82"/>
                  <a:pt x="27521" y="82"/>
                </a:cubicBezTo>
                <a:cubicBezTo>
                  <a:pt x="27501" y="82"/>
                  <a:pt x="27481" y="99"/>
                  <a:pt x="27464" y="149"/>
                </a:cubicBezTo>
                <a:cubicBezTo>
                  <a:pt x="27453" y="130"/>
                  <a:pt x="27441" y="111"/>
                  <a:pt x="27428" y="89"/>
                </a:cubicBezTo>
                <a:cubicBezTo>
                  <a:pt x="27401" y="143"/>
                  <a:pt x="27359" y="105"/>
                  <a:pt x="27326" y="140"/>
                </a:cubicBezTo>
                <a:cubicBezTo>
                  <a:pt x="27321" y="145"/>
                  <a:pt x="27316" y="148"/>
                  <a:pt x="27311" y="148"/>
                </a:cubicBezTo>
                <a:cubicBezTo>
                  <a:pt x="27285" y="148"/>
                  <a:pt x="27257" y="91"/>
                  <a:pt x="27227" y="91"/>
                </a:cubicBezTo>
                <a:cubicBezTo>
                  <a:pt x="27215" y="91"/>
                  <a:pt x="27203" y="100"/>
                  <a:pt x="27191" y="125"/>
                </a:cubicBezTo>
                <a:cubicBezTo>
                  <a:pt x="27178" y="151"/>
                  <a:pt x="27161" y="164"/>
                  <a:pt x="27142" y="164"/>
                </a:cubicBezTo>
                <a:cubicBezTo>
                  <a:pt x="27118" y="164"/>
                  <a:pt x="27092" y="143"/>
                  <a:pt x="27069" y="97"/>
                </a:cubicBezTo>
                <a:cubicBezTo>
                  <a:pt x="27062" y="121"/>
                  <a:pt x="27053" y="129"/>
                  <a:pt x="27043" y="129"/>
                </a:cubicBezTo>
                <a:cubicBezTo>
                  <a:pt x="27022" y="129"/>
                  <a:pt x="26998" y="94"/>
                  <a:pt x="26976" y="94"/>
                </a:cubicBezTo>
                <a:cubicBezTo>
                  <a:pt x="26963" y="94"/>
                  <a:pt x="26951" y="107"/>
                  <a:pt x="26942" y="147"/>
                </a:cubicBezTo>
                <a:cubicBezTo>
                  <a:pt x="26944" y="170"/>
                  <a:pt x="26947" y="214"/>
                  <a:pt x="26950" y="259"/>
                </a:cubicBezTo>
                <a:cubicBezTo>
                  <a:pt x="26902" y="202"/>
                  <a:pt x="26860" y="150"/>
                  <a:pt x="26817" y="99"/>
                </a:cubicBezTo>
                <a:cubicBezTo>
                  <a:pt x="26807" y="119"/>
                  <a:pt x="26796" y="126"/>
                  <a:pt x="26785" y="126"/>
                </a:cubicBezTo>
                <a:cubicBezTo>
                  <a:pt x="26761" y="126"/>
                  <a:pt x="26734" y="97"/>
                  <a:pt x="26707" y="97"/>
                </a:cubicBezTo>
                <a:cubicBezTo>
                  <a:pt x="26692" y="97"/>
                  <a:pt x="26677" y="106"/>
                  <a:pt x="26663" y="133"/>
                </a:cubicBezTo>
                <a:cubicBezTo>
                  <a:pt x="26661" y="140"/>
                  <a:pt x="26646" y="172"/>
                  <a:pt x="26632" y="208"/>
                </a:cubicBezTo>
                <a:cubicBezTo>
                  <a:pt x="26610" y="171"/>
                  <a:pt x="26588" y="133"/>
                  <a:pt x="26567" y="99"/>
                </a:cubicBezTo>
                <a:lnTo>
                  <a:pt x="26470" y="99"/>
                </a:lnTo>
                <a:cubicBezTo>
                  <a:pt x="26461" y="131"/>
                  <a:pt x="26448" y="177"/>
                  <a:pt x="26438" y="214"/>
                </a:cubicBezTo>
                <a:cubicBezTo>
                  <a:pt x="26345" y="167"/>
                  <a:pt x="26256" y="92"/>
                  <a:pt x="26173" y="92"/>
                </a:cubicBezTo>
                <a:cubicBezTo>
                  <a:pt x="26134" y="92"/>
                  <a:pt x="26096" y="108"/>
                  <a:pt x="26059" y="150"/>
                </a:cubicBezTo>
                <a:cubicBezTo>
                  <a:pt x="26026" y="133"/>
                  <a:pt x="25996" y="108"/>
                  <a:pt x="25965" y="100"/>
                </a:cubicBezTo>
                <a:cubicBezTo>
                  <a:pt x="25959" y="99"/>
                  <a:pt x="25954" y="98"/>
                  <a:pt x="25948" y="98"/>
                </a:cubicBezTo>
                <a:cubicBezTo>
                  <a:pt x="25901" y="98"/>
                  <a:pt x="25857" y="141"/>
                  <a:pt x="25810" y="141"/>
                </a:cubicBezTo>
                <a:cubicBezTo>
                  <a:pt x="25791" y="141"/>
                  <a:pt x="25772" y="135"/>
                  <a:pt x="25752" y="117"/>
                </a:cubicBezTo>
                <a:cubicBezTo>
                  <a:pt x="25737" y="149"/>
                  <a:pt x="25721" y="160"/>
                  <a:pt x="25704" y="160"/>
                </a:cubicBezTo>
                <a:cubicBezTo>
                  <a:pt x="25667" y="160"/>
                  <a:pt x="25628" y="103"/>
                  <a:pt x="25592" y="103"/>
                </a:cubicBezTo>
                <a:cubicBezTo>
                  <a:pt x="25591" y="103"/>
                  <a:pt x="25591" y="103"/>
                  <a:pt x="25590" y="103"/>
                </a:cubicBezTo>
                <a:cubicBezTo>
                  <a:pt x="25533" y="108"/>
                  <a:pt x="25478" y="139"/>
                  <a:pt x="25424" y="158"/>
                </a:cubicBezTo>
                <a:cubicBezTo>
                  <a:pt x="25421" y="159"/>
                  <a:pt x="25418" y="159"/>
                  <a:pt x="25415" y="159"/>
                </a:cubicBezTo>
                <a:cubicBezTo>
                  <a:pt x="25413" y="159"/>
                  <a:pt x="25411" y="159"/>
                  <a:pt x="25409" y="158"/>
                </a:cubicBezTo>
                <a:cubicBezTo>
                  <a:pt x="25384" y="134"/>
                  <a:pt x="25361" y="97"/>
                  <a:pt x="25337" y="97"/>
                </a:cubicBezTo>
                <a:cubicBezTo>
                  <a:pt x="25325" y="97"/>
                  <a:pt x="25312" y="106"/>
                  <a:pt x="25299" y="128"/>
                </a:cubicBezTo>
                <a:cubicBezTo>
                  <a:pt x="25296" y="134"/>
                  <a:pt x="25292" y="136"/>
                  <a:pt x="25288" y="136"/>
                </a:cubicBezTo>
                <a:cubicBezTo>
                  <a:pt x="25272" y="136"/>
                  <a:pt x="25250" y="106"/>
                  <a:pt x="25231" y="106"/>
                </a:cubicBezTo>
                <a:cubicBezTo>
                  <a:pt x="25220" y="106"/>
                  <a:pt x="25209" y="118"/>
                  <a:pt x="25202" y="156"/>
                </a:cubicBezTo>
                <a:cubicBezTo>
                  <a:pt x="25200" y="165"/>
                  <a:pt x="25192" y="168"/>
                  <a:pt x="25180" y="168"/>
                </a:cubicBezTo>
                <a:cubicBezTo>
                  <a:pt x="25166" y="168"/>
                  <a:pt x="25148" y="163"/>
                  <a:pt x="25135" y="156"/>
                </a:cubicBezTo>
                <a:cubicBezTo>
                  <a:pt x="25110" y="144"/>
                  <a:pt x="25078" y="91"/>
                  <a:pt x="25055" y="91"/>
                </a:cubicBezTo>
                <a:cubicBezTo>
                  <a:pt x="25047" y="91"/>
                  <a:pt x="25041" y="97"/>
                  <a:pt x="25035" y="111"/>
                </a:cubicBezTo>
                <a:cubicBezTo>
                  <a:pt x="25027" y="135"/>
                  <a:pt x="25018" y="143"/>
                  <a:pt x="25010" y="143"/>
                </a:cubicBezTo>
                <a:cubicBezTo>
                  <a:pt x="24990" y="143"/>
                  <a:pt x="24972" y="93"/>
                  <a:pt x="24951" y="93"/>
                </a:cubicBezTo>
                <a:cubicBezTo>
                  <a:pt x="24948" y="93"/>
                  <a:pt x="24945" y="95"/>
                  <a:pt x="24941" y="97"/>
                </a:cubicBezTo>
                <a:cubicBezTo>
                  <a:pt x="24931" y="107"/>
                  <a:pt x="24919" y="110"/>
                  <a:pt x="24905" y="110"/>
                </a:cubicBezTo>
                <a:cubicBezTo>
                  <a:pt x="24887" y="110"/>
                  <a:pt x="24868" y="104"/>
                  <a:pt x="24849" y="104"/>
                </a:cubicBezTo>
                <a:cubicBezTo>
                  <a:pt x="24844" y="104"/>
                  <a:pt x="24838" y="105"/>
                  <a:pt x="24832" y="106"/>
                </a:cubicBezTo>
                <a:cubicBezTo>
                  <a:pt x="24799" y="114"/>
                  <a:pt x="24768" y="139"/>
                  <a:pt x="24762" y="142"/>
                </a:cubicBezTo>
                <a:cubicBezTo>
                  <a:pt x="24716" y="128"/>
                  <a:pt x="24678" y="102"/>
                  <a:pt x="24653" y="102"/>
                </a:cubicBezTo>
                <a:cubicBezTo>
                  <a:pt x="24646" y="102"/>
                  <a:pt x="24639" y="104"/>
                  <a:pt x="24634" y="111"/>
                </a:cubicBezTo>
                <a:cubicBezTo>
                  <a:pt x="24568" y="189"/>
                  <a:pt x="24493" y="152"/>
                  <a:pt x="24411" y="219"/>
                </a:cubicBezTo>
                <a:lnTo>
                  <a:pt x="24411" y="219"/>
                </a:lnTo>
                <a:cubicBezTo>
                  <a:pt x="24409" y="209"/>
                  <a:pt x="24407" y="199"/>
                  <a:pt x="24404" y="189"/>
                </a:cubicBezTo>
                <a:lnTo>
                  <a:pt x="24404" y="189"/>
                </a:lnTo>
                <a:cubicBezTo>
                  <a:pt x="24403" y="200"/>
                  <a:pt x="24401" y="214"/>
                  <a:pt x="24398" y="230"/>
                </a:cubicBezTo>
                <a:cubicBezTo>
                  <a:pt x="24403" y="226"/>
                  <a:pt x="24407" y="222"/>
                  <a:pt x="24411" y="219"/>
                </a:cubicBezTo>
                <a:lnTo>
                  <a:pt x="24411" y="219"/>
                </a:lnTo>
                <a:cubicBezTo>
                  <a:pt x="24413" y="226"/>
                  <a:pt x="24414" y="234"/>
                  <a:pt x="24415" y="242"/>
                </a:cubicBezTo>
                <a:cubicBezTo>
                  <a:pt x="24415" y="245"/>
                  <a:pt x="24413" y="250"/>
                  <a:pt x="24410" y="250"/>
                </a:cubicBezTo>
                <a:cubicBezTo>
                  <a:pt x="24406" y="250"/>
                  <a:pt x="24402" y="245"/>
                  <a:pt x="24398" y="230"/>
                </a:cubicBezTo>
                <a:cubicBezTo>
                  <a:pt x="24393" y="230"/>
                  <a:pt x="24395" y="196"/>
                  <a:pt x="24397" y="162"/>
                </a:cubicBezTo>
                <a:lnTo>
                  <a:pt x="24397" y="162"/>
                </a:lnTo>
                <a:cubicBezTo>
                  <a:pt x="24399" y="171"/>
                  <a:pt x="24402" y="180"/>
                  <a:pt x="24404" y="189"/>
                </a:cubicBezTo>
                <a:lnTo>
                  <a:pt x="24404" y="189"/>
                </a:lnTo>
                <a:cubicBezTo>
                  <a:pt x="24410" y="146"/>
                  <a:pt x="24410" y="136"/>
                  <a:pt x="24409" y="136"/>
                </a:cubicBezTo>
                <a:cubicBezTo>
                  <a:pt x="24382" y="124"/>
                  <a:pt x="24354" y="124"/>
                  <a:pt x="24329" y="103"/>
                </a:cubicBezTo>
                <a:cubicBezTo>
                  <a:pt x="24327" y="101"/>
                  <a:pt x="24324" y="100"/>
                  <a:pt x="24322" y="100"/>
                </a:cubicBezTo>
                <a:cubicBezTo>
                  <a:pt x="24306" y="100"/>
                  <a:pt x="24301" y="151"/>
                  <a:pt x="24284" y="151"/>
                </a:cubicBezTo>
                <a:cubicBezTo>
                  <a:pt x="24279" y="151"/>
                  <a:pt x="24272" y="145"/>
                  <a:pt x="24263" y="131"/>
                </a:cubicBezTo>
                <a:cubicBezTo>
                  <a:pt x="24256" y="119"/>
                  <a:pt x="24242" y="113"/>
                  <a:pt x="24227" y="113"/>
                </a:cubicBezTo>
                <a:cubicBezTo>
                  <a:pt x="24214" y="113"/>
                  <a:pt x="24200" y="118"/>
                  <a:pt x="24191" y="128"/>
                </a:cubicBezTo>
                <a:cubicBezTo>
                  <a:pt x="24166" y="155"/>
                  <a:pt x="24142" y="167"/>
                  <a:pt x="24117" y="167"/>
                </a:cubicBezTo>
                <a:cubicBezTo>
                  <a:pt x="24083" y="167"/>
                  <a:pt x="24048" y="144"/>
                  <a:pt x="24011" y="106"/>
                </a:cubicBezTo>
                <a:cubicBezTo>
                  <a:pt x="23994" y="152"/>
                  <a:pt x="23973" y="168"/>
                  <a:pt x="23954" y="168"/>
                </a:cubicBezTo>
                <a:cubicBezTo>
                  <a:pt x="23930" y="168"/>
                  <a:pt x="23908" y="145"/>
                  <a:pt x="23892" y="125"/>
                </a:cubicBezTo>
                <a:cubicBezTo>
                  <a:pt x="23840" y="142"/>
                  <a:pt x="23808" y="162"/>
                  <a:pt x="23776" y="162"/>
                </a:cubicBezTo>
                <a:cubicBezTo>
                  <a:pt x="23775" y="162"/>
                  <a:pt x="23774" y="162"/>
                  <a:pt x="23773" y="162"/>
                </a:cubicBezTo>
                <a:cubicBezTo>
                  <a:pt x="23744" y="161"/>
                  <a:pt x="23708" y="127"/>
                  <a:pt x="23681" y="127"/>
                </a:cubicBezTo>
                <a:cubicBezTo>
                  <a:pt x="23674" y="127"/>
                  <a:pt x="23668" y="129"/>
                  <a:pt x="23663" y="134"/>
                </a:cubicBezTo>
                <a:cubicBezTo>
                  <a:pt x="23656" y="141"/>
                  <a:pt x="23649" y="144"/>
                  <a:pt x="23643" y="144"/>
                </a:cubicBezTo>
                <a:cubicBezTo>
                  <a:pt x="23619" y="144"/>
                  <a:pt x="23600" y="102"/>
                  <a:pt x="23576" y="102"/>
                </a:cubicBezTo>
                <a:cubicBezTo>
                  <a:pt x="23573" y="102"/>
                  <a:pt x="23569" y="103"/>
                  <a:pt x="23566" y="105"/>
                </a:cubicBezTo>
                <a:cubicBezTo>
                  <a:pt x="23551" y="113"/>
                  <a:pt x="23536" y="115"/>
                  <a:pt x="23520" y="115"/>
                </a:cubicBezTo>
                <a:cubicBezTo>
                  <a:pt x="23496" y="115"/>
                  <a:pt x="23472" y="109"/>
                  <a:pt x="23455" y="109"/>
                </a:cubicBezTo>
                <a:cubicBezTo>
                  <a:pt x="23413" y="158"/>
                  <a:pt x="23382" y="195"/>
                  <a:pt x="23354" y="224"/>
                </a:cubicBezTo>
                <a:cubicBezTo>
                  <a:pt x="23308" y="170"/>
                  <a:pt x="23268" y="121"/>
                  <a:pt x="23229" y="74"/>
                </a:cubicBezTo>
                <a:cubicBezTo>
                  <a:pt x="23227" y="72"/>
                  <a:pt x="23225" y="71"/>
                  <a:pt x="23223" y="71"/>
                </a:cubicBezTo>
                <a:cubicBezTo>
                  <a:pt x="23218" y="71"/>
                  <a:pt x="23213" y="74"/>
                  <a:pt x="23208" y="75"/>
                </a:cubicBezTo>
                <a:cubicBezTo>
                  <a:pt x="23210" y="120"/>
                  <a:pt x="23210" y="164"/>
                  <a:pt x="23210" y="231"/>
                </a:cubicBezTo>
                <a:cubicBezTo>
                  <a:pt x="23165" y="218"/>
                  <a:pt x="23124" y="206"/>
                  <a:pt x="23082" y="193"/>
                </a:cubicBezTo>
                <a:cubicBezTo>
                  <a:pt x="23064" y="200"/>
                  <a:pt x="23043" y="208"/>
                  <a:pt x="23015" y="218"/>
                </a:cubicBezTo>
                <a:cubicBezTo>
                  <a:pt x="23029" y="172"/>
                  <a:pt x="23035" y="150"/>
                  <a:pt x="23043" y="115"/>
                </a:cubicBezTo>
                <a:cubicBezTo>
                  <a:pt x="23039" y="114"/>
                  <a:pt x="23035" y="114"/>
                  <a:pt x="23031" y="114"/>
                </a:cubicBezTo>
                <a:cubicBezTo>
                  <a:pt x="22951" y="114"/>
                  <a:pt x="22979" y="303"/>
                  <a:pt x="22915" y="336"/>
                </a:cubicBezTo>
                <a:cubicBezTo>
                  <a:pt x="22912" y="262"/>
                  <a:pt x="22915" y="175"/>
                  <a:pt x="22873" y="139"/>
                </a:cubicBezTo>
                <a:cubicBezTo>
                  <a:pt x="22836" y="106"/>
                  <a:pt x="22796" y="87"/>
                  <a:pt x="22761" y="64"/>
                </a:cubicBezTo>
                <a:cubicBezTo>
                  <a:pt x="22727" y="81"/>
                  <a:pt x="22695" y="93"/>
                  <a:pt x="22664" y="114"/>
                </a:cubicBezTo>
                <a:cubicBezTo>
                  <a:pt x="22648" y="125"/>
                  <a:pt x="22631" y="129"/>
                  <a:pt x="22614" y="129"/>
                </a:cubicBezTo>
                <a:cubicBezTo>
                  <a:pt x="22547" y="129"/>
                  <a:pt x="22475" y="57"/>
                  <a:pt x="22408" y="57"/>
                </a:cubicBezTo>
                <a:cubicBezTo>
                  <a:pt x="22379" y="57"/>
                  <a:pt x="22352" y="70"/>
                  <a:pt x="22325" y="108"/>
                </a:cubicBezTo>
                <a:cubicBezTo>
                  <a:pt x="22300" y="71"/>
                  <a:pt x="22277" y="52"/>
                  <a:pt x="22255" y="52"/>
                </a:cubicBezTo>
                <a:cubicBezTo>
                  <a:pt x="22233" y="52"/>
                  <a:pt x="22212" y="71"/>
                  <a:pt x="22193" y="109"/>
                </a:cubicBezTo>
                <a:cubicBezTo>
                  <a:pt x="22166" y="65"/>
                  <a:pt x="22138" y="54"/>
                  <a:pt x="22111" y="54"/>
                </a:cubicBezTo>
                <a:cubicBezTo>
                  <a:pt x="22086" y="54"/>
                  <a:pt x="22062" y="62"/>
                  <a:pt x="22038" y="62"/>
                </a:cubicBezTo>
                <a:cubicBezTo>
                  <a:pt x="22038" y="62"/>
                  <a:pt x="22037" y="62"/>
                  <a:pt x="22036" y="62"/>
                </a:cubicBezTo>
                <a:cubicBezTo>
                  <a:pt x="22006" y="62"/>
                  <a:pt x="21980" y="95"/>
                  <a:pt x="21955" y="111"/>
                </a:cubicBezTo>
                <a:cubicBezTo>
                  <a:pt x="21922" y="93"/>
                  <a:pt x="21893" y="68"/>
                  <a:pt x="21863" y="61"/>
                </a:cubicBezTo>
                <a:cubicBezTo>
                  <a:pt x="21846" y="57"/>
                  <a:pt x="21829" y="56"/>
                  <a:pt x="21812" y="56"/>
                </a:cubicBezTo>
                <a:cubicBezTo>
                  <a:pt x="21767" y="56"/>
                  <a:pt x="21721" y="65"/>
                  <a:pt x="21676" y="65"/>
                </a:cubicBezTo>
                <a:cubicBezTo>
                  <a:pt x="21625" y="65"/>
                  <a:pt x="21574" y="54"/>
                  <a:pt x="21522" y="6"/>
                </a:cubicBezTo>
                <a:cubicBezTo>
                  <a:pt x="21518" y="2"/>
                  <a:pt x="21512" y="0"/>
                  <a:pt x="2150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6" name="Google Shape;476;p32"/>
          <p:cNvGrpSpPr/>
          <p:nvPr/>
        </p:nvGrpSpPr>
        <p:grpSpPr>
          <a:xfrm>
            <a:off x="6000225" y="1389588"/>
            <a:ext cx="798400" cy="791325"/>
            <a:chOff x="916275" y="2357800"/>
            <a:chExt cx="798400" cy="791325"/>
          </a:xfrm>
        </p:grpSpPr>
        <p:sp>
          <p:nvSpPr>
            <p:cNvPr id="477" name="Google Shape;477;p32"/>
            <p:cNvSpPr/>
            <p:nvPr/>
          </p:nvSpPr>
          <p:spPr>
            <a:xfrm>
              <a:off x="952100" y="2369375"/>
              <a:ext cx="734825" cy="734825"/>
            </a:xfrm>
            <a:custGeom>
              <a:rect b="b" l="l" r="r" t="t"/>
              <a:pathLst>
                <a:path extrusionOk="0" h="29393" w="29393">
                  <a:moveTo>
                    <a:pt x="14697" y="0"/>
                  </a:moveTo>
                  <a:cubicBezTo>
                    <a:pt x="10799" y="0"/>
                    <a:pt x="7061" y="1550"/>
                    <a:pt x="4305" y="4305"/>
                  </a:cubicBezTo>
                  <a:cubicBezTo>
                    <a:pt x="1548" y="7061"/>
                    <a:pt x="1" y="10799"/>
                    <a:pt x="1" y="14697"/>
                  </a:cubicBezTo>
                  <a:cubicBezTo>
                    <a:pt x="1" y="18594"/>
                    <a:pt x="1548" y="22332"/>
                    <a:pt x="4305" y="25088"/>
                  </a:cubicBezTo>
                  <a:cubicBezTo>
                    <a:pt x="7061" y="27844"/>
                    <a:pt x="10799" y="29393"/>
                    <a:pt x="14697" y="29393"/>
                  </a:cubicBezTo>
                  <a:cubicBezTo>
                    <a:pt x="18594" y="29393"/>
                    <a:pt x="22332" y="27844"/>
                    <a:pt x="25088" y="25088"/>
                  </a:cubicBezTo>
                  <a:cubicBezTo>
                    <a:pt x="27844" y="22332"/>
                    <a:pt x="29393" y="18594"/>
                    <a:pt x="29393" y="14697"/>
                  </a:cubicBezTo>
                  <a:cubicBezTo>
                    <a:pt x="29393" y="10799"/>
                    <a:pt x="27844" y="7061"/>
                    <a:pt x="25088" y="4305"/>
                  </a:cubicBezTo>
                  <a:cubicBezTo>
                    <a:pt x="22332" y="1550"/>
                    <a:pt x="18594" y="0"/>
                    <a:pt x="1469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 name="Google Shape;478;p32"/>
            <p:cNvSpPr/>
            <p:nvPr/>
          </p:nvSpPr>
          <p:spPr>
            <a:xfrm>
              <a:off x="916275" y="2357800"/>
              <a:ext cx="798400" cy="791325"/>
            </a:xfrm>
            <a:custGeom>
              <a:rect b="b" l="l" r="r" t="t"/>
              <a:pathLst>
                <a:path extrusionOk="0" h="31653" w="31936">
                  <a:moveTo>
                    <a:pt x="13686" y="1298"/>
                  </a:moveTo>
                  <a:lnTo>
                    <a:pt x="13689" y="1317"/>
                  </a:lnTo>
                  <a:lnTo>
                    <a:pt x="13626" y="1324"/>
                  </a:lnTo>
                  <a:lnTo>
                    <a:pt x="13623" y="1305"/>
                  </a:lnTo>
                  <a:lnTo>
                    <a:pt x="13686" y="1298"/>
                  </a:lnTo>
                  <a:close/>
                  <a:moveTo>
                    <a:pt x="14307" y="1323"/>
                  </a:moveTo>
                  <a:lnTo>
                    <a:pt x="14311" y="1380"/>
                  </a:lnTo>
                  <a:lnTo>
                    <a:pt x="14291" y="1383"/>
                  </a:lnTo>
                  <a:lnTo>
                    <a:pt x="14286" y="1326"/>
                  </a:lnTo>
                  <a:lnTo>
                    <a:pt x="14307" y="1323"/>
                  </a:lnTo>
                  <a:close/>
                  <a:moveTo>
                    <a:pt x="14555" y="1120"/>
                  </a:moveTo>
                  <a:cubicBezTo>
                    <a:pt x="14561" y="1155"/>
                    <a:pt x="14567" y="1186"/>
                    <a:pt x="14575" y="1227"/>
                  </a:cubicBezTo>
                  <a:cubicBezTo>
                    <a:pt x="14525" y="1236"/>
                    <a:pt x="14486" y="1243"/>
                    <a:pt x="14447" y="1251"/>
                  </a:cubicBezTo>
                  <a:cubicBezTo>
                    <a:pt x="14440" y="1261"/>
                    <a:pt x="14435" y="1269"/>
                    <a:pt x="14431" y="1275"/>
                  </a:cubicBezTo>
                  <a:lnTo>
                    <a:pt x="14431" y="1275"/>
                  </a:lnTo>
                  <a:cubicBezTo>
                    <a:pt x="14430" y="1273"/>
                    <a:pt x="14428" y="1270"/>
                    <a:pt x="14427" y="1267"/>
                  </a:cubicBezTo>
                  <a:lnTo>
                    <a:pt x="14427" y="1267"/>
                  </a:lnTo>
                  <a:cubicBezTo>
                    <a:pt x="14425" y="1274"/>
                    <a:pt x="14423" y="1281"/>
                    <a:pt x="14421" y="1289"/>
                  </a:cubicBezTo>
                  <a:lnTo>
                    <a:pt x="14421" y="1289"/>
                  </a:lnTo>
                  <a:cubicBezTo>
                    <a:pt x="14423" y="1286"/>
                    <a:pt x="14427" y="1282"/>
                    <a:pt x="14431" y="1275"/>
                  </a:cubicBezTo>
                  <a:lnTo>
                    <a:pt x="14431" y="1275"/>
                  </a:lnTo>
                  <a:cubicBezTo>
                    <a:pt x="14440" y="1293"/>
                    <a:pt x="14448" y="1310"/>
                    <a:pt x="14452" y="1329"/>
                  </a:cubicBezTo>
                  <a:cubicBezTo>
                    <a:pt x="14454" y="1337"/>
                    <a:pt x="14432" y="1351"/>
                    <a:pt x="14388" y="1396"/>
                  </a:cubicBezTo>
                  <a:cubicBezTo>
                    <a:pt x="14402" y="1353"/>
                    <a:pt x="14413" y="1318"/>
                    <a:pt x="14421" y="1289"/>
                  </a:cubicBezTo>
                  <a:lnTo>
                    <a:pt x="14421" y="1289"/>
                  </a:lnTo>
                  <a:cubicBezTo>
                    <a:pt x="14418" y="1292"/>
                    <a:pt x="14416" y="1293"/>
                    <a:pt x="14415" y="1293"/>
                  </a:cubicBezTo>
                  <a:cubicBezTo>
                    <a:pt x="14410" y="1293"/>
                    <a:pt x="14414" y="1272"/>
                    <a:pt x="14419" y="1252"/>
                  </a:cubicBezTo>
                  <a:cubicBezTo>
                    <a:pt x="14421" y="1257"/>
                    <a:pt x="14424" y="1262"/>
                    <a:pt x="14427" y="1267"/>
                  </a:cubicBezTo>
                  <a:lnTo>
                    <a:pt x="14427" y="1267"/>
                  </a:lnTo>
                  <a:cubicBezTo>
                    <a:pt x="14447" y="1192"/>
                    <a:pt x="14448" y="1167"/>
                    <a:pt x="14448" y="1140"/>
                  </a:cubicBezTo>
                  <a:cubicBezTo>
                    <a:pt x="14486" y="1133"/>
                    <a:pt x="14513" y="1128"/>
                    <a:pt x="14555" y="1120"/>
                  </a:cubicBezTo>
                  <a:close/>
                  <a:moveTo>
                    <a:pt x="17402" y="1308"/>
                  </a:moveTo>
                  <a:cubicBezTo>
                    <a:pt x="17405" y="1346"/>
                    <a:pt x="17407" y="1373"/>
                    <a:pt x="17408" y="1398"/>
                  </a:cubicBezTo>
                  <a:lnTo>
                    <a:pt x="17363" y="1433"/>
                  </a:lnTo>
                  <a:cubicBezTo>
                    <a:pt x="17332" y="1404"/>
                    <a:pt x="17301" y="1376"/>
                    <a:pt x="17242" y="1321"/>
                  </a:cubicBezTo>
                  <a:cubicBezTo>
                    <a:pt x="17321" y="1315"/>
                    <a:pt x="17358" y="1312"/>
                    <a:pt x="17402" y="1308"/>
                  </a:cubicBezTo>
                  <a:close/>
                  <a:moveTo>
                    <a:pt x="14064" y="1408"/>
                  </a:moveTo>
                  <a:lnTo>
                    <a:pt x="14076" y="1457"/>
                  </a:lnTo>
                  <a:lnTo>
                    <a:pt x="13973" y="1468"/>
                  </a:lnTo>
                  <a:lnTo>
                    <a:pt x="13966" y="1442"/>
                  </a:lnTo>
                  <a:lnTo>
                    <a:pt x="14064" y="1408"/>
                  </a:lnTo>
                  <a:close/>
                  <a:moveTo>
                    <a:pt x="9038" y="1543"/>
                  </a:moveTo>
                  <a:lnTo>
                    <a:pt x="9062" y="1596"/>
                  </a:lnTo>
                  <a:lnTo>
                    <a:pt x="9040" y="1605"/>
                  </a:lnTo>
                  <a:lnTo>
                    <a:pt x="9016" y="1552"/>
                  </a:lnTo>
                  <a:lnTo>
                    <a:pt x="9038" y="1543"/>
                  </a:lnTo>
                  <a:close/>
                  <a:moveTo>
                    <a:pt x="10090" y="2275"/>
                  </a:moveTo>
                  <a:lnTo>
                    <a:pt x="10112" y="2328"/>
                  </a:lnTo>
                  <a:lnTo>
                    <a:pt x="10092" y="2336"/>
                  </a:lnTo>
                  <a:lnTo>
                    <a:pt x="10070" y="2283"/>
                  </a:lnTo>
                  <a:lnTo>
                    <a:pt x="10090" y="2275"/>
                  </a:lnTo>
                  <a:close/>
                  <a:moveTo>
                    <a:pt x="9408" y="2594"/>
                  </a:moveTo>
                  <a:lnTo>
                    <a:pt x="9416" y="2611"/>
                  </a:lnTo>
                  <a:lnTo>
                    <a:pt x="9356" y="2636"/>
                  </a:lnTo>
                  <a:lnTo>
                    <a:pt x="9349" y="2620"/>
                  </a:lnTo>
                  <a:lnTo>
                    <a:pt x="9408" y="2594"/>
                  </a:lnTo>
                  <a:close/>
                  <a:moveTo>
                    <a:pt x="22225" y="2748"/>
                  </a:moveTo>
                  <a:lnTo>
                    <a:pt x="22243" y="2759"/>
                  </a:lnTo>
                  <a:lnTo>
                    <a:pt x="22215" y="2809"/>
                  </a:lnTo>
                  <a:lnTo>
                    <a:pt x="22197" y="2800"/>
                  </a:lnTo>
                  <a:lnTo>
                    <a:pt x="22225" y="2748"/>
                  </a:lnTo>
                  <a:close/>
                  <a:moveTo>
                    <a:pt x="23439" y="3624"/>
                  </a:moveTo>
                  <a:lnTo>
                    <a:pt x="23456" y="3635"/>
                  </a:lnTo>
                  <a:lnTo>
                    <a:pt x="23423" y="3683"/>
                  </a:lnTo>
                  <a:lnTo>
                    <a:pt x="23406" y="3671"/>
                  </a:lnTo>
                  <a:lnTo>
                    <a:pt x="23439" y="3624"/>
                  </a:lnTo>
                  <a:close/>
                  <a:moveTo>
                    <a:pt x="7012" y="4052"/>
                  </a:moveTo>
                  <a:lnTo>
                    <a:pt x="7046" y="4097"/>
                  </a:lnTo>
                  <a:lnTo>
                    <a:pt x="7029" y="4109"/>
                  </a:lnTo>
                  <a:lnTo>
                    <a:pt x="6993" y="4064"/>
                  </a:lnTo>
                  <a:lnTo>
                    <a:pt x="7012" y="4052"/>
                  </a:lnTo>
                  <a:close/>
                  <a:moveTo>
                    <a:pt x="24607" y="4150"/>
                  </a:moveTo>
                  <a:lnTo>
                    <a:pt x="24623" y="4164"/>
                  </a:lnTo>
                  <a:lnTo>
                    <a:pt x="24586" y="4208"/>
                  </a:lnTo>
                  <a:lnTo>
                    <a:pt x="24570" y="4195"/>
                  </a:lnTo>
                  <a:lnTo>
                    <a:pt x="24607" y="4150"/>
                  </a:lnTo>
                  <a:close/>
                  <a:moveTo>
                    <a:pt x="26968" y="6009"/>
                  </a:moveTo>
                  <a:lnTo>
                    <a:pt x="26990" y="6029"/>
                  </a:lnTo>
                  <a:lnTo>
                    <a:pt x="26931" y="6106"/>
                  </a:lnTo>
                  <a:lnTo>
                    <a:pt x="26892" y="6067"/>
                  </a:lnTo>
                  <a:lnTo>
                    <a:pt x="26968" y="6009"/>
                  </a:lnTo>
                  <a:close/>
                  <a:moveTo>
                    <a:pt x="4341" y="6728"/>
                  </a:moveTo>
                  <a:lnTo>
                    <a:pt x="4385" y="6763"/>
                  </a:lnTo>
                  <a:lnTo>
                    <a:pt x="4372" y="6779"/>
                  </a:lnTo>
                  <a:lnTo>
                    <a:pt x="4326" y="6744"/>
                  </a:lnTo>
                  <a:lnTo>
                    <a:pt x="4341" y="6728"/>
                  </a:lnTo>
                  <a:close/>
                  <a:moveTo>
                    <a:pt x="3835" y="7604"/>
                  </a:moveTo>
                  <a:cubicBezTo>
                    <a:pt x="3835" y="7604"/>
                    <a:pt x="3835" y="7605"/>
                    <a:pt x="3835" y="7605"/>
                  </a:cubicBezTo>
                  <a:cubicBezTo>
                    <a:pt x="3835" y="7604"/>
                    <a:pt x="3835" y="7604"/>
                    <a:pt x="3835" y="7604"/>
                  </a:cubicBezTo>
                  <a:close/>
                  <a:moveTo>
                    <a:pt x="2580" y="9569"/>
                  </a:moveTo>
                  <a:lnTo>
                    <a:pt x="2595" y="9635"/>
                  </a:lnTo>
                  <a:lnTo>
                    <a:pt x="2595" y="9635"/>
                  </a:lnTo>
                  <a:cubicBezTo>
                    <a:pt x="2572" y="9623"/>
                    <a:pt x="2563" y="9603"/>
                    <a:pt x="2555" y="9581"/>
                  </a:cubicBezTo>
                  <a:lnTo>
                    <a:pt x="2580" y="9569"/>
                  </a:lnTo>
                  <a:close/>
                  <a:moveTo>
                    <a:pt x="2596" y="9635"/>
                  </a:moveTo>
                  <a:lnTo>
                    <a:pt x="2596" y="9637"/>
                  </a:lnTo>
                  <a:lnTo>
                    <a:pt x="2581" y="9644"/>
                  </a:lnTo>
                  <a:cubicBezTo>
                    <a:pt x="2603" y="9656"/>
                    <a:pt x="2612" y="9676"/>
                    <a:pt x="2621" y="9698"/>
                  </a:cubicBezTo>
                  <a:lnTo>
                    <a:pt x="2596" y="9710"/>
                  </a:lnTo>
                  <a:lnTo>
                    <a:pt x="2580" y="9642"/>
                  </a:lnTo>
                  <a:lnTo>
                    <a:pt x="2596" y="9635"/>
                  </a:lnTo>
                  <a:close/>
                  <a:moveTo>
                    <a:pt x="1922" y="11251"/>
                  </a:moveTo>
                  <a:lnTo>
                    <a:pt x="1969" y="11262"/>
                  </a:lnTo>
                  <a:lnTo>
                    <a:pt x="1938" y="11368"/>
                  </a:lnTo>
                  <a:lnTo>
                    <a:pt x="1910" y="11364"/>
                  </a:lnTo>
                  <a:lnTo>
                    <a:pt x="1922" y="11251"/>
                  </a:lnTo>
                  <a:close/>
                  <a:moveTo>
                    <a:pt x="1921" y="11465"/>
                  </a:moveTo>
                  <a:lnTo>
                    <a:pt x="1975" y="11483"/>
                  </a:lnTo>
                  <a:lnTo>
                    <a:pt x="1969" y="11504"/>
                  </a:lnTo>
                  <a:lnTo>
                    <a:pt x="1915" y="11487"/>
                  </a:lnTo>
                  <a:lnTo>
                    <a:pt x="1921" y="11465"/>
                  </a:lnTo>
                  <a:close/>
                  <a:moveTo>
                    <a:pt x="563" y="12581"/>
                  </a:moveTo>
                  <a:lnTo>
                    <a:pt x="558" y="12642"/>
                  </a:lnTo>
                  <a:lnTo>
                    <a:pt x="464" y="12623"/>
                  </a:lnTo>
                  <a:lnTo>
                    <a:pt x="465" y="12588"/>
                  </a:lnTo>
                  <a:lnTo>
                    <a:pt x="563" y="12581"/>
                  </a:lnTo>
                  <a:close/>
                  <a:moveTo>
                    <a:pt x="1656" y="13379"/>
                  </a:moveTo>
                  <a:lnTo>
                    <a:pt x="1713" y="13390"/>
                  </a:lnTo>
                  <a:lnTo>
                    <a:pt x="1709" y="13412"/>
                  </a:lnTo>
                  <a:lnTo>
                    <a:pt x="1653" y="13401"/>
                  </a:lnTo>
                  <a:lnTo>
                    <a:pt x="1656" y="13379"/>
                  </a:lnTo>
                  <a:close/>
                  <a:moveTo>
                    <a:pt x="1545" y="13877"/>
                  </a:moveTo>
                  <a:lnTo>
                    <a:pt x="1564" y="13878"/>
                  </a:lnTo>
                  <a:lnTo>
                    <a:pt x="1559" y="13944"/>
                  </a:lnTo>
                  <a:lnTo>
                    <a:pt x="1539" y="13941"/>
                  </a:lnTo>
                  <a:lnTo>
                    <a:pt x="1545" y="13877"/>
                  </a:lnTo>
                  <a:close/>
                  <a:moveTo>
                    <a:pt x="1506" y="14409"/>
                  </a:moveTo>
                  <a:lnTo>
                    <a:pt x="1541" y="14467"/>
                  </a:lnTo>
                  <a:lnTo>
                    <a:pt x="1528" y="14478"/>
                  </a:lnTo>
                  <a:lnTo>
                    <a:pt x="1539" y="14467"/>
                  </a:lnTo>
                  <a:cubicBezTo>
                    <a:pt x="1514" y="14462"/>
                    <a:pt x="1500" y="14446"/>
                    <a:pt x="1485" y="14428"/>
                  </a:cubicBezTo>
                  <a:lnTo>
                    <a:pt x="1506" y="14409"/>
                  </a:lnTo>
                  <a:close/>
                  <a:moveTo>
                    <a:pt x="1528" y="14478"/>
                  </a:moveTo>
                  <a:cubicBezTo>
                    <a:pt x="1554" y="14483"/>
                    <a:pt x="1569" y="14500"/>
                    <a:pt x="1582" y="14517"/>
                  </a:cubicBezTo>
                  <a:lnTo>
                    <a:pt x="1563" y="14536"/>
                  </a:lnTo>
                  <a:lnTo>
                    <a:pt x="1528" y="14478"/>
                  </a:lnTo>
                  <a:close/>
                  <a:moveTo>
                    <a:pt x="1419" y="15126"/>
                  </a:moveTo>
                  <a:cubicBezTo>
                    <a:pt x="1419" y="15128"/>
                    <a:pt x="1419" y="15129"/>
                    <a:pt x="1419" y="15131"/>
                  </a:cubicBezTo>
                  <a:lnTo>
                    <a:pt x="1419" y="15131"/>
                  </a:lnTo>
                  <a:lnTo>
                    <a:pt x="1415" y="15126"/>
                  </a:lnTo>
                  <a:lnTo>
                    <a:pt x="1415" y="15126"/>
                  </a:lnTo>
                  <a:lnTo>
                    <a:pt x="1419" y="15126"/>
                  </a:lnTo>
                  <a:close/>
                  <a:moveTo>
                    <a:pt x="1538" y="15004"/>
                  </a:moveTo>
                  <a:lnTo>
                    <a:pt x="1538" y="15004"/>
                  </a:lnTo>
                  <a:cubicBezTo>
                    <a:pt x="1537" y="15048"/>
                    <a:pt x="1535" y="15083"/>
                    <a:pt x="1534" y="15129"/>
                  </a:cubicBezTo>
                  <a:cubicBezTo>
                    <a:pt x="1492" y="15131"/>
                    <a:pt x="1460" y="15132"/>
                    <a:pt x="1429" y="15133"/>
                  </a:cubicBezTo>
                  <a:lnTo>
                    <a:pt x="1429" y="15133"/>
                  </a:lnTo>
                  <a:cubicBezTo>
                    <a:pt x="1451" y="15059"/>
                    <a:pt x="1491" y="15034"/>
                    <a:pt x="1538" y="15004"/>
                  </a:cubicBezTo>
                  <a:close/>
                  <a:moveTo>
                    <a:pt x="1386" y="15131"/>
                  </a:moveTo>
                  <a:cubicBezTo>
                    <a:pt x="1369" y="15185"/>
                    <a:pt x="1341" y="15188"/>
                    <a:pt x="1310" y="15189"/>
                  </a:cubicBezTo>
                  <a:cubicBezTo>
                    <a:pt x="1307" y="15174"/>
                    <a:pt x="1306" y="15160"/>
                    <a:pt x="1306" y="15145"/>
                  </a:cubicBezTo>
                  <a:lnTo>
                    <a:pt x="1386" y="15131"/>
                  </a:lnTo>
                  <a:close/>
                  <a:moveTo>
                    <a:pt x="1459" y="15399"/>
                  </a:moveTo>
                  <a:lnTo>
                    <a:pt x="1459" y="15466"/>
                  </a:lnTo>
                  <a:lnTo>
                    <a:pt x="1439" y="15466"/>
                  </a:lnTo>
                  <a:lnTo>
                    <a:pt x="1439" y="15399"/>
                  </a:lnTo>
                  <a:close/>
                  <a:moveTo>
                    <a:pt x="31403" y="15627"/>
                  </a:moveTo>
                  <a:lnTo>
                    <a:pt x="31422" y="15629"/>
                  </a:lnTo>
                  <a:lnTo>
                    <a:pt x="31417" y="15698"/>
                  </a:lnTo>
                  <a:lnTo>
                    <a:pt x="31397" y="15697"/>
                  </a:lnTo>
                  <a:lnTo>
                    <a:pt x="31403" y="15627"/>
                  </a:lnTo>
                  <a:close/>
                  <a:moveTo>
                    <a:pt x="31210" y="15819"/>
                  </a:moveTo>
                  <a:lnTo>
                    <a:pt x="31239" y="15820"/>
                  </a:lnTo>
                  <a:lnTo>
                    <a:pt x="31227" y="15957"/>
                  </a:lnTo>
                  <a:lnTo>
                    <a:pt x="31200" y="15954"/>
                  </a:lnTo>
                  <a:lnTo>
                    <a:pt x="31210" y="15819"/>
                  </a:lnTo>
                  <a:close/>
                  <a:moveTo>
                    <a:pt x="1487" y="16020"/>
                  </a:moveTo>
                  <a:lnTo>
                    <a:pt x="1487" y="16042"/>
                  </a:lnTo>
                  <a:lnTo>
                    <a:pt x="1429" y="16044"/>
                  </a:lnTo>
                  <a:lnTo>
                    <a:pt x="1429" y="16020"/>
                  </a:lnTo>
                  <a:close/>
                  <a:moveTo>
                    <a:pt x="31564" y="16226"/>
                  </a:moveTo>
                  <a:lnTo>
                    <a:pt x="31622" y="16234"/>
                  </a:lnTo>
                  <a:lnTo>
                    <a:pt x="31620" y="16257"/>
                  </a:lnTo>
                  <a:lnTo>
                    <a:pt x="31563" y="16250"/>
                  </a:lnTo>
                  <a:lnTo>
                    <a:pt x="31564" y="16226"/>
                  </a:lnTo>
                  <a:close/>
                  <a:moveTo>
                    <a:pt x="31299" y="16316"/>
                  </a:moveTo>
                  <a:cubicBezTo>
                    <a:pt x="31319" y="16316"/>
                    <a:pt x="31351" y="16329"/>
                    <a:pt x="31398" y="16360"/>
                  </a:cubicBezTo>
                  <a:cubicBezTo>
                    <a:pt x="31351" y="16388"/>
                    <a:pt x="31313" y="16410"/>
                    <a:pt x="31275" y="16432"/>
                  </a:cubicBezTo>
                  <a:cubicBezTo>
                    <a:pt x="31263" y="16370"/>
                    <a:pt x="31257" y="16316"/>
                    <a:pt x="31299" y="16316"/>
                  </a:cubicBezTo>
                  <a:close/>
                  <a:moveTo>
                    <a:pt x="345" y="16531"/>
                  </a:moveTo>
                  <a:lnTo>
                    <a:pt x="346" y="16554"/>
                  </a:lnTo>
                  <a:lnTo>
                    <a:pt x="289" y="16557"/>
                  </a:lnTo>
                  <a:lnTo>
                    <a:pt x="287" y="16532"/>
                  </a:lnTo>
                  <a:lnTo>
                    <a:pt x="345" y="16531"/>
                  </a:lnTo>
                  <a:close/>
                  <a:moveTo>
                    <a:pt x="947" y="16628"/>
                  </a:moveTo>
                  <a:lnTo>
                    <a:pt x="988" y="16682"/>
                  </a:lnTo>
                  <a:cubicBezTo>
                    <a:pt x="961" y="16682"/>
                    <a:pt x="945" y="16666"/>
                    <a:pt x="929" y="16651"/>
                  </a:cubicBezTo>
                  <a:lnTo>
                    <a:pt x="947" y="16628"/>
                  </a:lnTo>
                  <a:close/>
                  <a:moveTo>
                    <a:pt x="988" y="16682"/>
                  </a:moveTo>
                  <a:lnTo>
                    <a:pt x="977" y="16697"/>
                  </a:lnTo>
                  <a:cubicBezTo>
                    <a:pt x="1004" y="16697"/>
                    <a:pt x="1019" y="16713"/>
                    <a:pt x="1036" y="16728"/>
                  </a:cubicBezTo>
                  <a:lnTo>
                    <a:pt x="1022" y="16750"/>
                  </a:lnTo>
                  <a:cubicBezTo>
                    <a:pt x="1005" y="16732"/>
                    <a:pt x="989" y="16715"/>
                    <a:pt x="976" y="16697"/>
                  </a:cubicBezTo>
                  <a:lnTo>
                    <a:pt x="988" y="16682"/>
                  </a:lnTo>
                  <a:close/>
                  <a:moveTo>
                    <a:pt x="31554" y="16981"/>
                  </a:moveTo>
                  <a:lnTo>
                    <a:pt x="31573" y="16984"/>
                  </a:lnTo>
                  <a:lnTo>
                    <a:pt x="31560" y="17053"/>
                  </a:lnTo>
                  <a:lnTo>
                    <a:pt x="31541" y="17050"/>
                  </a:lnTo>
                  <a:lnTo>
                    <a:pt x="31554" y="16981"/>
                  </a:lnTo>
                  <a:close/>
                  <a:moveTo>
                    <a:pt x="31366" y="16598"/>
                  </a:moveTo>
                  <a:cubicBezTo>
                    <a:pt x="31407" y="16607"/>
                    <a:pt x="31436" y="16615"/>
                    <a:pt x="31475" y="16623"/>
                  </a:cubicBezTo>
                  <a:cubicBezTo>
                    <a:pt x="31433" y="16682"/>
                    <a:pt x="31405" y="16728"/>
                    <a:pt x="31369" y="16772"/>
                  </a:cubicBezTo>
                  <a:lnTo>
                    <a:pt x="31345" y="16734"/>
                  </a:lnTo>
                  <a:lnTo>
                    <a:pt x="31345" y="16734"/>
                  </a:lnTo>
                  <a:cubicBezTo>
                    <a:pt x="31351" y="16778"/>
                    <a:pt x="31367" y="16813"/>
                    <a:pt x="31385" y="16850"/>
                  </a:cubicBezTo>
                  <a:cubicBezTo>
                    <a:pt x="31339" y="16991"/>
                    <a:pt x="31257" y="17084"/>
                    <a:pt x="31114" y="17105"/>
                  </a:cubicBezTo>
                  <a:cubicBezTo>
                    <a:pt x="31120" y="17055"/>
                    <a:pt x="31126" y="16996"/>
                    <a:pt x="31133" y="16928"/>
                  </a:cubicBezTo>
                  <a:cubicBezTo>
                    <a:pt x="31169" y="16925"/>
                    <a:pt x="31195" y="16922"/>
                    <a:pt x="31233" y="16918"/>
                  </a:cubicBezTo>
                  <a:cubicBezTo>
                    <a:pt x="31261" y="16859"/>
                    <a:pt x="31292" y="16790"/>
                    <a:pt x="31325" y="16721"/>
                  </a:cubicBezTo>
                  <a:cubicBezTo>
                    <a:pt x="31353" y="16694"/>
                    <a:pt x="31358" y="16653"/>
                    <a:pt x="31366" y="16598"/>
                  </a:cubicBezTo>
                  <a:close/>
                  <a:moveTo>
                    <a:pt x="30449" y="17155"/>
                  </a:moveTo>
                  <a:lnTo>
                    <a:pt x="30507" y="17165"/>
                  </a:lnTo>
                  <a:lnTo>
                    <a:pt x="30502" y="17185"/>
                  </a:lnTo>
                  <a:lnTo>
                    <a:pt x="30446" y="17175"/>
                  </a:lnTo>
                  <a:lnTo>
                    <a:pt x="30449" y="17155"/>
                  </a:lnTo>
                  <a:close/>
                  <a:moveTo>
                    <a:pt x="31355" y="17088"/>
                  </a:moveTo>
                  <a:lnTo>
                    <a:pt x="31383" y="17093"/>
                  </a:lnTo>
                  <a:lnTo>
                    <a:pt x="31358" y="17230"/>
                  </a:lnTo>
                  <a:lnTo>
                    <a:pt x="31329" y="17225"/>
                  </a:lnTo>
                  <a:lnTo>
                    <a:pt x="31355" y="17088"/>
                  </a:lnTo>
                  <a:close/>
                  <a:moveTo>
                    <a:pt x="30618" y="17241"/>
                  </a:moveTo>
                  <a:lnTo>
                    <a:pt x="30713" y="17259"/>
                  </a:lnTo>
                  <a:lnTo>
                    <a:pt x="30711" y="17291"/>
                  </a:lnTo>
                  <a:lnTo>
                    <a:pt x="30614" y="17299"/>
                  </a:lnTo>
                  <a:lnTo>
                    <a:pt x="30614" y="17299"/>
                  </a:lnTo>
                  <a:lnTo>
                    <a:pt x="30618" y="17241"/>
                  </a:lnTo>
                  <a:close/>
                  <a:moveTo>
                    <a:pt x="30505" y="17277"/>
                  </a:moveTo>
                  <a:lnTo>
                    <a:pt x="30523" y="17280"/>
                  </a:lnTo>
                  <a:lnTo>
                    <a:pt x="30511" y="17344"/>
                  </a:lnTo>
                  <a:lnTo>
                    <a:pt x="30492" y="17341"/>
                  </a:lnTo>
                  <a:lnTo>
                    <a:pt x="30505" y="17277"/>
                  </a:lnTo>
                  <a:close/>
                  <a:moveTo>
                    <a:pt x="30843" y="17341"/>
                  </a:moveTo>
                  <a:lnTo>
                    <a:pt x="30863" y="17346"/>
                  </a:lnTo>
                  <a:lnTo>
                    <a:pt x="30849" y="17412"/>
                  </a:lnTo>
                  <a:lnTo>
                    <a:pt x="30830" y="17408"/>
                  </a:lnTo>
                  <a:lnTo>
                    <a:pt x="30843" y="17341"/>
                  </a:lnTo>
                  <a:close/>
                  <a:moveTo>
                    <a:pt x="30626" y="17458"/>
                  </a:moveTo>
                  <a:lnTo>
                    <a:pt x="30682" y="17469"/>
                  </a:lnTo>
                  <a:lnTo>
                    <a:pt x="30683" y="17469"/>
                  </a:lnTo>
                  <a:lnTo>
                    <a:pt x="30679" y="17491"/>
                  </a:lnTo>
                  <a:lnTo>
                    <a:pt x="30621" y="17480"/>
                  </a:lnTo>
                  <a:lnTo>
                    <a:pt x="30626" y="17458"/>
                  </a:lnTo>
                  <a:close/>
                  <a:moveTo>
                    <a:pt x="31173" y="17372"/>
                  </a:moveTo>
                  <a:lnTo>
                    <a:pt x="31173" y="17372"/>
                  </a:lnTo>
                  <a:cubicBezTo>
                    <a:pt x="31117" y="17469"/>
                    <a:pt x="31086" y="17524"/>
                    <a:pt x="31045" y="17596"/>
                  </a:cubicBezTo>
                  <a:cubicBezTo>
                    <a:pt x="31016" y="17543"/>
                    <a:pt x="30996" y="17508"/>
                    <a:pt x="30969" y="17459"/>
                  </a:cubicBezTo>
                  <a:cubicBezTo>
                    <a:pt x="31027" y="17434"/>
                    <a:pt x="31082" y="17411"/>
                    <a:pt x="31173" y="17372"/>
                  </a:cubicBezTo>
                  <a:close/>
                  <a:moveTo>
                    <a:pt x="31485" y="17565"/>
                  </a:moveTo>
                  <a:lnTo>
                    <a:pt x="31541" y="17577"/>
                  </a:lnTo>
                  <a:lnTo>
                    <a:pt x="31536" y="17600"/>
                  </a:lnTo>
                  <a:lnTo>
                    <a:pt x="31481" y="17589"/>
                  </a:lnTo>
                  <a:lnTo>
                    <a:pt x="31485" y="17565"/>
                  </a:lnTo>
                  <a:close/>
                  <a:moveTo>
                    <a:pt x="1379" y="17640"/>
                  </a:moveTo>
                  <a:lnTo>
                    <a:pt x="1382" y="17662"/>
                  </a:lnTo>
                  <a:lnTo>
                    <a:pt x="1325" y="17670"/>
                  </a:lnTo>
                  <a:lnTo>
                    <a:pt x="1322" y="17647"/>
                  </a:lnTo>
                  <a:lnTo>
                    <a:pt x="1379" y="17640"/>
                  </a:lnTo>
                  <a:close/>
                  <a:moveTo>
                    <a:pt x="31144" y="17612"/>
                  </a:moveTo>
                  <a:lnTo>
                    <a:pt x="31163" y="17617"/>
                  </a:lnTo>
                  <a:lnTo>
                    <a:pt x="31149" y="17684"/>
                  </a:lnTo>
                  <a:lnTo>
                    <a:pt x="31130" y="17680"/>
                  </a:lnTo>
                  <a:lnTo>
                    <a:pt x="31144" y="17612"/>
                  </a:lnTo>
                  <a:close/>
                  <a:moveTo>
                    <a:pt x="30964" y="17720"/>
                  </a:moveTo>
                  <a:lnTo>
                    <a:pt x="30979" y="17745"/>
                  </a:lnTo>
                  <a:lnTo>
                    <a:pt x="30925" y="17779"/>
                  </a:lnTo>
                  <a:lnTo>
                    <a:pt x="30925" y="17779"/>
                  </a:lnTo>
                  <a:cubicBezTo>
                    <a:pt x="30932" y="17749"/>
                    <a:pt x="30948" y="17734"/>
                    <a:pt x="30964" y="17720"/>
                  </a:cubicBezTo>
                  <a:close/>
                  <a:moveTo>
                    <a:pt x="30916" y="17764"/>
                  </a:moveTo>
                  <a:lnTo>
                    <a:pt x="30924" y="17779"/>
                  </a:lnTo>
                  <a:lnTo>
                    <a:pt x="30924" y="17779"/>
                  </a:lnTo>
                  <a:lnTo>
                    <a:pt x="30923" y="17780"/>
                  </a:lnTo>
                  <a:lnTo>
                    <a:pt x="30914" y="17765"/>
                  </a:lnTo>
                  <a:cubicBezTo>
                    <a:pt x="30908" y="17795"/>
                    <a:pt x="30892" y="17811"/>
                    <a:pt x="30874" y="17825"/>
                  </a:cubicBezTo>
                  <a:lnTo>
                    <a:pt x="30861" y="17800"/>
                  </a:lnTo>
                  <a:lnTo>
                    <a:pt x="30916" y="17764"/>
                  </a:lnTo>
                  <a:close/>
                  <a:moveTo>
                    <a:pt x="30683" y="17702"/>
                  </a:moveTo>
                  <a:cubicBezTo>
                    <a:pt x="30682" y="17759"/>
                    <a:pt x="30680" y="17790"/>
                    <a:pt x="30679" y="17834"/>
                  </a:cubicBezTo>
                  <a:cubicBezTo>
                    <a:pt x="30643" y="17836"/>
                    <a:pt x="30611" y="17836"/>
                    <a:pt x="30512" y="17837"/>
                  </a:cubicBezTo>
                  <a:cubicBezTo>
                    <a:pt x="30596" y="17771"/>
                    <a:pt x="30632" y="17743"/>
                    <a:pt x="30683" y="17702"/>
                  </a:cubicBezTo>
                  <a:close/>
                  <a:moveTo>
                    <a:pt x="31604" y="17858"/>
                  </a:moveTo>
                  <a:lnTo>
                    <a:pt x="31604" y="17858"/>
                  </a:lnTo>
                  <a:cubicBezTo>
                    <a:pt x="31604" y="17858"/>
                    <a:pt x="31604" y="17858"/>
                    <a:pt x="31604" y="17858"/>
                  </a:cubicBezTo>
                  <a:cubicBezTo>
                    <a:pt x="31604" y="17858"/>
                    <a:pt x="31604" y="17858"/>
                    <a:pt x="31604" y="17858"/>
                  </a:cubicBezTo>
                  <a:close/>
                  <a:moveTo>
                    <a:pt x="31238" y="17940"/>
                  </a:moveTo>
                  <a:lnTo>
                    <a:pt x="31294" y="17953"/>
                  </a:lnTo>
                  <a:lnTo>
                    <a:pt x="31289" y="17977"/>
                  </a:lnTo>
                  <a:lnTo>
                    <a:pt x="31233" y="17964"/>
                  </a:lnTo>
                  <a:lnTo>
                    <a:pt x="31238" y="17940"/>
                  </a:lnTo>
                  <a:close/>
                  <a:moveTo>
                    <a:pt x="31144" y="18131"/>
                  </a:moveTo>
                  <a:lnTo>
                    <a:pt x="31200" y="18146"/>
                  </a:lnTo>
                  <a:lnTo>
                    <a:pt x="31195" y="18168"/>
                  </a:lnTo>
                  <a:lnTo>
                    <a:pt x="31139" y="18155"/>
                  </a:lnTo>
                  <a:lnTo>
                    <a:pt x="31144" y="18131"/>
                  </a:lnTo>
                  <a:close/>
                  <a:moveTo>
                    <a:pt x="30589" y="18176"/>
                  </a:moveTo>
                  <a:lnTo>
                    <a:pt x="30579" y="18233"/>
                  </a:lnTo>
                  <a:lnTo>
                    <a:pt x="30487" y="18208"/>
                  </a:lnTo>
                  <a:lnTo>
                    <a:pt x="30492" y="18177"/>
                  </a:lnTo>
                  <a:lnTo>
                    <a:pt x="30589" y="18176"/>
                  </a:lnTo>
                  <a:close/>
                  <a:moveTo>
                    <a:pt x="31481" y="18207"/>
                  </a:moveTo>
                  <a:cubicBezTo>
                    <a:pt x="31517" y="18207"/>
                    <a:pt x="31544" y="18208"/>
                    <a:pt x="31594" y="18208"/>
                  </a:cubicBezTo>
                  <a:cubicBezTo>
                    <a:pt x="31582" y="18273"/>
                    <a:pt x="31576" y="18304"/>
                    <a:pt x="31573" y="18324"/>
                  </a:cubicBezTo>
                  <a:lnTo>
                    <a:pt x="31572" y="18324"/>
                  </a:lnTo>
                  <a:cubicBezTo>
                    <a:pt x="31547" y="18292"/>
                    <a:pt x="31519" y="18255"/>
                    <a:pt x="31481" y="18207"/>
                  </a:cubicBezTo>
                  <a:close/>
                  <a:moveTo>
                    <a:pt x="30596" y="18324"/>
                  </a:moveTo>
                  <a:lnTo>
                    <a:pt x="30608" y="18349"/>
                  </a:lnTo>
                  <a:lnTo>
                    <a:pt x="30549" y="18382"/>
                  </a:lnTo>
                  <a:lnTo>
                    <a:pt x="30546" y="18375"/>
                  </a:lnTo>
                  <a:lnTo>
                    <a:pt x="30546" y="18375"/>
                  </a:lnTo>
                  <a:cubicBezTo>
                    <a:pt x="30576" y="18341"/>
                    <a:pt x="30586" y="18333"/>
                    <a:pt x="30596" y="18324"/>
                  </a:cubicBezTo>
                  <a:close/>
                  <a:moveTo>
                    <a:pt x="31099" y="18329"/>
                  </a:moveTo>
                  <a:lnTo>
                    <a:pt x="31210" y="18357"/>
                  </a:lnTo>
                  <a:lnTo>
                    <a:pt x="31200" y="18390"/>
                  </a:lnTo>
                  <a:lnTo>
                    <a:pt x="31089" y="18361"/>
                  </a:lnTo>
                  <a:lnTo>
                    <a:pt x="31099" y="18329"/>
                  </a:lnTo>
                  <a:close/>
                  <a:moveTo>
                    <a:pt x="30521" y="18367"/>
                  </a:moveTo>
                  <a:cubicBezTo>
                    <a:pt x="30521" y="18375"/>
                    <a:pt x="30521" y="18382"/>
                    <a:pt x="30521" y="18390"/>
                  </a:cubicBezTo>
                  <a:lnTo>
                    <a:pt x="30521" y="18390"/>
                  </a:lnTo>
                  <a:cubicBezTo>
                    <a:pt x="30509" y="18403"/>
                    <a:pt x="30502" y="18409"/>
                    <a:pt x="30500" y="18409"/>
                  </a:cubicBezTo>
                  <a:cubicBezTo>
                    <a:pt x="30496" y="18409"/>
                    <a:pt x="30509" y="18388"/>
                    <a:pt x="30521" y="18367"/>
                  </a:cubicBezTo>
                  <a:close/>
                  <a:moveTo>
                    <a:pt x="30521" y="18405"/>
                  </a:moveTo>
                  <a:cubicBezTo>
                    <a:pt x="30522" y="18425"/>
                    <a:pt x="30522" y="18444"/>
                    <a:pt x="30518" y="18464"/>
                  </a:cubicBezTo>
                  <a:cubicBezTo>
                    <a:pt x="30517" y="18473"/>
                    <a:pt x="30492" y="18480"/>
                    <a:pt x="30437" y="18511"/>
                  </a:cubicBezTo>
                  <a:cubicBezTo>
                    <a:pt x="30473" y="18465"/>
                    <a:pt x="30501" y="18431"/>
                    <a:pt x="30521" y="18405"/>
                  </a:cubicBezTo>
                  <a:close/>
                  <a:moveTo>
                    <a:pt x="1926" y="18504"/>
                  </a:moveTo>
                  <a:lnTo>
                    <a:pt x="1931" y="18526"/>
                  </a:lnTo>
                  <a:lnTo>
                    <a:pt x="1875" y="18536"/>
                  </a:lnTo>
                  <a:lnTo>
                    <a:pt x="1869" y="18514"/>
                  </a:lnTo>
                  <a:lnTo>
                    <a:pt x="1926" y="18504"/>
                  </a:lnTo>
                  <a:close/>
                  <a:moveTo>
                    <a:pt x="30680" y="18387"/>
                  </a:moveTo>
                  <a:lnTo>
                    <a:pt x="30680" y="18387"/>
                  </a:lnTo>
                  <a:cubicBezTo>
                    <a:pt x="30705" y="18471"/>
                    <a:pt x="30721" y="18530"/>
                    <a:pt x="30746" y="18617"/>
                  </a:cubicBezTo>
                  <a:cubicBezTo>
                    <a:pt x="30679" y="18561"/>
                    <a:pt x="30657" y="18485"/>
                    <a:pt x="30680" y="18387"/>
                  </a:cubicBezTo>
                  <a:close/>
                  <a:moveTo>
                    <a:pt x="1960" y="18744"/>
                  </a:moveTo>
                  <a:lnTo>
                    <a:pt x="1973" y="18808"/>
                  </a:lnTo>
                  <a:lnTo>
                    <a:pt x="1956" y="18813"/>
                  </a:lnTo>
                  <a:lnTo>
                    <a:pt x="1941" y="18748"/>
                  </a:lnTo>
                  <a:lnTo>
                    <a:pt x="1960" y="18744"/>
                  </a:lnTo>
                  <a:close/>
                  <a:moveTo>
                    <a:pt x="30183" y="18756"/>
                  </a:moveTo>
                  <a:cubicBezTo>
                    <a:pt x="30271" y="18756"/>
                    <a:pt x="30303" y="18823"/>
                    <a:pt x="30326" y="18894"/>
                  </a:cubicBezTo>
                  <a:cubicBezTo>
                    <a:pt x="30283" y="18942"/>
                    <a:pt x="30245" y="18989"/>
                    <a:pt x="30196" y="19044"/>
                  </a:cubicBezTo>
                  <a:cubicBezTo>
                    <a:pt x="30174" y="18951"/>
                    <a:pt x="30153" y="18864"/>
                    <a:pt x="30130" y="18763"/>
                  </a:cubicBezTo>
                  <a:cubicBezTo>
                    <a:pt x="30150" y="18758"/>
                    <a:pt x="30167" y="18756"/>
                    <a:pt x="30183" y="18756"/>
                  </a:cubicBezTo>
                  <a:close/>
                  <a:moveTo>
                    <a:pt x="31007" y="19253"/>
                  </a:moveTo>
                  <a:lnTo>
                    <a:pt x="31063" y="19270"/>
                  </a:lnTo>
                  <a:lnTo>
                    <a:pt x="31055" y="19292"/>
                  </a:lnTo>
                  <a:lnTo>
                    <a:pt x="31001" y="19275"/>
                  </a:lnTo>
                  <a:lnTo>
                    <a:pt x="31007" y="19253"/>
                  </a:lnTo>
                  <a:close/>
                  <a:moveTo>
                    <a:pt x="888" y="19175"/>
                  </a:moveTo>
                  <a:cubicBezTo>
                    <a:pt x="899" y="19216"/>
                    <a:pt x="913" y="19254"/>
                    <a:pt x="927" y="19304"/>
                  </a:cubicBezTo>
                  <a:cubicBezTo>
                    <a:pt x="883" y="19319"/>
                    <a:pt x="851" y="19329"/>
                    <a:pt x="816" y="19341"/>
                  </a:cubicBezTo>
                  <a:cubicBezTo>
                    <a:pt x="821" y="19358"/>
                    <a:pt x="826" y="19378"/>
                    <a:pt x="830" y="19398"/>
                  </a:cubicBezTo>
                  <a:lnTo>
                    <a:pt x="830" y="19398"/>
                  </a:lnTo>
                  <a:cubicBezTo>
                    <a:pt x="809" y="19393"/>
                    <a:pt x="792" y="19382"/>
                    <a:pt x="776" y="19370"/>
                  </a:cubicBezTo>
                  <a:lnTo>
                    <a:pt x="817" y="19336"/>
                  </a:lnTo>
                  <a:cubicBezTo>
                    <a:pt x="810" y="19295"/>
                    <a:pt x="802" y="19253"/>
                    <a:pt x="794" y="19205"/>
                  </a:cubicBezTo>
                  <a:cubicBezTo>
                    <a:pt x="826" y="19194"/>
                    <a:pt x="851" y="19186"/>
                    <a:pt x="888" y="19175"/>
                  </a:cubicBezTo>
                  <a:close/>
                  <a:moveTo>
                    <a:pt x="832" y="19407"/>
                  </a:moveTo>
                  <a:lnTo>
                    <a:pt x="832" y="19407"/>
                  </a:lnTo>
                  <a:cubicBezTo>
                    <a:pt x="855" y="19411"/>
                    <a:pt x="873" y="19425"/>
                    <a:pt x="892" y="19438"/>
                  </a:cubicBezTo>
                  <a:lnTo>
                    <a:pt x="880" y="19463"/>
                  </a:lnTo>
                  <a:lnTo>
                    <a:pt x="827" y="19414"/>
                  </a:lnTo>
                  <a:lnTo>
                    <a:pt x="832" y="19407"/>
                  </a:lnTo>
                  <a:close/>
                  <a:moveTo>
                    <a:pt x="30620" y="19466"/>
                  </a:moveTo>
                  <a:lnTo>
                    <a:pt x="30632" y="19494"/>
                  </a:lnTo>
                  <a:lnTo>
                    <a:pt x="30574" y="19523"/>
                  </a:lnTo>
                  <a:cubicBezTo>
                    <a:pt x="30585" y="19494"/>
                    <a:pt x="30602" y="19481"/>
                    <a:pt x="30620" y="19466"/>
                  </a:cubicBezTo>
                  <a:close/>
                  <a:moveTo>
                    <a:pt x="30568" y="19506"/>
                  </a:moveTo>
                  <a:lnTo>
                    <a:pt x="30574" y="19523"/>
                  </a:lnTo>
                  <a:lnTo>
                    <a:pt x="30567" y="19507"/>
                  </a:lnTo>
                  <a:cubicBezTo>
                    <a:pt x="30557" y="19537"/>
                    <a:pt x="30539" y="19550"/>
                    <a:pt x="30521" y="19563"/>
                  </a:cubicBezTo>
                  <a:lnTo>
                    <a:pt x="30510" y="19537"/>
                  </a:lnTo>
                  <a:lnTo>
                    <a:pt x="30568" y="19506"/>
                  </a:lnTo>
                  <a:close/>
                  <a:moveTo>
                    <a:pt x="31261" y="19163"/>
                  </a:moveTo>
                  <a:lnTo>
                    <a:pt x="31261" y="19163"/>
                  </a:lnTo>
                  <a:cubicBezTo>
                    <a:pt x="31241" y="19247"/>
                    <a:pt x="31214" y="19331"/>
                    <a:pt x="31202" y="19416"/>
                  </a:cubicBezTo>
                  <a:cubicBezTo>
                    <a:pt x="31192" y="19488"/>
                    <a:pt x="31202" y="19560"/>
                    <a:pt x="31202" y="19629"/>
                  </a:cubicBezTo>
                  <a:cubicBezTo>
                    <a:pt x="31142" y="19607"/>
                    <a:pt x="31097" y="19592"/>
                    <a:pt x="31033" y="19570"/>
                  </a:cubicBezTo>
                  <a:cubicBezTo>
                    <a:pt x="31069" y="19511"/>
                    <a:pt x="31117" y="19448"/>
                    <a:pt x="31149" y="19375"/>
                  </a:cubicBezTo>
                  <a:cubicBezTo>
                    <a:pt x="31182" y="19304"/>
                    <a:pt x="31197" y="19225"/>
                    <a:pt x="31261" y="19163"/>
                  </a:cubicBezTo>
                  <a:close/>
                  <a:moveTo>
                    <a:pt x="30202" y="19694"/>
                  </a:moveTo>
                  <a:lnTo>
                    <a:pt x="30256" y="19713"/>
                  </a:lnTo>
                  <a:lnTo>
                    <a:pt x="30248" y="19735"/>
                  </a:lnTo>
                  <a:lnTo>
                    <a:pt x="30193" y="19715"/>
                  </a:lnTo>
                  <a:lnTo>
                    <a:pt x="30202" y="19694"/>
                  </a:lnTo>
                  <a:close/>
                  <a:moveTo>
                    <a:pt x="30640" y="19591"/>
                  </a:moveTo>
                  <a:lnTo>
                    <a:pt x="30640" y="19591"/>
                  </a:lnTo>
                  <a:cubicBezTo>
                    <a:pt x="30652" y="19651"/>
                    <a:pt x="30661" y="19700"/>
                    <a:pt x="30665" y="19756"/>
                  </a:cubicBezTo>
                  <a:cubicBezTo>
                    <a:pt x="30587" y="19742"/>
                    <a:pt x="30526" y="19742"/>
                    <a:pt x="30640" y="19591"/>
                  </a:cubicBezTo>
                  <a:close/>
                  <a:moveTo>
                    <a:pt x="30017" y="19690"/>
                  </a:moveTo>
                  <a:lnTo>
                    <a:pt x="30065" y="19700"/>
                  </a:lnTo>
                  <a:lnTo>
                    <a:pt x="30024" y="19803"/>
                  </a:lnTo>
                  <a:lnTo>
                    <a:pt x="29998" y="19797"/>
                  </a:lnTo>
                  <a:lnTo>
                    <a:pt x="30017" y="19690"/>
                  </a:lnTo>
                  <a:close/>
                  <a:moveTo>
                    <a:pt x="30661" y="19990"/>
                  </a:moveTo>
                  <a:lnTo>
                    <a:pt x="30679" y="19997"/>
                  </a:lnTo>
                  <a:lnTo>
                    <a:pt x="30652" y="20062"/>
                  </a:lnTo>
                  <a:lnTo>
                    <a:pt x="30635" y="20054"/>
                  </a:lnTo>
                  <a:lnTo>
                    <a:pt x="30661" y="19990"/>
                  </a:lnTo>
                  <a:close/>
                  <a:moveTo>
                    <a:pt x="30663" y="20240"/>
                  </a:moveTo>
                  <a:lnTo>
                    <a:pt x="30715" y="20262"/>
                  </a:lnTo>
                  <a:lnTo>
                    <a:pt x="30707" y="20284"/>
                  </a:lnTo>
                  <a:lnTo>
                    <a:pt x="30654" y="20262"/>
                  </a:lnTo>
                  <a:lnTo>
                    <a:pt x="30663" y="20240"/>
                  </a:lnTo>
                  <a:close/>
                  <a:moveTo>
                    <a:pt x="29531" y="20277"/>
                  </a:moveTo>
                  <a:lnTo>
                    <a:pt x="29583" y="20299"/>
                  </a:lnTo>
                  <a:lnTo>
                    <a:pt x="29575" y="20319"/>
                  </a:lnTo>
                  <a:lnTo>
                    <a:pt x="29522" y="20296"/>
                  </a:lnTo>
                  <a:lnTo>
                    <a:pt x="29531" y="20277"/>
                  </a:lnTo>
                  <a:close/>
                  <a:moveTo>
                    <a:pt x="30452" y="20353"/>
                  </a:moveTo>
                  <a:lnTo>
                    <a:pt x="30468" y="20360"/>
                  </a:lnTo>
                  <a:lnTo>
                    <a:pt x="30443" y="20425"/>
                  </a:lnTo>
                  <a:lnTo>
                    <a:pt x="30426" y="20418"/>
                  </a:lnTo>
                  <a:lnTo>
                    <a:pt x="30452" y="20353"/>
                  </a:lnTo>
                  <a:close/>
                  <a:moveTo>
                    <a:pt x="30558" y="20343"/>
                  </a:moveTo>
                  <a:lnTo>
                    <a:pt x="30607" y="20355"/>
                  </a:lnTo>
                  <a:lnTo>
                    <a:pt x="30564" y="20462"/>
                  </a:lnTo>
                  <a:lnTo>
                    <a:pt x="30536" y="20456"/>
                  </a:lnTo>
                  <a:lnTo>
                    <a:pt x="30558" y="20343"/>
                  </a:lnTo>
                  <a:close/>
                  <a:moveTo>
                    <a:pt x="30801" y="20480"/>
                  </a:moveTo>
                  <a:lnTo>
                    <a:pt x="30801" y="20480"/>
                  </a:lnTo>
                  <a:cubicBezTo>
                    <a:pt x="30776" y="20556"/>
                    <a:pt x="30758" y="20616"/>
                    <a:pt x="30735" y="20690"/>
                  </a:cubicBezTo>
                  <a:cubicBezTo>
                    <a:pt x="30689" y="20677"/>
                    <a:pt x="30655" y="20666"/>
                    <a:pt x="30633" y="20659"/>
                  </a:cubicBezTo>
                  <a:cubicBezTo>
                    <a:pt x="30605" y="20672"/>
                    <a:pt x="30586" y="20686"/>
                    <a:pt x="30567" y="20697"/>
                  </a:cubicBezTo>
                  <a:lnTo>
                    <a:pt x="30558" y="20669"/>
                  </a:lnTo>
                  <a:lnTo>
                    <a:pt x="30620" y="20643"/>
                  </a:lnTo>
                  <a:lnTo>
                    <a:pt x="30624" y="20661"/>
                  </a:lnTo>
                  <a:cubicBezTo>
                    <a:pt x="30626" y="20609"/>
                    <a:pt x="30618" y="20569"/>
                    <a:pt x="30611" y="20522"/>
                  </a:cubicBezTo>
                  <a:cubicBezTo>
                    <a:pt x="30633" y="20522"/>
                    <a:pt x="30654" y="20523"/>
                    <a:pt x="30675" y="20523"/>
                  </a:cubicBezTo>
                  <a:cubicBezTo>
                    <a:pt x="30690" y="20523"/>
                    <a:pt x="30706" y="20523"/>
                    <a:pt x="30721" y="20521"/>
                  </a:cubicBezTo>
                  <a:cubicBezTo>
                    <a:pt x="30739" y="20519"/>
                    <a:pt x="30758" y="20502"/>
                    <a:pt x="30801" y="20480"/>
                  </a:cubicBezTo>
                  <a:close/>
                  <a:moveTo>
                    <a:pt x="30454" y="20758"/>
                  </a:moveTo>
                  <a:lnTo>
                    <a:pt x="30507" y="20781"/>
                  </a:lnTo>
                  <a:lnTo>
                    <a:pt x="30498" y="20803"/>
                  </a:lnTo>
                  <a:lnTo>
                    <a:pt x="30445" y="20778"/>
                  </a:lnTo>
                  <a:lnTo>
                    <a:pt x="30454" y="20758"/>
                  </a:lnTo>
                  <a:close/>
                  <a:moveTo>
                    <a:pt x="30009" y="20931"/>
                  </a:moveTo>
                  <a:lnTo>
                    <a:pt x="30062" y="20956"/>
                  </a:lnTo>
                  <a:lnTo>
                    <a:pt x="30053" y="20977"/>
                  </a:lnTo>
                  <a:lnTo>
                    <a:pt x="30000" y="20953"/>
                  </a:lnTo>
                  <a:lnTo>
                    <a:pt x="30009" y="20931"/>
                  </a:lnTo>
                  <a:close/>
                  <a:moveTo>
                    <a:pt x="30267" y="21027"/>
                  </a:moveTo>
                  <a:lnTo>
                    <a:pt x="30267" y="21027"/>
                  </a:lnTo>
                  <a:cubicBezTo>
                    <a:pt x="30258" y="21062"/>
                    <a:pt x="30252" y="21102"/>
                    <a:pt x="30233" y="21152"/>
                  </a:cubicBezTo>
                  <a:cubicBezTo>
                    <a:pt x="30176" y="21124"/>
                    <a:pt x="30130" y="21102"/>
                    <a:pt x="30050" y="21064"/>
                  </a:cubicBezTo>
                  <a:cubicBezTo>
                    <a:pt x="30143" y="21047"/>
                    <a:pt x="30199" y="21039"/>
                    <a:pt x="30267" y="21027"/>
                  </a:cubicBezTo>
                  <a:close/>
                  <a:moveTo>
                    <a:pt x="30434" y="20972"/>
                  </a:moveTo>
                  <a:cubicBezTo>
                    <a:pt x="30597" y="20972"/>
                    <a:pt x="30463" y="21141"/>
                    <a:pt x="30537" y="21198"/>
                  </a:cubicBezTo>
                  <a:cubicBezTo>
                    <a:pt x="30459" y="21223"/>
                    <a:pt x="30411" y="21234"/>
                    <a:pt x="30323" y="21258"/>
                  </a:cubicBezTo>
                  <a:cubicBezTo>
                    <a:pt x="30382" y="21139"/>
                    <a:pt x="30398" y="21049"/>
                    <a:pt x="30427" y="20972"/>
                  </a:cubicBezTo>
                  <a:cubicBezTo>
                    <a:pt x="30429" y="20972"/>
                    <a:pt x="30431" y="20972"/>
                    <a:pt x="30434" y="20972"/>
                  </a:cubicBezTo>
                  <a:close/>
                  <a:moveTo>
                    <a:pt x="2989" y="21250"/>
                  </a:moveTo>
                  <a:lnTo>
                    <a:pt x="3015" y="21311"/>
                  </a:lnTo>
                  <a:lnTo>
                    <a:pt x="2997" y="21318"/>
                  </a:lnTo>
                  <a:lnTo>
                    <a:pt x="2971" y="21258"/>
                  </a:lnTo>
                  <a:lnTo>
                    <a:pt x="2989" y="21250"/>
                  </a:lnTo>
                  <a:close/>
                  <a:moveTo>
                    <a:pt x="29507" y="21368"/>
                  </a:moveTo>
                  <a:cubicBezTo>
                    <a:pt x="29582" y="21368"/>
                    <a:pt x="29643" y="21396"/>
                    <a:pt x="29690" y="21453"/>
                  </a:cubicBezTo>
                  <a:lnTo>
                    <a:pt x="29690" y="21453"/>
                  </a:lnTo>
                  <a:cubicBezTo>
                    <a:pt x="29609" y="21442"/>
                    <a:pt x="29540" y="21406"/>
                    <a:pt x="29472" y="21370"/>
                  </a:cubicBezTo>
                  <a:cubicBezTo>
                    <a:pt x="29484" y="21368"/>
                    <a:pt x="29496" y="21368"/>
                    <a:pt x="29507" y="21368"/>
                  </a:cubicBezTo>
                  <a:close/>
                  <a:moveTo>
                    <a:pt x="29806" y="21424"/>
                  </a:moveTo>
                  <a:lnTo>
                    <a:pt x="29796" y="21483"/>
                  </a:lnTo>
                  <a:lnTo>
                    <a:pt x="29900" y="21604"/>
                  </a:lnTo>
                  <a:lnTo>
                    <a:pt x="29900" y="21604"/>
                  </a:lnTo>
                  <a:cubicBezTo>
                    <a:pt x="29876" y="21616"/>
                    <a:pt x="29852" y="21623"/>
                    <a:pt x="29829" y="21623"/>
                  </a:cubicBezTo>
                  <a:cubicBezTo>
                    <a:pt x="29799" y="21623"/>
                    <a:pt x="29769" y="21613"/>
                    <a:pt x="29739" y="21593"/>
                  </a:cubicBezTo>
                  <a:cubicBezTo>
                    <a:pt x="29758" y="21558"/>
                    <a:pt x="29777" y="21521"/>
                    <a:pt x="29796" y="21483"/>
                  </a:cubicBezTo>
                  <a:lnTo>
                    <a:pt x="29756" y="21462"/>
                  </a:lnTo>
                  <a:lnTo>
                    <a:pt x="29756" y="21462"/>
                  </a:lnTo>
                  <a:cubicBezTo>
                    <a:pt x="29778" y="21440"/>
                    <a:pt x="29792" y="21432"/>
                    <a:pt x="29806" y="21424"/>
                  </a:cubicBezTo>
                  <a:close/>
                  <a:moveTo>
                    <a:pt x="29984" y="21603"/>
                  </a:moveTo>
                  <a:cubicBezTo>
                    <a:pt x="30006" y="21603"/>
                    <a:pt x="30025" y="21610"/>
                    <a:pt x="30043" y="21618"/>
                  </a:cubicBezTo>
                  <a:lnTo>
                    <a:pt x="30027" y="21659"/>
                  </a:lnTo>
                  <a:lnTo>
                    <a:pt x="29915" y="21630"/>
                  </a:lnTo>
                  <a:lnTo>
                    <a:pt x="29918" y="21623"/>
                  </a:lnTo>
                  <a:lnTo>
                    <a:pt x="29918" y="21623"/>
                  </a:lnTo>
                  <a:cubicBezTo>
                    <a:pt x="29944" y="21608"/>
                    <a:pt x="29965" y="21603"/>
                    <a:pt x="29984" y="21603"/>
                  </a:cubicBezTo>
                  <a:close/>
                  <a:moveTo>
                    <a:pt x="30090" y="21811"/>
                  </a:moveTo>
                  <a:lnTo>
                    <a:pt x="30118" y="21821"/>
                  </a:lnTo>
                  <a:lnTo>
                    <a:pt x="30052" y="21996"/>
                  </a:lnTo>
                  <a:lnTo>
                    <a:pt x="30003" y="21977"/>
                  </a:lnTo>
                  <a:lnTo>
                    <a:pt x="30090" y="21811"/>
                  </a:lnTo>
                  <a:close/>
                  <a:moveTo>
                    <a:pt x="3355" y="22180"/>
                  </a:moveTo>
                  <a:lnTo>
                    <a:pt x="3374" y="22207"/>
                  </a:lnTo>
                  <a:lnTo>
                    <a:pt x="3301" y="22270"/>
                  </a:lnTo>
                  <a:lnTo>
                    <a:pt x="3270" y="22223"/>
                  </a:lnTo>
                  <a:lnTo>
                    <a:pt x="3355" y="22180"/>
                  </a:lnTo>
                  <a:close/>
                  <a:moveTo>
                    <a:pt x="28672" y="22457"/>
                  </a:moveTo>
                  <a:lnTo>
                    <a:pt x="28688" y="22467"/>
                  </a:lnTo>
                  <a:lnTo>
                    <a:pt x="28651" y="22523"/>
                  </a:lnTo>
                  <a:lnTo>
                    <a:pt x="28635" y="22511"/>
                  </a:lnTo>
                  <a:lnTo>
                    <a:pt x="28672" y="22457"/>
                  </a:lnTo>
                  <a:close/>
                  <a:moveTo>
                    <a:pt x="29238" y="22426"/>
                  </a:moveTo>
                  <a:cubicBezTo>
                    <a:pt x="29241" y="22525"/>
                    <a:pt x="29243" y="22570"/>
                    <a:pt x="29244" y="22638"/>
                  </a:cubicBezTo>
                  <a:cubicBezTo>
                    <a:pt x="29191" y="22620"/>
                    <a:pt x="29166" y="22611"/>
                    <a:pt x="29125" y="22598"/>
                  </a:cubicBezTo>
                  <a:cubicBezTo>
                    <a:pt x="29155" y="22553"/>
                    <a:pt x="29180" y="22514"/>
                    <a:pt x="29238" y="22426"/>
                  </a:cubicBezTo>
                  <a:close/>
                  <a:moveTo>
                    <a:pt x="30156" y="22570"/>
                  </a:moveTo>
                  <a:lnTo>
                    <a:pt x="30174" y="22579"/>
                  </a:lnTo>
                  <a:lnTo>
                    <a:pt x="30140" y="22642"/>
                  </a:lnTo>
                  <a:lnTo>
                    <a:pt x="30124" y="22633"/>
                  </a:lnTo>
                  <a:lnTo>
                    <a:pt x="30156" y="22570"/>
                  </a:lnTo>
                  <a:close/>
                  <a:moveTo>
                    <a:pt x="29340" y="22663"/>
                  </a:moveTo>
                  <a:lnTo>
                    <a:pt x="29437" y="22725"/>
                  </a:lnTo>
                  <a:lnTo>
                    <a:pt x="29418" y="22754"/>
                  </a:lnTo>
                  <a:lnTo>
                    <a:pt x="29321" y="22692"/>
                  </a:lnTo>
                  <a:lnTo>
                    <a:pt x="29340" y="22663"/>
                  </a:lnTo>
                  <a:close/>
                  <a:moveTo>
                    <a:pt x="29596" y="22725"/>
                  </a:moveTo>
                  <a:lnTo>
                    <a:pt x="29612" y="22735"/>
                  </a:lnTo>
                  <a:lnTo>
                    <a:pt x="29574" y="22794"/>
                  </a:lnTo>
                  <a:lnTo>
                    <a:pt x="29558" y="22784"/>
                  </a:lnTo>
                  <a:lnTo>
                    <a:pt x="29596" y="22725"/>
                  </a:lnTo>
                  <a:close/>
                  <a:moveTo>
                    <a:pt x="29079" y="22885"/>
                  </a:moveTo>
                  <a:lnTo>
                    <a:pt x="29096" y="22895"/>
                  </a:lnTo>
                  <a:lnTo>
                    <a:pt x="29057" y="22953"/>
                  </a:lnTo>
                  <a:lnTo>
                    <a:pt x="29041" y="22942"/>
                  </a:lnTo>
                  <a:lnTo>
                    <a:pt x="29079" y="22885"/>
                  </a:lnTo>
                  <a:close/>
                  <a:moveTo>
                    <a:pt x="28753" y="22928"/>
                  </a:moveTo>
                  <a:lnTo>
                    <a:pt x="28896" y="23026"/>
                  </a:lnTo>
                  <a:lnTo>
                    <a:pt x="28876" y="23054"/>
                  </a:lnTo>
                  <a:lnTo>
                    <a:pt x="28735" y="22957"/>
                  </a:lnTo>
                  <a:lnTo>
                    <a:pt x="28753" y="22928"/>
                  </a:lnTo>
                  <a:close/>
                  <a:moveTo>
                    <a:pt x="29797" y="22934"/>
                  </a:moveTo>
                  <a:lnTo>
                    <a:pt x="29822" y="22950"/>
                  </a:lnTo>
                  <a:lnTo>
                    <a:pt x="29744" y="23069"/>
                  </a:lnTo>
                  <a:lnTo>
                    <a:pt x="29719" y="23054"/>
                  </a:lnTo>
                  <a:lnTo>
                    <a:pt x="29797" y="22934"/>
                  </a:lnTo>
                  <a:close/>
                  <a:moveTo>
                    <a:pt x="3883" y="23109"/>
                  </a:moveTo>
                  <a:lnTo>
                    <a:pt x="3895" y="23128"/>
                  </a:lnTo>
                  <a:lnTo>
                    <a:pt x="3845" y="23156"/>
                  </a:lnTo>
                  <a:lnTo>
                    <a:pt x="3835" y="23137"/>
                  </a:lnTo>
                  <a:lnTo>
                    <a:pt x="3883" y="23109"/>
                  </a:lnTo>
                  <a:close/>
                  <a:moveTo>
                    <a:pt x="29047" y="23215"/>
                  </a:moveTo>
                  <a:lnTo>
                    <a:pt x="29143" y="23279"/>
                  </a:lnTo>
                  <a:lnTo>
                    <a:pt x="29124" y="23309"/>
                  </a:lnTo>
                  <a:lnTo>
                    <a:pt x="29029" y="23243"/>
                  </a:lnTo>
                  <a:lnTo>
                    <a:pt x="29047" y="23215"/>
                  </a:lnTo>
                  <a:close/>
                  <a:moveTo>
                    <a:pt x="28968" y="23335"/>
                  </a:moveTo>
                  <a:lnTo>
                    <a:pt x="29015" y="23369"/>
                  </a:lnTo>
                  <a:lnTo>
                    <a:pt x="29001" y="23388"/>
                  </a:lnTo>
                  <a:lnTo>
                    <a:pt x="28954" y="23354"/>
                  </a:lnTo>
                  <a:lnTo>
                    <a:pt x="28968" y="23335"/>
                  </a:lnTo>
                  <a:close/>
                  <a:moveTo>
                    <a:pt x="29681" y="23401"/>
                  </a:moveTo>
                  <a:lnTo>
                    <a:pt x="29728" y="23434"/>
                  </a:lnTo>
                  <a:lnTo>
                    <a:pt x="29715" y="23454"/>
                  </a:lnTo>
                  <a:lnTo>
                    <a:pt x="29668" y="23422"/>
                  </a:lnTo>
                  <a:lnTo>
                    <a:pt x="29681" y="23401"/>
                  </a:lnTo>
                  <a:close/>
                  <a:moveTo>
                    <a:pt x="29194" y="23410"/>
                  </a:moveTo>
                  <a:lnTo>
                    <a:pt x="29241" y="23443"/>
                  </a:lnTo>
                  <a:lnTo>
                    <a:pt x="29228" y="23463"/>
                  </a:lnTo>
                  <a:lnTo>
                    <a:pt x="29181" y="23429"/>
                  </a:lnTo>
                  <a:lnTo>
                    <a:pt x="29194" y="23410"/>
                  </a:lnTo>
                  <a:close/>
                  <a:moveTo>
                    <a:pt x="29068" y="23635"/>
                  </a:moveTo>
                  <a:lnTo>
                    <a:pt x="29084" y="23647"/>
                  </a:lnTo>
                  <a:lnTo>
                    <a:pt x="29046" y="23706"/>
                  </a:lnTo>
                  <a:lnTo>
                    <a:pt x="29029" y="23694"/>
                  </a:lnTo>
                  <a:lnTo>
                    <a:pt x="29068" y="23635"/>
                  </a:lnTo>
                  <a:close/>
                  <a:moveTo>
                    <a:pt x="27901" y="23618"/>
                  </a:moveTo>
                  <a:cubicBezTo>
                    <a:pt x="27935" y="23634"/>
                    <a:pt x="27960" y="23646"/>
                    <a:pt x="27998" y="23663"/>
                  </a:cubicBezTo>
                  <a:cubicBezTo>
                    <a:pt x="27966" y="23705"/>
                    <a:pt x="27938" y="23740"/>
                    <a:pt x="27910" y="23774"/>
                  </a:cubicBezTo>
                  <a:cubicBezTo>
                    <a:pt x="27885" y="23753"/>
                    <a:pt x="27870" y="23741"/>
                    <a:pt x="27845" y="23721"/>
                  </a:cubicBezTo>
                  <a:cubicBezTo>
                    <a:pt x="27861" y="23691"/>
                    <a:pt x="27879" y="23659"/>
                    <a:pt x="27901" y="23618"/>
                  </a:cubicBezTo>
                  <a:close/>
                  <a:moveTo>
                    <a:pt x="29269" y="23715"/>
                  </a:moveTo>
                  <a:lnTo>
                    <a:pt x="29363" y="23782"/>
                  </a:lnTo>
                  <a:lnTo>
                    <a:pt x="29343" y="23813"/>
                  </a:lnTo>
                  <a:lnTo>
                    <a:pt x="29250" y="23746"/>
                  </a:lnTo>
                  <a:lnTo>
                    <a:pt x="29250" y="23744"/>
                  </a:lnTo>
                  <a:lnTo>
                    <a:pt x="29269" y="23715"/>
                  </a:lnTo>
                  <a:close/>
                  <a:moveTo>
                    <a:pt x="27941" y="23972"/>
                  </a:moveTo>
                  <a:lnTo>
                    <a:pt x="27954" y="23986"/>
                  </a:lnTo>
                  <a:lnTo>
                    <a:pt x="27913" y="24037"/>
                  </a:lnTo>
                  <a:lnTo>
                    <a:pt x="27898" y="24025"/>
                  </a:lnTo>
                  <a:lnTo>
                    <a:pt x="27939" y="23972"/>
                  </a:lnTo>
                  <a:close/>
                  <a:moveTo>
                    <a:pt x="28451" y="24151"/>
                  </a:moveTo>
                  <a:cubicBezTo>
                    <a:pt x="28490" y="24151"/>
                    <a:pt x="28521" y="24165"/>
                    <a:pt x="28529" y="24225"/>
                  </a:cubicBezTo>
                  <a:cubicBezTo>
                    <a:pt x="28484" y="24234"/>
                    <a:pt x="28444" y="24243"/>
                    <a:pt x="28389" y="24253"/>
                  </a:cubicBezTo>
                  <a:cubicBezTo>
                    <a:pt x="28360" y="24224"/>
                    <a:pt x="28323" y="24187"/>
                    <a:pt x="28288" y="24152"/>
                  </a:cubicBezTo>
                  <a:lnTo>
                    <a:pt x="28288" y="24152"/>
                  </a:lnTo>
                  <a:cubicBezTo>
                    <a:pt x="28301" y="24161"/>
                    <a:pt x="28318" y="24164"/>
                    <a:pt x="28335" y="24164"/>
                  </a:cubicBezTo>
                  <a:cubicBezTo>
                    <a:pt x="28372" y="24164"/>
                    <a:pt x="28415" y="24151"/>
                    <a:pt x="28451" y="24151"/>
                  </a:cubicBezTo>
                  <a:close/>
                  <a:moveTo>
                    <a:pt x="29021" y="24249"/>
                  </a:moveTo>
                  <a:lnTo>
                    <a:pt x="29065" y="24284"/>
                  </a:lnTo>
                  <a:lnTo>
                    <a:pt x="29050" y="24303"/>
                  </a:lnTo>
                  <a:lnTo>
                    <a:pt x="29006" y="24268"/>
                  </a:lnTo>
                  <a:lnTo>
                    <a:pt x="29021" y="24249"/>
                  </a:lnTo>
                  <a:close/>
                  <a:moveTo>
                    <a:pt x="27947" y="24240"/>
                  </a:moveTo>
                  <a:lnTo>
                    <a:pt x="27961" y="24253"/>
                  </a:lnTo>
                  <a:lnTo>
                    <a:pt x="27919" y="24306"/>
                  </a:lnTo>
                  <a:lnTo>
                    <a:pt x="27904" y="24293"/>
                  </a:lnTo>
                  <a:lnTo>
                    <a:pt x="27947" y="24240"/>
                  </a:lnTo>
                  <a:close/>
                  <a:moveTo>
                    <a:pt x="3261" y="24372"/>
                  </a:moveTo>
                  <a:lnTo>
                    <a:pt x="3281" y="24402"/>
                  </a:lnTo>
                  <a:lnTo>
                    <a:pt x="3186" y="24464"/>
                  </a:lnTo>
                  <a:lnTo>
                    <a:pt x="3164" y="24434"/>
                  </a:lnTo>
                  <a:lnTo>
                    <a:pt x="3261" y="24372"/>
                  </a:lnTo>
                  <a:close/>
                  <a:moveTo>
                    <a:pt x="28625" y="24571"/>
                  </a:moveTo>
                  <a:lnTo>
                    <a:pt x="28715" y="24609"/>
                  </a:lnTo>
                  <a:lnTo>
                    <a:pt x="28681" y="24661"/>
                  </a:lnTo>
                  <a:lnTo>
                    <a:pt x="28607" y="24599"/>
                  </a:lnTo>
                  <a:lnTo>
                    <a:pt x="28625" y="24571"/>
                  </a:lnTo>
                  <a:close/>
                  <a:moveTo>
                    <a:pt x="27338" y="24683"/>
                  </a:moveTo>
                  <a:lnTo>
                    <a:pt x="27358" y="24702"/>
                  </a:lnTo>
                  <a:lnTo>
                    <a:pt x="27265" y="24798"/>
                  </a:lnTo>
                  <a:lnTo>
                    <a:pt x="27243" y="24779"/>
                  </a:lnTo>
                  <a:lnTo>
                    <a:pt x="27338" y="24683"/>
                  </a:lnTo>
                  <a:close/>
                  <a:moveTo>
                    <a:pt x="27338" y="24990"/>
                  </a:moveTo>
                  <a:lnTo>
                    <a:pt x="27379" y="25030"/>
                  </a:lnTo>
                  <a:lnTo>
                    <a:pt x="27363" y="25046"/>
                  </a:lnTo>
                  <a:lnTo>
                    <a:pt x="27321" y="25007"/>
                  </a:lnTo>
                  <a:lnTo>
                    <a:pt x="27338" y="24990"/>
                  </a:lnTo>
                  <a:close/>
                  <a:moveTo>
                    <a:pt x="28554" y="25139"/>
                  </a:moveTo>
                  <a:lnTo>
                    <a:pt x="28569" y="25152"/>
                  </a:lnTo>
                  <a:lnTo>
                    <a:pt x="28523" y="25208"/>
                  </a:lnTo>
                  <a:lnTo>
                    <a:pt x="28509" y="25195"/>
                  </a:lnTo>
                  <a:lnTo>
                    <a:pt x="28554" y="25139"/>
                  </a:lnTo>
                  <a:close/>
                  <a:moveTo>
                    <a:pt x="26962" y="25155"/>
                  </a:moveTo>
                  <a:lnTo>
                    <a:pt x="26976" y="25170"/>
                  </a:lnTo>
                  <a:lnTo>
                    <a:pt x="26930" y="25217"/>
                  </a:lnTo>
                  <a:lnTo>
                    <a:pt x="26917" y="25204"/>
                  </a:lnTo>
                  <a:lnTo>
                    <a:pt x="26962" y="25155"/>
                  </a:lnTo>
                  <a:close/>
                  <a:moveTo>
                    <a:pt x="27436" y="25070"/>
                  </a:moveTo>
                  <a:lnTo>
                    <a:pt x="27460" y="25089"/>
                  </a:lnTo>
                  <a:lnTo>
                    <a:pt x="27346" y="25235"/>
                  </a:lnTo>
                  <a:lnTo>
                    <a:pt x="27310" y="25199"/>
                  </a:lnTo>
                  <a:lnTo>
                    <a:pt x="27436" y="25070"/>
                  </a:lnTo>
                  <a:close/>
                  <a:moveTo>
                    <a:pt x="4066" y="25211"/>
                  </a:moveTo>
                  <a:lnTo>
                    <a:pt x="4082" y="25229"/>
                  </a:lnTo>
                  <a:lnTo>
                    <a:pt x="4035" y="25264"/>
                  </a:lnTo>
                  <a:lnTo>
                    <a:pt x="4020" y="25246"/>
                  </a:lnTo>
                  <a:lnTo>
                    <a:pt x="4066" y="25211"/>
                  </a:lnTo>
                  <a:close/>
                  <a:moveTo>
                    <a:pt x="5190" y="25290"/>
                  </a:moveTo>
                  <a:lnTo>
                    <a:pt x="5204" y="25307"/>
                  </a:lnTo>
                  <a:lnTo>
                    <a:pt x="5160" y="25345"/>
                  </a:lnTo>
                  <a:lnTo>
                    <a:pt x="5145" y="25327"/>
                  </a:lnTo>
                  <a:lnTo>
                    <a:pt x="5190" y="25290"/>
                  </a:lnTo>
                  <a:close/>
                  <a:moveTo>
                    <a:pt x="26920" y="25336"/>
                  </a:moveTo>
                  <a:lnTo>
                    <a:pt x="26961" y="25377"/>
                  </a:lnTo>
                  <a:lnTo>
                    <a:pt x="26945" y="25393"/>
                  </a:lnTo>
                  <a:lnTo>
                    <a:pt x="26905" y="25352"/>
                  </a:lnTo>
                  <a:lnTo>
                    <a:pt x="26920" y="25336"/>
                  </a:lnTo>
                  <a:close/>
                  <a:moveTo>
                    <a:pt x="28338" y="25363"/>
                  </a:moveTo>
                  <a:lnTo>
                    <a:pt x="28379" y="25402"/>
                  </a:lnTo>
                  <a:lnTo>
                    <a:pt x="28363" y="25420"/>
                  </a:lnTo>
                  <a:lnTo>
                    <a:pt x="28320" y="25380"/>
                  </a:lnTo>
                  <a:lnTo>
                    <a:pt x="28338" y="25363"/>
                  </a:lnTo>
                  <a:close/>
                  <a:moveTo>
                    <a:pt x="28340" y="25546"/>
                  </a:moveTo>
                  <a:cubicBezTo>
                    <a:pt x="28362" y="25546"/>
                    <a:pt x="28385" y="25572"/>
                    <a:pt x="28409" y="25645"/>
                  </a:cubicBezTo>
                  <a:cubicBezTo>
                    <a:pt x="28351" y="25641"/>
                    <a:pt x="28307" y="25636"/>
                    <a:pt x="28253" y="25630"/>
                  </a:cubicBezTo>
                  <a:cubicBezTo>
                    <a:pt x="28283" y="25588"/>
                    <a:pt x="28311" y="25546"/>
                    <a:pt x="28340" y="25546"/>
                  </a:cubicBezTo>
                  <a:close/>
                  <a:moveTo>
                    <a:pt x="27514" y="25446"/>
                  </a:moveTo>
                  <a:lnTo>
                    <a:pt x="27514" y="25446"/>
                  </a:lnTo>
                  <a:cubicBezTo>
                    <a:pt x="27505" y="25558"/>
                    <a:pt x="27502" y="25604"/>
                    <a:pt x="27496" y="25673"/>
                  </a:cubicBezTo>
                  <a:cubicBezTo>
                    <a:pt x="27455" y="25647"/>
                    <a:pt x="27433" y="25633"/>
                    <a:pt x="27401" y="25613"/>
                  </a:cubicBezTo>
                  <a:cubicBezTo>
                    <a:pt x="27424" y="25576"/>
                    <a:pt x="27446" y="25545"/>
                    <a:pt x="27514" y="25446"/>
                  </a:cubicBezTo>
                  <a:close/>
                  <a:moveTo>
                    <a:pt x="27477" y="25782"/>
                  </a:moveTo>
                  <a:lnTo>
                    <a:pt x="27491" y="25795"/>
                  </a:lnTo>
                  <a:lnTo>
                    <a:pt x="27442" y="25845"/>
                  </a:lnTo>
                  <a:lnTo>
                    <a:pt x="27429" y="25832"/>
                  </a:lnTo>
                  <a:lnTo>
                    <a:pt x="27477" y="25782"/>
                  </a:lnTo>
                  <a:close/>
                  <a:moveTo>
                    <a:pt x="27911" y="25735"/>
                  </a:moveTo>
                  <a:lnTo>
                    <a:pt x="27935" y="25750"/>
                  </a:lnTo>
                  <a:lnTo>
                    <a:pt x="27870" y="25850"/>
                  </a:lnTo>
                  <a:lnTo>
                    <a:pt x="27829" y="25820"/>
                  </a:lnTo>
                  <a:lnTo>
                    <a:pt x="27911" y="25735"/>
                  </a:lnTo>
                  <a:close/>
                  <a:moveTo>
                    <a:pt x="27548" y="25957"/>
                  </a:moveTo>
                  <a:lnTo>
                    <a:pt x="27561" y="25970"/>
                  </a:lnTo>
                  <a:lnTo>
                    <a:pt x="27511" y="26022"/>
                  </a:lnTo>
                  <a:lnTo>
                    <a:pt x="27498" y="26007"/>
                  </a:lnTo>
                  <a:lnTo>
                    <a:pt x="27548" y="25957"/>
                  </a:lnTo>
                  <a:close/>
                  <a:moveTo>
                    <a:pt x="26965" y="25966"/>
                  </a:moveTo>
                  <a:lnTo>
                    <a:pt x="26987" y="25982"/>
                  </a:lnTo>
                  <a:cubicBezTo>
                    <a:pt x="26965" y="26017"/>
                    <a:pt x="26937" y="26045"/>
                    <a:pt x="26914" y="26076"/>
                  </a:cubicBezTo>
                  <a:lnTo>
                    <a:pt x="26879" y="26041"/>
                  </a:lnTo>
                  <a:cubicBezTo>
                    <a:pt x="26906" y="26016"/>
                    <a:pt x="26939" y="25992"/>
                    <a:pt x="26965" y="25966"/>
                  </a:cubicBezTo>
                  <a:close/>
                  <a:moveTo>
                    <a:pt x="27905" y="25913"/>
                  </a:moveTo>
                  <a:lnTo>
                    <a:pt x="27926" y="25933"/>
                  </a:lnTo>
                  <a:lnTo>
                    <a:pt x="27774" y="26089"/>
                  </a:lnTo>
                  <a:lnTo>
                    <a:pt x="27755" y="26069"/>
                  </a:lnTo>
                  <a:lnTo>
                    <a:pt x="27905" y="25913"/>
                  </a:lnTo>
                  <a:close/>
                  <a:moveTo>
                    <a:pt x="26424" y="26063"/>
                  </a:moveTo>
                  <a:lnTo>
                    <a:pt x="26437" y="26078"/>
                  </a:lnTo>
                  <a:lnTo>
                    <a:pt x="26384" y="26122"/>
                  </a:lnTo>
                  <a:lnTo>
                    <a:pt x="26372" y="26107"/>
                  </a:lnTo>
                  <a:lnTo>
                    <a:pt x="26424" y="26063"/>
                  </a:lnTo>
                  <a:close/>
                  <a:moveTo>
                    <a:pt x="26056" y="26148"/>
                  </a:moveTo>
                  <a:lnTo>
                    <a:pt x="26068" y="26164"/>
                  </a:lnTo>
                  <a:lnTo>
                    <a:pt x="26016" y="26207"/>
                  </a:lnTo>
                  <a:lnTo>
                    <a:pt x="26005" y="26192"/>
                  </a:lnTo>
                  <a:lnTo>
                    <a:pt x="26056" y="26148"/>
                  </a:lnTo>
                  <a:close/>
                  <a:moveTo>
                    <a:pt x="27644" y="26179"/>
                  </a:moveTo>
                  <a:lnTo>
                    <a:pt x="27708" y="26248"/>
                  </a:lnTo>
                  <a:lnTo>
                    <a:pt x="27686" y="26276"/>
                  </a:lnTo>
                  <a:lnTo>
                    <a:pt x="27602" y="26225"/>
                  </a:lnTo>
                  <a:lnTo>
                    <a:pt x="27644" y="26179"/>
                  </a:lnTo>
                  <a:close/>
                  <a:moveTo>
                    <a:pt x="26365" y="26238"/>
                  </a:moveTo>
                  <a:lnTo>
                    <a:pt x="26402" y="26282"/>
                  </a:lnTo>
                  <a:lnTo>
                    <a:pt x="26384" y="26297"/>
                  </a:lnTo>
                  <a:lnTo>
                    <a:pt x="26347" y="26253"/>
                  </a:lnTo>
                  <a:lnTo>
                    <a:pt x="26365" y="26238"/>
                  </a:lnTo>
                  <a:close/>
                  <a:moveTo>
                    <a:pt x="27776" y="26301"/>
                  </a:moveTo>
                  <a:lnTo>
                    <a:pt x="27789" y="26314"/>
                  </a:lnTo>
                  <a:lnTo>
                    <a:pt x="27738" y="26367"/>
                  </a:lnTo>
                  <a:lnTo>
                    <a:pt x="27724" y="26353"/>
                  </a:lnTo>
                  <a:lnTo>
                    <a:pt x="27776" y="26301"/>
                  </a:lnTo>
                  <a:close/>
                  <a:moveTo>
                    <a:pt x="25649" y="26317"/>
                  </a:moveTo>
                  <a:lnTo>
                    <a:pt x="25684" y="26363"/>
                  </a:lnTo>
                  <a:lnTo>
                    <a:pt x="25668" y="26376"/>
                  </a:lnTo>
                  <a:lnTo>
                    <a:pt x="25632" y="26332"/>
                  </a:lnTo>
                  <a:lnTo>
                    <a:pt x="25649" y="26317"/>
                  </a:lnTo>
                  <a:close/>
                  <a:moveTo>
                    <a:pt x="25887" y="26367"/>
                  </a:moveTo>
                  <a:lnTo>
                    <a:pt x="25899" y="26382"/>
                  </a:lnTo>
                  <a:lnTo>
                    <a:pt x="25847" y="26426"/>
                  </a:lnTo>
                  <a:lnTo>
                    <a:pt x="25835" y="26412"/>
                  </a:lnTo>
                  <a:lnTo>
                    <a:pt x="25887" y="26367"/>
                  </a:lnTo>
                  <a:close/>
                  <a:moveTo>
                    <a:pt x="25794" y="26495"/>
                  </a:moveTo>
                  <a:lnTo>
                    <a:pt x="25865" y="26587"/>
                  </a:lnTo>
                  <a:lnTo>
                    <a:pt x="25840" y="26609"/>
                  </a:lnTo>
                  <a:lnTo>
                    <a:pt x="25769" y="26518"/>
                  </a:lnTo>
                  <a:lnTo>
                    <a:pt x="25794" y="26495"/>
                  </a:lnTo>
                  <a:close/>
                  <a:moveTo>
                    <a:pt x="27057" y="26582"/>
                  </a:moveTo>
                  <a:lnTo>
                    <a:pt x="27068" y="26597"/>
                  </a:lnTo>
                  <a:lnTo>
                    <a:pt x="27014" y="26643"/>
                  </a:lnTo>
                  <a:lnTo>
                    <a:pt x="27001" y="26628"/>
                  </a:lnTo>
                  <a:lnTo>
                    <a:pt x="27057" y="26582"/>
                  </a:lnTo>
                  <a:close/>
                  <a:moveTo>
                    <a:pt x="26289" y="26681"/>
                  </a:moveTo>
                  <a:lnTo>
                    <a:pt x="26361" y="26771"/>
                  </a:lnTo>
                  <a:lnTo>
                    <a:pt x="26334" y="26793"/>
                  </a:lnTo>
                  <a:lnTo>
                    <a:pt x="26262" y="26703"/>
                  </a:lnTo>
                  <a:lnTo>
                    <a:pt x="26289" y="26681"/>
                  </a:lnTo>
                  <a:close/>
                  <a:moveTo>
                    <a:pt x="26686" y="26721"/>
                  </a:moveTo>
                  <a:lnTo>
                    <a:pt x="26718" y="26756"/>
                  </a:lnTo>
                  <a:lnTo>
                    <a:pt x="26628" y="26832"/>
                  </a:lnTo>
                  <a:lnTo>
                    <a:pt x="26608" y="26813"/>
                  </a:lnTo>
                  <a:lnTo>
                    <a:pt x="26686" y="26721"/>
                  </a:lnTo>
                  <a:close/>
                  <a:moveTo>
                    <a:pt x="26090" y="26773"/>
                  </a:moveTo>
                  <a:lnTo>
                    <a:pt x="26125" y="26819"/>
                  </a:lnTo>
                  <a:lnTo>
                    <a:pt x="26108" y="26834"/>
                  </a:lnTo>
                  <a:lnTo>
                    <a:pt x="26072" y="26790"/>
                  </a:lnTo>
                  <a:lnTo>
                    <a:pt x="26090" y="26773"/>
                  </a:lnTo>
                  <a:close/>
                  <a:moveTo>
                    <a:pt x="26214" y="26821"/>
                  </a:moveTo>
                  <a:lnTo>
                    <a:pt x="26249" y="26865"/>
                  </a:lnTo>
                  <a:lnTo>
                    <a:pt x="26231" y="26881"/>
                  </a:lnTo>
                  <a:lnTo>
                    <a:pt x="26196" y="26835"/>
                  </a:lnTo>
                  <a:lnTo>
                    <a:pt x="26214" y="26821"/>
                  </a:lnTo>
                  <a:close/>
                  <a:moveTo>
                    <a:pt x="26795" y="26856"/>
                  </a:moveTo>
                  <a:lnTo>
                    <a:pt x="26868" y="26944"/>
                  </a:lnTo>
                  <a:lnTo>
                    <a:pt x="26840" y="26968"/>
                  </a:lnTo>
                  <a:lnTo>
                    <a:pt x="26767" y="26879"/>
                  </a:lnTo>
                  <a:lnTo>
                    <a:pt x="26795" y="26856"/>
                  </a:lnTo>
                  <a:close/>
                  <a:moveTo>
                    <a:pt x="26967" y="27037"/>
                  </a:moveTo>
                  <a:lnTo>
                    <a:pt x="26979" y="27052"/>
                  </a:lnTo>
                  <a:lnTo>
                    <a:pt x="26923" y="27099"/>
                  </a:lnTo>
                  <a:lnTo>
                    <a:pt x="26911" y="27084"/>
                  </a:lnTo>
                  <a:lnTo>
                    <a:pt x="26967" y="27037"/>
                  </a:lnTo>
                  <a:close/>
                  <a:moveTo>
                    <a:pt x="26618" y="27181"/>
                  </a:moveTo>
                  <a:lnTo>
                    <a:pt x="26630" y="27197"/>
                  </a:lnTo>
                  <a:lnTo>
                    <a:pt x="26574" y="27244"/>
                  </a:lnTo>
                  <a:lnTo>
                    <a:pt x="26574" y="27243"/>
                  </a:lnTo>
                  <a:lnTo>
                    <a:pt x="26562" y="27228"/>
                  </a:lnTo>
                  <a:lnTo>
                    <a:pt x="26618" y="27181"/>
                  </a:lnTo>
                  <a:close/>
                  <a:moveTo>
                    <a:pt x="24664" y="27193"/>
                  </a:moveTo>
                  <a:lnTo>
                    <a:pt x="24675" y="27209"/>
                  </a:lnTo>
                  <a:lnTo>
                    <a:pt x="24620" y="27247"/>
                  </a:lnTo>
                  <a:lnTo>
                    <a:pt x="24610" y="27231"/>
                  </a:lnTo>
                  <a:lnTo>
                    <a:pt x="24664" y="27193"/>
                  </a:lnTo>
                  <a:close/>
                  <a:moveTo>
                    <a:pt x="25902" y="27219"/>
                  </a:moveTo>
                  <a:lnTo>
                    <a:pt x="25935" y="27265"/>
                  </a:lnTo>
                  <a:lnTo>
                    <a:pt x="25916" y="27280"/>
                  </a:lnTo>
                  <a:lnTo>
                    <a:pt x="25882" y="27233"/>
                  </a:lnTo>
                  <a:lnTo>
                    <a:pt x="25902" y="27219"/>
                  </a:lnTo>
                  <a:close/>
                  <a:moveTo>
                    <a:pt x="26877" y="27313"/>
                  </a:moveTo>
                  <a:lnTo>
                    <a:pt x="26914" y="27359"/>
                  </a:lnTo>
                  <a:lnTo>
                    <a:pt x="26895" y="27375"/>
                  </a:lnTo>
                  <a:lnTo>
                    <a:pt x="26859" y="27330"/>
                  </a:lnTo>
                  <a:lnTo>
                    <a:pt x="26877" y="27313"/>
                  </a:lnTo>
                  <a:close/>
                  <a:moveTo>
                    <a:pt x="26003" y="27358"/>
                  </a:moveTo>
                  <a:lnTo>
                    <a:pt x="26038" y="27405"/>
                  </a:lnTo>
                  <a:lnTo>
                    <a:pt x="26018" y="27418"/>
                  </a:lnTo>
                  <a:lnTo>
                    <a:pt x="25984" y="27372"/>
                  </a:lnTo>
                  <a:lnTo>
                    <a:pt x="26003" y="27358"/>
                  </a:lnTo>
                  <a:close/>
                  <a:moveTo>
                    <a:pt x="6652" y="27165"/>
                  </a:moveTo>
                  <a:cubicBezTo>
                    <a:pt x="6765" y="27256"/>
                    <a:pt x="6818" y="27299"/>
                    <a:pt x="6864" y="27336"/>
                  </a:cubicBezTo>
                  <a:cubicBezTo>
                    <a:pt x="6826" y="27381"/>
                    <a:pt x="6798" y="27415"/>
                    <a:pt x="6724" y="27502"/>
                  </a:cubicBezTo>
                  <a:cubicBezTo>
                    <a:pt x="6749" y="27397"/>
                    <a:pt x="6770" y="27362"/>
                    <a:pt x="6762" y="27325"/>
                  </a:cubicBezTo>
                  <a:cubicBezTo>
                    <a:pt x="6756" y="27293"/>
                    <a:pt x="6720" y="27259"/>
                    <a:pt x="6652" y="27165"/>
                  </a:cubicBezTo>
                  <a:close/>
                  <a:moveTo>
                    <a:pt x="25397" y="27508"/>
                  </a:moveTo>
                  <a:lnTo>
                    <a:pt x="25463" y="27519"/>
                  </a:lnTo>
                  <a:lnTo>
                    <a:pt x="25459" y="27536"/>
                  </a:lnTo>
                  <a:cubicBezTo>
                    <a:pt x="25481" y="27520"/>
                    <a:pt x="25502" y="27519"/>
                    <a:pt x="25522" y="27519"/>
                  </a:cubicBezTo>
                  <a:cubicBezTo>
                    <a:pt x="25526" y="27519"/>
                    <a:pt x="25529" y="27519"/>
                    <a:pt x="25532" y="27519"/>
                  </a:cubicBezTo>
                  <a:lnTo>
                    <a:pt x="25524" y="27547"/>
                  </a:lnTo>
                  <a:lnTo>
                    <a:pt x="25457" y="27536"/>
                  </a:lnTo>
                  <a:lnTo>
                    <a:pt x="25462" y="27519"/>
                  </a:lnTo>
                  <a:lnTo>
                    <a:pt x="25462" y="27519"/>
                  </a:lnTo>
                  <a:cubicBezTo>
                    <a:pt x="25435" y="27536"/>
                    <a:pt x="25412" y="27536"/>
                    <a:pt x="25390" y="27536"/>
                  </a:cubicBezTo>
                  <a:lnTo>
                    <a:pt x="25397" y="27508"/>
                  </a:lnTo>
                  <a:close/>
                  <a:moveTo>
                    <a:pt x="26386" y="27316"/>
                  </a:moveTo>
                  <a:cubicBezTo>
                    <a:pt x="26517" y="27377"/>
                    <a:pt x="26631" y="27428"/>
                    <a:pt x="26756" y="27484"/>
                  </a:cubicBezTo>
                  <a:cubicBezTo>
                    <a:pt x="26718" y="27516"/>
                    <a:pt x="26693" y="27539"/>
                    <a:pt x="26665" y="27562"/>
                  </a:cubicBezTo>
                  <a:cubicBezTo>
                    <a:pt x="26620" y="27530"/>
                    <a:pt x="26581" y="27487"/>
                    <a:pt x="26530" y="27469"/>
                  </a:cubicBezTo>
                  <a:cubicBezTo>
                    <a:pt x="26505" y="27462"/>
                    <a:pt x="26478" y="27460"/>
                    <a:pt x="26449" y="27460"/>
                  </a:cubicBezTo>
                  <a:cubicBezTo>
                    <a:pt x="26425" y="27460"/>
                    <a:pt x="26400" y="27461"/>
                    <a:pt x="26374" y="27461"/>
                  </a:cubicBezTo>
                  <a:cubicBezTo>
                    <a:pt x="26365" y="27461"/>
                    <a:pt x="26355" y="27461"/>
                    <a:pt x="26346" y="27461"/>
                  </a:cubicBezTo>
                  <a:cubicBezTo>
                    <a:pt x="26359" y="27409"/>
                    <a:pt x="26367" y="27381"/>
                    <a:pt x="26386" y="27316"/>
                  </a:cubicBezTo>
                  <a:close/>
                  <a:moveTo>
                    <a:pt x="26446" y="27553"/>
                  </a:moveTo>
                  <a:lnTo>
                    <a:pt x="26458" y="27569"/>
                  </a:lnTo>
                  <a:lnTo>
                    <a:pt x="26402" y="27615"/>
                  </a:lnTo>
                  <a:lnTo>
                    <a:pt x="26392" y="27600"/>
                  </a:lnTo>
                  <a:lnTo>
                    <a:pt x="26446" y="27553"/>
                  </a:lnTo>
                  <a:close/>
                  <a:moveTo>
                    <a:pt x="24424" y="27746"/>
                  </a:moveTo>
                  <a:lnTo>
                    <a:pt x="24495" y="27817"/>
                  </a:lnTo>
                  <a:lnTo>
                    <a:pt x="24445" y="27847"/>
                  </a:lnTo>
                  <a:lnTo>
                    <a:pt x="24397" y="27765"/>
                  </a:lnTo>
                  <a:lnTo>
                    <a:pt x="24424" y="27746"/>
                  </a:lnTo>
                  <a:close/>
                  <a:moveTo>
                    <a:pt x="25575" y="27868"/>
                  </a:moveTo>
                  <a:lnTo>
                    <a:pt x="25607" y="27917"/>
                  </a:lnTo>
                  <a:lnTo>
                    <a:pt x="25588" y="27930"/>
                  </a:lnTo>
                  <a:lnTo>
                    <a:pt x="25556" y="27881"/>
                  </a:lnTo>
                  <a:lnTo>
                    <a:pt x="25575" y="27868"/>
                  </a:lnTo>
                  <a:close/>
                  <a:moveTo>
                    <a:pt x="26040" y="28034"/>
                  </a:moveTo>
                  <a:lnTo>
                    <a:pt x="26074" y="28081"/>
                  </a:lnTo>
                  <a:lnTo>
                    <a:pt x="26053" y="28096"/>
                  </a:lnTo>
                  <a:lnTo>
                    <a:pt x="26021" y="28049"/>
                  </a:lnTo>
                  <a:lnTo>
                    <a:pt x="26040" y="28034"/>
                  </a:lnTo>
                  <a:close/>
                  <a:moveTo>
                    <a:pt x="24867" y="28080"/>
                  </a:moveTo>
                  <a:lnTo>
                    <a:pt x="24898" y="28130"/>
                  </a:lnTo>
                  <a:lnTo>
                    <a:pt x="24878" y="28143"/>
                  </a:lnTo>
                  <a:lnTo>
                    <a:pt x="24848" y="28093"/>
                  </a:lnTo>
                  <a:lnTo>
                    <a:pt x="24867" y="28080"/>
                  </a:lnTo>
                  <a:close/>
                  <a:moveTo>
                    <a:pt x="25476" y="28043"/>
                  </a:moveTo>
                  <a:cubicBezTo>
                    <a:pt x="25480" y="28100"/>
                    <a:pt x="25483" y="28142"/>
                    <a:pt x="25484" y="28174"/>
                  </a:cubicBezTo>
                  <a:lnTo>
                    <a:pt x="25484" y="28174"/>
                  </a:lnTo>
                  <a:cubicBezTo>
                    <a:pt x="25469" y="28164"/>
                    <a:pt x="25455" y="28154"/>
                    <a:pt x="25444" y="28142"/>
                  </a:cubicBezTo>
                  <a:cubicBezTo>
                    <a:pt x="25437" y="28136"/>
                    <a:pt x="25453" y="28111"/>
                    <a:pt x="25476" y="28043"/>
                  </a:cubicBezTo>
                  <a:close/>
                  <a:moveTo>
                    <a:pt x="25500" y="28154"/>
                  </a:moveTo>
                  <a:cubicBezTo>
                    <a:pt x="25504" y="28154"/>
                    <a:pt x="25509" y="28173"/>
                    <a:pt x="25513" y="28192"/>
                  </a:cubicBezTo>
                  <a:lnTo>
                    <a:pt x="25513" y="28193"/>
                  </a:lnTo>
                  <a:cubicBezTo>
                    <a:pt x="25507" y="28189"/>
                    <a:pt x="25501" y="28185"/>
                    <a:pt x="25495" y="28181"/>
                  </a:cubicBezTo>
                  <a:lnTo>
                    <a:pt x="25495" y="28181"/>
                  </a:lnTo>
                  <a:cubicBezTo>
                    <a:pt x="25496" y="28161"/>
                    <a:pt x="25498" y="28154"/>
                    <a:pt x="25500" y="28154"/>
                  </a:cubicBezTo>
                  <a:close/>
                  <a:moveTo>
                    <a:pt x="24182" y="28140"/>
                  </a:moveTo>
                  <a:lnTo>
                    <a:pt x="24238" y="28240"/>
                  </a:lnTo>
                  <a:lnTo>
                    <a:pt x="24207" y="28258"/>
                  </a:lnTo>
                  <a:lnTo>
                    <a:pt x="24151" y="28156"/>
                  </a:lnTo>
                  <a:lnTo>
                    <a:pt x="24151" y="28156"/>
                  </a:lnTo>
                  <a:lnTo>
                    <a:pt x="24152" y="28158"/>
                  </a:lnTo>
                  <a:lnTo>
                    <a:pt x="24182" y="28140"/>
                  </a:lnTo>
                  <a:close/>
                  <a:moveTo>
                    <a:pt x="25476" y="28211"/>
                  </a:moveTo>
                  <a:lnTo>
                    <a:pt x="25484" y="28212"/>
                  </a:lnTo>
                  <a:lnTo>
                    <a:pt x="25484" y="28212"/>
                  </a:lnTo>
                  <a:cubicBezTo>
                    <a:pt x="25485" y="28255"/>
                    <a:pt x="25481" y="28268"/>
                    <a:pt x="25478" y="28280"/>
                  </a:cubicBezTo>
                  <a:lnTo>
                    <a:pt x="25450" y="28279"/>
                  </a:lnTo>
                  <a:lnTo>
                    <a:pt x="25476" y="28211"/>
                  </a:lnTo>
                  <a:close/>
                  <a:moveTo>
                    <a:pt x="25225" y="28246"/>
                  </a:moveTo>
                  <a:cubicBezTo>
                    <a:pt x="25250" y="28271"/>
                    <a:pt x="25273" y="28293"/>
                    <a:pt x="25347" y="28361"/>
                  </a:cubicBezTo>
                  <a:cubicBezTo>
                    <a:pt x="25235" y="28352"/>
                    <a:pt x="25188" y="28349"/>
                    <a:pt x="25120" y="28345"/>
                  </a:cubicBezTo>
                  <a:cubicBezTo>
                    <a:pt x="25166" y="28302"/>
                    <a:pt x="25190" y="28280"/>
                    <a:pt x="25225" y="28246"/>
                  </a:cubicBezTo>
                  <a:close/>
                  <a:moveTo>
                    <a:pt x="9569" y="28333"/>
                  </a:moveTo>
                  <a:lnTo>
                    <a:pt x="9628" y="28364"/>
                  </a:lnTo>
                  <a:lnTo>
                    <a:pt x="9619" y="28380"/>
                  </a:lnTo>
                  <a:lnTo>
                    <a:pt x="9561" y="28349"/>
                  </a:lnTo>
                  <a:lnTo>
                    <a:pt x="9569" y="28333"/>
                  </a:lnTo>
                  <a:close/>
                  <a:moveTo>
                    <a:pt x="22532" y="28333"/>
                  </a:moveTo>
                  <a:lnTo>
                    <a:pt x="22556" y="28386"/>
                  </a:lnTo>
                  <a:lnTo>
                    <a:pt x="22535" y="28395"/>
                  </a:lnTo>
                  <a:lnTo>
                    <a:pt x="22512" y="28342"/>
                  </a:lnTo>
                  <a:lnTo>
                    <a:pt x="22532" y="28333"/>
                  </a:lnTo>
                  <a:close/>
                  <a:moveTo>
                    <a:pt x="25712" y="28429"/>
                  </a:moveTo>
                  <a:lnTo>
                    <a:pt x="25722" y="28445"/>
                  </a:lnTo>
                  <a:lnTo>
                    <a:pt x="25660" y="28487"/>
                  </a:lnTo>
                  <a:lnTo>
                    <a:pt x="25650" y="28471"/>
                  </a:lnTo>
                  <a:lnTo>
                    <a:pt x="25712" y="28429"/>
                  </a:lnTo>
                  <a:close/>
                  <a:moveTo>
                    <a:pt x="7966" y="28486"/>
                  </a:moveTo>
                  <a:lnTo>
                    <a:pt x="7986" y="28499"/>
                  </a:lnTo>
                  <a:lnTo>
                    <a:pt x="7954" y="28546"/>
                  </a:lnTo>
                  <a:lnTo>
                    <a:pt x="7953" y="28546"/>
                  </a:lnTo>
                  <a:lnTo>
                    <a:pt x="7933" y="28535"/>
                  </a:lnTo>
                  <a:lnTo>
                    <a:pt x="7966" y="28486"/>
                  </a:lnTo>
                  <a:close/>
                  <a:moveTo>
                    <a:pt x="21934" y="28554"/>
                  </a:moveTo>
                  <a:lnTo>
                    <a:pt x="21940" y="28571"/>
                  </a:lnTo>
                  <a:lnTo>
                    <a:pt x="21879" y="28599"/>
                  </a:lnTo>
                  <a:lnTo>
                    <a:pt x="21872" y="28580"/>
                  </a:lnTo>
                  <a:lnTo>
                    <a:pt x="21934" y="28554"/>
                  </a:lnTo>
                  <a:close/>
                  <a:moveTo>
                    <a:pt x="22625" y="28543"/>
                  </a:moveTo>
                  <a:lnTo>
                    <a:pt x="22647" y="28596"/>
                  </a:lnTo>
                  <a:lnTo>
                    <a:pt x="22627" y="28605"/>
                  </a:lnTo>
                  <a:lnTo>
                    <a:pt x="22603" y="28552"/>
                  </a:lnTo>
                  <a:lnTo>
                    <a:pt x="22625" y="28543"/>
                  </a:lnTo>
                  <a:close/>
                  <a:moveTo>
                    <a:pt x="24948" y="28505"/>
                  </a:moveTo>
                  <a:cubicBezTo>
                    <a:pt x="24974" y="28505"/>
                    <a:pt x="25000" y="28528"/>
                    <a:pt x="25028" y="28580"/>
                  </a:cubicBezTo>
                  <a:cubicBezTo>
                    <a:pt x="24979" y="28608"/>
                    <a:pt x="24951" y="28624"/>
                    <a:pt x="24916" y="28645"/>
                  </a:cubicBezTo>
                  <a:cubicBezTo>
                    <a:pt x="24894" y="28623"/>
                    <a:pt x="24876" y="28604"/>
                    <a:pt x="24854" y="28582"/>
                  </a:cubicBezTo>
                  <a:cubicBezTo>
                    <a:pt x="24887" y="28535"/>
                    <a:pt x="24917" y="28505"/>
                    <a:pt x="24948" y="28505"/>
                  </a:cubicBezTo>
                  <a:close/>
                  <a:moveTo>
                    <a:pt x="9166" y="28633"/>
                  </a:moveTo>
                  <a:lnTo>
                    <a:pt x="9287" y="28698"/>
                  </a:lnTo>
                  <a:lnTo>
                    <a:pt x="9272" y="28723"/>
                  </a:lnTo>
                  <a:lnTo>
                    <a:pt x="9152" y="28658"/>
                  </a:lnTo>
                  <a:lnTo>
                    <a:pt x="9166" y="28633"/>
                  </a:lnTo>
                  <a:close/>
                  <a:moveTo>
                    <a:pt x="24572" y="28718"/>
                  </a:moveTo>
                  <a:lnTo>
                    <a:pt x="24601" y="28723"/>
                  </a:lnTo>
                  <a:lnTo>
                    <a:pt x="24568" y="28785"/>
                  </a:lnTo>
                  <a:lnTo>
                    <a:pt x="24568" y="28785"/>
                  </a:lnTo>
                  <a:cubicBezTo>
                    <a:pt x="24557" y="28762"/>
                    <a:pt x="24564" y="28740"/>
                    <a:pt x="24572" y="28718"/>
                  </a:cubicBezTo>
                  <a:close/>
                  <a:moveTo>
                    <a:pt x="24551" y="28783"/>
                  </a:moveTo>
                  <a:lnTo>
                    <a:pt x="24568" y="28786"/>
                  </a:lnTo>
                  <a:lnTo>
                    <a:pt x="24568" y="28786"/>
                  </a:lnTo>
                  <a:lnTo>
                    <a:pt x="24567" y="28788"/>
                  </a:lnTo>
                  <a:lnTo>
                    <a:pt x="24550" y="28785"/>
                  </a:lnTo>
                  <a:lnTo>
                    <a:pt x="24550" y="28785"/>
                  </a:lnTo>
                  <a:lnTo>
                    <a:pt x="24551" y="28783"/>
                  </a:lnTo>
                  <a:close/>
                  <a:moveTo>
                    <a:pt x="24972" y="28773"/>
                  </a:moveTo>
                  <a:lnTo>
                    <a:pt x="24981" y="28789"/>
                  </a:lnTo>
                  <a:lnTo>
                    <a:pt x="24917" y="28826"/>
                  </a:lnTo>
                  <a:lnTo>
                    <a:pt x="24907" y="28808"/>
                  </a:lnTo>
                  <a:lnTo>
                    <a:pt x="24972" y="28773"/>
                  </a:lnTo>
                  <a:close/>
                  <a:moveTo>
                    <a:pt x="24550" y="28785"/>
                  </a:moveTo>
                  <a:lnTo>
                    <a:pt x="24550" y="28785"/>
                  </a:lnTo>
                  <a:cubicBezTo>
                    <a:pt x="24561" y="28809"/>
                    <a:pt x="24554" y="28831"/>
                    <a:pt x="24547" y="28852"/>
                  </a:cubicBezTo>
                  <a:lnTo>
                    <a:pt x="24519" y="28848"/>
                  </a:lnTo>
                  <a:lnTo>
                    <a:pt x="24550" y="28785"/>
                  </a:lnTo>
                  <a:close/>
                  <a:moveTo>
                    <a:pt x="24130" y="28776"/>
                  </a:moveTo>
                  <a:lnTo>
                    <a:pt x="24174" y="28860"/>
                  </a:lnTo>
                  <a:lnTo>
                    <a:pt x="24146" y="28880"/>
                  </a:lnTo>
                  <a:lnTo>
                    <a:pt x="24079" y="28808"/>
                  </a:lnTo>
                  <a:lnTo>
                    <a:pt x="24130" y="28776"/>
                  </a:lnTo>
                  <a:close/>
                  <a:moveTo>
                    <a:pt x="22346" y="28876"/>
                  </a:moveTo>
                  <a:lnTo>
                    <a:pt x="22353" y="28894"/>
                  </a:lnTo>
                  <a:lnTo>
                    <a:pt x="22290" y="28921"/>
                  </a:lnTo>
                  <a:lnTo>
                    <a:pt x="22284" y="28904"/>
                  </a:lnTo>
                  <a:lnTo>
                    <a:pt x="22346" y="28876"/>
                  </a:lnTo>
                  <a:close/>
                  <a:moveTo>
                    <a:pt x="23840" y="28860"/>
                  </a:moveTo>
                  <a:lnTo>
                    <a:pt x="23865" y="28911"/>
                  </a:lnTo>
                  <a:lnTo>
                    <a:pt x="23845" y="28923"/>
                  </a:lnTo>
                  <a:lnTo>
                    <a:pt x="23820" y="28871"/>
                  </a:lnTo>
                  <a:lnTo>
                    <a:pt x="23840" y="28860"/>
                  </a:lnTo>
                  <a:close/>
                  <a:moveTo>
                    <a:pt x="21319" y="28870"/>
                  </a:moveTo>
                  <a:lnTo>
                    <a:pt x="21336" y="28924"/>
                  </a:lnTo>
                  <a:lnTo>
                    <a:pt x="21314" y="28930"/>
                  </a:lnTo>
                  <a:lnTo>
                    <a:pt x="21297" y="28876"/>
                  </a:lnTo>
                  <a:lnTo>
                    <a:pt x="21319" y="28870"/>
                  </a:lnTo>
                  <a:close/>
                  <a:moveTo>
                    <a:pt x="24411" y="28829"/>
                  </a:moveTo>
                  <a:cubicBezTo>
                    <a:pt x="24422" y="28848"/>
                    <a:pt x="24433" y="28870"/>
                    <a:pt x="24451" y="28901"/>
                  </a:cubicBezTo>
                  <a:lnTo>
                    <a:pt x="24451" y="28902"/>
                  </a:lnTo>
                  <a:cubicBezTo>
                    <a:pt x="24411" y="28924"/>
                    <a:pt x="24376" y="28944"/>
                    <a:pt x="24341" y="28963"/>
                  </a:cubicBezTo>
                  <a:lnTo>
                    <a:pt x="24307" y="28952"/>
                  </a:lnTo>
                  <a:cubicBezTo>
                    <a:pt x="24341" y="28911"/>
                    <a:pt x="24376" y="28870"/>
                    <a:pt x="24411" y="28829"/>
                  </a:cubicBezTo>
                  <a:close/>
                  <a:moveTo>
                    <a:pt x="9112" y="29002"/>
                  </a:moveTo>
                  <a:lnTo>
                    <a:pt x="9174" y="29035"/>
                  </a:lnTo>
                  <a:lnTo>
                    <a:pt x="9165" y="29052"/>
                  </a:lnTo>
                  <a:lnTo>
                    <a:pt x="9103" y="29019"/>
                  </a:lnTo>
                  <a:lnTo>
                    <a:pt x="9112" y="29002"/>
                  </a:lnTo>
                  <a:close/>
                  <a:moveTo>
                    <a:pt x="21957" y="29014"/>
                  </a:moveTo>
                  <a:cubicBezTo>
                    <a:pt x="21975" y="29064"/>
                    <a:pt x="21984" y="29088"/>
                    <a:pt x="21990" y="29102"/>
                  </a:cubicBezTo>
                  <a:cubicBezTo>
                    <a:pt x="21948" y="29095"/>
                    <a:pt x="21900" y="29086"/>
                    <a:pt x="21838" y="29075"/>
                  </a:cubicBezTo>
                  <a:cubicBezTo>
                    <a:pt x="21876" y="29055"/>
                    <a:pt x="21904" y="29042"/>
                    <a:pt x="21957" y="29014"/>
                  </a:cubicBezTo>
                  <a:close/>
                  <a:moveTo>
                    <a:pt x="23771" y="29029"/>
                  </a:moveTo>
                  <a:lnTo>
                    <a:pt x="23799" y="29070"/>
                  </a:lnTo>
                  <a:lnTo>
                    <a:pt x="23695" y="29127"/>
                  </a:lnTo>
                  <a:lnTo>
                    <a:pt x="23679" y="29105"/>
                  </a:lnTo>
                  <a:lnTo>
                    <a:pt x="23771" y="29029"/>
                  </a:lnTo>
                  <a:close/>
                  <a:moveTo>
                    <a:pt x="21647" y="29145"/>
                  </a:moveTo>
                  <a:lnTo>
                    <a:pt x="21653" y="29163"/>
                  </a:lnTo>
                  <a:lnTo>
                    <a:pt x="21588" y="29185"/>
                  </a:lnTo>
                  <a:lnTo>
                    <a:pt x="21582" y="29166"/>
                  </a:lnTo>
                  <a:lnTo>
                    <a:pt x="21647" y="29145"/>
                  </a:lnTo>
                  <a:close/>
                  <a:moveTo>
                    <a:pt x="8482" y="28960"/>
                  </a:moveTo>
                  <a:lnTo>
                    <a:pt x="8482" y="28960"/>
                  </a:lnTo>
                  <a:cubicBezTo>
                    <a:pt x="8544" y="28999"/>
                    <a:pt x="8581" y="29029"/>
                    <a:pt x="8631" y="29054"/>
                  </a:cubicBezTo>
                  <a:cubicBezTo>
                    <a:pt x="8632" y="29108"/>
                    <a:pt x="8635" y="29169"/>
                    <a:pt x="8637" y="29229"/>
                  </a:cubicBezTo>
                  <a:cubicBezTo>
                    <a:pt x="8604" y="29233"/>
                    <a:pt x="8570" y="29239"/>
                    <a:pt x="8534" y="29245"/>
                  </a:cubicBezTo>
                  <a:cubicBezTo>
                    <a:pt x="8522" y="29235"/>
                    <a:pt x="8500" y="29225"/>
                    <a:pt x="8500" y="29211"/>
                  </a:cubicBezTo>
                  <a:cubicBezTo>
                    <a:pt x="8491" y="29135"/>
                    <a:pt x="8488" y="29058"/>
                    <a:pt x="8482" y="28960"/>
                  </a:cubicBezTo>
                  <a:close/>
                  <a:moveTo>
                    <a:pt x="21160" y="29179"/>
                  </a:moveTo>
                  <a:lnTo>
                    <a:pt x="21167" y="29207"/>
                  </a:lnTo>
                  <a:lnTo>
                    <a:pt x="21039" y="29248"/>
                  </a:lnTo>
                  <a:lnTo>
                    <a:pt x="21030" y="29220"/>
                  </a:lnTo>
                  <a:lnTo>
                    <a:pt x="21160" y="29179"/>
                  </a:lnTo>
                  <a:close/>
                  <a:moveTo>
                    <a:pt x="12432" y="29207"/>
                  </a:moveTo>
                  <a:lnTo>
                    <a:pt x="12559" y="29244"/>
                  </a:lnTo>
                  <a:lnTo>
                    <a:pt x="12550" y="29272"/>
                  </a:lnTo>
                  <a:lnTo>
                    <a:pt x="12424" y="29235"/>
                  </a:lnTo>
                  <a:lnTo>
                    <a:pt x="12432" y="29207"/>
                  </a:lnTo>
                  <a:close/>
                  <a:moveTo>
                    <a:pt x="23898" y="29247"/>
                  </a:moveTo>
                  <a:lnTo>
                    <a:pt x="23905" y="29263"/>
                  </a:lnTo>
                  <a:lnTo>
                    <a:pt x="23842" y="29300"/>
                  </a:lnTo>
                  <a:lnTo>
                    <a:pt x="23833" y="29282"/>
                  </a:lnTo>
                  <a:lnTo>
                    <a:pt x="23898" y="29247"/>
                  </a:lnTo>
                  <a:close/>
                  <a:moveTo>
                    <a:pt x="12771" y="29294"/>
                  </a:moveTo>
                  <a:lnTo>
                    <a:pt x="12793" y="29300"/>
                  </a:lnTo>
                  <a:lnTo>
                    <a:pt x="12777" y="29356"/>
                  </a:lnTo>
                  <a:lnTo>
                    <a:pt x="12756" y="29348"/>
                  </a:lnTo>
                  <a:lnTo>
                    <a:pt x="12771" y="29294"/>
                  </a:lnTo>
                  <a:close/>
                  <a:moveTo>
                    <a:pt x="21038" y="29325"/>
                  </a:moveTo>
                  <a:lnTo>
                    <a:pt x="21054" y="29381"/>
                  </a:lnTo>
                  <a:lnTo>
                    <a:pt x="21032" y="29386"/>
                  </a:lnTo>
                  <a:lnTo>
                    <a:pt x="21016" y="29332"/>
                  </a:lnTo>
                  <a:lnTo>
                    <a:pt x="21038" y="29325"/>
                  </a:lnTo>
                  <a:close/>
                  <a:moveTo>
                    <a:pt x="21183" y="29338"/>
                  </a:moveTo>
                  <a:lnTo>
                    <a:pt x="21200" y="29392"/>
                  </a:lnTo>
                  <a:lnTo>
                    <a:pt x="21177" y="29400"/>
                  </a:lnTo>
                  <a:lnTo>
                    <a:pt x="21161" y="29345"/>
                  </a:lnTo>
                  <a:lnTo>
                    <a:pt x="21183" y="29338"/>
                  </a:lnTo>
                  <a:close/>
                  <a:moveTo>
                    <a:pt x="22443" y="29378"/>
                  </a:moveTo>
                  <a:lnTo>
                    <a:pt x="22463" y="29432"/>
                  </a:lnTo>
                  <a:lnTo>
                    <a:pt x="22465" y="29432"/>
                  </a:lnTo>
                  <a:lnTo>
                    <a:pt x="22443" y="29441"/>
                  </a:lnTo>
                  <a:lnTo>
                    <a:pt x="22422" y="29388"/>
                  </a:lnTo>
                  <a:lnTo>
                    <a:pt x="22443" y="29378"/>
                  </a:lnTo>
                  <a:close/>
                  <a:moveTo>
                    <a:pt x="9012" y="29385"/>
                  </a:moveTo>
                  <a:lnTo>
                    <a:pt x="9032" y="29450"/>
                  </a:lnTo>
                  <a:cubicBezTo>
                    <a:pt x="9027" y="29450"/>
                    <a:pt x="9021" y="29451"/>
                    <a:pt x="9019" y="29451"/>
                  </a:cubicBezTo>
                  <a:cubicBezTo>
                    <a:pt x="9003" y="29432"/>
                    <a:pt x="8993" y="29411"/>
                    <a:pt x="8982" y="29389"/>
                  </a:cubicBezTo>
                  <a:lnTo>
                    <a:pt x="9012" y="29385"/>
                  </a:lnTo>
                  <a:close/>
                  <a:moveTo>
                    <a:pt x="22956" y="29375"/>
                  </a:moveTo>
                  <a:lnTo>
                    <a:pt x="22956" y="29375"/>
                  </a:lnTo>
                  <a:cubicBezTo>
                    <a:pt x="22908" y="29425"/>
                    <a:pt x="22871" y="29461"/>
                    <a:pt x="22836" y="29498"/>
                  </a:cubicBezTo>
                  <a:cubicBezTo>
                    <a:pt x="22803" y="29451"/>
                    <a:pt x="22741" y="29397"/>
                    <a:pt x="22956" y="29375"/>
                  </a:cubicBezTo>
                  <a:close/>
                  <a:moveTo>
                    <a:pt x="21881" y="29472"/>
                  </a:moveTo>
                  <a:lnTo>
                    <a:pt x="21900" y="29526"/>
                  </a:lnTo>
                  <a:lnTo>
                    <a:pt x="21876" y="29534"/>
                  </a:lnTo>
                  <a:lnTo>
                    <a:pt x="21859" y="29479"/>
                  </a:lnTo>
                  <a:lnTo>
                    <a:pt x="21881" y="29472"/>
                  </a:lnTo>
                  <a:close/>
                  <a:moveTo>
                    <a:pt x="20414" y="29531"/>
                  </a:moveTo>
                  <a:lnTo>
                    <a:pt x="20418" y="29548"/>
                  </a:lnTo>
                  <a:lnTo>
                    <a:pt x="20352" y="29563"/>
                  </a:lnTo>
                  <a:lnTo>
                    <a:pt x="20348" y="29545"/>
                  </a:lnTo>
                  <a:lnTo>
                    <a:pt x="20414" y="29531"/>
                  </a:lnTo>
                  <a:close/>
                  <a:moveTo>
                    <a:pt x="13668" y="29507"/>
                  </a:moveTo>
                  <a:lnTo>
                    <a:pt x="13689" y="29511"/>
                  </a:lnTo>
                  <a:lnTo>
                    <a:pt x="13677" y="29567"/>
                  </a:lnTo>
                  <a:lnTo>
                    <a:pt x="13655" y="29563"/>
                  </a:lnTo>
                  <a:lnTo>
                    <a:pt x="13668" y="29507"/>
                  </a:lnTo>
                  <a:close/>
                  <a:moveTo>
                    <a:pt x="20707" y="29575"/>
                  </a:moveTo>
                  <a:lnTo>
                    <a:pt x="20711" y="29592"/>
                  </a:lnTo>
                  <a:lnTo>
                    <a:pt x="20646" y="29614"/>
                  </a:lnTo>
                  <a:lnTo>
                    <a:pt x="20642" y="29595"/>
                  </a:lnTo>
                  <a:lnTo>
                    <a:pt x="20707" y="29575"/>
                  </a:lnTo>
                  <a:close/>
                  <a:moveTo>
                    <a:pt x="23483" y="29569"/>
                  </a:moveTo>
                  <a:lnTo>
                    <a:pt x="23490" y="29585"/>
                  </a:lnTo>
                  <a:lnTo>
                    <a:pt x="23424" y="29616"/>
                  </a:lnTo>
                  <a:lnTo>
                    <a:pt x="23417" y="29598"/>
                  </a:lnTo>
                  <a:lnTo>
                    <a:pt x="23483" y="29569"/>
                  </a:lnTo>
                  <a:close/>
                  <a:moveTo>
                    <a:pt x="22138" y="29567"/>
                  </a:moveTo>
                  <a:lnTo>
                    <a:pt x="22157" y="29622"/>
                  </a:lnTo>
                  <a:lnTo>
                    <a:pt x="22135" y="29629"/>
                  </a:lnTo>
                  <a:lnTo>
                    <a:pt x="22116" y="29575"/>
                  </a:lnTo>
                  <a:lnTo>
                    <a:pt x="22138" y="29567"/>
                  </a:lnTo>
                  <a:close/>
                  <a:moveTo>
                    <a:pt x="19378" y="29572"/>
                  </a:moveTo>
                  <a:lnTo>
                    <a:pt x="19388" y="29600"/>
                  </a:lnTo>
                  <a:lnTo>
                    <a:pt x="19283" y="29644"/>
                  </a:lnTo>
                  <a:lnTo>
                    <a:pt x="19271" y="29597"/>
                  </a:lnTo>
                  <a:lnTo>
                    <a:pt x="19378" y="29572"/>
                  </a:lnTo>
                  <a:close/>
                  <a:moveTo>
                    <a:pt x="9758" y="29600"/>
                  </a:moveTo>
                  <a:lnTo>
                    <a:pt x="9821" y="29632"/>
                  </a:lnTo>
                  <a:lnTo>
                    <a:pt x="9812" y="29650"/>
                  </a:lnTo>
                  <a:lnTo>
                    <a:pt x="9749" y="29616"/>
                  </a:lnTo>
                  <a:lnTo>
                    <a:pt x="9758" y="29600"/>
                  </a:lnTo>
                  <a:close/>
                  <a:moveTo>
                    <a:pt x="13785" y="29597"/>
                  </a:moveTo>
                  <a:cubicBezTo>
                    <a:pt x="13836" y="29631"/>
                    <a:pt x="13888" y="29664"/>
                    <a:pt x="13971" y="29720"/>
                  </a:cubicBezTo>
                  <a:cubicBezTo>
                    <a:pt x="13873" y="29713"/>
                    <a:pt x="13808" y="29707"/>
                    <a:pt x="13740" y="29703"/>
                  </a:cubicBezTo>
                  <a:cubicBezTo>
                    <a:pt x="13729" y="29714"/>
                    <a:pt x="13711" y="29728"/>
                    <a:pt x="13692" y="29739"/>
                  </a:cubicBezTo>
                  <a:lnTo>
                    <a:pt x="13674" y="29717"/>
                  </a:lnTo>
                  <a:lnTo>
                    <a:pt x="13736" y="29689"/>
                  </a:lnTo>
                  <a:lnTo>
                    <a:pt x="13748" y="29703"/>
                  </a:lnTo>
                  <a:cubicBezTo>
                    <a:pt x="13746" y="29669"/>
                    <a:pt x="13751" y="29642"/>
                    <a:pt x="13760" y="29616"/>
                  </a:cubicBezTo>
                  <a:cubicBezTo>
                    <a:pt x="13761" y="29609"/>
                    <a:pt x="13774" y="29604"/>
                    <a:pt x="13785" y="29597"/>
                  </a:cubicBezTo>
                  <a:close/>
                  <a:moveTo>
                    <a:pt x="22903" y="29695"/>
                  </a:moveTo>
                  <a:lnTo>
                    <a:pt x="22914" y="29722"/>
                  </a:lnTo>
                  <a:lnTo>
                    <a:pt x="22781" y="29781"/>
                  </a:lnTo>
                  <a:lnTo>
                    <a:pt x="22769" y="29754"/>
                  </a:lnTo>
                  <a:lnTo>
                    <a:pt x="22903" y="29695"/>
                  </a:lnTo>
                  <a:close/>
                  <a:moveTo>
                    <a:pt x="22197" y="29731"/>
                  </a:moveTo>
                  <a:lnTo>
                    <a:pt x="22216" y="29784"/>
                  </a:lnTo>
                  <a:lnTo>
                    <a:pt x="22193" y="29791"/>
                  </a:lnTo>
                  <a:lnTo>
                    <a:pt x="22174" y="29738"/>
                  </a:lnTo>
                  <a:lnTo>
                    <a:pt x="22197" y="29731"/>
                  </a:lnTo>
                  <a:close/>
                  <a:moveTo>
                    <a:pt x="10017" y="29723"/>
                  </a:moveTo>
                  <a:lnTo>
                    <a:pt x="10149" y="29778"/>
                  </a:lnTo>
                  <a:lnTo>
                    <a:pt x="10137" y="29803"/>
                  </a:lnTo>
                  <a:lnTo>
                    <a:pt x="10005" y="29750"/>
                  </a:lnTo>
                  <a:lnTo>
                    <a:pt x="10017" y="29723"/>
                  </a:lnTo>
                  <a:close/>
                  <a:moveTo>
                    <a:pt x="19624" y="29862"/>
                  </a:moveTo>
                  <a:lnTo>
                    <a:pt x="19634" y="29919"/>
                  </a:lnTo>
                  <a:lnTo>
                    <a:pt x="19612" y="29923"/>
                  </a:lnTo>
                  <a:lnTo>
                    <a:pt x="19602" y="29867"/>
                  </a:lnTo>
                  <a:lnTo>
                    <a:pt x="19624" y="29862"/>
                  </a:lnTo>
                  <a:close/>
                  <a:moveTo>
                    <a:pt x="19347" y="29865"/>
                  </a:moveTo>
                  <a:lnTo>
                    <a:pt x="19358" y="29920"/>
                  </a:lnTo>
                  <a:lnTo>
                    <a:pt x="19334" y="29926"/>
                  </a:lnTo>
                  <a:lnTo>
                    <a:pt x="19325" y="29869"/>
                  </a:lnTo>
                  <a:lnTo>
                    <a:pt x="19347" y="29865"/>
                  </a:lnTo>
                  <a:close/>
                  <a:moveTo>
                    <a:pt x="21872" y="30040"/>
                  </a:moveTo>
                  <a:lnTo>
                    <a:pt x="21878" y="30057"/>
                  </a:lnTo>
                  <a:lnTo>
                    <a:pt x="21809" y="30081"/>
                  </a:lnTo>
                  <a:lnTo>
                    <a:pt x="21803" y="30062"/>
                  </a:lnTo>
                  <a:lnTo>
                    <a:pt x="21872" y="30040"/>
                  </a:lnTo>
                  <a:close/>
                  <a:moveTo>
                    <a:pt x="16375" y="30046"/>
                  </a:moveTo>
                  <a:lnTo>
                    <a:pt x="16372" y="30103"/>
                  </a:lnTo>
                  <a:lnTo>
                    <a:pt x="16350" y="30103"/>
                  </a:lnTo>
                  <a:lnTo>
                    <a:pt x="16352" y="30046"/>
                  </a:lnTo>
                  <a:close/>
                  <a:moveTo>
                    <a:pt x="10680" y="29990"/>
                  </a:moveTo>
                  <a:cubicBezTo>
                    <a:pt x="10744" y="30015"/>
                    <a:pt x="10802" y="30038"/>
                    <a:pt x="10873" y="30068"/>
                  </a:cubicBezTo>
                  <a:cubicBezTo>
                    <a:pt x="10867" y="30085"/>
                    <a:pt x="10862" y="30103"/>
                    <a:pt x="10857" y="30120"/>
                  </a:cubicBezTo>
                  <a:lnTo>
                    <a:pt x="10857" y="30120"/>
                  </a:lnTo>
                  <a:cubicBezTo>
                    <a:pt x="10741" y="30116"/>
                    <a:pt x="10698" y="30099"/>
                    <a:pt x="10654" y="30081"/>
                  </a:cubicBezTo>
                  <a:cubicBezTo>
                    <a:pt x="10663" y="30050"/>
                    <a:pt x="10670" y="30025"/>
                    <a:pt x="10680" y="29990"/>
                  </a:cubicBezTo>
                  <a:close/>
                  <a:moveTo>
                    <a:pt x="18163" y="30100"/>
                  </a:moveTo>
                  <a:lnTo>
                    <a:pt x="18164" y="30119"/>
                  </a:lnTo>
                  <a:lnTo>
                    <a:pt x="18097" y="30128"/>
                  </a:lnTo>
                  <a:lnTo>
                    <a:pt x="18095" y="30109"/>
                  </a:lnTo>
                  <a:lnTo>
                    <a:pt x="18163" y="30100"/>
                  </a:lnTo>
                  <a:close/>
                  <a:moveTo>
                    <a:pt x="15063" y="30073"/>
                  </a:moveTo>
                  <a:lnTo>
                    <a:pt x="15085" y="30075"/>
                  </a:lnTo>
                  <a:lnTo>
                    <a:pt x="15079" y="30132"/>
                  </a:lnTo>
                  <a:lnTo>
                    <a:pt x="15056" y="30131"/>
                  </a:lnTo>
                  <a:lnTo>
                    <a:pt x="15063" y="30073"/>
                  </a:lnTo>
                  <a:close/>
                  <a:moveTo>
                    <a:pt x="19930" y="29956"/>
                  </a:moveTo>
                  <a:cubicBezTo>
                    <a:pt x="19950" y="30001"/>
                    <a:pt x="19961" y="30025"/>
                    <a:pt x="19977" y="30060"/>
                  </a:cubicBezTo>
                  <a:cubicBezTo>
                    <a:pt x="19937" y="30076"/>
                    <a:pt x="19900" y="30091"/>
                    <a:pt x="19790" y="30137"/>
                  </a:cubicBezTo>
                  <a:cubicBezTo>
                    <a:pt x="19859" y="30047"/>
                    <a:pt x="19887" y="30012"/>
                    <a:pt x="19930" y="29956"/>
                  </a:cubicBezTo>
                  <a:close/>
                  <a:moveTo>
                    <a:pt x="20392" y="30103"/>
                  </a:moveTo>
                  <a:lnTo>
                    <a:pt x="20407" y="30150"/>
                  </a:lnTo>
                  <a:lnTo>
                    <a:pt x="20292" y="30175"/>
                  </a:lnTo>
                  <a:lnTo>
                    <a:pt x="20282" y="30149"/>
                  </a:lnTo>
                  <a:lnTo>
                    <a:pt x="20392" y="30103"/>
                  </a:lnTo>
                  <a:close/>
                  <a:moveTo>
                    <a:pt x="18771" y="30184"/>
                  </a:moveTo>
                  <a:lnTo>
                    <a:pt x="18776" y="30240"/>
                  </a:lnTo>
                  <a:lnTo>
                    <a:pt x="18754" y="30243"/>
                  </a:lnTo>
                  <a:lnTo>
                    <a:pt x="18747" y="30185"/>
                  </a:lnTo>
                  <a:lnTo>
                    <a:pt x="18771" y="30184"/>
                  </a:lnTo>
                  <a:close/>
                  <a:moveTo>
                    <a:pt x="13586" y="30196"/>
                  </a:moveTo>
                  <a:lnTo>
                    <a:pt x="13609" y="30200"/>
                  </a:lnTo>
                  <a:lnTo>
                    <a:pt x="13598" y="30256"/>
                  </a:lnTo>
                  <a:lnTo>
                    <a:pt x="13596" y="30256"/>
                  </a:lnTo>
                  <a:lnTo>
                    <a:pt x="13574" y="30251"/>
                  </a:lnTo>
                  <a:lnTo>
                    <a:pt x="13586" y="30196"/>
                  </a:lnTo>
                  <a:close/>
                  <a:moveTo>
                    <a:pt x="10902" y="30170"/>
                  </a:moveTo>
                  <a:cubicBezTo>
                    <a:pt x="11057" y="30205"/>
                    <a:pt x="11043" y="30238"/>
                    <a:pt x="11025" y="30287"/>
                  </a:cubicBezTo>
                  <a:cubicBezTo>
                    <a:pt x="10967" y="30269"/>
                    <a:pt x="10905" y="30250"/>
                    <a:pt x="10773" y="30209"/>
                  </a:cubicBezTo>
                  <a:cubicBezTo>
                    <a:pt x="10822" y="30194"/>
                    <a:pt x="10863" y="30182"/>
                    <a:pt x="10902" y="30170"/>
                  </a:cubicBezTo>
                  <a:close/>
                  <a:moveTo>
                    <a:pt x="14276" y="30265"/>
                  </a:moveTo>
                  <a:lnTo>
                    <a:pt x="14276" y="30266"/>
                  </a:lnTo>
                  <a:lnTo>
                    <a:pt x="14299" y="30269"/>
                  </a:lnTo>
                  <a:lnTo>
                    <a:pt x="14289" y="30327"/>
                  </a:lnTo>
                  <a:lnTo>
                    <a:pt x="14267" y="30322"/>
                  </a:lnTo>
                  <a:lnTo>
                    <a:pt x="14276" y="30265"/>
                  </a:lnTo>
                  <a:close/>
                  <a:moveTo>
                    <a:pt x="18956" y="30349"/>
                  </a:moveTo>
                  <a:lnTo>
                    <a:pt x="18960" y="30377"/>
                  </a:lnTo>
                  <a:lnTo>
                    <a:pt x="18821" y="30394"/>
                  </a:lnTo>
                  <a:lnTo>
                    <a:pt x="18818" y="30365"/>
                  </a:lnTo>
                  <a:lnTo>
                    <a:pt x="18956" y="30349"/>
                  </a:lnTo>
                  <a:close/>
                  <a:moveTo>
                    <a:pt x="19508" y="30357"/>
                  </a:moveTo>
                  <a:lnTo>
                    <a:pt x="19522" y="30404"/>
                  </a:lnTo>
                  <a:lnTo>
                    <a:pt x="19408" y="30430"/>
                  </a:lnTo>
                  <a:lnTo>
                    <a:pt x="19399" y="30404"/>
                  </a:lnTo>
                  <a:lnTo>
                    <a:pt x="19508" y="30357"/>
                  </a:lnTo>
                  <a:close/>
                  <a:moveTo>
                    <a:pt x="20367" y="30288"/>
                  </a:moveTo>
                  <a:lnTo>
                    <a:pt x="20367" y="30288"/>
                  </a:lnTo>
                  <a:cubicBezTo>
                    <a:pt x="20351" y="30352"/>
                    <a:pt x="20336" y="30406"/>
                    <a:pt x="20311" y="30505"/>
                  </a:cubicBezTo>
                  <a:cubicBezTo>
                    <a:pt x="20277" y="30424"/>
                    <a:pt x="20258" y="30377"/>
                    <a:pt x="20236" y="30324"/>
                  </a:cubicBezTo>
                  <a:cubicBezTo>
                    <a:pt x="20292" y="30309"/>
                    <a:pt x="20321" y="30300"/>
                    <a:pt x="20367" y="30288"/>
                  </a:cubicBezTo>
                  <a:close/>
                  <a:moveTo>
                    <a:pt x="18312" y="30469"/>
                  </a:moveTo>
                  <a:lnTo>
                    <a:pt x="18316" y="30527"/>
                  </a:lnTo>
                  <a:lnTo>
                    <a:pt x="18292" y="30530"/>
                  </a:lnTo>
                  <a:lnTo>
                    <a:pt x="18288" y="30472"/>
                  </a:lnTo>
                  <a:lnTo>
                    <a:pt x="18312" y="30469"/>
                  </a:lnTo>
                  <a:close/>
                  <a:moveTo>
                    <a:pt x="19617" y="30571"/>
                  </a:moveTo>
                  <a:lnTo>
                    <a:pt x="19636" y="30684"/>
                  </a:lnTo>
                  <a:lnTo>
                    <a:pt x="19600" y="30693"/>
                  </a:lnTo>
                  <a:lnTo>
                    <a:pt x="19581" y="30578"/>
                  </a:lnTo>
                  <a:lnTo>
                    <a:pt x="19617" y="30571"/>
                  </a:lnTo>
                  <a:close/>
                  <a:moveTo>
                    <a:pt x="19349" y="31032"/>
                  </a:moveTo>
                  <a:cubicBezTo>
                    <a:pt x="19338" y="31034"/>
                    <a:pt x="19328" y="31037"/>
                    <a:pt x="19317" y="31041"/>
                  </a:cubicBezTo>
                  <a:lnTo>
                    <a:pt x="19317" y="31041"/>
                  </a:lnTo>
                  <a:cubicBezTo>
                    <a:pt x="19321" y="31040"/>
                    <a:pt x="19336" y="31038"/>
                    <a:pt x="19350" y="31036"/>
                  </a:cubicBezTo>
                  <a:lnTo>
                    <a:pt x="19349" y="31032"/>
                  </a:lnTo>
                  <a:close/>
                  <a:moveTo>
                    <a:pt x="15029" y="30999"/>
                  </a:moveTo>
                  <a:lnTo>
                    <a:pt x="15073" y="31050"/>
                  </a:lnTo>
                  <a:lnTo>
                    <a:pt x="15063" y="31057"/>
                  </a:lnTo>
                  <a:lnTo>
                    <a:pt x="15063" y="31057"/>
                  </a:lnTo>
                  <a:cubicBezTo>
                    <a:pt x="15063" y="31055"/>
                    <a:pt x="15063" y="31054"/>
                    <a:pt x="15063" y="31052"/>
                  </a:cubicBezTo>
                  <a:cubicBezTo>
                    <a:pt x="15040" y="31046"/>
                    <a:pt x="15022" y="31030"/>
                    <a:pt x="15004" y="31015"/>
                  </a:cubicBezTo>
                  <a:lnTo>
                    <a:pt x="15029" y="30999"/>
                  </a:lnTo>
                  <a:close/>
                  <a:moveTo>
                    <a:pt x="14764" y="31039"/>
                  </a:moveTo>
                  <a:lnTo>
                    <a:pt x="14751" y="31134"/>
                  </a:lnTo>
                  <a:lnTo>
                    <a:pt x="14717" y="31136"/>
                  </a:lnTo>
                  <a:lnTo>
                    <a:pt x="14701" y="31040"/>
                  </a:lnTo>
                  <a:lnTo>
                    <a:pt x="14764" y="31039"/>
                  </a:lnTo>
                  <a:close/>
                  <a:moveTo>
                    <a:pt x="15073" y="31060"/>
                  </a:moveTo>
                  <a:cubicBezTo>
                    <a:pt x="15118" y="31060"/>
                    <a:pt x="15156" y="31066"/>
                    <a:pt x="15198" y="31072"/>
                  </a:cubicBezTo>
                  <a:cubicBezTo>
                    <a:pt x="15198" y="31108"/>
                    <a:pt x="15198" y="31133"/>
                    <a:pt x="15198" y="31171"/>
                  </a:cubicBezTo>
                  <a:lnTo>
                    <a:pt x="15060" y="31171"/>
                  </a:lnTo>
                  <a:cubicBezTo>
                    <a:pt x="15061" y="31128"/>
                    <a:pt x="15062" y="31095"/>
                    <a:pt x="15063" y="31061"/>
                  </a:cubicBezTo>
                  <a:lnTo>
                    <a:pt x="15063" y="31061"/>
                  </a:lnTo>
                  <a:cubicBezTo>
                    <a:pt x="15066" y="31060"/>
                    <a:pt x="15070" y="31060"/>
                    <a:pt x="15073" y="31060"/>
                  </a:cubicBezTo>
                  <a:close/>
                  <a:moveTo>
                    <a:pt x="16475" y="31036"/>
                  </a:moveTo>
                  <a:cubicBezTo>
                    <a:pt x="16458" y="31067"/>
                    <a:pt x="16433" y="31108"/>
                    <a:pt x="16386" y="31184"/>
                  </a:cubicBezTo>
                  <a:cubicBezTo>
                    <a:pt x="16371" y="31103"/>
                    <a:pt x="16367" y="31078"/>
                    <a:pt x="16359" y="31037"/>
                  </a:cubicBezTo>
                  <a:cubicBezTo>
                    <a:pt x="16414" y="31037"/>
                    <a:pt x="16462" y="31036"/>
                    <a:pt x="16475" y="31036"/>
                  </a:cubicBezTo>
                  <a:close/>
                  <a:moveTo>
                    <a:pt x="15988" y="31140"/>
                  </a:moveTo>
                  <a:lnTo>
                    <a:pt x="15983" y="31236"/>
                  </a:lnTo>
                  <a:lnTo>
                    <a:pt x="15947" y="31237"/>
                  </a:lnTo>
                  <a:lnTo>
                    <a:pt x="15925" y="31142"/>
                  </a:lnTo>
                  <a:lnTo>
                    <a:pt x="15988" y="31140"/>
                  </a:lnTo>
                  <a:close/>
                  <a:moveTo>
                    <a:pt x="16842" y="31246"/>
                  </a:moveTo>
                  <a:lnTo>
                    <a:pt x="16842" y="31303"/>
                  </a:lnTo>
                  <a:lnTo>
                    <a:pt x="16817" y="31305"/>
                  </a:lnTo>
                  <a:lnTo>
                    <a:pt x="16818" y="31248"/>
                  </a:lnTo>
                  <a:lnTo>
                    <a:pt x="16842" y="31246"/>
                  </a:lnTo>
                  <a:close/>
                  <a:moveTo>
                    <a:pt x="16280" y="31095"/>
                  </a:moveTo>
                  <a:lnTo>
                    <a:pt x="16280" y="31095"/>
                  </a:lnTo>
                  <a:cubicBezTo>
                    <a:pt x="16275" y="31200"/>
                    <a:pt x="16274" y="31252"/>
                    <a:pt x="16271" y="31308"/>
                  </a:cubicBezTo>
                  <a:cubicBezTo>
                    <a:pt x="16227" y="31308"/>
                    <a:pt x="16194" y="31308"/>
                    <a:pt x="16144" y="31309"/>
                  </a:cubicBezTo>
                  <a:cubicBezTo>
                    <a:pt x="16183" y="31249"/>
                    <a:pt x="16216" y="31196"/>
                    <a:pt x="16280" y="31095"/>
                  </a:cubicBezTo>
                  <a:close/>
                  <a:moveTo>
                    <a:pt x="14600" y="31050"/>
                  </a:moveTo>
                  <a:cubicBezTo>
                    <a:pt x="14605" y="31125"/>
                    <a:pt x="14610" y="31172"/>
                    <a:pt x="14614" y="31230"/>
                  </a:cubicBezTo>
                  <a:cubicBezTo>
                    <a:pt x="14644" y="31240"/>
                    <a:pt x="14685" y="31255"/>
                    <a:pt x="14729" y="31271"/>
                  </a:cubicBezTo>
                  <a:cubicBezTo>
                    <a:pt x="14722" y="31284"/>
                    <a:pt x="14719" y="31299"/>
                    <a:pt x="14708" y="31308"/>
                  </a:cubicBezTo>
                  <a:cubicBezTo>
                    <a:pt x="14692" y="31323"/>
                    <a:pt x="14672" y="31342"/>
                    <a:pt x="14651" y="31343"/>
                  </a:cubicBezTo>
                  <a:cubicBezTo>
                    <a:pt x="14590" y="31349"/>
                    <a:pt x="14529" y="31352"/>
                    <a:pt x="14468" y="31352"/>
                  </a:cubicBezTo>
                  <a:cubicBezTo>
                    <a:pt x="14314" y="31352"/>
                    <a:pt x="14161" y="31337"/>
                    <a:pt x="14007" y="31333"/>
                  </a:cubicBezTo>
                  <a:lnTo>
                    <a:pt x="13991" y="31286"/>
                  </a:lnTo>
                  <a:lnTo>
                    <a:pt x="14121" y="31264"/>
                  </a:lnTo>
                  <a:lnTo>
                    <a:pt x="14102" y="31231"/>
                  </a:lnTo>
                  <a:lnTo>
                    <a:pt x="14102" y="31231"/>
                  </a:lnTo>
                  <a:cubicBezTo>
                    <a:pt x="14207" y="31250"/>
                    <a:pt x="14311" y="31270"/>
                    <a:pt x="14414" y="31287"/>
                  </a:cubicBezTo>
                  <a:cubicBezTo>
                    <a:pt x="14473" y="31218"/>
                    <a:pt x="14525" y="31149"/>
                    <a:pt x="14600" y="31050"/>
                  </a:cubicBezTo>
                  <a:close/>
                  <a:moveTo>
                    <a:pt x="14809" y="31343"/>
                  </a:moveTo>
                  <a:lnTo>
                    <a:pt x="14882" y="31349"/>
                  </a:lnTo>
                  <a:lnTo>
                    <a:pt x="14879" y="31368"/>
                  </a:lnTo>
                  <a:lnTo>
                    <a:pt x="14806" y="31361"/>
                  </a:lnTo>
                  <a:lnTo>
                    <a:pt x="14809" y="31343"/>
                  </a:lnTo>
                  <a:close/>
                  <a:moveTo>
                    <a:pt x="15619" y="31352"/>
                  </a:moveTo>
                  <a:lnTo>
                    <a:pt x="15693" y="31358"/>
                  </a:lnTo>
                  <a:lnTo>
                    <a:pt x="15691" y="31377"/>
                  </a:lnTo>
                  <a:lnTo>
                    <a:pt x="15618" y="31371"/>
                  </a:lnTo>
                  <a:lnTo>
                    <a:pt x="15619" y="31352"/>
                  </a:lnTo>
                  <a:close/>
                  <a:moveTo>
                    <a:pt x="16033" y="31428"/>
                  </a:moveTo>
                  <a:lnTo>
                    <a:pt x="16053" y="31526"/>
                  </a:lnTo>
                  <a:lnTo>
                    <a:pt x="15990" y="31524"/>
                  </a:lnTo>
                  <a:lnTo>
                    <a:pt x="15996" y="31428"/>
                  </a:lnTo>
                  <a:close/>
                  <a:moveTo>
                    <a:pt x="15213" y="0"/>
                  </a:moveTo>
                  <a:cubicBezTo>
                    <a:pt x="15117" y="0"/>
                    <a:pt x="15021" y="8"/>
                    <a:pt x="14931" y="49"/>
                  </a:cubicBezTo>
                  <a:cubicBezTo>
                    <a:pt x="14877" y="21"/>
                    <a:pt x="14820" y="13"/>
                    <a:pt x="14763" y="13"/>
                  </a:cubicBezTo>
                  <a:cubicBezTo>
                    <a:pt x="14669" y="13"/>
                    <a:pt x="14574" y="36"/>
                    <a:pt x="14489" y="36"/>
                  </a:cubicBezTo>
                  <a:cubicBezTo>
                    <a:pt x="14459" y="36"/>
                    <a:pt x="14431" y="33"/>
                    <a:pt x="14404" y="25"/>
                  </a:cubicBezTo>
                  <a:cubicBezTo>
                    <a:pt x="14352" y="8"/>
                    <a:pt x="14302" y="2"/>
                    <a:pt x="14253" y="2"/>
                  </a:cubicBezTo>
                  <a:cubicBezTo>
                    <a:pt x="14129" y="2"/>
                    <a:pt x="14012" y="40"/>
                    <a:pt x="13899" y="40"/>
                  </a:cubicBezTo>
                  <a:cubicBezTo>
                    <a:pt x="13884" y="40"/>
                    <a:pt x="13871" y="40"/>
                    <a:pt x="13857" y="38"/>
                  </a:cubicBezTo>
                  <a:cubicBezTo>
                    <a:pt x="13792" y="96"/>
                    <a:pt x="13739" y="144"/>
                    <a:pt x="13724" y="157"/>
                  </a:cubicBezTo>
                  <a:cubicBezTo>
                    <a:pt x="13517" y="165"/>
                    <a:pt x="13362" y="159"/>
                    <a:pt x="13212" y="178"/>
                  </a:cubicBezTo>
                  <a:cubicBezTo>
                    <a:pt x="13204" y="179"/>
                    <a:pt x="13196" y="179"/>
                    <a:pt x="13189" y="179"/>
                  </a:cubicBezTo>
                  <a:cubicBezTo>
                    <a:pt x="13111" y="179"/>
                    <a:pt x="13029" y="153"/>
                    <a:pt x="12952" y="153"/>
                  </a:cubicBezTo>
                  <a:cubicBezTo>
                    <a:pt x="12882" y="153"/>
                    <a:pt x="12815" y="175"/>
                    <a:pt x="12759" y="257"/>
                  </a:cubicBezTo>
                  <a:cubicBezTo>
                    <a:pt x="12731" y="244"/>
                    <a:pt x="12703" y="231"/>
                    <a:pt x="12671" y="215"/>
                  </a:cubicBezTo>
                  <a:cubicBezTo>
                    <a:pt x="12608" y="285"/>
                    <a:pt x="12503" y="268"/>
                    <a:pt x="12424" y="322"/>
                  </a:cubicBezTo>
                  <a:cubicBezTo>
                    <a:pt x="12404" y="336"/>
                    <a:pt x="12383" y="341"/>
                    <a:pt x="12361" y="341"/>
                  </a:cubicBezTo>
                  <a:cubicBezTo>
                    <a:pt x="12316" y="341"/>
                    <a:pt x="12266" y="321"/>
                    <a:pt x="12216" y="321"/>
                  </a:cubicBezTo>
                  <a:cubicBezTo>
                    <a:pt x="12175" y="321"/>
                    <a:pt x="12134" y="334"/>
                    <a:pt x="12094" y="380"/>
                  </a:cubicBezTo>
                  <a:cubicBezTo>
                    <a:pt x="12056" y="424"/>
                    <a:pt x="11994" y="451"/>
                    <a:pt x="11926" y="451"/>
                  </a:cubicBezTo>
                  <a:cubicBezTo>
                    <a:pt x="11882" y="451"/>
                    <a:pt x="11836" y="440"/>
                    <a:pt x="11794" y="416"/>
                  </a:cubicBezTo>
                  <a:cubicBezTo>
                    <a:pt x="11774" y="456"/>
                    <a:pt x="11742" y="466"/>
                    <a:pt x="11705" y="466"/>
                  </a:cubicBezTo>
                  <a:cubicBezTo>
                    <a:pt x="11674" y="466"/>
                    <a:pt x="11640" y="459"/>
                    <a:pt x="11608" y="459"/>
                  </a:cubicBezTo>
                  <a:cubicBezTo>
                    <a:pt x="11561" y="459"/>
                    <a:pt x="11517" y="473"/>
                    <a:pt x="11494" y="543"/>
                  </a:cubicBezTo>
                  <a:cubicBezTo>
                    <a:pt x="11500" y="565"/>
                    <a:pt x="11511" y="609"/>
                    <a:pt x="11523" y="655"/>
                  </a:cubicBezTo>
                  <a:cubicBezTo>
                    <a:pt x="11406" y="631"/>
                    <a:pt x="11298" y="611"/>
                    <a:pt x="11192" y="590"/>
                  </a:cubicBezTo>
                  <a:cubicBezTo>
                    <a:pt x="11105" y="709"/>
                    <a:pt x="10945" y="600"/>
                    <a:pt x="10832" y="744"/>
                  </a:cubicBezTo>
                  <a:cubicBezTo>
                    <a:pt x="10826" y="753"/>
                    <a:pt x="10798" y="797"/>
                    <a:pt x="10767" y="845"/>
                  </a:cubicBezTo>
                  <a:cubicBezTo>
                    <a:pt x="10710" y="824"/>
                    <a:pt x="10651" y="803"/>
                    <a:pt x="10596" y="783"/>
                  </a:cubicBezTo>
                  <a:cubicBezTo>
                    <a:pt x="10527" y="806"/>
                    <a:pt x="10461" y="828"/>
                    <a:pt x="10365" y="859"/>
                  </a:cubicBezTo>
                  <a:cubicBezTo>
                    <a:pt x="10351" y="899"/>
                    <a:pt x="10329" y="955"/>
                    <a:pt x="10311" y="1000"/>
                  </a:cubicBezTo>
                  <a:cubicBezTo>
                    <a:pt x="9981" y="1039"/>
                    <a:pt x="9664" y="1056"/>
                    <a:pt x="9427" y="1304"/>
                  </a:cubicBezTo>
                  <a:cubicBezTo>
                    <a:pt x="9344" y="1318"/>
                    <a:pt x="9271" y="1324"/>
                    <a:pt x="9200" y="1346"/>
                  </a:cubicBezTo>
                  <a:cubicBezTo>
                    <a:pt x="9027" y="1405"/>
                    <a:pt x="8909" y="1565"/>
                    <a:pt x="8715" y="1585"/>
                  </a:cubicBezTo>
                  <a:cubicBezTo>
                    <a:pt x="8638" y="1751"/>
                    <a:pt x="8470" y="1701"/>
                    <a:pt x="8354" y="1770"/>
                  </a:cubicBezTo>
                  <a:cubicBezTo>
                    <a:pt x="8232" y="1843"/>
                    <a:pt x="8123" y="1941"/>
                    <a:pt x="8008" y="2026"/>
                  </a:cubicBezTo>
                  <a:cubicBezTo>
                    <a:pt x="8000" y="2033"/>
                    <a:pt x="7988" y="2042"/>
                    <a:pt x="7978" y="2044"/>
                  </a:cubicBezTo>
                  <a:cubicBezTo>
                    <a:pt x="7885" y="2054"/>
                    <a:pt x="7789" y="2035"/>
                    <a:pt x="7725" y="2152"/>
                  </a:cubicBezTo>
                  <a:cubicBezTo>
                    <a:pt x="7689" y="2217"/>
                    <a:pt x="7527" y="2158"/>
                    <a:pt x="7523" y="2297"/>
                  </a:cubicBezTo>
                  <a:cubicBezTo>
                    <a:pt x="7522" y="2317"/>
                    <a:pt x="7433" y="2367"/>
                    <a:pt x="7383" y="2389"/>
                  </a:cubicBezTo>
                  <a:cubicBezTo>
                    <a:pt x="7305" y="2422"/>
                    <a:pt x="7179" y="2403"/>
                    <a:pt x="7158" y="2488"/>
                  </a:cubicBezTo>
                  <a:cubicBezTo>
                    <a:pt x="7124" y="2625"/>
                    <a:pt x="7015" y="2536"/>
                    <a:pt x="6958" y="2610"/>
                  </a:cubicBezTo>
                  <a:cubicBezTo>
                    <a:pt x="6907" y="2678"/>
                    <a:pt x="6805" y="2716"/>
                    <a:pt x="6734" y="2776"/>
                  </a:cubicBezTo>
                  <a:cubicBezTo>
                    <a:pt x="6668" y="2832"/>
                    <a:pt x="6614" y="2900"/>
                    <a:pt x="6605" y="2910"/>
                  </a:cubicBezTo>
                  <a:cubicBezTo>
                    <a:pt x="6471" y="2982"/>
                    <a:pt x="6359" y="3010"/>
                    <a:pt x="6325" y="3066"/>
                  </a:cubicBezTo>
                  <a:cubicBezTo>
                    <a:pt x="6222" y="3229"/>
                    <a:pt x="6067" y="3329"/>
                    <a:pt x="5943" y="3520"/>
                  </a:cubicBezTo>
                  <a:lnTo>
                    <a:pt x="5943" y="3520"/>
                  </a:lnTo>
                  <a:cubicBezTo>
                    <a:pt x="5934" y="3514"/>
                    <a:pt x="5925" y="3509"/>
                    <a:pt x="5915" y="3503"/>
                  </a:cubicBezTo>
                  <a:lnTo>
                    <a:pt x="5915" y="3503"/>
                  </a:lnTo>
                  <a:cubicBezTo>
                    <a:pt x="5918" y="3516"/>
                    <a:pt x="5921" y="3531"/>
                    <a:pt x="5925" y="3549"/>
                  </a:cubicBezTo>
                  <a:cubicBezTo>
                    <a:pt x="5931" y="3539"/>
                    <a:pt x="5937" y="3529"/>
                    <a:pt x="5943" y="3520"/>
                  </a:cubicBezTo>
                  <a:lnTo>
                    <a:pt x="5943" y="3520"/>
                  </a:lnTo>
                  <a:cubicBezTo>
                    <a:pt x="5949" y="3524"/>
                    <a:pt x="5955" y="3528"/>
                    <a:pt x="5961" y="3532"/>
                  </a:cubicBezTo>
                  <a:cubicBezTo>
                    <a:pt x="5965" y="3537"/>
                    <a:pt x="5959" y="3554"/>
                    <a:pt x="5943" y="3554"/>
                  </a:cubicBezTo>
                  <a:cubicBezTo>
                    <a:pt x="5938" y="3554"/>
                    <a:pt x="5932" y="3552"/>
                    <a:pt x="5925" y="3549"/>
                  </a:cubicBezTo>
                  <a:cubicBezTo>
                    <a:pt x="5924" y="3550"/>
                    <a:pt x="5922" y="3551"/>
                    <a:pt x="5920" y="3551"/>
                  </a:cubicBezTo>
                  <a:cubicBezTo>
                    <a:pt x="5909" y="3551"/>
                    <a:pt x="5899" y="3521"/>
                    <a:pt x="5888" y="3490"/>
                  </a:cubicBezTo>
                  <a:lnTo>
                    <a:pt x="5888" y="3490"/>
                  </a:lnTo>
                  <a:cubicBezTo>
                    <a:pt x="5897" y="3494"/>
                    <a:pt x="5906" y="3499"/>
                    <a:pt x="5915" y="3503"/>
                  </a:cubicBezTo>
                  <a:lnTo>
                    <a:pt x="5915" y="3503"/>
                  </a:lnTo>
                  <a:cubicBezTo>
                    <a:pt x="5903" y="3458"/>
                    <a:pt x="5898" y="3447"/>
                    <a:pt x="5896" y="3447"/>
                  </a:cubicBezTo>
                  <a:cubicBezTo>
                    <a:pt x="5896" y="3447"/>
                    <a:pt x="5896" y="3447"/>
                    <a:pt x="5896" y="3447"/>
                  </a:cubicBezTo>
                  <a:cubicBezTo>
                    <a:pt x="5838" y="3481"/>
                    <a:pt x="5785" y="3525"/>
                    <a:pt x="5727" y="3549"/>
                  </a:cubicBezTo>
                  <a:cubicBezTo>
                    <a:pt x="5659" y="3575"/>
                    <a:pt x="5721" y="3674"/>
                    <a:pt x="5615" y="3681"/>
                  </a:cubicBezTo>
                  <a:cubicBezTo>
                    <a:pt x="5571" y="3683"/>
                    <a:pt x="5497" y="3749"/>
                    <a:pt x="5472" y="3797"/>
                  </a:cubicBezTo>
                  <a:cubicBezTo>
                    <a:pt x="5393" y="3949"/>
                    <a:pt x="5271" y="4025"/>
                    <a:pt x="5113" y="4072"/>
                  </a:cubicBezTo>
                  <a:cubicBezTo>
                    <a:pt x="5094" y="4227"/>
                    <a:pt x="4982" y="4283"/>
                    <a:pt x="4912" y="4300"/>
                  </a:cubicBezTo>
                  <a:cubicBezTo>
                    <a:pt x="4825" y="4415"/>
                    <a:pt x="4781" y="4490"/>
                    <a:pt x="4720" y="4549"/>
                  </a:cubicBezTo>
                  <a:cubicBezTo>
                    <a:pt x="4654" y="4615"/>
                    <a:pt x="4539" y="4656"/>
                    <a:pt x="4508" y="4726"/>
                  </a:cubicBezTo>
                  <a:cubicBezTo>
                    <a:pt x="4464" y="4827"/>
                    <a:pt x="4369" y="4798"/>
                    <a:pt x="4320" y="4877"/>
                  </a:cubicBezTo>
                  <a:cubicBezTo>
                    <a:pt x="4266" y="4962"/>
                    <a:pt x="4177" y="5030"/>
                    <a:pt x="4127" y="5082"/>
                  </a:cubicBezTo>
                  <a:cubicBezTo>
                    <a:pt x="4080" y="5198"/>
                    <a:pt x="4052" y="5291"/>
                    <a:pt x="4030" y="5369"/>
                  </a:cubicBezTo>
                  <a:cubicBezTo>
                    <a:pt x="3921" y="5416"/>
                    <a:pt x="3824" y="5455"/>
                    <a:pt x="3730" y="5497"/>
                  </a:cubicBezTo>
                  <a:cubicBezTo>
                    <a:pt x="3718" y="5501"/>
                    <a:pt x="3711" y="5523"/>
                    <a:pt x="3701" y="5536"/>
                  </a:cubicBezTo>
                  <a:cubicBezTo>
                    <a:pt x="3730" y="5572"/>
                    <a:pt x="3761" y="5605"/>
                    <a:pt x="3807" y="5658"/>
                  </a:cubicBezTo>
                  <a:cubicBezTo>
                    <a:pt x="3729" y="5735"/>
                    <a:pt x="3654" y="5807"/>
                    <a:pt x="3577" y="5881"/>
                  </a:cubicBezTo>
                  <a:cubicBezTo>
                    <a:pt x="3555" y="5920"/>
                    <a:pt x="3527" y="5967"/>
                    <a:pt x="3489" y="6032"/>
                  </a:cubicBezTo>
                  <a:cubicBezTo>
                    <a:pt x="3479" y="5970"/>
                    <a:pt x="3473" y="5942"/>
                    <a:pt x="3464" y="5895"/>
                  </a:cubicBezTo>
                  <a:lnTo>
                    <a:pt x="3464" y="5895"/>
                  </a:lnTo>
                  <a:cubicBezTo>
                    <a:pt x="3296" y="6073"/>
                    <a:pt x="3493" y="6162"/>
                    <a:pt x="3412" y="6319"/>
                  </a:cubicBezTo>
                  <a:cubicBezTo>
                    <a:pt x="3371" y="6282"/>
                    <a:pt x="3330" y="6234"/>
                    <a:pt x="3273" y="6234"/>
                  </a:cubicBezTo>
                  <a:cubicBezTo>
                    <a:pt x="3254" y="6234"/>
                    <a:pt x="3232" y="6240"/>
                    <a:pt x="3208" y="6254"/>
                  </a:cubicBezTo>
                  <a:cubicBezTo>
                    <a:pt x="3125" y="6303"/>
                    <a:pt x="3049" y="6368"/>
                    <a:pt x="2984" y="6428"/>
                  </a:cubicBezTo>
                  <a:cubicBezTo>
                    <a:pt x="2950" y="6512"/>
                    <a:pt x="2912" y="6591"/>
                    <a:pt x="2884" y="6674"/>
                  </a:cubicBezTo>
                  <a:cubicBezTo>
                    <a:pt x="2789" y="6956"/>
                    <a:pt x="2438" y="7066"/>
                    <a:pt x="2405" y="7391"/>
                  </a:cubicBezTo>
                  <a:cubicBezTo>
                    <a:pt x="2281" y="7449"/>
                    <a:pt x="2212" y="7542"/>
                    <a:pt x="2225" y="7681"/>
                  </a:cubicBezTo>
                  <a:cubicBezTo>
                    <a:pt x="2096" y="7740"/>
                    <a:pt x="2062" y="7890"/>
                    <a:pt x="1999" y="8008"/>
                  </a:cubicBezTo>
                  <a:cubicBezTo>
                    <a:pt x="1963" y="8073"/>
                    <a:pt x="1957" y="8155"/>
                    <a:pt x="1941" y="8223"/>
                  </a:cubicBezTo>
                  <a:cubicBezTo>
                    <a:pt x="1888" y="8283"/>
                    <a:pt x="1832" y="8336"/>
                    <a:pt x="1793" y="8399"/>
                  </a:cubicBezTo>
                  <a:cubicBezTo>
                    <a:pt x="1642" y="8648"/>
                    <a:pt x="1550" y="8935"/>
                    <a:pt x="1357" y="9155"/>
                  </a:cubicBezTo>
                  <a:cubicBezTo>
                    <a:pt x="1338" y="9176"/>
                    <a:pt x="1319" y="9229"/>
                    <a:pt x="1326" y="9251"/>
                  </a:cubicBezTo>
                  <a:cubicBezTo>
                    <a:pt x="1367" y="9379"/>
                    <a:pt x="1282" y="9478"/>
                    <a:pt x="1241" y="9582"/>
                  </a:cubicBezTo>
                  <a:cubicBezTo>
                    <a:pt x="1211" y="9660"/>
                    <a:pt x="1114" y="9737"/>
                    <a:pt x="1117" y="9798"/>
                  </a:cubicBezTo>
                  <a:cubicBezTo>
                    <a:pt x="1126" y="9965"/>
                    <a:pt x="983" y="10097"/>
                    <a:pt x="994" y="10228"/>
                  </a:cubicBezTo>
                  <a:cubicBezTo>
                    <a:pt x="1004" y="10403"/>
                    <a:pt x="914" y="10491"/>
                    <a:pt x="854" y="10619"/>
                  </a:cubicBezTo>
                  <a:cubicBezTo>
                    <a:pt x="829" y="10671"/>
                    <a:pt x="849" y="10752"/>
                    <a:pt x="835" y="10815"/>
                  </a:cubicBezTo>
                  <a:cubicBezTo>
                    <a:pt x="823" y="10872"/>
                    <a:pt x="791" y="10924"/>
                    <a:pt x="763" y="10989"/>
                  </a:cubicBezTo>
                  <a:cubicBezTo>
                    <a:pt x="777" y="11024"/>
                    <a:pt x="798" y="11074"/>
                    <a:pt x="819" y="11128"/>
                  </a:cubicBezTo>
                  <a:lnTo>
                    <a:pt x="670" y="11237"/>
                  </a:lnTo>
                  <a:cubicBezTo>
                    <a:pt x="692" y="11290"/>
                    <a:pt x="713" y="11340"/>
                    <a:pt x="736" y="11399"/>
                  </a:cubicBezTo>
                  <a:cubicBezTo>
                    <a:pt x="716" y="11418"/>
                    <a:pt x="695" y="11436"/>
                    <a:pt x="660" y="11467"/>
                  </a:cubicBezTo>
                  <a:cubicBezTo>
                    <a:pt x="689" y="11514"/>
                    <a:pt x="721" y="11565"/>
                    <a:pt x="764" y="11633"/>
                  </a:cubicBezTo>
                  <a:cubicBezTo>
                    <a:pt x="698" y="11642"/>
                    <a:pt x="661" y="11648"/>
                    <a:pt x="607" y="11654"/>
                  </a:cubicBezTo>
                  <a:cubicBezTo>
                    <a:pt x="593" y="11702"/>
                    <a:pt x="585" y="11761"/>
                    <a:pt x="560" y="11811"/>
                  </a:cubicBezTo>
                  <a:cubicBezTo>
                    <a:pt x="532" y="11870"/>
                    <a:pt x="489" y="11921"/>
                    <a:pt x="474" y="11948"/>
                  </a:cubicBezTo>
                  <a:cubicBezTo>
                    <a:pt x="474" y="12058"/>
                    <a:pt x="498" y="12157"/>
                    <a:pt x="468" y="12207"/>
                  </a:cubicBezTo>
                  <a:cubicBezTo>
                    <a:pt x="377" y="12360"/>
                    <a:pt x="443" y="12526"/>
                    <a:pt x="388" y="12672"/>
                  </a:cubicBezTo>
                  <a:cubicBezTo>
                    <a:pt x="452" y="12701"/>
                    <a:pt x="501" y="12725"/>
                    <a:pt x="557" y="12750"/>
                  </a:cubicBezTo>
                  <a:cubicBezTo>
                    <a:pt x="538" y="12766"/>
                    <a:pt x="529" y="12779"/>
                    <a:pt x="521" y="12779"/>
                  </a:cubicBezTo>
                  <a:cubicBezTo>
                    <a:pt x="476" y="12778"/>
                    <a:pt x="430" y="12775"/>
                    <a:pt x="382" y="12773"/>
                  </a:cubicBezTo>
                  <a:cubicBezTo>
                    <a:pt x="327" y="12932"/>
                    <a:pt x="307" y="13100"/>
                    <a:pt x="277" y="13269"/>
                  </a:cubicBezTo>
                  <a:cubicBezTo>
                    <a:pt x="264" y="13354"/>
                    <a:pt x="248" y="13440"/>
                    <a:pt x="224" y="13525"/>
                  </a:cubicBezTo>
                  <a:cubicBezTo>
                    <a:pt x="209" y="13612"/>
                    <a:pt x="189" y="13699"/>
                    <a:pt x="155" y="13785"/>
                  </a:cubicBezTo>
                  <a:cubicBezTo>
                    <a:pt x="189" y="13809"/>
                    <a:pt x="229" y="13837"/>
                    <a:pt x="286" y="13877"/>
                  </a:cubicBezTo>
                  <a:cubicBezTo>
                    <a:pt x="208" y="13900"/>
                    <a:pt x="174" y="13911"/>
                    <a:pt x="137" y="13922"/>
                  </a:cubicBezTo>
                  <a:cubicBezTo>
                    <a:pt x="133" y="13975"/>
                    <a:pt x="123" y="14024"/>
                    <a:pt x="127" y="14069"/>
                  </a:cubicBezTo>
                  <a:cubicBezTo>
                    <a:pt x="132" y="14102"/>
                    <a:pt x="158" y="14127"/>
                    <a:pt x="162" y="14136"/>
                  </a:cubicBezTo>
                  <a:cubicBezTo>
                    <a:pt x="140" y="14211"/>
                    <a:pt x="108" y="14272"/>
                    <a:pt x="105" y="14336"/>
                  </a:cubicBezTo>
                  <a:cubicBezTo>
                    <a:pt x="93" y="14590"/>
                    <a:pt x="27" y="14851"/>
                    <a:pt x="79" y="15108"/>
                  </a:cubicBezTo>
                  <a:cubicBezTo>
                    <a:pt x="62" y="15143"/>
                    <a:pt x="46" y="15192"/>
                    <a:pt x="26" y="15254"/>
                  </a:cubicBezTo>
                  <a:cubicBezTo>
                    <a:pt x="99" y="15271"/>
                    <a:pt x="152" y="15283"/>
                    <a:pt x="209" y="15296"/>
                  </a:cubicBezTo>
                  <a:cubicBezTo>
                    <a:pt x="208" y="15341"/>
                    <a:pt x="207" y="15373"/>
                    <a:pt x="207" y="15410"/>
                  </a:cubicBezTo>
                  <a:cubicBezTo>
                    <a:pt x="149" y="15419"/>
                    <a:pt x="96" y="15427"/>
                    <a:pt x="46" y="15435"/>
                  </a:cubicBezTo>
                  <a:cubicBezTo>
                    <a:pt x="84" y="15530"/>
                    <a:pt x="118" y="15613"/>
                    <a:pt x="154" y="15700"/>
                  </a:cubicBezTo>
                  <a:cubicBezTo>
                    <a:pt x="111" y="15711"/>
                    <a:pt x="86" y="15719"/>
                    <a:pt x="59" y="15725"/>
                  </a:cubicBezTo>
                  <a:cubicBezTo>
                    <a:pt x="1" y="15951"/>
                    <a:pt x="136" y="16179"/>
                    <a:pt x="73" y="16404"/>
                  </a:cubicBezTo>
                  <a:cubicBezTo>
                    <a:pt x="109" y="16493"/>
                    <a:pt x="149" y="16591"/>
                    <a:pt x="184" y="16676"/>
                  </a:cubicBezTo>
                  <a:cubicBezTo>
                    <a:pt x="158" y="16722"/>
                    <a:pt x="142" y="16747"/>
                    <a:pt x="132" y="16765"/>
                  </a:cubicBezTo>
                  <a:cubicBezTo>
                    <a:pt x="171" y="16800"/>
                    <a:pt x="218" y="16832"/>
                    <a:pt x="270" y="16872"/>
                  </a:cubicBezTo>
                  <a:cubicBezTo>
                    <a:pt x="198" y="16943"/>
                    <a:pt x="145" y="16996"/>
                    <a:pt x="104" y="17037"/>
                  </a:cubicBezTo>
                  <a:cubicBezTo>
                    <a:pt x="215" y="17212"/>
                    <a:pt x="165" y="17421"/>
                    <a:pt x="229" y="17580"/>
                  </a:cubicBezTo>
                  <a:cubicBezTo>
                    <a:pt x="274" y="17594"/>
                    <a:pt x="308" y="17606"/>
                    <a:pt x="354" y="17621"/>
                  </a:cubicBezTo>
                  <a:cubicBezTo>
                    <a:pt x="318" y="17752"/>
                    <a:pt x="287" y="17865"/>
                    <a:pt x="271" y="17921"/>
                  </a:cubicBezTo>
                  <a:cubicBezTo>
                    <a:pt x="352" y="18202"/>
                    <a:pt x="414" y="18429"/>
                    <a:pt x="524" y="18679"/>
                  </a:cubicBezTo>
                  <a:cubicBezTo>
                    <a:pt x="543" y="18691"/>
                    <a:pt x="588" y="18717"/>
                    <a:pt x="632" y="18742"/>
                  </a:cubicBezTo>
                  <a:cubicBezTo>
                    <a:pt x="599" y="18804"/>
                    <a:pt x="576" y="18851"/>
                    <a:pt x="552" y="18899"/>
                  </a:cubicBezTo>
                  <a:cubicBezTo>
                    <a:pt x="648" y="19010"/>
                    <a:pt x="686" y="19126"/>
                    <a:pt x="629" y="19263"/>
                  </a:cubicBezTo>
                  <a:cubicBezTo>
                    <a:pt x="657" y="19292"/>
                    <a:pt x="685" y="19322"/>
                    <a:pt x="713" y="19351"/>
                  </a:cubicBezTo>
                  <a:cubicBezTo>
                    <a:pt x="699" y="19417"/>
                    <a:pt x="689" y="19469"/>
                    <a:pt x="682" y="19501"/>
                  </a:cubicBezTo>
                  <a:cubicBezTo>
                    <a:pt x="721" y="19578"/>
                    <a:pt x="763" y="19632"/>
                    <a:pt x="779" y="19694"/>
                  </a:cubicBezTo>
                  <a:cubicBezTo>
                    <a:pt x="830" y="19932"/>
                    <a:pt x="911" y="20162"/>
                    <a:pt x="985" y="20394"/>
                  </a:cubicBezTo>
                  <a:cubicBezTo>
                    <a:pt x="1061" y="20625"/>
                    <a:pt x="1148" y="20853"/>
                    <a:pt x="1269" y="21067"/>
                  </a:cubicBezTo>
                  <a:cubicBezTo>
                    <a:pt x="1325" y="21164"/>
                    <a:pt x="1331" y="21278"/>
                    <a:pt x="1417" y="21377"/>
                  </a:cubicBezTo>
                  <a:cubicBezTo>
                    <a:pt x="1485" y="21442"/>
                    <a:pt x="1482" y="21602"/>
                    <a:pt x="1525" y="21718"/>
                  </a:cubicBezTo>
                  <a:cubicBezTo>
                    <a:pt x="1547" y="21779"/>
                    <a:pt x="1591" y="21842"/>
                    <a:pt x="1638" y="21883"/>
                  </a:cubicBezTo>
                  <a:cubicBezTo>
                    <a:pt x="1763" y="21988"/>
                    <a:pt x="1697" y="22182"/>
                    <a:pt x="1831" y="22279"/>
                  </a:cubicBezTo>
                  <a:cubicBezTo>
                    <a:pt x="1837" y="22283"/>
                    <a:pt x="1829" y="22320"/>
                    <a:pt x="1829" y="22341"/>
                  </a:cubicBezTo>
                  <a:cubicBezTo>
                    <a:pt x="1829" y="22360"/>
                    <a:pt x="1831" y="22376"/>
                    <a:pt x="1832" y="22394"/>
                  </a:cubicBezTo>
                  <a:cubicBezTo>
                    <a:pt x="1956" y="22463"/>
                    <a:pt x="2090" y="22503"/>
                    <a:pt x="2168" y="22669"/>
                  </a:cubicBezTo>
                  <a:cubicBezTo>
                    <a:pt x="2099" y="22670"/>
                    <a:pt x="2031" y="22672"/>
                    <a:pt x="1935" y="22673"/>
                  </a:cubicBezTo>
                  <a:cubicBezTo>
                    <a:pt x="2007" y="22738"/>
                    <a:pt x="2041" y="22773"/>
                    <a:pt x="2079" y="22803"/>
                  </a:cubicBezTo>
                  <a:cubicBezTo>
                    <a:pt x="2074" y="22848"/>
                    <a:pt x="2069" y="22879"/>
                    <a:pt x="2066" y="22912"/>
                  </a:cubicBezTo>
                  <a:cubicBezTo>
                    <a:pt x="2124" y="22938"/>
                    <a:pt x="2184" y="22966"/>
                    <a:pt x="2260" y="23001"/>
                  </a:cubicBezTo>
                  <a:cubicBezTo>
                    <a:pt x="2293" y="23060"/>
                    <a:pt x="2332" y="23129"/>
                    <a:pt x="2388" y="23231"/>
                  </a:cubicBezTo>
                  <a:cubicBezTo>
                    <a:pt x="2424" y="23232"/>
                    <a:pt x="2472" y="23234"/>
                    <a:pt x="2562" y="23237"/>
                  </a:cubicBezTo>
                  <a:cubicBezTo>
                    <a:pt x="2475" y="23306"/>
                    <a:pt x="2434" y="23340"/>
                    <a:pt x="2357" y="23401"/>
                  </a:cubicBezTo>
                  <a:cubicBezTo>
                    <a:pt x="2496" y="23428"/>
                    <a:pt x="2591" y="23447"/>
                    <a:pt x="2686" y="23465"/>
                  </a:cubicBezTo>
                  <a:cubicBezTo>
                    <a:pt x="2700" y="23468"/>
                    <a:pt x="2715" y="23494"/>
                    <a:pt x="2740" y="23521"/>
                  </a:cubicBezTo>
                  <a:cubicBezTo>
                    <a:pt x="2733" y="23587"/>
                    <a:pt x="2724" y="23659"/>
                    <a:pt x="2716" y="23725"/>
                  </a:cubicBezTo>
                  <a:cubicBezTo>
                    <a:pt x="2856" y="23910"/>
                    <a:pt x="3114" y="23988"/>
                    <a:pt x="3103" y="24303"/>
                  </a:cubicBezTo>
                  <a:cubicBezTo>
                    <a:pt x="3043" y="24256"/>
                    <a:pt x="2989" y="24236"/>
                    <a:pt x="2941" y="24236"/>
                  </a:cubicBezTo>
                  <a:cubicBezTo>
                    <a:pt x="2886" y="24236"/>
                    <a:pt x="2838" y="24261"/>
                    <a:pt x="2794" y="24300"/>
                  </a:cubicBezTo>
                  <a:cubicBezTo>
                    <a:pt x="2936" y="24381"/>
                    <a:pt x="3077" y="24461"/>
                    <a:pt x="3221" y="24543"/>
                  </a:cubicBezTo>
                  <a:cubicBezTo>
                    <a:pt x="3240" y="24537"/>
                    <a:pt x="3267" y="24528"/>
                    <a:pt x="3303" y="24517"/>
                  </a:cubicBezTo>
                  <a:lnTo>
                    <a:pt x="3303" y="24517"/>
                  </a:lnTo>
                  <a:cubicBezTo>
                    <a:pt x="3317" y="24676"/>
                    <a:pt x="3190" y="24811"/>
                    <a:pt x="3354" y="24987"/>
                  </a:cubicBezTo>
                  <a:cubicBezTo>
                    <a:pt x="3368" y="24940"/>
                    <a:pt x="3379" y="24909"/>
                    <a:pt x="3399" y="24845"/>
                  </a:cubicBezTo>
                  <a:cubicBezTo>
                    <a:pt x="3476" y="24998"/>
                    <a:pt x="3458" y="25171"/>
                    <a:pt x="3623" y="25199"/>
                  </a:cubicBezTo>
                  <a:cubicBezTo>
                    <a:pt x="3627" y="25242"/>
                    <a:pt x="3629" y="25265"/>
                    <a:pt x="3632" y="25298"/>
                  </a:cubicBezTo>
                  <a:cubicBezTo>
                    <a:pt x="3685" y="25285"/>
                    <a:pt x="3720" y="25277"/>
                    <a:pt x="3764" y="25265"/>
                  </a:cubicBezTo>
                  <a:lnTo>
                    <a:pt x="3764" y="25265"/>
                  </a:lnTo>
                  <a:cubicBezTo>
                    <a:pt x="3742" y="25323"/>
                    <a:pt x="3724" y="25364"/>
                    <a:pt x="3702" y="25418"/>
                  </a:cubicBezTo>
                  <a:cubicBezTo>
                    <a:pt x="3895" y="25505"/>
                    <a:pt x="4027" y="25635"/>
                    <a:pt x="4049" y="25770"/>
                  </a:cubicBezTo>
                  <a:cubicBezTo>
                    <a:pt x="4152" y="25879"/>
                    <a:pt x="4245" y="25938"/>
                    <a:pt x="4263" y="26003"/>
                  </a:cubicBezTo>
                  <a:cubicBezTo>
                    <a:pt x="4300" y="26128"/>
                    <a:pt x="4358" y="26207"/>
                    <a:pt x="4475" y="26250"/>
                  </a:cubicBezTo>
                  <a:cubicBezTo>
                    <a:pt x="4595" y="26292"/>
                    <a:pt x="4595" y="26403"/>
                    <a:pt x="4636" y="26501"/>
                  </a:cubicBezTo>
                  <a:cubicBezTo>
                    <a:pt x="4663" y="26510"/>
                    <a:pt x="4695" y="26512"/>
                    <a:pt x="4722" y="26529"/>
                  </a:cubicBezTo>
                  <a:cubicBezTo>
                    <a:pt x="4879" y="26619"/>
                    <a:pt x="4960" y="26816"/>
                    <a:pt x="5151" y="26866"/>
                  </a:cubicBezTo>
                  <a:cubicBezTo>
                    <a:pt x="5154" y="26868"/>
                    <a:pt x="5154" y="26906"/>
                    <a:pt x="5159" y="26928"/>
                  </a:cubicBezTo>
                  <a:cubicBezTo>
                    <a:pt x="5179" y="27010"/>
                    <a:pt x="5344" y="26963"/>
                    <a:pt x="5316" y="27091"/>
                  </a:cubicBezTo>
                  <a:cubicBezTo>
                    <a:pt x="5400" y="27146"/>
                    <a:pt x="5484" y="27202"/>
                    <a:pt x="5565" y="27256"/>
                  </a:cubicBezTo>
                  <a:cubicBezTo>
                    <a:pt x="5572" y="27287"/>
                    <a:pt x="5578" y="27316"/>
                    <a:pt x="5582" y="27337"/>
                  </a:cubicBezTo>
                  <a:cubicBezTo>
                    <a:pt x="5630" y="27352"/>
                    <a:pt x="5671" y="27365"/>
                    <a:pt x="5705" y="27375"/>
                  </a:cubicBezTo>
                  <a:cubicBezTo>
                    <a:pt x="5724" y="27431"/>
                    <a:pt x="5738" y="27472"/>
                    <a:pt x="5759" y="27536"/>
                  </a:cubicBezTo>
                  <a:cubicBezTo>
                    <a:pt x="5918" y="27543"/>
                    <a:pt x="6015" y="27653"/>
                    <a:pt x="6096" y="27778"/>
                  </a:cubicBezTo>
                  <a:cubicBezTo>
                    <a:pt x="6146" y="27750"/>
                    <a:pt x="6199" y="27724"/>
                    <a:pt x="6280" y="27681"/>
                  </a:cubicBezTo>
                  <a:cubicBezTo>
                    <a:pt x="6286" y="27808"/>
                    <a:pt x="6290" y="27890"/>
                    <a:pt x="6295" y="27986"/>
                  </a:cubicBezTo>
                  <a:cubicBezTo>
                    <a:pt x="6512" y="28024"/>
                    <a:pt x="6651" y="28145"/>
                    <a:pt x="6731" y="28321"/>
                  </a:cubicBezTo>
                  <a:cubicBezTo>
                    <a:pt x="6798" y="28336"/>
                    <a:pt x="6849" y="28346"/>
                    <a:pt x="6895" y="28357"/>
                  </a:cubicBezTo>
                  <a:cubicBezTo>
                    <a:pt x="6914" y="28414"/>
                    <a:pt x="6927" y="28454"/>
                    <a:pt x="6943" y="28499"/>
                  </a:cubicBezTo>
                  <a:cubicBezTo>
                    <a:pt x="7077" y="28530"/>
                    <a:pt x="7204" y="28546"/>
                    <a:pt x="7320" y="28560"/>
                  </a:cubicBezTo>
                  <a:cubicBezTo>
                    <a:pt x="7324" y="28624"/>
                    <a:pt x="7329" y="28691"/>
                    <a:pt x="7332" y="28763"/>
                  </a:cubicBezTo>
                  <a:cubicBezTo>
                    <a:pt x="7422" y="28797"/>
                    <a:pt x="7487" y="28884"/>
                    <a:pt x="7579" y="28884"/>
                  </a:cubicBezTo>
                  <a:cubicBezTo>
                    <a:pt x="7594" y="28884"/>
                    <a:pt x="7609" y="28882"/>
                    <a:pt x="7624" y="28877"/>
                  </a:cubicBezTo>
                  <a:cubicBezTo>
                    <a:pt x="7651" y="29019"/>
                    <a:pt x="7808" y="29044"/>
                    <a:pt x="7891" y="29120"/>
                  </a:cubicBezTo>
                  <a:cubicBezTo>
                    <a:pt x="7976" y="29119"/>
                    <a:pt x="8050" y="29117"/>
                    <a:pt x="8132" y="29116"/>
                  </a:cubicBezTo>
                  <a:cubicBezTo>
                    <a:pt x="8181" y="29225"/>
                    <a:pt x="8219" y="29314"/>
                    <a:pt x="8254" y="29392"/>
                  </a:cubicBezTo>
                  <a:cubicBezTo>
                    <a:pt x="8277" y="29374"/>
                    <a:pt x="8307" y="29368"/>
                    <a:pt x="8340" y="29368"/>
                  </a:cubicBezTo>
                  <a:cubicBezTo>
                    <a:pt x="8393" y="29368"/>
                    <a:pt x="8456" y="29383"/>
                    <a:pt x="8515" y="29383"/>
                  </a:cubicBezTo>
                  <a:cubicBezTo>
                    <a:pt x="8549" y="29383"/>
                    <a:pt x="8582" y="29378"/>
                    <a:pt x="8612" y="29361"/>
                  </a:cubicBezTo>
                  <a:cubicBezTo>
                    <a:pt x="8707" y="29411"/>
                    <a:pt x="8793" y="29456"/>
                    <a:pt x="8882" y="29504"/>
                  </a:cubicBezTo>
                  <a:cubicBezTo>
                    <a:pt x="8929" y="29486"/>
                    <a:pt x="8977" y="29467"/>
                    <a:pt x="9019" y="29451"/>
                  </a:cubicBezTo>
                  <a:lnTo>
                    <a:pt x="9019" y="29451"/>
                  </a:lnTo>
                  <a:cubicBezTo>
                    <a:pt x="9169" y="29572"/>
                    <a:pt x="8968" y="29542"/>
                    <a:pt x="8999" y="29592"/>
                  </a:cubicBezTo>
                  <a:lnTo>
                    <a:pt x="8996" y="29704"/>
                  </a:lnTo>
                  <a:lnTo>
                    <a:pt x="9056" y="29767"/>
                  </a:lnTo>
                  <a:cubicBezTo>
                    <a:pt x="9106" y="29728"/>
                    <a:pt x="9155" y="29688"/>
                    <a:pt x="9193" y="29659"/>
                  </a:cubicBezTo>
                  <a:cubicBezTo>
                    <a:pt x="9281" y="29742"/>
                    <a:pt x="9346" y="29804"/>
                    <a:pt x="9446" y="29898"/>
                  </a:cubicBezTo>
                  <a:cubicBezTo>
                    <a:pt x="9455" y="29815"/>
                    <a:pt x="9491" y="29794"/>
                    <a:pt x="9534" y="29794"/>
                  </a:cubicBezTo>
                  <a:cubicBezTo>
                    <a:pt x="9578" y="29794"/>
                    <a:pt x="9631" y="29816"/>
                    <a:pt x="9673" y="29816"/>
                  </a:cubicBezTo>
                  <a:cubicBezTo>
                    <a:pt x="9681" y="29816"/>
                    <a:pt x="9689" y="29815"/>
                    <a:pt x="9696" y="29813"/>
                  </a:cubicBezTo>
                  <a:cubicBezTo>
                    <a:pt x="9722" y="29848"/>
                    <a:pt x="9747" y="29884"/>
                    <a:pt x="9778" y="29925"/>
                  </a:cubicBezTo>
                  <a:cubicBezTo>
                    <a:pt x="9873" y="29907"/>
                    <a:pt x="9956" y="29885"/>
                    <a:pt x="10043" y="29863"/>
                  </a:cubicBezTo>
                  <a:cubicBezTo>
                    <a:pt x="10044" y="29863"/>
                    <a:pt x="10046" y="29863"/>
                    <a:pt x="10047" y="29863"/>
                  </a:cubicBezTo>
                  <a:cubicBezTo>
                    <a:pt x="10059" y="29863"/>
                    <a:pt x="10076" y="29873"/>
                    <a:pt x="10090" y="29878"/>
                  </a:cubicBezTo>
                  <a:cubicBezTo>
                    <a:pt x="10077" y="29932"/>
                    <a:pt x="10064" y="29982"/>
                    <a:pt x="10046" y="30050"/>
                  </a:cubicBezTo>
                  <a:cubicBezTo>
                    <a:pt x="10162" y="30053"/>
                    <a:pt x="10249" y="30054"/>
                    <a:pt x="10287" y="30056"/>
                  </a:cubicBezTo>
                  <a:cubicBezTo>
                    <a:pt x="10380" y="30013"/>
                    <a:pt x="10437" y="29988"/>
                    <a:pt x="10513" y="29954"/>
                  </a:cubicBezTo>
                  <a:cubicBezTo>
                    <a:pt x="10533" y="30046"/>
                    <a:pt x="10548" y="30110"/>
                    <a:pt x="10563" y="30174"/>
                  </a:cubicBezTo>
                  <a:cubicBezTo>
                    <a:pt x="10593" y="30166"/>
                    <a:pt x="10623" y="30159"/>
                    <a:pt x="10663" y="30150"/>
                  </a:cubicBezTo>
                  <a:cubicBezTo>
                    <a:pt x="10688" y="30224"/>
                    <a:pt x="10710" y="30291"/>
                    <a:pt x="10732" y="30359"/>
                  </a:cubicBezTo>
                  <a:cubicBezTo>
                    <a:pt x="10789" y="30343"/>
                    <a:pt x="10842" y="30328"/>
                    <a:pt x="10897" y="30312"/>
                  </a:cubicBezTo>
                  <a:cubicBezTo>
                    <a:pt x="10930" y="30365"/>
                    <a:pt x="10963" y="30418"/>
                    <a:pt x="10988" y="30457"/>
                  </a:cubicBezTo>
                  <a:cubicBezTo>
                    <a:pt x="11047" y="30438"/>
                    <a:pt x="11102" y="30419"/>
                    <a:pt x="11195" y="30390"/>
                  </a:cubicBezTo>
                  <a:lnTo>
                    <a:pt x="11195" y="30390"/>
                  </a:lnTo>
                  <a:cubicBezTo>
                    <a:pt x="11179" y="30485"/>
                    <a:pt x="11169" y="30538"/>
                    <a:pt x="11157" y="30603"/>
                  </a:cubicBezTo>
                  <a:cubicBezTo>
                    <a:pt x="11207" y="30615"/>
                    <a:pt x="11247" y="30624"/>
                    <a:pt x="11294" y="30634"/>
                  </a:cubicBezTo>
                  <a:cubicBezTo>
                    <a:pt x="11273" y="30591"/>
                    <a:pt x="11258" y="30565"/>
                    <a:pt x="11238" y="30522"/>
                  </a:cubicBezTo>
                  <a:lnTo>
                    <a:pt x="11238" y="30522"/>
                  </a:lnTo>
                  <a:cubicBezTo>
                    <a:pt x="11316" y="30546"/>
                    <a:pt x="11382" y="30558"/>
                    <a:pt x="11445" y="30568"/>
                  </a:cubicBezTo>
                  <a:cubicBezTo>
                    <a:pt x="11475" y="30535"/>
                    <a:pt x="11500" y="30507"/>
                    <a:pt x="11523" y="30482"/>
                  </a:cubicBezTo>
                  <a:cubicBezTo>
                    <a:pt x="11589" y="30502"/>
                    <a:pt x="11648" y="30519"/>
                    <a:pt x="11706" y="30535"/>
                  </a:cubicBezTo>
                  <a:cubicBezTo>
                    <a:pt x="11751" y="30510"/>
                    <a:pt x="11797" y="30484"/>
                    <a:pt x="11847" y="30455"/>
                  </a:cubicBezTo>
                  <a:cubicBezTo>
                    <a:pt x="11879" y="30507"/>
                    <a:pt x="11900" y="30540"/>
                    <a:pt x="11919" y="30569"/>
                  </a:cubicBezTo>
                  <a:cubicBezTo>
                    <a:pt x="11888" y="30585"/>
                    <a:pt x="11863" y="30597"/>
                    <a:pt x="11837" y="30612"/>
                  </a:cubicBezTo>
                  <a:cubicBezTo>
                    <a:pt x="11879" y="30640"/>
                    <a:pt x="11913" y="30663"/>
                    <a:pt x="11948" y="30688"/>
                  </a:cubicBezTo>
                  <a:cubicBezTo>
                    <a:pt x="11978" y="30747"/>
                    <a:pt x="11843" y="30833"/>
                    <a:pt x="11994" y="30864"/>
                  </a:cubicBezTo>
                  <a:cubicBezTo>
                    <a:pt x="11995" y="30864"/>
                    <a:pt x="11996" y="30864"/>
                    <a:pt x="11998" y="30864"/>
                  </a:cubicBezTo>
                  <a:cubicBezTo>
                    <a:pt x="12115" y="30864"/>
                    <a:pt x="12043" y="30730"/>
                    <a:pt x="12143" y="30730"/>
                  </a:cubicBezTo>
                  <a:cubicBezTo>
                    <a:pt x="12152" y="30730"/>
                    <a:pt x="12164" y="30731"/>
                    <a:pt x="12176" y="30734"/>
                  </a:cubicBezTo>
                  <a:cubicBezTo>
                    <a:pt x="12196" y="30657"/>
                    <a:pt x="12239" y="30612"/>
                    <a:pt x="12329" y="30612"/>
                  </a:cubicBezTo>
                  <a:cubicBezTo>
                    <a:pt x="12360" y="30612"/>
                    <a:pt x="12396" y="30617"/>
                    <a:pt x="12438" y="30628"/>
                  </a:cubicBezTo>
                  <a:cubicBezTo>
                    <a:pt x="12362" y="30678"/>
                    <a:pt x="12304" y="30716"/>
                    <a:pt x="12246" y="30755"/>
                  </a:cubicBezTo>
                  <a:lnTo>
                    <a:pt x="12562" y="31025"/>
                  </a:lnTo>
                  <a:cubicBezTo>
                    <a:pt x="12615" y="31018"/>
                    <a:pt x="12666" y="31009"/>
                    <a:pt x="12722" y="31000"/>
                  </a:cubicBezTo>
                  <a:cubicBezTo>
                    <a:pt x="12772" y="31059"/>
                    <a:pt x="12816" y="31118"/>
                    <a:pt x="12883" y="31186"/>
                  </a:cubicBezTo>
                  <a:cubicBezTo>
                    <a:pt x="12950" y="31102"/>
                    <a:pt x="13002" y="31037"/>
                    <a:pt x="13055" y="30972"/>
                  </a:cubicBezTo>
                  <a:cubicBezTo>
                    <a:pt x="13097" y="31062"/>
                    <a:pt x="13205" y="31055"/>
                    <a:pt x="13295" y="31074"/>
                  </a:cubicBezTo>
                  <a:cubicBezTo>
                    <a:pt x="13346" y="31003"/>
                    <a:pt x="13398" y="30931"/>
                    <a:pt x="13470" y="30831"/>
                  </a:cubicBezTo>
                  <a:cubicBezTo>
                    <a:pt x="13539" y="30909"/>
                    <a:pt x="13573" y="30962"/>
                    <a:pt x="13624" y="30997"/>
                  </a:cubicBezTo>
                  <a:cubicBezTo>
                    <a:pt x="13676" y="31031"/>
                    <a:pt x="13746" y="31047"/>
                    <a:pt x="13808" y="31071"/>
                  </a:cubicBezTo>
                  <a:cubicBezTo>
                    <a:pt x="13807" y="31121"/>
                    <a:pt x="13804" y="31158"/>
                    <a:pt x="13804" y="31162"/>
                  </a:cubicBezTo>
                  <a:cubicBezTo>
                    <a:pt x="13888" y="31277"/>
                    <a:pt x="13943" y="31353"/>
                    <a:pt x="13995" y="31426"/>
                  </a:cubicBezTo>
                  <a:cubicBezTo>
                    <a:pt x="14130" y="31465"/>
                    <a:pt x="14261" y="31502"/>
                    <a:pt x="14397" y="31542"/>
                  </a:cubicBezTo>
                  <a:cubicBezTo>
                    <a:pt x="14410" y="31505"/>
                    <a:pt x="14429" y="31455"/>
                    <a:pt x="14455" y="31383"/>
                  </a:cubicBezTo>
                  <a:cubicBezTo>
                    <a:pt x="14591" y="31465"/>
                    <a:pt x="14704" y="31536"/>
                    <a:pt x="14817" y="31606"/>
                  </a:cubicBezTo>
                  <a:cubicBezTo>
                    <a:pt x="14850" y="31586"/>
                    <a:pt x="14886" y="31573"/>
                    <a:pt x="14906" y="31551"/>
                  </a:cubicBezTo>
                  <a:cubicBezTo>
                    <a:pt x="14954" y="31490"/>
                    <a:pt x="14991" y="31426"/>
                    <a:pt x="15037" y="31365"/>
                  </a:cubicBezTo>
                  <a:cubicBezTo>
                    <a:pt x="15042" y="31358"/>
                    <a:pt x="15069" y="31359"/>
                    <a:pt x="15087" y="31356"/>
                  </a:cubicBezTo>
                  <a:cubicBezTo>
                    <a:pt x="15098" y="31395"/>
                    <a:pt x="15109" y="31428"/>
                    <a:pt x="15120" y="31465"/>
                  </a:cubicBezTo>
                  <a:cubicBezTo>
                    <a:pt x="15127" y="31466"/>
                    <a:pt x="15133" y="31466"/>
                    <a:pt x="15139" y="31466"/>
                  </a:cubicBezTo>
                  <a:cubicBezTo>
                    <a:pt x="15248" y="31466"/>
                    <a:pt x="15295" y="31417"/>
                    <a:pt x="15332" y="31346"/>
                  </a:cubicBezTo>
                  <a:cubicBezTo>
                    <a:pt x="15343" y="31325"/>
                    <a:pt x="15418" y="31327"/>
                    <a:pt x="15459" y="31318"/>
                  </a:cubicBezTo>
                  <a:lnTo>
                    <a:pt x="15459" y="31318"/>
                  </a:lnTo>
                  <a:cubicBezTo>
                    <a:pt x="15429" y="31387"/>
                    <a:pt x="15409" y="31436"/>
                    <a:pt x="15387" y="31484"/>
                  </a:cubicBezTo>
                  <a:cubicBezTo>
                    <a:pt x="15451" y="31502"/>
                    <a:pt x="15513" y="31521"/>
                    <a:pt x="15541" y="31529"/>
                  </a:cubicBezTo>
                  <a:cubicBezTo>
                    <a:pt x="15611" y="31528"/>
                    <a:pt x="15673" y="31519"/>
                    <a:pt x="15726" y="31519"/>
                  </a:cubicBezTo>
                  <a:cubicBezTo>
                    <a:pt x="15752" y="31519"/>
                    <a:pt x="15776" y="31521"/>
                    <a:pt x="15799" y="31527"/>
                  </a:cubicBezTo>
                  <a:cubicBezTo>
                    <a:pt x="15883" y="31552"/>
                    <a:pt x="15952" y="31609"/>
                    <a:pt x="16030" y="31649"/>
                  </a:cubicBezTo>
                  <a:cubicBezTo>
                    <a:pt x="16034" y="31651"/>
                    <a:pt x="16040" y="31652"/>
                    <a:pt x="16046" y="31652"/>
                  </a:cubicBezTo>
                  <a:cubicBezTo>
                    <a:pt x="16062" y="31652"/>
                    <a:pt x="16081" y="31647"/>
                    <a:pt x="16097" y="31645"/>
                  </a:cubicBezTo>
                  <a:cubicBezTo>
                    <a:pt x="16115" y="31612"/>
                    <a:pt x="16131" y="31580"/>
                    <a:pt x="16149" y="31548"/>
                  </a:cubicBezTo>
                  <a:cubicBezTo>
                    <a:pt x="16189" y="31566"/>
                    <a:pt x="16226" y="31597"/>
                    <a:pt x="16259" y="31597"/>
                  </a:cubicBezTo>
                  <a:cubicBezTo>
                    <a:pt x="16261" y="31597"/>
                    <a:pt x="16263" y="31596"/>
                    <a:pt x="16265" y="31596"/>
                  </a:cubicBezTo>
                  <a:cubicBezTo>
                    <a:pt x="16458" y="31567"/>
                    <a:pt x="16648" y="31530"/>
                    <a:pt x="16831" y="31495"/>
                  </a:cubicBezTo>
                  <a:cubicBezTo>
                    <a:pt x="16902" y="31509"/>
                    <a:pt x="16977" y="31524"/>
                    <a:pt x="17111" y="31551"/>
                  </a:cubicBezTo>
                  <a:cubicBezTo>
                    <a:pt x="17133" y="31506"/>
                    <a:pt x="17161" y="31455"/>
                    <a:pt x="17186" y="31408"/>
                  </a:cubicBezTo>
                  <a:cubicBezTo>
                    <a:pt x="17239" y="31439"/>
                    <a:pt x="17265" y="31453"/>
                    <a:pt x="17295" y="31471"/>
                  </a:cubicBezTo>
                  <a:cubicBezTo>
                    <a:pt x="17360" y="31443"/>
                    <a:pt x="17420" y="31420"/>
                    <a:pt x="17473" y="31398"/>
                  </a:cubicBezTo>
                  <a:cubicBezTo>
                    <a:pt x="17524" y="31426"/>
                    <a:pt x="17561" y="31446"/>
                    <a:pt x="17619" y="31477"/>
                  </a:cubicBezTo>
                  <a:cubicBezTo>
                    <a:pt x="17655" y="31448"/>
                    <a:pt x="17683" y="31420"/>
                    <a:pt x="17719" y="31398"/>
                  </a:cubicBezTo>
                  <a:cubicBezTo>
                    <a:pt x="17761" y="31373"/>
                    <a:pt x="17808" y="31350"/>
                    <a:pt x="17863" y="31317"/>
                  </a:cubicBezTo>
                  <a:cubicBezTo>
                    <a:pt x="17889" y="31365"/>
                    <a:pt x="17905" y="31396"/>
                    <a:pt x="17923" y="31427"/>
                  </a:cubicBezTo>
                  <a:cubicBezTo>
                    <a:pt x="18063" y="31411"/>
                    <a:pt x="18203" y="31395"/>
                    <a:pt x="18334" y="31378"/>
                  </a:cubicBezTo>
                  <a:cubicBezTo>
                    <a:pt x="18341" y="31337"/>
                    <a:pt x="18345" y="31311"/>
                    <a:pt x="18350" y="31289"/>
                  </a:cubicBezTo>
                  <a:cubicBezTo>
                    <a:pt x="18507" y="31309"/>
                    <a:pt x="18659" y="31330"/>
                    <a:pt x="18803" y="31349"/>
                  </a:cubicBezTo>
                  <a:cubicBezTo>
                    <a:pt x="18890" y="31283"/>
                    <a:pt x="18926" y="31185"/>
                    <a:pt x="19048" y="31185"/>
                  </a:cubicBezTo>
                  <a:cubicBezTo>
                    <a:pt x="19053" y="31185"/>
                    <a:pt x="19058" y="31185"/>
                    <a:pt x="19063" y="31186"/>
                  </a:cubicBezTo>
                  <a:cubicBezTo>
                    <a:pt x="19075" y="31165"/>
                    <a:pt x="19090" y="31147"/>
                    <a:pt x="19105" y="31130"/>
                  </a:cubicBezTo>
                  <a:lnTo>
                    <a:pt x="19130" y="31146"/>
                  </a:lnTo>
                  <a:lnTo>
                    <a:pt x="19075" y="31193"/>
                  </a:lnTo>
                  <a:cubicBezTo>
                    <a:pt x="19071" y="31190"/>
                    <a:pt x="19063" y="31186"/>
                    <a:pt x="19063" y="31186"/>
                  </a:cubicBezTo>
                  <a:lnTo>
                    <a:pt x="19063" y="31186"/>
                  </a:lnTo>
                  <a:cubicBezTo>
                    <a:pt x="19103" y="31221"/>
                    <a:pt x="19140" y="31253"/>
                    <a:pt x="19175" y="31284"/>
                  </a:cubicBezTo>
                  <a:cubicBezTo>
                    <a:pt x="19243" y="31246"/>
                    <a:pt x="19305" y="31211"/>
                    <a:pt x="19365" y="31177"/>
                  </a:cubicBezTo>
                  <a:cubicBezTo>
                    <a:pt x="19358" y="31130"/>
                    <a:pt x="19352" y="31084"/>
                    <a:pt x="19316" y="31042"/>
                  </a:cubicBezTo>
                  <a:cubicBezTo>
                    <a:pt x="19316" y="31042"/>
                    <a:pt x="19317" y="31041"/>
                    <a:pt x="19317" y="31041"/>
                  </a:cubicBezTo>
                  <a:lnTo>
                    <a:pt x="19317" y="31041"/>
                  </a:lnTo>
                  <a:cubicBezTo>
                    <a:pt x="19317" y="31041"/>
                    <a:pt x="19316" y="31041"/>
                    <a:pt x="19316" y="31042"/>
                  </a:cubicBezTo>
                  <a:lnTo>
                    <a:pt x="19316" y="31042"/>
                  </a:lnTo>
                  <a:cubicBezTo>
                    <a:pt x="19278" y="31011"/>
                    <a:pt x="19269" y="30975"/>
                    <a:pt x="19260" y="30939"/>
                  </a:cubicBezTo>
                  <a:lnTo>
                    <a:pt x="19306" y="30928"/>
                  </a:lnTo>
                  <a:lnTo>
                    <a:pt x="19349" y="31032"/>
                  </a:lnTo>
                  <a:lnTo>
                    <a:pt x="19349" y="31032"/>
                  </a:lnTo>
                  <a:cubicBezTo>
                    <a:pt x="19371" y="31026"/>
                    <a:pt x="19391" y="31024"/>
                    <a:pt x="19409" y="31024"/>
                  </a:cubicBezTo>
                  <a:cubicBezTo>
                    <a:pt x="19500" y="31024"/>
                    <a:pt x="19547" y="31082"/>
                    <a:pt x="19622" y="31093"/>
                  </a:cubicBezTo>
                  <a:cubicBezTo>
                    <a:pt x="19637" y="31050"/>
                    <a:pt x="19653" y="31008"/>
                    <a:pt x="19681" y="30928"/>
                  </a:cubicBezTo>
                  <a:cubicBezTo>
                    <a:pt x="19747" y="30980"/>
                    <a:pt x="19787" y="31012"/>
                    <a:pt x="19825" y="31043"/>
                  </a:cubicBezTo>
                  <a:cubicBezTo>
                    <a:pt x="19890" y="30980"/>
                    <a:pt x="20024" y="30946"/>
                    <a:pt x="20012" y="30806"/>
                  </a:cubicBezTo>
                  <a:lnTo>
                    <a:pt x="20012" y="30806"/>
                  </a:lnTo>
                  <a:cubicBezTo>
                    <a:pt x="20078" y="30853"/>
                    <a:pt x="20127" y="30889"/>
                    <a:pt x="20189" y="30931"/>
                  </a:cubicBezTo>
                  <a:cubicBezTo>
                    <a:pt x="20202" y="30874"/>
                    <a:pt x="20211" y="30837"/>
                    <a:pt x="20215" y="30812"/>
                  </a:cubicBezTo>
                  <a:cubicBezTo>
                    <a:pt x="20282" y="30808"/>
                    <a:pt x="20345" y="30802"/>
                    <a:pt x="20442" y="30794"/>
                  </a:cubicBezTo>
                  <a:cubicBezTo>
                    <a:pt x="20383" y="30759"/>
                    <a:pt x="20358" y="30744"/>
                    <a:pt x="20332" y="30728"/>
                  </a:cubicBezTo>
                  <a:cubicBezTo>
                    <a:pt x="20376" y="30703"/>
                    <a:pt x="20414" y="30681"/>
                    <a:pt x="20452" y="30659"/>
                  </a:cubicBezTo>
                  <a:cubicBezTo>
                    <a:pt x="20452" y="30606"/>
                    <a:pt x="20451" y="30553"/>
                    <a:pt x="20449" y="30494"/>
                  </a:cubicBezTo>
                  <a:cubicBezTo>
                    <a:pt x="20502" y="30493"/>
                    <a:pt x="20536" y="30493"/>
                    <a:pt x="20592" y="30491"/>
                  </a:cubicBezTo>
                  <a:lnTo>
                    <a:pt x="20592" y="30491"/>
                  </a:lnTo>
                  <a:cubicBezTo>
                    <a:pt x="20574" y="30544"/>
                    <a:pt x="20561" y="30587"/>
                    <a:pt x="20546" y="30631"/>
                  </a:cubicBezTo>
                  <a:cubicBezTo>
                    <a:pt x="20624" y="30660"/>
                    <a:pt x="20684" y="30674"/>
                    <a:pt x="20728" y="30674"/>
                  </a:cubicBezTo>
                  <a:cubicBezTo>
                    <a:pt x="20777" y="30674"/>
                    <a:pt x="20807" y="30657"/>
                    <a:pt x="20824" y="30622"/>
                  </a:cubicBezTo>
                  <a:cubicBezTo>
                    <a:pt x="20799" y="30608"/>
                    <a:pt x="20774" y="30593"/>
                    <a:pt x="20755" y="30583"/>
                  </a:cubicBezTo>
                  <a:cubicBezTo>
                    <a:pt x="20782" y="30543"/>
                    <a:pt x="20805" y="30509"/>
                    <a:pt x="20821" y="30485"/>
                  </a:cubicBezTo>
                  <a:cubicBezTo>
                    <a:pt x="20910" y="30510"/>
                    <a:pt x="20988" y="30522"/>
                    <a:pt x="21060" y="30537"/>
                  </a:cubicBezTo>
                  <a:cubicBezTo>
                    <a:pt x="21083" y="30503"/>
                    <a:pt x="21097" y="30493"/>
                    <a:pt x="21095" y="30485"/>
                  </a:cubicBezTo>
                  <a:cubicBezTo>
                    <a:pt x="21091" y="30461"/>
                    <a:pt x="21084" y="30437"/>
                    <a:pt x="21018" y="30410"/>
                  </a:cubicBezTo>
                  <a:lnTo>
                    <a:pt x="21018" y="30410"/>
                  </a:lnTo>
                  <a:cubicBezTo>
                    <a:pt x="21005" y="30418"/>
                    <a:pt x="20992" y="30426"/>
                    <a:pt x="20977" y="30432"/>
                  </a:cubicBezTo>
                  <a:cubicBezTo>
                    <a:pt x="20977" y="30433"/>
                    <a:pt x="20976" y="30433"/>
                    <a:pt x="20975" y="30433"/>
                  </a:cubicBezTo>
                  <a:cubicBezTo>
                    <a:pt x="20964" y="30433"/>
                    <a:pt x="20951" y="30417"/>
                    <a:pt x="20982" y="30397"/>
                  </a:cubicBezTo>
                  <a:cubicBezTo>
                    <a:pt x="20982" y="30397"/>
                    <a:pt x="20983" y="30397"/>
                    <a:pt x="20983" y="30397"/>
                  </a:cubicBezTo>
                  <a:lnTo>
                    <a:pt x="20983" y="30397"/>
                  </a:lnTo>
                  <a:cubicBezTo>
                    <a:pt x="20983" y="30397"/>
                    <a:pt x="20983" y="30397"/>
                    <a:pt x="20983" y="30397"/>
                  </a:cubicBezTo>
                  <a:cubicBezTo>
                    <a:pt x="20996" y="30401"/>
                    <a:pt x="21008" y="30406"/>
                    <a:pt x="21018" y="30410"/>
                  </a:cubicBezTo>
                  <a:lnTo>
                    <a:pt x="21018" y="30410"/>
                  </a:lnTo>
                  <a:cubicBezTo>
                    <a:pt x="21024" y="30406"/>
                    <a:pt x="21030" y="30402"/>
                    <a:pt x="21036" y="30397"/>
                  </a:cubicBezTo>
                  <a:lnTo>
                    <a:pt x="21036" y="30397"/>
                  </a:lnTo>
                  <a:cubicBezTo>
                    <a:pt x="21027" y="30397"/>
                    <a:pt x="21017" y="30396"/>
                    <a:pt x="21007" y="30396"/>
                  </a:cubicBezTo>
                  <a:cubicBezTo>
                    <a:pt x="20999" y="30396"/>
                    <a:pt x="20991" y="30397"/>
                    <a:pt x="20983" y="30397"/>
                  </a:cubicBezTo>
                  <a:lnTo>
                    <a:pt x="20983" y="30397"/>
                  </a:lnTo>
                  <a:cubicBezTo>
                    <a:pt x="20981" y="30384"/>
                    <a:pt x="21023" y="30379"/>
                    <a:pt x="21067" y="30377"/>
                  </a:cubicBezTo>
                  <a:lnTo>
                    <a:pt x="21067" y="30377"/>
                  </a:lnTo>
                  <a:cubicBezTo>
                    <a:pt x="21057" y="30383"/>
                    <a:pt x="21047" y="30390"/>
                    <a:pt x="21036" y="30397"/>
                  </a:cubicBezTo>
                  <a:lnTo>
                    <a:pt x="21036" y="30397"/>
                  </a:lnTo>
                  <a:cubicBezTo>
                    <a:pt x="21148" y="30405"/>
                    <a:pt x="21229" y="30450"/>
                    <a:pt x="21303" y="30450"/>
                  </a:cubicBezTo>
                  <a:cubicBezTo>
                    <a:pt x="21349" y="30450"/>
                    <a:pt x="21392" y="30433"/>
                    <a:pt x="21438" y="30379"/>
                  </a:cubicBezTo>
                  <a:cubicBezTo>
                    <a:pt x="21436" y="30347"/>
                    <a:pt x="21436" y="30321"/>
                    <a:pt x="21433" y="30244"/>
                  </a:cubicBezTo>
                  <a:lnTo>
                    <a:pt x="21433" y="30244"/>
                  </a:lnTo>
                  <a:cubicBezTo>
                    <a:pt x="21509" y="30300"/>
                    <a:pt x="21554" y="30334"/>
                    <a:pt x="21600" y="30368"/>
                  </a:cubicBezTo>
                  <a:cubicBezTo>
                    <a:pt x="21751" y="30297"/>
                    <a:pt x="21875" y="30238"/>
                    <a:pt x="22037" y="30163"/>
                  </a:cubicBezTo>
                  <a:cubicBezTo>
                    <a:pt x="22068" y="30164"/>
                    <a:pt x="22094" y="30165"/>
                    <a:pt x="22117" y="30165"/>
                  </a:cubicBezTo>
                  <a:cubicBezTo>
                    <a:pt x="22241" y="30165"/>
                    <a:pt x="22253" y="30142"/>
                    <a:pt x="22316" y="29994"/>
                  </a:cubicBezTo>
                  <a:cubicBezTo>
                    <a:pt x="22321" y="29984"/>
                    <a:pt x="22293" y="29968"/>
                    <a:pt x="22279" y="29954"/>
                  </a:cubicBezTo>
                  <a:cubicBezTo>
                    <a:pt x="22251" y="29976"/>
                    <a:pt x="22225" y="30000"/>
                    <a:pt x="22179" y="30037"/>
                  </a:cubicBezTo>
                  <a:cubicBezTo>
                    <a:pt x="22169" y="29993"/>
                    <a:pt x="22162" y="29960"/>
                    <a:pt x="22156" y="29932"/>
                  </a:cubicBezTo>
                  <a:cubicBezTo>
                    <a:pt x="22249" y="29898"/>
                    <a:pt x="22328" y="29881"/>
                    <a:pt x="22397" y="29847"/>
                  </a:cubicBezTo>
                  <a:cubicBezTo>
                    <a:pt x="22428" y="29878"/>
                    <a:pt x="22453" y="29903"/>
                    <a:pt x="22480" y="29931"/>
                  </a:cubicBezTo>
                  <a:cubicBezTo>
                    <a:pt x="22502" y="29897"/>
                    <a:pt x="22519" y="29869"/>
                    <a:pt x="22535" y="29842"/>
                  </a:cubicBezTo>
                  <a:cubicBezTo>
                    <a:pt x="22591" y="29891"/>
                    <a:pt x="22654" y="29907"/>
                    <a:pt x="22722" y="29907"/>
                  </a:cubicBezTo>
                  <a:cubicBezTo>
                    <a:pt x="22846" y="29907"/>
                    <a:pt x="22988" y="29856"/>
                    <a:pt x="23142" y="29854"/>
                  </a:cubicBezTo>
                  <a:cubicBezTo>
                    <a:pt x="23075" y="29759"/>
                    <a:pt x="23034" y="29700"/>
                    <a:pt x="22986" y="29632"/>
                  </a:cubicBezTo>
                  <a:cubicBezTo>
                    <a:pt x="23111" y="29578"/>
                    <a:pt x="23230" y="29525"/>
                    <a:pt x="23343" y="29475"/>
                  </a:cubicBezTo>
                  <a:cubicBezTo>
                    <a:pt x="23346" y="29428"/>
                    <a:pt x="23349" y="29391"/>
                    <a:pt x="23350" y="29356"/>
                  </a:cubicBezTo>
                  <a:cubicBezTo>
                    <a:pt x="23362" y="29358"/>
                    <a:pt x="23373" y="29360"/>
                    <a:pt x="23384" y="29363"/>
                  </a:cubicBezTo>
                  <a:cubicBezTo>
                    <a:pt x="23402" y="29404"/>
                    <a:pt x="23421" y="29445"/>
                    <a:pt x="23439" y="29485"/>
                  </a:cubicBezTo>
                  <a:cubicBezTo>
                    <a:pt x="23300" y="29576"/>
                    <a:pt x="23246" y="29666"/>
                    <a:pt x="23273" y="29754"/>
                  </a:cubicBezTo>
                  <a:cubicBezTo>
                    <a:pt x="23495" y="29682"/>
                    <a:pt x="23705" y="29576"/>
                    <a:pt x="23915" y="29472"/>
                  </a:cubicBezTo>
                  <a:cubicBezTo>
                    <a:pt x="24118" y="29353"/>
                    <a:pt x="24324" y="29241"/>
                    <a:pt x="24554" y="29177"/>
                  </a:cubicBezTo>
                  <a:cubicBezTo>
                    <a:pt x="24605" y="29111"/>
                    <a:pt x="24663" y="29038"/>
                    <a:pt x="24722" y="28961"/>
                  </a:cubicBezTo>
                  <a:cubicBezTo>
                    <a:pt x="24754" y="28992"/>
                    <a:pt x="24775" y="29010"/>
                    <a:pt x="24810" y="29042"/>
                  </a:cubicBezTo>
                  <a:cubicBezTo>
                    <a:pt x="24895" y="28982"/>
                    <a:pt x="24985" y="28917"/>
                    <a:pt x="25073" y="28855"/>
                  </a:cubicBezTo>
                  <a:lnTo>
                    <a:pt x="25182" y="28882"/>
                  </a:lnTo>
                  <a:cubicBezTo>
                    <a:pt x="25167" y="28826"/>
                    <a:pt x="25153" y="28768"/>
                    <a:pt x="25131" y="28676"/>
                  </a:cubicBezTo>
                  <a:lnTo>
                    <a:pt x="25131" y="28676"/>
                  </a:lnTo>
                  <a:cubicBezTo>
                    <a:pt x="25198" y="28735"/>
                    <a:pt x="25219" y="28752"/>
                    <a:pt x="25257" y="28785"/>
                  </a:cubicBezTo>
                  <a:cubicBezTo>
                    <a:pt x="25312" y="28757"/>
                    <a:pt x="25365" y="28705"/>
                    <a:pt x="25428" y="28674"/>
                  </a:cubicBezTo>
                  <a:cubicBezTo>
                    <a:pt x="25497" y="28639"/>
                    <a:pt x="25575" y="28626"/>
                    <a:pt x="25646" y="28590"/>
                  </a:cubicBezTo>
                  <a:cubicBezTo>
                    <a:pt x="25820" y="28501"/>
                    <a:pt x="25915" y="28329"/>
                    <a:pt x="25808" y="28191"/>
                  </a:cubicBezTo>
                  <a:lnTo>
                    <a:pt x="25808" y="28191"/>
                  </a:lnTo>
                  <a:cubicBezTo>
                    <a:pt x="25804" y="28196"/>
                    <a:pt x="25800" y="28200"/>
                    <a:pt x="25796" y="28204"/>
                  </a:cubicBezTo>
                  <a:cubicBezTo>
                    <a:pt x="25794" y="28205"/>
                    <a:pt x="25791" y="28206"/>
                    <a:pt x="25789" y="28206"/>
                  </a:cubicBezTo>
                  <a:cubicBezTo>
                    <a:pt x="25779" y="28206"/>
                    <a:pt x="25769" y="28194"/>
                    <a:pt x="25790" y="28170"/>
                  </a:cubicBezTo>
                  <a:lnTo>
                    <a:pt x="25790" y="28170"/>
                  </a:lnTo>
                  <a:cubicBezTo>
                    <a:pt x="25797" y="28177"/>
                    <a:pt x="25803" y="28184"/>
                    <a:pt x="25808" y="28191"/>
                  </a:cubicBezTo>
                  <a:lnTo>
                    <a:pt x="25808" y="28191"/>
                  </a:lnTo>
                  <a:cubicBezTo>
                    <a:pt x="25822" y="28178"/>
                    <a:pt x="25834" y="28163"/>
                    <a:pt x="25846" y="28148"/>
                  </a:cubicBezTo>
                  <a:lnTo>
                    <a:pt x="25846" y="28148"/>
                  </a:lnTo>
                  <a:cubicBezTo>
                    <a:pt x="25830" y="28153"/>
                    <a:pt x="25811" y="28160"/>
                    <a:pt x="25790" y="28170"/>
                  </a:cubicBezTo>
                  <a:cubicBezTo>
                    <a:pt x="25782" y="28158"/>
                    <a:pt x="25824" y="28142"/>
                    <a:pt x="25866" y="28124"/>
                  </a:cubicBezTo>
                  <a:lnTo>
                    <a:pt x="25866" y="28124"/>
                  </a:lnTo>
                  <a:cubicBezTo>
                    <a:pt x="25859" y="28132"/>
                    <a:pt x="25853" y="28140"/>
                    <a:pt x="25846" y="28148"/>
                  </a:cubicBezTo>
                  <a:lnTo>
                    <a:pt x="25846" y="28148"/>
                  </a:lnTo>
                  <a:cubicBezTo>
                    <a:pt x="25868" y="28141"/>
                    <a:pt x="25886" y="28139"/>
                    <a:pt x="25901" y="28139"/>
                  </a:cubicBezTo>
                  <a:cubicBezTo>
                    <a:pt x="25989" y="28139"/>
                    <a:pt x="25991" y="28227"/>
                    <a:pt x="26047" y="28227"/>
                  </a:cubicBezTo>
                  <a:cubicBezTo>
                    <a:pt x="26055" y="28227"/>
                    <a:pt x="26064" y="28225"/>
                    <a:pt x="26074" y="28221"/>
                  </a:cubicBezTo>
                  <a:cubicBezTo>
                    <a:pt x="26261" y="28112"/>
                    <a:pt x="26249" y="27973"/>
                    <a:pt x="26236" y="27827"/>
                  </a:cubicBezTo>
                  <a:lnTo>
                    <a:pt x="26236" y="27827"/>
                  </a:lnTo>
                  <a:cubicBezTo>
                    <a:pt x="26343" y="27830"/>
                    <a:pt x="26447" y="27831"/>
                    <a:pt x="26552" y="27833"/>
                  </a:cubicBezTo>
                  <a:cubicBezTo>
                    <a:pt x="26581" y="27775"/>
                    <a:pt x="26599" y="27703"/>
                    <a:pt x="26614" y="27702"/>
                  </a:cubicBezTo>
                  <a:cubicBezTo>
                    <a:pt x="26842" y="27664"/>
                    <a:pt x="26923" y="27477"/>
                    <a:pt x="27008" y="27306"/>
                  </a:cubicBezTo>
                  <a:cubicBezTo>
                    <a:pt x="27058" y="27208"/>
                    <a:pt x="27101" y="27107"/>
                    <a:pt x="27151" y="26997"/>
                  </a:cubicBezTo>
                  <a:cubicBezTo>
                    <a:pt x="27215" y="26990"/>
                    <a:pt x="27286" y="26984"/>
                    <a:pt x="27355" y="26977"/>
                  </a:cubicBezTo>
                  <a:cubicBezTo>
                    <a:pt x="27363" y="26943"/>
                    <a:pt x="27367" y="26921"/>
                    <a:pt x="27371" y="26894"/>
                  </a:cubicBezTo>
                  <a:lnTo>
                    <a:pt x="27561" y="26878"/>
                  </a:lnTo>
                  <a:cubicBezTo>
                    <a:pt x="27516" y="26757"/>
                    <a:pt x="27645" y="26638"/>
                    <a:pt x="27613" y="26456"/>
                  </a:cubicBezTo>
                  <a:lnTo>
                    <a:pt x="27613" y="26456"/>
                  </a:lnTo>
                  <a:cubicBezTo>
                    <a:pt x="27707" y="26481"/>
                    <a:pt x="27766" y="26495"/>
                    <a:pt x="27855" y="26519"/>
                  </a:cubicBezTo>
                  <a:cubicBezTo>
                    <a:pt x="27852" y="26376"/>
                    <a:pt x="27851" y="26291"/>
                    <a:pt x="27850" y="26220"/>
                  </a:cubicBezTo>
                  <a:cubicBezTo>
                    <a:pt x="27926" y="26194"/>
                    <a:pt x="28003" y="26169"/>
                    <a:pt x="28097" y="26135"/>
                  </a:cubicBezTo>
                  <a:cubicBezTo>
                    <a:pt x="28050" y="26064"/>
                    <a:pt x="28020" y="26019"/>
                    <a:pt x="27988" y="25972"/>
                  </a:cubicBezTo>
                  <a:cubicBezTo>
                    <a:pt x="28025" y="25941"/>
                    <a:pt x="28050" y="25919"/>
                    <a:pt x="28081" y="25891"/>
                  </a:cubicBezTo>
                  <a:cubicBezTo>
                    <a:pt x="28091" y="25930"/>
                    <a:pt x="28097" y="25961"/>
                    <a:pt x="28104" y="25992"/>
                  </a:cubicBezTo>
                  <a:cubicBezTo>
                    <a:pt x="28145" y="25985"/>
                    <a:pt x="28186" y="25979"/>
                    <a:pt x="28223" y="25973"/>
                  </a:cubicBezTo>
                  <a:cubicBezTo>
                    <a:pt x="28231" y="25936"/>
                    <a:pt x="28236" y="25908"/>
                    <a:pt x="28247" y="25864"/>
                  </a:cubicBezTo>
                  <a:cubicBezTo>
                    <a:pt x="28301" y="25901"/>
                    <a:pt x="28347" y="25932"/>
                    <a:pt x="28394" y="25963"/>
                  </a:cubicBezTo>
                  <a:cubicBezTo>
                    <a:pt x="28425" y="25929"/>
                    <a:pt x="28447" y="25904"/>
                    <a:pt x="28472" y="25876"/>
                  </a:cubicBezTo>
                  <a:cubicBezTo>
                    <a:pt x="28438" y="25827"/>
                    <a:pt x="28407" y="25783"/>
                    <a:pt x="28370" y="25730"/>
                  </a:cubicBezTo>
                  <a:cubicBezTo>
                    <a:pt x="28419" y="25722"/>
                    <a:pt x="28450" y="25716"/>
                    <a:pt x="28478" y="25710"/>
                  </a:cubicBezTo>
                  <a:cubicBezTo>
                    <a:pt x="28487" y="25670"/>
                    <a:pt x="28497" y="25629"/>
                    <a:pt x="28509" y="25577"/>
                  </a:cubicBezTo>
                  <a:cubicBezTo>
                    <a:pt x="28590" y="25560"/>
                    <a:pt x="28659" y="25545"/>
                    <a:pt x="28728" y="25532"/>
                  </a:cubicBezTo>
                  <a:cubicBezTo>
                    <a:pt x="28731" y="25464"/>
                    <a:pt x="28732" y="25407"/>
                    <a:pt x="28734" y="25343"/>
                  </a:cubicBezTo>
                  <a:cubicBezTo>
                    <a:pt x="28779" y="25352"/>
                    <a:pt x="28822" y="25360"/>
                    <a:pt x="28853" y="25366"/>
                  </a:cubicBezTo>
                  <a:cubicBezTo>
                    <a:pt x="28910" y="25293"/>
                    <a:pt x="28962" y="25229"/>
                    <a:pt x="29016" y="25161"/>
                  </a:cubicBezTo>
                  <a:cubicBezTo>
                    <a:pt x="28781" y="25071"/>
                    <a:pt x="28773" y="25064"/>
                    <a:pt x="28650" y="24856"/>
                  </a:cubicBezTo>
                  <a:cubicBezTo>
                    <a:pt x="28803" y="24804"/>
                    <a:pt x="28943" y="24755"/>
                    <a:pt x="29068" y="24712"/>
                  </a:cubicBezTo>
                  <a:lnTo>
                    <a:pt x="29068" y="24712"/>
                  </a:lnTo>
                  <a:cubicBezTo>
                    <a:pt x="29147" y="24790"/>
                    <a:pt x="29034" y="24948"/>
                    <a:pt x="29165" y="24968"/>
                  </a:cubicBezTo>
                  <a:cubicBezTo>
                    <a:pt x="29193" y="24911"/>
                    <a:pt x="29216" y="24854"/>
                    <a:pt x="29246" y="24798"/>
                  </a:cubicBezTo>
                  <a:cubicBezTo>
                    <a:pt x="29296" y="24706"/>
                    <a:pt x="29309" y="24628"/>
                    <a:pt x="29241" y="24568"/>
                  </a:cubicBezTo>
                  <a:cubicBezTo>
                    <a:pt x="29237" y="24565"/>
                    <a:pt x="29253" y="24539"/>
                    <a:pt x="29260" y="24523"/>
                  </a:cubicBezTo>
                  <a:cubicBezTo>
                    <a:pt x="29303" y="24530"/>
                    <a:pt x="29344" y="24537"/>
                    <a:pt x="29393" y="24546"/>
                  </a:cubicBezTo>
                  <a:cubicBezTo>
                    <a:pt x="29455" y="24355"/>
                    <a:pt x="29411" y="24228"/>
                    <a:pt x="29353" y="24111"/>
                  </a:cubicBezTo>
                  <a:cubicBezTo>
                    <a:pt x="29318" y="24037"/>
                    <a:pt x="29288" y="23963"/>
                    <a:pt x="29391" y="23868"/>
                  </a:cubicBezTo>
                  <a:cubicBezTo>
                    <a:pt x="29472" y="23932"/>
                    <a:pt x="29475" y="24101"/>
                    <a:pt x="29596" y="24101"/>
                  </a:cubicBezTo>
                  <a:cubicBezTo>
                    <a:pt x="29609" y="24101"/>
                    <a:pt x="29624" y="24099"/>
                    <a:pt x="29640" y="24094"/>
                  </a:cubicBezTo>
                  <a:cubicBezTo>
                    <a:pt x="29666" y="24053"/>
                    <a:pt x="29693" y="24013"/>
                    <a:pt x="29719" y="23972"/>
                  </a:cubicBezTo>
                  <a:cubicBezTo>
                    <a:pt x="29677" y="23862"/>
                    <a:pt x="29671" y="23749"/>
                    <a:pt x="29764" y="23582"/>
                  </a:cubicBezTo>
                  <a:cubicBezTo>
                    <a:pt x="29806" y="23657"/>
                    <a:pt x="29830" y="23716"/>
                    <a:pt x="29868" y="23757"/>
                  </a:cubicBezTo>
                  <a:cubicBezTo>
                    <a:pt x="29870" y="23760"/>
                    <a:pt x="29874" y="23761"/>
                    <a:pt x="29878" y="23761"/>
                  </a:cubicBezTo>
                  <a:cubicBezTo>
                    <a:pt x="29899" y="23761"/>
                    <a:pt x="29940" y="23739"/>
                    <a:pt x="29978" y="23727"/>
                  </a:cubicBezTo>
                  <a:cubicBezTo>
                    <a:pt x="29950" y="23662"/>
                    <a:pt x="29931" y="23619"/>
                    <a:pt x="29917" y="23585"/>
                  </a:cubicBezTo>
                  <a:cubicBezTo>
                    <a:pt x="29946" y="23521"/>
                    <a:pt x="29973" y="23462"/>
                    <a:pt x="30030" y="23337"/>
                  </a:cubicBezTo>
                  <a:lnTo>
                    <a:pt x="30030" y="23337"/>
                  </a:lnTo>
                  <a:cubicBezTo>
                    <a:pt x="29921" y="23398"/>
                    <a:pt x="29872" y="23425"/>
                    <a:pt x="29824" y="23453"/>
                  </a:cubicBezTo>
                  <a:cubicBezTo>
                    <a:pt x="29803" y="23401"/>
                    <a:pt x="29783" y="23346"/>
                    <a:pt x="29758" y="23281"/>
                  </a:cubicBezTo>
                  <a:lnTo>
                    <a:pt x="29758" y="23281"/>
                  </a:lnTo>
                  <a:cubicBezTo>
                    <a:pt x="29874" y="23297"/>
                    <a:pt x="29978" y="23312"/>
                    <a:pt x="30089" y="23328"/>
                  </a:cubicBezTo>
                  <a:cubicBezTo>
                    <a:pt x="30106" y="23168"/>
                    <a:pt x="30121" y="23029"/>
                    <a:pt x="30136" y="22901"/>
                  </a:cubicBezTo>
                  <a:cubicBezTo>
                    <a:pt x="30195" y="22860"/>
                    <a:pt x="30245" y="22832"/>
                    <a:pt x="30292" y="22794"/>
                  </a:cubicBezTo>
                  <a:cubicBezTo>
                    <a:pt x="30276" y="22703"/>
                    <a:pt x="30259" y="22617"/>
                    <a:pt x="30246" y="22541"/>
                  </a:cubicBezTo>
                  <a:cubicBezTo>
                    <a:pt x="30186" y="22501"/>
                    <a:pt x="30133" y="22466"/>
                    <a:pt x="30105" y="22447"/>
                  </a:cubicBezTo>
                  <a:cubicBezTo>
                    <a:pt x="30145" y="22411"/>
                    <a:pt x="30187" y="22372"/>
                    <a:pt x="30220" y="22344"/>
                  </a:cubicBezTo>
                  <a:cubicBezTo>
                    <a:pt x="30296" y="22451"/>
                    <a:pt x="30358" y="22538"/>
                    <a:pt x="30426" y="22635"/>
                  </a:cubicBezTo>
                  <a:cubicBezTo>
                    <a:pt x="30449" y="22586"/>
                    <a:pt x="30462" y="22557"/>
                    <a:pt x="30479" y="22523"/>
                  </a:cubicBezTo>
                  <a:cubicBezTo>
                    <a:pt x="30434" y="22483"/>
                    <a:pt x="30393" y="22448"/>
                    <a:pt x="30371" y="22429"/>
                  </a:cubicBezTo>
                  <a:cubicBezTo>
                    <a:pt x="30374" y="22358"/>
                    <a:pt x="30380" y="22316"/>
                    <a:pt x="30373" y="22279"/>
                  </a:cubicBezTo>
                  <a:cubicBezTo>
                    <a:pt x="30368" y="22254"/>
                    <a:pt x="30346" y="22238"/>
                    <a:pt x="30333" y="22220"/>
                  </a:cubicBezTo>
                  <a:cubicBezTo>
                    <a:pt x="30377" y="22183"/>
                    <a:pt x="30395" y="22169"/>
                    <a:pt x="30458" y="22116"/>
                  </a:cubicBezTo>
                  <a:lnTo>
                    <a:pt x="30458" y="22116"/>
                  </a:lnTo>
                  <a:cubicBezTo>
                    <a:pt x="30298" y="22120"/>
                    <a:pt x="30190" y="22123"/>
                    <a:pt x="30074" y="22127"/>
                  </a:cubicBezTo>
                  <a:cubicBezTo>
                    <a:pt x="30084" y="22079"/>
                    <a:pt x="30090" y="22048"/>
                    <a:pt x="30102" y="21996"/>
                  </a:cubicBezTo>
                  <a:cubicBezTo>
                    <a:pt x="30214" y="22004"/>
                    <a:pt x="30320" y="22011"/>
                    <a:pt x="30426" y="22018"/>
                  </a:cubicBezTo>
                  <a:lnTo>
                    <a:pt x="30476" y="21923"/>
                  </a:lnTo>
                  <a:cubicBezTo>
                    <a:pt x="30445" y="21905"/>
                    <a:pt x="30414" y="21889"/>
                    <a:pt x="30380" y="21871"/>
                  </a:cubicBezTo>
                  <a:lnTo>
                    <a:pt x="30379" y="21871"/>
                  </a:lnTo>
                  <a:cubicBezTo>
                    <a:pt x="30405" y="21820"/>
                    <a:pt x="30421" y="21792"/>
                    <a:pt x="30437" y="21758"/>
                  </a:cubicBezTo>
                  <a:cubicBezTo>
                    <a:pt x="30495" y="21774"/>
                    <a:pt x="30546" y="21790"/>
                    <a:pt x="30598" y="21807"/>
                  </a:cubicBezTo>
                  <a:cubicBezTo>
                    <a:pt x="30617" y="21677"/>
                    <a:pt x="30635" y="21562"/>
                    <a:pt x="30654" y="21443"/>
                  </a:cubicBezTo>
                  <a:lnTo>
                    <a:pt x="30654" y="21443"/>
                  </a:lnTo>
                  <a:cubicBezTo>
                    <a:pt x="30560" y="21468"/>
                    <a:pt x="30486" y="21487"/>
                    <a:pt x="30405" y="21509"/>
                  </a:cubicBezTo>
                  <a:cubicBezTo>
                    <a:pt x="30398" y="21308"/>
                    <a:pt x="30608" y="21287"/>
                    <a:pt x="30607" y="21137"/>
                  </a:cubicBezTo>
                  <a:lnTo>
                    <a:pt x="30607" y="21137"/>
                  </a:lnTo>
                  <a:cubicBezTo>
                    <a:pt x="30742" y="21150"/>
                    <a:pt x="30857" y="21162"/>
                    <a:pt x="30970" y="21174"/>
                  </a:cubicBezTo>
                  <a:lnTo>
                    <a:pt x="30983" y="21136"/>
                  </a:lnTo>
                  <a:lnTo>
                    <a:pt x="30736" y="21021"/>
                  </a:lnTo>
                  <a:lnTo>
                    <a:pt x="30780" y="20980"/>
                  </a:lnTo>
                  <a:cubicBezTo>
                    <a:pt x="30755" y="20915"/>
                    <a:pt x="30730" y="20850"/>
                    <a:pt x="30715" y="20809"/>
                  </a:cubicBezTo>
                  <a:cubicBezTo>
                    <a:pt x="30799" y="20772"/>
                    <a:pt x="30889" y="20736"/>
                    <a:pt x="31011" y="20684"/>
                  </a:cubicBezTo>
                  <a:cubicBezTo>
                    <a:pt x="30974" y="20621"/>
                    <a:pt x="30944" y="20569"/>
                    <a:pt x="30921" y="20531"/>
                  </a:cubicBezTo>
                  <a:cubicBezTo>
                    <a:pt x="31002" y="20469"/>
                    <a:pt x="31060" y="20424"/>
                    <a:pt x="31119" y="20381"/>
                  </a:cubicBezTo>
                  <a:cubicBezTo>
                    <a:pt x="31089" y="20313"/>
                    <a:pt x="31067" y="20265"/>
                    <a:pt x="31047" y="20215"/>
                  </a:cubicBezTo>
                  <a:lnTo>
                    <a:pt x="31026" y="20112"/>
                  </a:lnTo>
                  <a:lnTo>
                    <a:pt x="31099" y="20082"/>
                  </a:lnTo>
                  <a:cubicBezTo>
                    <a:pt x="31083" y="20018"/>
                    <a:pt x="31067" y="19953"/>
                    <a:pt x="31051" y="19891"/>
                  </a:cubicBezTo>
                  <a:cubicBezTo>
                    <a:pt x="30992" y="19913"/>
                    <a:pt x="30961" y="19925"/>
                    <a:pt x="30914" y="19941"/>
                  </a:cubicBezTo>
                  <a:cubicBezTo>
                    <a:pt x="30944" y="19865"/>
                    <a:pt x="30969" y="19815"/>
                    <a:pt x="30986" y="19756"/>
                  </a:cubicBezTo>
                  <a:cubicBezTo>
                    <a:pt x="30998" y="19757"/>
                    <a:pt x="31010" y="19758"/>
                    <a:pt x="31021" y="19758"/>
                  </a:cubicBezTo>
                  <a:cubicBezTo>
                    <a:pt x="31189" y="19758"/>
                    <a:pt x="31321" y="19613"/>
                    <a:pt x="31488" y="19548"/>
                  </a:cubicBezTo>
                  <a:cubicBezTo>
                    <a:pt x="31454" y="19441"/>
                    <a:pt x="31429" y="19361"/>
                    <a:pt x="31407" y="19288"/>
                  </a:cubicBezTo>
                  <a:cubicBezTo>
                    <a:pt x="31448" y="19242"/>
                    <a:pt x="31475" y="19214"/>
                    <a:pt x="31538" y="19145"/>
                  </a:cubicBezTo>
                  <a:lnTo>
                    <a:pt x="31538" y="19145"/>
                  </a:lnTo>
                  <a:cubicBezTo>
                    <a:pt x="31448" y="19158"/>
                    <a:pt x="31401" y="19166"/>
                    <a:pt x="31358" y="19172"/>
                  </a:cubicBezTo>
                  <a:cubicBezTo>
                    <a:pt x="31322" y="19129"/>
                    <a:pt x="31285" y="19086"/>
                    <a:pt x="31258" y="19054"/>
                  </a:cubicBezTo>
                  <a:cubicBezTo>
                    <a:pt x="31267" y="18963"/>
                    <a:pt x="31275" y="18882"/>
                    <a:pt x="31289" y="18732"/>
                  </a:cubicBezTo>
                  <a:cubicBezTo>
                    <a:pt x="31330" y="18845"/>
                    <a:pt x="31351" y="18901"/>
                    <a:pt x="31366" y="18944"/>
                  </a:cubicBezTo>
                  <a:cubicBezTo>
                    <a:pt x="31433" y="18939"/>
                    <a:pt x="31504" y="18933"/>
                    <a:pt x="31575" y="18929"/>
                  </a:cubicBezTo>
                  <a:cubicBezTo>
                    <a:pt x="31566" y="18758"/>
                    <a:pt x="31566" y="18760"/>
                    <a:pt x="31664" y="18598"/>
                  </a:cubicBezTo>
                  <a:lnTo>
                    <a:pt x="31664" y="18598"/>
                  </a:lnTo>
                  <a:cubicBezTo>
                    <a:pt x="31606" y="18607"/>
                    <a:pt x="31557" y="18614"/>
                    <a:pt x="31506" y="18623"/>
                  </a:cubicBezTo>
                  <a:cubicBezTo>
                    <a:pt x="31523" y="18558"/>
                    <a:pt x="31541" y="18496"/>
                    <a:pt x="31558" y="18440"/>
                  </a:cubicBezTo>
                  <a:lnTo>
                    <a:pt x="31667" y="18440"/>
                  </a:lnTo>
                  <a:cubicBezTo>
                    <a:pt x="31697" y="18309"/>
                    <a:pt x="31701" y="18177"/>
                    <a:pt x="31716" y="18081"/>
                  </a:cubicBezTo>
                  <a:cubicBezTo>
                    <a:pt x="31675" y="17996"/>
                    <a:pt x="31641" y="17926"/>
                    <a:pt x="31604" y="17858"/>
                  </a:cubicBezTo>
                  <a:cubicBezTo>
                    <a:pt x="31588" y="17842"/>
                    <a:pt x="31576" y="17823"/>
                    <a:pt x="31564" y="17802"/>
                  </a:cubicBezTo>
                  <a:lnTo>
                    <a:pt x="31585" y="17784"/>
                  </a:lnTo>
                  <a:lnTo>
                    <a:pt x="31614" y="17850"/>
                  </a:lnTo>
                  <a:cubicBezTo>
                    <a:pt x="31610" y="17853"/>
                    <a:pt x="31606" y="17857"/>
                    <a:pt x="31604" y="17858"/>
                  </a:cubicBezTo>
                  <a:lnTo>
                    <a:pt x="31604" y="17858"/>
                  </a:lnTo>
                  <a:cubicBezTo>
                    <a:pt x="31701" y="17847"/>
                    <a:pt x="31747" y="17780"/>
                    <a:pt x="31759" y="17670"/>
                  </a:cubicBezTo>
                  <a:lnTo>
                    <a:pt x="31759" y="17670"/>
                  </a:lnTo>
                  <a:cubicBezTo>
                    <a:pt x="31725" y="17684"/>
                    <a:pt x="31692" y="17699"/>
                    <a:pt x="31647" y="17720"/>
                  </a:cubicBezTo>
                  <a:cubicBezTo>
                    <a:pt x="31651" y="17650"/>
                    <a:pt x="31654" y="17584"/>
                    <a:pt x="31657" y="17521"/>
                  </a:cubicBezTo>
                  <a:cubicBezTo>
                    <a:pt x="31625" y="17499"/>
                    <a:pt x="31594" y="17478"/>
                    <a:pt x="31556" y="17450"/>
                  </a:cubicBezTo>
                  <a:cubicBezTo>
                    <a:pt x="31598" y="17421"/>
                    <a:pt x="31631" y="17397"/>
                    <a:pt x="31666" y="17372"/>
                  </a:cubicBezTo>
                  <a:cubicBezTo>
                    <a:pt x="31685" y="17394"/>
                    <a:pt x="31710" y="17422"/>
                    <a:pt x="31735" y="17452"/>
                  </a:cubicBezTo>
                  <a:cubicBezTo>
                    <a:pt x="31801" y="17424"/>
                    <a:pt x="31863" y="17399"/>
                    <a:pt x="31935" y="17369"/>
                  </a:cubicBezTo>
                  <a:cubicBezTo>
                    <a:pt x="31882" y="17284"/>
                    <a:pt x="31840" y="17215"/>
                    <a:pt x="31795" y="17144"/>
                  </a:cubicBezTo>
                  <a:cubicBezTo>
                    <a:pt x="31754" y="17175"/>
                    <a:pt x="31729" y="17194"/>
                    <a:pt x="31706" y="17212"/>
                  </a:cubicBezTo>
                  <a:cubicBezTo>
                    <a:pt x="31678" y="17234"/>
                    <a:pt x="31653" y="17256"/>
                    <a:pt x="31606" y="17296"/>
                  </a:cubicBezTo>
                  <a:cubicBezTo>
                    <a:pt x="31642" y="17119"/>
                    <a:pt x="31735" y="17022"/>
                    <a:pt x="31885" y="17003"/>
                  </a:cubicBezTo>
                  <a:cubicBezTo>
                    <a:pt x="31828" y="16950"/>
                    <a:pt x="31775" y="16903"/>
                    <a:pt x="31726" y="16859"/>
                  </a:cubicBezTo>
                  <a:cubicBezTo>
                    <a:pt x="31678" y="16885"/>
                    <a:pt x="31636" y="16907"/>
                    <a:pt x="31572" y="16941"/>
                  </a:cubicBezTo>
                  <a:cubicBezTo>
                    <a:pt x="31570" y="16841"/>
                    <a:pt x="31457" y="16804"/>
                    <a:pt x="31548" y="16700"/>
                  </a:cubicBezTo>
                  <a:lnTo>
                    <a:pt x="31548" y="16700"/>
                  </a:lnTo>
                  <a:cubicBezTo>
                    <a:pt x="31586" y="16732"/>
                    <a:pt x="31620" y="16763"/>
                    <a:pt x="31664" y="16806"/>
                  </a:cubicBezTo>
                  <a:cubicBezTo>
                    <a:pt x="31697" y="16716"/>
                    <a:pt x="31707" y="16647"/>
                    <a:pt x="31734" y="16554"/>
                  </a:cubicBezTo>
                  <a:cubicBezTo>
                    <a:pt x="31756" y="16632"/>
                    <a:pt x="31769" y="16678"/>
                    <a:pt x="31797" y="16776"/>
                  </a:cubicBezTo>
                  <a:cubicBezTo>
                    <a:pt x="31809" y="16632"/>
                    <a:pt x="31817" y="16545"/>
                    <a:pt x="31822" y="16493"/>
                  </a:cubicBezTo>
                  <a:cubicBezTo>
                    <a:pt x="31775" y="16426"/>
                    <a:pt x="31745" y="16385"/>
                    <a:pt x="31710" y="16334"/>
                  </a:cubicBezTo>
                  <a:cubicBezTo>
                    <a:pt x="31770" y="16306"/>
                    <a:pt x="31809" y="16288"/>
                    <a:pt x="31863" y="16263"/>
                  </a:cubicBezTo>
                  <a:cubicBezTo>
                    <a:pt x="31728" y="16179"/>
                    <a:pt x="31847" y="16114"/>
                    <a:pt x="31856" y="16054"/>
                  </a:cubicBezTo>
                  <a:cubicBezTo>
                    <a:pt x="31791" y="15991"/>
                    <a:pt x="31731" y="15931"/>
                    <a:pt x="31672" y="15872"/>
                  </a:cubicBezTo>
                  <a:cubicBezTo>
                    <a:pt x="31656" y="15913"/>
                    <a:pt x="31641" y="15953"/>
                    <a:pt x="31622" y="16000"/>
                  </a:cubicBezTo>
                  <a:cubicBezTo>
                    <a:pt x="31570" y="15986"/>
                    <a:pt x="31523" y="15975"/>
                    <a:pt x="31413" y="15947"/>
                  </a:cubicBezTo>
                  <a:cubicBezTo>
                    <a:pt x="31513" y="15882"/>
                    <a:pt x="31564" y="15848"/>
                    <a:pt x="31604" y="15823"/>
                  </a:cubicBezTo>
                  <a:cubicBezTo>
                    <a:pt x="31584" y="15702"/>
                    <a:pt x="31566" y="15608"/>
                    <a:pt x="31548" y="15510"/>
                  </a:cubicBezTo>
                  <a:cubicBezTo>
                    <a:pt x="31501" y="15497"/>
                    <a:pt x="31450" y="15482"/>
                    <a:pt x="31392" y="15464"/>
                  </a:cubicBezTo>
                  <a:cubicBezTo>
                    <a:pt x="31423" y="15377"/>
                    <a:pt x="31451" y="15304"/>
                    <a:pt x="31504" y="15158"/>
                  </a:cubicBezTo>
                  <a:lnTo>
                    <a:pt x="31504" y="15158"/>
                  </a:lnTo>
                  <a:cubicBezTo>
                    <a:pt x="31375" y="15245"/>
                    <a:pt x="31305" y="15291"/>
                    <a:pt x="31236" y="15338"/>
                  </a:cubicBezTo>
                  <a:cubicBezTo>
                    <a:pt x="31220" y="15574"/>
                    <a:pt x="31166" y="15791"/>
                    <a:pt x="30983" y="15926"/>
                  </a:cubicBezTo>
                  <a:cubicBezTo>
                    <a:pt x="30960" y="15900"/>
                    <a:pt x="30944" y="15882"/>
                    <a:pt x="30905" y="15839"/>
                  </a:cubicBezTo>
                  <a:cubicBezTo>
                    <a:pt x="30899" y="15908"/>
                    <a:pt x="30895" y="15950"/>
                    <a:pt x="30892" y="15989"/>
                  </a:cubicBezTo>
                  <a:cubicBezTo>
                    <a:pt x="30963" y="16082"/>
                    <a:pt x="30954" y="16182"/>
                    <a:pt x="30870" y="16257"/>
                  </a:cubicBezTo>
                  <a:cubicBezTo>
                    <a:pt x="30867" y="16289"/>
                    <a:pt x="30864" y="16323"/>
                    <a:pt x="30861" y="16360"/>
                  </a:cubicBezTo>
                  <a:cubicBezTo>
                    <a:pt x="30821" y="16375"/>
                    <a:pt x="30782" y="16391"/>
                    <a:pt x="30751" y="16403"/>
                  </a:cubicBezTo>
                  <a:cubicBezTo>
                    <a:pt x="30767" y="16454"/>
                    <a:pt x="30782" y="16501"/>
                    <a:pt x="30792" y="16537"/>
                  </a:cubicBezTo>
                  <a:cubicBezTo>
                    <a:pt x="30720" y="16581"/>
                    <a:pt x="30663" y="16616"/>
                    <a:pt x="30605" y="16651"/>
                  </a:cubicBezTo>
                  <a:lnTo>
                    <a:pt x="30545" y="16726"/>
                  </a:lnTo>
                  <a:cubicBezTo>
                    <a:pt x="30596" y="16750"/>
                    <a:pt x="30648" y="16774"/>
                    <a:pt x="30739" y="16816"/>
                  </a:cubicBezTo>
                  <a:cubicBezTo>
                    <a:pt x="30618" y="16822"/>
                    <a:pt x="30564" y="16825"/>
                    <a:pt x="30502" y="16828"/>
                  </a:cubicBezTo>
                  <a:cubicBezTo>
                    <a:pt x="30487" y="16910"/>
                    <a:pt x="30473" y="16982"/>
                    <a:pt x="30461" y="17050"/>
                  </a:cubicBezTo>
                  <a:cubicBezTo>
                    <a:pt x="30424" y="17055"/>
                    <a:pt x="30396" y="17057"/>
                    <a:pt x="30358" y="17062"/>
                  </a:cubicBezTo>
                  <a:cubicBezTo>
                    <a:pt x="30323" y="17275"/>
                    <a:pt x="30118" y="17418"/>
                    <a:pt x="30133" y="17645"/>
                  </a:cubicBezTo>
                  <a:cubicBezTo>
                    <a:pt x="30191" y="17641"/>
                    <a:pt x="30239" y="17638"/>
                    <a:pt x="30321" y="17582"/>
                  </a:cubicBezTo>
                  <a:lnTo>
                    <a:pt x="30321" y="17582"/>
                  </a:lnTo>
                  <a:cubicBezTo>
                    <a:pt x="30322" y="17592"/>
                    <a:pt x="30323" y="17602"/>
                    <a:pt x="30324" y="17612"/>
                  </a:cubicBezTo>
                  <a:lnTo>
                    <a:pt x="30324" y="17612"/>
                  </a:lnTo>
                  <a:cubicBezTo>
                    <a:pt x="30331" y="17597"/>
                    <a:pt x="30339" y="17581"/>
                    <a:pt x="30348" y="17562"/>
                  </a:cubicBezTo>
                  <a:lnTo>
                    <a:pt x="30348" y="17562"/>
                  </a:lnTo>
                  <a:cubicBezTo>
                    <a:pt x="30338" y="17569"/>
                    <a:pt x="30329" y="17576"/>
                    <a:pt x="30321" y="17582"/>
                  </a:cubicBezTo>
                  <a:lnTo>
                    <a:pt x="30321" y="17582"/>
                  </a:lnTo>
                  <a:cubicBezTo>
                    <a:pt x="30320" y="17569"/>
                    <a:pt x="30319" y="17556"/>
                    <a:pt x="30320" y="17543"/>
                  </a:cubicBezTo>
                  <a:cubicBezTo>
                    <a:pt x="30320" y="17539"/>
                    <a:pt x="30325" y="17535"/>
                    <a:pt x="30330" y="17535"/>
                  </a:cubicBezTo>
                  <a:cubicBezTo>
                    <a:pt x="30337" y="17535"/>
                    <a:pt x="30346" y="17542"/>
                    <a:pt x="30348" y="17562"/>
                  </a:cubicBezTo>
                  <a:cubicBezTo>
                    <a:pt x="30348" y="17562"/>
                    <a:pt x="30348" y="17562"/>
                    <a:pt x="30348" y="17562"/>
                  </a:cubicBezTo>
                  <a:lnTo>
                    <a:pt x="30348" y="17562"/>
                  </a:lnTo>
                  <a:cubicBezTo>
                    <a:pt x="30348" y="17562"/>
                    <a:pt x="30348" y="17562"/>
                    <a:pt x="30348" y="17562"/>
                  </a:cubicBezTo>
                  <a:lnTo>
                    <a:pt x="30348" y="17562"/>
                  </a:lnTo>
                  <a:cubicBezTo>
                    <a:pt x="30361" y="17565"/>
                    <a:pt x="30345" y="17602"/>
                    <a:pt x="30327" y="17639"/>
                  </a:cubicBezTo>
                  <a:cubicBezTo>
                    <a:pt x="30326" y="17630"/>
                    <a:pt x="30325" y="17621"/>
                    <a:pt x="30324" y="17612"/>
                  </a:cubicBezTo>
                  <a:lnTo>
                    <a:pt x="30324" y="17612"/>
                  </a:lnTo>
                  <a:cubicBezTo>
                    <a:pt x="30291" y="17686"/>
                    <a:pt x="30285" y="17718"/>
                    <a:pt x="30280" y="17745"/>
                  </a:cubicBezTo>
                  <a:cubicBezTo>
                    <a:pt x="30226" y="17750"/>
                    <a:pt x="30193" y="17755"/>
                    <a:pt x="30148" y="17762"/>
                  </a:cubicBezTo>
                  <a:cubicBezTo>
                    <a:pt x="30192" y="17800"/>
                    <a:pt x="30224" y="17828"/>
                    <a:pt x="30279" y="17877"/>
                  </a:cubicBezTo>
                  <a:cubicBezTo>
                    <a:pt x="30198" y="17871"/>
                    <a:pt x="30145" y="17867"/>
                    <a:pt x="30073" y="17862"/>
                  </a:cubicBezTo>
                  <a:cubicBezTo>
                    <a:pt x="30068" y="18143"/>
                    <a:pt x="30009" y="18407"/>
                    <a:pt x="29983" y="18670"/>
                  </a:cubicBezTo>
                  <a:cubicBezTo>
                    <a:pt x="30023" y="18702"/>
                    <a:pt x="30050" y="18724"/>
                    <a:pt x="30096" y="18760"/>
                  </a:cubicBezTo>
                  <a:cubicBezTo>
                    <a:pt x="30030" y="18817"/>
                    <a:pt x="29973" y="18866"/>
                    <a:pt x="29915" y="18914"/>
                  </a:cubicBezTo>
                  <a:cubicBezTo>
                    <a:pt x="29943" y="18942"/>
                    <a:pt x="29971" y="18970"/>
                    <a:pt x="30009" y="19008"/>
                  </a:cubicBezTo>
                  <a:cubicBezTo>
                    <a:pt x="29953" y="19013"/>
                    <a:pt x="29918" y="19017"/>
                    <a:pt x="29852" y="19023"/>
                  </a:cubicBezTo>
                  <a:cubicBezTo>
                    <a:pt x="29940" y="19132"/>
                    <a:pt x="30015" y="19223"/>
                    <a:pt x="30081" y="19304"/>
                  </a:cubicBezTo>
                  <a:cubicBezTo>
                    <a:pt x="30095" y="19517"/>
                    <a:pt x="29915" y="19460"/>
                    <a:pt x="29803" y="19541"/>
                  </a:cubicBezTo>
                  <a:cubicBezTo>
                    <a:pt x="29846" y="19589"/>
                    <a:pt x="29874" y="19620"/>
                    <a:pt x="29909" y="19659"/>
                  </a:cubicBezTo>
                  <a:cubicBezTo>
                    <a:pt x="29862" y="19666"/>
                    <a:pt x="29821" y="19672"/>
                    <a:pt x="29821" y="19672"/>
                  </a:cubicBezTo>
                  <a:cubicBezTo>
                    <a:pt x="29722" y="19765"/>
                    <a:pt x="29652" y="19831"/>
                    <a:pt x="29578" y="19900"/>
                  </a:cubicBezTo>
                  <a:cubicBezTo>
                    <a:pt x="29593" y="19913"/>
                    <a:pt x="29618" y="19938"/>
                    <a:pt x="29650" y="19969"/>
                  </a:cubicBezTo>
                  <a:cubicBezTo>
                    <a:pt x="29631" y="20013"/>
                    <a:pt x="29612" y="20060"/>
                    <a:pt x="29566" y="20172"/>
                  </a:cubicBezTo>
                  <a:cubicBezTo>
                    <a:pt x="29558" y="20172"/>
                    <a:pt x="29500" y="20169"/>
                    <a:pt x="29478" y="20168"/>
                  </a:cubicBezTo>
                  <a:cubicBezTo>
                    <a:pt x="29456" y="20307"/>
                    <a:pt x="29434" y="20440"/>
                    <a:pt x="29413" y="20568"/>
                  </a:cubicBezTo>
                  <a:cubicBezTo>
                    <a:pt x="29403" y="20631"/>
                    <a:pt x="29391" y="20694"/>
                    <a:pt x="29381" y="20758"/>
                  </a:cubicBezTo>
                  <a:lnTo>
                    <a:pt x="29333" y="20940"/>
                  </a:lnTo>
                  <a:cubicBezTo>
                    <a:pt x="29368" y="20962"/>
                    <a:pt x="29406" y="20987"/>
                    <a:pt x="29446" y="21012"/>
                  </a:cubicBezTo>
                  <a:cubicBezTo>
                    <a:pt x="29422" y="21077"/>
                    <a:pt x="29402" y="21134"/>
                    <a:pt x="29388" y="21174"/>
                  </a:cubicBezTo>
                  <a:cubicBezTo>
                    <a:pt x="29421" y="21215"/>
                    <a:pt x="29441" y="21242"/>
                    <a:pt x="29477" y="21289"/>
                  </a:cubicBezTo>
                  <a:cubicBezTo>
                    <a:pt x="29405" y="21326"/>
                    <a:pt x="29353" y="21351"/>
                    <a:pt x="29299" y="21377"/>
                  </a:cubicBezTo>
                  <a:cubicBezTo>
                    <a:pt x="29308" y="21271"/>
                    <a:pt x="29315" y="21175"/>
                    <a:pt x="29324" y="21074"/>
                  </a:cubicBezTo>
                  <a:lnTo>
                    <a:pt x="29241" y="21074"/>
                  </a:lnTo>
                  <a:cubicBezTo>
                    <a:pt x="29209" y="21170"/>
                    <a:pt x="29193" y="21311"/>
                    <a:pt x="29149" y="21327"/>
                  </a:cubicBezTo>
                  <a:cubicBezTo>
                    <a:pt x="29037" y="21367"/>
                    <a:pt x="29144" y="21508"/>
                    <a:pt x="29022" y="21534"/>
                  </a:cubicBezTo>
                  <a:cubicBezTo>
                    <a:pt x="28975" y="21543"/>
                    <a:pt x="29029" y="21713"/>
                    <a:pt x="28916" y="21713"/>
                  </a:cubicBezTo>
                  <a:cubicBezTo>
                    <a:pt x="28914" y="21713"/>
                    <a:pt x="28911" y="21713"/>
                    <a:pt x="28909" y="21712"/>
                  </a:cubicBezTo>
                  <a:cubicBezTo>
                    <a:pt x="28900" y="21815"/>
                    <a:pt x="28891" y="21914"/>
                    <a:pt x="28882" y="22013"/>
                  </a:cubicBezTo>
                  <a:cubicBezTo>
                    <a:pt x="28803" y="22073"/>
                    <a:pt x="28720" y="22119"/>
                    <a:pt x="28644" y="22170"/>
                  </a:cubicBezTo>
                  <a:lnTo>
                    <a:pt x="28644" y="22273"/>
                  </a:lnTo>
                  <a:cubicBezTo>
                    <a:pt x="28592" y="22301"/>
                    <a:pt x="28550" y="22326"/>
                    <a:pt x="28504" y="22352"/>
                  </a:cubicBezTo>
                  <a:cubicBezTo>
                    <a:pt x="28503" y="22392"/>
                    <a:pt x="28500" y="22429"/>
                    <a:pt x="28498" y="22466"/>
                  </a:cubicBezTo>
                  <a:cubicBezTo>
                    <a:pt x="28456" y="22461"/>
                    <a:pt x="28413" y="22457"/>
                    <a:pt x="28363" y="22451"/>
                  </a:cubicBezTo>
                  <a:cubicBezTo>
                    <a:pt x="28353" y="22511"/>
                    <a:pt x="28345" y="22555"/>
                    <a:pt x="28339" y="22594"/>
                  </a:cubicBezTo>
                  <a:cubicBezTo>
                    <a:pt x="28306" y="22608"/>
                    <a:pt x="28279" y="22620"/>
                    <a:pt x="28241" y="22636"/>
                  </a:cubicBezTo>
                  <a:cubicBezTo>
                    <a:pt x="28234" y="22756"/>
                    <a:pt x="28225" y="22873"/>
                    <a:pt x="28217" y="22989"/>
                  </a:cubicBezTo>
                  <a:cubicBezTo>
                    <a:pt x="28198" y="22997"/>
                    <a:pt x="28175" y="23006"/>
                    <a:pt x="28151" y="23014"/>
                  </a:cubicBezTo>
                  <a:cubicBezTo>
                    <a:pt x="28156" y="23044"/>
                    <a:pt x="28157" y="23065"/>
                    <a:pt x="28160" y="23085"/>
                  </a:cubicBezTo>
                  <a:cubicBezTo>
                    <a:pt x="28128" y="23101"/>
                    <a:pt x="28095" y="23117"/>
                    <a:pt x="28060" y="23134"/>
                  </a:cubicBezTo>
                  <a:cubicBezTo>
                    <a:pt x="28045" y="23238"/>
                    <a:pt x="28016" y="23328"/>
                    <a:pt x="27992" y="23429"/>
                  </a:cubicBezTo>
                  <a:cubicBezTo>
                    <a:pt x="27954" y="23443"/>
                    <a:pt x="27916" y="23456"/>
                    <a:pt x="27861" y="23475"/>
                  </a:cubicBezTo>
                  <a:cubicBezTo>
                    <a:pt x="27854" y="23707"/>
                    <a:pt x="27617" y="23822"/>
                    <a:pt x="27521" y="24019"/>
                  </a:cubicBezTo>
                  <a:cubicBezTo>
                    <a:pt x="27523" y="24072"/>
                    <a:pt x="27524" y="24124"/>
                    <a:pt x="27526" y="24156"/>
                  </a:cubicBezTo>
                  <a:cubicBezTo>
                    <a:pt x="27463" y="24203"/>
                    <a:pt x="27408" y="24244"/>
                    <a:pt x="27358" y="24281"/>
                  </a:cubicBezTo>
                  <a:cubicBezTo>
                    <a:pt x="27374" y="24458"/>
                    <a:pt x="27304" y="24578"/>
                    <a:pt x="27214" y="24720"/>
                  </a:cubicBezTo>
                  <a:cubicBezTo>
                    <a:pt x="27148" y="24820"/>
                    <a:pt x="27009" y="24848"/>
                    <a:pt x="26996" y="24937"/>
                  </a:cubicBezTo>
                  <a:cubicBezTo>
                    <a:pt x="26973" y="25089"/>
                    <a:pt x="26840" y="25139"/>
                    <a:pt x="26776" y="25242"/>
                  </a:cubicBezTo>
                  <a:cubicBezTo>
                    <a:pt x="26778" y="25264"/>
                    <a:pt x="26780" y="25286"/>
                    <a:pt x="26780" y="25308"/>
                  </a:cubicBezTo>
                  <a:lnTo>
                    <a:pt x="26752" y="25311"/>
                  </a:lnTo>
                  <a:lnTo>
                    <a:pt x="26762" y="25242"/>
                  </a:lnTo>
                  <a:lnTo>
                    <a:pt x="26776" y="25242"/>
                  </a:lnTo>
                  <a:cubicBezTo>
                    <a:pt x="26748" y="25236"/>
                    <a:pt x="26723" y="25232"/>
                    <a:pt x="26699" y="25226"/>
                  </a:cubicBezTo>
                  <a:cubicBezTo>
                    <a:pt x="26665" y="25302"/>
                    <a:pt x="26636" y="25367"/>
                    <a:pt x="26609" y="25429"/>
                  </a:cubicBezTo>
                  <a:cubicBezTo>
                    <a:pt x="26631" y="25511"/>
                    <a:pt x="26653" y="25591"/>
                    <a:pt x="26684" y="25699"/>
                  </a:cubicBezTo>
                  <a:cubicBezTo>
                    <a:pt x="26614" y="25651"/>
                    <a:pt x="26564" y="25616"/>
                    <a:pt x="26509" y="25579"/>
                  </a:cubicBezTo>
                  <a:cubicBezTo>
                    <a:pt x="26481" y="25616"/>
                    <a:pt x="26462" y="25639"/>
                    <a:pt x="26446" y="25660"/>
                  </a:cubicBezTo>
                  <a:cubicBezTo>
                    <a:pt x="26478" y="25710"/>
                    <a:pt x="26505" y="25752"/>
                    <a:pt x="26536" y="25802"/>
                  </a:cubicBezTo>
                  <a:cubicBezTo>
                    <a:pt x="26483" y="25807"/>
                    <a:pt x="26456" y="25810"/>
                    <a:pt x="26419" y="25813"/>
                  </a:cubicBezTo>
                  <a:cubicBezTo>
                    <a:pt x="26447" y="25870"/>
                    <a:pt x="26471" y="25920"/>
                    <a:pt x="26496" y="25969"/>
                  </a:cubicBezTo>
                  <a:cubicBezTo>
                    <a:pt x="26343" y="25935"/>
                    <a:pt x="26206" y="25904"/>
                    <a:pt x="26080" y="25876"/>
                  </a:cubicBezTo>
                  <a:cubicBezTo>
                    <a:pt x="26033" y="25972"/>
                    <a:pt x="25997" y="26045"/>
                    <a:pt x="25960" y="26119"/>
                  </a:cubicBezTo>
                  <a:cubicBezTo>
                    <a:pt x="25922" y="26089"/>
                    <a:pt x="25900" y="26073"/>
                    <a:pt x="25878" y="26054"/>
                  </a:cubicBezTo>
                  <a:cubicBezTo>
                    <a:pt x="25859" y="26094"/>
                    <a:pt x="25846" y="26123"/>
                    <a:pt x="25832" y="26151"/>
                  </a:cubicBezTo>
                  <a:cubicBezTo>
                    <a:pt x="25774" y="26148"/>
                    <a:pt x="25722" y="26147"/>
                    <a:pt x="25674" y="26145"/>
                  </a:cubicBezTo>
                  <a:cubicBezTo>
                    <a:pt x="25666" y="26175"/>
                    <a:pt x="25660" y="26204"/>
                    <a:pt x="25654" y="26232"/>
                  </a:cubicBezTo>
                  <a:cubicBezTo>
                    <a:pt x="25625" y="26234"/>
                    <a:pt x="25599" y="26235"/>
                    <a:pt x="25574" y="26236"/>
                  </a:cubicBezTo>
                  <a:cubicBezTo>
                    <a:pt x="25565" y="26270"/>
                    <a:pt x="25556" y="26300"/>
                    <a:pt x="25547" y="26337"/>
                  </a:cubicBezTo>
                  <a:cubicBezTo>
                    <a:pt x="25491" y="26353"/>
                    <a:pt x="25435" y="26367"/>
                    <a:pt x="25378" y="26385"/>
                  </a:cubicBezTo>
                  <a:cubicBezTo>
                    <a:pt x="25415" y="26501"/>
                    <a:pt x="25256" y="26445"/>
                    <a:pt x="25244" y="26531"/>
                  </a:cubicBezTo>
                  <a:cubicBezTo>
                    <a:pt x="25237" y="26585"/>
                    <a:pt x="25209" y="26595"/>
                    <a:pt x="25175" y="26595"/>
                  </a:cubicBezTo>
                  <a:cubicBezTo>
                    <a:pt x="25154" y="26595"/>
                    <a:pt x="25132" y="26592"/>
                    <a:pt x="25110" y="26592"/>
                  </a:cubicBezTo>
                  <a:cubicBezTo>
                    <a:pt x="25081" y="26592"/>
                    <a:pt x="25054" y="26598"/>
                    <a:pt x="25037" y="26628"/>
                  </a:cubicBezTo>
                  <a:cubicBezTo>
                    <a:pt x="25001" y="26688"/>
                    <a:pt x="24944" y="26740"/>
                    <a:pt x="24869" y="26828"/>
                  </a:cubicBezTo>
                  <a:cubicBezTo>
                    <a:pt x="24878" y="26750"/>
                    <a:pt x="24881" y="26721"/>
                    <a:pt x="24888" y="26656"/>
                  </a:cubicBezTo>
                  <a:lnTo>
                    <a:pt x="24888" y="26656"/>
                  </a:lnTo>
                  <a:cubicBezTo>
                    <a:pt x="24810" y="26721"/>
                    <a:pt x="24767" y="26757"/>
                    <a:pt x="24713" y="26801"/>
                  </a:cubicBezTo>
                  <a:cubicBezTo>
                    <a:pt x="24763" y="26812"/>
                    <a:pt x="24789" y="26818"/>
                    <a:pt x="24869" y="26834"/>
                  </a:cubicBezTo>
                  <a:cubicBezTo>
                    <a:pt x="24726" y="26897"/>
                    <a:pt x="24629" y="26940"/>
                    <a:pt x="24535" y="26982"/>
                  </a:cubicBezTo>
                  <a:cubicBezTo>
                    <a:pt x="24535" y="27004"/>
                    <a:pt x="24530" y="27025"/>
                    <a:pt x="24527" y="27047"/>
                  </a:cubicBezTo>
                  <a:lnTo>
                    <a:pt x="24500" y="27044"/>
                  </a:lnTo>
                  <a:lnTo>
                    <a:pt x="24523" y="26979"/>
                  </a:lnTo>
                  <a:cubicBezTo>
                    <a:pt x="24527" y="26981"/>
                    <a:pt x="24533" y="26981"/>
                    <a:pt x="24535" y="26981"/>
                  </a:cubicBezTo>
                  <a:cubicBezTo>
                    <a:pt x="24516" y="26957"/>
                    <a:pt x="24500" y="26932"/>
                    <a:pt x="24485" y="26909"/>
                  </a:cubicBezTo>
                  <a:cubicBezTo>
                    <a:pt x="24183" y="27018"/>
                    <a:pt x="24191" y="27025"/>
                    <a:pt x="24117" y="27119"/>
                  </a:cubicBezTo>
                  <a:cubicBezTo>
                    <a:pt x="24094" y="27115"/>
                    <a:pt x="24072" y="27113"/>
                    <a:pt x="24050" y="27113"/>
                  </a:cubicBezTo>
                  <a:cubicBezTo>
                    <a:pt x="23969" y="27113"/>
                    <a:pt x="23892" y="27140"/>
                    <a:pt x="23817" y="27187"/>
                  </a:cubicBezTo>
                  <a:cubicBezTo>
                    <a:pt x="23765" y="27218"/>
                    <a:pt x="23690" y="27218"/>
                    <a:pt x="23649" y="27255"/>
                  </a:cubicBezTo>
                  <a:cubicBezTo>
                    <a:pt x="23561" y="27333"/>
                    <a:pt x="23487" y="27427"/>
                    <a:pt x="23403" y="27516"/>
                  </a:cubicBezTo>
                  <a:cubicBezTo>
                    <a:pt x="23286" y="27522"/>
                    <a:pt x="23167" y="27527"/>
                    <a:pt x="23103" y="27669"/>
                  </a:cubicBezTo>
                  <a:cubicBezTo>
                    <a:pt x="23096" y="27686"/>
                    <a:pt x="23075" y="27708"/>
                    <a:pt x="23061" y="27711"/>
                  </a:cubicBezTo>
                  <a:cubicBezTo>
                    <a:pt x="22909" y="27740"/>
                    <a:pt x="22815" y="27834"/>
                    <a:pt x="22709" y="27928"/>
                  </a:cubicBezTo>
                  <a:cubicBezTo>
                    <a:pt x="22656" y="27973"/>
                    <a:pt x="22559" y="27971"/>
                    <a:pt x="22440" y="28001"/>
                  </a:cubicBezTo>
                  <a:cubicBezTo>
                    <a:pt x="22399" y="28031"/>
                    <a:pt x="22385" y="28142"/>
                    <a:pt x="22250" y="28164"/>
                  </a:cubicBezTo>
                  <a:cubicBezTo>
                    <a:pt x="22169" y="28179"/>
                    <a:pt x="22096" y="28289"/>
                    <a:pt x="22019" y="28355"/>
                  </a:cubicBezTo>
                  <a:cubicBezTo>
                    <a:pt x="21995" y="28346"/>
                    <a:pt x="21976" y="28340"/>
                    <a:pt x="21969" y="28337"/>
                  </a:cubicBezTo>
                  <a:cubicBezTo>
                    <a:pt x="21890" y="28418"/>
                    <a:pt x="21817" y="28507"/>
                    <a:pt x="21735" y="28579"/>
                  </a:cubicBezTo>
                  <a:cubicBezTo>
                    <a:pt x="21763" y="28590"/>
                    <a:pt x="21790" y="28602"/>
                    <a:pt x="21822" y="28617"/>
                  </a:cubicBezTo>
                  <a:cubicBezTo>
                    <a:pt x="21785" y="28663"/>
                    <a:pt x="21748" y="28708"/>
                    <a:pt x="21707" y="28761"/>
                  </a:cubicBezTo>
                  <a:cubicBezTo>
                    <a:pt x="21659" y="28718"/>
                    <a:pt x="21625" y="28689"/>
                    <a:pt x="21576" y="28645"/>
                  </a:cubicBezTo>
                  <a:cubicBezTo>
                    <a:pt x="21514" y="28743"/>
                    <a:pt x="21425" y="28783"/>
                    <a:pt x="21324" y="28783"/>
                  </a:cubicBezTo>
                  <a:cubicBezTo>
                    <a:pt x="21285" y="28783"/>
                    <a:pt x="21245" y="28778"/>
                    <a:pt x="21204" y="28767"/>
                  </a:cubicBezTo>
                  <a:cubicBezTo>
                    <a:pt x="21198" y="28824"/>
                    <a:pt x="21195" y="28861"/>
                    <a:pt x="21192" y="28896"/>
                  </a:cubicBezTo>
                  <a:cubicBezTo>
                    <a:pt x="21158" y="28952"/>
                    <a:pt x="21024" y="28908"/>
                    <a:pt x="21072" y="29019"/>
                  </a:cubicBezTo>
                  <a:cubicBezTo>
                    <a:pt x="21110" y="29036"/>
                    <a:pt x="21119" y="29052"/>
                    <a:pt x="21132" y="29079"/>
                  </a:cubicBezTo>
                  <a:cubicBezTo>
                    <a:pt x="21063" y="29126"/>
                    <a:pt x="20991" y="29175"/>
                    <a:pt x="20913" y="29228"/>
                  </a:cubicBezTo>
                  <a:cubicBezTo>
                    <a:pt x="20889" y="29217"/>
                    <a:pt x="20851" y="29201"/>
                    <a:pt x="20807" y="29182"/>
                  </a:cubicBezTo>
                  <a:cubicBezTo>
                    <a:pt x="20902" y="29129"/>
                    <a:pt x="20992" y="29077"/>
                    <a:pt x="21072" y="29019"/>
                  </a:cubicBezTo>
                  <a:lnTo>
                    <a:pt x="21072" y="29019"/>
                  </a:lnTo>
                  <a:cubicBezTo>
                    <a:pt x="21033" y="29035"/>
                    <a:pt x="21000" y="29042"/>
                    <a:pt x="20971" y="29042"/>
                  </a:cubicBezTo>
                  <a:cubicBezTo>
                    <a:pt x="20865" y="29042"/>
                    <a:pt x="20809" y="28957"/>
                    <a:pt x="20755" y="28957"/>
                  </a:cubicBezTo>
                  <a:cubicBezTo>
                    <a:pt x="20754" y="28957"/>
                    <a:pt x="20754" y="28957"/>
                    <a:pt x="20754" y="28957"/>
                  </a:cubicBezTo>
                  <a:cubicBezTo>
                    <a:pt x="20643" y="29005"/>
                    <a:pt x="20539" y="29064"/>
                    <a:pt x="20436" y="29114"/>
                  </a:cubicBezTo>
                  <a:cubicBezTo>
                    <a:pt x="20332" y="29163"/>
                    <a:pt x="20229" y="29210"/>
                    <a:pt x="20127" y="29255"/>
                  </a:cubicBezTo>
                  <a:cubicBezTo>
                    <a:pt x="19925" y="29353"/>
                    <a:pt x="19730" y="29450"/>
                    <a:pt x="19522" y="29531"/>
                  </a:cubicBezTo>
                  <a:cubicBezTo>
                    <a:pt x="19515" y="29551"/>
                    <a:pt x="19502" y="29570"/>
                    <a:pt x="19490" y="29589"/>
                  </a:cubicBezTo>
                  <a:lnTo>
                    <a:pt x="19466" y="29576"/>
                  </a:lnTo>
                  <a:lnTo>
                    <a:pt x="19512" y="29525"/>
                  </a:lnTo>
                  <a:cubicBezTo>
                    <a:pt x="19516" y="29528"/>
                    <a:pt x="19522" y="29531"/>
                    <a:pt x="19522" y="29531"/>
                  </a:cubicBezTo>
                  <a:cubicBezTo>
                    <a:pt x="19512" y="29494"/>
                    <a:pt x="19506" y="29460"/>
                    <a:pt x="19497" y="29413"/>
                  </a:cubicBezTo>
                  <a:cubicBezTo>
                    <a:pt x="19449" y="29453"/>
                    <a:pt x="19433" y="29464"/>
                    <a:pt x="19425" y="29470"/>
                  </a:cubicBezTo>
                  <a:cubicBezTo>
                    <a:pt x="19247" y="29489"/>
                    <a:pt x="19106" y="29511"/>
                    <a:pt x="18952" y="29511"/>
                  </a:cubicBezTo>
                  <a:cubicBezTo>
                    <a:pt x="18938" y="29511"/>
                    <a:pt x="18924" y="29510"/>
                    <a:pt x="18910" y="29510"/>
                  </a:cubicBezTo>
                  <a:cubicBezTo>
                    <a:pt x="18878" y="29484"/>
                    <a:pt x="18838" y="29453"/>
                    <a:pt x="18779" y="29407"/>
                  </a:cubicBezTo>
                  <a:cubicBezTo>
                    <a:pt x="18719" y="29441"/>
                    <a:pt x="18663" y="29481"/>
                    <a:pt x="18598" y="29504"/>
                  </a:cubicBezTo>
                  <a:cubicBezTo>
                    <a:pt x="18515" y="29534"/>
                    <a:pt x="18435" y="29603"/>
                    <a:pt x="18343" y="29603"/>
                  </a:cubicBezTo>
                  <a:cubicBezTo>
                    <a:pt x="18306" y="29603"/>
                    <a:pt x="18267" y="29591"/>
                    <a:pt x="18225" y="29561"/>
                  </a:cubicBezTo>
                  <a:cubicBezTo>
                    <a:pt x="18217" y="29556"/>
                    <a:pt x="18206" y="29554"/>
                    <a:pt x="18193" y="29554"/>
                  </a:cubicBezTo>
                  <a:cubicBezTo>
                    <a:pt x="18165" y="29554"/>
                    <a:pt x="18129" y="29563"/>
                    <a:pt x="18100" y="29564"/>
                  </a:cubicBezTo>
                  <a:cubicBezTo>
                    <a:pt x="18097" y="29564"/>
                    <a:pt x="18094" y="29564"/>
                    <a:pt x="18091" y="29564"/>
                  </a:cubicBezTo>
                  <a:cubicBezTo>
                    <a:pt x="17879" y="29564"/>
                    <a:pt x="17699" y="29674"/>
                    <a:pt x="17513" y="29742"/>
                  </a:cubicBezTo>
                  <a:cubicBezTo>
                    <a:pt x="17482" y="29719"/>
                    <a:pt x="17457" y="29701"/>
                    <a:pt x="17449" y="29695"/>
                  </a:cubicBezTo>
                  <a:cubicBezTo>
                    <a:pt x="17363" y="29719"/>
                    <a:pt x="17286" y="29741"/>
                    <a:pt x="17211" y="29763"/>
                  </a:cubicBezTo>
                  <a:cubicBezTo>
                    <a:pt x="17201" y="29795"/>
                    <a:pt x="17192" y="29828"/>
                    <a:pt x="17189" y="29840"/>
                  </a:cubicBezTo>
                  <a:cubicBezTo>
                    <a:pt x="17020" y="29865"/>
                    <a:pt x="16880" y="29887"/>
                    <a:pt x="16723" y="29910"/>
                  </a:cubicBezTo>
                  <a:cubicBezTo>
                    <a:pt x="16761" y="29873"/>
                    <a:pt x="16781" y="29853"/>
                    <a:pt x="16815" y="29819"/>
                  </a:cubicBezTo>
                  <a:cubicBezTo>
                    <a:pt x="16767" y="29815"/>
                    <a:pt x="16730" y="29810"/>
                    <a:pt x="16693" y="29807"/>
                  </a:cubicBezTo>
                  <a:cubicBezTo>
                    <a:pt x="16674" y="29870"/>
                    <a:pt x="16658" y="29920"/>
                    <a:pt x="16627" y="30021"/>
                  </a:cubicBezTo>
                  <a:cubicBezTo>
                    <a:pt x="16606" y="29913"/>
                    <a:pt x="16596" y="29860"/>
                    <a:pt x="16586" y="29804"/>
                  </a:cubicBezTo>
                  <a:cubicBezTo>
                    <a:pt x="16543" y="29810"/>
                    <a:pt x="16512" y="29816"/>
                    <a:pt x="16478" y="29822"/>
                  </a:cubicBezTo>
                  <a:cubicBezTo>
                    <a:pt x="16497" y="29854"/>
                    <a:pt x="16512" y="29881"/>
                    <a:pt x="16531" y="29912"/>
                  </a:cubicBezTo>
                  <a:cubicBezTo>
                    <a:pt x="16461" y="29913"/>
                    <a:pt x="16402" y="29913"/>
                    <a:pt x="16342" y="29915"/>
                  </a:cubicBezTo>
                  <a:cubicBezTo>
                    <a:pt x="16339" y="29857"/>
                    <a:pt x="16337" y="29812"/>
                    <a:pt x="16333" y="29723"/>
                  </a:cubicBezTo>
                  <a:cubicBezTo>
                    <a:pt x="16234" y="29826"/>
                    <a:pt x="16164" y="29906"/>
                    <a:pt x="16090" y="29973"/>
                  </a:cubicBezTo>
                  <a:cubicBezTo>
                    <a:pt x="16056" y="29943"/>
                    <a:pt x="16012" y="29900"/>
                    <a:pt x="15981" y="29872"/>
                  </a:cubicBezTo>
                  <a:cubicBezTo>
                    <a:pt x="15849" y="29860"/>
                    <a:pt x="15730" y="29850"/>
                    <a:pt x="15618" y="29840"/>
                  </a:cubicBezTo>
                  <a:cubicBezTo>
                    <a:pt x="15600" y="29882"/>
                    <a:pt x="15587" y="29913"/>
                    <a:pt x="15565" y="29969"/>
                  </a:cubicBezTo>
                  <a:cubicBezTo>
                    <a:pt x="15474" y="29898"/>
                    <a:pt x="15404" y="29845"/>
                    <a:pt x="15341" y="29795"/>
                  </a:cubicBezTo>
                  <a:cubicBezTo>
                    <a:pt x="15291" y="29819"/>
                    <a:pt x="15259" y="29834"/>
                    <a:pt x="15229" y="29847"/>
                  </a:cubicBezTo>
                  <a:cubicBezTo>
                    <a:pt x="15207" y="29823"/>
                    <a:pt x="15193" y="29809"/>
                    <a:pt x="15193" y="29809"/>
                  </a:cubicBezTo>
                  <a:cubicBezTo>
                    <a:pt x="15123" y="29819"/>
                    <a:pt x="15063" y="29826"/>
                    <a:pt x="15007" y="29837"/>
                  </a:cubicBezTo>
                  <a:cubicBezTo>
                    <a:pt x="14992" y="29854"/>
                    <a:pt x="14975" y="29869"/>
                    <a:pt x="14957" y="29882"/>
                  </a:cubicBezTo>
                  <a:lnTo>
                    <a:pt x="14939" y="29863"/>
                  </a:lnTo>
                  <a:lnTo>
                    <a:pt x="14998" y="29828"/>
                  </a:lnTo>
                  <a:cubicBezTo>
                    <a:pt x="15003" y="29832"/>
                    <a:pt x="15006" y="29835"/>
                    <a:pt x="15007" y="29837"/>
                  </a:cubicBezTo>
                  <a:cubicBezTo>
                    <a:pt x="14979" y="29794"/>
                    <a:pt x="14954" y="29754"/>
                    <a:pt x="14934" y="29720"/>
                  </a:cubicBezTo>
                  <a:cubicBezTo>
                    <a:pt x="14806" y="29706"/>
                    <a:pt x="14688" y="29706"/>
                    <a:pt x="14576" y="29684"/>
                  </a:cubicBezTo>
                  <a:cubicBezTo>
                    <a:pt x="14551" y="29719"/>
                    <a:pt x="14530" y="29748"/>
                    <a:pt x="14510" y="29778"/>
                  </a:cubicBezTo>
                  <a:cubicBezTo>
                    <a:pt x="14503" y="29770"/>
                    <a:pt x="14497" y="29765"/>
                    <a:pt x="14486" y="29754"/>
                  </a:cubicBezTo>
                  <a:cubicBezTo>
                    <a:pt x="14488" y="29712"/>
                    <a:pt x="14489" y="29666"/>
                    <a:pt x="14491" y="29609"/>
                  </a:cubicBezTo>
                  <a:cubicBezTo>
                    <a:pt x="14327" y="29545"/>
                    <a:pt x="14123" y="29582"/>
                    <a:pt x="13995" y="29447"/>
                  </a:cubicBezTo>
                  <a:cubicBezTo>
                    <a:pt x="13949" y="29457"/>
                    <a:pt x="13903" y="29477"/>
                    <a:pt x="13864" y="29477"/>
                  </a:cubicBezTo>
                  <a:cubicBezTo>
                    <a:pt x="13857" y="29477"/>
                    <a:pt x="13850" y="29476"/>
                    <a:pt x="13843" y="29475"/>
                  </a:cubicBezTo>
                  <a:cubicBezTo>
                    <a:pt x="13777" y="29458"/>
                    <a:pt x="13721" y="29401"/>
                    <a:pt x="13655" y="29389"/>
                  </a:cubicBezTo>
                  <a:cubicBezTo>
                    <a:pt x="13640" y="29386"/>
                    <a:pt x="13624" y="29385"/>
                    <a:pt x="13608" y="29385"/>
                  </a:cubicBezTo>
                  <a:cubicBezTo>
                    <a:pt x="13555" y="29385"/>
                    <a:pt x="13499" y="29398"/>
                    <a:pt x="13445" y="29404"/>
                  </a:cubicBezTo>
                  <a:lnTo>
                    <a:pt x="13337" y="29311"/>
                  </a:lnTo>
                  <a:cubicBezTo>
                    <a:pt x="13270" y="29370"/>
                    <a:pt x="13212" y="29423"/>
                    <a:pt x="13155" y="29469"/>
                  </a:cubicBezTo>
                  <a:cubicBezTo>
                    <a:pt x="13124" y="29420"/>
                    <a:pt x="13100" y="29386"/>
                    <a:pt x="13075" y="29348"/>
                  </a:cubicBezTo>
                  <a:cubicBezTo>
                    <a:pt x="13124" y="29339"/>
                    <a:pt x="13168" y="29344"/>
                    <a:pt x="13275" y="29320"/>
                  </a:cubicBezTo>
                  <a:cubicBezTo>
                    <a:pt x="13106" y="29276"/>
                    <a:pt x="12979" y="29208"/>
                    <a:pt x="12866" y="29208"/>
                  </a:cubicBezTo>
                  <a:cubicBezTo>
                    <a:pt x="12837" y="29208"/>
                    <a:pt x="12809" y="29213"/>
                    <a:pt x="12781" y="29223"/>
                  </a:cubicBezTo>
                  <a:cubicBezTo>
                    <a:pt x="12705" y="29180"/>
                    <a:pt x="12644" y="29122"/>
                    <a:pt x="12606" y="29122"/>
                  </a:cubicBezTo>
                  <a:cubicBezTo>
                    <a:pt x="12604" y="29122"/>
                    <a:pt x="12601" y="29122"/>
                    <a:pt x="12599" y="29123"/>
                  </a:cubicBezTo>
                  <a:cubicBezTo>
                    <a:pt x="12569" y="29131"/>
                    <a:pt x="12540" y="29134"/>
                    <a:pt x="12512" y="29134"/>
                  </a:cubicBezTo>
                  <a:cubicBezTo>
                    <a:pt x="12394" y="29134"/>
                    <a:pt x="12292" y="29077"/>
                    <a:pt x="12216" y="29063"/>
                  </a:cubicBezTo>
                  <a:cubicBezTo>
                    <a:pt x="12085" y="29070"/>
                    <a:pt x="11962" y="29094"/>
                    <a:pt x="11847" y="29094"/>
                  </a:cubicBezTo>
                  <a:cubicBezTo>
                    <a:pt x="11843" y="29094"/>
                    <a:pt x="11840" y="29094"/>
                    <a:pt x="11837" y="29094"/>
                  </a:cubicBezTo>
                  <a:cubicBezTo>
                    <a:pt x="11719" y="29092"/>
                    <a:pt x="11614" y="29049"/>
                    <a:pt x="11519" y="28947"/>
                  </a:cubicBezTo>
                  <a:cubicBezTo>
                    <a:pt x="11460" y="28966"/>
                    <a:pt x="11403" y="28983"/>
                    <a:pt x="11363" y="28997"/>
                  </a:cubicBezTo>
                  <a:cubicBezTo>
                    <a:pt x="11300" y="28972"/>
                    <a:pt x="11253" y="28951"/>
                    <a:pt x="11214" y="28936"/>
                  </a:cubicBezTo>
                  <a:cubicBezTo>
                    <a:pt x="11214" y="28888"/>
                    <a:pt x="11214" y="28854"/>
                    <a:pt x="11214" y="28829"/>
                  </a:cubicBezTo>
                  <a:cubicBezTo>
                    <a:pt x="11088" y="28805"/>
                    <a:pt x="10976" y="28785"/>
                    <a:pt x="10848" y="28761"/>
                  </a:cubicBezTo>
                  <a:cubicBezTo>
                    <a:pt x="10817" y="28771"/>
                    <a:pt x="10767" y="28788"/>
                    <a:pt x="10696" y="28811"/>
                  </a:cubicBezTo>
                  <a:cubicBezTo>
                    <a:pt x="10639" y="28773"/>
                    <a:pt x="10570" y="28727"/>
                    <a:pt x="10502" y="28683"/>
                  </a:cubicBezTo>
                  <a:cubicBezTo>
                    <a:pt x="10459" y="28657"/>
                    <a:pt x="10406" y="28602"/>
                    <a:pt x="10374" y="28602"/>
                  </a:cubicBezTo>
                  <a:cubicBezTo>
                    <a:pt x="10374" y="28602"/>
                    <a:pt x="10373" y="28602"/>
                    <a:pt x="10373" y="28602"/>
                  </a:cubicBezTo>
                  <a:cubicBezTo>
                    <a:pt x="10360" y="28604"/>
                    <a:pt x="10347" y="28604"/>
                    <a:pt x="10334" y="28604"/>
                  </a:cubicBezTo>
                  <a:cubicBezTo>
                    <a:pt x="10167" y="28604"/>
                    <a:pt x="10046" y="28474"/>
                    <a:pt x="9902" y="28411"/>
                  </a:cubicBezTo>
                  <a:cubicBezTo>
                    <a:pt x="9850" y="28389"/>
                    <a:pt x="9831" y="28327"/>
                    <a:pt x="9743" y="28324"/>
                  </a:cubicBezTo>
                  <a:cubicBezTo>
                    <a:pt x="9684" y="28321"/>
                    <a:pt x="9619" y="28227"/>
                    <a:pt x="9543" y="28162"/>
                  </a:cubicBezTo>
                  <a:cubicBezTo>
                    <a:pt x="9484" y="28189"/>
                    <a:pt x="9416" y="28220"/>
                    <a:pt x="9350" y="28251"/>
                  </a:cubicBezTo>
                  <a:cubicBezTo>
                    <a:pt x="9341" y="28184"/>
                    <a:pt x="9333" y="28114"/>
                    <a:pt x="9325" y="28045"/>
                  </a:cubicBezTo>
                  <a:cubicBezTo>
                    <a:pt x="9281" y="28051"/>
                    <a:pt x="9253" y="28053"/>
                    <a:pt x="9231" y="28056"/>
                  </a:cubicBezTo>
                  <a:cubicBezTo>
                    <a:pt x="9213" y="28023"/>
                    <a:pt x="9202" y="27996"/>
                    <a:pt x="9181" y="27955"/>
                  </a:cubicBezTo>
                  <a:cubicBezTo>
                    <a:pt x="9154" y="27964"/>
                    <a:pt x="9131" y="27968"/>
                    <a:pt x="9109" y="27968"/>
                  </a:cubicBezTo>
                  <a:cubicBezTo>
                    <a:pt x="8942" y="27968"/>
                    <a:pt x="8914" y="27729"/>
                    <a:pt x="8744" y="27696"/>
                  </a:cubicBezTo>
                  <a:cubicBezTo>
                    <a:pt x="8701" y="27700"/>
                    <a:pt x="8641" y="27708"/>
                    <a:pt x="8575" y="27715"/>
                  </a:cubicBezTo>
                  <a:cubicBezTo>
                    <a:pt x="8572" y="27662"/>
                    <a:pt x="8569" y="27614"/>
                    <a:pt x="8565" y="27566"/>
                  </a:cubicBezTo>
                  <a:cubicBezTo>
                    <a:pt x="8523" y="27524"/>
                    <a:pt x="8484" y="27483"/>
                    <a:pt x="8437" y="27434"/>
                  </a:cubicBezTo>
                  <a:cubicBezTo>
                    <a:pt x="8416" y="27433"/>
                    <a:pt x="8376" y="27431"/>
                    <a:pt x="8342" y="27430"/>
                  </a:cubicBezTo>
                  <a:cubicBezTo>
                    <a:pt x="8317" y="27384"/>
                    <a:pt x="8301" y="27353"/>
                    <a:pt x="8284" y="27322"/>
                  </a:cubicBezTo>
                  <a:cubicBezTo>
                    <a:pt x="8228" y="27330"/>
                    <a:pt x="8176" y="27336"/>
                    <a:pt x="8122" y="27341"/>
                  </a:cubicBezTo>
                  <a:cubicBezTo>
                    <a:pt x="8106" y="27285"/>
                    <a:pt x="8089" y="27230"/>
                    <a:pt x="8070" y="27160"/>
                  </a:cubicBezTo>
                  <a:cubicBezTo>
                    <a:pt x="8011" y="27140"/>
                    <a:pt x="7951" y="27107"/>
                    <a:pt x="7889" y="27080"/>
                  </a:cubicBezTo>
                  <a:cubicBezTo>
                    <a:pt x="7858" y="27021"/>
                    <a:pt x="7825" y="26953"/>
                    <a:pt x="7794" y="26894"/>
                  </a:cubicBezTo>
                  <a:cubicBezTo>
                    <a:pt x="7673" y="26888"/>
                    <a:pt x="7611" y="26831"/>
                    <a:pt x="7599" y="26718"/>
                  </a:cubicBezTo>
                  <a:cubicBezTo>
                    <a:pt x="7583" y="26725"/>
                    <a:pt x="7567" y="26728"/>
                    <a:pt x="7553" y="26728"/>
                  </a:cubicBezTo>
                  <a:cubicBezTo>
                    <a:pt x="7482" y="26728"/>
                    <a:pt x="7442" y="26647"/>
                    <a:pt x="7380" y="26625"/>
                  </a:cubicBezTo>
                  <a:cubicBezTo>
                    <a:pt x="7303" y="26599"/>
                    <a:pt x="7336" y="26479"/>
                    <a:pt x="7242" y="26479"/>
                  </a:cubicBezTo>
                  <a:cubicBezTo>
                    <a:pt x="7236" y="26479"/>
                    <a:pt x="7230" y="26480"/>
                    <a:pt x="7223" y="26481"/>
                  </a:cubicBezTo>
                  <a:cubicBezTo>
                    <a:pt x="7218" y="26481"/>
                    <a:pt x="7214" y="26482"/>
                    <a:pt x="7210" y="26482"/>
                  </a:cubicBezTo>
                  <a:cubicBezTo>
                    <a:pt x="7132" y="26482"/>
                    <a:pt x="7191" y="26362"/>
                    <a:pt x="7090" y="26351"/>
                  </a:cubicBezTo>
                  <a:cubicBezTo>
                    <a:pt x="7021" y="26344"/>
                    <a:pt x="6952" y="26263"/>
                    <a:pt x="6886" y="26213"/>
                  </a:cubicBezTo>
                  <a:cubicBezTo>
                    <a:pt x="6795" y="26151"/>
                    <a:pt x="6699" y="26098"/>
                    <a:pt x="6605" y="26041"/>
                  </a:cubicBezTo>
                  <a:cubicBezTo>
                    <a:pt x="6576" y="26066"/>
                    <a:pt x="6549" y="26083"/>
                    <a:pt x="6525" y="26083"/>
                  </a:cubicBezTo>
                  <a:cubicBezTo>
                    <a:pt x="6497" y="26083"/>
                    <a:pt x="6474" y="26060"/>
                    <a:pt x="6456" y="26001"/>
                  </a:cubicBezTo>
                  <a:cubicBezTo>
                    <a:pt x="6502" y="25991"/>
                    <a:pt x="6545" y="25981"/>
                    <a:pt x="6590" y="25970"/>
                  </a:cubicBezTo>
                  <a:cubicBezTo>
                    <a:pt x="6527" y="25842"/>
                    <a:pt x="6470" y="25727"/>
                    <a:pt x="6408" y="25604"/>
                  </a:cubicBezTo>
                  <a:cubicBezTo>
                    <a:pt x="6400" y="25604"/>
                    <a:pt x="6371" y="25601"/>
                    <a:pt x="6343" y="25598"/>
                  </a:cubicBezTo>
                  <a:lnTo>
                    <a:pt x="6334" y="25514"/>
                  </a:lnTo>
                  <a:cubicBezTo>
                    <a:pt x="6309" y="25513"/>
                    <a:pt x="6289" y="25511"/>
                    <a:pt x="6268" y="25510"/>
                  </a:cubicBezTo>
                  <a:cubicBezTo>
                    <a:pt x="6247" y="25466"/>
                    <a:pt x="6224" y="25418"/>
                    <a:pt x="6200" y="25370"/>
                  </a:cubicBezTo>
                  <a:cubicBezTo>
                    <a:pt x="6147" y="25391"/>
                    <a:pt x="6114" y="25404"/>
                    <a:pt x="6078" y="25417"/>
                  </a:cubicBezTo>
                  <a:cubicBezTo>
                    <a:pt x="6064" y="25370"/>
                    <a:pt x="6049" y="25326"/>
                    <a:pt x="6037" y="25286"/>
                  </a:cubicBezTo>
                  <a:cubicBezTo>
                    <a:pt x="5988" y="25282"/>
                    <a:pt x="5962" y="25274"/>
                    <a:pt x="5934" y="25270"/>
                  </a:cubicBezTo>
                  <a:cubicBezTo>
                    <a:pt x="5933" y="25240"/>
                    <a:pt x="5931" y="25211"/>
                    <a:pt x="5930" y="25195"/>
                  </a:cubicBezTo>
                  <a:cubicBezTo>
                    <a:pt x="5844" y="25154"/>
                    <a:pt x="5765" y="25117"/>
                    <a:pt x="5690" y="25082"/>
                  </a:cubicBezTo>
                  <a:cubicBezTo>
                    <a:pt x="5678" y="25024"/>
                    <a:pt x="5669" y="24976"/>
                    <a:pt x="5660" y="24932"/>
                  </a:cubicBezTo>
                  <a:cubicBezTo>
                    <a:pt x="5582" y="24915"/>
                    <a:pt x="5522" y="24902"/>
                    <a:pt x="5451" y="24887"/>
                  </a:cubicBezTo>
                  <a:cubicBezTo>
                    <a:pt x="5482" y="24842"/>
                    <a:pt x="5499" y="24820"/>
                    <a:pt x="5519" y="24789"/>
                  </a:cubicBezTo>
                  <a:cubicBezTo>
                    <a:pt x="5482" y="24774"/>
                    <a:pt x="5450" y="24762"/>
                    <a:pt x="5443" y="24761"/>
                  </a:cubicBezTo>
                  <a:cubicBezTo>
                    <a:pt x="5376" y="24656"/>
                    <a:pt x="5338" y="24528"/>
                    <a:pt x="5266" y="24498"/>
                  </a:cubicBezTo>
                  <a:cubicBezTo>
                    <a:pt x="5148" y="24445"/>
                    <a:pt x="5098" y="24318"/>
                    <a:pt x="5012" y="24277"/>
                  </a:cubicBezTo>
                  <a:cubicBezTo>
                    <a:pt x="4894" y="24221"/>
                    <a:pt x="4829" y="24124"/>
                    <a:pt x="4786" y="24027"/>
                  </a:cubicBezTo>
                  <a:cubicBezTo>
                    <a:pt x="4756" y="23955"/>
                    <a:pt x="4632" y="24005"/>
                    <a:pt x="4656" y="23885"/>
                  </a:cubicBezTo>
                  <a:cubicBezTo>
                    <a:pt x="4658" y="23868"/>
                    <a:pt x="4557" y="23815"/>
                    <a:pt x="4503" y="23777"/>
                  </a:cubicBezTo>
                  <a:cubicBezTo>
                    <a:pt x="4498" y="23810"/>
                    <a:pt x="4492" y="23838"/>
                    <a:pt x="4488" y="23866"/>
                  </a:cubicBezTo>
                  <a:cubicBezTo>
                    <a:pt x="4423" y="23815"/>
                    <a:pt x="4361" y="23763"/>
                    <a:pt x="4291" y="23706"/>
                  </a:cubicBezTo>
                  <a:cubicBezTo>
                    <a:pt x="4291" y="23696"/>
                    <a:pt x="4294" y="23666"/>
                    <a:pt x="4297" y="23634"/>
                  </a:cubicBezTo>
                  <a:cubicBezTo>
                    <a:pt x="4233" y="23588"/>
                    <a:pt x="4189" y="23491"/>
                    <a:pt x="4139" y="23472"/>
                  </a:cubicBezTo>
                  <a:cubicBezTo>
                    <a:pt x="4008" y="23424"/>
                    <a:pt x="4091" y="23331"/>
                    <a:pt x="4048" y="23260"/>
                  </a:cubicBezTo>
                  <a:cubicBezTo>
                    <a:pt x="4010" y="23195"/>
                    <a:pt x="4024" y="23097"/>
                    <a:pt x="4017" y="23013"/>
                  </a:cubicBezTo>
                  <a:lnTo>
                    <a:pt x="4017" y="23013"/>
                  </a:lnTo>
                  <a:cubicBezTo>
                    <a:pt x="3983" y="23023"/>
                    <a:pt x="3957" y="23031"/>
                    <a:pt x="3933" y="23037"/>
                  </a:cubicBezTo>
                  <a:cubicBezTo>
                    <a:pt x="3916" y="22998"/>
                    <a:pt x="3908" y="22944"/>
                    <a:pt x="3883" y="22931"/>
                  </a:cubicBezTo>
                  <a:cubicBezTo>
                    <a:pt x="3827" y="22898"/>
                    <a:pt x="3818" y="22864"/>
                    <a:pt x="3820" y="22804"/>
                  </a:cubicBezTo>
                  <a:cubicBezTo>
                    <a:pt x="3820" y="22759"/>
                    <a:pt x="3795" y="22704"/>
                    <a:pt x="3768" y="22661"/>
                  </a:cubicBezTo>
                  <a:cubicBezTo>
                    <a:pt x="3742" y="22622"/>
                    <a:pt x="3698" y="22592"/>
                    <a:pt x="3660" y="22557"/>
                  </a:cubicBezTo>
                  <a:cubicBezTo>
                    <a:pt x="3658" y="22529"/>
                    <a:pt x="3655" y="22491"/>
                    <a:pt x="3654" y="22451"/>
                  </a:cubicBezTo>
                  <a:cubicBezTo>
                    <a:pt x="3651" y="22420"/>
                    <a:pt x="3651" y="22387"/>
                    <a:pt x="3651" y="22387"/>
                  </a:cubicBezTo>
                  <a:cubicBezTo>
                    <a:pt x="3651" y="22387"/>
                    <a:pt x="3651" y="22388"/>
                    <a:pt x="3651" y="22391"/>
                  </a:cubicBezTo>
                  <a:cubicBezTo>
                    <a:pt x="3589" y="22298"/>
                    <a:pt x="3511" y="22222"/>
                    <a:pt x="3523" y="22188"/>
                  </a:cubicBezTo>
                  <a:cubicBezTo>
                    <a:pt x="3558" y="22086"/>
                    <a:pt x="3448" y="22108"/>
                    <a:pt x="3434" y="22061"/>
                  </a:cubicBezTo>
                  <a:cubicBezTo>
                    <a:pt x="3418" y="21992"/>
                    <a:pt x="3409" y="21921"/>
                    <a:pt x="3405" y="21895"/>
                  </a:cubicBezTo>
                  <a:cubicBezTo>
                    <a:pt x="3323" y="21760"/>
                    <a:pt x="3259" y="21655"/>
                    <a:pt x="3174" y="21514"/>
                  </a:cubicBezTo>
                  <a:cubicBezTo>
                    <a:pt x="3202" y="21473"/>
                    <a:pt x="3237" y="21424"/>
                    <a:pt x="3270" y="21378"/>
                  </a:cubicBezTo>
                  <a:cubicBezTo>
                    <a:pt x="3201" y="21281"/>
                    <a:pt x="3139" y="21200"/>
                    <a:pt x="3083" y="21117"/>
                  </a:cubicBezTo>
                  <a:cubicBezTo>
                    <a:pt x="3021" y="21022"/>
                    <a:pt x="2965" y="20925"/>
                    <a:pt x="2899" y="20819"/>
                  </a:cubicBezTo>
                  <a:cubicBezTo>
                    <a:pt x="2928" y="20668"/>
                    <a:pt x="2867" y="20538"/>
                    <a:pt x="2753" y="20424"/>
                  </a:cubicBezTo>
                  <a:cubicBezTo>
                    <a:pt x="2758" y="20375"/>
                    <a:pt x="2778" y="20319"/>
                    <a:pt x="2762" y="20278"/>
                  </a:cubicBezTo>
                  <a:cubicBezTo>
                    <a:pt x="2737" y="20206"/>
                    <a:pt x="2646" y="20124"/>
                    <a:pt x="2659" y="20078"/>
                  </a:cubicBezTo>
                  <a:cubicBezTo>
                    <a:pt x="2687" y="19982"/>
                    <a:pt x="2638" y="19915"/>
                    <a:pt x="2621" y="19835"/>
                  </a:cubicBezTo>
                  <a:cubicBezTo>
                    <a:pt x="2613" y="19807"/>
                    <a:pt x="2600" y="19770"/>
                    <a:pt x="2580" y="19754"/>
                  </a:cubicBezTo>
                  <a:cubicBezTo>
                    <a:pt x="2480" y="19673"/>
                    <a:pt x="2428" y="19562"/>
                    <a:pt x="2381" y="19447"/>
                  </a:cubicBezTo>
                  <a:cubicBezTo>
                    <a:pt x="2344" y="19331"/>
                    <a:pt x="2315" y="19210"/>
                    <a:pt x="2241" y="19113"/>
                  </a:cubicBezTo>
                  <a:cubicBezTo>
                    <a:pt x="2265" y="18991"/>
                    <a:pt x="2119" y="18914"/>
                    <a:pt x="2160" y="18789"/>
                  </a:cubicBezTo>
                  <a:cubicBezTo>
                    <a:pt x="1962" y="18641"/>
                    <a:pt x="1960" y="18639"/>
                    <a:pt x="1976" y="18613"/>
                  </a:cubicBezTo>
                  <a:lnTo>
                    <a:pt x="2047" y="18574"/>
                  </a:lnTo>
                  <a:cubicBezTo>
                    <a:pt x="1957" y="18414"/>
                    <a:pt x="1925" y="18229"/>
                    <a:pt x="1896" y="18048"/>
                  </a:cubicBezTo>
                  <a:cubicBezTo>
                    <a:pt x="1876" y="17865"/>
                    <a:pt x="1847" y="17689"/>
                    <a:pt x="1731" y="17542"/>
                  </a:cubicBezTo>
                  <a:cubicBezTo>
                    <a:pt x="1759" y="17459"/>
                    <a:pt x="1781" y="17393"/>
                    <a:pt x="1798" y="17340"/>
                  </a:cubicBezTo>
                  <a:cubicBezTo>
                    <a:pt x="1729" y="17243"/>
                    <a:pt x="1659" y="17144"/>
                    <a:pt x="1594" y="17052"/>
                  </a:cubicBezTo>
                  <a:cubicBezTo>
                    <a:pt x="1617" y="16999"/>
                    <a:pt x="1634" y="16963"/>
                    <a:pt x="1651" y="16927"/>
                  </a:cubicBezTo>
                  <a:cubicBezTo>
                    <a:pt x="1619" y="16872"/>
                    <a:pt x="1590" y="16819"/>
                    <a:pt x="1562" y="16771"/>
                  </a:cubicBezTo>
                  <a:cubicBezTo>
                    <a:pt x="1585" y="16735"/>
                    <a:pt x="1601" y="16710"/>
                    <a:pt x="1617" y="16687"/>
                  </a:cubicBezTo>
                  <a:cubicBezTo>
                    <a:pt x="1597" y="16665"/>
                    <a:pt x="1576" y="16643"/>
                    <a:pt x="1560" y="16622"/>
                  </a:cubicBezTo>
                  <a:cubicBezTo>
                    <a:pt x="1574" y="16602"/>
                    <a:pt x="1587" y="16583"/>
                    <a:pt x="1591" y="16578"/>
                  </a:cubicBezTo>
                  <a:lnTo>
                    <a:pt x="1591" y="16578"/>
                  </a:lnTo>
                  <a:cubicBezTo>
                    <a:pt x="1591" y="16579"/>
                    <a:pt x="1591" y="16579"/>
                    <a:pt x="1591" y="16579"/>
                  </a:cubicBezTo>
                  <a:cubicBezTo>
                    <a:pt x="1592" y="16578"/>
                    <a:pt x="1592" y="16577"/>
                    <a:pt x="1592" y="16577"/>
                  </a:cubicBezTo>
                  <a:lnTo>
                    <a:pt x="1592" y="16577"/>
                  </a:lnTo>
                  <a:cubicBezTo>
                    <a:pt x="1592" y="16577"/>
                    <a:pt x="1592" y="16577"/>
                    <a:pt x="1591" y="16578"/>
                  </a:cubicBezTo>
                  <a:lnTo>
                    <a:pt x="1591" y="16578"/>
                  </a:lnTo>
                  <a:cubicBezTo>
                    <a:pt x="1575" y="16389"/>
                    <a:pt x="1547" y="16232"/>
                    <a:pt x="1553" y="16076"/>
                  </a:cubicBezTo>
                  <a:cubicBezTo>
                    <a:pt x="1557" y="15920"/>
                    <a:pt x="1595" y="15769"/>
                    <a:pt x="1620" y="15611"/>
                  </a:cubicBezTo>
                  <a:cubicBezTo>
                    <a:pt x="1645" y="15602"/>
                    <a:pt x="1679" y="15589"/>
                    <a:pt x="1720" y="15573"/>
                  </a:cubicBezTo>
                  <a:cubicBezTo>
                    <a:pt x="1710" y="15535"/>
                    <a:pt x="1700" y="15504"/>
                    <a:pt x="1690" y="15467"/>
                  </a:cubicBezTo>
                  <a:cubicBezTo>
                    <a:pt x="1657" y="15497"/>
                    <a:pt x="1638" y="15511"/>
                    <a:pt x="1598" y="15547"/>
                  </a:cubicBezTo>
                  <a:cubicBezTo>
                    <a:pt x="1597" y="15444"/>
                    <a:pt x="1590" y="15369"/>
                    <a:pt x="1595" y="15295"/>
                  </a:cubicBezTo>
                  <a:cubicBezTo>
                    <a:pt x="1598" y="15257"/>
                    <a:pt x="1625" y="15224"/>
                    <a:pt x="1637" y="15186"/>
                  </a:cubicBezTo>
                  <a:cubicBezTo>
                    <a:pt x="1650" y="15140"/>
                    <a:pt x="1684" y="14855"/>
                    <a:pt x="1682" y="14790"/>
                  </a:cubicBezTo>
                  <a:cubicBezTo>
                    <a:pt x="1682" y="14717"/>
                    <a:pt x="1695" y="14651"/>
                    <a:pt x="1651" y="14577"/>
                  </a:cubicBezTo>
                  <a:cubicBezTo>
                    <a:pt x="1628" y="14540"/>
                    <a:pt x="1675" y="14448"/>
                    <a:pt x="1681" y="14420"/>
                  </a:cubicBezTo>
                  <a:cubicBezTo>
                    <a:pt x="1673" y="14194"/>
                    <a:pt x="1681" y="13981"/>
                    <a:pt x="1718" y="13780"/>
                  </a:cubicBezTo>
                  <a:cubicBezTo>
                    <a:pt x="1753" y="13579"/>
                    <a:pt x="1851" y="13396"/>
                    <a:pt x="1971" y="13223"/>
                  </a:cubicBezTo>
                  <a:cubicBezTo>
                    <a:pt x="1943" y="13210"/>
                    <a:pt x="1918" y="13200"/>
                    <a:pt x="1872" y="13178"/>
                  </a:cubicBezTo>
                  <a:cubicBezTo>
                    <a:pt x="1879" y="13145"/>
                    <a:pt x="1904" y="13094"/>
                    <a:pt x="1891" y="13069"/>
                  </a:cubicBezTo>
                  <a:cubicBezTo>
                    <a:pt x="1813" y="12922"/>
                    <a:pt x="1890" y="12804"/>
                    <a:pt x="1969" y="12710"/>
                  </a:cubicBezTo>
                  <a:cubicBezTo>
                    <a:pt x="2053" y="12611"/>
                    <a:pt x="2059" y="12528"/>
                    <a:pt x="2037" y="12401"/>
                  </a:cubicBezTo>
                  <a:cubicBezTo>
                    <a:pt x="2022" y="12327"/>
                    <a:pt x="2084" y="12236"/>
                    <a:pt x="2099" y="12211"/>
                  </a:cubicBezTo>
                  <a:cubicBezTo>
                    <a:pt x="2127" y="12033"/>
                    <a:pt x="2146" y="11908"/>
                    <a:pt x="2177" y="11718"/>
                  </a:cubicBezTo>
                  <a:lnTo>
                    <a:pt x="2177" y="11718"/>
                  </a:lnTo>
                  <a:cubicBezTo>
                    <a:pt x="2091" y="11798"/>
                    <a:pt x="2053" y="11833"/>
                    <a:pt x="2012" y="11871"/>
                  </a:cubicBezTo>
                  <a:cubicBezTo>
                    <a:pt x="2003" y="11814"/>
                    <a:pt x="1993" y="11752"/>
                    <a:pt x="1984" y="11699"/>
                  </a:cubicBezTo>
                  <a:cubicBezTo>
                    <a:pt x="2046" y="11679"/>
                    <a:pt x="2109" y="11658"/>
                    <a:pt x="2165" y="11639"/>
                  </a:cubicBezTo>
                  <a:cubicBezTo>
                    <a:pt x="2246" y="11445"/>
                    <a:pt x="2246" y="11226"/>
                    <a:pt x="2399" y="11090"/>
                  </a:cubicBezTo>
                  <a:cubicBezTo>
                    <a:pt x="2384" y="11053"/>
                    <a:pt x="2372" y="11024"/>
                    <a:pt x="2365" y="11005"/>
                  </a:cubicBezTo>
                  <a:cubicBezTo>
                    <a:pt x="2422" y="10937"/>
                    <a:pt x="2483" y="10874"/>
                    <a:pt x="2549" y="10817"/>
                  </a:cubicBezTo>
                  <a:cubicBezTo>
                    <a:pt x="2543" y="10771"/>
                    <a:pt x="2537" y="10733"/>
                    <a:pt x="2531" y="10694"/>
                  </a:cubicBezTo>
                  <a:lnTo>
                    <a:pt x="2661" y="10546"/>
                  </a:lnTo>
                  <a:cubicBezTo>
                    <a:pt x="2618" y="10506"/>
                    <a:pt x="2593" y="10483"/>
                    <a:pt x="2563" y="10456"/>
                  </a:cubicBezTo>
                  <a:cubicBezTo>
                    <a:pt x="2596" y="10438"/>
                    <a:pt x="2640" y="10427"/>
                    <a:pt x="2644" y="10409"/>
                  </a:cubicBezTo>
                  <a:cubicBezTo>
                    <a:pt x="2656" y="10363"/>
                    <a:pt x="2631" y="10290"/>
                    <a:pt x="2653" y="10271"/>
                  </a:cubicBezTo>
                  <a:cubicBezTo>
                    <a:pt x="2699" y="10229"/>
                    <a:pt x="2737" y="10216"/>
                    <a:pt x="2739" y="10129"/>
                  </a:cubicBezTo>
                  <a:cubicBezTo>
                    <a:pt x="2740" y="10065"/>
                    <a:pt x="2759" y="9937"/>
                    <a:pt x="2793" y="9919"/>
                  </a:cubicBezTo>
                  <a:cubicBezTo>
                    <a:pt x="2934" y="9843"/>
                    <a:pt x="2914" y="9678"/>
                    <a:pt x="2992" y="9581"/>
                  </a:cubicBezTo>
                  <a:cubicBezTo>
                    <a:pt x="2956" y="9512"/>
                    <a:pt x="2925" y="9450"/>
                    <a:pt x="2878" y="9359"/>
                  </a:cubicBezTo>
                  <a:lnTo>
                    <a:pt x="2878" y="9359"/>
                  </a:lnTo>
                  <a:cubicBezTo>
                    <a:pt x="2964" y="9385"/>
                    <a:pt x="3015" y="9401"/>
                    <a:pt x="3092" y="9423"/>
                  </a:cubicBezTo>
                  <a:cubicBezTo>
                    <a:pt x="3030" y="9325"/>
                    <a:pt x="2981" y="9247"/>
                    <a:pt x="2912" y="9138"/>
                  </a:cubicBezTo>
                  <a:cubicBezTo>
                    <a:pt x="3000" y="9129"/>
                    <a:pt x="3050" y="9123"/>
                    <a:pt x="3102" y="9117"/>
                  </a:cubicBezTo>
                  <a:cubicBezTo>
                    <a:pt x="3078" y="9082"/>
                    <a:pt x="3055" y="9047"/>
                    <a:pt x="3030" y="9008"/>
                  </a:cubicBezTo>
                  <a:cubicBezTo>
                    <a:pt x="3056" y="9000"/>
                    <a:pt x="3075" y="8992"/>
                    <a:pt x="3096" y="8983"/>
                  </a:cubicBezTo>
                  <a:cubicBezTo>
                    <a:pt x="3099" y="8951"/>
                    <a:pt x="3102" y="8919"/>
                    <a:pt x="3105" y="8880"/>
                  </a:cubicBezTo>
                  <a:cubicBezTo>
                    <a:pt x="3159" y="8898"/>
                    <a:pt x="3211" y="8916"/>
                    <a:pt x="3256" y="8930"/>
                  </a:cubicBezTo>
                  <a:cubicBezTo>
                    <a:pt x="3362" y="8801"/>
                    <a:pt x="3377" y="8616"/>
                    <a:pt x="3526" y="8543"/>
                  </a:cubicBezTo>
                  <a:cubicBezTo>
                    <a:pt x="3529" y="8468"/>
                    <a:pt x="3532" y="8392"/>
                    <a:pt x="3533" y="8314"/>
                  </a:cubicBezTo>
                  <a:cubicBezTo>
                    <a:pt x="3537" y="8314"/>
                    <a:pt x="3541" y="8314"/>
                    <a:pt x="3545" y="8314"/>
                  </a:cubicBezTo>
                  <a:cubicBezTo>
                    <a:pt x="3580" y="8314"/>
                    <a:pt x="3617" y="8323"/>
                    <a:pt x="3653" y="8323"/>
                  </a:cubicBezTo>
                  <a:cubicBezTo>
                    <a:pt x="3696" y="8323"/>
                    <a:pt x="3738" y="8309"/>
                    <a:pt x="3776" y="8246"/>
                  </a:cubicBezTo>
                  <a:cubicBezTo>
                    <a:pt x="3758" y="8212"/>
                    <a:pt x="3738" y="8174"/>
                    <a:pt x="3715" y="8133"/>
                  </a:cubicBezTo>
                  <a:cubicBezTo>
                    <a:pt x="3743" y="8124"/>
                    <a:pt x="3771" y="8115"/>
                    <a:pt x="3801" y="8105"/>
                  </a:cubicBezTo>
                  <a:cubicBezTo>
                    <a:pt x="3795" y="8067"/>
                    <a:pt x="3786" y="8029"/>
                    <a:pt x="3779" y="7987"/>
                  </a:cubicBezTo>
                  <a:cubicBezTo>
                    <a:pt x="3739" y="7987"/>
                    <a:pt x="3695" y="7989"/>
                    <a:pt x="3648" y="7989"/>
                  </a:cubicBezTo>
                  <a:cubicBezTo>
                    <a:pt x="3643" y="7934"/>
                    <a:pt x="3640" y="7893"/>
                    <a:pt x="3637" y="7851"/>
                  </a:cubicBezTo>
                  <a:cubicBezTo>
                    <a:pt x="3664" y="7836"/>
                    <a:pt x="3698" y="7818"/>
                    <a:pt x="3733" y="7799"/>
                  </a:cubicBezTo>
                  <a:cubicBezTo>
                    <a:pt x="3739" y="7749"/>
                    <a:pt x="3745" y="7700"/>
                    <a:pt x="3751" y="7655"/>
                  </a:cubicBezTo>
                  <a:cubicBezTo>
                    <a:pt x="3771" y="7639"/>
                    <a:pt x="3786" y="7625"/>
                    <a:pt x="3802" y="7615"/>
                  </a:cubicBezTo>
                  <a:cubicBezTo>
                    <a:pt x="3816" y="7608"/>
                    <a:pt x="3831" y="7604"/>
                    <a:pt x="3835" y="7604"/>
                  </a:cubicBezTo>
                  <a:cubicBezTo>
                    <a:pt x="3835" y="7604"/>
                    <a:pt x="3835" y="7604"/>
                    <a:pt x="3835" y="7604"/>
                  </a:cubicBezTo>
                  <a:lnTo>
                    <a:pt x="3835" y="7604"/>
                  </a:lnTo>
                  <a:cubicBezTo>
                    <a:pt x="3929" y="7293"/>
                    <a:pt x="4139" y="7106"/>
                    <a:pt x="4380" y="6950"/>
                  </a:cubicBezTo>
                  <a:cubicBezTo>
                    <a:pt x="4420" y="6804"/>
                    <a:pt x="4420" y="6804"/>
                    <a:pt x="4526" y="6752"/>
                  </a:cubicBezTo>
                  <a:cubicBezTo>
                    <a:pt x="4614" y="6471"/>
                    <a:pt x="4832" y="6359"/>
                    <a:pt x="4990" y="6262"/>
                  </a:cubicBezTo>
                  <a:cubicBezTo>
                    <a:pt x="5031" y="6189"/>
                    <a:pt x="5067" y="6128"/>
                    <a:pt x="5103" y="6070"/>
                  </a:cubicBezTo>
                  <a:cubicBezTo>
                    <a:pt x="5141" y="6017"/>
                    <a:pt x="5178" y="5967"/>
                    <a:pt x="5215" y="5917"/>
                  </a:cubicBezTo>
                  <a:cubicBezTo>
                    <a:pt x="5216" y="5872"/>
                    <a:pt x="5219" y="5822"/>
                    <a:pt x="5221" y="5785"/>
                  </a:cubicBezTo>
                  <a:cubicBezTo>
                    <a:pt x="5319" y="5788"/>
                    <a:pt x="5421" y="5792"/>
                    <a:pt x="5509" y="5795"/>
                  </a:cubicBezTo>
                  <a:cubicBezTo>
                    <a:pt x="5538" y="5708"/>
                    <a:pt x="5562" y="5644"/>
                    <a:pt x="5585" y="5575"/>
                  </a:cubicBezTo>
                  <a:cubicBezTo>
                    <a:pt x="5741" y="5539"/>
                    <a:pt x="5822" y="5420"/>
                    <a:pt x="5874" y="5266"/>
                  </a:cubicBezTo>
                  <a:cubicBezTo>
                    <a:pt x="5916" y="5249"/>
                    <a:pt x="5962" y="5235"/>
                    <a:pt x="5999" y="5221"/>
                  </a:cubicBezTo>
                  <a:cubicBezTo>
                    <a:pt x="6064" y="5143"/>
                    <a:pt x="5968" y="5020"/>
                    <a:pt x="6108" y="4979"/>
                  </a:cubicBezTo>
                  <a:cubicBezTo>
                    <a:pt x="6150" y="5011"/>
                    <a:pt x="6193" y="5043"/>
                    <a:pt x="6233" y="5074"/>
                  </a:cubicBezTo>
                  <a:cubicBezTo>
                    <a:pt x="6300" y="4920"/>
                    <a:pt x="6406" y="4820"/>
                    <a:pt x="6565" y="4776"/>
                  </a:cubicBezTo>
                  <a:cubicBezTo>
                    <a:pt x="6637" y="4757"/>
                    <a:pt x="6756" y="4727"/>
                    <a:pt x="6767" y="4687"/>
                  </a:cubicBezTo>
                  <a:cubicBezTo>
                    <a:pt x="6806" y="4536"/>
                    <a:pt x="6965" y="4508"/>
                    <a:pt x="7032" y="4392"/>
                  </a:cubicBezTo>
                  <a:lnTo>
                    <a:pt x="7114" y="4395"/>
                  </a:lnTo>
                  <a:cubicBezTo>
                    <a:pt x="7092" y="4340"/>
                    <a:pt x="7070" y="4286"/>
                    <a:pt x="7032" y="4190"/>
                  </a:cubicBezTo>
                  <a:lnTo>
                    <a:pt x="7032" y="4190"/>
                  </a:lnTo>
                  <a:cubicBezTo>
                    <a:pt x="7123" y="4270"/>
                    <a:pt x="7163" y="4305"/>
                    <a:pt x="7193" y="4331"/>
                  </a:cubicBezTo>
                  <a:cubicBezTo>
                    <a:pt x="7264" y="4281"/>
                    <a:pt x="7323" y="4242"/>
                    <a:pt x="7377" y="4203"/>
                  </a:cubicBezTo>
                  <a:cubicBezTo>
                    <a:pt x="7366" y="4161"/>
                    <a:pt x="7357" y="4128"/>
                    <a:pt x="7346" y="4094"/>
                  </a:cubicBezTo>
                  <a:lnTo>
                    <a:pt x="7346" y="4094"/>
                  </a:lnTo>
                  <a:cubicBezTo>
                    <a:pt x="7385" y="4096"/>
                    <a:pt x="7413" y="4097"/>
                    <a:pt x="7442" y="4097"/>
                  </a:cubicBezTo>
                  <a:cubicBezTo>
                    <a:pt x="7436" y="4055"/>
                    <a:pt x="7429" y="4016"/>
                    <a:pt x="7421" y="3962"/>
                  </a:cubicBezTo>
                  <a:lnTo>
                    <a:pt x="7421" y="3962"/>
                  </a:lnTo>
                  <a:cubicBezTo>
                    <a:pt x="7471" y="3994"/>
                    <a:pt x="7501" y="4014"/>
                    <a:pt x="7545" y="4041"/>
                  </a:cubicBezTo>
                  <a:cubicBezTo>
                    <a:pt x="7579" y="3993"/>
                    <a:pt x="7607" y="3952"/>
                    <a:pt x="7635" y="3912"/>
                  </a:cubicBezTo>
                  <a:cubicBezTo>
                    <a:pt x="7661" y="3916"/>
                    <a:pt x="7682" y="3919"/>
                    <a:pt x="7691" y="3921"/>
                  </a:cubicBezTo>
                  <a:cubicBezTo>
                    <a:pt x="7717" y="3877"/>
                    <a:pt x="7741" y="3836"/>
                    <a:pt x="7754" y="3813"/>
                  </a:cubicBezTo>
                  <a:cubicBezTo>
                    <a:pt x="7829" y="3827"/>
                    <a:pt x="7883" y="3834"/>
                    <a:pt x="7972" y="3849"/>
                  </a:cubicBezTo>
                  <a:cubicBezTo>
                    <a:pt x="7933" y="3760"/>
                    <a:pt x="7911" y="3712"/>
                    <a:pt x="7878" y="3637"/>
                  </a:cubicBezTo>
                  <a:lnTo>
                    <a:pt x="7878" y="3637"/>
                  </a:lnTo>
                  <a:cubicBezTo>
                    <a:pt x="8010" y="3671"/>
                    <a:pt x="8119" y="3699"/>
                    <a:pt x="8194" y="3718"/>
                  </a:cubicBezTo>
                  <a:cubicBezTo>
                    <a:pt x="8304" y="3640"/>
                    <a:pt x="8373" y="3593"/>
                    <a:pt x="8447" y="3556"/>
                  </a:cubicBezTo>
                  <a:cubicBezTo>
                    <a:pt x="8463" y="3506"/>
                    <a:pt x="8478" y="3459"/>
                    <a:pt x="8498" y="3397"/>
                  </a:cubicBezTo>
                  <a:cubicBezTo>
                    <a:pt x="8550" y="3369"/>
                    <a:pt x="8612" y="3334"/>
                    <a:pt x="8679" y="3297"/>
                  </a:cubicBezTo>
                  <a:cubicBezTo>
                    <a:pt x="8684" y="3226"/>
                    <a:pt x="8687" y="3162"/>
                    <a:pt x="8690" y="3122"/>
                  </a:cubicBezTo>
                  <a:cubicBezTo>
                    <a:pt x="8756" y="3050"/>
                    <a:pt x="8809" y="2991"/>
                    <a:pt x="8866" y="2929"/>
                  </a:cubicBezTo>
                  <a:cubicBezTo>
                    <a:pt x="8909" y="2926"/>
                    <a:pt x="8960" y="2931"/>
                    <a:pt x="9005" y="2916"/>
                  </a:cubicBezTo>
                  <a:cubicBezTo>
                    <a:pt x="9060" y="2897"/>
                    <a:pt x="9110" y="2859"/>
                    <a:pt x="9150" y="2837"/>
                  </a:cubicBezTo>
                  <a:cubicBezTo>
                    <a:pt x="9193" y="2876"/>
                    <a:pt x="9216" y="2897"/>
                    <a:pt x="9238" y="2916"/>
                  </a:cubicBezTo>
                  <a:lnTo>
                    <a:pt x="9272" y="2885"/>
                  </a:lnTo>
                  <a:lnTo>
                    <a:pt x="9097" y="2678"/>
                  </a:lnTo>
                  <a:lnTo>
                    <a:pt x="9127" y="2647"/>
                  </a:lnTo>
                  <a:lnTo>
                    <a:pt x="9415" y="2814"/>
                  </a:lnTo>
                  <a:lnTo>
                    <a:pt x="9418" y="2760"/>
                  </a:lnTo>
                  <a:lnTo>
                    <a:pt x="9421" y="2686"/>
                  </a:lnTo>
                  <a:cubicBezTo>
                    <a:pt x="9593" y="2673"/>
                    <a:pt x="9592" y="2673"/>
                    <a:pt x="9758" y="2572"/>
                  </a:cubicBezTo>
                  <a:cubicBezTo>
                    <a:pt x="9777" y="2561"/>
                    <a:pt x="9802" y="2561"/>
                    <a:pt x="9823" y="2553"/>
                  </a:cubicBezTo>
                  <a:cubicBezTo>
                    <a:pt x="10048" y="2463"/>
                    <a:pt x="10277" y="2386"/>
                    <a:pt x="10489" y="2275"/>
                  </a:cubicBezTo>
                  <a:cubicBezTo>
                    <a:pt x="10544" y="2248"/>
                    <a:pt x="10579" y="2163"/>
                    <a:pt x="10658" y="2163"/>
                  </a:cubicBezTo>
                  <a:cubicBezTo>
                    <a:pt x="10665" y="2163"/>
                    <a:pt x="10673" y="2164"/>
                    <a:pt x="10682" y="2166"/>
                  </a:cubicBezTo>
                  <a:cubicBezTo>
                    <a:pt x="10689" y="2167"/>
                    <a:pt x="10695" y="2168"/>
                    <a:pt x="10701" y="2168"/>
                  </a:cubicBezTo>
                  <a:cubicBezTo>
                    <a:pt x="10770" y="2168"/>
                    <a:pt x="10803" y="2079"/>
                    <a:pt x="10852" y="2079"/>
                  </a:cubicBezTo>
                  <a:cubicBezTo>
                    <a:pt x="10859" y="2079"/>
                    <a:pt x="10867" y="2081"/>
                    <a:pt x="10874" y="2085"/>
                  </a:cubicBezTo>
                  <a:cubicBezTo>
                    <a:pt x="10901" y="2099"/>
                    <a:pt x="10925" y="2104"/>
                    <a:pt x="10948" y="2104"/>
                  </a:cubicBezTo>
                  <a:cubicBezTo>
                    <a:pt x="11042" y="2104"/>
                    <a:pt x="11115" y="2015"/>
                    <a:pt x="11203" y="2015"/>
                  </a:cubicBezTo>
                  <a:cubicBezTo>
                    <a:pt x="11216" y="2015"/>
                    <a:pt x="11230" y="2017"/>
                    <a:pt x="11244" y="2021"/>
                  </a:cubicBezTo>
                  <a:cubicBezTo>
                    <a:pt x="11306" y="1851"/>
                    <a:pt x="11500" y="1951"/>
                    <a:pt x="11612" y="1851"/>
                  </a:cubicBezTo>
                  <a:cubicBezTo>
                    <a:pt x="11679" y="1791"/>
                    <a:pt x="11818" y="1801"/>
                    <a:pt x="11900" y="1785"/>
                  </a:cubicBezTo>
                  <a:cubicBezTo>
                    <a:pt x="12003" y="1733"/>
                    <a:pt x="12096" y="1708"/>
                    <a:pt x="12179" y="1674"/>
                  </a:cubicBezTo>
                  <a:cubicBezTo>
                    <a:pt x="12213" y="1723"/>
                    <a:pt x="12234" y="1752"/>
                    <a:pt x="12256" y="1785"/>
                  </a:cubicBezTo>
                  <a:cubicBezTo>
                    <a:pt x="12294" y="1735"/>
                    <a:pt x="12329" y="1689"/>
                    <a:pt x="12368" y="1638"/>
                  </a:cubicBezTo>
                  <a:cubicBezTo>
                    <a:pt x="12407" y="1671"/>
                    <a:pt x="12443" y="1702"/>
                    <a:pt x="12478" y="1733"/>
                  </a:cubicBezTo>
                  <a:cubicBezTo>
                    <a:pt x="12575" y="1643"/>
                    <a:pt x="12740" y="1629"/>
                    <a:pt x="12775" y="1505"/>
                  </a:cubicBezTo>
                  <a:cubicBezTo>
                    <a:pt x="12865" y="1486"/>
                    <a:pt x="12933" y="1471"/>
                    <a:pt x="13014" y="1454"/>
                  </a:cubicBezTo>
                  <a:lnTo>
                    <a:pt x="13014" y="1454"/>
                  </a:lnTo>
                  <a:cubicBezTo>
                    <a:pt x="12999" y="1535"/>
                    <a:pt x="12986" y="1601"/>
                    <a:pt x="12962" y="1730"/>
                  </a:cubicBezTo>
                  <a:cubicBezTo>
                    <a:pt x="13062" y="1645"/>
                    <a:pt x="13108" y="1605"/>
                    <a:pt x="13140" y="1579"/>
                  </a:cubicBezTo>
                  <a:cubicBezTo>
                    <a:pt x="13111" y="1521"/>
                    <a:pt x="13089" y="1479"/>
                    <a:pt x="13065" y="1433"/>
                  </a:cubicBezTo>
                  <a:cubicBezTo>
                    <a:pt x="13112" y="1420"/>
                    <a:pt x="13131" y="1415"/>
                    <a:pt x="13152" y="1409"/>
                  </a:cubicBezTo>
                  <a:cubicBezTo>
                    <a:pt x="13184" y="1445"/>
                    <a:pt x="13217" y="1480"/>
                    <a:pt x="13274" y="1542"/>
                  </a:cubicBezTo>
                  <a:cubicBezTo>
                    <a:pt x="13306" y="1459"/>
                    <a:pt x="13326" y="1415"/>
                    <a:pt x="13345" y="1373"/>
                  </a:cubicBezTo>
                  <a:cubicBezTo>
                    <a:pt x="13377" y="1368"/>
                    <a:pt x="13408" y="1365"/>
                    <a:pt x="13436" y="1359"/>
                  </a:cubicBezTo>
                  <a:cubicBezTo>
                    <a:pt x="13445" y="1340"/>
                    <a:pt x="13456" y="1323"/>
                    <a:pt x="13470" y="1306"/>
                  </a:cubicBezTo>
                  <a:lnTo>
                    <a:pt x="13492" y="1321"/>
                  </a:lnTo>
                  <a:lnTo>
                    <a:pt x="13446" y="1367"/>
                  </a:lnTo>
                  <a:cubicBezTo>
                    <a:pt x="13442" y="1364"/>
                    <a:pt x="13437" y="1361"/>
                    <a:pt x="13436" y="1359"/>
                  </a:cubicBezTo>
                  <a:lnTo>
                    <a:pt x="13436" y="1359"/>
                  </a:lnTo>
                  <a:cubicBezTo>
                    <a:pt x="13448" y="1415"/>
                    <a:pt x="13455" y="1470"/>
                    <a:pt x="13471" y="1576"/>
                  </a:cubicBezTo>
                  <a:cubicBezTo>
                    <a:pt x="13511" y="1483"/>
                    <a:pt x="13530" y="1440"/>
                    <a:pt x="13549" y="1398"/>
                  </a:cubicBezTo>
                  <a:cubicBezTo>
                    <a:pt x="13621" y="1420"/>
                    <a:pt x="13676" y="1437"/>
                    <a:pt x="13735" y="1457"/>
                  </a:cubicBezTo>
                  <a:cubicBezTo>
                    <a:pt x="13754" y="1404"/>
                    <a:pt x="13770" y="1362"/>
                    <a:pt x="13790" y="1304"/>
                  </a:cubicBezTo>
                  <a:cubicBezTo>
                    <a:pt x="13848" y="1408"/>
                    <a:pt x="13896" y="1499"/>
                    <a:pt x="13952" y="1599"/>
                  </a:cubicBezTo>
                  <a:cubicBezTo>
                    <a:pt x="13979" y="1536"/>
                    <a:pt x="14015" y="1519"/>
                    <a:pt x="14055" y="1519"/>
                  </a:cubicBezTo>
                  <a:cubicBezTo>
                    <a:pt x="14098" y="1519"/>
                    <a:pt x="14144" y="1538"/>
                    <a:pt x="14188" y="1538"/>
                  </a:cubicBezTo>
                  <a:cubicBezTo>
                    <a:pt x="14201" y="1538"/>
                    <a:pt x="14215" y="1537"/>
                    <a:pt x="14227" y="1532"/>
                  </a:cubicBezTo>
                  <a:cubicBezTo>
                    <a:pt x="14338" y="1489"/>
                    <a:pt x="14460" y="1476"/>
                    <a:pt x="14578" y="1448"/>
                  </a:cubicBezTo>
                  <a:cubicBezTo>
                    <a:pt x="14583" y="1393"/>
                    <a:pt x="14591" y="1340"/>
                    <a:pt x="14598" y="1280"/>
                  </a:cubicBezTo>
                  <a:cubicBezTo>
                    <a:pt x="14639" y="1305"/>
                    <a:pt x="14670" y="1324"/>
                    <a:pt x="14688" y="1334"/>
                  </a:cubicBezTo>
                  <a:cubicBezTo>
                    <a:pt x="14789" y="1298"/>
                    <a:pt x="14872" y="1274"/>
                    <a:pt x="14947" y="1248"/>
                  </a:cubicBezTo>
                  <a:cubicBezTo>
                    <a:pt x="14957" y="1215"/>
                    <a:pt x="14967" y="1187"/>
                    <a:pt x="14985" y="1136"/>
                  </a:cubicBezTo>
                  <a:cubicBezTo>
                    <a:pt x="15012" y="1195"/>
                    <a:pt x="15028" y="1227"/>
                    <a:pt x="15047" y="1271"/>
                  </a:cubicBezTo>
                  <a:cubicBezTo>
                    <a:pt x="15120" y="1267"/>
                    <a:pt x="15198" y="1261"/>
                    <a:pt x="15251" y="1258"/>
                  </a:cubicBezTo>
                  <a:cubicBezTo>
                    <a:pt x="15275" y="1206"/>
                    <a:pt x="15287" y="1181"/>
                    <a:pt x="15315" y="1118"/>
                  </a:cubicBezTo>
                  <a:cubicBezTo>
                    <a:pt x="15334" y="1217"/>
                    <a:pt x="15343" y="1268"/>
                    <a:pt x="15353" y="1318"/>
                  </a:cubicBezTo>
                  <a:cubicBezTo>
                    <a:pt x="15385" y="1320"/>
                    <a:pt x="15406" y="1321"/>
                    <a:pt x="15428" y="1323"/>
                  </a:cubicBezTo>
                  <a:cubicBezTo>
                    <a:pt x="15454" y="1280"/>
                    <a:pt x="15481" y="1237"/>
                    <a:pt x="15537" y="1149"/>
                  </a:cubicBezTo>
                  <a:cubicBezTo>
                    <a:pt x="15590" y="1214"/>
                    <a:pt x="15622" y="1251"/>
                    <a:pt x="15660" y="1298"/>
                  </a:cubicBezTo>
                  <a:cubicBezTo>
                    <a:pt x="15602" y="1317"/>
                    <a:pt x="15565" y="1329"/>
                    <a:pt x="15516" y="1345"/>
                  </a:cubicBezTo>
                  <a:cubicBezTo>
                    <a:pt x="15569" y="1384"/>
                    <a:pt x="15613" y="1417"/>
                    <a:pt x="15652" y="1445"/>
                  </a:cubicBezTo>
                  <a:cubicBezTo>
                    <a:pt x="15710" y="1409"/>
                    <a:pt x="15750" y="1386"/>
                    <a:pt x="15759" y="1380"/>
                  </a:cubicBezTo>
                  <a:cubicBezTo>
                    <a:pt x="15822" y="1412"/>
                    <a:pt x="15865" y="1433"/>
                    <a:pt x="15887" y="1445"/>
                  </a:cubicBezTo>
                  <a:cubicBezTo>
                    <a:pt x="15868" y="1490"/>
                    <a:pt x="15858" y="1514"/>
                    <a:pt x="15847" y="1537"/>
                  </a:cubicBezTo>
                  <a:cubicBezTo>
                    <a:pt x="15947" y="1471"/>
                    <a:pt x="16059" y="1432"/>
                    <a:pt x="16168" y="1408"/>
                  </a:cubicBezTo>
                  <a:cubicBezTo>
                    <a:pt x="16278" y="1390"/>
                    <a:pt x="16387" y="1376"/>
                    <a:pt x="16486" y="1334"/>
                  </a:cubicBezTo>
                  <a:cubicBezTo>
                    <a:pt x="16534" y="1394"/>
                    <a:pt x="16583" y="1417"/>
                    <a:pt x="16632" y="1417"/>
                  </a:cubicBezTo>
                  <a:cubicBezTo>
                    <a:pt x="16680" y="1417"/>
                    <a:pt x="16729" y="1395"/>
                    <a:pt x="16777" y="1365"/>
                  </a:cubicBezTo>
                  <a:cubicBezTo>
                    <a:pt x="16837" y="1401"/>
                    <a:pt x="16889" y="1445"/>
                    <a:pt x="16950" y="1445"/>
                  </a:cubicBezTo>
                  <a:cubicBezTo>
                    <a:pt x="16980" y="1445"/>
                    <a:pt x="17012" y="1435"/>
                    <a:pt x="17048" y="1408"/>
                  </a:cubicBezTo>
                  <a:cubicBezTo>
                    <a:pt x="17062" y="1398"/>
                    <a:pt x="17078" y="1392"/>
                    <a:pt x="17094" y="1392"/>
                  </a:cubicBezTo>
                  <a:cubicBezTo>
                    <a:pt x="17123" y="1392"/>
                    <a:pt x="17148" y="1412"/>
                    <a:pt x="17146" y="1459"/>
                  </a:cubicBezTo>
                  <a:cubicBezTo>
                    <a:pt x="17213" y="1474"/>
                    <a:pt x="17279" y="1465"/>
                    <a:pt x="17345" y="1510"/>
                  </a:cubicBezTo>
                  <a:cubicBezTo>
                    <a:pt x="17354" y="1516"/>
                    <a:pt x="17367" y="1518"/>
                    <a:pt x="17382" y="1518"/>
                  </a:cubicBezTo>
                  <a:cubicBezTo>
                    <a:pt x="17425" y="1518"/>
                    <a:pt x="17485" y="1499"/>
                    <a:pt x="17520" y="1499"/>
                  </a:cubicBezTo>
                  <a:cubicBezTo>
                    <a:pt x="17533" y="1499"/>
                    <a:pt x="17542" y="1502"/>
                    <a:pt x="17546" y="1508"/>
                  </a:cubicBezTo>
                  <a:cubicBezTo>
                    <a:pt x="17568" y="1538"/>
                    <a:pt x="17587" y="1548"/>
                    <a:pt x="17605" y="1548"/>
                  </a:cubicBezTo>
                  <a:cubicBezTo>
                    <a:pt x="17632" y="1548"/>
                    <a:pt x="17657" y="1524"/>
                    <a:pt x="17681" y="1524"/>
                  </a:cubicBezTo>
                  <a:cubicBezTo>
                    <a:pt x="17684" y="1524"/>
                    <a:pt x="17687" y="1525"/>
                    <a:pt x="17691" y="1526"/>
                  </a:cubicBezTo>
                  <a:cubicBezTo>
                    <a:pt x="17746" y="1542"/>
                    <a:pt x="17806" y="1595"/>
                    <a:pt x="17853" y="1595"/>
                  </a:cubicBezTo>
                  <a:cubicBezTo>
                    <a:pt x="17857" y="1595"/>
                    <a:pt x="17860" y="1594"/>
                    <a:pt x="17864" y="1593"/>
                  </a:cubicBezTo>
                  <a:cubicBezTo>
                    <a:pt x="17898" y="1586"/>
                    <a:pt x="17931" y="1583"/>
                    <a:pt x="17964" y="1583"/>
                  </a:cubicBezTo>
                  <a:cubicBezTo>
                    <a:pt x="18124" y="1583"/>
                    <a:pt x="18275" y="1654"/>
                    <a:pt x="18432" y="1668"/>
                  </a:cubicBezTo>
                  <a:cubicBezTo>
                    <a:pt x="18463" y="1671"/>
                    <a:pt x="18490" y="1711"/>
                    <a:pt x="18519" y="1736"/>
                  </a:cubicBezTo>
                  <a:cubicBezTo>
                    <a:pt x="18559" y="1711"/>
                    <a:pt x="18603" y="1686"/>
                    <a:pt x="18645" y="1660"/>
                  </a:cubicBezTo>
                  <a:cubicBezTo>
                    <a:pt x="18738" y="1763"/>
                    <a:pt x="18879" y="1738"/>
                    <a:pt x="18997" y="1782"/>
                  </a:cubicBezTo>
                  <a:cubicBezTo>
                    <a:pt x="19096" y="1813"/>
                    <a:pt x="19191" y="1843"/>
                    <a:pt x="19277" y="1908"/>
                  </a:cubicBezTo>
                  <a:cubicBezTo>
                    <a:pt x="19287" y="1916"/>
                    <a:pt x="19305" y="1916"/>
                    <a:pt x="19319" y="1919"/>
                  </a:cubicBezTo>
                  <a:cubicBezTo>
                    <a:pt x="19337" y="1876"/>
                    <a:pt x="19355" y="1835"/>
                    <a:pt x="19371" y="1796"/>
                  </a:cubicBezTo>
                  <a:cubicBezTo>
                    <a:pt x="19443" y="1789"/>
                    <a:pt x="19509" y="1782"/>
                    <a:pt x="19583" y="1776"/>
                  </a:cubicBezTo>
                  <a:cubicBezTo>
                    <a:pt x="19615" y="1863"/>
                    <a:pt x="19670" y="1879"/>
                    <a:pt x="19733" y="1879"/>
                  </a:cubicBezTo>
                  <a:cubicBezTo>
                    <a:pt x="19771" y="1879"/>
                    <a:pt x="19813" y="1873"/>
                    <a:pt x="19854" y="1873"/>
                  </a:cubicBezTo>
                  <a:cubicBezTo>
                    <a:pt x="19892" y="1873"/>
                    <a:pt x="19929" y="1878"/>
                    <a:pt x="19964" y="1898"/>
                  </a:cubicBezTo>
                  <a:cubicBezTo>
                    <a:pt x="19978" y="1935"/>
                    <a:pt x="20000" y="1986"/>
                    <a:pt x="20031" y="2063"/>
                  </a:cubicBezTo>
                  <a:cubicBezTo>
                    <a:pt x="20093" y="2019"/>
                    <a:pt x="20140" y="1985"/>
                    <a:pt x="20149" y="1980"/>
                  </a:cubicBezTo>
                  <a:cubicBezTo>
                    <a:pt x="20248" y="2013"/>
                    <a:pt x="20302" y="2057"/>
                    <a:pt x="20362" y="2072"/>
                  </a:cubicBezTo>
                  <a:cubicBezTo>
                    <a:pt x="20365" y="2072"/>
                    <a:pt x="20368" y="2073"/>
                    <a:pt x="20371" y="2073"/>
                  </a:cubicBezTo>
                  <a:cubicBezTo>
                    <a:pt x="20384" y="2073"/>
                    <a:pt x="20395" y="2067"/>
                    <a:pt x="20409" y="2067"/>
                  </a:cubicBezTo>
                  <a:cubicBezTo>
                    <a:pt x="20421" y="2067"/>
                    <a:pt x="20435" y="2072"/>
                    <a:pt x="20452" y="2094"/>
                  </a:cubicBezTo>
                  <a:cubicBezTo>
                    <a:pt x="20482" y="2129"/>
                    <a:pt x="20585" y="2117"/>
                    <a:pt x="20607" y="2152"/>
                  </a:cubicBezTo>
                  <a:cubicBezTo>
                    <a:pt x="20658" y="2236"/>
                    <a:pt x="20743" y="2238"/>
                    <a:pt x="20814" y="2270"/>
                  </a:cubicBezTo>
                  <a:cubicBezTo>
                    <a:pt x="20992" y="2350"/>
                    <a:pt x="21176" y="2419"/>
                    <a:pt x="21357" y="2494"/>
                  </a:cubicBezTo>
                  <a:cubicBezTo>
                    <a:pt x="21373" y="2501"/>
                    <a:pt x="21382" y="2520"/>
                    <a:pt x="21395" y="2533"/>
                  </a:cubicBezTo>
                  <a:cubicBezTo>
                    <a:pt x="21389" y="2560"/>
                    <a:pt x="21385" y="2585"/>
                    <a:pt x="21378" y="2619"/>
                  </a:cubicBezTo>
                  <a:cubicBezTo>
                    <a:pt x="21393" y="2618"/>
                    <a:pt x="21407" y="2618"/>
                    <a:pt x="21421" y="2618"/>
                  </a:cubicBezTo>
                  <a:cubicBezTo>
                    <a:pt x="21452" y="2618"/>
                    <a:pt x="21482" y="2619"/>
                    <a:pt x="21514" y="2620"/>
                  </a:cubicBezTo>
                  <a:cubicBezTo>
                    <a:pt x="21542" y="2686"/>
                    <a:pt x="21569" y="2748"/>
                    <a:pt x="21604" y="2832"/>
                  </a:cubicBezTo>
                  <a:cubicBezTo>
                    <a:pt x="21673" y="2831"/>
                    <a:pt x="21741" y="2829"/>
                    <a:pt x="21809" y="2829"/>
                  </a:cubicBezTo>
                  <a:cubicBezTo>
                    <a:pt x="21800" y="2782"/>
                    <a:pt x="21795" y="2759"/>
                    <a:pt x="21782" y="2695"/>
                  </a:cubicBezTo>
                  <a:lnTo>
                    <a:pt x="21782" y="2695"/>
                  </a:lnTo>
                  <a:cubicBezTo>
                    <a:pt x="21909" y="2779"/>
                    <a:pt x="22001" y="2841"/>
                    <a:pt x="22110" y="2913"/>
                  </a:cubicBezTo>
                  <a:cubicBezTo>
                    <a:pt x="22160" y="2900"/>
                    <a:pt x="22238" y="2881"/>
                    <a:pt x="22313" y="2860"/>
                  </a:cubicBezTo>
                  <a:cubicBezTo>
                    <a:pt x="22393" y="3113"/>
                    <a:pt x="22644" y="3204"/>
                    <a:pt x="22788" y="3406"/>
                  </a:cubicBezTo>
                  <a:cubicBezTo>
                    <a:pt x="22833" y="3372"/>
                    <a:pt x="22861" y="3351"/>
                    <a:pt x="22894" y="3326"/>
                  </a:cubicBezTo>
                  <a:cubicBezTo>
                    <a:pt x="22940" y="3427"/>
                    <a:pt x="22984" y="3521"/>
                    <a:pt x="23024" y="3607"/>
                  </a:cubicBezTo>
                  <a:cubicBezTo>
                    <a:pt x="23165" y="3700"/>
                    <a:pt x="23306" y="3794"/>
                    <a:pt x="23459" y="3894"/>
                  </a:cubicBezTo>
                  <a:cubicBezTo>
                    <a:pt x="23452" y="3850"/>
                    <a:pt x="23449" y="3824"/>
                    <a:pt x="23442" y="3777"/>
                  </a:cubicBezTo>
                  <a:lnTo>
                    <a:pt x="23442" y="3777"/>
                  </a:lnTo>
                  <a:cubicBezTo>
                    <a:pt x="23592" y="3809"/>
                    <a:pt x="23748" y="3828"/>
                    <a:pt x="23890" y="3878"/>
                  </a:cubicBezTo>
                  <a:cubicBezTo>
                    <a:pt x="23896" y="3899"/>
                    <a:pt x="23908" y="3936"/>
                    <a:pt x="23917" y="3965"/>
                  </a:cubicBezTo>
                  <a:cubicBezTo>
                    <a:pt x="23982" y="3983"/>
                    <a:pt x="24035" y="3996"/>
                    <a:pt x="24093" y="4012"/>
                  </a:cubicBezTo>
                  <a:cubicBezTo>
                    <a:pt x="24077" y="4064"/>
                    <a:pt x="24068" y="4097"/>
                    <a:pt x="24054" y="4146"/>
                  </a:cubicBezTo>
                  <a:cubicBezTo>
                    <a:pt x="24083" y="4161"/>
                    <a:pt x="24114" y="4178"/>
                    <a:pt x="24155" y="4200"/>
                  </a:cubicBezTo>
                  <a:cubicBezTo>
                    <a:pt x="24171" y="4139"/>
                    <a:pt x="24185" y="4093"/>
                    <a:pt x="24205" y="4012"/>
                  </a:cubicBezTo>
                  <a:cubicBezTo>
                    <a:pt x="24269" y="4137"/>
                    <a:pt x="24316" y="4228"/>
                    <a:pt x="24366" y="4325"/>
                  </a:cubicBezTo>
                  <a:cubicBezTo>
                    <a:pt x="24398" y="4330"/>
                    <a:pt x="24433" y="4334"/>
                    <a:pt x="24460" y="4337"/>
                  </a:cubicBezTo>
                  <a:cubicBezTo>
                    <a:pt x="24485" y="4393"/>
                    <a:pt x="24508" y="4443"/>
                    <a:pt x="24532" y="4492"/>
                  </a:cubicBezTo>
                  <a:cubicBezTo>
                    <a:pt x="24504" y="4495"/>
                    <a:pt x="24476" y="4498"/>
                    <a:pt x="24439" y="4502"/>
                  </a:cubicBezTo>
                  <a:cubicBezTo>
                    <a:pt x="24467" y="4563"/>
                    <a:pt x="24506" y="4575"/>
                    <a:pt x="24550" y="4575"/>
                  </a:cubicBezTo>
                  <a:cubicBezTo>
                    <a:pt x="24579" y="4575"/>
                    <a:pt x="24611" y="4570"/>
                    <a:pt x="24643" y="4570"/>
                  </a:cubicBezTo>
                  <a:cubicBezTo>
                    <a:pt x="24661" y="4570"/>
                    <a:pt x="24680" y="4572"/>
                    <a:pt x="24698" y="4577"/>
                  </a:cubicBezTo>
                  <a:cubicBezTo>
                    <a:pt x="24747" y="4633"/>
                    <a:pt x="24804" y="4711"/>
                    <a:pt x="24861" y="4804"/>
                  </a:cubicBezTo>
                  <a:cubicBezTo>
                    <a:pt x="24951" y="4832"/>
                    <a:pt x="25067" y="4855"/>
                    <a:pt x="25059" y="5010"/>
                  </a:cubicBezTo>
                  <a:cubicBezTo>
                    <a:pt x="25089" y="5067"/>
                    <a:pt x="25110" y="5136"/>
                    <a:pt x="25156" y="5179"/>
                  </a:cubicBezTo>
                  <a:cubicBezTo>
                    <a:pt x="25207" y="5227"/>
                    <a:pt x="25281" y="5255"/>
                    <a:pt x="25343" y="5291"/>
                  </a:cubicBezTo>
                  <a:cubicBezTo>
                    <a:pt x="25344" y="5344"/>
                    <a:pt x="25345" y="5392"/>
                    <a:pt x="25347" y="5423"/>
                  </a:cubicBezTo>
                  <a:cubicBezTo>
                    <a:pt x="25413" y="5467"/>
                    <a:pt x="25472" y="5507"/>
                    <a:pt x="25513" y="5533"/>
                  </a:cubicBezTo>
                  <a:cubicBezTo>
                    <a:pt x="25496" y="5619"/>
                    <a:pt x="25482" y="5680"/>
                    <a:pt x="25471" y="5735"/>
                  </a:cubicBezTo>
                  <a:cubicBezTo>
                    <a:pt x="25603" y="5873"/>
                    <a:pt x="25702" y="6026"/>
                    <a:pt x="25831" y="6148"/>
                  </a:cubicBezTo>
                  <a:cubicBezTo>
                    <a:pt x="25903" y="6219"/>
                    <a:pt x="26006" y="6257"/>
                    <a:pt x="26071" y="6345"/>
                  </a:cubicBezTo>
                  <a:cubicBezTo>
                    <a:pt x="26091" y="6375"/>
                    <a:pt x="26152" y="6378"/>
                    <a:pt x="26199" y="6394"/>
                  </a:cubicBezTo>
                  <a:cubicBezTo>
                    <a:pt x="26175" y="6447"/>
                    <a:pt x="26158" y="6484"/>
                    <a:pt x="26136" y="6532"/>
                  </a:cubicBezTo>
                  <a:cubicBezTo>
                    <a:pt x="26183" y="6518"/>
                    <a:pt x="26216" y="6506"/>
                    <a:pt x="26252" y="6496"/>
                  </a:cubicBezTo>
                  <a:cubicBezTo>
                    <a:pt x="26334" y="6743"/>
                    <a:pt x="26459" y="6950"/>
                    <a:pt x="26698" y="7094"/>
                  </a:cubicBezTo>
                  <a:cubicBezTo>
                    <a:pt x="26711" y="7172"/>
                    <a:pt x="26761" y="7275"/>
                    <a:pt x="26849" y="7402"/>
                  </a:cubicBezTo>
                  <a:cubicBezTo>
                    <a:pt x="26934" y="7409"/>
                    <a:pt x="27012" y="7415"/>
                    <a:pt x="27133" y="7425"/>
                  </a:cubicBezTo>
                  <a:cubicBezTo>
                    <a:pt x="27087" y="7494"/>
                    <a:pt x="27064" y="7527"/>
                    <a:pt x="27042" y="7562"/>
                  </a:cubicBezTo>
                  <a:cubicBezTo>
                    <a:pt x="27069" y="7603"/>
                    <a:pt x="27069" y="7676"/>
                    <a:pt x="27129" y="7676"/>
                  </a:cubicBezTo>
                  <a:cubicBezTo>
                    <a:pt x="27141" y="7676"/>
                    <a:pt x="27154" y="7674"/>
                    <a:pt x="27170" y="7668"/>
                  </a:cubicBezTo>
                  <a:cubicBezTo>
                    <a:pt x="27168" y="7647"/>
                    <a:pt x="27170" y="7627"/>
                    <a:pt x="27171" y="7606"/>
                  </a:cubicBezTo>
                  <a:lnTo>
                    <a:pt x="27198" y="7612"/>
                  </a:lnTo>
                  <a:lnTo>
                    <a:pt x="27182" y="7671"/>
                  </a:lnTo>
                  <a:cubicBezTo>
                    <a:pt x="27177" y="7670"/>
                    <a:pt x="27170" y="7668"/>
                    <a:pt x="27170" y="7668"/>
                  </a:cubicBezTo>
                  <a:lnTo>
                    <a:pt x="27170" y="7668"/>
                  </a:lnTo>
                  <a:cubicBezTo>
                    <a:pt x="27239" y="7718"/>
                    <a:pt x="27335" y="7740"/>
                    <a:pt x="27321" y="7852"/>
                  </a:cubicBezTo>
                  <a:cubicBezTo>
                    <a:pt x="27298" y="7878"/>
                    <a:pt x="27277" y="7903"/>
                    <a:pt x="27264" y="7918"/>
                  </a:cubicBezTo>
                  <a:cubicBezTo>
                    <a:pt x="27438" y="8065"/>
                    <a:pt x="27518" y="8239"/>
                    <a:pt x="27511" y="8440"/>
                  </a:cubicBezTo>
                  <a:cubicBezTo>
                    <a:pt x="27485" y="8464"/>
                    <a:pt x="27466" y="8482"/>
                    <a:pt x="27445" y="8502"/>
                  </a:cubicBezTo>
                  <a:cubicBezTo>
                    <a:pt x="27516" y="8555"/>
                    <a:pt x="27610" y="8541"/>
                    <a:pt x="27660" y="8641"/>
                  </a:cubicBezTo>
                  <a:cubicBezTo>
                    <a:pt x="27691" y="8704"/>
                    <a:pt x="27641" y="8807"/>
                    <a:pt x="27744" y="8832"/>
                  </a:cubicBezTo>
                  <a:cubicBezTo>
                    <a:pt x="27717" y="8886"/>
                    <a:pt x="27682" y="8948"/>
                    <a:pt x="27642" y="9019"/>
                  </a:cubicBezTo>
                  <a:cubicBezTo>
                    <a:pt x="27701" y="9013"/>
                    <a:pt x="27736" y="9010"/>
                    <a:pt x="27777" y="9007"/>
                  </a:cubicBezTo>
                  <a:lnTo>
                    <a:pt x="27777" y="9007"/>
                  </a:lnTo>
                  <a:cubicBezTo>
                    <a:pt x="27757" y="9067"/>
                    <a:pt x="27739" y="9122"/>
                    <a:pt x="27722" y="9176"/>
                  </a:cubicBezTo>
                  <a:cubicBezTo>
                    <a:pt x="27760" y="9266"/>
                    <a:pt x="27811" y="9353"/>
                    <a:pt x="27833" y="9447"/>
                  </a:cubicBezTo>
                  <a:cubicBezTo>
                    <a:pt x="27857" y="9542"/>
                    <a:pt x="27813" y="9676"/>
                    <a:pt x="27864" y="9734"/>
                  </a:cubicBezTo>
                  <a:cubicBezTo>
                    <a:pt x="27935" y="9812"/>
                    <a:pt x="27925" y="9885"/>
                    <a:pt x="27932" y="9960"/>
                  </a:cubicBezTo>
                  <a:cubicBezTo>
                    <a:pt x="27964" y="9981"/>
                    <a:pt x="27991" y="9999"/>
                    <a:pt x="28014" y="10015"/>
                  </a:cubicBezTo>
                  <a:cubicBezTo>
                    <a:pt x="28003" y="10044"/>
                    <a:pt x="27997" y="10060"/>
                    <a:pt x="27979" y="10103"/>
                  </a:cubicBezTo>
                  <a:cubicBezTo>
                    <a:pt x="28061" y="10129"/>
                    <a:pt x="28129" y="10165"/>
                    <a:pt x="28232" y="10209"/>
                  </a:cubicBezTo>
                  <a:cubicBezTo>
                    <a:pt x="28176" y="10228"/>
                    <a:pt x="28144" y="10240"/>
                    <a:pt x="28110" y="10253"/>
                  </a:cubicBezTo>
                  <a:cubicBezTo>
                    <a:pt x="28122" y="10287"/>
                    <a:pt x="28132" y="10322"/>
                    <a:pt x="28142" y="10353"/>
                  </a:cubicBezTo>
                  <a:cubicBezTo>
                    <a:pt x="28213" y="10340"/>
                    <a:pt x="28263" y="10331"/>
                    <a:pt x="28372" y="10310"/>
                  </a:cubicBezTo>
                  <a:lnTo>
                    <a:pt x="28372" y="10310"/>
                  </a:lnTo>
                  <a:cubicBezTo>
                    <a:pt x="28313" y="10431"/>
                    <a:pt x="28278" y="10506"/>
                    <a:pt x="28247" y="10569"/>
                  </a:cubicBezTo>
                  <a:cubicBezTo>
                    <a:pt x="28260" y="10569"/>
                    <a:pt x="28295" y="10571"/>
                    <a:pt x="28310" y="10571"/>
                  </a:cubicBezTo>
                  <a:cubicBezTo>
                    <a:pt x="28373" y="10672"/>
                    <a:pt x="28426" y="10759"/>
                    <a:pt x="28481" y="10847"/>
                  </a:cubicBezTo>
                  <a:cubicBezTo>
                    <a:pt x="28451" y="10874"/>
                    <a:pt x="28420" y="10903"/>
                    <a:pt x="28385" y="10934"/>
                  </a:cubicBezTo>
                  <a:cubicBezTo>
                    <a:pt x="28435" y="10945"/>
                    <a:pt x="28478" y="10952"/>
                    <a:pt x="28531" y="10961"/>
                  </a:cubicBezTo>
                  <a:cubicBezTo>
                    <a:pt x="28523" y="11009"/>
                    <a:pt x="28517" y="11050"/>
                    <a:pt x="28512" y="11089"/>
                  </a:cubicBezTo>
                  <a:cubicBezTo>
                    <a:pt x="28532" y="11105"/>
                    <a:pt x="28551" y="11118"/>
                    <a:pt x="28573" y="11134"/>
                  </a:cubicBezTo>
                  <a:cubicBezTo>
                    <a:pt x="28535" y="11162"/>
                    <a:pt x="28506" y="11183"/>
                    <a:pt x="28494" y="11192"/>
                  </a:cubicBezTo>
                  <a:cubicBezTo>
                    <a:pt x="28498" y="11287"/>
                    <a:pt x="28490" y="11371"/>
                    <a:pt x="28479" y="11459"/>
                  </a:cubicBezTo>
                  <a:cubicBezTo>
                    <a:pt x="28516" y="11462"/>
                    <a:pt x="28551" y="11465"/>
                    <a:pt x="28581" y="11468"/>
                  </a:cubicBezTo>
                  <a:cubicBezTo>
                    <a:pt x="28668" y="11679"/>
                    <a:pt x="28754" y="11886"/>
                    <a:pt x="28844" y="12104"/>
                  </a:cubicBezTo>
                  <a:cubicBezTo>
                    <a:pt x="28840" y="12113"/>
                    <a:pt x="28825" y="12138"/>
                    <a:pt x="28801" y="12176"/>
                  </a:cubicBezTo>
                  <a:cubicBezTo>
                    <a:pt x="28876" y="12249"/>
                    <a:pt x="28962" y="12336"/>
                    <a:pt x="28881" y="12450"/>
                  </a:cubicBezTo>
                  <a:cubicBezTo>
                    <a:pt x="28904" y="12473"/>
                    <a:pt x="28932" y="12489"/>
                    <a:pt x="28944" y="12513"/>
                  </a:cubicBezTo>
                  <a:cubicBezTo>
                    <a:pt x="28957" y="12548"/>
                    <a:pt x="28954" y="12588"/>
                    <a:pt x="28957" y="12614"/>
                  </a:cubicBezTo>
                  <a:cubicBezTo>
                    <a:pt x="28918" y="12667"/>
                    <a:pt x="28888" y="12707"/>
                    <a:pt x="28859" y="12745"/>
                  </a:cubicBezTo>
                  <a:cubicBezTo>
                    <a:pt x="28931" y="12826"/>
                    <a:pt x="28993" y="12913"/>
                    <a:pt x="29006" y="13032"/>
                  </a:cubicBezTo>
                  <a:cubicBezTo>
                    <a:pt x="29021" y="13182"/>
                    <a:pt x="29113" y="13312"/>
                    <a:pt x="29118" y="13474"/>
                  </a:cubicBezTo>
                  <a:cubicBezTo>
                    <a:pt x="29121" y="13566"/>
                    <a:pt x="29171" y="13681"/>
                    <a:pt x="29237" y="13749"/>
                  </a:cubicBezTo>
                  <a:cubicBezTo>
                    <a:pt x="29387" y="13912"/>
                    <a:pt x="29416" y="14122"/>
                    <a:pt x="29503" y="14303"/>
                  </a:cubicBezTo>
                  <a:cubicBezTo>
                    <a:pt x="29477" y="14340"/>
                    <a:pt x="29462" y="14361"/>
                    <a:pt x="29441" y="14389"/>
                  </a:cubicBezTo>
                  <a:cubicBezTo>
                    <a:pt x="29525" y="14470"/>
                    <a:pt x="29602" y="14545"/>
                    <a:pt x="29633" y="14574"/>
                  </a:cubicBezTo>
                  <a:cubicBezTo>
                    <a:pt x="29693" y="14720"/>
                    <a:pt x="29711" y="14830"/>
                    <a:pt x="29771" y="14890"/>
                  </a:cubicBezTo>
                  <a:cubicBezTo>
                    <a:pt x="29849" y="14965"/>
                    <a:pt x="29839" y="15071"/>
                    <a:pt x="29884" y="15157"/>
                  </a:cubicBezTo>
                  <a:cubicBezTo>
                    <a:pt x="29921" y="15145"/>
                    <a:pt x="29946" y="15138"/>
                    <a:pt x="29984" y="15126"/>
                  </a:cubicBezTo>
                  <a:cubicBezTo>
                    <a:pt x="29953" y="15057"/>
                    <a:pt x="29928" y="14996"/>
                    <a:pt x="29905" y="14942"/>
                  </a:cubicBezTo>
                  <a:cubicBezTo>
                    <a:pt x="29930" y="14909"/>
                    <a:pt x="29947" y="14889"/>
                    <a:pt x="29958" y="14877"/>
                  </a:cubicBezTo>
                  <a:cubicBezTo>
                    <a:pt x="29936" y="14827"/>
                    <a:pt x="29918" y="14786"/>
                    <a:pt x="29900" y="14743"/>
                  </a:cubicBezTo>
                  <a:cubicBezTo>
                    <a:pt x="29953" y="14718"/>
                    <a:pt x="29992" y="14701"/>
                    <a:pt x="30021" y="14686"/>
                  </a:cubicBezTo>
                  <a:cubicBezTo>
                    <a:pt x="29999" y="14590"/>
                    <a:pt x="29967" y="14515"/>
                    <a:pt x="29964" y="14439"/>
                  </a:cubicBezTo>
                  <a:cubicBezTo>
                    <a:pt x="29962" y="13785"/>
                    <a:pt x="29843" y="13144"/>
                    <a:pt x="29750" y="12500"/>
                  </a:cubicBezTo>
                  <a:cubicBezTo>
                    <a:pt x="29740" y="12425"/>
                    <a:pt x="29706" y="12352"/>
                    <a:pt x="29666" y="12273"/>
                  </a:cubicBezTo>
                  <a:cubicBezTo>
                    <a:pt x="29721" y="12116"/>
                    <a:pt x="29658" y="11955"/>
                    <a:pt x="29589" y="11796"/>
                  </a:cubicBezTo>
                  <a:cubicBezTo>
                    <a:pt x="29569" y="11751"/>
                    <a:pt x="29519" y="11680"/>
                    <a:pt x="29530" y="11668"/>
                  </a:cubicBezTo>
                  <a:cubicBezTo>
                    <a:pt x="29614" y="11574"/>
                    <a:pt x="29494" y="11502"/>
                    <a:pt x="29503" y="11415"/>
                  </a:cubicBezTo>
                  <a:cubicBezTo>
                    <a:pt x="29506" y="11373"/>
                    <a:pt x="29434" y="11301"/>
                    <a:pt x="29447" y="11280"/>
                  </a:cubicBezTo>
                  <a:cubicBezTo>
                    <a:pt x="29515" y="11162"/>
                    <a:pt x="29472" y="11037"/>
                    <a:pt x="29416" y="10955"/>
                  </a:cubicBezTo>
                  <a:cubicBezTo>
                    <a:pt x="29344" y="10842"/>
                    <a:pt x="29366" y="10721"/>
                    <a:pt x="29315" y="10609"/>
                  </a:cubicBezTo>
                  <a:cubicBezTo>
                    <a:pt x="29296" y="10563"/>
                    <a:pt x="29383" y="10487"/>
                    <a:pt x="29305" y="10453"/>
                  </a:cubicBezTo>
                  <a:cubicBezTo>
                    <a:pt x="29191" y="10402"/>
                    <a:pt x="29334" y="10328"/>
                    <a:pt x="29266" y="10275"/>
                  </a:cubicBezTo>
                  <a:cubicBezTo>
                    <a:pt x="29224" y="10241"/>
                    <a:pt x="29194" y="10185"/>
                    <a:pt x="29175" y="10159"/>
                  </a:cubicBezTo>
                  <a:cubicBezTo>
                    <a:pt x="29140" y="9946"/>
                    <a:pt x="29222" y="9718"/>
                    <a:pt x="29038" y="9582"/>
                  </a:cubicBezTo>
                  <a:cubicBezTo>
                    <a:pt x="29027" y="9509"/>
                    <a:pt x="29018" y="9451"/>
                    <a:pt x="29007" y="9395"/>
                  </a:cubicBezTo>
                  <a:cubicBezTo>
                    <a:pt x="28997" y="9328"/>
                    <a:pt x="28987" y="9260"/>
                    <a:pt x="28981" y="9217"/>
                  </a:cubicBezTo>
                  <a:cubicBezTo>
                    <a:pt x="28921" y="9123"/>
                    <a:pt x="28869" y="9053"/>
                    <a:pt x="28825" y="8975"/>
                  </a:cubicBezTo>
                  <a:cubicBezTo>
                    <a:pt x="28697" y="8758"/>
                    <a:pt x="28672" y="8501"/>
                    <a:pt x="28565" y="8277"/>
                  </a:cubicBezTo>
                  <a:cubicBezTo>
                    <a:pt x="28448" y="8037"/>
                    <a:pt x="28306" y="7808"/>
                    <a:pt x="28175" y="7572"/>
                  </a:cubicBezTo>
                  <a:cubicBezTo>
                    <a:pt x="28113" y="7461"/>
                    <a:pt x="28044" y="7350"/>
                    <a:pt x="27988" y="7234"/>
                  </a:cubicBezTo>
                  <a:cubicBezTo>
                    <a:pt x="27961" y="7171"/>
                    <a:pt x="27947" y="7103"/>
                    <a:pt x="27933" y="7060"/>
                  </a:cubicBezTo>
                  <a:cubicBezTo>
                    <a:pt x="27873" y="7009"/>
                    <a:pt x="27794" y="6971"/>
                    <a:pt x="27788" y="6931"/>
                  </a:cubicBezTo>
                  <a:cubicBezTo>
                    <a:pt x="27755" y="6724"/>
                    <a:pt x="27594" y="6587"/>
                    <a:pt x="27495" y="6415"/>
                  </a:cubicBezTo>
                  <a:cubicBezTo>
                    <a:pt x="27435" y="6309"/>
                    <a:pt x="27380" y="6198"/>
                    <a:pt x="27318" y="6081"/>
                  </a:cubicBezTo>
                  <a:cubicBezTo>
                    <a:pt x="27298" y="6072"/>
                    <a:pt x="27262" y="6059"/>
                    <a:pt x="27233" y="6048"/>
                  </a:cubicBezTo>
                  <a:cubicBezTo>
                    <a:pt x="27204" y="5950"/>
                    <a:pt x="27207" y="5863"/>
                    <a:pt x="27093" y="5813"/>
                  </a:cubicBezTo>
                  <a:cubicBezTo>
                    <a:pt x="27027" y="5785"/>
                    <a:pt x="26955" y="5713"/>
                    <a:pt x="26923" y="5647"/>
                  </a:cubicBezTo>
                  <a:cubicBezTo>
                    <a:pt x="26826" y="5444"/>
                    <a:pt x="26720" y="5243"/>
                    <a:pt x="26567" y="5068"/>
                  </a:cubicBezTo>
                  <a:cubicBezTo>
                    <a:pt x="26424" y="4886"/>
                    <a:pt x="26247" y="4737"/>
                    <a:pt x="26091" y="4568"/>
                  </a:cubicBezTo>
                  <a:cubicBezTo>
                    <a:pt x="25946" y="4412"/>
                    <a:pt x="25774" y="4286"/>
                    <a:pt x="25649" y="4100"/>
                  </a:cubicBezTo>
                  <a:cubicBezTo>
                    <a:pt x="25584" y="4009"/>
                    <a:pt x="25507" y="3922"/>
                    <a:pt x="25423" y="3846"/>
                  </a:cubicBezTo>
                  <a:cubicBezTo>
                    <a:pt x="25334" y="3774"/>
                    <a:pt x="25242" y="3703"/>
                    <a:pt x="25157" y="3627"/>
                  </a:cubicBezTo>
                  <a:cubicBezTo>
                    <a:pt x="25107" y="3580"/>
                    <a:pt x="25079" y="3512"/>
                    <a:pt x="25047" y="3463"/>
                  </a:cubicBezTo>
                  <a:cubicBezTo>
                    <a:pt x="24994" y="3457"/>
                    <a:pt x="24954" y="3452"/>
                    <a:pt x="24923" y="3449"/>
                  </a:cubicBezTo>
                  <a:cubicBezTo>
                    <a:pt x="24870" y="3357"/>
                    <a:pt x="24859" y="3265"/>
                    <a:pt x="24732" y="3246"/>
                  </a:cubicBezTo>
                  <a:cubicBezTo>
                    <a:pt x="24616" y="3229"/>
                    <a:pt x="24535" y="3144"/>
                    <a:pt x="24469" y="3037"/>
                  </a:cubicBezTo>
                  <a:cubicBezTo>
                    <a:pt x="24409" y="2935"/>
                    <a:pt x="24323" y="2848"/>
                    <a:pt x="24196" y="2848"/>
                  </a:cubicBezTo>
                  <a:cubicBezTo>
                    <a:pt x="24186" y="2848"/>
                    <a:pt x="24175" y="2849"/>
                    <a:pt x="24164" y="2850"/>
                  </a:cubicBezTo>
                  <a:cubicBezTo>
                    <a:pt x="24145" y="2816"/>
                    <a:pt x="24133" y="2773"/>
                    <a:pt x="24104" y="2751"/>
                  </a:cubicBezTo>
                  <a:cubicBezTo>
                    <a:pt x="24014" y="2685"/>
                    <a:pt x="23877" y="2642"/>
                    <a:pt x="23836" y="2563"/>
                  </a:cubicBezTo>
                  <a:cubicBezTo>
                    <a:pt x="23773" y="2445"/>
                    <a:pt x="23664" y="2478"/>
                    <a:pt x="23590" y="2416"/>
                  </a:cubicBezTo>
                  <a:cubicBezTo>
                    <a:pt x="23487" y="2330"/>
                    <a:pt x="23364" y="2272"/>
                    <a:pt x="23258" y="2191"/>
                  </a:cubicBezTo>
                  <a:cubicBezTo>
                    <a:pt x="23149" y="2102"/>
                    <a:pt x="22980" y="2098"/>
                    <a:pt x="22921" y="1951"/>
                  </a:cubicBezTo>
                  <a:cubicBezTo>
                    <a:pt x="22902" y="1956"/>
                    <a:pt x="22885" y="1958"/>
                    <a:pt x="22870" y="1958"/>
                  </a:cubicBezTo>
                  <a:cubicBezTo>
                    <a:pt x="22751" y="1958"/>
                    <a:pt x="22708" y="1838"/>
                    <a:pt x="22619" y="1786"/>
                  </a:cubicBezTo>
                  <a:cubicBezTo>
                    <a:pt x="22555" y="1749"/>
                    <a:pt x="22491" y="1693"/>
                    <a:pt x="22415" y="1693"/>
                  </a:cubicBezTo>
                  <a:cubicBezTo>
                    <a:pt x="22395" y="1693"/>
                    <a:pt x="22374" y="1697"/>
                    <a:pt x="22352" y="1707"/>
                  </a:cubicBezTo>
                  <a:lnTo>
                    <a:pt x="22340" y="1677"/>
                  </a:lnTo>
                  <a:cubicBezTo>
                    <a:pt x="22331" y="1660"/>
                    <a:pt x="22327" y="1632"/>
                    <a:pt x="22312" y="1624"/>
                  </a:cubicBezTo>
                  <a:cubicBezTo>
                    <a:pt x="22162" y="1548"/>
                    <a:pt x="22016" y="1458"/>
                    <a:pt x="21862" y="1393"/>
                  </a:cubicBezTo>
                  <a:lnTo>
                    <a:pt x="21392" y="1203"/>
                  </a:lnTo>
                  <a:cubicBezTo>
                    <a:pt x="21325" y="1177"/>
                    <a:pt x="21258" y="1138"/>
                    <a:pt x="21186" y="1138"/>
                  </a:cubicBezTo>
                  <a:cubicBezTo>
                    <a:pt x="21163" y="1138"/>
                    <a:pt x="21139" y="1142"/>
                    <a:pt x="21114" y="1152"/>
                  </a:cubicBezTo>
                  <a:cubicBezTo>
                    <a:pt x="21114" y="1152"/>
                    <a:pt x="21113" y="1153"/>
                    <a:pt x="21112" y="1153"/>
                  </a:cubicBezTo>
                  <a:cubicBezTo>
                    <a:pt x="21105" y="1153"/>
                    <a:pt x="21092" y="1144"/>
                    <a:pt x="21083" y="1140"/>
                  </a:cubicBezTo>
                  <a:cubicBezTo>
                    <a:pt x="21032" y="1086"/>
                    <a:pt x="20976" y="1039"/>
                    <a:pt x="20911" y="1011"/>
                  </a:cubicBezTo>
                  <a:cubicBezTo>
                    <a:pt x="20745" y="940"/>
                    <a:pt x="20577" y="871"/>
                    <a:pt x="20405" y="821"/>
                  </a:cubicBezTo>
                  <a:cubicBezTo>
                    <a:pt x="20317" y="790"/>
                    <a:pt x="20236" y="740"/>
                    <a:pt x="20145" y="696"/>
                  </a:cubicBezTo>
                  <a:cubicBezTo>
                    <a:pt x="20116" y="709"/>
                    <a:pt x="20087" y="715"/>
                    <a:pt x="20058" y="715"/>
                  </a:cubicBezTo>
                  <a:cubicBezTo>
                    <a:pt x="19935" y="715"/>
                    <a:pt x="19811" y="617"/>
                    <a:pt x="19688" y="617"/>
                  </a:cubicBezTo>
                  <a:cubicBezTo>
                    <a:pt x="19660" y="617"/>
                    <a:pt x="19631" y="623"/>
                    <a:pt x="19603" y="636"/>
                  </a:cubicBezTo>
                  <a:cubicBezTo>
                    <a:pt x="19558" y="605"/>
                    <a:pt x="19518" y="562"/>
                    <a:pt x="19471" y="552"/>
                  </a:cubicBezTo>
                  <a:cubicBezTo>
                    <a:pt x="19369" y="529"/>
                    <a:pt x="19271" y="468"/>
                    <a:pt x="19167" y="468"/>
                  </a:cubicBezTo>
                  <a:cubicBezTo>
                    <a:pt x="19133" y="468"/>
                    <a:pt x="19099" y="474"/>
                    <a:pt x="19065" y="490"/>
                  </a:cubicBezTo>
                  <a:cubicBezTo>
                    <a:pt x="19009" y="403"/>
                    <a:pt x="18905" y="381"/>
                    <a:pt x="18816" y="381"/>
                  </a:cubicBezTo>
                  <a:cubicBezTo>
                    <a:pt x="18787" y="381"/>
                    <a:pt x="18760" y="384"/>
                    <a:pt x="18737" y="387"/>
                  </a:cubicBezTo>
                  <a:cubicBezTo>
                    <a:pt x="18724" y="389"/>
                    <a:pt x="18712" y="389"/>
                    <a:pt x="18701" y="389"/>
                  </a:cubicBezTo>
                  <a:cubicBezTo>
                    <a:pt x="18581" y="389"/>
                    <a:pt x="18502" y="309"/>
                    <a:pt x="18393" y="309"/>
                  </a:cubicBezTo>
                  <a:cubicBezTo>
                    <a:pt x="18392" y="309"/>
                    <a:pt x="18390" y="309"/>
                    <a:pt x="18388" y="309"/>
                  </a:cubicBezTo>
                  <a:cubicBezTo>
                    <a:pt x="18385" y="309"/>
                    <a:pt x="18382" y="309"/>
                    <a:pt x="18379" y="309"/>
                  </a:cubicBezTo>
                  <a:cubicBezTo>
                    <a:pt x="18309" y="309"/>
                    <a:pt x="18241" y="278"/>
                    <a:pt x="18168" y="278"/>
                  </a:cubicBezTo>
                  <a:cubicBezTo>
                    <a:pt x="18135" y="278"/>
                    <a:pt x="18101" y="284"/>
                    <a:pt x="18066" y="303"/>
                  </a:cubicBezTo>
                  <a:cubicBezTo>
                    <a:pt x="18061" y="306"/>
                    <a:pt x="18056" y="307"/>
                    <a:pt x="18051" y="307"/>
                  </a:cubicBezTo>
                  <a:cubicBezTo>
                    <a:pt x="18010" y="307"/>
                    <a:pt x="17947" y="248"/>
                    <a:pt x="17878" y="248"/>
                  </a:cubicBezTo>
                  <a:cubicBezTo>
                    <a:pt x="17861" y="248"/>
                    <a:pt x="17843" y="252"/>
                    <a:pt x="17825" y="262"/>
                  </a:cubicBezTo>
                  <a:cubicBezTo>
                    <a:pt x="17821" y="264"/>
                    <a:pt x="17816" y="265"/>
                    <a:pt x="17809" y="265"/>
                  </a:cubicBezTo>
                  <a:cubicBezTo>
                    <a:pt x="17792" y="265"/>
                    <a:pt x="17768" y="259"/>
                    <a:pt x="17761" y="250"/>
                  </a:cubicBezTo>
                  <a:cubicBezTo>
                    <a:pt x="17722" y="200"/>
                    <a:pt x="17678" y="178"/>
                    <a:pt x="17629" y="178"/>
                  </a:cubicBezTo>
                  <a:cubicBezTo>
                    <a:pt x="17595" y="178"/>
                    <a:pt x="17559" y="188"/>
                    <a:pt x="17521" y="207"/>
                  </a:cubicBezTo>
                  <a:cubicBezTo>
                    <a:pt x="17474" y="151"/>
                    <a:pt x="17410" y="144"/>
                    <a:pt x="17343" y="144"/>
                  </a:cubicBezTo>
                  <a:cubicBezTo>
                    <a:pt x="17322" y="144"/>
                    <a:pt x="17300" y="144"/>
                    <a:pt x="17278" y="144"/>
                  </a:cubicBezTo>
                  <a:cubicBezTo>
                    <a:pt x="17254" y="144"/>
                    <a:pt x="17231" y="144"/>
                    <a:pt x="17208" y="140"/>
                  </a:cubicBezTo>
                  <a:cubicBezTo>
                    <a:pt x="17203" y="139"/>
                    <a:pt x="17197" y="139"/>
                    <a:pt x="17191" y="139"/>
                  </a:cubicBezTo>
                  <a:cubicBezTo>
                    <a:pt x="17150" y="139"/>
                    <a:pt x="17103" y="160"/>
                    <a:pt x="17064" y="169"/>
                  </a:cubicBezTo>
                  <a:cubicBezTo>
                    <a:pt x="17021" y="152"/>
                    <a:pt x="16976" y="121"/>
                    <a:pt x="16926" y="115"/>
                  </a:cubicBezTo>
                  <a:lnTo>
                    <a:pt x="16177" y="49"/>
                  </a:lnTo>
                  <a:cubicBezTo>
                    <a:pt x="16041" y="37"/>
                    <a:pt x="15903" y="25"/>
                    <a:pt x="15755" y="12"/>
                  </a:cubicBezTo>
                  <a:cubicBezTo>
                    <a:pt x="15741" y="21"/>
                    <a:pt x="15716" y="38"/>
                    <a:pt x="15716" y="38"/>
                  </a:cubicBezTo>
                  <a:cubicBezTo>
                    <a:pt x="15585" y="24"/>
                    <a:pt x="15479" y="3"/>
                    <a:pt x="15373" y="3"/>
                  </a:cubicBezTo>
                  <a:cubicBezTo>
                    <a:pt x="15321" y="2"/>
                    <a:pt x="15267" y="0"/>
                    <a:pt x="152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9" name="Google Shape;479;p32"/>
          <p:cNvSpPr/>
          <p:nvPr/>
        </p:nvSpPr>
        <p:spPr>
          <a:xfrm>
            <a:off x="429288" y="4145433"/>
            <a:ext cx="567877" cy="540088"/>
          </a:xfrm>
          <a:custGeom>
            <a:rect b="b" l="l" r="r" t="t"/>
            <a:pathLst>
              <a:path extrusionOk="0" h="74010" w="77818">
                <a:moveTo>
                  <a:pt x="26885" y="0"/>
                </a:moveTo>
                <a:lnTo>
                  <a:pt x="27475" y="21266"/>
                </a:lnTo>
                <a:lnTo>
                  <a:pt x="7432" y="14134"/>
                </a:lnTo>
                <a:lnTo>
                  <a:pt x="20407" y="30993"/>
                </a:lnTo>
                <a:lnTo>
                  <a:pt x="0" y="37004"/>
                </a:lnTo>
                <a:lnTo>
                  <a:pt x="20407" y="43017"/>
                </a:lnTo>
                <a:lnTo>
                  <a:pt x="7432" y="59874"/>
                </a:lnTo>
                <a:lnTo>
                  <a:pt x="27475" y="52744"/>
                </a:lnTo>
                <a:lnTo>
                  <a:pt x="26885" y="74010"/>
                </a:lnTo>
                <a:lnTo>
                  <a:pt x="26885" y="74010"/>
                </a:lnTo>
                <a:lnTo>
                  <a:pt x="38909" y="56460"/>
                </a:lnTo>
                <a:lnTo>
                  <a:pt x="50933" y="74010"/>
                </a:lnTo>
                <a:lnTo>
                  <a:pt x="50933" y="74010"/>
                </a:lnTo>
                <a:lnTo>
                  <a:pt x="50344" y="52744"/>
                </a:lnTo>
                <a:lnTo>
                  <a:pt x="70387" y="59874"/>
                </a:lnTo>
                <a:lnTo>
                  <a:pt x="57412" y="43017"/>
                </a:lnTo>
                <a:lnTo>
                  <a:pt x="77818" y="37004"/>
                </a:lnTo>
                <a:lnTo>
                  <a:pt x="57412" y="30993"/>
                </a:lnTo>
                <a:lnTo>
                  <a:pt x="70387" y="14134"/>
                </a:lnTo>
                <a:lnTo>
                  <a:pt x="70387" y="14134"/>
                </a:lnTo>
                <a:lnTo>
                  <a:pt x="50344" y="21266"/>
                </a:lnTo>
                <a:lnTo>
                  <a:pt x="50933" y="0"/>
                </a:lnTo>
                <a:lnTo>
                  <a:pt x="38909" y="17550"/>
                </a:lnTo>
                <a:lnTo>
                  <a:pt x="2688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480" name="Google Shape;480;p32">
            <a:hlinkClick action="ppaction://hlinkshowjump?jump=nextslide"/>
          </p:cNvPr>
          <p:cNvSpPr/>
          <p:nvPr/>
        </p:nvSpPr>
        <p:spPr>
          <a:xfrm>
            <a:off x="8627302" y="368152"/>
            <a:ext cx="181906" cy="246950"/>
          </a:xfrm>
          <a:custGeom>
            <a:rect b="b" l="l" r="r" t="t"/>
            <a:pathLst>
              <a:path extrusionOk="0" h="196382" w="144657">
                <a:moveTo>
                  <a:pt x="72442" y="1"/>
                </a:moveTo>
                <a:cubicBezTo>
                  <a:pt x="67507" y="1"/>
                  <a:pt x="63516" y="3992"/>
                  <a:pt x="63516" y="8926"/>
                </a:cubicBezTo>
                <a:lnTo>
                  <a:pt x="63516" y="165910"/>
                </a:lnTo>
                <a:lnTo>
                  <a:pt x="16256" y="118668"/>
                </a:lnTo>
                <a:cubicBezTo>
                  <a:pt x="14508" y="116851"/>
                  <a:pt x="12178" y="115938"/>
                  <a:pt x="9843" y="115938"/>
                </a:cubicBezTo>
                <a:cubicBezTo>
                  <a:pt x="7610" y="115938"/>
                  <a:pt x="5372" y="116774"/>
                  <a:pt x="3638" y="118450"/>
                </a:cubicBezTo>
                <a:cubicBezTo>
                  <a:pt x="91" y="121870"/>
                  <a:pt x="1" y="127521"/>
                  <a:pt x="3420" y="131068"/>
                </a:cubicBezTo>
                <a:cubicBezTo>
                  <a:pt x="3493" y="131150"/>
                  <a:pt x="3566" y="131213"/>
                  <a:pt x="3638" y="131286"/>
                </a:cubicBezTo>
                <a:lnTo>
                  <a:pt x="66128" y="193776"/>
                </a:lnTo>
                <a:cubicBezTo>
                  <a:pt x="67875" y="195513"/>
                  <a:pt x="70158" y="196382"/>
                  <a:pt x="72441" y="196382"/>
                </a:cubicBezTo>
                <a:cubicBezTo>
                  <a:pt x="74723" y="196382"/>
                  <a:pt x="77005" y="195513"/>
                  <a:pt x="78746" y="193776"/>
                </a:cubicBezTo>
                <a:lnTo>
                  <a:pt x="141236" y="131286"/>
                </a:lnTo>
                <a:cubicBezTo>
                  <a:pt x="144656" y="127739"/>
                  <a:pt x="144556" y="122088"/>
                  <a:pt x="141019" y="118668"/>
                </a:cubicBezTo>
                <a:cubicBezTo>
                  <a:pt x="139291" y="116994"/>
                  <a:pt x="137052" y="116157"/>
                  <a:pt x="134814" y="116157"/>
                </a:cubicBezTo>
                <a:cubicBezTo>
                  <a:pt x="132576" y="116157"/>
                  <a:pt x="130338" y="116994"/>
                  <a:pt x="128610" y="118668"/>
                </a:cubicBezTo>
                <a:lnTo>
                  <a:pt x="81359" y="165910"/>
                </a:lnTo>
                <a:lnTo>
                  <a:pt x="81359" y="8926"/>
                </a:lnTo>
                <a:cubicBezTo>
                  <a:pt x="81359" y="3992"/>
                  <a:pt x="77367" y="1"/>
                  <a:pt x="7244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 name="Google Shape;481;p32"/>
          <p:cNvSpPr/>
          <p:nvPr/>
        </p:nvSpPr>
        <p:spPr>
          <a:xfrm>
            <a:off x="6194424" y="1527699"/>
            <a:ext cx="492867" cy="540124"/>
          </a:xfrm>
          <a:custGeom>
            <a:rect b="b" l="l" r="r" t="t"/>
            <a:pathLst>
              <a:path extrusionOk="0" h="31158" w="28436">
                <a:moveTo>
                  <a:pt x="20560" y="5600"/>
                </a:moveTo>
                <a:cubicBezTo>
                  <a:pt x="20443" y="5600"/>
                  <a:pt x="20327" y="5645"/>
                  <a:pt x="20238" y="5734"/>
                </a:cubicBezTo>
                <a:cubicBezTo>
                  <a:pt x="20059" y="5911"/>
                  <a:pt x="20059" y="6200"/>
                  <a:pt x="20238" y="6379"/>
                </a:cubicBezTo>
                <a:lnTo>
                  <a:pt x="20551" y="6692"/>
                </a:lnTo>
                <a:cubicBezTo>
                  <a:pt x="20641" y="6782"/>
                  <a:pt x="20759" y="6827"/>
                  <a:pt x="20875" y="6827"/>
                </a:cubicBezTo>
                <a:cubicBezTo>
                  <a:pt x="20993" y="6827"/>
                  <a:pt x="21108" y="6782"/>
                  <a:pt x="21199" y="6692"/>
                </a:cubicBezTo>
                <a:cubicBezTo>
                  <a:pt x="21376" y="6515"/>
                  <a:pt x="21376" y="6225"/>
                  <a:pt x="21199" y="6048"/>
                </a:cubicBezTo>
                <a:lnTo>
                  <a:pt x="20883" y="5734"/>
                </a:lnTo>
                <a:cubicBezTo>
                  <a:pt x="20794" y="5645"/>
                  <a:pt x="20677" y="5600"/>
                  <a:pt x="20560" y="5600"/>
                </a:cubicBezTo>
                <a:close/>
                <a:moveTo>
                  <a:pt x="14895" y="918"/>
                </a:moveTo>
                <a:cubicBezTo>
                  <a:pt x="15402" y="918"/>
                  <a:pt x="15880" y="1118"/>
                  <a:pt x="16241" y="1475"/>
                </a:cubicBezTo>
                <a:lnTo>
                  <a:pt x="18450" y="3685"/>
                </a:lnTo>
                <a:cubicBezTo>
                  <a:pt x="18137" y="3880"/>
                  <a:pt x="17845" y="4110"/>
                  <a:pt x="17577" y="4377"/>
                </a:cubicBezTo>
                <a:lnTo>
                  <a:pt x="15092" y="6863"/>
                </a:lnTo>
                <a:cubicBezTo>
                  <a:pt x="14825" y="7130"/>
                  <a:pt x="14594" y="7423"/>
                  <a:pt x="14399" y="7735"/>
                </a:cubicBezTo>
                <a:lnTo>
                  <a:pt x="13059" y="6394"/>
                </a:lnTo>
                <a:lnTo>
                  <a:pt x="13058" y="6393"/>
                </a:lnTo>
                <a:lnTo>
                  <a:pt x="12189" y="5524"/>
                </a:lnTo>
                <a:cubicBezTo>
                  <a:pt x="11447" y="4782"/>
                  <a:pt x="11447" y="3574"/>
                  <a:pt x="12189" y="2836"/>
                </a:cubicBezTo>
                <a:lnTo>
                  <a:pt x="13550" y="1475"/>
                </a:lnTo>
                <a:cubicBezTo>
                  <a:pt x="13910" y="1115"/>
                  <a:pt x="14387" y="918"/>
                  <a:pt x="14895" y="918"/>
                </a:cubicBezTo>
                <a:close/>
                <a:moveTo>
                  <a:pt x="19492" y="7324"/>
                </a:moveTo>
                <a:cubicBezTo>
                  <a:pt x="19482" y="7324"/>
                  <a:pt x="19472" y="7324"/>
                  <a:pt x="19462" y="7325"/>
                </a:cubicBezTo>
                <a:cubicBezTo>
                  <a:pt x="19210" y="7342"/>
                  <a:pt x="19021" y="7560"/>
                  <a:pt x="19038" y="7811"/>
                </a:cubicBezTo>
                <a:cubicBezTo>
                  <a:pt x="19048" y="7949"/>
                  <a:pt x="18997" y="8085"/>
                  <a:pt x="18898" y="8183"/>
                </a:cubicBezTo>
                <a:cubicBezTo>
                  <a:pt x="18808" y="8274"/>
                  <a:pt x="18684" y="8325"/>
                  <a:pt x="18557" y="8325"/>
                </a:cubicBezTo>
                <a:cubicBezTo>
                  <a:pt x="18547" y="8325"/>
                  <a:pt x="18537" y="8325"/>
                  <a:pt x="18526" y="8324"/>
                </a:cubicBezTo>
                <a:cubicBezTo>
                  <a:pt x="18516" y="8323"/>
                  <a:pt x="18505" y="8323"/>
                  <a:pt x="18495" y="8323"/>
                </a:cubicBezTo>
                <a:cubicBezTo>
                  <a:pt x="18256" y="8323"/>
                  <a:pt x="18056" y="8507"/>
                  <a:pt x="18039" y="8748"/>
                </a:cubicBezTo>
                <a:cubicBezTo>
                  <a:pt x="18022" y="8999"/>
                  <a:pt x="18211" y="9217"/>
                  <a:pt x="18463" y="9234"/>
                </a:cubicBezTo>
                <a:cubicBezTo>
                  <a:pt x="18496" y="9235"/>
                  <a:pt x="18528" y="9238"/>
                  <a:pt x="18559" y="9238"/>
                </a:cubicBezTo>
                <a:cubicBezTo>
                  <a:pt x="18929" y="9238"/>
                  <a:pt x="19283" y="9091"/>
                  <a:pt x="19545" y="8831"/>
                </a:cubicBezTo>
                <a:cubicBezTo>
                  <a:pt x="19829" y="8546"/>
                  <a:pt x="19976" y="8151"/>
                  <a:pt x="19950" y="7750"/>
                </a:cubicBezTo>
                <a:cubicBezTo>
                  <a:pt x="19932" y="7508"/>
                  <a:pt x="19732" y="7324"/>
                  <a:pt x="19492" y="7324"/>
                </a:cubicBezTo>
                <a:close/>
                <a:moveTo>
                  <a:pt x="16773" y="9387"/>
                </a:moveTo>
                <a:cubicBezTo>
                  <a:pt x="16656" y="9387"/>
                  <a:pt x="16539" y="9432"/>
                  <a:pt x="16450" y="9521"/>
                </a:cubicBezTo>
                <a:cubicBezTo>
                  <a:pt x="16272" y="9700"/>
                  <a:pt x="16272" y="9989"/>
                  <a:pt x="16450" y="10166"/>
                </a:cubicBezTo>
                <a:lnTo>
                  <a:pt x="16764" y="10481"/>
                </a:lnTo>
                <a:cubicBezTo>
                  <a:pt x="16854" y="10569"/>
                  <a:pt x="16970" y="10614"/>
                  <a:pt x="17088" y="10614"/>
                </a:cubicBezTo>
                <a:cubicBezTo>
                  <a:pt x="17205" y="10614"/>
                  <a:pt x="17320" y="10569"/>
                  <a:pt x="17411" y="10481"/>
                </a:cubicBezTo>
                <a:cubicBezTo>
                  <a:pt x="17589" y="10302"/>
                  <a:pt x="17589" y="10013"/>
                  <a:pt x="17411" y="9835"/>
                </a:cubicBezTo>
                <a:lnTo>
                  <a:pt x="17096" y="9521"/>
                </a:lnTo>
                <a:cubicBezTo>
                  <a:pt x="17007" y="9432"/>
                  <a:pt x="16890" y="9387"/>
                  <a:pt x="16773" y="9387"/>
                </a:cubicBezTo>
                <a:close/>
                <a:moveTo>
                  <a:pt x="26646" y="9771"/>
                </a:moveTo>
                <a:cubicBezTo>
                  <a:pt x="26394" y="9771"/>
                  <a:pt x="26189" y="9975"/>
                  <a:pt x="26189" y="10227"/>
                </a:cubicBezTo>
                <a:cubicBezTo>
                  <a:pt x="26189" y="10478"/>
                  <a:pt x="26394" y="10682"/>
                  <a:pt x="26646" y="10682"/>
                </a:cubicBezTo>
                <a:lnTo>
                  <a:pt x="27980" y="10682"/>
                </a:lnTo>
                <a:cubicBezTo>
                  <a:pt x="28231" y="10682"/>
                  <a:pt x="28435" y="10478"/>
                  <a:pt x="28435" y="10227"/>
                </a:cubicBezTo>
                <a:cubicBezTo>
                  <a:pt x="28435" y="9975"/>
                  <a:pt x="28231" y="9771"/>
                  <a:pt x="27980" y="9771"/>
                </a:cubicBezTo>
                <a:close/>
                <a:moveTo>
                  <a:pt x="12735" y="7358"/>
                </a:moveTo>
                <a:lnTo>
                  <a:pt x="13972" y="8595"/>
                </a:lnTo>
                <a:cubicBezTo>
                  <a:pt x="13789" y="9084"/>
                  <a:pt x="13684" y="9598"/>
                  <a:pt x="13662" y="10124"/>
                </a:cubicBezTo>
                <a:lnTo>
                  <a:pt x="9761" y="14023"/>
                </a:lnTo>
                <a:cubicBezTo>
                  <a:pt x="9372" y="13220"/>
                  <a:pt x="8720" y="12568"/>
                  <a:pt x="7918" y="12178"/>
                </a:cubicBezTo>
                <a:lnTo>
                  <a:pt x="12735" y="7358"/>
                </a:lnTo>
                <a:close/>
                <a:moveTo>
                  <a:pt x="21041" y="3854"/>
                </a:moveTo>
                <a:cubicBezTo>
                  <a:pt x="21284" y="3854"/>
                  <a:pt x="21529" y="3877"/>
                  <a:pt x="21773" y="3923"/>
                </a:cubicBezTo>
                <a:cubicBezTo>
                  <a:pt x="22900" y="4133"/>
                  <a:pt x="23949" y="4593"/>
                  <a:pt x="24859" y="5268"/>
                </a:cubicBezTo>
                <a:lnTo>
                  <a:pt x="15983" y="14145"/>
                </a:lnTo>
                <a:cubicBezTo>
                  <a:pt x="15307" y="13236"/>
                  <a:pt x="14850" y="12185"/>
                  <a:pt x="14638" y="11057"/>
                </a:cubicBezTo>
                <a:cubicBezTo>
                  <a:pt x="14592" y="10812"/>
                  <a:pt x="14570" y="10566"/>
                  <a:pt x="14570" y="10322"/>
                </a:cubicBezTo>
                <a:lnTo>
                  <a:pt x="14570" y="10316"/>
                </a:lnTo>
                <a:cubicBezTo>
                  <a:pt x="14571" y="9273"/>
                  <a:pt x="14983" y="8262"/>
                  <a:pt x="15737" y="7508"/>
                </a:cubicBezTo>
                <a:lnTo>
                  <a:pt x="18222" y="5021"/>
                </a:lnTo>
                <a:cubicBezTo>
                  <a:pt x="18976" y="4269"/>
                  <a:pt x="19993" y="3854"/>
                  <a:pt x="21041" y="3854"/>
                </a:cubicBezTo>
                <a:close/>
                <a:moveTo>
                  <a:pt x="23805" y="12632"/>
                </a:moveTo>
                <a:cubicBezTo>
                  <a:pt x="23688" y="12632"/>
                  <a:pt x="23572" y="12677"/>
                  <a:pt x="23483" y="12766"/>
                </a:cubicBezTo>
                <a:cubicBezTo>
                  <a:pt x="23304" y="12943"/>
                  <a:pt x="23304" y="13234"/>
                  <a:pt x="23483" y="13411"/>
                </a:cubicBezTo>
                <a:lnTo>
                  <a:pt x="24426" y="14356"/>
                </a:lnTo>
                <a:cubicBezTo>
                  <a:pt x="24515" y="14445"/>
                  <a:pt x="24632" y="14489"/>
                  <a:pt x="24750" y="14489"/>
                </a:cubicBezTo>
                <a:cubicBezTo>
                  <a:pt x="24868" y="14489"/>
                  <a:pt x="24983" y="14443"/>
                  <a:pt x="25074" y="14356"/>
                </a:cubicBezTo>
                <a:cubicBezTo>
                  <a:pt x="25251" y="14177"/>
                  <a:pt x="25251" y="13888"/>
                  <a:pt x="25074" y="13711"/>
                </a:cubicBezTo>
                <a:lnTo>
                  <a:pt x="24128" y="12766"/>
                </a:lnTo>
                <a:cubicBezTo>
                  <a:pt x="24039" y="12677"/>
                  <a:pt x="23922" y="12632"/>
                  <a:pt x="23805" y="12632"/>
                </a:cubicBezTo>
                <a:close/>
                <a:moveTo>
                  <a:pt x="6191" y="14510"/>
                </a:moveTo>
                <a:cubicBezTo>
                  <a:pt x="6875" y="14510"/>
                  <a:pt x="7432" y="15067"/>
                  <a:pt x="7432" y="15751"/>
                </a:cubicBezTo>
                <a:cubicBezTo>
                  <a:pt x="7432" y="16437"/>
                  <a:pt x="6875" y="16992"/>
                  <a:pt x="6191" y="16992"/>
                </a:cubicBezTo>
                <a:cubicBezTo>
                  <a:pt x="5505" y="16992"/>
                  <a:pt x="4948" y="16437"/>
                  <a:pt x="4948" y="15751"/>
                </a:cubicBezTo>
                <a:cubicBezTo>
                  <a:pt x="4948" y="15067"/>
                  <a:pt x="5505" y="14510"/>
                  <a:pt x="6191" y="14510"/>
                </a:cubicBezTo>
                <a:close/>
                <a:moveTo>
                  <a:pt x="20943" y="15474"/>
                </a:moveTo>
                <a:cubicBezTo>
                  <a:pt x="20692" y="15474"/>
                  <a:pt x="20488" y="15678"/>
                  <a:pt x="20488" y="15930"/>
                </a:cubicBezTo>
                <a:lnTo>
                  <a:pt x="20488" y="17263"/>
                </a:lnTo>
                <a:cubicBezTo>
                  <a:pt x="20488" y="17514"/>
                  <a:pt x="20692" y="17719"/>
                  <a:pt x="20943" y="17719"/>
                </a:cubicBezTo>
                <a:cubicBezTo>
                  <a:pt x="21195" y="17719"/>
                  <a:pt x="21399" y="17514"/>
                  <a:pt x="21399" y="17263"/>
                </a:cubicBezTo>
                <a:lnTo>
                  <a:pt x="21399" y="15930"/>
                </a:lnTo>
                <a:cubicBezTo>
                  <a:pt x="21399" y="15678"/>
                  <a:pt x="21195" y="15474"/>
                  <a:pt x="20943" y="15474"/>
                </a:cubicBezTo>
                <a:close/>
                <a:moveTo>
                  <a:pt x="6191" y="13597"/>
                </a:moveTo>
                <a:cubicBezTo>
                  <a:pt x="5002" y="13597"/>
                  <a:pt x="4035" y="14563"/>
                  <a:pt x="4035" y="15751"/>
                </a:cubicBezTo>
                <a:cubicBezTo>
                  <a:pt x="4035" y="16939"/>
                  <a:pt x="5002" y="17905"/>
                  <a:pt x="6191" y="17905"/>
                </a:cubicBezTo>
                <a:cubicBezTo>
                  <a:pt x="7377" y="17905"/>
                  <a:pt x="8344" y="16938"/>
                  <a:pt x="8344" y="15751"/>
                </a:cubicBezTo>
                <a:cubicBezTo>
                  <a:pt x="8344" y="14563"/>
                  <a:pt x="7379" y="13597"/>
                  <a:pt x="6191" y="13597"/>
                </a:cubicBezTo>
                <a:close/>
                <a:moveTo>
                  <a:pt x="6191" y="12694"/>
                </a:moveTo>
                <a:cubicBezTo>
                  <a:pt x="7875" y="12694"/>
                  <a:pt x="9245" y="14063"/>
                  <a:pt x="9245" y="15750"/>
                </a:cubicBezTo>
                <a:cubicBezTo>
                  <a:pt x="9245" y="17436"/>
                  <a:pt x="7875" y="18805"/>
                  <a:pt x="6191" y="18805"/>
                </a:cubicBezTo>
                <a:cubicBezTo>
                  <a:pt x="4506" y="18805"/>
                  <a:pt x="3135" y="17436"/>
                  <a:pt x="3135" y="15750"/>
                </a:cubicBezTo>
                <a:cubicBezTo>
                  <a:pt x="3135" y="14066"/>
                  <a:pt x="4504" y="12694"/>
                  <a:pt x="6191" y="12694"/>
                </a:cubicBezTo>
                <a:close/>
                <a:moveTo>
                  <a:pt x="7494" y="19497"/>
                </a:moveTo>
                <a:lnTo>
                  <a:pt x="7494" y="27085"/>
                </a:lnTo>
                <a:lnTo>
                  <a:pt x="4886" y="27085"/>
                </a:lnTo>
                <a:lnTo>
                  <a:pt x="4886" y="19497"/>
                </a:lnTo>
                <a:cubicBezTo>
                  <a:pt x="5294" y="19639"/>
                  <a:pt x="5733" y="19720"/>
                  <a:pt x="6189" y="19720"/>
                </a:cubicBezTo>
                <a:cubicBezTo>
                  <a:pt x="6646" y="19720"/>
                  <a:pt x="7085" y="19641"/>
                  <a:pt x="7494" y="19497"/>
                </a:cubicBezTo>
                <a:close/>
                <a:moveTo>
                  <a:pt x="14891" y="1"/>
                </a:moveTo>
                <a:cubicBezTo>
                  <a:pt x="14140" y="1"/>
                  <a:pt x="13433" y="294"/>
                  <a:pt x="12900" y="826"/>
                </a:cubicBezTo>
                <a:lnTo>
                  <a:pt x="11544" y="2188"/>
                </a:lnTo>
                <a:cubicBezTo>
                  <a:pt x="10447" y="3285"/>
                  <a:pt x="10447" y="5071"/>
                  <a:pt x="11544" y="6169"/>
                </a:cubicBezTo>
                <a:lnTo>
                  <a:pt x="12090" y="6715"/>
                </a:lnTo>
                <a:lnTo>
                  <a:pt x="6950" y="11857"/>
                </a:lnTo>
                <a:cubicBezTo>
                  <a:pt x="6705" y="11808"/>
                  <a:pt x="6451" y="11782"/>
                  <a:pt x="6192" y="11782"/>
                </a:cubicBezTo>
                <a:cubicBezTo>
                  <a:pt x="4005" y="11782"/>
                  <a:pt x="2223" y="13562"/>
                  <a:pt x="2223" y="15750"/>
                </a:cubicBezTo>
                <a:cubicBezTo>
                  <a:pt x="2223" y="17118"/>
                  <a:pt x="2921" y="18324"/>
                  <a:pt x="3976" y="19040"/>
                </a:cubicBezTo>
                <a:lnTo>
                  <a:pt x="3976" y="27083"/>
                </a:lnTo>
                <a:lnTo>
                  <a:pt x="2823" y="27083"/>
                </a:lnTo>
                <a:cubicBezTo>
                  <a:pt x="1871" y="27083"/>
                  <a:pt x="988" y="27637"/>
                  <a:pt x="575" y="28494"/>
                </a:cubicBezTo>
                <a:lnTo>
                  <a:pt x="197" y="29281"/>
                </a:lnTo>
                <a:cubicBezTo>
                  <a:pt x="0" y="29688"/>
                  <a:pt x="26" y="30160"/>
                  <a:pt x="266" y="30545"/>
                </a:cubicBezTo>
                <a:cubicBezTo>
                  <a:pt x="506" y="30929"/>
                  <a:pt x="920" y="31158"/>
                  <a:pt x="1373" y="31158"/>
                </a:cubicBezTo>
                <a:lnTo>
                  <a:pt x="1857" y="31158"/>
                </a:lnTo>
                <a:cubicBezTo>
                  <a:pt x="2108" y="31158"/>
                  <a:pt x="2313" y="30953"/>
                  <a:pt x="2313" y="30702"/>
                </a:cubicBezTo>
                <a:cubicBezTo>
                  <a:pt x="2313" y="30451"/>
                  <a:pt x="2108" y="30247"/>
                  <a:pt x="1857" y="30247"/>
                </a:cubicBezTo>
                <a:lnTo>
                  <a:pt x="1373" y="30247"/>
                </a:lnTo>
                <a:cubicBezTo>
                  <a:pt x="1176" y="30247"/>
                  <a:pt x="1073" y="30118"/>
                  <a:pt x="1038" y="30060"/>
                </a:cubicBezTo>
                <a:cubicBezTo>
                  <a:pt x="1004" y="30006"/>
                  <a:pt x="932" y="29856"/>
                  <a:pt x="1017" y="29679"/>
                </a:cubicBezTo>
                <a:lnTo>
                  <a:pt x="1396" y="28892"/>
                </a:lnTo>
                <a:cubicBezTo>
                  <a:pt x="1659" y="28348"/>
                  <a:pt x="2216" y="27996"/>
                  <a:pt x="2820" y="27996"/>
                </a:cubicBezTo>
                <a:lnTo>
                  <a:pt x="9560" y="27996"/>
                </a:lnTo>
                <a:cubicBezTo>
                  <a:pt x="10162" y="27996"/>
                  <a:pt x="10724" y="28348"/>
                  <a:pt x="10984" y="28892"/>
                </a:cubicBezTo>
                <a:lnTo>
                  <a:pt x="11362" y="29679"/>
                </a:lnTo>
                <a:cubicBezTo>
                  <a:pt x="11447" y="29856"/>
                  <a:pt x="11376" y="30004"/>
                  <a:pt x="11341" y="30060"/>
                </a:cubicBezTo>
                <a:cubicBezTo>
                  <a:pt x="11308" y="30115"/>
                  <a:pt x="11203" y="30247"/>
                  <a:pt x="11007" y="30247"/>
                </a:cubicBezTo>
                <a:lnTo>
                  <a:pt x="4043" y="30247"/>
                </a:lnTo>
                <a:cubicBezTo>
                  <a:pt x="3790" y="30247"/>
                  <a:pt x="3586" y="30451"/>
                  <a:pt x="3586" y="30702"/>
                </a:cubicBezTo>
                <a:cubicBezTo>
                  <a:pt x="3586" y="30953"/>
                  <a:pt x="3790" y="31158"/>
                  <a:pt x="4043" y="31158"/>
                </a:cubicBezTo>
                <a:lnTo>
                  <a:pt x="11007" y="31158"/>
                </a:lnTo>
                <a:cubicBezTo>
                  <a:pt x="11459" y="31158"/>
                  <a:pt x="11874" y="30929"/>
                  <a:pt x="12113" y="30545"/>
                </a:cubicBezTo>
                <a:cubicBezTo>
                  <a:pt x="12354" y="30160"/>
                  <a:pt x="12381" y="29690"/>
                  <a:pt x="12183" y="29281"/>
                </a:cubicBezTo>
                <a:lnTo>
                  <a:pt x="11804" y="28494"/>
                </a:lnTo>
                <a:cubicBezTo>
                  <a:pt x="11393" y="27637"/>
                  <a:pt x="10509" y="27083"/>
                  <a:pt x="9557" y="27083"/>
                </a:cubicBezTo>
                <a:lnTo>
                  <a:pt x="8403" y="27083"/>
                </a:lnTo>
                <a:lnTo>
                  <a:pt x="8403" y="19040"/>
                </a:lnTo>
                <a:cubicBezTo>
                  <a:pt x="9458" y="18327"/>
                  <a:pt x="10156" y="17118"/>
                  <a:pt x="10156" y="15750"/>
                </a:cubicBezTo>
                <a:cubicBezTo>
                  <a:pt x="10156" y="15491"/>
                  <a:pt x="10129" y="15236"/>
                  <a:pt x="10082" y="14991"/>
                </a:cubicBezTo>
                <a:lnTo>
                  <a:pt x="13755" y="11316"/>
                </a:lnTo>
                <a:cubicBezTo>
                  <a:pt x="14081" y="12959"/>
                  <a:pt x="14875" y="14449"/>
                  <a:pt x="16062" y="15635"/>
                </a:cubicBezTo>
                <a:cubicBezTo>
                  <a:pt x="16431" y="16004"/>
                  <a:pt x="16923" y="16208"/>
                  <a:pt x="17445" y="16208"/>
                </a:cubicBezTo>
                <a:cubicBezTo>
                  <a:pt x="17968" y="16208"/>
                  <a:pt x="18458" y="16005"/>
                  <a:pt x="18829" y="15635"/>
                </a:cubicBezTo>
                <a:lnTo>
                  <a:pt x="24418" y="10043"/>
                </a:lnTo>
                <a:cubicBezTo>
                  <a:pt x="24597" y="9866"/>
                  <a:pt x="24597" y="9576"/>
                  <a:pt x="24418" y="9399"/>
                </a:cubicBezTo>
                <a:cubicBezTo>
                  <a:pt x="24330" y="9309"/>
                  <a:pt x="24213" y="9265"/>
                  <a:pt x="24097" y="9265"/>
                </a:cubicBezTo>
                <a:cubicBezTo>
                  <a:pt x="23980" y="9265"/>
                  <a:pt x="23863" y="9309"/>
                  <a:pt x="23774" y="9399"/>
                </a:cubicBezTo>
                <a:lnTo>
                  <a:pt x="18183" y="14990"/>
                </a:lnTo>
                <a:cubicBezTo>
                  <a:pt x="17986" y="15186"/>
                  <a:pt x="17725" y="15294"/>
                  <a:pt x="17447" y="15294"/>
                </a:cubicBezTo>
                <a:cubicBezTo>
                  <a:pt x="17168" y="15294"/>
                  <a:pt x="16908" y="15186"/>
                  <a:pt x="16711" y="14990"/>
                </a:cubicBezTo>
                <a:cubicBezTo>
                  <a:pt x="16664" y="14941"/>
                  <a:pt x="16619" y="14894"/>
                  <a:pt x="16574" y="14846"/>
                </a:cubicBezTo>
                <a:lnTo>
                  <a:pt x="25561" y="5857"/>
                </a:lnTo>
                <a:cubicBezTo>
                  <a:pt x="25610" y="5902"/>
                  <a:pt x="25658" y="5948"/>
                  <a:pt x="25705" y="5995"/>
                </a:cubicBezTo>
                <a:cubicBezTo>
                  <a:pt x="25902" y="6191"/>
                  <a:pt x="26011" y="6453"/>
                  <a:pt x="26011" y="6730"/>
                </a:cubicBezTo>
                <a:cubicBezTo>
                  <a:pt x="26011" y="7009"/>
                  <a:pt x="25902" y="7271"/>
                  <a:pt x="25705" y="7467"/>
                </a:cubicBezTo>
                <a:lnTo>
                  <a:pt x="25324" y="7849"/>
                </a:lnTo>
                <a:cubicBezTo>
                  <a:pt x="25145" y="8027"/>
                  <a:pt x="25145" y="8316"/>
                  <a:pt x="25324" y="8493"/>
                </a:cubicBezTo>
                <a:cubicBezTo>
                  <a:pt x="25412" y="8583"/>
                  <a:pt x="25529" y="8627"/>
                  <a:pt x="25646" y="8627"/>
                </a:cubicBezTo>
                <a:cubicBezTo>
                  <a:pt x="25763" y="8627"/>
                  <a:pt x="25880" y="8583"/>
                  <a:pt x="25968" y="8493"/>
                </a:cubicBezTo>
                <a:lnTo>
                  <a:pt x="26351" y="8112"/>
                </a:lnTo>
                <a:cubicBezTo>
                  <a:pt x="26719" y="7744"/>
                  <a:pt x="26922" y="7255"/>
                  <a:pt x="26922" y="6733"/>
                </a:cubicBezTo>
                <a:cubicBezTo>
                  <a:pt x="26922" y="6211"/>
                  <a:pt x="26719" y="5721"/>
                  <a:pt x="26348" y="5350"/>
                </a:cubicBezTo>
                <a:cubicBezTo>
                  <a:pt x="25142" y="4142"/>
                  <a:pt x="23616" y="3338"/>
                  <a:pt x="21939" y="3025"/>
                </a:cubicBezTo>
                <a:cubicBezTo>
                  <a:pt x="21639" y="2969"/>
                  <a:pt x="21338" y="2942"/>
                  <a:pt x="21038" y="2942"/>
                </a:cubicBezTo>
                <a:cubicBezTo>
                  <a:pt x="20445" y="2942"/>
                  <a:pt x="19860" y="3049"/>
                  <a:pt x="19310" y="3255"/>
                </a:cubicBezTo>
                <a:lnTo>
                  <a:pt x="16881" y="826"/>
                </a:lnTo>
                <a:cubicBezTo>
                  <a:pt x="16350" y="294"/>
                  <a:pt x="15643" y="1"/>
                  <a:pt x="1489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 name="Google Shape;482;p32"/>
          <p:cNvSpPr/>
          <p:nvPr/>
        </p:nvSpPr>
        <p:spPr>
          <a:xfrm>
            <a:off x="2542827" y="1515200"/>
            <a:ext cx="403437" cy="540098"/>
          </a:xfrm>
          <a:custGeom>
            <a:rect b="b" l="l" r="r" t="t"/>
            <a:pathLst>
              <a:path extrusionOk="0" h="31152" w="23273">
                <a:moveTo>
                  <a:pt x="9629" y="4803"/>
                </a:moveTo>
                <a:cubicBezTo>
                  <a:pt x="9378" y="4803"/>
                  <a:pt x="9173" y="5008"/>
                  <a:pt x="9173" y="5259"/>
                </a:cubicBezTo>
                <a:cubicBezTo>
                  <a:pt x="9173" y="5512"/>
                  <a:pt x="9374" y="5716"/>
                  <a:pt x="9629" y="5716"/>
                </a:cubicBezTo>
                <a:lnTo>
                  <a:pt x="13641" y="5716"/>
                </a:lnTo>
                <a:cubicBezTo>
                  <a:pt x="13892" y="5716"/>
                  <a:pt x="14097" y="5512"/>
                  <a:pt x="14097" y="5259"/>
                </a:cubicBezTo>
                <a:cubicBezTo>
                  <a:pt x="14097" y="5008"/>
                  <a:pt x="13892" y="4803"/>
                  <a:pt x="13641" y="4803"/>
                </a:cubicBezTo>
                <a:close/>
                <a:moveTo>
                  <a:pt x="11636" y="912"/>
                </a:moveTo>
                <a:cubicBezTo>
                  <a:pt x="11664" y="912"/>
                  <a:pt x="11692" y="913"/>
                  <a:pt x="11721" y="915"/>
                </a:cubicBezTo>
                <a:cubicBezTo>
                  <a:pt x="12386" y="957"/>
                  <a:pt x="12927" y="1513"/>
                  <a:pt x="12951" y="2182"/>
                </a:cubicBezTo>
                <a:cubicBezTo>
                  <a:pt x="12959" y="2394"/>
                  <a:pt x="12916" y="2595"/>
                  <a:pt x="12830" y="2784"/>
                </a:cubicBezTo>
                <a:cubicBezTo>
                  <a:pt x="12726" y="3008"/>
                  <a:pt x="12742" y="3266"/>
                  <a:pt x="12875" y="3471"/>
                </a:cubicBezTo>
                <a:cubicBezTo>
                  <a:pt x="13007" y="3680"/>
                  <a:pt x="13237" y="3804"/>
                  <a:pt x="13482" y="3804"/>
                </a:cubicBezTo>
                <a:lnTo>
                  <a:pt x="15285" y="3804"/>
                </a:lnTo>
                <a:cubicBezTo>
                  <a:pt x="15308" y="3804"/>
                  <a:pt x="15327" y="3824"/>
                  <a:pt x="15327" y="3847"/>
                </a:cubicBezTo>
                <a:lnTo>
                  <a:pt x="15327" y="5925"/>
                </a:lnTo>
                <a:cubicBezTo>
                  <a:pt x="15327" y="6368"/>
                  <a:pt x="14967" y="6727"/>
                  <a:pt x="14525" y="6727"/>
                </a:cubicBezTo>
                <a:lnTo>
                  <a:pt x="8743" y="6727"/>
                </a:lnTo>
                <a:cubicBezTo>
                  <a:pt x="8300" y="6727"/>
                  <a:pt x="7941" y="6368"/>
                  <a:pt x="7941" y="5925"/>
                </a:cubicBezTo>
                <a:lnTo>
                  <a:pt x="7941" y="3847"/>
                </a:lnTo>
                <a:cubicBezTo>
                  <a:pt x="7941" y="3824"/>
                  <a:pt x="7959" y="3804"/>
                  <a:pt x="7982" y="3804"/>
                </a:cubicBezTo>
                <a:lnTo>
                  <a:pt x="9786" y="3804"/>
                </a:lnTo>
                <a:cubicBezTo>
                  <a:pt x="10033" y="3804"/>
                  <a:pt x="10260" y="3680"/>
                  <a:pt x="10395" y="3470"/>
                </a:cubicBezTo>
                <a:cubicBezTo>
                  <a:pt x="10528" y="3261"/>
                  <a:pt x="10544" y="3007"/>
                  <a:pt x="10440" y="2783"/>
                </a:cubicBezTo>
                <a:cubicBezTo>
                  <a:pt x="10358" y="2609"/>
                  <a:pt x="10317" y="2421"/>
                  <a:pt x="10317" y="2229"/>
                </a:cubicBezTo>
                <a:cubicBezTo>
                  <a:pt x="10317" y="1861"/>
                  <a:pt x="10464" y="1520"/>
                  <a:pt x="10734" y="1269"/>
                </a:cubicBezTo>
                <a:cubicBezTo>
                  <a:pt x="10981" y="1037"/>
                  <a:pt x="11299" y="912"/>
                  <a:pt x="11636" y="912"/>
                </a:cubicBezTo>
                <a:close/>
                <a:moveTo>
                  <a:pt x="12697" y="11298"/>
                </a:moveTo>
                <a:cubicBezTo>
                  <a:pt x="12446" y="11298"/>
                  <a:pt x="12241" y="11502"/>
                  <a:pt x="12241" y="11755"/>
                </a:cubicBezTo>
                <a:cubicBezTo>
                  <a:pt x="12241" y="12006"/>
                  <a:pt x="12444" y="12211"/>
                  <a:pt x="12697" y="12211"/>
                </a:cubicBezTo>
                <a:lnTo>
                  <a:pt x="17975" y="12211"/>
                </a:lnTo>
                <a:cubicBezTo>
                  <a:pt x="18226" y="12211"/>
                  <a:pt x="18430" y="12006"/>
                  <a:pt x="18430" y="11755"/>
                </a:cubicBezTo>
                <a:cubicBezTo>
                  <a:pt x="18430" y="11502"/>
                  <a:pt x="18226" y="11298"/>
                  <a:pt x="17975" y="11298"/>
                </a:cubicBezTo>
                <a:close/>
                <a:moveTo>
                  <a:pt x="7277" y="10228"/>
                </a:moveTo>
                <a:cubicBezTo>
                  <a:pt x="7725" y="10228"/>
                  <a:pt x="8129" y="10423"/>
                  <a:pt x="8409" y="10731"/>
                </a:cubicBezTo>
                <a:lnTo>
                  <a:pt x="7519" y="11621"/>
                </a:lnTo>
                <a:lnTo>
                  <a:pt x="7047" y="11147"/>
                </a:lnTo>
                <a:cubicBezTo>
                  <a:pt x="6957" y="11058"/>
                  <a:pt x="6840" y="11014"/>
                  <a:pt x="6723" y="11014"/>
                </a:cubicBezTo>
                <a:cubicBezTo>
                  <a:pt x="6607" y="11014"/>
                  <a:pt x="6490" y="11058"/>
                  <a:pt x="6400" y="11147"/>
                </a:cubicBezTo>
                <a:cubicBezTo>
                  <a:pt x="6223" y="11325"/>
                  <a:pt x="6223" y="11614"/>
                  <a:pt x="6400" y="11793"/>
                </a:cubicBezTo>
                <a:lnTo>
                  <a:pt x="7195" y="12588"/>
                </a:lnTo>
                <a:cubicBezTo>
                  <a:pt x="7284" y="12675"/>
                  <a:pt x="7402" y="12721"/>
                  <a:pt x="7519" y="12721"/>
                </a:cubicBezTo>
                <a:cubicBezTo>
                  <a:pt x="7637" y="12721"/>
                  <a:pt x="7752" y="12675"/>
                  <a:pt x="7843" y="12588"/>
                </a:cubicBezTo>
                <a:lnTo>
                  <a:pt x="8798" y="11631"/>
                </a:lnTo>
                <a:cubicBezTo>
                  <a:pt x="8802" y="11670"/>
                  <a:pt x="8804" y="11711"/>
                  <a:pt x="8804" y="11752"/>
                </a:cubicBezTo>
                <a:cubicBezTo>
                  <a:pt x="8804" y="12592"/>
                  <a:pt x="8118" y="13278"/>
                  <a:pt x="7278" y="13278"/>
                </a:cubicBezTo>
                <a:cubicBezTo>
                  <a:pt x="6438" y="13278"/>
                  <a:pt x="5754" y="12592"/>
                  <a:pt x="5754" y="11752"/>
                </a:cubicBezTo>
                <a:cubicBezTo>
                  <a:pt x="5752" y="10912"/>
                  <a:pt x="6435" y="10228"/>
                  <a:pt x="7277" y="10228"/>
                </a:cubicBezTo>
                <a:close/>
                <a:moveTo>
                  <a:pt x="10619" y="8712"/>
                </a:moveTo>
                <a:cubicBezTo>
                  <a:pt x="10502" y="8712"/>
                  <a:pt x="10386" y="8756"/>
                  <a:pt x="10296" y="8845"/>
                </a:cubicBezTo>
                <a:lnTo>
                  <a:pt x="9055" y="10086"/>
                </a:lnTo>
                <a:cubicBezTo>
                  <a:pt x="8610" y="9614"/>
                  <a:pt x="7979" y="9315"/>
                  <a:pt x="7278" y="9315"/>
                </a:cubicBezTo>
                <a:cubicBezTo>
                  <a:pt x="5936" y="9315"/>
                  <a:pt x="4841" y="10410"/>
                  <a:pt x="4841" y="11752"/>
                </a:cubicBezTo>
                <a:cubicBezTo>
                  <a:pt x="4838" y="13098"/>
                  <a:pt x="5931" y="14192"/>
                  <a:pt x="7277" y="14192"/>
                </a:cubicBezTo>
                <a:cubicBezTo>
                  <a:pt x="8621" y="14192"/>
                  <a:pt x="9715" y="13098"/>
                  <a:pt x="9715" y="11755"/>
                </a:cubicBezTo>
                <a:cubicBezTo>
                  <a:pt x="9715" y="11446"/>
                  <a:pt x="9658" y="11151"/>
                  <a:pt x="9553" y="10879"/>
                </a:cubicBezTo>
                <a:lnTo>
                  <a:pt x="10941" y="9489"/>
                </a:lnTo>
                <a:cubicBezTo>
                  <a:pt x="11120" y="9312"/>
                  <a:pt x="11120" y="9023"/>
                  <a:pt x="10941" y="8845"/>
                </a:cubicBezTo>
                <a:cubicBezTo>
                  <a:pt x="10852" y="8756"/>
                  <a:pt x="10736" y="8712"/>
                  <a:pt x="10619" y="8712"/>
                </a:cubicBezTo>
                <a:close/>
                <a:moveTo>
                  <a:pt x="12697" y="17413"/>
                </a:moveTo>
                <a:cubicBezTo>
                  <a:pt x="12446" y="17413"/>
                  <a:pt x="12241" y="17617"/>
                  <a:pt x="12241" y="17870"/>
                </a:cubicBezTo>
                <a:cubicBezTo>
                  <a:pt x="12240" y="18121"/>
                  <a:pt x="12444" y="18326"/>
                  <a:pt x="12697" y="18326"/>
                </a:cubicBezTo>
                <a:lnTo>
                  <a:pt x="17975" y="18326"/>
                </a:lnTo>
                <a:cubicBezTo>
                  <a:pt x="18226" y="18326"/>
                  <a:pt x="18430" y="18121"/>
                  <a:pt x="18430" y="17870"/>
                </a:cubicBezTo>
                <a:cubicBezTo>
                  <a:pt x="18430" y="17617"/>
                  <a:pt x="18226" y="17413"/>
                  <a:pt x="17975" y="17413"/>
                </a:cubicBezTo>
                <a:close/>
                <a:moveTo>
                  <a:pt x="7277" y="16343"/>
                </a:moveTo>
                <a:cubicBezTo>
                  <a:pt x="8117" y="16343"/>
                  <a:pt x="8802" y="17027"/>
                  <a:pt x="8802" y="17867"/>
                </a:cubicBezTo>
                <a:cubicBezTo>
                  <a:pt x="8802" y="18710"/>
                  <a:pt x="8117" y="19393"/>
                  <a:pt x="7277" y="19393"/>
                </a:cubicBezTo>
                <a:cubicBezTo>
                  <a:pt x="6437" y="19393"/>
                  <a:pt x="5752" y="18707"/>
                  <a:pt x="5752" y="17867"/>
                </a:cubicBezTo>
                <a:cubicBezTo>
                  <a:pt x="5752" y="17027"/>
                  <a:pt x="6437" y="16343"/>
                  <a:pt x="7277" y="16343"/>
                </a:cubicBezTo>
                <a:close/>
                <a:moveTo>
                  <a:pt x="7277" y="15430"/>
                </a:moveTo>
                <a:cubicBezTo>
                  <a:pt x="5934" y="15430"/>
                  <a:pt x="4840" y="16524"/>
                  <a:pt x="4840" y="17867"/>
                </a:cubicBezTo>
                <a:cubicBezTo>
                  <a:pt x="4840" y="19211"/>
                  <a:pt x="5934" y="20304"/>
                  <a:pt x="7277" y="20304"/>
                </a:cubicBezTo>
                <a:cubicBezTo>
                  <a:pt x="8621" y="20304"/>
                  <a:pt x="9715" y="19211"/>
                  <a:pt x="9715" y="17867"/>
                </a:cubicBezTo>
                <a:cubicBezTo>
                  <a:pt x="9714" y="16524"/>
                  <a:pt x="8621" y="15430"/>
                  <a:pt x="7277" y="15430"/>
                </a:cubicBezTo>
                <a:close/>
                <a:moveTo>
                  <a:pt x="12697" y="23528"/>
                </a:moveTo>
                <a:cubicBezTo>
                  <a:pt x="12446" y="23528"/>
                  <a:pt x="12241" y="23732"/>
                  <a:pt x="12241" y="23985"/>
                </a:cubicBezTo>
                <a:cubicBezTo>
                  <a:pt x="12241" y="24236"/>
                  <a:pt x="12444" y="24440"/>
                  <a:pt x="12697" y="24440"/>
                </a:cubicBezTo>
                <a:lnTo>
                  <a:pt x="17975" y="24440"/>
                </a:lnTo>
                <a:cubicBezTo>
                  <a:pt x="18226" y="24440"/>
                  <a:pt x="18430" y="24236"/>
                  <a:pt x="18430" y="23985"/>
                </a:cubicBezTo>
                <a:cubicBezTo>
                  <a:pt x="18430" y="23732"/>
                  <a:pt x="18226" y="23528"/>
                  <a:pt x="17975" y="23528"/>
                </a:cubicBezTo>
                <a:close/>
                <a:moveTo>
                  <a:pt x="7277" y="22459"/>
                </a:moveTo>
                <a:cubicBezTo>
                  <a:pt x="8117" y="22459"/>
                  <a:pt x="8802" y="23145"/>
                  <a:pt x="8802" y="23985"/>
                </a:cubicBezTo>
                <a:cubicBezTo>
                  <a:pt x="8802" y="24825"/>
                  <a:pt x="8117" y="25509"/>
                  <a:pt x="7277" y="25509"/>
                </a:cubicBezTo>
                <a:cubicBezTo>
                  <a:pt x="6437" y="25509"/>
                  <a:pt x="5752" y="24825"/>
                  <a:pt x="5752" y="23985"/>
                </a:cubicBezTo>
                <a:cubicBezTo>
                  <a:pt x="5752" y="23145"/>
                  <a:pt x="6437" y="22459"/>
                  <a:pt x="7277" y="22459"/>
                </a:cubicBezTo>
                <a:close/>
                <a:moveTo>
                  <a:pt x="7277" y="21545"/>
                </a:moveTo>
                <a:cubicBezTo>
                  <a:pt x="5934" y="21545"/>
                  <a:pt x="4840" y="22639"/>
                  <a:pt x="4840" y="23982"/>
                </a:cubicBezTo>
                <a:cubicBezTo>
                  <a:pt x="4840" y="25326"/>
                  <a:pt x="5934" y="26419"/>
                  <a:pt x="7277" y="26419"/>
                </a:cubicBezTo>
                <a:cubicBezTo>
                  <a:pt x="8621" y="26419"/>
                  <a:pt x="9715" y="25326"/>
                  <a:pt x="9715" y="23982"/>
                </a:cubicBezTo>
                <a:cubicBezTo>
                  <a:pt x="9715" y="22639"/>
                  <a:pt x="8621" y="21545"/>
                  <a:pt x="7277" y="21545"/>
                </a:cubicBezTo>
                <a:close/>
                <a:moveTo>
                  <a:pt x="17993" y="6091"/>
                </a:moveTo>
                <a:cubicBezTo>
                  <a:pt x="19453" y="6091"/>
                  <a:pt x="20641" y="7280"/>
                  <a:pt x="20641" y="8740"/>
                </a:cubicBezTo>
                <a:lnTo>
                  <a:pt x="20641" y="25874"/>
                </a:lnTo>
                <a:cubicBezTo>
                  <a:pt x="20641" y="27334"/>
                  <a:pt x="19453" y="28523"/>
                  <a:pt x="17993" y="28523"/>
                </a:cubicBezTo>
                <a:lnTo>
                  <a:pt x="5277" y="28523"/>
                </a:lnTo>
                <a:cubicBezTo>
                  <a:pt x="3817" y="28523"/>
                  <a:pt x="2628" y="27334"/>
                  <a:pt x="2628" y="25874"/>
                </a:cubicBezTo>
                <a:lnTo>
                  <a:pt x="2628" y="8740"/>
                </a:lnTo>
                <a:cubicBezTo>
                  <a:pt x="2628" y="7280"/>
                  <a:pt x="3817" y="6091"/>
                  <a:pt x="5277" y="6091"/>
                </a:cubicBezTo>
                <a:lnTo>
                  <a:pt x="7036" y="6091"/>
                </a:lnTo>
                <a:cubicBezTo>
                  <a:pt x="7122" y="6959"/>
                  <a:pt x="7853" y="7640"/>
                  <a:pt x="8743" y="7640"/>
                </a:cubicBezTo>
                <a:lnTo>
                  <a:pt x="14525" y="7640"/>
                </a:lnTo>
                <a:cubicBezTo>
                  <a:pt x="15414" y="7640"/>
                  <a:pt x="16146" y="6960"/>
                  <a:pt x="16231" y="6091"/>
                </a:cubicBezTo>
                <a:close/>
                <a:moveTo>
                  <a:pt x="11634" y="1"/>
                </a:moveTo>
                <a:cubicBezTo>
                  <a:pt x="11064" y="1"/>
                  <a:pt x="10527" y="213"/>
                  <a:pt x="10112" y="605"/>
                </a:cubicBezTo>
                <a:cubicBezTo>
                  <a:pt x="9665" y="1026"/>
                  <a:pt x="9408" y="1617"/>
                  <a:pt x="9408" y="2230"/>
                </a:cubicBezTo>
                <a:cubicBezTo>
                  <a:pt x="9408" y="2457"/>
                  <a:pt x="9441" y="2681"/>
                  <a:pt x="9508" y="2893"/>
                </a:cubicBezTo>
                <a:lnTo>
                  <a:pt x="7987" y="2893"/>
                </a:lnTo>
                <a:cubicBezTo>
                  <a:pt x="7596" y="2893"/>
                  <a:pt x="7262" y="3128"/>
                  <a:pt x="7115" y="3462"/>
                </a:cubicBezTo>
                <a:lnTo>
                  <a:pt x="5279" y="3462"/>
                </a:lnTo>
                <a:cubicBezTo>
                  <a:pt x="2367" y="3462"/>
                  <a:pt x="1" y="5831"/>
                  <a:pt x="1" y="8740"/>
                </a:cubicBezTo>
                <a:lnTo>
                  <a:pt x="1" y="25874"/>
                </a:lnTo>
                <a:cubicBezTo>
                  <a:pt x="1" y="28233"/>
                  <a:pt x="1587" y="30324"/>
                  <a:pt x="3858" y="30959"/>
                </a:cubicBezTo>
                <a:cubicBezTo>
                  <a:pt x="3900" y="30971"/>
                  <a:pt x="3941" y="30978"/>
                  <a:pt x="3982" y="30978"/>
                </a:cubicBezTo>
                <a:cubicBezTo>
                  <a:pt x="4180" y="30978"/>
                  <a:pt x="4363" y="30844"/>
                  <a:pt x="4421" y="30645"/>
                </a:cubicBezTo>
                <a:cubicBezTo>
                  <a:pt x="4489" y="30402"/>
                  <a:pt x="4346" y="30150"/>
                  <a:pt x="4104" y="30082"/>
                </a:cubicBezTo>
                <a:cubicBezTo>
                  <a:pt x="2226" y="29556"/>
                  <a:pt x="912" y="27826"/>
                  <a:pt x="912" y="25877"/>
                </a:cubicBezTo>
                <a:lnTo>
                  <a:pt x="912" y="8743"/>
                </a:lnTo>
                <a:cubicBezTo>
                  <a:pt x="912" y="6334"/>
                  <a:pt x="2871" y="4377"/>
                  <a:pt x="5279" y="4377"/>
                </a:cubicBezTo>
                <a:lnTo>
                  <a:pt x="7031" y="4377"/>
                </a:lnTo>
                <a:lnTo>
                  <a:pt x="7031" y="5182"/>
                </a:lnTo>
                <a:lnTo>
                  <a:pt x="5276" y="5180"/>
                </a:lnTo>
                <a:cubicBezTo>
                  <a:pt x="3311" y="5180"/>
                  <a:pt x="1714" y="6777"/>
                  <a:pt x="1714" y="8740"/>
                </a:cubicBezTo>
                <a:lnTo>
                  <a:pt x="1714" y="25874"/>
                </a:lnTo>
                <a:cubicBezTo>
                  <a:pt x="1714" y="27838"/>
                  <a:pt x="3311" y="29435"/>
                  <a:pt x="5276" y="29435"/>
                </a:cubicBezTo>
                <a:lnTo>
                  <a:pt x="17991" y="29435"/>
                </a:lnTo>
                <a:cubicBezTo>
                  <a:pt x="19954" y="29435"/>
                  <a:pt x="21551" y="27838"/>
                  <a:pt x="21551" y="25874"/>
                </a:cubicBezTo>
                <a:lnTo>
                  <a:pt x="21551" y="8740"/>
                </a:lnTo>
                <a:cubicBezTo>
                  <a:pt x="21551" y="6777"/>
                  <a:pt x="19954" y="5180"/>
                  <a:pt x="17991" y="5180"/>
                </a:cubicBezTo>
                <a:lnTo>
                  <a:pt x="16239" y="5180"/>
                </a:lnTo>
                <a:lnTo>
                  <a:pt x="16239" y="4374"/>
                </a:lnTo>
                <a:lnTo>
                  <a:pt x="17991" y="4374"/>
                </a:lnTo>
                <a:cubicBezTo>
                  <a:pt x="20007" y="4374"/>
                  <a:pt x="21752" y="5742"/>
                  <a:pt x="22232" y="7702"/>
                </a:cubicBezTo>
                <a:cubicBezTo>
                  <a:pt x="22284" y="7911"/>
                  <a:pt x="22471" y="8050"/>
                  <a:pt x="22676" y="8050"/>
                </a:cubicBezTo>
                <a:cubicBezTo>
                  <a:pt x="22712" y="8050"/>
                  <a:pt x="22747" y="8047"/>
                  <a:pt x="22785" y="8036"/>
                </a:cubicBezTo>
                <a:cubicBezTo>
                  <a:pt x="23030" y="7976"/>
                  <a:pt x="23181" y="7731"/>
                  <a:pt x="23121" y="7484"/>
                </a:cubicBezTo>
                <a:cubicBezTo>
                  <a:pt x="22540" y="5115"/>
                  <a:pt x="20431" y="3462"/>
                  <a:pt x="17993" y="3462"/>
                </a:cubicBezTo>
                <a:lnTo>
                  <a:pt x="16158" y="3462"/>
                </a:lnTo>
                <a:cubicBezTo>
                  <a:pt x="16010" y="3128"/>
                  <a:pt x="15675" y="2893"/>
                  <a:pt x="15285" y="2893"/>
                </a:cubicBezTo>
                <a:lnTo>
                  <a:pt x="13764" y="2893"/>
                </a:lnTo>
                <a:cubicBezTo>
                  <a:pt x="13838" y="2654"/>
                  <a:pt x="13873" y="2404"/>
                  <a:pt x="13862" y="2149"/>
                </a:cubicBezTo>
                <a:cubicBezTo>
                  <a:pt x="13823" y="1018"/>
                  <a:pt x="12907" y="75"/>
                  <a:pt x="11780" y="5"/>
                </a:cubicBezTo>
                <a:cubicBezTo>
                  <a:pt x="11731" y="2"/>
                  <a:pt x="11682" y="1"/>
                  <a:pt x="11634" y="1"/>
                </a:cubicBezTo>
                <a:close/>
                <a:moveTo>
                  <a:pt x="22815" y="9327"/>
                </a:moveTo>
                <a:cubicBezTo>
                  <a:pt x="22564" y="9327"/>
                  <a:pt x="22359" y="9532"/>
                  <a:pt x="22359" y="9783"/>
                </a:cubicBezTo>
                <a:lnTo>
                  <a:pt x="22359" y="25872"/>
                </a:lnTo>
                <a:cubicBezTo>
                  <a:pt x="22359" y="28280"/>
                  <a:pt x="20401" y="30239"/>
                  <a:pt x="17993" y="30239"/>
                </a:cubicBezTo>
                <a:lnTo>
                  <a:pt x="6134" y="30239"/>
                </a:lnTo>
                <a:cubicBezTo>
                  <a:pt x="5883" y="30239"/>
                  <a:pt x="5678" y="30443"/>
                  <a:pt x="5678" y="30695"/>
                </a:cubicBezTo>
                <a:cubicBezTo>
                  <a:pt x="5678" y="30947"/>
                  <a:pt x="5883" y="31152"/>
                  <a:pt x="6134" y="31152"/>
                </a:cubicBezTo>
                <a:lnTo>
                  <a:pt x="17993" y="31152"/>
                </a:lnTo>
                <a:cubicBezTo>
                  <a:pt x="20905" y="31152"/>
                  <a:pt x="23272" y="28783"/>
                  <a:pt x="23272" y="25872"/>
                </a:cubicBezTo>
                <a:lnTo>
                  <a:pt x="23272" y="9783"/>
                </a:lnTo>
                <a:cubicBezTo>
                  <a:pt x="23272" y="9532"/>
                  <a:pt x="23068" y="9327"/>
                  <a:pt x="22815" y="932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86" name="Shape 486"/>
        <p:cNvGrpSpPr/>
        <p:nvPr/>
      </p:nvGrpSpPr>
      <p:grpSpPr>
        <a:xfrm>
          <a:off x="0" y="0"/>
          <a:ext cx="0" cy="0"/>
          <a:chOff x="0" y="0"/>
          <a:chExt cx="0" cy="0"/>
        </a:xfrm>
      </p:grpSpPr>
      <p:sp>
        <p:nvSpPr>
          <p:cNvPr id="487" name="Google Shape;487;p33"/>
          <p:cNvSpPr txBox="1"/>
          <p:nvPr>
            <p:ph type="title"/>
          </p:nvPr>
        </p:nvSpPr>
        <p:spPr>
          <a:xfrm>
            <a:off x="731520" y="448056"/>
            <a:ext cx="78786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Three columns</a:t>
            </a:r>
            <a:endParaRPr/>
          </a:p>
        </p:txBody>
      </p:sp>
      <p:sp>
        <p:nvSpPr>
          <p:cNvPr id="488" name="Google Shape;488;p33"/>
          <p:cNvSpPr txBox="1"/>
          <p:nvPr>
            <p:ph idx="1" type="subTitle"/>
          </p:nvPr>
        </p:nvSpPr>
        <p:spPr>
          <a:xfrm>
            <a:off x="3517975" y="3106175"/>
            <a:ext cx="2143800" cy="791400"/>
          </a:xfrm>
          <a:prstGeom prst="rect">
            <a:avLst/>
          </a:prstGeom>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actually a cold place</a:t>
            </a:r>
            <a:endParaRPr/>
          </a:p>
        </p:txBody>
      </p:sp>
      <p:sp>
        <p:nvSpPr>
          <p:cNvPr id="489" name="Google Shape;489;p33"/>
          <p:cNvSpPr txBox="1"/>
          <p:nvPr>
            <p:ph idx="2" type="subTitle"/>
          </p:nvPr>
        </p:nvSpPr>
        <p:spPr>
          <a:xfrm>
            <a:off x="3517975" y="2781825"/>
            <a:ext cx="2143800" cy="447600"/>
          </a:xfrm>
          <a:prstGeom prst="rect">
            <a:avLst/>
          </a:prstGeom>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a:t>Mars</a:t>
            </a:r>
            <a:endParaRPr/>
          </a:p>
        </p:txBody>
      </p:sp>
      <p:grpSp>
        <p:nvGrpSpPr>
          <p:cNvPr id="490" name="Google Shape;490;p33"/>
          <p:cNvGrpSpPr/>
          <p:nvPr/>
        </p:nvGrpSpPr>
        <p:grpSpPr>
          <a:xfrm>
            <a:off x="1523675" y="1841825"/>
            <a:ext cx="798400" cy="791325"/>
            <a:chOff x="916275" y="2357800"/>
            <a:chExt cx="798400" cy="791325"/>
          </a:xfrm>
        </p:grpSpPr>
        <p:sp>
          <p:nvSpPr>
            <p:cNvPr id="491" name="Google Shape;491;p33"/>
            <p:cNvSpPr/>
            <p:nvPr/>
          </p:nvSpPr>
          <p:spPr>
            <a:xfrm>
              <a:off x="952100" y="2369375"/>
              <a:ext cx="734825" cy="734825"/>
            </a:xfrm>
            <a:custGeom>
              <a:rect b="b" l="l" r="r" t="t"/>
              <a:pathLst>
                <a:path extrusionOk="0" h="29393" w="29393">
                  <a:moveTo>
                    <a:pt x="14697" y="0"/>
                  </a:moveTo>
                  <a:cubicBezTo>
                    <a:pt x="10799" y="0"/>
                    <a:pt x="7061" y="1550"/>
                    <a:pt x="4305" y="4305"/>
                  </a:cubicBezTo>
                  <a:cubicBezTo>
                    <a:pt x="1548" y="7061"/>
                    <a:pt x="1" y="10799"/>
                    <a:pt x="1" y="14697"/>
                  </a:cubicBezTo>
                  <a:cubicBezTo>
                    <a:pt x="1" y="18594"/>
                    <a:pt x="1548" y="22332"/>
                    <a:pt x="4305" y="25088"/>
                  </a:cubicBezTo>
                  <a:cubicBezTo>
                    <a:pt x="7061" y="27844"/>
                    <a:pt x="10799" y="29393"/>
                    <a:pt x="14697" y="29393"/>
                  </a:cubicBezTo>
                  <a:cubicBezTo>
                    <a:pt x="18594" y="29393"/>
                    <a:pt x="22332" y="27844"/>
                    <a:pt x="25088" y="25088"/>
                  </a:cubicBezTo>
                  <a:cubicBezTo>
                    <a:pt x="27844" y="22332"/>
                    <a:pt x="29393" y="18594"/>
                    <a:pt x="29393" y="14697"/>
                  </a:cubicBezTo>
                  <a:cubicBezTo>
                    <a:pt x="29393" y="10799"/>
                    <a:pt x="27844" y="7061"/>
                    <a:pt x="25088" y="4305"/>
                  </a:cubicBezTo>
                  <a:cubicBezTo>
                    <a:pt x="22332" y="1550"/>
                    <a:pt x="18594" y="0"/>
                    <a:pt x="1469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 name="Google Shape;492;p33"/>
            <p:cNvSpPr/>
            <p:nvPr/>
          </p:nvSpPr>
          <p:spPr>
            <a:xfrm>
              <a:off x="916275" y="2357800"/>
              <a:ext cx="798400" cy="791325"/>
            </a:xfrm>
            <a:custGeom>
              <a:rect b="b" l="l" r="r" t="t"/>
              <a:pathLst>
                <a:path extrusionOk="0" h="31653" w="31936">
                  <a:moveTo>
                    <a:pt x="13686" y="1298"/>
                  </a:moveTo>
                  <a:lnTo>
                    <a:pt x="13689" y="1317"/>
                  </a:lnTo>
                  <a:lnTo>
                    <a:pt x="13626" y="1324"/>
                  </a:lnTo>
                  <a:lnTo>
                    <a:pt x="13623" y="1305"/>
                  </a:lnTo>
                  <a:lnTo>
                    <a:pt x="13686" y="1298"/>
                  </a:lnTo>
                  <a:close/>
                  <a:moveTo>
                    <a:pt x="14307" y="1323"/>
                  </a:moveTo>
                  <a:lnTo>
                    <a:pt x="14311" y="1380"/>
                  </a:lnTo>
                  <a:lnTo>
                    <a:pt x="14291" y="1383"/>
                  </a:lnTo>
                  <a:lnTo>
                    <a:pt x="14286" y="1326"/>
                  </a:lnTo>
                  <a:lnTo>
                    <a:pt x="14307" y="1323"/>
                  </a:lnTo>
                  <a:close/>
                  <a:moveTo>
                    <a:pt x="14555" y="1120"/>
                  </a:moveTo>
                  <a:cubicBezTo>
                    <a:pt x="14561" y="1155"/>
                    <a:pt x="14567" y="1186"/>
                    <a:pt x="14575" y="1227"/>
                  </a:cubicBezTo>
                  <a:cubicBezTo>
                    <a:pt x="14525" y="1236"/>
                    <a:pt x="14486" y="1243"/>
                    <a:pt x="14447" y="1251"/>
                  </a:cubicBezTo>
                  <a:cubicBezTo>
                    <a:pt x="14440" y="1261"/>
                    <a:pt x="14435" y="1269"/>
                    <a:pt x="14431" y="1275"/>
                  </a:cubicBezTo>
                  <a:lnTo>
                    <a:pt x="14431" y="1275"/>
                  </a:lnTo>
                  <a:cubicBezTo>
                    <a:pt x="14430" y="1273"/>
                    <a:pt x="14428" y="1270"/>
                    <a:pt x="14427" y="1267"/>
                  </a:cubicBezTo>
                  <a:lnTo>
                    <a:pt x="14427" y="1267"/>
                  </a:lnTo>
                  <a:cubicBezTo>
                    <a:pt x="14425" y="1274"/>
                    <a:pt x="14423" y="1281"/>
                    <a:pt x="14421" y="1289"/>
                  </a:cubicBezTo>
                  <a:lnTo>
                    <a:pt x="14421" y="1289"/>
                  </a:lnTo>
                  <a:cubicBezTo>
                    <a:pt x="14423" y="1286"/>
                    <a:pt x="14427" y="1282"/>
                    <a:pt x="14431" y="1275"/>
                  </a:cubicBezTo>
                  <a:lnTo>
                    <a:pt x="14431" y="1275"/>
                  </a:lnTo>
                  <a:cubicBezTo>
                    <a:pt x="14440" y="1293"/>
                    <a:pt x="14448" y="1310"/>
                    <a:pt x="14452" y="1329"/>
                  </a:cubicBezTo>
                  <a:cubicBezTo>
                    <a:pt x="14454" y="1337"/>
                    <a:pt x="14432" y="1351"/>
                    <a:pt x="14388" y="1396"/>
                  </a:cubicBezTo>
                  <a:cubicBezTo>
                    <a:pt x="14402" y="1353"/>
                    <a:pt x="14413" y="1318"/>
                    <a:pt x="14421" y="1289"/>
                  </a:cubicBezTo>
                  <a:lnTo>
                    <a:pt x="14421" y="1289"/>
                  </a:lnTo>
                  <a:cubicBezTo>
                    <a:pt x="14418" y="1292"/>
                    <a:pt x="14416" y="1293"/>
                    <a:pt x="14415" y="1293"/>
                  </a:cubicBezTo>
                  <a:cubicBezTo>
                    <a:pt x="14410" y="1293"/>
                    <a:pt x="14414" y="1272"/>
                    <a:pt x="14419" y="1252"/>
                  </a:cubicBezTo>
                  <a:cubicBezTo>
                    <a:pt x="14421" y="1257"/>
                    <a:pt x="14424" y="1262"/>
                    <a:pt x="14427" y="1267"/>
                  </a:cubicBezTo>
                  <a:lnTo>
                    <a:pt x="14427" y="1267"/>
                  </a:lnTo>
                  <a:cubicBezTo>
                    <a:pt x="14447" y="1192"/>
                    <a:pt x="14448" y="1167"/>
                    <a:pt x="14448" y="1140"/>
                  </a:cubicBezTo>
                  <a:cubicBezTo>
                    <a:pt x="14486" y="1133"/>
                    <a:pt x="14513" y="1128"/>
                    <a:pt x="14555" y="1120"/>
                  </a:cubicBezTo>
                  <a:close/>
                  <a:moveTo>
                    <a:pt x="17402" y="1308"/>
                  </a:moveTo>
                  <a:cubicBezTo>
                    <a:pt x="17405" y="1346"/>
                    <a:pt x="17407" y="1373"/>
                    <a:pt x="17408" y="1398"/>
                  </a:cubicBezTo>
                  <a:lnTo>
                    <a:pt x="17363" y="1433"/>
                  </a:lnTo>
                  <a:cubicBezTo>
                    <a:pt x="17332" y="1404"/>
                    <a:pt x="17301" y="1376"/>
                    <a:pt x="17242" y="1321"/>
                  </a:cubicBezTo>
                  <a:cubicBezTo>
                    <a:pt x="17321" y="1315"/>
                    <a:pt x="17358" y="1312"/>
                    <a:pt x="17402" y="1308"/>
                  </a:cubicBezTo>
                  <a:close/>
                  <a:moveTo>
                    <a:pt x="14064" y="1408"/>
                  </a:moveTo>
                  <a:lnTo>
                    <a:pt x="14076" y="1457"/>
                  </a:lnTo>
                  <a:lnTo>
                    <a:pt x="13973" y="1468"/>
                  </a:lnTo>
                  <a:lnTo>
                    <a:pt x="13966" y="1442"/>
                  </a:lnTo>
                  <a:lnTo>
                    <a:pt x="14064" y="1408"/>
                  </a:lnTo>
                  <a:close/>
                  <a:moveTo>
                    <a:pt x="9038" y="1543"/>
                  </a:moveTo>
                  <a:lnTo>
                    <a:pt x="9062" y="1596"/>
                  </a:lnTo>
                  <a:lnTo>
                    <a:pt x="9040" y="1605"/>
                  </a:lnTo>
                  <a:lnTo>
                    <a:pt x="9016" y="1552"/>
                  </a:lnTo>
                  <a:lnTo>
                    <a:pt x="9038" y="1543"/>
                  </a:lnTo>
                  <a:close/>
                  <a:moveTo>
                    <a:pt x="10090" y="2275"/>
                  </a:moveTo>
                  <a:lnTo>
                    <a:pt x="10112" y="2328"/>
                  </a:lnTo>
                  <a:lnTo>
                    <a:pt x="10092" y="2336"/>
                  </a:lnTo>
                  <a:lnTo>
                    <a:pt x="10070" y="2283"/>
                  </a:lnTo>
                  <a:lnTo>
                    <a:pt x="10090" y="2275"/>
                  </a:lnTo>
                  <a:close/>
                  <a:moveTo>
                    <a:pt x="9408" y="2594"/>
                  </a:moveTo>
                  <a:lnTo>
                    <a:pt x="9416" y="2611"/>
                  </a:lnTo>
                  <a:lnTo>
                    <a:pt x="9356" y="2636"/>
                  </a:lnTo>
                  <a:lnTo>
                    <a:pt x="9349" y="2620"/>
                  </a:lnTo>
                  <a:lnTo>
                    <a:pt x="9408" y="2594"/>
                  </a:lnTo>
                  <a:close/>
                  <a:moveTo>
                    <a:pt x="22225" y="2748"/>
                  </a:moveTo>
                  <a:lnTo>
                    <a:pt x="22243" y="2759"/>
                  </a:lnTo>
                  <a:lnTo>
                    <a:pt x="22215" y="2809"/>
                  </a:lnTo>
                  <a:lnTo>
                    <a:pt x="22197" y="2800"/>
                  </a:lnTo>
                  <a:lnTo>
                    <a:pt x="22225" y="2748"/>
                  </a:lnTo>
                  <a:close/>
                  <a:moveTo>
                    <a:pt x="23439" y="3624"/>
                  </a:moveTo>
                  <a:lnTo>
                    <a:pt x="23456" y="3635"/>
                  </a:lnTo>
                  <a:lnTo>
                    <a:pt x="23423" y="3683"/>
                  </a:lnTo>
                  <a:lnTo>
                    <a:pt x="23406" y="3671"/>
                  </a:lnTo>
                  <a:lnTo>
                    <a:pt x="23439" y="3624"/>
                  </a:lnTo>
                  <a:close/>
                  <a:moveTo>
                    <a:pt x="7012" y="4052"/>
                  </a:moveTo>
                  <a:lnTo>
                    <a:pt x="7046" y="4097"/>
                  </a:lnTo>
                  <a:lnTo>
                    <a:pt x="7029" y="4109"/>
                  </a:lnTo>
                  <a:lnTo>
                    <a:pt x="6993" y="4064"/>
                  </a:lnTo>
                  <a:lnTo>
                    <a:pt x="7012" y="4052"/>
                  </a:lnTo>
                  <a:close/>
                  <a:moveTo>
                    <a:pt x="24607" y="4150"/>
                  </a:moveTo>
                  <a:lnTo>
                    <a:pt x="24623" y="4164"/>
                  </a:lnTo>
                  <a:lnTo>
                    <a:pt x="24586" y="4208"/>
                  </a:lnTo>
                  <a:lnTo>
                    <a:pt x="24570" y="4195"/>
                  </a:lnTo>
                  <a:lnTo>
                    <a:pt x="24607" y="4150"/>
                  </a:lnTo>
                  <a:close/>
                  <a:moveTo>
                    <a:pt x="26968" y="6009"/>
                  </a:moveTo>
                  <a:lnTo>
                    <a:pt x="26990" y="6029"/>
                  </a:lnTo>
                  <a:lnTo>
                    <a:pt x="26931" y="6106"/>
                  </a:lnTo>
                  <a:lnTo>
                    <a:pt x="26892" y="6067"/>
                  </a:lnTo>
                  <a:lnTo>
                    <a:pt x="26968" y="6009"/>
                  </a:lnTo>
                  <a:close/>
                  <a:moveTo>
                    <a:pt x="4341" y="6728"/>
                  </a:moveTo>
                  <a:lnTo>
                    <a:pt x="4385" y="6763"/>
                  </a:lnTo>
                  <a:lnTo>
                    <a:pt x="4372" y="6779"/>
                  </a:lnTo>
                  <a:lnTo>
                    <a:pt x="4326" y="6744"/>
                  </a:lnTo>
                  <a:lnTo>
                    <a:pt x="4341" y="6728"/>
                  </a:lnTo>
                  <a:close/>
                  <a:moveTo>
                    <a:pt x="3835" y="7604"/>
                  </a:moveTo>
                  <a:cubicBezTo>
                    <a:pt x="3835" y="7604"/>
                    <a:pt x="3835" y="7605"/>
                    <a:pt x="3835" y="7605"/>
                  </a:cubicBezTo>
                  <a:cubicBezTo>
                    <a:pt x="3835" y="7604"/>
                    <a:pt x="3835" y="7604"/>
                    <a:pt x="3835" y="7604"/>
                  </a:cubicBezTo>
                  <a:close/>
                  <a:moveTo>
                    <a:pt x="2580" y="9569"/>
                  </a:moveTo>
                  <a:lnTo>
                    <a:pt x="2595" y="9635"/>
                  </a:lnTo>
                  <a:lnTo>
                    <a:pt x="2595" y="9635"/>
                  </a:lnTo>
                  <a:cubicBezTo>
                    <a:pt x="2572" y="9623"/>
                    <a:pt x="2563" y="9603"/>
                    <a:pt x="2555" y="9581"/>
                  </a:cubicBezTo>
                  <a:lnTo>
                    <a:pt x="2580" y="9569"/>
                  </a:lnTo>
                  <a:close/>
                  <a:moveTo>
                    <a:pt x="2596" y="9635"/>
                  </a:moveTo>
                  <a:lnTo>
                    <a:pt x="2596" y="9637"/>
                  </a:lnTo>
                  <a:lnTo>
                    <a:pt x="2581" y="9644"/>
                  </a:lnTo>
                  <a:cubicBezTo>
                    <a:pt x="2603" y="9656"/>
                    <a:pt x="2612" y="9676"/>
                    <a:pt x="2621" y="9698"/>
                  </a:cubicBezTo>
                  <a:lnTo>
                    <a:pt x="2596" y="9710"/>
                  </a:lnTo>
                  <a:lnTo>
                    <a:pt x="2580" y="9642"/>
                  </a:lnTo>
                  <a:lnTo>
                    <a:pt x="2596" y="9635"/>
                  </a:lnTo>
                  <a:close/>
                  <a:moveTo>
                    <a:pt x="1922" y="11251"/>
                  </a:moveTo>
                  <a:lnTo>
                    <a:pt x="1969" y="11262"/>
                  </a:lnTo>
                  <a:lnTo>
                    <a:pt x="1938" y="11368"/>
                  </a:lnTo>
                  <a:lnTo>
                    <a:pt x="1910" y="11364"/>
                  </a:lnTo>
                  <a:lnTo>
                    <a:pt x="1922" y="11251"/>
                  </a:lnTo>
                  <a:close/>
                  <a:moveTo>
                    <a:pt x="1921" y="11465"/>
                  </a:moveTo>
                  <a:lnTo>
                    <a:pt x="1975" y="11483"/>
                  </a:lnTo>
                  <a:lnTo>
                    <a:pt x="1969" y="11504"/>
                  </a:lnTo>
                  <a:lnTo>
                    <a:pt x="1915" y="11487"/>
                  </a:lnTo>
                  <a:lnTo>
                    <a:pt x="1921" y="11465"/>
                  </a:lnTo>
                  <a:close/>
                  <a:moveTo>
                    <a:pt x="563" y="12581"/>
                  </a:moveTo>
                  <a:lnTo>
                    <a:pt x="558" y="12642"/>
                  </a:lnTo>
                  <a:lnTo>
                    <a:pt x="464" y="12623"/>
                  </a:lnTo>
                  <a:lnTo>
                    <a:pt x="465" y="12588"/>
                  </a:lnTo>
                  <a:lnTo>
                    <a:pt x="563" y="12581"/>
                  </a:lnTo>
                  <a:close/>
                  <a:moveTo>
                    <a:pt x="1656" y="13379"/>
                  </a:moveTo>
                  <a:lnTo>
                    <a:pt x="1713" y="13390"/>
                  </a:lnTo>
                  <a:lnTo>
                    <a:pt x="1709" y="13412"/>
                  </a:lnTo>
                  <a:lnTo>
                    <a:pt x="1653" y="13401"/>
                  </a:lnTo>
                  <a:lnTo>
                    <a:pt x="1656" y="13379"/>
                  </a:lnTo>
                  <a:close/>
                  <a:moveTo>
                    <a:pt x="1545" y="13877"/>
                  </a:moveTo>
                  <a:lnTo>
                    <a:pt x="1564" y="13878"/>
                  </a:lnTo>
                  <a:lnTo>
                    <a:pt x="1559" y="13944"/>
                  </a:lnTo>
                  <a:lnTo>
                    <a:pt x="1539" y="13941"/>
                  </a:lnTo>
                  <a:lnTo>
                    <a:pt x="1545" y="13877"/>
                  </a:lnTo>
                  <a:close/>
                  <a:moveTo>
                    <a:pt x="1506" y="14409"/>
                  </a:moveTo>
                  <a:lnTo>
                    <a:pt x="1541" y="14467"/>
                  </a:lnTo>
                  <a:lnTo>
                    <a:pt x="1528" y="14478"/>
                  </a:lnTo>
                  <a:lnTo>
                    <a:pt x="1539" y="14467"/>
                  </a:lnTo>
                  <a:cubicBezTo>
                    <a:pt x="1514" y="14462"/>
                    <a:pt x="1500" y="14446"/>
                    <a:pt x="1485" y="14428"/>
                  </a:cubicBezTo>
                  <a:lnTo>
                    <a:pt x="1506" y="14409"/>
                  </a:lnTo>
                  <a:close/>
                  <a:moveTo>
                    <a:pt x="1528" y="14478"/>
                  </a:moveTo>
                  <a:cubicBezTo>
                    <a:pt x="1554" y="14483"/>
                    <a:pt x="1569" y="14500"/>
                    <a:pt x="1582" y="14517"/>
                  </a:cubicBezTo>
                  <a:lnTo>
                    <a:pt x="1563" y="14536"/>
                  </a:lnTo>
                  <a:lnTo>
                    <a:pt x="1528" y="14478"/>
                  </a:lnTo>
                  <a:close/>
                  <a:moveTo>
                    <a:pt x="1419" y="15126"/>
                  </a:moveTo>
                  <a:cubicBezTo>
                    <a:pt x="1419" y="15128"/>
                    <a:pt x="1419" y="15129"/>
                    <a:pt x="1419" y="15131"/>
                  </a:cubicBezTo>
                  <a:lnTo>
                    <a:pt x="1419" y="15131"/>
                  </a:lnTo>
                  <a:lnTo>
                    <a:pt x="1415" y="15126"/>
                  </a:lnTo>
                  <a:lnTo>
                    <a:pt x="1415" y="15126"/>
                  </a:lnTo>
                  <a:lnTo>
                    <a:pt x="1419" y="15126"/>
                  </a:lnTo>
                  <a:close/>
                  <a:moveTo>
                    <a:pt x="1538" y="15004"/>
                  </a:moveTo>
                  <a:lnTo>
                    <a:pt x="1538" y="15004"/>
                  </a:lnTo>
                  <a:cubicBezTo>
                    <a:pt x="1537" y="15048"/>
                    <a:pt x="1535" y="15083"/>
                    <a:pt x="1534" y="15129"/>
                  </a:cubicBezTo>
                  <a:cubicBezTo>
                    <a:pt x="1492" y="15131"/>
                    <a:pt x="1460" y="15132"/>
                    <a:pt x="1429" y="15133"/>
                  </a:cubicBezTo>
                  <a:lnTo>
                    <a:pt x="1429" y="15133"/>
                  </a:lnTo>
                  <a:cubicBezTo>
                    <a:pt x="1451" y="15059"/>
                    <a:pt x="1491" y="15034"/>
                    <a:pt x="1538" y="15004"/>
                  </a:cubicBezTo>
                  <a:close/>
                  <a:moveTo>
                    <a:pt x="1386" y="15131"/>
                  </a:moveTo>
                  <a:cubicBezTo>
                    <a:pt x="1369" y="15185"/>
                    <a:pt x="1341" y="15188"/>
                    <a:pt x="1310" y="15189"/>
                  </a:cubicBezTo>
                  <a:cubicBezTo>
                    <a:pt x="1307" y="15174"/>
                    <a:pt x="1306" y="15160"/>
                    <a:pt x="1306" y="15145"/>
                  </a:cubicBezTo>
                  <a:lnTo>
                    <a:pt x="1386" y="15131"/>
                  </a:lnTo>
                  <a:close/>
                  <a:moveTo>
                    <a:pt x="1459" y="15399"/>
                  </a:moveTo>
                  <a:lnTo>
                    <a:pt x="1459" y="15466"/>
                  </a:lnTo>
                  <a:lnTo>
                    <a:pt x="1439" y="15466"/>
                  </a:lnTo>
                  <a:lnTo>
                    <a:pt x="1439" y="15399"/>
                  </a:lnTo>
                  <a:close/>
                  <a:moveTo>
                    <a:pt x="31403" y="15627"/>
                  </a:moveTo>
                  <a:lnTo>
                    <a:pt x="31422" y="15629"/>
                  </a:lnTo>
                  <a:lnTo>
                    <a:pt x="31417" y="15698"/>
                  </a:lnTo>
                  <a:lnTo>
                    <a:pt x="31397" y="15697"/>
                  </a:lnTo>
                  <a:lnTo>
                    <a:pt x="31403" y="15627"/>
                  </a:lnTo>
                  <a:close/>
                  <a:moveTo>
                    <a:pt x="31210" y="15819"/>
                  </a:moveTo>
                  <a:lnTo>
                    <a:pt x="31239" y="15820"/>
                  </a:lnTo>
                  <a:lnTo>
                    <a:pt x="31227" y="15957"/>
                  </a:lnTo>
                  <a:lnTo>
                    <a:pt x="31200" y="15954"/>
                  </a:lnTo>
                  <a:lnTo>
                    <a:pt x="31210" y="15819"/>
                  </a:lnTo>
                  <a:close/>
                  <a:moveTo>
                    <a:pt x="1487" y="16020"/>
                  </a:moveTo>
                  <a:lnTo>
                    <a:pt x="1487" y="16042"/>
                  </a:lnTo>
                  <a:lnTo>
                    <a:pt x="1429" y="16044"/>
                  </a:lnTo>
                  <a:lnTo>
                    <a:pt x="1429" y="16020"/>
                  </a:lnTo>
                  <a:close/>
                  <a:moveTo>
                    <a:pt x="31564" y="16226"/>
                  </a:moveTo>
                  <a:lnTo>
                    <a:pt x="31622" y="16234"/>
                  </a:lnTo>
                  <a:lnTo>
                    <a:pt x="31620" y="16257"/>
                  </a:lnTo>
                  <a:lnTo>
                    <a:pt x="31563" y="16250"/>
                  </a:lnTo>
                  <a:lnTo>
                    <a:pt x="31564" y="16226"/>
                  </a:lnTo>
                  <a:close/>
                  <a:moveTo>
                    <a:pt x="31299" y="16316"/>
                  </a:moveTo>
                  <a:cubicBezTo>
                    <a:pt x="31319" y="16316"/>
                    <a:pt x="31351" y="16329"/>
                    <a:pt x="31398" y="16360"/>
                  </a:cubicBezTo>
                  <a:cubicBezTo>
                    <a:pt x="31351" y="16388"/>
                    <a:pt x="31313" y="16410"/>
                    <a:pt x="31275" y="16432"/>
                  </a:cubicBezTo>
                  <a:cubicBezTo>
                    <a:pt x="31263" y="16370"/>
                    <a:pt x="31257" y="16316"/>
                    <a:pt x="31299" y="16316"/>
                  </a:cubicBezTo>
                  <a:close/>
                  <a:moveTo>
                    <a:pt x="345" y="16531"/>
                  </a:moveTo>
                  <a:lnTo>
                    <a:pt x="346" y="16554"/>
                  </a:lnTo>
                  <a:lnTo>
                    <a:pt x="289" y="16557"/>
                  </a:lnTo>
                  <a:lnTo>
                    <a:pt x="287" y="16532"/>
                  </a:lnTo>
                  <a:lnTo>
                    <a:pt x="345" y="16531"/>
                  </a:lnTo>
                  <a:close/>
                  <a:moveTo>
                    <a:pt x="947" y="16628"/>
                  </a:moveTo>
                  <a:lnTo>
                    <a:pt x="988" y="16682"/>
                  </a:lnTo>
                  <a:cubicBezTo>
                    <a:pt x="961" y="16682"/>
                    <a:pt x="945" y="16666"/>
                    <a:pt x="929" y="16651"/>
                  </a:cubicBezTo>
                  <a:lnTo>
                    <a:pt x="947" y="16628"/>
                  </a:lnTo>
                  <a:close/>
                  <a:moveTo>
                    <a:pt x="988" y="16682"/>
                  </a:moveTo>
                  <a:lnTo>
                    <a:pt x="977" y="16697"/>
                  </a:lnTo>
                  <a:cubicBezTo>
                    <a:pt x="1004" y="16697"/>
                    <a:pt x="1019" y="16713"/>
                    <a:pt x="1036" y="16728"/>
                  </a:cubicBezTo>
                  <a:lnTo>
                    <a:pt x="1022" y="16750"/>
                  </a:lnTo>
                  <a:cubicBezTo>
                    <a:pt x="1005" y="16732"/>
                    <a:pt x="989" y="16715"/>
                    <a:pt x="976" y="16697"/>
                  </a:cubicBezTo>
                  <a:lnTo>
                    <a:pt x="988" y="16682"/>
                  </a:lnTo>
                  <a:close/>
                  <a:moveTo>
                    <a:pt x="31554" y="16981"/>
                  </a:moveTo>
                  <a:lnTo>
                    <a:pt x="31573" y="16984"/>
                  </a:lnTo>
                  <a:lnTo>
                    <a:pt x="31560" y="17053"/>
                  </a:lnTo>
                  <a:lnTo>
                    <a:pt x="31541" y="17050"/>
                  </a:lnTo>
                  <a:lnTo>
                    <a:pt x="31554" y="16981"/>
                  </a:lnTo>
                  <a:close/>
                  <a:moveTo>
                    <a:pt x="31366" y="16598"/>
                  </a:moveTo>
                  <a:cubicBezTo>
                    <a:pt x="31407" y="16607"/>
                    <a:pt x="31436" y="16615"/>
                    <a:pt x="31475" y="16623"/>
                  </a:cubicBezTo>
                  <a:cubicBezTo>
                    <a:pt x="31433" y="16682"/>
                    <a:pt x="31405" y="16728"/>
                    <a:pt x="31369" y="16772"/>
                  </a:cubicBezTo>
                  <a:lnTo>
                    <a:pt x="31345" y="16734"/>
                  </a:lnTo>
                  <a:lnTo>
                    <a:pt x="31345" y="16734"/>
                  </a:lnTo>
                  <a:cubicBezTo>
                    <a:pt x="31351" y="16778"/>
                    <a:pt x="31367" y="16813"/>
                    <a:pt x="31385" y="16850"/>
                  </a:cubicBezTo>
                  <a:cubicBezTo>
                    <a:pt x="31339" y="16991"/>
                    <a:pt x="31257" y="17084"/>
                    <a:pt x="31114" y="17105"/>
                  </a:cubicBezTo>
                  <a:cubicBezTo>
                    <a:pt x="31120" y="17055"/>
                    <a:pt x="31126" y="16996"/>
                    <a:pt x="31133" y="16928"/>
                  </a:cubicBezTo>
                  <a:cubicBezTo>
                    <a:pt x="31169" y="16925"/>
                    <a:pt x="31195" y="16922"/>
                    <a:pt x="31233" y="16918"/>
                  </a:cubicBezTo>
                  <a:cubicBezTo>
                    <a:pt x="31261" y="16859"/>
                    <a:pt x="31292" y="16790"/>
                    <a:pt x="31325" y="16721"/>
                  </a:cubicBezTo>
                  <a:cubicBezTo>
                    <a:pt x="31353" y="16694"/>
                    <a:pt x="31358" y="16653"/>
                    <a:pt x="31366" y="16598"/>
                  </a:cubicBezTo>
                  <a:close/>
                  <a:moveTo>
                    <a:pt x="30449" y="17155"/>
                  </a:moveTo>
                  <a:lnTo>
                    <a:pt x="30507" y="17165"/>
                  </a:lnTo>
                  <a:lnTo>
                    <a:pt x="30502" y="17185"/>
                  </a:lnTo>
                  <a:lnTo>
                    <a:pt x="30446" y="17175"/>
                  </a:lnTo>
                  <a:lnTo>
                    <a:pt x="30449" y="17155"/>
                  </a:lnTo>
                  <a:close/>
                  <a:moveTo>
                    <a:pt x="31355" y="17088"/>
                  </a:moveTo>
                  <a:lnTo>
                    <a:pt x="31383" y="17093"/>
                  </a:lnTo>
                  <a:lnTo>
                    <a:pt x="31358" y="17230"/>
                  </a:lnTo>
                  <a:lnTo>
                    <a:pt x="31329" y="17225"/>
                  </a:lnTo>
                  <a:lnTo>
                    <a:pt x="31355" y="17088"/>
                  </a:lnTo>
                  <a:close/>
                  <a:moveTo>
                    <a:pt x="30618" y="17241"/>
                  </a:moveTo>
                  <a:lnTo>
                    <a:pt x="30713" y="17259"/>
                  </a:lnTo>
                  <a:lnTo>
                    <a:pt x="30711" y="17291"/>
                  </a:lnTo>
                  <a:lnTo>
                    <a:pt x="30614" y="17299"/>
                  </a:lnTo>
                  <a:lnTo>
                    <a:pt x="30614" y="17299"/>
                  </a:lnTo>
                  <a:lnTo>
                    <a:pt x="30618" y="17241"/>
                  </a:lnTo>
                  <a:close/>
                  <a:moveTo>
                    <a:pt x="30505" y="17277"/>
                  </a:moveTo>
                  <a:lnTo>
                    <a:pt x="30523" y="17280"/>
                  </a:lnTo>
                  <a:lnTo>
                    <a:pt x="30511" y="17344"/>
                  </a:lnTo>
                  <a:lnTo>
                    <a:pt x="30492" y="17341"/>
                  </a:lnTo>
                  <a:lnTo>
                    <a:pt x="30505" y="17277"/>
                  </a:lnTo>
                  <a:close/>
                  <a:moveTo>
                    <a:pt x="30843" y="17341"/>
                  </a:moveTo>
                  <a:lnTo>
                    <a:pt x="30863" y="17346"/>
                  </a:lnTo>
                  <a:lnTo>
                    <a:pt x="30849" y="17412"/>
                  </a:lnTo>
                  <a:lnTo>
                    <a:pt x="30830" y="17408"/>
                  </a:lnTo>
                  <a:lnTo>
                    <a:pt x="30843" y="17341"/>
                  </a:lnTo>
                  <a:close/>
                  <a:moveTo>
                    <a:pt x="30626" y="17458"/>
                  </a:moveTo>
                  <a:lnTo>
                    <a:pt x="30682" y="17469"/>
                  </a:lnTo>
                  <a:lnTo>
                    <a:pt x="30683" y="17469"/>
                  </a:lnTo>
                  <a:lnTo>
                    <a:pt x="30679" y="17491"/>
                  </a:lnTo>
                  <a:lnTo>
                    <a:pt x="30621" y="17480"/>
                  </a:lnTo>
                  <a:lnTo>
                    <a:pt x="30626" y="17458"/>
                  </a:lnTo>
                  <a:close/>
                  <a:moveTo>
                    <a:pt x="31173" y="17372"/>
                  </a:moveTo>
                  <a:lnTo>
                    <a:pt x="31173" y="17372"/>
                  </a:lnTo>
                  <a:cubicBezTo>
                    <a:pt x="31117" y="17469"/>
                    <a:pt x="31086" y="17524"/>
                    <a:pt x="31045" y="17596"/>
                  </a:cubicBezTo>
                  <a:cubicBezTo>
                    <a:pt x="31016" y="17543"/>
                    <a:pt x="30996" y="17508"/>
                    <a:pt x="30969" y="17459"/>
                  </a:cubicBezTo>
                  <a:cubicBezTo>
                    <a:pt x="31027" y="17434"/>
                    <a:pt x="31082" y="17411"/>
                    <a:pt x="31173" y="17372"/>
                  </a:cubicBezTo>
                  <a:close/>
                  <a:moveTo>
                    <a:pt x="31485" y="17565"/>
                  </a:moveTo>
                  <a:lnTo>
                    <a:pt x="31541" y="17577"/>
                  </a:lnTo>
                  <a:lnTo>
                    <a:pt x="31536" y="17600"/>
                  </a:lnTo>
                  <a:lnTo>
                    <a:pt x="31481" y="17589"/>
                  </a:lnTo>
                  <a:lnTo>
                    <a:pt x="31485" y="17565"/>
                  </a:lnTo>
                  <a:close/>
                  <a:moveTo>
                    <a:pt x="1379" y="17640"/>
                  </a:moveTo>
                  <a:lnTo>
                    <a:pt x="1382" y="17662"/>
                  </a:lnTo>
                  <a:lnTo>
                    <a:pt x="1325" y="17670"/>
                  </a:lnTo>
                  <a:lnTo>
                    <a:pt x="1322" y="17647"/>
                  </a:lnTo>
                  <a:lnTo>
                    <a:pt x="1379" y="17640"/>
                  </a:lnTo>
                  <a:close/>
                  <a:moveTo>
                    <a:pt x="31144" y="17612"/>
                  </a:moveTo>
                  <a:lnTo>
                    <a:pt x="31163" y="17617"/>
                  </a:lnTo>
                  <a:lnTo>
                    <a:pt x="31149" y="17684"/>
                  </a:lnTo>
                  <a:lnTo>
                    <a:pt x="31130" y="17680"/>
                  </a:lnTo>
                  <a:lnTo>
                    <a:pt x="31144" y="17612"/>
                  </a:lnTo>
                  <a:close/>
                  <a:moveTo>
                    <a:pt x="30964" y="17720"/>
                  </a:moveTo>
                  <a:lnTo>
                    <a:pt x="30979" y="17745"/>
                  </a:lnTo>
                  <a:lnTo>
                    <a:pt x="30925" y="17779"/>
                  </a:lnTo>
                  <a:lnTo>
                    <a:pt x="30925" y="17779"/>
                  </a:lnTo>
                  <a:cubicBezTo>
                    <a:pt x="30932" y="17749"/>
                    <a:pt x="30948" y="17734"/>
                    <a:pt x="30964" y="17720"/>
                  </a:cubicBezTo>
                  <a:close/>
                  <a:moveTo>
                    <a:pt x="30916" y="17764"/>
                  </a:moveTo>
                  <a:lnTo>
                    <a:pt x="30924" y="17779"/>
                  </a:lnTo>
                  <a:lnTo>
                    <a:pt x="30924" y="17779"/>
                  </a:lnTo>
                  <a:lnTo>
                    <a:pt x="30923" y="17780"/>
                  </a:lnTo>
                  <a:lnTo>
                    <a:pt x="30914" y="17765"/>
                  </a:lnTo>
                  <a:cubicBezTo>
                    <a:pt x="30908" y="17795"/>
                    <a:pt x="30892" y="17811"/>
                    <a:pt x="30874" y="17825"/>
                  </a:cubicBezTo>
                  <a:lnTo>
                    <a:pt x="30861" y="17800"/>
                  </a:lnTo>
                  <a:lnTo>
                    <a:pt x="30916" y="17764"/>
                  </a:lnTo>
                  <a:close/>
                  <a:moveTo>
                    <a:pt x="30683" y="17702"/>
                  </a:moveTo>
                  <a:cubicBezTo>
                    <a:pt x="30682" y="17759"/>
                    <a:pt x="30680" y="17790"/>
                    <a:pt x="30679" y="17834"/>
                  </a:cubicBezTo>
                  <a:cubicBezTo>
                    <a:pt x="30643" y="17836"/>
                    <a:pt x="30611" y="17836"/>
                    <a:pt x="30512" y="17837"/>
                  </a:cubicBezTo>
                  <a:cubicBezTo>
                    <a:pt x="30596" y="17771"/>
                    <a:pt x="30632" y="17743"/>
                    <a:pt x="30683" y="17702"/>
                  </a:cubicBezTo>
                  <a:close/>
                  <a:moveTo>
                    <a:pt x="31604" y="17858"/>
                  </a:moveTo>
                  <a:lnTo>
                    <a:pt x="31604" y="17858"/>
                  </a:lnTo>
                  <a:cubicBezTo>
                    <a:pt x="31604" y="17858"/>
                    <a:pt x="31604" y="17858"/>
                    <a:pt x="31604" y="17858"/>
                  </a:cubicBezTo>
                  <a:cubicBezTo>
                    <a:pt x="31604" y="17858"/>
                    <a:pt x="31604" y="17858"/>
                    <a:pt x="31604" y="17858"/>
                  </a:cubicBezTo>
                  <a:close/>
                  <a:moveTo>
                    <a:pt x="31238" y="17940"/>
                  </a:moveTo>
                  <a:lnTo>
                    <a:pt x="31294" y="17953"/>
                  </a:lnTo>
                  <a:lnTo>
                    <a:pt x="31289" y="17977"/>
                  </a:lnTo>
                  <a:lnTo>
                    <a:pt x="31233" y="17964"/>
                  </a:lnTo>
                  <a:lnTo>
                    <a:pt x="31238" y="17940"/>
                  </a:lnTo>
                  <a:close/>
                  <a:moveTo>
                    <a:pt x="31144" y="18131"/>
                  </a:moveTo>
                  <a:lnTo>
                    <a:pt x="31200" y="18146"/>
                  </a:lnTo>
                  <a:lnTo>
                    <a:pt x="31195" y="18168"/>
                  </a:lnTo>
                  <a:lnTo>
                    <a:pt x="31139" y="18155"/>
                  </a:lnTo>
                  <a:lnTo>
                    <a:pt x="31144" y="18131"/>
                  </a:lnTo>
                  <a:close/>
                  <a:moveTo>
                    <a:pt x="30589" y="18176"/>
                  </a:moveTo>
                  <a:lnTo>
                    <a:pt x="30579" y="18233"/>
                  </a:lnTo>
                  <a:lnTo>
                    <a:pt x="30487" y="18208"/>
                  </a:lnTo>
                  <a:lnTo>
                    <a:pt x="30492" y="18177"/>
                  </a:lnTo>
                  <a:lnTo>
                    <a:pt x="30589" y="18176"/>
                  </a:lnTo>
                  <a:close/>
                  <a:moveTo>
                    <a:pt x="31481" y="18207"/>
                  </a:moveTo>
                  <a:cubicBezTo>
                    <a:pt x="31517" y="18207"/>
                    <a:pt x="31544" y="18208"/>
                    <a:pt x="31594" y="18208"/>
                  </a:cubicBezTo>
                  <a:cubicBezTo>
                    <a:pt x="31582" y="18273"/>
                    <a:pt x="31576" y="18304"/>
                    <a:pt x="31573" y="18324"/>
                  </a:cubicBezTo>
                  <a:lnTo>
                    <a:pt x="31572" y="18324"/>
                  </a:lnTo>
                  <a:cubicBezTo>
                    <a:pt x="31547" y="18292"/>
                    <a:pt x="31519" y="18255"/>
                    <a:pt x="31481" y="18207"/>
                  </a:cubicBezTo>
                  <a:close/>
                  <a:moveTo>
                    <a:pt x="30596" y="18324"/>
                  </a:moveTo>
                  <a:lnTo>
                    <a:pt x="30608" y="18349"/>
                  </a:lnTo>
                  <a:lnTo>
                    <a:pt x="30549" y="18382"/>
                  </a:lnTo>
                  <a:lnTo>
                    <a:pt x="30546" y="18375"/>
                  </a:lnTo>
                  <a:lnTo>
                    <a:pt x="30546" y="18375"/>
                  </a:lnTo>
                  <a:cubicBezTo>
                    <a:pt x="30576" y="18341"/>
                    <a:pt x="30586" y="18333"/>
                    <a:pt x="30596" y="18324"/>
                  </a:cubicBezTo>
                  <a:close/>
                  <a:moveTo>
                    <a:pt x="31099" y="18329"/>
                  </a:moveTo>
                  <a:lnTo>
                    <a:pt x="31210" y="18357"/>
                  </a:lnTo>
                  <a:lnTo>
                    <a:pt x="31200" y="18390"/>
                  </a:lnTo>
                  <a:lnTo>
                    <a:pt x="31089" y="18361"/>
                  </a:lnTo>
                  <a:lnTo>
                    <a:pt x="31099" y="18329"/>
                  </a:lnTo>
                  <a:close/>
                  <a:moveTo>
                    <a:pt x="30521" y="18367"/>
                  </a:moveTo>
                  <a:cubicBezTo>
                    <a:pt x="30521" y="18375"/>
                    <a:pt x="30521" y="18382"/>
                    <a:pt x="30521" y="18390"/>
                  </a:cubicBezTo>
                  <a:lnTo>
                    <a:pt x="30521" y="18390"/>
                  </a:lnTo>
                  <a:cubicBezTo>
                    <a:pt x="30509" y="18403"/>
                    <a:pt x="30502" y="18409"/>
                    <a:pt x="30500" y="18409"/>
                  </a:cubicBezTo>
                  <a:cubicBezTo>
                    <a:pt x="30496" y="18409"/>
                    <a:pt x="30509" y="18388"/>
                    <a:pt x="30521" y="18367"/>
                  </a:cubicBezTo>
                  <a:close/>
                  <a:moveTo>
                    <a:pt x="30521" y="18405"/>
                  </a:moveTo>
                  <a:cubicBezTo>
                    <a:pt x="30522" y="18425"/>
                    <a:pt x="30522" y="18444"/>
                    <a:pt x="30518" y="18464"/>
                  </a:cubicBezTo>
                  <a:cubicBezTo>
                    <a:pt x="30517" y="18473"/>
                    <a:pt x="30492" y="18480"/>
                    <a:pt x="30437" y="18511"/>
                  </a:cubicBezTo>
                  <a:cubicBezTo>
                    <a:pt x="30473" y="18465"/>
                    <a:pt x="30501" y="18431"/>
                    <a:pt x="30521" y="18405"/>
                  </a:cubicBezTo>
                  <a:close/>
                  <a:moveTo>
                    <a:pt x="1926" y="18504"/>
                  </a:moveTo>
                  <a:lnTo>
                    <a:pt x="1931" y="18526"/>
                  </a:lnTo>
                  <a:lnTo>
                    <a:pt x="1875" y="18536"/>
                  </a:lnTo>
                  <a:lnTo>
                    <a:pt x="1869" y="18514"/>
                  </a:lnTo>
                  <a:lnTo>
                    <a:pt x="1926" y="18504"/>
                  </a:lnTo>
                  <a:close/>
                  <a:moveTo>
                    <a:pt x="30680" y="18387"/>
                  </a:moveTo>
                  <a:lnTo>
                    <a:pt x="30680" y="18387"/>
                  </a:lnTo>
                  <a:cubicBezTo>
                    <a:pt x="30705" y="18471"/>
                    <a:pt x="30721" y="18530"/>
                    <a:pt x="30746" y="18617"/>
                  </a:cubicBezTo>
                  <a:cubicBezTo>
                    <a:pt x="30679" y="18561"/>
                    <a:pt x="30657" y="18485"/>
                    <a:pt x="30680" y="18387"/>
                  </a:cubicBezTo>
                  <a:close/>
                  <a:moveTo>
                    <a:pt x="1960" y="18744"/>
                  </a:moveTo>
                  <a:lnTo>
                    <a:pt x="1973" y="18808"/>
                  </a:lnTo>
                  <a:lnTo>
                    <a:pt x="1956" y="18813"/>
                  </a:lnTo>
                  <a:lnTo>
                    <a:pt x="1941" y="18748"/>
                  </a:lnTo>
                  <a:lnTo>
                    <a:pt x="1960" y="18744"/>
                  </a:lnTo>
                  <a:close/>
                  <a:moveTo>
                    <a:pt x="30183" y="18756"/>
                  </a:moveTo>
                  <a:cubicBezTo>
                    <a:pt x="30271" y="18756"/>
                    <a:pt x="30303" y="18823"/>
                    <a:pt x="30326" y="18894"/>
                  </a:cubicBezTo>
                  <a:cubicBezTo>
                    <a:pt x="30283" y="18942"/>
                    <a:pt x="30245" y="18989"/>
                    <a:pt x="30196" y="19044"/>
                  </a:cubicBezTo>
                  <a:cubicBezTo>
                    <a:pt x="30174" y="18951"/>
                    <a:pt x="30153" y="18864"/>
                    <a:pt x="30130" y="18763"/>
                  </a:cubicBezTo>
                  <a:cubicBezTo>
                    <a:pt x="30150" y="18758"/>
                    <a:pt x="30167" y="18756"/>
                    <a:pt x="30183" y="18756"/>
                  </a:cubicBezTo>
                  <a:close/>
                  <a:moveTo>
                    <a:pt x="31007" y="19253"/>
                  </a:moveTo>
                  <a:lnTo>
                    <a:pt x="31063" y="19270"/>
                  </a:lnTo>
                  <a:lnTo>
                    <a:pt x="31055" y="19292"/>
                  </a:lnTo>
                  <a:lnTo>
                    <a:pt x="31001" y="19275"/>
                  </a:lnTo>
                  <a:lnTo>
                    <a:pt x="31007" y="19253"/>
                  </a:lnTo>
                  <a:close/>
                  <a:moveTo>
                    <a:pt x="888" y="19175"/>
                  </a:moveTo>
                  <a:cubicBezTo>
                    <a:pt x="899" y="19216"/>
                    <a:pt x="913" y="19254"/>
                    <a:pt x="927" y="19304"/>
                  </a:cubicBezTo>
                  <a:cubicBezTo>
                    <a:pt x="883" y="19319"/>
                    <a:pt x="851" y="19329"/>
                    <a:pt x="816" y="19341"/>
                  </a:cubicBezTo>
                  <a:cubicBezTo>
                    <a:pt x="821" y="19358"/>
                    <a:pt x="826" y="19378"/>
                    <a:pt x="830" y="19398"/>
                  </a:cubicBezTo>
                  <a:lnTo>
                    <a:pt x="830" y="19398"/>
                  </a:lnTo>
                  <a:cubicBezTo>
                    <a:pt x="809" y="19393"/>
                    <a:pt x="792" y="19382"/>
                    <a:pt x="776" y="19370"/>
                  </a:cubicBezTo>
                  <a:lnTo>
                    <a:pt x="817" y="19336"/>
                  </a:lnTo>
                  <a:cubicBezTo>
                    <a:pt x="810" y="19295"/>
                    <a:pt x="802" y="19253"/>
                    <a:pt x="794" y="19205"/>
                  </a:cubicBezTo>
                  <a:cubicBezTo>
                    <a:pt x="826" y="19194"/>
                    <a:pt x="851" y="19186"/>
                    <a:pt x="888" y="19175"/>
                  </a:cubicBezTo>
                  <a:close/>
                  <a:moveTo>
                    <a:pt x="832" y="19407"/>
                  </a:moveTo>
                  <a:lnTo>
                    <a:pt x="832" y="19407"/>
                  </a:lnTo>
                  <a:cubicBezTo>
                    <a:pt x="855" y="19411"/>
                    <a:pt x="873" y="19425"/>
                    <a:pt x="892" y="19438"/>
                  </a:cubicBezTo>
                  <a:lnTo>
                    <a:pt x="880" y="19463"/>
                  </a:lnTo>
                  <a:lnTo>
                    <a:pt x="827" y="19414"/>
                  </a:lnTo>
                  <a:lnTo>
                    <a:pt x="832" y="19407"/>
                  </a:lnTo>
                  <a:close/>
                  <a:moveTo>
                    <a:pt x="30620" y="19466"/>
                  </a:moveTo>
                  <a:lnTo>
                    <a:pt x="30632" y="19494"/>
                  </a:lnTo>
                  <a:lnTo>
                    <a:pt x="30574" y="19523"/>
                  </a:lnTo>
                  <a:cubicBezTo>
                    <a:pt x="30585" y="19494"/>
                    <a:pt x="30602" y="19481"/>
                    <a:pt x="30620" y="19466"/>
                  </a:cubicBezTo>
                  <a:close/>
                  <a:moveTo>
                    <a:pt x="30568" y="19506"/>
                  </a:moveTo>
                  <a:lnTo>
                    <a:pt x="30574" y="19523"/>
                  </a:lnTo>
                  <a:lnTo>
                    <a:pt x="30567" y="19507"/>
                  </a:lnTo>
                  <a:cubicBezTo>
                    <a:pt x="30557" y="19537"/>
                    <a:pt x="30539" y="19550"/>
                    <a:pt x="30521" y="19563"/>
                  </a:cubicBezTo>
                  <a:lnTo>
                    <a:pt x="30510" y="19537"/>
                  </a:lnTo>
                  <a:lnTo>
                    <a:pt x="30568" y="19506"/>
                  </a:lnTo>
                  <a:close/>
                  <a:moveTo>
                    <a:pt x="31261" y="19163"/>
                  </a:moveTo>
                  <a:lnTo>
                    <a:pt x="31261" y="19163"/>
                  </a:lnTo>
                  <a:cubicBezTo>
                    <a:pt x="31241" y="19247"/>
                    <a:pt x="31214" y="19331"/>
                    <a:pt x="31202" y="19416"/>
                  </a:cubicBezTo>
                  <a:cubicBezTo>
                    <a:pt x="31192" y="19488"/>
                    <a:pt x="31202" y="19560"/>
                    <a:pt x="31202" y="19629"/>
                  </a:cubicBezTo>
                  <a:cubicBezTo>
                    <a:pt x="31142" y="19607"/>
                    <a:pt x="31097" y="19592"/>
                    <a:pt x="31033" y="19570"/>
                  </a:cubicBezTo>
                  <a:cubicBezTo>
                    <a:pt x="31069" y="19511"/>
                    <a:pt x="31117" y="19448"/>
                    <a:pt x="31149" y="19375"/>
                  </a:cubicBezTo>
                  <a:cubicBezTo>
                    <a:pt x="31182" y="19304"/>
                    <a:pt x="31197" y="19225"/>
                    <a:pt x="31261" y="19163"/>
                  </a:cubicBezTo>
                  <a:close/>
                  <a:moveTo>
                    <a:pt x="30202" y="19694"/>
                  </a:moveTo>
                  <a:lnTo>
                    <a:pt x="30256" y="19713"/>
                  </a:lnTo>
                  <a:lnTo>
                    <a:pt x="30248" y="19735"/>
                  </a:lnTo>
                  <a:lnTo>
                    <a:pt x="30193" y="19715"/>
                  </a:lnTo>
                  <a:lnTo>
                    <a:pt x="30202" y="19694"/>
                  </a:lnTo>
                  <a:close/>
                  <a:moveTo>
                    <a:pt x="30640" y="19591"/>
                  </a:moveTo>
                  <a:lnTo>
                    <a:pt x="30640" y="19591"/>
                  </a:lnTo>
                  <a:cubicBezTo>
                    <a:pt x="30652" y="19651"/>
                    <a:pt x="30661" y="19700"/>
                    <a:pt x="30665" y="19756"/>
                  </a:cubicBezTo>
                  <a:cubicBezTo>
                    <a:pt x="30587" y="19742"/>
                    <a:pt x="30526" y="19742"/>
                    <a:pt x="30640" y="19591"/>
                  </a:cubicBezTo>
                  <a:close/>
                  <a:moveTo>
                    <a:pt x="30017" y="19690"/>
                  </a:moveTo>
                  <a:lnTo>
                    <a:pt x="30065" y="19700"/>
                  </a:lnTo>
                  <a:lnTo>
                    <a:pt x="30024" y="19803"/>
                  </a:lnTo>
                  <a:lnTo>
                    <a:pt x="29998" y="19797"/>
                  </a:lnTo>
                  <a:lnTo>
                    <a:pt x="30017" y="19690"/>
                  </a:lnTo>
                  <a:close/>
                  <a:moveTo>
                    <a:pt x="30661" y="19990"/>
                  </a:moveTo>
                  <a:lnTo>
                    <a:pt x="30679" y="19997"/>
                  </a:lnTo>
                  <a:lnTo>
                    <a:pt x="30652" y="20062"/>
                  </a:lnTo>
                  <a:lnTo>
                    <a:pt x="30635" y="20054"/>
                  </a:lnTo>
                  <a:lnTo>
                    <a:pt x="30661" y="19990"/>
                  </a:lnTo>
                  <a:close/>
                  <a:moveTo>
                    <a:pt x="30663" y="20240"/>
                  </a:moveTo>
                  <a:lnTo>
                    <a:pt x="30715" y="20262"/>
                  </a:lnTo>
                  <a:lnTo>
                    <a:pt x="30707" y="20284"/>
                  </a:lnTo>
                  <a:lnTo>
                    <a:pt x="30654" y="20262"/>
                  </a:lnTo>
                  <a:lnTo>
                    <a:pt x="30663" y="20240"/>
                  </a:lnTo>
                  <a:close/>
                  <a:moveTo>
                    <a:pt x="29531" y="20277"/>
                  </a:moveTo>
                  <a:lnTo>
                    <a:pt x="29583" y="20299"/>
                  </a:lnTo>
                  <a:lnTo>
                    <a:pt x="29575" y="20319"/>
                  </a:lnTo>
                  <a:lnTo>
                    <a:pt x="29522" y="20296"/>
                  </a:lnTo>
                  <a:lnTo>
                    <a:pt x="29531" y="20277"/>
                  </a:lnTo>
                  <a:close/>
                  <a:moveTo>
                    <a:pt x="30452" y="20353"/>
                  </a:moveTo>
                  <a:lnTo>
                    <a:pt x="30468" y="20360"/>
                  </a:lnTo>
                  <a:lnTo>
                    <a:pt x="30443" y="20425"/>
                  </a:lnTo>
                  <a:lnTo>
                    <a:pt x="30426" y="20418"/>
                  </a:lnTo>
                  <a:lnTo>
                    <a:pt x="30452" y="20353"/>
                  </a:lnTo>
                  <a:close/>
                  <a:moveTo>
                    <a:pt x="30558" y="20343"/>
                  </a:moveTo>
                  <a:lnTo>
                    <a:pt x="30607" y="20355"/>
                  </a:lnTo>
                  <a:lnTo>
                    <a:pt x="30564" y="20462"/>
                  </a:lnTo>
                  <a:lnTo>
                    <a:pt x="30536" y="20456"/>
                  </a:lnTo>
                  <a:lnTo>
                    <a:pt x="30558" y="20343"/>
                  </a:lnTo>
                  <a:close/>
                  <a:moveTo>
                    <a:pt x="30801" y="20480"/>
                  </a:moveTo>
                  <a:lnTo>
                    <a:pt x="30801" y="20480"/>
                  </a:lnTo>
                  <a:cubicBezTo>
                    <a:pt x="30776" y="20556"/>
                    <a:pt x="30758" y="20616"/>
                    <a:pt x="30735" y="20690"/>
                  </a:cubicBezTo>
                  <a:cubicBezTo>
                    <a:pt x="30689" y="20677"/>
                    <a:pt x="30655" y="20666"/>
                    <a:pt x="30633" y="20659"/>
                  </a:cubicBezTo>
                  <a:cubicBezTo>
                    <a:pt x="30605" y="20672"/>
                    <a:pt x="30586" y="20686"/>
                    <a:pt x="30567" y="20697"/>
                  </a:cubicBezTo>
                  <a:lnTo>
                    <a:pt x="30558" y="20669"/>
                  </a:lnTo>
                  <a:lnTo>
                    <a:pt x="30620" y="20643"/>
                  </a:lnTo>
                  <a:lnTo>
                    <a:pt x="30624" y="20661"/>
                  </a:lnTo>
                  <a:cubicBezTo>
                    <a:pt x="30626" y="20609"/>
                    <a:pt x="30618" y="20569"/>
                    <a:pt x="30611" y="20522"/>
                  </a:cubicBezTo>
                  <a:cubicBezTo>
                    <a:pt x="30633" y="20522"/>
                    <a:pt x="30654" y="20523"/>
                    <a:pt x="30675" y="20523"/>
                  </a:cubicBezTo>
                  <a:cubicBezTo>
                    <a:pt x="30690" y="20523"/>
                    <a:pt x="30706" y="20523"/>
                    <a:pt x="30721" y="20521"/>
                  </a:cubicBezTo>
                  <a:cubicBezTo>
                    <a:pt x="30739" y="20519"/>
                    <a:pt x="30758" y="20502"/>
                    <a:pt x="30801" y="20480"/>
                  </a:cubicBezTo>
                  <a:close/>
                  <a:moveTo>
                    <a:pt x="30454" y="20758"/>
                  </a:moveTo>
                  <a:lnTo>
                    <a:pt x="30507" y="20781"/>
                  </a:lnTo>
                  <a:lnTo>
                    <a:pt x="30498" y="20803"/>
                  </a:lnTo>
                  <a:lnTo>
                    <a:pt x="30445" y="20778"/>
                  </a:lnTo>
                  <a:lnTo>
                    <a:pt x="30454" y="20758"/>
                  </a:lnTo>
                  <a:close/>
                  <a:moveTo>
                    <a:pt x="30009" y="20931"/>
                  </a:moveTo>
                  <a:lnTo>
                    <a:pt x="30062" y="20956"/>
                  </a:lnTo>
                  <a:lnTo>
                    <a:pt x="30053" y="20977"/>
                  </a:lnTo>
                  <a:lnTo>
                    <a:pt x="30000" y="20953"/>
                  </a:lnTo>
                  <a:lnTo>
                    <a:pt x="30009" y="20931"/>
                  </a:lnTo>
                  <a:close/>
                  <a:moveTo>
                    <a:pt x="30267" y="21027"/>
                  </a:moveTo>
                  <a:lnTo>
                    <a:pt x="30267" y="21027"/>
                  </a:lnTo>
                  <a:cubicBezTo>
                    <a:pt x="30258" y="21062"/>
                    <a:pt x="30252" y="21102"/>
                    <a:pt x="30233" y="21152"/>
                  </a:cubicBezTo>
                  <a:cubicBezTo>
                    <a:pt x="30176" y="21124"/>
                    <a:pt x="30130" y="21102"/>
                    <a:pt x="30050" y="21064"/>
                  </a:cubicBezTo>
                  <a:cubicBezTo>
                    <a:pt x="30143" y="21047"/>
                    <a:pt x="30199" y="21039"/>
                    <a:pt x="30267" y="21027"/>
                  </a:cubicBezTo>
                  <a:close/>
                  <a:moveTo>
                    <a:pt x="30434" y="20972"/>
                  </a:moveTo>
                  <a:cubicBezTo>
                    <a:pt x="30597" y="20972"/>
                    <a:pt x="30463" y="21141"/>
                    <a:pt x="30537" y="21198"/>
                  </a:cubicBezTo>
                  <a:cubicBezTo>
                    <a:pt x="30459" y="21223"/>
                    <a:pt x="30411" y="21234"/>
                    <a:pt x="30323" y="21258"/>
                  </a:cubicBezTo>
                  <a:cubicBezTo>
                    <a:pt x="30382" y="21139"/>
                    <a:pt x="30398" y="21049"/>
                    <a:pt x="30427" y="20972"/>
                  </a:cubicBezTo>
                  <a:cubicBezTo>
                    <a:pt x="30429" y="20972"/>
                    <a:pt x="30431" y="20972"/>
                    <a:pt x="30434" y="20972"/>
                  </a:cubicBezTo>
                  <a:close/>
                  <a:moveTo>
                    <a:pt x="2989" y="21250"/>
                  </a:moveTo>
                  <a:lnTo>
                    <a:pt x="3015" y="21311"/>
                  </a:lnTo>
                  <a:lnTo>
                    <a:pt x="2997" y="21318"/>
                  </a:lnTo>
                  <a:lnTo>
                    <a:pt x="2971" y="21258"/>
                  </a:lnTo>
                  <a:lnTo>
                    <a:pt x="2989" y="21250"/>
                  </a:lnTo>
                  <a:close/>
                  <a:moveTo>
                    <a:pt x="29507" y="21368"/>
                  </a:moveTo>
                  <a:cubicBezTo>
                    <a:pt x="29582" y="21368"/>
                    <a:pt x="29643" y="21396"/>
                    <a:pt x="29690" y="21453"/>
                  </a:cubicBezTo>
                  <a:lnTo>
                    <a:pt x="29690" y="21453"/>
                  </a:lnTo>
                  <a:cubicBezTo>
                    <a:pt x="29609" y="21442"/>
                    <a:pt x="29540" y="21406"/>
                    <a:pt x="29472" y="21370"/>
                  </a:cubicBezTo>
                  <a:cubicBezTo>
                    <a:pt x="29484" y="21368"/>
                    <a:pt x="29496" y="21368"/>
                    <a:pt x="29507" y="21368"/>
                  </a:cubicBezTo>
                  <a:close/>
                  <a:moveTo>
                    <a:pt x="29806" y="21424"/>
                  </a:moveTo>
                  <a:lnTo>
                    <a:pt x="29796" y="21483"/>
                  </a:lnTo>
                  <a:lnTo>
                    <a:pt x="29900" y="21604"/>
                  </a:lnTo>
                  <a:lnTo>
                    <a:pt x="29900" y="21604"/>
                  </a:lnTo>
                  <a:cubicBezTo>
                    <a:pt x="29876" y="21616"/>
                    <a:pt x="29852" y="21623"/>
                    <a:pt x="29829" y="21623"/>
                  </a:cubicBezTo>
                  <a:cubicBezTo>
                    <a:pt x="29799" y="21623"/>
                    <a:pt x="29769" y="21613"/>
                    <a:pt x="29739" y="21593"/>
                  </a:cubicBezTo>
                  <a:cubicBezTo>
                    <a:pt x="29758" y="21558"/>
                    <a:pt x="29777" y="21521"/>
                    <a:pt x="29796" y="21483"/>
                  </a:cubicBezTo>
                  <a:lnTo>
                    <a:pt x="29756" y="21462"/>
                  </a:lnTo>
                  <a:lnTo>
                    <a:pt x="29756" y="21462"/>
                  </a:lnTo>
                  <a:cubicBezTo>
                    <a:pt x="29778" y="21440"/>
                    <a:pt x="29792" y="21432"/>
                    <a:pt x="29806" y="21424"/>
                  </a:cubicBezTo>
                  <a:close/>
                  <a:moveTo>
                    <a:pt x="29984" y="21603"/>
                  </a:moveTo>
                  <a:cubicBezTo>
                    <a:pt x="30006" y="21603"/>
                    <a:pt x="30025" y="21610"/>
                    <a:pt x="30043" y="21618"/>
                  </a:cubicBezTo>
                  <a:lnTo>
                    <a:pt x="30027" y="21659"/>
                  </a:lnTo>
                  <a:lnTo>
                    <a:pt x="29915" y="21630"/>
                  </a:lnTo>
                  <a:lnTo>
                    <a:pt x="29918" y="21623"/>
                  </a:lnTo>
                  <a:lnTo>
                    <a:pt x="29918" y="21623"/>
                  </a:lnTo>
                  <a:cubicBezTo>
                    <a:pt x="29944" y="21608"/>
                    <a:pt x="29965" y="21603"/>
                    <a:pt x="29984" y="21603"/>
                  </a:cubicBezTo>
                  <a:close/>
                  <a:moveTo>
                    <a:pt x="30090" y="21811"/>
                  </a:moveTo>
                  <a:lnTo>
                    <a:pt x="30118" y="21821"/>
                  </a:lnTo>
                  <a:lnTo>
                    <a:pt x="30052" y="21996"/>
                  </a:lnTo>
                  <a:lnTo>
                    <a:pt x="30003" y="21977"/>
                  </a:lnTo>
                  <a:lnTo>
                    <a:pt x="30090" y="21811"/>
                  </a:lnTo>
                  <a:close/>
                  <a:moveTo>
                    <a:pt x="3355" y="22180"/>
                  </a:moveTo>
                  <a:lnTo>
                    <a:pt x="3374" y="22207"/>
                  </a:lnTo>
                  <a:lnTo>
                    <a:pt x="3301" y="22270"/>
                  </a:lnTo>
                  <a:lnTo>
                    <a:pt x="3270" y="22223"/>
                  </a:lnTo>
                  <a:lnTo>
                    <a:pt x="3355" y="22180"/>
                  </a:lnTo>
                  <a:close/>
                  <a:moveTo>
                    <a:pt x="28672" y="22457"/>
                  </a:moveTo>
                  <a:lnTo>
                    <a:pt x="28688" y="22467"/>
                  </a:lnTo>
                  <a:lnTo>
                    <a:pt x="28651" y="22523"/>
                  </a:lnTo>
                  <a:lnTo>
                    <a:pt x="28635" y="22511"/>
                  </a:lnTo>
                  <a:lnTo>
                    <a:pt x="28672" y="22457"/>
                  </a:lnTo>
                  <a:close/>
                  <a:moveTo>
                    <a:pt x="29238" y="22426"/>
                  </a:moveTo>
                  <a:cubicBezTo>
                    <a:pt x="29241" y="22525"/>
                    <a:pt x="29243" y="22570"/>
                    <a:pt x="29244" y="22638"/>
                  </a:cubicBezTo>
                  <a:cubicBezTo>
                    <a:pt x="29191" y="22620"/>
                    <a:pt x="29166" y="22611"/>
                    <a:pt x="29125" y="22598"/>
                  </a:cubicBezTo>
                  <a:cubicBezTo>
                    <a:pt x="29155" y="22553"/>
                    <a:pt x="29180" y="22514"/>
                    <a:pt x="29238" y="22426"/>
                  </a:cubicBezTo>
                  <a:close/>
                  <a:moveTo>
                    <a:pt x="30156" y="22570"/>
                  </a:moveTo>
                  <a:lnTo>
                    <a:pt x="30174" y="22579"/>
                  </a:lnTo>
                  <a:lnTo>
                    <a:pt x="30140" y="22642"/>
                  </a:lnTo>
                  <a:lnTo>
                    <a:pt x="30124" y="22633"/>
                  </a:lnTo>
                  <a:lnTo>
                    <a:pt x="30156" y="22570"/>
                  </a:lnTo>
                  <a:close/>
                  <a:moveTo>
                    <a:pt x="29340" y="22663"/>
                  </a:moveTo>
                  <a:lnTo>
                    <a:pt x="29437" y="22725"/>
                  </a:lnTo>
                  <a:lnTo>
                    <a:pt x="29418" y="22754"/>
                  </a:lnTo>
                  <a:lnTo>
                    <a:pt x="29321" y="22692"/>
                  </a:lnTo>
                  <a:lnTo>
                    <a:pt x="29340" y="22663"/>
                  </a:lnTo>
                  <a:close/>
                  <a:moveTo>
                    <a:pt x="29596" y="22725"/>
                  </a:moveTo>
                  <a:lnTo>
                    <a:pt x="29612" y="22735"/>
                  </a:lnTo>
                  <a:lnTo>
                    <a:pt x="29574" y="22794"/>
                  </a:lnTo>
                  <a:lnTo>
                    <a:pt x="29558" y="22784"/>
                  </a:lnTo>
                  <a:lnTo>
                    <a:pt x="29596" y="22725"/>
                  </a:lnTo>
                  <a:close/>
                  <a:moveTo>
                    <a:pt x="29079" y="22885"/>
                  </a:moveTo>
                  <a:lnTo>
                    <a:pt x="29096" y="22895"/>
                  </a:lnTo>
                  <a:lnTo>
                    <a:pt x="29057" y="22953"/>
                  </a:lnTo>
                  <a:lnTo>
                    <a:pt x="29041" y="22942"/>
                  </a:lnTo>
                  <a:lnTo>
                    <a:pt x="29079" y="22885"/>
                  </a:lnTo>
                  <a:close/>
                  <a:moveTo>
                    <a:pt x="28753" y="22928"/>
                  </a:moveTo>
                  <a:lnTo>
                    <a:pt x="28896" y="23026"/>
                  </a:lnTo>
                  <a:lnTo>
                    <a:pt x="28876" y="23054"/>
                  </a:lnTo>
                  <a:lnTo>
                    <a:pt x="28735" y="22957"/>
                  </a:lnTo>
                  <a:lnTo>
                    <a:pt x="28753" y="22928"/>
                  </a:lnTo>
                  <a:close/>
                  <a:moveTo>
                    <a:pt x="29797" y="22934"/>
                  </a:moveTo>
                  <a:lnTo>
                    <a:pt x="29822" y="22950"/>
                  </a:lnTo>
                  <a:lnTo>
                    <a:pt x="29744" y="23069"/>
                  </a:lnTo>
                  <a:lnTo>
                    <a:pt x="29719" y="23054"/>
                  </a:lnTo>
                  <a:lnTo>
                    <a:pt x="29797" y="22934"/>
                  </a:lnTo>
                  <a:close/>
                  <a:moveTo>
                    <a:pt x="3883" y="23109"/>
                  </a:moveTo>
                  <a:lnTo>
                    <a:pt x="3895" y="23128"/>
                  </a:lnTo>
                  <a:lnTo>
                    <a:pt x="3845" y="23156"/>
                  </a:lnTo>
                  <a:lnTo>
                    <a:pt x="3835" y="23137"/>
                  </a:lnTo>
                  <a:lnTo>
                    <a:pt x="3883" y="23109"/>
                  </a:lnTo>
                  <a:close/>
                  <a:moveTo>
                    <a:pt x="29047" y="23215"/>
                  </a:moveTo>
                  <a:lnTo>
                    <a:pt x="29143" y="23279"/>
                  </a:lnTo>
                  <a:lnTo>
                    <a:pt x="29124" y="23309"/>
                  </a:lnTo>
                  <a:lnTo>
                    <a:pt x="29029" y="23243"/>
                  </a:lnTo>
                  <a:lnTo>
                    <a:pt x="29047" y="23215"/>
                  </a:lnTo>
                  <a:close/>
                  <a:moveTo>
                    <a:pt x="28968" y="23335"/>
                  </a:moveTo>
                  <a:lnTo>
                    <a:pt x="29015" y="23369"/>
                  </a:lnTo>
                  <a:lnTo>
                    <a:pt x="29001" y="23388"/>
                  </a:lnTo>
                  <a:lnTo>
                    <a:pt x="28954" y="23354"/>
                  </a:lnTo>
                  <a:lnTo>
                    <a:pt x="28968" y="23335"/>
                  </a:lnTo>
                  <a:close/>
                  <a:moveTo>
                    <a:pt x="29681" y="23401"/>
                  </a:moveTo>
                  <a:lnTo>
                    <a:pt x="29728" y="23434"/>
                  </a:lnTo>
                  <a:lnTo>
                    <a:pt x="29715" y="23454"/>
                  </a:lnTo>
                  <a:lnTo>
                    <a:pt x="29668" y="23422"/>
                  </a:lnTo>
                  <a:lnTo>
                    <a:pt x="29681" y="23401"/>
                  </a:lnTo>
                  <a:close/>
                  <a:moveTo>
                    <a:pt x="29194" y="23410"/>
                  </a:moveTo>
                  <a:lnTo>
                    <a:pt x="29241" y="23443"/>
                  </a:lnTo>
                  <a:lnTo>
                    <a:pt x="29228" y="23463"/>
                  </a:lnTo>
                  <a:lnTo>
                    <a:pt x="29181" y="23429"/>
                  </a:lnTo>
                  <a:lnTo>
                    <a:pt x="29194" y="23410"/>
                  </a:lnTo>
                  <a:close/>
                  <a:moveTo>
                    <a:pt x="29068" y="23635"/>
                  </a:moveTo>
                  <a:lnTo>
                    <a:pt x="29084" y="23647"/>
                  </a:lnTo>
                  <a:lnTo>
                    <a:pt x="29046" y="23706"/>
                  </a:lnTo>
                  <a:lnTo>
                    <a:pt x="29029" y="23694"/>
                  </a:lnTo>
                  <a:lnTo>
                    <a:pt x="29068" y="23635"/>
                  </a:lnTo>
                  <a:close/>
                  <a:moveTo>
                    <a:pt x="27901" y="23618"/>
                  </a:moveTo>
                  <a:cubicBezTo>
                    <a:pt x="27935" y="23634"/>
                    <a:pt x="27960" y="23646"/>
                    <a:pt x="27998" y="23663"/>
                  </a:cubicBezTo>
                  <a:cubicBezTo>
                    <a:pt x="27966" y="23705"/>
                    <a:pt x="27938" y="23740"/>
                    <a:pt x="27910" y="23774"/>
                  </a:cubicBezTo>
                  <a:cubicBezTo>
                    <a:pt x="27885" y="23753"/>
                    <a:pt x="27870" y="23741"/>
                    <a:pt x="27845" y="23721"/>
                  </a:cubicBezTo>
                  <a:cubicBezTo>
                    <a:pt x="27861" y="23691"/>
                    <a:pt x="27879" y="23659"/>
                    <a:pt x="27901" y="23618"/>
                  </a:cubicBezTo>
                  <a:close/>
                  <a:moveTo>
                    <a:pt x="29269" y="23715"/>
                  </a:moveTo>
                  <a:lnTo>
                    <a:pt x="29363" y="23782"/>
                  </a:lnTo>
                  <a:lnTo>
                    <a:pt x="29343" y="23813"/>
                  </a:lnTo>
                  <a:lnTo>
                    <a:pt x="29250" y="23746"/>
                  </a:lnTo>
                  <a:lnTo>
                    <a:pt x="29250" y="23744"/>
                  </a:lnTo>
                  <a:lnTo>
                    <a:pt x="29269" y="23715"/>
                  </a:lnTo>
                  <a:close/>
                  <a:moveTo>
                    <a:pt x="27941" y="23972"/>
                  </a:moveTo>
                  <a:lnTo>
                    <a:pt x="27954" y="23986"/>
                  </a:lnTo>
                  <a:lnTo>
                    <a:pt x="27913" y="24037"/>
                  </a:lnTo>
                  <a:lnTo>
                    <a:pt x="27898" y="24025"/>
                  </a:lnTo>
                  <a:lnTo>
                    <a:pt x="27939" y="23972"/>
                  </a:lnTo>
                  <a:close/>
                  <a:moveTo>
                    <a:pt x="28451" y="24151"/>
                  </a:moveTo>
                  <a:cubicBezTo>
                    <a:pt x="28490" y="24151"/>
                    <a:pt x="28521" y="24165"/>
                    <a:pt x="28529" y="24225"/>
                  </a:cubicBezTo>
                  <a:cubicBezTo>
                    <a:pt x="28484" y="24234"/>
                    <a:pt x="28444" y="24243"/>
                    <a:pt x="28389" y="24253"/>
                  </a:cubicBezTo>
                  <a:cubicBezTo>
                    <a:pt x="28360" y="24224"/>
                    <a:pt x="28323" y="24187"/>
                    <a:pt x="28288" y="24152"/>
                  </a:cubicBezTo>
                  <a:lnTo>
                    <a:pt x="28288" y="24152"/>
                  </a:lnTo>
                  <a:cubicBezTo>
                    <a:pt x="28301" y="24161"/>
                    <a:pt x="28318" y="24164"/>
                    <a:pt x="28335" y="24164"/>
                  </a:cubicBezTo>
                  <a:cubicBezTo>
                    <a:pt x="28372" y="24164"/>
                    <a:pt x="28415" y="24151"/>
                    <a:pt x="28451" y="24151"/>
                  </a:cubicBezTo>
                  <a:close/>
                  <a:moveTo>
                    <a:pt x="29021" y="24249"/>
                  </a:moveTo>
                  <a:lnTo>
                    <a:pt x="29065" y="24284"/>
                  </a:lnTo>
                  <a:lnTo>
                    <a:pt x="29050" y="24303"/>
                  </a:lnTo>
                  <a:lnTo>
                    <a:pt x="29006" y="24268"/>
                  </a:lnTo>
                  <a:lnTo>
                    <a:pt x="29021" y="24249"/>
                  </a:lnTo>
                  <a:close/>
                  <a:moveTo>
                    <a:pt x="27947" y="24240"/>
                  </a:moveTo>
                  <a:lnTo>
                    <a:pt x="27961" y="24253"/>
                  </a:lnTo>
                  <a:lnTo>
                    <a:pt x="27919" y="24306"/>
                  </a:lnTo>
                  <a:lnTo>
                    <a:pt x="27904" y="24293"/>
                  </a:lnTo>
                  <a:lnTo>
                    <a:pt x="27947" y="24240"/>
                  </a:lnTo>
                  <a:close/>
                  <a:moveTo>
                    <a:pt x="3261" y="24372"/>
                  </a:moveTo>
                  <a:lnTo>
                    <a:pt x="3281" y="24402"/>
                  </a:lnTo>
                  <a:lnTo>
                    <a:pt x="3186" y="24464"/>
                  </a:lnTo>
                  <a:lnTo>
                    <a:pt x="3164" y="24434"/>
                  </a:lnTo>
                  <a:lnTo>
                    <a:pt x="3261" y="24372"/>
                  </a:lnTo>
                  <a:close/>
                  <a:moveTo>
                    <a:pt x="28625" y="24571"/>
                  </a:moveTo>
                  <a:lnTo>
                    <a:pt x="28715" y="24609"/>
                  </a:lnTo>
                  <a:lnTo>
                    <a:pt x="28681" y="24661"/>
                  </a:lnTo>
                  <a:lnTo>
                    <a:pt x="28607" y="24599"/>
                  </a:lnTo>
                  <a:lnTo>
                    <a:pt x="28625" y="24571"/>
                  </a:lnTo>
                  <a:close/>
                  <a:moveTo>
                    <a:pt x="27338" y="24683"/>
                  </a:moveTo>
                  <a:lnTo>
                    <a:pt x="27358" y="24702"/>
                  </a:lnTo>
                  <a:lnTo>
                    <a:pt x="27265" y="24798"/>
                  </a:lnTo>
                  <a:lnTo>
                    <a:pt x="27243" y="24779"/>
                  </a:lnTo>
                  <a:lnTo>
                    <a:pt x="27338" y="24683"/>
                  </a:lnTo>
                  <a:close/>
                  <a:moveTo>
                    <a:pt x="27338" y="24990"/>
                  </a:moveTo>
                  <a:lnTo>
                    <a:pt x="27379" y="25030"/>
                  </a:lnTo>
                  <a:lnTo>
                    <a:pt x="27363" y="25046"/>
                  </a:lnTo>
                  <a:lnTo>
                    <a:pt x="27321" y="25007"/>
                  </a:lnTo>
                  <a:lnTo>
                    <a:pt x="27338" y="24990"/>
                  </a:lnTo>
                  <a:close/>
                  <a:moveTo>
                    <a:pt x="28554" y="25139"/>
                  </a:moveTo>
                  <a:lnTo>
                    <a:pt x="28569" y="25152"/>
                  </a:lnTo>
                  <a:lnTo>
                    <a:pt x="28523" y="25208"/>
                  </a:lnTo>
                  <a:lnTo>
                    <a:pt x="28509" y="25195"/>
                  </a:lnTo>
                  <a:lnTo>
                    <a:pt x="28554" y="25139"/>
                  </a:lnTo>
                  <a:close/>
                  <a:moveTo>
                    <a:pt x="26962" y="25155"/>
                  </a:moveTo>
                  <a:lnTo>
                    <a:pt x="26976" y="25170"/>
                  </a:lnTo>
                  <a:lnTo>
                    <a:pt x="26930" y="25217"/>
                  </a:lnTo>
                  <a:lnTo>
                    <a:pt x="26917" y="25204"/>
                  </a:lnTo>
                  <a:lnTo>
                    <a:pt x="26962" y="25155"/>
                  </a:lnTo>
                  <a:close/>
                  <a:moveTo>
                    <a:pt x="27436" y="25070"/>
                  </a:moveTo>
                  <a:lnTo>
                    <a:pt x="27460" y="25089"/>
                  </a:lnTo>
                  <a:lnTo>
                    <a:pt x="27346" y="25235"/>
                  </a:lnTo>
                  <a:lnTo>
                    <a:pt x="27310" y="25199"/>
                  </a:lnTo>
                  <a:lnTo>
                    <a:pt x="27436" y="25070"/>
                  </a:lnTo>
                  <a:close/>
                  <a:moveTo>
                    <a:pt x="4066" y="25211"/>
                  </a:moveTo>
                  <a:lnTo>
                    <a:pt x="4082" y="25229"/>
                  </a:lnTo>
                  <a:lnTo>
                    <a:pt x="4035" y="25264"/>
                  </a:lnTo>
                  <a:lnTo>
                    <a:pt x="4020" y="25246"/>
                  </a:lnTo>
                  <a:lnTo>
                    <a:pt x="4066" y="25211"/>
                  </a:lnTo>
                  <a:close/>
                  <a:moveTo>
                    <a:pt x="5190" y="25290"/>
                  </a:moveTo>
                  <a:lnTo>
                    <a:pt x="5204" y="25307"/>
                  </a:lnTo>
                  <a:lnTo>
                    <a:pt x="5160" y="25345"/>
                  </a:lnTo>
                  <a:lnTo>
                    <a:pt x="5145" y="25327"/>
                  </a:lnTo>
                  <a:lnTo>
                    <a:pt x="5190" y="25290"/>
                  </a:lnTo>
                  <a:close/>
                  <a:moveTo>
                    <a:pt x="26920" y="25336"/>
                  </a:moveTo>
                  <a:lnTo>
                    <a:pt x="26961" y="25377"/>
                  </a:lnTo>
                  <a:lnTo>
                    <a:pt x="26945" y="25393"/>
                  </a:lnTo>
                  <a:lnTo>
                    <a:pt x="26905" y="25352"/>
                  </a:lnTo>
                  <a:lnTo>
                    <a:pt x="26920" y="25336"/>
                  </a:lnTo>
                  <a:close/>
                  <a:moveTo>
                    <a:pt x="28338" y="25363"/>
                  </a:moveTo>
                  <a:lnTo>
                    <a:pt x="28379" y="25402"/>
                  </a:lnTo>
                  <a:lnTo>
                    <a:pt x="28363" y="25420"/>
                  </a:lnTo>
                  <a:lnTo>
                    <a:pt x="28320" y="25380"/>
                  </a:lnTo>
                  <a:lnTo>
                    <a:pt x="28338" y="25363"/>
                  </a:lnTo>
                  <a:close/>
                  <a:moveTo>
                    <a:pt x="28340" y="25546"/>
                  </a:moveTo>
                  <a:cubicBezTo>
                    <a:pt x="28362" y="25546"/>
                    <a:pt x="28385" y="25572"/>
                    <a:pt x="28409" y="25645"/>
                  </a:cubicBezTo>
                  <a:cubicBezTo>
                    <a:pt x="28351" y="25641"/>
                    <a:pt x="28307" y="25636"/>
                    <a:pt x="28253" y="25630"/>
                  </a:cubicBezTo>
                  <a:cubicBezTo>
                    <a:pt x="28283" y="25588"/>
                    <a:pt x="28311" y="25546"/>
                    <a:pt x="28340" y="25546"/>
                  </a:cubicBezTo>
                  <a:close/>
                  <a:moveTo>
                    <a:pt x="27514" y="25446"/>
                  </a:moveTo>
                  <a:lnTo>
                    <a:pt x="27514" y="25446"/>
                  </a:lnTo>
                  <a:cubicBezTo>
                    <a:pt x="27505" y="25558"/>
                    <a:pt x="27502" y="25604"/>
                    <a:pt x="27496" y="25673"/>
                  </a:cubicBezTo>
                  <a:cubicBezTo>
                    <a:pt x="27455" y="25647"/>
                    <a:pt x="27433" y="25633"/>
                    <a:pt x="27401" y="25613"/>
                  </a:cubicBezTo>
                  <a:cubicBezTo>
                    <a:pt x="27424" y="25576"/>
                    <a:pt x="27446" y="25545"/>
                    <a:pt x="27514" y="25446"/>
                  </a:cubicBezTo>
                  <a:close/>
                  <a:moveTo>
                    <a:pt x="27477" y="25782"/>
                  </a:moveTo>
                  <a:lnTo>
                    <a:pt x="27491" y="25795"/>
                  </a:lnTo>
                  <a:lnTo>
                    <a:pt x="27442" y="25845"/>
                  </a:lnTo>
                  <a:lnTo>
                    <a:pt x="27429" y="25832"/>
                  </a:lnTo>
                  <a:lnTo>
                    <a:pt x="27477" y="25782"/>
                  </a:lnTo>
                  <a:close/>
                  <a:moveTo>
                    <a:pt x="27911" y="25735"/>
                  </a:moveTo>
                  <a:lnTo>
                    <a:pt x="27935" y="25750"/>
                  </a:lnTo>
                  <a:lnTo>
                    <a:pt x="27870" y="25850"/>
                  </a:lnTo>
                  <a:lnTo>
                    <a:pt x="27829" y="25820"/>
                  </a:lnTo>
                  <a:lnTo>
                    <a:pt x="27911" y="25735"/>
                  </a:lnTo>
                  <a:close/>
                  <a:moveTo>
                    <a:pt x="27548" y="25957"/>
                  </a:moveTo>
                  <a:lnTo>
                    <a:pt x="27561" y="25970"/>
                  </a:lnTo>
                  <a:lnTo>
                    <a:pt x="27511" y="26022"/>
                  </a:lnTo>
                  <a:lnTo>
                    <a:pt x="27498" y="26007"/>
                  </a:lnTo>
                  <a:lnTo>
                    <a:pt x="27548" y="25957"/>
                  </a:lnTo>
                  <a:close/>
                  <a:moveTo>
                    <a:pt x="26965" y="25966"/>
                  </a:moveTo>
                  <a:lnTo>
                    <a:pt x="26987" y="25982"/>
                  </a:lnTo>
                  <a:cubicBezTo>
                    <a:pt x="26965" y="26017"/>
                    <a:pt x="26937" y="26045"/>
                    <a:pt x="26914" y="26076"/>
                  </a:cubicBezTo>
                  <a:lnTo>
                    <a:pt x="26879" y="26041"/>
                  </a:lnTo>
                  <a:cubicBezTo>
                    <a:pt x="26906" y="26016"/>
                    <a:pt x="26939" y="25992"/>
                    <a:pt x="26965" y="25966"/>
                  </a:cubicBezTo>
                  <a:close/>
                  <a:moveTo>
                    <a:pt x="27905" y="25913"/>
                  </a:moveTo>
                  <a:lnTo>
                    <a:pt x="27926" y="25933"/>
                  </a:lnTo>
                  <a:lnTo>
                    <a:pt x="27774" y="26089"/>
                  </a:lnTo>
                  <a:lnTo>
                    <a:pt x="27755" y="26069"/>
                  </a:lnTo>
                  <a:lnTo>
                    <a:pt x="27905" y="25913"/>
                  </a:lnTo>
                  <a:close/>
                  <a:moveTo>
                    <a:pt x="26424" y="26063"/>
                  </a:moveTo>
                  <a:lnTo>
                    <a:pt x="26437" y="26078"/>
                  </a:lnTo>
                  <a:lnTo>
                    <a:pt x="26384" y="26122"/>
                  </a:lnTo>
                  <a:lnTo>
                    <a:pt x="26372" y="26107"/>
                  </a:lnTo>
                  <a:lnTo>
                    <a:pt x="26424" y="26063"/>
                  </a:lnTo>
                  <a:close/>
                  <a:moveTo>
                    <a:pt x="26056" y="26148"/>
                  </a:moveTo>
                  <a:lnTo>
                    <a:pt x="26068" y="26164"/>
                  </a:lnTo>
                  <a:lnTo>
                    <a:pt x="26016" y="26207"/>
                  </a:lnTo>
                  <a:lnTo>
                    <a:pt x="26005" y="26192"/>
                  </a:lnTo>
                  <a:lnTo>
                    <a:pt x="26056" y="26148"/>
                  </a:lnTo>
                  <a:close/>
                  <a:moveTo>
                    <a:pt x="27644" y="26179"/>
                  </a:moveTo>
                  <a:lnTo>
                    <a:pt x="27708" y="26248"/>
                  </a:lnTo>
                  <a:lnTo>
                    <a:pt x="27686" y="26276"/>
                  </a:lnTo>
                  <a:lnTo>
                    <a:pt x="27602" y="26225"/>
                  </a:lnTo>
                  <a:lnTo>
                    <a:pt x="27644" y="26179"/>
                  </a:lnTo>
                  <a:close/>
                  <a:moveTo>
                    <a:pt x="26365" y="26238"/>
                  </a:moveTo>
                  <a:lnTo>
                    <a:pt x="26402" y="26282"/>
                  </a:lnTo>
                  <a:lnTo>
                    <a:pt x="26384" y="26297"/>
                  </a:lnTo>
                  <a:lnTo>
                    <a:pt x="26347" y="26253"/>
                  </a:lnTo>
                  <a:lnTo>
                    <a:pt x="26365" y="26238"/>
                  </a:lnTo>
                  <a:close/>
                  <a:moveTo>
                    <a:pt x="27776" y="26301"/>
                  </a:moveTo>
                  <a:lnTo>
                    <a:pt x="27789" y="26314"/>
                  </a:lnTo>
                  <a:lnTo>
                    <a:pt x="27738" y="26367"/>
                  </a:lnTo>
                  <a:lnTo>
                    <a:pt x="27724" y="26353"/>
                  </a:lnTo>
                  <a:lnTo>
                    <a:pt x="27776" y="26301"/>
                  </a:lnTo>
                  <a:close/>
                  <a:moveTo>
                    <a:pt x="25649" y="26317"/>
                  </a:moveTo>
                  <a:lnTo>
                    <a:pt x="25684" y="26363"/>
                  </a:lnTo>
                  <a:lnTo>
                    <a:pt x="25668" y="26376"/>
                  </a:lnTo>
                  <a:lnTo>
                    <a:pt x="25632" y="26332"/>
                  </a:lnTo>
                  <a:lnTo>
                    <a:pt x="25649" y="26317"/>
                  </a:lnTo>
                  <a:close/>
                  <a:moveTo>
                    <a:pt x="25887" y="26367"/>
                  </a:moveTo>
                  <a:lnTo>
                    <a:pt x="25899" y="26382"/>
                  </a:lnTo>
                  <a:lnTo>
                    <a:pt x="25847" y="26426"/>
                  </a:lnTo>
                  <a:lnTo>
                    <a:pt x="25835" y="26412"/>
                  </a:lnTo>
                  <a:lnTo>
                    <a:pt x="25887" y="26367"/>
                  </a:lnTo>
                  <a:close/>
                  <a:moveTo>
                    <a:pt x="25794" y="26495"/>
                  </a:moveTo>
                  <a:lnTo>
                    <a:pt x="25865" y="26587"/>
                  </a:lnTo>
                  <a:lnTo>
                    <a:pt x="25840" y="26609"/>
                  </a:lnTo>
                  <a:lnTo>
                    <a:pt x="25769" y="26518"/>
                  </a:lnTo>
                  <a:lnTo>
                    <a:pt x="25794" y="26495"/>
                  </a:lnTo>
                  <a:close/>
                  <a:moveTo>
                    <a:pt x="27057" y="26582"/>
                  </a:moveTo>
                  <a:lnTo>
                    <a:pt x="27068" y="26597"/>
                  </a:lnTo>
                  <a:lnTo>
                    <a:pt x="27014" y="26643"/>
                  </a:lnTo>
                  <a:lnTo>
                    <a:pt x="27001" y="26628"/>
                  </a:lnTo>
                  <a:lnTo>
                    <a:pt x="27057" y="26582"/>
                  </a:lnTo>
                  <a:close/>
                  <a:moveTo>
                    <a:pt x="26289" y="26681"/>
                  </a:moveTo>
                  <a:lnTo>
                    <a:pt x="26361" y="26771"/>
                  </a:lnTo>
                  <a:lnTo>
                    <a:pt x="26334" y="26793"/>
                  </a:lnTo>
                  <a:lnTo>
                    <a:pt x="26262" y="26703"/>
                  </a:lnTo>
                  <a:lnTo>
                    <a:pt x="26289" y="26681"/>
                  </a:lnTo>
                  <a:close/>
                  <a:moveTo>
                    <a:pt x="26686" y="26721"/>
                  </a:moveTo>
                  <a:lnTo>
                    <a:pt x="26718" y="26756"/>
                  </a:lnTo>
                  <a:lnTo>
                    <a:pt x="26628" y="26832"/>
                  </a:lnTo>
                  <a:lnTo>
                    <a:pt x="26608" y="26813"/>
                  </a:lnTo>
                  <a:lnTo>
                    <a:pt x="26686" y="26721"/>
                  </a:lnTo>
                  <a:close/>
                  <a:moveTo>
                    <a:pt x="26090" y="26773"/>
                  </a:moveTo>
                  <a:lnTo>
                    <a:pt x="26125" y="26819"/>
                  </a:lnTo>
                  <a:lnTo>
                    <a:pt x="26108" y="26834"/>
                  </a:lnTo>
                  <a:lnTo>
                    <a:pt x="26072" y="26790"/>
                  </a:lnTo>
                  <a:lnTo>
                    <a:pt x="26090" y="26773"/>
                  </a:lnTo>
                  <a:close/>
                  <a:moveTo>
                    <a:pt x="26214" y="26821"/>
                  </a:moveTo>
                  <a:lnTo>
                    <a:pt x="26249" y="26865"/>
                  </a:lnTo>
                  <a:lnTo>
                    <a:pt x="26231" y="26881"/>
                  </a:lnTo>
                  <a:lnTo>
                    <a:pt x="26196" y="26835"/>
                  </a:lnTo>
                  <a:lnTo>
                    <a:pt x="26214" y="26821"/>
                  </a:lnTo>
                  <a:close/>
                  <a:moveTo>
                    <a:pt x="26795" y="26856"/>
                  </a:moveTo>
                  <a:lnTo>
                    <a:pt x="26868" y="26944"/>
                  </a:lnTo>
                  <a:lnTo>
                    <a:pt x="26840" y="26968"/>
                  </a:lnTo>
                  <a:lnTo>
                    <a:pt x="26767" y="26879"/>
                  </a:lnTo>
                  <a:lnTo>
                    <a:pt x="26795" y="26856"/>
                  </a:lnTo>
                  <a:close/>
                  <a:moveTo>
                    <a:pt x="26967" y="27037"/>
                  </a:moveTo>
                  <a:lnTo>
                    <a:pt x="26979" y="27052"/>
                  </a:lnTo>
                  <a:lnTo>
                    <a:pt x="26923" y="27099"/>
                  </a:lnTo>
                  <a:lnTo>
                    <a:pt x="26911" y="27084"/>
                  </a:lnTo>
                  <a:lnTo>
                    <a:pt x="26967" y="27037"/>
                  </a:lnTo>
                  <a:close/>
                  <a:moveTo>
                    <a:pt x="26618" y="27181"/>
                  </a:moveTo>
                  <a:lnTo>
                    <a:pt x="26630" y="27197"/>
                  </a:lnTo>
                  <a:lnTo>
                    <a:pt x="26574" y="27244"/>
                  </a:lnTo>
                  <a:lnTo>
                    <a:pt x="26574" y="27243"/>
                  </a:lnTo>
                  <a:lnTo>
                    <a:pt x="26562" y="27228"/>
                  </a:lnTo>
                  <a:lnTo>
                    <a:pt x="26618" y="27181"/>
                  </a:lnTo>
                  <a:close/>
                  <a:moveTo>
                    <a:pt x="24664" y="27193"/>
                  </a:moveTo>
                  <a:lnTo>
                    <a:pt x="24675" y="27209"/>
                  </a:lnTo>
                  <a:lnTo>
                    <a:pt x="24620" y="27247"/>
                  </a:lnTo>
                  <a:lnTo>
                    <a:pt x="24610" y="27231"/>
                  </a:lnTo>
                  <a:lnTo>
                    <a:pt x="24664" y="27193"/>
                  </a:lnTo>
                  <a:close/>
                  <a:moveTo>
                    <a:pt x="25902" y="27219"/>
                  </a:moveTo>
                  <a:lnTo>
                    <a:pt x="25935" y="27265"/>
                  </a:lnTo>
                  <a:lnTo>
                    <a:pt x="25916" y="27280"/>
                  </a:lnTo>
                  <a:lnTo>
                    <a:pt x="25882" y="27233"/>
                  </a:lnTo>
                  <a:lnTo>
                    <a:pt x="25902" y="27219"/>
                  </a:lnTo>
                  <a:close/>
                  <a:moveTo>
                    <a:pt x="26877" y="27313"/>
                  </a:moveTo>
                  <a:lnTo>
                    <a:pt x="26914" y="27359"/>
                  </a:lnTo>
                  <a:lnTo>
                    <a:pt x="26895" y="27375"/>
                  </a:lnTo>
                  <a:lnTo>
                    <a:pt x="26859" y="27330"/>
                  </a:lnTo>
                  <a:lnTo>
                    <a:pt x="26877" y="27313"/>
                  </a:lnTo>
                  <a:close/>
                  <a:moveTo>
                    <a:pt x="26003" y="27358"/>
                  </a:moveTo>
                  <a:lnTo>
                    <a:pt x="26038" y="27405"/>
                  </a:lnTo>
                  <a:lnTo>
                    <a:pt x="26018" y="27418"/>
                  </a:lnTo>
                  <a:lnTo>
                    <a:pt x="25984" y="27372"/>
                  </a:lnTo>
                  <a:lnTo>
                    <a:pt x="26003" y="27358"/>
                  </a:lnTo>
                  <a:close/>
                  <a:moveTo>
                    <a:pt x="6652" y="27165"/>
                  </a:moveTo>
                  <a:cubicBezTo>
                    <a:pt x="6765" y="27256"/>
                    <a:pt x="6818" y="27299"/>
                    <a:pt x="6864" y="27336"/>
                  </a:cubicBezTo>
                  <a:cubicBezTo>
                    <a:pt x="6826" y="27381"/>
                    <a:pt x="6798" y="27415"/>
                    <a:pt x="6724" y="27502"/>
                  </a:cubicBezTo>
                  <a:cubicBezTo>
                    <a:pt x="6749" y="27397"/>
                    <a:pt x="6770" y="27362"/>
                    <a:pt x="6762" y="27325"/>
                  </a:cubicBezTo>
                  <a:cubicBezTo>
                    <a:pt x="6756" y="27293"/>
                    <a:pt x="6720" y="27259"/>
                    <a:pt x="6652" y="27165"/>
                  </a:cubicBezTo>
                  <a:close/>
                  <a:moveTo>
                    <a:pt x="25397" y="27508"/>
                  </a:moveTo>
                  <a:lnTo>
                    <a:pt x="25463" y="27519"/>
                  </a:lnTo>
                  <a:lnTo>
                    <a:pt x="25459" y="27536"/>
                  </a:lnTo>
                  <a:cubicBezTo>
                    <a:pt x="25481" y="27520"/>
                    <a:pt x="25502" y="27519"/>
                    <a:pt x="25522" y="27519"/>
                  </a:cubicBezTo>
                  <a:cubicBezTo>
                    <a:pt x="25526" y="27519"/>
                    <a:pt x="25529" y="27519"/>
                    <a:pt x="25532" y="27519"/>
                  </a:cubicBezTo>
                  <a:lnTo>
                    <a:pt x="25524" y="27547"/>
                  </a:lnTo>
                  <a:lnTo>
                    <a:pt x="25457" y="27536"/>
                  </a:lnTo>
                  <a:lnTo>
                    <a:pt x="25462" y="27519"/>
                  </a:lnTo>
                  <a:lnTo>
                    <a:pt x="25462" y="27519"/>
                  </a:lnTo>
                  <a:cubicBezTo>
                    <a:pt x="25435" y="27536"/>
                    <a:pt x="25412" y="27536"/>
                    <a:pt x="25390" y="27536"/>
                  </a:cubicBezTo>
                  <a:lnTo>
                    <a:pt x="25397" y="27508"/>
                  </a:lnTo>
                  <a:close/>
                  <a:moveTo>
                    <a:pt x="26386" y="27316"/>
                  </a:moveTo>
                  <a:cubicBezTo>
                    <a:pt x="26517" y="27377"/>
                    <a:pt x="26631" y="27428"/>
                    <a:pt x="26756" y="27484"/>
                  </a:cubicBezTo>
                  <a:cubicBezTo>
                    <a:pt x="26718" y="27516"/>
                    <a:pt x="26693" y="27539"/>
                    <a:pt x="26665" y="27562"/>
                  </a:cubicBezTo>
                  <a:cubicBezTo>
                    <a:pt x="26620" y="27530"/>
                    <a:pt x="26581" y="27487"/>
                    <a:pt x="26530" y="27469"/>
                  </a:cubicBezTo>
                  <a:cubicBezTo>
                    <a:pt x="26505" y="27462"/>
                    <a:pt x="26478" y="27460"/>
                    <a:pt x="26449" y="27460"/>
                  </a:cubicBezTo>
                  <a:cubicBezTo>
                    <a:pt x="26425" y="27460"/>
                    <a:pt x="26400" y="27461"/>
                    <a:pt x="26374" y="27461"/>
                  </a:cubicBezTo>
                  <a:cubicBezTo>
                    <a:pt x="26365" y="27461"/>
                    <a:pt x="26355" y="27461"/>
                    <a:pt x="26346" y="27461"/>
                  </a:cubicBezTo>
                  <a:cubicBezTo>
                    <a:pt x="26359" y="27409"/>
                    <a:pt x="26367" y="27381"/>
                    <a:pt x="26386" y="27316"/>
                  </a:cubicBezTo>
                  <a:close/>
                  <a:moveTo>
                    <a:pt x="26446" y="27553"/>
                  </a:moveTo>
                  <a:lnTo>
                    <a:pt x="26458" y="27569"/>
                  </a:lnTo>
                  <a:lnTo>
                    <a:pt x="26402" y="27615"/>
                  </a:lnTo>
                  <a:lnTo>
                    <a:pt x="26392" y="27600"/>
                  </a:lnTo>
                  <a:lnTo>
                    <a:pt x="26446" y="27553"/>
                  </a:lnTo>
                  <a:close/>
                  <a:moveTo>
                    <a:pt x="24424" y="27746"/>
                  </a:moveTo>
                  <a:lnTo>
                    <a:pt x="24495" y="27817"/>
                  </a:lnTo>
                  <a:lnTo>
                    <a:pt x="24445" y="27847"/>
                  </a:lnTo>
                  <a:lnTo>
                    <a:pt x="24397" y="27765"/>
                  </a:lnTo>
                  <a:lnTo>
                    <a:pt x="24424" y="27746"/>
                  </a:lnTo>
                  <a:close/>
                  <a:moveTo>
                    <a:pt x="25575" y="27868"/>
                  </a:moveTo>
                  <a:lnTo>
                    <a:pt x="25607" y="27917"/>
                  </a:lnTo>
                  <a:lnTo>
                    <a:pt x="25588" y="27930"/>
                  </a:lnTo>
                  <a:lnTo>
                    <a:pt x="25556" y="27881"/>
                  </a:lnTo>
                  <a:lnTo>
                    <a:pt x="25575" y="27868"/>
                  </a:lnTo>
                  <a:close/>
                  <a:moveTo>
                    <a:pt x="26040" y="28034"/>
                  </a:moveTo>
                  <a:lnTo>
                    <a:pt x="26074" y="28081"/>
                  </a:lnTo>
                  <a:lnTo>
                    <a:pt x="26053" y="28096"/>
                  </a:lnTo>
                  <a:lnTo>
                    <a:pt x="26021" y="28049"/>
                  </a:lnTo>
                  <a:lnTo>
                    <a:pt x="26040" y="28034"/>
                  </a:lnTo>
                  <a:close/>
                  <a:moveTo>
                    <a:pt x="24867" y="28080"/>
                  </a:moveTo>
                  <a:lnTo>
                    <a:pt x="24898" y="28130"/>
                  </a:lnTo>
                  <a:lnTo>
                    <a:pt x="24878" y="28143"/>
                  </a:lnTo>
                  <a:lnTo>
                    <a:pt x="24848" y="28093"/>
                  </a:lnTo>
                  <a:lnTo>
                    <a:pt x="24867" y="28080"/>
                  </a:lnTo>
                  <a:close/>
                  <a:moveTo>
                    <a:pt x="25476" y="28043"/>
                  </a:moveTo>
                  <a:cubicBezTo>
                    <a:pt x="25480" y="28100"/>
                    <a:pt x="25483" y="28142"/>
                    <a:pt x="25484" y="28174"/>
                  </a:cubicBezTo>
                  <a:lnTo>
                    <a:pt x="25484" y="28174"/>
                  </a:lnTo>
                  <a:cubicBezTo>
                    <a:pt x="25469" y="28164"/>
                    <a:pt x="25455" y="28154"/>
                    <a:pt x="25444" y="28142"/>
                  </a:cubicBezTo>
                  <a:cubicBezTo>
                    <a:pt x="25437" y="28136"/>
                    <a:pt x="25453" y="28111"/>
                    <a:pt x="25476" y="28043"/>
                  </a:cubicBezTo>
                  <a:close/>
                  <a:moveTo>
                    <a:pt x="25500" y="28154"/>
                  </a:moveTo>
                  <a:cubicBezTo>
                    <a:pt x="25504" y="28154"/>
                    <a:pt x="25509" y="28173"/>
                    <a:pt x="25513" y="28192"/>
                  </a:cubicBezTo>
                  <a:lnTo>
                    <a:pt x="25513" y="28193"/>
                  </a:lnTo>
                  <a:cubicBezTo>
                    <a:pt x="25507" y="28189"/>
                    <a:pt x="25501" y="28185"/>
                    <a:pt x="25495" y="28181"/>
                  </a:cubicBezTo>
                  <a:lnTo>
                    <a:pt x="25495" y="28181"/>
                  </a:lnTo>
                  <a:cubicBezTo>
                    <a:pt x="25496" y="28161"/>
                    <a:pt x="25498" y="28154"/>
                    <a:pt x="25500" y="28154"/>
                  </a:cubicBezTo>
                  <a:close/>
                  <a:moveTo>
                    <a:pt x="24182" y="28140"/>
                  </a:moveTo>
                  <a:lnTo>
                    <a:pt x="24238" y="28240"/>
                  </a:lnTo>
                  <a:lnTo>
                    <a:pt x="24207" y="28258"/>
                  </a:lnTo>
                  <a:lnTo>
                    <a:pt x="24151" y="28156"/>
                  </a:lnTo>
                  <a:lnTo>
                    <a:pt x="24151" y="28156"/>
                  </a:lnTo>
                  <a:lnTo>
                    <a:pt x="24152" y="28158"/>
                  </a:lnTo>
                  <a:lnTo>
                    <a:pt x="24182" y="28140"/>
                  </a:lnTo>
                  <a:close/>
                  <a:moveTo>
                    <a:pt x="25476" y="28211"/>
                  </a:moveTo>
                  <a:lnTo>
                    <a:pt x="25484" y="28212"/>
                  </a:lnTo>
                  <a:lnTo>
                    <a:pt x="25484" y="28212"/>
                  </a:lnTo>
                  <a:cubicBezTo>
                    <a:pt x="25485" y="28255"/>
                    <a:pt x="25481" y="28268"/>
                    <a:pt x="25478" y="28280"/>
                  </a:cubicBezTo>
                  <a:lnTo>
                    <a:pt x="25450" y="28279"/>
                  </a:lnTo>
                  <a:lnTo>
                    <a:pt x="25476" y="28211"/>
                  </a:lnTo>
                  <a:close/>
                  <a:moveTo>
                    <a:pt x="25225" y="28246"/>
                  </a:moveTo>
                  <a:cubicBezTo>
                    <a:pt x="25250" y="28271"/>
                    <a:pt x="25273" y="28293"/>
                    <a:pt x="25347" y="28361"/>
                  </a:cubicBezTo>
                  <a:cubicBezTo>
                    <a:pt x="25235" y="28352"/>
                    <a:pt x="25188" y="28349"/>
                    <a:pt x="25120" y="28345"/>
                  </a:cubicBezTo>
                  <a:cubicBezTo>
                    <a:pt x="25166" y="28302"/>
                    <a:pt x="25190" y="28280"/>
                    <a:pt x="25225" y="28246"/>
                  </a:cubicBezTo>
                  <a:close/>
                  <a:moveTo>
                    <a:pt x="9569" y="28333"/>
                  </a:moveTo>
                  <a:lnTo>
                    <a:pt x="9628" y="28364"/>
                  </a:lnTo>
                  <a:lnTo>
                    <a:pt x="9619" y="28380"/>
                  </a:lnTo>
                  <a:lnTo>
                    <a:pt x="9561" y="28349"/>
                  </a:lnTo>
                  <a:lnTo>
                    <a:pt x="9569" y="28333"/>
                  </a:lnTo>
                  <a:close/>
                  <a:moveTo>
                    <a:pt x="22532" y="28333"/>
                  </a:moveTo>
                  <a:lnTo>
                    <a:pt x="22556" y="28386"/>
                  </a:lnTo>
                  <a:lnTo>
                    <a:pt x="22535" y="28395"/>
                  </a:lnTo>
                  <a:lnTo>
                    <a:pt x="22512" y="28342"/>
                  </a:lnTo>
                  <a:lnTo>
                    <a:pt x="22532" y="28333"/>
                  </a:lnTo>
                  <a:close/>
                  <a:moveTo>
                    <a:pt x="25712" y="28429"/>
                  </a:moveTo>
                  <a:lnTo>
                    <a:pt x="25722" y="28445"/>
                  </a:lnTo>
                  <a:lnTo>
                    <a:pt x="25660" y="28487"/>
                  </a:lnTo>
                  <a:lnTo>
                    <a:pt x="25650" y="28471"/>
                  </a:lnTo>
                  <a:lnTo>
                    <a:pt x="25712" y="28429"/>
                  </a:lnTo>
                  <a:close/>
                  <a:moveTo>
                    <a:pt x="7966" y="28486"/>
                  </a:moveTo>
                  <a:lnTo>
                    <a:pt x="7986" y="28499"/>
                  </a:lnTo>
                  <a:lnTo>
                    <a:pt x="7954" y="28546"/>
                  </a:lnTo>
                  <a:lnTo>
                    <a:pt x="7953" y="28546"/>
                  </a:lnTo>
                  <a:lnTo>
                    <a:pt x="7933" y="28535"/>
                  </a:lnTo>
                  <a:lnTo>
                    <a:pt x="7966" y="28486"/>
                  </a:lnTo>
                  <a:close/>
                  <a:moveTo>
                    <a:pt x="21934" y="28554"/>
                  </a:moveTo>
                  <a:lnTo>
                    <a:pt x="21940" y="28571"/>
                  </a:lnTo>
                  <a:lnTo>
                    <a:pt x="21879" y="28599"/>
                  </a:lnTo>
                  <a:lnTo>
                    <a:pt x="21872" y="28580"/>
                  </a:lnTo>
                  <a:lnTo>
                    <a:pt x="21934" y="28554"/>
                  </a:lnTo>
                  <a:close/>
                  <a:moveTo>
                    <a:pt x="22625" y="28543"/>
                  </a:moveTo>
                  <a:lnTo>
                    <a:pt x="22647" y="28596"/>
                  </a:lnTo>
                  <a:lnTo>
                    <a:pt x="22627" y="28605"/>
                  </a:lnTo>
                  <a:lnTo>
                    <a:pt x="22603" y="28552"/>
                  </a:lnTo>
                  <a:lnTo>
                    <a:pt x="22625" y="28543"/>
                  </a:lnTo>
                  <a:close/>
                  <a:moveTo>
                    <a:pt x="24948" y="28505"/>
                  </a:moveTo>
                  <a:cubicBezTo>
                    <a:pt x="24974" y="28505"/>
                    <a:pt x="25000" y="28528"/>
                    <a:pt x="25028" y="28580"/>
                  </a:cubicBezTo>
                  <a:cubicBezTo>
                    <a:pt x="24979" y="28608"/>
                    <a:pt x="24951" y="28624"/>
                    <a:pt x="24916" y="28645"/>
                  </a:cubicBezTo>
                  <a:cubicBezTo>
                    <a:pt x="24894" y="28623"/>
                    <a:pt x="24876" y="28604"/>
                    <a:pt x="24854" y="28582"/>
                  </a:cubicBezTo>
                  <a:cubicBezTo>
                    <a:pt x="24887" y="28535"/>
                    <a:pt x="24917" y="28505"/>
                    <a:pt x="24948" y="28505"/>
                  </a:cubicBezTo>
                  <a:close/>
                  <a:moveTo>
                    <a:pt x="9166" y="28633"/>
                  </a:moveTo>
                  <a:lnTo>
                    <a:pt x="9287" y="28698"/>
                  </a:lnTo>
                  <a:lnTo>
                    <a:pt x="9272" y="28723"/>
                  </a:lnTo>
                  <a:lnTo>
                    <a:pt x="9152" y="28658"/>
                  </a:lnTo>
                  <a:lnTo>
                    <a:pt x="9166" y="28633"/>
                  </a:lnTo>
                  <a:close/>
                  <a:moveTo>
                    <a:pt x="24572" y="28718"/>
                  </a:moveTo>
                  <a:lnTo>
                    <a:pt x="24601" y="28723"/>
                  </a:lnTo>
                  <a:lnTo>
                    <a:pt x="24568" y="28785"/>
                  </a:lnTo>
                  <a:lnTo>
                    <a:pt x="24568" y="28785"/>
                  </a:lnTo>
                  <a:cubicBezTo>
                    <a:pt x="24557" y="28762"/>
                    <a:pt x="24564" y="28740"/>
                    <a:pt x="24572" y="28718"/>
                  </a:cubicBezTo>
                  <a:close/>
                  <a:moveTo>
                    <a:pt x="24551" y="28783"/>
                  </a:moveTo>
                  <a:lnTo>
                    <a:pt x="24568" y="28786"/>
                  </a:lnTo>
                  <a:lnTo>
                    <a:pt x="24568" y="28786"/>
                  </a:lnTo>
                  <a:lnTo>
                    <a:pt x="24567" y="28788"/>
                  </a:lnTo>
                  <a:lnTo>
                    <a:pt x="24550" y="28785"/>
                  </a:lnTo>
                  <a:lnTo>
                    <a:pt x="24550" y="28785"/>
                  </a:lnTo>
                  <a:lnTo>
                    <a:pt x="24551" y="28783"/>
                  </a:lnTo>
                  <a:close/>
                  <a:moveTo>
                    <a:pt x="24972" y="28773"/>
                  </a:moveTo>
                  <a:lnTo>
                    <a:pt x="24981" y="28789"/>
                  </a:lnTo>
                  <a:lnTo>
                    <a:pt x="24917" y="28826"/>
                  </a:lnTo>
                  <a:lnTo>
                    <a:pt x="24907" y="28808"/>
                  </a:lnTo>
                  <a:lnTo>
                    <a:pt x="24972" y="28773"/>
                  </a:lnTo>
                  <a:close/>
                  <a:moveTo>
                    <a:pt x="24550" y="28785"/>
                  </a:moveTo>
                  <a:lnTo>
                    <a:pt x="24550" y="28785"/>
                  </a:lnTo>
                  <a:cubicBezTo>
                    <a:pt x="24561" y="28809"/>
                    <a:pt x="24554" y="28831"/>
                    <a:pt x="24547" y="28852"/>
                  </a:cubicBezTo>
                  <a:lnTo>
                    <a:pt x="24519" y="28848"/>
                  </a:lnTo>
                  <a:lnTo>
                    <a:pt x="24550" y="28785"/>
                  </a:lnTo>
                  <a:close/>
                  <a:moveTo>
                    <a:pt x="24130" y="28776"/>
                  </a:moveTo>
                  <a:lnTo>
                    <a:pt x="24174" y="28860"/>
                  </a:lnTo>
                  <a:lnTo>
                    <a:pt x="24146" y="28880"/>
                  </a:lnTo>
                  <a:lnTo>
                    <a:pt x="24079" y="28808"/>
                  </a:lnTo>
                  <a:lnTo>
                    <a:pt x="24130" y="28776"/>
                  </a:lnTo>
                  <a:close/>
                  <a:moveTo>
                    <a:pt x="22346" y="28876"/>
                  </a:moveTo>
                  <a:lnTo>
                    <a:pt x="22353" y="28894"/>
                  </a:lnTo>
                  <a:lnTo>
                    <a:pt x="22290" y="28921"/>
                  </a:lnTo>
                  <a:lnTo>
                    <a:pt x="22284" y="28904"/>
                  </a:lnTo>
                  <a:lnTo>
                    <a:pt x="22346" y="28876"/>
                  </a:lnTo>
                  <a:close/>
                  <a:moveTo>
                    <a:pt x="23840" y="28860"/>
                  </a:moveTo>
                  <a:lnTo>
                    <a:pt x="23865" y="28911"/>
                  </a:lnTo>
                  <a:lnTo>
                    <a:pt x="23845" y="28923"/>
                  </a:lnTo>
                  <a:lnTo>
                    <a:pt x="23820" y="28871"/>
                  </a:lnTo>
                  <a:lnTo>
                    <a:pt x="23840" y="28860"/>
                  </a:lnTo>
                  <a:close/>
                  <a:moveTo>
                    <a:pt x="21319" y="28870"/>
                  </a:moveTo>
                  <a:lnTo>
                    <a:pt x="21336" y="28924"/>
                  </a:lnTo>
                  <a:lnTo>
                    <a:pt x="21314" y="28930"/>
                  </a:lnTo>
                  <a:lnTo>
                    <a:pt x="21297" y="28876"/>
                  </a:lnTo>
                  <a:lnTo>
                    <a:pt x="21319" y="28870"/>
                  </a:lnTo>
                  <a:close/>
                  <a:moveTo>
                    <a:pt x="24411" y="28829"/>
                  </a:moveTo>
                  <a:cubicBezTo>
                    <a:pt x="24422" y="28848"/>
                    <a:pt x="24433" y="28870"/>
                    <a:pt x="24451" y="28901"/>
                  </a:cubicBezTo>
                  <a:lnTo>
                    <a:pt x="24451" y="28902"/>
                  </a:lnTo>
                  <a:cubicBezTo>
                    <a:pt x="24411" y="28924"/>
                    <a:pt x="24376" y="28944"/>
                    <a:pt x="24341" y="28963"/>
                  </a:cubicBezTo>
                  <a:lnTo>
                    <a:pt x="24307" y="28952"/>
                  </a:lnTo>
                  <a:cubicBezTo>
                    <a:pt x="24341" y="28911"/>
                    <a:pt x="24376" y="28870"/>
                    <a:pt x="24411" y="28829"/>
                  </a:cubicBezTo>
                  <a:close/>
                  <a:moveTo>
                    <a:pt x="9112" y="29002"/>
                  </a:moveTo>
                  <a:lnTo>
                    <a:pt x="9174" y="29035"/>
                  </a:lnTo>
                  <a:lnTo>
                    <a:pt x="9165" y="29052"/>
                  </a:lnTo>
                  <a:lnTo>
                    <a:pt x="9103" y="29019"/>
                  </a:lnTo>
                  <a:lnTo>
                    <a:pt x="9112" y="29002"/>
                  </a:lnTo>
                  <a:close/>
                  <a:moveTo>
                    <a:pt x="21957" y="29014"/>
                  </a:moveTo>
                  <a:cubicBezTo>
                    <a:pt x="21975" y="29064"/>
                    <a:pt x="21984" y="29088"/>
                    <a:pt x="21990" y="29102"/>
                  </a:cubicBezTo>
                  <a:cubicBezTo>
                    <a:pt x="21948" y="29095"/>
                    <a:pt x="21900" y="29086"/>
                    <a:pt x="21838" y="29075"/>
                  </a:cubicBezTo>
                  <a:cubicBezTo>
                    <a:pt x="21876" y="29055"/>
                    <a:pt x="21904" y="29042"/>
                    <a:pt x="21957" y="29014"/>
                  </a:cubicBezTo>
                  <a:close/>
                  <a:moveTo>
                    <a:pt x="23771" y="29029"/>
                  </a:moveTo>
                  <a:lnTo>
                    <a:pt x="23799" y="29070"/>
                  </a:lnTo>
                  <a:lnTo>
                    <a:pt x="23695" y="29127"/>
                  </a:lnTo>
                  <a:lnTo>
                    <a:pt x="23679" y="29105"/>
                  </a:lnTo>
                  <a:lnTo>
                    <a:pt x="23771" y="29029"/>
                  </a:lnTo>
                  <a:close/>
                  <a:moveTo>
                    <a:pt x="21647" y="29145"/>
                  </a:moveTo>
                  <a:lnTo>
                    <a:pt x="21653" y="29163"/>
                  </a:lnTo>
                  <a:lnTo>
                    <a:pt x="21588" y="29185"/>
                  </a:lnTo>
                  <a:lnTo>
                    <a:pt x="21582" y="29166"/>
                  </a:lnTo>
                  <a:lnTo>
                    <a:pt x="21647" y="29145"/>
                  </a:lnTo>
                  <a:close/>
                  <a:moveTo>
                    <a:pt x="8482" y="28960"/>
                  </a:moveTo>
                  <a:lnTo>
                    <a:pt x="8482" y="28960"/>
                  </a:lnTo>
                  <a:cubicBezTo>
                    <a:pt x="8544" y="28999"/>
                    <a:pt x="8581" y="29029"/>
                    <a:pt x="8631" y="29054"/>
                  </a:cubicBezTo>
                  <a:cubicBezTo>
                    <a:pt x="8632" y="29108"/>
                    <a:pt x="8635" y="29169"/>
                    <a:pt x="8637" y="29229"/>
                  </a:cubicBezTo>
                  <a:cubicBezTo>
                    <a:pt x="8604" y="29233"/>
                    <a:pt x="8570" y="29239"/>
                    <a:pt x="8534" y="29245"/>
                  </a:cubicBezTo>
                  <a:cubicBezTo>
                    <a:pt x="8522" y="29235"/>
                    <a:pt x="8500" y="29225"/>
                    <a:pt x="8500" y="29211"/>
                  </a:cubicBezTo>
                  <a:cubicBezTo>
                    <a:pt x="8491" y="29135"/>
                    <a:pt x="8488" y="29058"/>
                    <a:pt x="8482" y="28960"/>
                  </a:cubicBezTo>
                  <a:close/>
                  <a:moveTo>
                    <a:pt x="21160" y="29179"/>
                  </a:moveTo>
                  <a:lnTo>
                    <a:pt x="21167" y="29207"/>
                  </a:lnTo>
                  <a:lnTo>
                    <a:pt x="21039" y="29248"/>
                  </a:lnTo>
                  <a:lnTo>
                    <a:pt x="21030" y="29220"/>
                  </a:lnTo>
                  <a:lnTo>
                    <a:pt x="21160" y="29179"/>
                  </a:lnTo>
                  <a:close/>
                  <a:moveTo>
                    <a:pt x="12432" y="29207"/>
                  </a:moveTo>
                  <a:lnTo>
                    <a:pt x="12559" y="29244"/>
                  </a:lnTo>
                  <a:lnTo>
                    <a:pt x="12550" y="29272"/>
                  </a:lnTo>
                  <a:lnTo>
                    <a:pt x="12424" y="29235"/>
                  </a:lnTo>
                  <a:lnTo>
                    <a:pt x="12432" y="29207"/>
                  </a:lnTo>
                  <a:close/>
                  <a:moveTo>
                    <a:pt x="23898" y="29247"/>
                  </a:moveTo>
                  <a:lnTo>
                    <a:pt x="23905" y="29263"/>
                  </a:lnTo>
                  <a:lnTo>
                    <a:pt x="23842" y="29300"/>
                  </a:lnTo>
                  <a:lnTo>
                    <a:pt x="23833" y="29282"/>
                  </a:lnTo>
                  <a:lnTo>
                    <a:pt x="23898" y="29247"/>
                  </a:lnTo>
                  <a:close/>
                  <a:moveTo>
                    <a:pt x="12771" y="29294"/>
                  </a:moveTo>
                  <a:lnTo>
                    <a:pt x="12793" y="29300"/>
                  </a:lnTo>
                  <a:lnTo>
                    <a:pt x="12777" y="29356"/>
                  </a:lnTo>
                  <a:lnTo>
                    <a:pt x="12756" y="29348"/>
                  </a:lnTo>
                  <a:lnTo>
                    <a:pt x="12771" y="29294"/>
                  </a:lnTo>
                  <a:close/>
                  <a:moveTo>
                    <a:pt x="21038" y="29325"/>
                  </a:moveTo>
                  <a:lnTo>
                    <a:pt x="21054" y="29381"/>
                  </a:lnTo>
                  <a:lnTo>
                    <a:pt x="21032" y="29386"/>
                  </a:lnTo>
                  <a:lnTo>
                    <a:pt x="21016" y="29332"/>
                  </a:lnTo>
                  <a:lnTo>
                    <a:pt x="21038" y="29325"/>
                  </a:lnTo>
                  <a:close/>
                  <a:moveTo>
                    <a:pt x="21183" y="29338"/>
                  </a:moveTo>
                  <a:lnTo>
                    <a:pt x="21200" y="29392"/>
                  </a:lnTo>
                  <a:lnTo>
                    <a:pt x="21177" y="29400"/>
                  </a:lnTo>
                  <a:lnTo>
                    <a:pt x="21161" y="29345"/>
                  </a:lnTo>
                  <a:lnTo>
                    <a:pt x="21183" y="29338"/>
                  </a:lnTo>
                  <a:close/>
                  <a:moveTo>
                    <a:pt x="22443" y="29378"/>
                  </a:moveTo>
                  <a:lnTo>
                    <a:pt x="22463" y="29432"/>
                  </a:lnTo>
                  <a:lnTo>
                    <a:pt x="22465" y="29432"/>
                  </a:lnTo>
                  <a:lnTo>
                    <a:pt x="22443" y="29441"/>
                  </a:lnTo>
                  <a:lnTo>
                    <a:pt x="22422" y="29388"/>
                  </a:lnTo>
                  <a:lnTo>
                    <a:pt x="22443" y="29378"/>
                  </a:lnTo>
                  <a:close/>
                  <a:moveTo>
                    <a:pt x="9012" y="29385"/>
                  </a:moveTo>
                  <a:lnTo>
                    <a:pt x="9032" y="29450"/>
                  </a:lnTo>
                  <a:cubicBezTo>
                    <a:pt x="9027" y="29450"/>
                    <a:pt x="9021" y="29451"/>
                    <a:pt x="9019" y="29451"/>
                  </a:cubicBezTo>
                  <a:cubicBezTo>
                    <a:pt x="9003" y="29432"/>
                    <a:pt x="8993" y="29411"/>
                    <a:pt x="8982" y="29389"/>
                  </a:cubicBezTo>
                  <a:lnTo>
                    <a:pt x="9012" y="29385"/>
                  </a:lnTo>
                  <a:close/>
                  <a:moveTo>
                    <a:pt x="22956" y="29375"/>
                  </a:moveTo>
                  <a:lnTo>
                    <a:pt x="22956" y="29375"/>
                  </a:lnTo>
                  <a:cubicBezTo>
                    <a:pt x="22908" y="29425"/>
                    <a:pt x="22871" y="29461"/>
                    <a:pt x="22836" y="29498"/>
                  </a:cubicBezTo>
                  <a:cubicBezTo>
                    <a:pt x="22803" y="29451"/>
                    <a:pt x="22741" y="29397"/>
                    <a:pt x="22956" y="29375"/>
                  </a:cubicBezTo>
                  <a:close/>
                  <a:moveTo>
                    <a:pt x="21881" y="29472"/>
                  </a:moveTo>
                  <a:lnTo>
                    <a:pt x="21900" y="29526"/>
                  </a:lnTo>
                  <a:lnTo>
                    <a:pt x="21876" y="29534"/>
                  </a:lnTo>
                  <a:lnTo>
                    <a:pt x="21859" y="29479"/>
                  </a:lnTo>
                  <a:lnTo>
                    <a:pt x="21881" y="29472"/>
                  </a:lnTo>
                  <a:close/>
                  <a:moveTo>
                    <a:pt x="20414" y="29531"/>
                  </a:moveTo>
                  <a:lnTo>
                    <a:pt x="20418" y="29548"/>
                  </a:lnTo>
                  <a:lnTo>
                    <a:pt x="20352" y="29563"/>
                  </a:lnTo>
                  <a:lnTo>
                    <a:pt x="20348" y="29545"/>
                  </a:lnTo>
                  <a:lnTo>
                    <a:pt x="20414" y="29531"/>
                  </a:lnTo>
                  <a:close/>
                  <a:moveTo>
                    <a:pt x="13668" y="29507"/>
                  </a:moveTo>
                  <a:lnTo>
                    <a:pt x="13689" y="29511"/>
                  </a:lnTo>
                  <a:lnTo>
                    <a:pt x="13677" y="29567"/>
                  </a:lnTo>
                  <a:lnTo>
                    <a:pt x="13655" y="29563"/>
                  </a:lnTo>
                  <a:lnTo>
                    <a:pt x="13668" y="29507"/>
                  </a:lnTo>
                  <a:close/>
                  <a:moveTo>
                    <a:pt x="20707" y="29575"/>
                  </a:moveTo>
                  <a:lnTo>
                    <a:pt x="20711" y="29592"/>
                  </a:lnTo>
                  <a:lnTo>
                    <a:pt x="20646" y="29614"/>
                  </a:lnTo>
                  <a:lnTo>
                    <a:pt x="20642" y="29595"/>
                  </a:lnTo>
                  <a:lnTo>
                    <a:pt x="20707" y="29575"/>
                  </a:lnTo>
                  <a:close/>
                  <a:moveTo>
                    <a:pt x="23483" y="29569"/>
                  </a:moveTo>
                  <a:lnTo>
                    <a:pt x="23490" y="29585"/>
                  </a:lnTo>
                  <a:lnTo>
                    <a:pt x="23424" y="29616"/>
                  </a:lnTo>
                  <a:lnTo>
                    <a:pt x="23417" y="29598"/>
                  </a:lnTo>
                  <a:lnTo>
                    <a:pt x="23483" y="29569"/>
                  </a:lnTo>
                  <a:close/>
                  <a:moveTo>
                    <a:pt x="22138" y="29567"/>
                  </a:moveTo>
                  <a:lnTo>
                    <a:pt x="22157" y="29622"/>
                  </a:lnTo>
                  <a:lnTo>
                    <a:pt x="22135" y="29629"/>
                  </a:lnTo>
                  <a:lnTo>
                    <a:pt x="22116" y="29575"/>
                  </a:lnTo>
                  <a:lnTo>
                    <a:pt x="22138" y="29567"/>
                  </a:lnTo>
                  <a:close/>
                  <a:moveTo>
                    <a:pt x="19378" y="29572"/>
                  </a:moveTo>
                  <a:lnTo>
                    <a:pt x="19388" y="29600"/>
                  </a:lnTo>
                  <a:lnTo>
                    <a:pt x="19283" y="29644"/>
                  </a:lnTo>
                  <a:lnTo>
                    <a:pt x="19271" y="29597"/>
                  </a:lnTo>
                  <a:lnTo>
                    <a:pt x="19378" y="29572"/>
                  </a:lnTo>
                  <a:close/>
                  <a:moveTo>
                    <a:pt x="9758" y="29600"/>
                  </a:moveTo>
                  <a:lnTo>
                    <a:pt x="9821" y="29632"/>
                  </a:lnTo>
                  <a:lnTo>
                    <a:pt x="9812" y="29650"/>
                  </a:lnTo>
                  <a:lnTo>
                    <a:pt x="9749" y="29616"/>
                  </a:lnTo>
                  <a:lnTo>
                    <a:pt x="9758" y="29600"/>
                  </a:lnTo>
                  <a:close/>
                  <a:moveTo>
                    <a:pt x="13785" y="29597"/>
                  </a:moveTo>
                  <a:cubicBezTo>
                    <a:pt x="13836" y="29631"/>
                    <a:pt x="13888" y="29664"/>
                    <a:pt x="13971" y="29720"/>
                  </a:cubicBezTo>
                  <a:cubicBezTo>
                    <a:pt x="13873" y="29713"/>
                    <a:pt x="13808" y="29707"/>
                    <a:pt x="13740" y="29703"/>
                  </a:cubicBezTo>
                  <a:cubicBezTo>
                    <a:pt x="13729" y="29714"/>
                    <a:pt x="13711" y="29728"/>
                    <a:pt x="13692" y="29739"/>
                  </a:cubicBezTo>
                  <a:lnTo>
                    <a:pt x="13674" y="29717"/>
                  </a:lnTo>
                  <a:lnTo>
                    <a:pt x="13736" y="29689"/>
                  </a:lnTo>
                  <a:lnTo>
                    <a:pt x="13748" y="29703"/>
                  </a:lnTo>
                  <a:cubicBezTo>
                    <a:pt x="13746" y="29669"/>
                    <a:pt x="13751" y="29642"/>
                    <a:pt x="13760" y="29616"/>
                  </a:cubicBezTo>
                  <a:cubicBezTo>
                    <a:pt x="13761" y="29609"/>
                    <a:pt x="13774" y="29604"/>
                    <a:pt x="13785" y="29597"/>
                  </a:cubicBezTo>
                  <a:close/>
                  <a:moveTo>
                    <a:pt x="22903" y="29695"/>
                  </a:moveTo>
                  <a:lnTo>
                    <a:pt x="22914" y="29722"/>
                  </a:lnTo>
                  <a:lnTo>
                    <a:pt x="22781" y="29781"/>
                  </a:lnTo>
                  <a:lnTo>
                    <a:pt x="22769" y="29754"/>
                  </a:lnTo>
                  <a:lnTo>
                    <a:pt x="22903" y="29695"/>
                  </a:lnTo>
                  <a:close/>
                  <a:moveTo>
                    <a:pt x="22197" y="29731"/>
                  </a:moveTo>
                  <a:lnTo>
                    <a:pt x="22216" y="29784"/>
                  </a:lnTo>
                  <a:lnTo>
                    <a:pt x="22193" y="29791"/>
                  </a:lnTo>
                  <a:lnTo>
                    <a:pt x="22174" y="29738"/>
                  </a:lnTo>
                  <a:lnTo>
                    <a:pt x="22197" y="29731"/>
                  </a:lnTo>
                  <a:close/>
                  <a:moveTo>
                    <a:pt x="10017" y="29723"/>
                  </a:moveTo>
                  <a:lnTo>
                    <a:pt x="10149" y="29778"/>
                  </a:lnTo>
                  <a:lnTo>
                    <a:pt x="10137" y="29803"/>
                  </a:lnTo>
                  <a:lnTo>
                    <a:pt x="10005" y="29750"/>
                  </a:lnTo>
                  <a:lnTo>
                    <a:pt x="10017" y="29723"/>
                  </a:lnTo>
                  <a:close/>
                  <a:moveTo>
                    <a:pt x="19624" y="29862"/>
                  </a:moveTo>
                  <a:lnTo>
                    <a:pt x="19634" y="29919"/>
                  </a:lnTo>
                  <a:lnTo>
                    <a:pt x="19612" y="29923"/>
                  </a:lnTo>
                  <a:lnTo>
                    <a:pt x="19602" y="29867"/>
                  </a:lnTo>
                  <a:lnTo>
                    <a:pt x="19624" y="29862"/>
                  </a:lnTo>
                  <a:close/>
                  <a:moveTo>
                    <a:pt x="19347" y="29865"/>
                  </a:moveTo>
                  <a:lnTo>
                    <a:pt x="19358" y="29920"/>
                  </a:lnTo>
                  <a:lnTo>
                    <a:pt x="19334" y="29926"/>
                  </a:lnTo>
                  <a:lnTo>
                    <a:pt x="19325" y="29869"/>
                  </a:lnTo>
                  <a:lnTo>
                    <a:pt x="19347" y="29865"/>
                  </a:lnTo>
                  <a:close/>
                  <a:moveTo>
                    <a:pt x="21872" y="30040"/>
                  </a:moveTo>
                  <a:lnTo>
                    <a:pt x="21878" y="30057"/>
                  </a:lnTo>
                  <a:lnTo>
                    <a:pt x="21809" y="30081"/>
                  </a:lnTo>
                  <a:lnTo>
                    <a:pt x="21803" y="30062"/>
                  </a:lnTo>
                  <a:lnTo>
                    <a:pt x="21872" y="30040"/>
                  </a:lnTo>
                  <a:close/>
                  <a:moveTo>
                    <a:pt x="16375" y="30046"/>
                  </a:moveTo>
                  <a:lnTo>
                    <a:pt x="16372" y="30103"/>
                  </a:lnTo>
                  <a:lnTo>
                    <a:pt x="16350" y="30103"/>
                  </a:lnTo>
                  <a:lnTo>
                    <a:pt x="16352" y="30046"/>
                  </a:lnTo>
                  <a:close/>
                  <a:moveTo>
                    <a:pt x="10680" y="29990"/>
                  </a:moveTo>
                  <a:cubicBezTo>
                    <a:pt x="10744" y="30015"/>
                    <a:pt x="10802" y="30038"/>
                    <a:pt x="10873" y="30068"/>
                  </a:cubicBezTo>
                  <a:cubicBezTo>
                    <a:pt x="10867" y="30085"/>
                    <a:pt x="10862" y="30103"/>
                    <a:pt x="10857" y="30120"/>
                  </a:cubicBezTo>
                  <a:lnTo>
                    <a:pt x="10857" y="30120"/>
                  </a:lnTo>
                  <a:cubicBezTo>
                    <a:pt x="10741" y="30116"/>
                    <a:pt x="10698" y="30099"/>
                    <a:pt x="10654" y="30081"/>
                  </a:cubicBezTo>
                  <a:cubicBezTo>
                    <a:pt x="10663" y="30050"/>
                    <a:pt x="10670" y="30025"/>
                    <a:pt x="10680" y="29990"/>
                  </a:cubicBezTo>
                  <a:close/>
                  <a:moveTo>
                    <a:pt x="18163" y="30100"/>
                  </a:moveTo>
                  <a:lnTo>
                    <a:pt x="18164" y="30119"/>
                  </a:lnTo>
                  <a:lnTo>
                    <a:pt x="18097" y="30128"/>
                  </a:lnTo>
                  <a:lnTo>
                    <a:pt x="18095" y="30109"/>
                  </a:lnTo>
                  <a:lnTo>
                    <a:pt x="18163" y="30100"/>
                  </a:lnTo>
                  <a:close/>
                  <a:moveTo>
                    <a:pt x="15063" y="30073"/>
                  </a:moveTo>
                  <a:lnTo>
                    <a:pt x="15085" y="30075"/>
                  </a:lnTo>
                  <a:lnTo>
                    <a:pt x="15079" y="30132"/>
                  </a:lnTo>
                  <a:lnTo>
                    <a:pt x="15056" y="30131"/>
                  </a:lnTo>
                  <a:lnTo>
                    <a:pt x="15063" y="30073"/>
                  </a:lnTo>
                  <a:close/>
                  <a:moveTo>
                    <a:pt x="19930" y="29956"/>
                  </a:moveTo>
                  <a:cubicBezTo>
                    <a:pt x="19950" y="30001"/>
                    <a:pt x="19961" y="30025"/>
                    <a:pt x="19977" y="30060"/>
                  </a:cubicBezTo>
                  <a:cubicBezTo>
                    <a:pt x="19937" y="30076"/>
                    <a:pt x="19900" y="30091"/>
                    <a:pt x="19790" y="30137"/>
                  </a:cubicBezTo>
                  <a:cubicBezTo>
                    <a:pt x="19859" y="30047"/>
                    <a:pt x="19887" y="30012"/>
                    <a:pt x="19930" y="29956"/>
                  </a:cubicBezTo>
                  <a:close/>
                  <a:moveTo>
                    <a:pt x="20392" y="30103"/>
                  </a:moveTo>
                  <a:lnTo>
                    <a:pt x="20407" y="30150"/>
                  </a:lnTo>
                  <a:lnTo>
                    <a:pt x="20292" y="30175"/>
                  </a:lnTo>
                  <a:lnTo>
                    <a:pt x="20282" y="30149"/>
                  </a:lnTo>
                  <a:lnTo>
                    <a:pt x="20392" y="30103"/>
                  </a:lnTo>
                  <a:close/>
                  <a:moveTo>
                    <a:pt x="18771" y="30184"/>
                  </a:moveTo>
                  <a:lnTo>
                    <a:pt x="18776" y="30240"/>
                  </a:lnTo>
                  <a:lnTo>
                    <a:pt x="18754" y="30243"/>
                  </a:lnTo>
                  <a:lnTo>
                    <a:pt x="18747" y="30185"/>
                  </a:lnTo>
                  <a:lnTo>
                    <a:pt x="18771" y="30184"/>
                  </a:lnTo>
                  <a:close/>
                  <a:moveTo>
                    <a:pt x="13586" y="30196"/>
                  </a:moveTo>
                  <a:lnTo>
                    <a:pt x="13609" y="30200"/>
                  </a:lnTo>
                  <a:lnTo>
                    <a:pt x="13598" y="30256"/>
                  </a:lnTo>
                  <a:lnTo>
                    <a:pt x="13596" y="30256"/>
                  </a:lnTo>
                  <a:lnTo>
                    <a:pt x="13574" y="30251"/>
                  </a:lnTo>
                  <a:lnTo>
                    <a:pt x="13586" y="30196"/>
                  </a:lnTo>
                  <a:close/>
                  <a:moveTo>
                    <a:pt x="10902" y="30170"/>
                  </a:moveTo>
                  <a:cubicBezTo>
                    <a:pt x="11057" y="30205"/>
                    <a:pt x="11043" y="30238"/>
                    <a:pt x="11025" y="30287"/>
                  </a:cubicBezTo>
                  <a:cubicBezTo>
                    <a:pt x="10967" y="30269"/>
                    <a:pt x="10905" y="30250"/>
                    <a:pt x="10773" y="30209"/>
                  </a:cubicBezTo>
                  <a:cubicBezTo>
                    <a:pt x="10822" y="30194"/>
                    <a:pt x="10863" y="30182"/>
                    <a:pt x="10902" y="30170"/>
                  </a:cubicBezTo>
                  <a:close/>
                  <a:moveTo>
                    <a:pt x="14276" y="30265"/>
                  </a:moveTo>
                  <a:lnTo>
                    <a:pt x="14276" y="30266"/>
                  </a:lnTo>
                  <a:lnTo>
                    <a:pt x="14299" y="30269"/>
                  </a:lnTo>
                  <a:lnTo>
                    <a:pt x="14289" y="30327"/>
                  </a:lnTo>
                  <a:lnTo>
                    <a:pt x="14267" y="30322"/>
                  </a:lnTo>
                  <a:lnTo>
                    <a:pt x="14276" y="30265"/>
                  </a:lnTo>
                  <a:close/>
                  <a:moveTo>
                    <a:pt x="18956" y="30349"/>
                  </a:moveTo>
                  <a:lnTo>
                    <a:pt x="18960" y="30377"/>
                  </a:lnTo>
                  <a:lnTo>
                    <a:pt x="18821" y="30394"/>
                  </a:lnTo>
                  <a:lnTo>
                    <a:pt x="18818" y="30365"/>
                  </a:lnTo>
                  <a:lnTo>
                    <a:pt x="18956" y="30349"/>
                  </a:lnTo>
                  <a:close/>
                  <a:moveTo>
                    <a:pt x="19508" y="30357"/>
                  </a:moveTo>
                  <a:lnTo>
                    <a:pt x="19522" y="30404"/>
                  </a:lnTo>
                  <a:lnTo>
                    <a:pt x="19408" y="30430"/>
                  </a:lnTo>
                  <a:lnTo>
                    <a:pt x="19399" y="30404"/>
                  </a:lnTo>
                  <a:lnTo>
                    <a:pt x="19508" y="30357"/>
                  </a:lnTo>
                  <a:close/>
                  <a:moveTo>
                    <a:pt x="20367" y="30288"/>
                  </a:moveTo>
                  <a:lnTo>
                    <a:pt x="20367" y="30288"/>
                  </a:lnTo>
                  <a:cubicBezTo>
                    <a:pt x="20351" y="30352"/>
                    <a:pt x="20336" y="30406"/>
                    <a:pt x="20311" y="30505"/>
                  </a:cubicBezTo>
                  <a:cubicBezTo>
                    <a:pt x="20277" y="30424"/>
                    <a:pt x="20258" y="30377"/>
                    <a:pt x="20236" y="30324"/>
                  </a:cubicBezTo>
                  <a:cubicBezTo>
                    <a:pt x="20292" y="30309"/>
                    <a:pt x="20321" y="30300"/>
                    <a:pt x="20367" y="30288"/>
                  </a:cubicBezTo>
                  <a:close/>
                  <a:moveTo>
                    <a:pt x="18312" y="30469"/>
                  </a:moveTo>
                  <a:lnTo>
                    <a:pt x="18316" y="30527"/>
                  </a:lnTo>
                  <a:lnTo>
                    <a:pt x="18292" y="30530"/>
                  </a:lnTo>
                  <a:lnTo>
                    <a:pt x="18288" y="30472"/>
                  </a:lnTo>
                  <a:lnTo>
                    <a:pt x="18312" y="30469"/>
                  </a:lnTo>
                  <a:close/>
                  <a:moveTo>
                    <a:pt x="19617" y="30571"/>
                  </a:moveTo>
                  <a:lnTo>
                    <a:pt x="19636" y="30684"/>
                  </a:lnTo>
                  <a:lnTo>
                    <a:pt x="19600" y="30693"/>
                  </a:lnTo>
                  <a:lnTo>
                    <a:pt x="19581" y="30578"/>
                  </a:lnTo>
                  <a:lnTo>
                    <a:pt x="19617" y="30571"/>
                  </a:lnTo>
                  <a:close/>
                  <a:moveTo>
                    <a:pt x="19349" y="31032"/>
                  </a:moveTo>
                  <a:cubicBezTo>
                    <a:pt x="19338" y="31034"/>
                    <a:pt x="19328" y="31037"/>
                    <a:pt x="19317" y="31041"/>
                  </a:cubicBezTo>
                  <a:lnTo>
                    <a:pt x="19317" y="31041"/>
                  </a:lnTo>
                  <a:cubicBezTo>
                    <a:pt x="19321" y="31040"/>
                    <a:pt x="19336" y="31038"/>
                    <a:pt x="19350" y="31036"/>
                  </a:cubicBezTo>
                  <a:lnTo>
                    <a:pt x="19349" y="31032"/>
                  </a:lnTo>
                  <a:close/>
                  <a:moveTo>
                    <a:pt x="15029" y="30999"/>
                  </a:moveTo>
                  <a:lnTo>
                    <a:pt x="15073" y="31050"/>
                  </a:lnTo>
                  <a:lnTo>
                    <a:pt x="15063" y="31057"/>
                  </a:lnTo>
                  <a:lnTo>
                    <a:pt x="15063" y="31057"/>
                  </a:lnTo>
                  <a:cubicBezTo>
                    <a:pt x="15063" y="31055"/>
                    <a:pt x="15063" y="31054"/>
                    <a:pt x="15063" y="31052"/>
                  </a:cubicBezTo>
                  <a:cubicBezTo>
                    <a:pt x="15040" y="31046"/>
                    <a:pt x="15022" y="31030"/>
                    <a:pt x="15004" y="31015"/>
                  </a:cubicBezTo>
                  <a:lnTo>
                    <a:pt x="15029" y="30999"/>
                  </a:lnTo>
                  <a:close/>
                  <a:moveTo>
                    <a:pt x="14764" y="31039"/>
                  </a:moveTo>
                  <a:lnTo>
                    <a:pt x="14751" y="31134"/>
                  </a:lnTo>
                  <a:lnTo>
                    <a:pt x="14717" y="31136"/>
                  </a:lnTo>
                  <a:lnTo>
                    <a:pt x="14701" y="31040"/>
                  </a:lnTo>
                  <a:lnTo>
                    <a:pt x="14764" y="31039"/>
                  </a:lnTo>
                  <a:close/>
                  <a:moveTo>
                    <a:pt x="15073" y="31060"/>
                  </a:moveTo>
                  <a:cubicBezTo>
                    <a:pt x="15118" y="31060"/>
                    <a:pt x="15156" y="31066"/>
                    <a:pt x="15198" y="31072"/>
                  </a:cubicBezTo>
                  <a:cubicBezTo>
                    <a:pt x="15198" y="31108"/>
                    <a:pt x="15198" y="31133"/>
                    <a:pt x="15198" y="31171"/>
                  </a:cubicBezTo>
                  <a:lnTo>
                    <a:pt x="15060" y="31171"/>
                  </a:lnTo>
                  <a:cubicBezTo>
                    <a:pt x="15061" y="31128"/>
                    <a:pt x="15062" y="31095"/>
                    <a:pt x="15063" y="31061"/>
                  </a:cubicBezTo>
                  <a:lnTo>
                    <a:pt x="15063" y="31061"/>
                  </a:lnTo>
                  <a:cubicBezTo>
                    <a:pt x="15066" y="31060"/>
                    <a:pt x="15070" y="31060"/>
                    <a:pt x="15073" y="31060"/>
                  </a:cubicBezTo>
                  <a:close/>
                  <a:moveTo>
                    <a:pt x="16475" y="31036"/>
                  </a:moveTo>
                  <a:cubicBezTo>
                    <a:pt x="16458" y="31067"/>
                    <a:pt x="16433" y="31108"/>
                    <a:pt x="16386" y="31184"/>
                  </a:cubicBezTo>
                  <a:cubicBezTo>
                    <a:pt x="16371" y="31103"/>
                    <a:pt x="16367" y="31078"/>
                    <a:pt x="16359" y="31037"/>
                  </a:cubicBezTo>
                  <a:cubicBezTo>
                    <a:pt x="16414" y="31037"/>
                    <a:pt x="16462" y="31036"/>
                    <a:pt x="16475" y="31036"/>
                  </a:cubicBezTo>
                  <a:close/>
                  <a:moveTo>
                    <a:pt x="15988" y="31140"/>
                  </a:moveTo>
                  <a:lnTo>
                    <a:pt x="15983" y="31236"/>
                  </a:lnTo>
                  <a:lnTo>
                    <a:pt x="15947" y="31237"/>
                  </a:lnTo>
                  <a:lnTo>
                    <a:pt x="15925" y="31142"/>
                  </a:lnTo>
                  <a:lnTo>
                    <a:pt x="15988" y="31140"/>
                  </a:lnTo>
                  <a:close/>
                  <a:moveTo>
                    <a:pt x="16842" y="31246"/>
                  </a:moveTo>
                  <a:lnTo>
                    <a:pt x="16842" y="31303"/>
                  </a:lnTo>
                  <a:lnTo>
                    <a:pt x="16817" y="31305"/>
                  </a:lnTo>
                  <a:lnTo>
                    <a:pt x="16818" y="31248"/>
                  </a:lnTo>
                  <a:lnTo>
                    <a:pt x="16842" y="31246"/>
                  </a:lnTo>
                  <a:close/>
                  <a:moveTo>
                    <a:pt x="16280" y="31095"/>
                  </a:moveTo>
                  <a:lnTo>
                    <a:pt x="16280" y="31095"/>
                  </a:lnTo>
                  <a:cubicBezTo>
                    <a:pt x="16275" y="31200"/>
                    <a:pt x="16274" y="31252"/>
                    <a:pt x="16271" y="31308"/>
                  </a:cubicBezTo>
                  <a:cubicBezTo>
                    <a:pt x="16227" y="31308"/>
                    <a:pt x="16194" y="31308"/>
                    <a:pt x="16144" y="31309"/>
                  </a:cubicBezTo>
                  <a:cubicBezTo>
                    <a:pt x="16183" y="31249"/>
                    <a:pt x="16216" y="31196"/>
                    <a:pt x="16280" y="31095"/>
                  </a:cubicBezTo>
                  <a:close/>
                  <a:moveTo>
                    <a:pt x="14600" y="31050"/>
                  </a:moveTo>
                  <a:cubicBezTo>
                    <a:pt x="14605" y="31125"/>
                    <a:pt x="14610" y="31172"/>
                    <a:pt x="14614" y="31230"/>
                  </a:cubicBezTo>
                  <a:cubicBezTo>
                    <a:pt x="14644" y="31240"/>
                    <a:pt x="14685" y="31255"/>
                    <a:pt x="14729" y="31271"/>
                  </a:cubicBezTo>
                  <a:cubicBezTo>
                    <a:pt x="14722" y="31284"/>
                    <a:pt x="14719" y="31299"/>
                    <a:pt x="14708" y="31308"/>
                  </a:cubicBezTo>
                  <a:cubicBezTo>
                    <a:pt x="14692" y="31323"/>
                    <a:pt x="14672" y="31342"/>
                    <a:pt x="14651" y="31343"/>
                  </a:cubicBezTo>
                  <a:cubicBezTo>
                    <a:pt x="14590" y="31349"/>
                    <a:pt x="14529" y="31352"/>
                    <a:pt x="14468" y="31352"/>
                  </a:cubicBezTo>
                  <a:cubicBezTo>
                    <a:pt x="14314" y="31352"/>
                    <a:pt x="14161" y="31337"/>
                    <a:pt x="14007" y="31333"/>
                  </a:cubicBezTo>
                  <a:lnTo>
                    <a:pt x="13991" y="31286"/>
                  </a:lnTo>
                  <a:lnTo>
                    <a:pt x="14121" y="31264"/>
                  </a:lnTo>
                  <a:lnTo>
                    <a:pt x="14102" y="31231"/>
                  </a:lnTo>
                  <a:lnTo>
                    <a:pt x="14102" y="31231"/>
                  </a:lnTo>
                  <a:cubicBezTo>
                    <a:pt x="14207" y="31250"/>
                    <a:pt x="14311" y="31270"/>
                    <a:pt x="14414" y="31287"/>
                  </a:cubicBezTo>
                  <a:cubicBezTo>
                    <a:pt x="14473" y="31218"/>
                    <a:pt x="14525" y="31149"/>
                    <a:pt x="14600" y="31050"/>
                  </a:cubicBezTo>
                  <a:close/>
                  <a:moveTo>
                    <a:pt x="14809" y="31343"/>
                  </a:moveTo>
                  <a:lnTo>
                    <a:pt x="14882" y="31349"/>
                  </a:lnTo>
                  <a:lnTo>
                    <a:pt x="14879" y="31368"/>
                  </a:lnTo>
                  <a:lnTo>
                    <a:pt x="14806" y="31361"/>
                  </a:lnTo>
                  <a:lnTo>
                    <a:pt x="14809" y="31343"/>
                  </a:lnTo>
                  <a:close/>
                  <a:moveTo>
                    <a:pt x="15619" y="31352"/>
                  </a:moveTo>
                  <a:lnTo>
                    <a:pt x="15693" y="31358"/>
                  </a:lnTo>
                  <a:lnTo>
                    <a:pt x="15691" y="31377"/>
                  </a:lnTo>
                  <a:lnTo>
                    <a:pt x="15618" y="31371"/>
                  </a:lnTo>
                  <a:lnTo>
                    <a:pt x="15619" y="31352"/>
                  </a:lnTo>
                  <a:close/>
                  <a:moveTo>
                    <a:pt x="16033" y="31428"/>
                  </a:moveTo>
                  <a:lnTo>
                    <a:pt x="16053" y="31526"/>
                  </a:lnTo>
                  <a:lnTo>
                    <a:pt x="15990" y="31524"/>
                  </a:lnTo>
                  <a:lnTo>
                    <a:pt x="15996" y="31428"/>
                  </a:lnTo>
                  <a:close/>
                  <a:moveTo>
                    <a:pt x="15213" y="0"/>
                  </a:moveTo>
                  <a:cubicBezTo>
                    <a:pt x="15117" y="0"/>
                    <a:pt x="15021" y="8"/>
                    <a:pt x="14931" y="49"/>
                  </a:cubicBezTo>
                  <a:cubicBezTo>
                    <a:pt x="14877" y="21"/>
                    <a:pt x="14820" y="13"/>
                    <a:pt x="14763" y="13"/>
                  </a:cubicBezTo>
                  <a:cubicBezTo>
                    <a:pt x="14669" y="13"/>
                    <a:pt x="14574" y="36"/>
                    <a:pt x="14489" y="36"/>
                  </a:cubicBezTo>
                  <a:cubicBezTo>
                    <a:pt x="14459" y="36"/>
                    <a:pt x="14431" y="33"/>
                    <a:pt x="14404" y="25"/>
                  </a:cubicBezTo>
                  <a:cubicBezTo>
                    <a:pt x="14352" y="8"/>
                    <a:pt x="14302" y="2"/>
                    <a:pt x="14253" y="2"/>
                  </a:cubicBezTo>
                  <a:cubicBezTo>
                    <a:pt x="14129" y="2"/>
                    <a:pt x="14012" y="40"/>
                    <a:pt x="13899" y="40"/>
                  </a:cubicBezTo>
                  <a:cubicBezTo>
                    <a:pt x="13884" y="40"/>
                    <a:pt x="13871" y="40"/>
                    <a:pt x="13857" y="38"/>
                  </a:cubicBezTo>
                  <a:cubicBezTo>
                    <a:pt x="13792" y="96"/>
                    <a:pt x="13739" y="144"/>
                    <a:pt x="13724" y="157"/>
                  </a:cubicBezTo>
                  <a:cubicBezTo>
                    <a:pt x="13517" y="165"/>
                    <a:pt x="13362" y="159"/>
                    <a:pt x="13212" y="178"/>
                  </a:cubicBezTo>
                  <a:cubicBezTo>
                    <a:pt x="13204" y="179"/>
                    <a:pt x="13196" y="179"/>
                    <a:pt x="13189" y="179"/>
                  </a:cubicBezTo>
                  <a:cubicBezTo>
                    <a:pt x="13111" y="179"/>
                    <a:pt x="13029" y="153"/>
                    <a:pt x="12952" y="153"/>
                  </a:cubicBezTo>
                  <a:cubicBezTo>
                    <a:pt x="12882" y="153"/>
                    <a:pt x="12815" y="175"/>
                    <a:pt x="12759" y="257"/>
                  </a:cubicBezTo>
                  <a:cubicBezTo>
                    <a:pt x="12731" y="244"/>
                    <a:pt x="12703" y="231"/>
                    <a:pt x="12671" y="215"/>
                  </a:cubicBezTo>
                  <a:cubicBezTo>
                    <a:pt x="12608" y="285"/>
                    <a:pt x="12503" y="268"/>
                    <a:pt x="12424" y="322"/>
                  </a:cubicBezTo>
                  <a:cubicBezTo>
                    <a:pt x="12404" y="336"/>
                    <a:pt x="12383" y="341"/>
                    <a:pt x="12361" y="341"/>
                  </a:cubicBezTo>
                  <a:cubicBezTo>
                    <a:pt x="12316" y="341"/>
                    <a:pt x="12266" y="321"/>
                    <a:pt x="12216" y="321"/>
                  </a:cubicBezTo>
                  <a:cubicBezTo>
                    <a:pt x="12175" y="321"/>
                    <a:pt x="12134" y="334"/>
                    <a:pt x="12094" y="380"/>
                  </a:cubicBezTo>
                  <a:cubicBezTo>
                    <a:pt x="12056" y="424"/>
                    <a:pt x="11994" y="451"/>
                    <a:pt x="11926" y="451"/>
                  </a:cubicBezTo>
                  <a:cubicBezTo>
                    <a:pt x="11882" y="451"/>
                    <a:pt x="11836" y="440"/>
                    <a:pt x="11794" y="416"/>
                  </a:cubicBezTo>
                  <a:cubicBezTo>
                    <a:pt x="11774" y="456"/>
                    <a:pt x="11742" y="466"/>
                    <a:pt x="11705" y="466"/>
                  </a:cubicBezTo>
                  <a:cubicBezTo>
                    <a:pt x="11674" y="466"/>
                    <a:pt x="11640" y="459"/>
                    <a:pt x="11608" y="459"/>
                  </a:cubicBezTo>
                  <a:cubicBezTo>
                    <a:pt x="11561" y="459"/>
                    <a:pt x="11517" y="473"/>
                    <a:pt x="11494" y="543"/>
                  </a:cubicBezTo>
                  <a:cubicBezTo>
                    <a:pt x="11500" y="565"/>
                    <a:pt x="11511" y="609"/>
                    <a:pt x="11523" y="655"/>
                  </a:cubicBezTo>
                  <a:cubicBezTo>
                    <a:pt x="11406" y="631"/>
                    <a:pt x="11298" y="611"/>
                    <a:pt x="11192" y="590"/>
                  </a:cubicBezTo>
                  <a:cubicBezTo>
                    <a:pt x="11105" y="709"/>
                    <a:pt x="10945" y="600"/>
                    <a:pt x="10832" y="744"/>
                  </a:cubicBezTo>
                  <a:cubicBezTo>
                    <a:pt x="10826" y="753"/>
                    <a:pt x="10798" y="797"/>
                    <a:pt x="10767" y="845"/>
                  </a:cubicBezTo>
                  <a:cubicBezTo>
                    <a:pt x="10710" y="824"/>
                    <a:pt x="10651" y="803"/>
                    <a:pt x="10596" y="783"/>
                  </a:cubicBezTo>
                  <a:cubicBezTo>
                    <a:pt x="10527" y="806"/>
                    <a:pt x="10461" y="828"/>
                    <a:pt x="10365" y="859"/>
                  </a:cubicBezTo>
                  <a:cubicBezTo>
                    <a:pt x="10351" y="899"/>
                    <a:pt x="10329" y="955"/>
                    <a:pt x="10311" y="1000"/>
                  </a:cubicBezTo>
                  <a:cubicBezTo>
                    <a:pt x="9981" y="1039"/>
                    <a:pt x="9664" y="1056"/>
                    <a:pt x="9427" y="1304"/>
                  </a:cubicBezTo>
                  <a:cubicBezTo>
                    <a:pt x="9344" y="1318"/>
                    <a:pt x="9271" y="1324"/>
                    <a:pt x="9200" y="1346"/>
                  </a:cubicBezTo>
                  <a:cubicBezTo>
                    <a:pt x="9027" y="1405"/>
                    <a:pt x="8909" y="1565"/>
                    <a:pt x="8715" y="1585"/>
                  </a:cubicBezTo>
                  <a:cubicBezTo>
                    <a:pt x="8638" y="1751"/>
                    <a:pt x="8470" y="1701"/>
                    <a:pt x="8354" y="1770"/>
                  </a:cubicBezTo>
                  <a:cubicBezTo>
                    <a:pt x="8232" y="1843"/>
                    <a:pt x="8123" y="1941"/>
                    <a:pt x="8008" y="2026"/>
                  </a:cubicBezTo>
                  <a:cubicBezTo>
                    <a:pt x="8000" y="2033"/>
                    <a:pt x="7988" y="2042"/>
                    <a:pt x="7978" y="2044"/>
                  </a:cubicBezTo>
                  <a:cubicBezTo>
                    <a:pt x="7885" y="2054"/>
                    <a:pt x="7789" y="2035"/>
                    <a:pt x="7725" y="2152"/>
                  </a:cubicBezTo>
                  <a:cubicBezTo>
                    <a:pt x="7689" y="2217"/>
                    <a:pt x="7527" y="2158"/>
                    <a:pt x="7523" y="2297"/>
                  </a:cubicBezTo>
                  <a:cubicBezTo>
                    <a:pt x="7522" y="2317"/>
                    <a:pt x="7433" y="2367"/>
                    <a:pt x="7383" y="2389"/>
                  </a:cubicBezTo>
                  <a:cubicBezTo>
                    <a:pt x="7305" y="2422"/>
                    <a:pt x="7179" y="2403"/>
                    <a:pt x="7158" y="2488"/>
                  </a:cubicBezTo>
                  <a:cubicBezTo>
                    <a:pt x="7124" y="2625"/>
                    <a:pt x="7015" y="2536"/>
                    <a:pt x="6958" y="2610"/>
                  </a:cubicBezTo>
                  <a:cubicBezTo>
                    <a:pt x="6907" y="2678"/>
                    <a:pt x="6805" y="2716"/>
                    <a:pt x="6734" y="2776"/>
                  </a:cubicBezTo>
                  <a:cubicBezTo>
                    <a:pt x="6668" y="2832"/>
                    <a:pt x="6614" y="2900"/>
                    <a:pt x="6605" y="2910"/>
                  </a:cubicBezTo>
                  <a:cubicBezTo>
                    <a:pt x="6471" y="2982"/>
                    <a:pt x="6359" y="3010"/>
                    <a:pt x="6325" y="3066"/>
                  </a:cubicBezTo>
                  <a:cubicBezTo>
                    <a:pt x="6222" y="3229"/>
                    <a:pt x="6067" y="3329"/>
                    <a:pt x="5943" y="3520"/>
                  </a:cubicBezTo>
                  <a:lnTo>
                    <a:pt x="5943" y="3520"/>
                  </a:lnTo>
                  <a:cubicBezTo>
                    <a:pt x="5934" y="3514"/>
                    <a:pt x="5925" y="3509"/>
                    <a:pt x="5915" y="3503"/>
                  </a:cubicBezTo>
                  <a:lnTo>
                    <a:pt x="5915" y="3503"/>
                  </a:lnTo>
                  <a:cubicBezTo>
                    <a:pt x="5918" y="3516"/>
                    <a:pt x="5921" y="3531"/>
                    <a:pt x="5925" y="3549"/>
                  </a:cubicBezTo>
                  <a:cubicBezTo>
                    <a:pt x="5931" y="3539"/>
                    <a:pt x="5937" y="3529"/>
                    <a:pt x="5943" y="3520"/>
                  </a:cubicBezTo>
                  <a:lnTo>
                    <a:pt x="5943" y="3520"/>
                  </a:lnTo>
                  <a:cubicBezTo>
                    <a:pt x="5949" y="3524"/>
                    <a:pt x="5955" y="3528"/>
                    <a:pt x="5961" y="3532"/>
                  </a:cubicBezTo>
                  <a:cubicBezTo>
                    <a:pt x="5965" y="3537"/>
                    <a:pt x="5959" y="3554"/>
                    <a:pt x="5943" y="3554"/>
                  </a:cubicBezTo>
                  <a:cubicBezTo>
                    <a:pt x="5938" y="3554"/>
                    <a:pt x="5932" y="3552"/>
                    <a:pt x="5925" y="3549"/>
                  </a:cubicBezTo>
                  <a:cubicBezTo>
                    <a:pt x="5924" y="3550"/>
                    <a:pt x="5922" y="3551"/>
                    <a:pt x="5920" y="3551"/>
                  </a:cubicBezTo>
                  <a:cubicBezTo>
                    <a:pt x="5909" y="3551"/>
                    <a:pt x="5899" y="3521"/>
                    <a:pt x="5888" y="3490"/>
                  </a:cubicBezTo>
                  <a:lnTo>
                    <a:pt x="5888" y="3490"/>
                  </a:lnTo>
                  <a:cubicBezTo>
                    <a:pt x="5897" y="3494"/>
                    <a:pt x="5906" y="3499"/>
                    <a:pt x="5915" y="3503"/>
                  </a:cubicBezTo>
                  <a:lnTo>
                    <a:pt x="5915" y="3503"/>
                  </a:lnTo>
                  <a:cubicBezTo>
                    <a:pt x="5903" y="3458"/>
                    <a:pt x="5898" y="3447"/>
                    <a:pt x="5896" y="3447"/>
                  </a:cubicBezTo>
                  <a:cubicBezTo>
                    <a:pt x="5896" y="3447"/>
                    <a:pt x="5896" y="3447"/>
                    <a:pt x="5896" y="3447"/>
                  </a:cubicBezTo>
                  <a:cubicBezTo>
                    <a:pt x="5838" y="3481"/>
                    <a:pt x="5785" y="3525"/>
                    <a:pt x="5727" y="3549"/>
                  </a:cubicBezTo>
                  <a:cubicBezTo>
                    <a:pt x="5659" y="3575"/>
                    <a:pt x="5721" y="3674"/>
                    <a:pt x="5615" y="3681"/>
                  </a:cubicBezTo>
                  <a:cubicBezTo>
                    <a:pt x="5571" y="3683"/>
                    <a:pt x="5497" y="3749"/>
                    <a:pt x="5472" y="3797"/>
                  </a:cubicBezTo>
                  <a:cubicBezTo>
                    <a:pt x="5393" y="3949"/>
                    <a:pt x="5271" y="4025"/>
                    <a:pt x="5113" y="4072"/>
                  </a:cubicBezTo>
                  <a:cubicBezTo>
                    <a:pt x="5094" y="4227"/>
                    <a:pt x="4982" y="4283"/>
                    <a:pt x="4912" y="4300"/>
                  </a:cubicBezTo>
                  <a:cubicBezTo>
                    <a:pt x="4825" y="4415"/>
                    <a:pt x="4781" y="4490"/>
                    <a:pt x="4720" y="4549"/>
                  </a:cubicBezTo>
                  <a:cubicBezTo>
                    <a:pt x="4654" y="4615"/>
                    <a:pt x="4539" y="4656"/>
                    <a:pt x="4508" y="4726"/>
                  </a:cubicBezTo>
                  <a:cubicBezTo>
                    <a:pt x="4464" y="4827"/>
                    <a:pt x="4369" y="4798"/>
                    <a:pt x="4320" y="4877"/>
                  </a:cubicBezTo>
                  <a:cubicBezTo>
                    <a:pt x="4266" y="4962"/>
                    <a:pt x="4177" y="5030"/>
                    <a:pt x="4127" y="5082"/>
                  </a:cubicBezTo>
                  <a:cubicBezTo>
                    <a:pt x="4080" y="5198"/>
                    <a:pt x="4052" y="5291"/>
                    <a:pt x="4030" y="5369"/>
                  </a:cubicBezTo>
                  <a:cubicBezTo>
                    <a:pt x="3921" y="5416"/>
                    <a:pt x="3824" y="5455"/>
                    <a:pt x="3730" y="5497"/>
                  </a:cubicBezTo>
                  <a:cubicBezTo>
                    <a:pt x="3718" y="5501"/>
                    <a:pt x="3711" y="5523"/>
                    <a:pt x="3701" y="5536"/>
                  </a:cubicBezTo>
                  <a:cubicBezTo>
                    <a:pt x="3730" y="5572"/>
                    <a:pt x="3761" y="5605"/>
                    <a:pt x="3807" y="5658"/>
                  </a:cubicBezTo>
                  <a:cubicBezTo>
                    <a:pt x="3729" y="5735"/>
                    <a:pt x="3654" y="5807"/>
                    <a:pt x="3577" y="5881"/>
                  </a:cubicBezTo>
                  <a:cubicBezTo>
                    <a:pt x="3555" y="5920"/>
                    <a:pt x="3527" y="5967"/>
                    <a:pt x="3489" y="6032"/>
                  </a:cubicBezTo>
                  <a:cubicBezTo>
                    <a:pt x="3479" y="5970"/>
                    <a:pt x="3473" y="5942"/>
                    <a:pt x="3464" y="5895"/>
                  </a:cubicBezTo>
                  <a:lnTo>
                    <a:pt x="3464" y="5895"/>
                  </a:lnTo>
                  <a:cubicBezTo>
                    <a:pt x="3296" y="6073"/>
                    <a:pt x="3493" y="6162"/>
                    <a:pt x="3412" y="6319"/>
                  </a:cubicBezTo>
                  <a:cubicBezTo>
                    <a:pt x="3371" y="6282"/>
                    <a:pt x="3330" y="6234"/>
                    <a:pt x="3273" y="6234"/>
                  </a:cubicBezTo>
                  <a:cubicBezTo>
                    <a:pt x="3254" y="6234"/>
                    <a:pt x="3232" y="6240"/>
                    <a:pt x="3208" y="6254"/>
                  </a:cubicBezTo>
                  <a:cubicBezTo>
                    <a:pt x="3125" y="6303"/>
                    <a:pt x="3049" y="6368"/>
                    <a:pt x="2984" y="6428"/>
                  </a:cubicBezTo>
                  <a:cubicBezTo>
                    <a:pt x="2950" y="6512"/>
                    <a:pt x="2912" y="6591"/>
                    <a:pt x="2884" y="6674"/>
                  </a:cubicBezTo>
                  <a:cubicBezTo>
                    <a:pt x="2789" y="6956"/>
                    <a:pt x="2438" y="7066"/>
                    <a:pt x="2405" y="7391"/>
                  </a:cubicBezTo>
                  <a:cubicBezTo>
                    <a:pt x="2281" y="7449"/>
                    <a:pt x="2212" y="7542"/>
                    <a:pt x="2225" y="7681"/>
                  </a:cubicBezTo>
                  <a:cubicBezTo>
                    <a:pt x="2096" y="7740"/>
                    <a:pt x="2062" y="7890"/>
                    <a:pt x="1999" y="8008"/>
                  </a:cubicBezTo>
                  <a:cubicBezTo>
                    <a:pt x="1963" y="8073"/>
                    <a:pt x="1957" y="8155"/>
                    <a:pt x="1941" y="8223"/>
                  </a:cubicBezTo>
                  <a:cubicBezTo>
                    <a:pt x="1888" y="8283"/>
                    <a:pt x="1832" y="8336"/>
                    <a:pt x="1793" y="8399"/>
                  </a:cubicBezTo>
                  <a:cubicBezTo>
                    <a:pt x="1642" y="8648"/>
                    <a:pt x="1550" y="8935"/>
                    <a:pt x="1357" y="9155"/>
                  </a:cubicBezTo>
                  <a:cubicBezTo>
                    <a:pt x="1338" y="9176"/>
                    <a:pt x="1319" y="9229"/>
                    <a:pt x="1326" y="9251"/>
                  </a:cubicBezTo>
                  <a:cubicBezTo>
                    <a:pt x="1367" y="9379"/>
                    <a:pt x="1282" y="9478"/>
                    <a:pt x="1241" y="9582"/>
                  </a:cubicBezTo>
                  <a:cubicBezTo>
                    <a:pt x="1211" y="9660"/>
                    <a:pt x="1114" y="9737"/>
                    <a:pt x="1117" y="9798"/>
                  </a:cubicBezTo>
                  <a:cubicBezTo>
                    <a:pt x="1126" y="9965"/>
                    <a:pt x="983" y="10097"/>
                    <a:pt x="994" y="10228"/>
                  </a:cubicBezTo>
                  <a:cubicBezTo>
                    <a:pt x="1004" y="10403"/>
                    <a:pt x="914" y="10491"/>
                    <a:pt x="854" y="10619"/>
                  </a:cubicBezTo>
                  <a:cubicBezTo>
                    <a:pt x="829" y="10671"/>
                    <a:pt x="849" y="10752"/>
                    <a:pt x="835" y="10815"/>
                  </a:cubicBezTo>
                  <a:cubicBezTo>
                    <a:pt x="823" y="10872"/>
                    <a:pt x="791" y="10924"/>
                    <a:pt x="763" y="10989"/>
                  </a:cubicBezTo>
                  <a:cubicBezTo>
                    <a:pt x="777" y="11024"/>
                    <a:pt x="798" y="11074"/>
                    <a:pt x="819" y="11128"/>
                  </a:cubicBezTo>
                  <a:lnTo>
                    <a:pt x="670" y="11237"/>
                  </a:lnTo>
                  <a:cubicBezTo>
                    <a:pt x="692" y="11290"/>
                    <a:pt x="713" y="11340"/>
                    <a:pt x="736" y="11399"/>
                  </a:cubicBezTo>
                  <a:cubicBezTo>
                    <a:pt x="716" y="11418"/>
                    <a:pt x="695" y="11436"/>
                    <a:pt x="660" y="11467"/>
                  </a:cubicBezTo>
                  <a:cubicBezTo>
                    <a:pt x="689" y="11514"/>
                    <a:pt x="721" y="11565"/>
                    <a:pt x="764" y="11633"/>
                  </a:cubicBezTo>
                  <a:cubicBezTo>
                    <a:pt x="698" y="11642"/>
                    <a:pt x="661" y="11648"/>
                    <a:pt x="607" y="11654"/>
                  </a:cubicBezTo>
                  <a:cubicBezTo>
                    <a:pt x="593" y="11702"/>
                    <a:pt x="585" y="11761"/>
                    <a:pt x="560" y="11811"/>
                  </a:cubicBezTo>
                  <a:cubicBezTo>
                    <a:pt x="532" y="11870"/>
                    <a:pt x="489" y="11921"/>
                    <a:pt x="474" y="11948"/>
                  </a:cubicBezTo>
                  <a:cubicBezTo>
                    <a:pt x="474" y="12058"/>
                    <a:pt x="498" y="12157"/>
                    <a:pt x="468" y="12207"/>
                  </a:cubicBezTo>
                  <a:cubicBezTo>
                    <a:pt x="377" y="12360"/>
                    <a:pt x="443" y="12526"/>
                    <a:pt x="388" y="12672"/>
                  </a:cubicBezTo>
                  <a:cubicBezTo>
                    <a:pt x="452" y="12701"/>
                    <a:pt x="501" y="12725"/>
                    <a:pt x="557" y="12750"/>
                  </a:cubicBezTo>
                  <a:cubicBezTo>
                    <a:pt x="538" y="12766"/>
                    <a:pt x="529" y="12779"/>
                    <a:pt x="521" y="12779"/>
                  </a:cubicBezTo>
                  <a:cubicBezTo>
                    <a:pt x="476" y="12778"/>
                    <a:pt x="430" y="12775"/>
                    <a:pt x="382" y="12773"/>
                  </a:cubicBezTo>
                  <a:cubicBezTo>
                    <a:pt x="327" y="12932"/>
                    <a:pt x="307" y="13100"/>
                    <a:pt x="277" y="13269"/>
                  </a:cubicBezTo>
                  <a:cubicBezTo>
                    <a:pt x="264" y="13354"/>
                    <a:pt x="248" y="13440"/>
                    <a:pt x="224" y="13525"/>
                  </a:cubicBezTo>
                  <a:cubicBezTo>
                    <a:pt x="209" y="13612"/>
                    <a:pt x="189" y="13699"/>
                    <a:pt x="155" y="13785"/>
                  </a:cubicBezTo>
                  <a:cubicBezTo>
                    <a:pt x="189" y="13809"/>
                    <a:pt x="229" y="13837"/>
                    <a:pt x="286" y="13877"/>
                  </a:cubicBezTo>
                  <a:cubicBezTo>
                    <a:pt x="208" y="13900"/>
                    <a:pt x="174" y="13911"/>
                    <a:pt x="137" y="13922"/>
                  </a:cubicBezTo>
                  <a:cubicBezTo>
                    <a:pt x="133" y="13975"/>
                    <a:pt x="123" y="14024"/>
                    <a:pt x="127" y="14069"/>
                  </a:cubicBezTo>
                  <a:cubicBezTo>
                    <a:pt x="132" y="14102"/>
                    <a:pt x="158" y="14127"/>
                    <a:pt x="162" y="14136"/>
                  </a:cubicBezTo>
                  <a:cubicBezTo>
                    <a:pt x="140" y="14211"/>
                    <a:pt x="108" y="14272"/>
                    <a:pt x="105" y="14336"/>
                  </a:cubicBezTo>
                  <a:cubicBezTo>
                    <a:pt x="93" y="14590"/>
                    <a:pt x="27" y="14851"/>
                    <a:pt x="79" y="15108"/>
                  </a:cubicBezTo>
                  <a:cubicBezTo>
                    <a:pt x="62" y="15143"/>
                    <a:pt x="46" y="15192"/>
                    <a:pt x="26" y="15254"/>
                  </a:cubicBezTo>
                  <a:cubicBezTo>
                    <a:pt x="99" y="15271"/>
                    <a:pt x="152" y="15283"/>
                    <a:pt x="209" y="15296"/>
                  </a:cubicBezTo>
                  <a:cubicBezTo>
                    <a:pt x="208" y="15341"/>
                    <a:pt x="207" y="15373"/>
                    <a:pt x="207" y="15410"/>
                  </a:cubicBezTo>
                  <a:cubicBezTo>
                    <a:pt x="149" y="15419"/>
                    <a:pt x="96" y="15427"/>
                    <a:pt x="46" y="15435"/>
                  </a:cubicBezTo>
                  <a:cubicBezTo>
                    <a:pt x="84" y="15530"/>
                    <a:pt x="118" y="15613"/>
                    <a:pt x="154" y="15700"/>
                  </a:cubicBezTo>
                  <a:cubicBezTo>
                    <a:pt x="111" y="15711"/>
                    <a:pt x="86" y="15719"/>
                    <a:pt x="59" y="15725"/>
                  </a:cubicBezTo>
                  <a:cubicBezTo>
                    <a:pt x="1" y="15951"/>
                    <a:pt x="136" y="16179"/>
                    <a:pt x="73" y="16404"/>
                  </a:cubicBezTo>
                  <a:cubicBezTo>
                    <a:pt x="109" y="16493"/>
                    <a:pt x="149" y="16591"/>
                    <a:pt x="184" y="16676"/>
                  </a:cubicBezTo>
                  <a:cubicBezTo>
                    <a:pt x="158" y="16722"/>
                    <a:pt x="142" y="16747"/>
                    <a:pt x="132" y="16765"/>
                  </a:cubicBezTo>
                  <a:cubicBezTo>
                    <a:pt x="171" y="16800"/>
                    <a:pt x="218" y="16832"/>
                    <a:pt x="270" y="16872"/>
                  </a:cubicBezTo>
                  <a:cubicBezTo>
                    <a:pt x="198" y="16943"/>
                    <a:pt x="145" y="16996"/>
                    <a:pt x="104" y="17037"/>
                  </a:cubicBezTo>
                  <a:cubicBezTo>
                    <a:pt x="215" y="17212"/>
                    <a:pt x="165" y="17421"/>
                    <a:pt x="229" y="17580"/>
                  </a:cubicBezTo>
                  <a:cubicBezTo>
                    <a:pt x="274" y="17594"/>
                    <a:pt x="308" y="17606"/>
                    <a:pt x="354" y="17621"/>
                  </a:cubicBezTo>
                  <a:cubicBezTo>
                    <a:pt x="318" y="17752"/>
                    <a:pt x="287" y="17865"/>
                    <a:pt x="271" y="17921"/>
                  </a:cubicBezTo>
                  <a:cubicBezTo>
                    <a:pt x="352" y="18202"/>
                    <a:pt x="414" y="18429"/>
                    <a:pt x="524" y="18679"/>
                  </a:cubicBezTo>
                  <a:cubicBezTo>
                    <a:pt x="543" y="18691"/>
                    <a:pt x="588" y="18717"/>
                    <a:pt x="632" y="18742"/>
                  </a:cubicBezTo>
                  <a:cubicBezTo>
                    <a:pt x="599" y="18804"/>
                    <a:pt x="576" y="18851"/>
                    <a:pt x="552" y="18899"/>
                  </a:cubicBezTo>
                  <a:cubicBezTo>
                    <a:pt x="648" y="19010"/>
                    <a:pt x="686" y="19126"/>
                    <a:pt x="629" y="19263"/>
                  </a:cubicBezTo>
                  <a:cubicBezTo>
                    <a:pt x="657" y="19292"/>
                    <a:pt x="685" y="19322"/>
                    <a:pt x="713" y="19351"/>
                  </a:cubicBezTo>
                  <a:cubicBezTo>
                    <a:pt x="699" y="19417"/>
                    <a:pt x="689" y="19469"/>
                    <a:pt x="682" y="19501"/>
                  </a:cubicBezTo>
                  <a:cubicBezTo>
                    <a:pt x="721" y="19578"/>
                    <a:pt x="763" y="19632"/>
                    <a:pt x="779" y="19694"/>
                  </a:cubicBezTo>
                  <a:cubicBezTo>
                    <a:pt x="830" y="19932"/>
                    <a:pt x="911" y="20162"/>
                    <a:pt x="985" y="20394"/>
                  </a:cubicBezTo>
                  <a:cubicBezTo>
                    <a:pt x="1061" y="20625"/>
                    <a:pt x="1148" y="20853"/>
                    <a:pt x="1269" y="21067"/>
                  </a:cubicBezTo>
                  <a:cubicBezTo>
                    <a:pt x="1325" y="21164"/>
                    <a:pt x="1331" y="21278"/>
                    <a:pt x="1417" y="21377"/>
                  </a:cubicBezTo>
                  <a:cubicBezTo>
                    <a:pt x="1485" y="21442"/>
                    <a:pt x="1482" y="21602"/>
                    <a:pt x="1525" y="21718"/>
                  </a:cubicBezTo>
                  <a:cubicBezTo>
                    <a:pt x="1547" y="21779"/>
                    <a:pt x="1591" y="21842"/>
                    <a:pt x="1638" y="21883"/>
                  </a:cubicBezTo>
                  <a:cubicBezTo>
                    <a:pt x="1763" y="21988"/>
                    <a:pt x="1697" y="22182"/>
                    <a:pt x="1831" y="22279"/>
                  </a:cubicBezTo>
                  <a:cubicBezTo>
                    <a:pt x="1837" y="22283"/>
                    <a:pt x="1829" y="22320"/>
                    <a:pt x="1829" y="22341"/>
                  </a:cubicBezTo>
                  <a:cubicBezTo>
                    <a:pt x="1829" y="22360"/>
                    <a:pt x="1831" y="22376"/>
                    <a:pt x="1832" y="22394"/>
                  </a:cubicBezTo>
                  <a:cubicBezTo>
                    <a:pt x="1956" y="22463"/>
                    <a:pt x="2090" y="22503"/>
                    <a:pt x="2168" y="22669"/>
                  </a:cubicBezTo>
                  <a:cubicBezTo>
                    <a:pt x="2099" y="22670"/>
                    <a:pt x="2031" y="22672"/>
                    <a:pt x="1935" y="22673"/>
                  </a:cubicBezTo>
                  <a:cubicBezTo>
                    <a:pt x="2007" y="22738"/>
                    <a:pt x="2041" y="22773"/>
                    <a:pt x="2079" y="22803"/>
                  </a:cubicBezTo>
                  <a:cubicBezTo>
                    <a:pt x="2074" y="22848"/>
                    <a:pt x="2069" y="22879"/>
                    <a:pt x="2066" y="22912"/>
                  </a:cubicBezTo>
                  <a:cubicBezTo>
                    <a:pt x="2124" y="22938"/>
                    <a:pt x="2184" y="22966"/>
                    <a:pt x="2260" y="23001"/>
                  </a:cubicBezTo>
                  <a:cubicBezTo>
                    <a:pt x="2293" y="23060"/>
                    <a:pt x="2332" y="23129"/>
                    <a:pt x="2388" y="23231"/>
                  </a:cubicBezTo>
                  <a:cubicBezTo>
                    <a:pt x="2424" y="23232"/>
                    <a:pt x="2472" y="23234"/>
                    <a:pt x="2562" y="23237"/>
                  </a:cubicBezTo>
                  <a:cubicBezTo>
                    <a:pt x="2475" y="23306"/>
                    <a:pt x="2434" y="23340"/>
                    <a:pt x="2357" y="23401"/>
                  </a:cubicBezTo>
                  <a:cubicBezTo>
                    <a:pt x="2496" y="23428"/>
                    <a:pt x="2591" y="23447"/>
                    <a:pt x="2686" y="23465"/>
                  </a:cubicBezTo>
                  <a:cubicBezTo>
                    <a:pt x="2700" y="23468"/>
                    <a:pt x="2715" y="23494"/>
                    <a:pt x="2740" y="23521"/>
                  </a:cubicBezTo>
                  <a:cubicBezTo>
                    <a:pt x="2733" y="23587"/>
                    <a:pt x="2724" y="23659"/>
                    <a:pt x="2716" y="23725"/>
                  </a:cubicBezTo>
                  <a:cubicBezTo>
                    <a:pt x="2856" y="23910"/>
                    <a:pt x="3114" y="23988"/>
                    <a:pt x="3103" y="24303"/>
                  </a:cubicBezTo>
                  <a:cubicBezTo>
                    <a:pt x="3043" y="24256"/>
                    <a:pt x="2989" y="24236"/>
                    <a:pt x="2941" y="24236"/>
                  </a:cubicBezTo>
                  <a:cubicBezTo>
                    <a:pt x="2886" y="24236"/>
                    <a:pt x="2838" y="24261"/>
                    <a:pt x="2794" y="24300"/>
                  </a:cubicBezTo>
                  <a:cubicBezTo>
                    <a:pt x="2936" y="24381"/>
                    <a:pt x="3077" y="24461"/>
                    <a:pt x="3221" y="24543"/>
                  </a:cubicBezTo>
                  <a:cubicBezTo>
                    <a:pt x="3240" y="24537"/>
                    <a:pt x="3267" y="24528"/>
                    <a:pt x="3303" y="24517"/>
                  </a:cubicBezTo>
                  <a:lnTo>
                    <a:pt x="3303" y="24517"/>
                  </a:lnTo>
                  <a:cubicBezTo>
                    <a:pt x="3317" y="24676"/>
                    <a:pt x="3190" y="24811"/>
                    <a:pt x="3354" y="24987"/>
                  </a:cubicBezTo>
                  <a:cubicBezTo>
                    <a:pt x="3368" y="24940"/>
                    <a:pt x="3379" y="24909"/>
                    <a:pt x="3399" y="24845"/>
                  </a:cubicBezTo>
                  <a:cubicBezTo>
                    <a:pt x="3476" y="24998"/>
                    <a:pt x="3458" y="25171"/>
                    <a:pt x="3623" y="25199"/>
                  </a:cubicBezTo>
                  <a:cubicBezTo>
                    <a:pt x="3627" y="25242"/>
                    <a:pt x="3629" y="25265"/>
                    <a:pt x="3632" y="25298"/>
                  </a:cubicBezTo>
                  <a:cubicBezTo>
                    <a:pt x="3685" y="25285"/>
                    <a:pt x="3720" y="25277"/>
                    <a:pt x="3764" y="25265"/>
                  </a:cubicBezTo>
                  <a:lnTo>
                    <a:pt x="3764" y="25265"/>
                  </a:lnTo>
                  <a:cubicBezTo>
                    <a:pt x="3742" y="25323"/>
                    <a:pt x="3724" y="25364"/>
                    <a:pt x="3702" y="25418"/>
                  </a:cubicBezTo>
                  <a:cubicBezTo>
                    <a:pt x="3895" y="25505"/>
                    <a:pt x="4027" y="25635"/>
                    <a:pt x="4049" y="25770"/>
                  </a:cubicBezTo>
                  <a:cubicBezTo>
                    <a:pt x="4152" y="25879"/>
                    <a:pt x="4245" y="25938"/>
                    <a:pt x="4263" y="26003"/>
                  </a:cubicBezTo>
                  <a:cubicBezTo>
                    <a:pt x="4300" y="26128"/>
                    <a:pt x="4358" y="26207"/>
                    <a:pt x="4475" y="26250"/>
                  </a:cubicBezTo>
                  <a:cubicBezTo>
                    <a:pt x="4595" y="26292"/>
                    <a:pt x="4595" y="26403"/>
                    <a:pt x="4636" y="26501"/>
                  </a:cubicBezTo>
                  <a:cubicBezTo>
                    <a:pt x="4663" y="26510"/>
                    <a:pt x="4695" y="26512"/>
                    <a:pt x="4722" y="26529"/>
                  </a:cubicBezTo>
                  <a:cubicBezTo>
                    <a:pt x="4879" y="26619"/>
                    <a:pt x="4960" y="26816"/>
                    <a:pt x="5151" y="26866"/>
                  </a:cubicBezTo>
                  <a:cubicBezTo>
                    <a:pt x="5154" y="26868"/>
                    <a:pt x="5154" y="26906"/>
                    <a:pt x="5159" y="26928"/>
                  </a:cubicBezTo>
                  <a:cubicBezTo>
                    <a:pt x="5179" y="27010"/>
                    <a:pt x="5344" y="26963"/>
                    <a:pt x="5316" y="27091"/>
                  </a:cubicBezTo>
                  <a:cubicBezTo>
                    <a:pt x="5400" y="27146"/>
                    <a:pt x="5484" y="27202"/>
                    <a:pt x="5565" y="27256"/>
                  </a:cubicBezTo>
                  <a:cubicBezTo>
                    <a:pt x="5572" y="27287"/>
                    <a:pt x="5578" y="27316"/>
                    <a:pt x="5582" y="27337"/>
                  </a:cubicBezTo>
                  <a:cubicBezTo>
                    <a:pt x="5630" y="27352"/>
                    <a:pt x="5671" y="27365"/>
                    <a:pt x="5705" y="27375"/>
                  </a:cubicBezTo>
                  <a:cubicBezTo>
                    <a:pt x="5724" y="27431"/>
                    <a:pt x="5738" y="27472"/>
                    <a:pt x="5759" y="27536"/>
                  </a:cubicBezTo>
                  <a:cubicBezTo>
                    <a:pt x="5918" y="27543"/>
                    <a:pt x="6015" y="27653"/>
                    <a:pt x="6096" y="27778"/>
                  </a:cubicBezTo>
                  <a:cubicBezTo>
                    <a:pt x="6146" y="27750"/>
                    <a:pt x="6199" y="27724"/>
                    <a:pt x="6280" y="27681"/>
                  </a:cubicBezTo>
                  <a:cubicBezTo>
                    <a:pt x="6286" y="27808"/>
                    <a:pt x="6290" y="27890"/>
                    <a:pt x="6295" y="27986"/>
                  </a:cubicBezTo>
                  <a:cubicBezTo>
                    <a:pt x="6512" y="28024"/>
                    <a:pt x="6651" y="28145"/>
                    <a:pt x="6731" y="28321"/>
                  </a:cubicBezTo>
                  <a:cubicBezTo>
                    <a:pt x="6798" y="28336"/>
                    <a:pt x="6849" y="28346"/>
                    <a:pt x="6895" y="28357"/>
                  </a:cubicBezTo>
                  <a:cubicBezTo>
                    <a:pt x="6914" y="28414"/>
                    <a:pt x="6927" y="28454"/>
                    <a:pt x="6943" y="28499"/>
                  </a:cubicBezTo>
                  <a:cubicBezTo>
                    <a:pt x="7077" y="28530"/>
                    <a:pt x="7204" y="28546"/>
                    <a:pt x="7320" y="28560"/>
                  </a:cubicBezTo>
                  <a:cubicBezTo>
                    <a:pt x="7324" y="28624"/>
                    <a:pt x="7329" y="28691"/>
                    <a:pt x="7332" y="28763"/>
                  </a:cubicBezTo>
                  <a:cubicBezTo>
                    <a:pt x="7422" y="28797"/>
                    <a:pt x="7487" y="28884"/>
                    <a:pt x="7579" y="28884"/>
                  </a:cubicBezTo>
                  <a:cubicBezTo>
                    <a:pt x="7594" y="28884"/>
                    <a:pt x="7609" y="28882"/>
                    <a:pt x="7624" y="28877"/>
                  </a:cubicBezTo>
                  <a:cubicBezTo>
                    <a:pt x="7651" y="29019"/>
                    <a:pt x="7808" y="29044"/>
                    <a:pt x="7891" y="29120"/>
                  </a:cubicBezTo>
                  <a:cubicBezTo>
                    <a:pt x="7976" y="29119"/>
                    <a:pt x="8050" y="29117"/>
                    <a:pt x="8132" y="29116"/>
                  </a:cubicBezTo>
                  <a:cubicBezTo>
                    <a:pt x="8181" y="29225"/>
                    <a:pt x="8219" y="29314"/>
                    <a:pt x="8254" y="29392"/>
                  </a:cubicBezTo>
                  <a:cubicBezTo>
                    <a:pt x="8277" y="29374"/>
                    <a:pt x="8307" y="29368"/>
                    <a:pt x="8340" y="29368"/>
                  </a:cubicBezTo>
                  <a:cubicBezTo>
                    <a:pt x="8393" y="29368"/>
                    <a:pt x="8456" y="29383"/>
                    <a:pt x="8515" y="29383"/>
                  </a:cubicBezTo>
                  <a:cubicBezTo>
                    <a:pt x="8549" y="29383"/>
                    <a:pt x="8582" y="29378"/>
                    <a:pt x="8612" y="29361"/>
                  </a:cubicBezTo>
                  <a:cubicBezTo>
                    <a:pt x="8707" y="29411"/>
                    <a:pt x="8793" y="29456"/>
                    <a:pt x="8882" y="29504"/>
                  </a:cubicBezTo>
                  <a:cubicBezTo>
                    <a:pt x="8929" y="29486"/>
                    <a:pt x="8977" y="29467"/>
                    <a:pt x="9019" y="29451"/>
                  </a:cubicBezTo>
                  <a:lnTo>
                    <a:pt x="9019" y="29451"/>
                  </a:lnTo>
                  <a:cubicBezTo>
                    <a:pt x="9169" y="29572"/>
                    <a:pt x="8968" y="29542"/>
                    <a:pt x="8999" y="29592"/>
                  </a:cubicBezTo>
                  <a:lnTo>
                    <a:pt x="8996" y="29704"/>
                  </a:lnTo>
                  <a:lnTo>
                    <a:pt x="9056" y="29767"/>
                  </a:lnTo>
                  <a:cubicBezTo>
                    <a:pt x="9106" y="29728"/>
                    <a:pt x="9155" y="29688"/>
                    <a:pt x="9193" y="29659"/>
                  </a:cubicBezTo>
                  <a:cubicBezTo>
                    <a:pt x="9281" y="29742"/>
                    <a:pt x="9346" y="29804"/>
                    <a:pt x="9446" y="29898"/>
                  </a:cubicBezTo>
                  <a:cubicBezTo>
                    <a:pt x="9455" y="29815"/>
                    <a:pt x="9491" y="29794"/>
                    <a:pt x="9534" y="29794"/>
                  </a:cubicBezTo>
                  <a:cubicBezTo>
                    <a:pt x="9578" y="29794"/>
                    <a:pt x="9631" y="29816"/>
                    <a:pt x="9673" y="29816"/>
                  </a:cubicBezTo>
                  <a:cubicBezTo>
                    <a:pt x="9681" y="29816"/>
                    <a:pt x="9689" y="29815"/>
                    <a:pt x="9696" y="29813"/>
                  </a:cubicBezTo>
                  <a:cubicBezTo>
                    <a:pt x="9722" y="29848"/>
                    <a:pt x="9747" y="29884"/>
                    <a:pt x="9778" y="29925"/>
                  </a:cubicBezTo>
                  <a:cubicBezTo>
                    <a:pt x="9873" y="29907"/>
                    <a:pt x="9956" y="29885"/>
                    <a:pt x="10043" y="29863"/>
                  </a:cubicBezTo>
                  <a:cubicBezTo>
                    <a:pt x="10044" y="29863"/>
                    <a:pt x="10046" y="29863"/>
                    <a:pt x="10047" y="29863"/>
                  </a:cubicBezTo>
                  <a:cubicBezTo>
                    <a:pt x="10059" y="29863"/>
                    <a:pt x="10076" y="29873"/>
                    <a:pt x="10090" y="29878"/>
                  </a:cubicBezTo>
                  <a:cubicBezTo>
                    <a:pt x="10077" y="29932"/>
                    <a:pt x="10064" y="29982"/>
                    <a:pt x="10046" y="30050"/>
                  </a:cubicBezTo>
                  <a:cubicBezTo>
                    <a:pt x="10162" y="30053"/>
                    <a:pt x="10249" y="30054"/>
                    <a:pt x="10287" y="30056"/>
                  </a:cubicBezTo>
                  <a:cubicBezTo>
                    <a:pt x="10380" y="30013"/>
                    <a:pt x="10437" y="29988"/>
                    <a:pt x="10513" y="29954"/>
                  </a:cubicBezTo>
                  <a:cubicBezTo>
                    <a:pt x="10533" y="30046"/>
                    <a:pt x="10548" y="30110"/>
                    <a:pt x="10563" y="30174"/>
                  </a:cubicBezTo>
                  <a:cubicBezTo>
                    <a:pt x="10593" y="30166"/>
                    <a:pt x="10623" y="30159"/>
                    <a:pt x="10663" y="30150"/>
                  </a:cubicBezTo>
                  <a:cubicBezTo>
                    <a:pt x="10688" y="30224"/>
                    <a:pt x="10710" y="30291"/>
                    <a:pt x="10732" y="30359"/>
                  </a:cubicBezTo>
                  <a:cubicBezTo>
                    <a:pt x="10789" y="30343"/>
                    <a:pt x="10842" y="30328"/>
                    <a:pt x="10897" y="30312"/>
                  </a:cubicBezTo>
                  <a:cubicBezTo>
                    <a:pt x="10930" y="30365"/>
                    <a:pt x="10963" y="30418"/>
                    <a:pt x="10988" y="30457"/>
                  </a:cubicBezTo>
                  <a:cubicBezTo>
                    <a:pt x="11047" y="30438"/>
                    <a:pt x="11102" y="30419"/>
                    <a:pt x="11195" y="30390"/>
                  </a:cubicBezTo>
                  <a:lnTo>
                    <a:pt x="11195" y="30390"/>
                  </a:lnTo>
                  <a:cubicBezTo>
                    <a:pt x="11179" y="30485"/>
                    <a:pt x="11169" y="30538"/>
                    <a:pt x="11157" y="30603"/>
                  </a:cubicBezTo>
                  <a:cubicBezTo>
                    <a:pt x="11207" y="30615"/>
                    <a:pt x="11247" y="30624"/>
                    <a:pt x="11294" y="30634"/>
                  </a:cubicBezTo>
                  <a:cubicBezTo>
                    <a:pt x="11273" y="30591"/>
                    <a:pt x="11258" y="30565"/>
                    <a:pt x="11238" y="30522"/>
                  </a:cubicBezTo>
                  <a:lnTo>
                    <a:pt x="11238" y="30522"/>
                  </a:lnTo>
                  <a:cubicBezTo>
                    <a:pt x="11316" y="30546"/>
                    <a:pt x="11382" y="30558"/>
                    <a:pt x="11445" y="30568"/>
                  </a:cubicBezTo>
                  <a:cubicBezTo>
                    <a:pt x="11475" y="30535"/>
                    <a:pt x="11500" y="30507"/>
                    <a:pt x="11523" y="30482"/>
                  </a:cubicBezTo>
                  <a:cubicBezTo>
                    <a:pt x="11589" y="30502"/>
                    <a:pt x="11648" y="30519"/>
                    <a:pt x="11706" y="30535"/>
                  </a:cubicBezTo>
                  <a:cubicBezTo>
                    <a:pt x="11751" y="30510"/>
                    <a:pt x="11797" y="30484"/>
                    <a:pt x="11847" y="30455"/>
                  </a:cubicBezTo>
                  <a:cubicBezTo>
                    <a:pt x="11879" y="30507"/>
                    <a:pt x="11900" y="30540"/>
                    <a:pt x="11919" y="30569"/>
                  </a:cubicBezTo>
                  <a:cubicBezTo>
                    <a:pt x="11888" y="30585"/>
                    <a:pt x="11863" y="30597"/>
                    <a:pt x="11837" y="30612"/>
                  </a:cubicBezTo>
                  <a:cubicBezTo>
                    <a:pt x="11879" y="30640"/>
                    <a:pt x="11913" y="30663"/>
                    <a:pt x="11948" y="30688"/>
                  </a:cubicBezTo>
                  <a:cubicBezTo>
                    <a:pt x="11978" y="30747"/>
                    <a:pt x="11843" y="30833"/>
                    <a:pt x="11994" y="30864"/>
                  </a:cubicBezTo>
                  <a:cubicBezTo>
                    <a:pt x="11995" y="30864"/>
                    <a:pt x="11996" y="30864"/>
                    <a:pt x="11998" y="30864"/>
                  </a:cubicBezTo>
                  <a:cubicBezTo>
                    <a:pt x="12115" y="30864"/>
                    <a:pt x="12043" y="30730"/>
                    <a:pt x="12143" y="30730"/>
                  </a:cubicBezTo>
                  <a:cubicBezTo>
                    <a:pt x="12152" y="30730"/>
                    <a:pt x="12164" y="30731"/>
                    <a:pt x="12176" y="30734"/>
                  </a:cubicBezTo>
                  <a:cubicBezTo>
                    <a:pt x="12196" y="30657"/>
                    <a:pt x="12239" y="30612"/>
                    <a:pt x="12329" y="30612"/>
                  </a:cubicBezTo>
                  <a:cubicBezTo>
                    <a:pt x="12360" y="30612"/>
                    <a:pt x="12396" y="30617"/>
                    <a:pt x="12438" y="30628"/>
                  </a:cubicBezTo>
                  <a:cubicBezTo>
                    <a:pt x="12362" y="30678"/>
                    <a:pt x="12304" y="30716"/>
                    <a:pt x="12246" y="30755"/>
                  </a:cubicBezTo>
                  <a:lnTo>
                    <a:pt x="12562" y="31025"/>
                  </a:lnTo>
                  <a:cubicBezTo>
                    <a:pt x="12615" y="31018"/>
                    <a:pt x="12666" y="31009"/>
                    <a:pt x="12722" y="31000"/>
                  </a:cubicBezTo>
                  <a:cubicBezTo>
                    <a:pt x="12772" y="31059"/>
                    <a:pt x="12816" y="31118"/>
                    <a:pt x="12883" y="31186"/>
                  </a:cubicBezTo>
                  <a:cubicBezTo>
                    <a:pt x="12950" y="31102"/>
                    <a:pt x="13002" y="31037"/>
                    <a:pt x="13055" y="30972"/>
                  </a:cubicBezTo>
                  <a:cubicBezTo>
                    <a:pt x="13097" y="31062"/>
                    <a:pt x="13205" y="31055"/>
                    <a:pt x="13295" y="31074"/>
                  </a:cubicBezTo>
                  <a:cubicBezTo>
                    <a:pt x="13346" y="31003"/>
                    <a:pt x="13398" y="30931"/>
                    <a:pt x="13470" y="30831"/>
                  </a:cubicBezTo>
                  <a:cubicBezTo>
                    <a:pt x="13539" y="30909"/>
                    <a:pt x="13573" y="30962"/>
                    <a:pt x="13624" y="30997"/>
                  </a:cubicBezTo>
                  <a:cubicBezTo>
                    <a:pt x="13676" y="31031"/>
                    <a:pt x="13746" y="31047"/>
                    <a:pt x="13808" y="31071"/>
                  </a:cubicBezTo>
                  <a:cubicBezTo>
                    <a:pt x="13807" y="31121"/>
                    <a:pt x="13804" y="31158"/>
                    <a:pt x="13804" y="31162"/>
                  </a:cubicBezTo>
                  <a:cubicBezTo>
                    <a:pt x="13888" y="31277"/>
                    <a:pt x="13943" y="31353"/>
                    <a:pt x="13995" y="31426"/>
                  </a:cubicBezTo>
                  <a:cubicBezTo>
                    <a:pt x="14130" y="31465"/>
                    <a:pt x="14261" y="31502"/>
                    <a:pt x="14397" y="31542"/>
                  </a:cubicBezTo>
                  <a:cubicBezTo>
                    <a:pt x="14410" y="31505"/>
                    <a:pt x="14429" y="31455"/>
                    <a:pt x="14455" y="31383"/>
                  </a:cubicBezTo>
                  <a:cubicBezTo>
                    <a:pt x="14591" y="31465"/>
                    <a:pt x="14704" y="31536"/>
                    <a:pt x="14817" y="31606"/>
                  </a:cubicBezTo>
                  <a:cubicBezTo>
                    <a:pt x="14850" y="31586"/>
                    <a:pt x="14886" y="31573"/>
                    <a:pt x="14906" y="31551"/>
                  </a:cubicBezTo>
                  <a:cubicBezTo>
                    <a:pt x="14954" y="31490"/>
                    <a:pt x="14991" y="31426"/>
                    <a:pt x="15037" y="31365"/>
                  </a:cubicBezTo>
                  <a:cubicBezTo>
                    <a:pt x="15042" y="31358"/>
                    <a:pt x="15069" y="31359"/>
                    <a:pt x="15087" y="31356"/>
                  </a:cubicBezTo>
                  <a:cubicBezTo>
                    <a:pt x="15098" y="31395"/>
                    <a:pt x="15109" y="31428"/>
                    <a:pt x="15120" y="31465"/>
                  </a:cubicBezTo>
                  <a:cubicBezTo>
                    <a:pt x="15127" y="31466"/>
                    <a:pt x="15133" y="31466"/>
                    <a:pt x="15139" y="31466"/>
                  </a:cubicBezTo>
                  <a:cubicBezTo>
                    <a:pt x="15248" y="31466"/>
                    <a:pt x="15295" y="31417"/>
                    <a:pt x="15332" y="31346"/>
                  </a:cubicBezTo>
                  <a:cubicBezTo>
                    <a:pt x="15343" y="31325"/>
                    <a:pt x="15418" y="31327"/>
                    <a:pt x="15459" y="31318"/>
                  </a:cubicBezTo>
                  <a:lnTo>
                    <a:pt x="15459" y="31318"/>
                  </a:lnTo>
                  <a:cubicBezTo>
                    <a:pt x="15429" y="31387"/>
                    <a:pt x="15409" y="31436"/>
                    <a:pt x="15387" y="31484"/>
                  </a:cubicBezTo>
                  <a:cubicBezTo>
                    <a:pt x="15451" y="31502"/>
                    <a:pt x="15513" y="31521"/>
                    <a:pt x="15541" y="31529"/>
                  </a:cubicBezTo>
                  <a:cubicBezTo>
                    <a:pt x="15611" y="31528"/>
                    <a:pt x="15673" y="31519"/>
                    <a:pt x="15726" y="31519"/>
                  </a:cubicBezTo>
                  <a:cubicBezTo>
                    <a:pt x="15752" y="31519"/>
                    <a:pt x="15776" y="31521"/>
                    <a:pt x="15799" y="31527"/>
                  </a:cubicBezTo>
                  <a:cubicBezTo>
                    <a:pt x="15883" y="31552"/>
                    <a:pt x="15952" y="31609"/>
                    <a:pt x="16030" y="31649"/>
                  </a:cubicBezTo>
                  <a:cubicBezTo>
                    <a:pt x="16034" y="31651"/>
                    <a:pt x="16040" y="31652"/>
                    <a:pt x="16046" y="31652"/>
                  </a:cubicBezTo>
                  <a:cubicBezTo>
                    <a:pt x="16062" y="31652"/>
                    <a:pt x="16081" y="31647"/>
                    <a:pt x="16097" y="31645"/>
                  </a:cubicBezTo>
                  <a:cubicBezTo>
                    <a:pt x="16115" y="31612"/>
                    <a:pt x="16131" y="31580"/>
                    <a:pt x="16149" y="31548"/>
                  </a:cubicBezTo>
                  <a:cubicBezTo>
                    <a:pt x="16189" y="31566"/>
                    <a:pt x="16226" y="31597"/>
                    <a:pt x="16259" y="31597"/>
                  </a:cubicBezTo>
                  <a:cubicBezTo>
                    <a:pt x="16261" y="31597"/>
                    <a:pt x="16263" y="31596"/>
                    <a:pt x="16265" y="31596"/>
                  </a:cubicBezTo>
                  <a:cubicBezTo>
                    <a:pt x="16458" y="31567"/>
                    <a:pt x="16648" y="31530"/>
                    <a:pt x="16831" y="31495"/>
                  </a:cubicBezTo>
                  <a:cubicBezTo>
                    <a:pt x="16902" y="31509"/>
                    <a:pt x="16977" y="31524"/>
                    <a:pt x="17111" y="31551"/>
                  </a:cubicBezTo>
                  <a:cubicBezTo>
                    <a:pt x="17133" y="31506"/>
                    <a:pt x="17161" y="31455"/>
                    <a:pt x="17186" y="31408"/>
                  </a:cubicBezTo>
                  <a:cubicBezTo>
                    <a:pt x="17239" y="31439"/>
                    <a:pt x="17265" y="31453"/>
                    <a:pt x="17295" y="31471"/>
                  </a:cubicBezTo>
                  <a:cubicBezTo>
                    <a:pt x="17360" y="31443"/>
                    <a:pt x="17420" y="31420"/>
                    <a:pt x="17473" y="31398"/>
                  </a:cubicBezTo>
                  <a:cubicBezTo>
                    <a:pt x="17524" y="31426"/>
                    <a:pt x="17561" y="31446"/>
                    <a:pt x="17619" y="31477"/>
                  </a:cubicBezTo>
                  <a:cubicBezTo>
                    <a:pt x="17655" y="31448"/>
                    <a:pt x="17683" y="31420"/>
                    <a:pt x="17719" y="31398"/>
                  </a:cubicBezTo>
                  <a:cubicBezTo>
                    <a:pt x="17761" y="31373"/>
                    <a:pt x="17808" y="31350"/>
                    <a:pt x="17863" y="31317"/>
                  </a:cubicBezTo>
                  <a:cubicBezTo>
                    <a:pt x="17889" y="31365"/>
                    <a:pt x="17905" y="31396"/>
                    <a:pt x="17923" y="31427"/>
                  </a:cubicBezTo>
                  <a:cubicBezTo>
                    <a:pt x="18063" y="31411"/>
                    <a:pt x="18203" y="31395"/>
                    <a:pt x="18334" y="31378"/>
                  </a:cubicBezTo>
                  <a:cubicBezTo>
                    <a:pt x="18341" y="31337"/>
                    <a:pt x="18345" y="31311"/>
                    <a:pt x="18350" y="31289"/>
                  </a:cubicBezTo>
                  <a:cubicBezTo>
                    <a:pt x="18507" y="31309"/>
                    <a:pt x="18659" y="31330"/>
                    <a:pt x="18803" y="31349"/>
                  </a:cubicBezTo>
                  <a:cubicBezTo>
                    <a:pt x="18890" y="31283"/>
                    <a:pt x="18926" y="31185"/>
                    <a:pt x="19048" y="31185"/>
                  </a:cubicBezTo>
                  <a:cubicBezTo>
                    <a:pt x="19053" y="31185"/>
                    <a:pt x="19058" y="31185"/>
                    <a:pt x="19063" y="31186"/>
                  </a:cubicBezTo>
                  <a:cubicBezTo>
                    <a:pt x="19075" y="31165"/>
                    <a:pt x="19090" y="31147"/>
                    <a:pt x="19105" y="31130"/>
                  </a:cubicBezTo>
                  <a:lnTo>
                    <a:pt x="19130" y="31146"/>
                  </a:lnTo>
                  <a:lnTo>
                    <a:pt x="19075" y="31193"/>
                  </a:lnTo>
                  <a:cubicBezTo>
                    <a:pt x="19071" y="31190"/>
                    <a:pt x="19063" y="31186"/>
                    <a:pt x="19063" y="31186"/>
                  </a:cubicBezTo>
                  <a:lnTo>
                    <a:pt x="19063" y="31186"/>
                  </a:lnTo>
                  <a:cubicBezTo>
                    <a:pt x="19103" y="31221"/>
                    <a:pt x="19140" y="31253"/>
                    <a:pt x="19175" y="31284"/>
                  </a:cubicBezTo>
                  <a:cubicBezTo>
                    <a:pt x="19243" y="31246"/>
                    <a:pt x="19305" y="31211"/>
                    <a:pt x="19365" y="31177"/>
                  </a:cubicBezTo>
                  <a:cubicBezTo>
                    <a:pt x="19358" y="31130"/>
                    <a:pt x="19352" y="31084"/>
                    <a:pt x="19316" y="31042"/>
                  </a:cubicBezTo>
                  <a:cubicBezTo>
                    <a:pt x="19316" y="31042"/>
                    <a:pt x="19317" y="31041"/>
                    <a:pt x="19317" y="31041"/>
                  </a:cubicBezTo>
                  <a:lnTo>
                    <a:pt x="19317" y="31041"/>
                  </a:lnTo>
                  <a:cubicBezTo>
                    <a:pt x="19317" y="31041"/>
                    <a:pt x="19316" y="31041"/>
                    <a:pt x="19316" y="31042"/>
                  </a:cubicBezTo>
                  <a:lnTo>
                    <a:pt x="19316" y="31042"/>
                  </a:lnTo>
                  <a:cubicBezTo>
                    <a:pt x="19278" y="31011"/>
                    <a:pt x="19269" y="30975"/>
                    <a:pt x="19260" y="30939"/>
                  </a:cubicBezTo>
                  <a:lnTo>
                    <a:pt x="19306" y="30928"/>
                  </a:lnTo>
                  <a:lnTo>
                    <a:pt x="19349" y="31032"/>
                  </a:lnTo>
                  <a:lnTo>
                    <a:pt x="19349" y="31032"/>
                  </a:lnTo>
                  <a:cubicBezTo>
                    <a:pt x="19371" y="31026"/>
                    <a:pt x="19391" y="31024"/>
                    <a:pt x="19409" y="31024"/>
                  </a:cubicBezTo>
                  <a:cubicBezTo>
                    <a:pt x="19500" y="31024"/>
                    <a:pt x="19547" y="31082"/>
                    <a:pt x="19622" y="31093"/>
                  </a:cubicBezTo>
                  <a:cubicBezTo>
                    <a:pt x="19637" y="31050"/>
                    <a:pt x="19653" y="31008"/>
                    <a:pt x="19681" y="30928"/>
                  </a:cubicBezTo>
                  <a:cubicBezTo>
                    <a:pt x="19747" y="30980"/>
                    <a:pt x="19787" y="31012"/>
                    <a:pt x="19825" y="31043"/>
                  </a:cubicBezTo>
                  <a:cubicBezTo>
                    <a:pt x="19890" y="30980"/>
                    <a:pt x="20024" y="30946"/>
                    <a:pt x="20012" y="30806"/>
                  </a:cubicBezTo>
                  <a:lnTo>
                    <a:pt x="20012" y="30806"/>
                  </a:lnTo>
                  <a:cubicBezTo>
                    <a:pt x="20078" y="30853"/>
                    <a:pt x="20127" y="30889"/>
                    <a:pt x="20189" y="30931"/>
                  </a:cubicBezTo>
                  <a:cubicBezTo>
                    <a:pt x="20202" y="30874"/>
                    <a:pt x="20211" y="30837"/>
                    <a:pt x="20215" y="30812"/>
                  </a:cubicBezTo>
                  <a:cubicBezTo>
                    <a:pt x="20282" y="30808"/>
                    <a:pt x="20345" y="30802"/>
                    <a:pt x="20442" y="30794"/>
                  </a:cubicBezTo>
                  <a:cubicBezTo>
                    <a:pt x="20383" y="30759"/>
                    <a:pt x="20358" y="30744"/>
                    <a:pt x="20332" y="30728"/>
                  </a:cubicBezTo>
                  <a:cubicBezTo>
                    <a:pt x="20376" y="30703"/>
                    <a:pt x="20414" y="30681"/>
                    <a:pt x="20452" y="30659"/>
                  </a:cubicBezTo>
                  <a:cubicBezTo>
                    <a:pt x="20452" y="30606"/>
                    <a:pt x="20451" y="30553"/>
                    <a:pt x="20449" y="30494"/>
                  </a:cubicBezTo>
                  <a:cubicBezTo>
                    <a:pt x="20502" y="30493"/>
                    <a:pt x="20536" y="30493"/>
                    <a:pt x="20592" y="30491"/>
                  </a:cubicBezTo>
                  <a:lnTo>
                    <a:pt x="20592" y="30491"/>
                  </a:lnTo>
                  <a:cubicBezTo>
                    <a:pt x="20574" y="30544"/>
                    <a:pt x="20561" y="30587"/>
                    <a:pt x="20546" y="30631"/>
                  </a:cubicBezTo>
                  <a:cubicBezTo>
                    <a:pt x="20624" y="30660"/>
                    <a:pt x="20684" y="30674"/>
                    <a:pt x="20728" y="30674"/>
                  </a:cubicBezTo>
                  <a:cubicBezTo>
                    <a:pt x="20777" y="30674"/>
                    <a:pt x="20807" y="30657"/>
                    <a:pt x="20824" y="30622"/>
                  </a:cubicBezTo>
                  <a:cubicBezTo>
                    <a:pt x="20799" y="30608"/>
                    <a:pt x="20774" y="30593"/>
                    <a:pt x="20755" y="30583"/>
                  </a:cubicBezTo>
                  <a:cubicBezTo>
                    <a:pt x="20782" y="30543"/>
                    <a:pt x="20805" y="30509"/>
                    <a:pt x="20821" y="30485"/>
                  </a:cubicBezTo>
                  <a:cubicBezTo>
                    <a:pt x="20910" y="30510"/>
                    <a:pt x="20988" y="30522"/>
                    <a:pt x="21060" y="30537"/>
                  </a:cubicBezTo>
                  <a:cubicBezTo>
                    <a:pt x="21083" y="30503"/>
                    <a:pt x="21097" y="30493"/>
                    <a:pt x="21095" y="30485"/>
                  </a:cubicBezTo>
                  <a:cubicBezTo>
                    <a:pt x="21091" y="30461"/>
                    <a:pt x="21084" y="30437"/>
                    <a:pt x="21018" y="30410"/>
                  </a:cubicBezTo>
                  <a:lnTo>
                    <a:pt x="21018" y="30410"/>
                  </a:lnTo>
                  <a:cubicBezTo>
                    <a:pt x="21005" y="30418"/>
                    <a:pt x="20992" y="30426"/>
                    <a:pt x="20977" y="30432"/>
                  </a:cubicBezTo>
                  <a:cubicBezTo>
                    <a:pt x="20977" y="30433"/>
                    <a:pt x="20976" y="30433"/>
                    <a:pt x="20975" y="30433"/>
                  </a:cubicBezTo>
                  <a:cubicBezTo>
                    <a:pt x="20964" y="30433"/>
                    <a:pt x="20951" y="30417"/>
                    <a:pt x="20982" y="30397"/>
                  </a:cubicBezTo>
                  <a:cubicBezTo>
                    <a:pt x="20982" y="30397"/>
                    <a:pt x="20983" y="30397"/>
                    <a:pt x="20983" y="30397"/>
                  </a:cubicBezTo>
                  <a:lnTo>
                    <a:pt x="20983" y="30397"/>
                  </a:lnTo>
                  <a:cubicBezTo>
                    <a:pt x="20983" y="30397"/>
                    <a:pt x="20983" y="30397"/>
                    <a:pt x="20983" y="30397"/>
                  </a:cubicBezTo>
                  <a:cubicBezTo>
                    <a:pt x="20996" y="30401"/>
                    <a:pt x="21008" y="30406"/>
                    <a:pt x="21018" y="30410"/>
                  </a:cubicBezTo>
                  <a:lnTo>
                    <a:pt x="21018" y="30410"/>
                  </a:lnTo>
                  <a:cubicBezTo>
                    <a:pt x="21024" y="30406"/>
                    <a:pt x="21030" y="30402"/>
                    <a:pt x="21036" y="30397"/>
                  </a:cubicBezTo>
                  <a:lnTo>
                    <a:pt x="21036" y="30397"/>
                  </a:lnTo>
                  <a:cubicBezTo>
                    <a:pt x="21027" y="30397"/>
                    <a:pt x="21017" y="30396"/>
                    <a:pt x="21007" y="30396"/>
                  </a:cubicBezTo>
                  <a:cubicBezTo>
                    <a:pt x="20999" y="30396"/>
                    <a:pt x="20991" y="30397"/>
                    <a:pt x="20983" y="30397"/>
                  </a:cubicBezTo>
                  <a:lnTo>
                    <a:pt x="20983" y="30397"/>
                  </a:lnTo>
                  <a:cubicBezTo>
                    <a:pt x="20981" y="30384"/>
                    <a:pt x="21023" y="30379"/>
                    <a:pt x="21067" y="30377"/>
                  </a:cubicBezTo>
                  <a:lnTo>
                    <a:pt x="21067" y="30377"/>
                  </a:lnTo>
                  <a:cubicBezTo>
                    <a:pt x="21057" y="30383"/>
                    <a:pt x="21047" y="30390"/>
                    <a:pt x="21036" y="30397"/>
                  </a:cubicBezTo>
                  <a:lnTo>
                    <a:pt x="21036" y="30397"/>
                  </a:lnTo>
                  <a:cubicBezTo>
                    <a:pt x="21148" y="30405"/>
                    <a:pt x="21229" y="30450"/>
                    <a:pt x="21303" y="30450"/>
                  </a:cubicBezTo>
                  <a:cubicBezTo>
                    <a:pt x="21349" y="30450"/>
                    <a:pt x="21392" y="30433"/>
                    <a:pt x="21438" y="30379"/>
                  </a:cubicBezTo>
                  <a:cubicBezTo>
                    <a:pt x="21436" y="30347"/>
                    <a:pt x="21436" y="30321"/>
                    <a:pt x="21433" y="30244"/>
                  </a:cubicBezTo>
                  <a:lnTo>
                    <a:pt x="21433" y="30244"/>
                  </a:lnTo>
                  <a:cubicBezTo>
                    <a:pt x="21509" y="30300"/>
                    <a:pt x="21554" y="30334"/>
                    <a:pt x="21600" y="30368"/>
                  </a:cubicBezTo>
                  <a:cubicBezTo>
                    <a:pt x="21751" y="30297"/>
                    <a:pt x="21875" y="30238"/>
                    <a:pt x="22037" y="30163"/>
                  </a:cubicBezTo>
                  <a:cubicBezTo>
                    <a:pt x="22068" y="30164"/>
                    <a:pt x="22094" y="30165"/>
                    <a:pt x="22117" y="30165"/>
                  </a:cubicBezTo>
                  <a:cubicBezTo>
                    <a:pt x="22241" y="30165"/>
                    <a:pt x="22253" y="30142"/>
                    <a:pt x="22316" y="29994"/>
                  </a:cubicBezTo>
                  <a:cubicBezTo>
                    <a:pt x="22321" y="29984"/>
                    <a:pt x="22293" y="29968"/>
                    <a:pt x="22279" y="29954"/>
                  </a:cubicBezTo>
                  <a:cubicBezTo>
                    <a:pt x="22251" y="29976"/>
                    <a:pt x="22225" y="30000"/>
                    <a:pt x="22179" y="30037"/>
                  </a:cubicBezTo>
                  <a:cubicBezTo>
                    <a:pt x="22169" y="29993"/>
                    <a:pt x="22162" y="29960"/>
                    <a:pt x="22156" y="29932"/>
                  </a:cubicBezTo>
                  <a:cubicBezTo>
                    <a:pt x="22249" y="29898"/>
                    <a:pt x="22328" y="29881"/>
                    <a:pt x="22397" y="29847"/>
                  </a:cubicBezTo>
                  <a:cubicBezTo>
                    <a:pt x="22428" y="29878"/>
                    <a:pt x="22453" y="29903"/>
                    <a:pt x="22480" y="29931"/>
                  </a:cubicBezTo>
                  <a:cubicBezTo>
                    <a:pt x="22502" y="29897"/>
                    <a:pt x="22519" y="29869"/>
                    <a:pt x="22535" y="29842"/>
                  </a:cubicBezTo>
                  <a:cubicBezTo>
                    <a:pt x="22591" y="29891"/>
                    <a:pt x="22654" y="29907"/>
                    <a:pt x="22722" y="29907"/>
                  </a:cubicBezTo>
                  <a:cubicBezTo>
                    <a:pt x="22846" y="29907"/>
                    <a:pt x="22988" y="29856"/>
                    <a:pt x="23142" y="29854"/>
                  </a:cubicBezTo>
                  <a:cubicBezTo>
                    <a:pt x="23075" y="29759"/>
                    <a:pt x="23034" y="29700"/>
                    <a:pt x="22986" y="29632"/>
                  </a:cubicBezTo>
                  <a:cubicBezTo>
                    <a:pt x="23111" y="29578"/>
                    <a:pt x="23230" y="29525"/>
                    <a:pt x="23343" y="29475"/>
                  </a:cubicBezTo>
                  <a:cubicBezTo>
                    <a:pt x="23346" y="29428"/>
                    <a:pt x="23349" y="29391"/>
                    <a:pt x="23350" y="29356"/>
                  </a:cubicBezTo>
                  <a:cubicBezTo>
                    <a:pt x="23362" y="29358"/>
                    <a:pt x="23373" y="29360"/>
                    <a:pt x="23384" y="29363"/>
                  </a:cubicBezTo>
                  <a:cubicBezTo>
                    <a:pt x="23402" y="29404"/>
                    <a:pt x="23421" y="29445"/>
                    <a:pt x="23439" y="29485"/>
                  </a:cubicBezTo>
                  <a:cubicBezTo>
                    <a:pt x="23300" y="29576"/>
                    <a:pt x="23246" y="29666"/>
                    <a:pt x="23273" y="29754"/>
                  </a:cubicBezTo>
                  <a:cubicBezTo>
                    <a:pt x="23495" y="29682"/>
                    <a:pt x="23705" y="29576"/>
                    <a:pt x="23915" y="29472"/>
                  </a:cubicBezTo>
                  <a:cubicBezTo>
                    <a:pt x="24118" y="29353"/>
                    <a:pt x="24324" y="29241"/>
                    <a:pt x="24554" y="29177"/>
                  </a:cubicBezTo>
                  <a:cubicBezTo>
                    <a:pt x="24605" y="29111"/>
                    <a:pt x="24663" y="29038"/>
                    <a:pt x="24722" y="28961"/>
                  </a:cubicBezTo>
                  <a:cubicBezTo>
                    <a:pt x="24754" y="28992"/>
                    <a:pt x="24775" y="29010"/>
                    <a:pt x="24810" y="29042"/>
                  </a:cubicBezTo>
                  <a:cubicBezTo>
                    <a:pt x="24895" y="28982"/>
                    <a:pt x="24985" y="28917"/>
                    <a:pt x="25073" y="28855"/>
                  </a:cubicBezTo>
                  <a:lnTo>
                    <a:pt x="25182" y="28882"/>
                  </a:lnTo>
                  <a:cubicBezTo>
                    <a:pt x="25167" y="28826"/>
                    <a:pt x="25153" y="28768"/>
                    <a:pt x="25131" y="28676"/>
                  </a:cubicBezTo>
                  <a:lnTo>
                    <a:pt x="25131" y="28676"/>
                  </a:lnTo>
                  <a:cubicBezTo>
                    <a:pt x="25198" y="28735"/>
                    <a:pt x="25219" y="28752"/>
                    <a:pt x="25257" y="28785"/>
                  </a:cubicBezTo>
                  <a:cubicBezTo>
                    <a:pt x="25312" y="28757"/>
                    <a:pt x="25365" y="28705"/>
                    <a:pt x="25428" y="28674"/>
                  </a:cubicBezTo>
                  <a:cubicBezTo>
                    <a:pt x="25497" y="28639"/>
                    <a:pt x="25575" y="28626"/>
                    <a:pt x="25646" y="28590"/>
                  </a:cubicBezTo>
                  <a:cubicBezTo>
                    <a:pt x="25820" y="28501"/>
                    <a:pt x="25915" y="28329"/>
                    <a:pt x="25808" y="28191"/>
                  </a:cubicBezTo>
                  <a:lnTo>
                    <a:pt x="25808" y="28191"/>
                  </a:lnTo>
                  <a:cubicBezTo>
                    <a:pt x="25804" y="28196"/>
                    <a:pt x="25800" y="28200"/>
                    <a:pt x="25796" y="28204"/>
                  </a:cubicBezTo>
                  <a:cubicBezTo>
                    <a:pt x="25794" y="28205"/>
                    <a:pt x="25791" y="28206"/>
                    <a:pt x="25789" y="28206"/>
                  </a:cubicBezTo>
                  <a:cubicBezTo>
                    <a:pt x="25779" y="28206"/>
                    <a:pt x="25769" y="28194"/>
                    <a:pt x="25790" y="28170"/>
                  </a:cubicBezTo>
                  <a:lnTo>
                    <a:pt x="25790" y="28170"/>
                  </a:lnTo>
                  <a:cubicBezTo>
                    <a:pt x="25797" y="28177"/>
                    <a:pt x="25803" y="28184"/>
                    <a:pt x="25808" y="28191"/>
                  </a:cubicBezTo>
                  <a:lnTo>
                    <a:pt x="25808" y="28191"/>
                  </a:lnTo>
                  <a:cubicBezTo>
                    <a:pt x="25822" y="28178"/>
                    <a:pt x="25834" y="28163"/>
                    <a:pt x="25846" y="28148"/>
                  </a:cubicBezTo>
                  <a:lnTo>
                    <a:pt x="25846" y="28148"/>
                  </a:lnTo>
                  <a:cubicBezTo>
                    <a:pt x="25830" y="28153"/>
                    <a:pt x="25811" y="28160"/>
                    <a:pt x="25790" y="28170"/>
                  </a:cubicBezTo>
                  <a:cubicBezTo>
                    <a:pt x="25782" y="28158"/>
                    <a:pt x="25824" y="28142"/>
                    <a:pt x="25866" y="28124"/>
                  </a:cubicBezTo>
                  <a:lnTo>
                    <a:pt x="25866" y="28124"/>
                  </a:lnTo>
                  <a:cubicBezTo>
                    <a:pt x="25859" y="28132"/>
                    <a:pt x="25853" y="28140"/>
                    <a:pt x="25846" y="28148"/>
                  </a:cubicBezTo>
                  <a:lnTo>
                    <a:pt x="25846" y="28148"/>
                  </a:lnTo>
                  <a:cubicBezTo>
                    <a:pt x="25868" y="28141"/>
                    <a:pt x="25886" y="28139"/>
                    <a:pt x="25901" y="28139"/>
                  </a:cubicBezTo>
                  <a:cubicBezTo>
                    <a:pt x="25989" y="28139"/>
                    <a:pt x="25991" y="28227"/>
                    <a:pt x="26047" y="28227"/>
                  </a:cubicBezTo>
                  <a:cubicBezTo>
                    <a:pt x="26055" y="28227"/>
                    <a:pt x="26064" y="28225"/>
                    <a:pt x="26074" y="28221"/>
                  </a:cubicBezTo>
                  <a:cubicBezTo>
                    <a:pt x="26261" y="28112"/>
                    <a:pt x="26249" y="27973"/>
                    <a:pt x="26236" y="27827"/>
                  </a:cubicBezTo>
                  <a:lnTo>
                    <a:pt x="26236" y="27827"/>
                  </a:lnTo>
                  <a:cubicBezTo>
                    <a:pt x="26343" y="27830"/>
                    <a:pt x="26447" y="27831"/>
                    <a:pt x="26552" y="27833"/>
                  </a:cubicBezTo>
                  <a:cubicBezTo>
                    <a:pt x="26581" y="27775"/>
                    <a:pt x="26599" y="27703"/>
                    <a:pt x="26614" y="27702"/>
                  </a:cubicBezTo>
                  <a:cubicBezTo>
                    <a:pt x="26842" y="27664"/>
                    <a:pt x="26923" y="27477"/>
                    <a:pt x="27008" y="27306"/>
                  </a:cubicBezTo>
                  <a:cubicBezTo>
                    <a:pt x="27058" y="27208"/>
                    <a:pt x="27101" y="27107"/>
                    <a:pt x="27151" y="26997"/>
                  </a:cubicBezTo>
                  <a:cubicBezTo>
                    <a:pt x="27215" y="26990"/>
                    <a:pt x="27286" y="26984"/>
                    <a:pt x="27355" y="26977"/>
                  </a:cubicBezTo>
                  <a:cubicBezTo>
                    <a:pt x="27363" y="26943"/>
                    <a:pt x="27367" y="26921"/>
                    <a:pt x="27371" y="26894"/>
                  </a:cubicBezTo>
                  <a:lnTo>
                    <a:pt x="27561" y="26878"/>
                  </a:lnTo>
                  <a:cubicBezTo>
                    <a:pt x="27516" y="26757"/>
                    <a:pt x="27645" y="26638"/>
                    <a:pt x="27613" y="26456"/>
                  </a:cubicBezTo>
                  <a:lnTo>
                    <a:pt x="27613" y="26456"/>
                  </a:lnTo>
                  <a:cubicBezTo>
                    <a:pt x="27707" y="26481"/>
                    <a:pt x="27766" y="26495"/>
                    <a:pt x="27855" y="26519"/>
                  </a:cubicBezTo>
                  <a:cubicBezTo>
                    <a:pt x="27852" y="26376"/>
                    <a:pt x="27851" y="26291"/>
                    <a:pt x="27850" y="26220"/>
                  </a:cubicBezTo>
                  <a:cubicBezTo>
                    <a:pt x="27926" y="26194"/>
                    <a:pt x="28003" y="26169"/>
                    <a:pt x="28097" y="26135"/>
                  </a:cubicBezTo>
                  <a:cubicBezTo>
                    <a:pt x="28050" y="26064"/>
                    <a:pt x="28020" y="26019"/>
                    <a:pt x="27988" y="25972"/>
                  </a:cubicBezTo>
                  <a:cubicBezTo>
                    <a:pt x="28025" y="25941"/>
                    <a:pt x="28050" y="25919"/>
                    <a:pt x="28081" y="25891"/>
                  </a:cubicBezTo>
                  <a:cubicBezTo>
                    <a:pt x="28091" y="25930"/>
                    <a:pt x="28097" y="25961"/>
                    <a:pt x="28104" y="25992"/>
                  </a:cubicBezTo>
                  <a:cubicBezTo>
                    <a:pt x="28145" y="25985"/>
                    <a:pt x="28186" y="25979"/>
                    <a:pt x="28223" y="25973"/>
                  </a:cubicBezTo>
                  <a:cubicBezTo>
                    <a:pt x="28231" y="25936"/>
                    <a:pt x="28236" y="25908"/>
                    <a:pt x="28247" y="25864"/>
                  </a:cubicBezTo>
                  <a:cubicBezTo>
                    <a:pt x="28301" y="25901"/>
                    <a:pt x="28347" y="25932"/>
                    <a:pt x="28394" y="25963"/>
                  </a:cubicBezTo>
                  <a:cubicBezTo>
                    <a:pt x="28425" y="25929"/>
                    <a:pt x="28447" y="25904"/>
                    <a:pt x="28472" y="25876"/>
                  </a:cubicBezTo>
                  <a:cubicBezTo>
                    <a:pt x="28438" y="25827"/>
                    <a:pt x="28407" y="25783"/>
                    <a:pt x="28370" y="25730"/>
                  </a:cubicBezTo>
                  <a:cubicBezTo>
                    <a:pt x="28419" y="25722"/>
                    <a:pt x="28450" y="25716"/>
                    <a:pt x="28478" y="25710"/>
                  </a:cubicBezTo>
                  <a:cubicBezTo>
                    <a:pt x="28487" y="25670"/>
                    <a:pt x="28497" y="25629"/>
                    <a:pt x="28509" y="25577"/>
                  </a:cubicBezTo>
                  <a:cubicBezTo>
                    <a:pt x="28590" y="25560"/>
                    <a:pt x="28659" y="25545"/>
                    <a:pt x="28728" y="25532"/>
                  </a:cubicBezTo>
                  <a:cubicBezTo>
                    <a:pt x="28731" y="25464"/>
                    <a:pt x="28732" y="25407"/>
                    <a:pt x="28734" y="25343"/>
                  </a:cubicBezTo>
                  <a:cubicBezTo>
                    <a:pt x="28779" y="25352"/>
                    <a:pt x="28822" y="25360"/>
                    <a:pt x="28853" y="25366"/>
                  </a:cubicBezTo>
                  <a:cubicBezTo>
                    <a:pt x="28910" y="25293"/>
                    <a:pt x="28962" y="25229"/>
                    <a:pt x="29016" y="25161"/>
                  </a:cubicBezTo>
                  <a:cubicBezTo>
                    <a:pt x="28781" y="25071"/>
                    <a:pt x="28773" y="25064"/>
                    <a:pt x="28650" y="24856"/>
                  </a:cubicBezTo>
                  <a:cubicBezTo>
                    <a:pt x="28803" y="24804"/>
                    <a:pt x="28943" y="24755"/>
                    <a:pt x="29068" y="24712"/>
                  </a:cubicBezTo>
                  <a:lnTo>
                    <a:pt x="29068" y="24712"/>
                  </a:lnTo>
                  <a:cubicBezTo>
                    <a:pt x="29147" y="24790"/>
                    <a:pt x="29034" y="24948"/>
                    <a:pt x="29165" y="24968"/>
                  </a:cubicBezTo>
                  <a:cubicBezTo>
                    <a:pt x="29193" y="24911"/>
                    <a:pt x="29216" y="24854"/>
                    <a:pt x="29246" y="24798"/>
                  </a:cubicBezTo>
                  <a:cubicBezTo>
                    <a:pt x="29296" y="24706"/>
                    <a:pt x="29309" y="24628"/>
                    <a:pt x="29241" y="24568"/>
                  </a:cubicBezTo>
                  <a:cubicBezTo>
                    <a:pt x="29237" y="24565"/>
                    <a:pt x="29253" y="24539"/>
                    <a:pt x="29260" y="24523"/>
                  </a:cubicBezTo>
                  <a:cubicBezTo>
                    <a:pt x="29303" y="24530"/>
                    <a:pt x="29344" y="24537"/>
                    <a:pt x="29393" y="24546"/>
                  </a:cubicBezTo>
                  <a:cubicBezTo>
                    <a:pt x="29455" y="24355"/>
                    <a:pt x="29411" y="24228"/>
                    <a:pt x="29353" y="24111"/>
                  </a:cubicBezTo>
                  <a:cubicBezTo>
                    <a:pt x="29318" y="24037"/>
                    <a:pt x="29288" y="23963"/>
                    <a:pt x="29391" y="23868"/>
                  </a:cubicBezTo>
                  <a:cubicBezTo>
                    <a:pt x="29472" y="23932"/>
                    <a:pt x="29475" y="24101"/>
                    <a:pt x="29596" y="24101"/>
                  </a:cubicBezTo>
                  <a:cubicBezTo>
                    <a:pt x="29609" y="24101"/>
                    <a:pt x="29624" y="24099"/>
                    <a:pt x="29640" y="24094"/>
                  </a:cubicBezTo>
                  <a:cubicBezTo>
                    <a:pt x="29666" y="24053"/>
                    <a:pt x="29693" y="24013"/>
                    <a:pt x="29719" y="23972"/>
                  </a:cubicBezTo>
                  <a:cubicBezTo>
                    <a:pt x="29677" y="23862"/>
                    <a:pt x="29671" y="23749"/>
                    <a:pt x="29764" y="23582"/>
                  </a:cubicBezTo>
                  <a:cubicBezTo>
                    <a:pt x="29806" y="23657"/>
                    <a:pt x="29830" y="23716"/>
                    <a:pt x="29868" y="23757"/>
                  </a:cubicBezTo>
                  <a:cubicBezTo>
                    <a:pt x="29870" y="23760"/>
                    <a:pt x="29874" y="23761"/>
                    <a:pt x="29878" y="23761"/>
                  </a:cubicBezTo>
                  <a:cubicBezTo>
                    <a:pt x="29899" y="23761"/>
                    <a:pt x="29940" y="23739"/>
                    <a:pt x="29978" y="23727"/>
                  </a:cubicBezTo>
                  <a:cubicBezTo>
                    <a:pt x="29950" y="23662"/>
                    <a:pt x="29931" y="23619"/>
                    <a:pt x="29917" y="23585"/>
                  </a:cubicBezTo>
                  <a:cubicBezTo>
                    <a:pt x="29946" y="23521"/>
                    <a:pt x="29973" y="23462"/>
                    <a:pt x="30030" y="23337"/>
                  </a:cubicBezTo>
                  <a:lnTo>
                    <a:pt x="30030" y="23337"/>
                  </a:lnTo>
                  <a:cubicBezTo>
                    <a:pt x="29921" y="23398"/>
                    <a:pt x="29872" y="23425"/>
                    <a:pt x="29824" y="23453"/>
                  </a:cubicBezTo>
                  <a:cubicBezTo>
                    <a:pt x="29803" y="23401"/>
                    <a:pt x="29783" y="23346"/>
                    <a:pt x="29758" y="23281"/>
                  </a:cubicBezTo>
                  <a:lnTo>
                    <a:pt x="29758" y="23281"/>
                  </a:lnTo>
                  <a:cubicBezTo>
                    <a:pt x="29874" y="23297"/>
                    <a:pt x="29978" y="23312"/>
                    <a:pt x="30089" y="23328"/>
                  </a:cubicBezTo>
                  <a:cubicBezTo>
                    <a:pt x="30106" y="23168"/>
                    <a:pt x="30121" y="23029"/>
                    <a:pt x="30136" y="22901"/>
                  </a:cubicBezTo>
                  <a:cubicBezTo>
                    <a:pt x="30195" y="22860"/>
                    <a:pt x="30245" y="22832"/>
                    <a:pt x="30292" y="22794"/>
                  </a:cubicBezTo>
                  <a:cubicBezTo>
                    <a:pt x="30276" y="22703"/>
                    <a:pt x="30259" y="22617"/>
                    <a:pt x="30246" y="22541"/>
                  </a:cubicBezTo>
                  <a:cubicBezTo>
                    <a:pt x="30186" y="22501"/>
                    <a:pt x="30133" y="22466"/>
                    <a:pt x="30105" y="22447"/>
                  </a:cubicBezTo>
                  <a:cubicBezTo>
                    <a:pt x="30145" y="22411"/>
                    <a:pt x="30187" y="22372"/>
                    <a:pt x="30220" y="22344"/>
                  </a:cubicBezTo>
                  <a:cubicBezTo>
                    <a:pt x="30296" y="22451"/>
                    <a:pt x="30358" y="22538"/>
                    <a:pt x="30426" y="22635"/>
                  </a:cubicBezTo>
                  <a:cubicBezTo>
                    <a:pt x="30449" y="22586"/>
                    <a:pt x="30462" y="22557"/>
                    <a:pt x="30479" y="22523"/>
                  </a:cubicBezTo>
                  <a:cubicBezTo>
                    <a:pt x="30434" y="22483"/>
                    <a:pt x="30393" y="22448"/>
                    <a:pt x="30371" y="22429"/>
                  </a:cubicBezTo>
                  <a:cubicBezTo>
                    <a:pt x="30374" y="22358"/>
                    <a:pt x="30380" y="22316"/>
                    <a:pt x="30373" y="22279"/>
                  </a:cubicBezTo>
                  <a:cubicBezTo>
                    <a:pt x="30368" y="22254"/>
                    <a:pt x="30346" y="22238"/>
                    <a:pt x="30333" y="22220"/>
                  </a:cubicBezTo>
                  <a:cubicBezTo>
                    <a:pt x="30377" y="22183"/>
                    <a:pt x="30395" y="22169"/>
                    <a:pt x="30458" y="22116"/>
                  </a:cubicBezTo>
                  <a:lnTo>
                    <a:pt x="30458" y="22116"/>
                  </a:lnTo>
                  <a:cubicBezTo>
                    <a:pt x="30298" y="22120"/>
                    <a:pt x="30190" y="22123"/>
                    <a:pt x="30074" y="22127"/>
                  </a:cubicBezTo>
                  <a:cubicBezTo>
                    <a:pt x="30084" y="22079"/>
                    <a:pt x="30090" y="22048"/>
                    <a:pt x="30102" y="21996"/>
                  </a:cubicBezTo>
                  <a:cubicBezTo>
                    <a:pt x="30214" y="22004"/>
                    <a:pt x="30320" y="22011"/>
                    <a:pt x="30426" y="22018"/>
                  </a:cubicBezTo>
                  <a:lnTo>
                    <a:pt x="30476" y="21923"/>
                  </a:lnTo>
                  <a:cubicBezTo>
                    <a:pt x="30445" y="21905"/>
                    <a:pt x="30414" y="21889"/>
                    <a:pt x="30380" y="21871"/>
                  </a:cubicBezTo>
                  <a:lnTo>
                    <a:pt x="30379" y="21871"/>
                  </a:lnTo>
                  <a:cubicBezTo>
                    <a:pt x="30405" y="21820"/>
                    <a:pt x="30421" y="21792"/>
                    <a:pt x="30437" y="21758"/>
                  </a:cubicBezTo>
                  <a:cubicBezTo>
                    <a:pt x="30495" y="21774"/>
                    <a:pt x="30546" y="21790"/>
                    <a:pt x="30598" y="21807"/>
                  </a:cubicBezTo>
                  <a:cubicBezTo>
                    <a:pt x="30617" y="21677"/>
                    <a:pt x="30635" y="21562"/>
                    <a:pt x="30654" y="21443"/>
                  </a:cubicBezTo>
                  <a:lnTo>
                    <a:pt x="30654" y="21443"/>
                  </a:lnTo>
                  <a:cubicBezTo>
                    <a:pt x="30560" y="21468"/>
                    <a:pt x="30486" y="21487"/>
                    <a:pt x="30405" y="21509"/>
                  </a:cubicBezTo>
                  <a:cubicBezTo>
                    <a:pt x="30398" y="21308"/>
                    <a:pt x="30608" y="21287"/>
                    <a:pt x="30607" y="21137"/>
                  </a:cubicBezTo>
                  <a:lnTo>
                    <a:pt x="30607" y="21137"/>
                  </a:lnTo>
                  <a:cubicBezTo>
                    <a:pt x="30742" y="21150"/>
                    <a:pt x="30857" y="21162"/>
                    <a:pt x="30970" y="21174"/>
                  </a:cubicBezTo>
                  <a:lnTo>
                    <a:pt x="30983" y="21136"/>
                  </a:lnTo>
                  <a:lnTo>
                    <a:pt x="30736" y="21021"/>
                  </a:lnTo>
                  <a:lnTo>
                    <a:pt x="30780" y="20980"/>
                  </a:lnTo>
                  <a:cubicBezTo>
                    <a:pt x="30755" y="20915"/>
                    <a:pt x="30730" y="20850"/>
                    <a:pt x="30715" y="20809"/>
                  </a:cubicBezTo>
                  <a:cubicBezTo>
                    <a:pt x="30799" y="20772"/>
                    <a:pt x="30889" y="20736"/>
                    <a:pt x="31011" y="20684"/>
                  </a:cubicBezTo>
                  <a:cubicBezTo>
                    <a:pt x="30974" y="20621"/>
                    <a:pt x="30944" y="20569"/>
                    <a:pt x="30921" y="20531"/>
                  </a:cubicBezTo>
                  <a:cubicBezTo>
                    <a:pt x="31002" y="20469"/>
                    <a:pt x="31060" y="20424"/>
                    <a:pt x="31119" y="20381"/>
                  </a:cubicBezTo>
                  <a:cubicBezTo>
                    <a:pt x="31089" y="20313"/>
                    <a:pt x="31067" y="20265"/>
                    <a:pt x="31047" y="20215"/>
                  </a:cubicBezTo>
                  <a:lnTo>
                    <a:pt x="31026" y="20112"/>
                  </a:lnTo>
                  <a:lnTo>
                    <a:pt x="31099" y="20082"/>
                  </a:lnTo>
                  <a:cubicBezTo>
                    <a:pt x="31083" y="20018"/>
                    <a:pt x="31067" y="19953"/>
                    <a:pt x="31051" y="19891"/>
                  </a:cubicBezTo>
                  <a:cubicBezTo>
                    <a:pt x="30992" y="19913"/>
                    <a:pt x="30961" y="19925"/>
                    <a:pt x="30914" y="19941"/>
                  </a:cubicBezTo>
                  <a:cubicBezTo>
                    <a:pt x="30944" y="19865"/>
                    <a:pt x="30969" y="19815"/>
                    <a:pt x="30986" y="19756"/>
                  </a:cubicBezTo>
                  <a:cubicBezTo>
                    <a:pt x="30998" y="19757"/>
                    <a:pt x="31010" y="19758"/>
                    <a:pt x="31021" y="19758"/>
                  </a:cubicBezTo>
                  <a:cubicBezTo>
                    <a:pt x="31189" y="19758"/>
                    <a:pt x="31321" y="19613"/>
                    <a:pt x="31488" y="19548"/>
                  </a:cubicBezTo>
                  <a:cubicBezTo>
                    <a:pt x="31454" y="19441"/>
                    <a:pt x="31429" y="19361"/>
                    <a:pt x="31407" y="19288"/>
                  </a:cubicBezTo>
                  <a:cubicBezTo>
                    <a:pt x="31448" y="19242"/>
                    <a:pt x="31475" y="19214"/>
                    <a:pt x="31538" y="19145"/>
                  </a:cubicBezTo>
                  <a:lnTo>
                    <a:pt x="31538" y="19145"/>
                  </a:lnTo>
                  <a:cubicBezTo>
                    <a:pt x="31448" y="19158"/>
                    <a:pt x="31401" y="19166"/>
                    <a:pt x="31358" y="19172"/>
                  </a:cubicBezTo>
                  <a:cubicBezTo>
                    <a:pt x="31322" y="19129"/>
                    <a:pt x="31285" y="19086"/>
                    <a:pt x="31258" y="19054"/>
                  </a:cubicBezTo>
                  <a:cubicBezTo>
                    <a:pt x="31267" y="18963"/>
                    <a:pt x="31275" y="18882"/>
                    <a:pt x="31289" y="18732"/>
                  </a:cubicBezTo>
                  <a:cubicBezTo>
                    <a:pt x="31330" y="18845"/>
                    <a:pt x="31351" y="18901"/>
                    <a:pt x="31366" y="18944"/>
                  </a:cubicBezTo>
                  <a:cubicBezTo>
                    <a:pt x="31433" y="18939"/>
                    <a:pt x="31504" y="18933"/>
                    <a:pt x="31575" y="18929"/>
                  </a:cubicBezTo>
                  <a:cubicBezTo>
                    <a:pt x="31566" y="18758"/>
                    <a:pt x="31566" y="18760"/>
                    <a:pt x="31664" y="18598"/>
                  </a:cubicBezTo>
                  <a:lnTo>
                    <a:pt x="31664" y="18598"/>
                  </a:lnTo>
                  <a:cubicBezTo>
                    <a:pt x="31606" y="18607"/>
                    <a:pt x="31557" y="18614"/>
                    <a:pt x="31506" y="18623"/>
                  </a:cubicBezTo>
                  <a:cubicBezTo>
                    <a:pt x="31523" y="18558"/>
                    <a:pt x="31541" y="18496"/>
                    <a:pt x="31558" y="18440"/>
                  </a:cubicBezTo>
                  <a:lnTo>
                    <a:pt x="31667" y="18440"/>
                  </a:lnTo>
                  <a:cubicBezTo>
                    <a:pt x="31697" y="18309"/>
                    <a:pt x="31701" y="18177"/>
                    <a:pt x="31716" y="18081"/>
                  </a:cubicBezTo>
                  <a:cubicBezTo>
                    <a:pt x="31675" y="17996"/>
                    <a:pt x="31641" y="17926"/>
                    <a:pt x="31604" y="17858"/>
                  </a:cubicBezTo>
                  <a:cubicBezTo>
                    <a:pt x="31588" y="17842"/>
                    <a:pt x="31576" y="17823"/>
                    <a:pt x="31564" y="17802"/>
                  </a:cubicBezTo>
                  <a:lnTo>
                    <a:pt x="31585" y="17784"/>
                  </a:lnTo>
                  <a:lnTo>
                    <a:pt x="31614" y="17850"/>
                  </a:lnTo>
                  <a:cubicBezTo>
                    <a:pt x="31610" y="17853"/>
                    <a:pt x="31606" y="17857"/>
                    <a:pt x="31604" y="17858"/>
                  </a:cubicBezTo>
                  <a:lnTo>
                    <a:pt x="31604" y="17858"/>
                  </a:lnTo>
                  <a:cubicBezTo>
                    <a:pt x="31701" y="17847"/>
                    <a:pt x="31747" y="17780"/>
                    <a:pt x="31759" y="17670"/>
                  </a:cubicBezTo>
                  <a:lnTo>
                    <a:pt x="31759" y="17670"/>
                  </a:lnTo>
                  <a:cubicBezTo>
                    <a:pt x="31725" y="17684"/>
                    <a:pt x="31692" y="17699"/>
                    <a:pt x="31647" y="17720"/>
                  </a:cubicBezTo>
                  <a:cubicBezTo>
                    <a:pt x="31651" y="17650"/>
                    <a:pt x="31654" y="17584"/>
                    <a:pt x="31657" y="17521"/>
                  </a:cubicBezTo>
                  <a:cubicBezTo>
                    <a:pt x="31625" y="17499"/>
                    <a:pt x="31594" y="17478"/>
                    <a:pt x="31556" y="17450"/>
                  </a:cubicBezTo>
                  <a:cubicBezTo>
                    <a:pt x="31598" y="17421"/>
                    <a:pt x="31631" y="17397"/>
                    <a:pt x="31666" y="17372"/>
                  </a:cubicBezTo>
                  <a:cubicBezTo>
                    <a:pt x="31685" y="17394"/>
                    <a:pt x="31710" y="17422"/>
                    <a:pt x="31735" y="17452"/>
                  </a:cubicBezTo>
                  <a:cubicBezTo>
                    <a:pt x="31801" y="17424"/>
                    <a:pt x="31863" y="17399"/>
                    <a:pt x="31935" y="17369"/>
                  </a:cubicBezTo>
                  <a:cubicBezTo>
                    <a:pt x="31882" y="17284"/>
                    <a:pt x="31840" y="17215"/>
                    <a:pt x="31795" y="17144"/>
                  </a:cubicBezTo>
                  <a:cubicBezTo>
                    <a:pt x="31754" y="17175"/>
                    <a:pt x="31729" y="17194"/>
                    <a:pt x="31706" y="17212"/>
                  </a:cubicBezTo>
                  <a:cubicBezTo>
                    <a:pt x="31678" y="17234"/>
                    <a:pt x="31653" y="17256"/>
                    <a:pt x="31606" y="17296"/>
                  </a:cubicBezTo>
                  <a:cubicBezTo>
                    <a:pt x="31642" y="17119"/>
                    <a:pt x="31735" y="17022"/>
                    <a:pt x="31885" y="17003"/>
                  </a:cubicBezTo>
                  <a:cubicBezTo>
                    <a:pt x="31828" y="16950"/>
                    <a:pt x="31775" y="16903"/>
                    <a:pt x="31726" y="16859"/>
                  </a:cubicBezTo>
                  <a:cubicBezTo>
                    <a:pt x="31678" y="16885"/>
                    <a:pt x="31636" y="16907"/>
                    <a:pt x="31572" y="16941"/>
                  </a:cubicBezTo>
                  <a:cubicBezTo>
                    <a:pt x="31570" y="16841"/>
                    <a:pt x="31457" y="16804"/>
                    <a:pt x="31548" y="16700"/>
                  </a:cubicBezTo>
                  <a:lnTo>
                    <a:pt x="31548" y="16700"/>
                  </a:lnTo>
                  <a:cubicBezTo>
                    <a:pt x="31586" y="16732"/>
                    <a:pt x="31620" y="16763"/>
                    <a:pt x="31664" y="16806"/>
                  </a:cubicBezTo>
                  <a:cubicBezTo>
                    <a:pt x="31697" y="16716"/>
                    <a:pt x="31707" y="16647"/>
                    <a:pt x="31734" y="16554"/>
                  </a:cubicBezTo>
                  <a:cubicBezTo>
                    <a:pt x="31756" y="16632"/>
                    <a:pt x="31769" y="16678"/>
                    <a:pt x="31797" y="16776"/>
                  </a:cubicBezTo>
                  <a:cubicBezTo>
                    <a:pt x="31809" y="16632"/>
                    <a:pt x="31817" y="16545"/>
                    <a:pt x="31822" y="16493"/>
                  </a:cubicBezTo>
                  <a:cubicBezTo>
                    <a:pt x="31775" y="16426"/>
                    <a:pt x="31745" y="16385"/>
                    <a:pt x="31710" y="16334"/>
                  </a:cubicBezTo>
                  <a:cubicBezTo>
                    <a:pt x="31770" y="16306"/>
                    <a:pt x="31809" y="16288"/>
                    <a:pt x="31863" y="16263"/>
                  </a:cubicBezTo>
                  <a:cubicBezTo>
                    <a:pt x="31728" y="16179"/>
                    <a:pt x="31847" y="16114"/>
                    <a:pt x="31856" y="16054"/>
                  </a:cubicBezTo>
                  <a:cubicBezTo>
                    <a:pt x="31791" y="15991"/>
                    <a:pt x="31731" y="15931"/>
                    <a:pt x="31672" y="15872"/>
                  </a:cubicBezTo>
                  <a:cubicBezTo>
                    <a:pt x="31656" y="15913"/>
                    <a:pt x="31641" y="15953"/>
                    <a:pt x="31622" y="16000"/>
                  </a:cubicBezTo>
                  <a:cubicBezTo>
                    <a:pt x="31570" y="15986"/>
                    <a:pt x="31523" y="15975"/>
                    <a:pt x="31413" y="15947"/>
                  </a:cubicBezTo>
                  <a:cubicBezTo>
                    <a:pt x="31513" y="15882"/>
                    <a:pt x="31564" y="15848"/>
                    <a:pt x="31604" y="15823"/>
                  </a:cubicBezTo>
                  <a:cubicBezTo>
                    <a:pt x="31584" y="15702"/>
                    <a:pt x="31566" y="15608"/>
                    <a:pt x="31548" y="15510"/>
                  </a:cubicBezTo>
                  <a:cubicBezTo>
                    <a:pt x="31501" y="15497"/>
                    <a:pt x="31450" y="15482"/>
                    <a:pt x="31392" y="15464"/>
                  </a:cubicBezTo>
                  <a:cubicBezTo>
                    <a:pt x="31423" y="15377"/>
                    <a:pt x="31451" y="15304"/>
                    <a:pt x="31504" y="15158"/>
                  </a:cubicBezTo>
                  <a:lnTo>
                    <a:pt x="31504" y="15158"/>
                  </a:lnTo>
                  <a:cubicBezTo>
                    <a:pt x="31375" y="15245"/>
                    <a:pt x="31305" y="15291"/>
                    <a:pt x="31236" y="15338"/>
                  </a:cubicBezTo>
                  <a:cubicBezTo>
                    <a:pt x="31220" y="15574"/>
                    <a:pt x="31166" y="15791"/>
                    <a:pt x="30983" y="15926"/>
                  </a:cubicBezTo>
                  <a:cubicBezTo>
                    <a:pt x="30960" y="15900"/>
                    <a:pt x="30944" y="15882"/>
                    <a:pt x="30905" y="15839"/>
                  </a:cubicBezTo>
                  <a:cubicBezTo>
                    <a:pt x="30899" y="15908"/>
                    <a:pt x="30895" y="15950"/>
                    <a:pt x="30892" y="15989"/>
                  </a:cubicBezTo>
                  <a:cubicBezTo>
                    <a:pt x="30963" y="16082"/>
                    <a:pt x="30954" y="16182"/>
                    <a:pt x="30870" y="16257"/>
                  </a:cubicBezTo>
                  <a:cubicBezTo>
                    <a:pt x="30867" y="16289"/>
                    <a:pt x="30864" y="16323"/>
                    <a:pt x="30861" y="16360"/>
                  </a:cubicBezTo>
                  <a:cubicBezTo>
                    <a:pt x="30821" y="16375"/>
                    <a:pt x="30782" y="16391"/>
                    <a:pt x="30751" y="16403"/>
                  </a:cubicBezTo>
                  <a:cubicBezTo>
                    <a:pt x="30767" y="16454"/>
                    <a:pt x="30782" y="16501"/>
                    <a:pt x="30792" y="16537"/>
                  </a:cubicBezTo>
                  <a:cubicBezTo>
                    <a:pt x="30720" y="16581"/>
                    <a:pt x="30663" y="16616"/>
                    <a:pt x="30605" y="16651"/>
                  </a:cubicBezTo>
                  <a:lnTo>
                    <a:pt x="30545" y="16726"/>
                  </a:lnTo>
                  <a:cubicBezTo>
                    <a:pt x="30596" y="16750"/>
                    <a:pt x="30648" y="16774"/>
                    <a:pt x="30739" y="16816"/>
                  </a:cubicBezTo>
                  <a:cubicBezTo>
                    <a:pt x="30618" y="16822"/>
                    <a:pt x="30564" y="16825"/>
                    <a:pt x="30502" y="16828"/>
                  </a:cubicBezTo>
                  <a:cubicBezTo>
                    <a:pt x="30487" y="16910"/>
                    <a:pt x="30473" y="16982"/>
                    <a:pt x="30461" y="17050"/>
                  </a:cubicBezTo>
                  <a:cubicBezTo>
                    <a:pt x="30424" y="17055"/>
                    <a:pt x="30396" y="17057"/>
                    <a:pt x="30358" y="17062"/>
                  </a:cubicBezTo>
                  <a:cubicBezTo>
                    <a:pt x="30323" y="17275"/>
                    <a:pt x="30118" y="17418"/>
                    <a:pt x="30133" y="17645"/>
                  </a:cubicBezTo>
                  <a:cubicBezTo>
                    <a:pt x="30191" y="17641"/>
                    <a:pt x="30239" y="17638"/>
                    <a:pt x="30321" y="17582"/>
                  </a:cubicBezTo>
                  <a:lnTo>
                    <a:pt x="30321" y="17582"/>
                  </a:lnTo>
                  <a:cubicBezTo>
                    <a:pt x="30322" y="17592"/>
                    <a:pt x="30323" y="17602"/>
                    <a:pt x="30324" y="17612"/>
                  </a:cubicBezTo>
                  <a:lnTo>
                    <a:pt x="30324" y="17612"/>
                  </a:lnTo>
                  <a:cubicBezTo>
                    <a:pt x="30331" y="17597"/>
                    <a:pt x="30339" y="17581"/>
                    <a:pt x="30348" y="17562"/>
                  </a:cubicBezTo>
                  <a:lnTo>
                    <a:pt x="30348" y="17562"/>
                  </a:lnTo>
                  <a:cubicBezTo>
                    <a:pt x="30338" y="17569"/>
                    <a:pt x="30329" y="17576"/>
                    <a:pt x="30321" y="17582"/>
                  </a:cubicBezTo>
                  <a:lnTo>
                    <a:pt x="30321" y="17582"/>
                  </a:lnTo>
                  <a:cubicBezTo>
                    <a:pt x="30320" y="17569"/>
                    <a:pt x="30319" y="17556"/>
                    <a:pt x="30320" y="17543"/>
                  </a:cubicBezTo>
                  <a:cubicBezTo>
                    <a:pt x="30320" y="17539"/>
                    <a:pt x="30325" y="17535"/>
                    <a:pt x="30330" y="17535"/>
                  </a:cubicBezTo>
                  <a:cubicBezTo>
                    <a:pt x="30337" y="17535"/>
                    <a:pt x="30346" y="17542"/>
                    <a:pt x="30348" y="17562"/>
                  </a:cubicBezTo>
                  <a:cubicBezTo>
                    <a:pt x="30348" y="17562"/>
                    <a:pt x="30348" y="17562"/>
                    <a:pt x="30348" y="17562"/>
                  </a:cubicBezTo>
                  <a:lnTo>
                    <a:pt x="30348" y="17562"/>
                  </a:lnTo>
                  <a:cubicBezTo>
                    <a:pt x="30348" y="17562"/>
                    <a:pt x="30348" y="17562"/>
                    <a:pt x="30348" y="17562"/>
                  </a:cubicBezTo>
                  <a:lnTo>
                    <a:pt x="30348" y="17562"/>
                  </a:lnTo>
                  <a:cubicBezTo>
                    <a:pt x="30361" y="17565"/>
                    <a:pt x="30345" y="17602"/>
                    <a:pt x="30327" y="17639"/>
                  </a:cubicBezTo>
                  <a:cubicBezTo>
                    <a:pt x="30326" y="17630"/>
                    <a:pt x="30325" y="17621"/>
                    <a:pt x="30324" y="17612"/>
                  </a:cubicBezTo>
                  <a:lnTo>
                    <a:pt x="30324" y="17612"/>
                  </a:lnTo>
                  <a:cubicBezTo>
                    <a:pt x="30291" y="17686"/>
                    <a:pt x="30285" y="17718"/>
                    <a:pt x="30280" y="17745"/>
                  </a:cubicBezTo>
                  <a:cubicBezTo>
                    <a:pt x="30226" y="17750"/>
                    <a:pt x="30193" y="17755"/>
                    <a:pt x="30148" y="17762"/>
                  </a:cubicBezTo>
                  <a:cubicBezTo>
                    <a:pt x="30192" y="17800"/>
                    <a:pt x="30224" y="17828"/>
                    <a:pt x="30279" y="17877"/>
                  </a:cubicBezTo>
                  <a:cubicBezTo>
                    <a:pt x="30198" y="17871"/>
                    <a:pt x="30145" y="17867"/>
                    <a:pt x="30073" y="17862"/>
                  </a:cubicBezTo>
                  <a:cubicBezTo>
                    <a:pt x="30068" y="18143"/>
                    <a:pt x="30009" y="18407"/>
                    <a:pt x="29983" y="18670"/>
                  </a:cubicBezTo>
                  <a:cubicBezTo>
                    <a:pt x="30023" y="18702"/>
                    <a:pt x="30050" y="18724"/>
                    <a:pt x="30096" y="18760"/>
                  </a:cubicBezTo>
                  <a:cubicBezTo>
                    <a:pt x="30030" y="18817"/>
                    <a:pt x="29973" y="18866"/>
                    <a:pt x="29915" y="18914"/>
                  </a:cubicBezTo>
                  <a:cubicBezTo>
                    <a:pt x="29943" y="18942"/>
                    <a:pt x="29971" y="18970"/>
                    <a:pt x="30009" y="19008"/>
                  </a:cubicBezTo>
                  <a:cubicBezTo>
                    <a:pt x="29953" y="19013"/>
                    <a:pt x="29918" y="19017"/>
                    <a:pt x="29852" y="19023"/>
                  </a:cubicBezTo>
                  <a:cubicBezTo>
                    <a:pt x="29940" y="19132"/>
                    <a:pt x="30015" y="19223"/>
                    <a:pt x="30081" y="19304"/>
                  </a:cubicBezTo>
                  <a:cubicBezTo>
                    <a:pt x="30095" y="19517"/>
                    <a:pt x="29915" y="19460"/>
                    <a:pt x="29803" y="19541"/>
                  </a:cubicBezTo>
                  <a:cubicBezTo>
                    <a:pt x="29846" y="19589"/>
                    <a:pt x="29874" y="19620"/>
                    <a:pt x="29909" y="19659"/>
                  </a:cubicBezTo>
                  <a:cubicBezTo>
                    <a:pt x="29862" y="19666"/>
                    <a:pt x="29821" y="19672"/>
                    <a:pt x="29821" y="19672"/>
                  </a:cubicBezTo>
                  <a:cubicBezTo>
                    <a:pt x="29722" y="19765"/>
                    <a:pt x="29652" y="19831"/>
                    <a:pt x="29578" y="19900"/>
                  </a:cubicBezTo>
                  <a:cubicBezTo>
                    <a:pt x="29593" y="19913"/>
                    <a:pt x="29618" y="19938"/>
                    <a:pt x="29650" y="19969"/>
                  </a:cubicBezTo>
                  <a:cubicBezTo>
                    <a:pt x="29631" y="20013"/>
                    <a:pt x="29612" y="20060"/>
                    <a:pt x="29566" y="20172"/>
                  </a:cubicBezTo>
                  <a:cubicBezTo>
                    <a:pt x="29558" y="20172"/>
                    <a:pt x="29500" y="20169"/>
                    <a:pt x="29478" y="20168"/>
                  </a:cubicBezTo>
                  <a:cubicBezTo>
                    <a:pt x="29456" y="20307"/>
                    <a:pt x="29434" y="20440"/>
                    <a:pt x="29413" y="20568"/>
                  </a:cubicBezTo>
                  <a:cubicBezTo>
                    <a:pt x="29403" y="20631"/>
                    <a:pt x="29391" y="20694"/>
                    <a:pt x="29381" y="20758"/>
                  </a:cubicBezTo>
                  <a:lnTo>
                    <a:pt x="29333" y="20940"/>
                  </a:lnTo>
                  <a:cubicBezTo>
                    <a:pt x="29368" y="20962"/>
                    <a:pt x="29406" y="20987"/>
                    <a:pt x="29446" y="21012"/>
                  </a:cubicBezTo>
                  <a:cubicBezTo>
                    <a:pt x="29422" y="21077"/>
                    <a:pt x="29402" y="21134"/>
                    <a:pt x="29388" y="21174"/>
                  </a:cubicBezTo>
                  <a:cubicBezTo>
                    <a:pt x="29421" y="21215"/>
                    <a:pt x="29441" y="21242"/>
                    <a:pt x="29477" y="21289"/>
                  </a:cubicBezTo>
                  <a:cubicBezTo>
                    <a:pt x="29405" y="21326"/>
                    <a:pt x="29353" y="21351"/>
                    <a:pt x="29299" y="21377"/>
                  </a:cubicBezTo>
                  <a:cubicBezTo>
                    <a:pt x="29308" y="21271"/>
                    <a:pt x="29315" y="21175"/>
                    <a:pt x="29324" y="21074"/>
                  </a:cubicBezTo>
                  <a:lnTo>
                    <a:pt x="29241" y="21074"/>
                  </a:lnTo>
                  <a:cubicBezTo>
                    <a:pt x="29209" y="21170"/>
                    <a:pt x="29193" y="21311"/>
                    <a:pt x="29149" y="21327"/>
                  </a:cubicBezTo>
                  <a:cubicBezTo>
                    <a:pt x="29037" y="21367"/>
                    <a:pt x="29144" y="21508"/>
                    <a:pt x="29022" y="21534"/>
                  </a:cubicBezTo>
                  <a:cubicBezTo>
                    <a:pt x="28975" y="21543"/>
                    <a:pt x="29029" y="21713"/>
                    <a:pt x="28916" y="21713"/>
                  </a:cubicBezTo>
                  <a:cubicBezTo>
                    <a:pt x="28914" y="21713"/>
                    <a:pt x="28911" y="21713"/>
                    <a:pt x="28909" y="21712"/>
                  </a:cubicBezTo>
                  <a:cubicBezTo>
                    <a:pt x="28900" y="21815"/>
                    <a:pt x="28891" y="21914"/>
                    <a:pt x="28882" y="22013"/>
                  </a:cubicBezTo>
                  <a:cubicBezTo>
                    <a:pt x="28803" y="22073"/>
                    <a:pt x="28720" y="22119"/>
                    <a:pt x="28644" y="22170"/>
                  </a:cubicBezTo>
                  <a:lnTo>
                    <a:pt x="28644" y="22273"/>
                  </a:lnTo>
                  <a:cubicBezTo>
                    <a:pt x="28592" y="22301"/>
                    <a:pt x="28550" y="22326"/>
                    <a:pt x="28504" y="22352"/>
                  </a:cubicBezTo>
                  <a:cubicBezTo>
                    <a:pt x="28503" y="22392"/>
                    <a:pt x="28500" y="22429"/>
                    <a:pt x="28498" y="22466"/>
                  </a:cubicBezTo>
                  <a:cubicBezTo>
                    <a:pt x="28456" y="22461"/>
                    <a:pt x="28413" y="22457"/>
                    <a:pt x="28363" y="22451"/>
                  </a:cubicBezTo>
                  <a:cubicBezTo>
                    <a:pt x="28353" y="22511"/>
                    <a:pt x="28345" y="22555"/>
                    <a:pt x="28339" y="22594"/>
                  </a:cubicBezTo>
                  <a:cubicBezTo>
                    <a:pt x="28306" y="22608"/>
                    <a:pt x="28279" y="22620"/>
                    <a:pt x="28241" y="22636"/>
                  </a:cubicBezTo>
                  <a:cubicBezTo>
                    <a:pt x="28234" y="22756"/>
                    <a:pt x="28225" y="22873"/>
                    <a:pt x="28217" y="22989"/>
                  </a:cubicBezTo>
                  <a:cubicBezTo>
                    <a:pt x="28198" y="22997"/>
                    <a:pt x="28175" y="23006"/>
                    <a:pt x="28151" y="23014"/>
                  </a:cubicBezTo>
                  <a:cubicBezTo>
                    <a:pt x="28156" y="23044"/>
                    <a:pt x="28157" y="23065"/>
                    <a:pt x="28160" y="23085"/>
                  </a:cubicBezTo>
                  <a:cubicBezTo>
                    <a:pt x="28128" y="23101"/>
                    <a:pt x="28095" y="23117"/>
                    <a:pt x="28060" y="23134"/>
                  </a:cubicBezTo>
                  <a:cubicBezTo>
                    <a:pt x="28045" y="23238"/>
                    <a:pt x="28016" y="23328"/>
                    <a:pt x="27992" y="23429"/>
                  </a:cubicBezTo>
                  <a:cubicBezTo>
                    <a:pt x="27954" y="23443"/>
                    <a:pt x="27916" y="23456"/>
                    <a:pt x="27861" y="23475"/>
                  </a:cubicBezTo>
                  <a:cubicBezTo>
                    <a:pt x="27854" y="23707"/>
                    <a:pt x="27617" y="23822"/>
                    <a:pt x="27521" y="24019"/>
                  </a:cubicBezTo>
                  <a:cubicBezTo>
                    <a:pt x="27523" y="24072"/>
                    <a:pt x="27524" y="24124"/>
                    <a:pt x="27526" y="24156"/>
                  </a:cubicBezTo>
                  <a:cubicBezTo>
                    <a:pt x="27463" y="24203"/>
                    <a:pt x="27408" y="24244"/>
                    <a:pt x="27358" y="24281"/>
                  </a:cubicBezTo>
                  <a:cubicBezTo>
                    <a:pt x="27374" y="24458"/>
                    <a:pt x="27304" y="24578"/>
                    <a:pt x="27214" y="24720"/>
                  </a:cubicBezTo>
                  <a:cubicBezTo>
                    <a:pt x="27148" y="24820"/>
                    <a:pt x="27009" y="24848"/>
                    <a:pt x="26996" y="24937"/>
                  </a:cubicBezTo>
                  <a:cubicBezTo>
                    <a:pt x="26973" y="25089"/>
                    <a:pt x="26840" y="25139"/>
                    <a:pt x="26776" y="25242"/>
                  </a:cubicBezTo>
                  <a:cubicBezTo>
                    <a:pt x="26778" y="25264"/>
                    <a:pt x="26780" y="25286"/>
                    <a:pt x="26780" y="25308"/>
                  </a:cubicBezTo>
                  <a:lnTo>
                    <a:pt x="26752" y="25311"/>
                  </a:lnTo>
                  <a:lnTo>
                    <a:pt x="26762" y="25242"/>
                  </a:lnTo>
                  <a:lnTo>
                    <a:pt x="26776" y="25242"/>
                  </a:lnTo>
                  <a:cubicBezTo>
                    <a:pt x="26748" y="25236"/>
                    <a:pt x="26723" y="25232"/>
                    <a:pt x="26699" y="25226"/>
                  </a:cubicBezTo>
                  <a:cubicBezTo>
                    <a:pt x="26665" y="25302"/>
                    <a:pt x="26636" y="25367"/>
                    <a:pt x="26609" y="25429"/>
                  </a:cubicBezTo>
                  <a:cubicBezTo>
                    <a:pt x="26631" y="25511"/>
                    <a:pt x="26653" y="25591"/>
                    <a:pt x="26684" y="25699"/>
                  </a:cubicBezTo>
                  <a:cubicBezTo>
                    <a:pt x="26614" y="25651"/>
                    <a:pt x="26564" y="25616"/>
                    <a:pt x="26509" y="25579"/>
                  </a:cubicBezTo>
                  <a:cubicBezTo>
                    <a:pt x="26481" y="25616"/>
                    <a:pt x="26462" y="25639"/>
                    <a:pt x="26446" y="25660"/>
                  </a:cubicBezTo>
                  <a:cubicBezTo>
                    <a:pt x="26478" y="25710"/>
                    <a:pt x="26505" y="25752"/>
                    <a:pt x="26536" y="25802"/>
                  </a:cubicBezTo>
                  <a:cubicBezTo>
                    <a:pt x="26483" y="25807"/>
                    <a:pt x="26456" y="25810"/>
                    <a:pt x="26419" y="25813"/>
                  </a:cubicBezTo>
                  <a:cubicBezTo>
                    <a:pt x="26447" y="25870"/>
                    <a:pt x="26471" y="25920"/>
                    <a:pt x="26496" y="25969"/>
                  </a:cubicBezTo>
                  <a:cubicBezTo>
                    <a:pt x="26343" y="25935"/>
                    <a:pt x="26206" y="25904"/>
                    <a:pt x="26080" y="25876"/>
                  </a:cubicBezTo>
                  <a:cubicBezTo>
                    <a:pt x="26033" y="25972"/>
                    <a:pt x="25997" y="26045"/>
                    <a:pt x="25960" y="26119"/>
                  </a:cubicBezTo>
                  <a:cubicBezTo>
                    <a:pt x="25922" y="26089"/>
                    <a:pt x="25900" y="26073"/>
                    <a:pt x="25878" y="26054"/>
                  </a:cubicBezTo>
                  <a:cubicBezTo>
                    <a:pt x="25859" y="26094"/>
                    <a:pt x="25846" y="26123"/>
                    <a:pt x="25832" y="26151"/>
                  </a:cubicBezTo>
                  <a:cubicBezTo>
                    <a:pt x="25774" y="26148"/>
                    <a:pt x="25722" y="26147"/>
                    <a:pt x="25674" y="26145"/>
                  </a:cubicBezTo>
                  <a:cubicBezTo>
                    <a:pt x="25666" y="26175"/>
                    <a:pt x="25660" y="26204"/>
                    <a:pt x="25654" y="26232"/>
                  </a:cubicBezTo>
                  <a:cubicBezTo>
                    <a:pt x="25625" y="26234"/>
                    <a:pt x="25599" y="26235"/>
                    <a:pt x="25574" y="26236"/>
                  </a:cubicBezTo>
                  <a:cubicBezTo>
                    <a:pt x="25565" y="26270"/>
                    <a:pt x="25556" y="26300"/>
                    <a:pt x="25547" y="26337"/>
                  </a:cubicBezTo>
                  <a:cubicBezTo>
                    <a:pt x="25491" y="26353"/>
                    <a:pt x="25435" y="26367"/>
                    <a:pt x="25378" y="26385"/>
                  </a:cubicBezTo>
                  <a:cubicBezTo>
                    <a:pt x="25415" y="26501"/>
                    <a:pt x="25256" y="26445"/>
                    <a:pt x="25244" y="26531"/>
                  </a:cubicBezTo>
                  <a:cubicBezTo>
                    <a:pt x="25237" y="26585"/>
                    <a:pt x="25209" y="26595"/>
                    <a:pt x="25175" y="26595"/>
                  </a:cubicBezTo>
                  <a:cubicBezTo>
                    <a:pt x="25154" y="26595"/>
                    <a:pt x="25132" y="26592"/>
                    <a:pt x="25110" y="26592"/>
                  </a:cubicBezTo>
                  <a:cubicBezTo>
                    <a:pt x="25081" y="26592"/>
                    <a:pt x="25054" y="26598"/>
                    <a:pt x="25037" y="26628"/>
                  </a:cubicBezTo>
                  <a:cubicBezTo>
                    <a:pt x="25001" y="26688"/>
                    <a:pt x="24944" y="26740"/>
                    <a:pt x="24869" y="26828"/>
                  </a:cubicBezTo>
                  <a:cubicBezTo>
                    <a:pt x="24878" y="26750"/>
                    <a:pt x="24881" y="26721"/>
                    <a:pt x="24888" y="26656"/>
                  </a:cubicBezTo>
                  <a:lnTo>
                    <a:pt x="24888" y="26656"/>
                  </a:lnTo>
                  <a:cubicBezTo>
                    <a:pt x="24810" y="26721"/>
                    <a:pt x="24767" y="26757"/>
                    <a:pt x="24713" y="26801"/>
                  </a:cubicBezTo>
                  <a:cubicBezTo>
                    <a:pt x="24763" y="26812"/>
                    <a:pt x="24789" y="26818"/>
                    <a:pt x="24869" y="26834"/>
                  </a:cubicBezTo>
                  <a:cubicBezTo>
                    <a:pt x="24726" y="26897"/>
                    <a:pt x="24629" y="26940"/>
                    <a:pt x="24535" y="26982"/>
                  </a:cubicBezTo>
                  <a:cubicBezTo>
                    <a:pt x="24535" y="27004"/>
                    <a:pt x="24530" y="27025"/>
                    <a:pt x="24527" y="27047"/>
                  </a:cubicBezTo>
                  <a:lnTo>
                    <a:pt x="24500" y="27044"/>
                  </a:lnTo>
                  <a:lnTo>
                    <a:pt x="24523" y="26979"/>
                  </a:lnTo>
                  <a:cubicBezTo>
                    <a:pt x="24527" y="26981"/>
                    <a:pt x="24533" y="26981"/>
                    <a:pt x="24535" y="26981"/>
                  </a:cubicBezTo>
                  <a:cubicBezTo>
                    <a:pt x="24516" y="26957"/>
                    <a:pt x="24500" y="26932"/>
                    <a:pt x="24485" y="26909"/>
                  </a:cubicBezTo>
                  <a:cubicBezTo>
                    <a:pt x="24183" y="27018"/>
                    <a:pt x="24191" y="27025"/>
                    <a:pt x="24117" y="27119"/>
                  </a:cubicBezTo>
                  <a:cubicBezTo>
                    <a:pt x="24094" y="27115"/>
                    <a:pt x="24072" y="27113"/>
                    <a:pt x="24050" y="27113"/>
                  </a:cubicBezTo>
                  <a:cubicBezTo>
                    <a:pt x="23969" y="27113"/>
                    <a:pt x="23892" y="27140"/>
                    <a:pt x="23817" y="27187"/>
                  </a:cubicBezTo>
                  <a:cubicBezTo>
                    <a:pt x="23765" y="27218"/>
                    <a:pt x="23690" y="27218"/>
                    <a:pt x="23649" y="27255"/>
                  </a:cubicBezTo>
                  <a:cubicBezTo>
                    <a:pt x="23561" y="27333"/>
                    <a:pt x="23487" y="27427"/>
                    <a:pt x="23403" y="27516"/>
                  </a:cubicBezTo>
                  <a:cubicBezTo>
                    <a:pt x="23286" y="27522"/>
                    <a:pt x="23167" y="27527"/>
                    <a:pt x="23103" y="27669"/>
                  </a:cubicBezTo>
                  <a:cubicBezTo>
                    <a:pt x="23096" y="27686"/>
                    <a:pt x="23075" y="27708"/>
                    <a:pt x="23061" y="27711"/>
                  </a:cubicBezTo>
                  <a:cubicBezTo>
                    <a:pt x="22909" y="27740"/>
                    <a:pt x="22815" y="27834"/>
                    <a:pt x="22709" y="27928"/>
                  </a:cubicBezTo>
                  <a:cubicBezTo>
                    <a:pt x="22656" y="27973"/>
                    <a:pt x="22559" y="27971"/>
                    <a:pt x="22440" y="28001"/>
                  </a:cubicBezTo>
                  <a:cubicBezTo>
                    <a:pt x="22399" y="28031"/>
                    <a:pt x="22385" y="28142"/>
                    <a:pt x="22250" y="28164"/>
                  </a:cubicBezTo>
                  <a:cubicBezTo>
                    <a:pt x="22169" y="28179"/>
                    <a:pt x="22096" y="28289"/>
                    <a:pt x="22019" y="28355"/>
                  </a:cubicBezTo>
                  <a:cubicBezTo>
                    <a:pt x="21995" y="28346"/>
                    <a:pt x="21976" y="28340"/>
                    <a:pt x="21969" y="28337"/>
                  </a:cubicBezTo>
                  <a:cubicBezTo>
                    <a:pt x="21890" y="28418"/>
                    <a:pt x="21817" y="28507"/>
                    <a:pt x="21735" y="28579"/>
                  </a:cubicBezTo>
                  <a:cubicBezTo>
                    <a:pt x="21763" y="28590"/>
                    <a:pt x="21790" y="28602"/>
                    <a:pt x="21822" y="28617"/>
                  </a:cubicBezTo>
                  <a:cubicBezTo>
                    <a:pt x="21785" y="28663"/>
                    <a:pt x="21748" y="28708"/>
                    <a:pt x="21707" y="28761"/>
                  </a:cubicBezTo>
                  <a:cubicBezTo>
                    <a:pt x="21659" y="28718"/>
                    <a:pt x="21625" y="28689"/>
                    <a:pt x="21576" y="28645"/>
                  </a:cubicBezTo>
                  <a:cubicBezTo>
                    <a:pt x="21514" y="28743"/>
                    <a:pt x="21425" y="28783"/>
                    <a:pt x="21324" y="28783"/>
                  </a:cubicBezTo>
                  <a:cubicBezTo>
                    <a:pt x="21285" y="28783"/>
                    <a:pt x="21245" y="28778"/>
                    <a:pt x="21204" y="28767"/>
                  </a:cubicBezTo>
                  <a:cubicBezTo>
                    <a:pt x="21198" y="28824"/>
                    <a:pt x="21195" y="28861"/>
                    <a:pt x="21192" y="28896"/>
                  </a:cubicBezTo>
                  <a:cubicBezTo>
                    <a:pt x="21158" y="28952"/>
                    <a:pt x="21024" y="28908"/>
                    <a:pt x="21072" y="29019"/>
                  </a:cubicBezTo>
                  <a:cubicBezTo>
                    <a:pt x="21110" y="29036"/>
                    <a:pt x="21119" y="29052"/>
                    <a:pt x="21132" y="29079"/>
                  </a:cubicBezTo>
                  <a:cubicBezTo>
                    <a:pt x="21063" y="29126"/>
                    <a:pt x="20991" y="29175"/>
                    <a:pt x="20913" y="29228"/>
                  </a:cubicBezTo>
                  <a:cubicBezTo>
                    <a:pt x="20889" y="29217"/>
                    <a:pt x="20851" y="29201"/>
                    <a:pt x="20807" y="29182"/>
                  </a:cubicBezTo>
                  <a:cubicBezTo>
                    <a:pt x="20902" y="29129"/>
                    <a:pt x="20992" y="29077"/>
                    <a:pt x="21072" y="29019"/>
                  </a:cubicBezTo>
                  <a:lnTo>
                    <a:pt x="21072" y="29019"/>
                  </a:lnTo>
                  <a:cubicBezTo>
                    <a:pt x="21033" y="29035"/>
                    <a:pt x="21000" y="29042"/>
                    <a:pt x="20971" y="29042"/>
                  </a:cubicBezTo>
                  <a:cubicBezTo>
                    <a:pt x="20865" y="29042"/>
                    <a:pt x="20809" y="28957"/>
                    <a:pt x="20755" y="28957"/>
                  </a:cubicBezTo>
                  <a:cubicBezTo>
                    <a:pt x="20754" y="28957"/>
                    <a:pt x="20754" y="28957"/>
                    <a:pt x="20754" y="28957"/>
                  </a:cubicBezTo>
                  <a:cubicBezTo>
                    <a:pt x="20643" y="29005"/>
                    <a:pt x="20539" y="29064"/>
                    <a:pt x="20436" y="29114"/>
                  </a:cubicBezTo>
                  <a:cubicBezTo>
                    <a:pt x="20332" y="29163"/>
                    <a:pt x="20229" y="29210"/>
                    <a:pt x="20127" y="29255"/>
                  </a:cubicBezTo>
                  <a:cubicBezTo>
                    <a:pt x="19925" y="29353"/>
                    <a:pt x="19730" y="29450"/>
                    <a:pt x="19522" y="29531"/>
                  </a:cubicBezTo>
                  <a:cubicBezTo>
                    <a:pt x="19515" y="29551"/>
                    <a:pt x="19502" y="29570"/>
                    <a:pt x="19490" y="29589"/>
                  </a:cubicBezTo>
                  <a:lnTo>
                    <a:pt x="19466" y="29576"/>
                  </a:lnTo>
                  <a:lnTo>
                    <a:pt x="19512" y="29525"/>
                  </a:lnTo>
                  <a:cubicBezTo>
                    <a:pt x="19516" y="29528"/>
                    <a:pt x="19522" y="29531"/>
                    <a:pt x="19522" y="29531"/>
                  </a:cubicBezTo>
                  <a:cubicBezTo>
                    <a:pt x="19512" y="29494"/>
                    <a:pt x="19506" y="29460"/>
                    <a:pt x="19497" y="29413"/>
                  </a:cubicBezTo>
                  <a:cubicBezTo>
                    <a:pt x="19449" y="29453"/>
                    <a:pt x="19433" y="29464"/>
                    <a:pt x="19425" y="29470"/>
                  </a:cubicBezTo>
                  <a:cubicBezTo>
                    <a:pt x="19247" y="29489"/>
                    <a:pt x="19106" y="29511"/>
                    <a:pt x="18952" y="29511"/>
                  </a:cubicBezTo>
                  <a:cubicBezTo>
                    <a:pt x="18938" y="29511"/>
                    <a:pt x="18924" y="29510"/>
                    <a:pt x="18910" y="29510"/>
                  </a:cubicBezTo>
                  <a:cubicBezTo>
                    <a:pt x="18878" y="29484"/>
                    <a:pt x="18838" y="29453"/>
                    <a:pt x="18779" y="29407"/>
                  </a:cubicBezTo>
                  <a:cubicBezTo>
                    <a:pt x="18719" y="29441"/>
                    <a:pt x="18663" y="29481"/>
                    <a:pt x="18598" y="29504"/>
                  </a:cubicBezTo>
                  <a:cubicBezTo>
                    <a:pt x="18515" y="29534"/>
                    <a:pt x="18435" y="29603"/>
                    <a:pt x="18343" y="29603"/>
                  </a:cubicBezTo>
                  <a:cubicBezTo>
                    <a:pt x="18306" y="29603"/>
                    <a:pt x="18267" y="29591"/>
                    <a:pt x="18225" y="29561"/>
                  </a:cubicBezTo>
                  <a:cubicBezTo>
                    <a:pt x="18217" y="29556"/>
                    <a:pt x="18206" y="29554"/>
                    <a:pt x="18193" y="29554"/>
                  </a:cubicBezTo>
                  <a:cubicBezTo>
                    <a:pt x="18165" y="29554"/>
                    <a:pt x="18129" y="29563"/>
                    <a:pt x="18100" y="29564"/>
                  </a:cubicBezTo>
                  <a:cubicBezTo>
                    <a:pt x="18097" y="29564"/>
                    <a:pt x="18094" y="29564"/>
                    <a:pt x="18091" y="29564"/>
                  </a:cubicBezTo>
                  <a:cubicBezTo>
                    <a:pt x="17879" y="29564"/>
                    <a:pt x="17699" y="29674"/>
                    <a:pt x="17513" y="29742"/>
                  </a:cubicBezTo>
                  <a:cubicBezTo>
                    <a:pt x="17482" y="29719"/>
                    <a:pt x="17457" y="29701"/>
                    <a:pt x="17449" y="29695"/>
                  </a:cubicBezTo>
                  <a:cubicBezTo>
                    <a:pt x="17363" y="29719"/>
                    <a:pt x="17286" y="29741"/>
                    <a:pt x="17211" y="29763"/>
                  </a:cubicBezTo>
                  <a:cubicBezTo>
                    <a:pt x="17201" y="29795"/>
                    <a:pt x="17192" y="29828"/>
                    <a:pt x="17189" y="29840"/>
                  </a:cubicBezTo>
                  <a:cubicBezTo>
                    <a:pt x="17020" y="29865"/>
                    <a:pt x="16880" y="29887"/>
                    <a:pt x="16723" y="29910"/>
                  </a:cubicBezTo>
                  <a:cubicBezTo>
                    <a:pt x="16761" y="29873"/>
                    <a:pt x="16781" y="29853"/>
                    <a:pt x="16815" y="29819"/>
                  </a:cubicBezTo>
                  <a:cubicBezTo>
                    <a:pt x="16767" y="29815"/>
                    <a:pt x="16730" y="29810"/>
                    <a:pt x="16693" y="29807"/>
                  </a:cubicBezTo>
                  <a:cubicBezTo>
                    <a:pt x="16674" y="29870"/>
                    <a:pt x="16658" y="29920"/>
                    <a:pt x="16627" y="30021"/>
                  </a:cubicBezTo>
                  <a:cubicBezTo>
                    <a:pt x="16606" y="29913"/>
                    <a:pt x="16596" y="29860"/>
                    <a:pt x="16586" y="29804"/>
                  </a:cubicBezTo>
                  <a:cubicBezTo>
                    <a:pt x="16543" y="29810"/>
                    <a:pt x="16512" y="29816"/>
                    <a:pt x="16478" y="29822"/>
                  </a:cubicBezTo>
                  <a:cubicBezTo>
                    <a:pt x="16497" y="29854"/>
                    <a:pt x="16512" y="29881"/>
                    <a:pt x="16531" y="29912"/>
                  </a:cubicBezTo>
                  <a:cubicBezTo>
                    <a:pt x="16461" y="29913"/>
                    <a:pt x="16402" y="29913"/>
                    <a:pt x="16342" y="29915"/>
                  </a:cubicBezTo>
                  <a:cubicBezTo>
                    <a:pt x="16339" y="29857"/>
                    <a:pt x="16337" y="29812"/>
                    <a:pt x="16333" y="29723"/>
                  </a:cubicBezTo>
                  <a:cubicBezTo>
                    <a:pt x="16234" y="29826"/>
                    <a:pt x="16164" y="29906"/>
                    <a:pt x="16090" y="29973"/>
                  </a:cubicBezTo>
                  <a:cubicBezTo>
                    <a:pt x="16056" y="29943"/>
                    <a:pt x="16012" y="29900"/>
                    <a:pt x="15981" y="29872"/>
                  </a:cubicBezTo>
                  <a:cubicBezTo>
                    <a:pt x="15849" y="29860"/>
                    <a:pt x="15730" y="29850"/>
                    <a:pt x="15618" y="29840"/>
                  </a:cubicBezTo>
                  <a:cubicBezTo>
                    <a:pt x="15600" y="29882"/>
                    <a:pt x="15587" y="29913"/>
                    <a:pt x="15565" y="29969"/>
                  </a:cubicBezTo>
                  <a:cubicBezTo>
                    <a:pt x="15474" y="29898"/>
                    <a:pt x="15404" y="29845"/>
                    <a:pt x="15341" y="29795"/>
                  </a:cubicBezTo>
                  <a:cubicBezTo>
                    <a:pt x="15291" y="29819"/>
                    <a:pt x="15259" y="29834"/>
                    <a:pt x="15229" y="29847"/>
                  </a:cubicBezTo>
                  <a:cubicBezTo>
                    <a:pt x="15207" y="29823"/>
                    <a:pt x="15193" y="29809"/>
                    <a:pt x="15193" y="29809"/>
                  </a:cubicBezTo>
                  <a:cubicBezTo>
                    <a:pt x="15123" y="29819"/>
                    <a:pt x="15063" y="29826"/>
                    <a:pt x="15007" y="29837"/>
                  </a:cubicBezTo>
                  <a:cubicBezTo>
                    <a:pt x="14992" y="29854"/>
                    <a:pt x="14975" y="29869"/>
                    <a:pt x="14957" y="29882"/>
                  </a:cubicBezTo>
                  <a:lnTo>
                    <a:pt x="14939" y="29863"/>
                  </a:lnTo>
                  <a:lnTo>
                    <a:pt x="14998" y="29828"/>
                  </a:lnTo>
                  <a:cubicBezTo>
                    <a:pt x="15003" y="29832"/>
                    <a:pt x="15006" y="29835"/>
                    <a:pt x="15007" y="29837"/>
                  </a:cubicBezTo>
                  <a:cubicBezTo>
                    <a:pt x="14979" y="29794"/>
                    <a:pt x="14954" y="29754"/>
                    <a:pt x="14934" y="29720"/>
                  </a:cubicBezTo>
                  <a:cubicBezTo>
                    <a:pt x="14806" y="29706"/>
                    <a:pt x="14688" y="29706"/>
                    <a:pt x="14576" y="29684"/>
                  </a:cubicBezTo>
                  <a:cubicBezTo>
                    <a:pt x="14551" y="29719"/>
                    <a:pt x="14530" y="29748"/>
                    <a:pt x="14510" y="29778"/>
                  </a:cubicBezTo>
                  <a:cubicBezTo>
                    <a:pt x="14503" y="29770"/>
                    <a:pt x="14497" y="29765"/>
                    <a:pt x="14486" y="29754"/>
                  </a:cubicBezTo>
                  <a:cubicBezTo>
                    <a:pt x="14488" y="29712"/>
                    <a:pt x="14489" y="29666"/>
                    <a:pt x="14491" y="29609"/>
                  </a:cubicBezTo>
                  <a:cubicBezTo>
                    <a:pt x="14327" y="29545"/>
                    <a:pt x="14123" y="29582"/>
                    <a:pt x="13995" y="29447"/>
                  </a:cubicBezTo>
                  <a:cubicBezTo>
                    <a:pt x="13949" y="29457"/>
                    <a:pt x="13903" y="29477"/>
                    <a:pt x="13864" y="29477"/>
                  </a:cubicBezTo>
                  <a:cubicBezTo>
                    <a:pt x="13857" y="29477"/>
                    <a:pt x="13850" y="29476"/>
                    <a:pt x="13843" y="29475"/>
                  </a:cubicBezTo>
                  <a:cubicBezTo>
                    <a:pt x="13777" y="29458"/>
                    <a:pt x="13721" y="29401"/>
                    <a:pt x="13655" y="29389"/>
                  </a:cubicBezTo>
                  <a:cubicBezTo>
                    <a:pt x="13640" y="29386"/>
                    <a:pt x="13624" y="29385"/>
                    <a:pt x="13608" y="29385"/>
                  </a:cubicBezTo>
                  <a:cubicBezTo>
                    <a:pt x="13555" y="29385"/>
                    <a:pt x="13499" y="29398"/>
                    <a:pt x="13445" y="29404"/>
                  </a:cubicBezTo>
                  <a:lnTo>
                    <a:pt x="13337" y="29311"/>
                  </a:lnTo>
                  <a:cubicBezTo>
                    <a:pt x="13270" y="29370"/>
                    <a:pt x="13212" y="29423"/>
                    <a:pt x="13155" y="29469"/>
                  </a:cubicBezTo>
                  <a:cubicBezTo>
                    <a:pt x="13124" y="29420"/>
                    <a:pt x="13100" y="29386"/>
                    <a:pt x="13075" y="29348"/>
                  </a:cubicBezTo>
                  <a:cubicBezTo>
                    <a:pt x="13124" y="29339"/>
                    <a:pt x="13168" y="29344"/>
                    <a:pt x="13275" y="29320"/>
                  </a:cubicBezTo>
                  <a:cubicBezTo>
                    <a:pt x="13106" y="29276"/>
                    <a:pt x="12979" y="29208"/>
                    <a:pt x="12866" y="29208"/>
                  </a:cubicBezTo>
                  <a:cubicBezTo>
                    <a:pt x="12837" y="29208"/>
                    <a:pt x="12809" y="29213"/>
                    <a:pt x="12781" y="29223"/>
                  </a:cubicBezTo>
                  <a:cubicBezTo>
                    <a:pt x="12705" y="29180"/>
                    <a:pt x="12644" y="29122"/>
                    <a:pt x="12606" y="29122"/>
                  </a:cubicBezTo>
                  <a:cubicBezTo>
                    <a:pt x="12604" y="29122"/>
                    <a:pt x="12601" y="29122"/>
                    <a:pt x="12599" y="29123"/>
                  </a:cubicBezTo>
                  <a:cubicBezTo>
                    <a:pt x="12569" y="29131"/>
                    <a:pt x="12540" y="29134"/>
                    <a:pt x="12512" y="29134"/>
                  </a:cubicBezTo>
                  <a:cubicBezTo>
                    <a:pt x="12394" y="29134"/>
                    <a:pt x="12292" y="29077"/>
                    <a:pt x="12216" y="29063"/>
                  </a:cubicBezTo>
                  <a:cubicBezTo>
                    <a:pt x="12085" y="29070"/>
                    <a:pt x="11962" y="29094"/>
                    <a:pt x="11847" y="29094"/>
                  </a:cubicBezTo>
                  <a:cubicBezTo>
                    <a:pt x="11843" y="29094"/>
                    <a:pt x="11840" y="29094"/>
                    <a:pt x="11837" y="29094"/>
                  </a:cubicBezTo>
                  <a:cubicBezTo>
                    <a:pt x="11719" y="29092"/>
                    <a:pt x="11614" y="29049"/>
                    <a:pt x="11519" y="28947"/>
                  </a:cubicBezTo>
                  <a:cubicBezTo>
                    <a:pt x="11460" y="28966"/>
                    <a:pt x="11403" y="28983"/>
                    <a:pt x="11363" y="28997"/>
                  </a:cubicBezTo>
                  <a:cubicBezTo>
                    <a:pt x="11300" y="28972"/>
                    <a:pt x="11253" y="28951"/>
                    <a:pt x="11214" y="28936"/>
                  </a:cubicBezTo>
                  <a:cubicBezTo>
                    <a:pt x="11214" y="28888"/>
                    <a:pt x="11214" y="28854"/>
                    <a:pt x="11214" y="28829"/>
                  </a:cubicBezTo>
                  <a:cubicBezTo>
                    <a:pt x="11088" y="28805"/>
                    <a:pt x="10976" y="28785"/>
                    <a:pt x="10848" y="28761"/>
                  </a:cubicBezTo>
                  <a:cubicBezTo>
                    <a:pt x="10817" y="28771"/>
                    <a:pt x="10767" y="28788"/>
                    <a:pt x="10696" y="28811"/>
                  </a:cubicBezTo>
                  <a:cubicBezTo>
                    <a:pt x="10639" y="28773"/>
                    <a:pt x="10570" y="28727"/>
                    <a:pt x="10502" y="28683"/>
                  </a:cubicBezTo>
                  <a:cubicBezTo>
                    <a:pt x="10459" y="28657"/>
                    <a:pt x="10406" y="28602"/>
                    <a:pt x="10374" y="28602"/>
                  </a:cubicBezTo>
                  <a:cubicBezTo>
                    <a:pt x="10374" y="28602"/>
                    <a:pt x="10373" y="28602"/>
                    <a:pt x="10373" y="28602"/>
                  </a:cubicBezTo>
                  <a:cubicBezTo>
                    <a:pt x="10360" y="28604"/>
                    <a:pt x="10347" y="28604"/>
                    <a:pt x="10334" y="28604"/>
                  </a:cubicBezTo>
                  <a:cubicBezTo>
                    <a:pt x="10167" y="28604"/>
                    <a:pt x="10046" y="28474"/>
                    <a:pt x="9902" y="28411"/>
                  </a:cubicBezTo>
                  <a:cubicBezTo>
                    <a:pt x="9850" y="28389"/>
                    <a:pt x="9831" y="28327"/>
                    <a:pt x="9743" y="28324"/>
                  </a:cubicBezTo>
                  <a:cubicBezTo>
                    <a:pt x="9684" y="28321"/>
                    <a:pt x="9619" y="28227"/>
                    <a:pt x="9543" y="28162"/>
                  </a:cubicBezTo>
                  <a:cubicBezTo>
                    <a:pt x="9484" y="28189"/>
                    <a:pt x="9416" y="28220"/>
                    <a:pt x="9350" y="28251"/>
                  </a:cubicBezTo>
                  <a:cubicBezTo>
                    <a:pt x="9341" y="28184"/>
                    <a:pt x="9333" y="28114"/>
                    <a:pt x="9325" y="28045"/>
                  </a:cubicBezTo>
                  <a:cubicBezTo>
                    <a:pt x="9281" y="28051"/>
                    <a:pt x="9253" y="28053"/>
                    <a:pt x="9231" y="28056"/>
                  </a:cubicBezTo>
                  <a:cubicBezTo>
                    <a:pt x="9213" y="28023"/>
                    <a:pt x="9202" y="27996"/>
                    <a:pt x="9181" y="27955"/>
                  </a:cubicBezTo>
                  <a:cubicBezTo>
                    <a:pt x="9154" y="27964"/>
                    <a:pt x="9131" y="27968"/>
                    <a:pt x="9109" y="27968"/>
                  </a:cubicBezTo>
                  <a:cubicBezTo>
                    <a:pt x="8942" y="27968"/>
                    <a:pt x="8914" y="27729"/>
                    <a:pt x="8744" y="27696"/>
                  </a:cubicBezTo>
                  <a:cubicBezTo>
                    <a:pt x="8701" y="27700"/>
                    <a:pt x="8641" y="27708"/>
                    <a:pt x="8575" y="27715"/>
                  </a:cubicBezTo>
                  <a:cubicBezTo>
                    <a:pt x="8572" y="27662"/>
                    <a:pt x="8569" y="27614"/>
                    <a:pt x="8565" y="27566"/>
                  </a:cubicBezTo>
                  <a:cubicBezTo>
                    <a:pt x="8523" y="27524"/>
                    <a:pt x="8484" y="27483"/>
                    <a:pt x="8437" y="27434"/>
                  </a:cubicBezTo>
                  <a:cubicBezTo>
                    <a:pt x="8416" y="27433"/>
                    <a:pt x="8376" y="27431"/>
                    <a:pt x="8342" y="27430"/>
                  </a:cubicBezTo>
                  <a:cubicBezTo>
                    <a:pt x="8317" y="27384"/>
                    <a:pt x="8301" y="27353"/>
                    <a:pt x="8284" y="27322"/>
                  </a:cubicBezTo>
                  <a:cubicBezTo>
                    <a:pt x="8228" y="27330"/>
                    <a:pt x="8176" y="27336"/>
                    <a:pt x="8122" y="27341"/>
                  </a:cubicBezTo>
                  <a:cubicBezTo>
                    <a:pt x="8106" y="27285"/>
                    <a:pt x="8089" y="27230"/>
                    <a:pt x="8070" y="27160"/>
                  </a:cubicBezTo>
                  <a:cubicBezTo>
                    <a:pt x="8011" y="27140"/>
                    <a:pt x="7951" y="27107"/>
                    <a:pt x="7889" y="27080"/>
                  </a:cubicBezTo>
                  <a:cubicBezTo>
                    <a:pt x="7858" y="27021"/>
                    <a:pt x="7825" y="26953"/>
                    <a:pt x="7794" y="26894"/>
                  </a:cubicBezTo>
                  <a:cubicBezTo>
                    <a:pt x="7673" y="26888"/>
                    <a:pt x="7611" y="26831"/>
                    <a:pt x="7599" y="26718"/>
                  </a:cubicBezTo>
                  <a:cubicBezTo>
                    <a:pt x="7583" y="26725"/>
                    <a:pt x="7567" y="26728"/>
                    <a:pt x="7553" y="26728"/>
                  </a:cubicBezTo>
                  <a:cubicBezTo>
                    <a:pt x="7482" y="26728"/>
                    <a:pt x="7442" y="26647"/>
                    <a:pt x="7380" y="26625"/>
                  </a:cubicBezTo>
                  <a:cubicBezTo>
                    <a:pt x="7303" y="26599"/>
                    <a:pt x="7336" y="26479"/>
                    <a:pt x="7242" y="26479"/>
                  </a:cubicBezTo>
                  <a:cubicBezTo>
                    <a:pt x="7236" y="26479"/>
                    <a:pt x="7230" y="26480"/>
                    <a:pt x="7223" y="26481"/>
                  </a:cubicBezTo>
                  <a:cubicBezTo>
                    <a:pt x="7218" y="26481"/>
                    <a:pt x="7214" y="26482"/>
                    <a:pt x="7210" y="26482"/>
                  </a:cubicBezTo>
                  <a:cubicBezTo>
                    <a:pt x="7132" y="26482"/>
                    <a:pt x="7191" y="26362"/>
                    <a:pt x="7090" y="26351"/>
                  </a:cubicBezTo>
                  <a:cubicBezTo>
                    <a:pt x="7021" y="26344"/>
                    <a:pt x="6952" y="26263"/>
                    <a:pt x="6886" y="26213"/>
                  </a:cubicBezTo>
                  <a:cubicBezTo>
                    <a:pt x="6795" y="26151"/>
                    <a:pt x="6699" y="26098"/>
                    <a:pt x="6605" y="26041"/>
                  </a:cubicBezTo>
                  <a:cubicBezTo>
                    <a:pt x="6576" y="26066"/>
                    <a:pt x="6549" y="26083"/>
                    <a:pt x="6525" y="26083"/>
                  </a:cubicBezTo>
                  <a:cubicBezTo>
                    <a:pt x="6497" y="26083"/>
                    <a:pt x="6474" y="26060"/>
                    <a:pt x="6456" y="26001"/>
                  </a:cubicBezTo>
                  <a:cubicBezTo>
                    <a:pt x="6502" y="25991"/>
                    <a:pt x="6545" y="25981"/>
                    <a:pt x="6590" y="25970"/>
                  </a:cubicBezTo>
                  <a:cubicBezTo>
                    <a:pt x="6527" y="25842"/>
                    <a:pt x="6470" y="25727"/>
                    <a:pt x="6408" y="25604"/>
                  </a:cubicBezTo>
                  <a:cubicBezTo>
                    <a:pt x="6400" y="25604"/>
                    <a:pt x="6371" y="25601"/>
                    <a:pt x="6343" y="25598"/>
                  </a:cubicBezTo>
                  <a:lnTo>
                    <a:pt x="6334" y="25514"/>
                  </a:lnTo>
                  <a:cubicBezTo>
                    <a:pt x="6309" y="25513"/>
                    <a:pt x="6289" y="25511"/>
                    <a:pt x="6268" y="25510"/>
                  </a:cubicBezTo>
                  <a:cubicBezTo>
                    <a:pt x="6247" y="25466"/>
                    <a:pt x="6224" y="25418"/>
                    <a:pt x="6200" y="25370"/>
                  </a:cubicBezTo>
                  <a:cubicBezTo>
                    <a:pt x="6147" y="25391"/>
                    <a:pt x="6114" y="25404"/>
                    <a:pt x="6078" y="25417"/>
                  </a:cubicBezTo>
                  <a:cubicBezTo>
                    <a:pt x="6064" y="25370"/>
                    <a:pt x="6049" y="25326"/>
                    <a:pt x="6037" y="25286"/>
                  </a:cubicBezTo>
                  <a:cubicBezTo>
                    <a:pt x="5988" y="25282"/>
                    <a:pt x="5962" y="25274"/>
                    <a:pt x="5934" y="25270"/>
                  </a:cubicBezTo>
                  <a:cubicBezTo>
                    <a:pt x="5933" y="25240"/>
                    <a:pt x="5931" y="25211"/>
                    <a:pt x="5930" y="25195"/>
                  </a:cubicBezTo>
                  <a:cubicBezTo>
                    <a:pt x="5844" y="25154"/>
                    <a:pt x="5765" y="25117"/>
                    <a:pt x="5690" y="25082"/>
                  </a:cubicBezTo>
                  <a:cubicBezTo>
                    <a:pt x="5678" y="25024"/>
                    <a:pt x="5669" y="24976"/>
                    <a:pt x="5660" y="24932"/>
                  </a:cubicBezTo>
                  <a:cubicBezTo>
                    <a:pt x="5582" y="24915"/>
                    <a:pt x="5522" y="24902"/>
                    <a:pt x="5451" y="24887"/>
                  </a:cubicBezTo>
                  <a:cubicBezTo>
                    <a:pt x="5482" y="24842"/>
                    <a:pt x="5499" y="24820"/>
                    <a:pt x="5519" y="24789"/>
                  </a:cubicBezTo>
                  <a:cubicBezTo>
                    <a:pt x="5482" y="24774"/>
                    <a:pt x="5450" y="24762"/>
                    <a:pt x="5443" y="24761"/>
                  </a:cubicBezTo>
                  <a:cubicBezTo>
                    <a:pt x="5376" y="24656"/>
                    <a:pt x="5338" y="24528"/>
                    <a:pt x="5266" y="24498"/>
                  </a:cubicBezTo>
                  <a:cubicBezTo>
                    <a:pt x="5148" y="24445"/>
                    <a:pt x="5098" y="24318"/>
                    <a:pt x="5012" y="24277"/>
                  </a:cubicBezTo>
                  <a:cubicBezTo>
                    <a:pt x="4894" y="24221"/>
                    <a:pt x="4829" y="24124"/>
                    <a:pt x="4786" y="24027"/>
                  </a:cubicBezTo>
                  <a:cubicBezTo>
                    <a:pt x="4756" y="23955"/>
                    <a:pt x="4632" y="24005"/>
                    <a:pt x="4656" y="23885"/>
                  </a:cubicBezTo>
                  <a:cubicBezTo>
                    <a:pt x="4658" y="23868"/>
                    <a:pt x="4557" y="23815"/>
                    <a:pt x="4503" y="23777"/>
                  </a:cubicBezTo>
                  <a:cubicBezTo>
                    <a:pt x="4498" y="23810"/>
                    <a:pt x="4492" y="23838"/>
                    <a:pt x="4488" y="23866"/>
                  </a:cubicBezTo>
                  <a:cubicBezTo>
                    <a:pt x="4423" y="23815"/>
                    <a:pt x="4361" y="23763"/>
                    <a:pt x="4291" y="23706"/>
                  </a:cubicBezTo>
                  <a:cubicBezTo>
                    <a:pt x="4291" y="23696"/>
                    <a:pt x="4294" y="23666"/>
                    <a:pt x="4297" y="23634"/>
                  </a:cubicBezTo>
                  <a:cubicBezTo>
                    <a:pt x="4233" y="23588"/>
                    <a:pt x="4189" y="23491"/>
                    <a:pt x="4139" y="23472"/>
                  </a:cubicBezTo>
                  <a:cubicBezTo>
                    <a:pt x="4008" y="23424"/>
                    <a:pt x="4091" y="23331"/>
                    <a:pt x="4048" y="23260"/>
                  </a:cubicBezTo>
                  <a:cubicBezTo>
                    <a:pt x="4010" y="23195"/>
                    <a:pt x="4024" y="23097"/>
                    <a:pt x="4017" y="23013"/>
                  </a:cubicBezTo>
                  <a:lnTo>
                    <a:pt x="4017" y="23013"/>
                  </a:lnTo>
                  <a:cubicBezTo>
                    <a:pt x="3983" y="23023"/>
                    <a:pt x="3957" y="23031"/>
                    <a:pt x="3933" y="23037"/>
                  </a:cubicBezTo>
                  <a:cubicBezTo>
                    <a:pt x="3916" y="22998"/>
                    <a:pt x="3908" y="22944"/>
                    <a:pt x="3883" y="22931"/>
                  </a:cubicBezTo>
                  <a:cubicBezTo>
                    <a:pt x="3827" y="22898"/>
                    <a:pt x="3818" y="22864"/>
                    <a:pt x="3820" y="22804"/>
                  </a:cubicBezTo>
                  <a:cubicBezTo>
                    <a:pt x="3820" y="22759"/>
                    <a:pt x="3795" y="22704"/>
                    <a:pt x="3768" y="22661"/>
                  </a:cubicBezTo>
                  <a:cubicBezTo>
                    <a:pt x="3742" y="22622"/>
                    <a:pt x="3698" y="22592"/>
                    <a:pt x="3660" y="22557"/>
                  </a:cubicBezTo>
                  <a:cubicBezTo>
                    <a:pt x="3658" y="22529"/>
                    <a:pt x="3655" y="22491"/>
                    <a:pt x="3654" y="22451"/>
                  </a:cubicBezTo>
                  <a:cubicBezTo>
                    <a:pt x="3651" y="22420"/>
                    <a:pt x="3651" y="22387"/>
                    <a:pt x="3651" y="22387"/>
                  </a:cubicBezTo>
                  <a:cubicBezTo>
                    <a:pt x="3651" y="22387"/>
                    <a:pt x="3651" y="22388"/>
                    <a:pt x="3651" y="22391"/>
                  </a:cubicBezTo>
                  <a:cubicBezTo>
                    <a:pt x="3589" y="22298"/>
                    <a:pt x="3511" y="22222"/>
                    <a:pt x="3523" y="22188"/>
                  </a:cubicBezTo>
                  <a:cubicBezTo>
                    <a:pt x="3558" y="22086"/>
                    <a:pt x="3448" y="22108"/>
                    <a:pt x="3434" y="22061"/>
                  </a:cubicBezTo>
                  <a:cubicBezTo>
                    <a:pt x="3418" y="21992"/>
                    <a:pt x="3409" y="21921"/>
                    <a:pt x="3405" y="21895"/>
                  </a:cubicBezTo>
                  <a:cubicBezTo>
                    <a:pt x="3323" y="21760"/>
                    <a:pt x="3259" y="21655"/>
                    <a:pt x="3174" y="21514"/>
                  </a:cubicBezTo>
                  <a:cubicBezTo>
                    <a:pt x="3202" y="21473"/>
                    <a:pt x="3237" y="21424"/>
                    <a:pt x="3270" y="21378"/>
                  </a:cubicBezTo>
                  <a:cubicBezTo>
                    <a:pt x="3201" y="21281"/>
                    <a:pt x="3139" y="21200"/>
                    <a:pt x="3083" y="21117"/>
                  </a:cubicBezTo>
                  <a:cubicBezTo>
                    <a:pt x="3021" y="21022"/>
                    <a:pt x="2965" y="20925"/>
                    <a:pt x="2899" y="20819"/>
                  </a:cubicBezTo>
                  <a:cubicBezTo>
                    <a:pt x="2928" y="20668"/>
                    <a:pt x="2867" y="20538"/>
                    <a:pt x="2753" y="20424"/>
                  </a:cubicBezTo>
                  <a:cubicBezTo>
                    <a:pt x="2758" y="20375"/>
                    <a:pt x="2778" y="20319"/>
                    <a:pt x="2762" y="20278"/>
                  </a:cubicBezTo>
                  <a:cubicBezTo>
                    <a:pt x="2737" y="20206"/>
                    <a:pt x="2646" y="20124"/>
                    <a:pt x="2659" y="20078"/>
                  </a:cubicBezTo>
                  <a:cubicBezTo>
                    <a:pt x="2687" y="19982"/>
                    <a:pt x="2638" y="19915"/>
                    <a:pt x="2621" y="19835"/>
                  </a:cubicBezTo>
                  <a:cubicBezTo>
                    <a:pt x="2613" y="19807"/>
                    <a:pt x="2600" y="19770"/>
                    <a:pt x="2580" y="19754"/>
                  </a:cubicBezTo>
                  <a:cubicBezTo>
                    <a:pt x="2480" y="19673"/>
                    <a:pt x="2428" y="19562"/>
                    <a:pt x="2381" y="19447"/>
                  </a:cubicBezTo>
                  <a:cubicBezTo>
                    <a:pt x="2344" y="19331"/>
                    <a:pt x="2315" y="19210"/>
                    <a:pt x="2241" y="19113"/>
                  </a:cubicBezTo>
                  <a:cubicBezTo>
                    <a:pt x="2265" y="18991"/>
                    <a:pt x="2119" y="18914"/>
                    <a:pt x="2160" y="18789"/>
                  </a:cubicBezTo>
                  <a:cubicBezTo>
                    <a:pt x="1962" y="18641"/>
                    <a:pt x="1960" y="18639"/>
                    <a:pt x="1976" y="18613"/>
                  </a:cubicBezTo>
                  <a:lnTo>
                    <a:pt x="2047" y="18574"/>
                  </a:lnTo>
                  <a:cubicBezTo>
                    <a:pt x="1957" y="18414"/>
                    <a:pt x="1925" y="18229"/>
                    <a:pt x="1896" y="18048"/>
                  </a:cubicBezTo>
                  <a:cubicBezTo>
                    <a:pt x="1876" y="17865"/>
                    <a:pt x="1847" y="17689"/>
                    <a:pt x="1731" y="17542"/>
                  </a:cubicBezTo>
                  <a:cubicBezTo>
                    <a:pt x="1759" y="17459"/>
                    <a:pt x="1781" y="17393"/>
                    <a:pt x="1798" y="17340"/>
                  </a:cubicBezTo>
                  <a:cubicBezTo>
                    <a:pt x="1729" y="17243"/>
                    <a:pt x="1659" y="17144"/>
                    <a:pt x="1594" y="17052"/>
                  </a:cubicBezTo>
                  <a:cubicBezTo>
                    <a:pt x="1617" y="16999"/>
                    <a:pt x="1634" y="16963"/>
                    <a:pt x="1651" y="16927"/>
                  </a:cubicBezTo>
                  <a:cubicBezTo>
                    <a:pt x="1619" y="16872"/>
                    <a:pt x="1590" y="16819"/>
                    <a:pt x="1562" y="16771"/>
                  </a:cubicBezTo>
                  <a:cubicBezTo>
                    <a:pt x="1585" y="16735"/>
                    <a:pt x="1601" y="16710"/>
                    <a:pt x="1617" y="16687"/>
                  </a:cubicBezTo>
                  <a:cubicBezTo>
                    <a:pt x="1597" y="16665"/>
                    <a:pt x="1576" y="16643"/>
                    <a:pt x="1560" y="16622"/>
                  </a:cubicBezTo>
                  <a:cubicBezTo>
                    <a:pt x="1574" y="16602"/>
                    <a:pt x="1587" y="16583"/>
                    <a:pt x="1591" y="16578"/>
                  </a:cubicBezTo>
                  <a:lnTo>
                    <a:pt x="1591" y="16578"/>
                  </a:lnTo>
                  <a:cubicBezTo>
                    <a:pt x="1591" y="16579"/>
                    <a:pt x="1591" y="16579"/>
                    <a:pt x="1591" y="16579"/>
                  </a:cubicBezTo>
                  <a:cubicBezTo>
                    <a:pt x="1592" y="16578"/>
                    <a:pt x="1592" y="16577"/>
                    <a:pt x="1592" y="16577"/>
                  </a:cubicBezTo>
                  <a:lnTo>
                    <a:pt x="1592" y="16577"/>
                  </a:lnTo>
                  <a:cubicBezTo>
                    <a:pt x="1592" y="16577"/>
                    <a:pt x="1592" y="16577"/>
                    <a:pt x="1591" y="16578"/>
                  </a:cubicBezTo>
                  <a:lnTo>
                    <a:pt x="1591" y="16578"/>
                  </a:lnTo>
                  <a:cubicBezTo>
                    <a:pt x="1575" y="16389"/>
                    <a:pt x="1547" y="16232"/>
                    <a:pt x="1553" y="16076"/>
                  </a:cubicBezTo>
                  <a:cubicBezTo>
                    <a:pt x="1557" y="15920"/>
                    <a:pt x="1595" y="15769"/>
                    <a:pt x="1620" y="15611"/>
                  </a:cubicBezTo>
                  <a:cubicBezTo>
                    <a:pt x="1645" y="15602"/>
                    <a:pt x="1679" y="15589"/>
                    <a:pt x="1720" y="15573"/>
                  </a:cubicBezTo>
                  <a:cubicBezTo>
                    <a:pt x="1710" y="15535"/>
                    <a:pt x="1700" y="15504"/>
                    <a:pt x="1690" y="15467"/>
                  </a:cubicBezTo>
                  <a:cubicBezTo>
                    <a:pt x="1657" y="15497"/>
                    <a:pt x="1638" y="15511"/>
                    <a:pt x="1598" y="15547"/>
                  </a:cubicBezTo>
                  <a:cubicBezTo>
                    <a:pt x="1597" y="15444"/>
                    <a:pt x="1590" y="15369"/>
                    <a:pt x="1595" y="15295"/>
                  </a:cubicBezTo>
                  <a:cubicBezTo>
                    <a:pt x="1598" y="15257"/>
                    <a:pt x="1625" y="15224"/>
                    <a:pt x="1637" y="15186"/>
                  </a:cubicBezTo>
                  <a:cubicBezTo>
                    <a:pt x="1650" y="15140"/>
                    <a:pt x="1684" y="14855"/>
                    <a:pt x="1682" y="14790"/>
                  </a:cubicBezTo>
                  <a:cubicBezTo>
                    <a:pt x="1682" y="14717"/>
                    <a:pt x="1695" y="14651"/>
                    <a:pt x="1651" y="14577"/>
                  </a:cubicBezTo>
                  <a:cubicBezTo>
                    <a:pt x="1628" y="14540"/>
                    <a:pt x="1675" y="14448"/>
                    <a:pt x="1681" y="14420"/>
                  </a:cubicBezTo>
                  <a:cubicBezTo>
                    <a:pt x="1673" y="14194"/>
                    <a:pt x="1681" y="13981"/>
                    <a:pt x="1718" y="13780"/>
                  </a:cubicBezTo>
                  <a:cubicBezTo>
                    <a:pt x="1753" y="13579"/>
                    <a:pt x="1851" y="13396"/>
                    <a:pt x="1971" y="13223"/>
                  </a:cubicBezTo>
                  <a:cubicBezTo>
                    <a:pt x="1943" y="13210"/>
                    <a:pt x="1918" y="13200"/>
                    <a:pt x="1872" y="13178"/>
                  </a:cubicBezTo>
                  <a:cubicBezTo>
                    <a:pt x="1879" y="13145"/>
                    <a:pt x="1904" y="13094"/>
                    <a:pt x="1891" y="13069"/>
                  </a:cubicBezTo>
                  <a:cubicBezTo>
                    <a:pt x="1813" y="12922"/>
                    <a:pt x="1890" y="12804"/>
                    <a:pt x="1969" y="12710"/>
                  </a:cubicBezTo>
                  <a:cubicBezTo>
                    <a:pt x="2053" y="12611"/>
                    <a:pt x="2059" y="12528"/>
                    <a:pt x="2037" y="12401"/>
                  </a:cubicBezTo>
                  <a:cubicBezTo>
                    <a:pt x="2022" y="12327"/>
                    <a:pt x="2084" y="12236"/>
                    <a:pt x="2099" y="12211"/>
                  </a:cubicBezTo>
                  <a:cubicBezTo>
                    <a:pt x="2127" y="12033"/>
                    <a:pt x="2146" y="11908"/>
                    <a:pt x="2177" y="11718"/>
                  </a:cubicBezTo>
                  <a:lnTo>
                    <a:pt x="2177" y="11718"/>
                  </a:lnTo>
                  <a:cubicBezTo>
                    <a:pt x="2091" y="11798"/>
                    <a:pt x="2053" y="11833"/>
                    <a:pt x="2012" y="11871"/>
                  </a:cubicBezTo>
                  <a:cubicBezTo>
                    <a:pt x="2003" y="11814"/>
                    <a:pt x="1993" y="11752"/>
                    <a:pt x="1984" y="11699"/>
                  </a:cubicBezTo>
                  <a:cubicBezTo>
                    <a:pt x="2046" y="11679"/>
                    <a:pt x="2109" y="11658"/>
                    <a:pt x="2165" y="11639"/>
                  </a:cubicBezTo>
                  <a:cubicBezTo>
                    <a:pt x="2246" y="11445"/>
                    <a:pt x="2246" y="11226"/>
                    <a:pt x="2399" y="11090"/>
                  </a:cubicBezTo>
                  <a:cubicBezTo>
                    <a:pt x="2384" y="11053"/>
                    <a:pt x="2372" y="11024"/>
                    <a:pt x="2365" y="11005"/>
                  </a:cubicBezTo>
                  <a:cubicBezTo>
                    <a:pt x="2422" y="10937"/>
                    <a:pt x="2483" y="10874"/>
                    <a:pt x="2549" y="10817"/>
                  </a:cubicBezTo>
                  <a:cubicBezTo>
                    <a:pt x="2543" y="10771"/>
                    <a:pt x="2537" y="10733"/>
                    <a:pt x="2531" y="10694"/>
                  </a:cubicBezTo>
                  <a:lnTo>
                    <a:pt x="2661" y="10546"/>
                  </a:lnTo>
                  <a:cubicBezTo>
                    <a:pt x="2618" y="10506"/>
                    <a:pt x="2593" y="10483"/>
                    <a:pt x="2563" y="10456"/>
                  </a:cubicBezTo>
                  <a:cubicBezTo>
                    <a:pt x="2596" y="10438"/>
                    <a:pt x="2640" y="10427"/>
                    <a:pt x="2644" y="10409"/>
                  </a:cubicBezTo>
                  <a:cubicBezTo>
                    <a:pt x="2656" y="10363"/>
                    <a:pt x="2631" y="10290"/>
                    <a:pt x="2653" y="10271"/>
                  </a:cubicBezTo>
                  <a:cubicBezTo>
                    <a:pt x="2699" y="10229"/>
                    <a:pt x="2737" y="10216"/>
                    <a:pt x="2739" y="10129"/>
                  </a:cubicBezTo>
                  <a:cubicBezTo>
                    <a:pt x="2740" y="10065"/>
                    <a:pt x="2759" y="9937"/>
                    <a:pt x="2793" y="9919"/>
                  </a:cubicBezTo>
                  <a:cubicBezTo>
                    <a:pt x="2934" y="9843"/>
                    <a:pt x="2914" y="9678"/>
                    <a:pt x="2992" y="9581"/>
                  </a:cubicBezTo>
                  <a:cubicBezTo>
                    <a:pt x="2956" y="9512"/>
                    <a:pt x="2925" y="9450"/>
                    <a:pt x="2878" y="9359"/>
                  </a:cubicBezTo>
                  <a:lnTo>
                    <a:pt x="2878" y="9359"/>
                  </a:lnTo>
                  <a:cubicBezTo>
                    <a:pt x="2964" y="9385"/>
                    <a:pt x="3015" y="9401"/>
                    <a:pt x="3092" y="9423"/>
                  </a:cubicBezTo>
                  <a:cubicBezTo>
                    <a:pt x="3030" y="9325"/>
                    <a:pt x="2981" y="9247"/>
                    <a:pt x="2912" y="9138"/>
                  </a:cubicBezTo>
                  <a:cubicBezTo>
                    <a:pt x="3000" y="9129"/>
                    <a:pt x="3050" y="9123"/>
                    <a:pt x="3102" y="9117"/>
                  </a:cubicBezTo>
                  <a:cubicBezTo>
                    <a:pt x="3078" y="9082"/>
                    <a:pt x="3055" y="9047"/>
                    <a:pt x="3030" y="9008"/>
                  </a:cubicBezTo>
                  <a:cubicBezTo>
                    <a:pt x="3056" y="9000"/>
                    <a:pt x="3075" y="8992"/>
                    <a:pt x="3096" y="8983"/>
                  </a:cubicBezTo>
                  <a:cubicBezTo>
                    <a:pt x="3099" y="8951"/>
                    <a:pt x="3102" y="8919"/>
                    <a:pt x="3105" y="8880"/>
                  </a:cubicBezTo>
                  <a:cubicBezTo>
                    <a:pt x="3159" y="8898"/>
                    <a:pt x="3211" y="8916"/>
                    <a:pt x="3256" y="8930"/>
                  </a:cubicBezTo>
                  <a:cubicBezTo>
                    <a:pt x="3362" y="8801"/>
                    <a:pt x="3377" y="8616"/>
                    <a:pt x="3526" y="8543"/>
                  </a:cubicBezTo>
                  <a:cubicBezTo>
                    <a:pt x="3529" y="8468"/>
                    <a:pt x="3532" y="8392"/>
                    <a:pt x="3533" y="8314"/>
                  </a:cubicBezTo>
                  <a:cubicBezTo>
                    <a:pt x="3537" y="8314"/>
                    <a:pt x="3541" y="8314"/>
                    <a:pt x="3545" y="8314"/>
                  </a:cubicBezTo>
                  <a:cubicBezTo>
                    <a:pt x="3580" y="8314"/>
                    <a:pt x="3617" y="8323"/>
                    <a:pt x="3653" y="8323"/>
                  </a:cubicBezTo>
                  <a:cubicBezTo>
                    <a:pt x="3696" y="8323"/>
                    <a:pt x="3738" y="8309"/>
                    <a:pt x="3776" y="8246"/>
                  </a:cubicBezTo>
                  <a:cubicBezTo>
                    <a:pt x="3758" y="8212"/>
                    <a:pt x="3738" y="8174"/>
                    <a:pt x="3715" y="8133"/>
                  </a:cubicBezTo>
                  <a:cubicBezTo>
                    <a:pt x="3743" y="8124"/>
                    <a:pt x="3771" y="8115"/>
                    <a:pt x="3801" y="8105"/>
                  </a:cubicBezTo>
                  <a:cubicBezTo>
                    <a:pt x="3795" y="8067"/>
                    <a:pt x="3786" y="8029"/>
                    <a:pt x="3779" y="7987"/>
                  </a:cubicBezTo>
                  <a:cubicBezTo>
                    <a:pt x="3739" y="7987"/>
                    <a:pt x="3695" y="7989"/>
                    <a:pt x="3648" y="7989"/>
                  </a:cubicBezTo>
                  <a:cubicBezTo>
                    <a:pt x="3643" y="7934"/>
                    <a:pt x="3640" y="7893"/>
                    <a:pt x="3637" y="7851"/>
                  </a:cubicBezTo>
                  <a:cubicBezTo>
                    <a:pt x="3664" y="7836"/>
                    <a:pt x="3698" y="7818"/>
                    <a:pt x="3733" y="7799"/>
                  </a:cubicBezTo>
                  <a:cubicBezTo>
                    <a:pt x="3739" y="7749"/>
                    <a:pt x="3745" y="7700"/>
                    <a:pt x="3751" y="7655"/>
                  </a:cubicBezTo>
                  <a:cubicBezTo>
                    <a:pt x="3771" y="7639"/>
                    <a:pt x="3786" y="7625"/>
                    <a:pt x="3802" y="7615"/>
                  </a:cubicBezTo>
                  <a:cubicBezTo>
                    <a:pt x="3816" y="7608"/>
                    <a:pt x="3831" y="7604"/>
                    <a:pt x="3835" y="7604"/>
                  </a:cubicBezTo>
                  <a:cubicBezTo>
                    <a:pt x="3835" y="7604"/>
                    <a:pt x="3835" y="7604"/>
                    <a:pt x="3835" y="7604"/>
                  </a:cubicBezTo>
                  <a:lnTo>
                    <a:pt x="3835" y="7604"/>
                  </a:lnTo>
                  <a:cubicBezTo>
                    <a:pt x="3929" y="7293"/>
                    <a:pt x="4139" y="7106"/>
                    <a:pt x="4380" y="6950"/>
                  </a:cubicBezTo>
                  <a:cubicBezTo>
                    <a:pt x="4420" y="6804"/>
                    <a:pt x="4420" y="6804"/>
                    <a:pt x="4526" y="6752"/>
                  </a:cubicBezTo>
                  <a:cubicBezTo>
                    <a:pt x="4614" y="6471"/>
                    <a:pt x="4832" y="6359"/>
                    <a:pt x="4990" y="6262"/>
                  </a:cubicBezTo>
                  <a:cubicBezTo>
                    <a:pt x="5031" y="6189"/>
                    <a:pt x="5067" y="6128"/>
                    <a:pt x="5103" y="6070"/>
                  </a:cubicBezTo>
                  <a:cubicBezTo>
                    <a:pt x="5141" y="6017"/>
                    <a:pt x="5178" y="5967"/>
                    <a:pt x="5215" y="5917"/>
                  </a:cubicBezTo>
                  <a:cubicBezTo>
                    <a:pt x="5216" y="5872"/>
                    <a:pt x="5219" y="5822"/>
                    <a:pt x="5221" y="5785"/>
                  </a:cubicBezTo>
                  <a:cubicBezTo>
                    <a:pt x="5319" y="5788"/>
                    <a:pt x="5421" y="5792"/>
                    <a:pt x="5509" y="5795"/>
                  </a:cubicBezTo>
                  <a:cubicBezTo>
                    <a:pt x="5538" y="5708"/>
                    <a:pt x="5562" y="5644"/>
                    <a:pt x="5585" y="5575"/>
                  </a:cubicBezTo>
                  <a:cubicBezTo>
                    <a:pt x="5741" y="5539"/>
                    <a:pt x="5822" y="5420"/>
                    <a:pt x="5874" y="5266"/>
                  </a:cubicBezTo>
                  <a:cubicBezTo>
                    <a:pt x="5916" y="5249"/>
                    <a:pt x="5962" y="5235"/>
                    <a:pt x="5999" y="5221"/>
                  </a:cubicBezTo>
                  <a:cubicBezTo>
                    <a:pt x="6064" y="5143"/>
                    <a:pt x="5968" y="5020"/>
                    <a:pt x="6108" y="4979"/>
                  </a:cubicBezTo>
                  <a:cubicBezTo>
                    <a:pt x="6150" y="5011"/>
                    <a:pt x="6193" y="5043"/>
                    <a:pt x="6233" y="5074"/>
                  </a:cubicBezTo>
                  <a:cubicBezTo>
                    <a:pt x="6300" y="4920"/>
                    <a:pt x="6406" y="4820"/>
                    <a:pt x="6565" y="4776"/>
                  </a:cubicBezTo>
                  <a:cubicBezTo>
                    <a:pt x="6637" y="4757"/>
                    <a:pt x="6756" y="4727"/>
                    <a:pt x="6767" y="4687"/>
                  </a:cubicBezTo>
                  <a:cubicBezTo>
                    <a:pt x="6806" y="4536"/>
                    <a:pt x="6965" y="4508"/>
                    <a:pt x="7032" y="4392"/>
                  </a:cubicBezTo>
                  <a:lnTo>
                    <a:pt x="7114" y="4395"/>
                  </a:lnTo>
                  <a:cubicBezTo>
                    <a:pt x="7092" y="4340"/>
                    <a:pt x="7070" y="4286"/>
                    <a:pt x="7032" y="4190"/>
                  </a:cubicBezTo>
                  <a:lnTo>
                    <a:pt x="7032" y="4190"/>
                  </a:lnTo>
                  <a:cubicBezTo>
                    <a:pt x="7123" y="4270"/>
                    <a:pt x="7163" y="4305"/>
                    <a:pt x="7193" y="4331"/>
                  </a:cubicBezTo>
                  <a:cubicBezTo>
                    <a:pt x="7264" y="4281"/>
                    <a:pt x="7323" y="4242"/>
                    <a:pt x="7377" y="4203"/>
                  </a:cubicBezTo>
                  <a:cubicBezTo>
                    <a:pt x="7366" y="4161"/>
                    <a:pt x="7357" y="4128"/>
                    <a:pt x="7346" y="4094"/>
                  </a:cubicBezTo>
                  <a:lnTo>
                    <a:pt x="7346" y="4094"/>
                  </a:lnTo>
                  <a:cubicBezTo>
                    <a:pt x="7385" y="4096"/>
                    <a:pt x="7413" y="4097"/>
                    <a:pt x="7442" y="4097"/>
                  </a:cubicBezTo>
                  <a:cubicBezTo>
                    <a:pt x="7436" y="4055"/>
                    <a:pt x="7429" y="4016"/>
                    <a:pt x="7421" y="3962"/>
                  </a:cubicBezTo>
                  <a:lnTo>
                    <a:pt x="7421" y="3962"/>
                  </a:lnTo>
                  <a:cubicBezTo>
                    <a:pt x="7471" y="3994"/>
                    <a:pt x="7501" y="4014"/>
                    <a:pt x="7545" y="4041"/>
                  </a:cubicBezTo>
                  <a:cubicBezTo>
                    <a:pt x="7579" y="3993"/>
                    <a:pt x="7607" y="3952"/>
                    <a:pt x="7635" y="3912"/>
                  </a:cubicBezTo>
                  <a:cubicBezTo>
                    <a:pt x="7661" y="3916"/>
                    <a:pt x="7682" y="3919"/>
                    <a:pt x="7691" y="3921"/>
                  </a:cubicBezTo>
                  <a:cubicBezTo>
                    <a:pt x="7717" y="3877"/>
                    <a:pt x="7741" y="3836"/>
                    <a:pt x="7754" y="3813"/>
                  </a:cubicBezTo>
                  <a:cubicBezTo>
                    <a:pt x="7829" y="3827"/>
                    <a:pt x="7883" y="3834"/>
                    <a:pt x="7972" y="3849"/>
                  </a:cubicBezTo>
                  <a:cubicBezTo>
                    <a:pt x="7933" y="3760"/>
                    <a:pt x="7911" y="3712"/>
                    <a:pt x="7878" y="3637"/>
                  </a:cubicBezTo>
                  <a:lnTo>
                    <a:pt x="7878" y="3637"/>
                  </a:lnTo>
                  <a:cubicBezTo>
                    <a:pt x="8010" y="3671"/>
                    <a:pt x="8119" y="3699"/>
                    <a:pt x="8194" y="3718"/>
                  </a:cubicBezTo>
                  <a:cubicBezTo>
                    <a:pt x="8304" y="3640"/>
                    <a:pt x="8373" y="3593"/>
                    <a:pt x="8447" y="3556"/>
                  </a:cubicBezTo>
                  <a:cubicBezTo>
                    <a:pt x="8463" y="3506"/>
                    <a:pt x="8478" y="3459"/>
                    <a:pt x="8498" y="3397"/>
                  </a:cubicBezTo>
                  <a:cubicBezTo>
                    <a:pt x="8550" y="3369"/>
                    <a:pt x="8612" y="3334"/>
                    <a:pt x="8679" y="3297"/>
                  </a:cubicBezTo>
                  <a:cubicBezTo>
                    <a:pt x="8684" y="3226"/>
                    <a:pt x="8687" y="3162"/>
                    <a:pt x="8690" y="3122"/>
                  </a:cubicBezTo>
                  <a:cubicBezTo>
                    <a:pt x="8756" y="3050"/>
                    <a:pt x="8809" y="2991"/>
                    <a:pt x="8866" y="2929"/>
                  </a:cubicBezTo>
                  <a:cubicBezTo>
                    <a:pt x="8909" y="2926"/>
                    <a:pt x="8960" y="2931"/>
                    <a:pt x="9005" y="2916"/>
                  </a:cubicBezTo>
                  <a:cubicBezTo>
                    <a:pt x="9060" y="2897"/>
                    <a:pt x="9110" y="2859"/>
                    <a:pt x="9150" y="2837"/>
                  </a:cubicBezTo>
                  <a:cubicBezTo>
                    <a:pt x="9193" y="2876"/>
                    <a:pt x="9216" y="2897"/>
                    <a:pt x="9238" y="2916"/>
                  </a:cubicBezTo>
                  <a:lnTo>
                    <a:pt x="9272" y="2885"/>
                  </a:lnTo>
                  <a:lnTo>
                    <a:pt x="9097" y="2678"/>
                  </a:lnTo>
                  <a:lnTo>
                    <a:pt x="9127" y="2647"/>
                  </a:lnTo>
                  <a:lnTo>
                    <a:pt x="9415" y="2814"/>
                  </a:lnTo>
                  <a:lnTo>
                    <a:pt x="9418" y="2760"/>
                  </a:lnTo>
                  <a:lnTo>
                    <a:pt x="9421" y="2686"/>
                  </a:lnTo>
                  <a:cubicBezTo>
                    <a:pt x="9593" y="2673"/>
                    <a:pt x="9592" y="2673"/>
                    <a:pt x="9758" y="2572"/>
                  </a:cubicBezTo>
                  <a:cubicBezTo>
                    <a:pt x="9777" y="2561"/>
                    <a:pt x="9802" y="2561"/>
                    <a:pt x="9823" y="2553"/>
                  </a:cubicBezTo>
                  <a:cubicBezTo>
                    <a:pt x="10048" y="2463"/>
                    <a:pt x="10277" y="2386"/>
                    <a:pt x="10489" y="2275"/>
                  </a:cubicBezTo>
                  <a:cubicBezTo>
                    <a:pt x="10544" y="2248"/>
                    <a:pt x="10579" y="2163"/>
                    <a:pt x="10658" y="2163"/>
                  </a:cubicBezTo>
                  <a:cubicBezTo>
                    <a:pt x="10665" y="2163"/>
                    <a:pt x="10673" y="2164"/>
                    <a:pt x="10682" y="2166"/>
                  </a:cubicBezTo>
                  <a:cubicBezTo>
                    <a:pt x="10689" y="2167"/>
                    <a:pt x="10695" y="2168"/>
                    <a:pt x="10701" y="2168"/>
                  </a:cubicBezTo>
                  <a:cubicBezTo>
                    <a:pt x="10770" y="2168"/>
                    <a:pt x="10803" y="2079"/>
                    <a:pt x="10852" y="2079"/>
                  </a:cubicBezTo>
                  <a:cubicBezTo>
                    <a:pt x="10859" y="2079"/>
                    <a:pt x="10867" y="2081"/>
                    <a:pt x="10874" y="2085"/>
                  </a:cubicBezTo>
                  <a:cubicBezTo>
                    <a:pt x="10901" y="2099"/>
                    <a:pt x="10925" y="2104"/>
                    <a:pt x="10948" y="2104"/>
                  </a:cubicBezTo>
                  <a:cubicBezTo>
                    <a:pt x="11042" y="2104"/>
                    <a:pt x="11115" y="2015"/>
                    <a:pt x="11203" y="2015"/>
                  </a:cubicBezTo>
                  <a:cubicBezTo>
                    <a:pt x="11216" y="2015"/>
                    <a:pt x="11230" y="2017"/>
                    <a:pt x="11244" y="2021"/>
                  </a:cubicBezTo>
                  <a:cubicBezTo>
                    <a:pt x="11306" y="1851"/>
                    <a:pt x="11500" y="1951"/>
                    <a:pt x="11612" y="1851"/>
                  </a:cubicBezTo>
                  <a:cubicBezTo>
                    <a:pt x="11679" y="1791"/>
                    <a:pt x="11818" y="1801"/>
                    <a:pt x="11900" y="1785"/>
                  </a:cubicBezTo>
                  <a:cubicBezTo>
                    <a:pt x="12003" y="1733"/>
                    <a:pt x="12096" y="1708"/>
                    <a:pt x="12179" y="1674"/>
                  </a:cubicBezTo>
                  <a:cubicBezTo>
                    <a:pt x="12213" y="1723"/>
                    <a:pt x="12234" y="1752"/>
                    <a:pt x="12256" y="1785"/>
                  </a:cubicBezTo>
                  <a:cubicBezTo>
                    <a:pt x="12294" y="1735"/>
                    <a:pt x="12329" y="1689"/>
                    <a:pt x="12368" y="1638"/>
                  </a:cubicBezTo>
                  <a:cubicBezTo>
                    <a:pt x="12407" y="1671"/>
                    <a:pt x="12443" y="1702"/>
                    <a:pt x="12478" y="1733"/>
                  </a:cubicBezTo>
                  <a:cubicBezTo>
                    <a:pt x="12575" y="1643"/>
                    <a:pt x="12740" y="1629"/>
                    <a:pt x="12775" y="1505"/>
                  </a:cubicBezTo>
                  <a:cubicBezTo>
                    <a:pt x="12865" y="1486"/>
                    <a:pt x="12933" y="1471"/>
                    <a:pt x="13014" y="1454"/>
                  </a:cubicBezTo>
                  <a:lnTo>
                    <a:pt x="13014" y="1454"/>
                  </a:lnTo>
                  <a:cubicBezTo>
                    <a:pt x="12999" y="1535"/>
                    <a:pt x="12986" y="1601"/>
                    <a:pt x="12962" y="1730"/>
                  </a:cubicBezTo>
                  <a:cubicBezTo>
                    <a:pt x="13062" y="1645"/>
                    <a:pt x="13108" y="1605"/>
                    <a:pt x="13140" y="1579"/>
                  </a:cubicBezTo>
                  <a:cubicBezTo>
                    <a:pt x="13111" y="1521"/>
                    <a:pt x="13089" y="1479"/>
                    <a:pt x="13065" y="1433"/>
                  </a:cubicBezTo>
                  <a:cubicBezTo>
                    <a:pt x="13112" y="1420"/>
                    <a:pt x="13131" y="1415"/>
                    <a:pt x="13152" y="1409"/>
                  </a:cubicBezTo>
                  <a:cubicBezTo>
                    <a:pt x="13184" y="1445"/>
                    <a:pt x="13217" y="1480"/>
                    <a:pt x="13274" y="1542"/>
                  </a:cubicBezTo>
                  <a:cubicBezTo>
                    <a:pt x="13306" y="1459"/>
                    <a:pt x="13326" y="1415"/>
                    <a:pt x="13345" y="1373"/>
                  </a:cubicBezTo>
                  <a:cubicBezTo>
                    <a:pt x="13377" y="1368"/>
                    <a:pt x="13408" y="1365"/>
                    <a:pt x="13436" y="1359"/>
                  </a:cubicBezTo>
                  <a:cubicBezTo>
                    <a:pt x="13445" y="1340"/>
                    <a:pt x="13456" y="1323"/>
                    <a:pt x="13470" y="1306"/>
                  </a:cubicBezTo>
                  <a:lnTo>
                    <a:pt x="13492" y="1321"/>
                  </a:lnTo>
                  <a:lnTo>
                    <a:pt x="13446" y="1367"/>
                  </a:lnTo>
                  <a:cubicBezTo>
                    <a:pt x="13442" y="1364"/>
                    <a:pt x="13437" y="1361"/>
                    <a:pt x="13436" y="1359"/>
                  </a:cubicBezTo>
                  <a:lnTo>
                    <a:pt x="13436" y="1359"/>
                  </a:lnTo>
                  <a:cubicBezTo>
                    <a:pt x="13448" y="1415"/>
                    <a:pt x="13455" y="1470"/>
                    <a:pt x="13471" y="1576"/>
                  </a:cubicBezTo>
                  <a:cubicBezTo>
                    <a:pt x="13511" y="1483"/>
                    <a:pt x="13530" y="1440"/>
                    <a:pt x="13549" y="1398"/>
                  </a:cubicBezTo>
                  <a:cubicBezTo>
                    <a:pt x="13621" y="1420"/>
                    <a:pt x="13676" y="1437"/>
                    <a:pt x="13735" y="1457"/>
                  </a:cubicBezTo>
                  <a:cubicBezTo>
                    <a:pt x="13754" y="1404"/>
                    <a:pt x="13770" y="1362"/>
                    <a:pt x="13790" y="1304"/>
                  </a:cubicBezTo>
                  <a:cubicBezTo>
                    <a:pt x="13848" y="1408"/>
                    <a:pt x="13896" y="1499"/>
                    <a:pt x="13952" y="1599"/>
                  </a:cubicBezTo>
                  <a:cubicBezTo>
                    <a:pt x="13979" y="1536"/>
                    <a:pt x="14015" y="1519"/>
                    <a:pt x="14055" y="1519"/>
                  </a:cubicBezTo>
                  <a:cubicBezTo>
                    <a:pt x="14098" y="1519"/>
                    <a:pt x="14144" y="1538"/>
                    <a:pt x="14188" y="1538"/>
                  </a:cubicBezTo>
                  <a:cubicBezTo>
                    <a:pt x="14201" y="1538"/>
                    <a:pt x="14215" y="1537"/>
                    <a:pt x="14227" y="1532"/>
                  </a:cubicBezTo>
                  <a:cubicBezTo>
                    <a:pt x="14338" y="1489"/>
                    <a:pt x="14460" y="1476"/>
                    <a:pt x="14578" y="1448"/>
                  </a:cubicBezTo>
                  <a:cubicBezTo>
                    <a:pt x="14583" y="1393"/>
                    <a:pt x="14591" y="1340"/>
                    <a:pt x="14598" y="1280"/>
                  </a:cubicBezTo>
                  <a:cubicBezTo>
                    <a:pt x="14639" y="1305"/>
                    <a:pt x="14670" y="1324"/>
                    <a:pt x="14688" y="1334"/>
                  </a:cubicBezTo>
                  <a:cubicBezTo>
                    <a:pt x="14789" y="1298"/>
                    <a:pt x="14872" y="1274"/>
                    <a:pt x="14947" y="1248"/>
                  </a:cubicBezTo>
                  <a:cubicBezTo>
                    <a:pt x="14957" y="1215"/>
                    <a:pt x="14967" y="1187"/>
                    <a:pt x="14985" y="1136"/>
                  </a:cubicBezTo>
                  <a:cubicBezTo>
                    <a:pt x="15012" y="1195"/>
                    <a:pt x="15028" y="1227"/>
                    <a:pt x="15047" y="1271"/>
                  </a:cubicBezTo>
                  <a:cubicBezTo>
                    <a:pt x="15120" y="1267"/>
                    <a:pt x="15198" y="1261"/>
                    <a:pt x="15251" y="1258"/>
                  </a:cubicBezTo>
                  <a:cubicBezTo>
                    <a:pt x="15275" y="1206"/>
                    <a:pt x="15287" y="1181"/>
                    <a:pt x="15315" y="1118"/>
                  </a:cubicBezTo>
                  <a:cubicBezTo>
                    <a:pt x="15334" y="1217"/>
                    <a:pt x="15343" y="1268"/>
                    <a:pt x="15353" y="1318"/>
                  </a:cubicBezTo>
                  <a:cubicBezTo>
                    <a:pt x="15385" y="1320"/>
                    <a:pt x="15406" y="1321"/>
                    <a:pt x="15428" y="1323"/>
                  </a:cubicBezTo>
                  <a:cubicBezTo>
                    <a:pt x="15454" y="1280"/>
                    <a:pt x="15481" y="1237"/>
                    <a:pt x="15537" y="1149"/>
                  </a:cubicBezTo>
                  <a:cubicBezTo>
                    <a:pt x="15590" y="1214"/>
                    <a:pt x="15622" y="1251"/>
                    <a:pt x="15660" y="1298"/>
                  </a:cubicBezTo>
                  <a:cubicBezTo>
                    <a:pt x="15602" y="1317"/>
                    <a:pt x="15565" y="1329"/>
                    <a:pt x="15516" y="1345"/>
                  </a:cubicBezTo>
                  <a:cubicBezTo>
                    <a:pt x="15569" y="1384"/>
                    <a:pt x="15613" y="1417"/>
                    <a:pt x="15652" y="1445"/>
                  </a:cubicBezTo>
                  <a:cubicBezTo>
                    <a:pt x="15710" y="1409"/>
                    <a:pt x="15750" y="1386"/>
                    <a:pt x="15759" y="1380"/>
                  </a:cubicBezTo>
                  <a:cubicBezTo>
                    <a:pt x="15822" y="1412"/>
                    <a:pt x="15865" y="1433"/>
                    <a:pt x="15887" y="1445"/>
                  </a:cubicBezTo>
                  <a:cubicBezTo>
                    <a:pt x="15868" y="1490"/>
                    <a:pt x="15858" y="1514"/>
                    <a:pt x="15847" y="1537"/>
                  </a:cubicBezTo>
                  <a:cubicBezTo>
                    <a:pt x="15947" y="1471"/>
                    <a:pt x="16059" y="1432"/>
                    <a:pt x="16168" y="1408"/>
                  </a:cubicBezTo>
                  <a:cubicBezTo>
                    <a:pt x="16278" y="1390"/>
                    <a:pt x="16387" y="1376"/>
                    <a:pt x="16486" y="1334"/>
                  </a:cubicBezTo>
                  <a:cubicBezTo>
                    <a:pt x="16534" y="1394"/>
                    <a:pt x="16583" y="1417"/>
                    <a:pt x="16632" y="1417"/>
                  </a:cubicBezTo>
                  <a:cubicBezTo>
                    <a:pt x="16680" y="1417"/>
                    <a:pt x="16729" y="1395"/>
                    <a:pt x="16777" y="1365"/>
                  </a:cubicBezTo>
                  <a:cubicBezTo>
                    <a:pt x="16837" y="1401"/>
                    <a:pt x="16889" y="1445"/>
                    <a:pt x="16950" y="1445"/>
                  </a:cubicBezTo>
                  <a:cubicBezTo>
                    <a:pt x="16980" y="1445"/>
                    <a:pt x="17012" y="1435"/>
                    <a:pt x="17048" y="1408"/>
                  </a:cubicBezTo>
                  <a:cubicBezTo>
                    <a:pt x="17062" y="1398"/>
                    <a:pt x="17078" y="1392"/>
                    <a:pt x="17094" y="1392"/>
                  </a:cubicBezTo>
                  <a:cubicBezTo>
                    <a:pt x="17123" y="1392"/>
                    <a:pt x="17148" y="1412"/>
                    <a:pt x="17146" y="1459"/>
                  </a:cubicBezTo>
                  <a:cubicBezTo>
                    <a:pt x="17213" y="1474"/>
                    <a:pt x="17279" y="1465"/>
                    <a:pt x="17345" y="1510"/>
                  </a:cubicBezTo>
                  <a:cubicBezTo>
                    <a:pt x="17354" y="1516"/>
                    <a:pt x="17367" y="1518"/>
                    <a:pt x="17382" y="1518"/>
                  </a:cubicBezTo>
                  <a:cubicBezTo>
                    <a:pt x="17425" y="1518"/>
                    <a:pt x="17485" y="1499"/>
                    <a:pt x="17520" y="1499"/>
                  </a:cubicBezTo>
                  <a:cubicBezTo>
                    <a:pt x="17533" y="1499"/>
                    <a:pt x="17542" y="1502"/>
                    <a:pt x="17546" y="1508"/>
                  </a:cubicBezTo>
                  <a:cubicBezTo>
                    <a:pt x="17568" y="1538"/>
                    <a:pt x="17587" y="1548"/>
                    <a:pt x="17605" y="1548"/>
                  </a:cubicBezTo>
                  <a:cubicBezTo>
                    <a:pt x="17632" y="1548"/>
                    <a:pt x="17657" y="1524"/>
                    <a:pt x="17681" y="1524"/>
                  </a:cubicBezTo>
                  <a:cubicBezTo>
                    <a:pt x="17684" y="1524"/>
                    <a:pt x="17687" y="1525"/>
                    <a:pt x="17691" y="1526"/>
                  </a:cubicBezTo>
                  <a:cubicBezTo>
                    <a:pt x="17746" y="1542"/>
                    <a:pt x="17806" y="1595"/>
                    <a:pt x="17853" y="1595"/>
                  </a:cubicBezTo>
                  <a:cubicBezTo>
                    <a:pt x="17857" y="1595"/>
                    <a:pt x="17860" y="1594"/>
                    <a:pt x="17864" y="1593"/>
                  </a:cubicBezTo>
                  <a:cubicBezTo>
                    <a:pt x="17898" y="1586"/>
                    <a:pt x="17931" y="1583"/>
                    <a:pt x="17964" y="1583"/>
                  </a:cubicBezTo>
                  <a:cubicBezTo>
                    <a:pt x="18124" y="1583"/>
                    <a:pt x="18275" y="1654"/>
                    <a:pt x="18432" y="1668"/>
                  </a:cubicBezTo>
                  <a:cubicBezTo>
                    <a:pt x="18463" y="1671"/>
                    <a:pt x="18490" y="1711"/>
                    <a:pt x="18519" y="1736"/>
                  </a:cubicBezTo>
                  <a:cubicBezTo>
                    <a:pt x="18559" y="1711"/>
                    <a:pt x="18603" y="1686"/>
                    <a:pt x="18645" y="1660"/>
                  </a:cubicBezTo>
                  <a:cubicBezTo>
                    <a:pt x="18738" y="1763"/>
                    <a:pt x="18879" y="1738"/>
                    <a:pt x="18997" y="1782"/>
                  </a:cubicBezTo>
                  <a:cubicBezTo>
                    <a:pt x="19096" y="1813"/>
                    <a:pt x="19191" y="1843"/>
                    <a:pt x="19277" y="1908"/>
                  </a:cubicBezTo>
                  <a:cubicBezTo>
                    <a:pt x="19287" y="1916"/>
                    <a:pt x="19305" y="1916"/>
                    <a:pt x="19319" y="1919"/>
                  </a:cubicBezTo>
                  <a:cubicBezTo>
                    <a:pt x="19337" y="1876"/>
                    <a:pt x="19355" y="1835"/>
                    <a:pt x="19371" y="1796"/>
                  </a:cubicBezTo>
                  <a:cubicBezTo>
                    <a:pt x="19443" y="1789"/>
                    <a:pt x="19509" y="1782"/>
                    <a:pt x="19583" y="1776"/>
                  </a:cubicBezTo>
                  <a:cubicBezTo>
                    <a:pt x="19615" y="1863"/>
                    <a:pt x="19670" y="1879"/>
                    <a:pt x="19733" y="1879"/>
                  </a:cubicBezTo>
                  <a:cubicBezTo>
                    <a:pt x="19771" y="1879"/>
                    <a:pt x="19813" y="1873"/>
                    <a:pt x="19854" y="1873"/>
                  </a:cubicBezTo>
                  <a:cubicBezTo>
                    <a:pt x="19892" y="1873"/>
                    <a:pt x="19929" y="1878"/>
                    <a:pt x="19964" y="1898"/>
                  </a:cubicBezTo>
                  <a:cubicBezTo>
                    <a:pt x="19978" y="1935"/>
                    <a:pt x="20000" y="1986"/>
                    <a:pt x="20031" y="2063"/>
                  </a:cubicBezTo>
                  <a:cubicBezTo>
                    <a:pt x="20093" y="2019"/>
                    <a:pt x="20140" y="1985"/>
                    <a:pt x="20149" y="1980"/>
                  </a:cubicBezTo>
                  <a:cubicBezTo>
                    <a:pt x="20248" y="2013"/>
                    <a:pt x="20302" y="2057"/>
                    <a:pt x="20362" y="2072"/>
                  </a:cubicBezTo>
                  <a:cubicBezTo>
                    <a:pt x="20365" y="2072"/>
                    <a:pt x="20368" y="2073"/>
                    <a:pt x="20371" y="2073"/>
                  </a:cubicBezTo>
                  <a:cubicBezTo>
                    <a:pt x="20384" y="2073"/>
                    <a:pt x="20395" y="2067"/>
                    <a:pt x="20409" y="2067"/>
                  </a:cubicBezTo>
                  <a:cubicBezTo>
                    <a:pt x="20421" y="2067"/>
                    <a:pt x="20435" y="2072"/>
                    <a:pt x="20452" y="2094"/>
                  </a:cubicBezTo>
                  <a:cubicBezTo>
                    <a:pt x="20482" y="2129"/>
                    <a:pt x="20585" y="2117"/>
                    <a:pt x="20607" y="2152"/>
                  </a:cubicBezTo>
                  <a:cubicBezTo>
                    <a:pt x="20658" y="2236"/>
                    <a:pt x="20743" y="2238"/>
                    <a:pt x="20814" y="2270"/>
                  </a:cubicBezTo>
                  <a:cubicBezTo>
                    <a:pt x="20992" y="2350"/>
                    <a:pt x="21176" y="2419"/>
                    <a:pt x="21357" y="2494"/>
                  </a:cubicBezTo>
                  <a:cubicBezTo>
                    <a:pt x="21373" y="2501"/>
                    <a:pt x="21382" y="2520"/>
                    <a:pt x="21395" y="2533"/>
                  </a:cubicBezTo>
                  <a:cubicBezTo>
                    <a:pt x="21389" y="2560"/>
                    <a:pt x="21385" y="2585"/>
                    <a:pt x="21378" y="2619"/>
                  </a:cubicBezTo>
                  <a:cubicBezTo>
                    <a:pt x="21393" y="2618"/>
                    <a:pt x="21407" y="2618"/>
                    <a:pt x="21421" y="2618"/>
                  </a:cubicBezTo>
                  <a:cubicBezTo>
                    <a:pt x="21452" y="2618"/>
                    <a:pt x="21482" y="2619"/>
                    <a:pt x="21514" y="2620"/>
                  </a:cubicBezTo>
                  <a:cubicBezTo>
                    <a:pt x="21542" y="2686"/>
                    <a:pt x="21569" y="2748"/>
                    <a:pt x="21604" y="2832"/>
                  </a:cubicBezTo>
                  <a:cubicBezTo>
                    <a:pt x="21673" y="2831"/>
                    <a:pt x="21741" y="2829"/>
                    <a:pt x="21809" y="2829"/>
                  </a:cubicBezTo>
                  <a:cubicBezTo>
                    <a:pt x="21800" y="2782"/>
                    <a:pt x="21795" y="2759"/>
                    <a:pt x="21782" y="2695"/>
                  </a:cubicBezTo>
                  <a:lnTo>
                    <a:pt x="21782" y="2695"/>
                  </a:lnTo>
                  <a:cubicBezTo>
                    <a:pt x="21909" y="2779"/>
                    <a:pt x="22001" y="2841"/>
                    <a:pt x="22110" y="2913"/>
                  </a:cubicBezTo>
                  <a:cubicBezTo>
                    <a:pt x="22160" y="2900"/>
                    <a:pt x="22238" y="2881"/>
                    <a:pt x="22313" y="2860"/>
                  </a:cubicBezTo>
                  <a:cubicBezTo>
                    <a:pt x="22393" y="3113"/>
                    <a:pt x="22644" y="3204"/>
                    <a:pt x="22788" y="3406"/>
                  </a:cubicBezTo>
                  <a:cubicBezTo>
                    <a:pt x="22833" y="3372"/>
                    <a:pt x="22861" y="3351"/>
                    <a:pt x="22894" y="3326"/>
                  </a:cubicBezTo>
                  <a:cubicBezTo>
                    <a:pt x="22940" y="3427"/>
                    <a:pt x="22984" y="3521"/>
                    <a:pt x="23024" y="3607"/>
                  </a:cubicBezTo>
                  <a:cubicBezTo>
                    <a:pt x="23165" y="3700"/>
                    <a:pt x="23306" y="3794"/>
                    <a:pt x="23459" y="3894"/>
                  </a:cubicBezTo>
                  <a:cubicBezTo>
                    <a:pt x="23452" y="3850"/>
                    <a:pt x="23449" y="3824"/>
                    <a:pt x="23442" y="3777"/>
                  </a:cubicBezTo>
                  <a:lnTo>
                    <a:pt x="23442" y="3777"/>
                  </a:lnTo>
                  <a:cubicBezTo>
                    <a:pt x="23592" y="3809"/>
                    <a:pt x="23748" y="3828"/>
                    <a:pt x="23890" y="3878"/>
                  </a:cubicBezTo>
                  <a:cubicBezTo>
                    <a:pt x="23896" y="3899"/>
                    <a:pt x="23908" y="3936"/>
                    <a:pt x="23917" y="3965"/>
                  </a:cubicBezTo>
                  <a:cubicBezTo>
                    <a:pt x="23982" y="3983"/>
                    <a:pt x="24035" y="3996"/>
                    <a:pt x="24093" y="4012"/>
                  </a:cubicBezTo>
                  <a:cubicBezTo>
                    <a:pt x="24077" y="4064"/>
                    <a:pt x="24068" y="4097"/>
                    <a:pt x="24054" y="4146"/>
                  </a:cubicBezTo>
                  <a:cubicBezTo>
                    <a:pt x="24083" y="4161"/>
                    <a:pt x="24114" y="4178"/>
                    <a:pt x="24155" y="4200"/>
                  </a:cubicBezTo>
                  <a:cubicBezTo>
                    <a:pt x="24171" y="4139"/>
                    <a:pt x="24185" y="4093"/>
                    <a:pt x="24205" y="4012"/>
                  </a:cubicBezTo>
                  <a:cubicBezTo>
                    <a:pt x="24269" y="4137"/>
                    <a:pt x="24316" y="4228"/>
                    <a:pt x="24366" y="4325"/>
                  </a:cubicBezTo>
                  <a:cubicBezTo>
                    <a:pt x="24398" y="4330"/>
                    <a:pt x="24433" y="4334"/>
                    <a:pt x="24460" y="4337"/>
                  </a:cubicBezTo>
                  <a:cubicBezTo>
                    <a:pt x="24485" y="4393"/>
                    <a:pt x="24508" y="4443"/>
                    <a:pt x="24532" y="4492"/>
                  </a:cubicBezTo>
                  <a:cubicBezTo>
                    <a:pt x="24504" y="4495"/>
                    <a:pt x="24476" y="4498"/>
                    <a:pt x="24439" y="4502"/>
                  </a:cubicBezTo>
                  <a:cubicBezTo>
                    <a:pt x="24467" y="4563"/>
                    <a:pt x="24506" y="4575"/>
                    <a:pt x="24550" y="4575"/>
                  </a:cubicBezTo>
                  <a:cubicBezTo>
                    <a:pt x="24579" y="4575"/>
                    <a:pt x="24611" y="4570"/>
                    <a:pt x="24643" y="4570"/>
                  </a:cubicBezTo>
                  <a:cubicBezTo>
                    <a:pt x="24661" y="4570"/>
                    <a:pt x="24680" y="4572"/>
                    <a:pt x="24698" y="4577"/>
                  </a:cubicBezTo>
                  <a:cubicBezTo>
                    <a:pt x="24747" y="4633"/>
                    <a:pt x="24804" y="4711"/>
                    <a:pt x="24861" y="4804"/>
                  </a:cubicBezTo>
                  <a:cubicBezTo>
                    <a:pt x="24951" y="4832"/>
                    <a:pt x="25067" y="4855"/>
                    <a:pt x="25059" y="5010"/>
                  </a:cubicBezTo>
                  <a:cubicBezTo>
                    <a:pt x="25089" y="5067"/>
                    <a:pt x="25110" y="5136"/>
                    <a:pt x="25156" y="5179"/>
                  </a:cubicBezTo>
                  <a:cubicBezTo>
                    <a:pt x="25207" y="5227"/>
                    <a:pt x="25281" y="5255"/>
                    <a:pt x="25343" y="5291"/>
                  </a:cubicBezTo>
                  <a:cubicBezTo>
                    <a:pt x="25344" y="5344"/>
                    <a:pt x="25345" y="5392"/>
                    <a:pt x="25347" y="5423"/>
                  </a:cubicBezTo>
                  <a:cubicBezTo>
                    <a:pt x="25413" y="5467"/>
                    <a:pt x="25472" y="5507"/>
                    <a:pt x="25513" y="5533"/>
                  </a:cubicBezTo>
                  <a:cubicBezTo>
                    <a:pt x="25496" y="5619"/>
                    <a:pt x="25482" y="5680"/>
                    <a:pt x="25471" y="5735"/>
                  </a:cubicBezTo>
                  <a:cubicBezTo>
                    <a:pt x="25603" y="5873"/>
                    <a:pt x="25702" y="6026"/>
                    <a:pt x="25831" y="6148"/>
                  </a:cubicBezTo>
                  <a:cubicBezTo>
                    <a:pt x="25903" y="6219"/>
                    <a:pt x="26006" y="6257"/>
                    <a:pt x="26071" y="6345"/>
                  </a:cubicBezTo>
                  <a:cubicBezTo>
                    <a:pt x="26091" y="6375"/>
                    <a:pt x="26152" y="6378"/>
                    <a:pt x="26199" y="6394"/>
                  </a:cubicBezTo>
                  <a:cubicBezTo>
                    <a:pt x="26175" y="6447"/>
                    <a:pt x="26158" y="6484"/>
                    <a:pt x="26136" y="6532"/>
                  </a:cubicBezTo>
                  <a:cubicBezTo>
                    <a:pt x="26183" y="6518"/>
                    <a:pt x="26216" y="6506"/>
                    <a:pt x="26252" y="6496"/>
                  </a:cubicBezTo>
                  <a:cubicBezTo>
                    <a:pt x="26334" y="6743"/>
                    <a:pt x="26459" y="6950"/>
                    <a:pt x="26698" y="7094"/>
                  </a:cubicBezTo>
                  <a:cubicBezTo>
                    <a:pt x="26711" y="7172"/>
                    <a:pt x="26761" y="7275"/>
                    <a:pt x="26849" y="7402"/>
                  </a:cubicBezTo>
                  <a:cubicBezTo>
                    <a:pt x="26934" y="7409"/>
                    <a:pt x="27012" y="7415"/>
                    <a:pt x="27133" y="7425"/>
                  </a:cubicBezTo>
                  <a:cubicBezTo>
                    <a:pt x="27087" y="7494"/>
                    <a:pt x="27064" y="7527"/>
                    <a:pt x="27042" y="7562"/>
                  </a:cubicBezTo>
                  <a:cubicBezTo>
                    <a:pt x="27069" y="7603"/>
                    <a:pt x="27069" y="7676"/>
                    <a:pt x="27129" y="7676"/>
                  </a:cubicBezTo>
                  <a:cubicBezTo>
                    <a:pt x="27141" y="7676"/>
                    <a:pt x="27154" y="7674"/>
                    <a:pt x="27170" y="7668"/>
                  </a:cubicBezTo>
                  <a:cubicBezTo>
                    <a:pt x="27168" y="7647"/>
                    <a:pt x="27170" y="7627"/>
                    <a:pt x="27171" y="7606"/>
                  </a:cubicBezTo>
                  <a:lnTo>
                    <a:pt x="27198" y="7612"/>
                  </a:lnTo>
                  <a:lnTo>
                    <a:pt x="27182" y="7671"/>
                  </a:lnTo>
                  <a:cubicBezTo>
                    <a:pt x="27177" y="7670"/>
                    <a:pt x="27170" y="7668"/>
                    <a:pt x="27170" y="7668"/>
                  </a:cubicBezTo>
                  <a:lnTo>
                    <a:pt x="27170" y="7668"/>
                  </a:lnTo>
                  <a:cubicBezTo>
                    <a:pt x="27239" y="7718"/>
                    <a:pt x="27335" y="7740"/>
                    <a:pt x="27321" y="7852"/>
                  </a:cubicBezTo>
                  <a:cubicBezTo>
                    <a:pt x="27298" y="7878"/>
                    <a:pt x="27277" y="7903"/>
                    <a:pt x="27264" y="7918"/>
                  </a:cubicBezTo>
                  <a:cubicBezTo>
                    <a:pt x="27438" y="8065"/>
                    <a:pt x="27518" y="8239"/>
                    <a:pt x="27511" y="8440"/>
                  </a:cubicBezTo>
                  <a:cubicBezTo>
                    <a:pt x="27485" y="8464"/>
                    <a:pt x="27466" y="8482"/>
                    <a:pt x="27445" y="8502"/>
                  </a:cubicBezTo>
                  <a:cubicBezTo>
                    <a:pt x="27516" y="8555"/>
                    <a:pt x="27610" y="8541"/>
                    <a:pt x="27660" y="8641"/>
                  </a:cubicBezTo>
                  <a:cubicBezTo>
                    <a:pt x="27691" y="8704"/>
                    <a:pt x="27641" y="8807"/>
                    <a:pt x="27744" y="8832"/>
                  </a:cubicBezTo>
                  <a:cubicBezTo>
                    <a:pt x="27717" y="8886"/>
                    <a:pt x="27682" y="8948"/>
                    <a:pt x="27642" y="9019"/>
                  </a:cubicBezTo>
                  <a:cubicBezTo>
                    <a:pt x="27701" y="9013"/>
                    <a:pt x="27736" y="9010"/>
                    <a:pt x="27777" y="9007"/>
                  </a:cubicBezTo>
                  <a:lnTo>
                    <a:pt x="27777" y="9007"/>
                  </a:lnTo>
                  <a:cubicBezTo>
                    <a:pt x="27757" y="9067"/>
                    <a:pt x="27739" y="9122"/>
                    <a:pt x="27722" y="9176"/>
                  </a:cubicBezTo>
                  <a:cubicBezTo>
                    <a:pt x="27760" y="9266"/>
                    <a:pt x="27811" y="9353"/>
                    <a:pt x="27833" y="9447"/>
                  </a:cubicBezTo>
                  <a:cubicBezTo>
                    <a:pt x="27857" y="9542"/>
                    <a:pt x="27813" y="9676"/>
                    <a:pt x="27864" y="9734"/>
                  </a:cubicBezTo>
                  <a:cubicBezTo>
                    <a:pt x="27935" y="9812"/>
                    <a:pt x="27925" y="9885"/>
                    <a:pt x="27932" y="9960"/>
                  </a:cubicBezTo>
                  <a:cubicBezTo>
                    <a:pt x="27964" y="9981"/>
                    <a:pt x="27991" y="9999"/>
                    <a:pt x="28014" y="10015"/>
                  </a:cubicBezTo>
                  <a:cubicBezTo>
                    <a:pt x="28003" y="10044"/>
                    <a:pt x="27997" y="10060"/>
                    <a:pt x="27979" y="10103"/>
                  </a:cubicBezTo>
                  <a:cubicBezTo>
                    <a:pt x="28061" y="10129"/>
                    <a:pt x="28129" y="10165"/>
                    <a:pt x="28232" y="10209"/>
                  </a:cubicBezTo>
                  <a:cubicBezTo>
                    <a:pt x="28176" y="10228"/>
                    <a:pt x="28144" y="10240"/>
                    <a:pt x="28110" y="10253"/>
                  </a:cubicBezTo>
                  <a:cubicBezTo>
                    <a:pt x="28122" y="10287"/>
                    <a:pt x="28132" y="10322"/>
                    <a:pt x="28142" y="10353"/>
                  </a:cubicBezTo>
                  <a:cubicBezTo>
                    <a:pt x="28213" y="10340"/>
                    <a:pt x="28263" y="10331"/>
                    <a:pt x="28372" y="10310"/>
                  </a:cubicBezTo>
                  <a:lnTo>
                    <a:pt x="28372" y="10310"/>
                  </a:lnTo>
                  <a:cubicBezTo>
                    <a:pt x="28313" y="10431"/>
                    <a:pt x="28278" y="10506"/>
                    <a:pt x="28247" y="10569"/>
                  </a:cubicBezTo>
                  <a:cubicBezTo>
                    <a:pt x="28260" y="10569"/>
                    <a:pt x="28295" y="10571"/>
                    <a:pt x="28310" y="10571"/>
                  </a:cubicBezTo>
                  <a:cubicBezTo>
                    <a:pt x="28373" y="10672"/>
                    <a:pt x="28426" y="10759"/>
                    <a:pt x="28481" y="10847"/>
                  </a:cubicBezTo>
                  <a:cubicBezTo>
                    <a:pt x="28451" y="10874"/>
                    <a:pt x="28420" y="10903"/>
                    <a:pt x="28385" y="10934"/>
                  </a:cubicBezTo>
                  <a:cubicBezTo>
                    <a:pt x="28435" y="10945"/>
                    <a:pt x="28478" y="10952"/>
                    <a:pt x="28531" y="10961"/>
                  </a:cubicBezTo>
                  <a:cubicBezTo>
                    <a:pt x="28523" y="11009"/>
                    <a:pt x="28517" y="11050"/>
                    <a:pt x="28512" y="11089"/>
                  </a:cubicBezTo>
                  <a:cubicBezTo>
                    <a:pt x="28532" y="11105"/>
                    <a:pt x="28551" y="11118"/>
                    <a:pt x="28573" y="11134"/>
                  </a:cubicBezTo>
                  <a:cubicBezTo>
                    <a:pt x="28535" y="11162"/>
                    <a:pt x="28506" y="11183"/>
                    <a:pt x="28494" y="11192"/>
                  </a:cubicBezTo>
                  <a:cubicBezTo>
                    <a:pt x="28498" y="11287"/>
                    <a:pt x="28490" y="11371"/>
                    <a:pt x="28479" y="11459"/>
                  </a:cubicBezTo>
                  <a:cubicBezTo>
                    <a:pt x="28516" y="11462"/>
                    <a:pt x="28551" y="11465"/>
                    <a:pt x="28581" y="11468"/>
                  </a:cubicBezTo>
                  <a:cubicBezTo>
                    <a:pt x="28668" y="11679"/>
                    <a:pt x="28754" y="11886"/>
                    <a:pt x="28844" y="12104"/>
                  </a:cubicBezTo>
                  <a:cubicBezTo>
                    <a:pt x="28840" y="12113"/>
                    <a:pt x="28825" y="12138"/>
                    <a:pt x="28801" y="12176"/>
                  </a:cubicBezTo>
                  <a:cubicBezTo>
                    <a:pt x="28876" y="12249"/>
                    <a:pt x="28962" y="12336"/>
                    <a:pt x="28881" y="12450"/>
                  </a:cubicBezTo>
                  <a:cubicBezTo>
                    <a:pt x="28904" y="12473"/>
                    <a:pt x="28932" y="12489"/>
                    <a:pt x="28944" y="12513"/>
                  </a:cubicBezTo>
                  <a:cubicBezTo>
                    <a:pt x="28957" y="12548"/>
                    <a:pt x="28954" y="12588"/>
                    <a:pt x="28957" y="12614"/>
                  </a:cubicBezTo>
                  <a:cubicBezTo>
                    <a:pt x="28918" y="12667"/>
                    <a:pt x="28888" y="12707"/>
                    <a:pt x="28859" y="12745"/>
                  </a:cubicBezTo>
                  <a:cubicBezTo>
                    <a:pt x="28931" y="12826"/>
                    <a:pt x="28993" y="12913"/>
                    <a:pt x="29006" y="13032"/>
                  </a:cubicBezTo>
                  <a:cubicBezTo>
                    <a:pt x="29021" y="13182"/>
                    <a:pt x="29113" y="13312"/>
                    <a:pt x="29118" y="13474"/>
                  </a:cubicBezTo>
                  <a:cubicBezTo>
                    <a:pt x="29121" y="13566"/>
                    <a:pt x="29171" y="13681"/>
                    <a:pt x="29237" y="13749"/>
                  </a:cubicBezTo>
                  <a:cubicBezTo>
                    <a:pt x="29387" y="13912"/>
                    <a:pt x="29416" y="14122"/>
                    <a:pt x="29503" y="14303"/>
                  </a:cubicBezTo>
                  <a:cubicBezTo>
                    <a:pt x="29477" y="14340"/>
                    <a:pt x="29462" y="14361"/>
                    <a:pt x="29441" y="14389"/>
                  </a:cubicBezTo>
                  <a:cubicBezTo>
                    <a:pt x="29525" y="14470"/>
                    <a:pt x="29602" y="14545"/>
                    <a:pt x="29633" y="14574"/>
                  </a:cubicBezTo>
                  <a:cubicBezTo>
                    <a:pt x="29693" y="14720"/>
                    <a:pt x="29711" y="14830"/>
                    <a:pt x="29771" y="14890"/>
                  </a:cubicBezTo>
                  <a:cubicBezTo>
                    <a:pt x="29849" y="14965"/>
                    <a:pt x="29839" y="15071"/>
                    <a:pt x="29884" y="15157"/>
                  </a:cubicBezTo>
                  <a:cubicBezTo>
                    <a:pt x="29921" y="15145"/>
                    <a:pt x="29946" y="15138"/>
                    <a:pt x="29984" y="15126"/>
                  </a:cubicBezTo>
                  <a:cubicBezTo>
                    <a:pt x="29953" y="15057"/>
                    <a:pt x="29928" y="14996"/>
                    <a:pt x="29905" y="14942"/>
                  </a:cubicBezTo>
                  <a:cubicBezTo>
                    <a:pt x="29930" y="14909"/>
                    <a:pt x="29947" y="14889"/>
                    <a:pt x="29958" y="14877"/>
                  </a:cubicBezTo>
                  <a:cubicBezTo>
                    <a:pt x="29936" y="14827"/>
                    <a:pt x="29918" y="14786"/>
                    <a:pt x="29900" y="14743"/>
                  </a:cubicBezTo>
                  <a:cubicBezTo>
                    <a:pt x="29953" y="14718"/>
                    <a:pt x="29992" y="14701"/>
                    <a:pt x="30021" y="14686"/>
                  </a:cubicBezTo>
                  <a:cubicBezTo>
                    <a:pt x="29999" y="14590"/>
                    <a:pt x="29967" y="14515"/>
                    <a:pt x="29964" y="14439"/>
                  </a:cubicBezTo>
                  <a:cubicBezTo>
                    <a:pt x="29962" y="13785"/>
                    <a:pt x="29843" y="13144"/>
                    <a:pt x="29750" y="12500"/>
                  </a:cubicBezTo>
                  <a:cubicBezTo>
                    <a:pt x="29740" y="12425"/>
                    <a:pt x="29706" y="12352"/>
                    <a:pt x="29666" y="12273"/>
                  </a:cubicBezTo>
                  <a:cubicBezTo>
                    <a:pt x="29721" y="12116"/>
                    <a:pt x="29658" y="11955"/>
                    <a:pt x="29589" y="11796"/>
                  </a:cubicBezTo>
                  <a:cubicBezTo>
                    <a:pt x="29569" y="11751"/>
                    <a:pt x="29519" y="11680"/>
                    <a:pt x="29530" y="11668"/>
                  </a:cubicBezTo>
                  <a:cubicBezTo>
                    <a:pt x="29614" y="11574"/>
                    <a:pt x="29494" y="11502"/>
                    <a:pt x="29503" y="11415"/>
                  </a:cubicBezTo>
                  <a:cubicBezTo>
                    <a:pt x="29506" y="11373"/>
                    <a:pt x="29434" y="11301"/>
                    <a:pt x="29447" y="11280"/>
                  </a:cubicBezTo>
                  <a:cubicBezTo>
                    <a:pt x="29515" y="11162"/>
                    <a:pt x="29472" y="11037"/>
                    <a:pt x="29416" y="10955"/>
                  </a:cubicBezTo>
                  <a:cubicBezTo>
                    <a:pt x="29344" y="10842"/>
                    <a:pt x="29366" y="10721"/>
                    <a:pt x="29315" y="10609"/>
                  </a:cubicBezTo>
                  <a:cubicBezTo>
                    <a:pt x="29296" y="10563"/>
                    <a:pt x="29383" y="10487"/>
                    <a:pt x="29305" y="10453"/>
                  </a:cubicBezTo>
                  <a:cubicBezTo>
                    <a:pt x="29191" y="10402"/>
                    <a:pt x="29334" y="10328"/>
                    <a:pt x="29266" y="10275"/>
                  </a:cubicBezTo>
                  <a:cubicBezTo>
                    <a:pt x="29224" y="10241"/>
                    <a:pt x="29194" y="10185"/>
                    <a:pt x="29175" y="10159"/>
                  </a:cubicBezTo>
                  <a:cubicBezTo>
                    <a:pt x="29140" y="9946"/>
                    <a:pt x="29222" y="9718"/>
                    <a:pt x="29038" y="9582"/>
                  </a:cubicBezTo>
                  <a:cubicBezTo>
                    <a:pt x="29027" y="9509"/>
                    <a:pt x="29018" y="9451"/>
                    <a:pt x="29007" y="9395"/>
                  </a:cubicBezTo>
                  <a:cubicBezTo>
                    <a:pt x="28997" y="9328"/>
                    <a:pt x="28987" y="9260"/>
                    <a:pt x="28981" y="9217"/>
                  </a:cubicBezTo>
                  <a:cubicBezTo>
                    <a:pt x="28921" y="9123"/>
                    <a:pt x="28869" y="9053"/>
                    <a:pt x="28825" y="8975"/>
                  </a:cubicBezTo>
                  <a:cubicBezTo>
                    <a:pt x="28697" y="8758"/>
                    <a:pt x="28672" y="8501"/>
                    <a:pt x="28565" y="8277"/>
                  </a:cubicBezTo>
                  <a:cubicBezTo>
                    <a:pt x="28448" y="8037"/>
                    <a:pt x="28306" y="7808"/>
                    <a:pt x="28175" y="7572"/>
                  </a:cubicBezTo>
                  <a:cubicBezTo>
                    <a:pt x="28113" y="7461"/>
                    <a:pt x="28044" y="7350"/>
                    <a:pt x="27988" y="7234"/>
                  </a:cubicBezTo>
                  <a:cubicBezTo>
                    <a:pt x="27961" y="7171"/>
                    <a:pt x="27947" y="7103"/>
                    <a:pt x="27933" y="7060"/>
                  </a:cubicBezTo>
                  <a:cubicBezTo>
                    <a:pt x="27873" y="7009"/>
                    <a:pt x="27794" y="6971"/>
                    <a:pt x="27788" y="6931"/>
                  </a:cubicBezTo>
                  <a:cubicBezTo>
                    <a:pt x="27755" y="6724"/>
                    <a:pt x="27594" y="6587"/>
                    <a:pt x="27495" y="6415"/>
                  </a:cubicBezTo>
                  <a:cubicBezTo>
                    <a:pt x="27435" y="6309"/>
                    <a:pt x="27380" y="6198"/>
                    <a:pt x="27318" y="6081"/>
                  </a:cubicBezTo>
                  <a:cubicBezTo>
                    <a:pt x="27298" y="6072"/>
                    <a:pt x="27262" y="6059"/>
                    <a:pt x="27233" y="6048"/>
                  </a:cubicBezTo>
                  <a:cubicBezTo>
                    <a:pt x="27204" y="5950"/>
                    <a:pt x="27207" y="5863"/>
                    <a:pt x="27093" y="5813"/>
                  </a:cubicBezTo>
                  <a:cubicBezTo>
                    <a:pt x="27027" y="5785"/>
                    <a:pt x="26955" y="5713"/>
                    <a:pt x="26923" y="5647"/>
                  </a:cubicBezTo>
                  <a:cubicBezTo>
                    <a:pt x="26826" y="5444"/>
                    <a:pt x="26720" y="5243"/>
                    <a:pt x="26567" y="5068"/>
                  </a:cubicBezTo>
                  <a:cubicBezTo>
                    <a:pt x="26424" y="4886"/>
                    <a:pt x="26247" y="4737"/>
                    <a:pt x="26091" y="4568"/>
                  </a:cubicBezTo>
                  <a:cubicBezTo>
                    <a:pt x="25946" y="4412"/>
                    <a:pt x="25774" y="4286"/>
                    <a:pt x="25649" y="4100"/>
                  </a:cubicBezTo>
                  <a:cubicBezTo>
                    <a:pt x="25584" y="4009"/>
                    <a:pt x="25507" y="3922"/>
                    <a:pt x="25423" y="3846"/>
                  </a:cubicBezTo>
                  <a:cubicBezTo>
                    <a:pt x="25334" y="3774"/>
                    <a:pt x="25242" y="3703"/>
                    <a:pt x="25157" y="3627"/>
                  </a:cubicBezTo>
                  <a:cubicBezTo>
                    <a:pt x="25107" y="3580"/>
                    <a:pt x="25079" y="3512"/>
                    <a:pt x="25047" y="3463"/>
                  </a:cubicBezTo>
                  <a:cubicBezTo>
                    <a:pt x="24994" y="3457"/>
                    <a:pt x="24954" y="3452"/>
                    <a:pt x="24923" y="3449"/>
                  </a:cubicBezTo>
                  <a:cubicBezTo>
                    <a:pt x="24870" y="3357"/>
                    <a:pt x="24859" y="3265"/>
                    <a:pt x="24732" y="3246"/>
                  </a:cubicBezTo>
                  <a:cubicBezTo>
                    <a:pt x="24616" y="3229"/>
                    <a:pt x="24535" y="3144"/>
                    <a:pt x="24469" y="3037"/>
                  </a:cubicBezTo>
                  <a:cubicBezTo>
                    <a:pt x="24409" y="2935"/>
                    <a:pt x="24323" y="2848"/>
                    <a:pt x="24196" y="2848"/>
                  </a:cubicBezTo>
                  <a:cubicBezTo>
                    <a:pt x="24186" y="2848"/>
                    <a:pt x="24175" y="2849"/>
                    <a:pt x="24164" y="2850"/>
                  </a:cubicBezTo>
                  <a:cubicBezTo>
                    <a:pt x="24145" y="2816"/>
                    <a:pt x="24133" y="2773"/>
                    <a:pt x="24104" y="2751"/>
                  </a:cubicBezTo>
                  <a:cubicBezTo>
                    <a:pt x="24014" y="2685"/>
                    <a:pt x="23877" y="2642"/>
                    <a:pt x="23836" y="2563"/>
                  </a:cubicBezTo>
                  <a:cubicBezTo>
                    <a:pt x="23773" y="2445"/>
                    <a:pt x="23664" y="2478"/>
                    <a:pt x="23590" y="2416"/>
                  </a:cubicBezTo>
                  <a:cubicBezTo>
                    <a:pt x="23487" y="2330"/>
                    <a:pt x="23364" y="2272"/>
                    <a:pt x="23258" y="2191"/>
                  </a:cubicBezTo>
                  <a:cubicBezTo>
                    <a:pt x="23149" y="2102"/>
                    <a:pt x="22980" y="2098"/>
                    <a:pt x="22921" y="1951"/>
                  </a:cubicBezTo>
                  <a:cubicBezTo>
                    <a:pt x="22902" y="1956"/>
                    <a:pt x="22885" y="1958"/>
                    <a:pt x="22870" y="1958"/>
                  </a:cubicBezTo>
                  <a:cubicBezTo>
                    <a:pt x="22751" y="1958"/>
                    <a:pt x="22708" y="1838"/>
                    <a:pt x="22619" y="1786"/>
                  </a:cubicBezTo>
                  <a:cubicBezTo>
                    <a:pt x="22555" y="1749"/>
                    <a:pt x="22491" y="1693"/>
                    <a:pt x="22415" y="1693"/>
                  </a:cubicBezTo>
                  <a:cubicBezTo>
                    <a:pt x="22395" y="1693"/>
                    <a:pt x="22374" y="1697"/>
                    <a:pt x="22352" y="1707"/>
                  </a:cubicBezTo>
                  <a:lnTo>
                    <a:pt x="22340" y="1677"/>
                  </a:lnTo>
                  <a:cubicBezTo>
                    <a:pt x="22331" y="1660"/>
                    <a:pt x="22327" y="1632"/>
                    <a:pt x="22312" y="1624"/>
                  </a:cubicBezTo>
                  <a:cubicBezTo>
                    <a:pt x="22162" y="1548"/>
                    <a:pt x="22016" y="1458"/>
                    <a:pt x="21862" y="1393"/>
                  </a:cubicBezTo>
                  <a:lnTo>
                    <a:pt x="21392" y="1203"/>
                  </a:lnTo>
                  <a:cubicBezTo>
                    <a:pt x="21325" y="1177"/>
                    <a:pt x="21258" y="1138"/>
                    <a:pt x="21186" y="1138"/>
                  </a:cubicBezTo>
                  <a:cubicBezTo>
                    <a:pt x="21163" y="1138"/>
                    <a:pt x="21139" y="1142"/>
                    <a:pt x="21114" y="1152"/>
                  </a:cubicBezTo>
                  <a:cubicBezTo>
                    <a:pt x="21114" y="1152"/>
                    <a:pt x="21113" y="1153"/>
                    <a:pt x="21112" y="1153"/>
                  </a:cubicBezTo>
                  <a:cubicBezTo>
                    <a:pt x="21105" y="1153"/>
                    <a:pt x="21092" y="1144"/>
                    <a:pt x="21083" y="1140"/>
                  </a:cubicBezTo>
                  <a:cubicBezTo>
                    <a:pt x="21032" y="1086"/>
                    <a:pt x="20976" y="1039"/>
                    <a:pt x="20911" y="1011"/>
                  </a:cubicBezTo>
                  <a:cubicBezTo>
                    <a:pt x="20745" y="940"/>
                    <a:pt x="20577" y="871"/>
                    <a:pt x="20405" y="821"/>
                  </a:cubicBezTo>
                  <a:cubicBezTo>
                    <a:pt x="20317" y="790"/>
                    <a:pt x="20236" y="740"/>
                    <a:pt x="20145" y="696"/>
                  </a:cubicBezTo>
                  <a:cubicBezTo>
                    <a:pt x="20116" y="709"/>
                    <a:pt x="20087" y="715"/>
                    <a:pt x="20058" y="715"/>
                  </a:cubicBezTo>
                  <a:cubicBezTo>
                    <a:pt x="19935" y="715"/>
                    <a:pt x="19811" y="617"/>
                    <a:pt x="19688" y="617"/>
                  </a:cubicBezTo>
                  <a:cubicBezTo>
                    <a:pt x="19660" y="617"/>
                    <a:pt x="19631" y="623"/>
                    <a:pt x="19603" y="636"/>
                  </a:cubicBezTo>
                  <a:cubicBezTo>
                    <a:pt x="19558" y="605"/>
                    <a:pt x="19518" y="562"/>
                    <a:pt x="19471" y="552"/>
                  </a:cubicBezTo>
                  <a:cubicBezTo>
                    <a:pt x="19369" y="529"/>
                    <a:pt x="19271" y="468"/>
                    <a:pt x="19167" y="468"/>
                  </a:cubicBezTo>
                  <a:cubicBezTo>
                    <a:pt x="19133" y="468"/>
                    <a:pt x="19099" y="474"/>
                    <a:pt x="19065" y="490"/>
                  </a:cubicBezTo>
                  <a:cubicBezTo>
                    <a:pt x="19009" y="403"/>
                    <a:pt x="18905" y="381"/>
                    <a:pt x="18816" y="381"/>
                  </a:cubicBezTo>
                  <a:cubicBezTo>
                    <a:pt x="18787" y="381"/>
                    <a:pt x="18760" y="384"/>
                    <a:pt x="18737" y="387"/>
                  </a:cubicBezTo>
                  <a:cubicBezTo>
                    <a:pt x="18724" y="389"/>
                    <a:pt x="18712" y="389"/>
                    <a:pt x="18701" y="389"/>
                  </a:cubicBezTo>
                  <a:cubicBezTo>
                    <a:pt x="18581" y="389"/>
                    <a:pt x="18502" y="309"/>
                    <a:pt x="18393" y="309"/>
                  </a:cubicBezTo>
                  <a:cubicBezTo>
                    <a:pt x="18392" y="309"/>
                    <a:pt x="18390" y="309"/>
                    <a:pt x="18388" y="309"/>
                  </a:cubicBezTo>
                  <a:cubicBezTo>
                    <a:pt x="18385" y="309"/>
                    <a:pt x="18382" y="309"/>
                    <a:pt x="18379" y="309"/>
                  </a:cubicBezTo>
                  <a:cubicBezTo>
                    <a:pt x="18309" y="309"/>
                    <a:pt x="18241" y="278"/>
                    <a:pt x="18168" y="278"/>
                  </a:cubicBezTo>
                  <a:cubicBezTo>
                    <a:pt x="18135" y="278"/>
                    <a:pt x="18101" y="284"/>
                    <a:pt x="18066" y="303"/>
                  </a:cubicBezTo>
                  <a:cubicBezTo>
                    <a:pt x="18061" y="306"/>
                    <a:pt x="18056" y="307"/>
                    <a:pt x="18051" y="307"/>
                  </a:cubicBezTo>
                  <a:cubicBezTo>
                    <a:pt x="18010" y="307"/>
                    <a:pt x="17947" y="248"/>
                    <a:pt x="17878" y="248"/>
                  </a:cubicBezTo>
                  <a:cubicBezTo>
                    <a:pt x="17861" y="248"/>
                    <a:pt x="17843" y="252"/>
                    <a:pt x="17825" y="262"/>
                  </a:cubicBezTo>
                  <a:cubicBezTo>
                    <a:pt x="17821" y="264"/>
                    <a:pt x="17816" y="265"/>
                    <a:pt x="17809" y="265"/>
                  </a:cubicBezTo>
                  <a:cubicBezTo>
                    <a:pt x="17792" y="265"/>
                    <a:pt x="17768" y="259"/>
                    <a:pt x="17761" y="250"/>
                  </a:cubicBezTo>
                  <a:cubicBezTo>
                    <a:pt x="17722" y="200"/>
                    <a:pt x="17678" y="178"/>
                    <a:pt x="17629" y="178"/>
                  </a:cubicBezTo>
                  <a:cubicBezTo>
                    <a:pt x="17595" y="178"/>
                    <a:pt x="17559" y="188"/>
                    <a:pt x="17521" y="207"/>
                  </a:cubicBezTo>
                  <a:cubicBezTo>
                    <a:pt x="17474" y="151"/>
                    <a:pt x="17410" y="144"/>
                    <a:pt x="17343" y="144"/>
                  </a:cubicBezTo>
                  <a:cubicBezTo>
                    <a:pt x="17322" y="144"/>
                    <a:pt x="17300" y="144"/>
                    <a:pt x="17278" y="144"/>
                  </a:cubicBezTo>
                  <a:cubicBezTo>
                    <a:pt x="17254" y="144"/>
                    <a:pt x="17231" y="144"/>
                    <a:pt x="17208" y="140"/>
                  </a:cubicBezTo>
                  <a:cubicBezTo>
                    <a:pt x="17203" y="139"/>
                    <a:pt x="17197" y="139"/>
                    <a:pt x="17191" y="139"/>
                  </a:cubicBezTo>
                  <a:cubicBezTo>
                    <a:pt x="17150" y="139"/>
                    <a:pt x="17103" y="160"/>
                    <a:pt x="17064" y="169"/>
                  </a:cubicBezTo>
                  <a:cubicBezTo>
                    <a:pt x="17021" y="152"/>
                    <a:pt x="16976" y="121"/>
                    <a:pt x="16926" y="115"/>
                  </a:cubicBezTo>
                  <a:lnTo>
                    <a:pt x="16177" y="49"/>
                  </a:lnTo>
                  <a:cubicBezTo>
                    <a:pt x="16041" y="37"/>
                    <a:pt x="15903" y="25"/>
                    <a:pt x="15755" y="12"/>
                  </a:cubicBezTo>
                  <a:cubicBezTo>
                    <a:pt x="15741" y="21"/>
                    <a:pt x="15716" y="38"/>
                    <a:pt x="15716" y="38"/>
                  </a:cubicBezTo>
                  <a:cubicBezTo>
                    <a:pt x="15585" y="24"/>
                    <a:pt x="15479" y="3"/>
                    <a:pt x="15373" y="3"/>
                  </a:cubicBezTo>
                  <a:cubicBezTo>
                    <a:pt x="15321" y="2"/>
                    <a:pt x="15267" y="0"/>
                    <a:pt x="152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3" name="Google Shape;493;p33"/>
          <p:cNvGrpSpPr/>
          <p:nvPr/>
        </p:nvGrpSpPr>
        <p:grpSpPr>
          <a:xfrm>
            <a:off x="4190675" y="1841813"/>
            <a:ext cx="798400" cy="791325"/>
            <a:chOff x="916275" y="2357800"/>
            <a:chExt cx="798400" cy="791325"/>
          </a:xfrm>
        </p:grpSpPr>
        <p:sp>
          <p:nvSpPr>
            <p:cNvPr id="494" name="Google Shape;494;p33"/>
            <p:cNvSpPr/>
            <p:nvPr/>
          </p:nvSpPr>
          <p:spPr>
            <a:xfrm>
              <a:off x="952100" y="2369375"/>
              <a:ext cx="734825" cy="734825"/>
            </a:xfrm>
            <a:custGeom>
              <a:rect b="b" l="l" r="r" t="t"/>
              <a:pathLst>
                <a:path extrusionOk="0" h="29393" w="29393">
                  <a:moveTo>
                    <a:pt x="14697" y="0"/>
                  </a:moveTo>
                  <a:cubicBezTo>
                    <a:pt x="10799" y="0"/>
                    <a:pt x="7061" y="1550"/>
                    <a:pt x="4305" y="4305"/>
                  </a:cubicBezTo>
                  <a:cubicBezTo>
                    <a:pt x="1548" y="7061"/>
                    <a:pt x="1" y="10799"/>
                    <a:pt x="1" y="14697"/>
                  </a:cubicBezTo>
                  <a:cubicBezTo>
                    <a:pt x="1" y="18594"/>
                    <a:pt x="1548" y="22332"/>
                    <a:pt x="4305" y="25088"/>
                  </a:cubicBezTo>
                  <a:cubicBezTo>
                    <a:pt x="7061" y="27844"/>
                    <a:pt x="10799" y="29393"/>
                    <a:pt x="14697" y="29393"/>
                  </a:cubicBezTo>
                  <a:cubicBezTo>
                    <a:pt x="18594" y="29393"/>
                    <a:pt x="22332" y="27844"/>
                    <a:pt x="25088" y="25088"/>
                  </a:cubicBezTo>
                  <a:cubicBezTo>
                    <a:pt x="27844" y="22332"/>
                    <a:pt x="29393" y="18594"/>
                    <a:pt x="29393" y="14697"/>
                  </a:cubicBezTo>
                  <a:cubicBezTo>
                    <a:pt x="29393" y="10799"/>
                    <a:pt x="27844" y="7061"/>
                    <a:pt x="25088" y="4305"/>
                  </a:cubicBezTo>
                  <a:cubicBezTo>
                    <a:pt x="22332" y="1550"/>
                    <a:pt x="18594" y="0"/>
                    <a:pt x="1469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 name="Google Shape;495;p33"/>
            <p:cNvSpPr/>
            <p:nvPr/>
          </p:nvSpPr>
          <p:spPr>
            <a:xfrm>
              <a:off x="916275" y="2357800"/>
              <a:ext cx="798400" cy="791325"/>
            </a:xfrm>
            <a:custGeom>
              <a:rect b="b" l="l" r="r" t="t"/>
              <a:pathLst>
                <a:path extrusionOk="0" h="31653" w="31936">
                  <a:moveTo>
                    <a:pt x="13686" y="1298"/>
                  </a:moveTo>
                  <a:lnTo>
                    <a:pt x="13689" y="1317"/>
                  </a:lnTo>
                  <a:lnTo>
                    <a:pt x="13626" y="1324"/>
                  </a:lnTo>
                  <a:lnTo>
                    <a:pt x="13623" y="1305"/>
                  </a:lnTo>
                  <a:lnTo>
                    <a:pt x="13686" y="1298"/>
                  </a:lnTo>
                  <a:close/>
                  <a:moveTo>
                    <a:pt x="14307" y="1323"/>
                  </a:moveTo>
                  <a:lnTo>
                    <a:pt x="14311" y="1380"/>
                  </a:lnTo>
                  <a:lnTo>
                    <a:pt x="14291" y="1383"/>
                  </a:lnTo>
                  <a:lnTo>
                    <a:pt x="14286" y="1326"/>
                  </a:lnTo>
                  <a:lnTo>
                    <a:pt x="14307" y="1323"/>
                  </a:lnTo>
                  <a:close/>
                  <a:moveTo>
                    <a:pt x="14555" y="1120"/>
                  </a:moveTo>
                  <a:cubicBezTo>
                    <a:pt x="14561" y="1155"/>
                    <a:pt x="14567" y="1186"/>
                    <a:pt x="14575" y="1227"/>
                  </a:cubicBezTo>
                  <a:cubicBezTo>
                    <a:pt x="14525" y="1236"/>
                    <a:pt x="14486" y="1243"/>
                    <a:pt x="14447" y="1251"/>
                  </a:cubicBezTo>
                  <a:cubicBezTo>
                    <a:pt x="14440" y="1261"/>
                    <a:pt x="14435" y="1269"/>
                    <a:pt x="14431" y="1275"/>
                  </a:cubicBezTo>
                  <a:lnTo>
                    <a:pt x="14431" y="1275"/>
                  </a:lnTo>
                  <a:cubicBezTo>
                    <a:pt x="14430" y="1273"/>
                    <a:pt x="14428" y="1270"/>
                    <a:pt x="14427" y="1267"/>
                  </a:cubicBezTo>
                  <a:lnTo>
                    <a:pt x="14427" y="1267"/>
                  </a:lnTo>
                  <a:cubicBezTo>
                    <a:pt x="14425" y="1274"/>
                    <a:pt x="14423" y="1281"/>
                    <a:pt x="14421" y="1289"/>
                  </a:cubicBezTo>
                  <a:lnTo>
                    <a:pt x="14421" y="1289"/>
                  </a:lnTo>
                  <a:cubicBezTo>
                    <a:pt x="14423" y="1286"/>
                    <a:pt x="14427" y="1282"/>
                    <a:pt x="14431" y="1275"/>
                  </a:cubicBezTo>
                  <a:lnTo>
                    <a:pt x="14431" y="1275"/>
                  </a:lnTo>
                  <a:cubicBezTo>
                    <a:pt x="14440" y="1293"/>
                    <a:pt x="14448" y="1310"/>
                    <a:pt x="14452" y="1329"/>
                  </a:cubicBezTo>
                  <a:cubicBezTo>
                    <a:pt x="14454" y="1337"/>
                    <a:pt x="14432" y="1351"/>
                    <a:pt x="14388" y="1396"/>
                  </a:cubicBezTo>
                  <a:cubicBezTo>
                    <a:pt x="14402" y="1353"/>
                    <a:pt x="14413" y="1318"/>
                    <a:pt x="14421" y="1289"/>
                  </a:cubicBezTo>
                  <a:lnTo>
                    <a:pt x="14421" y="1289"/>
                  </a:lnTo>
                  <a:cubicBezTo>
                    <a:pt x="14418" y="1292"/>
                    <a:pt x="14416" y="1293"/>
                    <a:pt x="14415" y="1293"/>
                  </a:cubicBezTo>
                  <a:cubicBezTo>
                    <a:pt x="14410" y="1293"/>
                    <a:pt x="14414" y="1272"/>
                    <a:pt x="14419" y="1252"/>
                  </a:cubicBezTo>
                  <a:cubicBezTo>
                    <a:pt x="14421" y="1257"/>
                    <a:pt x="14424" y="1262"/>
                    <a:pt x="14427" y="1267"/>
                  </a:cubicBezTo>
                  <a:lnTo>
                    <a:pt x="14427" y="1267"/>
                  </a:lnTo>
                  <a:cubicBezTo>
                    <a:pt x="14447" y="1192"/>
                    <a:pt x="14448" y="1167"/>
                    <a:pt x="14448" y="1140"/>
                  </a:cubicBezTo>
                  <a:cubicBezTo>
                    <a:pt x="14486" y="1133"/>
                    <a:pt x="14513" y="1128"/>
                    <a:pt x="14555" y="1120"/>
                  </a:cubicBezTo>
                  <a:close/>
                  <a:moveTo>
                    <a:pt x="17402" y="1308"/>
                  </a:moveTo>
                  <a:cubicBezTo>
                    <a:pt x="17405" y="1346"/>
                    <a:pt x="17407" y="1373"/>
                    <a:pt x="17408" y="1398"/>
                  </a:cubicBezTo>
                  <a:lnTo>
                    <a:pt x="17363" y="1433"/>
                  </a:lnTo>
                  <a:cubicBezTo>
                    <a:pt x="17332" y="1404"/>
                    <a:pt x="17301" y="1376"/>
                    <a:pt x="17242" y="1321"/>
                  </a:cubicBezTo>
                  <a:cubicBezTo>
                    <a:pt x="17321" y="1315"/>
                    <a:pt x="17358" y="1312"/>
                    <a:pt x="17402" y="1308"/>
                  </a:cubicBezTo>
                  <a:close/>
                  <a:moveTo>
                    <a:pt x="14064" y="1408"/>
                  </a:moveTo>
                  <a:lnTo>
                    <a:pt x="14076" y="1457"/>
                  </a:lnTo>
                  <a:lnTo>
                    <a:pt x="13973" y="1468"/>
                  </a:lnTo>
                  <a:lnTo>
                    <a:pt x="13966" y="1442"/>
                  </a:lnTo>
                  <a:lnTo>
                    <a:pt x="14064" y="1408"/>
                  </a:lnTo>
                  <a:close/>
                  <a:moveTo>
                    <a:pt x="9038" y="1543"/>
                  </a:moveTo>
                  <a:lnTo>
                    <a:pt x="9062" y="1596"/>
                  </a:lnTo>
                  <a:lnTo>
                    <a:pt x="9040" y="1605"/>
                  </a:lnTo>
                  <a:lnTo>
                    <a:pt x="9016" y="1552"/>
                  </a:lnTo>
                  <a:lnTo>
                    <a:pt x="9038" y="1543"/>
                  </a:lnTo>
                  <a:close/>
                  <a:moveTo>
                    <a:pt x="10090" y="2275"/>
                  </a:moveTo>
                  <a:lnTo>
                    <a:pt x="10112" y="2328"/>
                  </a:lnTo>
                  <a:lnTo>
                    <a:pt x="10092" y="2336"/>
                  </a:lnTo>
                  <a:lnTo>
                    <a:pt x="10070" y="2283"/>
                  </a:lnTo>
                  <a:lnTo>
                    <a:pt x="10090" y="2275"/>
                  </a:lnTo>
                  <a:close/>
                  <a:moveTo>
                    <a:pt x="9408" y="2594"/>
                  </a:moveTo>
                  <a:lnTo>
                    <a:pt x="9416" y="2611"/>
                  </a:lnTo>
                  <a:lnTo>
                    <a:pt x="9356" y="2636"/>
                  </a:lnTo>
                  <a:lnTo>
                    <a:pt x="9349" y="2620"/>
                  </a:lnTo>
                  <a:lnTo>
                    <a:pt x="9408" y="2594"/>
                  </a:lnTo>
                  <a:close/>
                  <a:moveTo>
                    <a:pt x="22225" y="2748"/>
                  </a:moveTo>
                  <a:lnTo>
                    <a:pt x="22243" y="2759"/>
                  </a:lnTo>
                  <a:lnTo>
                    <a:pt x="22215" y="2809"/>
                  </a:lnTo>
                  <a:lnTo>
                    <a:pt x="22197" y="2800"/>
                  </a:lnTo>
                  <a:lnTo>
                    <a:pt x="22225" y="2748"/>
                  </a:lnTo>
                  <a:close/>
                  <a:moveTo>
                    <a:pt x="23439" y="3624"/>
                  </a:moveTo>
                  <a:lnTo>
                    <a:pt x="23456" y="3635"/>
                  </a:lnTo>
                  <a:lnTo>
                    <a:pt x="23423" y="3683"/>
                  </a:lnTo>
                  <a:lnTo>
                    <a:pt x="23406" y="3671"/>
                  </a:lnTo>
                  <a:lnTo>
                    <a:pt x="23439" y="3624"/>
                  </a:lnTo>
                  <a:close/>
                  <a:moveTo>
                    <a:pt x="7012" y="4052"/>
                  </a:moveTo>
                  <a:lnTo>
                    <a:pt x="7046" y="4097"/>
                  </a:lnTo>
                  <a:lnTo>
                    <a:pt x="7029" y="4109"/>
                  </a:lnTo>
                  <a:lnTo>
                    <a:pt x="6993" y="4064"/>
                  </a:lnTo>
                  <a:lnTo>
                    <a:pt x="7012" y="4052"/>
                  </a:lnTo>
                  <a:close/>
                  <a:moveTo>
                    <a:pt x="24607" y="4150"/>
                  </a:moveTo>
                  <a:lnTo>
                    <a:pt x="24623" y="4164"/>
                  </a:lnTo>
                  <a:lnTo>
                    <a:pt x="24586" y="4208"/>
                  </a:lnTo>
                  <a:lnTo>
                    <a:pt x="24570" y="4195"/>
                  </a:lnTo>
                  <a:lnTo>
                    <a:pt x="24607" y="4150"/>
                  </a:lnTo>
                  <a:close/>
                  <a:moveTo>
                    <a:pt x="26968" y="6009"/>
                  </a:moveTo>
                  <a:lnTo>
                    <a:pt x="26990" y="6029"/>
                  </a:lnTo>
                  <a:lnTo>
                    <a:pt x="26931" y="6106"/>
                  </a:lnTo>
                  <a:lnTo>
                    <a:pt x="26892" y="6067"/>
                  </a:lnTo>
                  <a:lnTo>
                    <a:pt x="26968" y="6009"/>
                  </a:lnTo>
                  <a:close/>
                  <a:moveTo>
                    <a:pt x="4341" y="6728"/>
                  </a:moveTo>
                  <a:lnTo>
                    <a:pt x="4385" y="6763"/>
                  </a:lnTo>
                  <a:lnTo>
                    <a:pt x="4372" y="6779"/>
                  </a:lnTo>
                  <a:lnTo>
                    <a:pt x="4326" y="6744"/>
                  </a:lnTo>
                  <a:lnTo>
                    <a:pt x="4341" y="6728"/>
                  </a:lnTo>
                  <a:close/>
                  <a:moveTo>
                    <a:pt x="3835" y="7604"/>
                  </a:moveTo>
                  <a:cubicBezTo>
                    <a:pt x="3835" y="7604"/>
                    <a:pt x="3835" y="7605"/>
                    <a:pt x="3835" y="7605"/>
                  </a:cubicBezTo>
                  <a:cubicBezTo>
                    <a:pt x="3835" y="7604"/>
                    <a:pt x="3835" y="7604"/>
                    <a:pt x="3835" y="7604"/>
                  </a:cubicBezTo>
                  <a:close/>
                  <a:moveTo>
                    <a:pt x="2580" y="9569"/>
                  </a:moveTo>
                  <a:lnTo>
                    <a:pt x="2595" y="9635"/>
                  </a:lnTo>
                  <a:lnTo>
                    <a:pt x="2595" y="9635"/>
                  </a:lnTo>
                  <a:cubicBezTo>
                    <a:pt x="2572" y="9623"/>
                    <a:pt x="2563" y="9603"/>
                    <a:pt x="2555" y="9581"/>
                  </a:cubicBezTo>
                  <a:lnTo>
                    <a:pt x="2580" y="9569"/>
                  </a:lnTo>
                  <a:close/>
                  <a:moveTo>
                    <a:pt x="2596" y="9635"/>
                  </a:moveTo>
                  <a:lnTo>
                    <a:pt x="2596" y="9637"/>
                  </a:lnTo>
                  <a:lnTo>
                    <a:pt x="2581" y="9644"/>
                  </a:lnTo>
                  <a:cubicBezTo>
                    <a:pt x="2603" y="9656"/>
                    <a:pt x="2612" y="9676"/>
                    <a:pt x="2621" y="9698"/>
                  </a:cubicBezTo>
                  <a:lnTo>
                    <a:pt x="2596" y="9710"/>
                  </a:lnTo>
                  <a:lnTo>
                    <a:pt x="2580" y="9642"/>
                  </a:lnTo>
                  <a:lnTo>
                    <a:pt x="2596" y="9635"/>
                  </a:lnTo>
                  <a:close/>
                  <a:moveTo>
                    <a:pt x="1922" y="11251"/>
                  </a:moveTo>
                  <a:lnTo>
                    <a:pt x="1969" y="11262"/>
                  </a:lnTo>
                  <a:lnTo>
                    <a:pt x="1938" y="11368"/>
                  </a:lnTo>
                  <a:lnTo>
                    <a:pt x="1910" y="11364"/>
                  </a:lnTo>
                  <a:lnTo>
                    <a:pt x="1922" y="11251"/>
                  </a:lnTo>
                  <a:close/>
                  <a:moveTo>
                    <a:pt x="1921" y="11465"/>
                  </a:moveTo>
                  <a:lnTo>
                    <a:pt x="1975" y="11483"/>
                  </a:lnTo>
                  <a:lnTo>
                    <a:pt x="1969" y="11504"/>
                  </a:lnTo>
                  <a:lnTo>
                    <a:pt x="1915" y="11487"/>
                  </a:lnTo>
                  <a:lnTo>
                    <a:pt x="1921" y="11465"/>
                  </a:lnTo>
                  <a:close/>
                  <a:moveTo>
                    <a:pt x="563" y="12581"/>
                  </a:moveTo>
                  <a:lnTo>
                    <a:pt x="558" y="12642"/>
                  </a:lnTo>
                  <a:lnTo>
                    <a:pt x="464" y="12623"/>
                  </a:lnTo>
                  <a:lnTo>
                    <a:pt x="465" y="12588"/>
                  </a:lnTo>
                  <a:lnTo>
                    <a:pt x="563" y="12581"/>
                  </a:lnTo>
                  <a:close/>
                  <a:moveTo>
                    <a:pt x="1656" y="13379"/>
                  </a:moveTo>
                  <a:lnTo>
                    <a:pt x="1713" y="13390"/>
                  </a:lnTo>
                  <a:lnTo>
                    <a:pt x="1709" y="13412"/>
                  </a:lnTo>
                  <a:lnTo>
                    <a:pt x="1653" y="13401"/>
                  </a:lnTo>
                  <a:lnTo>
                    <a:pt x="1656" y="13379"/>
                  </a:lnTo>
                  <a:close/>
                  <a:moveTo>
                    <a:pt x="1545" y="13877"/>
                  </a:moveTo>
                  <a:lnTo>
                    <a:pt x="1564" y="13878"/>
                  </a:lnTo>
                  <a:lnTo>
                    <a:pt x="1559" y="13944"/>
                  </a:lnTo>
                  <a:lnTo>
                    <a:pt x="1539" y="13941"/>
                  </a:lnTo>
                  <a:lnTo>
                    <a:pt x="1545" y="13877"/>
                  </a:lnTo>
                  <a:close/>
                  <a:moveTo>
                    <a:pt x="1506" y="14409"/>
                  </a:moveTo>
                  <a:lnTo>
                    <a:pt x="1541" y="14467"/>
                  </a:lnTo>
                  <a:lnTo>
                    <a:pt x="1528" y="14478"/>
                  </a:lnTo>
                  <a:lnTo>
                    <a:pt x="1539" y="14467"/>
                  </a:lnTo>
                  <a:cubicBezTo>
                    <a:pt x="1514" y="14462"/>
                    <a:pt x="1500" y="14446"/>
                    <a:pt x="1485" y="14428"/>
                  </a:cubicBezTo>
                  <a:lnTo>
                    <a:pt x="1506" y="14409"/>
                  </a:lnTo>
                  <a:close/>
                  <a:moveTo>
                    <a:pt x="1528" y="14478"/>
                  </a:moveTo>
                  <a:cubicBezTo>
                    <a:pt x="1554" y="14483"/>
                    <a:pt x="1569" y="14500"/>
                    <a:pt x="1582" y="14517"/>
                  </a:cubicBezTo>
                  <a:lnTo>
                    <a:pt x="1563" y="14536"/>
                  </a:lnTo>
                  <a:lnTo>
                    <a:pt x="1528" y="14478"/>
                  </a:lnTo>
                  <a:close/>
                  <a:moveTo>
                    <a:pt x="1419" y="15126"/>
                  </a:moveTo>
                  <a:cubicBezTo>
                    <a:pt x="1419" y="15128"/>
                    <a:pt x="1419" y="15129"/>
                    <a:pt x="1419" y="15131"/>
                  </a:cubicBezTo>
                  <a:lnTo>
                    <a:pt x="1419" y="15131"/>
                  </a:lnTo>
                  <a:lnTo>
                    <a:pt x="1415" y="15126"/>
                  </a:lnTo>
                  <a:lnTo>
                    <a:pt x="1415" y="15126"/>
                  </a:lnTo>
                  <a:lnTo>
                    <a:pt x="1419" y="15126"/>
                  </a:lnTo>
                  <a:close/>
                  <a:moveTo>
                    <a:pt x="1538" y="15004"/>
                  </a:moveTo>
                  <a:lnTo>
                    <a:pt x="1538" y="15004"/>
                  </a:lnTo>
                  <a:cubicBezTo>
                    <a:pt x="1537" y="15048"/>
                    <a:pt x="1535" y="15083"/>
                    <a:pt x="1534" y="15129"/>
                  </a:cubicBezTo>
                  <a:cubicBezTo>
                    <a:pt x="1492" y="15131"/>
                    <a:pt x="1460" y="15132"/>
                    <a:pt x="1429" y="15133"/>
                  </a:cubicBezTo>
                  <a:lnTo>
                    <a:pt x="1429" y="15133"/>
                  </a:lnTo>
                  <a:cubicBezTo>
                    <a:pt x="1451" y="15059"/>
                    <a:pt x="1491" y="15034"/>
                    <a:pt x="1538" y="15004"/>
                  </a:cubicBezTo>
                  <a:close/>
                  <a:moveTo>
                    <a:pt x="1386" y="15131"/>
                  </a:moveTo>
                  <a:cubicBezTo>
                    <a:pt x="1369" y="15185"/>
                    <a:pt x="1341" y="15188"/>
                    <a:pt x="1310" y="15189"/>
                  </a:cubicBezTo>
                  <a:cubicBezTo>
                    <a:pt x="1307" y="15174"/>
                    <a:pt x="1306" y="15160"/>
                    <a:pt x="1306" y="15145"/>
                  </a:cubicBezTo>
                  <a:lnTo>
                    <a:pt x="1386" y="15131"/>
                  </a:lnTo>
                  <a:close/>
                  <a:moveTo>
                    <a:pt x="1459" y="15399"/>
                  </a:moveTo>
                  <a:lnTo>
                    <a:pt x="1459" y="15466"/>
                  </a:lnTo>
                  <a:lnTo>
                    <a:pt x="1439" y="15466"/>
                  </a:lnTo>
                  <a:lnTo>
                    <a:pt x="1439" y="15399"/>
                  </a:lnTo>
                  <a:close/>
                  <a:moveTo>
                    <a:pt x="31403" y="15627"/>
                  </a:moveTo>
                  <a:lnTo>
                    <a:pt x="31422" y="15629"/>
                  </a:lnTo>
                  <a:lnTo>
                    <a:pt x="31417" y="15698"/>
                  </a:lnTo>
                  <a:lnTo>
                    <a:pt x="31397" y="15697"/>
                  </a:lnTo>
                  <a:lnTo>
                    <a:pt x="31403" y="15627"/>
                  </a:lnTo>
                  <a:close/>
                  <a:moveTo>
                    <a:pt x="31210" y="15819"/>
                  </a:moveTo>
                  <a:lnTo>
                    <a:pt x="31239" y="15820"/>
                  </a:lnTo>
                  <a:lnTo>
                    <a:pt x="31227" y="15957"/>
                  </a:lnTo>
                  <a:lnTo>
                    <a:pt x="31200" y="15954"/>
                  </a:lnTo>
                  <a:lnTo>
                    <a:pt x="31210" y="15819"/>
                  </a:lnTo>
                  <a:close/>
                  <a:moveTo>
                    <a:pt x="1487" y="16020"/>
                  </a:moveTo>
                  <a:lnTo>
                    <a:pt x="1487" y="16042"/>
                  </a:lnTo>
                  <a:lnTo>
                    <a:pt x="1429" y="16044"/>
                  </a:lnTo>
                  <a:lnTo>
                    <a:pt x="1429" y="16020"/>
                  </a:lnTo>
                  <a:close/>
                  <a:moveTo>
                    <a:pt x="31564" y="16226"/>
                  </a:moveTo>
                  <a:lnTo>
                    <a:pt x="31622" y="16234"/>
                  </a:lnTo>
                  <a:lnTo>
                    <a:pt x="31620" y="16257"/>
                  </a:lnTo>
                  <a:lnTo>
                    <a:pt x="31563" y="16250"/>
                  </a:lnTo>
                  <a:lnTo>
                    <a:pt x="31564" y="16226"/>
                  </a:lnTo>
                  <a:close/>
                  <a:moveTo>
                    <a:pt x="31299" y="16316"/>
                  </a:moveTo>
                  <a:cubicBezTo>
                    <a:pt x="31319" y="16316"/>
                    <a:pt x="31351" y="16329"/>
                    <a:pt x="31398" y="16360"/>
                  </a:cubicBezTo>
                  <a:cubicBezTo>
                    <a:pt x="31351" y="16388"/>
                    <a:pt x="31313" y="16410"/>
                    <a:pt x="31275" y="16432"/>
                  </a:cubicBezTo>
                  <a:cubicBezTo>
                    <a:pt x="31263" y="16370"/>
                    <a:pt x="31257" y="16316"/>
                    <a:pt x="31299" y="16316"/>
                  </a:cubicBezTo>
                  <a:close/>
                  <a:moveTo>
                    <a:pt x="345" y="16531"/>
                  </a:moveTo>
                  <a:lnTo>
                    <a:pt x="346" y="16554"/>
                  </a:lnTo>
                  <a:lnTo>
                    <a:pt x="289" y="16557"/>
                  </a:lnTo>
                  <a:lnTo>
                    <a:pt x="287" y="16532"/>
                  </a:lnTo>
                  <a:lnTo>
                    <a:pt x="345" y="16531"/>
                  </a:lnTo>
                  <a:close/>
                  <a:moveTo>
                    <a:pt x="947" y="16628"/>
                  </a:moveTo>
                  <a:lnTo>
                    <a:pt x="988" y="16682"/>
                  </a:lnTo>
                  <a:cubicBezTo>
                    <a:pt x="961" y="16682"/>
                    <a:pt x="945" y="16666"/>
                    <a:pt x="929" y="16651"/>
                  </a:cubicBezTo>
                  <a:lnTo>
                    <a:pt x="947" y="16628"/>
                  </a:lnTo>
                  <a:close/>
                  <a:moveTo>
                    <a:pt x="988" y="16682"/>
                  </a:moveTo>
                  <a:lnTo>
                    <a:pt x="977" y="16697"/>
                  </a:lnTo>
                  <a:cubicBezTo>
                    <a:pt x="1004" y="16697"/>
                    <a:pt x="1019" y="16713"/>
                    <a:pt x="1036" y="16728"/>
                  </a:cubicBezTo>
                  <a:lnTo>
                    <a:pt x="1022" y="16750"/>
                  </a:lnTo>
                  <a:cubicBezTo>
                    <a:pt x="1005" y="16732"/>
                    <a:pt x="989" y="16715"/>
                    <a:pt x="976" y="16697"/>
                  </a:cubicBezTo>
                  <a:lnTo>
                    <a:pt x="988" y="16682"/>
                  </a:lnTo>
                  <a:close/>
                  <a:moveTo>
                    <a:pt x="31554" y="16981"/>
                  </a:moveTo>
                  <a:lnTo>
                    <a:pt x="31573" y="16984"/>
                  </a:lnTo>
                  <a:lnTo>
                    <a:pt x="31560" y="17053"/>
                  </a:lnTo>
                  <a:lnTo>
                    <a:pt x="31541" y="17050"/>
                  </a:lnTo>
                  <a:lnTo>
                    <a:pt x="31554" y="16981"/>
                  </a:lnTo>
                  <a:close/>
                  <a:moveTo>
                    <a:pt x="31366" y="16598"/>
                  </a:moveTo>
                  <a:cubicBezTo>
                    <a:pt x="31407" y="16607"/>
                    <a:pt x="31436" y="16615"/>
                    <a:pt x="31475" y="16623"/>
                  </a:cubicBezTo>
                  <a:cubicBezTo>
                    <a:pt x="31433" y="16682"/>
                    <a:pt x="31405" y="16728"/>
                    <a:pt x="31369" y="16772"/>
                  </a:cubicBezTo>
                  <a:lnTo>
                    <a:pt x="31345" y="16734"/>
                  </a:lnTo>
                  <a:lnTo>
                    <a:pt x="31345" y="16734"/>
                  </a:lnTo>
                  <a:cubicBezTo>
                    <a:pt x="31351" y="16778"/>
                    <a:pt x="31367" y="16813"/>
                    <a:pt x="31385" y="16850"/>
                  </a:cubicBezTo>
                  <a:cubicBezTo>
                    <a:pt x="31339" y="16991"/>
                    <a:pt x="31257" y="17084"/>
                    <a:pt x="31114" y="17105"/>
                  </a:cubicBezTo>
                  <a:cubicBezTo>
                    <a:pt x="31120" y="17055"/>
                    <a:pt x="31126" y="16996"/>
                    <a:pt x="31133" y="16928"/>
                  </a:cubicBezTo>
                  <a:cubicBezTo>
                    <a:pt x="31169" y="16925"/>
                    <a:pt x="31195" y="16922"/>
                    <a:pt x="31233" y="16918"/>
                  </a:cubicBezTo>
                  <a:cubicBezTo>
                    <a:pt x="31261" y="16859"/>
                    <a:pt x="31292" y="16790"/>
                    <a:pt x="31325" y="16721"/>
                  </a:cubicBezTo>
                  <a:cubicBezTo>
                    <a:pt x="31353" y="16694"/>
                    <a:pt x="31358" y="16653"/>
                    <a:pt x="31366" y="16598"/>
                  </a:cubicBezTo>
                  <a:close/>
                  <a:moveTo>
                    <a:pt x="30449" y="17155"/>
                  </a:moveTo>
                  <a:lnTo>
                    <a:pt x="30507" y="17165"/>
                  </a:lnTo>
                  <a:lnTo>
                    <a:pt x="30502" y="17185"/>
                  </a:lnTo>
                  <a:lnTo>
                    <a:pt x="30446" y="17175"/>
                  </a:lnTo>
                  <a:lnTo>
                    <a:pt x="30449" y="17155"/>
                  </a:lnTo>
                  <a:close/>
                  <a:moveTo>
                    <a:pt x="31355" y="17088"/>
                  </a:moveTo>
                  <a:lnTo>
                    <a:pt x="31383" y="17093"/>
                  </a:lnTo>
                  <a:lnTo>
                    <a:pt x="31358" y="17230"/>
                  </a:lnTo>
                  <a:lnTo>
                    <a:pt x="31329" y="17225"/>
                  </a:lnTo>
                  <a:lnTo>
                    <a:pt x="31355" y="17088"/>
                  </a:lnTo>
                  <a:close/>
                  <a:moveTo>
                    <a:pt x="30618" y="17241"/>
                  </a:moveTo>
                  <a:lnTo>
                    <a:pt x="30713" y="17259"/>
                  </a:lnTo>
                  <a:lnTo>
                    <a:pt x="30711" y="17291"/>
                  </a:lnTo>
                  <a:lnTo>
                    <a:pt x="30614" y="17299"/>
                  </a:lnTo>
                  <a:lnTo>
                    <a:pt x="30614" y="17299"/>
                  </a:lnTo>
                  <a:lnTo>
                    <a:pt x="30618" y="17241"/>
                  </a:lnTo>
                  <a:close/>
                  <a:moveTo>
                    <a:pt x="30505" y="17277"/>
                  </a:moveTo>
                  <a:lnTo>
                    <a:pt x="30523" y="17280"/>
                  </a:lnTo>
                  <a:lnTo>
                    <a:pt x="30511" y="17344"/>
                  </a:lnTo>
                  <a:lnTo>
                    <a:pt x="30492" y="17341"/>
                  </a:lnTo>
                  <a:lnTo>
                    <a:pt x="30505" y="17277"/>
                  </a:lnTo>
                  <a:close/>
                  <a:moveTo>
                    <a:pt x="30843" y="17341"/>
                  </a:moveTo>
                  <a:lnTo>
                    <a:pt x="30863" y="17346"/>
                  </a:lnTo>
                  <a:lnTo>
                    <a:pt x="30849" y="17412"/>
                  </a:lnTo>
                  <a:lnTo>
                    <a:pt x="30830" y="17408"/>
                  </a:lnTo>
                  <a:lnTo>
                    <a:pt x="30843" y="17341"/>
                  </a:lnTo>
                  <a:close/>
                  <a:moveTo>
                    <a:pt x="30626" y="17458"/>
                  </a:moveTo>
                  <a:lnTo>
                    <a:pt x="30682" y="17469"/>
                  </a:lnTo>
                  <a:lnTo>
                    <a:pt x="30683" y="17469"/>
                  </a:lnTo>
                  <a:lnTo>
                    <a:pt x="30679" y="17491"/>
                  </a:lnTo>
                  <a:lnTo>
                    <a:pt x="30621" y="17480"/>
                  </a:lnTo>
                  <a:lnTo>
                    <a:pt x="30626" y="17458"/>
                  </a:lnTo>
                  <a:close/>
                  <a:moveTo>
                    <a:pt x="31173" y="17372"/>
                  </a:moveTo>
                  <a:lnTo>
                    <a:pt x="31173" y="17372"/>
                  </a:lnTo>
                  <a:cubicBezTo>
                    <a:pt x="31117" y="17469"/>
                    <a:pt x="31086" y="17524"/>
                    <a:pt x="31045" y="17596"/>
                  </a:cubicBezTo>
                  <a:cubicBezTo>
                    <a:pt x="31016" y="17543"/>
                    <a:pt x="30996" y="17508"/>
                    <a:pt x="30969" y="17459"/>
                  </a:cubicBezTo>
                  <a:cubicBezTo>
                    <a:pt x="31027" y="17434"/>
                    <a:pt x="31082" y="17411"/>
                    <a:pt x="31173" y="17372"/>
                  </a:cubicBezTo>
                  <a:close/>
                  <a:moveTo>
                    <a:pt x="31485" y="17565"/>
                  </a:moveTo>
                  <a:lnTo>
                    <a:pt x="31541" y="17577"/>
                  </a:lnTo>
                  <a:lnTo>
                    <a:pt x="31536" y="17600"/>
                  </a:lnTo>
                  <a:lnTo>
                    <a:pt x="31481" y="17589"/>
                  </a:lnTo>
                  <a:lnTo>
                    <a:pt x="31485" y="17565"/>
                  </a:lnTo>
                  <a:close/>
                  <a:moveTo>
                    <a:pt x="1379" y="17640"/>
                  </a:moveTo>
                  <a:lnTo>
                    <a:pt x="1382" y="17662"/>
                  </a:lnTo>
                  <a:lnTo>
                    <a:pt x="1325" y="17670"/>
                  </a:lnTo>
                  <a:lnTo>
                    <a:pt x="1322" y="17647"/>
                  </a:lnTo>
                  <a:lnTo>
                    <a:pt x="1379" y="17640"/>
                  </a:lnTo>
                  <a:close/>
                  <a:moveTo>
                    <a:pt x="31144" y="17612"/>
                  </a:moveTo>
                  <a:lnTo>
                    <a:pt x="31163" y="17617"/>
                  </a:lnTo>
                  <a:lnTo>
                    <a:pt x="31149" y="17684"/>
                  </a:lnTo>
                  <a:lnTo>
                    <a:pt x="31130" y="17680"/>
                  </a:lnTo>
                  <a:lnTo>
                    <a:pt x="31144" y="17612"/>
                  </a:lnTo>
                  <a:close/>
                  <a:moveTo>
                    <a:pt x="30964" y="17720"/>
                  </a:moveTo>
                  <a:lnTo>
                    <a:pt x="30979" y="17745"/>
                  </a:lnTo>
                  <a:lnTo>
                    <a:pt x="30925" y="17779"/>
                  </a:lnTo>
                  <a:lnTo>
                    <a:pt x="30925" y="17779"/>
                  </a:lnTo>
                  <a:cubicBezTo>
                    <a:pt x="30932" y="17749"/>
                    <a:pt x="30948" y="17734"/>
                    <a:pt x="30964" y="17720"/>
                  </a:cubicBezTo>
                  <a:close/>
                  <a:moveTo>
                    <a:pt x="30916" y="17764"/>
                  </a:moveTo>
                  <a:lnTo>
                    <a:pt x="30924" y="17779"/>
                  </a:lnTo>
                  <a:lnTo>
                    <a:pt x="30924" y="17779"/>
                  </a:lnTo>
                  <a:lnTo>
                    <a:pt x="30923" y="17780"/>
                  </a:lnTo>
                  <a:lnTo>
                    <a:pt x="30914" y="17765"/>
                  </a:lnTo>
                  <a:cubicBezTo>
                    <a:pt x="30908" y="17795"/>
                    <a:pt x="30892" y="17811"/>
                    <a:pt x="30874" y="17825"/>
                  </a:cubicBezTo>
                  <a:lnTo>
                    <a:pt x="30861" y="17800"/>
                  </a:lnTo>
                  <a:lnTo>
                    <a:pt x="30916" y="17764"/>
                  </a:lnTo>
                  <a:close/>
                  <a:moveTo>
                    <a:pt x="30683" y="17702"/>
                  </a:moveTo>
                  <a:cubicBezTo>
                    <a:pt x="30682" y="17759"/>
                    <a:pt x="30680" y="17790"/>
                    <a:pt x="30679" y="17834"/>
                  </a:cubicBezTo>
                  <a:cubicBezTo>
                    <a:pt x="30643" y="17836"/>
                    <a:pt x="30611" y="17836"/>
                    <a:pt x="30512" y="17837"/>
                  </a:cubicBezTo>
                  <a:cubicBezTo>
                    <a:pt x="30596" y="17771"/>
                    <a:pt x="30632" y="17743"/>
                    <a:pt x="30683" y="17702"/>
                  </a:cubicBezTo>
                  <a:close/>
                  <a:moveTo>
                    <a:pt x="31604" y="17858"/>
                  </a:moveTo>
                  <a:lnTo>
                    <a:pt x="31604" y="17858"/>
                  </a:lnTo>
                  <a:cubicBezTo>
                    <a:pt x="31604" y="17858"/>
                    <a:pt x="31604" y="17858"/>
                    <a:pt x="31604" y="17858"/>
                  </a:cubicBezTo>
                  <a:cubicBezTo>
                    <a:pt x="31604" y="17858"/>
                    <a:pt x="31604" y="17858"/>
                    <a:pt x="31604" y="17858"/>
                  </a:cubicBezTo>
                  <a:close/>
                  <a:moveTo>
                    <a:pt x="31238" y="17940"/>
                  </a:moveTo>
                  <a:lnTo>
                    <a:pt x="31294" y="17953"/>
                  </a:lnTo>
                  <a:lnTo>
                    <a:pt x="31289" y="17977"/>
                  </a:lnTo>
                  <a:lnTo>
                    <a:pt x="31233" y="17964"/>
                  </a:lnTo>
                  <a:lnTo>
                    <a:pt x="31238" y="17940"/>
                  </a:lnTo>
                  <a:close/>
                  <a:moveTo>
                    <a:pt x="31144" y="18131"/>
                  </a:moveTo>
                  <a:lnTo>
                    <a:pt x="31200" y="18146"/>
                  </a:lnTo>
                  <a:lnTo>
                    <a:pt x="31195" y="18168"/>
                  </a:lnTo>
                  <a:lnTo>
                    <a:pt x="31139" y="18155"/>
                  </a:lnTo>
                  <a:lnTo>
                    <a:pt x="31144" y="18131"/>
                  </a:lnTo>
                  <a:close/>
                  <a:moveTo>
                    <a:pt x="30589" y="18176"/>
                  </a:moveTo>
                  <a:lnTo>
                    <a:pt x="30579" y="18233"/>
                  </a:lnTo>
                  <a:lnTo>
                    <a:pt x="30487" y="18208"/>
                  </a:lnTo>
                  <a:lnTo>
                    <a:pt x="30492" y="18177"/>
                  </a:lnTo>
                  <a:lnTo>
                    <a:pt x="30589" y="18176"/>
                  </a:lnTo>
                  <a:close/>
                  <a:moveTo>
                    <a:pt x="31481" y="18207"/>
                  </a:moveTo>
                  <a:cubicBezTo>
                    <a:pt x="31517" y="18207"/>
                    <a:pt x="31544" y="18208"/>
                    <a:pt x="31594" y="18208"/>
                  </a:cubicBezTo>
                  <a:cubicBezTo>
                    <a:pt x="31582" y="18273"/>
                    <a:pt x="31576" y="18304"/>
                    <a:pt x="31573" y="18324"/>
                  </a:cubicBezTo>
                  <a:lnTo>
                    <a:pt x="31572" y="18324"/>
                  </a:lnTo>
                  <a:cubicBezTo>
                    <a:pt x="31547" y="18292"/>
                    <a:pt x="31519" y="18255"/>
                    <a:pt x="31481" y="18207"/>
                  </a:cubicBezTo>
                  <a:close/>
                  <a:moveTo>
                    <a:pt x="30596" y="18324"/>
                  </a:moveTo>
                  <a:lnTo>
                    <a:pt x="30608" y="18349"/>
                  </a:lnTo>
                  <a:lnTo>
                    <a:pt x="30549" y="18382"/>
                  </a:lnTo>
                  <a:lnTo>
                    <a:pt x="30546" y="18375"/>
                  </a:lnTo>
                  <a:lnTo>
                    <a:pt x="30546" y="18375"/>
                  </a:lnTo>
                  <a:cubicBezTo>
                    <a:pt x="30576" y="18341"/>
                    <a:pt x="30586" y="18333"/>
                    <a:pt x="30596" y="18324"/>
                  </a:cubicBezTo>
                  <a:close/>
                  <a:moveTo>
                    <a:pt x="31099" y="18329"/>
                  </a:moveTo>
                  <a:lnTo>
                    <a:pt x="31210" y="18357"/>
                  </a:lnTo>
                  <a:lnTo>
                    <a:pt x="31200" y="18390"/>
                  </a:lnTo>
                  <a:lnTo>
                    <a:pt x="31089" y="18361"/>
                  </a:lnTo>
                  <a:lnTo>
                    <a:pt x="31099" y="18329"/>
                  </a:lnTo>
                  <a:close/>
                  <a:moveTo>
                    <a:pt x="30521" y="18367"/>
                  </a:moveTo>
                  <a:cubicBezTo>
                    <a:pt x="30521" y="18375"/>
                    <a:pt x="30521" y="18382"/>
                    <a:pt x="30521" y="18390"/>
                  </a:cubicBezTo>
                  <a:lnTo>
                    <a:pt x="30521" y="18390"/>
                  </a:lnTo>
                  <a:cubicBezTo>
                    <a:pt x="30509" y="18403"/>
                    <a:pt x="30502" y="18409"/>
                    <a:pt x="30500" y="18409"/>
                  </a:cubicBezTo>
                  <a:cubicBezTo>
                    <a:pt x="30496" y="18409"/>
                    <a:pt x="30509" y="18388"/>
                    <a:pt x="30521" y="18367"/>
                  </a:cubicBezTo>
                  <a:close/>
                  <a:moveTo>
                    <a:pt x="30521" y="18405"/>
                  </a:moveTo>
                  <a:cubicBezTo>
                    <a:pt x="30522" y="18425"/>
                    <a:pt x="30522" y="18444"/>
                    <a:pt x="30518" y="18464"/>
                  </a:cubicBezTo>
                  <a:cubicBezTo>
                    <a:pt x="30517" y="18473"/>
                    <a:pt x="30492" y="18480"/>
                    <a:pt x="30437" y="18511"/>
                  </a:cubicBezTo>
                  <a:cubicBezTo>
                    <a:pt x="30473" y="18465"/>
                    <a:pt x="30501" y="18431"/>
                    <a:pt x="30521" y="18405"/>
                  </a:cubicBezTo>
                  <a:close/>
                  <a:moveTo>
                    <a:pt x="1926" y="18504"/>
                  </a:moveTo>
                  <a:lnTo>
                    <a:pt x="1931" y="18526"/>
                  </a:lnTo>
                  <a:lnTo>
                    <a:pt x="1875" y="18536"/>
                  </a:lnTo>
                  <a:lnTo>
                    <a:pt x="1869" y="18514"/>
                  </a:lnTo>
                  <a:lnTo>
                    <a:pt x="1926" y="18504"/>
                  </a:lnTo>
                  <a:close/>
                  <a:moveTo>
                    <a:pt x="30680" y="18387"/>
                  </a:moveTo>
                  <a:lnTo>
                    <a:pt x="30680" y="18387"/>
                  </a:lnTo>
                  <a:cubicBezTo>
                    <a:pt x="30705" y="18471"/>
                    <a:pt x="30721" y="18530"/>
                    <a:pt x="30746" y="18617"/>
                  </a:cubicBezTo>
                  <a:cubicBezTo>
                    <a:pt x="30679" y="18561"/>
                    <a:pt x="30657" y="18485"/>
                    <a:pt x="30680" y="18387"/>
                  </a:cubicBezTo>
                  <a:close/>
                  <a:moveTo>
                    <a:pt x="1960" y="18744"/>
                  </a:moveTo>
                  <a:lnTo>
                    <a:pt x="1973" y="18808"/>
                  </a:lnTo>
                  <a:lnTo>
                    <a:pt x="1956" y="18813"/>
                  </a:lnTo>
                  <a:lnTo>
                    <a:pt x="1941" y="18748"/>
                  </a:lnTo>
                  <a:lnTo>
                    <a:pt x="1960" y="18744"/>
                  </a:lnTo>
                  <a:close/>
                  <a:moveTo>
                    <a:pt x="30183" y="18756"/>
                  </a:moveTo>
                  <a:cubicBezTo>
                    <a:pt x="30271" y="18756"/>
                    <a:pt x="30303" y="18823"/>
                    <a:pt x="30326" y="18894"/>
                  </a:cubicBezTo>
                  <a:cubicBezTo>
                    <a:pt x="30283" y="18942"/>
                    <a:pt x="30245" y="18989"/>
                    <a:pt x="30196" y="19044"/>
                  </a:cubicBezTo>
                  <a:cubicBezTo>
                    <a:pt x="30174" y="18951"/>
                    <a:pt x="30153" y="18864"/>
                    <a:pt x="30130" y="18763"/>
                  </a:cubicBezTo>
                  <a:cubicBezTo>
                    <a:pt x="30150" y="18758"/>
                    <a:pt x="30167" y="18756"/>
                    <a:pt x="30183" y="18756"/>
                  </a:cubicBezTo>
                  <a:close/>
                  <a:moveTo>
                    <a:pt x="31007" y="19253"/>
                  </a:moveTo>
                  <a:lnTo>
                    <a:pt x="31063" y="19270"/>
                  </a:lnTo>
                  <a:lnTo>
                    <a:pt x="31055" y="19292"/>
                  </a:lnTo>
                  <a:lnTo>
                    <a:pt x="31001" y="19275"/>
                  </a:lnTo>
                  <a:lnTo>
                    <a:pt x="31007" y="19253"/>
                  </a:lnTo>
                  <a:close/>
                  <a:moveTo>
                    <a:pt x="888" y="19175"/>
                  </a:moveTo>
                  <a:cubicBezTo>
                    <a:pt x="899" y="19216"/>
                    <a:pt x="913" y="19254"/>
                    <a:pt x="927" y="19304"/>
                  </a:cubicBezTo>
                  <a:cubicBezTo>
                    <a:pt x="883" y="19319"/>
                    <a:pt x="851" y="19329"/>
                    <a:pt x="816" y="19341"/>
                  </a:cubicBezTo>
                  <a:cubicBezTo>
                    <a:pt x="821" y="19358"/>
                    <a:pt x="826" y="19378"/>
                    <a:pt x="830" y="19398"/>
                  </a:cubicBezTo>
                  <a:lnTo>
                    <a:pt x="830" y="19398"/>
                  </a:lnTo>
                  <a:cubicBezTo>
                    <a:pt x="809" y="19393"/>
                    <a:pt x="792" y="19382"/>
                    <a:pt x="776" y="19370"/>
                  </a:cubicBezTo>
                  <a:lnTo>
                    <a:pt x="817" y="19336"/>
                  </a:lnTo>
                  <a:cubicBezTo>
                    <a:pt x="810" y="19295"/>
                    <a:pt x="802" y="19253"/>
                    <a:pt x="794" y="19205"/>
                  </a:cubicBezTo>
                  <a:cubicBezTo>
                    <a:pt x="826" y="19194"/>
                    <a:pt x="851" y="19186"/>
                    <a:pt x="888" y="19175"/>
                  </a:cubicBezTo>
                  <a:close/>
                  <a:moveTo>
                    <a:pt x="832" y="19407"/>
                  </a:moveTo>
                  <a:lnTo>
                    <a:pt x="832" y="19407"/>
                  </a:lnTo>
                  <a:cubicBezTo>
                    <a:pt x="855" y="19411"/>
                    <a:pt x="873" y="19425"/>
                    <a:pt x="892" y="19438"/>
                  </a:cubicBezTo>
                  <a:lnTo>
                    <a:pt x="880" y="19463"/>
                  </a:lnTo>
                  <a:lnTo>
                    <a:pt x="827" y="19414"/>
                  </a:lnTo>
                  <a:lnTo>
                    <a:pt x="832" y="19407"/>
                  </a:lnTo>
                  <a:close/>
                  <a:moveTo>
                    <a:pt x="30620" y="19466"/>
                  </a:moveTo>
                  <a:lnTo>
                    <a:pt x="30632" y="19494"/>
                  </a:lnTo>
                  <a:lnTo>
                    <a:pt x="30574" y="19523"/>
                  </a:lnTo>
                  <a:cubicBezTo>
                    <a:pt x="30585" y="19494"/>
                    <a:pt x="30602" y="19481"/>
                    <a:pt x="30620" y="19466"/>
                  </a:cubicBezTo>
                  <a:close/>
                  <a:moveTo>
                    <a:pt x="30568" y="19506"/>
                  </a:moveTo>
                  <a:lnTo>
                    <a:pt x="30574" y="19523"/>
                  </a:lnTo>
                  <a:lnTo>
                    <a:pt x="30567" y="19507"/>
                  </a:lnTo>
                  <a:cubicBezTo>
                    <a:pt x="30557" y="19537"/>
                    <a:pt x="30539" y="19550"/>
                    <a:pt x="30521" y="19563"/>
                  </a:cubicBezTo>
                  <a:lnTo>
                    <a:pt x="30510" y="19537"/>
                  </a:lnTo>
                  <a:lnTo>
                    <a:pt x="30568" y="19506"/>
                  </a:lnTo>
                  <a:close/>
                  <a:moveTo>
                    <a:pt x="31261" y="19163"/>
                  </a:moveTo>
                  <a:lnTo>
                    <a:pt x="31261" y="19163"/>
                  </a:lnTo>
                  <a:cubicBezTo>
                    <a:pt x="31241" y="19247"/>
                    <a:pt x="31214" y="19331"/>
                    <a:pt x="31202" y="19416"/>
                  </a:cubicBezTo>
                  <a:cubicBezTo>
                    <a:pt x="31192" y="19488"/>
                    <a:pt x="31202" y="19560"/>
                    <a:pt x="31202" y="19629"/>
                  </a:cubicBezTo>
                  <a:cubicBezTo>
                    <a:pt x="31142" y="19607"/>
                    <a:pt x="31097" y="19592"/>
                    <a:pt x="31033" y="19570"/>
                  </a:cubicBezTo>
                  <a:cubicBezTo>
                    <a:pt x="31069" y="19511"/>
                    <a:pt x="31117" y="19448"/>
                    <a:pt x="31149" y="19375"/>
                  </a:cubicBezTo>
                  <a:cubicBezTo>
                    <a:pt x="31182" y="19304"/>
                    <a:pt x="31197" y="19225"/>
                    <a:pt x="31261" y="19163"/>
                  </a:cubicBezTo>
                  <a:close/>
                  <a:moveTo>
                    <a:pt x="30202" y="19694"/>
                  </a:moveTo>
                  <a:lnTo>
                    <a:pt x="30256" y="19713"/>
                  </a:lnTo>
                  <a:lnTo>
                    <a:pt x="30248" y="19735"/>
                  </a:lnTo>
                  <a:lnTo>
                    <a:pt x="30193" y="19715"/>
                  </a:lnTo>
                  <a:lnTo>
                    <a:pt x="30202" y="19694"/>
                  </a:lnTo>
                  <a:close/>
                  <a:moveTo>
                    <a:pt x="30640" y="19591"/>
                  </a:moveTo>
                  <a:lnTo>
                    <a:pt x="30640" y="19591"/>
                  </a:lnTo>
                  <a:cubicBezTo>
                    <a:pt x="30652" y="19651"/>
                    <a:pt x="30661" y="19700"/>
                    <a:pt x="30665" y="19756"/>
                  </a:cubicBezTo>
                  <a:cubicBezTo>
                    <a:pt x="30587" y="19742"/>
                    <a:pt x="30526" y="19742"/>
                    <a:pt x="30640" y="19591"/>
                  </a:cubicBezTo>
                  <a:close/>
                  <a:moveTo>
                    <a:pt x="30017" y="19690"/>
                  </a:moveTo>
                  <a:lnTo>
                    <a:pt x="30065" y="19700"/>
                  </a:lnTo>
                  <a:lnTo>
                    <a:pt x="30024" y="19803"/>
                  </a:lnTo>
                  <a:lnTo>
                    <a:pt x="29998" y="19797"/>
                  </a:lnTo>
                  <a:lnTo>
                    <a:pt x="30017" y="19690"/>
                  </a:lnTo>
                  <a:close/>
                  <a:moveTo>
                    <a:pt x="30661" y="19990"/>
                  </a:moveTo>
                  <a:lnTo>
                    <a:pt x="30679" y="19997"/>
                  </a:lnTo>
                  <a:lnTo>
                    <a:pt x="30652" y="20062"/>
                  </a:lnTo>
                  <a:lnTo>
                    <a:pt x="30635" y="20054"/>
                  </a:lnTo>
                  <a:lnTo>
                    <a:pt x="30661" y="19990"/>
                  </a:lnTo>
                  <a:close/>
                  <a:moveTo>
                    <a:pt x="30663" y="20240"/>
                  </a:moveTo>
                  <a:lnTo>
                    <a:pt x="30715" y="20262"/>
                  </a:lnTo>
                  <a:lnTo>
                    <a:pt x="30707" y="20284"/>
                  </a:lnTo>
                  <a:lnTo>
                    <a:pt x="30654" y="20262"/>
                  </a:lnTo>
                  <a:lnTo>
                    <a:pt x="30663" y="20240"/>
                  </a:lnTo>
                  <a:close/>
                  <a:moveTo>
                    <a:pt x="29531" y="20277"/>
                  </a:moveTo>
                  <a:lnTo>
                    <a:pt x="29583" y="20299"/>
                  </a:lnTo>
                  <a:lnTo>
                    <a:pt x="29575" y="20319"/>
                  </a:lnTo>
                  <a:lnTo>
                    <a:pt x="29522" y="20296"/>
                  </a:lnTo>
                  <a:lnTo>
                    <a:pt x="29531" y="20277"/>
                  </a:lnTo>
                  <a:close/>
                  <a:moveTo>
                    <a:pt x="30452" y="20353"/>
                  </a:moveTo>
                  <a:lnTo>
                    <a:pt x="30468" y="20360"/>
                  </a:lnTo>
                  <a:lnTo>
                    <a:pt x="30443" y="20425"/>
                  </a:lnTo>
                  <a:lnTo>
                    <a:pt x="30426" y="20418"/>
                  </a:lnTo>
                  <a:lnTo>
                    <a:pt x="30452" y="20353"/>
                  </a:lnTo>
                  <a:close/>
                  <a:moveTo>
                    <a:pt x="30558" y="20343"/>
                  </a:moveTo>
                  <a:lnTo>
                    <a:pt x="30607" y="20355"/>
                  </a:lnTo>
                  <a:lnTo>
                    <a:pt x="30564" y="20462"/>
                  </a:lnTo>
                  <a:lnTo>
                    <a:pt x="30536" y="20456"/>
                  </a:lnTo>
                  <a:lnTo>
                    <a:pt x="30558" y="20343"/>
                  </a:lnTo>
                  <a:close/>
                  <a:moveTo>
                    <a:pt x="30801" y="20480"/>
                  </a:moveTo>
                  <a:lnTo>
                    <a:pt x="30801" y="20480"/>
                  </a:lnTo>
                  <a:cubicBezTo>
                    <a:pt x="30776" y="20556"/>
                    <a:pt x="30758" y="20616"/>
                    <a:pt x="30735" y="20690"/>
                  </a:cubicBezTo>
                  <a:cubicBezTo>
                    <a:pt x="30689" y="20677"/>
                    <a:pt x="30655" y="20666"/>
                    <a:pt x="30633" y="20659"/>
                  </a:cubicBezTo>
                  <a:cubicBezTo>
                    <a:pt x="30605" y="20672"/>
                    <a:pt x="30586" y="20686"/>
                    <a:pt x="30567" y="20697"/>
                  </a:cubicBezTo>
                  <a:lnTo>
                    <a:pt x="30558" y="20669"/>
                  </a:lnTo>
                  <a:lnTo>
                    <a:pt x="30620" y="20643"/>
                  </a:lnTo>
                  <a:lnTo>
                    <a:pt x="30624" y="20661"/>
                  </a:lnTo>
                  <a:cubicBezTo>
                    <a:pt x="30626" y="20609"/>
                    <a:pt x="30618" y="20569"/>
                    <a:pt x="30611" y="20522"/>
                  </a:cubicBezTo>
                  <a:cubicBezTo>
                    <a:pt x="30633" y="20522"/>
                    <a:pt x="30654" y="20523"/>
                    <a:pt x="30675" y="20523"/>
                  </a:cubicBezTo>
                  <a:cubicBezTo>
                    <a:pt x="30690" y="20523"/>
                    <a:pt x="30706" y="20523"/>
                    <a:pt x="30721" y="20521"/>
                  </a:cubicBezTo>
                  <a:cubicBezTo>
                    <a:pt x="30739" y="20519"/>
                    <a:pt x="30758" y="20502"/>
                    <a:pt x="30801" y="20480"/>
                  </a:cubicBezTo>
                  <a:close/>
                  <a:moveTo>
                    <a:pt x="30454" y="20758"/>
                  </a:moveTo>
                  <a:lnTo>
                    <a:pt x="30507" y="20781"/>
                  </a:lnTo>
                  <a:lnTo>
                    <a:pt x="30498" y="20803"/>
                  </a:lnTo>
                  <a:lnTo>
                    <a:pt x="30445" y="20778"/>
                  </a:lnTo>
                  <a:lnTo>
                    <a:pt x="30454" y="20758"/>
                  </a:lnTo>
                  <a:close/>
                  <a:moveTo>
                    <a:pt x="30009" y="20931"/>
                  </a:moveTo>
                  <a:lnTo>
                    <a:pt x="30062" y="20956"/>
                  </a:lnTo>
                  <a:lnTo>
                    <a:pt x="30053" y="20977"/>
                  </a:lnTo>
                  <a:lnTo>
                    <a:pt x="30000" y="20953"/>
                  </a:lnTo>
                  <a:lnTo>
                    <a:pt x="30009" y="20931"/>
                  </a:lnTo>
                  <a:close/>
                  <a:moveTo>
                    <a:pt x="30267" y="21027"/>
                  </a:moveTo>
                  <a:lnTo>
                    <a:pt x="30267" y="21027"/>
                  </a:lnTo>
                  <a:cubicBezTo>
                    <a:pt x="30258" y="21062"/>
                    <a:pt x="30252" y="21102"/>
                    <a:pt x="30233" y="21152"/>
                  </a:cubicBezTo>
                  <a:cubicBezTo>
                    <a:pt x="30176" y="21124"/>
                    <a:pt x="30130" y="21102"/>
                    <a:pt x="30050" y="21064"/>
                  </a:cubicBezTo>
                  <a:cubicBezTo>
                    <a:pt x="30143" y="21047"/>
                    <a:pt x="30199" y="21039"/>
                    <a:pt x="30267" y="21027"/>
                  </a:cubicBezTo>
                  <a:close/>
                  <a:moveTo>
                    <a:pt x="30434" y="20972"/>
                  </a:moveTo>
                  <a:cubicBezTo>
                    <a:pt x="30597" y="20972"/>
                    <a:pt x="30463" y="21141"/>
                    <a:pt x="30537" y="21198"/>
                  </a:cubicBezTo>
                  <a:cubicBezTo>
                    <a:pt x="30459" y="21223"/>
                    <a:pt x="30411" y="21234"/>
                    <a:pt x="30323" y="21258"/>
                  </a:cubicBezTo>
                  <a:cubicBezTo>
                    <a:pt x="30382" y="21139"/>
                    <a:pt x="30398" y="21049"/>
                    <a:pt x="30427" y="20972"/>
                  </a:cubicBezTo>
                  <a:cubicBezTo>
                    <a:pt x="30429" y="20972"/>
                    <a:pt x="30431" y="20972"/>
                    <a:pt x="30434" y="20972"/>
                  </a:cubicBezTo>
                  <a:close/>
                  <a:moveTo>
                    <a:pt x="2989" y="21250"/>
                  </a:moveTo>
                  <a:lnTo>
                    <a:pt x="3015" y="21311"/>
                  </a:lnTo>
                  <a:lnTo>
                    <a:pt x="2997" y="21318"/>
                  </a:lnTo>
                  <a:lnTo>
                    <a:pt x="2971" y="21258"/>
                  </a:lnTo>
                  <a:lnTo>
                    <a:pt x="2989" y="21250"/>
                  </a:lnTo>
                  <a:close/>
                  <a:moveTo>
                    <a:pt x="29507" y="21368"/>
                  </a:moveTo>
                  <a:cubicBezTo>
                    <a:pt x="29582" y="21368"/>
                    <a:pt x="29643" y="21396"/>
                    <a:pt x="29690" y="21453"/>
                  </a:cubicBezTo>
                  <a:lnTo>
                    <a:pt x="29690" y="21453"/>
                  </a:lnTo>
                  <a:cubicBezTo>
                    <a:pt x="29609" y="21442"/>
                    <a:pt x="29540" y="21406"/>
                    <a:pt x="29472" y="21370"/>
                  </a:cubicBezTo>
                  <a:cubicBezTo>
                    <a:pt x="29484" y="21368"/>
                    <a:pt x="29496" y="21368"/>
                    <a:pt x="29507" y="21368"/>
                  </a:cubicBezTo>
                  <a:close/>
                  <a:moveTo>
                    <a:pt x="29806" y="21424"/>
                  </a:moveTo>
                  <a:lnTo>
                    <a:pt x="29796" y="21483"/>
                  </a:lnTo>
                  <a:lnTo>
                    <a:pt x="29900" y="21604"/>
                  </a:lnTo>
                  <a:lnTo>
                    <a:pt x="29900" y="21604"/>
                  </a:lnTo>
                  <a:cubicBezTo>
                    <a:pt x="29876" y="21616"/>
                    <a:pt x="29852" y="21623"/>
                    <a:pt x="29829" y="21623"/>
                  </a:cubicBezTo>
                  <a:cubicBezTo>
                    <a:pt x="29799" y="21623"/>
                    <a:pt x="29769" y="21613"/>
                    <a:pt x="29739" y="21593"/>
                  </a:cubicBezTo>
                  <a:cubicBezTo>
                    <a:pt x="29758" y="21558"/>
                    <a:pt x="29777" y="21521"/>
                    <a:pt x="29796" y="21483"/>
                  </a:cubicBezTo>
                  <a:lnTo>
                    <a:pt x="29756" y="21462"/>
                  </a:lnTo>
                  <a:lnTo>
                    <a:pt x="29756" y="21462"/>
                  </a:lnTo>
                  <a:cubicBezTo>
                    <a:pt x="29778" y="21440"/>
                    <a:pt x="29792" y="21432"/>
                    <a:pt x="29806" y="21424"/>
                  </a:cubicBezTo>
                  <a:close/>
                  <a:moveTo>
                    <a:pt x="29984" y="21603"/>
                  </a:moveTo>
                  <a:cubicBezTo>
                    <a:pt x="30006" y="21603"/>
                    <a:pt x="30025" y="21610"/>
                    <a:pt x="30043" y="21618"/>
                  </a:cubicBezTo>
                  <a:lnTo>
                    <a:pt x="30027" y="21659"/>
                  </a:lnTo>
                  <a:lnTo>
                    <a:pt x="29915" y="21630"/>
                  </a:lnTo>
                  <a:lnTo>
                    <a:pt x="29918" y="21623"/>
                  </a:lnTo>
                  <a:lnTo>
                    <a:pt x="29918" y="21623"/>
                  </a:lnTo>
                  <a:cubicBezTo>
                    <a:pt x="29944" y="21608"/>
                    <a:pt x="29965" y="21603"/>
                    <a:pt x="29984" y="21603"/>
                  </a:cubicBezTo>
                  <a:close/>
                  <a:moveTo>
                    <a:pt x="30090" y="21811"/>
                  </a:moveTo>
                  <a:lnTo>
                    <a:pt x="30118" y="21821"/>
                  </a:lnTo>
                  <a:lnTo>
                    <a:pt x="30052" y="21996"/>
                  </a:lnTo>
                  <a:lnTo>
                    <a:pt x="30003" y="21977"/>
                  </a:lnTo>
                  <a:lnTo>
                    <a:pt x="30090" y="21811"/>
                  </a:lnTo>
                  <a:close/>
                  <a:moveTo>
                    <a:pt x="3355" y="22180"/>
                  </a:moveTo>
                  <a:lnTo>
                    <a:pt x="3374" y="22207"/>
                  </a:lnTo>
                  <a:lnTo>
                    <a:pt x="3301" y="22270"/>
                  </a:lnTo>
                  <a:lnTo>
                    <a:pt x="3270" y="22223"/>
                  </a:lnTo>
                  <a:lnTo>
                    <a:pt x="3355" y="22180"/>
                  </a:lnTo>
                  <a:close/>
                  <a:moveTo>
                    <a:pt x="28672" y="22457"/>
                  </a:moveTo>
                  <a:lnTo>
                    <a:pt x="28688" y="22467"/>
                  </a:lnTo>
                  <a:lnTo>
                    <a:pt x="28651" y="22523"/>
                  </a:lnTo>
                  <a:lnTo>
                    <a:pt x="28635" y="22511"/>
                  </a:lnTo>
                  <a:lnTo>
                    <a:pt x="28672" y="22457"/>
                  </a:lnTo>
                  <a:close/>
                  <a:moveTo>
                    <a:pt x="29238" y="22426"/>
                  </a:moveTo>
                  <a:cubicBezTo>
                    <a:pt x="29241" y="22525"/>
                    <a:pt x="29243" y="22570"/>
                    <a:pt x="29244" y="22638"/>
                  </a:cubicBezTo>
                  <a:cubicBezTo>
                    <a:pt x="29191" y="22620"/>
                    <a:pt x="29166" y="22611"/>
                    <a:pt x="29125" y="22598"/>
                  </a:cubicBezTo>
                  <a:cubicBezTo>
                    <a:pt x="29155" y="22553"/>
                    <a:pt x="29180" y="22514"/>
                    <a:pt x="29238" y="22426"/>
                  </a:cubicBezTo>
                  <a:close/>
                  <a:moveTo>
                    <a:pt x="30156" y="22570"/>
                  </a:moveTo>
                  <a:lnTo>
                    <a:pt x="30174" y="22579"/>
                  </a:lnTo>
                  <a:lnTo>
                    <a:pt x="30140" y="22642"/>
                  </a:lnTo>
                  <a:lnTo>
                    <a:pt x="30124" y="22633"/>
                  </a:lnTo>
                  <a:lnTo>
                    <a:pt x="30156" y="22570"/>
                  </a:lnTo>
                  <a:close/>
                  <a:moveTo>
                    <a:pt x="29340" y="22663"/>
                  </a:moveTo>
                  <a:lnTo>
                    <a:pt x="29437" y="22725"/>
                  </a:lnTo>
                  <a:lnTo>
                    <a:pt x="29418" y="22754"/>
                  </a:lnTo>
                  <a:lnTo>
                    <a:pt x="29321" y="22692"/>
                  </a:lnTo>
                  <a:lnTo>
                    <a:pt x="29340" y="22663"/>
                  </a:lnTo>
                  <a:close/>
                  <a:moveTo>
                    <a:pt x="29596" y="22725"/>
                  </a:moveTo>
                  <a:lnTo>
                    <a:pt x="29612" y="22735"/>
                  </a:lnTo>
                  <a:lnTo>
                    <a:pt x="29574" y="22794"/>
                  </a:lnTo>
                  <a:lnTo>
                    <a:pt x="29558" y="22784"/>
                  </a:lnTo>
                  <a:lnTo>
                    <a:pt x="29596" y="22725"/>
                  </a:lnTo>
                  <a:close/>
                  <a:moveTo>
                    <a:pt x="29079" y="22885"/>
                  </a:moveTo>
                  <a:lnTo>
                    <a:pt x="29096" y="22895"/>
                  </a:lnTo>
                  <a:lnTo>
                    <a:pt x="29057" y="22953"/>
                  </a:lnTo>
                  <a:lnTo>
                    <a:pt x="29041" y="22942"/>
                  </a:lnTo>
                  <a:lnTo>
                    <a:pt x="29079" y="22885"/>
                  </a:lnTo>
                  <a:close/>
                  <a:moveTo>
                    <a:pt x="28753" y="22928"/>
                  </a:moveTo>
                  <a:lnTo>
                    <a:pt x="28896" y="23026"/>
                  </a:lnTo>
                  <a:lnTo>
                    <a:pt x="28876" y="23054"/>
                  </a:lnTo>
                  <a:lnTo>
                    <a:pt x="28735" y="22957"/>
                  </a:lnTo>
                  <a:lnTo>
                    <a:pt x="28753" y="22928"/>
                  </a:lnTo>
                  <a:close/>
                  <a:moveTo>
                    <a:pt x="29797" y="22934"/>
                  </a:moveTo>
                  <a:lnTo>
                    <a:pt x="29822" y="22950"/>
                  </a:lnTo>
                  <a:lnTo>
                    <a:pt x="29744" y="23069"/>
                  </a:lnTo>
                  <a:lnTo>
                    <a:pt x="29719" y="23054"/>
                  </a:lnTo>
                  <a:lnTo>
                    <a:pt x="29797" y="22934"/>
                  </a:lnTo>
                  <a:close/>
                  <a:moveTo>
                    <a:pt x="3883" y="23109"/>
                  </a:moveTo>
                  <a:lnTo>
                    <a:pt x="3895" y="23128"/>
                  </a:lnTo>
                  <a:lnTo>
                    <a:pt x="3845" y="23156"/>
                  </a:lnTo>
                  <a:lnTo>
                    <a:pt x="3835" y="23137"/>
                  </a:lnTo>
                  <a:lnTo>
                    <a:pt x="3883" y="23109"/>
                  </a:lnTo>
                  <a:close/>
                  <a:moveTo>
                    <a:pt x="29047" y="23215"/>
                  </a:moveTo>
                  <a:lnTo>
                    <a:pt x="29143" y="23279"/>
                  </a:lnTo>
                  <a:lnTo>
                    <a:pt x="29124" y="23309"/>
                  </a:lnTo>
                  <a:lnTo>
                    <a:pt x="29029" y="23243"/>
                  </a:lnTo>
                  <a:lnTo>
                    <a:pt x="29047" y="23215"/>
                  </a:lnTo>
                  <a:close/>
                  <a:moveTo>
                    <a:pt x="28968" y="23335"/>
                  </a:moveTo>
                  <a:lnTo>
                    <a:pt x="29015" y="23369"/>
                  </a:lnTo>
                  <a:lnTo>
                    <a:pt x="29001" y="23388"/>
                  </a:lnTo>
                  <a:lnTo>
                    <a:pt x="28954" y="23354"/>
                  </a:lnTo>
                  <a:lnTo>
                    <a:pt x="28968" y="23335"/>
                  </a:lnTo>
                  <a:close/>
                  <a:moveTo>
                    <a:pt x="29681" y="23401"/>
                  </a:moveTo>
                  <a:lnTo>
                    <a:pt x="29728" y="23434"/>
                  </a:lnTo>
                  <a:lnTo>
                    <a:pt x="29715" y="23454"/>
                  </a:lnTo>
                  <a:lnTo>
                    <a:pt x="29668" y="23422"/>
                  </a:lnTo>
                  <a:lnTo>
                    <a:pt x="29681" y="23401"/>
                  </a:lnTo>
                  <a:close/>
                  <a:moveTo>
                    <a:pt x="29194" y="23410"/>
                  </a:moveTo>
                  <a:lnTo>
                    <a:pt x="29241" y="23443"/>
                  </a:lnTo>
                  <a:lnTo>
                    <a:pt x="29228" y="23463"/>
                  </a:lnTo>
                  <a:lnTo>
                    <a:pt x="29181" y="23429"/>
                  </a:lnTo>
                  <a:lnTo>
                    <a:pt x="29194" y="23410"/>
                  </a:lnTo>
                  <a:close/>
                  <a:moveTo>
                    <a:pt x="29068" y="23635"/>
                  </a:moveTo>
                  <a:lnTo>
                    <a:pt x="29084" y="23647"/>
                  </a:lnTo>
                  <a:lnTo>
                    <a:pt x="29046" y="23706"/>
                  </a:lnTo>
                  <a:lnTo>
                    <a:pt x="29029" y="23694"/>
                  </a:lnTo>
                  <a:lnTo>
                    <a:pt x="29068" y="23635"/>
                  </a:lnTo>
                  <a:close/>
                  <a:moveTo>
                    <a:pt x="27901" y="23618"/>
                  </a:moveTo>
                  <a:cubicBezTo>
                    <a:pt x="27935" y="23634"/>
                    <a:pt x="27960" y="23646"/>
                    <a:pt x="27998" y="23663"/>
                  </a:cubicBezTo>
                  <a:cubicBezTo>
                    <a:pt x="27966" y="23705"/>
                    <a:pt x="27938" y="23740"/>
                    <a:pt x="27910" y="23774"/>
                  </a:cubicBezTo>
                  <a:cubicBezTo>
                    <a:pt x="27885" y="23753"/>
                    <a:pt x="27870" y="23741"/>
                    <a:pt x="27845" y="23721"/>
                  </a:cubicBezTo>
                  <a:cubicBezTo>
                    <a:pt x="27861" y="23691"/>
                    <a:pt x="27879" y="23659"/>
                    <a:pt x="27901" y="23618"/>
                  </a:cubicBezTo>
                  <a:close/>
                  <a:moveTo>
                    <a:pt x="29269" y="23715"/>
                  </a:moveTo>
                  <a:lnTo>
                    <a:pt x="29363" y="23782"/>
                  </a:lnTo>
                  <a:lnTo>
                    <a:pt x="29343" y="23813"/>
                  </a:lnTo>
                  <a:lnTo>
                    <a:pt x="29250" y="23746"/>
                  </a:lnTo>
                  <a:lnTo>
                    <a:pt x="29250" y="23744"/>
                  </a:lnTo>
                  <a:lnTo>
                    <a:pt x="29269" y="23715"/>
                  </a:lnTo>
                  <a:close/>
                  <a:moveTo>
                    <a:pt x="27941" y="23972"/>
                  </a:moveTo>
                  <a:lnTo>
                    <a:pt x="27954" y="23986"/>
                  </a:lnTo>
                  <a:lnTo>
                    <a:pt x="27913" y="24037"/>
                  </a:lnTo>
                  <a:lnTo>
                    <a:pt x="27898" y="24025"/>
                  </a:lnTo>
                  <a:lnTo>
                    <a:pt x="27939" y="23972"/>
                  </a:lnTo>
                  <a:close/>
                  <a:moveTo>
                    <a:pt x="28451" y="24151"/>
                  </a:moveTo>
                  <a:cubicBezTo>
                    <a:pt x="28490" y="24151"/>
                    <a:pt x="28521" y="24165"/>
                    <a:pt x="28529" y="24225"/>
                  </a:cubicBezTo>
                  <a:cubicBezTo>
                    <a:pt x="28484" y="24234"/>
                    <a:pt x="28444" y="24243"/>
                    <a:pt x="28389" y="24253"/>
                  </a:cubicBezTo>
                  <a:cubicBezTo>
                    <a:pt x="28360" y="24224"/>
                    <a:pt x="28323" y="24187"/>
                    <a:pt x="28288" y="24152"/>
                  </a:cubicBezTo>
                  <a:lnTo>
                    <a:pt x="28288" y="24152"/>
                  </a:lnTo>
                  <a:cubicBezTo>
                    <a:pt x="28301" y="24161"/>
                    <a:pt x="28318" y="24164"/>
                    <a:pt x="28335" y="24164"/>
                  </a:cubicBezTo>
                  <a:cubicBezTo>
                    <a:pt x="28372" y="24164"/>
                    <a:pt x="28415" y="24151"/>
                    <a:pt x="28451" y="24151"/>
                  </a:cubicBezTo>
                  <a:close/>
                  <a:moveTo>
                    <a:pt x="29021" y="24249"/>
                  </a:moveTo>
                  <a:lnTo>
                    <a:pt x="29065" y="24284"/>
                  </a:lnTo>
                  <a:lnTo>
                    <a:pt x="29050" y="24303"/>
                  </a:lnTo>
                  <a:lnTo>
                    <a:pt x="29006" y="24268"/>
                  </a:lnTo>
                  <a:lnTo>
                    <a:pt x="29021" y="24249"/>
                  </a:lnTo>
                  <a:close/>
                  <a:moveTo>
                    <a:pt x="27947" y="24240"/>
                  </a:moveTo>
                  <a:lnTo>
                    <a:pt x="27961" y="24253"/>
                  </a:lnTo>
                  <a:lnTo>
                    <a:pt x="27919" y="24306"/>
                  </a:lnTo>
                  <a:lnTo>
                    <a:pt x="27904" y="24293"/>
                  </a:lnTo>
                  <a:lnTo>
                    <a:pt x="27947" y="24240"/>
                  </a:lnTo>
                  <a:close/>
                  <a:moveTo>
                    <a:pt x="3261" y="24372"/>
                  </a:moveTo>
                  <a:lnTo>
                    <a:pt x="3281" y="24402"/>
                  </a:lnTo>
                  <a:lnTo>
                    <a:pt x="3186" y="24464"/>
                  </a:lnTo>
                  <a:lnTo>
                    <a:pt x="3164" y="24434"/>
                  </a:lnTo>
                  <a:lnTo>
                    <a:pt x="3261" y="24372"/>
                  </a:lnTo>
                  <a:close/>
                  <a:moveTo>
                    <a:pt x="28625" y="24571"/>
                  </a:moveTo>
                  <a:lnTo>
                    <a:pt x="28715" y="24609"/>
                  </a:lnTo>
                  <a:lnTo>
                    <a:pt x="28681" y="24661"/>
                  </a:lnTo>
                  <a:lnTo>
                    <a:pt x="28607" y="24599"/>
                  </a:lnTo>
                  <a:lnTo>
                    <a:pt x="28625" y="24571"/>
                  </a:lnTo>
                  <a:close/>
                  <a:moveTo>
                    <a:pt x="27338" y="24683"/>
                  </a:moveTo>
                  <a:lnTo>
                    <a:pt x="27358" y="24702"/>
                  </a:lnTo>
                  <a:lnTo>
                    <a:pt x="27265" y="24798"/>
                  </a:lnTo>
                  <a:lnTo>
                    <a:pt x="27243" y="24779"/>
                  </a:lnTo>
                  <a:lnTo>
                    <a:pt x="27338" y="24683"/>
                  </a:lnTo>
                  <a:close/>
                  <a:moveTo>
                    <a:pt x="27338" y="24990"/>
                  </a:moveTo>
                  <a:lnTo>
                    <a:pt x="27379" y="25030"/>
                  </a:lnTo>
                  <a:lnTo>
                    <a:pt x="27363" y="25046"/>
                  </a:lnTo>
                  <a:lnTo>
                    <a:pt x="27321" y="25007"/>
                  </a:lnTo>
                  <a:lnTo>
                    <a:pt x="27338" y="24990"/>
                  </a:lnTo>
                  <a:close/>
                  <a:moveTo>
                    <a:pt x="28554" y="25139"/>
                  </a:moveTo>
                  <a:lnTo>
                    <a:pt x="28569" y="25152"/>
                  </a:lnTo>
                  <a:lnTo>
                    <a:pt x="28523" y="25208"/>
                  </a:lnTo>
                  <a:lnTo>
                    <a:pt x="28509" y="25195"/>
                  </a:lnTo>
                  <a:lnTo>
                    <a:pt x="28554" y="25139"/>
                  </a:lnTo>
                  <a:close/>
                  <a:moveTo>
                    <a:pt x="26962" y="25155"/>
                  </a:moveTo>
                  <a:lnTo>
                    <a:pt x="26976" y="25170"/>
                  </a:lnTo>
                  <a:lnTo>
                    <a:pt x="26930" y="25217"/>
                  </a:lnTo>
                  <a:lnTo>
                    <a:pt x="26917" y="25204"/>
                  </a:lnTo>
                  <a:lnTo>
                    <a:pt x="26962" y="25155"/>
                  </a:lnTo>
                  <a:close/>
                  <a:moveTo>
                    <a:pt x="27436" y="25070"/>
                  </a:moveTo>
                  <a:lnTo>
                    <a:pt x="27460" y="25089"/>
                  </a:lnTo>
                  <a:lnTo>
                    <a:pt x="27346" y="25235"/>
                  </a:lnTo>
                  <a:lnTo>
                    <a:pt x="27310" y="25199"/>
                  </a:lnTo>
                  <a:lnTo>
                    <a:pt x="27436" y="25070"/>
                  </a:lnTo>
                  <a:close/>
                  <a:moveTo>
                    <a:pt x="4066" y="25211"/>
                  </a:moveTo>
                  <a:lnTo>
                    <a:pt x="4082" y="25229"/>
                  </a:lnTo>
                  <a:lnTo>
                    <a:pt x="4035" y="25264"/>
                  </a:lnTo>
                  <a:lnTo>
                    <a:pt x="4020" y="25246"/>
                  </a:lnTo>
                  <a:lnTo>
                    <a:pt x="4066" y="25211"/>
                  </a:lnTo>
                  <a:close/>
                  <a:moveTo>
                    <a:pt x="5190" y="25290"/>
                  </a:moveTo>
                  <a:lnTo>
                    <a:pt x="5204" y="25307"/>
                  </a:lnTo>
                  <a:lnTo>
                    <a:pt x="5160" y="25345"/>
                  </a:lnTo>
                  <a:lnTo>
                    <a:pt x="5145" y="25327"/>
                  </a:lnTo>
                  <a:lnTo>
                    <a:pt x="5190" y="25290"/>
                  </a:lnTo>
                  <a:close/>
                  <a:moveTo>
                    <a:pt x="26920" y="25336"/>
                  </a:moveTo>
                  <a:lnTo>
                    <a:pt x="26961" y="25377"/>
                  </a:lnTo>
                  <a:lnTo>
                    <a:pt x="26945" y="25393"/>
                  </a:lnTo>
                  <a:lnTo>
                    <a:pt x="26905" y="25352"/>
                  </a:lnTo>
                  <a:lnTo>
                    <a:pt x="26920" y="25336"/>
                  </a:lnTo>
                  <a:close/>
                  <a:moveTo>
                    <a:pt x="28338" y="25363"/>
                  </a:moveTo>
                  <a:lnTo>
                    <a:pt x="28379" y="25402"/>
                  </a:lnTo>
                  <a:lnTo>
                    <a:pt x="28363" y="25420"/>
                  </a:lnTo>
                  <a:lnTo>
                    <a:pt x="28320" y="25380"/>
                  </a:lnTo>
                  <a:lnTo>
                    <a:pt x="28338" y="25363"/>
                  </a:lnTo>
                  <a:close/>
                  <a:moveTo>
                    <a:pt x="28340" y="25546"/>
                  </a:moveTo>
                  <a:cubicBezTo>
                    <a:pt x="28362" y="25546"/>
                    <a:pt x="28385" y="25572"/>
                    <a:pt x="28409" y="25645"/>
                  </a:cubicBezTo>
                  <a:cubicBezTo>
                    <a:pt x="28351" y="25641"/>
                    <a:pt x="28307" y="25636"/>
                    <a:pt x="28253" y="25630"/>
                  </a:cubicBezTo>
                  <a:cubicBezTo>
                    <a:pt x="28283" y="25588"/>
                    <a:pt x="28311" y="25546"/>
                    <a:pt x="28340" y="25546"/>
                  </a:cubicBezTo>
                  <a:close/>
                  <a:moveTo>
                    <a:pt x="27514" y="25446"/>
                  </a:moveTo>
                  <a:lnTo>
                    <a:pt x="27514" y="25446"/>
                  </a:lnTo>
                  <a:cubicBezTo>
                    <a:pt x="27505" y="25558"/>
                    <a:pt x="27502" y="25604"/>
                    <a:pt x="27496" y="25673"/>
                  </a:cubicBezTo>
                  <a:cubicBezTo>
                    <a:pt x="27455" y="25647"/>
                    <a:pt x="27433" y="25633"/>
                    <a:pt x="27401" y="25613"/>
                  </a:cubicBezTo>
                  <a:cubicBezTo>
                    <a:pt x="27424" y="25576"/>
                    <a:pt x="27446" y="25545"/>
                    <a:pt x="27514" y="25446"/>
                  </a:cubicBezTo>
                  <a:close/>
                  <a:moveTo>
                    <a:pt x="27477" y="25782"/>
                  </a:moveTo>
                  <a:lnTo>
                    <a:pt x="27491" y="25795"/>
                  </a:lnTo>
                  <a:lnTo>
                    <a:pt x="27442" y="25845"/>
                  </a:lnTo>
                  <a:lnTo>
                    <a:pt x="27429" y="25832"/>
                  </a:lnTo>
                  <a:lnTo>
                    <a:pt x="27477" y="25782"/>
                  </a:lnTo>
                  <a:close/>
                  <a:moveTo>
                    <a:pt x="27911" y="25735"/>
                  </a:moveTo>
                  <a:lnTo>
                    <a:pt x="27935" y="25750"/>
                  </a:lnTo>
                  <a:lnTo>
                    <a:pt x="27870" y="25850"/>
                  </a:lnTo>
                  <a:lnTo>
                    <a:pt x="27829" y="25820"/>
                  </a:lnTo>
                  <a:lnTo>
                    <a:pt x="27911" y="25735"/>
                  </a:lnTo>
                  <a:close/>
                  <a:moveTo>
                    <a:pt x="27548" y="25957"/>
                  </a:moveTo>
                  <a:lnTo>
                    <a:pt x="27561" y="25970"/>
                  </a:lnTo>
                  <a:lnTo>
                    <a:pt x="27511" y="26022"/>
                  </a:lnTo>
                  <a:lnTo>
                    <a:pt x="27498" y="26007"/>
                  </a:lnTo>
                  <a:lnTo>
                    <a:pt x="27548" y="25957"/>
                  </a:lnTo>
                  <a:close/>
                  <a:moveTo>
                    <a:pt x="26965" y="25966"/>
                  </a:moveTo>
                  <a:lnTo>
                    <a:pt x="26987" y="25982"/>
                  </a:lnTo>
                  <a:cubicBezTo>
                    <a:pt x="26965" y="26017"/>
                    <a:pt x="26937" y="26045"/>
                    <a:pt x="26914" y="26076"/>
                  </a:cubicBezTo>
                  <a:lnTo>
                    <a:pt x="26879" y="26041"/>
                  </a:lnTo>
                  <a:cubicBezTo>
                    <a:pt x="26906" y="26016"/>
                    <a:pt x="26939" y="25992"/>
                    <a:pt x="26965" y="25966"/>
                  </a:cubicBezTo>
                  <a:close/>
                  <a:moveTo>
                    <a:pt x="27905" y="25913"/>
                  </a:moveTo>
                  <a:lnTo>
                    <a:pt x="27926" y="25933"/>
                  </a:lnTo>
                  <a:lnTo>
                    <a:pt x="27774" y="26089"/>
                  </a:lnTo>
                  <a:lnTo>
                    <a:pt x="27755" y="26069"/>
                  </a:lnTo>
                  <a:lnTo>
                    <a:pt x="27905" y="25913"/>
                  </a:lnTo>
                  <a:close/>
                  <a:moveTo>
                    <a:pt x="26424" y="26063"/>
                  </a:moveTo>
                  <a:lnTo>
                    <a:pt x="26437" y="26078"/>
                  </a:lnTo>
                  <a:lnTo>
                    <a:pt x="26384" y="26122"/>
                  </a:lnTo>
                  <a:lnTo>
                    <a:pt x="26372" y="26107"/>
                  </a:lnTo>
                  <a:lnTo>
                    <a:pt x="26424" y="26063"/>
                  </a:lnTo>
                  <a:close/>
                  <a:moveTo>
                    <a:pt x="26056" y="26148"/>
                  </a:moveTo>
                  <a:lnTo>
                    <a:pt x="26068" y="26164"/>
                  </a:lnTo>
                  <a:lnTo>
                    <a:pt x="26016" y="26207"/>
                  </a:lnTo>
                  <a:lnTo>
                    <a:pt x="26005" y="26192"/>
                  </a:lnTo>
                  <a:lnTo>
                    <a:pt x="26056" y="26148"/>
                  </a:lnTo>
                  <a:close/>
                  <a:moveTo>
                    <a:pt x="27644" y="26179"/>
                  </a:moveTo>
                  <a:lnTo>
                    <a:pt x="27708" y="26248"/>
                  </a:lnTo>
                  <a:lnTo>
                    <a:pt x="27686" y="26276"/>
                  </a:lnTo>
                  <a:lnTo>
                    <a:pt x="27602" y="26225"/>
                  </a:lnTo>
                  <a:lnTo>
                    <a:pt x="27644" y="26179"/>
                  </a:lnTo>
                  <a:close/>
                  <a:moveTo>
                    <a:pt x="26365" y="26238"/>
                  </a:moveTo>
                  <a:lnTo>
                    <a:pt x="26402" y="26282"/>
                  </a:lnTo>
                  <a:lnTo>
                    <a:pt x="26384" y="26297"/>
                  </a:lnTo>
                  <a:lnTo>
                    <a:pt x="26347" y="26253"/>
                  </a:lnTo>
                  <a:lnTo>
                    <a:pt x="26365" y="26238"/>
                  </a:lnTo>
                  <a:close/>
                  <a:moveTo>
                    <a:pt x="27776" y="26301"/>
                  </a:moveTo>
                  <a:lnTo>
                    <a:pt x="27789" y="26314"/>
                  </a:lnTo>
                  <a:lnTo>
                    <a:pt x="27738" y="26367"/>
                  </a:lnTo>
                  <a:lnTo>
                    <a:pt x="27724" y="26353"/>
                  </a:lnTo>
                  <a:lnTo>
                    <a:pt x="27776" y="26301"/>
                  </a:lnTo>
                  <a:close/>
                  <a:moveTo>
                    <a:pt x="25649" y="26317"/>
                  </a:moveTo>
                  <a:lnTo>
                    <a:pt x="25684" y="26363"/>
                  </a:lnTo>
                  <a:lnTo>
                    <a:pt x="25668" y="26376"/>
                  </a:lnTo>
                  <a:lnTo>
                    <a:pt x="25632" y="26332"/>
                  </a:lnTo>
                  <a:lnTo>
                    <a:pt x="25649" y="26317"/>
                  </a:lnTo>
                  <a:close/>
                  <a:moveTo>
                    <a:pt x="25887" y="26367"/>
                  </a:moveTo>
                  <a:lnTo>
                    <a:pt x="25899" y="26382"/>
                  </a:lnTo>
                  <a:lnTo>
                    <a:pt x="25847" y="26426"/>
                  </a:lnTo>
                  <a:lnTo>
                    <a:pt x="25835" y="26412"/>
                  </a:lnTo>
                  <a:lnTo>
                    <a:pt x="25887" y="26367"/>
                  </a:lnTo>
                  <a:close/>
                  <a:moveTo>
                    <a:pt x="25794" y="26495"/>
                  </a:moveTo>
                  <a:lnTo>
                    <a:pt x="25865" y="26587"/>
                  </a:lnTo>
                  <a:lnTo>
                    <a:pt x="25840" y="26609"/>
                  </a:lnTo>
                  <a:lnTo>
                    <a:pt x="25769" y="26518"/>
                  </a:lnTo>
                  <a:lnTo>
                    <a:pt x="25794" y="26495"/>
                  </a:lnTo>
                  <a:close/>
                  <a:moveTo>
                    <a:pt x="27057" y="26582"/>
                  </a:moveTo>
                  <a:lnTo>
                    <a:pt x="27068" y="26597"/>
                  </a:lnTo>
                  <a:lnTo>
                    <a:pt x="27014" y="26643"/>
                  </a:lnTo>
                  <a:lnTo>
                    <a:pt x="27001" y="26628"/>
                  </a:lnTo>
                  <a:lnTo>
                    <a:pt x="27057" y="26582"/>
                  </a:lnTo>
                  <a:close/>
                  <a:moveTo>
                    <a:pt x="26289" y="26681"/>
                  </a:moveTo>
                  <a:lnTo>
                    <a:pt x="26361" y="26771"/>
                  </a:lnTo>
                  <a:lnTo>
                    <a:pt x="26334" y="26793"/>
                  </a:lnTo>
                  <a:lnTo>
                    <a:pt x="26262" y="26703"/>
                  </a:lnTo>
                  <a:lnTo>
                    <a:pt x="26289" y="26681"/>
                  </a:lnTo>
                  <a:close/>
                  <a:moveTo>
                    <a:pt x="26686" y="26721"/>
                  </a:moveTo>
                  <a:lnTo>
                    <a:pt x="26718" y="26756"/>
                  </a:lnTo>
                  <a:lnTo>
                    <a:pt x="26628" y="26832"/>
                  </a:lnTo>
                  <a:lnTo>
                    <a:pt x="26608" y="26813"/>
                  </a:lnTo>
                  <a:lnTo>
                    <a:pt x="26686" y="26721"/>
                  </a:lnTo>
                  <a:close/>
                  <a:moveTo>
                    <a:pt x="26090" y="26773"/>
                  </a:moveTo>
                  <a:lnTo>
                    <a:pt x="26125" y="26819"/>
                  </a:lnTo>
                  <a:lnTo>
                    <a:pt x="26108" y="26834"/>
                  </a:lnTo>
                  <a:lnTo>
                    <a:pt x="26072" y="26790"/>
                  </a:lnTo>
                  <a:lnTo>
                    <a:pt x="26090" y="26773"/>
                  </a:lnTo>
                  <a:close/>
                  <a:moveTo>
                    <a:pt x="26214" y="26821"/>
                  </a:moveTo>
                  <a:lnTo>
                    <a:pt x="26249" y="26865"/>
                  </a:lnTo>
                  <a:lnTo>
                    <a:pt x="26231" y="26881"/>
                  </a:lnTo>
                  <a:lnTo>
                    <a:pt x="26196" y="26835"/>
                  </a:lnTo>
                  <a:lnTo>
                    <a:pt x="26214" y="26821"/>
                  </a:lnTo>
                  <a:close/>
                  <a:moveTo>
                    <a:pt x="26795" y="26856"/>
                  </a:moveTo>
                  <a:lnTo>
                    <a:pt x="26868" y="26944"/>
                  </a:lnTo>
                  <a:lnTo>
                    <a:pt x="26840" y="26968"/>
                  </a:lnTo>
                  <a:lnTo>
                    <a:pt x="26767" y="26879"/>
                  </a:lnTo>
                  <a:lnTo>
                    <a:pt x="26795" y="26856"/>
                  </a:lnTo>
                  <a:close/>
                  <a:moveTo>
                    <a:pt x="26967" y="27037"/>
                  </a:moveTo>
                  <a:lnTo>
                    <a:pt x="26979" y="27052"/>
                  </a:lnTo>
                  <a:lnTo>
                    <a:pt x="26923" y="27099"/>
                  </a:lnTo>
                  <a:lnTo>
                    <a:pt x="26911" y="27084"/>
                  </a:lnTo>
                  <a:lnTo>
                    <a:pt x="26967" y="27037"/>
                  </a:lnTo>
                  <a:close/>
                  <a:moveTo>
                    <a:pt x="26618" y="27181"/>
                  </a:moveTo>
                  <a:lnTo>
                    <a:pt x="26630" y="27197"/>
                  </a:lnTo>
                  <a:lnTo>
                    <a:pt x="26574" y="27244"/>
                  </a:lnTo>
                  <a:lnTo>
                    <a:pt x="26574" y="27243"/>
                  </a:lnTo>
                  <a:lnTo>
                    <a:pt x="26562" y="27228"/>
                  </a:lnTo>
                  <a:lnTo>
                    <a:pt x="26618" y="27181"/>
                  </a:lnTo>
                  <a:close/>
                  <a:moveTo>
                    <a:pt x="24664" y="27193"/>
                  </a:moveTo>
                  <a:lnTo>
                    <a:pt x="24675" y="27209"/>
                  </a:lnTo>
                  <a:lnTo>
                    <a:pt x="24620" y="27247"/>
                  </a:lnTo>
                  <a:lnTo>
                    <a:pt x="24610" y="27231"/>
                  </a:lnTo>
                  <a:lnTo>
                    <a:pt x="24664" y="27193"/>
                  </a:lnTo>
                  <a:close/>
                  <a:moveTo>
                    <a:pt x="25902" y="27219"/>
                  </a:moveTo>
                  <a:lnTo>
                    <a:pt x="25935" y="27265"/>
                  </a:lnTo>
                  <a:lnTo>
                    <a:pt x="25916" y="27280"/>
                  </a:lnTo>
                  <a:lnTo>
                    <a:pt x="25882" y="27233"/>
                  </a:lnTo>
                  <a:lnTo>
                    <a:pt x="25902" y="27219"/>
                  </a:lnTo>
                  <a:close/>
                  <a:moveTo>
                    <a:pt x="26877" y="27313"/>
                  </a:moveTo>
                  <a:lnTo>
                    <a:pt x="26914" y="27359"/>
                  </a:lnTo>
                  <a:lnTo>
                    <a:pt x="26895" y="27375"/>
                  </a:lnTo>
                  <a:lnTo>
                    <a:pt x="26859" y="27330"/>
                  </a:lnTo>
                  <a:lnTo>
                    <a:pt x="26877" y="27313"/>
                  </a:lnTo>
                  <a:close/>
                  <a:moveTo>
                    <a:pt x="26003" y="27358"/>
                  </a:moveTo>
                  <a:lnTo>
                    <a:pt x="26038" y="27405"/>
                  </a:lnTo>
                  <a:lnTo>
                    <a:pt x="26018" y="27418"/>
                  </a:lnTo>
                  <a:lnTo>
                    <a:pt x="25984" y="27372"/>
                  </a:lnTo>
                  <a:lnTo>
                    <a:pt x="26003" y="27358"/>
                  </a:lnTo>
                  <a:close/>
                  <a:moveTo>
                    <a:pt x="6652" y="27165"/>
                  </a:moveTo>
                  <a:cubicBezTo>
                    <a:pt x="6765" y="27256"/>
                    <a:pt x="6818" y="27299"/>
                    <a:pt x="6864" y="27336"/>
                  </a:cubicBezTo>
                  <a:cubicBezTo>
                    <a:pt x="6826" y="27381"/>
                    <a:pt x="6798" y="27415"/>
                    <a:pt x="6724" y="27502"/>
                  </a:cubicBezTo>
                  <a:cubicBezTo>
                    <a:pt x="6749" y="27397"/>
                    <a:pt x="6770" y="27362"/>
                    <a:pt x="6762" y="27325"/>
                  </a:cubicBezTo>
                  <a:cubicBezTo>
                    <a:pt x="6756" y="27293"/>
                    <a:pt x="6720" y="27259"/>
                    <a:pt x="6652" y="27165"/>
                  </a:cubicBezTo>
                  <a:close/>
                  <a:moveTo>
                    <a:pt x="25397" y="27508"/>
                  </a:moveTo>
                  <a:lnTo>
                    <a:pt x="25463" y="27519"/>
                  </a:lnTo>
                  <a:lnTo>
                    <a:pt x="25459" y="27536"/>
                  </a:lnTo>
                  <a:cubicBezTo>
                    <a:pt x="25481" y="27520"/>
                    <a:pt x="25502" y="27519"/>
                    <a:pt x="25522" y="27519"/>
                  </a:cubicBezTo>
                  <a:cubicBezTo>
                    <a:pt x="25526" y="27519"/>
                    <a:pt x="25529" y="27519"/>
                    <a:pt x="25532" y="27519"/>
                  </a:cubicBezTo>
                  <a:lnTo>
                    <a:pt x="25524" y="27547"/>
                  </a:lnTo>
                  <a:lnTo>
                    <a:pt x="25457" y="27536"/>
                  </a:lnTo>
                  <a:lnTo>
                    <a:pt x="25462" y="27519"/>
                  </a:lnTo>
                  <a:lnTo>
                    <a:pt x="25462" y="27519"/>
                  </a:lnTo>
                  <a:cubicBezTo>
                    <a:pt x="25435" y="27536"/>
                    <a:pt x="25412" y="27536"/>
                    <a:pt x="25390" y="27536"/>
                  </a:cubicBezTo>
                  <a:lnTo>
                    <a:pt x="25397" y="27508"/>
                  </a:lnTo>
                  <a:close/>
                  <a:moveTo>
                    <a:pt x="26386" y="27316"/>
                  </a:moveTo>
                  <a:cubicBezTo>
                    <a:pt x="26517" y="27377"/>
                    <a:pt x="26631" y="27428"/>
                    <a:pt x="26756" y="27484"/>
                  </a:cubicBezTo>
                  <a:cubicBezTo>
                    <a:pt x="26718" y="27516"/>
                    <a:pt x="26693" y="27539"/>
                    <a:pt x="26665" y="27562"/>
                  </a:cubicBezTo>
                  <a:cubicBezTo>
                    <a:pt x="26620" y="27530"/>
                    <a:pt x="26581" y="27487"/>
                    <a:pt x="26530" y="27469"/>
                  </a:cubicBezTo>
                  <a:cubicBezTo>
                    <a:pt x="26505" y="27462"/>
                    <a:pt x="26478" y="27460"/>
                    <a:pt x="26449" y="27460"/>
                  </a:cubicBezTo>
                  <a:cubicBezTo>
                    <a:pt x="26425" y="27460"/>
                    <a:pt x="26400" y="27461"/>
                    <a:pt x="26374" y="27461"/>
                  </a:cubicBezTo>
                  <a:cubicBezTo>
                    <a:pt x="26365" y="27461"/>
                    <a:pt x="26355" y="27461"/>
                    <a:pt x="26346" y="27461"/>
                  </a:cubicBezTo>
                  <a:cubicBezTo>
                    <a:pt x="26359" y="27409"/>
                    <a:pt x="26367" y="27381"/>
                    <a:pt x="26386" y="27316"/>
                  </a:cubicBezTo>
                  <a:close/>
                  <a:moveTo>
                    <a:pt x="26446" y="27553"/>
                  </a:moveTo>
                  <a:lnTo>
                    <a:pt x="26458" y="27569"/>
                  </a:lnTo>
                  <a:lnTo>
                    <a:pt x="26402" y="27615"/>
                  </a:lnTo>
                  <a:lnTo>
                    <a:pt x="26392" y="27600"/>
                  </a:lnTo>
                  <a:lnTo>
                    <a:pt x="26446" y="27553"/>
                  </a:lnTo>
                  <a:close/>
                  <a:moveTo>
                    <a:pt x="24424" y="27746"/>
                  </a:moveTo>
                  <a:lnTo>
                    <a:pt x="24495" y="27817"/>
                  </a:lnTo>
                  <a:lnTo>
                    <a:pt x="24445" y="27847"/>
                  </a:lnTo>
                  <a:lnTo>
                    <a:pt x="24397" y="27765"/>
                  </a:lnTo>
                  <a:lnTo>
                    <a:pt x="24424" y="27746"/>
                  </a:lnTo>
                  <a:close/>
                  <a:moveTo>
                    <a:pt x="25575" y="27868"/>
                  </a:moveTo>
                  <a:lnTo>
                    <a:pt x="25607" y="27917"/>
                  </a:lnTo>
                  <a:lnTo>
                    <a:pt x="25588" y="27930"/>
                  </a:lnTo>
                  <a:lnTo>
                    <a:pt x="25556" y="27881"/>
                  </a:lnTo>
                  <a:lnTo>
                    <a:pt x="25575" y="27868"/>
                  </a:lnTo>
                  <a:close/>
                  <a:moveTo>
                    <a:pt x="26040" y="28034"/>
                  </a:moveTo>
                  <a:lnTo>
                    <a:pt x="26074" y="28081"/>
                  </a:lnTo>
                  <a:lnTo>
                    <a:pt x="26053" y="28096"/>
                  </a:lnTo>
                  <a:lnTo>
                    <a:pt x="26021" y="28049"/>
                  </a:lnTo>
                  <a:lnTo>
                    <a:pt x="26040" y="28034"/>
                  </a:lnTo>
                  <a:close/>
                  <a:moveTo>
                    <a:pt x="24867" y="28080"/>
                  </a:moveTo>
                  <a:lnTo>
                    <a:pt x="24898" y="28130"/>
                  </a:lnTo>
                  <a:lnTo>
                    <a:pt x="24878" y="28143"/>
                  </a:lnTo>
                  <a:lnTo>
                    <a:pt x="24848" y="28093"/>
                  </a:lnTo>
                  <a:lnTo>
                    <a:pt x="24867" y="28080"/>
                  </a:lnTo>
                  <a:close/>
                  <a:moveTo>
                    <a:pt x="25476" y="28043"/>
                  </a:moveTo>
                  <a:cubicBezTo>
                    <a:pt x="25480" y="28100"/>
                    <a:pt x="25483" y="28142"/>
                    <a:pt x="25484" y="28174"/>
                  </a:cubicBezTo>
                  <a:lnTo>
                    <a:pt x="25484" y="28174"/>
                  </a:lnTo>
                  <a:cubicBezTo>
                    <a:pt x="25469" y="28164"/>
                    <a:pt x="25455" y="28154"/>
                    <a:pt x="25444" y="28142"/>
                  </a:cubicBezTo>
                  <a:cubicBezTo>
                    <a:pt x="25437" y="28136"/>
                    <a:pt x="25453" y="28111"/>
                    <a:pt x="25476" y="28043"/>
                  </a:cubicBezTo>
                  <a:close/>
                  <a:moveTo>
                    <a:pt x="25500" y="28154"/>
                  </a:moveTo>
                  <a:cubicBezTo>
                    <a:pt x="25504" y="28154"/>
                    <a:pt x="25509" y="28173"/>
                    <a:pt x="25513" y="28192"/>
                  </a:cubicBezTo>
                  <a:lnTo>
                    <a:pt x="25513" y="28193"/>
                  </a:lnTo>
                  <a:cubicBezTo>
                    <a:pt x="25507" y="28189"/>
                    <a:pt x="25501" y="28185"/>
                    <a:pt x="25495" y="28181"/>
                  </a:cubicBezTo>
                  <a:lnTo>
                    <a:pt x="25495" y="28181"/>
                  </a:lnTo>
                  <a:cubicBezTo>
                    <a:pt x="25496" y="28161"/>
                    <a:pt x="25498" y="28154"/>
                    <a:pt x="25500" y="28154"/>
                  </a:cubicBezTo>
                  <a:close/>
                  <a:moveTo>
                    <a:pt x="24182" y="28140"/>
                  </a:moveTo>
                  <a:lnTo>
                    <a:pt x="24238" y="28240"/>
                  </a:lnTo>
                  <a:lnTo>
                    <a:pt x="24207" y="28258"/>
                  </a:lnTo>
                  <a:lnTo>
                    <a:pt x="24151" y="28156"/>
                  </a:lnTo>
                  <a:lnTo>
                    <a:pt x="24151" y="28156"/>
                  </a:lnTo>
                  <a:lnTo>
                    <a:pt x="24152" y="28158"/>
                  </a:lnTo>
                  <a:lnTo>
                    <a:pt x="24182" y="28140"/>
                  </a:lnTo>
                  <a:close/>
                  <a:moveTo>
                    <a:pt x="25476" y="28211"/>
                  </a:moveTo>
                  <a:lnTo>
                    <a:pt x="25484" y="28212"/>
                  </a:lnTo>
                  <a:lnTo>
                    <a:pt x="25484" y="28212"/>
                  </a:lnTo>
                  <a:cubicBezTo>
                    <a:pt x="25485" y="28255"/>
                    <a:pt x="25481" y="28268"/>
                    <a:pt x="25478" y="28280"/>
                  </a:cubicBezTo>
                  <a:lnTo>
                    <a:pt x="25450" y="28279"/>
                  </a:lnTo>
                  <a:lnTo>
                    <a:pt x="25476" y="28211"/>
                  </a:lnTo>
                  <a:close/>
                  <a:moveTo>
                    <a:pt x="25225" y="28246"/>
                  </a:moveTo>
                  <a:cubicBezTo>
                    <a:pt x="25250" y="28271"/>
                    <a:pt x="25273" y="28293"/>
                    <a:pt x="25347" y="28361"/>
                  </a:cubicBezTo>
                  <a:cubicBezTo>
                    <a:pt x="25235" y="28352"/>
                    <a:pt x="25188" y="28349"/>
                    <a:pt x="25120" y="28345"/>
                  </a:cubicBezTo>
                  <a:cubicBezTo>
                    <a:pt x="25166" y="28302"/>
                    <a:pt x="25190" y="28280"/>
                    <a:pt x="25225" y="28246"/>
                  </a:cubicBezTo>
                  <a:close/>
                  <a:moveTo>
                    <a:pt x="9569" y="28333"/>
                  </a:moveTo>
                  <a:lnTo>
                    <a:pt x="9628" y="28364"/>
                  </a:lnTo>
                  <a:lnTo>
                    <a:pt x="9619" y="28380"/>
                  </a:lnTo>
                  <a:lnTo>
                    <a:pt x="9561" y="28349"/>
                  </a:lnTo>
                  <a:lnTo>
                    <a:pt x="9569" y="28333"/>
                  </a:lnTo>
                  <a:close/>
                  <a:moveTo>
                    <a:pt x="22532" y="28333"/>
                  </a:moveTo>
                  <a:lnTo>
                    <a:pt x="22556" y="28386"/>
                  </a:lnTo>
                  <a:lnTo>
                    <a:pt x="22535" y="28395"/>
                  </a:lnTo>
                  <a:lnTo>
                    <a:pt x="22512" y="28342"/>
                  </a:lnTo>
                  <a:lnTo>
                    <a:pt x="22532" y="28333"/>
                  </a:lnTo>
                  <a:close/>
                  <a:moveTo>
                    <a:pt x="25712" y="28429"/>
                  </a:moveTo>
                  <a:lnTo>
                    <a:pt x="25722" y="28445"/>
                  </a:lnTo>
                  <a:lnTo>
                    <a:pt x="25660" y="28487"/>
                  </a:lnTo>
                  <a:lnTo>
                    <a:pt x="25650" y="28471"/>
                  </a:lnTo>
                  <a:lnTo>
                    <a:pt x="25712" y="28429"/>
                  </a:lnTo>
                  <a:close/>
                  <a:moveTo>
                    <a:pt x="7966" y="28486"/>
                  </a:moveTo>
                  <a:lnTo>
                    <a:pt x="7986" y="28499"/>
                  </a:lnTo>
                  <a:lnTo>
                    <a:pt x="7954" y="28546"/>
                  </a:lnTo>
                  <a:lnTo>
                    <a:pt x="7953" y="28546"/>
                  </a:lnTo>
                  <a:lnTo>
                    <a:pt x="7933" y="28535"/>
                  </a:lnTo>
                  <a:lnTo>
                    <a:pt x="7966" y="28486"/>
                  </a:lnTo>
                  <a:close/>
                  <a:moveTo>
                    <a:pt x="21934" y="28554"/>
                  </a:moveTo>
                  <a:lnTo>
                    <a:pt x="21940" y="28571"/>
                  </a:lnTo>
                  <a:lnTo>
                    <a:pt x="21879" y="28599"/>
                  </a:lnTo>
                  <a:lnTo>
                    <a:pt x="21872" y="28580"/>
                  </a:lnTo>
                  <a:lnTo>
                    <a:pt x="21934" y="28554"/>
                  </a:lnTo>
                  <a:close/>
                  <a:moveTo>
                    <a:pt x="22625" y="28543"/>
                  </a:moveTo>
                  <a:lnTo>
                    <a:pt x="22647" y="28596"/>
                  </a:lnTo>
                  <a:lnTo>
                    <a:pt x="22627" y="28605"/>
                  </a:lnTo>
                  <a:lnTo>
                    <a:pt x="22603" y="28552"/>
                  </a:lnTo>
                  <a:lnTo>
                    <a:pt x="22625" y="28543"/>
                  </a:lnTo>
                  <a:close/>
                  <a:moveTo>
                    <a:pt x="24948" y="28505"/>
                  </a:moveTo>
                  <a:cubicBezTo>
                    <a:pt x="24974" y="28505"/>
                    <a:pt x="25000" y="28528"/>
                    <a:pt x="25028" y="28580"/>
                  </a:cubicBezTo>
                  <a:cubicBezTo>
                    <a:pt x="24979" y="28608"/>
                    <a:pt x="24951" y="28624"/>
                    <a:pt x="24916" y="28645"/>
                  </a:cubicBezTo>
                  <a:cubicBezTo>
                    <a:pt x="24894" y="28623"/>
                    <a:pt x="24876" y="28604"/>
                    <a:pt x="24854" y="28582"/>
                  </a:cubicBezTo>
                  <a:cubicBezTo>
                    <a:pt x="24887" y="28535"/>
                    <a:pt x="24917" y="28505"/>
                    <a:pt x="24948" y="28505"/>
                  </a:cubicBezTo>
                  <a:close/>
                  <a:moveTo>
                    <a:pt x="9166" y="28633"/>
                  </a:moveTo>
                  <a:lnTo>
                    <a:pt x="9287" y="28698"/>
                  </a:lnTo>
                  <a:lnTo>
                    <a:pt x="9272" y="28723"/>
                  </a:lnTo>
                  <a:lnTo>
                    <a:pt x="9152" y="28658"/>
                  </a:lnTo>
                  <a:lnTo>
                    <a:pt x="9166" y="28633"/>
                  </a:lnTo>
                  <a:close/>
                  <a:moveTo>
                    <a:pt x="24572" y="28718"/>
                  </a:moveTo>
                  <a:lnTo>
                    <a:pt x="24601" y="28723"/>
                  </a:lnTo>
                  <a:lnTo>
                    <a:pt x="24568" y="28785"/>
                  </a:lnTo>
                  <a:lnTo>
                    <a:pt x="24568" y="28785"/>
                  </a:lnTo>
                  <a:cubicBezTo>
                    <a:pt x="24557" y="28762"/>
                    <a:pt x="24564" y="28740"/>
                    <a:pt x="24572" y="28718"/>
                  </a:cubicBezTo>
                  <a:close/>
                  <a:moveTo>
                    <a:pt x="24551" y="28783"/>
                  </a:moveTo>
                  <a:lnTo>
                    <a:pt x="24568" y="28786"/>
                  </a:lnTo>
                  <a:lnTo>
                    <a:pt x="24568" y="28786"/>
                  </a:lnTo>
                  <a:lnTo>
                    <a:pt x="24567" y="28788"/>
                  </a:lnTo>
                  <a:lnTo>
                    <a:pt x="24550" y="28785"/>
                  </a:lnTo>
                  <a:lnTo>
                    <a:pt x="24550" y="28785"/>
                  </a:lnTo>
                  <a:lnTo>
                    <a:pt x="24551" y="28783"/>
                  </a:lnTo>
                  <a:close/>
                  <a:moveTo>
                    <a:pt x="24972" y="28773"/>
                  </a:moveTo>
                  <a:lnTo>
                    <a:pt x="24981" y="28789"/>
                  </a:lnTo>
                  <a:lnTo>
                    <a:pt x="24917" y="28826"/>
                  </a:lnTo>
                  <a:lnTo>
                    <a:pt x="24907" y="28808"/>
                  </a:lnTo>
                  <a:lnTo>
                    <a:pt x="24972" y="28773"/>
                  </a:lnTo>
                  <a:close/>
                  <a:moveTo>
                    <a:pt x="24550" y="28785"/>
                  </a:moveTo>
                  <a:lnTo>
                    <a:pt x="24550" y="28785"/>
                  </a:lnTo>
                  <a:cubicBezTo>
                    <a:pt x="24561" y="28809"/>
                    <a:pt x="24554" y="28831"/>
                    <a:pt x="24547" y="28852"/>
                  </a:cubicBezTo>
                  <a:lnTo>
                    <a:pt x="24519" y="28848"/>
                  </a:lnTo>
                  <a:lnTo>
                    <a:pt x="24550" y="28785"/>
                  </a:lnTo>
                  <a:close/>
                  <a:moveTo>
                    <a:pt x="24130" y="28776"/>
                  </a:moveTo>
                  <a:lnTo>
                    <a:pt x="24174" y="28860"/>
                  </a:lnTo>
                  <a:lnTo>
                    <a:pt x="24146" y="28880"/>
                  </a:lnTo>
                  <a:lnTo>
                    <a:pt x="24079" y="28808"/>
                  </a:lnTo>
                  <a:lnTo>
                    <a:pt x="24130" y="28776"/>
                  </a:lnTo>
                  <a:close/>
                  <a:moveTo>
                    <a:pt x="22346" y="28876"/>
                  </a:moveTo>
                  <a:lnTo>
                    <a:pt x="22353" y="28894"/>
                  </a:lnTo>
                  <a:lnTo>
                    <a:pt x="22290" y="28921"/>
                  </a:lnTo>
                  <a:lnTo>
                    <a:pt x="22284" y="28904"/>
                  </a:lnTo>
                  <a:lnTo>
                    <a:pt x="22346" y="28876"/>
                  </a:lnTo>
                  <a:close/>
                  <a:moveTo>
                    <a:pt x="23840" y="28860"/>
                  </a:moveTo>
                  <a:lnTo>
                    <a:pt x="23865" y="28911"/>
                  </a:lnTo>
                  <a:lnTo>
                    <a:pt x="23845" y="28923"/>
                  </a:lnTo>
                  <a:lnTo>
                    <a:pt x="23820" y="28871"/>
                  </a:lnTo>
                  <a:lnTo>
                    <a:pt x="23840" y="28860"/>
                  </a:lnTo>
                  <a:close/>
                  <a:moveTo>
                    <a:pt x="21319" y="28870"/>
                  </a:moveTo>
                  <a:lnTo>
                    <a:pt x="21336" y="28924"/>
                  </a:lnTo>
                  <a:lnTo>
                    <a:pt x="21314" y="28930"/>
                  </a:lnTo>
                  <a:lnTo>
                    <a:pt x="21297" y="28876"/>
                  </a:lnTo>
                  <a:lnTo>
                    <a:pt x="21319" y="28870"/>
                  </a:lnTo>
                  <a:close/>
                  <a:moveTo>
                    <a:pt x="24411" y="28829"/>
                  </a:moveTo>
                  <a:cubicBezTo>
                    <a:pt x="24422" y="28848"/>
                    <a:pt x="24433" y="28870"/>
                    <a:pt x="24451" y="28901"/>
                  </a:cubicBezTo>
                  <a:lnTo>
                    <a:pt x="24451" y="28902"/>
                  </a:lnTo>
                  <a:cubicBezTo>
                    <a:pt x="24411" y="28924"/>
                    <a:pt x="24376" y="28944"/>
                    <a:pt x="24341" y="28963"/>
                  </a:cubicBezTo>
                  <a:lnTo>
                    <a:pt x="24307" y="28952"/>
                  </a:lnTo>
                  <a:cubicBezTo>
                    <a:pt x="24341" y="28911"/>
                    <a:pt x="24376" y="28870"/>
                    <a:pt x="24411" y="28829"/>
                  </a:cubicBezTo>
                  <a:close/>
                  <a:moveTo>
                    <a:pt x="9112" y="29002"/>
                  </a:moveTo>
                  <a:lnTo>
                    <a:pt x="9174" y="29035"/>
                  </a:lnTo>
                  <a:lnTo>
                    <a:pt x="9165" y="29052"/>
                  </a:lnTo>
                  <a:lnTo>
                    <a:pt x="9103" y="29019"/>
                  </a:lnTo>
                  <a:lnTo>
                    <a:pt x="9112" y="29002"/>
                  </a:lnTo>
                  <a:close/>
                  <a:moveTo>
                    <a:pt x="21957" y="29014"/>
                  </a:moveTo>
                  <a:cubicBezTo>
                    <a:pt x="21975" y="29064"/>
                    <a:pt x="21984" y="29088"/>
                    <a:pt x="21990" y="29102"/>
                  </a:cubicBezTo>
                  <a:cubicBezTo>
                    <a:pt x="21948" y="29095"/>
                    <a:pt x="21900" y="29086"/>
                    <a:pt x="21838" y="29075"/>
                  </a:cubicBezTo>
                  <a:cubicBezTo>
                    <a:pt x="21876" y="29055"/>
                    <a:pt x="21904" y="29042"/>
                    <a:pt x="21957" y="29014"/>
                  </a:cubicBezTo>
                  <a:close/>
                  <a:moveTo>
                    <a:pt x="23771" y="29029"/>
                  </a:moveTo>
                  <a:lnTo>
                    <a:pt x="23799" y="29070"/>
                  </a:lnTo>
                  <a:lnTo>
                    <a:pt x="23695" y="29127"/>
                  </a:lnTo>
                  <a:lnTo>
                    <a:pt x="23679" y="29105"/>
                  </a:lnTo>
                  <a:lnTo>
                    <a:pt x="23771" y="29029"/>
                  </a:lnTo>
                  <a:close/>
                  <a:moveTo>
                    <a:pt x="21647" y="29145"/>
                  </a:moveTo>
                  <a:lnTo>
                    <a:pt x="21653" y="29163"/>
                  </a:lnTo>
                  <a:lnTo>
                    <a:pt x="21588" y="29185"/>
                  </a:lnTo>
                  <a:lnTo>
                    <a:pt x="21582" y="29166"/>
                  </a:lnTo>
                  <a:lnTo>
                    <a:pt x="21647" y="29145"/>
                  </a:lnTo>
                  <a:close/>
                  <a:moveTo>
                    <a:pt x="8482" y="28960"/>
                  </a:moveTo>
                  <a:lnTo>
                    <a:pt x="8482" y="28960"/>
                  </a:lnTo>
                  <a:cubicBezTo>
                    <a:pt x="8544" y="28999"/>
                    <a:pt x="8581" y="29029"/>
                    <a:pt x="8631" y="29054"/>
                  </a:cubicBezTo>
                  <a:cubicBezTo>
                    <a:pt x="8632" y="29108"/>
                    <a:pt x="8635" y="29169"/>
                    <a:pt x="8637" y="29229"/>
                  </a:cubicBezTo>
                  <a:cubicBezTo>
                    <a:pt x="8604" y="29233"/>
                    <a:pt x="8570" y="29239"/>
                    <a:pt x="8534" y="29245"/>
                  </a:cubicBezTo>
                  <a:cubicBezTo>
                    <a:pt x="8522" y="29235"/>
                    <a:pt x="8500" y="29225"/>
                    <a:pt x="8500" y="29211"/>
                  </a:cubicBezTo>
                  <a:cubicBezTo>
                    <a:pt x="8491" y="29135"/>
                    <a:pt x="8488" y="29058"/>
                    <a:pt x="8482" y="28960"/>
                  </a:cubicBezTo>
                  <a:close/>
                  <a:moveTo>
                    <a:pt x="21160" y="29179"/>
                  </a:moveTo>
                  <a:lnTo>
                    <a:pt x="21167" y="29207"/>
                  </a:lnTo>
                  <a:lnTo>
                    <a:pt x="21039" y="29248"/>
                  </a:lnTo>
                  <a:lnTo>
                    <a:pt x="21030" y="29220"/>
                  </a:lnTo>
                  <a:lnTo>
                    <a:pt x="21160" y="29179"/>
                  </a:lnTo>
                  <a:close/>
                  <a:moveTo>
                    <a:pt x="12432" y="29207"/>
                  </a:moveTo>
                  <a:lnTo>
                    <a:pt x="12559" y="29244"/>
                  </a:lnTo>
                  <a:lnTo>
                    <a:pt x="12550" y="29272"/>
                  </a:lnTo>
                  <a:lnTo>
                    <a:pt x="12424" y="29235"/>
                  </a:lnTo>
                  <a:lnTo>
                    <a:pt x="12432" y="29207"/>
                  </a:lnTo>
                  <a:close/>
                  <a:moveTo>
                    <a:pt x="23898" y="29247"/>
                  </a:moveTo>
                  <a:lnTo>
                    <a:pt x="23905" y="29263"/>
                  </a:lnTo>
                  <a:lnTo>
                    <a:pt x="23842" y="29300"/>
                  </a:lnTo>
                  <a:lnTo>
                    <a:pt x="23833" y="29282"/>
                  </a:lnTo>
                  <a:lnTo>
                    <a:pt x="23898" y="29247"/>
                  </a:lnTo>
                  <a:close/>
                  <a:moveTo>
                    <a:pt x="12771" y="29294"/>
                  </a:moveTo>
                  <a:lnTo>
                    <a:pt x="12793" y="29300"/>
                  </a:lnTo>
                  <a:lnTo>
                    <a:pt x="12777" y="29356"/>
                  </a:lnTo>
                  <a:lnTo>
                    <a:pt x="12756" y="29348"/>
                  </a:lnTo>
                  <a:lnTo>
                    <a:pt x="12771" y="29294"/>
                  </a:lnTo>
                  <a:close/>
                  <a:moveTo>
                    <a:pt x="21038" y="29325"/>
                  </a:moveTo>
                  <a:lnTo>
                    <a:pt x="21054" y="29381"/>
                  </a:lnTo>
                  <a:lnTo>
                    <a:pt x="21032" y="29386"/>
                  </a:lnTo>
                  <a:lnTo>
                    <a:pt x="21016" y="29332"/>
                  </a:lnTo>
                  <a:lnTo>
                    <a:pt x="21038" y="29325"/>
                  </a:lnTo>
                  <a:close/>
                  <a:moveTo>
                    <a:pt x="21183" y="29338"/>
                  </a:moveTo>
                  <a:lnTo>
                    <a:pt x="21200" y="29392"/>
                  </a:lnTo>
                  <a:lnTo>
                    <a:pt x="21177" y="29400"/>
                  </a:lnTo>
                  <a:lnTo>
                    <a:pt x="21161" y="29345"/>
                  </a:lnTo>
                  <a:lnTo>
                    <a:pt x="21183" y="29338"/>
                  </a:lnTo>
                  <a:close/>
                  <a:moveTo>
                    <a:pt x="22443" y="29378"/>
                  </a:moveTo>
                  <a:lnTo>
                    <a:pt x="22463" y="29432"/>
                  </a:lnTo>
                  <a:lnTo>
                    <a:pt x="22465" y="29432"/>
                  </a:lnTo>
                  <a:lnTo>
                    <a:pt x="22443" y="29441"/>
                  </a:lnTo>
                  <a:lnTo>
                    <a:pt x="22422" y="29388"/>
                  </a:lnTo>
                  <a:lnTo>
                    <a:pt x="22443" y="29378"/>
                  </a:lnTo>
                  <a:close/>
                  <a:moveTo>
                    <a:pt x="9012" y="29385"/>
                  </a:moveTo>
                  <a:lnTo>
                    <a:pt x="9032" y="29450"/>
                  </a:lnTo>
                  <a:cubicBezTo>
                    <a:pt x="9027" y="29450"/>
                    <a:pt x="9021" y="29451"/>
                    <a:pt x="9019" y="29451"/>
                  </a:cubicBezTo>
                  <a:cubicBezTo>
                    <a:pt x="9003" y="29432"/>
                    <a:pt x="8993" y="29411"/>
                    <a:pt x="8982" y="29389"/>
                  </a:cubicBezTo>
                  <a:lnTo>
                    <a:pt x="9012" y="29385"/>
                  </a:lnTo>
                  <a:close/>
                  <a:moveTo>
                    <a:pt x="22956" y="29375"/>
                  </a:moveTo>
                  <a:lnTo>
                    <a:pt x="22956" y="29375"/>
                  </a:lnTo>
                  <a:cubicBezTo>
                    <a:pt x="22908" y="29425"/>
                    <a:pt x="22871" y="29461"/>
                    <a:pt x="22836" y="29498"/>
                  </a:cubicBezTo>
                  <a:cubicBezTo>
                    <a:pt x="22803" y="29451"/>
                    <a:pt x="22741" y="29397"/>
                    <a:pt x="22956" y="29375"/>
                  </a:cubicBezTo>
                  <a:close/>
                  <a:moveTo>
                    <a:pt x="21881" y="29472"/>
                  </a:moveTo>
                  <a:lnTo>
                    <a:pt x="21900" y="29526"/>
                  </a:lnTo>
                  <a:lnTo>
                    <a:pt x="21876" y="29534"/>
                  </a:lnTo>
                  <a:lnTo>
                    <a:pt x="21859" y="29479"/>
                  </a:lnTo>
                  <a:lnTo>
                    <a:pt x="21881" y="29472"/>
                  </a:lnTo>
                  <a:close/>
                  <a:moveTo>
                    <a:pt x="20414" y="29531"/>
                  </a:moveTo>
                  <a:lnTo>
                    <a:pt x="20418" y="29548"/>
                  </a:lnTo>
                  <a:lnTo>
                    <a:pt x="20352" y="29563"/>
                  </a:lnTo>
                  <a:lnTo>
                    <a:pt x="20348" y="29545"/>
                  </a:lnTo>
                  <a:lnTo>
                    <a:pt x="20414" y="29531"/>
                  </a:lnTo>
                  <a:close/>
                  <a:moveTo>
                    <a:pt x="13668" y="29507"/>
                  </a:moveTo>
                  <a:lnTo>
                    <a:pt x="13689" y="29511"/>
                  </a:lnTo>
                  <a:lnTo>
                    <a:pt x="13677" y="29567"/>
                  </a:lnTo>
                  <a:lnTo>
                    <a:pt x="13655" y="29563"/>
                  </a:lnTo>
                  <a:lnTo>
                    <a:pt x="13668" y="29507"/>
                  </a:lnTo>
                  <a:close/>
                  <a:moveTo>
                    <a:pt x="20707" y="29575"/>
                  </a:moveTo>
                  <a:lnTo>
                    <a:pt x="20711" y="29592"/>
                  </a:lnTo>
                  <a:lnTo>
                    <a:pt x="20646" y="29614"/>
                  </a:lnTo>
                  <a:lnTo>
                    <a:pt x="20642" y="29595"/>
                  </a:lnTo>
                  <a:lnTo>
                    <a:pt x="20707" y="29575"/>
                  </a:lnTo>
                  <a:close/>
                  <a:moveTo>
                    <a:pt x="23483" y="29569"/>
                  </a:moveTo>
                  <a:lnTo>
                    <a:pt x="23490" y="29585"/>
                  </a:lnTo>
                  <a:lnTo>
                    <a:pt x="23424" y="29616"/>
                  </a:lnTo>
                  <a:lnTo>
                    <a:pt x="23417" y="29598"/>
                  </a:lnTo>
                  <a:lnTo>
                    <a:pt x="23483" y="29569"/>
                  </a:lnTo>
                  <a:close/>
                  <a:moveTo>
                    <a:pt x="22138" y="29567"/>
                  </a:moveTo>
                  <a:lnTo>
                    <a:pt x="22157" y="29622"/>
                  </a:lnTo>
                  <a:lnTo>
                    <a:pt x="22135" y="29629"/>
                  </a:lnTo>
                  <a:lnTo>
                    <a:pt x="22116" y="29575"/>
                  </a:lnTo>
                  <a:lnTo>
                    <a:pt x="22138" y="29567"/>
                  </a:lnTo>
                  <a:close/>
                  <a:moveTo>
                    <a:pt x="19378" y="29572"/>
                  </a:moveTo>
                  <a:lnTo>
                    <a:pt x="19388" y="29600"/>
                  </a:lnTo>
                  <a:lnTo>
                    <a:pt x="19283" y="29644"/>
                  </a:lnTo>
                  <a:lnTo>
                    <a:pt x="19271" y="29597"/>
                  </a:lnTo>
                  <a:lnTo>
                    <a:pt x="19378" y="29572"/>
                  </a:lnTo>
                  <a:close/>
                  <a:moveTo>
                    <a:pt x="9758" y="29600"/>
                  </a:moveTo>
                  <a:lnTo>
                    <a:pt x="9821" y="29632"/>
                  </a:lnTo>
                  <a:lnTo>
                    <a:pt x="9812" y="29650"/>
                  </a:lnTo>
                  <a:lnTo>
                    <a:pt x="9749" y="29616"/>
                  </a:lnTo>
                  <a:lnTo>
                    <a:pt x="9758" y="29600"/>
                  </a:lnTo>
                  <a:close/>
                  <a:moveTo>
                    <a:pt x="13785" y="29597"/>
                  </a:moveTo>
                  <a:cubicBezTo>
                    <a:pt x="13836" y="29631"/>
                    <a:pt x="13888" y="29664"/>
                    <a:pt x="13971" y="29720"/>
                  </a:cubicBezTo>
                  <a:cubicBezTo>
                    <a:pt x="13873" y="29713"/>
                    <a:pt x="13808" y="29707"/>
                    <a:pt x="13740" y="29703"/>
                  </a:cubicBezTo>
                  <a:cubicBezTo>
                    <a:pt x="13729" y="29714"/>
                    <a:pt x="13711" y="29728"/>
                    <a:pt x="13692" y="29739"/>
                  </a:cubicBezTo>
                  <a:lnTo>
                    <a:pt x="13674" y="29717"/>
                  </a:lnTo>
                  <a:lnTo>
                    <a:pt x="13736" y="29689"/>
                  </a:lnTo>
                  <a:lnTo>
                    <a:pt x="13748" y="29703"/>
                  </a:lnTo>
                  <a:cubicBezTo>
                    <a:pt x="13746" y="29669"/>
                    <a:pt x="13751" y="29642"/>
                    <a:pt x="13760" y="29616"/>
                  </a:cubicBezTo>
                  <a:cubicBezTo>
                    <a:pt x="13761" y="29609"/>
                    <a:pt x="13774" y="29604"/>
                    <a:pt x="13785" y="29597"/>
                  </a:cubicBezTo>
                  <a:close/>
                  <a:moveTo>
                    <a:pt x="22903" y="29695"/>
                  </a:moveTo>
                  <a:lnTo>
                    <a:pt x="22914" y="29722"/>
                  </a:lnTo>
                  <a:lnTo>
                    <a:pt x="22781" y="29781"/>
                  </a:lnTo>
                  <a:lnTo>
                    <a:pt x="22769" y="29754"/>
                  </a:lnTo>
                  <a:lnTo>
                    <a:pt x="22903" y="29695"/>
                  </a:lnTo>
                  <a:close/>
                  <a:moveTo>
                    <a:pt x="22197" y="29731"/>
                  </a:moveTo>
                  <a:lnTo>
                    <a:pt x="22216" y="29784"/>
                  </a:lnTo>
                  <a:lnTo>
                    <a:pt x="22193" y="29791"/>
                  </a:lnTo>
                  <a:lnTo>
                    <a:pt x="22174" y="29738"/>
                  </a:lnTo>
                  <a:lnTo>
                    <a:pt x="22197" y="29731"/>
                  </a:lnTo>
                  <a:close/>
                  <a:moveTo>
                    <a:pt x="10017" y="29723"/>
                  </a:moveTo>
                  <a:lnTo>
                    <a:pt x="10149" y="29778"/>
                  </a:lnTo>
                  <a:lnTo>
                    <a:pt x="10137" y="29803"/>
                  </a:lnTo>
                  <a:lnTo>
                    <a:pt x="10005" y="29750"/>
                  </a:lnTo>
                  <a:lnTo>
                    <a:pt x="10017" y="29723"/>
                  </a:lnTo>
                  <a:close/>
                  <a:moveTo>
                    <a:pt x="19624" y="29862"/>
                  </a:moveTo>
                  <a:lnTo>
                    <a:pt x="19634" y="29919"/>
                  </a:lnTo>
                  <a:lnTo>
                    <a:pt x="19612" y="29923"/>
                  </a:lnTo>
                  <a:lnTo>
                    <a:pt x="19602" y="29867"/>
                  </a:lnTo>
                  <a:lnTo>
                    <a:pt x="19624" y="29862"/>
                  </a:lnTo>
                  <a:close/>
                  <a:moveTo>
                    <a:pt x="19347" y="29865"/>
                  </a:moveTo>
                  <a:lnTo>
                    <a:pt x="19358" y="29920"/>
                  </a:lnTo>
                  <a:lnTo>
                    <a:pt x="19334" y="29926"/>
                  </a:lnTo>
                  <a:lnTo>
                    <a:pt x="19325" y="29869"/>
                  </a:lnTo>
                  <a:lnTo>
                    <a:pt x="19347" y="29865"/>
                  </a:lnTo>
                  <a:close/>
                  <a:moveTo>
                    <a:pt x="21872" y="30040"/>
                  </a:moveTo>
                  <a:lnTo>
                    <a:pt x="21878" y="30057"/>
                  </a:lnTo>
                  <a:lnTo>
                    <a:pt x="21809" y="30081"/>
                  </a:lnTo>
                  <a:lnTo>
                    <a:pt x="21803" y="30062"/>
                  </a:lnTo>
                  <a:lnTo>
                    <a:pt x="21872" y="30040"/>
                  </a:lnTo>
                  <a:close/>
                  <a:moveTo>
                    <a:pt x="16375" y="30046"/>
                  </a:moveTo>
                  <a:lnTo>
                    <a:pt x="16372" y="30103"/>
                  </a:lnTo>
                  <a:lnTo>
                    <a:pt x="16350" y="30103"/>
                  </a:lnTo>
                  <a:lnTo>
                    <a:pt x="16352" y="30046"/>
                  </a:lnTo>
                  <a:close/>
                  <a:moveTo>
                    <a:pt x="10680" y="29990"/>
                  </a:moveTo>
                  <a:cubicBezTo>
                    <a:pt x="10744" y="30015"/>
                    <a:pt x="10802" y="30038"/>
                    <a:pt x="10873" y="30068"/>
                  </a:cubicBezTo>
                  <a:cubicBezTo>
                    <a:pt x="10867" y="30085"/>
                    <a:pt x="10862" y="30103"/>
                    <a:pt x="10857" y="30120"/>
                  </a:cubicBezTo>
                  <a:lnTo>
                    <a:pt x="10857" y="30120"/>
                  </a:lnTo>
                  <a:cubicBezTo>
                    <a:pt x="10741" y="30116"/>
                    <a:pt x="10698" y="30099"/>
                    <a:pt x="10654" y="30081"/>
                  </a:cubicBezTo>
                  <a:cubicBezTo>
                    <a:pt x="10663" y="30050"/>
                    <a:pt x="10670" y="30025"/>
                    <a:pt x="10680" y="29990"/>
                  </a:cubicBezTo>
                  <a:close/>
                  <a:moveTo>
                    <a:pt x="18163" y="30100"/>
                  </a:moveTo>
                  <a:lnTo>
                    <a:pt x="18164" y="30119"/>
                  </a:lnTo>
                  <a:lnTo>
                    <a:pt x="18097" y="30128"/>
                  </a:lnTo>
                  <a:lnTo>
                    <a:pt x="18095" y="30109"/>
                  </a:lnTo>
                  <a:lnTo>
                    <a:pt x="18163" y="30100"/>
                  </a:lnTo>
                  <a:close/>
                  <a:moveTo>
                    <a:pt x="15063" y="30073"/>
                  </a:moveTo>
                  <a:lnTo>
                    <a:pt x="15085" y="30075"/>
                  </a:lnTo>
                  <a:lnTo>
                    <a:pt x="15079" y="30132"/>
                  </a:lnTo>
                  <a:lnTo>
                    <a:pt x="15056" y="30131"/>
                  </a:lnTo>
                  <a:lnTo>
                    <a:pt x="15063" y="30073"/>
                  </a:lnTo>
                  <a:close/>
                  <a:moveTo>
                    <a:pt x="19930" y="29956"/>
                  </a:moveTo>
                  <a:cubicBezTo>
                    <a:pt x="19950" y="30001"/>
                    <a:pt x="19961" y="30025"/>
                    <a:pt x="19977" y="30060"/>
                  </a:cubicBezTo>
                  <a:cubicBezTo>
                    <a:pt x="19937" y="30076"/>
                    <a:pt x="19900" y="30091"/>
                    <a:pt x="19790" y="30137"/>
                  </a:cubicBezTo>
                  <a:cubicBezTo>
                    <a:pt x="19859" y="30047"/>
                    <a:pt x="19887" y="30012"/>
                    <a:pt x="19930" y="29956"/>
                  </a:cubicBezTo>
                  <a:close/>
                  <a:moveTo>
                    <a:pt x="20392" y="30103"/>
                  </a:moveTo>
                  <a:lnTo>
                    <a:pt x="20407" y="30150"/>
                  </a:lnTo>
                  <a:lnTo>
                    <a:pt x="20292" y="30175"/>
                  </a:lnTo>
                  <a:lnTo>
                    <a:pt x="20282" y="30149"/>
                  </a:lnTo>
                  <a:lnTo>
                    <a:pt x="20392" y="30103"/>
                  </a:lnTo>
                  <a:close/>
                  <a:moveTo>
                    <a:pt x="18771" y="30184"/>
                  </a:moveTo>
                  <a:lnTo>
                    <a:pt x="18776" y="30240"/>
                  </a:lnTo>
                  <a:lnTo>
                    <a:pt x="18754" y="30243"/>
                  </a:lnTo>
                  <a:lnTo>
                    <a:pt x="18747" y="30185"/>
                  </a:lnTo>
                  <a:lnTo>
                    <a:pt x="18771" y="30184"/>
                  </a:lnTo>
                  <a:close/>
                  <a:moveTo>
                    <a:pt x="13586" y="30196"/>
                  </a:moveTo>
                  <a:lnTo>
                    <a:pt x="13609" y="30200"/>
                  </a:lnTo>
                  <a:lnTo>
                    <a:pt x="13598" y="30256"/>
                  </a:lnTo>
                  <a:lnTo>
                    <a:pt x="13596" y="30256"/>
                  </a:lnTo>
                  <a:lnTo>
                    <a:pt x="13574" y="30251"/>
                  </a:lnTo>
                  <a:lnTo>
                    <a:pt x="13586" y="30196"/>
                  </a:lnTo>
                  <a:close/>
                  <a:moveTo>
                    <a:pt x="10902" y="30170"/>
                  </a:moveTo>
                  <a:cubicBezTo>
                    <a:pt x="11057" y="30205"/>
                    <a:pt x="11043" y="30238"/>
                    <a:pt x="11025" y="30287"/>
                  </a:cubicBezTo>
                  <a:cubicBezTo>
                    <a:pt x="10967" y="30269"/>
                    <a:pt x="10905" y="30250"/>
                    <a:pt x="10773" y="30209"/>
                  </a:cubicBezTo>
                  <a:cubicBezTo>
                    <a:pt x="10822" y="30194"/>
                    <a:pt x="10863" y="30182"/>
                    <a:pt x="10902" y="30170"/>
                  </a:cubicBezTo>
                  <a:close/>
                  <a:moveTo>
                    <a:pt x="14276" y="30265"/>
                  </a:moveTo>
                  <a:lnTo>
                    <a:pt x="14276" y="30266"/>
                  </a:lnTo>
                  <a:lnTo>
                    <a:pt x="14299" y="30269"/>
                  </a:lnTo>
                  <a:lnTo>
                    <a:pt x="14289" y="30327"/>
                  </a:lnTo>
                  <a:lnTo>
                    <a:pt x="14267" y="30322"/>
                  </a:lnTo>
                  <a:lnTo>
                    <a:pt x="14276" y="30265"/>
                  </a:lnTo>
                  <a:close/>
                  <a:moveTo>
                    <a:pt x="18956" y="30349"/>
                  </a:moveTo>
                  <a:lnTo>
                    <a:pt x="18960" y="30377"/>
                  </a:lnTo>
                  <a:lnTo>
                    <a:pt x="18821" y="30394"/>
                  </a:lnTo>
                  <a:lnTo>
                    <a:pt x="18818" y="30365"/>
                  </a:lnTo>
                  <a:lnTo>
                    <a:pt x="18956" y="30349"/>
                  </a:lnTo>
                  <a:close/>
                  <a:moveTo>
                    <a:pt x="19508" y="30357"/>
                  </a:moveTo>
                  <a:lnTo>
                    <a:pt x="19522" y="30404"/>
                  </a:lnTo>
                  <a:lnTo>
                    <a:pt x="19408" y="30430"/>
                  </a:lnTo>
                  <a:lnTo>
                    <a:pt x="19399" y="30404"/>
                  </a:lnTo>
                  <a:lnTo>
                    <a:pt x="19508" y="30357"/>
                  </a:lnTo>
                  <a:close/>
                  <a:moveTo>
                    <a:pt x="20367" y="30288"/>
                  </a:moveTo>
                  <a:lnTo>
                    <a:pt x="20367" y="30288"/>
                  </a:lnTo>
                  <a:cubicBezTo>
                    <a:pt x="20351" y="30352"/>
                    <a:pt x="20336" y="30406"/>
                    <a:pt x="20311" y="30505"/>
                  </a:cubicBezTo>
                  <a:cubicBezTo>
                    <a:pt x="20277" y="30424"/>
                    <a:pt x="20258" y="30377"/>
                    <a:pt x="20236" y="30324"/>
                  </a:cubicBezTo>
                  <a:cubicBezTo>
                    <a:pt x="20292" y="30309"/>
                    <a:pt x="20321" y="30300"/>
                    <a:pt x="20367" y="30288"/>
                  </a:cubicBezTo>
                  <a:close/>
                  <a:moveTo>
                    <a:pt x="18312" y="30469"/>
                  </a:moveTo>
                  <a:lnTo>
                    <a:pt x="18316" y="30527"/>
                  </a:lnTo>
                  <a:lnTo>
                    <a:pt x="18292" y="30530"/>
                  </a:lnTo>
                  <a:lnTo>
                    <a:pt x="18288" y="30472"/>
                  </a:lnTo>
                  <a:lnTo>
                    <a:pt x="18312" y="30469"/>
                  </a:lnTo>
                  <a:close/>
                  <a:moveTo>
                    <a:pt x="19617" y="30571"/>
                  </a:moveTo>
                  <a:lnTo>
                    <a:pt x="19636" y="30684"/>
                  </a:lnTo>
                  <a:lnTo>
                    <a:pt x="19600" y="30693"/>
                  </a:lnTo>
                  <a:lnTo>
                    <a:pt x="19581" y="30578"/>
                  </a:lnTo>
                  <a:lnTo>
                    <a:pt x="19617" y="30571"/>
                  </a:lnTo>
                  <a:close/>
                  <a:moveTo>
                    <a:pt x="19349" y="31032"/>
                  </a:moveTo>
                  <a:cubicBezTo>
                    <a:pt x="19338" y="31034"/>
                    <a:pt x="19328" y="31037"/>
                    <a:pt x="19317" y="31041"/>
                  </a:cubicBezTo>
                  <a:lnTo>
                    <a:pt x="19317" y="31041"/>
                  </a:lnTo>
                  <a:cubicBezTo>
                    <a:pt x="19321" y="31040"/>
                    <a:pt x="19336" y="31038"/>
                    <a:pt x="19350" y="31036"/>
                  </a:cubicBezTo>
                  <a:lnTo>
                    <a:pt x="19349" y="31032"/>
                  </a:lnTo>
                  <a:close/>
                  <a:moveTo>
                    <a:pt x="15029" y="30999"/>
                  </a:moveTo>
                  <a:lnTo>
                    <a:pt x="15073" y="31050"/>
                  </a:lnTo>
                  <a:lnTo>
                    <a:pt x="15063" y="31057"/>
                  </a:lnTo>
                  <a:lnTo>
                    <a:pt x="15063" y="31057"/>
                  </a:lnTo>
                  <a:cubicBezTo>
                    <a:pt x="15063" y="31055"/>
                    <a:pt x="15063" y="31054"/>
                    <a:pt x="15063" y="31052"/>
                  </a:cubicBezTo>
                  <a:cubicBezTo>
                    <a:pt x="15040" y="31046"/>
                    <a:pt x="15022" y="31030"/>
                    <a:pt x="15004" y="31015"/>
                  </a:cubicBezTo>
                  <a:lnTo>
                    <a:pt x="15029" y="30999"/>
                  </a:lnTo>
                  <a:close/>
                  <a:moveTo>
                    <a:pt x="14764" y="31039"/>
                  </a:moveTo>
                  <a:lnTo>
                    <a:pt x="14751" y="31134"/>
                  </a:lnTo>
                  <a:lnTo>
                    <a:pt x="14717" y="31136"/>
                  </a:lnTo>
                  <a:lnTo>
                    <a:pt x="14701" y="31040"/>
                  </a:lnTo>
                  <a:lnTo>
                    <a:pt x="14764" y="31039"/>
                  </a:lnTo>
                  <a:close/>
                  <a:moveTo>
                    <a:pt x="15073" y="31060"/>
                  </a:moveTo>
                  <a:cubicBezTo>
                    <a:pt x="15118" y="31060"/>
                    <a:pt x="15156" y="31066"/>
                    <a:pt x="15198" y="31072"/>
                  </a:cubicBezTo>
                  <a:cubicBezTo>
                    <a:pt x="15198" y="31108"/>
                    <a:pt x="15198" y="31133"/>
                    <a:pt x="15198" y="31171"/>
                  </a:cubicBezTo>
                  <a:lnTo>
                    <a:pt x="15060" y="31171"/>
                  </a:lnTo>
                  <a:cubicBezTo>
                    <a:pt x="15061" y="31128"/>
                    <a:pt x="15062" y="31095"/>
                    <a:pt x="15063" y="31061"/>
                  </a:cubicBezTo>
                  <a:lnTo>
                    <a:pt x="15063" y="31061"/>
                  </a:lnTo>
                  <a:cubicBezTo>
                    <a:pt x="15066" y="31060"/>
                    <a:pt x="15070" y="31060"/>
                    <a:pt x="15073" y="31060"/>
                  </a:cubicBezTo>
                  <a:close/>
                  <a:moveTo>
                    <a:pt x="16475" y="31036"/>
                  </a:moveTo>
                  <a:cubicBezTo>
                    <a:pt x="16458" y="31067"/>
                    <a:pt x="16433" y="31108"/>
                    <a:pt x="16386" y="31184"/>
                  </a:cubicBezTo>
                  <a:cubicBezTo>
                    <a:pt x="16371" y="31103"/>
                    <a:pt x="16367" y="31078"/>
                    <a:pt x="16359" y="31037"/>
                  </a:cubicBezTo>
                  <a:cubicBezTo>
                    <a:pt x="16414" y="31037"/>
                    <a:pt x="16462" y="31036"/>
                    <a:pt x="16475" y="31036"/>
                  </a:cubicBezTo>
                  <a:close/>
                  <a:moveTo>
                    <a:pt x="15988" y="31140"/>
                  </a:moveTo>
                  <a:lnTo>
                    <a:pt x="15983" y="31236"/>
                  </a:lnTo>
                  <a:lnTo>
                    <a:pt x="15947" y="31237"/>
                  </a:lnTo>
                  <a:lnTo>
                    <a:pt x="15925" y="31142"/>
                  </a:lnTo>
                  <a:lnTo>
                    <a:pt x="15988" y="31140"/>
                  </a:lnTo>
                  <a:close/>
                  <a:moveTo>
                    <a:pt x="16842" y="31246"/>
                  </a:moveTo>
                  <a:lnTo>
                    <a:pt x="16842" y="31303"/>
                  </a:lnTo>
                  <a:lnTo>
                    <a:pt x="16817" y="31305"/>
                  </a:lnTo>
                  <a:lnTo>
                    <a:pt x="16818" y="31248"/>
                  </a:lnTo>
                  <a:lnTo>
                    <a:pt x="16842" y="31246"/>
                  </a:lnTo>
                  <a:close/>
                  <a:moveTo>
                    <a:pt x="16280" y="31095"/>
                  </a:moveTo>
                  <a:lnTo>
                    <a:pt x="16280" y="31095"/>
                  </a:lnTo>
                  <a:cubicBezTo>
                    <a:pt x="16275" y="31200"/>
                    <a:pt x="16274" y="31252"/>
                    <a:pt x="16271" y="31308"/>
                  </a:cubicBezTo>
                  <a:cubicBezTo>
                    <a:pt x="16227" y="31308"/>
                    <a:pt x="16194" y="31308"/>
                    <a:pt x="16144" y="31309"/>
                  </a:cubicBezTo>
                  <a:cubicBezTo>
                    <a:pt x="16183" y="31249"/>
                    <a:pt x="16216" y="31196"/>
                    <a:pt x="16280" y="31095"/>
                  </a:cubicBezTo>
                  <a:close/>
                  <a:moveTo>
                    <a:pt x="14600" y="31050"/>
                  </a:moveTo>
                  <a:cubicBezTo>
                    <a:pt x="14605" y="31125"/>
                    <a:pt x="14610" y="31172"/>
                    <a:pt x="14614" y="31230"/>
                  </a:cubicBezTo>
                  <a:cubicBezTo>
                    <a:pt x="14644" y="31240"/>
                    <a:pt x="14685" y="31255"/>
                    <a:pt x="14729" y="31271"/>
                  </a:cubicBezTo>
                  <a:cubicBezTo>
                    <a:pt x="14722" y="31284"/>
                    <a:pt x="14719" y="31299"/>
                    <a:pt x="14708" y="31308"/>
                  </a:cubicBezTo>
                  <a:cubicBezTo>
                    <a:pt x="14692" y="31323"/>
                    <a:pt x="14672" y="31342"/>
                    <a:pt x="14651" y="31343"/>
                  </a:cubicBezTo>
                  <a:cubicBezTo>
                    <a:pt x="14590" y="31349"/>
                    <a:pt x="14529" y="31352"/>
                    <a:pt x="14468" y="31352"/>
                  </a:cubicBezTo>
                  <a:cubicBezTo>
                    <a:pt x="14314" y="31352"/>
                    <a:pt x="14161" y="31337"/>
                    <a:pt x="14007" y="31333"/>
                  </a:cubicBezTo>
                  <a:lnTo>
                    <a:pt x="13991" y="31286"/>
                  </a:lnTo>
                  <a:lnTo>
                    <a:pt x="14121" y="31264"/>
                  </a:lnTo>
                  <a:lnTo>
                    <a:pt x="14102" y="31231"/>
                  </a:lnTo>
                  <a:lnTo>
                    <a:pt x="14102" y="31231"/>
                  </a:lnTo>
                  <a:cubicBezTo>
                    <a:pt x="14207" y="31250"/>
                    <a:pt x="14311" y="31270"/>
                    <a:pt x="14414" y="31287"/>
                  </a:cubicBezTo>
                  <a:cubicBezTo>
                    <a:pt x="14473" y="31218"/>
                    <a:pt x="14525" y="31149"/>
                    <a:pt x="14600" y="31050"/>
                  </a:cubicBezTo>
                  <a:close/>
                  <a:moveTo>
                    <a:pt x="14809" y="31343"/>
                  </a:moveTo>
                  <a:lnTo>
                    <a:pt x="14882" y="31349"/>
                  </a:lnTo>
                  <a:lnTo>
                    <a:pt x="14879" y="31368"/>
                  </a:lnTo>
                  <a:lnTo>
                    <a:pt x="14806" y="31361"/>
                  </a:lnTo>
                  <a:lnTo>
                    <a:pt x="14809" y="31343"/>
                  </a:lnTo>
                  <a:close/>
                  <a:moveTo>
                    <a:pt x="15619" y="31352"/>
                  </a:moveTo>
                  <a:lnTo>
                    <a:pt x="15693" y="31358"/>
                  </a:lnTo>
                  <a:lnTo>
                    <a:pt x="15691" y="31377"/>
                  </a:lnTo>
                  <a:lnTo>
                    <a:pt x="15618" y="31371"/>
                  </a:lnTo>
                  <a:lnTo>
                    <a:pt x="15619" y="31352"/>
                  </a:lnTo>
                  <a:close/>
                  <a:moveTo>
                    <a:pt x="16033" y="31428"/>
                  </a:moveTo>
                  <a:lnTo>
                    <a:pt x="16053" y="31526"/>
                  </a:lnTo>
                  <a:lnTo>
                    <a:pt x="15990" y="31524"/>
                  </a:lnTo>
                  <a:lnTo>
                    <a:pt x="15996" y="31428"/>
                  </a:lnTo>
                  <a:close/>
                  <a:moveTo>
                    <a:pt x="15213" y="0"/>
                  </a:moveTo>
                  <a:cubicBezTo>
                    <a:pt x="15117" y="0"/>
                    <a:pt x="15021" y="8"/>
                    <a:pt x="14931" y="49"/>
                  </a:cubicBezTo>
                  <a:cubicBezTo>
                    <a:pt x="14877" y="21"/>
                    <a:pt x="14820" y="13"/>
                    <a:pt x="14763" y="13"/>
                  </a:cubicBezTo>
                  <a:cubicBezTo>
                    <a:pt x="14669" y="13"/>
                    <a:pt x="14574" y="36"/>
                    <a:pt x="14489" y="36"/>
                  </a:cubicBezTo>
                  <a:cubicBezTo>
                    <a:pt x="14459" y="36"/>
                    <a:pt x="14431" y="33"/>
                    <a:pt x="14404" y="25"/>
                  </a:cubicBezTo>
                  <a:cubicBezTo>
                    <a:pt x="14352" y="8"/>
                    <a:pt x="14302" y="2"/>
                    <a:pt x="14253" y="2"/>
                  </a:cubicBezTo>
                  <a:cubicBezTo>
                    <a:pt x="14129" y="2"/>
                    <a:pt x="14012" y="40"/>
                    <a:pt x="13899" y="40"/>
                  </a:cubicBezTo>
                  <a:cubicBezTo>
                    <a:pt x="13884" y="40"/>
                    <a:pt x="13871" y="40"/>
                    <a:pt x="13857" y="38"/>
                  </a:cubicBezTo>
                  <a:cubicBezTo>
                    <a:pt x="13792" y="96"/>
                    <a:pt x="13739" y="144"/>
                    <a:pt x="13724" y="157"/>
                  </a:cubicBezTo>
                  <a:cubicBezTo>
                    <a:pt x="13517" y="165"/>
                    <a:pt x="13362" y="159"/>
                    <a:pt x="13212" y="178"/>
                  </a:cubicBezTo>
                  <a:cubicBezTo>
                    <a:pt x="13204" y="179"/>
                    <a:pt x="13196" y="179"/>
                    <a:pt x="13189" y="179"/>
                  </a:cubicBezTo>
                  <a:cubicBezTo>
                    <a:pt x="13111" y="179"/>
                    <a:pt x="13029" y="153"/>
                    <a:pt x="12952" y="153"/>
                  </a:cubicBezTo>
                  <a:cubicBezTo>
                    <a:pt x="12882" y="153"/>
                    <a:pt x="12815" y="175"/>
                    <a:pt x="12759" y="257"/>
                  </a:cubicBezTo>
                  <a:cubicBezTo>
                    <a:pt x="12731" y="244"/>
                    <a:pt x="12703" y="231"/>
                    <a:pt x="12671" y="215"/>
                  </a:cubicBezTo>
                  <a:cubicBezTo>
                    <a:pt x="12608" y="285"/>
                    <a:pt x="12503" y="268"/>
                    <a:pt x="12424" y="322"/>
                  </a:cubicBezTo>
                  <a:cubicBezTo>
                    <a:pt x="12404" y="336"/>
                    <a:pt x="12383" y="341"/>
                    <a:pt x="12361" y="341"/>
                  </a:cubicBezTo>
                  <a:cubicBezTo>
                    <a:pt x="12316" y="341"/>
                    <a:pt x="12266" y="321"/>
                    <a:pt x="12216" y="321"/>
                  </a:cubicBezTo>
                  <a:cubicBezTo>
                    <a:pt x="12175" y="321"/>
                    <a:pt x="12134" y="334"/>
                    <a:pt x="12094" y="380"/>
                  </a:cubicBezTo>
                  <a:cubicBezTo>
                    <a:pt x="12056" y="424"/>
                    <a:pt x="11994" y="451"/>
                    <a:pt x="11926" y="451"/>
                  </a:cubicBezTo>
                  <a:cubicBezTo>
                    <a:pt x="11882" y="451"/>
                    <a:pt x="11836" y="440"/>
                    <a:pt x="11794" y="416"/>
                  </a:cubicBezTo>
                  <a:cubicBezTo>
                    <a:pt x="11774" y="456"/>
                    <a:pt x="11742" y="466"/>
                    <a:pt x="11705" y="466"/>
                  </a:cubicBezTo>
                  <a:cubicBezTo>
                    <a:pt x="11674" y="466"/>
                    <a:pt x="11640" y="459"/>
                    <a:pt x="11608" y="459"/>
                  </a:cubicBezTo>
                  <a:cubicBezTo>
                    <a:pt x="11561" y="459"/>
                    <a:pt x="11517" y="473"/>
                    <a:pt x="11494" y="543"/>
                  </a:cubicBezTo>
                  <a:cubicBezTo>
                    <a:pt x="11500" y="565"/>
                    <a:pt x="11511" y="609"/>
                    <a:pt x="11523" y="655"/>
                  </a:cubicBezTo>
                  <a:cubicBezTo>
                    <a:pt x="11406" y="631"/>
                    <a:pt x="11298" y="611"/>
                    <a:pt x="11192" y="590"/>
                  </a:cubicBezTo>
                  <a:cubicBezTo>
                    <a:pt x="11105" y="709"/>
                    <a:pt x="10945" y="600"/>
                    <a:pt x="10832" y="744"/>
                  </a:cubicBezTo>
                  <a:cubicBezTo>
                    <a:pt x="10826" y="753"/>
                    <a:pt x="10798" y="797"/>
                    <a:pt x="10767" y="845"/>
                  </a:cubicBezTo>
                  <a:cubicBezTo>
                    <a:pt x="10710" y="824"/>
                    <a:pt x="10651" y="803"/>
                    <a:pt x="10596" y="783"/>
                  </a:cubicBezTo>
                  <a:cubicBezTo>
                    <a:pt x="10527" y="806"/>
                    <a:pt x="10461" y="828"/>
                    <a:pt x="10365" y="859"/>
                  </a:cubicBezTo>
                  <a:cubicBezTo>
                    <a:pt x="10351" y="899"/>
                    <a:pt x="10329" y="955"/>
                    <a:pt x="10311" y="1000"/>
                  </a:cubicBezTo>
                  <a:cubicBezTo>
                    <a:pt x="9981" y="1039"/>
                    <a:pt x="9664" y="1056"/>
                    <a:pt x="9427" y="1304"/>
                  </a:cubicBezTo>
                  <a:cubicBezTo>
                    <a:pt x="9344" y="1318"/>
                    <a:pt x="9271" y="1324"/>
                    <a:pt x="9200" y="1346"/>
                  </a:cubicBezTo>
                  <a:cubicBezTo>
                    <a:pt x="9027" y="1405"/>
                    <a:pt x="8909" y="1565"/>
                    <a:pt x="8715" y="1585"/>
                  </a:cubicBezTo>
                  <a:cubicBezTo>
                    <a:pt x="8638" y="1751"/>
                    <a:pt x="8470" y="1701"/>
                    <a:pt x="8354" y="1770"/>
                  </a:cubicBezTo>
                  <a:cubicBezTo>
                    <a:pt x="8232" y="1843"/>
                    <a:pt x="8123" y="1941"/>
                    <a:pt x="8008" y="2026"/>
                  </a:cubicBezTo>
                  <a:cubicBezTo>
                    <a:pt x="8000" y="2033"/>
                    <a:pt x="7988" y="2042"/>
                    <a:pt x="7978" y="2044"/>
                  </a:cubicBezTo>
                  <a:cubicBezTo>
                    <a:pt x="7885" y="2054"/>
                    <a:pt x="7789" y="2035"/>
                    <a:pt x="7725" y="2152"/>
                  </a:cubicBezTo>
                  <a:cubicBezTo>
                    <a:pt x="7689" y="2217"/>
                    <a:pt x="7527" y="2158"/>
                    <a:pt x="7523" y="2297"/>
                  </a:cubicBezTo>
                  <a:cubicBezTo>
                    <a:pt x="7522" y="2317"/>
                    <a:pt x="7433" y="2367"/>
                    <a:pt x="7383" y="2389"/>
                  </a:cubicBezTo>
                  <a:cubicBezTo>
                    <a:pt x="7305" y="2422"/>
                    <a:pt x="7179" y="2403"/>
                    <a:pt x="7158" y="2488"/>
                  </a:cubicBezTo>
                  <a:cubicBezTo>
                    <a:pt x="7124" y="2625"/>
                    <a:pt x="7015" y="2536"/>
                    <a:pt x="6958" y="2610"/>
                  </a:cubicBezTo>
                  <a:cubicBezTo>
                    <a:pt x="6907" y="2678"/>
                    <a:pt x="6805" y="2716"/>
                    <a:pt x="6734" y="2776"/>
                  </a:cubicBezTo>
                  <a:cubicBezTo>
                    <a:pt x="6668" y="2832"/>
                    <a:pt x="6614" y="2900"/>
                    <a:pt x="6605" y="2910"/>
                  </a:cubicBezTo>
                  <a:cubicBezTo>
                    <a:pt x="6471" y="2982"/>
                    <a:pt x="6359" y="3010"/>
                    <a:pt x="6325" y="3066"/>
                  </a:cubicBezTo>
                  <a:cubicBezTo>
                    <a:pt x="6222" y="3229"/>
                    <a:pt x="6067" y="3329"/>
                    <a:pt x="5943" y="3520"/>
                  </a:cubicBezTo>
                  <a:lnTo>
                    <a:pt x="5943" y="3520"/>
                  </a:lnTo>
                  <a:cubicBezTo>
                    <a:pt x="5934" y="3514"/>
                    <a:pt x="5925" y="3509"/>
                    <a:pt x="5915" y="3503"/>
                  </a:cubicBezTo>
                  <a:lnTo>
                    <a:pt x="5915" y="3503"/>
                  </a:lnTo>
                  <a:cubicBezTo>
                    <a:pt x="5918" y="3516"/>
                    <a:pt x="5921" y="3531"/>
                    <a:pt x="5925" y="3549"/>
                  </a:cubicBezTo>
                  <a:cubicBezTo>
                    <a:pt x="5931" y="3539"/>
                    <a:pt x="5937" y="3529"/>
                    <a:pt x="5943" y="3520"/>
                  </a:cubicBezTo>
                  <a:lnTo>
                    <a:pt x="5943" y="3520"/>
                  </a:lnTo>
                  <a:cubicBezTo>
                    <a:pt x="5949" y="3524"/>
                    <a:pt x="5955" y="3528"/>
                    <a:pt x="5961" y="3532"/>
                  </a:cubicBezTo>
                  <a:cubicBezTo>
                    <a:pt x="5965" y="3537"/>
                    <a:pt x="5959" y="3554"/>
                    <a:pt x="5943" y="3554"/>
                  </a:cubicBezTo>
                  <a:cubicBezTo>
                    <a:pt x="5938" y="3554"/>
                    <a:pt x="5932" y="3552"/>
                    <a:pt x="5925" y="3549"/>
                  </a:cubicBezTo>
                  <a:cubicBezTo>
                    <a:pt x="5924" y="3550"/>
                    <a:pt x="5922" y="3551"/>
                    <a:pt x="5920" y="3551"/>
                  </a:cubicBezTo>
                  <a:cubicBezTo>
                    <a:pt x="5909" y="3551"/>
                    <a:pt x="5899" y="3521"/>
                    <a:pt x="5888" y="3490"/>
                  </a:cubicBezTo>
                  <a:lnTo>
                    <a:pt x="5888" y="3490"/>
                  </a:lnTo>
                  <a:cubicBezTo>
                    <a:pt x="5897" y="3494"/>
                    <a:pt x="5906" y="3499"/>
                    <a:pt x="5915" y="3503"/>
                  </a:cubicBezTo>
                  <a:lnTo>
                    <a:pt x="5915" y="3503"/>
                  </a:lnTo>
                  <a:cubicBezTo>
                    <a:pt x="5903" y="3458"/>
                    <a:pt x="5898" y="3447"/>
                    <a:pt x="5896" y="3447"/>
                  </a:cubicBezTo>
                  <a:cubicBezTo>
                    <a:pt x="5896" y="3447"/>
                    <a:pt x="5896" y="3447"/>
                    <a:pt x="5896" y="3447"/>
                  </a:cubicBezTo>
                  <a:cubicBezTo>
                    <a:pt x="5838" y="3481"/>
                    <a:pt x="5785" y="3525"/>
                    <a:pt x="5727" y="3549"/>
                  </a:cubicBezTo>
                  <a:cubicBezTo>
                    <a:pt x="5659" y="3575"/>
                    <a:pt x="5721" y="3674"/>
                    <a:pt x="5615" y="3681"/>
                  </a:cubicBezTo>
                  <a:cubicBezTo>
                    <a:pt x="5571" y="3683"/>
                    <a:pt x="5497" y="3749"/>
                    <a:pt x="5472" y="3797"/>
                  </a:cubicBezTo>
                  <a:cubicBezTo>
                    <a:pt x="5393" y="3949"/>
                    <a:pt x="5271" y="4025"/>
                    <a:pt x="5113" y="4072"/>
                  </a:cubicBezTo>
                  <a:cubicBezTo>
                    <a:pt x="5094" y="4227"/>
                    <a:pt x="4982" y="4283"/>
                    <a:pt x="4912" y="4300"/>
                  </a:cubicBezTo>
                  <a:cubicBezTo>
                    <a:pt x="4825" y="4415"/>
                    <a:pt x="4781" y="4490"/>
                    <a:pt x="4720" y="4549"/>
                  </a:cubicBezTo>
                  <a:cubicBezTo>
                    <a:pt x="4654" y="4615"/>
                    <a:pt x="4539" y="4656"/>
                    <a:pt x="4508" y="4726"/>
                  </a:cubicBezTo>
                  <a:cubicBezTo>
                    <a:pt x="4464" y="4827"/>
                    <a:pt x="4369" y="4798"/>
                    <a:pt x="4320" y="4877"/>
                  </a:cubicBezTo>
                  <a:cubicBezTo>
                    <a:pt x="4266" y="4962"/>
                    <a:pt x="4177" y="5030"/>
                    <a:pt x="4127" y="5082"/>
                  </a:cubicBezTo>
                  <a:cubicBezTo>
                    <a:pt x="4080" y="5198"/>
                    <a:pt x="4052" y="5291"/>
                    <a:pt x="4030" y="5369"/>
                  </a:cubicBezTo>
                  <a:cubicBezTo>
                    <a:pt x="3921" y="5416"/>
                    <a:pt x="3824" y="5455"/>
                    <a:pt x="3730" y="5497"/>
                  </a:cubicBezTo>
                  <a:cubicBezTo>
                    <a:pt x="3718" y="5501"/>
                    <a:pt x="3711" y="5523"/>
                    <a:pt x="3701" y="5536"/>
                  </a:cubicBezTo>
                  <a:cubicBezTo>
                    <a:pt x="3730" y="5572"/>
                    <a:pt x="3761" y="5605"/>
                    <a:pt x="3807" y="5658"/>
                  </a:cubicBezTo>
                  <a:cubicBezTo>
                    <a:pt x="3729" y="5735"/>
                    <a:pt x="3654" y="5807"/>
                    <a:pt x="3577" y="5881"/>
                  </a:cubicBezTo>
                  <a:cubicBezTo>
                    <a:pt x="3555" y="5920"/>
                    <a:pt x="3527" y="5967"/>
                    <a:pt x="3489" y="6032"/>
                  </a:cubicBezTo>
                  <a:cubicBezTo>
                    <a:pt x="3479" y="5970"/>
                    <a:pt x="3473" y="5942"/>
                    <a:pt x="3464" y="5895"/>
                  </a:cubicBezTo>
                  <a:lnTo>
                    <a:pt x="3464" y="5895"/>
                  </a:lnTo>
                  <a:cubicBezTo>
                    <a:pt x="3296" y="6073"/>
                    <a:pt x="3493" y="6162"/>
                    <a:pt x="3412" y="6319"/>
                  </a:cubicBezTo>
                  <a:cubicBezTo>
                    <a:pt x="3371" y="6282"/>
                    <a:pt x="3330" y="6234"/>
                    <a:pt x="3273" y="6234"/>
                  </a:cubicBezTo>
                  <a:cubicBezTo>
                    <a:pt x="3254" y="6234"/>
                    <a:pt x="3232" y="6240"/>
                    <a:pt x="3208" y="6254"/>
                  </a:cubicBezTo>
                  <a:cubicBezTo>
                    <a:pt x="3125" y="6303"/>
                    <a:pt x="3049" y="6368"/>
                    <a:pt x="2984" y="6428"/>
                  </a:cubicBezTo>
                  <a:cubicBezTo>
                    <a:pt x="2950" y="6512"/>
                    <a:pt x="2912" y="6591"/>
                    <a:pt x="2884" y="6674"/>
                  </a:cubicBezTo>
                  <a:cubicBezTo>
                    <a:pt x="2789" y="6956"/>
                    <a:pt x="2438" y="7066"/>
                    <a:pt x="2405" y="7391"/>
                  </a:cubicBezTo>
                  <a:cubicBezTo>
                    <a:pt x="2281" y="7449"/>
                    <a:pt x="2212" y="7542"/>
                    <a:pt x="2225" y="7681"/>
                  </a:cubicBezTo>
                  <a:cubicBezTo>
                    <a:pt x="2096" y="7740"/>
                    <a:pt x="2062" y="7890"/>
                    <a:pt x="1999" y="8008"/>
                  </a:cubicBezTo>
                  <a:cubicBezTo>
                    <a:pt x="1963" y="8073"/>
                    <a:pt x="1957" y="8155"/>
                    <a:pt x="1941" y="8223"/>
                  </a:cubicBezTo>
                  <a:cubicBezTo>
                    <a:pt x="1888" y="8283"/>
                    <a:pt x="1832" y="8336"/>
                    <a:pt x="1793" y="8399"/>
                  </a:cubicBezTo>
                  <a:cubicBezTo>
                    <a:pt x="1642" y="8648"/>
                    <a:pt x="1550" y="8935"/>
                    <a:pt x="1357" y="9155"/>
                  </a:cubicBezTo>
                  <a:cubicBezTo>
                    <a:pt x="1338" y="9176"/>
                    <a:pt x="1319" y="9229"/>
                    <a:pt x="1326" y="9251"/>
                  </a:cubicBezTo>
                  <a:cubicBezTo>
                    <a:pt x="1367" y="9379"/>
                    <a:pt x="1282" y="9478"/>
                    <a:pt x="1241" y="9582"/>
                  </a:cubicBezTo>
                  <a:cubicBezTo>
                    <a:pt x="1211" y="9660"/>
                    <a:pt x="1114" y="9737"/>
                    <a:pt x="1117" y="9798"/>
                  </a:cubicBezTo>
                  <a:cubicBezTo>
                    <a:pt x="1126" y="9965"/>
                    <a:pt x="983" y="10097"/>
                    <a:pt x="994" y="10228"/>
                  </a:cubicBezTo>
                  <a:cubicBezTo>
                    <a:pt x="1004" y="10403"/>
                    <a:pt x="914" y="10491"/>
                    <a:pt x="854" y="10619"/>
                  </a:cubicBezTo>
                  <a:cubicBezTo>
                    <a:pt x="829" y="10671"/>
                    <a:pt x="849" y="10752"/>
                    <a:pt x="835" y="10815"/>
                  </a:cubicBezTo>
                  <a:cubicBezTo>
                    <a:pt x="823" y="10872"/>
                    <a:pt x="791" y="10924"/>
                    <a:pt x="763" y="10989"/>
                  </a:cubicBezTo>
                  <a:cubicBezTo>
                    <a:pt x="777" y="11024"/>
                    <a:pt x="798" y="11074"/>
                    <a:pt x="819" y="11128"/>
                  </a:cubicBezTo>
                  <a:lnTo>
                    <a:pt x="670" y="11237"/>
                  </a:lnTo>
                  <a:cubicBezTo>
                    <a:pt x="692" y="11290"/>
                    <a:pt x="713" y="11340"/>
                    <a:pt x="736" y="11399"/>
                  </a:cubicBezTo>
                  <a:cubicBezTo>
                    <a:pt x="716" y="11418"/>
                    <a:pt x="695" y="11436"/>
                    <a:pt x="660" y="11467"/>
                  </a:cubicBezTo>
                  <a:cubicBezTo>
                    <a:pt x="689" y="11514"/>
                    <a:pt x="721" y="11565"/>
                    <a:pt x="764" y="11633"/>
                  </a:cubicBezTo>
                  <a:cubicBezTo>
                    <a:pt x="698" y="11642"/>
                    <a:pt x="661" y="11648"/>
                    <a:pt x="607" y="11654"/>
                  </a:cubicBezTo>
                  <a:cubicBezTo>
                    <a:pt x="593" y="11702"/>
                    <a:pt x="585" y="11761"/>
                    <a:pt x="560" y="11811"/>
                  </a:cubicBezTo>
                  <a:cubicBezTo>
                    <a:pt x="532" y="11870"/>
                    <a:pt x="489" y="11921"/>
                    <a:pt x="474" y="11948"/>
                  </a:cubicBezTo>
                  <a:cubicBezTo>
                    <a:pt x="474" y="12058"/>
                    <a:pt x="498" y="12157"/>
                    <a:pt x="468" y="12207"/>
                  </a:cubicBezTo>
                  <a:cubicBezTo>
                    <a:pt x="377" y="12360"/>
                    <a:pt x="443" y="12526"/>
                    <a:pt x="388" y="12672"/>
                  </a:cubicBezTo>
                  <a:cubicBezTo>
                    <a:pt x="452" y="12701"/>
                    <a:pt x="501" y="12725"/>
                    <a:pt x="557" y="12750"/>
                  </a:cubicBezTo>
                  <a:cubicBezTo>
                    <a:pt x="538" y="12766"/>
                    <a:pt x="529" y="12779"/>
                    <a:pt x="521" y="12779"/>
                  </a:cubicBezTo>
                  <a:cubicBezTo>
                    <a:pt x="476" y="12778"/>
                    <a:pt x="430" y="12775"/>
                    <a:pt x="382" y="12773"/>
                  </a:cubicBezTo>
                  <a:cubicBezTo>
                    <a:pt x="327" y="12932"/>
                    <a:pt x="307" y="13100"/>
                    <a:pt x="277" y="13269"/>
                  </a:cubicBezTo>
                  <a:cubicBezTo>
                    <a:pt x="264" y="13354"/>
                    <a:pt x="248" y="13440"/>
                    <a:pt x="224" y="13525"/>
                  </a:cubicBezTo>
                  <a:cubicBezTo>
                    <a:pt x="209" y="13612"/>
                    <a:pt x="189" y="13699"/>
                    <a:pt x="155" y="13785"/>
                  </a:cubicBezTo>
                  <a:cubicBezTo>
                    <a:pt x="189" y="13809"/>
                    <a:pt x="229" y="13837"/>
                    <a:pt x="286" y="13877"/>
                  </a:cubicBezTo>
                  <a:cubicBezTo>
                    <a:pt x="208" y="13900"/>
                    <a:pt x="174" y="13911"/>
                    <a:pt x="137" y="13922"/>
                  </a:cubicBezTo>
                  <a:cubicBezTo>
                    <a:pt x="133" y="13975"/>
                    <a:pt x="123" y="14024"/>
                    <a:pt x="127" y="14069"/>
                  </a:cubicBezTo>
                  <a:cubicBezTo>
                    <a:pt x="132" y="14102"/>
                    <a:pt x="158" y="14127"/>
                    <a:pt x="162" y="14136"/>
                  </a:cubicBezTo>
                  <a:cubicBezTo>
                    <a:pt x="140" y="14211"/>
                    <a:pt x="108" y="14272"/>
                    <a:pt x="105" y="14336"/>
                  </a:cubicBezTo>
                  <a:cubicBezTo>
                    <a:pt x="93" y="14590"/>
                    <a:pt x="27" y="14851"/>
                    <a:pt x="79" y="15108"/>
                  </a:cubicBezTo>
                  <a:cubicBezTo>
                    <a:pt x="62" y="15143"/>
                    <a:pt x="46" y="15192"/>
                    <a:pt x="26" y="15254"/>
                  </a:cubicBezTo>
                  <a:cubicBezTo>
                    <a:pt x="99" y="15271"/>
                    <a:pt x="152" y="15283"/>
                    <a:pt x="209" y="15296"/>
                  </a:cubicBezTo>
                  <a:cubicBezTo>
                    <a:pt x="208" y="15341"/>
                    <a:pt x="207" y="15373"/>
                    <a:pt x="207" y="15410"/>
                  </a:cubicBezTo>
                  <a:cubicBezTo>
                    <a:pt x="149" y="15419"/>
                    <a:pt x="96" y="15427"/>
                    <a:pt x="46" y="15435"/>
                  </a:cubicBezTo>
                  <a:cubicBezTo>
                    <a:pt x="84" y="15530"/>
                    <a:pt x="118" y="15613"/>
                    <a:pt x="154" y="15700"/>
                  </a:cubicBezTo>
                  <a:cubicBezTo>
                    <a:pt x="111" y="15711"/>
                    <a:pt x="86" y="15719"/>
                    <a:pt x="59" y="15725"/>
                  </a:cubicBezTo>
                  <a:cubicBezTo>
                    <a:pt x="1" y="15951"/>
                    <a:pt x="136" y="16179"/>
                    <a:pt x="73" y="16404"/>
                  </a:cubicBezTo>
                  <a:cubicBezTo>
                    <a:pt x="109" y="16493"/>
                    <a:pt x="149" y="16591"/>
                    <a:pt x="184" y="16676"/>
                  </a:cubicBezTo>
                  <a:cubicBezTo>
                    <a:pt x="158" y="16722"/>
                    <a:pt x="142" y="16747"/>
                    <a:pt x="132" y="16765"/>
                  </a:cubicBezTo>
                  <a:cubicBezTo>
                    <a:pt x="171" y="16800"/>
                    <a:pt x="218" y="16832"/>
                    <a:pt x="270" y="16872"/>
                  </a:cubicBezTo>
                  <a:cubicBezTo>
                    <a:pt x="198" y="16943"/>
                    <a:pt x="145" y="16996"/>
                    <a:pt x="104" y="17037"/>
                  </a:cubicBezTo>
                  <a:cubicBezTo>
                    <a:pt x="215" y="17212"/>
                    <a:pt x="165" y="17421"/>
                    <a:pt x="229" y="17580"/>
                  </a:cubicBezTo>
                  <a:cubicBezTo>
                    <a:pt x="274" y="17594"/>
                    <a:pt x="308" y="17606"/>
                    <a:pt x="354" y="17621"/>
                  </a:cubicBezTo>
                  <a:cubicBezTo>
                    <a:pt x="318" y="17752"/>
                    <a:pt x="287" y="17865"/>
                    <a:pt x="271" y="17921"/>
                  </a:cubicBezTo>
                  <a:cubicBezTo>
                    <a:pt x="352" y="18202"/>
                    <a:pt x="414" y="18429"/>
                    <a:pt x="524" y="18679"/>
                  </a:cubicBezTo>
                  <a:cubicBezTo>
                    <a:pt x="543" y="18691"/>
                    <a:pt x="588" y="18717"/>
                    <a:pt x="632" y="18742"/>
                  </a:cubicBezTo>
                  <a:cubicBezTo>
                    <a:pt x="599" y="18804"/>
                    <a:pt x="576" y="18851"/>
                    <a:pt x="552" y="18899"/>
                  </a:cubicBezTo>
                  <a:cubicBezTo>
                    <a:pt x="648" y="19010"/>
                    <a:pt x="686" y="19126"/>
                    <a:pt x="629" y="19263"/>
                  </a:cubicBezTo>
                  <a:cubicBezTo>
                    <a:pt x="657" y="19292"/>
                    <a:pt x="685" y="19322"/>
                    <a:pt x="713" y="19351"/>
                  </a:cubicBezTo>
                  <a:cubicBezTo>
                    <a:pt x="699" y="19417"/>
                    <a:pt x="689" y="19469"/>
                    <a:pt x="682" y="19501"/>
                  </a:cubicBezTo>
                  <a:cubicBezTo>
                    <a:pt x="721" y="19578"/>
                    <a:pt x="763" y="19632"/>
                    <a:pt x="779" y="19694"/>
                  </a:cubicBezTo>
                  <a:cubicBezTo>
                    <a:pt x="830" y="19932"/>
                    <a:pt x="911" y="20162"/>
                    <a:pt x="985" y="20394"/>
                  </a:cubicBezTo>
                  <a:cubicBezTo>
                    <a:pt x="1061" y="20625"/>
                    <a:pt x="1148" y="20853"/>
                    <a:pt x="1269" y="21067"/>
                  </a:cubicBezTo>
                  <a:cubicBezTo>
                    <a:pt x="1325" y="21164"/>
                    <a:pt x="1331" y="21278"/>
                    <a:pt x="1417" y="21377"/>
                  </a:cubicBezTo>
                  <a:cubicBezTo>
                    <a:pt x="1485" y="21442"/>
                    <a:pt x="1482" y="21602"/>
                    <a:pt x="1525" y="21718"/>
                  </a:cubicBezTo>
                  <a:cubicBezTo>
                    <a:pt x="1547" y="21779"/>
                    <a:pt x="1591" y="21842"/>
                    <a:pt x="1638" y="21883"/>
                  </a:cubicBezTo>
                  <a:cubicBezTo>
                    <a:pt x="1763" y="21988"/>
                    <a:pt x="1697" y="22182"/>
                    <a:pt x="1831" y="22279"/>
                  </a:cubicBezTo>
                  <a:cubicBezTo>
                    <a:pt x="1837" y="22283"/>
                    <a:pt x="1829" y="22320"/>
                    <a:pt x="1829" y="22341"/>
                  </a:cubicBezTo>
                  <a:cubicBezTo>
                    <a:pt x="1829" y="22360"/>
                    <a:pt x="1831" y="22376"/>
                    <a:pt x="1832" y="22394"/>
                  </a:cubicBezTo>
                  <a:cubicBezTo>
                    <a:pt x="1956" y="22463"/>
                    <a:pt x="2090" y="22503"/>
                    <a:pt x="2168" y="22669"/>
                  </a:cubicBezTo>
                  <a:cubicBezTo>
                    <a:pt x="2099" y="22670"/>
                    <a:pt x="2031" y="22672"/>
                    <a:pt x="1935" y="22673"/>
                  </a:cubicBezTo>
                  <a:cubicBezTo>
                    <a:pt x="2007" y="22738"/>
                    <a:pt x="2041" y="22773"/>
                    <a:pt x="2079" y="22803"/>
                  </a:cubicBezTo>
                  <a:cubicBezTo>
                    <a:pt x="2074" y="22848"/>
                    <a:pt x="2069" y="22879"/>
                    <a:pt x="2066" y="22912"/>
                  </a:cubicBezTo>
                  <a:cubicBezTo>
                    <a:pt x="2124" y="22938"/>
                    <a:pt x="2184" y="22966"/>
                    <a:pt x="2260" y="23001"/>
                  </a:cubicBezTo>
                  <a:cubicBezTo>
                    <a:pt x="2293" y="23060"/>
                    <a:pt x="2332" y="23129"/>
                    <a:pt x="2388" y="23231"/>
                  </a:cubicBezTo>
                  <a:cubicBezTo>
                    <a:pt x="2424" y="23232"/>
                    <a:pt x="2472" y="23234"/>
                    <a:pt x="2562" y="23237"/>
                  </a:cubicBezTo>
                  <a:cubicBezTo>
                    <a:pt x="2475" y="23306"/>
                    <a:pt x="2434" y="23340"/>
                    <a:pt x="2357" y="23401"/>
                  </a:cubicBezTo>
                  <a:cubicBezTo>
                    <a:pt x="2496" y="23428"/>
                    <a:pt x="2591" y="23447"/>
                    <a:pt x="2686" y="23465"/>
                  </a:cubicBezTo>
                  <a:cubicBezTo>
                    <a:pt x="2700" y="23468"/>
                    <a:pt x="2715" y="23494"/>
                    <a:pt x="2740" y="23521"/>
                  </a:cubicBezTo>
                  <a:cubicBezTo>
                    <a:pt x="2733" y="23587"/>
                    <a:pt x="2724" y="23659"/>
                    <a:pt x="2716" y="23725"/>
                  </a:cubicBezTo>
                  <a:cubicBezTo>
                    <a:pt x="2856" y="23910"/>
                    <a:pt x="3114" y="23988"/>
                    <a:pt x="3103" y="24303"/>
                  </a:cubicBezTo>
                  <a:cubicBezTo>
                    <a:pt x="3043" y="24256"/>
                    <a:pt x="2989" y="24236"/>
                    <a:pt x="2941" y="24236"/>
                  </a:cubicBezTo>
                  <a:cubicBezTo>
                    <a:pt x="2886" y="24236"/>
                    <a:pt x="2838" y="24261"/>
                    <a:pt x="2794" y="24300"/>
                  </a:cubicBezTo>
                  <a:cubicBezTo>
                    <a:pt x="2936" y="24381"/>
                    <a:pt x="3077" y="24461"/>
                    <a:pt x="3221" y="24543"/>
                  </a:cubicBezTo>
                  <a:cubicBezTo>
                    <a:pt x="3240" y="24537"/>
                    <a:pt x="3267" y="24528"/>
                    <a:pt x="3303" y="24517"/>
                  </a:cubicBezTo>
                  <a:lnTo>
                    <a:pt x="3303" y="24517"/>
                  </a:lnTo>
                  <a:cubicBezTo>
                    <a:pt x="3317" y="24676"/>
                    <a:pt x="3190" y="24811"/>
                    <a:pt x="3354" y="24987"/>
                  </a:cubicBezTo>
                  <a:cubicBezTo>
                    <a:pt x="3368" y="24940"/>
                    <a:pt x="3379" y="24909"/>
                    <a:pt x="3399" y="24845"/>
                  </a:cubicBezTo>
                  <a:cubicBezTo>
                    <a:pt x="3476" y="24998"/>
                    <a:pt x="3458" y="25171"/>
                    <a:pt x="3623" y="25199"/>
                  </a:cubicBezTo>
                  <a:cubicBezTo>
                    <a:pt x="3627" y="25242"/>
                    <a:pt x="3629" y="25265"/>
                    <a:pt x="3632" y="25298"/>
                  </a:cubicBezTo>
                  <a:cubicBezTo>
                    <a:pt x="3685" y="25285"/>
                    <a:pt x="3720" y="25277"/>
                    <a:pt x="3764" y="25265"/>
                  </a:cubicBezTo>
                  <a:lnTo>
                    <a:pt x="3764" y="25265"/>
                  </a:lnTo>
                  <a:cubicBezTo>
                    <a:pt x="3742" y="25323"/>
                    <a:pt x="3724" y="25364"/>
                    <a:pt x="3702" y="25418"/>
                  </a:cubicBezTo>
                  <a:cubicBezTo>
                    <a:pt x="3895" y="25505"/>
                    <a:pt x="4027" y="25635"/>
                    <a:pt x="4049" y="25770"/>
                  </a:cubicBezTo>
                  <a:cubicBezTo>
                    <a:pt x="4152" y="25879"/>
                    <a:pt x="4245" y="25938"/>
                    <a:pt x="4263" y="26003"/>
                  </a:cubicBezTo>
                  <a:cubicBezTo>
                    <a:pt x="4300" y="26128"/>
                    <a:pt x="4358" y="26207"/>
                    <a:pt x="4475" y="26250"/>
                  </a:cubicBezTo>
                  <a:cubicBezTo>
                    <a:pt x="4595" y="26292"/>
                    <a:pt x="4595" y="26403"/>
                    <a:pt x="4636" y="26501"/>
                  </a:cubicBezTo>
                  <a:cubicBezTo>
                    <a:pt x="4663" y="26510"/>
                    <a:pt x="4695" y="26512"/>
                    <a:pt x="4722" y="26529"/>
                  </a:cubicBezTo>
                  <a:cubicBezTo>
                    <a:pt x="4879" y="26619"/>
                    <a:pt x="4960" y="26816"/>
                    <a:pt x="5151" y="26866"/>
                  </a:cubicBezTo>
                  <a:cubicBezTo>
                    <a:pt x="5154" y="26868"/>
                    <a:pt x="5154" y="26906"/>
                    <a:pt x="5159" y="26928"/>
                  </a:cubicBezTo>
                  <a:cubicBezTo>
                    <a:pt x="5179" y="27010"/>
                    <a:pt x="5344" y="26963"/>
                    <a:pt x="5316" y="27091"/>
                  </a:cubicBezTo>
                  <a:cubicBezTo>
                    <a:pt x="5400" y="27146"/>
                    <a:pt x="5484" y="27202"/>
                    <a:pt x="5565" y="27256"/>
                  </a:cubicBezTo>
                  <a:cubicBezTo>
                    <a:pt x="5572" y="27287"/>
                    <a:pt x="5578" y="27316"/>
                    <a:pt x="5582" y="27337"/>
                  </a:cubicBezTo>
                  <a:cubicBezTo>
                    <a:pt x="5630" y="27352"/>
                    <a:pt x="5671" y="27365"/>
                    <a:pt x="5705" y="27375"/>
                  </a:cubicBezTo>
                  <a:cubicBezTo>
                    <a:pt x="5724" y="27431"/>
                    <a:pt x="5738" y="27472"/>
                    <a:pt x="5759" y="27536"/>
                  </a:cubicBezTo>
                  <a:cubicBezTo>
                    <a:pt x="5918" y="27543"/>
                    <a:pt x="6015" y="27653"/>
                    <a:pt x="6096" y="27778"/>
                  </a:cubicBezTo>
                  <a:cubicBezTo>
                    <a:pt x="6146" y="27750"/>
                    <a:pt x="6199" y="27724"/>
                    <a:pt x="6280" y="27681"/>
                  </a:cubicBezTo>
                  <a:cubicBezTo>
                    <a:pt x="6286" y="27808"/>
                    <a:pt x="6290" y="27890"/>
                    <a:pt x="6295" y="27986"/>
                  </a:cubicBezTo>
                  <a:cubicBezTo>
                    <a:pt x="6512" y="28024"/>
                    <a:pt x="6651" y="28145"/>
                    <a:pt x="6731" y="28321"/>
                  </a:cubicBezTo>
                  <a:cubicBezTo>
                    <a:pt x="6798" y="28336"/>
                    <a:pt x="6849" y="28346"/>
                    <a:pt x="6895" y="28357"/>
                  </a:cubicBezTo>
                  <a:cubicBezTo>
                    <a:pt x="6914" y="28414"/>
                    <a:pt x="6927" y="28454"/>
                    <a:pt x="6943" y="28499"/>
                  </a:cubicBezTo>
                  <a:cubicBezTo>
                    <a:pt x="7077" y="28530"/>
                    <a:pt x="7204" y="28546"/>
                    <a:pt x="7320" y="28560"/>
                  </a:cubicBezTo>
                  <a:cubicBezTo>
                    <a:pt x="7324" y="28624"/>
                    <a:pt x="7329" y="28691"/>
                    <a:pt x="7332" y="28763"/>
                  </a:cubicBezTo>
                  <a:cubicBezTo>
                    <a:pt x="7422" y="28797"/>
                    <a:pt x="7487" y="28884"/>
                    <a:pt x="7579" y="28884"/>
                  </a:cubicBezTo>
                  <a:cubicBezTo>
                    <a:pt x="7594" y="28884"/>
                    <a:pt x="7609" y="28882"/>
                    <a:pt x="7624" y="28877"/>
                  </a:cubicBezTo>
                  <a:cubicBezTo>
                    <a:pt x="7651" y="29019"/>
                    <a:pt x="7808" y="29044"/>
                    <a:pt x="7891" y="29120"/>
                  </a:cubicBezTo>
                  <a:cubicBezTo>
                    <a:pt x="7976" y="29119"/>
                    <a:pt x="8050" y="29117"/>
                    <a:pt x="8132" y="29116"/>
                  </a:cubicBezTo>
                  <a:cubicBezTo>
                    <a:pt x="8181" y="29225"/>
                    <a:pt x="8219" y="29314"/>
                    <a:pt x="8254" y="29392"/>
                  </a:cubicBezTo>
                  <a:cubicBezTo>
                    <a:pt x="8277" y="29374"/>
                    <a:pt x="8307" y="29368"/>
                    <a:pt x="8340" y="29368"/>
                  </a:cubicBezTo>
                  <a:cubicBezTo>
                    <a:pt x="8393" y="29368"/>
                    <a:pt x="8456" y="29383"/>
                    <a:pt x="8515" y="29383"/>
                  </a:cubicBezTo>
                  <a:cubicBezTo>
                    <a:pt x="8549" y="29383"/>
                    <a:pt x="8582" y="29378"/>
                    <a:pt x="8612" y="29361"/>
                  </a:cubicBezTo>
                  <a:cubicBezTo>
                    <a:pt x="8707" y="29411"/>
                    <a:pt x="8793" y="29456"/>
                    <a:pt x="8882" y="29504"/>
                  </a:cubicBezTo>
                  <a:cubicBezTo>
                    <a:pt x="8929" y="29486"/>
                    <a:pt x="8977" y="29467"/>
                    <a:pt x="9019" y="29451"/>
                  </a:cubicBezTo>
                  <a:lnTo>
                    <a:pt x="9019" y="29451"/>
                  </a:lnTo>
                  <a:cubicBezTo>
                    <a:pt x="9169" y="29572"/>
                    <a:pt x="8968" y="29542"/>
                    <a:pt x="8999" y="29592"/>
                  </a:cubicBezTo>
                  <a:lnTo>
                    <a:pt x="8996" y="29704"/>
                  </a:lnTo>
                  <a:lnTo>
                    <a:pt x="9056" y="29767"/>
                  </a:lnTo>
                  <a:cubicBezTo>
                    <a:pt x="9106" y="29728"/>
                    <a:pt x="9155" y="29688"/>
                    <a:pt x="9193" y="29659"/>
                  </a:cubicBezTo>
                  <a:cubicBezTo>
                    <a:pt x="9281" y="29742"/>
                    <a:pt x="9346" y="29804"/>
                    <a:pt x="9446" y="29898"/>
                  </a:cubicBezTo>
                  <a:cubicBezTo>
                    <a:pt x="9455" y="29815"/>
                    <a:pt x="9491" y="29794"/>
                    <a:pt x="9534" y="29794"/>
                  </a:cubicBezTo>
                  <a:cubicBezTo>
                    <a:pt x="9578" y="29794"/>
                    <a:pt x="9631" y="29816"/>
                    <a:pt x="9673" y="29816"/>
                  </a:cubicBezTo>
                  <a:cubicBezTo>
                    <a:pt x="9681" y="29816"/>
                    <a:pt x="9689" y="29815"/>
                    <a:pt x="9696" y="29813"/>
                  </a:cubicBezTo>
                  <a:cubicBezTo>
                    <a:pt x="9722" y="29848"/>
                    <a:pt x="9747" y="29884"/>
                    <a:pt x="9778" y="29925"/>
                  </a:cubicBezTo>
                  <a:cubicBezTo>
                    <a:pt x="9873" y="29907"/>
                    <a:pt x="9956" y="29885"/>
                    <a:pt x="10043" y="29863"/>
                  </a:cubicBezTo>
                  <a:cubicBezTo>
                    <a:pt x="10044" y="29863"/>
                    <a:pt x="10046" y="29863"/>
                    <a:pt x="10047" y="29863"/>
                  </a:cubicBezTo>
                  <a:cubicBezTo>
                    <a:pt x="10059" y="29863"/>
                    <a:pt x="10076" y="29873"/>
                    <a:pt x="10090" y="29878"/>
                  </a:cubicBezTo>
                  <a:cubicBezTo>
                    <a:pt x="10077" y="29932"/>
                    <a:pt x="10064" y="29982"/>
                    <a:pt x="10046" y="30050"/>
                  </a:cubicBezTo>
                  <a:cubicBezTo>
                    <a:pt x="10162" y="30053"/>
                    <a:pt x="10249" y="30054"/>
                    <a:pt x="10287" y="30056"/>
                  </a:cubicBezTo>
                  <a:cubicBezTo>
                    <a:pt x="10380" y="30013"/>
                    <a:pt x="10437" y="29988"/>
                    <a:pt x="10513" y="29954"/>
                  </a:cubicBezTo>
                  <a:cubicBezTo>
                    <a:pt x="10533" y="30046"/>
                    <a:pt x="10548" y="30110"/>
                    <a:pt x="10563" y="30174"/>
                  </a:cubicBezTo>
                  <a:cubicBezTo>
                    <a:pt x="10593" y="30166"/>
                    <a:pt x="10623" y="30159"/>
                    <a:pt x="10663" y="30150"/>
                  </a:cubicBezTo>
                  <a:cubicBezTo>
                    <a:pt x="10688" y="30224"/>
                    <a:pt x="10710" y="30291"/>
                    <a:pt x="10732" y="30359"/>
                  </a:cubicBezTo>
                  <a:cubicBezTo>
                    <a:pt x="10789" y="30343"/>
                    <a:pt x="10842" y="30328"/>
                    <a:pt x="10897" y="30312"/>
                  </a:cubicBezTo>
                  <a:cubicBezTo>
                    <a:pt x="10930" y="30365"/>
                    <a:pt x="10963" y="30418"/>
                    <a:pt x="10988" y="30457"/>
                  </a:cubicBezTo>
                  <a:cubicBezTo>
                    <a:pt x="11047" y="30438"/>
                    <a:pt x="11102" y="30419"/>
                    <a:pt x="11195" y="30390"/>
                  </a:cubicBezTo>
                  <a:lnTo>
                    <a:pt x="11195" y="30390"/>
                  </a:lnTo>
                  <a:cubicBezTo>
                    <a:pt x="11179" y="30485"/>
                    <a:pt x="11169" y="30538"/>
                    <a:pt x="11157" y="30603"/>
                  </a:cubicBezTo>
                  <a:cubicBezTo>
                    <a:pt x="11207" y="30615"/>
                    <a:pt x="11247" y="30624"/>
                    <a:pt x="11294" y="30634"/>
                  </a:cubicBezTo>
                  <a:cubicBezTo>
                    <a:pt x="11273" y="30591"/>
                    <a:pt x="11258" y="30565"/>
                    <a:pt x="11238" y="30522"/>
                  </a:cubicBezTo>
                  <a:lnTo>
                    <a:pt x="11238" y="30522"/>
                  </a:lnTo>
                  <a:cubicBezTo>
                    <a:pt x="11316" y="30546"/>
                    <a:pt x="11382" y="30558"/>
                    <a:pt x="11445" y="30568"/>
                  </a:cubicBezTo>
                  <a:cubicBezTo>
                    <a:pt x="11475" y="30535"/>
                    <a:pt x="11500" y="30507"/>
                    <a:pt x="11523" y="30482"/>
                  </a:cubicBezTo>
                  <a:cubicBezTo>
                    <a:pt x="11589" y="30502"/>
                    <a:pt x="11648" y="30519"/>
                    <a:pt x="11706" y="30535"/>
                  </a:cubicBezTo>
                  <a:cubicBezTo>
                    <a:pt x="11751" y="30510"/>
                    <a:pt x="11797" y="30484"/>
                    <a:pt x="11847" y="30455"/>
                  </a:cubicBezTo>
                  <a:cubicBezTo>
                    <a:pt x="11879" y="30507"/>
                    <a:pt x="11900" y="30540"/>
                    <a:pt x="11919" y="30569"/>
                  </a:cubicBezTo>
                  <a:cubicBezTo>
                    <a:pt x="11888" y="30585"/>
                    <a:pt x="11863" y="30597"/>
                    <a:pt x="11837" y="30612"/>
                  </a:cubicBezTo>
                  <a:cubicBezTo>
                    <a:pt x="11879" y="30640"/>
                    <a:pt x="11913" y="30663"/>
                    <a:pt x="11948" y="30688"/>
                  </a:cubicBezTo>
                  <a:cubicBezTo>
                    <a:pt x="11978" y="30747"/>
                    <a:pt x="11843" y="30833"/>
                    <a:pt x="11994" y="30864"/>
                  </a:cubicBezTo>
                  <a:cubicBezTo>
                    <a:pt x="11995" y="30864"/>
                    <a:pt x="11996" y="30864"/>
                    <a:pt x="11998" y="30864"/>
                  </a:cubicBezTo>
                  <a:cubicBezTo>
                    <a:pt x="12115" y="30864"/>
                    <a:pt x="12043" y="30730"/>
                    <a:pt x="12143" y="30730"/>
                  </a:cubicBezTo>
                  <a:cubicBezTo>
                    <a:pt x="12152" y="30730"/>
                    <a:pt x="12164" y="30731"/>
                    <a:pt x="12176" y="30734"/>
                  </a:cubicBezTo>
                  <a:cubicBezTo>
                    <a:pt x="12196" y="30657"/>
                    <a:pt x="12239" y="30612"/>
                    <a:pt x="12329" y="30612"/>
                  </a:cubicBezTo>
                  <a:cubicBezTo>
                    <a:pt x="12360" y="30612"/>
                    <a:pt x="12396" y="30617"/>
                    <a:pt x="12438" y="30628"/>
                  </a:cubicBezTo>
                  <a:cubicBezTo>
                    <a:pt x="12362" y="30678"/>
                    <a:pt x="12304" y="30716"/>
                    <a:pt x="12246" y="30755"/>
                  </a:cubicBezTo>
                  <a:lnTo>
                    <a:pt x="12562" y="31025"/>
                  </a:lnTo>
                  <a:cubicBezTo>
                    <a:pt x="12615" y="31018"/>
                    <a:pt x="12666" y="31009"/>
                    <a:pt x="12722" y="31000"/>
                  </a:cubicBezTo>
                  <a:cubicBezTo>
                    <a:pt x="12772" y="31059"/>
                    <a:pt x="12816" y="31118"/>
                    <a:pt x="12883" y="31186"/>
                  </a:cubicBezTo>
                  <a:cubicBezTo>
                    <a:pt x="12950" y="31102"/>
                    <a:pt x="13002" y="31037"/>
                    <a:pt x="13055" y="30972"/>
                  </a:cubicBezTo>
                  <a:cubicBezTo>
                    <a:pt x="13097" y="31062"/>
                    <a:pt x="13205" y="31055"/>
                    <a:pt x="13295" y="31074"/>
                  </a:cubicBezTo>
                  <a:cubicBezTo>
                    <a:pt x="13346" y="31003"/>
                    <a:pt x="13398" y="30931"/>
                    <a:pt x="13470" y="30831"/>
                  </a:cubicBezTo>
                  <a:cubicBezTo>
                    <a:pt x="13539" y="30909"/>
                    <a:pt x="13573" y="30962"/>
                    <a:pt x="13624" y="30997"/>
                  </a:cubicBezTo>
                  <a:cubicBezTo>
                    <a:pt x="13676" y="31031"/>
                    <a:pt x="13746" y="31047"/>
                    <a:pt x="13808" y="31071"/>
                  </a:cubicBezTo>
                  <a:cubicBezTo>
                    <a:pt x="13807" y="31121"/>
                    <a:pt x="13804" y="31158"/>
                    <a:pt x="13804" y="31162"/>
                  </a:cubicBezTo>
                  <a:cubicBezTo>
                    <a:pt x="13888" y="31277"/>
                    <a:pt x="13943" y="31353"/>
                    <a:pt x="13995" y="31426"/>
                  </a:cubicBezTo>
                  <a:cubicBezTo>
                    <a:pt x="14130" y="31465"/>
                    <a:pt x="14261" y="31502"/>
                    <a:pt x="14397" y="31542"/>
                  </a:cubicBezTo>
                  <a:cubicBezTo>
                    <a:pt x="14410" y="31505"/>
                    <a:pt x="14429" y="31455"/>
                    <a:pt x="14455" y="31383"/>
                  </a:cubicBezTo>
                  <a:cubicBezTo>
                    <a:pt x="14591" y="31465"/>
                    <a:pt x="14704" y="31536"/>
                    <a:pt x="14817" y="31606"/>
                  </a:cubicBezTo>
                  <a:cubicBezTo>
                    <a:pt x="14850" y="31586"/>
                    <a:pt x="14886" y="31573"/>
                    <a:pt x="14906" y="31551"/>
                  </a:cubicBezTo>
                  <a:cubicBezTo>
                    <a:pt x="14954" y="31490"/>
                    <a:pt x="14991" y="31426"/>
                    <a:pt x="15037" y="31365"/>
                  </a:cubicBezTo>
                  <a:cubicBezTo>
                    <a:pt x="15042" y="31358"/>
                    <a:pt x="15069" y="31359"/>
                    <a:pt x="15087" y="31356"/>
                  </a:cubicBezTo>
                  <a:cubicBezTo>
                    <a:pt x="15098" y="31395"/>
                    <a:pt x="15109" y="31428"/>
                    <a:pt x="15120" y="31465"/>
                  </a:cubicBezTo>
                  <a:cubicBezTo>
                    <a:pt x="15127" y="31466"/>
                    <a:pt x="15133" y="31466"/>
                    <a:pt x="15139" y="31466"/>
                  </a:cubicBezTo>
                  <a:cubicBezTo>
                    <a:pt x="15248" y="31466"/>
                    <a:pt x="15295" y="31417"/>
                    <a:pt x="15332" y="31346"/>
                  </a:cubicBezTo>
                  <a:cubicBezTo>
                    <a:pt x="15343" y="31325"/>
                    <a:pt x="15418" y="31327"/>
                    <a:pt x="15459" y="31318"/>
                  </a:cubicBezTo>
                  <a:lnTo>
                    <a:pt x="15459" y="31318"/>
                  </a:lnTo>
                  <a:cubicBezTo>
                    <a:pt x="15429" y="31387"/>
                    <a:pt x="15409" y="31436"/>
                    <a:pt x="15387" y="31484"/>
                  </a:cubicBezTo>
                  <a:cubicBezTo>
                    <a:pt x="15451" y="31502"/>
                    <a:pt x="15513" y="31521"/>
                    <a:pt x="15541" y="31529"/>
                  </a:cubicBezTo>
                  <a:cubicBezTo>
                    <a:pt x="15611" y="31528"/>
                    <a:pt x="15673" y="31519"/>
                    <a:pt x="15726" y="31519"/>
                  </a:cubicBezTo>
                  <a:cubicBezTo>
                    <a:pt x="15752" y="31519"/>
                    <a:pt x="15776" y="31521"/>
                    <a:pt x="15799" y="31527"/>
                  </a:cubicBezTo>
                  <a:cubicBezTo>
                    <a:pt x="15883" y="31552"/>
                    <a:pt x="15952" y="31609"/>
                    <a:pt x="16030" y="31649"/>
                  </a:cubicBezTo>
                  <a:cubicBezTo>
                    <a:pt x="16034" y="31651"/>
                    <a:pt x="16040" y="31652"/>
                    <a:pt x="16046" y="31652"/>
                  </a:cubicBezTo>
                  <a:cubicBezTo>
                    <a:pt x="16062" y="31652"/>
                    <a:pt x="16081" y="31647"/>
                    <a:pt x="16097" y="31645"/>
                  </a:cubicBezTo>
                  <a:cubicBezTo>
                    <a:pt x="16115" y="31612"/>
                    <a:pt x="16131" y="31580"/>
                    <a:pt x="16149" y="31548"/>
                  </a:cubicBezTo>
                  <a:cubicBezTo>
                    <a:pt x="16189" y="31566"/>
                    <a:pt x="16226" y="31597"/>
                    <a:pt x="16259" y="31597"/>
                  </a:cubicBezTo>
                  <a:cubicBezTo>
                    <a:pt x="16261" y="31597"/>
                    <a:pt x="16263" y="31596"/>
                    <a:pt x="16265" y="31596"/>
                  </a:cubicBezTo>
                  <a:cubicBezTo>
                    <a:pt x="16458" y="31567"/>
                    <a:pt x="16648" y="31530"/>
                    <a:pt x="16831" y="31495"/>
                  </a:cubicBezTo>
                  <a:cubicBezTo>
                    <a:pt x="16902" y="31509"/>
                    <a:pt x="16977" y="31524"/>
                    <a:pt x="17111" y="31551"/>
                  </a:cubicBezTo>
                  <a:cubicBezTo>
                    <a:pt x="17133" y="31506"/>
                    <a:pt x="17161" y="31455"/>
                    <a:pt x="17186" y="31408"/>
                  </a:cubicBezTo>
                  <a:cubicBezTo>
                    <a:pt x="17239" y="31439"/>
                    <a:pt x="17265" y="31453"/>
                    <a:pt x="17295" y="31471"/>
                  </a:cubicBezTo>
                  <a:cubicBezTo>
                    <a:pt x="17360" y="31443"/>
                    <a:pt x="17420" y="31420"/>
                    <a:pt x="17473" y="31398"/>
                  </a:cubicBezTo>
                  <a:cubicBezTo>
                    <a:pt x="17524" y="31426"/>
                    <a:pt x="17561" y="31446"/>
                    <a:pt x="17619" y="31477"/>
                  </a:cubicBezTo>
                  <a:cubicBezTo>
                    <a:pt x="17655" y="31448"/>
                    <a:pt x="17683" y="31420"/>
                    <a:pt x="17719" y="31398"/>
                  </a:cubicBezTo>
                  <a:cubicBezTo>
                    <a:pt x="17761" y="31373"/>
                    <a:pt x="17808" y="31350"/>
                    <a:pt x="17863" y="31317"/>
                  </a:cubicBezTo>
                  <a:cubicBezTo>
                    <a:pt x="17889" y="31365"/>
                    <a:pt x="17905" y="31396"/>
                    <a:pt x="17923" y="31427"/>
                  </a:cubicBezTo>
                  <a:cubicBezTo>
                    <a:pt x="18063" y="31411"/>
                    <a:pt x="18203" y="31395"/>
                    <a:pt x="18334" y="31378"/>
                  </a:cubicBezTo>
                  <a:cubicBezTo>
                    <a:pt x="18341" y="31337"/>
                    <a:pt x="18345" y="31311"/>
                    <a:pt x="18350" y="31289"/>
                  </a:cubicBezTo>
                  <a:cubicBezTo>
                    <a:pt x="18507" y="31309"/>
                    <a:pt x="18659" y="31330"/>
                    <a:pt x="18803" y="31349"/>
                  </a:cubicBezTo>
                  <a:cubicBezTo>
                    <a:pt x="18890" y="31283"/>
                    <a:pt x="18926" y="31185"/>
                    <a:pt x="19048" y="31185"/>
                  </a:cubicBezTo>
                  <a:cubicBezTo>
                    <a:pt x="19053" y="31185"/>
                    <a:pt x="19058" y="31185"/>
                    <a:pt x="19063" y="31186"/>
                  </a:cubicBezTo>
                  <a:cubicBezTo>
                    <a:pt x="19075" y="31165"/>
                    <a:pt x="19090" y="31147"/>
                    <a:pt x="19105" y="31130"/>
                  </a:cubicBezTo>
                  <a:lnTo>
                    <a:pt x="19130" y="31146"/>
                  </a:lnTo>
                  <a:lnTo>
                    <a:pt x="19075" y="31193"/>
                  </a:lnTo>
                  <a:cubicBezTo>
                    <a:pt x="19071" y="31190"/>
                    <a:pt x="19063" y="31186"/>
                    <a:pt x="19063" y="31186"/>
                  </a:cubicBezTo>
                  <a:lnTo>
                    <a:pt x="19063" y="31186"/>
                  </a:lnTo>
                  <a:cubicBezTo>
                    <a:pt x="19103" y="31221"/>
                    <a:pt x="19140" y="31253"/>
                    <a:pt x="19175" y="31284"/>
                  </a:cubicBezTo>
                  <a:cubicBezTo>
                    <a:pt x="19243" y="31246"/>
                    <a:pt x="19305" y="31211"/>
                    <a:pt x="19365" y="31177"/>
                  </a:cubicBezTo>
                  <a:cubicBezTo>
                    <a:pt x="19358" y="31130"/>
                    <a:pt x="19352" y="31084"/>
                    <a:pt x="19316" y="31042"/>
                  </a:cubicBezTo>
                  <a:cubicBezTo>
                    <a:pt x="19316" y="31042"/>
                    <a:pt x="19317" y="31041"/>
                    <a:pt x="19317" y="31041"/>
                  </a:cubicBezTo>
                  <a:lnTo>
                    <a:pt x="19317" y="31041"/>
                  </a:lnTo>
                  <a:cubicBezTo>
                    <a:pt x="19317" y="31041"/>
                    <a:pt x="19316" y="31041"/>
                    <a:pt x="19316" y="31042"/>
                  </a:cubicBezTo>
                  <a:lnTo>
                    <a:pt x="19316" y="31042"/>
                  </a:lnTo>
                  <a:cubicBezTo>
                    <a:pt x="19278" y="31011"/>
                    <a:pt x="19269" y="30975"/>
                    <a:pt x="19260" y="30939"/>
                  </a:cubicBezTo>
                  <a:lnTo>
                    <a:pt x="19306" y="30928"/>
                  </a:lnTo>
                  <a:lnTo>
                    <a:pt x="19349" y="31032"/>
                  </a:lnTo>
                  <a:lnTo>
                    <a:pt x="19349" y="31032"/>
                  </a:lnTo>
                  <a:cubicBezTo>
                    <a:pt x="19371" y="31026"/>
                    <a:pt x="19391" y="31024"/>
                    <a:pt x="19409" y="31024"/>
                  </a:cubicBezTo>
                  <a:cubicBezTo>
                    <a:pt x="19500" y="31024"/>
                    <a:pt x="19547" y="31082"/>
                    <a:pt x="19622" y="31093"/>
                  </a:cubicBezTo>
                  <a:cubicBezTo>
                    <a:pt x="19637" y="31050"/>
                    <a:pt x="19653" y="31008"/>
                    <a:pt x="19681" y="30928"/>
                  </a:cubicBezTo>
                  <a:cubicBezTo>
                    <a:pt x="19747" y="30980"/>
                    <a:pt x="19787" y="31012"/>
                    <a:pt x="19825" y="31043"/>
                  </a:cubicBezTo>
                  <a:cubicBezTo>
                    <a:pt x="19890" y="30980"/>
                    <a:pt x="20024" y="30946"/>
                    <a:pt x="20012" y="30806"/>
                  </a:cubicBezTo>
                  <a:lnTo>
                    <a:pt x="20012" y="30806"/>
                  </a:lnTo>
                  <a:cubicBezTo>
                    <a:pt x="20078" y="30853"/>
                    <a:pt x="20127" y="30889"/>
                    <a:pt x="20189" y="30931"/>
                  </a:cubicBezTo>
                  <a:cubicBezTo>
                    <a:pt x="20202" y="30874"/>
                    <a:pt x="20211" y="30837"/>
                    <a:pt x="20215" y="30812"/>
                  </a:cubicBezTo>
                  <a:cubicBezTo>
                    <a:pt x="20282" y="30808"/>
                    <a:pt x="20345" y="30802"/>
                    <a:pt x="20442" y="30794"/>
                  </a:cubicBezTo>
                  <a:cubicBezTo>
                    <a:pt x="20383" y="30759"/>
                    <a:pt x="20358" y="30744"/>
                    <a:pt x="20332" y="30728"/>
                  </a:cubicBezTo>
                  <a:cubicBezTo>
                    <a:pt x="20376" y="30703"/>
                    <a:pt x="20414" y="30681"/>
                    <a:pt x="20452" y="30659"/>
                  </a:cubicBezTo>
                  <a:cubicBezTo>
                    <a:pt x="20452" y="30606"/>
                    <a:pt x="20451" y="30553"/>
                    <a:pt x="20449" y="30494"/>
                  </a:cubicBezTo>
                  <a:cubicBezTo>
                    <a:pt x="20502" y="30493"/>
                    <a:pt x="20536" y="30493"/>
                    <a:pt x="20592" y="30491"/>
                  </a:cubicBezTo>
                  <a:lnTo>
                    <a:pt x="20592" y="30491"/>
                  </a:lnTo>
                  <a:cubicBezTo>
                    <a:pt x="20574" y="30544"/>
                    <a:pt x="20561" y="30587"/>
                    <a:pt x="20546" y="30631"/>
                  </a:cubicBezTo>
                  <a:cubicBezTo>
                    <a:pt x="20624" y="30660"/>
                    <a:pt x="20684" y="30674"/>
                    <a:pt x="20728" y="30674"/>
                  </a:cubicBezTo>
                  <a:cubicBezTo>
                    <a:pt x="20777" y="30674"/>
                    <a:pt x="20807" y="30657"/>
                    <a:pt x="20824" y="30622"/>
                  </a:cubicBezTo>
                  <a:cubicBezTo>
                    <a:pt x="20799" y="30608"/>
                    <a:pt x="20774" y="30593"/>
                    <a:pt x="20755" y="30583"/>
                  </a:cubicBezTo>
                  <a:cubicBezTo>
                    <a:pt x="20782" y="30543"/>
                    <a:pt x="20805" y="30509"/>
                    <a:pt x="20821" y="30485"/>
                  </a:cubicBezTo>
                  <a:cubicBezTo>
                    <a:pt x="20910" y="30510"/>
                    <a:pt x="20988" y="30522"/>
                    <a:pt x="21060" y="30537"/>
                  </a:cubicBezTo>
                  <a:cubicBezTo>
                    <a:pt x="21083" y="30503"/>
                    <a:pt x="21097" y="30493"/>
                    <a:pt x="21095" y="30485"/>
                  </a:cubicBezTo>
                  <a:cubicBezTo>
                    <a:pt x="21091" y="30461"/>
                    <a:pt x="21084" y="30437"/>
                    <a:pt x="21018" y="30410"/>
                  </a:cubicBezTo>
                  <a:lnTo>
                    <a:pt x="21018" y="30410"/>
                  </a:lnTo>
                  <a:cubicBezTo>
                    <a:pt x="21005" y="30418"/>
                    <a:pt x="20992" y="30426"/>
                    <a:pt x="20977" y="30432"/>
                  </a:cubicBezTo>
                  <a:cubicBezTo>
                    <a:pt x="20977" y="30433"/>
                    <a:pt x="20976" y="30433"/>
                    <a:pt x="20975" y="30433"/>
                  </a:cubicBezTo>
                  <a:cubicBezTo>
                    <a:pt x="20964" y="30433"/>
                    <a:pt x="20951" y="30417"/>
                    <a:pt x="20982" y="30397"/>
                  </a:cubicBezTo>
                  <a:cubicBezTo>
                    <a:pt x="20982" y="30397"/>
                    <a:pt x="20983" y="30397"/>
                    <a:pt x="20983" y="30397"/>
                  </a:cubicBezTo>
                  <a:lnTo>
                    <a:pt x="20983" y="30397"/>
                  </a:lnTo>
                  <a:cubicBezTo>
                    <a:pt x="20983" y="30397"/>
                    <a:pt x="20983" y="30397"/>
                    <a:pt x="20983" y="30397"/>
                  </a:cubicBezTo>
                  <a:cubicBezTo>
                    <a:pt x="20996" y="30401"/>
                    <a:pt x="21008" y="30406"/>
                    <a:pt x="21018" y="30410"/>
                  </a:cubicBezTo>
                  <a:lnTo>
                    <a:pt x="21018" y="30410"/>
                  </a:lnTo>
                  <a:cubicBezTo>
                    <a:pt x="21024" y="30406"/>
                    <a:pt x="21030" y="30402"/>
                    <a:pt x="21036" y="30397"/>
                  </a:cubicBezTo>
                  <a:lnTo>
                    <a:pt x="21036" y="30397"/>
                  </a:lnTo>
                  <a:cubicBezTo>
                    <a:pt x="21027" y="30397"/>
                    <a:pt x="21017" y="30396"/>
                    <a:pt x="21007" y="30396"/>
                  </a:cubicBezTo>
                  <a:cubicBezTo>
                    <a:pt x="20999" y="30396"/>
                    <a:pt x="20991" y="30397"/>
                    <a:pt x="20983" y="30397"/>
                  </a:cubicBezTo>
                  <a:lnTo>
                    <a:pt x="20983" y="30397"/>
                  </a:lnTo>
                  <a:cubicBezTo>
                    <a:pt x="20981" y="30384"/>
                    <a:pt x="21023" y="30379"/>
                    <a:pt x="21067" y="30377"/>
                  </a:cubicBezTo>
                  <a:lnTo>
                    <a:pt x="21067" y="30377"/>
                  </a:lnTo>
                  <a:cubicBezTo>
                    <a:pt x="21057" y="30383"/>
                    <a:pt x="21047" y="30390"/>
                    <a:pt x="21036" y="30397"/>
                  </a:cubicBezTo>
                  <a:lnTo>
                    <a:pt x="21036" y="30397"/>
                  </a:lnTo>
                  <a:cubicBezTo>
                    <a:pt x="21148" y="30405"/>
                    <a:pt x="21229" y="30450"/>
                    <a:pt x="21303" y="30450"/>
                  </a:cubicBezTo>
                  <a:cubicBezTo>
                    <a:pt x="21349" y="30450"/>
                    <a:pt x="21392" y="30433"/>
                    <a:pt x="21438" y="30379"/>
                  </a:cubicBezTo>
                  <a:cubicBezTo>
                    <a:pt x="21436" y="30347"/>
                    <a:pt x="21436" y="30321"/>
                    <a:pt x="21433" y="30244"/>
                  </a:cubicBezTo>
                  <a:lnTo>
                    <a:pt x="21433" y="30244"/>
                  </a:lnTo>
                  <a:cubicBezTo>
                    <a:pt x="21509" y="30300"/>
                    <a:pt x="21554" y="30334"/>
                    <a:pt x="21600" y="30368"/>
                  </a:cubicBezTo>
                  <a:cubicBezTo>
                    <a:pt x="21751" y="30297"/>
                    <a:pt x="21875" y="30238"/>
                    <a:pt x="22037" y="30163"/>
                  </a:cubicBezTo>
                  <a:cubicBezTo>
                    <a:pt x="22068" y="30164"/>
                    <a:pt x="22094" y="30165"/>
                    <a:pt x="22117" y="30165"/>
                  </a:cubicBezTo>
                  <a:cubicBezTo>
                    <a:pt x="22241" y="30165"/>
                    <a:pt x="22253" y="30142"/>
                    <a:pt x="22316" y="29994"/>
                  </a:cubicBezTo>
                  <a:cubicBezTo>
                    <a:pt x="22321" y="29984"/>
                    <a:pt x="22293" y="29968"/>
                    <a:pt x="22279" y="29954"/>
                  </a:cubicBezTo>
                  <a:cubicBezTo>
                    <a:pt x="22251" y="29976"/>
                    <a:pt x="22225" y="30000"/>
                    <a:pt x="22179" y="30037"/>
                  </a:cubicBezTo>
                  <a:cubicBezTo>
                    <a:pt x="22169" y="29993"/>
                    <a:pt x="22162" y="29960"/>
                    <a:pt x="22156" y="29932"/>
                  </a:cubicBezTo>
                  <a:cubicBezTo>
                    <a:pt x="22249" y="29898"/>
                    <a:pt x="22328" y="29881"/>
                    <a:pt x="22397" y="29847"/>
                  </a:cubicBezTo>
                  <a:cubicBezTo>
                    <a:pt x="22428" y="29878"/>
                    <a:pt x="22453" y="29903"/>
                    <a:pt x="22480" y="29931"/>
                  </a:cubicBezTo>
                  <a:cubicBezTo>
                    <a:pt x="22502" y="29897"/>
                    <a:pt x="22519" y="29869"/>
                    <a:pt x="22535" y="29842"/>
                  </a:cubicBezTo>
                  <a:cubicBezTo>
                    <a:pt x="22591" y="29891"/>
                    <a:pt x="22654" y="29907"/>
                    <a:pt x="22722" y="29907"/>
                  </a:cubicBezTo>
                  <a:cubicBezTo>
                    <a:pt x="22846" y="29907"/>
                    <a:pt x="22988" y="29856"/>
                    <a:pt x="23142" y="29854"/>
                  </a:cubicBezTo>
                  <a:cubicBezTo>
                    <a:pt x="23075" y="29759"/>
                    <a:pt x="23034" y="29700"/>
                    <a:pt x="22986" y="29632"/>
                  </a:cubicBezTo>
                  <a:cubicBezTo>
                    <a:pt x="23111" y="29578"/>
                    <a:pt x="23230" y="29525"/>
                    <a:pt x="23343" y="29475"/>
                  </a:cubicBezTo>
                  <a:cubicBezTo>
                    <a:pt x="23346" y="29428"/>
                    <a:pt x="23349" y="29391"/>
                    <a:pt x="23350" y="29356"/>
                  </a:cubicBezTo>
                  <a:cubicBezTo>
                    <a:pt x="23362" y="29358"/>
                    <a:pt x="23373" y="29360"/>
                    <a:pt x="23384" y="29363"/>
                  </a:cubicBezTo>
                  <a:cubicBezTo>
                    <a:pt x="23402" y="29404"/>
                    <a:pt x="23421" y="29445"/>
                    <a:pt x="23439" y="29485"/>
                  </a:cubicBezTo>
                  <a:cubicBezTo>
                    <a:pt x="23300" y="29576"/>
                    <a:pt x="23246" y="29666"/>
                    <a:pt x="23273" y="29754"/>
                  </a:cubicBezTo>
                  <a:cubicBezTo>
                    <a:pt x="23495" y="29682"/>
                    <a:pt x="23705" y="29576"/>
                    <a:pt x="23915" y="29472"/>
                  </a:cubicBezTo>
                  <a:cubicBezTo>
                    <a:pt x="24118" y="29353"/>
                    <a:pt x="24324" y="29241"/>
                    <a:pt x="24554" y="29177"/>
                  </a:cubicBezTo>
                  <a:cubicBezTo>
                    <a:pt x="24605" y="29111"/>
                    <a:pt x="24663" y="29038"/>
                    <a:pt x="24722" y="28961"/>
                  </a:cubicBezTo>
                  <a:cubicBezTo>
                    <a:pt x="24754" y="28992"/>
                    <a:pt x="24775" y="29010"/>
                    <a:pt x="24810" y="29042"/>
                  </a:cubicBezTo>
                  <a:cubicBezTo>
                    <a:pt x="24895" y="28982"/>
                    <a:pt x="24985" y="28917"/>
                    <a:pt x="25073" y="28855"/>
                  </a:cubicBezTo>
                  <a:lnTo>
                    <a:pt x="25182" y="28882"/>
                  </a:lnTo>
                  <a:cubicBezTo>
                    <a:pt x="25167" y="28826"/>
                    <a:pt x="25153" y="28768"/>
                    <a:pt x="25131" y="28676"/>
                  </a:cubicBezTo>
                  <a:lnTo>
                    <a:pt x="25131" y="28676"/>
                  </a:lnTo>
                  <a:cubicBezTo>
                    <a:pt x="25198" y="28735"/>
                    <a:pt x="25219" y="28752"/>
                    <a:pt x="25257" y="28785"/>
                  </a:cubicBezTo>
                  <a:cubicBezTo>
                    <a:pt x="25312" y="28757"/>
                    <a:pt x="25365" y="28705"/>
                    <a:pt x="25428" y="28674"/>
                  </a:cubicBezTo>
                  <a:cubicBezTo>
                    <a:pt x="25497" y="28639"/>
                    <a:pt x="25575" y="28626"/>
                    <a:pt x="25646" y="28590"/>
                  </a:cubicBezTo>
                  <a:cubicBezTo>
                    <a:pt x="25820" y="28501"/>
                    <a:pt x="25915" y="28329"/>
                    <a:pt x="25808" y="28191"/>
                  </a:cubicBezTo>
                  <a:lnTo>
                    <a:pt x="25808" y="28191"/>
                  </a:lnTo>
                  <a:cubicBezTo>
                    <a:pt x="25804" y="28196"/>
                    <a:pt x="25800" y="28200"/>
                    <a:pt x="25796" y="28204"/>
                  </a:cubicBezTo>
                  <a:cubicBezTo>
                    <a:pt x="25794" y="28205"/>
                    <a:pt x="25791" y="28206"/>
                    <a:pt x="25789" y="28206"/>
                  </a:cubicBezTo>
                  <a:cubicBezTo>
                    <a:pt x="25779" y="28206"/>
                    <a:pt x="25769" y="28194"/>
                    <a:pt x="25790" y="28170"/>
                  </a:cubicBezTo>
                  <a:lnTo>
                    <a:pt x="25790" y="28170"/>
                  </a:lnTo>
                  <a:cubicBezTo>
                    <a:pt x="25797" y="28177"/>
                    <a:pt x="25803" y="28184"/>
                    <a:pt x="25808" y="28191"/>
                  </a:cubicBezTo>
                  <a:lnTo>
                    <a:pt x="25808" y="28191"/>
                  </a:lnTo>
                  <a:cubicBezTo>
                    <a:pt x="25822" y="28178"/>
                    <a:pt x="25834" y="28163"/>
                    <a:pt x="25846" y="28148"/>
                  </a:cubicBezTo>
                  <a:lnTo>
                    <a:pt x="25846" y="28148"/>
                  </a:lnTo>
                  <a:cubicBezTo>
                    <a:pt x="25830" y="28153"/>
                    <a:pt x="25811" y="28160"/>
                    <a:pt x="25790" y="28170"/>
                  </a:cubicBezTo>
                  <a:cubicBezTo>
                    <a:pt x="25782" y="28158"/>
                    <a:pt x="25824" y="28142"/>
                    <a:pt x="25866" y="28124"/>
                  </a:cubicBezTo>
                  <a:lnTo>
                    <a:pt x="25866" y="28124"/>
                  </a:lnTo>
                  <a:cubicBezTo>
                    <a:pt x="25859" y="28132"/>
                    <a:pt x="25853" y="28140"/>
                    <a:pt x="25846" y="28148"/>
                  </a:cubicBezTo>
                  <a:lnTo>
                    <a:pt x="25846" y="28148"/>
                  </a:lnTo>
                  <a:cubicBezTo>
                    <a:pt x="25868" y="28141"/>
                    <a:pt x="25886" y="28139"/>
                    <a:pt x="25901" y="28139"/>
                  </a:cubicBezTo>
                  <a:cubicBezTo>
                    <a:pt x="25989" y="28139"/>
                    <a:pt x="25991" y="28227"/>
                    <a:pt x="26047" y="28227"/>
                  </a:cubicBezTo>
                  <a:cubicBezTo>
                    <a:pt x="26055" y="28227"/>
                    <a:pt x="26064" y="28225"/>
                    <a:pt x="26074" y="28221"/>
                  </a:cubicBezTo>
                  <a:cubicBezTo>
                    <a:pt x="26261" y="28112"/>
                    <a:pt x="26249" y="27973"/>
                    <a:pt x="26236" y="27827"/>
                  </a:cubicBezTo>
                  <a:lnTo>
                    <a:pt x="26236" y="27827"/>
                  </a:lnTo>
                  <a:cubicBezTo>
                    <a:pt x="26343" y="27830"/>
                    <a:pt x="26447" y="27831"/>
                    <a:pt x="26552" y="27833"/>
                  </a:cubicBezTo>
                  <a:cubicBezTo>
                    <a:pt x="26581" y="27775"/>
                    <a:pt x="26599" y="27703"/>
                    <a:pt x="26614" y="27702"/>
                  </a:cubicBezTo>
                  <a:cubicBezTo>
                    <a:pt x="26842" y="27664"/>
                    <a:pt x="26923" y="27477"/>
                    <a:pt x="27008" y="27306"/>
                  </a:cubicBezTo>
                  <a:cubicBezTo>
                    <a:pt x="27058" y="27208"/>
                    <a:pt x="27101" y="27107"/>
                    <a:pt x="27151" y="26997"/>
                  </a:cubicBezTo>
                  <a:cubicBezTo>
                    <a:pt x="27215" y="26990"/>
                    <a:pt x="27286" y="26984"/>
                    <a:pt x="27355" y="26977"/>
                  </a:cubicBezTo>
                  <a:cubicBezTo>
                    <a:pt x="27363" y="26943"/>
                    <a:pt x="27367" y="26921"/>
                    <a:pt x="27371" y="26894"/>
                  </a:cubicBezTo>
                  <a:lnTo>
                    <a:pt x="27561" y="26878"/>
                  </a:lnTo>
                  <a:cubicBezTo>
                    <a:pt x="27516" y="26757"/>
                    <a:pt x="27645" y="26638"/>
                    <a:pt x="27613" y="26456"/>
                  </a:cubicBezTo>
                  <a:lnTo>
                    <a:pt x="27613" y="26456"/>
                  </a:lnTo>
                  <a:cubicBezTo>
                    <a:pt x="27707" y="26481"/>
                    <a:pt x="27766" y="26495"/>
                    <a:pt x="27855" y="26519"/>
                  </a:cubicBezTo>
                  <a:cubicBezTo>
                    <a:pt x="27852" y="26376"/>
                    <a:pt x="27851" y="26291"/>
                    <a:pt x="27850" y="26220"/>
                  </a:cubicBezTo>
                  <a:cubicBezTo>
                    <a:pt x="27926" y="26194"/>
                    <a:pt x="28003" y="26169"/>
                    <a:pt x="28097" y="26135"/>
                  </a:cubicBezTo>
                  <a:cubicBezTo>
                    <a:pt x="28050" y="26064"/>
                    <a:pt x="28020" y="26019"/>
                    <a:pt x="27988" y="25972"/>
                  </a:cubicBezTo>
                  <a:cubicBezTo>
                    <a:pt x="28025" y="25941"/>
                    <a:pt x="28050" y="25919"/>
                    <a:pt x="28081" y="25891"/>
                  </a:cubicBezTo>
                  <a:cubicBezTo>
                    <a:pt x="28091" y="25930"/>
                    <a:pt x="28097" y="25961"/>
                    <a:pt x="28104" y="25992"/>
                  </a:cubicBezTo>
                  <a:cubicBezTo>
                    <a:pt x="28145" y="25985"/>
                    <a:pt x="28186" y="25979"/>
                    <a:pt x="28223" y="25973"/>
                  </a:cubicBezTo>
                  <a:cubicBezTo>
                    <a:pt x="28231" y="25936"/>
                    <a:pt x="28236" y="25908"/>
                    <a:pt x="28247" y="25864"/>
                  </a:cubicBezTo>
                  <a:cubicBezTo>
                    <a:pt x="28301" y="25901"/>
                    <a:pt x="28347" y="25932"/>
                    <a:pt x="28394" y="25963"/>
                  </a:cubicBezTo>
                  <a:cubicBezTo>
                    <a:pt x="28425" y="25929"/>
                    <a:pt x="28447" y="25904"/>
                    <a:pt x="28472" y="25876"/>
                  </a:cubicBezTo>
                  <a:cubicBezTo>
                    <a:pt x="28438" y="25827"/>
                    <a:pt x="28407" y="25783"/>
                    <a:pt x="28370" y="25730"/>
                  </a:cubicBezTo>
                  <a:cubicBezTo>
                    <a:pt x="28419" y="25722"/>
                    <a:pt x="28450" y="25716"/>
                    <a:pt x="28478" y="25710"/>
                  </a:cubicBezTo>
                  <a:cubicBezTo>
                    <a:pt x="28487" y="25670"/>
                    <a:pt x="28497" y="25629"/>
                    <a:pt x="28509" y="25577"/>
                  </a:cubicBezTo>
                  <a:cubicBezTo>
                    <a:pt x="28590" y="25560"/>
                    <a:pt x="28659" y="25545"/>
                    <a:pt x="28728" y="25532"/>
                  </a:cubicBezTo>
                  <a:cubicBezTo>
                    <a:pt x="28731" y="25464"/>
                    <a:pt x="28732" y="25407"/>
                    <a:pt x="28734" y="25343"/>
                  </a:cubicBezTo>
                  <a:cubicBezTo>
                    <a:pt x="28779" y="25352"/>
                    <a:pt x="28822" y="25360"/>
                    <a:pt x="28853" y="25366"/>
                  </a:cubicBezTo>
                  <a:cubicBezTo>
                    <a:pt x="28910" y="25293"/>
                    <a:pt x="28962" y="25229"/>
                    <a:pt x="29016" y="25161"/>
                  </a:cubicBezTo>
                  <a:cubicBezTo>
                    <a:pt x="28781" y="25071"/>
                    <a:pt x="28773" y="25064"/>
                    <a:pt x="28650" y="24856"/>
                  </a:cubicBezTo>
                  <a:cubicBezTo>
                    <a:pt x="28803" y="24804"/>
                    <a:pt x="28943" y="24755"/>
                    <a:pt x="29068" y="24712"/>
                  </a:cubicBezTo>
                  <a:lnTo>
                    <a:pt x="29068" y="24712"/>
                  </a:lnTo>
                  <a:cubicBezTo>
                    <a:pt x="29147" y="24790"/>
                    <a:pt x="29034" y="24948"/>
                    <a:pt x="29165" y="24968"/>
                  </a:cubicBezTo>
                  <a:cubicBezTo>
                    <a:pt x="29193" y="24911"/>
                    <a:pt x="29216" y="24854"/>
                    <a:pt x="29246" y="24798"/>
                  </a:cubicBezTo>
                  <a:cubicBezTo>
                    <a:pt x="29296" y="24706"/>
                    <a:pt x="29309" y="24628"/>
                    <a:pt x="29241" y="24568"/>
                  </a:cubicBezTo>
                  <a:cubicBezTo>
                    <a:pt x="29237" y="24565"/>
                    <a:pt x="29253" y="24539"/>
                    <a:pt x="29260" y="24523"/>
                  </a:cubicBezTo>
                  <a:cubicBezTo>
                    <a:pt x="29303" y="24530"/>
                    <a:pt x="29344" y="24537"/>
                    <a:pt x="29393" y="24546"/>
                  </a:cubicBezTo>
                  <a:cubicBezTo>
                    <a:pt x="29455" y="24355"/>
                    <a:pt x="29411" y="24228"/>
                    <a:pt x="29353" y="24111"/>
                  </a:cubicBezTo>
                  <a:cubicBezTo>
                    <a:pt x="29318" y="24037"/>
                    <a:pt x="29288" y="23963"/>
                    <a:pt x="29391" y="23868"/>
                  </a:cubicBezTo>
                  <a:cubicBezTo>
                    <a:pt x="29472" y="23932"/>
                    <a:pt x="29475" y="24101"/>
                    <a:pt x="29596" y="24101"/>
                  </a:cubicBezTo>
                  <a:cubicBezTo>
                    <a:pt x="29609" y="24101"/>
                    <a:pt x="29624" y="24099"/>
                    <a:pt x="29640" y="24094"/>
                  </a:cubicBezTo>
                  <a:cubicBezTo>
                    <a:pt x="29666" y="24053"/>
                    <a:pt x="29693" y="24013"/>
                    <a:pt x="29719" y="23972"/>
                  </a:cubicBezTo>
                  <a:cubicBezTo>
                    <a:pt x="29677" y="23862"/>
                    <a:pt x="29671" y="23749"/>
                    <a:pt x="29764" y="23582"/>
                  </a:cubicBezTo>
                  <a:cubicBezTo>
                    <a:pt x="29806" y="23657"/>
                    <a:pt x="29830" y="23716"/>
                    <a:pt x="29868" y="23757"/>
                  </a:cubicBezTo>
                  <a:cubicBezTo>
                    <a:pt x="29870" y="23760"/>
                    <a:pt x="29874" y="23761"/>
                    <a:pt x="29878" y="23761"/>
                  </a:cubicBezTo>
                  <a:cubicBezTo>
                    <a:pt x="29899" y="23761"/>
                    <a:pt x="29940" y="23739"/>
                    <a:pt x="29978" y="23727"/>
                  </a:cubicBezTo>
                  <a:cubicBezTo>
                    <a:pt x="29950" y="23662"/>
                    <a:pt x="29931" y="23619"/>
                    <a:pt x="29917" y="23585"/>
                  </a:cubicBezTo>
                  <a:cubicBezTo>
                    <a:pt x="29946" y="23521"/>
                    <a:pt x="29973" y="23462"/>
                    <a:pt x="30030" y="23337"/>
                  </a:cubicBezTo>
                  <a:lnTo>
                    <a:pt x="30030" y="23337"/>
                  </a:lnTo>
                  <a:cubicBezTo>
                    <a:pt x="29921" y="23398"/>
                    <a:pt x="29872" y="23425"/>
                    <a:pt x="29824" y="23453"/>
                  </a:cubicBezTo>
                  <a:cubicBezTo>
                    <a:pt x="29803" y="23401"/>
                    <a:pt x="29783" y="23346"/>
                    <a:pt x="29758" y="23281"/>
                  </a:cubicBezTo>
                  <a:lnTo>
                    <a:pt x="29758" y="23281"/>
                  </a:lnTo>
                  <a:cubicBezTo>
                    <a:pt x="29874" y="23297"/>
                    <a:pt x="29978" y="23312"/>
                    <a:pt x="30089" y="23328"/>
                  </a:cubicBezTo>
                  <a:cubicBezTo>
                    <a:pt x="30106" y="23168"/>
                    <a:pt x="30121" y="23029"/>
                    <a:pt x="30136" y="22901"/>
                  </a:cubicBezTo>
                  <a:cubicBezTo>
                    <a:pt x="30195" y="22860"/>
                    <a:pt x="30245" y="22832"/>
                    <a:pt x="30292" y="22794"/>
                  </a:cubicBezTo>
                  <a:cubicBezTo>
                    <a:pt x="30276" y="22703"/>
                    <a:pt x="30259" y="22617"/>
                    <a:pt x="30246" y="22541"/>
                  </a:cubicBezTo>
                  <a:cubicBezTo>
                    <a:pt x="30186" y="22501"/>
                    <a:pt x="30133" y="22466"/>
                    <a:pt x="30105" y="22447"/>
                  </a:cubicBezTo>
                  <a:cubicBezTo>
                    <a:pt x="30145" y="22411"/>
                    <a:pt x="30187" y="22372"/>
                    <a:pt x="30220" y="22344"/>
                  </a:cubicBezTo>
                  <a:cubicBezTo>
                    <a:pt x="30296" y="22451"/>
                    <a:pt x="30358" y="22538"/>
                    <a:pt x="30426" y="22635"/>
                  </a:cubicBezTo>
                  <a:cubicBezTo>
                    <a:pt x="30449" y="22586"/>
                    <a:pt x="30462" y="22557"/>
                    <a:pt x="30479" y="22523"/>
                  </a:cubicBezTo>
                  <a:cubicBezTo>
                    <a:pt x="30434" y="22483"/>
                    <a:pt x="30393" y="22448"/>
                    <a:pt x="30371" y="22429"/>
                  </a:cubicBezTo>
                  <a:cubicBezTo>
                    <a:pt x="30374" y="22358"/>
                    <a:pt x="30380" y="22316"/>
                    <a:pt x="30373" y="22279"/>
                  </a:cubicBezTo>
                  <a:cubicBezTo>
                    <a:pt x="30368" y="22254"/>
                    <a:pt x="30346" y="22238"/>
                    <a:pt x="30333" y="22220"/>
                  </a:cubicBezTo>
                  <a:cubicBezTo>
                    <a:pt x="30377" y="22183"/>
                    <a:pt x="30395" y="22169"/>
                    <a:pt x="30458" y="22116"/>
                  </a:cubicBezTo>
                  <a:lnTo>
                    <a:pt x="30458" y="22116"/>
                  </a:lnTo>
                  <a:cubicBezTo>
                    <a:pt x="30298" y="22120"/>
                    <a:pt x="30190" y="22123"/>
                    <a:pt x="30074" y="22127"/>
                  </a:cubicBezTo>
                  <a:cubicBezTo>
                    <a:pt x="30084" y="22079"/>
                    <a:pt x="30090" y="22048"/>
                    <a:pt x="30102" y="21996"/>
                  </a:cubicBezTo>
                  <a:cubicBezTo>
                    <a:pt x="30214" y="22004"/>
                    <a:pt x="30320" y="22011"/>
                    <a:pt x="30426" y="22018"/>
                  </a:cubicBezTo>
                  <a:lnTo>
                    <a:pt x="30476" y="21923"/>
                  </a:lnTo>
                  <a:cubicBezTo>
                    <a:pt x="30445" y="21905"/>
                    <a:pt x="30414" y="21889"/>
                    <a:pt x="30380" y="21871"/>
                  </a:cubicBezTo>
                  <a:lnTo>
                    <a:pt x="30379" y="21871"/>
                  </a:lnTo>
                  <a:cubicBezTo>
                    <a:pt x="30405" y="21820"/>
                    <a:pt x="30421" y="21792"/>
                    <a:pt x="30437" y="21758"/>
                  </a:cubicBezTo>
                  <a:cubicBezTo>
                    <a:pt x="30495" y="21774"/>
                    <a:pt x="30546" y="21790"/>
                    <a:pt x="30598" y="21807"/>
                  </a:cubicBezTo>
                  <a:cubicBezTo>
                    <a:pt x="30617" y="21677"/>
                    <a:pt x="30635" y="21562"/>
                    <a:pt x="30654" y="21443"/>
                  </a:cubicBezTo>
                  <a:lnTo>
                    <a:pt x="30654" y="21443"/>
                  </a:lnTo>
                  <a:cubicBezTo>
                    <a:pt x="30560" y="21468"/>
                    <a:pt x="30486" y="21487"/>
                    <a:pt x="30405" y="21509"/>
                  </a:cubicBezTo>
                  <a:cubicBezTo>
                    <a:pt x="30398" y="21308"/>
                    <a:pt x="30608" y="21287"/>
                    <a:pt x="30607" y="21137"/>
                  </a:cubicBezTo>
                  <a:lnTo>
                    <a:pt x="30607" y="21137"/>
                  </a:lnTo>
                  <a:cubicBezTo>
                    <a:pt x="30742" y="21150"/>
                    <a:pt x="30857" y="21162"/>
                    <a:pt x="30970" y="21174"/>
                  </a:cubicBezTo>
                  <a:lnTo>
                    <a:pt x="30983" y="21136"/>
                  </a:lnTo>
                  <a:lnTo>
                    <a:pt x="30736" y="21021"/>
                  </a:lnTo>
                  <a:lnTo>
                    <a:pt x="30780" y="20980"/>
                  </a:lnTo>
                  <a:cubicBezTo>
                    <a:pt x="30755" y="20915"/>
                    <a:pt x="30730" y="20850"/>
                    <a:pt x="30715" y="20809"/>
                  </a:cubicBezTo>
                  <a:cubicBezTo>
                    <a:pt x="30799" y="20772"/>
                    <a:pt x="30889" y="20736"/>
                    <a:pt x="31011" y="20684"/>
                  </a:cubicBezTo>
                  <a:cubicBezTo>
                    <a:pt x="30974" y="20621"/>
                    <a:pt x="30944" y="20569"/>
                    <a:pt x="30921" y="20531"/>
                  </a:cubicBezTo>
                  <a:cubicBezTo>
                    <a:pt x="31002" y="20469"/>
                    <a:pt x="31060" y="20424"/>
                    <a:pt x="31119" y="20381"/>
                  </a:cubicBezTo>
                  <a:cubicBezTo>
                    <a:pt x="31089" y="20313"/>
                    <a:pt x="31067" y="20265"/>
                    <a:pt x="31047" y="20215"/>
                  </a:cubicBezTo>
                  <a:lnTo>
                    <a:pt x="31026" y="20112"/>
                  </a:lnTo>
                  <a:lnTo>
                    <a:pt x="31099" y="20082"/>
                  </a:lnTo>
                  <a:cubicBezTo>
                    <a:pt x="31083" y="20018"/>
                    <a:pt x="31067" y="19953"/>
                    <a:pt x="31051" y="19891"/>
                  </a:cubicBezTo>
                  <a:cubicBezTo>
                    <a:pt x="30992" y="19913"/>
                    <a:pt x="30961" y="19925"/>
                    <a:pt x="30914" y="19941"/>
                  </a:cubicBezTo>
                  <a:cubicBezTo>
                    <a:pt x="30944" y="19865"/>
                    <a:pt x="30969" y="19815"/>
                    <a:pt x="30986" y="19756"/>
                  </a:cubicBezTo>
                  <a:cubicBezTo>
                    <a:pt x="30998" y="19757"/>
                    <a:pt x="31010" y="19758"/>
                    <a:pt x="31021" y="19758"/>
                  </a:cubicBezTo>
                  <a:cubicBezTo>
                    <a:pt x="31189" y="19758"/>
                    <a:pt x="31321" y="19613"/>
                    <a:pt x="31488" y="19548"/>
                  </a:cubicBezTo>
                  <a:cubicBezTo>
                    <a:pt x="31454" y="19441"/>
                    <a:pt x="31429" y="19361"/>
                    <a:pt x="31407" y="19288"/>
                  </a:cubicBezTo>
                  <a:cubicBezTo>
                    <a:pt x="31448" y="19242"/>
                    <a:pt x="31475" y="19214"/>
                    <a:pt x="31538" y="19145"/>
                  </a:cubicBezTo>
                  <a:lnTo>
                    <a:pt x="31538" y="19145"/>
                  </a:lnTo>
                  <a:cubicBezTo>
                    <a:pt x="31448" y="19158"/>
                    <a:pt x="31401" y="19166"/>
                    <a:pt x="31358" y="19172"/>
                  </a:cubicBezTo>
                  <a:cubicBezTo>
                    <a:pt x="31322" y="19129"/>
                    <a:pt x="31285" y="19086"/>
                    <a:pt x="31258" y="19054"/>
                  </a:cubicBezTo>
                  <a:cubicBezTo>
                    <a:pt x="31267" y="18963"/>
                    <a:pt x="31275" y="18882"/>
                    <a:pt x="31289" y="18732"/>
                  </a:cubicBezTo>
                  <a:cubicBezTo>
                    <a:pt x="31330" y="18845"/>
                    <a:pt x="31351" y="18901"/>
                    <a:pt x="31366" y="18944"/>
                  </a:cubicBezTo>
                  <a:cubicBezTo>
                    <a:pt x="31433" y="18939"/>
                    <a:pt x="31504" y="18933"/>
                    <a:pt x="31575" y="18929"/>
                  </a:cubicBezTo>
                  <a:cubicBezTo>
                    <a:pt x="31566" y="18758"/>
                    <a:pt x="31566" y="18760"/>
                    <a:pt x="31664" y="18598"/>
                  </a:cubicBezTo>
                  <a:lnTo>
                    <a:pt x="31664" y="18598"/>
                  </a:lnTo>
                  <a:cubicBezTo>
                    <a:pt x="31606" y="18607"/>
                    <a:pt x="31557" y="18614"/>
                    <a:pt x="31506" y="18623"/>
                  </a:cubicBezTo>
                  <a:cubicBezTo>
                    <a:pt x="31523" y="18558"/>
                    <a:pt x="31541" y="18496"/>
                    <a:pt x="31558" y="18440"/>
                  </a:cubicBezTo>
                  <a:lnTo>
                    <a:pt x="31667" y="18440"/>
                  </a:lnTo>
                  <a:cubicBezTo>
                    <a:pt x="31697" y="18309"/>
                    <a:pt x="31701" y="18177"/>
                    <a:pt x="31716" y="18081"/>
                  </a:cubicBezTo>
                  <a:cubicBezTo>
                    <a:pt x="31675" y="17996"/>
                    <a:pt x="31641" y="17926"/>
                    <a:pt x="31604" y="17858"/>
                  </a:cubicBezTo>
                  <a:cubicBezTo>
                    <a:pt x="31588" y="17842"/>
                    <a:pt x="31576" y="17823"/>
                    <a:pt x="31564" y="17802"/>
                  </a:cubicBezTo>
                  <a:lnTo>
                    <a:pt x="31585" y="17784"/>
                  </a:lnTo>
                  <a:lnTo>
                    <a:pt x="31614" y="17850"/>
                  </a:lnTo>
                  <a:cubicBezTo>
                    <a:pt x="31610" y="17853"/>
                    <a:pt x="31606" y="17857"/>
                    <a:pt x="31604" y="17858"/>
                  </a:cubicBezTo>
                  <a:lnTo>
                    <a:pt x="31604" y="17858"/>
                  </a:lnTo>
                  <a:cubicBezTo>
                    <a:pt x="31701" y="17847"/>
                    <a:pt x="31747" y="17780"/>
                    <a:pt x="31759" y="17670"/>
                  </a:cubicBezTo>
                  <a:lnTo>
                    <a:pt x="31759" y="17670"/>
                  </a:lnTo>
                  <a:cubicBezTo>
                    <a:pt x="31725" y="17684"/>
                    <a:pt x="31692" y="17699"/>
                    <a:pt x="31647" y="17720"/>
                  </a:cubicBezTo>
                  <a:cubicBezTo>
                    <a:pt x="31651" y="17650"/>
                    <a:pt x="31654" y="17584"/>
                    <a:pt x="31657" y="17521"/>
                  </a:cubicBezTo>
                  <a:cubicBezTo>
                    <a:pt x="31625" y="17499"/>
                    <a:pt x="31594" y="17478"/>
                    <a:pt x="31556" y="17450"/>
                  </a:cubicBezTo>
                  <a:cubicBezTo>
                    <a:pt x="31598" y="17421"/>
                    <a:pt x="31631" y="17397"/>
                    <a:pt x="31666" y="17372"/>
                  </a:cubicBezTo>
                  <a:cubicBezTo>
                    <a:pt x="31685" y="17394"/>
                    <a:pt x="31710" y="17422"/>
                    <a:pt x="31735" y="17452"/>
                  </a:cubicBezTo>
                  <a:cubicBezTo>
                    <a:pt x="31801" y="17424"/>
                    <a:pt x="31863" y="17399"/>
                    <a:pt x="31935" y="17369"/>
                  </a:cubicBezTo>
                  <a:cubicBezTo>
                    <a:pt x="31882" y="17284"/>
                    <a:pt x="31840" y="17215"/>
                    <a:pt x="31795" y="17144"/>
                  </a:cubicBezTo>
                  <a:cubicBezTo>
                    <a:pt x="31754" y="17175"/>
                    <a:pt x="31729" y="17194"/>
                    <a:pt x="31706" y="17212"/>
                  </a:cubicBezTo>
                  <a:cubicBezTo>
                    <a:pt x="31678" y="17234"/>
                    <a:pt x="31653" y="17256"/>
                    <a:pt x="31606" y="17296"/>
                  </a:cubicBezTo>
                  <a:cubicBezTo>
                    <a:pt x="31642" y="17119"/>
                    <a:pt x="31735" y="17022"/>
                    <a:pt x="31885" y="17003"/>
                  </a:cubicBezTo>
                  <a:cubicBezTo>
                    <a:pt x="31828" y="16950"/>
                    <a:pt x="31775" y="16903"/>
                    <a:pt x="31726" y="16859"/>
                  </a:cubicBezTo>
                  <a:cubicBezTo>
                    <a:pt x="31678" y="16885"/>
                    <a:pt x="31636" y="16907"/>
                    <a:pt x="31572" y="16941"/>
                  </a:cubicBezTo>
                  <a:cubicBezTo>
                    <a:pt x="31570" y="16841"/>
                    <a:pt x="31457" y="16804"/>
                    <a:pt x="31548" y="16700"/>
                  </a:cubicBezTo>
                  <a:lnTo>
                    <a:pt x="31548" y="16700"/>
                  </a:lnTo>
                  <a:cubicBezTo>
                    <a:pt x="31586" y="16732"/>
                    <a:pt x="31620" y="16763"/>
                    <a:pt x="31664" y="16806"/>
                  </a:cubicBezTo>
                  <a:cubicBezTo>
                    <a:pt x="31697" y="16716"/>
                    <a:pt x="31707" y="16647"/>
                    <a:pt x="31734" y="16554"/>
                  </a:cubicBezTo>
                  <a:cubicBezTo>
                    <a:pt x="31756" y="16632"/>
                    <a:pt x="31769" y="16678"/>
                    <a:pt x="31797" y="16776"/>
                  </a:cubicBezTo>
                  <a:cubicBezTo>
                    <a:pt x="31809" y="16632"/>
                    <a:pt x="31817" y="16545"/>
                    <a:pt x="31822" y="16493"/>
                  </a:cubicBezTo>
                  <a:cubicBezTo>
                    <a:pt x="31775" y="16426"/>
                    <a:pt x="31745" y="16385"/>
                    <a:pt x="31710" y="16334"/>
                  </a:cubicBezTo>
                  <a:cubicBezTo>
                    <a:pt x="31770" y="16306"/>
                    <a:pt x="31809" y="16288"/>
                    <a:pt x="31863" y="16263"/>
                  </a:cubicBezTo>
                  <a:cubicBezTo>
                    <a:pt x="31728" y="16179"/>
                    <a:pt x="31847" y="16114"/>
                    <a:pt x="31856" y="16054"/>
                  </a:cubicBezTo>
                  <a:cubicBezTo>
                    <a:pt x="31791" y="15991"/>
                    <a:pt x="31731" y="15931"/>
                    <a:pt x="31672" y="15872"/>
                  </a:cubicBezTo>
                  <a:cubicBezTo>
                    <a:pt x="31656" y="15913"/>
                    <a:pt x="31641" y="15953"/>
                    <a:pt x="31622" y="16000"/>
                  </a:cubicBezTo>
                  <a:cubicBezTo>
                    <a:pt x="31570" y="15986"/>
                    <a:pt x="31523" y="15975"/>
                    <a:pt x="31413" y="15947"/>
                  </a:cubicBezTo>
                  <a:cubicBezTo>
                    <a:pt x="31513" y="15882"/>
                    <a:pt x="31564" y="15848"/>
                    <a:pt x="31604" y="15823"/>
                  </a:cubicBezTo>
                  <a:cubicBezTo>
                    <a:pt x="31584" y="15702"/>
                    <a:pt x="31566" y="15608"/>
                    <a:pt x="31548" y="15510"/>
                  </a:cubicBezTo>
                  <a:cubicBezTo>
                    <a:pt x="31501" y="15497"/>
                    <a:pt x="31450" y="15482"/>
                    <a:pt x="31392" y="15464"/>
                  </a:cubicBezTo>
                  <a:cubicBezTo>
                    <a:pt x="31423" y="15377"/>
                    <a:pt x="31451" y="15304"/>
                    <a:pt x="31504" y="15158"/>
                  </a:cubicBezTo>
                  <a:lnTo>
                    <a:pt x="31504" y="15158"/>
                  </a:lnTo>
                  <a:cubicBezTo>
                    <a:pt x="31375" y="15245"/>
                    <a:pt x="31305" y="15291"/>
                    <a:pt x="31236" y="15338"/>
                  </a:cubicBezTo>
                  <a:cubicBezTo>
                    <a:pt x="31220" y="15574"/>
                    <a:pt x="31166" y="15791"/>
                    <a:pt x="30983" y="15926"/>
                  </a:cubicBezTo>
                  <a:cubicBezTo>
                    <a:pt x="30960" y="15900"/>
                    <a:pt x="30944" y="15882"/>
                    <a:pt x="30905" y="15839"/>
                  </a:cubicBezTo>
                  <a:cubicBezTo>
                    <a:pt x="30899" y="15908"/>
                    <a:pt x="30895" y="15950"/>
                    <a:pt x="30892" y="15989"/>
                  </a:cubicBezTo>
                  <a:cubicBezTo>
                    <a:pt x="30963" y="16082"/>
                    <a:pt x="30954" y="16182"/>
                    <a:pt x="30870" y="16257"/>
                  </a:cubicBezTo>
                  <a:cubicBezTo>
                    <a:pt x="30867" y="16289"/>
                    <a:pt x="30864" y="16323"/>
                    <a:pt x="30861" y="16360"/>
                  </a:cubicBezTo>
                  <a:cubicBezTo>
                    <a:pt x="30821" y="16375"/>
                    <a:pt x="30782" y="16391"/>
                    <a:pt x="30751" y="16403"/>
                  </a:cubicBezTo>
                  <a:cubicBezTo>
                    <a:pt x="30767" y="16454"/>
                    <a:pt x="30782" y="16501"/>
                    <a:pt x="30792" y="16537"/>
                  </a:cubicBezTo>
                  <a:cubicBezTo>
                    <a:pt x="30720" y="16581"/>
                    <a:pt x="30663" y="16616"/>
                    <a:pt x="30605" y="16651"/>
                  </a:cubicBezTo>
                  <a:lnTo>
                    <a:pt x="30545" y="16726"/>
                  </a:lnTo>
                  <a:cubicBezTo>
                    <a:pt x="30596" y="16750"/>
                    <a:pt x="30648" y="16774"/>
                    <a:pt x="30739" y="16816"/>
                  </a:cubicBezTo>
                  <a:cubicBezTo>
                    <a:pt x="30618" y="16822"/>
                    <a:pt x="30564" y="16825"/>
                    <a:pt x="30502" y="16828"/>
                  </a:cubicBezTo>
                  <a:cubicBezTo>
                    <a:pt x="30487" y="16910"/>
                    <a:pt x="30473" y="16982"/>
                    <a:pt x="30461" y="17050"/>
                  </a:cubicBezTo>
                  <a:cubicBezTo>
                    <a:pt x="30424" y="17055"/>
                    <a:pt x="30396" y="17057"/>
                    <a:pt x="30358" y="17062"/>
                  </a:cubicBezTo>
                  <a:cubicBezTo>
                    <a:pt x="30323" y="17275"/>
                    <a:pt x="30118" y="17418"/>
                    <a:pt x="30133" y="17645"/>
                  </a:cubicBezTo>
                  <a:cubicBezTo>
                    <a:pt x="30191" y="17641"/>
                    <a:pt x="30239" y="17638"/>
                    <a:pt x="30321" y="17582"/>
                  </a:cubicBezTo>
                  <a:lnTo>
                    <a:pt x="30321" y="17582"/>
                  </a:lnTo>
                  <a:cubicBezTo>
                    <a:pt x="30322" y="17592"/>
                    <a:pt x="30323" y="17602"/>
                    <a:pt x="30324" y="17612"/>
                  </a:cubicBezTo>
                  <a:lnTo>
                    <a:pt x="30324" y="17612"/>
                  </a:lnTo>
                  <a:cubicBezTo>
                    <a:pt x="30331" y="17597"/>
                    <a:pt x="30339" y="17581"/>
                    <a:pt x="30348" y="17562"/>
                  </a:cubicBezTo>
                  <a:lnTo>
                    <a:pt x="30348" y="17562"/>
                  </a:lnTo>
                  <a:cubicBezTo>
                    <a:pt x="30338" y="17569"/>
                    <a:pt x="30329" y="17576"/>
                    <a:pt x="30321" y="17582"/>
                  </a:cubicBezTo>
                  <a:lnTo>
                    <a:pt x="30321" y="17582"/>
                  </a:lnTo>
                  <a:cubicBezTo>
                    <a:pt x="30320" y="17569"/>
                    <a:pt x="30319" y="17556"/>
                    <a:pt x="30320" y="17543"/>
                  </a:cubicBezTo>
                  <a:cubicBezTo>
                    <a:pt x="30320" y="17539"/>
                    <a:pt x="30325" y="17535"/>
                    <a:pt x="30330" y="17535"/>
                  </a:cubicBezTo>
                  <a:cubicBezTo>
                    <a:pt x="30337" y="17535"/>
                    <a:pt x="30346" y="17542"/>
                    <a:pt x="30348" y="17562"/>
                  </a:cubicBezTo>
                  <a:cubicBezTo>
                    <a:pt x="30348" y="17562"/>
                    <a:pt x="30348" y="17562"/>
                    <a:pt x="30348" y="17562"/>
                  </a:cubicBezTo>
                  <a:lnTo>
                    <a:pt x="30348" y="17562"/>
                  </a:lnTo>
                  <a:cubicBezTo>
                    <a:pt x="30348" y="17562"/>
                    <a:pt x="30348" y="17562"/>
                    <a:pt x="30348" y="17562"/>
                  </a:cubicBezTo>
                  <a:lnTo>
                    <a:pt x="30348" y="17562"/>
                  </a:lnTo>
                  <a:cubicBezTo>
                    <a:pt x="30361" y="17565"/>
                    <a:pt x="30345" y="17602"/>
                    <a:pt x="30327" y="17639"/>
                  </a:cubicBezTo>
                  <a:cubicBezTo>
                    <a:pt x="30326" y="17630"/>
                    <a:pt x="30325" y="17621"/>
                    <a:pt x="30324" y="17612"/>
                  </a:cubicBezTo>
                  <a:lnTo>
                    <a:pt x="30324" y="17612"/>
                  </a:lnTo>
                  <a:cubicBezTo>
                    <a:pt x="30291" y="17686"/>
                    <a:pt x="30285" y="17718"/>
                    <a:pt x="30280" y="17745"/>
                  </a:cubicBezTo>
                  <a:cubicBezTo>
                    <a:pt x="30226" y="17750"/>
                    <a:pt x="30193" y="17755"/>
                    <a:pt x="30148" y="17762"/>
                  </a:cubicBezTo>
                  <a:cubicBezTo>
                    <a:pt x="30192" y="17800"/>
                    <a:pt x="30224" y="17828"/>
                    <a:pt x="30279" y="17877"/>
                  </a:cubicBezTo>
                  <a:cubicBezTo>
                    <a:pt x="30198" y="17871"/>
                    <a:pt x="30145" y="17867"/>
                    <a:pt x="30073" y="17862"/>
                  </a:cubicBezTo>
                  <a:cubicBezTo>
                    <a:pt x="30068" y="18143"/>
                    <a:pt x="30009" y="18407"/>
                    <a:pt x="29983" y="18670"/>
                  </a:cubicBezTo>
                  <a:cubicBezTo>
                    <a:pt x="30023" y="18702"/>
                    <a:pt x="30050" y="18724"/>
                    <a:pt x="30096" y="18760"/>
                  </a:cubicBezTo>
                  <a:cubicBezTo>
                    <a:pt x="30030" y="18817"/>
                    <a:pt x="29973" y="18866"/>
                    <a:pt x="29915" y="18914"/>
                  </a:cubicBezTo>
                  <a:cubicBezTo>
                    <a:pt x="29943" y="18942"/>
                    <a:pt x="29971" y="18970"/>
                    <a:pt x="30009" y="19008"/>
                  </a:cubicBezTo>
                  <a:cubicBezTo>
                    <a:pt x="29953" y="19013"/>
                    <a:pt x="29918" y="19017"/>
                    <a:pt x="29852" y="19023"/>
                  </a:cubicBezTo>
                  <a:cubicBezTo>
                    <a:pt x="29940" y="19132"/>
                    <a:pt x="30015" y="19223"/>
                    <a:pt x="30081" y="19304"/>
                  </a:cubicBezTo>
                  <a:cubicBezTo>
                    <a:pt x="30095" y="19517"/>
                    <a:pt x="29915" y="19460"/>
                    <a:pt x="29803" y="19541"/>
                  </a:cubicBezTo>
                  <a:cubicBezTo>
                    <a:pt x="29846" y="19589"/>
                    <a:pt x="29874" y="19620"/>
                    <a:pt x="29909" y="19659"/>
                  </a:cubicBezTo>
                  <a:cubicBezTo>
                    <a:pt x="29862" y="19666"/>
                    <a:pt x="29821" y="19672"/>
                    <a:pt x="29821" y="19672"/>
                  </a:cubicBezTo>
                  <a:cubicBezTo>
                    <a:pt x="29722" y="19765"/>
                    <a:pt x="29652" y="19831"/>
                    <a:pt x="29578" y="19900"/>
                  </a:cubicBezTo>
                  <a:cubicBezTo>
                    <a:pt x="29593" y="19913"/>
                    <a:pt x="29618" y="19938"/>
                    <a:pt x="29650" y="19969"/>
                  </a:cubicBezTo>
                  <a:cubicBezTo>
                    <a:pt x="29631" y="20013"/>
                    <a:pt x="29612" y="20060"/>
                    <a:pt x="29566" y="20172"/>
                  </a:cubicBezTo>
                  <a:cubicBezTo>
                    <a:pt x="29558" y="20172"/>
                    <a:pt x="29500" y="20169"/>
                    <a:pt x="29478" y="20168"/>
                  </a:cubicBezTo>
                  <a:cubicBezTo>
                    <a:pt x="29456" y="20307"/>
                    <a:pt x="29434" y="20440"/>
                    <a:pt x="29413" y="20568"/>
                  </a:cubicBezTo>
                  <a:cubicBezTo>
                    <a:pt x="29403" y="20631"/>
                    <a:pt x="29391" y="20694"/>
                    <a:pt x="29381" y="20758"/>
                  </a:cubicBezTo>
                  <a:lnTo>
                    <a:pt x="29333" y="20940"/>
                  </a:lnTo>
                  <a:cubicBezTo>
                    <a:pt x="29368" y="20962"/>
                    <a:pt x="29406" y="20987"/>
                    <a:pt x="29446" y="21012"/>
                  </a:cubicBezTo>
                  <a:cubicBezTo>
                    <a:pt x="29422" y="21077"/>
                    <a:pt x="29402" y="21134"/>
                    <a:pt x="29388" y="21174"/>
                  </a:cubicBezTo>
                  <a:cubicBezTo>
                    <a:pt x="29421" y="21215"/>
                    <a:pt x="29441" y="21242"/>
                    <a:pt x="29477" y="21289"/>
                  </a:cubicBezTo>
                  <a:cubicBezTo>
                    <a:pt x="29405" y="21326"/>
                    <a:pt x="29353" y="21351"/>
                    <a:pt x="29299" y="21377"/>
                  </a:cubicBezTo>
                  <a:cubicBezTo>
                    <a:pt x="29308" y="21271"/>
                    <a:pt x="29315" y="21175"/>
                    <a:pt x="29324" y="21074"/>
                  </a:cubicBezTo>
                  <a:lnTo>
                    <a:pt x="29241" y="21074"/>
                  </a:lnTo>
                  <a:cubicBezTo>
                    <a:pt x="29209" y="21170"/>
                    <a:pt x="29193" y="21311"/>
                    <a:pt x="29149" y="21327"/>
                  </a:cubicBezTo>
                  <a:cubicBezTo>
                    <a:pt x="29037" y="21367"/>
                    <a:pt x="29144" y="21508"/>
                    <a:pt x="29022" y="21534"/>
                  </a:cubicBezTo>
                  <a:cubicBezTo>
                    <a:pt x="28975" y="21543"/>
                    <a:pt x="29029" y="21713"/>
                    <a:pt x="28916" y="21713"/>
                  </a:cubicBezTo>
                  <a:cubicBezTo>
                    <a:pt x="28914" y="21713"/>
                    <a:pt x="28911" y="21713"/>
                    <a:pt x="28909" y="21712"/>
                  </a:cubicBezTo>
                  <a:cubicBezTo>
                    <a:pt x="28900" y="21815"/>
                    <a:pt x="28891" y="21914"/>
                    <a:pt x="28882" y="22013"/>
                  </a:cubicBezTo>
                  <a:cubicBezTo>
                    <a:pt x="28803" y="22073"/>
                    <a:pt x="28720" y="22119"/>
                    <a:pt x="28644" y="22170"/>
                  </a:cubicBezTo>
                  <a:lnTo>
                    <a:pt x="28644" y="22273"/>
                  </a:lnTo>
                  <a:cubicBezTo>
                    <a:pt x="28592" y="22301"/>
                    <a:pt x="28550" y="22326"/>
                    <a:pt x="28504" y="22352"/>
                  </a:cubicBezTo>
                  <a:cubicBezTo>
                    <a:pt x="28503" y="22392"/>
                    <a:pt x="28500" y="22429"/>
                    <a:pt x="28498" y="22466"/>
                  </a:cubicBezTo>
                  <a:cubicBezTo>
                    <a:pt x="28456" y="22461"/>
                    <a:pt x="28413" y="22457"/>
                    <a:pt x="28363" y="22451"/>
                  </a:cubicBezTo>
                  <a:cubicBezTo>
                    <a:pt x="28353" y="22511"/>
                    <a:pt x="28345" y="22555"/>
                    <a:pt x="28339" y="22594"/>
                  </a:cubicBezTo>
                  <a:cubicBezTo>
                    <a:pt x="28306" y="22608"/>
                    <a:pt x="28279" y="22620"/>
                    <a:pt x="28241" y="22636"/>
                  </a:cubicBezTo>
                  <a:cubicBezTo>
                    <a:pt x="28234" y="22756"/>
                    <a:pt x="28225" y="22873"/>
                    <a:pt x="28217" y="22989"/>
                  </a:cubicBezTo>
                  <a:cubicBezTo>
                    <a:pt x="28198" y="22997"/>
                    <a:pt x="28175" y="23006"/>
                    <a:pt x="28151" y="23014"/>
                  </a:cubicBezTo>
                  <a:cubicBezTo>
                    <a:pt x="28156" y="23044"/>
                    <a:pt x="28157" y="23065"/>
                    <a:pt x="28160" y="23085"/>
                  </a:cubicBezTo>
                  <a:cubicBezTo>
                    <a:pt x="28128" y="23101"/>
                    <a:pt x="28095" y="23117"/>
                    <a:pt x="28060" y="23134"/>
                  </a:cubicBezTo>
                  <a:cubicBezTo>
                    <a:pt x="28045" y="23238"/>
                    <a:pt x="28016" y="23328"/>
                    <a:pt x="27992" y="23429"/>
                  </a:cubicBezTo>
                  <a:cubicBezTo>
                    <a:pt x="27954" y="23443"/>
                    <a:pt x="27916" y="23456"/>
                    <a:pt x="27861" y="23475"/>
                  </a:cubicBezTo>
                  <a:cubicBezTo>
                    <a:pt x="27854" y="23707"/>
                    <a:pt x="27617" y="23822"/>
                    <a:pt x="27521" y="24019"/>
                  </a:cubicBezTo>
                  <a:cubicBezTo>
                    <a:pt x="27523" y="24072"/>
                    <a:pt x="27524" y="24124"/>
                    <a:pt x="27526" y="24156"/>
                  </a:cubicBezTo>
                  <a:cubicBezTo>
                    <a:pt x="27463" y="24203"/>
                    <a:pt x="27408" y="24244"/>
                    <a:pt x="27358" y="24281"/>
                  </a:cubicBezTo>
                  <a:cubicBezTo>
                    <a:pt x="27374" y="24458"/>
                    <a:pt x="27304" y="24578"/>
                    <a:pt x="27214" y="24720"/>
                  </a:cubicBezTo>
                  <a:cubicBezTo>
                    <a:pt x="27148" y="24820"/>
                    <a:pt x="27009" y="24848"/>
                    <a:pt x="26996" y="24937"/>
                  </a:cubicBezTo>
                  <a:cubicBezTo>
                    <a:pt x="26973" y="25089"/>
                    <a:pt x="26840" y="25139"/>
                    <a:pt x="26776" y="25242"/>
                  </a:cubicBezTo>
                  <a:cubicBezTo>
                    <a:pt x="26778" y="25264"/>
                    <a:pt x="26780" y="25286"/>
                    <a:pt x="26780" y="25308"/>
                  </a:cubicBezTo>
                  <a:lnTo>
                    <a:pt x="26752" y="25311"/>
                  </a:lnTo>
                  <a:lnTo>
                    <a:pt x="26762" y="25242"/>
                  </a:lnTo>
                  <a:lnTo>
                    <a:pt x="26776" y="25242"/>
                  </a:lnTo>
                  <a:cubicBezTo>
                    <a:pt x="26748" y="25236"/>
                    <a:pt x="26723" y="25232"/>
                    <a:pt x="26699" y="25226"/>
                  </a:cubicBezTo>
                  <a:cubicBezTo>
                    <a:pt x="26665" y="25302"/>
                    <a:pt x="26636" y="25367"/>
                    <a:pt x="26609" y="25429"/>
                  </a:cubicBezTo>
                  <a:cubicBezTo>
                    <a:pt x="26631" y="25511"/>
                    <a:pt x="26653" y="25591"/>
                    <a:pt x="26684" y="25699"/>
                  </a:cubicBezTo>
                  <a:cubicBezTo>
                    <a:pt x="26614" y="25651"/>
                    <a:pt x="26564" y="25616"/>
                    <a:pt x="26509" y="25579"/>
                  </a:cubicBezTo>
                  <a:cubicBezTo>
                    <a:pt x="26481" y="25616"/>
                    <a:pt x="26462" y="25639"/>
                    <a:pt x="26446" y="25660"/>
                  </a:cubicBezTo>
                  <a:cubicBezTo>
                    <a:pt x="26478" y="25710"/>
                    <a:pt x="26505" y="25752"/>
                    <a:pt x="26536" y="25802"/>
                  </a:cubicBezTo>
                  <a:cubicBezTo>
                    <a:pt x="26483" y="25807"/>
                    <a:pt x="26456" y="25810"/>
                    <a:pt x="26419" y="25813"/>
                  </a:cubicBezTo>
                  <a:cubicBezTo>
                    <a:pt x="26447" y="25870"/>
                    <a:pt x="26471" y="25920"/>
                    <a:pt x="26496" y="25969"/>
                  </a:cubicBezTo>
                  <a:cubicBezTo>
                    <a:pt x="26343" y="25935"/>
                    <a:pt x="26206" y="25904"/>
                    <a:pt x="26080" y="25876"/>
                  </a:cubicBezTo>
                  <a:cubicBezTo>
                    <a:pt x="26033" y="25972"/>
                    <a:pt x="25997" y="26045"/>
                    <a:pt x="25960" y="26119"/>
                  </a:cubicBezTo>
                  <a:cubicBezTo>
                    <a:pt x="25922" y="26089"/>
                    <a:pt x="25900" y="26073"/>
                    <a:pt x="25878" y="26054"/>
                  </a:cubicBezTo>
                  <a:cubicBezTo>
                    <a:pt x="25859" y="26094"/>
                    <a:pt x="25846" y="26123"/>
                    <a:pt x="25832" y="26151"/>
                  </a:cubicBezTo>
                  <a:cubicBezTo>
                    <a:pt x="25774" y="26148"/>
                    <a:pt x="25722" y="26147"/>
                    <a:pt x="25674" y="26145"/>
                  </a:cubicBezTo>
                  <a:cubicBezTo>
                    <a:pt x="25666" y="26175"/>
                    <a:pt x="25660" y="26204"/>
                    <a:pt x="25654" y="26232"/>
                  </a:cubicBezTo>
                  <a:cubicBezTo>
                    <a:pt x="25625" y="26234"/>
                    <a:pt x="25599" y="26235"/>
                    <a:pt x="25574" y="26236"/>
                  </a:cubicBezTo>
                  <a:cubicBezTo>
                    <a:pt x="25565" y="26270"/>
                    <a:pt x="25556" y="26300"/>
                    <a:pt x="25547" y="26337"/>
                  </a:cubicBezTo>
                  <a:cubicBezTo>
                    <a:pt x="25491" y="26353"/>
                    <a:pt x="25435" y="26367"/>
                    <a:pt x="25378" y="26385"/>
                  </a:cubicBezTo>
                  <a:cubicBezTo>
                    <a:pt x="25415" y="26501"/>
                    <a:pt x="25256" y="26445"/>
                    <a:pt x="25244" y="26531"/>
                  </a:cubicBezTo>
                  <a:cubicBezTo>
                    <a:pt x="25237" y="26585"/>
                    <a:pt x="25209" y="26595"/>
                    <a:pt x="25175" y="26595"/>
                  </a:cubicBezTo>
                  <a:cubicBezTo>
                    <a:pt x="25154" y="26595"/>
                    <a:pt x="25132" y="26592"/>
                    <a:pt x="25110" y="26592"/>
                  </a:cubicBezTo>
                  <a:cubicBezTo>
                    <a:pt x="25081" y="26592"/>
                    <a:pt x="25054" y="26598"/>
                    <a:pt x="25037" y="26628"/>
                  </a:cubicBezTo>
                  <a:cubicBezTo>
                    <a:pt x="25001" y="26688"/>
                    <a:pt x="24944" y="26740"/>
                    <a:pt x="24869" y="26828"/>
                  </a:cubicBezTo>
                  <a:cubicBezTo>
                    <a:pt x="24878" y="26750"/>
                    <a:pt x="24881" y="26721"/>
                    <a:pt x="24888" y="26656"/>
                  </a:cubicBezTo>
                  <a:lnTo>
                    <a:pt x="24888" y="26656"/>
                  </a:lnTo>
                  <a:cubicBezTo>
                    <a:pt x="24810" y="26721"/>
                    <a:pt x="24767" y="26757"/>
                    <a:pt x="24713" y="26801"/>
                  </a:cubicBezTo>
                  <a:cubicBezTo>
                    <a:pt x="24763" y="26812"/>
                    <a:pt x="24789" y="26818"/>
                    <a:pt x="24869" y="26834"/>
                  </a:cubicBezTo>
                  <a:cubicBezTo>
                    <a:pt x="24726" y="26897"/>
                    <a:pt x="24629" y="26940"/>
                    <a:pt x="24535" y="26982"/>
                  </a:cubicBezTo>
                  <a:cubicBezTo>
                    <a:pt x="24535" y="27004"/>
                    <a:pt x="24530" y="27025"/>
                    <a:pt x="24527" y="27047"/>
                  </a:cubicBezTo>
                  <a:lnTo>
                    <a:pt x="24500" y="27044"/>
                  </a:lnTo>
                  <a:lnTo>
                    <a:pt x="24523" y="26979"/>
                  </a:lnTo>
                  <a:cubicBezTo>
                    <a:pt x="24527" y="26981"/>
                    <a:pt x="24533" y="26981"/>
                    <a:pt x="24535" y="26981"/>
                  </a:cubicBezTo>
                  <a:cubicBezTo>
                    <a:pt x="24516" y="26957"/>
                    <a:pt x="24500" y="26932"/>
                    <a:pt x="24485" y="26909"/>
                  </a:cubicBezTo>
                  <a:cubicBezTo>
                    <a:pt x="24183" y="27018"/>
                    <a:pt x="24191" y="27025"/>
                    <a:pt x="24117" y="27119"/>
                  </a:cubicBezTo>
                  <a:cubicBezTo>
                    <a:pt x="24094" y="27115"/>
                    <a:pt x="24072" y="27113"/>
                    <a:pt x="24050" y="27113"/>
                  </a:cubicBezTo>
                  <a:cubicBezTo>
                    <a:pt x="23969" y="27113"/>
                    <a:pt x="23892" y="27140"/>
                    <a:pt x="23817" y="27187"/>
                  </a:cubicBezTo>
                  <a:cubicBezTo>
                    <a:pt x="23765" y="27218"/>
                    <a:pt x="23690" y="27218"/>
                    <a:pt x="23649" y="27255"/>
                  </a:cubicBezTo>
                  <a:cubicBezTo>
                    <a:pt x="23561" y="27333"/>
                    <a:pt x="23487" y="27427"/>
                    <a:pt x="23403" y="27516"/>
                  </a:cubicBezTo>
                  <a:cubicBezTo>
                    <a:pt x="23286" y="27522"/>
                    <a:pt x="23167" y="27527"/>
                    <a:pt x="23103" y="27669"/>
                  </a:cubicBezTo>
                  <a:cubicBezTo>
                    <a:pt x="23096" y="27686"/>
                    <a:pt x="23075" y="27708"/>
                    <a:pt x="23061" y="27711"/>
                  </a:cubicBezTo>
                  <a:cubicBezTo>
                    <a:pt x="22909" y="27740"/>
                    <a:pt x="22815" y="27834"/>
                    <a:pt x="22709" y="27928"/>
                  </a:cubicBezTo>
                  <a:cubicBezTo>
                    <a:pt x="22656" y="27973"/>
                    <a:pt x="22559" y="27971"/>
                    <a:pt x="22440" y="28001"/>
                  </a:cubicBezTo>
                  <a:cubicBezTo>
                    <a:pt x="22399" y="28031"/>
                    <a:pt x="22385" y="28142"/>
                    <a:pt x="22250" y="28164"/>
                  </a:cubicBezTo>
                  <a:cubicBezTo>
                    <a:pt x="22169" y="28179"/>
                    <a:pt x="22096" y="28289"/>
                    <a:pt x="22019" y="28355"/>
                  </a:cubicBezTo>
                  <a:cubicBezTo>
                    <a:pt x="21995" y="28346"/>
                    <a:pt x="21976" y="28340"/>
                    <a:pt x="21969" y="28337"/>
                  </a:cubicBezTo>
                  <a:cubicBezTo>
                    <a:pt x="21890" y="28418"/>
                    <a:pt x="21817" y="28507"/>
                    <a:pt x="21735" y="28579"/>
                  </a:cubicBezTo>
                  <a:cubicBezTo>
                    <a:pt x="21763" y="28590"/>
                    <a:pt x="21790" y="28602"/>
                    <a:pt x="21822" y="28617"/>
                  </a:cubicBezTo>
                  <a:cubicBezTo>
                    <a:pt x="21785" y="28663"/>
                    <a:pt x="21748" y="28708"/>
                    <a:pt x="21707" y="28761"/>
                  </a:cubicBezTo>
                  <a:cubicBezTo>
                    <a:pt x="21659" y="28718"/>
                    <a:pt x="21625" y="28689"/>
                    <a:pt x="21576" y="28645"/>
                  </a:cubicBezTo>
                  <a:cubicBezTo>
                    <a:pt x="21514" y="28743"/>
                    <a:pt x="21425" y="28783"/>
                    <a:pt x="21324" y="28783"/>
                  </a:cubicBezTo>
                  <a:cubicBezTo>
                    <a:pt x="21285" y="28783"/>
                    <a:pt x="21245" y="28778"/>
                    <a:pt x="21204" y="28767"/>
                  </a:cubicBezTo>
                  <a:cubicBezTo>
                    <a:pt x="21198" y="28824"/>
                    <a:pt x="21195" y="28861"/>
                    <a:pt x="21192" y="28896"/>
                  </a:cubicBezTo>
                  <a:cubicBezTo>
                    <a:pt x="21158" y="28952"/>
                    <a:pt x="21024" y="28908"/>
                    <a:pt x="21072" y="29019"/>
                  </a:cubicBezTo>
                  <a:cubicBezTo>
                    <a:pt x="21110" y="29036"/>
                    <a:pt x="21119" y="29052"/>
                    <a:pt x="21132" y="29079"/>
                  </a:cubicBezTo>
                  <a:cubicBezTo>
                    <a:pt x="21063" y="29126"/>
                    <a:pt x="20991" y="29175"/>
                    <a:pt x="20913" y="29228"/>
                  </a:cubicBezTo>
                  <a:cubicBezTo>
                    <a:pt x="20889" y="29217"/>
                    <a:pt x="20851" y="29201"/>
                    <a:pt x="20807" y="29182"/>
                  </a:cubicBezTo>
                  <a:cubicBezTo>
                    <a:pt x="20902" y="29129"/>
                    <a:pt x="20992" y="29077"/>
                    <a:pt x="21072" y="29019"/>
                  </a:cubicBezTo>
                  <a:lnTo>
                    <a:pt x="21072" y="29019"/>
                  </a:lnTo>
                  <a:cubicBezTo>
                    <a:pt x="21033" y="29035"/>
                    <a:pt x="21000" y="29042"/>
                    <a:pt x="20971" y="29042"/>
                  </a:cubicBezTo>
                  <a:cubicBezTo>
                    <a:pt x="20865" y="29042"/>
                    <a:pt x="20809" y="28957"/>
                    <a:pt x="20755" y="28957"/>
                  </a:cubicBezTo>
                  <a:cubicBezTo>
                    <a:pt x="20754" y="28957"/>
                    <a:pt x="20754" y="28957"/>
                    <a:pt x="20754" y="28957"/>
                  </a:cubicBezTo>
                  <a:cubicBezTo>
                    <a:pt x="20643" y="29005"/>
                    <a:pt x="20539" y="29064"/>
                    <a:pt x="20436" y="29114"/>
                  </a:cubicBezTo>
                  <a:cubicBezTo>
                    <a:pt x="20332" y="29163"/>
                    <a:pt x="20229" y="29210"/>
                    <a:pt x="20127" y="29255"/>
                  </a:cubicBezTo>
                  <a:cubicBezTo>
                    <a:pt x="19925" y="29353"/>
                    <a:pt x="19730" y="29450"/>
                    <a:pt x="19522" y="29531"/>
                  </a:cubicBezTo>
                  <a:cubicBezTo>
                    <a:pt x="19515" y="29551"/>
                    <a:pt x="19502" y="29570"/>
                    <a:pt x="19490" y="29589"/>
                  </a:cubicBezTo>
                  <a:lnTo>
                    <a:pt x="19466" y="29576"/>
                  </a:lnTo>
                  <a:lnTo>
                    <a:pt x="19512" y="29525"/>
                  </a:lnTo>
                  <a:cubicBezTo>
                    <a:pt x="19516" y="29528"/>
                    <a:pt x="19522" y="29531"/>
                    <a:pt x="19522" y="29531"/>
                  </a:cubicBezTo>
                  <a:cubicBezTo>
                    <a:pt x="19512" y="29494"/>
                    <a:pt x="19506" y="29460"/>
                    <a:pt x="19497" y="29413"/>
                  </a:cubicBezTo>
                  <a:cubicBezTo>
                    <a:pt x="19449" y="29453"/>
                    <a:pt x="19433" y="29464"/>
                    <a:pt x="19425" y="29470"/>
                  </a:cubicBezTo>
                  <a:cubicBezTo>
                    <a:pt x="19247" y="29489"/>
                    <a:pt x="19106" y="29511"/>
                    <a:pt x="18952" y="29511"/>
                  </a:cubicBezTo>
                  <a:cubicBezTo>
                    <a:pt x="18938" y="29511"/>
                    <a:pt x="18924" y="29510"/>
                    <a:pt x="18910" y="29510"/>
                  </a:cubicBezTo>
                  <a:cubicBezTo>
                    <a:pt x="18878" y="29484"/>
                    <a:pt x="18838" y="29453"/>
                    <a:pt x="18779" y="29407"/>
                  </a:cubicBezTo>
                  <a:cubicBezTo>
                    <a:pt x="18719" y="29441"/>
                    <a:pt x="18663" y="29481"/>
                    <a:pt x="18598" y="29504"/>
                  </a:cubicBezTo>
                  <a:cubicBezTo>
                    <a:pt x="18515" y="29534"/>
                    <a:pt x="18435" y="29603"/>
                    <a:pt x="18343" y="29603"/>
                  </a:cubicBezTo>
                  <a:cubicBezTo>
                    <a:pt x="18306" y="29603"/>
                    <a:pt x="18267" y="29591"/>
                    <a:pt x="18225" y="29561"/>
                  </a:cubicBezTo>
                  <a:cubicBezTo>
                    <a:pt x="18217" y="29556"/>
                    <a:pt x="18206" y="29554"/>
                    <a:pt x="18193" y="29554"/>
                  </a:cubicBezTo>
                  <a:cubicBezTo>
                    <a:pt x="18165" y="29554"/>
                    <a:pt x="18129" y="29563"/>
                    <a:pt x="18100" y="29564"/>
                  </a:cubicBezTo>
                  <a:cubicBezTo>
                    <a:pt x="18097" y="29564"/>
                    <a:pt x="18094" y="29564"/>
                    <a:pt x="18091" y="29564"/>
                  </a:cubicBezTo>
                  <a:cubicBezTo>
                    <a:pt x="17879" y="29564"/>
                    <a:pt x="17699" y="29674"/>
                    <a:pt x="17513" y="29742"/>
                  </a:cubicBezTo>
                  <a:cubicBezTo>
                    <a:pt x="17482" y="29719"/>
                    <a:pt x="17457" y="29701"/>
                    <a:pt x="17449" y="29695"/>
                  </a:cubicBezTo>
                  <a:cubicBezTo>
                    <a:pt x="17363" y="29719"/>
                    <a:pt x="17286" y="29741"/>
                    <a:pt x="17211" y="29763"/>
                  </a:cubicBezTo>
                  <a:cubicBezTo>
                    <a:pt x="17201" y="29795"/>
                    <a:pt x="17192" y="29828"/>
                    <a:pt x="17189" y="29840"/>
                  </a:cubicBezTo>
                  <a:cubicBezTo>
                    <a:pt x="17020" y="29865"/>
                    <a:pt x="16880" y="29887"/>
                    <a:pt x="16723" y="29910"/>
                  </a:cubicBezTo>
                  <a:cubicBezTo>
                    <a:pt x="16761" y="29873"/>
                    <a:pt x="16781" y="29853"/>
                    <a:pt x="16815" y="29819"/>
                  </a:cubicBezTo>
                  <a:cubicBezTo>
                    <a:pt x="16767" y="29815"/>
                    <a:pt x="16730" y="29810"/>
                    <a:pt x="16693" y="29807"/>
                  </a:cubicBezTo>
                  <a:cubicBezTo>
                    <a:pt x="16674" y="29870"/>
                    <a:pt x="16658" y="29920"/>
                    <a:pt x="16627" y="30021"/>
                  </a:cubicBezTo>
                  <a:cubicBezTo>
                    <a:pt x="16606" y="29913"/>
                    <a:pt x="16596" y="29860"/>
                    <a:pt x="16586" y="29804"/>
                  </a:cubicBezTo>
                  <a:cubicBezTo>
                    <a:pt x="16543" y="29810"/>
                    <a:pt x="16512" y="29816"/>
                    <a:pt x="16478" y="29822"/>
                  </a:cubicBezTo>
                  <a:cubicBezTo>
                    <a:pt x="16497" y="29854"/>
                    <a:pt x="16512" y="29881"/>
                    <a:pt x="16531" y="29912"/>
                  </a:cubicBezTo>
                  <a:cubicBezTo>
                    <a:pt x="16461" y="29913"/>
                    <a:pt x="16402" y="29913"/>
                    <a:pt x="16342" y="29915"/>
                  </a:cubicBezTo>
                  <a:cubicBezTo>
                    <a:pt x="16339" y="29857"/>
                    <a:pt x="16337" y="29812"/>
                    <a:pt x="16333" y="29723"/>
                  </a:cubicBezTo>
                  <a:cubicBezTo>
                    <a:pt x="16234" y="29826"/>
                    <a:pt x="16164" y="29906"/>
                    <a:pt x="16090" y="29973"/>
                  </a:cubicBezTo>
                  <a:cubicBezTo>
                    <a:pt x="16056" y="29943"/>
                    <a:pt x="16012" y="29900"/>
                    <a:pt x="15981" y="29872"/>
                  </a:cubicBezTo>
                  <a:cubicBezTo>
                    <a:pt x="15849" y="29860"/>
                    <a:pt x="15730" y="29850"/>
                    <a:pt x="15618" y="29840"/>
                  </a:cubicBezTo>
                  <a:cubicBezTo>
                    <a:pt x="15600" y="29882"/>
                    <a:pt x="15587" y="29913"/>
                    <a:pt x="15565" y="29969"/>
                  </a:cubicBezTo>
                  <a:cubicBezTo>
                    <a:pt x="15474" y="29898"/>
                    <a:pt x="15404" y="29845"/>
                    <a:pt x="15341" y="29795"/>
                  </a:cubicBezTo>
                  <a:cubicBezTo>
                    <a:pt x="15291" y="29819"/>
                    <a:pt x="15259" y="29834"/>
                    <a:pt x="15229" y="29847"/>
                  </a:cubicBezTo>
                  <a:cubicBezTo>
                    <a:pt x="15207" y="29823"/>
                    <a:pt x="15193" y="29809"/>
                    <a:pt x="15193" y="29809"/>
                  </a:cubicBezTo>
                  <a:cubicBezTo>
                    <a:pt x="15123" y="29819"/>
                    <a:pt x="15063" y="29826"/>
                    <a:pt x="15007" y="29837"/>
                  </a:cubicBezTo>
                  <a:cubicBezTo>
                    <a:pt x="14992" y="29854"/>
                    <a:pt x="14975" y="29869"/>
                    <a:pt x="14957" y="29882"/>
                  </a:cubicBezTo>
                  <a:lnTo>
                    <a:pt x="14939" y="29863"/>
                  </a:lnTo>
                  <a:lnTo>
                    <a:pt x="14998" y="29828"/>
                  </a:lnTo>
                  <a:cubicBezTo>
                    <a:pt x="15003" y="29832"/>
                    <a:pt x="15006" y="29835"/>
                    <a:pt x="15007" y="29837"/>
                  </a:cubicBezTo>
                  <a:cubicBezTo>
                    <a:pt x="14979" y="29794"/>
                    <a:pt x="14954" y="29754"/>
                    <a:pt x="14934" y="29720"/>
                  </a:cubicBezTo>
                  <a:cubicBezTo>
                    <a:pt x="14806" y="29706"/>
                    <a:pt x="14688" y="29706"/>
                    <a:pt x="14576" y="29684"/>
                  </a:cubicBezTo>
                  <a:cubicBezTo>
                    <a:pt x="14551" y="29719"/>
                    <a:pt x="14530" y="29748"/>
                    <a:pt x="14510" y="29778"/>
                  </a:cubicBezTo>
                  <a:cubicBezTo>
                    <a:pt x="14503" y="29770"/>
                    <a:pt x="14497" y="29765"/>
                    <a:pt x="14486" y="29754"/>
                  </a:cubicBezTo>
                  <a:cubicBezTo>
                    <a:pt x="14488" y="29712"/>
                    <a:pt x="14489" y="29666"/>
                    <a:pt x="14491" y="29609"/>
                  </a:cubicBezTo>
                  <a:cubicBezTo>
                    <a:pt x="14327" y="29545"/>
                    <a:pt x="14123" y="29582"/>
                    <a:pt x="13995" y="29447"/>
                  </a:cubicBezTo>
                  <a:cubicBezTo>
                    <a:pt x="13949" y="29457"/>
                    <a:pt x="13903" y="29477"/>
                    <a:pt x="13864" y="29477"/>
                  </a:cubicBezTo>
                  <a:cubicBezTo>
                    <a:pt x="13857" y="29477"/>
                    <a:pt x="13850" y="29476"/>
                    <a:pt x="13843" y="29475"/>
                  </a:cubicBezTo>
                  <a:cubicBezTo>
                    <a:pt x="13777" y="29458"/>
                    <a:pt x="13721" y="29401"/>
                    <a:pt x="13655" y="29389"/>
                  </a:cubicBezTo>
                  <a:cubicBezTo>
                    <a:pt x="13640" y="29386"/>
                    <a:pt x="13624" y="29385"/>
                    <a:pt x="13608" y="29385"/>
                  </a:cubicBezTo>
                  <a:cubicBezTo>
                    <a:pt x="13555" y="29385"/>
                    <a:pt x="13499" y="29398"/>
                    <a:pt x="13445" y="29404"/>
                  </a:cubicBezTo>
                  <a:lnTo>
                    <a:pt x="13337" y="29311"/>
                  </a:lnTo>
                  <a:cubicBezTo>
                    <a:pt x="13270" y="29370"/>
                    <a:pt x="13212" y="29423"/>
                    <a:pt x="13155" y="29469"/>
                  </a:cubicBezTo>
                  <a:cubicBezTo>
                    <a:pt x="13124" y="29420"/>
                    <a:pt x="13100" y="29386"/>
                    <a:pt x="13075" y="29348"/>
                  </a:cubicBezTo>
                  <a:cubicBezTo>
                    <a:pt x="13124" y="29339"/>
                    <a:pt x="13168" y="29344"/>
                    <a:pt x="13275" y="29320"/>
                  </a:cubicBezTo>
                  <a:cubicBezTo>
                    <a:pt x="13106" y="29276"/>
                    <a:pt x="12979" y="29208"/>
                    <a:pt x="12866" y="29208"/>
                  </a:cubicBezTo>
                  <a:cubicBezTo>
                    <a:pt x="12837" y="29208"/>
                    <a:pt x="12809" y="29213"/>
                    <a:pt x="12781" y="29223"/>
                  </a:cubicBezTo>
                  <a:cubicBezTo>
                    <a:pt x="12705" y="29180"/>
                    <a:pt x="12644" y="29122"/>
                    <a:pt x="12606" y="29122"/>
                  </a:cubicBezTo>
                  <a:cubicBezTo>
                    <a:pt x="12604" y="29122"/>
                    <a:pt x="12601" y="29122"/>
                    <a:pt x="12599" y="29123"/>
                  </a:cubicBezTo>
                  <a:cubicBezTo>
                    <a:pt x="12569" y="29131"/>
                    <a:pt x="12540" y="29134"/>
                    <a:pt x="12512" y="29134"/>
                  </a:cubicBezTo>
                  <a:cubicBezTo>
                    <a:pt x="12394" y="29134"/>
                    <a:pt x="12292" y="29077"/>
                    <a:pt x="12216" y="29063"/>
                  </a:cubicBezTo>
                  <a:cubicBezTo>
                    <a:pt x="12085" y="29070"/>
                    <a:pt x="11962" y="29094"/>
                    <a:pt x="11847" y="29094"/>
                  </a:cubicBezTo>
                  <a:cubicBezTo>
                    <a:pt x="11843" y="29094"/>
                    <a:pt x="11840" y="29094"/>
                    <a:pt x="11837" y="29094"/>
                  </a:cubicBezTo>
                  <a:cubicBezTo>
                    <a:pt x="11719" y="29092"/>
                    <a:pt x="11614" y="29049"/>
                    <a:pt x="11519" y="28947"/>
                  </a:cubicBezTo>
                  <a:cubicBezTo>
                    <a:pt x="11460" y="28966"/>
                    <a:pt x="11403" y="28983"/>
                    <a:pt x="11363" y="28997"/>
                  </a:cubicBezTo>
                  <a:cubicBezTo>
                    <a:pt x="11300" y="28972"/>
                    <a:pt x="11253" y="28951"/>
                    <a:pt x="11214" y="28936"/>
                  </a:cubicBezTo>
                  <a:cubicBezTo>
                    <a:pt x="11214" y="28888"/>
                    <a:pt x="11214" y="28854"/>
                    <a:pt x="11214" y="28829"/>
                  </a:cubicBezTo>
                  <a:cubicBezTo>
                    <a:pt x="11088" y="28805"/>
                    <a:pt x="10976" y="28785"/>
                    <a:pt x="10848" y="28761"/>
                  </a:cubicBezTo>
                  <a:cubicBezTo>
                    <a:pt x="10817" y="28771"/>
                    <a:pt x="10767" y="28788"/>
                    <a:pt x="10696" y="28811"/>
                  </a:cubicBezTo>
                  <a:cubicBezTo>
                    <a:pt x="10639" y="28773"/>
                    <a:pt x="10570" y="28727"/>
                    <a:pt x="10502" y="28683"/>
                  </a:cubicBezTo>
                  <a:cubicBezTo>
                    <a:pt x="10459" y="28657"/>
                    <a:pt x="10406" y="28602"/>
                    <a:pt x="10374" y="28602"/>
                  </a:cubicBezTo>
                  <a:cubicBezTo>
                    <a:pt x="10374" y="28602"/>
                    <a:pt x="10373" y="28602"/>
                    <a:pt x="10373" y="28602"/>
                  </a:cubicBezTo>
                  <a:cubicBezTo>
                    <a:pt x="10360" y="28604"/>
                    <a:pt x="10347" y="28604"/>
                    <a:pt x="10334" y="28604"/>
                  </a:cubicBezTo>
                  <a:cubicBezTo>
                    <a:pt x="10167" y="28604"/>
                    <a:pt x="10046" y="28474"/>
                    <a:pt x="9902" y="28411"/>
                  </a:cubicBezTo>
                  <a:cubicBezTo>
                    <a:pt x="9850" y="28389"/>
                    <a:pt x="9831" y="28327"/>
                    <a:pt x="9743" y="28324"/>
                  </a:cubicBezTo>
                  <a:cubicBezTo>
                    <a:pt x="9684" y="28321"/>
                    <a:pt x="9619" y="28227"/>
                    <a:pt x="9543" y="28162"/>
                  </a:cubicBezTo>
                  <a:cubicBezTo>
                    <a:pt x="9484" y="28189"/>
                    <a:pt x="9416" y="28220"/>
                    <a:pt x="9350" y="28251"/>
                  </a:cubicBezTo>
                  <a:cubicBezTo>
                    <a:pt x="9341" y="28184"/>
                    <a:pt x="9333" y="28114"/>
                    <a:pt x="9325" y="28045"/>
                  </a:cubicBezTo>
                  <a:cubicBezTo>
                    <a:pt x="9281" y="28051"/>
                    <a:pt x="9253" y="28053"/>
                    <a:pt x="9231" y="28056"/>
                  </a:cubicBezTo>
                  <a:cubicBezTo>
                    <a:pt x="9213" y="28023"/>
                    <a:pt x="9202" y="27996"/>
                    <a:pt x="9181" y="27955"/>
                  </a:cubicBezTo>
                  <a:cubicBezTo>
                    <a:pt x="9154" y="27964"/>
                    <a:pt x="9131" y="27968"/>
                    <a:pt x="9109" y="27968"/>
                  </a:cubicBezTo>
                  <a:cubicBezTo>
                    <a:pt x="8942" y="27968"/>
                    <a:pt x="8914" y="27729"/>
                    <a:pt x="8744" y="27696"/>
                  </a:cubicBezTo>
                  <a:cubicBezTo>
                    <a:pt x="8701" y="27700"/>
                    <a:pt x="8641" y="27708"/>
                    <a:pt x="8575" y="27715"/>
                  </a:cubicBezTo>
                  <a:cubicBezTo>
                    <a:pt x="8572" y="27662"/>
                    <a:pt x="8569" y="27614"/>
                    <a:pt x="8565" y="27566"/>
                  </a:cubicBezTo>
                  <a:cubicBezTo>
                    <a:pt x="8523" y="27524"/>
                    <a:pt x="8484" y="27483"/>
                    <a:pt x="8437" y="27434"/>
                  </a:cubicBezTo>
                  <a:cubicBezTo>
                    <a:pt x="8416" y="27433"/>
                    <a:pt x="8376" y="27431"/>
                    <a:pt x="8342" y="27430"/>
                  </a:cubicBezTo>
                  <a:cubicBezTo>
                    <a:pt x="8317" y="27384"/>
                    <a:pt x="8301" y="27353"/>
                    <a:pt x="8284" y="27322"/>
                  </a:cubicBezTo>
                  <a:cubicBezTo>
                    <a:pt x="8228" y="27330"/>
                    <a:pt x="8176" y="27336"/>
                    <a:pt x="8122" y="27341"/>
                  </a:cubicBezTo>
                  <a:cubicBezTo>
                    <a:pt x="8106" y="27285"/>
                    <a:pt x="8089" y="27230"/>
                    <a:pt x="8070" y="27160"/>
                  </a:cubicBezTo>
                  <a:cubicBezTo>
                    <a:pt x="8011" y="27140"/>
                    <a:pt x="7951" y="27107"/>
                    <a:pt x="7889" y="27080"/>
                  </a:cubicBezTo>
                  <a:cubicBezTo>
                    <a:pt x="7858" y="27021"/>
                    <a:pt x="7825" y="26953"/>
                    <a:pt x="7794" y="26894"/>
                  </a:cubicBezTo>
                  <a:cubicBezTo>
                    <a:pt x="7673" y="26888"/>
                    <a:pt x="7611" y="26831"/>
                    <a:pt x="7599" y="26718"/>
                  </a:cubicBezTo>
                  <a:cubicBezTo>
                    <a:pt x="7583" y="26725"/>
                    <a:pt x="7567" y="26728"/>
                    <a:pt x="7553" y="26728"/>
                  </a:cubicBezTo>
                  <a:cubicBezTo>
                    <a:pt x="7482" y="26728"/>
                    <a:pt x="7442" y="26647"/>
                    <a:pt x="7380" y="26625"/>
                  </a:cubicBezTo>
                  <a:cubicBezTo>
                    <a:pt x="7303" y="26599"/>
                    <a:pt x="7336" y="26479"/>
                    <a:pt x="7242" y="26479"/>
                  </a:cubicBezTo>
                  <a:cubicBezTo>
                    <a:pt x="7236" y="26479"/>
                    <a:pt x="7230" y="26480"/>
                    <a:pt x="7223" y="26481"/>
                  </a:cubicBezTo>
                  <a:cubicBezTo>
                    <a:pt x="7218" y="26481"/>
                    <a:pt x="7214" y="26482"/>
                    <a:pt x="7210" y="26482"/>
                  </a:cubicBezTo>
                  <a:cubicBezTo>
                    <a:pt x="7132" y="26482"/>
                    <a:pt x="7191" y="26362"/>
                    <a:pt x="7090" y="26351"/>
                  </a:cubicBezTo>
                  <a:cubicBezTo>
                    <a:pt x="7021" y="26344"/>
                    <a:pt x="6952" y="26263"/>
                    <a:pt x="6886" y="26213"/>
                  </a:cubicBezTo>
                  <a:cubicBezTo>
                    <a:pt x="6795" y="26151"/>
                    <a:pt x="6699" y="26098"/>
                    <a:pt x="6605" y="26041"/>
                  </a:cubicBezTo>
                  <a:cubicBezTo>
                    <a:pt x="6576" y="26066"/>
                    <a:pt x="6549" y="26083"/>
                    <a:pt x="6525" y="26083"/>
                  </a:cubicBezTo>
                  <a:cubicBezTo>
                    <a:pt x="6497" y="26083"/>
                    <a:pt x="6474" y="26060"/>
                    <a:pt x="6456" y="26001"/>
                  </a:cubicBezTo>
                  <a:cubicBezTo>
                    <a:pt x="6502" y="25991"/>
                    <a:pt x="6545" y="25981"/>
                    <a:pt x="6590" y="25970"/>
                  </a:cubicBezTo>
                  <a:cubicBezTo>
                    <a:pt x="6527" y="25842"/>
                    <a:pt x="6470" y="25727"/>
                    <a:pt x="6408" y="25604"/>
                  </a:cubicBezTo>
                  <a:cubicBezTo>
                    <a:pt x="6400" y="25604"/>
                    <a:pt x="6371" y="25601"/>
                    <a:pt x="6343" y="25598"/>
                  </a:cubicBezTo>
                  <a:lnTo>
                    <a:pt x="6334" y="25514"/>
                  </a:lnTo>
                  <a:cubicBezTo>
                    <a:pt x="6309" y="25513"/>
                    <a:pt x="6289" y="25511"/>
                    <a:pt x="6268" y="25510"/>
                  </a:cubicBezTo>
                  <a:cubicBezTo>
                    <a:pt x="6247" y="25466"/>
                    <a:pt x="6224" y="25418"/>
                    <a:pt x="6200" y="25370"/>
                  </a:cubicBezTo>
                  <a:cubicBezTo>
                    <a:pt x="6147" y="25391"/>
                    <a:pt x="6114" y="25404"/>
                    <a:pt x="6078" y="25417"/>
                  </a:cubicBezTo>
                  <a:cubicBezTo>
                    <a:pt x="6064" y="25370"/>
                    <a:pt x="6049" y="25326"/>
                    <a:pt x="6037" y="25286"/>
                  </a:cubicBezTo>
                  <a:cubicBezTo>
                    <a:pt x="5988" y="25282"/>
                    <a:pt x="5962" y="25274"/>
                    <a:pt x="5934" y="25270"/>
                  </a:cubicBezTo>
                  <a:cubicBezTo>
                    <a:pt x="5933" y="25240"/>
                    <a:pt x="5931" y="25211"/>
                    <a:pt x="5930" y="25195"/>
                  </a:cubicBezTo>
                  <a:cubicBezTo>
                    <a:pt x="5844" y="25154"/>
                    <a:pt x="5765" y="25117"/>
                    <a:pt x="5690" y="25082"/>
                  </a:cubicBezTo>
                  <a:cubicBezTo>
                    <a:pt x="5678" y="25024"/>
                    <a:pt x="5669" y="24976"/>
                    <a:pt x="5660" y="24932"/>
                  </a:cubicBezTo>
                  <a:cubicBezTo>
                    <a:pt x="5582" y="24915"/>
                    <a:pt x="5522" y="24902"/>
                    <a:pt x="5451" y="24887"/>
                  </a:cubicBezTo>
                  <a:cubicBezTo>
                    <a:pt x="5482" y="24842"/>
                    <a:pt x="5499" y="24820"/>
                    <a:pt x="5519" y="24789"/>
                  </a:cubicBezTo>
                  <a:cubicBezTo>
                    <a:pt x="5482" y="24774"/>
                    <a:pt x="5450" y="24762"/>
                    <a:pt x="5443" y="24761"/>
                  </a:cubicBezTo>
                  <a:cubicBezTo>
                    <a:pt x="5376" y="24656"/>
                    <a:pt x="5338" y="24528"/>
                    <a:pt x="5266" y="24498"/>
                  </a:cubicBezTo>
                  <a:cubicBezTo>
                    <a:pt x="5148" y="24445"/>
                    <a:pt x="5098" y="24318"/>
                    <a:pt x="5012" y="24277"/>
                  </a:cubicBezTo>
                  <a:cubicBezTo>
                    <a:pt x="4894" y="24221"/>
                    <a:pt x="4829" y="24124"/>
                    <a:pt x="4786" y="24027"/>
                  </a:cubicBezTo>
                  <a:cubicBezTo>
                    <a:pt x="4756" y="23955"/>
                    <a:pt x="4632" y="24005"/>
                    <a:pt x="4656" y="23885"/>
                  </a:cubicBezTo>
                  <a:cubicBezTo>
                    <a:pt x="4658" y="23868"/>
                    <a:pt x="4557" y="23815"/>
                    <a:pt x="4503" y="23777"/>
                  </a:cubicBezTo>
                  <a:cubicBezTo>
                    <a:pt x="4498" y="23810"/>
                    <a:pt x="4492" y="23838"/>
                    <a:pt x="4488" y="23866"/>
                  </a:cubicBezTo>
                  <a:cubicBezTo>
                    <a:pt x="4423" y="23815"/>
                    <a:pt x="4361" y="23763"/>
                    <a:pt x="4291" y="23706"/>
                  </a:cubicBezTo>
                  <a:cubicBezTo>
                    <a:pt x="4291" y="23696"/>
                    <a:pt x="4294" y="23666"/>
                    <a:pt x="4297" y="23634"/>
                  </a:cubicBezTo>
                  <a:cubicBezTo>
                    <a:pt x="4233" y="23588"/>
                    <a:pt x="4189" y="23491"/>
                    <a:pt x="4139" y="23472"/>
                  </a:cubicBezTo>
                  <a:cubicBezTo>
                    <a:pt x="4008" y="23424"/>
                    <a:pt x="4091" y="23331"/>
                    <a:pt x="4048" y="23260"/>
                  </a:cubicBezTo>
                  <a:cubicBezTo>
                    <a:pt x="4010" y="23195"/>
                    <a:pt x="4024" y="23097"/>
                    <a:pt x="4017" y="23013"/>
                  </a:cubicBezTo>
                  <a:lnTo>
                    <a:pt x="4017" y="23013"/>
                  </a:lnTo>
                  <a:cubicBezTo>
                    <a:pt x="3983" y="23023"/>
                    <a:pt x="3957" y="23031"/>
                    <a:pt x="3933" y="23037"/>
                  </a:cubicBezTo>
                  <a:cubicBezTo>
                    <a:pt x="3916" y="22998"/>
                    <a:pt x="3908" y="22944"/>
                    <a:pt x="3883" y="22931"/>
                  </a:cubicBezTo>
                  <a:cubicBezTo>
                    <a:pt x="3827" y="22898"/>
                    <a:pt x="3818" y="22864"/>
                    <a:pt x="3820" y="22804"/>
                  </a:cubicBezTo>
                  <a:cubicBezTo>
                    <a:pt x="3820" y="22759"/>
                    <a:pt x="3795" y="22704"/>
                    <a:pt x="3768" y="22661"/>
                  </a:cubicBezTo>
                  <a:cubicBezTo>
                    <a:pt x="3742" y="22622"/>
                    <a:pt x="3698" y="22592"/>
                    <a:pt x="3660" y="22557"/>
                  </a:cubicBezTo>
                  <a:cubicBezTo>
                    <a:pt x="3658" y="22529"/>
                    <a:pt x="3655" y="22491"/>
                    <a:pt x="3654" y="22451"/>
                  </a:cubicBezTo>
                  <a:cubicBezTo>
                    <a:pt x="3651" y="22420"/>
                    <a:pt x="3651" y="22387"/>
                    <a:pt x="3651" y="22387"/>
                  </a:cubicBezTo>
                  <a:cubicBezTo>
                    <a:pt x="3651" y="22387"/>
                    <a:pt x="3651" y="22388"/>
                    <a:pt x="3651" y="22391"/>
                  </a:cubicBezTo>
                  <a:cubicBezTo>
                    <a:pt x="3589" y="22298"/>
                    <a:pt x="3511" y="22222"/>
                    <a:pt x="3523" y="22188"/>
                  </a:cubicBezTo>
                  <a:cubicBezTo>
                    <a:pt x="3558" y="22086"/>
                    <a:pt x="3448" y="22108"/>
                    <a:pt x="3434" y="22061"/>
                  </a:cubicBezTo>
                  <a:cubicBezTo>
                    <a:pt x="3418" y="21992"/>
                    <a:pt x="3409" y="21921"/>
                    <a:pt x="3405" y="21895"/>
                  </a:cubicBezTo>
                  <a:cubicBezTo>
                    <a:pt x="3323" y="21760"/>
                    <a:pt x="3259" y="21655"/>
                    <a:pt x="3174" y="21514"/>
                  </a:cubicBezTo>
                  <a:cubicBezTo>
                    <a:pt x="3202" y="21473"/>
                    <a:pt x="3237" y="21424"/>
                    <a:pt x="3270" y="21378"/>
                  </a:cubicBezTo>
                  <a:cubicBezTo>
                    <a:pt x="3201" y="21281"/>
                    <a:pt x="3139" y="21200"/>
                    <a:pt x="3083" y="21117"/>
                  </a:cubicBezTo>
                  <a:cubicBezTo>
                    <a:pt x="3021" y="21022"/>
                    <a:pt x="2965" y="20925"/>
                    <a:pt x="2899" y="20819"/>
                  </a:cubicBezTo>
                  <a:cubicBezTo>
                    <a:pt x="2928" y="20668"/>
                    <a:pt x="2867" y="20538"/>
                    <a:pt x="2753" y="20424"/>
                  </a:cubicBezTo>
                  <a:cubicBezTo>
                    <a:pt x="2758" y="20375"/>
                    <a:pt x="2778" y="20319"/>
                    <a:pt x="2762" y="20278"/>
                  </a:cubicBezTo>
                  <a:cubicBezTo>
                    <a:pt x="2737" y="20206"/>
                    <a:pt x="2646" y="20124"/>
                    <a:pt x="2659" y="20078"/>
                  </a:cubicBezTo>
                  <a:cubicBezTo>
                    <a:pt x="2687" y="19982"/>
                    <a:pt x="2638" y="19915"/>
                    <a:pt x="2621" y="19835"/>
                  </a:cubicBezTo>
                  <a:cubicBezTo>
                    <a:pt x="2613" y="19807"/>
                    <a:pt x="2600" y="19770"/>
                    <a:pt x="2580" y="19754"/>
                  </a:cubicBezTo>
                  <a:cubicBezTo>
                    <a:pt x="2480" y="19673"/>
                    <a:pt x="2428" y="19562"/>
                    <a:pt x="2381" y="19447"/>
                  </a:cubicBezTo>
                  <a:cubicBezTo>
                    <a:pt x="2344" y="19331"/>
                    <a:pt x="2315" y="19210"/>
                    <a:pt x="2241" y="19113"/>
                  </a:cubicBezTo>
                  <a:cubicBezTo>
                    <a:pt x="2265" y="18991"/>
                    <a:pt x="2119" y="18914"/>
                    <a:pt x="2160" y="18789"/>
                  </a:cubicBezTo>
                  <a:cubicBezTo>
                    <a:pt x="1962" y="18641"/>
                    <a:pt x="1960" y="18639"/>
                    <a:pt x="1976" y="18613"/>
                  </a:cubicBezTo>
                  <a:lnTo>
                    <a:pt x="2047" y="18574"/>
                  </a:lnTo>
                  <a:cubicBezTo>
                    <a:pt x="1957" y="18414"/>
                    <a:pt x="1925" y="18229"/>
                    <a:pt x="1896" y="18048"/>
                  </a:cubicBezTo>
                  <a:cubicBezTo>
                    <a:pt x="1876" y="17865"/>
                    <a:pt x="1847" y="17689"/>
                    <a:pt x="1731" y="17542"/>
                  </a:cubicBezTo>
                  <a:cubicBezTo>
                    <a:pt x="1759" y="17459"/>
                    <a:pt x="1781" y="17393"/>
                    <a:pt x="1798" y="17340"/>
                  </a:cubicBezTo>
                  <a:cubicBezTo>
                    <a:pt x="1729" y="17243"/>
                    <a:pt x="1659" y="17144"/>
                    <a:pt x="1594" y="17052"/>
                  </a:cubicBezTo>
                  <a:cubicBezTo>
                    <a:pt x="1617" y="16999"/>
                    <a:pt x="1634" y="16963"/>
                    <a:pt x="1651" y="16927"/>
                  </a:cubicBezTo>
                  <a:cubicBezTo>
                    <a:pt x="1619" y="16872"/>
                    <a:pt x="1590" y="16819"/>
                    <a:pt x="1562" y="16771"/>
                  </a:cubicBezTo>
                  <a:cubicBezTo>
                    <a:pt x="1585" y="16735"/>
                    <a:pt x="1601" y="16710"/>
                    <a:pt x="1617" y="16687"/>
                  </a:cubicBezTo>
                  <a:cubicBezTo>
                    <a:pt x="1597" y="16665"/>
                    <a:pt x="1576" y="16643"/>
                    <a:pt x="1560" y="16622"/>
                  </a:cubicBezTo>
                  <a:cubicBezTo>
                    <a:pt x="1574" y="16602"/>
                    <a:pt x="1587" y="16583"/>
                    <a:pt x="1591" y="16578"/>
                  </a:cubicBezTo>
                  <a:lnTo>
                    <a:pt x="1591" y="16578"/>
                  </a:lnTo>
                  <a:cubicBezTo>
                    <a:pt x="1591" y="16579"/>
                    <a:pt x="1591" y="16579"/>
                    <a:pt x="1591" y="16579"/>
                  </a:cubicBezTo>
                  <a:cubicBezTo>
                    <a:pt x="1592" y="16578"/>
                    <a:pt x="1592" y="16577"/>
                    <a:pt x="1592" y="16577"/>
                  </a:cubicBezTo>
                  <a:lnTo>
                    <a:pt x="1592" y="16577"/>
                  </a:lnTo>
                  <a:cubicBezTo>
                    <a:pt x="1592" y="16577"/>
                    <a:pt x="1592" y="16577"/>
                    <a:pt x="1591" y="16578"/>
                  </a:cubicBezTo>
                  <a:lnTo>
                    <a:pt x="1591" y="16578"/>
                  </a:lnTo>
                  <a:cubicBezTo>
                    <a:pt x="1575" y="16389"/>
                    <a:pt x="1547" y="16232"/>
                    <a:pt x="1553" y="16076"/>
                  </a:cubicBezTo>
                  <a:cubicBezTo>
                    <a:pt x="1557" y="15920"/>
                    <a:pt x="1595" y="15769"/>
                    <a:pt x="1620" y="15611"/>
                  </a:cubicBezTo>
                  <a:cubicBezTo>
                    <a:pt x="1645" y="15602"/>
                    <a:pt x="1679" y="15589"/>
                    <a:pt x="1720" y="15573"/>
                  </a:cubicBezTo>
                  <a:cubicBezTo>
                    <a:pt x="1710" y="15535"/>
                    <a:pt x="1700" y="15504"/>
                    <a:pt x="1690" y="15467"/>
                  </a:cubicBezTo>
                  <a:cubicBezTo>
                    <a:pt x="1657" y="15497"/>
                    <a:pt x="1638" y="15511"/>
                    <a:pt x="1598" y="15547"/>
                  </a:cubicBezTo>
                  <a:cubicBezTo>
                    <a:pt x="1597" y="15444"/>
                    <a:pt x="1590" y="15369"/>
                    <a:pt x="1595" y="15295"/>
                  </a:cubicBezTo>
                  <a:cubicBezTo>
                    <a:pt x="1598" y="15257"/>
                    <a:pt x="1625" y="15224"/>
                    <a:pt x="1637" y="15186"/>
                  </a:cubicBezTo>
                  <a:cubicBezTo>
                    <a:pt x="1650" y="15140"/>
                    <a:pt x="1684" y="14855"/>
                    <a:pt x="1682" y="14790"/>
                  </a:cubicBezTo>
                  <a:cubicBezTo>
                    <a:pt x="1682" y="14717"/>
                    <a:pt x="1695" y="14651"/>
                    <a:pt x="1651" y="14577"/>
                  </a:cubicBezTo>
                  <a:cubicBezTo>
                    <a:pt x="1628" y="14540"/>
                    <a:pt x="1675" y="14448"/>
                    <a:pt x="1681" y="14420"/>
                  </a:cubicBezTo>
                  <a:cubicBezTo>
                    <a:pt x="1673" y="14194"/>
                    <a:pt x="1681" y="13981"/>
                    <a:pt x="1718" y="13780"/>
                  </a:cubicBezTo>
                  <a:cubicBezTo>
                    <a:pt x="1753" y="13579"/>
                    <a:pt x="1851" y="13396"/>
                    <a:pt x="1971" y="13223"/>
                  </a:cubicBezTo>
                  <a:cubicBezTo>
                    <a:pt x="1943" y="13210"/>
                    <a:pt x="1918" y="13200"/>
                    <a:pt x="1872" y="13178"/>
                  </a:cubicBezTo>
                  <a:cubicBezTo>
                    <a:pt x="1879" y="13145"/>
                    <a:pt x="1904" y="13094"/>
                    <a:pt x="1891" y="13069"/>
                  </a:cubicBezTo>
                  <a:cubicBezTo>
                    <a:pt x="1813" y="12922"/>
                    <a:pt x="1890" y="12804"/>
                    <a:pt x="1969" y="12710"/>
                  </a:cubicBezTo>
                  <a:cubicBezTo>
                    <a:pt x="2053" y="12611"/>
                    <a:pt x="2059" y="12528"/>
                    <a:pt x="2037" y="12401"/>
                  </a:cubicBezTo>
                  <a:cubicBezTo>
                    <a:pt x="2022" y="12327"/>
                    <a:pt x="2084" y="12236"/>
                    <a:pt x="2099" y="12211"/>
                  </a:cubicBezTo>
                  <a:cubicBezTo>
                    <a:pt x="2127" y="12033"/>
                    <a:pt x="2146" y="11908"/>
                    <a:pt x="2177" y="11718"/>
                  </a:cubicBezTo>
                  <a:lnTo>
                    <a:pt x="2177" y="11718"/>
                  </a:lnTo>
                  <a:cubicBezTo>
                    <a:pt x="2091" y="11798"/>
                    <a:pt x="2053" y="11833"/>
                    <a:pt x="2012" y="11871"/>
                  </a:cubicBezTo>
                  <a:cubicBezTo>
                    <a:pt x="2003" y="11814"/>
                    <a:pt x="1993" y="11752"/>
                    <a:pt x="1984" y="11699"/>
                  </a:cubicBezTo>
                  <a:cubicBezTo>
                    <a:pt x="2046" y="11679"/>
                    <a:pt x="2109" y="11658"/>
                    <a:pt x="2165" y="11639"/>
                  </a:cubicBezTo>
                  <a:cubicBezTo>
                    <a:pt x="2246" y="11445"/>
                    <a:pt x="2246" y="11226"/>
                    <a:pt x="2399" y="11090"/>
                  </a:cubicBezTo>
                  <a:cubicBezTo>
                    <a:pt x="2384" y="11053"/>
                    <a:pt x="2372" y="11024"/>
                    <a:pt x="2365" y="11005"/>
                  </a:cubicBezTo>
                  <a:cubicBezTo>
                    <a:pt x="2422" y="10937"/>
                    <a:pt x="2483" y="10874"/>
                    <a:pt x="2549" y="10817"/>
                  </a:cubicBezTo>
                  <a:cubicBezTo>
                    <a:pt x="2543" y="10771"/>
                    <a:pt x="2537" y="10733"/>
                    <a:pt x="2531" y="10694"/>
                  </a:cubicBezTo>
                  <a:lnTo>
                    <a:pt x="2661" y="10546"/>
                  </a:lnTo>
                  <a:cubicBezTo>
                    <a:pt x="2618" y="10506"/>
                    <a:pt x="2593" y="10483"/>
                    <a:pt x="2563" y="10456"/>
                  </a:cubicBezTo>
                  <a:cubicBezTo>
                    <a:pt x="2596" y="10438"/>
                    <a:pt x="2640" y="10427"/>
                    <a:pt x="2644" y="10409"/>
                  </a:cubicBezTo>
                  <a:cubicBezTo>
                    <a:pt x="2656" y="10363"/>
                    <a:pt x="2631" y="10290"/>
                    <a:pt x="2653" y="10271"/>
                  </a:cubicBezTo>
                  <a:cubicBezTo>
                    <a:pt x="2699" y="10229"/>
                    <a:pt x="2737" y="10216"/>
                    <a:pt x="2739" y="10129"/>
                  </a:cubicBezTo>
                  <a:cubicBezTo>
                    <a:pt x="2740" y="10065"/>
                    <a:pt x="2759" y="9937"/>
                    <a:pt x="2793" y="9919"/>
                  </a:cubicBezTo>
                  <a:cubicBezTo>
                    <a:pt x="2934" y="9843"/>
                    <a:pt x="2914" y="9678"/>
                    <a:pt x="2992" y="9581"/>
                  </a:cubicBezTo>
                  <a:cubicBezTo>
                    <a:pt x="2956" y="9512"/>
                    <a:pt x="2925" y="9450"/>
                    <a:pt x="2878" y="9359"/>
                  </a:cubicBezTo>
                  <a:lnTo>
                    <a:pt x="2878" y="9359"/>
                  </a:lnTo>
                  <a:cubicBezTo>
                    <a:pt x="2964" y="9385"/>
                    <a:pt x="3015" y="9401"/>
                    <a:pt x="3092" y="9423"/>
                  </a:cubicBezTo>
                  <a:cubicBezTo>
                    <a:pt x="3030" y="9325"/>
                    <a:pt x="2981" y="9247"/>
                    <a:pt x="2912" y="9138"/>
                  </a:cubicBezTo>
                  <a:cubicBezTo>
                    <a:pt x="3000" y="9129"/>
                    <a:pt x="3050" y="9123"/>
                    <a:pt x="3102" y="9117"/>
                  </a:cubicBezTo>
                  <a:cubicBezTo>
                    <a:pt x="3078" y="9082"/>
                    <a:pt x="3055" y="9047"/>
                    <a:pt x="3030" y="9008"/>
                  </a:cubicBezTo>
                  <a:cubicBezTo>
                    <a:pt x="3056" y="9000"/>
                    <a:pt x="3075" y="8992"/>
                    <a:pt x="3096" y="8983"/>
                  </a:cubicBezTo>
                  <a:cubicBezTo>
                    <a:pt x="3099" y="8951"/>
                    <a:pt x="3102" y="8919"/>
                    <a:pt x="3105" y="8880"/>
                  </a:cubicBezTo>
                  <a:cubicBezTo>
                    <a:pt x="3159" y="8898"/>
                    <a:pt x="3211" y="8916"/>
                    <a:pt x="3256" y="8930"/>
                  </a:cubicBezTo>
                  <a:cubicBezTo>
                    <a:pt x="3362" y="8801"/>
                    <a:pt x="3377" y="8616"/>
                    <a:pt x="3526" y="8543"/>
                  </a:cubicBezTo>
                  <a:cubicBezTo>
                    <a:pt x="3529" y="8468"/>
                    <a:pt x="3532" y="8392"/>
                    <a:pt x="3533" y="8314"/>
                  </a:cubicBezTo>
                  <a:cubicBezTo>
                    <a:pt x="3537" y="8314"/>
                    <a:pt x="3541" y="8314"/>
                    <a:pt x="3545" y="8314"/>
                  </a:cubicBezTo>
                  <a:cubicBezTo>
                    <a:pt x="3580" y="8314"/>
                    <a:pt x="3617" y="8323"/>
                    <a:pt x="3653" y="8323"/>
                  </a:cubicBezTo>
                  <a:cubicBezTo>
                    <a:pt x="3696" y="8323"/>
                    <a:pt x="3738" y="8309"/>
                    <a:pt x="3776" y="8246"/>
                  </a:cubicBezTo>
                  <a:cubicBezTo>
                    <a:pt x="3758" y="8212"/>
                    <a:pt x="3738" y="8174"/>
                    <a:pt x="3715" y="8133"/>
                  </a:cubicBezTo>
                  <a:cubicBezTo>
                    <a:pt x="3743" y="8124"/>
                    <a:pt x="3771" y="8115"/>
                    <a:pt x="3801" y="8105"/>
                  </a:cubicBezTo>
                  <a:cubicBezTo>
                    <a:pt x="3795" y="8067"/>
                    <a:pt x="3786" y="8029"/>
                    <a:pt x="3779" y="7987"/>
                  </a:cubicBezTo>
                  <a:cubicBezTo>
                    <a:pt x="3739" y="7987"/>
                    <a:pt x="3695" y="7989"/>
                    <a:pt x="3648" y="7989"/>
                  </a:cubicBezTo>
                  <a:cubicBezTo>
                    <a:pt x="3643" y="7934"/>
                    <a:pt x="3640" y="7893"/>
                    <a:pt x="3637" y="7851"/>
                  </a:cubicBezTo>
                  <a:cubicBezTo>
                    <a:pt x="3664" y="7836"/>
                    <a:pt x="3698" y="7818"/>
                    <a:pt x="3733" y="7799"/>
                  </a:cubicBezTo>
                  <a:cubicBezTo>
                    <a:pt x="3739" y="7749"/>
                    <a:pt x="3745" y="7700"/>
                    <a:pt x="3751" y="7655"/>
                  </a:cubicBezTo>
                  <a:cubicBezTo>
                    <a:pt x="3771" y="7639"/>
                    <a:pt x="3786" y="7625"/>
                    <a:pt x="3802" y="7615"/>
                  </a:cubicBezTo>
                  <a:cubicBezTo>
                    <a:pt x="3816" y="7608"/>
                    <a:pt x="3831" y="7604"/>
                    <a:pt x="3835" y="7604"/>
                  </a:cubicBezTo>
                  <a:cubicBezTo>
                    <a:pt x="3835" y="7604"/>
                    <a:pt x="3835" y="7604"/>
                    <a:pt x="3835" y="7604"/>
                  </a:cubicBezTo>
                  <a:lnTo>
                    <a:pt x="3835" y="7604"/>
                  </a:lnTo>
                  <a:cubicBezTo>
                    <a:pt x="3929" y="7293"/>
                    <a:pt x="4139" y="7106"/>
                    <a:pt x="4380" y="6950"/>
                  </a:cubicBezTo>
                  <a:cubicBezTo>
                    <a:pt x="4420" y="6804"/>
                    <a:pt x="4420" y="6804"/>
                    <a:pt x="4526" y="6752"/>
                  </a:cubicBezTo>
                  <a:cubicBezTo>
                    <a:pt x="4614" y="6471"/>
                    <a:pt x="4832" y="6359"/>
                    <a:pt x="4990" y="6262"/>
                  </a:cubicBezTo>
                  <a:cubicBezTo>
                    <a:pt x="5031" y="6189"/>
                    <a:pt x="5067" y="6128"/>
                    <a:pt x="5103" y="6070"/>
                  </a:cubicBezTo>
                  <a:cubicBezTo>
                    <a:pt x="5141" y="6017"/>
                    <a:pt x="5178" y="5967"/>
                    <a:pt x="5215" y="5917"/>
                  </a:cubicBezTo>
                  <a:cubicBezTo>
                    <a:pt x="5216" y="5872"/>
                    <a:pt x="5219" y="5822"/>
                    <a:pt x="5221" y="5785"/>
                  </a:cubicBezTo>
                  <a:cubicBezTo>
                    <a:pt x="5319" y="5788"/>
                    <a:pt x="5421" y="5792"/>
                    <a:pt x="5509" y="5795"/>
                  </a:cubicBezTo>
                  <a:cubicBezTo>
                    <a:pt x="5538" y="5708"/>
                    <a:pt x="5562" y="5644"/>
                    <a:pt x="5585" y="5575"/>
                  </a:cubicBezTo>
                  <a:cubicBezTo>
                    <a:pt x="5741" y="5539"/>
                    <a:pt x="5822" y="5420"/>
                    <a:pt x="5874" y="5266"/>
                  </a:cubicBezTo>
                  <a:cubicBezTo>
                    <a:pt x="5916" y="5249"/>
                    <a:pt x="5962" y="5235"/>
                    <a:pt x="5999" y="5221"/>
                  </a:cubicBezTo>
                  <a:cubicBezTo>
                    <a:pt x="6064" y="5143"/>
                    <a:pt x="5968" y="5020"/>
                    <a:pt x="6108" y="4979"/>
                  </a:cubicBezTo>
                  <a:cubicBezTo>
                    <a:pt x="6150" y="5011"/>
                    <a:pt x="6193" y="5043"/>
                    <a:pt x="6233" y="5074"/>
                  </a:cubicBezTo>
                  <a:cubicBezTo>
                    <a:pt x="6300" y="4920"/>
                    <a:pt x="6406" y="4820"/>
                    <a:pt x="6565" y="4776"/>
                  </a:cubicBezTo>
                  <a:cubicBezTo>
                    <a:pt x="6637" y="4757"/>
                    <a:pt x="6756" y="4727"/>
                    <a:pt x="6767" y="4687"/>
                  </a:cubicBezTo>
                  <a:cubicBezTo>
                    <a:pt x="6806" y="4536"/>
                    <a:pt x="6965" y="4508"/>
                    <a:pt x="7032" y="4392"/>
                  </a:cubicBezTo>
                  <a:lnTo>
                    <a:pt x="7114" y="4395"/>
                  </a:lnTo>
                  <a:cubicBezTo>
                    <a:pt x="7092" y="4340"/>
                    <a:pt x="7070" y="4286"/>
                    <a:pt x="7032" y="4190"/>
                  </a:cubicBezTo>
                  <a:lnTo>
                    <a:pt x="7032" y="4190"/>
                  </a:lnTo>
                  <a:cubicBezTo>
                    <a:pt x="7123" y="4270"/>
                    <a:pt x="7163" y="4305"/>
                    <a:pt x="7193" y="4331"/>
                  </a:cubicBezTo>
                  <a:cubicBezTo>
                    <a:pt x="7264" y="4281"/>
                    <a:pt x="7323" y="4242"/>
                    <a:pt x="7377" y="4203"/>
                  </a:cubicBezTo>
                  <a:cubicBezTo>
                    <a:pt x="7366" y="4161"/>
                    <a:pt x="7357" y="4128"/>
                    <a:pt x="7346" y="4094"/>
                  </a:cubicBezTo>
                  <a:lnTo>
                    <a:pt x="7346" y="4094"/>
                  </a:lnTo>
                  <a:cubicBezTo>
                    <a:pt x="7385" y="4096"/>
                    <a:pt x="7413" y="4097"/>
                    <a:pt x="7442" y="4097"/>
                  </a:cubicBezTo>
                  <a:cubicBezTo>
                    <a:pt x="7436" y="4055"/>
                    <a:pt x="7429" y="4016"/>
                    <a:pt x="7421" y="3962"/>
                  </a:cubicBezTo>
                  <a:lnTo>
                    <a:pt x="7421" y="3962"/>
                  </a:lnTo>
                  <a:cubicBezTo>
                    <a:pt x="7471" y="3994"/>
                    <a:pt x="7501" y="4014"/>
                    <a:pt x="7545" y="4041"/>
                  </a:cubicBezTo>
                  <a:cubicBezTo>
                    <a:pt x="7579" y="3993"/>
                    <a:pt x="7607" y="3952"/>
                    <a:pt x="7635" y="3912"/>
                  </a:cubicBezTo>
                  <a:cubicBezTo>
                    <a:pt x="7661" y="3916"/>
                    <a:pt x="7682" y="3919"/>
                    <a:pt x="7691" y="3921"/>
                  </a:cubicBezTo>
                  <a:cubicBezTo>
                    <a:pt x="7717" y="3877"/>
                    <a:pt x="7741" y="3836"/>
                    <a:pt x="7754" y="3813"/>
                  </a:cubicBezTo>
                  <a:cubicBezTo>
                    <a:pt x="7829" y="3827"/>
                    <a:pt x="7883" y="3834"/>
                    <a:pt x="7972" y="3849"/>
                  </a:cubicBezTo>
                  <a:cubicBezTo>
                    <a:pt x="7933" y="3760"/>
                    <a:pt x="7911" y="3712"/>
                    <a:pt x="7878" y="3637"/>
                  </a:cubicBezTo>
                  <a:lnTo>
                    <a:pt x="7878" y="3637"/>
                  </a:lnTo>
                  <a:cubicBezTo>
                    <a:pt x="8010" y="3671"/>
                    <a:pt x="8119" y="3699"/>
                    <a:pt x="8194" y="3718"/>
                  </a:cubicBezTo>
                  <a:cubicBezTo>
                    <a:pt x="8304" y="3640"/>
                    <a:pt x="8373" y="3593"/>
                    <a:pt x="8447" y="3556"/>
                  </a:cubicBezTo>
                  <a:cubicBezTo>
                    <a:pt x="8463" y="3506"/>
                    <a:pt x="8478" y="3459"/>
                    <a:pt x="8498" y="3397"/>
                  </a:cubicBezTo>
                  <a:cubicBezTo>
                    <a:pt x="8550" y="3369"/>
                    <a:pt x="8612" y="3334"/>
                    <a:pt x="8679" y="3297"/>
                  </a:cubicBezTo>
                  <a:cubicBezTo>
                    <a:pt x="8684" y="3226"/>
                    <a:pt x="8687" y="3162"/>
                    <a:pt x="8690" y="3122"/>
                  </a:cubicBezTo>
                  <a:cubicBezTo>
                    <a:pt x="8756" y="3050"/>
                    <a:pt x="8809" y="2991"/>
                    <a:pt x="8866" y="2929"/>
                  </a:cubicBezTo>
                  <a:cubicBezTo>
                    <a:pt x="8909" y="2926"/>
                    <a:pt x="8960" y="2931"/>
                    <a:pt x="9005" y="2916"/>
                  </a:cubicBezTo>
                  <a:cubicBezTo>
                    <a:pt x="9060" y="2897"/>
                    <a:pt x="9110" y="2859"/>
                    <a:pt x="9150" y="2837"/>
                  </a:cubicBezTo>
                  <a:cubicBezTo>
                    <a:pt x="9193" y="2876"/>
                    <a:pt x="9216" y="2897"/>
                    <a:pt x="9238" y="2916"/>
                  </a:cubicBezTo>
                  <a:lnTo>
                    <a:pt x="9272" y="2885"/>
                  </a:lnTo>
                  <a:lnTo>
                    <a:pt x="9097" y="2678"/>
                  </a:lnTo>
                  <a:lnTo>
                    <a:pt x="9127" y="2647"/>
                  </a:lnTo>
                  <a:lnTo>
                    <a:pt x="9415" y="2814"/>
                  </a:lnTo>
                  <a:lnTo>
                    <a:pt x="9418" y="2760"/>
                  </a:lnTo>
                  <a:lnTo>
                    <a:pt x="9421" y="2686"/>
                  </a:lnTo>
                  <a:cubicBezTo>
                    <a:pt x="9593" y="2673"/>
                    <a:pt x="9592" y="2673"/>
                    <a:pt x="9758" y="2572"/>
                  </a:cubicBezTo>
                  <a:cubicBezTo>
                    <a:pt x="9777" y="2561"/>
                    <a:pt x="9802" y="2561"/>
                    <a:pt x="9823" y="2553"/>
                  </a:cubicBezTo>
                  <a:cubicBezTo>
                    <a:pt x="10048" y="2463"/>
                    <a:pt x="10277" y="2386"/>
                    <a:pt x="10489" y="2275"/>
                  </a:cubicBezTo>
                  <a:cubicBezTo>
                    <a:pt x="10544" y="2248"/>
                    <a:pt x="10579" y="2163"/>
                    <a:pt x="10658" y="2163"/>
                  </a:cubicBezTo>
                  <a:cubicBezTo>
                    <a:pt x="10665" y="2163"/>
                    <a:pt x="10673" y="2164"/>
                    <a:pt x="10682" y="2166"/>
                  </a:cubicBezTo>
                  <a:cubicBezTo>
                    <a:pt x="10689" y="2167"/>
                    <a:pt x="10695" y="2168"/>
                    <a:pt x="10701" y="2168"/>
                  </a:cubicBezTo>
                  <a:cubicBezTo>
                    <a:pt x="10770" y="2168"/>
                    <a:pt x="10803" y="2079"/>
                    <a:pt x="10852" y="2079"/>
                  </a:cubicBezTo>
                  <a:cubicBezTo>
                    <a:pt x="10859" y="2079"/>
                    <a:pt x="10867" y="2081"/>
                    <a:pt x="10874" y="2085"/>
                  </a:cubicBezTo>
                  <a:cubicBezTo>
                    <a:pt x="10901" y="2099"/>
                    <a:pt x="10925" y="2104"/>
                    <a:pt x="10948" y="2104"/>
                  </a:cubicBezTo>
                  <a:cubicBezTo>
                    <a:pt x="11042" y="2104"/>
                    <a:pt x="11115" y="2015"/>
                    <a:pt x="11203" y="2015"/>
                  </a:cubicBezTo>
                  <a:cubicBezTo>
                    <a:pt x="11216" y="2015"/>
                    <a:pt x="11230" y="2017"/>
                    <a:pt x="11244" y="2021"/>
                  </a:cubicBezTo>
                  <a:cubicBezTo>
                    <a:pt x="11306" y="1851"/>
                    <a:pt x="11500" y="1951"/>
                    <a:pt x="11612" y="1851"/>
                  </a:cubicBezTo>
                  <a:cubicBezTo>
                    <a:pt x="11679" y="1791"/>
                    <a:pt x="11818" y="1801"/>
                    <a:pt x="11900" y="1785"/>
                  </a:cubicBezTo>
                  <a:cubicBezTo>
                    <a:pt x="12003" y="1733"/>
                    <a:pt x="12096" y="1708"/>
                    <a:pt x="12179" y="1674"/>
                  </a:cubicBezTo>
                  <a:cubicBezTo>
                    <a:pt x="12213" y="1723"/>
                    <a:pt x="12234" y="1752"/>
                    <a:pt x="12256" y="1785"/>
                  </a:cubicBezTo>
                  <a:cubicBezTo>
                    <a:pt x="12294" y="1735"/>
                    <a:pt x="12329" y="1689"/>
                    <a:pt x="12368" y="1638"/>
                  </a:cubicBezTo>
                  <a:cubicBezTo>
                    <a:pt x="12407" y="1671"/>
                    <a:pt x="12443" y="1702"/>
                    <a:pt x="12478" y="1733"/>
                  </a:cubicBezTo>
                  <a:cubicBezTo>
                    <a:pt x="12575" y="1643"/>
                    <a:pt x="12740" y="1629"/>
                    <a:pt x="12775" y="1505"/>
                  </a:cubicBezTo>
                  <a:cubicBezTo>
                    <a:pt x="12865" y="1486"/>
                    <a:pt x="12933" y="1471"/>
                    <a:pt x="13014" y="1454"/>
                  </a:cubicBezTo>
                  <a:lnTo>
                    <a:pt x="13014" y="1454"/>
                  </a:lnTo>
                  <a:cubicBezTo>
                    <a:pt x="12999" y="1535"/>
                    <a:pt x="12986" y="1601"/>
                    <a:pt x="12962" y="1730"/>
                  </a:cubicBezTo>
                  <a:cubicBezTo>
                    <a:pt x="13062" y="1645"/>
                    <a:pt x="13108" y="1605"/>
                    <a:pt x="13140" y="1579"/>
                  </a:cubicBezTo>
                  <a:cubicBezTo>
                    <a:pt x="13111" y="1521"/>
                    <a:pt x="13089" y="1479"/>
                    <a:pt x="13065" y="1433"/>
                  </a:cubicBezTo>
                  <a:cubicBezTo>
                    <a:pt x="13112" y="1420"/>
                    <a:pt x="13131" y="1415"/>
                    <a:pt x="13152" y="1409"/>
                  </a:cubicBezTo>
                  <a:cubicBezTo>
                    <a:pt x="13184" y="1445"/>
                    <a:pt x="13217" y="1480"/>
                    <a:pt x="13274" y="1542"/>
                  </a:cubicBezTo>
                  <a:cubicBezTo>
                    <a:pt x="13306" y="1459"/>
                    <a:pt x="13326" y="1415"/>
                    <a:pt x="13345" y="1373"/>
                  </a:cubicBezTo>
                  <a:cubicBezTo>
                    <a:pt x="13377" y="1368"/>
                    <a:pt x="13408" y="1365"/>
                    <a:pt x="13436" y="1359"/>
                  </a:cubicBezTo>
                  <a:cubicBezTo>
                    <a:pt x="13445" y="1340"/>
                    <a:pt x="13456" y="1323"/>
                    <a:pt x="13470" y="1306"/>
                  </a:cubicBezTo>
                  <a:lnTo>
                    <a:pt x="13492" y="1321"/>
                  </a:lnTo>
                  <a:lnTo>
                    <a:pt x="13446" y="1367"/>
                  </a:lnTo>
                  <a:cubicBezTo>
                    <a:pt x="13442" y="1364"/>
                    <a:pt x="13437" y="1361"/>
                    <a:pt x="13436" y="1359"/>
                  </a:cubicBezTo>
                  <a:lnTo>
                    <a:pt x="13436" y="1359"/>
                  </a:lnTo>
                  <a:cubicBezTo>
                    <a:pt x="13448" y="1415"/>
                    <a:pt x="13455" y="1470"/>
                    <a:pt x="13471" y="1576"/>
                  </a:cubicBezTo>
                  <a:cubicBezTo>
                    <a:pt x="13511" y="1483"/>
                    <a:pt x="13530" y="1440"/>
                    <a:pt x="13549" y="1398"/>
                  </a:cubicBezTo>
                  <a:cubicBezTo>
                    <a:pt x="13621" y="1420"/>
                    <a:pt x="13676" y="1437"/>
                    <a:pt x="13735" y="1457"/>
                  </a:cubicBezTo>
                  <a:cubicBezTo>
                    <a:pt x="13754" y="1404"/>
                    <a:pt x="13770" y="1362"/>
                    <a:pt x="13790" y="1304"/>
                  </a:cubicBezTo>
                  <a:cubicBezTo>
                    <a:pt x="13848" y="1408"/>
                    <a:pt x="13896" y="1499"/>
                    <a:pt x="13952" y="1599"/>
                  </a:cubicBezTo>
                  <a:cubicBezTo>
                    <a:pt x="13979" y="1536"/>
                    <a:pt x="14015" y="1519"/>
                    <a:pt x="14055" y="1519"/>
                  </a:cubicBezTo>
                  <a:cubicBezTo>
                    <a:pt x="14098" y="1519"/>
                    <a:pt x="14144" y="1538"/>
                    <a:pt x="14188" y="1538"/>
                  </a:cubicBezTo>
                  <a:cubicBezTo>
                    <a:pt x="14201" y="1538"/>
                    <a:pt x="14215" y="1537"/>
                    <a:pt x="14227" y="1532"/>
                  </a:cubicBezTo>
                  <a:cubicBezTo>
                    <a:pt x="14338" y="1489"/>
                    <a:pt x="14460" y="1476"/>
                    <a:pt x="14578" y="1448"/>
                  </a:cubicBezTo>
                  <a:cubicBezTo>
                    <a:pt x="14583" y="1393"/>
                    <a:pt x="14591" y="1340"/>
                    <a:pt x="14598" y="1280"/>
                  </a:cubicBezTo>
                  <a:cubicBezTo>
                    <a:pt x="14639" y="1305"/>
                    <a:pt x="14670" y="1324"/>
                    <a:pt x="14688" y="1334"/>
                  </a:cubicBezTo>
                  <a:cubicBezTo>
                    <a:pt x="14789" y="1298"/>
                    <a:pt x="14872" y="1274"/>
                    <a:pt x="14947" y="1248"/>
                  </a:cubicBezTo>
                  <a:cubicBezTo>
                    <a:pt x="14957" y="1215"/>
                    <a:pt x="14967" y="1187"/>
                    <a:pt x="14985" y="1136"/>
                  </a:cubicBezTo>
                  <a:cubicBezTo>
                    <a:pt x="15012" y="1195"/>
                    <a:pt x="15028" y="1227"/>
                    <a:pt x="15047" y="1271"/>
                  </a:cubicBezTo>
                  <a:cubicBezTo>
                    <a:pt x="15120" y="1267"/>
                    <a:pt x="15198" y="1261"/>
                    <a:pt x="15251" y="1258"/>
                  </a:cubicBezTo>
                  <a:cubicBezTo>
                    <a:pt x="15275" y="1206"/>
                    <a:pt x="15287" y="1181"/>
                    <a:pt x="15315" y="1118"/>
                  </a:cubicBezTo>
                  <a:cubicBezTo>
                    <a:pt x="15334" y="1217"/>
                    <a:pt x="15343" y="1268"/>
                    <a:pt x="15353" y="1318"/>
                  </a:cubicBezTo>
                  <a:cubicBezTo>
                    <a:pt x="15385" y="1320"/>
                    <a:pt x="15406" y="1321"/>
                    <a:pt x="15428" y="1323"/>
                  </a:cubicBezTo>
                  <a:cubicBezTo>
                    <a:pt x="15454" y="1280"/>
                    <a:pt x="15481" y="1237"/>
                    <a:pt x="15537" y="1149"/>
                  </a:cubicBezTo>
                  <a:cubicBezTo>
                    <a:pt x="15590" y="1214"/>
                    <a:pt x="15622" y="1251"/>
                    <a:pt x="15660" y="1298"/>
                  </a:cubicBezTo>
                  <a:cubicBezTo>
                    <a:pt x="15602" y="1317"/>
                    <a:pt x="15565" y="1329"/>
                    <a:pt x="15516" y="1345"/>
                  </a:cubicBezTo>
                  <a:cubicBezTo>
                    <a:pt x="15569" y="1384"/>
                    <a:pt x="15613" y="1417"/>
                    <a:pt x="15652" y="1445"/>
                  </a:cubicBezTo>
                  <a:cubicBezTo>
                    <a:pt x="15710" y="1409"/>
                    <a:pt x="15750" y="1386"/>
                    <a:pt x="15759" y="1380"/>
                  </a:cubicBezTo>
                  <a:cubicBezTo>
                    <a:pt x="15822" y="1412"/>
                    <a:pt x="15865" y="1433"/>
                    <a:pt x="15887" y="1445"/>
                  </a:cubicBezTo>
                  <a:cubicBezTo>
                    <a:pt x="15868" y="1490"/>
                    <a:pt x="15858" y="1514"/>
                    <a:pt x="15847" y="1537"/>
                  </a:cubicBezTo>
                  <a:cubicBezTo>
                    <a:pt x="15947" y="1471"/>
                    <a:pt x="16059" y="1432"/>
                    <a:pt x="16168" y="1408"/>
                  </a:cubicBezTo>
                  <a:cubicBezTo>
                    <a:pt x="16278" y="1390"/>
                    <a:pt x="16387" y="1376"/>
                    <a:pt x="16486" y="1334"/>
                  </a:cubicBezTo>
                  <a:cubicBezTo>
                    <a:pt x="16534" y="1394"/>
                    <a:pt x="16583" y="1417"/>
                    <a:pt x="16632" y="1417"/>
                  </a:cubicBezTo>
                  <a:cubicBezTo>
                    <a:pt x="16680" y="1417"/>
                    <a:pt x="16729" y="1395"/>
                    <a:pt x="16777" y="1365"/>
                  </a:cubicBezTo>
                  <a:cubicBezTo>
                    <a:pt x="16837" y="1401"/>
                    <a:pt x="16889" y="1445"/>
                    <a:pt x="16950" y="1445"/>
                  </a:cubicBezTo>
                  <a:cubicBezTo>
                    <a:pt x="16980" y="1445"/>
                    <a:pt x="17012" y="1435"/>
                    <a:pt x="17048" y="1408"/>
                  </a:cubicBezTo>
                  <a:cubicBezTo>
                    <a:pt x="17062" y="1398"/>
                    <a:pt x="17078" y="1392"/>
                    <a:pt x="17094" y="1392"/>
                  </a:cubicBezTo>
                  <a:cubicBezTo>
                    <a:pt x="17123" y="1392"/>
                    <a:pt x="17148" y="1412"/>
                    <a:pt x="17146" y="1459"/>
                  </a:cubicBezTo>
                  <a:cubicBezTo>
                    <a:pt x="17213" y="1474"/>
                    <a:pt x="17279" y="1465"/>
                    <a:pt x="17345" y="1510"/>
                  </a:cubicBezTo>
                  <a:cubicBezTo>
                    <a:pt x="17354" y="1516"/>
                    <a:pt x="17367" y="1518"/>
                    <a:pt x="17382" y="1518"/>
                  </a:cubicBezTo>
                  <a:cubicBezTo>
                    <a:pt x="17425" y="1518"/>
                    <a:pt x="17485" y="1499"/>
                    <a:pt x="17520" y="1499"/>
                  </a:cubicBezTo>
                  <a:cubicBezTo>
                    <a:pt x="17533" y="1499"/>
                    <a:pt x="17542" y="1502"/>
                    <a:pt x="17546" y="1508"/>
                  </a:cubicBezTo>
                  <a:cubicBezTo>
                    <a:pt x="17568" y="1538"/>
                    <a:pt x="17587" y="1548"/>
                    <a:pt x="17605" y="1548"/>
                  </a:cubicBezTo>
                  <a:cubicBezTo>
                    <a:pt x="17632" y="1548"/>
                    <a:pt x="17657" y="1524"/>
                    <a:pt x="17681" y="1524"/>
                  </a:cubicBezTo>
                  <a:cubicBezTo>
                    <a:pt x="17684" y="1524"/>
                    <a:pt x="17687" y="1525"/>
                    <a:pt x="17691" y="1526"/>
                  </a:cubicBezTo>
                  <a:cubicBezTo>
                    <a:pt x="17746" y="1542"/>
                    <a:pt x="17806" y="1595"/>
                    <a:pt x="17853" y="1595"/>
                  </a:cubicBezTo>
                  <a:cubicBezTo>
                    <a:pt x="17857" y="1595"/>
                    <a:pt x="17860" y="1594"/>
                    <a:pt x="17864" y="1593"/>
                  </a:cubicBezTo>
                  <a:cubicBezTo>
                    <a:pt x="17898" y="1586"/>
                    <a:pt x="17931" y="1583"/>
                    <a:pt x="17964" y="1583"/>
                  </a:cubicBezTo>
                  <a:cubicBezTo>
                    <a:pt x="18124" y="1583"/>
                    <a:pt x="18275" y="1654"/>
                    <a:pt x="18432" y="1668"/>
                  </a:cubicBezTo>
                  <a:cubicBezTo>
                    <a:pt x="18463" y="1671"/>
                    <a:pt x="18490" y="1711"/>
                    <a:pt x="18519" y="1736"/>
                  </a:cubicBezTo>
                  <a:cubicBezTo>
                    <a:pt x="18559" y="1711"/>
                    <a:pt x="18603" y="1686"/>
                    <a:pt x="18645" y="1660"/>
                  </a:cubicBezTo>
                  <a:cubicBezTo>
                    <a:pt x="18738" y="1763"/>
                    <a:pt x="18879" y="1738"/>
                    <a:pt x="18997" y="1782"/>
                  </a:cubicBezTo>
                  <a:cubicBezTo>
                    <a:pt x="19096" y="1813"/>
                    <a:pt x="19191" y="1843"/>
                    <a:pt x="19277" y="1908"/>
                  </a:cubicBezTo>
                  <a:cubicBezTo>
                    <a:pt x="19287" y="1916"/>
                    <a:pt x="19305" y="1916"/>
                    <a:pt x="19319" y="1919"/>
                  </a:cubicBezTo>
                  <a:cubicBezTo>
                    <a:pt x="19337" y="1876"/>
                    <a:pt x="19355" y="1835"/>
                    <a:pt x="19371" y="1796"/>
                  </a:cubicBezTo>
                  <a:cubicBezTo>
                    <a:pt x="19443" y="1789"/>
                    <a:pt x="19509" y="1782"/>
                    <a:pt x="19583" y="1776"/>
                  </a:cubicBezTo>
                  <a:cubicBezTo>
                    <a:pt x="19615" y="1863"/>
                    <a:pt x="19670" y="1879"/>
                    <a:pt x="19733" y="1879"/>
                  </a:cubicBezTo>
                  <a:cubicBezTo>
                    <a:pt x="19771" y="1879"/>
                    <a:pt x="19813" y="1873"/>
                    <a:pt x="19854" y="1873"/>
                  </a:cubicBezTo>
                  <a:cubicBezTo>
                    <a:pt x="19892" y="1873"/>
                    <a:pt x="19929" y="1878"/>
                    <a:pt x="19964" y="1898"/>
                  </a:cubicBezTo>
                  <a:cubicBezTo>
                    <a:pt x="19978" y="1935"/>
                    <a:pt x="20000" y="1986"/>
                    <a:pt x="20031" y="2063"/>
                  </a:cubicBezTo>
                  <a:cubicBezTo>
                    <a:pt x="20093" y="2019"/>
                    <a:pt x="20140" y="1985"/>
                    <a:pt x="20149" y="1980"/>
                  </a:cubicBezTo>
                  <a:cubicBezTo>
                    <a:pt x="20248" y="2013"/>
                    <a:pt x="20302" y="2057"/>
                    <a:pt x="20362" y="2072"/>
                  </a:cubicBezTo>
                  <a:cubicBezTo>
                    <a:pt x="20365" y="2072"/>
                    <a:pt x="20368" y="2073"/>
                    <a:pt x="20371" y="2073"/>
                  </a:cubicBezTo>
                  <a:cubicBezTo>
                    <a:pt x="20384" y="2073"/>
                    <a:pt x="20395" y="2067"/>
                    <a:pt x="20409" y="2067"/>
                  </a:cubicBezTo>
                  <a:cubicBezTo>
                    <a:pt x="20421" y="2067"/>
                    <a:pt x="20435" y="2072"/>
                    <a:pt x="20452" y="2094"/>
                  </a:cubicBezTo>
                  <a:cubicBezTo>
                    <a:pt x="20482" y="2129"/>
                    <a:pt x="20585" y="2117"/>
                    <a:pt x="20607" y="2152"/>
                  </a:cubicBezTo>
                  <a:cubicBezTo>
                    <a:pt x="20658" y="2236"/>
                    <a:pt x="20743" y="2238"/>
                    <a:pt x="20814" y="2270"/>
                  </a:cubicBezTo>
                  <a:cubicBezTo>
                    <a:pt x="20992" y="2350"/>
                    <a:pt x="21176" y="2419"/>
                    <a:pt x="21357" y="2494"/>
                  </a:cubicBezTo>
                  <a:cubicBezTo>
                    <a:pt x="21373" y="2501"/>
                    <a:pt x="21382" y="2520"/>
                    <a:pt x="21395" y="2533"/>
                  </a:cubicBezTo>
                  <a:cubicBezTo>
                    <a:pt x="21389" y="2560"/>
                    <a:pt x="21385" y="2585"/>
                    <a:pt x="21378" y="2619"/>
                  </a:cubicBezTo>
                  <a:cubicBezTo>
                    <a:pt x="21393" y="2618"/>
                    <a:pt x="21407" y="2618"/>
                    <a:pt x="21421" y="2618"/>
                  </a:cubicBezTo>
                  <a:cubicBezTo>
                    <a:pt x="21452" y="2618"/>
                    <a:pt x="21482" y="2619"/>
                    <a:pt x="21514" y="2620"/>
                  </a:cubicBezTo>
                  <a:cubicBezTo>
                    <a:pt x="21542" y="2686"/>
                    <a:pt x="21569" y="2748"/>
                    <a:pt x="21604" y="2832"/>
                  </a:cubicBezTo>
                  <a:cubicBezTo>
                    <a:pt x="21673" y="2831"/>
                    <a:pt x="21741" y="2829"/>
                    <a:pt x="21809" y="2829"/>
                  </a:cubicBezTo>
                  <a:cubicBezTo>
                    <a:pt x="21800" y="2782"/>
                    <a:pt x="21795" y="2759"/>
                    <a:pt x="21782" y="2695"/>
                  </a:cubicBezTo>
                  <a:lnTo>
                    <a:pt x="21782" y="2695"/>
                  </a:lnTo>
                  <a:cubicBezTo>
                    <a:pt x="21909" y="2779"/>
                    <a:pt x="22001" y="2841"/>
                    <a:pt x="22110" y="2913"/>
                  </a:cubicBezTo>
                  <a:cubicBezTo>
                    <a:pt x="22160" y="2900"/>
                    <a:pt x="22238" y="2881"/>
                    <a:pt x="22313" y="2860"/>
                  </a:cubicBezTo>
                  <a:cubicBezTo>
                    <a:pt x="22393" y="3113"/>
                    <a:pt x="22644" y="3204"/>
                    <a:pt x="22788" y="3406"/>
                  </a:cubicBezTo>
                  <a:cubicBezTo>
                    <a:pt x="22833" y="3372"/>
                    <a:pt x="22861" y="3351"/>
                    <a:pt x="22894" y="3326"/>
                  </a:cubicBezTo>
                  <a:cubicBezTo>
                    <a:pt x="22940" y="3427"/>
                    <a:pt x="22984" y="3521"/>
                    <a:pt x="23024" y="3607"/>
                  </a:cubicBezTo>
                  <a:cubicBezTo>
                    <a:pt x="23165" y="3700"/>
                    <a:pt x="23306" y="3794"/>
                    <a:pt x="23459" y="3894"/>
                  </a:cubicBezTo>
                  <a:cubicBezTo>
                    <a:pt x="23452" y="3850"/>
                    <a:pt x="23449" y="3824"/>
                    <a:pt x="23442" y="3777"/>
                  </a:cubicBezTo>
                  <a:lnTo>
                    <a:pt x="23442" y="3777"/>
                  </a:lnTo>
                  <a:cubicBezTo>
                    <a:pt x="23592" y="3809"/>
                    <a:pt x="23748" y="3828"/>
                    <a:pt x="23890" y="3878"/>
                  </a:cubicBezTo>
                  <a:cubicBezTo>
                    <a:pt x="23896" y="3899"/>
                    <a:pt x="23908" y="3936"/>
                    <a:pt x="23917" y="3965"/>
                  </a:cubicBezTo>
                  <a:cubicBezTo>
                    <a:pt x="23982" y="3983"/>
                    <a:pt x="24035" y="3996"/>
                    <a:pt x="24093" y="4012"/>
                  </a:cubicBezTo>
                  <a:cubicBezTo>
                    <a:pt x="24077" y="4064"/>
                    <a:pt x="24068" y="4097"/>
                    <a:pt x="24054" y="4146"/>
                  </a:cubicBezTo>
                  <a:cubicBezTo>
                    <a:pt x="24083" y="4161"/>
                    <a:pt x="24114" y="4178"/>
                    <a:pt x="24155" y="4200"/>
                  </a:cubicBezTo>
                  <a:cubicBezTo>
                    <a:pt x="24171" y="4139"/>
                    <a:pt x="24185" y="4093"/>
                    <a:pt x="24205" y="4012"/>
                  </a:cubicBezTo>
                  <a:cubicBezTo>
                    <a:pt x="24269" y="4137"/>
                    <a:pt x="24316" y="4228"/>
                    <a:pt x="24366" y="4325"/>
                  </a:cubicBezTo>
                  <a:cubicBezTo>
                    <a:pt x="24398" y="4330"/>
                    <a:pt x="24433" y="4334"/>
                    <a:pt x="24460" y="4337"/>
                  </a:cubicBezTo>
                  <a:cubicBezTo>
                    <a:pt x="24485" y="4393"/>
                    <a:pt x="24508" y="4443"/>
                    <a:pt x="24532" y="4492"/>
                  </a:cubicBezTo>
                  <a:cubicBezTo>
                    <a:pt x="24504" y="4495"/>
                    <a:pt x="24476" y="4498"/>
                    <a:pt x="24439" y="4502"/>
                  </a:cubicBezTo>
                  <a:cubicBezTo>
                    <a:pt x="24467" y="4563"/>
                    <a:pt x="24506" y="4575"/>
                    <a:pt x="24550" y="4575"/>
                  </a:cubicBezTo>
                  <a:cubicBezTo>
                    <a:pt x="24579" y="4575"/>
                    <a:pt x="24611" y="4570"/>
                    <a:pt x="24643" y="4570"/>
                  </a:cubicBezTo>
                  <a:cubicBezTo>
                    <a:pt x="24661" y="4570"/>
                    <a:pt x="24680" y="4572"/>
                    <a:pt x="24698" y="4577"/>
                  </a:cubicBezTo>
                  <a:cubicBezTo>
                    <a:pt x="24747" y="4633"/>
                    <a:pt x="24804" y="4711"/>
                    <a:pt x="24861" y="4804"/>
                  </a:cubicBezTo>
                  <a:cubicBezTo>
                    <a:pt x="24951" y="4832"/>
                    <a:pt x="25067" y="4855"/>
                    <a:pt x="25059" y="5010"/>
                  </a:cubicBezTo>
                  <a:cubicBezTo>
                    <a:pt x="25089" y="5067"/>
                    <a:pt x="25110" y="5136"/>
                    <a:pt x="25156" y="5179"/>
                  </a:cubicBezTo>
                  <a:cubicBezTo>
                    <a:pt x="25207" y="5227"/>
                    <a:pt x="25281" y="5255"/>
                    <a:pt x="25343" y="5291"/>
                  </a:cubicBezTo>
                  <a:cubicBezTo>
                    <a:pt x="25344" y="5344"/>
                    <a:pt x="25345" y="5392"/>
                    <a:pt x="25347" y="5423"/>
                  </a:cubicBezTo>
                  <a:cubicBezTo>
                    <a:pt x="25413" y="5467"/>
                    <a:pt x="25472" y="5507"/>
                    <a:pt x="25513" y="5533"/>
                  </a:cubicBezTo>
                  <a:cubicBezTo>
                    <a:pt x="25496" y="5619"/>
                    <a:pt x="25482" y="5680"/>
                    <a:pt x="25471" y="5735"/>
                  </a:cubicBezTo>
                  <a:cubicBezTo>
                    <a:pt x="25603" y="5873"/>
                    <a:pt x="25702" y="6026"/>
                    <a:pt x="25831" y="6148"/>
                  </a:cubicBezTo>
                  <a:cubicBezTo>
                    <a:pt x="25903" y="6219"/>
                    <a:pt x="26006" y="6257"/>
                    <a:pt x="26071" y="6345"/>
                  </a:cubicBezTo>
                  <a:cubicBezTo>
                    <a:pt x="26091" y="6375"/>
                    <a:pt x="26152" y="6378"/>
                    <a:pt x="26199" y="6394"/>
                  </a:cubicBezTo>
                  <a:cubicBezTo>
                    <a:pt x="26175" y="6447"/>
                    <a:pt x="26158" y="6484"/>
                    <a:pt x="26136" y="6532"/>
                  </a:cubicBezTo>
                  <a:cubicBezTo>
                    <a:pt x="26183" y="6518"/>
                    <a:pt x="26216" y="6506"/>
                    <a:pt x="26252" y="6496"/>
                  </a:cubicBezTo>
                  <a:cubicBezTo>
                    <a:pt x="26334" y="6743"/>
                    <a:pt x="26459" y="6950"/>
                    <a:pt x="26698" y="7094"/>
                  </a:cubicBezTo>
                  <a:cubicBezTo>
                    <a:pt x="26711" y="7172"/>
                    <a:pt x="26761" y="7275"/>
                    <a:pt x="26849" y="7402"/>
                  </a:cubicBezTo>
                  <a:cubicBezTo>
                    <a:pt x="26934" y="7409"/>
                    <a:pt x="27012" y="7415"/>
                    <a:pt x="27133" y="7425"/>
                  </a:cubicBezTo>
                  <a:cubicBezTo>
                    <a:pt x="27087" y="7494"/>
                    <a:pt x="27064" y="7527"/>
                    <a:pt x="27042" y="7562"/>
                  </a:cubicBezTo>
                  <a:cubicBezTo>
                    <a:pt x="27069" y="7603"/>
                    <a:pt x="27069" y="7676"/>
                    <a:pt x="27129" y="7676"/>
                  </a:cubicBezTo>
                  <a:cubicBezTo>
                    <a:pt x="27141" y="7676"/>
                    <a:pt x="27154" y="7674"/>
                    <a:pt x="27170" y="7668"/>
                  </a:cubicBezTo>
                  <a:cubicBezTo>
                    <a:pt x="27168" y="7647"/>
                    <a:pt x="27170" y="7627"/>
                    <a:pt x="27171" y="7606"/>
                  </a:cubicBezTo>
                  <a:lnTo>
                    <a:pt x="27198" y="7612"/>
                  </a:lnTo>
                  <a:lnTo>
                    <a:pt x="27182" y="7671"/>
                  </a:lnTo>
                  <a:cubicBezTo>
                    <a:pt x="27177" y="7670"/>
                    <a:pt x="27170" y="7668"/>
                    <a:pt x="27170" y="7668"/>
                  </a:cubicBezTo>
                  <a:lnTo>
                    <a:pt x="27170" y="7668"/>
                  </a:lnTo>
                  <a:cubicBezTo>
                    <a:pt x="27239" y="7718"/>
                    <a:pt x="27335" y="7740"/>
                    <a:pt x="27321" y="7852"/>
                  </a:cubicBezTo>
                  <a:cubicBezTo>
                    <a:pt x="27298" y="7878"/>
                    <a:pt x="27277" y="7903"/>
                    <a:pt x="27264" y="7918"/>
                  </a:cubicBezTo>
                  <a:cubicBezTo>
                    <a:pt x="27438" y="8065"/>
                    <a:pt x="27518" y="8239"/>
                    <a:pt x="27511" y="8440"/>
                  </a:cubicBezTo>
                  <a:cubicBezTo>
                    <a:pt x="27485" y="8464"/>
                    <a:pt x="27466" y="8482"/>
                    <a:pt x="27445" y="8502"/>
                  </a:cubicBezTo>
                  <a:cubicBezTo>
                    <a:pt x="27516" y="8555"/>
                    <a:pt x="27610" y="8541"/>
                    <a:pt x="27660" y="8641"/>
                  </a:cubicBezTo>
                  <a:cubicBezTo>
                    <a:pt x="27691" y="8704"/>
                    <a:pt x="27641" y="8807"/>
                    <a:pt x="27744" y="8832"/>
                  </a:cubicBezTo>
                  <a:cubicBezTo>
                    <a:pt x="27717" y="8886"/>
                    <a:pt x="27682" y="8948"/>
                    <a:pt x="27642" y="9019"/>
                  </a:cubicBezTo>
                  <a:cubicBezTo>
                    <a:pt x="27701" y="9013"/>
                    <a:pt x="27736" y="9010"/>
                    <a:pt x="27777" y="9007"/>
                  </a:cubicBezTo>
                  <a:lnTo>
                    <a:pt x="27777" y="9007"/>
                  </a:lnTo>
                  <a:cubicBezTo>
                    <a:pt x="27757" y="9067"/>
                    <a:pt x="27739" y="9122"/>
                    <a:pt x="27722" y="9176"/>
                  </a:cubicBezTo>
                  <a:cubicBezTo>
                    <a:pt x="27760" y="9266"/>
                    <a:pt x="27811" y="9353"/>
                    <a:pt x="27833" y="9447"/>
                  </a:cubicBezTo>
                  <a:cubicBezTo>
                    <a:pt x="27857" y="9542"/>
                    <a:pt x="27813" y="9676"/>
                    <a:pt x="27864" y="9734"/>
                  </a:cubicBezTo>
                  <a:cubicBezTo>
                    <a:pt x="27935" y="9812"/>
                    <a:pt x="27925" y="9885"/>
                    <a:pt x="27932" y="9960"/>
                  </a:cubicBezTo>
                  <a:cubicBezTo>
                    <a:pt x="27964" y="9981"/>
                    <a:pt x="27991" y="9999"/>
                    <a:pt x="28014" y="10015"/>
                  </a:cubicBezTo>
                  <a:cubicBezTo>
                    <a:pt x="28003" y="10044"/>
                    <a:pt x="27997" y="10060"/>
                    <a:pt x="27979" y="10103"/>
                  </a:cubicBezTo>
                  <a:cubicBezTo>
                    <a:pt x="28061" y="10129"/>
                    <a:pt x="28129" y="10165"/>
                    <a:pt x="28232" y="10209"/>
                  </a:cubicBezTo>
                  <a:cubicBezTo>
                    <a:pt x="28176" y="10228"/>
                    <a:pt x="28144" y="10240"/>
                    <a:pt x="28110" y="10253"/>
                  </a:cubicBezTo>
                  <a:cubicBezTo>
                    <a:pt x="28122" y="10287"/>
                    <a:pt x="28132" y="10322"/>
                    <a:pt x="28142" y="10353"/>
                  </a:cubicBezTo>
                  <a:cubicBezTo>
                    <a:pt x="28213" y="10340"/>
                    <a:pt x="28263" y="10331"/>
                    <a:pt x="28372" y="10310"/>
                  </a:cubicBezTo>
                  <a:lnTo>
                    <a:pt x="28372" y="10310"/>
                  </a:lnTo>
                  <a:cubicBezTo>
                    <a:pt x="28313" y="10431"/>
                    <a:pt x="28278" y="10506"/>
                    <a:pt x="28247" y="10569"/>
                  </a:cubicBezTo>
                  <a:cubicBezTo>
                    <a:pt x="28260" y="10569"/>
                    <a:pt x="28295" y="10571"/>
                    <a:pt x="28310" y="10571"/>
                  </a:cubicBezTo>
                  <a:cubicBezTo>
                    <a:pt x="28373" y="10672"/>
                    <a:pt x="28426" y="10759"/>
                    <a:pt x="28481" y="10847"/>
                  </a:cubicBezTo>
                  <a:cubicBezTo>
                    <a:pt x="28451" y="10874"/>
                    <a:pt x="28420" y="10903"/>
                    <a:pt x="28385" y="10934"/>
                  </a:cubicBezTo>
                  <a:cubicBezTo>
                    <a:pt x="28435" y="10945"/>
                    <a:pt x="28478" y="10952"/>
                    <a:pt x="28531" y="10961"/>
                  </a:cubicBezTo>
                  <a:cubicBezTo>
                    <a:pt x="28523" y="11009"/>
                    <a:pt x="28517" y="11050"/>
                    <a:pt x="28512" y="11089"/>
                  </a:cubicBezTo>
                  <a:cubicBezTo>
                    <a:pt x="28532" y="11105"/>
                    <a:pt x="28551" y="11118"/>
                    <a:pt x="28573" y="11134"/>
                  </a:cubicBezTo>
                  <a:cubicBezTo>
                    <a:pt x="28535" y="11162"/>
                    <a:pt x="28506" y="11183"/>
                    <a:pt x="28494" y="11192"/>
                  </a:cubicBezTo>
                  <a:cubicBezTo>
                    <a:pt x="28498" y="11287"/>
                    <a:pt x="28490" y="11371"/>
                    <a:pt x="28479" y="11459"/>
                  </a:cubicBezTo>
                  <a:cubicBezTo>
                    <a:pt x="28516" y="11462"/>
                    <a:pt x="28551" y="11465"/>
                    <a:pt x="28581" y="11468"/>
                  </a:cubicBezTo>
                  <a:cubicBezTo>
                    <a:pt x="28668" y="11679"/>
                    <a:pt x="28754" y="11886"/>
                    <a:pt x="28844" y="12104"/>
                  </a:cubicBezTo>
                  <a:cubicBezTo>
                    <a:pt x="28840" y="12113"/>
                    <a:pt x="28825" y="12138"/>
                    <a:pt x="28801" y="12176"/>
                  </a:cubicBezTo>
                  <a:cubicBezTo>
                    <a:pt x="28876" y="12249"/>
                    <a:pt x="28962" y="12336"/>
                    <a:pt x="28881" y="12450"/>
                  </a:cubicBezTo>
                  <a:cubicBezTo>
                    <a:pt x="28904" y="12473"/>
                    <a:pt x="28932" y="12489"/>
                    <a:pt x="28944" y="12513"/>
                  </a:cubicBezTo>
                  <a:cubicBezTo>
                    <a:pt x="28957" y="12548"/>
                    <a:pt x="28954" y="12588"/>
                    <a:pt x="28957" y="12614"/>
                  </a:cubicBezTo>
                  <a:cubicBezTo>
                    <a:pt x="28918" y="12667"/>
                    <a:pt x="28888" y="12707"/>
                    <a:pt x="28859" y="12745"/>
                  </a:cubicBezTo>
                  <a:cubicBezTo>
                    <a:pt x="28931" y="12826"/>
                    <a:pt x="28993" y="12913"/>
                    <a:pt x="29006" y="13032"/>
                  </a:cubicBezTo>
                  <a:cubicBezTo>
                    <a:pt x="29021" y="13182"/>
                    <a:pt x="29113" y="13312"/>
                    <a:pt x="29118" y="13474"/>
                  </a:cubicBezTo>
                  <a:cubicBezTo>
                    <a:pt x="29121" y="13566"/>
                    <a:pt x="29171" y="13681"/>
                    <a:pt x="29237" y="13749"/>
                  </a:cubicBezTo>
                  <a:cubicBezTo>
                    <a:pt x="29387" y="13912"/>
                    <a:pt x="29416" y="14122"/>
                    <a:pt x="29503" y="14303"/>
                  </a:cubicBezTo>
                  <a:cubicBezTo>
                    <a:pt x="29477" y="14340"/>
                    <a:pt x="29462" y="14361"/>
                    <a:pt x="29441" y="14389"/>
                  </a:cubicBezTo>
                  <a:cubicBezTo>
                    <a:pt x="29525" y="14470"/>
                    <a:pt x="29602" y="14545"/>
                    <a:pt x="29633" y="14574"/>
                  </a:cubicBezTo>
                  <a:cubicBezTo>
                    <a:pt x="29693" y="14720"/>
                    <a:pt x="29711" y="14830"/>
                    <a:pt x="29771" y="14890"/>
                  </a:cubicBezTo>
                  <a:cubicBezTo>
                    <a:pt x="29849" y="14965"/>
                    <a:pt x="29839" y="15071"/>
                    <a:pt x="29884" y="15157"/>
                  </a:cubicBezTo>
                  <a:cubicBezTo>
                    <a:pt x="29921" y="15145"/>
                    <a:pt x="29946" y="15138"/>
                    <a:pt x="29984" y="15126"/>
                  </a:cubicBezTo>
                  <a:cubicBezTo>
                    <a:pt x="29953" y="15057"/>
                    <a:pt x="29928" y="14996"/>
                    <a:pt x="29905" y="14942"/>
                  </a:cubicBezTo>
                  <a:cubicBezTo>
                    <a:pt x="29930" y="14909"/>
                    <a:pt x="29947" y="14889"/>
                    <a:pt x="29958" y="14877"/>
                  </a:cubicBezTo>
                  <a:cubicBezTo>
                    <a:pt x="29936" y="14827"/>
                    <a:pt x="29918" y="14786"/>
                    <a:pt x="29900" y="14743"/>
                  </a:cubicBezTo>
                  <a:cubicBezTo>
                    <a:pt x="29953" y="14718"/>
                    <a:pt x="29992" y="14701"/>
                    <a:pt x="30021" y="14686"/>
                  </a:cubicBezTo>
                  <a:cubicBezTo>
                    <a:pt x="29999" y="14590"/>
                    <a:pt x="29967" y="14515"/>
                    <a:pt x="29964" y="14439"/>
                  </a:cubicBezTo>
                  <a:cubicBezTo>
                    <a:pt x="29962" y="13785"/>
                    <a:pt x="29843" y="13144"/>
                    <a:pt x="29750" y="12500"/>
                  </a:cubicBezTo>
                  <a:cubicBezTo>
                    <a:pt x="29740" y="12425"/>
                    <a:pt x="29706" y="12352"/>
                    <a:pt x="29666" y="12273"/>
                  </a:cubicBezTo>
                  <a:cubicBezTo>
                    <a:pt x="29721" y="12116"/>
                    <a:pt x="29658" y="11955"/>
                    <a:pt x="29589" y="11796"/>
                  </a:cubicBezTo>
                  <a:cubicBezTo>
                    <a:pt x="29569" y="11751"/>
                    <a:pt x="29519" y="11680"/>
                    <a:pt x="29530" y="11668"/>
                  </a:cubicBezTo>
                  <a:cubicBezTo>
                    <a:pt x="29614" y="11574"/>
                    <a:pt x="29494" y="11502"/>
                    <a:pt x="29503" y="11415"/>
                  </a:cubicBezTo>
                  <a:cubicBezTo>
                    <a:pt x="29506" y="11373"/>
                    <a:pt x="29434" y="11301"/>
                    <a:pt x="29447" y="11280"/>
                  </a:cubicBezTo>
                  <a:cubicBezTo>
                    <a:pt x="29515" y="11162"/>
                    <a:pt x="29472" y="11037"/>
                    <a:pt x="29416" y="10955"/>
                  </a:cubicBezTo>
                  <a:cubicBezTo>
                    <a:pt x="29344" y="10842"/>
                    <a:pt x="29366" y="10721"/>
                    <a:pt x="29315" y="10609"/>
                  </a:cubicBezTo>
                  <a:cubicBezTo>
                    <a:pt x="29296" y="10563"/>
                    <a:pt x="29383" y="10487"/>
                    <a:pt x="29305" y="10453"/>
                  </a:cubicBezTo>
                  <a:cubicBezTo>
                    <a:pt x="29191" y="10402"/>
                    <a:pt x="29334" y="10328"/>
                    <a:pt x="29266" y="10275"/>
                  </a:cubicBezTo>
                  <a:cubicBezTo>
                    <a:pt x="29224" y="10241"/>
                    <a:pt x="29194" y="10185"/>
                    <a:pt x="29175" y="10159"/>
                  </a:cubicBezTo>
                  <a:cubicBezTo>
                    <a:pt x="29140" y="9946"/>
                    <a:pt x="29222" y="9718"/>
                    <a:pt x="29038" y="9582"/>
                  </a:cubicBezTo>
                  <a:cubicBezTo>
                    <a:pt x="29027" y="9509"/>
                    <a:pt x="29018" y="9451"/>
                    <a:pt x="29007" y="9395"/>
                  </a:cubicBezTo>
                  <a:cubicBezTo>
                    <a:pt x="28997" y="9328"/>
                    <a:pt x="28987" y="9260"/>
                    <a:pt x="28981" y="9217"/>
                  </a:cubicBezTo>
                  <a:cubicBezTo>
                    <a:pt x="28921" y="9123"/>
                    <a:pt x="28869" y="9053"/>
                    <a:pt x="28825" y="8975"/>
                  </a:cubicBezTo>
                  <a:cubicBezTo>
                    <a:pt x="28697" y="8758"/>
                    <a:pt x="28672" y="8501"/>
                    <a:pt x="28565" y="8277"/>
                  </a:cubicBezTo>
                  <a:cubicBezTo>
                    <a:pt x="28448" y="8037"/>
                    <a:pt x="28306" y="7808"/>
                    <a:pt x="28175" y="7572"/>
                  </a:cubicBezTo>
                  <a:cubicBezTo>
                    <a:pt x="28113" y="7461"/>
                    <a:pt x="28044" y="7350"/>
                    <a:pt x="27988" y="7234"/>
                  </a:cubicBezTo>
                  <a:cubicBezTo>
                    <a:pt x="27961" y="7171"/>
                    <a:pt x="27947" y="7103"/>
                    <a:pt x="27933" y="7060"/>
                  </a:cubicBezTo>
                  <a:cubicBezTo>
                    <a:pt x="27873" y="7009"/>
                    <a:pt x="27794" y="6971"/>
                    <a:pt x="27788" y="6931"/>
                  </a:cubicBezTo>
                  <a:cubicBezTo>
                    <a:pt x="27755" y="6724"/>
                    <a:pt x="27594" y="6587"/>
                    <a:pt x="27495" y="6415"/>
                  </a:cubicBezTo>
                  <a:cubicBezTo>
                    <a:pt x="27435" y="6309"/>
                    <a:pt x="27380" y="6198"/>
                    <a:pt x="27318" y="6081"/>
                  </a:cubicBezTo>
                  <a:cubicBezTo>
                    <a:pt x="27298" y="6072"/>
                    <a:pt x="27262" y="6059"/>
                    <a:pt x="27233" y="6048"/>
                  </a:cubicBezTo>
                  <a:cubicBezTo>
                    <a:pt x="27204" y="5950"/>
                    <a:pt x="27207" y="5863"/>
                    <a:pt x="27093" y="5813"/>
                  </a:cubicBezTo>
                  <a:cubicBezTo>
                    <a:pt x="27027" y="5785"/>
                    <a:pt x="26955" y="5713"/>
                    <a:pt x="26923" y="5647"/>
                  </a:cubicBezTo>
                  <a:cubicBezTo>
                    <a:pt x="26826" y="5444"/>
                    <a:pt x="26720" y="5243"/>
                    <a:pt x="26567" y="5068"/>
                  </a:cubicBezTo>
                  <a:cubicBezTo>
                    <a:pt x="26424" y="4886"/>
                    <a:pt x="26247" y="4737"/>
                    <a:pt x="26091" y="4568"/>
                  </a:cubicBezTo>
                  <a:cubicBezTo>
                    <a:pt x="25946" y="4412"/>
                    <a:pt x="25774" y="4286"/>
                    <a:pt x="25649" y="4100"/>
                  </a:cubicBezTo>
                  <a:cubicBezTo>
                    <a:pt x="25584" y="4009"/>
                    <a:pt x="25507" y="3922"/>
                    <a:pt x="25423" y="3846"/>
                  </a:cubicBezTo>
                  <a:cubicBezTo>
                    <a:pt x="25334" y="3774"/>
                    <a:pt x="25242" y="3703"/>
                    <a:pt x="25157" y="3627"/>
                  </a:cubicBezTo>
                  <a:cubicBezTo>
                    <a:pt x="25107" y="3580"/>
                    <a:pt x="25079" y="3512"/>
                    <a:pt x="25047" y="3463"/>
                  </a:cubicBezTo>
                  <a:cubicBezTo>
                    <a:pt x="24994" y="3457"/>
                    <a:pt x="24954" y="3452"/>
                    <a:pt x="24923" y="3449"/>
                  </a:cubicBezTo>
                  <a:cubicBezTo>
                    <a:pt x="24870" y="3357"/>
                    <a:pt x="24859" y="3265"/>
                    <a:pt x="24732" y="3246"/>
                  </a:cubicBezTo>
                  <a:cubicBezTo>
                    <a:pt x="24616" y="3229"/>
                    <a:pt x="24535" y="3144"/>
                    <a:pt x="24469" y="3037"/>
                  </a:cubicBezTo>
                  <a:cubicBezTo>
                    <a:pt x="24409" y="2935"/>
                    <a:pt x="24323" y="2848"/>
                    <a:pt x="24196" y="2848"/>
                  </a:cubicBezTo>
                  <a:cubicBezTo>
                    <a:pt x="24186" y="2848"/>
                    <a:pt x="24175" y="2849"/>
                    <a:pt x="24164" y="2850"/>
                  </a:cubicBezTo>
                  <a:cubicBezTo>
                    <a:pt x="24145" y="2816"/>
                    <a:pt x="24133" y="2773"/>
                    <a:pt x="24104" y="2751"/>
                  </a:cubicBezTo>
                  <a:cubicBezTo>
                    <a:pt x="24014" y="2685"/>
                    <a:pt x="23877" y="2642"/>
                    <a:pt x="23836" y="2563"/>
                  </a:cubicBezTo>
                  <a:cubicBezTo>
                    <a:pt x="23773" y="2445"/>
                    <a:pt x="23664" y="2478"/>
                    <a:pt x="23590" y="2416"/>
                  </a:cubicBezTo>
                  <a:cubicBezTo>
                    <a:pt x="23487" y="2330"/>
                    <a:pt x="23364" y="2272"/>
                    <a:pt x="23258" y="2191"/>
                  </a:cubicBezTo>
                  <a:cubicBezTo>
                    <a:pt x="23149" y="2102"/>
                    <a:pt x="22980" y="2098"/>
                    <a:pt x="22921" y="1951"/>
                  </a:cubicBezTo>
                  <a:cubicBezTo>
                    <a:pt x="22902" y="1956"/>
                    <a:pt x="22885" y="1958"/>
                    <a:pt x="22870" y="1958"/>
                  </a:cubicBezTo>
                  <a:cubicBezTo>
                    <a:pt x="22751" y="1958"/>
                    <a:pt x="22708" y="1838"/>
                    <a:pt x="22619" y="1786"/>
                  </a:cubicBezTo>
                  <a:cubicBezTo>
                    <a:pt x="22555" y="1749"/>
                    <a:pt x="22491" y="1693"/>
                    <a:pt x="22415" y="1693"/>
                  </a:cubicBezTo>
                  <a:cubicBezTo>
                    <a:pt x="22395" y="1693"/>
                    <a:pt x="22374" y="1697"/>
                    <a:pt x="22352" y="1707"/>
                  </a:cubicBezTo>
                  <a:lnTo>
                    <a:pt x="22340" y="1677"/>
                  </a:lnTo>
                  <a:cubicBezTo>
                    <a:pt x="22331" y="1660"/>
                    <a:pt x="22327" y="1632"/>
                    <a:pt x="22312" y="1624"/>
                  </a:cubicBezTo>
                  <a:cubicBezTo>
                    <a:pt x="22162" y="1548"/>
                    <a:pt x="22016" y="1458"/>
                    <a:pt x="21862" y="1393"/>
                  </a:cubicBezTo>
                  <a:lnTo>
                    <a:pt x="21392" y="1203"/>
                  </a:lnTo>
                  <a:cubicBezTo>
                    <a:pt x="21325" y="1177"/>
                    <a:pt x="21258" y="1138"/>
                    <a:pt x="21186" y="1138"/>
                  </a:cubicBezTo>
                  <a:cubicBezTo>
                    <a:pt x="21163" y="1138"/>
                    <a:pt x="21139" y="1142"/>
                    <a:pt x="21114" y="1152"/>
                  </a:cubicBezTo>
                  <a:cubicBezTo>
                    <a:pt x="21114" y="1152"/>
                    <a:pt x="21113" y="1153"/>
                    <a:pt x="21112" y="1153"/>
                  </a:cubicBezTo>
                  <a:cubicBezTo>
                    <a:pt x="21105" y="1153"/>
                    <a:pt x="21092" y="1144"/>
                    <a:pt x="21083" y="1140"/>
                  </a:cubicBezTo>
                  <a:cubicBezTo>
                    <a:pt x="21032" y="1086"/>
                    <a:pt x="20976" y="1039"/>
                    <a:pt x="20911" y="1011"/>
                  </a:cubicBezTo>
                  <a:cubicBezTo>
                    <a:pt x="20745" y="940"/>
                    <a:pt x="20577" y="871"/>
                    <a:pt x="20405" y="821"/>
                  </a:cubicBezTo>
                  <a:cubicBezTo>
                    <a:pt x="20317" y="790"/>
                    <a:pt x="20236" y="740"/>
                    <a:pt x="20145" y="696"/>
                  </a:cubicBezTo>
                  <a:cubicBezTo>
                    <a:pt x="20116" y="709"/>
                    <a:pt x="20087" y="715"/>
                    <a:pt x="20058" y="715"/>
                  </a:cubicBezTo>
                  <a:cubicBezTo>
                    <a:pt x="19935" y="715"/>
                    <a:pt x="19811" y="617"/>
                    <a:pt x="19688" y="617"/>
                  </a:cubicBezTo>
                  <a:cubicBezTo>
                    <a:pt x="19660" y="617"/>
                    <a:pt x="19631" y="623"/>
                    <a:pt x="19603" y="636"/>
                  </a:cubicBezTo>
                  <a:cubicBezTo>
                    <a:pt x="19558" y="605"/>
                    <a:pt x="19518" y="562"/>
                    <a:pt x="19471" y="552"/>
                  </a:cubicBezTo>
                  <a:cubicBezTo>
                    <a:pt x="19369" y="529"/>
                    <a:pt x="19271" y="468"/>
                    <a:pt x="19167" y="468"/>
                  </a:cubicBezTo>
                  <a:cubicBezTo>
                    <a:pt x="19133" y="468"/>
                    <a:pt x="19099" y="474"/>
                    <a:pt x="19065" y="490"/>
                  </a:cubicBezTo>
                  <a:cubicBezTo>
                    <a:pt x="19009" y="403"/>
                    <a:pt x="18905" y="381"/>
                    <a:pt x="18816" y="381"/>
                  </a:cubicBezTo>
                  <a:cubicBezTo>
                    <a:pt x="18787" y="381"/>
                    <a:pt x="18760" y="384"/>
                    <a:pt x="18737" y="387"/>
                  </a:cubicBezTo>
                  <a:cubicBezTo>
                    <a:pt x="18724" y="389"/>
                    <a:pt x="18712" y="389"/>
                    <a:pt x="18701" y="389"/>
                  </a:cubicBezTo>
                  <a:cubicBezTo>
                    <a:pt x="18581" y="389"/>
                    <a:pt x="18502" y="309"/>
                    <a:pt x="18393" y="309"/>
                  </a:cubicBezTo>
                  <a:cubicBezTo>
                    <a:pt x="18392" y="309"/>
                    <a:pt x="18390" y="309"/>
                    <a:pt x="18388" y="309"/>
                  </a:cubicBezTo>
                  <a:cubicBezTo>
                    <a:pt x="18385" y="309"/>
                    <a:pt x="18382" y="309"/>
                    <a:pt x="18379" y="309"/>
                  </a:cubicBezTo>
                  <a:cubicBezTo>
                    <a:pt x="18309" y="309"/>
                    <a:pt x="18241" y="278"/>
                    <a:pt x="18168" y="278"/>
                  </a:cubicBezTo>
                  <a:cubicBezTo>
                    <a:pt x="18135" y="278"/>
                    <a:pt x="18101" y="284"/>
                    <a:pt x="18066" y="303"/>
                  </a:cubicBezTo>
                  <a:cubicBezTo>
                    <a:pt x="18061" y="306"/>
                    <a:pt x="18056" y="307"/>
                    <a:pt x="18051" y="307"/>
                  </a:cubicBezTo>
                  <a:cubicBezTo>
                    <a:pt x="18010" y="307"/>
                    <a:pt x="17947" y="248"/>
                    <a:pt x="17878" y="248"/>
                  </a:cubicBezTo>
                  <a:cubicBezTo>
                    <a:pt x="17861" y="248"/>
                    <a:pt x="17843" y="252"/>
                    <a:pt x="17825" y="262"/>
                  </a:cubicBezTo>
                  <a:cubicBezTo>
                    <a:pt x="17821" y="264"/>
                    <a:pt x="17816" y="265"/>
                    <a:pt x="17809" y="265"/>
                  </a:cubicBezTo>
                  <a:cubicBezTo>
                    <a:pt x="17792" y="265"/>
                    <a:pt x="17768" y="259"/>
                    <a:pt x="17761" y="250"/>
                  </a:cubicBezTo>
                  <a:cubicBezTo>
                    <a:pt x="17722" y="200"/>
                    <a:pt x="17678" y="178"/>
                    <a:pt x="17629" y="178"/>
                  </a:cubicBezTo>
                  <a:cubicBezTo>
                    <a:pt x="17595" y="178"/>
                    <a:pt x="17559" y="188"/>
                    <a:pt x="17521" y="207"/>
                  </a:cubicBezTo>
                  <a:cubicBezTo>
                    <a:pt x="17474" y="151"/>
                    <a:pt x="17410" y="144"/>
                    <a:pt x="17343" y="144"/>
                  </a:cubicBezTo>
                  <a:cubicBezTo>
                    <a:pt x="17322" y="144"/>
                    <a:pt x="17300" y="144"/>
                    <a:pt x="17278" y="144"/>
                  </a:cubicBezTo>
                  <a:cubicBezTo>
                    <a:pt x="17254" y="144"/>
                    <a:pt x="17231" y="144"/>
                    <a:pt x="17208" y="140"/>
                  </a:cubicBezTo>
                  <a:cubicBezTo>
                    <a:pt x="17203" y="139"/>
                    <a:pt x="17197" y="139"/>
                    <a:pt x="17191" y="139"/>
                  </a:cubicBezTo>
                  <a:cubicBezTo>
                    <a:pt x="17150" y="139"/>
                    <a:pt x="17103" y="160"/>
                    <a:pt x="17064" y="169"/>
                  </a:cubicBezTo>
                  <a:cubicBezTo>
                    <a:pt x="17021" y="152"/>
                    <a:pt x="16976" y="121"/>
                    <a:pt x="16926" y="115"/>
                  </a:cubicBezTo>
                  <a:lnTo>
                    <a:pt x="16177" y="49"/>
                  </a:lnTo>
                  <a:cubicBezTo>
                    <a:pt x="16041" y="37"/>
                    <a:pt x="15903" y="25"/>
                    <a:pt x="15755" y="12"/>
                  </a:cubicBezTo>
                  <a:cubicBezTo>
                    <a:pt x="15741" y="21"/>
                    <a:pt x="15716" y="38"/>
                    <a:pt x="15716" y="38"/>
                  </a:cubicBezTo>
                  <a:cubicBezTo>
                    <a:pt x="15585" y="24"/>
                    <a:pt x="15479" y="3"/>
                    <a:pt x="15373" y="3"/>
                  </a:cubicBezTo>
                  <a:cubicBezTo>
                    <a:pt x="15321" y="2"/>
                    <a:pt x="15267" y="0"/>
                    <a:pt x="152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6" name="Google Shape;496;p33"/>
          <p:cNvGrpSpPr/>
          <p:nvPr/>
        </p:nvGrpSpPr>
        <p:grpSpPr>
          <a:xfrm>
            <a:off x="6781475" y="1841825"/>
            <a:ext cx="798400" cy="791325"/>
            <a:chOff x="916275" y="2357800"/>
            <a:chExt cx="798400" cy="791325"/>
          </a:xfrm>
        </p:grpSpPr>
        <p:sp>
          <p:nvSpPr>
            <p:cNvPr id="497" name="Google Shape;497;p33"/>
            <p:cNvSpPr/>
            <p:nvPr/>
          </p:nvSpPr>
          <p:spPr>
            <a:xfrm>
              <a:off x="952100" y="2369375"/>
              <a:ext cx="734825" cy="734825"/>
            </a:xfrm>
            <a:custGeom>
              <a:rect b="b" l="l" r="r" t="t"/>
              <a:pathLst>
                <a:path extrusionOk="0" h="29393" w="29393">
                  <a:moveTo>
                    <a:pt x="14697" y="0"/>
                  </a:moveTo>
                  <a:cubicBezTo>
                    <a:pt x="10799" y="0"/>
                    <a:pt x="7061" y="1550"/>
                    <a:pt x="4305" y="4305"/>
                  </a:cubicBezTo>
                  <a:cubicBezTo>
                    <a:pt x="1548" y="7061"/>
                    <a:pt x="1" y="10799"/>
                    <a:pt x="1" y="14697"/>
                  </a:cubicBezTo>
                  <a:cubicBezTo>
                    <a:pt x="1" y="18594"/>
                    <a:pt x="1548" y="22332"/>
                    <a:pt x="4305" y="25088"/>
                  </a:cubicBezTo>
                  <a:cubicBezTo>
                    <a:pt x="7061" y="27844"/>
                    <a:pt x="10799" y="29393"/>
                    <a:pt x="14697" y="29393"/>
                  </a:cubicBezTo>
                  <a:cubicBezTo>
                    <a:pt x="18594" y="29393"/>
                    <a:pt x="22332" y="27844"/>
                    <a:pt x="25088" y="25088"/>
                  </a:cubicBezTo>
                  <a:cubicBezTo>
                    <a:pt x="27844" y="22332"/>
                    <a:pt x="29393" y="18594"/>
                    <a:pt x="29393" y="14697"/>
                  </a:cubicBezTo>
                  <a:cubicBezTo>
                    <a:pt x="29393" y="10799"/>
                    <a:pt x="27844" y="7061"/>
                    <a:pt x="25088" y="4305"/>
                  </a:cubicBezTo>
                  <a:cubicBezTo>
                    <a:pt x="22332" y="1550"/>
                    <a:pt x="18594" y="0"/>
                    <a:pt x="1469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 name="Google Shape;498;p33"/>
            <p:cNvSpPr/>
            <p:nvPr/>
          </p:nvSpPr>
          <p:spPr>
            <a:xfrm>
              <a:off x="916275" y="2357800"/>
              <a:ext cx="798400" cy="791325"/>
            </a:xfrm>
            <a:custGeom>
              <a:rect b="b" l="l" r="r" t="t"/>
              <a:pathLst>
                <a:path extrusionOk="0" h="31653" w="31936">
                  <a:moveTo>
                    <a:pt x="13686" y="1298"/>
                  </a:moveTo>
                  <a:lnTo>
                    <a:pt x="13689" y="1317"/>
                  </a:lnTo>
                  <a:lnTo>
                    <a:pt x="13626" y="1324"/>
                  </a:lnTo>
                  <a:lnTo>
                    <a:pt x="13623" y="1305"/>
                  </a:lnTo>
                  <a:lnTo>
                    <a:pt x="13686" y="1298"/>
                  </a:lnTo>
                  <a:close/>
                  <a:moveTo>
                    <a:pt x="14307" y="1323"/>
                  </a:moveTo>
                  <a:lnTo>
                    <a:pt x="14311" y="1380"/>
                  </a:lnTo>
                  <a:lnTo>
                    <a:pt x="14291" y="1383"/>
                  </a:lnTo>
                  <a:lnTo>
                    <a:pt x="14286" y="1326"/>
                  </a:lnTo>
                  <a:lnTo>
                    <a:pt x="14307" y="1323"/>
                  </a:lnTo>
                  <a:close/>
                  <a:moveTo>
                    <a:pt x="14555" y="1120"/>
                  </a:moveTo>
                  <a:cubicBezTo>
                    <a:pt x="14561" y="1155"/>
                    <a:pt x="14567" y="1186"/>
                    <a:pt x="14575" y="1227"/>
                  </a:cubicBezTo>
                  <a:cubicBezTo>
                    <a:pt x="14525" y="1236"/>
                    <a:pt x="14486" y="1243"/>
                    <a:pt x="14447" y="1251"/>
                  </a:cubicBezTo>
                  <a:cubicBezTo>
                    <a:pt x="14440" y="1261"/>
                    <a:pt x="14435" y="1269"/>
                    <a:pt x="14431" y="1275"/>
                  </a:cubicBezTo>
                  <a:lnTo>
                    <a:pt x="14431" y="1275"/>
                  </a:lnTo>
                  <a:cubicBezTo>
                    <a:pt x="14430" y="1273"/>
                    <a:pt x="14428" y="1270"/>
                    <a:pt x="14427" y="1267"/>
                  </a:cubicBezTo>
                  <a:lnTo>
                    <a:pt x="14427" y="1267"/>
                  </a:lnTo>
                  <a:cubicBezTo>
                    <a:pt x="14425" y="1274"/>
                    <a:pt x="14423" y="1281"/>
                    <a:pt x="14421" y="1289"/>
                  </a:cubicBezTo>
                  <a:lnTo>
                    <a:pt x="14421" y="1289"/>
                  </a:lnTo>
                  <a:cubicBezTo>
                    <a:pt x="14423" y="1286"/>
                    <a:pt x="14427" y="1282"/>
                    <a:pt x="14431" y="1275"/>
                  </a:cubicBezTo>
                  <a:lnTo>
                    <a:pt x="14431" y="1275"/>
                  </a:lnTo>
                  <a:cubicBezTo>
                    <a:pt x="14440" y="1293"/>
                    <a:pt x="14448" y="1310"/>
                    <a:pt x="14452" y="1329"/>
                  </a:cubicBezTo>
                  <a:cubicBezTo>
                    <a:pt x="14454" y="1337"/>
                    <a:pt x="14432" y="1351"/>
                    <a:pt x="14388" y="1396"/>
                  </a:cubicBezTo>
                  <a:cubicBezTo>
                    <a:pt x="14402" y="1353"/>
                    <a:pt x="14413" y="1318"/>
                    <a:pt x="14421" y="1289"/>
                  </a:cubicBezTo>
                  <a:lnTo>
                    <a:pt x="14421" y="1289"/>
                  </a:lnTo>
                  <a:cubicBezTo>
                    <a:pt x="14418" y="1292"/>
                    <a:pt x="14416" y="1293"/>
                    <a:pt x="14415" y="1293"/>
                  </a:cubicBezTo>
                  <a:cubicBezTo>
                    <a:pt x="14410" y="1293"/>
                    <a:pt x="14414" y="1272"/>
                    <a:pt x="14419" y="1252"/>
                  </a:cubicBezTo>
                  <a:cubicBezTo>
                    <a:pt x="14421" y="1257"/>
                    <a:pt x="14424" y="1262"/>
                    <a:pt x="14427" y="1267"/>
                  </a:cubicBezTo>
                  <a:lnTo>
                    <a:pt x="14427" y="1267"/>
                  </a:lnTo>
                  <a:cubicBezTo>
                    <a:pt x="14447" y="1192"/>
                    <a:pt x="14448" y="1167"/>
                    <a:pt x="14448" y="1140"/>
                  </a:cubicBezTo>
                  <a:cubicBezTo>
                    <a:pt x="14486" y="1133"/>
                    <a:pt x="14513" y="1128"/>
                    <a:pt x="14555" y="1120"/>
                  </a:cubicBezTo>
                  <a:close/>
                  <a:moveTo>
                    <a:pt x="17402" y="1308"/>
                  </a:moveTo>
                  <a:cubicBezTo>
                    <a:pt x="17405" y="1346"/>
                    <a:pt x="17407" y="1373"/>
                    <a:pt x="17408" y="1398"/>
                  </a:cubicBezTo>
                  <a:lnTo>
                    <a:pt x="17363" y="1433"/>
                  </a:lnTo>
                  <a:cubicBezTo>
                    <a:pt x="17332" y="1404"/>
                    <a:pt x="17301" y="1376"/>
                    <a:pt x="17242" y="1321"/>
                  </a:cubicBezTo>
                  <a:cubicBezTo>
                    <a:pt x="17321" y="1315"/>
                    <a:pt x="17358" y="1312"/>
                    <a:pt x="17402" y="1308"/>
                  </a:cubicBezTo>
                  <a:close/>
                  <a:moveTo>
                    <a:pt x="14064" y="1408"/>
                  </a:moveTo>
                  <a:lnTo>
                    <a:pt x="14076" y="1457"/>
                  </a:lnTo>
                  <a:lnTo>
                    <a:pt x="13973" y="1468"/>
                  </a:lnTo>
                  <a:lnTo>
                    <a:pt x="13966" y="1442"/>
                  </a:lnTo>
                  <a:lnTo>
                    <a:pt x="14064" y="1408"/>
                  </a:lnTo>
                  <a:close/>
                  <a:moveTo>
                    <a:pt x="9038" y="1543"/>
                  </a:moveTo>
                  <a:lnTo>
                    <a:pt x="9062" y="1596"/>
                  </a:lnTo>
                  <a:lnTo>
                    <a:pt x="9040" y="1605"/>
                  </a:lnTo>
                  <a:lnTo>
                    <a:pt x="9016" y="1552"/>
                  </a:lnTo>
                  <a:lnTo>
                    <a:pt x="9038" y="1543"/>
                  </a:lnTo>
                  <a:close/>
                  <a:moveTo>
                    <a:pt x="10090" y="2275"/>
                  </a:moveTo>
                  <a:lnTo>
                    <a:pt x="10112" y="2328"/>
                  </a:lnTo>
                  <a:lnTo>
                    <a:pt x="10092" y="2336"/>
                  </a:lnTo>
                  <a:lnTo>
                    <a:pt x="10070" y="2283"/>
                  </a:lnTo>
                  <a:lnTo>
                    <a:pt x="10090" y="2275"/>
                  </a:lnTo>
                  <a:close/>
                  <a:moveTo>
                    <a:pt x="9408" y="2594"/>
                  </a:moveTo>
                  <a:lnTo>
                    <a:pt x="9416" y="2611"/>
                  </a:lnTo>
                  <a:lnTo>
                    <a:pt x="9356" y="2636"/>
                  </a:lnTo>
                  <a:lnTo>
                    <a:pt x="9349" y="2620"/>
                  </a:lnTo>
                  <a:lnTo>
                    <a:pt x="9408" y="2594"/>
                  </a:lnTo>
                  <a:close/>
                  <a:moveTo>
                    <a:pt x="22225" y="2748"/>
                  </a:moveTo>
                  <a:lnTo>
                    <a:pt x="22243" y="2759"/>
                  </a:lnTo>
                  <a:lnTo>
                    <a:pt x="22215" y="2809"/>
                  </a:lnTo>
                  <a:lnTo>
                    <a:pt x="22197" y="2800"/>
                  </a:lnTo>
                  <a:lnTo>
                    <a:pt x="22225" y="2748"/>
                  </a:lnTo>
                  <a:close/>
                  <a:moveTo>
                    <a:pt x="23439" y="3624"/>
                  </a:moveTo>
                  <a:lnTo>
                    <a:pt x="23456" y="3635"/>
                  </a:lnTo>
                  <a:lnTo>
                    <a:pt x="23423" y="3683"/>
                  </a:lnTo>
                  <a:lnTo>
                    <a:pt x="23406" y="3671"/>
                  </a:lnTo>
                  <a:lnTo>
                    <a:pt x="23439" y="3624"/>
                  </a:lnTo>
                  <a:close/>
                  <a:moveTo>
                    <a:pt x="7012" y="4052"/>
                  </a:moveTo>
                  <a:lnTo>
                    <a:pt x="7046" y="4097"/>
                  </a:lnTo>
                  <a:lnTo>
                    <a:pt x="7029" y="4109"/>
                  </a:lnTo>
                  <a:lnTo>
                    <a:pt x="6993" y="4064"/>
                  </a:lnTo>
                  <a:lnTo>
                    <a:pt x="7012" y="4052"/>
                  </a:lnTo>
                  <a:close/>
                  <a:moveTo>
                    <a:pt x="24607" y="4150"/>
                  </a:moveTo>
                  <a:lnTo>
                    <a:pt x="24623" y="4164"/>
                  </a:lnTo>
                  <a:lnTo>
                    <a:pt x="24586" y="4208"/>
                  </a:lnTo>
                  <a:lnTo>
                    <a:pt x="24570" y="4195"/>
                  </a:lnTo>
                  <a:lnTo>
                    <a:pt x="24607" y="4150"/>
                  </a:lnTo>
                  <a:close/>
                  <a:moveTo>
                    <a:pt x="26968" y="6009"/>
                  </a:moveTo>
                  <a:lnTo>
                    <a:pt x="26990" y="6029"/>
                  </a:lnTo>
                  <a:lnTo>
                    <a:pt x="26931" y="6106"/>
                  </a:lnTo>
                  <a:lnTo>
                    <a:pt x="26892" y="6067"/>
                  </a:lnTo>
                  <a:lnTo>
                    <a:pt x="26968" y="6009"/>
                  </a:lnTo>
                  <a:close/>
                  <a:moveTo>
                    <a:pt x="4341" y="6728"/>
                  </a:moveTo>
                  <a:lnTo>
                    <a:pt x="4385" y="6763"/>
                  </a:lnTo>
                  <a:lnTo>
                    <a:pt x="4372" y="6779"/>
                  </a:lnTo>
                  <a:lnTo>
                    <a:pt x="4326" y="6744"/>
                  </a:lnTo>
                  <a:lnTo>
                    <a:pt x="4341" y="6728"/>
                  </a:lnTo>
                  <a:close/>
                  <a:moveTo>
                    <a:pt x="3835" y="7604"/>
                  </a:moveTo>
                  <a:cubicBezTo>
                    <a:pt x="3835" y="7604"/>
                    <a:pt x="3835" y="7605"/>
                    <a:pt x="3835" y="7605"/>
                  </a:cubicBezTo>
                  <a:cubicBezTo>
                    <a:pt x="3835" y="7604"/>
                    <a:pt x="3835" y="7604"/>
                    <a:pt x="3835" y="7604"/>
                  </a:cubicBezTo>
                  <a:close/>
                  <a:moveTo>
                    <a:pt x="2580" y="9569"/>
                  </a:moveTo>
                  <a:lnTo>
                    <a:pt x="2595" y="9635"/>
                  </a:lnTo>
                  <a:lnTo>
                    <a:pt x="2595" y="9635"/>
                  </a:lnTo>
                  <a:cubicBezTo>
                    <a:pt x="2572" y="9623"/>
                    <a:pt x="2563" y="9603"/>
                    <a:pt x="2555" y="9581"/>
                  </a:cubicBezTo>
                  <a:lnTo>
                    <a:pt x="2580" y="9569"/>
                  </a:lnTo>
                  <a:close/>
                  <a:moveTo>
                    <a:pt x="2596" y="9635"/>
                  </a:moveTo>
                  <a:lnTo>
                    <a:pt x="2596" y="9637"/>
                  </a:lnTo>
                  <a:lnTo>
                    <a:pt x="2581" y="9644"/>
                  </a:lnTo>
                  <a:cubicBezTo>
                    <a:pt x="2603" y="9656"/>
                    <a:pt x="2612" y="9676"/>
                    <a:pt x="2621" y="9698"/>
                  </a:cubicBezTo>
                  <a:lnTo>
                    <a:pt x="2596" y="9710"/>
                  </a:lnTo>
                  <a:lnTo>
                    <a:pt x="2580" y="9642"/>
                  </a:lnTo>
                  <a:lnTo>
                    <a:pt x="2596" y="9635"/>
                  </a:lnTo>
                  <a:close/>
                  <a:moveTo>
                    <a:pt x="1922" y="11251"/>
                  </a:moveTo>
                  <a:lnTo>
                    <a:pt x="1969" y="11262"/>
                  </a:lnTo>
                  <a:lnTo>
                    <a:pt x="1938" y="11368"/>
                  </a:lnTo>
                  <a:lnTo>
                    <a:pt x="1910" y="11364"/>
                  </a:lnTo>
                  <a:lnTo>
                    <a:pt x="1922" y="11251"/>
                  </a:lnTo>
                  <a:close/>
                  <a:moveTo>
                    <a:pt x="1921" y="11465"/>
                  </a:moveTo>
                  <a:lnTo>
                    <a:pt x="1975" y="11483"/>
                  </a:lnTo>
                  <a:lnTo>
                    <a:pt x="1969" y="11504"/>
                  </a:lnTo>
                  <a:lnTo>
                    <a:pt x="1915" y="11487"/>
                  </a:lnTo>
                  <a:lnTo>
                    <a:pt x="1921" y="11465"/>
                  </a:lnTo>
                  <a:close/>
                  <a:moveTo>
                    <a:pt x="563" y="12581"/>
                  </a:moveTo>
                  <a:lnTo>
                    <a:pt x="558" y="12642"/>
                  </a:lnTo>
                  <a:lnTo>
                    <a:pt x="464" y="12623"/>
                  </a:lnTo>
                  <a:lnTo>
                    <a:pt x="465" y="12588"/>
                  </a:lnTo>
                  <a:lnTo>
                    <a:pt x="563" y="12581"/>
                  </a:lnTo>
                  <a:close/>
                  <a:moveTo>
                    <a:pt x="1656" y="13379"/>
                  </a:moveTo>
                  <a:lnTo>
                    <a:pt x="1713" y="13390"/>
                  </a:lnTo>
                  <a:lnTo>
                    <a:pt x="1709" y="13412"/>
                  </a:lnTo>
                  <a:lnTo>
                    <a:pt x="1653" y="13401"/>
                  </a:lnTo>
                  <a:lnTo>
                    <a:pt x="1656" y="13379"/>
                  </a:lnTo>
                  <a:close/>
                  <a:moveTo>
                    <a:pt x="1545" y="13877"/>
                  </a:moveTo>
                  <a:lnTo>
                    <a:pt x="1564" y="13878"/>
                  </a:lnTo>
                  <a:lnTo>
                    <a:pt x="1559" y="13944"/>
                  </a:lnTo>
                  <a:lnTo>
                    <a:pt x="1539" y="13941"/>
                  </a:lnTo>
                  <a:lnTo>
                    <a:pt x="1545" y="13877"/>
                  </a:lnTo>
                  <a:close/>
                  <a:moveTo>
                    <a:pt x="1506" y="14409"/>
                  </a:moveTo>
                  <a:lnTo>
                    <a:pt x="1541" y="14467"/>
                  </a:lnTo>
                  <a:lnTo>
                    <a:pt x="1528" y="14478"/>
                  </a:lnTo>
                  <a:lnTo>
                    <a:pt x="1539" y="14467"/>
                  </a:lnTo>
                  <a:cubicBezTo>
                    <a:pt x="1514" y="14462"/>
                    <a:pt x="1500" y="14446"/>
                    <a:pt x="1485" y="14428"/>
                  </a:cubicBezTo>
                  <a:lnTo>
                    <a:pt x="1506" y="14409"/>
                  </a:lnTo>
                  <a:close/>
                  <a:moveTo>
                    <a:pt x="1528" y="14478"/>
                  </a:moveTo>
                  <a:cubicBezTo>
                    <a:pt x="1554" y="14483"/>
                    <a:pt x="1569" y="14500"/>
                    <a:pt x="1582" y="14517"/>
                  </a:cubicBezTo>
                  <a:lnTo>
                    <a:pt x="1563" y="14536"/>
                  </a:lnTo>
                  <a:lnTo>
                    <a:pt x="1528" y="14478"/>
                  </a:lnTo>
                  <a:close/>
                  <a:moveTo>
                    <a:pt x="1419" y="15126"/>
                  </a:moveTo>
                  <a:cubicBezTo>
                    <a:pt x="1419" y="15128"/>
                    <a:pt x="1419" y="15129"/>
                    <a:pt x="1419" y="15131"/>
                  </a:cubicBezTo>
                  <a:lnTo>
                    <a:pt x="1419" y="15131"/>
                  </a:lnTo>
                  <a:lnTo>
                    <a:pt x="1415" y="15126"/>
                  </a:lnTo>
                  <a:lnTo>
                    <a:pt x="1415" y="15126"/>
                  </a:lnTo>
                  <a:lnTo>
                    <a:pt x="1419" y="15126"/>
                  </a:lnTo>
                  <a:close/>
                  <a:moveTo>
                    <a:pt x="1538" y="15004"/>
                  </a:moveTo>
                  <a:lnTo>
                    <a:pt x="1538" y="15004"/>
                  </a:lnTo>
                  <a:cubicBezTo>
                    <a:pt x="1537" y="15048"/>
                    <a:pt x="1535" y="15083"/>
                    <a:pt x="1534" y="15129"/>
                  </a:cubicBezTo>
                  <a:cubicBezTo>
                    <a:pt x="1492" y="15131"/>
                    <a:pt x="1460" y="15132"/>
                    <a:pt x="1429" y="15133"/>
                  </a:cubicBezTo>
                  <a:lnTo>
                    <a:pt x="1429" y="15133"/>
                  </a:lnTo>
                  <a:cubicBezTo>
                    <a:pt x="1451" y="15059"/>
                    <a:pt x="1491" y="15034"/>
                    <a:pt x="1538" y="15004"/>
                  </a:cubicBezTo>
                  <a:close/>
                  <a:moveTo>
                    <a:pt x="1386" y="15131"/>
                  </a:moveTo>
                  <a:cubicBezTo>
                    <a:pt x="1369" y="15185"/>
                    <a:pt x="1341" y="15188"/>
                    <a:pt x="1310" y="15189"/>
                  </a:cubicBezTo>
                  <a:cubicBezTo>
                    <a:pt x="1307" y="15174"/>
                    <a:pt x="1306" y="15160"/>
                    <a:pt x="1306" y="15145"/>
                  </a:cubicBezTo>
                  <a:lnTo>
                    <a:pt x="1386" y="15131"/>
                  </a:lnTo>
                  <a:close/>
                  <a:moveTo>
                    <a:pt x="1459" y="15399"/>
                  </a:moveTo>
                  <a:lnTo>
                    <a:pt x="1459" y="15466"/>
                  </a:lnTo>
                  <a:lnTo>
                    <a:pt x="1439" y="15466"/>
                  </a:lnTo>
                  <a:lnTo>
                    <a:pt x="1439" y="15399"/>
                  </a:lnTo>
                  <a:close/>
                  <a:moveTo>
                    <a:pt x="31403" y="15627"/>
                  </a:moveTo>
                  <a:lnTo>
                    <a:pt x="31422" y="15629"/>
                  </a:lnTo>
                  <a:lnTo>
                    <a:pt x="31417" y="15698"/>
                  </a:lnTo>
                  <a:lnTo>
                    <a:pt x="31397" y="15697"/>
                  </a:lnTo>
                  <a:lnTo>
                    <a:pt x="31403" y="15627"/>
                  </a:lnTo>
                  <a:close/>
                  <a:moveTo>
                    <a:pt x="31210" y="15819"/>
                  </a:moveTo>
                  <a:lnTo>
                    <a:pt x="31239" y="15820"/>
                  </a:lnTo>
                  <a:lnTo>
                    <a:pt x="31227" y="15957"/>
                  </a:lnTo>
                  <a:lnTo>
                    <a:pt x="31200" y="15954"/>
                  </a:lnTo>
                  <a:lnTo>
                    <a:pt x="31210" y="15819"/>
                  </a:lnTo>
                  <a:close/>
                  <a:moveTo>
                    <a:pt x="1487" y="16020"/>
                  </a:moveTo>
                  <a:lnTo>
                    <a:pt x="1487" y="16042"/>
                  </a:lnTo>
                  <a:lnTo>
                    <a:pt x="1429" y="16044"/>
                  </a:lnTo>
                  <a:lnTo>
                    <a:pt x="1429" y="16020"/>
                  </a:lnTo>
                  <a:close/>
                  <a:moveTo>
                    <a:pt x="31564" y="16226"/>
                  </a:moveTo>
                  <a:lnTo>
                    <a:pt x="31622" y="16234"/>
                  </a:lnTo>
                  <a:lnTo>
                    <a:pt x="31620" y="16257"/>
                  </a:lnTo>
                  <a:lnTo>
                    <a:pt x="31563" y="16250"/>
                  </a:lnTo>
                  <a:lnTo>
                    <a:pt x="31564" y="16226"/>
                  </a:lnTo>
                  <a:close/>
                  <a:moveTo>
                    <a:pt x="31299" y="16316"/>
                  </a:moveTo>
                  <a:cubicBezTo>
                    <a:pt x="31319" y="16316"/>
                    <a:pt x="31351" y="16329"/>
                    <a:pt x="31398" y="16360"/>
                  </a:cubicBezTo>
                  <a:cubicBezTo>
                    <a:pt x="31351" y="16388"/>
                    <a:pt x="31313" y="16410"/>
                    <a:pt x="31275" y="16432"/>
                  </a:cubicBezTo>
                  <a:cubicBezTo>
                    <a:pt x="31263" y="16370"/>
                    <a:pt x="31257" y="16316"/>
                    <a:pt x="31299" y="16316"/>
                  </a:cubicBezTo>
                  <a:close/>
                  <a:moveTo>
                    <a:pt x="345" y="16531"/>
                  </a:moveTo>
                  <a:lnTo>
                    <a:pt x="346" y="16554"/>
                  </a:lnTo>
                  <a:lnTo>
                    <a:pt x="289" y="16557"/>
                  </a:lnTo>
                  <a:lnTo>
                    <a:pt x="287" y="16532"/>
                  </a:lnTo>
                  <a:lnTo>
                    <a:pt x="345" y="16531"/>
                  </a:lnTo>
                  <a:close/>
                  <a:moveTo>
                    <a:pt x="947" y="16628"/>
                  </a:moveTo>
                  <a:lnTo>
                    <a:pt x="988" y="16682"/>
                  </a:lnTo>
                  <a:cubicBezTo>
                    <a:pt x="961" y="16682"/>
                    <a:pt x="945" y="16666"/>
                    <a:pt x="929" y="16651"/>
                  </a:cubicBezTo>
                  <a:lnTo>
                    <a:pt x="947" y="16628"/>
                  </a:lnTo>
                  <a:close/>
                  <a:moveTo>
                    <a:pt x="988" y="16682"/>
                  </a:moveTo>
                  <a:lnTo>
                    <a:pt x="977" y="16697"/>
                  </a:lnTo>
                  <a:cubicBezTo>
                    <a:pt x="1004" y="16697"/>
                    <a:pt x="1019" y="16713"/>
                    <a:pt x="1036" y="16728"/>
                  </a:cubicBezTo>
                  <a:lnTo>
                    <a:pt x="1022" y="16750"/>
                  </a:lnTo>
                  <a:cubicBezTo>
                    <a:pt x="1005" y="16732"/>
                    <a:pt x="989" y="16715"/>
                    <a:pt x="976" y="16697"/>
                  </a:cubicBezTo>
                  <a:lnTo>
                    <a:pt x="988" y="16682"/>
                  </a:lnTo>
                  <a:close/>
                  <a:moveTo>
                    <a:pt x="31554" y="16981"/>
                  </a:moveTo>
                  <a:lnTo>
                    <a:pt x="31573" y="16984"/>
                  </a:lnTo>
                  <a:lnTo>
                    <a:pt x="31560" y="17053"/>
                  </a:lnTo>
                  <a:lnTo>
                    <a:pt x="31541" y="17050"/>
                  </a:lnTo>
                  <a:lnTo>
                    <a:pt x="31554" y="16981"/>
                  </a:lnTo>
                  <a:close/>
                  <a:moveTo>
                    <a:pt x="31366" y="16598"/>
                  </a:moveTo>
                  <a:cubicBezTo>
                    <a:pt x="31407" y="16607"/>
                    <a:pt x="31436" y="16615"/>
                    <a:pt x="31475" y="16623"/>
                  </a:cubicBezTo>
                  <a:cubicBezTo>
                    <a:pt x="31433" y="16682"/>
                    <a:pt x="31405" y="16728"/>
                    <a:pt x="31369" y="16772"/>
                  </a:cubicBezTo>
                  <a:lnTo>
                    <a:pt x="31345" y="16734"/>
                  </a:lnTo>
                  <a:lnTo>
                    <a:pt x="31345" y="16734"/>
                  </a:lnTo>
                  <a:cubicBezTo>
                    <a:pt x="31351" y="16778"/>
                    <a:pt x="31367" y="16813"/>
                    <a:pt x="31385" y="16850"/>
                  </a:cubicBezTo>
                  <a:cubicBezTo>
                    <a:pt x="31339" y="16991"/>
                    <a:pt x="31257" y="17084"/>
                    <a:pt x="31114" y="17105"/>
                  </a:cubicBezTo>
                  <a:cubicBezTo>
                    <a:pt x="31120" y="17055"/>
                    <a:pt x="31126" y="16996"/>
                    <a:pt x="31133" y="16928"/>
                  </a:cubicBezTo>
                  <a:cubicBezTo>
                    <a:pt x="31169" y="16925"/>
                    <a:pt x="31195" y="16922"/>
                    <a:pt x="31233" y="16918"/>
                  </a:cubicBezTo>
                  <a:cubicBezTo>
                    <a:pt x="31261" y="16859"/>
                    <a:pt x="31292" y="16790"/>
                    <a:pt x="31325" y="16721"/>
                  </a:cubicBezTo>
                  <a:cubicBezTo>
                    <a:pt x="31353" y="16694"/>
                    <a:pt x="31358" y="16653"/>
                    <a:pt x="31366" y="16598"/>
                  </a:cubicBezTo>
                  <a:close/>
                  <a:moveTo>
                    <a:pt x="30449" y="17155"/>
                  </a:moveTo>
                  <a:lnTo>
                    <a:pt x="30507" y="17165"/>
                  </a:lnTo>
                  <a:lnTo>
                    <a:pt x="30502" y="17185"/>
                  </a:lnTo>
                  <a:lnTo>
                    <a:pt x="30446" y="17175"/>
                  </a:lnTo>
                  <a:lnTo>
                    <a:pt x="30449" y="17155"/>
                  </a:lnTo>
                  <a:close/>
                  <a:moveTo>
                    <a:pt x="31355" y="17088"/>
                  </a:moveTo>
                  <a:lnTo>
                    <a:pt x="31383" y="17093"/>
                  </a:lnTo>
                  <a:lnTo>
                    <a:pt x="31358" y="17230"/>
                  </a:lnTo>
                  <a:lnTo>
                    <a:pt x="31329" y="17225"/>
                  </a:lnTo>
                  <a:lnTo>
                    <a:pt x="31355" y="17088"/>
                  </a:lnTo>
                  <a:close/>
                  <a:moveTo>
                    <a:pt x="30618" y="17241"/>
                  </a:moveTo>
                  <a:lnTo>
                    <a:pt x="30713" y="17259"/>
                  </a:lnTo>
                  <a:lnTo>
                    <a:pt x="30711" y="17291"/>
                  </a:lnTo>
                  <a:lnTo>
                    <a:pt x="30614" y="17299"/>
                  </a:lnTo>
                  <a:lnTo>
                    <a:pt x="30614" y="17299"/>
                  </a:lnTo>
                  <a:lnTo>
                    <a:pt x="30618" y="17241"/>
                  </a:lnTo>
                  <a:close/>
                  <a:moveTo>
                    <a:pt x="30505" y="17277"/>
                  </a:moveTo>
                  <a:lnTo>
                    <a:pt x="30523" y="17280"/>
                  </a:lnTo>
                  <a:lnTo>
                    <a:pt x="30511" y="17344"/>
                  </a:lnTo>
                  <a:lnTo>
                    <a:pt x="30492" y="17341"/>
                  </a:lnTo>
                  <a:lnTo>
                    <a:pt x="30505" y="17277"/>
                  </a:lnTo>
                  <a:close/>
                  <a:moveTo>
                    <a:pt x="30843" y="17341"/>
                  </a:moveTo>
                  <a:lnTo>
                    <a:pt x="30863" y="17346"/>
                  </a:lnTo>
                  <a:lnTo>
                    <a:pt x="30849" y="17412"/>
                  </a:lnTo>
                  <a:lnTo>
                    <a:pt x="30830" y="17408"/>
                  </a:lnTo>
                  <a:lnTo>
                    <a:pt x="30843" y="17341"/>
                  </a:lnTo>
                  <a:close/>
                  <a:moveTo>
                    <a:pt x="30626" y="17458"/>
                  </a:moveTo>
                  <a:lnTo>
                    <a:pt x="30682" y="17469"/>
                  </a:lnTo>
                  <a:lnTo>
                    <a:pt x="30683" y="17469"/>
                  </a:lnTo>
                  <a:lnTo>
                    <a:pt x="30679" y="17491"/>
                  </a:lnTo>
                  <a:lnTo>
                    <a:pt x="30621" y="17480"/>
                  </a:lnTo>
                  <a:lnTo>
                    <a:pt x="30626" y="17458"/>
                  </a:lnTo>
                  <a:close/>
                  <a:moveTo>
                    <a:pt x="31173" y="17372"/>
                  </a:moveTo>
                  <a:lnTo>
                    <a:pt x="31173" y="17372"/>
                  </a:lnTo>
                  <a:cubicBezTo>
                    <a:pt x="31117" y="17469"/>
                    <a:pt x="31086" y="17524"/>
                    <a:pt x="31045" y="17596"/>
                  </a:cubicBezTo>
                  <a:cubicBezTo>
                    <a:pt x="31016" y="17543"/>
                    <a:pt x="30996" y="17508"/>
                    <a:pt x="30969" y="17459"/>
                  </a:cubicBezTo>
                  <a:cubicBezTo>
                    <a:pt x="31027" y="17434"/>
                    <a:pt x="31082" y="17411"/>
                    <a:pt x="31173" y="17372"/>
                  </a:cubicBezTo>
                  <a:close/>
                  <a:moveTo>
                    <a:pt x="31485" y="17565"/>
                  </a:moveTo>
                  <a:lnTo>
                    <a:pt x="31541" y="17577"/>
                  </a:lnTo>
                  <a:lnTo>
                    <a:pt x="31536" y="17600"/>
                  </a:lnTo>
                  <a:lnTo>
                    <a:pt x="31481" y="17589"/>
                  </a:lnTo>
                  <a:lnTo>
                    <a:pt x="31485" y="17565"/>
                  </a:lnTo>
                  <a:close/>
                  <a:moveTo>
                    <a:pt x="1379" y="17640"/>
                  </a:moveTo>
                  <a:lnTo>
                    <a:pt x="1382" y="17662"/>
                  </a:lnTo>
                  <a:lnTo>
                    <a:pt x="1325" y="17670"/>
                  </a:lnTo>
                  <a:lnTo>
                    <a:pt x="1322" y="17647"/>
                  </a:lnTo>
                  <a:lnTo>
                    <a:pt x="1379" y="17640"/>
                  </a:lnTo>
                  <a:close/>
                  <a:moveTo>
                    <a:pt x="31144" y="17612"/>
                  </a:moveTo>
                  <a:lnTo>
                    <a:pt x="31163" y="17617"/>
                  </a:lnTo>
                  <a:lnTo>
                    <a:pt x="31149" y="17684"/>
                  </a:lnTo>
                  <a:lnTo>
                    <a:pt x="31130" y="17680"/>
                  </a:lnTo>
                  <a:lnTo>
                    <a:pt x="31144" y="17612"/>
                  </a:lnTo>
                  <a:close/>
                  <a:moveTo>
                    <a:pt x="30964" y="17720"/>
                  </a:moveTo>
                  <a:lnTo>
                    <a:pt x="30979" y="17745"/>
                  </a:lnTo>
                  <a:lnTo>
                    <a:pt x="30925" y="17779"/>
                  </a:lnTo>
                  <a:lnTo>
                    <a:pt x="30925" y="17779"/>
                  </a:lnTo>
                  <a:cubicBezTo>
                    <a:pt x="30932" y="17749"/>
                    <a:pt x="30948" y="17734"/>
                    <a:pt x="30964" y="17720"/>
                  </a:cubicBezTo>
                  <a:close/>
                  <a:moveTo>
                    <a:pt x="30916" y="17764"/>
                  </a:moveTo>
                  <a:lnTo>
                    <a:pt x="30924" y="17779"/>
                  </a:lnTo>
                  <a:lnTo>
                    <a:pt x="30924" y="17779"/>
                  </a:lnTo>
                  <a:lnTo>
                    <a:pt x="30923" y="17780"/>
                  </a:lnTo>
                  <a:lnTo>
                    <a:pt x="30914" y="17765"/>
                  </a:lnTo>
                  <a:cubicBezTo>
                    <a:pt x="30908" y="17795"/>
                    <a:pt x="30892" y="17811"/>
                    <a:pt x="30874" y="17825"/>
                  </a:cubicBezTo>
                  <a:lnTo>
                    <a:pt x="30861" y="17800"/>
                  </a:lnTo>
                  <a:lnTo>
                    <a:pt x="30916" y="17764"/>
                  </a:lnTo>
                  <a:close/>
                  <a:moveTo>
                    <a:pt x="30683" y="17702"/>
                  </a:moveTo>
                  <a:cubicBezTo>
                    <a:pt x="30682" y="17759"/>
                    <a:pt x="30680" y="17790"/>
                    <a:pt x="30679" y="17834"/>
                  </a:cubicBezTo>
                  <a:cubicBezTo>
                    <a:pt x="30643" y="17836"/>
                    <a:pt x="30611" y="17836"/>
                    <a:pt x="30512" y="17837"/>
                  </a:cubicBezTo>
                  <a:cubicBezTo>
                    <a:pt x="30596" y="17771"/>
                    <a:pt x="30632" y="17743"/>
                    <a:pt x="30683" y="17702"/>
                  </a:cubicBezTo>
                  <a:close/>
                  <a:moveTo>
                    <a:pt x="31604" y="17858"/>
                  </a:moveTo>
                  <a:lnTo>
                    <a:pt x="31604" y="17858"/>
                  </a:lnTo>
                  <a:cubicBezTo>
                    <a:pt x="31604" y="17858"/>
                    <a:pt x="31604" y="17858"/>
                    <a:pt x="31604" y="17858"/>
                  </a:cubicBezTo>
                  <a:cubicBezTo>
                    <a:pt x="31604" y="17858"/>
                    <a:pt x="31604" y="17858"/>
                    <a:pt x="31604" y="17858"/>
                  </a:cubicBezTo>
                  <a:close/>
                  <a:moveTo>
                    <a:pt x="31238" y="17940"/>
                  </a:moveTo>
                  <a:lnTo>
                    <a:pt x="31294" y="17953"/>
                  </a:lnTo>
                  <a:lnTo>
                    <a:pt x="31289" y="17977"/>
                  </a:lnTo>
                  <a:lnTo>
                    <a:pt x="31233" y="17964"/>
                  </a:lnTo>
                  <a:lnTo>
                    <a:pt x="31238" y="17940"/>
                  </a:lnTo>
                  <a:close/>
                  <a:moveTo>
                    <a:pt x="31144" y="18131"/>
                  </a:moveTo>
                  <a:lnTo>
                    <a:pt x="31200" y="18146"/>
                  </a:lnTo>
                  <a:lnTo>
                    <a:pt x="31195" y="18168"/>
                  </a:lnTo>
                  <a:lnTo>
                    <a:pt x="31139" y="18155"/>
                  </a:lnTo>
                  <a:lnTo>
                    <a:pt x="31144" y="18131"/>
                  </a:lnTo>
                  <a:close/>
                  <a:moveTo>
                    <a:pt x="30589" y="18176"/>
                  </a:moveTo>
                  <a:lnTo>
                    <a:pt x="30579" y="18233"/>
                  </a:lnTo>
                  <a:lnTo>
                    <a:pt x="30487" y="18208"/>
                  </a:lnTo>
                  <a:lnTo>
                    <a:pt x="30492" y="18177"/>
                  </a:lnTo>
                  <a:lnTo>
                    <a:pt x="30589" y="18176"/>
                  </a:lnTo>
                  <a:close/>
                  <a:moveTo>
                    <a:pt x="31481" y="18207"/>
                  </a:moveTo>
                  <a:cubicBezTo>
                    <a:pt x="31517" y="18207"/>
                    <a:pt x="31544" y="18208"/>
                    <a:pt x="31594" y="18208"/>
                  </a:cubicBezTo>
                  <a:cubicBezTo>
                    <a:pt x="31582" y="18273"/>
                    <a:pt x="31576" y="18304"/>
                    <a:pt x="31573" y="18324"/>
                  </a:cubicBezTo>
                  <a:lnTo>
                    <a:pt x="31572" y="18324"/>
                  </a:lnTo>
                  <a:cubicBezTo>
                    <a:pt x="31547" y="18292"/>
                    <a:pt x="31519" y="18255"/>
                    <a:pt x="31481" y="18207"/>
                  </a:cubicBezTo>
                  <a:close/>
                  <a:moveTo>
                    <a:pt x="30596" y="18324"/>
                  </a:moveTo>
                  <a:lnTo>
                    <a:pt x="30608" y="18349"/>
                  </a:lnTo>
                  <a:lnTo>
                    <a:pt x="30549" y="18382"/>
                  </a:lnTo>
                  <a:lnTo>
                    <a:pt x="30546" y="18375"/>
                  </a:lnTo>
                  <a:lnTo>
                    <a:pt x="30546" y="18375"/>
                  </a:lnTo>
                  <a:cubicBezTo>
                    <a:pt x="30576" y="18341"/>
                    <a:pt x="30586" y="18333"/>
                    <a:pt x="30596" y="18324"/>
                  </a:cubicBezTo>
                  <a:close/>
                  <a:moveTo>
                    <a:pt x="31099" y="18329"/>
                  </a:moveTo>
                  <a:lnTo>
                    <a:pt x="31210" y="18357"/>
                  </a:lnTo>
                  <a:lnTo>
                    <a:pt x="31200" y="18390"/>
                  </a:lnTo>
                  <a:lnTo>
                    <a:pt x="31089" y="18361"/>
                  </a:lnTo>
                  <a:lnTo>
                    <a:pt x="31099" y="18329"/>
                  </a:lnTo>
                  <a:close/>
                  <a:moveTo>
                    <a:pt x="30521" y="18367"/>
                  </a:moveTo>
                  <a:cubicBezTo>
                    <a:pt x="30521" y="18375"/>
                    <a:pt x="30521" y="18382"/>
                    <a:pt x="30521" y="18390"/>
                  </a:cubicBezTo>
                  <a:lnTo>
                    <a:pt x="30521" y="18390"/>
                  </a:lnTo>
                  <a:cubicBezTo>
                    <a:pt x="30509" y="18403"/>
                    <a:pt x="30502" y="18409"/>
                    <a:pt x="30500" y="18409"/>
                  </a:cubicBezTo>
                  <a:cubicBezTo>
                    <a:pt x="30496" y="18409"/>
                    <a:pt x="30509" y="18388"/>
                    <a:pt x="30521" y="18367"/>
                  </a:cubicBezTo>
                  <a:close/>
                  <a:moveTo>
                    <a:pt x="30521" y="18405"/>
                  </a:moveTo>
                  <a:cubicBezTo>
                    <a:pt x="30522" y="18425"/>
                    <a:pt x="30522" y="18444"/>
                    <a:pt x="30518" y="18464"/>
                  </a:cubicBezTo>
                  <a:cubicBezTo>
                    <a:pt x="30517" y="18473"/>
                    <a:pt x="30492" y="18480"/>
                    <a:pt x="30437" y="18511"/>
                  </a:cubicBezTo>
                  <a:cubicBezTo>
                    <a:pt x="30473" y="18465"/>
                    <a:pt x="30501" y="18431"/>
                    <a:pt x="30521" y="18405"/>
                  </a:cubicBezTo>
                  <a:close/>
                  <a:moveTo>
                    <a:pt x="1926" y="18504"/>
                  </a:moveTo>
                  <a:lnTo>
                    <a:pt x="1931" y="18526"/>
                  </a:lnTo>
                  <a:lnTo>
                    <a:pt x="1875" y="18536"/>
                  </a:lnTo>
                  <a:lnTo>
                    <a:pt x="1869" y="18514"/>
                  </a:lnTo>
                  <a:lnTo>
                    <a:pt x="1926" y="18504"/>
                  </a:lnTo>
                  <a:close/>
                  <a:moveTo>
                    <a:pt x="30680" y="18387"/>
                  </a:moveTo>
                  <a:lnTo>
                    <a:pt x="30680" y="18387"/>
                  </a:lnTo>
                  <a:cubicBezTo>
                    <a:pt x="30705" y="18471"/>
                    <a:pt x="30721" y="18530"/>
                    <a:pt x="30746" y="18617"/>
                  </a:cubicBezTo>
                  <a:cubicBezTo>
                    <a:pt x="30679" y="18561"/>
                    <a:pt x="30657" y="18485"/>
                    <a:pt x="30680" y="18387"/>
                  </a:cubicBezTo>
                  <a:close/>
                  <a:moveTo>
                    <a:pt x="1960" y="18744"/>
                  </a:moveTo>
                  <a:lnTo>
                    <a:pt x="1973" y="18808"/>
                  </a:lnTo>
                  <a:lnTo>
                    <a:pt x="1956" y="18813"/>
                  </a:lnTo>
                  <a:lnTo>
                    <a:pt x="1941" y="18748"/>
                  </a:lnTo>
                  <a:lnTo>
                    <a:pt x="1960" y="18744"/>
                  </a:lnTo>
                  <a:close/>
                  <a:moveTo>
                    <a:pt x="30183" y="18756"/>
                  </a:moveTo>
                  <a:cubicBezTo>
                    <a:pt x="30271" y="18756"/>
                    <a:pt x="30303" y="18823"/>
                    <a:pt x="30326" y="18894"/>
                  </a:cubicBezTo>
                  <a:cubicBezTo>
                    <a:pt x="30283" y="18942"/>
                    <a:pt x="30245" y="18989"/>
                    <a:pt x="30196" y="19044"/>
                  </a:cubicBezTo>
                  <a:cubicBezTo>
                    <a:pt x="30174" y="18951"/>
                    <a:pt x="30153" y="18864"/>
                    <a:pt x="30130" y="18763"/>
                  </a:cubicBezTo>
                  <a:cubicBezTo>
                    <a:pt x="30150" y="18758"/>
                    <a:pt x="30167" y="18756"/>
                    <a:pt x="30183" y="18756"/>
                  </a:cubicBezTo>
                  <a:close/>
                  <a:moveTo>
                    <a:pt x="31007" y="19253"/>
                  </a:moveTo>
                  <a:lnTo>
                    <a:pt x="31063" y="19270"/>
                  </a:lnTo>
                  <a:lnTo>
                    <a:pt x="31055" y="19292"/>
                  </a:lnTo>
                  <a:lnTo>
                    <a:pt x="31001" y="19275"/>
                  </a:lnTo>
                  <a:lnTo>
                    <a:pt x="31007" y="19253"/>
                  </a:lnTo>
                  <a:close/>
                  <a:moveTo>
                    <a:pt x="888" y="19175"/>
                  </a:moveTo>
                  <a:cubicBezTo>
                    <a:pt x="899" y="19216"/>
                    <a:pt x="913" y="19254"/>
                    <a:pt x="927" y="19304"/>
                  </a:cubicBezTo>
                  <a:cubicBezTo>
                    <a:pt x="883" y="19319"/>
                    <a:pt x="851" y="19329"/>
                    <a:pt x="816" y="19341"/>
                  </a:cubicBezTo>
                  <a:cubicBezTo>
                    <a:pt x="821" y="19358"/>
                    <a:pt x="826" y="19378"/>
                    <a:pt x="830" y="19398"/>
                  </a:cubicBezTo>
                  <a:lnTo>
                    <a:pt x="830" y="19398"/>
                  </a:lnTo>
                  <a:cubicBezTo>
                    <a:pt x="809" y="19393"/>
                    <a:pt x="792" y="19382"/>
                    <a:pt x="776" y="19370"/>
                  </a:cubicBezTo>
                  <a:lnTo>
                    <a:pt x="817" y="19336"/>
                  </a:lnTo>
                  <a:cubicBezTo>
                    <a:pt x="810" y="19295"/>
                    <a:pt x="802" y="19253"/>
                    <a:pt x="794" y="19205"/>
                  </a:cubicBezTo>
                  <a:cubicBezTo>
                    <a:pt x="826" y="19194"/>
                    <a:pt x="851" y="19186"/>
                    <a:pt x="888" y="19175"/>
                  </a:cubicBezTo>
                  <a:close/>
                  <a:moveTo>
                    <a:pt x="832" y="19407"/>
                  </a:moveTo>
                  <a:lnTo>
                    <a:pt x="832" y="19407"/>
                  </a:lnTo>
                  <a:cubicBezTo>
                    <a:pt x="855" y="19411"/>
                    <a:pt x="873" y="19425"/>
                    <a:pt x="892" y="19438"/>
                  </a:cubicBezTo>
                  <a:lnTo>
                    <a:pt x="880" y="19463"/>
                  </a:lnTo>
                  <a:lnTo>
                    <a:pt x="827" y="19414"/>
                  </a:lnTo>
                  <a:lnTo>
                    <a:pt x="832" y="19407"/>
                  </a:lnTo>
                  <a:close/>
                  <a:moveTo>
                    <a:pt x="30620" y="19466"/>
                  </a:moveTo>
                  <a:lnTo>
                    <a:pt x="30632" y="19494"/>
                  </a:lnTo>
                  <a:lnTo>
                    <a:pt x="30574" y="19523"/>
                  </a:lnTo>
                  <a:cubicBezTo>
                    <a:pt x="30585" y="19494"/>
                    <a:pt x="30602" y="19481"/>
                    <a:pt x="30620" y="19466"/>
                  </a:cubicBezTo>
                  <a:close/>
                  <a:moveTo>
                    <a:pt x="30568" y="19506"/>
                  </a:moveTo>
                  <a:lnTo>
                    <a:pt x="30574" y="19523"/>
                  </a:lnTo>
                  <a:lnTo>
                    <a:pt x="30567" y="19507"/>
                  </a:lnTo>
                  <a:cubicBezTo>
                    <a:pt x="30557" y="19537"/>
                    <a:pt x="30539" y="19550"/>
                    <a:pt x="30521" y="19563"/>
                  </a:cubicBezTo>
                  <a:lnTo>
                    <a:pt x="30510" y="19537"/>
                  </a:lnTo>
                  <a:lnTo>
                    <a:pt x="30568" y="19506"/>
                  </a:lnTo>
                  <a:close/>
                  <a:moveTo>
                    <a:pt x="31261" y="19163"/>
                  </a:moveTo>
                  <a:lnTo>
                    <a:pt x="31261" y="19163"/>
                  </a:lnTo>
                  <a:cubicBezTo>
                    <a:pt x="31241" y="19247"/>
                    <a:pt x="31214" y="19331"/>
                    <a:pt x="31202" y="19416"/>
                  </a:cubicBezTo>
                  <a:cubicBezTo>
                    <a:pt x="31192" y="19488"/>
                    <a:pt x="31202" y="19560"/>
                    <a:pt x="31202" y="19629"/>
                  </a:cubicBezTo>
                  <a:cubicBezTo>
                    <a:pt x="31142" y="19607"/>
                    <a:pt x="31097" y="19592"/>
                    <a:pt x="31033" y="19570"/>
                  </a:cubicBezTo>
                  <a:cubicBezTo>
                    <a:pt x="31069" y="19511"/>
                    <a:pt x="31117" y="19448"/>
                    <a:pt x="31149" y="19375"/>
                  </a:cubicBezTo>
                  <a:cubicBezTo>
                    <a:pt x="31182" y="19304"/>
                    <a:pt x="31197" y="19225"/>
                    <a:pt x="31261" y="19163"/>
                  </a:cubicBezTo>
                  <a:close/>
                  <a:moveTo>
                    <a:pt x="30202" y="19694"/>
                  </a:moveTo>
                  <a:lnTo>
                    <a:pt x="30256" y="19713"/>
                  </a:lnTo>
                  <a:lnTo>
                    <a:pt x="30248" y="19735"/>
                  </a:lnTo>
                  <a:lnTo>
                    <a:pt x="30193" y="19715"/>
                  </a:lnTo>
                  <a:lnTo>
                    <a:pt x="30202" y="19694"/>
                  </a:lnTo>
                  <a:close/>
                  <a:moveTo>
                    <a:pt x="30640" y="19591"/>
                  </a:moveTo>
                  <a:lnTo>
                    <a:pt x="30640" y="19591"/>
                  </a:lnTo>
                  <a:cubicBezTo>
                    <a:pt x="30652" y="19651"/>
                    <a:pt x="30661" y="19700"/>
                    <a:pt x="30665" y="19756"/>
                  </a:cubicBezTo>
                  <a:cubicBezTo>
                    <a:pt x="30587" y="19742"/>
                    <a:pt x="30526" y="19742"/>
                    <a:pt x="30640" y="19591"/>
                  </a:cubicBezTo>
                  <a:close/>
                  <a:moveTo>
                    <a:pt x="30017" y="19690"/>
                  </a:moveTo>
                  <a:lnTo>
                    <a:pt x="30065" y="19700"/>
                  </a:lnTo>
                  <a:lnTo>
                    <a:pt x="30024" y="19803"/>
                  </a:lnTo>
                  <a:lnTo>
                    <a:pt x="29998" y="19797"/>
                  </a:lnTo>
                  <a:lnTo>
                    <a:pt x="30017" y="19690"/>
                  </a:lnTo>
                  <a:close/>
                  <a:moveTo>
                    <a:pt x="30661" y="19990"/>
                  </a:moveTo>
                  <a:lnTo>
                    <a:pt x="30679" y="19997"/>
                  </a:lnTo>
                  <a:lnTo>
                    <a:pt x="30652" y="20062"/>
                  </a:lnTo>
                  <a:lnTo>
                    <a:pt x="30635" y="20054"/>
                  </a:lnTo>
                  <a:lnTo>
                    <a:pt x="30661" y="19990"/>
                  </a:lnTo>
                  <a:close/>
                  <a:moveTo>
                    <a:pt x="30663" y="20240"/>
                  </a:moveTo>
                  <a:lnTo>
                    <a:pt x="30715" y="20262"/>
                  </a:lnTo>
                  <a:lnTo>
                    <a:pt x="30707" y="20284"/>
                  </a:lnTo>
                  <a:lnTo>
                    <a:pt x="30654" y="20262"/>
                  </a:lnTo>
                  <a:lnTo>
                    <a:pt x="30663" y="20240"/>
                  </a:lnTo>
                  <a:close/>
                  <a:moveTo>
                    <a:pt x="29531" y="20277"/>
                  </a:moveTo>
                  <a:lnTo>
                    <a:pt x="29583" y="20299"/>
                  </a:lnTo>
                  <a:lnTo>
                    <a:pt x="29575" y="20319"/>
                  </a:lnTo>
                  <a:lnTo>
                    <a:pt x="29522" y="20296"/>
                  </a:lnTo>
                  <a:lnTo>
                    <a:pt x="29531" y="20277"/>
                  </a:lnTo>
                  <a:close/>
                  <a:moveTo>
                    <a:pt x="30452" y="20353"/>
                  </a:moveTo>
                  <a:lnTo>
                    <a:pt x="30468" y="20360"/>
                  </a:lnTo>
                  <a:lnTo>
                    <a:pt x="30443" y="20425"/>
                  </a:lnTo>
                  <a:lnTo>
                    <a:pt x="30426" y="20418"/>
                  </a:lnTo>
                  <a:lnTo>
                    <a:pt x="30452" y="20353"/>
                  </a:lnTo>
                  <a:close/>
                  <a:moveTo>
                    <a:pt x="30558" y="20343"/>
                  </a:moveTo>
                  <a:lnTo>
                    <a:pt x="30607" y="20355"/>
                  </a:lnTo>
                  <a:lnTo>
                    <a:pt x="30564" y="20462"/>
                  </a:lnTo>
                  <a:lnTo>
                    <a:pt x="30536" y="20456"/>
                  </a:lnTo>
                  <a:lnTo>
                    <a:pt x="30558" y="20343"/>
                  </a:lnTo>
                  <a:close/>
                  <a:moveTo>
                    <a:pt x="30801" y="20480"/>
                  </a:moveTo>
                  <a:lnTo>
                    <a:pt x="30801" y="20480"/>
                  </a:lnTo>
                  <a:cubicBezTo>
                    <a:pt x="30776" y="20556"/>
                    <a:pt x="30758" y="20616"/>
                    <a:pt x="30735" y="20690"/>
                  </a:cubicBezTo>
                  <a:cubicBezTo>
                    <a:pt x="30689" y="20677"/>
                    <a:pt x="30655" y="20666"/>
                    <a:pt x="30633" y="20659"/>
                  </a:cubicBezTo>
                  <a:cubicBezTo>
                    <a:pt x="30605" y="20672"/>
                    <a:pt x="30586" y="20686"/>
                    <a:pt x="30567" y="20697"/>
                  </a:cubicBezTo>
                  <a:lnTo>
                    <a:pt x="30558" y="20669"/>
                  </a:lnTo>
                  <a:lnTo>
                    <a:pt x="30620" y="20643"/>
                  </a:lnTo>
                  <a:lnTo>
                    <a:pt x="30624" y="20661"/>
                  </a:lnTo>
                  <a:cubicBezTo>
                    <a:pt x="30626" y="20609"/>
                    <a:pt x="30618" y="20569"/>
                    <a:pt x="30611" y="20522"/>
                  </a:cubicBezTo>
                  <a:cubicBezTo>
                    <a:pt x="30633" y="20522"/>
                    <a:pt x="30654" y="20523"/>
                    <a:pt x="30675" y="20523"/>
                  </a:cubicBezTo>
                  <a:cubicBezTo>
                    <a:pt x="30690" y="20523"/>
                    <a:pt x="30706" y="20523"/>
                    <a:pt x="30721" y="20521"/>
                  </a:cubicBezTo>
                  <a:cubicBezTo>
                    <a:pt x="30739" y="20519"/>
                    <a:pt x="30758" y="20502"/>
                    <a:pt x="30801" y="20480"/>
                  </a:cubicBezTo>
                  <a:close/>
                  <a:moveTo>
                    <a:pt x="30454" y="20758"/>
                  </a:moveTo>
                  <a:lnTo>
                    <a:pt x="30507" y="20781"/>
                  </a:lnTo>
                  <a:lnTo>
                    <a:pt x="30498" y="20803"/>
                  </a:lnTo>
                  <a:lnTo>
                    <a:pt x="30445" y="20778"/>
                  </a:lnTo>
                  <a:lnTo>
                    <a:pt x="30454" y="20758"/>
                  </a:lnTo>
                  <a:close/>
                  <a:moveTo>
                    <a:pt x="30009" y="20931"/>
                  </a:moveTo>
                  <a:lnTo>
                    <a:pt x="30062" y="20956"/>
                  </a:lnTo>
                  <a:lnTo>
                    <a:pt x="30053" y="20977"/>
                  </a:lnTo>
                  <a:lnTo>
                    <a:pt x="30000" y="20953"/>
                  </a:lnTo>
                  <a:lnTo>
                    <a:pt x="30009" y="20931"/>
                  </a:lnTo>
                  <a:close/>
                  <a:moveTo>
                    <a:pt x="30267" y="21027"/>
                  </a:moveTo>
                  <a:lnTo>
                    <a:pt x="30267" y="21027"/>
                  </a:lnTo>
                  <a:cubicBezTo>
                    <a:pt x="30258" y="21062"/>
                    <a:pt x="30252" y="21102"/>
                    <a:pt x="30233" y="21152"/>
                  </a:cubicBezTo>
                  <a:cubicBezTo>
                    <a:pt x="30176" y="21124"/>
                    <a:pt x="30130" y="21102"/>
                    <a:pt x="30050" y="21064"/>
                  </a:cubicBezTo>
                  <a:cubicBezTo>
                    <a:pt x="30143" y="21047"/>
                    <a:pt x="30199" y="21039"/>
                    <a:pt x="30267" y="21027"/>
                  </a:cubicBezTo>
                  <a:close/>
                  <a:moveTo>
                    <a:pt x="30434" y="20972"/>
                  </a:moveTo>
                  <a:cubicBezTo>
                    <a:pt x="30597" y="20972"/>
                    <a:pt x="30463" y="21141"/>
                    <a:pt x="30537" y="21198"/>
                  </a:cubicBezTo>
                  <a:cubicBezTo>
                    <a:pt x="30459" y="21223"/>
                    <a:pt x="30411" y="21234"/>
                    <a:pt x="30323" y="21258"/>
                  </a:cubicBezTo>
                  <a:cubicBezTo>
                    <a:pt x="30382" y="21139"/>
                    <a:pt x="30398" y="21049"/>
                    <a:pt x="30427" y="20972"/>
                  </a:cubicBezTo>
                  <a:cubicBezTo>
                    <a:pt x="30429" y="20972"/>
                    <a:pt x="30431" y="20972"/>
                    <a:pt x="30434" y="20972"/>
                  </a:cubicBezTo>
                  <a:close/>
                  <a:moveTo>
                    <a:pt x="2989" y="21250"/>
                  </a:moveTo>
                  <a:lnTo>
                    <a:pt x="3015" y="21311"/>
                  </a:lnTo>
                  <a:lnTo>
                    <a:pt x="2997" y="21318"/>
                  </a:lnTo>
                  <a:lnTo>
                    <a:pt x="2971" y="21258"/>
                  </a:lnTo>
                  <a:lnTo>
                    <a:pt x="2989" y="21250"/>
                  </a:lnTo>
                  <a:close/>
                  <a:moveTo>
                    <a:pt x="29507" y="21368"/>
                  </a:moveTo>
                  <a:cubicBezTo>
                    <a:pt x="29582" y="21368"/>
                    <a:pt x="29643" y="21396"/>
                    <a:pt x="29690" y="21453"/>
                  </a:cubicBezTo>
                  <a:lnTo>
                    <a:pt x="29690" y="21453"/>
                  </a:lnTo>
                  <a:cubicBezTo>
                    <a:pt x="29609" y="21442"/>
                    <a:pt x="29540" y="21406"/>
                    <a:pt x="29472" y="21370"/>
                  </a:cubicBezTo>
                  <a:cubicBezTo>
                    <a:pt x="29484" y="21368"/>
                    <a:pt x="29496" y="21368"/>
                    <a:pt x="29507" y="21368"/>
                  </a:cubicBezTo>
                  <a:close/>
                  <a:moveTo>
                    <a:pt x="29806" y="21424"/>
                  </a:moveTo>
                  <a:lnTo>
                    <a:pt x="29796" y="21483"/>
                  </a:lnTo>
                  <a:lnTo>
                    <a:pt x="29900" y="21604"/>
                  </a:lnTo>
                  <a:lnTo>
                    <a:pt x="29900" y="21604"/>
                  </a:lnTo>
                  <a:cubicBezTo>
                    <a:pt x="29876" y="21616"/>
                    <a:pt x="29852" y="21623"/>
                    <a:pt x="29829" y="21623"/>
                  </a:cubicBezTo>
                  <a:cubicBezTo>
                    <a:pt x="29799" y="21623"/>
                    <a:pt x="29769" y="21613"/>
                    <a:pt x="29739" y="21593"/>
                  </a:cubicBezTo>
                  <a:cubicBezTo>
                    <a:pt x="29758" y="21558"/>
                    <a:pt x="29777" y="21521"/>
                    <a:pt x="29796" y="21483"/>
                  </a:cubicBezTo>
                  <a:lnTo>
                    <a:pt x="29756" y="21462"/>
                  </a:lnTo>
                  <a:lnTo>
                    <a:pt x="29756" y="21462"/>
                  </a:lnTo>
                  <a:cubicBezTo>
                    <a:pt x="29778" y="21440"/>
                    <a:pt x="29792" y="21432"/>
                    <a:pt x="29806" y="21424"/>
                  </a:cubicBezTo>
                  <a:close/>
                  <a:moveTo>
                    <a:pt x="29984" y="21603"/>
                  </a:moveTo>
                  <a:cubicBezTo>
                    <a:pt x="30006" y="21603"/>
                    <a:pt x="30025" y="21610"/>
                    <a:pt x="30043" y="21618"/>
                  </a:cubicBezTo>
                  <a:lnTo>
                    <a:pt x="30027" y="21659"/>
                  </a:lnTo>
                  <a:lnTo>
                    <a:pt x="29915" y="21630"/>
                  </a:lnTo>
                  <a:lnTo>
                    <a:pt x="29918" y="21623"/>
                  </a:lnTo>
                  <a:lnTo>
                    <a:pt x="29918" y="21623"/>
                  </a:lnTo>
                  <a:cubicBezTo>
                    <a:pt x="29944" y="21608"/>
                    <a:pt x="29965" y="21603"/>
                    <a:pt x="29984" y="21603"/>
                  </a:cubicBezTo>
                  <a:close/>
                  <a:moveTo>
                    <a:pt x="30090" y="21811"/>
                  </a:moveTo>
                  <a:lnTo>
                    <a:pt x="30118" y="21821"/>
                  </a:lnTo>
                  <a:lnTo>
                    <a:pt x="30052" y="21996"/>
                  </a:lnTo>
                  <a:lnTo>
                    <a:pt x="30003" y="21977"/>
                  </a:lnTo>
                  <a:lnTo>
                    <a:pt x="30090" y="21811"/>
                  </a:lnTo>
                  <a:close/>
                  <a:moveTo>
                    <a:pt x="3355" y="22180"/>
                  </a:moveTo>
                  <a:lnTo>
                    <a:pt x="3374" y="22207"/>
                  </a:lnTo>
                  <a:lnTo>
                    <a:pt x="3301" y="22270"/>
                  </a:lnTo>
                  <a:lnTo>
                    <a:pt x="3270" y="22223"/>
                  </a:lnTo>
                  <a:lnTo>
                    <a:pt x="3355" y="22180"/>
                  </a:lnTo>
                  <a:close/>
                  <a:moveTo>
                    <a:pt x="28672" y="22457"/>
                  </a:moveTo>
                  <a:lnTo>
                    <a:pt x="28688" y="22467"/>
                  </a:lnTo>
                  <a:lnTo>
                    <a:pt x="28651" y="22523"/>
                  </a:lnTo>
                  <a:lnTo>
                    <a:pt x="28635" y="22511"/>
                  </a:lnTo>
                  <a:lnTo>
                    <a:pt x="28672" y="22457"/>
                  </a:lnTo>
                  <a:close/>
                  <a:moveTo>
                    <a:pt x="29238" y="22426"/>
                  </a:moveTo>
                  <a:cubicBezTo>
                    <a:pt x="29241" y="22525"/>
                    <a:pt x="29243" y="22570"/>
                    <a:pt x="29244" y="22638"/>
                  </a:cubicBezTo>
                  <a:cubicBezTo>
                    <a:pt x="29191" y="22620"/>
                    <a:pt x="29166" y="22611"/>
                    <a:pt x="29125" y="22598"/>
                  </a:cubicBezTo>
                  <a:cubicBezTo>
                    <a:pt x="29155" y="22553"/>
                    <a:pt x="29180" y="22514"/>
                    <a:pt x="29238" y="22426"/>
                  </a:cubicBezTo>
                  <a:close/>
                  <a:moveTo>
                    <a:pt x="30156" y="22570"/>
                  </a:moveTo>
                  <a:lnTo>
                    <a:pt x="30174" y="22579"/>
                  </a:lnTo>
                  <a:lnTo>
                    <a:pt x="30140" y="22642"/>
                  </a:lnTo>
                  <a:lnTo>
                    <a:pt x="30124" y="22633"/>
                  </a:lnTo>
                  <a:lnTo>
                    <a:pt x="30156" y="22570"/>
                  </a:lnTo>
                  <a:close/>
                  <a:moveTo>
                    <a:pt x="29340" y="22663"/>
                  </a:moveTo>
                  <a:lnTo>
                    <a:pt x="29437" y="22725"/>
                  </a:lnTo>
                  <a:lnTo>
                    <a:pt x="29418" y="22754"/>
                  </a:lnTo>
                  <a:lnTo>
                    <a:pt x="29321" y="22692"/>
                  </a:lnTo>
                  <a:lnTo>
                    <a:pt x="29340" y="22663"/>
                  </a:lnTo>
                  <a:close/>
                  <a:moveTo>
                    <a:pt x="29596" y="22725"/>
                  </a:moveTo>
                  <a:lnTo>
                    <a:pt x="29612" y="22735"/>
                  </a:lnTo>
                  <a:lnTo>
                    <a:pt x="29574" y="22794"/>
                  </a:lnTo>
                  <a:lnTo>
                    <a:pt x="29558" y="22784"/>
                  </a:lnTo>
                  <a:lnTo>
                    <a:pt x="29596" y="22725"/>
                  </a:lnTo>
                  <a:close/>
                  <a:moveTo>
                    <a:pt x="29079" y="22885"/>
                  </a:moveTo>
                  <a:lnTo>
                    <a:pt x="29096" y="22895"/>
                  </a:lnTo>
                  <a:lnTo>
                    <a:pt x="29057" y="22953"/>
                  </a:lnTo>
                  <a:lnTo>
                    <a:pt x="29041" y="22942"/>
                  </a:lnTo>
                  <a:lnTo>
                    <a:pt x="29079" y="22885"/>
                  </a:lnTo>
                  <a:close/>
                  <a:moveTo>
                    <a:pt x="28753" y="22928"/>
                  </a:moveTo>
                  <a:lnTo>
                    <a:pt x="28896" y="23026"/>
                  </a:lnTo>
                  <a:lnTo>
                    <a:pt x="28876" y="23054"/>
                  </a:lnTo>
                  <a:lnTo>
                    <a:pt x="28735" y="22957"/>
                  </a:lnTo>
                  <a:lnTo>
                    <a:pt x="28753" y="22928"/>
                  </a:lnTo>
                  <a:close/>
                  <a:moveTo>
                    <a:pt x="29797" y="22934"/>
                  </a:moveTo>
                  <a:lnTo>
                    <a:pt x="29822" y="22950"/>
                  </a:lnTo>
                  <a:lnTo>
                    <a:pt x="29744" y="23069"/>
                  </a:lnTo>
                  <a:lnTo>
                    <a:pt x="29719" y="23054"/>
                  </a:lnTo>
                  <a:lnTo>
                    <a:pt x="29797" y="22934"/>
                  </a:lnTo>
                  <a:close/>
                  <a:moveTo>
                    <a:pt x="3883" y="23109"/>
                  </a:moveTo>
                  <a:lnTo>
                    <a:pt x="3895" y="23128"/>
                  </a:lnTo>
                  <a:lnTo>
                    <a:pt x="3845" y="23156"/>
                  </a:lnTo>
                  <a:lnTo>
                    <a:pt x="3835" y="23137"/>
                  </a:lnTo>
                  <a:lnTo>
                    <a:pt x="3883" y="23109"/>
                  </a:lnTo>
                  <a:close/>
                  <a:moveTo>
                    <a:pt x="29047" y="23215"/>
                  </a:moveTo>
                  <a:lnTo>
                    <a:pt x="29143" y="23279"/>
                  </a:lnTo>
                  <a:lnTo>
                    <a:pt x="29124" y="23309"/>
                  </a:lnTo>
                  <a:lnTo>
                    <a:pt x="29029" y="23243"/>
                  </a:lnTo>
                  <a:lnTo>
                    <a:pt x="29047" y="23215"/>
                  </a:lnTo>
                  <a:close/>
                  <a:moveTo>
                    <a:pt x="28968" y="23335"/>
                  </a:moveTo>
                  <a:lnTo>
                    <a:pt x="29015" y="23369"/>
                  </a:lnTo>
                  <a:lnTo>
                    <a:pt x="29001" y="23388"/>
                  </a:lnTo>
                  <a:lnTo>
                    <a:pt x="28954" y="23354"/>
                  </a:lnTo>
                  <a:lnTo>
                    <a:pt x="28968" y="23335"/>
                  </a:lnTo>
                  <a:close/>
                  <a:moveTo>
                    <a:pt x="29681" y="23401"/>
                  </a:moveTo>
                  <a:lnTo>
                    <a:pt x="29728" y="23434"/>
                  </a:lnTo>
                  <a:lnTo>
                    <a:pt x="29715" y="23454"/>
                  </a:lnTo>
                  <a:lnTo>
                    <a:pt x="29668" y="23422"/>
                  </a:lnTo>
                  <a:lnTo>
                    <a:pt x="29681" y="23401"/>
                  </a:lnTo>
                  <a:close/>
                  <a:moveTo>
                    <a:pt x="29194" y="23410"/>
                  </a:moveTo>
                  <a:lnTo>
                    <a:pt x="29241" y="23443"/>
                  </a:lnTo>
                  <a:lnTo>
                    <a:pt x="29228" y="23463"/>
                  </a:lnTo>
                  <a:lnTo>
                    <a:pt x="29181" y="23429"/>
                  </a:lnTo>
                  <a:lnTo>
                    <a:pt x="29194" y="23410"/>
                  </a:lnTo>
                  <a:close/>
                  <a:moveTo>
                    <a:pt x="29068" y="23635"/>
                  </a:moveTo>
                  <a:lnTo>
                    <a:pt x="29084" y="23647"/>
                  </a:lnTo>
                  <a:lnTo>
                    <a:pt x="29046" y="23706"/>
                  </a:lnTo>
                  <a:lnTo>
                    <a:pt x="29029" y="23694"/>
                  </a:lnTo>
                  <a:lnTo>
                    <a:pt x="29068" y="23635"/>
                  </a:lnTo>
                  <a:close/>
                  <a:moveTo>
                    <a:pt x="27901" y="23618"/>
                  </a:moveTo>
                  <a:cubicBezTo>
                    <a:pt x="27935" y="23634"/>
                    <a:pt x="27960" y="23646"/>
                    <a:pt x="27998" y="23663"/>
                  </a:cubicBezTo>
                  <a:cubicBezTo>
                    <a:pt x="27966" y="23705"/>
                    <a:pt x="27938" y="23740"/>
                    <a:pt x="27910" y="23774"/>
                  </a:cubicBezTo>
                  <a:cubicBezTo>
                    <a:pt x="27885" y="23753"/>
                    <a:pt x="27870" y="23741"/>
                    <a:pt x="27845" y="23721"/>
                  </a:cubicBezTo>
                  <a:cubicBezTo>
                    <a:pt x="27861" y="23691"/>
                    <a:pt x="27879" y="23659"/>
                    <a:pt x="27901" y="23618"/>
                  </a:cubicBezTo>
                  <a:close/>
                  <a:moveTo>
                    <a:pt x="29269" y="23715"/>
                  </a:moveTo>
                  <a:lnTo>
                    <a:pt x="29363" y="23782"/>
                  </a:lnTo>
                  <a:lnTo>
                    <a:pt x="29343" y="23813"/>
                  </a:lnTo>
                  <a:lnTo>
                    <a:pt x="29250" y="23746"/>
                  </a:lnTo>
                  <a:lnTo>
                    <a:pt x="29250" y="23744"/>
                  </a:lnTo>
                  <a:lnTo>
                    <a:pt x="29269" y="23715"/>
                  </a:lnTo>
                  <a:close/>
                  <a:moveTo>
                    <a:pt x="27941" y="23972"/>
                  </a:moveTo>
                  <a:lnTo>
                    <a:pt x="27954" y="23986"/>
                  </a:lnTo>
                  <a:lnTo>
                    <a:pt x="27913" y="24037"/>
                  </a:lnTo>
                  <a:lnTo>
                    <a:pt x="27898" y="24025"/>
                  </a:lnTo>
                  <a:lnTo>
                    <a:pt x="27939" y="23972"/>
                  </a:lnTo>
                  <a:close/>
                  <a:moveTo>
                    <a:pt x="28451" y="24151"/>
                  </a:moveTo>
                  <a:cubicBezTo>
                    <a:pt x="28490" y="24151"/>
                    <a:pt x="28521" y="24165"/>
                    <a:pt x="28529" y="24225"/>
                  </a:cubicBezTo>
                  <a:cubicBezTo>
                    <a:pt x="28484" y="24234"/>
                    <a:pt x="28444" y="24243"/>
                    <a:pt x="28389" y="24253"/>
                  </a:cubicBezTo>
                  <a:cubicBezTo>
                    <a:pt x="28360" y="24224"/>
                    <a:pt x="28323" y="24187"/>
                    <a:pt x="28288" y="24152"/>
                  </a:cubicBezTo>
                  <a:lnTo>
                    <a:pt x="28288" y="24152"/>
                  </a:lnTo>
                  <a:cubicBezTo>
                    <a:pt x="28301" y="24161"/>
                    <a:pt x="28318" y="24164"/>
                    <a:pt x="28335" y="24164"/>
                  </a:cubicBezTo>
                  <a:cubicBezTo>
                    <a:pt x="28372" y="24164"/>
                    <a:pt x="28415" y="24151"/>
                    <a:pt x="28451" y="24151"/>
                  </a:cubicBezTo>
                  <a:close/>
                  <a:moveTo>
                    <a:pt x="29021" y="24249"/>
                  </a:moveTo>
                  <a:lnTo>
                    <a:pt x="29065" y="24284"/>
                  </a:lnTo>
                  <a:lnTo>
                    <a:pt x="29050" y="24303"/>
                  </a:lnTo>
                  <a:lnTo>
                    <a:pt x="29006" y="24268"/>
                  </a:lnTo>
                  <a:lnTo>
                    <a:pt x="29021" y="24249"/>
                  </a:lnTo>
                  <a:close/>
                  <a:moveTo>
                    <a:pt x="27947" y="24240"/>
                  </a:moveTo>
                  <a:lnTo>
                    <a:pt x="27961" y="24253"/>
                  </a:lnTo>
                  <a:lnTo>
                    <a:pt x="27919" y="24306"/>
                  </a:lnTo>
                  <a:lnTo>
                    <a:pt x="27904" y="24293"/>
                  </a:lnTo>
                  <a:lnTo>
                    <a:pt x="27947" y="24240"/>
                  </a:lnTo>
                  <a:close/>
                  <a:moveTo>
                    <a:pt x="3261" y="24372"/>
                  </a:moveTo>
                  <a:lnTo>
                    <a:pt x="3281" y="24402"/>
                  </a:lnTo>
                  <a:lnTo>
                    <a:pt x="3186" y="24464"/>
                  </a:lnTo>
                  <a:lnTo>
                    <a:pt x="3164" y="24434"/>
                  </a:lnTo>
                  <a:lnTo>
                    <a:pt x="3261" y="24372"/>
                  </a:lnTo>
                  <a:close/>
                  <a:moveTo>
                    <a:pt x="28625" y="24571"/>
                  </a:moveTo>
                  <a:lnTo>
                    <a:pt x="28715" y="24609"/>
                  </a:lnTo>
                  <a:lnTo>
                    <a:pt x="28681" y="24661"/>
                  </a:lnTo>
                  <a:lnTo>
                    <a:pt x="28607" y="24599"/>
                  </a:lnTo>
                  <a:lnTo>
                    <a:pt x="28625" y="24571"/>
                  </a:lnTo>
                  <a:close/>
                  <a:moveTo>
                    <a:pt x="27338" y="24683"/>
                  </a:moveTo>
                  <a:lnTo>
                    <a:pt x="27358" y="24702"/>
                  </a:lnTo>
                  <a:lnTo>
                    <a:pt x="27265" y="24798"/>
                  </a:lnTo>
                  <a:lnTo>
                    <a:pt x="27243" y="24779"/>
                  </a:lnTo>
                  <a:lnTo>
                    <a:pt x="27338" y="24683"/>
                  </a:lnTo>
                  <a:close/>
                  <a:moveTo>
                    <a:pt x="27338" y="24990"/>
                  </a:moveTo>
                  <a:lnTo>
                    <a:pt x="27379" y="25030"/>
                  </a:lnTo>
                  <a:lnTo>
                    <a:pt x="27363" y="25046"/>
                  </a:lnTo>
                  <a:lnTo>
                    <a:pt x="27321" y="25007"/>
                  </a:lnTo>
                  <a:lnTo>
                    <a:pt x="27338" y="24990"/>
                  </a:lnTo>
                  <a:close/>
                  <a:moveTo>
                    <a:pt x="28554" y="25139"/>
                  </a:moveTo>
                  <a:lnTo>
                    <a:pt x="28569" y="25152"/>
                  </a:lnTo>
                  <a:lnTo>
                    <a:pt x="28523" y="25208"/>
                  </a:lnTo>
                  <a:lnTo>
                    <a:pt x="28509" y="25195"/>
                  </a:lnTo>
                  <a:lnTo>
                    <a:pt x="28554" y="25139"/>
                  </a:lnTo>
                  <a:close/>
                  <a:moveTo>
                    <a:pt x="26962" y="25155"/>
                  </a:moveTo>
                  <a:lnTo>
                    <a:pt x="26976" y="25170"/>
                  </a:lnTo>
                  <a:lnTo>
                    <a:pt x="26930" y="25217"/>
                  </a:lnTo>
                  <a:lnTo>
                    <a:pt x="26917" y="25204"/>
                  </a:lnTo>
                  <a:lnTo>
                    <a:pt x="26962" y="25155"/>
                  </a:lnTo>
                  <a:close/>
                  <a:moveTo>
                    <a:pt x="27436" y="25070"/>
                  </a:moveTo>
                  <a:lnTo>
                    <a:pt x="27460" y="25089"/>
                  </a:lnTo>
                  <a:lnTo>
                    <a:pt x="27346" y="25235"/>
                  </a:lnTo>
                  <a:lnTo>
                    <a:pt x="27310" y="25199"/>
                  </a:lnTo>
                  <a:lnTo>
                    <a:pt x="27436" y="25070"/>
                  </a:lnTo>
                  <a:close/>
                  <a:moveTo>
                    <a:pt x="4066" y="25211"/>
                  </a:moveTo>
                  <a:lnTo>
                    <a:pt x="4082" y="25229"/>
                  </a:lnTo>
                  <a:lnTo>
                    <a:pt x="4035" y="25264"/>
                  </a:lnTo>
                  <a:lnTo>
                    <a:pt x="4020" y="25246"/>
                  </a:lnTo>
                  <a:lnTo>
                    <a:pt x="4066" y="25211"/>
                  </a:lnTo>
                  <a:close/>
                  <a:moveTo>
                    <a:pt x="5190" y="25290"/>
                  </a:moveTo>
                  <a:lnTo>
                    <a:pt x="5204" y="25307"/>
                  </a:lnTo>
                  <a:lnTo>
                    <a:pt x="5160" y="25345"/>
                  </a:lnTo>
                  <a:lnTo>
                    <a:pt x="5145" y="25327"/>
                  </a:lnTo>
                  <a:lnTo>
                    <a:pt x="5190" y="25290"/>
                  </a:lnTo>
                  <a:close/>
                  <a:moveTo>
                    <a:pt x="26920" y="25336"/>
                  </a:moveTo>
                  <a:lnTo>
                    <a:pt x="26961" y="25377"/>
                  </a:lnTo>
                  <a:lnTo>
                    <a:pt x="26945" y="25393"/>
                  </a:lnTo>
                  <a:lnTo>
                    <a:pt x="26905" y="25352"/>
                  </a:lnTo>
                  <a:lnTo>
                    <a:pt x="26920" y="25336"/>
                  </a:lnTo>
                  <a:close/>
                  <a:moveTo>
                    <a:pt x="28338" y="25363"/>
                  </a:moveTo>
                  <a:lnTo>
                    <a:pt x="28379" y="25402"/>
                  </a:lnTo>
                  <a:lnTo>
                    <a:pt x="28363" y="25420"/>
                  </a:lnTo>
                  <a:lnTo>
                    <a:pt x="28320" y="25380"/>
                  </a:lnTo>
                  <a:lnTo>
                    <a:pt x="28338" y="25363"/>
                  </a:lnTo>
                  <a:close/>
                  <a:moveTo>
                    <a:pt x="28340" y="25546"/>
                  </a:moveTo>
                  <a:cubicBezTo>
                    <a:pt x="28362" y="25546"/>
                    <a:pt x="28385" y="25572"/>
                    <a:pt x="28409" y="25645"/>
                  </a:cubicBezTo>
                  <a:cubicBezTo>
                    <a:pt x="28351" y="25641"/>
                    <a:pt x="28307" y="25636"/>
                    <a:pt x="28253" y="25630"/>
                  </a:cubicBezTo>
                  <a:cubicBezTo>
                    <a:pt x="28283" y="25588"/>
                    <a:pt x="28311" y="25546"/>
                    <a:pt x="28340" y="25546"/>
                  </a:cubicBezTo>
                  <a:close/>
                  <a:moveTo>
                    <a:pt x="27514" y="25446"/>
                  </a:moveTo>
                  <a:lnTo>
                    <a:pt x="27514" y="25446"/>
                  </a:lnTo>
                  <a:cubicBezTo>
                    <a:pt x="27505" y="25558"/>
                    <a:pt x="27502" y="25604"/>
                    <a:pt x="27496" y="25673"/>
                  </a:cubicBezTo>
                  <a:cubicBezTo>
                    <a:pt x="27455" y="25647"/>
                    <a:pt x="27433" y="25633"/>
                    <a:pt x="27401" y="25613"/>
                  </a:cubicBezTo>
                  <a:cubicBezTo>
                    <a:pt x="27424" y="25576"/>
                    <a:pt x="27446" y="25545"/>
                    <a:pt x="27514" y="25446"/>
                  </a:cubicBezTo>
                  <a:close/>
                  <a:moveTo>
                    <a:pt x="27477" y="25782"/>
                  </a:moveTo>
                  <a:lnTo>
                    <a:pt x="27491" y="25795"/>
                  </a:lnTo>
                  <a:lnTo>
                    <a:pt x="27442" y="25845"/>
                  </a:lnTo>
                  <a:lnTo>
                    <a:pt x="27429" y="25832"/>
                  </a:lnTo>
                  <a:lnTo>
                    <a:pt x="27477" y="25782"/>
                  </a:lnTo>
                  <a:close/>
                  <a:moveTo>
                    <a:pt x="27911" y="25735"/>
                  </a:moveTo>
                  <a:lnTo>
                    <a:pt x="27935" y="25750"/>
                  </a:lnTo>
                  <a:lnTo>
                    <a:pt x="27870" y="25850"/>
                  </a:lnTo>
                  <a:lnTo>
                    <a:pt x="27829" y="25820"/>
                  </a:lnTo>
                  <a:lnTo>
                    <a:pt x="27911" y="25735"/>
                  </a:lnTo>
                  <a:close/>
                  <a:moveTo>
                    <a:pt x="27548" y="25957"/>
                  </a:moveTo>
                  <a:lnTo>
                    <a:pt x="27561" y="25970"/>
                  </a:lnTo>
                  <a:lnTo>
                    <a:pt x="27511" y="26022"/>
                  </a:lnTo>
                  <a:lnTo>
                    <a:pt x="27498" y="26007"/>
                  </a:lnTo>
                  <a:lnTo>
                    <a:pt x="27548" y="25957"/>
                  </a:lnTo>
                  <a:close/>
                  <a:moveTo>
                    <a:pt x="26965" y="25966"/>
                  </a:moveTo>
                  <a:lnTo>
                    <a:pt x="26987" y="25982"/>
                  </a:lnTo>
                  <a:cubicBezTo>
                    <a:pt x="26965" y="26017"/>
                    <a:pt x="26937" y="26045"/>
                    <a:pt x="26914" y="26076"/>
                  </a:cubicBezTo>
                  <a:lnTo>
                    <a:pt x="26879" y="26041"/>
                  </a:lnTo>
                  <a:cubicBezTo>
                    <a:pt x="26906" y="26016"/>
                    <a:pt x="26939" y="25992"/>
                    <a:pt x="26965" y="25966"/>
                  </a:cubicBezTo>
                  <a:close/>
                  <a:moveTo>
                    <a:pt x="27905" y="25913"/>
                  </a:moveTo>
                  <a:lnTo>
                    <a:pt x="27926" y="25933"/>
                  </a:lnTo>
                  <a:lnTo>
                    <a:pt x="27774" y="26089"/>
                  </a:lnTo>
                  <a:lnTo>
                    <a:pt x="27755" y="26069"/>
                  </a:lnTo>
                  <a:lnTo>
                    <a:pt x="27905" y="25913"/>
                  </a:lnTo>
                  <a:close/>
                  <a:moveTo>
                    <a:pt x="26424" y="26063"/>
                  </a:moveTo>
                  <a:lnTo>
                    <a:pt x="26437" y="26078"/>
                  </a:lnTo>
                  <a:lnTo>
                    <a:pt x="26384" y="26122"/>
                  </a:lnTo>
                  <a:lnTo>
                    <a:pt x="26372" y="26107"/>
                  </a:lnTo>
                  <a:lnTo>
                    <a:pt x="26424" y="26063"/>
                  </a:lnTo>
                  <a:close/>
                  <a:moveTo>
                    <a:pt x="26056" y="26148"/>
                  </a:moveTo>
                  <a:lnTo>
                    <a:pt x="26068" y="26164"/>
                  </a:lnTo>
                  <a:lnTo>
                    <a:pt x="26016" y="26207"/>
                  </a:lnTo>
                  <a:lnTo>
                    <a:pt x="26005" y="26192"/>
                  </a:lnTo>
                  <a:lnTo>
                    <a:pt x="26056" y="26148"/>
                  </a:lnTo>
                  <a:close/>
                  <a:moveTo>
                    <a:pt x="27644" y="26179"/>
                  </a:moveTo>
                  <a:lnTo>
                    <a:pt x="27708" y="26248"/>
                  </a:lnTo>
                  <a:lnTo>
                    <a:pt x="27686" y="26276"/>
                  </a:lnTo>
                  <a:lnTo>
                    <a:pt x="27602" y="26225"/>
                  </a:lnTo>
                  <a:lnTo>
                    <a:pt x="27644" y="26179"/>
                  </a:lnTo>
                  <a:close/>
                  <a:moveTo>
                    <a:pt x="26365" y="26238"/>
                  </a:moveTo>
                  <a:lnTo>
                    <a:pt x="26402" y="26282"/>
                  </a:lnTo>
                  <a:lnTo>
                    <a:pt x="26384" y="26297"/>
                  </a:lnTo>
                  <a:lnTo>
                    <a:pt x="26347" y="26253"/>
                  </a:lnTo>
                  <a:lnTo>
                    <a:pt x="26365" y="26238"/>
                  </a:lnTo>
                  <a:close/>
                  <a:moveTo>
                    <a:pt x="27776" y="26301"/>
                  </a:moveTo>
                  <a:lnTo>
                    <a:pt x="27789" y="26314"/>
                  </a:lnTo>
                  <a:lnTo>
                    <a:pt x="27738" y="26367"/>
                  </a:lnTo>
                  <a:lnTo>
                    <a:pt x="27724" y="26353"/>
                  </a:lnTo>
                  <a:lnTo>
                    <a:pt x="27776" y="26301"/>
                  </a:lnTo>
                  <a:close/>
                  <a:moveTo>
                    <a:pt x="25649" y="26317"/>
                  </a:moveTo>
                  <a:lnTo>
                    <a:pt x="25684" y="26363"/>
                  </a:lnTo>
                  <a:lnTo>
                    <a:pt x="25668" y="26376"/>
                  </a:lnTo>
                  <a:lnTo>
                    <a:pt x="25632" y="26332"/>
                  </a:lnTo>
                  <a:lnTo>
                    <a:pt x="25649" y="26317"/>
                  </a:lnTo>
                  <a:close/>
                  <a:moveTo>
                    <a:pt x="25887" y="26367"/>
                  </a:moveTo>
                  <a:lnTo>
                    <a:pt x="25899" y="26382"/>
                  </a:lnTo>
                  <a:lnTo>
                    <a:pt x="25847" y="26426"/>
                  </a:lnTo>
                  <a:lnTo>
                    <a:pt x="25835" y="26412"/>
                  </a:lnTo>
                  <a:lnTo>
                    <a:pt x="25887" y="26367"/>
                  </a:lnTo>
                  <a:close/>
                  <a:moveTo>
                    <a:pt x="25794" y="26495"/>
                  </a:moveTo>
                  <a:lnTo>
                    <a:pt x="25865" y="26587"/>
                  </a:lnTo>
                  <a:lnTo>
                    <a:pt x="25840" y="26609"/>
                  </a:lnTo>
                  <a:lnTo>
                    <a:pt x="25769" y="26518"/>
                  </a:lnTo>
                  <a:lnTo>
                    <a:pt x="25794" y="26495"/>
                  </a:lnTo>
                  <a:close/>
                  <a:moveTo>
                    <a:pt x="27057" y="26582"/>
                  </a:moveTo>
                  <a:lnTo>
                    <a:pt x="27068" y="26597"/>
                  </a:lnTo>
                  <a:lnTo>
                    <a:pt x="27014" y="26643"/>
                  </a:lnTo>
                  <a:lnTo>
                    <a:pt x="27001" y="26628"/>
                  </a:lnTo>
                  <a:lnTo>
                    <a:pt x="27057" y="26582"/>
                  </a:lnTo>
                  <a:close/>
                  <a:moveTo>
                    <a:pt x="26289" y="26681"/>
                  </a:moveTo>
                  <a:lnTo>
                    <a:pt x="26361" y="26771"/>
                  </a:lnTo>
                  <a:lnTo>
                    <a:pt x="26334" y="26793"/>
                  </a:lnTo>
                  <a:lnTo>
                    <a:pt x="26262" y="26703"/>
                  </a:lnTo>
                  <a:lnTo>
                    <a:pt x="26289" y="26681"/>
                  </a:lnTo>
                  <a:close/>
                  <a:moveTo>
                    <a:pt x="26686" y="26721"/>
                  </a:moveTo>
                  <a:lnTo>
                    <a:pt x="26718" y="26756"/>
                  </a:lnTo>
                  <a:lnTo>
                    <a:pt x="26628" y="26832"/>
                  </a:lnTo>
                  <a:lnTo>
                    <a:pt x="26608" y="26813"/>
                  </a:lnTo>
                  <a:lnTo>
                    <a:pt x="26686" y="26721"/>
                  </a:lnTo>
                  <a:close/>
                  <a:moveTo>
                    <a:pt x="26090" y="26773"/>
                  </a:moveTo>
                  <a:lnTo>
                    <a:pt x="26125" y="26819"/>
                  </a:lnTo>
                  <a:lnTo>
                    <a:pt x="26108" y="26834"/>
                  </a:lnTo>
                  <a:lnTo>
                    <a:pt x="26072" y="26790"/>
                  </a:lnTo>
                  <a:lnTo>
                    <a:pt x="26090" y="26773"/>
                  </a:lnTo>
                  <a:close/>
                  <a:moveTo>
                    <a:pt x="26214" y="26821"/>
                  </a:moveTo>
                  <a:lnTo>
                    <a:pt x="26249" y="26865"/>
                  </a:lnTo>
                  <a:lnTo>
                    <a:pt x="26231" y="26881"/>
                  </a:lnTo>
                  <a:lnTo>
                    <a:pt x="26196" y="26835"/>
                  </a:lnTo>
                  <a:lnTo>
                    <a:pt x="26214" y="26821"/>
                  </a:lnTo>
                  <a:close/>
                  <a:moveTo>
                    <a:pt x="26795" y="26856"/>
                  </a:moveTo>
                  <a:lnTo>
                    <a:pt x="26868" y="26944"/>
                  </a:lnTo>
                  <a:lnTo>
                    <a:pt x="26840" y="26968"/>
                  </a:lnTo>
                  <a:lnTo>
                    <a:pt x="26767" y="26879"/>
                  </a:lnTo>
                  <a:lnTo>
                    <a:pt x="26795" y="26856"/>
                  </a:lnTo>
                  <a:close/>
                  <a:moveTo>
                    <a:pt x="26967" y="27037"/>
                  </a:moveTo>
                  <a:lnTo>
                    <a:pt x="26979" y="27052"/>
                  </a:lnTo>
                  <a:lnTo>
                    <a:pt x="26923" y="27099"/>
                  </a:lnTo>
                  <a:lnTo>
                    <a:pt x="26911" y="27084"/>
                  </a:lnTo>
                  <a:lnTo>
                    <a:pt x="26967" y="27037"/>
                  </a:lnTo>
                  <a:close/>
                  <a:moveTo>
                    <a:pt x="26618" y="27181"/>
                  </a:moveTo>
                  <a:lnTo>
                    <a:pt x="26630" y="27197"/>
                  </a:lnTo>
                  <a:lnTo>
                    <a:pt x="26574" y="27244"/>
                  </a:lnTo>
                  <a:lnTo>
                    <a:pt x="26574" y="27243"/>
                  </a:lnTo>
                  <a:lnTo>
                    <a:pt x="26562" y="27228"/>
                  </a:lnTo>
                  <a:lnTo>
                    <a:pt x="26618" y="27181"/>
                  </a:lnTo>
                  <a:close/>
                  <a:moveTo>
                    <a:pt x="24664" y="27193"/>
                  </a:moveTo>
                  <a:lnTo>
                    <a:pt x="24675" y="27209"/>
                  </a:lnTo>
                  <a:lnTo>
                    <a:pt x="24620" y="27247"/>
                  </a:lnTo>
                  <a:lnTo>
                    <a:pt x="24610" y="27231"/>
                  </a:lnTo>
                  <a:lnTo>
                    <a:pt x="24664" y="27193"/>
                  </a:lnTo>
                  <a:close/>
                  <a:moveTo>
                    <a:pt x="25902" y="27219"/>
                  </a:moveTo>
                  <a:lnTo>
                    <a:pt x="25935" y="27265"/>
                  </a:lnTo>
                  <a:lnTo>
                    <a:pt x="25916" y="27280"/>
                  </a:lnTo>
                  <a:lnTo>
                    <a:pt x="25882" y="27233"/>
                  </a:lnTo>
                  <a:lnTo>
                    <a:pt x="25902" y="27219"/>
                  </a:lnTo>
                  <a:close/>
                  <a:moveTo>
                    <a:pt x="26877" y="27313"/>
                  </a:moveTo>
                  <a:lnTo>
                    <a:pt x="26914" y="27359"/>
                  </a:lnTo>
                  <a:lnTo>
                    <a:pt x="26895" y="27375"/>
                  </a:lnTo>
                  <a:lnTo>
                    <a:pt x="26859" y="27330"/>
                  </a:lnTo>
                  <a:lnTo>
                    <a:pt x="26877" y="27313"/>
                  </a:lnTo>
                  <a:close/>
                  <a:moveTo>
                    <a:pt x="26003" y="27358"/>
                  </a:moveTo>
                  <a:lnTo>
                    <a:pt x="26038" y="27405"/>
                  </a:lnTo>
                  <a:lnTo>
                    <a:pt x="26018" y="27418"/>
                  </a:lnTo>
                  <a:lnTo>
                    <a:pt x="25984" y="27372"/>
                  </a:lnTo>
                  <a:lnTo>
                    <a:pt x="26003" y="27358"/>
                  </a:lnTo>
                  <a:close/>
                  <a:moveTo>
                    <a:pt x="6652" y="27165"/>
                  </a:moveTo>
                  <a:cubicBezTo>
                    <a:pt x="6765" y="27256"/>
                    <a:pt x="6818" y="27299"/>
                    <a:pt x="6864" y="27336"/>
                  </a:cubicBezTo>
                  <a:cubicBezTo>
                    <a:pt x="6826" y="27381"/>
                    <a:pt x="6798" y="27415"/>
                    <a:pt x="6724" y="27502"/>
                  </a:cubicBezTo>
                  <a:cubicBezTo>
                    <a:pt x="6749" y="27397"/>
                    <a:pt x="6770" y="27362"/>
                    <a:pt x="6762" y="27325"/>
                  </a:cubicBezTo>
                  <a:cubicBezTo>
                    <a:pt x="6756" y="27293"/>
                    <a:pt x="6720" y="27259"/>
                    <a:pt x="6652" y="27165"/>
                  </a:cubicBezTo>
                  <a:close/>
                  <a:moveTo>
                    <a:pt x="25397" y="27508"/>
                  </a:moveTo>
                  <a:lnTo>
                    <a:pt x="25463" y="27519"/>
                  </a:lnTo>
                  <a:lnTo>
                    <a:pt x="25459" y="27536"/>
                  </a:lnTo>
                  <a:cubicBezTo>
                    <a:pt x="25481" y="27520"/>
                    <a:pt x="25502" y="27519"/>
                    <a:pt x="25522" y="27519"/>
                  </a:cubicBezTo>
                  <a:cubicBezTo>
                    <a:pt x="25526" y="27519"/>
                    <a:pt x="25529" y="27519"/>
                    <a:pt x="25532" y="27519"/>
                  </a:cubicBezTo>
                  <a:lnTo>
                    <a:pt x="25524" y="27547"/>
                  </a:lnTo>
                  <a:lnTo>
                    <a:pt x="25457" y="27536"/>
                  </a:lnTo>
                  <a:lnTo>
                    <a:pt x="25462" y="27519"/>
                  </a:lnTo>
                  <a:lnTo>
                    <a:pt x="25462" y="27519"/>
                  </a:lnTo>
                  <a:cubicBezTo>
                    <a:pt x="25435" y="27536"/>
                    <a:pt x="25412" y="27536"/>
                    <a:pt x="25390" y="27536"/>
                  </a:cubicBezTo>
                  <a:lnTo>
                    <a:pt x="25397" y="27508"/>
                  </a:lnTo>
                  <a:close/>
                  <a:moveTo>
                    <a:pt x="26386" y="27316"/>
                  </a:moveTo>
                  <a:cubicBezTo>
                    <a:pt x="26517" y="27377"/>
                    <a:pt x="26631" y="27428"/>
                    <a:pt x="26756" y="27484"/>
                  </a:cubicBezTo>
                  <a:cubicBezTo>
                    <a:pt x="26718" y="27516"/>
                    <a:pt x="26693" y="27539"/>
                    <a:pt x="26665" y="27562"/>
                  </a:cubicBezTo>
                  <a:cubicBezTo>
                    <a:pt x="26620" y="27530"/>
                    <a:pt x="26581" y="27487"/>
                    <a:pt x="26530" y="27469"/>
                  </a:cubicBezTo>
                  <a:cubicBezTo>
                    <a:pt x="26505" y="27462"/>
                    <a:pt x="26478" y="27460"/>
                    <a:pt x="26449" y="27460"/>
                  </a:cubicBezTo>
                  <a:cubicBezTo>
                    <a:pt x="26425" y="27460"/>
                    <a:pt x="26400" y="27461"/>
                    <a:pt x="26374" y="27461"/>
                  </a:cubicBezTo>
                  <a:cubicBezTo>
                    <a:pt x="26365" y="27461"/>
                    <a:pt x="26355" y="27461"/>
                    <a:pt x="26346" y="27461"/>
                  </a:cubicBezTo>
                  <a:cubicBezTo>
                    <a:pt x="26359" y="27409"/>
                    <a:pt x="26367" y="27381"/>
                    <a:pt x="26386" y="27316"/>
                  </a:cubicBezTo>
                  <a:close/>
                  <a:moveTo>
                    <a:pt x="26446" y="27553"/>
                  </a:moveTo>
                  <a:lnTo>
                    <a:pt x="26458" y="27569"/>
                  </a:lnTo>
                  <a:lnTo>
                    <a:pt x="26402" y="27615"/>
                  </a:lnTo>
                  <a:lnTo>
                    <a:pt x="26392" y="27600"/>
                  </a:lnTo>
                  <a:lnTo>
                    <a:pt x="26446" y="27553"/>
                  </a:lnTo>
                  <a:close/>
                  <a:moveTo>
                    <a:pt x="24424" y="27746"/>
                  </a:moveTo>
                  <a:lnTo>
                    <a:pt x="24495" y="27817"/>
                  </a:lnTo>
                  <a:lnTo>
                    <a:pt x="24445" y="27847"/>
                  </a:lnTo>
                  <a:lnTo>
                    <a:pt x="24397" y="27765"/>
                  </a:lnTo>
                  <a:lnTo>
                    <a:pt x="24424" y="27746"/>
                  </a:lnTo>
                  <a:close/>
                  <a:moveTo>
                    <a:pt x="25575" y="27868"/>
                  </a:moveTo>
                  <a:lnTo>
                    <a:pt x="25607" y="27917"/>
                  </a:lnTo>
                  <a:lnTo>
                    <a:pt x="25588" y="27930"/>
                  </a:lnTo>
                  <a:lnTo>
                    <a:pt x="25556" y="27881"/>
                  </a:lnTo>
                  <a:lnTo>
                    <a:pt x="25575" y="27868"/>
                  </a:lnTo>
                  <a:close/>
                  <a:moveTo>
                    <a:pt x="26040" y="28034"/>
                  </a:moveTo>
                  <a:lnTo>
                    <a:pt x="26074" y="28081"/>
                  </a:lnTo>
                  <a:lnTo>
                    <a:pt x="26053" y="28096"/>
                  </a:lnTo>
                  <a:lnTo>
                    <a:pt x="26021" y="28049"/>
                  </a:lnTo>
                  <a:lnTo>
                    <a:pt x="26040" y="28034"/>
                  </a:lnTo>
                  <a:close/>
                  <a:moveTo>
                    <a:pt x="24867" y="28080"/>
                  </a:moveTo>
                  <a:lnTo>
                    <a:pt x="24898" y="28130"/>
                  </a:lnTo>
                  <a:lnTo>
                    <a:pt x="24878" y="28143"/>
                  </a:lnTo>
                  <a:lnTo>
                    <a:pt x="24848" y="28093"/>
                  </a:lnTo>
                  <a:lnTo>
                    <a:pt x="24867" y="28080"/>
                  </a:lnTo>
                  <a:close/>
                  <a:moveTo>
                    <a:pt x="25476" y="28043"/>
                  </a:moveTo>
                  <a:cubicBezTo>
                    <a:pt x="25480" y="28100"/>
                    <a:pt x="25483" y="28142"/>
                    <a:pt x="25484" y="28174"/>
                  </a:cubicBezTo>
                  <a:lnTo>
                    <a:pt x="25484" y="28174"/>
                  </a:lnTo>
                  <a:cubicBezTo>
                    <a:pt x="25469" y="28164"/>
                    <a:pt x="25455" y="28154"/>
                    <a:pt x="25444" y="28142"/>
                  </a:cubicBezTo>
                  <a:cubicBezTo>
                    <a:pt x="25437" y="28136"/>
                    <a:pt x="25453" y="28111"/>
                    <a:pt x="25476" y="28043"/>
                  </a:cubicBezTo>
                  <a:close/>
                  <a:moveTo>
                    <a:pt x="25500" y="28154"/>
                  </a:moveTo>
                  <a:cubicBezTo>
                    <a:pt x="25504" y="28154"/>
                    <a:pt x="25509" y="28173"/>
                    <a:pt x="25513" y="28192"/>
                  </a:cubicBezTo>
                  <a:lnTo>
                    <a:pt x="25513" y="28193"/>
                  </a:lnTo>
                  <a:cubicBezTo>
                    <a:pt x="25507" y="28189"/>
                    <a:pt x="25501" y="28185"/>
                    <a:pt x="25495" y="28181"/>
                  </a:cubicBezTo>
                  <a:lnTo>
                    <a:pt x="25495" y="28181"/>
                  </a:lnTo>
                  <a:cubicBezTo>
                    <a:pt x="25496" y="28161"/>
                    <a:pt x="25498" y="28154"/>
                    <a:pt x="25500" y="28154"/>
                  </a:cubicBezTo>
                  <a:close/>
                  <a:moveTo>
                    <a:pt x="24182" y="28140"/>
                  </a:moveTo>
                  <a:lnTo>
                    <a:pt x="24238" y="28240"/>
                  </a:lnTo>
                  <a:lnTo>
                    <a:pt x="24207" y="28258"/>
                  </a:lnTo>
                  <a:lnTo>
                    <a:pt x="24151" y="28156"/>
                  </a:lnTo>
                  <a:lnTo>
                    <a:pt x="24151" y="28156"/>
                  </a:lnTo>
                  <a:lnTo>
                    <a:pt x="24152" y="28158"/>
                  </a:lnTo>
                  <a:lnTo>
                    <a:pt x="24182" y="28140"/>
                  </a:lnTo>
                  <a:close/>
                  <a:moveTo>
                    <a:pt x="25476" y="28211"/>
                  </a:moveTo>
                  <a:lnTo>
                    <a:pt x="25484" y="28212"/>
                  </a:lnTo>
                  <a:lnTo>
                    <a:pt x="25484" y="28212"/>
                  </a:lnTo>
                  <a:cubicBezTo>
                    <a:pt x="25485" y="28255"/>
                    <a:pt x="25481" y="28268"/>
                    <a:pt x="25478" y="28280"/>
                  </a:cubicBezTo>
                  <a:lnTo>
                    <a:pt x="25450" y="28279"/>
                  </a:lnTo>
                  <a:lnTo>
                    <a:pt x="25476" y="28211"/>
                  </a:lnTo>
                  <a:close/>
                  <a:moveTo>
                    <a:pt x="25225" y="28246"/>
                  </a:moveTo>
                  <a:cubicBezTo>
                    <a:pt x="25250" y="28271"/>
                    <a:pt x="25273" y="28293"/>
                    <a:pt x="25347" y="28361"/>
                  </a:cubicBezTo>
                  <a:cubicBezTo>
                    <a:pt x="25235" y="28352"/>
                    <a:pt x="25188" y="28349"/>
                    <a:pt x="25120" y="28345"/>
                  </a:cubicBezTo>
                  <a:cubicBezTo>
                    <a:pt x="25166" y="28302"/>
                    <a:pt x="25190" y="28280"/>
                    <a:pt x="25225" y="28246"/>
                  </a:cubicBezTo>
                  <a:close/>
                  <a:moveTo>
                    <a:pt x="9569" y="28333"/>
                  </a:moveTo>
                  <a:lnTo>
                    <a:pt x="9628" y="28364"/>
                  </a:lnTo>
                  <a:lnTo>
                    <a:pt x="9619" y="28380"/>
                  </a:lnTo>
                  <a:lnTo>
                    <a:pt x="9561" y="28349"/>
                  </a:lnTo>
                  <a:lnTo>
                    <a:pt x="9569" y="28333"/>
                  </a:lnTo>
                  <a:close/>
                  <a:moveTo>
                    <a:pt x="22532" y="28333"/>
                  </a:moveTo>
                  <a:lnTo>
                    <a:pt x="22556" y="28386"/>
                  </a:lnTo>
                  <a:lnTo>
                    <a:pt x="22535" y="28395"/>
                  </a:lnTo>
                  <a:lnTo>
                    <a:pt x="22512" y="28342"/>
                  </a:lnTo>
                  <a:lnTo>
                    <a:pt x="22532" y="28333"/>
                  </a:lnTo>
                  <a:close/>
                  <a:moveTo>
                    <a:pt x="25712" y="28429"/>
                  </a:moveTo>
                  <a:lnTo>
                    <a:pt x="25722" y="28445"/>
                  </a:lnTo>
                  <a:lnTo>
                    <a:pt x="25660" y="28487"/>
                  </a:lnTo>
                  <a:lnTo>
                    <a:pt x="25650" y="28471"/>
                  </a:lnTo>
                  <a:lnTo>
                    <a:pt x="25712" y="28429"/>
                  </a:lnTo>
                  <a:close/>
                  <a:moveTo>
                    <a:pt x="7966" y="28486"/>
                  </a:moveTo>
                  <a:lnTo>
                    <a:pt x="7986" y="28499"/>
                  </a:lnTo>
                  <a:lnTo>
                    <a:pt x="7954" y="28546"/>
                  </a:lnTo>
                  <a:lnTo>
                    <a:pt x="7953" y="28546"/>
                  </a:lnTo>
                  <a:lnTo>
                    <a:pt x="7933" y="28535"/>
                  </a:lnTo>
                  <a:lnTo>
                    <a:pt x="7966" y="28486"/>
                  </a:lnTo>
                  <a:close/>
                  <a:moveTo>
                    <a:pt x="21934" y="28554"/>
                  </a:moveTo>
                  <a:lnTo>
                    <a:pt x="21940" y="28571"/>
                  </a:lnTo>
                  <a:lnTo>
                    <a:pt x="21879" y="28599"/>
                  </a:lnTo>
                  <a:lnTo>
                    <a:pt x="21872" y="28580"/>
                  </a:lnTo>
                  <a:lnTo>
                    <a:pt x="21934" y="28554"/>
                  </a:lnTo>
                  <a:close/>
                  <a:moveTo>
                    <a:pt x="22625" y="28543"/>
                  </a:moveTo>
                  <a:lnTo>
                    <a:pt x="22647" y="28596"/>
                  </a:lnTo>
                  <a:lnTo>
                    <a:pt x="22627" y="28605"/>
                  </a:lnTo>
                  <a:lnTo>
                    <a:pt x="22603" y="28552"/>
                  </a:lnTo>
                  <a:lnTo>
                    <a:pt x="22625" y="28543"/>
                  </a:lnTo>
                  <a:close/>
                  <a:moveTo>
                    <a:pt x="24948" y="28505"/>
                  </a:moveTo>
                  <a:cubicBezTo>
                    <a:pt x="24974" y="28505"/>
                    <a:pt x="25000" y="28528"/>
                    <a:pt x="25028" y="28580"/>
                  </a:cubicBezTo>
                  <a:cubicBezTo>
                    <a:pt x="24979" y="28608"/>
                    <a:pt x="24951" y="28624"/>
                    <a:pt x="24916" y="28645"/>
                  </a:cubicBezTo>
                  <a:cubicBezTo>
                    <a:pt x="24894" y="28623"/>
                    <a:pt x="24876" y="28604"/>
                    <a:pt x="24854" y="28582"/>
                  </a:cubicBezTo>
                  <a:cubicBezTo>
                    <a:pt x="24887" y="28535"/>
                    <a:pt x="24917" y="28505"/>
                    <a:pt x="24948" y="28505"/>
                  </a:cubicBezTo>
                  <a:close/>
                  <a:moveTo>
                    <a:pt x="9166" y="28633"/>
                  </a:moveTo>
                  <a:lnTo>
                    <a:pt x="9287" y="28698"/>
                  </a:lnTo>
                  <a:lnTo>
                    <a:pt x="9272" y="28723"/>
                  </a:lnTo>
                  <a:lnTo>
                    <a:pt x="9152" y="28658"/>
                  </a:lnTo>
                  <a:lnTo>
                    <a:pt x="9166" y="28633"/>
                  </a:lnTo>
                  <a:close/>
                  <a:moveTo>
                    <a:pt x="24572" y="28718"/>
                  </a:moveTo>
                  <a:lnTo>
                    <a:pt x="24601" y="28723"/>
                  </a:lnTo>
                  <a:lnTo>
                    <a:pt x="24568" y="28785"/>
                  </a:lnTo>
                  <a:lnTo>
                    <a:pt x="24568" y="28785"/>
                  </a:lnTo>
                  <a:cubicBezTo>
                    <a:pt x="24557" y="28762"/>
                    <a:pt x="24564" y="28740"/>
                    <a:pt x="24572" y="28718"/>
                  </a:cubicBezTo>
                  <a:close/>
                  <a:moveTo>
                    <a:pt x="24551" y="28783"/>
                  </a:moveTo>
                  <a:lnTo>
                    <a:pt x="24568" y="28786"/>
                  </a:lnTo>
                  <a:lnTo>
                    <a:pt x="24568" y="28786"/>
                  </a:lnTo>
                  <a:lnTo>
                    <a:pt x="24567" y="28788"/>
                  </a:lnTo>
                  <a:lnTo>
                    <a:pt x="24550" y="28785"/>
                  </a:lnTo>
                  <a:lnTo>
                    <a:pt x="24550" y="28785"/>
                  </a:lnTo>
                  <a:lnTo>
                    <a:pt x="24551" y="28783"/>
                  </a:lnTo>
                  <a:close/>
                  <a:moveTo>
                    <a:pt x="24972" y="28773"/>
                  </a:moveTo>
                  <a:lnTo>
                    <a:pt x="24981" y="28789"/>
                  </a:lnTo>
                  <a:lnTo>
                    <a:pt x="24917" y="28826"/>
                  </a:lnTo>
                  <a:lnTo>
                    <a:pt x="24907" y="28808"/>
                  </a:lnTo>
                  <a:lnTo>
                    <a:pt x="24972" y="28773"/>
                  </a:lnTo>
                  <a:close/>
                  <a:moveTo>
                    <a:pt x="24550" y="28785"/>
                  </a:moveTo>
                  <a:lnTo>
                    <a:pt x="24550" y="28785"/>
                  </a:lnTo>
                  <a:cubicBezTo>
                    <a:pt x="24561" y="28809"/>
                    <a:pt x="24554" y="28831"/>
                    <a:pt x="24547" y="28852"/>
                  </a:cubicBezTo>
                  <a:lnTo>
                    <a:pt x="24519" y="28848"/>
                  </a:lnTo>
                  <a:lnTo>
                    <a:pt x="24550" y="28785"/>
                  </a:lnTo>
                  <a:close/>
                  <a:moveTo>
                    <a:pt x="24130" y="28776"/>
                  </a:moveTo>
                  <a:lnTo>
                    <a:pt x="24174" y="28860"/>
                  </a:lnTo>
                  <a:lnTo>
                    <a:pt x="24146" y="28880"/>
                  </a:lnTo>
                  <a:lnTo>
                    <a:pt x="24079" y="28808"/>
                  </a:lnTo>
                  <a:lnTo>
                    <a:pt x="24130" y="28776"/>
                  </a:lnTo>
                  <a:close/>
                  <a:moveTo>
                    <a:pt x="22346" y="28876"/>
                  </a:moveTo>
                  <a:lnTo>
                    <a:pt x="22353" y="28894"/>
                  </a:lnTo>
                  <a:lnTo>
                    <a:pt x="22290" y="28921"/>
                  </a:lnTo>
                  <a:lnTo>
                    <a:pt x="22284" y="28904"/>
                  </a:lnTo>
                  <a:lnTo>
                    <a:pt x="22346" y="28876"/>
                  </a:lnTo>
                  <a:close/>
                  <a:moveTo>
                    <a:pt x="23840" y="28860"/>
                  </a:moveTo>
                  <a:lnTo>
                    <a:pt x="23865" y="28911"/>
                  </a:lnTo>
                  <a:lnTo>
                    <a:pt x="23845" y="28923"/>
                  </a:lnTo>
                  <a:lnTo>
                    <a:pt x="23820" y="28871"/>
                  </a:lnTo>
                  <a:lnTo>
                    <a:pt x="23840" y="28860"/>
                  </a:lnTo>
                  <a:close/>
                  <a:moveTo>
                    <a:pt x="21319" y="28870"/>
                  </a:moveTo>
                  <a:lnTo>
                    <a:pt x="21336" y="28924"/>
                  </a:lnTo>
                  <a:lnTo>
                    <a:pt x="21314" y="28930"/>
                  </a:lnTo>
                  <a:lnTo>
                    <a:pt x="21297" y="28876"/>
                  </a:lnTo>
                  <a:lnTo>
                    <a:pt x="21319" y="28870"/>
                  </a:lnTo>
                  <a:close/>
                  <a:moveTo>
                    <a:pt x="24411" y="28829"/>
                  </a:moveTo>
                  <a:cubicBezTo>
                    <a:pt x="24422" y="28848"/>
                    <a:pt x="24433" y="28870"/>
                    <a:pt x="24451" y="28901"/>
                  </a:cubicBezTo>
                  <a:lnTo>
                    <a:pt x="24451" y="28902"/>
                  </a:lnTo>
                  <a:cubicBezTo>
                    <a:pt x="24411" y="28924"/>
                    <a:pt x="24376" y="28944"/>
                    <a:pt x="24341" y="28963"/>
                  </a:cubicBezTo>
                  <a:lnTo>
                    <a:pt x="24307" y="28952"/>
                  </a:lnTo>
                  <a:cubicBezTo>
                    <a:pt x="24341" y="28911"/>
                    <a:pt x="24376" y="28870"/>
                    <a:pt x="24411" y="28829"/>
                  </a:cubicBezTo>
                  <a:close/>
                  <a:moveTo>
                    <a:pt x="9112" y="29002"/>
                  </a:moveTo>
                  <a:lnTo>
                    <a:pt x="9174" y="29035"/>
                  </a:lnTo>
                  <a:lnTo>
                    <a:pt x="9165" y="29052"/>
                  </a:lnTo>
                  <a:lnTo>
                    <a:pt x="9103" y="29019"/>
                  </a:lnTo>
                  <a:lnTo>
                    <a:pt x="9112" y="29002"/>
                  </a:lnTo>
                  <a:close/>
                  <a:moveTo>
                    <a:pt x="21957" y="29014"/>
                  </a:moveTo>
                  <a:cubicBezTo>
                    <a:pt x="21975" y="29064"/>
                    <a:pt x="21984" y="29088"/>
                    <a:pt x="21990" y="29102"/>
                  </a:cubicBezTo>
                  <a:cubicBezTo>
                    <a:pt x="21948" y="29095"/>
                    <a:pt x="21900" y="29086"/>
                    <a:pt x="21838" y="29075"/>
                  </a:cubicBezTo>
                  <a:cubicBezTo>
                    <a:pt x="21876" y="29055"/>
                    <a:pt x="21904" y="29042"/>
                    <a:pt x="21957" y="29014"/>
                  </a:cubicBezTo>
                  <a:close/>
                  <a:moveTo>
                    <a:pt x="23771" y="29029"/>
                  </a:moveTo>
                  <a:lnTo>
                    <a:pt x="23799" y="29070"/>
                  </a:lnTo>
                  <a:lnTo>
                    <a:pt x="23695" y="29127"/>
                  </a:lnTo>
                  <a:lnTo>
                    <a:pt x="23679" y="29105"/>
                  </a:lnTo>
                  <a:lnTo>
                    <a:pt x="23771" y="29029"/>
                  </a:lnTo>
                  <a:close/>
                  <a:moveTo>
                    <a:pt x="21647" y="29145"/>
                  </a:moveTo>
                  <a:lnTo>
                    <a:pt x="21653" y="29163"/>
                  </a:lnTo>
                  <a:lnTo>
                    <a:pt x="21588" y="29185"/>
                  </a:lnTo>
                  <a:lnTo>
                    <a:pt x="21582" y="29166"/>
                  </a:lnTo>
                  <a:lnTo>
                    <a:pt x="21647" y="29145"/>
                  </a:lnTo>
                  <a:close/>
                  <a:moveTo>
                    <a:pt x="8482" y="28960"/>
                  </a:moveTo>
                  <a:lnTo>
                    <a:pt x="8482" y="28960"/>
                  </a:lnTo>
                  <a:cubicBezTo>
                    <a:pt x="8544" y="28999"/>
                    <a:pt x="8581" y="29029"/>
                    <a:pt x="8631" y="29054"/>
                  </a:cubicBezTo>
                  <a:cubicBezTo>
                    <a:pt x="8632" y="29108"/>
                    <a:pt x="8635" y="29169"/>
                    <a:pt x="8637" y="29229"/>
                  </a:cubicBezTo>
                  <a:cubicBezTo>
                    <a:pt x="8604" y="29233"/>
                    <a:pt x="8570" y="29239"/>
                    <a:pt x="8534" y="29245"/>
                  </a:cubicBezTo>
                  <a:cubicBezTo>
                    <a:pt x="8522" y="29235"/>
                    <a:pt x="8500" y="29225"/>
                    <a:pt x="8500" y="29211"/>
                  </a:cubicBezTo>
                  <a:cubicBezTo>
                    <a:pt x="8491" y="29135"/>
                    <a:pt x="8488" y="29058"/>
                    <a:pt x="8482" y="28960"/>
                  </a:cubicBezTo>
                  <a:close/>
                  <a:moveTo>
                    <a:pt x="21160" y="29179"/>
                  </a:moveTo>
                  <a:lnTo>
                    <a:pt x="21167" y="29207"/>
                  </a:lnTo>
                  <a:lnTo>
                    <a:pt x="21039" y="29248"/>
                  </a:lnTo>
                  <a:lnTo>
                    <a:pt x="21030" y="29220"/>
                  </a:lnTo>
                  <a:lnTo>
                    <a:pt x="21160" y="29179"/>
                  </a:lnTo>
                  <a:close/>
                  <a:moveTo>
                    <a:pt x="12432" y="29207"/>
                  </a:moveTo>
                  <a:lnTo>
                    <a:pt x="12559" y="29244"/>
                  </a:lnTo>
                  <a:lnTo>
                    <a:pt x="12550" y="29272"/>
                  </a:lnTo>
                  <a:lnTo>
                    <a:pt x="12424" y="29235"/>
                  </a:lnTo>
                  <a:lnTo>
                    <a:pt x="12432" y="29207"/>
                  </a:lnTo>
                  <a:close/>
                  <a:moveTo>
                    <a:pt x="23898" y="29247"/>
                  </a:moveTo>
                  <a:lnTo>
                    <a:pt x="23905" y="29263"/>
                  </a:lnTo>
                  <a:lnTo>
                    <a:pt x="23842" y="29300"/>
                  </a:lnTo>
                  <a:lnTo>
                    <a:pt x="23833" y="29282"/>
                  </a:lnTo>
                  <a:lnTo>
                    <a:pt x="23898" y="29247"/>
                  </a:lnTo>
                  <a:close/>
                  <a:moveTo>
                    <a:pt x="12771" y="29294"/>
                  </a:moveTo>
                  <a:lnTo>
                    <a:pt x="12793" y="29300"/>
                  </a:lnTo>
                  <a:lnTo>
                    <a:pt x="12777" y="29356"/>
                  </a:lnTo>
                  <a:lnTo>
                    <a:pt x="12756" y="29348"/>
                  </a:lnTo>
                  <a:lnTo>
                    <a:pt x="12771" y="29294"/>
                  </a:lnTo>
                  <a:close/>
                  <a:moveTo>
                    <a:pt x="21038" y="29325"/>
                  </a:moveTo>
                  <a:lnTo>
                    <a:pt x="21054" y="29381"/>
                  </a:lnTo>
                  <a:lnTo>
                    <a:pt x="21032" y="29386"/>
                  </a:lnTo>
                  <a:lnTo>
                    <a:pt x="21016" y="29332"/>
                  </a:lnTo>
                  <a:lnTo>
                    <a:pt x="21038" y="29325"/>
                  </a:lnTo>
                  <a:close/>
                  <a:moveTo>
                    <a:pt x="21183" y="29338"/>
                  </a:moveTo>
                  <a:lnTo>
                    <a:pt x="21200" y="29392"/>
                  </a:lnTo>
                  <a:lnTo>
                    <a:pt x="21177" y="29400"/>
                  </a:lnTo>
                  <a:lnTo>
                    <a:pt x="21161" y="29345"/>
                  </a:lnTo>
                  <a:lnTo>
                    <a:pt x="21183" y="29338"/>
                  </a:lnTo>
                  <a:close/>
                  <a:moveTo>
                    <a:pt x="22443" y="29378"/>
                  </a:moveTo>
                  <a:lnTo>
                    <a:pt x="22463" y="29432"/>
                  </a:lnTo>
                  <a:lnTo>
                    <a:pt x="22465" y="29432"/>
                  </a:lnTo>
                  <a:lnTo>
                    <a:pt x="22443" y="29441"/>
                  </a:lnTo>
                  <a:lnTo>
                    <a:pt x="22422" y="29388"/>
                  </a:lnTo>
                  <a:lnTo>
                    <a:pt x="22443" y="29378"/>
                  </a:lnTo>
                  <a:close/>
                  <a:moveTo>
                    <a:pt x="9012" y="29385"/>
                  </a:moveTo>
                  <a:lnTo>
                    <a:pt x="9032" y="29450"/>
                  </a:lnTo>
                  <a:cubicBezTo>
                    <a:pt x="9027" y="29450"/>
                    <a:pt x="9021" y="29451"/>
                    <a:pt x="9019" y="29451"/>
                  </a:cubicBezTo>
                  <a:cubicBezTo>
                    <a:pt x="9003" y="29432"/>
                    <a:pt x="8993" y="29411"/>
                    <a:pt x="8982" y="29389"/>
                  </a:cubicBezTo>
                  <a:lnTo>
                    <a:pt x="9012" y="29385"/>
                  </a:lnTo>
                  <a:close/>
                  <a:moveTo>
                    <a:pt x="22956" y="29375"/>
                  </a:moveTo>
                  <a:lnTo>
                    <a:pt x="22956" y="29375"/>
                  </a:lnTo>
                  <a:cubicBezTo>
                    <a:pt x="22908" y="29425"/>
                    <a:pt x="22871" y="29461"/>
                    <a:pt x="22836" y="29498"/>
                  </a:cubicBezTo>
                  <a:cubicBezTo>
                    <a:pt x="22803" y="29451"/>
                    <a:pt x="22741" y="29397"/>
                    <a:pt x="22956" y="29375"/>
                  </a:cubicBezTo>
                  <a:close/>
                  <a:moveTo>
                    <a:pt x="21881" y="29472"/>
                  </a:moveTo>
                  <a:lnTo>
                    <a:pt x="21900" y="29526"/>
                  </a:lnTo>
                  <a:lnTo>
                    <a:pt x="21876" y="29534"/>
                  </a:lnTo>
                  <a:lnTo>
                    <a:pt x="21859" y="29479"/>
                  </a:lnTo>
                  <a:lnTo>
                    <a:pt x="21881" y="29472"/>
                  </a:lnTo>
                  <a:close/>
                  <a:moveTo>
                    <a:pt x="20414" y="29531"/>
                  </a:moveTo>
                  <a:lnTo>
                    <a:pt x="20418" y="29548"/>
                  </a:lnTo>
                  <a:lnTo>
                    <a:pt x="20352" y="29563"/>
                  </a:lnTo>
                  <a:lnTo>
                    <a:pt x="20348" y="29545"/>
                  </a:lnTo>
                  <a:lnTo>
                    <a:pt x="20414" y="29531"/>
                  </a:lnTo>
                  <a:close/>
                  <a:moveTo>
                    <a:pt x="13668" y="29507"/>
                  </a:moveTo>
                  <a:lnTo>
                    <a:pt x="13689" y="29511"/>
                  </a:lnTo>
                  <a:lnTo>
                    <a:pt x="13677" y="29567"/>
                  </a:lnTo>
                  <a:lnTo>
                    <a:pt x="13655" y="29563"/>
                  </a:lnTo>
                  <a:lnTo>
                    <a:pt x="13668" y="29507"/>
                  </a:lnTo>
                  <a:close/>
                  <a:moveTo>
                    <a:pt x="20707" y="29575"/>
                  </a:moveTo>
                  <a:lnTo>
                    <a:pt x="20711" y="29592"/>
                  </a:lnTo>
                  <a:lnTo>
                    <a:pt x="20646" y="29614"/>
                  </a:lnTo>
                  <a:lnTo>
                    <a:pt x="20642" y="29595"/>
                  </a:lnTo>
                  <a:lnTo>
                    <a:pt x="20707" y="29575"/>
                  </a:lnTo>
                  <a:close/>
                  <a:moveTo>
                    <a:pt x="23483" y="29569"/>
                  </a:moveTo>
                  <a:lnTo>
                    <a:pt x="23490" y="29585"/>
                  </a:lnTo>
                  <a:lnTo>
                    <a:pt x="23424" y="29616"/>
                  </a:lnTo>
                  <a:lnTo>
                    <a:pt x="23417" y="29598"/>
                  </a:lnTo>
                  <a:lnTo>
                    <a:pt x="23483" y="29569"/>
                  </a:lnTo>
                  <a:close/>
                  <a:moveTo>
                    <a:pt x="22138" y="29567"/>
                  </a:moveTo>
                  <a:lnTo>
                    <a:pt x="22157" y="29622"/>
                  </a:lnTo>
                  <a:lnTo>
                    <a:pt x="22135" y="29629"/>
                  </a:lnTo>
                  <a:lnTo>
                    <a:pt x="22116" y="29575"/>
                  </a:lnTo>
                  <a:lnTo>
                    <a:pt x="22138" y="29567"/>
                  </a:lnTo>
                  <a:close/>
                  <a:moveTo>
                    <a:pt x="19378" y="29572"/>
                  </a:moveTo>
                  <a:lnTo>
                    <a:pt x="19388" y="29600"/>
                  </a:lnTo>
                  <a:lnTo>
                    <a:pt x="19283" y="29644"/>
                  </a:lnTo>
                  <a:lnTo>
                    <a:pt x="19271" y="29597"/>
                  </a:lnTo>
                  <a:lnTo>
                    <a:pt x="19378" y="29572"/>
                  </a:lnTo>
                  <a:close/>
                  <a:moveTo>
                    <a:pt x="9758" y="29600"/>
                  </a:moveTo>
                  <a:lnTo>
                    <a:pt x="9821" y="29632"/>
                  </a:lnTo>
                  <a:lnTo>
                    <a:pt x="9812" y="29650"/>
                  </a:lnTo>
                  <a:lnTo>
                    <a:pt x="9749" y="29616"/>
                  </a:lnTo>
                  <a:lnTo>
                    <a:pt x="9758" y="29600"/>
                  </a:lnTo>
                  <a:close/>
                  <a:moveTo>
                    <a:pt x="13785" y="29597"/>
                  </a:moveTo>
                  <a:cubicBezTo>
                    <a:pt x="13836" y="29631"/>
                    <a:pt x="13888" y="29664"/>
                    <a:pt x="13971" y="29720"/>
                  </a:cubicBezTo>
                  <a:cubicBezTo>
                    <a:pt x="13873" y="29713"/>
                    <a:pt x="13808" y="29707"/>
                    <a:pt x="13740" y="29703"/>
                  </a:cubicBezTo>
                  <a:cubicBezTo>
                    <a:pt x="13729" y="29714"/>
                    <a:pt x="13711" y="29728"/>
                    <a:pt x="13692" y="29739"/>
                  </a:cubicBezTo>
                  <a:lnTo>
                    <a:pt x="13674" y="29717"/>
                  </a:lnTo>
                  <a:lnTo>
                    <a:pt x="13736" y="29689"/>
                  </a:lnTo>
                  <a:lnTo>
                    <a:pt x="13748" y="29703"/>
                  </a:lnTo>
                  <a:cubicBezTo>
                    <a:pt x="13746" y="29669"/>
                    <a:pt x="13751" y="29642"/>
                    <a:pt x="13760" y="29616"/>
                  </a:cubicBezTo>
                  <a:cubicBezTo>
                    <a:pt x="13761" y="29609"/>
                    <a:pt x="13774" y="29604"/>
                    <a:pt x="13785" y="29597"/>
                  </a:cubicBezTo>
                  <a:close/>
                  <a:moveTo>
                    <a:pt x="22903" y="29695"/>
                  </a:moveTo>
                  <a:lnTo>
                    <a:pt x="22914" y="29722"/>
                  </a:lnTo>
                  <a:lnTo>
                    <a:pt x="22781" y="29781"/>
                  </a:lnTo>
                  <a:lnTo>
                    <a:pt x="22769" y="29754"/>
                  </a:lnTo>
                  <a:lnTo>
                    <a:pt x="22903" y="29695"/>
                  </a:lnTo>
                  <a:close/>
                  <a:moveTo>
                    <a:pt x="22197" y="29731"/>
                  </a:moveTo>
                  <a:lnTo>
                    <a:pt x="22216" y="29784"/>
                  </a:lnTo>
                  <a:lnTo>
                    <a:pt x="22193" y="29791"/>
                  </a:lnTo>
                  <a:lnTo>
                    <a:pt x="22174" y="29738"/>
                  </a:lnTo>
                  <a:lnTo>
                    <a:pt x="22197" y="29731"/>
                  </a:lnTo>
                  <a:close/>
                  <a:moveTo>
                    <a:pt x="10017" y="29723"/>
                  </a:moveTo>
                  <a:lnTo>
                    <a:pt x="10149" y="29778"/>
                  </a:lnTo>
                  <a:lnTo>
                    <a:pt x="10137" y="29803"/>
                  </a:lnTo>
                  <a:lnTo>
                    <a:pt x="10005" y="29750"/>
                  </a:lnTo>
                  <a:lnTo>
                    <a:pt x="10017" y="29723"/>
                  </a:lnTo>
                  <a:close/>
                  <a:moveTo>
                    <a:pt x="19624" y="29862"/>
                  </a:moveTo>
                  <a:lnTo>
                    <a:pt x="19634" y="29919"/>
                  </a:lnTo>
                  <a:lnTo>
                    <a:pt x="19612" y="29923"/>
                  </a:lnTo>
                  <a:lnTo>
                    <a:pt x="19602" y="29867"/>
                  </a:lnTo>
                  <a:lnTo>
                    <a:pt x="19624" y="29862"/>
                  </a:lnTo>
                  <a:close/>
                  <a:moveTo>
                    <a:pt x="19347" y="29865"/>
                  </a:moveTo>
                  <a:lnTo>
                    <a:pt x="19358" y="29920"/>
                  </a:lnTo>
                  <a:lnTo>
                    <a:pt x="19334" y="29926"/>
                  </a:lnTo>
                  <a:lnTo>
                    <a:pt x="19325" y="29869"/>
                  </a:lnTo>
                  <a:lnTo>
                    <a:pt x="19347" y="29865"/>
                  </a:lnTo>
                  <a:close/>
                  <a:moveTo>
                    <a:pt x="21872" y="30040"/>
                  </a:moveTo>
                  <a:lnTo>
                    <a:pt x="21878" y="30057"/>
                  </a:lnTo>
                  <a:lnTo>
                    <a:pt x="21809" y="30081"/>
                  </a:lnTo>
                  <a:lnTo>
                    <a:pt x="21803" y="30062"/>
                  </a:lnTo>
                  <a:lnTo>
                    <a:pt x="21872" y="30040"/>
                  </a:lnTo>
                  <a:close/>
                  <a:moveTo>
                    <a:pt x="16375" y="30046"/>
                  </a:moveTo>
                  <a:lnTo>
                    <a:pt x="16372" y="30103"/>
                  </a:lnTo>
                  <a:lnTo>
                    <a:pt x="16350" y="30103"/>
                  </a:lnTo>
                  <a:lnTo>
                    <a:pt x="16352" y="30046"/>
                  </a:lnTo>
                  <a:close/>
                  <a:moveTo>
                    <a:pt x="10680" y="29990"/>
                  </a:moveTo>
                  <a:cubicBezTo>
                    <a:pt x="10744" y="30015"/>
                    <a:pt x="10802" y="30038"/>
                    <a:pt x="10873" y="30068"/>
                  </a:cubicBezTo>
                  <a:cubicBezTo>
                    <a:pt x="10867" y="30085"/>
                    <a:pt x="10862" y="30103"/>
                    <a:pt x="10857" y="30120"/>
                  </a:cubicBezTo>
                  <a:lnTo>
                    <a:pt x="10857" y="30120"/>
                  </a:lnTo>
                  <a:cubicBezTo>
                    <a:pt x="10741" y="30116"/>
                    <a:pt x="10698" y="30099"/>
                    <a:pt x="10654" y="30081"/>
                  </a:cubicBezTo>
                  <a:cubicBezTo>
                    <a:pt x="10663" y="30050"/>
                    <a:pt x="10670" y="30025"/>
                    <a:pt x="10680" y="29990"/>
                  </a:cubicBezTo>
                  <a:close/>
                  <a:moveTo>
                    <a:pt x="18163" y="30100"/>
                  </a:moveTo>
                  <a:lnTo>
                    <a:pt x="18164" y="30119"/>
                  </a:lnTo>
                  <a:lnTo>
                    <a:pt x="18097" y="30128"/>
                  </a:lnTo>
                  <a:lnTo>
                    <a:pt x="18095" y="30109"/>
                  </a:lnTo>
                  <a:lnTo>
                    <a:pt x="18163" y="30100"/>
                  </a:lnTo>
                  <a:close/>
                  <a:moveTo>
                    <a:pt x="15063" y="30073"/>
                  </a:moveTo>
                  <a:lnTo>
                    <a:pt x="15085" y="30075"/>
                  </a:lnTo>
                  <a:lnTo>
                    <a:pt x="15079" y="30132"/>
                  </a:lnTo>
                  <a:lnTo>
                    <a:pt x="15056" y="30131"/>
                  </a:lnTo>
                  <a:lnTo>
                    <a:pt x="15063" y="30073"/>
                  </a:lnTo>
                  <a:close/>
                  <a:moveTo>
                    <a:pt x="19930" y="29956"/>
                  </a:moveTo>
                  <a:cubicBezTo>
                    <a:pt x="19950" y="30001"/>
                    <a:pt x="19961" y="30025"/>
                    <a:pt x="19977" y="30060"/>
                  </a:cubicBezTo>
                  <a:cubicBezTo>
                    <a:pt x="19937" y="30076"/>
                    <a:pt x="19900" y="30091"/>
                    <a:pt x="19790" y="30137"/>
                  </a:cubicBezTo>
                  <a:cubicBezTo>
                    <a:pt x="19859" y="30047"/>
                    <a:pt x="19887" y="30012"/>
                    <a:pt x="19930" y="29956"/>
                  </a:cubicBezTo>
                  <a:close/>
                  <a:moveTo>
                    <a:pt x="20392" y="30103"/>
                  </a:moveTo>
                  <a:lnTo>
                    <a:pt x="20407" y="30150"/>
                  </a:lnTo>
                  <a:lnTo>
                    <a:pt x="20292" y="30175"/>
                  </a:lnTo>
                  <a:lnTo>
                    <a:pt x="20282" y="30149"/>
                  </a:lnTo>
                  <a:lnTo>
                    <a:pt x="20392" y="30103"/>
                  </a:lnTo>
                  <a:close/>
                  <a:moveTo>
                    <a:pt x="18771" y="30184"/>
                  </a:moveTo>
                  <a:lnTo>
                    <a:pt x="18776" y="30240"/>
                  </a:lnTo>
                  <a:lnTo>
                    <a:pt x="18754" y="30243"/>
                  </a:lnTo>
                  <a:lnTo>
                    <a:pt x="18747" y="30185"/>
                  </a:lnTo>
                  <a:lnTo>
                    <a:pt x="18771" y="30184"/>
                  </a:lnTo>
                  <a:close/>
                  <a:moveTo>
                    <a:pt x="13586" y="30196"/>
                  </a:moveTo>
                  <a:lnTo>
                    <a:pt x="13609" y="30200"/>
                  </a:lnTo>
                  <a:lnTo>
                    <a:pt x="13598" y="30256"/>
                  </a:lnTo>
                  <a:lnTo>
                    <a:pt x="13596" y="30256"/>
                  </a:lnTo>
                  <a:lnTo>
                    <a:pt x="13574" y="30251"/>
                  </a:lnTo>
                  <a:lnTo>
                    <a:pt x="13586" y="30196"/>
                  </a:lnTo>
                  <a:close/>
                  <a:moveTo>
                    <a:pt x="10902" y="30170"/>
                  </a:moveTo>
                  <a:cubicBezTo>
                    <a:pt x="11057" y="30205"/>
                    <a:pt x="11043" y="30238"/>
                    <a:pt x="11025" y="30287"/>
                  </a:cubicBezTo>
                  <a:cubicBezTo>
                    <a:pt x="10967" y="30269"/>
                    <a:pt x="10905" y="30250"/>
                    <a:pt x="10773" y="30209"/>
                  </a:cubicBezTo>
                  <a:cubicBezTo>
                    <a:pt x="10822" y="30194"/>
                    <a:pt x="10863" y="30182"/>
                    <a:pt x="10902" y="30170"/>
                  </a:cubicBezTo>
                  <a:close/>
                  <a:moveTo>
                    <a:pt x="14276" y="30265"/>
                  </a:moveTo>
                  <a:lnTo>
                    <a:pt x="14276" y="30266"/>
                  </a:lnTo>
                  <a:lnTo>
                    <a:pt x="14299" y="30269"/>
                  </a:lnTo>
                  <a:lnTo>
                    <a:pt x="14289" y="30327"/>
                  </a:lnTo>
                  <a:lnTo>
                    <a:pt x="14267" y="30322"/>
                  </a:lnTo>
                  <a:lnTo>
                    <a:pt x="14276" y="30265"/>
                  </a:lnTo>
                  <a:close/>
                  <a:moveTo>
                    <a:pt x="18956" y="30349"/>
                  </a:moveTo>
                  <a:lnTo>
                    <a:pt x="18960" y="30377"/>
                  </a:lnTo>
                  <a:lnTo>
                    <a:pt x="18821" y="30394"/>
                  </a:lnTo>
                  <a:lnTo>
                    <a:pt x="18818" y="30365"/>
                  </a:lnTo>
                  <a:lnTo>
                    <a:pt x="18956" y="30349"/>
                  </a:lnTo>
                  <a:close/>
                  <a:moveTo>
                    <a:pt x="19508" y="30357"/>
                  </a:moveTo>
                  <a:lnTo>
                    <a:pt x="19522" y="30404"/>
                  </a:lnTo>
                  <a:lnTo>
                    <a:pt x="19408" y="30430"/>
                  </a:lnTo>
                  <a:lnTo>
                    <a:pt x="19399" y="30404"/>
                  </a:lnTo>
                  <a:lnTo>
                    <a:pt x="19508" y="30357"/>
                  </a:lnTo>
                  <a:close/>
                  <a:moveTo>
                    <a:pt x="20367" y="30288"/>
                  </a:moveTo>
                  <a:lnTo>
                    <a:pt x="20367" y="30288"/>
                  </a:lnTo>
                  <a:cubicBezTo>
                    <a:pt x="20351" y="30352"/>
                    <a:pt x="20336" y="30406"/>
                    <a:pt x="20311" y="30505"/>
                  </a:cubicBezTo>
                  <a:cubicBezTo>
                    <a:pt x="20277" y="30424"/>
                    <a:pt x="20258" y="30377"/>
                    <a:pt x="20236" y="30324"/>
                  </a:cubicBezTo>
                  <a:cubicBezTo>
                    <a:pt x="20292" y="30309"/>
                    <a:pt x="20321" y="30300"/>
                    <a:pt x="20367" y="30288"/>
                  </a:cubicBezTo>
                  <a:close/>
                  <a:moveTo>
                    <a:pt x="18312" y="30469"/>
                  </a:moveTo>
                  <a:lnTo>
                    <a:pt x="18316" y="30527"/>
                  </a:lnTo>
                  <a:lnTo>
                    <a:pt x="18292" y="30530"/>
                  </a:lnTo>
                  <a:lnTo>
                    <a:pt x="18288" y="30472"/>
                  </a:lnTo>
                  <a:lnTo>
                    <a:pt x="18312" y="30469"/>
                  </a:lnTo>
                  <a:close/>
                  <a:moveTo>
                    <a:pt x="19617" y="30571"/>
                  </a:moveTo>
                  <a:lnTo>
                    <a:pt x="19636" y="30684"/>
                  </a:lnTo>
                  <a:lnTo>
                    <a:pt x="19600" y="30693"/>
                  </a:lnTo>
                  <a:lnTo>
                    <a:pt x="19581" y="30578"/>
                  </a:lnTo>
                  <a:lnTo>
                    <a:pt x="19617" y="30571"/>
                  </a:lnTo>
                  <a:close/>
                  <a:moveTo>
                    <a:pt x="19349" y="31032"/>
                  </a:moveTo>
                  <a:cubicBezTo>
                    <a:pt x="19338" y="31034"/>
                    <a:pt x="19328" y="31037"/>
                    <a:pt x="19317" y="31041"/>
                  </a:cubicBezTo>
                  <a:lnTo>
                    <a:pt x="19317" y="31041"/>
                  </a:lnTo>
                  <a:cubicBezTo>
                    <a:pt x="19321" y="31040"/>
                    <a:pt x="19336" y="31038"/>
                    <a:pt x="19350" y="31036"/>
                  </a:cubicBezTo>
                  <a:lnTo>
                    <a:pt x="19349" y="31032"/>
                  </a:lnTo>
                  <a:close/>
                  <a:moveTo>
                    <a:pt x="15029" y="30999"/>
                  </a:moveTo>
                  <a:lnTo>
                    <a:pt x="15073" y="31050"/>
                  </a:lnTo>
                  <a:lnTo>
                    <a:pt x="15063" y="31057"/>
                  </a:lnTo>
                  <a:lnTo>
                    <a:pt x="15063" y="31057"/>
                  </a:lnTo>
                  <a:cubicBezTo>
                    <a:pt x="15063" y="31055"/>
                    <a:pt x="15063" y="31054"/>
                    <a:pt x="15063" y="31052"/>
                  </a:cubicBezTo>
                  <a:cubicBezTo>
                    <a:pt x="15040" y="31046"/>
                    <a:pt x="15022" y="31030"/>
                    <a:pt x="15004" y="31015"/>
                  </a:cubicBezTo>
                  <a:lnTo>
                    <a:pt x="15029" y="30999"/>
                  </a:lnTo>
                  <a:close/>
                  <a:moveTo>
                    <a:pt x="14764" y="31039"/>
                  </a:moveTo>
                  <a:lnTo>
                    <a:pt x="14751" y="31134"/>
                  </a:lnTo>
                  <a:lnTo>
                    <a:pt x="14717" y="31136"/>
                  </a:lnTo>
                  <a:lnTo>
                    <a:pt x="14701" y="31040"/>
                  </a:lnTo>
                  <a:lnTo>
                    <a:pt x="14764" y="31039"/>
                  </a:lnTo>
                  <a:close/>
                  <a:moveTo>
                    <a:pt x="15073" y="31060"/>
                  </a:moveTo>
                  <a:cubicBezTo>
                    <a:pt x="15118" y="31060"/>
                    <a:pt x="15156" y="31066"/>
                    <a:pt x="15198" y="31072"/>
                  </a:cubicBezTo>
                  <a:cubicBezTo>
                    <a:pt x="15198" y="31108"/>
                    <a:pt x="15198" y="31133"/>
                    <a:pt x="15198" y="31171"/>
                  </a:cubicBezTo>
                  <a:lnTo>
                    <a:pt x="15060" y="31171"/>
                  </a:lnTo>
                  <a:cubicBezTo>
                    <a:pt x="15061" y="31128"/>
                    <a:pt x="15062" y="31095"/>
                    <a:pt x="15063" y="31061"/>
                  </a:cubicBezTo>
                  <a:lnTo>
                    <a:pt x="15063" y="31061"/>
                  </a:lnTo>
                  <a:cubicBezTo>
                    <a:pt x="15066" y="31060"/>
                    <a:pt x="15070" y="31060"/>
                    <a:pt x="15073" y="31060"/>
                  </a:cubicBezTo>
                  <a:close/>
                  <a:moveTo>
                    <a:pt x="16475" y="31036"/>
                  </a:moveTo>
                  <a:cubicBezTo>
                    <a:pt x="16458" y="31067"/>
                    <a:pt x="16433" y="31108"/>
                    <a:pt x="16386" y="31184"/>
                  </a:cubicBezTo>
                  <a:cubicBezTo>
                    <a:pt x="16371" y="31103"/>
                    <a:pt x="16367" y="31078"/>
                    <a:pt x="16359" y="31037"/>
                  </a:cubicBezTo>
                  <a:cubicBezTo>
                    <a:pt x="16414" y="31037"/>
                    <a:pt x="16462" y="31036"/>
                    <a:pt x="16475" y="31036"/>
                  </a:cubicBezTo>
                  <a:close/>
                  <a:moveTo>
                    <a:pt x="15988" y="31140"/>
                  </a:moveTo>
                  <a:lnTo>
                    <a:pt x="15983" y="31236"/>
                  </a:lnTo>
                  <a:lnTo>
                    <a:pt x="15947" y="31237"/>
                  </a:lnTo>
                  <a:lnTo>
                    <a:pt x="15925" y="31142"/>
                  </a:lnTo>
                  <a:lnTo>
                    <a:pt x="15988" y="31140"/>
                  </a:lnTo>
                  <a:close/>
                  <a:moveTo>
                    <a:pt x="16842" y="31246"/>
                  </a:moveTo>
                  <a:lnTo>
                    <a:pt x="16842" y="31303"/>
                  </a:lnTo>
                  <a:lnTo>
                    <a:pt x="16817" y="31305"/>
                  </a:lnTo>
                  <a:lnTo>
                    <a:pt x="16818" y="31248"/>
                  </a:lnTo>
                  <a:lnTo>
                    <a:pt x="16842" y="31246"/>
                  </a:lnTo>
                  <a:close/>
                  <a:moveTo>
                    <a:pt x="16280" y="31095"/>
                  </a:moveTo>
                  <a:lnTo>
                    <a:pt x="16280" y="31095"/>
                  </a:lnTo>
                  <a:cubicBezTo>
                    <a:pt x="16275" y="31200"/>
                    <a:pt x="16274" y="31252"/>
                    <a:pt x="16271" y="31308"/>
                  </a:cubicBezTo>
                  <a:cubicBezTo>
                    <a:pt x="16227" y="31308"/>
                    <a:pt x="16194" y="31308"/>
                    <a:pt x="16144" y="31309"/>
                  </a:cubicBezTo>
                  <a:cubicBezTo>
                    <a:pt x="16183" y="31249"/>
                    <a:pt x="16216" y="31196"/>
                    <a:pt x="16280" y="31095"/>
                  </a:cubicBezTo>
                  <a:close/>
                  <a:moveTo>
                    <a:pt x="14600" y="31050"/>
                  </a:moveTo>
                  <a:cubicBezTo>
                    <a:pt x="14605" y="31125"/>
                    <a:pt x="14610" y="31172"/>
                    <a:pt x="14614" y="31230"/>
                  </a:cubicBezTo>
                  <a:cubicBezTo>
                    <a:pt x="14644" y="31240"/>
                    <a:pt x="14685" y="31255"/>
                    <a:pt x="14729" y="31271"/>
                  </a:cubicBezTo>
                  <a:cubicBezTo>
                    <a:pt x="14722" y="31284"/>
                    <a:pt x="14719" y="31299"/>
                    <a:pt x="14708" y="31308"/>
                  </a:cubicBezTo>
                  <a:cubicBezTo>
                    <a:pt x="14692" y="31323"/>
                    <a:pt x="14672" y="31342"/>
                    <a:pt x="14651" y="31343"/>
                  </a:cubicBezTo>
                  <a:cubicBezTo>
                    <a:pt x="14590" y="31349"/>
                    <a:pt x="14529" y="31352"/>
                    <a:pt x="14468" y="31352"/>
                  </a:cubicBezTo>
                  <a:cubicBezTo>
                    <a:pt x="14314" y="31352"/>
                    <a:pt x="14161" y="31337"/>
                    <a:pt x="14007" y="31333"/>
                  </a:cubicBezTo>
                  <a:lnTo>
                    <a:pt x="13991" y="31286"/>
                  </a:lnTo>
                  <a:lnTo>
                    <a:pt x="14121" y="31264"/>
                  </a:lnTo>
                  <a:lnTo>
                    <a:pt x="14102" y="31231"/>
                  </a:lnTo>
                  <a:lnTo>
                    <a:pt x="14102" y="31231"/>
                  </a:lnTo>
                  <a:cubicBezTo>
                    <a:pt x="14207" y="31250"/>
                    <a:pt x="14311" y="31270"/>
                    <a:pt x="14414" y="31287"/>
                  </a:cubicBezTo>
                  <a:cubicBezTo>
                    <a:pt x="14473" y="31218"/>
                    <a:pt x="14525" y="31149"/>
                    <a:pt x="14600" y="31050"/>
                  </a:cubicBezTo>
                  <a:close/>
                  <a:moveTo>
                    <a:pt x="14809" y="31343"/>
                  </a:moveTo>
                  <a:lnTo>
                    <a:pt x="14882" y="31349"/>
                  </a:lnTo>
                  <a:lnTo>
                    <a:pt x="14879" y="31368"/>
                  </a:lnTo>
                  <a:lnTo>
                    <a:pt x="14806" y="31361"/>
                  </a:lnTo>
                  <a:lnTo>
                    <a:pt x="14809" y="31343"/>
                  </a:lnTo>
                  <a:close/>
                  <a:moveTo>
                    <a:pt x="15619" y="31352"/>
                  </a:moveTo>
                  <a:lnTo>
                    <a:pt x="15693" y="31358"/>
                  </a:lnTo>
                  <a:lnTo>
                    <a:pt x="15691" y="31377"/>
                  </a:lnTo>
                  <a:lnTo>
                    <a:pt x="15618" y="31371"/>
                  </a:lnTo>
                  <a:lnTo>
                    <a:pt x="15619" y="31352"/>
                  </a:lnTo>
                  <a:close/>
                  <a:moveTo>
                    <a:pt x="16033" y="31428"/>
                  </a:moveTo>
                  <a:lnTo>
                    <a:pt x="16053" y="31526"/>
                  </a:lnTo>
                  <a:lnTo>
                    <a:pt x="15990" y="31524"/>
                  </a:lnTo>
                  <a:lnTo>
                    <a:pt x="15996" y="31428"/>
                  </a:lnTo>
                  <a:close/>
                  <a:moveTo>
                    <a:pt x="15213" y="0"/>
                  </a:moveTo>
                  <a:cubicBezTo>
                    <a:pt x="15117" y="0"/>
                    <a:pt x="15021" y="8"/>
                    <a:pt x="14931" y="49"/>
                  </a:cubicBezTo>
                  <a:cubicBezTo>
                    <a:pt x="14877" y="21"/>
                    <a:pt x="14820" y="13"/>
                    <a:pt x="14763" y="13"/>
                  </a:cubicBezTo>
                  <a:cubicBezTo>
                    <a:pt x="14669" y="13"/>
                    <a:pt x="14574" y="36"/>
                    <a:pt x="14489" y="36"/>
                  </a:cubicBezTo>
                  <a:cubicBezTo>
                    <a:pt x="14459" y="36"/>
                    <a:pt x="14431" y="33"/>
                    <a:pt x="14404" y="25"/>
                  </a:cubicBezTo>
                  <a:cubicBezTo>
                    <a:pt x="14352" y="8"/>
                    <a:pt x="14302" y="2"/>
                    <a:pt x="14253" y="2"/>
                  </a:cubicBezTo>
                  <a:cubicBezTo>
                    <a:pt x="14129" y="2"/>
                    <a:pt x="14012" y="40"/>
                    <a:pt x="13899" y="40"/>
                  </a:cubicBezTo>
                  <a:cubicBezTo>
                    <a:pt x="13884" y="40"/>
                    <a:pt x="13871" y="40"/>
                    <a:pt x="13857" y="38"/>
                  </a:cubicBezTo>
                  <a:cubicBezTo>
                    <a:pt x="13792" y="96"/>
                    <a:pt x="13739" y="144"/>
                    <a:pt x="13724" y="157"/>
                  </a:cubicBezTo>
                  <a:cubicBezTo>
                    <a:pt x="13517" y="165"/>
                    <a:pt x="13362" y="159"/>
                    <a:pt x="13212" y="178"/>
                  </a:cubicBezTo>
                  <a:cubicBezTo>
                    <a:pt x="13204" y="179"/>
                    <a:pt x="13196" y="179"/>
                    <a:pt x="13189" y="179"/>
                  </a:cubicBezTo>
                  <a:cubicBezTo>
                    <a:pt x="13111" y="179"/>
                    <a:pt x="13029" y="153"/>
                    <a:pt x="12952" y="153"/>
                  </a:cubicBezTo>
                  <a:cubicBezTo>
                    <a:pt x="12882" y="153"/>
                    <a:pt x="12815" y="175"/>
                    <a:pt x="12759" y="257"/>
                  </a:cubicBezTo>
                  <a:cubicBezTo>
                    <a:pt x="12731" y="244"/>
                    <a:pt x="12703" y="231"/>
                    <a:pt x="12671" y="215"/>
                  </a:cubicBezTo>
                  <a:cubicBezTo>
                    <a:pt x="12608" y="285"/>
                    <a:pt x="12503" y="268"/>
                    <a:pt x="12424" y="322"/>
                  </a:cubicBezTo>
                  <a:cubicBezTo>
                    <a:pt x="12404" y="336"/>
                    <a:pt x="12383" y="341"/>
                    <a:pt x="12361" y="341"/>
                  </a:cubicBezTo>
                  <a:cubicBezTo>
                    <a:pt x="12316" y="341"/>
                    <a:pt x="12266" y="321"/>
                    <a:pt x="12216" y="321"/>
                  </a:cubicBezTo>
                  <a:cubicBezTo>
                    <a:pt x="12175" y="321"/>
                    <a:pt x="12134" y="334"/>
                    <a:pt x="12094" y="380"/>
                  </a:cubicBezTo>
                  <a:cubicBezTo>
                    <a:pt x="12056" y="424"/>
                    <a:pt x="11994" y="451"/>
                    <a:pt x="11926" y="451"/>
                  </a:cubicBezTo>
                  <a:cubicBezTo>
                    <a:pt x="11882" y="451"/>
                    <a:pt x="11836" y="440"/>
                    <a:pt x="11794" y="416"/>
                  </a:cubicBezTo>
                  <a:cubicBezTo>
                    <a:pt x="11774" y="456"/>
                    <a:pt x="11742" y="466"/>
                    <a:pt x="11705" y="466"/>
                  </a:cubicBezTo>
                  <a:cubicBezTo>
                    <a:pt x="11674" y="466"/>
                    <a:pt x="11640" y="459"/>
                    <a:pt x="11608" y="459"/>
                  </a:cubicBezTo>
                  <a:cubicBezTo>
                    <a:pt x="11561" y="459"/>
                    <a:pt x="11517" y="473"/>
                    <a:pt x="11494" y="543"/>
                  </a:cubicBezTo>
                  <a:cubicBezTo>
                    <a:pt x="11500" y="565"/>
                    <a:pt x="11511" y="609"/>
                    <a:pt x="11523" y="655"/>
                  </a:cubicBezTo>
                  <a:cubicBezTo>
                    <a:pt x="11406" y="631"/>
                    <a:pt x="11298" y="611"/>
                    <a:pt x="11192" y="590"/>
                  </a:cubicBezTo>
                  <a:cubicBezTo>
                    <a:pt x="11105" y="709"/>
                    <a:pt x="10945" y="600"/>
                    <a:pt x="10832" y="744"/>
                  </a:cubicBezTo>
                  <a:cubicBezTo>
                    <a:pt x="10826" y="753"/>
                    <a:pt x="10798" y="797"/>
                    <a:pt x="10767" y="845"/>
                  </a:cubicBezTo>
                  <a:cubicBezTo>
                    <a:pt x="10710" y="824"/>
                    <a:pt x="10651" y="803"/>
                    <a:pt x="10596" y="783"/>
                  </a:cubicBezTo>
                  <a:cubicBezTo>
                    <a:pt x="10527" y="806"/>
                    <a:pt x="10461" y="828"/>
                    <a:pt x="10365" y="859"/>
                  </a:cubicBezTo>
                  <a:cubicBezTo>
                    <a:pt x="10351" y="899"/>
                    <a:pt x="10329" y="955"/>
                    <a:pt x="10311" y="1000"/>
                  </a:cubicBezTo>
                  <a:cubicBezTo>
                    <a:pt x="9981" y="1039"/>
                    <a:pt x="9664" y="1056"/>
                    <a:pt x="9427" y="1304"/>
                  </a:cubicBezTo>
                  <a:cubicBezTo>
                    <a:pt x="9344" y="1318"/>
                    <a:pt x="9271" y="1324"/>
                    <a:pt x="9200" y="1346"/>
                  </a:cubicBezTo>
                  <a:cubicBezTo>
                    <a:pt x="9027" y="1405"/>
                    <a:pt x="8909" y="1565"/>
                    <a:pt x="8715" y="1585"/>
                  </a:cubicBezTo>
                  <a:cubicBezTo>
                    <a:pt x="8638" y="1751"/>
                    <a:pt x="8470" y="1701"/>
                    <a:pt x="8354" y="1770"/>
                  </a:cubicBezTo>
                  <a:cubicBezTo>
                    <a:pt x="8232" y="1843"/>
                    <a:pt x="8123" y="1941"/>
                    <a:pt x="8008" y="2026"/>
                  </a:cubicBezTo>
                  <a:cubicBezTo>
                    <a:pt x="8000" y="2033"/>
                    <a:pt x="7988" y="2042"/>
                    <a:pt x="7978" y="2044"/>
                  </a:cubicBezTo>
                  <a:cubicBezTo>
                    <a:pt x="7885" y="2054"/>
                    <a:pt x="7789" y="2035"/>
                    <a:pt x="7725" y="2152"/>
                  </a:cubicBezTo>
                  <a:cubicBezTo>
                    <a:pt x="7689" y="2217"/>
                    <a:pt x="7527" y="2158"/>
                    <a:pt x="7523" y="2297"/>
                  </a:cubicBezTo>
                  <a:cubicBezTo>
                    <a:pt x="7522" y="2317"/>
                    <a:pt x="7433" y="2367"/>
                    <a:pt x="7383" y="2389"/>
                  </a:cubicBezTo>
                  <a:cubicBezTo>
                    <a:pt x="7305" y="2422"/>
                    <a:pt x="7179" y="2403"/>
                    <a:pt x="7158" y="2488"/>
                  </a:cubicBezTo>
                  <a:cubicBezTo>
                    <a:pt x="7124" y="2625"/>
                    <a:pt x="7015" y="2536"/>
                    <a:pt x="6958" y="2610"/>
                  </a:cubicBezTo>
                  <a:cubicBezTo>
                    <a:pt x="6907" y="2678"/>
                    <a:pt x="6805" y="2716"/>
                    <a:pt x="6734" y="2776"/>
                  </a:cubicBezTo>
                  <a:cubicBezTo>
                    <a:pt x="6668" y="2832"/>
                    <a:pt x="6614" y="2900"/>
                    <a:pt x="6605" y="2910"/>
                  </a:cubicBezTo>
                  <a:cubicBezTo>
                    <a:pt x="6471" y="2982"/>
                    <a:pt x="6359" y="3010"/>
                    <a:pt x="6325" y="3066"/>
                  </a:cubicBezTo>
                  <a:cubicBezTo>
                    <a:pt x="6222" y="3229"/>
                    <a:pt x="6067" y="3329"/>
                    <a:pt x="5943" y="3520"/>
                  </a:cubicBezTo>
                  <a:lnTo>
                    <a:pt x="5943" y="3520"/>
                  </a:lnTo>
                  <a:cubicBezTo>
                    <a:pt x="5934" y="3514"/>
                    <a:pt x="5925" y="3509"/>
                    <a:pt x="5915" y="3503"/>
                  </a:cubicBezTo>
                  <a:lnTo>
                    <a:pt x="5915" y="3503"/>
                  </a:lnTo>
                  <a:cubicBezTo>
                    <a:pt x="5918" y="3516"/>
                    <a:pt x="5921" y="3531"/>
                    <a:pt x="5925" y="3549"/>
                  </a:cubicBezTo>
                  <a:cubicBezTo>
                    <a:pt x="5931" y="3539"/>
                    <a:pt x="5937" y="3529"/>
                    <a:pt x="5943" y="3520"/>
                  </a:cubicBezTo>
                  <a:lnTo>
                    <a:pt x="5943" y="3520"/>
                  </a:lnTo>
                  <a:cubicBezTo>
                    <a:pt x="5949" y="3524"/>
                    <a:pt x="5955" y="3528"/>
                    <a:pt x="5961" y="3532"/>
                  </a:cubicBezTo>
                  <a:cubicBezTo>
                    <a:pt x="5965" y="3537"/>
                    <a:pt x="5959" y="3554"/>
                    <a:pt x="5943" y="3554"/>
                  </a:cubicBezTo>
                  <a:cubicBezTo>
                    <a:pt x="5938" y="3554"/>
                    <a:pt x="5932" y="3552"/>
                    <a:pt x="5925" y="3549"/>
                  </a:cubicBezTo>
                  <a:cubicBezTo>
                    <a:pt x="5924" y="3550"/>
                    <a:pt x="5922" y="3551"/>
                    <a:pt x="5920" y="3551"/>
                  </a:cubicBezTo>
                  <a:cubicBezTo>
                    <a:pt x="5909" y="3551"/>
                    <a:pt x="5899" y="3521"/>
                    <a:pt x="5888" y="3490"/>
                  </a:cubicBezTo>
                  <a:lnTo>
                    <a:pt x="5888" y="3490"/>
                  </a:lnTo>
                  <a:cubicBezTo>
                    <a:pt x="5897" y="3494"/>
                    <a:pt x="5906" y="3499"/>
                    <a:pt x="5915" y="3503"/>
                  </a:cubicBezTo>
                  <a:lnTo>
                    <a:pt x="5915" y="3503"/>
                  </a:lnTo>
                  <a:cubicBezTo>
                    <a:pt x="5903" y="3458"/>
                    <a:pt x="5898" y="3447"/>
                    <a:pt x="5896" y="3447"/>
                  </a:cubicBezTo>
                  <a:cubicBezTo>
                    <a:pt x="5896" y="3447"/>
                    <a:pt x="5896" y="3447"/>
                    <a:pt x="5896" y="3447"/>
                  </a:cubicBezTo>
                  <a:cubicBezTo>
                    <a:pt x="5838" y="3481"/>
                    <a:pt x="5785" y="3525"/>
                    <a:pt x="5727" y="3549"/>
                  </a:cubicBezTo>
                  <a:cubicBezTo>
                    <a:pt x="5659" y="3575"/>
                    <a:pt x="5721" y="3674"/>
                    <a:pt x="5615" y="3681"/>
                  </a:cubicBezTo>
                  <a:cubicBezTo>
                    <a:pt x="5571" y="3683"/>
                    <a:pt x="5497" y="3749"/>
                    <a:pt x="5472" y="3797"/>
                  </a:cubicBezTo>
                  <a:cubicBezTo>
                    <a:pt x="5393" y="3949"/>
                    <a:pt x="5271" y="4025"/>
                    <a:pt x="5113" y="4072"/>
                  </a:cubicBezTo>
                  <a:cubicBezTo>
                    <a:pt x="5094" y="4227"/>
                    <a:pt x="4982" y="4283"/>
                    <a:pt x="4912" y="4300"/>
                  </a:cubicBezTo>
                  <a:cubicBezTo>
                    <a:pt x="4825" y="4415"/>
                    <a:pt x="4781" y="4490"/>
                    <a:pt x="4720" y="4549"/>
                  </a:cubicBezTo>
                  <a:cubicBezTo>
                    <a:pt x="4654" y="4615"/>
                    <a:pt x="4539" y="4656"/>
                    <a:pt x="4508" y="4726"/>
                  </a:cubicBezTo>
                  <a:cubicBezTo>
                    <a:pt x="4464" y="4827"/>
                    <a:pt x="4369" y="4798"/>
                    <a:pt x="4320" y="4877"/>
                  </a:cubicBezTo>
                  <a:cubicBezTo>
                    <a:pt x="4266" y="4962"/>
                    <a:pt x="4177" y="5030"/>
                    <a:pt x="4127" y="5082"/>
                  </a:cubicBezTo>
                  <a:cubicBezTo>
                    <a:pt x="4080" y="5198"/>
                    <a:pt x="4052" y="5291"/>
                    <a:pt x="4030" y="5369"/>
                  </a:cubicBezTo>
                  <a:cubicBezTo>
                    <a:pt x="3921" y="5416"/>
                    <a:pt x="3824" y="5455"/>
                    <a:pt x="3730" y="5497"/>
                  </a:cubicBezTo>
                  <a:cubicBezTo>
                    <a:pt x="3718" y="5501"/>
                    <a:pt x="3711" y="5523"/>
                    <a:pt x="3701" y="5536"/>
                  </a:cubicBezTo>
                  <a:cubicBezTo>
                    <a:pt x="3730" y="5572"/>
                    <a:pt x="3761" y="5605"/>
                    <a:pt x="3807" y="5658"/>
                  </a:cubicBezTo>
                  <a:cubicBezTo>
                    <a:pt x="3729" y="5735"/>
                    <a:pt x="3654" y="5807"/>
                    <a:pt x="3577" y="5881"/>
                  </a:cubicBezTo>
                  <a:cubicBezTo>
                    <a:pt x="3555" y="5920"/>
                    <a:pt x="3527" y="5967"/>
                    <a:pt x="3489" y="6032"/>
                  </a:cubicBezTo>
                  <a:cubicBezTo>
                    <a:pt x="3479" y="5970"/>
                    <a:pt x="3473" y="5942"/>
                    <a:pt x="3464" y="5895"/>
                  </a:cubicBezTo>
                  <a:lnTo>
                    <a:pt x="3464" y="5895"/>
                  </a:lnTo>
                  <a:cubicBezTo>
                    <a:pt x="3296" y="6073"/>
                    <a:pt x="3493" y="6162"/>
                    <a:pt x="3412" y="6319"/>
                  </a:cubicBezTo>
                  <a:cubicBezTo>
                    <a:pt x="3371" y="6282"/>
                    <a:pt x="3330" y="6234"/>
                    <a:pt x="3273" y="6234"/>
                  </a:cubicBezTo>
                  <a:cubicBezTo>
                    <a:pt x="3254" y="6234"/>
                    <a:pt x="3232" y="6240"/>
                    <a:pt x="3208" y="6254"/>
                  </a:cubicBezTo>
                  <a:cubicBezTo>
                    <a:pt x="3125" y="6303"/>
                    <a:pt x="3049" y="6368"/>
                    <a:pt x="2984" y="6428"/>
                  </a:cubicBezTo>
                  <a:cubicBezTo>
                    <a:pt x="2950" y="6512"/>
                    <a:pt x="2912" y="6591"/>
                    <a:pt x="2884" y="6674"/>
                  </a:cubicBezTo>
                  <a:cubicBezTo>
                    <a:pt x="2789" y="6956"/>
                    <a:pt x="2438" y="7066"/>
                    <a:pt x="2405" y="7391"/>
                  </a:cubicBezTo>
                  <a:cubicBezTo>
                    <a:pt x="2281" y="7449"/>
                    <a:pt x="2212" y="7542"/>
                    <a:pt x="2225" y="7681"/>
                  </a:cubicBezTo>
                  <a:cubicBezTo>
                    <a:pt x="2096" y="7740"/>
                    <a:pt x="2062" y="7890"/>
                    <a:pt x="1999" y="8008"/>
                  </a:cubicBezTo>
                  <a:cubicBezTo>
                    <a:pt x="1963" y="8073"/>
                    <a:pt x="1957" y="8155"/>
                    <a:pt x="1941" y="8223"/>
                  </a:cubicBezTo>
                  <a:cubicBezTo>
                    <a:pt x="1888" y="8283"/>
                    <a:pt x="1832" y="8336"/>
                    <a:pt x="1793" y="8399"/>
                  </a:cubicBezTo>
                  <a:cubicBezTo>
                    <a:pt x="1642" y="8648"/>
                    <a:pt x="1550" y="8935"/>
                    <a:pt x="1357" y="9155"/>
                  </a:cubicBezTo>
                  <a:cubicBezTo>
                    <a:pt x="1338" y="9176"/>
                    <a:pt x="1319" y="9229"/>
                    <a:pt x="1326" y="9251"/>
                  </a:cubicBezTo>
                  <a:cubicBezTo>
                    <a:pt x="1367" y="9379"/>
                    <a:pt x="1282" y="9478"/>
                    <a:pt x="1241" y="9582"/>
                  </a:cubicBezTo>
                  <a:cubicBezTo>
                    <a:pt x="1211" y="9660"/>
                    <a:pt x="1114" y="9737"/>
                    <a:pt x="1117" y="9798"/>
                  </a:cubicBezTo>
                  <a:cubicBezTo>
                    <a:pt x="1126" y="9965"/>
                    <a:pt x="983" y="10097"/>
                    <a:pt x="994" y="10228"/>
                  </a:cubicBezTo>
                  <a:cubicBezTo>
                    <a:pt x="1004" y="10403"/>
                    <a:pt x="914" y="10491"/>
                    <a:pt x="854" y="10619"/>
                  </a:cubicBezTo>
                  <a:cubicBezTo>
                    <a:pt x="829" y="10671"/>
                    <a:pt x="849" y="10752"/>
                    <a:pt x="835" y="10815"/>
                  </a:cubicBezTo>
                  <a:cubicBezTo>
                    <a:pt x="823" y="10872"/>
                    <a:pt x="791" y="10924"/>
                    <a:pt x="763" y="10989"/>
                  </a:cubicBezTo>
                  <a:cubicBezTo>
                    <a:pt x="777" y="11024"/>
                    <a:pt x="798" y="11074"/>
                    <a:pt x="819" y="11128"/>
                  </a:cubicBezTo>
                  <a:lnTo>
                    <a:pt x="670" y="11237"/>
                  </a:lnTo>
                  <a:cubicBezTo>
                    <a:pt x="692" y="11290"/>
                    <a:pt x="713" y="11340"/>
                    <a:pt x="736" y="11399"/>
                  </a:cubicBezTo>
                  <a:cubicBezTo>
                    <a:pt x="716" y="11418"/>
                    <a:pt x="695" y="11436"/>
                    <a:pt x="660" y="11467"/>
                  </a:cubicBezTo>
                  <a:cubicBezTo>
                    <a:pt x="689" y="11514"/>
                    <a:pt x="721" y="11565"/>
                    <a:pt x="764" y="11633"/>
                  </a:cubicBezTo>
                  <a:cubicBezTo>
                    <a:pt x="698" y="11642"/>
                    <a:pt x="661" y="11648"/>
                    <a:pt x="607" y="11654"/>
                  </a:cubicBezTo>
                  <a:cubicBezTo>
                    <a:pt x="593" y="11702"/>
                    <a:pt x="585" y="11761"/>
                    <a:pt x="560" y="11811"/>
                  </a:cubicBezTo>
                  <a:cubicBezTo>
                    <a:pt x="532" y="11870"/>
                    <a:pt x="489" y="11921"/>
                    <a:pt x="474" y="11948"/>
                  </a:cubicBezTo>
                  <a:cubicBezTo>
                    <a:pt x="474" y="12058"/>
                    <a:pt x="498" y="12157"/>
                    <a:pt x="468" y="12207"/>
                  </a:cubicBezTo>
                  <a:cubicBezTo>
                    <a:pt x="377" y="12360"/>
                    <a:pt x="443" y="12526"/>
                    <a:pt x="388" y="12672"/>
                  </a:cubicBezTo>
                  <a:cubicBezTo>
                    <a:pt x="452" y="12701"/>
                    <a:pt x="501" y="12725"/>
                    <a:pt x="557" y="12750"/>
                  </a:cubicBezTo>
                  <a:cubicBezTo>
                    <a:pt x="538" y="12766"/>
                    <a:pt x="529" y="12779"/>
                    <a:pt x="521" y="12779"/>
                  </a:cubicBezTo>
                  <a:cubicBezTo>
                    <a:pt x="476" y="12778"/>
                    <a:pt x="430" y="12775"/>
                    <a:pt x="382" y="12773"/>
                  </a:cubicBezTo>
                  <a:cubicBezTo>
                    <a:pt x="327" y="12932"/>
                    <a:pt x="307" y="13100"/>
                    <a:pt x="277" y="13269"/>
                  </a:cubicBezTo>
                  <a:cubicBezTo>
                    <a:pt x="264" y="13354"/>
                    <a:pt x="248" y="13440"/>
                    <a:pt x="224" y="13525"/>
                  </a:cubicBezTo>
                  <a:cubicBezTo>
                    <a:pt x="209" y="13612"/>
                    <a:pt x="189" y="13699"/>
                    <a:pt x="155" y="13785"/>
                  </a:cubicBezTo>
                  <a:cubicBezTo>
                    <a:pt x="189" y="13809"/>
                    <a:pt x="229" y="13837"/>
                    <a:pt x="286" y="13877"/>
                  </a:cubicBezTo>
                  <a:cubicBezTo>
                    <a:pt x="208" y="13900"/>
                    <a:pt x="174" y="13911"/>
                    <a:pt x="137" y="13922"/>
                  </a:cubicBezTo>
                  <a:cubicBezTo>
                    <a:pt x="133" y="13975"/>
                    <a:pt x="123" y="14024"/>
                    <a:pt x="127" y="14069"/>
                  </a:cubicBezTo>
                  <a:cubicBezTo>
                    <a:pt x="132" y="14102"/>
                    <a:pt x="158" y="14127"/>
                    <a:pt x="162" y="14136"/>
                  </a:cubicBezTo>
                  <a:cubicBezTo>
                    <a:pt x="140" y="14211"/>
                    <a:pt x="108" y="14272"/>
                    <a:pt x="105" y="14336"/>
                  </a:cubicBezTo>
                  <a:cubicBezTo>
                    <a:pt x="93" y="14590"/>
                    <a:pt x="27" y="14851"/>
                    <a:pt x="79" y="15108"/>
                  </a:cubicBezTo>
                  <a:cubicBezTo>
                    <a:pt x="62" y="15143"/>
                    <a:pt x="46" y="15192"/>
                    <a:pt x="26" y="15254"/>
                  </a:cubicBezTo>
                  <a:cubicBezTo>
                    <a:pt x="99" y="15271"/>
                    <a:pt x="152" y="15283"/>
                    <a:pt x="209" y="15296"/>
                  </a:cubicBezTo>
                  <a:cubicBezTo>
                    <a:pt x="208" y="15341"/>
                    <a:pt x="207" y="15373"/>
                    <a:pt x="207" y="15410"/>
                  </a:cubicBezTo>
                  <a:cubicBezTo>
                    <a:pt x="149" y="15419"/>
                    <a:pt x="96" y="15427"/>
                    <a:pt x="46" y="15435"/>
                  </a:cubicBezTo>
                  <a:cubicBezTo>
                    <a:pt x="84" y="15530"/>
                    <a:pt x="118" y="15613"/>
                    <a:pt x="154" y="15700"/>
                  </a:cubicBezTo>
                  <a:cubicBezTo>
                    <a:pt x="111" y="15711"/>
                    <a:pt x="86" y="15719"/>
                    <a:pt x="59" y="15725"/>
                  </a:cubicBezTo>
                  <a:cubicBezTo>
                    <a:pt x="1" y="15951"/>
                    <a:pt x="136" y="16179"/>
                    <a:pt x="73" y="16404"/>
                  </a:cubicBezTo>
                  <a:cubicBezTo>
                    <a:pt x="109" y="16493"/>
                    <a:pt x="149" y="16591"/>
                    <a:pt x="184" y="16676"/>
                  </a:cubicBezTo>
                  <a:cubicBezTo>
                    <a:pt x="158" y="16722"/>
                    <a:pt x="142" y="16747"/>
                    <a:pt x="132" y="16765"/>
                  </a:cubicBezTo>
                  <a:cubicBezTo>
                    <a:pt x="171" y="16800"/>
                    <a:pt x="218" y="16832"/>
                    <a:pt x="270" y="16872"/>
                  </a:cubicBezTo>
                  <a:cubicBezTo>
                    <a:pt x="198" y="16943"/>
                    <a:pt x="145" y="16996"/>
                    <a:pt x="104" y="17037"/>
                  </a:cubicBezTo>
                  <a:cubicBezTo>
                    <a:pt x="215" y="17212"/>
                    <a:pt x="165" y="17421"/>
                    <a:pt x="229" y="17580"/>
                  </a:cubicBezTo>
                  <a:cubicBezTo>
                    <a:pt x="274" y="17594"/>
                    <a:pt x="308" y="17606"/>
                    <a:pt x="354" y="17621"/>
                  </a:cubicBezTo>
                  <a:cubicBezTo>
                    <a:pt x="318" y="17752"/>
                    <a:pt x="287" y="17865"/>
                    <a:pt x="271" y="17921"/>
                  </a:cubicBezTo>
                  <a:cubicBezTo>
                    <a:pt x="352" y="18202"/>
                    <a:pt x="414" y="18429"/>
                    <a:pt x="524" y="18679"/>
                  </a:cubicBezTo>
                  <a:cubicBezTo>
                    <a:pt x="543" y="18691"/>
                    <a:pt x="588" y="18717"/>
                    <a:pt x="632" y="18742"/>
                  </a:cubicBezTo>
                  <a:cubicBezTo>
                    <a:pt x="599" y="18804"/>
                    <a:pt x="576" y="18851"/>
                    <a:pt x="552" y="18899"/>
                  </a:cubicBezTo>
                  <a:cubicBezTo>
                    <a:pt x="648" y="19010"/>
                    <a:pt x="686" y="19126"/>
                    <a:pt x="629" y="19263"/>
                  </a:cubicBezTo>
                  <a:cubicBezTo>
                    <a:pt x="657" y="19292"/>
                    <a:pt x="685" y="19322"/>
                    <a:pt x="713" y="19351"/>
                  </a:cubicBezTo>
                  <a:cubicBezTo>
                    <a:pt x="699" y="19417"/>
                    <a:pt x="689" y="19469"/>
                    <a:pt x="682" y="19501"/>
                  </a:cubicBezTo>
                  <a:cubicBezTo>
                    <a:pt x="721" y="19578"/>
                    <a:pt x="763" y="19632"/>
                    <a:pt x="779" y="19694"/>
                  </a:cubicBezTo>
                  <a:cubicBezTo>
                    <a:pt x="830" y="19932"/>
                    <a:pt x="911" y="20162"/>
                    <a:pt x="985" y="20394"/>
                  </a:cubicBezTo>
                  <a:cubicBezTo>
                    <a:pt x="1061" y="20625"/>
                    <a:pt x="1148" y="20853"/>
                    <a:pt x="1269" y="21067"/>
                  </a:cubicBezTo>
                  <a:cubicBezTo>
                    <a:pt x="1325" y="21164"/>
                    <a:pt x="1331" y="21278"/>
                    <a:pt x="1417" y="21377"/>
                  </a:cubicBezTo>
                  <a:cubicBezTo>
                    <a:pt x="1485" y="21442"/>
                    <a:pt x="1482" y="21602"/>
                    <a:pt x="1525" y="21718"/>
                  </a:cubicBezTo>
                  <a:cubicBezTo>
                    <a:pt x="1547" y="21779"/>
                    <a:pt x="1591" y="21842"/>
                    <a:pt x="1638" y="21883"/>
                  </a:cubicBezTo>
                  <a:cubicBezTo>
                    <a:pt x="1763" y="21988"/>
                    <a:pt x="1697" y="22182"/>
                    <a:pt x="1831" y="22279"/>
                  </a:cubicBezTo>
                  <a:cubicBezTo>
                    <a:pt x="1837" y="22283"/>
                    <a:pt x="1829" y="22320"/>
                    <a:pt x="1829" y="22341"/>
                  </a:cubicBezTo>
                  <a:cubicBezTo>
                    <a:pt x="1829" y="22360"/>
                    <a:pt x="1831" y="22376"/>
                    <a:pt x="1832" y="22394"/>
                  </a:cubicBezTo>
                  <a:cubicBezTo>
                    <a:pt x="1956" y="22463"/>
                    <a:pt x="2090" y="22503"/>
                    <a:pt x="2168" y="22669"/>
                  </a:cubicBezTo>
                  <a:cubicBezTo>
                    <a:pt x="2099" y="22670"/>
                    <a:pt x="2031" y="22672"/>
                    <a:pt x="1935" y="22673"/>
                  </a:cubicBezTo>
                  <a:cubicBezTo>
                    <a:pt x="2007" y="22738"/>
                    <a:pt x="2041" y="22773"/>
                    <a:pt x="2079" y="22803"/>
                  </a:cubicBezTo>
                  <a:cubicBezTo>
                    <a:pt x="2074" y="22848"/>
                    <a:pt x="2069" y="22879"/>
                    <a:pt x="2066" y="22912"/>
                  </a:cubicBezTo>
                  <a:cubicBezTo>
                    <a:pt x="2124" y="22938"/>
                    <a:pt x="2184" y="22966"/>
                    <a:pt x="2260" y="23001"/>
                  </a:cubicBezTo>
                  <a:cubicBezTo>
                    <a:pt x="2293" y="23060"/>
                    <a:pt x="2332" y="23129"/>
                    <a:pt x="2388" y="23231"/>
                  </a:cubicBezTo>
                  <a:cubicBezTo>
                    <a:pt x="2424" y="23232"/>
                    <a:pt x="2472" y="23234"/>
                    <a:pt x="2562" y="23237"/>
                  </a:cubicBezTo>
                  <a:cubicBezTo>
                    <a:pt x="2475" y="23306"/>
                    <a:pt x="2434" y="23340"/>
                    <a:pt x="2357" y="23401"/>
                  </a:cubicBezTo>
                  <a:cubicBezTo>
                    <a:pt x="2496" y="23428"/>
                    <a:pt x="2591" y="23447"/>
                    <a:pt x="2686" y="23465"/>
                  </a:cubicBezTo>
                  <a:cubicBezTo>
                    <a:pt x="2700" y="23468"/>
                    <a:pt x="2715" y="23494"/>
                    <a:pt x="2740" y="23521"/>
                  </a:cubicBezTo>
                  <a:cubicBezTo>
                    <a:pt x="2733" y="23587"/>
                    <a:pt x="2724" y="23659"/>
                    <a:pt x="2716" y="23725"/>
                  </a:cubicBezTo>
                  <a:cubicBezTo>
                    <a:pt x="2856" y="23910"/>
                    <a:pt x="3114" y="23988"/>
                    <a:pt x="3103" y="24303"/>
                  </a:cubicBezTo>
                  <a:cubicBezTo>
                    <a:pt x="3043" y="24256"/>
                    <a:pt x="2989" y="24236"/>
                    <a:pt x="2941" y="24236"/>
                  </a:cubicBezTo>
                  <a:cubicBezTo>
                    <a:pt x="2886" y="24236"/>
                    <a:pt x="2838" y="24261"/>
                    <a:pt x="2794" y="24300"/>
                  </a:cubicBezTo>
                  <a:cubicBezTo>
                    <a:pt x="2936" y="24381"/>
                    <a:pt x="3077" y="24461"/>
                    <a:pt x="3221" y="24543"/>
                  </a:cubicBezTo>
                  <a:cubicBezTo>
                    <a:pt x="3240" y="24537"/>
                    <a:pt x="3267" y="24528"/>
                    <a:pt x="3303" y="24517"/>
                  </a:cubicBezTo>
                  <a:lnTo>
                    <a:pt x="3303" y="24517"/>
                  </a:lnTo>
                  <a:cubicBezTo>
                    <a:pt x="3317" y="24676"/>
                    <a:pt x="3190" y="24811"/>
                    <a:pt x="3354" y="24987"/>
                  </a:cubicBezTo>
                  <a:cubicBezTo>
                    <a:pt x="3368" y="24940"/>
                    <a:pt x="3379" y="24909"/>
                    <a:pt x="3399" y="24845"/>
                  </a:cubicBezTo>
                  <a:cubicBezTo>
                    <a:pt x="3476" y="24998"/>
                    <a:pt x="3458" y="25171"/>
                    <a:pt x="3623" y="25199"/>
                  </a:cubicBezTo>
                  <a:cubicBezTo>
                    <a:pt x="3627" y="25242"/>
                    <a:pt x="3629" y="25265"/>
                    <a:pt x="3632" y="25298"/>
                  </a:cubicBezTo>
                  <a:cubicBezTo>
                    <a:pt x="3685" y="25285"/>
                    <a:pt x="3720" y="25277"/>
                    <a:pt x="3764" y="25265"/>
                  </a:cubicBezTo>
                  <a:lnTo>
                    <a:pt x="3764" y="25265"/>
                  </a:lnTo>
                  <a:cubicBezTo>
                    <a:pt x="3742" y="25323"/>
                    <a:pt x="3724" y="25364"/>
                    <a:pt x="3702" y="25418"/>
                  </a:cubicBezTo>
                  <a:cubicBezTo>
                    <a:pt x="3895" y="25505"/>
                    <a:pt x="4027" y="25635"/>
                    <a:pt x="4049" y="25770"/>
                  </a:cubicBezTo>
                  <a:cubicBezTo>
                    <a:pt x="4152" y="25879"/>
                    <a:pt x="4245" y="25938"/>
                    <a:pt x="4263" y="26003"/>
                  </a:cubicBezTo>
                  <a:cubicBezTo>
                    <a:pt x="4300" y="26128"/>
                    <a:pt x="4358" y="26207"/>
                    <a:pt x="4475" y="26250"/>
                  </a:cubicBezTo>
                  <a:cubicBezTo>
                    <a:pt x="4595" y="26292"/>
                    <a:pt x="4595" y="26403"/>
                    <a:pt x="4636" y="26501"/>
                  </a:cubicBezTo>
                  <a:cubicBezTo>
                    <a:pt x="4663" y="26510"/>
                    <a:pt x="4695" y="26512"/>
                    <a:pt x="4722" y="26529"/>
                  </a:cubicBezTo>
                  <a:cubicBezTo>
                    <a:pt x="4879" y="26619"/>
                    <a:pt x="4960" y="26816"/>
                    <a:pt x="5151" y="26866"/>
                  </a:cubicBezTo>
                  <a:cubicBezTo>
                    <a:pt x="5154" y="26868"/>
                    <a:pt x="5154" y="26906"/>
                    <a:pt x="5159" y="26928"/>
                  </a:cubicBezTo>
                  <a:cubicBezTo>
                    <a:pt x="5179" y="27010"/>
                    <a:pt x="5344" y="26963"/>
                    <a:pt x="5316" y="27091"/>
                  </a:cubicBezTo>
                  <a:cubicBezTo>
                    <a:pt x="5400" y="27146"/>
                    <a:pt x="5484" y="27202"/>
                    <a:pt x="5565" y="27256"/>
                  </a:cubicBezTo>
                  <a:cubicBezTo>
                    <a:pt x="5572" y="27287"/>
                    <a:pt x="5578" y="27316"/>
                    <a:pt x="5582" y="27337"/>
                  </a:cubicBezTo>
                  <a:cubicBezTo>
                    <a:pt x="5630" y="27352"/>
                    <a:pt x="5671" y="27365"/>
                    <a:pt x="5705" y="27375"/>
                  </a:cubicBezTo>
                  <a:cubicBezTo>
                    <a:pt x="5724" y="27431"/>
                    <a:pt x="5738" y="27472"/>
                    <a:pt x="5759" y="27536"/>
                  </a:cubicBezTo>
                  <a:cubicBezTo>
                    <a:pt x="5918" y="27543"/>
                    <a:pt x="6015" y="27653"/>
                    <a:pt x="6096" y="27778"/>
                  </a:cubicBezTo>
                  <a:cubicBezTo>
                    <a:pt x="6146" y="27750"/>
                    <a:pt x="6199" y="27724"/>
                    <a:pt x="6280" y="27681"/>
                  </a:cubicBezTo>
                  <a:cubicBezTo>
                    <a:pt x="6286" y="27808"/>
                    <a:pt x="6290" y="27890"/>
                    <a:pt x="6295" y="27986"/>
                  </a:cubicBezTo>
                  <a:cubicBezTo>
                    <a:pt x="6512" y="28024"/>
                    <a:pt x="6651" y="28145"/>
                    <a:pt x="6731" y="28321"/>
                  </a:cubicBezTo>
                  <a:cubicBezTo>
                    <a:pt x="6798" y="28336"/>
                    <a:pt x="6849" y="28346"/>
                    <a:pt x="6895" y="28357"/>
                  </a:cubicBezTo>
                  <a:cubicBezTo>
                    <a:pt x="6914" y="28414"/>
                    <a:pt x="6927" y="28454"/>
                    <a:pt x="6943" y="28499"/>
                  </a:cubicBezTo>
                  <a:cubicBezTo>
                    <a:pt x="7077" y="28530"/>
                    <a:pt x="7204" y="28546"/>
                    <a:pt x="7320" y="28560"/>
                  </a:cubicBezTo>
                  <a:cubicBezTo>
                    <a:pt x="7324" y="28624"/>
                    <a:pt x="7329" y="28691"/>
                    <a:pt x="7332" y="28763"/>
                  </a:cubicBezTo>
                  <a:cubicBezTo>
                    <a:pt x="7422" y="28797"/>
                    <a:pt x="7487" y="28884"/>
                    <a:pt x="7579" y="28884"/>
                  </a:cubicBezTo>
                  <a:cubicBezTo>
                    <a:pt x="7594" y="28884"/>
                    <a:pt x="7609" y="28882"/>
                    <a:pt x="7624" y="28877"/>
                  </a:cubicBezTo>
                  <a:cubicBezTo>
                    <a:pt x="7651" y="29019"/>
                    <a:pt x="7808" y="29044"/>
                    <a:pt x="7891" y="29120"/>
                  </a:cubicBezTo>
                  <a:cubicBezTo>
                    <a:pt x="7976" y="29119"/>
                    <a:pt x="8050" y="29117"/>
                    <a:pt x="8132" y="29116"/>
                  </a:cubicBezTo>
                  <a:cubicBezTo>
                    <a:pt x="8181" y="29225"/>
                    <a:pt x="8219" y="29314"/>
                    <a:pt x="8254" y="29392"/>
                  </a:cubicBezTo>
                  <a:cubicBezTo>
                    <a:pt x="8277" y="29374"/>
                    <a:pt x="8307" y="29368"/>
                    <a:pt x="8340" y="29368"/>
                  </a:cubicBezTo>
                  <a:cubicBezTo>
                    <a:pt x="8393" y="29368"/>
                    <a:pt x="8456" y="29383"/>
                    <a:pt x="8515" y="29383"/>
                  </a:cubicBezTo>
                  <a:cubicBezTo>
                    <a:pt x="8549" y="29383"/>
                    <a:pt x="8582" y="29378"/>
                    <a:pt x="8612" y="29361"/>
                  </a:cubicBezTo>
                  <a:cubicBezTo>
                    <a:pt x="8707" y="29411"/>
                    <a:pt x="8793" y="29456"/>
                    <a:pt x="8882" y="29504"/>
                  </a:cubicBezTo>
                  <a:cubicBezTo>
                    <a:pt x="8929" y="29486"/>
                    <a:pt x="8977" y="29467"/>
                    <a:pt x="9019" y="29451"/>
                  </a:cubicBezTo>
                  <a:lnTo>
                    <a:pt x="9019" y="29451"/>
                  </a:lnTo>
                  <a:cubicBezTo>
                    <a:pt x="9169" y="29572"/>
                    <a:pt x="8968" y="29542"/>
                    <a:pt x="8999" y="29592"/>
                  </a:cubicBezTo>
                  <a:lnTo>
                    <a:pt x="8996" y="29704"/>
                  </a:lnTo>
                  <a:lnTo>
                    <a:pt x="9056" y="29767"/>
                  </a:lnTo>
                  <a:cubicBezTo>
                    <a:pt x="9106" y="29728"/>
                    <a:pt x="9155" y="29688"/>
                    <a:pt x="9193" y="29659"/>
                  </a:cubicBezTo>
                  <a:cubicBezTo>
                    <a:pt x="9281" y="29742"/>
                    <a:pt x="9346" y="29804"/>
                    <a:pt x="9446" y="29898"/>
                  </a:cubicBezTo>
                  <a:cubicBezTo>
                    <a:pt x="9455" y="29815"/>
                    <a:pt x="9491" y="29794"/>
                    <a:pt x="9534" y="29794"/>
                  </a:cubicBezTo>
                  <a:cubicBezTo>
                    <a:pt x="9578" y="29794"/>
                    <a:pt x="9631" y="29816"/>
                    <a:pt x="9673" y="29816"/>
                  </a:cubicBezTo>
                  <a:cubicBezTo>
                    <a:pt x="9681" y="29816"/>
                    <a:pt x="9689" y="29815"/>
                    <a:pt x="9696" y="29813"/>
                  </a:cubicBezTo>
                  <a:cubicBezTo>
                    <a:pt x="9722" y="29848"/>
                    <a:pt x="9747" y="29884"/>
                    <a:pt x="9778" y="29925"/>
                  </a:cubicBezTo>
                  <a:cubicBezTo>
                    <a:pt x="9873" y="29907"/>
                    <a:pt x="9956" y="29885"/>
                    <a:pt x="10043" y="29863"/>
                  </a:cubicBezTo>
                  <a:cubicBezTo>
                    <a:pt x="10044" y="29863"/>
                    <a:pt x="10046" y="29863"/>
                    <a:pt x="10047" y="29863"/>
                  </a:cubicBezTo>
                  <a:cubicBezTo>
                    <a:pt x="10059" y="29863"/>
                    <a:pt x="10076" y="29873"/>
                    <a:pt x="10090" y="29878"/>
                  </a:cubicBezTo>
                  <a:cubicBezTo>
                    <a:pt x="10077" y="29932"/>
                    <a:pt x="10064" y="29982"/>
                    <a:pt x="10046" y="30050"/>
                  </a:cubicBezTo>
                  <a:cubicBezTo>
                    <a:pt x="10162" y="30053"/>
                    <a:pt x="10249" y="30054"/>
                    <a:pt x="10287" y="30056"/>
                  </a:cubicBezTo>
                  <a:cubicBezTo>
                    <a:pt x="10380" y="30013"/>
                    <a:pt x="10437" y="29988"/>
                    <a:pt x="10513" y="29954"/>
                  </a:cubicBezTo>
                  <a:cubicBezTo>
                    <a:pt x="10533" y="30046"/>
                    <a:pt x="10548" y="30110"/>
                    <a:pt x="10563" y="30174"/>
                  </a:cubicBezTo>
                  <a:cubicBezTo>
                    <a:pt x="10593" y="30166"/>
                    <a:pt x="10623" y="30159"/>
                    <a:pt x="10663" y="30150"/>
                  </a:cubicBezTo>
                  <a:cubicBezTo>
                    <a:pt x="10688" y="30224"/>
                    <a:pt x="10710" y="30291"/>
                    <a:pt x="10732" y="30359"/>
                  </a:cubicBezTo>
                  <a:cubicBezTo>
                    <a:pt x="10789" y="30343"/>
                    <a:pt x="10842" y="30328"/>
                    <a:pt x="10897" y="30312"/>
                  </a:cubicBezTo>
                  <a:cubicBezTo>
                    <a:pt x="10930" y="30365"/>
                    <a:pt x="10963" y="30418"/>
                    <a:pt x="10988" y="30457"/>
                  </a:cubicBezTo>
                  <a:cubicBezTo>
                    <a:pt x="11047" y="30438"/>
                    <a:pt x="11102" y="30419"/>
                    <a:pt x="11195" y="30390"/>
                  </a:cubicBezTo>
                  <a:lnTo>
                    <a:pt x="11195" y="30390"/>
                  </a:lnTo>
                  <a:cubicBezTo>
                    <a:pt x="11179" y="30485"/>
                    <a:pt x="11169" y="30538"/>
                    <a:pt x="11157" y="30603"/>
                  </a:cubicBezTo>
                  <a:cubicBezTo>
                    <a:pt x="11207" y="30615"/>
                    <a:pt x="11247" y="30624"/>
                    <a:pt x="11294" y="30634"/>
                  </a:cubicBezTo>
                  <a:cubicBezTo>
                    <a:pt x="11273" y="30591"/>
                    <a:pt x="11258" y="30565"/>
                    <a:pt x="11238" y="30522"/>
                  </a:cubicBezTo>
                  <a:lnTo>
                    <a:pt x="11238" y="30522"/>
                  </a:lnTo>
                  <a:cubicBezTo>
                    <a:pt x="11316" y="30546"/>
                    <a:pt x="11382" y="30558"/>
                    <a:pt x="11445" y="30568"/>
                  </a:cubicBezTo>
                  <a:cubicBezTo>
                    <a:pt x="11475" y="30535"/>
                    <a:pt x="11500" y="30507"/>
                    <a:pt x="11523" y="30482"/>
                  </a:cubicBezTo>
                  <a:cubicBezTo>
                    <a:pt x="11589" y="30502"/>
                    <a:pt x="11648" y="30519"/>
                    <a:pt x="11706" y="30535"/>
                  </a:cubicBezTo>
                  <a:cubicBezTo>
                    <a:pt x="11751" y="30510"/>
                    <a:pt x="11797" y="30484"/>
                    <a:pt x="11847" y="30455"/>
                  </a:cubicBezTo>
                  <a:cubicBezTo>
                    <a:pt x="11879" y="30507"/>
                    <a:pt x="11900" y="30540"/>
                    <a:pt x="11919" y="30569"/>
                  </a:cubicBezTo>
                  <a:cubicBezTo>
                    <a:pt x="11888" y="30585"/>
                    <a:pt x="11863" y="30597"/>
                    <a:pt x="11837" y="30612"/>
                  </a:cubicBezTo>
                  <a:cubicBezTo>
                    <a:pt x="11879" y="30640"/>
                    <a:pt x="11913" y="30663"/>
                    <a:pt x="11948" y="30688"/>
                  </a:cubicBezTo>
                  <a:cubicBezTo>
                    <a:pt x="11978" y="30747"/>
                    <a:pt x="11843" y="30833"/>
                    <a:pt x="11994" y="30864"/>
                  </a:cubicBezTo>
                  <a:cubicBezTo>
                    <a:pt x="11995" y="30864"/>
                    <a:pt x="11996" y="30864"/>
                    <a:pt x="11998" y="30864"/>
                  </a:cubicBezTo>
                  <a:cubicBezTo>
                    <a:pt x="12115" y="30864"/>
                    <a:pt x="12043" y="30730"/>
                    <a:pt x="12143" y="30730"/>
                  </a:cubicBezTo>
                  <a:cubicBezTo>
                    <a:pt x="12152" y="30730"/>
                    <a:pt x="12164" y="30731"/>
                    <a:pt x="12176" y="30734"/>
                  </a:cubicBezTo>
                  <a:cubicBezTo>
                    <a:pt x="12196" y="30657"/>
                    <a:pt x="12239" y="30612"/>
                    <a:pt x="12329" y="30612"/>
                  </a:cubicBezTo>
                  <a:cubicBezTo>
                    <a:pt x="12360" y="30612"/>
                    <a:pt x="12396" y="30617"/>
                    <a:pt x="12438" y="30628"/>
                  </a:cubicBezTo>
                  <a:cubicBezTo>
                    <a:pt x="12362" y="30678"/>
                    <a:pt x="12304" y="30716"/>
                    <a:pt x="12246" y="30755"/>
                  </a:cubicBezTo>
                  <a:lnTo>
                    <a:pt x="12562" y="31025"/>
                  </a:lnTo>
                  <a:cubicBezTo>
                    <a:pt x="12615" y="31018"/>
                    <a:pt x="12666" y="31009"/>
                    <a:pt x="12722" y="31000"/>
                  </a:cubicBezTo>
                  <a:cubicBezTo>
                    <a:pt x="12772" y="31059"/>
                    <a:pt x="12816" y="31118"/>
                    <a:pt x="12883" y="31186"/>
                  </a:cubicBezTo>
                  <a:cubicBezTo>
                    <a:pt x="12950" y="31102"/>
                    <a:pt x="13002" y="31037"/>
                    <a:pt x="13055" y="30972"/>
                  </a:cubicBezTo>
                  <a:cubicBezTo>
                    <a:pt x="13097" y="31062"/>
                    <a:pt x="13205" y="31055"/>
                    <a:pt x="13295" y="31074"/>
                  </a:cubicBezTo>
                  <a:cubicBezTo>
                    <a:pt x="13346" y="31003"/>
                    <a:pt x="13398" y="30931"/>
                    <a:pt x="13470" y="30831"/>
                  </a:cubicBezTo>
                  <a:cubicBezTo>
                    <a:pt x="13539" y="30909"/>
                    <a:pt x="13573" y="30962"/>
                    <a:pt x="13624" y="30997"/>
                  </a:cubicBezTo>
                  <a:cubicBezTo>
                    <a:pt x="13676" y="31031"/>
                    <a:pt x="13746" y="31047"/>
                    <a:pt x="13808" y="31071"/>
                  </a:cubicBezTo>
                  <a:cubicBezTo>
                    <a:pt x="13807" y="31121"/>
                    <a:pt x="13804" y="31158"/>
                    <a:pt x="13804" y="31162"/>
                  </a:cubicBezTo>
                  <a:cubicBezTo>
                    <a:pt x="13888" y="31277"/>
                    <a:pt x="13943" y="31353"/>
                    <a:pt x="13995" y="31426"/>
                  </a:cubicBezTo>
                  <a:cubicBezTo>
                    <a:pt x="14130" y="31465"/>
                    <a:pt x="14261" y="31502"/>
                    <a:pt x="14397" y="31542"/>
                  </a:cubicBezTo>
                  <a:cubicBezTo>
                    <a:pt x="14410" y="31505"/>
                    <a:pt x="14429" y="31455"/>
                    <a:pt x="14455" y="31383"/>
                  </a:cubicBezTo>
                  <a:cubicBezTo>
                    <a:pt x="14591" y="31465"/>
                    <a:pt x="14704" y="31536"/>
                    <a:pt x="14817" y="31606"/>
                  </a:cubicBezTo>
                  <a:cubicBezTo>
                    <a:pt x="14850" y="31586"/>
                    <a:pt x="14886" y="31573"/>
                    <a:pt x="14906" y="31551"/>
                  </a:cubicBezTo>
                  <a:cubicBezTo>
                    <a:pt x="14954" y="31490"/>
                    <a:pt x="14991" y="31426"/>
                    <a:pt x="15037" y="31365"/>
                  </a:cubicBezTo>
                  <a:cubicBezTo>
                    <a:pt x="15042" y="31358"/>
                    <a:pt x="15069" y="31359"/>
                    <a:pt x="15087" y="31356"/>
                  </a:cubicBezTo>
                  <a:cubicBezTo>
                    <a:pt x="15098" y="31395"/>
                    <a:pt x="15109" y="31428"/>
                    <a:pt x="15120" y="31465"/>
                  </a:cubicBezTo>
                  <a:cubicBezTo>
                    <a:pt x="15127" y="31466"/>
                    <a:pt x="15133" y="31466"/>
                    <a:pt x="15139" y="31466"/>
                  </a:cubicBezTo>
                  <a:cubicBezTo>
                    <a:pt x="15248" y="31466"/>
                    <a:pt x="15295" y="31417"/>
                    <a:pt x="15332" y="31346"/>
                  </a:cubicBezTo>
                  <a:cubicBezTo>
                    <a:pt x="15343" y="31325"/>
                    <a:pt x="15418" y="31327"/>
                    <a:pt x="15459" y="31318"/>
                  </a:cubicBezTo>
                  <a:lnTo>
                    <a:pt x="15459" y="31318"/>
                  </a:lnTo>
                  <a:cubicBezTo>
                    <a:pt x="15429" y="31387"/>
                    <a:pt x="15409" y="31436"/>
                    <a:pt x="15387" y="31484"/>
                  </a:cubicBezTo>
                  <a:cubicBezTo>
                    <a:pt x="15451" y="31502"/>
                    <a:pt x="15513" y="31521"/>
                    <a:pt x="15541" y="31529"/>
                  </a:cubicBezTo>
                  <a:cubicBezTo>
                    <a:pt x="15611" y="31528"/>
                    <a:pt x="15673" y="31519"/>
                    <a:pt x="15726" y="31519"/>
                  </a:cubicBezTo>
                  <a:cubicBezTo>
                    <a:pt x="15752" y="31519"/>
                    <a:pt x="15776" y="31521"/>
                    <a:pt x="15799" y="31527"/>
                  </a:cubicBezTo>
                  <a:cubicBezTo>
                    <a:pt x="15883" y="31552"/>
                    <a:pt x="15952" y="31609"/>
                    <a:pt x="16030" y="31649"/>
                  </a:cubicBezTo>
                  <a:cubicBezTo>
                    <a:pt x="16034" y="31651"/>
                    <a:pt x="16040" y="31652"/>
                    <a:pt x="16046" y="31652"/>
                  </a:cubicBezTo>
                  <a:cubicBezTo>
                    <a:pt x="16062" y="31652"/>
                    <a:pt x="16081" y="31647"/>
                    <a:pt x="16097" y="31645"/>
                  </a:cubicBezTo>
                  <a:cubicBezTo>
                    <a:pt x="16115" y="31612"/>
                    <a:pt x="16131" y="31580"/>
                    <a:pt x="16149" y="31548"/>
                  </a:cubicBezTo>
                  <a:cubicBezTo>
                    <a:pt x="16189" y="31566"/>
                    <a:pt x="16226" y="31597"/>
                    <a:pt x="16259" y="31597"/>
                  </a:cubicBezTo>
                  <a:cubicBezTo>
                    <a:pt x="16261" y="31597"/>
                    <a:pt x="16263" y="31596"/>
                    <a:pt x="16265" y="31596"/>
                  </a:cubicBezTo>
                  <a:cubicBezTo>
                    <a:pt x="16458" y="31567"/>
                    <a:pt x="16648" y="31530"/>
                    <a:pt x="16831" y="31495"/>
                  </a:cubicBezTo>
                  <a:cubicBezTo>
                    <a:pt x="16902" y="31509"/>
                    <a:pt x="16977" y="31524"/>
                    <a:pt x="17111" y="31551"/>
                  </a:cubicBezTo>
                  <a:cubicBezTo>
                    <a:pt x="17133" y="31506"/>
                    <a:pt x="17161" y="31455"/>
                    <a:pt x="17186" y="31408"/>
                  </a:cubicBezTo>
                  <a:cubicBezTo>
                    <a:pt x="17239" y="31439"/>
                    <a:pt x="17265" y="31453"/>
                    <a:pt x="17295" y="31471"/>
                  </a:cubicBezTo>
                  <a:cubicBezTo>
                    <a:pt x="17360" y="31443"/>
                    <a:pt x="17420" y="31420"/>
                    <a:pt x="17473" y="31398"/>
                  </a:cubicBezTo>
                  <a:cubicBezTo>
                    <a:pt x="17524" y="31426"/>
                    <a:pt x="17561" y="31446"/>
                    <a:pt x="17619" y="31477"/>
                  </a:cubicBezTo>
                  <a:cubicBezTo>
                    <a:pt x="17655" y="31448"/>
                    <a:pt x="17683" y="31420"/>
                    <a:pt x="17719" y="31398"/>
                  </a:cubicBezTo>
                  <a:cubicBezTo>
                    <a:pt x="17761" y="31373"/>
                    <a:pt x="17808" y="31350"/>
                    <a:pt x="17863" y="31317"/>
                  </a:cubicBezTo>
                  <a:cubicBezTo>
                    <a:pt x="17889" y="31365"/>
                    <a:pt x="17905" y="31396"/>
                    <a:pt x="17923" y="31427"/>
                  </a:cubicBezTo>
                  <a:cubicBezTo>
                    <a:pt x="18063" y="31411"/>
                    <a:pt x="18203" y="31395"/>
                    <a:pt x="18334" y="31378"/>
                  </a:cubicBezTo>
                  <a:cubicBezTo>
                    <a:pt x="18341" y="31337"/>
                    <a:pt x="18345" y="31311"/>
                    <a:pt x="18350" y="31289"/>
                  </a:cubicBezTo>
                  <a:cubicBezTo>
                    <a:pt x="18507" y="31309"/>
                    <a:pt x="18659" y="31330"/>
                    <a:pt x="18803" y="31349"/>
                  </a:cubicBezTo>
                  <a:cubicBezTo>
                    <a:pt x="18890" y="31283"/>
                    <a:pt x="18926" y="31185"/>
                    <a:pt x="19048" y="31185"/>
                  </a:cubicBezTo>
                  <a:cubicBezTo>
                    <a:pt x="19053" y="31185"/>
                    <a:pt x="19058" y="31185"/>
                    <a:pt x="19063" y="31186"/>
                  </a:cubicBezTo>
                  <a:cubicBezTo>
                    <a:pt x="19075" y="31165"/>
                    <a:pt x="19090" y="31147"/>
                    <a:pt x="19105" y="31130"/>
                  </a:cubicBezTo>
                  <a:lnTo>
                    <a:pt x="19130" y="31146"/>
                  </a:lnTo>
                  <a:lnTo>
                    <a:pt x="19075" y="31193"/>
                  </a:lnTo>
                  <a:cubicBezTo>
                    <a:pt x="19071" y="31190"/>
                    <a:pt x="19063" y="31186"/>
                    <a:pt x="19063" y="31186"/>
                  </a:cubicBezTo>
                  <a:lnTo>
                    <a:pt x="19063" y="31186"/>
                  </a:lnTo>
                  <a:cubicBezTo>
                    <a:pt x="19103" y="31221"/>
                    <a:pt x="19140" y="31253"/>
                    <a:pt x="19175" y="31284"/>
                  </a:cubicBezTo>
                  <a:cubicBezTo>
                    <a:pt x="19243" y="31246"/>
                    <a:pt x="19305" y="31211"/>
                    <a:pt x="19365" y="31177"/>
                  </a:cubicBezTo>
                  <a:cubicBezTo>
                    <a:pt x="19358" y="31130"/>
                    <a:pt x="19352" y="31084"/>
                    <a:pt x="19316" y="31042"/>
                  </a:cubicBezTo>
                  <a:cubicBezTo>
                    <a:pt x="19316" y="31042"/>
                    <a:pt x="19317" y="31041"/>
                    <a:pt x="19317" y="31041"/>
                  </a:cubicBezTo>
                  <a:lnTo>
                    <a:pt x="19317" y="31041"/>
                  </a:lnTo>
                  <a:cubicBezTo>
                    <a:pt x="19317" y="31041"/>
                    <a:pt x="19316" y="31041"/>
                    <a:pt x="19316" y="31042"/>
                  </a:cubicBezTo>
                  <a:lnTo>
                    <a:pt x="19316" y="31042"/>
                  </a:lnTo>
                  <a:cubicBezTo>
                    <a:pt x="19278" y="31011"/>
                    <a:pt x="19269" y="30975"/>
                    <a:pt x="19260" y="30939"/>
                  </a:cubicBezTo>
                  <a:lnTo>
                    <a:pt x="19306" y="30928"/>
                  </a:lnTo>
                  <a:lnTo>
                    <a:pt x="19349" y="31032"/>
                  </a:lnTo>
                  <a:lnTo>
                    <a:pt x="19349" y="31032"/>
                  </a:lnTo>
                  <a:cubicBezTo>
                    <a:pt x="19371" y="31026"/>
                    <a:pt x="19391" y="31024"/>
                    <a:pt x="19409" y="31024"/>
                  </a:cubicBezTo>
                  <a:cubicBezTo>
                    <a:pt x="19500" y="31024"/>
                    <a:pt x="19547" y="31082"/>
                    <a:pt x="19622" y="31093"/>
                  </a:cubicBezTo>
                  <a:cubicBezTo>
                    <a:pt x="19637" y="31050"/>
                    <a:pt x="19653" y="31008"/>
                    <a:pt x="19681" y="30928"/>
                  </a:cubicBezTo>
                  <a:cubicBezTo>
                    <a:pt x="19747" y="30980"/>
                    <a:pt x="19787" y="31012"/>
                    <a:pt x="19825" y="31043"/>
                  </a:cubicBezTo>
                  <a:cubicBezTo>
                    <a:pt x="19890" y="30980"/>
                    <a:pt x="20024" y="30946"/>
                    <a:pt x="20012" y="30806"/>
                  </a:cubicBezTo>
                  <a:lnTo>
                    <a:pt x="20012" y="30806"/>
                  </a:lnTo>
                  <a:cubicBezTo>
                    <a:pt x="20078" y="30853"/>
                    <a:pt x="20127" y="30889"/>
                    <a:pt x="20189" y="30931"/>
                  </a:cubicBezTo>
                  <a:cubicBezTo>
                    <a:pt x="20202" y="30874"/>
                    <a:pt x="20211" y="30837"/>
                    <a:pt x="20215" y="30812"/>
                  </a:cubicBezTo>
                  <a:cubicBezTo>
                    <a:pt x="20282" y="30808"/>
                    <a:pt x="20345" y="30802"/>
                    <a:pt x="20442" y="30794"/>
                  </a:cubicBezTo>
                  <a:cubicBezTo>
                    <a:pt x="20383" y="30759"/>
                    <a:pt x="20358" y="30744"/>
                    <a:pt x="20332" y="30728"/>
                  </a:cubicBezTo>
                  <a:cubicBezTo>
                    <a:pt x="20376" y="30703"/>
                    <a:pt x="20414" y="30681"/>
                    <a:pt x="20452" y="30659"/>
                  </a:cubicBezTo>
                  <a:cubicBezTo>
                    <a:pt x="20452" y="30606"/>
                    <a:pt x="20451" y="30553"/>
                    <a:pt x="20449" y="30494"/>
                  </a:cubicBezTo>
                  <a:cubicBezTo>
                    <a:pt x="20502" y="30493"/>
                    <a:pt x="20536" y="30493"/>
                    <a:pt x="20592" y="30491"/>
                  </a:cubicBezTo>
                  <a:lnTo>
                    <a:pt x="20592" y="30491"/>
                  </a:lnTo>
                  <a:cubicBezTo>
                    <a:pt x="20574" y="30544"/>
                    <a:pt x="20561" y="30587"/>
                    <a:pt x="20546" y="30631"/>
                  </a:cubicBezTo>
                  <a:cubicBezTo>
                    <a:pt x="20624" y="30660"/>
                    <a:pt x="20684" y="30674"/>
                    <a:pt x="20728" y="30674"/>
                  </a:cubicBezTo>
                  <a:cubicBezTo>
                    <a:pt x="20777" y="30674"/>
                    <a:pt x="20807" y="30657"/>
                    <a:pt x="20824" y="30622"/>
                  </a:cubicBezTo>
                  <a:cubicBezTo>
                    <a:pt x="20799" y="30608"/>
                    <a:pt x="20774" y="30593"/>
                    <a:pt x="20755" y="30583"/>
                  </a:cubicBezTo>
                  <a:cubicBezTo>
                    <a:pt x="20782" y="30543"/>
                    <a:pt x="20805" y="30509"/>
                    <a:pt x="20821" y="30485"/>
                  </a:cubicBezTo>
                  <a:cubicBezTo>
                    <a:pt x="20910" y="30510"/>
                    <a:pt x="20988" y="30522"/>
                    <a:pt x="21060" y="30537"/>
                  </a:cubicBezTo>
                  <a:cubicBezTo>
                    <a:pt x="21083" y="30503"/>
                    <a:pt x="21097" y="30493"/>
                    <a:pt x="21095" y="30485"/>
                  </a:cubicBezTo>
                  <a:cubicBezTo>
                    <a:pt x="21091" y="30461"/>
                    <a:pt x="21084" y="30437"/>
                    <a:pt x="21018" y="30410"/>
                  </a:cubicBezTo>
                  <a:lnTo>
                    <a:pt x="21018" y="30410"/>
                  </a:lnTo>
                  <a:cubicBezTo>
                    <a:pt x="21005" y="30418"/>
                    <a:pt x="20992" y="30426"/>
                    <a:pt x="20977" y="30432"/>
                  </a:cubicBezTo>
                  <a:cubicBezTo>
                    <a:pt x="20977" y="30433"/>
                    <a:pt x="20976" y="30433"/>
                    <a:pt x="20975" y="30433"/>
                  </a:cubicBezTo>
                  <a:cubicBezTo>
                    <a:pt x="20964" y="30433"/>
                    <a:pt x="20951" y="30417"/>
                    <a:pt x="20982" y="30397"/>
                  </a:cubicBezTo>
                  <a:cubicBezTo>
                    <a:pt x="20982" y="30397"/>
                    <a:pt x="20983" y="30397"/>
                    <a:pt x="20983" y="30397"/>
                  </a:cubicBezTo>
                  <a:lnTo>
                    <a:pt x="20983" y="30397"/>
                  </a:lnTo>
                  <a:cubicBezTo>
                    <a:pt x="20983" y="30397"/>
                    <a:pt x="20983" y="30397"/>
                    <a:pt x="20983" y="30397"/>
                  </a:cubicBezTo>
                  <a:cubicBezTo>
                    <a:pt x="20996" y="30401"/>
                    <a:pt x="21008" y="30406"/>
                    <a:pt x="21018" y="30410"/>
                  </a:cubicBezTo>
                  <a:lnTo>
                    <a:pt x="21018" y="30410"/>
                  </a:lnTo>
                  <a:cubicBezTo>
                    <a:pt x="21024" y="30406"/>
                    <a:pt x="21030" y="30402"/>
                    <a:pt x="21036" y="30397"/>
                  </a:cubicBezTo>
                  <a:lnTo>
                    <a:pt x="21036" y="30397"/>
                  </a:lnTo>
                  <a:cubicBezTo>
                    <a:pt x="21027" y="30397"/>
                    <a:pt x="21017" y="30396"/>
                    <a:pt x="21007" y="30396"/>
                  </a:cubicBezTo>
                  <a:cubicBezTo>
                    <a:pt x="20999" y="30396"/>
                    <a:pt x="20991" y="30397"/>
                    <a:pt x="20983" y="30397"/>
                  </a:cubicBezTo>
                  <a:lnTo>
                    <a:pt x="20983" y="30397"/>
                  </a:lnTo>
                  <a:cubicBezTo>
                    <a:pt x="20981" y="30384"/>
                    <a:pt x="21023" y="30379"/>
                    <a:pt x="21067" y="30377"/>
                  </a:cubicBezTo>
                  <a:lnTo>
                    <a:pt x="21067" y="30377"/>
                  </a:lnTo>
                  <a:cubicBezTo>
                    <a:pt x="21057" y="30383"/>
                    <a:pt x="21047" y="30390"/>
                    <a:pt x="21036" y="30397"/>
                  </a:cubicBezTo>
                  <a:lnTo>
                    <a:pt x="21036" y="30397"/>
                  </a:lnTo>
                  <a:cubicBezTo>
                    <a:pt x="21148" y="30405"/>
                    <a:pt x="21229" y="30450"/>
                    <a:pt x="21303" y="30450"/>
                  </a:cubicBezTo>
                  <a:cubicBezTo>
                    <a:pt x="21349" y="30450"/>
                    <a:pt x="21392" y="30433"/>
                    <a:pt x="21438" y="30379"/>
                  </a:cubicBezTo>
                  <a:cubicBezTo>
                    <a:pt x="21436" y="30347"/>
                    <a:pt x="21436" y="30321"/>
                    <a:pt x="21433" y="30244"/>
                  </a:cubicBezTo>
                  <a:lnTo>
                    <a:pt x="21433" y="30244"/>
                  </a:lnTo>
                  <a:cubicBezTo>
                    <a:pt x="21509" y="30300"/>
                    <a:pt x="21554" y="30334"/>
                    <a:pt x="21600" y="30368"/>
                  </a:cubicBezTo>
                  <a:cubicBezTo>
                    <a:pt x="21751" y="30297"/>
                    <a:pt x="21875" y="30238"/>
                    <a:pt x="22037" y="30163"/>
                  </a:cubicBezTo>
                  <a:cubicBezTo>
                    <a:pt x="22068" y="30164"/>
                    <a:pt x="22094" y="30165"/>
                    <a:pt x="22117" y="30165"/>
                  </a:cubicBezTo>
                  <a:cubicBezTo>
                    <a:pt x="22241" y="30165"/>
                    <a:pt x="22253" y="30142"/>
                    <a:pt x="22316" y="29994"/>
                  </a:cubicBezTo>
                  <a:cubicBezTo>
                    <a:pt x="22321" y="29984"/>
                    <a:pt x="22293" y="29968"/>
                    <a:pt x="22279" y="29954"/>
                  </a:cubicBezTo>
                  <a:cubicBezTo>
                    <a:pt x="22251" y="29976"/>
                    <a:pt x="22225" y="30000"/>
                    <a:pt x="22179" y="30037"/>
                  </a:cubicBezTo>
                  <a:cubicBezTo>
                    <a:pt x="22169" y="29993"/>
                    <a:pt x="22162" y="29960"/>
                    <a:pt x="22156" y="29932"/>
                  </a:cubicBezTo>
                  <a:cubicBezTo>
                    <a:pt x="22249" y="29898"/>
                    <a:pt x="22328" y="29881"/>
                    <a:pt x="22397" y="29847"/>
                  </a:cubicBezTo>
                  <a:cubicBezTo>
                    <a:pt x="22428" y="29878"/>
                    <a:pt x="22453" y="29903"/>
                    <a:pt x="22480" y="29931"/>
                  </a:cubicBezTo>
                  <a:cubicBezTo>
                    <a:pt x="22502" y="29897"/>
                    <a:pt x="22519" y="29869"/>
                    <a:pt x="22535" y="29842"/>
                  </a:cubicBezTo>
                  <a:cubicBezTo>
                    <a:pt x="22591" y="29891"/>
                    <a:pt x="22654" y="29907"/>
                    <a:pt x="22722" y="29907"/>
                  </a:cubicBezTo>
                  <a:cubicBezTo>
                    <a:pt x="22846" y="29907"/>
                    <a:pt x="22988" y="29856"/>
                    <a:pt x="23142" y="29854"/>
                  </a:cubicBezTo>
                  <a:cubicBezTo>
                    <a:pt x="23075" y="29759"/>
                    <a:pt x="23034" y="29700"/>
                    <a:pt x="22986" y="29632"/>
                  </a:cubicBezTo>
                  <a:cubicBezTo>
                    <a:pt x="23111" y="29578"/>
                    <a:pt x="23230" y="29525"/>
                    <a:pt x="23343" y="29475"/>
                  </a:cubicBezTo>
                  <a:cubicBezTo>
                    <a:pt x="23346" y="29428"/>
                    <a:pt x="23349" y="29391"/>
                    <a:pt x="23350" y="29356"/>
                  </a:cubicBezTo>
                  <a:cubicBezTo>
                    <a:pt x="23362" y="29358"/>
                    <a:pt x="23373" y="29360"/>
                    <a:pt x="23384" y="29363"/>
                  </a:cubicBezTo>
                  <a:cubicBezTo>
                    <a:pt x="23402" y="29404"/>
                    <a:pt x="23421" y="29445"/>
                    <a:pt x="23439" y="29485"/>
                  </a:cubicBezTo>
                  <a:cubicBezTo>
                    <a:pt x="23300" y="29576"/>
                    <a:pt x="23246" y="29666"/>
                    <a:pt x="23273" y="29754"/>
                  </a:cubicBezTo>
                  <a:cubicBezTo>
                    <a:pt x="23495" y="29682"/>
                    <a:pt x="23705" y="29576"/>
                    <a:pt x="23915" y="29472"/>
                  </a:cubicBezTo>
                  <a:cubicBezTo>
                    <a:pt x="24118" y="29353"/>
                    <a:pt x="24324" y="29241"/>
                    <a:pt x="24554" y="29177"/>
                  </a:cubicBezTo>
                  <a:cubicBezTo>
                    <a:pt x="24605" y="29111"/>
                    <a:pt x="24663" y="29038"/>
                    <a:pt x="24722" y="28961"/>
                  </a:cubicBezTo>
                  <a:cubicBezTo>
                    <a:pt x="24754" y="28992"/>
                    <a:pt x="24775" y="29010"/>
                    <a:pt x="24810" y="29042"/>
                  </a:cubicBezTo>
                  <a:cubicBezTo>
                    <a:pt x="24895" y="28982"/>
                    <a:pt x="24985" y="28917"/>
                    <a:pt x="25073" y="28855"/>
                  </a:cubicBezTo>
                  <a:lnTo>
                    <a:pt x="25182" y="28882"/>
                  </a:lnTo>
                  <a:cubicBezTo>
                    <a:pt x="25167" y="28826"/>
                    <a:pt x="25153" y="28768"/>
                    <a:pt x="25131" y="28676"/>
                  </a:cubicBezTo>
                  <a:lnTo>
                    <a:pt x="25131" y="28676"/>
                  </a:lnTo>
                  <a:cubicBezTo>
                    <a:pt x="25198" y="28735"/>
                    <a:pt x="25219" y="28752"/>
                    <a:pt x="25257" y="28785"/>
                  </a:cubicBezTo>
                  <a:cubicBezTo>
                    <a:pt x="25312" y="28757"/>
                    <a:pt x="25365" y="28705"/>
                    <a:pt x="25428" y="28674"/>
                  </a:cubicBezTo>
                  <a:cubicBezTo>
                    <a:pt x="25497" y="28639"/>
                    <a:pt x="25575" y="28626"/>
                    <a:pt x="25646" y="28590"/>
                  </a:cubicBezTo>
                  <a:cubicBezTo>
                    <a:pt x="25820" y="28501"/>
                    <a:pt x="25915" y="28329"/>
                    <a:pt x="25808" y="28191"/>
                  </a:cubicBezTo>
                  <a:lnTo>
                    <a:pt x="25808" y="28191"/>
                  </a:lnTo>
                  <a:cubicBezTo>
                    <a:pt x="25804" y="28196"/>
                    <a:pt x="25800" y="28200"/>
                    <a:pt x="25796" y="28204"/>
                  </a:cubicBezTo>
                  <a:cubicBezTo>
                    <a:pt x="25794" y="28205"/>
                    <a:pt x="25791" y="28206"/>
                    <a:pt x="25789" y="28206"/>
                  </a:cubicBezTo>
                  <a:cubicBezTo>
                    <a:pt x="25779" y="28206"/>
                    <a:pt x="25769" y="28194"/>
                    <a:pt x="25790" y="28170"/>
                  </a:cubicBezTo>
                  <a:lnTo>
                    <a:pt x="25790" y="28170"/>
                  </a:lnTo>
                  <a:cubicBezTo>
                    <a:pt x="25797" y="28177"/>
                    <a:pt x="25803" y="28184"/>
                    <a:pt x="25808" y="28191"/>
                  </a:cubicBezTo>
                  <a:lnTo>
                    <a:pt x="25808" y="28191"/>
                  </a:lnTo>
                  <a:cubicBezTo>
                    <a:pt x="25822" y="28178"/>
                    <a:pt x="25834" y="28163"/>
                    <a:pt x="25846" y="28148"/>
                  </a:cubicBezTo>
                  <a:lnTo>
                    <a:pt x="25846" y="28148"/>
                  </a:lnTo>
                  <a:cubicBezTo>
                    <a:pt x="25830" y="28153"/>
                    <a:pt x="25811" y="28160"/>
                    <a:pt x="25790" y="28170"/>
                  </a:cubicBezTo>
                  <a:cubicBezTo>
                    <a:pt x="25782" y="28158"/>
                    <a:pt x="25824" y="28142"/>
                    <a:pt x="25866" y="28124"/>
                  </a:cubicBezTo>
                  <a:lnTo>
                    <a:pt x="25866" y="28124"/>
                  </a:lnTo>
                  <a:cubicBezTo>
                    <a:pt x="25859" y="28132"/>
                    <a:pt x="25853" y="28140"/>
                    <a:pt x="25846" y="28148"/>
                  </a:cubicBezTo>
                  <a:lnTo>
                    <a:pt x="25846" y="28148"/>
                  </a:lnTo>
                  <a:cubicBezTo>
                    <a:pt x="25868" y="28141"/>
                    <a:pt x="25886" y="28139"/>
                    <a:pt x="25901" y="28139"/>
                  </a:cubicBezTo>
                  <a:cubicBezTo>
                    <a:pt x="25989" y="28139"/>
                    <a:pt x="25991" y="28227"/>
                    <a:pt x="26047" y="28227"/>
                  </a:cubicBezTo>
                  <a:cubicBezTo>
                    <a:pt x="26055" y="28227"/>
                    <a:pt x="26064" y="28225"/>
                    <a:pt x="26074" y="28221"/>
                  </a:cubicBezTo>
                  <a:cubicBezTo>
                    <a:pt x="26261" y="28112"/>
                    <a:pt x="26249" y="27973"/>
                    <a:pt x="26236" y="27827"/>
                  </a:cubicBezTo>
                  <a:lnTo>
                    <a:pt x="26236" y="27827"/>
                  </a:lnTo>
                  <a:cubicBezTo>
                    <a:pt x="26343" y="27830"/>
                    <a:pt x="26447" y="27831"/>
                    <a:pt x="26552" y="27833"/>
                  </a:cubicBezTo>
                  <a:cubicBezTo>
                    <a:pt x="26581" y="27775"/>
                    <a:pt x="26599" y="27703"/>
                    <a:pt x="26614" y="27702"/>
                  </a:cubicBezTo>
                  <a:cubicBezTo>
                    <a:pt x="26842" y="27664"/>
                    <a:pt x="26923" y="27477"/>
                    <a:pt x="27008" y="27306"/>
                  </a:cubicBezTo>
                  <a:cubicBezTo>
                    <a:pt x="27058" y="27208"/>
                    <a:pt x="27101" y="27107"/>
                    <a:pt x="27151" y="26997"/>
                  </a:cubicBezTo>
                  <a:cubicBezTo>
                    <a:pt x="27215" y="26990"/>
                    <a:pt x="27286" y="26984"/>
                    <a:pt x="27355" y="26977"/>
                  </a:cubicBezTo>
                  <a:cubicBezTo>
                    <a:pt x="27363" y="26943"/>
                    <a:pt x="27367" y="26921"/>
                    <a:pt x="27371" y="26894"/>
                  </a:cubicBezTo>
                  <a:lnTo>
                    <a:pt x="27561" y="26878"/>
                  </a:lnTo>
                  <a:cubicBezTo>
                    <a:pt x="27516" y="26757"/>
                    <a:pt x="27645" y="26638"/>
                    <a:pt x="27613" y="26456"/>
                  </a:cubicBezTo>
                  <a:lnTo>
                    <a:pt x="27613" y="26456"/>
                  </a:lnTo>
                  <a:cubicBezTo>
                    <a:pt x="27707" y="26481"/>
                    <a:pt x="27766" y="26495"/>
                    <a:pt x="27855" y="26519"/>
                  </a:cubicBezTo>
                  <a:cubicBezTo>
                    <a:pt x="27852" y="26376"/>
                    <a:pt x="27851" y="26291"/>
                    <a:pt x="27850" y="26220"/>
                  </a:cubicBezTo>
                  <a:cubicBezTo>
                    <a:pt x="27926" y="26194"/>
                    <a:pt x="28003" y="26169"/>
                    <a:pt x="28097" y="26135"/>
                  </a:cubicBezTo>
                  <a:cubicBezTo>
                    <a:pt x="28050" y="26064"/>
                    <a:pt x="28020" y="26019"/>
                    <a:pt x="27988" y="25972"/>
                  </a:cubicBezTo>
                  <a:cubicBezTo>
                    <a:pt x="28025" y="25941"/>
                    <a:pt x="28050" y="25919"/>
                    <a:pt x="28081" y="25891"/>
                  </a:cubicBezTo>
                  <a:cubicBezTo>
                    <a:pt x="28091" y="25930"/>
                    <a:pt x="28097" y="25961"/>
                    <a:pt x="28104" y="25992"/>
                  </a:cubicBezTo>
                  <a:cubicBezTo>
                    <a:pt x="28145" y="25985"/>
                    <a:pt x="28186" y="25979"/>
                    <a:pt x="28223" y="25973"/>
                  </a:cubicBezTo>
                  <a:cubicBezTo>
                    <a:pt x="28231" y="25936"/>
                    <a:pt x="28236" y="25908"/>
                    <a:pt x="28247" y="25864"/>
                  </a:cubicBezTo>
                  <a:cubicBezTo>
                    <a:pt x="28301" y="25901"/>
                    <a:pt x="28347" y="25932"/>
                    <a:pt x="28394" y="25963"/>
                  </a:cubicBezTo>
                  <a:cubicBezTo>
                    <a:pt x="28425" y="25929"/>
                    <a:pt x="28447" y="25904"/>
                    <a:pt x="28472" y="25876"/>
                  </a:cubicBezTo>
                  <a:cubicBezTo>
                    <a:pt x="28438" y="25827"/>
                    <a:pt x="28407" y="25783"/>
                    <a:pt x="28370" y="25730"/>
                  </a:cubicBezTo>
                  <a:cubicBezTo>
                    <a:pt x="28419" y="25722"/>
                    <a:pt x="28450" y="25716"/>
                    <a:pt x="28478" y="25710"/>
                  </a:cubicBezTo>
                  <a:cubicBezTo>
                    <a:pt x="28487" y="25670"/>
                    <a:pt x="28497" y="25629"/>
                    <a:pt x="28509" y="25577"/>
                  </a:cubicBezTo>
                  <a:cubicBezTo>
                    <a:pt x="28590" y="25560"/>
                    <a:pt x="28659" y="25545"/>
                    <a:pt x="28728" y="25532"/>
                  </a:cubicBezTo>
                  <a:cubicBezTo>
                    <a:pt x="28731" y="25464"/>
                    <a:pt x="28732" y="25407"/>
                    <a:pt x="28734" y="25343"/>
                  </a:cubicBezTo>
                  <a:cubicBezTo>
                    <a:pt x="28779" y="25352"/>
                    <a:pt x="28822" y="25360"/>
                    <a:pt x="28853" y="25366"/>
                  </a:cubicBezTo>
                  <a:cubicBezTo>
                    <a:pt x="28910" y="25293"/>
                    <a:pt x="28962" y="25229"/>
                    <a:pt x="29016" y="25161"/>
                  </a:cubicBezTo>
                  <a:cubicBezTo>
                    <a:pt x="28781" y="25071"/>
                    <a:pt x="28773" y="25064"/>
                    <a:pt x="28650" y="24856"/>
                  </a:cubicBezTo>
                  <a:cubicBezTo>
                    <a:pt x="28803" y="24804"/>
                    <a:pt x="28943" y="24755"/>
                    <a:pt x="29068" y="24712"/>
                  </a:cubicBezTo>
                  <a:lnTo>
                    <a:pt x="29068" y="24712"/>
                  </a:lnTo>
                  <a:cubicBezTo>
                    <a:pt x="29147" y="24790"/>
                    <a:pt x="29034" y="24948"/>
                    <a:pt x="29165" y="24968"/>
                  </a:cubicBezTo>
                  <a:cubicBezTo>
                    <a:pt x="29193" y="24911"/>
                    <a:pt x="29216" y="24854"/>
                    <a:pt x="29246" y="24798"/>
                  </a:cubicBezTo>
                  <a:cubicBezTo>
                    <a:pt x="29296" y="24706"/>
                    <a:pt x="29309" y="24628"/>
                    <a:pt x="29241" y="24568"/>
                  </a:cubicBezTo>
                  <a:cubicBezTo>
                    <a:pt x="29237" y="24565"/>
                    <a:pt x="29253" y="24539"/>
                    <a:pt x="29260" y="24523"/>
                  </a:cubicBezTo>
                  <a:cubicBezTo>
                    <a:pt x="29303" y="24530"/>
                    <a:pt x="29344" y="24537"/>
                    <a:pt x="29393" y="24546"/>
                  </a:cubicBezTo>
                  <a:cubicBezTo>
                    <a:pt x="29455" y="24355"/>
                    <a:pt x="29411" y="24228"/>
                    <a:pt x="29353" y="24111"/>
                  </a:cubicBezTo>
                  <a:cubicBezTo>
                    <a:pt x="29318" y="24037"/>
                    <a:pt x="29288" y="23963"/>
                    <a:pt x="29391" y="23868"/>
                  </a:cubicBezTo>
                  <a:cubicBezTo>
                    <a:pt x="29472" y="23932"/>
                    <a:pt x="29475" y="24101"/>
                    <a:pt x="29596" y="24101"/>
                  </a:cubicBezTo>
                  <a:cubicBezTo>
                    <a:pt x="29609" y="24101"/>
                    <a:pt x="29624" y="24099"/>
                    <a:pt x="29640" y="24094"/>
                  </a:cubicBezTo>
                  <a:cubicBezTo>
                    <a:pt x="29666" y="24053"/>
                    <a:pt x="29693" y="24013"/>
                    <a:pt x="29719" y="23972"/>
                  </a:cubicBezTo>
                  <a:cubicBezTo>
                    <a:pt x="29677" y="23862"/>
                    <a:pt x="29671" y="23749"/>
                    <a:pt x="29764" y="23582"/>
                  </a:cubicBezTo>
                  <a:cubicBezTo>
                    <a:pt x="29806" y="23657"/>
                    <a:pt x="29830" y="23716"/>
                    <a:pt x="29868" y="23757"/>
                  </a:cubicBezTo>
                  <a:cubicBezTo>
                    <a:pt x="29870" y="23760"/>
                    <a:pt x="29874" y="23761"/>
                    <a:pt x="29878" y="23761"/>
                  </a:cubicBezTo>
                  <a:cubicBezTo>
                    <a:pt x="29899" y="23761"/>
                    <a:pt x="29940" y="23739"/>
                    <a:pt x="29978" y="23727"/>
                  </a:cubicBezTo>
                  <a:cubicBezTo>
                    <a:pt x="29950" y="23662"/>
                    <a:pt x="29931" y="23619"/>
                    <a:pt x="29917" y="23585"/>
                  </a:cubicBezTo>
                  <a:cubicBezTo>
                    <a:pt x="29946" y="23521"/>
                    <a:pt x="29973" y="23462"/>
                    <a:pt x="30030" y="23337"/>
                  </a:cubicBezTo>
                  <a:lnTo>
                    <a:pt x="30030" y="23337"/>
                  </a:lnTo>
                  <a:cubicBezTo>
                    <a:pt x="29921" y="23398"/>
                    <a:pt x="29872" y="23425"/>
                    <a:pt x="29824" y="23453"/>
                  </a:cubicBezTo>
                  <a:cubicBezTo>
                    <a:pt x="29803" y="23401"/>
                    <a:pt x="29783" y="23346"/>
                    <a:pt x="29758" y="23281"/>
                  </a:cubicBezTo>
                  <a:lnTo>
                    <a:pt x="29758" y="23281"/>
                  </a:lnTo>
                  <a:cubicBezTo>
                    <a:pt x="29874" y="23297"/>
                    <a:pt x="29978" y="23312"/>
                    <a:pt x="30089" y="23328"/>
                  </a:cubicBezTo>
                  <a:cubicBezTo>
                    <a:pt x="30106" y="23168"/>
                    <a:pt x="30121" y="23029"/>
                    <a:pt x="30136" y="22901"/>
                  </a:cubicBezTo>
                  <a:cubicBezTo>
                    <a:pt x="30195" y="22860"/>
                    <a:pt x="30245" y="22832"/>
                    <a:pt x="30292" y="22794"/>
                  </a:cubicBezTo>
                  <a:cubicBezTo>
                    <a:pt x="30276" y="22703"/>
                    <a:pt x="30259" y="22617"/>
                    <a:pt x="30246" y="22541"/>
                  </a:cubicBezTo>
                  <a:cubicBezTo>
                    <a:pt x="30186" y="22501"/>
                    <a:pt x="30133" y="22466"/>
                    <a:pt x="30105" y="22447"/>
                  </a:cubicBezTo>
                  <a:cubicBezTo>
                    <a:pt x="30145" y="22411"/>
                    <a:pt x="30187" y="22372"/>
                    <a:pt x="30220" y="22344"/>
                  </a:cubicBezTo>
                  <a:cubicBezTo>
                    <a:pt x="30296" y="22451"/>
                    <a:pt x="30358" y="22538"/>
                    <a:pt x="30426" y="22635"/>
                  </a:cubicBezTo>
                  <a:cubicBezTo>
                    <a:pt x="30449" y="22586"/>
                    <a:pt x="30462" y="22557"/>
                    <a:pt x="30479" y="22523"/>
                  </a:cubicBezTo>
                  <a:cubicBezTo>
                    <a:pt x="30434" y="22483"/>
                    <a:pt x="30393" y="22448"/>
                    <a:pt x="30371" y="22429"/>
                  </a:cubicBezTo>
                  <a:cubicBezTo>
                    <a:pt x="30374" y="22358"/>
                    <a:pt x="30380" y="22316"/>
                    <a:pt x="30373" y="22279"/>
                  </a:cubicBezTo>
                  <a:cubicBezTo>
                    <a:pt x="30368" y="22254"/>
                    <a:pt x="30346" y="22238"/>
                    <a:pt x="30333" y="22220"/>
                  </a:cubicBezTo>
                  <a:cubicBezTo>
                    <a:pt x="30377" y="22183"/>
                    <a:pt x="30395" y="22169"/>
                    <a:pt x="30458" y="22116"/>
                  </a:cubicBezTo>
                  <a:lnTo>
                    <a:pt x="30458" y="22116"/>
                  </a:lnTo>
                  <a:cubicBezTo>
                    <a:pt x="30298" y="22120"/>
                    <a:pt x="30190" y="22123"/>
                    <a:pt x="30074" y="22127"/>
                  </a:cubicBezTo>
                  <a:cubicBezTo>
                    <a:pt x="30084" y="22079"/>
                    <a:pt x="30090" y="22048"/>
                    <a:pt x="30102" y="21996"/>
                  </a:cubicBezTo>
                  <a:cubicBezTo>
                    <a:pt x="30214" y="22004"/>
                    <a:pt x="30320" y="22011"/>
                    <a:pt x="30426" y="22018"/>
                  </a:cubicBezTo>
                  <a:lnTo>
                    <a:pt x="30476" y="21923"/>
                  </a:lnTo>
                  <a:cubicBezTo>
                    <a:pt x="30445" y="21905"/>
                    <a:pt x="30414" y="21889"/>
                    <a:pt x="30380" y="21871"/>
                  </a:cubicBezTo>
                  <a:lnTo>
                    <a:pt x="30379" y="21871"/>
                  </a:lnTo>
                  <a:cubicBezTo>
                    <a:pt x="30405" y="21820"/>
                    <a:pt x="30421" y="21792"/>
                    <a:pt x="30437" y="21758"/>
                  </a:cubicBezTo>
                  <a:cubicBezTo>
                    <a:pt x="30495" y="21774"/>
                    <a:pt x="30546" y="21790"/>
                    <a:pt x="30598" y="21807"/>
                  </a:cubicBezTo>
                  <a:cubicBezTo>
                    <a:pt x="30617" y="21677"/>
                    <a:pt x="30635" y="21562"/>
                    <a:pt x="30654" y="21443"/>
                  </a:cubicBezTo>
                  <a:lnTo>
                    <a:pt x="30654" y="21443"/>
                  </a:lnTo>
                  <a:cubicBezTo>
                    <a:pt x="30560" y="21468"/>
                    <a:pt x="30486" y="21487"/>
                    <a:pt x="30405" y="21509"/>
                  </a:cubicBezTo>
                  <a:cubicBezTo>
                    <a:pt x="30398" y="21308"/>
                    <a:pt x="30608" y="21287"/>
                    <a:pt x="30607" y="21137"/>
                  </a:cubicBezTo>
                  <a:lnTo>
                    <a:pt x="30607" y="21137"/>
                  </a:lnTo>
                  <a:cubicBezTo>
                    <a:pt x="30742" y="21150"/>
                    <a:pt x="30857" y="21162"/>
                    <a:pt x="30970" y="21174"/>
                  </a:cubicBezTo>
                  <a:lnTo>
                    <a:pt x="30983" y="21136"/>
                  </a:lnTo>
                  <a:lnTo>
                    <a:pt x="30736" y="21021"/>
                  </a:lnTo>
                  <a:lnTo>
                    <a:pt x="30780" y="20980"/>
                  </a:lnTo>
                  <a:cubicBezTo>
                    <a:pt x="30755" y="20915"/>
                    <a:pt x="30730" y="20850"/>
                    <a:pt x="30715" y="20809"/>
                  </a:cubicBezTo>
                  <a:cubicBezTo>
                    <a:pt x="30799" y="20772"/>
                    <a:pt x="30889" y="20736"/>
                    <a:pt x="31011" y="20684"/>
                  </a:cubicBezTo>
                  <a:cubicBezTo>
                    <a:pt x="30974" y="20621"/>
                    <a:pt x="30944" y="20569"/>
                    <a:pt x="30921" y="20531"/>
                  </a:cubicBezTo>
                  <a:cubicBezTo>
                    <a:pt x="31002" y="20469"/>
                    <a:pt x="31060" y="20424"/>
                    <a:pt x="31119" y="20381"/>
                  </a:cubicBezTo>
                  <a:cubicBezTo>
                    <a:pt x="31089" y="20313"/>
                    <a:pt x="31067" y="20265"/>
                    <a:pt x="31047" y="20215"/>
                  </a:cubicBezTo>
                  <a:lnTo>
                    <a:pt x="31026" y="20112"/>
                  </a:lnTo>
                  <a:lnTo>
                    <a:pt x="31099" y="20082"/>
                  </a:lnTo>
                  <a:cubicBezTo>
                    <a:pt x="31083" y="20018"/>
                    <a:pt x="31067" y="19953"/>
                    <a:pt x="31051" y="19891"/>
                  </a:cubicBezTo>
                  <a:cubicBezTo>
                    <a:pt x="30992" y="19913"/>
                    <a:pt x="30961" y="19925"/>
                    <a:pt x="30914" y="19941"/>
                  </a:cubicBezTo>
                  <a:cubicBezTo>
                    <a:pt x="30944" y="19865"/>
                    <a:pt x="30969" y="19815"/>
                    <a:pt x="30986" y="19756"/>
                  </a:cubicBezTo>
                  <a:cubicBezTo>
                    <a:pt x="30998" y="19757"/>
                    <a:pt x="31010" y="19758"/>
                    <a:pt x="31021" y="19758"/>
                  </a:cubicBezTo>
                  <a:cubicBezTo>
                    <a:pt x="31189" y="19758"/>
                    <a:pt x="31321" y="19613"/>
                    <a:pt x="31488" y="19548"/>
                  </a:cubicBezTo>
                  <a:cubicBezTo>
                    <a:pt x="31454" y="19441"/>
                    <a:pt x="31429" y="19361"/>
                    <a:pt x="31407" y="19288"/>
                  </a:cubicBezTo>
                  <a:cubicBezTo>
                    <a:pt x="31448" y="19242"/>
                    <a:pt x="31475" y="19214"/>
                    <a:pt x="31538" y="19145"/>
                  </a:cubicBezTo>
                  <a:lnTo>
                    <a:pt x="31538" y="19145"/>
                  </a:lnTo>
                  <a:cubicBezTo>
                    <a:pt x="31448" y="19158"/>
                    <a:pt x="31401" y="19166"/>
                    <a:pt x="31358" y="19172"/>
                  </a:cubicBezTo>
                  <a:cubicBezTo>
                    <a:pt x="31322" y="19129"/>
                    <a:pt x="31285" y="19086"/>
                    <a:pt x="31258" y="19054"/>
                  </a:cubicBezTo>
                  <a:cubicBezTo>
                    <a:pt x="31267" y="18963"/>
                    <a:pt x="31275" y="18882"/>
                    <a:pt x="31289" y="18732"/>
                  </a:cubicBezTo>
                  <a:cubicBezTo>
                    <a:pt x="31330" y="18845"/>
                    <a:pt x="31351" y="18901"/>
                    <a:pt x="31366" y="18944"/>
                  </a:cubicBezTo>
                  <a:cubicBezTo>
                    <a:pt x="31433" y="18939"/>
                    <a:pt x="31504" y="18933"/>
                    <a:pt x="31575" y="18929"/>
                  </a:cubicBezTo>
                  <a:cubicBezTo>
                    <a:pt x="31566" y="18758"/>
                    <a:pt x="31566" y="18760"/>
                    <a:pt x="31664" y="18598"/>
                  </a:cubicBezTo>
                  <a:lnTo>
                    <a:pt x="31664" y="18598"/>
                  </a:lnTo>
                  <a:cubicBezTo>
                    <a:pt x="31606" y="18607"/>
                    <a:pt x="31557" y="18614"/>
                    <a:pt x="31506" y="18623"/>
                  </a:cubicBezTo>
                  <a:cubicBezTo>
                    <a:pt x="31523" y="18558"/>
                    <a:pt x="31541" y="18496"/>
                    <a:pt x="31558" y="18440"/>
                  </a:cubicBezTo>
                  <a:lnTo>
                    <a:pt x="31667" y="18440"/>
                  </a:lnTo>
                  <a:cubicBezTo>
                    <a:pt x="31697" y="18309"/>
                    <a:pt x="31701" y="18177"/>
                    <a:pt x="31716" y="18081"/>
                  </a:cubicBezTo>
                  <a:cubicBezTo>
                    <a:pt x="31675" y="17996"/>
                    <a:pt x="31641" y="17926"/>
                    <a:pt x="31604" y="17858"/>
                  </a:cubicBezTo>
                  <a:cubicBezTo>
                    <a:pt x="31588" y="17842"/>
                    <a:pt x="31576" y="17823"/>
                    <a:pt x="31564" y="17802"/>
                  </a:cubicBezTo>
                  <a:lnTo>
                    <a:pt x="31585" y="17784"/>
                  </a:lnTo>
                  <a:lnTo>
                    <a:pt x="31614" y="17850"/>
                  </a:lnTo>
                  <a:cubicBezTo>
                    <a:pt x="31610" y="17853"/>
                    <a:pt x="31606" y="17857"/>
                    <a:pt x="31604" y="17858"/>
                  </a:cubicBezTo>
                  <a:lnTo>
                    <a:pt x="31604" y="17858"/>
                  </a:lnTo>
                  <a:cubicBezTo>
                    <a:pt x="31701" y="17847"/>
                    <a:pt x="31747" y="17780"/>
                    <a:pt x="31759" y="17670"/>
                  </a:cubicBezTo>
                  <a:lnTo>
                    <a:pt x="31759" y="17670"/>
                  </a:lnTo>
                  <a:cubicBezTo>
                    <a:pt x="31725" y="17684"/>
                    <a:pt x="31692" y="17699"/>
                    <a:pt x="31647" y="17720"/>
                  </a:cubicBezTo>
                  <a:cubicBezTo>
                    <a:pt x="31651" y="17650"/>
                    <a:pt x="31654" y="17584"/>
                    <a:pt x="31657" y="17521"/>
                  </a:cubicBezTo>
                  <a:cubicBezTo>
                    <a:pt x="31625" y="17499"/>
                    <a:pt x="31594" y="17478"/>
                    <a:pt x="31556" y="17450"/>
                  </a:cubicBezTo>
                  <a:cubicBezTo>
                    <a:pt x="31598" y="17421"/>
                    <a:pt x="31631" y="17397"/>
                    <a:pt x="31666" y="17372"/>
                  </a:cubicBezTo>
                  <a:cubicBezTo>
                    <a:pt x="31685" y="17394"/>
                    <a:pt x="31710" y="17422"/>
                    <a:pt x="31735" y="17452"/>
                  </a:cubicBezTo>
                  <a:cubicBezTo>
                    <a:pt x="31801" y="17424"/>
                    <a:pt x="31863" y="17399"/>
                    <a:pt x="31935" y="17369"/>
                  </a:cubicBezTo>
                  <a:cubicBezTo>
                    <a:pt x="31882" y="17284"/>
                    <a:pt x="31840" y="17215"/>
                    <a:pt x="31795" y="17144"/>
                  </a:cubicBezTo>
                  <a:cubicBezTo>
                    <a:pt x="31754" y="17175"/>
                    <a:pt x="31729" y="17194"/>
                    <a:pt x="31706" y="17212"/>
                  </a:cubicBezTo>
                  <a:cubicBezTo>
                    <a:pt x="31678" y="17234"/>
                    <a:pt x="31653" y="17256"/>
                    <a:pt x="31606" y="17296"/>
                  </a:cubicBezTo>
                  <a:cubicBezTo>
                    <a:pt x="31642" y="17119"/>
                    <a:pt x="31735" y="17022"/>
                    <a:pt x="31885" y="17003"/>
                  </a:cubicBezTo>
                  <a:cubicBezTo>
                    <a:pt x="31828" y="16950"/>
                    <a:pt x="31775" y="16903"/>
                    <a:pt x="31726" y="16859"/>
                  </a:cubicBezTo>
                  <a:cubicBezTo>
                    <a:pt x="31678" y="16885"/>
                    <a:pt x="31636" y="16907"/>
                    <a:pt x="31572" y="16941"/>
                  </a:cubicBezTo>
                  <a:cubicBezTo>
                    <a:pt x="31570" y="16841"/>
                    <a:pt x="31457" y="16804"/>
                    <a:pt x="31548" y="16700"/>
                  </a:cubicBezTo>
                  <a:lnTo>
                    <a:pt x="31548" y="16700"/>
                  </a:lnTo>
                  <a:cubicBezTo>
                    <a:pt x="31586" y="16732"/>
                    <a:pt x="31620" y="16763"/>
                    <a:pt x="31664" y="16806"/>
                  </a:cubicBezTo>
                  <a:cubicBezTo>
                    <a:pt x="31697" y="16716"/>
                    <a:pt x="31707" y="16647"/>
                    <a:pt x="31734" y="16554"/>
                  </a:cubicBezTo>
                  <a:cubicBezTo>
                    <a:pt x="31756" y="16632"/>
                    <a:pt x="31769" y="16678"/>
                    <a:pt x="31797" y="16776"/>
                  </a:cubicBezTo>
                  <a:cubicBezTo>
                    <a:pt x="31809" y="16632"/>
                    <a:pt x="31817" y="16545"/>
                    <a:pt x="31822" y="16493"/>
                  </a:cubicBezTo>
                  <a:cubicBezTo>
                    <a:pt x="31775" y="16426"/>
                    <a:pt x="31745" y="16385"/>
                    <a:pt x="31710" y="16334"/>
                  </a:cubicBezTo>
                  <a:cubicBezTo>
                    <a:pt x="31770" y="16306"/>
                    <a:pt x="31809" y="16288"/>
                    <a:pt x="31863" y="16263"/>
                  </a:cubicBezTo>
                  <a:cubicBezTo>
                    <a:pt x="31728" y="16179"/>
                    <a:pt x="31847" y="16114"/>
                    <a:pt x="31856" y="16054"/>
                  </a:cubicBezTo>
                  <a:cubicBezTo>
                    <a:pt x="31791" y="15991"/>
                    <a:pt x="31731" y="15931"/>
                    <a:pt x="31672" y="15872"/>
                  </a:cubicBezTo>
                  <a:cubicBezTo>
                    <a:pt x="31656" y="15913"/>
                    <a:pt x="31641" y="15953"/>
                    <a:pt x="31622" y="16000"/>
                  </a:cubicBezTo>
                  <a:cubicBezTo>
                    <a:pt x="31570" y="15986"/>
                    <a:pt x="31523" y="15975"/>
                    <a:pt x="31413" y="15947"/>
                  </a:cubicBezTo>
                  <a:cubicBezTo>
                    <a:pt x="31513" y="15882"/>
                    <a:pt x="31564" y="15848"/>
                    <a:pt x="31604" y="15823"/>
                  </a:cubicBezTo>
                  <a:cubicBezTo>
                    <a:pt x="31584" y="15702"/>
                    <a:pt x="31566" y="15608"/>
                    <a:pt x="31548" y="15510"/>
                  </a:cubicBezTo>
                  <a:cubicBezTo>
                    <a:pt x="31501" y="15497"/>
                    <a:pt x="31450" y="15482"/>
                    <a:pt x="31392" y="15464"/>
                  </a:cubicBezTo>
                  <a:cubicBezTo>
                    <a:pt x="31423" y="15377"/>
                    <a:pt x="31451" y="15304"/>
                    <a:pt x="31504" y="15158"/>
                  </a:cubicBezTo>
                  <a:lnTo>
                    <a:pt x="31504" y="15158"/>
                  </a:lnTo>
                  <a:cubicBezTo>
                    <a:pt x="31375" y="15245"/>
                    <a:pt x="31305" y="15291"/>
                    <a:pt x="31236" y="15338"/>
                  </a:cubicBezTo>
                  <a:cubicBezTo>
                    <a:pt x="31220" y="15574"/>
                    <a:pt x="31166" y="15791"/>
                    <a:pt x="30983" y="15926"/>
                  </a:cubicBezTo>
                  <a:cubicBezTo>
                    <a:pt x="30960" y="15900"/>
                    <a:pt x="30944" y="15882"/>
                    <a:pt x="30905" y="15839"/>
                  </a:cubicBezTo>
                  <a:cubicBezTo>
                    <a:pt x="30899" y="15908"/>
                    <a:pt x="30895" y="15950"/>
                    <a:pt x="30892" y="15989"/>
                  </a:cubicBezTo>
                  <a:cubicBezTo>
                    <a:pt x="30963" y="16082"/>
                    <a:pt x="30954" y="16182"/>
                    <a:pt x="30870" y="16257"/>
                  </a:cubicBezTo>
                  <a:cubicBezTo>
                    <a:pt x="30867" y="16289"/>
                    <a:pt x="30864" y="16323"/>
                    <a:pt x="30861" y="16360"/>
                  </a:cubicBezTo>
                  <a:cubicBezTo>
                    <a:pt x="30821" y="16375"/>
                    <a:pt x="30782" y="16391"/>
                    <a:pt x="30751" y="16403"/>
                  </a:cubicBezTo>
                  <a:cubicBezTo>
                    <a:pt x="30767" y="16454"/>
                    <a:pt x="30782" y="16501"/>
                    <a:pt x="30792" y="16537"/>
                  </a:cubicBezTo>
                  <a:cubicBezTo>
                    <a:pt x="30720" y="16581"/>
                    <a:pt x="30663" y="16616"/>
                    <a:pt x="30605" y="16651"/>
                  </a:cubicBezTo>
                  <a:lnTo>
                    <a:pt x="30545" y="16726"/>
                  </a:lnTo>
                  <a:cubicBezTo>
                    <a:pt x="30596" y="16750"/>
                    <a:pt x="30648" y="16774"/>
                    <a:pt x="30739" y="16816"/>
                  </a:cubicBezTo>
                  <a:cubicBezTo>
                    <a:pt x="30618" y="16822"/>
                    <a:pt x="30564" y="16825"/>
                    <a:pt x="30502" y="16828"/>
                  </a:cubicBezTo>
                  <a:cubicBezTo>
                    <a:pt x="30487" y="16910"/>
                    <a:pt x="30473" y="16982"/>
                    <a:pt x="30461" y="17050"/>
                  </a:cubicBezTo>
                  <a:cubicBezTo>
                    <a:pt x="30424" y="17055"/>
                    <a:pt x="30396" y="17057"/>
                    <a:pt x="30358" y="17062"/>
                  </a:cubicBezTo>
                  <a:cubicBezTo>
                    <a:pt x="30323" y="17275"/>
                    <a:pt x="30118" y="17418"/>
                    <a:pt x="30133" y="17645"/>
                  </a:cubicBezTo>
                  <a:cubicBezTo>
                    <a:pt x="30191" y="17641"/>
                    <a:pt x="30239" y="17638"/>
                    <a:pt x="30321" y="17582"/>
                  </a:cubicBezTo>
                  <a:lnTo>
                    <a:pt x="30321" y="17582"/>
                  </a:lnTo>
                  <a:cubicBezTo>
                    <a:pt x="30322" y="17592"/>
                    <a:pt x="30323" y="17602"/>
                    <a:pt x="30324" y="17612"/>
                  </a:cubicBezTo>
                  <a:lnTo>
                    <a:pt x="30324" y="17612"/>
                  </a:lnTo>
                  <a:cubicBezTo>
                    <a:pt x="30331" y="17597"/>
                    <a:pt x="30339" y="17581"/>
                    <a:pt x="30348" y="17562"/>
                  </a:cubicBezTo>
                  <a:lnTo>
                    <a:pt x="30348" y="17562"/>
                  </a:lnTo>
                  <a:cubicBezTo>
                    <a:pt x="30338" y="17569"/>
                    <a:pt x="30329" y="17576"/>
                    <a:pt x="30321" y="17582"/>
                  </a:cubicBezTo>
                  <a:lnTo>
                    <a:pt x="30321" y="17582"/>
                  </a:lnTo>
                  <a:cubicBezTo>
                    <a:pt x="30320" y="17569"/>
                    <a:pt x="30319" y="17556"/>
                    <a:pt x="30320" y="17543"/>
                  </a:cubicBezTo>
                  <a:cubicBezTo>
                    <a:pt x="30320" y="17539"/>
                    <a:pt x="30325" y="17535"/>
                    <a:pt x="30330" y="17535"/>
                  </a:cubicBezTo>
                  <a:cubicBezTo>
                    <a:pt x="30337" y="17535"/>
                    <a:pt x="30346" y="17542"/>
                    <a:pt x="30348" y="17562"/>
                  </a:cubicBezTo>
                  <a:cubicBezTo>
                    <a:pt x="30348" y="17562"/>
                    <a:pt x="30348" y="17562"/>
                    <a:pt x="30348" y="17562"/>
                  </a:cubicBezTo>
                  <a:lnTo>
                    <a:pt x="30348" y="17562"/>
                  </a:lnTo>
                  <a:cubicBezTo>
                    <a:pt x="30348" y="17562"/>
                    <a:pt x="30348" y="17562"/>
                    <a:pt x="30348" y="17562"/>
                  </a:cubicBezTo>
                  <a:lnTo>
                    <a:pt x="30348" y="17562"/>
                  </a:lnTo>
                  <a:cubicBezTo>
                    <a:pt x="30361" y="17565"/>
                    <a:pt x="30345" y="17602"/>
                    <a:pt x="30327" y="17639"/>
                  </a:cubicBezTo>
                  <a:cubicBezTo>
                    <a:pt x="30326" y="17630"/>
                    <a:pt x="30325" y="17621"/>
                    <a:pt x="30324" y="17612"/>
                  </a:cubicBezTo>
                  <a:lnTo>
                    <a:pt x="30324" y="17612"/>
                  </a:lnTo>
                  <a:cubicBezTo>
                    <a:pt x="30291" y="17686"/>
                    <a:pt x="30285" y="17718"/>
                    <a:pt x="30280" y="17745"/>
                  </a:cubicBezTo>
                  <a:cubicBezTo>
                    <a:pt x="30226" y="17750"/>
                    <a:pt x="30193" y="17755"/>
                    <a:pt x="30148" y="17762"/>
                  </a:cubicBezTo>
                  <a:cubicBezTo>
                    <a:pt x="30192" y="17800"/>
                    <a:pt x="30224" y="17828"/>
                    <a:pt x="30279" y="17877"/>
                  </a:cubicBezTo>
                  <a:cubicBezTo>
                    <a:pt x="30198" y="17871"/>
                    <a:pt x="30145" y="17867"/>
                    <a:pt x="30073" y="17862"/>
                  </a:cubicBezTo>
                  <a:cubicBezTo>
                    <a:pt x="30068" y="18143"/>
                    <a:pt x="30009" y="18407"/>
                    <a:pt x="29983" y="18670"/>
                  </a:cubicBezTo>
                  <a:cubicBezTo>
                    <a:pt x="30023" y="18702"/>
                    <a:pt x="30050" y="18724"/>
                    <a:pt x="30096" y="18760"/>
                  </a:cubicBezTo>
                  <a:cubicBezTo>
                    <a:pt x="30030" y="18817"/>
                    <a:pt x="29973" y="18866"/>
                    <a:pt x="29915" y="18914"/>
                  </a:cubicBezTo>
                  <a:cubicBezTo>
                    <a:pt x="29943" y="18942"/>
                    <a:pt x="29971" y="18970"/>
                    <a:pt x="30009" y="19008"/>
                  </a:cubicBezTo>
                  <a:cubicBezTo>
                    <a:pt x="29953" y="19013"/>
                    <a:pt x="29918" y="19017"/>
                    <a:pt x="29852" y="19023"/>
                  </a:cubicBezTo>
                  <a:cubicBezTo>
                    <a:pt x="29940" y="19132"/>
                    <a:pt x="30015" y="19223"/>
                    <a:pt x="30081" y="19304"/>
                  </a:cubicBezTo>
                  <a:cubicBezTo>
                    <a:pt x="30095" y="19517"/>
                    <a:pt x="29915" y="19460"/>
                    <a:pt x="29803" y="19541"/>
                  </a:cubicBezTo>
                  <a:cubicBezTo>
                    <a:pt x="29846" y="19589"/>
                    <a:pt x="29874" y="19620"/>
                    <a:pt x="29909" y="19659"/>
                  </a:cubicBezTo>
                  <a:cubicBezTo>
                    <a:pt x="29862" y="19666"/>
                    <a:pt x="29821" y="19672"/>
                    <a:pt x="29821" y="19672"/>
                  </a:cubicBezTo>
                  <a:cubicBezTo>
                    <a:pt x="29722" y="19765"/>
                    <a:pt x="29652" y="19831"/>
                    <a:pt x="29578" y="19900"/>
                  </a:cubicBezTo>
                  <a:cubicBezTo>
                    <a:pt x="29593" y="19913"/>
                    <a:pt x="29618" y="19938"/>
                    <a:pt x="29650" y="19969"/>
                  </a:cubicBezTo>
                  <a:cubicBezTo>
                    <a:pt x="29631" y="20013"/>
                    <a:pt x="29612" y="20060"/>
                    <a:pt x="29566" y="20172"/>
                  </a:cubicBezTo>
                  <a:cubicBezTo>
                    <a:pt x="29558" y="20172"/>
                    <a:pt x="29500" y="20169"/>
                    <a:pt x="29478" y="20168"/>
                  </a:cubicBezTo>
                  <a:cubicBezTo>
                    <a:pt x="29456" y="20307"/>
                    <a:pt x="29434" y="20440"/>
                    <a:pt x="29413" y="20568"/>
                  </a:cubicBezTo>
                  <a:cubicBezTo>
                    <a:pt x="29403" y="20631"/>
                    <a:pt x="29391" y="20694"/>
                    <a:pt x="29381" y="20758"/>
                  </a:cubicBezTo>
                  <a:lnTo>
                    <a:pt x="29333" y="20940"/>
                  </a:lnTo>
                  <a:cubicBezTo>
                    <a:pt x="29368" y="20962"/>
                    <a:pt x="29406" y="20987"/>
                    <a:pt x="29446" y="21012"/>
                  </a:cubicBezTo>
                  <a:cubicBezTo>
                    <a:pt x="29422" y="21077"/>
                    <a:pt x="29402" y="21134"/>
                    <a:pt x="29388" y="21174"/>
                  </a:cubicBezTo>
                  <a:cubicBezTo>
                    <a:pt x="29421" y="21215"/>
                    <a:pt x="29441" y="21242"/>
                    <a:pt x="29477" y="21289"/>
                  </a:cubicBezTo>
                  <a:cubicBezTo>
                    <a:pt x="29405" y="21326"/>
                    <a:pt x="29353" y="21351"/>
                    <a:pt x="29299" y="21377"/>
                  </a:cubicBezTo>
                  <a:cubicBezTo>
                    <a:pt x="29308" y="21271"/>
                    <a:pt x="29315" y="21175"/>
                    <a:pt x="29324" y="21074"/>
                  </a:cubicBezTo>
                  <a:lnTo>
                    <a:pt x="29241" y="21074"/>
                  </a:lnTo>
                  <a:cubicBezTo>
                    <a:pt x="29209" y="21170"/>
                    <a:pt x="29193" y="21311"/>
                    <a:pt x="29149" y="21327"/>
                  </a:cubicBezTo>
                  <a:cubicBezTo>
                    <a:pt x="29037" y="21367"/>
                    <a:pt x="29144" y="21508"/>
                    <a:pt x="29022" y="21534"/>
                  </a:cubicBezTo>
                  <a:cubicBezTo>
                    <a:pt x="28975" y="21543"/>
                    <a:pt x="29029" y="21713"/>
                    <a:pt x="28916" y="21713"/>
                  </a:cubicBezTo>
                  <a:cubicBezTo>
                    <a:pt x="28914" y="21713"/>
                    <a:pt x="28911" y="21713"/>
                    <a:pt x="28909" y="21712"/>
                  </a:cubicBezTo>
                  <a:cubicBezTo>
                    <a:pt x="28900" y="21815"/>
                    <a:pt x="28891" y="21914"/>
                    <a:pt x="28882" y="22013"/>
                  </a:cubicBezTo>
                  <a:cubicBezTo>
                    <a:pt x="28803" y="22073"/>
                    <a:pt x="28720" y="22119"/>
                    <a:pt x="28644" y="22170"/>
                  </a:cubicBezTo>
                  <a:lnTo>
                    <a:pt x="28644" y="22273"/>
                  </a:lnTo>
                  <a:cubicBezTo>
                    <a:pt x="28592" y="22301"/>
                    <a:pt x="28550" y="22326"/>
                    <a:pt x="28504" y="22352"/>
                  </a:cubicBezTo>
                  <a:cubicBezTo>
                    <a:pt x="28503" y="22392"/>
                    <a:pt x="28500" y="22429"/>
                    <a:pt x="28498" y="22466"/>
                  </a:cubicBezTo>
                  <a:cubicBezTo>
                    <a:pt x="28456" y="22461"/>
                    <a:pt x="28413" y="22457"/>
                    <a:pt x="28363" y="22451"/>
                  </a:cubicBezTo>
                  <a:cubicBezTo>
                    <a:pt x="28353" y="22511"/>
                    <a:pt x="28345" y="22555"/>
                    <a:pt x="28339" y="22594"/>
                  </a:cubicBezTo>
                  <a:cubicBezTo>
                    <a:pt x="28306" y="22608"/>
                    <a:pt x="28279" y="22620"/>
                    <a:pt x="28241" y="22636"/>
                  </a:cubicBezTo>
                  <a:cubicBezTo>
                    <a:pt x="28234" y="22756"/>
                    <a:pt x="28225" y="22873"/>
                    <a:pt x="28217" y="22989"/>
                  </a:cubicBezTo>
                  <a:cubicBezTo>
                    <a:pt x="28198" y="22997"/>
                    <a:pt x="28175" y="23006"/>
                    <a:pt x="28151" y="23014"/>
                  </a:cubicBezTo>
                  <a:cubicBezTo>
                    <a:pt x="28156" y="23044"/>
                    <a:pt x="28157" y="23065"/>
                    <a:pt x="28160" y="23085"/>
                  </a:cubicBezTo>
                  <a:cubicBezTo>
                    <a:pt x="28128" y="23101"/>
                    <a:pt x="28095" y="23117"/>
                    <a:pt x="28060" y="23134"/>
                  </a:cubicBezTo>
                  <a:cubicBezTo>
                    <a:pt x="28045" y="23238"/>
                    <a:pt x="28016" y="23328"/>
                    <a:pt x="27992" y="23429"/>
                  </a:cubicBezTo>
                  <a:cubicBezTo>
                    <a:pt x="27954" y="23443"/>
                    <a:pt x="27916" y="23456"/>
                    <a:pt x="27861" y="23475"/>
                  </a:cubicBezTo>
                  <a:cubicBezTo>
                    <a:pt x="27854" y="23707"/>
                    <a:pt x="27617" y="23822"/>
                    <a:pt x="27521" y="24019"/>
                  </a:cubicBezTo>
                  <a:cubicBezTo>
                    <a:pt x="27523" y="24072"/>
                    <a:pt x="27524" y="24124"/>
                    <a:pt x="27526" y="24156"/>
                  </a:cubicBezTo>
                  <a:cubicBezTo>
                    <a:pt x="27463" y="24203"/>
                    <a:pt x="27408" y="24244"/>
                    <a:pt x="27358" y="24281"/>
                  </a:cubicBezTo>
                  <a:cubicBezTo>
                    <a:pt x="27374" y="24458"/>
                    <a:pt x="27304" y="24578"/>
                    <a:pt x="27214" y="24720"/>
                  </a:cubicBezTo>
                  <a:cubicBezTo>
                    <a:pt x="27148" y="24820"/>
                    <a:pt x="27009" y="24848"/>
                    <a:pt x="26996" y="24937"/>
                  </a:cubicBezTo>
                  <a:cubicBezTo>
                    <a:pt x="26973" y="25089"/>
                    <a:pt x="26840" y="25139"/>
                    <a:pt x="26776" y="25242"/>
                  </a:cubicBezTo>
                  <a:cubicBezTo>
                    <a:pt x="26778" y="25264"/>
                    <a:pt x="26780" y="25286"/>
                    <a:pt x="26780" y="25308"/>
                  </a:cubicBezTo>
                  <a:lnTo>
                    <a:pt x="26752" y="25311"/>
                  </a:lnTo>
                  <a:lnTo>
                    <a:pt x="26762" y="25242"/>
                  </a:lnTo>
                  <a:lnTo>
                    <a:pt x="26776" y="25242"/>
                  </a:lnTo>
                  <a:cubicBezTo>
                    <a:pt x="26748" y="25236"/>
                    <a:pt x="26723" y="25232"/>
                    <a:pt x="26699" y="25226"/>
                  </a:cubicBezTo>
                  <a:cubicBezTo>
                    <a:pt x="26665" y="25302"/>
                    <a:pt x="26636" y="25367"/>
                    <a:pt x="26609" y="25429"/>
                  </a:cubicBezTo>
                  <a:cubicBezTo>
                    <a:pt x="26631" y="25511"/>
                    <a:pt x="26653" y="25591"/>
                    <a:pt x="26684" y="25699"/>
                  </a:cubicBezTo>
                  <a:cubicBezTo>
                    <a:pt x="26614" y="25651"/>
                    <a:pt x="26564" y="25616"/>
                    <a:pt x="26509" y="25579"/>
                  </a:cubicBezTo>
                  <a:cubicBezTo>
                    <a:pt x="26481" y="25616"/>
                    <a:pt x="26462" y="25639"/>
                    <a:pt x="26446" y="25660"/>
                  </a:cubicBezTo>
                  <a:cubicBezTo>
                    <a:pt x="26478" y="25710"/>
                    <a:pt x="26505" y="25752"/>
                    <a:pt x="26536" y="25802"/>
                  </a:cubicBezTo>
                  <a:cubicBezTo>
                    <a:pt x="26483" y="25807"/>
                    <a:pt x="26456" y="25810"/>
                    <a:pt x="26419" y="25813"/>
                  </a:cubicBezTo>
                  <a:cubicBezTo>
                    <a:pt x="26447" y="25870"/>
                    <a:pt x="26471" y="25920"/>
                    <a:pt x="26496" y="25969"/>
                  </a:cubicBezTo>
                  <a:cubicBezTo>
                    <a:pt x="26343" y="25935"/>
                    <a:pt x="26206" y="25904"/>
                    <a:pt x="26080" y="25876"/>
                  </a:cubicBezTo>
                  <a:cubicBezTo>
                    <a:pt x="26033" y="25972"/>
                    <a:pt x="25997" y="26045"/>
                    <a:pt x="25960" y="26119"/>
                  </a:cubicBezTo>
                  <a:cubicBezTo>
                    <a:pt x="25922" y="26089"/>
                    <a:pt x="25900" y="26073"/>
                    <a:pt x="25878" y="26054"/>
                  </a:cubicBezTo>
                  <a:cubicBezTo>
                    <a:pt x="25859" y="26094"/>
                    <a:pt x="25846" y="26123"/>
                    <a:pt x="25832" y="26151"/>
                  </a:cubicBezTo>
                  <a:cubicBezTo>
                    <a:pt x="25774" y="26148"/>
                    <a:pt x="25722" y="26147"/>
                    <a:pt x="25674" y="26145"/>
                  </a:cubicBezTo>
                  <a:cubicBezTo>
                    <a:pt x="25666" y="26175"/>
                    <a:pt x="25660" y="26204"/>
                    <a:pt x="25654" y="26232"/>
                  </a:cubicBezTo>
                  <a:cubicBezTo>
                    <a:pt x="25625" y="26234"/>
                    <a:pt x="25599" y="26235"/>
                    <a:pt x="25574" y="26236"/>
                  </a:cubicBezTo>
                  <a:cubicBezTo>
                    <a:pt x="25565" y="26270"/>
                    <a:pt x="25556" y="26300"/>
                    <a:pt x="25547" y="26337"/>
                  </a:cubicBezTo>
                  <a:cubicBezTo>
                    <a:pt x="25491" y="26353"/>
                    <a:pt x="25435" y="26367"/>
                    <a:pt x="25378" y="26385"/>
                  </a:cubicBezTo>
                  <a:cubicBezTo>
                    <a:pt x="25415" y="26501"/>
                    <a:pt x="25256" y="26445"/>
                    <a:pt x="25244" y="26531"/>
                  </a:cubicBezTo>
                  <a:cubicBezTo>
                    <a:pt x="25237" y="26585"/>
                    <a:pt x="25209" y="26595"/>
                    <a:pt x="25175" y="26595"/>
                  </a:cubicBezTo>
                  <a:cubicBezTo>
                    <a:pt x="25154" y="26595"/>
                    <a:pt x="25132" y="26592"/>
                    <a:pt x="25110" y="26592"/>
                  </a:cubicBezTo>
                  <a:cubicBezTo>
                    <a:pt x="25081" y="26592"/>
                    <a:pt x="25054" y="26598"/>
                    <a:pt x="25037" y="26628"/>
                  </a:cubicBezTo>
                  <a:cubicBezTo>
                    <a:pt x="25001" y="26688"/>
                    <a:pt x="24944" y="26740"/>
                    <a:pt x="24869" y="26828"/>
                  </a:cubicBezTo>
                  <a:cubicBezTo>
                    <a:pt x="24878" y="26750"/>
                    <a:pt x="24881" y="26721"/>
                    <a:pt x="24888" y="26656"/>
                  </a:cubicBezTo>
                  <a:lnTo>
                    <a:pt x="24888" y="26656"/>
                  </a:lnTo>
                  <a:cubicBezTo>
                    <a:pt x="24810" y="26721"/>
                    <a:pt x="24767" y="26757"/>
                    <a:pt x="24713" y="26801"/>
                  </a:cubicBezTo>
                  <a:cubicBezTo>
                    <a:pt x="24763" y="26812"/>
                    <a:pt x="24789" y="26818"/>
                    <a:pt x="24869" y="26834"/>
                  </a:cubicBezTo>
                  <a:cubicBezTo>
                    <a:pt x="24726" y="26897"/>
                    <a:pt x="24629" y="26940"/>
                    <a:pt x="24535" y="26982"/>
                  </a:cubicBezTo>
                  <a:cubicBezTo>
                    <a:pt x="24535" y="27004"/>
                    <a:pt x="24530" y="27025"/>
                    <a:pt x="24527" y="27047"/>
                  </a:cubicBezTo>
                  <a:lnTo>
                    <a:pt x="24500" y="27044"/>
                  </a:lnTo>
                  <a:lnTo>
                    <a:pt x="24523" y="26979"/>
                  </a:lnTo>
                  <a:cubicBezTo>
                    <a:pt x="24527" y="26981"/>
                    <a:pt x="24533" y="26981"/>
                    <a:pt x="24535" y="26981"/>
                  </a:cubicBezTo>
                  <a:cubicBezTo>
                    <a:pt x="24516" y="26957"/>
                    <a:pt x="24500" y="26932"/>
                    <a:pt x="24485" y="26909"/>
                  </a:cubicBezTo>
                  <a:cubicBezTo>
                    <a:pt x="24183" y="27018"/>
                    <a:pt x="24191" y="27025"/>
                    <a:pt x="24117" y="27119"/>
                  </a:cubicBezTo>
                  <a:cubicBezTo>
                    <a:pt x="24094" y="27115"/>
                    <a:pt x="24072" y="27113"/>
                    <a:pt x="24050" y="27113"/>
                  </a:cubicBezTo>
                  <a:cubicBezTo>
                    <a:pt x="23969" y="27113"/>
                    <a:pt x="23892" y="27140"/>
                    <a:pt x="23817" y="27187"/>
                  </a:cubicBezTo>
                  <a:cubicBezTo>
                    <a:pt x="23765" y="27218"/>
                    <a:pt x="23690" y="27218"/>
                    <a:pt x="23649" y="27255"/>
                  </a:cubicBezTo>
                  <a:cubicBezTo>
                    <a:pt x="23561" y="27333"/>
                    <a:pt x="23487" y="27427"/>
                    <a:pt x="23403" y="27516"/>
                  </a:cubicBezTo>
                  <a:cubicBezTo>
                    <a:pt x="23286" y="27522"/>
                    <a:pt x="23167" y="27527"/>
                    <a:pt x="23103" y="27669"/>
                  </a:cubicBezTo>
                  <a:cubicBezTo>
                    <a:pt x="23096" y="27686"/>
                    <a:pt x="23075" y="27708"/>
                    <a:pt x="23061" y="27711"/>
                  </a:cubicBezTo>
                  <a:cubicBezTo>
                    <a:pt x="22909" y="27740"/>
                    <a:pt x="22815" y="27834"/>
                    <a:pt x="22709" y="27928"/>
                  </a:cubicBezTo>
                  <a:cubicBezTo>
                    <a:pt x="22656" y="27973"/>
                    <a:pt x="22559" y="27971"/>
                    <a:pt x="22440" y="28001"/>
                  </a:cubicBezTo>
                  <a:cubicBezTo>
                    <a:pt x="22399" y="28031"/>
                    <a:pt x="22385" y="28142"/>
                    <a:pt x="22250" y="28164"/>
                  </a:cubicBezTo>
                  <a:cubicBezTo>
                    <a:pt x="22169" y="28179"/>
                    <a:pt x="22096" y="28289"/>
                    <a:pt x="22019" y="28355"/>
                  </a:cubicBezTo>
                  <a:cubicBezTo>
                    <a:pt x="21995" y="28346"/>
                    <a:pt x="21976" y="28340"/>
                    <a:pt x="21969" y="28337"/>
                  </a:cubicBezTo>
                  <a:cubicBezTo>
                    <a:pt x="21890" y="28418"/>
                    <a:pt x="21817" y="28507"/>
                    <a:pt x="21735" y="28579"/>
                  </a:cubicBezTo>
                  <a:cubicBezTo>
                    <a:pt x="21763" y="28590"/>
                    <a:pt x="21790" y="28602"/>
                    <a:pt x="21822" y="28617"/>
                  </a:cubicBezTo>
                  <a:cubicBezTo>
                    <a:pt x="21785" y="28663"/>
                    <a:pt x="21748" y="28708"/>
                    <a:pt x="21707" y="28761"/>
                  </a:cubicBezTo>
                  <a:cubicBezTo>
                    <a:pt x="21659" y="28718"/>
                    <a:pt x="21625" y="28689"/>
                    <a:pt x="21576" y="28645"/>
                  </a:cubicBezTo>
                  <a:cubicBezTo>
                    <a:pt x="21514" y="28743"/>
                    <a:pt x="21425" y="28783"/>
                    <a:pt x="21324" y="28783"/>
                  </a:cubicBezTo>
                  <a:cubicBezTo>
                    <a:pt x="21285" y="28783"/>
                    <a:pt x="21245" y="28778"/>
                    <a:pt x="21204" y="28767"/>
                  </a:cubicBezTo>
                  <a:cubicBezTo>
                    <a:pt x="21198" y="28824"/>
                    <a:pt x="21195" y="28861"/>
                    <a:pt x="21192" y="28896"/>
                  </a:cubicBezTo>
                  <a:cubicBezTo>
                    <a:pt x="21158" y="28952"/>
                    <a:pt x="21024" y="28908"/>
                    <a:pt x="21072" y="29019"/>
                  </a:cubicBezTo>
                  <a:cubicBezTo>
                    <a:pt x="21110" y="29036"/>
                    <a:pt x="21119" y="29052"/>
                    <a:pt x="21132" y="29079"/>
                  </a:cubicBezTo>
                  <a:cubicBezTo>
                    <a:pt x="21063" y="29126"/>
                    <a:pt x="20991" y="29175"/>
                    <a:pt x="20913" y="29228"/>
                  </a:cubicBezTo>
                  <a:cubicBezTo>
                    <a:pt x="20889" y="29217"/>
                    <a:pt x="20851" y="29201"/>
                    <a:pt x="20807" y="29182"/>
                  </a:cubicBezTo>
                  <a:cubicBezTo>
                    <a:pt x="20902" y="29129"/>
                    <a:pt x="20992" y="29077"/>
                    <a:pt x="21072" y="29019"/>
                  </a:cubicBezTo>
                  <a:lnTo>
                    <a:pt x="21072" y="29019"/>
                  </a:lnTo>
                  <a:cubicBezTo>
                    <a:pt x="21033" y="29035"/>
                    <a:pt x="21000" y="29042"/>
                    <a:pt x="20971" y="29042"/>
                  </a:cubicBezTo>
                  <a:cubicBezTo>
                    <a:pt x="20865" y="29042"/>
                    <a:pt x="20809" y="28957"/>
                    <a:pt x="20755" y="28957"/>
                  </a:cubicBezTo>
                  <a:cubicBezTo>
                    <a:pt x="20754" y="28957"/>
                    <a:pt x="20754" y="28957"/>
                    <a:pt x="20754" y="28957"/>
                  </a:cubicBezTo>
                  <a:cubicBezTo>
                    <a:pt x="20643" y="29005"/>
                    <a:pt x="20539" y="29064"/>
                    <a:pt x="20436" y="29114"/>
                  </a:cubicBezTo>
                  <a:cubicBezTo>
                    <a:pt x="20332" y="29163"/>
                    <a:pt x="20229" y="29210"/>
                    <a:pt x="20127" y="29255"/>
                  </a:cubicBezTo>
                  <a:cubicBezTo>
                    <a:pt x="19925" y="29353"/>
                    <a:pt x="19730" y="29450"/>
                    <a:pt x="19522" y="29531"/>
                  </a:cubicBezTo>
                  <a:cubicBezTo>
                    <a:pt x="19515" y="29551"/>
                    <a:pt x="19502" y="29570"/>
                    <a:pt x="19490" y="29589"/>
                  </a:cubicBezTo>
                  <a:lnTo>
                    <a:pt x="19466" y="29576"/>
                  </a:lnTo>
                  <a:lnTo>
                    <a:pt x="19512" y="29525"/>
                  </a:lnTo>
                  <a:cubicBezTo>
                    <a:pt x="19516" y="29528"/>
                    <a:pt x="19522" y="29531"/>
                    <a:pt x="19522" y="29531"/>
                  </a:cubicBezTo>
                  <a:cubicBezTo>
                    <a:pt x="19512" y="29494"/>
                    <a:pt x="19506" y="29460"/>
                    <a:pt x="19497" y="29413"/>
                  </a:cubicBezTo>
                  <a:cubicBezTo>
                    <a:pt x="19449" y="29453"/>
                    <a:pt x="19433" y="29464"/>
                    <a:pt x="19425" y="29470"/>
                  </a:cubicBezTo>
                  <a:cubicBezTo>
                    <a:pt x="19247" y="29489"/>
                    <a:pt x="19106" y="29511"/>
                    <a:pt x="18952" y="29511"/>
                  </a:cubicBezTo>
                  <a:cubicBezTo>
                    <a:pt x="18938" y="29511"/>
                    <a:pt x="18924" y="29510"/>
                    <a:pt x="18910" y="29510"/>
                  </a:cubicBezTo>
                  <a:cubicBezTo>
                    <a:pt x="18878" y="29484"/>
                    <a:pt x="18838" y="29453"/>
                    <a:pt x="18779" y="29407"/>
                  </a:cubicBezTo>
                  <a:cubicBezTo>
                    <a:pt x="18719" y="29441"/>
                    <a:pt x="18663" y="29481"/>
                    <a:pt x="18598" y="29504"/>
                  </a:cubicBezTo>
                  <a:cubicBezTo>
                    <a:pt x="18515" y="29534"/>
                    <a:pt x="18435" y="29603"/>
                    <a:pt x="18343" y="29603"/>
                  </a:cubicBezTo>
                  <a:cubicBezTo>
                    <a:pt x="18306" y="29603"/>
                    <a:pt x="18267" y="29591"/>
                    <a:pt x="18225" y="29561"/>
                  </a:cubicBezTo>
                  <a:cubicBezTo>
                    <a:pt x="18217" y="29556"/>
                    <a:pt x="18206" y="29554"/>
                    <a:pt x="18193" y="29554"/>
                  </a:cubicBezTo>
                  <a:cubicBezTo>
                    <a:pt x="18165" y="29554"/>
                    <a:pt x="18129" y="29563"/>
                    <a:pt x="18100" y="29564"/>
                  </a:cubicBezTo>
                  <a:cubicBezTo>
                    <a:pt x="18097" y="29564"/>
                    <a:pt x="18094" y="29564"/>
                    <a:pt x="18091" y="29564"/>
                  </a:cubicBezTo>
                  <a:cubicBezTo>
                    <a:pt x="17879" y="29564"/>
                    <a:pt x="17699" y="29674"/>
                    <a:pt x="17513" y="29742"/>
                  </a:cubicBezTo>
                  <a:cubicBezTo>
                    <a:pt x="17482" y="29719"/>
                    <a:pt x="17457" y="29701"/>
                    <a:pt x="17449" y="29695"/>
                  </a:cubicBezTo>
                  <a:cubicBezTo>
                    <a:pt x="17363" y="29719"/>
                    <a:pt x="17286" y="29741"/>
                    <a:pt x="17211" y="29763"/>
                  </a:cubicBezTo>
                  <a:cubicBezTo>
                    <a:pt x="17201" y="29795"/>
                    <a:pt x="17192" y="29828"/>
                    <a:pt x="17189" y="29840"/>
                  </a:cubicBezTo>
                  <a:cubicBezTo>
                    <a:pt x="17020" y="29865"/>
                    <a:pt x="16880" y="29887"/>
                    <a:pt x="16723" y="29910"/>
                  </a:cubicBezTo>
                  <a:cubicBezTo>
                    <a:pt x="16761" y="29873"/>
                    <a:pt x="16781" y="29853"/>
                    <a:pt x="16815" y="29819"/>
                  </a:cubicBezTo>
                  <a:cubicBezTo>
                    <a:pt x="16767" y="29815"/>
                    <a:pt x="16730" y="29810"/>
                    <a:pt x="16693" y="29807"/>
                  </a:cubicBezTo>
                  <a:cubicBezTo>
                    <a:pt x="16674" y="29870"/>
                    <a:pt x="16658" y="29920"/>
                    <a:pt x="16627" y="30021"/>
                  </a:cubicBezTo>
                  <a:cubicBezTo>
                    <a:pt x="16606" y="29913"/>
                    <a:pt x="16596" y="29860"/>
                    <a:pt x="16586" y="29804"/>
                  </a:cubicBezTo>
                  <a:cubicBezTo>
                    <a:pt x="16543" y="29810"/>
                    <a:pt x="16512" y="29816"/>
                    <a:pt x="16478" y="29822"/>
                  </a:cubicBezTo>
                  <a:cubicBezTo>
                    <a:pt x="16497" y="29854"/>
                    <a:pt x="16512" y="29881"/>
                    <a:pt x="16531" y="29912"/>
                  </a:cubicBezTo>
                  <a:cubicBezTo>
                    <a:pt x="16461" y="29913"/>
                    <a:pt x="16402" y="29913"/>
                    <a:pt x="16342" y="29915"/>
                  </a:cubicBezTo>
                  <a:cubicBezTo>
                    <a:pt x="16339" y="29857"/>
                    <a:pt x="16337" y="29812"/>
                    <a:pt x="16333" y="29723"/>
                  </a:cubicBezTo>
                  <a:cubicBezTo>
                    <a:pt x="16234" y="29826"/>
                    <a:pt x="16164" y="29906"/>
                    <a:pt x="16090" y="29973"/>
                  </a:cubicBezTo>
                  <a:cubicBezTo>
                    <a:pt x="16056" y="29943"/>
                    <a:pt x="16012" y="29900"/>
                    <a:pt x="15981" y="29872"/>
                  </a:cubicBezTo>
                  <a:cubicBezTo>
                    <a:pt x="15849" y="29860"/>
                    <a:pt x="15730" y="29850"/>
                    <a:pt x="15618" y="29840"/>
                  </a:cubicBezTo>
                  <a:cubicBezTo>
                    <a:pt x="15600" y="29882"/>
                    <a:pt x="15587" y="29913"/>
                    <a:pt x="15565" y="29969"/>
                  </a:cubicBezTo>
                  <a:cubicBezTo>
                    <a:pt x="15474" y="29898"/>
                    <a:pt x="15404" y="29845"/>
                    <a:pt x="15341" y="29795"/>
                  </a:cubicBezTo>
                  <a:cubicBezTo>
                    <a:pt x="15291" y="29819"/>
                    <a:pt x="15259" y="29834"/>
                    <a:pt x="15229" y="29847"/>
                  </a:cubicBezTo>
                  <a:cubicBezTo>
                    <a:pt x="15207" y="29823"/>
                    <a:pt x="15193" y="29809"/>
                    <a:pt x="15193" y="29809"/>
                  </a:cubicBezTo>
                  <a:cubicBezTo>
                    <a:pt x="15123" y="29819"/>
                    <a:pt x="15063" y="29826"/>
                    <a:pt x="15007" y="29837"/>
                  </a:cubicBezTo>
                  <a:cubicBezTo>
                    <a:pt x="14992" y="29854"/>
                    <a:pt x="14975" y="29869"/>
                    <a:pt x="14957" y="29882"/>
                  </a:cubicBezTo>
                  <a:lnTo>
                    <a:pt x="14939" y="29863"/>
                  </a:lnTo>
                  <a:lnTo>
                    <a:pt x="14998" y="29828"/>
                  </a:lnTo>
                  <a:cubicBezTo>
                    <a:pt x="15003" y="29832"/>
                    <a:pt x="15006" y="29835"/>
                    <a:pt x="15007" y="29837"/>
                  </a:cubicBezTo>
                  <a:cubicBezTo>
                    <a:pt x="14979" y="29794"/>
                    <a:pt x="14954" y="29754"/>
                    <a:pt x="14934" y="29720"/>
                  </a:cubicBezTo>
                  <a:cubicBezTo>
                    <a:pt x="14806" y="29706"/>
                    <a:pt x="14688" y="29706"/>
                    <a:pt x="14576" y="29684"/>
                  </a:cubicBezTo>
                  <a:cubicBezTo>
                    <a:pt x="14551" y="29719"/>
                    <a:pt x="14530" y="29748"/>
                    <a:pt x="14510" y="29778"/>
                  </a:cubicBezTo>
                  <a:cubicBezTo>
                    <a:pt x="14503" y="29770"/>
                    <a:pt x="14497" y="29765"/>
                    <a:pt x="14486" y="29754"/>
                  </a:cubicBezTo>
                  <a:cubicBezTo>
                    <a:pt x="14488" y="29712"/>
                    <a:pt x="14489" y="29666"/>
                    <a:pt x="14491" y="29609"/>
                  </a:cubicBezTo>
                  <a:cubicBezTo>
                    <a:pt x="14327" y="29545"/>
                    <a:pt x="14123" y="29582"/>
                    <a:pt x="13995" y="29447"/>
                  </a:cubicBezTo>
                  <a:cubicBezTo>
                    <a:pt x="13949" y="29457"/>
                    <a:pt x="13903" y="29477"/>
                    <a:pt x="13864" y="29477"/>
                  </a:cubicBezTo>
                  <a:cubicBezTo>
                    <a:pt x="13857" y="29477"/>
                    <a:pt x="13850" y="29476"/>
                    <a:pt x="13843" y="29475"/>
                  </a:cubicBezTo>
                  <a:cubicBezTo>
                    <a:pt x="13777" y="29458"/>
                    <a:pt x="13721" y="29401"/>
                    <a:pt x="13655" y="29389"/>
                  </a:cubicBezTo>
                  <a:cubicBezTo>
                    <a:pt x="13640" y="29386"/>
                    <a:pt x="13624" y="29385"/>
                    <a:pt x="13608" y="29385"/>
                  </a:cubicBezTo>
                  <a:cubicBezTo>
                    <a:pt x="13555" y="29385"/>
                    <a:pt x="13499" y="29398"/>
                    <a:pt x="13445" y="29404"/>
                  </a:cubicBezTo>
                  <a:lnTo>
                    <a:pt x="13337" y="29311"/>
                  </a:lnTo>
                  <a:cubicBezTo>
                    <a:pt x="13270" y="29370"/>
                    <a:pt x="13212" y="29423"/>
                    <a:pt x="13155" y="29469"/>
                  </a:cubicBezTo>
                  <a:cubicBezTo>
                    <a:pt x="13124" y="29420"/>
                    <a:pt x="13100" y="29386"/>
                    <a:pt x="13075" y="29348"/>
                  </a:cubicBezTo>
                  <a:cubicBezTo>
                    <a:pt x="13124" y="29339"/>
                    <a:pt x="13168" y="29344"/>
                    <a:pt x="13275" y="29320"/>
                  </a:cubicBezTo>
                  <a:cubicBezTo>
                    <a:pt x="13106" y="29276"/>
                    <a:pt x="12979" y="29208"/>
                    <a:pt x="12866" y="29208"/>
                  </a:cubicBezTo>
                  <a:cubicBezTo>
                    <a:pt x="12837" y="29208"/>
                    <a:pt x="12809" y="29213"/>
                    <a:pt x="12781" y="29223"/>
                  </a:cubicBezTo>
                  <a:cubicBezTo>
                    <a:pt x="12705" y="29180"/>
                    <a:pt x="12644" y="29122"/>
                    <a:pt x="12606" y="29122"/>
                  </a:cubicBezTo>
                  <a:cubicBezTo>
                    <a:pt x="12604" y="29122"/>
                    <a:pt x="12601" y="29122"/>
                    <a:pt x="12599" y="29123"/>
                  </a:cubicBezTo>
                  <a:cubicBezTo>
                    <a:pt x="12569" y="29131"/>
                    <a:pt x="12540" y="29134"/>
                    <a:pt x="12512" y="29134"/>
                  </a:cubicBezTo>
                  <a:cubicBezTo>
                    <a:pt x="12394" y="29134"/>
                    <a:pt x="12292" y="29077"/>
                    <a:pt x="12216" y="29063"/>
                  </a:cubicBezTo>
                  <a:cubicBezTo>
                    <a:pt x="12085" y="29070"/>
                    <a:pt x="11962" y="29094"/>
                    <a:pt x="11847" y="29094"/>
                  </a:cubicBezTo>
                  <a:cubicBezTo>
                    <a:pt x="11843" y="29094"/>
                    <a:pt x="11840" y="29094"/>
                    <a:pt x="11837" y="29094"/>
                  </a:cubicBezTo>
                  <a:cubicBezTo>
                    <a:pt x="11719" y="29092"/>
                    <a:pt x="11614" y="29049"/>
                    <a:pt x="11519" y="28947"/>
                  </a:cubicBezTo>
                  <a:cubicBezTo>
                    <a:pt x="11460" y="28966"/>
                    <a:pt x="11403" y="28983"/>
                    <a:pt x="11363" y="28997"/>
                  </a:cubicBezTo>
                  <a:cubicBezTo>
                    <a:pt x="11300" y="28972"/>
                    <a:pt x="11253" y="28951"/>
                    <a:pt x="11214" y="28936"/>
                  </a:cubicBezTo>
                  <a:cubicBezTo>
                    <a:pt x="11214" y="28888"/>
                    <a:pt x="11214" y="28854"/>
                    <a:pt x="11214" y="28829"/>
                  </a:cubicBezTo>
                  <a:cubicBezTo>
                    <a:pt x="11088" y="28805"/>
                    <a:pt x="10976" y="28785"/>
                    <a:pt x="10848" y="28761"/>
                  </a:cubicBezTo>
                  <a:cubicBezTo>
                    <a:pt x="10817" y="28771"/>
                    <a:pt x="10767" y="28788"/>
                    <a:pt x="10696" y="28811"/>
                  </a:cubicBezTo>
                  <a:cubicBezTo>
                    <a:pt x="10639" y="28773"/>
                    <a:pt x="10570" y="28727"/>
                    <a:pt x="10502" y="28683"/>
                  </a:cubicBezTo>
                  <a:cubicBezTo>
                    <a:pt x="10459" y="28657"/>
                    <a:pt x="10406" y="28602"/>
                    <a:pt x="10374" y="28602"/>
                  </a:cubicBezTo>
                  <a:cubicBezTo>
                    <a:pt x="10374" y="28602"/>
                    <a:pt x="10373" y="28602"/>
                    <a:pt x="10373" y="28602"/>
                  </a:cubicBezTo>
                  <a:cubicBezTo>
                    <a:pt x="10360" y="28604"/>
                    <a:pt x="10347" y="28604"/>
                    <a:pt x="10334" y="28604"/>
                  </a:cubicBezTo>
                  <a:cubicBezTo>
                    <a:pt x="10167" y="28604"/>
                    <a:pt x="10046" y="28474"/>
                    <a:pt x="9902" y="28411"/>
                  </a:cubicBezTo>
                  <a:cubicBezTo>
                    <a:pt x="9850" y="28389"/>
                    <a:pt x="9831" y="28327"/>
                    <a:pt x="9743" y="28324"/>
                  </a:cubicBezTo>
                  <a:cubicBezTo>
                    <a:pt x="9684" y="28321"/>
                    <a:pt x="9619" y="28227"/>
                    <a:pt x="9543" y="28162"/>
                  </a:cubicBezTo>
                  <a:cubicBezTo>
                    <a:pt x="9484" y="28189"/>
                    <a:pt x="9416" y="28220"/>
                    <a:pt x="9350" y="28251"/>
                  </a:cubicBezTo>
                  <a:cubicBezTo>
                    <a:pt x="9341" y="28184"/>
                    <a:pt x="9333" y="28114"/>
                    <a:pt x="9325" y="28045"/>
                  </a:cubicBezTo>
                  <a:cubicBezTo>
                    <a:pt x="9281" y="28051"/>
                    <a:pt x="9253" y="28053"/>
                    <a:pt x="9231" y="28056"/>
                  </a:cubicBezTo>
                  <a:cubicBezTo>
                    <a:pt x="9213" y="28023"/>
                    <a:pt x="9202" y="27996"/>
                    <a:pt x="9181" y="27955"/>
                  </a:cubicBezTo>
                  <a:cubicBezTo>
                    <a:pt x="9154" y="27964"/>
                    <a:pt x="9131" y="27968"/>
                    <a:pt x="9109" y="27968"/>
                  </a:cubicBezTo>
                  <a:cubicBezTo>
                    <a:pt x="8942" y="27968"/>
                    <a:pt x="8914" y="27729"/>
                    <a:pt x="8744" y="27696"/>
                  </a:cubicBezTo>
                  <a:cubicBezTo>
                    <a:pt x="8701" y="27700"/>
                    <a:pt x="8641" y="27708"/>
                    <a:pt x="8575" y="27715"/>
                  </a:cubicBezTo>
                  <a:cubicBezTo>
                    <a:pt x="8572" y="27662"/>
                    <a:pt x="8569" y="27614"/>
                    <a:pt x="8565" y="27566"/>
                  </a:cubicBezTo>
                  <a:cubicBezTo>
                    <a:pt x="8523" y="27524"/>
                    <a:pt x="8484" y="27483"/>
                    <a:pt x="8437" y="27434"/>
                  </a:cubicBezTo>
                  <a:cubicBezTo>
                    <a:pt x="8416" y="27433"/>
                    <a:pt x="8376" y="27431"/>
                    <a:pt x="8342" y="27430"/>
                  </a:cubicBezTo>
                  <a:cubicBezTo>
                    <a:pt x="8317" y="27384"/>
                    <a:pt x="8301" y="27353"/>
                    <a:pt x="8284" y="27322"/>
                  </a:cubicBezTo>
                  <a:cubicBezTo>
                    <a:pt x="8228" y="27330"/>
                    <a:pt x="8176" y="27336"/>
                    <a:pt x="8122" y="27341"/>
                  </a:cubicBezTo>
                  <a:cubicBezTo>
                    <a:pt x="8106" y="27285"/>
                    <a:pt x="8089" y="27230"/>
                    <a:pt x="8070" y="27160"/>
                  </a:cubicBezTo>
                  <a:cubicBezTo>
                    <a:pt x="8011" y="27140"/>
                    <a:pt x="7951" y="27107"/>
                    <a:pt x="7889" y="27080"/>
                  </a:cubicBezTo>
                  <a:cubicBezTo>
                    <a:pt x="7858" y="27021"/>
                    <a:pt x="7825" y="26953"/>
                    <a:pt x="7794" y="26894"/>
                  </a:cubicBezTo>
                  <a:cubicBezTo>
                    <a:pt x="7673" y="26888"/>
                    <a:pt x="7611" y="26831"/>
                    <a:pt x="7599" y="26718"/>
                  </a:cubicBezTo>
                  <a:cubicBezTo>
                    <a:pt x="7583" y="26725"/>
                    <a:pt x="7567" y="26728"/>
                    <a:pt x="7553" y="26728"/>
                  </a:cubicBezTo>
                  <a:cubicBezTo>
                    <a:pt x="7482" y="26728"/>
                    <a:pt x="7442" y="26647"/>
                    <a:pt x="7380" y="26625"/>
                  </a:cubicBezTo>
                  <a:cubicBezTo>
                    <a:pt x="7303" y="26599"/>
                    <a:pt x="7336" y="26479"/>
                    <a:pt x="7242" y="26479"/>
                  </a:cubicBezTo>
                  <a:cubicBezTo>
                    <a:pt x="7236" y="26479"/>
                    <a:pt x="7230" y="26480"/>
                    <a:pt x="7223" y="26481"/>
                  </a:cubicBezTo>
                  <a:cubicBezTo>
                    <a:pt x="7218" y="26481"/>
                    <a:pt x="7214" y="26482"/>
                    <a:pt x="7210" y="26482"/>
                  </a:cubicBezTo>
                  <a:cubicBezTo>
                    <a:pt x="7132" y="26482"/>
                    <a:pt x="7191" y="26362"/>
                    <a:pt x="7090" y="26351"/>
                  </a:cubicBezTo>
                  <a:cubicBezTo>
                    <a:pt x="7021" y="26344"/>
                    <a:pt x="6952" y="26263"/>
                    <a:pt x="6886" y="26213"/>
                  </a:cubicBezTo>
                  <a:cubicBezTo>
                    <a:pt x="6795" y="26151"/>
                    <a:pt x="6699" y="26098"/>
                    <a:pt x="6605" y="26041"/>
                  </a:cubicBezTo>
                  <a:cubicBezTo>
                    <a:pt x="6576" y="26066"/>
                    <a:pt x="6549" y="26083"/>
                    <a:pt x="6525" y="26083"/>
                  </a:cubicBezTo>
                  <a:cubicBezTo>
                    <a:pt x="6497" y="26083"/>
                    <a:pt x="6474" y="26060"/>
                    <a:pt x="6456" y="26001"/>
                  </a:cubicBezTo>
                  <a:cubicBezTo>
                    <a:pt x="6502" y="25991"/>
                    <a:pt x="6545" y="25981"/>
                    <a:pt x="6590" y="25970"/>
                  </a:cubicBezTo>
                  <a:cubicBezTo>
                    <a:pt x="6527" y="25842"/>
                    <a:pt x="6470" y="25727"/>
                    <a:pt x="6408" y="25604"/>
                  </a:cubicBezTo>
                  <a:cubicBezTo>
                    <a:pt x="6400" y="25604"/>
                    <a:pt x="6371" y="25601"/>
                    <a:pt x="6343" y="25598"/>
                  </a:cubicBezTo>
                  <a:lnTo>
                    <a:pt x="6334" y="25514"/>
                  </a:lnTo>
                  <a:cubicBezTo>
                    <a:pt x="6309" y="25513"/>
                    <a:pt x="6289" y="25511"/>
                    <a:pt x="6268" y="25510"/>
                  </a:cubicBezTo>
                  <a:cubicBezTo>
                    <a:pt x="6247" y="25466"/>
                    <a:pt x="6224" y="25418"/>
                    <a:pt x="6200" y="25370"/>
                  </a:cubicBezTo>
                  <a:cubicBezTo>
                    <a:pt x="6147" y="25391"/>
                    <a:pt x="6114" y="25404"/>
                    <a:pt x="6078" y="25417"/>
                  </a:cubicBezTo>
                  <a:cubicBezTo>
                    <a:pt x="6064" y="25370"/>
                    <a:pt x="6049" y="25326"/>
                    <a:pt x="6037" y="25286"/>
                  </a:cubicBezTo>
                  <a:cubicBezTo>
                    <a:pt x="5988" y="25282"/>
                    <a:pt x="5962" y="25274"/>
                    <a:pt x="5934" y="25270"/>
                  </a:cubicBezTo>
                  <a:cubicBezTo>
                    <a:pt x="5933" y="25240"/>
                    <a:pt x="5931" y="25211"/>
                    <a:pt x="5930" y="25195"/>
                  </a:cubicBezTo>
                  <a:cubicBezTo>
                    <a:pt x="5844" y="25154"/>
                    <a:pt x="5765" y="25117"/>
                    <a:pt x="5690" y="25082"/>
                  </a:cubicBezTo>
                  <a:cubicBezTo>
                    <a:pt x="5678" y="25024"/>
                    <a:pt x="5669" y="24976"/>
                    <a:pt x="5660" y="24932"/>
                  </a:cubicBezTo>
                  <a:cubicBezTo>
                    <a:pt x="5582" y="24915"/>
                    <a:pt x="5522" y="24902"/>
                    <a:pt x="5451" y="24887"/>
                  </a:cubicBezTo>
                  <a:cubicBezTo>
                    <a:pt x="5482" y="24842"/>
                    <a:pt x="5499" y="24820"/>
                    <a:pt x="5519" y="24789"/>
                  </a:cubicBezTo>
                  <a:cubicBezTo>
                    <a:pt x="5482" y="24774"/>
                    <a:pt x="5450" y="24762"/>
                    <a:pt x="5443" y="24761"/>
                  </a:cubicBezTo>
                  <a:cubicBezTo>
                    <a:pt x="5376" y="24656"/>
                    <a:pt x="5338" y="24528"/>
                    <a:pt x="5266" y="24498"/>
                  </a:cubicBezTo>
                  <a:cubicBezTo>
                    <a:pt x="5148" y="24445"/>
                    <a:pt x="5098" y="24318"/>
                    <a:pt x="5012" y="24277"/>
                  </a:cubicBezTo>
                  <a:cubicBezTo>
                    <a:pt x="4894" y="24221"/>
                    <a:pt x="4829" y="24124"/>
                    <a:pt x="4786" y="24027"/>
                  </a:cubicBezTo>
                  <a:cubicBezTo>
                    <a:pt x="4756" y="23955"/>
                    <a:pt x="4632" y="24005"/>
                    <a:pt x="4656" y="23885"/>
                  </a:cubicBezTo>
                  <a:cubicBezTo>
                    <a:pt x="4658" y="23868"/>
                    <a:pt x="4557" y="23815"/>
                    <a:pt x="4503" y="23777"/>
                  </a:cubicBezTo>
                  <a:cubicBezTo>
                    <a:pt x="4498" y="23810"/>
                    <a:pt x="4492" y="23838"/>
                    <a:pt x="4488" y="23866"/>
                  </a:cubicBezTo>
                  <a:cubicBezTo>
                    <a:pt x="4423" y="23815"/>
                    <a:pt x="4361" y="23763"/>
                    <a:pt x="4291" y="23706"/>
                  </a:cubicBezTo>
                  <a:cubicBezTo>
                    <a:pt x="4291" y="23696"/>
                    <a:pt x="4294" y="23666"/>
                    <a:pt x="4297" y="23634"/>
                  </a:cubicBezTo>
                  <a:cubicBezTo>
                    <a:pt x="4233" y="23588"/>
                    <a:pt x="4189" y="23491"/>
                    <a:pt x="4139" y="23472"/>
                  </a:cubicBezTo>
                  <a:cubicBezTo>
                    <a:pt x="4008" y="23424"/>
                    <a:pt x="4091" y="23331"/>
                    <a:pt x="4048" y="23260"/>
                  </a:cubicBezTo>
                  <a:cubicBezTo>
                    <a:pt x="4010" y="23195"/>
                    <a:pt x="4024" y="23097"/>
                    <a:pt x="4017" y="23013"/>
                  </a:cubicBezTo>
                  <a:lnTo>
                    <a:pt x="4017" y="23013"/>
                  </a:lnTo>
                  <a:cubicBezTo>
                    <a:pt x="3983" y="23023"/>
                    <a:pt x="3957" y="23031"/>
                    <a:pt x="3933" y="23037"/>
                  </a:cubicBezTo>
                  <a:cubicBezTo>
                    <a:pt x="3916" y="22998"/>
                    <a:pt x="3908" y="22944"/>
                    <a:pt x="3883" y="22931"/>
                  </a:cubicBezTo>
                  <a:cubicBezTo>
                    <a:pt x="3827" y="22898"/>
                    <a:pt x="3818" y="22864"/>
                    <a:pt x="3820" y="22804"/>
                  </a:cubicBezTo>
                  <a:cubicBezTo>
                    <a:pt x="3820" y="22759"/>
                    <a:pt x="3795" y="22704"/>
                    <a:pt x="3768" y="22661"/>
                  </a:cubicBezTo>
                  <a:cubicBezTo>
                    <a:pt x="3742" y="22622"/>
                    <a:pt x="3698" y="22592"/>
                    <a:pt x="3660" y="22557"/>
                  </a:cubicBezTo>
                  <a:cubicBezTo>
                    <a:pt x="3658" y="22529"/>
                    <a:pt x="3655" y="22491"/>
                    <a:pt x="3654" y="22451"/>
                  </a:cubicBezTo>
                  <a:cubicBezTo>
                    <a:pt x="3651" y="22420"/>
                    <a:pt x="3651" y="22387"/>
                    <a:pt x="3651" y="22387"/>
                  </a:cubicBezTo>
                  <a:cubicBezTo>
                    <a:pt x="3651" y="22387"/>
                    <a:pt x="3651" y="22388"/>
                    <a:pt x="3651" y="22391"/>
                  </a:cubicBezTo>
                  <a:cubicBezTo>
                    <a:pt x="3589" y="22298"/>
                    <a:pt x="3511" y="22222"/>
                    <a:pt x="3523" y="22188"/>
                  </a:cubicBezTo>
                  <a:cubicBezTo>
                    <a:pt x="3558" y="22086"/>
                    <a:pt x="3448" y="22108"/>
                    <a:pt x="3434" y="22061"/>
                  </a:cubicBezTo>
                  <a:cubicBezTo>
                    <a:pt x="3418" y="21992"/>
                    <a:pt x="3409" y="21921"/>
                    <a:pt x="3405" y="21895"/>
                  </a:cubicBezTo>
                  <a:cubicBezTo>
                    <a:pt x="3323" y="21760"/>
                    <a:pt x="3259" y="21655"/>
                    <a:pt x="3174" y="21514"/>
                  </a:cubicBezTo>
                  <a:cubicBezTo>
                    <a:pt x="3202" y="21473"/>
                    <a:pt x="3237" y="21424"/>
                    <a:pt x="3270" y="21378"/>
                  </a:cubicBezTo>
                  <a:cubicBezTo>
                    <a:pt x="3201" y="21281"/>
                    <a:pt x="3139" y="21200"/>
                    <a:pt x="3083" y="21117"/>
                  </a:cubicBezTo>
                  <a:cubicBezTo>
                    <a:pt x="3021" y="21022"/>
                    <a:pt x="2965" y="20925"/>
                    <a:pt x="2899" y="20819"/>
                  </a:cubicBezTo>
                  <a:cubicBezTo>
                    <a:pt x="2928" y="20668"/>
                    <a:pt x="2867" y="20538"/>
                    <a:pt x="2753" y="20424"/>
                  </a:cubicBezTo>
                  <a:cubicBezTo>
                    <a:pt x="2758" y="20375"/>
                    <a:pt x="2778" y="20319"/>
                    <a:pt x="2762" y="20278"/>
                  </a:cubicBezTo>
                  <a:cubicBezTo>
                    <a:pt x="2737" y="20206"/>
                    <a:pt x="2646" y="20124"/>
                    <a:pt x="2659" y="20078"/>
                  </a:cubicBezTo>
                  <a:cubicBezTo>
                    <a:pt x="2687" y="19982"/>
                    <a:pt x="2638" y="19915"/>
                    <a:pt x="2621" y="19835"/>
                  </a:cubicBezTo>
                  <a:cubicBezTo>
                    <a:pt x="2613" y="19807"/>
                    <a:pt x="2600" y="19770"/>
                    <a:pt x="2580" y="19754"/>
                  </a:cubicBezTo>
                  <a:cubicBezTo>
                    <a:pt x="2480" y="19673"/>
                    <a:pt x="2428" y="19562"/>
                    <a:pt x="2381" y="19447"/>
                  </a:cubicBezTo>
                  <a:cubicBezTo>
                    <a:pt x="2344" y="19331"/>
                    <a:pt x="2315" y="19210"/>
                    <a:pt x="2241" y="19113"/>
                  </a:cubicBezTo>
                  <a:cubicBezTo>
                    <a:pt x="2265" y="18991"/>
                    <a:pt x="2119" y="18914"/>
                    <a:pt x="2160" y="18789"/>
                  </a:cubicBezTo>
                  <a:cubicBezTo>
                    <a:pt x="1962" y="18641"/>
                    <a:pt x="1960" y="18639"/>
                    <a:pt x="1976" y="18613"/>
                  </a:cubicBezTo>
                  <a:lnTo>
                    <a:pt x="2047" y="18574"/>
                  </a:lnTo>
                  <a:cubicBezTo>
                    <a:pt x="1957" y="18414"/>
                    <a:pt x="1925" y="18229"/>
                    <a:pt x="1896" y="18048"/>
                  </a:cubicBezTo>
                  <a:cubicBezTo>
                    <a:pt x="1876" y="17865"/>
                    <a:pt x="1847" y="17689"/>
                    <a:pt x="1731" y="17542"/>
                  </a:cubicBezTo>
                  <a:cubicBezTo>
                    <a:pt x="1759" y="17459"/>
                    <a:pt x="1781" y="17393"/>
                    <a:pt x="1798" y="17340"/>
                  </a:cubicBezTo>
                  <a:cubicBezTo>
                    <a:pt x="1729" y="17243"/>
                    <a:pt x="1659" y="17144"/>
                    <a:pt x="1594" y="17052"/>
                  </a:cubicBezTo>
                  <a:cubicBezTo>
                    <a:pt x="1617" y="16999"/>
                    <a:pt x="1634" y="16963"/>
                    <a:pt x="1651" y="16927"/>
                  </a:cubicBezTo>
                  <a:cubicBezTo>
                    <a:pt x="1619" y="16872"/>
                    <a:pt x="1590" y="16819"/>
                    <a:pt x="1562" y="16771"/>
                  </a:cubicBezTo>
                  <a:cubicBezTo>
                    <a:pt x="1585" y="16735"/>
                    <a:pt x="1601" y="16710"/>
                    <a:pt x="1617" y="16687"/>
                  </a:cubicBezTo>
                  <a:cubicBezTo>
                    <a:pt x="1597" y="16665"/>
                    <a:pt x="1576" y="16643"/>
                    <a:pt x="1560" y="16622"/>
                  </a:cubicBezTo>
                  <a:cubicBezTo>
                    <a:pt x="1574" y="16602"/>
                    <a:pt x="1587" y="16583"/>
                    <a:pt x="1591" y="16578"/>
                  </a:cubicBezTo>
                  <a:lnTo>
                    <a:pt x="1591" y="16578"/>
                  </a:lnTo>
                  <a:cubicBezTo>
                    <a:pt x="1591" y="16579"/>
                    <a:pt x="1591" y="16579"/>
                    <a:pt x="1591" y="16579"/>
                  </a:cubicBezTo>
                  <a:cubicBezTo>
                    <a:pt x="1592" y="16578"/>
                    <a:pt x="1592" y="16577"/>
                    <a:pt x="1592" y="16577"/>
                  </a:cubicBezTo>
                  <a:lnTo>
                    <a:pt x="1592" y="16577"/>
                  </a:lnTo>
                  <a:cubicBezTo>
                    <a:pt x="1592" y="16577"/>
                    <a:pt x="1592" y="16577"/>
                    <a:pt x="1591" y="16578"/>
                  </a:cubicBezTo>
                  <a:lnTo>
                    <a:pt x="1591" y="16578"/>
                  </a:lnTo>
                  <a:cubicBezTo>
                    <a:pt x="1575" y="16389"/>
                    <a:pt x="1547" y="16232"/>
                    <a:pt x="1553" y="16076"/>
                  </a:cubicBezTo>
                  <a:cubicBezTo>
                    <a:pt x="1557" y="15920"/>
                    <a:pt x="1595" y="15769"/>
                    <a:pt x="1620" y="15611"/>
                  </a:cubicBezTo>
                  <a:cubicBezTo>
                    <a:pt x="1645" y="15602"/>
                    <a:pt x="1679" y="15589"/>
                    <a:pt x="1720" y="15573"/>
                  </a:cubicBezTo>
                  <a:cubicBezTo>
                    <a:pt x="1710" y="15535"/>
                    <a:pt x="1700" y="15504"/>
                    <a:pt x="1690" y="15467"/>
                  </a:cubicBezTo>
                  <a:cubicBezTo>
                    <a:pt x="1657" y="15497"/>
                    <a:pt x="1638" y="15511"/>
                    <a:pt x="1598" y="15547"/>
                  </a:cubicBezTo>
                  <a:cubicBezTo>
                    <a:pt x="1597" y="15444"/>
                    <a:pt x="1590" y="15369"/>
                    <a:pt x="1595" y="15295"/>
                  </a:cubicBezTo>
                  <a:cubicBezTo>
                    <a:pt x="1598" y="15257"/>
                    <a:pt x="1625" y="15224"/>
                    <a:pt x="1637" y="15186"/>
                  </a:cubicBezTo>
                  <a:cubicBezTo>
                    <a:pt x="1650" y="15140"/>
                    <a:pt x="1684" y="14855"/>
                    <a:pt x="1682" y="14790"/>
                  </a:cubicBezTo>
                  <a:cubicBezTo>
                    <a:pt x="1682" y="14717"/>
                    <a:pt x="1695" y="14651"/>
                    <a:pt x="1651" y="14577"/>
                  </a:cubicBezTo>
                  <a:cubicBezTo>
                    <a:pt x="1628" y="14540"/>
                    <a:pt x="1675" y="14448"/>
                    <a:pt x="1681" y="14420"/>
                  </a:cubicBezTo>
                  <a:cubicBezTo>
                    <a:pt x="1673" y="14194"/>
                    <a:pt x="1681" y="13981"/>
                    <a:pt x="1718" y="13780"/>
                  </a:cubicBezTo>
                  <a:cubicBezTo>
                    <a:pt x="1753" y="13579"/>
                    <a:pt x="1851" y="13396"/>
                    <a:pt x="1971" y="13223"/>
                  </a:cubicBezTo>
                  <a:cubicBezTo>
                    <a:pt x="1943" y="13210"/>
                    <a:pt x="1918" y="13200"/>
                    <a:pt x="1872" y="13178"/>
                  </a:cubicBezTo>
                  <a:cubicBezTo>
                    <a:pt x="1879" y="13145"/>
                    <a:pt x="1904" y="13094"/>
                    <a:pt x="1891" y="13069"/>
                  </a:cubicBezTo>
                  <a:cubicBezTo>
                    <a:pt x="1813" y="12922"/>
                    <a:pt x="1890" y="12804"/>
                    <a:pt x="1969" y="12710"/>
                  </a:cubicBezTo>
                  <a:cubicBezTo>
                    <a:pt x="2053" y="12611"/>
                    <a:pt x="2059" y="12528"/>
                    <a:pt x="2037" y="12401"/>
                  </a:cubicBezTo>
                  <a:cubicBezTo>
                    <a:pt x="2022" y="12327"/>
                    <a:pt x="2084" y="12236"/>
                    <a:pt x="2099" y="12211"/>
                  </a:cubicBezTo>
                  <a:cubicBezTo>
                    <a:pt x="2127" y="12033"/>
                    <a:pt x="2146" y="11908"/>
                    <a:pt x="2177" y="11718"/>
                  </a:cubicBezTo>
                  <a:lnTo>
                    <a:pt x="2177" y="11718"/>
                  </a:lnTo>
                  <a:cubicBezTo>
                    <a:pt x="2091" y="11798"/>
                    <a:pt x="2053" y="11833"/>
                    <a:pt x="2012" y="11871"/>
                  </a:cubicBezTo>
                  <a:cubicBezTo>
                    <a:pt x="2003" y="11814"/>
                    <a:pt x="1993" y="11752"/>
                    <a:pt x="1984" y="11699"/>
                  </a:cubicBezTo>
                  <a:cubicBezTo>
                    <a:pt x="2046" y="11679"/>
                    <a:pt x="2109" y="11658"/>
                    <a:pt x="2165" y="11639"/>
                  </a:cubicBezTo>
                  <a:cubicBezTo>
                    <a:pt x="2246" y="11445"/>
                    <a:pt x="2246" y="11226"/>
                    <a:pt x="2399" y="11090"/>
                  </a:cubicBezTo>
                  <a:cubicBezTo>
                    <a:pt x="2384" y="11053"/>
                    <a:pt x="2372" y="11024"/>
                    <a:pt x="2365" y="11005"/>
                  </a:cubicBezTo>
                  <a:cubicBezTo>
                    <a:pt x="2422" y="10937"/>
                    <a:pt x="2483" y="10874"/>
                    <a:pt x="2549" y="10817"/>
                  </a:cubicBezTo>
                  <a:cubicBezTo>
                    <a:pt x="2543" y="10771"/>
                    <a:pt x="2537" y="10733"/>
                    <a:pt x="2531" y="10694"/>
                  </a:cubicBezTo>
                  <a:lnTo>
                    <a:pt x="2661" y="10546"/>
                  </a:lnTo>
                  <a:cubicBezTo>
                    <a:pt x="2618" y="10506"/>
                    <a:pt x="2593" y="10483"/>
                    <a:pt x="2563" y="10456"/>
                  </a:cubicBezTo>
                  <a:cubicBezTo>
                    <a:pt x="2596" y="10438"/>
                    <a:pt x="2640" y="10427"/>
                    <a:pt x="2644" y="10409"/>
                  </a:cubicBezTo>
                  <a:cubicBezTo>
                    <a:pt x="2656" y="10363"/>
                    <a:pt x="2631" y="10290"/>
                    <a:pt x="2653" y="10271"/>
                  </a:cubicBezTo>
                  <a:cubicBezTo>
                    <a:pt x="2699" y="10229"/>
                    <a:pt x="2737" y="10216"/>
                    <a:pt x="2739" y="10129"/>
                  </a:cubicBezTo>
                  <a:cubicBezTo>
                    <a:pt x="2740" y="10065"/>
                    <a:pt x="2759" y="9937"/>
                    <a:pt x="2793" y="9919"/>
                  </a:cubicBezTo>
                  <a:cubicBezTo>
                    <a:pt x="2934" y="9843"/>
                    <a:pt x="2914" y="9678"/>
                    <a:pt x="2992" y="9581"/>
                  </a:cubicBezTo>
                  <a:cubicBezTo>
                    <a:pt x="2956" y="9512"/>
                    <a:pt x="2925" y="9450"/>
                    <a:pt x="2878" y="9359"/>
                  </a:cubicBezTo>
                  <a:lnTo>
                    <a:pt x="2878" y="9359"/>
                  </a:lnTo>
                  <a:cubicBezTo>
                    <a:pt x="2964" y="9385"/>
                    <a:pt x="3015" y="9401"/>
                    <a:pt x="3092" y="9423"/>
                  </a:cubicBezTo>
                  <a:cubicBezTo>
                    <a:pt x="3030" y="9325"/>
                    <a:pt x="2981" y="9247"/>
                    <a:pt x="2912" y="9138"/>
                  </a:cubicBezTo>
                  <a:cubicBezTo>
                    <a:pt x="3000" y="9129"/>
                    <a:pt x="3050" y="9123"/>
                    <a:pt x="3102" y="9117"/>
                  </a:cubicBezTo>
                  <a:cubicBezTo>
                    <a:pt x="3078" y="9082"/>
                    <a:pt x="3055" y="9047"/>
                    <a:pt x="3030" y="9008"/>
                  </a:cubicBezTo>
                  <a:cubicBezTo>
                    <a:pt x="3056" y="9000"/>
                    <a:pt x="3075" y="8992"/>
                    <a:pt x="3096" y="8983"/>
                  </a:cubicBezTo>
                  <a:cubicBezTo>
                    <a:pt x="3099" y="8951"/>
                    <a:pt x="3102" y="8919"/>
                    <a:pt x="3105" y="8880"/>
                  </a:cubicBezTo>
                  <a:cubicBezTo>
                    <a:pt x="3159" y="8898"/>
                    <a:pt x="3211" y="8916"/>
                    <a:pt x="3256" y="8930"/>
                  </a:cubicBezTo>
                  <a:cubicBezTo>
                    <a:pt x="3362" y="8801"/>
                    <a:pt x="3377" y="8616"/>
                    <a:pt x="3526" y="8543"/>
                  </a:cubicBezTo>
                  <a:cubicBezTo>
                    <a:pt x="3529" y="8468"/>
                    <a:pt x="3532" y="8392"/>
                    <a:pt x="3533" y="8314"/>
                  </a:cubicBezTo>
                  <a:cubicBezTo>
                    <a:pt x="3537" y="8314"/>
                    <a:pt x="3541" y="8314"/>
                    <a:pt x="3545" y="8314"/>
                  </a:cubicBezTo>
                  <a:cubicBezTo>
                    <a:pt x="3580" y="8314"/>
                    <a:pt x="3617" y="8323"/>
                    <a:pt x="3653" y="8323"/>
                  </a:cubicBezTo>
                  <a:cubicBezTo>
                    <a:pt x="3696" y="8323"/>
                    <a:pt x="3738" y="8309"/>
                    <a:pt x="3776" y="8246"/>
                  </a:cubicBezTo>
                  <a:cubicBezTo>
                    <a:pt x="3758" y="8212"/>
                    <a:pt x="3738" y="8174"/>
                    <a:pt x="3715" y="8133"/>
                  </a:cubicBezTo>
                  <a:cubicBezTo>
                    <a:pt x="3743" y="8124"/>
                    <a:pt x="3771" y="8115"/>
                    <a:pt x="3801" y="8105"/>
                  </a:cubicBezTo>
                  <a:cubicBezTo>
                    <a:pt x="3795" y="8067"/>
                    <a:pt x="3786" y="8029"/>
                    <a:pt x="3779" y="7987"/>
                  </a:cubicBezTo>
                  <a:cubicBezTo>
                    <a:pt x="3739" y="7987"/>
                    <a:pt x="3695" y="7989"/>
                    <a:pt x="3648" y="7989"/>
                  </a:cubicBezTo>
                  <a:cubicBezTo>
                    <a:pt x="3643" y="7934"/>
                    <a:pt x="3640" y="7893"/>
                    <a:pt x="3637" y="7851"/>
                  </a:cubicBezTo>
                  <a:cubicBezTo>
                    <a:pt x="3664" y="7836"/>
                    <a:pt x="3698" y="7818"/>
                    <a:pt x="3733" y="7799"/>
                  </a:cubicBezTo>
                  <a:cubicBezTo>
                    <a:pt x="3739" y="7749"/>
                    <a:pt x="3745" y="7700"/>
                    <a:pt x="3751" y="7655"/>
                  </a:cubicBezTo>
                  <a:cubicBezTo>
                    <a:pt x="3771" y="7639"/>
                    <a:pt x="3786" y="7625"/>
                    <a:pt x="3802" y="7615"/>
                  </a:cubicBezTo>
                  <a:cubicBezTo>
                    <a:pt x="3816" y="7608"/>
                    <a:pt x="3831" y="7604"/>
                    <a:pt x="3835" y="7604"/>
                  </a:cubicBezTo>
                  <a:cubicBezTo>
                    <a:pt x="3835" y="7604"/>
                    <a:pt x="3835" y="7604"/>
                    <a:pt x="3835" y="7604"/>
                  </a:cubicBezTo>
                  <a:lnTo>
                    <a:pt x="3835" y="7604"/>
                  </a:lnTo>
                  <a:cubicBezTo>
                    <a:pt x="3929" y="7293"/>
                    <a:pt x="4139" y="7106"/>
                    <a:pt x="4380" y="6950"/>
                  </a:cubicBezTo>
                  <a:cubicBezTo>
                    <a:pt x="4420" y="6804"/>
                    <a:pt x="4420" y="6804"/>
                    <a:pt x="4526" y="6752"/>
                  </a:cubicBezTo>
                  <a:cubicBezTo>
                    <a:pt x="4614" y="6471"/>
                    <a:pt x="4832" y="6359"/>
                    <a:pt x="4990" y="6262"/>
                  </a:cubicBezTo>
                  <a:cubicBezTo>
                    <a:pt x="5031" y="6189"/>
                    <a:pt x="5067" y="6128"/>
                    <a:pt x="5103" y="6070"/>
                  </a:cubicBezTo>
                  <a:cubicBezTo>
                    <a:pt x="5141" y="6017"/>
                    <a:pt x="5178" y="5967"/>
                    <a:pt x="5215" y="5917"/>
                  </a:cubicBezTo>
                  <a:cubicBezTo>
                    <a:pt x="5216" y="5872"/>
                    <a:pt x="5219" y="5822"/>
                    <a:pt x="5221" y="5785"/>
                  </a:cubicBezTo>
                  <a:cubicBezTo>
                    <a:pt x="5319" y="5788"/>
                    <a:pt x="5421" y="5792"/>
                    <a:pt x="5509" y="5795"/>
                  </a:cubicBezTo>
                  <a:cubicBezTo>
                    <a:pt x="5538" y="5708"/>
                    <a:pt x="5562" y="5644"/>
                    <a:pt x="5585" y="5575"/>
                  </a:cubicBezTo>
                  <a:cubicBezTo>
                    <a:pt x="5741" y="5539"/>
                    <a:pt x="5822" y="5420"/>
                    <a:pt x="5874" y="5266"/>
                  </a:cubicBezTo>
                  <a:cubicBezTo>
                    <a:pt x="5916" y="5249"/>
                    <a:pt x="5962" y="5235"/>
                    <a:pt x="5999" y="5221"/>
                  </a:cubicBezTo>
                  <a:cubicBezTo>
                    <a:pt x="6064" y="5143"/>
                    <a:pt x="5968" y="5020"/>
                    <a:pt x="6108" y="4979"/>
                  </a:cubicBezTo>
                  <a:cubicBezTo>
                    <a:pt x="6150" y="5011"/>
                    <a:pt x="6193" y="5043"/>
                    <a:pt x="6233" y="5074"/>
                  </a:cubicBezTo>
                  <a:cubicBezTo>
                    <a:pt x="6300" y="4920"/>
                    <a:pt x="6406" y="4820"/>
                    <a:pt x="6565" y="4776"/>
                  </a:cubicBezTo>
                  <a:cubicBezTo>
                    <a:pt x="6637" y="4757"/>
                    <a:pt x="6756" y="4727"/>
                    <a:pt x="6767" y="4687"/>
                  </a:cubicBezTo>
                  <a:cubicBezTo>
                    <a:pt x="6806" y="4536"/>
                    <a:pt x="6965" y="4508"/>
                    <a:pt x="7032" y="4392"/>
                  </a:cubicBezTo>
                  <a:lnTo>
                    <a:pt x="7114" y="4395"/>
                  </a:lnTo>
                  <a:cubicBezTo>
                    <a:pt x="7092" y="4340"/>
                    <a:pt x="7070" y="4286"/>
                    <a:pt x="7032" y="4190"/>
                  </a:cubicBezTo>
                  <a:lnTo>
                    <a:pt x="7032" y="4190"/>
                  </a:lnTo>
                  <a:cubicBezTo>
                    <a:pt x="7123" y="4270"/>
                    <a:pt x="7163" y="4305"/>
                    <a:pt x="7193" y="4331"/>
                  </a:cubicBezTo>
                  <a:cubicBezTo>
                    <a:pt x="7264" y="4281"/>
                    <a:pt x="7323" y="4242"/>
                    <a:pt x="7377" y="4203"/>
                  </a:cubicBezTo>
                  <a:cubicBezTo>
                    <a:pt x="7366" y="4161"/>
                    <a:pt x="7357" y="4128"/>
                    <a:pt x="7346" y="4094"/>
                  </a:cubicBezTo>
                  <a:lnTo>
                    <a:pt x="7346" y="4094"/>
                  </a:lnTo>
                  <a:cubicBezTo>
                    <a:pt x="7385" y="4096"/>
                    <a:pt x="7413" y="4097"/>
                    <a:pt x="7442" y="4097"/>
                  </a:cubicBezTo>
                  <a:cubicBezTo>
                    <a:pt x="7436" y="4055"/>
                    <a:pt x="7429" y="4016"/>
                    <a:pt x="7421" y="3962"/>
                  </a:cubicBezTo>
                  <a:lnTo>
                    <a:pt x="7421" y="3962"/>
                  </a:lnTo>
                  <a:cubicBezTo>
                    <a:pt x="7471" y="3994"/>
                    <a:pt x="7501" y="4014"/>
                    <a:pt x="7545" y="4041"/>
                  </a:cubicBezTo>
                  <a:cubicBezTo>
                    <a:pt x="7579" y="3993"/>
                    <a:pt x="7607" y="3952"/>
                    <a:pt x="7635" y="3912"/>
                  </a:cubicBezTo>
                  <a:cubicBezTo>
                    <a:pt x="7661" y="3916"/>
                    <a:pt x="7682" y="3919"/>
                    <a:pt x="7691" y="3921"/>
                  </a:cubicBezTo>
                  <a:cubicBezTo>
                    <a:pt x="7717" y="3877"/>
                    <a:pt x="7741" y="3836"/>
                    <a:pt x="7754" y="3813"/>
                  </a:cubicBezTo>
                  <a:cubicBezTo>
                    <a:pt x="7829" y="3827"/>
                    <a:pt x="7883" y="3834"/>
                    <a:pt x="7972" y="3849"/>
                  </a:cubicBezTo>
                  <a:cubicBezTo>
                    <a:pt x="7933" y="3760"/>
                    <a:pt x="7911" y="3712"/>
                    <a:pt x="7878" y="3637"/>
                  </a:cubicBezTo>
                  <a:lnTo>
                    <a:pt x="7878" y="3637"/>
                  </a:lnTo>
                  <a:cubicBezTo>
                    <a:pt x="8010" y="3671"/>
                    <a:pt x="8119" y="3699"/>
                    <a:pt x="8194" y="3718"/>
                  </a:cubicBezTo>
                  <a:cubicBezTo>
                    <a:pt x="8304" y="3640"/>
                    <a:pt x="8373" y="3593"/>
                    <a:pt x="8447" y="3556"/>
                  </a:cubicBezTo>
                  <a:cubicBezTo>
                    <a:pt x="8463" y="3506"/>
                    <a:pt x="8478" y="3459"/>
                    <a:pt x="8498" y="3397"/>
                  </a:cubicBezTo>
                  <a:cubicBezTo>
                    <a:pt x="8550" y="3369"/>
                    <a:pt x="8612" y="3334"/>
                    <a:pt x="8679" y="3297"/>
                  </a:cubicBezTo>
                  <a:cubicBezTo>
                    <a:pt x="8684" y="3226"/>
                    <a:pt x="8687" y="3162"/>
                    <a:pt x="8690" y="3122"/>
                  </a:cubicBezTo>
                  <a:cubicBezTo>
                    <a:pt x="8756" y="3050"/>
                    <a:pt x="8809" y="2991"/>
                    <a:pt x="8866" y="2929"/>
                  </a:cubicBezTo>
                  <a:cubicBezTo>
                    <a:pt x="8909" y="2926"/>
                    <a:pt x="8960" y="2931"/>
                    <a:pt x="9005" y="2916"/>
                  </a:cubicBezTo>
                  <a:cubicBezTo>
                    <a:pt x="9060" y="2897"/>
                    <a:pt x="9110" y="2859"/>
                    <a:pt x="9150" y="2837"/>
                  </a:cubicBezTo>
                  <a:cubicBezTo>
                    <a:pt x="9193" y="2876"/>
                    <a:pt x="9216" y="2897"/>
                    <a:pt x="9238" y="2916"/>
                  </a:cubicBezTo>
                  <a:lnTo>
                    <a:pt x="9272" y="2885"/>
                  </a:lnTo>
                  <a:lnTo>
                    <a:pt x="9097" y="2678"/>
                  </a:lnTo>
                  <a:lnTo>
                    <a:pt x="9127" y="2647"/>
                  </a:lnTo>
                  <a:lnTo>
                    <a:pt x="9415" y="2814"/>
                  </a:lnTo>
                  <a:lnTo>
                    <a:pt x="9418" y="2760"/>
                  </a:lnTo>
                  <a:lnTo>
                    <a:pt x="9421" y="2686"/>
                  </a:lnTo>
                  <a:cubicBezTo>
                    <a:pt x="9593" y="2673"/>
                    <a:pt x="9592" y="2673"/>
                    <a:pt x="9758" y="2572"/>
                  </a:cubicBezTo>
                  <a:cubicBezTo>
                    <a:pt x="9777" y="2561"/>
                    <a:pt x="9802" y="2561"/>
                    <a:pt x="9823" y="2553"/>
                  </a:cubicBezTo>
                  <a:cubicBezTo>
                    <a:pt x="10048" y="2463"/>
                    <a:pt x="10277" y="2386"/>
                    <a:pt x="10489" y="2275"/>
                  </a:cubicBezTo>
                  <a:cubicBezTo>
                    <a:pt x="10544" y="2248"/>
                    <a:pt x="10579" y="2163"/>
                    <a:pt x="10658" y="2163"/>
                  </a:cubicBezTo>
                  <a:cubicBezTo>
                    <a:pt x="10665" y="2163"/>
                    <a:pt x="10673" y="2164"/>
                    <a:pt x="10682" y="2166"/>
                  </a:cubicBezTo>
                  <a:cubicBezTo>
                    <a:pt x="10689" y="2167"/>
                    <a:pt x="10695" y="2168"/>
                    <a:pt x="10701" y="2168"/>
                  </a:cubicBezTo>
                  <a:cubicBezTo>
                    <a:pt x="10770" y="2168"/>
                    <a:pt x="10803" y="2079"/>
                    <a:pt x="10852" y="2079"/>
                  </a:cubicBezTo>
                  <a:cubicBezTo>
                    <a:pt x="10859" y="2079"/>
                    <a:pt x="10867" y="2081"/>
                    <a:pt x="10874" y="2085"/>
                  </a:cubicBezTo>
                  <a:cubicBezTo>
                    <a:pt x="10901" y="2099"/>
                    <a:pt x="10925" y="2104"/>
                    <a:pt x="10948" y="2104"/>
                  </a:cubicBezTo>
                  <a:cubicBezTo>
                    <a:pt x="11042" y="2104"/>
                    <a:pt x="11115" y="2015"/>
                    <a:pt x="11203" y="2015"/>
                  </a:cubicBezTo>
                  <a:cubicBezTo>
                    <a:pt x="11216" y="2015"/>
                    <a:pt x="11230" y="2017"/>
                    <a:pt x="11244" y="2021"/>
                  </a:cubicBezTo>
                  <a:cubicBezTo>
                    <a:pt x="11306" y="1851"/>
                    <a:pt x="11500" y="1951"/>
                    <a:pt x="11612" y="1851"/>
                  </a:cubicBezTo>
                  <a:cubicBezTo>
                    <a:pt x="11679" y="1791"/>
                    <a:pt x="11818" y="1801"/>
                    <a:pt x="11900" y="1785"/>
                  </a:cubicBezTo>
                  <a:cubicBezTo>
                    <a:pt x="12003" y="1733"/>
                    <a:pt x="12096" y="1708"/>
                    <a:pt x="12179" y="1674"/>
                  </a:cubicBezTo>
                  <a:cubicBezTo>
                    <a:pt x="12213" y="1723"/>
                    <a:pt x="12234" y="1752"/>
                    <a:pt x="12256" y="1785"/>
                  </a:cubicBezTo>
                  <a:cubicBezTo>
                    <a:pt x="12294" y="1735"/>
                    <a:pt x="12329" y="1689"/>
                    <a:pt x="12368" y="1638"/>
                  </a:cubicBezTo>
                  <a:cubicBezTo>
                    <a:pt x="12407" y="1671"/>
                    <a:pt x="12443" y="1702"/>
                    <a:pt x="12478" y="1733"/>
                  </a:cubicBezTo>
                  <a:cubicBezTo>
                    <a:pt x="12575" y="1643"/>
                    <a:pt x="12740" y="1629"/>
                    <a:pt x="12775" y="1505"/>
                  </a:cubicBezTo>
                  <a:cubicBezTo>
                    <a:pt x="12865" y="1486"/>
                    <a:pt x="12933" y="1471"/>
                    <a:pt x="13014" y="1454"/>
                  </a:cubicBezTo>
                  <a:lnTo>
                    <a:pt x="13014" y="1454"/>
                  </a:lnTo>
                  <a:cubicBezTo>
                    <a:pt x="12999" y="1535"/>
                    <a:pt x="12986" y="1601"/>
                    <a:pt x="12962" y="1730"/>
                  </a:cubicBezTo>
                  <a:cubicBezTo>
                    <a:pt x="13062" y="1645"/>
                    <a:pt x="13108" y="1605"/>
                    <a:pt x="13140" y="1579"/>
                  </a:cubicBezTo>
                  <a:cubicBezTo>
                    <a:pt x="13111" y="1521"/>
                    <a:pt x="13089" y="1479"/>
                    <a:pt x="13065" y="1433"/>
                  </a:cubicBezTo>
                  <a:cubicBezTo>
                    <a:pt x="13112" y="1420"/>
                    <a:pt x="13131" y="1415"/>
                    <a:pt x="13152" y="1409"/>
                  </a:cubicBezTo>
                  <a:cubicBezTo>
                    <a:pt x="13184" y="1445"/>
                    <a:pt x="13217" y="1480"/>
                    <a:pt x="13274" y="1542"/>
                  </a:cubicBezTo>
                  <a:cubicBezTo>
                    <a:pt x="13306" y="1459"/>
                    <a:pt x="13326" y="1415"/>
                    <a:pt x="13345" y="1373"/>
                  </a:cubicBezTo>
                  <a:cubicBezTo>
                    <a:pt x="13377" y="1368"/>
                    <a:pt x="13408" y="1365"/>
                    <a:pt x="13436" y="1359"/>
                  </a:cubicBezTo>
                  <a:cubicBezTo>
                    <a:pt x="13445" y="1340"/>
                    <a:pt x="13456" y="1323"/>
                    <a:pt x="13470" y="1306"/>
                  </a:cubicBezTo>
                  <a:lnTo>
                    <a:pt x="13492" y="1321"/>
                  </a:lnTo>
                  <a:lnTo>
                    <a:pt x="13446" y="1367"/>
                  </a:lnTo>
                  <a:cubicBezTo>
                    <a:pt x="13442" y="1364"/>
                    <a:pt x="13437" y="1361"/>
                    <a:pt x="13436" y="1359"/>
                  </a:cubicBezTo>
                  <a:lnTo>
                    <a:pt x="13436" y="1359"/>
                  </a:lnTo>
                  <a:cubicBezTo>
                    <a:pt x="13448" y="1415"/>
                    <a:pt x="13455" y="1470"/>
                    <a:pt x="13471" y="1576"/>
                  </a:cubicBezTo>
                  <a:cubicBezTo>
                    <a:pt x="13511" y="1483"/>
                    <a:pt x="13530" y="1440"/>
                    <a:pt x="13549" y="1398"/>
                  </a:cubicBezTo>
                  <a:cubicBezTo>
                    <a:pt x="13621" y="1420"/>
                    <a:pt x="13676" y="1437"/>
                    <a:pt x="13735" y="1457"/>
                  </a:cubicBezTo>
                  <a:cubicBezTo>
                    <a:pt x="13754" y="1404"/>
                    <a:pt x="13770" y="1362"/>
                    <a:pt x="13790" y="1304"/>
                  </a:cubicBezTo>
                  <a:cubicBezTo>
                    <a:pt x="13848" y="1408"/>
                    <a:pt x="13896" y="1499"/>
                    <a:pt x="13952" y="1599"/>
                  </a:cubicBezTo>
                  <a:cubicBezTo>
                    <a:pt x="13979" y="1536"/>
                    <a:pt x="14015" y="1519"/>
                    <a:pt x="14055" y="1519"/>
                  </a:cubicBezTo>
                  <a:cubicBezTo>
                    <a:pt x="14098" y="1519"/>
                    <a:pt x="14144" y="1538"/>
                    <a:pt x="14188" y="1538"/>
                  </a:cubicBezTo>
                  <a:cubicBezTo>
                    <a:pt x="14201" y="1538"/>
                    <a:pt x="14215" y="1537"/>
                    <a:pt x="14227" y="1532"/>
                  </a:cubicBezTo>
                  <a:cubicBezTo>
                    <a:pt x="14338" y="1489"/>
                    <a:pt x="14460" y="1476"/>
                    <a:pt x="14578" y="1448"/>
                  </a:cubicBezTo>
                  <a:cubicBezTo>
                    <a:pt x="14583" y="1393"/>
                    <a:pt x="14591" y="1340"/>
                    <a:pt x="14598" y="1280"/>
                  </a:cubicBezTo>
                  <a:cubicBezTo>
                    <a:pt x="14639" y="1305"/>
                    <a:pt x="14670" y="1324"/>
                    <a:pt x="14688" y="1334"/>
                  </a:cubicBezTo>
                  <a:cubicBezTo>
                    <a:pt x="14789" y="1298"/>
                    <a:pt x="14872" y="1274"/>
                    <a:pt x="14947" y="1248"/>
                  </a:cubicBezTo>
                  <a:cubicBezTo>
                    <a:pt x="14957" y="1215"/>
                    <a:pt x="14967" y="1187"/>
                    <a:pt x="14985" y="1136"/>
                  </a:cubicBezTo>
                  <a:cubicBezTo>
                    <a:pt x="15012" y="1195"/>
                    <a:pt x="15028" y="1227"/>
                    <a:pt x="15047" y="1271"/>
                  </a:cubicBezTo>
                  <a:cubicBezTo>
                    <a:pt x="15120" y="1267"/>
                    <a:pt x="15198" y="1261"/>
                    <a:pt x="15251" y="1258"/>
                  </a:cubicBezTo>
                  <a:cubicBezTo>
                    <a:pt x="15275" y="1206"/>
                    <a:pt x="15287" y="1181"/>
                    <a:pt x="15315" y="1118"/>
                  </a:cubicBezTo>
                  <a:cubicBezTo>
                    <a:pt x="15334" y="1217"/>
                    <a:pt x="15343" y="1268"/>
                    <a:pt x="15353" y="1318"/>
                  </a:cubicBezTo>
                  <a:cubicBezTo>
                    <a:pt x="15385" y="1320"/>
                    <a:pt x="15406" y="1321"/>
                    <a:pt x="15428" y="1323"/>
                  </a:cubicBezTo>
                  <a:cubicBezTo>
                    <a:pt x="15454" y="1280"/>
                    <a:pt x="15481" y="1237"/>
                    <a:pt x="15537" y="1149"/>
                  </a:cubicBezTo>
                  <a:cubicBezTo>
                    <a:pt x="15590" y="1214"/>
                    <a:pt x="15622" y="1251"/>
                    <a:pt x="15660" y="1298"/>
                  </a:cubicBezTo>
                  <a:cubicBezTo>
                    <a:pt x="15602" y="1317"/>
                    <a:pt x="15565" y="1329"/>
                    <a:pt x="15516" y="1345"/>
                  </a:cubicBezTo>
                  <a:cubicBezTo>
                    <a:pt x="15569" y="1384"/>
                    <a:pt x="15613" y="1417"/>
                    <a:pt x="15652" y="1445"/>
                  </a:cubicBezTo>
                  <a:cubicBezTo>
                    <a:pt x="15710" y="1409"/>
                    <a:pt x="15750" y="1386"/>
                    <a:pt x="15759" y="1380"/>
                  </a:cubicBezTo>
                  <a:cubicBezTo>
                    <a:pt x="15822" y="1412"/>
                    <a:pt x="15865" y="1433"/>
                    <a:pt x="15887" y="1445"/>
                  </a:cubicBezTo>
                  <a:cubicBezTo>
                    <a:pt x="15868" y="1490"/>
                    <a:pt x="15858" y="1514"/>
                    <a:pt x="15847" y="1537"/>
                  </a:cubicBezTo>
                  <a:cubicBezTo>
                    <a:pt x="15947" y="1471"/>
                    <a:pt x="16059" y="1432"/>
                    <a:pt x="16168" y="1408"/>
                  </a:cubicBezTo>
                  <a:cubicBezTo>
                    <a:pt x="16278" y="1390"/>
                    <a:pt x="16387" y="1376"/>
                    <a:pt x="16486" y="1334"/>
                  </a:cubicBezTo>
                  <a:cubicBezTo>
                    <a:pt x="16534" y="1394"/>
                    <a:pt x="16583" y="1417"/>
                    <a:pt x="16632" y="1417"/>
                  </a:cubicBezTo>
                  <a:cubicBezTo>
                    <a:pt x="16680" y="1417"/>
                    <a:pt x="16729" y="1395"/>
                    <a:pt x="16777" y="1365"/>
                  </a:cubicBezTo>
                  <a:cubicBezTo>
                    <a:pt x="16837" y="1401"/>
                    <a:pt x="16889" y="1445"/>
                    <a:pt x="16950" y="1445"/>
                  </a:cubicBezTo>
                  <a:cubicBezTo>
                    <a:pt x="16980" y="1445"/>
                    <a:pt x="17012" y="1435"/>
                    <a:pt x="17048" y="1408"/>
                  </a:cubicBezTo>
                  <a:cubicBezTo>
                    <a:pt x="17062" y="1398"/>
                    <a:pt x="17078" y="1392"/>
                    <a:pt x="17094" y="1392"/>
                  </a:cubicBezTo>
                  <a:cubicBezTo>
                    <a:pt x="17123" y="1392"/>
                    <a:pt x="17148" y="1412"/>
                    <a:pt x="17146" y="1459"/>
                  </a:cubicBezTo>
                  <a:cubicBezTo>
                    <a:pt x="17213" y="1474"/>
                    <a:pt x="17279" y="1465"/>
                    <a:pt x="17345" y="1510"/>
                  </a:cubicBezTo>
                  <a:cubicBezTo>
                    <a:pt x="17354" y="1516"/>
                    <a:pt x="17367" y="1518"/>
                    <a:pt x="17382" y="1518"/>
                  </a:cubicBezTo>
                  <a:cubicBezTo>
                    <a:pt x="17425" y="1518"/>
                    <a:pt x="17485" y="1499"/>
                    <a:pt x="17520" y="1499"/>
                  </a:cubicBezTo>
                  <a:cubicBezTo>
                    <a:pt x="17533" y="1499"/>
                    <a:pt x="17542" y="1502"/>
                    <a:pt x="17546" y="1508"/>
                  </a:cubicBezTo>
                  <a:cubicBezTo>
                    <a:pt x="17568" y="1538"/>
                    <a:pt x="17587" y="1548"/>
                    <a:pt x="17605" y="1548"/>
                  </a:cubicBezTo>
                  <a:cubicBezTo>
                    <a:pt x="17632" y="1548"/>
                    <a:pt x="17657" y="1524"/>
                    <a:pt x="17681" y="1524"/>
                  </a:cubicBezTo>
                  <a:cubicBezTo>
                    <a:pt x="17684" y="1524"/>
                    <a:pt x="17687" y="1525"/>
                    <a:pt x="17691" y="1526"/>
                  </a:cubicBezTo>
                  <a:cubicBezTo>
                    <a:pt x="17746" y="1542"/>
                    <a:pt x="17806" y="1595"/>
                    <a:pt x="17853" y="1595"/>
                  </a:cubicBezTo>
                  <a:cubicBezTo>
                    <a:pt x="17857" y="1595"/>
                    <a:pt x="17860" y="1594"/>
                    <a:pt x="17864" y="1593"/>
                  </a:cubicBezTo>
                  <a:cubicBezTo>
                    <a:pt x="17898" y="1586"/>
                    <a:pt x="17931" y="1583"/>
                    <a:pt x="17964" y="1583"/>
                  </a:cubicBezTo>
                  <a:cubicBezTo>
                    <a:pt x="18124" y="1583"/>
                    <a:pt x="18275" y="1654"/>
                    <a:pt x="18432" y="1668"/>
                  </a:cubicBezTo>
                  <a:cubicBezTo>
                    <a:pt x="18463" y="1671"/>
                    <a:pt x="18490" y="1711"/>
                    <a:pt x="18519" y="1736"/>
                  </a:cubicBezTo>
                  <a:cubicBezTo>
                    <a:pt x="18559" y="1711"/>
                    <a:pt x="18603" y="1686"/>
                    <a:pt x="18645" y="1660"/>
                  </a:cubicBezTo>
                  <a:cubicBezTo>
                    <a:pt x="18738" y="1763"/>
                    <a:pt x="18879" y="1738"/>
                    <a:pt x="18997" y="1782"/>
                  </a:cubicBezTo>
                  <a:cubicBezTo>
                    <a:pt x="19096" y="1813"/>
                    <a:pt x="19191" y="1843"/>
                    <a:pt x="19277" y="1908"/>
                  </a:cubicBezTo>
                  <a:cubicBezTo>
                    <a:pt x="19287" y="1916"/>
                    <a:pt x="19305" y="1916"/>
                    <a:pt x="19319" y="1919"/>
                  </a:cubicBezTo>
                  <a:cubicBezTo>
                    <a:pt x="19337" y="1876"/>
                    <a:pt x="19355" y="1835"/>
                    <a:pt x="19371" y="1796"/>
                  </a:cubicBezTo>
                  <a:cubicBezTo>
                    <a:pt x="19443" y="1789"/>
                    <a:pt x="19509" y="1782"/>
                    <a:pt x="19583" y="1776"/>
                  </a:cubicBezTo>
                  <a:cubicBezTo>
                    <a:pt x="19615" y="1863"/>
                    <a:pt x="19670" y="1879"/>
                    <a:pt x="19733" y="1879"/>
                  </a:cubicBezTo>
                  <a:cubicBezTo>
                    <a:pt x="19771" y="1879"/>
                    <a:pt x="19813" y="1873"/>
                    <a:pt x="19854" y="1873"/>
                  </a:cubicBezTo>
                  <a:cubicBezTo>
                    <a:pt x="19892" y="1873"/>
                    <a:pt x="19929" y="1878"/>
                    <a:pt x="19964" y="1898"/>
                  </a:cubicBezTo>
                  <a:cubicBezTo>
                    <a:pt x="19978" y="1935"/>
                    <a:pt x="20000" y="1986"/>
                    <a:pt x="20031" y="2063"/>
                  </a:cubicBezTo>
                  <a:cubicBezTo>
                    <a:pt x="20093" y="2019"/>
                    <a:pt x="20140" y="1985"/>
                    <a:pt x="20149" y="1980"/>
                  </a:cubicBezTo>
                  <a:cubicBezTo>
                    <a:pt x="20248" y="2013"/>
                    <a:pt x="20302" y="2057"/>
                    <a:pt x="20362" y="2072"/>
                  </a:cubicBezTo>
                  <a:cubicBezTo>
                    <a:pt x="20365" y="2072"/>
                    <a:pt x="20368" y="2073"/>
                    <a:pt x="20371" y="2073"/>
                  </a:cubicBezTo>
                  <a:cubicBezTo>
                    <a:pt x="20384" y="2073"/>
                    <a:pt x="20395" y="2067"/>
                    <a:pt x="20409" y="2067"/>
                  </a:cubicBezTo>
                  <a:cubicBezTo>
                    <a:pt x="20421" y="2067"/>
                    <a:pt x="20435" y="2072"/>
                    <a:pt x="20452" y="2094"/>
                  </a:cubicBezTo>
                  <a:cubicBezTo>
                    <a:pt x="20482" y="2129"/>
                    <a:pt x="20585" y="2117"/>
                    <a:pt x="20607" y="2152"/>
                  </a:cubicBezTo>
                  <a:cubicBezTo>
                    <a:pt x="20658" y="2236"/>
                    <a:pt x="20743" y="2238"/>
                    <a:pt x="20814" y="2270"/>
                  </a:cubicBezTo>
                  <a:cubicBezTo>
                    <a:pt x="20992" y="2350"/>
                    <a:pt x="21176" y="2419"/>
                    <a:pt x="21357" y="2494"/>
                  </a:cubicBezTo>
                  <a:cubicBezTo>
                    <a:pt x="21373" y="2501"/>
                    <a:pt x="21382" y="2520"/>
                    <a:pt x="21395" y="2533"/>
                  </a:cubicBezTo>
                  <a:cubicBezTo>
                    <a:pt x="21389" y="2560"/>
                    <a:pt x="21385" y="2585"/>
                    <a:pt x="21378" y="2619"/>
                  </a:cubicBezTo>
                  <a:cubicBezTo>
                    <a:pt x="21393" y="2618"/>
                    <a:pt x="21407" y="2618"/>
                    <a:pt x="21421" y="2618"/>
                  </a:cubicBezTo>
                  <a:cubicBezTo>
                    <a:pt x="21452" y="2618"/>
                    <a:pt x="21482" y="2619"/>
                    <a:pt x="21514" y="2620"/>
                  </a:cubicBezTo>
                  <a:cubicBezTo>
                    <a:pt x="21542" y="2686"/>
                    <a:pt x="21569" y="2748"/>
                    <a:pt x="21604" y="2832"/>
                  </a:cubicBezTo>
                  <a:cubicBezTo>
                    <a:pt x="21673" y="2831"/>
                    <a:pt x="21741" y="2829"/>
                    <a:pt x="21809" y="2829"/>
                  </a:cubicBezTo>
                  <a:cubicBezTo>
                    <a:pt x="21800" y="2782"/>
                    <a:pt x="21795" y="2759"/>
                    <a:pt x="21782" y="2695"/>
                  </a:cubicBezTo>
                  <a:lnTo>
                    <a:pt x="21782" y="2695"/>
                  </a:lnTo>
                  <a:cubicBezTo>
                    <a:pt x="21909" y="2779"/>
                    <a:pt x="22001" y="2841"/>
                    <a:pt x="22110" y="2913"/>
                  </a:cubicBezTo>
                  <a:cubicBezTo>
                    <a:pt x="22160" y="2900"/>
                    <a:pt x="22238" y="2881"/>
                    <a:pt x="22313" y="2860"/>
                  </a:cubicBezTo>
                  <a:cubicBezTo>
                    <a:pt x="22393" y="3113"/>
                    <a:pt x="22644" y="3204"/>
                    <a:pt x="22788" y="3406"/>
                  </a:cubicBezTo>
                  <a:cubicBezTo>
                    <a:pt x="22833" y="3372"/>
                    <a:pt x="22861" y="3351"/>
                    <a:pt x="22894" y="3326"/>
                  </a:cubicBezTo>
                  <a:cubicBezTo>
                    <a:pt x="22940" y="3427"/>
                    <a:pt x="22984" y="3521"/>
                    <a:pt x="23024" y="3607"/>
                  </a:cubicBezTo>
                  <a:cubicBezTo>
                    <a:pt x="23165" y="3700"/>
                    <a:pt x="23306" y="3794"/>
                    <a:pt x="23459" y="3894"/>
                  </a:cubicBezTo>
                  <a:cubicBezTo>
                    <a:pt x="23452" y="3850"/>
                    <a:pt x="23449" y="3824"/>
                    <a:pt x="23442" y="3777"/>
                  </a:cubicBezTo>
                  <a:lnTo>
                    <a:pt x="23442" y="3777"/>
                  </a:lnTo>
                  <a:cubicBezTo>
                    <a:pt x="23592" y="3809"/>
                    <a:pt x="23748" y="3828"/>
                    <a:pt x="23890" y="3878"/>
                  </a:cubicBezTo>
                  <a:cubicBezTo>
                    <a:pt x="23896" y="3899"/>
                    <a:pt x="23908" y="3936"/>
                    <a:pt x="23917" y="3965"/>
                  </a:cubicBezTo>
                  <a:cubicBezTo>
                    <a:pt x="23982" y="3983"/>
                    <a:pt x="24035" y="3996"/>
                    <a:pt x="24093" y="4012"/>
                  </a:cubicBezTo>
                  <a:cubicBezTo>
                    <a:pt x="24077" y="4064"/>
                    <a:pt x="24068" y="4097"/>
                    <a:pt x="24054" y="4146"/>
                  </a:cubicBezTo>
                  <a:cubicBezTo>
                    <a:pt x="24083" y="4161"/>
                    <a:pt x="24114" y="4178"/>
                    <a:pt x="24155" y="4200"/>
                  </a:cubicBezTo>
                  <a:cubicBezTo>
                    <a:pt x="24171" y="4139"/>
                    <a:pt x="24185" y="4093"/>
                    <a:pt x="24205" y="4012"/>
                  </a:cubicBezTo>
                  <a:cubicBezTo>
                    <a:pt x="24269" y="4137"/>
                    <a:pt x="24316" y="4228"/>
                    <a:pt x="24366" y="4325"/>
                  </a:cubicBezTo>
                  <a:cubicBezTo>
                    <a:pt x="24398" y="4330"/>
                    <a:pt x="24433" y="4334"/>
                    <a:pt x="24460" y="4337"/>
                  </a:cubicBezTo>
                  <a:cubicBezTo>
                    <a:pt x="24485" y="4393"/>
                    <a:pt x="24508" y="4443"/>
                    <a:pt x="24532" y="4492"/>
                  </a:cubicBezTo>
                  <a:cubicBezTo>
                    <a:pt x="24504" y="4495"/>
                    <a:pt x="24476" y="4498"/>
                    <a:pt x="24439" y="4502"/>
                  </a:cubicBezTo>
                  <a:cubicBezTo>
                    <a:pt x="24467" y="4563"/>
                    <a:pt x="24506" y="4575"/>
                    <a:pt x="24550" y="4575"/>
                  </a:cubicBezTo>
                  <a:cubicBezTo>
                    <a:pt x="24579" y="4575"/>
                    <a:pt x="24611" y="4570"/>
                    <a:pt x="24643" y="4570"/>
                  </a:cubicBezTo>
                  <a:cubicBezTo>
                    <a:pt x="24661" y="4570"/>
                    <a:pt x="24680" y="4572"/>
                    <a:pt x="24698" y="4577"/>
                  </a:cubicBezTo>
                  <a:cubicBezTo>
                    <a:pt x="24747" y="4633"/>
                    <a:pt x="24804" y="4711"/>
                    <a:pt x="24861" y="4804"/>
                  </a:cubicBezTo>
                  <a:cubicBezTo>
                    <a:pt x="24951" y="4832"/>
                    <a:pt x="25067" y="4855"/>
                    <a:pt x="25059" y="5010"/>
                  </a:cubicBezTo>
                  <a:cubicBezTo>
                    <a:pt x="25089" y="5067"/>
                    <a:pt x="25110" y="5136"/>
                    <a:pt x="25156" y="5179"/>
                  </a:cubicBezTo>
                  <a:cubicBezTo>
                    <a:pt x="25207" y="5227"/>
                    <a:pt x="25281" y="5255"/>
                    <a:pt x="25343" y="5291"/>
                  </a:cubicBezTo>
                  <a:cubicBezTo>
                    <a:pt x="25344" y="5344"/>
                    <a:pt x="25345" y="5392"/>
                    <a:pt x="25347" y="5423"/>
                  </a:cubicBezTo>
                  <a:cubicBezTo>
                    <a:pt x="25413" y="5467"/>
                    <a:pt x="25472" y="5507"/>
                    <a:pt x="25513" y="5533"/>
                  </a:cubicBezTo>
                  <a:cubicBezTo>
                    <a:pt x="25496" y="5619"/>
                    <a:pt x="25482" y="5680"/>
                    <a:pt x="25471" y="5735"/>
                  </a:cubicBezTo>
                  <a:cubicBezTo>
                    <a:pt x="25603" y="5873"/>
                    <a:pt x="25702" y="6026"/>
                    <a:pt x="25831" y="6148"/>
                  </a:cubicBezTo>
                  <a:cubicBezTo>
                    <a:pt x="25903" y="6219"/>
                    <a:pt x="26006" y="6257"/>
                    <a:pt x="26071" y="6345"/>
                  </a:cubicBezTo>
                  <a:cubicBezTo>
                    <a:pt x="26091" y="6375"/>
                    <a:pt x="26152" y="6378"/>
                    <a:pt x="26199" y="6394"/>
                  </a:cubicBezTo>
                  <a:cubicBezTo>
                    <a:pt x="26175" y="6447"/>
                    <a:pt x="26158" y="6484"/>
                    <a:pt x="26136" y="6532"/>
                  </a:cubicBezTo>
                  <a:cubicBezTo>
                    <a:pt x="26183" y="6518"/>
                    <a:pt x="26216" y="6506"/>
                    <a:pt x="26252" y="6496"/>
                  </a:cubicBezTo>
                  <a:cubicBezTo>
                    <a:pt x="26334" y="6743"/>
                    <a:pt x="26459" y="6950"/>
                    <a:pt x="26698" y="7094"/>
                  </a:cubicBezTo>
                  <a:cubicBezTo>
                    <a:pt x="26711" y="7172"/>
                    <a:pt x="26761" y="7275"/>
                    <a:pt x="26849" y="7402"/>
                  </a:cubicBezTo>
                  <a:cubicBezTo>
                    <a:pt x="26934" y="7409"/>
                    <a:pt x="27012" y="7415"/>
                    <a:pt x="27133" y="7425"/>
                  </a:cubicBezTo>
                  <a:cubicBezTo>
                    <a:pt x="27087" y="7494"/>
                    <a:pt x="27064" y="7527"/>
                    <a:pt x="27042" y="7562"/>
                  </a:cubicBezTo>
                  <a:cubicBezTo>
                    <a:pt x="27069" y="7603"/>
                    <a:pt x="27069" y="7676"/>
                    <a:pt x="27129" y="7676"/>
                  </a:cubicBezTo>
                  <a:cubicBezTo>
                    <a:pt x="27141" y="7676"/>
                    <a:pt x="27154" y="7674"/>
                    <a:pt x="27170" y="7668"/>
                  </a:cubicBezTo>
                  <a:cubicBezTo>
                    <a:pt x="27168" y="7647"/>
                    <a:pt x="27170" y="7627"/>
                    <a:pt x="27171" y="7606"/>
                  </a:cubicBezTo>
                  <a:lnTo>
                    <a:pt x="27198" y="7612"/>
                  </a:lnTo>
                  <a:lnTo>
                    <a:pt x="27182" y="7671"/>
                  </a:lnTo>
                  <a:cubicBezTo>
                    <a:pt x="27177" y="7670"/>
                    <a:pt x="27170" y="7668"/>
                    <a:pt x="27170" y="7668"/>
                  </a:cubicBezTo>
                  <a:lnTo>
                    <a:pt x="27170" y="7668"/>
                  </a:lnTo>
                  <a:cubicBezTo>
                    <a:pt x="27239" y="7718"/>
                    <a:pt x="27335" y="7740"/>
                    <a:pt x="27321" y="7852"/>
                  </a:cubicBezTo>
                  <a:cubicBezTo>
                    <a:pt x="27298" y="7878"/>
                    <a:pt x="27277" y="7903"/>
                    <a:pt x="27264" y="7918"/>
                  </a:cubicBezTo>
                  <a:cubicBezTo>
                    <a:pt x="27438" y="8065"/>
                    <a:pt x="27518" y="8239"/>
                    <a:pt x="27511" y="8440"/>
                  </a:cubicBezTo>
                  <a:cubicBezTo>
                    <a:pt x="27485" y="8464"/>
                    <a:pt x="27466" y="8482"/>
                    <a:pt x="27445" y="8502"/>
                  </a:cubicBezTo>
                  <a:cubicBezTo>
                    <a:pt x="27516" y="8555"/>
                    <a:pt x="27610" y="8541"/>
                    <a:pt x="27660" y="8641"/>
                  </a:cubicBezTo>
                  <a:cubicBezTo>
                    <a:pt x="27691" y="8704"/>
                    <a:pt x="27641" y="8807"/>
                    <a:pt x="27744" y="8832"/>
                  </a:cubicBezTo>
                  <a:cubicBezTo>
                    <a:pt x="27717" y="8886"/>
                    <a:pt x="27682" y="8948"/>
                    <a:pt x="27642" y="9019"/>
                  </a:cubicBezTo>
                  <a:cubicBezTo>
                    <a:pt x="27701" y="9013"/>
                    <a:pt x="27736" y="9010"/>
                    <a:pt x="27777" y="9007"/>
                  </a:cubicBezTo>
                  <a:lnTo>
                    <a:pt x="27777" y="9007"/>
                  </a:lnTo>
                  <a:cubicBezTo>
                    <a:pt x="27757" y="9067"/>
                    <a:pt x="27739" y="9122"/>
                    <a:pt x="27722" y="9176"/>
                  </a:cubicBezTo>
                  <a:cubicBezTo>
                    <a:pt x="27760" y="9266"/>
                    <a:pt x="27811" y="9353"/>
                    <a:pt x="27833" y="9447"/>
                  </a:cubicBezTo>
                  <a:cubicBezTo>
                    <a:pt x="27857" y="9542"/>
                    <a:pt x="27813" y="9676"/>
                    <a:pt x="27864" y="9734"/>
                  </a:cubicBezTo>
                  <a:cubicBezTo>
                    <a:pt x="27935" y="9812"/>
                    <a:pt x="27925" y="9885"/>
                    <a:pt x="27932" y="9960"/>
                  </a:cubicBezTo>
                  <a:cubicBezTo>
                    <a:pt x="27964" y="9981"/>
                    <a:pt x="27991" y="9999"/>
                    <a:pt x="28014" y="10015"/>
                  </a:cubicBezTo>
                  <a:cubicBezTo>
                    <a:pt x="28003" y="10044"/>
                    <a:pt x="27997" y="10060"/>
                    <a:pt x="27979" y="10103"/>
                  </a:cubicBezTo>
                  <a:cubicBezTo>
                    <a:pt x="28061" y="10129"/>
                    <a:pt x="28129" y="10165"/>
                    <a:pt x="28232" y="10209"/>
                  </a:cubicBezTo>
                  <a:cubicBezTo>
                    <a:pt x="28176" y="10228"/>
                    <a:pt x="28144" y="10240"/>
                    <a:pt x="28110" y="10253"/>
                  </a:cubicBezTo>
                  <a:cubicBezTo>
                    <a:pt x="28122" y="10287"/>
                    <a:pt x="28132" y="10322"/>
                    <a:pt x="28142" y="10353"/>
                  </a:cubicBezTo>
                  <a:cubicBezTo>
                    <a:pt x="28213" y="10340"/>
                    <a:pt x="28263" y="10331"/>
                    <a:pt x="28372" y="10310"/>
                  </a:cubicBezTo>
                  <a:lnTo>
                    <a:pt x="28372" y="10310"/>
                  </a:lnTo>
                  <a:cubicBezTo>
                    <a:pt x="28313" y="10431"/>
                    <a:pt x="28278" y="10506"/>
                    <a:pt x="28247" y="10569"/>
                  </a:cubicBezTo>
                  <a:cubicBezTo>
                    <a:pt x="28260" y="10569"/>
                    <a:pt x="28295" y="10571"/>
                    <a:pt x="28310" y="10571"/>
                  </a:cubicBezTo>
                  <a:cubicBezTo>
                    <a:pt x="28373" y="10672"/>
                    <a:pt x="28426" y="10759"/>
                    <a:pt x="28481" y="10847"/>
                  </a:cubicBezTo>
                  <a:cubicBezTo>
                    <a:pt x="28451" y="10874"/>
                    <a:pt x="28420" y="10903"/>
                    <a:pt x="28385" y="10934"/>
                  </a:cubicBezTo>
                  <a:cubicBezTo>
                    <a:pt x="28435" y="10945"/>
                    <a:pt x="28478" y="10952"/>
                    <a:pt x="28531" y="10961"/>
                  </a:cubicBezTo>
                  <a:cubicBezTo>
                    <a:pt x="28523" y="11009"/>
                    <a:pt x="28517" y="11050"/>
                    <a:pt x="28512" y="11089"/>
                  </a:cubicBezTo>
                  <a:cubicBezTo>
                    <a:pt x="28532" y="11105"/>
                    <a:pt x="28551" y="11118"/>
                    <a:pt x="28573" y="11134"/>
                  </a:cubicBezTo>
                  <a:cubicBezTo>
                    <a:pt x="28535" y="11162"/>
                    <a:pt x="28506" y="11183"/>
                    <a:pt x="28494" y="11192"/>
                  </a:cubicBezTo>
                  <a:cubicBezTo>
                    <a:pt x="28498" y="11287"/>
                    <a:pt x="28490" y="11371"/>
                    <a:pt x="28479" y="11459"/>
                  </a:cubicBezTo>
                  <a:cubicBezTo>
                    <a:pt x="28516" y="11462"/>
                    <a:pt x="28551" y="11465"/>
                    <a:pt x="28581" y="11468"/>
                  </a:cubicBezTo>
                  <a:cubicBezTo>
                    <a:pt x="28668" y="11679"/>
                    <a:pt x="28754" y="11886"/>
                    <a:pt x="28844" y="12104"/>
                  </a:cubicBezTo>
                  <a:cubicBezTo>
                    <a:pt x="28840" y="12113"/>
                    <a:pt x="28825" y="12138"/>
                    <a:pt x="28801" y="12176"/>
                  </a:cubicBezTo>
                  <a:cubicBezTo>
                    <a:pt x="28876" y="12249"/>
                    <a:pt x="28962" y="12336"/>
                    <a:pt x="28881" y="12450"/>
                  </a:cubicBezTo>
                  <a:cubicBezTo>
                    <a:pt x="28904" y="12473"/>
                    <a:pt x="28932" y="12489"/>
                    <a:pt x="28944" y="12513"/>
                  </a:cubicBezTo>
                  <a:cubicBezTo>
                    <a:pt x="28957" y="12548"/>
                    <a:pt x="28954" y="12588"/>
                    <a:pt x="28957" y="12614"/>
                  </a:cubicBezTo>
                  <a:cubicBezTo>
                    <a:pt x="28918" y="12667"/>
                    <a:pt x="28888" y="12707"/>
                    <a:pt x="28859" y="12745"/>
                  </a:cubicBezTo>
                  <a:cubicBezTo>
                    <a:pt x="28931" y="12826"/>
                    <a:pt x="28993" y="12913"/>
                    <a:pt x="29006" y="13032"/>
                  </a:cubicBezTo>
                  <a:cubicBezTo>
                    <a:pt x="29021" y="13182"/>
                    <a:pt x="29113" y="13312"/>
                    <a:pt x="29118" y="13474"/>
                  </a:cubicBezTo>
                  <a:cubicBezTo>
                    <a:pt x="29121" y="13566"/>
                    <a:pt x="29171" y="13681"/>
                    <a:pt x="29237" y="13749"/>
                  </a:cubicBezTo>
                  <a:cubicBezTo>
                    <a:pt x="29387" y="13912"/>
                    <a:pt x="29416" y="14122"/>
                    <a:pt x="29503" y="14303"/>
                  </a:cubicBezTo>
                  <a:cubicBezTo>
                    <a:pt x="29477" y="14340"/>
                    <a:pt x="29462" y="14361"/>
                    <a:pt x="29441" y="14389"/>
                  </a:cubicBezTo>
                  <a:cubicBezTo>
                    <a:pt x="29525" y="14470"/>
                    <a:pt x="29602" y="14545"/>
                    <a:pt x="29633" y="14574"/>
                  </a:cubicBezTo>
                  <a:cubicBezTo>
                    <a:pt x="29693" y="14720"/>
                    <a:pt x="29711" y="14830"/>
                    <a:pt x="29771" y="14890"/>
                  </a:cubicBezTo>
                  <a:cubicBezTo>
                    <a:pt x="29849" y="14965"/>
                    <a:pt x="29839" y="15071"/>
                    <a:pt x="29884" y="15157"/>
                  </a:cubicBezTo>
                  <a:cubicBezTo>
                    <a:pt x="29921" y="15145"/>
                    <a:pt x="29946" y="15138"/>
                    <a:pt x="29984" y="15126"/>
                  </a:cubicBezTo>
                  <a:cubicBezTo>
                    <a:pt x="29953" y="15057"/>
                    <a:pt x="29928" y="14996"/>
                    <a:pt x="29905" y="14942"/>
                  </a:cubicBezTo>
                  <a:cubicBezTo>
                    <a:pt x="29930" y="14909"/>
                    <a:pt x="29947" y="14889"/>
                    <a:pt x="29958" y="14877"/>
                  </a:cubicBezTo>
                  <a:cubicBezTo>
                    <a:pt x="29936" y="14827"/>
                    <a:pt x="29918" y="14786"/>
                    <a:pt x="29900" y="14743"/>
                  </a:cubicBezTo>
                  <a:cubicBezTo>
                    <a:pt x="29953" y="14718"/>
                    <a:pt x="29992" y="14701"/>
                    <a:pt x="30021" y="14686"/>
                  </a:cubicBezTo>
                  <a:cubicBezTo>
                    <a:pt x="29999" y="14590"/>
                    <a:pt x="29967" y="14515"/>
                    <a:pt x="29964" y="14439"/>
                  </a:cubicBezTo>
                  <a:cubicBezTo>
                    <a:pt x="29962" y="13785"/>
                    <a:pt x="29843" y="13144"/>
                    <a:pt x="29750" y="12500"/>
                  </a:cubicBezTo>
                  <a:cubicBezTo>
                    <a:pt x="29740" y="12425"/>
                    <a:pt x="29706" y="12352"/>
                    <a:pt x="29666" y="12273"/>
                  </a:cubicBezTo>
                  <a:cubicBezTo>
                    <a:pt x="29721" y="12116"/>
                    <a:pt x="29658" y="11955"/>
                    <a:pt x="29589" y="11796"/>
                  </a:cubicBezTo>
                  <a:cubicBezTo>
                    <a:pt x="29569" y="11751"/>
                    <a:pt x="29519" y="11680"/>
                    <a:pt x="29530" y="11668"/>
                  </a:cubicBezTo>
                  <a:cubicBezTo>
                    <a:pt x="29614" y="11574"/>
                    <a:pt x="29494" y="11502"/>
                    <a:pt x="29503" y="11415"/>
                  </a:cubicBezTo>
                  <a:cubicBezTo>
                    <a:pt x="29506" y="11373"/>
                    <a:pt x="29434" y="11301"/>
                    <a:pt x="29447" y="11280"/>
                  </a:cubicBezTo>
                  <a:cubicBezTo>
                    <a:pt x="29515" y="11162"/>
                    <a:pt x="29472" y="11037"/>
                    <a:pt x="29416" y="10955"/>
                  </a:cubicBezTo>
                  <a:cubicBezTo>
                    <a:pt x="29344" y="10842"/>
                    <a:pt x="29366" y="10721"/>
                    <a:pt x="29315" y="10609"/>
                  </a:cubicBezTo>
                  <a:cubicBezTo>
                    <a:pt x="29296" y="10563"/>
                    <a:pt x="29383" y="10487"/>
                    <a:pt x="29305" y="10453"/>
                  </a:cubicBezTo>
                  <a:cubicBezTo>
                    <a:pt x="29191" y="10402"/>
                    <a:pt x="29334" y="10328"/>
                    <a:pt x="29266" y="10275"/>
                  </a:cubicBezTo>
                  <a:cubicBezTo>
                    <a:pt x="29224" y="10241"/>
                    <a:pt x="29194" y="10185"/>
                    <a:pt x="29175" y="10159"/>
                  </a:cubicBezTo>
                  <a:cubicBezTo>
                    <a:pt x="29140" y="9946"/>
                    <a:pt x="29222" y="9718"/>
                    <a:pt x="29038" y="9582"/>
                  </a:cubicBezTo>
                  <a:cubicBezTo>
                    <a:pt x="29027" y="9509"/>
                    <a:pt x="29018" y="9451"/>
                    <a:pt x="29007" y="9395"/>
                  </a:cubicBezTo>
                  <a:cubicBezTo>
                    <a:pt x="28997" y="9328"/>
                    <a:pt x="28987" y="9260"/>
                    <a:pt x="28981" y="9217"/>
                  </a:cubicBezTo>
                  <a:cubicBezTo>
                    <a:pt x="28921" y="9123"/>
                    <a:pt x="28869" y="9053"/>
                    <a:pt x="28825" y="8975"/>
                  </a:cubicBezTo>
                  <a:cubicBezTo>
                    <a:pt x="28697" y="8758"/>
                    <a:pt x="28672" y="8501"/>
                    <a:pt x="28565" y="8277"/>
                  </a:cubicBezTo>
                  <a:cubicBezTo>
                    <a:pt x="28448" y="8037"/>
                    <a:pt x="28306" y="7808"/>
                    <a:pt x="28175" y="7572"/>
                  </a:cubicBezTo>
                  <a:cubicBezTo>
                    <a:pt x="28113" y="7461"/>
                    <a:pt x="28044" y="7350"/>
                    <a:pt x="27988" y="7234"/>
                  </a:cubicBezTo>
                  <a:cubicBezTo>
                    <a:pt x="27961" y="7171"/>
                    <a:pt x="27947" y="7103"/>
                    <a:pt x="27933" y="7060"/>
                  </a:cubicBezTo>
                  <a:cubicBezTo>
                    <a:pt x="27873" y="7009"/>
                    <a:pt x="27794" y="6971"/>
                    <a:pt x="27788" y="6931"/>
                  </a:cubicBezTo>
                  <a:cubicBezTo>
                    <a:pt x="27755" y="6724"/>
                    <a:pt x="27594" y="6587"/>
                    <a:pt x="27495" y="6415"/>
                  </a:cubicBezTo>
                  <a:cubicBezTo>
                    <a:pt x="27435" y="6309"/>
                    <a:pt x="27380" y="6198"/>
                    <a:pt x="27318" y="6081"/>
                  </a:cubicBezTo>
                  <a:cubicBezTo>
                    <a:pt x="27298" y="6072"/>
                    <a:pt x="27262" y="6059"/>
                    <a:pt x="27233" y="6048"/>
                  </a:cubicBezTo>
                  <a:cubicBezTo>
                    <a:pt x="27204" y="5950"/>
                    <a:pt x="27207" y="5863"/>
                    <a:pt x="27093" y="5813"/>
                  </a:cubicBezTo>
                  <a:cubicBezTo>
                    <a:pt x="27027" y="5785"/>
                    <a:pt x="26955" y="5713"/>
                    <a:pt x="26923" y="5647"/>
                  </a:cubicBezTo>
                  <a:cubicBezTo>
                    <a:pt x="26826" y="5444"/>
                    <a:pt x="26720" y="5243"/>
                    <a:pt x="26567" y="5068"/>
                  </a:cubicBezTo>
                  <a:cubicBezTo>
                    <a:pt x="26424" y="4886"/>
                    <a:pt x="26247" y="4737"/>
                    <a:pt x="26091" y="4568"/>
                  </a:cubicBezTo>
                  <a:cubicBezTo>
                    <a:pt x="25946" y="4412"/>
                    <a:pt x="25774" y="4286"/>
                    <a:pt x="25649" y="4100"/>
                  </a:cubicBezTo>
                  <a:cubicBezTo>
                    <a:pt x="25584" y="4009"/>
                    <a:pt x="25507" y="3922"/>
                    <a:pt x="25423" y="3846"/>
                  </a:cubicBezTo>
                  <a:cubicBezTo>
                    <a:pt x="25334" y="3774"/>
                    <a:pt x="25242" y="3703"/>
                    <a:pt x="25157" y="3627"/>
                  </a:cubicBezTo>
                  <a:cubicBezTo>
                    <a:pt x="25107" y="3580"/>
                    <a:pt x="25079" y="3512"/>
                    <a:pt x="25047" y="3463"/>
                  </a:cubicBezTo>
                  <a:cubicBezTo>
                    <a:pt x="24994" y="3457"/>
                    <a:pt x="24954" y="3452"/>
                    <a:pt x="24923" y="3449"/>
                  </a:cubicBezTo>
                  <a:cubicBezTo>
                    <a:pt x="24870" y="3357"/>
                    <a:pt x="24859" y="3265"/>
                    <a:pt x="24732" y="3246"/>
                  </a:cubicBezTo>
                  <a:cubicBezTo>
                    <a:pt x="24616" y="3229"/>
                    <a:pt x="24535" y="3144"/>
                    <a:pt x="24469" y="3037"/>
                  </a:cubicBezTo>
                  <a:cubicBezTo>
                    <a:pt x="24409" y="2935"/>
                    <a:pt x="24323" y="2848"/>
                    <a:pt x="24196" y="2848"/>
                  </a:cubicBezTo>
                  <a:cubicBezTo>
                    <a:pt x="24186" y="2848"/>
                    <a:pt x="24175" y="2849"/>
                    <a:pt x="24164" y="2850"/>
                  </a:cubicBezTo>
                  <a:cubicBezTo>
                    <a:pt x="24145" y="2816"/>
                    <a:pt x="24133" y="2773"/>
                    <a:pt x="24104" y="2751"/>
                  </a:cubicBezTo>
                  <a:cubicBezTo>
                    <a:pt x="24014" y="2685"/>
                    <a:pt x="23877" y="2642"/>
                    <a:pt x="23836" y="2563"/>
                  </a:cubicBezTo>
                  <a:cubicBezTo>
                    <a:pt x="23773" y="2445"/>
                    <a:pt x="23664" y="2478"/>
                    <a:pt x="23590" y="2416"/>
                  </a:cubicBezTo>
                  <a:cubicBezTo>
                    <a:pt x="23487" y="2330"/>
                    <a:pt x="23364" y="2272"/>
                    <a:pt x="23258" y="2191"/>
                  </a:cubicBezTo>
                  <a:cubicBezTo>
                    <a:pt x="23149" y="2102"/>
                    <a:pt x="22980" y="2098"/>
                    <a:pt x="22921" y="1951"/>
                  </a:cubicBezTo>
                  <a:cubicBezTo>
                    <a:pt x="22902" y="1956"/>
                    <a:pt x="22885" y="1958"/>
                    <a:pt x="22870" y="1958"/>
                  </a:cubicBezTo>
                  <a:cubicBezTo>
                    <a:pt x="22751" y="1958"/>
                    <a:pt x="22708" y="1838"/>
                    <a:pt x="22619" y="1786"/>
                  </a:cubicBezTo>
                  <a:cubicBezTo>
                    <a:pt x="22555" y="1749"/>
                    <a:pt x="22491" y="1693"/>
                    <a:pt x="22415" y="1693"/>
                  </a:cubicBezTo>
                  <a:cubicBezTo>
                    <a:pt x="22395" y="1693"/>
                    <a:pt x="22374" y="1697"/>
                    <a:pt x="22352" y="1707"/>
                  </a:cubicBezTo>
                  <a:lnTo>
                    <a:pt x="22340" y="1677"/>
                  </a:lnTo>
                  <a:cubicBezTo>
                    <a:pt x="22331" y="1660"/>
                    <a:pt x="22327" y="1632"/>
                    <a:pt x="22312" y="1624"/>
                  </a:cubicBezTo>
                  <a:cubicBezTo>
                    <a:pt x="22162" y="1548"/>
                    <a:pt x="22016" y="1458"/>
                    <a:pt x="21862" y="1393"/>
                  </a:cubicBezTo>
                  <a:lnTo>
                    <a:pt x="21392" y="1203"/>
                  </a:lnTo>
                  <a:cubicBezTo>
                    <a:pt x="21325" y="1177"/>
                    <a:pt x="21258" y="1138"/>
                    <a:pt x="21186" y="1138"/>
                  </a:cubicBezTo>
                  <a:cubicBezTo>
                    <a:pt x="21163" y="1138"/>
                    <a:pt x="21139" y="1142"/>
                    <a:pt x="21114" y="1152"/>
                  </a:cubicBezTo>
                  <a:cubicBezTo>
                    <a:pt x="21114" y="1152"/>
                    <a:pt x="21113" y="1153"/>
                    <a:pt x="21112" y="1153"/>
                  </a:cubicBezTo>
                  <a:cubicBezTo>
                    <a:pt x="21105" y="1153"/>
                    <a:pt x="21092" y="1144"/>
                    <a:pt x="21083" y="1140"/>
                  </a:cubicBezTo>
                  <a:cubicBezTo>
                    <a:pt x="21032" y="1086"/>
                    <a:pt x="20976" y="1039"/>
                    <a:pt x="20911" y="1011"/>
                  </a:cubicBezTo>
                  <a:cubicBezTo>
                    <a:pt x="20745" y="940"/>
                    <a:pt x="20577" y="871"/>
                    <a:pt x="20405" y="821"/>
                  </a:cubicBezTo>
                  <a:cubicBezTo>
                    <a:pt x="20317" y="790"/>
                    <a:pt x="20236" y="740"/>
                    <a:pt x="20145" y="696"/>
                  </a:cubicBezTo>
                  <a:cubicBezTo>
                    <a:pt x="20116" y="709"/>
                    <a:pt x="20087" y="715"/>
                    <a:pt x="20058" y="715"/>
                  </a:cubicBezTo>
                  <a:cubicBezTo>
                    <a:pt x="19935" y="715"/>
                    <a:pt x="19811" y="617"/>
                    <a:pt x="19688" y="617"/>
                  </a:cubicBezTo>
                  <a:cubicBezTo>
                    <a:pt x="19660" y="617"/>
                    <a:pt x="19631" y="623"/>
                    <a:pt x="19603" y="636"/>
                  </a:cubicBezTo>
                  <a:cubicBezTo>
                    <a:pt x="19558" y="605"/>
                    <a:pt x="19518" y="562"/>
                    <a:pt x="19471" y="552"/>
                  </a:cubicBezTo>
                  <a:cubicBezTo>
                    <a:pt x="19369" y="529"/>
                    <a:pt x="19271" y="468"/>
                    <a:pt x="19167" y="468"/>
                  </a:cubicBezTo>
                  <a:cubicBezTo>
                    <a:pt x="19133" y="468"/>
                    <a:pt x="19099" y="474"/>
                    <a:pt x="19065" y="490"/>
                  </a:cubicBezTo>
                  <a:cubicBezTo>
                    <a:pt x="19009" y="403"/>
                    <a:pt x="18905" y="381"/>
                    <a:pt x="18816" y="381"/>
                  </a:cubicBezTo>
                  <a:cubicBezTo>
                    <a:pt x="18787" y="381"/>
                    <a:pt x="18760" y="384"/>
                    <a:pt x="18737" y="387"/>
                  </a:cubicBezTo>
                  <a:cubicBezTo>
                    <a:pt x="18724" y="389"/>
                    <a:pt x="18712" y="389"/>
                    <a:pt x="18701" y="389"/>
                  </a:cubicBezTo>
                  <a:cubicBezTo>
                    <a:pt x="18581" y="389"/>
                    <a:pt x="18502" y="309"/>
                    <a:pt x="18393" y="309"/>
                  </a:cubicBezTo>
                  <a:cubicBezTo>
                    <a:pt x="18392" y="309"/>
                    <a:pt x="18390" y="309"/>
                    <a:pt x="18388" y="309"/>
                  </a:cubicBezTo>
                  <a:cubicBezTo>
                    <a:pt x="18385" y="309"/>
                    <a:pt x="18382" y="309"/>
                    <a:pt x="18379" y="309"/>
                  </a:cubicBezTo>
                  <a:cubicBezTo>
                    <a:pt x="18309" y="309"/>
                    <a:pt x="18241" y="278"/>
                    <a:pt x="18168" y="278"/>
                  </a:cubicBezTo>
                  <a:cubicBezTo>
                    <a:pt x="18135" y="278"/>
                    <a:pt x="18101" y="284"/>
                    <a:pt x="18066" y="303"/>
                  </a:cubicBezTo>
                  <a:cubicBezTo>
                    <a:pt x="18061" y="306"/>
                    <a:pt x="18056" y="307"/>
                    <a:pt x="18051" y="307"/>
                  </a:cubicBezTo>
                  <a:cubicBezTo>
                    <a:pt x="18010" y="307"/>
                    <a:pt x="17947" y="248"/>
                    <a:pt x="17878" y="248"/>
                  </a:cubicBezTo>
                  <a:cubicBezTo>
                    <a:pt x="17861" y="248"/>
                    <a:pt x="17843" y="252"/>
                    <a:pt x="17825" y="262"/>
                  </a:cubicBezTo>
                  <a:cubicBezTo>
                    <a:pt x="17821" y="264"/>
                    <a:pt x="17816" y="265"/>
                    <a:pt x="17809" y="265"/>
                  </a:cubicBezTo>
                  <a:cubicBezTo>
                    <a:pt x="17792" y="265"/>
                    <a:pt x="17768" y="259"/>
                    <a:pt x="17761" y="250"/>
                  </a:cubicBezTo>
                  <a:cubicBezTo>
                    <a:pt x="17722" y="200"/>
                    <a:pt x="17678" y="178"/>
                    <a:pt x="17629" y="178"/>
                  </a:cubicBezTo>
                  <a:cubicBezTo>
                    <a:pt x="17595" y="178"/>
                    <a:pt x="17559" y="188"/>
                    <a:pt x="17521" y="207"/>
                  </a:cubicBezTo>
                  <a:cubicBezTo>
                    <a:pt x="17474" y="151"/>
                    <a:pt x="17410" y="144"/>
                    <a:pt x="17343" y="144"/>
                  </a:cubicBezTo>
                  <a:cubicBezTo>
                    <a:pt x="17322" y="144"/>
                    <a:pt x="17300" y="144"/>
                    <a:pt x="17278" y="144"/>
                  </a:cubicBezTo>
                  <a:cubicBezTo>
                    <a:pt x="17254" y="144"/>
                    <a:pt x="17231" y="144"/>
                    <a:pt x="17208" y="140"/>
                  </a:cubicBezTo>
                  <a:cubicBezTo>
                    <a:pt x="17203" y="139"/>
                    <a:pt x="17197" y="139"/>
                    <a:pt x="17191" y="139"/>
                  </a:cubicBezTo>
                  <a:cubicBezTo>
                    <a:pt x="17150" y="139"/>
                    <a:pt x="17103" y="160"/>
                    <a:pt x="17064" y="169"/>
                  </a:cubicBezTo>
                  <a:cubicBezTo>
                    <a:pt x="17021" y="152"/>
                    <a:pt x="16976" y="121"/>
                    <a:pt x="16926" y="115"/>
                  </a:cubicBezTo>
                  <a:lnTo>
                    <a:pt x="16177" y="49"/>
                  </a:lnTo>
                  <a:cubicBezTo>
                    <a:pt x="16041" y="37"/>
                    <a:pt x="15903" y="25"/>
                    <a:pt x="15755" y="12"/>
                  </a:cubicBezTo>
                  <a:cubicBezTo>
                    <a:pt x="15741" y="21"/>
                    <a:pt x="15716" y="38"/>
                    <a:pt x="15716" y="38"/>
                  </a:cubicBezTo>
                  <a:cubicBezTo>
                    <a:pt x="15585" y="24"/>
                    <a:pt x="15479" y="3"/>
                    <a:pt x="15373" y="3"/>
                  </a:cubicBezTo>
                  <a:cubicBezTo>
                    <a:pt x="15321" y="2"/>
                    <a:pt x="15267" y="0"/>
                    <a:pt x="152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9" name="Google Shape;499;p33"/>
          <p:cNvSpPr/>
          <p:nvPr/>
        </p:nvSpPr>
        <p:spPr>
          <a:xfrm>
            <a:off x="3343725" y="1020750"/>
            <a:ext cx="964050" cy="87200"/>
          </a:xfrm>
          <a:custGeom>
            <a:rect b="b" l="l" r="r" t="t"/>
            <a:pathLst>
              <a:path extrusionOk="0" h="3488" w="38562">
                <a:moveTo>
                  <a:pt x="25881" y="208"/>
                </a:moveTo>
                <a:cubicBezTo>
                  <a:pt x="25883" y="227"/>
                  <a:pt x="25884" y="246"/>
                  <a:pt x="25886" y="265"/>
                </a:cubicBezTo>
                <a:lnTo>
                  <a:pt x="25877" y="265"/>
                </a:lnTo>
                <a:cubicBezTo>
                  <a:pt x="25876" y="246"/>
                  <a:pt x="25874" y="227"/>
                  <a:pt x="25873" y="208"/>
                </a:cubicBezTo>
                <a:close/>
                <a:moveTo>
                  <a:pt x="20163" y="181"/>
                </a:moveTo>
                <a:cubicBezTo>
                  <a:pt x="20169" y="212"/>
                  <a:pt x="20174" y="243"/>
                  <a:pt x="20180" y="274"/>
                </a:cubicBezTo>
                <a:cubicBezTo>
                  <a:pt x="20173" y="275"/>
                  <a:pt x="20164" y="278"/>
                  <a:pt x="20157" y="280"/>
                </a:cubicBezTo>
                <a:cubicBezTo>
                  <a:pt x="20154" y="249"/>
                  <a:pt x="20152" y="217"/>
                  <a:pt x="20151" y="186"/>
                </a:cubicBezTo>
                <a:cubicBezTo>
                  <a:pt x="20154" y="184"/>
                  <a:pt x="20158" y="183"/>
                  <a:pt x="20163" y="181"/>
                </a:cubicBezTo>
                <a:close/>
                <a:moveTo>
                  <a:pt x="18637" y="295"/>
                </a:moveTo>
                <a:cubicBezTo>
                  <a:pt x="18639" y="314"/>
                  <a:pt x="18640" y="333"/>
                  <a:pt x="18641" y="352"/>
                </a:cubicBezTo>
                <a:lnTo>
                  <a:pt x="18633" y="352"/>
                </a:lnTo>
                <a:cubicBezTo>
                  <a:pt x="18631" y="333"/>
                  <a:pt x="18630" y="314"/>
                  <a:pt x="18628" y="295"/>
                </a:cubicBezTo>
                <a:close/>
                <a:moveTo>
                  <a:pt x="17509" y="408"/>
                </a:moveTo>
                <a:cubicBezTo>
                  <a:pt x="17510" y="410"/>
                  <a:pt x="17511" y="412"/>
                  <a:pt x="17512" y="414"/>
                </a:cubicBezTo>
                <a:lnTo>
                  <a:pt x="17512" y="414"/>
                </a:lnTo>
                <a:cubicBezTo>
                  <a:pt x="17512" y="414"/>
                  <a:pt x="17512" y="414"/>
                  <a:pt x="17512" y="414"/>
                </a:cubicBezTo>
                <a:cubicBezTo>
                  <a:pt x="17510" y="434"/>
                  <a:pt x="17504" y="451"/>
                  <a:pt x="17498" y="465"/>
                </a:cubicBezTo>
                <a:cubicBezTo>
                  <a:pt x="17495" y="459"/>
                  <a:pt x="17492" y="453"/>
                  <a:pt x="17488" y="448"/>
                </a:cubicBezTo>
                <a:cubicBezTo>
                  <a:pt x="17495" y="434"/>
                  <a:pt x="17503" y="421"/>
                  <a:pt x="17509" y="408"/>
                </a:cubicBezTo>
                <a:close/>
                <a:moveTo>
                  <a:pt x="17528" y="367"/>
                </a:moveTo>
                <a:cubicBezTo>
                  <a:pt x="17531" y="383"/>
                  <a:pt x="17535" y="398"/>
                  <a:pt x="17540" y="414"/>
                </a:cubicBezTo>
                <a:cubicBezTo>
                  <a:pt x="17556" y="414"/>
                  <a:pt x="17573" y="417"/>
                  <a:pt x="17592" y="420"/>
                </a:cubicBezTo>
                <a:cubicBezTo>
                  <a:pt x="17595" y="453"/>
                  <a:pt x="17598" y="478"/>
                  <a:pt x="17603" y="515"/>
                </a:cubicBezTo>
                <a:cubicBezTo>
                  <a:pt x="17585" y="520"/>
                  <a:pt x="17570" y="523"/>
                  <a:pt x="17551" y="527"/>
                </a:cubicBezTo>
                <a:cubicBezTo>
                  <a:pt x="17545" y="481"/>
                  <a:pt x="17542" y="448"/>
                  <a:pt x="17538" y="412"/>
                </a:cubicBezTo>
                <a:cubicBezTo>
                  <a:pt x="17532" y="414"/>
                  <a:pt x="17524" y="414"/>
                  <a:pt x="17515" y="414"/>
                </a:cubicBezTo>
                <a:lnTo>
                  <a:pt x="17515" y="414"/>
                </a:lnTo>
                <a:cubicBezTo>
                  <a:pt x="17518" y="395"/>
                  <a:pt x="17522" y="382"/>
                  <a:pt x="17528" y="367"/>
                </a:cubicBezTo>
                <a:close/>
                <a:moveTo>
                  <a:pt x="15365" y="534"/>
                </a:moveTo>
                <a:cubicBezTo>
                  <a:pt x="15368" y="573"/>
                  <a:pt x="15371" y="609"/>
                  <a:pt x="15372" y="648"/>
                </a:cubicBezTo>
                <a:lnTo>
                  <a:pt x="15359" y="648"/>
                </a:lnTo>
                <a:cubicBezTo>
                  <a:pt x="15356" y="611"/>
                  <a:pt x="15355" y="573"/>
                  <a:pt x="15352" y="534"/>
                </a:cubicBezTo>
                <a:close/>
                <a:moveTo>
                  <a:pt x="10029" y="689"/>
                </a:moveTo>
                <a:cubicBezTo>
                  <a:pt x="10029" y="695"/>
                  <a:pt x="10029" y="701"/>
                  <a:pt x="10029" y="708"/>
                </a:cubicBezTo>
                <a:lnTo>
                  <a:pt x="10001" y="708"/>
                </a:lnTo>
                <a:cubicBezTo>
                  <a:pt x="10001" y="701"/>
                  <a:pt x="10001" y="695"/>
                  <a:pt x="10001" y="689"/>
                </a:cubicBezTo>
                <a:close/>
                <a:moveTo>
                  <a:pt x="9573" y="626"/>
                </a:moveTo>
                <a:cubicBezTo>
                  <a:pt x="9576" y="657"/>
                  <a:pt x="9577" y="689"/>
                  <a:pt x="9580" y="720"/>
                </a:cubicBezTo>
                <a:cubicBezTo>
                  <a:pt x="9576" y="721"/>
                  <a:pt x="9571" y="723"/>
                  <a:pt x="9565" y="723"/>
                </a:cubicBezTo>
                <a:cubicBezTo>
                  <a:pt x="9561" y="692"/>
                  <a:pt x="9555" y="661"/>
                  <a:pt x="9549" y="629"/>
                </a:cubicBezTo>
                <a:cubicBezTo>
                  <a:pt x="9558" y="629"/>
                  <a:pt x="9565" y="627"/>
                  <a:pt x="9573" y="626"/>
                </a:cubicBezTo>
                <a:close/>
                <a:moveTo>
                  <a:pt x="34248" y="632"/>
                </a:moveTo>
                <a:cubicBezTo>
                  <a:pt x="34253" y="662"/>
                  <a:pt x="34259" y="693"/>
                  <a:pt x="34264" y="724"/>
                </a:cubicBezTo>
                <a:cubicBezTo>
                  <a:pt x="34257" y="726"/>
                  <a:pt x="34248" y="727"/>
                  <a:pt x="34241" y="730"/>
                </a:cubicBezTo>
                <a:cubicBezTo>
                  <a:pt x="34239" y="699"/>
                  <a:pt x="34237" y="667"/>
                  <a:pt x="34235" y="636"/>
                </a:cubicBezTo>
                <a:cubicBezTo>
                  <a:pt x="34239" y="634"/>
                  <a:pt x="34244" y="633"/>
                  <a:pt x="34248" y="632"/>
                </a:cubicBezTo>
                <a:close/>
                <a:moveTo>
                  <a:pt x="9726" y="746"/>
                </a:moveTo>
                <a:cubicBezTo>
                  <a:pt x="9726" y="752"/>
                  <a:pt x="9726" y="760"/>
                  <a:pt x="9727" y="765"/>
                </a:cubicBezTo>
                <a:lnTo>
                  <a:pt x="9699" y="765"/>
                </a:lnTo>
                <a:cubicBezTo>
                  <a:pt x="9698" y="760"/>
                  <a:pt x="9698" y="752"/>
                  <a:pt x="9698" y="746"/>
                </a:cubicBezTo>
                <a:close/>
                <a:moveTo>
                  <a:pt x="8418" y="793"/>
                </a:moveTo>
                <a:lnTo>
                  <a:pt x="8418" y="793"/>
                </a:lnTo>
                <a:cubicBezTo>
                  <a:pt x="8418" y="794"/>
                  <a:pt x="8419" y="795"/>
                  <a:pt x="8419" y="796"/>
                </a:cubicBezTo>
                <a:cubicBezTo>
                  <a:pt x="8419" y="796"/>
                  <a:pt x="8419" y="794"/>
                  <a:pt x="8418" y="793"/>
                </a:cubicBezTo>
                <a:close/>
                <a:moveTo>
                  <a:pt x="14932" y="762"/>
                </a:moveTo>
                <a:cubicBezTo>
                  <a:pt x="14932" y="782"/>
                  <a:pt x="14934" y="799"/>
                  <a:pt x="14935" y="818"/>
                </a:cubicBezTo>
                <a:lnTo>
                  <a:pt x="14927" y="818"/>
                </a:lnTo>
                <a:cubicBezTo>
                  <a:pt x="14925" y="799"/>
                  <a:pt x="14924" y="782"/>
                  <a:pt x="14922" y="762"/>
                </a:cubicBezTo>
                <a:close/>
                <a:moveTo>
                  <a:pt x="9276" y="843"/>
                </a:moveTo>
                <a:cubicBezTo>
                  <a:pt x="9277" y="861"/>
                  <a:pt x="9279" y="880"/>
                  <a:pt x="9280" y="899"/>
                </a:cubicBezTo>
                <a:lnTo>
                  <a:pt x="9271" y="899"/>
                </a:lnTo>
                <a:cubicBezTo>
                  <a:pt x="9270" y="880"/>
                  <a:pt x="9268" y="861"/>
                  <a:pt x="9267" y="843"/>
                </a:cubicBezTo>
                <a:close/>
                <a:moveTo>
                  <a:pt x="8325" y="907"/>
                </a:moveTo>
                <a:lnTo>
                  <a:pt x="8325" y="907"/>
                </a:lnTo>
                <a:cubicBezTo>
                  <a:pt x="8323" y="907"/>
                  <a:pt x="8317" y="907"/>
                  <a:pt x="8312" y="908"/>
                </a:cubicBezTo>
                <a:cubicBezTo>
                  <a:pt x="8312" y="909"/>
                  <a:pt x="8312" y="911"/>
                  <a:pt x="8313" y="912"/>
                </a:cubicBezTo>
                <a:lnTo>
                  <a:pt x="8313" y="912"/>
                </a:lnTo>
                <a:cubicBezTo>
                  <a:pt x="8317" y="911"/>
                  <a:pt x="8321" y="909"/>
                  <a:pt x="8325" y="907"/>
                </a:cubicBezTo>
                <a:close/>
                <a:moveTo>
                  <a:pt x="11646" y="826"/>
                </a:moveTo>
                <a:lnTo>
                  <a:pt x="11646" y="826"/>
                </a:lnTo>
                <a:cubicBezTo>
                  <a:pt x="11632" y="857"/>
                  <a:pt x="11621" y="883"/>
                  <a:pt x="11610" y="908"/>
                </a:cubicBezTo>
                <a:lnTo>
                  <a:pt x="11610" y="908"/>
                </a:lnTo>
                <a:cubicBezTo>
                  <a:pt x="11597" y="914"/>
                  <a:pt x="11586" y="916"/>
                  <a:pt x="11578" y="916"/>
                </a:cubicBezTo>
                <a:cubicBezTo>
                  <a:pt x="11550" y="916"/>
                  <a:pt x="11548" y="886"/>
                  <a:pt x="11546" y="846"/>
                </a:cubicBezTo>
                <a:cubicBezTo>
                  <a:pt x="11568" y="842"/>
                  <a:pt x="11593" y="837"/>
                  <a:pt x="11646" y="826"/>
                </a:cubicBezTo>
                <a:close/>
                <a:moveTo>
                  <a:pt x="12577" y="729"/>
                </a:moveTo>
                <a:cubicBezTo>
                  <a:pt x="12583" y="733"/>
                  <a:pt x="12592" y="733"/>
                  <a:pt x="12596" y="742"/>
                </a:cubicBezTo>
                <a:cubicBezTo>
                  <a:pt x="12618" y="801"/>
                  <a:pt x="12639" y="862"/>
                  <a:pt x="12665" y="940"/>
                </a:cubicBezTo>
                <a:lnTo>
                  <a:pt x="12598" y="940"/>
                </a:lnTo>
                <a:cubicBezTo>
                  <a:pt x="12583" y="893"/>
                  <a:pt x="12567" y="842"/>
                  <a:pt x="12551" y="792"/>
                </a:cubicBezTo>
                <a:cubicBezTo>
                  <a:pt x="12558" y="771"/>
                  <a:pt x="12567" y="752"/>
                  <a:pt x="12577" y="729"/>
                </a:cubicBezTo>
                <a:close/>
                <a:moveTo>
                  <a:pt x="5713" y="932"/>
                </a:moveTo>
                <a:cubicBezTo>
                  <a:pt x="5716" y="932"/>
                  <a:pt x="5719" y="933"/>
                  <a:pt x="5723" y="933"/>
                </a:cubicBezTo>
                <a:cubicBezTo>
                  <a:pt x="5723" y="939"/>
                  <a:pt x="5723" y="945"/>
                  <a:pt x="5724" y="951"/>
                </a:cubicBezTo>
                <a:lnTo>
                  <a:pt x="5696" y="951"/>
                </a:lnTo>
                <a:cubicBezTo>
                  <a:pt x="5695" y="945"/>
                  <a:pt x="5695" y="939"/>
                  <a:pt x="5695" y="933"/>
                </a:cubicBezTo>
                <a:cubicBezTo>
                  <a:pt x="5701" y="933"/>
                  <a:pt x="5706" y="932"/>
                  <a:pt x="5713" y="932"/>
                </a:cubicBezTo>
                <a:close/>
                <a:moveTo>
                  <a:pt x="10323" y="605"/>
                </a:moveTo>
                <a:cubicBezTo>
                  <a:pt x="10328" y="620"/>
                  <a:pt x="10332" y="634"/>
                  <a:pt x="10336" y="648"/>
                </a:cubicBezTo>
                <a:cubicBezTo>
                  <a:pt x="10322" y="664"/>
                  <a:pt x="10305" y="679"/>
                  <a:pt x="10291" y="693"/>
                </a:cubicBezTo>
                <a:cubicBezTo>
                  <a:pt x="10295" y="702"/>
                  <a:pt x="10300" y="712"/>
                  <a:pt x="10303" y="721"/>
                </a:cubicBezTo>
                <a:lnTo>
                  <a:pt x="10183" y="721"/>
                </a:lnTo>
                <a:cubicBezTo>
                  <a:pt x="10170" y="801"/>
                  <a:pt x="10158" y="873"/>
                  <a:pt x="10144" y="974"/>
                </a:cubicBezTo>
                <a:cubicBezTo>
                  <a:pt x="10132" y="902"/>
                  <a:pt x="10124" y="857"/>
                  <a:pt x="10116" y="802"/>
                </a:cubicBezTo>
                <a:cubicBezTo>
                  <a:pt x="10104" y="793"/>
                  <a:pt x="10086" y="783"/>
                  <a:pt x="10069" y="770"/>
                </a:cubicBezTo>
                <a:cubicBezTo>
                  <a:pt x="10069" y="758"/>
                  <a:pt x="10069" y="743"/>
                  <a:pt x="10072" y="732"/>
                </a:cubicBezTo>
                <a:cubicBezTo>
                  <a:pt x="10076" y="717"/>
                  <a:pt x="10080" y="696"/>
                  <a:pt x="10088" y="693"/>
                </a:cubicBezTo>
                <a:cubicBezTo>
                  <a:pt x="10166" y="662"/>
                  <a:pt x="10245" y="634"/>
                  <a:pt x="10323" y="605"/>
                </a:cubicBezTo>
                <a:close/>
                <a:moveTo>
                  <a:pt x="18622" y="923"/>
                </a:moveTo>
                <a:cubicBezTo>
                  <a:pt x="18625" y="929"/>
                  <a:pt x="18628" y="935"/>
                  <a:pt x="18633" y="940"/>
                </a:cubicBezTo>
                <a:cubicBezTo>
                  <a:pt x="18625" y="954"/>
                  <a:pt x="18619" y="967"/>
                  <a:pt x="18612" y="980"/>
                </a:cubicBezTo>
                <a:cubicBezTo>
                  <a:pt x="18609" y="976"/>
                  <a:pt x="18608" y="973"/>
                  <a:pt x="18606" y="968"/>
                </a:cubicBezTo>
                <a:lnTo>
                  <a:pt x="18606" y="968"/>
                </a:lnTo>
                <a:cubicBezTo>
                  <a:pt x="18608" y="971"/>
                  <a:pt x="18611" y="976"/>
                  <a:pt x="18612" y="979"/>
                </a:cubicBezTo>
                <a:cubicBezTo>
                  <a:pt x="18612" y="954"/>
                  <a:pt x="18616" y="938"/>
                  <a:pt x="18622" y="923"/>
                </a:cubicBezTo>
                <a:close/>
                <a:moveTo>
                  <a:pt x="12111" y="963"/>
                </a:moveTo>
                <a:cubicBezTo>
                  <a:pt x="12111" y="968"/>
                  <a:pt x="12111" y="974"/>
                  <a:pt x="12112" y="982"/>
                </a:cubicBezTo>
                <a:lnTo>
                  <a:pt x="12084" y="982"/>
                </a:lnTo>
                <a:cubicBezTo>
                  <a:pt x="12083" y="974"/>
                  <a:pt x="12083" y="968"/>
                  <a:pt x="12083" y="963"/>
                </a:cubicBezTo>
                <a:close/>
                <a:moveTo>
                  <a:pt x="11999" y="958"/>
                </a:moveTo>
                <a:cubicBezTo>
                  <a:pt x="11999" y="967"/>
                  <a:pt x="12000" y="977"/>
                  <a:pt x="12000" y="986"/>
                </a:cubicBezTo>
                <a:cubicBezTo>
                  <a:pt x="11981" y="986"/>
                  <a:pt x="11964" y="986"/>
                  <a:pt x="11944" y="988"/>
                </a:cubicBezTo>
                <a:cubicBezTo>
                  <a:pt x="11944" y="977"/>
                  <a:pt x="11943" y="968"/>
                  <a:pt x="11943" y="958"/>
                </a:cubicBezTo>
                <a:close/>
                <a:moveTo>
                  <a:pt x="11712" y="898"/>
                </a:moveTo>
                <a:cubicBezTo>
                  <a:pt x="11715" y="930"/>
                  <a:pt x="11718" y="954"/>
                  <a:pt x="11722" y="990"/>
                </a:cubicBezTo>
                <a:cubicBezTo>
                  <a:pt x="11696" y="990"/>
                  <a:pt x="11671" y="992"/>
                  <a:pt x="11641" y="992"/>
                </a:cubicBezTo>
                <a:cubicBezTo>
                  <a:pt x="11639" y="974"/>
                  <a:pt x="11637" y="955"/>
                  <a:pt x="11635" y="938"/>
                </a:cubicBezTo>
                <a:lnTo>
                  <a:pt x="11635" y="938"/>
                </a:lnTo>
                <a:cubicBezTo>
                  <a:pt x="11675" y="898"/>
                  <a:pt x="11693" y="898"/>
                  <a:pt x="11712" y="898"/>
                </a:cubicBezTo>
                <a:close/>
                <a:moveTo>
                  <a:pt x="10089" y="901"/>
                </a:moveTo>
                <a:cubicBezTo>
                  <a:pt x="10094" y="932"/>
                  <a:pt x="10099" y="963"/>
                  <a:pt x="10105" y="993"/>
                </a:cubicBezTo>
                <a:lnTo>
                  <a:pt x="10082" y="999"/>
                </a:lnTo>
                <a:cubicBezTo>
                  <a:pt x="10080" y="968"/>
                  <a:pt x="10077" y="938"/>
                  <a:pt x="10076" y="907"/>
                </a:cubicBezTo>
                <a:cubicBezTo>
                  <a:pt x="10080" y="905"/>
                  <a:pt x="10085" y="904"/>
                  <a:pt x="10089" y="901"/>
                </a:cubicBezTo>
                <a:close/>
                <a:moveTo>
                  <a:pt x="9614" y="904"/>
                </a:moveTo>
                <a:cubicBezTo>
                  <a:pt x="9620" y="935"/>
                  <a:pt x="9626" y="965"/>
                  <a:pt x="9632" y="996"/>
                </a:cubicBezTo>
                <a:cubicBezTo>
                  <a:pt x="9624" y="998"/>
                  <a:pt x="9615" y="999"/>
                  <a:pt x="9608" y="1002"/>
                </a:cubicBezTo>
                <a:cubicBezTo>
                  <a:pt x="9605" y="970"/>
                  <a:pt x="9604" y="939"/>
                  <a:pt x="9602" y="908"/>
                </a:cubicBezTo>
                <a:cubicBezTo>
                  <a:pt x="9607" y="907"/>
                  <a:pt x="9611" y="905"/>
                  <a:pt x="9614" y="904"/>
                </a:cubicBezTo>
                <a:close/>
                <a:moveTo>
                  <a:pt x="9955" y="896"/>
                </a:moveTo>
                <a:cubicBezTo>
                  <a:pt x="9959" y="939"/>
                  <a:pt x="9963" y="971"/>
                  <a:pt x="9966" y="1004"/>
                </a:cubicBezTo>
                <a:lnTo>
                  <a:pt x="9966" y="1004"/>
                </a:lnTo>
                <a:cubicBezTo>
                  <a:pt x="9959" y="1006"/>
                  <a:pt x="9952" y="1007"/>
                  <a:pt x="9945" y="1007"/>
                </a:cubicBezTo>
                <a:cubicBezTo>
                  <a:pt x="9935" y="1007"/>
                  <a:pt x="9925" y="1005"/>
                  <a:pt x="9914" y="1004"/>
                </a:cubicBezTo>
                <a:cubicBezTo>
                  <a:pt x="9910" y="970"/>
                  <a:pt x="9908" y="945"/>
                  <a:pt x="9904" y="908"/>
                </a:cubicBezTo>
                <a:cubicBezTo>
                  <a:pt x="9920" y="904"/>
                  <a:pt x="9935" y="901"/>
                  <a:pt x="9955" y="896"/>
                </a:cubicBezTo>
                <a:close/>
                <a:moveTo>
                  <a:pt x="18606" y="968"/>
                </a:moveTo>
                <a:cubicBezTo>
                  <a:pt x="18606" y="995"/>
                  <a:pt x="18602" y="1010"/>
                  <a:pt x="18596" y="1026"/>
                </a:cubicBezTo>
                <a:cubicBezTo>
                  <a:pt x="18593" y="1020"/>
                  <a:pt x="18588" y="1014"/>
                  <a:pt x="18586" y="1008"/>
                </a:cubicBezTo>
                <a:cubicBezTo>
                  <a:pt x="18593" y="995"/>
                  <a:pt x="18599" y="982"/>
                  <a:pt x="18606" y="968"/>
                </a:cubicBezTo>
                <a:close/>
                <a:moveTo>
                  <a:pt x="12940" y="996"/>
                </a:moveTo>
                <a:cubicBezTo>
                  <a:pt x="12942" y="1015"/>
                  <a:pt x="12942" y="1035"/>
                  <a:pt x="12943" y="1054"/>
                </a:cubicBezTo>
                <a:lnTo>
                  <a:pt x="12935" y="1054"/>
                </a:lnTo>
                <a:cubicBezTo>
                  <a:pt x="12933" y="1035"/>
                  <a:pt x="12932" y="1015"/>
                  <a:pt x="12930" y="996"/>
                </a:cubicBezTo>
                <a:close/>
                <a:moveTo>
                  <a:pt x="9517" y="847"/>
                </a:moveTo>
                <a:cubicBezTo>
                  <a:pt x="9523" y="847"/>
                  <a:pt x="9528" y="847"/>
                  <a:pt x="9535" y="848"/>
                </a:cubicBezTo>
                <a:cubicBezTo>
                  <a:pt x="9524" y="907"/>
                  <a:pt x="9517" y="957"/>
                  <a:pt x="9499" y="1057"/>
                </a:cubicBezTo>
                <a:cubicBezTo>
                  <a:pt x="9493" y="952"/>
                  <a:pt x="9490" y="902"/>
                  <a:pt x="9486" y="848"/>
                </a:cubicBezTo>
                <a:cubicBezTo>
                  <a:pt x="9498" y="848"/>
                  <a:pt x="9507" y="847"/>
                  <a:pt x="9517" y="847"/>
                </a:cubicBezTo>
                <a:close/>
                <a:moveTo>
                  <a:pt x="6677" y="1042"/>
                </a:moveTo>
                <a:cubicBezTo>
                  <a:pt x="6677" y="1048"/>
                  <a:pt x="6679" y="1054"/>
                  <a:pt x="6679" y="1061"/>
                </a:cubicBezTo>
                <a:lnTo>
                  <a:pt x="6651" y="1061"/>
                </a:lnTo>
                <a:cubicBezTo>
                  <a:pt x="6651" y="1054"/>
                  <a:pt x="6649" y="1048"/>
                  <a:pt x="6649" y="1042"/>
                </a:cubicBezTo>
                <a:close/>
                <a:moveTo>
                  <a:pt x="9967" y="1009"/>
                </a:moveTo>
                <a:cubicBezTo>
                  <a:pt x="9967" y="1010"/>
                  <a:pt x="9967" y="1011"/>
                  <a:pt x="9967" y="1013"/>
                </a:cubicBezTo>
                <a:cubicBezTo>
                  <a:pt x="9977" y="1017"/>
                  <a:pt x="9985" y="1030"/>
                  <a:pt x="9994" y="1043"/>
                </a:cubicBezTo>
                <a:cubicBezTo>
                  <a:pt x="9992" y="1049"/>
                  <a:pt x="9989" y="1055"/>
                  <a:pt x="9986" y="1061"/>
                </a:cubicBezTo>
                <a:cubicBezTo>
                  <a:pt x="9979" y="1046"/>
                  <a:pt x="9971" y="1030"/>
                  <a:pt x="9964" y="1015"/>
                </a:cubicBezTo>
                <a:cubicBezTo>
                  <a:pt x="9965" y="1013"/>
                  <a:pt x="9966" y="1011"/>
                  <a:pt x="9967" y="1009"/>
                </a:cubicBezTo>
                <a:close/>
                <a:moveTo>
                  <a:pt x="6036" y="1043"/>
                </a:moveTo>
                <a:cubicBezTo>
                  <a:pt x="6037" y="1051"/>
                  <a:pt x="6037" y="1057"/>
                  <a:pt x="6037" y="1063"/>
                </a:cubicBezTo>
                <a:lnTo>
                  <a:pt x="6009" y="1063"/>
                </a:lnTo>
                <a:cubicBezTo>
                  <a:pt x="6009" y="1057"/>
                  <a:pt x="6009" y="1051"/>
                  <a:pt x="6008" y="1045"/>
                </a:cubicBezTo>
                <a:cubicBezTo>
                  <a:pt x="6018" y="1045"/>
                  <a:pt x="6027" y="1043"/>
                  <a:pt x="6036" y="1043"/>
                </a:cubicBezTo>
                <a:close/>
                <a:moveTo>
                  <a:pt x="32964" y="1026"/>
                </a:moveTo>
                <a:cubicBezTo>
                  <a:pt x="32965" y="1045"/>
                  <a:pt x="32967" y="1064"/>
                  <a:pt x="32968" y="1082"/>
                </a:cubicBezTo>
                <a:lnTo>
                  <a:pt x="32968" y="1083"/>
                </a:lnTo>
                <a:lnTo>
                  <a:pt x="32958" y="1083"/>
                </a:lnTo>
                <a:cubicBezTo>
                  <a:pt x="32958" y="1064"/>
                  <a:pt x="32957" y="1045"/>
                  <a:pt x="32955" y="1026"/>
                </a:cubicBezTo>
                <a:close/>
                <a:moveTo>
                  <a:pt x="5524" y="1027"/>
                </a:moveTo>
                <a:cubicBezTo>
                  <a:pt x="5525" y="1046"/>
                  <a:pt x="5527" y="1066"/>
                  <a:pt x="5528" y="1085"/>
                </a:cubicBezTo>
                <a:lnTo>
                  <a:pt x="5518" y="1085"/>
                </a:lnTo>
                <a:cubicBezTo>
                  <a:pt x="5518" y="1066"/>
                  <a:pt x="5517" y="1046"/>
                  <a:pt x="5515" y="1027"/>
                </a:cubicBezTo>
                <a:close/>
                <a:moveTo>
                  <a:pt x="9452" y="965"/>
                </a:moveTo>
                <a:cubicBezTo>
                  <a:pt x="9464" y="1046"/>
                  <a:pt x="9468" y="1071"/>
                  <a:pt x="9474" y="1110"/>
                </a:cubicBezTo>
                <a:lnTo>
                  <a:pt x="9429" y="1110"/>
                </a:lnTo>
                <a:cubicBezTo>
                  <a:pt x="9433" y="1080"/>
                  <a:pt x="9440" y="1041"/>
                  <a:pt x="9452" y="965"/>
                </a:cubicBezTo>
                <a:close/>
                <a:moveTo>
                  <a:pt x="5109" y="1086"/>
                </a:moveTo>
                <a:cubicBezTo>
                  <a:pt x="5111" y="1104"/>
                  <a:pt x="5112" y="1123"/>
                  <a:pt x="5113" y="1142"/>
                </a:cubicBezTo>
                <a:lnTo>
                  <a:pt x="5105" y="1142"/>
                </a:lnTo>
                <a:cubicBezTo>
                  <a:pt x="5103" y="1123"/>
                  <a:pt x="5102" y="1104"/>
                  <a:pt x="5100" y="1086"/>
                </a:cubicBezTo>
                <a:close/>
                <a:moveTo>
                  <a:pt x="6491" y="1155"/>
                </a:moveTo>
                <a:cubicBezTo>
                  <a:pt x="6491" y="1161"/>
                  <a:pt x="6491" y="1169"/>
                  <a:pt x="6492" y="1174"/>
                </a:cubicBezTo>
                <a:lnTo>
                  <a:pt x="6464" y="1174"/>
                </a:lnTo>
                <a:cubicBezTo>
                  <a:pt x="6463" y="1169"/>
                  <a:pt x="6463" y="1163"/>
                  <a:pt x="6463" y="1155"/>
                </a:cubicBezTo>
                <a:close/>
                <a:moveTo>
                  <a:pt x="6936" y="1149"/>
                </a:moveTo>
                <a:cubicBezTo>
                  <a:pt x="6936" y="1158"/>
                  <a:pt x="6938" y="1167"/>
                  <a:pt x="6938" y="1177"/>
                </a:cubicBezTo>
                <a:lnTo>
                  <a:pt x="6882" y="1177"/>
                </a:lnTo>
                <a:cubicBezTo>
                  <a:pt x="6882" y="1169"/>
                  <a:pt x="6880" y="1158"/>
                  <a:pt x="6880" y="1149"/>
                </a:cubicBezTo>
                <a:close/>
                <a:moveTo>
                  <a:pt x="12459" y="1186"/>
                </a:moveTo>
                <a:cubicBezTo>
                  <a:pt x="12461" y="1194"/>
                  <a:pt x="12461" y="1199"/>
                  <a:pt x="12461" y="1205"/>
                </a:cubicBezTo>
                <a:lnTo>
                  <a:pt x="12433" y="1205"/>
                </a:lnTo>
                <a:cubicBezTo>
                  <a:pt x="12433" y="1199"/>
                  <a:pt x="12433" y="1194"/>
                  <a:pt x="12431" y="1186"/>
                </a:cubicBezTo>
                <a:close/>
                <a:moveTo>
                  <a:pt x="7331" y="1208"/>
                </a:moveTo>
                <a:cubicBezTo>
                  <a:pt x="7331" y="1214"/>
                  <a:pt x="7331" y="1221"/>
                  <a:pt x="7331" y="1227"/>
                </a:cubicBezTo>
                <a:lnTo>
                  <a:pt x="7303" y="1227"/>
                </a:lnTo>
                <a:cubicBezTo>
                  <a:pt x="7303" y="1221"/>
                  <a:pt x="7303" y="1214"/>
                  <a:pt x="7303" y="1208"/>
                </a:cubicBezTo>
                <a:close/>
                <a:moveTo>
                  <a:pt x="5322" y="1217"/>
                </a:moveTo>
                <a:cubicBezTo>
                  <a:pt x="5324" y="1223"/>
                  <a:pt x="5324" y="1229"/>
                  <a:pt x="5324" y="1236"/>
                </a:cubicBezTo>
                <a:lnTo>
                  <a:pt x="5296" y="1236"/>
                </a:lnTo>
                <a:cubicBezTo>
                  <a:pt x="5296" y="1229"/>
                  <a:pt x="5296" y="1223"/>
                  <a:pt x="5294" y="1217"/>
                </a:cubicBezTo>
                <a:close/>
                <a:moveTo>
                  <a:pt x="18224" y="1201"/>
                </a:moveTo>
                <a:cubicBezTo>
                  <a:pt x="18225" y="1220"/>
                  <a:pt x="18227" y="1238"/>
                  <a:pt x="18228" y="1257"/>
                </a:cubicBezTo>
                <a:lnTo>
                  <a:pt x="18219" y="1257"/>
                </a:lnTo>
                <a:cubicBezTo>
                  <a:pt x="18218" y="1239"/>
                  <a:pt x="18216" y="1220"/>
                  <a:pt x="18215" y="1201"/>
                </a:cubicBezTo>
                <a:close/>
                <a:moveTo>
                  <a:pt x="31749" y="1201"/>
                </a:moveTo>
                <a:cubicBezTo>
                  <a:pt x="31750" y="1219"/>
                  <a:pt x="31752" y="1238"/>
                  <a:pt x="31752" y="1257"/>
                </a:cubicBezTo>
                <a:lnTo>
                  <a:pt x="31743" y="1257"/>
                </a:lnTo>
                <a:cubicBezTo>
                  <a:pt x="31741" y="1238"/>
                  <a:pt x="31740" y="1220"/>
                  <a:pt x="31740" y="1201"/>
                </a:cubicBezTo>
                <a:close/>
                <a:moveTo>
                  <a:pt x="6176" y="1201"/>
                </a:moveTo>
                <a:cubicBezTo>
                  <a:pt x="6179" y="1207"/>
                  <a:pt x="6182" y="1213"/>
                  <a:pt x="6185" y="1219"/>
                </a:cubicBezTo>
                <a:cubicBezTo>
                  <a:pt x="6179" y="1232"/>
                  <a:pt x="6171" y="1245"/>
                  <a:pt x="6165" y="1258"/>
                </a:cubicBezTo>
                <a:cubicBezTo>
                  <a:pt x="6163" y="1254"/>
                  <a:pt x="6161" y="1251"/>
                  <a:pt x="6159" y="1248"/>
                </a:cubicBezTo>
                <a:lnTo>
                  <a:pt x="6159" y="1248"/>
                </a:lnTo>
                <a:cubicBezTo>
                  <a:pt x="6159" y="1247"/>
                  <a:pt x="6159" y="1247"/>
                  <a:pt x="6160" y="1246"/>
                </a:cubicBezTo>
                <a:cubicBezTo>
                  <a:pt x="6161" y="1249"/>
                  <a:pt x="6164" y="1254"/>
                  <a:pt x="6165" y="1257"/>
                </a:cubicBezTo>
                <a:cubicBezTo>
                  <a:pt x="6164" y="1232"/>
                  <a:pt x="6170" y="1216"/>
                  <a:pt x="6176" y="1201"/>
                </a:cubicBezTo>
                <a:close/>
                <a:moveTo>
                  <a:pt x="5756" y="1202"/>
                </a:moveTo>
                <a:cubicBezTo>
                  <a:pt x="5761" y="1208"/>
                  <a:pt x="5764" y="1214"/>
                  <a:pt x="5767" y="1220"/>
                </a:cubicBezTo>
                <a:cubicBezTo>
                  <a:pt x="5761" y="1233"/>
                  <a:pt x="5753" y="1246"/>
                  <a:pt x="5746" y="1260"/>
                </a:cubicBezTo>
                <a:cubicBezTo>
                  <a:pt x="5746" y="1258"/>
                  <a:pt x="5745" y="1256"/>
                  <a:pt x="5744" y="1255"/>
                </a:cubicBezTo>
                <a:lnTo>
                  <a:pt x="5744" y="1255"/>
                </a:lnTo>
                <a:cubicBezTo>
                  <a:pt x="5751" y="1220"/>
                  <a:pt x="5754" y="1211"/>
                  <a:pt x="5756" y="1202"/>
                </a:cubicBezTo>
                <a:close/>
                <a:moveTo>
                  <a:pt x="6265" y="1204"/>
                </a:moveTo>
                <a:cubicBezTo>
                  <a:pt x="6268" y="1213"/>
                  <a:pt x="6273" y="1221"/>
                  <a:pt x="6276" y="1230"/>
                </a:cubicBezTo>
                <a:cubicBezTo>
                  <a:pt x="6258" y="1249"/>
                  <a:pt x="6240" y="1267"/>
                  <a:pt x="6223" y="1286"/>
                </a:cubicBezTo>
                <a:cubicBezTo>
                  <a:pt x="6221" y="1264"/>
                  <a:pt x="6218" y="1239"/>
                  <a:pt x="6217" y="1204"/>
                </a:cubicBezTo>
                <a:close/>
                <a:moveTo>
                  <a:pt x="5731" y="1254"/>
                </a:moveTo>
                <a:cubicBezTo>
                  <a:pt x="5733" y="1260"/>
                  <a:pt x="5734" y="1265"/>
                  <a:pt x="5735" y="1271"/>
                </a:cubicBezTo>
                <a:lnTo>
                  <a:pt x="5735" y="1271"/>
                </a:lnTo>
                <a:cubicBezTo>
                  <a:pt x="5732" y="1286"/>
                  <a:pt x="5730" y="1292"/>
                  <a:pt x="5730" y="1292"/>
                </a:cubicBezTo>
                <a:cubicBezTo>
                  <a:pt x="5728" y="1292"/>
                  <a:pt x="5730" y="1273"/>
                  <a:pt x="5731" y="1254"/>
                </a:cubicBezTo>
                <a:close/>
                <a:moveTo>
                  <a:pt x="5047" y="1274"/>
                </a:moveTo>
                <a:cubicBezTo>
                  <a:pt x="5049" y="1280"/>
                  <a:pt x="5049" y="1286"/>
                  <a:pt x="5049" y="1294"/>
                </a:cubicBezTo>
                <a:lnTo>
                  <a:pt x="5021" y="1294"/>
                </a:lnTo>
                <a:cubicBezTo>
                  <a:pt x="5021" y="1286"/>
                  <a:pt x="5021" y="1280"/>
                  <a:pt x="5019" y="1274"/>
                </a:cubicBezTo>
                <a:close/>
                <a:moveTo>
                  <a:pt x="20907" y="1245"/>
                </a:moveTo>
                <a:cubicBezTo>
                  <a:pt x="20909" y="1261"/>
                  <a:pt x="20910" y="1277"/>
                  <a:pt x="20912" y="1294"/>
                </a:cubicBezTo>
                <a:lnTo>
                  <a:pt x="20866" y="1294"/>
                </a:lnTo>
                <a:cubicBezTo>
                  <a:pt x="20864" y="1283"/>
                  <a:pt x="20863" y="1274"/>
                  <a:pt x="20862" y="1266"/>
                </a:cubicBezTo>
                <a:cubicBezTo>
                  <a:pt x="20876" y="1258"/>
                  <a:pt x="20892" y="1251"/>
                  <a:pt x="20907" y="1245"/>
                </a:cubicBezTo>
                <a:close/>
                <a:moveTo>
                  <a:pt x="4629" y="1276"/>
                </a:moveTo>
                <a:cubicBezTo>
                  <a:pt x="4629" y="1282"/>
                  <a:pt x="4631" y="1288"/>
                  <a:pt x="4631" y="1295"/>
                </a:cubicBezTo>
                <a:lnTo>
                  <a:pt x="4603" y="1295"/>
                </a:lnTo>
                <a:cubicBezTo>
                  <a:pt x="4603" y="1288"/>
                  <a:pt x="4601" y="1282"/>
                  <a:pt x="4601" y="1276"/>
                </a:cubicBezTo>
                <a:close/>
                <a:moveTo>
                  <a:pt x="8215" y="1186"/>
                </a:moveTo>
                <a:cubicBezTo>
                  <a:pt x="8216" y="1223"/>
                  <a:pt x="8219" y="1261"/>
                  <a:pt x="8222" y="1299"/>
                </a:cubicBezTo>
                <a:lnTo>
                  <a:pt x="8207" y="1299"/>
                </a:lnTo>
                <a:cubicBezTo>
                  <a:pt x="8205" y="1261"/>
                  <a:pt x="8203" y="1224"/>
                  <a:pt x="8200" y="1186"/>
                </a:cubicBezTo>
                <a:close/>
                <a:moveTo>
                  <a:pt x="6158" y="1249"/>
                </a:moveTo>
                <a:lnTo>
                  <a:pt x="6158" y="1249"/>
                </a:lnTo>
                <a:cubicBezTo>
                  <a:pt x="6159" y="1274"/>
                  <a:pt x="6154" y="1288"/>
                  <a:pt x="6149" y="1304"/>
                </a:cubicBezTo>
                <a:cubicBezTo>
                  <a:pt x="6146" y="1298"/>
                  <a:pt x="6142" y="1292"/>
                  <a:pt x="6139" y="1286"/>
                </a:cubicBezTo>
                <a:cubicBezTo>
                  <a:pt x="6146" y="1274"/>
                  <a:pt x="6151" y="1261"/>
                  <a:pt x="6158" y="1249"/>
                </a:cubicBezTo>
                <a:close/>
                <a:moveTo>
                  <a:pt x="21656" y="1249"/>
                </a:moveTo>
                <a:cubicBezTo>
                  <a:pt x="21659" y="1255"/>
                  <a:pt x="21662" y="1261"/>
                  <a:pt x="21666" y="1267"/>
                </a:cubicBezTo>
                <a:cubicBezTo>
                  <a:pt x="21659" y="1280"/>
                  <a:pt x="21652" y="1294"/>
                  <a:pt x="21646" y="1307"/>
                </a:cubicBezTo>
                <a:cubicBezTo>
                  <a:pt x="21643" y="1302"/>
                  <a:pt x="21641" y="1299"/>
                  <a:pt x="21640" y="1295"/>
                </a:cubicBezTo>
                <a:lnTo>
                  <a:pt x="21640" y="1295"/>
                </a:lnTo>
                <a:cubicBezTo>
                  <a:pt x="21641" y="1298"/>
                  <a:pt x="21644" y="1302"/>
                  <a:pt x="21646" y="1305"/>
                </a:cubicBezTo>
                <a:cubicBezTo>
                  <a:pt x="21644" y="1280"/>
                  <a:pt x="21650" y="1264"/>
                  <a:pt x="21656" y="1249"/>
                </a:cubicBezTo>
                <a:close/>
                <a:moveTo>
                  <a:pt x="6014" y="1201"/>
                </a:moveTo>
                <a:cubicBezTo>
                  <a:pt x="6018" y="1229"/>
                  <a:pt x="6023" y="1254"/>
                  <a:pt x="6027" y="1283"/>
                </a:cubicBezTo>
                <a:cubicBezTo>
                  <a:pt x="6015" y="1300"/>
                  <a:pt x="6003" y="1310"/>
                  <a:pt x="5994" y="1310"/>
                </a:cubicBezTo>
                <a:cubicBezTo>
                  <a:pt x="5978" y="1310"/>
                  <a:pt x="5968" y="1280"/>
                  <a:pt x="5964" y="1201"/>
                </a:cubicBezTo>
                <a:close/>
                <a:moveTo>
                  <a:pt x="27860" y="1292"/>
                </a:moveTo>
                <a:cubicBezTo>
                  <a:pt x="27860" y="1298"/>
                  <a:pt x="27860" y="1305"/>
                  <a:pt x="27862" y="1311"/>
                </a:cubicBezTo>
                <a:lnTo>
                  <a:pt x="27834" y="1311"/>
                </a:lnTo>
                <a:cubicBezTo>
                  <a:pt x="27832" y="1305"/>
                  <a:pt x="27832" y="1298"/>
                  <a:pt x="27832" y="1292"/>
                </a:cubicBezTo>
                <a:close/>
                <a:moveTo>
                  <a:pt x="13575" y="1107"/>
                </a:moveTo>
                <a:lnTo>
                  <a:pt x="13575" y="1107"/>
                </a:lnTo>
                <a:cubicBezTo>
                  <a:pt x="13600" y="1201"/>
                  <a:pt x="13605" y="1242"/>
                  <a:pt x="13619" y="1266"/>
                </a:cubicBezTo>
                <a:cubicBezTo>
                  <a:pt x="13630" y="1286"/>
                  <a:pt x="13651" y="1289"/>
                  <a:pt x="13698" y="1319"/>
                </a:cubicBezTo>
                <a:cubicBezTo>
                  <a:pt x="13641" y="1320"/>
                  <a:pt x="13613" y="1320"/>
                  <a:pt x="13589" y="1320"/>
                </a:cubicBezTo>
                <a:cubicBezTo>
                  <a:pt x="13585" y="1263"/>
                  <a:pt x="13582" y="1219"/>
                  <a:pt x="13575" y="1107"/>
                </a:cubicBezTo>
                <a:close/>
                <a:moveTo>
                  <a:pt x="25909" y="1301"/>
                </a:moveTo>
                <a:lnTo>
                  <a:pt x="25909" y="1320"/>
                </a:lnTo>
                <a:lnTo>
                  <a:pt x="25881" y="1320"/>
                </a:lnTo>
                <a:cubicBezTo>
                  <a:pt x="25881" y="1313"/>
                  <a:pt x="25881" y="1307"/>
                  <a:pt x="25881" y="1301"/>
                </a:cubicBezTo>
                <a:close/>
                <a:moveTo>
                  <a:pt x="27751" y="1332"/>
                </a:moveTo>
                <a:cubicBezTo>
                  <a:pt x="27751" y="1332"/>
                  <a:pt x="27751" y="1332"/>
                  <a:pt x="27751" y="1332"/>
                </a:cubicBezTo>
                <a:lnTo>
                  <a:pt x="27751" y="1332"/>
                </a:lnTo>
                <a:cubicBezTo>
                  <a:pt x="27751" y="1332"/>
                  <a:pt x="27751" y="1332"/>
                  <a:pt x="27751" y="1332"/>
                </a:cubicBezTo>
                <a:close/>
                <a:moveTo>
                  <a:pt x="26233" y="1280"/>
                </a:moveTo>
                <a:cubicBezTo>
                  <a:pt x="26234" y="1299"/>
                  <a:pt x="26236" y="1319"/>
                  <a:pt x="26236" y="1336"/>
                </a:cubicBezTo>
                <a:lnTo>
                  <a:pt x="26227" y="1336"/>
                </a:lnTo>
                <a:cubicBezTo>
                  <a:pt x="26226" y="1319"/>
                  <a:pt x="26224" y="1299"/>
                  <a:pt x="26224" y="1280"/>
                </a:cubicBezTo>
                <a:close/>
                <a:moveTo>
                  <a:pt x="24700" y="1286"/>
                </a:moveTo>
                <a:cubicBezTo>
                  <a:pt x="24700" y="1305"/>
                  <a:pt x="24701" y="1324"/>
                  <a:pt x="24703" y="1344"/>
                </a:cubicBezTo>
                <a:lnTo>
                  <a:pt x="24694" y="1344"/>
                </a:lnTo>
                <a:cubicBezTo>
                  <a:pt x="24693" y="1324"/>
                  <a:pt x="24691" y="1305"/>
                  <a:pt x="24690" y="1286"/>
                </a:cubicBezTo>
                <a:close/>
                <a:moveTo>
                  <a:pt x="23082" y="1294"/>
                </a:moveTo>
                <a:cubicBezTo>
                  <a:pt x="23083" y="1313"/>
                  <a:pt x="23085" y="1332"/>
                  <a:pt x="23086" y="1349"/>
                </a:cubicBezTo>
                <a:lnTo>
                  <a:pt x="23077" y="1349"/>
                </a:lnTo>
                <a:cubicBezTo>
                  <a:pt x="23076" y="1332"/>
                  <a:pt x="23074" y="1313"/>
                  <a:pt x="23073" y="1294"/>
                </a:cubicBezTo>
                <a:close/>
                <a:moveTo>
                  <a:pt x="21640" y="1295"/>
                </a:moveTo>
                <a:cubicBezTo>
                  <a:pt x="21640" y="1322"/>
                  <a:pt x="21635" y="1336"/>
                  <a:pt x="21630" y="1352"/>
                </a:cubicBezTo>
                <a:cubicBezTo>
                  <a:pt x="21627" y="1347"/>
                  <a:pt x="21622" y="1341"/>
                  <a:pt x="21619" y="1335"/>
                </a:cubicBezTo>
                <a:cubicBezTo>
                  <a:pt x="21627" y="1322"/>
                  <a:pt x="21632" y="1308"/>
                  <a:pt x="21640" y="1295"/>
                </a:cubicBezTo>
                <a:close/>
                <a:moveTo>
                  <a:pt x="20825" y="1302"/>
                </a:moveTo>
                <a:cubicBezTo>
                  <a:pt x="20825" y="1322"/>
                  <a:pt x="20826" y="1341"/>
                  <a:pt x="20828" y="1360"/>
                </a:cubicBezTo>
                <a:lnTo>
                  <a:pt x="20819" y="1360"/>
                </a:lnTo>
                <a:lnTo>
                  <a:pt x="20814" y="1302"/>
                </a:lnTo>
                <a:close/>
                <a:moveTo>
                  <a:pt x="32425" y="1311"/>
                </a:moveTo>
                <a:cubicBezTo>
                  <a:pt x="32427" y="1329"/>
                  <a:pt x="32428" y="1348"/>
                  <a:pt x="32428" y="1367"/>
                </a:cubicBezTo>
                <a:lnTo>
                  <a:pt x="32420" y="1367"/>
                </a:lnTo>
                <a:cubicBezTo>
                  <a:pt x="32418" y="1348"/>
                  <a:pt x="32417" y="1329"/>
                  <a:pt x="32417" y="1311"/>
                </a:cubicBezTo>
                <a:close/>
                <a:moveTo>
                  <a:pt x="5817" y="1211"/>
                </a:moveTo>
                <a:lnTo>
                  <a:pt x="5817" y="1211"/>
                </a:lnTo>
                <a:cubicBezTo>
                  <a:pt x="5856" y="1280"/>
                  <a:pt x="5873" y="1308"/>
                  <a:pt x="5898" y="1351"/>
                </a:cubicBezTo>
                <a:cubicBezTo>
                  <a:pt x="5874" y="1360"/>
                  <a:pt x="5862" y="1364"/>
                  <a:pt x="5845" y="1372"/>
                </a:cubicBezTo>
                <a:cubicBezTo>
                  <a:pt x="5839" y="1338"/>
                  <a:pt x="5833" y="1307"/>
                  <a:pt x="5817" y="1211"/>
                </a:cubicBezTo>
                <a:close/>
                <a:moveTo>
                  <a:pt x="19264" y="1313"/>
                </a:moveTo>
                <a:cubicBezTo>
                  <a:pt x="19268" y="1339"/>
                  <a:pt x="19272" y="1365"/>
                  <a:pt x="19277" y="1391"/>
                </a:cubicBezTo>
                <a:lnTo>
                  <a:pt x="19277" y="1391"/>
                </a:lnTo>
                <a:cubicBezTo>
                  <a:pt x="19253" y="1379"/>
                  <a:pt x="19250" y="1348"/>
                  <a:pt x="19246" y="1317"/>
                </a:cubicBezTo>
                <a:cubicBezTo>
                  <a:pt x="19252" y="1316"/>
                  <a:pt x="19258" y="1314"/>
                  <a:pt x="19264" y="1313"/>
                </a:cubicBezTo>
                <a:close/>
                <a:moveTo>
                  <a:pt x="5739" y="1285"/>
                </a:moveTo>
                <a:lnTo>
                  <a:pt x="5739" y="1285"/>
                </a:lnTo>
                <a:cubicBezTo>
                  <a:pt x="5742" y="1301"/>
                  <a:pt x="5746" y="1316"/>
                  <a:pt x="5748" y="1333"/>
                </a:cubicBezTo>
                <a:cubicBezTo>
                  <a:pt x="5749" y="1341"/>
                  <a:pt x="5740" y="1352"/>
                  <a:pt x="5721" y="1394"/>
                </a:cubicBezTo>
                <a:cubicBezTo>
                  <a:pt x="5729" y="1346"/>
                  <a:pt x="5734" y="1311"/>
                  <a:pt x="5739" y="1285"/>
                </a:cubicBezTo>
                <a:close/>
                <a:moveTo>
                  <a:pt x="5194" y="1386"/>
                </a:moveTo>
                <a:cubicBezTo>
                  <a:pt x="5196" y="1392"/>
                  <a:pt x="5196" y="1399"/>
                  <a:pt x="5196" y="1405"/>
                </a:cubicBezTo>
                <a:lnTo>
                  <a:pt x="5168" y="1405"/>
                </a:lnTo>
                <a:cubicBezTo>
                  <a:pt x="5168" y="1399"/>
                  <a:pt x="5168" y="1394"/>
                  <a:pt x="5166" y="1386"/>
                </a:cubicBezTo>
                <a:close/>
                <a:moveTo>
                  <a:pt x="7934" y="1217"/>
                </a:moveTo>
                <a:cubicBezTo>
                  <a:pt x="7944" y="1301"/>
                  <a:pt x="7951" y="1349"/>
                  <a:pt x="7959" y="1407"/>
                </a:cubicBezTo>
                <a:cubicBezTo>
                  <a:pt x="7937" y="1408"/>
                  <a:pt x="7925" y="1410"/>
                  <a:pt x="7907" y="1411"/>
                </a:cubicBezTo>
                <a:cubicBezTo>
                  <a:pt x="7915" y="1355"/>
                  <a:pt x="7921" y="1305"/>
                  <a:pt x="7934" y="1217"/>
                </a:cubicBezTo>
                <a:close/>
                <a:moveTo>
                  <a:pt x="7163" y="1360"/>
                </a:moveTo>
                <a:cubicBezTo>
                  <a:pt x="7164" y="1379"/>
                  <a:pt x="7166" y="1398"/>
                  <a:pt x="7167" y="1416"/>
                </a:cubicBezTo>
                <a:lnTo>
                  <a:pt x="7158" y="1416"/>
                </a:lnTo>
                <a:cubicBezTo>
                  <a:pt x="7157" y="1398"/>
                  <a:pt x="7156" y="1379"/>
                  <a:pt x="7154" y="1360"/>
                </a:cubicBezTo>
                <a:close/>
                <a:moveTo>
                  <a:pt x="6527" y="1373"/>
                </a:moveTo>
                <a:cubicBezTo>
                  <a:pt x="6529" y="1382"/>
                  <a:pt x="6530" y="1391"/>
                  <a:pt x="6532" y="1399"/>
                </a:cubicBezTo>
                <a:cubicBezTo>
                  <a:pt x="6517" y="1407"/>
                  <a:pt x="6502" y="1414"/>
                  <a:pt x="6488" y="1422"/>
                </a:cubicBezTo>
                <a:cubicBezTo>
                  <a:pt x="6486" y="1405"/>
                  <a:pt x="6483" y="1389"/>
                  <a:pt x="6482" y="1373"/>
                </a:cubicBezTo>
                <a:close/>
                <a:moveTo>
                  <a:pt x="19282" y="1417"/>
                </a:moveTo>
                <a:cubicBezTo>
                  <a:pt x="19282" y="1419"/>
                  <a:pt x="19283" y="1421"/>
                  <a:pt x="19283" y="1423"/>
                </a:cubicBezTo>
                <a:cubicBezTo>
                  <a:pt x="19282" y="1423"/>
                  <a:pt x="19280" y="1423"/>
                  <a:pt x="19279" y="1423"/>
                </a:cubicBezTo>
                <a:lnTo>
                  <a:pt x="19279" y="1423"/>
                </a:lnTo>
                <a:cubicBezTo>
                  <a:pt x="19280" y="1421"/>
                  <a:pt x="19281" y="1419"/>
                  <a:pt x="19282" y="1417"/>
                </a:cubicBezTo>
                <a:close/>
                <a:moveTo>
                  <a:pt x="4256" y="1299"/>
                </a:moveTo>
                <a:cubicBezTo>
                  <a:pt x="4272" y="1344"/>
                  <a:pt x="4285" y="1377"/>
                  <a:pt x="4301" y="1420"/>
                </a:cubicBezTo>
                <a:cubicBezTo>
                  <a:pt x="4291" y="1424"/>
                  <a:pt x="4281" y="1428"/>
                  <a:pt x="4272" y="1428"/>
                </a:cubicBezTo>
                <a:cubicBezTo>
                  <a:pt x="4252" y="1428"/>
                  <a:pt x="4241" y="1405"/>
                  <a:pt x="4256" y="1299"/>
                </a:cubicBezTo>
                <a:close/>
                <a:moveTo>
                  <a:pt x="28135" y="1385"/>
                </a:moveTo>
                <a:cubicBezTo>
                  <a:pt x="28137" y="1404"/>
                  <a:pt x="28138" y="1423"/>
                  <a:pt x="28140" y="1442"/>
                </a:cubicBezTo>
                <a:lnTo>
                  <a:pt x="28131" y="1442"/>
                </a:lnTo>
                <a:cubicBezTo>
                  <a:pt x="28129" y="1423"/>
                  <a:pt x="28128" y="1404"/>
                  <a:pt x="28126" y="1385"/>
                </a:cubicBezTo>
                <a:close/>
                <a:moveTo>
                  <a:pt x="29501" y="1320"/>
                </a:moveTo>
                <a:cubicBezTo>
                  <a:pt x="29508" y="1358"/>
                  <a:pt x="29511" y="1383"/>
                  <a:pt x="29515" y="1408"/>
                </a:cubicBezTo>
                <a:cubicBezTo>
                  <a:pt x="29509" y="1420"/>
                  <a:pt x="29505" y="1433"/>
                  <a:pt x="29499" y="1445"/>
                </a:cubicBezTo>
                <a:cubicBezTo>
                  <a:pt x="29483" y="1420"/>
                  <a:pt x="29465" y="1395"/>
                  <a:pt x="29433" y="1348"/>
                </a:cubicBezTo>
                <a:cubicBezTo>
                  <a:pt x="29467" y="1335"/>
                  <a:pt x="29483" y="1327"/>
                  <a:pt x="29501" y="1320"/>
                </a:cubicBezTo>
                <a:close/>
                <a:moveTo>
                  <a:pt x="5222" y="1092"/>
                </a:moveTo>
                <a:cubicBezTo>
                  <a:pt x="5233" y="1145"/>
                  <a:pt x="5237" y="1201"/>
                  <a:pt x="5252" y="1246"/>
                </a:cubicBezTo>
                <a:cubicBezTo>
                  <a:pt x="5268" y="1291"/>
                  <a:pt x="5292" y="1326"/>
                  <a:pt x="5315" y="1370"/>
                </a:cubicBezTo>
                <a:cubicBezTo>
                  <a:pt x="5302" y="1399"/>
                  <a:pt x="5293" y="1416"/>
                  <a:pt x="5275" y="1452"/>
                </a:cubicBezTo>
                <a:cubicBezTo>
                  <a:pt x="5240" y="1324"/>
                  <a:pt x="5211" y="1214"/>
                  <a:pt x="5178" y="1092"/>
                </a:cubicBezTo>
                <a:close/>
                <a:moveTo>
                  <a:pt x="19811" y="1439"/>
                </a:moveTo>
                <a:cubicBezTo>
                  <a:pt x="19811" y="1445"/>
                  <a:pt x="19811" y="1451"/>
                  <a:pt x="19813" y="1458"/>
                </a:cubicBezTo>
                <a:lnTo>
                  <a:pt x="19785" y="1458"/>
                </a:lnTo>
                <a:cubicBezTo>
                  <a:pt x="19785" y="1451"/>
                  <a:pt x="19783" y="1445"/>
                  <a:pt x="19783" y="1439"/>
                </a:cubicBezTo>
                <a:close/>
                <a:moveTo>
                  <a:pt x="19170" y="1442"/>
                </a:moveTo>
                <a:cubicBezTo>
                  <a:pt x="19170" y="1448"/>
                  <a:pt x="19171" y="1454"/>
                  <a:pt x="19171" y="1460"/>
                </a:cubicBezTo>
                <a:lnTo>
                  <a:pt x="19143" y="1460"/>
                </a:lnTo>
                <a:lnTo>
                  <a:pt x="19143" y="1461"/>
                </a:lnTo>
                <a:cubicBezTo>
                  <a:pt x="19143" y="1454"/>
                  <a:pt x="19142" y="1448"/>
                  <a:pt x="19142" y="1442"/>
                </a:cubicBezTo>
                <a:close/>
                <a:moveTo>
                  <a:pt x="6327" y="1369"/>
                </a:moveTo>
                <a:cubicBezTo>
                  <a:pt x="6333" y="1399"/>
                  <a:pt x="6339" y="1432"/>
                  <a:pt x="6345" y="1463"/>
                </a:cubicBezTo>
                <a:cubicBezTo>
                  <a:pt x="6336" y="1464"/>
                  <a:pt x="6329" y="1466"/>
                  <a:pt x="6320" y="1466"/>
                </a:cubicBezTo>
                <a:cubicBezTo>
                  <a:pt x="6318" y="1435"/>
                  <a:pt x="6317" y="1404"/>
                  <a:pt x="6314" y="1373"/>
                </a:cubicBezTo>
                <a:cubicBezTo>
                  <a:pt x="6318" y="1372"/>
                  <a:pt x="6323" y="1370"/>
                  <a:pt x="6327" y="1369"/>
                </a:cubicBezTo>
                <a:close/>
                <a:moveTo>
                  <a:pt x="28240" y="1217"/>
                </a:moveTo>
                <a:cubicBezTo>
                  <a:pt x="28244" y="1251"/>
                  <a:pt x="28249" y="1282"/>
                  <a:pt x="28253" y="1323"/>
                </a:cubicBezTo>
                <a:cubicBezTo>
                  <a:pt x="28231" y="1327"/>
                  <a:pt x="28215" y="1329"/>
                  <a:pt x="28197" y="1332"/>
                </a:cubicBezTo>
                <a:cubicBezTo>
                  <a:pt x="28194" y="1342"/>
                  <a:pt x="28192" y="1350"/>
                  <a:pt x="28190" y="1356"/>
                </a:cubicBezTo>
                <a:lnTo>
                  <a:pt x="28190" y="1356"/>
                </a:lnTo>
                <a:cubicBezTo>
                  <a:pt x="28190" y="1353"/>
                  <a:pt x="28189" y="1350"/>
                  <a:pt x="28188" y="1347"/>
                </a:cubicBezTo>
                <a:lnTo>
                  <a:pt x="28188" y="1347"/>
                </a:lnTo>
                <a:cubicBezTo>
                  <a:pt x="28188" y="1353"/>
                  <a:pt x="28187" y="1360"/>
                  <a:pt x="28186" y="1367"/>
                </a:cubicBezTo>
                <a:lnTo>
                  <a:pt x="28186" y="1367"/>
                </a:lnTo>
                <a:cubicBezTo>
                  <a:pt x="28187" y="1365"/>
                  <a:pt x="28189" y="1361"/>
                  <a:pt x="28190" y="1356"/>
                </a:cubicBezTo>
                <a:lnTo>
                  <a:pt x="28190" y="1356"/>
                </a:lnTo>
                <a:cubicBezTo>
                  <a:pt x="28195" y="1373"/>
                  <a:pt x="28200" y="1391"/>
                  <a:pt x="28202" y="1410"/>
                </a:cubicBezTo>
                <a:cubicBezTo>
                  <a:pt x="28203" y="1417"/>
                  <a:pt x="28193" y="1429"/>
                  <a:pt x="28175" y="1467"/>
                </a:cubicBezTo>
                <a:cubicBezTo>
                  <a:pt x="28180" y="1427"/>
                  <a:pt x="28184" y="1394"/>
                  <a:pt x="28186" y="1367"/>
                </a:cubicBezTo>
                <a:lnTo>
                  <a:pt x="28186" y="1367"/>
                </a:lnTo>
                <a:cubicBezTo>
                  <a:pt x="28185" y="1369"/>
                  <a:pt x="28185" y="1370"/>
                  <a:pt x="28184" y="1370"/>
                </a:cubicBezTo>
                <a:cubicBezTo>
                  <a:pt x="28182" y="1370"/>
                  <a:pt x="28183" y="1350"/>
                  <a:pt x="28184" y="1330"/>
                </a:cubicBezTo>
                <a:lnTo>
                  <a:pt x="28184" y="1330"/>
                </a:lnTo>
                <a:cubicBezTo>
                  <a:pt x="28185" y="1336"/>
                  <a:pt x="28187" y="1342"/>
                  <a:pt x="28188" y="1347"/>
                </a:cubicBezTo>
                <a:lnTo>
                  <a:pt x="28188" y="1347"/>
                </a:lnTo>
                <a:cubicBezTo>
                  <a:pt x="28195" y="1276"/>
                  <a:pt x="28194" y="1251"/>
                  <a:pt x="28193" y="1224"/>
                </a:cubicBezTo>
                <a:cubicBezTo>
                  <a:pt x="28210" y="1221"/>
                  <a:pt x="28222" y="1220"/>
                  <a:pt x="28240" y="1217"/>
                </a:cubicBezTo>
                <a:close/>
                <a:moveTo>
                  <a:pt x="6892" y="1382"/>
                </a:moveTo>
                <a:lnTo>
                  <a:pt x="6892" y="1382"/>
                </a:lnTo>
                <a:cubicBezTo>
                  <a:pt x="6898" y="1420"/>
                  <a:pt x="6909" y="1469"/>
                  <a:pt x="6883" y="1469"/>
                </a:cubicBezTo>
                <a:cubicBezTo>
                  <a:pt x="6873" y="1469"/>
                  <a:pt x="6857" y="1462"/>
                  <a:pt x="6833" y="1444"/>
                </a:cubicBezTo>
                <a:cubicBezTo>
                  <a:pt x="6857" y="1419"/>
                  <a:pt x="6875" y="1399"/>
                  <a:pt x="6892" y="1382"/>
                </a:cubicBezTo>
                <a:close/>
                <a:moveTo>
                  <a:pt x="4557" y="1442"/>
                </a:moveTo>
                <a:cubicBezTo>
                  <a:pt x="4559" y="1451"/>
                  <a:pt x="4559" y="1461"/>
                  <a:pt x="4559" y="1470"/>
                </a:cubicBezTo>
                <a:lnTo>
                  <a:pt x="4475" y="1470"/>
                </a:lnTo>
                <a:cubicBezTo>
                  <a:pt x="4475" y="1461"/>
                  <a:pt x="4475" y="1451"/>
                  <a:pt x="4473" y="1442"/>
                </a:cubicBezTo>
                <a:close/>
                <a:moveTo>
                  <a:pt x="4627" y="1376"/>
                </a:moveTo>
                <a:cubicBezTo>
                  <a:pt x="4632" y="1407"/>
                  <a:pt x="4638" y="1438"/>
                  <a:pt x="4644" y="1470"/>
                </a:cubicBezTo>
                <a:cubicBezTo>
                  <a:pt x="4635" y="1472"/>
                  <a:pt x="4628" y="1472"/>
                  <a:pt x="4621" y="1473"/>
                </a:cubicBezTo>
                <a:cubicBezTo>
                  <a:pt x="4618" y="1442"/>
                  <a:pt x="4616" y="1411"/>
                  <a:pt x="4613" y="1379"/>
                </a:cubicBezTo>
                <a:cubicBezTo>
                  <a:pt x="4618" y="1379"/>
                  <a:pt x="4622" y="1377"/>
                  <a:pt x="4627" y="1376"/>
                </a:cubicBezTo>
                <a:close/>
                <a:moveTo>
                  <a:pt x="5662" y="1423"/>
                </a:moveTo>
                <a:cubicBezTo>
                  <a:pt x="5664" y="1441"/>
                  <a:pt x="5665" y="1460"/>
                  <a:pt x="5665" y="1479"/>
                </a:cubicBezTo>
                <a:lnTo>
                  <a:pt x="5656" y="1479"/>
                </a:lnTo>
                <a:cubicBezTo>
                  <a:pt x="5655" y="1460"/>
                  <a:pt x="5653" y="1441"/>
                  <a:pt x="5653" y="1423"/>
                </a:cubicBezTo>
                <a:close/>
                <a:moveTo>
                  <a:pt x="18908" y="1424"/>
                </a:moveTo>
                <a:cubicBezTo>
                  <a:pt x="18909" y="1442"/>
                  <a:pt x="18911" y="1461"/>
                  <a:pt x="18912" y="1480"/>
                </a:cubicBezTo>
                <a:lnTo>
                  <a:pt x="18903" y="1480"/>
                </a:lnTo>
                <a:cubicBezTo>
                  <a:pt x="18902" y="1462"/>
                  <a:pt x="18900" y="1443"/>
                  <a:pt x="18899" y="1424"/>
                </a:cubicBezTo>
                <a:close/>
                <a:moveTo>
                  <a:pt x="19576" y="1427"/>
                </a:moveTo>
                <a:cubicBezTo>
                  <a:pt x="19579" y="1433"/>
                  <a:pt x="19583" y="1439"/>
                  <a:pt x="19586" y="1445"/>
                </a:cubicBezTo>
                <a:cubicBezTo>
                  <a:pt x="19579" y="1458"/>
                  <a:pt x="19573" y="1472"/>
                  <a:pt x="19565" y="1485"/>
                </a:cubicBezTo>
                <a:cubicBezTo>
                  <a:pt x="19564" y="1480"/>
                  <a:pt x="19561" y="1477"/>
                  <a:pt x="19560" y="1473"/>
                </a:cubicBezTo>
                <a:lnTo>
                  <a:pt x="19560" y="1473"/>
                </a:lnTo>
                <a:lnTo>
                  <a:pt x="19565" y="1483"/>
                </a:lnTo>
                <a:cubicBezTo>
                  <a:pt x="19565" y="1458"/>
                  <a:pt x="19570" y="1442"/>
                  <a:pt x="19576" y="1427"/>
                </a:cubicBezTo>
                <a:close/>
                <a:moveTo>
                  <a:pt x="28029" y="1441"/>
                </a:moveTo>
                <a:cubicBezTo>
                  <a:pt x="28032" y="1457"/>
                  <a:pt x="28034" y="1473"/>
                  <a:pt x="28037" y="1489"/>
                </a:cubicBezTo>
                <a:lnTo>
                  <a:pt x="27990" y="1489"/>
                </a:lnTo>
                <a:cubicBezTo>
                  <a:pt x="27988" y="1480"/>
                  <a:pt x="27988" y="1472"/>
                  <a:pt x="27987" y="1463"/>
                </a:cubicBezTo>
                <a:cubicBezTo>
                  <a:pt x="28000" y="1455"/>
                  <a:pt x="28015" y="1448"/>
                  <a:pt x="28029" y="1441"/>
                </a:cubicBezTo>
                <a:close/>
                <a:moveTo>
                  <a:pt x="4115" y="1504"/>
                </a:moveTo>
                <a:cubicBezTo>
                  <a:pt x="4116" y="1510"/>
                  <a:pt x="4116" y="1517"/>
                  <a:pt x="4116" y="1523"/>
                </a:cubicBezTo>
                <a:lnTo>
                  <a:pt x="4088" y="1523"/>
                </a:lnTo>
                <a:cubicBezTo>
                  <a:pt x="4088" y="1517"/>
                  <a:pt x="4088" y="1510"/>
                  <a:pt x="4087" y="1504"/>
                </a:cubicBezTo>
                <a:close/>
                <a:moveTo>
                  <a:pt x="8291" y="1477"/>
                </a:moveTo>
                <a:cubicBezTo>
                  <a:pt x="8293" y="1486"/>
                  <a:pt x="8294" y="1495"/>
                  <a:pt x="8296" y="1505"/>
                </a:cubicBezTo>
                <a:cubicBezTo>
                  <a:pt x="8281" y="1513"/>
                  <a:pt x="8266" y="1520"/>
                  <a:pt x="8252" y="1527"/>
                </a:cubicBezTo>
                <a:cubicBezTo>
                  <a:pt x="8249" y="1511"/>
                  <a:pt x="8247" y="1495"/>
                  <a:pt x="8246" y="1477"/>
                </a:cubicBezTo>
                <a:close/>
                <a:moveTo>
                  <a:pt x="19560" y="1473"/>
                </a:moveTo>
                <a:cubicBezTo>
                  <a:pt x="19561" y="1500"/>
                  <a:pt x="19555" y="1514"/>
                  <a:pt x="19549" y="1530"/>
                </a:cubicBezTo>
                <a:cubicBezTo>
                  <a:pt x="19546" y="1525"/>
                  <a:pt x="19543" y="1519"/>
                  <a:pt x="19540" y="1513"/>
                </a:cubicBezTo>
                <a:cubicBezTo>
                  <a:pt x="19546" y="1500"/>
                  <a:pt x="19554" y="1486"/>
                  <a:pt x="19560" y="1473"/>
                </a:cubicBezTo>
                <a:close/>
                <a:moveTo>
                  <a:pt x="6446" y="1476"/>
                </a:moveTo>
                <a:cubicBezTo>
                  <a:pt x="6448" y="1495"/>
                  <a:pt x="6449" y="1513"/>
                  <a:pt x="6451" y="1532"/>
                </a:cubicBezTo>
                <a:lnTo>
                  <a:pt x="6441" y="1532"/>
                </a:lnTo>
                <a:cubicBezTo>
                  <a:pt x="6439" y="1513"/>
                  <a:pt x="6439" y="1495"/>
                  <a:pt x="6438" y="1476"/>
                </a:cubicBezTo>
                <a:close/>
                <a:moveTo>
                  <a:pt x="20027" y="1476"/>
                </a:moveTo>
                <a:cubicBezTo>
                  <a:pt x="20029" y="1495"/>
                  <a:pt x="20030" y="1513"/>
                  <a:pt x="20030" y="1532"/>
                </a:cubicBezTo>
                <a:lnTo>
                  <a:pt x="20021" y="1532"/>
                </a:lnTo>
                <a:cubicBezTo>
                  <a:pt x="20020" y="1513"/>
                  <a:pt x="20019" y="1495"/>
                  <a:pt x="20019" y="1476"/>
                </a:cubicBezTo>
                <a:close/>
                <a:moveTo>
                  <a:pt x="19279" y="1432"/>
                </a:moveTo>
                <a:cubicBezTo>
                  <a:pt x="19313" y="1448"/>
                  <a:pt x="19326" y="1484"/>
                  <a:pt x="19343" y="1527"/>
                </a:cubicBezTo>
                <a:cubicBezTo>
                  <a:pt x="19324" y="1530"/>
                  <a:pt x="19309" y="1533"/>
                  <a:pt x="19290" y="1536"/>
                </a:cubicBezTo>
                <a:cubicBezTo>
                  <a:pt x="19286" y="1494"/>
                  <a:pt x="19282" y="1462"/>
                  <a:pt x="19279" y="1432"/>
                </a:cubicBezTo>
                <a:close/>
                <a:moveTo>
                  <a:pt x="5052" y="1426"/>
                </a:moveTo>
                <a:cubicBezTo>
                  <a:pt x="5053" y="1463"/>
                  <a:pt x="5056" y="1501"/>
                  <a:pt x="5059" y="1538"/>
                </a:cubicBezTo>
                <a:lnTo>
                  <a:pt x="5044" y="1538"/>
                </a:lnTo>
                <a:cubicBezTo>
                  <a:pt x="5043" y="1501"/>
                  <a:pt x="5040" y="1463"/>
                  <a:pt x="5037" y="1426"/>
                </a:cubicBezTo>
                <a:close/>
                <a:moveTo>
                  <a:pt x="4216" y="1485"/>
                </a:moveTo>
                <a:cubicBezTo>
                  <a:pt x="4218" y="1504"/>
                  <a:pt x="4219" y="1523"/>
                  <a:pt x="4220" y="1541"/>
                </a:cubicBezTo>
                <a:lnTo>
                  <a:pt x="4210" y="1541"/>
                </a:lnTo>
                <a:cubicBezTo>
                  <a:pt x="4209" y="1523"/>
                  <a:pt x="4209" y="1504"/>
                  <a:pt x="4207" y="1485"/>
                </a:cubicBezTo>
                <a:close/>
                <a:moveTo>
                  <a:pt x="12539" y="1522"/>
                </a:moveTo>
                <a:cubicBezTo>
                  <a:pt x="12539" y="1530"/>
                  <a:pt x="12539" y="1541"/>
                  <a:pt x="12540" y="1550"/>
                </a:cubicBezTo>
                <a:lnTo>
                  <a:pt x="12484" y="1550"/>
                </a:lnTo>
                <a:cubicBezTo>
                  <a:pt x="12483" y="1541"/>
                  <a:pt x="12483" y="1530"/>
                  <a:pt x="12483" y="1522"/>
                </a:cubicBezTo>
                <a:close/>
                <a:moveTo>
                  <a:pt x="18683" y="1575"/>
                </a:moveTo>
                <a:lnTo>
                  <a:pt x="18683" y="1575"/>
                </a:lnTo>
                <a:cubicBezTo>
                  <a:pt x="18683" y="1575"/>
                  <a:pt x="18683" y="1575"/>
                  <a:pt x="18683" y="1575"/>
                </a:cubicBezTo>
                <a:cubicBezTo>
                  <a:pt x="18683" y="1575"/>
                  <a:pt x="18684" y="1576"/>
                  <a:pt x="18684" y="1576"/>
                </a:cubicBezTo>
                <a:cubicBezTo>
                  <a:pt x="18684" y="1576"/>
                  <a:pt x="18683" y="1575"/>
                  <a:pt x="18683" y="1575"/>
                </a:cubicBezTo>
                <a:close/>
                <a:moveTo>
                  <a:pt x="4927" y="1557"/>
                </a:moveTo>
                <a:cubicBezTo>
                  <a:pt x="4928" y="1564"/>
                  <a:pt x="4928" y="1570"/>
                  <a:pt x="4928" y="1576"/>
                </a:cubicBezTo>
                <a:lnTo>
                  <a:pt x="4900" y="1576"/>
                </a:lnTo>
                <a:cubicBezTo>
                  <a:pt x="4900" y="1570"/>
                  <a:pt x="4900" y="1563"/>
                  <a:pt x="4899" y="1557"/>
                </a:cubicBezTo>
                <a:close/>
                <a:moveTo>
                  <a:pt x="8736" y="1523"/>
                </a:moveTo>
                <a:cubicBezTo>
                  <a:pt x="8737" y="1542"/>
                  <a:pt x="8739" y="1560"/>
                  <a:pt x="8740" y="1579"/>
                </a:cubicBezTo>
                <a:lnTo>
                  <a:pt x="8730" y="1579"/>
                </a:lnTo>
                <a:cubicBezTo>
                  <a:pt x="8730" y="1561"/>
                  <a:pt x="8728" y="1542"/>
                  <a:pt x="8727" y="1523"/>
                </a:cubicBezTo>
                <a:close/>
                <a:moveTo>
                  <a:pt x="7934" y="1536"/>
                </a:moveTo>
                <a:cubicBezTo>
                  <a:pt x="7935" y="1545"/>
                  <a:pt x="7935" y="1554"/>
                  <a:pt x="7937" y="1564"/>
                </a:cubicBezTo>
                <a:cubicBezTo>
                  <a:pt x="7922" y="1570"/>
                  <a:pt x="7907" y="1578"/>
                  <a:pt x="7891" y="1585"/>
                </a:cubicBezTo>
                <a:cubicBezTo>
                  <a:pt x="7890" y="1569"/>
                  <a:pt x="7888" y="1552"/>
                  <a:pt x="7887" y="1536"/>
                </a:cubicBezTo>
                <a:close/>
                <a:moveTo>
                  <a:pt x="7175" y="1529"/>
                </a:moveTo>
                <a:cubicBezTo>
                  <a:pt x="7176" y="1548"/>
                  <a:pt x="7178" y="1567"/>
                  <a:pt x="7179" y="1586"/>
                </a:cubicBezTo>
                <a:lnTo>
                  <a:pt x="7169" y="1586"/>
                </a:lnTo>
                <a:cubicBezTo>
                  <a:pt x="7169" y="1567"/>
                  <a:pt x="7167" y="1548"/>
                  <a:pt x="7166" y="1529"/>
                </a:cubicBezTo>
                <a:close/>
                <a:moveTo>
                  <a:pt x="4472" y="1539"/>
                </a:moveTo>
                <a:cubicBezTo>
                  <a:pt x="4475" y="1555"/>
                  <a:pt x="4476" y="1572"/>
                  <a:pt x="4479" y="1588"/>
                </a:cubicBezTo>
                <a:lnTo>
                  <a:pt x="4432" y="1588"/>
                </a:lnTo>
                <a:cubicBezTo>
                  <a:pt x="4431" y="1579"/>
                  <a:pt x="4429" y="1570"/>
                  <a:pt x="4429" y="1561"/>
                </a:cubicBezTo>
                <a:cubicBezTo>
                  <a:pt x="4444" y="1554"/>
                  <a:pt x="4457" y="1547"/>
                  <a:pt x="4472" y="1539"/>
                </a:cubicBezTo>
                <a:close/>
                <a:moveTo>
                  <a:pt x="14678" y="1554"/>
                </a:moveTo>
                <a:cubicBezTo>
                  <a:pt x="14679" y="1573"/>
                  <a:pt x="14681" y="1592"/>
                  <a:pt x="14682" y="1611"/>
                </a:cubicBezTo>
                <a:lnTo>
                  <a:pt x="14672" y="1611"/>
                </a:lnTo>
                <a:cubicBezTo>
                  <a:pt x="14672" y="1592"/>
                  <a:pt x="14671" y="1573"/>
                  <a:pt x="14669" y="1554"/>
                </a:cubicBezTo>
                <a:close/>
                <a:moveTo>
                  <a:pt x="8527" y="1594"/>
                </a:moveTo>
                <a:cubicBezTo>
                  <a:pt x="8528" y="1604"/>
                  <a:pt x="8528" y="1613"/>
                  <a:pt x="8530" y="1623"/>
                </a:cubicBezTo>
                <a:lnTo>
                  <a:pt x="8474" y="1623"/>
                </a:lnTo>
                <a:cubicBezTo>
                  <a:pt x="8472" y="1613"/>
                  <a:pt x="8472" y="1604"/>
                  <a:pt x="8472" y="1595"/>
                </a:cubicBezTo>
                <a:cubicBezTo>
                  <a:pt x="8490" y="1595"/>
                  <a:pt x="8509" y="1595"/>
                  <a:pt x="8527" y="1594"/>
                </a:cubicBezTo>
                <a:close/>
                <a:moveTo>
                  <a:pt x="10635" y="1572"/>
                </a:moveTo>
                <a:cubicBezTo>
                  <a:pt x="10636" y="1591"/>
                  <a:pt x="10638" y="1608"/>
                  <a:pt x="10639" y="1628"/>
                </a:cubicBezTo>
                <a:lnTo>
                  <a:pt x="10631" y="1628"/>
                </a:lnTo>
                <a:cubicBezTo>
                  <a:pt x="10629" y="1608"/>
                  <a:pt x="10628" y="1591"/>
                  <a:pt x="10626" y="1572"/>
                </a:cubicBezTo>
                <a:close/>
                <a:moveTo>
                  <a:pt x="17759" y="1617"/>
                </a:moveTo>
                <a:cubicBezTo>
                  <a:pt x="17760" y="1623"/>
                  <a:pt x="17760" y="1629"/>
                  <a:pt x="17760" y="1636"/>
                </a:cubicBezTo>
                <a:lnTo>
                  <a:pt x="17732" y="1636"/>
                </a:lnTo>
                <a:cubicBezTo>
                  <a:pt x="17732" y="1629"/>
                  <a:pt x="17732" y="1623"/>
                  <a:pt x="17731" y="1617"/>
                </a:cubicBezTo>
                <a:close/>
                <a:moveTo>
                  <a:pt x="7039" y="1586"/>
                </a:moveTo>
                <a:cubicBezTo>
                  <a:pt x="7041" y="1605"/>
                  <a:pt x="7042" y="1625"/>
                  <a:pt x="7044" y="1642"/>
                </a:cubicBezTo>
                <a:lnTo>
                  <a:pt x="7033" y="1642"/>
                </a:lnTo>
                <a:cubicBezTo>
                  <a:pt x="7032" y="1625"/>
                  <a:pt x="7032" y="1605"/>
                  <a:pt x="7030" y="1586"/>
                </a:cubicBezTo>
                <a:close/>
                <a:moveTo>
                  <a:pt x="5422" y="1592"/>
                </a:moveTo>
                <a:cubicBezTo>
                  <a:pt x="5424" y="1611"/>
                  <a:pt x="5425" y="1630"/>
                  <a:pt x="5425" y="1650"/>
                </a:cubicBezTo>
                <a:lnTo>
                  <a:pt x="5417" y="1650"/>
                </a:lnTo>
                <a:cubicBezTo>
                  <a:pt x="5415" y="1630"/>
                  <a:pt x="5414" y="1611"/>
                  <a:pt x="5414" y="1592"/>
                </a:cubicBezTo>
                <a:close/>
                <a:moveTo>
                  <a:pt x="17860" y="1598"/>
                </a:moveTo>
                <a:cubicBezTo>
                  <a:pt x="17862" y="1617"/>
                  <a:pt x="17863" y="1635"/>
                  <a:pt x="17865" y="1654"/>
                </a:cubicBezTo>
                <a:lnTo>
                  <a:pt x="17854" y="1654"/>
                </a:lnTo>
                <a:cubicBezTo>
                  <a:pt x="17853" y="1636"/>
                  <a:pt x="17851" y="1617"/>
                  <a:pt x="17851" y="1598"/>
                </a:cubicBezTo>
                <a:close/>
                <a:moveTo>
                  <a:pt x="3304" y="1601"/>
                </a:moveTo>
                <a:cubicBezTo>
                  <a:pt x="3305" y="1620"/>
                  <a:pt x="3307" y="1639"/>
                  <a:pt x="3307" y="1658"/>
                </a:cubicBezTo>
                <a:lnTo>
                  <a:pt x="3298" y="1658"/>
                </a:lnTo>
                <a:cubicBezTo>
                  <a:pt x="3297" y="1639"/>
                  <a:pt x="3295" y="1620"/>
                  <a:pt x="3295" y="1601"/>
                </a:cubicBezTo>
                <a:close/>
                <a:moveTo>
                  <a:pt x="10360" y="1629"/>
                </a:moveTo>
                <a:cubicBezTo>
                  <a:pt x="10361" y="1648"/>
                  <a:pt x="10363" y="1667"/>
                  <a:pt x="10364" y="1685"/>
                </a:cubicBezTo>
                <a:lnTo>
                  <a:pt x="10355" y="1685"/>
                </a:lnTo>
                <a:cubicBezTo>
                  <a:pt x="10354" y="1667"/>
                  <a:pt x="10353" y="1648"/>
                  <a:pt x="10351" y="1629"/>
                </a:cubicBezTo>
                <a:close/>
                <a:moveTo>
                  <a:pt x="4628" y="1672"/>
                </a:moveTo>
                <a:cubicBezTo>
                  <a:pt x="4628" y="1678"/>
                  <a:pt x="4629" y="1683"/>
                  <a:pt x="4629" y="1689"/>
                </a:cubicBezTo>
                <a:lnTo>
                  <a:pt x="4601" y="1689"/>
                </a:lnTo>
                <a:lnTo>
                  <a:pt x="4601" y="1691"/>
                </a:lnTo>
                <a:cubicBezTo>
                  <a:pt x="4601" y="1683"/>
                  <a:pt x="4600" y="1678"/>
                  <a:pt x="4600" y="1672"/>
                </a:cubicBezTo>
                <a:close/>
                <a:moveTo>
                  <a:pt x="2955" y="1679"/>
                </a:moveTo>
                <a:cubicBezTo>
                  <a:pt x="2957" y="1685"/>
                  <a:pt x="2957" y="1691"/>
                  <a:pt x="2957" y="1697"/>
                </a:cubicBezTo>
                <a:lnTo>
                  <a:pt x="2929" y="1697"/>
                </a:lnTo>
                <a:cubicBezTo>
                  <a:pt x="2929" y="1691"/>
                  <a:pt x="2929" y="1685"/>
                  <a:pt x="2927" y="1679"/>
                </a:cubicBezTo>
                <a:close/>
                <a:moveTo>
                  <a:pt x="5956" y="1647"/>
                </a:moveTo>
                <a:cubicBezTo>
                  <a:pt x="5956" y="1666"/>
                  <a:pt x="5958" y="1685"/>
                  <a:pt x="5959" y="1704"/>
                </a:cubicBezTo>
                <a:lnTo>
                  <a:pt x="5951" y="1704"/>
                </a:lnTo>
                <a:cubicBezTo>
                  <a:pt x="5949" y="1685"/>
                  <a:pt x="5948" y="1666"/>
                  <a:pt x="5946" y="1647"/>
                </a:cubicBezTo>
                <a:close/>
                <a:moveTo>
                  <a:pt x="5097" y="1660"/>
                </a:moveTo>
                <a:cubicBezTo>
                  <a:pt x="5099" y="1670"/>
                  <a:pt x="5100" y="1679"/>
                  <a:pt x="5102" y="1688"/>
                </a:cubicBezTo>
                <a:cubicBezTo>
                  <a:pt x="5086" y="1695"/>
                  <a:pt x="5071" y="1703"/>
                  <a:pt x="5056" y="1708"/>
                </a:cubicBezTo>
                <a:cubicBezTo>
                  <a:pt x="5055" y="1694"/>
                  <a:pt x="5053" y="1678"/>
                  <a:pt x="5052" y="1661"/>
                </a:cubicBezTo>
                <a:cubicBezTo>
                  <a:pt x="5066" y="1661"/>
                  <a:pt x="5083" y="1660"/>
                  <a:pt x="5097" y="1660"/>
                </a:cubicBezTo>
                <a:close/>
                <a:moveTo>
                  <a:pt x="3726" y="1657"/>
                </a:moveTo>
                <a:cubicBezTo>
                  <a:pt x="3728" y="1675"/>
                  <a:pt x="3729" y="1694"/>
                  <a:pt x="3729" y="1713"/>
                </a:cubicBezTo>
                <a:lnTo>
                  <a:pt x="3720" y="1713"/>
                </a:lnTo>
                <a:cubicBezTo>
                  <a:pt x="3719" y="1694"/>
                  <a:pt x="3717" y="1676"/>
                  <a:pt x="3716" y="1657"/>
                </a:cubicBezTo>
                <a:close/>
                <a:moveTo>
                  <a:pt x="7270" y="1698"/>
                </a:moveTo>
                <a:cubicBezTo>
                  <a:pt x="7270" y="1717"/>
                  <a:pt x="7272" y="1736"/>
                  <a:pt x="7273" y="1756"/>
                </a:cubicBezTo>
                <a:lnTo>
                  <a:pt x="7264" y="1756"/>
                </a:lnTo>
                <a:cubicBezTo>
                  <a:pt x="7263" y="1736"/>
                  <a:pt x="7261" y="1717"/>
                  <a:pt x="7260" y="1698"/>
                </a:cubicBezTo>
                <a:close/>
                <a:moveTo>
                  <a:pt x="8556" y="1750"/>
                </a:moveTo>
                <a:cubicBezTo>
                  <a:pt x="8558" y="1769"/>
                  <a:pt x="8558" y="1788"/>
                  <a:pt x="8559" y="1806"/>
                </a:cubicBezTo>
                <a:cubicBezTo>
                  <a:pt x="8557" y="1806"/>
                  <a:pt x="8555" y="1806"/>
                  <a:pt x="8553" y="1806"/>
                </a:cubicBezTo>
                <a:cubicBezTo>
                  <a:pt x="8552" y="1806"/>
                  <a:pt x="8551" y="1806"/>
                  <a:pt x="8550" y="1806"/>
                </a:cubicBezTo>
                <a:cubicBezTo>
                  <a:pt x="8549" y="1788"/>
                  <a:pt x="8547" y="1769"/>
                  <a:pt x="8546" y="1750"/>
                </a:cubicBezTo>
                <a:close/>
                <a:moveTo>
                  <a:pt x="5623" y="1767"/>
                </a:moveTo>
                <a:cubicBezTo>
                  <a:pt x="5630" y="1783"/>
                  <a:pt x="5637" y="1797"/>
                  <a:pt x="5644" y="1813"/>
                </a:cubicBezTo>
                <a:lnTo>
                  <a:pt x="5644" y="1813"/>
                </a:lnTo>
                <a:cubicBezTo>
                  <a:pt x="5631" y="1811"/>
                  <a:pt x="5622" y="1798"/>
                  <a:pt x="5615" y="1786"/>
                </a:cubicBezTo>
                <a:cubicBezTo>
                  <a:pt x="5617" y="1779"/>
                  <a:pt x="5620" y="1773"/>
                  <a:pt x="5623" y="1767"/>
                </a:cubicBezTo>
                <a:close/>
                <a:moveTo>
                  <a:pt x="3186" y="1786"/>
                </a:moveTo>
                <a:cubicBezTo>
                  <a:pt x="3186" y="1795"/>
                  <a:pt x="3188" y="1806"/>
                  <a:pt x="3188" y="1814"/>
                </a:cubicBezTo>
                <a:lnTo>
                  <a:pt x="3132" y="1814"/>
                </a:lnTo>
                <a:cubicBezTo>
                  <a:pt x="3132" y="1806"/>
                  <a:pt x="3130" y="1795"/>
                  <a:pt x="3130" y="1786"/>
                </a:cubicBezTo>
                <a:close/>
                <a:moveTo>
                  <a:pt x="3929" y="1722"/>
                </a:moveTo>
                <a:cubicBezTo>
                  <a:pt x="3932" y="1753"/>
                  <a:pt x="3934" y="1783"/>
                  <a:pt x="3936" y="1814"/>
                </a:cubicBezTo>
                <a:cubicBezTo>
                  <a:pt x="3932" y="1816"/>
                  <a:pt x="3928" y="1817"/>
                  <a:pt x="3923" y="1819"/>
                </a:cubicBezTo>
                <a:cubicBezTo>
                  <a:pt x="3917" y="1788"/>
                  <a:pt x="3911" y="1758"/>
                  <a:pt x="3906" y="1728"/>
                </a:cubicBezTo>
                <a:cubicBezTo>
                  <a:pt x="3914" y="1725"/>
                  <a:pt x="3922" y="1723"/>
                  <a:pt x="3929" y="1722"/>
                </a:cubicBezTo>
                <a:close/>
                <a:moveTo>
                  <a:pt x="5434" y="1763"/>
                </a:moveTo>
                <a:cubicBezTo>
                  <a:pt x="5436" y="1781"/>
                  <a:pt x="5437" y="1800"/>
                  <a:pt x="5437" y="1819"/>
                </a:cubicBezTo>
                <a:lnTo>
                  <a:pt x="5428" y="1819"/>
                </a:lnTo>
                <a:cubicBezTo>
                  <a:pt x="5427" y="1800"/>
                  <a:pt x="5425" y="1781"/>
                  <a:pt x="5424" y="1763"/>
                </a:cubicBezTo>
                <a:close/>
                <a:moveTo>
                  <a:pt x="8135" y="1679"/>
                </a:moveTo>
                <a:lnTo>
                  <a:pt x="8135" y="1679"/>
                </a:lnTo>
                <a:cubicBezTo>
                  <a:pt x="8106" y="1750"/>
                  <a:pt x="8094" y="1779"/>
                  <a:pt x="8077" y="1822"/>
                </a:cubicBezTo>
                <a:cubicBezTo>
                  <a:pt x="8068" y="1775"/>
                  <a:pt x="8065" y="1750"/>
                  <a:pt x="8059" y="1713"/>
                </a:cubicBezTo>
                <a:cubicBezTo>
                  <a:pt x="8075" y="1706"/>
                  <a:pt x="8090" y="1698"/>
                  <a:pt x="8135" y="1679"/>
                </a:cubicBezTo>
                <a:close/>
                <a:moveTo>
                  <a:pt x="5644" y="1814"/>
                </a:moveTo>
                <a:lnTo>
                  <a:pt x="5644" y="1814"/>
                </a:lnTo>
                <a:cubicBezTo>
                  <a:pt x="5644" y="1814"/>
                  <a:pt x="5645" y="1814"/>
                  <a:pt x="5645" y="1814"/>
                </a:cubicBezTo>
                <a:cubicBezTo>
                  <a:pt x="5643" y="1817"/>
                  <a:pt x="5642" y="1822"/>
                  <a:pt x="5640" y="1825"/>
                </a:cubicBezTo>
                <a:cubicBezTo>
                  <a:pt x="5642" y="1821"/>
                  <a:pt x="5643" y="1818"/>
                  <a:pt x="5644" y="1814"/>
                </a:cubicBezTo>
                <a:close/>
                <a:moveTo>
                  <a:pt x="3508" y="1714"/>
                </a:moveTo>
                <a:cubicBezTo>
                  <a:pt x="3511" y="1751"/>
                  <a:pt x="3514" y="1789"/>
                  <a:pt x="3516" y="1826"/>
                </a:cubicBezTo>
                <a:lnTo>
                  <a:pt x="3502" y="1826"/>
                </a:lnTo>
                <a:cubicBezTo>
                  <a:pt x="3500" y="1789"/>
                  <a:pt x="3497" y="1751"/>
                  <a:pt x="3495" y="1714"/>
                </a:cubicBezTo>
                <a:close/>
                <a:moveTo>
                  <a:pt x="16201" y="1728"/>
                </a:moveTo>
                <a:cubicBezTo>
                  <a:pt x="16202" y="1760"/>
                  <a:pt x="16204" y="1791"/>
                  <a:pt x="16207" y="1822"/>
                </a:cubicBezTo>
                <a:cubicBezTo>
                  <a:pt x="16202" y="1823"/>
                  <a:pt x="16198" y="1825"/>
                  <a:pt x="16193" y="1826"/>
                </a:cubicBezTo>
                <a:cubicBezTo>
                  <a:pt x="16187" y="1794"/>
                  <a:pt x="16182" y="1763"/>
                  <a:pt x="16177" y="1732"/>
                </a:cubicBezTo>
                <a:cubicBezTo>
                  <a:pt x="16185" y="1731"/>
                  <a:pt x="16192" y="1729"/>
                  <a:pt x="16201" y="1728"/>
                </a:cubicBezTo>
                <a:close/>
                <a:moveTo>
                  <a:pt x="15753" y="1776"/>
                </a:moveTo>
                <a:cubicBezTo>
                  <a:pt x="15753" y="1795"/>
                  <a:pt x="15755" y="1813"/>
                  <a:pt x="15756" y="1832"/>
                </a:cubicBezTo>
                <a:lnTo>
                  <a:pt x="15748" y="1832"/>
                </a:lnTo>
                <a:cubicBezTo>
                  <a:pt x="15746" y="1813"/>
                  <a:pt x="15745" y="1795"/>
                  <a:pt x="15743" y="1776"/>
                </a:cubicBezTo>
                <a:close/>
                <a:moveTo>
                  <a:pt x="4612" y="1841"/>
                </a:moveTo>
                <a:cubicBezTo>
                  <a:pt x="4612" y="1847"/>
                  <a:pt x="4612" y="1854"/>
                  <a:pt x="4613" y="1860"/>
                </a:cubicBezTo>
                <a:lnTo>
                  <a:pt x="4585" y="1860"/>
                </a:lnTo>
                <a:cubicBezTo>
                  <a:pt x="4584" y="1854"/>
                  <a:pt x="4584" y="1847"/>
                  <a:pt x="4584" y="1841"/>
                </a:cubicBezTo>
                <a:close/>
                <a:moveTo>
                  <a:pt x="16632" y="1848"/>
                </a:moveTo>
                <a:cubicBezTo>
                  <a:pt x="16632" y="1854"/>
                  <a:pt x="16632" y="1860"/>
                  <a:pt x="16633" y="1867"/>
                </a:cubicBezTo>
                <a:lnTo>
                  <a:pt x="16605" y="1867"/>
                </a:lnTo>
                <a:cubicBezTo>
                  <a:pt x="16604" y="1860"/>
                  <a:pt x="16604" y="1854"/>
                  <a:pt x="16604" y="1848"/>
                </a:cubicBezTo>
                <a:close/>
                <a:moveTo>
                  <a:pt x="5640" y="1825"/>
                </a:moveTo>
                <a:cubicBezTo>
                  <a:pt x="5652" y="1826"/>
                  <a:pt x="5661" y="1839"/>
                  <a:pt x="5670" y="1853"/>
                </a:cubicBezTo>
                <a:cubicBezTo>
                  <a:pt x="5667" y="1859"/>
                  <a:pt x="5665" y="1864"/>
                  <a:pt x="5662" y="1870"/>
                </a:cubicBezTo>
                <a:cubicBezTo>
                  <a:pt x="5655" y="1856"/>
                  <a:pt x="5648" y="1839"/>
                  <a:pt x="5640" y="1825"/>
                </a:cubicBezTo>
                <a:close/>
                <a:moveTo>
                  <a:pt x="5246" y="1876"/>
                </a:moveTo>
                <a:lnTo>
                  <a:pt x="5250" y="1932"/>
                </a:lnTo>
                <a:lnTo>
                  <a:pt x="5241" y="1932"/>
                </a:lnTo>
                <a:cubicBezTo>
                  <a:pt x="5240" y="1914"/>
                  <a:pt x="5239" y="1895"/>
                  <a:pt x="5237" y="1876"/>
                </a:cubicBezTo>
                <a:close/>
                <a:moveTo>
                  <a:pt x="8828" y="1936"/>
                </a:moveTo>
                <a:cubicBezTo>
                  <a:pt x="8828" y="1944"/>
                  <a:pt x="8830" y="1950"/>
                  <a:pt x="8830" y="1956"/>
                </a:cubicBezTo>
                <a:lnTo>
                  <a:pt x="8802" y="1956"/>
                </a:lnTo>
                <a:cubicBezTo>
                  <a:pt x="8802" y="1950"/>
                  <a:pt x="8802" y="1944"/>
                  <a:pt x="8800" y="1936"/>
                </a:cubicBezTo>
                <a:close/>
                <a:moveTo>
                  <a:pt x="10073" y="1913"/>
                </a:moveTo>
                <a:cubicBezTo>
                  <a:pt x="10074" y="1932"/>
                  <a:pt x="10074" y="1951"/>
                  <a:pt x="10076" y="1969"/>
                </a:cubicBezTo>
                <a:lnTo>
                  <a:pt x="10067" y="1969"/>
                </a:lnTo>
                <a:cubicBezTo>
                  <a:pt x="10066" y="1950"/>
                  <a:pt x="10064" y="1932"/>
                  <a:pt x="10064" y="1913"/>
                </a:cubicBezTo>
                <a:close/>
                <a:moveTo>
                  <a:pt x="8205" y="1920"/>
                </a:moveTo>
                <a:cubicBezTo>
                  <a:pt x="8206" y="1939"/>
                  <a:pt x="8207" y="1959"/>
                  <a:pt x="8209" y="1978"/>
                </a:cubicBezTo>
                <a:lnTo>
                  <a:pt x="8199" y="1978"/>
                </a:lnTo>
                <a:cubicBezTo>
                  <a:pt x="8197" y="1959"/>
                  <a:pt x="8197" y="1939"/>
                  <a:pt x="8196" y="1920"/>
                </a:cubicBezTo>
                <a:close/>
                <a:moveTo>
                  <a:pt x="6224" y="1872"/>
                </a:moveTo>
                <a:cubicBezTo>
                  <a:pt x="6227" y="1910"/>
                  <a:pt x="6229" y="1948"/>
                  <a:pt x="6232" y="1985"/>
                </a:cubicBezTo>
                <a:lnTo>
                  <a:pt x="6218" y="1985"/>
                </a:lnTo>
                <a:cubicBezTo>
                  <a:pt x="6215" y="1948"/>
                  <a:pt x="6212" y="1910"/>
                  <a:pt x="6211" y="1872"/>
                </a:cubicBezTo>
                <a:close/>
                <a:moveTo>
                  <a:pt x="5193" y="1878"/>
                </a:moveTo>
                <a:cubicBezTo>
                  <a:pt x="5196" y="1914"/>
                  <a:pt x="5197" y="1953"/>
                  <a:pt x="5200" y="1989"/>
                </a:cubicBezTo>
                <a:lnTo>
                  <a:pt x="5187" y="1989"/>
                </a:lnTo>
                <a:cubicBezTo>
                  <a:pt x="5184" y="1953"/>
                  <a:pt x="5181" y="1914"/>
                  <a:pt x="5180" y="1878"/>
                </a:cubicBezTo>
                <a:close/>
                <a:moveTo>
                  <a:pt x="12484" y="1978"/>
                </a:moveTo>
                <a:cubicBezTo>
                  <a:pt x="12486" y="1984"/>
                  <a:pt x="12486" y="1991"/>
                  <a:pt x="12486" y="1997"/>
                </a:cubicBezTo>
                <a:lnTo>
                  <a:pt x="12458" y="1997"/>
                </a:lnTo>
                <a:cubicBezTo>
                  <a:pt x="12458" y="1991"/>
                  <a:pt x="12458" y="1984"/>
                  <a:pt x="12456" y="1978"/>
                </a:cubicBezTo>
                <a:close/>
                <a:moveTo>
                  <a:pt x="7773" y="1998"/>
                </a:moveTo>
                <a:cubicBezTo>
                  <a:pt x="7773" y="2004"/>
                  <a:pt x="7773" y="2010"/>
                  <a:pt x="7775" y="2017"/>
                </a:cubicBezTo>
                <a:lnTo>
                  <a:pt x="7747" y="2017"/>
                </a:lnTo>
                <a:cubicBezTo>
                  <a:pt x="7746" y="2010"/>
                  <a:pt x="7746" y="2004"/>
                  <a:pt x="7746" y="1998"/>
                </a:cubicBezTo>
                <a:close/>
                <a:moveTo>
                  <a:pt x="3564" y="2014"/>
                </a:moveTo>
                <a:cubicBezTo>
                  <a:pt x="3564" y="2022"/>
                  <a:pt x="3564" y="2028"/>
                  <a:pt x="3566" y="2034"/>
                </a:cubicBezTo>
                <a:lnTo>
                  <a:pt x="3538" y="2034"/>
                </a:lnTo>
                <a:cubicBezTo>
                  <a:pt x="3536" y="2028"/>
                  <a:pt x="3536" y="2022"/>
                  <a:pt x="3536" y="2014"/>
                </a:cubicBezTo>
                <a:close/>
                <a:moveTo>
                  <a:pt x="8321" y="1976"/>
                </a:moveTo>
                <a:cubicBezTo>
                  <a:pt x="8321" y="1995"/>
                  <a:pt x="8322" y="2014"/>
                  <a:pt x="8324" y="2034"/>
                </a:cubicBezTo>
                <a:lnTo>
                  <a:pt x="8315" y="2034"/>
                </a:lnTo>
                <a:cubicBezTo>
                  <a:pt x="8313" y="2014"/>
                  <a:pt x="8312" y="1995"/>
                  <a:pt x="8310" y="1976"/>
                </a:cubicBezTo>
                <a:close/>
                <a:moveTo>
                  <a:pt x="5281" y="1989"/>
                </a:moveTo>
                <a:cubicBezTo>
                  <a:pt x="5283" y="2009"/>
                  <a:pt x="5284" y="2028"/>
                  <a:pt x="5286" y="2045"/>
                </a:cubicBezTo>
                <a:lnTo>
                  <a:pt x="5277" y="2045"/>
                </a:lnTo>
                <a:cubicBezTo>
                  <a:pt x="5275" y="2026"/>
                  <a:pt x="5274" y="2009"/>
                  <a:pt x="5272" y="1989"/>
                </a:cubicBezTo>
                <a:close/>
                <a:moveTo>
                  <a:pt x="3442" y="1997"/>
                </a:moveTo>
                <a:cubicBezTo>
                  <a:pt x="3442" y="2016"/>
                  <a:pt x="3444" y="2035"/>
                  <a:pt x="3445" y="2053"/>
                </a:cubicBezTo>
                <a:lnTo>
                  <a:pt x="3436" y="2053"/>
                </a:lnTo>
                <a:cubicBezTo>
                  <a:pt x="3435" y="2035"/>
                  <a:pt x="3433" y="2016"/>
                  <a:pt x="3432" y="1997"/>
                </a:cubicBezTo>
                <a:close/>
                <a:moveTo>
                  <a:pt x="1203" y="1954"/>
                </a:moveTo>
                <a:cubicBezTo>
                  <a:pt x="1196" y="1985"/>
                  <a:pt x="1187" y="2019"/>
                  <a:pt x="1175" y="2064"/>
                </a:cubicBezTo>
                <a:cubicBezTo>
                  <a:pt x="1169" y="2029"/>
                  <a:pt x="1165" y="2004"/>
                  <a:pt x="1157" y="1954"/>
                </a:cubicBezTo>
                <a:close/>
                <a:moveTo>
                  <a:pt x="4554" y="1922"/>
                </a:moveTo>
                <a:cubicBezTo>
                  <a:pt x="4562" y="1970"/>
                  <a:pt x="4566" y="1995"/>
                  <a:pt x="4572" y="2032"/>
                </a:cubicBezTo>
                <a:cubicBezTo>
                  <a:pt x="4556" y="2039"/>
                  <a:pt x="4541" y="2045"/>
                  <a:pt x="4496" y="2066"/>
                </a:cubicBezTo>
                <a:cubicBezTo>
                  <a:pt x="4525" y="1995"/>
                  <a:pt x="4537" y="1966"/>
                  <a:pt x="4554" y="1922"/>
                </a:cubicBezTo>
                <a:close/>
                <a:moveTo>
                  <a:pt x="9551" y="2028"/>
                </a:moveTo>
                <a:cubicBezTo>
                  <a:pt x="9552" y="2047"/>
                  <a:pt x="9554" y="2066"/>
                  <a:pt x="9554" y="2084"/>
                </a:cubicBezTo>
                <a:lnTo>
                  <a:pt x="9554" y="2085"/>
                </a:lnTo>
                <a:lnTo>
                  <a:pt x="9545" y="2085"/>
                </a:lnTo>
                <a:cubicBezTo>
                  <a:pt x="9543" y="2066"/>
                  <a:pt x="9542" y="2047"/>
                  <a:pt x="9542" y="2028"/>
                </a:cubicBezTo>
                <a:close/>
                <a:moveTo>
                  <a:pt x="3149" y="2073"/>
                </a:moveTo>
                <a:cubicBezTo>
                  <a:pt x="3149" y="2079"/>
                  <a:pt x="3149" y="2085"/>
                  <a:pt x="3151" y="2092"/>
                </a:cubicBezTo>
                <a:lnTo>
                  <a:pt x="3123" y="2092"/>
                </a:lnTo>
                <a:cubicBezTo>
                  <a:pt x="3123" y="2085"/>
                  <a:pt x="3121" y="2079"/>
                  <a:pt x="3121" y="2073"/>
                </a:cubicBezTo>
                <a:close/>
                <a:moveTo>
                  <a:pt x="7544" y="2037"/>
                </a:moveTo>
                <a:cubicBezTo>
                  <a:pt x="7544" y="2056"/>
                  <a:pt x="7545" y="2073"/>
                  <a:pt x="7547" y="2092"/>
                </a:cubicBezTo>
                <a:lnTo>
                  <a:pt x="7538" y="2092"/>
                </a:lnTo>
                <a:cubicBezTo>
                  <a:pt x="7537" y="2073"/>
                  <a:pt x="7535" y="2056"/>
                  <a:pt x="7534" y="2037"/>
                </a:cubicBezTo>
                <a:close/>
                <a:moveTo>
                  <a:pt x="4843" y="2045"/>
                </a:moveTo>
                <a:cubicBezTo>
                  <a:pt x="4844" y="2062"/>
                  <a:pt x="4846" y="2078"/>
                  <a:pt x="4847" y="2094"/>
                </a:cubicBezTo>
                <a:lnTo>
                  <a:pt x="4800" y="2094"/>
                </a:lnTo>
                <a:cubicBezTo>
                  <a:pt x="4799" y="2085"/>
                  <a:pt x="4797" y="2076"/>
                  <a:pt x="4797" y="2066"/>
                </a:cubicBezTo>
                <a:cubicBezTo>
                  <a:pt x="4812" y="2060"/>
                  <a:pt x="4827" y="2053"/>
                  <a:pt x="4843" y="2045"/>
                </a:cubicBezTo>
                <a:close/>
                <a:moveTo>
                  <a:pt x="2779" y="2053"/>
                </a:moveTo>
                <a:cubicBezTo>
                  <a:pt x="2780" y="2070"/>
                  <a:pt x="2783" y="2087"/>
                  <a:pt x="2785" y="2103"/>
                </a:cubicBezTo>
                <a:cubicBezTo>
                  <a:pt x="2760" y="2103"/>
                  <a:pt x="2735" y="2103"/>
                  <a:pt x="2711" y="2104"/>
                </a:cubicBezTo>
                <a:cubicBezTo>
                  <a:pt x="2709" y="2094"/>
                  <a:pt x="2708" y="2085"/>
                  <a:pt x="2707" y="2075"/>
                </a:cubicBezTo>
                <a:cubicBezTo>
                  <a:pt x="2732" y="2067"/>
                  <a:pt x="2755" y="2060"/>
                  <a:pt x="2779" y="2053"/>
                </a:cubicBezTo>
                <a:close/>
                <a:moveTo>
                  <a:pt x="1733" y="1944"/>
                </a:moveTo>
                <a:cubicBezTo>
                  <a:pt x="1737" y="2007"/>
                  <a:pt x="1740" y="2053"/>
                  <a:pt x="1744" y="2119"/>
                </a:cubicBezTo>
                <a:cubicBezTo>
                  <a:pt x="1718" y="2101"/>
                  <a:pt x="1686" y="2075"/>
                  <a:pt x="1653" y="2064"/>
                </a:cubicBezTo>
                <a:cubicBezTo>
                  <a:pt x="1622" y="2054"/>
                  <a:pt x="1591" y="2062"/>
                  <a:pt x="1558" y="2017"/>
                </a:cubicBezTo>
                <a:cubicBezTo>
                  <a:pt x="1591" y="2013"/>
                  <a:pt x="1625" y="2016"/>
                  <a:pt x="1658" y="2003"/>
                </a:cubicBezTo>
                <a:cubicBezTo>
                  <a:pt x="1686" y="1992"/>
                  <a:pt x="1709" y="1963"/>
                  <a:pt x="1733" y="1944"/>
                </a:cubicBezTo>
                <a:close/>
                <a:moveTo>
                  <a:pt x="7893" y="2110"/>
                </a:moveTo>
                <a:cubicBezTo>
                  <a:pt x="7893" y="2116"/>
                  <a:pt x="7893" y="2123"/>
                  <a:pt x="7894" y="2129"/>
                </a:cubicBezTo>
                <a:lnTo>
                  <a:pt x="7866" y="2129"/>
                </a:lnTo>
                <a:cubicBezTo>
                  <a:pt x="7865" y="2123"/>
                  <a:pt x="7865" y="2117"/>
                  <a:pt x="7865" y="2110"/>
                </a:cubicBezTo>
                <a:close/>
                <a:moveTo>
                  <a:pt x="7363" y="2113"/>
                </a:moveTo>
                <a:cubicBezTo>
                  <a:pt x="7363" y="2119"/>
                  <a:pt x="7363" y="2125"/>
                  <a:pt x="7363" y="2131"/>
                </a:cubicBezTo>
                <a:lnTo>
                  <a:pt x="7337" y="2131"/>
                </a:lnTo>
                <a:cubicBezTo>
                  <a:pt x="7335" y="2125"/>
                  <a:pt x="7335" y="2119"/>
                  <a:pt x="7335" y="2113"/>
                </a:cubicBezTo>
                <a:close/>
                <a:moveTo>
                  <a:pt x="7056" y="2113"/>
                </a:moveTo>
                <a:cubicBezTo>
                  <a:pt x="7057" y="2120"/>
                  <a:pt x="7057" y="2126"/>
                  <a:pt x="7057" y="2132"/>
                </a:cubicBezTo>
                <a:lnTo>
                  <a:pt x="7029" y="2132"/>
                </a:lnTo>
                <a:cubicBezTo>
                  <a:pt x="7029" y="2126"/>
                  <a:pt x="7029" y="2120"/>
                  <a:pt x="7028" y="2113"/>
                </a:cubicBezTo>
                <a:close/>
                <a:moveTo>
                  <a:pt x="7603" y="2092"/>
                </a:moveTo>
                <a:cubicBezTo>
                  <a:pt x="7604" y="2112"/>
                  <a:pt x="7606" y="2131"/>
                  <a:pt x="7606" y="2150"/>
                </a:cubicBezTo>
                <a:lnTo>
                  <a:pt x="7597" y="2150"/>
                </a:lnTo>
                <a:cubicBezTo>
                  <a:pt x="7595" y="2131"/>
                  <a:pt x="7594" y="2112"/>
                  <a:pt x="7594" y="2092"/>
                </a:cubicBezTo>
                <a:close/>
                <a:moveTo>
                  <a:pt x="7195" y="2066"/>
                </a:moveTo>
                <a:cubicBezTo>
                  <a:pt x="7211" y="2087"/>
                  <a:pt x="7229" y="2109"/>
                  <a:pt x="7254" y="2138"/>
                </a:cubicBezTo>
                <a:cubicBezTo>
                  <a:pt x="7236" y="2145"/>
                  <a:pt x="7225" y="2150"/>
                  <a:pt x="7201" y="2159"/>
                </a:cubicBezTo>
                <a:cubicBezTo>
                  <a:pt x="7198" y="2107"/>
                  <a:pt x="7197" y="2082"/>
                  <a:pt x="7195" y="2066"/>
                </a:cubicBezTo>
                <a:close/>
                <a:moveTo>
                  <a:pt x="2192" y="2000"/>
                </a:moveTo>
                <a:cubicBezTo>
                  <a:pt x="2198" y="2045"/>
                  <a:pt x="2200" y="2081"/>
                  <a:pt x="2203" y="2103"/>
                </a:cubicBezTo>
                <a:cubicBezTo>
                  <a:pt x="2215" y="2123"/>
                  <a:pt x="2223" y="2137"/>
                  <a:pt x="2231" y="2150"/>
                </a:cubicBezTo>
                <a:cubicBezTo>
                  <a:pt x="2228" y="2156"/>
                  <a:pt x="2227" y="2162"/>
                  <a:pt x="2224" y="2167"/>
                </a:cubicBezTo>
                <a:cubicBezTo>
                  <a:pt x="2217" y="2151"/>
                  <a:pt x="2209" y="2137"/>
                  <a:pt x="2202" y="2120"/>
                </a:cubicBezTo>
                <a:cubicBezTo>
                  <a:pt x="2203" y="2117"/>
                  <a:pt x="2205" y="2113"/>
                  <a:pt x="2206" y="2110"/>
                </a:cubicBezTo>
                <a:lnTo>
                  <a:pt x="2206" y="2110"/>
                </a:lnTo>
                <a:cubicBezTo>
                  <a:pt x="2189" y="2129"/>
                  <a:pt x="2177" y="2150"/>
                  <a:pt x="2162" y="2173"/>
                </a:cubicBezTo>
                <a:cubicBezTo>
                  <a:pt x="2153" y="2140"/>
                  <a:pt x="2147" y="2106"/>
                  <a:pt x="2139" y="2075"/>
                </a:cubicBezTo>
                <a:cubicBezTo>
                  <a:pt x="2133" y="2059"/>
                  <a:pt x="2124" y="2047"/>
                  <a:pt x="2106" y="2017"/>
                </a:cubicBezTo>
                <a:cubicBezTo>
                  <a:pt x="2139" y="2012"/>
                  <a:pt x="2162" y="2006"/>
                  <a:pt x="2192" y="2000"/>
                </a:cubicBezTo>
                <a:close/>
                <a:moveTo>
                  <a:pt x="2406" y="1989"/>
                </a:moveTo>
                <a:cubicBezTo>
                  <a:pt x="2433" y="2053"/>
                  <a:pt x="2448" y="2088"/>
                  <a:pt x="2476" y="2154"/>
                </a:cubicBezTo>
                <a:cubicBezTo>
                  <a:pt x="2424" y="2162"/>
                  <a:pt x="2389" y="2167"/>
                  <a:pt x="2356" y="2173"/>
                </a:cubicBezTo>
                <a:cubicBezTo>
                  <a:pt x="2315" y="2017"/>
                  <a:pt x="2405" y="2079"/>
                  <a:pt x="2406" y="1989"/>
                </a:cubicBezTo>
                <a:close/>
                <a:moveTo>
                  <a:pt x="940" y="2120"/>
                </a:moveTo>
                <a:cubicBezTo>
                  <a:pt x="941" y="2140"/>
                  <a:pt x="943" y="2159"/>
                  <a:pt x="944" y="2178"/>
                </a:cubicBezTo>
                <a:lnTo>
                  <a:pt x="934" y="2178"/>
                </a:lnTo>
                <a:cubicBezTo>
                  <a:pt x="932" y="2159"/>
                  <a:pt x="932" y="2140"/>
                  <a:pt x="931" y="2120"/>
                </a:cubicBezTo>
                <a:close/>
                <a:moveTo>
                  <a:pt x="6074" y="2109"/>
                </a:moveTo>
                <a:cubicBezTo>
                  <a:pt x="6077" y="2141"/>
                  <a:pt x="6079" y="2172"/>
                  <a:pt x="6082" y="2203"/>
                </a:cubicBezTo>
                <a:cubicBezTo>
                  <a:pt x="6077" y="2204"/>
                  <a:pt x="6073" y="2206"/>
                  <a:pt x="6068" y="2207"/>
                </a:cubicBezTo>
                <a:cubicBezTo>
                  <a:pt x="6062" y="2175"/>
                  <a:pt x="6057" y="2144"/>
                  <a:pt x="6051" y="2113"/>
                </a:cubicBezTo>
                <a:cubicBezTo>
                  <a:pt x="6059" y="2112"/>
                  <a:pt x="6067" y="2110"/>
                  <a:pt x="6074" y="2109"/>
                </a:cubicBezTo>
                <a:close/>
                <a:moveTo>
                  <a:pt x="731" y="2197"/>
                </a:moveTo>
                <a:cubicBezTo>
                  <a:pt x="732" y="2203"/>
                  <a:pt x="732" y="2209"/>
                  <a:pt x="732" y="2216"/>
                </a:cubicBezTo>
                <a:lnTo>
                  <a:pt x="704" y="2216"/>
                </a:lnTo>
                <a:cubicBezTo>
                  <a:pt x="704" y="2209"/>
                  <a:pt x="704" y="2203"/>
                  <a:pt x="703" y="2197"/>
                </a:cubicBezTo>
                <a:close/>
                <a:moveTo>
                  <a:pt x="2281" y="2172"/>
                </a:moveTo>
                <a:cubicBezTo>
                  <a:pt x="2283" y="2190"/>
                  <a:pt x="2284" y="2209"/>
                  <a:pt x="2286" y="2228"/>
                </a:cubicBezTo>
                <a:lnTo>
                  <a:pt x="2277" y="2228"/>
                </a:lnTo>
                <a:cubicBezTo>
                  <a:pt x="2275" y="2209"/>
                  <a:pt x="2274" y="2190"/>
                  <a:pt x="2273" y="2172"/>
                </a:cubicBezTo>
                <a:close/>
                <a:moveTo>
                  <a:pt x="2059" y="2172"/>
                </a:moveTo>
                <a:cubicBezTo>
                  <a:pt x="2061" y="2191"/>
                  <a:pt x="2061" y="2210"/>
                  <a:pt x="2062" y="2229"/>
                </a:cubicBezTo>
                <a:lnTo>
                  <a:pt x="2053" y="2229"/>
                </a:lnTo>
                <a:cubicBezTo>
                  <a:pt x="2052" y="2210"/>
                  <a:pt x="2050" y="2191"/>
                  <a:pt x="2049" y="2172"/>
                </a:cubicBezTo>
                <a:close/>
                <a:moveTo>
                  <a:pt x="1640" y="2173"/>
                </a:moveTo>
                <a:cubicBezTo>
                  <a:pt x="1641" y="2192"/>
                  <a:pt x="1643" y="2212"/>
                  <a:pt x="1644" y="2231"/>
                </a:cubicBezTo>
                <a:lnTo>
                  <a:pt x="1635" y="2231"/>
                </a:lnTo>
                <a:cubicBezTo>
                  <a:pt x="1634" y="2212"/>
                  <a:pt x="1633" y="2192"/>
                  <a:pt x="1631" y="2173"/>
                </a:cubicBezTo>
                <a:close/>
                <a:moveTo>
                  <a:pt x="10669" y="2087"/>
                </a:moveTo>
                <a:cubicBezTo>
                  <a:pt x="10672" y="2092"/>
                  <a:pt x="10675" y="2098"/>
                  <a:pt x="10678" y="2104"/>
                </a:cubicBezTo>
                <a:cubicBezTo>
                  <a:pt x="10672" y="2117"/>
                  <a:pt x="10664" y="2131"/>
                  <a:pt x="10659" y="2144"/>
                </a:cubicBezTo>
                <a:cubicBezTo>
                  <a:pt x="10656" y="2140"/>
                  <a:pt x="10654" y="2137"/>
                  <a:pt x="10651" y="2132"/>
                </a:cubicBezTo>
                <a:lnTo>
                  <a:pt x="10651" y="2132"/>
                </a:lnTo>
                <a:cubicBezTo>
                  <a:pt x="10657" y="2165"/>
                  <a:pt x="10659" y="2191"/>
                  <a:pt x="10660" y="2217"/>
                </a:cubicBezTo>
                <a:cubicBezTo>
                  <a:pt x="10660" y="2225"/>
                  <a:pt x="10656" y="2231"/>
                  <a:pt x="10653" y="2241"/>
                </a:cubicBezTo>
                <a:cubicBezTo>
                  <a:pt x="10628" y="2219"/>
                  <a:pt x="10601" y="2194"/>
                  <a:pt x="10560" y="2157"/>
                </a:cubicBezTo>
                <a:cubicBezTo>
                  <a:pt x="10600" y="2145"/>
                  <a:pt x="10628" y="2138"/>
                  <a:pt x="10654" y="2131"/>
                </a:cubicBezTo>
                <a:cubicBezTo>
                  <a:pt x="10657" y="2117"/>
                  <a:pt x="10663" y="2101"/>
                  <a:pt x="10669" y="2087"/>
                </a:cubicBezTo>
                <a:close/>
                <a:moveTo>
                  <a:pt x="7593" y="2220"/>
                </a:moveTo>
                <a:cubicBezTo>
                  <a:pt x="7594" y="2229"/>
                  <a:pt x="7594" y="2240"/>
                  <a:pt x="7595" y="2248"/>
                </a:cubicBezTo>
                <a:lnTo>
                  <a:pt x="7540" y="2248"/>
                </a:lnTo>
                <a:cubicBezTo>
                  <a:pt x="7538" y="2240"/>
                  <a:pt x="7538" y="2229"/>
                  <a:pt x="7537" y="2220"/>
                </a:cubicBezTo>
                <a:close/>
                <a:moveTo>
                  <a:pt x="5074" y="2216"/>
                </a:moveTo>
                <a:cubicBezTo>
                  <a:pt x="5075" y="2235"/>
                  <a:pt x="5077" y="2253"/>
                  <a:pt x="5077" y="2272"/>
                </a:cubicBezTo>
                <a:lnTo>
                  <a:pt x="5068" y="2272"/>
                </a:lnTo>
                <a:cubicBezTo>
                  <a:pt x="5066" y="2254"/>
                  <a:pt x="5065" y="2235"/>
                  <a:pt x="5065" y="2216"/>
                </a:cubicBezTo>
                <a:close/>
                <a:moveTo>
                  <a:pt x="3423" y="2167"/>
                </a:moveTo>
                <a:cubicBezTo>
                  <a:pt x="3425" y="2167"/>
                  <a:pt x="3426" y="2167"/>
                  <a:pt x="3427" y="2167"/>
                </a:cubicBezTo>
                <a:cubicBezTo>
                  <a:pt x="3430" y="2204"/>
                  <a:pt x="3432" y="2243"/>
                  <a:pt x="3435" y="2279"/>
                </a:cubicBezTo>
                <a:lnTo>
                  <a:pt x="3422" y="2279"/>
                </a:lnTo>
                <a:cubicBezTo>
                  <a:pt x="3419" y="2243"/>
                  <a:pt x="3416" y="2204"/>
                  <a:pt x="3414" y="2167"/>
                </a:cubicBezTo>
                <a:cubicBezTo>
                  <a:pt x="3417" y="2167"/>
                  <a:pt x="3420" y="2167"/>
                  <a:pt x="3423" y="2167"/>
                </a:cubicBezTo>
                <a:close/>
                <a:moveTo>
                  <a:pt x="3485" y="2222"/>
                </a:moveTo>
                <a:cubicBezTo>
                  <a:pt x="3486" y="2241"/>
                  <a:pt x="3488" y="2260"/>
                  <a:pt x="3488" y="2279"/>
                </a:cubicBezTo>
                <a:lnTo>
                  <a:pt x="3479" y="2279"/>
                </a:lnTo>
                <a:cubicBezTo>
                  <a:pt x="3477" y="2260"/>
                  <a:pt x="3476" y="2241"/>
                  <a:pt x="3476" y="2222"/>
                </a:cubicBezTo>
                <a:close/>
                <a:moveTo>
                  <a:pt x="2152" y="2238"/>
                </a:moveTo>
                <a:cubicBezTo>
                  <a:pt x="2152" y="2247"/>
                  <a:pt x="2153" y="2256"/>
                  <a:pt x="2155" y="2265"/>
                </a:cubicBezTo>
                <a:cubicBezTo>
                  <a:pt x="2140" y="2272"/>
                  <a:pt x="2125" y="2279"/>
                  <a:pt x="2111" y="2287"/>
                </a:cubicBezTo>
                <a:cubicBezTo>
                  <a:pt x="2109" y="2270"/>
                  <a:pt x="2108" y="2254"/>
                  <a:pt x="2105" y="2238"/>
                </a:cubicBezTo>
                <a:close/>
                <a:moveTo>
                  <a:pt x="11249" y="2262"/>
                </a:moveTo>
                <a:cubicBezTo>
                  <a:pt x="11250" y="2270"/>
                  <a:pt x="11250" y="2279"/>
                  <a:pt x="11251" y="2290"/>
                </a:cubicBezTo>
                <a:lnTo>
                  <a:pt x="11196" y="2290"/>
                </a:lnTo>
                <a:cubicBezTo>
                  <a:pt x="11194" y="2281"/>
                  <a:pt x="11194" y="2270"/>
                  <a:pt x="11193" y="2262"/>
                </a:cubicBezTo>
                <a:close/>
                <a:moveTo>
                  <a:pt x="417" y="2235"/>
                </a:moveTo>
                <a:cubicBezTo>
                  <a:pt x="419" y="2254"/>
                  <a:pt x="420" y="2273"/>
                  <a:pt x="422" y="2293"/>
                </a:cubicBezTo>
                <a:lnTo>
                  <a:pt x="411" y="2293"/>
                </a:lnTo>
                <a:cubicBezTo>
                  <a:pt x="411" y="2273"/>
                  <a:pt x="410" y="2254"/>
                  <a:pt x="408" y="2235"/>
                </a:cubicBezTo>
                <a:close/>
                <a:moveTo>
                  <a:pt x="11098" y="2247"/>
                </a:moveTo>
                <a:cubicBezTo>
                  <a:pt x="11100" y="2266"/>
                  <a:pt x="11101" y="2285"/>
                  <a:pt x="11103" y="2304"/>
                </a:cubicBezTo>
                <a:lnTo>
                  <a:pt x="11094" y="2304"/>
                </a:lnTo>
                <a:cubicBezTo>
                  <a:pt x="11093" y="2285"/>
                  <a:pt x="11091" y="2266"/>
                  <a:pt x="11090" y="2247"/>
                </a:cubicBezTo>
                <a:close/>
                <a:moveTo>
                  <a:pt x="8341" y="2257"/>
                </a:moveTo>
                <a:cubicBezTo>
                  <a:pt x="8343" y="2273"/>
                  <a:pt x="8346" y="2290"/>
                  <a:pt x="8347" y="2306"/>
                </a:cubicBezTo>
                <a:lnTo>
                  <a:pt x="8300" y="2306"/>
                </a:lnTo>
                <a:cubicBezTo>
                  <a:pt x="8299" y="2297"/>
                  <a:pt x="8297" y="2288"/>
                  <a:pt x="8297" y="2278"/>
                </a:cubicBezTo>
                <a:cubicBezTo>
                  <a:pt x="8312" y="2272"/>
                  <a:pt x="8327" y="2265"/>
                  <a:pt x="8341" y="2257"/>
                </a:cubicBezTo>
                <a:close/>
                <a:moveTo>
                  <a:pt x="10709" y="2248"/>
                </a:moveTo>
                <a:lnTo>
                  <a:pt x="10713" y="2306"/>
                </a:lnTo>
                <a:lnTo>
                  <a:pt x="10703" y="2306"/>
                </a:lnTo>
                <a:cubicBezTo>
                  <a:pt x="10703" y="2287"/>
                  <a:pt x="10701" y="2268"/>
                  <a:pt x="10700" y="2248"/>
                </a:cubicBezTo>
                <a:close/>
                <a:moveTo>
                  <a:pt x="8241" y="2316"/>
                </a:moveTo>
                <a:cubicBezTo>
                  <a:pt x="8241" y="2316"/>
                  <a:pt x="8241" y="2316"/>
                  <a:pt x="8241" y="2316"/>
                </a:cubicBezTo>
                <a:lnTo>
                  <a:pt x="8241" y="2316"/>
                </a:lnTo>
                <a:cubicBezTo>
                  <a:pt x="8241" y="2316"/>
                  <a:pt x="8241" y="2316"/>
                  <a:pt x="8241" y="2316"/>
                </a:cubicBezTo>
                <a:close/>
                <a:moveTo>
                  <a:pt x="6889" y="2265"/>
                </a:moveTo>
                <a:lnTo>
                  <a:pt x="6894" y="2322"/>
                </a:lnTo>
                <a:lnTo>
                  <a:pt x="6883" y="2322"/>
                </a:lnTo>
                <a:cubicBezTo>
                  <a:pt x="6883" y="2303"/>
                  <a:pt x="6882" y="2284"/>
                  <a:pt x="6880" y="2265"/>
                </a:cubicBezTo>
                <a:close/>
                <a:moveTo>
                  <a:pt x="1993" y="2304"/>
                </a:moveTo>
                <a:cubicBezTo>
                  <a:pt x="1993" y="2310"/>
                  <a:pt x="1994" y="2318"/>
                  <a:pt x="1994" y="2323"/>
                </a:cubicBezTo>
                <a:lnTo>
                  <a:pt x="1967" y="2323"/>
                </a:lnTo>
                <a:cubicBezTo>
                  <a:pt x="1967" y="2318"/>
                  <a:pt x="1967" y="2310"/>
                  <a:pt x="1965" y="2304"/>
                </a:cubicBezTo>
                <a:close/>
                <a:moveTo>
                  <a:pt x="3180" y="2225"/>
                </a:moveTo>
                <a:cubicBezTo>
                  <a:pt x="3183" y="2262"/>
                  <a:pt x="3186" y="2300"/>
                  <a:pt x="3188" y="2337"/>
                </a:cubicBezTo>
                <a:lnTo>
                  <a:pt x="3174" y="2337"/>
                </a:lnTo>
                <a:cubicBezTo>
                  <a:pt x="3171" y="2300"/>
                  <a:pt x="3169" y="2262"/>
                  <a:pt x="3167" y="2225"/>
                </a:cubicBezTo>
                <a:close/>
                <a:moveTo>
                  <a:pt x="3861" y="2106"/>
                </a:moveTo>
                <a:lnTo>
                  <a:pt x="3861" y="2106"/>
                </a:lnTo>
                <a:cubicBezTo>
                  <a:pt x="3878" y="2135"/>
                  <a:pt x="3892" y="2160"/>
                  <a:pt x="3911" y="2194"/>
                </a:cubicBezTo>
                <a:cubicBezTo>
                  <a:pt x="3913" y="2237"/>
                  <a:pt x="3913" y="2287"/>
                  <a:pt x="3914" y="2337"/>
                </a:cubicBezTo>
                <a:cubicBezTo>
                  <a:pt x="3906" y="2251"/>
                  <a:pt x="3828" y="2210"/>
                  <a:pt x="3861" y="2106"/>
                </a:cubicBezTo>
                <a:close/>
                <a:moveTo>
                  <a:pt x="2677" y="2229"/>
                </a:moveTo>
                <a:cubicBezTo>
                  <a:pt x="2683" y="2266"/>
                  <a:pt x="2689" y="2301"/>
                  <a:pt x="2695" y="2340"/>
                </a:cubicBezTo>
                <a:cubicBezTo>
                  <a:pt x="2694" y="2340"/>
                  <a:pt x="2694" y="2340"/>
                  <a:pt x="2693" y="2340"/>
                </a:cubicBezTo>
                <a:lnTo>
                  <a:pt x="2693" y="2340"/>
                </a:lnTo>
                <a:cubicBezTo>
                  <a:pt x="2693" y="2340"/>
                  <a:pt x="2693" y="2340"/>
                  <a:pt x="2693" y="2340"/>
                </a:cubicBezTo>
                <a:cubicBezTo>
                  <a:pt x="2667" y="2306"/>
                  <a:pt x="2664" y="2270"/>
                  <a:pt x="2659" y="2234"/>
                </a:cubicBezTo>
                <a:lnTo>
                  <a:pt x="2677" y="2229"/>
                </a:lnTo>
                <a:close/>
                <a:moveTo>
                  <a:pt x="1119" y="2290"/>
                </a:moveTo>
                <a:cubicBezTo>
                  <a:pt x="1119" y="2307"/>
                  <a:pt x="1121" y="2326"/>
                  <a:pt x="1122" y="2345"/>
                </a:cubicBezTo>
                <a:lnTo>
                  <a:pt x="1113" y="2345"/>
                </a:lnTo>
                <a:cubicBezTo>
                  <a:pt x="1112" y="2326"/>
                  <a:pt x="1110" y="2307"/>
                  <a:pt x="1109" y="2290"/>
                </a:cubicBezTo>
                <a:close/>
                <a:moveTo>
                  <a:pt x="5036" y="2348"/>
                </a:moveTo>
                <a:cubicBezTo>
                  <a:pt x="5037" y="2354"/>
                  <a:pt x="5037" y="2360"/>
                  <a:pt x="5037" y="2366"/>
                </a:cubicBezTo>
                <a:lnTo>
                  <a:pt x="5009" y="2366"/>
                </a:lnTo>
                <a:cubicBezTo>
                  <a:pt x="5009" y="2360"/>
                  <a:pt x="5009" y="2354"/>
                  <a:pt x="5008" y="2348"/>
                </a:cubicBezTo>
                <a:close/>
                <a:moveTo>
                  <a:pt x="2165" y="2360"/>
                </a:moveTo>
                <a:cubicBezTo>
                  <a:pt x="2165" y="2366"/>
                  <a:pt x="2165" y="2372"/>
                  <a:pt x="2165" y="2379"/>
                </a:cubicBezTo>
                <a:lnTo>
                  <a:pt x="2137" y="2379"/>
                </a:lnTo>
                <a:cubicBezTo>
                  <a:pt x="2137" y="2372"/>
                  <a:pt x="2137" y="2366"/>
                  <a:pt x="2137" y="2360"/>
                </a:cubicBezTo>
                <a:close/>
                <a:moveTo>
                  <a:pt x="4500" y="2329"/>
                </a:moveTo>
                <a:cubicBezTo>
                  <a:pt x="4501" y="2345"/>
                  <a:pt x="4501" y="2362"/>
                  <a:pt x="4503" y="2379"/>
                </a:cubicBezTo>
                <a:lnTo>
                  <a:pt x="4429" y="2379"/>
                </a:lnTo>
                <a:cubicBezTo>
                  <a:pt x="4428" y="2369"/>
                  <a:pt x="4426" y="2359"/>
                  <a:pt x="4426" y="2350"/>
                </a:cubicBezTo>
                <a:cubicBezTo>
                  <a:pt x="4450" y="2343"/>
                  <a:pt x="4475" y="2335"/>
                  <a:pt x="4500" y="2329"/>
                </a:cubicBezTo>
                <a:close/>
                <a:moveTo>
                  <a:pt x="826" y="2362"/>
                </a:moveTo>
                <a:cubicBezTo>
                  <a:pt x="826" y="2371"/>
                  <a:pt x="828" y="2381"/>
                  <a:pt x="828" y="2390"/>
                </a:cubicBezTo>
                <a:lnTo>
                  <a:pt x="772" y="2390"/>
                </a:lnTo>
                <a:cubicBezTo>
                  <a:pt x="772" y="2381"/>
                  <a:pt x="770" y="2371"/>
                  <a:pt x="770" y="2362"/>
                </a:cubicBezTo>
                <a:close/>
                <a:moveTo>
                  <a:pt x="1206" y="2345"/>
                </a:moveTo>
                <a:cubicBezTo>
                  <a:pt x="1207" y="2365"/>
                  <a:pt x="1209" y="2382"/>
                  <a:pt x="1210" y="2401"/>
                </a:cubicBezTo>
                <a:lnTo>
                  <a:pt x="1200" y="2401"/>
                </a:lnTo>
                <a:cubicBezTo>
                  <a:pt x="1199" y="2382"/>
                  <a:pt x="1199" y="2365"/>
                  <a:pt x="1197" y="2345"/>
                </a:cubicBezTo>
                <a:close/>
                <a:moveTo>
                  <a:pt x="1288" y="2288"/>
                </a:moveTo>
                <a:cubicBezTo>
                  <a:pt x="1291" y="2326"/>
                  <a:pt x="1293" y="2363"/>
                  <a:pt x="1296" y="2401"/>
                </a:cubicBezTo>
                <a:lnTo>
                  <a:pt x="1282" y="2401"/>
                </a:lnTo>
                <a:cubicBezTo>
                  <a:pt x="1279" y="2363"/>
                  <a:pt x="1277" y="2326"/>
                  <a:pt x="1275" y="2288"/>
                </a:cubicBezTo>
                <a:close/>
                <a:moveTo>
                  <a:pt x="3339" y="2412"/>
                </a:moveTo>
                <a:cubicBezTo>
                  <a:pt x="3339" y="2418"/>
                  <a:pt x="3341" y="2423"/>
                  <a:pt x="3341" y="2431"/>
                </a:cubicBezTo>
                <a:lnTo>
                  <a:pt x="3313" y="2431"/>
                </a:lnTo>
                <a:cubicBezTo>
                  <a:pt x="3313" y="2423"/>
                  <a:pt x="3311" y="2418"/>
                  <a:pt x="3311" y="2412"/>
                </a:cubicBezTo>
                <a:close/>
                <a:moveTo>
                  <a:pt x="5334" y="2328"/>
                </a:moveTo>
                <a:cubicBezTo>
                  <a:pt x="5337" y="2366"/>
                  <a:pt x="5340" y="2403"/>
                  <a:pt x="5342" y="2441"/>
                </a:cubicBezTo>
                <a:lnTo>
                  <a:pt x="5328" y="2441"/>
                </a:lnTo>
                <a:cubicBezTo>
                  <a:pt x="5325" y="2403"/>
                  <a:pt x="5322" y="2366"/>
                  <a:pt x="5321" y="2328"/>
                </a:cubicBezTo>
                <a:close/>
                <a:moveTo>
                  <a:pt x="5294" y="2460"/>
                </a:moveTo>
                <a:cubicBezTo>
                  <a:pt x="5294" y="2466"/>
                  <a:pt x="5296" y="2472"/>
                  <a:pt x="5296" y="2479"/>
                </a:cubicBezTo>
                <a:lnTo>
                  <a:pt x="5268" y="2479"/>
                </a:lnTo>
                <a:cubicBezTo>
                  <a:pt x="5268" y="2472"/>
                  <a:pt x="5266" y="2466"/>
                  <a:pt x="5266" y="2460"/>
                </a:cubicBezTo>
                <a:close/>
                <a:moveTo>
                  <a:pt x="2462" y="2281"/>
                </a:moveTo>
                <a:cubicBezTo>
                  <a:pt x="2467" y="2344"/>
                  <a:pt x="2470" y="2394"/>
                  <a:pt x="2476" y="2481"/>
                </a:cubicBezTo>
                <a:cubicBezTo>
                  <a:pt x="2448" y="2403"/>
                  <a:pt x="2431" y="2356"/>
                  <a:pt x="2412" y="2298"/>
                </a:cubicBezTo>
                <a:cubicBezTo>
                  <a:pt x="2426" y="2294"/>
                  <a:pt x="2442" y="2288"/>
                  <a:pt x="2462" y="2281"/>
                </a:cubicBezTo>
                <a:close/>
                <a:moveTo>
                  <a:pt x="7459" y="2432"/>
                </a:moveTo>
                <a:cubicBezTo>
                  <a:pt x="7460" y="2451"/>
                  <a:pt x="7460" y="2471"/>
                  <a:pt x="7462" y="2488"/>
                </a:cubicBezTo>
                <a:lnTo>
                  <a:pt x="7453" y="2488"/>
                </a:lnTo>
                <a:cubicBezTo>
                  <a:pt x="7451" y="2471"/>
                  <a:pt x="7450" y="2451"/>
                  <a:pt x="7448" y="2432"/>
                </a:cubicBezTo>
                <a:close/>
                <a:moveTo>
                  <a:pt x="1029" y="2478"/>
                </a:moveTo>
                <a:cubicBezTo>
                  <a:pt x="1029" y="2484"/>
                  <a:pt x="1029" y="2491"/>
                  <a:pt x="1029" y="2497"/>
                </a:cubicBezTo>
                <a:lnTo>
                  <a:pt x="1003" y="2497"/>
                </a:lnTo>
                <a:cubicBezTo>
                  <a:pt x="1001" y="2490"/>
                  <a:pt x="1001" y="2484"/>
                  <a:pt x="1001" y="2478"/>
                </a:cubicBezTo>
                <a:close/>
                <a:moveTo>
                  <a:pt x="220" y="2481"/>
                </a:moveTo>
                <a:cubicBezTo>
                  <a:pt x="220" y="2487"/>
                  <a:pt x="222" y="2494"/>
                  <a:pt x="222" y="2500"/>
                </a:cubicBezTo>
                <a:lnTo>
                  <a:pt x="194" y="2500"/>
                </a:lnTo>
                <a:cubicBezTo>
                  <a:pt x="194" y="2494"/>
                  <a:pt x="192" y="2488"/>
                  <a:pt x="192" y="2481"/>
                </a:cubicBezTo>
                <a:close/>
                <a:moveTo>
                  <a:pt x="4447" y="2444"/>
                </a:moveTo>
                <a:cubicBezTo>
                  <a:pt x="4448" y="2463"/>
                  <a:pt x="4450" y="2482"/>
                  <a:pt x="4451" y="2501"/>
                </a:cubicBezTo>
                <a:lnTo>
                  <a:pt x="4443" y="2501"/>
                </a:lnTo>
                <a:cubicBezTo>
                  <a:pt x="4441" y="2482"/>
                  <a:pt x="4440" y="2463"/>
                  <a:pt x="4438" y="2444"/>
                </a:cubicBezTo>
                <a:close/>
                <a:moveTo>
                  <a:pt x="1884" y="2407"/>
                </a:moveTo>
                <a:lnTo>
                  <a:pt x="1884" y="2407"/>
                </a:lnTo>
                <a:cubicBezTo>
                  <a:pt x="1893" y="2459"/>
                  <a:pt x="1902" y="2508"/>
                  <a:pt x="1877" y="2508"/>
                </a:cubicBezTo>
                <a:cubicBezTo>
                  <a:pt x="1867" y="2508"/>
                  <a:pt x="1852" y="2501"/>
                  <a:pt x="1830" y="2482"/>
                </a:cubicBezTo>
                <a:cubicBezTo>
                  <a:pt x="1850" y="2454"/>
                  <a:pt x="1865" y="2434"/>
                  <a:pt x="1884" y="2407"/>
                </a:cubicBezTo>
                <a:close/>
                <a:moveTo>
                  <a:pt x="2691" y="2365"/>
                </a:moveTo>
                <a:cubicBezTo>
                  <a:pt x="2713" y="2399"/>
                  <a:pt x="2725" y="2447"/>
                  <a:pt x="2727" y="2509"/>
                </a:cubicBezTo>
                <a:cubicBezTo>
                  <a:pt x="2711" y="2509"/>
                  <a:pt x="2694" y="2510"/>
                  <a:pt x="2677" y="2510"/>
                </a:cubicBezTo>
                <a:lnTo>
                  <a:pt x="2677" y="2510"/>
                </a:lnTo>
                <a:cubicBezTo>
                  <a:pt x="2681" y="2461"/>
                  <a:pt x="2686" y="2413"/>
                  <a:pt x="2691" y="2365"/>
                </a:cubicBezTo>
                <a:close/>
                <a:moveTo>
                  <a:pt x="5911" y="2513"/>
                </a:moveTo>
                <a:cubicBezTo>
                  <a:pt x="5912" y="2521"/>
                  <a:pt x="5912" y="2526"/>
                  <a:pt x="5912" y="2532"/>
                </a:cubicBezTo>
                <a:lnTo>
                  <a:pt x="5884" y="2532"/>
                </a:lnTo>
                <a:cubicBezTo>
                  <a:pt x="5884" y="2526"/>
                  <a:pt x="5884" y="2521"/>
                  <a:pt x="5883" y="2513"/>
                </a:cubicBezTo>
                <a:close/>
                <a:moveTo>
                  <a:pt x="5187" y="2516"/>
                </a:moveTo>
                <a:cubicBezTo>
                  <a:pt x="5187" y="2524"/>
                  <a:pt x="5187" y="2529"/>
                  <a:pt x="5189" y="2535"/>
                </a:cubicBezTo>
                <a:lnTo>
                  <a:pt x="5161" y="2535"/>
                </a:lnTo>
                <a:cubicBezTo>
                  <a:pt x="5159" y="2529"/>
                  <a:pt x="5159" y="2524"/>
                  <a:pt x="5159" y="2516"/>
                </a:cubicBezTo>
                <a:close/>
                <a:moveTo>
                  <a:pt x="4072" y="2522"/>
                </a:moveTo>
                <a:cubicBezTo>
                  <a:pt x="4072" y="2528"/>
                  <a:pt x="4072" y="2534"/>
                  <a:pt x="4073" y="2540"/>
                </a:cubicBezTo>
                <a:lnTo>
                  <a:pt x="4045" y="2540"/>
                </a:lnTo>
                <a:lnTo>
                  <a:pt x="4045" y="2541"/>
                </a:lnTo>
                <a:cubicBezTo>
                  <a:pt x="4045" y="2534"/>
                  <a:pt x="4044" y="2528"/>
                  <a:pt x="4044" y="2522"/>
                </a:cubicBezTo>
                <a:close/>
                <a:moveTo>
                  <a:pt x="6904" y="2491"/>
                </a:moveTo>
                <a:cubicBezTo>
                  <a:pt x="6905" y="2510"/>
                  <a:pt x="6907" y="2528"/>
                  <a:pt x="6908" y="2547"/>
                </a:cubicBezTo>
                <a:lnTo>
                  <a:pt x="6900" y="2547"/>
                </a:lnTo>
                <a:cubicBezTo>
                  <a:pt x="6898" y="2528"/>
                  <a:pt x="6897" y="2510"/>
                  <a:pt x="6895" y="2491"/>
                </a:cubicBezTo>
                <a:close/>
                <a:moveTo>
                  <a:pt x="3192" y="2429"/>
                </a:moveTo>
                <a:cubicBezTo>
                  <a:pt x="3201" y="2482"/>
                  <a:pt x="3205" y="2507"/>
                  <a:pt x="3213" y="2549"/>
                </a:cubicBezTo>
                <a:lnTo>
                  <a:pt x="3129" y="2549"/>
                </a:lnTo>
                <a:cubicBezTo>
                  <a:pt x="3158" y="2493"/>
                  <a:pt x="3171" y="2468"/>
                  <a:pt x="3192" y="2429"/>
                </a:cubicBezTo>
                <a:close/>
                <a:moveTo>
                  <a:pt x="2676" y="2511"/>
                </a:moveTo>
                <a:lnTo>
                  <a:pt x="2676" y="2511"/>
                </a:lnTo>
                <a:cubicBezTo>
                  <a:pt x="2677" y="2525"/>
                  <a:pt x="2678" y="2540"/>
                  <a:pt x="2679" y="2555"/>
                </a:cubicBezTo>
                <a:lnTo>
                  <a:pt x="2679" y="2555"/>
                </a:lnTo>
                <a:cubicBezTo>
                  <a:pt x="2666" y="2546"/>
                  <a:pt x="2660" y="2537"/>
                  <a:pt x="2655" y="2528"/>
                </a:cubicBezTo>
                <a:cubicBezTo>
                  <a:pt x="2662" y="2522"/>
                  <a:pt x="2669" y="2517"/>
                  <a:pt x="2676" y="2511"/>
                </a:cubicBezTo>
                <a:close/>
                <a:moveTo>
                  <a:pt x="4674" y="2500"/>
                </a:moveTo>
                <a:cubicBezTo>
                  <a:pt x="4675" y="2519"/>
                  <a:pt x="4677" y="2537"/>
                  <a:pt x="4678" y="2556"/>
                </a:cubicBezTo>
                <a:lnTo>
                  <a:pt x="4669" y="2556"/>
                </a:lnTo>
                <a:cubicBezTo>
                  <a:pt x="4668" y="2537"/>
                  <a:pt x="4666" y="2519"/>
                  <a:pt x="4665" y="2500"/>
                </a:cubicBezTo>
                <a:close/>
                <a:moveTo>
                  <a:pt x="2445" y="2509"/>
                </a:moveTo>
                <a:cubicBezTo>
                  <a:pt x="2445" y="2528"/>
                  <a:pt x="2446" y="2547"/>
                  <a:pt x="2448" y="2566"/>
                </a:cubicBezTo>
                <a:lnTo>
                  <a:pt x="2439" y="2566"/>
                </a:lnTo>
                <a:cubicBezTo>
                  <a:pt x="2437" y="2547"/>
                  <a:pt x="2436" y="2528"/>
                  <a:pt x="2434" y="2510"/>
                </a:cubicBezTo>
                <a:lnTo>
                  <a:pt x="2434" y="2509"/>
                </a:lnTo>
                <a:close/>
                <a:moveTo>
                  <a:pt x="484" y="2444"/>
                </a:moveTo>
                <a:cubicBezTo>
                  <a:pt x="501" y="2488"/>
                  <a:pt x="514" y="2524"/>
                  <a:pt x="528" y="2559"/>
                </a:cubicBezTo>
                <a:cubicBezTo>
                  <a:pt x="516" y="2567"/>
                  <a:pt x="506" y="2573"/>
                  <a:pt x="497" y="2573"/>
                </a:cubicBezTo>
                <a:cubicBezTo>
                  <a:pt x="479" y="2573"/>
                  <a:pt x="470" y="2545"/>
                  <a:pt x="484" y="2444"/>
                </a:cubicBezTo>
                <a:close/>
                <a:moveTo>
                  <a:pt x="1796" y="2518"/>
                </a:moveTo>
                <a:cubicBezTo>
                  <a:pt x="1803" y="2534"/>
                  <a:pt x="1812" y="2549"/>
                  <a:pt x="1819" y="2565"/>
                </a:cubicBezTo>
                <a:cubicBezTo>
                  <a:pt x="1816" y="2568"/>
                  <a:pt x="1815" y="2572"/>
                  <a:pt x="1814" y="2575"/>
                </a:cubicBezTo>
                <a:cubicBezTo>
                  <a:pt x="1815" y="2571"/>
                  <a:pt x="1816" y="2568"/>
                  <a:pt x="1818" y="2563"/>
                </a:cubicBezTo>
                <a:cubicBezTo>
                  <a:pt x="1806" y="2562"/>
                  <a:pt x="1797" y="2550"/>
                  <a:pt x="1788" y="2537"/>
                </a:cubicBezTo>
                <a:cubicBezTo>
                  <a:pt x="1791" y="2529"/>
                  <a:pt x="1794" y="2525"/>
                  <a:pt x="1796" y="2518"/>
                </a:cubicBezTo>
                <a:close/>
                <a:moveTo>
                  <a:pt x="7198" y="2565"/>
                </a:moveTo>
                <a:cubicBezTo>
                  <a:pt x="7198" y="2571"/>
                  <a:pt x="7198" y="2578"/>
                  <a:pt x="7198" y="2584"/>
                </a:cubicBezTo>
                <a:lnTo>
                  <a:pt x="7170" y="2584"/>
                </a:lnTo>
                <a:cubicBezTo>
                  <a:pt x="7170" y="2578"/>
                  <a:pt x="7170" y="2572"/>
                  <a:pt x="7170" y="2565"/>
                </a:cubicBezTo>
                <a:close/>
                <a:moveTo>
                  <a:pt x="1814" y="2575"/>
                </a:moveTo>
                <a:lnTo>
                  <a:pt x="1814" y="2575"/>
                </a:lnTo>
                <a:cubicBezTo>
                  <a:pt x="1827" y="2576"/>
                  <a:pt x="1836" y="2590"/>
                  <a:pt x="1844" y="2603"/>
                </a:cubicBezTo>
                <a:cubicBezTo>
                  <a:pt x="1841" y="2609"/>
                  <a:pt x="1839" y="2615"/>
                  <a:pt x="1837" y="2621"/>
                </a:cubicBezTo>
                <a:cubicBezTo>
                  <a:pt x="1828" y="2606"/>
                  <a:pt x="1821" y="2590"/>
                  <a:pt x="1814" y="2575"/>
                </a:cubicBezTo>
                <a:close/>
                <a:moveTo>
                  <a:pt x="578" y="2348"/>
                </a:moveTo>
                <a:cubicBezTo>
                  <a:pt x="607" y="2382"/>
                  <a:pt x="628" y="2407"/>
                  <a:pt x="650" y="2434"/>
                </a:cubicBezTo>
                <a:cubicBezTo>
                  <a:pt x="645" y="2444"/>
                  <a:pt x="642" y="2453"/>
                  <a:pt x="638" y="2463"/>
                </a:cubicBezTo>
                <a:cubicBezTo>
                  <a:pt x="654" y="2450"/>
                  <a:pt x="666" y="2428"/>
                  <a:pt x="678" y="2404"/>
                </a:cubicBezTo>
                <a:cubicBezTo>
                  <a:pt x="738" y="2423"/>
                  <a:pt x="784" y="2485"/>
                  <a:pt x="812" y="2619"/>
                </a:cubicBezTo>
                <a:cubicBezTo>
                  <a:pt x="791" y="2624"/>
                  <a:pt x="767" y="2628"/>
                  <a:pt x="740" y="2634"/>
                </a:cubicBezTo>
                <a:cubicBezTo>
                  <a:pt x="734" y="2600"/>
                  <a:pt x="729" y="2574"/>
                  <a:pt x="723" y="2538"/>
                </a:cubicBezTo>
                <a:cubicBezTo>
                  <a:pt x="697" y="2524"/>
                  <a:pt x="666" y="2504"/>
                  <a:pt x="635" y="2487"/>
                </a:cubicBezTo>
                <a:cubicBezTo>
                  <a:pt x="620" y="2462"/>
                  <a:pt x="604" y="2459"/>
                  <a:pt x="582" y="2456"/>
                </a:cubicBezTo>
                <a:cubicBezTo>
                  <a:pt x="581" y="2416"/>
                  <a:pt x="579" y="2385"/>
                  <a:pt x="578" y="2348"/>
                </a:cubicBezTo>
                <a:close/>
                <a:moveTo>
                  <a:pt x="4637" y="2632"/>
                </a:moveTo>
                <a:cubicBezTo>
                  <a:pt x="4637" y="2638"/>
                  <a:pt x="4637" y="2644"/>
                  <a:pt x="4638" y="2650"/>
                </a:cubicBezTo>
                <a:lnTo>
                  <a:pt x="4610" y="2650"/>
                </a:lnTo>
                <a:lnTo>
                  <a:pt x="4609" y="2632"/>
                </a:lnTo>
                <a:close/>
                <a:moveTo>
                  <a:pt x="5350" y="2610"/>
                </a:moveTo>
                <a:lnTo>
                  <a:pt x="5355" y="2666"/>
                </a:lnTo>
                <a:lnTo>
                  <a:pt x="5346" y="2666"/>
                </a:lnTo>
                <a:cubicBezTo>
                  <a:pt x="5344" y="2647"/>
                  <a:pt x="5343" y="2629"/>
                  <a:pt x="5342" y="2610"/>
                </a:cubicBezTo>
                <a:close/>
                <a:moveTo>
                  <a:pt x="344" y="2646"/>
                </a:moveTo>
                <a:cubicBezTo>
                  <a:pt x="344" y="2654"/>
                  <a:pt x="345" y="2665"/>
                  <a:pt x="345" y="2674"/>
                </a:cubicBezTo>
                <a:cubicBezTo>
                  <a:pt x="326" y="2675"/>
                  <a:pt x="308" y="2675"/>
                  <a:pt x="289" y="2675"/>
                </a:cubicBezTo>
                <a:cubicBezTo>
                  <a:pt x="289" y="2665"/>
                  <a:pt x="288" y="2656"/>
                  <a:pt x="288" y="2646"/>
                </a:cubicBezTo>
                <a:close/>
                <a:moveTo>
                  <a:pt x="3423" y="2506"/>
                </a:moveTo>
                <a:cubicBezTo>
                  <a:pt x="3426" y="2562"/>
                  <a:pt x="3430" y="2619"/>
                  <a:pt x="3433" y="2675"/>
                </a:cubicBezTo>
                <a:lnTo>
                  <a:pt x="3420" y="2675"/>
                </a:lnTo>
                <a:cubicBezTo>
                  <a:pt x="3416" y="2619"/>
                  <a:pt x="3413" y="2562"/>
                  <a:pt x="3408" y="2506"/>
                </a:cubicBezTo>
                <a:close/>
                <a:moveTo>
                  <a:pt x="1079" y="2634"/>
                </a:moveTo>
                <a:cubicBezTo>
                  <a:pt x="1086" y="2650"/>
                  <a:pt x="1094" y="2664"/>
                  <a:pt x="1101" y="2679"/>
                </a:cubicBezTo>
                <a:lnTo>
                  <a:pt x="1101" y="2679"/>
                </a:lnTo>
                <a:cubicBezTo>
                  <a:pt x="1088" y="2679"/>
                  <a:pt x="1079" y="2665"/>
                  <a:pt x="1072" y="2653"/>
                </a:cubicBezTo>
                <a:cubicBezTo>
                  <a:pt x="1073" y="2647"/>
                  <a:pt x="1076" y="2641"/>
                  <a:pt x="1079" y="2634"/>
                </a:cubicBezTo>
                <a:close/>
                <a:moveTo>
                  <a:pt x="1101" y="2680"/>
                </a:moveTo>
                <a:cubicBezTo>
                  <a:pt x="1101" y="2681"/>
                  <a:pt x="1101" y="2681"/>
                  <a:pt x="1101" y="2681"/>
                </a:cubicBezTo>
                <a:cubicBezTo>
                  <a:pt x="1100" y="2684"/>
                  <a:pt x="1098" y="2688"/>
                  <a:pt x="1097" y="2691"/>
                </a:cubicBezTo>
                <a:cubicBezTo>
                  <a:pt x="1098" y="2687"/>
                  <a:pt x="1100" y="2684"/>
                  <a:pt x="1101" y="2680"/>
                </a:cubicBezTo>
                <a:close/>
                <a:moveTo>
                  <a:pt x="907" y="2515"/>
                </a:moveTo>
                <a:cubicBezTo>
                  <a:pt x="951" y="2550"/>
                  <a:pt x="978" y="2571"/>
                  <a:pt x="1012" y="2597"/>
                </a:cubicBezTo>
                <a:cubicBezTo>
                  <a:pt x="996" y="2635"/>
                  <a:pt x="985" y="2660"/>
                  <a:pt x="969" y="2694"/>
                </a:cubicBezTo>
                <a:cubicBezTo>
                  <a:pt x="951" y="2643"/>
                  <a:pt x="935" y="2594"/>
                  <a:pt x="907" y="2515"/>
                </a:cubicBezTo>
                <a:close/>
                <a:moveTo>
                  <a:pt x="4000" y="2691"/>
                </a:moveTo>
                <a:cubicBezTo>
                  <a:pt x="4000" y="2697"/>
                  <a:pt x="4000" y="2703"/>
                  <a:pt x="4001" y="2710"/>
                </a:cubicBezTo>
                <a:lnTo>
                  <a:pt x="3973" y="2710"/>
                </a:lnTo>
                <a:lnTo>
                  <a:pt x="3972" y="2691"/>
                </a:lnTo>
                <a:close/>
                <a:moveTo>
                  <a:pt x="4418" y="2685"/>
                </a:moveTo>
                <a:cubicBezTo>
                  <a:pt x="4418" y="2694"/>
                  <a:pt x="4419" y="2703"/>
                  <a:pt x="4419" y="2713"/>
                </a:cubicBezTo>
                <a:lnTo>
                  <a:pt x="4363" y="2713"/>
                </a:lnTo>
                <a:cubicBezTo>
                  <a:pt x="4363" y="2704"/>
                  <a:pt x="4362" y="2694"/>
                  <a:pt x="4362" y="2685"/>
                </a:cubicBezTo>
                <a:close/>
                <a:moveTo>
                  <a:pt x="4699" y="2727"/>
                </a:moveTo>
                <a:cubicBezTo>
                  <a:pt x="4699" y="2727"/>
                  <a:pt x="4699" y="2728"/>
                  <a:pt x="4699" y="2728"/>
                </a:cubicBezTo>
                <a:lnTo>
                  <a:pt x="4699" y="2728"/>
                </a:lnTo>
                <a:cubicBezTo>
                  <a:pt x="4699" y="2728"/>
                  <a:pt x="4699" y="2727"/>
                  <a:pt x="4699" y="2727"/>
                </a:cubicBezTo>
                <a:close/>
                <a:moveTo>
                  <a:pt x="1097" y="2691"/>
                </a:moveTo>
                <a:lnTo>
                  <a:pt x="1097" y="2691"/>
                </a:lnTo>
                <a:cubicBezTo>
                  <a:pt x="1110" y="2693"/>
                  <a:pt x="1118" y="2706"/>
                  <a:pt x="1126" y="2719"/>
                </a:cubicBezTo>
                <a:cubicBezTo>
                  <a:pt x="1124" y="2725"/>
                  <a:pt x="1122" y="2731"/>
                  <a:pt x="1119" y="2737"/>
                </a:cubicBezTo>
                <a:cubicBezTo>
                  <a:pt x="1112" y="2722"/>
                  <a:pt x="1104" y="2706"/>
                  <a:pt x="1097" y="2691"/>
                </a:cubicBezTo>
                <a:close/>
                <a:moveTo>
                  <a:pt x="1450" y="2654"/>
                </a:moveTo>
                <a:lnTo>
                  <a:pt x="1450" y="2654"/>
                </a:lnTo>
                <a:cubicBezTo>
                  <a:pt x="1441" y="2734"/>
                  <a:pt x="1416" y="2775"/>
                  <a:pt x="1375" y="2781"/>
                </a:cubicBezTo>
                <a:cubicBezTo>
                  <a:pt x="1403" y="2734"/>
                  <a:pt x="1422" y="2702"/>
                  <a:pt x="1450" y="2654"/>
                </a:cubicBezTo>
                <a:close/>
                <a:moveTo>
                  <a:pt x="968" y="2818"/>
                </a:moveTo>
                <a:cubicBezTo>
                  <a:pt x="968" y="2824"/>
                  <a:pt x="969" y="2830"/>
                  <a:pt x="969" y="2837"/>
                </a:cubicBezTo>
                <a:lnTo>
                  <a:pt x="941" y="2837"/>
                </a:lnTo>
                <a:lnTo>
                  <a:pt x="941" y="2835"/>
                </a:lnTo>
                <a:cubicBezTo>
                  <a:pt x="941" y="2830"/>
                  <a:pt x="941" y="2824"/>
                  <a:pt x="940" y="2818"/>
                </a:cubicBezTo>
                <a:close/>
                <a:moveTo>
                  <a:pt x="2693" y="2617"/>
                </a:moveTo>
                <a:cubicBezTo>
                  <a:pt x="2709" y="2693"/>
                  <a:pt x="2714" y="2769"/>
                  <a:pt x="2720" y="2844"/>
                </a:cubicBezTo>
                <a:cubicBezTo>
                  <a:pt x="2693" y="2770"/>
                  <a:pt x="2685" y="2694"/>
                  <a:pt x="2693" y="2617"/>
                </a:cubicBezTo>
                <a:close/>
                <a:moveTo>
                  <a:pt x="1961" y="2794"/>
                </a:moveTo>
                <a:cubicBezTo>
                  <a:pt x="1962" y="2813"/>
                  <a:pt x="1964" y="2832"/>
                  <a:pt x="1965" y="2850"/>
                </a:cubicBezTo>
                <a:lnTo>
                  <a:pt x="1955" y="2850"/>
                </a:lnTo>
                <a:cubicBezTo>
                  <a:pt x="1955" y="2832"/>
                  <a:pt x="1953" y="2813"/>
                  <a:pt x="1952" y="2794"/>
                </a:cubicBezTo>
                <a:close/>
                <a:moveTo>
                  <a:pt x="1372" y="2859"/>
                </a:moveTo>
                <a:cubicBezTo>
                  <a:pt x="1379" y="2875"/>
                  <a:pt x="1388" y="2890"/>
                  <a:pt x="1396" y="2906"/>
                </a:cubicBezTo>
                <a:cubicBezTo>
                  <a:pt x="1395" y="2907"/>
                  <a:pt x="1394" y="2909"/>
                  <a:pt x="1393" y="2910"/>
                </a:cubicBezTo>
                <a:lnTo>
                  <a:pt x="1393" y="2910"/>
                </a:lnTo>
                <a:cubicBezTo>
                  <a:pt x="1375" y="2892"/>
                  <a:pt x="1370" y="2884"/>
                  <a:pt x="1365" y="2877"/>
                </a:cubicBezTo>
                <a:cubicBezTo>
                  <a:pt x="1368" y="2871"/>
                  <a:pt x="1371" y="2865"/>
                  <a:pt x="1372" y="2859"/>
                </a:cubicBezTo>
                <a:close/>
                <a:moveTo>
                  <a:pt x="1403" y="2930"/>
                </a:moveTo>
                <a:cubicBezTo>
                  <a:pt x="1414" y="2941"/>
                  <a:pt x="1415" y="2945"/>
                  <a:pt x="1413" y="2945"/>
                </a:cubicBezTo>
                <a:cubicBezTo>
                  <a:pt x="1410" y="2945"/>
                  <a:pt x="1402" y="2941"/>
                  <a:pt x="1394" y="2937"/>
                </a:cubicBezTo>
                <a:cubicBezTo>
                  <a:pt x="1397" y="2935"/>
                  <a:pt x="1400" y="2933"/>
                  <a:pt x="1403" y="2930"/>
                </a:cubicBezTo>
                <a:close/>
                <a:moveTo>
                  <a:pt x="3928" y="2857"/>
                </a:moveTo>
                <a:cubicBezTo>
                  <a:pt x="3929" y="2890"/>
                  <a:pt x="3931" y="2907"/>
                  <a:pt x="3932" y="2940"/>
                </a:cubicBezTo>
                <a:cubicBezTo>
                  <a:pt x="3919" y="2946"/>
                  <a:pt x="3904" y="2953"/>
                  <a:pt x="3885" y="2960"/>
                </a:cubicBezTo>
                <a:cubicBezTo>
                  <a:pt x="3879" y="2924"/>
                  <a:pt x="3875" y="2899"/>
                  <a:pt x="3867" y="2857"/>
                </a:cubicBezTo>
                <a:close/>
                <a:moveTo>
                  <a:pt x="1433" y="2912"/>
                </a:moveTo>
                <a:cubicBezTo>
                  <a:pt x="1436" y="2912"/>
                  <a:pt x="1443" y="2934"/>
                  <a:pt x="1465" y="2975"/>
                </a:cubicBezTo>
                <a:cubicBezTo>
                  <a:pt x="1441" y="2954"/>
                  <a:pt x="1423" y="2938"/>
                  <a:pt x="1410" y="2926"/>
                </a:cubicBezTo>
                <a:lnTo>
                  <a:pt x="1410" y="2926"/>
                </a:lnTo>
                <a:cubicBezTo>
                  <a:pt x="1417" y="2920"/>
                  <a:pt x="1425" y="2915"/>
                  <a:pt x="1432" y="2912"/>
                </a:cubicBezTo>
                <a:cubicBezTo>
                  <a:pt x="1433" y="2912"/>
                  <a:pt x="1433" y="2912"/>
                  <a:pt x="1433" y="2912"/>
                </a:cubicBezTo>
                <a:close/>
                <a:moveTo>
                  <a:pt x="3322" y="2977"/>
                </a:moveTo>
                <a:cubicBezTo>
                  <a:pt x="3322" y="2983"/>
                  <a:pt x="3322" y="2988"/>
                  <a:pt x="3323" y="2996"/>
                </a:cubicBezTo>
                <a:lnTo>
                  <a:pt x="3295" y="2996"/>
                </a:lnTo>
                <a:cubicBezTo>
                  <a:pt x="3294" y="2988"/>
                  <a:pt x="3294" y="2983"/>
                  <a:pt x="3294" y="2977"/>
                </a:cubicBezTo>
                <a:close/>
                <a:moveTo>
                  <a:pt x="1332" y="2919"/>
                </a:moveTo>
                <a:cubicBezTo>
                  <a:pt x="1335" y="2950"/>
                  <a:pt x="1337" y="2981"/>
                  <a:pt x="1340" y="3012"/>
                </a:cubicBezTo>
                <a:lnTo>
                  <a:pt x="1338" y="3012"/>
                </a:lnTo>
                <a:cubicBezTo>
                  <a:pt x="1335" y="3013"/>
                  <a:pt x="1331" y="3015"/>
                  <a:pt x="1327" y="3016"/>
                </a:cubicBezTo>
                <a:cubicBezTo>
                  <a:pt x="1321" y="2985"/>
                  <a:pt x="1315" y="2956"/>
                  <a:pt x="1309" y="2925"/>
                </a:cubicBezTo>
                <a:cubicBezTo>
                  <a:pt x="1318" y="2922"/>
                  <a:pt x="1325" y="2921"/>
                  <a:pt x="1332" y="2919"/>
                </a:cubicBezTo>
                <a:close/>
                <a:moveTo>
                  <a:pt x="2033" y="2972"/>
                </a:moveTo>
                <a:cubicBezTo>
                  <a:pt x="2034" y="2983"/>
                  <a:pt x="2036" y="2991"/>
                  <a:pt x="2037" y="3000"/>
                </a:cubicBezTo>
                <a:cubicBezTo>
                  <a:pt x="2022" y="3008"/>
                  <a:pt x="2008" y="3015"/>
                  <a:pt x="1993" y="3022"/>
                </a:cubicBezTo>
                <a:cubicBezTo>
                  <a:pt x="1992" y="3006"/>
                  <a:pt x="1989" y="2990"/>
                  <a:pt x="1987" y="2974"/>
                </a:cubicBezTo>
                <a:cubicBezTo>
                  <a:pt x="2002" y="2974"/>
                  <a:pt x="2018" y="2974"/>
                  <a:pt x="2033" y="2972"/>
                </a:cubicBezTo>
                <a:close/>
                <a:moveTo>
                  <a:pt x="1025" y="2968"/>
                </a:moveTo>
                <a:cubicBezTo>
                  <a:pt x="1025" y="2987"/>
                  <a:pt x="1026" y="3006"/>
                  <a:pt x="1028" y="3024"/>
                </a:cubicBezTo>
                <a:lnTo>
                  <a:pt x="1019" y="3024"/>
                </a:lnTo>
                <a:cubicBezTo>
                  <a:pt x="1018" y="3006"/>
                  <a:pt x="1016" y="2987"/>
                  <a:pt x="1015" y="2968"/>
                </a:cubicBezTo>
                <a:close/>
                <a:moveTo>
                  <a:pt x="1160" y="2905"/>
                </a:moveTo>
                <a:cubicBezTo>
                  <a:pt x="1166" y="2938"/>
                  <a:pt x="1172" y="2969"/>
                  <a:pt x="1188" y="3065"/>
                </a:cubicBezTo>
                <a:cubicBezTo>
                  <a:pt x="1149" y="2996"/>
                  <a:pt x="1132" y="2968"/>
                  <a:pt x="1107" y="2925"/>
                </a:cubicBezTo>
                <a:cubicBezTo>
                  <a:pt x="1131" y="2916"/>
                  <a:pt x="1143" y="2912"/>
                  <a:pt x="1160" y="2905"/>
                </a:cubicBezTo>
                <a:close/>
                <a:moveTo>
                  <a:pt x="941" y="2974"/>
                </a:moveTo>
                <a:cubicBezTo>
                  <a:pt x="947" y="3005"/>
                  <a:pt x="953" y="3035"/>
                  <a:pt x="957" y="3066"/>
                </a:cubicBezTo>
                <a:cubicBezTo>
                  <a:pt x="950" y="3068"/>
                  <a:pt x="943" y="3071"/>
                  <a:pt x="934" y="3072"/>
                </a:cubicBezTo>
                <a:cubicBezTo>
                  <a:pt x="932" y="3041"/>
                  <a:pt x="929" y="3010"/>
                  <a:pt x="928" y="2978"/>
                </a:cubicBezTo>
                <a:cubicBezTo>
                  <a:pt x="932" y="2977"/>
                  <a:pt x="937" y="2975"/>
                  <a:pt x="941" y="2974"/>
                </a:cubicBezTo>
                <a:close/>
                <a:moveTo>
                  <a:pt x="991" y="3156"/>
                </a:moveTo>
                <a:cubicBezTo>
                  <a:pt x="991" y="3162"/>
                  <a:pt x="991" y="3169"/>
                  <a:pt x="991" y="3175"/>
                </a:cubicBezTo>
                <a:lnTo>
                  <a:pt x="963" y="3175"/>
                </a:lnTo>
                <a:cubicBezTo>
                  <a:pt x="963" y="3169"/>
                  <a:pt x="963" y="3162"/>
                  <a:pt x="963" y="3156"/>
                </a:cubicBezTo>
                <a:close/>
                <a:moveTo>
                  <a:pt x="1631" y="2974"/>
                </a:moveTo>
                <a:cubicBezTo>
                  <a:pt x="1658" y="2999"/>
                  <a:pt x="1683" y="3024"/>
                  <a:pt x="1713" y="3053"/>
                </a:cubicBezTo>
                <a:cubicBezTo>
                  <a:pt x="1681" y="3100"/>
                  <a:pt x="1652" y="3143"/>
                  <a:pt x="1618" y="3193"/>
                </a:cubicBezTo>
                <a:cubicBezTo>
                  <a:pt x="1581" y="3081"/>
                  <a:pt x="1605" y="3022"/>
                  <a:pt x="1631" y="2974"/>
                </a:cubicBezTo>
                <a:close/>
                <a:moveTo>
                  <a:pt x="2323" y="3189"/>
                </a:moveTo>
                <a:cubicBezTo>
                  <a:pt x="2323" y="3208"/>
                  <a:pt x="2324" y="3225"/>
                  <a:pt x="2325" y="3244"/>
                </a:cubicBezTo>
                <a:lnTo>
                  <a:pt x="2317" y="3244"/>
                </a:lnTo>
                <a:cubicBezTo>
                  <a:pt x="2315" y="3225"/>
                  <a:pt x="2314" y="3208"/>
                  <a:pt x="2312" y="3189"/>
                </a:cubicBezTo>
                <a:close/>
                <a:moveTo>
                  <a:pt x="928" y="3194"/>
                </a:moveTo>
                <a:cubicBezTo>
                  <a:pt x="929" y="3214"/>
                  <a:pt x="931" y="3231"/>
                  <a:pt x="932" y="3250"/>
                </a:cubicBezTo>
                <a:lnTo>
                  <a:pt x="922" y="3250"/>
                </a:lnTo>
                <a:cubicBezTo>
                  <a:pt x="922" y="3231"/>
                  <a:pt x="920" y="3212"/>
                  <a:pt x="919" y="3194"/>
                </a:cubicBezTo>
                <a:close/>
                <a:moveTo>
                  <a:pt x="21506" y="0"/>
                </a:moveTo>
                <a:cubicBezTo>
                  <a:pt x="21497" y="0"/>
                  <a:pt x="21487" y="5"/>
                  <a:pt x="21484" y="14"/>
                </a:cubicBezTo>
                <a:cubicBezTo>
                  <a:pt x="21467" y="57"/>
                  <a:pt x="21446" y="67"/>
                  <a:pt x="21423" y="67"/>
                </a:cubicBezTo>
                <a:cubicBezTo>
                  <a:pt x="21403" y="67"/>
                  <a:pt x="21382" y="59"/>
                  <a:pt x="21362" y="59"/>
                </a:cubicBezTo>
                <a:cubicBezTo>
                  <a:pt x="21360" y="59"/>
                  <a:pt x="21359" y="59"/>
                  <a:pt x="21357" y="59"/>
                </a:cubicBezTo>
                <a:cubicBezTo>
                  <a:pt x="21357" y="59"/>
                  <a:pt x="21357" y="59"/>
                  <a:pt x="21356" y="59"/>
                </a:cubicBezTo>
                <a:cubicBezTo>
                  <a:pt x="21330" y="59"/>
                  <a:pt x="21294" y="19"/>
                  <a:pt x="21271" y="19"/>
                </a:cubicBezTo>
                <a:cubicBezTo>
                  <a:pt x="21267" y="19"/>
                  <a:pt x="21262" y="21"/>
                  <a:pt x="21259" y="25"/>
                </a:cubicBezTo>
                <a:cubicBezTo>
                  <a:pt x="21241" y="49"/>
                  <a:pt x="21220" y="55"/>
                  <a:pt x="21199" y="55"/>
                </a:cubicBezTo>
                <a:cubicBezTo>
                  <a:pt x="21177" y="55"/>
                  <a:pt x="21156" y="49"/>
                  <a:pt x="21136" y="49"/>
                </a:cubicBezTo>
                <a:cubicBezTo>
                  <a:pt x="21119" y="49"/>
                  <a:pt x="21104" y="54"/>
                  <a:pt x="21091" y="71"/>
                </a:cubicBezTo>
                <a:cubicBezTo>
                  <a:pt x="21069" y="100"/>
                  <a:pt x="21049" y="110"/>
                  <a:pt x="21029" y="110"/>
                </a:cubicBezTo>
                <a:cubicBezTo>
                  <a:pt x="20996" y="110"/>
                  <a:pt x="20964" y="83"/>
                  <a:pt x="20929" y="68"/>
                </a:cubicBezTo>
                <a:cubicBezTo>
                  <a:pt x="20927" y="67"/>
                  <a:pt x="20924" y="66"/>
                  <a:pt x="20922" y="66"/>
                </a:cubicBezTo>
                <a:cubicBezTo>
                  <a:pt x="20902" y="66"/>
                  <a:pt x="20881" y="101"/>
                  <a:pt x="20859" y="105"/>
                </a:cubicBezTo>
                <a:cubicBezTo>
                  <a:pt x="20856" y="105"/>
                  <a:pt x="20853" y="106"/>
                  <a:pt x="20851" y="106"/>
                </a:cubicBezTo>
                <a:cubicBezTo>
                  <a:pt x="20831" y="106"/>
                  <a:pt x="20808" y="92"/>
                  <a:pt x="20784" y="86"/>
                </a:cubicBezTo>
                <a:cubicBezTo>
                  <a:pt x="20775" y="108"/>
                  <a:pt x="20760" y="142"/>
                  <a:pt x="20745" y="175"/>
                </a:cubicBezTo>
                <a:cubicBezTo>
                  <a:pt x="20723" y="140"/>
                  <a:pt x="20703" y="103"/>
                  <a:pt x="20681" y="67"/>
                </a:cubicBezTo>
                <a:cubicBezTo>
                  <a:pt x="20666" y="102"/>
                  <a:pt x="20651" y="136"/>
                  <a:pt x="20635" y="174"/>
                </a:cubicBezTo>
                <a:cubicBezTo>
                  <a:pt x="20625" y="159"/>
                  <a:pt x="20614" y="145"/>
                  <a:pt x="20598" y="120"/>
                </a:cubicBezTo>
                <a:cubicBezTo>
                  <a:pt x="20586" y="161"/>
                  <a:pt x="20573" y="205"/>
                  <a:pt x="20557" y="265"/>
                </a:cubicBezTo>
                <a:cubicBezTo>
                  <a:pt x="20542" y="203"/>
                  <a:pt x="20535" y="171"/>
                  <a:pt x="20523" y="122"/>
                </a:cubicBezTo>
                <a:cubicBezTo>
                  <a:pt x="20511" y="122"/>
                  <a:pt x="20498" y="125"/>
                  <a:pt x="20485" y="125"/>
                </a:cubicBezTo>
                <a:cubicBezTo>
                  <a:pt x="20476" y="125"/>
                  <a:pt x="20468" y="124"/>
                  <a:pt x="20460" y="121"/>
                </a:cubicBezTo>
                <a:cubicBezTo>
                  <a:pt x="20433" y="109"/>
                  <a:pt x="20408" y="84"/>
                  <a:pt x="20397" y="75"/>
                </a:cubicBezTo>
                <a:cubicBezTo>
                  <a:pt x="20364" y="92"/>
                  <a:pt x="20336" y="123"/>
                  <a:pt x="20315" y="123"/>
                </a:cubicBezTo>
                <a:cubicBezTo>
                  <a:pt x="20311" y="123"/>
                  <a:pt x="20306" y="121"/>
                  <a:pt x="20302" y="118"/>
                </a:cubicBezTo>
                <a:cubicBezTo>
                  <a:pt x="20285" y="103"/>
                  <a:pt x="20268" y="97"/>
                  <a:pt x="20252" y="97"/>
                </a:cubicBezTo>
                <a:cubicBezTo>
                  <a:pt x="20214" y="97"/>
                  <a:pt x="20181" y="129"/>
                  <a:pt x="20145" y="129"/>
                </a:cubicBezTo>
                <a:cubicBezTo>
                  <a:pt x="20137" y="129"/>
                  <a:pt x="20128" y="128"/>
                  <a:pt x="20120" y="124"/>
                </a:cubicBezTo>
                <a:cubicBezTo>
                  <a:pt x="20119" y="192"/>
                  <a:pt x="20117" y="243"/>
                  <a:pt x="20116" y="302"/>
                </a:cubicBezTo>
                <a:cubicBezTo>
                  <a:pt x="20107" y="287"/>
                  <a:pt x="20101" y="281"/>
                  <a:pt x="20099" y="273"/>
                </a:cubicBezTo>
                <a:cubicBezTo>
                  <a:pt x="20094" y="228"/>
                  <a:pt x="20088" y="184"/>
                  <a:pt x="20082" y="137"/>
                </a:cubicBezTo>
                <a:cubicBezTo>
                  <a:pt x="20048" y="125"/>
                  <a:pt x="20015" y="122"/>
                  <a:pt x="19981" y="122"/>
                </a:cubicBezTo>
                <a:cubicBezTo>
                  <a:pt x="19940" y="122"/>
                  <a:pt x="19900" y="127"/>
                  <a:pt x="19858" y="127"/>
                </a:cubicBezTo>
                <a:cubicBezTo>
                  <a:pt x="19801" y="127"/>
                  <a:pt x="19742" y="117"/>
                  <a:pt x="19679" y="74"/>
                </a:cubicBezTo>
                <a:cubicBezTo>
                  <a:pt x="19674" y="109"/>
                  <a:pt x="19668" y="150"/>
                  <a:pt x="19660" y="209"/>
                </a:cubicBezTo>
                <a:cubicBezTo>
                  <a:pt x="19642" y="137"/>
                  <a:pt x="19635" y="103"/>
                  <a:pt x="19626" y="69"/>
                </a:cubicBezTo>
                <a:cubicBezTo>
                  <a:pt x="19613" y="69"/>
                  <a:pt x="19601" y="67"/>
                  <a:pt x="19589" y="67"/>
                </a:cubicBezTo>
                <a:cubicBezTo>
                  <a:pt x="19582" y="67"/>
                  <a:pt x="19576" y="68"/>
                  <a:pt x="19570" y="71"/>
                </a:cubicBezTo>
                <a:cubicBezTo>
                  <a:pt x="19558" y="78"/>
                  <a:pt x="19551" y="106"/>
                  <a:pt x="19548" y="112"/>
                </a:cubicBezTo>
                <a:cubicBezTo>
                  <a:pt x="19518" y="97"/>
                  <a:pt x="19493" y="72"/>
                  <a:pt x="19471" y="72"/>
                </a:cubicBezTo>
                <a:cubicBezTo>
                  <a:pt x="19469" y="72"/>
                  <a:pt x="19468" y="72"/>
                  <a:pt x="19467" y="72"/>
                </a:cubicBezTo>
                <a:cubicBezTo>
                  <a:pt x="19457" y="73"/>
                  <a:pt x="19447" y="74"/>
                  <a:pt x="19437" y="74"/>
                </a:cubicBezTo>
                <a:cubicBezTo>
                  <a:pt x="19394" y="74"/>
                  <a:pt x="19351" y="67"/>
                  <a:pt x="19308" y="67"/>
                </a:cubicBezTo>
                <a:cubicBezTo>
                  <a:pt x="19261" y="67"/>
                  <a:pt x="19216" y="75"/>
                  <a:pt x="19173" y="108"/>
                </a:cubicBezTo>
                <a:cubicBezTo>
                  <a:pt x="19158" y="96"/>
                  <a:pt x="19139" y="80"/>
                  <a:pt x="19112" y="59"/>
                </a:cubicBezTo>
                <a:cubicBezTo>
                  <a:pt x="19112" y="131"/>
                  <a:pt x="19112" y="183"/>
                  <a:pt x="19111" y="239"/>
                </a:cubicBezTo>
                <a:cubicBezTo>
                  <a:pt x="19095" y="237"/>
                  <a:pt x="19081" y="236"/>
                  <a:pt x="19067" y="234"/>
                </a:cubicBezTo>
                <a:cubicBezTo>
                  <a:pt x="19059" y="177"/>
                  <a:pt x="19052" y="125"/>
                  <a:pt x="19045" y="77"/>
                </a:cubicBezTo>
                <a:cubicBezTo>
                  <a:pt x="19011" y="112"/>
                  <a:pt x="18981" y="145"/>
                  <a:pt x="18950" y="178"/>
                </a:cubicBezTo>
                <a:cubicBezTo>
                  <a:pt x="18943" y="137"/>
                  <a:pt x="18939" y="111"/>
                  <a:pt x="18934" y="86"/>
                </a:cubicBezTo>
                <a:cubicBezTo>
                  <a:pt x="18916" y="74"/>
                  <a:pt x="18899" y="69"/>
                  <a:pt x="18881" y="69"/>
                </a:cubicBezTo>
                <a:cubicBezTo>
                  <a:pt x="18831" y="69"/>
                  <a:pt x="18782" y="107"/>
                  <a:pt x="18732" y="107"/>
                </a:cubicBezTo>
                <a:cubicBezTo>
                  <a:pt x="18713" y="107"/>
                  <a:pt x="18694" y="101"/>
                  <a:pt x="18674" y="87"/>
                </a:cubicBezTo>
                <a:cubicBezTo>
                  <a:pt x="18643" y="121"/>
                  <a:pt x="18606" y="159"/>
                  <a:pt x="18575" y="192"/>
                </a:cubicBezTo>
                <a:cubicBezTo>
                  <a:pt x="18558" y="164"/>
                  <a:pt x="18547" y="149"/>
                  <a:pt x="18540" y="139"/>
                </a:cubicBezTo>
                <a:cubicBezTo>
                  <a:pt x="18528" y="178"/>
                  <a:pt x="18516" y="218"/>
                  <a:pt x="18503" y="264"/>
                </a:cubicBezTo>
                <a:cubicBezTo>
                  <a:pt x="18472" y="186"/>
                  <a:pt x="18450" y="128"/>
                  <a:pt x="18433" y="84"/>
                </a:cubicBezTo>
                <a:cubicBezTo>
                  <a:pt x="18404" y="124"/>
                  <a:pt x="18372" y="132"/>
                  <a:pt x="18340" y="132"/>
                </a:cubicBezTo>
                <a:cubicBezTo>
                  <a:pt x="18319" y="132"/>
                  <a:pt x="18298" y="128"/>
                  <a:pt x="18279" y="128"/>
                </a:cubicBezTo>
                <a:cubicBezTo>
                  <a:pt x="18260" y="128"/>
                  <a:pt x="18242" y="131"/>
                  <a:pt x="18225" y="143"/>
                </a:cubicBezTo>
                <a:cubicBezTo>
                  <a:pt x="18221" y="186"/>
                  <a:pt x="18218" y="218"/>
                  <a:pt x="18213" y="261"/>
                </a:cubicBezTo>
                <a:cubicBezTo>
                  <a:pt x="18160" y="211"/>
                  <a:pt x="18116" y="168"/>
                  <a:pt x="18094" y="146"/>
                </a:cubicBezTo>
                <a:cubicBezTo>
                  <a:pt x="17987" y="193"/>
                  <a:pt x="17900" y="231"/>
                  <a:pt x="17801" y="274"/>
                </a:cubicBezTo>
                <a:cubicBezTo>
                  <a:pt x="17797" y="290"/>
                  <a:pt x="17787" y="327"/>
                  <a:pt x="17775" y="364"/>
                </a:cubicBezTo>
                <a:cubicBezTo>
                  <a:pt x="17751" y="321"/>
                  <a:pt x="17732" y="287"/>
                  <a:pt x="17715" y="253"/>
                </a:cubicBezTo>
                <a:cubicBezTo>
                  <a:pt x="17692" y="289"/>
                  <a:pt x="17668" y="310"/>
                  <a:pt x="17643" y="310"/>
                </a:cubicBezTo>
                <a:cubicBezTo>
                  <a:pt x="17620" y="310"/>
                  <a:pt x="17596" y="292"/>
                  <a:pt x="17570" y="252"/>
                </a:cubicBezTo>
                <a:cubicBezTo>
                  <a:pt x="17560" y="271"/>
                  <a:pt x="17547" y="292"/>
                  <a:pt x="17535" y="312"/>
                </a:cubicBezTo>
                <a:cubicBezTo>
                  <a:pt x="17510" y="286"/>
                  <a:pt x="17489" y="265"/>
                  <a:pt x="17478" y="252"/>
                </a:cubicBezTo>
                <a:cubicBezTo>
                  <a:pt x="17447" y="273"/>
                  <a:pt x="17425" y="300"/>
                  <a:pt x="17400" y="302"/>
                </a:cubicBezTo>
                <a:cubicBezTo>
                  <a:pt x="17367" y="305"/>
                  <a:pt x="17334" y="306"/>
                  <a:pt x="17302" y="306"/>
                </a:cubicBezTo>
                <a:cubicBezTo>
                  <a:pt x="17247" y="306"/>
                  <a:pt x="17192" y="303"/>
                  <a:pt x="17137" y="303"/>
                </a:cubicBezTo>
                <a:cubicBezTo>
                  <a:pt x="17038" y="303"/>
                  <a:pt x="16940" y="312"/>
                  <a:pt x="16845" y="362"/>
                </a:cubicBezTo>
                <a:cubicBezTo>
                  <a:pt x="16804" y="384"/>
                  <a:pt x="16760" y="355"/>
                  <a:pt x="16716" y="405"/>
                </a:cubicBezTo>
                <a:cubicBezTo>
                  <a:pt x="16709" y="412"/>
                  <a:pt x="16702" y="415"/>
                  <a:pt x="16693" y="415"/>
                </a:cubicBezTo>
                <a:cubicBezTo>
                  <a:pt x="16661" y="415"/>
                  <a:pt x="16613" y="373"/>
                  <a:pt x="16576" y="367"/>
                </a:cubicBezTo>
                <a:cubicBezTo>
                  <a:pt x="16574" y="366"/>
                  <a:pt x="16572" y="366"/>
                  <a:pt x="16569" y="366"/>
                </a:cubicBezTo>
                <a:cubicBezTo>
                  <a:pt x="16546" y="366"/>
                  <a:pt x="16521" y="381"/>
                  <a:pt x="16504" y="405"/>
                </a:cubicBezTo>
                <a:cubicBezTo>
                  <a:pt x="16492" y="420"/>
                  <a:pt x="16480" y="426"/>
                  <a:pt x="16468" y="426"/>
                </a:cubicBezTo>
                <a:cubicBezTo>
                  <a:pt x="16437" y="426"/>
                  <a:pt x="16404" y="393"/>
                  <a:pt x="16374" y="393"/>
                </a:cubicBezTo>
                <a:cubicBezTo>
                  <a:pt x="16360" y="393"/>
                  <a:pt x="16347" y="400"/>
                  <a:pt x="16335" y="420"/>
                </a:cubicBezTo>
                <a:cubicBezTo>
                  <a:pt x="16334" y="420"/>
                  <a:pt x="16334" y="420"/>
                  <a:pt x="16334" y="420"/>
                </a:cubicBezTo>
                <a:cubicBezTo>
                  <a:pt x="16330" y="420"/>
                  <a:pt x="16319" y="401"/>
                  <a:pt x="16311" y="395"/>
                </a:cubicBezTo>
                <a:cubicBezTo>
                  <a:pt x="16305" y="387"/>
                  <a:pt x="16298" y="381"/>
                  <a:pt x="16292" y="376"/>
                </a:cubicBezTo>
                <a:cubicBezTo>
                  <a:pt x="16254" y="459"/>
                  <a:pt x="16224" y="564"/>
                  <a:pt x="16154" y="567"/>
                </a:cubicBezTo>
                <a:cubicBezTo>
                  <a:pt x="16159" y="504"/>
                  <a:pt x="16167" y="443"/>
                  <a:pt x="16176" y="356"/>
                </a:cubicBezTo>
                <a:lnTo>
                  <a:pt x="16176" y="356"/>
                </a:lnTo>
                <a:cubicBezTo>
                  <a:pt x="16145" y="395"/>
                  <a:pt x="16127" y="414"/>
                  <a:pt x="16112" y="433"/>
                </a:cubicBezTo>
                <a:cubicBezTo>
                  <a:pt x="16096" y="405"/>
                  <a:pt x="16084" y="387"/>
                  <a:pt x="16073" y="368"/>
                </a:cubicBezTo>
                <a:cubicBezTo>
                  <a:pt x="16057" y="405"/>
                  <a:pt x="16039" y="443"/>
                  <a:pt x="16017" y="492"/>
                </a:cubicBezTo>
                <a:lnTo>
                  <a:pt x="15915" y="492"/>
                </a:lnTo>
                <a:cubicBezTo>
                  <a:pt x="15911" y="521"/>
                  <a:pt x="15903" y="562"/>
                  <a:pt x="15892" y="639"/>
                </a:cubicBezTo>
                <a:cubicBezTo>
                  <a:pt x="15876" y="530"/>
                  <a:pt x="15868" y="478"/>
                  <a:pt x="15855" y="383"/>
                </a:cubicBezTo>
                <a:cubicBezTo>
                  <a:pt x="15828" y="489"/>
                  <a:pt x="15811" y="564"/>
                  <a:pt x="15790" y="634"/>
                </a:cubicBezTo>
                <a:cubicBezTo>
                  <a:pt x="15787" y="645"/>
                  <a:pt x="15776" y="645"/>
                  <a:pt x="15762" y="654"/>
                </a:cubicBezTo>
                <a:cubicBezTo>
                  <a:pt x="15739" y="615"/>
                  <a:pt x="15714" y="574"/>
                  <a:pt x="15690" y="536"/>
                </a:cubicBezTo>
                <a:cubicBezTo>
                  <a:pt x="15632" y="557"/>
                  <a:pt x="15583" y="646"/>
                  <a:pt x="15523" y="646"/>
                </a:cubicBezTo>
                <a:cubicBezTo>
                  <a:pt x="15493" y="646"/>
                  <a:pt x="15460" y="624"/>
                  <a:pt x="15422" y="561"/>
                </a:cubicBezTo>
                <a:cubicBezTo>
                  <a:pt x="15480" y="512"/>
                  <a:pt x="15484" y="420"/>
                  <a:pt x="15469" y="312"/>
                </a:cubicBezTo>
                <a:lnTo>
                  <a:pt x="15469" y="312"/>
                </a:lnTo>
                <a:cubicBezTo>
                  <a:pt x="15419" y="381"/>
                  <a:pt x="15368" y="451"/>
                  <a:pt x="15316" y="521"/>
                </a:cubicBezTo>
                <a:cubicBezTo>
                  <a:pt x="15316" y="539"/>
                  <a:pt x="15315" y="565"/>
                  <a:pt x="15314" y="602"/>
                </a:cubicBezTo>
                <a:cubicBezTo>
                  <a:pt x="15260" y="530"/>
                  <a:pt x="15230" y="375"/>
                  <a:pt x="15158" y="375"/>
                </a:cubicBezTo>
                <a:cubicBezTo>
                  <a:pt x="15151" y="375"/>
                  <a:pt x="15144" y="376"/>
                  <a:pt x="15137" y="378"/>
                </a:cubicBezTo>
                <a:cubicBezTo>
                  <a:pt x="15152" y="417"/>
                  <a:pt x="15161" y="442"/>
                  <a:pt x="15181" y="495"/>
                </a:cubicBezTo>
                <a:cubicBezTo>
                  <a:pt x="15136" y="478"/>
                  <a:pt x="15095" y="423"/>
                  <a:pt x="15062" y="423"/>
                </a:cubicBezTo>
                <a:cubicBezTo>
                  <a:pt x="15045" y="423"/>
                  <a:pt x="15031" y="436"/>
                  <a:pt x="15018" y="476"/>
                </a:cubicBezTo>
                <a:cubicBezTo>
                  <a:pt x="15003" y="455"/>
                  <a:pt x="14994" y="443"/>
                  <a:pt x="14983" y="427"/>
                </a:cubicBezTo>
                <a:cubicBezTo>
                  <a:pt x="14978" y="477"/>
                  <a:pt x="14975" y="509"/>
                  <a:pt x="14971" y="552"/>
                </a:cubicBezTo>
                <a:cubicBezTo>
                  <a:pt x="14955" y="501"/>
                  <a:pt x="14943" y="464"/>
                  <a:pt x="14928" y="415"/>
                </a:cubicBezTo>
                <a:cubicBezTo>
                  <a:pt x="14890" y="468"/>
                  <a:pt x="14851" y="495"/>
                  <a:pt x="14814" y="495"/>
                </a:cubicBezTo>
                <a:cubicBezTo>
                  <a:pt x="14788" y="495"/>
                  <a:pt x="14764" y="481"/>
                  <a:pt x="14743" y="452"/>
                </a:cubicBezTo>
                <a:cubicBezTo>
                  <a:pt x="14703" y="458"/>
                  <a:pt x="14672" y="476"/>
                  <a:pt x="14649" y="476"/>
                </a:cubicBezTo>
                <a:cubicBezTo>
                  <a:pt x="14639" y="476"/>
                  <a:pt x="14631" y="473"/>
                  <a:pt x="14624" y="465"/>
                </a:cubicBezTo>
                <a:cubicBezTo>
                  <a:pt x="14598" y="438"/>
                  <a:pt x="14576" y="423"/>
                  <a:pt x="14555" y="423"/>
                </a:cubicBezTo>
                <a:cubicBezTo>
                  <a:pt x="14536" y="423"/>
                  <a:pt x="14517" y="437"/>
                  <a:pt x="14498" y="467"/>
                </a:cubicBezTo>
                <a:cubicBezTo>
                  <a:pt x="14488" y="484"/>
                  <a:pt x="14477" y="491"/>
                  <a:pt x="14466" y="491"/>
                </a:cubicBezTo>
                <a:cubicBezTo>
                  <a:pt x="14439" y="491"/>
                  <a:pt x="14412" y="449"/>
                  <a:pt x="14384" y="426"/>
                </a:cubicBezTo>
                <a:cubicBezTo>
                  <a:pt x="14375" y="440"/>
                  <a:pt x="14368" y="464"/>
                  <a:pt x="14357" y="473"/>
                </a:cubicBezTo>
                <a:cubicBezTo>
                  <a:pt x="14340" y="486"/>
                  <a:pt x="14322" y="490"/>
                  <a:pt x="14304" y="490"/>
                </a:cubicBezTo>
                <a:cubicBezTo>
                  <a:pt x="14281" y="490"/>
                  <a:pt x="14258" y="484"/>
                  <a:pt x="14235" y="484"/>
                </a:cubicBezTo>
                <a:cubicBezTo>
                  <a:pt x="14206" y="484"/>
                  <a:pt x="14178" y="493"/>
                  <a:pt x="14154" y="533"/>
                </a:cubicBezTo>
                <a:cubicBezTo>
                  <a:pt x="14154" y="533"/>
                  <a:pt x="14154" y="533"/>
                  <a:pt x="14154" y="533"/>
                </a:cubicBezTo>
                <a:cubicBezTo>
                  <a:pt x="14152" y="533"/>
                  <a:pt x="14139" y="506"/>
                  <a:pt x="14132" y="495"/>
                </a:cubicBezTo>
                <a:cubicBezTo>
                  <a:pt x="14128" y="489"/>
                  <a:pt x="14124" y="486"/>
                  <a:pt x="14120" y="486"/>
                </a:cubicBezTo>
                <a:cubicBezTo>
                  <a:pt x="14103" y="486"/>
                  <a:pt x="14088" y="529"/>
                  <a:pt x="14072" y="529"/>
                </a:cubicBezTo>
                <a:cubicBezTo>
                  <a:pt x="14063" y="529"/>
                  <a:pt x="14055" y="519"/>
                  <a:pt x="14045" y="489"/>
                </a:cubicBezTo>
                <a:cubicBezTo>
                  <a:pt x="14009" y="506"/>
                  <a:pt x="13972" y="524"/>
                  <a:pt x="13936" y="542"/>
                </a:cubicBezTo>
                <a:cubicBezTo>
                  <a:pt x="13925" y="524"/>
                  <a:pt x="13914" y="508"/>
                  <a:pt x="13907" y="496"/>
                </a:cubicBezTo>
                <a:cubicBezTo>
                  <a:pt x="13891" y="518"/>
                  <a:pt x="13878" y="536"/>
                  <a:pt x="13867" y="552"/>
                </a:cubicBezTo>
                <a:cubicBezTo>
                  <a:pt x="13845" y="526"/>
                  <a:pt x="13829" y="506"/>
                  <a:pt x="13806" y="477"/>
                </a:cubicBezTo>
                <a:cubicBezTo>
                  <a:pt x="13786" y="532"/>
                  <a:pt x="13761" y="551"/>
                  <a:pt x="13734" y="551"/>
                </a:cubicBezTo>
                <a:cubicBezTo>
                  <a:pt x="13707" y="551"/>
                  <a:pt x="13678" y="532"/>
                  <a:pt x="13650" y="509"/>
                </a:cubicBezTo>
                <a:cubicBezTo>
                  <a:pt x="13645" y="562"/>
                  <a:pt x="13641" y="615"/>
                  <a:pt x="13633" y="698"/>
                </a:cubicBezTo>
                <a:cubicBezTo>
                  <a:pt x="13594" y="605"/>
                  <a:pt x="13567" y="543"/>
                  <a:pt x="13538" y="474"/>
                </a:cubicBezTo>
                <a:cubicBezTo>
                  <a:pt x="13505" y="527"/>
                  <a:pt x="13470" y="550"/>
                  <a:pt x="13435" y="550"/>
                </a:cubicBezTo>
                <a:cubicBezTo>
                  <a:pt x="13400" y="550"/>
                  <a:pt x="13365" y="527"/>
                  <a:pt x="13329" y="484"/>
                </a:cubicBezTo>
                <a:cubicBezTo>
                  <a:pt x="13308" y="514"/>
                  <a:pt x="13291" y="537"/>
                  <a:pt x="13276" y="556"/>
                </a:cubicBezTo>
                <a:cubicBezTo>
                  <a:pt x="13255" y="526"/>
                  <a:pt x="13241" y="502"/>
                  <a:pt x="13223" y="477"/>
                </a:cubicBezTo>
                <a:cubicBezTo>
                  <a:pt x="13180" y="539"/>
                  <a:pt x="13141" y="595"/>
                  <a:pt x="13105" y="645"/>
                </a:cubicBezTo>
                <a:cubicBezTo>
                  <a:pt x="13086" y="593"/>
                  <a:pt x="13067" y="542"/>
                  <a:pt x="13045" y="484"/>
                </a:cubicBezTo>
                <a:cubicBezTo>
                  <a:pt x="13035" y="490"/>
                  <a:pt x="13025" y="491"/>
                  <a:pt x="13015" y="491"/>
                </a:cubicBezTo>
                <a:cubicBezTo>
                  <a:pt x="13006" y="491"/>
                  <a:pt x="12998" y="491"/>
                  <a:pt x="12990" y="491"/>
                </a:cubicBezTo>
                <a:cubicBezTo>
                  <a:pt x="12967" y="491"/>
                  <a:pt x="12946" y="497"/>
                  <a:pt x="12933" y="549"/>
                </a:cubicBezTo>
                <a:cubicBezTo>
                  <a:pt x="12911" y="500"/>
                  <a:pt x="12888" y="489"/>
                  <a:pt x="12866" y="489"/>
                </a:cubicBezTo>
                <a:cubicBezTo>
                  <a:pt x="12848" y="489"/>
                  <a:pt x="12830" y="496"/>
                  <a:pt x="12813" y="496"/>
                </a:cubicBezTo>
                <a:cubicBezTo>
                  <a:pt x="12806" y="496"/>
                  <a:pt x="12800" y="495"/>
                  <a:pt x="12793" y="492"/>
                </a:cubicBezTo>
                <a:cubicBezTo>
                  <a:pt x="12770" y="539"/>
                  <a:pt x="12749" y="580"/>
                  <a:pt x="12727" y="626"/>
                </a:cubicBezTo>
                <a:cubicBezTo>
                  <a:pt x="12684" y="561"/>
                  <a:pt x="12651" y="509"/>
                  <a:pt x="12620" y="462"/>
                </a:cubicBezTo>
                <a:cubicBezTo>
                  <a:pt x="12614" y="565"/>
                  <a:pt x="12540" y="565"/>
                  <a:pt x="12524" y="665"/>
                </a:cubicBezTo>
                <a:cubicBezTo>
                  <a:pt x="12483" y="665"/>
                  <a:pt x="12446" y="665"/>
                  <a:pt x="12406" y="667"/>
                </a:cubicBezTo>
                <a:cubicBezTo>
                  <a:pt x="12396" y="702"/>
                  <a:pt x="12387" y="740"/>
                  <a:pt x="12378" y="774"/>
                </a:cubicBezTo>
                <a:cubicBezTo>
                  <a:pt x="12387" y="785"/>
                  <a:pt x="12396" y="798"/>
                  <a:pt x="12405" y="811"/>
                </a:cubicBezTo>
                <a:cubicBezTo>
                  <a:pt x="12402" y="817"/>
                  <a:pt x="12399" y="823"/>
                  <a:pt x="12398" y="829"/>
                </a:cubicBezTo>
                <a:cubicBezTo>
                  <a:pt x="12390" y="812"/>
                  <a:pt x="12381" y="798"/>
                  <a:pt x="12374" y="782"/>
                </a:cubicBezTo>
                <a:cubicBezTo>
                  <a:pt x="12375" y="779"/>
                  <a:pt x="12378" y="776"/>
                  <a:pt x="12378" y="774"/>
                </a:cubicBezTo>
                <a:cubicBezTo>
                  <a:pt x="12303" y="739"/>
                  <a:pt x="12371" y="671"/>
                  <a:pt x="12350" y="643"/>
                </a:cubicBezTo>
                <a:cubicBezTo>
                  <a:pt x="12342" y="609"/>
                  <a:pt x="12333" y="577"/>
                  <a:pt x="12324" y="543"/>
                </a:cubicBezTo>
                <a:cubicBezTo>
                  <a:pt x="12312" y="534"/>
                  <a:pt x="12302" y="526"/>
                  <a:pt x="12290" y="517"/>
                </a:cubicBezTo>
                <a:cubicBezTo>
                  <a:pt x="12284" y="574"/>
                  <a:pt x="12278" y="632"/>
                  <a:pt x="12275" y="674"/>
                </a:cubicBezTo>
                <a:cubicBezTo>
                  <a:pt x="12228" y="640"/>
                  <a:pt x="12193" y="617"/>
                  <a:pt x="12140" y="580"/>
                </a:cubicBezTo>
                <a:lnTo>
                  <a:pt x="12140" y="580"/>
                </a:lnTo>
                <a:cubicBezTo>
                  <a:pt x="12177" y="749"/>
                  <a:pt x="12103" y="711"/>
                  <a:pt x="12083" y="767"/>
                </a:cubicBezTo>
                <a:cubicBezTo>
                  <a:pt x="12067" y="748"/>
                  <a:pt x="12050" y="730"/>
                  <a:pt x="12031" y="708"/>
                </a:cubicBezTo>
                <a:cubicBezTo>
                  <a:pt x="12006" y="767"/>
                  <a:pt x="11984" y="820"/>
                  <a:pt x="11961" y="871"/>
                </a:cubicBezTo>
                <a:cubicBezTo>
                  <a:pt x="11959" y="875"/>
                  <a:pt x="11956" y="876"/>
                  <a:pt x="11953" y="876"/>
                </a:cubicBezTo>
                <a:cubicBezTo>
                  <a:pt x="11950" y="876"/>
                  <a:pt x="11948" y="875"/>
                  <a:pt x="11945" y="875"/>
                </a:cubicBezTo>
                <a:cubicBezTo>
                  <a:pt x="11944" y="875"/>
                  <a:pt x="11943" y="875"/>
                  <a:pt x="11941" y="876"/>
                </a:cubicBezTo>
                <a:cubicBezTo>
                  <a:pt x="11934" y="821"/>
                  <a:pt x="11927" y="771"/>
                  <a:pt x="11918" y="702"/>
                </a:cubicBezTo>
                <a:cubicBezTo>
                  <a:pt x="11880" y="743"/>
                  <a:pt x="11850" y="774"/>
                  <a:pt x="11838" y="787"/>
                </a:cubicBezTo>
                <a:cubicBezTo>
                  <a:pt x="11816" y="860"/>
                  <a:pt x="11803" y="904"/>
                  <a:pt x="11787" y="963"/>
                </a:cubicBezTo>
                <a:cubicBezTo>
                  <a:pt x="11759" y="887"/>
                  <a:pt x="11741" y="833"/>
                  <a:pt x="11722" y="780"/>
                </a:cubicBezTo>
                <a:cubicBezTo>
                  <a:pt x="11713" y="799"/>
                  <a:pt x="11706" y="817"/>
                  <a:pt x="11694" y="840"/>
                </a:cubicBezTo>
                <a:cubicBezTo>
                  <a:pt x="11671" y="782"/>
                  <a:pt x="11650" y="729"/>
                  <a:pt x="11628" y="674"/>
                </a:cubicBezTo>
                <a:cubicBezTo>
                  <a:pt x="11612" y="711"/>
                  <a:pt x="11599" y="745"/>
                  <a:pt x="11584" y="779"/>
                </a:cubicBezTo>
                <a:cubicBezTo>
                  <a:pt x="11562" y="742"/>
                  <a:pt x="11540" y="707"/>
                  <a:pt x="11524" y="679"/>
                </a:cubicBezTo>
                <a:cubicBezTo>
                  <a:pt x="11509" y="718"/>
                  <a:pt x="11493" y="755"/>
                  <a:pt x="11468" y="817"/>
                </a:cubicBezTo>
                <a:cubicBezTo>
                  <a:pt x="11454" y="724"/>
                  <a:pt x="11449" y="673"/>
                  <a:pt x="11438" y="608"/>
                </a:cubicBezTo>
                <a:cubicBezTo>
                  <a:pt x="11421" y="615"/>
                  <a:pt x="11406" y="623"/>
                  <a:pt x="11387" y="629"/>
                </a:cubicBezTo>
                <a:cubicBezTo>
                  <a:pt x="11403" y="661"/>
                  <a:pt x="11413" y="680"/>
                  <a:pt x="11428" y="711"/>
                </a:cubicBezTo>
                <a:cubicBezTo>
                  <a:pt x="11397" y="720"/>
                  <a:pt x="11374" y="729"/>
                  <a:pt x="11349" y="736"/>
                </a:cubicBezTo>
                <a:cubicBezTo>
                  <a:pt x="11346" y="774"/>
                  <a:pt x="11341" y="808"/>
                  <a:pt x="11338" y="837"/>
                </a:cubicBezTo>
                <a:cubicBezTo>
                  <a:pt x="11312" y="837"/>
                  <a:pt x="11288" y="837"/>
                  <a:pt x="11266" y="839"/>
                </a:cubicBezTo>
                <a:cubicBezTo>
                  <a:pt x="11254" y="876"/>
                  <a:pt x="11244" y="913"/>
                  <a:pt x="11231" y="954"/>
                </a:cubicBezTo>
                <a:cubicBezTo>
                  <a:pt x="11210" y="914"/>
                  <a:pt x="11197" y="889"/>
                  <a:pt x="11185" y="867"/>
                </a:cubicBezTo>
                <a:cubicBezTo>
                  <a:pt x="11194" y="843"/>
                  <a:pt x="11200" y="824"/>
                  <a:pt x="11206" y="804"/>
                </a:cubicBezTo>
                <a:cubicBezTo>
                  <a:pt x="11187" y="789"/>
                  <a:pt x="11171" y="776"/>
                  <a:pt x="11153" y="762"/>
                </a:cubicBezTo>
                <a:cubicBezTo>
                  <a:pt x="11133" y="718"/>
                  <a:pt x="11160" y="610"/>
                  <a:pt x="11116" y="610"/>
                </a:cubicBezTo>
                <a:cubicBezTo>
                  <a:pt x="11113" y="610"/>
                  <a:pt x="11110" y="610"/>
                  <a:pt x="11107" y="611"/>
                </a:cubicBezTo>
                <a:cubicBezTo>
                  <a:pt x="11060" y="643"/>
                  <a:pt x="11123" y="770"/>
                  <a:pt x="11066" y="783"/>
                </a:cubicBezTo>
                <a:cubicBezTo>
                  <a:pt x="11075" y="886"/>
                  <a:pt x="11060" y="948"/>
                  <a:pt x="10993" y="955"/>
                </a:cubicBezTo>
                <a:cubicBezTo>
                  <a:pt x="11012" y="886"/>
                  <a:pt x="11025" y="835"/>
                  <a:pt x="11038" y="783"/>
                </a:cubicBezTo>
                <a:cubicBezTo>
                  <a:pt x="10987" y="726"/>
                  <a:pt x="10935" y="670"/>
                  <a:pt x="10884" y="614"/>
                </a:cubicBezTo>
                <a:cubicBezTo>
                  <a:pt x="10866" y="636"/>
                  <a:pt x="10850" y="658"/>
                  <a:pt x="10832" y="680"/>
                </a:cubicBezTo>
                <a:cubicBezTo>
                  <a:pt x="10804" y="637"/>
                  <a:pt x="10781" y="599"/>
                  <a:pt x="10745" y="546"/>
                </a:cubicBezTo>
                <a:cubicBezTo>
                  <a:pt x="10735" y="639"/>
                  <a:pt x="10726" y="711"/>
                  <a:pt x="10719" y="783"/>
                </a:cubicBezTo>
                <a:cubicBezTo>
                  <a:pt x="10701" y="735"/>
                  <a:pt x="10679" y="727"/>
                  <a:pt x="10657" y="727"/>
                </a:cubicBezTo>
                <a:cubicBezTo>
                  <a:pt x="10646" y="727"/>
                  <a:pt x="10634" y="729"/>
                  <a:pt x="10623" y="729"/>
                </a:cubicBezTo>
                <a:cubicBezTo>
                  <a:pt x="10621" y="729"/>
                  <a:pt x="10619" y="729"/>
                  <a:pt x="10617" y="729"/>
                </a:cubicBezTo>
                <a:cubicBezTo>
                  <a:pt x="10609" y="807"/>
                  <a:pt x="10601" y="886"/>
                  <a:pt x="10589" y="995"/>
                </a:cubicBezTo>
                <a:cubicBezTo>
                  <a:pt x="10553" y="933"/>
                  <a:pt x="10532" y="887"/>
                  <a:pt x="10508" y="862"/>
                </a:cubicBezTo>
                <a:cubicBezTo>
                  <a:pt x="10485" y="839"/>
                  <a:pt x="10457" y="836"/>
                  <a:pt x="10432" y="824"/>
                </a:cubicBezTo>
                <a:cubicBezTo>
                  <a:pt x="10426" y="779"/>
                  <a:pt x="10421" y="736"/>
                  <a:pt x="10420" y="736"/>
                </a:cubicBezTo>
                <a:cubicBezTo>
                  <a:pt x="10420" y="736"/>
                  <a:pt x="10420" y="736"/>
                  <a:pt x="10420" y="736"/>
                </a:cubicBezTo>
                <a:cubicBezTo>
                  <a:pt x="10375" y="639"/>
                  <a:pt x="10345" y="576"/>
                  <a:pt x="10316" y="515"/>
                </a:cubicBezTo>
                <a:cubicBezTo>
                  <a:pt x="10263" y="502"/>
                  <a:pt x="10211" y="489"/>
                  <a:pt x="10158" y="474"/>
                </a:cubicBezTo>
                <a:cubicBezTo>
                  <a:pt x="10158" y="511"/>
                  <a:pt x="10157" y="564"/>
                  <a:pt x="10155" y="639"/>
                </a:cubicBezTo>
                <a:cubicBezTo>
                  <a:pt x="10097" y="570"/>
                  <a:pt x="10047" y="511"/>
                  <a:pt x="9997" y="452"/>
                </a:cubicBezTo>
                <a:cubicBezTo>
                  <a:pt x="9988" y="474"/>
                  <a:pt x="9974" y="490"/>
                  <a:pt x="9971" y="514"/>
                </a:cubicBezTo>
                <a:cubicBezTo>
                  <a:pt x="9960" y="577"/>
                  <a:pt x="9954" y="643"/>
                  <a:pt x="9944" y="707"/>
                </a:cubicBezTo>
                <a:cubicBezTo>
                  <a:pt x="9942" y="714"/>
                  <a:pt x="9932" y="714"/>
                  <a:pt x="9926" y="718"/>
                </a:cubicBezTo>
                <a:cubicBezTo>
                  <a:pt x="9917" y="683"/>
                  <a:pt x="9910" y="649"/>
                  <a:pt x="9901" y="615"/>
                </a:cubicBezTo>
                <a:cubicBezTo>
                  <a:pt x="9855" y="620"/>
                  <a:pt x="9842" y="673"/>
                  <a:pt x="9835" y="749"/>
                </a:cubicBezTo>
                <a:cubicBezTo>
                  <a:pt x="9833" y="770"/>
                  <a:pt x="9805" y="774"/>
                  <a:pt x="9791" y="786"/>
                </a:cubicBezTo>
                <a:cubicBezTo>
                  <a:pt x="9795" y="717"/>
                  <a:pt x="9798" y="668"/>
                  <a:pt x="9801" y="618"/>
                </a:cubicBezTo>
                <a:cubicBezTo>
                  <a:pt x="9776" y="605"/>
                  <a:pt x="9749" y="593"/>
                  <a:pt x="9739" y="587"/>
                </a:cubicBezTo>
                <a:cubicBezTo>
                  <a:pt x="9709" y="596"/>
                  <a:pt x="9684" y="614"/>
                  <a:pt x="9662" y="614"/>
                </a:cubicBezTo>
                <a:cubicBezTo>
                  <a:pt x="9656" y="614"/>
                  <a:pt x="9650" y="613"/>
                  <a:pt x="9645" y="609"/>
                </a:cubicBezTo>
                <a:cubicBezTo>
                  <a:pt x="9611" y="592"/>
                  <a:pt x="9580" y="540"/>
                  <a:pt x="9548" y="508"/>
                </a:cubicBezTo>
                <a:cubicBezTo>
                  <a:pt x="9547" y="507"/>
                  <a:pt x="9545" y="506"/>
                  <a:pt x="9544" y="506"/>
                </a:cubicBezTo>
                <a:cubicBezTo>
                  <a:pt x="9538" y="506"/>
                  <a:pt x="9530" y="514"/>
                  <a:pt x="9523" y="517"/>
                </a:cubicBezTo>
                <a:cubicBezTo>
                  <a:pt x="9520" y="551"/>
                  <a:pt x="9517" y="583"/>
                  <a:pt x="9512" y="615"/>
                </a:cubicBezTo>
                <a:cubicBezTo>
                  <a:pt x="9496" y="597"/>
                  <a:pt x="9479" y="565"/>
                  <a:pt x="9467" y="565"/>
                </a:cubicBezTo>
                <a:cubicBezTo>
                  <a:pt x="9466" y="565"/>
                  <a:pt x="9466" y="565"/>
                  <a:pt x="9465" y="565"/>
                </a:cubicBezTo>
                <a:cubicBezTo>
                  <a:pt x="9395" y="592"/>
                  <a:pt x="9326" y="627"/>
                  <a:pt x="9259" y="657"/>
                </a:cubicBezTo>
                <a:cubicBezTo>
                  <a:pt x="9231" y="642"/>
                  <a:pt x="9202" y="627"/>
                  <a:pt x="9149" y="598"/>
                </a:cubicBezTo>
                <a:cubicBezTo>
                  <a:pt x="9143" y="640"/>
                  <a:pt x="9137" y="690"/>
                  <a:pt x="9130" y="736"/>
                </a:cubicBezTo>
                <a:cubicBezTo>
                  <a:pt x="9108" y="705"/>
                  <a:pt x="9098" y="689"/>
                  <a:pt x="9084" y="673"/>
                </a:cubicBezTo>
                <a:cubicBezTo>
                  <a:pt x="9062" y="698"/>
                  <a:pt x="9040" y="721"/>
                  <a:pt x="9021" y="742"/>
                </a:cubicBezTo>
                <a:cubicBezTo>
                  <a:pt x="9000" y="712"/>
                  <a:pt x="8986" y="692"/>
                  <a:pt x="8962" y="659"/>
                </a:cubicBezTo>
                <a:cubicBezTo>
                  <a:pt x="8950" y="687"/>
                  <a:pt x="8942" y="715"/>
                  <a:pt x="8928" y="736"/>
                </a:cubicBezTo>
                <a:cubicBezTo>
                  <a:pt x="8914" y="761"/>
                  <a:pt x="8897" y="780"/>
                  <a:pt x="8877" y="807"/>
                </a:cubicBezTo>
                <a:cubicBezTo>
                  <a:pt x="8865" y="757"/>
                  <a:pt x="8858" y="724"/>
                  <a:pt x="8849" y="692"/>
                </a:cubicBezTo>
                <a:lnTo>
                  <a:pt x="8693" y="692"/>
                </a:lnTo>
                <a:cubicBezTo>
                  <a:pt x="8693" y="732"/>
                  <a:pt x="8692" y="757"/>
                  <a:pt x="8690" y="779"/>
                </a:cubicBezTo>
                <a:cubicBezTo>
                  <a:pt x="8630" y="740"/>
                  <a:pt x="8571" y="702"/>
                  <a:pt x="8515" y="667"/>
                </a:cubicBezTo>
                <a:cubicBezTo>
                  <a:pt x="8486" y="718"/>
                  <a:pt x="8474" y="800"/>
                  <a:pt x="8434" y="800"/>
                </a:cubicBezTo>
                <a:cubicBezTo>
                  <a:pt x="8430" y="800"/>
                  <a:pt x="8425" y="799"/>
                  <a:pt x="8419" y="796"/>
                </a:cubicBezTo>
                <a:cubicBezTo>
                  <a:pt x="8415" y="814"/>
                  <a:pt x="8411" y="829"/>
                  <a:pt x="8405" y="845"/>
                </a:cubicBezTo>
                <a:cubicBezTo>
                  <a:pt x="8402" y="839"/>
                  <a:pt x="8397" y="833"/>
                  <a:pt x="8394" y="827"/>
                </a:cubicBezTo>
                <a:cubicBezTo>
                  <a:pt x="8402" y="814"/>
                  <a:pt x="8408" y="801"/>
                  <a:pt x="8415" y="787"/>
                </a:cubicBezTo>
                <a:cubicBezTo>
                  <a:pt x="8416" y="789"/>
                  <a:pt x="8417" y="791"/>
                  <a:pt x="8418" y="793"/>
                </a:cubicBezTo>
                <a:lnTo>
                  <a:pt x="8418" y="793"/>
                </a:lnTo>
                <a:cubicBezTo>
                  <a:pt x="8402" y="755"/>
                  <a:pt x="8388" y="720"/>
                  <a:pt x="8375" y="686"/>
                </a:cubicBezTo>
                <a:cubicBezTo>
                  <a:pt x="8350" y="715"/>
                  <a:pt x="8327" y="742"/>
                  <a:pt x="8305" y="768"/>
                </a:cubicBezTo>
                <a:cubicBezTo>
                  <a:pt x="8308" y="815"/>
                  <a:pt x="8310" y="861"/>
                  <a:pt x="8325" y="907"/>
                </a:cubicBezTo>
                <a:cubicBezTo>
                  <a:pt x="8325" y="907"/>
                  <a:pt x="8325" y="907"/>
                  <a:pt x="8325" y="907"/>
                </a:cubicBezTo>
                <a:lnTo>
                  <a:pt x="8325" y="907"/>
                </a:lnTo>
                <a:cubicBezTo>
                  <a:pt x="8325" y="907"/>
                  <a:pt x="8325" y="907"/>
                  <a:pt x="8325" y="907"/>
                </a:cubicBezTo>
                <a:lnTo>
                  <a:pt x="8325" y="907"/>
                </a:lnTo>
                <a:cubicBezTo>
                  <a:pt x="8340" y="942"/>
                  <a:pt x="8343" y="977"/>
                  <a:pt x="8347" y="1014"/>
                </a:cubicBezTo>
                <a:cubicBezTo>
                  <a:pt x="8341" y="1015"/>
                  <a:pt x="8335" y="1017"/>
                  <a:pt x="8330" y="1018"/>
                </a:cubicBezTo>
                <a:cubicBezTo>
                  <a:pt x="8324" y="983"/>
                  <a:pt x="8318" y="947"/>
                  <a:pt x="8313" y="912"/>
                </a:cubicBezTo>
                <a:lnTo>
                  <a:pt x="8313" y="912"/>
                </a:lnTo>
                <a:cubicBezTo>
                  <a:pt x="8309" y="913"/>
                  <a:pt x="8306" y="913"/>
                  <a:pt x="8303" y="913"/>
                </a:cubicBezTo>
                <a:cubicBezTo>
                  <a:pt x="8259" y="913"/>
                  <a:pt x="8238" y="828"/>
                  <a:pt x="8206" y="801"/>
                </a:cubicBezTo>
                <a:cubicBezTo>
                  <a:pt x="8200" y="839"/>
                  <a:pt x="8194" y="876"/>
                  <a:pt x="8182" y="946"/>
                </a:cubicBezTo>
                <a:cubicBezTo>
                  <a:pt x="8157" y="882"/>
                  <a:pt x="8143" y="843"/>
                  <a:pt x="8127" y="805"/>
                </a:cubicBezTo>
                <a:cubicBezTo>
                  <a:pt x="8102" y="854"/>
                  <a:pt x="8050" y="857"/>
                  <a:pt x="8053" y="993"/>
                </a:cubicBezTo>
                <a:cubicBezTo>
                  <a:pt x="8028" y="935"/>
                  <a:pt x="8010" y="890"/>
                  <a:pt x="7987" y="836"/>
                </a:cubicBezTo>
                <a:cubicBezTo>
                  <a:pt x="7981" y="889"/>
                  <a:pt x="7977" y="921"/>
                  <a:pt x="7975" y="945"/>
                </a:cubicBezTo>
                <a:cubicBezTo>
                  <a:pt x="7949" y="936"/>
                  <a:pt x="7925" y="926"/>
                  <a:pt x="7887" y="913"/>
                </a:cubicBezTo>
                <a:lnTo>
                  <a:pt x="7887" y="913"/>
                </a:lnTo>
                <a:cubicBezTo>
                  <a:pt x="7909" y="960"/>
                  <a:pt x="7919" y="979"/>
                  <a:pt x="7929" y="1001"/>
                </a:cubicBezTo>
                <a:cubicBezTo>
                  <a:pt x="7912" y="1015"/>
                  <a:pt x="7896" y="1027"/>
                  <a:pt x="7881" y="1041"/>
                </a:cubicBezTo>
                <a:cubicBezTo>
                  <a:pt x="7879" y="1092"/>
                  <a:pt x="7879" y="1142"/>
                  <a:pt x="7878" y="1199"/>
                </a:cubicBezTo>
                <a:cubicBezTo>
                  <a:pt x="7857" y="1189"/>
                  <a:pt x="7844" y="1183"/>
                  <a:pt x="7822" y="1171"/>
                </a:cubicBezTo>
                <a:cubicBezTo>
                  <a:pt x="7831" y="1124"/>
                  <a:pt x="7837" y="1086"/>
                  <a:pt x="7844" y="1046"/>
                </a:cubicBezTo>
                <a:cubicBezTo>
                  <a:pt x="7807" y="990"/>
                  <a:pt x="7780" y="962"/>
                  <a:pt x="7762" y="962"/>
                </a:cubicBezTo>
                <a:cubicBezTo>
                  <a:pt x="7750" y="962"/>
                  <a:pt x="7742" y="974"/>
                  <a:pt x="7737" y="996"/>
                </a:cubicBezTo>
                <a:cubicBezTo>
                  <a:pt x="7746" y="1015"/>
                  <a:pt x="7754" y="1035"/>
                  <a:pt x="7762" y="1049"/>
                </a:cubicBezTo>
                <a:cubicBezTo>
                  <a:pt x="7750" y="1082"/>
                  <a:pt x="7741" y="1110"/>
                  <a:pt x="7734" y="1127"/>
                </a:cubicBezTo>
                <a:cubicBezTo>
                  <a:pt x="7700" y="1086"/>
                  <a:pt x="7670" y="1049"/>
                  <a:pt x="7643" y="1014"/>
                </a:cubicBezTo>
                <a:cubicBezTo>
                  <a:pt x="7632" y="1038"/>
                  <a:pt x="7626" y="1043"/>
                  <a:pt x="7626" y="1051"/>
                </a:cubicBezTo>
                <a:cubicBezTo>
                  <a:pt x="7628" y="1075"/>
                  <a:pt x="7629" y="1099"/>
                  <a:pt x="7654" y="1146"/>
                </a:cubicBezTo>
                <a:lnTo>
                  <a:pt x="7654" y="1146"/>
                </a:lnTo>
                <a:cubicBezTo>
                  <a:pt x="7660" y="1142"/>
                  <a:pt x="7665" y="1139"/>
                  <a:pt x="7670" y="1138"/>
                </a:cubicBezTo>
                <a:cubicBezTo>
                  <a:pt x="7671" y="1138"/>
                  <a:pt x="7671" y="1138"/>
                  <a:pt x="7671" y="1138"/>
                </a:cubicBezTo>
                <a:lnTo>
                  <a:pt x="7671" y="1138"/>
                </a:lnTo>
                <a:cubicBezTo>
                  <a:pt x="7675" y="1138"/>
                  <a:pt x="7682" y="1157"/>
                  <a:pt x="7668" y="1169"/>
                </a:cubicBezTo>
                <a:cubicBezTo>
                  <a:pt x="7668" y="1173"/>
                  <a:pt x="7666" y="1175"/>
                  <a:pt x="7663" y="1175"/>
                </a:cubicBezTo>
                <a:cubicBezTo>
                  <a:pt x="7657" y="1175"/>
                  <a:pt x="7645" y="1168"/>
                  <a:pt x="7634" y="1161"/>
                </a:cubicBezTo>
                <a:cubicBezTo>
                  <a:pt x="7638" y="1158"/>
                  <a:pt x="7642" y="1155"/>
                  <a:pt x="7646" y="1151"/>
                </a:cubicBezTo>
                <a:lnTo>
                  <a:pt x="7646" y="1151"/>
                </a:lnTo>
                <a:cubicBezTo>
                  <a:pt x="7653" y="1158"/>
                  <a:pt x="7660" y="1164"/>
                  <a:pt x="7668" y="1169"/>
                </a:cubicBezTo>
                <a:cubicBezTo>
                  <a:pt x="7662" y="1160"/>
                  <a:pt x="7658" y="1153"/>
                  <a:pt x="7654" y="1146"/>
                </a:cubicBezTo>
                <a:lnTo>
                  <a:pt x="7654" y="1146"/>
                </a:lnTo>
                <a:cubicBezTo>
                  <a:pt x="7652" y="1148"/>
                  <a:pt x="7649" y="1149"/>
                  <a:pt x="7646" y="1151"/>
                </a:cubicBezTo>
                <a:lnTo>
                  <a:pt x="7646" y="1151"/>
                </a:lnTo>
                <a:cubicBezTo>
                  <a:pt x="7594" y="1102"/>
                  <a:pt x="7561" y="1014"/>
                  <a:pt x="7526" y="1014"/>
                </a:cubicBezTo>
                <a:cubicBezTo>
                  <a:pt x="7514" y="1014"/>
                  <a:pt x="7502" y="1023"/>
                  <a:pt x="7490" y="1046"/>
                </a:cubicBezTo>
                <a:cubicBezTo>
                  <a:pt x="7488" y="1076"/>
                  <a:pt x="7488" y="1101"/>
                  <a:pt x="7485" y="1173"/>
                </a:cubicBezTo>
                <a:cubicBezTo>
                  <a:pt x="7459" y="1099"/>
                  <a:pt x="7442" y="1052"/>
                  <a:pt x="7426" y="1008"/>
                </a:cubicBezTo>
                <a:cubicBezTo>
                  <a:pt x="7364" y="1027"/>
                  <a:pt x="7314" y="1043"/>
                  <a:pt x="7248" y="1064"/>
                </a:cubicBezTo>
                <a:cubicBezTo>
                  <a:pt x="7217" y="1036"/>
                  <a:pt x="7198" y="1019"/>
                  <a:pt x="7184" y="1019"/>
                </a:cubicBezTo>
                <a:cubicBezTo>
                  <a:pt x="7164" y="1019"/>
                  <a:pt x="7154" y="1053"/>
                  <a:pt x="7131" y="1135"/>
                </a:cubicBezTo>
                <a:cubicBezTo>
                  <a:pt x="7128" y="1143"/>
                  <a:pt x="7138" y="1167"/>
                  <a:pt x="7142" y="1185"/>
                </a:cubicBezTo>
                <a:cubicBezTo>
                  <a:pt x="7154" y="1171"/>
                  <a:pt x="7166" y="1160"/>
                  <a:pt x="7185" y="1138"/>
                </a:cubicBezTo>
                <a:cubicBezTo>
                  <a:pt x="7186" y="1183"/>
                  <a:pt x="7188" y="1216"/>
                  <a:pt x="7188" y="1242"/>
                </a:cubicBezTo>
                <a:cubicBezTo>
                  <a:pt x="7150" y="1242"/>
                  <a:pt x="7119" y="1244"/>
                  <a:pt x="7089" y="1244"/>
                </a:cubicBezTo>
                <a:cubicBezTo>
                  <a:pt x="7079" y="1202"/>
                  <a:pt x="7072" y="1170"/>
                  <a:pt x="7063" y="1135"/>
                </a:cubicBezTo>
                <a:cubicBezTo>
                  <a:pt x="7053" y="1157"/>
                  <a:pt x="7044" y="1174"/>
                  <a:pt x="7035" y="1192"/>
                </a:cubicBezTo>
                <a:cubicBezTo>
                  <a:pt x="6985" y="1008"/>
                  <a:pt x="6895" y="1035"/>
                  <a:pt x="6805" y="942"/>
                </a:cubicBezTo>
                <a:lnTo>
                  <a:pt x="6805" y="942"/>
                </a:lnTo>
                <a:cubicBezTo>
                  <a:pt x="6822" y="1054"/>
                  <a:pt x="6832" y="1124"/>
                  <a:pt x="6845" y="1204"/>
                </a:cubicBezTo>
                <a:lnTo>
                  <a:pt x="6695" y="1204"/>
                </a:lnTo>
                <a:cubicBezTo>
                  <a:pt x="6689" y="1245"/>
                  <a:pt x="6685" y="1277"/>
                  <a:pt x="6680" y="1308"/>
                </a:cubicBezTo>
                <a:cubicBezTo>
                  <a:pt x="6677" y="1301"/>
                  <a:pt x="6673" y="1295"/>
                  <a:pt x="6669" y="1288"/>
                </a:cubicBezTo>
                <a:cubicBezTo>
                  <a:pt x="6666" y="1244"/>
                  <a:pt x="6663" y="1199"/>
                  <a:pt x="6660" y="1157"/>
                </a:cubicBezTo>
                <a:cubicBezTo>
                  <a:pt x="6720" y="1129"/>
                  <a:pt x="6749" y="1070"/>
                  <a:pt x="6747" y="980"/>
                </a:cubicBezTo>
                <a:cubicBezTo>
                  <a:pt x="6707" y="969"/>
                  <a:pt x="6668" y="966"/>
                  <a:pt x="6629" y="966"/>
                </a:cubicBezTo>
                <a:cubicBezTo>
                  <a:pt x="6561" y="966"/>
                  <a:pt x="6494" y="976"/>
                  <a:pt x="6425" y="976"/>
                </a:cubicBezTo>
                <a:cubicBezTo>
                  <a:pt x="6355" y="976"/>
                  <a:pt x="6285" y="965"/>
                  <a:pt x="6212" y="921"/>
                </a:cubicBezTo>
                <a:cubicBezTo>
                  <a:pt x="6185" y="954"/>
                  <a:pt x="6155" y="989"/>
                  <a:pt x="6124" y="1024"/>
                </a:cubicBezTo>
                <a:cubicBezTo>
                  <a:pt x="6117" y="983"/>
                  <a:pt x="6111" y="958"/>
                  <a:pt x="6102" y="913"/>
                </a:cubicBezTo>
                <a:cubicBezTo>
                  <a:pt x="6064" y="924"/>
                  <a:pt x="6024" y="936"/>
                  <a:pt x="5984" y="946"/>
                </a:cubicBezTo>
                <a:cubicBezTo>
                  <a:pt x="5973" y="921"/>
                  <a:pt x="5961" y="895"/>
                  <a:pt x="5949" y="870"/>
                </a:cubicBezTo>
                <a:cubicBezTo>
                  <a:pt x="5946" y="926"/>
                  <a:pt x="5943" y="982"/>
                  <a:pt x="5940" y="1071"/>
                </a:cubicBezTo>
                <a:cubicBezTo>
                  <a:pt x="5923" y="988"/>
                  <a:pt x="5918" y="963"/>
                  <a:pt x="5909" y="917"/>
                </a:cubicBezTo>
                <a:cubicBezTo>
                  <a:pt x="5895" y="917"/>
                  <a:pt x="5879" y="920"/>
                  <a:pt x="5863" y="920"/>
                </a:cubicBezTo>
                <a:cubicBezTo>
                  <a:pt x="5853" y="920"/>
                  <a:pt x="5843" y="919"/>
                  <a:pt x="5833" y="915"/>
                </a:cubicBezTo>
                <a:cubicBezTo>
                  <a:pt x="5802" y="904"/>
                  <a:pt x="5773" y="873"/>
                  <a:pt x="5743" y="862"/>
                </a:cubicBezTo>
                <a:cubicBezTo>
                  <a:pt x="5734" y="859"/>
                  <a:pt x="5725" y="858"/>
                  <a:pt x="5717" y="858"/>
                </a:cubicBezTo>
                <a:cubicBezTo>
                  <a:pt x="5655" y="858"/>
                  <a:pt x="5612" y="941"/>
                  <a:pt x="5625" y="1091"/>
                </a:cubicBezTo>
                <a:lnTo>
                  <a:pt x="5625" y="1091"/>
                </a:lnTo>
                <a:cubicBezTo>
                  <a:pt x="5627" y="1090"/>
                  <a:pt x="5629" y="1090"/>
                  <a:pt x="5631" y="1089"/>
                </a:cubicBezTo>
                <a:cubicBezTo>
                  <a:pt x="5632" y="1089"/>
                  <a:pt x="5632" y="1089"/>
                  <a:pt x="5632" y="1089"/>
                </a:cubicBezTo>
                <a:lnTo>
                  <a:pt x="5632" y="1089"/>
                </a:lnTo>
                <a:cubicBezTo>
                  <a:pt x="5636" y="1089"/>
                  <a:pt x="5641" y="1109"/>
                  <a:pt x="5628" y="1120"/>
                </a:cubicBezTo>
                <a:cubicBezTo>
                  <a:pt x="5628" y="1124"/>
                  <a:pt x="5626" y="1126"/>
                  <a:pt x="5623" y="1126"/>
                </a:cubicBezTo>
                <a:cubicBezTo>
                  <a:pt x="5617" y="1126"/>
                  <a:pt x="5605" y="1119"/>
                  <a:pt x="5595" y="1113"/>
                </a:cubicBezTo>
                <a:cubicBezTo>
                  <a:pt x="5598" y="1110"/>
                  <a:pt x="5601" y="1108"/>
                  <a:pt x="5604" y="1105"/>
                </a:cubicBezTo>
                <a:lnTo>
                  <a:pt x="5604" y="1105"/>
                </a:lnTo>
                <a:cubicBezTo>
                  <a:pt x="5611" y="1111"/>
                  <a:pt x="5619" y="1116"/>
                  <a:pt x="5628" y="1120"/>
                </a:cubicBezTo>
                <a:cubicBezTo>
                  <a:pt x="5627" y="1110"/>
                  <a:pt x="5626" y="1100"/>
                  <a:pt x="5625" y="1091"/>
                </a:cubicBezTo>
                <a:lnTo>
                  <a:pt x="5625" y="1091"/>
                </a:lnTo>
                <a:cubicBezTo>
                  <a:pt x="5618" y="1094"/>
                  <a:pt x="5611" y="1100"/>
                  <a:pt x="5604" y="1105"/>
                </a:cubicBezTo>
                <a:lnTo>
                  <a:pt x="5604" y="1105"/>
                </a:lnTo>
                <a:cubicBezTo>
                  <a:pt x="5541" y="1052"/>
                  <a:pt x="5576" y="942"/>
                  <a:pt x="5537" y="918"/>
                </a:cubicBezTo>
                <a:cubicBezTo>
                  <a:pt x="5532" y="917"/>
                  <a:pt x="5526" y="917"/>
                  <a:pt x="5522" y="917"/>
                </a:cubicBezTo>
                <a:cubicBezTo>
                  <a:pt x="5452" y="917"/>
                  <a:pt x="5434" y="1028"/>
                  <a:pt x="5417" y="1145"/>
                </a:cubicBezTo>
                <a:cubicBezTo>
                  <a:pt x="5380" y="1082"/>
                  <a:pt x="5344" y="1021"/>
                  <a:pt x="5309" y="961"/>
                </a:cubicBezTo>
                <a:cubicBezTo>
                  <a:pt x="5290" y="987"/>
                  <a:pt x="5273" y="1022"/>
                  <a:pt x="5266" y="1022"/>
                </a:cubicBezTo>
                <a:cubicBezTo>
                  <a:pt x="5266" y="1022"/>
                  <a:pt x="5265" y="1022"/>
                  <a:pt x="5265" y="1021"/>
                </a:cubicBezTo>
                <a:cubicBezTo>
                  <a:pt x="5235" y="981"/>
                  <a:pt x="5209" y="966"/>
                  <a:pt x="5184" y="966"/>
                </a:cubicBezTo>
                <a:cubicBezTo>
                  <a:pt x="5138" y="966"/>
                  <a:pt x="5098" y="1020"/>
                  <a:pt x="5058" y="1067"/>
                </a:cubicBezTo>
                <a:cubicBezTo>
                  <a:pt x="5022" y="1110"/>
                  <a:pt x="4990" y="1158"/>
                  <a:pt x="4952" y="1210"/>
                </a:cubicBezTo>
                <a:cubicBezTo>
                  <a:pt x="4928" y="1171"/>
                  <a:pt x="4905" y="1133"/>
                  <a:pt x="4880" y="1093"/>
                </a:cubicBezTo>
                <a:cubicBezTo>
                  <a:pt x="4871" y="1114"/>
                  <a:pt x="4865" y="1127"/>
                  <a:pt x="4857" y="1145"/>
                </a:cubicBezTo>
                <a:cubicBezTo>
                  <a:pt x="4837" y="1108"/>
                  <a:pt x="4815" y="1071"/>
                  <a:pt x="4793" y="1036"/>
                </a:cubicBezTo>
                <a:cubicBezTo>
                  <a:pt x="4784" y="1155"/>
                  <a:pt x="4718" y="1166"/>
                  <a:pt x="4690" y="1307"/>
                </a:cubicBezTo>
                <a:cubicBezTo>
                  <a:pt x="4663" y="1224"/>
                  <a:pt x="4649" y="1173"/>
                  <a:pt x="4624" y="1093"/>
                </a:cubicBezTo>
                <a:cubicBezTo>
                  <a:pt x="4594" y="1194"/>
                  <a:pt x="4575" y="1252"/>
                  <a:pt x="4560" y="1301"/>
                </a:cubicBezTo>
                <a:cubicBezTo>
                  <a:pt x="4531" y="1267"/>
                  <a:pt x="4501" y="1230"/>
                  <a:pt x="4463" y="1186"/>
                </a:cubicBezTo>
                <a:cubicBezTo>
                  <a:pt x="4463" y="1269"/>
                  <a:pt x="4462" y="1320"/>
                  <a:pt x="4462" y="1376"/>
                </a:cubicBezTo>
                <a:cubicBezTo>
                  <a:pt x="4443" y="1372"/>
                  <a:pt x="4431" y="1369"/>
                  <a:pt x="4413" y="1364"/>
                </a:cubicBezTo>
                <a:cubicBezTo>
                  <a:pt x="4419" y="1332"/>
                  <a:pt x="4425" y="1305"/>
                  <a:pt x="4429" y="1279"/>
                </a:cubicBezTo>
                <a:cubicBezTo>
                  <a:pt x="4415" y="1255"/>
                  <a:pt x="4400" y="1230"/>
                  <a:pt x="4387" y="1208"/>
                </a:cubicBezTo>
                <a:cubicBezTo>
                  <a:pt x="4376" y="1227"/>
                  <a:pt x="4369" y="1244"/>
                  <a:pt x="4356" y="1267"/>
                </a:cubicBezTo>
                <a:cubicBezTo>
                  <a:pt x="4347" y="1202"/>
                  <a:pt x="4340" y="1151"/>
                  <a:pt x="4332" y="1095"/>
                </a:cubicBezTo>
                <a:cubicBezTo>
                  <a:pt x="4315" y="1096"/>
                  <a:pt x="4303" y="1098"/>
                  <a:pt x="4288" y="1099"/>
                </a:cubicBezTo>
                <a:cubicBezTo>
                  <a:pt x="4288" y="1157"/>
                  <a:pt x="4287" y="1208"/>
                  <a:pt x="4287" y="1270"/>
                </a:cubicBezTo>
                <a:cubicBezTo>
                  <a:pt x="4269" y="1242"/>
                  <a:pt x="4259" y="1224"/>
                  <a:pt x="4248" y="1210"/>
                </a:cubicBezTo>
                <a:cubicBezTo>
                  <a:pt x="4237" y="1230"/>
                  <a:pt x="4225" y="1251"/>
                  <a:pt x="4209" y="1279"/>
                </a:cubicBezTo>
                <a:cubicBezTo>
                  <a:pt x="4179" y="1232"/>
                  <a:pt x="4156" y="1192"/>
                  <a:pt x="4131" y="1154"/>
                </a:cubicBezTo>
                <a:cubicBezTo>
                  <a:pt x="4115" y="1194"/>
                  <a:pt x="4100" y="1226"/>
                  <a:pt x="4084" y="1264"/>
                </a:cubicBezTo>
                <a:cubicBezTo>
                  <a:pt x="4072" y="1224"/>
                  <a:pt x="4062" y="1188"/>
                  <a:pt x="4053" y="1160"/>
                </a:cubicBezTo>
                <a:cubicBezTo>
                  <a:pt x="4019" y="1160"/>
                  <a:pt x="3987" y="1161"/>
                  <a:pt x="3954" y="1161"/>
                </a:cubicBezTo>
                <a:cubicBezTo>
                  <a:pt x="4003" y="1397"/>
                  <a:pt x="4004" y="1407"/>
                  <a:pt x="3989" y="1629"/>
                </a:cubicBezTo>
                <a:cubicBezTo>
                  <a:pt x="3931" y="1544"/>
                  <a:pt x="3875" y="1466"/>
                  <a:pt x="3828" y="1398"/>
                </a:cubicBezTo>
                <a:cubicBezTo>
                  <a:pt x="3823" y="1289"/>
                  <a:pt x="3897" y="1279"/>
                  <a:pt x="3863" y="1166"/>
                </a:cubicBezTo>
                <a:lnTo>
                  <a:pt x="3863" y="1166"/>
                </a:lnTo>
                <a:cubicBezTo>
                  <a:pt x="3841" y="1180"/>
                  <a:pt x="3819" y="1196"/>
                  <a:pt x="3797" y="1208"/>
                </a:cubicBezTo>
                <a:cubicBezTo>
                  <a:pt x="3758" y="1226"/>
                  <a:pt x="3735" y="1264"/>
                  <a:pt x="3739" y="1352"/>
                </a:cubicBezTo>
                <a:cubicBezTo>
                  <a:pt x="3739" y="1357"/>
                  <a:pt x="3728" y="1361"/>
                  <a:pt x="3722" y="1367"/>
                </a:cubicBezTo>
                <a:cubicBezTo>
                  <a:pt x="3711" y="1327"/>
                  <a:pt x="3703" y="1292"/>
                  <a:pt x="3691" y="1249"/>
                </a:cubicBezTo>
                <a:cubicBezTo>
                  <a:pt x="3623" y="1319"/>
                  <a:pt x="3603" y="1430"/>
                  <a:pt x="3588" y="1548"/>
                </a:cubicBezTo>
                <a:cubicBezTo>
                  <a:pt x="3579" y="1608"/>
                  <a:pt x="3570" y="1658"/>
                  <a:pt x="3537" y="1658"/>
                </a:cubicBezTo>
                <a:cubicBezTo>
                  <a:pt x="3529" y="1658"/>
                  <a:pt x="3520" y="1655"/>
                  <a:pt x="3510" y="1650"/>
                </a:cubicBezTo>
                <a:cubicBezTo>
                  <a:pt x="3504" y="1538"/>
                  <a:pt x="3560" y="1435"/>
                  <a:pt x="3502" y="1323"/>
                </a:cubicBezTo>
                <a:lnTo>
                  <a:pt x="3447" y="1323"/>
                </a:lnTo>
                <a:cubicBezTo>
                  <a:pt x="3427" y="1419"/>
                  <a:pt x="3398" y="1485"/>
                  <a:pt x="3327" y="1498"/>
                </a:cubicBezTo>
                <a:cubicBezTo>
                  <a:pt x="3336" y="1423"/>
                  <a:pt x="3345" y="1372"/>
                  <a:pt x="3347" y="1317"/>
                </a:cubicBezTo>
                <a:cubicBezTo>
                  <a:pt x="3347" y="1299"/>
                  <a:pt x="3324" y="1274"/>
                  <a:pt x="3308" y="1244"/>
                </a:cubicBezTo>
                <a:cubicBezTo>
                  <a:pt x="3298" y="1302"/>
                  <a:pt x="3291" y="1341"/>
                  <a:pt x="3286" y="1372"/>
                </a:cubicBezTo>
                <a:cubicBezTo>
                  <a:pt x="3260" y="1382"/>
                  <a:pt x="3236" y="1391"/>
                  <a:pt x="3185" y="1411"/>
                </a:cubicBezTo>
                <a:cubicBezTo>
                  <a:pt x="3232" y="1469"/>
                  <a:pt x="3252" y="1494"/>
                  <a:pt x="3273" y="1519"/>
                </a:cubicBezTo>
                <a:cubicBezTo>
                  <a:pt x="3264" y="1561"/>
                  <a:pt x="3254" y="1610"/>
                  <a:pt x="3242" y="1666"/>
                </a:cubicBezTo>
                <a:cubicBezTo>
                  <a:pt x="3216" y="1561"/>
                  <a:pt x="3192" y="1466"/>
                  <a:pt x="3167" y="1367"/>
                </a:cubicBezTo>
                <a:cubicBezTo>
                  <a:pt x="3117" y="1439"/>
                  <a:pt x="3074" y="1501"/>
                  <a:pt x="3033" y="1558"/>
                </a:cubicBezTo>
                <a:cubicBezTo>
                  <a:pt x="3005" y="1529"/>
                  <a:pt x="2985" y="1508"/>
                  <a:pt x="2963" y="1483"/>
                </a:cubicBezTo>
                <a:cubicBezTo>
                  <a:pt x="2939" y="1539"/>
                  <a:pt x="2917" y="1592"/>
                  <a:pt x="2898" y="1638"/>
                </a:cubicBezTo>
                <a:cubicBezTo>
                  <a:pt x="2901" y="1708"/>
                  <a:pt x="2904" y="1772"/>
                  <a:pt x="2905" y="1804"/>
                </a:cubicBezTo>
                <a:cubicBezTo>
                  <a:pt x="2883" y="1786"/>
                  <a:pt x="2861" y="1767"/>
                  <a:pt x="2843" y="1751"/>
                </a:cubicBezTo>
                <a:cubicBezTo>
                  <a:pt x="2858" y="1636"/>
                  <a:pt x="2868" y="1542"/>
                  <a:pt x="2880" y="1439"/>
                </a:cubicBezTo>
                <a:lnTo>
                  <a:pt x="2880" y="1439"/>
                </a:lnTo>
                <a:cubicBezTo>
                  <a:pt x="2860" y="1442"/>
                  <a:pt x="2848" y="1444"/>
                  <a:pt x="2833" y="1445"/>
                </a:cubicBezTo>
                <a:cubicBezTo>
                  <a:pt x="2833" y="1502"/>
                  <a:pt x="2832" y="1554"/>
                  <a:pt x="2832" y="1580"/>
                </a:cubicBezTo>
                <a:cubicBezTo>
                  <a:pt x="2810" y="1611"/>
                  <a:pt x="2795" y="1626"/>
                  <a:pt x="2786" y="1648"/>
                </a:cubicBezTo>
                <a:cubicBezTo>
                  <a:pt x="2780" y="1663"/>
                  <a:pt x="2780" y="1689"/>
                  <a:pt x="2777" y="1710"/>
                </a:cubicBezTo>
                <a:cubicBezTo>
                  <a:pt x="2757" y="1689"/>
                  <a:pt x="2746" y="1680"/>
                  <a:pt x="2715" y="1650"/>
                </a:cubicBezTo>
                <a:lnTo>
                  <a:pt x="2715" y="1650"/>
                </a:lnTo>
                <a:cubicBezTo>
                  <a:pt x="2757" y="1786"/>
                  <a:pt x="2785" y="1879"/>
                  <a:pt x="2814" y="1978"/>
                </a:cubicBezTo>
                <a:cubicBezTo>
                  <a:pt x="2796" y="1991"/>
                  <a:pt x="2785" y="2000"/>
                  <a:pt x="2765" y="2013"/>
                </a:cubicBezTo>
                <a:cubicBezTo>
                  <a:pt x="2740" y="1913"/>
                  <a:pt x="2717" y="1817"/>
                  <a:pt x="2692" y="1722"/>
                </a:cubicBezTo>
                <a:lnTo>
                  <a:pt x="2651" y="1722"/>
                </a:lnTo>
                <a:cubicBezTo>
                  <a:pt x="2654" y="1755"/>
                  <a:pt x="2655" y="1789"/>
                  <a:pt x="2658" y="1826"/>
                </a:cubicBezTo>
                <a:lnTo>
                  <a:pt x="2609" y="1826"/>
                </a:lnTo>
                <a:cubicBezTo>
                  <a:pt x="2602" y="1769"/>
                  <a:pt x="2595" y="1717"/>
                  <a:pt x="2587" y="1666"/>
                </a:cubicBezTo>
                <a:cubicBezTo>
                  <a:pt x="2542" y="1707"/>
                  <a:pt x="2501" y="1744"/>
                  <a:pt x="2459" y="1782"/>
                </a:cubicBezTo>
                <a:cubicBezTo>
                  <a:pt x="2489" y="1853"/>
                  <a:pt x="2512" y="1907"/>
                  <a:pt x="2539" y="1967"/>
                </a:cubicBezTo>
                <a:cubicBezTo>
                  <a:pt x="2524" y="1990"/>
                  <a:pt x="2509" y="1998"/>
                  <a:pt x="2495" y="1998"/>
                </a:cubicBezTo>
                <a:cubicBezTo>
                  <a:pt x="2458" y="1998"/>
                  <a:pt x="2424" y="1939"/>
                  <a:pt x="2392" y="1939"/>
                </a:cubicBezTo>
                <a:cubicBezTo>
                  <a:pt x="2385" y="1939"/>
                  <a:pt x="2378" y="1942"/>
                  <a:pt x="2371" y="1950"/>
                </a:cubicBezTo>
                <a:cubicBezTo>
                  <a:pt x="2345" y="1822"/>
                  <a:pt x="2323" y="1714"/>
                  <a:pt x="2300" y="1605"/>
                </a:cubicBezTo>
                <a:cubicBezTo>
                  <a:pt x="2295" y="1607"/>
                  <a:pt x="2290" y="1608"/>
                  <a:pt x="2286" y="1608"/>
                </a:cubicBezTo>
                <a:cubicBezTo>
                  <a:pt x="2292" y="1698"/>
                  <a:pt x="2298" y="1786"/>
                  <a:pt x="2303" y="1876"/>
                </a:cubicBezTo>
                <a:cubicBezTo>
                  <a:pt x="2295" y="1867"/>
                  <a:pt x="2287" y="1859"/>
                  <a:pt x="2278" y="1850"/>
                </a:cubicBezTo>
                <a:cubicBezTo>
                  <a:pt x="2262" y="1897"/>
                  <a:pt x="2248" y="1944"/>
                  <a:pt x="2237" y="1973"/>
                </a:cubicBezTo>
                <a:cubicBezTo>
                  <a:pt x="2206" y="1909"/>
                  <a:pt x="2174" y="1841"/>
                  <a:pt x="2130" y="1750"/>
                </a:cubicBezTo>
                <a:cubicBezTo>
                  <a:pt x="2118" y="1807"/>
                  <a:pt x="2108" y="1853"/>
                  <a:pt x="2099" y="1888"/>
                </a:cubicBezTo>
                <a:cubicBezTo>
                  <a:pt x="2061" y="1838"/>
                  <a:pt x="2034" y="1801"/>
                  <a:pt x="2008" y="1764"/>
                </a:cubicBezTo>
                <a:cubicBezTo>
                  <a:pt x="1992" y="1816"/>
                  <a:pt x="1978" y="1853"/>
                  <a:pt x="1967" y="1891"/>
                </a:cubicBezTo>
                <a:cubicBezTo>
                  <a:pt x="1956" y="1910"/>
                  <a:pt x="1946" y="1929"/>
                  <a:pt x="1936" y="1948"/>
                </a:cubicBezTo>
                <a:cubicBezTo>
                  <a:pt x="1927" y="1929"/>
                  <a:pt x="1919" y="1910"/>
                  <a:pt x="1911" y="1891"/>
                </a:cubicBezTo>
                <a:cubicBezTo>
                  <a:pt x="1891" y="1929"/>
                  <a:pt x="1874" y="1969"/>
                  <a:pt x="1856" y="2006"/>
                </a:cubicBezTo>
                <a:cubicBezTo>
                  <a:pt x="1875" y="2051"/>
                  <a:pt x="1884" y="2075"/>
                  <a:pt x="1900" y="2112"/>
                </a:cubicBezTo>
                <a:cubicBezTo>
                  <a:pt x="1883" y="2112"/>
                  <a:pt x="1870" y="2112"/>
                  <a:pt x="1857" y="2112"/>
                </a:cubicBezTo>
                <a:cubicBezTo>
                  <a:pt x="1845" y="2112"/>
                  <a:pt x="1833" y="2112"/>
                  <a:pt x="1821" y="2113"/>
                </a:cubicBezTo>
                <a:cubicBezTo>
                  <a:pt x="1791" y="1932"/>
                  <a:pt x="1709" y="1847"/>
                  <a:pt x="1652" y="1698"/>
                </a:cubicBezTo>
                <a:cubicBezTo>
                  <a:pt x="1621" y="1760"/>
                  <a:pt x="1597" y="1804"/>
                  <a:pt x="1575" y="1847"/>
                </a:cubicBezTo>
                <a:cubicBezTo>
                  <a:pt x="1553" y="1820"/>
                  <a:pt x="1538" y="1803"/>
                  <a:pt x="1502" y="1763"/>
                </a:cubicBezTo>
                <a:lnTo>
                  <a:pt x="1502" y="1763"/>
                </a:lnTo>
                <a:cubicBezTo>
                  <a:pt x="1522" y="1842"/>
                  <a:pt x="1534" y="1886"/>
                  <a:pt x="1544" y="1925"/>
                </a:cubicBezTo>
                <a:cubicBezTo>
                  <a:pt x="1535" y="1970"/>
                  <a:pt x="1527" y="2017"/>
                  <a:pt x="1521" y="2051"/>
                </a:cubicBezTo>
                <a:cubicBezTo>
                  <a:pt x="1485" y="2067"/>
                  <a:pt x="1456" y="2084"/>
                  <a:pt x="1399" y="2110"/>
                </a:cubicBezTo>
                <a:cubicBezTo>
                  <a:pt x="1432" y="2041"/>
                  <a:pt x="1449" y="2007"/>
                  <a:pt x="1462" y="1981"/>
                </a:cubicBezTo>
                <a:cubicBezTo>
                  <a:pt x="1449" y="1917"/>
                  <a:pt x="1434" y="1853"/>
                  <a:pt x="1419" y="1788"/>
                </a:cubicBezTo>
                <a:cubicBezTo>
                  <a:pt x="1399" y="1807"/>
                  <a:pt x="1377" y="1817"/>
                  <a:pt x="1354" y="1817"/>
                </a:cubicBezTo>
                <a:cubicBezTo>
                  <a:pt x="1333" y="1817"/>
                  <a:pt x="1311" y="1809"/>
                  <a:pt x="1288" y="1794"/>
                </a:cubicBezTo>
                <a:lnTo>
                  <a:pt x="1288" y="1794"/>
                </a:lnTo>
                <a:cubicBezTo>
                  <a:pt x="1302" y="1848"/>
                  <a:pt x="1312" y="1891"/>
                  <a:pt x="1324" y="1938"/>
                </a:cubicBezTo>
                <a:lnTo>
                  <a:pt x="1249" y="1938"/>
                </a:lnTo>
                <a:cubicBezTo>
                  <a:pt x="1243" y="1900"/>
                  <a:pt x="1238" y="1875"/>
                  <a:pt x="1231" y="1835"/>
                </a:cubicBezTo>
                <a:cubicBezTo>
                  <a:pt x="1179" y="1845"/>
                  <a:pt x="1131" y="1856"/>
                  <a:pt x="1094" y="1861"/>
                </a:cubicBezTo>
                <a:cubicBezTo>
                  <a:pt x="1069" y="1917"/>
                  <a:pt x="1047" y="1963"/>
                  <a:pt x="1028" y="2010"/>
                </a:cubicBezTo>
                <a:cubicBezTo>
                  <a:pt x="1028" y="2010"/>
                  <a:pt x="1028" y="2010"/>
                  <a:pt x="1028" y="2011"/>
                </a:cubicBezTo>
                <a:lnTo>
                  <a:pt x="1028" y="2011"/>
                </a:lnTo>
                <a:cubicBezTo>
                  <a:pt x="1028" y="2010"/>
                  <a:pt x="1028" y="2010"/>
                  <a:pt x="1028" y="2010"/>
                </a:cubicBezTo>
                <a:lnTo>
                  <a:pt x="1028" y="2010"/>
                </a:lnTo>
                <a:cubicBezTo>
                  <a:pt x="1028" y="2010"/>
                  <a:pt x="1028" y="2010"/>
                  <a:pt x="1028" y="2011"/>
                </a:cubicBezTo>
                <a:lnTo>
                  <a:pt x="1028" y="2011"/>
                </a:lnTo>
                <a:cubicBezTo>
                  <a:pt x="1028" y="2011"/>
                  <a:pt x="1028" y="2011"/>
                  <a:pt x="1028" y="2011"/>
                </a:cubicBezTo>
                <a:lnTo>
                  <a:pt x="1028" y="2011"/>
                </a:lnTo>
                <a:cubicBezTo>
                  <a:pt x="1028" y="2011"/>
                  <a:pt x="1028" y="2011"/>
                  <a:pt x="1028" y="2012"/>
                </a:cubicBezTo>
                <a:cubicBezTo>
                  <a:pt x="1028" y="2011"/>
                  <a:pt x="1028" y="2011"/>
                  <a:pt x="1028" y="2011"/>
                </a:cubicBezTo>
                <a:lnTo>
                  <a:pt x="1028" y="2011"/>
                </a:lnTo>
                <a:cubicBezTo>
                  <a:pt x="1025" y="2030"/>
                  <a:pt x="1019" y="2044"/>
                  <a:pt x="1013" y="2060"/>
                </a:cubicBezTo>
                <a:cubicBezTo>
                  <a:pt x="1010" y="2054"/>
                  <a:pt x="1007" y="2048"/>
                  <a:pt x="1003" y="2042"/>
                </a:cubicBezTo>
                <a:cubicBezTo>
                  <a:pt x="1010" y="2029"/>
                  <a:pt x="1018" y="2016"/>
                  <a:pt x="1023" y="2003"/>
                </a:cubicBezTo>
                <a:cubicBezTo>
                  <a:pt x="1026" y="2005"/>
                  <a:pt x="1027" y="2008"/>
                  <a:pt x="1028" y="2010"/>
                </a:cubicBezTo>
                <a:lnTo>
                  <a:pt x="1028" y="2010"/>
                </a:lnTo>
                <a:cubicBezTo>
                  <a:pt x="1012" y="1928"/>
                  <a:pt x="984" y="1894"/>
                  <a:pt x="948" y="1894"/>
                </a:cubicBezTo>
                <a:cubicBezTo>
                  <a:pt x="944" y="1894"/>
                  <a:pt x="940" y="1894"/>
                  <a:pt x="935" y="1895"/>
                </a:cubicBezTo>
                <a:cubicBezTo>
                  <a:pt x="945" y="1925"/>
                  <a:pt x="957" y="1956"/>
                  <a:pt x="970" y="1994"/>
                </a:cubicBezTo>
                <a:cubicBezTo>
                  <a:pt x="944" y="2003"/>
                  <a:pt x="919" y="2012"/>
                  <a:pt x="895" y="2020"/>
                </a:cubicBezTo>
                <a:cubicBezTo>
                  <a:pt x="891" y="2056"/>
                  <a:pt x="888" y="2089"/>
                  <a:pt x="884" y="2131"/>
                </a:cubicBezTo>
                <a:cubicBezTo>
                  <a:pt x="866" y="2095"/>
                  <a:pt x="853" y="2067"/>
                  <a:pt x="838" y="2039"/>
                </a:cubicBezTo>
                <a:cubicBezTo>
                  <a:pt x="844" y="2016"/>
                  <a:pt x="851" y="1988"/>
                  <a:pt x="859" y="1959"/>
                </a:cubicBezTo>
                <a:cubicBezTo>
                  <a:pt x="840" y="1900"/>
                  <a:pt x="820" y="1844"/>
                  <a:pt x="800" y="1779"/>
                </a:cubicBezTo>
                <a:cubicBezTo>
                  <a:pt x="776" y="1845"/>
                  <a:pt x="756" y="1900"/>
                  <a:pt x="737" y="1954"/>
                </a:cubicBezTo>
                <a:cubicBezTo>
                  <a:pt x="753" y="1989"/>
                  <a:pt x="763" y="2010"/>
                  <a:pt x="773" y="2031"/>
                </a:cubicBezTo>
                <a:cubicBezTo>
                  <a:pt x="785" y="2053"/>
                  <a:pt x="797" y="2073"/>
                  <a:pt x="817" y="2110"/>
                </a:cubicBezTo>
                <a:cubicBezTo>
                  <a:pt x="747" y="2107"/>
                  <a:pt x="698" y="2035"/>
                  <a:pt x="672" y="1894"/>
                </a:cubicBezTo>
                <a:cubicBezTo>
                  <a:pt x="660" y="1959"/>
                  <a:pt x="650" y="2017"/>
                  <a:pt x="638" y="2073"/>
                </a:cubicBezTo>
                <a:cubicBezTo>
                  <a:pt x="654" y="2115"/>
                  <a:pt x="669" y="2151"/>
                  <a:pt x="689" y="2207"/>
                </a:cubicBezTo>
                <a:cubicBezTo>
                  <a:pt x="660" y="2221"/>
                  <a:pt x="654" y="2295"/>
                  <a:pt x="629" y="2295"/>
                </a:cubicBezTo>
                <a:cubicBezTo>
                  <a:pt x="622" y="2295"/>
                  <a:pt x="612" y="2288"/>
                  <a:pt x="600" y="2270"/>
                </a:cubicBezTo>
                <a:cubicBezTo>
                  <a:pt x="609" y="2231"/>
                  <a:pt x="616" y="2194"/>
                  <a:pt x="626" y="2142"/>
                </a:cubicBezTo>
                <a:cubicBezTo>
                  <a:pt x="588" y="2128"/>
                  <a:pt x="560" y="2116"/>
                  <a:pt x="520" y="2101"/>
                </a:cubicBezTo>
                <a:cubicBezTo>
                  <a:pt x="548" y="2072"/>
                  <a:pt x="564" y="2056"/>
                  <a:pt x="598" y="2020"/>
                </a:cubicBezTo>
                <a:lnTo>
                  <a:pt x="488" y="2020"/>
                </a:lnTo>
                <a:cubicBezTo>
                  <a:pt x="467" y="2072"/>
                  <a:pt x="454" y="2104"/>
                  <a:pt x="439" y="2144"/>
                </a:cubicBezTo>
                <a:cubicBezTo>
                  <a:pt x="422" y="2085"/>
                  <a:pt x="410" y="2050"/>
                  <a:pt x="394" y="1998"/>
                </a:cubicBezTo>
                <a:cubicBezTo>
                  <a:pt x="388" y="2052"/>
                  <a:pt x="378" y="2069"/>
                  <a:pt x="367" y="2069"/>
                </a:cubicBezTo>
                <a:cubicBezTo>
                  <a:pt x="350" y="2069"/>
                  <a:pt x="330" y="2027"/>
                  <a:pt x="316" y="2025"/>
                </a:cubicBezTo>
                <a:cubicBezTo>
                  <a:pt x="298" y="2092"/>
                  <a:pt x="280" y="2156"/>
                  <a:pt x="264" y="2219"/>
                </a:cubicBezTo>
                <a:cubicBezTo>
                  <a:pt x="282" y="2231"/>
                  <a:pt x="298" y="2243"/>
                  <a:pt x="320" y="2257"/>
                </a:cubicBezTo>
                <a:cubicBezTo>
                  <a:pt x="320" y="2309"/>
                  <a:pt x="320" y="2356"/>
                  <a:pt x="320" y="2466"/>
                </a:cubicBezTo>
                <a:cubicBezTo>
                  <a:pt x="285" y="2373"/>
                  <a:pt x="266" y="2326"/>
                  <a:pt x="253" y="2288"/>
                </a:cubicBezTo>
                <a:cubicBezTo>
                  <a:pt x="207" y="2319"/>
                  <a:pt x="172" y="2344"/>
                  <a:pt x="135" y="2369"/>
                </a:cubicBezTo>
                <a:cubicBezTo>
                  <a:pt x="135" y="2418"/>
                  <a:pt x="133" y="2469"/>
                  <a:pt x="132" y="2526"/>
                </a:cubicBezTo>
                <a:cubicBezTo>
                  <a:pt x="95" y="2503"/>
                  <a:pt x="63" y="2482"/>
                  <a:pt x="1" y="2443"/>
                </a:cubicBezTo>
                <a:lnTo>
                  <a:pt x="1" y="2443"/>
                </a:lnTo>
                <a:cubicBezTo>
                  <a:pt x="47" y="2560"/>
                  <a:pt x="72" y="2625"/>
                  <a:pt x="95" y="2690"/>
                </a:cubicBezTo>
                <a:cubicBezTo>
                  <a:pt x="100" y="2690"/>
                  <a:pt x="105" y="2689"/>
                  <a:pt x="110" y="2689"/>
                </a:cubicBezTo>
                <a:cubicBezTo>
                  <a:pt x="202" y="2689"/>
                  <a:pt x="287" y="2729"/>
                  <a:pt x="357" y="2887"/>
                </a:cubicBezTo>
                <a:cubicBezTo>
                  <a:pt x="350" y="2912"/>
                  <a:pt x="344" y="2931"/>
                  <a:pt x="331" y="2972"/>
                </a:cubicBezTo>
                <a:cubicBezTo>
                  <a:pt x="360" y="2972"/>
                  <a:pt x="376" y="2971"/>
                  <a:pt x="394" y="2971"/>
                </a:cubicBezTo>
                <a:cubicBezTo>
                  <a:pt x="408" y="2933"/>
                  <a:pt x="426" y="2913"/>
                  <a:pt x="445" y="2913"/>
                </a:cubicBezTo>
                <a:cubicBezTo>
                  <a:pt x="464" y="2913"/>
                  <a:pt x="485" y="2933"/>
                  <a:pt x="506" y="2971"/>
                </a:cubicBezTo>
                <a:lnTo>
                  <a:pt x="548" y="2971"/>
                </a:lnTo>
                <a:cubicBezTo>
                  <a:pt x="559" y="3008"/>
                  <a:pt x="570" y="3046"/>
                  <a:pt x="579" y="3075"/>
                </a:cubicBezTo>
                <a:cubicBezTo>
                  <a:pt x="598" y="3055"/>
                  <a:pt x="616" y="3035"/>
                  <a:pt x="629" y="3022"/>
                </a:cubicBezTo>
                <a:cubicBezTo>
                  <a:pt x="656" y="3088"/>
                  <a:pt x="678" y="3141"/>
                  <a:pt x="700" y="3196"/>
                </a:cubicBezTo>
                <a:cubicBezTo>
                  <a:pt x="713" y="3211"/>
                  <a:pt x="725" y="3225"/>
                  <a:pt x="738" y="3240"/>
                </a:cubicBezTo>
                <a:cubicBezTo>
                  <a:pt x="741" y="3186"/>
                  <a:pt x="744" y="3131"/>
                  <a:pt x="750" y="3035"/>
                </a:cubicBezTo>
                <a:cubicBezTo>
                  <a:pt x="767" y="3152"/>
                  <a:pt x="776" y="3202"/>
                  <a:pt x="785" y="3261"/>
                </a:cubicBezTo>
                <a:lnTo>
                  <a:pt x="881" y="3261"/>
                </a:lnTo>
                <a:cubicBezTo>
                  <a:pt x="888" y="3296"/>
                  <a:pt x="893" y="3321"/>
                  <a:pt x="900" y="3358"/>
                </a:cubicBezTo>
                <a:cubicBezTo>
                  <a:pt x="901" y="3358"/>
                  <a:pt x="903" y="3358"/>
                  <a:pt x="905" y="3358"/>
                </a:cubicBezTo>
                <a:cubicBezTo>
                  <a:pt x="983" y="3358"/>
                  <a:pt x="1058" y="3479"/>
                  <a:pt x="1134" y="3479"/>
                </a:cubicBezTo>
                <a:cubicBezTo>
                  <a:pt x="1147" y="3479"/>
                  <a:pt x="1159" y="3476"/>
                  <a:pt x="1172" y="3468"/>
                </a:cubicBezTo>
                <a:cubicBezTo>
                  <a:pt x="1161" y="3412"/>
                  <a:pt x="1153" y="3366"/>
                  <a:pt x="1118" y="3298"/>
                </a:cubicBezTo>
                <a:lnTo>
                  <a:pt x="1118" y="3298"/>
                </a:lnTo>
                <a:cubicBezTo>
                  <a:pt x="1112" y="3301"/>
                  <a:pt x="1107" y="3304"/>
                  <a:pt x="1101" y="3306"/>
                </a:cubicBezTo>
                <a:cubicBezTo>
                  <a:pt x="1101" y="3306"/>
                  <a:pt x="1101" y="3306"/>
                  <a:pt x="1101" y="3306"/>
                </a:cubicBezTo>
                <a:cubicBezTo>
                  <a:pt x="1098" y="3306"/>
                  <a:pt x="1092" y="3285"/>
                  <a:pt x="1106" y="3275"/>
                </a:cubicBezTo>
                <a:cubicBezTo>
                  <a:pt x="1105" y="3271"/>
                  <a:pt x="1107" y="3269"/>
                  <a:pt x="1111" y="3269"/>
                </a:cubicBezTo>
                <a:cubicBezTo>
                  <a:pt x="1117" y="3269"/>
                  <a:pt x="1128" y="3275"/>
                  <a:pt x="1140" y="3281"/>
                </a:cubicBezTo>
                <a:cubicBezTo>
                  <a:pt x="1136" y="3284"/>
                  <a:pt x="1133" y="3286"/>
                  <a:pt x="1130" y="3289"/>
                </a:cubicBezTo>
                <a:lnTo>
                  <a:pt x="1130" y="3289"/>
                </a:lnTo>
                <a:cubicBezTo>
                  <a:pt x="1123" y="3285"/>
                  <a:pt x="1115" y="3281"/>
                  <a:pt x="1106" y="3275"/>
                </a:cubicBezTo>
                <a:lnTo>
                  <a:pt x="1106" y="3275"/>
                </a:lnTo>
                <a:cubicBezTo>
                  <a:pt x="1110" y="3283"/>
                  <a:pt x="1114" y="3290"/>
                  <a:pt x="1118" y="3298"/>
                </a:cubicBezTo>
                <a:lnTo>
                  <a:pt x="1118" y="3298"/>
                </a:lnTo>
                <a:cubicBezTo>
                  <a:pt x="1122" y="3295"/>
                  <a:pt x="1126" y="3292"/>
                  <a:pt x="1130" y="3289"/>
                </a:cubicBezTo>
                <a:lnTo>
                  <a:pt x="1130" y="3289"/>
                </a:lnTo>
                <a:cubicBezTo>
                  <a:pt x="1165" y="3308"/>
                  <a:pt x="1179" y="3308"/>
                  <a:pt x="1190" y="3308"/>
                </a:cubicBezTo>
                <a:cubicBezTo>
                  <a:pt x="1201" y="3358"/>
                  <a:pt x="1209" y="3389"/>
                  <a:pt x="1218" y="3431"/>
                </a:cubicBezTo>
                <a:cubicBezTo>
                  <a:pt x="1226" y="3383"/>
                  <a:pt x="1234" y="3346"/>
                  <a:pt x="1244" y="3286"/>
                </a:cubicBezTo>
                <a:cubicBezTo>
                  <a:pt x="1254" y="3364"/>
                  <a:pt x="1262" y="3415"/>
                  <a:pt x="1272" y="3487"/>
                </a:cubicBezTo>
                <a:cubicBezTo>
                  <a:pt x="1388" y="3443"/>
                  <a:pt x="1502" y="3400"/>
                  <a:pt x="1610" y="3359"/>
                </a:cubicBezTo>
                <a:cubicBezTo>
                  <a:pt x="1615" y="3314"/>
                  <a:pt x="1619" y="3280"/>
                  <a:pt x="1624" y="3227"/>
                </a:cubicBezTo>
                <a:cubicBezTo>
                  <a:pt x="1659" y="3274"/>
                  <a:pt x="1690" y="3315"/>
                  <a:pt x="1719" y="3355"/>
                </a:cubicBezTo>
                <a:cubicBezTo>
                  <a:pt x="1725" y="3321"/>
                  <a:pt x="1731" y="3286"/>
                  <a:pt x="1737" y="3240"/>
                </a:cubicBezTo>
                <a:cubicBezTo>
                  <a:pt x="1750" y="3291"/>
                  <a:pt x="1759" y="3324"/>
                  <a:pt x="1775" y="3384"/>
                </a:cubicBezTo>
                <a:cubicBezTo>
                  <a:pt x="1799" y="3269"/>
                  <a:pt x="1819" y="3174"/>
                  <a:pt x="1837" y="3090"/>
                </a:cubicBezTo>
                <a:cubicBezTo>
                  <a:pt x="1849" y="3079"/>
                  <a:pt x="1860" y="3074"/>
                  <a:pt x="1870" y="3074"/>
                </a:cubicBezTo>
                <a:cubicBezTo>
                  <a:pt x="1921" y="3074"/>
                  <a:pt x="1940" y="3214"/>
                  <a:pt x="1984" y="3274"/>
                </a:cubicBezTo>
                <a:cubicBezTo>
                  <a:pt x="1993" y="3216"/>
                  <a:pt x="1999" y="3178"/>
                  <a:pt x="2006" y="3133"/>
                </a:cubicBezTo>
                <a:cubicBezTo>
                  <a:pt x="2019" y="3174"/>
                  <a:pt x="2030" y="3209"/>
                  <a:pt x="2030" y="3209"/>
                </a:cubicBezTo>
                <a:cubicBezTo>
                  <a:pt x="2086" y="3264"/>
                  <a:pt x="2127" y="3303"/>
                  <a:pt x="2168" y="3344"/>
                </a:cubicBezTo>
                <a:cubicBezTo>
                  <a:pt x="2170" y="3325"/>
                  <a:pt x="2174" y="3293"/>
                  <a:pt x="2178" y="3253"/>
                </a:cubicBezTo>
                <a:lnTo>
                  <a:pt x="2273" y="3253"/>
                </a:lnTo>
                <a:cubicBezTo>
                  <a:pt x="2274" y="3262"/>
                  <a:pt x="2286" y="3315"/>
                  <a:pt x="2292" y="3336"/>
                </a:cubicBezTo>
                <a:cubicBezTo>
                  <a:pt x="2405" y="3272"/>
                  <a:pt x="2505" y="3218"/>
                  <a:pt x="2607" y="3162"/>
                </a:cubicBezTo>
                <a:cubicBezTo>
                  <a:pt x="2607" y="3121"/>
                  <a:pt x="2605" y="3077"/>
                  <a:pt x="2605" y="3031"/>
                </a:cubicBezTo>
                <a:cubicBezTo>
                  <a:pt x="2633" y="3022"/>
                  <a:pt x="2658" y="3012"/>
                  <a:pt x="2674" y="3006"/>
                </a:cubicBezTo>
                <a:cubicBezTo>
                  <a:pt x="2680" y="2960"/>
                  <a:pt x="2684" y="2930"/>
                  <a:pt x="2692" y="2877"/>
                </a:cubicBezTo>
                <a:cubicBezTo>
                  <a:pt x="2723" y="2924"/>
                  <a:pt x="2745" y="2956"/>
                  <a:pt x="2767" y="2991"/>
                </a:cubicBezTo>
                <a:cubicBezTo>
                  <a:pt x="2729" y="3033"/>
                  <a:pt x="2693" y="3069"/>
                  <a:pt x="2657" y="3109"/>
                </a:cubicBezTo>
                <a:cubicBezTo>
                  <a:pt x="2667" y="3146"/>
                  <a:pt x="2674" y="3168"/>
                  <a:pt x="2677" y="3181"/>
                </a:cubicBezTo>
                <a:cubicBezTo>
                  <a:pt x="2709" y="3169"/>
                  <a:pt x="2748" y="3135"/>
                  <a:pt x="2772" y="3135"/>
                </a:cubicBezTo>
                <a:cubicBezTo>
                  <a:pt x="2779" y="3135"/>
                  <a:pt x="2785" y="3138"/>
                  <a:pt x="2789" y="3146"/>
                </a:cubicBezTo>
                <a:cubicBezTo>
                  <a:pt x="2798" y="3162"/>
                  <a:pt x="2806" y="3168"/>
                  <a:pt x="2813" y="3168"/>
                </a:cubicBezTo>
                <a:cubicBezTo>
                  <a:pt x="2833" y="3168"/>
                  <a:pt x="2848" y="3129"/>
                  <a:pt x="2866" y="3129"/>
                </a:cubicBezTo>
                <a:cubicBezTo>
                  <a:pt x="2875" y="3129"/>
                  <a:pt x="2883" y="3137"/>
                  <a:pt x="2893" y="3159"/>
                </a:cubicBezTo>
                <a:cubicBezTo>
                  <a:pt x="2896" y="3164"/>
                  <a:pt x="2898" y="3166"/>
                  <a:pt x="2901" y="3166"/>
                </a:cubicBezTo>
                <a:cubicBezTo>
                  <a:pt x="2914" y="3166"/>
                  <a:pt x="2934" y="3131"/>
                  <a:pt x="2954" y="3131"/>
                </a:cubicBezTo>
                <a:cubicBezTo>
                  <a:pt x="2965" y="3131"/>
                  <a:pt x="2975" y="3142"/>
                  <a:pt x="2985" y="3177"/>
                </a:cubicBezTo>
                <a:cubicBezTo>
                  <a:pt x="3023" y="3137"/>
                  <a:pt x="3058" y="3099"/>
                  <a:pt x="3093" y="3062"/>
                </a:cubicBezTo>
                <a:cubicBezTo>
                  <a:pt x="3136" y="3103"/>
                  <a:pt x="3173" y="3140"/>
                  <a:pt x="3213" y="3177"/>
                </a:cubicBezTo>
                <a:cubicBezTo>
                  <a:pt x="3221" y="3163"/>
                  <a:pt x="3233" y="3143"/>
                  <a:pt x="3246" y="3121"/>
                </a:cubicBezTo>
                <a:cubicBezTo>
                  <a:pt x="3270" y="3147"/>
                  <a:pt x="3289" y="3169"/>
                  <a:pt x="3311" y="3193"/>
                </a:cubicBezTo>
                <a:cubicBezTo>
                  <a:pt x="3324" y="3172"/>
                  <a:pt x="3338" y="3155"/>
                  <a:pt x="3349" y="3136"/>
                </a:cubicBezTo>
                <a:cubicBezTo>
                  <a:pt x="3361" y="3174"/>
                  <a:pt x="3372" y="3211"/>
                  <a:pt x="3385" y="3255"/>
                </a:cubicBezTo>
                <a:cubicBezTo>
                  <a:pt x="3407" y="3230"/>
                  <a:pt x="3423" y="3212"/>
                  <a:pt x="3436" y="3197"/>
                </a:cubicBezTo>
                <a:cubicBezTo>
                  <a:pt x="3452" y="3216"/>
                  <a:pt x="3464" y="3233"/>
                  <a:pt x="3480" y="3253"/>
                </a:cubicBezTo>
                <a:cubicBezTo>
                  <a:pt x="3520" y="3196"/>
                  <a:pt x="3560" y="3140"/>
                  <a:pt x="3600" y="3084"/>
                </a:cubicBezTo>
                <a:cubicBezTo>
                  <a:pt x="3607" y="3094"/>
                  <a:pt x="3617" y="3109"/>
                  <a:pt x="3628" y="3124"/>
                </a:cubicBezTo>
                <a:cubicBezTo>
                  <a:pt x="3635" y="3105"/>
                  <a:pt x="3641" y="3091"/>
                  <a:pt x="3647" y="3078"/>
                </a:cubicBezTo>
                <a:cubicBezTo>
                  <a:pt x="3661" y="3096"/>
                  <a:pt x="3676" y="3115"/>
                  <a:pt x="3692" y="3134"/>
                </a:cubicBezTo>
                <a:cubicBezTo>
                  <a:pt x="3729" y="3091"/>
                  <a:pt x="3764" y="3052"/>
                  <a:pt x="3803" y="3008"/>
                </a:cubicBezTo>
                <a:cubicBezTo>
                  <a:pt x="3819" y="3030"/>
                  <a:pt x="3834" y="3050"/>
                  <a:pt x="3857" y="3081"/>
                </a:cubicBezTo>
                <a:cubicBezTo>
                  <a:pt x="3887" y="3022"/>
                  <a:pt x="3925" y="3008"/>
                  <a:pt x="3964" y="3008"/>
                </a:cubicBezTo>
                <a:cubicBezTo>
                  <a:pt x="3997" y="3008"/>
                  <a:pt x="4031" y="3017"/>
                  <a:pt x="4064" y="3017"/>
                </a:cubicBezTo>
                <a:cubicBezTo>
                  <a:pt x="4085" y="3017"/>
                  <a:pt x="4104" y="3014"/>
                  <a:pt x="4123" y="3003"/>
                </a:cubicBezTo>
                <a:cubicBezTo>
                  <a:pt x="4138" y="2969"/>
                  <a:pt x="4153" y="2937"/>
                  <a:pt x="4160" y="2916"/>
                </a:cubicBezTo>
                <a:cubicBezTo>
                  <a:pt x="4195" y="2935"/>
                  <a:pt x="4225" y="2952"/>
                  <a:pt x="4251" y="2966"/>
                </a:cubicBezTo>
                <a:cubicBezTo>
                  <a:pt x="4295" y="2853"/>
                  <a:pt x="4348" y="2806"/>
                  <a:pt x="4416" y="2775"/>
                </a:cubicBezTo>
                <a:cubicBezTo>
                  <a:pt x="4422" y="2772"/>
                  <a:pt x="4429" y="2771"/>
                  <a:pt x="4435" y="2771"/>
                </a:cubicBezTo>
                <a:cubicBezTo>
                  <a:pt x="4466" y="2771"/>
                  <a:pt x="4496" y="2797"/>
                  <a:pt x="4520" y="2797"/>
                </a:cubicBezTo>
                <a:cubicBezTo>
                  <a:pt x="4530" y="2797"/>
                  <a:pt x="4539" y="2793"/>
                  <a:pt x="4546" y="2780"/>
                </a:cubicBezTo>
                <a:cubicBezTo>
                  <a:pt x="4568" y="2738"/>
                  <a:pt x="4594" y="2729"/>
                  <a:pt x="4619" y="2729"/>
                </a:cubicBezTo>
                <a:cubicBezTo>
                  <a:pt x="4635" y="2729"/>
                  <a:pt x="4652" y="2733"/>
                  <a:pt x="4668" y="2733"/>
                </a:cubicBezTo>
                <a:cubicBezTo>
                  <a:pt x="4679" y="2733"/>
                  <a:pt x="4689" y="2731"/>
                  <a:pt x="4699" y="2727"/>
                </a:cubicBezTo>
                <a:cubicBezTo>
                  <a:pt x="4703" y="2707"/>
                  <a:pt x="4707" y="2693"/>
                  <a:pt x="4713" y="2677"/>
                </a:cubicBezTo>
                <a:cubicBezTo>
                  <a:pt x="4716" y="2684"/>
                  <a:pt x="4721" y="2690"/>
                  <a:pt x="4724" y="2696"/>
                </a:cubicBezTo>
                <a:cubicBezTo>
                  <a:pt x="4716" y="2709"/>
                  <a:pt x="4710" y="2721"/>
                  <a:pt x="4703" y="2735"/>
                </a:cubicBezTo>
                <a:cubicBezTo>
                  <a:pt x="4702" y="2732"/>
                  <a:pt x="4700" y="2730"/>
                  <a:pt x="4699" y="2728"/>
                </a:cubicBezTo>
                <a:lnTo>
                  <a:pt x="4699" y="2728"/>
                </a:lnTo>
                <a:cubicBezTo>
                  <a:pt x="4708" y="2750"/>
                  <a:pt x="4715" y="2770"/>
                  <a:pt x="4722" y="2791"/>
                </a:cubicBezTo>
                <a:cubicBezTo>
                  <a:pt x="4752" y="2762"/>
                  <a:pt x="4778" y="2738"/>
                  <a:pt x="4803" y="2713"/>
                </a:cubicBezTo>
                <a:cubicBezTo>
                  <a:pt x="4815" y="2643"/>
                  <a:pt x="4825" y="2572"/>
                  <a:pt x="4840" y="2475"/>
                </a:cubicBezTo>
                <a:cubicBezTo>
                  <a:pt x="4855" y="2557"/>
                  <a:pt x="4863" y="2616"/>
                  <a:pt x="4874" y="2679"/>
                </a:cubicBezTo>
                <a:cubicBezTo>
                  <a:pt x="4893" y="2669"/>
                  <a:pt x="4905" y="2663"/>
                  <a:pt x="4915" y="2657"/>
                </a:cubicBezTo>
                <a:cubicBezTo>
                  <a:pt x="4915" y="2600"/>
                  <a:pt x="4915" y="2551"/>
                  <a:pt x="4915" y="2494"/>
                </a:cubicBezTo>
                <a:cubicBezTo>
                  <a:pt x="4935" y="2524"/>
                  <a:pt x="4946" y="2538"/>
                  <a:pt x="4959" y="2559"/>
                </a:cubicBezTo>
                <a:cubicBezTo>
                  <a:pt x="4962" y="2498"/>
                  <a:pt x="4965" y="2446"/>
                  <a:pt x="4966" y="2394"/>
                </a:cubicBezTo>
                <a:cubicBezTo>
                  <a:pt x="5013" y="2516"/>
                  <a:pt x="5056" y="2626"/>
                  <a:pt x="5094" y="2728"/>
                </a:cubicBezTo>
                <a:cubicBezTo>
                  <a:pt x="5133" y="2685"/>
                  <a:pt x="5162" y="2653"/>
                  <a:pt x="5191" y="2621"/>
                </a:cubicBezTo>
                <a:cubicBezTo>
                  <a:pt x="5199" y="2668"/>
                  <a:pt x="5203" y="2693"/>
                  <a:pt x="5208" y="2722"/>
                </a:cubicBezTo>
                <a:cubicBezTo>
                  <a:pt x="5222" y="2704"/>
                  <a:pt x="5234" y="2691"/>
                  <a:pt x="5244" y="2678"/>
                </a:cubicBezTo>
                <a:cubicBezTo>
                  <a:pt x="5266" y="2716"/>
                  <a:pt x="5286" y="2750"/>
                  <a:pt x="5303" y="2782"/>
                </a:cubicBezTo>
                <a:cubicBezTo>
                  <a:pt x="5312" y="2765"/>
                  <a:pt x="5321" y="2746"/>
                  <a:pt x="5328" y="2729"/>
                </a:cubicBezTo>
                <a:cubicBezTo>
                  <a:pt x="5340" y="2747"/>
                  <a:pt x="5350" y="2763"/>
                  <a:pt x="5359" y="2778"/>
                </a:cubicBezTo>
                <a:cubicBezTo>
                  <a:pt x="5371" y="2757"/>
                  <a:pt x="5380" y="2740"/>
                  <a:pt x="5390" y="2719"/>
                </a:cubicBezTo>
                <a:cubicBezTo>
                  <a:pt x="5415" y="2743"/>
                  <a:pt x="5440" y="2766"/>
                  <a:pt x="5465" y="2790"/>
                </a:cubicBezTo>
                <a:cubicBezTo>
                  <a:pt x="5468" y="2752"/>
                  <a:pt x="5475" y="2741"/>
                  <a:pt x="5484" y="2741"/>
                </a:cubicBezTo>
                <a:cubicBezTo>
                  <a:pt x="5497" y="2741"/>
                  <a:pt x="5513" y="2764"/>
                  <a:pt x="5527" y="2764"/>
                </a:cubicBezTo>
                <a:cubicBezTo>
                  <a:pt x="5533" y="2764"/>
                  <a:pt x="5539" y="2759"/>
                  <a:pt x="5543" y="2746"/>
                </a:cubicBezTo>
                <a:cubicBezTo>
                  <a:pt x="5550" y="2725"/>
                  <a:pt x="5557" y="2717"/>
                  <a:pt x="5564" y="2717"/>
                </a:cubicBezTo>
                <a:cubicBezTo>
                  <a:pt x="5585" y="2717"/>
                  <a:pt x="5605" y="2791"/>
                  <a:pt x="5629" y="2791"/>
                </a:cubicBezTo>
                <a:cubicBezTo>
                  <a:pt x="5633" y="2791"/>
                  <a:pt x="5637" y="2789"/>
                  <a:pt x="5642" y="2784"/>
                </a:cubicBezTo>
                <a:cubicBezTo>
                  <a:pt x="5667" y="2754"/>
                  <a:pt x="5698" y="2744"/>
                  <a:pt x="5743" y="2716"/>
                </a:cubicBezTo>
                <a:lnTo>
                  <a:pt x="5743" y="2716"/>
                </a:lnTo>
                <a:cubicBezTo>
                  <a:pt x="5726" y="2774"/>
                  <a:pt x="5718" y="2796"/>
                  <a:pt x="5703" y="2844"/>
                </a:cubicBezTo>
                <a:cubicBezTo>
                  <a:pt x="5746" y="2835"/>
                  <a:pt x="5770" y="2830"/>
                  <a:pt x="5799" y="2824"/>
                </a:cubicBezTo>
                <a:cubicBezTo>
                  <a:pt x="5781" y="2787"/>
                  <a:pt x="5773" y="2768"/>
                  <a:pt x="5745" y="2710"/>
                </a:cubicBezTo>
                <a:lnTo>
                  <a:pt x="5745" y="2710"/>
                </a:lnTo>
                <a:cubicBezTo>
                  <a:pt x="5811" y="2740"/>
                  <a:pt x="5856" y="2760"/>
                  <a:pt x="5902" y="2778"/>
                </a:cubicBezTo>
                <a:cubicBezTo>
                  <a:pt x="5905" y="2759"/>
                  <a:pt x="5911" y="2744"/>
                  <a:pt x="5917" y="2729"/>
                </a:cubicBezTo>
                <a:cubicBezTo>
                  <a:pt x="5920" y="2735"/>
                  <a:pt x="5923" y="2741"/>
                  <a:pt x="5926" y="2747"/>
                </a:cubicBezTo>
                <a:cubicBezTo>
                  <a:pt x="5920" y="2760"/>
                  <a:pt x="5912" y="2774"/>
                  <a:pt x="5906" y="2787"/>
                </a:cubicBezTo>
                <a:cubicBezTo>
                  <a:pt x="5904" y="2782"/>
                  <a:pt x="5902" y="2780"/>
                  <a:pt x="5901" y="2778"/>
                </a:cubicBezTo>
                <a:lnTo>
                  <a:pt x="5901" y="2778"/>
                </a:lnTo>
                <a:cubicBezTo>
                  <a:pt x="5905" y="2809"/>
                  <a:pt x="5906" y="2837"/>
                  <a:pt x="5908" y="2865"/>
                </a:cubicBezTo>
                <a:cubicBezTo>
                  <a:pt x="5965" y="2897"/>
                  <a:pt x="6010" y="2912"/>
                  <a:pt x="6044" y="2912"/>
                </a:cubicBezTo>
                <a:cubicBezTo>
                  <a:pt x="6065" y="2912"/>
                  <a:pt x="6081" y="2906"/>
                  <a:pt x="6092" y="2894"/>
                </a:cubicBezTo>
                <a:cubicBezTo>
                  <a:pt x="6128" y="2956"/>
                  <a:pt x="6167" y="2979"/>
                  <a:pt x="6211" y="2979"/>
                </a:cubicBezTo>
                <a:cubicBezTo>
                  <a:pt x="6215" y="2979"/>
                  <a:pt x="6219" y="2978"/>
                  <a:pt x="6223" y="2978"/>
                </a:cubicBezTo>
                <a:cubicBezTo>
                  <a:pt x="6223" y="2978"/>
                  <a:pt x="6224" y="2978"/>
                  <a:pt x="6224" y="2978"/>
                </a:cubicBezTo>
                <a:cubicBezTo>
                  <a:pt x="6247" y="2978"/>
                  <a:pt x="6272" y="3004"/>
                  <a:pt x="6293" y="3004"/>
                </a:cubicBezTo>
                <a:cubicBezTo>
                  <a:pt x="6296" y="3004"/>
                  <a:pt x="6299" y="3003"/>
                  <a:pt x="6302" y="3002"/>
                </a:cubicBezTo>
                <a:cubicBezTo>
                  <a:pt x="6349" y="2977"/>
                  <a:pt x="6393" y="2931"/>
                  <a:pt x="6442" y="2893"/>
                </a:cubicBezTo>
                <a:cubicBezTo>
                  <a:pt x="6471" y="2924"/>
                  <a:pt x="6502" y="2956"/>
                  <a:pt x="6531" y="2956"/>
                </a:cubicBezTo>
                <a:cubicBezTo>
                  <a:pt x="6551" y="2956"/>
                  <a:pt x="6570" y="2942"/>
                  <a:pt x="6588" y="2906"/>
                </a:cubicBezTo>
                <a:cubicBezTo>
                  <a:pt x="6592" y="2898"/>
                  <a:pt x="6600" y="2890"/>
                  <a:pt x="6607" y="2890"/>
                </a:cubicBezTo>
                <a:cubicBezTo>
                  <a:pt x="6608" y="2890"/>
                  <a:pt x="6610" y="2891"/>
                  <a:pt x="6611" y="2891"/>
                </a:cubicBezTo>
                <a:cubicBezTo>
                  <a:pt x="6630" y="2906"/>
                  <a:pt x="6647" y="2912"/>
                  <a:pt x="6664" y="2912"/>
                </a:cubicBezTo>
                <a:cubicBezTo>
                  <a:pt x="6706" y="2912"/>
                  <a:pt x="6743" y="2872"/>
                  <a:pt x="6783" y="2844"/>
                </a:cubicBezTo>
                <a:cubicBezTo>
                  <a:pt x="6789" y="2841"/>
                  <a:pt x="6794" y="2839"/>
                  <a:pt x="6801" y="2839"/>
                </a:cubicBezTo>
                <a:cubicBezTo>
                  <a:pt x="6827" y="2839"/>
                  <a:pt x="6861" y="2867"/>
                  <a:pt x="6904" y="2884"/>
                </a:cubicBezTo>
                <a:cubicBezTo>
                  <a:pt x="6922" y="2874"/>
                  <a:pt x="6937" y="2805"/>
                  <a:pt x="6979" y="2805"/>
                </a:cubicBezTo>
                <a:cubicBezTo>
                  <a:pt x="6986" y="2805"/>
                  <a:pt x="6994" y="2807"/>
                  <a:pt x="7003" y="2812"/>
                </a:cubicBezTo>
                <a:cubicBezTo>
                  <a:pt x="7007" y="2814"/>
                  <a:pt x="7011" y="2815"/>
                  <a:pt x="7015" y="2815"/>
                </a:cubicBezTo>
                <a:cubicBezTo>
                  <a:pt x="7048" y="2815"/>
                  <a:pt x="7085" y="2757"/>
                  <a:pt x="7119" y="2731"/>
                </a:cubicBezTo>
                <a:cubicBezTo>
                  <a:pt x="7128" y="2747"/>
                  <a:pt x="7135" y="2760"/>
                  <a:pt x="7139" y="2766"/>
                </a:cubicBezTo>
                <a:cubicBezTo>
                  <a:pt x="7179" y="2722"/>
                  <a:pt x="7219" y="2679"/>
                  <a:pt x="7259" y="2635"/>
                </a:cubicBezTo>
                <a:cubicBezTo>
                  <a:pt x="7248" y="2616"/>
                  <a:pt x="7238" y="2597"/>
                  <a:pt x="7226" y="2572"/>
                </a:cubicBezTo>
                <a:cubicBezTo>
                  <a:pt x="7245" y="2541"/>
                  <a:pt x="7264" y="2510"/>
                  <a:pt x="7286" y="2473"/>
                </a:cubicBezTo>
                <a:cubicBezTo>
                  <a:pt x="7303" y="2528"/>
                  <a:pt x="7314" y="2566"/>
                  <a:pt x="7331" y="2622"/>
                </a:cubicBezTo>
                <a:cubicBezTo>
                  <a:pt x="7353" y="2574"/>
                  <a:pt x="7378" y="2553"/>
                  <a:pt x="7404" y="2553"/>
                </a:cubicBezTo>
                <a:cubicBezTo>
                  <a:pt x="7433" y="2553"/>
                  <a:pt x="7464" y="2578"/>
                  <a:pt x="7497" y="2621"/>
                </a:cubicBezTo>
                <a:cubicBezTo>
                  <a:pt x="7503" y="2568"/>
                  <a:pt x="7507" y="2535"/>
                  <a:pt x="7510" y="2503"/>
                </a:cubicBezTo>
                <a:cubicBezTo>
                  <a:pt x="7515" y="2493"/>
                  <a:pt x="7521" y="2490"/>
                  <a:pt x="7529" y="2490"/>
                </a:cubicBezTo>
                <a:cubicBezTo>
                  <a:pt x="7536" y="2490"/>
                  <a:pt x="7545" y="2493"/>
                  <a:pt x="7552" y="2493"/>
                </a:cubicBezTo>
                <a:cubicBezTo>
                  <a:pt x="7566" y="2493"/>
                  <a:pt x="7575" y="2483"/>
                  <a:pt x="7569" y="2426"/>
                </a:cubicBezTo>
                <a:cubicBezTo>
                  <a:pt x="7554" y="2397"/>
                  <a:pt x="7551" y="2381"/>
                  <a:pt x="7547" y="2351"/>
                </a:cubicBezTo>
                <a:cubicBezTo>
                  <a:pt x="7578" y="2328"/>
                  <a:pt x="7612" y="2304"/>
                  <a:pt x="7647" y="2279"/>
                </a:cubicBezTo>
                <a:cubicBezTo>
                  <a:pt x="7657" y="2295"/>
                  <a:pt x="7672" y="2322"/>
                  <a:pt x="7690" y="2354"/>
                </a:cubicBezTo>
                <a:cubicBezTo>
                  <a:pt x="7647" y="2375"/>
                  <a:pt x="7606" y="2394"/>
                  <a:pt x="7569" y="2426"/>
                </a:cubicBezTo>
                <a:cubicBezTo>
                  <a:pt x="7574" y="2425"/>
                  <a:pt x="7578" y="2425"/>
                  <a:pt x="7583" y="2425"/>
                </a:cubicBezTo>
                <a:cubicBezTo>
                  <a:pt x="7650" y="2425"/>
                  <a:pt x="7672" y="2562"/>
                  <a:pt x="7700" y="2581"/>
                </a:cubicBezTo>
                <a:cubicBezTo>
                  <a:pt x="7900" y="2525"/>
                  <a:pt x="8065" y="2385"/>
                  <a:pt x="8241" y="2316"/>
                </a:cubicBezTo>
                <a:cubicBezTo>
                  <a:pt x="8244" y="2298"/>
                  <a:pt x="8250" y="2282"/>
                  <a:pt x="8256" y="2268"/>
                </a:cubicBezTo>
                <a:cubicBezTo>
                  <a:pt x="8259" y="2273"/>
                  <a:pt x="8262" y="2279"/>
                  <a:pt x="8266" y="2285"/>
                </a:cubicBezTo>
                <a:cubicBezTo>
                  <a:pt x="8259" y="2298"/>
                  <a:pt x="8252" y="2312"/>
                  <a:pt x="8246" y="2325"/>
                </a:cubicBezTo>
                <a:cubicBezTo>
                  <a:pt x="8244" y="2321"/>
                  <a:pt x="8242" y="2318"/>
                  <a:pt x="8241" y="2316"/>
                </a:cubicBezTo>
                <a:lnTo>
                  <a:pt x="8241" y="2316"/>
                </a:lnTo>
                <a:cubicBezTo>
                  <a:pt x="8246" y="2354"/>
                  <a:pt x="8247" y="2388"/>
                  <a:pt x="8250" y="2434"/>
                </a:cubicBezTo>
                <a:cubicBezTo>
                  <a:pt x="8269" y="2412"/>
                  <a:pt x="8281" y="2397"/>
                  <a:pt x="8283" y="2394"/>
                </a:cubicBezTo>
                <a:lnTo>
                  <a:pt x="8283" y="2394"/>
                </a:lnTo>
                <a:cubicBezTo>
                  <a:pt x="8365" y="2415"/>
                  <a:pt x="8431" y="2431"/>
                  <a:pt x="8503" y="2448"/>
                </a:cubicBezTo>
                <a:cubicBezTo>
                  <a:pt x="8516" y="2476"/>
                  <a:pt x="8534" y="2512"/>
                  <a:pt x="8559" y="2563"/>
                </a:cubicBezTo>
                <a:cubicBezTo>
                  <a:pt x="8584" y="2537"/>
                  <a:pt x="8608" y="2504"/>
                  <a:pt x="8634" y="2488"/>
                </a:cubicBezTo>
                <a:cubicBezTo>
                  <a:pt x="8668" y="2470"/>
                  <a:pt x="8698" y="2420"/>
                  <a:pt x="8733" y="2420"/>
                </a:cubicBezTo>
                <a:cubicBezTo>
                  <a:pt x="8751" y="2420"/>
                  <a:pt x="8771" y="2434"/>
                  <a:pt x="8795" y="2475"/>
                </a:cubicBezTo>
                <a:cubicBezTo>
                  <a:pt x="8799" y="2484"/>
                  <a:pt x="8807" y="2486"/>
                  <a:pt x="8816" y="2486"/>
                </a:cubicBezTo>
                <a:cubicBezTo>
                  <a:pt x="8824" y="2486"/>
                  <a:pt x="8832" y="2485"/>
                  <a:pt x="8840" y="2485"/>
                </a:cubicBezTo>
                <a:cubicBezTo>
                  <a:pt x="8843" y="2485"/>
                  <a:pt x="8845" y="2485"/>
                  <a:pt x="8847" y="2485"/>
                </a:cubicBezTo>
                <a:cubicBezTo>
                  <a:pt x="8859" y="2488"/>
                  <a:pt x="8870" y="2489"/>
                  <a:pt x="8882" y="2489"/>
                </a:cubicBezTo>
                <a:cubicBezTo>
                  <a:pt x="8959" y="2489"/>
                  <a:pt x="9026" y="2427"/>
                  <a:pt x="9092" y="2366"/>
                </a:cubicBezTo>
                <a:cubicBezTo>
                  <a:pt x="9105" y="2390"/>
                  <a:pt x="9117" y="2407"/>
                  <a:pt x="9121" y="2413"/>
                </a:cubicBezTo>
                <a:cubicBezTo>
                  <a:pt x="9156" y="2390"/>
                  <a:pt x="9187" y="2371"/>
                  <a:pt x="9218" y="2350"/>
                </a:cubicBezTo>
                <a:cubicBezTo>
                  <a:pt x="9220" y="2318"/>
                  <a:pt x="9221" y="2285"/>
                  <a:pt x="9223" y="2275"/>
                </a:cubicBezTo>
                <a:cubicBezTo>
                  <a:pt x="9292" y="2251"/>
                  <a:pt x="9349" y="2232"/>
                  <a:pt x="9414" y="2212"/>
                </a:cubicBezTo>
                <a:lnTo>
                  <a:pt x="9414" y="2212"/>
                </a:lnTo>
                <a:cubicBezTo>
                  <a:pt x="9401" y="2247"/>
                  <a:pt x="9392" y="2268"/>
                  <a:pt x="9380" y="2300"/>
                </a:cubicBezTo>
                <a:cubicBezTo>
                  <a:pt x="9401" y="2306"/>
                  <a:pt x="9417" y="2310"/>
                  <a:pt x="9433" y="2315"/>
                </a:cubicBezTo>
                <a:cubicBezTo>
                  <a:pt x="9436" y="2251"/>
                  <a:pt x="9439" y="2203"/>
                  <a:pt x="9445" y="2104"/>
                </a:cubicBezTo>
                <a:cubicBezTo>
                  <a:pt x="9462" y="2212"/>
                  <a:pt x="9470" y="2263"/>
                  <a:pt x="9479" y="2318"/>
                </a:cubicBezTo>
                <a:cubicBezTo>
                  <a:pt x="9496" y="2312"/>
                  <a:pt x="9508" y="2307"/>
                  <a:pt x="9521" y="2301"/>
                </a:cubicBezTo>
                <a:cubicBezTo>
                  <a:pt x="9511" y="2269"/>
                  <a:pt x="9504" y="2244"/>
                  <a:pt x="9493" y="2213"/>
                </a:cubicBezTo>
                <a:cubicBezTo>
                  <a:pt x="9523" y="2213"/>
                  <a:pt x="9548" y="2213"/>
                  <a:pt x="9573" y="2212"/>
                </a:cubicBezTo>
                <a:cubicBezTo>
                  <a:pt x="9577" y="2269"/>
                  <a:pt x="9583" y="2313"/>
                  <a:pt x="9592" y="2400"/>
                </a:cubicBezTo>
                <a:cubicBezTo>
                  <a:pt x="9624" y="2300"/>
                  <a:pt x="9648" y="2228"/>
                  <a:pt x="9673" y="2154"/>
                </a:cubicBezTo>
                <a:cubicBezTo>
                  <a:pt x="9689" y="2182"/>
                  <a:pt x="9711" y="2219"/>
                  <a:pt x="9726" y="2245"/>
                </a:cubicBezTo>
                <a:cubicBezTo>
                  <a:pt x="9782" y="2245"/>
                  <a:pt x="9832" y="2244"/>
                  <a:pt x="9879" y="2244"/>
                </a:cubicBezTo>
                <a:cubicBezTo>
                  <a:pt x="9882" y="2201"/>
                  <a:pt x="9883" y="2170"/>
                  <a:pt x="9888" y="2115"/>
                </a:cubicBezTo>
                <a:cubicBezTo>
                  <a:pt x="9932" y="2175"/>
                  <a:pt x="9966" y="2220"/>
                  <a:pt x="9997" y="2265"/>
                </a:cubicBezTo>
                <a:cubicBezTo>
                  <a:pt x="10016" y="2238"/>
                  <a:pt x="10027" y="2220"/>
                  <a:pt x="10038" y="2206"/>
                </a:cubicBezTo>
                <a:cubicBezTo>
                  <a:pt x="10049" y="2225"/>
                  <a:pt x="10057" y="2238"/>
                  <a:pt x="10057" y="2238"/>
                </a:cubicBezTo>
                <a:cubicBezTo>
                  <a:pt x="10085" y="2223"/>
                  <a:pt x="10108" y="2210"/>
                  <a:pt x="10129" y="2195"/>
                </a:cubicBezTo>
                <a:cubicBezTo>
                  <a:pt x="10133" y="2178"/>
                  <a:pt x="10139" y="2162"/>
                  <a:pt x="10144" y="2147"/>
                </a:cubicBezTo>
                <a:cubicBezTo>
                  <a:pt x="10148" y="2153"/>
                  <a:pt x="10151" y="2159"/>
                  <a:pt x="10154" y="2165"/>
                </a:cubicBezTo>
                <a:cubicBezTo>
                  <a:pt x="10148" y="2178"/>
                  <a:pt x="10141" y="2191"/>
                  <a:pt x="10133" y="2204"/>
                </a:cubicBezTo>
                <a:cubicBezTo>
                  <a:pt x="10132" y="2200"/>
                  <a:pt x="10130" y="2197"/>
                  <a:pt x="10129" y="2195"/>
                </a:cubicBezTo>
                <a:lnTo>
                  <a:pt x="10129" y="2195"/>
                </a:lnTo>
                <a:cubicBezTo>
                  <a:pt x="10145" y="2235"/>
                  <a:pt x="10161" y="2272"/>
                  <a:pt x="10173" y="2303"/>
                </a:cubicBezTo>
                <a:lnTo>
                  <a:pt x="10325" y="2303"/>
                </a:lnTo>
                <a:cubicBezTo>
                  <a:pt x="10330" y="2263"/>
                  <a:pt x="10335" y="2231"/>
                  <a:pt x="10339" y="2198"/>
                </a:cubicBezTo>
                <a:cubicBezTo>
                  <a:pt x="10342" y="2204"/>
                  <a:pt x="10347" y="2210"/>
                  <a:pt x="10353" y="2217"/>
                </a:cubicBezTo>
                <a:cubicBezTo>
                  <a:pt x="10357" y="2259"/>
                  <a:pt x="10363" y="2303"/>
                  <a:pt x="10369" y="2359"/>
                </a:cubicBezTo>
                <a:cubicBezTo>
                  <a:pt x="10384" y="2365"/>
                  <a:pt x="10400" y="2367"/>
                  <a:pt x="10415" y="2367"/>
                </a:cubicBezTo>
                <a:cubicBezTo>
                  <a:pt x="10440" y="2367"/>
                  <a:pt x="10464" y="2362"/>
                  <a:pt x="10488" y="2362"/>
                </a:cubicBezTo>
                <a:cubicBezTo>
                  <a:pt x="10524" y="2362"/>
                  <a:pt x="10559" y="2373"/>
                  <a:pt x="10592" y="2423"/>
                </a:cubicBezTo>
                <a:cubicBezTo>
                  <a:pt x="10612" y="2404"/>
                  <a:pt x="10629" y="2369"/>
                  <a:pt x="10648" y="2369"/>
                </a:cubicBezTo>
                <a:cubicBezTo>
                  <a:pt x="10648" y="2369"/>
                  <a:pt x="10649" y="2369"/>
                  <a:pt x="10650" y="2369"/>
                </a:cubicBezTo>
                <a:cubicBezTo>
                  <a:pt x="10679" y="2372"/>
                  <a:pt x="10710" y="2418"/>
                  <a:pt x="10738" y="2418"/>
                </a:cubicBezTo>
                <a:cubicBezTo>
                  <a:pt x="10767" y="2418"/>
                  <a:pt x="10794" y="2384"/>
                  <a:pt x="10820" y="2365"/>
                </a:cubicBezTo>
                <a:cubicBezTo>
                  <a:pt x="10841" y="2388"/>
                  <a:pt x="10860" y="2410"/>
                  <a:pt x="10879" y="2434"/>
                </a:cubicBezTo>
                <a:cubicBezTo>
                  <a:pt x="10897" y="2363"/>
                  <a:pt x="10912" y="2306"/>
                  <a:pt x="10926" y="2245"/>
                </a:cubicBezTo>
                <a:cubicBezTo>
                  <a:pt x="10945" y="2281"/>
                  <a:pt x="10962" y="2307"/>
                  <a:pt x="10978" y="2337"/>
                </a:cubicBezTo>
                <a:cubicBezTo>
                  <a:pt x="10959" y="2356"/>
                  <a:pt x="10943" y="2373"/>
                  <a:pt x="10903" y="2413"/>
                </a:cubicBezTo>
                <a:cubicBezTo>
                  <a:pt x="10949" y="2415"/>
                  <a:pt x="10990" y="2426"/>
                  <a:pt x="11026" y="2426"/>
                </a:cubicBezTo>
                <a:cubicBezTo>
                  <a:pt x="11062" y="2426"/>
                  <a:pt x="11092" y="2415"/>
                  <a:pt x="11115" y="2372"/>
                </a:cubicBezTo>
                <a:cubicBezTo>
                  <a:pt x="11147" y="2389"/>
                  <a:pt x="11178" y="2420"/>
                  <a:pt x="11194" y="2420"/>
                </a:cubicBezTo>
                <a:cubicBezTo>
                  <a:pt x="11198" y="2420"/>
                  <a:pt x="11201" y="2418"/>
                  <a:pt x="11203" y="2415"/>
                </a:cubicBezTo>
                <a:cubicBezTo>
                  <a:pt x="11232" y="2371"/>
                  <a:pt x="11264" y="2363"/>
                  <a:pt x="11294" y="2363"/>
                </a:cubicBezTo>
                <a:cubicBezTo>
                  <a:pt x="11313" y="2363"/>
                  <a:pt x="11331" y="2366"/>
                  <a:pt x="11347" y="2366"/>
                </a:cubicBezTo>
                <a:cubicBezTo>
                  <a:pt x="11353" y="2366"/>
                  <a:pt x="11358" y="2366"/>
                  <a:pt x="11363" y="2365"/>
                </a:cubicBezTo>
                <a:cubicBezTo>
                  <a:pt x="11437" y="2300"/>
                  <a:pt x="11496" y="2204"/>
                  <a:pt x="11567" y="2204"/>
                </a:cubicBezTo>
                <a:cubicBezTo>
                  <a:pt x="11593" y="2204"/>
                  <a:pt x="11621" y="2217"/>
                  <a:pt x="11652" y="2250"/>
                </a:cubicBezTo>
                <a:cubicBezTo>
                  <a:pt x="11669" y="2210"/>
                  <a:pt x="11687" y="2172"/>
                  <a:pt x="11699" y="2147"/>
                </a:cubicBezTo>
                <a:cubicBezTo>
                  <a:pt x="11727" y="2147"/>
                  <a:pt x="11749" y="2147"/>
                  <a:pt x="11766" y="2145"/>
                </a:cubicBezTo>
                <a:cubicBezTo>
                  <a:pt x="11777" y="2190"/>
                  <a:pt x="11784" y="2220"/>
                  <a:pt x="11790" y="2243"/>
                </a:cubicBezTo>
                <a:cubicBezTo>
                  <a:pt x="11841" y="2217"/>
                  <a:pt x="11886" y="2194"/>
                  <a:pt x="11939" y="2169"/>
                </a:cubicBezTo>
                <a:cubicBezTo>
                  <a:pt x="11947" y="2148"/>
                  <a:pt x="11961" y="2115"/>
                  <a:pt x="11981" y="2067"/>
                </a:cubicBezTo>
                <a:cubicBezTo>
                  <a:pt x="12011" y="2081"/>
                  <a:pt x="12046" y="2098"/>
                  <a:pt x="12081" y="2112"/>
                </a:cubicBezTo>
                <a:cubicBezTo>
                  <a:pt x="12098" y="2119"/>
                  <a:pt x="12120" y="2136"/>
                  <a:pt x="12134" y="2136"/>
                </a:cubicBezTo>
                <a:cubicBezTo>
                  <a:pt x="12139" y="2136"/>
                  <a:pt x="12143" y="2134"/>
                  <a:pt x="12146" y="2129"/>
                </a:cubicBezTo>
                <a:cubicBezTo>
                  <a:pt x="12174" y="2081"/>
                  <a:pt x="12206" y="2069"/>
                  <a:pt x="12239" y="2069"/>
                </a:cubicBezTo>
                <a:cubicBezTo>
                  <a:pt x="12271" y="2069"/>
                  <a:pt x="12305" y="2081"/>
                  <a:pt x="12336" y="2081"/>
                </a:cubicBezTo>
                <a:cubicBezTo>
                  <a:pt x="12343" y="2081"/>
                  <a:pt x="12349" y="2080"/>
                  <a:pt x="12355" y="2079"/>
                </a:cubicBezTo>
                <a:cubicBezTo>
                  <a:pt x="12356" y="2079"/>
                  <a:pt x="12356" y="2079"/>
                  <a:pt x="12357" y="2079"/>
                </a:cubicBezTo>
                <a:cubicBezTo>
                  <a:pt x="12373" y="2079"/>
                  <a:pt x="12389" y="2098"/>
                  <a:pt x="12407" y="2098"/>
                </a:cubicBezTo>
                <a:cubicBezTo>
                  <a:pt x="12414" y="2098"/>
                  <a:pt x="12423" y="2095"/>
                  <a:pt x="12431" y="2084"/>
                </a:cubicBezTo>
                <a:cubicBezTo>
                  <a:pt x="12435" y="2079"/>
                  <a:pt x="12440" y="2077"/>
                  <a:pt x="12446" y="2077"/>
                </a:cubicBezTo>
                <a:cubicBezTo>
                  <a:pt x="12470" y="2077"/>
                  <a:pt x="12507" y="2114"/>
                  <a:pt x="12542" y="2132"/>
                </a:cubicBezTo>
                <a:cubicBezTo>
                  <a:pt x="12555" y="2082"/>
                  <a:pt x="12570" y="2023"/>
                  <a:pt x="12583" y="1967"/>
                </a:cubicBezTo>
                <a:cubicBezTo>
                  <a:pt x="12604" y="2020"/>
                  <a:pt x="12626" y="2078"/>
                  <a:pt x="12648" y="2134"/>
                </a:cubicBezTo>
                <a:cubicBezTo>
                  <a:pt x="12659" y="2109"/>
                  <a:pt x="12668" y="2094"/>
                  <a:pt x="12676" y="2081"/>
                </a:cubicBezTo>
                <a:cubicBezTo>
                  <a:pt x="12690" y="2101"/>
                  <a:pt x="12702" y="2117"/>
                  <a:pt x="12720" y="2144"/>
                </a:cubicBezTo>
                <a:cubicBezTo>
                  <a:pt x="12736" y="2087"/>
                  <a:pt x="12754" y="2069"/>
                  <a:pt x="12775" y="2069"/>
                </a:cubicBezTo>
                <a:cubicBezTo>
                  <a:pt x="12814" y="2069"/>
                  <a:pt x="12859" y="2135"/>
                  <a:pt x="12901" y="2135"/>
                </a:cubicBezTo>
                <a:cubicBezTo>
                  <a:pt x="12911" y="2135"/>
                  <a:pt x="12922" y="2131"/>
                  <a:pt x="12932" y="2120"/>
                </a:cubicBezTo>
                <a:cubicBezTo>
                  <a:pt x="12945" y="2092"/>
                  <a:pt x="12961" y="2056"/>
                  <a:pt x="12980" y="2014"/>
                </a:cubicBezTo>
                <a:cubicBezTo>
                  <a:pt x="12996" y="2056"/>
                  <a:pt x="13011" y="2092"/>
                  <a:pt x="13026" y="2129"/>
                </a:cubicBezTo>
                <a:cubicBezTo>
                  <a:pt x="13052" y="2142"/>
                  <a:pt x="13077" y="2154"/>
                  <a:pt x="13105" y="2169"/>
                </a:cubicBezTo>
                <a:cubicBezTo>
                  <a:pt x="13113" y="2159"/>
                  <a:pt x="13126" y="2138"/>
                  <a:pt x="13136" y="2122"/>
                </a:cubicBezTo>
                <a:cubicBezTo>
                  <a:pt x="13158" y="2145"/>
                  <a:pt x="13173" y="2162"/>
                  <a:pt x="13186" y="2178"/>
                </a:cubicBezTo>
                <a:cubicBezTo>
                  <a:pt x="13202" y="2141"/>
                  <a:pt x="13216" y="2109"/>
                  <a:pt x="13230" y="2073"/>
                </a:cubicBezTo>
                <a:cubicBezTo>
                  <a:pt x="13252" y="2112"/>
                  <a:pt x="13274" y="2148"/>
                  <a:pt x="13302" y="2194"/>
                </a:cubicBezTo>
                <a:cubicBezTo>
                  <a:pt x="13327" y="2179"/>
                  <a:pt x="13354" y="2163"/>
                  <a:pt x="13382" y="2147"/>
                </a:cubicBezTo>
                <a:cubicBezTo>
                  <a:pt x="13408" y="2173"/>
                  <a:pt x="13439" y="2203"/>
                  <a:pt x="13467" y="2229"/>
                </a:cubicBezTo>
                <a:cubicBezTo>
                  <a:pt x="13484" y="2197"/>
                  <a:pt x="13501" y="2181"/>
                  <a:pt x="13519" y="2181"/>
                </a:cubicBezTo>
                <a:cubicBezTo>
                  <a:pt x="13538" y="2181"/>
                  <a:pt x="13558" y="2202"/>
                  <a:pt x="13580" y="2244"/>
                </a:cubicBezTo>
                <a:cubicBezTo>
                  <a:pt x="13588" y="2193"/>
                  <a:pt x="13605" y="2185"/>
                  <a:pt x="13624" y="2185"/>
                </a:cubicBezTo>
                <a:cubicBezTo>
                  <a:pt x="13632" y="2185"/>
                  <a:pt x="13642" y="2187"/>
                  <a:pt x="13650" y="2187"/>
                </a:cubicBezTo>
                <a:cubicBezTo>
                  <a:pt x="13659" y="2187"/>
                  <a:pt x="13666" y="2185"/>
                  <a:pt x="13673" y="2179"/>
                </a:cubicBezTo>
                <a:cubicBezTo>
                  <a:pt x="13676" y="2176"/>
                  <a:pt x="13680" y="2175"/>
                  <a:pt x="13683" y="2175"/>
                </a:cubicBezTo>
                <a:cubicBezTo>
                  <a:pt x="13704" y="2175"/>
                  <a:pt x="13724" y="2223"/>
                  <a:pt x="13743" y="2223"/>
                </a:cubicBezTo>
                <a:cubicBezTo>
                  <a:pt x="13751" y="2223"/>
                  <a:pt x="13759" y="2215"/>
                  <a:pt x="13766" y="2192"/>
                </a:cubicBezTo>
                <a:cubicBezTo>
                  <a:pt x="13770" y="2179"/>
                  <a:pt x="13775" y="2173"/>
                  <a:pt x="13779" y="2173"/>
                </a:cubicBezTo>
                <a:cubicBezTo>
                  <a:pt x="13794" y="2173"/>
                  <a:pt x="13809" y="2224"/>
                  <a:pt x="13829" y="2224"/>
                </a:cubicBezTo>
                <a:cubicBezTo>
                  <a:pt x="13834" y="2224"/>
                  <a:pt x="13839" y="2220"/>
                  <a:pt x="13845" y="2210"/>
                </a:cubicBezTo>
                <a:cubicBezTo>
                  <a:pt x="13867" y="2173"/>
                  <a:pt x="13914" y="2195"/>
                  <a:pt x="13948" y="2181"/>
                </a:cubicBezTo>
                <a:cubicBezTo>
                  <a:pt x="13994" y="2162"/>
                  <a:pt x="14037" y="2132"/>
                  <a:pt x="14081" y="2107"/>
                </a:cubicBezTo>
                <a:cubicBezTo>
                  <a:pt x="14079" y="2050"/>
                  <a:pt x="14083" y="2010"/>
                  <a:pt x="14101" y="2010"/>
                </a:cubicBezTo>
                <a:cubicBezTo>
                  <a:pt x="14109" y="2010"/>
                  <a:pt x="14119" y="2017"/>
                  <a:pt x="14132" y="2034"/>
                </a:cubicBezTo>
                <a:cubicBezTo>
                  <a:pt x="14125" y="2072"/>
                  <a:pt x="14117" y="2109"/>
                  <a:pt x="14109" y="2147"/>
                </a:cubicBezTo>
                <a:cubicBezTo>
                  <a:pt x="14170" y="2192"/>
                  <a:pt x="14225" y="2234"/>
                  <a:pt x="14284" y="2278"/>
                </a:cubicBezTo>
                <a:cubicBezTo>
                  <a:pt x="14285" y="2273"/>
                  <a:pt x="14294" y="2256"/>
                  <a:pt x="14303" y="2240"/>
                </a:cubicBezTo>
                <a:cubicBezTo>
                  <a:pt x="14313" y="2256"/>
                  <a:pt x="14325" y="2273"/>
                  <a:pt x="14335" y="2291"/>
                </a:cubicBezTo>
                <a:cubicBezTo>
                  <a:pt x="14341" y="2275"/>
                  <a:pt x="14347" y="2262"/>
                  <a:pt x="14353" y="2248"/>
                </a:cubicBezTo>
                <a:cubicBezTo>
                  <a:pt x="14375" y="2265"/>
                  <a:pt x="14397" y="2282"/>
                  <a:pt x="14420" y="2300"/>
                </a:cubicBezTo>
                <a:cubicBezTo>
                  <a:pt x="14426" y="2248"/>
                  <a:pt x="14429" y="2216"/>
                  <a:pt x="14434" y="2182"/>
                </a:cubicBezTo>
                <a:cubicBezTo>
                  <a:pt x="14454" y="2206"/>
                  <a:pt x="14473" y="2228"/>
                  <a:pt x="14491" y="2247"/>
                </a:cubicBezTo>
                <a:cubicBezTo>
                  <a:pt x="14504" y="2217"/>
                  <a:pt x="14513" y="2200"/>
                  <a:pt x="14522" y="2182"/>
                </a:cubicBezTo>
                <a:cubicBezTo>
                  <a:pt x="14532" y="2200"/>
                  <a:pt x="14544" y="2216"/>
                  <a:pt x="14550" y="2226"/>
                </a:cubicBezTo>
                <a:cubicBezTo>
                  <a:pt x="14585" y="2187"/>
                  <a:pt x="14618" y="2151"/>
                  <a:pt x="14647" y="2117"/>
                </a:cubicBezTo>
                <a:cubicBezTo>
                  <a:pt x="14671" y="2145"/>
                  <a:pt x="14691" y="2169"/>
                  <a:pt x="14709" y="2190"/>
                </a:cubicBezTo>
                <a:cubicBezTo>
                  <a:pt x="14732" y="2142"/>
                  <a:pt x="14752" y="2104"/>
                  <a:pt x="14772" y="2062"/>
                </a:cubicBezTo>
                <a:cubicBezTo>
                  <a:pt x="14782" y="2113"/>
                  <a:pt x="14787" y="2138"/>
                  <a:pt x="14794" y="2175"/>
                </a:cubicBezTo>
                <a:cubicBezTo>
                  <a:pt x="14807" y="2156"/>
                  <a:pt x="14819" y="2138"/>
                  <a:pt x="14822" y="2135"/>
                </a:cubicBezTo>
                <a:cubicBezTo>
                  <a:pt x="14862" y="2147"/>
                  <a:pt x="14905" y="2180"/>
                  <a:pt x="14935" y="2180"/>
                </a:cubicBezTo>
                <a:cubicBezTo>
                  <a:pt x="14945" y="2180"/>
                  <a:pt x="14953" y="2177"/>
                  <a:pt x="14959" y="2169"/>
                </a:cubicBezTo>
                <a:cubicBezTo>
                  <a:pt x="15005" y="2112"/>
                  <a:pt x="15063" y="2160"/>
                  <a:pt x="15097" y="2113"/>
                </a:cubicBezTo>
                <a:cubicBezTo>
                  <a:pt x="15126" y="2073"/>
                  <a:pt x="15156" y="2059"/>
                  <a:pt x="15185" y="2059"/>
                </a:cubicBezTo>
                <a:cubicBezTo>
                  <a:pt x="15203" y="2059"/>
                  <a:pt x="15220" y="2064"/>
                  <a:pt x="15237" y="2072"/>
                </a:cubicBezTo>
                <a:cubicBezTo>
                  <a:pt x="15239" y="2073"/>
                  <a:pt x="15241" y="2073"/>
                  <a:pt x="15243" y="2073"/>
                </a:cubicBezTo>
                <a:cubicBezTo>
                  <a:pt x="15265" y="2073"/>
                  <a:pt x="15273" y="2014"/>
                  <a:pt x="15291" y="2014"/>
                </a:cubicBezTo>
                <a:cubicBezTo>
                  <a:pt x="15298" y="2014"/>
                  <a:pt x="15306" y="2022"/>
                  <a:pt x="15316" y="2044"/>
                </a:cubicBezTo>
                <a:cubicBezTo>
                  <a:pt x="15317" y="2045"/>
                  <a:pt x="15318" y="2046"/>
                  <a:pt x="15320" y="2046"/>
                </a:cubicBezTo>
                <a:cubicBezTo>
                  <a:pt x="15332" y="2046"/>
                  <a:pt x="15366" y="2002"/>
                  <a:pt x="15389" y="1982"/>
                </a:cubicBezTo>
                <a:cubicBezTo>
                  <a:pt x="15377" y="1959"/>
                  <a:pt x="15366" y="1939"/>
                  <a:pt x="15356" y="1919"/>
                </a:cubicBezTo>
                <a:cubicBezTo>
                  <a:pt x="15389" y="1897"/>
                  <a:pt x="15419" y="1875"/>
                  <a:pt x="15453" y="1850"/>
                </a:cubicBezTo>
                <a:cubicBezTo>
                  <a:pt x="15458" y="1856"/>
                  <a:pt x="15469" y="1875"/>
                  <a:pt x="15481" y="1894"/>
                </a:cubicBezTo>
                <a:cubicBezTo>
                  <a:pt x="15511" y="1869"/>
                  <a:pt x="15556" y="1888"/>
                  <a:pt x="15572" y="1857"/>
                </a:cubicBezTo>
                <a:cubicBezTo>
                  <a:pt x="15583" y="1838"/>
                  <a:pt x="15591" y="1830"/>
                  <a:pt x="15600" y="1830"/>
                </a:cubicBezTo>
                <a:cubicBezTo>
                  <a:pt x="15626" y="1830"/>
                  <a:pt x="15645" y="1900"/>
                  <a:pt x="15670" y="1900"/>
                </a:cubicBezTo>
                <a:cubicBezTo>
                  <a:pt x="15671" y="1900"/>
                  <a:pt x="15671" y="1900"/>
                  <a:pt x="15671" y="1900"/>
                </a:cubicBezTo>
                <a:cubicBezTo>
                  <a:pt x="15671" y="1900"/>
                  <a:pt x="15672" y="1900"/>
                  <a:pt x="15672" y="1900"/>
                </a:cubicBezTo>
                <a:cubicBezTo>
                  <a:pt x="15704" y="1900"/>
                  <a:pt x="15741" y="1957"/>
                  <a:pt x="15774" y="1989"/>
                </a:cubicBezTo>
                <a:cubicBezTo>
                  <a:pt x="15776" y="1957"/>
                  <a:pt x="15777" y="1931"/>
                  <a:pt x="15778" y="1907"/>
                </a:cubicBezTo>
                <a:cubicBezTo>
                  <a:pt x="15791" y="1910"/>
                  <a:pt x="15807" y="1921"/>
                  <a:pt x="15819" y="1921"/>
                </a:cubicBezTo>
                <a:cubicBezTo>
                  <a:pt x="15823" y="1921"/>
                  <a:pt x="15826" y="1920"/>
                  <a:pt x="15828" y="1916"/>
                </a:cubicBezTo>
                <a:cubicBezTo>
                  <a:pt x="15837" y="1901"/>
                  <a:pt x="15845" y="1895"/>
                  <a:pt x="15853" y="1895"/>
                </a:cubicBezTo>
                <a:cubicBezTo>
                  <a:pt x="15864" y="1895"/>
                  <a:pt x="15875" y="1905"/>
                  <a:pt x="15889" y="1922"/>
                </a:cubicBezTo>
                <a:cubicBezTo>
                  <a:pt x="15903" y="1940"/>
                  <a:pt x="15924" y="1946"/>
                  <a:pt x="15942" y="1946"/>
                </a:cubicBezTo>
                <a:cubicBezTo>
                  <a:pt x="15946" y="1946"/>
                  <a:pt x="15950" y="1946"/>
                  <a:pt x="15954" y="1945"/>
                </a:cubicBezTo>
                <a:cubicBezTo>
                  <a:pt x="15974" y="1942"/>
                  <a:pt x="15992" y="1917"/>
                  <a:pt x="16011" y="1903"/>
                </a:cubicBezTo>
                <a:cubicBezTo>
                  <a:pt x="16023" y="1914"/>
                  <a:pt x="16040" y="1931"/>
                  <a:pt x="16057" y="1947"/>
                </a:cubicBezTo>
                <a:cubicBezTo>
                  <a:pt x="16069" y="1960"/>
                  <a:pt x="16082" y="1975"/>
                  <a:pt x="16083" y="1975"/>
                </a:cubicBezTo>
                <a:cubicBezTo>
                  <a:pt x="16083" y="1975"/>
                  <a:pt x="16082" y="1974"/>
                  <a:pt x="16082" y="1973"/>
                </a:cubicBezTo>
                <a:cubicBezTo>
                  <a:pt x="16115" y="1968"/>
                  <a:pt x="16145" y="1951"/>
                  <a:pt x="16165" y="1951"/>
                </a:cubicBezTo>
                <a:cubicBezTo>
                  <a:pt x="16173" y="1951"/>
                  <a:pt x="16179" y="1954"/>
                  <a:pt x="16183" y="1961"/>
                </a:cubicBezTo>
                <a:cubicBezTo>
                  <a:pt x="16193" y="1983"/>
                  <a:pt x="16201" y="1991"/>
                  <a:pt x="16207" y="1991"/>
                </a:cubicBezTo>
                <a:cubicBezTo>
                  <a:pt x="16222" y="1991"/>
                  <a:pt x="16229" y="1946"/>
                  <a:pt x="16243" y="1946"/>
                </a:cubicBezTo>
                <a:cubicBezTo>
                  <a:pt x="16244" y="1946"/>
                  <a:pt x="16245" y="1946"/>
                  <a:pt x="16246" y="1947"/>
                </a:cubicBezTo>
                <a:cubicBezTo>
                  <a:pt x="16277" y="1961"/>
                  <a:pt x="16307" y="1981"/>
                  <a:pt x="16318" y="1987"/>
                </a:cubicBezTo>
                <a:cubicBezTo>
                  <a:pt x="16385" y="1964"/>
                  <a:pt x="16435" y="1948"/>
                  <a:pt x="16504" y="1928"/>
                </a:cubicBezTo>
                <a:cubicBezTo>
                  <a:pt x="16517" y="1969"/>
                  <a:pt x="16535" y="2020"/>
                  <a:pt x="16549" y="2067"/>
                </a:cubicBezTo>
                <a:cubicBezTo>
                  <a:pt x="16598" y="2042"/>
                  <a:pt x="16639" y="2019"/>
                  <a:pt x="16680" y="2001"/>
                </a:cubicBezTo>
                <a:cubicBezTo>
                  <a:pt x="16726" y="1982"/>
                  <a:pt x="16773" y="1970"/>
                  <a:pt x="16824" y="1954"/>
                </a:cubicBezTo>
                <a:cubicBezTo>
                  <a:pt x="16852" y="1991"/>
                  <a:pt x="16878" y="2007"/>
                  <a:pt x="16905" y="2007"/>
                </a:cubicBezTo>
                <a:cubicBezTo>
                  <a:pt x="16939" y="2007"/>
                  <a:pt x="16972" y="1981"/>
                  <a:pt x="17004" y="1942"/>
                </a:cubicBezTo>
                <a:cubicBezTo>
                  <a:pt x="17024" y="1961"/>
                  <a:pt x="17046" y="1995"/>
                  <a:pt x="17065" y="1995"/>
                </a:cubicBezTo>
                <a:cubicBezTo>
                  <a:pt x="17065" y="1995"/>
                  <a:pt x="17065" y="1995"/>
                  <a:pt x="17066" y="1995"/>
                </a:cubicBezTo>
                <a:cubicBezTo>
                  <a:pt x="17092" y="1993"/>
                  <a:pt x="17126" y="1953"/>
                  <a:pt x="17146" y="1953"/>
                </a:cubicBezTo>
                <a:cubicBezTo>
                  <a:pt x="17151" y="1953"/>
                  <a:pt x="17155" y="1955"/>
                  <a:pt x="17158" y="1960"/>
                </a:cubicBezTo>
                <a:cubicBezTo>
                  <a:pt x="17181" y="1992"/>
                  <a:pt x="17201" y="1997"/>
                  <a:pt x="17221" y="1997"/>
                </a:cubicBezTo>
                <a:cubicBezTo>
                  <a:pt x="17232" y="1997"/>
                  <a:pt x="17242" y="1996"/>
                  <a:pt x="17253" y="1996"/>
                </a:cubicBezTo>
                <a:cubicBezTo>
                  <a:pt x="17257" y="1996"/>
                  <a:pt x="17262" y="1996"/>
                  <a:pt x="17266" y="1997"/>
                </a:cubicBezTo>
                <a:cubicBezTo>
                  <a:pt x="17269" y="1998"/>
                  <a:pt x="17273" y="1998"/>
                  <a:pt x="17277" y="1998"/>
                </a:cubicBezTo>
                <a:cubicBezTo>
                  <a:pt x="17287" y="1998"/>
                  <a:pt x="17298" y="1994"/>
                  <a:pt x="17304" y="1984"/>
                </a:cubicBezTo>
                <a:cubicBezTo>
                  <a:pt x="17385" y="1845"/>
                  <a:pt x="17509" y="1926"/>
                  <a:pt x="17597" y="1828"/>
                </a:cubicBezTo>
                <a:cubicBezTo>
                  <a:pt x="17606" y="1836"/>
                  <a:pt x="17614" y="1839"/>
                  <a:pt x="17622" y="1839"/>
                </a:cubicBezTo>
                <a:cubicBezTo>
                  <a:pt x="17651" y="1839"/>
                  <a:pt x="17676" y="1798"/>
                  <a:pt x="17705" y="1798"/>
                </a:cubicBezTo>
                <a:cubicBezTo>
                  <a:pt x="17716" y="1798"/>
                  <a:pt x="17727" y="1803"/>
                  <a:pt x="17738" y="1817"/>
                </a:cubicBezTo>
                <a:cubicBezTo>
                  <a:pt x="17777" y="1722"/>
                  <a:pt x="17803" y="1675"/>
                  <a:pt x="17814" y="1675"/>
                </a:cubicBezTo>
                <a:cubicBezTo>
                  <a:pt x="17815" y="1675"/>
                  <a:pt x="17817" y="1676"/>
                  <a:pt x="17818" y="1678"/>
                </a:cubicBezTo>
                <a:lnTo>
                  <a:pt x="17832" y="1754"/>
                </a:lnTo>
                <a:cubicBezTo>
                  <a:pt x="17879" y="1718"/>
                  <a:pt x="17929" y="1711"/>
                  <a:pt x="17980" y="1711"/>
                </a:cubicBezTo>
                <a:cubicBezTo>
                  <a:pt x="18012" y="1711"/>
                  <a:pt x="18045" y="1714"/>
                  <a:pt x="18077" y="1714"/>
                </a:cubicBezTo>
                <a:cubicBezTo>
                  <a:pt x="18149" y="1714"/>
                  <a:pt x="18218" y="1700"/>
                  <a:pt x="18275" y="1610"/>
                </a:cubicBezTo>
                <a:cubicBezTo>
                  <a:pt x="18310" y="1647"/>
                  <a:pt x="18340" y="1675"/>
                  <a:pt x="18362" y="1698"/>
                </a:cubicBezTo>
                <a:cubicBezTo>
                  <a:pt x="18403" y="1642"/>
                  <a:pt x="18443" y="1585"/>
                  <a:pt x="18481" y="1532"/>
                </a:cubicBezTo>
                <a:cubicBezTo>
                  <a:pt x="18505" y="1561"/>
                  <a:pt x="18519" y="1580"/>
                  <a:pt x="18536" y="1601"/>
                </a:cubicBezTo>
                <a:cubicBezTo>
                  <a:pt x="18559" y="1578"/>
                  <a:pt x="18580" y="1554"/>
                  <a:pt x="18600" y="1532"/>
                </a:cubicBezTo>
                <a:cubicBezTo>
                  <a:pt x="18616" y="1558"/>
                  <a:pt x="18627" y="1578"/>
                  <a:pt x="18639" y="1595"/>
                </a:cubicBezTo>
                <a:cubicBezTo>
                  <a:pt x="18646" y="1578"/>
                  <a:pt x="18655" y="1560"/>
                  <a:pt x="18664" y="1544"/>
                </a:cubicBezTo>
                <a:cubicBezTo>
                  <a:pt x="18672" y="1558"/>
                  <a:pt x="18681" y="1571"/>
                  <a:pt x="18683" y="1575"/>
                </a:cubicBezTo>
                <a:lnTo>
                  <a:pt x="18683" y="1575"/>
                </a:lnTo>
                <a:cubicBezTo>
                  <a:pt x="18752" y="1563"/>
                  <a:pt x="18811" y="1542"/>
                  <a:pt x="18868" y="1542"/>
                </a:cubicBezTo>
                <a:cubicBezTo>
                  <a:pt x="18877" y="1542"/>
                  <a:pt x="18885" y="1543"/>
                  <a:pt x="18893" y="1544"/>
                </a:cubicBezTo>
                <a:cubicBezTo>
                  <a:pt x="18958" y="1551"/>
                  <a:pt x="19025" y="1589"/>
                  <a:pt x="19093" y="1616"/>
                </a:cubicBezTo>
                <a:cubicBezTo>
                  <a:pt x="19099" y="1642"/>
                  <a:pt x="19108" y="1675"/>
                  <a:pt x="19117" y="1716"/>
                </a:cubicBezTo>
                <a:cubicBezTo>
                  <a:pt x="19133" y="1706"/>
                  <a:pt x="19146" y="1697"/>
                  <a:pt x="19159" y="1686"/>
                </a:cubicBezTo>
                <a:cubicBezTo>
                  <a:pt x="19146" y="1654"/>
                  <a:pt x="19137" y="1635"/>
                  <a:pt x="19120" y="1595"/>
                </a:cubicBezTo>
                <a:cubicBezTo>
                  <a:pt x="19147" y="1595"/>
                  <a:pt x="19169" y="1593"/>
                  <a:pt x="19189" y="1593"/>
                </a:cubicBezTo>
                <a:cubicBezTo>
                  <a:pt x="19202" y="1593"/>
                  <a:pt x="19214" y="1594"/>
                  <a:pt x="19226" y="1597"/>
                </a:cubicBezTo>
                <a:cubicBezTo>
                  <a:pt x="19242" y="1600"/>
                  <a:pt x="19259" y="1626"/>
                  <a:pt x="19276" y="1638"/>
                </a:cubicBezTo>
                <a:cubicBezTo>
                  <a:pt x="19290" y="1648"/>
                  <a:pt x="19358" y="1653"/>
                  <a:pt x="19405" y="1653"/>
                </a:cubicBezTo>
                <a:cubicBezTo>
                  <a:pt x="19424" y="1653"/>
                  <a:pt x="19438" y="1652"/>
                  <a:pt x="19446" y="1651"/>
                </a:cubicBezTo>
                <a:cubicBezTo>
                  <a:pt x="19477" y="1645"/>
                  <a:pt x="19505" y="1653"/>
                  <a:pt x="19532" y="1603"/>
                </a:cubicBezTo>
                <a:cubicBezTo>
                  <a:pt x="19535" y="1596"/>
                  <a:pt x="19540" y="1593"/>
                  <a:pt x="19547" y="1593"/>
                </a:cubicBezTo>
                <a:cubicBezTo>
                  <a:pt x="19565" y="1593"/>
                  <a:pt x="19592" y="1615"/>
                  <a:pt x="19601" y="1617"/>
                </a:cubicBezTo>
                <a:cubicBezTo>
                  <a:pt x="19662" y="1600"/>
                  <a:pt x="19722" y="1589"/>
                  <a:pt x="19780" y="1589"/>
                </a:cubicBezTo>
                <a:cubicBezTo>
                  <a:pt x="19900" y="1589"/>
                  <a:pt x="20016" y="1633"/>
                  <a:pt x="20133" y="1750"/>
                </a:cubicBezTo>
                <a:cubicBezTo>
                  <a:pt x="20135" y="1722"/>
                  <a:pt x="20136" y="1695"/>
                  <a:pt x="20138" y="1647"/>
                </a:cubicBezTo>
                <a:cubicBezTo>
                  <a:pt x="20147" y="1647"/>
                  <a:pt x="20161" y="1653"/>
                  <a:pt x="20172" y="1653"/>
                </a:cubicBezTo>
                <a:cubicBezTo>
                  <a:pt x="20178" y="1653"/>
                  <a:pt x="20183" y="1651"/>
                  <a:pt x="20186" y="1645"/>
                </a:cubicBezTo>
                <a:cubicBezTo>
                  <a:pt x="20206" y="1603"/>
                  <a:pt x="20228" y="1587"/>
                  <a:pt x="20250" y="1587"/>
                </a:cubicBezTo>
                <a:cubicBezTo>
                  <a:pt x="20281" y="1587"/>
                  <a:pt x="20313" y="1619"/>
                  <a:pt x="20344" y="1654"/>
                </a:cubicBezTo>
                <a:cubicBezTo>
                  <a:pt x="20370" y="1685"/>
                  <a:pt x="20392" y="1698"/>
                  <a:pt x="20413" y="1698"/>
                </a:cubicBezTo>
                <a:cubicBezTo>
                  <a:pt x="20435" y="1698"/>
                  <a:pt x="20455" y="1684"/>
                  <a:pt x="20479" y="1661"/>
                </a:cubicBezTo>
                <a:cubicBezTo>
                  <a:pt x="20486" y="1655"/>
                  <a:pt x="20493" y="1653"/>
                  <a:pt x="20501" y="1653"/>
                </a:cubicBezTo>
                <a:cubicBezTo>
                  <a:pt x="20527" y="1653"/>
                  <a:pt x="20557" y="1678"/>
                  <a:pt x="20566" y="1680"/>
                </a:cubicBezTo>
                <a:cubicBezTo>
                  <a:pt x="20641" y="1658"/>
                  <a:pt x="20694" y="1641"/>
                  <a:pt x="20775" y="1616"/>
                </a:cubicBezTo>
                <a:cubicBezTo>
                  <a:pt x="20728" y="1558"/>
                  <a:pt x="20707" y="1532"/>
                  <a:pt x="20685" y="1505"/>
                </a:cubicBezTo>
                <a:cubicBezTo>
                  <a:pt x="20706" y="1480"/>
                  <a:pt x="20728" y="1454"/>
                  <a:pt x="20747" y="1430"/>
                </a:cubicBezTo>
                <a:cubicBezTo>
                  <a:pt x="20766" y="1483"/>
                  <a:pt x="20785" y="1535"/>
                  <a:pt x="20803" y="1583"/>
                </a:cubicBezTo>
                <a:cubicBezTo>
                  <a:pt x="20819" y="1587"/>
                  <a:pt x="20835" y="1589"/>
                  <a:pt x="20852" y="1589"/>
                </a:cubicBezTo>
                <a:cubicBezTo>
                  <a:pt x="20879" y="1589"/>
                  <a:pt x="20906" y="1585"/>
                  <a:pt x="20932" y="1585"/>
                </a:cubicBezTo>
                <a:cubicBezTo>
                  <a:pt x="20976" y="1585"/>
                  <a:pt x="21019" y="1595"/>
                  <a:pt x="21062" y="1650"/>
                </a:cubicBezTo>
                <a:cubicBezTo>
                  <a:pt x="21073" y="1626"/>
                  <a:pt x="21082" y="1607"/>
                  <a:pt x="21088" y="1594"/>
                </a:cubicBezTo>
                <a:cubicBezTo>
                  <a:pt x="21126" y="1632"/>
                  <a:pt x="21163" y="1669"/>
                  <a:pt x="21200" y="1704"/>
                </a:cubicBezTo>
                <a:cubicBezTo>
                  <a:pt x="21215" y="1682"/>
                  <a:pt x="21228" y="1663"/>
                  <a:pt x="21241" y="1642"/>
                </a:cubicBezTo>
                <a:cubicBezTo>
                  <a:pt x="21269" y="1664"/>
                  <a:pt x="21297" y="1683"/>
                  <a:pt x="21325" y="1706"/>
                </a:cubicBezTo>
                <a:cubicBezTo>
                  <a:pt x="21331" y="1651"/>
                  <a:pt x="21334" y="1619"/>
                  <a:pt x="21338" y="1583"/>
                </a:cubicBezTo>
                <a:cubicBezTo>
                  <a:pt x="21351" y="1605"/>
                  <a:pt x="21365" y="1639"/>
                  <a:pt x="21373" y="1639"/>
                </a:cubicBezTo>
                <a:cubicBezTo>
                  <a:pt x="21373" y="1639"/>
                  <a:pt x="21373" y="1639"/>
                  <a:pt x="21374" y="1639"/>
                </a:cubicBezTo>
                <a:cubicBezTo>
                  <a:pt x="21391" y="1633"/>
                  <a:pt x="21410" y="1593"/>
                  <a:pt x="21422" y="1593"/>
                </a:cubicBezTo>
                <a:cubicBezTo>
                  <a:pt x="21424" y="1593"/>
                  <a:pt x="21425" y="1594"/>
                  <a:pt x="21427" y="1595"/>
                </a:cubicBezTo>
                <a:cubicBezTo>
                  <a:pt x="21445" y="1614"/>
                  <a:pt x="21457" y="1634"/>
                  <a:pt x="21473" y="1634"/>
                </a:cubicBezTo>
                <a:cubicBezTo>
                  <a:pt x="21481" y="1634"/>
                  <a:pt x="21489" y="1630"/>
                  <a:pt x="21499" y="1620"/>
                </a:cubicBezTo>
                <a:cubicBezTo>
                  <a:pt x="21517" y="1604"/>
                  <a:pt x="21551" y="1583"/>
                  <a:pt x="21573" y="1583"/>
                </a:cubicBezTo>
                <a:cubicBezTo>
                  <a:pt x="21580" y="1583"/>
                  <a:pt x="21586" y="1585"/>
                  <a:pt x="21590" y="1591"/>
                </a:cubicBezTo>
                <a:cubicBezTo>
                  <a:pt x="21617" y="1634"/>
                  <a:pt x="21643" y="1644"/>
                  <a:pt x="21668" y="1644"/>
                </a:cubicBezTo>
                <a:cubicBezTo>
                  <a:pt x="21689" y="1644"/>
                  <a:pt x="21709" y="1637"/>
                  <a:pt x="21729" y="1637"/>
                </a:cubicBezTo>
                <a:cubicBezTo>
                  <a:pt x="21740" y="1637"/>
                  <a:pt x="21750" y="1639"/>
                  <a:pt x="21760" y="1645"/>
                </a:cubicBezTo>
                <a:cubicBezTo>
                  <a:pt x="21777" y="1582"/>
                  <a:pt x="21791" y="1526"/>
                  <a:pt x="21812" y="1444"/>
                </a:cubicBezTo>
                <a:cubicBezTo>
                  <a:pt x="21824" y="1530"/>
                  <a:pt x="21831" y="1582"/>
                  <a:pt x="21841" y="1658"/>
                </a:cubicBezTo>
                <a:cubicBezTo>
                  <a:pt x="21861" y="1560"/>
                  <a:pt x="21877" y="1482"/>
                  <a:pt x="21897" y="1372"/>
                </a:cubicBezTo>
                <a:cubicBezTo>
                  <a:pt x="21924" y="1444"/>
                  <a:pt x="21937" y="1485"/>
                  <a:pt x="21953" y="1527"/>
                </a:cubicBezTo>
                <a:cubicBezTo>
                  <a:pt x="21959" y="1489"/>
                  <a:pt x="21965" y="1452"/>
                  <a:pt x="21972" y="1414"/>
                </a:cubicBezTo>
                <a:cubicBezTo>
                  <a:pt x="21983" y="1432"/>
                  <a:pt x="21990" y="1445"/>
                  <a:pt x="21997" y="1460"/>
                </a:cubicBezTo>
                <a:cubicBezTo>
                  <a:pt x="22009" y="1448"/>
                  <a:pt x="22021" y="1435"/>
                  <a:pt x="22036" y="1420"/>
                </a:cubicBezTo>
                <a:cubicBezTo>
                  <a:pt x="22044" y="1476"/>
                  <a:pt x="22052" y="1529"/>
                  <a:pt x="22058" y="1576"/>
                </a:cubicBezTo>
                <a:cubicBezTo>
                  <a:pt x="22073" y="1583"/>
                  <a:pt x="22088" y="1585"/>
                  <a:pt x="22103" y="1585"/>
                </a:cubicBezTo>
                <a:cubicBezTo>
                  <a:pt x="22128" y="1585"/>
                  <a:pt x="22152" y="1579"/>
                  <a:pt x="22175" y="1579"/>
                </a:cubicBezTo>
                <a:cubicBezTo>
                  <a:pt x="22206" y="1579"/>
                  <a:pt x="22236" y="1589"/>
                  <a:pt x="22265" y="1632"/>
                </a:cubicBezTo>
                <a:cubicBezTo>
                  <a:pt x="22290" y="1600"/>
                  <a:pt x="22318" y="1566"/>
                  <a:pt x="22345" y="1532"/>
                </a:cubicBezTo>
                <a:cubicBezTo>
                  <a:pt x="22369" y="1593"/>
                  <a:pt x="22374" y="1694"/>
                  <a:pt x="22431" y="1694"/>
                </a:cubicBezTo>
                <a:cubicBezTo>
                  <a:pt x="22432" y="1694"/>
                  <a:pt x="22434" y="1694"/>
                  <a:pt x="22436" y="1694"/>
                </a:cubicBezTo>
                <a:cubicBezTo>
                  <a:pt x="22442" y="1661"/>
                  <a:pt x="22448" y="1623"/>
                  <a:pt x="22455" y="1583"/>
                </a:cubicBezTo>
                <a:cubicBezTo>
                  <a:pt x="22467" y="1601"/>
                  <a:pt x="22477" y="1619"/>
                  <a:pt x="22489" y="1638"/>
                </a:cubicBezTo>
                <a:cubicBezTo>
                  <a:pt x="22499" y="1611"/>
                  <a:pt x="22509" y="1585"/>
                  <a:pt x="22521" y="1557"/>
                </a:cubicBezTo>
                <a:cubicBezTo>
                  <a:pt x="22509" y="1523"/>
                  <a:pt x="22496" y="1488"/>
                  <a:pt x="22483" y="1450"/>
                </a:cubicBezTo>
                <a:lnTo>
                  <a:pt x="22524" y="1366"/>
                </a:lnTo>
                <a:cubicBezTo>
                  <a:pt x="22537" y="1380"/>
                  <a:pt x="22552" y="1398"/>
                  <a:pt x="22568" y="1417"/>
                </a:cubicBezTo>
                <a:cubicBezTo>
                  <a:pt x="22586" y="1395"/>
                  <a:pt x="22603" y="1373"/>
                  <a:pt x="22620" y="1352"/>
                </a:cubicBezTo>
                <a:cubicBezTo>
                  <a:pt x="22630" y="1361"/>
                  <a:pt x="22639" y="1366"/>
                  <a:pt x="22648" y="1374"/>
                </a:cubicBezTo>
                <a:cubicBezTo>
                  <a:pt x="22654" y="1383"/>
                  <a:pt x="22661" y="1395"/>
                  <a:pt x="22661" y="1395"/>
                </a:cubicBezTo>
                <a:cubicBezTo>
                  <a:pt x="22661" y="1395"/>
                  <a:pt x="22661" y="1395"/>
                  <a:pt x="22661" y="1395"/>
                </a:cubicBezTo>
                <a:cubicBezTo>
                  <a:pt x="22699" y="1365"/>
                  <a:pt x="22737" y="1353"/>
                  <a:pt x="22775" y="1353"/>
                </a:cubicBezTo>
                <a:cubicBezTo>
                  <a:pt x="22861" y="1353"/>
                  <a:pt x="22946" y="1414"/>
                  <a:pt x="23030" y="1466"/>
                </a:cubicBezTo>
                <a:cubicBezTo>
                  <a:pt x="23051" y="1444"/>
                  <a:pt x="23071" y="1432"/>
                  <a:pt x="23090" y="1432"/>
                </a:cubicBezTo>
                <a:cubicBezTo>
                  <a:pt x="23105" y="1432"/>
                  <a:pt x="23120" y="1440"/>
                  <a:pt x="23135" y="1454"/>
                </a:cubicBezTo>
                <a:cubicBezTo>
                  <a:pt x="23170" y="1420"/>
                  <a:pt x="23204" y="1407"/>
                  <a:pt x="23237" y="1407"/>
                </a:cubicBezTo>
                <a:cubicBezTo>
                  <a:pt x="23308" y="1407"/>
                  <a:pt x="23373" y="1465"/>
                  <a:pt x="23427" y="1505"/>
                </a:cubicBezTo>
                <a:cubicBezTo>
                  <a:pt x="23497" y="1482"/>
                  <a:pt x="23547" y="1466"/>
                  <a:pt x="23600" y="1448"/>
                </a:cubicBezTo>
                <a:cubicBezTo>
                  <a:pt x="23611" y="1419"/>
                  <a:pt x="23626" y="1385"/>
                  <a:pt x="23636" y="1361"/>
                </a:cubicBezTo>
                <a:cubicBezTo>
                  <a:pt x="23669" y="1432"/>
                  <a:pt x="23702" y="1505"/>
                  <a:pt x="23733" y="1570"/>
                </a:cubicBezTo>
                <a:cubicBezTo>
                  <a:pt x="23766" y="1532"/>
                  <a:pt x="23791" y="1502"/>
                  <a:pt x="23817" y="1472"/>
                </a:cubicBezTo>
                <a:cubicBezTo>
                  <a:pt x="23846" y="1510"/>
                  <a:pt x="23874" y="1526"/>
                  <a:pt x="23901" y="1526"/>
                </a:cubicBezTo>
                <a:cubicBezTo>
                  <a:pt x="23935" y="1526"/>
                  <a:pt x="23968" y="1500"/>
                  <a:pt x="24000" y="1461"/>
                </a:cubicBezTo>
                <a:cubicBezTo>
                  <a:pt x="24019" y="1482"/>
                  <a:pt x="24039" y="1502"/>
                  <a:pt x="24056" y="1520"/>
                </a:cubicBezTo>
                <a:cubicBezTo>
                  <a:pt x="24093" y="1513"/>
                  <a:pt x="24096" y="1407"/>
                  <a:pt x="24132" y="1407"/>
                </a:cubicBezTo>
                <a:cubicBezTo>
                  <a:pt x="24138" y="1407"/>
                  <a:pt x="24146" y="1410"/>
                  <a:pt x="24156" y="1419"/>
                </a:cubicBezTo>
                <a:cubicBezTo>
                  <a:pt x="24163" y="1470"/>
                  <a:pt x="24170" y="1522"/>
                  <a:pt x="24178" y="1570"/>
                </a:cubicBezTo>
                <a:cubicBezTo>
                  <a:pt x="24211" y="1530"/>
                  <a:pt x="24245" y="1509"/>
                  <a:pt x="24279" y="1509"/>
                </a:cubicBezTo>
                <a:cubicBezTo>
                  <a:pt x="24309" y="1509"/>
                  <a:pt x="24339" y="1524"/>
                  <a:pt x="24370" y="1555"/>
                </a:cubicBezTo>
                <a:cubicBezTo>
                  <a:pt x="24397" y="1581"/>
                  <a:pt x="24437" y="1622"/>
                  <a:pt x="24458" y="1622"/>
                </a:cubicBezTo>
                <a:cubicBezTo>
                  <a:pt x="24462" y="1622"/>
                  <a:pt x="24465" y="1620"/>
                  <a:pt x="24468" y="1616"/>
                </a:cubicBezTo>
                <a:cubicBezTo>
                  <a:pt x="24488" y="1580"/>
                  <a:pt x="24511" y="1572"/>
                  <a:pt x="24535" y="1572"/>
                </a:cubicBezTo>
                <a:cubicBezTo>
                  <a:pt x="24554" y="1572"/>
                  <a:pt x="24574" y="1577"/>
                  <a:pt x="24593" y="1577"/>
                </a:cubicBezTo>
                <a:cubicBezTo>
                  <a:pt x="24608" y="1577"/>
                  <a:pt x="24622" y="1574"/>
                  <a:pt x="24635" y="1563"/>
                </a:cubicBezTo>
                <a:cubicBezTo>
                  <a:pt x="24646" y="1580"/>
                  <a:pt x="24656" y="1598"/>
                  <a:pt x="24666" y="1617"/>
                </a:cubicBezTo>
                <a:cubicBezTo>
                  <a:pt x="24671" y="1561"/>
                  <a:pt x="24674" y="1507"/>
                  <a:pt x="24678" y="1411"/>
                </a:cubicBezTo>
                <a:cubicBezTo>
                  <a:pt x="24697" y="1527"/>
                  <a:pt x="24706" y="1579"/>
                  <a:pt x="24712" y="1619"/>
                </a:cubicBezTo>
                <a:lnTo>
                  <a:pt x="24810" y="1619"/>
                </a:lnTo>
                <a:cubicBezTo>
                  <a:pt x="24813" y="1578"/>
                  <a:pt x="24816" y="1547"/>
                  <a:pt x="24819" y="1513"/>
                </a:cubicBezTo>
                <a:cubicBezTo>
                  <a:pt x="24835" y="1536"/>
                  <a:pt x="24846" y="1552"/>
                  <a:pt x="24856" y="1569"/>
                </a:cubicBezTo>
                <a:cubicBezTo>
                  <a:pt x="24862" y="1530"/>
                  <a:pt x="24868" y="1497"/>
                  <a:pt x="24875" y="1448"/>
                </a:cubicBezTo>
                <a:cubicBezTo>
                  <a:pt x="24888" y="1501"/>
                  <a:pt x="24897" y="1533"/>
                  <a:pt x="24909" y="1580"/>
                </a:cubicBezTo>
                <a:cubicBezTo>
                  <a:pt x="24931" y="1560"/>
                  <a:pt x="24950" y="1542"/>
                  <a:pt x="24969" y="1526"/>
                </a:cubicBezTo>
                <a:cubicBezTo>
                  <a:pt x="24980" y="1544"/>
                  <a:pt x="24987" y="1558"/>
                  <a:pt x="24990" y="1564"/>
                </a:cubicBezTo>
                <a:cubicBezTo>
                  <a:pt x="25009" y="1544"/>
                  <a:pt x="25027" y="1525"/>
                  <a:pt x="25035" y="1513"/>
                </a:cubicBezTo>
                <a:cubicBezTo>
                  <a:pt x="25063" y="1566"/>
                  <a:pt x="25084" y="1603"/>
                  <a:pt x="25116" y="1663"/>
                </a:cubicBezTo>
                <a:cubicBezTo>
                  <a:pt x="25118" y="1570"/>
                  <a:pt x="25118" y="1517"/>
                  <a:pt x="25118" y="1439"/>
                </a:cubicBezTo>
                <a:cubicBezTo>
                  <a:pt x="25165" y="1541"/>
                  <a:pt x="25205" y="1623"/>
                  <a:pt x="25233" y="1680"/>
                </a:cubicBezTo>
                <a:lnTo>
                  <a:pt x="25365" y="1680"/>
                </a:lnTo>
                <a:cubicBezTo>
                  <a:pt x="25380" y="1645"/>
                  <a:pt x="25394" y="1611"/>
                  <a:pt x="25412" y="1569"/>
                </a:cubicBezTo>
                <a:lnTo>
                  <a:pt x="25503" y="1569"/>
                </a:lnTo>
                <a:cubicBezTo>
                  <a:pt x="25517" y="1510"/>
                  <a:pt x="25528" y="1455"/>
                  <a:pt x="25534" y="1423"/>
                </a:cubicBezTo>
                <a:cubicBezTo>
                  <a:pt x="25574" y="1392"/>
                  <a:pt x="25605" y="1369"/>
                  <a:pt x="25637" y="1342"/>
                </a:cubicBezTo>
                <a:cubicBezTo>
                  <a:pt x="25655" y="1360"/>
                  <a:pt x="25675" y="1389"/>
                  <a:pt x="25696" y="1397"/>
                </a:cubicBezTo>
                <a:cubicBezTo>
                  <a:pt x="25706" y="1400"/>
                  <a:pt x="25716" y="1401"/>
                  <a:pt x="25725" y="1401"/>
                </a:cubicBezTo>
                <a:cubicBezTo>
                  <a:pt x="25741" y="1401"/>
                  <a:pt x="25756" y="1398"/>
                  <a:pt x="25768" y="1398"/>
                </a:cubicBezTo>
                <a:cubicBezTo>
                  <a:pt x="25781" y="1452"/>
                  <a:pt x="25789" y="1480"/>
                  <a:pt x="25795" y="1508"/>
                </a:cubicBezTo>
                <a:cubicBezTo>
                  <a:pt x="25800" y="1505"/>
                  <a:pt x="25808" y="1502"/>
                  <a:pt x="25814" y="1498"/>
                </a:cubicBezTo>
                <a:cubicBezTo>
                  <a:pt x="25799" y="1411"/>
                  <a:pt x="25784" y="1324"/>
                  <a:pt x="25768" y="1238"/>
                </a:cubicBezTo>
                <a:cubicBezTo>
                  <a:pt x="25774" y="1233"/>
                  <a:pt x="25780" y="1229"/>
                  <a:pt x="25786" y="1224"/>
                </a:cubicBezTo>
                <a:cubicBezTo>
                  <a:pt x="25818" y="1319"/>
                  <a:pt x="25852" y="1413"/>
                  <a:pt x="25884" y="1507"/>
                </a:cubicBezTo>
                <a:cubicBezTo>
                  <a:pt x="25887" y="1491"/>
                  <a:pt x="25890" y="1476"/>
                  <a:pt x="25893" y="1460"/>
                </a:cubicBezTo>
                <a:cubicBezTo>
                  <a:pt x="25896" y="1438"/>
                  <a:pt x="25901" y="1416"/>
                  <a:pt x="25903" y="1394"/>
                </a:cubicBezTo>
                <a:cubicBezTo>
                  <a:pt x="25947" y="1427"/>
                  <a:pt x="25964" y="1441"/>
                  <a:pt x="25988" y="1441"/>
                </a:cubicBezTo>
                <a:cubicBezTo>
                  <a:pt x="26005" y="1441"/>
                  <a:pt x="26025" y="1434"/>
                  <a:pt x="26059" y="1423"/>
                </a:cubicBezTo>
                <a:cubicBezTo>
                  <a:pt x="26061" y="1423"/>
                  <a:pt x="26062" y="1423"/>
                  <a:pt x="26063" y="1423"/>
                </a:cubicBezTo>
                <a:cubicBezTo>
                  <a:pt x="26071" y="1423"/>
                  <a:pt x="26080" y="1431"/>
                  <a:pt x="26089" y="1432"/>
                </a:cubicBezTo>
                <a:cubicBezTo>
                  <a:pt x="26166" y="1437"/>
                  <a:pt x="26244" y="1450"/>
                  <a:pt x="26321" y="1450"/>
                </a:cubicBezTo>
                <a:cubicBezTo>
                  <a:pt x="26349" y="1450"/>
                  <a:pt x="26377" y="1448"/>
                  <a:pt x="26405" y="1444"/>
                </a:cubicBezTo>
                <a:cubicBezTo>
                  <a:pt x="26427" y="1440"/>
                  <a:pt x="26447" y="1400"/>
                  <a:pt x="26472" y="1400"/>
                </a:cubicBezTo>
                <a:cubicBezTo>
                  <a:pt x="26480" y="1400"/>
                  <a:pt x="26489" y="1405"/>
                  <a:pt x="26499" y="1417"/>
                </a:cubicBezTo>
                <a:cubicBezTo>
                  <a:pt x="26506" y="1425"/>
                  <a:pt x="26512" y="1428"/>
                  <a:pt x="26518" y="1428"/>
                </a:cubicBezTo>
                <a:cubicBezTo>
                  <a:pt x="26540" y="1428"/>
                  <a:pt x="26558" y="1384"/>
                  <a:pt x="26575" y="1384"/>
                </a:cubicBezTo>
                <a:cubicBezTo>
                  <a:pt x="26580" y="1384"/>
                  <a:pt x="26584" y="1388"/>
                  <a:pt x="26589" y="1398"/>
                </a:cubicBezTo>
                <a:cubicBezTo>
                  <a:pt x="26608" y="1436"/>
                  <a:pt x="26626" y="1446"/>
                  <a:pt x="26644" y="1446"/>
                </a:cubicBezTo>
                <a:cubicBezTo>
                  <a:pt x="26668" y="1446"/>
                  <a:pt x="26692" y="1426"/>
                  <a:pt x="26716" y="1426"/>
                </a:cubicBezTo>
                <a:cubicBezTo>
                  <a:pt x="26729" y="1426"/>
                  <a:pt x="26742" y="1432"/>
                  <a:pt x="26755" y="1451"/>
                </a:cubicBezTo>
                <a:cubicBezTo>
                  <a:pt x="26769" y="1403"/>
                  <a:pt x="26787" y="1389"/>
                  <a:pt x="26807" y="1389"/>
                </a:cubicBezTo>
                <a:cubicBezTo>
                  <a:pt x="26835" y="1389"/>
                  <a:pt x="26867" y="1417"/>
                  <a:pt x="26897" y="1417"/>
                </a:cubicBezTo>
                <a:cubicBezTo>
                  <a:pt x="26908" y="1417"/>
                  <a:pt x="26919" y="1413"/>
                  <a:pt x="26929" y="1402"/>
                </a:cubicBezTo>
                <a:cubicBezTo>
                  <a:pt x="26937" y="1394"/>
                  <a:pt x="26947" y="1390"/>
                  <a:pt x="26958" y="1390"/>
                </a:cubicBezTo>
                <a:cubicBezTo>
                  <a:pt x="26990" y="1390"/>
                  <a:pt x="27031" y="1421"/>
                  <a:pt x="27060" y="1429"/>
                </a:cubicBezTo>
                <a:cubicBezTo>
                  <a:pt x="27108" y="1413"/>
                  <a:pt x="27150" y="1399"/>
                  <a:pt x="27188" y="1386"/>
                </a:cubicBezTo>
                <a:cubicBezTo>
                  <a:pt x="27201" y="1441"/>
                  <a:pt x="27208" y="1473"/>
                  <a:pt x="27217" y="1508"/>
                </a:cubicBezTo>
                <a:cubicBezTo>
                  <a:pt x="27236" y="1467"/>
                  <a:pt x="27253" y="1432"/>
                  <a:pt x="27272" y="1391"/>
                </a:cubicBezTo>
                <a:cubicBezTo>
                  <a:pt x="27288" y="1430"/>
                  <a:pt x="27303" y="1469"/>
                  <a:pt x="27317" y="1505"/>
                </a:cubicBezTo>
                <a:cubicBezTo>
                  <a:pt x="27363" y="1438"/>
                  <a:pt x="27438" y="1458"/>
                  <a:pt x="27456" y="1348"/>
                </a:cubicBezTo>
                <a:lnTo>
                  <a:pt x="27563" y="1348"/>
                </a:lnTo>
                <a:cubicBezTo>
                  <a:pt x="27554" y="1423"/>
                  <a:pt x="27548" y="1483"/>
                  <a:pt x="27535" y="1601"/>
                </a:cubicBezTo>
                <a:cubicBezTo>
                  <a:pt x="27581" y="1541"/>
                  <a:pt x="27603" y="1513"/>
                  <a:pt x="27617" y="1494"/>
                </a:cubicBezTo>
                <a:cubicBezTo>
                  <a:pt x="27606" y="1432"/>
                  <a:pt x="27595" y="1388"/>
                  <a:pt x="27585" y="1339"/>
                </a:cubicBezTo>
                <a:cubicBezTo>
                  <a:pt x="27607" y="1336"/>
                  <a:pt x="27616" y="1335"/>
                  <a:pt x="27625" y="1335"/>
                </a:cubicBezTo>
                <a:cubicBezTo>
                  <a:pt x="27640" y="1376"/>
                  <a:pt x="27654" y="1416"/>
                  <a:pt x="27679" y="1488"/>
                </a:cubicBezTo>
                <a:cubicBezTo>
                  <a:pt x="27694" y="1416"/>
                  <a:pt x="27703" y="1374"/>
                  <a:pt x="27712" y="1335"/>
                </a:cubicBezTo>
                <a:cubicBezTo>
                  <a:pt x="27725" y="1335"/>
                  <a:pt x="27738" y="1335"/>
                  <a:pt x="27751" y="1332"/>
                </a:cubicBezTo>
                <a:cubicBezTo>
                  <a:pt x="27754" y="1314"/>
                  <a:pt x="27760" y="1298"/>
                  <a:pt x="27766" y="1283"/>
                </a:cubicBezTo>
                <a:cubicBezTo>
                  <a:pt x="27769" y="1289"/>
                  <a:pt x="27772" y="1295"/>
                  <a:pt x="27775" y="1301"/>
                </a:cubicBezTo>
                <a:cubicBezTo>
                  <a:pt x="27769" y="1314"/>
                  <a:pt x="27762" y="1327"/>
                  <a:pt x="27756" y="1341"/>
                </a:cubicBezTo>
                <a:cubicBezTo>
                  <a:pt x="27753" y="1337"/>
                  <a:pt x="27752" y="1334"/>
                  <a:pt x="27751" y="1332"/>
                </a:cubicBezTo>
                <a:lnTo>
                  <a:pt x="27751" y="1332"/>
                </a:lnTo>
                <a:cubicBezTo>
                  <a:pt x="27756" y="1388"/>
                  <a:pt x="27760" y="1441"/>
                  <a:pt x="27766" y="1547"/>
                </a:cubicBezTo>
                <a:cubicBezTo>
                  <a:pt x="27785" y="1460"/>
                  <a:pt x="27793" y="1422"/>
                  <a:pt x="27801" y="1380"/>
                </a:cubicBezTo>
                <a:cubicBezTo>
                  <a:pt x="27834" y="1411"/>
                  <a:pt x="27857" y="1433"/>
                  <a:pt x="27884" y="1458"/>
                </a:cubicBezTo>
                <a:cubicBezTo>
                  <a:pt x="27893" y="1410"/>
                  <a:pt x="27898" y="1372"/>
                  <a:pt x="27907" y="1317"/>
                </a:cubicBezTo>
                <a:cubicBezTo>
                  <a:pt x="27934" y="1424"/>
                  <a:pt x="27957" y="1519"/>
                  <a:pt x="27984" y="1623"/>
                </a:cubicBezTo>
                <a:cubicBezTo>
                  <a:pt x="27993" y="1571"/>
                  <a:pt x="28007" y="1555"/>
                  <a:pt x="28022" y="1555"/>
                </a:cubicBezTo>
                <a:cubicBezTo>
                  <a:pt x="28045" y="1555"/>
                  <a:pt x="28072" y="1590"/>
                  <a:pt x="28096" y="1590"/>
                </a:cubicBezTo>
                <a:cubicBezTo>
                  <a:pt x="28100" y="1590"/>
                  <a:pt x="28104" y="1589"/>
                  <a:pt x="28107" y="1586"/>
                </a:cubicBezTo>
                <a:cubicBezTo>
                  <a:pt x="28156" y="1557"/>
                  <a:pt x="28210" y="1557"/>
                  <a:pt x="28263" y="1544"/>
                </a:cubicBezTo>
                <a:cubicBezTo>
                  <a:pt x="28263" y="1492"/>
                  <a:pt x="28265" y="1441"/>
                  <a:pt x="28266" y="1382"/>
                </a:cubicBezTo>
                <a:cubicBezTo>
                  <a:pt x="28285" y="1413"/>
                  <a:pt x="28300" y="1433"/>
                  <a:pt x="28309" y="1447"/>
                </a:cubicBezTo>
                <a:cubicBezTo>
                  <a:pt x="28353" y="1414"/>
                  <a:pt x="28387" y="1389"/>
                  <a:pt x="28419" y="1366"/>
                </a:cubicBezTo>
                <a:cubicBezTo>
                  <a:pt x="28422" y="1335"/>
                  <a:pt x="28425" y="1305"/>
                  <a:pt x="28431" y="1255"/>
                </a:cubicBezTo>
                <a:cubicBezTo>
                  <a:pt x="28446" y="1314"/>
                  <a:pt x="28453" y="1347"/>
                  <a:pt x="28465" y="1389"/>
                </a:cubicBezTo>
                <a:cubicBezTo>
                  <a:pt x="28497" y="1385"/>
                  <a:pt x="28531" y="1382"/>
                  <a:pt x="28555" y="1379"/>
                </a:cubicBezTo>
                <a:cubicBezTo>
                  <a:pt x="28562" y="1329"/>
                  <a:pt x="28565" y="1304"/>
                  <a:pt x="28574" y="1242"/>
                </a:cubicBezTo>
                <a:cubicBezTo>
                  <a:pt x="28588" y="1338"/>
                  <a:pt x="28596" y="1391"/>
                  <a:pt x="28603" y="1439"/>
                </a:cubicBezTo>
                <a:cubicBezTo>
                  <a:pt x="28618" y="1442"/>
                  <a:pt x="28627" y="1442"/>
                  <a:pt x="28636" y="1444"/>
                </a:cubicBezTo>
                <a:cubicBezTo>
                  <a:pt x="28646" y="1402"/>
                  <a:pt x="28655" y="1361"/>
                  <a:pt x="28674" y="1274"/>
                </a:cubicBezTo>
                <a:cubicBezTo>
                  <a:pt x="28702" y="1339"/>
                  <a:pt x="28718" y="1376"/>
                  <a:pt x="28739" y="1422"/>
                </a:cubicBezTo>
                <a:cubicBezTo>
                  <a:pt x="28714" y="1441"/>
                  <a:pt x="28697" y="1452"/>
                  <a:pt x="28677" y="1467"/>
                </a:cubicBezTo>
                <a:cubicBezTo>
                  <a:pt x="28703" y="1507"/>
                  <a:pt x="28725" y="1539"/>
                  <a:pt x="28744" y="1567"/>
                </a:cubicBezTo>
                <a:cubicBezTo>
                  <a:pt x="28768" y="1533"/>
                  <a:pt x="28784" y="1510"/>
                  <a:pt x="28789" y="1505"/>
                </a:cubicBezTo>
                <a:cubicBezTo>
                  <a:pt x="28819" y="1536"/>
                  <a:pt x="28840" y="1558"/>
                  <a:pt x="28850" y="1569"/>
                </a:cubicBezTo>
                <a:cubicBezTo>
                  <a:pt x="28844" y="1614"/>
                  <a:pt x="28842" y="1636"/>
                  <a:pt x="28839" y="1660"/>
                </a:cubicBezTo>
                <a:cubicBezTo>
                  <a:pt x="28921" y="1529"/>
                  <a:pt x="29027" y="1530"/>
                  <a:pt x="29106" y="1433"/>
                </a:cubicBezTo>
                <a:cubicBezTo>
                  <a:pt x="29130" y="1482"/>
                  <a:pt x="29152" y="1501"/>
                  <a:pt x="29171" y="1501"/>
                </a:cubicBezTo>
                <a:cubicBezTo>
                  <a:pt x="29195" y="1501"/>
                  <a:pt x="29216" y="1473"/>
                  <a:pt x="29236" y="1436"/>
                </a:cubicBezTo>
                <a:cubicBezTo>
                  <a:pt x="29265" y="1464"/>
                  <a:pt x="29291" y="1499"/>
                  <a:pt x="29316" y="1499"/>
                </a:cubicBezTo>
                <a:cubicBezTo>
                  <a:pt x="29331" y="1499"/>
                  <a:pt x="29345" y="1487"/>
                  <a:pt x="29359" y="1454"/>
                </a:cubicBezTo>
                <a:cubicBezTo>
                  <a:pt x="29365" y="1442"/>
                  <a:pt x="29373" y="1435"/>
                  <a:pt x="29381" y="1435"/>
                </a:cubicBezTo>
                <a:cubicBezTo>
                  <a:pt x="29393" y="1435"/>
                  <a:pt x="29405" y="1452"/>
                  <a:pt x="29409" y="1497"/>
                </a:cubicBezTo>
                <a:cubicBezTo>
                  <a:pt x="29440" y="1505"/>
                  <a:pt x="29468" y="1491"/>
                  <a:pt x="29502" y="1529"/>
                </a:cubicBezTo>
                <a:cubicBezTo>
                  <a:pt x="29506" y="1533"/>
                  <a:pt x="29510" y="1535"/>
                  <a:pt x="29515" y="1535"/>
                </a:cubicBezTo>
                <a:cubicBezTo>
                  <a:pt x="29536" y="1535"/>
                  <a:pt x="29566" y="1503"/>
                  <a:pt x="29582" y="1503"/>
                </a:cubicBezTo>
                <a:cubicBezTo>
                  <a:pt x="29585" y="1503"/>
                  <a:pt x="29588" y="1505"/>
                  <a:pt x="29590" y="1508"/>
                </a:cubicBezTo>
                <a:cubicBezTo>
                  <a:pt x="29601" y="1530"/>
                  <a:pt x="29610" y="1537"/>
                  <a:pt x="29616" y="1537"/>
                </a:cubicBezTo>
                <a:cubicBezTo>
                  <a:pt x="29632" y="1537"/>
                  <a:pt x="29640" y="1498"/>
                  <a:pt x="29654" y="1498"/>
                </a:cubicBezTo>
                <a:cubicBezTo>
                  <a:pt x="29654" y="1498"/>
                  <a:pt x="29655" y="1498"/>
                  <a:pt x="29655" y="1498"/>
                </a:cubicBezTo>
                <a:cubicBezTo>
                  <a:pt x="29678" y="1503"/>
                  <a:pt x="29708" y="1536"/>
                  <a:pt x="29728" y="1536"/>
                </a:cubicBezTo>
                <a:cubicBezTo>
                  <a:pt x="29732" y="1536"/>
                  <a:pt x="29736" y="1535"/>
                  <a:pt x="29739" y="1532"/>
                </a:cubicBezTo>
                <a:cubicBezTo>
                  <a:pt x="29772" y="1500"/>
                  <a:pt x="29806" y="1491"/>
                  <a:pt x="29842" y="1491"/>
                </a:cubicBezTo>
                <a:cubicBezTo>
                  <a:pt x="29881" y="1491"/>
                  <a:pt x="29920" y="1501"/>
                  <a:pt x="29959" y="1501"/>
                </a:cubicBezTo>
                <a:cubicBezTo>
                  <a:pt x="29970" y="1501"/>
                  <a:pt x="29982" y="1500"/>
                  <a:pt x="29993" y="1498"/>
                </a:cubicBezTo>
                <a:cubicBezTo>
                  <a:pt x="29994" y="1498"/>
                  <a:pt x="29995" y="1498"/>
                  <a:pt x="29995" y="1498"/>
                </a:cubicBezTo>
                <a:cubicBezTo>
                  <a:pt x="30010" y="1498"/>
                  <a:pt x="30027" y="1530"/>
                  <a:pt x="30042" y="1547"/>
                </a:cubicBezTo>
                <a:cubicBezTo>
                  <a:pt x="30055" y="1516"/>
                  <a:pt x="30070" y="1482"/>
                  <a:pt x="30083" y="1450"/>
                </a:cubicBezTo>
                <a:cubicBezTo>
                  <a:pt x="30112" y="1490"/>
                  <a:pt x="30141" y="1499"/>
                  <a:pt x="30170" y="1499"/>
                </a:cubicBezTo>
                <a:cubicBezTo>
                  <a:pt x="30197" y="1499"/>
                  <a:pt x="30224" y="1491"/>
                  <a:pt x="30251" y="1491"/>
                </a:cubicBezTo>
                <a:cubicBezTo>
                  <a:pt x="30252" y="1491"/>
                  <a:pt x="30253" y="1491"/>
                  <a:pt x="30254" y="1491"/>
                </a:cubicBezTo>
                <a:cubicBezTo>
                  <a:pt x="30300" y="1492"/>
                  <a:pt x="30345" y="1494"/>
                  <a:pt x="30392" y="1530"/>
                </a:cubicBezTo>
                <a:cubicBezTo>
                  <a:pt x="30394" y="1532"/>
                  <a:pt x="30396" y="1532"/>
                  <a:pt x="30397" y="1532"/>
                </a:cubicBezTo>
                <a:cubicBezTo>
                  <a:pt x="30402" y="1532"/>
                  <a:pt x="30407" y="1529"/>
                  <a:pt x="30413" y="1529"/>
                </a:cubicBezTo>
                <a:cubicBezTo>
                  <a:pt x="30411" y="1483"/>
                  <a:pt x="30411" y="1439"/>
                  <a:pt x="30411" y="1398"/>
                </a:cubicBezTo>
                <a:cubicBezTo>
                  <a:pt x="30439" y="1372"/>
                  <a:pt x="30464" y="1347"/>
                  <a:pt x="30494" y="1319"/>
                </a:cubicBezTo>
                <a:cubicBezTo>
                  <a:pt x="30514" y="1368"/>
                  <a:pt x="30532" y="1384"/>
                  <a:pt x="30549" y="1384"/>
                </a:cubicBezTo>
                <a:cubicBezTo>
                  <a:pt x="30583" y="1384"/>
                  <a:pt x="30615" y="1323"/>
                  <a:pt x="30654" y="1323"/>
                </a:cubicBezTo>
                <a:cubicBezTo>
                  <a:pt x="30660" y="1323"/>
                  <a:pt x="30666" y="1324"/>
                  <a:pt x="30672" y="1327"/>
                </a:cubicBezTo>
                <a:cubicBezTo>
                  <a:pt x="30686" y="1357"/>
                  <a:pt x="30706" y="1401"/>
                  <a:pt x="30734" y="1464"/>
                </a:cubicBezTo>
                <a:cubicBezTo>
                  <a:pt x="30750" y="1405"/>
                  <a:pt x="30763" y="1361"/>
                  <a:pt x="30764" y="1354"/>
                </a:cubicBezTo>
                <a:cubicBezTo>
                  <a:pt x="30801" y="1358"/>
                  <a:pt x="30827" y="1367"/>
                  <a:pt x="30850" y="1367"/>
                </a:cubicBezTo>
                <a:cubicBezTo>
                  <a:pt x="30856" y="1367"/>
                  <a:pt x="30863" y="1366"/>
                  <a:pt x="30869" y="1364"/>
                </a:cubicBezTo>
                <a:cubicBezTo>
                  <a:pt x="30879" y="1362"/>
                  <a:pt x="30882" y="1339"/>
                  <a:pt x="30893" y="1339"/>
                </a:cubicBezTo>
                <a:cubicBezTo>
                  <a:pt x="30897" y="1339"/>
                  <a:pt x="30902" y="1342"/>
                  <a:pt x="30909" y="1349"/>
                </a:cubicBezTo>
                <a:cubicBezTo>
                  <a:pt x="30912" y="1354"/>
                  <a:pt x="30917" y="1355"/>
                  <a:pt x="30922" y="1355"/>
                </a:cubicBezTo>
                <a:cubicBezTo>
                  <a:pt x="30937" y="1355"/>
                  <a:pt x="30956" y="1340"/>
                  <a:pt x="30970" y="1340"/>
                </a:cubicBezTo>
                <a:cubicBezTo>
                  <a:pt x="30975" y="1340"/>
                  <a:pt x="30979" y="1342"/>
                  <a:pt x="30982" y="1347"/>
                </a:cubicBezTo>
                <a:cubicBezTo>
                  <a:pt x="31002" y="1374"/>
                  <a:pt x="31019" y="1381"/>
                  <a:pt x="31037" y="1381"/>
                </a:cubicBezTo>
                <a:cubicBezTo>
                  <a:pt x="31054" y="1381"/>
                  <a:pt x="31071" y="1374"/>
                  <a:pt x="31089" y="1374"/>
                </a:cubicBezTo>
                <a:cubicBezTo>
                  <a:pt x="31089" y="1374"/>
                  <a:pt x="31090" y="1374"/>
                  <a:pt x="31091" y="1374"/>
                </a:cubicBezTo>
                <a:cubicBezTo>
                  <a:pt x="31127" y="1377"/>
                  <a:pt x="31162" y="1378"/>
                  <a:pt x="31198" y="1378"/>
                </a:cubicBezTo>
                <a:cubicBezTo>
                  <a:pt x="31239" y="1378"/>
                  <a:pt x="31281" y="1377"/>
                  <a:pt x="31323" y="1377"/>
                </a:cubicBezTo>
                <a:cubicBezTo>
                  <a:pt x="31333" y="1377"/>
                  <a:pt x="31344" y="1377"/>
                  <a:pt x="31354" y="1377"/>
                </a:cubicBezTo>
                <a:cubicBezTo>
                  <a:pt x="31362" y="1377"/>
                  <a:pt x="31371" y="1391"/>
                  <a:pt x="31379" y="1398"/>
                </a:cubicBezTo>
                <a:cubicBezTo>
                  <a:pt x="31384" y="1424"/>
                  <a:pt x="31388" y="1450"/>
                  <a:pt x="31394" y="1483"/>
                </a:cubicBezTo>
                <a:cubicBezTo>
                  <a:pt x="31413" y="1463"/>
                  <a:pt x="31429" y="1445"/>
                  <a:pt x="31447" y="1424"/>
                </a:cubicBezTo>
                <a:cubicBezTo>
                  <a:pt x="31474" y="1469"/>
                  <a:pt x="31500" y="1511"/>
                  <a:pt x="31535" y="1567"/>
                </a:cubicBezTo>
                <a:cubicBezTo>
                  <a:pt x="31560" y="1533"/>
                  <a:pt x="31585" y="1501"/>
                  <a:pt x="31610" y="1469"/>
                </a:cubicBezTo>
                <a:cubicBezTo>
                  <a:pt x="31596" y="1432"/>
                  <a:pt x="31587" y="1414"/>
                  <a:pt x="31565" y="1366"/>
                </a:cubicBezTo>
                <a:lnTo>
                  <a:pt x="31565" y="1366"/>
                </a:lnTo>
                <a:cubicBezTo>
                  <a:pt x="31634" y="1380"/>
                  <a:pt x="31685" y="1391"/>
                  <a:pt x="31744" y="1404"/>
                </a:cubicBezTo>
                <a:cubicBezTo>
                  <a:pt x="31759" y="1369"/>
                  <a:pt x="31783" y="1316"/>
                  <a:pt x="31803" y="1264"/>
                </a:cubicBezTo>
                <a:cubicBezTo>
                  <a:pt x="31903" y="1447"/>
                  <a:pt x="32021" y="1419"/>
                  <a:pt x="32130" y="1494"/>
                </a:cubicBezTo>
                <a:cubicBezTo>
                  <a:pt x="32136" y="1442"/>
                  <a:pt x="32139" y="1410"/>
                  <a:pt x="32143" y="1372"/>
                </a:cubicBezTo>
                <a:cubicBezTo>
                  <a:pt x="32189" y="1427"/>
                  <a:pt x="32231" y="1480"/>
                  <a:pt x="32272" y="1530"/>
                </a:cubicBezTo>
                <a:cubicBezTo>
                  <a:pt x="32350" y="1529"/>
                  <a:pt x="32427" y="1529"/>
                  <a:pt x="32511" y="1529"/>
                </a:cubicBezTo>
                <a:cubicBezTo>
                  <a:pt x="32495" y="1495"/>
                  <a:pt x="32484" y="1476"/>
                  <a:pt x="32467" y="1441"/>
                </a:cubicBezTo>
                <a:cubicBezTo>
                  <a:pt x="32528" y="1383"/>
                  <a:pt x="32587" y="1327"/>
                  <a:pt x="32648" y="1270"/>
                </a:cubicBezTo>
                <a:cubicBezTo>
                  <a:pt x="32656" y="1282"/>
                  <a:pt x="32671" y="1304"/>
                  <a:pt x="32683" y="1320"/>
                </a:cubicBezTo>
                <a:cubicBezTo>
                  <a:pt x="32709" y="1292"/>
                  <a:pt x="32730" y="1270"/>
                  <a:pt x="32754" y="1245"/>
                </a:cubicBezTo>
                <a:cubicBezTo>
                  <a:pt x="32767" y="1295"/>
                  <a:pt x="32774" y="1327"/>
                  <a:pt x="32786" y="1372"/>
                </a:cubicBezTo>
                <a:cubicBezTo>
                  <a:pt x="32801" y="1366"/>
                  <a:pt x="32815" y="1360"/>
                  <a:pt x="32836" y="1351"/>
                </a:cubicBezTo>
                <a:cubicBezTo>
                  <a:pt x="32821" y="1294"/>
                  <a:pt x="32809" y="1251"/>
                  <a:pt x="32789" y="1176"/>
                </a:cubicBezTo>
                <a:lnTo>
                  <a:pt x="32789" y="1176"/>
                </a:lnTo>
                <a:cubicBezTo>
                  <a:pt x="32851" y="1232"/>
                  <a:pt x="32895" y="1273"/>
                  <a:pt x="32943" y="1317"/>
                </a:cubicBezTo>
                <a:cubicBezTo>
                  <a:pt x="32955" y="1299"/>
                  <a:pt x="32967" y="1280"/>
                  <a:pt x="32976" y="1267"/>
                </a:cubicBezTo>
                <a:cubicBezTo>
                  <a:pt x="33002" y="1294"/>
                  <a:pt x="33027" y="1317"/>
                  <a:pt x="33051" y="1341"/>
                </a:cubicBezTo>
                <a:cubicBezTo>
                  <a:pt x="33043" y="1360"/>
                  <a:pt x="33036" y="1380"/>
                  <a:pt x="33026" y="1405"/>
                </a:cubicBezTo>
                <a:cubicBezTo>
                  <a:pt x="33037" y="1417"/>
                  <a:pt x="33047" y="1422"/>
                  <a:pt x="33055" y="1422"/>
                </a:cubicBezTo>
                <a:cubicBezTo>
                  <a:pt x="33090" y="1422"/>
                  <a:pt x="33098" y="1335"/>
                  <a:pt x="33130" y="1302"/>
                </a:cubicBezTo>
                <a:cubicBezTo>
                  <a:pt x="33165" y="1319"/>
                  <a:pt x="33210" y="1339"/>
                  <a:pt x="33258" y="1361"/>
                </a:cubicBezTo>
                <a:cubicBezTo>
                  <a:pt x="33279" y="1336"/>
                  <a:pt x="33301" y="1304"/>
                  <a:pt x="33327" y="1304"/>
                </a:cubicBezTo>
                <a:cubicBezTo>
                  <a:pt x="33346" y="1304"/>
                  <a:pt x="33366" y="1320"/>
                  <a:pt x="33388" y="1367"/>
                </a:cubicBezTo>
                <a:cubicBezTo>
                  <a:pt x="33417" y="1386"/>
                  <a:pt x="33448" y="1420"/>
                  <a:pt x="33477" y="1420"/>
                </a:cubicBezTo>
                <a:cubicBezTo>
                  <a:pt x="33510" y="1419"/>
                  <a:pt x="33539" y="1386"/>
                  <a:pt x="33570" y="1369"/>
                </a:cubicBezTo>
                <a:cubicBezTo>
                  <a:pt x="33591" y="1405"/>
                  <a:pt x="33608" y="1438"/>
                  <a:pt x="33622" y="1460"/>
                </a:cubicBezTo>
                <a:cubicBezTo>
                  <a:pt x="33655" y="1444"/>
                  <a:pt x="33686" y="1430"/>
                  <a:pt x="33708" y="1422"/>
                </a:cubicBezTo>
                <a:cubicBezTo>
                  <a:pt x="33736" y="1494"/>
                  <a:pt x="33755" y="1545"/>
                  <a:pt x="33773" y="1592"/>
                </a:cubicBezTo>
                <a:cubicBezTo>
                  <a:pt x="33778" y="1592"/>
                  <a:pt x="33783" y="1592"/>
                  <a:pt x="33788" y="1592"/>
                </a:cubicBezTo>
                <a:cubicBezTo>
                  <a:pt x="33835" y="1592"/>
                  <a:pt x="33882" y="1596"/>
                  <a:pt x="33927" y="1596"/>
                </a:cubicBezTo>
                <a:cubicBezTo>
                  <a:pt x="33961" y="1596"/>
                  <a:pt x="33994" y="1594"/>
                  <a:pt x="34028" y="1586"/>
                </a:cubicBezTo>
                <a:cubicBezTo>
                  <a:pt x="34070" y="1577"/>
                  <a:pt x="34108" y="1529"/>
                  <a:pt x="34155" y="1529"/>
                </a:cubicBezTo>
                <a:cubicBezTo>
                  <a:pt x="34158" y="1529"/>
                  <a:pt x="34162" y="1530"/>
                  <a:pt x="34166" y="1530"/>
                </a:cubicBezTo>
                <a:cubicBezTo>
                  <a:pt x="34166" y="1530"/>
                  <a:pt x="34166" y="1530"/>
                  <a:pt x="34167" y="1530"/>
                </a:cubicBezTo>
                <a:cubicBezTo>
                  <a:pt x="34183" y="1530"/>
                  <a:pt x="34199" y="1487"/>
                  <a:pt x="34216" y="1463"/>
                </a:cubicBezTo>
                <a:cubicBezTo>
                  <a:pt x="34231" y="1514"/>
                  <a:pt x="34242" y="1551"/>
                  <a:pt x="34256" y="1598"/>
                </a:cubicBezTo>
                <a:cubicBezTo>
                  <a:pt x="34262" y="1554"/>
                  <a:pt x="34264" y="1522"/>
                  <a:pt x="34269" y="1488"/>
                </a:cubicBezTo>
                <a:cubicBezTo>
                  <a:pt x="34328" y="1540"/>
                  <a:pt x="34386" y="1566"/>
                  <a:pt x="34443" y="1566"/>
                </a:cubicBezTo>
                <a:cubicBezTo>
                  <a:pt x="34501" y="1566"/>
                  <a:pt x="34557" y="1539"/>
                  <a:pt x="34613" y="1482"/>
                </a:cubicBezTo>
                <a:cubicBezTo>
                  <a:pt x="34647" y="1514"/>
                  <a:pt x="34698" y="1531"/>
                  <a:pt x="34766" y="1531"/>
                </a:cubicBezTo>
                <a:cubicBezTo>
                  <a:pt x="34769" y="1531"/>
                  <a:pt x="34772" y="1530"/>
                  <a:pt x="34775" y="1530"/>
                </a:cubicBezTo>
                <a:cubicBezTo>
                  <a:pt x="34794" y="1466"/>
                  <a:pt x="34813" y="1407"/>
                  <a:pt x="34841" y="1314"/>
                </a:cubicBezTo>
                <a:cubicBezTo>
                  <a:pt x="34862" y="1391"/>
                  <a:pt x="34871" y="1426"/>
                  <a:pt x="34881" y="1464"/>
                </a:cubicBezTo>
                <a:cubicBezTo>
                  <a:pt x="34896" y="1465"/>
                  <a:pt x="34914" y="1481"/>
                  <a:pt x="34928" y="1481"/>
                </a:cubicBezTo>
                <a:cubicBezTo>
                  <a:pt x="34941" y="1481"/>
                  <a:pt x="34950" y="1469"/>
                  <a:pt x="34952" y="1420"/>
                </a:cubicBezTo>
                <a:cubicBezTo>
                  <a:pt x="34943" y="1410"/>
                  <a:pt x="34934" y="1397"/>
                  <a:pt x="34925" y="1383"/>
                </a:cubicBezTo>
                <a:cubicBezTo>
                  <a:pt x="34928" y="1377"/>
                  <a:pt x="34931" y="1372"/>
                  <a:pt x="34932" y="1366"/>
                </a:cubicBezTo>
                <a:cubicBezTo>
                  <a:pt x="34940" y="1382"/>
                  <a:pt x="34947" y="1397"/>
                  <a:pt x="34954" y="1411"/>
                </a:cubicBezTo>
                <a:cubicBezTo>
                  <a:pt x="34953" y="1416"/>
                  <a:pt x="34952" y="1420"/>
                  <a:pt x="34952" y="1420"/>
                </a:cubicBezTo>
                <a:cubicBezTo>
                  <a:pt x="34977" y="1400"/>
                  <a:pt x="34997" y="1354"/>
                  <a:pt x="35023" y="1354"/>
                </a:cubicBezTo>
                <a:cubicBezTo>
                  <a:pt x="35033" y="1354"/>
                  <a:pt x="35045" y="1362"/>
                  <a:pt x="35057" y="1380"/>
                </a:cubicBezTo>
                <a:cubicBezTo>
                  <a:pt x="35065" y="1413"/>
                  <a:pt x="35072" y="1442"/>
                  <a:pt x="35075" y="1461"/>
                </a:cubicBezTo>
                <a:cubicBezTo>
                  <a:pt x="35116" y="1427"/>
                  <a:pt x="35156" y="1410"/>
                  <a:pt x="35195" y="1410"/>
                </a:cubicBezTo>
                <a:cubicBezTo>
                  <a:pt x="35246" y="1410"/>
                  <a:pt x="35296" y="1439"/>
                  <a:pt x="35346" y="1497"/>
                </a:cubicBezTo>
                <a:cubicBezTo>
                  <a:pt x="35352" y="1530"/>
                  <a:pt x="35356" y="1555"/>
                  <a:pt x="35362" y="1582"/>
                </a:cubicBezTo>
                <a:cubicBezTo>
                  <a:pt x="35396" y="1548"/>
                  <a:pt x="35406" y="1464"/>
                  <a:pt x="35453" y="1464"/>
                </a:cubicBezTo>
                <a:cubicBezTo>
                  <a:pt x="35454" y="1464"/>
                  <a:pt x="35456" y="1464"/>
                  <a:pt x="35458" y="1464"/>
                </a:cubicBezTo>
                <a:cubicBezTo>
                  <a:pt x="35482" y="1467"/>
                  <a:pt x="35508" y="1514"/>
                  <a:pt x="35531" y="1514"/>
                </a:cubicBezTo>
                <a:cubicBezTo>
                  <a:pt x="35540" y="1514"/>
                  <a:pt x="35549" y="1507"/>
                  <a:pt x="35556" y="1485"/>
                </a:cubicBezTo>
                <a:cubicBezTo>
                  <a:pt x="35578" y="1535"/>
                  <a:pt x="35599" y="1586"/>
                  <a:pt x="35625" y="1650"/>
                </a:cubicBezTo>
                <a:cubicBezTo>
                  <a:pt x="35631" y="1595"/>
                  <a:pt x="35636" y="1563"/>
                  <a:pt x="35640" y="1525"/>
                </a:cubicBezTo>
                <a:cubicBezTo>
                  <a:pt x="35664" y="1566"/>
                  <a:pt x="35686" y="1603"/>
                  <a:pt x="35708" y="1641"/>
                </a:cubicBezTo>
                <a:cubicBezTo>
                  <a:pt x="35736" y="1641"/>
                  <a:pt x="35765" y="1636"/>
                  <a:pt x="35794" y="1636"/>
                </a:cubicBezTo>
                <a:cubicBezTo>
                  <a:pt x="35811" y="1636"/>
                  <a:pt x="35829" y="1638"/>
                  <a:pt x="35846" y="1644"/>
                </a:cubicBezTo>
                <a:cubicBezTo>
                  <a:pt x="35888" y="1658"/>
                  <a:pt x="35938" y="1731"/>
                  <a:pt x="35971" y="1731"/>
                </a:cubicBezTo>
                <a:cubicBezTo>
                  <a:pt x="35975" y="1731"/>
                  <a:pt x="35979" y="1730"/>
                  <a:pt x="35983" y="1728"/>
                </a:cubicBezTo>
                <a:cubicBezTo>
                  <a:pt x="35995" y="1719"/>
                  <a:pt x="36007" y="1715"/>
                  <a:pt x="36018" y="1715"/>
                </a:cubicBezTo>
                <a:cubicBezTo>
                  <a:pt x="36047" y="1715"/>
                  <a:pt x="36071" y="1740"/>
                  <a:pt x="36098" y="1756"/>
                </a:cubicBezTo>
                <a:cubicBezTo>
                  <a:pt x="36111" y="1735"/>
                  <a:pt x="36123" y="1717"/>
                  <a:pt x="36133" y="1703"/>
                </a:cubicBezTo>
                <a:cubicBezTo>
                  <a:pt x="36145" y="1725"/>
                  <a:pt x="36152" y="1738"/>
                  <a:pt x="36170" y="1769"/>
                </a:cubicBezTo>
                <a:cubicBezTo>
                  <a:pt x="36192" y="1710"/>
                  <a:pt x="36215" y="1650"/>
                  <a:pt x="36245" y="1567"/>
                </a:cubicBezTo>
                <a:cubicBezTo>
                  <a:pt x="36249" y="1625"/>
                  <a:pt x="36252" y="1660"/>
                  <a:pt x="36254" y="1695"/>
                </a:cubicBezTo>
                <a:lnTo>
                  <a:pt x="36304" y="1695"/>
                </a:lnTo>
                <a:cubicBezTo>
                  <a:pt x="36305" y="1625"/>
                  <a:pt x="36305" y="1575"/>
                  <a:pt x="36305" y="1466"/>
                </a:cubicBezTo>
                <a:cubicBezTo>
                  <a:pt x="36357" y="1557"/>
                  <a:pt x="36387" y="1613"/>
                  <a:pt x="36415" y="1660"/>
                </a:cubicBezTo>
                <a:cubicBezTo>
                  <a:pt x="36417" y="1648"/>
                  <a:pt x="36420" y="1614"/>
                  <a:pt x="36421" y="1603"/>
                </a:cubicBezTo>
                <a:cubicBezTo>
                  <a:pt x="36474" y="1573"/>
                  <a:pt x="36518" y="1550"/>
                  <a:pt x="36564" y="1525"/>
                </a:cubicBezTo>
                <a:cubicBezTo>
                  <a:pt x="36576" y="1560"/>
                  <a:pt x="36586" y="1598"/>
                  <a:pt x="36599" y="1641"/>
                </a:cubicBezTo>
                <a:cubicBezTo>
                  <a:pt x="36607" y="1597"/>
                  <a:pt x="36614" y="1558"/>
                  <a:pt x="36623" y="1513"/>
                </a:cubicBezTo>
                <a:cubicBezTo>
                  <a:pt x="36645" y="1533"/>
                  <a:pt x="36664" y="1552"/>
                  <a:pt x="36682" y="1569"/>
                </a:cubicBezTo>
                <a:cubicBezTo>
                  <a:pt x="36691" y="1554"/>
                  <a:pt x="36698" y="1541"/>
                  <a:pt x="36707" y="1525"/>
                </a:cubicBezTo>
                <a:cubicBezTo>
                  <a:pt x="36718" y="1570"/>
                  <a:pt x="36726" y="1603"/>
                  <a:pt x="36729" y="1616"/>
                </a:cubicBezTo>
                <a:cubicBezTo>
                  <a:pt x="36776" y="1645"/>
                  <a:pt x="36816" y="1669"/>
                  <a:pt x="36857" y="1695"/>
                </a:cubicBezTo>
                <a:cubicBezTo>
                  <a:pt x="36860" y="1661"/>
                  <a:pt x="36863" y="1628"/>
                  <a:pt x="36866" y="1600"/>
                </a:cubicBezTo>
                <a:cubicBezTo>
                  <a:pt x="36969" y="1558"/>
                  <a:pt x="37070" y="1519"/>
                  <a:pt x="37178" y="1476"/>
                </a:cubicBezTo>
                <a:cubicBezTo>
                  <a:pt x="37182" y="1483"/>
                  <a:pt x="37194" y="1502"/>
                  <a:pt x="37211" y="1532"/>
                </a:cubicBezTo>
                <a:cubicBezTo>
                  <a:pt x="37234" y="1497"/>
                  <a:pt x="37259" y="1459"/>
                  <a:pt x="37287" y="1459"/>
                </a:cubicBezTo>
                <a:cubicBezTo>
                  <a:pt x="37305" y="1459"/>
                  <a:pt x="37324" y="1474"/>
                  <a:pt x="37344" y="1513"/>
                </a:cubicBezTo>
                <a:cubicBezTo>
                  <a:pt x="37356" y="1495"/>
                  <a:pt x="37364" y="1472"/>
                  <a:pt x="37375" y="1466"/>
                </a:cubicBezTo>
                <a:cubicBezTo>
                  <a:pt x="37381" y="1463"/>
                  <a:pt x="37388" y="1462"/>
                  <a:pt x="37395" y="1462"/>
                </a:cubicBezTo>
                <a:cubicBezTo>
                  <a:pt x="37406" y="1462"/>
                  <a:pt x="37416" y="1464"/>
                  <a:pt x="37423" y="1464"/>
                </a:cubicBezTo>
                <a:cubicBezTo>
                  <a:pt x="37448" y="1507"/>
                  <a:pt x="37466" y="1541"/>
                  <a:pt x="37485" y="1573"/>
                </a:cubicBezTo>
                <a:cubicBezTo>
                  <a:pt x="37524" y="1512"/>
                  <a:pt x="37563" y="1461"/>
                  <a:pt x="37619" y="1461"/>
                </a:cubicBezTo>
                <a:cubicBezTo>
                  <a:pt x="37620" y="1461"/>
                  <a:pt x="37621" y="1461"/>
                  <a:pt x="37622" y="1461"/>
                </a:cubicBezTo>
                <a:cubicBezTo>
                  <a:pt x="37686" y="1461"/>
                  <a:pt x="37742" y="1398"/>
                  <a:pt x="37809" y="1398"/>
                </a:cubicBezTo>
                <a:cubicBezTo>
                  <a:pt x="37816" y="1398"/>
                  <a:pt x="37823" y="1398"/>
                  <a:pt x="37829" y="1399"/>
                </a:cubicBezTo>
                <a:cubicBezTo>
                  <a:pt x="37833" y="1400"/>
                  <a:pt x="37837" y="1400"/>
                  <a:pt x="37841" y="1400"/>
                </a:cubicBezTo>
                <a:cubicBezTo>
                  <a:pt x="37882" y="1400"/>
                  <a:pt x="37929" y="1365"/>
                  <a:pt x="37956" y="1314"/>
                </a:cubicBezTo>
                <a:cubicBezTo>
                  <a:pt x="38028" y="1179"/>
                  <a:pt x="38122" y="1142"/>
                  <a:pt x="38200" y="1061"/>
                </a:cubicBezTo>
                <a:cubicBezTo>
                  <a:pt x="38219" y="1089"/>
                  <a:pt x="38229" y="1102"/>
                  <a:pt x="38244" y="1123"/>
                </a:cubicBezTo>
                <a:cubicBezTo>
                  <a:pt x="38275" y="1042"/>
                  <a:pt x="38304" y="967"/>
                  <a:pt x="38316" y="938"/>
                </a:cubicBezTo>
                <a:cubicBezTo>
                  <a:pt x="38380" y="879"/>
                  <a:pt x="38428" y="864"/>
                  <a:pt x="38450" y="805"/>
                </a:cubicBezTo>
                <a:cubicBezTo>
                  <a:pt x="38478" y="730"/>
                  <a:pt x="38527" y="742"/>
                  <a:pt x="38562" y="698"/>
                </a:cubicBezTo>
                <a:cubicBezTo>
                  <a:pt x="38553" y="662"/>
                  <a:pt x="38547" y="637"/>
                  <a:pt x="38538" y="599"/>
                </a:cubicBezTo>
                <a:cubicBezTo>
                  <a:pt x="38510" y="629"/>
                  <a:pt x="38485" y="654"/>
                  <a:pt x="38463" y="676"/>
                </a:cubicBezTo>
                <a:cubicBezTo>
                  <a:pt x="38447" y="649"/>
                  <a:pt x="38435" y="632"/>
                  <a:pt x="38430" y="623"/>
                </a:cubicBezTo>
                <a:cubicBezTo>
                  <a:pt x="38409" y="643"/>
                  <a:pt x="38393" y="659"/>
                  <a:pt x="38375" y="677"/>
                </a:cubicBezTo>
                <a:cubicBezTo>
                  <a:pt x="38359" y="624"/>
                  <a:pt x="38349" y="587"/>
                  <a:pt x="38340" y="556"/>
                </a:cubicBezTo>
                <a:cubicBezTo>
                  <a:pt x="38300" y="579"/>
                  <a:pt x="38268" y="608"/>
                  <a:pt x="38235" y="611"/>
                </a:cubicBezTo>
                <a:cubicBezTo>
                  <a:pt x="37947" y="634"/>
                  <a:pt x="37660" y="652"/>
                  <a:pt x="37373" y="674"/>
                </a:cubicBezTo>
                <a:cubicBezTo>
                  <a:pt x="37339" y="677"/>
                  <a:pt x="37307" y="705"/>
                  <a:pt x="37270" y="723"/>
                </a:cubicBezTo>
                <a:cubicBezTo>
                  <a:pt x="37235" y="681"/>
                  <a:pt x="37200" y="667"/>
                  <a:pt x="37164" y="667"/>
                </a:cubicBezTo>
                <a:cubicBezTo>
                  <a:pt x="37128" y="667"/>
                  <a:pt x="37091" y="681"/>
                  <a:pt x="37054" y="698"/>
                </a:cubicBezTo>
                <a:cubicBezTo>
                  <a:pt x="37036" y="705"/>
                  <a:pt x="37010" y="731"/>
                  <a:pt x="36999" y="731"/>
                </a:cubicBezTo>
                <a:cubicBezTo>
                  <a:pt x="36997" y="731"/>
                  <a:pt x="36996" y="730"/>
                  <a:pt x="36995" y="729"/>
                </a:cubicBezTo>
                <a:cubicBezTo>
                  <a:pt x="36981" y="694"/>
                  <a:pt x="36968" y="683"/>
                  <a:pt x="36955" y="683"/>
                </a:cubicBezTo>
                <a:cubicBezTo>
                  <a:pt x="36935" y="683"/>
                  <a:pt x="36916" y="707"/>
                  <a:pt x="36896" y="707"/>
                </a:cubicBezTo>
                <a:cubicBezTo>
                  <a:pt x="36891" y="707"/>
                  <a:pt x="36887" y="705"/>
                  <a:pt x="36882" y="702"/>
                </a:cubicBezTo>
                <a:cubicBezTo>
                  <a:pt x="36880" y="701"/>
                  <a:pt x="36878" y="700"/>
                  <a:pt x="36876" y="700"/>
                </a:cubicBezTo>
                <a:cubicBezTo>
                  <a:pt x="36859" y="700"/>
                  <a:pt x="36836" y="731"/>
                  <a:pt x="36824" y="731"/>
                </a:cubicBezTo>
                <a:cubicBezTo>
                  <a:pt x="36822" y="731"/>
                  <a:pt x="36820" y="730"/>
                  <a:pt x="36819" y="727"/>
                </a:cubicBezTo>
                <a:cubicBezTo>
                  <a:pt x="36791" y="678"/>
                  <a:pt x="36762" y="662"/>
                  <a:pt x="36735" y="662"/>
                </a:cubicBezTo>
                <a:cubicBezTo>
                  <a:pt x="36713" y="662"/>
                  <a:pt x="36691" y="673"/>
                  <a:pt x="36673" y="684"/>
                </a:cubicBezTo>
                <a:cubicBezTo>
                  <a:pt x="36660" y="692"/>
                  <a:pt x="36648" y="695"/>
                  <a:pt x="36635" y="695"/>
                </a:cubicBezTo>
                <a:cubicBezTo>
                  <a:pt x="36600" y="695"/>
                  <a:pt x="36565" y="672"/>
                  <a:pt x="36530" y="672"/>
                </a:cubicBezTo>
                <a:cubicBezTo>
                  <a:pt x="36524" y="672"/>
                  <a:pt x="36518" y="673"/>
                  <a:pt x="36513" y="674"/>
                </a:cubicBezTo>
                <a:cubicBezTo>
                  <a:pt x="36512" y="674"/>
                  <a:pt x="36512" y="674"/>
                  <a:pt x="36511" y="674"/>
                </a:cubicBezTo>
                <a:cubicBezTo>
                  <a:pt x="36494" y="674"/>
                  <a:pt x="36475" y="616"/>
                  <a:pt x="36457" y="616"/>
                </a:cubicBezTo>
                <a:cubicBezTo>
                  <a:pt x="36452" y="616"/>
                  <a:pt x="36447" y="622"/>
                  <a:pt x="36442" y="636"/>
                </a:cubicBezTo>
                <a:cubicBezTo>
                  <a:pt x="36435" y="657"/>
                  <a:pt x="36428" y="665"/>
                  <a:pt x="36422" y="665"/>
                </a:cubicBezTo>
                <a:cubicBezTo>
                  <a:pt x="36405" y="665"/>
                  <a:pt x="36390" y="609"/>
                  <a:pt x="36374" y="609"/>
                </a:cubicBezTo>
                <a:cubicBezTo>
                  <a:pt x="36370" y="609"/>
                  <a:pt x="36366" y="612"/>
                  <a:pt x="36362" y="618"/>
                </a:cubicBezTo>
                <a:cubicBezTo>
                  <a:pt x="36345" y="649"/>
                  <a:pt x="36317" y="659"/>
                  <a:pt x="36305" y="670"/>
                </a:cubicBezTo>
                <a:cubicBezTo>
                  <a:pt x="36235" y="643"/>
                  <a:pt x="36169" y="570"/>
                  <a:pt x="36110" y="570"/>
                </a:cubicBezTo>
                <a:cubicBezTo>
                  <a:pt x="36086" y="570"/>
                  <a:pt x="36063" y="581"/>
                  <a:pt x="36042" y="612"/>
                </a:cubicBezTo>
                <a:cubicBezTo>
                  <a:pt x="36008" y="595"/>
                  <a:pt x="35983" y="580"/>
                  <a:pt x="35956" y="567"/>
                </a:cubicBezTo>
                <a:cubicBezTo>
                  <a:pt x="35927" y="549"/>
                  <a:pt x="35898" y="531"/>
                  <a:pt x="35877" y="521"/>
                </a:cubicBezTo>
                <a:cubicBezTo>
                  <a:pt x="35831" y="539"/>
                  <a:pt x="35795" y="558"/>
                  <a:pt x="35758" y="567"/>
                </a:cubicBezTo>
                <a:cubicBezTo>
                  <a:pt x="35740" y="571"/>
                  <a:pt x="35722" y="573"/>
                  <a:pt x="35704" y="573"/>
                </a:cubicBezTo>
                <a:cubicBezTo>
                  <a:pt x="35613" y="573"/>
                  <a:pt x="35522" y="528"/>
                  <a:pt x="35431" y="515"/>
                </a:cubicBezTo>
                <a:cubicBezTo>
                  <a:pt x="35387" y="510"/>
                  <a:pt x="35344" y="508"/>
                  <a:pt x="35300" y="508"/>
                </a:cubicBezTo>
                <a:cubicBezTo>
                  <a:pt x="35228" y="508"/>
                  <a:pt x="35155" y="513"/>
                  <a:pt x="35082" y="514"/>
                </a:cubicBezTo>
                <a:cubicBezTo>
                  <a:pt x="35051" y="514"/>
                  <a:pt x="35019" y="516"/>
                  <a:pt x="34987" y="516"/>
                </a:cubicBezTo>
                <a:cubicBezTo>
                  <a:pt x="34963" y="516"/>
                  <a:pt x="34939" y="515"/>
                  <a:pt x="34915" y="511"/>
                </a:cubicBezTo>
                <a:cubicBezTo>
                  <a:pt x="34885" y="506"/>
                  <a:pt x="34856" y="477"/>
                  <a:pt x="34837" y="464"/>
                </a:cubicBezTo>
                <a:cubicBezTo>
                  <a:pt x="34810" y="481"/>
                  <a:pt x="34785" y="514"/>
                  <a:pt x="34768" y="514"/>
                </a:cubicBezTo>
                <a:cubicBezTo>
                  <a:pt x="34765" y="514"/>
                  <a:pt x="34761" y="512"/>
                  <a:pt x="34759" y="509"/>
                </a:cubicBezTo>
                <a:cubicBezTo>
                  <a:pt x="34715" y="466"/>
                  <a:pt x="34673" y="457"/>
                  <a:pt x="34631" y="457"/>
                </a:cubicBezTo>
                <a:cubicBezTo>
                  <a:pt x="34601" y="457"/>
                  <a:pt x="34571" y="462"/>
                  <a:pt x="34542" y="462"/>
                </a:cubicBezTo>
                <a:cubicBezTo>
                  <a:pt x="34528" y="462"/>
                  <a:pt x="34514" y="461"/>
                  <a:pt x="34500" y="458"/>
                </a:cubicBezTo>
                <a:cubicBezTo>
                  <a:pt x="34448" y="448"/>
                  <a:pt x="34394" y="430"/>
                  <a:pt x="34337" y="415"/>
                </a:cubicBezTo>
                <a:cubicBezTo>
                  <a:pt x="34329" y="427"/>
                  <a:pt x="34317" y="448"/>
                  <a:pt x="34307" y="465"/>
                </a:cubicBezTo>
                <a:cubicBezTo>
                  <a:pt x="34277" y="441"/>
                  <a:pt x="34252" y="404"/>
                  <a:pt x="34224" y="404"/>
                </a:cubicBezTo>
                <a:cubicBezTo>
                  <a:pt x="34212" y="404"/>
                  <a:pt x="34201" y="410"/>
                  <a:pt x="34188" y="426"/>
                </a:cubicBezTo>
                <a:cubicBezTo>
                  <a:pt x="34172" y="446"/>
                  <a:pt x="34147" y="457"/>
                  <a:pt x="34124" y="457"/>
                </a:cubicBezTo>
                <a:cubicBezTo>
                  <a:pt x="34111" y="457"/>
                  <a:pt x="34099" y="454"/>
                  <a:pt x="34088" y="448"/>
                </a:cubicBezTo>
                <a:cubicBezTo>
                  <a:pt x="33994" y="393"/>
                  <a:pt x="33900" y="349"/>
                  <a:pt x="33806" y="349"/>
                </a:cubicBezTo>
                <a:cubicBezTo>
                  <a:pt x="33803" y="349"/>
                  <a:pt x="33800" y="349"/>
                  <a:pt x="33797" y="349"/>
                </a:cubicBezTo>
                <a:cubicBezTo>
                  <a:pt x="33737" y="350"/>
                  <a:pt x="33678" y="353"/>
                  <a:pt x="33619" y="353"/>
                </a:cubicBezTo>
                <a:cubicBezTo>
                  <a:pt x="33581" y="353"/>
                  <a:pt x="33542" y="352"/>
                  <a:pt x="33504" y="348"/>
                </a:cubicBezTo>
                <a:cubicBezTo>
                  <a:pt x="33489" y="346"/>
                  <a:pt x="33474" y="345"/>
                  <a:pt x="33460" y="345"/>
                </a:cubicBezTo>
                <a:cubicBezTo>
                  <a:pt x="33425" y="345"/>
                  <a:pt x="33390" y="349"/>
                  <a:pt x="33355" y="349"/>
                </a:cubicBezTo>
                <a:cubicBezTo>
                  <a:pt x="33314" y="349"/>
                  <a:pt x="33272" y="344"/>
                  <a:pt x="33229" y="324"/>
                </a:cubicBezTo>
                <a:cubicBezTo>
                  <a:pt x="33175" y="300"/>
                  <a:pt x="33121" y="297"/>
                  <a:pt x="33067" y="297"/>
                </a:cubicBezTo>
                <a:cubicBezTo>
                  <a:pt x="33053" y="297"/>
                  <a:pt x="33038" y="298"/>
                  <a:pt x="33024" y="298"/>
                </a:cubicBezTo>
                <a:cubicBezTo>
                  <a:pt x="32996" y="298"/>
                  <a:pt x="32968" y="297"/>
                  <a:pt x="32940" y="293"/>
                </a:cubicBezTo>
                <a:cubicBezTo>
                  <a:pt x="32911" y="289"/>
                  <a:pt x="32882" y="255"/>
                  <a:pt x="32857" y="239"/>
                </a:cubicBezTo>
                <a:cubicBezTo>
                  <a:pt x="32840" y="265"/>
                  <a:pt x="32827" y="286"/>
                  <a:pt x="32817" y="302"/>
                </a:cubicBezTo>
                <a:cubicBezTo>
                  <a:pt x="32786" y="276"/>
                  <a:pt x="32761" y="238"/>
                  <a:pt x="32735" y="238"/>
                </a:cubicBezTo>
                <a:cubicBezTo>
                  <a:pt x="32724" y="238"/>
                  <a:pt x="32712" y="246"/>
                  <a:pt x="32699" y="265"/>
                </a:cubicBezTo>
                <a:cubicBezTo>
                  <a:pt x="32681" y="293"/>
                  <a:pt x="32661" y="305"/>
                  <a:pt x="32639" y="305"/>
                </a:cubicBezTo>
                <a:cubicBezTo>
                  <a:pt x="32613" y="305"/>
                  <a:pt x="32586" y="290"/>
                  <a:pt x="32558" y="268"/>
                </a:cubicBezTo>
                <a:cubicBezTo>
                  <a:pt x="32532" y="248"/>
                  <a:pt x="32505" y="231"/>
                  <a:pt x="32479" y="231"/>
                </a:cubicBezTo>
                <a:cubicBezTo>
                  <a:pt x="32454" y="231"/>
                  <a:pt x="32430" y="247"/>
                  <a:pt x="32411" y="292"/>
                </a:cubicBezTo>
                <a:cubicBezTo>
                  <a:pt x="32395" y="275"/>
                  <a:pt x="32378" y="246"/>
                  <a:pt x="32362" y="245"/>
                </a:cubicBezTo>
                <a:cubicBezTo>
                  <a:pt x="32358" y="244"/>
                  <a:pt x="32354" y="244"/>
                  <a:pt x="32350" y="244"/>
                </a:cubicBezTo>
                <a:cubicBezTo>
                  <a:pt x="32324" y="244"/>
                  <a:pt x="32296" y="254"/>
                  <a:pt x="32270" y="254"/>
                </a:cubicBezTo>
                <a:cubicBezTo>
                  <a:pt x="32254" y="254"/>
                  <a:pt x="32238" y="250"/>
                  <a:pt x="32225" y="234"/>
                </a:cubicBezTo>
                <a:cubicBezTo>
                  <a:pt x="32211" y="218"/>
                  <a:pt x="32199" y="212"/>
                  <a:pt x="32188" y="212"/>
                </a:cubicBezTo>
                <a:cubicBezTo>
                  <a:pt x="32160" y="212"/>
                  <a:pt x="32141" y="247"/>
                  <a:pt x="32115" y="247"/>
                </a:cubicBezTo>
                <a:cubicBezTo>
                  <a:pt x="32113" y="247"/>
                  <a:pt x="32110" y="247"/>
                  <a:pt x="32108" y="246"/>
                </a:cubicBezTo>
                <a:cubicBezTo>
                  <a:pt x="32091" y="242"/>
                  <a:pt x="32075" y="241"/>
                  <a:pt x="32058" y="241"/>
                </a:cubicBezTo>
                <a:cubicBezTo>
                  <a:pt x="32031" y="241"/>
                  <a:pt x="32004" y="244"/>
                  <a:pt x="31977" y="244"/>
                </a:cubicBezTo>
                <a:cubicBezTo>
                  <a:pt x="31964" y="244"/>
                  <a:pt x="31952" y="244"/>
                  <a:pt x="31940" y="242"/>
                </a:cubicBezTo>
                <a:cubicBezTo>
                  <a:pt x="31935" y="241"/>
                  <a:pt x="31930" y="240"/>
                  <a:pt x="31925" y="240"/>
                </a:cubicBezTo>
                <a:cubicBezTo>
                  <a:pt x="31899" y="240"/>
                  <a:pt x="31873" y="251"/>
                  <a:pt x="31846" y="251"/>
                </a:cubicBezTo>
                <a:cubicBezTo>
                  <a:pt x="31819" y="251"/>
                  <a:pt x="31792" y="240"/>
                  <a:pt x="31765" y="196"/>
                </a:cubicBezTo>
                <a:cubicBezTo>
                  <a:pt x="31751" y="232"/>
                  <a:pt x="31736" y="244"/>
                  <a:pt x="31721" y="244"/>
                </a:cubicBezTo>
                <a:cubicBezTo>
                  <a:pt x="31689" y="244"/>
                  <a:pt x="31655" y="194"/>
                  <a:pt x="31622" y="190"/>
                </a:cubicBezTo>
                <a:cubicBezTo>
                  <a:pt x="31606" y="188"/>
                  <a:pt x="31589" y="182"/>
                  <a:pt x="31572" y="182"/>
                </a:cubicBezTo>
                <a:cubicBezTo>
                  <a:pt x="31549" y="182"/>
                  <a:pt x="31527" y="194"/>
                  <a:pt x="31513" y="245"/>
                </a:cubicBezTo>
                <a:cubicBezTo>
                  <a:pt x="31509" y="237"/>
                  <a:pt x="31506" y="230"/>
                  <a:pt x="31501" y="224"/>
                </a:cubicBezTo>
                <a:cubicBezTo>
                  <a:pt x="31494" y="212"/>
                  <a:pt x="31485" y="190"/>
                  <a:pt x="31479" y="190"/>
                </a:cubicBezTo>
                <a:cubicBezTo>
                  <a:pt x="31438" y="190"/>
                  <a:pt x="31398" y="190"/>
                  <a:pt x="31357" y="190"/>
                </a:cubicBezTo>
                <a:cubicBezTo>
                  <a:pt x="31258" y="190"/>
                  <a:pt x="31159" y="191"/>
                  <a:pt x="31060" y="192"/>
                </a:cubicBezTo>
                <a:cubicBezTo>
                  <a:pt x="31047" y="192"/>
                  <a:pt x="31033" y="189"/>
                  <a:pt x="31019" y="189"/>
                </a:cubicBezTo>
                <a:cubicBezTo>
                  <a:pt x="30993" y="189"/>
                  <a:pt x="30967" y="198"/>
                  <a:pt x="30950" y="248"/>
                </a:cubicBezTo>
                <a:cubicBezTo>
                  <a:pt x="30949" y="249"/>
                  <a:pt x="30948" y="249"/>
                  <a:pt x="30947" y="249"/>
                </a:cubicBezTo>
                <a:cubicBezTo>
                  <a:pt x="30944" y="249"/>
                  <a:pt x="30939" y="248"/>
                  <a:pt x="30937" y="248"/>
                </a:cubicBezTo>
                <a:cubicBezTo>
                  <a:pt x="30906" y="218"/>
                  <a:pt x="30876" y="196"/>
                  <a:pt x="30847" y="193"/>
                </a:cubicBezTo>
                <a:cubicBezTo>
                  <a:pt x="30830" y="192"/>
                  <a:pt x="30814" y="192"/>
                  <a:pt x="30797" y="192"/>
                </a:cubicBezTo>
                <a:cubicBezTo>
                  <a:pt x="30763" y="192"/>
                  <a:pt x="30729" y="193"/>
                  <a:pt x="30696" y="193"/>
                </a:cubicBezTo>
                <a:cubicBezTo>
                  <a:pt x="30672" y="193"/>
                  <a:pt x="30648" y="192"/>
                  <a:pt x="30625" y="190"/>
                </a:cubicBezTo>
                <a:cubicBezTo>
                  <a:pt x="30585" y="187"/>
                  <a:pt x="30545" y="162"/>
                  <a:pt x="30503" y="145"/>
                </a:cubicBezTo>
                <a:cubicBezTo>
                  <a:pt x="30486" y="188"/>
                  <a:pt x="30462" y="198"/>
                  <a:pt x="30437" y="198"/>
                </a:cubicBezTo>
                <a:cubicBezTo>
                  <a:pt x="30410" y="198"/>
                  <a:pt x="30382" y="187"/>
                  <a:pt x="30355" y="187"/>
                </a:cubicBezTo>
                <a:cubicBezTo>
                  <a:pt x="30330" y="187"/>
                  <a:pt x="30306" y="198"/>
                  <a:pt x="30289" y="240"/>
                </a:cubicBezTo>
                <a:cubicBezTo>
                  <a:pt x="30268" y="225"/>
                  <a:pt x="30246" y="197"/>
                  <a:pt x="30227" y="197"/>
                </a:cubicBezTo>
                <a:cubicBezTo>
                  <a:pt x="30226" y="197"/>
                  <a:pt x="30225" y="197"/>
                  <a:pt x="30224" y="197"/>
                </a:cubicBezTo>
                <a:cubicBezTo>
                  <a:pt x="30221" y="198"/>
                  <a:pt x="30217" y="198"/>
                  <a:pt x="30214" y="198"/>
                </a:cubicBezTo>
                <a:cubicBezTo>
                  <a:pt x="30189" y="198"/>
                  <a:pt x="30164" y="191"/>
                  <a:pt x="30139" y="191"/>
                </a:cubicBezTo>
                <a:cubicBezTo>
                  <a:pt x="30110" y="191"/>
                  <a:pt x="30083" y="201"/>
                  <a:pt x="30060" y="245"/>
                </a:cubicBezTo>
                <a:cubicBezTo>
                  <a:pt x="30035" y="194"/>
                  <a:pt x="30006" y="177"/>
                  <a:pt x="29980" y="177"/>
                </a:cubicBezTo>
                <a:cubicBezTo>
                  <a:pt x="29955" y="177"/>
                  <a:pt x="29932" y="191"/>
                  <a:pt x="29916" y="205"/>
                </a:cubicBezTo>
                <a:cubicBezTo>
                  <a:pt x="29904" y="215"/>
                  <a:pt x="29892" y="219"/>
                  <a:pt x="29881" y="219"/>
                </a:cubicBezTo>
                <a:cubicBezTo>
                  <a:pt x="29850" y="219"/>
                  <a:pt x="29819" y="189"/>
                  <a:pt x="29790" y="189"/>
                </a:cubicBezTo>
                <a:cubicBezTo>
                  <a:pt x="29783" y="189"/>
                  <a:pt x="29776" y="191"/>
                  <a:pt x="29770" y="195"/>
                </a:cubicBezTo>
                <a:cubicBezTo>
                  <a:pt x="29761" y="199"/>
                  <a:pt x="29751" y="201"/>
                  <a:pt x="29741" y="201"/>
                </a:cubicBezTo>
                <a:cubicBezTo>
                  <a:pt x="29730" y="201"/>
                  <a:pt x="29718" y="199"/>
                  <a:pt x="29706" y="199"/>
                </a:cubicBezTo>
                <a:cubicBezTo>
                  <a:pt x="29684" y="199"/>
                  <a:pt x="29661" y="206"/>
                  <a:pt x="29642" y="248"/>
                </a:cubicBezTo>
                <a:cubicBezTo>
                  <a:pt x="29640" y="252"/>
                  <a:pt x="29637" y="254"/>
                  <a:pt x="29633" y="254"/>
                </a:cubicBezTo>
                <a:cubicBezTo>
                  <a:pt x="29618" y="254"/>
                  <a:pt x="29594" y="226"/>
                  <a:pt x="29572" y="226"/>
                </a:cubicBezTo>
                <a:cubicBezTo>
                  <a:pt x="29561" y="226"/>
                  <a:pt x="29551" y="233"/>
                  <a:pt x="29543" y="252"/>
                </a:cubicBezTo>
                <a:cubicBezTo>
                  <a:pt x="29541" y="257"/>
                  <a:pt x="29536" y="260"/>
                  <a:pt x="29530" y="260"/>
                </a:cubicBezTo>
                <a:cubicBezTo>
                  <a:pt x="29524" y="260"/>
                  <a:pt x="29518" y="257"/>
                  <a:pt x="29515" y="252"/>
                </a:cubicBezTo>
                <a:cubicBezTo>
                  <a:pt x="29496" y="217"/>
                  <a:pt x="29479" y="201"/>
                  <a:pt x="29462" y="201"/>
                </a:cubicBezTo>
                <a:cubicBezTo>
                  <a:pt x="29446" y="201"/>
                  <a:pt x="29430" y="215"/>
                  <a:pt x="29415" y="240"/>
                </a:cubicBezTo>
                <a:cubicBezTo>
                  <a:pt x="29395" y="201"/>
                  <a:pt x="29375" y="191"/>
                  <a:pt x="29355" y="191"/>
                </a:cubicBezTo>
                <a:cubicBezTo>
                  <a:pt x="29333" y="191"/>
                  <a:pt x="29311" y="203"/>
                  <a:pt x="29290" y="203"/>
                </a:cubicBezTo>
                <a:cubicBezTo>
                  <a:pt x="29287" y="203"/>
                  <a:pt x="29284" y="202"/>
                  <a:pt x="29281" y="202"/>
                </a:cubicBezTo>
                <a:cubicBezTo>
                  <a:pt x="29280" y="202"/>
                  <a:pt x="29279" y="201"/>
                  <a:pt x="29278" y="201"/>
                </a:cubicBezTo>
                <a:cubicBezTo>
                  <a:pt x="29260" y="201"/>
                  <a:pt x="29242" y="229"/>
                  <a:pt x="29227" y="242"/>
                </a:cubicBezTo>
                <a:cubicBezTo>
                  <a:pt x="29208" y="228"/>
                  <a:pt x="29186" y="202"/>
                  <a:pt x="29165" y="200"/>
                </a:cubicBezTo>
                <a:cubicBezTo>
                  <a:pt x="29140" y="199"/>
                  <a:pt x="29114" y="199"/>
                  <a:pt x="29089" y="199"/>
                </a:cubicBezTo>
                <a:cubicBezTo>
                  <a:pt x="29038" y="199"/>
                  <a:pt x="28987" y="200"/>
                  <a:pt x="28936" y="200"/>
                </a:cubicBezTo>
                <a:cubicBezTo>
                  <a:pt x="28910" y="200"/>
                  <a:pt x="28885" y="200"/>
                  <a:pt x="28859" y="199"/>
                </a:cubicBezTo>
                <a:cubicBezTo>
                  <a:pt x="28802" y="196"/>
                  <a:pt x="28744" y="175"/>
                  <a:pt x="28683" y="161"/>
                </a:cubicBezTo>
                <a:cubicBezTo>
                  <a:pt x="28678" y="170"/>
                  <a:pt x="28669" y="187"/>
                  <a:pt x="28669" y="187"/>
                </a:cubicBezTo>
                <a:cubicBezTo>
                  <a:pt x="28615" y="171"/>
                  <a:pt x="28571" y="149"/>
                  <a:pt x="28528" y="147"/>
                </a:cubicBezTo>
                <a:cubicBezTo>
                  <a:pt x="28503" y="146"/>
                  <a:pt x="28477" y="142"/>
                  <a:pt x="28452" y="142"/>
                </a:cubicBezTo>
                <a:cubicBezTo>
                  <a:pt x="28416" y="142"/>
                  <a:pt x="28381" y="150"/>
                  <a:pt x="28350" y="186"/>
                </a:cubicBezTo>
                <a:cubicBezTo>
                  <a:pt x="28326" y="156"/>
                  <a:pt x="28301" y="148"/>
                  <a:pt x="28277" y="148"/>
                </a:cubicBezTo>
                <a:cubicBezTo>
                  <a:pt x="28246" y="148"/>
                  <a:pt x="28216" y="161"/>
                  <a:pt x="28187" y="161"/>
                </a:cubicBezTo>
                <a:cubicBezTo>
                  <a:pt x="28169" y="161"/>
                  <a:pt x="28151" y="156"/>
                  <a:pt x="28134" y="139"/>
                </a:cubicBezTo>
                <a:cubicBezTo>
                  <a:pt x="28098" y="102"/>
                  <a:pt x="28065" y="94"/>
                  <a:pt x="28033" y="94"/>
                </a:cubicBezTo>
                <a:cubicBezTo>
                  <a:pt x="28008" y="94"/>
                  <a:pt x="27984" y="99"/>
                  <a:pt x="27960" y="99"/>
                </a:cubicBezTo>
                <a:cubicBezTo>
                  <a:pt x="27943" y="99"/>
                  <a:pt x="27927" y="97"/>
                  <a:pt x="27910" y="89"/>
                </a:cubicBezTo>
                <a:cubicBezTo>
                  <a:pt x="27885" y="139"/>
                  <a:pt x="27865" y="178"/>
                  <a:pt x="27859" y="190"/>
                </a:cubicBezTo>
                <a:cubicBezTo>
                  <a:pt x="27773" y="174"/>
                  <a:pt x="27712" y="152"/>
                  <a:pt x="27650" y="152"/>
                </a:cubicBezTo>
                <a:cubicBezTo>
                  <a:pt x="27608" y="152"/>
                  <a:pt x="27562" y="82"/>
                  <a:pt x="27521" y="82"/>
                </a:cubicBezTo>
                <a:cubicBezTo>
                  <a:pt x="27501" y="82"/>
                  <a:pt x="27481" y="99"/>
                  <a:pt x="27464" y="149"/>
                </a:cubicBezTo>
                <a:cubicBezTo>
                  <a:pt x="27453" y="130"/>
                  <a:pt x="27441" y="111"/>
                  <a:pt x="27428" y="89"/>
                </a:cubicBezTo>
                <a:cubicBezTo>
                  <a:pt x="27401" y="143"/>
                  <a:pt x="27359" y="105"/>
                  <a:pt x="27326" y="140"/>
                </a:cubicBezTo>
                <a:cubicBezTo>
                  <a:pt x="27321" y="145"/>
                  <a:pt x="27316" y="148"/>
                  <a:pt x="27311" y="148"/>
                </a:cubicBezTo>
                <a:cubicBezTo>
                  <a:pt x="27285" y="148"/>
                  <a:pt x="27257" y="91"/>
                  <a:pt x="27227" y="91"/>
                </a:cubicBezTo>
                <a:cubicBezTo>
                  <a:pt x="27215" y="91"/>
                  <a:pt x="27203" y="100"/>
                  <a:pt x="27191" y="125"/>
                </a:cubicBezTo>
                <a:cubicBezTo>
                  <a:pt x="27178" y="151"/>
                  <a:pt x="27161" y="164"/>
                  <a:pt x="27142" y="164"/>
                </a:cubicBezTo>
                <a:cubicBezTo>
                  <a:pt x="27118" y="164"/>
                  <a:pt x="27092" y="143"/>
                  <a:pt x="27069" y="97"/>
                </a:cubicBezTo>
                <a:cubicBezTo>
                  <a:pt x="27062" y="121"/>
                  <a:pt x="27053" y="129"/>
                  <a:pt x="27043" y="129"/>
                </a:cubicBezTo>
                <a:cubicBezTo>
                  <a:pt x="27022" y="129"/>
                  <a:pt x="26998" y="94"/>
                  <a:pt x="26976" y="94"/>
                </a:cubicBezTo>
                <a:cubicBezTo>
                  <a:pt x="26963" y="94"/>
                  <a:pt x="26951" y="107"/>
                  <a:pt x="26942" y="147"/>
                </a:cubicBezTo>
                <a:cubicBezTo>
                  <a:pt x="26944" y="170"/>
                  <a:pt x="26947" y="214"/>
                  <a:pt x="26950" y="259"/>
                </a:cubicBezTo>
                <a:cubicBezTo>
                  <a:pt x="26902" y="202"/>
                  <a:pt x="26860" y="150"/>
                  <a:pt x="26817" y="99"/>
                </a:cubicBezTo>
                <a:cubicBezTo>
                  <a:pt x="26807" y="119"/>
                  <a:pt x="26796" y="126"/>
                  <a:pt x="26785" y="126"/>
                </a:cubicBezTo>
                <a:cubicBezTo>
                  <a:pt x="26761" y="126"/>
                  <a:pt x="26734" y="97"/>
                  <a:pt x="26707" y="97"/>
                </a:cubicBezTo>
                <a:cubicBezTo>
                  <a:pt x="26692" y="97"/>
                  <a:pt x="26677" y="106"/>
                  <a:pt x="26663" y="133"/>
                </a:cubicBezTo>
                <a:cubicBezTo>
                  <a:pt x="26661" y="140"/>
                  <a:pt x="26646" y="172"/>
                  <a:pt x="26632" y="208"/>
                </a:cubicBezTo>
                <a:cubicBezTo>
                  <a:pt x="26610" y="171"/>
                  <a:pt x="26588" y="133"/>
                  <a:pt x="26567" y="99"/>
                </a:cubicBezTo>
                <a:lnTo>
                  <a:pt x="26470" y="99"/>
                </a:lnTo>
                <a:cubicBezTo>
                  <a:pt x="26461" y="131"/>
                  <a:pt x="26448" y="177"/>
                  <a:pt x="26438" y="214"/>
                </a:cubicBezTo>
                <a:cubicBezTo>
                  <a:pt x="26345" y="167"/>
                  <a:pt x="26256" y="92"/>
                  <a:pt x="26173" y="92"/>
                </a:cubicBezTo>
                <a:cubicBezTo>
                  <a:pt x="26134" y="92"/>
                  <a:pt x="26096" y="108"/>
                  <a:pt x="26059" y="150"/>
                </a:cubicBezTo>
                <a:cubicBezTo>
                  <a:pt x="26026" y="133"/>
                  <a:pt x="25996" y="108"/>
                  <a:pt x="25965" y="100"/>
                </a:cubicBezTo>
                <a:cubicBezTo>
                  <a:pt x="25959" y="99"/>
                  <a:pt x="25954" y="98"/>
                  <a:pt x="25948" y="98"/>
                </a:cubicBezTo>
                <a:cubicBezTo>
                  <a:pt x="25901" y="98"/>
                  <a:pt x="25857" y="141"/>
                  <a:pt x="25810" y="141"/>
                </a:cubicBezTo>
                <a:cubicBezTo>
                  <a:pt x="25791" y="141"/>
                  <a:pt x="25772" y="135"/>
                  <a:pt x="25752" y="117"/>
                </a:cubicBezTo>
                <a:cubicBezTo>
                  <a:pt x="25737" y="149"/>
                  <a:pt x="25721" y="160"/>
                  <a:pt x="25704" y="160"/>
                </a:cubicBezTo>
                <a:cubicBezTo>
                  <a:pt x="25667" y="160"/>
                  <a:pt x="25628" y="103"/>
                  <a:pt x="25592" y="103"/>
                </a:cubicBezTo>
                <a:cubicBezTo>
                  <a:pt x="25591" y="103"/>
                  <a:pt x="25591" y="103"/>
                  <a:pt x="25590" y="103"/>
                </a:cubicBezTo>
                <a:cubicBezTo>
                  <a:pt x="25533" y="108"/>
                  <a:pt x="25478" y="139"/>
                  <a:pt x="25424" y="158"/>
                </a:cubicBezTo>
                <a:cubicBezTo>
                  <a:pt x="25421" y="159"/>
                  <a:pt x="25418" y="159"/>
                  <a:pt x="25415" y="159"/>
                </a:cubicBezTo>
                <a:cubicBezTo>
                  <a:pt x="25413" y="159"/>
                  <a:pt x="25411" y="159"/>
                  <a:pt x="25409" y="158"/>
                </a:cubicBezTo>
                <a:cubicBezTo>
                  <a:pt x="25384" y="134"/>
                  <a:pt x="25361" y="97"/>
                  <a:pt x="25337" y="97"/>
                </a:cubicBezTo>
                <a:cubicBezTo>
                  <a:pt x="25325" y="97"/>
                  <a:pt x="25312" y="106"/>
                  <a:pt x="25299" y="128"/>
                </a:cubicBezTo>
                <a:cubicBezTo>
                  <a:pt x="25296" y="134"/>
                  <a:pt x="25292" y="136"/>
                  <a:pt x="25288" y="136"/>
                </a:cubicBezTo>
                <a:cubicBezTo>
                  <a:pt x="25272" y="136"/>
                  <a:pt x="25250" y="106"/>
                  <a:pt x="25231" y="106"/>
                </a:cubicBezTo>
                <a:cubicBezTo>
                  <a:pt x="25220" y="106"/>
                  <a:pt x="25209" y="118"/>
                  <a:pt x="25202" y="156"/>
                </a:cubicBezTo>
                <a:cubicBezTo>
                  <a:pt x="25200" y="165"/>
                  <a:pt x="25192" y="168"/>
                  <a:pt x="25180" y="168"/>
                </a:cubicBezTo>
                <a:cubicBezTo>
                  <a:pt x="25166" y="168"/>
                  <a:pt x="25148" y="163"/>
                  <a:pt x="25135" y="156"/>
                </a:cubicBezTo>
                <a:cubicBezTo>
                  <a:pt x="25110" y="144"/>
                  <a:pt x="25078" y="91"/>
                  <a:pt x="25055" y="91"/>
                </a:cubicBezTo>
                <a:cubicBezTo>
                  <a:pt x="25047" y="91"/>
                  <a:pt x="25041" y="97"/>
                  <a:pt x="25035" y="111"/>
                </a:cubicBezTo>
                <a:cubicBezTo>
                  <a:pt x="25027" y="135"/>
                  <a:pt x="25018" y="143"/>
                  <a:pt x="25010" y="143"/>
                </a:cubicBezTo>
                <a:cubicBezTo>
                  <a:pt x="24990" y="143"/>
                  <a:pt x="24972" y="93"/>
                  <a:pt x="24951" y="93"/>
                </a:cubicBezTo>
                <a:cubicBezTo>
                  <a:pt x="24948" y="93"/>
                  <a:pt x="24945" y="95"/>
                  <a:pt x="24941" y="97"/>
                </a:cubicBezTo>
                <a:cubicBezTo>
                  <a:pt x="24931" y="107"/>
                  <a:pt x="24919" y="110"/>
                  <a:pt x="24905" y="110"/>
                </a:cubicBezTo>
                <a:cubicBezTo>
                  <a:pt x="24887" y="110"/>
                  <a:pt x="24868" y="104"/>
                  <a:pt x="24849" y="104"/>
                </a:cubicBezTo>
                <a:cubicBezTo>
                  <a:pt x="24844" y="104"/>
                  <a:pt x="24838" y="105"/>
                  <a:pt x="24832" y="106"/>
                </a:cubicBezTo>
                <a:cubicBezTo>
                  <a:pt x="24799" y="114"/>
                  <a:pt x="24768" y="139"/>
                  <a:pt x="24762" y="142"/>
                </a:cubicBezTo>
                <a:cubicBezTo>
                  <a:pt x="24716" y="128"/>
                  <a:pt x="24678" y="102"/>
                  <a:pt x="24653" y="102"/>
                </a:cubicBezTo>
                <a:cubicBezTo>
                  <a:pt x="24646" y="102"/>
                  <a:pt x="24639" y="104"/>
                  <a:pt x="24634" y="111"/>
                </a:cubicBezTo>
                <a:cubicBezTo>
                  <a:pt x="24568" y="189"/>
                  <a:pt x="24493" y="152"/>
                  <a:pt x="24411" y="219"/>
                </a:cubicBezTo>
                <a:lnTo>
                  <a:pt x="24411" y="219"/>
                </a:lnTo>
                <a:cubicBezTo>
                  <a:pt x="24409" y="209"/>
                  <a:pt x="24407" y="199"/>
                  <a:pt x="24404" y="189"/>
                </a:cubicBezTo>
                <a:lnTo>
                  <a:pt x="24404" y="189"/>
                </a:lnTo>
                <a:cubicBezTo>
                  <a:pt x="24403" y="200"/>
                  <a:pt x="24401" y="214"/>
                  <a:pt x="24398" y="230"/>
                </a:cubicBezTo>
                <a:cubicBezTo>
                  <a:pt x="24403" y="226"/>
                  <a:pt x="24407" y="222"/>
                  <a:pt x="24411" y="219"/>
                </a:cubicBezTo>
                <a:lnTo>
                  <a:pt x="24411" y="219"/>
                </a:lnTo>
                <a:cubicBezTo>
                  <a:pt x="24413" y="226"/>
                  <a:pt x="24414" y="234"/>
                  <a:pt x="24415" y="242"/>
                </a:cubicBezTo>
                <a:cubicBezTo>
                  <a:pt x="24415" y="245"/>
                  <a:pt x="24413" y="250"/>
                  <a:pt x="24410" y="250"/>
                </a:cubicBezTo>
                <a:cubicBezTo>
                  <a:pt x="24406" y="250"/>
                  <a:pt x="24402" y="245"/>
                  <a:pt x="24398" y="230"/>
                </a:cubicBezTo>
                <a:cubicBezTo>
                  <a:pt x="24393" y="230"/>
                  <a:pt x="24395" y="196"/>
                  <a:pt x="24397" y="162"/>
                </a:cubicBezTo>
                <a:lnTo>
                  <a:pt x="24397" y="162"/>
                </a:lnTo>
                <a:cubicBezTo>
                  <a:pt x="24399" y="171"/>
                  <a:pt x="24402" y="180"/>
                  <a:pt x="24404" y="189"/>
                </a:cubicBezTo>
                <a:lnTo>
                  <a:pt x="24404" y="189"/>
                </a:lnTo>
                <a:cubicBezTo>
                  <a:pt x="24410" y="146"/>
                  <a:pt x="24410" y="136"/>
                  <a:pt x="24409" y="136"/>
                </a:cubicBezTo>
                <a:cubicBezTo>
                  <a:pt x="24382" y="124"/>
                  <a:pt x="24354" y="124"/>
                  <a:pt x="24329" y="103"/>
                </a:cubicBezTo>
                <a:cubicBezTo>
                  <a:pt x="24327" y="101"/>
                  <a:pt x="24324" y="100"/>
                  <a:pt x="24322" y="100"/>
                </a:cubicBezTo>
                <a:cubicBezTo>
                  <a:pt x="24306" y="100"/>
                  <a:pt x="24301" y="151"/>
                  <a:pt x="24284" y="151"/>
                </a:cubicBezTo>
                <a:cubicBezTo>
                  <a:pt x="24279" y="151"/>
                  <a:pt x="24272" y="145"/>
                  <a:pt x="24263" y="131"/>
                </a:cubicBezTo>
                <a:cubicBezTo>
                  <a:pt x="24256" y="119"/>
                  <a:pt x="24242" y="113"/>
                  <a:pt x="24227" y="113"/>
                </a:cubicBezTo>
                <a:cubicBezTo>
                  <a:pt x="24214" y="113"/>
                  <a:pt x="24200" y="118"/>
                  <a:pt x="24191" y="128"/>
                </a:cubicBezTo>
                <a:cubicBezTo>
                  <a:pt x="24166" y="155"/>
                  <a:pt x="24142" y="167"/>
                  <a:pt x="24117" y="167"/>
                </a:cubicBezTo>
                <a:cubicBezTo>
                  <a:pt x="24083" y="167"/>
                  <a:pt x="24048" y="144"/>
                  <a:pt x="24011" y="106"/>
                </a:cubicBezTo>
                <a:cubicBezTo>
                  <a:pt x="23994" y="152"/>
                  <a:pt x="23973" y="168"/>
                  <a:pt x="23954" y="168"/>
                </a:cubicBezTo>
                <a:cubicBezTo>
                  <a:pt x="23930" y="168"/>
                  <a:pt x="23908" y="145"/>
                  <a:pt x="23892" y="125"/>
                </a:cubicBezTo>
                <a:cubicBezTo>
                  <a:pt x="23840" y="142"/>
                  <a:pt x="23808" y="162"/>
                  <a:pt x="23776" y="162"/>
                </a:cubicBezTo>
                <a:cubicBezTo>
                  <a:pt x="23775" y="162"/>
                  <a:pt x="23774" y="162"/>
                  <a:pt x="23773" y="162"/>
                </a:cubicBezTo>
                <a:cubicBezTo>
                  <a:pt x="23744" y="161"/>
                  <a:pt x="23708" y="127"/>
                  <a:pt x="23681" y="127"/>
                </a:cubicBezTo>
                <a:cubicBezTo>
                  <a:pt x="23674" y="127"/>
                  <a:pt x="23668" y="129"/>
                  <a:pt x="23663" y="134"/>
                </a:cubicBezTo>
                <a:cubicBezTo>
                  <a:pt x="23656" y="141"/>
                  <a:pt x="23649" y="144"/>
                  <a:pt x="23643" y="144"/>
                </a:cubicBezTo>
                <a:cubicBezTo>
                  <a:pt x="23619" y="144"/>
                  <a:pt x="23600" y="102"/>
                  <a:pt x="23576" y="102"/>
                </a:cubicBezTo>
                <a:cubicBezTo>
                  <a:pt x="23573" y="102"/>
                  <a:pt x="23569" y="103"/>
                  <a:pt x="23566" y="105"/>
                </a:cubicBezTo>
                <a:cubicBezTo>
                  <a:pt x="23551" y="113"/>
                  <a:pt x="23536" y="115"/>
                  <a:pt x="23520" y="115"/>
                </a:cubicBezTo>
                <a:cubicBezTo>
                  <a:pt x="23496" y="115"/>
                  <a:pt x="23472" y="109"/>
                  <a:pt x="23455" y="109"/>
                </a:cubicBezTo>
                <a:cubicBezTo>
                  <a:pt x="23413" y="158"/>
                  <a:pt x="23382" y="195"/>
                  <a:pt x="23354" y="224"/>
                </a:cubicBezTo>
                <a:cubicBezTo>
                  <a:pt x="23308" y="170"/>
                  <a:pt x="23268" y="121"/>
                  <a:pt x="23229" y="74"/>
                </a:cubicBezTo>
                <a:cubicBezTo>
                  <a:pt x="23227" y="72"/>
                  <a:pt x="23225" y="71"/>
                  <a:pt x="23223" y="71"/>
                </a:cubicBezTo>
                <a:cubicBezTo>
                  <a:pt x="23218" y="71"/>
                  <a:pt x="23213" y="74"/>
                  <a:pt x="23208" y="75"/>
                </a:cubicBezTo>
                <a:cubicBezTo>
                  <a:pt x="23210" y="120"/>
                  <a:pt x="23210" y="164"/>
                  <a:pt x="23210" y="231"/>
                </a:cubicBezTo>
                <a:cubicBezTo>
                  <a:pt x="23165" y="218"/>
                  <a:pt x="23124" y="206"/>
                  <a:pt x="23082" y="193"/>
                </a:cubicBezTo>
                <a:cubicBezTo>
                  <a:pt x="23064" y="200"/>
                  <a:pt x="23043" y="208"/>
                  <a:pt x="23015" y="218"/>
                </a:cubicBezTo>
                <a:cubicBezTo>
                  <a:pt x="23029" y="172"/>
                  <a:pt x="23035" y="150"/>
                  <a:pt x="23043" y="115"/>
                </a:cubicBezTo>
                <a:cubicBezTo>
                  <a:pt x="23039" y="114"/>
                  <a:pt x="23035" y="114"/>
                  <a:pt x="23031" y="114"/>
                </a:cubicBezTo>
                <a:cubicBezTo>
                  <a:pt x="22951" y="114"/>
                  <a:pt x="22979" y="303"/>
                  <a:pt x="22915" y="336"/>
                </a:cubicBezTo>
                <a:cubicBezTo>
                  <a:pt x="22912" y="262"/>
                  <a:pt x="22915" y="175"/>
                  <a:pt x="22873" y="139"/>
                </a:cubicBezTo>
                <a:cubicBezTo>
                  <a:pt x="22836" y="106"/>
                  <a:pt x="22796" y="87"/>
                  <a:pt x="22761" y="64"/>
                </a:cubicBezTo>
                <a:cubicBezTo>
                  <a:pt x="22727" y="81"/>
                  <a:pt x="22695" y="93"/>
                  <a:pt x="22664" y="114"/>
                </a:cubicBezTo>
                <a:cubicBezTo>
                  <a:pt x="22648" y="125"/>
                  <a:pt x="22631" y="129"/>
                  <a:pt x="22614" y="129"/>
                </a:cubicBezTo>
                <a:cubicBezTo>
                  <a:pt x="22547" y="129"/>
                  <a:pt x="22475" y="57"/>
                  <a:pt x="22408" y="57"/>
                </a:cubicBezTo>
                <a:cubicBezTo>
                  <a:pt x="22379" y="57"/>
                  <a:pt x="22352" y="70"/>
                  <a:pt x="22325" y="108"/>
                </a:cubicBezTo>
                <a:cubicBezTo>
                  <a:pt x="22300" y="71"/>
                  <a:pt x="22277" y="52"/>
                  <a:pt x="22255" y="52"/>
                </a:cubicBezTo>
                <a:cubicBezTo>
                  <a:pt x="22233" y="52"/>
                  <a:pt x="22212" y="71"/>
                  <a:pt x="22193" y="109"/>
                </a:cubicBezTo>
                <a:cubicBezTo>
                  <a:pt x="22166" y="65"/>
                  <a:pt x="22138" y="54"/>
                  <a:pt x="22111" y="54"/>
                </a:cubicBezTo>
                <a:cubicBezTo>
                  <a:pt x="22086" y="54"/>
                  <a:pt x="22062" y="62"/>
                  <a:pt x="22038" y="62"/>
                </a:cubicBezTo>
                <a:cubicBezTo>
                  <a:pt x="22038" y="62"/>
                  <a:pt x="22037" y="62"/>
                  <a:pt x="22036" y="62"/>
                </a:cubicBezTo>
                <a:cubicBezTo>
                  <a:pt x="22006" y="62"/>
                  <a:pt x="21980" y="95"/>
                  <a:pt x="21955" y="111"/>
                </a:cubicBezTo>
                <a:cubicBezTo>
                  <a:pt x="21922" y="93"/>
                  <a:pt x="21893" y="68"/>
                  <a:pt x="21863" y="61"/>
                </a:cubicBezTo>
                <a:cubicBezTo>
                  <a:pt x="21846" y="57"/>
                  <a:pt x="21829" y="56"/>
                  <a:pt x="21812" y="56"/>
                </a:cubicBezTo>
                <a:cubicBezTo>
                  <a:pt x="21767" y="56"/>
                  <a:pt x="21721" y="65"/>
                  <a:pt x="21676" y="65"/>
                </a:cubicBezTo>
                <a:cubicBezTo>
                  <a:pt x="21625" y="65"/>
                  <a:pt x="21574" y="54"/>
                  <a:pt x="21522" y="6"/>
                </a:cubicBezTo>
                <a:cubicBezTo>
                  <a:pt x="21518" y="2"/>
                  <a:pt x="21512" y="0"/>
                  <a:pt x="2150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 name="Google Shape;500;p33"/>
          <p:cNvSpPr/>
          <p:nvPr/>
        </p:nvSpPr>
        <p:spPr>
          <a:xfrm rot="10800000">
            <a:off x="6977857" y="-37"/>
            <a:ext cx="1379193" cy="679137"/>
          </a:xfrm>
          <a:custGeom>
            <a:rect b="b" l="l" r="r" t="t"/>
            <a:pathLst>
              <a:path extrusionOk="0" h="54736" w="111158">
                <a:moveTo>
                  <a:pt x="45928" y="1"/>
                </a:moveTo>
                <a:lnTo>
                  <a:pt x="46074" y="28622"/>
                </a:lnTo>
                <a:lnTo>
                  <a:pt x="27789" y="6601"/>
                </a:lnTo>
                <a:lnTo>
                  <a:pt x="37717" y="33448"/>
                </a:lnTo>
                <a:lnTo>
                  <a:pt x="37717" y="33448"/>
                </a:lnTo>
                <a:lnTo>
                  <a:pt x="13004" y="19010"/>
                </a:lnTo>
                <a:lnTo>
                  <a:pt x="31512" y="40840"/>
                </a:lnTo>
                <a:lnTo>
                  <a:pt x="31512" y="40840"/>
                </a:lnTo>
                <a:lnTo>
                  <a:pt x="3352" y="35726"/>
                </a:lnTo>
                <a:lnTo>
                  <a:pt x="28212" y="49910"/>
                </a:lnTo>
                <a:lnTo>
                  <a:pt x="0" y="54735"/>
                </a:lnTo>
                <a:lnTo>
                  <a:pt x="111158" y="54735"/>
                </a:lnTo>
                <a:lnTo>
                  <a:pt x="82947" y="49910"/>
                </a:lnTo>
                <a:lnTo>
                  <a:pt x="107807" y="35726"/>
                </a:lnTo>
                <a:lnTo>
                  <a:pt x="79645" y="40840"/>
                </a:lnTo>
                <a:lnTo>
                  <a:pt x="98154" y="19010"/>
                </a:lnTo>
                <a:lnTo>
                  <a:pt x="98154" y="19010"/>
                </a:lnTo>
                <a:lnTo>
                  <a:pt x="73442" y="33448"/>
                </a:lnTo>
                <a:lnTo>
                  <a:pt x="73442" y="33448"/>
                </a:lnTo>
                <a:lnTo>
                  <a:pt x="83369" y="6601"/>
                </a:lnTo>
                <a:lnTo>
                  <a:pt x="83369" y="6601"/>
                </a:lnTo>
                <a:lnTo>
                  <a:pt x="65084" y="28622"/>
                </a:lnTo>
                <a:lnTo>
                  <a:pt x="65229" y="1"/>
                </a:lnTo>
                <a:lnTo>
                  <a:pt x="55579" y="26946"/>
                </a:lnTo>
                <a:lnTo>
                  <a:pt x="4592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 name="Google Shape;501;p33"/>
          <p:cNvSpPr/>
          <p:nvPr/>
        </p:nvSpPr>
        <p:spPr>
          <a:xfrm>
            <a:off x="201527" y="401548"/>
            <a:ext cx="1023377" cy="1023394"/>
          </a:xfrm>
          <a:custGeom>
            <a:rect b="b" l="l" r="r" t="t"/>
            <a:pathLst>
              <a:path extrusionOk="0" h="59621" w="59620">
                <a:moveTo>
                  <a:pt x="29810" y="1"/>
                </a:moveTo>
                <a:cubicBezTo>
                  <a:pt x="29810" y="16464"/>
                  <a:pt x="16463" y="29811"/>
                  <a:pt x="1" y="29811"/>
                </a:cubicBezTo>
                <a:cubicBezTo>
                  <a:pt x="16463" y="29811"/>
                  <a:pt x="29810" y="43158"/>
                  <a:pt x="29810" y="59621"/>
                </a:cubicBezTo>
                <a:cubicBezTo>
                  <a:pt x="29810" y="43158"/>
                  <a:pt x="43157" y="29811"/>
                  <a:pt x="59619" y="29811"/>
                </a:cubicBezTo>
                <a:cubicBezTo>
                  <a:pt x="43155" y="29811"/>
                  <a:pt x="29810" y="16464"/>
                  <a:pt x="298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 name="Google Shape;502;p33">
            <a:hlinkClick action="ppaction://hlinkshowjump?jump=nextslide"/>
          </p:cNvPr>
          <p:cNvSpPr/>
          <p:nvPr/>
        </p:nvSpPr>
        <p:spPr>
          <a:xfrm>
            <a:off x="8627302" y="368152"/>
            <a:ext cx="181906" cy="246950"/>
          </a:xfrm>
          <a:custGeom>
            <a:rect b="b" l="l" r="r" t="t"/>
            <a:pathLst>
              <a:path extrusionOk="0" h="196382" w="144657">
                <a:moveTo>
                  <a:pt x="72442" y="1"/>
                </a:moveTo>
                <a:cubicBezTo>
                  <a:pt x="67507" y="1"/>
                  <a:pt x="63516" y="3992"/>
                  <a:pt x="63516" y="8926"/>
                </a:cubicBezTo>
                <a:lnTo>
                  <a:pt x="63516" y="165910"/>
                </a:lnTo>
                <a:lnTo>
                  <a:pt x="16256" y="118668"/>
                </a:lnTo>
                <a:cubicBezTo>
                  <a:pt x="14508" y="116851"/>
                  <a:pt x="12178" y="115938"/>
                  <a:pt x="9843" y="115938"/>
                </a:cubicBezTo>
                <a:cubicBezTo>
                  <a:pt x="7610" y="115938"/>
                  <a:pt x="5372" y="116774"/>
                  <a:pt x="3638" y="118450"/>
                </a:cubicBezTo>
                <a:cubicBezTo>
                  <a:pt x="91" y="121870"/>
                  <a:pt x="1" y="127521"/>
                  <a:pt x="3420" y="131068"/>
                </a:cubicBezTo>
                <a:cubicBezTo>
                  <a:pt x="3493" y="131150"/>
                  <a:pt x="3566" y="131213"/>
                  <a:pt x="3638" y="131286"/>
                </a:cubicBezTo>
                <a:lnTo>
                  <a:pt x="66128" y="193776"/>
                </a:lnTo>
                <a:cubicBezTo>
                  <a:pt x="67875" y="195513"/>
                  <a:pt x="70158" y="196382"/>
                  <a:pt x="72441" y="196382"/>
                </a:cubicBezTo>
                <a:cubicBezTo>
                  <a:pt x="74723" y="196382"/>
                  <a:pt x="77005" y="195513"/>
                  <a:pt x="78746" y="193776"/>
                </a:cubicBezTo>
                <a:lnTo>
                  <a:pt x="141236" y="131286"/>
                </a:lnTo>
                <a:cubicBezTo>
                  <a:pt x="144656" y="127739"/>
                  <a:pt x="144556" y="122088"/>
                  <a:pt x="141019" y="118668"/>
                </a:cubicBezTo>
                <a:cubicBezTo>
                  <a:pt x="139291" y="116994"/>
                  <a:pt x="137052" y="116157"/>
                  <a:pt x="134814" y="116157"/>
                </a:cubicBezTo>
                <a:cubicBezTo>
                  <a:pt x="132576" y="116157"/>
                  <a:pt x="130338" y="116994"/>
                  <a:pt x="128610" y="118668"/>
                </a:cubicBezTo>
                <a:lnTo>
                  <a:pt x="81359" y="165910"/>
                </a:lnTo>
                <a:lnTo>
                  <a:pt x="81359" y="8926"/>
                </a:lnTo>
                <a:cubicBezTo>
                  <a:pt x="81359" y="3992"/>
                  <a:pt x="77367" y="1"/>
                  <a:pt x="7244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 name="Google Shape;503;p33"/>
          <p:cNvSpPr/>
          <p:nvPr/>
        </p:nvSpPr>
        <p:spPr>
          <a:xfrm>
            <a:off x="4321721" y="1972451"/>
            <a:ext cx="536308" cy="530068"/>
          </a:xfrm>
          <a:custGeom>
            <a:rect b="b" l="l" r="r" t="t"/>
            <a:pathLst>
              <a:path extrusionOk="0" h="31153" w="31529">
                <a:moveTo>
                  <a:pt x="8428" y="10910"/>
                </a:moveTo>
                <a:cubicBezTo>
                  <a:pt x="8177" y="10910"/>
                  <a:pt x="7973" y="11114"/>
                  <a:pt x="7973" y="11367"/>
                </a:cubicBezTo>
                <a:lnTo>
                  <a:pt x="7973" y="12030"/>
                </a:lnTo>
                <a:cubicBezTo>
                  <a:pt x="7973" y="12283"/>
                  <a:pt x="8177" y="12487"/>
                  <a:pt x="8428" y="12487"/>
                </a:cubicBezTo>
                <a:cubicBezTo>
                  <a:pt x="8681" y="12487"/>
                  <a:pt x="8885" y="12283"/>
                  <a:pt x="8885" y="12030"/>
                </a:cubicBezTo>
                <a:lnTo>
                  <a:pt x="8885" y="11367"/>
                </a:lnTo>
                <a:cubicBezTo>
                  <a:pt x="8885" y="11114"/>
                  <a:pt x="8681" y="10910"/>
                  <a:pt x="8428" y="10910"/>
                </a:cubicBezTo>
                <a:close/>
                <a:moveTo>
                  <a:pt x="16432" y="10910"/>
                </a:moveTo>
                <a:cubicBezTo>
                  <a:pt x="16181" y="10910"/>
                  <a:pt x="15977" y="11114"/>
                  <a:pt x="15977" y="11367"/>
                </a:cubicBezTo>
                <a:lnTo>
                  <a:pt x="15977" y="12030"/>
                </a:lnTo>
                <a:cubicBezTo>
                  <a:pt x="15977" y="12283"/>
                  <a:pt x="16181" y="12487"/>
                  <a:pt x="16432" y="12487"/>
                </a:cubicBezTo>
                <a:cubicBezTo>
                  <a:pt x="16683" y="12487"/>
                  <a:pt x="16888" y="12283"/>
                  <a:pt x="16888" y="12030"/>
                </a:cubicBezTo>
                <a:lnTo>
                  <a:pt x="16888" y="11367"/>
                </a:lnTo>
                <a:cubicBezTo>
                  <a:pt x="16888" y="11114"/>
                  <a:pt x="16683" y="10910"/>
                  <a:pt x="16432" y="10910"/>
                </a:cubicBezTo>
                <a:close/>
                <a:moveTo>
                  <a:pt x="11375" y="11604"/>
                </a:moveTo>
                <a:cubicBezTo>
                  <a:pt x="11269" y="11604"/>
                  <a:pt x="11162" y="11641"/>
                  <a:pt x="11076" y="11717"/>
                </a:cubicBezTo>
                <a:cubicBezTo>
                  <a:pt x="10886" y="11883"/>
                  <a:pt x="10865" y="12171"/>
                  <a:pt x="11032" y="12360"/>
                </a:cubicBezTo>
                <a:cubicBezTo>
                  <a:pt x="11384" y="12764"/>
                  <a:pt x="11894" y="12997"/>
                  <a:pt x="12430" y="12997"/>
                </a:cubicBezTo>
                <a:cubicBezTo>
                  <a:pt x="12966" y="12997"/>
                  <a:pt x="13476" y="12764"/>
                  <a:pt x="13829" y="12360"/>
                </a:cubicBezTo>
                <a:cubicBezTo>
                  <a:pt x="13995" y="12171"/>
                  <a:pt x="13974" y="11882"/>
                  <a:pt x="13785" y="11717"/>
                </a:cubicBezTo>
                <a:cubicBezTo>
                  <a:pt x="13699" y="11641"/>
                  <a:pt x="13591" y="11604"/>
                  <a:pt x="13485" y="11604"/>
                </a:cubicBezTo>
                <a:cubicBezTo>
                  <a:pt x="13358" y="11604"/>
                  <a:pt x="13231" y="11656"/>
                  <a:pt x="13142" y="11759"/>
                </a:cubicBezTo>
                <a:cubicBezTo>
                  <a:pt x="12962" y="11967"/>
                  <a:pt x="12703" y="12083"/>
                  <a:pt x="12430" y="12083"/>
                </a:cubicBezTo>
                <a:cubicBezTo>
                  <a:pt x="12158" y="12083"/>
                  <a:pt x="11899" y="11967"/>
                  <a:pt x="11719" y="11759"/>
                </a:cubicBezTo>
                <a:cubicBezTo>
                  <a:pt x="11628" y="11656"/>
                  <a:pt x="11502" y="11604"/>
                  <a:pt x="11375" y="11604"/>
                </a:cubicBezTo>
                <a:close/>
                <a:moveTo>
                  <a:pt x="12430" y="4777"/>
                </a:moveTo>
                <a:cubicBezTo>
                  <a:pt x="16652" y="4777"/>
                  <a:pt x="20087" y="8211"/>
                  <a:pt x="20087" y="12434"/>
                </a:cubicBezTo>
                <a:cubicBezTo>
                  <a:pt x="20087" y="16657"/>
                  <a:pt x="16653" y="20090"/>
                  <a:pt x="12430" y="20090"/>
                </a:cubicBezTo>
                <a:cubicBezTo>
                  <a:pt x="8209" y="20090"/>
                  <a:pt x="4773" y="16657"/>
                  <a:pt x="4773" y="12434"/>
                </a:cubicBezTo>
                <a:cubicBezTo>
                  <a:pt x="4773" y="8211"/>
                  <a:pt x="8209" y="4777"/>
                  <a:pt x="12430" y="4777"/>
                </a:cubicBezTo>
                <a:close/>
                <a:moveTo>
                  <a:pt x="12430" y="3863"/>
                </a:moveTo>
                <a:cubicBezTo>
                  <a:pt x="7706" y="3863"/>
                  <a:pt x="3862" y="7707"/>
                  <a:pt x="3862" y="12431"/>
                </a:cubicBezTo>
                <a:cubicBezTo>
                  <a:pt x="3862" y="17158"/>
                  <a:pt x="7706" y="21001"/>
                  <a:pt x="12430" y="21001"/>
                </a:cubicBezTo>
                <a:cubicBezTo>
                  <a:pt x="17154" y="21001"/>
                  <a:pt x="20999" y="17157"/>
                  <a:pt x="20999" y="12431"/>
                </a:cubicBezTo>
                <a:cubicBezTo>
                  <a:pt x="20999" y="7707"/>
                  <a:pt x="17154" y="3863"/>
                  <a:pt x="12430" y="3863"/>
                </a:cubicBezTo>
                <a:close/>
                <a:moveTo>
                  <a:pt x="29048" y="23884"/>
                </a:moveTo>
                <a:cubicBezTo>
                  <a:pt x="29343" y="24364"/>
                  <a:pt x="29618" y="24856"/>
                  <a:pt x="29873" y="25357"/>
                </a:cubicBezTo>
                <a:cubicBezTo>
                  <a:pt x="30534" y="26656"/>
                  <a:pt x="30284" y="28224"/>
                  <a:pt x="29254" y="29255"/>
                </a:cubicBezTo>
                <a:cubicBezTo>
                  <a:pt x="28607" y="29902"/>
                  <a:pt x="27750" y="30242"/>
                  <a:pt x="26879" y="30242"/>
                </a:cubicBezTo>
                <a:cubicBezTo>
                  <a:pt x="26362" y="30242"/>
                  <a:pt x="25840" y="30122"/>
                  <a:pt x="25355" y="29875"/>
                </a:cubicBezTo>
                <a:cubicBezTo>
                  <a:pt x="24851" y="29621"/>
                  <a:pt x="24362" y="29344"/>
                  <a:pt x="23880" y="29050"/>
                </a:cubicBezTo>
                <a:cubicBezTo>
                  <a:pt x="24198" y="28834"/>
                  <a:pt x="24533" y="28626"/>
                  <a:pt x="24861" y="28427"/>
                </a:cubicBezTo>
                <a:cubicBezTo>
                  <a:pt x="25585" y="27982"/>
                  <a:pt x="26334" y="27520"/>
                  <a:pt x="26927" y="26930"/>
                </a:cubicBezTo>
                <a:cubicBezTo>
                  <a:pt x="27519" y="26338"/>
                  <a:pt x="27979" y="25589"/>
                  <a:pt x="28423" y="24864"/>
                </a:cubicBezTo>
                <a:cubicBezTo>
                  <a:pt x="28624" y="24537"/>
                  <a:pt x="28830" y="24202"/>
                  <a:pt x="29048" y="23884"/>
                </a:cubicBezTo>
                <a:close/>
                <a:moveTo>
                  <a:pt x="12430" y="0"/>
                </a:moveTo>
                <a:cubicBezTo>
                  <a:pt x="9491" y="0"/>
                  <a:pt x="6636" y="1046"/>
                  <a:pt x="4396" y="2944"/>
                </a:cubicBezTo>
                <a:cubicBezTo>
                  <a:pt x="4204" y="3106"/>
                  <a:pt x="4181" y="3394"/>
                  <a:pt x="4345" y="3587"/>
                </a:cubicBezTo>
                <a:cubicBezTo>
                  <a:pt x="4434" y="3694"/>
                  <a:pt x="4562" y="3748"/>
                  <a:pt x="4692" y="3748"/>
                </a:cubicBezTo>
                <a:cubicBezTo>
                  <a:pt x="4796" y="3748"/>
                  <a:pt x="4902" y="3713"/>
                  <a:pt x="4988" y="3640"/>
                </a:cubicBezTo>
                <a:cubicBezTo>
                  <a:pt x="7063" y="1880"/>
                  <a:pt x="9706" y="911"/>
                  <a:pt x="12430" y="911"/>
                </a:cubicBezTo>
                <a:cubicBezTo>
                  <a:pt x="18781" y="911"/>
                  <a:pt x="23949" y="6079"/>
                  <a:pt x="23949" y="12430"/>
                </a:cubicBezTo>
                <a:cubicBezTo>
                  <a:pt x="23949" y="18781"/>
                  <a:pt x="18781" y="23948"/>
                  <a:pt x="12430" y="23948"/>
                </a:cubicBezTo>
                <a:cubicBezTo>
                  <a:pt x="6079" y="23948"/>
                  <a:pt x="912" y="18781"/>
                  <a:pt x="912" y="12430"/>
                </a:cubicBezTo>
                <a:cubicBezTo>
                  <a:pt x="912" y="9790"/>
                  <a:pt x="1826" y="7214"/>
                  <a:pt x="3487" y="5171"/>
                </a:cubicBezTo>
                <a:cubicBezTo>
                  <a:pt x="3646" y="4975"/>
                  <a:pt x="3615" y="4688"/>
                  <a:pt x="3422" y="4529"/>
                </a:cubicBezTo>
                <a:cubicBezTo>
                  <a:pt x="3337" y="4460"/>
                  <a:pt x="3236" y="4427"/>
                  <a:pt x="3135" y="4427"/>
                </a:cubicBezTo>
                <a:cubicBezTo>
                  <a:pt x="3002" y="4427"/>
                  <a:pt x="2870" y="4485"/>
                  <a:pt x="2780" y="4596"/>
                </a:cubicBezTo>
                <a:cubicBezTo>
                  <a:pt x="986" y="6801"/>
                  <a:pt x="1" y="9584"/>
                  <a:pt x="1" y="12431"/>
                </a:cubicBezTo>
                <a:cubicBezTo>
                  <a:pt x="1" y="19286"/>
                  <a:pt x="5578" y="24864"/>
                  <a:pt x="12432" y="24864"/>
                </a:cubicBezTo>
                <a:cubicBezTo>
                  <a:pt x="14066" y="24864"/>
                  <a:pt x="15628" y="24546"/>
                  <a:pt x="17059" y="23971"/>
                </a:cubicBezTo>
                <a:cubicBezTo>
                  <a:pt x="18627" y="26125"/>
                  <a:pt x="20581" y="27982"/>
                  <a:pt x="22800" y="29444"/>
                </a:cubicBezTo>
                <a:cubicBezTo>
                  <a:pt x="22813" y="29454"/>
                  <a:pt x="22827" y="29463"/>
                  <a:pt x="22842" y="29471"/>
                </a:cubicBezTo>
                <a:cubicBezTo>
                  <a:pt x="23519" y="29913"/>
                  <a:pt x="24219" y="30322"/>
                  <a:pt x="24941" y="30688"/>
                </a:cubicBezTo>
                <a:cubicBezTo>
                  <a:pt x="25559" y="31001"/>
                  <a:pt x="26223" y="31153"/>
                  <a:pt x="26879" y="31153"/>
                </a:cubicBezTo>
                <a:cubicBezTo>
                  <a:pt x="27987" y="31153"/>
                  <a:pt x="29077" y="30721"/>
                  <a:pt x="29898" y="29898"/>
                </a:cubicBezTo>
                <a:cubicBezTo>
                  <a:pt x="31211" y="28589"/>
                  <a:pt x="31529" y="26597"/>
                  <a:pt x="30688" y="24944"/>
                </a:cubicBezTo>
                <a:cubicBezTo>
                  <a:pt x="30100" y="23783"/>
                  <a:pt x="29403" y="22669"/>
                  <a:pt x="28618" y="21631"/>
                </a:cubicBezTo>
                <a:cubicBezTo>
                  <a:pt x="28529" y="21512"/>
                  <a:pt x="28392" y="21449"/>
                  <a:pt x="28254" y="21449"/>
                </a:cubicBezTo>
                <a:cubicBezTo>
                  <a:pt x="28158" y="21449"/>
                  <a:pt x="28062" y="21479"/>
                  <a:pt x="27979" y="21541"/>
                </a:cubicBezTo>
                <a:cubicBezTo>
                  <a:pt x="27778" y="21693"/>
                  <a:pt x="27739" y="21979"/>
                  <a:pt x="27890" y="22182"/>
                </a:cubicBezTo>
                <a:cubicBezTo>
                  <a:pt x="28105" y="22466"/>
                  <a:pt x="28314" y="22760"/>
                  <a:pt x="28517" y="23057"/>
                </a:cubicBezTo>
                <a:cubicBezTo>
                  <a:pt x="28202" y="23485"/>
                  <a:pt x="27920" y="23940"/>
                  <a:pt x="27646" y="24385"/>
                </a:cubicBezTo>
                <a:cubicBezTo>
                  <a:pt x="27209" y="25097"/>
                  <a:pt x="26796" y="25769"/>
                  <a:pt x="26279" y="26283"/>
                </a:cubicBezTo>
                <a:cubicBezTo>
                  <a:pt x="25763" y="26800"/>
                  <a:pt x="25091" y="27211"/>
                  <a:pt x="24381" y="27649"/>
                </a:cubicBezTo>
                <a:cubicBezTo>
                  <a:pt x="23938" y="27921"/>
                  <a:pt x="23479" y="28203"/>
                  <a:pt x="23054" y="28517"/>
                </a:cubicBezTo>
                <a:cubicBezTo>
                  <a:pt x="21080" y="27178"/>
                  <a:pt x="19334" y="25507"/>
                  <a:pt x="17909" y="23589"/>
                </a:cubicBezTo>
                <a:cubicBezTo>
                  <a:pt x="20369" y="22375"/>
                  <a:pt x="22373" y="20373"/>
                  <a:pt x="23587" y="17910"/>
                </a:cubicBezTo>
                <a:cubicBezTo>
                  <a:pt x="24642" y="18694"/>
                  <a:pt x="25626" y="19575"/>
                  <a:pt x="26516" y="20536"/>
                </a:cubicBezTo>
                <a:cubicBezTo>
                  <a:pt x="26606" y="20633"/>
                  <a:pt x="26727" y="20683"/>
                  <a:pt x="26852" y="20683"/>
                </a:cubicBezTo>
                <a:cubicBezTo>
                  <a:pt x="26962" y="20683"/>
                  <a:pt x="27073" y="20642"/>
                  <a:pt x="27162" y="20562"/>
                </a:cubicBezTo>
                <a:cubicBezTo>
                  <a:pt x="27347" y="20390"/>
                  <a:pt x="27359" y="20102"/>
                  <a:pt x="27186" y="19916"/>
                </a:cubicBezTo>
                <a:cubicBezTo>
                  <a:pt x="26210" y="18862"/>
                  <a:pt x="25129" y="17903"/>
                  <a:pt x="23968" y="17060"/>
                </a:cubicBezTo>
                <a:cubicBezTo>
                  <a:pt x="24545" y="15629"/>
                  <a:pt x="24863" y="14066"/>
                  <a:pt x="24863" y="12431"/>
                </a:cubicBezTo>
                <a:cubicBezTo>
                  <a:pt x="24863" y="5578"/>
                  <a:pt x="19285" y="0"/>
                  <a:pt x="1243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 name="Google Shape;504;p33"/>
          <p:cNvSpPr/>
          <p:nvPr/>
        </p:nvSpPr>
        <p:spPr>
          <a:xfrm>
            <a:off x="1657009" y="1972470"/>
            <a:ext cx="531733" cy="530034"/>
          </a:xfrm>
          <a:custGeom>
            <a:rect b="b" l="l" r="r" t="t"/>
            <a:pathLst>
              <a:path extrusionOk="0" h="31151" w="31260">
                <a:moveTo>
                  <a:pt x="27667" y="917"/>
                </a:moveTo>
                <a:cubicBezTo>
                  <a:pt x="28373" y="917"/>
                  <a:pt x="29035" y="1192"/>
                  <a:pt x="29538" y="1696"/>
                </a:cubicBezTo>
                <a:cubicBezTo>
                  <a:pt x="30063" y="2214"/>
                  <a:pt x="30337" y="2908"/>
                  <a:pt x="30316" y="3644"/>
                </a:cubicBezTo>
                <a:cubicBezTo>
                  <a:pt x="30277" y="5005"/>
                  <a:pt x="30103" y="6394"/>
                  <a:pt x="29795" y="7796"/>
                </a:cubicBezTo>
                <a:cubicBezTo>
                  <a:pt x="28772" y="7000"/>
                  <a:pt x="27493" y="5943"/>
                  <a:pt x="26393" y="4843"/>
                </a:cubicBezTo>
                <a:cubicBezTo>
                  <a:pt x="25291" y="3741"/>
                  <a:pt x="24233" y="2462"/>
                  <a:pt x="23438" y="1439"/>
                </a:cubicBezTo>
                <a:cubicBezTo>
                  <a:pt x="24838" y="1134"/>
                  <a:pt x="26234" y="957"/>
                  <a:pt x="27589" y="918"/>
                </a:cubicBezTo>
                <a:cubicBezTo>
                  <a:pt x="27615" y="917"/>
                  <a:pt x="27641" y="917"/>
                  <a:pt x="27667" y="917"/>
                </a:cubicBezTo>
                <a:close/>
                <a:moveTo>
                  <a:pt x="20062" y="8558"/>
                </a:moveTo>
                <a:cubicBezTo>
                  <a:pt x="20759" y="8558"/>
                  <a:pt x="21416" y="8831"/>
                  <a:pt x="21910" y="9324"/>
                </a:cubicBezTo>
                <a:cubicBezTo>
                  <a:pt x="22402" y="9818"/>
                  <a:pt x="22674" y="10475"/>
                  <a:pt x="22674" y="11172"/>
                </a:cubicBezTo>
                <a:cubicBezTo>
                  <a:pt x="22674" y="11870"/>
                  <a:pt x="22402" y="12527"/>
                  <a:pt x="21908" y="13020"/>
                </a:cubicBezTo>
                <a:cubicBezTo>
                  <a:pt x="21398" y="13531"/>
                  <a:pt x="20729" y="13786"/>
                  <a:pt x="20060" y="13786"/>
                </a:cubicBezTo>
                <a:cubicBezTo>
                  <a:pt x="19391" y="13786"/>
                  <a:pt x="18722" y="13531"/>
                  <a:pt x="18214" y="13020"/>
                </a:cubicBezTo>
                <a:cubicBezTo>
                  <a:pt x="17193" y="12002"/>
                  <a:pt x="17193" y="10345"/>
                  <a:pt x="18214" y="9324"/>
                </a:cubicBezTo>
                <a:cubicBezTo>
                  <a:pt x="18707" y="8831"/>
                  <a:pt x="19364" y="8558"/>
                  <a:pt x="20062" y="8558"/>
                </a:cubicBezTo>
                <a:close/>
                <a:moveTo>
                  <a:pt x="6656" y="8667"/>
                </a:moveTo>
                <a:cubicBezTo>
                  <a:pt x="7482" y="8667"/>
                  <a:pt x="8314" y="8843"/>
                  <a:pt x="9090" y="9187"/>
                </a:cubicBezTo>
                <a:cubicBezTo>
                  <a:pt x="8710" y="9659"/>
                  <a:pt x="8368" y="10113"/>
                  <a:pt x="8059" y="10541"/>
                </a:cubicBezTo>
                <a:cubicBezTo>
                  <a:pt x="8041" y="10564"/>
                  <a:pt x="8023" y="10588"/>
                  <a:pt x="8008" y="10612"/>
                </a:cubicBezTo>
                <a:cubicBezTo>
                  <a:pt x="6872" y="12203"/>
                  <a:pt x="6222" y="13441"/>
                  <a:pt x="5951" y="13995"/>
                </a:cubicBezTo>
                <a:cubicBezTo>
                  <a:pt x="4569" y="13659"/>
                  <a:pt x="3004" y="13459"/>
                  <a:pt x="1679" y="13459"/>
                </a:cubicBezTo>
                <a:lnTo>
                  <a:pt x="1666" y="13459"/>
                </a:lnTo>
                <a:cubicBezTo>
                  <a:pt x="1430" y="13459"/>
                  <a:pt x="1215" y="13338"/>
                  <a:pt x="1089" y="13137"/>
                </a:cubicBezTo>
                <a:cubicBezTo>
                  <a:pt x="963" y="12934"/>
                  <a:pt x="954" y="12695"/>
                  <a:pt x="1063" y="12486"/>
                </a:cubicBezTo>
                <a:cubicBezTo>
                  <a:pt x="1999" y="10649"/>
                  <a:pt x="3367" y="9411"/>
                  <a:pt x="5017" y="8908"/>
                </a:cubicBezTo>
                <a:cubicBezTo>
                  <a:pt x="5547" y="8747"/>
                  <a:pt x="6100" y="8667"/>
                  <a:pt x="6656" y="8667"/>
                </a:cubicBezTo>
                <a:close/>
                <a:moveTo>
                  <a:pt x="20060" y="7646"/>
                </a:moveTo>
                <a:cubicBezTo>
                  <a:pt x="19117" y="7646"/>
                  <a:pt x="18232" y="8014"/>
                  <a:pt x="17566" y="8680"/>
                </a:cubicBezTo>
                <a:cubicBezTo>
                  <a:pt x="16191" y="10054"/>
                  <a:pt x="16191" y="12291"/>
                  <a:pt x="17566" y="13665"/>
                </a:cubicBezTo>
                <a:cubicBezTo>
                  <a:pt x="18253" y="14352"/>
                  <a:pt x="19158" y="14698"/>
                  <a:pt x="20060" y="14698"/>
                </a:cubicBezTo>
                <a:cubicBezTo>
                  <a:pt x="20962" y="14698"/>
                  <a:pt x="21867" y="14352"/>
                  <a:pt x="22553" y="13665"/>
                </a:cubicBezTo>
                <a:cubicBezTo>
                  <a:pt x="23219" y="12999"/>
                  <a:pt x="23587" y="12114"/>
                  <a:pt x="23587" y="11172"/>
                </a:cubicBezTo>
                <a:cubicBezTo>
                  <a:pt x="23587" y="10231"/>
                  <a:pt x="23219" y="9346"/>
                  <a:pt x="22553" y="8680"/>
                </a:cubicBezTo>
                <a:cubicBezTo>
                  <a:pt x="21887" y="8014"/>
                  <a:pt x="21002" y="7646"/>
                  <a:pt x="20060" y="7646"/>
                </a:cubicBezTo>
                <a:close/>
                <a:moveTo>
                  <a:pt x="20060" y="6511"/>
                </a:moveTo>
                <a:cubicBezTo>
                  <a:pt x="21304" y="6511"/>
                  <a:pt x="22476" y="6995"/>
                  <a:pt x="23355" y="7877"/>
                </a:cubicBezTo>
                <a:cubicBezTo>
                  <a:pt x="24238" y="8757"/>
                  <a:pt x="24722" y="9928"/>
                  <a:pt x="24722" y="11172"/>
                </a:cubicBezTo>
                <a:cubicBezTo>
                  <a:pt x="24722" y="12418"/>
                  <a:pt x="24238" y="13588"/>
                  <a:pt x="23355" y="14469"/>
                </a:cubicBezTo>
                <a:cubicBezTo>
                  <a:pt x="22476" y="15348"/>
                  <a:pt x="21304" y="15834"/>
                  <a:pt x="20060" y="15834"/>
                </a:cubicBezTo>
                <a:cubicBezTo>
                  <a:pt x="18814" y="15834"/>
                  <a:pt x="17643" y="15350"/>
                  <a:pt x="16764" y="14469"/>
                </a:cubicBezTo>
                <a:cubicBezTo>
                  <a:pt x="15884" y="13588"/>
                  <a:pt x="15398" y="12418"/>
                  <a:pt x="15398" y="11172"/>
                </a:cubicBezTo>
                <a:cubicBezTo>
                  <a:pt x="15398" y="9928"/>
                  <a:pt x="15883" y="8757"/>
                  <a:pt x="16764" y="7877"/>
                </a:cubicBezTo>
                <a:cubicBezTo>
                  <a:pt x="17643" y="6996"/>
                  <a:pt x="18814" y="6511"/>
                  <a:pt x="20060" y="6511"/>
                </a:cubicBezTo>
                <a:close/>
                <a:moveTo>
                  <a:pt x="20060" y="5599"/>
                </a:moveTo>
                <a:cubicBezTo>
                  <a:pt x="18571" y="5599"/>
                  <a:pt x="17171" y="6178"/>
                  <a:pt x="16119" y="7231"/>
                </a:cubicBezTo>
                <a:cubicBezTo>
                  <a:pt x="15067" y="8286"/>
                  <a:pt x="14486" y="9683"/>
                  <a:pt x="14486" y="11172"/>
                </a:cubicBezTo>
                <a:cubicBezTo>
                  <a:pt x="14486" y="12662"/>
                  <a:pt x="15065" y="14062"/>
                  <a:pt x="16119" y="15114"/>
                </a:cubicBezTo>
                <a:cubicBezTo>
                  <a:pt x="17172" y="16167"/>
                  <a:pt x="18571" y="16745"/>
                  <a:pt x="20060" y="16745"/>
                </a:cubicBezTo>
                <a:cubicBezTo>
                  <a:pt x="21549" y="16745"/>
                  <a:pt x="22950" y="16167"/>
                  <a:pt x="24000" y="15114"/>
                </a:cubicBezTo>
                <a:cubicBezTo>
                  <a:pt x="25053" y="14059"/>
                  <a:pt x="25633" y="12662"/>
                  <a:pt x="25633" y="11172"/>
                </a:cubicBezTo>
                <a:cubicBezTo>
                  <a:pt x="25633" y="9683"/>
                  <a:pt x="25055" y="8283"/>
                  <a:pt x="24000" y="7231"/>
                </a:cubicBezTo>
                <a:cubicBezTo>
                  <a:pt x="22946" y="6178"/>
                  <a:pt x="21548" y="5599"/>
                  <a:pt x="20060" y="5599"/>
                </a:cubicBezTo>
                <a:close/>
                <a:moveTo>
                  <a:pt x="8465" y="11545"/>
                </a:moveTo>
                <a:lnTo>
                  <a:pt x="11048" y="14130"/>
                </a:lnTo>
                <a:lnTo>
                  <a:pt x="8218" y="16960"/>
                </a:lnTo>
                <a:lnTo>
                  <a:pt x="6960" y="15703"/>
                </a:lnTo>
                <a:cubicBezTo>
                  <a:pt x="6682" y="15424"/>
                  <a:pt x="6577" y="15024"/>
                  <a:pt x="6671" y="14658"/>
                </a:cubicBezTo>
                <a:lnTo>
                  <a:pt x="6671" y="14655"/>
                </a:lnTo>
                <a:lnTo>
                  <a:pt x="6671" y="14652"/>
                </a:lnTo>
                <a:cubicBezTo>
                  <a:pt x="6688" y="14586"/>
                  <a:pt x="6710" y="14522"/>
                  <a:pt x="6741" y="14458"/>
                </a:cubicBezTo>
                <a:cubicBezTo>
                  <a:pt x="6956" y="14009"/>
                  <a:pt x="7501" y="12945"/>
                  <a:pt x="8465" y="11545"/>
                </a:cubicBezTo>
                <a:close/>
                <a:moveTo>
                  <a:pt x="11693" y="14775"/>
                </a:moveTo>
                <a:lnTo>
                  <a:pt x="16458" y="19539"/>
                </a:lnTo>
                <a:lnTo>
                  <a:pt x="13627" y="22368"/>
                </a:lnTo>
                <a:lnTo>
                  <a:pt x="13434" y="22176"/>
                </a:lnTo>
                <a:lnTo>
                  <a:pt x="13432" y="22175"/>
                </a:lnTo>
                <a:lnTo>
                  <a:pt x="9043" y="17785"/>
                </a:lnTo>
                <a:lnTo>
                  <a:pt x="9041" y="17784"/>
                </a:lnTo>
                <a:lnTo>
                  <a:pt x="8863" y="17605"/>
                </a:lnTo>
                <a:lnTo>
                  <a:pt x="11693" y="14775"/>
                </a:lnTo>
                <a:close/>
                <a:moveTo>
                  <a:pt x="17103" y="20181"/>
                </a:moveTo>
                <a:lnTo>
                  <a:pt x="19685" y="22766"/>
                </a:lnTo>
                <a:cubicBezTo>
                  <a:pt x="18285" y="23729"/>
                  <a:pt x="17224" y="24277"/>
                  <a:pt x="16771" y="24490"/>
                </a:cubicBezTo>
                <a:cubicBezTo>
                  <a:pt x="16709" y="24521"/>
                  <a:pt x="16642" y="24543"/>
                  <a:pt x="16577" y="24560"/>
                </a:cubicBezTo>
                <a:lnTo>
                  <a:pt x="16574" y="24560"/>
                </a:lnTo>
                <a:cubicBezTo>
                  <a:pt x="16487" y="24582"/>
                  <a:pt x="16398" y="24593"/>
                  <a:pt x="16309" y="24593"/>
                </a:cubicBezTo>
                <a:cubicBezTo>
                  <a:pt x="16024" y="24593"/>
                  <a:pt x="15741" y="24482"/>
                  <a:pt x="15530" y="24271"/>
                </a:cubicBezTo>
                <a:lnTo>
                  <a:pt x="14272" y="23012"/>
                </a:lnTo>
                <a:lnTo>
                  <a:pt x="17103" y="20181"/>
                </a:lnTo>
                <a:close/>
                <a:moveTo>
                  <a:pt x="8658" y="18695"/>
                </a:moveTo>
                <a:lnTo>
                  <a:pt x="12532" y="22568"/>
                </a:lnTo>
                <a:cubicBezTo>
                  <a:pt x="12426" y="22719"/>
                  <a:pt x="12306" y="22860"/>
                  <a:pt x="12173" y="22990"/>
                </a:cubicBezTo>
                <a:cubicBezTo>
                  <a:pt x="10895" y="24220"/>
                  <a:pt x="9074" y="24778"/>
                  <a:pt x="7672" y="24778"/>
                </a:cubicBezTo>
                <a:cubicBezTo>
                  <a:pt x="7368" y="24778"/>
                  <a:pt x="7084" y="24752"/>
                  <a:pt x="6830" y="24701"/>
                </a:cubicBezTo>
                <a:cubicBezTo>
                  <a:pt x="6680" y="24670"/>
                  <a:pt x="6565" y="24557"/>
                  <a:pt x="6535" y="24410"/>
                </a:cubicBezTo>
                <a:cubicBezTo>
                  <a:pt x="6235" y="22942"/>
                  <a:pt x="6759" y="20543"/>
                  <a:pt x="8316" y="18984"/>
                </a:cubicBezTo>
                <a:cubicBezTo>
                  <a:pt x="8422" y="18878"/>
                  <a:pt x="8537" y="18783"/>
                  <a:pt x="8658" y="18695"/>
                </a:cubicBezTo>
                <a:close/>
                <a:moveTo>
                  <a:pt x="22046" y="22143"/>
                </a:moveTo>
                <a:cubicBezTo>
                  <a:pt x="22621" y="23440"/>
                  <a:pt x="22726" y="24894"/>
                  <a:pt x="22324" y="26216"/>
                </a:cubicBezTo>
                <a:cubicBezTo>
                  <a:pt x="21822" y="27866"/>
                  <a:pt x="20585" y="29234"/>
                  <a:pt x="18746" y="30169"/>
                </a:cubicBezTo>
                <a:cubicBezTo>
                  <a:pt x="18650" y="30219"/>
                  <a:pt x="18548" y="30244"/>
                  <a:pt x="18446" y="30244"/>
                </a:cubicBezTo>
                <a:cubicBezTo>
                  <a:pt x="18325" y="30244"/>
                  <a:pt x="18205" y="30210"/>
                  <a:pt x="18096" y="30144"/>
                </a:cubicBezTo>
                <a:cubicBezTo>
                  <a:pt x="17894" y="30018"/>
                  <a:pt x="17773" y="29803"/>
                  <a:pt x="17773" y="29567"/>
                </a:cubicBezTo>
                <a:cubicBezTo>
                  <a:pt x="17775" y="28239"/>
                  <a:pt x="17576" y="26670"/>
                  <a:pt x="17237" y="25283"/>
                </a:cubicBezTo>
                <a:cubicBezTo>
                  <a:pt x="17791" y="25013"/>
                  <a:pt x="19029" y="24360"/>
                  <a:pt x="20620" y="23225"/>
                </a:cubicBezTo>
                <a:cubicBezTo>
                  <a:pt x="20644" y="23210"/>
                  <a:pt x="20669" y="23192"/>
                  <a:pt x="20691" y="23174"/>
                </a:cubicBezTo>
                <a:cubicBezTo>
                  <a:pt x="21121" y="22865"/>
                  <a:pt x="21574" y="22523"/>
                  <a:pt x="22046" y="22143"/>
                </a:cubicBezTo>
                <a:close/>
                <a:moveTo>
                  <a:pt x="27670" y="1"/>
                </a:moveTo>
                <a:cubicBezTo>
                  <a:pt x="27634" y="1"/>
                  <a:pt x="27599" y="1"/>
                  <a:pt x="27563" y="2"/>
                </a:cubicBezTo>
                <a:cubicBezTo>
                  <a:pt x="24519" y="90"/>
                  <a:pt x="21288" y="841"/>
                  <a:pt x="18217" y="2173"/>
                </a:cubicBezTo>
                <a:cubicBezTo>
                  <a:pt x="15503" y="3352"/>
                  <a:pt x="13111" y="4897"/>
                  <a:pt x="11481" y="6524"/>
                </a:cubicBezTo>
                <a:cubicBezTo>
                  <a:pt x="10821" y="7184"/>
                  <a:pt x="10225" y="7833"/>
                  <a:pt x="9694" y="8460"/>
                </a:cubicBezTo>
                <a:cubicBezTo>
                  <a:pt x="8737" y="7994"/>
                  <a:pt x="7695" y="7755"/>
                  <a:pt x="6660" y="7755"/>
                </a:cubicBezTo>
                <a:cubicBezTo>
                  <a:pt x="6014" y="7755"/>
                  <a:pt x="5371" y="7848"/>
                  <a:pt x="4753" y="8036"/>
                </a:cubicBezTo>
                <a:cubicBezTo>
                  <a:pt x="2861" y="8613"/>
                  <a:pt x="1305" y="10007"/>
                  <a:pt x="254" y="12071"/>
                </a:cubicBezTo>
                <a:cubicBezTo>
                  <a:pt x="1" y="12563"/>
                  <a:pt x="26" y="13140"/>
                  <a:pt x="316" y="13614"/>
                </a:cubicBezTo>
                <a:cubicBezTo>
                  <a:pt x="606" y="14088"/>
                  <a:pt x="1113" y="14372"/>
                  <a:pt x="1670" y="14372"/>
                </a:cubicBezTo>
                <a:lnTo>
                  <a:pt x="1672" y="14372"/>
                </a:lnTo>
                <a:cubicBezTo>
                  <a:pt x="2925" y="14374"/>
                  <a:pt x="4413" y="14560"/>
                  <a:pt x="5728" y="14879"/>
                </a:cubicBezTo>
                <a:cubicBezTo>
                  <a:pt x="5721" y="15220"/>
                  <a:pt x="5798" y="15556"/>
                  <a:pt x="5960" y="15860"/>
                </a:cubicBezTo>
                <a:cubicBezTo>
                  <a:pt x="5560" y="16120"/>
                  <a:pt x="5188" y="16420"/>
                  <a:pt x="4849" y="16759"/>
                </a:cubicBezTo>
                <a:cubicBezTo>
                  <a:pt x="2209" y="19399"/>
                  <a:pt x="2071" y="21798"/>
                  <a:pt x="1937" y="24118"/>
                </a:cubicBezTo>
                <a:cubicBezTo>
                  <a:pt x="1915" y="24471"/>
                  <a:pt x="1896" y="24837"/>
                  <a:pt x="1865" y="25196"/>
                </a:cubicBezTo>
                <a:cubicBezTo>
                  <a:pt x="1844" y="25447"/>
                  <a:pt x="2029" y="25666"/>
                  <a:pt x="2282" y="25689"/>
                </a:cubicBezTo>
                <a:cubicBezTo>
                  <a:pt x="2294" y="25691"/>
                  <a:pt x="2307" y="25691"/>
                  <a:pt x="2321" y="25691"/>
                </a:cubicBezTo>
                <a:cubicBezTo>
                  <a:pt x="2556" y="25691"/>
                  <a:pt x="2754" y="25512"/>
                  <a:pt x="2775" y="25273"/>
                </a:cubicBezTo>
                <a:cubicBezTo>
                  <a:pt x="2805" y="24902"/>
                  <a:pt x="2828" y="24531"/>
                  <a:pt x="2849" y="24172"/>
                </a:cubicBezTo>
                <a:cubicBezTo>
                  <a:pt x="2979" y="21925"/>
                  <a:pt x="3102" y="19801"/>
                  <a:pt x="5495" y="17407"/>
                </a:cubicBezTo>
                <a:cubicBezTo>
                  <a:pt x="5813" y="17089"/>
                  <a:pt x="6166" y="16810"/>
                  <a:pt x="6542" y="16574"/>
                </a:cubicBezTo>
                <a:lnTo>
                  <a:pt x="7897" y="17929"/>
                </a:lnTo>
                <a:lnTo>
                  <a:pt x="8008" y="18041"/>
                </a:lnTo>
                <a:cubicBezTo>
                  <a:pt x="7891" y="18133"/>
                  <a:pt x="7777" y="18232"/>
                  <a:pt x="7673" y="18338"/>
                </a:cubicBezTo>
                <a:cubicBezTo>
                  <a:pt x="5870" y="20140"/>
                  <a:pt x="5285" y="22848"/>
                  <a:pt x="5642" y="24590"/>
                </a:cubicBezTo>
                <a:cubicBezTo>
                  <a:pt x="5743" y="25096"/>
                  <a:pt x="6140" y="25489"/>
                  <a:pt x="6651" y="25591"/>
                </a:cubicBezTo>
                <a:cubicBezTo>
                  <a:pt x="6966" y="25654"/>
                  <a:pt x="7311" y="25688"/>
                  <a:pt x="7679" y="25688"/>
                </a:cubicBezTo>
                <a:cubicBezTo>
                  <a:pt x="9302" y="25688"/>
                  <a:pt x="11342" y="25056"/>
                  <a:pt x="12806" y="23644"/>
                </a:cubicBezTo>
                <a:cubicBezTo>
                  <a:pt x="12943" y="23513"/>
                  <a:pt x="13070" y="23370"/>
                  <a:pt x="13185" y="23217"/>
                </a:cubicBezTo>
                <a:lnTo>
                  <a:pt x="13304" y="23334"/>
                </a:lnTo>
                <a:lnTo>
                  <a:pt x="13305" y="23335"/>
                </a:lnTo>
                <a:lnTo>
                  <a:pt x="13308" y="23339"/>
                </a:lnTo>
                <a:lnTo>
                  <a:pt x="14642" y="24672"/>
                </a:lnTo>
                <a:cubicBezTo>
                  <a:pt x="14355" y="25147"/>
                  <a:pt x="14007" y="25579"/>
                  <a:pt x="13603" y="25960"/>
                </a:cubicBezTo>
                <a:cubicBezTo>
                  <a:pt x="12227" y="27259"/>
                  <a:pt x="10384" y="28220"/>
                  <a:pt x="8272" y="28742"/>
                </a:cubicBezTo>
                <a:cubicBezTo>
                  <a:pt x="7125" y="29026"/>
                  <a:pt x="5910" y="29171"/>
                  <a:pt x="4758" y="29171"/>
                </a:cubicBezTo>
                <a:cubicBezTo>
                  <a:pt x="4116" y="29171"/>
                  <a:pt x="3494" y="29126"/>
                  <a:pt x="2914" y="29034"/>
                </a:cubicBezTo>
                <a:cubicBezTo>
                  <a:pt x="2674" y="28996"/>
                  <a:pt x="2472" y="28860"/>
                  <a:pt x="2345" y="28650"/>
                </a:cubicBezTo>
                <a:cubicBezTo>
                  <a:pt x="2215" y="28435"/>
                  <a:pt x="2186" y="28176"/>
                  <a:pt x="2268" y="27935"/>
                </a:cubicBezTo>
                <a:cubicBezTo>
                  <a:pt x="2318" y="27785"/>
                  <a:pt x="2366" y="27632"/>
                  <a:pt x="2407" y="27477"/>
                </a:cubicBezTo>
                <a:cubicBezTo>
                  <a:pt x="2475" y="27234"/>
                  <a:pt x="2332" y="26983"/>
                  <a:pt x="2089" y="26915"/>
                </a:cubicBezTo>
                <a:cubicBezTo>
                  <a:pt x="2050" y="26904"/>
                  <a:pt x="2009" y="26899"/>
                  <a:pt x="1970" y="26899"/>
                </a:cubicBezTo>
                <a:cubicBezTo>
                  <a:pt x="1769" y="26899"/>
                  <a:pt x="1585" y="27031"/>
                  <a:pt x="1528" y="27233"/>
                </a:cubicBezTo>
                <a:cubicBezTo>
                  <a:pt x="1490" y="27372"/>
                  <a:pt x="1448" y="27510"/>
                  <a:pt x="1402" y="27642"/>
                </a:cubicBezTo>
                <a:cubicBezTo>
                  <a:pt x="1236" y="28138"/>
                  <a:pt x="1295" y="28677"/>
                  <a:pt x="1566" y="29122"/>
                </a:cubicBezTo>
                <a:cubicBezTo>
                  <a:pt x="1831" y="29558"/>
                  <a:pt x="2271" y="29856"/>
                  <a:pt x="2775" y="29935"/>
                </a:cubicBezTo>
                <a:cubicBezTo>
                  <a:pt x="3412" y="30036"/>
                  <a:pt x="4084" y="30086"/>
                  <a:pt x="4775" y="30086"/>
                </a:cubicBezTo>
                <a:cubicBezTo>
                  <a:pt x="5991" y="30086"/>
                  <a:pt x="7264" y="29932"/>
                  <a:pt x="8493" y="29626"/>
                </a:cubicBezTo>
                <a:cubicBezTo>
                  <a:pt x="10756" y="29066"/>
                  <a:pt x="12742" y="28028"/>
                  <a:pt x="14231" y="26621"/>
                </a:cubicBezTo>
                <a:cubicBezTo>
                  <a:pt x="14661" y="26216"/>
                  <a:pt x="15037" y="25759"/>
                  <a:pt x="15351" y="25259"/>
                </a:cubicBezTo>
                <a:cubicBezTo>
                  <a:pt x="15648" y="25421"/>
                  <a:pt x="15980" y="25504"/>
                  <a:pt x="16313" y="25504"/>
                </a:cubicBezTo>
                <a:cubicBezTo>
                  <a:pt x="16326" y="25504"/>
                  <a:pt x="16343" y="25504"/>
                  <a:pt x="16355" y="25501"/>
                </a:cubicBezTo>
                <a:cubicBezTo>
                  <a:pt x="16674" y="26817"/>
                  <a:pt x="16863" y="28305"/>
                  <a:pt x="16862" y="29558"/>
                </a:cubicBezTo>
                <a:cubicBezTo>
                  <a:pt x="16862" y="30116"/>
                  <a:pt x="17146" y="30623"/>
                  <a:pt x="17620" y="30915"/>
                </a:cubicBezTo>
                <a:cubicBezTo>
                  <a:pt x="17876" y="31071"/>
                  <a:pt x="18162" y="31150"/>
                  <a:pt x="18448" y="31150"/>
                </a:cubicBezTo>
                <a:cubicBezTo>
                  <a:pt x="18692" y="31150"/>
                  <a:pt x="18936" y="31093"/>
                  <a:pt x="19163" y="30976"/>
                </a:cubicBezTo>
                <a:cubicBezTo>
                  <a:pt x="21227" y="29924"/>
                  <a:pt x="22621" y="28367"/>
                  <a:pt x="23198" y="26475"/>
                </a:cubicBezTo>
                <a:cubicBezTo>
                  <a:pt x="23688" y="24866"/>
                  <a:pt x="23531" y="23086"/>
                  <a:pt x="22774" y="21534"/>
                </a:cubicBezTo>
                <a:cubicBezTo>
                  <a:pt x="23399" y="21002"/>
                  <a:pt x="24048" y="20407"/>
                  <a:pt x="24710" y="19747"/>
                </a:cubicBezTo>
                <a:cubicBezTo>
                  <a:pt x="26335" y="18121"/>
                  <a:pt x="27879" y="15734"/>
                  <a:pt x="29055" y="13025"/>
                </a:cubicBezTo>
                <a:cubicBezTo>
                  <a:pt x="29157" y="12793"/>
                  <a:pt x="29051" y="12526"/>
                  <a:pt x="28819" y="12426"/>
                </a:cubicBezTo>
                <a:cubicBezTo>
                  <a:pt x="28760" y="12400"/>
                  <a:pt x="28698" y="12387"/>
                  <a:pt x="28637" y="12387"/>
                </a:cubicBezTo>
                <a:cubicBezTo>
                  <a:pt x="28462" y="12387"/>
                  <a:pt x="28294" y="12490"/>
                  <a:pt x="28220" y="12662"/>
                </a:cubicBezTo>
                <a:cubicBezTo>
                  <a:pt x="27103" y="15230"/>
                  <a:pt x="25589" y="17579"/>
                  <a:pt x="24065" y="19102"/>
                </a:cubicBezTo>
                <a:cubicBezTo>
                  <a:pt x="23325" y="19842"/>
                  <a:pt x="22600" y="20496"/>
                  <a:pt x="21911" y="21071"/>
                </a:cubicBezTo>
                <a:cubicBezTo>
                  <a:pt x="21908" y="21074"/>
                  <a:pt x="21904" y="21077"/>
                  <a:pt x="21901" y="21080"/>
                </a:cubicBezTo>
                <a:cubicBezTo>
                  <a:pt x="21392" y="21504"/>
                  <a:pt x="20903" y="21885"/>
                  <a:pt x="20440" y="22226"/>
                </a:cubicBezTo>
                <a:lnTo>
                  <a:pt x="12019" y="13805"/>
                </a:lnTo>
                <a:lnTo>
                  <a:pt x="9007" y="10793"/>
                </a:lnTo>
                <a:cubicBezTo>
                  <a:pt x="9347" y="10331"/>
                  <a:pt x="9727" y="9840"/>
                  <a:pt x="10151" y="9332"/>
                </a:cubicBezTo>
                <a:cubicBezTo>
                  <a:pt x="10154" y="9327"/>
                  <a:pt x="10157" y="9326"/>
                  <a:pt x="10158" y="9323"/>
                </a:cubicBezTo>
                <a:cubicBezTo>
                  <a:pt x="10733" y="8633"/>
                  <a:pt x="11389" y="7909"/>
                  <a:pt x="12129" y="7169"/>
                </a:cubicBezTo>
                <a:cubicBezTo>
                  <a:pt x="13655" y="5642"/>
                  <a:pt x="16007" y="4125"/>
                  <a:pt x="18581" y="3008"/>
                </a:cubicBezTo>
                <a:cubicBezTo>
                  <a:pt x="19859" y="2454"/>
                  <a:pt x="21162" y="2006"/>
                  <a:pt x="22468" y="1667"/>
                </a:cubicBezTo>
                <a:cubicBezTo>
                  <a:pt x="23302" y="2757"/>
                  <a:pt x="24496" y="4228"/>
                  <a:pt x="25751" y="5483"/>
                </a:cubicBezTo>
                <a:cubicBezTo>
                  <a:pt x="27004" y="6738"/>
                  <a:pt x="28477" y="7932"/>
                  <a:pt x="29567" y="8766"/>
                </a:cubicBezTo>
                <a:cubicBezTo>
                  <a:pt x="29402" y="9399"/>
                  <a:pt x="29211" y="10033"/>
                  <a:pt x="28993" y="10667"/>
                </a:cubicBezTo>
                <a:cubicBezTo>
                  <a:pt x="28911" y="10906"/>
                  <a:pt x="29039" y="11165"/>
                  <a:pt x="29278" y="11247"/>
                </a:cubicBezTo>
                <a:cubicBezTo>
                  <a:pt x="29326" y="11263"/>
                  <a:pt x="29376" y="11271"/>
                  <a:pt x="29424" y="11271"/>
                </a:cubicBezTo>
                <a:cubicBezTo>
                  <a:pt x="29614" y="11271"/>
                  <a:pt x="29791" y="11152"/>
                  <a:pt x="29856" y="10962"/>
                </a:cubicBezTo>
                <a:cubicBezTo>
                  <a:pt x="30701" y="8501"/>
                  <a:pt x="31162" y="6047"/>
                  <a:pt x="31232" y="3667"/>
                </a:cubicBezTo>
                <a:cubicBezTo>
                  <a:pt x="31259" y="2680"/>
                  <a:pt x="30887" y="1749"/>
                  <a:pt x="30186" y="1047"/>
                </a:cubicBezTo>
                <a:cubicBezTo>
                  <a:pt x="29509" y="370"/>
                  <a:pt x="28620" y="1"/>
                  <a:pt x="2767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 name="Google Shape;505;p33"/>
          <p:cNvSpPr/>
          <p:nvPr/>
        </p:nvSpPr>
        <p:spPr>
          <a:xfrm>
            <a:off x="6912997" y="1972450"/>
            <a:ext cx="535356" cy="530068"/>
          </a:xfrm>
          <a:custGeom>
            <a:rect b="b" l="l" r="r" t="t"/>
            <a:pathLst>
              <a:path extrusionOk="0" h="31153" w="31473">
                <a:moveTo>
                  <a:pt x="15550" y="7587"/>
                </a:moveTo>
                <a:cubicBezTo>
                  <a:pt x="15433" y="7587"/>
                  <a:pt x="15316" y="7632"/>
                  <a:pt x="15227" y="7721"/>
                </a:cubicBezTo>
                <a:cubicBezTo>
                  <a:pt x="15047" y="7898"/>
                  <a:pt x="15047" y="8189"/>
                  <a:pt x="15225" y="8366"/>
                </a:cubicBezTo>
                <a:lnTo>
                  <a:pt x="16848" y="9990"/>
                </a:lnTo>
                <a:cubicBezTo>
                  <a:pt x="16937" y="10078"/>
                  <a:pt x="17055" y="10123"/>
                  <a:pt x="17172" y="10123"/>
                </a:cubicBezTo>
                <a:cubicBezTo>
                  <a:pt x="17290" y="10123"/>
                  <a:pt x="17405" y="10078"/>
                  <a:pt x="17496" y="9990"/>
                </a:cubicBezTo>
                <a:cubicBezTo>
                  <a:pt x="17673" y="9811"/>
                  <a:pt x="17673" y="9522"/>
                  <a:pt x="17496" y="9344"/>
                </a:cubicBezTo>
                <a:lnTo>
                  <a:pt x="15872" y="7721"/>
                </a:lnTo>
                <a:cubicBezTo>
                  <a:pt x="15783" y="7632"/>
                  <a:pt x="15667" y="7587"/>
                  <a:pt x="15550" y="7587"/>
                </a:cubicBezTo>
                <a:close/>
                <a:moveTo>
                  <a:pt x="20670" y="4863"/>
                </a:moveTo>
                <a:cubicBezTo>
                  <a:pt x="20553" y="4863"/>
                  <a:pt x="20437" y="4907"/>
                  <a:pt x="20347" y="4997"/>
                </a:cubicBezTo>
                <a:cubicBezTo>
                  <a:pt x="20169" y="5174"/>
                  <a:pt x="20169" y="5464"/>
                  <a:pt x="20347" y="5641"/>
                </a:cubicBezTo>
                <a:lnTo>
                  <a:pt x="25510" y="10804"/>
                </a:lnTo>
                <a:cubicBezTo>
                  <a:pt x="25600" y="10894"/>
                  <a:pt x="25716" y="10939"/>
                  <a:pt x="25834" y="10939"/>
                </a:cubicBezTo>
                <a:cubicBezTo>
                  <a:pt x="25951" y="10939"/>
                  <a:pt x="26066" y="10894"/>
                  <a:pt x="26156" y="10804"/>
                </a:cubicBezTo>
                <a:cubicBezTo>
                  <a:pt x="26335" y="10627"/>
                  <a:pt x="26335" y="10337"/>
                  <a:pt x="26156" y="10159"/>
                </a:cubicBezTo>
                <a:lnTo>
                  <a:pt x="20994" y="4997"/>
                </a:lnTo>
                <a:cubicBezTo>
                  <a:pt x="20904" y="4907"/>
                  <a:pt x="20787" y="4863"/>
                  <a:pt x="20670" y="4863"/>
                </a:cubicBezTo>
                <a:close/>
                <a:moveTo>
                  <a:pt x="8387" y="9713"/>
                </a:moveTo>
                <a:cubicBezTo>
                  <a:pt x="8519" y="9713"/>
                  <a:pt x="8643" y="9742"/>
                  <a:pt x="8756" y="9795"/>
                </a:cubicBezTo>
                <a:lnTo>
                  <a:pt x="7403" y="11146"/>
                </a:lnTo>
                <a:lnTo>
                  <a:pt x="4632" y="11146"/>
                </a:lnTo>
                <a:lnTo>
                  <a:pt x="4895" y="10326"/>
                </a:lnTo>
                <a:cubicBezTo>
                  <a:pt x="5012" y="9958"/>
                  <a:pt x="5351" y="9713"/>
                  <a:pt x="5735" y="9713"/>
                </a:cubicBezTo>
                <a:close/>
                <a:moveTo>
                  <a:pt x="8315" y="17066"/>
                </a:moveTo>
                <a:cubicBezTo>
                  <a:pt x="7452" y="17066"/>
                  <a:pt x="6748" y="17767"/>
                  <a:pt x="6748" y="18632"/>
                </a:cubicBezTo>
                <a:cubicBezTo>
                  <a:pt x="6748" y="18884"/>
                  <a:pt x="6952" y="19088"/>
                  <a:pt x="7204" y="19088"/>
                </a:cubicBezTo>
                <a:cubicBezTo>
                  <a:pt x="7455" y="19088"/>
                  <a:pt x="7659" y="18884"/>
                  <a:pt x="7659" y="18632"/>
                </a:cubicBezTo>
                <a:cubicBezTo>
                  <a:pt x="7659" y="18272"/>
                  <a:pt x="7953" y="17979"/>
                  <a:pt x="8312" y="17979"/>
                </a:cubicBezTo>
                <a:cubicBezTo>
                  <a:pt x="8672" y="17979"/>
                  <a:pt x="8965" y="18272"/>
                  <a:pt x="8965" y="18632"/>
                </a:cubicBezTo>
                <a:cubicBezTo>
                  <a:pt x="8965" y="18884"/>
                  <a:pt x="9170" y="19088"/>
                  <a:pt x="9421" y="19088"/>
                </a:cubicBezTo>
                <a:cubicBezTo>
                  <a:pt x="9672" y="19088"/>
                  <a:pt x="9877" y="18884"/>
                  <a:pt x="9877" y="18632"/>
                </a:cubicBezTo>
                <a:cubicBezTo>
                  <a:pt x="9881" y="17767"/>
                  <a:pt x="9177" y="17066"/>
                  <a:pt x="8315" y="17066"/>
                </a:cubicBezTo>
                <a:close/>
                <a:moveTo>
                  <a:pt x="18236" y="17066"/>
                </a:moveTo>
                <a:cubicBezTo>
                  <a:pt x="17373" y="17066"/>
                  <a:pt x="16669" y="17767"/>
                  <a:pt x="16669" y="18632"/>
                </a:cubicBezTo>
                <a:cubicBezTo>
                  <a:pt x="16669" y="18884"/>
                  <a:pt x="16874" y="19088"/>
                  <a:pt x="17125" y="19088"/>
                </a:cubicBezTo>
                <a:cubicBezTo>
                  <a:pt x="17376" y="19088"/>
                  <a:pt x="17581" y="18884"/>
                  <a:pt x="17581" y="18632"/>
                </a:cubicBezTo>
                <a:cubicBezTo>
                  <a:pt x="17581" y="18272"/>
                  <a:pt x="17874" y="17979"/>
                  <a:pt x="18233" y="17979"/>
                </a:cubicBezTo>
                <a:cubicBezTo>
                  <a:pt x="18593" y="17979"/>
                  <a:pt x="18887" y="18272"/>
                  <a:pt x="18887" y="18632"/>
                </a:cubicBezTo>
                <a:cubicBezTo>
                  <a:pt x="18887" y="18884"/>
                  <a:pt x="19091" y="19088"/>
                  <a:pt x="19342" y="19088"/>
                </a:cubicBezTo>
                <a:cubicBezTo>
                  <a:pt x="19594" y="19088"/>
                  <a:pt x="19798" y="18884"/>
                  <a:pt x="19798" y="18632"/>
                </a:cubicBezTo>
                <a:cubicBezTo>
                  <a:pt x="19803" y="17767"/>
                  <a:pt x="19100" y="17066"/>
                  <a:pt x="18236" y="17066"/>
                </a:cubicBezTo>
                <a:close/>
                <a:moveTo>
                  <a:pt x="12097" y="19470"/>
                </a:moveTo>
                <a:cubicBezTo>
                  <a:pt x="11991" y="19470"/>
                  <a:pt x="11885" y="19507"/>
                  <a:pt x="11799" y="19583"/>
                </a:cubicBezTo>
                <a:cubicBezTo>
                  <a:pt x="11610" y="19749"/>
                  <a:pt x="11588" y="20037"/>
                  <a:pt x="11755" y="20226"/>
                </a:cubicBezTo>
                <a:cubicBezTo>
                  <a:pt x="12139" y="20668"/>
                  <a:pt x="12693" y="20919"/>
                  <a:pt x="13276" y="20919"/>
                </a:cubicBezTo>
                <a:cubicBezTo>
                  <a:pt x="13859" y="20919"/>
                  <a:pt x="14414" y="20668"/>
                  <a:pt x="14797" y="20226"/>
                </a:cubicBezTo>
                <a:cubicBezTo>
                  <a:pt x="14962" y="20037"/>
                  <a:pt x="14941" y="19749"/>
                  <a:pt x="14752" y="19583"/>
                </a:cubicBezTo>
                <a:cubicBezTo>
                  <a:pt x="14666" y="19507"/>
                  <a:pt x="14559" y="19470"/>
                  <a:pt x="14453" y="19470"/>
                </a:cubicBezTo>
                <a:cubicBezTo>
                  <a:pt x="14325" y="19470"/>
                  <a:pt x="14198" y="19524"/>
                  <a:pt x="14108" y="19627"/>
                </a:cubicBezTo>
                <a:cubicBezTo>
                  <a:pt x="13900" y="19869"/>
                  <a:pt x="13594" y="20007"/>
                  <a:pt x="13276" y="20007"/>
                </a:cubicBezTo>
                <a:cubicBezTo>
                  <a:pt x="12957" y="20007"/>
                  <a:pt x="12654" y="19869"/>
                  <a:pt x="12442" y="19627"/>
                </a:cubicBezTo>
                <a:cubicBezTo>
                  <a:pt x="12351" y="19524"/>
                  <a:pt x="12224" y="19470"/>
                  <a:pt x="12097" y="19470"/>
                </a:cubicBezTo>
                <a:close/>
                <a:moveTo>
                  <a:pt x="23916" y="12063"/>
                </a:moveTo>
                <a:cubicBezTo>
                  <a:pt x="24867" y="12063"/>
                  <a:pt x="25637" y="12835"/>
                  <a:pt x="25637" y="13783"/>
                </a:cubicBezTo>
                <a:lnTo>
                  <a:pt x="25637" y="25581"/>
                </a:lnTo>
                <a:lnTo>
                  <a:pt x="910" y="25581"/>
                </a:lnTo>
                <a:lnTo>
                  <a:pt x="910" y="13783"/>
                </a:lnTo>
                <a:cubicBezTo>
                  <a:pt x="910" y="12835"/>
                  <a:pt x="1682" y="12063"/>
                  <a:pt x="2631" y="12063"/>
                </a:cubicBezTo>
                <a:close/>
                <a:moveTo>
                  <a:pt x="19891" y="1"/>
                </a:moveTo>
                <a:cubicBezTo>
                  <a:pt x="19064" y="1"/>
                  <a:pt x="18237" y="316"/>
                  <a:pt x="17608" y="946"/>
                </a:cubicBezTo>
                <a:lnTo>
                  <a:pt x="9424" y="9129"/>
                </a:lnTo>
                <a:cubicBezTo>
                  <a:pt x="9126" y="8917"/>
                  <a:pt x="8766" y="8799"/>
                  <a:pt x="8390" y="8799"/>
                </a:cubicBezTo>
                <a:lnTo>
                  <a:pt x="5737" y="8799"/>
                </a:lnTo>
                <a:cubicBezTo>
                  <a:pt x="4954" y="8799"/>
                  <a:pt x="4266" y="9300"/>
                  <a:pt x="4027" y="10047"/>
                </a:cubicBezTo>
                <a:lnTo>
                  <a:pt x="3674" y="11146"/>
                </a:lnTo>
                <a:lnTo>
                  <a:pt x="2634" y="11146"/>
                </a:lnTo>
                <a:cubicBezTo>
                  <a:pt x="1183" y="11146"/>
                  <a:pt x="0" y="12328"/>
                  <a:pt x="0" y="13781"/>
                </a:cubicBezTo>
                <a:lnTo>
                  <a:pt x="0" y="27687"/>
                </a:lnTo>
                <a:cubicBezTo>
                  <a:pt x="0" y="29177"/>
                  <a:pt x="949" y="30497"/>
                  <a:pt x="2362" y="30973"/>
                </a:cubicBezTo>
                <a:cubicBezTo>
                  <a:pt x="2410" y="30989"/>
                  <a:pt x="2459" y="30997"/>
                  <a:pt x="2507" y="30997"/>
                </a:cubicBezTo>
                <a:cubicBezTo>
                  <a:pt x="2697" y="30997"/>
                  <a:pt x="2876" y="30876"/>
                  <a:pt x="2938" y="30685"/>
                </a:cubicBezTo>
                <a:cubicBezTo>
                  <a:pt x="3019" y="30447"/>
                  <a:pt x="2890" y="30187"/>
                  <a:pt x="2651" y="30108"/>
                </a:cubicBezTo>
                <a:cubicBezTo>
                  <a:pt x="1611" y="29759"/>
                  <a:pt x="912" y="28785"/>
                  <a:pt x="912" y="27688"/>
                </a:cubicBezTo>
                <a:lnTo>
                  <a:pt x="912" y="26494"/>
                </a:lnTo>
                <a:lnTo>
                  <a:pt x="25639" y="26494"/>
                </a:lnTo>
                <a:lnTo>
                  <a:pt x="25639" y="27688"/>
                </a:lnTo>
                <a:cubicBezTo>
                  <a:pt x="25639" y="29096"/>
                  <a:pt x="24493" y="30240"/>
                  <a:pt x="23085" y="30240"/>
                </a:cubicBezTo>
                <a:lnTo>
                  <a:pt x="4676" y="30240"/>
                </a:lnTo>
                <a:cubicBezTo>
                  <a:pt x="4423" y="30240"/>
                  <a:pt x="4219" y="30444"/>
                  <a:pt x="4219" y="30697"/>
                </a:cubicBezTo>
                <a:cubicBezTo>
                  <a:pt x="4219" y="30948"/>
                  <a:pt x="4423" y="31153"/>
                  <a:pt x="4676" y="31153"/>
                </a:cubicBezTo>
                <a:lnTo>
                  <a:pt x="23085" y="31153"/>
                </a:lnTo>
                <a:cubicBezTo>
                  <a:pt x="24997" y="31153"/>
                  <a:pt x="26552" y="29597"/>
                  <a:pt x="26552" y="27687"/>
                </a:cubicBezTo>
                <a:lnTo>
                  <a:pt x="26552" y="17201"/>
                </a:lnTo>
                <a:lnTo>
                  <a:pt x="30210" y="13544"/>
                </a:lnTo>
                <a:cubicBezTo>
                  <a:pt x="31359" y="12393"/>
                  <a:pt x="31472" y="10559"/>
                  <a:pt x="30470" y="9275"/>
                </a:cubicBezTo>
                <a:cubicBezTo>
                  <a:pt x="30381" y="9160"/>
                  <a:pt x="30246" y="9100"/>
                  <a:pt x="30110" y="9100"/>
                </a:cubicBezTo>
                <a:cubicBezTo>
                  <a:pt x="30012" y="9100"/>
                  <a:pt x="29913" y="9131"/>
                  <a:pt x="29830" y="9197"/>
                </a:cubicBezTo>
                <a:cubicBezTo>
                  <a:pt x="29630" y="9351"/>
                  <a:pt x="29595" y="9639"/>
                  <a:pt x="29750" y="9839"/>
                </a:cubicBezTo>
                <a:cubicBezTo>
                  <a:pt x="30469" y="10757"/>
                  <a:pt x="30387" y="12074"/>
                  <a:pt x="29561" y="12900"/>
                </a:cubicBezTo>
                <a:lnTo>
                  <a:pt x="26549" y="15913"/>
                </a:lnTo>
                <a:lnTo>
                  <a:pt x="26549" y="13783"/>
                </a:lnTo>
                <a:cubicBezTo>
                  <a:pt x="26549" y="12331"/>
                  <a:pt x="25368" y="11149"/>
                  <a:pt x="23915" y="11149"/>
                </a:cubicBezTo>
                <a:lnTo>
                  <a:pt x="22135" y="11149"/>
                </a:lnTo>
                <a:cubicBezTo>
                  <a:pt x="22132" y="11034"/>
                  <a:pt x="22090" y="10921"/>
                  <a:pt x="22002" y="10831"/>
                </a:cubicBezTo>
                <a:lnTo>
                  <a:pt x="17379" y="6209"/>
                </a:lnTo>
                <a:cubicBezTo>
                  <a:pt x="17291" y="6120"/>
                  <a:pt x="17174" y="6076"/>
                  <a:pt x="17057" y="6076"/>
                </a:cubicBezTo>
                <a:cubicBezTo>
                  <a:pt x="16941" y="6076"/>
                  <a:pt x="16824" y="6120"/>
                  <a:pt x="16735" y="6209"/>
                </a:cubicBezTo>
                <a:cubicBezTo>
                  <a:pt x="16557" y="6388"/>
                  <a:pt x="16557" y="6677"/>
                  <a:pt x="16735" y="6854"/>
                </a:cubicBezTo>
                <a:lnTo>
                  <a:pt x="21027" y="11148"/>
                </a:lnTo>
                <a:lnTo>
                  <a:pt x="19299" y="11148"/>
                </a:lnTo>
                <a:lnTo>
                  <a:pt x="19020" y="10869"/>
                </a:lnTo>
                <a:cubicBezTo>
                  <a:pt x="18931" y="10780"/>
                  <a:pt x="18815" y="10735"/>
                  <a:pt x="18698" y="10735"/>
                </a:cubicBezTo>
                <a:cubicBezTo>
                  <a:pt x="18581" y="10735"/>
                  <a:pt x="18464" y="10780"/>
                  <a:pt x="18375" y="10869"/>
                </a:cubicBezTo>
                <a:cubicBezTo>
                  <a:pt x="18298" y="10946"/>
                  <a:pt x="18254" y="11045"/>
                  <a:pt x="18245" y="11148"/>
                </a:cubicBezTo>
                <a:lnTo>
                  <a:pt x="16279" y="11148"/>
                </a:lnTo>
                <a:lnTo>
                  <a:pt x="14363" y="9230"/>
                </a:lnTo>
                <a:cubicBezTo>
                  <a:pt x="14273" y="9142"/>
                  <a:pt x="14157" y="9097"/>
                  <a:pt x="14040" y="9097"/>
                </a:cubicBezTo>
                <a:cubicBezTo>
                  <a:pt x="13923" y="9097"/>
                  <a:pt x="13806" y="9142"/>
                  <a:pt x="13716" y="9230"/>
                </a:cubicBezTo>
                <a:cubicBezTo>
                  <a:pt x="13539" y="9409"/>
                  <a:pt x="13539" y="9698"/>
                  <a:pt x="13716" y="9876"/>
                </a:cubicBezTo>
                <a:lnTo>
                  <a:pt x="14988" y="11148"/>
                </a:lnTo>
                <a:lnTo>
                  <a:pt x="13258" y="11148"/>
                </a:lnTo>
                <a:lnTo>
                  <a:pt x="12851" y="10741"/>
                </a:lnTo>
                <a:cubicBezTo>
                  <a:pt x="12762" y="10651"/>
                  <a:pt x="12645" y="10607"/>
                  <a:pt x="12528" y="10607"/>
                </a:cubicBezTo>
                <a:cubicBezTo>
                  <a:pt x="12411" y="10607"/>
                  <a:pt x="12294" y="10651"/>
                  <a:pt x="12206" y="10741"/>
                </a:cubicBezTo>
                <a:cubicBezTo>
                  <a:pt x="12095" y="10850"/>
                  <a:pt x="12052" y="11004"/>
                  <a:pt x="12080" y="11148"/>
                </a:cubicBezTo>
                <a:lnTo>
                  <a:pt x="8696" y="11148"/>
                </a:lnTo>
                <a:lnTo>
                  <a:pt x="18253" y="1591"/>
                </a:lnTo>
                <a:cubicBezTo>
                  <a:pt x="18704" y="1139"/>
                  <a:pt x="19298" y="912"/>
                  <a:pt x="19891" y="912"/>
                </a:cubicBezTo>
                <a:cubicBezTo>
                  <a:pt x="20484" y="912"/>
                  <a:pt x="21078" y="1139"/>
                  <a:pt x="21530" y="1591"/>
                </a:cubicBezTo>
                <a:lnTo>
                  <a:pt x="28250" y="8311"/>
                </a:lnTo>
                <a:cubicBezTo>
                  <a:pt x="28338" y="8400"/>
                  <a:pt x="28455" y="8444"/>
                  <a:pt x="28572" y="8444"/>
                </a:cubicBezTo>
                <a:cubicBezTo>
                  <a:pt x="28689" y="8444"/>
                  <a:pt x="28806" y="8400"/>
                  <a:pt x="28895" y="8311"/>
                </a:cubicBezTo>
                <a:cubicBezTo>
                  <a:pt x="29073" y="8133"/>
                  <a:pt x="29073" y="7844"/>
                  <a:pt x="28895" y="7667"/>
                </a:cubicBezTo>
                <a:lnTo>
                  <a:pt x="22174" y="946"/>
                </a:lnTo>
                <a:cubicBezTo>
                  <a:pt x="21545" y="316"/>
                  <a:pt x="20717" y="1"/>
                  <a:pt x="1989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 name="Google Shape;506;p33"/>
          <p:cNvSpPr txBox="1"/>
          <p:nvPr>
            <p:ph idx="3" type="subTitle"/>
          </p:nvPr>
        </p:nvSpPr>
        <p:spPr>
          <a:xfrm>
            <a:off x="850975" y="3106175"/>
            <a:ext cx="2143800" cy="791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smallest planet of them all</a:t>
            </a:r>
            <a:endParaRPr/>
          </a:p>
        </p:txBody>
      </p:sp>
      <p:sp>
        <p:nvSpPr>
          <p:cNvPr id="507" name="Google Shape;507;p33"/>
          <p:cNvSpPr txBox="1"/>
          <p:nvPr>
            <p:ph idx="4" type="subTitle"/>
          </p:nvPr>
        </p:nvSpPr>
        <p:spPr>
          <a:xfrm>
            <a:off x="850975" y="2781825"/>
            <a:ext cx="2143800" cy="447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508" name="Google Shape;508;p33"/>
          <p:cNvSpPr txBox="1"/>
          <p:nvPr>
            <p:ph idx="5" type="subTitle"/>
          </p:nvPr>
        </p:nvSpPr>
        <p:spPr>
          <a:xfrm>
            <a:off x="6108775" y="3106175"/>
            <a:ext cx="2143800" cy="791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but also high temperatures</a:t>
            </a:r>
            <a:endParaRPr/>
          </a:p>
        </p:txBody>
      </p:sp>
      <p:sp>
        <p:nvSpPr>
          <p:cNvPr id="509" name="Google Shape;509;p33"/>
          <p:cNvSpPr txBox="1"/>
          <p:nvPr>
            <p:ph idx="6" type="subTitle"/>
          </p:nvPr>
        </p:nvSpPr>
        <p:spPr>
          <a:xfrm>
            <a:off x="6108775" y="2781825"/>
            <a:ext cx="2143800" cy="447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Venus</a:t>
            </a:r>
            <a:endParaRPr/>
          </a:p>
        </p:txBody>
      </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13" name="Shape 513"/>
        <p:cNvGrpSpPr/>
        <p:nvPr/>
      </p:nvGrpSpPr>
      <p:grpSpPr>
        <a:xfrm>
          <a:off x="0" y="0"/>
          <a:ext cx="0" cy="0"/>
          <a:chOff x="0" y="0"/>
          <a:chExt cx="0" cy="0"/>
        </a:xfrm>
      </p:grpSpPr>
      <p:sp>
        <p:nvSpPr>
          <p:cNvPr id="514" name="Google Shape;514;p34"/>
          <p:cNvSpPr txBox="1"/>
          <p:nvPr>
            <p:ph idx="3" type="subTitle"/>
          </p:nvPr>
        </p:nvSpPr>
        <p:spPr>
          <a:xfrm>
            <a:off x="719975" y="3948475"/>
            <a:ext cx="2305500" cy="652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Jupiter doesn’t have a solid surface</a:t>
            </a:r>
            <a:endParaRPr/>
          </a:p>
        </p:txBody>
      </p:sp>
      <p:sp>
        <p:nvSpPr>
          <p:cNvPr id="515" name="Google Shape;515;p34"/>
          <p:cNvSpPr txBox="1"/>
          <p:nvPr>
            <p:ph type="title"/>
          </p:nvPr>
        </p:nvSpPr>
        <p:spPr>
          <a:xfrm>
            <a:off x="731520" y="448056"/>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Six different ideas</a:t>
            </a:r>
            <a:endParaRPr/>
          </a:p>
        </p:txBody>
      </p:sp>
      <p:sp>
        <p:nvSpPr>
          <p:cNvPr id="516" name="Google Shape;516;p34"/>
          <p:cNvSpPr txBox="1"/>
          <p:nvPr>
            <p:ph idx="1" type="subTitle"/>
          </p:nvPr>
        </p:nvSpPr>
        <p:spPr>
          <a:xfrm>
            <a:off x="719975" y="2134075"/>
            <a:ext cx="2305500" cy="652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smallest planet of them all</a:t>
            </a:r>
            <a:endParaRPr/>
          </a:p>
        </p:txBody>
      </p:sp>
      <p:sp>
        <p:nvSpPr>
          <p:cNvPr id="517" name="Google Shape;517;p34"/>
          <p:cNvSpPr txBox="1"/>
          <p:nvPr>
            <p:ph idx="2" type="subTitle"/>
          </p:nvPr>
        </p:nvSpPr>
        <p:spPr>
          <a:xfrm>
            <a:off x="3419250" y="2134075"/>
            <a:ext cx="2305500" cy="652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is the second planet from the Sun</a:t>
            </a:r>
            <a:endParaRPr/>
          </a:p>
        </p:txBody>
      </p:sp>
      <p:sp>
        <p:nvSpPr>
          <p:cNvPr id="518" name="Google Shape;518;p34"/>
          <p:cNvSpPr txBox="1"/>
          <p:nvPr>
            <p:ph idx="4" type="subTitle"/>
          </p:nvPr>
        </p:nvSpPr>
        <p:spPr>
          <a:xfrm>
            <a:off x="3419250" y="3948475"/>
            <a:ext cx="2305500" cy="652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Saturn is composed of hydrogen and helium</a:t>
            </a:r>
            <a:endParaRPr/>
          </a:p>
        </p:txBody>
      </p:sp>
      <p:sp>
        <p:nvSpPr>
          <p:cNvPr id="519" name="Google Shape;519;p34"/>
          <p:cNvSpPr txBox="1"/>
          <p:nvPr>
            <p:ph idx="5" type="subTitle"/>
          </p:nvPr>
        </p:nvSpPr>
        <p:spPr>
          <a:xfrm>
            <a:off x="6118525" y="2134075"/>
            <a:ext cx="2305500" cy="652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actually a cold place</a:t>
            </a:r>
            <a:endParaRPr/>
          </a:p>
        </p:txBody>
      </p:sp>
      <p:sp>
        <p:nvSpPr>
          <p:cNvPr id="520" name="Google Shape;520;p34"/>
          <p:cNvSpPr txBox="1"/>
          <p:nvPr>
            <p:ph idx="6" type="subTitle"/>
          </p:nvPr>
        </p:nvSpPr>
        <p:spPr>
          <a:xfrm>
            <a:off x="6118525" y="3948475"/>
            <a:ext cx="2305500" cy="652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Neptune is the farthest planet from the Sun</a:t>
            </a:r>
            <a:endParaRPr/>
          </a:p>
        </p:txBody>
      </p:sp>
      <p:sp>
        <p:nvSpPr>
          <p:cNvPr id="521" name="Google Shape;521;p34"/>
          <p:cNvSpPr txBox="1"/>
          <p:nvPr>
            <p:ph idx="7" type="subTitle"/>
          </p:nvPr>
        </p:nvSpPr>
        <p:spPr>
          <a:xfrm>
            <a:off x="719975" y="1894625"/>
            <a:ext cx="2305500" cy="391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522" name="Google Shape;522;p34"/>
          <p:cNvSpPr txBox="1"/>
          <p:nvPr>
            <p:ph idx="8" type="subTitle"/>
          </p:nvPr>
        </p:nvSpPr>
        <p:spPr>
          <a:xfrm>
            <a:off x="3419244" y="1894625"/>
            <a:ext cx="2305500" cy="391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523" name="Google Shape;523;p34"/>
          <p:cNvSpPr txBox="1"/>
          <p:nvPr>
            <p:ph idx="9" type="subTitle"/>
          </p:nvPr>
        </p:nvSpPr>
        <p:spPr>
          <a:xfrm>
            <a:off x="6118520" y="1894625"/>
            <a:ext cx="2305500" cy="391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524" name="Google Shape;524;p34"/>
          <p:cNvSpPr txBox="1"/>
          <p:nvPr>
            <p:ph idx="13" type="subTitle"/>
          </p:nvPr>
        </p:nvSpPr>
        <p:spPr>
          <a:xfrm>
            <a:off x="719975" y="3709075"/>
            <a:ext cx="2305500" cy="391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Jupiter</a:t>
            </a:r>
            <a:endParaRPr/>
          </a:p>
        </p:txBody>
      </p:sp>
      <p:sp>
        <p:nvSpPr>
          <p:cNvPr id="525" name="Google Shape;525;p34"/>
          <p:cNvSpPr txBox="1"/>
          <p:nvPr>
            <p:ph idx="14" type="subTitle"/>
          </p:nvPr>
        </p:nvSpPr>
        <p:spPr>
          <a:xfrm>
            <a:off x="3419250" y="3709075"/>
            <a:ext cx="2305500" cy="391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Saturn</a:t>
            </a:r>
            <a:endParaRPr/>
          </a:p>
        </p:txBody>
      </p:sp>
      <p:sp>
        <p:nvSpPr>
          <p:cNvPr id="526" name="Google Shape;526;p34"/>
          <p:cNvSpPr txBox="1"/>
          <p:nvPr>
            <p:ph idx="15" type="subTitle"/>
          </p:nvPr>
        </p:nvSpPr>
        <p:spPr>
          <a:xfrm>
            <a:off x="6118525" y="3709075"/>
            <a:ext cx="2305500" cy="391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Neptune</a:t>
            </a:r>
            <a:endParaRPr/>
          </a:p>
        </p:txBody>
      </p:sp>
      <p:sp>
        <p:nvSpPr>
          <p:cNvPr id="527" name="Google Shape;527;p34"/>
          <p:cNvSpPr/>
          <p:nvPr/>
        </p:nvSpPr>
        <p:spPr>
          <a:xfrm>
            <a:off x="2725675" y="1027900"/>
            <a:ext cx="964050" cy="87200"/>
          </a:xfrm>
          <a:custGeom>
            <a:rect b="b" l="l" r="r" t="t"/>
            <a:pathLst>
              <a:path extrusionOk="0" h="3488" w="38562">
                <a:moveTo>
                  <a:pt x="25881" y="208"/>
                </a:moveTo>
                <a:cubicBezTo>
                  <a:pt x="25883" y="227"/>
                  <a:pt x="25884" y="246"/>
                  <a:pt x="25886" y="265"/>
                </a:cubicBezTo>
                <a:lnTo>
                  <a:pt x="25877" y="265"/>
                </a:lnTo>
                <a:cubicBezTo>
                  <a:pt x="25876" y="246"/>
                  <a:pt x="25874" y="227"/>
                  <a:pt x="25873" y="208"/>
                </a:cubicBezTo>
                <a:close/>
                <a:moveTo>
                  <a:pt x="20163" y="181"/>
                </a:moveTo>
                <a:cubicBezTo>
                  <a:pt x="20169" y="212"/>
                  <a:pt x="20174" y="243"/>
                  <a:pt x="20180" y="274"/>
                </a:cubicBezTo>
                <a:cubicBezTo>
                  <a:pt x="20173" y="275"/>
                  <a:pt x="20164" y="278"/>
                  <a:pt x="20157" y="280"/>
                </a:cubicBezTo>
                <a:cubicBezTo>
                  <a:pt x="20154" y="249"/>
                  <a:pt x="20152" y="217"/>
                  <a:pt x="20151" y="186"/>
                </a:cubicBezTo>
                <a:cubicBezTo>
                  <a:pt x="20154" y="184"/>
                  <a:pt x="20158" y="183"/>
                  <a:pt x="20163" y="181"/>
                </a:cubicBezTo>
                <a:close/>
                <a:moveTo>
                  <a:pt x="18637" y="295"/>
                </a:moveTo>
                <a:cubicBezTo>
                  <a:pt x="18639" y="314"/>
                  <a:pt x="18640" y="333"/>
                  <a:pt x="18641" y="352"/>
                </a:cubicBezTo>
                <a:lnTo>
                  <a:pt x="18633" y="352"/>
                </a:lnTo>
                <a:cubicBezTo>
                  <a:pt x="18631" y="333"/>
                  <a:pt x="18630" y="314"/>
                  <a:pt x="18628" y="295"/>
                </a:cubicBezTo>
                <a:close/>
                <a:moveTo>
                  <a:pt x="17509" y="408"/>
                </a:moveTo>
                <a:cubicBezTo>
                  <a:pt x="17510" y="410"/>
                  <a:pt x="17511" y="412"/>
                  <a:pt x="17512" y="414"/>
                </a:cubicBezTo>
                <a:lnTo>
                  <a:pt x="17512" y="414"/>
                </a:lnTo>
                <a:cubicBezTo>
                  <a:pt x="17512" y="414"/>
                  <a:pt x="17512" y="414"/>
                  <a:pt x="17512" y="414"/>
                </a:cubicBezTo>
                <a:cubicBezTo>
                  <a:pt x="17510" y="434"/>
                  <a:pt x="17504" y="451"/>
                  <a:pt x="17498" y="465"/>
                </a:cubicBezTo>
                <a:cubicBezTo>
                  <a:pt x="17495" y="459"/>
                  <a:pt x="17492" y="453"/>
                  <a:pt x="17488" y="448"/>
                </a:cubicBezTo>
                <a:cubicBezTo>
                  <a:pt x="17495" y="434"/>
                  <a:pt x="17503" y="421"/>
                  <a:pt x="17509" y="408"/>
                </a:cubicBezTo>
                <a:close/>
                <a:moveTo>
                  <a:pt x="17528" y="367"/>
                </a:moveTo>
                <a:cubicBezTo>
                  <a:pt x="17531" y="383"/>
                  <a:pt x="17535" y="398"/>
                  <a:pt x="17540" y="414"/>
                </a:cubicBezTo>
                <a:cubicBezTo>
                  <a:pt x="17556" y="414"/>
                  <a:pt x="17573" y="417"/>
                  <a:pt x="17592" y="420"/>
                </a:cubicBezTo>
                <a:cubicBezTo>
                  <a:pt x="17595" y="453"/>
                  <a:pt x="17598" y="478"/>
                  <a:pt x="17603" y="515"/>
                </a:cubicBezTo>
                <a:cubicBezTo>
                  <a:pt x="17585" y="520"/>
                  <a:pt x="17570" y="523"/>
                  <a:pt x="17551" y="527"/>
                </a:cubicBezTo>
                <a:cubicBezTo>
                  <a:pt x="17545" y="481"/>
                  <a:pt x="17542" y="448"/>
                  <a:pt x="17538" y="412"/>
                </a:cubicBezTo>
                <a:cubicBezTo>
                  <a:pt x="17532" y="414"/>
                  <a:pt x="17524" y="414"/>
                  <a:pt x="17515" y="414"/>
                </a:cubicBezTo>
                <a:lnTo>
                  <a:pt x="17515" y="414"/>
                </a:lnTo>
                <a:cubicBezTo>
                  <a:pt x="17518" y="395"/>
                  <a:pt x="17522" y="382"/>
                  <a:pt x="17528" y="367"/>
                </a:cubicBezTo>
                <a:close/>
                <a:moveTo>
                  <a:pt x="15365" y="534"/>
                </a:moveTo>
                <a:cubicBezTo>
                  <a:pt x="15368" y="573"/>
                  <a:pt x="15371" y="609"/>
                  <a:pt x="15372" y="648"/>
                </a:cubicBezTo>
                <a:lnTo>
                  <a:pt x="15359" y="648"/>
                </a:lnTo>
                <a:cubicBezTo>
                  <a:pt x="15356" y="611"/>
                  <a:pt x="15355" y="573"/>
                  <a:pt x="15352" y="534"/>
                </a:cubicBezTo>
                <a:close/>
                <a:moveTo>
                  <a:pt x="10029" y="689"/>
                </a:moveTo>
                <a:cubicBezTo>
                  <a:pt x="10029" y="695"/>
                  <a:pt x="10029" y="701"/>
                  <a:pt x="10029" y="708"/>
                </a:cubicBezTo>
                <a:lnTo>
                  <a:pt x="10001" y="708"/>
                </a:lnTo>
                <a:cubicBezTo>
                  <a:pt x="10001" y="701"/>
                  <a:pt x="10001" y="695"/>
                  <a:pt x="10001" y="689"/>
                </a:cubicBezTo>
                <a:close/>
                <a:moveTo>
                  <a:pt x="9573" y="626"/>
                </a:moveTo>
                <a:cubicBezTo>
                  <a:pt x="9576" y="657"/>
                  <a:pt x="9577" y="689"/>
                  <a:pt x="9580" y="720"/>
                </a:cubicBezTo>
                <a:cubicBezTo>
                  <a:pt x="9576" y="721"/>
                  <a:pt x="9571" y="723"/>
                  <a:pt x="9565" y="723"/>
                </a:cubicBezTo>
                <a:cubicBezTo>
                  <a:pt x="9561" y="692"/>
                  <a:pt x="9555" y="661"/>
                  <a:pt x="9549" y="629"/>
                </a:cubicBezTo>
                <a:cubicBezTo>
                  <a:pt x="9558" y="629"/>
                  <a:pt x="9565" y="627"/>
                  <a:pt x="9573" y="626"/>
                </a:cubicBezTo>
                <a:close/>
                <a:moveTo>
                  <a:pt x="34248" y="632"/>
                </a:moveTo>
                <a:cubicBezTo>
                  <a:pt x="34253" y="662"/>
                  <a:pt x="34259" y="693"/>
                  <a:pt x="34264" y="724"/>
                </a:cubicBezTo>
                <a:cubicBezTo>
                  <a:pt x="34257" y="726"/>
                  <a:pt x="34248" y="727"/>
                  <a:pt x="34241" y="730"/>
                </a:cubicBezTo>
                <a:cubicBezTo>
                  <a:pt x="34239" y="699"/>
                  <a:pt x="34237" y="667"/>
                  <a:pt x="34235" y="636"/>
                </a:cubicBezTo>
                <a:cubicBezTo>
                  <a:pt x="34239" y="634"/>
                  <a:pt x="34244" y="633"/>
                  <a:pt x="34248" y="632"/>
                </a:cubicBezTo>
                <a:close/>
                <a:moveTo>
                  <a:pt x="9726" y="746"/>
                </a:moveTo>
                <a:cubicBezTo>
                  <a:pt x="9726" y="752"/>
                  <a:pt x="9726" y="760"/>
                  <a:pt x="9727" y="765"/>
                </a:cubicBezTo>
                <a:lnTo>
                  <a:pt x="9699" y="765"/>
                </a:lnTo>
                <a:cubicBezTo>
                  <a:pt x="9698" y="760"/>
                  <a:pt x="9698" y="752"/>
                  <a:pt x="9698" y="746"/>
                </a:cubicBezTo>
                <a:close/>
                <a:moveTo>
                  <a:pt x="8418" y="793"/>
                </a:moveTo>
                <a:lnTo>
                  <a:pt x="8418" y="793"/>
                </a:lnTo>
                <a:cubicBezTo>
                  <a:pt x="8418" y="794"/>
                  <a:pt x="8419" y="795"/>
                  <a:pt x="8419" y="796"/>
                </a:cubicBezTo>
                <a:cubicBezTo>
                  <a:pt x="8419" y="796"/>
                  <a:pt x="8419" y="794"/>
                  <a:pt x="8418" y="793"/>
                </a:cubicBezTo>
                <a:close/>
                <a:moveTo>
                  <a:pt x="14932" y="762"/>
                </a:moveTo>
                <a:cubicBezTo>
                  <a:pt x="14932" y="782"/>
                  <a:pt x="14934" y="799"/>
                  <a:pt x="14935" y="818"/>
                </a:cubicBezTo>
                <a:lnTo>
                  <a:pt x="14927" y="818"/>
                </a:lnTo>
                <a:cubicBezTo>
                  <a:pt x="14925" y="799"/>
                  <a:pt x="14924" y="782"/>
                  <a:pt x="14922" y="762"/>
                </a:cubicBezTo>
                <a:close/>
                <a:moveTo>
                  <a:pt x="9276" y="843"/>
                </a:moveTo>
                <a:cubicBezTo>
                  <a:pt x="9277" y="861"/>
                  <a:pt x="9279" y="880"/>
                  <a:pt x="9280" y="899"/>
                </a:cubicBezTo>
                <a:lnTo>
                  <a:pt x="9271" y="899"/>
                </a:lnTo>
                <a:cubicBezTo>
                  <a:pt x="9270" y="880"/>
                  <a:pt x="9268" y="861"/>
                  <a:pt x="9267" y="843"/>
                </a:cubicBezTo>
                <a:close/>
                <a:moveTo>
                  <a:pt x="8325" y="907"/>
                </a:moveTo>
                <a:lnTo>
                  <a:pt x="8325" y="907"/>
                </a:lnTo>
                <a:cubicBezTo>
                  <a:pt x="8323" y="907"/>
                  <a:pt x="8317" y="907"/>
                  <a:pt x="8312" y="908"/>
                </a:cubicBezTo>
                <a:cubicBezTo>
                  <a:pt x="8312" y="909"/>
                  <a:pt x="8312" y="911"/>
                  <a:pt x="8313" y="912"/>
                </a:cubicBezTo>
                <a:lnTo>
                  <a:pt x="8313" y="912"/>
                </a:lnTo>
                <a:cubicBezTo>
                  <a:pt x="8317" y="911"/>
                  <a:pt x="8321" y="909"/>
                  <a:pt x="8325" y="907"/>
                </a:cubicBezTo>
                <a:close/>
                <a:moveTo>
                  <a:pt x="11646" y="826"/>
                </a:moveTo>
                <a:lnTo>
                  <a:pt x="11646" y="826"/>
                </a:lnTo>
                <a:cubicBezTo>
                  <a:pt x="11632" y="857"/>
                  <a:pt x="11621" y="883"/>
                  <a:pt x="11610" y="908"/>
                </a:cubicBezTo>
                <a:lnTo>
                  <a:pt x="11610" y="908"/>
                </a:lnTo>
                <a:cubicBezTo>
                  <a:pt x="11597" y="914"/>
                  <a:pt x="11586" y="916"/>
                  <a:pt x="11578" y="916"/>
                </a:cubicBezTo>
                <a:cubicBezTo>
                  <a:pt x="11550" y="916"/>
                  <a:pt x="11548" y="886"/>
                  <a:pt x="11546" y="846"/>
                </a:cubicBezTo>
                <a:cubicBezTo>
                  <a:pt x="11568" y="842"/>
                  <a:pt x="11593" y="837"/>
                  <a:pt x="11646" y="826"/>
                </a:cubicBezTo>
                <a:close/>
                <a:moveTo>
                  <a:pt x="12577" y="729"/>
                </a:moveTo>
                <a:cubicBezTo>
                  <a:pt x="12583" y="733"/>
                  <a:pt x="12592" y="733"/>
                  <a:pt x="12596" y="742"/>
                </a:cubicBezTo>
                <a:cubicBezTo>
                  <a:pt x="12618" y="801"/>
                  <a:pt x="12639" y="862"/>
                  <a:pt x="12665" y="940"/>
                </a:cubicBezTo>
                <a:lnTo>
                  <a:pt x="12598" y="940"/>
                </a:lnTo>
                <a:cubicBezTo>
                  <a:pt x="12583" y="893"/>
                  <a:pt x="12567" y="842"/>
                  <a:pt x="12551" y="792"/>
                </a:cubicBezTo>
                <a:cubicBezTo>
                  <a:pt x="12558" y="771"/>
                  <a:pt x="12567" y="752"/>
                  <a:pt x="12577" y="729"/>
                </a:cubicBezTo>
                <a:close/>
                <a:moveTo>
                  <a:pt x="5713" y="932"/>
                </a:moveTo>
                <a:cubicBezTo>
                  <a:pt x="5716" y="932"/>
                  <a:pt x="5719" y="933"/>
                  <a:pt x="5723" y="933"/>
                </a:cubicBezTo>
                <a:cubicBezTo>
                  <a:pt x="5723" y="939"/>
                  <a:pt x="5723" y="945"/>
                  <a:pt x="5724" y="951"/>
                </a:cubicBezTo>
                <a:lnTo>
                  <a:pt x="5696" y="951"/>
                </a:lnTo>
                <a:cubicBezTo>
                  <a:pt x="5695" y="945"/>
                  <a:pt x="5695" y="939"/>
                  <a:pt x="5695" y="933"/>
                </a:cubicBezTo>
                <a:cubicBezTo>
                  <a:pt x="5701" y="933"/>
                  <a:pt x="5706" y="932"/>
                  <a:pt x="5713" y="932"/>
                </a:cubicBezTo>
                <a:close/>
                <a:moveTo>
                  <a:pt x="10323" y="605"/>
                </a:moveTo>
                <a:cubicBezTo>
                  <a:pt x="10328" y="620"/>
                  <a:pt x="10332" y="634"/>
                  <a:pt x="10336" y="648"/>
                </a:cubicBezTo>
                <a:cubicBezTo>
                  <a:pt x="10322" y="664"/>
                  <a:pt x="10305" y="679"/>
                  <a:pt x="10291" y="693"/>
                </a:cubicBezTo>
                <a:cubicBezTo>
                  <a:pt x="10295" y="702"/>
                  <a:pt x="10300" y="712"/>
                  <a:pt x="10303" y="721"/>
                </a:cubicBezTo>
                <a:lnTo>
                  <a:pt x="10183" y="721"/>
                </a:lnTo>
                <a:cubicBezTo>
                  <a:pt x="10170" y="801"/>
                  <a:pt x="10158" y="873"/>
                  <a:pt x="10144" y="974"/>
                </a:cubicBezTo>
                <a:cubicBezTo>
                  <a:pt x="10132" y="902"/>
                  <a:pt x="10124" y="857"/>
                  <a:pt x="10116" y="802"/>
                </a:cubicBezTo>
                <a:cubicBezTo>
                  <a:pt x="10104" y="793"/>
                  <a:pt x="10086" y="783"/>
                  <a:pt x="10069" y="770"/>
                </a:cubicBezTo>
                <a:cubicBezTo>
                  <a:pt x="10069" y="758"/>
                  <a:pt x="10069" y="743"/>
                  <a:pt x="10072" y="732"/>
                </a:cubicBezTo>
                <a:cubicBezTo>
                  <a:pt x="10076" y="717"/>
                  <a:pt x="10080" y="696"/>
                  <a:pt x="10088" y="693"/>
                </a:cubicBezTo>
                <a:cubicBezTo>
                  <a:pt x="10166" y="662"/>
                  <a:pt x="10245" y="634"/>
                  <a:pt x="10323" y="605"/>
                </a:cubicBezTo>
                <a:close/>
                <a:moveTo>
                  <a:pt x="18622" y="923"/>
                </a:moveTo>
                <a:cubicBezTo>
                  <a:pt x="18625" y="929"/>
                  <a:pt x="18628" y="935"/>
                  <a:pt x="18633" y="940"/>
                </a:cubicBezTo>
                <a:cubicBezTo>
                  <a:pt x="18625" y="954"/>
                  <a:pt x="18619" y="967"/>
                  <a:pt x="18612" y="980"/>
                </a:cubicBezTo>
                <a:cubicBezTo>
                  <a:pt x="18609" y="976"/>
                  <a:pt x="18608" y="973"/>
                  <a:pt x="18606" y="968"/>
                </a:cubicBezTo>
                <a:lnTo>
                  <a:pt x="18606" y="968"/>
                </a:lnTo>
                <a:cubicBezTo>
                  <a:pt x="18608" y="971"/>
                  <a:pt x="18611" y="976"/>
                  <a:pt x="18612" y="979"/>
                </a:cubicBezTo>
                <a:cubicBezTo>
                  <a:pt x="18612" y="954"/>
                  <a:pt x="18616" y="938"/>
                  <a:pt x="18622" y="923"/>
                </a:cubicBezTo>
                <a:close/>
                <a:moveTo>
                  <a:pt x="12111" y="963"/>
                </a:moveTo>
                <a:cubicBezTo>
                  <a:pt x="12111" y="968"/>
                  <a:pt x="12111" y="974"/>
                  <a:pt x="12112" y="982"/>
                </a:cubicBezTo>
                <a:lnTo>
                  <a:pt x="12084" y="982"/>
                </a:lnTo>
                <a:cubicBezTo>
                  <a:pt x="12083" y="974"/>
                  <a:pt x="12083" y="968"/>
                  <a:pt x="12083" y="963"/>
                </a:cubicBezTo>
                <a:close/>
                <a:moveTo>
                  <a:pt x="11999" y="958"/>
                </a:moveTo>
                <a:cubicBezTo>
                  <a:pt x="11999" y="967"/>
                  <a:pt x="12000" y="977"/>
                  <a:pt x="12000" y="986"/>
                </a:cubicBezTo>
                <a:cubicBezTo>
                  <a:pt x="11981" y="986"/>
                  <a:pt x="11964" y="986"/>
                  <a:pt x="11944" y="988"/>
                </a:cubicBezTo>
                <a:cubicBezTo>
                  <a:pt x="11944" y="977"/>
                  <a:pt x="11943" y="968"/>
                  <a:pt x="11943" y="958"/>
                </a:cubicBezTo>
                <a:close/>
                <a:moveTo>
                  <a:pt x="11712" y="898"/>
                </a:moveTo>
                <a:cubicBezTo>
                  <a:pt x="11715" y="930"/>
                  <a:pt x="11718" y="954"/>
                  <a:pt x="11722" y="990"/>
                </a:cubicBezTo>
                <a:cubicBezTo>
                  <a:pt x="11696" y="990"/>
                  <a:pt x="11671" y="992"/>
                  <a:pt x="11641" y="992"/>
                </a:cubicBezTo>
                <a:cubicBezTo>
                  <a:pt x="11639" y="974"/>
                  <a:pt x="11637" y="955"/>
                  <a:pt x="11635" y="938"/>
                </a:cubicBezTo>
                <a:lnTo>
                  <a:pt x="11635" y="938"/>
                </a:lnTo>
                <a:cubicBezTo>
                  <a:pt x="11675" y="898"/>
                  <a:pt x="11693" y="898"/>
                  <a:pt x="11712" y="898"/>
                </a:cubicBezTo>
                <a:close/>
                <a:moveTo>
                  <a:pt x="10089" y="901"/>
                </a:moveTo>
                <a:cubicBezTo>
                  <a:pt x="10094" y="932"/>
                  <a:pt x="10099" y="963"/>
                  <a:pt x="10105" y="993"/>
                </a:cubicBezTo>
                <a:lnTo>
                  <a:pt x="10082" y="999"/>
                </a:lnTo>
                <a:cubicBezTo>
                  <a:pt x="10080" y="968"/>
                  <a:pt x="10077" y="938"/>
                  <a:pt x="10076" y="907"/>
                </a:cubicBezTo>
                <a:cubicBezTo>
                  <a:pt x="10080" y="905"/>
                  <a:pt x="10085" y="904"/>
                  <a:pt x="10089" y="901"/>
                </a:cubicBezTo>
                <a:close/>
                <a:moveTo>
                  <a:pt x="9614" y="904"/>
                </a:moveTo>
                <a:cubicBezTo>
                  <a:pt x="9620" y="935"/>
                  <a:pt x="9626" y="965"/>
                  <a:pt x="9632" y="996"/>
                </a:cubicBezTo>
                <a:cubicBezTo>
                  <a:pt x="9624" y="998"/>
                  <a:pt x="9615" y="999"/>
                  <a:pt x="9608" y="1002"/>
                </a:cubicBezTo>
                <a:cubicBezTo>
                  <a:pt x="9605" y="970"/>
                  <a:pt x="9604" y="939"/>
                  <a:pt x="9602" y="908"/>
                </a:cubicBezTo>
                <a:cubicBezTo>
                  <a:pt x="9607" y="907"/>
                  <a:pt x="9611" y="905"/>
                  <a:pt x="9614" y="904"/>
                </a:cubicBezTo>
                <a:close/>
                <a:moveTo>
                  <a:pt x="9955" y="896"/>
                </a:moveTo>
                <a:cubicBezTo>
                  <a:pt x="9959" y="939"/>
                  <a:pt x="9963" y="971"/>
                  <a:pt x="9966" y="1004"/>
                </a:cubicBezTo>
                <a:lnTo>
                  <a:pt x="9966" y="1004"/>
                </a:lnTo>
                <a:cubicBezTo>
                  <a:pt x="9959" y="1006"/>
                  <a:pt x="9952" y="1007"/>
                  <a:pt x="9945" y="1007"/>
                </a:cubicBezTo>
                <a:cubicBezTo>
                  <a:pt x="9935" y="1007"/>
                  <a:pt x="9925" y="1005"/>
                  <a:pt x="9914" y="1004"/>
                </a:cubicBezTo>
                <a:cubicBezTo>
                  <a:pt x="9910" y="970"/>
                  <a:pt x="9908" y="945"/>
                  <a:pt x="9904" y="908"/>
                </a:cubicBezTo>
                <a:cubicBezTo>
                  <a:pt x="9920" y="904"/>
                  <a:pt x="9935" y="901"/>
                  <a:pt x="9955" y="896"/>
                </a:cubicBezTo>
                <a:close/>
                <a:moveTo>
                  <a:pt x="18606" y="968"/>
                </a:moveTo>
                <a:cubicBezTo>
                  <a:pt x="18606" y="995"/>
                  <a:pt x="18602" y="1010"/>
                  <a:pt x="18596" y="1026"/>
                </a:cubicBezTo>
                <a:cubicBezTo>
                  <a:pt x="18593" y="1020"/>
                  <a:pt x="18588" y="1014"/>
                  <a:pt x="18586" y="1008"/>
                </a:cubicBezTo>
                <a:cubicBezTo>
                  <a:pt x="18593" y="995"/>
                  <a:pt x="18599" y="982"/>
                  <a:pt x="18606" y="968"/>
                </a:cubicBezTo>
                <a:close/>
                <a:moveTo>
                  <a:pt x="12940" y="996"/>
                </a:moveTo>
                <a:cubicBezTo>
                  <a:pt x="12942" y="1015"/>
                  <a:pt x="12942" y="1035"/>
                  <a:pt x="12943" y="1054"/>
                </a:cubicBezTo>
                <a:lnTo>
                  <a:pt x="12935" y="1054"/>
                </a:lnTo>
                <a:cubicBezTo>
                  <a:pt x="12933" y="1035"/>
                  <a:pt x="12932" y="1015"/>
                  <a:pt x="12930" y="996"/>
                </a:cubicBezTo>
                <a:close/>
                <a:moveTo>
                  <a:pt x="9517" y="847"/>
                </a:moveTo>
                <a:cubicBezTo>
                  <a:pt x="9523" y="847"/>
                  <a:pt x="9528" y="847"/>
                  <a:pt x="9535" y="848"/>
                </a:cubicBezTo>
                <a:cubicBezTo>
                  <a:pt x="9524" y="907"/>
                  <a:pt x="9517" y="957"/>
                  <a:pt x="9499" y="1057"/>
                </a:cubicBezTo>
                <a:cubicBezTo>
                  <a:pt x="9493" y="952"/>
                  <a:pt x="9490" y="902"/>
                  <a:pt x="9486" y="848"/>
                </a:cubicBezTo>
                <a:cubicBezTo>
                  <a:pt x="9498" y="848"/>
                  <a:pt x="9507" y="847"/>
                  <a:pt x="9517" y="847"/>
                </a:cubicBezTo>
                <a:close/>
                <a:moveTo>
                  <a:pt x="6677" y="1042"/>
                </a:moveTo>
                <a:cubicBezTo>
                  <a:pt x="6677" y="1048"/>
                  <a:pt x="6679" y="1054"/>
                  <a:pt x="6679" y="1061"/>
                </a:cubicBezTo>
                <a:lnTo>
                  <a:pt x="6651" y="1061"/>
                </a:lnTo>
                <a:cubicBezTo>
                  <a:pt x="6651" y="1054"/>
                  <a:pt x="6649" y="1048"/>
                  <a:pt x="6649" y="1042"/>
                </a:cubicBezTo>
                <a:close/>
                <a:moveTo>
                  <a:pt x="9967" y="1009"/>
                </a:moveTo>
                <a:cubicBezTo>
                  <a:pt x="9967" y="1010"/>
                  <a:pt x="9967" y="1011"/>
                  <a:pt x="9967" y="1013"/>
                </a:cubicBezTo>
                <a:cubicBezTo>
                  <a:pt x="9977" y="1017"/>
                  <a:pt x="9985" y="1030"/>
                  <a:pt x="9994" y="1043"/>
                </a:cubicBezTo>
                <a:cubicBezTo>
                  <a:pt x="9992" y="1049"/>
                  <a:pt x="9989" y="1055"/>
                  <a:pt x="9986" y="1061"/>
                </a:cubicBezTo>
                <a:cubicBezTo>
                  <a:pt x="9979" y="1046"/>
                  <a:pt x="9971" y="1030"/>
                  <a:pt x="9964" y="1015"/>
                </a:cubicBezTo>
                <a:cubicBezTo>
                  <a:pt x="9965" y="1013"/>
                  <a:pt x="9966" y="1011"/>
                  <a:pt x="9967" y="1009"/>
                </a:cubicBezTo>
                <a:close/>
                <a:moveTo>
                  <a:pt x="6036" y="1043"/>
                </a:moveTo>
                <a:cubicBezTo>
                  <a:pt x="6037" y="1051"/>
                  <a:pt x="6037" y="1057"/>
                  <a:pt x="6037" y="1063"/>
                </a:cubicBezTo>
                <a:lnTo>
                  <a:pt x="6009" y="1063"/>
                </a:lnTo>
                <a:cubicBezTo>
                  <a:pt x="6009" y="1057"/>
                  <a:pt x="6009" y="1051"/>
                  <a:pt x="6008" y="1045"/>
                </a:cubicBezTo>
                <a:cubicBezTo>
                  <a:pt x="6018" y="1045"/>
                  <a:pt x="6027" y="1043"/>
                  <a:pt x="6036" y="1043"/>
                </a:cubicBezTo>
                <a:close/>
                <a:moveTo>
                  <a:pt x="32964" y="1026"/>
                </a:moveTo>
                <a:cubicBezTo>
                  <a:pt x="32965" y="1045"/>
                  <a:pt x="32967" y="1064"/>
                  <a:pt x="32968" y="1082"/>
                </a:cubicBezTo>
                <a:lnTo>
                  <a:pt x="32968" y="1083"/>
                </a:lnTo>
                <a:lnTo>
                  <a:pt x="32958" y="1083"/>
                </a:lnTo>
                <a:cubicBezTo>
                  <a:pt x="32958" y="1064"/>
                  <a:pt x="32957" y="1045"/>
                  <a:pt x="32955" y="1026"/>
                </a:cubicBezTo>
                <a:close/>
                <a:moveTo>
                  <a:pt x="5524" y="1027"/>
                </a:moveTo>
                <a:cubicBezTo>
                  <a:pt x="5525" y="1046"/>
                  <a:pt x="5527" y="1066"/>
                  <a:pt x="5528" y="1085"/>
                </a:cubicBezTo>
                <a:lnTo>
                  <a:pt x="5518" y="1085"/>
                </a:lnTo>
                <a:cubicBezTo>
                  <a:pt x="5518" y="1066"/>
                  <a:pt x="5517" y="1046"/>
                  <a:pt x="5515" y="1027"/>
                </a:cubicBezTo>
                <a:close/>
                <a:moveTo>
                  <a:pt x="9452" y="965"/>
                </a:moveTo>
                <a:cubicBezTo>
                  <a:pt x="9464" y="1046"/>
                  <a:pt x="9468" y="1071"/>
                  <a:pt x="9474" y="1110"/>
                </a:cubicBezTo>
                <a:lnTo>
                  <a:pt x="9429" y="1110"/>
                </a:lnTo>
                <a:cubicBezTo>
                  <a:pt x="9433" y="1080"/>
                  <a:pt x="9440" y="1041"/>
                  <a:pt x="9452" y="965"/>
                </a:cubicBezTo>
                <a:close/>
                <a:moveTo>
                  <a:pt x="5109" y="1086"/>
                </a:moveTo>
                <a:cubicBezTo>
                  <a:pt x="5111" y="1104"/>
                  <a:pt x="5112" y="1123"/>
                  <a:pt x="5113" y="1142"/>
                </a:cubicBezTo>
                <a:lnTo>
                  <a:pt x="5105" y="1142"/>
                </a:lnTo>
                <a:cubicBezTo>
                  <a:pt x="5103" y="1123"/>
                  <a:pt x="5102" y="1104"/>
                  <a:pt x="5100" y="1086"/>
                </a:cubicBezTo>
                <a:close/>
                <a:moveTo>
                  <a:pt x="6491" y="1155"/>
                </a:moveTo>
                <a:cubicBezTo>
                  <a:pt x="6491" y="1161"/>
                  <a:pt x="6491" y="1169"/>
                  <a:pt x="6492" y="1174"/>
                </a:cubicBezTo>
                <a:lnTo>
                  <a:pt x="6464" y="1174"/>
                </a:lnTo>
                <a:cubicBezTo>
                  <a:pt x="6463" y="1169"/>
                  <a:pt x="6463" y="1163"/>
                  <a:pt x="6463" y="1155"/>
                </a:cubicBezTo>
                <a:close/>
                <a:moveTo>
                  <a:pt x="6936" y="1149"/>
                </a:moveTo>
                <a:cubicBezTo>
                  <a:pt x="6936" y="1158"/>
                  <a:pt x="6938" y="1167"/>
                  <a:pt x="6938" y="1177"/>
                </a:cubicBezTo>
                <a:lnTo>
                  <a:pt x="6882" y="1177"/>
                </a:lnTo>
                <a:cubicBezTo>
                  <a:pt x="6882" y="1169"/>
                  <a:pt x="6880" y="1158"/>
                  <a:pt x="6880" y="1149"/>
                </a:cubicBezTo>
                <a:close/>
                <a:moveTo>
                  <a:pt x="12459" y="1186"/>
                </a:moveTo>
                <a:cubicBezTo>
                  <a:pt x="12461" y="1194"/>
                  <a:pt x="12461" y="1199"/>
                  <a:pt x="12461" y="1205"/>
                </a:cubicBezTo>
                <a:lnTo>
                  <a:pt x="12433" y="1205"/>
                </a:lnTo>
                <a:cubicBezTo>
                  <a:pt x="12433" y="1199"/>
                  <a:pt x="12433" y="1194"/>
                  <a:pt x="12431" y="1186"/>
                </a:cubicBezTo>
                <a:close/>
                <a:moveTo>
                  <a:pt x="7331" y="1208"/>
                </a:moveTo>
                <a:cubicBezTo>
                  <a:pt x="7331" y="1214"/>
                  <a:pt x="7331" y="1221"/>
                  <a:pt x="7331" y="1227"/>
                </a:cubicBezTo>
                <a:lnTo>
                  <a:pt x="7303" y="1227"/>
                </a:lnTo>
                <a:cubicBezTo>
                  <a:pt x="7303" y="1221"/>
                  <a:pt x="7303" y="1214"/>
                  <a:pt x="7303" y="1208"/>
                </a:cubicBezTo>
                <a:close/>
                <a:moveTo>
                  <a:pt x="5322" y="1217"/>
                </a:moveTo>
                <a:cubicBezTo>
                  <a:pt x="5324" y="1223"/>
                  <a:pt x="5324" y="1229"/>
                  <a:pt x="5324" y="1236"/>
                </a:cubicBezTo>
                <a:lnTo>
                  <a:pt x="5296" y="1236"/>
                </a:lnTo>
                <a:cubicBezTo>
                  <a:pt x="5296" y="1229"/>
                  <a:pt x="5296" y="1223"/>
                  <a:pt x="5294" y="1217"/>
                </a:cubicBezTo>
                <a:close/>
                <a:moveTo>
                  <a:pt x="18224" y="1201"/>
                </a:moveTo>
                <a:cubicBezTo>
                  <a:pt x="18225" y="1220"/>
                  <a:pt x="18227" y="1238"/>
                  <a:pt x="18228" y="1257"/>
                </a:cubicBezTo>
                <a:lnTo>
                  <a:pt x="18219" y="1257"/>
                </a:lnTo>
                <a:cubicBezTo>
                  <a:pt x="18218" y="1239"/>
                  <a:pt x="18216" y="1220"/>
                  <a:pt x="18215" y="1201"/>
                </a:cubicBezTo>
                <a:close/>
                <a:moveTo>
                  <a:pt x="31749" y="1201"/>
                </a:moveTo>
                <a:cubicBezTo>
                  <a:pt x="31750" y="1219"/>
                  <a:pt x="31752" y="1238"/>
                  <a:pt x="31752" y="1257"/>
                </a:cubicBezTo>
                <a:lnTo>
                  <a:pt x="31743" y="1257"/>
                </a:lnTo>
                <a:cubicBezTo>
                  <a:pt x="31741" y="1238"/>
                  <a:pt x="31740" y="1220"/>
                  <a:pt x="31740" y="1201"/>
                </a:cubicBezTo>
                <a:close/>
                <a:moveTo>
                  <a:pt x="6176" y="1201"/>
                </a:moveTo>
                <a:cubicBezTo>
                  <a:pt x="6179" y="1207"/>
                  <a:pt x="6182" y="1213"/>
                  <a:pt x="6185" y="1219"/>
                </a:cubicBezTo>
                <a:cubicBezTo>
                  <a:pt x="6179" y="1232"/>
                  <a:pt x="6171" y="1245"/>
                  <a:pt x="6165" y="1258"/>
                </a:cubicBezTo>
                <a:cubicBezTo>
                  <a:pt x="6163" y="1254"/>
                  <a:pt x="6161" y="1251"/>
                  <a:pt x="6159" y="1248"/>
                </a:cubicBezTo>
                <a:lnTo>
                  <a:pt x="6159" y="1248"/>
                </a:lnTo>
                <a:cubicBezTo>
                  <a:pt x="6159" y="1247"/>
                  <a:pt x="6159" y="1247"/>
                  <a:pt x="6160" y="1246"/>
                </a:cubicBezTo>
                <a:cubicBezTo>
                  <a:pt x="6161" y="1249"/>
                  <a:pt x="6164" y="1254"/>
                  <a:pt x="6165" y="1257"/>
                </a:cubicBezTo>
                <a:cubicBezTo>
                  <a:pt x="6164" y="1232"/>
                  <a:pt x="6170" y="1216"/>
                  <a:pt x="6176" y="1201"/>
                </a:cubicBezTo>
                <a:close/>
                <a:moveTo>
                  <a:pt x="5756" y="1202"/>
                </a:moveTo>
                <a:cubicBezTo>
                  <a:pt x="5761" y="1208"/>
                  <a:pt x="5764" y="1214"/>
                  <a:pt x="5767" y="1220"/>
                </a:cubicBezTo>
                <a:cubicBezTo>
                  <a:pt x="5761" y="1233"/>
                  <a:pt x="5753" y="1246"/>
                  <a:pt x="5746" y="1260"/>
                </a:cubicBezTo>
                <a:cubicBezTo>
                  <a:pt x="5746" y="1258"/>
                  <a:pt x="5745" y="1256"/>
                  <a:pt x="5744" y="1255"/>
                </a:cubicBezTo>
                <a:lnTo>
                  <a:pt x="5744" y="1255"/>
                </a:lnTo>
                <a:cubicBezTo>
                  <a:pt x="5751" y="1220"/>
                  <a:pt x="5754" y="1211"/>
                  <a:pt x="5756" y="1202"/>
                </a:cubicBezTo>
                <a:close/>
                <a:moveTo>
                  <a:pt x="6265" y="1204"/>
                </a:moveTo>
                <a:cubicBezTo>
                  <a:pt x="6268" y="1213"/>
                  <a:pt x="6273" y="1221"/>
                  <a:pt x="6276" y="1230"/>
                </a:cubicBezTo>
                <a:cubicBezTo>
                  <a:pt x="6258" y="1249"/>
                  <a:pt x="6240" y="1267"/>
                  <a:pt x="6223" y="1286"/>
                </a:cubicBezTo>
                <a:cubicBezTo>
                  <a:pt x="6221" y="1264"/>
                  <a:pt x="6218" y="1239"/>
                  <a:pt x="6217" y="1204"/>
                </a:cubicBezTo>
                <a:close/>
                <a:moveTo>
                  <a:pt x="5731" y="1254"/>
                </a:moveTo>
                <a:cubicBezTo>
                  <a:pt x="5733" y="1260"/>
                  <a:pt x="5734" y="1265"/>
                  <a:pt x="5735" y="1271"/>
                </a:cubicBezTo>
                <a:lnTo>
                  <a:pt x="5735" y="1271"/>
                </a:lnTo>
                <a:cubicBezTo>
                  <a:pt x="5732" y="1286"/>
                  <a:pt x="5730" y="1292"/>
                  <a:pt x="5730" y="1292"/>
                </a:cubicBezTo>
                <a:cubicBezTo>
                  <a:pt x="5728" y="1292"/>
                  <a:pt x="5730" y="1273"/>
                  <a:pt x="5731" y="1254"/>
                </a:cubicBezTo>
                <a:close/>
                <a:moveTo>
                  <a:pt x="5047" y="1274"/>
                </a:moveTo>
                <a:cubicBezTo>
                  <a:pt x="5049" y="1280"/>
                  <a:pt x="5049" y="1286"/>
                  <a:pt x="5049" y="1294"/>
                </a:cubicBezTo>
                <a:lnTo>
                  <a:pt x="5021" y="1294"/>
                </a:lnTo>
                <a:cubicBezTo>
                  <a:pt x="5021" y="1286"/>
                  <a:pt x="5021" y="1280"/>
                  <a:pt x="5019" y="1274"/>
                </a:cubicBezTo>
                <a:close/>
                <a:moveTo>
                  <a:pt x="20907" y="1245"/>
                </a:moveTo>
                <a:cubicBezTo>
                  <a:pt x="20909" y="1261"/>
                  <a:pt x="20910" y="1277"/>
                  <a:pt x="20912" y="1294"/>
                </a:cubicBezTo>
                <a:lnTo>
                  <a:pt x="20866" y="1294"/>
                </a:lnTo>
                <a:cubicBezTo>
                  <a:pt x="20864" y="1283"/>
                  <a:pt x="20863" y="1274"/>
                  <a:pt x="20862" y="1266"/>
                </a:cubicBezTo>
                <a:cubicBezTo>
                  <a:pt x="20876" y="1258"/>
                  <a:pt x="20892" y="1251"/>
                  <a:pt x="20907" y="1245"/>
                </a:cubicBezTo>
                <a:close/>
                <a:moveTo>
                  <a:pt x="4629" y="1276"/>
                </a:moveTo>
                <a:cubicBezTo>
                  <a:pt x="4629" y="1282"/>
                  <a:pt x="4631" y="1288"/>
                  <a:pt x="4631" y="1295"/>
                </a:cubicBezTo>
                <a:lnTo>
                  <a:pt x="4603" y="1295"/>
                </a:lnTo>
                <a:cubicBezTo>
                  <a:pt x="4603" y="1288"/>
                  <a:pt x="4601" y="1282"/>
                  <a:pt x="4601" y="1276"/>
                </a:cubicBezTo>
                <a:close/>
                <a:moveTo>
                  <a:pt x="8215" y="1186"/>
                </a:moveTo>
                <a:cubicBezTo>
                  <a:pt x="8216" y="1223"/>
                  <a:pt x="8219" y="1261"/>
                  <a:pt x="8222" y="1299"/>
                </a:cubicBezTo>
                <a:lnTo>
                  <a:pt x="8207" y="1299"/>
                </a:lnTo>
                <a:cubicBezTo>
                  <a:pt x="8205" y="1261"/>
                  <a:pt x="8203" y="1224"/>
                  <a:pt x="8200" y="1186"/>
                </a:cubicBezTo>
                <a:close/>
                <a:moveTo>
                  <a:pt x="6158" y="1249"/>
                </a:moveTo>
                <a:lnTo>
                  <a:pt x="6158" y="1249"/>
                </a:lnTo>
                <a:cubicBezTo>
                  <a:pt x="6159" y="1274"/>
                  <a:pt x="6154" y="1288"/>
                  <a:pt x="6149" y="1304"/>
                </a:cubicBezTo>
                <a:cubicBezTo>
                  <a:pt x="6146" y="1298"/>
                  <a:pt x="6142" y="1292"/>
                  <a:pt x="6139" y="1286"/>
                </a:cubicBezTo>
                <a:cubicBezTo>
                  <a:pt x="6146" y="1274"/>
                  <a:pt x="6151" y="1261"/>
                  <a:pt x="6158" y="1249"/>
                </a:cubicBezTo>
                <a:close/>
                <a:moveTo>
                  <a:pt x="21656" y="1249"/>
                </a:moveTo>
                <a:cubicBezTo>
                  <a:pt x="21659" y="1255"/>
                  <a:pt x="21662" y="1261"/>
                  <a:pt x="21666" y="1267"/>
                </a:cubicBezTo>
                <a:cubicBezTo>
                  <a:pt x="21659" y="1280"/>
                  <a:pt x="21652" y="1294"/>
                  <a:pt x="21646" y="1307"/>
                </a:cubicBezTo>
                <a:cubicBezTo>
                  <a:pt x="21643" y="1302"/>
                  <a:pt x="21641" y="1299"/>
                  <a:pt x="21640" y="1295"/>
                </a:cubicBezTo>
                <a:lnTo>
                  <a:pt x="21640" y="1295"/>
                </a:lnTo>
                <a:cubicBezTo>
                  <a:pt x="21641" y="1298"/>
                  <a:pt x="21644" y="1302"/>
                  <a:pt x="21646" y="1305"/>
                </a:cubicBezTo>
                <a:cubicBezTo>
                  <a:pt x="21644" y="1280"/>
                  <a:pt x="21650" y="1264"/>
                  <a:pt x="21656" y="1249"/>
                </a:cubicBezTo>
                <a:close/>
                <a:moveTo>
                  <a:pt x="6014" y="1201"/>
                </a:moveTo>
                <a:cubicBezTo>
                  <a:pt x="6018" y="1229"/>
                  <a:pt x="6023" y="1254"/>
                  <a:pt x="6027" y="1283"/>
                </a:cubicBezTo>
                <a:cubicBezTo>
                  <a:pt x="6015" y="1300"/>
                  <a:pt x="6003" y="1310"/>
                  <a:pt x="5994" y="1310"/>
                </a:cubicBezTo>
                <a:cubicBezTo>
                  <a:pt x="5978" y="1310"/>
                  <a:pt x="5968" y="1280"/>
                  <a:pt x="5964" y="1201"/>
                </a:cubicBezTo>
                <a:close/>
                <a:moveTo>
                  <a:pt x="27860" y="1292"/>
                </a:moveTo>
                <a:cubicBezTo>
                  <a:pt x="27860" y="1298"/>
                  <a:pt x="27860" y="1305"/>
                  <a:pt x="27862" y="1311"/>
                </a:cubicBezTo>
                <a:lnTo>
                  <a:pt x="27834" y="1311"/>
                </a:lnTo>
                <a:cubicBezTo>
                  <a:pt x="27832" y="1305"/>
                  <a:pt x="27832" y="1298"/>
                  <a:pt x="27832" y="1292"/>
                </a:cubicBezTo>
                <a:close/>
                <a:moveTo>
                  <a:pt x="13575" y="1107"/>
                </a:moveTo>
                <a:lnTo>
                  <a:pt x="13575" y="1107"/>
                </a:lnTo>
                <a:cubicBezTo>
                  <a:pt x="13600" y="1201"/>
                  <a:pt x="13605" y="1242"/>
                  <a:pt x="13619" y="1266"/>
                </a:cubicBezTo>
                <a:cubicBezTo>
                  <a:pt x="13630" y="1286"/>
                  <a:pt x="13651" y="1289"/>
                  <a:pt x="13698" y="1319"/>
                </a:cubicBezTo>
                <a:cubicBezTo>
                  <a:pt x="13641" y="1320"/>
                  <a:pt x="13613" y="1320"/>
                  <a:pt x="13589" y="1320"/>
                </a:cubicBezTo>
                <a:cubicBezTo>
                  <a:pt x="13585" y="1263"/>
                  <a:pt x="13582" y="1219"/>
                  <a:pt x="13575" y="1107"/>
                </a:cubicBezTo>
                <a:close/>
                <a:moveTo>
                  <a:pt x="25909" y="1301"/>
                </a:moveTo>
                <a:lnTo>
                  <a:pt x="25909" y="1320"/>
                </a:lnTo>
                <a:lnTo>
                  <a:pt x="25881" y="1320"/>
                </a:lnTo>
                <a:cubicBezTo>
                  <a:pt x="25881" y="1313"/>
                  <a:pt x="25881" y="1307"/>
                  <a:pt x="25881" y="1301"/>
                </a:cubicBezTo>
                <a:close/>
                <a:moveTo>
                  <a:pt x="27751" y="1332"/>
                </a:moveTo>
                <a:cubicBezTo>
                  <a:pt x="27751" y="1332"/>
                  <a:pt x="27751" y="1332"/>
                  <a:pt x="27751" y="1332"/>
                </a:cubicBezTo>
                <a:lnTo>
                  <a:pt x="27751" y="1332"/>
                </a:lnTo>
                <a:cubicBezTo>
                  <a:pt x="27751" y="1332"/>
                  <a:pt x="27751" y="1332"/>
                  <a:pt x="27751" y="1332"/>
                </a:cubicBezTo>
                <a:close/>
                <a:moveTo>
                  <a:pt x="26233" y="1280"/>
                </a:moveTo>
                <a:cubicBezTo>
                  <a:pt x="26234" y="1299"/>
                  <a:pt x="26236" y="1319"/>
                  <a:pt x="26236" y="1336"/>
                </a:cubicBezTo>
                <a:lnTo>
                  <a:pt x="26227" y="1336"/>
                </a:lnTo>
                <a:cubicBezTo>
                  <a:pt x="26226" y="1319"/>
                  <a:pt x="26224" y="1299"/>
                  <a:pt x="26224" y="1280"/>
                </a:cubicBezTo>
                <a:close/>
                <a:moveTo>
                  <a:pt x="24700" y="1286"/>
                </a:moveTo>
                <a:cubicBezTo>
                  <a:pt x="24700" y="1305"/>
                  <a:pt x="24701" y="1324"/>
                  <a:pt x="24703" y="1344"/>
                </a:cubicBezTo>
                <a:lnTo>
                  <a:pt x="24694" y="1344"/>
                </a:lnTo>
                <a:cubicBezTo>
                  <a:pt x="24693" y="1324"/>
                  <a:pt x="24691" y="1305"/>
                  <a:pt x="24690" y="1286"/>
                </a:cubicBezTo>
                <a:close/>
                <a:moveTo>
                  <a:pt x="23082" y="1294"/>
                </a:moveTo>
                <a:cubicBezTo>
                  <a:pt x="23083" y="1313"/>
                  <a:pt x="23085" y="1332"/>
                  <a:pt x="23086" y="1349"/>
                </a:cubicBezTo>
                <a:lnTo>
                  <a:pt x="23077" y="1349"/>
                </a:lnTo>
                <a:cubicBezTo>
                  <a:pt x="23076" y="1332"/>
                  <a:pt x="23074" y="1313"/>
                  <a:pt x="23073" y="1294"/>
                </a:cubicBezTo>
                <a:close/>
                <a:moveTo>
                  <a:pt x="21640" y="1295"/>
                </a:moveTo>
                <a:cubicBezTo>
                  <a:pt x="21640" y="1322"/>
                  <a:pt x="21635" y="1336"/>
                  <a:pt x="21630" y="1352"/>
                </a:cubicBezTo>
                <a:cubicBezTo>
                  <a:pt x="21627" y="1347"/>
                  <a:pt x="21622" y="1341"/>
                  <a:pt x="21619" y="1335"/>
                </a:cubicBezTo>
                <a:cubicBezTo>
                  <a:pt x="21627" y="1322"/>
                  <a:pt x="21632" y="1308"/>
                  <a:pt x="21640" y="1295"/>
                </a:cubicBezTo>
                <a:close/>
                <a:moveTo>
                  <a:pt x="20825" y="1302"/>
                </a:moveTo>
                <a:cubicBezTo>
                  <a:pt x="20825" y="1322"/>
                  <a:pt x="20826" y="1341"/>
                  <a:pt x="20828" y="1360"/>
                </a:cubicBezTo>
                <a:lnTo>
                  <a:pt x="20819" y="1360"/>
                </a:lnTo>
                <a:lnTo>
                  <a:pt x="20814" y="1302"/>
                </a:lnTo>
                <a:close/>
                <a:moveTo>
                  <a:pt x="32425" y="1311"/>
                </a:moveTo>
                <a:cubicBezTo>
                  <a:pt x="32427" y="1329"/>
                  <a:pt x="32428" y="1348"/>
                  <a:pt x="32428" y="1367"/>
                </a:cubicBezTo>
                <a:lnTo>
                  <a:pt x="32420" y="1367"/>
                </a:lnTo>
                <a:cubicBezTo>
                  <a:pt x="32418" y="1348"/>
                  <a:pt x="32417" y="1329"/>
                  <a:pt x="32417" y="1311"/>
                </a:cubicBezTo>
                <a:close/>
                <a:moveTo>
                  <a:pt x="5817" y="1211"/>
                </a:moveTo>
                <a:lnTo>
                  <a:pt x="5817" y="1211"/>
                </a:lnTo>
                <a:cubicBezTo>
                  <a:pt x="5856" y="1280"/>
                  <a:pt x="5873" y="1308"/>
                  <a:pt x="5898" y="1351"/>
                </a:cubicBezTo>
                <a:cubicBezTo>
                  <a:pt x="5874" y="1360"/>
                  <a:pt x="5862" y="1364"/>
                  <a:pt x="5845" y="1372"/>
                </a:cubicBezTo>
                <a:cubicBezTo>
                  <a:pt x="5839" y="1338"/>
                  <a:pt x="5833" y="1307"/>
                  <a:pt x="5817" y="1211"/>
                </a:cubicBezTo>
                <a:close/>
                <a:moveTo>
                  <a:pt x="19264" y="1313"/>
                </a:moveTo>
                <a:cubicBezTo>
                  <a:pt x="19268" y="1339"/>
                  <a:pt x="19272" y="1365"/>
                  <a:pt x="19277" y="1391"/>
                </a:cubicBezTo>
                <a:lnTo>
                  <a:pt x="19277" y="1391"/>
                </a:lnTo>
                <a:cubicBezTo>
                  <a:pt x="19253" y="1379"/>
                  <a:pt x="19250" y="1348"/>
                  <a:pt x="19246" y="1317"/>
                </a:cubicBezTo>
                <a:cubicBezTo>
                  <a:pt x="19252" y="1316"/>
                  <a:pt x="19258" y="1314"/>
                  <a:pt x="19264" y="1313"/>
                </a:cubicBezTo>
                <a:close/>
                <a:moveTo>
                  <a:pt x="5739" y="1285"/>
                </a:moveTo>
                <a:lnTo>
                  <a:pt x="5739" y="1285"/>
                </a:lnTo>
                <a:cubicBezTo>
                  <a:pt x="5742" y="1301"/>
                  <a:pt x="5746" y="1316"/>
                  <a:pt x="5748" y="1333"/>
                </a:cubicBezTo>
                <a:cubicBezTo>
                  <a:pt x="5749" y="1341"/>
                  <a:pt x="5740" y="1352"/>
                  <a:pt x="5721" y="1394"/>
                </a:cubicBezTo>
                <a:cubicBezTo>
                  <a:pt x="5729" y="1346"/>
                  <a:pt x="5734" y="1311"/>
                  <a:pt x="5739" y="1285"/>
                </a:cubicBezTo>
                <a:close/>
                <a:moveTo>
                  <a:pt x="5194" y="1386"/>
                </a:moveTo>
                <a:cubicBezTo>
                  <a:pt x="5196" y="1392"/>
                  <a:pt x="5196" y="1399"/>
                  <a:pt x="5196" y="1405"/>
                </a:cubicBezTo>
                <a:lnTo>
                  <a:pt x="5168" y="1405"/>
                </a:lnTo>
                <a:cubicBezTo>
                  <a:pt x="5168" y="1399"/>
                  <a:pt x="5168" y="1394"/>
                  <a:pt x="5166" y="1386"/>
                </a:cubicBezTo>
                <a:close/>
                <a:moveTo>
                  <a:pt x="7934" y="1217"/>
                </a:moveTo>
                <a:cubicBezTo>
                  <a:pt x="7944" y="1301"/>
                  <a:pt x="7951" y="1349"/>
                  <a:pt x="7959" y="1407"/>
                </a:cubicBezTo>
                <a:cubicBezTo>
                  <a:pt x="7937" y="1408"/>
                  <a:pt x="7925" y="1410"/>
                  <a:pt x="7907" y="1411"/>
                </a:cubicBezTo>
                <a:cubicBezTo>
                  <a:pt x="7915" y="1355"/>
                  <a:pt x="7921" y="1305"/>
                  <a:pt x="7934" y="1217"/>
                </a:cubicBezTo>
                <a:close/>
                <a:moveTo>
                  <a:pt x="7163" y="1360"/>
                </a:moveTo>
                <a:cubicBezTo>
                  <a:pt x="7164" y="1379"/>
                  <a:pt x="7166" y="1398"/>
                  <a:pt x="7167" y="1416"/>
                </a:cubicBezTo>
                <a:lnTo>
                  <a:pt x="7158" y="1416"/>
                </a:lnTo>
                <a:cubicBezTo>
                  <a:pt x="7157" y="1398"/>
                  <a:pt x="7156" y="1379"/>
                  <a:pt x="7154" y="1360"/>
                </a:cubicBezTo>
                <a:close/>
                <a:moveTo>
                  <a:pt x="6527" y="1373"/>
                </a:moveTo>
                <a:cubicBezTo>
                  <a:pt x="6529" y="1382"/>
                  <a:pt x="6530" y="1391"/>
                  <a:pt x="6532" y="1399"/>
                </a:cubicBezTo>
                <a:cubicBezTo>
                  <a:pt x="6517" y="1407"/>
                  <a:pt x="6502" y="1414"/>
                  <a:pt x="6488" y="1422"/>
                </a:cubicBezTo>
                <a:cubicBezTo>
                  <a:pt x="6486" y="1405"/>
                  <a:pt x="6483" y="1389"/>
                  <a:pt x="6482" y="1373"/>
                </a:cubicBezTo>
                <a:close/>
                <a:moveTo>
                  <a:pt x="19282" y="1417"/>
                </a:moveTo>
                <a:cubicBezTo>
                  <a:pt x="19282" y="1419"/>
                  <a:pt x="19283" y="1421"/>
                  <a:pt x="19283" y="1423"/>
                </a:cubicBezTo>
                <a:cubicBezTo>
                  <a:pt x="19282" y="1423"/>
                  <a:pt x="19280" y="1423"/>
                  <a:pt x="19279" y="1423"/>
                </a:cubicBezTo>
                <a:lnTo>
                  <a:pt x="19279" y="1423"/>
                </a:lnTo>
                <a:cubicBezTo>
                  <a:pt x="19280" y="1421"/>
                  <a:pt x="19281" y="1419"/>
                  <a:pt x="19282" y="1417"/>
                </a:cubicBezTo>
                <a:close/>
                <a:moveTo>
                  <a:pt x="4256" y="1299"/>
                </a:moveTo>
                <a:cubicBezTo>
                  <a:pt x="4272" y="1344"/>
                  <a:pt x="4285" y="1377"/>
                  <a:pt x="4301" y="1420"/>
                </a:cubicBezTo>
                <a:cubicBezTo>
                  <a:pt x="4291" y="1424"/>
                  <a:pt x="4281" y="1428"/>
                  <a:pt x="4272" y="1428"/>
                </a:cubicBezTo>
                <a:cubicBezTo>
                  <a:pt x="4252" y="1428"/>
                  <a:pt x="4241" y="1405"/>
                  <a:pt x="4256" y="1299"/>
                </a:cubicBezTo>
                <a:close/>
                <a:moveTo>
                  <a:pt x="28135" y="1385"/>
                </a:moveTo>
                <a:cubicBezTo>
                  <a:pt x="28137" y="1404"/>
                  <a:pt x="28138" y="1423"/>
                  <a:pt x="28140" y="1442"/>
                </a:cubicBezTo>
                <a:lnTo>
                  <a:pt x="28131" y="1442"/>
                </a:lnTo>
                <a:cubicBezTo>
                  <a:pt x="28129" y="1423"/>
                  <a:pt x="28128" y="1404"/>
                  <a:pt x="28126" y="1385"/>
                </a:cubicBezTo>
                <a:close/>
                <a:moveTo>
                  <a:pt x="29501" y="1320"/>
                </a:moveTo>
                <a:cubicBezTo>
                  <a:pt x="29508" y="1358"/>
                  <a:pt x="29511" y="1383"/>
                  <a:pt x="29515" y="1408"/>
                </a:cubicBezTo>
                <a:cubicBezTo>
                  <a:pt x="29509" y="1420"/>
                  <a:pt x="29505" y="1433"/>
                  <a:pt x="29499" y="1445"/>
                </a:cubicBezTo>
                <a:cubicBezTo>
                  <a:pt x="29483" y="1420"/>
                  <a:pt x="29465" y="1395"/>
                  <a:pt x="29433" y="1348"/>
                </a:cubicBezTo>
                <a:cubicBezTo>
                  <a:pt x="29467" y="1335"/>
                  <a:pt x="29483" y="1327"/>
                  <a:pt x="29501" y="1320"/>
                </a:cubicBezTo>
                <a:close/>
                <a:moveTo>
                  <a:pt x="5222" y="1092"/>
                </a:moveTo>
                <a:cubicBezTo>
                  <a:pt x="5233" y="1145"/>
                  <a:pt x="5237" y="1201"/>
                  <a:pt x="5252" y="1246"/>
                </a:cubicBezTo>
                <a:cubicBezTo>
                  <a:pt x="5268" y="1291"/>
                  <a:pt x="5292" y="1326"/>
                  <a:pt x="5315" y="1370"/>
                </a:cubicBezTo>
                <a:cubicBezTo>
                  <a:pt x="5302" y="1399"/>
                  <a:pt x="5293" y="1416"/>
                  <a:pt x="5275" y="1452"/>
                </a:cubicBezTo>
                <a:cubicBezTo>
                  <a:pt x="5240" y="1324"/>
                  <a:pt x="5211" y="1214"/>
                  <a:pt x="5178" y="1092"/>
                </a:cubicBezTo>
                <a:close/>
                <a:moveTo>
                  <a:pt x="19811" y="1439"/>
                </a:moveTo>
                <a:cubicBezTo>
                  <a:pt x="19811" y="1445"/>
                  <a:pt x="19811" y="1451"/>
                  <a:pt x="19813" y="1458"/>
                </a:cubicBezTo>
                <a:lnTo>
                  <a:pt x="19785" y="1458"/>
                </a:lnTo>
                <a:cubicBezTo>
                  <a:pt x="19785" y="1451"/>
                  <a:pt x="19783" y="1445"/>
                  <a:pt x="19783" y="1439"/>
                </a:cubicBezTo>
                <a:close/>
                <a:moveTo>
                  <a:pt x="19170" y="1442"/>
                </a:moveTo>
                <a:cubicBezTo>
                  <a:pt x="19170" y="1448"/>
                  <a:pt x="19171" y="1454"/>
                  <a:pt x="19171" y="1460"/>
                </a:cubicBezTo>
                <a:lnTo>
                  <a:pt x="19143" y="1460"/>
                </a:lnTo>
                <a:lnTo>
                  <a:pt x="19143" y="1461"/>
                </a:lnTo>
                <a:cubicBezTo>
                  <a:pt x="19143" y="1454"/>
                  <a:pt x="19142" y="1448"/>
                  <a:pt x="19142" y="1442"/>
                </a:cubicBezTo>
                <a:close/>
                <a:moveTo>
                  <a:pt x="6327" y="1369"/>
                </a:moveTo>
                <a:cubicBezTo>
                  <a:pt x="6333" y="1399"/>
                  <a:pt x="6339" y="1432"/>
                  <a:pt x="6345" y="1463"/>
                </a:cubicBezTo>
                <a:cubicBezTo>
                  <a:pt x="6336" y="1464"/>
                  <a:pt x="6329" y="1466"/>
                  <a:pt x="6320" y="1466"/>
                </a:cubicBezTo>
                <a:cubicBezTo>
                  <a:pt x="6318" y="1435"/>
                  <a:pt x="6317" y="1404"/>
                  <a:pt x="6314" y="1373"/>
                </a:cubicBezTo>
                <a:cubicBezTo>
                  <a:pt x="6318" y="1372"/>
                  <a:pt x="6323" y="1370"/>
                  <a:pt x="6327" y="1369"/>
                </a:cubicBezTo>
                <a:close/>
                <a:moveTo>
                  <a:pt x="28240" y="1217"/>
                </a:moveTo>
                <a:cubicBezTo>
                  <a:pt x="28244" y="1251"/>
                  <a:pt x="28249" y="1282"/>
                  <a:pt x="28253" y="1323"/>
                </a:cubicBezTo>
                <a:cubicBezTo>
                  <a:pt x="28231" y="1327"/>
                  <a:pt x="28215" y="1329"/>
                  <a:pt x="28197" y="1332"/>
                </a:cubicBezTo>
                <a:cubicBezTo>
                  <a:pt x="28194" y="1342"/>
                  <a:pt x="28192" y="1350"/>
                  <a:pt x="28190" y="1356"/>
                </a:cubicBezTo>
                <a:lnTo>
                  <a:pt x="28190" y="1356"/>
                </a:lnTo>
                <a:cubicBezTo>
                  <a:pt x="28190" y="1353"/>
                  <a:pt x="28189" y="1350"/>
                  <a:pt x="28188" y="1347"/>
                </a:cubicBezTo>
                <a:lnTo>
                  <a:pt x="28188" y="1347"/>
                </a:lnTo>
                <a:cubicBezTo>
                  <a:pt x="28188" y="1353"/>
                  <a:pt x="28187" y="1360"/>
                  <a:pt x="28186" y="1367"/>
                </a:cubicBezTo>
                <a:lnTo>
                  <a:pt x="28186" y="1367"/>
                </a:lnTo>
                <a:cubicBezTo>
                  <a:pt x="28187" y="1365"/>
                  <a:pt x="28189" y="1361"/>
                  <a:pt x="28190" y="1356"/>
                </a:cubicBezTo>
                <a:lnTo>
                  <a:pt x="28190" y="1356"/>
                </a:lnTo>
                <a:cubicBezTo>
                  <a:pt x="28195" y="1373"/>
                  <a:pt x="28200" y="1391"/>
                  <a:pt x="28202" y="1410"/>
                </a:cubicBezTo>
                <a:cubicBezTo>
                  <a:pt x="28203" y="1417"/>
                  <a:pt x="28193" y="1429"/>
                  <a:pt x="28175" y="1467"/>
                </a:cubicBezTo>
                <a:cubicBezTo>
                  <a:pt x="28180" y="1427"/>
                  <a:pt x="28184" y="1394"/>
                  <a:pt x="28186" y="1367"/>
                </a:cubicBezTo>
                <a:lnTo>
                  <a:pt x="28186" y="1367"/>
                </a:lnTo>
                <a:cubicBezTo>
                  <a:pt x="28185" y="1369"/>
                  <a:pt x="28185" y="1370"/>
                  <a:pt x="28184" y="1370"/>
                </a:cubicBezTo>
                <a:cubicBezTo>
                  <a:pt x="28182" y="1370"/>
                  <a:pt x="28183" y="1350"/>
                  <a:pt x="28184" y="1330"/>
                </a:cubicBezTo>
                <a:lnTo>
                  <a:pt x="28184" y="1330"/>
                </a:lnTo>
                <a:cubicBezTo>
                  <a:pt x="28185" y="1336"/>
                  <a:pt x="28187" y="1342"/>
                  <a:pt x="28188" y="1347"/>
                </a:cubicBezTo>
                <a:lnTo>
                  <a:pt x="28188" y="1347"/>
                </a:lnTo>
                <a:cubicBezTo>
                  <a:pt x="28195" y="1276"/>
                  <a:pt x="28194" y="1251"/>
                  <a:pt x="28193" y="1224"/>
                </a:cubicBezTo>
                <a:cubicBezTo>
                  <a:pt x="28210" y="1221"/>
                  <a:pt x="28222" y="1220"/>
                  <a:pt x="28240" y="1217"/>
                </a:cubicBezTo>
                <a:close/>
                <a:moveTo>
                  <a:pt x="6892" y="1382"/>
                </a:moveTo>
                <a:lnTo>
                  <a:pt x="6892" y="1382"/>
                </a:lnTo>
                <a:cubicBezTo>
                  <a:pt x="6898" y="1420"/>
                  <a:pt x="6909" y="1469"/>
                  <a:pt x="6883" y="1469"/>
                </a:cubicBezTo>
                <a:cubicBezTo>
                  <a:pt x="6873" y="1469"/>
                  <a:pt x="6857" y="1462"/>
                  <a:pt x="6833" y="1444"/>
                </a:cubicBezTo>
                <a:cubicBezTo>
                  <a:pt x="6857" y="1419"/>
                  <a:pt x="6875" y="1399"/>
                  <a:pt x="6892" y="1382"/>
                </a:cubicBezTo>
                <a:close/>
                <a:moveTo>
                  <a:pt x="4557" y="1442"/>
                </a:moveTo>
                <a:cubicBezTo>
                  <a:pt x="4559" y="1451"/>
                  <a:pt x="4559" y="1461"/>
                  <a:pt x="4559" y="1470"/>
                </a:cubicBezTo>
                <a:lnTo>
                  <a:pt x="4475" y="1470"/>
                </a:lnTo>
                <a:cubicBezTo>
                  <a:pt x="4475" y="1461"/>
                  <a:pt x="4475" y="1451"/>
                  <a:pt x="4473" y="1442"/>
                </a:cubicBezTo>
                <a:close/>
                <a:moveTo>
                  <a:pt x="4627" y="1376"/>
                </a:moveTo>
                <a:cubicBezTo>
                  <a:pt x="4632" y="1407"/>
                  <a:pt x="4638" y="1438"/>
                  <a:pt x="4644" y="1470"/>
                </a:cubicBezTo>
                <a:cubicBezTo>
                  <a:pt x="4635" y="1472"/>
                  <a:pt x="4628" y="1472"/>
                  <a:pt x="4621" y="1473"/>
                </a:cubicBezTo>
                <a:cubicBezTo>
                  <a:pt x="4618" y="1442"/>
                  <a:pt x="4616" y="1411"/>
                  <a:pt x="4613" y="1379"/>
                </a:cubicBezTo>
                <a:cubicBezTo>
                  <a:pt x="4618" y="1379"/>
                  <a:pt x="4622" y="1377"/>
                  <a:pt x="4627" y="1376"/>
                </a:cubicBezTo>
                <a:close/>
                <a:moveTo>
                  <a:pt x="5662" y="1423"/>
                </a:moveTo>
                <a:cubicBezTo>
                  <a:pt x="5664" y="1441"/>
                  <a:pt x="5665" y="1460"/>
                  <a:pt x="5665" y="1479"/>
                </a:cubicBezTo>
                <a:lnTo>
                  <a:pt x="5656" y="1479"/>
                </a:lnTo>
                <a:cubicBezTo>
                  <a:pt x="5655" y="1460"/>
                  <a:pt x="5653" y="1441"/>
                  <a:pt x="5653" y="1423"/>
                </a:cubicBezTo>
                <a:close/>
                <a:moveTo>
                  <a:pt x="18908" y="1424"/>
                </a:moveTo>
                <a:cubicBezTo>
                  <a:pt x="18909" y="1442"/>
                  <a:pt x="18911" y="1461"/>
                  <a:pt x="18912" y="1480"/>
                </a:cubicBezTo>
                <a:lnTo>
                  <a:pt x="18903" y="1480"/>
                </a:lnTo>
                <a:cubicBezTo>
                  <a:pt x="18902" y="1462"/>
                  <a:pt x="18900" y="1443"/>
                  <a:pt x="18899" y="1424"/>
                </a:cubicBezTo>
                <a:close/>
                <a:moveTo>
                  <a:pt x="19576" y="1427"/>
                </a:moveTo>
                <a:cubicBezTo>
                  <a:pt x="19579" y="1433"/>
                  <a:pt x="19583" y="1439"/>
                  <a:pt x="19586" y="1445"/>
                </a:cubicBezTo>
                <a:cubicBezTo>
                  <a:pt x="19579" y="1458"/>
                  <a:pt x="19573" y="1472"/>
                  <a:pt x="19565" y="1485"/>
                </a:cubicBezTo>
                <a:cubicBezTo>
                  <a:pt x="19564" y="1480"/>
                  <a:pt x="19561" y="1477"/>
                  <a:pt x="19560" y="1473"/>
                </a:cubicBezTo>
                <a:lnTo>
                  <a:pt x="19560" y="1473"/>
                </a:lnTo>
                <a:lnTo>
                  <a:pt x="19565" y="1483"/>
                </a:lnTo>
                <a:cubicBezTo>
                  <a:pt x="19565" y="1458"/>
                  <a:pt x="19570" y="1442"/>
                  <a:pt x="19576" y="1427"/>
                </a:cubicBezTo>
                <a:close/>
                <a:moveTo>
                  <a:pt x="28029" y="1441"/>
                </a:moveTo>
                <a:cubicBezTo>
                  <a:pt x="28032" y="1457"/>
                  <a:pt x="28034" y="1473"/>
                  <a:pt x="28037" y="1489"/>
                </a:cubicBezTo>
                <a:lnTo>
                  <a:pt x="27990" y="1489"/>
                </a:lnTo>
                <a:cubicBezTo>
                  <a:pt x="27988" y="1480"/>
                  <a:pt x="27988" y="1472"/>
                  <a:pt x="27987" y="1463"/>
                </a:cubicBezTo>
                <a:cubicBezTo>
                  <a:pt x="28000" y="1455"/>
                  <a:pt x="28015" y="1448"/>
                  <a:pt x="28029" y="1441"/>
                </a:cubicBezTo>
                <a:close/>
                <a:moveTo>
                  <a:pt x="4115" y="1504"/>
                </a:moveTo>
                <a:cubicBezTo>
                  <a:pt x="4116" y="1510"/>
                  <a:pt x="4116" y="1517"/>
                  <a:pt x="4116" y="1523"/>
                </a:cubicBezTo>
                <a:lnTo>
                  <a:pt x="4088" y="1523"/>
                </a:lnTo>
                <a:cubicBezTo>
                  <a:pt x="4088" y="1517"/>
                  <a:pt x="4088" y="1510"/>
                  <a:pt x="4087" y="1504"/>
                </a:cubicBezTo>
                <a:close/>
                <a:moveTo>
                  <a:pt x="8291" y="1477"/>
                </a:moveTo>
                <a:cubicBezTo>
                  <a:pt x="8293" y="1486"/>
                  <a:pt x="8294" y="1495"/>
                  <a:pt x="8296" y="1505"/>
                </a:cubicBezTo>
                <a:cubicBezTo>
                  <a:pt x="8281" y="1513"/>
                  <a:pt x="8266" y="1520"/>
                  <a:pt x="8252" y="1527"/>
                </a:cubicBezTo>
                <a:cubicBezTo>
                  <a:pt x="8249" y="1511"/>
                  <a:pt x="8247" y="1495"/>
                  <a:pt x="8246" y="1477"/>
                </a:cubicBezTo>
                <a:close/>
                <a:moveTo>
                  <a:pt x="19560" y="1473"/>
                </a:moveTo>
                <a:cubicBezTo>
                  <a:pt x="19561" y="1500"/>
                  <a:pt x="19555" y="1514"/>
                  <a:pt x="19549" y="1530"/>
                </a:cubicBezTo>
                <a:cubicBezTo>
                  <a:pt x="19546" y="1525"/>
                  <a:pt x="19543" y="1519"/>
                  <a:pt x="19540" y="1513"/>
                </a:cubicBezTo>
                <a:cubicBezTo>
                  <a:pt x="19546" y="1500"/>
                  <a:pt x="19554" y="1486"/>
                  <a:pt x="19560" y="1473"/>
                </a:cubicBezTo>
                <a:close/>
                <a:moveTo>
                  <a:pt x="6446" y="1476"/>
                </a:moveTo>
                <a:cubicBezTo>
                  <a:pt x="6448" y="1495"/>
                  <a:pt x="6449" y="1513"/>
                  <a:pt x="6451" y="1532"/>
                </a:cubicBezTo>
                <a:lnTo>
                  <a:pt x="6441" y="1532"/>
                </a:lnTo>
                <a:cubicBezTo>
                  <a:pt x="6439" y="1513"/>
                  <a:pt x="6439" y="1495"/>
                  <a:pt x="6438" y="1476"/>
                </a:cubicBezTo>
                <a:close/>
                <a:moveTo>
                  <a:pt x="20027" y="1476"/>
                </a:moveTo>
                <a:cubicBezTo>
                  <a:pt x="20029" y="1495"/>
                  <a:pt x="20030" y="1513"/>
                  <a:pt x="20030" y="1532"/>
                </a:cubicBezTo>
                <a:lnTo>
                  <a:pt x="20021" y="1532"/>
                </a:lnTo>
                <a:cubicBezTo>
                  <a:pt x="20020" y="1513"/>
                  <a:pt x="20019" y="1495"/>
                  <a:pt x="20019" y="1476"/>
                </a:cubicBezTo>
                <a:close/>
                <a:moveTo>
                  <a:pt x="19279" y="1432"/>
                </a:moveTo>
                <a:cubicBezTo>
                  <a:pt x="19313" y="1448"/>
                  <a:pt x="19326" y="1484"/>
                  <a:pt x="19343" y="1527"/>
                </a:cubicBezTo>
                <a:cubicBezTo>
                  <a:pt x="19324" y="1530"/>
                  <a:pt x="19309" y="1533"/>
                  <a:pt x="19290" y="1536"/>
                </a:cubicBezTo>
                <a:cubicBezTo>
                  <a:pt x="19286" y="1494"/>
                  <a:pt x="19282" y="1462"/>
                  <a:pt x="19279" y="1432"/>
                </a:cubicBezTo>
                <a:close/>
                <a:moveTo>
                  <a:pt x="5052" y="1426"/>
                </a:moveTo>
                <a:cubicBezTo>
                  <a:pt x="5053" y="1463"/>
                  <a:pt x="5056" y="1501"/>
                  <a:pt x="5059" y="1538"/>
                </a:cubicBezTo>
                <a:lnTo>
                  <a:pt x="5044" y="1538"/>
                </a:lnTo>
                <a:cubicBezTo>
                  <a:pt x="5043" y="1501"/>
                  <a:pt x="5040" y="1463"/>
                  <a:pt x="5037" y="1426"/>
                </a:cubicBezTo>
                <a:close/>
                <a:moveTo>
                  <a:pt x="4216" y="1485"/>
                </a:moveTo>
                <a:cubicBezTo>
                  <a:pt x="4218" y="1504"/>
                  <a:pt x="4219" y="1523"/>
                  <a:pt x="4220" y="1541"/>
                </a:cubicBezTo>
                <a:lnTo>
                  <a:pt x="4210" y="1541"/>
                </a:lnTo>
                <a:cubicBezTo>
                  <a:pt x="4209" y="1523"/>
                  <a:pt x="4209" y="1504"/>
                  <a:pt x="4207" y="1485"/>
                </a:cubicBezTo>
                <a:close/>
                <a:moveTo>
                  <a:pt x="12539" y="1522"/>
                </a:moveTo>
                <a:cubicBezTo>
                  <a:pt x="12539" y="1530"/>
                  <a:pt x="12539" y="1541"/>
                  <a:pt x="12540" y="1550"/>
                </a:cubicBezTo>
                <a:lnTo>
                  <a:pt x="12484" y="1550"/>
                </a:lnTo>
                <a:cubicBezTo>
                  <a:pt x="12483" y="1541"/>
                  <a:pt x="12483" y="1530"/>
                  <a:pt x="12483" y="1522"/>
                </a:cubicBezTo>
                <a:close/>
                <a:moveTo>
                  <a:pt x="18683" y="1575"/>
                </a:moveTo>
                <a:lnTo>
                  <a:pt x="18683" y="1575"/>
                </a:lnTo>
                <a:cubicBezTo>
                  <a:pt x="18683" y="1575"/>
                  <a:pt x="18683" y="1575"/>
                  <a:pt x="18683" y="1575"/>
                </a:cubicBezTo>
                <a:cubicBezTo>
                  <a:pt x="18683" y="1575"/>
                  <a:pt x="18684" y="1576"/>
                  <a:pt x="18684" y="1576"/>
                </a:cubicBezTo>
                <a:cubicBezTo>
                  <a:pt x="18684" y="1576"/>
                  <a:pt x="18683" y="1575"/>
                  <a:pt x="18683" y="1575"/>
                </a:cubicBezTo>
                <a:close/>
                <a:moveTo>
                  <a:pt x="4927" y="1557"/>
                </a:moveTo>
                <a:cubicBezTo>
                  <a:pt x="4928" y="1564"/>
                  <a:pt x="4928" y="1570"/>
                  <a:pt x="4928" y="1576"/>
                </a:cubicBezTo>
                <a:lnTo>
                  <a:pt x="4900" y="1576"/>
                </a:lnTo>
                <a:cubicBezTo>
                  <a:pt x="4900" y="1570"/>
                  <a:pt x="4900" y="1563"/>
                  <a:pt x="4899" y="1557"/>
                </a:cubicBezTo>
                <a:close/>
                <a:moveTo>
                  <a:pt x="8736" y="1523"/>
                </a:moveTo>
                <a:cubicBezTo>
                  <a:pt x="8737" y="1542"/>
                  <a:pt x="8739" y="1560"/>
                  <a:pt x="8740" y="1579"/>
                </a:cubicBezTo>
                <a:lnTo>
                  <a:pt x="8730" y="1579"/>
                </a:lnTo>
                <a:cubicBezTo>
                  <a:pt x="8730" y="1561"/>
                  <a:pt x="8728" y="1542"/>
                  <a:pt x="8727" y="1523"/>
                </a:cubicBezTo>
                <a:close/>
                <a:moveTo>
                  <a:pt x="7934" y="1536"/>
                </a:moveTo>
                <a:cubicBezTo>
                  <a:pt x="7935" y="1545"/>
                  <a:pt x="7935" y="1554"/>
                  <a:pt x="7937" y="1564"/>
                </a:cubicBezTo>
                <a:cubicBezTo>
                  <a:pt x="7922" y="1570"/>
                  <a:pt x="7907" y="1578"/>
                  <a:pt x="7891" y="1585"/>
                </a:cubicBezTo>
                <a:cubicBezTo>
                  <a:pt x="7890" y="1569"/>
                  <a:pt x="7888" y="1552"/>
                  <a:pt x="7887" y="1536"/>
                </a:cubicBezTo>
                <a:close/>
                <a:moveTo>
                  <a:pt x="7175" y="1529"/>
                </a:moveTo>
                <a:cubicBezTo>
                  <a:pt x="7176" y="1548"/>
                  <a:pt x="7178" y="1567"/>
                  <a:pt x="7179" y="1586"/>
                </a:cubicBezTo>
                <a:lnTo>
                  <a:pt x="7169" y="1586"/>
                </a:lnTo>
                <a:cubicBezTo>
                  <a:pt x="7169" y="1567"/>
                  <a:pt x="7167" y="1548"/>
                  <a:pt x="7166" y="1529"/>
                </a:cubicBezTo>
                <a:close/>
                <a:moveTo>
                  <a:pt x="4472" y="1539"/>
                </a:moveTo>
                <a:cubicBezTo>
                  <a:pt x="4475" y="1555"/>
                  <a:pt x="4476" y="1572"/>
                  <a:pt x="4479" y="1588"/>
                </a:cubicBezTo>
                <a:lnTo>
                  <a:pt x="4432" y="1588"/>
                </a:lnTo>
                <a:cubicBezTo>
                  <a:pt x="4431" y="1579"/>
                  <a:pt x="4429" y="1570"/>
                  <a:pt x="4429" y="1561"/>
                </a:cubicBezTo>
                <a:cubicBezTo>
                  <a:pt x="4444" y="1554"/>
                  <a:pt x="4457" y="1547"/>
                  <a:pt x="4472" y="1539"/>
                </a:cubicBezTo>
                <a:close/>
                <a:moveTo>
                  <a:pt x="14678" y="1554"/>
                </a:moveTo>
                <a:cubicBezTo>
                  <a:pt x="14679" y="1573"/>
                  <a:pt x="14681" y="1592"/>
                  <a:pt x="14682" y="1611"/>
                </a:cubicBezTo>
                <a:lnTo>
                  <a:pt x="14672" y="1611"/>
                </a:lnTo>
                <a:cubicBezTo>
                  <a:pt x="14672" y="1592"/>
                  <a:pt x="14671" y="1573"/>
                  <a:pt x="14669" y="1554"/>
                </a:cubicBezTo>
                <a:close/>
                <a:moveTo>
                  <a:pt x="8527" y="1594"/>
                </a:moveTo>
                <a:cubicBezTo>
                  <a:pt x="8528" y="1604"/>
                  <a:pt x="8528" y="1613"/>
                  <a:pt x="8530" y="1623"/>
                </a:cubicBezTo>
                <a:lnTo>
                  <a:pt x="8474" y="1623"/>
                </a:lnTo>
                <a:cubicBezTo>
                  <a:pt x="8472" y="1613"/>
                  <a:pt x="8472" y="1604"/>
                  <a:pt x="8472" y="1595"/>
                </a:cubicBezTo>
                <a:cubicBezTo>
                  <a:pt x="8490" y="1595"/>
                  <a:pt x="8509" y="1595"/>
                  <a:pt x="8527" y="1594"/>
                </a:cubicBezTo>
                <a:close/>
                <a:moveTo>
                  <a:pt x="10635" y="1572"/>
                </a:moveTo>
                <a:cubicBezTo>
                  <a:pt x="10636" y="1591"/>
                  <a:pt x="10638" y="1608"/>
                  <a:pt x="10639" y="1628"/>
                </a:cubicBezTo>
                <a:lnTo>
                  <a:pt x="10631" y="1628"/>
                </a:lnTo>
                <a:cubicBezTo>
                  <a:pt x="10629" y="1608"/>
                  <a:pt x="10628" y="1591"/>
                  <a:pt x="10626" y="1572"/>
                </a:cubicBezTo>
                <a:close/>
                <a:moveTo>
                  <a:pt x="17759" y="1617"/>
                </a:moveTo>
                <a:cubicBezTo>
                  <a:pt x="17760" y="1623"/>
                  <a:pt x="17760" y="1629"/>
                  <a:pt x="17760" y="1636"/>
                </a:cubicBezTo>
                <a:lnTo>
                  <a:pt x="17732" y="1636"/>
                </a:lnTo>
                <a:cubicBezTo>
                  <a:pt x="17732" y="1629"/>
                  <a:pt x="17732" y="1623"/>
                  <a:pt x="17731" y="1617"/>
                </a:cubicBezTo>
                <a:close/>
                <a:moveTo>
                  <a:pt x="7039" y="1586"/>
                </a:moveTo>
                <a:cubicBezTo>
                  <a:pt x="7041" y="1605"/>
                  <a:pt x="7042" y="1625"/>
                  <a:pt x="7044" y="1642"/>
                </a:cubicBezTo>
                <a:lnTo>
                  <a:pt x="7033" y="1642"/>
                </a:lnTo>
                <a:cubicBezTo>
                  <a:pt x="7032" y="1625"/>
                  <a:pt x="7032" y="1605"/>
                  <a:pt x="7030" y="1586"/>
                </a:cubicBezTo>
                <a:close/>
                <a:moveTo>
                  <a:pt x="5422" y="1592"/>
                </a:moveTo>
                <a:cubicBezTo>
                  <a:pt x="5424" y="1611"/>
                  <a:pt x="5425" y="1630"/>
                  <a:pt x="5425" y="1650"/>
                </a:cubicBezTo>
                <a:lnTo>
                  <a:pt x="5417" y="1650"/>
                </a:lnTo>
                <a:cubicBezTo>
                  <a:pt x="5415" y="1630"/>
                  <a:pt x="5414" y="1611"/>
                  <a:pt x="5414" y="1592"/>
                </a:cubicBezTo>
                <a:close/>
                <a:moveTo>
                  <a:pt x="17860" y="1598"/>
                </a:moveTo>
                <a:cubicBezTo>
                  <a:pt x="17862" y="1617"/>
                  <a:pt x="17863" y="1635"/>
                  <a:pt x="17865" y="1654"/>
                </a:cubicBezTo>
                <a:lnTo>
                  <a:pt x="17854" y="1654"/>
                </a:lnTo>
                <a:cubicBezTo>
                  <a:pt x="17853" y="1636"/>
                  <a:pt x="17851" y="1617"/>
                  <a:pt x="17851" y="1598"/>
                </a:cubicBezTo>
                <a:close/>
                <a:moveTo>
                  <a:pt x="3304" y="1601"/>
                </a:moveTo>
                <a:cubicBezTo>
                  <a:pt x="3305" y="1620"/>
                  <a:pt x="3307" y="1639"/>
                  <a:pt x="3307" y="1658"/>
                </a:cubicBezTo>
                <a:lnTo>
                  <a:pt x="3298" y="1658"/>
                </a:lnTo>
                <a:cubicBezTo>
                  <a:pt x="3297" y="1639"/>
                  <a:pt x="3295" y="1620"/>
                  <a:pt x="3295" y="1601"/>
                </a:cubicBezTo>
                <a:close/>
                <a:moveTo>
                  <a:pt x="10360" y="1629"/>
                </a:moveTo>
                <a:cubicBezTo>
                  <a:pt x="10361" y="1648"/>
                  <a:pt x="10363" y="1667"/>
                  <a:pt x="10364" y="1685"/>
                </a:cubicBezTo>
                <a:lnTo>
                  <a:pt x="10355" y="1685"/>
                </a:lnTo>
                <a:cubicBezTo>
                  <a:pt x="10354" y="1667"/>
                  <a:pt x="10353" y="1648"/>
                  <a:pt x="10351" y="1629"/>
                </a:cubicBezTo>
                <a:close/>
                <a:moveTo>
                  <a:pt x="4628" y="1672"/>
                </a:moveTo>
                <a:cubicBezTo>
                  <a:pt x="4628" y="1678"/>
                  <a:pt x="4629" y="1683"/>
                  <a:pt x="4629" y="1689"/>
                </a:cubicBezTo>
                <a:lnTo>
                  <a:pt x="4601" y="1689"/>
                </a:lnTo>
                <a:lnTo>
                  <a:pt x="4601" y="1691"/>
                </a:lnTo>
                <a:cubicBezTo>
                  <a:pt x="4601" y="1683"/>
                  <a:pt x="4600" y="1678"/>
                  <a:pt x="4600" y="1672"/>
                </a:cubicBezTo>
                <a:close/>
                <a:moveTo>
                  <a:pt x="2955" y="1679"/>
                </a:moveTo>
                <a:cubicBezTo>
                  <a:pt x="2957" y="1685"/>
                  <a:pt x="2957" y="1691"/>
                  <a:pt x="2957" y="1697"/>
                </a:cubicBezTo>
                <a:lnTo>
                  <a:pt x="2929" y="1697"/>
                </a:lnTo>
                <a:cubicBezTo>
                  <a:pt x="2929" y="1691"/>
                  <a:pt x="2929" y="1685"/>
                  <a:pt x="2927" y="1679"/>
                </a:cubicBezTo>
                <a:close/>
                <a:moveTo>
                  <a:pt x="5956" y="1647"/>
                </a:moveTo>
                <a:cubicBezTo>
                  <a:pt x="5956" y="1666"/>
                  <a:pt x="5958" y="1685"/>
                  <a:pt x="5959" y="1704"/>
                </a:cubicBezTo>
                <a:lnTo>
                  <a:pt x="5951" y="1704"/>
                </a:lnTo>
                <a:cubicBezTo>
                  <a:pt x="5949" y="1685"/>
                  <a:pt x="5948" y="1666"/>
                  <a:pt x="5946" y="1647"/>
                </a:cubicBezTo>
                <a:close/>
                <a:moveTo>
                  <a:pt x="5097" y="1660"/>
                </a:moveTo>
                <a:cubicBezTo>
                  <a:pt x="5099" y="1670"/>
                  <a:pt x="5100" y="1679"/>
                  <a:pt x="5102" y="1688"/>
                </a:cubicBezTo>
                <a:cubicBezTo>
                  <a:pt x="5086" y="1695"/>
                  <a:pt x="5071" y="1703"/>
                  <a:pt x="5056" y="1708"/>
                </a:cubicBezTo>
                <a:cubicBezTo>
                  <a:pt x="5055" y="1694"/>
                  <a:pt x="5053" y="1678"/>
                  <a:pt x="5052" y="1661"/>
                </a:cubicBezTo>
                <a:cubicBezTo>
                  <a:pt x="5066" y="1661"/>
                  <a:pt x="5083" y="1660"/>
                  <a:pt x="5097" y="1660"/>
                </a:cubicBezTo>
                <a:close/>
                <a:moveTo>
                  <a:pt x="3726" y="1657"/>
                </a:moveTo>
                <a:cubicBezTo>
                  <a:pt x="3728" y="1675"/>
                  <a:pt x="3729" y="1694"/>
                  <a:pt x="3729" y="1713"/>
                </a:cubicBezTo>
                <a:lnTo>
                  <a:pt x="3720" y="1713"/>
                </a:lnTo>
                <a:cubicBezTo>
                  <a:pt x="3719" y="1694"/>
                  <a:pt x="3717" y="1676"/>
                  <a:pt x="3716" y="1657"/>
                </a:cubicBezTo>
                <a:close/>
                <a:moveTo>
                  <a:pt x="7270" y="1698"/>
                </a:moveTo>
                <a:cubicBezTo>
                  <a:pt x="7270" y="1717"/>
                  <a:pt x="7272" y="1736"/>
                  <a:pt x="7273" y="1756"/>
                </a:cubicBezTo>
                <a:lnTo>
                  <a:pt x="7264" y="1756"/>
                </a:lnTo>
                <a:cubicBezTo>
                  <a:pt x="7263" y="1736"/>
                  <a:pt x="7261" y="1717"/>
                  <a:pt x="7260" y="1698"/>
                </a:cubicBezTo>
                <a:close/>
                <a:moveTo>
                  <a:pt x="8556" y="1750"/>
                </a:moveTo>
                <a:cubicBezTo>
                  <a:pt x="8558" y="1769"/>
                  <a:pt x="8558" y="1788"/>
                  <a:pt x="8559" y="1806"/>
                </a:cubicBezTo>
                <a:cubicBezTo>
                  <a:pt x="8557" y="1806"/>
                  <a:pt x="8555" y="1806"/>
                  <a:pt x="8553" y="1806"/>
                </a:cubicBezTo>
                <a:cubicBezTo>
                  <a:pt x="8552" y="1806"/>
                  <a:pt x="8551" y="1806"/>
                  <a:pt x="8550" y="1806"/>
                </a:cubicBezTo>
                <a:cubicBezTo>
                  <a:pt x="8549" y="1788"/>
                  <a:pt x="8547" y="1769"/>
                  <a:pt x="8546" y="1750"/>
                </a:cubicBezTo>
                <a:close/>
                <a:moveTo>
                  <a:pt x="5623" y="1767"/>
                </a:moveTo>
                <a:cubicBezTo>
                  <a:pt x="5630" y="1783"/>
                  <a:pt x="5637" y="1797"/>
                  <a:pt x="5644" y="1813"/>
                </a:cubicBezTo>
                <a:lnTo>
                  <a:pt x="5644" y="1813"/>
                </a:lnTo>
                <a:cubicBezTo>
                  <a:pt x="5631" y="1811"/>
                  <a:pt x="5622" y="1798"/>
                  <a:pt x="5615" y="1786"/>
                </a:cubicBezTo>
                <a:cubicBezTo>
                  <a:pt x="5617" y="1779"/>
                  <a:pt x="5620" y="1773"/>
                  <a:pt x="5623" y="1767"/>
                </a:cubicBezTo>
                <a:close/>
                <a:moveTo>
                  <a:pt x="3186" y="1786"/>
                </a:moveTo>
                <a:cubicBezTo>
                  <a:pt x="3186" y="1795"/>
                  <a:pt x="3188" y="1806"/>
                  <a:pt x="3188" y="1814"/>
                </a:cubicBezTo>
                <a:lnTo>
                  <a:pt x="3132" y="1814"/>
                </a:lnTo>
                <a:cubicBezTo>
                  <a:pt x="3132" y="1806"/>
                  <a:pt x="3130" y="1795"/>
                  <a:pt x="3130" y="1786"/>
                </a:cubicBezTo>
                <a:close/>
                <a:moveTo>
                  <a:pt x="3929" y="1722"/>
                </a:moveTo>
                <a:cubicBezTo>
                  <a:pt x="3932" y="1753"/>
                  <a:pt x="3934" y="1783"/>
                  <a:pt x="3936" y="1814"/>
                </a:cubicBezTo>
                <a:cubicBezTo>
                  <a:pt x="3932" y="1816"/>
                  <a:pt x="3928" y="1817"/>
                  <a:pt x="3923" y="1819"/>
                </a:cubicBezTo>
                <a:cubicBezTo>
                  <a:pt x="3917" y="1788"/>
                  <a:pt x="3911" y="1758"/>
                  <a:pt x="3906" y="1728"/>
                </a:cubicBezTo>
                <a:cubicBezTo>
                  <a:pt x="3914" y="1725"/>
                  <a:pt x="3922" y="1723"/>
                  <a:pt x="3929" y="1722"/>
                </a:cubicBezTo>
                <a:close/>
                <a:moveTo>
                  <a:pt x="5434" y="1763"/>
                </a:moveTo>
                <a:cubicBezTo>
                  <a:pt x="5436" y="1781"/>
                  <a:pt x="5437" y="1800"/>
                  <a:pt x="5437" y="1819"/>
                </a:cubicBezTo>
                <a:lnTo>
                  <a:pt x="5428" y="1819"/>
                </a:lnTo>
                <a:cubicBezTo>
                  <a:pt x="5427" y="1800"/>
                  <a:pt x="5425" y="1781"/>
                  <a:pt x="5424" y="1763"/>
                </a:cubicBezTo>
                <a:close/>
                <a:moveTo>
                  <a:pt x="8135" y="1679"/>
                </a:moveTo>
                <a:lnTo>
                  <a:pt x="8135" y="1679"/>
                </a:lnTo>
                <a:cubicBezTo>
                  <a:pt x="8106" y="1750"/>
                  <a:pt x="8094" y="1779"/>
                  <a:pt x="8077" y="1822"/>
                </a:cubicBezTo>
                <a:cubicBezTo>
                  <a:pt x="8068" y="1775"/>
                  <a:pt x="8065" y="1750"/>
                  <a:pt x="8059" y="1713"/>
                </a:cubicBezTo>
                <a:cubicBezTo>
                  <a:pt x="8075" y="1706"/>
                  <a:pt x="8090" y="1698"/>
                  <a:pt x="8135" y="1679"/>
                </a:cubicBezTo>
                <a:close/>
                <a:moveTo>
                  <a:pt x="5644" y="1814"/>
                </a:moveTo>
                <a:lnTo>
                  <a:pt x="5644" y="1814"/>
                </a:lnTo>
                <a:cubicBezTo>
                  <a:pt x="5644" y="1814"/>
                  <a:pt x="5645" y="1814"/>
                  <a:pt x="5645" y="1814"/>
                </a:cubicBezTo>
                <a:cubicBezTo>
                  <a:pt x="5643" y="1817"/>
                  <a:pt x="5642" y="1822"/>
                  <a:pt x="5640" y="1825"/>
                </a:cubicBezTo>
                <a:cubicBezTo>
                  <a:pt x="5642" y="1821"/>
                  <a:pt x="5643" y="1818"/>
                  <a:pt x="5644" y="1814"/>
                </a:cubicBezTo>
                <a:close/>
                <a:moveTo>
                  <a:pt x="3508" y="1714"/>
                </a:moveTo>
                <a:cubicBezTo>
                  <a:pt x="3511" y="1751"/>
                  <a:pt x="3514" y="1789"/>
                  <a:pt x="3516" y="1826"/>
                </a:cubicBezTo>
                <a:lnTo>
                  <a:pt x="3502" y="1826"/>
                </a:lnTo>
                <a:cubicBezTo>
                  <a:pt x="3500" y="1789"/>
                  <a:pt x="3497" y="1751"/>
                  <a:pt x="3495" y="1714"/>
                </a:cubicBezTo>
                <a:close/>
                <a:moveTo>
                  <a:pt x="16201" y="1728"/>
                </a:moveTo>
                <a:cubicBezTo>
                  <a:pt x="16202" y="1760"/>
                  <a:pt x="16204" y="1791"/>
                  <a:pt x="16207" y="1822"/>
                </a:cubicBezTo>
                <a:cubicBezTo>
                  <a:pt x="16202" y="1823"/>
                  <a:pt x="16198" y="1825"/>
                  <a:pt x="16193" y="1826"/>
                </a:cubicBezTo>
                <a:cubicBezTo>
                  <a:pt x="16187" y="1794"/>
                  <a:pt x="16182" y="1763"/>
                  <a:pt x="16177" y="1732"/>
                </a:cubicBezTo>
                <a:cubicBezTo>
                  <a:pt x="16185" y="1731"/>
                  <a:pt x="16192" y="1729"/>
                  <a:pt x="16201" y="1728"/>
                </a:cubicBezTo>
                <a:close/>
                <a:moveTo>
                  <a:pt x="15753" y="1776"/>
                </a:moveTo>
                <a:cubicBezTo>
                  <a:pt x="15753" y="1795"/>
                  <a:pt x="15755" y="1813"/>
                  <a:pt x="15756" y="1832"/>
                </a:cubicBezTo>
                <a:lnTo>
                  <a:pt x="15748" y="1832"/>
                </a:lnTo>
                <a:cubicBezTo>
                  <a:pt x="15746" y="1813"/>
                  <a:pt x="15745" y="1795"/>
                  <a:pt x="15743" y="1776"/>
                </a:cubicBezTo>
                <a:close/>
                <a:moveTo>
                  <a:pt x="4612" y="1841"/>
                </a:moveTo>
                <a:cubicBezTo>
                  <a:pt x="4612" y="1847"/>
                  <a:pt x="4612" y="1854"/>
                  <a:pt x="4613" y="1860"/>
                </a:cubicBezTo>
                <a:lnTo>
                  <a:pt x="4585" y="1860"/>
                </a:lnTo>
                <a:cubicBezTo>
                  <a:pt x="4584" y="1854"/>
                  <a:pt x="4584" y="1847"/>
                  <a:pt x="4584" y="1841"/>
                </a:cubicBezTo>
                <a:close/>
                <a:moveTo>
                  <a:pt x="16632" y="1848"/>
                </a:moveTo>
                <a:cubicBezTo>
                  <a:pt x="16632" y="1854"/>
                  <a:pt x="16632" y="1860"/>
                  <a:pt x="16633" y="1867"/>
                </a:cubicBezTo>
                <a:lnTo>
                  <a:pt x="16605" y="1867"/>
                </a:lnTo>
                <a:cubicBezTo>
                  <a:pt x="16604" y="1860"/>
                  <a:pt x="16604" y="1854"/>
                  <a:pt x="16604" y="1848"/>
                </a:cubicBezTo>
                <a:close/>
                <a:moveTo>
                  <a:pt x="5640" y="1825"/>
                </a:moveTo>
                <a:cubicBezTo>
                  <a:pt x="5652" y="1826"/>
                  <a:pt x="5661" y="1839"/>
                  <a:pt x="5670" y="1853"/>
                </a:cubicBezTo>
                <a:cubicBezTo>
                  <a:pt x="5667" y="1859"/>
                  <a:pt x="5665" y="1864"/>
                  <a:pt x="5662" y="1870"/>
                </a:cubicBezTo>
                <a:cubicBezTo>
                  <a:pt x="5655" y="1856"/>
                  <a:pt x="5648" y="1839"/>
                  <a:pt x="5640" y="1825"/>
                </a:cubicBezTo>
                <a:close/>
                <a:moveTo>
                  <a:pt x="5246" y="1876"/>
                </a:moveTo>
                <a:lnTo>
                  <a:pt x="5250" y="1932"/>
                </a:lnTo>
                <a:lnTo>
                  <a:pt x="5241" y="1932"/>
                </a:lnTo>
                <a:cubicBezTo>
                  <a:pt x="5240" y="1914"/>
                  <a:pt x="5239" y="1895"/>
                  <a:pt x="5237" y="1876"/>
                </a:cubicBezTo>
                <a:close/>
                <a:moveTo>
                  <a:pt x="8828" y="1936"/>
                </a:moveTo>
                <a:cubicBezTo>
                  <a:pt x="8828" y="1944"/>
                  <a:pt x="8830" y="1950"/>
                  <a:pt x="8830" y="1956"/>
                </a:cubicBezTo>
                <a:lnTo>
                  <a:pt x="8802" y="1956"/>
                </a:lnTo>
                <a:cubicBezTo>
                  <a:pt x="8802" y="1950"/>
                  <a:pt x="8802" y="1944"/>
                  <a:pt x="8800" y="1936"/>
                </a:cubicBezTo>
                <a:close/>
                <a:moveTo>
                  <a:pt x="10073" y="1913"/>
                </a:moveTo>
                <a:cubicBezTo>
                  <a:pt x="10074" y="1932"/>
                  <a:pt x="10074" y="1951"/>
                  <a:pt x="10076" y="1969"/>
                </a:cubicBezTo>
                <a:lnTo>
                  <a:pt x="10067" y="1969"/>
                </a:lnTo>
                <a:cubicBezTo>
                  <a:pt x="10066" y="1950"/>
                  <a:pt x="10064" y="1932"/>
                  <a:pt x="10064" y="1913"/>
                </a:cubicBezTo>
                <a:close/>
                <a:moveTo>
                  <a:pt x="8205" y="1920"/>
                </a:moveTo>
                <a:cubicBezTo>
                  <a:pt x="8206" y="1939"/>
                  <a:pt x="8207" y="1959"/>
                  <a:pt x="8209" y="1978"/>
                </a:cubicBezTo>
                <a:lnTo>
                  <a:pt x="8199" y="1978"/>
                </a:lnTo>
                <a:cubicBezTo>
                  <a:pt x="8197" y="1959"/>
                  <a:pt x="8197" y="1939"/>
                  <a:pt x="8196" y="1920"/>
                </a:cubicBezTo>
                <a:close/>
                <a:moveTo>
                  <a:pt x="6224" y="1872"/>
                </a:moveTo>
                <a:cubicBezTo>
                  <a:pt x="6227" y="1910"/>
                  <a:pt x="6229" y="1948"/>
                  <a:pt x="6232" y="1985"/>
                </a:cubicBezTo>
                <a:lnTo>
                  <a:pt x="6218" y="1985"/>
                </a:lnTo>
                <a:cubicBezTo>
                  <a:pt x="6215" y="1948"/>
                  <a:pt x="6212" y="1910"/>
                  <a:pt x="6211" y="1872"/>
                </a:cubicBezTo>
                <a:close/>
                <a:moveTo>
                  <a:pt x="5193" y="1878"/>
                </a:moveTo>
                <a:cubicBezTo>
                  <a:pt x="5196" y="1914"/>
                  <a:pt x="5197" y="1953"/>
                  <a:pt x="5200" y="1989"/>
                </a:cubicBezTo>
                <a:lnTo>
                  <a:pt x="5187" y="1989"/>
                </a:lnTo>
                <a:cubicBezTo>
                  <a:pt x="5184" y="1953"/>
                  <a:pt x="5181" y="1914"/>
                  <a:pt x="5180" y="1878"/>
                </a:cubicBezTo>
                <a:close/>
                <a:moveTo>
                  <a:pt x="12484" y="1978"/>
                </a:moveTo>
                <a:cubicBezTo>
                  <a:pt x="12486" y="1984"/>
                  <a:pt x="12486" y="1991"/>
                  <a:pt x="12486" y="1997"/>
                </a:cubicBezTo>
                <a:lnTo>
                  <a:pt x="12458" y="1997"/>
                </a:lnTo>
                <a:cubicBezTo>
                  <a:pt x="12458" y="1991"/>
                  <a:pt x="12458" y="1984"/>
                  <a:pt x="12456" y="1978"/>
                </a:cubicBezTo>
                <a:close/>
                <a:moveTo>
                  <a:pt x="7773" y="1998"/>
                </a:moveTo>
                <a:cubicBezTo>
                  <a:pt x="7773" y="2004"/>
                  <a:pt x="7773" y="2010"/>
                  <a:pt x="7775" y="2017"/>
                </a:cubicBezTo>
                <a:lnTo>
                  <a:pt x="7747" y="2017"/>
                </a:lnTo>
                <a:cubicBezTo>
                  <a:pt x="7746" y="2010"/>
                  <a:pt x="7746" y="2004"/>
                  <a:pt x="7746" y="1998"/>
                </a:cubicBezTo>
                <a:close/>
                <a:moveTo>
                  <a:pt x="3564" y="2014"/>
                </a:moveTo>
                <a:cubicBezTo>
                  <a:pt x="3564" y="2022"/>
                  <a:pt x="3564" y="2028"/>
                  <a:pt x="3566" y="2034"/>
                </a:cubicBezTo>
                <a:lnTo>
                  <a:pt x="3538" y="2034"/>
                </a:lnTo>
                <a:cubicBezTo>
                  <a:pt x="3536" y="2028"/>
                  <a:pt x="3536" y="2022"/>
                  <a:pt x="3536" y="2014"/>
                </a:cubicBezTo>
                <a:close/>
                <a:moveTo>
                  <a:pt x="8321" y="1976"/>
                </a:moveTo>
                <a:cubicBezTo>
                  <a:pt x="8321" y="1995"/>
                  <a:pt x="8322" y="2014"/>
                  <a:pt x="8324" y="2034"/>
                </a:cubicBezTo>
                <a:lnTo>
                  <a:pt x="8315" y="2034"/>
                </a:lnTo>
                <a:cubicBezTo>
                  <a:pt x="8313" y="2014"/>
                  <a:pt x="8312" y="1995"/>
                  <a:pt x="8310" y="1976"/>
                </a:cubicBezTo>
                <a:close/>
                <a:moveTo>
                  <a:pt x="5281" y="1989"/>
                </a:moveTo>
                <a:cubicBezTo>
                  <a:pt x="5283" y="2009"/>
                  <a:pt x="5284" y="2028"/>
                  <a:pt x="5286" y="2045"/>
                </a:cubicBezTo>
                <a:lnTo>
                  <a:pt x="5277" y="2045"/>
                </a:lnTo>
                <a:cubicBezTo>
                  <a:pt x="5275" y="2026"/>
                  <a:pt x="5274" y="2009"/>
                  <a:pt x="5272" y="1989"/>
                </a:cubicBezTo>
                <a:close/>
                <a:moveTo>
                  <a:pt x="3442" y="1997"/>
                </a:moveTo>
                <a:cubicBezTo>
                  <a:pt x="3442" y="2016"/>
                  <a:pt x="3444" y="2035"/>
                  <a:pt x="3445" y="2053"/>
                </a:cubicBezTo>
                <a:lnTo>
                  <a:pt x="3436" y="2053"/>
                </a:lnTo>
                <a:cubicBezTo>
                  <a:pt x="3435" y="2035"/>
                  <a:pt x="3433" y="2016"/>
                  <a:pt x="3432" y="1997"/>
                </a:cubicBezTo>
                <a:close/>
                <a:moveTo>
                  <a:pt x="1203" y="1954"/>
                </a:moveTo>
                <a:cubicBezTo>
                  <a:pt x="1196" y="1985"/>
                  <a:pt x="1187" y="2019"/>
                  <a:pt x="1175" y="2064"/>
                </a:cubicBezTo>
                <a:cubicBezTo>
                  <a:pt x="1169" y="2029"/>
                  <a:pt x="1165" y="2004"/>
                  <a:pt x="1157" y="1954"/>
                </a:cubicBezTo>
                <a:close/>
                <a:moveTo>
                  <a:pt x="4554" y="1922"/>
                </a:moveTo>
                <a:cubicBezTo>
                  <a:pt x="4562" y="1970"/>
                  <a:pt x="4566" y="1995"/>
                  <a:pt x="4572" y="2032"/>
                </a:cubicBezTo>
                <a:cubicBezTo>
                  <a:pt x="4556" y="2039"/>
                  <a:pt x="4541" y="2045"/>
                  <a:pt x="4496" y="2066"/>
                </a:cubicBezTo>
                <a:cubicBezTo>
                  <a:pt x="4525" y="1995"/>
                  <a:pt x="4537" y="1966"/>
                  <a:pt x="4554" y="1922"/>
                </a:cubicBezTo>
                <a:close/>
                <a:moveTo>
                  <a:pt x="9551" y="2028"/>
                </a:moveTo>
                <a:cubicBezTo>
                  <a:pt x="9552" y="2047"/>
                  <a:pt x="9554" y="2066"/>
                  <a:pt x="9554" y="2084"/>
                </a:cubicBezTo>
                <a:lnTo>
                  <a:pt x="9554" y="2085"/>
                </a:lnTo>
                <a:lnTo>
                  <a:pt x="9545" y="2085"/>
                </a:lnTo>
                <a:cubicBezTo>
                  <a:pt x="9543" y="2066"/>
                  <a:pt x="9542" y="2047"/>
                  <a:pt x="9542" y="2028"/>
                </a:cubicBezTo>
                <a:close/>
                <a:moveTo>
                  <a:pt x="3149" y="2073"/>
                </a:moveTo>
                <a:cubicBezTo>
                  <a:pt x="3149" y="2079"/>
                  <a:pt x="3149" y="2085"/>
                  <a:pt x="3151" y="2092"/>
                </a:cubicBezTo>
                <a:lnTo>
                  <a:pt x="3123" y="2092"/>
                </a:lnTo>
                <a:cubicBezTo>
                  <a:pt x="3123" y="2085"/>
                  <a:pt x="3121" y="2079"/>
                  <a:pt x="3121" y="2073"/>
                </a:cubicBezTo>
                <a:close/>
                <a:moveTo>
                  <a:pt x="7544" y="2037"/>
                </a:moveTo>
                <a:cubicBezTo>
                  <a:pt x="7544" y="2056"/>
                  <a:pt x="7545" y="2073"/>
                  <a:pt x="7547" y="2092"/>
                </a:cubicBezTo>
                <a:lnTo>
                  <a:pt x="7538" y="2092"/>
                </a:lnTo>
                <a:cubicBezTo>
                  <a:pt x="7537" y="2073"/>
                  <a:pt x="7535" y="2056"/>
                  <a:pt x="7534" y="2037"/>
                </a:cubicBezTo>
                <a:close/>
                <a:moveTo>
                  <a:pt x="4843" y="2045"/>
                </a:moveTo>
                <a:cubicBezTo>
                  <a:pt x="4844" y="2062"/>
                  <a:pt x="4846" y="2078"/>
                  <a:pt x="4847" y="2094"/>
                </a:cubicBezTo>
                <a:lnTo>
                  <a:pt x="4800" y="2094"/>
                </a:lnTo>
                <a:cubicBezTo>
                  <a:pt x="4799" y="2085"/>
                  <a:pt x="4797" y="2076"/>
                  <a:pt x="4797" y="2066"/>
                </a:cubicBezTo>
                <a:cubicBezTo>
                  <a:pt x="4812" y="2060"/>
                  <a:pt x="4827" y="2053"/>
                  <a:pt x="4843" y="2045"/>
                </a:cubicBezTo>
                <a:close/>
                <a:moveTo>
                  <a:pt x="2779" y="2053"/>
                </a:moveTo>
                <a:cubicBezTo>
                  <a:pt x="2780" y="2070"/>
                  <a:pt x="2783" y="2087"/>
                  <a:pt x="2785" y="2103"/>
                </a:cubicBezTo>
                <a:cubicBezTo>
                  <a:pt x="2760" y="2103"/>
                  <a:pt x="2735" y="2103"/>
                  <a:pt x="2711" y="2104"/>
                </a:cubicBezTo>
                <a:cubicBezTo>
                  <a:pt x="2709" y="2094"/>
                  <a:pt x="2708" y="2085"/>
                  <a:pt x="2707" y="2075"/>
                </a:cubicBezTo>
                <a:cubicBezTo>
                  <a:pt x="2732" y="2067"/>
                  <a:pt x="2755" y="2060"/>
                  <a:pt x="2779" y="2053"/>
                </a:cubicBezTo>
                <a:close/>
                <a:moveTo>
                  <a:pt x="1733" y="1944"/>
                </a:moveTo>
                <a:cubicBezTo>
                  <a:pt x="1737" y="2007"/>
                  <a:pt x="1740" y="2053"/>
                  <a:pt x="1744" y="2119"/>
                </a:cubicBezTo>
                <a:cubicBezTo>
                  <a:pt x="1718" y="2101"/>
                  <a:pt x="1686" y="2075"/>
                  <a:pt x="1653" y="2064"/>
                </a:cubicBezTo>
                <a:cubicBezTo>
                  <a:pt x="1622" y="2054"/>
                  <a:pt x="1591" y="2062"/>
                  <a:pt x="1558" y="2017"/>
                </a:cubicBezTo>
                <a:cubicBezTo>
                  <a:pt x="1591" y="2013"/>
                  <a:pt x="1625" y="2016"/>
                  <a:pt x="1658" y="2003"/>
                </a:cubicBezTo>
                <a:cubicBezTo>
                  <a:pt x="1686" y="1992"/>
                  <a:pt x="1709" y="1963"/>
                  <a:pt x="1733" y="1944"/>
                </a:cubicBezTo>
                <a:close/>
                <a:moveTo>
                  <a:pt x="7893" y="2110"/>
                </a:moveTo>
                <a:cubicBezTo>
                  <a:pt x="7893" y="2116"/>
                  <a:pt x="7893" y="2123"/>
                  <a:pt x="7894" y="2129"/>
                </a:cubicBezTo>
                <a:lnTo>
                  <a:pt x="7866" y="2129"/>
                </a:lnTo>
                <a:cubicBezTo>
                  <a:pt x="7865" y="2123"/>
                  <a:pt x="7865" y="2117"/>
                  <a:pt x="7865" y="2110"/>
                </a:cubicBezTo>
                <a:close/>
                <a:moveTo>
                  <a:pt x="7363" y="2113"/>
                </a:moveTo>
                <a:cubicBezTo>
                  <a:pt x="7363" y="2119"/>
                  <a:pt x="7363" y="2125"/>
                  <a:pt x="7363" y="2131"/>
                </a:cubicBezTo>
                <a:lnTo>
                  <a:pt x="7337" y="2131"/>
                </a:lnTo>
                <a:cubicBezTo>
                  <a:pt x="7335" y="2125"/>
                  <a:pt x="7335" y="2119"/>
                  <a:pt x="7335" y="2113"/>
                </a:cubicBezTo>
                <a:close/>
                <a:moveTo>
                  <a:pt x="7056" y="2113"/>
                </a:moveTo>
                <a:cubicBezTo>
                  <a:pt x="7057" y="2120"/>
                  <a:pt x="7057" y="2126"/>
                  <a:pt x="7057" y="2132"/>
                </a:cubicBezTo>
                <a:lnTo>
                  <a:pt x="7029" y="2132"/>
                </a:lnTo>
                <a:cubicBezTo>
                  <a:pt x="7029" y="2126"/>
                  <a:pt x="7029" y="2120"/>
                  <a:pt x="7028" y="2113"/>
                </a:cubicBezTo>
                <a:close/>
                <a:moveTo>
                  <a:pt x="7603" y="2092"/>
                </a:moveTo>
                <a:cubicBezTo>
                  <a:pt x="7604" y="2112"/>
                  <a:pt x="7606" y="2131"/>
                  <a:pt x="7606" y="2150"/>
                </a:cubicBezTo>
                <a:lnTo>
                  <a:pt x="7597" y="2150"/>
                </a:lnTo>
                <a:cubicBezTo>
                  <a:pt x="7595" y="2131"/>
                  <a:pt x="7594" y="2112"/>
                  <a:pt x="7594" y="2092"/>
                </a:cubicBezTo>
                <a:close/>
                <a:moveTo>
                  <a:pt x="7195" y="2066"/>
                </a:moveTo>
                <a:cubicBezTo>
                  <a:pt x="7211" y="2087"/>
                  <a:pt x="7229" y="2109"/>
                  <a:pt x="7254" y="2138"/>
                </a:cubicBezTo>
                <a:cubicBezTo>
                  <a:pt x="7236" y="2145"/>
                  <a:pt x="7225" y="2150"/>
                  <a:pt x="7201" y="2159"/>
                </a:cubicBezTo>
                <a:cubicBezTo>
                  <a:pt x="7198" y="2107"/>
                  <a:pt x="7197" y="2082"/>
                  <a:pt x="7195" y="2066"/>
                </a:cubicBezTo>
                <a:close/>
                <a:moveTo>
                  <a:pt x="2192" y="2000"/>
                </a:moveTo>
                <a:cubicBezTo>
                  <a:pt x="2198" y="2045"/>
                  <a:pt x="2200" y="2081"/>
                  <a:pt x="2203" y="2103"/>
                </a:cubicBezTo>
                <a:cubicBezTo>
                  <a:pt x="2215" y="2123"/>
                  <a:pt x="2223" y="2137"/>
                  <a:pt x="2231" y="2150"/>
                </a:cubicBezTo>
                <a:cubicBezTo>
                  <a:pt x="2228" y="2156"/>
                  <a:pt x="2227" y="2162"/>
                  <a:pt x="2224" y="2167"/>
                </a:cubicBezTo>
                <a:cubicBezTo>
                  <a:pt x="2217" y="2151"/>
                  <a:pt x="2209" y="2137"/>
                  <a:pt x="2202" y="2120"/>
                </a:cubicBezTo>
                <a:cubicBezTo>
                  <a:pt x="2203" y="2117"/>
                  <a:pt x="2205" y="2113"/>
                  <a:pt x="2206" y="2110"/>
                </a:cubicBezTo>
                <a:lnTo>
                  <a:pt x="2206" y="2110"/>
                </a:lnTo>
                <a:cubicBezTo>
                  <a:pt x="2189" y="2129"/>
                  <a:pt x="2177" y="2150"/>
                  <a:pt x="2162" y="2173"/>
                </a:cubicBezTo>
                <a:cubicBezTo>
                  <a:pt x="2153" y="2140"/>
                  <a:pt x="2147" y="2106"/>
                  <a:pt x="2139" y="2075"/>
                </a:cubicBezTo>
                <a:cubicBezTo>
                  <a:pt x="2133" y="2059"/>
                  <a:pt x="2124" y="2047"/>
                  <a:pt x="2106" y="2017"/>
                </a:cubicBezTo>
                <a:cubicBezTo>
                  <a:pt x="2139" y="2012"/>
                  <a:pt x="2162" y="2006"/>
                  <a:pt x="2192" y="2000"/>
                </a:cubicBezTo>
                <a:close/>
                <a:moveTo>
                  <a:pt x="2406" y="1989"/>
                </a:moveTo>
                <a:cubicBezTo>
                  <a:pt x="2433" y="2053"/>
                  <a:pt x="2448" y="2088"/>
                  <a:pt x="2476" y="2154"/>
                </a:cubicBezTo>
                <a:cubicBezTo>
                  <a:pt x="2424" y="2162"/>
                  <a:pt x="2389" y="2167"/>
                  <a:pt x="2356" y="2173"/>
                </a:cubicBezTo>
                <a:cubicBezTo>
                  <a:pt x="2315" y="2017"/>
                  <a:pt x="2405" y="2079"/>
                  <a:pt x="2406" y="1989"/>
                </a:cubicBezTo>
                <a:close/>
                <a:moveTo>
                  <a:pt x="940" y="2120"/>
                </a:moveTo>
                <a:cubicBezTo>
                  <a:pt x="941" y="2140"/>
                  <a:pt x="943" y="2159"/>
                  <a:pt x="944" y="2178"/>
                </a:cubicBezTo>
                <a:lnTo>
                  <a:pt x="934" y="2178"/>
                </a:lnTo>
                <a:cubicBezTo>
                  <a:pt x="932" y="2159"/>
                  <a:pt x="932" y="2140"/>
                  <a:pt x="931" y="2120"/>
                </a:cubicBezTo>
                <a:close/>
                <a:moveTo>
                  <a:pt x="6074" y="2109"/>
                </a:moveTo>
                <a:cubicBezTo>
                  <a:pt x="6077" y="2141"/>
                  <a:pt x="6079" y="2172"/>
                  <a:pt x="6082" y="2203"/>
                </a:cubicBezTo>
                <a:cubicBezTo>
                  <a:pt x="6077" y="2204"/>
                  <a:pt x="6073" y="2206"/>
                  <a:pt x="6068" y="2207"/>
                </a:cubicBezTo>
                <a:cubicBezTo>
                  <a:pt x="6062" y="2175"/>
                  <a:pt x="6057" y="2144"/>
                  <a:pt x="6051" y="2113"/>
                </a:cubicBezTo>
                <a:cubicBezTo>
                  <a:pt x="6059" y="2112"/>
                  <a:pt x="6067" y="2110"/>
                  <a:pt x="6074" y="2109"/>
                </a:cubicBezTo>
                <a:close/>
                <a:moveTo>
                  <a:pt x="731" y="2197"/>
                </a:moveTo>
                <a:cubicBezTo>
                  <a:pt x="732" y="2203"/>
                  <a:pt x="732" y="2209"/>
                  <a:pt x="732" y="2216"/>
                </a:cubicBezTo>
                <a:lnTo>
                  <a:pt x="704" y="2216"/>
                </a:lnTo>
                <a:cubicBezTo>
                  <a:pt x="704" y="2209"/>
                  <a:pt x="704" y="2203"/>
                  <a:pt x="703" y="2197"/>
                </a:cubicBezTo>
                <a:close/>
                <a:moveTo>
                  <a:pt x="2281" y="2172"/>
                </a:moveTo>
                <a:cubicBezTo>
                  <a:pt x="2283" y="2190"/>
                  <a:pt x="2284" y="2209"/>
                  <a:pt x="2286" y="2228"/>
                </a:cubicBezTo>
                <a:lnTo>
                  <a:pt x="2277" y="2228"/>
                </a:lnTo>
                <a:cubicBezTo>
                  <a:pt x="2275" y="2209"/>
                  <a:pt x="2274" y="2190"/>
                  <a:pt x="2273" y="2172"/>
                </a:cubicBezTo>
                <a:close/>
                <a:moveTo>
                  <a:pt x="2059" y="2172"/>
                </a:moveTo>
                <a:cubicBezTo>
                  <a:pt x="2061" y="2191"/>
                  <a:pt x="2061" y="2210"/>
                  <a:pt x="2062" y="2229"/>
                </a:cubicBezTo>
                <a:lnTo>
                  <a:pt x="2053" y="2229"/>
                </a:lnTo>
                <a:cubicBezTo>
                  <a:pt x="2052" y="2210"/>
                  <a:pt x="2050" y="2191"/>
                  <a:pt x="2049" y="2172"/>
                </a:cubicBezTo>
                <a:close/>
                <a:moveTo>
                  <a:pt x="1640" y="2173"/>
                </a:moveTo>
                <a:cubicBezTo>
                  <a:pt x="1641" y="2192"/>
                  <a:pt x="1643" y="2212"/>
                  <a:pt x="1644" y="2231"/>
                </a:cubicBezTo>
                <a:lnTo>
                  <a:pt x="1635" y="2231"/>
                </a:lnTo>
                <a:cubicBezTo>
                  <a:pt x="1634" y="2212"/>
                  <a:pt x="1633" y="2192"/>
                  <a:pt x="1631" y="2173"/>
                </a:cubicBezTo>
                <a:close/>
                <a:moveTo>
                  <a:pt x="10669" y="2087"/>
                </a:moveTo>
                <a:cubicBezTo>
                  <a:pt x="10672" y="2092"/>
                  <a:pt x="10675" y="2098"/>
                  <a:pt x="10678" y="2104"/>
                </a:cubicBezTo>
                <a:cubicBezTo>
                  <a:pt x="10672" y="2117"/>
                  <a:pt x="10664" y="2131"/>
                  <a:pt x="10659" y="2144"/>
                </a:cubicBezTo>
                <a:cubicBezTo>
                  <a:pt x="10656" y="2140"/>
                  <a:pt x="10654" y="2137"/>
                  <a:pt x="10651" y="2132"/>
                </a:cubicBezTo>
                <a:lnTo>
                  <a:pt x="10651" y="2132"/>
                </a:lnTo>
                <a:cubicBezTo>
                  <a:pt x="10657" y="2165"/>
                  <a:pt x="10659" y="2191"/>
                  <a:pt x="10660" y="2217"/>
                </a:cubicBezTo>
                <a:cubicBezTo>
                  <a:pt x="10660" y="2225"/>
                  <a:pt x="10656" y="2231"/>
                  <a:pt x="10653" y="2241"/>
                </a:cubicBezTo>
                <a:cubicBezTo>
                  <a:pt x="10628" y="2219"/>
                  <a:pt x="10601" y="2194"/>
                  <a:pt x="10560" y="2157"/>
                </a:cubicBezTo>
                <a:cubicBezTo>
                  <a:pt x="10600" y="2145"/>
                  <a:pt x="10628" y="2138"/>
                  <a:pt x="10654" y="2131"/>
                </a:cubicBezTo>
                <a:cubicBezTo>
                  <a:pt x="10657" y="2117"/>
                  <a:pt x="10663" y="2101"/>
                  <a:pt x="10669" y="2087"/>
                </a:cubicBezTo>
                <a:close/>
                <a:moveTo>
                  <a:pt x="7593" y="2220"/>
                </a:moveTo>
                <a:cubicBezTo>
                  <a:pt x="7594" y="2229"/>
                  <a:pt x="7594" y="2240"/>
                  <a:pt x="7595" y="2248"/>
                </a:cubicBezTo>
                <a:lnTo>
                  <a:pt x="7540" y="2248"/>
                </a:lnTo>
                <a:cubicBezTo>
                  <a:pt x="7538" y="2240"/>
                  <a:pt x="7538" y="2229"/>
                  <a:pt x="7537" y="2220"/>
                </a:cubicBezTo>
                <a:close/>
                <a:moveTo>
                  <a:pt x="5074" y="2216"/>
                </a:moveTo>
                <a:cubicBezTo>
                  <a:pt x="5075" y="2235"/>
                  <a:pt x="5077" y="2253"/>
                  <a:pt x="5077" y="2272"/>
                </a:cubicBezTo>
                <a:lnTo>
                  <a:pt x="5068" y="2272"/>
                </a:lnTo>
                <a:cubicBezTo>
                  <a:pt x="5066" y="2254"/>
                  <a:pt x="5065" y="2235"/>
                  <a:pt x="5065" y="2216"/>
                </a:cubicBezTo>
                <a:close/>
                <a:moveTo>
                  <a:pt x="3423" y="2167"/>
                </a:moveTo>
                <a:cubicBezTo>
                  <a:pt x="3425" y="2167"/>
                  <a:pt x="3426" y="2167"/>
                  <a:pt x="3427" y="2167"/>
                </a:cubicBezTo>
                <a:cubicBezTo>
                  <a:pt x="3430" y="2204"/>
                  <a:pt x="3432" y="2243"/>
                  <a:pt x="3435" y="2279"/>
                </a:cubicBezTo>
                <a:lnTo>
                  <a:pt x="3422" y="2279"/>
                </a:lnTo>
                <a:cubicBezTo>
                  <a:pt x="3419" y="2243"/>
                  <a:pt x="3416" y="2204"/>
                  <a:pt x="3414" y="2167"/>
                </a:cubicBezTo>
                <a:cubicBezTo>
                  <a:pt x="3417" y="2167"/>
                  <a:pt x="3420" y="2167"/>
                  <a:pt x="3423" y="2167"/>
                </a:cubicBezTo>
                <a:close/>
                <a:moveTo>
                  <a:pt x="3485" y="2222"/>
                </a:moveTo>
                <a:cubicBezTo>
                  <a:pt x="3486" y="2241"/>
                  <a:pt x="3488" y="2260"/>
                  <a:pt x="3488" y="2279"/>
                </a:cubicBezTo>
                <a:lnTo>
                  <a:pt x="3479" y="2279"/>
                </a:lnTo>
                <a:cubicBezTo>
                  <a:pt x="3477" y="2260"/>
                  <a:pt x="3476" y="2241"/>
                  <a:pt x="3476" y="2222"/>
                </a:cubicBezTo>
                <a:close/>
                <a:moveTo>
                  <a:pt x="2152" y="2238"/>
                </a:moveTo>
                <a:cubicBezTo>
                  <a:pt x="2152" y="2247"/>
                  <a:pt x="2153" y="2256"/>
                  <a:pt x="2155" y="2265"/>
                </a:cubicBezTo>
                <a:cubicBezTo>
                  <a:pt x="2140" y="2272"/>
                  <a:pt x="2125" y="2279"/>
                  <a:pt x="2111" y="2287"/>
                </a:cubicBezTo>
                <a:cubicBezTo>
                  <a:pt x="2109" y="2270"/>
                  <a:pt x="2108" y="2254"/>
                  <a:pt x="2105" y="2238"/>
                </a:cubicBezTo>
                <a:close/>
                <a:moveTo>
                  <a:pt x="11249" y="2262"/>
                </a:moveTo>
                <a:cubicBezTo>
                  <a:pt x="11250" y="2270"/>
                  <a:pt x="11250" y="2279"/>
                  <a:pt x="11251" y="2290"/>
                </a:cubicBezTo>
                <a:lnTo>
                  <a:pt x="11196" y="2290"/>
                </a:lnTo>
                <a:cubicBezTo>
                  <a:pt x="11194" y="2281"/>
                  <a:pt x="11194" y="2270"/>
                  <a:pt x="11193" y="2262"/>
                </a:cubicBezTo>
                <a:close/>
                <a:moveTo>
                  <a:pt x="417" y="2235"/>
                </a:moveTo>
                <a:cubicBezTo>
                  <a:pt x="419" y="2254"/>
                  <a:pt x="420" y="2273"/>
                  <a:pt x="422" y="2293"/>
                </a:cubicBezTo>
                <a:lnTo>
                  <a:pt x="411" y="2293"/>
                </a:lnTo>
                <a:cubicBezTo>
                  <a:pt x="411" y="2273"/>
                  <a:pt x="410" y="2254"/>
                  <a:pt x="408" y="2235"/>
                </a:cubicBezTo>
                <a:close/>
                <a:moveTo>
                  <a:pt x="11098" y="2247"/>
                </a:moveTo>
                <a:cubicBezTo>
                  <a:pt x="11100" y="2266"/>
                  <a:pt x="11101" y="2285"/>
                  <a:pt x="11103" y="2304"/>
                </a:cubicBezTo>
                <a:lnTo>
                  <a:pt x="11094" y="2304"/>
                </a:lnTo>
                <a:cubicBezTo>
                  <a:pt x="11093" y="2285"/>
                  <a:pt x="11091" y="2266"/>
                  <a:pt x="11090" y="2247"/>
                </a:cubicBezTo>
                <a:close/>
                <a:moveTo>
                  <a:pt x="8341" y="2257"/>
                </a:moveTo>
                <a:cubicBezTo>
                  <a:pt x="8343" y="2273"/>
                  <a:pt x="8346" y="2290"/>
                  <a:pt x="8347" y="2306"/>
                </a:cubicBezTo>
                <a:lnTo>
                  <a:pt x="8300" y="2306"/>
                </a:lnTo>
                <a:cubicBezTo>
                  <a:pt x="8299" y="2297"/>
                  <a:pt x="8297" y="2288"/>
                  <a:pt x="8297" y="2278"/>
                </a:cubicBezTo>
                <a:cubicBezTo>
                  <a:pt x="8312" y="2272"/>
                  <a:pt x="8327" y="2265"/>
                  <a:pt x="8341" y="2257"/>
                </a:cubicBezTo>
                <a:close/>
                <a:moveTo>
                  <a:pt x="10709" y="2248"/>
                </a:moveTo>
                <a:lnTo>
                  <a:pt x="10713" y="2306"/>
                </a:lnTo>
                <a:lnTo>
                  <a:pt x="10703" y="2306"/>
                </a:lnTo>
                <a:cubicBezTo>
                  <a:pt x="10703" y="2287"/>
                  <a:pt x="10701" y="2268"/>
                  <a:pt x="10700" y="2248"/>
                </a:cubicBezTo>
                <a:close/>
                <a:moveTo>
                  <a:pt x="8241" y="2316"/>
                </a:moveTo>
                <a:cubicBezTo>
                  <a:pt x="8241" y="2316"/>
                  <a:pt x="8241" y="2316"/>
                  <a:pt x="8241" y="2316"/>
                </a:cubicBezTo>
                <a:lnTo>
                  <a:pt x="8241" y="2316"/>
                </a:lnTo>
                <a:cubicBezTo>
                  <a:pt x="8241" y="2316"/>
                  <a:pt x="8241" y="2316"/>
                  <a:pt x="8241" y="2316"/>
                </a:cubicBezTo>
                <a:close/>
                <a:moveTo>
                  <a:pt x="6889" y="2265"/>
                </a:moveTo>
                <a:lnTo>
                  <a:pt x="6894" y="2322"/>
                </a:lnTo>
                <a:lnTo>
                  <a:pt x="6883" y="2322"/>
                </a:lnTo>
                <a:cubicBezTo>
                  <a:pt x="6883" y="2303"/>
                  <a:pt x="6882" y="2284"/>
                  <a:pt x="6880" y="2265"/>
                </a:cubicBezTo>
                <a:close/>
                <a:moveTo>
                  <a:pt x="1993" y="2304"/>
                </a:moveTo>
                <a:cubicBezTo>
                  <a:pt x="1993" y="2310"/>
                  <a:pt x="1994" y="2318"/>
                  <a:pt x="1994" y="2323"/>
                </a:cubicBezTo>
                <a:lnTo>
                  <a:pt x="1967" y="2323"/>
                </a:lnTo>
                <a:cubicBezTo>
                  <a:pt x="1967" y="2318"/>
                  <a:pt x="1967" y="2310"/>
                  <a:pt x="1965" y="2304"/>
                </a:cubicBezTo>
                <a:close/>
                <a:moveTo>
                  <a:pt x="3180" y="2225"/>
                </a:moveTo>
                <a:cubicBezTo>
                  <a:pt x="3183" y="2262"/>
                  <a:pt x="3186" y="2300"/>
                  <a:pt x="3188" y="2337"/>
                </a:cubicBezTo>
                <a:lnTo>
                  <a:pt x="3174" y="2337"/>
                </a:lnTo>
                <a:cubicBezTo>
                  <a:pt x="3171" y="2300"/>
                  <a:pt x="3169" y="2262"/>
                  <a:pt x="3167" y="2225"/>
                </a:cubicBezTo>
                <a:close/>
                <a:moveTo>
                  <a:pt x="3861" y="2106"/>
                </a:moveTo>
                <a:lnTo>
                  <a:pt x="3861" y="2106"/>
                </a:lnTo>
                <a:cubicBezTo>
                  <a:pt x="3878" y="2135"/>
                  <a:pt x="3892" y="2160"/>
                  <a:pt x="3911" y="2194"/>
                </a:cubicBezTo>
                <a:cubicBezTo>
                  <a:pt x="3913" y="2237"/>
                  <a:pt x="3913" y="2287"/>
                  <a:pt x="3914" y="2337"/>
                </a:cubicBezTo>
                <a:cubicBezTo>
                  <a:pt x="3906" y="2251"/>
                  <a:pt x="3828" y="2210"/>
                  <a:pt x="3861" y="2106"/>
                </a:cubicBezTo>
                <a:close/>
                <a:moveTo>
                  <a:pt x="2677" y="2229"/>
                </a:moveTo>
                <a:cubicBezTo>
                  <a:pt x="2683" y="2266"/>
                  <a:pt x="2689" y="2301"/>
                  <a:pt x="2695" y="2340"/>
                </a:cubicBezTo>
                <a:cubicBezTo>
                  <a:pt x="2694" y="2340"/>
                  <a:pt x="2694" y="2340"/>
                  <a:pt x="2693" y="2340"/>
                </a:cubicBezTo>
                <a:lnTo>
                  <a:pt x="2693" y="2340"/>
                </a:lnTo>
                <a:cubicBezTo>
                  <a:pt x="2693" y="2340"/>
                  <a:pt x="2693" y="2340"/>
                  <a:pt x="2693" y="2340"/>
                </a:cubicBezTo>
                <a:cubicBezTo>
                  <a:pt x="2667" y="2306"/>
                  <a:pt x="2664" y="2270"/>
                  <a:pt x="2659" y="2234"/>
                </a:cubicBezTo>
                <a:lnTo>
                  <a:pt x="2677" y="2229"/>
                </a:lnTo>
                <a:close/>
                <a:moveTo>
                  <a:pt x="1119" y="2290"/>
                </a:moveTo>
                <a:cubicBezTo>
                  <a:pt x="1119" y="2307"/>
                  <a:pt x="1121" y="2326"/>
                  <a:pt x="1122" y="2345"/>
                </a:cubicBezTo>
                <a:lnTo>
                  <a:pt x="1113" y="2345"/>
                </a:lnTo>
                <a:cubicBezTo>
                  <a:pt x="1112" y="2326"/>
                  <a:pt x="1110" y="2307"/>
                  <a:pt x="1109" y="2290"/>
                </a:cubicBezTo>
                <a:close/>
                <a:moveTo>
                  <a:pt x="5036" y="2348"/>
                </a:moveTo>
                <a:cubicBezTo>
                  <a:pt x="5037" y="2354"/>
                  <a:pt x="5037" y="2360"/>
                  <a:pt x="5037" y="2366"/>
                </a:cubicBezTo>
                <a:lnTo>
                  <a:pt x="5009" y="2366"/>
                </a:lnTo>
                <a:cubicBezTo>
                  <a:pt x="5009" y="2360"/>
                  <a:pt x="5009" y="2354"/>
                  <a:pt x="5008" y="2348"/>
                </a:cubicBezTo>
                <a:close/>
                <a:moveTo>
                  <a:pt x="2165" y="2360"/>
                </a:moveTo>
                <a:cubicBezTo>
                  <a:pt x="2165" y="2366"/>
                  <a:pt x="2165" y="2372"/>
                  <a:pt x="2165" y="2379"/>
                </a:cubicBezTo>
                <a:lnTo>
                  <a:pt x="2137" y="2379"/>
                </a:lnTo>
                <a:cubicBezTo>
                  <a:pt x="2137" y="2372"/>
                  <a:pt x="2137" y="2366"/>
                  <a:pt x="2137" y="2360"/>
                </a:cubicBezTo>
                <a:close/>
                <a:moveTo>
                  <a:pt x="4500" y="2329"/>
                </a:moveTo>
                <a:cubicBezTo>
                  <a:pt x="4501" y="2345"/>
                  <a:pt x="4501" y="2362"/>
                  <a:pt x="4503" y="2379"/>
                </a:cubicBezTo>
                <a:lnTo>
                  <a:pt x="4429" y="2379"/>
                </a:lnTo>
                <a:cubicBezTo>
                  <a:pt x="4428" y="2369"/>
                  <a:pt x="4426" y="2359"/>
                  <a:pt x="4426" y="2350"/>
                </a:cubicBezTo>
                <a:cubicBezTo>
                  <a:pt x="4450" y="2343"/>
                  <a:pt x="4475" y="2335"/>
                  <a:pt x="4500" y="2329"/>
                </a:cubicBezTo>
                <a:close/>
                <a:moveTo>
                  <a:pt x="826" y="2362"/>
                </a:moveTo>
                <a:cubicBezTo>
                  <a:pt x="826" y="2371"/>
                  <a:pt x="828" y="2381"/>
                  <a:pt x="828" y="2390"/>
                </a:cubicBezTo>
                <a:lnTo>
                  <a:pt x="772" y="2390"/>
                </a:lnTo>
                <a:cubicBezTo>
                  <a:pt x="772" y="2381"/>
                  <a:pt x="770" y="2371"/>
                  <a:pt x="770" y="2362"/>
                </a:cubicBezTo>
                <a:close/>
                <a:moveTo>
                  <a:pt x="1206" y="2345"/>
                </a:moveTo>
                <a:cubicBezTo>
                  <a:pt x="1207" y="2365"/>
                  <a:pt x="1209" y="2382"/>
                  <a:pt x="1210" y="2401"/>
                </a:cubicBezTo>
                <a:lnTo>
                  <a:pt x="1200" y="2401"/>
                </a:lnTo>
                <a:cubicBezTo>
                  <a:pt x="1199" y="2382"/>
                  <a:pt x="1199" y="2365"/>
                  <a:pt x="1197" y="2345"/>
                </a:cubicBezTo>
                <a:close/>
                <a:moveTo>
                  <a:pt x="1288" y="2288"/>
                </a:moveTo>
                <a:cubicBezTo>
                  <a:pt x="1291" y="2326"/>
                  <a:pt x="1293" y="2363"/>
                  <a:pt x="1296" y="2401"/>
                </a:cubicBezTo>
                <a:lnTo>
                  <a:pt x="1282" y="2401"/>
                </a:lnTo>
                <a:cubicBezTo>
                  <a:pt x="1279" y="2363"/>
                  <a:pt x="1277" y="2326"/>
                  <a:pt x="1275" y="2288"/>
                </a:cubicBezTo>
                <a:close/>
                <a:moveTo>
                  <a:pt x="3339" y="2412"/>
                </a:moveTo>
                <a:cubicBezTo>
                  <a:pt x="3339" y="2418"/>
                  <a:pt x="3341" y="2423"/>
                  <a:pt x="3341" y="2431"/>
                </a:cubicBezTo>
                <a:lnTo>
                  <a:pt x="3313" y="2431"/>
                </a:lnTo>
                <a:cubicBezTo>
                  <a:pt x="3313" y="2423"/>
                  <a:pt x="3311" y="2418"/>
                  <a:pt x="3311" y="2412"/>
                </a:cubicBezTo>
                <a:close/>
                <a:moveTo>
                  <a:pt x="5334" y="2328"/>
                </a:moveTo>
                <a:cubicBezTo>
                  <a:pt x="5337" y="2366"/>
                  <a:pt x="5340" y="2403"/>
                  <a:pt x="5342" y="2441"/>
                </a:cubicBezTo>
                <a:lnTo>
                  <a:pt x="5328" y="2441"/>
                </a:lnTo>
                <a:cubicBezTo>
                  <a:pt x="5325" y="2403"/>
                  <a:pt x="5322" y="2366"/>
                  <a:pt x="5321" y="2328"/>
                </a:cubicBezTo>
                <a:close/>
                <a:moveTo>
                  <a:pt x="5294" y="2460"/>
                </a:moveTo>
                <a:cubicBezTo>
                  <a:pt x="5294" y="2466"/>
                  <a:pt x="5296" y="2472"/>
                  <a:pt x="5296" y="2479"/>
                </a:cubicBezTo>
                <a:lnTo>
                  <a:pt x="5268" y="2479"/>
                </a:lnTo>
                <a:cubicBezTo>
                  <a:pt x="5268" y="2472"/>
                  <a:pt x="5266" y="2466"/>
                  <a:pt x="5266" y="2460"/>
                </a:cubicBezTo>
                <a:close/>
                <a:moveTo>
                  <a:pt x="2462" y="2281"/>
                </a:moveTo>
                <a:cubicBezTo>
                  <a:pt x="2467" y="2344"/>
                  <a:pt x="2470" y="2394"/>
                  <a:pt x="2476" y="2481"/>
                </a:cubicBezTo>
                <a:cubicBezTo>
                  <a:pt x="2448" y="2403"/>
                  <a:pt x="2431" y="2356"/>
                  <a:pt x="2412" y="2298"/>
                </a:cubicBezTo>
                <a:cubicBezTo>
                  <a:pt x="2426" y="2294"/>
                  <a:pt x="2442" y="2288"/>
                  <a:pt x="2462" y="2281"/>
                </a:cubicBezTo>
                <a:close/>
                <a:moveTo>
                  <a:pt x="7459" y="2432"/>
                </a:moveTo>
                <a:cubicBezTo>
                  <a:pt x="7460" y="2451"/>
                  <a:pt x="7460" y="2471"/>
                  <a:pt x="7462" y="2488"/>
                </a:cubicBezTo>
                <a:lnTo>
                  <a:pt x="7453" y="2488"/>
                </a:lnTo>
                <a:cubicBezTo>
                  <a:pt x="7451" y="2471"/>
                  <a:pt x="7450" y="2451"/>
                  <a:pt x="7448" y="2432"/>
                </a:cubicBezTo>
                <a:close/>
                <a:moveTo>
                  <a:pt x="1029" y="2478"/>
                </a:moveTo>
                <a:cubicBezTo>
                  <a:pt x="1029" y="2484"/>
                  <a:pt x="1029" y="2491"/>
                  <a:pt x="1029" y="2497"/>
                </a:cubicBezTo>
                <a:lnTo>
                  <a:pt x="1003" y="2497"/>
                </a:lnTo>
                <a:cubicBezTo>
                  <a:pt x="1001" y="2490"/>
                  <a:pt x="1001" y="2484"/>
                  <a:pt x="1001" y="2478"/>
                </a:cubicBezTo>
                <a:close/>
                <a:moveTo>
                  <a:pt x="220" y="2481"/>
                </a:moveTo>
                <a:cubicBezTo>
                  <a:pt x="220" y="2487"/>
                  <a:pt x="222" y="2494"/>
                  <a:pt x="222" y="2500"/>
                </a:cubicBezTo>
                <a:lnTo>
                  <a:pt x="194" y="2500"/>
                </a:lnTo>
                <a:cubicBezTo>
                  <a:pt x="194" y="2494"/>
                  <a:pt x="192" y="2488"/>
                  <a:pt x="192" y="2481"/>
                </a:cubicBezTo>
                <a:close/>
                <a:moveTo>
                  <a:pt x="4447" y="2444"/>
                </a:moveTo>
                <a:cubicBezTo>
                  <a:pt x="4448" y="2463"/>
                  <a:pt x="4450" y="2482"/>
                  <a:pt x="4451" y="2501"/>
                </a:cubicBezTo>
                <a:lnTo>
                  <a:pt x="4443" y="2501"/>
                </a:lnTo>
                <a:cubicBezTo>
                  <a:pt x="4441" y="2482"/>
                  <a:pt x="4440" y="2463"/>
                  <a:pt x="4438" y="2444"/>
                </a:cubicBezTo>
                <a:close/>
                <a:moveTo>
                  <a:pt x="1884" y="2407"/>
                </a:moveTo>
                <a:lnTo>
                  <a:pt x="1884" y="2407"/>
                </a:lnTo>
                <a:cubicBezTo>
                  <a:pt x="1893" y="2459"/>
                  <a:pt x="1902" y="2508"/>
                  <a:pt x="1877" y="2508"/>
                </a:cubicBezTo>
                <a:cubicBezTo>
                  <a:pt x="1867" y="2508"/>
                  <a:pt x="1852" y="2501"/>
                  <a:pt x="1830" y="2482"/>
                </a:cubicBezTo>
                <a:cubicBezTo>
                  <a:pt x="1850" y="2454"/>
                  <a:pt x="1865" y="2434"/>
                  <a:pt x="1884" y="2407"/>
                </a:cubicBezTo>
                <a:close/>
                <a:moveTo>
                  <a:pt x="2691" y="2365"/>
                </a:moveTo>
                <a:cubicBezTo>
                  <a:pt x="2713" y="2399"/>
                  <a:pt x="2725" y="2447"/>
                  <a:pt x="2727" y="2509"/>
                </a:cubicBezTo>
                <a:cubicBezTo>
                  <a:pt x="2711" y="2509"/>
                  <a:pt x="2694" y="2510"/>
                  <a:pt x="2677" y="2510"/>
                </a:cubicBezTo>
                <a:lnTo>
                  <a:pt x="2677" y="2510"/>
                </a:lnTo>
                <a:cubicBezTo>
                  <a:pt x="2681" y="2461"/>
                  <a:pt x="2686" y="2413"/>
                  <a:pt x="2691" y="2365"/>
                </a:cubicBezTo>
                <a:close/>
                <a:moveTo>
                  <a:pt x="5911" y="2513"/>
                </a:moveTo>
                <a:cubicBezTo>
                  <a:pt x="5912" y="2521"/>
                  <a:pt x="5912" y="2526"/>
                  <a:pt x="5912" y="2532"/>
                </a:cubicBezTo>
                <a:lnTo>
                  <a:pt x="5884" y="2532"/>
                </a:lnTo>
                <a:cubicBezTo>
                  <a:pt x="5884" y="2526"/>
                  <a:pt x="5884" y="2521"/>
                  <a:pt x="5883" y="2513"/>
                </a:cubicBezTo>
                <a:close/>
                <a:moveTo>
                  <a:pt x="5187" y="2516"/>
                </a:moveTo>
                <a:cubicBezTo>
                  <a:pt x="5187" y="2524"/>
                  <a:pt x="5187" y="2529"/>
                  <a:pt x="5189" y="2535"/>
                </a:cubicBezTo>
                <a:lnTo>
                  <a:pt x="5161" y="2535"/>
                </a:lnTo>
                <a:cubicBezTo>
                  <a:pt x="5159" y="2529"/>
                  <a:pt x="5159" y="2524"/>
                  <a:pt x="5159" y="2516"/>
                </a:cubicBezTo>
                <a:close/>
                <a:moveTo>
                  <a:pt x="4072" y="2522"/>
                </a:moveTo>
                <a:cubicBezTo>
                  <a:pt x="4072" y="2528"/>
                  <a:pt x="4072" y="2534"/>
                  <a:pt x="4073" y="2540"/>
                </a:cubicBezTo>
                <a:lnTo>
                  <a:pt x="4045" y="2540"/>
                </a:lnTo>
                <a:lnTo>
                  <a:pt x="4045" y="2541"/>
                </a:lnTo>
                <a:cubicBezTo>
                  <a:pt x="4045" y="2534"/>
                  <a:pt x="4044" y="2528"/>
                  <a:pt x="4044" y="2522"/>
                </a:cubicBezTo>
                <a:close/>
                <a:moveTo>
                  <a:pt x="6904" y="2491"/>
                </a:moveTo>
                <a:cubicBezTo>
                  <a:pt x="6905" y="2510"/>
                  <a:pt x="6907" y="2528"/>
                  <a:pt x="6908" y="2547"/>
                </a:cubicBezTo>
                <a:lnTo>
                  <a:pt x="6900" y="2547"/>
                </a:lnTo>
                <a:cubicBezTo>
                  <a:pt x="6898" y="2528"/>
                  <a:pt x="6897" y="2510"/>
                  <a:pt x="6895" y="2491"/>
                </a:cubicBezTo>
                <a:close/>
                <a:moveTo>
                  <a:pt x="3192" y="2429"/>
                </a:moveTo>
                <a:cubicBezTo>
                  <a:pt x="3201" y="2482"/>
                  <a:pt x="3205" y="2507"/>
                  <a:pt x="3213" y="2549"/>
                </a:cubicBezTo>
                <a:lnTo>
                  <a:pt x="3129" y="2549"/>
                </a:lnTo>
                <a:cubicBezTo>
                  <a:pt x="3158" y="2493"/>
                  <a:pt x="3171" y="2468"/>
                  <a:pt x="3192" y="2429"/>
                </a:cubicBezTo>
                <a:close/>
                <a:moveTo>
                  <a:pt x="2676" y="2511"/>
                </a:moveTo>
                <a:lnTo>
                  <a:pt x="2676" y="2511"/>
                </a:lnTo>
                <a:cubicBezTo>
                  <a:pt x="2677" y="2525"/>
                  <a:pt x="2678" y="2540"/>
                  <a:pt x="2679" y="2555"/>
                </a:cubicBezTo>
                <a:lnTo>
                  <a:pt x="2679" y="2555"/>
                </a:lnTo>
                <a:cubicBezTo>
                  <a:pt x="2666" y="2546"/>
                  <a:pt x="2660" y="2537"/>
                  <a:pt x="2655" y="2528"/>
                </a:cubicBezTo>
                <a:cubicBezTo>
                  <a:pt x="2662" y="2522"/>
                  <a:pt x="2669" y="2517"/>
                  <a:pt x="2676" y="2511"/>
                </a:cubicBezTo>
                <a:close/>
                <a:moveTo>
                  <a:pt x="4674" y="2500"/>
                </a:moveTo>
                <a:cubicBezTo>
                  <a:pt x="4675" y="2519"/>
                  <a:pt x="4677" y="2537"/>
                  <a:pt x="4678" y="2556"/>
                </a:cubicBezTo>
                <a:lnTo>
                  <a:pt x="4669" y="2556"/>
                </a:lnTo>
                <a:cubicBezTo>
                  <a:pt x="4668" y="2537"/>
                  <a:pt x="4666" y="2519"/>
                  <a:pt x="4665" y="2500"/>
                </a:cubicBezTo>
                <a:close/>
                <a:moveTo>
                  <a:pt x="2445" y="2509"/>
                </a:moveTo>
                <a:cubicBezTo>
                  <a:pt x="2445" y="2528"/>
                  <a:pt x="2446" y="2547"/>
                  <a:pt x="2448" y="2566"/>
                </a:cubicBezTo>
                <a:lnTo>
                  <a:pt x="2439" y="2566"/>
                </a:lnTo>
                <a:cubicBezTo>
                  <a:pt x="2437" y="2547"/>
                  <a:pt x="2436" y="2528"/>
                  <a:pt x="2434" y="2510"/>
                </a:cubicBezTo>
                <a:lnTo>
                  <a:pt x="2434" y="2509"/>
                </a:lnTo>
                <a:close/>
                <a:moveTo>
                  <a:pt x="484" y="2444"/>
                </a:moveTo>
                <a:cubicBezTo>
                  <a:pt x="501" y="2488"/>
                  <a:pt x="514" y="2524"/>
                  <a:pt x="528" y="2559"/>
                </a:cubicBezTo>
                <a:cubicBezTo>
                  <a:pt x="516" y="2567"/>
                  <a:pt x="506" y="2573"/>
                  <a:pt x="497" y="2573"/>
                </a:cubicBezTo>
                <a:cubicBezTo>
                  <a:pt x="479" y="2573"/>
                  <a:pt x="470" y="2545"/>
                  <a:pt x="484" y="2444"/>
                </a:cubicBezTo>
                <a:close/>
                <a:moveTo>
                  <a:pt x="1796" y="2518"/>
                </a:moveTo>
                <a:cubicBezTo>
                  <a:pt x="1803" y="2534"/>
                  <a:pt x="1812" y="2549"/>
                  <a:pt x="1819" y="2565"/>
                </a:cubicBezTo>
                <a:cubicBezTo>
                  <a:pt x="1816" y="2568"/>
                  <a:pt x="1815" y="2572"/>
                  <a:pt x="1814" y="2575"/>
                </a:cubicBezTo>
                <a:cubicBezTo>
                  <a:pt x="1815" y="2571"/>
                  <a:pt x="1816" y="2568"/>
                  <a:pt x="1818" y="2563"/>
                </a:cubicBezTo>
                <a:cubicBezTo>
                  <a:pt x="1806" y="2562"/>
                  <a:pt x="1797" y="2550"/>
                  <a:pt x="1788" y="2537"/>
                </a:cubicBezTo>
                <a:cubicBezTo>
                  <a:pt x="1791" y="2529"/>
                  <a:pt x="1794" y="2525"/>
                  <a:pt x="1796" y="2518"/>
                </a:cubicBezTo>
                <a:close/>
                <a:moveTo>
                  <a:pt x="7198" y="2565"/>
                </a:moveTo>
                <a:cubicBezTo>
                  <a:pt x="7198" y="2571"/>
                  <a:pt x="7198" y="2578"/>
                  <a:pt x="7198" y="2584"/>
                </a:cubicBezTo>
                <a:lnTo>
                  <a:pt x="7170" y="2584"/>
                </a:lnTo>
                <a:cubicBezTo>
                  <a:pt x="7170" y="2578"/>
                  <a:pt x="7170" y="2572"/>
                  <a:pt x="7170" y="2565"/>
                </a:cubicBezTo>
                <a:close/>
                <a:moveTo>
                  <a:pt x="1814" y="2575"/>
                </a:moveTo>
                <a:lnTo>
                  <a:pt x="1814" y="2575"/>
                </a:lnTo>
                <a:cubicBezTo>
                  <a:pt x="1827" y="2576"/>
                  <a:pt x="1836" y="2590"/>
                  <a:pt x="1844" y="2603"/>
                </a:cubicBezTo>
                <a:cubicBezTo>
                  <a:pt x="1841" y="2609"/>
                  <a:pt x="1839" y="2615"/>
                  <a:pt x="1837" y="2621"/>
                </a:cubicBezTo>
                <a:cubicBezTo>
                  <a:pt x="1828" y="2606"/>
                  <a:pt x="1821" y="2590"/>
                  <a:pt x="1814" y="2575"/>
                </a:cubicBezTo>
                <a:close/>
                <a:moveTo>
                  <a:pt x="578" y="2348"/>
                </a:moveTo>
                <a:cubicBezTo>
                  <a:pt x="607" y="2382"/>
                  <a:pt x="628" y="2407"/>
                  <a:pt x="650" y="2434"/>
                </a:cubicBezTo>
                <a:cubicBezTo>
                  <a:pt x="645" y="2444"/>
                  <a:pt x="642" y="2453"/>
                  <a:pt x="638" y="2463"/>
                </a:cubicBezTo>
                <a:cubicBezTo>
                  <a:pt x="654" y="2450"/>
                  <a:pt x="666" y="2428"/>
                  <a:pt x="678" y="2404"/>
                </a:cubicBezTo>
                <a:cubicBezTo>
                  <a:pt x="738" y="2423"/>
                  <a:pt x="784" y="2485"/>
                  <a:pt x="812" y="2619"/>
                </a:cubicBezTo>
                <a:cubicBezTo>
                  <a:pt x="791" y="2624"/>
                  <a:pt x="767" y="2628"/>
                  <a:pt x="740" y="2634"/>
                </a:cubicBezTo>
                <a:cubicBezTo>
                  <a:pt x="734" y="2600"/>
                  <a:pt x="729" y="2574"/>
                  <a:pt x="723" y="2538"/>
                </a:cubicBezTo>
                <a:cubicBezTo>
                  <a:pt x="697" y="2524"/>
                  <a:pt x="666" y="2504"/>
                  <a:pt x="635" y="2487"/>
                </a:cubicBezTo>
                <a:cubicBezTo>
                  <a:pt x="620" y="2462"/>
                  <a:pt x="604" y="2459"/>
                  <a:pt x="582" y="2456"/>
                </a:cubicBezTo>
                <a:cubicBezTo>
                  <a:pt x="581" y="2416"/>
                  <a:pt x="579" y="2385"/>
                  <a:pt x="578" y="2348"/>
                </a:cubicBezTo>
                <a:close/>
                <a:moveTo>
                  <a:pt x="4637" y="2632"/>
                </a:moveTo>
                <a:cubicBezTo>
                  <a:pt x="4637" y="2638"/>
                  <a:pt x="4637" y="2644"/>
                  <a:pt x="4638" y="2650"/>
                </a:cubicBezTo>
                <a:lnTo>
                  <a:pt x="4610" y="2650"/>
                </a:lnTo>
                <a:lnTo>
                  <a:pt x="4609" y="2632"/>
                </a:lnTo>
                <a:close/>
                <a:moveTo>
                  <a:pt x="5350" y="2610"/>
                </a:moveTo>
                <a:lnTo>
                  <a:pt x="5355" y="2666"/>
                </a:lnTo>
                <a:lnTo>
                  <a:pt x="5346" y="2666"/>
                </a:lnTo>
                <a:cubicBezTo>
                  <a:pt x="5344" y="2647"/>
                  <a:pt x="5343" y="2629"/>
                  <a:pt x="5342" y="2610"/>
                </a:cubicBezTo>
                <a:close/>
                <a:moveTo>
                  <a:pt x="344" y="2646"/>
                </a:moveTo>
                <a:cubicBezTo>
                  <a:pt x="344" y="2654"/>
                  <a:pt x="345" y="2665"/>
                  <a:pt x="345" y="2674"/>
                </a:cubicBezTo>
                <a:cubicBezTo>
                  <a:pt x="326" y="2675"/>
                  <a:pt x="308" y="2675"/>
                  <a:pt x="289" y="2675"/>
                </a:cubicBezTo>
                <a:cubicBezTo>
                  <a:pt x="289" y="2665"/>
                  <a:pt x="288" y="2656"/>
                  <a:pt x="288" y="2646"/>
                </a:cubicBezTo>
                <a:close/>
                <a:moveTo>
                  <a:pt x="3423" y="2506"/>
                </a:moveTo>
                <a:cubicBezTo>
                  <a:pt x="3426" y="2562"/>
                  <a:pt x="3430" y="2619"/>
                  <a:pt x="3433" y="2675"/>
                </a:cubicBezTo>
                <a:lnTo>
                  <a:pt x="3420" y="2675"/>
                </a:lnTo>
                <a:cubicBezTo>
                  <a:pt x="3416" y="2619"/>
                  <a:pt x="3413" y="2562"/>
                  <a:pt x="3408" y="2506"/>
                </a:cubicBezTo>
                <a:close/>
                <a:moveTo>
                  <a:pt x="1079" y="2634"/>
                </a:moveTo>
                <a:cubicBezTo>
                  <a:pt x="1086" y="2650"/>
                  <a:pt x="1094" y="2664"/>
                  <a:pt x="1101" y="2679"/>
                </a:cubicBezTo>
                <a:lnTo>
                  <a:pt x="1101" y="2679"/>
                </a:lnTo>
                <a:cubicBezTo>
                  <a:pt x="1088" y="2679"/>
                  <a:pt x="1079" y="2665"/>
                  <a:pt x="1072" y="2653"/>
                </a:cubicBezTo>
                <a:cubicBezTo>
                  <a:pt x="1073" y="2647"/>
                  <a:pt x="1076" y="2641"/>
                  <a:pt x="1079" y="2634"/>
                </a:cubicBezTo>
                <a:close/>
                <a:moveTo>
                  <a:pt x="1101" y="2680"/>
                </a:moveTo>
                <a:cubicBezTo>
                  <a:pt x="1101" y="2681"/>
                  <a:pt x="1101" y="2681"/>
                  <a:pt x="1101" y="2681"/>
                </a:cubicBezTo>
                <a:cubicBezTo>
                  <a:pt x="1100" y="2684"/>
                  <a:pt x="1098" y="2688"/>
                  <a:pt x="1097" y="2691"/>
                </a:cubicBezTo>
                <a:cubicBezTo>
                  <a:pt x="1098" y="2687"/>
                  <a:pt x="1100" y="2684"/>
                  <a:pt x="1101" y="2680"/>
                </a:cubicBezTo>
                <a:close/>
                <a:moveTo>
                  <a:pt x="907" y="2515"/>
                </a:moveTo>
                <a:cubicBezTo>
                  <a:pt x="951" y="2550"/>
                  <a:pt x="978" y="2571"/>
                  <a:pt x="1012" y="2597"/>
                </a:cubicBezTo>
                <a:cubicBezTo>
                  <a:pt x="996" y="2635"/>
                  <a:pt x="985" y="2660"/>
                  <a:pt x="969" y="2694"/>
                </a:cubicBezTo>
                <a:cubicBezTo>
                  <a:pt x="951" y="2643"/>
                  <a:pt x="935" y="2594"/>
                  <a:pt x="907" y="2515"/>
                </a:cubicBezTo>
                <a:close/>
                <a:moveTo>
                  <a:pt x="4000" y="2691"/>
                </a:moveTo>
                <a:cubicBezTo>
                  <a:pt x="4000" y="2697"/>
                  <a:pt x="4000" y="2703"/>
                  <a:pt x="4001" y="2710"/>
                </a:cubicBezTo>
                <a:lnTo>
                  <a:pt x="3973" y="2710"/>
                </a:lnTo>
                <a:lnTo>
                  <a:pt x="3972" y="2691"/>
                </a:lnTo>
                <a:close/>
                <a:moveTo>
                  <a:pt x="4418" y="2685"/>
                </a:moveTo>
                <a:cubicBezTo>
                  <a:pt x="4418" y="2694"/>
                  <a:pt x="4419" y="2703"/>
                  <a:pt x="4419" y="2713"/>
                </a:cubicBezTo>
                <a:lnTo>
                  <a:pt x="4363" y="2713"/>
                </a:lnTo>
                <a:cubicBezTo>
                  <a:pt x="4363" y="2704"/>
                  <a:pt x="4362" y="2694"/>
                  <a:pt x="4362" y="2685"/>
                </a:cubicBezTo>
                <a:close/>
                <a:moveTo>
                  <a:pt x="4699" y="2727"/>
                </a:moveTo>
                <a:cubicBezTo>
                  <a:pt x="4699" y="2727"/>
                  <a:pt x="4699" y="2728"/>
                  <a:pt x="4699" y="2728"/>
                </a:cubicBezTo>
                <a:lnTo>
                  <a:pt x="4699" y="2728"/>
                </a:lnTo>
                <a:cubicBezTo>
                  <a:pt x="4699" y="2728"/>
                  <a:pt x="4699" y="2727"/>
                  <a:pt x="4699" y="2727"/>
                </a:cubicBezTo>
                <a:close/>
                <a:moveTo>
                  <a:pt x="1097" y="2691"/>
                </a:moveTo>
                <a:lnTo>
                  <a:pt x="1097" y="2691"/>
                </a:lnTo>
                <a:cubicBezTo>
                  <a:pt x="1110" y="2693"/>
                  <a:pt x="1118" y="2706"/>
                  <a:pt x="1126" y="2719"/>
                </a:cubicBezTo>
                <a:cubicBezTo>
                  <a:pt x="1124" y="2725"/>
                  <a:pt x="1122" y="2731"/>
                  <a:pt x="1119" y="2737"/>
                </a:cubicBezTo>
                <a:cubicBezTo>
                  <a:pt x="1112" y="2722"/>
                  <a:pt x="1104" y="2706"/>
                  <a:pt x="1097" y="2691"/>
                </a:cubicBezTo>
                <a:close/>
                <a:moveTo>
                  <a:pt x="1450" y="2654"/>
                </a:moveTo>
                <a:lnTo>
                  <a:pt x="1450" y="2654"/>
                </a:lnTo>
                <a:cubicBezTo>
                  <a:pt x="1441" y="2734"/>
                  <a:pt x="1416" y="2775"/>
                  <a:pt x="1375" y="2781"/>
                </a:cubicBezTo>
                <a:cubicBezTo>
                  <a:pt x="1403" y="2734"/>
                  <a:pt x="1422" y="2702"/>
                  <a:pt x="1450" y="2654"/>
                </a:cubicBezTo>
                <a:close/>
                <a:moveTo>
                  <a:pt x="968" y="2818"/>
                </a:moveTo>
                <a:cubicBezTo>
                  <a:pt x="968" y="2824"/>
                  <a:pt x="969" y="2830"/>
                  <a:pt x="969" y="2837"/>
                </a:cubicBezTo>
                <a:lnTo>
                  <a:pt x="941" y="2837"/>
                </a:lnTo>
                <a:lnTo>
                  <a:pt x="941" y="2835"/>
                </a:lnTo>
                <a:cubicBezTo>
                  <a:pt x="941" y="2830"/>
                  <a:pt x="941" y="2824"/>
                  <a:pt x="940" y="2818"/>
                </a:cubicBezTo>
                <a:close/>
                <a:moveTo>
                  <a:pt x="2693" y="2617"/>
                </a:moveTo>
                <a:cubicBezTo>
                  <a:pt x="2709" y="2693"/>
                  <a:pt x="2714" y="2769"/>
                  <a:pt x="2720" y="2844"/>
                </a:cubicBezTo>
                <a:cubicBezTo>
                  <a:pt x="2693" y="2770"/>
                  <a:pt x="2685" y="2694"/>
                  <a:pt x="2693" y="2617"/>
                </a:cubicBezTo>
                <a:close/>
                <a:moveTo>
                  <a:pt x="1961" y="2794"/>
                </a:moveTo>
                <a:cubicBezTo>
                  <a:pt x="1962" y="2813"/>
                  <a:pt x="1964" y="2832"/>
                  <a:pt x="1965" y="2850"/>
                </a:cubicBezTo>
                <a:lnTo>
                  <a:pt x="1955" y="2850"/>
                </a:lnTo>
                <a:cubicBezTo>
                  <a:pt x="1955" y="2832"/>
                  <a:pt x="1953" y="2813"/>
                  <a:pt x="1952" y="2794"/>
                </a:cubicBezTo>
                <a:close/>
                <a:moveTo>
                  <a:pt x="1372" y="2859"/>
                </a:moveTo>
                <a:cubicBezTo>
                  <a:pt x="1379" y="2875"/>
                  <a:pt x="1388" y="2890"/>
                  <a:pt x="1396" y="2906"/>
                </a:cubicBezTo>
                <a:cubicBezTo>
                  <a:pt x="1395" y="2907"/>
                  <a:pt x="1394" y="2909"/>
                  <a:pt x="1393" y="2910"/>
                </a:cubicBezTo>
                <a:lnTo>
                  <a:pt x="1393" y="2910"/>
                </a:lnTo>
                <a:cubicBezTo>
                  <a:pt x="1375" y="2892"/>
                  <a:pt x="1370" y="2884"/>
                  <a:pt x="1365" y="2877"/>
                </a:cubicBezTo>
                <a:cubicBezTo>
                  <a:pt x="1368" y="2871"/>
                  <a:pt x="1371" y="2865"/>
                  <a:pt x="1372" y="2859"/>
                </a:cubicBezTo>
                <a:close/>
                <a:moveTo>
                  <a:pt x="1403" y="2930"/>
                </a:moveTo>
                <a:cubicBezTo>
                  <a:pt x="1414" y="2941"/>
                  <a:pt x="1415" y="2945"/>
                  <a:pt x="1413" y="2945"/>
                </a:cubicBezTo>
                <a:cubicBezTo>
                  <a:pt x="1410" y="2945"/>
                  <a:pt x="1402" y="2941"/>
                  <a:pt x="1394" y="2937"/>
                </a:cubicBezTo>
                <a:cubicBezTo>
                  <a:pt x="1397" y="2935"/>
                  <a:pt x="1400" y="2933"/>
                  <a:pt x="1403" y="2930"/>
                </a:cubicBezTo>
                <a:close/>
                <a:moveTo>
                  <a:pt x="3928" y="2857"/>
                </a:moveTo>
                <a:cubicBezTo>
                  <a:pt x="3929" y="2890"/>
                  <a:pt x="3931" y="2907"/>
                  <a:pt x="3932" y="2940"/>
                </a:cubicBezTo>
                <a:cubicBezTo>
                  <a:pt x="3919" y="2946"/>
                  <a:pt x="3904" y="2953"/>
                  <a:pt x="3885" y="2960"/>
                </a:cubicBezTo>
                <a:cubicBezTo>
                  <a:pt x="3879" y="2924"/>
                  <a:pt x="3875" y="2899"/>
                  <a:pt x="3867" y="2857"/>
                </a:cubicBezTo>
                <a:close/>
                <a:moveTo>
                  <a:pt x="1433" y="2912"/>
                </a:moveTo>
                <a:cubicBezTo>
                  <a:pt x="1436" y="2912"/>
                  <a:pt x="1443" y="2934"/>
                  <a:pt x="1465" y="2975"/>
                </a:cubicBezTo>
                <a:cubicBezTo>
                  <a:pt x="1441" y="2954"/>
                  <a:pt x="1423" y="2938"/>
                  <a:pt x="1410" y="2926"/>
                </a:cubicBezTo>
                <a:lnTo>
                  <a:pt x="1410" y="2926"/>
                </a:lnTo>
                <a:cubicBezTo>
                  <a:pt x="1417" y="2920"/>
                  <a:pt x="1425" y="2915"/>
                  <a:pt x="1432" y="2912"/>
                </a:cubicBezTo>
                <a:cubicBezTo>
                  <a:pt x="1433" y="2912"/>
                  <a:pt x="1433" y="2912"/>
                  <a:pt x="1433" y="2912"/>
                </a:cubicBezTo>
                <a:close/>
                <a:moveTo>
                  <a:pt x="3322" y="2977"/>
                </a:moveTo>
                <a:cubicBezTo>
                  <a:pt x="3322" y="2983"/>
                  <a:pt x="3322" y="2988"/>
                  <a:pt x="3323" y="2996"/>
                </a:cubicBezTo>
                <a:lnTo>
                  <a:pt x="3295" y="2996"/>
                </a:lnTo>
                <a:cubicBezTo>
                  <a:pt x="3294" y="2988"/>
                  <a:pt x="3294" y="2983"/>
                  <a:pt x="3294" y="2977"/>
                </a:cubicBezTo>
                <a:close/>
                <a:moveTo>
                  <a:pt x="1332" y="2919"/>
                </a:moveTo>
                <a:cubicBezTo>
                  <a:pt x="1335" y="2950"/>
                  <a:pt x="1337" y="2981"/>
                  <a:pt x="1340" y="3012"/>
                </a:cubicBezTo>
                <a:lnTo>
                  <a:pt x="1338" y="3012"/>
                </a:lnTo>
                <a:cubicBezTo>
                  <a:pt x="1335" y="3013"/>
                  <a:pt x="1331" y="3015"/>
                  <a:pt x="1327" y="3016"/>
                </a:cubicBezTo>
                <a:cubicBezTo>
                  <a:pt x="1321" y="2985"/>
                  <a:pt x="1315" y="2956"/>
                  <a:pt x="1309" y="2925"/>
                </a:cubicBezTo>
                <a:cubicBezTo>
                  <a:pt x="1318" y="2922"/>
                  <a:pt x="1325" y="2921"/>
                  <a:pt x="1332" y="2919"/>
                </a:cubicBezTo>
                <a:close/>
                <a:moveTo>
                  <a:pt x="2033" y="2972"/>
                </a:moveTo>
                <a:cubicBezTo>
                  <a:pt x="2034" y="2983"/>
                  <a:pt x="2036" y="2991"/>
                  <a:pt x="2037" y="3000"/>
                </a:cubicBezTo>
                <a:cubicBezTo>
                  <a:pt x="2022" y="3008"/>
                  <a:pt x="2008" y="3015"/>
                  <a:pt x="1993" y="3022"/>
                </a:cubicBezTo>
                <a:cubicBezTo>
                  <a:pt x="1992" y="3006"/>
                  <a:pt x="1989" y="2990"/>
                  <a:pt x="1987" y="2974"/>
                </a:cubicBezTo>
                <a:cubicBezTo>
                  <a:pt x="2002" y="2974"/>
                  <a:pt x="2018" y="2974"/>
                  <a:pt x="2033" y="2972"/>
                </a:cubicBezTo>
                <a:close/>
                <a:moveTo>
                  <a:pt x="1025" y="2968"/>
                </a:moveTo>
                <a:cubicBezTo>
                  <a:pt x="1025" y="2987"/>
                  <a:pt x="1026" y="3006"/>
                  <a:pt x="1028" y="3024"/>
                </a:cubicBezTo>
                <a:lnTo>
                  <a:pt x="1019" y="3024"/>
                </a:lnTo>
                <a:cubicBezTo>
                  <a:pt x="1018" y="3006"/>
                  <a:pt x="1016" y="2987"/>
                  <a:pt x="1015" y="2968"/>
                </a:cubicBezTo>
                <a:close/>
                <a:moveTo>
                  <a:pt x="1160" y="2905"/>
                </a:moveTo>
                <a:cubicBezTo>
                  <a:pt x="1166" y="2938"/>
                  <a:pt x="1172" y="2969"/>
                  <a:pt x="1188" y="3065"/>
                </a:cubicBezTo>
                <a:cubicBezTo>
                  <a:pt x="1149" y="2996"/>
                  <a:pt x="1132" y="2968"/>
                  <a:pt x="1107" y="2925"/>
                </a:cubicBezTo>
                <a:cubicBezTo>
                  <a:pt x="1131" y="2916"/>
                  <a:pt x="1143" y="2912"/>
                  <a:pt x="1160" y="2905"/>
                </a:cubicBezTo>
                <a:close/>
                <a:moveTo>
                  <a:pt x="941" y="2974"/>
                </a:moveTo>
                <a:cubicBezTo>
                  <a:pt x="947" y="3005"/>
                  <a:pt x="953" y="3035"/>
                  <a:pt x="957" y="3066"/>
                </a:cubicBezTo>
                <a:cubicBezTo>
                  <a:pt x="950" y="3068"/>
                  <a:pt x="943" y="3071"/>
                  <a:pt x="934" y="3072"/>
                </a:cubicBezTo>
                <a:cubicBezTo>
                  <a:pt x="932" y="3041"/>
                  <a:pt x="929" y="3010"/>
                  <a:pt x="928" y="2978"/>
                </a:cubicBezTo>
                <a:cubicBezTo>
                  <a:pt x="932" y="2977"/>
                  <a:pt x="937" y="2975"/>
                  <a:pt x="941" y="2974"/>
                </a:cubicBezTo>
                <a:close/>
                <a:moveTo>
                  <a:pt x="991" y="3156"/>
                </a:moveTo>
                <a:cubicBezTo>
                  <a:pt x="991" y="3162"/>
                  <a:pt x="991" y="3169"/>
                  <a:pt x="991" y="3175"/>
                </a:cubicBezTo>
                <a:lnTo>
                  <a:pt x="963" y="3175"/>
                </a:lnTo>
                <a:cubicBezTo>
                  <a:pt x="963" y="3169"/>
                  <a:pt x="963" y="3162"/>
                  <a:pt x="963" y="3156"/>
                </a:cubicBezTo>
                <a:close/>
                <a:moveTo>
                  <a:pt x="1631" y="2974"/>
                </a:moveTo>
                <a:cubicBezTo>
                  <a:pt x="1658" y="2999"/>
                  <a:pt x="1683" y="3024"/>
                  <a:pt x="1713" y="3053"/>
                </a:cubicBezTo>
                <a:cubicBezTo>
                  <a:pt x="1681" y="3100"/>
                  <a:pt x="1652" y="3143"/>
                  <a:pt x="1618" y="3193"/>
                </a:cubicBezTo>
                <a:cubicBezTo>
                  <a:pt x="1581" y="3081"/>
                  <a:pt x="1605" y="3022"/>
                  <a:pt x="1631" y="2974"/>
                </a:cubicBezTo>
                <a:close/>
                <a:moveTo>
                  <a:pt x="2323" y="3189"/>
                </a:moveTo>
                <a:cubicBezTo>
                  <a:pt x="2323" y="3208"/>
                  <a:pt x="2324" y="3225"/>
                  <a:pt x="2325" y="3244"/>
                </a:cubicBezTo>
                <a:lnTo>
                  <a:pt x="2317" y="3244"/>
                </a:lnTo>
                <a:cubicBezTo>
                  <a:pt x="2315" y="3225"/>
                  <a:pt x="2314" y="3208"/>
                  <a:pt x="2312" y="3189"/>
                </a:cubicBezTo>
                <a:close/>
                <a:moveTo>
                  <a:pt x="928" y="3194"/>
                </a:moveTo>
                <a:cubicBezTo>
                  <a:pt x="929" y="3214"/>
                  <a:pt x="931" y="3231"/>
                  <a:pt x="932" y="3250"/>
                </a:cubicBezTo>
                <a:lnTo>
                  <a:pt x="922" y="3250"/>
                </a:lnTo>
                <a:cubicBezTo>
                  <a:pt x="922" y="3231"/>
                  <a:pt x="920" y="3212"/>
                  <a:pt x="919" y="3194"/>
                </a:cubicBezTo>
                <a:close/>
                <a:moveTo>
                  <a:pt x="21506" y="0"/>
                </a:moveTo>
                <a:cubicBezTo>
                  <a:pt x="21497" y="0"/>
                  <a:pt x="21487" y="5"/>
                  <a:pt x="21484" y="14"/>
                </a:cubicBezTo>
                <a:cubicBezTo>
                  <a:pt x="21467" y="57"/>
                  <a:pt x="21446" y="67"/>
                  <a:pt x="21423" y="67"/>
                </a:cubicBezTo>
                <a:cubicBezTo>
                  <a:pt x="21403" y="67"/>
                  <a:pt x="21382" y="59"/>
                  <a:pt x="21362" y="59"/>
                </a:cubicBezTo>
                <a:cubicBezTo>
                  <a:pt x="21360" y="59"/>
                  <a:pt x="21359" y="59"/>
                  <a:pt x="21357" y="59"/>
                </a:cubicBezTo>
                <a:cubicBezTo>
                  <a:pt x="21357" y="59"/>
                  <a:pt x="21357" y="59"/>
                  <a:pt x="21356" y="59"/>
                </a:cubicBezTo>
                <a:cubicBezTo>
                  <a:pt x="21330" y="59"/>
                  <a:pt x="21294" y="19"/>
                  <a:pt x="21271" y="19"/>
                </a:cubicBezTo>
                <a:cubicBezTo>
                  <a:pt x="21267" y="19"/>
                  <a:pt x="21262" y="21"/>
                  <a:pt x="21259" y="25"/>
                </a:cubicBezTo>
                <a:cubicBezTo>
                  <a:pt x="21241" y="49"/>
                  <a:pt x="21220" y="55"/>
                  <a:pt x="21199" y="55"/>
                </a:cubicBezTo>
                <a:cubicBezTo>
                  <a:pt x="21177" y="55"/>
                  <a:pt x="21156" y="49"/>
                  <a:pt x="21136" y="49"/>
                </a:cubicBezTo>
                <a:cubicBezTo>
                  <a:pt x="21119" y="49"/>
                  <a:pt x="21104" y="54"/>
                  <a:pt x="21091" y="71"/>
                </a:cubicBezTo>
                <a:cubicBezTo>
                  <a:pt x="21069" y="100"/>
                  <a:pt x="21049" y="110"/>
                  <a:pt x="21029" y="110"/>
                </a:cubicBezTo>
                <a:cubicBezTo>
                  <a:pt x="20996" y="110"/>
                  <a:pt x="20964" y="83"/>
                  <a:pt x="20929" y="68"/>
                </a:cubicBezTo>
                <a:cubicBezTo>
                  <a:pt x="20927" y="67"/>
                  <a:pt x="20924" y="66"/>
                  <a:pt x="20922" y="66"/>
                </a:cubicBezTo>
                <a:cubicBezTo>
                  <a:pt x="20902" y="66"/>
                  <a:pt x="20881" y="101"/>
                  <a:pt x="20859" y="105"/>
                </a:cubicBezTo>
                <a:cubicBezTo>
                  <a:pt x="20856" y="105"/>
                  <a:pt x="20853" y="106"/>
                  <a:pt x="20851" y="106"/>
                </a:cubicBezTo>
                <a:cubicBezTo>
                  <a:pt x="20831" y="106"/>
                  <a:pt x="20808" y="92"/>
                  <a:pt x="20784" y="86"/>
                </a:cubicBezTo>
                <a:cubicBezTo>
                  <a:pt x="20775" y="108"/>
                  <a:pt x="20760" y="142"/>
                  <a:pt x="20745" y="175"/>
                </a:cubicBezTo>
                <a:cubicBezTo>
                  <a:pt x="20723" y="140"/>
                  <a:pt x="20703" y="103"/>
                  <a:pt x="20681" y="67"/>
                </a:cubicBezTo>
                <a:cubicBezTo>
                  <a:pt x="20666" y="102"/>
                  <a:pt x="20651" y="136"/>
                  <a:pt x="20635" y="174"/>
                </a:cubicBezTo>
                <a:cubicBezTo>
                  <a:pt x="20625" y="159"/>
                  <a:pt x="20614" y="145"/>
                  <a:pt x="20598" y="120"/>
                </a:cubicBezTo>
                <a:cubicBezTo>
                  <a:pt x="20586" y="161"/>
                  <a:pt x="20573" y="205"/>
                  <a:pt x="20557" y="265"/>
                </a:cubicBezTo>
                <a:cubicBezTo>
                  <a:pt x="20542" y="203"/>
                  <a:pt x="20535" y="171"/>
                  <a:pt x="20523" y="122"/>
                </a:cubicBezTo>
                <a:cubicBezTo>
                  <a:pt x="20511" y="122"/>
                  <a:pt x="20498" y="125"/>
                  <a:pt x="20485" y="125"/>
                </a:cubicBezTo>
                <a:cubicBezTo>
                  <a:pt x="20476" y="125"/>
                  <a:pt x="20468" y="124"/>
                  <a:pt x="20460" y="121"/>
                </a:cubicBezTo>
                <a:cubicBezTo>
                  <a:pt x="20433" y="109"/>
                  <a:pt x="20408" y="84"/>
                  <a:pt x="20397" y="75"/>
                </a:cubicBezTo>
                <a:cubicBezTo>
                  <a:pt x="20364" y="92"/>
                  <a:pt x="20336" y="123"/>
                  <a:pt x="20315" y="123"/>
                </a:cubicBezTo>
                <a:cubicBezTo>
                  <a:pt x="20311" y="123"/>
                  <a:pt x="20306" y="121"/>
                  <a:pt x="20302" y="118"/>
                </a:cubicBezTo>
                <a:cubicBezTo>
                  <a:pt x="20285" y="103"/>
                  <a:pt x="20268" y="97"/>
                  <a:pt x="20252" y="97"/>
                </a:cubicBezTo>
                <a:cubicBezTo>
                  <a:pt x="20214" y="97"/>
                  <a:pt x="20181" y="129"/>
                  <a:pt x="20145" y="129"/>
                </a:cubicBezTo>
                <a:cubicBezTo>
                  <a:pt x="20137" y="129"/>
                  <a:pt x="20128" y="128"/>
                  <a:pt x="20120" y="124"/>
                </a:cubicBezTo>
                <a:cubicBezTo>
                  <a:pt x="20119" y="192"/>
                  <a:pt x="20117" y="243"/>
                  <a:pt x="20116" y="302"/>
                </a:cubicBezTo>
                <a:cubicBezTo>
                  <a:pt x="20107" y="287"/>
                  <a:pt x="20101" y="281"/>
                  <a:pt x="20099" y="273"/>
                </a:cubicBezTo>
                <a:cubicBezTo>
                  <a:pt x="20094" y="228"/>
                  <a:pt x="20088" y="184"/>
                  <a:pt x="20082" y="137"/>
                </a:cubicBezTo>
                <a:cubicBezTo>
                  <a:pt x="20048" y="125"/>
                  <a:pt x="20015" y="122"/>
                  <a:pt x="19981" y="122"/>
                </a:cubicBezTo>
                <a:cubicBezTo>
                  <a:pt x="19940" y="122"/>
                  <a:pt x="19900" y="127"/>
                  <a:pt x="19858" y="127"/>
                </a:cubicBezTo>
                <a:cubicBezTo>
                  <a:pt x="19801" y="127"/>
                  <a:pt x="19742" y="117"/>
                  <a:pt x="19679" y="74"/>
                </a:cubicBezTo>
                <a:cubicBezTo>
                  <a:pt x="19674" y="109"/>
                  <a:pt x="19668" y="150"/>
                  <a:pt x="19660" y="209"/>
                </a:cubicBezTo>
                <a:cubicBezTo>
                  <a:pt x="19642" y="137"/>
                  <a:pt x="19635" y="103"/>
                  <a:pt x="19626" y="69"/>
                </a:cubicBezTo>
                <a:cubicBezTo>
                  <a:pt x="19613" y="69"/>
                  <a:pt x="19601" y="67"/>
                  <a:pt x="19589" y="67"/>
                </a:cubicBezTo>
                <a:cubicBezTo>
                  <a:pt x="19582" y="67"/>
                  <a:pt x="19576" y="68"/>
                  <a:pt x="19570" y="71"/>
                </a:cubicBezTo>
                <a:cubicBezTo>
                  <a:pt x="19558" y="78"/>
                  <a:pt x="19551" y="106"/>
                  <a:pt x="19548" y="112"/>
                </a:cubicBezTo>
                <a:cubicBezTo>
                  <a:pt x="19518" y="97"/>
                  <a:pt x="19493" y="72"/>
                  <a:pt x="19471" y="72"/>
                </a:cubicBezTo>
                <a:cubicBezTo>
                  <a:pt x="19469" y="72"/>
                  <a:pt x="19468" y="72"/>
                  <a:pt x="19467" y="72"/>
                </a:cubicBezTo>
                <a:cubicBezTo>
                  <a:pt x="19457" y="73"/>
                  <a:pt x="19447" y="74"/>
                  <a:pt x="19437" y="74"/>
                </a:cubicBezTo>
                <a:cubicBezTo>
                  <a:pt x="19394" y="74"/>
                  <a:pt x="19351" y="67"/>
                  <a:pt x="19308" y="67"/>
                </a:cubicBezTo>
                <a:cubicBezTo>
                  <a:pt x="19261" y="67"/>
                  <a:pt x="19216" y="75"/>
                  <a:pt x="19173" y="108"/>
                </a:cubicBezTo>
                <a:cubicBezTo>
                  <a:pt x="19158" y="96"/>
                  <a:pt x="19139" y="80"/>
                  <a:pt x="19112" y="59"/>
                </a:cubicBezTo>
                <a:cubicBezTo>
                  <a:pt x="19112" y="131"/>
                  <a:pt x="19112" y="183"/>
                  <a:pt x="19111" y="239"/>
                </a:cubicBezTo>
                <a:cubicBezTo>
                  <a:pt x="19095" y="237"/>
                  <a:pt x="19081" y="236"/>
                  <a:pt x="19067" y="234"/>
                </a:cubicBezTo>
                <a:cubicBezTo>
                  <a:pt x="19059" y="177"/>
                  <a:pt x="19052" y="125"/>
                  <a:pt x="19045" y="77"/>
                </a:cubicBezTo>
                <a:cubicBezTo>
                  <a:pt x="19011" y="112"/>
                  <a:pt x="18981" y="145"/>
                  <a:pt x="18950" y="178"/>
                </a:cubicBezTo>
                <a:cubicBezTo>
                  <a:pt x="18943" y="137"/>
                  <a:pt x="18939" y="111"/>
                  <a:pt x="18934" y="86"/>
                </a:cubicBezTo>
                <a:cubicBezTo>
                  <a:pt x="18916" y="74"/>
                  <a:pt x="18899" y="69"/>
                  <a:pt x="18881" y="69"/>
                </a:cubicBezTo>
                <a:cubicBezTo>
                  <a:pt x="18831" y="69"/>
                  <a:pt x="18782" y="107"/>
                  <a:pt x="18732" y="107"/>
                </a:cubicBezTo>
                <a:cubicBezTo>
                  <a:pt x="18713" y="107"/>
                  <a:pt x="18694" y="101"/>
                  <a:pt x="18674" y="87"/>
                </a:cubicBezTo>
                <a:cubicBezTo>
                  <a:pt x="18643" y="121"/>
                  <a:pt x="18606" y="159"/>
                  <a:pt x="18575" y="192"/>
                </a:cubicBezTo>
                <a:cubicBezTo>
                  <a:pt x="18558" y="164"/>
                  <a:pt x="18547" y="149"/>
                  <a:pt x="18540" y="139"/>
                </a:cubicBezTo>
                <a:cubicBezTo>
                  <a:pt x="18528" y="178"/>
                  <a:pt x="18516" y="218"/>
                  <a:pt x="18503" y="264"/>
                </a:cubicBezTo>
                <a:cubicBezTo>
                  <a:pt x="18472" y="186"/>
                  <a:pt x="18450" y="128"/>
                  <a:pt x="18433" y="84"/>
                </a:cubicBezTo>
                <a:cubicBezTo>
                  <a:pt x="18404" y="124"/>
                  <a:pt x="18372" y="132"/>
                  <a:pt x="18340" y="132"/>
                </a:cubicBezTo>
                <a:cubicBezTo>
                  <a:pt x="18319" y="132"/>
                  <a:pt x="18298" y="128"/>
                  <a:pt x="18279" y="128"/>
                </a:cubicBezTo>
                <a:cubicBezTo>
                  <a:pt x="18260" y="128"/>
                  <a:pt x="18242" y="131"/>
                  <a:pt x="18225" y="143"/>
                </a:cubicBezTo>
                <a:cubicBezTo>
                  <a:pt x="18221" y="186"/>
                  <a:pt x="18218" y="218"/>
                  <a:pt x="18213" y="261"/>
                </a:cubicBezTo>
                <a:cubicBezTo>
                  <a:pt x="18160" y="211"/>
                  <a:pt x="18116" y="168"/>
                  <a:pt x="18094" y="146"/>
                </a:cubicBezTo>
                <a:cubicBezTo>
                  <a:pt x="17987" y="193"/>
                  <a:pt x="17900" y="231"/>
                  <a:pt x="17801" y="274"/>
                </a:cubicBezTo>
                <a:cubicBezTo>
                  <a:pt x="17797" y="290"/>
                  <a:pt x="17787" y="327"/>
                  <a:pt x="17775" y="364"/>
                </a:cubicBezTo>
                <a:cubicBezTo>
                  <a:pt x="17751" y="321"/>
                  <a:pt x="17732" y="287"/>
                  <a:pt x="17715" y="253"/>
                </a:cubicBezTo>
                <a:cubicBezTo>
                  <a:pt x="17692" y="289"/>
                  <a:pt x="17668" y="310"/>
                  <a:pt x="17643" y="310"/>
                </a:cubicBezTo>
                <a:cubicBezTo>
                  <a:pt x="17620" y="310"/>
                  <a:pt x="17596" y="292"/>
                  <a:pt x="17570" y="252"/>
                </a:cubicBezTo>
                <a:cubicBezTo>
                  <a:pt x="17560" y="271"/>
                  <a:pt x="17547" y="292"/>
                  <a:pt x="17535" y="312"/>
                </a:cubicBezTo>
                <a:cubicBezTo>
                  <a:pt x="17510" y="286"/>
                  <a:pt x="17489" y="265"/>
                  <a:pt x="17478" y="252"/>
                </a:cubicBezTo>
                <a:cubicBezTo>
                  <a:pt x="17447" y="273"/>
                  <a:pt x="17425" y="300"/>
                  <a:pt x="17400" y="302"/>
                </a:cubicBezTo>
                <a:cubicBezTo>
                  <a:pt x="17367" y="305"/>
                  <a:pt x="17334" y="306"/>
                  <a:pt x="17302" y="306"/>
                </a:cubicBezTo>
                <a:cubicBezTo>
                  <a:pt x="17247" y="306"/>
                  <a:pt x="17192" y="303"/>
                  <a:pt x="17137" y="303"/>
                </a:cubicBezTo>
                <a:cubicBezTo>
                  <a:pt x="17038" y="303"/>
                  <a:pt x="16940" y="312"/>
                  <a:pt x="16845" y="362"/>
                </a:cubicBezTo>
                <a:cubicBezTo>
                  <a:pt x="16804" y="384"/>
                  <a:pt x="16760" y="355"/>
                  <a:pt x="16716" y="405"/>
                </a:cubicBezTo>
                <a:cubicBezTo>
                  <a:pt x="16709" y="412"/>
                  <a:pt x="16702" y="415"/>
                  <a:pt x="16693" y="415"/>
                </a:cubicBezTo>
                <a:cubicBezTo>
                  <a:pt x="16661" y="415"/>
                  <a:pt x="16613" y="373"/>
                  <a:pt x="16576" y="367"/>
                </a:cubicBezTo>
                <a:cubicBezTo>
                  <a:pt x="16574" y="366"/>
                  <a:pt x="16572" y="366"/>
                  <a:pt x="16569" y="366"/>
                </a:cubicBezTo>
                <a:cubicBezTo>
                  <a:pt x="16546" y="366"/>
                  <a:pt x="16521" y="381"/>
                  <a:pt x="16504" y="405"/>
                </a:cubicBezTo>
                <a:cubicBezTo>
                  <a:pt x="16492" y="420"/>
                  <a:pt x="16480" y="426"/>
                  <a:pt x="16468" y="426"/>
                </a:cubicBezTo>
                <a:cubicBezTo>
                  <a:pt x="16437" y="426"/>
                  <a:pt x="16404" y="393"/>
                  <a:pt x="16374" y="393"/>
                </a:cubicBezTo>
                <a:cubicBezTo>
                  <a:pt x="16360" y="393"/>
                  <a:pt x="16347" y="400"/>
                  <a:pt x="16335" y="420"/>
                </a:cubicBezTo>
                <a:cubicBezTo>
                  <a:pt x="16334" y="420"/>
                  <a:pt x="16334" y="420"/>
                  <a:pt x="16334" y="420"/>
                </a:cubicBezTo>
                <a:cubicBezTo>
                  <a:pt x="16330" y="420"/>
                  <a:pt x="16319" y="401"/>
                  <a:pt x="16311" y="395"/>
                </a:cubicBezTo>
                <a:cubicBezTo>
                  <a:pt x="16305" y="387"/>
                  <a:pt x="16298" y="381"/>
                  <a:pt x="16292" y="376"/>
                </a:cubicBezTo>
                <a:cubicBezTo>
                  <a:pt x="16254" y="459"/>
                  <a:pt x="16224" y="564"/>
                  <a:pt x="16154" y="567"/>
                </a:cubicBezTo>
                <a:cubicBezTo>
                  <a:pt x="16159" y="504"/>
                  <a:pt x="16167" y="443"/>
                  <a:pt x="16176" y="356"/>
                </a:cubicBezTo>
                <a:lnTo>
                  <a:pt x="16176" y="356"/>
                </a:lnTo>
                <a:cubicBezTo>
                  <a:pt x="16145" y="395"/>
                  <a:pt x="16127" y="414"/>
                  <a:pt x="16112" y="433"/>
                </a:cubicBezTo>
                <a:cubicBezTo>
                  <a:pt x="16096" y="405"/>
                  <a:pt x="16084" y="387"/>
                  <a:pt x="16073" y="368"/>
                </a:cubicBezTo>
                <a:cubicBezTo>
                  <a:pt x="16057" y="405"/>
                  <a:pt x="16039" y="443"/>
                  <a:pt x="16017" y="492"/>
                </a:cubicBezTo>
                <a:lnTo>
                  <a:pt x="15915" y="492"/>
                </a:lnTo>
                <a:cubicBezTo>
                  <a:pt x="15911" y="521"/>
                  <a:pt x="15903" y="562"/>
                  <a:pt x="15892" y="639"/>
                </a:cubicBezTo>
                <a:cubicBezTo>
                  <a:pt x="15876" y="530"/>
                  <a:pt x="15868" y="478"/>
                  <a:pt x="15855" y="383"/>
                </a:cubicBezTo>
                <a:cubicBezTo>
                  <a:pt x="15828" y="489"/>
                  <a:pt x="15811" y="564"/>
                  <a:pt x="15790" y="634"/>
                </a:cubicBezTo>
                <a:cubicBezTo>
                  <a:pt x="15787" y="645"/>
                  <a:pt x="15776" y="645"/>
                  <a:pt x="15762" y="654"/>
                </a:cubicBezTo>
                <a:cubicBezTo>
                  <a:pt x="15739" y="615"/>
                  <a:pt x="15714" y="574"/>
                  <a:pt x="15690" y="536"/>
                </a:cubicBezTo>
                <a:cubicBezTo>
                  <a:pt x="15632" y="557"/>
                  <a:pt x="15583" y="646"/>
                  <a:pt x="15523" y="646"/>
                </a:cubicBezTo>
                <a:cubicBezTo>
                  <a:pt x="15493" y="646"/>
                  <a:pt x="15460" y="624"/>
                  <a:pt x="15422" y="561"/>
                </a:cubicBezTo>
                <a:cubicBezTo>
                  <a:pt x="15480" y="512"/>
                  <a:pt x="15484" y="420"/>
                  <a:pt x="15469" y="312"/>
                </a:cubicBezTo>
                <a:lnTo>
                  <a:pt x="15469" y="312"/>
                </a:lnTo>
                <a:cubicBezTo>
                  <a:pt x="15419" y="381"/>
                  <a:pt x="15368" y="451"/>
                  <a:pt x="15316" y="521"/>
                </a:cubicBezTo>
                <a:cubicBezTo>
                  <a:pt x="15316" y="539"/>
                  <a:pt x="15315" y="565"/>
                  <a:pt x="15314" y="602"/>
                </a:cubicBezTo>
                <a:cubicBezTo>
                  <a:pt x="15260" y="530"/>
                  <a:pt x="15230" y="375"/>
                  <a:pt x="15158" y="375"/>
                </a:cubicBezTo>
                <a:cubicBezTo>
                  <a:pt x="15151" y="375"/>
                  <a:pt x="15144" y="376"/>
                  <a:pt x="15137" y="378"/>
                </a:cubicBezTo>
                <a:cubicBezTo>
                  <a:pt x="15152" y="417"/>
                  <a:pt x="15161" y="442"/>
                  <a:pt x="15181" y="495"/>
                </a:cubicBezTo>
                <a:cubicBezTo>
                  <a:pt x="15136" y="478"/>
                  <a:pt x="15095" y="423"/>
                  <a:pt x="15062" y="423"/>
                </a:cubicBezTo>
                <a:cubicBezTo>
                  <a:pt x="15045" y="423"/>
                  <a:pt x="15031" y="436"/>
                  <a:pt x="15018" y="476"/>
                </a:cubicBezTo>
                <a:cubicBezTo>
                  <a:pt x="15003" y="455"/>
                  <a:pt x="14994" y="443"/>
                  <a:pt x="14983" y="427"/>
                </a:cubicBezTo>
                <a:cubicBezTo>
                  <a:pt x="14978" y="477"/>
                  <a:pt x="14975" y="509"/>
                  <a:pt x="14971" y="552"/>
                </a:cubicBezTo>
                <a:cubicBezTo>
                  <a:pt x="14955" y="501"/>
                  <a:pt x="14943" y="464"/>
                  <a:pt x="14928" y="415"/>
                </a:cubicBezTo>
                <a:cubicBezTo>
                  <a:pt x="14890" y="468"/>
                  <a:pt x="14851" y="495"/>
                  <a:pt x="14814" y="495"/>
                </a:cubicBezTo>
                <a:cubicBezTo>
                  <a:pt x="14788" y="495"/>
                  <a:pt x="14764" y="481"/>
                  <a:pt x="14743" y="452"/>
                </a:cubicBezTo>
                <a:cubicBezTo>
                  <a:pt x="14703" y="458"/>
                  <a:pt x="14672" y="476"/>
                  <a:pt x="14649" y="476"/>
                </a:cubicBezTo>
                <a:cubicBezTo>
                  <a:pt x="14639" y="476"/>
                  <a:pt x="14631" y="473"/>
                  <a:pt x="14624" y="465"/>
                </a:cubicBezTo>
                <a:cubicBezTo>
                  <a:pt x="14598" y="438"/>
                  <a:pt x="14576" y="423"/>
                  <a:pt x="14555" y="423"/>
                </a:cubicBezTo>
                <a:cubicBezTo>
                  <a:pt x="14536" y="423"/>
                  <a:pt x="14517" y="437"/>
                  <a:pt x="14498" y="467"/>
                </a:cubicBezTo>
                <a:cubicBezTo>
                  <a:pt x="14488" y="484"/>
                  <a:pt x="14477" y="491"/>
                  <a:pt x="14466" y="491"/>
                </a:cubicBezTo>
                <a:cubicBezTo>
                  <a:pt x="14439" y="491"/>
                  <a:pt x="14412" y="449"/>
                  <a:pt x="14384" y="426"/>
                </a:cubicBezTo>
                <a:cubicBezTo>
                  <a:pt x="14375" y="440"/>
                  <a:pt x="14368" y="464"/>
                  <a:pt x="14357" y="473"/>
                </a:cubicBezTo>
                <a:cubicBezTo>
                  <a:pt x="14340" y="486"/>
                  <a:pt x="14322" y="490"/>
                  <a:pt x="14304" y="490"/>
                </a:cubicBezTo>
                <a:cubicBezTo>
                  <a:pt x="14281" y="490"/>
                  <a:pt x="14258" y="484"/>
                  <a:pt x="14235" y="484"/>
                </a:cubicBezTo>
                <a:cubicBezTo>
                  <a:pt x="14206" y="484"/>
                  <a:pt x="14178" y="493"/>
                  <a:pt x="14154" y="533"/>
                </a:cubicBezTo>
                <a:cubicBezTo>
                  <a:pt x="14154" y="533"/>
                  <a:pt x="14154" y="533"/>
                  <a:pt x="14154" y="533"/>
                </a:cubicBezTo>
                <a:cubicBezTo>
                  <a:pt x="14152" y="533"/>
                  <a:pt x="14139" y="506"/>
                  <a:pt x="14132" y="495"/>
                </a:cubicBezTo>
                <a:cubicBezTo>
                  <a:pt x="14128" y="489"/>
                  <a:pt x="14124" y="486"/>
                  <a:pt x="14120" y="486"/>
                </a:cubicBezTo>
                <a:cubicBezTo>
                  <a:pt x="14103" y="486"/>
                  <a:pt x="14088" y="529"/>
                  <a:pt x="14072" y="529"/>
                </a:cubicBezTo>
                <a:cubicBezTo>
                  <a:pt x="14063" y="529"/>
                  <a:pt x="14055" y="519"/>
                  <a:pt x="14045" y="489"/>
                </a:cubicBezTo>
                <a:cubicBezTo>
                  <a:pt x="14009" y="506"/>
                  <a:pt x="13972" y="524"/>
                  <a:pt x="13936" y="542"/>
                </a:cubicBezTo>
                <a:cubicBezTo>
                  <a:pt x="13925" y="524"/>
                  <a:pt x="13914" y="508"/>
                  <a:pt x="13907" y="496"/>
                </a:cubicBezTo>
                <a:cubicBezTo>
                  <a:pt x="13891" y="518"/>
                  <a:pt x="13878" y="536"/>
                  <a:pt x="13867" y="552"/>
                </a:cubicBezTo>
                <a:cubicBezTo>
                  <a:pt x="13845" y="526"/>
                  <a:pt x="13829" y="506"/>
                  <a:pt x="13806" y="477"/>
                </a:cubicBezTo>
                <a:cubicBezTo>
                  <a:pt x="13786" y="532"/>
                  <a:pt x="13761" y="551"/>
                  <a:pt x="13734" y="551"/>
                </a:cubicBezTo>
                <a:cubicBezTo>
                  <a:pt x="13707" y="551"/>
                  <a:pt x="13678" y="532"/>
                  <a:pt x="13650" y="509"/>
                </a:cubicBezTo>
                <a:cubicBezTo>
                  <a:pt x="13645" y="562"/>
                  <a:pt x="13641" y="615"/>
                  <a:pt x="13633" y="698"/>
                </a:cubicBezTo>
                <a:cubicBezTo>
                  <a:pt x="13594" y="605"/>
                  <a:pt x="13567" y="543"/>
                  <a:pt x="13538" y="474"/>
                </a:cubicBezTo>
                <a:cubicBezTo>
                  <a:pt x="13505" y="527"/>
                  <a:pt x="13470" y="550"/>
                  <a:pt x="13435" y="550"/>
                </a:cubicBezTo>
                <a:cubicBezTo>
                  <a:pt x="13400" y="550"/>
                  <a:pt x="13365" y="527"/>
                  <a:pt x="13329" y="484"/>
                </a:cubicBezTo>
                <a:cubicBezTo>
                  <a:pt x="13308" y="514"/>
                  <a:pt x="13291" y="537"/>
                  <a:pt x="13276" y="556"/>
                </a:cubicBezTo>
                <a:cubicBezTo>
                  <a:pt x="13255" y="526"/>
                  <a:pt x="13241" y="502"/>
                  <a:pt x="13223" y="477"/>
                </a:cubicBezTo>
                <a:cubicBezTo>
                  <a:pt x="13180" y="539"/>
                  <a:pt x="13141" y="595"/>
                  <a:pt x="13105" y="645"/>
                </a:cubicBezTo>
                <a:cubicBezTo>
                  <a:pt x="13086" y="593"/>
                  <a:pt x="13067" y="542"/>
                  <a:pt x="13045" y="484"/>
                </a:cubicBezTo>
                <a:cubicBezTo>
                  <a:pt x="13035" y="490"/>
                  <a:pt x="13025" y="491"/>
                  <a:pt x="13015" y="491"/>
                </a:cubicBezTo>
                <a:cubicBezTo>
                  <a:pt x="13006" y="491"/>
                  <a:pt x="12998" y="491"/>
                  <a:pt x="12990" y="491"/>
                </a:cubicBezTo>
                <a:cubicBezTo>
                  <a:pt x="12967" y="491"/>
                  <a:pt x="12946" y="497"/>
                  <a:pt x="12933" y="549"/>
                </a:cubicBezTo>
                <a:cubicBezTo>
                  <a:pt x="12911" y="500"/>
                  <a:pt x="12888" y="489"/>
                  <a:pt x="12866" y="489"/>
                </a:cubicBezTo>
                <a:cubicBezTo>
                  <a:pt x="12848" y="489"/>
                  <a:pt x="12830" y="496"/>
                  <a:pt x="12813" y="496"/>
                </a:cubicBezTo>
                <a:cubicBezTo>
                  <a:pt x="12806" y="496"/>
                  <a:pt x="12800" y="495"/>
                  <a:pt x="12793" y="492"/>
                </a:cubicBezTo>
                <a:cubicBezTo>
                  <a:pt x="12770" y="539"/>
                  <a:pt x="12749" y="580"/>
                  <a:pt x="12727" y="626"/>
                </a:cubicBezTo>
                <a:cubicBezTo>
                  <a:pt x="12684" y="561"/>
                  <a:pt x="12651" y="509"/>
                  <a:pt x="12620" y="462"/>
                </a:cubicBezTo>
                <a:cubicBezTo>
                  <a:pt x="12614" y="565"/>
                  <a:pt x="12540" y="565"/>
                  <a:pt x="12524" y="665"/>
                </a:cubicBezTo>
                <a:cubicBezTo>
                  <a:pt x="12483" y="665"/>
                  <a:pt x="12446" y="665"/>
                  <a:pt x="12406" y="667"/>
                </a:cubicBezTo>
                <a:cubicBezTo>
                  <a:pt x="12396" y="702"/>
                  <a:pt x="12387" y="740"/>
                  <a:pt x="12378" y="774"/>
                </a:cubicBezTo>
                <a:cubicBezTo>
                  <a:pt x="12387" y="785"/>
                  <a:pt x="12396" y="798"/>
                  <a:pt x="12405" y="811"/>
                </a:cubicBezTo>
                <a:cubicBezTo>
                  <a:pt x="12402" y="817"/>
                  <a:pt x="12399" y="823"/>
                  <a:pt x="12398" y="829"/>
                </a:cubicBezTo>
                <a:cubicBezTo>
                  <a:pt x="12390" y="812"/>
                  <a:pt x="12381" y="798"/>
                  <a:pt x="12374" y="782"/>
                </a:cubicBezTo>
                <a:cubicBezTo>
                  <a:pt x="12375" y="779"/>
                  <a:pt x="12378" y="776"/>
                  <a:pt x="12378" y="774"/>
                </a:cubicBezTo>
                <a:cubicBezTo>
                  <a:pt x="12303" y="739"/>
                  <a:pt x="12371" y="671"/>
                  <a:pt x="12350" y="643"/>
                </a:cubicBezTo>
                <a:cubicBezTo>
                  <a:pt x="12342" y="609"/>
                  <a:pt x="12333" y="577"/>
                  <a:pt x="12324" y="543"/>
                </a:cubicBezTo>
                <a:cubicBezTo>
                  <a:pt x="12312" y="534"/>
                  <a:pt x="12302" y="526"/>
                  <a:pt x="12290" y="517"/>
                </a:cubicBezTo>
                <a:cubicBezTo>
                  <a:pt x="12284" y="574"/>
                  <a:pt x="12278" y="632"/>
                  <a:pt x="12275" y="674"/>
                </a:cubicBezTo>
                <a:cubicBezTo>
                  <a:pt x="12228" y="640"/>
                  <a:pt x="12193" y="617"/>
                  <a:pt x="12140" y="580"/>
                </a:cubicBezTo>
                <a:lnTo>
                  <a:pt x="12140" y="580"/>
                </a:lnTo>
                <a:cubicBezTo>
                  <a:pt x="12177" y="749"/>
                  <a:pt x="12103" y="711"/>
                  <a:pt x="12083" y="767"/>
                </a:cubicBezTo>
                <a:cubicBezTo>
                  <a:pt x="12067" y="748"/>
                  <a:pt x="12050" y="730"/>
                  <a:pt x="12031" y="708"/>
                </a:cubicBezTo>
                <a:cubicBezTo>
                  <a:pt x="12006" y="767"/>
                  <a:pt x="11984" y="820"/>
                  <a:pt x="11961" y="871"/>
                </a:cubicBezTo>
                <a:cubicBezTo>
                  <a:pt x="11959" y="875"/>
                  <a:pt x="11956" y="876"/>
                  <a:pt x="11953" y="876"/>
                </a:cubicBezTo>
                <a:cubicBezTo>
                  <a:pt x="11950" y="876"/>
                  <a:pt x="11948" y="875"/>
                  <a:pt x="11945" y="875"/>
                </a:cubicBezTo>
                <a:cubicBezTo>
                  <a:pt x="11944" y="875"/>
                  <a:pt x="11943" y="875"/>
                  <a:pt x="11941" y="876"/>
                </a:cubicBezTo>
                <a:cubicBezTo>
                  <a:pt x="11934" y="821"/>
                  <a:pt x="11927" y="771"/>
                  <a:pt x="11918" y="702"/>
                </a:cubicBezTo>
                <a:cubicBezTo>
                  <a:pt x="11880" y="743"/>
                  <a:pt x="11850" y="774"/>
                  <a:pt x="11838" y="787"/>
                </a:cubicBezTo>
                <a:cubicBezTo>
                  <a:pt x="11816" y="860"/>
                  <a:pt x="11803" y="904"/>
                  <a:pt x="11787" y="963"/>
                </a:cubicBezTo>
                <a:cubicBezTo>
                  <a:pt x="11759" y="887"/>
                  <a:pt x="11741" y="833"/>
                  <a:pt x="11722" y="780"/>
                </a:cubicBezTo>
                <a:cubicBezTo>
                  <a:pt x="11713" y="799"/>
                  <a:pt x="11706" y="817"/>
                  <a:pt x="11694" y="840"/>
                </a:cubicBezTo>
                <a:cubicBezTo>
                  <a:pt x="11671" y="782"/>
                  <a:pt x="11650" y="729"/>
                  <a:pt x="11628" y="674"/>
                </a:cubicBezTo>
                <a:cubicBezTo>
                  <a:pt x="11612" y="711"/>
                  <a:pt x="11599" y="745"/>
                  <a:pt x="11584" y="779"/>
                </a:cubicBezTo>
                <a:cubicBezTo>
                  <a:pt x="11562" y="742"/>
                  <a:pt x="11540" y="707"/>
                  <a:pt x="11524" y="679"/>
                </a:cubicBezTo>
                <a:cubicBezTo>
                  <a:pt x="11509" y="718"/>
                  <a:pt x="11493" y="755"/>
                  <a:pt x="11468" y="817"/>
                </a:cubicBezTo>
                <a:cubicBezTo>
                  <a:pt x="11454" y="724"/>
                  <a:pt x="11449" y="673"/>
                  <a:pt x="11438" y="608"/>
                </a:cubicBezTo>
                <a:cubicBezTo>
                  <a:pt x="11421" y="615"/>
                  <a:pt x="11406" y="623"/>
                  <a:pt x="11387" y="629"/>
                </a:cubicBezTo>
                <a:cubicBezTo>
                  <a:pt x="11403" y="661"/>
                  <a:pt x="11413" y="680"/>
                  <a:pt x="11428" y="711"/>
                </a:cubicBezTo>
                <a:cubicBezTo>
                  <a:pt x="11397" y="720"/>
                  <a:pt x="11374" y="729"/>
                  <a:pt x="11349" y="736"/>
                </a:cubicBezTo>
                <a:cubicBezTo>
                  <a:pt x="11346" y="774"/>
                  <a:pt x="11341" y="808"/>
                  <a:pt x="11338" y="837"/>
                </a:cubicBezTo>
                <a:cubicBezTo>
                  <a:pt x="11312" y="837"/>
                  <a:pt x="11288" y="837"/>
                  <a:pt x="11266" y="839"/>
                </a:cubicBezTo>
                <a:cubicBezTo>
                  <a:pt x="11254" y="876"/>
                  <a:pt x="11244" y="913"/>
                  <a:pt x="11231" y="954"/>
                </a:cubicBezTo>
                <a:cubicBezTo>
                  <a:pt x="11210" y="914"/>
                  <a:pt x="11197" y="889"/>
                  <a:pt x="11185" y="867"/>
                </a:cubicBezTo>
                <a:cubicBezTo>
                  <a:pt x="11194" y="843"/>
                  <a:pt x="11200" y="824"/>
                  <a:pt x="11206" y="804"/>
                </a:cubicBezTo>
                <a:cubicBezTo>
                  <a:pt x="11187" y="789"/>
                  <a:pt x="11171" y="776"/>
                  <a:pt x="11153" y="762"/>
                </a:cubicBezTo>
                <a:cubicBezTo>
                  <a:pt x="11133" y="718"/>
                  <a:pt x="11160" y="610"/>
                  <a:pt x="11116" y="610"/>
                </a:cubicBezTo>
                <a:cubicBezTo>
                  <a:pt x="11113" y="610"/>
                  <a:pt x="11110" y="610"/>
                  <a:pt x="11107" y="611"/>
                </a:cubicBezTo>
                <a:cubicBezTo>
                  <a:pt x="11060" y="643"/>
                  <a:pt x="11123" y="770"/>
                  <a:pt x="11066" y="783"/>
                </a:cubicBezTo>
                <a:cubicBezTo>
                  <a:pt x="11075" y="886"/>
                  <a:pt x="11060" y="948"/>
                  <a:pt x="10993" y="955"/>
                </a:cubicBezTo>
                <a:cubicBezTo>
                  <a:pt x="11012" y="886"/>
                  <a:pt x="11025" y="835"/>
                  <a:pt x="11038" y="783"/>
                </a:cubicBezTo>
                <a:cubicBezTo>
                  <a:pt x="10987" y="726"/>
                  <a:pt x="10935" y="670"/>
                  <a:pt x="10884" y="614"/>
                </a:cubicBezTo>
                <a:cubicBezTo>
                  <a:pt x="10866" y="636"/>
                  <a:pt x="10850" y="658"/>
                  <a:pt x="10832" y="680"/>
                </a:cubicBezTo>
                <a:cubicBezTo>
                  <a:pt x="10804" y="637"/>
                  <a:pt x="10781" y="599"/>
                  <a:pt x="10745" y="546"/>
                </a:cubicBezTo>
                <a:cubicBezTo>
                  <a:pt x="10735" y="639"/>
                  <a:pt x="10726" y="711"/>
                  <a:pt x="10719" y="783"/>
                </a:cubicBezTo>
                <a:cubicBezTo>
                  <a:pt x="10701" y="735"/>
                  <a:pt x="10679" y="727"/>
                  <a:pt x="10657" y="727"/>
                </a:cubicBezTo>
                <a:cubicBezTo>
                  <a:pt x="10646" y="727"/>
                  <a:pt x="10634" y="729"/>
                  <a:pt x="10623" y="729"/>
                </a:cubicBezTo>
                <a:cubicBezTo>
                  <a:pt x="10621" y="729"/>
                  <a:pt x="10619" y="729"/>
                  <a:pt x="10617" y="729"/>
                </a:cubicBezTo>
                <a:cubicBezTo>
                  <a:pt x="10609" y="807"/>
                  <a:pt x="10601" y="886"/>
                  <a:pt x="10589" y="995"/>
                </a:cubicBezTo>
                <a:cubicBezTo>
                  <a:pt x="10553" y="933"/>
                  <a:pt x="10532" y="887"/>
                  <a:pt x="10508" y="862"/>
                </a:cubicBezTo>
                <a:cubicBezTo>
                  <a:pt x="10485" y="839"/>
                  <a:pt x="10457" y="836"/>
                  <a:pt x="10432" y="824"/>
                </a:cubicBezTo>
                <a:cubicBezTo>
                  <a:pt x="10426" y="779"/>
                  <a:pt x="10421" y="736"/>
                  <a:pt x="10420" y="736"/>
                </a:cubicBezTo>
                <a:cubicBezTo>
                  <a:pt x="10420" y="736"/>
                  <a:pt x="10420" y="736"/>
                  <a:pt x="10420" y="736"/>
                </a:cubicBezTo>
                <a:cubicBezTo>
                  <a:pt x="10375" y="639"/>
                  <a:pt x="10345" y="576"/>
                  <a:pt x="10316" y="515"/>
                </a:cubicBezTo>
                <a:cubicBezTo>
                  <a:pt x="10263" y="502"/>
                  <a:pt x="10211" y="489"/>
                  <a:pt x="10158" y="474"/>
                </a:cubicBezTo>
                <a:cubicBezTo>
                  <a:pt x="10158" y="511"/>
                  <a:pt x="10157" y="564"/>
                  <a:pt x="10155" y="639"/>
                </a:cubicBezTo>
                <a:cubicBezTo>
                  <a:pt x="10097" y="570"/>
                  <a:pt x="10047" y="511"/>
                  <a:pt x="9997" y="452"/>
                </a:cubicBezTo>
                <a:cubicBezTo>
                  <a:pt x="9988" y="474"/>
                  <a:pt x="9974" y="490"/>
                  <a:pt x="9971" y="514"/>
                </a:cubicBezTo>
                <a:cubicBezTo>
                  <a:pt x="9960" y="577"/>
                  <a:pt x="9954" y="643"/>
                  <a:pt x="9944" y="707"/>
                </a:cubicBezTo>
                <a:cubicBezTo>
                  <a:pt x="9942" y="714"/>
                  <a:pt x="9932" y="714"/>
                  <a:pt x="9926" y="718"/>
                </a:cubicBezTo>
                <a:cubicBezTo>
                  <a:pt x="9917" y="683"/>
                  <a:pt x="9910" y="649"/>
                  <a:pt x="9901" y="615"/>
                </a:cubicBezTo>
                <a:cubicBezTo>
                  <a:pt x="9855" y="620"/>
                  <a:pt x="9842" y="673"/>
                  <a:pt x="9835" y="749"/>
                </a:cubicBezTo>
                <a:cubicBezTo>
                  <a:pt x="9833" y="770"/>
                  <a:pt x="9805" y="774"/>
                  <a:pt x="9791" y="786"/>
                </a:cubicBezTo>
                <a:cubicBezTo>
                  <a:pt x="9795" y="717"/>
                  <a:pt x="9798" y="668"/>
                  <a:pt x="9801" y="618"/>
                </a:cubicBezTo>
                <a:cubicBezTo>
                  <a:pt x="9776" y="605"/>
                  <a:pt x="9749" y="593"/>
                  <a:pt x="9739" y="587"/>
                </a:cubicBezTo>
                <a:cubicBezTo>
                  <a:pt x="9709" y="596"/>
                  <a:pt x="9684" y="614"/>
                  <a:pt x="9662" y="614"/>
                </a:cubicBezTo>
                <a:cubicBezTo>
                  <a:pt x="9656" y="614"/>
                  <a:pt x="9650" y="613"/>
                  <a:pt x="9645" y="609"/>
                </a:cubicBezTo>
                <a:cubicBezTo>
                  <a:pt x="9611" y="592"/>
                  <a:pt x="9580" y="540"/>
                  <a:pt x="9548" y="508"/>
                </a:cubicBezTo>
                <a:cubicBezTo>
                  <a:pt x="9547" y="507"/>
                  <a:pt x="9545" y="506"/>
                  <a:pt x="9544" y="506"/>
                </a:cubicBezTo>
                <a:cubicBezTo>
                  <a:pt x="9538" y="506"/>
                  <a:pt x="9530" y="514"/>
                  <a:pt x="9523" y="517"/>
                </a:cubicBezTo>
                <a:cubicBezTo>
                  <a:pt x="9520" y="551"/>
                  <a:pt x="9517" y="583"/>
                  <a:pt x="9512" y="615"/>
                </a:cubicBezTo>
                <a:cubicBezTo>
                  <a:pt x="9496" y="597"/>
                  <a:pt x="9479" y="565"/>
                  <a:pt x="9467" y="565"/>
                </a:cubicBezTo>
                <a:cubicBezTo>
                  <a:pt x="9466" y="565"/>
                  <a:pt x="9466" y="565"/>
                  <a:pt x="9465" y="565"/>
                </a:cubicBezTo>
                <a:cubicBezTo>
                  <a:pt x="9395" y="592"/>
                  <a:pt x="9326" y="627"/>
                  <a:pt x="9259" y="657"/>
                </a:cubicBezTo>
                <a:cubicBezTo>
                  <a:pt x="9231" y="642"/>
                  <a:pt x="9202" y="627"/>
                  <a:pt x="9149" y="598"/>
                </a:cubicBezTo>
                <a:cubicBezTo>
                  <a:pt x="9143" y="640"/>
                  <a:pt x="9137" y="690"/>
                  <a:pt x="9130" y="736"/>
                </a:cubicBezTo>
                <a:cubicBezTo>
                  <a:pt x="9108" y="705"/>
                  <a:pt x="9098" y="689"/>
                  <a:pt x="9084" y="673"/>
                </a:cubicBezTo>
                <a:cubicBezTo>
                  <a:pt x="9062" y="698"/>
                  <a:pt x="9040" y="721"/>
                  <a:pt x="9021" y="742"/>
                </a:cubicBezTo>
                <a:cubicBezTo>
                  <a:pt x="9000" y="712"/>
                  <a:pt x="8986" y="692"/>
                  <a:pt x="8962" y="659"/>
                </a:cubicBezTo>
                <a:cubicBezTo>
                  <a:pt x="8950" y="687"/>
                  <a:pt x="8942" y="715"/>
                  <a:pt x="8928" y="736"/>
                </a:cubicBezTo>
                <a:cubicBezTo>
                  <a:pt x="8914" y="761"/>
                  <a:pt x="8897" y="780"/>
                  <a:pt x="8877" y="807"/>
                </a:cubicBezTo>
                <a:cubicBezTo>
                  <a:pt x="8865" y="757"/>
                  <a:pt x="8858" y="724"/>
                  <a:pt x="8849" y="692"/>
                </a:cubicBezTo>
                <a:lnTo>
                  <a:pt x="8693" y="692"/>
                </a:lnTo>
                <a:cubicBezTo>
                  <a:pt x="8693" y="732"/>
                  <a:pt x="8692" y="757"/>
                  <a:pt x="8690" y="779"/>
                </a:cubicBezTo>
                <a:cubicBezTo>
                  <a:pt x="8630" y="740"/>
                  <a:pt x="8571" y="702"/>
                  <a:pt x="8515" y="667"/>
                </a:cubicBezTo>
                <a:cubicBezTo>
                  <a:pt x="8486" y="718"/>
                  <a:pt x="8474" y="800"/>
                  <a:pt x="8434" y="800"/>
                </a:cubicBezTo>
                <a:cubicBezTo>
                  <a:pt x="8430" y="800"/>
                  <a:pt x="8425" y="799"/>
                  <a:pt x="8419" y="796"/>
                </a:cubicBezTo>
                <a:cubicBezTo>
                  <a:pt x="8415" y="814"/>
                  <a:pt x="8411" y="829"/>
                  <a:pt x="8405" y="845"/>
                </a:cubicBezTo>
                <a:cubicBezTo>
                  <a:pt x="8402" y="839"/>
                  <a:pt x="8397" y="833"/>
                  <a:pt x="8394" y="827"/>
                </a:cubicBezTo>
                <a:cubicBezTo>
                  <a:pt x="8402" y="814"/>
                  <a:pt x="8408" y="801"/>
                  <a:pt x="8415" y="787"/>
                </a:cubicBezTo>
                <a:cubicBezTo>
                  <a:pt x="8416" y="789"/>
                  <a:pt x="8417" y="791"/>
                  <a:pt x="8418" y="793"/>
                </a:cubicBezTo>
                <a:lnTo>
                  <a:pt x="8418" y="793"/>
                </a:lnTo>
                <a:cubicBezTo>
                  <a:pt x="8402" y="755"/>
                  <a:pt x="8388" y="720"/>
                  <a:pt x="8375" y="686"/>
                </a:cubicBezTo>
                <a:cubicBezTo>
                  <a:pt x="8350" y="715"/>
                  <a:pt x="8327" y="742"/>
                  <a:pt x="8305" y="768"/>
                </a:cubicBezTo>
                <a:cubicBezTo>
                  <a:pt x="8308" y="815"/>
                  <a:pt x="8310" y="861"/>
                  <a:pt x="8325" y="907"/>
                </a:cubicBezTo>
                <a:cubicBezTo>
                  <a:pt x="8325" y="907"/>
                  <a:pt x="8325" y="907"/>
                  <a:pt x="8325" y="907"/>
                </a:cubicBezTo>
                <a:lnTo>
                  <a:pt x="8325" y="907"/>
                </a:lnTo>
                <a:cubicBezTo>
                  <a:pt x="8325" y="907"/>
                  <a:pt x="8325" y="907"/>
                  <a:pt x="8325" y="907"/>
                </a:cubicBezTo>
                <a:lnTo>
                  <a:pt x="8325" y="907"/>
                </a:lnTo>
                <a:cubicBezTo>
                  <a:pt x="8340" y="942"/>
                  <a:pt x="8343" y="977"/>
                  <a:pt x="8347" y="1014"/>
                </a:cubicBezTo>
                <a:cubicBezTo>
                  <a:pt x="8341" y="1015"/>
                  <a:pt x="8335" y="1017"/>
                  <a:pt x="8330" y="1018"/>
                </a:cubicBezTo>
                <a:cubicBezTo>
                  <a:pt x="8324" y="983"/>
                  <a:pt x="8318" y="947"/>
                  <a:pt x="8313" y="912"/>
                </a:cubicBezTo>
                <a:lnTo>
                  <a:pt x="8313" y="912"/>
                </a:lnTo>
                <a:cubicBezTo>
                  <a:pt x="8309" y="913"/>
                  <a:pt x="8306" y="913"/>
                  <a:pt x="8303" y="913"/>
                </a:cubicBezTo>
                <a:cubicBezTo>
                  <a:pt x="8259" y="913"/>
                  <a:pt x="8238" y="828"/>
                  <a:pt x="8206" y="801"/>
                </a:cubicBezTo>
                <a:cubicBezTo>
                  <a:pt x="8200" y="839"/>
                  <a:pt x="8194" y="876"/>
                  <a:pt x="8182" y="946"/>
                </a:cubicBezTo>
                <a:cubicBezTo>
                  <a:pt x="8157" y="882"/>
                  <a:pt x="8143" y="843"/>
                  <a:pt x="8127" y="805"/>
                </a:cubicBezTo>
                <a:cubicBezTo>
                  <a:pt x="8102" y="854"/>
                  <a:pt x="8050" y="857"/>
                  <a:pt x="8053" y="993"/>
                </a:cubicBezTo>
                <a:cubicBezTo>
                  <a:pt x="8028" y="935"/>
                  <a:pt x="8010" y="890"/>
                  <a:pt x="7987" y="836"/>
                </a:cubicBezTo>
                <a:cubicBezTo>
                  <a:pt x="7981" y="889"/>
                  <a:pt x="7977" y="921"/>
                  <a:pt x="7975" y="945"/>
                </a:cubicBezTo>
                <a:cubicBezTo>
                  <a:pt x="7949" y="936"/>
                  <a:pt x="7925" y="926"/>
                  <a:pt x="7887" y="913"/>
                </a:cubicBezTo>
                <a:lnTo>
                  <a:pt x="7887" y="913"/>
                </a:lnTo>
                <a:cubicBezTo>
                  <a:pt x="7909" y="960"/>
                  <a:pt x="7919" y="979"/>
                  <a:pt x="7929" y="1001"/>
                </a:cubicBezTo>
                <a:cubicBezTo>
                  <a:pt x="7912" y="1015"/>
                  <a:pt x="7896" y="1027"/>
                  <a:pt x="7881" y="1041"/>
                </a:cubicBezTo>
                <a:cubicBezTo>
                  <a:pt x="7879" y="1092"/>
                  <a:pt x="7879" y="1142"/>
                  <a:pt x="7878" y="1199"/>
                </a:cubicBezTo>
                <a:cubicBezTo>
                  <a:pt x="7857" y="1189"/>
                  <a:pt x="7844" y="1183"/>
                  <a:pt x="7822" y="1171"/>
                </a:cubicBezTo>
                <a:cubicBezTo>
                  <a:pt x="7831" y="1124"/>
                  <a:pt x="7837" y="1086"/>
                  <a:pt x="7844" y="1046"/>
                </a:cubicBezTo>
                <a:cubicBezTo>
                  <a:pt x="7807" y="990"/>
                  <a:pt x="7780" y="962"/>
                  <a:pt x="7762" y="962"/>
                </a:cubicBezTo>
                <a:cubicBezTo>
                  <a:pt x="7750" y="962"/>
                  <a:pt x="7742" y="974"/>
                  <a:pt x="7737" y="996"/>
                </a:cubicBezTo>
                <a:cubicBezTo>
                  <a:pt x="7746" y="1015"/>
                  <a:pt x="7754" y="1035"/>
                  <a:pt x="7762" y="1049"/>
                </a:cubicBezTo>
                <a:cubicBezTo>
                  <a:pt x="7750" y="1082"/>
                  <a:pt x="7741" y="1110"/>
                  <a:pt x="7734" y="1127"/>
                </a:cubicBezTo>
                <a:cubicBezTo>
                  <a:pt x="7700" y="1086"/>
                  <a:pt x="7670" y="1049"/>
                  <a:pt x="7643" y="1014"/>
                </a:cubicBezTo>
                <a:cubicBezTo>
                  <a:pt x="7632" y="1038"/>
                  <a:pt x="7626" y="1043"/>
                  <a:pt x="7626" y="1051"/>
                </a:cubicBezTo>
                <a:cubicBezTo>
                  <a:pt x="7628" y="1075"/>
                  <a:pt x="7629" y="1099"/>
                  <a:pt x="7654" y="1146"/>
                </a:cubicBezTo>
                <a:lnTo>
                  <a:pt x="7654" y="1146"/>
                </a:lnTo>
                <a:cubicBezTo>
                  <a:pt x="7660" y="1142"/>
                  <a:pt x="7665" y="1139"/>
                  <a:pt x="7670" y="1138"/>
                </a:cubicBezTo>
                <a:cubicBezTo>
                  <a:pt x="7671" y="1138"/>
                  <a:pt x="7671" y="1138"/>
                  <a:pt x="7671" y="1138"/>
                </a:cubicBezTo>
                <a:lnTo>
                  <a:pt x="7671" y="1138"/>
                </a:lnTo>
                <a:cubicBezTo>
                  <a:pt x="7675" y="1138"/>
                  <a:pt x="7682" y="1157"/>
                  <a:pt x="7668" y="1169"/>
                </a:cubicBezTo>
                <a:cubicBezTo>
                  <a:pt x="7668" y="1173"/>
                  <a:pt x="7666" y="1175"/>
                  <a:pt x="7663" y="1175"/>
                </a:cubicBezTo>
                <a:cubicBezTo>
                  <a:pt x="7657" y="1175"/>
                  <a:pt x="7645" y="1168"/>
                  <a:pt x="7634" y="1161"/>
                </a:cubicBezTo>
                <a:cubicBezTo>
                  <a:pt x="7638" y="1158"/>
                  <a:pt x="7642" y="1155"/>
                  <a:pt x="7646" y="1151"/>
                </a:cubicBezTo>
                <a:lnTo>
                  <a:pt x="7646" y="1151"/>
                </a:lnTo>
                <a:cubicBezTo>
                  <a:pt x="7653" y="1158"/>
                  <a:pt x="7660" y="1164"/>
                  <a:pt x="7668" y="1169"/>
                </a:cubicBezTo>
                <a:cubicBezTo>
                  <a:pt x="7662" y="1160"/>
                  <a:pt x="7658" y="1153"/>
                  <a:pt x="7654" y="1146"/>
                </a:cubicBezTo>
                <a:lnTo>
                  <a:pt x="7654" y="1146"/>
                </a:lnTo>
                <a:cubicBezTo>
                  <a:pt x="7652" y="1148"/>
                  <a:pt x="7649" y="1149"/>
                  <a:pt x="7646" y="1151"/>
                </a:cubicBezTo>
                <a:lnTo>
                  <a:pt x="7646" y="1151"/>
                </a:lnTo>
                <a:cubicBezTo>
                  <a:pt x="7594" y="1102"/>
                  <a:pt x="7561" y="1014"/>
                  <a:pt x="7526" y="1014"/>
                </a:cubicBezTo>
                <a:cubicBezTo>
                  <a:pt x="7514" y="1014"/>
                  <a:pt x="7502" y="1023"/>
                  <a:pt x="7490" y="1046"/>
                </a:cubicBezTo>
                <a:cubicBezTo>
                  <a:pt x="7488" y="1076"/>
                  <a:pt x="7488" y="1101"/>
                  <a:pt x="7485" y="1173"/>
                </a:cubicBezTo>
                <a:cubicBezTo>
                  <a:pt x="7459" y="1099"/>
                  <a:pt x="7442" y="1052"/>
                  <a:pt x="7426" y="1008"/>
                </a:cubicBezTo>
                <a:cubicBezTo>
                  <a:pt x="7364" y="1027"/>
                  <a:pt x="7314" y="1043"/>
                  <a:pt x="7248" y="1064"/>
                </a:cubicBezTo>
                <a:cubicBezTo>
                  <a:pt x="7217" y="1036"/>
                  <a:pt x="7198" y="1019"/>
                  <a:pt x="7184" y="1019"/>
                </a:cubicBezTo>
                <a:cubicBezTo>
                  <a:pt x="7164" y="1019"/>
                  <a:pt x="7154" y="1053"/>
                  <a:pt x="7131" y="1135"/>
                </a:cubicBezTo>
                <a:cubicBezTo>
                  <a:pt x="7128" y="1143"/>
                  <a:pt x="7138" y="1167"/>
                  <a:pt x="7142" y="1185"/>
                </a:cubicBezTo>
                <a:cubicBezTo>
                  <a:pt x="7154" y="1171"/>
                  <a:pt x="7166" y="1160"/>
                  <a:pt x="7185" y="1138"/>
                </a:cubicBezTo>
                <a:cubicBezTo>
                  <a:pt x="7186" y="1183"/>
                  <a:pt x="7188" y="1216"/>
                  <a:pt x="7188" y="1242"/>
                </a:cubicBezTo>
                <a:cubicBezTo>
                  <a:pt x="7150" y="1242"/>
                  <a:pt x="7119" y="1244"/>
                  <a:pt x="7089" y="1244"/>
                </a:cubicBezTo>
                <a:cubicBezTo>
                  <a:pt x="7079" y="1202"/>
                  <a:pt x="7072" y="1170"/>
                  <a:pt x="7063" y="1135"/>
                </a:cubicBezTo>
                <a:cubicBezTo>
                  <a:pt x="7053" y="1157"/>
                  <a:pt x="7044" y="1174"/>
                  <a:pt x="7035" y="1192"/>
                </a:cubicBezTo>
                <a:cubicBezTo>
                  <a:pt x="6985" y="1008"/>
                  <a:pt x="6895" y="1035"/>
                  <a:pt x="6805" y="942"/>
                </a:cubicBezTo>
                <a:lnTo>
                  <a:pt x="6805" y="942"/>
                </a:lnTo>
                <a:cubicBezTo>
                  <a:pt x="6822" y="1054"/>
                  <a:pt x="6832" y="1124"/>
                  <a:pt x="6845" y="1204"/>
                </a:cubicBezTo>
                <a:lnTo>
                  <a:pt x="6695" y="1204"/>
                </a:lnTo>
                <a:cubicBezTo>
                  <a:pt x="6689" y="1245"/>
                  <a:pt x="6685" y="1277"/>
                  <a:pt x="6680" y="1308"/>
                </a:cubicBezTo>
                <a:cubicBezTo>
                  <a:pt x="6677" y="1301"/>
                  <a:pt x="6673" y="1295"/>
                  <a:pt x="6669" y="1288"/>
                </a:cubicBezTo>
                <a:cubicBezTo>
                  <a:pt x="6666" y="1244"/>
                  <a:pt x="6663" y="1199"/>
                  <a:pt x="6660" y="1157"/>
                </a:cubicBezTo>
                <a:cubicBezTo>
                  <a:pt x="6720" y="1129"/>
                  <a:pt x="6749" y="1070"/>
                  <a:pt x="6747" y="980"/>
                </a:cubicBezTo>
                <a:cubicBezTo>
                  <a:pt x="6707" y="969"/>
                  <a:pt x="6668" y="966"/>
                  <a:pt x="6629" y="966"/>
                </a:cubicBezTo>
                <a:cubicBezTo>
                  <a:pt x="6561" y="966"/>
                  <a:pt x="6494" y="976"/>
                  <a:pt x="6425" y="976"/>
                </a:cubicBezTo>
                <a:cubicBezTo>
                  <a:pt x="6355" y="976"/>
                  <a:pt x="6285" y="965"/>
                  <a:pt x="6212" y="921"/>
                </a:cubicBezTo>
                <a:cubicBezTo>
                  <a:pt x="6185" y="954"/>
                  <a:pt x="6155" y="989"/>
                  <a:pt x="6124" y="1024"/>
                </a:cubicBezTo>
                <a:cubicBezTo>
                  <a:pt x="6117" y="983"/>
                  <a:pt x="6111" y="958"/>
                  <a:pt x="6102" y="913"/>
                </a:cubicBezTo>
                <a:cubicBezTo>
                  <a:pt x="6064" y="924"/>
                  <a:pt x="6024" y="936"/>
                  <a:pt x="5984" y="946"/>
                </a:cubicBezTo>
                <a:cubicBezTo>
                  <a:pt x="5973" y="921"/>
                  <a:pt x="5961" y="895"/>
                  <a:pt x="5949" y="870"/>
                </a:cubicBezTo>
                <a:cubicBezTo>
                  <a:pt x="5946" y="926"/>
                  <a:pt x="5943" y="982"/>
                  <a:pt x="5940" y="1071"/>
                </a:cubicBezTo>
                <a:cubicBezTo>
                  <a:pt x="5923" y="988"/>
                  <a:pt x="5918" y="963"/>
                  <a:pt x="5909" y="917"/>
                </a:cubicBezTo>
                <a:cubicBezTo>
                  <a:pt x="5895" y="917"/>
                  <a:pt x="5879" y="920"/>
                  <a:pt x="5863" y="920"/>
                </a:cubicBezTo>
                <a:cubicBezTo>
                  <a:pt x="5853" y="920"/>
                  <a:pt x="5843" y="919"/>
                  <a:pt x="5833" y="915"/>
                </a:cubicBezTo>
                <a:cubicBezTo>
                  <a:pt x="5802" y="904"/>
                  <a:pt x="5773" y="873"/>
                  <a:pt x="5743" y="862"/>
                </a:cubicBezTo>
                <a:cubicBezTo>
                  <a:pt x="5734" y="859"/>
                  <a:pt x="5725" y="858"/>
                  <a:pt x="5717" y="858"/>
                </a:cubicBezTo>
                <a:cubicBezTo>
                  <a:pt x="5655" y="858"/>
                  <a:pt x="5612" y="941"/>
                  <a:pt x="5625" y="1091"/>
                </a:cubicBezTo>
                <a:lnTo>
                  <a:pt x="5625" y="1091"/>
                </a:lnTo>
                <a:cubicBezTo>
                  <a:pt x="5627" y="1090"/>
                  <a:pt x="5629" y="1090"/>
                  <a:pt x="5631" y="1089"/>
                </a:cubicBezTo>
                <a:cubicBezTo>
                  <a:pt x="5632" y="1089"/>
                  <a:pt x="5632" y="1089"/>
                  <a:pt x="5632" y="1089"/>
                </a:cubicBezTo>
                <a:lnTo>
                  <a:pt x="5632" y="1089"/>
                </a:lnTo>
                <a:cubicBezTo>
                  <a:pt x="5636" y="1089"/>
                  <a:pt x="5641" y="1109"/>
                  <a:pt x="5628" y="1120"/>
                </a:cubicBezTo>
                <a:cubicBezTo>
                  <a:pt x="5628" y="1124"/>
                  <a:pt x="5626" y="1126"/>
                  <a:pt x="5623" y="1126"/>
                </a:cubicBezTo>
                <a:cubicBezTo>
                  <a:pt x="5617" y="1126"/>
                  <a:pt x="5605" y="1119"/>
                  <a:pt x="5595" y="1113"/>
                </a:cubicBezTo>
                <a:cubicBezTo>
                  <a:pt x="5598" y="1110"/>
                  <a:pt x="5601" y="1108"/>
                  <a:pt x="5604" y="1105"/>
                </a:cubicBezTo>
                <a:lnTo>
                  <a:pt x="5604" y="1105"/>
                </a:lnTo>
                <a:cubicBezTo>
                  <a:pt x="5611" y="1111"/>
                  <a:pt x="5619" y="1116"/>
                  <a:pt x="5628" y="1120"/>
                </a:cubicBezTo>
                <a:cubicBezTo>
                  <a:pt x="5627" y="1110"/>
                  <a:pt x="5626" y="1100"/>
                  <a:pt x="5625" y="1091"/>
                </a:cubicBezTo>
                <a:lnTo>
                  <a:pt x="5625" y="1091"/>
                </a:lnTo>
                <a:cubicBezTo>
                  <a:pt x="5618" y="1094"/>
                  <a:pt x="5611" y="1100"/>
                  <a:pt x="5604" y="1105"/>
                </a:cubicBezTo>
                <a:lnTo>
                  <a:pt x="5604" y="1105"/>
                </a:lnTo>
                <a:cubicBezTo>
                  <a:pt x="5541" y="1052"/>
                  <a:pt x="5576" y="942"/>
                  <a:pt x="5537" y="918"/>
                </a:cubicBezTo>
                <a:cubicBezTo>
                  <a:pt x="5532" y="917"/>
                  <a:pt x="5526" y="917"/>
                  <a:pt x="5522" y="917"/>
                </a:cubicBezTo>
                <a:cubicBezTo>
                  <a:pt x="5452" y="917"/>
                  <a:pt x="5434" y="1028"/>
                  <a:pt x="5417" y="1145"/>
                </a:cubicBezTo>
                <a:cubicBezTo>
                  <a:pt x="5380" y="1082"/>
                  <a:pt x="5344" y="1021"/>
                  <a:pt x="5309" y="961"/>
                </a:cubicBezTo>
                <a:cubicBezTo>
                  <a:pt x="5290" y="987"/>
                  <a:pt x="5273" y="1022"/>
                  <a:pt x="5266" y="1022"/>
                </a:cubicBezTo>
                <a:cubicBezTo>
                  <a:pt x="5266" y="1022"/>
                  <a:pt x="5265" y="1022"/>
                  <a:pt x="5265" y="1021"/>
                </a:cubicBezTo>
                <a:cubicBezTo>
                  <a:pt x="5235" y="981"/>
                  <a:pt x="5209" y="966"/>
                  <a:pt x="5184" y="966"/>
                </a:cubicBezTo>
                <a:cubicBezTo>
                  <a:pt x="5138" y="966"/>
                  <a:pt x="5098" y="1020"/>
                  <a:pt x="5058" y="1067"/>
                </a:cubicBezTo>
                <a:cubicBezTo>
                  <a:pt x="5022" y="1110"/>
                  <a:pt x="4990" y="1158"/>
                  <a:pt x="4952" y="1210"/>
                </a:cubicBezTo>
                <a:cubicBezTo>
                  <a:pt x="4928" y="1171"/>
                  <a:pt x="4905" y="1133"/>
                  <a:pt x="4880" y="1093"/>
                </a:cubicBezTo>
                <a:cubicBezTo>
                  <a:pt x="4871" y="1114"/>
                  <a:pt x="4865" y="1127"/>
                  <a:pt x="4857" y="1145"/>
                </a:cubicBezTo>
                <a:cubicBezTo>
                  <a:pt x="4837" y="1108"/>
                  <a:pt x="4815" y="1071"/>
                  <a:pt x="4793" y="1036"/>
                </a:cubicBezTo>
                <a:cubicBezTo>
                  <a:pt x="4784" y="1155"/>
                  <a:pt x="4718" y="1166"/>
                  <a:pt x="4690" y="1307"/>
                </a:cubicBezTo>
                <a:cubicBezTo>
                  <a:pt x="4663" y="1224"/>
                  <a:pt x="4649" y="1173"/>
                  <a:pt x="4624" y="1093"/>
                </a:cubicBezTo>
                <a:cubicBezTo>
                  <a:pt x="4594" y="1194"/>
                  <a:pt x="4575" y="1252"/>
                  <a:pt x="4560" y="1301"/>
                </a:cubicBezTo>
                <a:cubicBezTo>
                  <a:pt x="4531" y="1267"/>
                  <a:pt x="4501" y="1230"/>
                  <a:pt x="4463" y="1186"/>
                </a:cubicBezTo>
                <a:cubicBezTo>
                  <a:pt x="4463" y="1269"/>
                  <a:pt x="4462" y="1320"/>
                  <a:pt x="4462" y="1376"/>
                </a:cubicBezTo>
                <a:cubicBezTo>
                  <a:pt x="4443" y="1372"/>
                  <a:pt x="4431" y="1369"/>
                  <a:pt x="4413" y="1364"/>
                </a:cubicBezTo>
                <a:cubicBezTo>
                  <a:pt x="4419" y="1332"/>
                  <a:pt x="4425" y="1305"/>
                  <a:pt x="4429" y="1279"/>
                </a:cubicBezTo>
                <a:cubicBezTo>
                  <a:pt x="4415" y="1255"/>
                  <a:pt x="4400" y="1230"/>
                  <a:pt x="4387" y="1208"/>
                </a:cubicBezTo>
                <a:cubicBezTo>
                  <a:pt x="4376" y="1227"/>
                  <a:pt x="4369" y="1244"/>
                  <a:pt x="4356" y="1267"/>
                </a:cubicBezTo>
                <a:cubicBezTo>
                  <a:pt x="4347" y="1202"/>
                  <a:pt x="4340" y="1151"/>
                  <a:pt x="4332" y="1095"/>
                </a:cubicBezTo>
                <a:cubicBezTo>
                  <a:pt x="4315" y="1096"/>
                  <a:pt x="4303" y="1098"/>
                  <a:pt x="4288" y="1099"/>
                </a:cubicBezTo>
                <a:cubicBezTo>
                  <a:pt x="4288" y="1157"/>
                  <a:pt x="4287" y="1208"/>
                  <a:pt x="4287" y="1270"/>
                </a:cubicBezTo>
                <a:cubicBezTo>
                  <a:pt x="4269" y="1242"/>
                  <a:pt x="4259" y="1224"/>
                  <a:pt x="4248" y="1210"/>
                </a:cubicBezTo>
                <a:cubicBezTo>
                  <a:pt x="4237" y="1230"/>
                  <a:pt x="4225" y="1251"/>
                  <a:pt x="4209" y="1279"/>
                </a:cubicBezTo>
                <a:cubicBezTo>
                  <a:pt x="4179" y="1232"/>
                  <a:pt x="4156" y="1192"/>
                  <a:pt x="4131" y="1154"/>
                </a:cubicBezTo>
                <a:cubicBezTo>
                  <a:pt x="4115" y="1194"/>
                  <a:pt x="4100" y="1226"/>
                  <a:pt x="4084" y="1264"/>
                </a:cubicBezTo>
                <a:cubicBezTo>
                  <a:pt x="4072" y="1224"/>
                  <a:pt x="4062" y="1188"/>
                  <a:pt x="4053" y="1160"/>
                </a:cubicBezTo>
                <a:cubicBezTo>
                  <a:pt x="4019" y="1160"/>
                  <a:pt x="3987" y="1161"/>
                  <a:pt x="3954" y="1161"/>
                </a:cubicBezTo>
                <a:cubicBezTo>
                  <a:pt x="4003" y="1397"/>
                  <a:pt x="4004" y="1407"/>
                  <a:pt x="3989" y="1629"/>
                </a:cubicBezTo>
                <a:cubicBezTo>
                  <a:pt x="3931" y="1544"/>
                  <a:pt x="3875" y="1466"/>
                  <a:pt x="3828" y="1398"/>
                </a:cubicBezTo>
                <a:cubicBezTo>
                  <a:pt x="3823" y="1289"/>
                  <a:pt x="3897" y="1279"/>
                  <a:pt x="3863" y="1166"/>
                </a:cubicBezTo>
                <a:lnTo>
                  <a:pt x="3863" y="1166"/>
                </a:lnTo>
                <a:cubicBezTo>
                  <a:pt x="3841" y="1180"/>
                  <a:pt x="3819" y="1196"/>
                  <a:pt x="3797" y="1208"/>
                </a:cubicBezTo>
                <a:cubicBezTo>
                  <a:pt x="3758" y="1226"/>
                  <a:pt x="3735" y="1264"/>
                  <a:pt x="3739" y="1352"/>
                </a:cubicBezTo>
                <a:cubicBezTo>
                  <a:pt x="3739" y="1357"/>
                  <a:pt x="3728" y="1361"/>
                  <a:pt x="3722" y="1367"/>
                </a:cubicBezTo>
                <a:cubicBezTo>
                  <a:pt x="3711" y="1327"/>
                  <a:pt x="3703" y="1292"/>
                  <a:pt x="3691" y="1249"/>
                </a:cubicBezTo>
                <a:cubicBezTo>
                  <a:pt x="3623" y="1319"/>
                  <a:pt x="3603" y="1430"/>
                  <a:pt x="3588" y="1548"/>
                </a:cubicBezTo>
                <a:cubicBezTo>
                  <a:pt x="3579" y="1608"/>
                  <a:pt x="3570" y="1658"/>
                  <a:pt x="3537" y="1658"/>
                </a:cubicBezTo>
                <a:cubicBezTo>
                  <a:pt x="3529" y="1658"/>
                  <a:pt x="3520" y="1655"/>
                  <a:pt x="3510" y="1650"/>
                </a:cubicBezTo>
                <a:cubicBezTo>
                  <a:pt x="3504" y="1538"/>
                  <a:pt x="3560" y="1435"/>
                  <a:pt x="3502" y="1323"/>
                </a:cubicBezTo>
                <a:lnTo>
                  <a:pt x="3447" y="1323"/>
                </a:lnTo>
                <a:cubicBezTo>
                  <a:pt x="3427" y="1419"/>
                  <a:pt x="3398" y="1485"/>
                  <a:pt x="3327" y="1498"/>
                </a:cubicBezTo>
                <a:cubicBezTo>
                  <a:pt x="3336" y="1423"/>
                  <a:pt x="3345" y="1372"/>
                  <a:pt x="3347" y="1317"/>
                </a:cubicBezTo>
                <a:cubicBezTo>
                  <a:pt x="3347" y="1299"/>
                  <a:pt x="3324" y="1274"/>
                  <a:pt x="3308" y="1244"/>
                </a:cubicBezTo>
                <a:cubicBezTo>
                  <a:pt x="3298" y="1302"/>
                  <a:pt x="3291" y="1341"/>
                  <a:pt x="3286" y="1372"/>
                </a:cubicBezTo>
                <a:cubicBezTo>
                  <a:pt x="3260" y="1382"/>
                  <a:pt x="3236" y="1391"/>
                  <a:pt x="3185" y="1411"/>
                </a:cubicBezTo>
                <a:cubicBezTo>
                  <a:pt x="3232" y="1469"/>
                  <a:pt x="3252" y="1494"/>
                  <a:pt x="3273" y="1519"/>
                </a:cubicBezTo>
                <a:cubicBezTo>
                  <a:pt x="3264" y="1561"/>
                  <a:pt x="3254" y="1610"/>
                  <a:pt x="3242" y="1666"/>
                </a:cubicBezTo>
                <a:cubicBezTo>
                  <a:pt x="3216" y="1561"/>
                  <a:pt x="3192" y="1466"/>
                  <a:pt x="3167" y="1367"/>
                </a:cubicBezTo>
                <a:cubicBezTo>
                  <a:pt x="3117" y="1439"/>
                  <a:pt x="3074" y="1501"/>
                  <a:pt x="3033" y="1558"/>
                </a:cubicBezTo>
                <a:cubicBezTo>
                  <a:pt x="3005" y="1529"/>
                  <a:pt x="2985" y="1508"/>
                  <a:pt x="2963" y="1483"/>
                </a:cubicBezTo>
                <a:cubicBezTo>
                  <a:pt x="2939" y="1539"/>
                  <a:pt x="2917" y="1592"/>
                  <a:pt x="2898" y="1638"/>
                </a:cubicBezTo>
                <a:cubicBezTo>
                  <a:pt x="2901" y="1708"/>
                  <a:pt x="2904" y="1772"/>
                  <a:pt x="2905" y="1804"/>
                </a:cubicBezTo>
                <a:cubicBezTo>
                  <a:pt x="2883" y="1786"/>
                  <a:pt x="2861" y="1767"/>
                  <a:pt x="2843" y="1751"/>
                </a:cubicBezTo>
                <a:cubicBezTo>
                  <a:pt x="2858" y="1636"/>
                  <a:pt x="2868" y="1542"/>
                  <a:pt x="2880" y="1439"/>
                </a:cubicBezTo>
                <a:lnTo>
                  <a:pt x="2880" y="1439"/>
                </a:lnTo>
                <a:cubicBezTo>
                  <a:pt x="2860" y="1442"/>
                  <a:pt x="2848" y="1444"/>
                  <a:pt x="2833" y="1445"/>
                </a:cubicBezTo>
                <a:cubicBezTo>
                  <a:pt x="2833" y="1502"/>
                  <a:pt x="2832" y="1554"/>
                  <a:pt x="2832" y="1580"/>
                </a:cubicBezTo>
                <a:cubicBezTo>
                  <a:pt x="2810" y="1611"/>
                  <a:pt x="2795" y="1626"/>
                  <a:pt x="2786" y="1648"/>
                </a:cubicBezTo>
                <a:cubicBezTo>
                  <a:pt x="2780" y="1663"/>
                  <a:pt x="2780" y="1689"/>
                  <a:pt x="2777" y="1710"/>
                </a:cubicBezTo>
                <a:cubicBezTo>
                  <a:pt x="2757" y="1689"/>
                  <a:pt x="2746" y="1680"/>
                  <a:pt x="2715" y="1650"/>
                </a:cubicBezTo>
                <a:lnTo>
                  <a:pt x="2715" y="1650"/>
                </a:lnTo>
                <a:cubicBezTo>
                  <a:pt x="2757" y="1786"/>
                  <a:pt x="2785" y="1879"/>
                  <a:pt x="2814" y="1978"/>
                </a:cubicBezTo>
                <a:cubicBezTo>
                  <a:pt x="2796" y="1991"/>
                  <a:pt x="2785" y="2000"/>
                  <a:pt x="2765" y="2013"/>
                </a:cubicBezTo>
                <a:cubicBezTo>
                  <a:pt x="2740" y="1913"/>
                  <a:pt x="2717" y="1817"/>
                  <a:pt x="2692" y="1722"/>
                </a:cubicBezTo>
                <a:lnTo>
                  <a:pt x="2651" y="1722"/>
                </a:lnTo>
                <a:cubicBezTo>
                  <a:pt x="2654" y="1755"/>
                  <a:pt x="2655" y="1789"/>
                  <a:pt x="2658" y="1826"/>
                </a:cubicBezTo>
                <a:lnTo>
                  <a:pt x="2609" y="1826"/>
                </a:lnTo>
                <a:cubicBezTo>
                  <a:pt x="2602" y="1769"/>
                  <a:pt x="2595" y="1717"/>
                  <a:pt x="2587" y="1666"/>
                </a:cubicBezTo>
                <a:cubicBezTo>
                  <a:pt x="2542" y="1707"/>
                  <a:pt x="2501" y="1744"/>
                  <a:pt x="2459" y="1782"/>
                </a:cubicBezTo>
                <a:cubicBezTo>
                  <a:pt x="2489" y="1853"/>
                  <a:pt x="2512" y="1907"/>
                  <a:pt x="2539" y="1967"/>
                </a:cubicBezTo>
                <a:cubicBezTo>
                  <a:pt x="2524" y="1990"/>
                  <a:pt x="2509" y="1998"/>
                  <a:pt x="2495" y="1998"/>
                </a:cubicBezTo>
                <a:cubicBezTo>
                  <a:pt x="2458" y="1998"/>
                  <a:pt x="2424" y="1939"/>
                  <a:pt x="2392" y="1939"/>
                </a:cubicBezTo>
                <a:cubicBezTo>
                  <a:pt x="2385" y="1939"/>
                  <a:pt x="2378" y="1942"/>
                  <a:pt x="2371" y="1950"/>
                </a:cubicBezTo>
                <a:cubicBezTo>
                  <a:pt x="2345" y="1822"/>
                  <a:pt x="2323" y="1714"/>
                  <a:pt x="2300" y="1605"/>
                </a:cubicBezTo>
                <a:cubicBezTo>
                  <a:pt x="2295" y="1607"/>
                  <a:pt x="2290" y="1608"/>
                  <a:pt x="2286" y="1608"/>
                </a:cubicBezTo>
                <a:cubicBezTo>
                  <a:pt x="2292" y="1698"/>
                  <a:pt x="2298" y="1786"/>
                  <a:pt x="2303" y="1876"/>
                </a:cubicBezTo>
                <a:cubicBezTo>
                  <a:pt x="2295" y="1867"/>
                  <a:pt x="2287" y="1859"/>
                  <a:pt x="2278" y="1850"/>
                </a:cubicBezTo>
                <a:cubicBezTo>
                  <a:pt x="2262" y="1897"/>
                  <a:pt x="2248" y="1944"/>
                  <a:pt x="2237" y="1973"/>
                </a:cubicBezTo>
                <a:cubicBezTo>
                  <a:pt x="2206" y="1909"/>
                  <a:pt x="2174" y="1841"/>
                  <a:pt x="2130" y="1750"/>
                </a:cubicBezTo>
                <a:cubicBezTo>
                  <a:pt x="2118" y="1807"/>
                  <a:pt x="2108" y="1853"/>
                  <a:pt x="2099" y="1888"/>
                </a:cubicBezTo>
                <a:cubicBezTo>
                  <a:pt x="2061" y="1838"/>
                  <a:pt x="2034" y="1801"/>
                  <a:pt x="2008" y="1764"/>
                </a:cubicBezTo>
                <a:cubicBezTo>
                  <a:pt x="1992" y="1816"/>
                  <a:pt x="1978" y="1853"/>
                  <a:pt x="1967" y="1891"/>
                </a:cubicBezTo>
                <a:cubicBezTo>
                  <a:pt x="1956" y="1910"/>
                  <a:pt x="1946" y="1929"/>
                  <a:pt x="1936" y="1948"/>
                </a:cubicBezTo>
                <a:cubicBezTo>
                  <a:pt x="1927" y="1929"/>
                  <a:pt x="1919" y="1910"/>
                  <a:pt x="1911" y="1891"/>
                </a:cubicBezTo>
                <a:cubicBezTo>
                  <a:pt x="1891" y="1929"/>
                  <a:pt x="1874" y="1969"/>
                  <a:pt x="1856" y="2006"/>
                </a:cubicBezTo>
                <a:cubicBezTo>
                  <a:pt x="1875" y="2051"/>
                  <a:pt x="1884" y="2075"/>
                  <a:pt x="1900" y="2112"/>
                </a:cubicBezTo>
                <a:cubicBezTo>
                  <a:pt x="1883" y="2112"/>
                  <a:pt x="1870" y="2112"/>
                  <a:pt x="1857" y="2112"/>
                </a:cubicBezTo>
                <a:cubicBezTo>
                  <a:pt x="1845" y="2112"/>
                  <a:pt x="1833" y="2112"/>
                  <a:pt x="1821" y="2113"/>
                </a:cubicBezTo>
                <a:cubicBezTo>
                  <a:pt x="1791" y="1932"/>
                  <a:pt x="1709" y="1847"/>
                  <a:pt x="1652" y="1698"/>
                </a:cubicBezTo>
                <a:cubicBezTo>
                  <a:pt x="1621" y="1760"/>
                  <a:pt x="1597" y="1804"/>
                  <a:pt x="1575" y="1847"/>
                </a:cubicBezTo>
                <a:cubicBezTo>
                  <a:pt x="1553" y="1820"/>
                  <a:pt x="1538" y="1803"/>
                  <a:pt x="1502" y="1763"/>
                </a:cubicBezTo>
                <a:lnTo>
                  <a:pt x="1502" y="1763"/>
                </a:lnTo>
                <a:cubicBezTo>
                  <a:pt x="1522" y="1842"/>
                  <a:pt x="1534" y="1886"/>
                  <a:pt x="1544" y="1925"/>
                </a:cubicBezTo>
                <a:cubicBezTo>
                  <a:pt x="1535" y="1970"/>
                  <a:pt x="1527" y="2017"/>
                  <a:pt x="1521" y="2051"/>
                </a:cubicBezTo>
                <a:cubicBezTo>
                  <a:pt x="1485" y="2067"/>
                  <a:pt x="1456" y="2084"/>
                  <a:pt x="1399" y="2110"/>
                </a:cubicBezTo>
                <a:cubicBezTo>
                  <a:pt x="1432" y="2041"/>
                  <a:pt x="1449" y="2007"/>
                  <a:pt x="1462" y="1981"/>
                </a:cubicBezTo>
                <a:cubicBezTo>
                  <a:pt x="1449" y="1917"/>
                  <a:pt x="1434" y="1853"/>
                  <a:pt x="1419" y="1788"/>
                </a:cubicBezTo>
                <a:cubicBezTo>
                  <a:pt x="1399" y="1807"/>
                  <a:pt x="1377" y="1817"/>
                  <a:pt x="1354" y="1817"/>
                </a:cubicBezTo>
                <a:cubicBezTo>
                  <a:pt x="1333" y="1817"/>
                  <a:pt x="1311" y="1809"/>
                  <a:pt x="1288" y="1794"/>
                </a:cubicBezTo>
                <a:lnTo>
                  <a:pt x="1288" y="1794"/>
                </a:lnTo>
                <a:cubicBezTo>
                  <a:pt x="1302" y="1848"/>
                  <a:pt x="1312" y="1891"/>
                  <a:pt x="1324" y="1938"/>
                </a:cubicBezTo>
                <a:lnTo>
                  <a:pt x="1249" y="1938"/>
                </a:lnTo>
                <a:cubicBezTo>
                  <a:pt x="1243" y="1900"/>
                  <a:pt x="1238" y="1875"/>
                  <a:pt x="1231" y="1835"/>
                </a:cubicBezTo>
                <a:cubicBezTo>
                  <a:pt x="1179" y="1845"/>
                  <a:pt x="1131" y="1856"/>
                  <a:pt x="1094" y="1861"/>
                </a:cubicBezTo>
                <a:cubicBezTo>
                  <a:pt x="1069" y="1917"/>
                  <a:pt x="1047" y="1963"/>
                  <a:pt x="1028" y="2010"/>
                </a:cubicBezTo>
                <a:cubicBezTo>
                  <a:pt x="1028" y="2010"/>
                  <a:pt x="1028" y="2010"/>
                  <a:pt x="1028" y="2011"/>
                </a:cubicBezTo>
                <a:lnTo>
                  <a:pt x="1028" y="2011"/>
                </a:lnTo>
                <a:cubicBezTo>
                  <a:pt x="1028" y="2010"/>
                  <a:pt x="1028" y="2010"/>
                  <a:pt x="1028" y="2010"/>
                </a:cubicBezTo>
                <a:lnTo>
                  <a:pt x="1028" y="2010"/>
                </a:lnTo>
                <a:cubicBezTo>
                  <a:pt x="1028" y="2010"/>
                  <a:pt x="1028" y="2010"/>
                  <a:pt x="1028" y="2011"/>
                </a:cubicBezTo>
                <a:lnTo>
                  <a:pt x="1028" y="2011"/>
                </a:lnTo>
                <a:cubicBezTo>
                  <a:pt x="1028" y="2011"/>
                  <a:pt x="1028" y="2011"/>
                  <a:pt x="1028" y="2011"/>
                </a:cubicBezTo>
                <a:lnTo>
                  <a:pt x="1028" y="2011"/>
                </a:lnTo>
                <a:cubicBezTo>
                  <a:pt x="1028" y="2011"/>
                  <a:pt x="1028" y="2011"/>
                  <a:pt x="1028" y="2012"/>
                </a:cubicBezTo>
                <a:cubicBezTo>
                  <a:pt x="1028" y="2011"/>
                  <a:pt x="1028" y="2011"/>
                  <a:pt x="1028" y="2011"/>
                </a:cubicBezTo>
                <a:lnTo>
                  <a:pt x="1028" y="2011"/>
                </a:lnTo>
                <a:cubicBezTo>
                  <a:pt x="1025" y="2030"/>
                  <a:pt x="1019" y="2044"/>
                  <a:pt x="1013" y="2060"/>
                </a:cubicBezTo>
                <a:cubicBezTo>
                  <a:pt x="1010" y="2054"/>
                  <a:pt x="1007" y="2048"/>
                  <a:pt x="1003" y="2042"/>
                </a:cubicBezTo>
                <a:cubicBezTo>
                  <a:pt x="1010" y="2029"/>
                  <a:pt x="1018" y="2016"/>
                  <a:pt x="1023" y="2003"/>
                </a:cubicBezTo>
                <a:cubicBezTo>
                  <a:pt x="1026" y="2005"/>
                  <a:pt x="1027" y="2008"/>
                  <a:pt x="1028" y="2010"/>
                </a:cubicBezTo>
                <a:lnTo>
                  <a:pt x="1028" y="2010"/>
                </a:lnTo>
                <a:cubicBezTo>
                  <a:pt x="1012" y="1928"/>
                  <a:pt x="984" y="1894"/>
                  <a:pt x="948" y="1894"/>
                </a:cubicBezTo>
                <a:cubicBezTo>
                  <a:pt x="944" y="1894"/>
                  <a:pt x="940" y="1894"/>
                  <a:pt x="935" y="1895"/>
                </a:cubicBezTo>
                <a:cubicBezTo>
                  <a:pt x="945" y="1925"/>
                  <a:pt x="957" y="1956"/>
                  <a:pt x="970" y="1994"/>
                </a:cubicBezTo>
                <a:cubicBezTo>
                  <a:pt x="944" y="2003"/>
                  <a:pt x="919" y="2012"/>
                  <a:pt x="895" y="2020"/>
                </a:cubicBezTo>
                <a:cubicBezTo>
                  <a:pt x="891" y="2056"/>
                  <a:pt x="888" y="2089"/>
                  <a:pt x="884" y="2131"/>
                </a:cubicBezTo>
                <a:cubicBezTo>
                  <a:pt x="866" y="2095"/>
                  <a:pt x="853" y="2067"/>
                  <a:pt x="838" y="2039"/>
                </a:cubicBezTo>
                <a:cubicBezTo>
                  <a:pt x="844" y="2016"/>
                  <a:pt x="851" y="1988"/>
                  <a:pt x="859" y="1959"/>
                </a:cubicBezTo>
                <a:cubicBezTo>
                  <a:pt x="840" y="1900"/>
                  <a:pt x="820" y="1844"/>
                  <a:pt x="800" y="1779"/>
                </a:cubicBezTo>
                <a:cubicBezTo>
                  <a:pt x="776" y="1845"/>
                  <a:pt x="756" y="1900"/>
                  <a:pt x="737" y="1954"/>
                </a:cubicBezTo>
                <a:cubicBezTo>
                  <a:pt x="753" y="1989"/>
                  <a:pt x="763" y="2010"/>
                  <a:pt x="773" y="2031"/>
                </a:cubicBezTo>
                <a:cubicBezTo>
                  <a:pt x="785" y="2053"/>
                  <a:pt x="797" y="2073"/>
                  <a:pt x="817" y="2110"/>
                </a:cubicBezTo>
                <a:cubicBezTo>
                  <a:pt x="747" y="2107"/>
                  <a:pt x="698" y="2035"/>
                  <a:pt x="672" y="1894"/>
                </a:cubicBezTo>
                <a:cubicBezTo>
                  <a:pt x="660" y="1959"/>
                  <a:pt x="650" y="2017"/>
                  <a:pt x="638" y="2073"/>
                </a:cubicBezTo>
                <a:cubicBezTo>
                  <a:pt x="654" y="2115"/>
                  <a:pt x="669" y="2151"/>
                  <a:pt x="689" y="2207"/>
                </a:cubicBezTo>
                <a:cubicBezTo>
                  <a:pt x="660" y="2221"/>
                  <a:pt x="654" y="2295"/>
                  <a:pt x="629" y="2295"/>
                </a:cubicBezTo>
                <a:cubicBezTo>
                  <a:pt x="622" y="2295"/>
                  <a:pt x="612" y="2288"/>
                  <a:pt x="600" y="2270"/>
                </a:cubicBezTo>
                <a:cubicBezTo>
                  <a:pt x="609" y="2231"/>
                  <a:pt x="616" y="2194"/>
                  <a:pt x="626" y="2142"/>
                </a:cubicBezTo>
                <a:cubicBezTo>
                  <a:pt x="588" y="2128"/>
                  <a:pt x="560" y="2116"/>
                  <a:pt x="520" y="2101"/>
                </a:cubicBezTo>
                <a:cubicBezTo>
                  <a:pt x="548" y="2072"/>
                  <a:pt x="564" y="2056"/>
                  <a:pt x="598" y="2020"/>
                </a:cubicBezTo>
                <a:lnTo>
                  <a:pt x="488" y="2020"/>
                </a:lnTo>
                <a:cubicBezTo>
                  <a:pt x="467" y="2072"/>
                  <a:pt x="454" y="2104"/>
                  <a:pt x="439" y="2144"/>
                </a:cubicBezTo>
                <a:cubicBezTo>
                  <a:pt x="422" y="2085"/>
                  <a:pt x="410" y="2050"/>
                  <a:pt x="394" y="1998"/>
                </a:cubicBezTo>
                <a:cubicBezTo>
                  <a:pt x="388" y="2052"/>
                  <a:pt x="378" y="2069"/>
                  <a:pt x="367" y="2069"/>
                </a:cubicBezTo>
                <a:cubicBezTo>
                  <a:pt x="350" y="2069"/>
                  <a:pt x="330" y="2027"/>
                  <a:pt x="316" y="2025"/>
                </a:cubicBezTo>
                <a:cubicBezTo>
                  <a:pt x="298" y="2092"/>
                  <a:pt x="280" y="2156"/>
                  <a:pt x="264" y="2219"/>
                </a:cubicBezTo>
                <a:cubicBezTo>
                  <a:pt x="282" y="2231"/>
                  <a:pt x="298" y="2243"/>
                  <a:pt x="320" y="2257"/>
                </a:cubicBezTo>
                <a:cubicBezTo>
                  <a:pt x="320" y="2309"/>
                  <a:pt x="320" y="2356"/>
                  <a:pt x="320" y="2466"/>
                </a:cubicBezTo>
                <a:cubicBezTo>
                  <a:pt x="285" y="2373"/>
                  <a:pt x="266" y="2326"/>
                  <a:pt x="253" y="2288"/>
                </a:cubicBezTo>
                <a:cubicBezTo>
                  <a:pt x="207" y="2319"/>
                  <a:pt x="172" y="2344"/>
                  <a:pt x="135" y="2369"/>
                </a:cubicBezTo>
                <a:cubicBezTo>
                  <a:pt x="135" y="2418"/>
                  <a:pt x="133" y="2469"/>
                  <a:pt x="132" y="2526"/>
                </a:cubicBezTo>
                <a:cubicBezTo>
                  <a:pt x="95" y="2503"/>
                  <a:pt x="63" y="2482"/>
                  <a:pt x="1" y="2443"/>
                </a:cubicBezTo>
                <a:lnTo>
                  <a:pt x="1" y="2443"/>
                </a:lnTo>
                <a:cubicBezTo>
                  <a:pt x="47" y="2560"/>
                  <a:pt x="72" y="2625"/>
                  <a:pt x="95" y="2690"/>
                </a:cubicBezTo>
                <a:cubicBezTo>
                  <a:pt x="100" y="2690"/>
                  <a:pt x="105" y="2689"/>
                  <a:pt x="110" y="2689"/>
                </a:cubicBezTo>
                <a:cubicBezTo>
                  <a:pt x="202" y="2689"/>
                  <a:pt x="287" y="2729"/>
                  <a:pt x="357" y="2887"/>
                </a:cubicBezTo>
                <a:cubicBezTo>
                  <a:pt x="350" y="2912"/>
                  <a:pt x="344" y="2931"/>
                  <a:pt x="331" y="2972"/>
                </a:cubicBezTo>
                <a:cubicBezTo>
                  <a:pt x="360" y="2972"/>
                  <a:pt x="376" y="2971"/>
                  <a:pt x="394" y="2971"/>
                </a:cubicBezTo>
                <a:cubicBezTo>
                  <a:pt x="408" y="2933"/>
                  <a:pt x="426" y="2913"/>
                  <a:pt x="445" y="2913"/>
                </a:cubicBezTo>
                <a:cubicBezTo>
                  <a:pt x="464" y="2913"/>
                  <a:pt x="485" y="2933"/>
                  <a:pt x="506" y="2971"/>
                </a:cubicBezTo>
                <a:lnTo>
                  <a:pt x="548" y="2971"/>
                </a:lnTo>
                <a:cubicBezTo>
                  <a:pt x="559" y="3008"/>
                  <a:pt x="570" y="3046"/>
                  <a:pt x="579" y="3075"/>
                </a:cubicBezTo>
                <a:cubicBezTo>
                  <a:pt x="598" y="3055"/>
                  <a:pt x="616" y="3035"/>
                  <a:pt x="629" y="3022"/>
                </a:cubicBezTo>
                <a:cubicBezTo>
                  <a:pt x="656" y="3088"/>
                  <a:pt x="678" y="3141"/>
                  <a:pt x="700" y="3196"/>
                </a:cubicBezTo>
                <a:cubicBezTo>
                  <a:pt x="713" y="3211"/>
                  <a:pt x="725" y="3225"/>
                  <a:pt x="738" y="3240"/>
                </a:cubicBezTo>
                <a:cubicBezTo>
                  <a:pt x="741" y="3186"/>
                  <a:pt x="744" y="3131"/>
                  <a:pt x="750" y="3035"/>
                </a:cubicBezTo>
                <a:cubicBezTo>
                  <a:pt x="767" y="3152"/>
                  <a:pt x="776" y="3202"/>
                  <a:pt x="785" y="3261"/>
                </a:cubicBezTo>
                <a:lnTo>
                  <a:pt x="881" y="3261"/>
                </a:lnTo>
                <a:cubicBezTo>
                  <a:pt x="888" y="3296"/>
                  <a:pt x="893" y="3321"/>
                  <a:pt x="900" y="3358"/>
                </a:cubicBezTo>
                <a:cubicBezTo>
                  <a:pt x="901" y="3358"/>
                  <a:pt x="903" y="3358"/>
                  <a:pt x="905" y="3358"/>
                </a:cubicBezTo>
                <a:cubicBezTo>
                  <a:pt x="983" y="3358"/>
                  <a:pt x="1058" y="3479"/>
                  <a:pt x="1134" y="3479"/>
                </a:cubicBezTo>
                <a:cubicBezTo>
                  <a:pt x="1147" y="3479"/>
                  <a:pt x="1159" y="3476"/>
                  <a:pt x="1172" y="3468"/>
                </a:cubicBezTo>
                <a:cubicBezTo>
                  <a:pt x="1161" y="3412"/>
                  <a:pt x="1153" y="3366"/>
                  <a:pt x="1118" y="3298"/>
                </a:cubicBezTo>
                <a:lnTo>
                  <a:pt x="1118" y="3298"/>
                </a:lnTo>
                <a:cubicBezTo>
                  <a:pt x="1112" y="3301"/>
                  <a:pt x="1107" y="3304"/>
                  <a:pt x="1101" y="3306"/>
                </a:cubicBezTo>
                <a:cubicBezTo>
                  <a:pt x="1101" y="3306"/>
                  <a:pt x="1101" y="3306"/>
                  <a:pt x="1101" y="3306"/>
                </a:cubicBezTo>
                <a:cubicBezTo>
                  <a:pt x="1098" y="3306"/>
                  <a:pt x="1092" y="3285"/>
                  <a:pt x="1106" y="3275"/>
                </a:cubicBezTo>
                <a:cubicBezTo>
                  <a:pt x="1105" y="3271"/>
                  <a:pt x="1107" y="3269"/>
                  <a:pt x="1111" y="3269"/>
                </a:cubicBezTo>
                <a:cubicBezTo>
                  <a:pt x="1117" y="3269"/>
                  <a:pt x="1128" y="3275"/>
                  <a:pt x="1140" y="3281"/>
                </a:cubicBezTo>
                <a:cubicBezTo>
                  <a:pt x="1136" y="3284"/>
                  <a:pt x="1133" y="3286"/>
                  <a:pt x="1130" y="3289"/>
                </a:cubicBezTo>
                <a:lnTo>
                  <a:pt x="1130" y="3289"/>
                </a:lnTo>
                <a:cubicBezTo>
                  <a:pt x="1123" y="3285"/>
                  <a:pt x="1115" y="3281"/>
                  <a:pt x="1106" y="3275"/>
                </a:cubicBezTo>
                <a:lnTo>
                  <a:pt x="1106" y="3275"/>
                </a:lnTo>
                <a:cubicBezTo>
                  <a:pt x="1110" y="3283"/>
                  <a:pt x="1114" y="3290"/>
                  <a:pt x="1118" y="3298"/>
                </a:cubicBezTo>
                <a:lnTo>
                  <a:pt x="1118" y="3298"/>
                </a:lnTo>
                <a:cubicBezTo>
                  <a:pt x="1122" y="3295"/>
                  <a:pt x="1126" y="3292"/>
                  <a:pt x="1130" y="3289"/>
                </a:cubicBezTo>
                <a:lnTo>
                  <a:pt x="1130" y="3289"/>
                </a:lnTo>
                <a:cubicBezTo>
                  <a:pt x="1165" y="3308"/>
                  <a:pt x="1179" y="3308"/>
                  <a:pt x="1190" y="3308"/>
                </a:cubicBezTo>
                <a:cubicBezTo>
                  <a:pt x="1201" y="3358"/>
                  <a:pt x="1209" y="3389"/>
                  <a:pt x="1218" y="3431"/>
                </a:cubicBezTo>
                <a:cubicBezTo>
                  <a:pt x="1226" y="3383"/>
                  <a:pt x="1234" y="3346"/>
                  <a:pt x="1244" y="3286"/>
                </a:cubicBezTo>
                <a:cubicBezTo>
                  <a:pt x="1254" y="3364"/>
                  <a:pt x="1262" y="3415"/>
                  <a:pt x="1272" y="3487"/>
                </a:cubicBezTo>
                <a:cubicBezTo>
                  <a:pt x="1388" y="3443"/>
                  <a:pt x="1502" y="3400"/>
                  <a:pt x="1610" y="3359"/>
                </a:cubicBezTo>
                <a:cubicBezTo>
                  <a:pt x="1615" y="3314"/>
                  <a:pt x="1619" y="3280"/>
                  <a:pt x="1624" y="3227"/>
                </a:cubicBezTo>
                <a:cubicBezTo>
                  <a:pt x="1659" y="3274"/>
                  <a:pt x="1690" y="3315"/>
                  <a:pt x="1719" y="3355"/>
                </a:cubicBezTo>
                <a:cubicBezTo>
                  <a:pt x="1725" y="3321"/>
                  <a:pt x="1731" y="3286"/>
                  <a:pt x="1737" y="3240"/>
                </a:cubicBezTo>
                <a:cubicBezTo>
                  <a:pt x="1750" y="3291"/>
                  <a:pt x="1759" y="3324"/>
                  <a:pt x="1775" y="3384"/>
                </a:cubicBezTo>
                <a:cubicBezTo>
                  <a:pt x="1799" y="3269"/>
                  <a:pt x="1819" y="3174"/>
                  <a:pt x="1837" y="3090"/>
                </a:cubicBezTo>
                <a:cubicBezTo>
                  <a:pt x="1849" y="3079"/>
                  <a:pt x="1860" y="3074"/>
                  <a:pt x="1870" y="3074"/>
                </a:cubicBezTo>
                <a:cubicBezTo>
                  <a:pt x="1921" y="3074"/>
                  <a:pt x="1940" y="3214"/>
                  <a:pt x="1984" y="3274"/>
                </a:cubicBezTo>
                <a:cubicBezTo>
                  <a:pt x="1993" y="3216"/>
                  <a:pt x="1999" y="3178"/>
                  <a:pt x="2006" y="3133"/>
                </a:cubicBezTo>
                <a:cubicBezTo>
                  <a:pt x="2019" y="3174"/>
                  <a:pt x="2030" y="3209"/>
                  <a:pt x="2030" y="3209"/>
                </a:cubicBezTo>
                <a:cubicBezTo>
                  <a:pt x="2086" y="3264"/>
                  <a:pt x="2127" y="3303"/>
                  <a:pt x="2168" y="3344"/>
                </a:cubicBezTo>
                <a:cubicBezTo>
                  <a:pt x="2170" y="3325"/>
                  <a:pt x="2174" y="3293"/>
                  <a:pt x="2178" y="3253"/>
                </a:cubicBezTo>
                <a:lnTo>
                  <a:pt x="2273" y="3253"/>
                </a:lnTo>
                <a:cubicBezTo>
                  <a:pt x="2274" y="3262"/>
                  <a:pt x="2286" y="3315"/>
                  <a:pt x="2292" y="3336"/>
                </a:cubicBezTo>
                <a:cubicBezTo>
                  <a:pt x="2405" y="3272"/>
                  <a:pt x="2505" y="3218"/>
                  <a:pt x="2607" y="3162"/>
                </a:cubicBezTo>
                <a:cubicBezTo>
                  <a:pt x="2607" y="3121"/>
                  <a:pt x="2605" y="3077"/>
                  <a:pt x="2605" y="3031"/>
                </a:cubicBezTo>
                <a:cubicBezTo>
                  <a:pt x="2633" y="3022"/>
                  <a:pt x="2658" y="3012"/>
                  <a:pt x="2674" y="3006"/>
                </a:cubicBezTo>
                <a:cubicBezTo>
                  <a:pt x="2680" y="2960"/>
                  <a:pt x="2684" y="2930"/>
                  <a:pt x="2692" y="2877"/>
                </a:cubicBezTo>
                <a:cubicBezTo>
                  <a:pt x="2723" y="2924"/>
                  <a:pt x="2745" y="2956"/>
                  <a:pt x="2767" y="2991"/>
                </a:cubicBezTo>
                <a:cubicBezTo>
                  <a:pt x="2729" y="3033"/>
                  <a:pt x="2693" y="3069"/>
                  <a:pt x="2657" y="3109"/>
                </a:cubicBezTo>
                <a:cubicBezTo>
                  <a:pt x="2667" y="3146"/>
                  <a:pt x="2674" y="3168"/>
                  <a:pt x="2677" y="3181"/>
                </a:cubicBezTo>
                <a:cubicBezTo>
                  <a:pt x="2709" y="3169"/>
                  <a:pt x="2748" y="3135"/>
                  <a:pt x="2772" y="3135"/>
                </a:cubicBezTo>
                <a:cubicBezTo>
                  <a:pt x="2779" y="3135"/>
                  <a:pt x="2785" y="3138"/>
                  <a:pt x="2789" y="3146"/>
                </a:cubicBezTo>
                <a:cubicBezTo>
                  <a:pt x="2798" y="3162"/>
                  <a:pt x="2806" y="3168"/>
                  <a:pt x="2813" y="3168"/>
                </a:cubicBezTo>
                <a:cubicBezTo>
                  <a:pt x="2833" y="3168"/>
                  <a:pt x="2848" y="3129"/>
                  <a:pt x="2866" y="3129"/>
                </a:cubicBezTo>
                <a:cubicBezTo>
                  <a:pt x="2875" y="3129"/>
                  <a:pt x="2883" y="3137"/>
                  <a:pt x="2893" y="3159"/>
                </a:cubicBezTo>
                <a:cubicBezTo>
                  <a:pt x="2896" y="3164"/>
                  <a:pt x="2898" y="3166"/>
                  <a:pt x="2901" y="3166"/>
                </a:cubicBezTo>
                <a:cubicBezTo>
                  <a:pt x="2914" y="3166"/>
                  <a:pt x="2934" y="3131"/>
                  <a:pt x="2954" y="3131"/>
                </a:cubicBezTo>
                <a:cubicBezTo>
                  <a:pt x="2965" y="3131"/>
                  <a:pt x="2975" y="3142"/>
                  <a:pt x="2985" y="3177"/>
                </a:cubicBezTo>
                <a:cubicBezTo>
                  <a:pt x="3023" y="3137"/>
                  <a:pt x="3058" y="3099"/>
                  <a:pt x="3093" y="3062"/>
                </a:cubicBezTo>
                <a:cubicBezTo>
                  <a:pt x="3136" y="3103"/>
                  <a:pt x="3173" y="3140"/>
                  <a:pt x="3213" y="3177"/>
                </a:cubicBezTo>
                <a:cubicBezTo>
                  <a:pt x="3221" y="3163"/>
                  <a:pt x="3233" y="3143"/>
                  <a:pt x="3246" y="3121"/>
                </a:cubicBezTo>
                <a:cubicBezTo>
                  <a:pt x="3270" y="3147"/>
                  <a:pt x="3289" y="3169"/>
                  <a:pt x="3311" y="3193"/>
                </a:cubicBezTo>
                <a:cubicBezTo>
                  <a:pt x="3324" y="3172"/>
                  <a:pt x="3338" y="3155"/>
                  <a:pt x="3349" y="3136"/>
                </a:cubicBezTo>
                <a:cubicBezTo>
                  <a:pt x="3361" y="3174"/>
                  <a:pt x="3372" y="3211"/>
                  <a:pt x="3385" y="3255"/>
                </a:cubicBezTo>
                <a:cubicBezTo>
                  <a:pt x="3407" y="3230"/>
                  <a:pt x="3423" y="3212"/>
                  <a:pt x="3436" y="3197"/>
                </a:cubicBezTo>
                <a:cubicBezTo>
                  <a:pt x="3452" y="3216"/>
                  <a:pt x="3464" y="3233"/>
                  <a:pt x="3480" y="3253"/>
                </a:cubicBezTo>
                <a:cubicBezTo>
                  <a:pt x="3520" y="3196"/>
                  <a:pt x="3560" y="3140"/>
                  <a:pt x="3600" y="3084"/>
                </a:cubicBezTo>
                <a:cubicBezTo>
                  <a:pt x="3607" y="3094"/>
                  <a:pt x="3617" y="3109"/>
                  <a:pt x="3628" y="3124"/>
                </a:cubicBezTo>
                <a:cubicBezTo>
                  <a:pt x="3635" y="3105"/>
                  <a:pt x="3641" y="3091"/>
                  <a:pt x="3647" y="3078"/>
                </a:cubicBezTo>
                <a:cubicBezTo>
                  <a:pt x="3661" y="3096"/>
                  <a:pt x="3676" y="3115"/>
                  <a:pt x="3692" y="3134"/>
                </a:cubicBezTo>
                <a:cubicBezTo>
                  <a:pt x="3729" y="3091"/>
                  <a:pt x="3764" y="3052"/>
                  <a:pt x="3803" y="3008"/>
                </a:cubicBezTo>
                <a:cubicBezTo>
                  <a:pt x="3819" y="3030"/>
                  <a:pt x="3834" y="3050"/>
                  <a:pt x="3857" y="3081"/>
                </a:cubicBezTo>
                <a:cubicBezTo>
                  <a:pt x="3887" y="3022"/>
                  <a:pt x="3925" y="3008"/>
                  <a:pt x="3964" y="3008"/>
                </a:cubicBezTo>
                <a:cubicBezTo>
                  <a:pt x="3997" y="3008"/>
                  <a:pt x="4031" y="3017"/>
                  <a:pt x="4064" y="3017"/>
                </a:cubicBezTo>
                <a:cubicBezTo>
                  <a:pt x="4085" y="3017"/>
                  <a:pt x="4104" y="3014"/>
                  <a:pt x="4123" y="3003"/>
                </a:cubicBezTo>
                <a:cubicBezTo>
                  <a:pt x="4138" y="2969"/>
                  <a:pt x="4153" y="2937"/>
                  <a:pt x="4160" y="2916"/>
                </a:cubicBezTo>
                <a:cubicBezTo>
                  <a:pt x="4195" y="2935"/>
                  <a:pt x="4225" y="2952"/>
                  <a:pt x="4251" y="2966"/>
                </a:cubicBezTo>
                <a:cubicBezTo>
                  <a:pt x="4295" y="2853"/>
                  <a:pt x="4348" y="2806"/>
                  <a:pt x="4416" y="2775"/>
                </a:cubicBezTo>
                <a:cubicBezTo>
                  <a:pt x="4422" y="2772"/>
                  <a:pt x="4429" y="2771"/>
                  <a:pt x="4435" y="2771"/>
                </a:cubicBezTo>
                <a:cubicBezTo>
                  <a:pt x="4466" y="2771"/>
                  <a:pt x="4496" y="2797"/>
                  <a:pt x="4520" y="2797"/>
                </a:cubicBezTo>
                <a:cubicBezTo>
                  <a:pt x="4530" y="2797"/>
                  <a:pt x="4539" y="2793"/>
                  <a:pt x="4546" y="2780"/>
                </a:cubicBezTo>
                <a:cubicBezTo>
                  <a:pt x="4568" y="2738"/>
                  <a:pt x="4594" y="2729"/>
                  <a:pt x="4619" y="2729"/>
                </a:cubicBezTo>
                <a:cubicBezTo>
                  <a:pt x="4635" y="2729"/>
                  <a:pt x="4652" y="2733"/>
                  <a:pt x="4668" y="2733"/>
                </a:cubicBezTo>
                <a:cubicBezTo>
                  <a:pt x="4679" y="2733"/>
                  <a:pt x="4689" y="2731"/>
                  <a:pt x="4699" y="2727"/>
                </a:cubicBezTo>
                <a:cubicBezTo>
                  <a:pt x="4703" y="2707"/>
                  <a:pt x="4707" y="2693"/>
                  <a:pt x="4713" y="2677"/>
                </a:cubicBezTo>
                <a:cubicBezTo>
                  <a:pt x="4716" y="2684"/>
                  <a:pt x="4721" y="2690"/>
                  <a:pt x="4724" y="2696"/>
                </a:cubicBezTo>
                <a:cubicBezTo>
                  <a:pt x="4716" y="2709"/>
                  <a:pt x="4710" y="2721"/>
                  <a:pt x="4703" y="2735"/>
                </a:cubicBezTo>
                <a:cubicBezTo>
                  <a:pt x="4702" y="2732"/>
                  <a:pt x="4700" y="2730"/>
                  <a:pt x="4699" y="2728"/>
                </a:cubicBezTo>
                <a:lnTo>
                  <a:pt x="4699" y="2728"/>
                </a:lnTo>
                <a:cubicBezTo>
                  <a:pt x="4708" y="2750"/>
                  <a:pt x="4715" y="2770"/>
                  <a:pt x="4722" y="2791"/>
                </a:cubicBezTo>
                <a:cubicBezTo>
                  <a:pt x="4752" y="2762"/>
                  <a:pt x="4778" y="2738"/>
                  <a:pt x="4803" y="2713"/>
                </a:cubicBezTo>
                <a:cubicBezTo>
                  <a:pt x="4815" y="2643"/>
                  <a:pt x="4825" y="2572"/>
                  <a:pt x="4840" y="2475"/>
                </a:cubicBezTo>
                <a:cubicBezTo>
                  <a:pt x="4855" y="2557"/>
                  <a:pt x="4863" y="2616"/>
                  <a:pt x="4874" y="2679"/>
                </a:cubicBezTo>
                <a:cubicBezTo>
                  <a:pt x="4893" y="2669"/>
                  <a:pt x="4905" y="2663"/>
                  <a:pt x="4915" y="2657"/>
                </a:cubicBezTo>
                <a:cubicBezTo>
                  <a:pt x="4915" y="2600"/>
                  <a:pt x="4915" y="2551"/>
                  <a:pt x="4915" y="2494"/>
                </a:cubicBezTo>
                <a:cubicBezTo>
                  <a:pt x="4935" y="2524"/>
                  <a:pt x="4946" y="2538"/>
                  <a:pt x="4959" y="2559"/>
                </a:cubicBezTo>
                <a:cubicBezTo>
                  <a:pt x="4962" y="2498"/>
                  <a:pt x="4965" y="2446"/>
                  <a:pt x="4966" y="2394"/>
                </a:cubicBezTo>
                <a:cubicBezTo>
                  <a:pt x="5013" y="2516"/>
                  <a:pt x="5056" y="2626"/>
                  <a:pt x="5094" y="2728"/>
                </a:cubicBezTo>
                <a:cubicBezTo>
                  <a:pt x="5133" y="2685"/>
                  <a:pt x="5162" y="2653"/>
                  <a:pt x="5191" y="2621"/>
                </a:cubicBezTo>
                <a:cubicBezTo>
                  <a:pt x="5199" y="2668"/>
                  <a:pt x="5203" y="2693"/>
                  <a:pt x="5208" y="2722"/>
                </a:cubicBezTo>
                <a:cubicBezTo>
                  <a:pt x="5222" y="2704"/>
                  <a:pt x="5234" y="2691"/>
                  <a:pt x="5244" y="2678"/>
                </a:cubicBezTo>
                <a:cubicBezTo>
                  <a:pt x="5266" y="2716"/>
                  <a:pt x="5286" y="2750"/>
                  <a:pt x="5303" y="2782"/>
                </a:cubicBezTo>
                <a:cubicBezTo>
                  <a:pt x="5312" y="2765"/>
                  <a:pt x="5321" y="2746"/>
                  <a:pt x="5328" y="2729"/>
                </a:cubicBezTo>
                <a:cubicBezTo>
                  <a:pt x="5340" y="2747"/>
                  <a:pt x="5350" y="2763"/>
                  <a:pt x="5359" y="2778"/>
                </a:cubicBezTo>
                <a:cubicBezTo>
                  <a:pt x="5371" y="2757"/>
                  <a:pt x="5380" y="2740"/>
                  <a:pt x="5390" y="2719"/>
                </a:cubicBezTo>
                <a:cubicBezTo>
                  <a:pt x="5415" y="2743"/>
                  <a:pt x="5440" y="2766"/>
                  <a:pt x="5465" y="2790"/>
                </a:cubicBezTo>
                <a:cubicBezTo>
                  <a:pt x="5468" y="2752"/>
                  <a:pt x="5475" y="2741"/>
                  <a:pt x="5484" y="2741"/>
                </a:cubicBezTo>
                <a:cubicBezTo>
                  <a:pt x="5497" y="2741"/>
                  <a:pt x="5513" y="2764"/>
                  <a:pt x="5527" y="2764"/>
                </a:cubicBezTo>
                <a:cubicBezTo>
                  <a:pt x="5533" y="2764"/>
                  <a:pt x="5539" y="2759"/>
                  <a:pt x="5543" y="2746"/>
                </a:cubicBezTo>
                <a:cubicBezTo>
                  <a:pt x="5550" y="2725"/>
                  <a:pt x="5557" y="2717"/>
                  <a:pt x="5564" y="2717"/>
                </a:cubicBezTo>
                <a:cubicBezTo>
                  <a:pt x="5585" y="2717"/>
                  <a:pt x="5605" y="2791"/>
                  <a:pt x="5629" y="2791"/>
                </a:cubicBezTo>
                <a:cubicBezTo>
                  <a:pt x="5633" y="2791"/>
                  <a:pt x="5637" y="2789"/>
                  <a:pt x="5642" y="2784"/>
                </a:cubicBezTo>
                <a:cubicBezTo>
                  <a:pt x="5667" y="2754"/>
                  <a:pt x="5698" y="2744"/>
                  <a:pt x="5743" y="2716"/>
                </a:cubicBezTo>
                <a:lnTo>
                  <a:pt x="5743" y="2716"/>
                </a:lnTo>
                <a:cubicBezTo>
                  <a:pt x="5726" y="2774"/>
                  <a:pt x="5718" y="2796"/>
                  <a:pt x="5703" y="2844"/>
                </a:cubicBezTo>
                <a:cubicBezTo>
                  <a:pt x="5746" y="2835"/>
                  <a:pt x="5770" y="2830"/>
                  <a:pt x="5799" y="2824"/>
                </a:cubicBezTo>
                <a:cubicBezTo>
                  <a:pt x="5781" y="2787"/>
                  <a:pt x="5773" y="2768"/>
                  <a:pt x="5745" y="2710"/>
                </a:cubicBezTo>
                <a:lnTo>
                  <a:pt x="5745" y="2710"/>
                </a:lnTo>
                <a:cubicBezTo>
                  <a:pt x="5811" y="2740"/>
                  <a:pt x="5856" y="2760"/>
                  <a:pt x="5902" y="2778"/>
                </a:cubicBezTo>
                <a:cubicBezTo>
                  <a:pt x="5905" y="2759"/>
                  <a:pt x="5911" y="2744"/>
                  <a:pt x="5917" y="2729"/>
                </a:cubicBezTo>
                <a:cubicBezTo>
                  <a:pt x="5920" y="2735"/>
                  <a:pt x="5923" y="2741"/>
                  <a:pt x="5926" y="2747"/>
                </a:cubicBezTo>
                <a:cubicBezTo>
                  <a:pt x="5920" y="2760"/>
                  <a:pt x="5912" y="2774"/>
                  <a:pt x="5906" y="2787"/>
                </a:cubicBezTo>
                <a:cubicBezTo>
                  <a:pt x="5904" y="2782"/>
                  <a:pt x="5902" y="2780"/>
                  <a:pt x="5901" y="2778"/>
                </a:cubicBezTo>
                <a:lnTo>
                  <a:pt x="5901" y="2778"/>
                </a:lnTo>
                <a:cubicBezTo>
                  <a:pt x="5905" y="2809"/>
                  <a:pt x="5906" y="2837"/>
                  <a:pt x="5908" y="2865"/>
                </a:cubicBezTo>
                <a:cubicBezTo>
                  <a:pt x="5965" y="2897"/>
                  <a:pt x="6010" y="2912"/>
                  <a:pt x="6044" y="2912"/>
                </a:cubicBezTo>
                <a:cubicBezTo>
                  <a:pt x="6065" y="2912"/>
                  <a:pt x="6081" y="2906"/>
                  <a:pt x="6092" y="2894"/>
                </a:cubicBezTo>
                <a:cubicBezTo>
                  <a:pt x="6128" y="2956"/>
                  <a:pt x="6167" y="2979"/>
                  <a:pt x="6211" y="2979"/>
                </a:cubicBezTo>
                <a:cubicBezTo>
                  <a:pt x="6215" y="2979"/>
                  <a:pt x="6219" y="2978"/>
                  <a:pt x="6223" y="2978"/>
                </a:cubicBezTo>
                <a:cubicBezTo>
                  <a:pt x="6223" y="2978"/>
                  <a:pt x="6224" y="2978"/>
                  <a:pt x="6224" y="2978"/>
                </a:cubicBezTo>
                <a:cubicBezTo>
                  <a:pt x="6247" y="2978"/>
                  <a:pt x="6272" y="3004"/>
                  <a:pt x="6293" y="3004"/>
                </a:cubicBezTo>
                <a:cubicBezTo>
                  <a:pt x="6296" y="3004"/>
                  <a:pt x="6299" y="3003"/>
                  <a:pt x="6302" y="3002"/>
                </a:cubicBezTo>
                <a:cubicBezTo>
                  <a:pt x="6349" y="2977"/>
                  <a:pt x="6393" y="2931"/>
                  <a:pt x="6442" y="2893"/>
                </a:cubicBezTo>
                <a:cubicBezTo>
                  <a:pt x="6471" y="2924"/>
                  <a:pt x="6502" y="2956"/>
                  <a:pt x="6531" y="2956"/>
                </a:cubicBezTo>
                <a:cubicBezTo>
                  <a:pt x="6551" y="2956"/>
                  <a:pt x="6570" y="2942"/>
                  <a:pt x="6588" y="2906"/>
                </a:cubicBezTo>
                <a:cubicBezTo>
                  <a:pt x="6592" y="2898"/>
                  <a:pt x="6600" y="2890"/>
                  <a:pt x="6607" y="2890"/>
                </a:cubicBezTo>
                <a:cubicBezTo>
                  <a:pt x="6608" y="2890"/>
                  <a:pt x="6610" y="2891"/>
                  <a:pt x="6611" y="2891"/>
                </a:cubicBezTo>
                <a:cubicBezTo>
                  <a:pt x="6630" y="2906"/>
                  <a:pt x="6647" y="2912"/>
                  <a:pt x="6664" y="2912"/>
                </a:cubicBezTo>
                <a:cubicBezTo>
                  <a:pt x="6706" y="2912"/>
                  <a:pt x="6743" y="2872"/>
                  <a:pt x="6783" y="2844"/>
                </a:cubicBezTo>
                <a:cubicBezTo>
                  <a:pt x="6789" y="2841"/>
                  <a:pt x="6794" y="2839"/>
                  <a:pt x="6801" y="2839"/>
                </a:cubicBezTo>
                <a:cubicBezTo>
                  <a:pt x="6827" y="2839"/>
                  <a:pt x="6861" y="2867"/>
                  <a:pt x="6904" y="2884"/>
                </a:cubicBezTo>
                <a:cubicBezTo>
                  <a:pt x="6922" y="2874"/>
                  <a:pt x="6937" y="2805"/>
                  <a:pt x="6979" y="2805"/>
                </a:cubicBezTo>
                <a:cubicBezTo>
                  <a:pt x="6986" y="2805"/>
                  <a:pt x="6994" y="2807"/>
                  <a:pt x="7003" y="2812"/>
                </a:cubicBezTo>
                <a:cubicBezTo>
                  <a:pt x="7007" y="2814"/>
                  <a:pt x="7011" y="2815"/>
                  <a:pt x="7015" y="2815"/>
                </a:cubicBezTo>
                <a:cubicBezTo>
                  <a:pt x="7048" y="2815"/>
                  <a:pt x="7085" y="2757"/>
                  <a:pt x="7119" y="2731"/>
                </a:cubicBezTo>
                <a:cubicBezTo>
                  <a:pt x="7128" y="2747"/>
                  <a:pt x="7135" y="2760"/>
                  <a:pt x="7139" y="2766"/>
                </a:cubicBezTo>
                <a:cubicBezTo>
                  <a:pt x="7179" y="2722"/>
                  <a:pt x="7219" y="2679"/>
                  <a:pt x="7259" y="2635"/>
                </a:cubicBezTo>
                <a:cubicBezTo>
                  <a:pt x="7248" y="2616"/>
                  <a:pt x="7238" y="2597"/>
                  <a:pt x="7226" y="2572"/>
                </a:cubicBezTo>
                <a:cubicBezTo>
                  <a:pt x="7245" y="2541"/>
                  <a:pt x="7264" y="2510"/>
                  <a:pt x="7286" y="2473"/>
                </a:cubicBezTo>
                <a:cubicBezTo>
                  <a:pt x="7303" y="2528"/>
                  <a:pt x="7314" y="2566"/>
                  <a:pt x="7331" y="2622"/>
                </a:cubicBezTo>
                <a:cubicBezTo>
                  <a:pt x="7353" y="2574"/>
                  <a:pt x="7378" y="2553"/>
                  <a:pt x="7404" y="2553"/>
                </a:cubicBezTo>
                <a:cubicBezTo>
                  <a:pt x="7433" y="2553"/>
                  <a:pt x="7464" y="2578"/>
                  <a:pt x="7497" y="2621"/>
                </a:cubicBezTo>
                <a:cubicBezTo>
                  <a:pt x="7503" y="2568"/>
                  <a:pt x="7507" y="2535"/>
                  <a:pt x="7510" y="2503"/>
                </a:cubicBezTo>
                <a:cubicBezTo>
                  <a:pt x="7515" y="2493"/>
                  <a:pt x="7521" y="2490"/>
                  <a:pt x="7529" y="2490"/>
                </a:cubicBezTo>
                <a:cubicBezTo>
                  <a:pt x="7536" y="2490"/>
                  <a:pt x="7545" y="2493"/>
                  <a:pt x="7552" y="2493"/>
                </a:cubicBezTo>
                <a:cubicBezTo>
                  <a:pt x="7566" y="2493"/>
                  <a:pt x="7575" y="2483"/>
                  <a:pt x="7569" y="2426"/>
                </a:cubicBezTo>
                <a:cubicBezTo>
                  <a:pt x="7554" y="2397"/>
                  <a:pt x="7551" y="2381"/>
                  <a:pt x="7547" y="2351"/>
                </a:cubicBezTo>
                <a:cubicBezTo>
                  <a:pt x="7578" y="2328"/>
                  <a:pt x="7612" y="2304"/>
                  <a:pt x="7647" y="2279"/>
                </a:cubicBezTo>
                <a:cubicBezTo>
                  <a:pt x="7657" y="2295"/>
                  <a:pt x="7672" y="2322"/>
                  <a:pt x="7690" y="2354"/>
                </a:cubicBezTo>
                <a:cubicBezTo>
                  <a:pt x="7647" y="2375"/>
                  <a:pt x="7606" y="2394"/>
                  <a:pt x="7569" y="2426"/>
                </a:cubicBezTo>
                <a:cubicBezTo>
                  <a:pt x="7574" y="2425"/>
                  <a:pt x="7578" y="2425"/>
                  <a:pt x="7583" y="2425"/>
                </a:cubicBezTo>
                <a:cubicBezTo>
                  <a:pt x="7650" y="2425"/>
                  <a:pt x="7672" y="2562"/>
                  <a:pt x="7700" y="2581"/>
                </a:cubicBezTo>
                <a:cubicBezTo>
                  <a:pt x="7900" y="2525"/>
                  <a:pt x="8065" y="2385"/>
                  <a:pt x="8241" y="2316"/>
                </a:cubicBezTo>
                <a:cubicBezTo>
                  <a:pt x="8244" y="2298"/>
                  <a:pt x="8250" y="2282"/>
                  <a:pt x="8256" y="2268"/>
                </a:cubicBezTo>
                <a:cubicBezTo>
                  <a:pt x="8259" y="2273"/>
                  <a:pt x="8262" y="2279"/>
                  <a:pt x="8266" y="2285"/>
                </a:cubicBezTo>
                <a:cubicBezTo>
                  <a:pt x="8259" y="2298"/>
                  <a:pt x="8252" y="2312"/>
                  <a:pt x="8246" y="2325"/>
                </a:cubicBezTo>
                <a:cubicBezTo>
                  <a:pt x="8244" y="2321"/>
                  <a:pt x="8242" y="2318"/>
                  <a:pt x="8241" y="2316"/>
                </a:cubicBezTo>
                <a:lnTo>
                  <a:pt x="8241" y="2316"/>
                </a:lnTo>
                <a:cubicBezTo>
                  <a:pt x="8246" y="2354"/>
                  <a:pt x="8247" y="2388"/>
                  <a:pt x="8250" y="2434"/>
                </a:cubicBezTo>
                <a:cubicBezTo>
                  <a:pt x="8269" y="2412"/>
                  <a:pt x="8281" y="2397"/>
                  <a:pt x="8283" y="2394"/>
                </a:cubicBezTo>
                <a:lnTo>
                  <a:pt x="8283" y="2394"/>
                </a:lnTo>
                <a:cubicBezTo>
                  <a:pt x="8365" y="2415"/>
                  <a:pt x="8431" y="2431"/>
                  <a:pt x="8503" y="2448"/>
                </a:cubicBezTo>
                <a:cubicBezTo>
                  <a:pt x="8516" y="2476"/>
                  <a:pt x="8534" y="2512"/>
                  <a:pt x="8559" y="2563"/>
                </a:cubicBezTo>
                <a:cubicBezTo>
                  <a:pt x="8584" y="2537"/>
                  <a:pt x="8608" y="2504"/>
                  <a:pt x="8634" y="2488"/>
                </a:cubicBezTo>
                <a:cubicBezTo>
                  <a:pt x="8668" y="2470"/>
                  <a:pt x="8698" y="2420"/>
                  <a:pt x="8733" y="2420"/>
                </a:cubicBezTo>
                <a:cubicBezTo>
                  <a:pt x="8751" y="2420"/>
                  <a:pt x="8771" y="2434"/>
                  <a:pt x="8795" y="2475"/>
                </a:cubicBezTo>
                <a:cubicBezTo>
                  <a:pt x="8799" y="2484"/>
                  <a:pt x="8807" y="2486"/>
                  <a:pt x="8816" y="2486"/>
                </a:cubicBezTo>
                <a:cubicBezTo>
                  <a:pt x="8824" y="2486"/>
                  <a:pt x="8832" y="2485"/>
                  <a:pt x="8840" y="2485"/>
                </a:cubicBezTo>
                <a:cubicBezTo>
                  <a:pt x="8843" y="2485"/>
                  <a:pt x="8845" y="2485"/>
                  <a:pt x="8847" y="2485"/>
                </a:cubicBezTo>
                <a:cubicBezTo>
                  <a:pt x="8859" y="2488"/>
                  <a:pt x="8870" y="2489"/>
                  <a:pt x="8882" y="2489"/>
                </a:cubicBezTo>
                <a:cubicBezTo>
                  <a:pt x="8959" y="2489"/>
                  <a:pt x="9026" y="2427"/>
                  <a:pt x="9092" y="2366"/>
                </a:cubicBezTo>
                <a:cubicBezTo>
                  <a:pt x="9105" y="2390"/>
                  <a:pt x="9117" y="2407"/>
                  <a:pt x="9121" y="2413"/>
                </a:cubicBezTo>
                <a:cubicBezTo>
                  <a:pt x="9156" y="2390"/>
                  <a:pt x="9187" y="2371"/>
                  <a:pt x="9218" y="2350"/>
                </a:cubicBezTo>
                <a:cubicBezTo>
                  <a:pt x="9220" y="2318"/>
                  <a:pt x="9221" y="2285"/>
                  <a:pt x="9223" y="2275"/>
                </a:cubicBezTo>
                <a:cubicBezTo>
                  <a:pt x="9292" y="2251"/>
                  <a:pt x="9349" y="2232"/>
                  <a:pt x="9414" y="2212"/>
                </a:cubicBezTo>
                <a:lnTo>
                  <a:pt x="9414" y="2212"/>
                </a:lnTo>
                <a:cubicBezTo>
                  <a:pt x="9401" y="2247"/>
                  <a:pt x="9392" y="2268"/>
                  <a:pt x="9380" y="2300"/>
                </a:cubicBezTo>
                <a:cubicBezTo>
                  <a:pt x="9401" y="2306"/>
                  <a:pt x="9417" y="2310"/>
                  <a:pt x="9433" y="2315"/>
                </a:cubicBezTo>
                <a:cubicBezTo>
                  <a:pt x="9436" y="2251"/>
                  <a:pt x="9439" y="2203"/>
                  <a:pt x="9445" y="2104"/>
                </a:cubicBezTo>
                <a:cubicBezTo>
                  <a:pt x="9462" y="2212"/>
                  <a:pt x="9470" y="2263"/>
                  <a:pt x="9479" y="2318"/>
                </a:cubicBezTo>
                <a:cubicBezTo>
                  <a:pt x="9496" y="2312"/>
                  <a:pt x="9508" y="2307"/>
                  <a:pt x="9521" y="2301"/>
                </a:cubicBezTo>
                <a:cubicBezTo>
                  <a:pt x="9511" y="2269"/>
                  <a:pt x="9504" y="2244"/>
                  <a:pt x="9493" y="2213"/>
                </a:cubicBezTo>
                <a:cubicBezTo>
                  <a:pt x="9523" y="2213"/>
                  <a:pt x="9548" y="2213"/>
                  <a:pt x="9573" y="2212"/>
                </a:cubicBezTo>
                <a:cubicBezTo>
                  <a:pt x="9577" y="2269"/>
                  <a:pt x="9583" y="2313"/>
                  <a:pt x="9592" y="2400"/>
                </a:cubicBezTo>
                <a:cubicBezTo>
                  <a:pt x="9624" y="2300"/>
                  <a:pt x="9648" y="2228"/>
                  <a:pt x="9673" y="2154"/>
                </a:cubicBezTo>
                <a:cubicBezTo>
                  <a:pt x="9689" y="2182"/>
                  <a:pt x="9711" y="2219"/>
                  <a:pt x="9726" y="2245"/>
                </a:cubicBezTo>
                <a:cubicBezTo>
                  <a:pt x="9782" y="2245"/>
                  <a:pt x="9832" y="2244"/>
                  <a:pt x="9879" y="2244"/>
                </a:cubicBezTo>
                <a:cubicBezTo>
                  <a:pt x="9882" y="2201"/>
                  <a:pt x="9883" y="2170"/>
                  <a:pt x="9888" y="2115"/>
                </a:cubicBezTo>
                <a:cubicBezTo>
                  <a:pt x="9932" y="2175"/>
                  <a:pt x="9966" y="2220"/>
                  <a:pt x="9997" y="2265"/>
                </a:cubicBezTo>
                <a:cubicBezTo>
                  <a:pt x="10016" y="2238"/>
                  <a:pt x="10027" y="2220"/>
                  <a:pt x="10038" y="2206"/>
                </a:cubicBezTo>
                <a:cubicBezTo>
                  <a:pt x="10049" y="2225"/>
                  <a:pt x="10057" y="2238"/>
                  <a:pt x="10057" y="2238"/>
                </a:cubicBezTo>
                <a:cubicBezTo>
                  <a:pt x="10085" y="2223"/>
                  <a:pt x="10108" y="2210"/>
                  <a:pt x="10129" y="2195"/>
                </a:cubicBezTo>
                <a:cubicBezTo>
                  <a:pt x="10133" y="2178"/>
                  <a:pt x="10139" y="2162"/>
                  <a:pt x="10144" y="2147"/>
                </a:cubicBezTo>
                <a:cubicBezTo>
                  <a:pt x="10148" y="2153"/>
                  <a:pt x="10151" y="2159"/>
                  <a:pt x="10154" y="2165"/>
                </a:cubicBezTo>
                <a:cubicBezTo>
                  <a:pt x="10148" y="2178"/>
                  <a:pt x="10141" y="2191"/>
                  <a:pt x="10133" y="2204"/>
                </a:cubicBezTo>
                <a:cubicBezTo>
                  <a:pt x="10132" y="2200"/>
                  <a:pt x="10130" y="2197"/>
                  <a:pt x="10129" y="2195"/>
                </a:cubicBezTo>
                <a:lnTo>
                  <a:pt x="10129" y="2195"/>
                </a:lnTo>
                <a:cubicBezTo>
                  <a:pt x="10145" y="2235"/>
                  <a:pt x="10161" y="2272"/>
                  <a:pt x="10173" y="2303"/>
                </a:cubicBezTo>
                <a:lnTo>
                  <a:pt x="10325" y="2303"/>
                </a:lnTo>
                <a:cubicBezTo>
                  <a:pt x="10330" y="2263"/>
                  <a:pt x="10335" y="2231"/>
                  <a:pt x="10339" y="2198"/>
                </a:cubicBezTo>
                <a:cubicBezTo>
                  <a:pt x="10342" y="2204"/>
                  <a:pt x="10347" y="2210"/>
                  <a:pt x="10353" y="2217"/>
                </a:cubicBezTo>
                <a:cubicBezTo>
                  <a:pt x="10357" y="2259"/>
                  <a:pt x="10363" y="2303"/>
                  <a:pt x="10369" y="2359"/>
                </a:cubicBezTo>
                <a:cubicBezTo>
                  <a:pt x="10384" y="2365"/>
                  <a:pt x="10400" y="2367"/>
                  <a:pt x="10415" y="2367"/>
                </a:cubicBezTo>
                <a:cubicBezTo>
                  <a:pt x="10440" y="2367"/>
                  <a:pt x="10464" y="2362"/>
                  <a:pt x="10488" y="2362"/>
                </a:cubicBezTo>
                <a:cubicBezTo>
                  <a:pt x="10524" y="2362"/>
                  <a:pt x="10559" y="2373"/>
                  <a:pt x="10592" y="2423"/>
                </a:cubicBezTo>
                <a:cubicBezTo>
                  <a:pt x="10612" y="2404"/>
                  <a:pt x="10629" y="2369"/>
                  <a:pt x="10648" y="2369"/>
                </a:cubicBezTo>
                <a:cubicBezTo>
                  <a:pt x="10648" y="2369"/>
                  <a:pt x="10649" y="2369"/>
                  <a:pt x="10650" y="2369"/>
                </a:cubicBezTo>
                <a:cubicBezTo>
                  <a:pt x="10679" y="2372"/>
                  <a:pt x="10710" y="2418"/>
                  <a:pt x="10738" y="2418"/>
                </a:cubicBezTo>
                <a:cubicBezTo>
                  <a:pt x="10767" y="2418"/>
                  <a:pt x="10794" y="2384"/>
                  <a:pt x="10820" y="2365"/>
                </a:cubicBezTo>
                <a:cubicBezTo>
                  <a:pt x="10841" y="2388"/>
                  <a:pt x="10860" y="2410"/>
                  <a:pt x="10879" y="2434"/>
                </a:cubicBezTo>
                <a:cubicBezTo>
                  <a:pt x="10897" y="2363"/>
                  <a:pt x="10912" y="2306"/>
                  <a:pt x="10926" y="2245"/>
                </a:cubicBezTo>
                <a:cubicBezTo>
                  <a:pt x="10945" y="2281"/>
                  <a:pt x="10962" y="2307"/>
                  <a:pt x="10978" y="2337"/>
                </a:cubicBezTo>
                <a:cubicBezTo>
                  <a:pt x="10959" y="2356"/>
                  <a:pt x="10943" y="2373"/>
                  <a:pt x="10903" y="2413"/>
                </a:cubicBezTo>
                <a:cubicBezTo>
                  <a:pt x="10949" y="2415"/>
                  <a:pt x="10990" y="2426"/>
                  <a:pt x="11026" y="2426"/>
                </a:cubicBezTo>
                <a:cubicBezTo>
                  <a:pt x="11062" y="2426"/>
                  <a:pt x="11092" y="2415"/>
                  <a:pt x="11115" y="2372"/>
                </a:cubicBezTo>
                <a:cubicBezTo>
                  <a:pt x="11147" y="2389"/>
                  <a:pt x="11178" y="2420"/>
                  <a:pt x="11194" y="2420"/>
                </a:cubicBezTo>
                <a:cubicBezTo>
                  <a:pt x="11198" y="2420"/>
                  <a:pt x="11201" y="2418"/>
                  <a:pt x="11203" y="2415"/>
                </a:cubicBezTo>
                <a:cubicBezTo>
                  <a:pt x="11232" y="2371"/>
                  <a:pt x="11264" y="2363"/>
                  <a:pt x="11294" y="2363"/>
                </a:cubicBezTo>
                <a:cubicBezTo>
                  <a:pt x="11313" y="2363"/>
                  <a:pt x="11331" y="2366"/>
                  <a:pt x="11347" y="2366"/>
                </a:cubicBezTo>
                <a:cubicBezTo>
                  <a:pt x="11353" y="2366"/>
                  <a:pt x="11358" y="2366"/>
                  <a:pt x="11363" y="2365"/>
                </a:cubicBezTo>
                <a:cubicBezTo>
                  <a:pt x="11437" y="2300"/>
                  <a:pt x="11496" y="2204"/>
                  <a:pt x="11567" y="2204"/>
                </a:cubicBezTo>
                <a:cubicBezTo>
                  <a:pt x="11593" y="2204"/>
                  <a:pt x="11621" y="2217"/>
                  <a:pt x="11652" y="2250"/>
                </a:cubicBezTo>
                <a:cubicBezTo>
                  <a:pt x="11669" y="2210"/>
                  <a:pt x="11687" y="2172"/>
                  <a:pt x="11699" y="2147"/>
                </a:cubicBezTo>
                <a:cubicBezTo>
                  <a:pt x="11727" y="2147"/>
                  <a:pt x="11749" y="2147"/>
                  <a:pt x="11766" y="2145"/>
                </a:cubicBezTo>
                <a:cubicBezTo>
                  <a:pt x="11777" y="2190"/>
                  <a:pt x="11784" y="2220"/>
                  <a:pt x="11790" y="2243"/>
                </a:cubicBezTo>
                <a:cubicBezTo>
                  <a:pt x="11841" y="2217"/>
                  <a:pt x="11886" y="2194"/>
                  <a:pt x="11939" y="2169"/>
                </a:cubicBezTo>
                <a:cubicBezTo>
                  <a:pt x="11947" y="2148"/>
                  <a:pt x="11961" y="2115"/>
                  <a:pt x="11981" y="2067"/>
                </a:cubicBezTo>
                <a:cubicBezTo>
                  <a:pt x="12011" y="2081"/>
                  <a:pt x="12046" y="2098"/>
                  <a:pt x="12081" y="2112"/>
                </a:cubicBezTo>
                <a:cubicBezTo>
                  <a:pt x="12098" y="2119"/>
                  <a:pt x="12120" y="2136"/>
                  <a:pt x="12134" y="2136"/>
                </a:cubicBezTo>
                <a:cubicBezTo>
                  <a:pt x="12139" y="2136"/>
                  <a:pt x="12143" y="2134"/>
                  <a:pt x="12146" y="2129"/>
                </a:cubicBezTo>
                <a:cubicBezTo>
                  <a:pt x="12174" y="2081"/>
                  <a:pt x="12206" y="2069"/>
                  <a:pt x="12239" y="2069"/>
                </a:cubicBezTo>
                <a:cubicBezTo>
                  <a:pt x="12271" y="2069"/>
                  <a:pt x="12305" y="2081"/>
                  <a:pt x="12336" y="2081"/>
                </a:cubicBezTo>
                <a:cubicBezTo>
                  <a:pt x="12343" y="2081"/>
                  <a:pt x="12349" y="2080"/>
                  <a:pt x="12355" y="2079"/>
                </a:cubicBezTo>
                <a:cubicBezTo>
                  <a:pt x="12356" y="2079"/>
                  <a:pt x="12356" y="2079"/>
                  <a:pt x="12357" y="2079"/>
                </a:cubicBezTo>
                <a:cubicBezTo>
                  <a:pt x="12373" y="2079"/>
                  <a:pt x="12389" y="2098"/>
                  <a:pt x="12407" y="2098"/>
                </a:cubicBezTo>
                <a:cubicBezTo>
                  <a:pt x="12414" y="2098"/>
                  <a:pt x="12423" y="2095"/>
                  <a:pt x="12431" y="2084"/>
                </a:cubicBezTo>
                <a:cubicBezTo>
                  <a:pt x="12435" y="2079"/>
                  <a:pt x="12440" y="2077"/>
                  <a:pt x="12446" y="2077"/>
                </a:cubicBezTo>
                <a:cubicBezTo>
                  <a:pt x="12470" y="2077"/>
                  <a:pt x="12507" y="2114"/>
                  <a:pt x="12542" y="2132"/>
                </a:cubicBezTo>
                <a:cubicBezTo>
                  <a:pt x="12555" y="2082"/>
                  <a:pt x="12570" y="2023"/>
                  <a:pt x="12583" y="1967"/>
                </a:cubicBezTo>
                <a:cubicBezTo>
                  <a:pt x="12604" y="2020"/>
                  <a:pt x="12626" y="2078"/>
                  <a:pt x="12648" y="2134"/>
                </a:cubicBezTo>
                <a:cubicBezTo>
                  <a:pt x="12659" y="2109"/>
                  <a:pt x="12668" y="2094"/>
                  <a:pt x="12676" y="2081"/>
                </a:cubicBezTo>
                <a:cubicBezTo>
                  <a:pt x="12690" y="2101"/>
                  <a:pt x="12702" y="2117"/>
                  <a:pt x="12720" y="2144"/>
                </a:cubicBezTo>
                <a:cubicBezTo>
                  <a:pt x="12736" y="2087"/>
                  <a:pt x="12754" y="2069"/>
                  <a:pt x="12775" y="2069"/>
                </a:cubicBezTo>
                <a:cubicBezTo>
                  <a:pt x="12814" y="2069"/>
                  <a:pt x="12859" y="2135"/>
                  <a:pt x="12901" y="2135"/>
                </a:cubicBezTo>
                <a:cubicBezTo>
                  <a:pt x="12911" y="2135"/>
                  <a:pt x="12922" y="2131"/>
                  <a:pt x="12932" y="2120"/>
                </a:cubicBezTo>
                <a:cubicBezTo>
                  <a:pt x="12945" y="2092"/>
                  <a:pt x="12961" y="2056"/>
                  <a:pt x="12980" y="2014"/>
                </a:cubicBezTo>
                <a:cubicBezTo>
                  <a:pt x="12996" y="2056"/>
                  <a:pt x="13011" y="2092"/>
                  <a:pt x="13026" y="2129"/>
                </a:cubicBezTo>
                <a:cubicBezTo>
                  <a:pt x="13052" y="2142"/>
                  <a:pt x="13077" y="2154"/>
                  <a:pt x="13105" y="2169"/>
                </a:cubicBezTo>
                <a:cubicBezTo>
                  <a:pt x="13113" y="2159"/>
                  <a:pt x="13126" y="2138"/>
                  <a:pt x="13136" y="2122"/>
                </a:cubicBezTo>
                <a:cubicBezTo>
                  <a:pt x="13158" y="2145"/>
                  <a:pt x="13173" y="2162"/>
                  <a:pt x="13186" y="2178"/>
                </a:cubicBezTo>
                <a:cubicBezTo>
                  <a:pt x="13202" y="2141"/>
                  <a:pt x="13216" y="2109"/>
                  <a:pt x="13230" y="2073"/>
                </a:cubicBezTo>
                <a:cubicBezTo>
                  <a:pt x="13252" y="2112"/>
                  <a:pt x="13274" y="2148"/>
                  <a:pt x="13302" y="2194"/>
                </a:cubicBezTo>
                <a:cubicBezTo>
                  <a:pt x="13327" y="2179"/>
                  <a:pt x="13354" y="2163"/>
                  <a:pt x="13382" y="2147"/>
                </a:cubicBezTo>
                <a:cubicBezTo>
                  <a:pt x="13408" y="2173"/>
                  <a:pt x="13439" y="2203"/>
                  <a:pt x="13467" y="2229"/>
                </a:cubicBezTo>
                <a:cubicBezTo>
                  <a:pt x="13484" y="2197"/>
                  <a:pt x="13501" y="2181"/>
                  <a:pt x="13519" y="2181"/>
                </a:cubicBezTo>
                <a:cubicBezTo>
                  <a:pt x="13538" y="2181"/>
                  <a:pt x="13558" y="2202"/>
                  <a:pt x="13580" y="2244"/>
                </a:cubicBezTo>
                <a:cubicBezTo>
                  <a:pt x="13588" y="2193"/>
                  <a:pt x="13605" y="2185"/>
                  <a:pt x="13624" y="2185"/>
                </a:cubicBezTo>
                <a:cubicBezTo>
                  <a:pt x="13632" y="2185"/>
                  <a:pt x="13642" y="2187"/>
                  <a:pt x="13650" y="2187"/>
                </a:cubicBezTo>
                <a:cubicBezTo>
                  <a:pt x="13659" y="2187"/>
                  <a:pt x="13666" y="2185"/>
                  <a:pt x="13673" y="2179"/>
                </a:cubicBezTo>
                <a:cubicBezTo>
                  <a:pt x="13676" y="2176"/>
                  <a:pt x="13680" y="2175"/>
                  <a:pt x="13683" y="2175"/>
                </a:cubicBezTo>
                <a:cubicBezTo>
                  <a:pt x="13704" y="2175"/>
                  <a:pt x="13724" y="2223"/>
                  <a:pt x="13743" y="2223"/>
                </a:cubicBezTo>
                <a:cubicBezTo>
                  <a:pt x="13751" y="2223"/>
                  <a:pt x="13759" y="2215"/>
                  <a:pt x="13766" y="2192"/>
                </a:cubicBezTo>
                <a:cubicBezTo>
                  <a:pt x="13770" y="2179"/>
                  <a:pt x="13775" y="2173"/>
                  <a:pt x="13779" y="2173"/>
                </a:cubicBezTo>
                <a:cubicBezTo>
                  <a:pt x="13794" y="2173"/>
                  <a:pt x="13809" y="2224"/>
                  <a:pt x="13829" y="2224"/>
                </a:cubicBezTo>
                <a:cubicBezTo>
                  <a:pt x="13834" y="2224"/>
                  <a:pt x="13839" y="2220"/>
                  <a:pt x="13845" y="2210"/>
                </a:cubicBezTo>
                <a:cubicBezTo>
                  <a:pt x="13867" y="2173"/>
                  <a:pt x="13914" y="2195"/>
                  <a:pt x="13948" y="2181"/>
                </a:cubicBezTo>
                <a:cubicBezTo>
                  <a:pt x="13994" y="2162"/>
                  <a:pt x="14037" y="2132"/>
                  <a:pt x="14081" y="2107"/>
                </a:cubicBezTo>
                <a:cubicBezTo>
                  <a:pt x="14079" y="2050"/>
                  <a:pt x="14083" y="2010"/>
                  <a:pt x="14101" y="2010"/>
                </a:cubicBezTo>
                <a:cubicBezTo>
                  <a:pt x="14109" y="2010"/>
                  <a:pt x="14119" y="2017"/>
                  <a:pt x="14132" y="2034"/>
                </a:cubicBezTo>
                <a:cubicBezTo>
                  <a:pt x="14125" y="2072"/>
                  <a:pt x="14117" y="2109"/>
                  <a:pt x="14109" y="2147"/>
                </a:cubicBezTo>
                <a:cubicBezTo>
                  <a:pt x="14170" y="2192"/>
                  <a:pt x="14225" y="2234"/>
                  <a:pt x="14284" y="2278"/>
                </a:cubicBezTo>
                <a:cubicBezTo>
                  <a:pt x="14285" y="2273"/>
                  <a:pt x="14294" y="2256"/>
                  <a:pt x="14303" y="2240"/>
                </a:cubicBezTo>
                <a:cubicBezTo>
                  <a:pt x="14313" y="2256"/>
                  <a:pt x="14325" y="2273"/>
                  <a:pt x="14335" y="2291"/>
                </a:cubicBezTo>
                <a:cubicBezTo>
                  <a:pt x="14341" y="2275"/>
                  <a:pt x="14347" y="2262"/>
                  <a:pt x="14353" y="2248"/>
                </a:cubicBezTo>
                <a:cubicBezTo>
                  <a:pt x="14375" y="2265"/>
                  <a:pt x="14397" y="2282"/>
                  <a:pt x="14420" y="2300"/>
                </a:cubicBezTo>
                <a:cubicBezTo>
                  <a:pt x="14426" y="2248"/>
                  <a:pt x="14429" y="2216"/>
                  <a:pt x="14434" y="2182"/>
                </a:cubicBezTo>
                <a:cubicBezTo>
                  <a:pt x="14454" y="2206"/>
                  <a:pt x="14473" y="2228"/>
                  <a:pt x="14491" y="2247"/>
                </a:cubicBezTo>
                <a:cubicBezTo>
                  <a:pt x="14504" y="2217"/>
                  <a:pt x="14513" y="2200"/>
                  <a:pt x="14522" y="2182"/>
                </a:cubicBezTo>
                <a:cubicBezTo>
                  <a:pt x="14532" y="2200"/>
                  <a:pt x="14544" y="2216"/>
                  <a:pt x="14550" y="2226"/>
                </a:cubicBezTo>
                <a:cubicBezTo>
                  <a:pt x="14585" y="2187"/>
                  <a:pt x="14618" y="2151"/>
                  <a:pt x="14647" y="2117"/>
                </a:cubicBezTo>
                <a:cubicBezTo>
                  <a:pt x="14671" y="2145"/>
                  <a:pt x="14691" y="2169"/>
                  <a:pt x="14709" y="2190"/>
                </a:cubicBezTo>
                <a:cubicBezTo>
                  <a:pt x="14732" y="2142"/>
                  <a:pt x="14752" y="2104"/>
                  <a:pt x="14772" y="2062"/>
                </a:cubicBezTo>
                <a:cubicBezTo>
                  <a:pt x="14782" y="2113"/>
                  <a:pt x="14787" y="2138"/>
                  <a:pt x="14794" y="2175"/>
                </a:cubicBezTo>
                <a:cubicBezTo>
                  <a:pt x="14807" y="2156"/>
                  <a:pt x="14819" y="2138"/>
                  <a:pt x="14822" y="2135"/>
                </a:cubicBezTo>
                <a:cubicBezTo>
                  <a:pt x="14862" y="2147"/>
                  <a:pt x="14905" y="2180"/>
                  <a:pt x="14935" y="2180"/>
                </a:cubicBezTo>
                <a:cubicBezTo>
                  <a:pt x="14945" y="2180"/>
                  <a:pt x="14953" y="2177"/>
                  <a:pt x="14959" y="2169"/>
                </a:cubicBezTo>
                <a:cubicBezTo>
                  <a:pt x="15005" y="2112"/>
                  <a:pt x="15063" y="2160"/>
                  <a:pt x="15097" y="2113"/>
                </a:cubicBezTo>
                <a:cubicBezTo>
                  <a:pt x="15126" y="2073"/>
                  <a:pt x="15156" y="2059"/>
                  <a:pt x="15185" y="2059"/>
                </a:cubicBezTo>
                <a:cubicBezTo>
                  <a:pt x="15203" y="2059"/>
                  <a:pt x="15220" y="2064"/>
                  <a:pt x="15237" y="2072"/>
                </a:cubicBezTo>
                <a:cubicBezTo>
                  <a:pt x="15239" y="2073"/>
                  <a:pt x="15241" y="2073"/>
                  <a:pt x="15243" y="2073"/>
                </a:cubicBezTo>
                <a:cubicBezTo>
                  <a:pt x="15265" y="2073"/>
                  <a:pt x="15273" y="2014"/>
                  <a:pt x="15291" y="2014"/>
                </a:cubicBezTo>
                <a:cubicBezTo>
                  <a:pt x="15298" y="2014"/>
                  <a:pt x="15306" y="2022"/>
                  <a:pt x="15316" y="2044"/>
                </a:cubicBezTo>
                <a:cubicBezTo>
                  <a:pt x="15317" y="2045"/>
                  <a:pt x="15318" y="2046"/>
                  <a:pt x="15320" y="2046"/>
                </a:cubicBezTo>
                <a:cubicBezTo>
                  <a:pt x="15332" y="2046"/>
                  <a:pt x="15366" y="2002"/>
                  <a:pt x="15389" y="1982"/>
                </a:cubicBezTo>
                <a:cubicBezTo>
                  <a:pt x="15377" y="1959"/>
                  <a:pt x="15366" y="1939"/>
                  <a:pt x="15356" y="1919"/>
                </a:cubicBezTo>
                <a:cubicBezTo>
                  <a:pt x="15389" y="1897"/>
                  <a:pt x="15419" y="1875"/>
                  <a:pt x="15453" y="1850"/>
                </a:cubicBezTo>
                <a:cubicBezTo>
                  <a:pt x="15458" y="1856"/>
                  <a:pt x="15469" y="1875"/>
                  <a:pt x="15481" y="1894"/>
                </a:cubicBezTo>
                <a:cubicBezTo>
                  <a:pt x="15511" y="1869"/>
                  <a:pt x="15556" y="1888"/>
                  <a:pt x="15572" y="1857"/>
                </a:cubicBezTo>
                <a:cubicBezTo>
                  <a:pt x="15583" y="1838"/>
                  <a:pt x="15591" y="1830"/>
                  <a:pt x="15600" y="1830"/>
                </a:cubicBezTo>
                <a:cubicBezTo>
                  <a:pt x="15626" y="1830"/>
                  <a:pt x="15645" y="1900"/>
                  <a:pt x="15670" y="1900"/>
                </a:cubicBezTo>
                <a:cubicBezTo>
                  <a:pt x="15671" y="1900"/>
                  <a:pt x="15671" y="1900"/>
                  <a:pt x="15671" y="1900"/>
                </a:cubicBezTo>
                <a:cubicBezTo>
                  <a:pt x="15671" y="1900"/>
                  <a:pt x="15672" y="1900"/>
                  <a:pt x="15672" y="1900"/>
                </a:cubicBezTo>
                <a:cubicBezTo>
                  <a:pt x="15704" y="1900"/>
                  <a:pt x="15741" y="1957"/>
                  <a:pt x="15774" y="1989"/>
                </a:cubicBezTo>
                <a:cubicBezTo>
                  <a:pt x="15776" y="1957"/>
                  <a:pt x="15777" y="1931"/>
                  <a:pt x="15778" y="1907"/>
                </a:cubicBezTo>
                <a:cubicBezTo>
                  <a:pt x="15791" y="1910"/>
                  <a:pt x="15807" y="1921"/>
                  <a:pt x="15819" y="1921"/>
                </a:cubicBezTo>
                <a:cubicBezTo>
                  <a:pt x="15823" y="1921"/>
                  <a:pt x="15826" y="1920"/>
                  <a:pt x="15828" y="1916"/>
                </a:cubicBezTo>
                <a:cubicBezTo>
                  <a:pt x="15837" y="1901"/>
                  <a:pt x="15845" y="1895"/>
                  <a:pt x="15853" y="1895"/>
                </a:cubicBezTo>
                <a:cubicBezTo>
                  <a:pt x="15864" y="1895"/>
                  <a:pt x="15875" y="1905"/>
                  <a:pt x="15889" y="1922"/>
                </a:cubicBezTo>
                <a:cubicBezTo>
                  <a:pt x="15903" y="1940"/>
                  <a:pt x="15924" y="1946"/>
                  <a:pt x="15942" y="1946"/>
                </a:cubicBezTo>
                <a:cubicBezTo>
                  <a:pt x="15946" y="1946"/>
                  <a:pt x="15950" y="1946"/>
                  <a:pt x="15954" y="1945"/>
                </a:cubicBezTo>
                <a:cubicBezTo>
                  <a:pt x="15974" y="1942"/>
                  <a:pt x="15992" y="1917"/>
                  <a:pt x="16011" y="1903"/>
                </a:cubicBezTo>
                <a:cubicBezTo>
                  <a:pt x="16023" y="1914"/>
                  <a:pt x="16040" y="1931"/>
                  <a:pt x="16057" y="1947"/>
                </a:cubicBezTo>
                <a:cubicBezTo>
                  <a:pt x="16069" y="1960"/>
                  <a:pt x="16082" y="1975"/>
                  <a:pt x="16083" y="1975"/>
                </a:cubicBezTo>
                <a:cubicBezTo>
                  <a:pt x="16083" y="1975"/>
                  <a:pt x="16082" y="1974"/>
                  <a:pt x="16082" y="1973"/>
                </a:cubicBezTo>
                <a:cubicBezTo>
                  <a:pt x="16115" y="1968"/>
                  <a:pt x="16145" y="1951"/>
                  <a:pt x="16165" y="1951"/>
                </a:cubicBezTo>
                <a:cubicBezTo>
                  <a:pt x="16173" y="1951"/>
                  <a:pt x="16179" y="1954"/>
                  <a:pt x="16183" y="1961"/>
                </a:cubicBezTo>
                <a:cubicBezTo>
                  <a:pt x="16193" y="1983"/>
                  <a:pt x="16201" y="1991"/>
                  <a:pt x="16207" y="1991"/>
                </a:cubicBezTo>
                <a:cubicBezTo>
                  <a:pt x="16222" y="1991"/>
                  <a:pt x="16229" y="1946"/>
                  <a:pt x="16243" y="1946"/>
                </a:cubicBezTo>
                <a:cubicBezTo>
                  <a:pt x="16244" y="1946"/>
                  <a:pt x="16245" y="1946"/>
                  <a:pt x="16246" y="1947"/>
                </a:cubicBezTo>
                <a:cubicBezTo>
                  <a:pt x="16277" y="1961"/>
                  <a:pt x="16307" y="1981"/>
                  <a:pt x="16318" y="1987"/>
                </a:cubicBezTo>
                <a:cubicBezTo>
                  <a:pt x="16385" y="1964"/>
                  <a:pt x="16435" y="1948"/>
                  <a:pt x="16504" y="1928"/>
                </a:cubicBezTo>
                <a:cubicBezTo>
                  <a:pt x="16517" y="1969"/>
                  <a:pt x="16535" y="2020"/>
                  <a:pt x="16549" y="2067"/>
                </a:cubicBezTo>
                <a:cubicBezTo>
                  <a:pt x="16598" y="2042"/>
                  <a:pt x="16639" y="2019"/>
                  <a:pt x="16680" y="2001"/>
                </a:cubicBezTo>
                <a:cubicBezTo>
                  <a:pt x="16726" y="1982"/>
                  <a:pt x="16773" y="1970"/>
                  <a:pt x="16824" y="1954"/>
                </a:cubicBezTo>
                <a:cubicBezTo>
                  <a:pt x="16852" y="1991"/>
                  <a:pt x="16878" y="2007"/>
                  <a:pt x="16905" y="2007"/>
                </a:cubicBezTo>
                <a:cubicBezTo>
                  <a:pt x="16939" y="2007"/>
                  <a:pt x="16972" y="1981"/>
                  <a:pt x="17004" y="1942"/>
                </a:cubicBezTo>
                <a:cubicBezTo>
                  <a:pt x="17024" y="1961"/>
                  <a:pt x="17046" y="1995"/>
                  <a:pt x="17065" y="1995"/>
                </a:cubicBezTo>
                <a:cubicBezTo>
                  <a:pt x="17065" y="1995"/>
                  <a:pt x="17065" y="1995"/>
                  <a:pt x="17066" y="1995"/>
                </a:cubicBezTo>
                <a:cubicBezTo>
                  <a:pt x="17092" y="1993"/>
                  <a:pt x="17126" y="1953"/>
                  <a:pt x="17146" y="1953"/>
                </a:cubicBezTo>
                <a:cubicBezTo>
                  <a:pt x="17151" y="1953"/>
                  <a:pt x="17155" y="1955"/>
                  <a:pt x="17158" y="1960"/>
                </a:cubicBezTo>
                <a:cubicBezTo>
                  <a:pt x="17181" y="1992"/>
                  <a:pt x="17201" y="1997"/>
                  <a:pt x="17221" y="1997"/>
                </a:cubicBezTo>
                <a:cubicBezTo>
                  <a:pt x="17232" y="1997"/>
                  <a:pt x="17242" y="1996"/>
                  <a:pt x="17253" y="1996"/>
                </a:cubicBezTo>
                <a:cubicBezTo>
                  <a:pt x="17257" y="1996"/>
                  <a:pt x="17262" y="1996"/>
                  <a:pt x="17266" y="1997"/>
                </a:cubicBezTo>
                <a:cubicBezTo>
                  <a:pt x="17269" y="1998"/>
                  <a:pt x="17273" y="1998"/>
                  <a:pt x="17277" y="1998"/>
                </a:cubicBezTo>
                <a:cubicBezTo>
                  <a:pt x="17287" y="1998"/>
                  <a:pt x="17298" y="1994"/>
                  <a:pt x="17304" y="1984"/>
                </a:cubicBezTo>
                <a:cubicBezTo>
                  <a:pt x="17385" y="1845"/>
                  <a:pt x="17509" y="1926"/>
                  <a:pt x="17597" y="1828"/>
                </a:cubicBezTo>
                <a:cubicBezTo>
                  <a:pt x="17606" y="1836"/>
                  <a:pt x="17614" y="1839"/>
                  <a:pt x="17622" y="1839"/>
                </a:cubicBezTo>
                <a:cubicBezTo>
                  <a:pt x="17651" y="1839"/>
                  <a:pt x="17676" y="1798"/>
                  <a:pt x="17705" y="1798"/>
                </a:cubicBezTo>
                <a:cubicBezTo>
                  <a:pt x="17716" y="1798"/>
                  <a:pt x="17727" y="1803"/>
                  <a:pt x="17738" y="1817"/>
                </a:cubicBezTo>
                <a:cubicBezTo>
                  <a:pt x="17777" y="1722"/>
                  <a:pt x="17803" y="1675"/>
                  <a:pt x="17814" y="1675"/>
                </a:cubicBezTo>
                <a:cubicBezTo>
                  <a:pt x="17815" y="1675"/>
                  <a:pt x="17817" y="1676"/>
                  <a:pt x="17818" y="1678"/>
                </a:cubicBezTo>
                <a:lnTo>
                  <a:pt x="17832" y="1754"/>
                </a:lnTo>
                <a:cubicBezTo>
                  <a:pt x="17879" y="1718"/>
                  <a:pt x="17929" y="1711"/>
                  <a:pt x="17980" y="1711"/>
                </a:cubicBezTo>
                <a:cubicBezTo>
                  <a:pt x="18012" y="1711"/>
                  <a:pt x="18045" y="1714"/>
                  <a:pt x="18077" y="1714"/>
                </a:cubicBezTo>
                <a:cubicBezTo>
                  <a:pt x="18149" y="1714"/>
                  <a:pt x="18218" y="1700"/>
                  <a:pt x="18275" y="1610"/>
                </a:cubicBezTo>
                <a:cubicBezTo>
                  <a:pt x="18310" y="1647"/>
                  <a:pt x="18340" y="1675"/>
                  <a:pt x="18362" y="1698"/>
                </a:cubicBezTo>
                <a:cubicBezTo>
                  <a:pt x="18403" y="1642"/>
                  <a:pt x="18443" y="1585"/>
                  <a:pt x="18481" y="1532"/>
                </a:cubicBezTo>
                <a:cubicBezTo>
                  <a:pt x="18505" y="1561"/>
                  <a:pt x="18519" y="1580"/>
                  <a:pt x="18536" y="1601"/>
                </a:cubicBezTo>
                <a:cubicBezTo>
                  <a:pt x="18559" y="1578"/>
                  <a:pt x="18580" y="1554"/>
                  <a:pt x="18600" y="1532"/>
                </a:cubicBezTo>
                <a:cubicBezTo>
                  <a:pt x="18616" y="1558"/>
                  <a:pt x="18627" y="1578"/>
                  <a:pt x="18639" y="1595"/>
                </a:cubicBezTo>
                <a:cubicBezTo>
                  <a:pt x="18646" y="1578"/>
                  <a:pt x="18655" y="1560"/>
                  <a:pt x="18664" y="1544"/>
                </a:cubicBezTo>
                <a:cubicBezTo>
                  <a:pt x="18672" y="1558"/>
                  <a:pt x="18681" y="1571"/>
                  <a:pt x="18683" y="1575"/>
                </a:cubicBezTo>
                <a:lnTo>
                  <a:pt x="18683" y="1575"/>
                </a:lnTo>
                <a:cubicBezTo>
                  <a:pt x="18752" y="1563"/>
                  <a:pt x="18811" y="1542"/>
                  <a:pt x="18868" y="1542"/>
                </a:cubicBezTo>
                <a:cubicBezTo>
                  <a:pt x="18877" y="1542"/>
                  <a:pt x="18885" y="1543"/>
                  <a:pt x="18893" y="1544"/>
                </a:cubicBezTo>
                <a:cubicBezTo>
                  <a:pt x="18958" y="1551"/>
                  <a:pt x="19025" y="1589"/>
                  <a:pt x="19093" y="1616"/>
                </a:cubicBezTo>
                <a:cubicBezTo>
                  <a:pt x="19099" y="1642"/>
                  <a:pt x="19108" y="1675"/>
                  <a:pt x="19117" y="1716"/>
                </a:cubicBezTo>
                <a:cubicBezTo>
                  <a:pt x="19133" y="1706"/>
                  <a:pt x="19146" y="1697"/>
                  <a:pt x="19159" y="1686"/>
                </a:cubicBezTo>
                <a:cubicBezTo>
                  <a:pt x="19146" y="1654"/>
                  <a:pt x="19137" y="1635"/>
                  <a:pt x="19120" y="1595"/>
                </a:cubicBezTo>
                <a:cubicBezTo>
                  <a:pt x="19147" y="1595"/>
                  <a:pt x="19169" y="1593"/>
                  <a:pt x="19189" y="1593"/>
                </a:cubicBezTo>
                <a:cubicBezTo>
                  <a:pt x="19202" y="1593"/>
                  <a:pt x="19214" y="1594"/>
                  <a:pt x="19226" y="1597"/>
                </a:cubicBezTo>
                <a:cubicBezTo>
                  <a:pt x="19242" y="1600"/>
                  <a:pt x="19259" y="1626"/>
                  <a:pt x="19276" y="1638"/>
                </a:cubicBezTo>
                <a:cubicBezTo>
                  <a:pt x="19290" y="1648"/>
                  <a:pt x="19358" y="1653"/>
                  <a:pt x="19405" y="1653"/>
                </a:cubicBezTo>
                <a:cubicBezTo>
                  <a:pt x="19424" y="1653"/>
                  <a:pt x="19438" y="1652"/>
                  <a:pt x="19446" y="1651"/>
                </a:cubicBezTo>
                <a:cubicBezTo>
                  <a:pt x="19477" y="1645"/>
                  <a:pt x="19505" y="1653"/>
                  <a:pt x="19532" y="1603"/>
                </a:cubicBezTo>
                <a:cubicBezTo>
                  <a:pt x="19535" y="1596"/>
                  <a:pt x="19540" y="1593"/>
                  <a:pt x="19547" y="1593"/>
                </a:cubicBezTo>
                <a:cubicBezTo>
                  <a:pt x="19565" y="1593"/>
                  <a:pt x="19592" y="1615"/>
                  <a:pt x="19601" y="1617"/>
                </a:cubicBezTo>
                <a:cubicBezTo>
                  <a:pt x="19662" y="1600"/>
                  <a:pt x="19722" y="1589"/>
                  <a:pt x="19780" y="1589"/>
                </a:cubicBezTo>
                <a:cubicBezTo>
                  <a:pt x="19900" y="1589"/>
                  <a:pt x="20016" y="1633"/>
                  <a:pt x="20133" y="1750"/>
                </a:cubicBezTo>
                <a:cubicBezTo>
                  <a:pt x="20135" y="1722"/>
                  <a:pt x="20136" y="1695"/>
                  <a:pt x="20138" y="1647"/>
                </a:cubicBezTo>
                <a:cubicBezTo>
                  <a:pt x="20147" y="1647"/>
                  <a:pt x="20161" y="1653"/>
                  <a:pt x="20172" y="1653"/>
                </a:cubicBezTo>
                <a:cubicBezTo>
                  <a:pt x="20178" y="1653"/>
                  <a:pt x="20183" y="1651"/>
                  <a:pt x="20186" y="1645"/>
                </a:cubicBezTo>
                <a:cubicBezTo>
                  <a:pt x="20206" y="1603"/>
                  <a:pt x="20228" y="1587"/>
                  <a:pt x="20250" y="1587"/>
                </a:cubicBezTo>
                <a:cubicBezTo>
                  <a:pt x="20281" y="1587"/>
                  <a:pt x="20313" y="1619"/>
                  <a:pt x="20344" y="1654"/>
                </a:cubicBezTo>
                <a:cubicBezTo>
                  <a:pt x="20370" y="1685"/>
                  <a:pt x="20392" y="1698"/>
                  <a:pt x="20413" y="1698"/>
                </a:cubicBezTo>
                <a:cubicBezTo>
                  <a:pt x="20435" y="1698"/>
                  <a:pt x="20455" y="1684"/>
                  <a:pt x="20479" y="1661"/>
                </a:cubicBezTo>
                <a:cubicBezTo>
                  <a:pt x="20486" y="1655"/>
                  <a:pt x="20493" y="1653"/>
                  <a:pt x="20501" y="1653"/>
                </a:cubicBezTo>
                <a:cubicBezTo>
                  <a:pt x="20527" y="1653"/>
                  <a:pt x="20557" y="1678"/>
                  <a:pt x="20566" y="1680"/>
                </a:cubicBezTo>
                <a:cubicBezTo>
                  <a:pt x="20641" y="1658"/>
                  <a:pt x="20694" y="1641"/>
                  <a:pt x="20775" y="1616"/>
                </a:cubicBezTo>
                <a:cubicBezTo>
                  <a:pt x="20728" y="1558"/>
                  <a:pt x="20707" y="1532"/>
                  <a:pt x="20685" y="1505"/>
                </a:cubicBezTo>
                <a:cubicBezTo>
                  <a:pt x="20706" y="1480"/>
                  <a:pt x="20728" y="1454"/>
                  <a:pt x="20747" y="1430"/>
                </a:cubicBezTo>
                <a:cubicBezTo>
                  <a:pt x="20766" y="1483"/>
                  <a:pt x="20785" y="1535"/>
                  <a:pt x="20803" y="1583"/>
                </a:cubicBezTo>
                <a:cubicBezTo>
                  <a:pt x="20819" y="1587"/>
                  <a:pt x="20835" y="1589"/>
                  <a:pt x="20852" y="1589"/>
                </a:cubicBezTo>
                <a:cubicBezTo>
                  <a:pt x="20879" y="1589"/>
                  <a:pt x="20906" y="1585"/>
                  <a:pt x="20932" y="1585"/>
                </a:cubicBezTo>
                <a:cubicBezTo>
                  <a:pt x="20976" y="1585"/>
                  <a:pt x="21019" y="1595"/>
                  <a:pt x="21062" y="1650"/>
                </a:cubicBezTo>
                <a:cubicBezTo>
                  <a:pt x="21073" y="1626"/>
                  <a:pt x="21082" y="1607"/>
                  <a:pt x="21088" y="1594"/>
                </a:cubicBezTo>
                <a:cubicBezTo>
                  <a:pt x="21126" y="1632"/>
                  <a:pt x="21163" y="1669"/>
                  <a:pt x="21200" y="1704"/>
                </a:cubicBezTo>
                <a:cubicBezTo>
                  <a:pt x="21215" y="1682"/>
                  <a:pt x="21228" y="1663"/>
                  <a:pt x="21241" y="1642"/>
                </a:cubicBezTo>
                <a:cubicBezTo>
                  <a:pt x="21269" y="1664"/>
                  <a:pt x="21297" y="1683"/>
                  <a:pt x="21325" y="1706"/>
                </a:cubicBezTo>
                <a:cubicBezTo>
                  <a:pt x="21331" y="1651"/>
                  <a:pt x="21334" y="1619"/>
                  <a:pt x="21338" y="1583"/>
                </a:cubicBezTo>
                <a:cubicBezTo>
                  <a:pt x="21351" y="1605"/>
                  <a:pt x="21365" y="1639"/>
                  <a:pt x="21373" y="1639"/>
                </a:cubicBezTo>
                <a:cubicBezTo>
                  <a:pt x="21373" y="1639"/>
                  <a:pt x="21373" y="1639"/>
                  <a:pt x="21374" y="1639"/>
                </a:cubicBezTo>
                <a:cubicBezTo>
                  <a:pt x="21391" y="1633"/>
                  <a:pt x="21410" y="1593"/>
                  <a:pt x="21422" y="1593"/>
                </a:cubicBezTo>
                <a:cubicBezTo>
                  <a:pt x="21424" y="1593"/>
                  <a:pt x="21425" y="1594"/>
                  <a:pt x="21427" y="1595"/>
                </a:cubicBezTo>
                <a:cubicBezTo>
                  <a:pt x="21445" y="1614"/>
                  <a:pt x="21457" y="1634"/>
                  <a:pt x="21473" y="1634"/>
                </a:cubicBezTo>
                <a:cubicBezTo>
                  <a:pt x="21481" y="1634"/>
                  <a:pt x="21489" y="1630"/>
                  <a:pt x="21499" y="1620"/>
                </a:cubicBezTo>
                <a:cubicBezTo>
                  <a:pt x="21517" y="1604"/>
                  <a:pt x="21551" y="1583"/>
                  <a:pt x="21573" y="1583"/>
                </a:cubicBezTo>
                <a:cubicBezTo>
                  <a:pt x="21580" y="1583"/>
                  <a:pt x="21586" y="1585"/>
                  <a:pt x="21590" y="1591"/>
                </a:cubicBezTo>
                <a:cubicBezTo>
                  <a:pt x="21617" y="1634"/>
                  <a:pt x="21643" y="1644"/>
                  <a:pt x="21668" y="1644"/>
                </a:cubicBezTo>
                <a:cubicBezTo>
                  <a:pt x="21689" y="1644"/>
                  <a:pt x="21709" y="1637"/>
                  <a:pt x="21729" y="1637"/>
                </a:cubicBezTo>
                <a:cubicBezTo>
                  <a:pt x="21740" y="1637"/>
                  <a:pt x="21750" y="1639"/>
                  <a:pt x="21760" y="1645"/>
                </a:cubicBezTo>
                <a:cubicBezTo>
                  <a:pt x="21777" y="1582"/>
                  <a:pt x="21791" y="1526"/>
                  <a:pt x="21812" y="1444"/>
                </a:cubicBezTo>
                <a:cubicBezTo>
                  <a:pt x="21824" y="1530"/>
                  <a:pt x="21831" y="1582"/>
                  <a:pt x="21841" y="1658"/>
                </a:cubicBezTo>
                <a:cubicBezTo>
                  <a:pt x="21861" y="1560"/>
                  <a:pt x="21877" y="1482"/>
                  <a:pt x="21897" y="1372"/>
                </a:cubicBezTo>
                <a:cubicBezTo>
                  <a:pt x="21924" y="1444"/>
                  <a:pt x="21937" y="1485"/>
                  <a:pt x="21953" y="1527"/>
                </a:cubicBezTo>
                <a:cubicBezTo>
                  <a:pt x="21959" y="1489"/>
                  <a:pt x="21965" y="1452"/>
                  <a:pt x="21972" y="1414"/>
                </a:cubicBezTo>
                <a:cubicBezTo>
                  <a:pt x="21983" y="1432"/>
                  <a:pt x="21990" y="1445"/>
                  <a:pt x="21997" y="1460"/>
                </a:cubicBezTo>
                <a:cubicBezTo>
                  <a:pt x="22009" y="1448"/>
                  <a:pt x="22021" y="1435"/>
                  <a:pt x="22036" y="1420"/>
                </a:cubicBezTo>
                <a:cubicBezTo>
                  <a:pt x="22044" y="1476"/>
                  <a:pt x="22052" y="1529"/>
                  <a:pt x="22058" y="1576"/>
                </a:cubicBezTo>
                <a:cubicBezTo>
                  <a:pt x="22073" y="1583"/>
                  <a:pt x="22088" y="1585"/>
                  <a:pt x="22103" y="1585"/>
                </a:cubicBezTo>
                <a:cubicBezTo>
                  <a:pt x="22128" y="1585"/>
                  <a:pt x="22152" y="1579"/>
                  <a:pt x="22175" y="1579"/>
                </a:cubicBezTo>
                <a:cubicBezTo>
                  <a:pt x="22206" y="1579"/>
                  <a:pt x="22236" y="1589"/>
                  <a:pt x="22265" y="1632"/>
                </a:cubicBezTo>
                <a:cubicBezTo>
                  <a:pt x="22290" y="1600"/>
                  <a:pt x="22318" y="1566"/>
                  <a:pt x="22345" y="1532"/>
                </a:cubicBezTo>
                <a:cubicBezTo>
                  <a:pt x="22369" y="1593"/>
                  <a:pt x="22374" y="1694"/>
                  <a:pt x="22431" y="1694"/>
                </a:cubicBezTo>
                <a:cubicBezTo>
                  <a:pt x="22432" y="1694"/>
                  <a:pt x="22434" y="1694"/>
                  <a:pt x="22436" y="1694"/>
                </a:cubicBezTo>
                <a:cubicBezTo>
                  <a:pt x="22442" y="1661"/>
                  <a:pt x="22448" y="1623"/>
                  <a:pt x="22455" y="1583"/>
                </a:cubicBezTo>
                <a:cubicBezTo>
                  <a:pt x="22467" y="1601"/>
                  <a:pt x="22477" y="1619"/>
                  <a:pt x="22489" y="1638"/>
                </a:cubicBezTo>
                <a:cubicBezTo>
                  <a:pt x="22499" y="1611"/>
                  <a:pt x="22509" y="1585"/>
                  <a:pt x="22521" y="1557"/>
                </a:cubicBezTo>
                <a:cubicBezTo>
                  <a:pt x="22509" y="1523"/>
                  <a:pt x="22496" y="1488"/>
                  <a:pt x="22483" y="1450"/>
                </a:cubicBezTo>
                <a:lnTo>
                  <a:pt x="22524" y="1366"/>
                </a:lnTo>
                <a:cubicBezTo>
                  <a:pt x="22537" y="1380"/>
                  <a:pt x="22552" y="1398"/>
                  <a:pt x="22568" y="1417"/>
                </a:cubicBezTo>
                <a:cubicBezTo>
                  <a:pt x="22586" y="1395"/>
                  <a:pt x="22603" y="1373"/>
                  <a:pt x="22620" y="1352"/>
                </a:cubicBezTo>
                <a:cubicBezTo>
                  <a:pt x="22630" y="1361"/>
                  <a:pt x="22639" y="1366"/>
                  <a:pt x="22648" y="1374"/>
                </a:cubicBezTo>
                <a:cubicBezTo>
                  <a:pt x="22654" y="1383"/>
                  <a:pt x="22661" y="1395"/>
                  <a:pt x="22661" y="1395"/>
                </a:cubicBezTo>
                <a:cubicBezTo>
                  <a:pt x="22661" y="1395"/>
                  <a:pt x="22661" y="1395"/>
                  <a:pt x="22661" y="1395"/>
                </a:cubicBezTo>
                <a:cubicBezTo>
                  <a:pt x="22699" y="1365"/>
                  <a:pt x="22737" y="1353"/>
                  <a:pt x="22775" y="1353"/>
                </a:cubicBezTo>
                <a:cubicBezTo>
                  <a:pt x="22861" y="1353"/>
                  <a:pt x="22946" y="1414"/>
                  <a:pt x="23030" y="1466"/>
                </a:cubicBezTo>
                <a:cubicBezTo>
                  <a:pt x="23051" y="1444"/>
                  <a:pt x="23071" y="1432"/>
                  <a:pt x="23090" y="1432"/>
                </a:cubicBezTo>
                <a:cubicBezTo>
                  <a:pt x="23105" y="1432"/>
                  <a:pt x="23120" y="1440"/>
                  <a:pt x="23135" y="1454"/>
                </a:cubicBezTo>
                <a:cubicBezTo>
                  <a:pt x="23170" y="1420"/>
                  <a:pt x="23204" y="1407"/>
                  <a:pt x="23237" y="1407"/>
                </a:cubicBezTo>
                <a:cubicBezTo>
                  <a:pt x="23308" y="1407"/>
                  <a:pt x="23373" y="1465"/>
                  <a:pt x="23427" y="1505"/>
                </a:cubicBezTo>
                <a:cubicBezTo>
                  <a:pt x="23497" y="1482"/>
                  <a:pt x="23547" y="1466"/>
                  <a:pt x="23600" y="1448"/>
                </a:cubicBezTo>
                <a:cubicBezTo>
                  <a:pt x="23611" y="1419"/>
                  <a:pt x="23626" y="1385"/>
                  <a:pt x="23636" y="1361"/>
                </a:cubicBezTo>
                <a:cubicBezTo>
                  <a:pt x="23669" y="1432"/>
                  <a:pt x="23702" y="1505"/>
                  <a:pt x="23733" y="1570"/>
                </a:cubicBezTo>
                <a:cubicBezTo>
                  <a:pt x="23766" y="1532"/>
                  <a:pt x="23791" y="1502"/>
                  <a:pt x="23817" y="1472"/>
                </a:cubicBezTo>
                <a:cubicBezTo>
                  <a:pt x="23846" y="1510"/>
                  <a:pt x="23874" y="1526"/>
                  <a:pt x="23901" y="1526"/>
                </a:cubicBezTo>
                <a:cubicBezTo>
                  <a:pt x="23935" y="1526"/>
                  <a:pt x="23968" y="1500"/>
                  <a:pt x="24000" y="1461"/>
                </a:cubicBezTo>
                <a:cubicBezTo>
                  <a:pt x="24019" y="1482"/>
                  <a:pt x="24039" y="1502"/>
                  <a:pt x="24056" y="1520"/>
                </a:cubicBezTo>
                <a:cubicBezTo>
                  <a:pt x="24093" y="1513"/>
                  <a:pt x="24096" y="1407"/>
                  <a:pt x="24132" y="1407"/>
                </a:cubicBezTo>
                <a:cubicBezTo>
                  <a:pt x="24138" y="1407"/>
                  <a:pt x="24146" y="1410"/>
                  <a:pt x="24156" y="1419"/>
                </a:cubicBezTo>
                <a:cubicBezTo>
                  <a:pt x="24163" y="1470"/>
                  <a:pt x="24170" y="1522"/>
                  <a:pt x="24178" y="1570"/>
                </a:cubicBezTo>
                <a:cubicBezTo>
                  <a:pt x="24211" y="1530"/>
                  <a:pt x="24245" y="1509"/>
                  <a:pt x="24279" y="1509"/>
                </a:cubicBezTo>
                <a:cubicBezTo>
                  <a:pt x="24309" y="1509"/>
                  <a:pt x="24339" y="1524"/>
                  <a:pt x="24370" y="1555"/>
                </a:cubicBezTo>
                <a:cubicBezTo>
                  <a:pt x="24397" y="1581"/>
                  <a:pt x="24437" y="1622"/>
                  <a:pt x="24458" y="1622"/>
                </a:cubicBezTo>
                <a:cubicBezTo>
                  <a:pt x="24462" y="1622"/>
                  <a:pt x="24465" y="1620"/>
                  <a:pt x="24468" y="1616"/>
                </a:cubicBezTo>
                <a:cubicBezTo>
                  <a:pt x="24488" y="1580"/>
                  <a:pt x="24511" y="1572"/>
                  <a:pt x="24535" y="1572"/>
                </a:cubicBezTo>
                <a:cubicBezTo>
                  <a:pt x="24554" y="1572"/>
                  <a:pt x="24574" y="1577"/>
                  <a:pt x="24593" y="1577"/>
                </a:cubicBezTo>
                <a:cubicBezTo>
                  <a:pt x="24608" y="1577"/>
                  <a:pt x="24622" y="1574"/>
                  <a:pt x="24635" y="1563"/>
                </a:cubicBezTo>
                <a:cubicBezTo>
                  <a:pt x="24646" y="1580"/>
                  <a:pt x="24656" y="1598"/>
                  <a:pt x="24666" y="1617"/>
                </a:cubicBezTo>
                <a:cubicBezTo>
                  <a:pt x="24671" y="1561"/>
                  <a:pt x="24674" y="1507"/>
                  <a:pt x="24678" y="1411"/>
                </a:cubicBezTo>
                <a:cubicBezTo>
                  <a:pt x="24697" y="1527"/>
                  <a:pt x="24706" y="1579"/>
                  <a:pt x="24712" y="1619"/>
                </a:cubicBezTo>
                <a:lnTo>
                  <a:pt x="24810" y="1619"/>
                </a:lnTo>
                <a:cubicBezTo>
                  <a:pt x="24813" y="1578"/>
                  <a:pt x="24816" y="1547"/>
                  <a:pt x="24819" y="1513"/>
                </a:cubicBezTo>
                <a:cubicBezTo>
                  <a:pt x="24835" y="1536"/>
                  <a:pt x="24846" y="1552"/>
                  <a:pt x="24856" y="1569"/>
                </a:cubicBezTo>
                <a:cubicBezTo>
                  <a:pt x="24862" y="1530"/>
                  <a:pt x="24868" y="1497"/>
                  <a:pt x="24875" y="1448"/>
                </a:cubicBezTo>
                <a:cubicBezTo>
                  <a:pt x="24888" y="1501"/>
                  <a:pt x="24897" y="1533"/>
                  <a:pt x="24909" y="1580"/>
                </a:cubicBezTo>
                <a:cubicBezTo>
                  <a:pt x="24931" y="1560"/>
                  <a:pt x="24950" y="1542"/>
                  <a:pt x="24969" y="1526"/>
                </a:cubicBezTo>
                <a:cubicBezTo>
                  <a:pt x="24980" y="1544"/>
                  <a:pt x="24987" y="1558"/>
                  <a:pt x="24990" y="1564"/>
                </a:cubicBezTo>
                <a:cubicBezTo>
                  <a:pt x="25009" y="1544"/>
                  <a:pt x="25027" y="1525"/>
                  <a:pt x="25035" y="1513"/>
                </a:cubicBezTo>
                <a:cubicBezTo>
                  <a:pt x="25063" y="1566"/>
                  <a:pt x="25084" y="1603"/>
                  <a:pt x="25116" y="1663"/>
                </a:cubicBezTo>
                <a:cubicBezTo>
                  <a:pt x="25118" y="1570"/>
                  <a:pt x="25118" y="1517"/>
                  <a:pt x="25118" y="1439"/>
                </a:cubicBezTo>
                <a:cubicBezTo>
                  <a:pt x="25165" y="1541"/>
                  <a:pt x="25205" y="1623"/>
                  <a:pt x="25233" y="1680"/>
                </a:cubicBezTo>
                <a:lnTo>
                  <a:pt x="25365" y="1680"/>
                </a:lnTo>
                <a:cubicBezTo>
                  <a:pt x="25380" y="1645"/>
                  <a:pt x="25394" y="1611"/>
                  <a:pt x="25412" y="1569"/>
                </a:cubicBezTo>
                <a:lnTo>
                  <a:pt x="25503" y="1569"/>
                </a:lnTo>
                <a:cubicBezTo>
                  <a:pt x="25517" y="1510"/>
                  <a:pt x="25528" y="1455"/>
                  <a:pt x="25534" y="1423"/>
                </a:cubicBezTo>
                <a:cubicBezTo>
                  <a:pt x="25574" y="1392"/>
                  <a:pt x="25605" y="1369"/>
                  <a:pt x="25637" y="1342"/>
                </a:cubicBezTo>
                <a:cubicBezTo>
                  <a:pt x="25655" y="1360"/>
                  <a:pt x="25675" y="1389"/>
                  <a:pt x="25696" y="1397"/>
                </a:cubicBezTo>
                <a:cubicBezTo>
                  <a:pt x="25706" y="1400"/>
                  <a:pt x="25716" y="1401"/>
                  <a:pt x="25725" y="1401"/>
                </a:cubicBezTo>
                <a:cubicBezTo>
                  <a:pt x="25741" y="1401"/>
                  <a:pt x="25756" y="1398"/>
                  <a:pt x="25768" y="1398"/>
                </a:cubicBezTo>
                <a:cubicBezTo>
                  <a:pt x="25781" y="1452"/>
                  <a:pt x="25789" y="1480"/>
                  <a:pt x="25795" y="1508"/>
                </a:cubicBezTo>
                <a:cubicBezTo>
                  <a:pt x="25800" y="1505"/>
                  <a:pt x="25808" y="1502"/>
                  <a:pt x="25814" y="1498"/>
                </a:cubicBezTo>
                <a:cubicBezTo>
                  <a:pt x="25799" y="1411"/>
                  <a:pt x="25784" y="1324"/>
                  <a:pt x="25768" y="1238"/>
                </a:cubicBezTo>
                <a:cubicBezTo>
                  <a:pt x="25774" y="1233"/>
                  <a:pt x="25780" y="1229"/>
                  <a:pt x="25786" y="1224"/>
                </a:cubicBezTo>
                <a:cubicBezTo>
                  <a:pt x="25818" y="1319"/>
                  <a:pt x="25852" y="1413"/>
                  <a:pt x="25884" y="1507"/>
                </a:cubicBezTo>
                <a:cubicBezTo>
                  <a:pt x="25887" y="1491"/>
                  <a:pt x="25890" y="1476"/>
                  <a:pt x="25893" y="1460"/>
                </a:cubicBezTo>
                <a:cubicBezTo>
                  <a:pt x="25896" y="1438"/>
                  <a:pt x="25901" y="1416"/>
                  <a:pt x="25903" y="1394"/>
                </a:cubicBezTo>
                <a:cubicBezTo>
                  <a:pt x="25947" y="1427"/>
                  <a:pt x="25964" y="1441"/>
                  <a:pt x="25988" y="1441"/>
                </a:cubicBezTo>
                <a:cubicBezTo>
                  <a:pt x="26005" y="1441"/>
                  <a:pt x="26025" y="1434"/>
                  <a:pt x="26059" y="1423"/>
                </a:cubicBezTo>
                <a:cubicBezTo>
                  <a:pt x="26061" y="1423"/>
                  <a:pt x="26062" y="1423"/>
                  <a:pt x="26063" y="1423"/>
                </a:cubicBezTo>
                <a:cubicBezTo>
                  <a:pt x="26071" y="1423"/>
                  <a:pt x="26080" y="1431"/>
                  <a:pt x="26089" y="1432"/>
                </a:cubicBezTo>
                <a:cubicBezTo>
                  <a:pt x="26166" y="1437"/>
                  <a:pt x="26244" y="1450"/>
                  <a:pt x="26321" y="1450"/>
                </a:cubicBezTo>
                <a:cubicBezTo>
                  <a:pt x="26349" y="1450"/>
                  <a:pt x="26377" y="1448"/>
                  <a:pt x="26405" y="1444"/>
                </a:cubicBezTo>
                <a:cubicBezTo>
                  <a:pt x="26427" y="1440"/>
                  <a:pt x="26447" y="1400"/>
                  <a:pt x="26472" y="1400"/>
                </a:cubicBezTo>
                <a:cubicBezTo>
                  <a:pt x="26480" y="1400"/>
                  <a:pt x="26489" y="1405"/>
                  <a:pt x="26499" y="1417"/>
                </a:cubicBezTo>
                <a:cubicBezTo>
                  <a:pt x="26506" y="1425"/>
                  <a:pt x="26512" y="1428"/>
                  <a:pt x="26518" y="1428"/>
                </a:cubicBezTo>
                <a:cubicBezTo>
                  <a:pt x="26540" y="1428"/>
                  <a:pt x="26558" y="1384"/>
                  <a:pt x="26575" y="1384"/>
                </a:cubicBezTo>
                <a:cubicBezTo>
                  <a:pt x="26580" y="1384"/>
                  <a:pt x="26584" y="1388"/>
                  <a:pt x="26589" y="1398"/>
                </a:cubicBezTo>
                <a:cubicBezTo>
                  <a:pt x="26608" y="1436"/>
                  <a:pt x="26626" y="1446"/>
                  <a:pt x="26644" y="1446"/>
                </a:cubicBezTo>
                <a:cubicBezTo>
                  <a:pt x="26668" y="1446"/>
                  <a:pt x="26692" y="1426"/>
                  <a:pt x="26716" y="1426"/>
                </a:cubicBezTo>
                <a:cubicBezTo>
                  <a:pt x="26729" y="1426"/>
                  <a:pt x="26742" y="1432"/>
                  <a:pt x="26755" y="1451"/>
                </a:cubicBezTo>
                <a:cubicBezTo>
                  <a:pt x="26769" y="1403"/>
                  <a:pt x="26787" y="1389"/>
                  <a:pt x="26807" y="1389"/>
                </a:cubicBezTo>
                <a:cubicBezTo>
                  <a:pt x="26835" y="1389"/>
                  <a:pt x="26867" y="1417"/>
                  <a:pt x="26897" y="1417"/>
                </a:cubicBezTo>
                <a:cubicBezTo>
                  <a:pt x="26908" y="1417"/>
                  <a:pt x="26919" y="1413"/>
                  <a:pt x="26929" y="1402"/>
                </a:cubicBezTo>
                <a:cubicBezTo>
                  <a:pt x="26937" y="1394"/>
                  <a:pt x="26947" y="1390"/>
                  <a:pt x="26958" y="1390"/>
                </a:cubicBezTo>
                <a:cubicBezTo>
                  <a:pt x="26990" y="1390"/>
                  <a:pt x="27031" y="1421"/>
                  <a:pt x="27060" y="1429"/>
                </a:cubicBezTo>
                <a:cubicBezTo>
                  <a:pt x="27108" y="1413"/>
                  <a:pt x="27150" y="1399"/>
                  <a:pt x="27188" y="1386"/>
                </a:cubicBezTo>
                <a:cubicBezTo>
                  <a:pt x="27201" y="1441"/>
                  <a:pt x="27208" y="1473"/>
                  <a:pt x="27217" y="1508"/>
                </a:cubicBezTo>
                <a:cubicBezTo>
                  <a:pt x="27236" y="1467"/>
                  <a:pt x="27253" y="1432"/>
                  <a:pt x="27272" y="1391"/>
                </a:cubicBezTo>
                <a:cubicBezTo>
                  <a:pt x="27288" y="1430"/>
                  <a:pt x="27303" y="1469"/>
                  <a:pt x="27317" y="1505"/>
                </a:cubicBezTo>
                <a:cubicBezTo>
                  <a:pt x="27363" y="1438"/>
                  <a:pt x="27438" y="1458"/>
                  <a:pt x="27456" y="1348"/>
                </a:cubicBezTo>
                <a:lnTo>
                  <a:pt x="27563" y="1348"/>
                </a:lnTo>
                <a:cubicBezTo>
                  <a:pt x="27554" y="1423"/>
                  <a:pt x="27548" y="1483"/>
                  <a:pt x="27535" y="1601"/>
                </a:cubicBezTo>
                <a:cubicBezTo>
                  <a:pt x="27581" y="1541"/>
                  <a:pt x="27603" y="1513"/>
                  <a:pt x="27617" y="1494"/>
                </a:cubicBezTo>
                <a:cubicBezTo>
                  <a:pt x="27606" y="1432"/>
                  <a:pt x="27595" y="1388"/>
                  <a:pt x="27585" y="1339"/>
                </a:cubicBezTo>
                <a:cubicBezTo>
                  <a:pt x="27607" y="1336"/>
                  <a:pt x="27616" y="1335"/>
                  <a:pt x="27625" y="1335"/>
                </a:cubicBezTo>
                <a:cubicBezTo>
                  <a:pt x="27640" y="1376"/>
                  <a:pt x="27654" y="1416"/>
                  <a:pt x="27679" y="1488"/>
                </a:cubicBezTo>
                <a:cubicBezTo>
                  <a:pt x="27694" y="1416"/>
                  <a:pt x="27703" y="1374"/>
                  <a:pt x="27712" y="1335"/>
                </a:cubicBezTo>
                <a:cubicBezTo>
                  <a:pt x="27725" y="1335"/>
                  <a:pt x="27738" y="1335"/>
                  <a:pt x="27751" y="1332"/>
                </a:cubicBezTo>
                <a:cubicBezTo>
                  <a:pt x="27754" y="1314"/>
                  <a:pt x="27760" y="1298"/>
                  <a:pt x="27766" y="1283"/>
                </a:cubicBezTo>
                <a:cubicBezTo>
                  <a:pt x="27769" y="1289"/>
                  <a:pt x="27772" y="1295"/>
                  <a:pt x="27775" y="1301"/>
                </a:cubicBezTo>
                <a:cubicBezTo>
                  <a:pt x="27769" y="1314"/>
                  <a:pt x="27762" y="1327"/>
                  <a:pt x="27756" y="1341"/>
                </a:cubicBezTo>
                <a:cubicBezTo>
                  <a:pt x="27753" y="1337"/>
                  <a:pt x="27752" y="1334"/>
                  <a:pt x="27751" y="1332"/>
                </a:cubicBezTo>
                <a:lnTo>
                  <a:pt x="27751" y="1332"/>
                </a:lnTo>
                <a:cubicBezTo>
                  <a:pt x="27756" y="1388"/>
                  <a:pt x="27760" y="1441"/>
                  <a:pt x="27766" y="1547"/>
                </a:cubicBezTo>
                <a:cubicBezTo>
                  <a:pt x="27785" y="1460"/>
                  <a:pt x="27793" y="1422"/>
                  <a:pt x="27801" y="1380"/>
                </a:cubicBezTo>
                <a:cubicBezTo>
                  <a:pt x="27834" y="1411"/>
                  <a:pt x="27857" y="1433"/>
                  <a:pt x="27884" y="1458"/>
                </a:cubicBezTo>
                <a:cubicBezTo>
                  <a:pt x="27893" y="1410"/>
                  <a:pt x="27898" y="1372"/>
                  <a:pt x="27907" y="1317"/>
                </a:cubicBezTo>
                <a:cubicBezTo>
                  <a:pt x="27934" y="1424"/>
                  <a:pt x="27957" y="1519"/>
                  <a:pt x="27984" y="1623"/>
                </a:cubicBezTo>
                <a:cubicBezTo>
                  <a:pt x="27993" y="1571"/>
                  <a:pt x="28007" y="1555"/>
                  <a:pt x="28022" y="1555"/>
                </a:cubicBezTo>
                <a:cubicBezTo>
                  <a:pt x="28045" y="1555"/>
                  <a:pt x="28072" y="1590"/>
                  <a:pt x="28096" y="1590"/>
                </a:cubicBezTo>
                <a:cubicBezTo>
                  <a:pt x="28100" y="1590"/>
                  <a:pt x="28104" y="1589"/>
                  <a:pt x="28107" y="1586"/>
                </a:cubicBezTo>
                <a:cubicBezTo>
                  <a:pt x="28156" y="1557"/>
                  <a:pt x="28210" y="1557"/>
                  <a:pt x="28263" y="1544"/>
                </a:cubicBezTo>
                <a:cubicBezTo>
                  <a:pt x="28263" y="1492"/>
                  <a:pt x="28265" y="1441"/>
                  <a:pt x="28266" y="1382"/>
                </a:cubicBezTo>
                <a:cubicBezTo>
                  <a:pt x="28285" y="1413"/>
                  <a:pt x="28300" y="1433"/>
                  <a:pt x="28309" y="1447"/>
                </a:cubicBezTo>
                <a:cubicBezTo>
                  <a:pt x="28353" y="1414"/>
                  <a:pt x="28387" y="1389"/>
                  <a:pt x="28419" y="1366"/>
                </a:cubicBezTo>
                <a:cubicBezTo>
                  <a:pt x="28422" y="1335"/>
                  <a:pt x="28425" y="1305"/>
                  <a:pt x="28431" y="1255"/>
                </a:cubicBezTo>
                <a:cubicBezTo>
                  <a:pt x="28446" y="1314"/>
                  <a:pt x="28453" y="1347"/>
                  <a:pt x="28465" y="1389"/>
                </a:cubicBezTo>
                <a:cubicBezTo>
                  <a:pt x="28497" y="1385"/>
                  <a:pt x="28531" y="1382"/>
                  <a:pt x="28555" y="1379"/>
                </a:cubicBezTo>
                <a:cubicBezTo>
                  <a:pt x="28562" y="1329"/>
                  <a:pt x="28565" y="1304"/>
                  <a:pt x="28574" y="1242"/>
                </a:cubicBezTo>
                <a:cubicBezTo>
                  <a:pt x="28588" y="1338"/>
                  <a:pt x="28596" y="1391"/>
                  <a:pt x="28603" y="1439"/>
                </a:cubicBezTo>
                <a:cubicBezTo>
                  <a:pt x="28618" y="1442"/>
                  <a:pt x="28627" y="1442"/>
                  <a:pt x="28636" y="1444"/>
                </a:cubicBezTo>
                <a:cubicBezTo>
                  <a:pt x="28646" y="1402"/>
                  <a:pt x="28655" y="1361"/>
                  <a:pt x="28674" y="1274"/>
                </a:cubicBezTo>
                <a:cubicBezTo>
                  <a:pt x="28702" y="1339"/>
                  <a:pt x="28718" y="1376"/>
                  <a:pt x="28739" y="1422"/>
                </a:cubicBezTo>
                <a:cubicBezTo>
                  <a:pt x="28714" y="1441"/>
                  <a:pt x="28697" y="1452"/>
                  <a:pt x="28677" y="1467"/>
                </a:cubicBezTo>
                <a:cubicBezTo>
                  <a:pt x="28703" y="1507"/>
                  <a:pt x="28725" y="1539"/>
                  <a:pt x="28744" y="1567"/>
                </a:cubicBezTo>
                <a:cubicBezTo>
                  <a:pt x="28768" y="1533"/>
                  <a:pt x="28784" y="1510"/>
                  <a:pt x="28789" y="1505"/>
                </a:cubicBezTo>
                <a:cubicBezTo>
                  <a:pt x="28819" y="1536"/>
                  <a:pt x="28840" y="1558"/>
                  <a:pt x="28850" y="1569"/>
                </a:cubicBezTo>
                <a:cubicBezTo>
                  <a:pt x="28844" y="1614"/>
                  <a:pt x="28842" y="1636"/>
                  <a:pt x="28839" y="1660"/>
                </a:cubicBezTo>
                <a:cubicBezTo>
                  <a:pt x="28921" y="1529"/>
                  <a:pt x="29027" y="1530"/>
                  <a:pt x="29106" y="1433"/>
                </a:cubicBezTo>
                <a:cubicBezTo>
                  <a:pt x="29130" y="1482"/>
                  <a:pt x="29152" y="1501"/>
                  <a:pt x="29171" y="1501"/>
                </a:cubicBezTo>
                <a:cubicBezTo>
                  <a:pt x="29195" y="1501"/>
                  <a:pt x="29216" y="1473"/>
                  <a:pt x="29236" y="1436"/>
                </a:cubicBezTo>
                <a:cubicBezTo>
                  <a:pt x="29265" y="1464"/>
                  <a:pt x="29291" y="1499"/>
                  <a:pt x="29316" y="1499"/>
                </a:cubicBezTo>
                <a:cubicBezTo>
                  <a:pt x="29331" y="1499"/>
                  <a:pt x="29345" y="1487"/>
                  <a:pt x="29359" y="1454"/>
                </a:cubicBezTo>
                <a:cubicBezTo>
                  <a:pt x="29365" y="1442"/>
                  <a:pt x="29373" y="1435"/>
                  <a:pt x="29381" y="1435"/>
                </a:cubicBezTo>
                <a:cubicBezTo>
                  <a:pt x="29393" y="1435"/>
                  <a:pt x="29405" y="1452"/>
                  <a:pt x="29409" y="1497"/>
                </a:cubicBezTo>
                <a:cubicBezTo>
                  <a:pt x="29440" y="1505"/>
                  <a:pt x="29468" y="1491"/>
                  <a:pt x="29502" y="1529"/>
                </a:cubicBezTo>
                <a:cubicBezTo>
                  <a:pt x="29506" y="1533"/>
                  <a:pt x="29510" y="1535"/>
                  <a:pt x="29515" y="1535"/>
                </a:cubicBezTo>
                <a:cubicBezTo>
                  <a:pt x="29536" y="1535"/>
                  <a:pt x="29566" y="1503"/>
                  <a:pt x="29582" y="1503"/>
                </a:cubicBezTo>
                <a:cubicBezTo>
                  <a:pt x="29585" y="1503"/>
                  <a:pt x="29588" y="1505"/>
                  <a:pt x="29590" y="1508"/>
                </a:cubicBezTo>
                <a:cubicBezTo>
                  <a:pt x="29601" y="1530"/>
                  <a:pt x="29610" y="1537"/>
                  <a:pt x="29616" y="1537"/>
                </a:cubicBezTo>
                <a:cubicBezTo>
                  <a:pt x="29632" y="1537"/>
                  <a:pt x="29640" y="1498"/>
                  <a:pt x="29654" y="1498"/>
                </a:cubicBezTo>
                <a:cubicBezTo>
                  <a:pt x="29654" y="1498"/>
                  <a:pt x="29655" y="1498"/>
                  <a:pt x="29655" y="1498"/>
                </a:cubicBezTo>
                <a:cubicBezTo>
                  <a:pt x="29678" y="1503"/>
                  <a:pt x="29708" y="1536"/>
                  <a:pt x="29728" y="1536"/>
                </a:cubicBezTo>
                <a:cubicBezTo>
                  <a:pt x="29732" y="1536"/>
                  <a:pt x="29736" y="1535"/>
                  <a:pt x="29739" y="1532"/>
                </a:cubicBezTo>
                <a:cubicBezTo>
                  <a:pt x="29772" y="1500"/>
                  <a:pt x="29806" y="1491"/>
                  <a:pt x="29842" y="1491"/>
                </a:cubicBezTo>
                <a:cubicBezTo>
                  <a:pt x="29881" y="1491"/>
                  <a:pt x="29920" y="1501"/>
                  <a:pt x="29959" y="1501"/>
                </a:cubicBezTo>
                <a:cubicBezTo>
                  <a:pt x="29970" y="1501"/>
                  <a:pt x="29982" y="1500"/>
                  <a:pt x="29993" y="1498"/>
                </a:cubicBezTo>
                <a:cubicBezTo>
                  <a:pt x="29994" y="1498"/>
                  <a:pt x="29995" y="1498"/>
                  <a:pt x="29995" y="1498"/>
                </a:cubicBezTo>
                <a:cubicBezTo>
                  <a:pt x="30010" y="1498"/>
                  <a:pt x="30027" y="1530"/>
                  <a:pt x="30042" y="1547"/>
                </a:cubicBezTo>
                <a:cubicBezTo>
                  <a:pt x="30055" y="1516"/>
                  <a:pt x="30070" y="1482"/>
                  <a:pt x="30083" y="1450"/>
                </a:cubicBezTo>
                <a:cubicBezTo>
                  <a:pt x="30112" y="1490"/>
                  <a:pt x="30141" y="1499"/>
                  <a:pt x="30170" y="1499"/>
                </a:cubicBezTo>
                <a:cubicBezTo>
                  <a:pt x="30197" y="1499"/>
                  <a:pt x="30224" y="1491"/>
                  <a:pt x="30251" y="1491"/>
                </a:cubicBezTo>
                <a:cubicBezTo>
                  <a:pt x="30252" y="1491"/>
                  <a:pt x="30253" y="1491"/>
                  <a:pt x="30254" y="1491"/>
                </a:cubicBezTo>
                <a:cubicBezTo>
                  <a:pt x="30300" y="1492"/>
                  <a:pt x="30345" y="1494"/>
                  <a:pt x="30392" y="1530"/>
                </a:cubicBezTo>
                <a:cubicBezTo>
                  <a:pt x="30394" y="1532"/>
                  <a:pt x="30396" y="1532"/>
                  <a:pt x="30397" y="1532"/>
                </a:cubicBezTo>
                <a:cubicBezTo>
                  <a:pt x="30402" y="1532"/>
                  <a:pt x="30407" y="1529"/>
                  <a:pt x="30413" y="1529"/>
                </a:cubicBezTo>
                <a:cubicBezTo>
                  <a:pt x="30411" y="1483"/>
                  <a:pt x="30411" y="1439"/>
                  <a:pt x="30411" y="1398"/>
                </a:cubicBezTo>
                <a:cubicBezTo>
                  <a:pt x="30439" y="1372"/>
                  <a:pt x="30464" y="1347"/>
                  <a:pt x="30494" y="1319"/>
                </a:cubicBezTo>
                <a:cubicBezTo>
                  <a:pt x="30514" y="1368"/>
                  <a:pt x="30532" y="1384"/>
                  <a:pt x="30549" y="1384"/>
                </a:cubicBezTo>
                <a:cubicBezTo>
                  <a:pt x="30583" y="1384"/>
                  <a:pt x="30615" y="1323"/>
                  <a:pt x="30654" y="1323"/>
                </a:cubicBezTo>
                <a:cubicBezTo>
                  <a:pt x="30660" y="1323"/>
                  <a:pt x="30666" y="1324"/>
                  <a:pt x="30672" y="1327"/>
                </a:cubicBezTo>
                <a:cubicBezTo>
                  <a:pt x="30686" y="1357"/>
                  <a:pt x="30706" y="1401"/>
                  <a:pt x="30734" y="1464"/>
                </a:cubicBezTo>
                <a:cubicBezTo>
                  <a:pt x="30750" y="1405"/>
                  <a:pt x="30763" y="1361"/>
                  <a:pt x="30764" y="1354"/>
                </a:cubicBezTo>
                <a:cubicBezTo>
                  <a:pt x="30801" y="1358"/>
                  <a:pt x="30827" y="1367"/>
                  <a:pt x="30850" y="1367"/>
                </a:cubicBezTo>
                <a:cubicBezTo>
                  <a:pt x="30856" y="1367"/>
                  <a:pt x="30863" y="1366"/>
                  <a:pt x="30869" y="1364"/>
                </a:cubicBezTo>
                <a:cubicBezTo>
                  <a:pt x="30879" y="1362"/>
                  <a:pt x="30882" y="1339"/>
                  <a:pt x="30893" y="1339"/>
                </a:cubicBezTo>
                <a:cubicBezTo>
                  <a:pt x="30897" y="1339"/>
                  <a:pt x="30902" y="1342"/>
                  <a:pt x="30909" y="1349"/>
                </a:cubicBezTo>
                <a:cubicBezTo>
                  <a:pt x="30912" y="1354"/>
                  <a:pt x="30917" y="1355"/>
                  <a:pt x="30922" y="1355"/>
                </a:cubicBezTo>
                <a:cubicBezTo>
                  <a:pt x="30937" y="1355"/>
                  <a:pt x="30956" y="1340"/>
                  <a:pt x="30970" y="1340"/>
                </a:cubicBezTo>
                <a:cubicBezTo>
                  <a:pt x="30975" y="1340"/>
                  <a:pt x="30979" y="1342"/>
                  <a:pt x="30982" y="1347"/>
                </a:cubicBezTo>
                <a:cubicBezTo>
                  <a:pt x="31002" y="1374"/>
                  <a:pt x="31019" y="1381"/>
                  <a:pt x="31037" y="1381"/>
                </a:cubicBezTo>
                <a:cubicBezTo>
                  <a:pt x="31054" y="1381"/>
                  <a:pt x="31071" y="1374"/>
                  <a:pt x="31089" y="1374"/>
                </a:cubicBezTo>
                <a:cubicBezTo>
                  <a:pt x="31089" y="1374"/>
                  <a:pt x="31090" y="1374"/>
                  <a:pt x="31091" y="1374"/>
                </a:cubicBezTo>
                <a:cubicBezTo>
                  <a:pt x="31127" y="1377"/>
                  <a:pt x="31162" y="1378"/>
                  <a:pt x="31198" y="1378"/>
                </a:cubicBezTo>
                <a:cubicBezTo>
                  <a:pt x="31239" y="1378"/>
                  <a:pt x="31281" y="1377"/>
                  <a:pt x="31323" y="1377"/>
                </a:cubicBezTo>
                <a:cubicBezTo>
                  <a:pt x="31333" y="1377"/>
                  <a:pt x="31344" y="1377"/>
                  <a:pt x="31354" y="1377"/>
                </a:cubicBezTo>
                <a:cubicBezTo>
                  <a:pt x="31362" y="1377"/>
                  <a:pt x="31371" y="1391"/>
                  <a:pt x="31379" y="1398"/>
                </a:cubicBezTo>
                <a:cubicBezTo>
                  <a:pt x="31384" y="1424"/>
                  <a:pt x="31388" y="1450"/>
                  <a:pt x="31394" y="1483"/>
                </a:cubicBezTo>
                <a:cubicBezTo>
                  <a:pt x="31413" y="1463"/>
                  <a:pt x="31429" y="1445"/>
                  <a:pt x="31447" y="1424"/>
                </a:cubicBezTo>
                <a:cubicBezTo>
                  <a:pt x="31474" y="1469"/>
                  <a:pt x="31500" y="1511"/>
                  <a:pt x="31535" y="1567"/>
                </a:cubicBezTo>
                <a:cubicBezTo>
                  <a:pt x="31560" y="1533"/>
                  <a:pt x="31585" y="1501"/>
                  <a:pt x="31610" y="1469"/>
                </a:cubicBezTo>
                <a:cubicBezTo>
                  <a:pt x="31596" y="1432"/>
                  <a:pt x="31587" y="1414"/>
                  <a:pt x="31565" y="1366"/>
                </a:cubicBezTo>
                <a:lnTo>
                  <a:pt x="31565" y="1366"/>
                </a:lnTo>
                <a:cubicBezTo>
                  <a:pt x="31634" y="1380"/>
                  <a:pt x="31685" y="1391"/>
                  <a:pt x="31744" y="1404"/>
                </a:cubicBezTo>
                <a:cubicBezTo>
                  <a:pt x="31759" y="1369"/>
                  <a:pt x="31783" y="1316"/>
                  <a:pt x="31803" y="1264"/>
                </a:cubicBezTo>
                <a:cubicBezTo>
                  <a:pt x="31903" y="1447"/>
                  <a:pt x="32021" y="1419"/>
                  <a:pt x="32130" y="1494"/>
                </a:cubicBezTo>
                <a:cubicBezTo>
                  <a:pt x="32136" y="1442"/>
                  <a:pt x="32139" y="1410"/>
                  <a:pt x="32143" y="1372"/>
                </a:cubicBezTo>
                <a:cubicBezTo>
                  <a:pt x="32189" y="1427"/>
                  <a:pt x="32231" y="1480"/>
                  <a:pt x="32272" y="1530"/>
                </a:cubicBezTo>
                <a:cubicBezTo>
                  <a:pt x="32350" y="1529"/>
                  <a:pt x="32427" y="1529"/>
                  <a:pt x="32511" y="1529"/>
                </a:cubicBezTo>
                <a:cubicBezTo>
                  <a:pt x="32495" y="1495"/>
                  <a:pt x="32484" y="1476"/>
                  <a:pt x="32467" y="1441"/>
                </a:cubicBezTo>
                <a:cubicBezTo>
                  <a:pt x="32528" y="1383"/>
                  <a:pt x="32587" y="1327"/>
                  <a:pt x="32648" y="1270"/>
                </a:cubicBezTo>
                <a:cubicBezTo>
                  <a:pt x="32656" y="1282"/>
                  <a:pt x="32671" y="1304"/>
                  <a:pt x="32683" y="1320"/>
                </a:cubicBezTo>
                <a:cubicBezTo>
                  <a:pt x="32709" y="1292"/>
                  <a:pt x="32730" y="1270"/>
                  <a:pt x="32754" y="1245"/>
                </a:cubicBezTo>
                <a:cubicBezTo>
                  <a:pt x="32767" y="1295"/>
                  <a:pt x="32774" y="1327"/>
                  <a:pt x="32786" y="1372"/>
                </a:cubicBezTo>
                <a:cubicBezTo>
                  <a:pt x="32801" y="1366"/>
                  <a:pt x="32815" y="1360"/>
                  <a:pt x="32836" y="1351"/>
                </a:cubicBezTo>
                <a:cubicBezTo>
                  <a:pt x="32821" y="1294"/>
                  <a:pt x="32809" y="1251"/>
                  <a:pt x="32789" y="1176"/>
                </a:cubicBezTo>
                <a:lnTo>
                  <a:pt x="32789" y="1176"/>
                </a:lnTo>
                <a:cubicBezTo>
                  <a:pt x="32851" y="1232"/>
                  <a:pt x="32895" y="1273"/>
                  <a:pt x="32943" y="1317"/>
                </a:cubicBezTo>
                <a:cubicBezTo>
                  <a:pt x="32955" y="1299"/>
                  <a:pt x="32967" y="1280"/>
                  <a:pt x="32976" y="1267"/>
                </a:cubicBezTo>
                <a:cubicBezTo>
                  <a:pt x="33002" y="1294"/>
                  <a:pt x="33027" y="1317"/>
                  <a:pt x="33051" y="1341"/>
                </a:cubicBezTo>
                <a:cubicBezTo>
                  <a:pt x="33043" y="1360"/>
                  <a:pt x="33036" y="1380"/>
                  <a:pt x="33026" y="1405"/>
                </a:cubicBezTo>
                <a:cubicBezTo>
                  <a:pt x="33037" y="1417"/>
                  <a:pt x="33047" y="1422"/>
                  <a:pt x="33055" y="1422"/>
                </a:cubicBezTo>
                <a:cubicBezTo>
                  <a:pt x="33090" y="1422"/>
                  <a:pt x="33098" y="1335"/>
                  <a:pt x="33130" y="1302"/>
                </a:cubicBezTo>
                <a:cubicBezTo>
                  <a:pt x="33165" y="1319"/>
                  <a:pt x="33210" y="1339"/>
                  <a:pt x="33258" y="1361"/>
                </a:cubicBezTo>
                <a:cubicBezTo>
                  <a:pt x="33279" y="1336"/>
                  <a:pt x="33301" y="1304"/>
                  <a:pt x="33327" y="1304"/>
                </a:cubicBezTo>
                <a:cubicBezTo>
                  <a:pt x="33346" y="1304"/>
                  <a:pt x="33366" y="1320"/>
                  <a:pt x="33388" y="1367"/>
                </a:cubicBezTo>
                <a:cubicBezTo>
                  <a:pt x="33417" y="1386"/>
                  <a:pt x="33448" y="1420"/>
                  <a:pt x="33477" y="1420"/>
                </a:cubicBezTo>
                <a:cubicBezTo>
                  <a:pt x="33510" y="1419"/>
                  <a:pt x="33539" y="1386"/>
                  <a:pt x="33570" y="1369"/>
                </a:cubicBezTo>
                <a:cubicBezTo>
                  <a:pt x="33591" y="1405"/>
                  <a:pt x="33608" y="1438"/>
                  <a:pt x="33622" y="1460"/>
                </a:cubicBezTo>
                <a:cubicBezTo>
                  <a:pt x="33655" y="1444"/>
                  <a:pt x="33686" y="1430"/>
                  <a:pt x="33708" y="1422"/>
                </a:cubicBezTo>
                <a:cubicBezTo>
                  <a:pt x="33736" y="1494"/>
                  <a:pt x="33755" y="1545"/>
                  <a:pt x="33773" y="1592"/>
                </a:cubicBezTo>
                <a:cubicBezTo>
                  <a:pt x="33778" y="1592"/>
                  <a:pt x="33783" y="1592"/>
                  <a:pt x="33788" y="1592"/>
                </a:cubicBezTo>
                <a:cubicBezTo>
                  <a:pt x="33835" y="1592"/>
                  <a:pt x="33882" y="1596"/>
                  <a:pt x="33927" y="1596"/>
                </a:cubicBezTo>
                <a:cubicBezTo>
                  <a:pt x="33961" y="1596"/>
                  <a:pt x="33994" y="1594"/>
                  <a:pt x="34028" y="1586"/>
                </a:cubicBezTo>
                <a:cubicBezTo>
                  <a:pt x="34070" y="1577"/>
                  <a:pt x="34108" y="1529"/>
                  <a:pt x="34155" y="1529"/>
                </a:cubicBezTo>
                <a:cubicBezTo>
                  <a:pt x="34158" y="1529"/>
                  <a:pt x="34162" y="1530"/>
                  <a:pt x="34166" y="1530"/>
                </a:cubicBezTo>
                <a:cubicBezTo>
                  <a:pt x="34166" y="1530"/>
                  <a:pt x="34166" y="1530"/>
                  <a:pt x="34167" y="1530"/>
                </a:cubicBezTo>
                <a:cubicBezTo>
                  <a:pt x="34183" y="1530"/>
                  <a:pt x="34199" y="1487"/>
                  <a:pt x="34216" y="1463"/>
                </a:cubicBezTo>
                <a:cubicBezTo>
                  <a:pt x="34231" y="1514"/>
                  <a:pt x="34242" y="1551"/>
                  <a:pt x="34256" y="1598"/>
                </a:cubicBezTo>
                <a:cubicBezTo>
                  <a:pt x="34262" y="1554"/>
                  <a:pt x="34264" y="1522"/>
                  <a:pt x="34269" y="1488"/>
                </a:cubicBezTo>
                <a:cubicBezTo>
                  <a:pt x="34328" y="1540"/>
                  <a:pt x="34386" y="1566"/>
                  <a:pt x="34443" y="1566"/>
                </a:cubicBezTo>
                <a:cubicBezTo>
                  <a:pt x="34501" y="1566"/>
                  <a:pt x="34557" y="1539"/>
                  <a:pt x="34613" y="1482"/>
                </a:cubicBezTo>
                <a:cubicBezTo>
                  <a:pt x="34647" y="1514"/>
                  <a:pt x="34698" y="1531"/>
                  <a:pt x="34766" y="1531"/>
                </a:cubicBezTo>
                <a:cubicBezTo>
                  <a:pt x="34769" y="1531"/>
                  <a:pt x="34772" y="1530"/>
                  <a:pt x="34775" y="1530"/>
                </a:cubicBezTo>
                <a:cubicBezTo>
                  <a:pt x="34794" y="1466"/>
                  <a:pt x="34813" y="1407"/>
                  <a:pt x="34841" y="1314"/>
                </a:cubicBezTo>
                <a:cubicBezTo>
                  <a:pt x="34862" y="1391"/>
                  <a:pt x="34871" y="1426"/>
                  <a:pt x="34881" y="1464"/>
                </a:cubicBezTo>
                <a:cubicBezTo>
                  <a:pt x="34896" y="1465"/>
                  <a:pt x="34914" y="1481"/>
                  <a:pt x="34928" y="1481"/>
                </a:cubicBezTo>
                <a:cubicBezTo>
                  <a:pt x="34941" y="1481"/>
                  <a:pt x="34950" y="1469"/>
                  <a:pt x="34952" y="1420"/>
                </a:cubicBezTo>
                <a:cubicBezTo>
                  <a:pt x="34943" y="1410"/>
                  <a:pt x="34934" y="1397"/>
                  <a:pt x="34925" y="1383"/>
                </a:cubicBezTo>
                <a:cubicBezTo>
                  <a:pt x="34928" y="1377"/>
                  <a:pt x="34931" y="1372"/>
                  <a:pt x="34932" y="1366"/>
                </a:cubicBezTo>
                <a:cubicBezTo>
                  <a:pt x="34940" y="1382"/>
                  <a:pt x="34947" y="1397"/>
                  <a:pt x="34954" y="1411"/>
                </a:cubicBezTo>
                <a:cubicBezTo>
                  <a:pt x="34953" y="1416"/>
                  <a:pt x="34952" y="1420"/>
                  <a:pt x="34952" y="1420"/>
                </a:cubicBezTo>
                <a:cubicBezTo>
                  <a:pt x="34977" y="1400"/>
                  <a:pt x="34997" y="1354"/>
                  <a:pt x="35023" y="1354"/>
                </a:cubicBezTo>
                <a:cubicBezTo>
                  <a:pt x="35033" y="1354"/>
                  <a:pt x="35045" y="1362"/>
                  <a:pt x="35057" y="1380"/>
                </a:cubicBezTo>
                <a:cubicBezTo>
                  <a:pt x="35065" y="1413"/>
                  <a:pt x="35072" y="1442"/>
                  <a:pt x="35075" y="1461"/>
                </a:cubicBezTo>
                <a:cubicBezTo>
                  <a:pt x="35116" y="1427"/>
                  <a:pt x="35156" y="1410"/>
                  <a:pt x="35195" y="1410"/>
                </a:cubicBezTo>
                <a:cubicBezTo>
                  <a:pt x="35246" y="1410"/>
                  <a:pt x="35296" y="1439"/>
                  <a:pt x="35346" y="1497"/>
                </a:cubicBezTo>
                <a:cubicBezTo>
                  <a:pt x="35352" y="1530"/>
                  <a:pt x="35356" y="1555"/>
                  <a:pt x="35362" y="1582"/>
                </a:cubicBezTo>
                <a:cubicBezTo>
                  <a:pt x="35396" y="1548"/>
                  <a:pt x="35406" y="1464"/>
                  <a:pt x="35453" y="1464"/>
                </a:cubicBezTo>
                <a:cubicBezTo>
                  <a:pt x="35454" y="1464"/>
                  <a:pt x="35456" y="1464"/>
                  <a:pt x="35458" y="1464"/>
                </a:cubicBezTo>
                <a:cubicBezTo>
                  <a:pt x="35482" y="1467"/>
                  <a:pt x="35508" y="1514"/>
                  <a:pt x="35531" y="1514"/>
                </a:cubicBezTo>
                <a:cubicBezTo>
                  <a:pt x="35540" y="1514"/>
                  <a:pt x="35549" y="1507"/>
                  <a:pt x="35556" y="1485"/>
                </a:cubicBezTo>
                <a:cubicBezTo>
                  <a:pt x="35578" y="1535"/>
                  <a:pt x="35599" y="1586"/>
                  <a:pt x="35625" y="1650"/>
                </a:cubicBezTo>
                <a:cubicBezTo>
                  <a:pt x="35631" y="1595"/>
                  <a:pt x="35636" y="1563"/>
                  <a:pt x="35640" y="1525"/>
                </a:cubicBezTo>
                <a:cubicBezTo>
                  <a:pt x="35664" y="1566"/>
                  <a:pt x="35686" y="1603"/>
                  <a:pt x="35708" y="1641"/>
                </a:cubicBezTo>
                <a:cubicBezTo>
                  <a:pt x="35736" y="1641"/>
                  <a:pt x="35765" y="1636"/>
                  <a:pt x="35794" y="1636"/>
                </a:cubicBezTo>
                <a:cubicBezTo>
                  <a:pt x="35811" y="1636"/>
                  <a:pt x="35829" y="1638"/>
                  <a:pt x="35846" y="1644"/>
                </a:cubicBezTo>
                <a:cubicBezTo>
                  <a:pt x="35888" y="1658"/>
                  <a:pt x="35938" y="1731"/>
                  <a:pt x="35971" y="1731"/>
                </a:cubicBezTo>
                <a:cubicBezTo>
                  <a:pt x="35975" y="1731"/>
                  <a:pt x="35979" y="1730"/>
                  <a:pt x="35983" y="1728"/>
                </a:cubicBezTo>
                <a:cubicBezTo>
                  <a:pt x="35995" y="1719"/>
                  <a:pt x="36007" y="1715"/>
                  <a:pt x="36018" y="1715"/>
                </a:cubicBezTo>
                <a:cubicBezTo>
                  <a:pt x="36047" y="1715"/>
                  <a:pt x="36071" y="1740"/>
                  <a:pt x="36098" y="1756"/>
                </a:cubicBezTo>
                <a:cubicBezTo>
                  <a:pt x="36111" y="1735"/>
                  <a:pt x="36123" y="1717"/>
                  <a:pt x="36133" y="1703"/>
                </a:cubicBezTo>
                <a:cubicBezTo>
                  <a:pt x="36145" y="1725"/>
                  <a:pt x="36152" y="1738"/>
                  <a:pt x="36170" y="1769"/>
                </a:cubicBezTo>
                <a:cubicBezTo>
                  <a:pt x="36192" y="1710"/>
                  <a:pt x="36215" y="1650"/>
                  <a:pt x="36245" y="1567"/>
                </a:cubicBezTo>
                <a:cubicBezTo>
                  <a:pt x="36249" y="1625"/>
                  <a:pt x="36252" y="1660"/>
                  <a:pt x="36254" y="1695"/>
                </a:cubicBezTo>
                <a:lnTo>
                  <a:pt x="36304" y="1695"/>
                </a:lnTo>
                <a:cubicBezTo>
                  <a:pt x="36305" y="1625"/>
                  <a:pt x="36305" y="1575"/>
                  <a:pt x="36305" y="1466"/>
                </a:cubicBezTo>
                <a:cubicBezTo>
                  <a:pt x="36357" y="1557"/>
                  <a:pt x="36387" y="1613"/>
                  <a:pt x="36415" y="1660"/>
                </a:cubicBezTo>
                <a:cubicBezTo>
                  <a:pt x="36417" y="1648"/>
                  <a:pt x="36420" y="1614"/>
                  <a:pt x="36421" y="1603"/>
                </a:cubicBezTo>
                <a:cubicBezTo>
                  <a:pt x="36474" y="1573"/>
                  <a:pt x="36518" y="1550"/>
                  <a:pt x="36564" y="1525"/>
                </a:cubicBezTo>
                <a:cubicBezTo>
                  <a:pt x="36576" y="1560"/>
                  <a:pt x="36586" y="1598"/>
                  <a:pt x="36599" y="1641"/>
                </a:cubicBezTo>
                <a:cubicBezTo>
                  <a:pt x="36607" y="1597"/>
                  <a:pt x="36614" y="1558"/>
                  <a:pt x="36623" y="1513"/>
                </a:cubicBezTo>
                <a:cubicBezTo>
                  <a:pt x="36645" y="1533"/>
                  <a:pt x="36664" y="1552"/>
                  <a:pt x="36682" y="1569"/>
                </a:cubicBezTo>
                <a:cubicBezTo>
                  <a:pt x="36691" y="1554"/>
                  <a:pt x="36698" y="1541"/>
                  <a:pt x="36707" y="1525"/>
                </a:cubicBezTo>
                <a:cubicBezTo>
                  <a:pt x="36718" y="1570"/>
                  <a:pt x="36726" y="1603"/>
                  <a:pt x="36729" y="1616"/>
                </a:cubicBezTo>
                <a:cubicBezTo>
                  <a:pt x="36776" y="1645"/>
                  <a:pt x="36816" y="1669"/>
                  <a:pt x="36857" y="1695"/>
                </a:cubicBezTo>
                <a:cubicBezTo>
                  <a:pt x="36860" y="1661"/>
                  <a:pt x="36863" y="1628"/>
                  <a:pt x="36866" y="1600"/>
                </a:cubicBezTo>
                <a:cubicBezTo>
                  <a:pt x="36969" y="1558"/>
                  <a:pt x="37070" y="1519"/>
                  <a:pt x="37178" y="1476"/>
                </a:cubicBezTo>
                <a:cubicBezTo>
                  <a:pt x="37182" y="1483"/>
                  <a:pt x="37194" y="1502"/>
                  <a:pt x="37211" y="1532"/>
                </a:cubicBezTo>
                <a:cubicBezTo>
                  <a:pt x="37234" y="1497"/>
                  <a:pt x="37259" y="1459"/>
                  <a:pt x="37287" y="1459"/>
                </a:cubicBezTo>
                <a:cubicBezTo>
                  <a:pt x="37305" y="1459"/>
                  <a:pt x="37324" y="1474"/>
                  <a:pt x="37344" y="1513"/>
                </a:cubicBezTo>
                <a:cubicBezTo>
                  <a:pt x="37356" y="1495"/>
                  <a:pt x="37364" y="1472"/>
                  <a:pt x="37375" y="1466"/>
                </a:cubicBezTo>
                <a:cubicBezTo>
                  <a:pt x="37381" y="1463"/>
                  <a:pt x="37388" y="1462"/>
                  <a:pt x="37395" y="1462"/>
                </a:cubicBezTo>
                <a:cubicBezTo>
                  <a:pt x="37406" y="1462"/>
                  <a:pt x="37416" y="1464"/>
                  <a:pt x="37423" y="1464"/>
                </a:cubicBezTo>
                <a:cubicBezTo>
                  <a:pt x="37448" y="1507"/>
                  <a:pt x="37466" y="1541"/>
                  <a:pt x="37485" y="1573"/>
                </a:cubicBezTo>
                <a:cubicBezTo>
                  <a:pt x="37524" y="1512"/>
                  <a:pt x="37563" y="1461"/>
                  <a:pt x="37619" y="1461"/>
                </a:cubicBezTo>
                <a:cubicBezTo>
                  <a:pt x="37620" y="1461"/>
                  <a:pt x="37621" y="1461"/>
                  <a:pt x="37622" y="1461"/>
                </a:cubicBezTo>
                <a:cubicBezTo>
                  <a:pt x="37686" y="1461"/>
                  <a:pt x="37742" y="1398"/>
                  <a:pt x="37809" y="1398"/>
                </a:cubicBezTo>
                <a:cubicBezTo>
                  <a:pt x="37816" y="1398"/>
                  <a:pt x="37823" y="1398"/>
                  <a:pt x="37829" y="1399"/>
                </a:cubicBezTo>
                <a:cubicBezTo>
                  <a:pt x="37833" y="1400"/>
                  <a:pt x="37837" y="1400"/>
                  <a:pt x="37841" y="1400"/>
                </a:cubicBezTo>
                <a:cubicBezTo>
                  <a:pt x="37882" y="1400"/>
                  <a:pt x="37929" y="1365"/>
                  <a:pt x="37956" y="1314"/>
                </a:cubicBezTo>
                <a:cubicBezTo>
                  <a:pt x="38028" y="1179"/>
                  <a:pt x="38122" y="1142"/>
                  <a:pt x="38200" y="1061"/>
                </a:cubicBezTo>
                <a:cubicBezTo>
                  <a:pt x="38219" y="1089"/>
                  <a:pt x="38229" y="1102"/>
                  <a:pt x="38244" y="1123"/>
                </a:cubicBezTo>
                <a:cubicBezTo>
                  <a:pt x="38275" y="1042"/>
                  <a:pt x="38304" y="967"/>
                  <a:pt x="38316" y="938"/>
                </a:cubicBezTo>
                <a:cubicBezTo>
                  <a:pt x="38380" y="879"/>
                  <a:pt x="38428" y="864"/>
                  <a:pt x="38450" y="805"/>
                </a:cubicBezTo>
                <a:cubicBezTo>
                  <a:pt x="38478" y="730"/>
                  <a:pt x="38527" y="742"/>
                  <a:pt x="38562" y="698"/>
                </a:cubicBezTo>
                <a:cubicBezTo>
                  <a:pt x="38553" y="662"/>
                  <a:pt x="38547" y="637"/>
                  <a:pt x="38538" y="599"/>
                </a:cubicBezTo>
                <a:cubicBezTo>
                  <a:pt x="38510" y="629"/>
                  <a:pt x="38485" y="654"/>
                  <a:pt x="38463" y="676"/>
                </a:cubicBezTo>
                <a:cubicBezTo>
                  <a:pt x="38447" y="649"/>
                  <a:pt x="38435" y="632"/>
                  <a:pt x="38430" y="623"/>
                </a:cubicBezTo>
                <a:cubicBezTo>
                  <a:pt x="38409" y="643"/>
                  <a:pt x="38393" y="659"/>
                  <a:pt x="38375" y="677"/>
                </a:cubicBezTo>
                <a:cubicBezTo>
                  <a:pt x="38359" y="624"/>
                  <a:pt x="38349" y="587"/>
                  <a:pt x="38340" y="556"/>
                </a:cubicBezTo>
                <a:cubicBezTo>
                  <a:pt x="38300" y="579"/>
                  <a:pt x="38268" y="608"/>
                  <a:pt x="38235" y="611"/>
                </a:cubicBezTo>
                <a:cubicBezTo>
                  <a:pt x="37947" y="634"/>
                  <a:pt x="37660" y="652"/>
                  <a:pt x="37373" y="674"/>
                </a:cubicBezTo>
                <a:cubicBezTo>
                  <a:pt x="37339" y="677"/>
                  <a:pt x="37307" y="705"/>
                  <a:pt x="37270" y="723"/>
                </a:cubicBezTo>
                <a:cubicBezTo>
                  <a:pt x="37235" y="681"/>
                  <a:pt x="37200" y="667"/>
                  <a:pt x="37164" y="667"/>
                </a:cubicBezTo>
                <a:cubicBezTo>
                  <a:pt x="37128" y="667"/>
                  <a:pt x="37091" y="681"/>
                  <a:pt x="37054" y="698"/>
                </a:cubicBezTo>
                <a:cubicBezTo>
                  <a:pt x="37036" y="705"/>
                  <a:pt x="37010" y="731"/>
                  <a:pt x="36999" y="731"/>
                </a:cubicBezTo>
                <a:cubicBezTo>
                  <a:pt x="36997" y="731"/>
                  <a:pt x="36996" y="730"/>
                  <a:pt x="36995" y="729"/>
                </a:cubicBezTo>
                <a:cubicBezTo>
                  <a:pt x="36981" y="694"/>
                  <a:pt x="36968" y="683"/>
                  <a:pt x="36955" y="683"/>
                </a:cubicBezTo>
                <a:cubicBezTo>
                  <a:pt x="36935" y="683"/>
                  <a:pt x="36916" y="707"/>
                  <a:pt x="36896" y="707"/>
                </a:cubicBezTo>
                <a:cubicBezTo>
                  <a:pt x="36891" y="707"/>
                  <a:pt x="36887" y="705"/>
                  <a:pt x="36882" y="702"/>
                </a:cubicBezTo>
                <a:cubicBezTo>
                  <a:pt x="36880" y="701"/>
                  <a:pt x="36878" y="700"/>
                  <a:pt x="36876" y="700"/>
                </a:cubicBezTo>
                <a:cubicBezTo>
                  <a:pt x="36859" y="700"/>
                  <a:pt x="36836" y="731"/>
                  <a:pt x="36824" y="731"/>
                </a:cubicBezTo>
                <a:cubicBezTo>
                  <a:pt x="36822" y="731"/>
                  <a:pt x="36820" y="730"/>
                  <a:pt x="36819" y="727"/>
                </a:cubicBezTo>
                <a:cubicBezTo>
                  <a:pt x="36791" y="678"/>
                  <a:pt x="36762" y="662"/>
                  <a:pt x="36735" y="662"/>
                </a:cubicBezTo>
                <a:cubicBezTo>
                  <a:pt x="36713" y="662"/>
                  <a:pt x="36691" y="673"/>
                  <a:pt x="36673" y="684"/>
                </a:cubicBezTo>
                <a:cubicBezTo>
                  <a:pt x="36660" y="692"/>
                  <a:pt x="36648" y="695"/>
                  <a:pt x="36635" y="695"/>
                </a:cubicBezTo>
                <a:cubicBezTo>
                  <a:pt x="36600" y="695"/>
                  <a:pt x="36565" y="672"/>
                  <a:pt x="36530" y="672"/>
                </a:cubicBezTo>
                <a:cubicBezTo>
                  <a:pt x="36524" y="672"/>
                  <a:pt x="36518" y="673"/>
                  <a:pt x="36513" y="674"/>
                </a:cubicBezTo>
                <a:cubicBezTo>
                  <a:pt x="36512" y="674"/>
                  <a:pt x="36512" y="674"/>
                  <a:pt x="36511" y="674"/>
                </a:cubicBezTo>
                <a:cubicBezTo>
                  <a:pt x="36494" y="674"/>
                  <a:pt x="36475" y="616"/>
                  <a:pt x="36457" y="616"/>
                </a:cubicBezTo>
                <a:cubicBezTo>
                  <a:pt x="36452" y="616"/>
                  <a:pt x="36447" y="622"/>
                  <a:pt x="36442" y="636"/>
                </a:cubicBezTo>
                <a:cubicBezTo>
                  <a:pt x="36435" y="657"/>
                  <a:pt x="36428" y="665"/>
                  <a:pt x="36422" y="665"/>
                </a:cubicBezTo>
                <a:cubicBezTo>
                  <a:pt x="36405" y="665"/>
                  <a:pt x="36390" y="609"/>
                  <a:pt x="36374" y="609"/>
                </a:cubicBezTo>
                <a:cubicBezTo>
                  <a:pt x="36370" y="609"/>
                  <a:pt x="36366" y="612"/>
                  <a:pt x="36362" y="618"/>
                </a:cubicBezTo>
                <a:cubicBezTo>
                  <a:pt x="36345" y="649"/>
                  <a:pt x="36317" y="659"/>
                  <a:pt x="36305" y="670"/>
                </a:cubicBezTo>
                <a:cubicBezTo>
                  <a:pt x="36235" y="643"/>
                  <a:pt x="36169" y="570"/>
                  <a:pt x="36110" y="570"/>
                </a:cubicBezTo>
                <a:cubicBezTo>
                  <a:pt x="36086" y="570"/>
                  <a:pt x="36063" y="581"/>
                  <a:pt x="36042" y="612"/>
                </a:cubicBezTo>
                <a:cubicBezTo>
                  <a:pt x="36008" y="595"/>
                  <a:pt x="35983" y="580"/>
                  <a:pt x="35956" y="567"/>
                </a:cubicBezTo>
                <a:cubicBezTo>
                  <a:pt x="35927" y="549"/>
                  <a:pt x="35898" y="531"/>
                  <a:pt x="35877" y="521"/>
                </a:cubicBezTo>
                <a:cubicBezTo>
                  <a:pt x="35831" y="539"/>
                  <a:pt x="35795" y="558"/>
                  <a:pt x="35758" y="567"/>
                </a:cubicBezTo>
                <a:cubicBezTo>
                  <a:pt x="35740" y="571"/>
                  <a:pt x="35722" y="573"/>
                  <a:pt x="35704" y="573"/>
                </a:cubicBezTo>
                <a:cubicBezTo>
                  <a:pt x="35613" y="573"/>
                  <a:pt x="35522" y="528"/>
                  <a:pt x="35431" y="515"/>
                </a:cubicBezTo>
                <a:cubicBezTo>
                  <a:pt x="35387" y="510"/>
                  <a:pt x="35344" y="508"/>
                  <a:pt x="35300" y="508"/>
                </a:cubicBezTo>
                <a:cubicBezTo>
                  <a:pt x="35228" y="508"/>
                  <a:pt x="35155" y="513"/>
                  <a:pt x="35082" y="514"/>
                </a:cubicBezTo>
                <a:cubicBezTo>
                  <a:pt x="35051" y="514"/>
                  <a:pt x="35019" y="516"/>
                  <a:pt x="34987" y="516"/>
                </a:cubicBezTo>
                <a:cubicBezTo>
                  <a:pt x="34963" y="516"/>
                  <a:pt x="34939" y="515"/>
                  <a:pt x="34915" y="511"/>
                </a:cubicBezTo>
                <a:cubicBezTo>
                  <a:pt x="34885" y="506"/>
                  <a:pt x="34856" y="477"/>
                  <a:pt x="34837" y="464"/>
                </a:cubicBezTo>
                <a:cubicBezTo>
                  <a:pt x="34810" y="481"/>
                  <a:pt x="34785" y="514"/>
                  <a:pt x="34768" y="514"/>
                </a:cubicBezTo>
                <a:cubicBezTo>
                  <a:pt x="34765" y="514"/>
                  <a:pt x="34761" y="512"/>
                  <a:pt x="34759" y="509"/>
                </a:cubicBezTo>
                <a:cubicBezTo>
                  <a:pt x="34715" y="466"/>
                  <a:pt x="34673" y="457"/>
                  <a:pt x="34631" y="457"/>
                </a:cubicBezTo>
                <a:cubicBezTo>
                  <a:pt x="34601" y="457"/>
                  <a:pt x="34571" y="462"/>
                  <a:pt x="34542" y="462"/>
                </a:cubicBezTo>
                <a:cubicBezTo>
                  <a:pt x="34528" y="462"/>
                  <a:pt x="34514" y="461"/>
                  <a:pt x="34500" y="458"/>
                </a:cubicBezTo>
                <a:cubicBezTo>
                  <a:pt x="34448" y="448"/>
                  <a:pt x="34394" y="430"/>
                  <a:pt x="34337" y="415"/>
                </a:cubicBezTo>
                <a:cubicBezTo>
                  <a:pt x="34329" y="427"/>
                  <a:pt x="34317" y="448"/>
                  <a:pt x="34307" y="465"/>
                </a:cubicBezTo>
                <a:cubicBezTo>
                  <a:pt x="34277" y="441"/>
                  <a:pt x="34252" y="404"/>
                  <a:pt x="34224" y="404"/>
                </a:cubicBezTo>
                <a:cubicBezTo>
                  <a:pt x="34212" y="404"/>
                  <a:pt x="34201" y="410"/>
                  <a:pt x="34188" y="426"/>
                </a:cubicBezTo>
                <a:cubicBezTo>
                  <a:pt x="34172" y="446"/>
                  <a:pt x="34147" y="457"/>
                  <a:pt x="34124" y="457"/>
                </a:cubicBezTo>
                <a:cubicBezTo>
                  <a:pt x="34111" y="457"/>
                  <a:pt x="34099" y="454"/>
                  <a:pt x="34088" y="448"/>
                </a:cubicBezTo>
                <a:cubicBezTo>
                  <a:pt x="33994" y="393"/>
                  <a:pt x="33900" y="349"/>
                  <a:pt x="33806" y="349"/>
                </a:cubicBezTo>
                <a:cubicBezTo>
                  <a:pt x="33803" y="349"/>
                  <a:pt x="33800" y="349"/>
                  <a:pt x="33797" y="349"/>
                </a:cubicBezTo>
                <a:cubicBezTo>
                  <a:pt x="33737" y="350"/>
                  <a:pt x="33678" y="353"/>
                  <a:pt x="33619" y="353"/>
                </a:cubicBezTo>
                <a:cubicBezTo>
                  <a:pt x="33581" y="353"/>
                  <a:pt x="33542" y="352"/>
                  <a:pt x="33504" y="348"/>
                </a:cubicBezTo>
                <a:cubicBezTo>
                  <a:pt x="33489" y="346"/>
                  <a:pt x="33474" y="345"/>
                  <a:pt x="33460" y="345"/>
                </a:cubicBezTo>
                <a:cubicBezTo>
                  <a:pt x="33425" y="345"/>
                  <a:pt x="33390" y="349"/>
                  <a:pt x="33355" y="349"/>
                </a:cubicBezTo>
                <a:cubicBezTo>
                  <a:pt x="33314" y="349"/>
                  <a:pt x="33272" y="344"/>
                  <a:pt x="33229" y="324"/>
                </a:cubicBezTo>
                <a:cubicBezTo>
                  <a:pt x="33175" y="300"/>
                  <a:pt x="33121" y="297"/>
                  <a:pt x="33067" y="297"/>
                </a:cubicBezTo>
                <a:cubicBezTo>
                  <a:pt x="33053" y="297"/>
                  <a:pt x="33038" y="298"/>
                  <a:pt x="33024" y="298"/>
                </a:cubicBezTo>
                <a:cubicBezTo>
                  <a:pt x="32996" y="298"/>
                  <a:pt x="32968" y="297"/>
                  <a:pt x="32940" y="293"/>
                </a:cubicBezTo>
                <a:cubicBezTo>
                  <a:pt x="32911" y="289"/>
                  <a:pt x="32882" y="255"/>
                  <a:pt x="32857" y="239"/>
                </a:cubicBezTo>
                <a:cubicBezTo>
                  <a:pt x="32840" y="265"/>
                  <a:pt x="32827" y="286"/>
                  <a:pt x="32817" y="302"/>
                </a:cubicBezTo>
                <a:cubicBezTo>
                  <a:pt x="32786" y="276"/>
                  <a:pt x="32761" y="238"/>
                  <a:pt x="32735" y="238"/>
                </a:cubicBezTo>
                <a:cubicBezTo>
                  <a:pt x="32724" y="238"/>
                  <a:pt x="32712" y="246"/>
                  <a:pt x="32699" y="265"/>
                </a:cubicBezTo>
                <a:cubicBezTo>
                  <a:pt x="32681" y="293"/>
                  <a:pt x="32661" y="305"/>
                  <a:pt x="32639" y="305"/>
                </a:cubicBezTo>
                <a:cubicBezTo>
                  <a:pt x="32613" y="305"/>
                  <a:pt x="32586" y="290"/>
                  <a:pt x="32558" y="268"/>
                </a:cubicBezTo>
                <a:cubicBezTo>
                  <a:pt x="32532" y="248"/>
                  <a:pt x="32505" y="231"/>
                  <a:pt x="32479" y="231"/>
                </a:cubicBezTo>
                <a:cubicBezTo>
                  <a:pt x="32454" y="231"/>
                  <a:pt x="32430" y="247"/>
                  <a:pt x="32411" y="292"/>
                </a:cubicBezTo>
                <a:cubicBezTo>
                  <a:pt x="32395" y="275"/>
                  <a:pt x="32378" y="246"/>
                  <a:pt x="32362" y="245"/>
                </a:cubicBezTo>
                <a:cubicBezTo>
                  <a:pt x="32358" y="244"/>
                  <a:pt x="32354" y="244"/>
                  <a:pt x="32350" y="244"/>
                </a:cubicBezTo>
                <a:cubicBezTo>
                  <a:pt x="32324" y="244"/>
                  <a:pt x="32296" y="254"/>
                  <a:pt x="32270" y="254"/>
                </a:cubicBezTo>
                <a:cubicBezTo>
                  <a:pt x="32254" y="254"/>
                  <a:pt x="32238" y="250"/>
                  <a:pt x="32225" y="234"/>
                </a:cubicBezTo>
                <a:cubicBezTo>
                  <a:pt x="32211" y="218"/>
                  <a:pt x="32199" y="212"/>
                  <a:pt x="32188" y="212"/>
                </a:cubicBezTo>
                <a:cubicBezTo>
                  <a:pt x="32160" y="212"/>
                  <a:pt x="32141" y="247"/>
                  <a:pt x="32115" y="247"/>
                </a:cubicBezTo>
                <a:cubicBezTo>
                  <a:pt x="32113" y="247"/>
                  <a:pt x="32110" y="247"/>
                  <a:pt x="32108" y="246"/>
                </a:cubicBezTo>
                <a:cubicBezTo>
                  <a:pt x="32091" y="242"/>
                  <a:pt x="32075" y="241"/>
                  <a:pt x="32058" y="241"/>
                </a:cubicBezTo>
                <a:cubicBezTo>
                  <a:pt x="32031" y="241"/>
                  <a:pt x="32004" y="244"/>
                  <a:pt x="31977" y="244"/>
                </a:cubicBezTo>
                <a:cubicBezTo>
                  <a:pt x="31964" y="244"/>
                  <a:pt x="31952" y="244"/>
                  <a:pt x="31940" y="242"/>
                </a:cubicBezTo>
                <a:cubicBezTo>
                  <a:pt x="31935" y="241"/>
                  <a:pt x="31930" y="240"/>
                  <a:pt x="31925" y="240"/>
                </a:cubicBezTo>
                <a:cubicBezTo>
                  <a:pt x="31899" y="240"/>
                  <a:pt x="31873" y="251"/>
                  <a:pt x="31846" y="251"/>
                </a:cubicBezTo>
                <a:cubicBezTo>
                  <a:pt x="31819" y="251"/>
                  <a:pt x="31792" y="240"/>
                  <a:pt x="31765" y="196"/>
                </a:cubicBezTo>
                <a:cubicBezTo>
                  <a:pt x="31751" y="232"/>
                  <a:pt x="31736" y="244"/>
                  <a:pt x="31721" y="244"/>
                </a:cubicBezTo>
                <a:cubicBezTo>
                  <a:pt x="31689" y="244"/>
                  <a:pt x="31655" y="194"/>
                  <a:pt x="31622" y="190"/>
                </a:cubicBezTo>
                <a:cubicBezTo>
                  <a:pt x="31606" y="188"/>
                  <a:pt x="31589" y="182"/>
                  <a:pt x="31572" y="182"/>
                </a:cubicBezTo>
                <a:cubicBezTo>
                  <a:pt x="31549" y="182"/>
                  <a:pt x="31527" y="194"/>
                  <a:pt x="31513" y="245"/>
                </a:cubicBezTo>
                <a:cubicBezTo>
                  <a:pt x="31509" y="237"/>
                  <a:pt x="31506" y="230"/>
                  <a:pt x="31501" y="224"/>
                </a:cubicBezTo>
                <a:cubicBezTo>
                  <a:pt x="31494" y="212"/>
                  <a:pt x="31485" y="190"/>
                  <a:pt x="31479" y="190"/>
                </a:cubicBezTo>
                <a:cubicBezTo>
                  <a:pt x="31438" y="190"/>
                  <a:pt x="31398" y="190"/>
                  <a:pt x="31357" y="190"/>
                </a:cubicBezTo>
                <a:cubicBezTo>
                  <a:pt x="31258" y="190"/>
                  <a:pt x="31159" y="191"/>
                  <a:pt x="31060" y="192"/>
                </a:cubicBezTo>
                <a:cubicBezTo>
                  <a:pt x="31047" y="192"/>
                  <a:pt x="31033" y="189"/>
                  <a:pt x="31019" y="189"/>
                </a:cubicBezTo>
                <a:cubicBezTo>
                  <a:pt x="30993" y="189"/>
                  <a:pt x="30967" y="198"/>
                  <a:pt x="30950" y="248"/>
                </a:cubicBezTo>
                <a:cubicBezTo>
                  <a:pt x="30949" y="249"/>
                  <a:pt x="30948" y="249"/>
                  <a:pt x="30947" y="249"/>
                </a:cubicBezTo>
                <a:cubicBezTo>
                  <a:pt x="30944" y="249"/>
                  <a:pt x="30939" y="248"/>
                  <a:pt x="30937" y="248"/>
                </a:cubicBezTo>
                <a:cubicBezTo>
                  <a:pt x="30906" y="218"/>
                  <a:pt x="30876" y="196"/>
                  <a:pt x="30847" y="193"/>
                </a:cubicBezTo>
                <a:cubicBezTo>
                  <a:pt x="30830" y="192"/>
                  <a:pt x="30814" y="192"/>
                  <a:pt x="30797" y="192"/>
                </a:cubicBezTo>
                <a:cubicBezTo>
                  <a:pt x="30763" y="192"/>
                  <a:pt x="30729" y="193"/>
                  <a:pt x="30696" y="193"/>
                </a:cubicBezTo>
                <a:cubicBezTo>
                  <a:pt x="30672" y="193"/>
                  <a:pt x="30648" y="192"/>
                  <a:pt x="30625" y="190"/>
                </a:cubicBezTo>
                <a:cubicBezTo>
                  <a:pt x="30585" y="187"/>
                  <a:pt x="30545" y="162"/>
                  <a:pt x="30503" y="145"/>
                </a:cubicBezTo>
                <a:cubicBezTo>
                  <a:pt x="30486" y="188"/>
                  <a:pt x="30462" y="198"/>
                  <a:pt x="30437" y="198"/>
                </a:cubicBezTo>
                <a:cubicBezTo>
                  <a:pt x="30410" y="198"/>
                  <a:pt x="30382" y="187"/>
                  <a:pt x="30355" y="187"/>
                </a:cubicBezTo>
                <a:cubicBezTo>
                  <a:pt x="30330" y="187"/>
                  <a:pt x="30306" y="198"/>
                  <a:pt x="30289" y="240"/>
                </a:cubicBezTo>
                <a:cubicBezTo>
                  <a:pt x="30268" y="225"/>
                  <a:pt x="30246" y="197"/>
                  <a:pt x="30227" y="197"/>
                </a:cubicBezTo>
                <a:cubicBezTo>
                  <a:pt x="30226" y="197"/>
                  <a:pt x="30225" y="197"/>
                  <a:pt x="30224" y="197"/>
                </a:cubicBezTo>
                <a:cubicBezTo>
                  <a:pt x="30221" y="198"/>
                  <a:pt x="30217" y="198"/>
                  <a:pt x="30214" y="198"/>
                </a:cubicBezTo>
                <a:cubicBezTo>
                  <a:pt x="30189" y="198"/>
                  <a:pt x="30164" y="191"/>
                  <a:pt x="30139" y="191"/>
                </a:cubicBezTo>
                <a:cubicBezTo>
                  <a:pt x="30110" y="191"/>
                  <a:pt x="30083" y="201"/>
                  <a:pt x="30060" y="245"/>
                </a:cubicBezTo>
                <a:cubicBezTo>
                  <a:pt x="30035" y="194"/>
                  <a:pt x="30006" y="177"/>
                  <a:pt x="29980" y="177"/>
                </a:cubicBezTo>
                <a:cubicBezTo>
                  <a:pt x="29955" y="177"/>
                  <a:pt x="29932" y="191"/>
                  <a:pt x="29916" y="205"/>
                </a:cubicBezTo>
                <a:cubicBezTo>
                  <a:pt x="29904" y="215"/>
                  <a:pt x="29892" y="219"/>
                  <a:pt x="29881" y="219"/>
                </a:cubicBezTo>
                <a:cubicBezTo>
                  <a:pt x="29850" y="219"/>
                  <a:pt x="29819" y="189"/>
                  <a:pt x="29790" y="189"/>
                </a:cubicBezTo>
                <a:cubicBezTo>
                  <a:pt x="29783" y="189"/>
                  <a:pt x="29776" y="191"/>
                  <a:pt x="29770" y="195"/>
                </a:cubicBezTo>
                <a:cubicBezTo>
                  <a:pt x="29761" y="199"/>
                  <a:pt x="29751" y="201"/>
                  <a:pt x="29741" y="201"/>
                </a:cubicBezTo>
                <a:cubicBezTo>
                  <a:pt x="29730" y="201"/>
                  <a:pt x="29718" y="199"/>
                  <a:pt x="29706" y="199"/>
                </a:cubicBezTo>
                <a:cubicBezTo>
                  <a:pt x="29684" y="199"/>
                  <a:pt x="29661" y="206"/>
                  <a:pt x="29642" y="248"/>
                </a:cubicBezTo>
                <a:cubicBezTo>
                  <a:pt x="29640" y="252"/>
                  <a:pt x="29637" y="254"/>
                  <a:pt x="29633" y="254"/>
                </a:cubicBezTo>
                <a:cubicBezTo>
                  <a:pt x="29618" y="254"/>
                  <a:pt x="29594" y="226"/>
                  <a:pt x="29572" y="226"/>
                </a:cubicBezTo>
                <a:cubicBezTo>
                  <a:pt x="29561" y="226"/>
                  <a:pt x="29551" y="233"/>
                  <a:pt x="29543" y="252"/>
                </a:cubicBezTo>
                <a:cubicBezTo>
                  <a:pt x="29541" y="257"/>
                  <a:pt x="29536" y="260"/>
                  <a:pt x="29530" y="260"/>
                </a:cubicBezTo>
                <a:cubicBezTo>
                  <a:pt x="29524" y="260"/>
                  <a:pt x="29518" y="257"/>
                  <a:pt x="29515" y="252"/>
                </a:cubicBezTo>
                <a:cubicBezTo>
                  <a:pt x="29496" y="217"/>
                  <a:pt x="29479" y="201"/>
                  <a:pt x="29462" y="201"/>
                </a:cubicBezTo>
                <a:cubicBezTo>
                  <a:pt x="29446" y="201"/>
                  <a:pt x="29430" y="215"/>
                  <a:pt x="29415" y="240"/>
                </a:cubicBezTo>
                <a:cubicBezTo>
                  <a:pt x="29395" y="201"/>
                  <a:pt x="29375" y="191"/>
                  <a:pt x="29355" y="191"/>
                </a:cubicBezTo>
                <a:cubicBezTo>
                  <a:pt x="29333" y="191"/>
                  <a:pt x="29311" y="203"/>
                  <a:pt x="29290" y="203"/>
                </a:cubicBezTo>
                <a:cubicBezTo>
                  <a:pt x="29287" y="203"/>
                  <a:pt x="29284" y="202"/>
                  <a:pt x="29281" y="202"/>
                </a:cubicBezTo>
                <a:cubicBezTo>
                  <a:pt x="29280" y="202"/>
                  <a:pt x="29279" y="201"/>
                  <a:pt x="29278" y="201"/>
                </a:cubicBezTo>
                <a:cubicBezTo>
                  <a:pt x="29260" y="201"/>
                  <a:pt x="29242" y="229"/>
                  <a:pt x="29227" y="242"/>
                </a:cubicBezTo>
                <a:cubicBezTo>
                  <a:pt x="29208" y="228"/>
                  <a:pt x="29186" y="202"/>
                  <a:pt x="29165" y="200"/>
                </a:cubicBezTo>
                <a:cubicBezTo>
                  <a:pt x="29140" y="199"/>
                  <a:pt x="29114" y="199"/>
                  <a:pt x="29089" y="199"/>
                </a:cubicBezTo>
                <a:cubicBezTo>
                  <a:pt x="29038" y="199"/>
                  <a:pt x="28987" y="200"/>
                  <a:pt x="28936" y="200"/>
                </a:cubicBezTo>
                <a:cubicBezTo>
                  <a:pt x="28910" y="200"/>
                  <a:pt x="28885" y="200"/>
                  <a:pt x="28859" y="199"/>
                </a:cubicBezTo>
                <a:cubicBezTo>
                  <a:pt x="28802" y="196"/>
                  <a:pt x="28744" y="175"/>
                  <a:pt x="28683" y="161"/>
                </a:cubicBezTo>
                <a:cubicBezTo>
                  <a:pt x="28678" y="170"/>
                  <a:pt x="28669" y="187"/>
                  <a:pt x="28669" y="187"/>
                </a:cubicBezTo>
                <a:cubicBezTo>
                  <a:pt x="28615" y="171"/>
                  <a:pt x="28571" y="149"/>
                  <a:pt x="28528" y="147"/>
                </a:cubicBezTo>
                <a:cubicBezTo>
                  <a:pt x="28503" y="146"/>
                  <a:pt x="28477" y="142"/>
                  <a:pt x="28452" y="142"/>
                </a:cubicBezTo>
                <a:cubicBezTo>
                  <a:pt x="28416" y="142"/>
                  <a:pt x="28381" y="150"/>
                  <a:pt x="28350" y="186"/>
                </a:cubicBezTo>
                <a:cubicBezTo>
                  <a:pt x="28326" y="156"/>
                  <a:pt x="28301" y="148"/>
                  <a:pt x="28277" y="148"/>
                </a:cubicBezTo>
                <a:cubicBezTo>
                  <a:pt x="28246" y="148"/>
                  <a:pt x="28216" y="161"/>
                  <a:pt x="28187" y="161"/>
                </a:cubicBezTo>
                <a:cubicBezTo>
                  <a:pt x="28169" y="161"/>
                  <a:pt x="28151" y="156"/>
                  <a:pt x="28134" y="139"/>
                </a:cubicBezTo>
                <a:cubicBezTo>
                  <a:pt x="28098" y="102"/>
                  <a:pt x="28065" y="94"/>
                  <a:pt x="28033" y="94"/>
                </a:cubicBezTo>
                <a:cubicBezTo>
                  <a:pt x="28008" y="94"/>
                  <a:pt x="27984" y="99"/>
                  <a:pt x="27960" y="99"/>
                </a:cubicBezTo>
                <a:cubicBezTo>
                  <a:pt x="27943" y="99"/>
                  <a:pt x="27927" y="97"/>
                  <a:pt x="27910" y="89"/>
                </a:cubicBezTo>
                <a:cubicBezTo>
                  <a:pt x="27885" y="139"/>
                  <a:pt x="27865" y="178"/>
                  <a:pt x="27859" y="190"/>
                </a:cubicBezTo>
                <a:cubicBezTo>
                  <a:pt x="27773" y="174"/>
                  <a:pt x="27712" y="152"/>
                  <a:pt x="27650" y="152"/>
                </a:cubicBezTo>
                <a:cubicBezTo>
                  <a:pt x="27608" y="152"/>
                  <a:pt x="27562" y="82"/>
                  <a:pt x="27521" y="82"/>
                </a:cubicBezTo>
                <a:cubicBezTo>
                  <a:pt x="27501" y="82"/>
                  <a:pt x="27481" y="99"/>
                  <a:pt x="27464" y="149"/>
                </a:cubicBezTo>
                <a:cubicBezTo>
                  <a:pt x="27453" y="130"/>
                  <a:pt x="27441" y="111"/>
                  <a:pt x="27428" y="89"/>
                </a:cubicBezTo>
                <a:cubicBezTo>
                  <a:pt x="27401" y="143"/>
                  <a:pt x="27359" y="105"/>
                  <a:pt x="27326" y="140"/>
                </a:cubicBezTo>
                <a:cubicBezTo>
                  <a:pt x="27321" y="145"/>
                  <a:pt x="27316" y="148"/>
                  <a:pt x="27311" y="148"/>
                </a:cubicBezTo>
                <a:cubicBezTo>
                  <a:pt x="27285" y="148"/>
                  <a:pt x="27257" y="91"/>
                  <a:pt x="27227" y="91"/>
                </a:cubicBezTo>
                <a:cubicBezTo>
                  <a:pt x="27215" y="91"/>
                  <a:pt x="27203" y="100"/>
                  <a:pt x="27191" y="125"/>
                </a:cubicBezTo>
                <a:cubicBezTo>
                  <a:pt x="27178" y="151"/>
                  <a:pt x="27161" y="164"/>
                  <a:pt x="27142" y="164"/>
                </a:cubicBezTo>
                <a:cubicBezTo>
                  <a:pt x="27118" y="164"/>
                  <a:pt x="27092" y="143"/>
                  <a:pt x="27069" y="97"/>
                </a:cubicBezTo>
                <a:cubicBezTo>
                  <a:pt x="27062" y="121"/>
                  <a:pt x="27053" y="129"/>
                  <a:pt x="27043" y="129"/>
                </a:cubicBezTo>
                <a:cubicBezTo>
                  <a:pt x="27022" y="129"/>
                  <a:pt x="26998" y="94"/>
                  <a:pt x="26976" y="94"/>
                </a:cubicBezTo>
                <a:cubicBezTo>
                  <a:pt x="26963" y="94"/>
                  <a:pt x="26951" y="107"/>
                  <a:pt x="26942" y="147"/>
                </a:cubicBezTo>
                <a:cubicBezTo>
                  <a:pt x="26944" y="170"/>
                  <a:pt x="26947" y="214"/>
                  <a:pt x="26950" y="259"/>
                </a:cubicBezTo>
                <a:cubicBezTo>
                  <a:pt x="26902" y="202"/>
                  <a:pt x="26860" y="150"/>
                  <a:pt x="26817" y="99"/>
                </a:cubicBezTo>
                <a:cubicBezTo>
                  <a:pt x="26807" y="119"/>
                  <a:pt x="26796" y="126"/>
                  <a:pt x="26785" y="126"/>
                </a:cubicBezTo>
                <a:cubicBezTo>
                  <a:pt x="26761" y="126"/>
                  <a:pt x="26734" y="97"/>
                  <a:pt x="26707" y="97"/>
                </a:cubicBezTo>
                <a:cubicBezTo>
                  <a:pt x="26692" y="97"/>
                  <a:pt x="26677" y="106"/>
                  <a:pt x="26663" y="133"/>
                </a:cubicBezTo>
                <a:cubicBezTo>
                  <a:pt x="26661" y="140"/>
                  <a:pt x="26646" y="172"/>
                  <a:pt x="26632" y="208"/>
                </a:cubicBezTo>
                <a:cubicBezTo>
                  <a:pt x="26610" y="171"/>
                  <a:pt x="26588" y="133"/>
                  <a:pt x="26567" y="99"/>
                </a:cubicBezTo>
                <a:lnTo>
                  <a:pt x="26470" y="99"/>
                </a:lnTo>
                <a:cubicBezTo>
                  <a:pt x="26461" y="131"/>
                  <a:pt x="26448" y="177"/>
                  <a:pt x="26438" y="214"/>
                </a:cubicBezTo>
                <a:cubicBezTo>
                  <a:pt x="26345" y="167"/>
                  <a:pt x="26256" y="92"/>
                  <a:pt x="26173" y="92"/>
                </a:cubicBezTo>
                <a:cubicBezTo>
                  <a:pt x="26134" y="92"/>
                  <a:pt x="26096" y="108"/>
                  <a:pt x="26059" y="150"/>
                </a:cubicBezTo>
                <a:cubicBezTo>
                  <a:pt x="26026" y="133"/>
                  <a:pt x="25996" y="108"/>
                  <a:pt x="25965" y="100"/>
                </a:cubicBezTo>
                <a:cubicBezTo>
                  <a:pt x="25959" y="99"/>
                  <a:pt x="25954" y="98"/>
                  <a:pt x="25948" y="98"/>
                </a:cubicBezTo>
                <a:cubicBezTo>
                  <a:pt x="25901" y="98"/>
                  <a:pt x="25857" y="141"/>
                  <a:pt x="25810" y="141"/>
                </a:cubicBezTo>
                <a:cubicBezTo>
                  <a:pt x="25791" y="141"/>
                  <a:pt x="25772" y="135"/>
                  <a:pt x="25752" y="117"/>
                </a:cubicBezTo>
                <a:cubicBezTo>
                  <a:pt x="25737" y="149"/>
                  <a:pt x="25721" y="160"/>
                  <a:pt x="25704" y="160"/>
                </a:cubicBezTo>
                <a:cubicBezTo>
                  <a:pt x="25667" y="160"/>
                  <a:pt x="25628" y="103"/>
                  <a:pt x="25592" y="103"/>
                </a:cubicBezTo>
                <a:cubicBezTo>
                  <a:pt x="25591" y="103"/>
                  <a:pt x="25591" y="103"/>
                  <a:pt x="25590" y="103"/>
                </a:cubicBezTo>
                <a:cubicBezTo>
                  <a:pt x="25533" y="108"/>
                  <a:pt x="25478" y="139"/>
                  <a:pt x="25424" y="158"/>
                </a:cubicBezTo>
                <a:cubicBezTo>
                  <a:pt x="25421" y="159"/>
                  <a:pt x="25418" y="159"/>
                  <a:pt x="25415" y="159"/>
                </a:cubicBezTo>
                <a:cubicBezTo>
                  <a:pt x="25413" y="159"/>
                  <a:pt x="25411" y="159"/>
                  <a:pt x="25409" y="158"/>
                </a:cubicBezTo>
                <a:cubicBezTo>
                  <a:pt x="25384" y="134"/>
                  <a:pt x="25361" y="97"/>
                  <a:pt x="25337" y="97"/>
                </a:cubicBezTo>
                <a:cubicBezTo>
                  <a:pt x="25325" y="97"/>
                  <a:pt x="25312" y="106"/>
                  <a:pt x="25299" y="128"/>
                </a:cubicBezTo>
                <a:cubicBezTo>
                  <a:pt x="25296" y="134"/>
                  <a:pt x="25292" y="136"/>
                  <a:pt x="25288" y="136"/>
                </a:cubicBezTo>
                <a:cubicBezTo>
                  <a:pt x="25272" y="136"/>
                  <a:pt x="25250" y="106"/>
                  <a:pt x="25231" y="106"/>
                </a:cubicBezTo>
                <a:cubicBezTo>
                  <a:pt x="25220" y="106"/>
                  <a:pt x="25209" y="118"/>
                  <a:pt x="25202" y="156"/>
                </a:cubicBezTo>
                <a:cubicBezTo>
                  <a:pt x="25200" y="165"/>
                  <a:pt x="25192" y="168"/>
                  <a:pt x="25180" y="168"/>
                </a:cubicBezTo>
                <a:cubicBezTo>
                  <a:pt x="25166" y="168"/>
                  <a:pt x="25148" y="163"/>
                  <a:pt x="25135" y="156"/>
                </a:cubicBezTo>
                <a:cubicBezTo>
                  <a:pt x="25110" y="144"/>
                  <a:pt x="25078" y="91"/>
                  <a:pt x="25055" y="91"/>
                </a:cubicBezTo>
                <a:cubicBezTo>
                  <a:pt x="25047" y="91"/>
                  <a:pt x="25041" y="97"/>
                  <a:pt x="25035" y="111"/>
                </a:cubicBezTo>
                <a:cubicBezTo>
                  <a:pt x="25027" y="135"/>
                  <a:pt x="25018" y="143"/>
                  <a:pt x="25010" y="143"/>
                </a:cubicBezTo>
                <a:cubicBezTo>
                  <a:pt x="24990" y="143"/>
                  <a:pt x="24972" y="93"/>
                  <a:pt x="24951" y="93"/>
                </a:cubicBezTo>
                <a:cubicBezTo>
                  <a:pt x="24948" y="93"/>
                  <a:pt x="24945" y="95"/>
                  <a:pt x="24941" y="97"/>
                </a:cubicBezTo>
                <a:cubicBezTo>
                  <a:pt x="24931" y="107"/>
                  <a:pt x="24919" y="110"/>
                  <a:pt x="24905" y="110"/>
                </a:cubicBezTo>
                <a:cubicBezTo>
                  <a:pt x="24887" y="110"/>
                  <a:pt x="24868" y="104"/>
                  <a:pt x="24849" y="104"/>
                </a:cubicBezTo>
                <a:cubicBezTo>
                  <a:pt x="24844" y="104"/>
                  <a:pt x="24838" y="105"/>
                  <a:pt x="24832" y="106"/>
                </a:cubicBezTo>
                <a:cubicBezTo>
                  <a:pt x="24799" y="114"/>
                  <a:pt x="24768" y="139"/>
                  <a:pt x="24762" y="142"/>
                </a:cubicBezTo>
                <a:cubicBezTo>
                  <a:pt x="24716" y="128"/>
                  <a:pt x="24678" y="102"/>
                  <a:pt x="24653" y="102"/>
                </a:cubicBezTo>
                <a:cubicBezTo>
                  <a:pt x="24646" y="102"/>
                  <a:pt x="24639" y="104"/>
                  <a:pt x="24634" y="111"/>
                </a:cubicBezTo>
                <a:cubicBezTo>
                  <a:pt x="24568" y="189"/>
                  <a:pt x="24493" y="152"/>
                  <a:pt x="24411" y="219"/>
                </a:cubicBezTo>
                <a:lnTo>
                  <a:pt x="24411" y="219"/>
                </a:lnTo>
                <a:cubicBezTo>
                  <a:pt x="24409" y="209"/>
                  <a:pt x="24407" y="199"/>
                  <a:pt x="24404" y="189"/>
                </a:cubicBezTo>
                <a:lnTo>
                  <a:pt x="24404" y="189"/>
                </a:lnTo>
                <a:cubicBezTo>
                  <a:pt x="24403" y="200"/>
                  <a:pt x="24401" y="214"/>
                  <a:pt x="24398" y="230"/>
                </a:cubicBezTo>
                <a:cubicBezTo>
                  <a:pt x="24403" y="226"/>
                  <a:pt x="24407" y="222"/>
                  <a:pt x="24411" y="219"/>
                </a:cubicBezTo>
                <a:lnTo>
                  <a:pt x="24411" y="219"/>
                </a:lnTo>
                <a:cubicBezTo>
                  <a:pt x="24413" y="226"/>
                  <a:pt x="24414" y="234"/>
                  <a:pt x="24415" y="242"/>
                </a:cubicBezTo>
                <a:cubicBezTo>
                  <a:pt x="24415" y="245"/>
                  <a:pt x="24413" y="250"/>
                  <a:pt x="24410" y="250"/>
                </a:cubicBezTo>
                <a:cubicBezTo>
                  <a:pt x="24406" y="250"/>
                  <a:pt x="24402" y="245"/>
                  <a:pt x="24398" y="230"/>
                </a:cubicBezTo>
                <a:cubicBezTo>
                  <a:pt x="24393" y="230"/>
                  <a:pt x="24395" y="196"/>
                  <a:pt x="24397" y="162"/>
                </a:cubicBezTo>
                <a:lnTo>
                  <a:pt x="24397" y="162"/>
                </a:lnTo>
                <a:cubicBezTo>
                  <a:pt x="24399" y="171"/>
                  <a:pt x="24402" y="180"/>
                  <a:pt x="24404" y="189"/>
                </a:cubicBezTo>
                <a:lnTo>
                  <a:pt x="24404" y="189"/>
                </a:lnTo>
                <a:cubicBezTo>
                  <a:pt x="24410" y="146"/>
                  <a:pt x="24410" y="136"/>
                  <a:pt x="24409" y="136"/>
                </a:cubicBezTo>
                <a:cubicBezTo>
                  <a:pt x="24382" y="124"/>
                  <a:pt x="24354" y="124"/>
                  <a:pt x="24329" y="103"/>
                </a:cubicBezTo>
                <a:cubicBezTo>
                  <a:pt x="24327" y="101"/>
                  <a:pt x="24324" y="100"/>
                  <a:pt x="24322" y="100"/>
                </a:cubicBezTo>
                <a:cubicBezTo>
                  <a:pt x="24306" y="100"/>
                  <a:pt x="24301" y="151"/>
                  <a:pt x="24284" y="151"/>
                </a:cubicBezTo>
                <a:cubicBezTo>
                  <a:pt x="24279" y="151"/>
                  <a:pt x="24272" y="145"/>
                  <a:pt x="24263" y="131"/>
                </a:cubicBezTo>
                <a:cubicBezTo>
                  <a:pt x="24256" y="119"/>
                  <a:pt x="24242" y="113"/>
                  <a:pt x="24227" y="113"/>
                </a:cubicBezTo>
                <a:cubicBezTo>
                  <a:pt x="24214" y="113"/>
                  <a:pt x="24200" y="118"/>
                  <a:pt x="24191" y="128"/>
                </a:cubicBezTo>
                <a:cubicBezTo>
                  <a:pt x="24166" y="155"/>
                  <a:pt x="24142" y="167"/>
                  <a:pt x="24117" y="167"/>
                </a:cubicBezTo>
                <a:cubicBezTo>
                  <a:pt x="24083" y="167"/>
                  <a:pt x="24048" y="144"/>
                  <a:pt x="24011" y="106"/>
                </a:cubicBezTo>
                <a:cubicBezTo>
                  <a:pt x="23994" y="152"/>
                  <a:pt x="23973" y="168"/>
                  <a:pt x="23954" y="168"/>
                </a:cubicBezTo>
                <a:cubicBezTo>
                  <a:pt x="23930" y="168"/>
                  <a:pt x="23908" y="145"/>
                  <a:pt x="23892" y="125"/>
                </a:cubicBezTo>
                <a:cubicBezTo>
                  <a:pt x="23840" y="142"/>
                  <a:pt x="23808" y="162"/>
                  <a:pt x="23776" y="162"/>
                </a:cubicBezTo>
                <a:cubicBezTo>
                  <a:pt x="23775" y="162"/>
                  <a:pt x="23774" y="162"/>
                  <a:pt x="23773" y="162"/>
                </a:cubicBezTo>
                <a:cubicBezTo>
                  <a:pt x="23744" y="161"/>
                  <a:pt x="23708" y="127"/>
                  <a:pt x="23681" y="127"/>
                </a:cubicBezTo>
                <a:cubicBezTo>
                  <a:pt x="23674" y="127"/>
                  <a:pt x="23668" y="129"/>
                  <a:pt x="23663" y="134"/>
                </a:cubicBezTo>
                <a:cubicBezTo>
                  <a:pt x="23656" y="141"/>
                  <a:pt x="23649" y="144"/>
                  <a:pt x="23643" y="144"/>
                </a:cubicBezTo>
                <a:cubicBezTo>
                  <a:pt x="23619" y="144"/>
                  <a:pt x="23600" y="102"/>
                  <a:pt x="23576" y="102"/>
                </a:cubicBezTo>
                <a:cubicBezTo>
                  <a:pt x="23573" y="102"/>
                  <a:pt x="23569" y="103"/>
                  <a:pt x="23566" y="105"/>
                </a:cubicBezTo>
                <a:cubicBezTo>
                  <a:pt x="23551" y="113"/>
                  <a:pt x="23536" y="115"/>
                  <a:pt x="23520" y="115"/>
                </a:cubicBezTo>
                <a:cubicBezTo>
                  <a:pt x="23496" y="115"/>
                  <a:pt x="23472" y="109"/>
                  <a:pt x="23455" y="109"/>
                </a:cubicBezTo>
                <a:cubicBezTo>
                  <a:pt x="23413" y="158"/>
                  <a:pt x="23382" y="195"/>
                  <a:pt x="23354" y="224"/>
                </a:cubicBezTo>
                <a:cubicBezTo>
                  <a:pt x="23308" y="170"/>
                  <a:pt x="23268" y="121"/>
                  <a:pt x="23229" y="74"/>
                </a:cubicBezTo>
                <a:cubicBezTo>
                  <a:pt x="23227" y="72"/>
                  <a:pt x="23225" y="71"/>
                  <a:pt x="23223" y="71"/>
                </a:cubicBezTo>
                <a:cubicBezTo>
                  <a:pt x="23218" y="71"/>
                  <a:pt x="23213" y="74"/>
                  <a:pt x="23208" y="75"/>
                </a:cubicBezTo>
                <a:cubicBezTo>
                  <a:pt x="23210" y="120"/>
                  <a:pt x="23210" y="164"/>
                  <a:pt x="23210" y="231"/>
                </a:cubicBezTo>
                <a:cubicBezTo>
                  <a:pt x="23165" y="218"/>
                  <a:pt x="23124" y="206"/>
                  <a:pt x="23082" y="193"/>
                </a:cubicBezTo>
                <a:cubicBezTo>
                  <a:pt x="23064" y="200"/>
                  <a:pt x="23043" y="208"/>
                  <a:pt x="23015" y="218"/>
                </a:cubicBezTo>
                <a:cubicBezTo>
                  <a:pt x="23029" y="172"/>
                  <a:pt x="23035" y="150"/>
                  <a:pt x="23043" y="115"/>
                </a:cubicBezTo>
                <a:cubicBezTo>
                  <a:pt x="23039" y="114"/>
                  <a:pt x="23035" y="114"/>
                  <a:pt x="23031" y="114"/>
                </a:cubicBezTo>
                <a:cubicBezTo>
                  <a:pt x="22951" y="114"/>
                  <a:pt x="22979" y="303"/>
                  <a:pt x="22915" y="336"/>
                </a:cubicBezTo>
                <a:cubicBezTo>
                  <a:pt x="22912" y="262"/>
                  <a:pt x="22915" y="175"/>
                  <a:pt x="22873" y="139"/>
                </a:cubicBezTo>
                <a:cubicBezTo>
                  <a:pt x="22836" y="106"/>
                  <a:pt x="22796" y="87"/>
                  <a:pt x="22761" y="64"/>
                </a:cubicBezTo>
                <a:cubicBezTo>
                  <a:pt x="22727" y="81"/>
                  <a:pt x="22695" y="93"/>
                  <a:pt x="22664" y="114"/>
                </a:cubicBezTo>
                <a:cubicBezTo>
                  <a:pt x="22648" y="125"/>
                  <a:pt x="22631" y="129"/>
                  <a:pt x="22614" y="129"/>
                </a:cubicBezTo>
                <a:cubicBezTo>
                  <a:pt x="22547" y="129"/>
                  <a:pt x="22475" y="57"/>
                  <a:pt x="22408" y="57"/>
                </a:cubicBezTo>
                <a:cubicBezTo>
                  <a:pt x="22379" y="57"/>
                  <a:pt x="22352" y="70"/>
                  <a:pt x="22325" y="108"/>
                </a:cubicBezTo>
                <a:cubicBezTo>
                  <a:pt x="22300" y="71"/>
                  <a:pt x="22277" y="52"/>
                  <a:pt x="22255" y="52"/>
                </a:cubicBezTo>
                <a:cubicBezTo>
                  <a:pt x="22233" y="52"/>
                  <a:pt x="22212" y="71"/>
                  <a:pt x="22193" y="109"/>
                </a:cubicBezTo>
                <a:cubicBezTo>
                  <a:pt x="22166" y="65"/>
                  <a:pt x="22138" y="54"/>
                  <a:pt x="22111" y="54"/>
                </a:cubicBezTo>
                <a:cubicBezTo>
                  <a:pt x="22086" y="54"/>
                  <a:pt x="22062" y="62"/>
                  <a:pt x="22038" y="62"/>
                </a:cubicBezTo>
                <a:cubicBezTo>
                  <a:pt x="22038" y="62"/>
                  <a:pt x="22037" y="62"/>
                  <a:pt x="22036" y="62"/>
                </a:cubicBezTo>
                <a:cubicBezTo>
                  <a:pt x="22006" y="62"/>
                  <a:pt x="21980" y="95"/>
                  <a:pt x="21955" y="111"/>
                </a:cubicBezTo>
                <a:cubicBezTo>
                  <a:pt x="21922" y="93"/>
                  <a:pt x="21893" y="68"/>
                  <a:pt x="21863" y="61"/>
                </a:cubicBezTo>
                <a:cubicBezTo>
                  <a:pt x="21846" y="57"/>
                  <a:pt x="21829" y="56"/>
                  <a:pt x="21812" y="56"/>
                </a:cubicBezTo>
                <a:cubicBezTo>
                  <a:pt x="21767" y="56"/>
                  <a:pt x="21721" y="65"/>
                  <a:pt x="21676" y="65"/>
                </a:cubicBezTo>
                <a:cubicBezTo>
                  <a:pt x="21625" y="65"/>
                  <a:pt x="21574" y="54"/>
                  <a:pt x="21522" y="6"/>
                </a:cubicBezTo>
                <a:cubicBezTo>
                  <a:pt x="21518" y="2"/>
                  <a:pt x="21512" y="0"/>
                  <a:pt x="2150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8" name="Google Shape;528;p34"/>
          <p:cNvGrpSpPr/>
          <p:nvPr/>
        </p:nvGrpSpPr>
        <p:grpSpPr>
          <a:xfrm>
            <a:off x="1473525" y="1027825"/>
            <a:ext cx="798400" cy="791325"/>
            <a:chOff x="916275" y="2357800"/>
            <a:chExt cx="798400" cy="791325"/>
          </a:xfrm>
        </p:grpSpPr>
        <p:sp>
          <p:nvSpPr>
            <p:cNvPr id="529" name="Google Shape;529;p34"/>
            <p:cNvSpPr/>
            <p:nvPr/>
          </p:nvSpPr>
          <p:spPr>
            <a:xfrm>
              <a:off x="952100" y="2369375"/>
              <a:ext cx="734825" cy="734825"/>
            </a:xfrm>
            <a:custGeom>
              <a:rect b="b" l="l" r="r" t="t"/>
              <a:pathLst>
                <a:path extrusionOk="0" h="29393" w="29393">
                  <a:moveTo>
                    <a:pt x="14697" y="0"/>
                  </a:moveTo>
                  <a:cubicBezTo>
                    <a:pt x="10799" y="0"/>
                    <a:pt x="7061" y="1550"/>
                    <a:pt x="4305" y="4305"/>
                  </a:cubicBezTo>
                  <a:cubicBezTo>
                    <a:pt x="1548" y="7061"/>
                    <a:pt x="1" y="10799"/>
                    <a:pt x="1" y="14697"/>
                  </a:cubicBezTo>
                  <a:cubicBezTo>
                    <a:pt x="1" y="18594"/>
                    <a:pt x="1548" y="22332"/>
                    <a:pt x="4305" y="25088"/>
                  </a:cubicBezTo>
                  <a:cubicBezTo>
                    <a:pt x="7061" y="27844"/>
                    <a:pt x="10799" y="29393"/>
                    <a:pt x="14697" y="29393"/>
                  </a:cubicBezTo>
                  <a:cubicBezTo>
                    <a:pt x="18594" y="29393"/>
                    <a:pt x="22332" y="27844"/>
                    <a:pt x="25088" y="25088"/>
                  </a:cubicBezTo>
                  <a:cubicBezTo>
                    <a:pt x="27844" y="22332"/>
                    <a:pt x="29393" y="18594"/>
                    <a:pt x="29393" y="14697"/>
                  </a:cubicBezTo>
                  <a:cubicBezTo>
                    <a:pt x="29393" y="10799"/>
                    <a:pt x="27844" y="7061"/>
                    <a:pt x="25088" y="4305"/>
                  </a:cubicBezTo>
                  <a:cubicBezTo>
                    <a:pt x="22332" y="1550"/>
                    <a:pt x="18594" y="0"/>
                    <a:pt x="1469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 name="Google Shape;530;p34"/>
            <p:cNvSpPr/>
            <p:nvPr/>
          </p:nvSpPr>
          <p:spPr>
            <a:xfrm>
              <a:off x="916275" y="2357800"/>
              <a:ext cx="798400" cy="791325"/>
            </a:xfrm>
            <a:custGeom>
              <a:rect b="b" l="l" r="r" t="t"/>
              <a:pathLst>
                <a:path extrusionOk="0" h="31653" w="31936">
                  <a:moveTo>
                    <a:pt x="13686" y="1298"/>
                  </a:moveTo>
                  <a:lnTo>
                    <a:pt x="13689" y="1317"/>
                  </a:lnTo>
                  <a:lnTo>
                    <a:pt x="13626" y="1324"/>
                  </a:lnTo>
                  <a:lnTo>
                    <a:pt x="13623" y="1305"/>
                  </a:lnTo>
                  <a:lnTo>
                    <a:pt x="13686" y="1298"/>
                  </a:lnTo>
                  <a:close/>
                  <a:moveTo>
                    <a:pt x="14307" y="1323"/>
                  </a:moveTo>
                  <a:lnTo>
                    <a:pt x="14311" y="1380"/>
                  </a:lnTo>
                  <a:lnTo>
                    <a:pt x="14291" y="1383"/>
                  </a:lnTo>
                  <a:lnTo>
                    <a:pt x="14286" y="1326"/>
                  </a:lnTo>
                  <a:lnTo>
                    <a:pt x="14307" y="1323"/>
                  </a:lnTo>
                  <a:close/>
                  <a:moveTo>
                    <a:pt x="14555" y="1120"/>
                  </a:moveTo>
                  <a:cubicBezTo>
                    <a:pt x="14561" y="1155"/>
                    <a:pt x="14567" y="1186"/>
                    <a:pt x="14575" y="1227"/>
                  </a:cubicBezTo>
                  <a:cubicBezTo>
                    <a:pt x="14525" y="1236"/>
                    <a:pt x="14486" y="1243"/>
                    <a:pt x="14447" y="1251"/>
                  </a:cubicBezTo>
                  <a:cubicBezTo>
                    <a:pt x="14440" y="1261"/>
                    <a:pt x="14435" y="1269"/>
                    <a:pt x="14431" y="1275"/>
                  </a:cubicBezTo>
                  <a:lnTo>
                    <a:pt x="14431" y="1275"/>
                  </a:lnTo>
                  <a:cubicBezTo>
                    <a:pt x="14430" y="1273"/>
                    <a:pt x="14428" y="1270"/>
                    <a:pt x="14427" y="1267"/>
                  </a:cubicBezTo>
                  <a:lnTo>
                    <a:pt x="14427" y="1267"/>
                  </a:lnTo>
                  <a:cubicBezTo>
                    <a:pt x="14425" y="1274"/>
                    <a:pt x="14423" y="1281"/>
                    <a:pt x="14421" y="1289"/>
                  </a:cubicBezTo>
                  <a:lnTo>
                    <a:pt x="14421" y="1289"/>
                  </a:lnTo>
                  <a:cubicBezTo>
                    <a:pt x="14423" y="1286"/>
                    <a:pt x="14427" y="1282"/>
                    <a:pt x="14431" y="1275"/>
                  </a:cubicBezTo>
                  <a:lnTo>
                    <a:pt x="14431" y="1275"/>
                  </a:lnTo>
                  <a:cubicBezTo>
                    <a:pt x="14440" y="1293"/>
                    <a:pt x="14448" y="1310"/>
                    <a:pt x="14452" y="1329"/>
                  </a:cubicBezTo>
                  <a:cubicBezTo>
                    <a:pt x="14454" y="1337"/>
                    <a:pt x="14432" y="1351"/>
                    <a:pt x="14388" y="1396"/>
                  </a:cubicBezTo>
                  <a:cubicBezTo>
                    <a:pt x="14402" y="1353"/>
                    <a:pt x="14413" y="1318"/>
                    <a:pt x="14421" y="1289"/>
                  </a:cubicBezTo>
                  <a:lnTo>
                    <a:pt x="14421" y="1289"/>
                  </a:lnTo>
                  <a:cubicBezTo>
                    <a:pt x="14418" y="1292"/>
                    <a:pt x="14416" y="1293"/>
                    <a:pt x="14415" y="1293"/>
                  </a:cubicBezTo>
                  <a:cubicBezTo>
                    <a:pt x="14410" y="1293"/>
                    <a:pt x="14414" y="1272"/>
                    <a:pt x="14419" y="1252"/>
                  </a:cubicBezTo>
                  <a:cubicBezTo>
                    <a:pt x="14421" y="1257"/>
                    <a:pt x="14424" y="1262"/>
                    <a:pt x="14427" y="1267"/>
                  </a:cubicBezTo>
                  <a:lnTo>
                    <a:pt x="14427" y="1267"/>
                  </a:lnTo>
                  <a:cubicBezTo>
                    <a:pt x="14447" y="1192"/>
                    <a:pt x="14448" y="1167"/>
                    <a:pt x="14448" y="1140"/>
                  </a:cubicBezTo>
                  <a:cubicBezTo>
                    <a:pt x="14486" y="1133"/>
                    <a:pt x="14513" y="1128"/>
                    <a:pt x="14555" y="1120"/>
                  </a:cubicBezTo>
                  <a:close/>
                  <a:moveTo>
                    <a:pt x="17402" y="1308"/>
                  </a:moveTo>
                  <a:cubicBezTo>
                    <a:pt x="17405" y="1346"/>
                    <a:pt x="17407" y="1373"/>
                    <a:pt x="17408" y="1398"/>
                  </a:cubicBezTo>
                  <a:lnTo>
                    <a:pt x="17363" y="1433"/>
                  </a:lnTo>
                  <a:cubicBezTo>
                    <a:pt x="17332" y="1404"/>
                    <a:pt x="17301" y="1376"/>
                    <a:pt x="17242" y="1321"/>
                  </a:cubicBezTo>
                  <a:cubicBezTo>
                    <a:pt x="17321" y="1315"/>
                    <a:pt x="17358" y="1312"/>
                    <a:pt x="17402" y="1308"/>
                  </a:cubicBezTo>
                  <a:close/>
                  <a:moveTo>
                    <a:pt x="14064" y="1408"/>
                  </a:moveTo>
                  <a:lnTo>
                    <a:pt x="14076" y="1457"/>
                  </a:lnTo>
                  <a:lnTo>
                    <a:pt x="13973" y="1468"/>
                  </a:lnTo>
                  <a:lnTo>
                    <a:pt x="13966" y="1442"/>
                  </a:lnTo>
                  <a:lnTo>
                    <a:pt x="14064" y="1408"/>
                  </a:lnTo>
                  <a:close/>
                  <a:moveTo>
                    <a:pt x="9038" y="1543"/>
                  </a:moveTo>
                  <a:lnTo>
                    <a:pt x="9062" y="1596"/>
                  </a:lnTo>
                  <a:lnTo>
                    <a:pt x="9040" y="1605"/>
                  </a:lnTo>
                  <a:lnTo>
                    <a:pt x="9016" y="1552"/>
                  </a:lnTo>
                  <a:lnTo>
                    <a:pt x="9038" y="1543"/>
                  </a:lnTo>
                  <a:close/>
                  <a:moveTo>
                    <a:pt x="10090" y="2275"/>
                  </a:moveTo>
                  <a:lnTo>
                    <a:pt x="10112" y="2328"/>
                  </a:lnTo>
                  <a:lnTo>
                    <a:pt x="10092" y="2336"/>
                  </a:lnTo>
                  <a:lnTo>
                    <a:pt x="10070" y="2283"/>
                  </a:lnTo>
                  <a:lnTo>
                    <a:pt x="10090" y="2275"/>
                  </a:lnTo>
                  <a:close/>
                  <a:moveTo>
                    <a:pt x="9408" y="2594"/>
                  </a:moveTo>
                  <a:lnTo>
                    <a:pt x="9416" y="2611"/>
                  </a:lnTo>
                  <a:lnTo>
                    <a:pt x="9356" y="2636"/>
                  </a:lnTo>
                  <a:lnTo>
                    <a:pt x="9349" y="2620"/>
                  </a:lnTo>
                  <a:lnTo>
                    <a:pt x="9408" y="2594"/>
                  </a:lnTo>
                  <a:close/>
                  <a:moveTo>
                    <a:pt x="22225" y="2748"/>
                  </a:moveTo>
                  <a:lnTo>
                    <a:pt x="22243" y="2759"/>
                  </a:lnTo>
                  <a:lnTo>
                    <a:pt x="22215" y="2809"/>
                  </a:lnTo>
                  <a:lnTo>
                    <a:pt x="22197" y="2800"/>
                  </a:lnTo>
                  <a:lnTo>
                    <a:pt x="22225" y="2748"/>
                  </a:lnTo>
                  <a:close/>
                  <a:moveTo>
                    <a:pt x="23439" y="3624"/>
                  </a:moveTo>
                  <a:lnTo>
                    <a:pt x="23456" y="3635"/>
                  </a:lnTo>
                  <a:lnTo>
                    <a:pt x="23423" y="3683"/>
                  </a:lnTo>
                  <a:lnTo>
                    <a:pt x="23406" y="3671"/>
                  </a:lnTo>
                  <a:lnTo>
                    <a:pt x="23439" y="3624"/>
                  </a:lnTo>
                  <a:close/>
                  <a:moveTo>
                    <a:pt x="7012" y="4052"/>
                  </a:moveTo>
                  <a:lnTo>
                    <a:pt x="7046" y="4097"/>
                  </a:lnTo>
                  <a:lnTo>
                    <a:pt x="7029" y="4109"/>
                  </a:lnTo>
                  <a:lnTo>
                    <a:pt x="6993" y="4064"/>
                  </a:lnTo>
                  <a:lnTo>
                    <a:pt x="7012" y="4052"/>
                  </a:lnTo>
                  <a:close/>
                  <a:moveTo>
                    <a:pt x="24607" y="4150"/>
                  </a:moveTo>
                  <a:lnTo>
                    <a:pt x="24623" y="4164"/>
                  </a:lnTo>
                  <a:lnTo>
                    <a:pt x="24586" y="4208"/>
                  </a:lnTo>
                  <a:lnTo>
                    <a:pt x="24570" y="4195"/>
                  </a:lnTo>
                  <a:lnTo>
                    <a:pt x="24607" y="4150"/>
                  </a:lnTo>
                  <a:close/>
                  <a:moveTo>
                    <a:pt x="26968" y="6009"/>
                  </a:moveTo>
                  <a:lnTo>
                    <a:pt x="26990" y="6029"/>
                  </a:lnTo>
                  <a:lnTo>
                    <a:pt x="26931" y="6106"/>
                  </a:lnTo>
                  <a:lnTo>
                    <a:pt x="26892" y="6067"/>
                  </a:lnTo>
                  <a:lnTo>
                    <a:pt x="26968" y="6009"/>
                  </a:lnTo>
                  <a:close/>
                  <a:moveTo>
                    <a:pt x="4341" y="6728"/>
                  </a:moveTo>
                  <a:lnTo>
                    <a:pt x="4385" y="6763"/>
                  </a:lnTo>
                  <a:lnTo>
                    <a:pt x="4372" y="6779"/>
                  </a:lnTo>
                  <a:lnTo>
                    <a:pt x="4326" y="6744"/>
                  </a:lnTo>
                  <a:lnTo>
                    <a:pt x="4341" y="6728"/>
                  </a:lnTo>
                  <a:close/>
                  <a:moveTo>
                    <a:pt x="3835" y="7604"/>
                  </a:moveTo>
                  <a:cubicBezTo>
                    <a:pt x="3835" y="7604"/>
                    <a:pt x="3835" y="7605"/>
                    <a:pt x="3835" y="7605"/>
                  </a:cubicBezTo>
                  <a:cubicBezTo>
                    <a:pt x="3835" y="7604"/>
                    <a:pt x="3835" y="7604"/>
                    <a:pt x="3835" y="7604"/>
                  </a:cubicBezTo>
                  <a:close/>
                  <a:moveTo>
                    <a:pt x="2580" y="9569"/>
                  </a:moveTo>
                  <a:lnTo>
                    <a:pt x="2595" y="9635"/>
                  </a:lnTo>
                  <a:lnTo>
                    <a:pt x="2595" y="9635"/>
                  </a:lnTo>
                  <a:cubicBezTo>
                    <a:pt x="2572" y="9623"/>
                    <a:pt x="2563" y="9603"/>
                    <a:pt x="2555" y="9581"/>
                  </a:cubicBezTo>
                  <a:lnTo>
                    <a:pt x="2580" y="9569"/>
                  </a:lnTo>
                  <a:close/>
                  <a:moveTo>
                    <a:pt x="2596" y="9635"/>
                  </a:moveTo>
                  <a:lnTo>
                    <a:pt x="2596" y="9637"/>
                  </a:lnTo>
                  <a:lnTo>
                    <a:pt x="2581" y="9644"/>
                  </a:lnTo>
                  <a:cubicBezTo>
                    <a:pt x="2603" y="9656"/>
                    <a:pt x="2612" y="9676"/>
                    <a:pt x="2621" y="9698"/>
                  </a:cubicBezTo>
                  <a:lnTo>
                    <a:pt x="2596" y="9710"/>
                  </a:lnTo>
                  <a:lnTo>
                    <a:pt x="2580" y="9642"/>
                  </a:lnTo>
                  <a:lnTo>
                    <a:pt x="2596" y="9635"/>
                  </a:lnTo>
                  <a:close/>
                  <a:moveTo>
                    <a:pt x="1922" y="11251"/>
                  </a:moveTo>
                  <a:lnTo>
                    <a:pt x="1969" y="11262"/>
                  </a:lnTo>
                  <a:lnTo>
                    <a:pt x="1938" y="11368"/>
                  </a:lnTo>
                  <a:lnTo>
                    <a:pt x="1910" y="11364"/>
                  </a:lnTo>
                  <a:lnTo>
                    <a:pt x="1922" y="11251"/>
                  </a:lnTo>
                  <a:close/>
                  <a:moveTo>
                    <a:pt x="1921" y="11465"/>
                  </a:moveTo>
                  <a:lnTo>
                    <a:pt x="1975" y="11483"/>
                  </a:lnTo>
                  <a:lnTo>
                    <a:pt x="1969" y="11504"/>
                  </a:lnTo>
                  <a:lnTo>
                    <a:pt x="1915" y="11487"/>
                  </a:lnTo>
                  <a:lnTo>
                    <a:pt x="1921" y="11465"/>
                  </a:lnTo>
                  <a:close/>
                  <a:moveTo>
                    <a:pt x="563" y="12581"/>
                  </a:moveTo>
                  <a:lnTo>
                    <a:pt x="558" y="12642"/>
                  </a:lnTo>
                  <a:lnTo>
                    <a:pt x="464" y="12623"/>
                  </a:lnTo>
                  <a:lnTo>
                    <a:pt x="465" y="12588"/>
                  </a:lnTo>
                  <a:lnTo>
                    <a:pt x="563" y="12581"/>
                  </a:lnTo>
                  <a:close/>
                  <a:moveTo>
                    <a:pt x="1656" y="13379"/>
                  </a:moveTo>
                  <a:lnTo>
                    <a:pt x="1713" y="13390"/>
                  </a:lnTo>
                  <a:lnTo>
                    <a:pt x="1709" y="13412"/>
                  </a:lnTo>
                  <a:lnTo>
                    <a:pt x="1653" y="13401"/>
                  </a:lnTo>
                  <a:lnTo>
                    <a:pt x="1656" y="13379"/>
                  </a:lnTo>
                  <a:close/>
                  <a:moveTo>
                    <a:pt x="1545" y="13877"/>
                  </a:moveTo>
                  <a:lnTo>
                    <a:pt x="1564" y="13878"/>
                  </a:lnTo>
                  <a:lnTo>
                    <a:pt x="1559" y="13944"/>
                  </a:lnTo>
                  <a:lnTo>
                    <a:pt x="1539" y="13941"/>
                  </a:lnTo>
                  <a:lnTo>
                    <a:pt x="1545" y="13877"/>
                  </a:lnTo>
                  <a:close/>
                  <a:moveTo>
                    <a:pt x="1506" y="14409"/>
                  </a:moveTo>
                  <a:lnTo>
                    <a:pt x="1541" y="14467"/>
                  </a:lnTo>
                  <a:lnTo>
                    <a:pt x="1528" y="14478"/>
                  </a:lnTo>
                  <a:lnTo>
                    <a:pt x="1539" y="14467"/>
                  </a:lnTo>
                  <a:cubicBezTo>
                    <a:pt x="1514" y="14462"/>
                    <a:pt x="1500" y="14446"/>
                    <a:pt x="1485" y="14428"/>
                  </a:cubicBezTo>
                  <a:lnTo>
                    <a:pt x="1506" y="14409"/>
                  </a:lnTo>
                  <a:close/>
                  <a:moveTo>
                    <a:pt x="1528" y="14478"/>
                  </a:moveTo>
                  <a:cubicBezTo>
                    <a:pt x="1554" y="14483"/>
                    <a:pt x="1569" y="14500"/>
                    <a:pt x="1582" y="14517"/>
                  </a:cubicBezTo>
                  <a:lnTo>
                    <a:pt x="1563" y="14536"/>
                  </a:lnTo>
                  <a:lnTo>
                    <a:pt x="1528" y="14478"/>
                  </a:lnTo>
                  <a:close/>
                  <a:moveTo>
                    <a:pt x="1419" y="15126"/>
                  </a:moveTo>
                  <a:cubicBezTo>
                    <a:pt x="1419" y="15128"/>
                    <a:pt x="1419" y="15129"/>
                    <a:pt x="1419" y="15131"/>
                  </a:cubicBezTo>
                  <a:lnTo>
                    <a:pt x="1419" y="15131"/>
                  </a:lnTo>
                  <a:lnTo>
                    <a:pt x="1415" y="15126"/>
                  </a:lnTo>
                  <a:lnTo>
                    <a:pt x="1415" y="15126"/>
                  </a:lnTo>
                  <a:lnTo>
                    <a:pt x="1419" y="15126"/>
                  </a:lnTo>
                  <a:close/>
                  <a:moveTo>
                    <a:pt x="1538" y="15004"/>
                  </a:moveTo>
                  <a:lnTo>
                    <a:pt x="1538" y="15004"/>
                  </a:lnTo>
                  <a:cubicBezTo>
                    <a:pt x="1537" y="15048"/>
                    <a:pt x="1535" y="15083"/>
                    <a:pt x="1534" y="15129"/>
                  </a:cubicBezTo>
                  <a:cubicBezTo>
                    <a:pt x="1492" y="15131"/>
                    <a:pt x="1460" y="15132"/>
                    <a:pt x="1429" y="15133"/>
                  </a:cubicBezTo>
                  <a:lnTo>
                    <a:pt x="1429" y="15133"/>
                  </a:lnTo>
                  <a:cubicBezTo>
                    <a:pt x="1451" y="15059"/>
                    <a:pt x="1491" y="15034"/>
                    <a:pt x="1538" y="15004"/>
                  </a:cubicBezTo>
                  <a:close/>
                  <a:moveTo>
                    <a:pt x="1386" y="15131"/>
                  </a:moveTo>
                  <a:cubicBezTo>
                    <a:pt x="1369" y="15185"/>
                    <a:pt x="1341" y="15188"/>
                    <a:pt x="1310" y="15189"/>
                  </a:cubicBezTo>
                  <a:cubicBezTo>
                    <a:pt x="1307" y="15174"/>
                    <a:pt x="1306" y="15160"/>
                    <a:pt x="1306" y="15145"/>
                  </a:cubicBezTo>
                  <a:lnTo>
                    <a:pt x="1386" y="15131"/>
                  </a:lnTo>
                  <a:close/>
                  <a:moveTo>
                    <a:pt x="1459" y="15399"/>
                  </a:moveTo>
                  <a:lnTo>
                    <a:pt x="1459" y="15466"/>
                  </a:lnTo>
                  <a:lnTo>
                    <a:pt x="1439" y="15466"/>
                  </a:lnTo>
                  <a:lnTo>
                    <a:pt x="1439" y="15399"/>
                  </a:lnTo>
                  <a:close/>
                  <a:moveTo>
                    <a:pt x="31403" y="15627"/>
                  </a:moveTo>
                  <a:lnTo>
                    <a:pt x="31422" y="15629"/>
                  </a:lnTo>
                  <a:lnTo>
                    <a:pt x="31417" y="15698"/>
                  </a:lnTo>
                  <a:lnTo>
                    <a:pt x="31397" y="15697"/>
                  </a:lnTo>
                  <a:lnTo>
                    <a:pt x="31403" y="15627"/>
                  </a:lnTo>
                  <a:close/>
                  <a:moveTo>
                    <a:pt x="31210" y="15819"/>
                  </a:moveTo>
                  <a:lnTo>
                    <a:pt x="31239" y="15820"/>
                  </a:lnTo>
                  <a:lnTo>
                    <a:pt x="31227" y="15957"/>
                  </a:lnTo>
                  <a:lnTo>
                    <a:pt x="31200" y="15954"/>
                  </a:lnTo>
                  <a:lnTo>
                    <a:pt x="31210" y="15819"/>
                  </a:lnTo>
                  <a:close/>
                  <a:moveTo>
                    <a:pt x="1487" y="16020"/>
                  </a:moveTo>
                  <a:lnTo>
                    <a:pt x="1487" y="16042"/>
                  </a:lnTo>
                  <a:lnTo>
                    <a:pt x="1429" y="16044"/>
                  </a:lnTo>
                  <a:lnTo>
                    <a:pt x="1429" y="16020"/>
                  </a:lnTo>
                  <a:close/>
                  <a:moveTo>
                    <a:pt x="31564" y="16226"/>
                  </a:moveTo>
                  <a:lnTo>
                    <a:pt x="31622" y="16234"/>
                  </a:lnTo>
                  <a:lnTo>
                    <a:pt x="31620" y="16257"/>
                  </a:lnTo>
                  <a:lnTo>
                    <a:pt x="31563" y="16250"/>
                  </a:lnTo>
                  <a:lnTo>
                    <a:pt x="31564" y="16226"/>
                  </a:lnTo>
                  <a:close/>
                  <a:moveTo>
                    <a:pt x="31299" y="16316"/>
                  </a:moveTo>
                  <a:cubicBezTo>
                    <a:pt x="31319" y="16316"/>
                    <a:pt x="31351" y="16329"/>
                    <a:pt x="31398" y="16360"/>
                  </a:cubicBezTo>
                  <a:cubicBezTo>
                    <a:pt x="31351" y="16388"/>
                    <a:pt x="31313" y="16410"/>
                    <a:pt x="31275" y="16432"/>
                  </a:cubicBezTo>
                  <a:cubicBezTo>
                    <a:pt x="31263" y="16370"/>
                    <a:pt x="31257" y="16316"/>
                    <a:pt x="31299" y="16316"/>
                  </a:cubicBezTo>
                  <a:close/>
                  <a:moveTo>
                    <a:pt x="345" y="16531"/>
                  </a:moveTo>
                  <a:lnTo>
                    <a:pt x="346" y="16554"/>
                  </a:lnTo>
                  <a:lnTo>
                    <a:pt x="289" y="16557"/>
                  </a:lnTo>
                  <a:lnTo>
                    <a:pt x="287" y="16532"/>
                  </a:lnTo>
                  <a:lnTo>
                    <a:pt x="345" y="16531"/>
                  </a:lnTo>
                  <a:close/>
                  <a:moveTo>
                    <a:pt x="947" y="16628"/>
                  </a:moveTo>
                  <a:lnTo>
                    <a:pt x="988" y="16682"/>
                  </a:lnTo>
                  <a:cubicBezTo>
                    <a:pt x="961" y="16682"/>
                    <a:pt x="945" y="16666"/>
                    <a:pt x="929" y="16651"/>
                  </a:cubicBezTo>
                  <a:lnTo>
                    <a:pt x="947" y="16628"/>
                  </a:lnTo>
                  <a:close/>
                  <a:moveTo>
                    <a:pt x="988" y="16682"/>
                  </a:moveTo>
                  <a:lnTo>
                    <a:pt x="977" y="16697"/>
                  </a:lnTo>
                  <a:cubicBezTo>
                    <a:pt x="1004" y="16697"/>
                    <a:pt x="1019" y="16713"/>
                    <a:pt x="1036" y="16728"/>
                  </a:cubicBezTo>
                  <a:lnTo>
                    <a:pt x="1022" y="16750"/>
                  </a:lnTo>
                  <a:cubicBezTo>
                    <a:pt x="1005" y="16732"/>
                    <a:pt x="989" y="16715"/>
                    <a:pt x="976" y="16697"/>
                  </a:cubicBezTo>
                  <a:lnTo>
                    <a:pt x="988" y="16682"/>
                  </a:lnTo>
                  <a:close/>
                  <a:moveTo>
                    <a:pt x="31554" y="16981"/>
                  </a:moveTo>
                  <a:lnTo>
                    <a:pt x="31573" y="16984"/>
                  </a:lnTo>
                  <a:lnTo>
                    <a:pt x="31560" y="17053"/>
                  </a:lnTo>
                  <a:lnTo>
                    <a:pt x="31541" y="17050"/>
                  </a:lnTo>
                  <a:lnTo>
                    <a:pt x="31554" y="16981"/>
                  </a:lnTo>
                  <a:close/>
                  <a:moveTo>
                    <a:pt x="31366" y="16598"/>
                  </a:moveTo>
                  <a:cubicBezTo>
                    <a:pt x="31407" y="16607"/>
                    <a:pt x="31436" y="16615"/>
                    <a:pt x="31475" y="16623"/>
                  </a:cubicBezTo>
                  <a:cubicBezTo>
                    <a:pt x="31433" y="16682"/>
                    <a:pt x="31405" y="16728"/>
                    <a:pt x="31369" y="16772"/>
                  </a:cubicBezTo>
                  <a:lnTo>
                    <a:pt x="31345" y="16734"/>
                  </a:lnTo>
                  <a:lnTo>
                    <a:pt x="31345" y="16734"/>
                  </a:lnTo>
                  <a:cubicBezTo>
                    <a:pt x="31351" y="16778"/>
                    <a:pt x="31367" y="16813"/>
                    <a:pt x="31385" y="16850"/>
                  </a:cubicBezTo>
                  <a:cubicBezTo>
                    <a:pt x="31339" y="16991"/>
                    <a:pt x="31257" y="17084"/>
                    <a:pt x="31114" y="17105"/>
                  </a:cubicBezTo>
                  <a:cubicBezTo>
                    <a:pt x="31120" y="17055"/>
                    <a:pt x="31126" y="16996"/>
                    <a:pt x="31133" y="16928"/>
                  </a:cubicBezTo>
                  <a:cubicBezTo>
                    <a:pt x="31169" y="16925"/>
                    <a:pt x="31195" y="16922"/>
                    <a:pt x="31233" y="16918"/>
                  </a:cubicBezTo>
                  <a:cubicBezTo>
                    <a:pt x="31261" y="16859"/>
                    <a:pt x="31292" y="16790"/>
                    <a:pt x="31325" y="16721"/>
                  </a:cubicBezTo>
                  <a:cubicBezTo>
                    <a:pt x="31353" y="16694"/>
                    <a:pt x="31358" y="16653"/>
                    <a:pt x="31366" y="16598"/>
                  </a:cubicBezTo>
                  <a:close/>
                  <a:moveTo>
                    <a:pt x="30449" y="17155"/>
                  </a:moveTo>
                  <a:lnTo>
                    <a:pt x="30507" y="17165"/>
                  </a:lnTo>
                  <a:lnTo>
                    <a:pt x="30502" y="17185"/>
                  </a:lnTo>
                  <a:lnTo>
                    <a:pt x="30446" y="17175"/>
                  </a:lnTo>
                  <a:lnTo>
                    <a:pt x="30449" y="17155"/>
                  </a:lnTo>
                  <a:close/>
                  <a:moveTo>
                    <a:pt x="31355" y="17088"/>
                  </a:moveTo>
                  <a:lnTo>
                    <a:pt x="31383" y="17093"/>
                  </a:lnTo>
                  <a:lnTo>
                    <a:pt x="31358" y="17230"/>
                  </a:lnTo>
                  <a:lnTo>
                    <a:pt x="31329" y="17225"/>
                  </a:lnTo>
                  <a:lnTo>
                    <a:pt x="31355" y="17088"/>
                  </a:lnTo>
                  <a:close/>
                  <a:moveTo>
                    <a:pt x="30618" y="17241"/>
                  </a:moveTo>
                  <a:lnTo>
                    <a:pt x="30713" y="17259"/>
                  </a:lnTo>
                  <a:lnTo>
                    <a:pt x="30711" y="17291"/>
                  </a:lnTo>
                  <a:lnTo>
                    <a:pt x="30614" y="17299"/>
                  </a:lnTo>
                  <a:lnTo>
                    <a:pt x="30614" y="17299"/>
                  </a:lnTo>
                  <a:lnTo>
                    <a:pt x="30618" y="17241"/>
                  </a:lnTo>
                  <a:close/>
                  <a:moveTo>
                    <a:pt x="30505" y="17277"/>
                  </a:moveTo>
                  <a:lnTo>
                    <a:pt x="30523" y="17280"/>
                  </a:lnTo>
                  <a:lnTo>
                    <a:pt x="30511" y="17344"/>
                  </a:lnTo>
                  <a:lnTo>
                    <a:pt x="30492" y="17341"/>
                  </a:lnTo>
                  <a:lnTo>
                    <a:pt x="30505" y="17277"/>
                  </a:lnTo>
                  <a:close/>
                  <a:moveTo>
                    <a:pt x="30843" y="17341"/>
                  </a:moveTo>
                  <a:lnTo>
                    <a:pt x="30863" y="17346"/>
                  </a:lnTo>
                  <a:lnTo>
                    <a:pt x="30849" y="17412"/>
                  </a:lnTo>
                  <a:lnTo>
                    <a:pt x="30830" y="17408"/>
                  </a:lnTo>
                  <a:lnTo>
                    <a:pt x="30843" y="17341"/>
                  </a:lnTo>
                  <a:close/>
                  <a:moveTo>
                    <a:pt x="30626" y="17458"/>
                  </a:moveTo>
                  <a:lnTo>
                    <a:pt x="30682" y="17469"/>
                  </a:lnTo>
                  <a:lnTo>
                    <a:pt x="30683" y="17469"/>
                  </a:lnTo>
                  <a:lnTo>
                    <a:pt x="30679" y="17491"/>
                  </a:lnTo>
                  <a:lnTo>
                    <a:pt x="30621" y="17480"/>
                  </a:lnTo>
                  <a:lnTo>
                    <a:pt x="30626" y="17458"/>
                  </a:lnTo>
                  <a:close/>
                  <a:moveTo>
                    <a:pt x="31173" y="17372"/>
                  </a:moveTo>
                  <a:lnTo>
                    <a:pt x="31173" y="17372"/>
                  </a:lnTo>
                  <a:cubicBezTo>
                    <a:pt x="31117" y="17469"/>
                    <a:pt x="31086" y="17524"/>
                    <a:pt x="31045" y="17596"/>
                  </a:cubicBezTo>
                  <a:cubicBezTo>
                    <a:pt x="31016" y="17543"/>
                    <a:pt x="30996" y="17508"/>
                    <a:pt x="30969" y="17459"/>
                  </a:cubicBezTo>
                  <a:cubicBezTo>
                    <a:pt x="31027" y="17434"/>
                    <a:pt x="31082" y="17411"/>
                    <a:pt x="31173" y="17372"/>
                  </a:cubicBezTo>
                  <a:close/>
                  <a:moveTo>
                    <a:pt x="31485" y="17565"/>
                  </a:moveTo>
                  <a:lnTo>
                    <a:pt x="31541" y="17577"/>
                  </a:lnTo>
                  <a:lnTo>
                    <a:pt x="31536" y="17600"/>
                  </a:lnTo>
                  <a:lnTo>
                    <a:pt x="31481" y="17589"/>
                  </a:lnTo>
                  <a:lnTo>
                    <a:pt x="31485" y="17565"/>
                  </a:lnTo>
                  <a:close/>
                  <a:moveTo>
                    <a:pt x="1379" y="17640"/>
                  </a:moveTo>
                  <a:lnTo>
                    <a:pt x="1382" y="17662"/>
                  </a:lnTo>
                  <a:lnTo>
                    <a:pt x="1325" y="17670"/>
                  </a:lnTo>
                  <a:lnTo>
                    <a:pt x="1322" y="17647"/>
                  </a:lnTo>
                  <a:lnTo>
                    <a:pt x="1379" y="17640"/>
                  </a:lnTo>
                  <a:close/>
                  <a:moveTo>
                    <a:pt x="31144" y="17612"/>
                  </a:moveTo>
                  <a:lnTo>
                    <a:pt x="31163" y="17617"/>
                  </a:lnTo>
                  <a:lnTo>
                    <a:pt x="31149" y="17684"/>
                  </a:lnTo>
                  <a:lnTo>
                    <a:pt x="31130" y="17680"/>
                  </a:lnTo>
                  <a:lnTo>
                    <a:pt x="31144" y="17612"/>
                  </a:lnTo>
                  <a:close/>
                  <a:moveTo>
                    <a:pt x="30964" y="17720"/>
                  </a:moveTo>
                  <a:lnTo>
                    <a:pt x="30979" y="17745"/>
                  </a:lnTo>
                  <a:lnTo>
                    <a:pt x="30925" y="17779"/>
                  </a:lnTo>
                  <a:lnTo>
                    <a:pt x="30925" y="17779"/>
                  </a:lnTo>
                  <a:cubicBezTo>
                    <a:pt x="30932" y="17749"/>
                    <a:pt x="30948" y="17734"/>
                    <a:pt x="30964" y="17720"/>
                  </a:cubicBezTo>
                  <a:close/>
                  <a:moveTo>
                    <a:pt x="30916" y="17764"/>
                  </a:moveTo>
                  <a:lnTo>
                    <a:pt x="30924" y="17779"/>
                  </a:lnTo>
                  <a:lnTo>
                    <a:pt x="30924" y="17779"/>
                  </a:lnTo>
                  <a:lnTo>
                    <a:pt x="30923" y="17780"/>
                  </a:lnTo>
                  <a:lnTo>
                    <a:pt x="30914" y="17765"/>
                  </a:lnTo>
                  <a:cubicBezTo>
                    <a:pt x="30908" y="17795"/>
                    <a:pt x="30892" y="17811"/>
                    <a:pt x="30874" y="17825"/>
                  </a:cubicBezTo>
                  <a:lnTo>
                    <a:pt x="30861" y="17800"/>
                  </a:lnTo>
                  <a:lnTo>
                    <a:pt x="30916" y="17764"/>
                  </a:lnTo>
                  <a:close/>
                  <a:moveTo>
                    <a:pt x="30683" y="17702"/>
                  </a:moveTo>
                  <a:cubicBezTo>
                    <a:pt x="30682" y="17759"/>
                    <a:pt x="30680" y="17790"/>
                    <a:pt x="30679" y="17834"/>
                  </a:cubicBezTo>
                  <a:cubicBezTo>
                    <a:pt x="30643" y="17836"/>
                    <a:pt x="30611" y="17836"/>
                    <a:pt x="30512" y="17837"/>
                  </a:cubicBezTo>
                  <a:cubicBezTo>
                    <a:pt x="30596" y="17771"/>
                    <a:pt x="30632" y="17743"/>
                    <a:pt x="30683" y="17702"/>
                  </a:cubicBezTo>
                  <a:close/>
                  <a:moveTo>
                    <a:pt x="31604" y="17858"/>
                  </a:moveTo>
                  <a:lnTo>
                    <a:pt x="31604" y="17858"/>
                  </a:lnTo>
                  <a:cubicBezTo>
                    <a:pt x="31604" y="17858"/>
                    <a:pt x="31604" y="17858"/>
                    <a:pt x="31604" y="17858"/>
                  </a:cubicBezTo>
                  <a:cubicBezTo>
                    <a:pt x="31604" y="17858"/>
                    <a:pt x="31604" y="17858"/>
                    <a:pt x="31604" y="17858"/>
                  </a:cubicBezTo>
                  <a:close/>
                  <a:moveTo>
                    <a:pt x="31238" y="17940"/>
                  </a:moveTo>
                  <a:lnTo>
                    <a:pt x="31294" y="17953"/>
                  </a:lnTo>
                  <a:lnTo>
                    <a:pt x="31289" y="17977"/>
                  </a:lnTo>
                  <a:lnTo>
                    <a:pt x="31233" y="17964"/>
                  </a:lnTo>
                  <a:lnTo>
                    <a:pt x="31238" y="17940"/>
                  </a:lnTo>
                  <a:close/>
                  <a:moveTo>
                    <a:pt x="31144" y="18131"/>
                  </a:moveTo>
                  <a:lnTo>
                    <a:pt x="31200" y="18146"/>
                  </a:lnTo>
                  <a:lnTo>
                    <a:pt x="31195" y="18168"/>
                  </a:lnTo>
                  <a:lnTo>
                    <a:pt x="31139" y="18155"/>
                  </a:lnTo>
                  <a:lnTo>
                    <a:pt x="31144" y="18131"/>
                  </a:lnTo>
                  <a:close/>
                  <a:moveTo>
                    <a:pt x="30589" y="18176"/>
                  </a:moveTo>
                  <a:lnTo>
                    <a:pt x="30579" y="18233"/>
                  </a:lnTo>
                  <a:lnTo>
                    <a:pt x="30487" y="18208"/>
                  </a:lnTo>
                  <a:lnTo>
                    <a:pt x="30492" y="18177"/>
                  </a:lnTo>
                  <a:lnTo>
                    <a:pt x="30589" y="18176"/>
                  </a:lnTo>
                  <a:close/>
                  <a:moveTo>
                    <a:pt x="31481" y="18207"/>
                  </a:moveTo>
                  <a:cubicBezTo>
                    <a:pt x="31517" y="18207"/>
                    <a:pt x="31544" y="18208"/>
                    <a:pt x="31594" y="18208"/>
                  </a:cubicBezTo>
                  <a:cubicBezTo>
                    <a:pt x="31582" y="18273"/>
                    <a:pt x="31576" y="18304"/>
                    <a:pt x="31573" y="18324"/>
                  </a:cubicBezTo>
                  <a:lnTo>
                    <a:pt x="31572" y="18324"/>
                  </a:lnTo>
                  <a:cubicBezTo>
                    <a:pt x="31547" y="18292"/>
                    <a:pt x="31519" y="18255"/>
                    <a:pt x="31481" y="18207"/>
                  </a:cubicBezTo>
                  <a:close/>
                  <a:moveTo>
                    <a:pt x="30596" y="18324"/>
                  </a:moveTo>
                  <a:lnTo>
                    <a:pt x="30608" y="18349"/>
                  </a:lnTo>
                  <a:lnTo>
                    <a:pt x="30549" y="18382"/>
                  </a:lnTo>
                  <a:lnTo>
                    <a:pt x="30546" y="18375"/>
                  </a:lnTo>
                  <a:lnTo>
                    <a:pt x="30546" y="18375"/>
                  </a:lnTo>
                  <a:cubicBezTo>
                    <a:pt x="30576" y="18341"/>
                    <a:pt x="30586" y="18333"/>
                    <a:pt x="30596" y="18324"/>
                  </a:cubicBezTo>
                  <a:close/>
                  <a:moveTo>
                    <a:pt x="31099" y="18329"/>
                  </a:moveTo>
                  <a:lnTo>
                    <a:pt x="31210" y="18357"/>
                  </a:lnTo>
                  <a:lnTo>
                    <a:pt x="31200" y="18390"/>
                  </a:lnTo>
                  <a:lnTo>
                    <a:pt x="31089" y="18361"/>
                  </a:lnTo>
                  <a:lnTo>
                    <a:pt x="31099" y="18329"/>
                  </a:lnTo>
                  <a:close/>
                  <a:moveTo>
                    <a:pt x="30521" y="18367"/>
                  </a:moveTo>
                  <a:cubicBezTo>
                    <a:pt x="30521" y="18375"/>
                    <a:pt x="30521" y="18382"/>
                    <a:pt x="30521" y="18390"/>
                  </a:cubicBezTo>
                  <a:lnTo>
                    <a:pt x="30521" y="18390"/>
                  </a:lnTo>
                  <a:cubicBezTo>
                    <a:pt x="30509" y="18403"/>
                    <a:pt x="30502" y="18409"/>
                    <a:pt x="30500" y="18409"/>
                  </a:cubicBezTo>
                  <a:cubicBezTo>
                    <a:pt x="30496" y="18409"/>
                    <a:pt x="30509" y="18388"/>
                    <a:pt x="30521" y="18367"/>
                  </a:cubicBezTo>
                  <a:close/>
                  <a:moveTo>
                    <a:pt x="30521" y="18405"/>
                  </a:moveTo>
                  <a:cubicBezTo>
                    <a:pt x="30522" y="18425"/>
                    <a:pt x="30522" y="18444"/>
                    <a:pt x="30518" y="18464"/>
                  </a:cubicBezTo>
                  <a:cubicBezTo>
                    <a:pt x="30517" y="18473"/>
                    <a:pt x="30492" y="18480"/>
                    <a:pt x="30437" y="18511"/>
                  </a:cubicBezTo>
                  <a:cubicBezTo>
                    <a:pt x="30473" y="18465"/>
                    <a:pt x="30501" y="18431"/>
                    <a:pt x="30521" y="18405"/>
                  </a:cubicBezTo>
                  <a:close/>
                  <a:moveTo>
                    <a:pt x="1926" y="18504"/>
                  </a:moveTo>
                  <a:lnTo>
                    <a:pt x="1931" y="18526"/>
                  </a:lnTo>
                  <a:lnTo>
                    <a:pt x="1875" y="18536"/>
                  </a:lnTo>
                  <a:lnTo>
                    <a:pt x="1869" y="18514"/>
                  </a:lnTo>
                  <a:lnTo>
                    <a:pt x="1926" y="18504"/>
                  </a:lnTo>
                  <a:close/>
                  <a:moveTo>
                    <a:pt x="30680" y="18387"/>
                  </a:moveTo>
                  <a:lnTo>
                    <a:pt x="30680" y="18387"/>
                  </a:lnTo>
                  <a:cubicBezTo>
                    <a:pt x="30705" y="18471"/>
                    <a:pt x="30721" y="18530"/>
                    <a:pt x="30746" y="18617"/>
                  </a:cubicBezTo>
                  <a:cubicBezTo>
                    <a:pt x="30679" y="18561"/>
                    <a:pt x="30657" y="18485"/>
                    <a:pt x="30680" y="18387"/>
                  </a:cubicBezTo>
                  <a:close/>
                  <a:moveTo>
                    <a:pt x="1960" y="18744"/>
                  </a:moveTo>
                  <a:lnTo>
                    <a:pt x="1973" y="18808"/>
                  </a:lnTo>
                  <a:lnTo>
                    <a:pt x="1956" y="18813"/>
                  </a:lnTo>
                  <a:lnTo>
                    <a:pt x="1941" y="18748"/>
                  </a:lnTo>
                  <a:lnTo>
                    <a:pt x="1960" y="18744"/>
                  </a:lnTo>
                  <a:close/>
                  <a:moveTo>
                    <a:pt x="30183" y="18756"/>
                  </a:moveTo>
                  <a:cubicBezTo>
                    <a:pt x="30271" y="18756"/>
                    <a:pt x="30303" y="18823"/>
                    <a:pt x="30326" y="18894"/>
                  </a:cubicBezTo>
                  <a:cubicBezTo>
                    <a:pt x="30283" y="18942"/>
                    <a:pt x="30245" y="18989"/>
                    <a:pt x="30196" y="19044"/>
                  </a:cubicBezTo>
                  <a:cubicBezTo>
                    <a:pt x="30174" y="18951"/>
                    <a:pt x="30153" y="18864"/>
                    <a:pt x="30130" y="18763"/>
                  </a:cubicBezTo>
                  <a:cubicBezTo>
                    <a:pt x="30150" y="18758"/>
                    <a:pt x="30167" y="18756"/>
                    <a:pt x="30183" y="18756"/>
                  </a:cubicBezTo>
                  <a:close/>
                  <a:moveTo>
                    <a:pt x="31007" y="19253"/>
                  </a:moveTo>
                  <a:lnTo>
                    <a:pt x="31063" y="19270"/>
                  </a:lnTo>
                  <a:lnTo>
                    <a:pt x="31055" y="19292"/>
                  </a:lnTo>
                  <a:lnTo>
                    <a:pt x="31001" y="19275"/>
                  </a:lnTo>
                  <a:lnTo>
                    <a:pt x="31007" y="19253"/>
                  </a:lnTo>
                  <a:close/>
                  <a:moveTo>
                    <a:pt x="888" y="19175"/>
                  </a:moveTo>
                  <a:cubicBezTo>
                    <a:pt x="899" y="19216"/>
                    <a:pt x="913" y="19254"/>
                    <a:pt x="927" y="19304"/>
                  </a:cubicBezTo>
                  <a:cubicBezTo>
                    <a:pt x="883" y="19319"/>
                    <a:pt x="851" y="19329"/>
                    <a:pt x="816" y="19341"/>
                  </a:cubicBezTo>
                  <a:cubicBezTo>
                    <a:pt x="821" y="19358"/>
                    <a:pt x="826" y="19378"/>
                    <a:pt x="830" y="19398"/>
                  </a:cubicBezTo>
                  <a:lnTo>
                    <a:pt x="830" y="19398"/>
                  </a:lnTo>
                  <a:cubicBezTo>
                    <a:pt x="809" y="19393"/>
                    <a:pt x="792" y="19382"/>
                    <a:pt x="776" y="19370"/>
                  </a:cubicBezTo>
                  <a:lnTo>
                    <a:pt x="817" y="19336"/>
                  </a:lnTo>
                  <a:cubicBezTo>
                    <a:pt x="810" y="19295"/>
                    <a:pt x="802" y="19253"/>
                    <a:pt x="794" y="19205"/>
                  </a:cubicBezTo>
                  <a:cubicBezTo>
                    <a:pt x="826" y="19194"/>
                    <a:pt x="851" y="19186"/>
                    <a:pt x="888" y="19175"/>
                  </a:cubicBezTo>
                  <a:close/>
                  <a:moveTo>
                    <a:pt x="832" y="19407"/>
                  </a:moveTo>
                  <a:lnTo>
                    <a:pt x="832" y="19407"/>
                  </a:lnTo>
                  <a:cubicBezTo>
                    <a:pt x="855" y="19411"/>
                    <a:pt x="873" y="19425"/>
                    <a:pt x="892" y="19438"/>
                  </a:cubicBezTo>
                  <a:lnTo>
                    <a:pt x="880" y="19463"/>
                  </a:lnTo>
                  <a:lnTo>
                    <a:pt x="827" y="19414"/>
                  </a:lnTo>
                  <a:lnTo>
                    <a:pt x="832" y="19407"/>
                  </a:lnTo>
                  <a:close/>
                  <a:moveTo>
                    <a:pt x="30620" y="19466"/>
                  </a:moveTo>
                  <a:lnTo>
                    <a:pt x="30632" y="19494"/>
                  </a:lnTo>
                  <a:lnTo>
                    <a:pt x="30574" y="19523"/>
                  </a:lnTo>
                  <a:cubicBezTo>
                    <a:pt x="30585" y="19494"/>
                    <a:pt x="30602" y="19481"/>
                    <a:pt x="30620" y="19466"/>
                  </a:cubicBezTo>
                  <a:close/>
                  <a:moveTo>
                    <a:pt x="30568" y="19506"/>
                  </a:moveTo>
                  <a:lnTo>
                    <a:pt x="30574" y="19523"/>
                  </a:lnTo>
                  <a:lnTo>
                    <a:pt x="30567" y="19507"/>
                  </a:lnTo>
                  <a:cubicBezTo>
                    <a:pt x="30557" y="19537"/>
                    <a:pt x="30539" y="19550"/>
                    <a:pt x="30521" y="19563"/>
                  </a:cubicBezTo>
                  <a:lnTo>
                    <a:pt x="30510" y="19537"/>
                  </a:lnTo>
                  <a:lnTo>
                    <a:pt x="30568" y="19506"/>
                  </a:lnTo>
                  <a:close/>
                  <a:moveTo>
                    <a:pt x="31261" y="19163"/>
                  </a:moveTo>
                  <a:lnTo>
                    <a:pt x="31261" y="19163"/>
                  </a:lnTo>
                  <a:cubicBezTo>
                    <a:pt x="31241" y="19247"/>
                    <a:pt x="31214" y="19331"/>
                    <a:pt x="31202" y="19416"/>
                  </a:cubicBezTo>
                  <a:cubicBezTo>
                    <a:pt x="31192" y="19488"/>
                    <a:pt x="31202" y="19560"/>
                    <a:pt x="31202" y="19629"/>
                  </a:cubicBezTo>
                  <a:cubicBezTo>
                    <a:pt x="31142" y="19607"/>
                    <a:pt x="31097" y="19592"/>
                    <a:pt x="31033" y="19570"/>
                  </a:cubicBezTo>
                  <a:cubicBezTo>
                    <a:pt x="31069" y="19511"/>
                    <a:pt x="31117" y="19448"/>
                    <a:pt x="31149" y="19375"/>
                  </a:cubicBezTo>
                  <a:cubicBezTo>
                    <a:pt x="31182" y="19304"/>
                    <a:pt x="31197" y="19225"/>
                    <a:pt x="31261" y="19163"/>
                  </a:cubicBezTo>
                  <a:close/>
                  <a:moveTo>
                    <a:pt x="30202" y="19694"/>
                  </a:moveTo>
                  <a:lnTo>
                    <a:pt x="30256" y="19713"/>
                  </a:lnTo>
                  <a:lnTo>
                    <a:pt x="30248" y="19735"/>
                  </a:lnTo>
                  <a:lnTo>
                    <a:pt x="30193" y="19715"/>
                  </a:lnTo>
                  <a:lnTo>
                    <a:pt x="30202" y="19694"/>
                  </a:lnTo>
                  <a:close/>
                  <a:moveTo>
                    <a:pt x="30640" y="19591"/>
                  </a:moveTo>
                  <a:lnTo>
                    <a:pt x="30640" y="19591"/>
                  </a:lnTo>
                  <a:cubicBezTo>
                    <a:pt x="30652" y="19651"/>
                    <a:pt x="30661" y="19700"/>
                    <a:pt x="30665" y="19756"/>
                  </a:cubicBezTo>
                  <a:cubicBezTo>
                    <a:pt x="30587" y="19742"/>
                    <a:pt x="30526" y="19742"/>
                    <a:pt x="30640" y="19591"/>
                  </a:cubicBezTo>
                  <a:close/>
                  <a:moveTo>
                    <a:pt x="30017" y="19690"/>
                  </a:moveTo>
                  <a:lnTo>
                    <a:pt x="30065" y="19700"/>
                  </a:lnTo>
                  <a:lnTo>
                    <a:pt x="30024" y="19803"/>
                  </a:lnTo>
                  <a:lnTo>
                    <a:pt x="29998" y="19797"/>
                  </a:lnTo>
                  <a:lnTo>
                    <a:pt x="30017" y="19690"/>
                  </a:lnTo>
                  <a:close/>
                  <a:moveTo>
                    <a:pt x="30661" y="19990"/>
                  </a:moveTo>
                  <a:lnTo>
                    <a:pt x="30679" y="19997"/>
                  </a:lnTo>
                  <a:lnTo>
                    <a:pt x="30652" y="20062"/>
                  </a:lnTo>
                  <a:lnTo>
                    <a:pt x="30635" y="20054"/>
                  </a:lnTo>
                  <a:lnTo>
                    <a:pt x="30661" y="19990"/>
                  </a:lnTo>
                  <a:close/>
                  <a:moveTo>
                    <a:pt x="30663" y="20240"/>
                  </a:moveTo>
                  <a:lnTo>
                    <a:pt x="30715" y="20262"/>
                  </a:lnTo>
                  <a:lnTo>
                    <a:pt x="30707" y="20284"/>
                  </a:lnTo>
                  <a:lnTo>
                    <a:pt x="30654" y="20262"/>
                  </a:lnTo>
                  <a:lnTo>
                    <a:pt x="30663" y="20240"/>
                  </a:lnTo>
                  <a:close/>
                  <a:moveTo>
                    <a:pt x="29531" y="20277"/>
                  </a:moveTo>
                  <a:lnTo>
                    <a:pt x="29583" y="20299"/>
                  </a:lnTo>
                  <a:lnTo>
                    <a:pt x="29575" y="20319"/>
                  </a:lnTo>
                  <a:lnTo>
                    <a:pt x="29522" y="20296"/>
                  </a:lnTo>
                  <a:lnTo>
                    <a:pt x="29531" y="20277"/>
                  </a:lnTo>
                  <a:close/>
                  <a:moveTo>
                    <a:pt x="30452" y="20353"/>
                  </a:moveTo>
                  <a:lnTo>
                    <a:pt x="30468" y="20360"/>
                  </a:lnTo>
                  <a:lnTo>
                    <a:pt x="30443" y="20425"/>
                  </a:lnTo>
                  <a:lnTo>
                    <a:pt x="30426" y="20418"/>
                  </a:lnTo>
                  <a:lnTo>
                    <a:pt x="30452" y="20353"/>
                  </a:lnTo>
                  <a:close/>
                  <a:moveTo>
                    <a:pt x="30558" y="20343"/>
                  </a:moveTo>
                  <a:lnTo>
                    <a:pt x="30607" y="20355"/>
                  </a:lnTo>
                  <a:lnTo>
                    <a:pt x="30564" y="20462"/>
                  </a:lnTo>
                  <a:lnTo>
                    <a:pt x="30536" y="20456"/>
                  </a:lnTo>
                  <a:lnTo>
                    <a:pt x="30558" y="20343"/>
                  </a:lnTo>
                  <a:close/>
                  <a:moveTo>
                    <a:pt x="30801" y="20480"/>
                  </a:moveTo>
                  <a:lnTo>
                    <a:pt x="30801" y="20480"/>
                  </a:lnTo>
                  <a:cubicBezTo>
                    <a:pt x="30776" y="20556"/>
                    <a:pt x="30758" y="20616"/>
                    <a:pt x="30735" y="20690"/>
                  </a:cubicBezTo>
                  <a:cubicBezTo>
                    <a:pt x="30689" y="20677"/>
                    <a:pt x="30655" y="20666"/>
                    <a:pt x="30633" y="20659"/>
                  </a:cubicBezTo>
                  <a:cubicBezTo>
                    <a:pt x="30605" y="20672"/>
                    <a:pt x="30586" y="20686"/>
                    <a:pt x="30567" y="20697"/>
                  </a:cubicBezTo>
                  <a:lnTo>
                    <a:pt x="30558" y="20669"/>
                  </a:lnTo>
                  <a:lnTo>
                    <a:pt x="30620" y="20643"/>
                  </a:lnTo>
                  <a:lnTo>
                    <a:pt x="30624" y="20661"/>
                  </a:lnTo>
                  <a:cubicBezTo>
                    <a:pt x="30626" y="20609"/>
                    <a:pt x="30618" y="20569"/>
                    <a:pt x="30611" y="20522"/>
                  </a:cubicBezTo>
                  <a:cubicBezTo>
                    <a:pt x="30633" y="20522"/>
                    <a:pt x="30654" y="20523"/>
                    <a:pt x="30675" y="20523"/>
                  </a:cubicBezTo>
                  <a:cubicBezTo>
                    <a:pt x="30690" y="20523"/>
                    <a:pt x="30706" y="20523"/>
                    <a:pt x="30721" y="20521"/>
                  </a:cubicBezTo>
                  <a:cubicBezTo>
                    <a:pt x="30739" y="20519"/>
                    <a:pt x="30758" y="20502"/>
                    <a:pt x="30801" y="20480"/>
                  </a:cubicBezTo>
                  <a:close/>
                  <a:moveTo>
                    <a:pt x="30454" y="20758"/>
                  </a:moveTo>
                  <a:lnTo>
                    <a:pt x="30507" y="20781"/>
                  </a:lnTo>
                  <a:lnTo>
                    <a:pt x="30498" y="20803"/>
                  </a:lnTo>
                  <a:lnTo>
                    <a:pt x="30445" y="20778"/>
                  </a:lnTo>
                  <a:lnTo>
                    <a:pt x="30454" y="20758"/>
                  </a:lnTo>
                  <a:close/>
                  <a:moveTo>
                    <a:pt x="30009" y="20931"/>
                  </a:moveTo>
                  <a:lnTo>
                    <a:pt x="30062" y="20956"/>
                  </a:lnTo>
                  <a:lnTo>
                    <a:pt x="30053" y="20977"/>
                  </a:lnTo>
                  <a:lnTo>
                    <a:pt x="30000" y="20953"/>
                  </a:lnTo>
                  <a:lnTo>
                    <a:pt x="30009" y="20931"/>
                  </a:lnTo>
                  <a:close/>
                  <a:moveTo>
                    <a:pt x="30267" y="21027"/>
                  </a:moveTo>
                  <a:lnTo>
                    <a:pt x="30267" y="21027"/>
                  </a:lnTo>
                  <a:cubicBezTo>
                    <a:pt x="30258" y="21062"/>
                    <a:pt x="30252" y="21102"/>
                    <a:pt x="30233" y="21152"/>
                  </a:cubicBezTo>
                  <a:cubicBezTo>
                    <a:pt x="30176" y="21124"/>
                    <a:pt x="30130" y="21102"/>
                    <a:pt x="30050" y="21064"/>
                  </a:cubicBezTo>
                  <a:cubicBezTo>
                    <a:pt x="30143" y="21047"/>
                    <a:pt x="30199" y="21039"/>
                    <a:pt x="30267" y="21027"/>
                  </a:cubicBezTo>
                  <a:close/>
                  <a:moveTo>
                    <a:pt x="30434" y="20972"/>
                  </a:moveTo>
                  <a:cubicBezTo>
                    <a:pt x="30597" y="20972"/>
                    <a:pt x="30463" y="21141"/>
                    <a:pt x="30537" y="21198"/>
                  </a:cubicBezTo>
                  <a:cubicBezTo>
                    <a:pt x="30459" y="21223"/>
                    <a:pt x="30411" y="21234"/>
                    <a:pt x="30323" y="21258"/>
                  </a:cubicBezTo>
                  <a:cubicBezTo>
                    <a:pt x="30382" y="21139"/>
                    <a:pt x="30398" y="21049"/>
                    <a:pt x="30427" y="20972"/>
                  </a:cubicBezTo>
                  <a:cubicBezTo>
                    <a:pt x="30429" y="20972"/>
                    <a:pt x="30431" y="20972"/>
                    <a:pt x="30434" y="20972"/>
                  </a:cubicBezTo>
                  <a:close/>
                  <a:moveTo>
                    <a:pt x="2989" y="21250"/>
                  </a:moveTo>
                  <a:lnTo>
                    <a:pt x="3015" y="21311"/>
                  </a:lnTo>
                  <a:lnTo>
                    <a:pt x="2997" y="21318"/>
                  </a:lnTo>
                  <a:lnTo>
                    <a:pt x="2971" y="21258"/>
                  </a:lnTo>
                  <a:lnTo>
                    <a:pt x="2989" y="21250"/>
                  </a:lnTo>
                  <a:close/>
                  <a:moveTo>
                    <a:pt x="29507" y="21368"/>
                  </a:moveTo>
                  <a:cubicBezTo>
                    <a:pt x="29582" y="21368"/>
                    <a:pt x="29643" y="21396"/>
                    <a:pt x="29690" y="21453"/>
                  </a:cubicBezTo>
                  <a:lnTo>
                    <a:pt x="29690" y="21453"/>
                  </a:lnTo>
                  <a:cubicBezTo>
                    <a:pt x="29609" y="21442"/>
                    <a:pt x="29540" y="21406"/>
                    <a:pt x="29472" y="21370"/>
                  </a:cubicBezTo>
                  <a:cubicBezTo>
                    <a:pt x="29484" y="21368"/>
                    <a:pt x="29496" y="21368"/>
                    <a:pt x="29507" y="21368"/>
                  </a:cubicBezTo>
                  <a:close/>
                  <a:moveTo>
                    <a:pt x="29806" y="21424"/>
                  </a:moveTo>
                  <a:lnTo>
                    <a:pt x="29796" y="21483"/>
                  </a:lnTo>
                  <a:lnTo>
                    <a:pt x="29900" y="21604"/>
                  </a:lnTo>
                  <a:lnTo>
                    <a:pt x="29900" y="21604"/>
                  </a:lnTo>
                  <a:cubicBezTo>
                    <a:pt x="29876" y="21616"/>
                    <a:pt x="29852" y="21623"/>
                    <a:pt x="29829" y="21623"/>
                  </a:cubicBezTo>
                  <a:cubicBezTo>
                    <a:pt x="29799" y="21623"/>
                    <a:pt x="29769" y="21613"/>
                    <a:pt x="29739" y="21593"/>
                  </a:cubicBezTo>
                  <a:cubicBezTo>
                    <a:pt x="29758" y="21558"/>
                    <a:pt x="29777" y="21521"/>
                    <a:pt x="29796" y="21483"/>
                  </a:cubicBezTo>
                  <a:lnTo>
                    <a:pt x="29756" y="21462"/>
                  </a:lnTo>
                  <a:lnTo>
                    <a:pt x="29756" y="21462"/>
                  </a:lnTo>
                  <a:cubicBezTo>
                    <a:pt x="29778" y="21440"/>
                    <a:pt x="29792" y="21432"/>
                    <a:pt x="29806" y="21424"/>
                  </a:cubicBezTo>
                  <a:close/>
                  <a:moveTo>
                    <a:pt x="29984" y="21603"/>
                  </a:moveTo>
                  <a:cubicBezTo>
                    <a:pt x="30006" y="21603"/>
                    <a:pt x="30025" y="21610"/>
                    <a:pt x="30043" y="21618"/>
                  </a:cubicBezTo>
                  <a:lnTo>
                    <a:pt x="30027" y="21659"/>
                  </a:lnTo>
                  <a:lnTo>
                    <a:pt x="29915" y="21630"/>
                  </a:lnTo>
                  <a:lnTo>
                    <a:pt x="29918" y="21623"/>
                  </a:lnTo>
                  <a:lnTo>
                    <a:pt x="29918" y="21623"/>
                  </a:lnTo>
                  <a:cubicBezTo>
                    <a:pt x="29944" y="21608"/>
                    <a:pt x="29965" y="21603"/>
                    <a:pt x="29984" y="21603"/>
                  </a:cubicBezTo>
                  <a:close/>
                  <a:moveTo>
                    <a:pt x="30090" y="21811"/>
                  </a:moveTo>
                  <a:lnTo>
                    <a:pt x="30118" y="21821"/>
                  </a:lnTo>
                  <a:lnTo>
                    <a:pt x="30052" y="21996"/>
                  </a:lnTo>
                  <a:lnTo>
                    <a:pt x="30003" y="21977"/>
                  </a:lnTo>
                  <a:lnTo>
                    <a:pt x="30090" y="21811"/>
                  </a:lnTo>
                  <a:close/>
                  <a:moveTo>
                    <a:pt x="3355" y="22180"/>
                  </a:moveTo>
                  <a:lnTo>
                    <a:pt x="3374" y="22207"/>
                  </a:lnTo>
                  <a:lnTo>
                    <a:pt x="3301" y="22270"/>
                  </a:lnTo>
                  <a:lnTo>
                    <a:pt x="3270" y="22223"/>
                  </a:lnTo>
                  <a:lnTo>
                    <a:pt x="3355" y="22180"/>
                  </a:lnTo>
                  <a:close/>
                  <a:moveTo>
                    <a:pt x="28672" y="22457"/>
                  </a:moveTo>
                  <a:lnTo>
                    <a:pt x="28688" y="22467"/>
                  </a:lnTo>
                  <a:lnTo>
                    <a:pt x="28651" y="22523"/>
                  </a:lnTo>
                  <a:lnTo>
                    <a:pt x="28635" y="22511"/>
                  </a:lnTo>
                  <a:lnTo>
                    <a:pt x="28672" y="22457"/>
                  </a:lnTo>
                  <a:close/>
                  <a:moveTo>
                    <a:pt x="29238" y="22426"/>
                  </a:moveTo>
                  <a:cubicBezTo>
                    <a:pt x="29241" y="22525"/>
                    <a:pt x="29243" y="22570"/>
                    <a:pt x="29244" y="22638"/>
                  </a:cubicBezTo>
                  <a:cubicBezTo>
                    <a:pt x="29191" y="22620"/>
                    <a:pt x="29166" y="22611"/>
                    <a:pt x="29125" y="22598"/>
                  </a:cubicBezTo>
                  <a:cubicBezTo>
                    <a:pt x="29155" y="22553"/>
                    <a:pt x="29180" y="22514"/>
                    <a:pt x="29238" y="22426"/>
                  </a:cubicBezTo>
                  <a:close/>
                  <a:moveTo>
                    <a:pt x="30156" y="22570"/>
                  </a:moveTo>
                  <a:lnTo>
                    <a:pt x="30174" y="22579"/>
                  </a:lnTo>
                  <a:lnTo>
                    <a:pt x="30140" y="22642"/>
                  </a:lnTo>
                  <a:lnTo>
                    <a:pt x="30124" y="22633"/>
                  </a:lnTo>
                  <a:lnTo>
                    <a:pt x="30156" y="22570"/>
                  </a:lnTo>
                  <a:close/>
                  <a:moveTo>
                    <a:pt x="29340" y="22663"/>
                  </a:moveTo>
                  <a:lnTo>
                    <a:pt x="29437" y="22725"/>
                  </a:lnTo>
                  <a:lnTo>
                    <a:pt x="29418" y="22754"/>
                  </a:lnTo>
                  <a:lnTo>
                    <a:pt x="29321" y="22692"/>
                  </a:lnTo>
                  <a:lnTo>
                    <a:pt x="29340" y="22663"/>
                  </a:lnTo>
                  <a:close/>
                  <a:moveTo>
                    <a:pt x="29596" y="22725"/>
                  </a:moveTo>
                  <a:lnTo>
                    <a:pt x="29612" y="22735"/>
                  </a:lnTo>
                  <a:lnTo>
                    <a:pt x="29574" y="22794"/>
                  </a:lnTo>
                  <a:lnTo>
                    <a:pt x="29558" y="22784"/>
                  </a:lnTo>
                  <a:lnTo>
                    <a:pt x="29596" y="22725"/>
                  </a:lnTo>
                  <a:close/>
                  <a:moveTo>
                    <a:pt x="29079" y="22885"/>
                  </a:moveTo>
                  <a:lnTo>
                    <a:pt x="29096" y="22895"/>
                  </a:lnTo>
                  <a:lnTo>
                    <a:pt x="29057" y="22953"/>
                  </a:lnTo>
                  <a:lnTo>
                    <a:pt x="29041" y="22942"/>
                  </a:lnTo>
                  <a:lnTo>
                    <a:pt x="29079" y="22885"/>
                  </a:lnTo>
                  <a:close/>
                  <a:moveTo>
                    <a:pt x="28753" y="22928"/>
                  </a:moveTo>
                  <a:lnTo>
                    <a:pt x="28896" y="23026"/>
                  </a:lnTo>
                  <a:lnTo>
                    <a:pt x="28876" y="23054"/>
                  </a:lnTo>
                  <a:lnTo>
                    <a:pt x="28735" y="22957"/>
                  </a:lnTo>
                  <a:lnTo>
                    <a:pt x="28753" y="22928"/>
                  </a:lnTo>
                  <a:close/>
                  <a:moveTo>
                    <a:pt x="29797" y="22934"/>
                  </a:moveTo>
                  <a:lnTo>
                    <a:pt x="29822" y="22950"/>
                  </a:lnTo>
                  <a:lnTo>
                    <a:pt x="29744" y="23069"/>
                  </a:lnTo>
                  <a:lnTo>
                    <a:pt x="29719" y="23054"/>
                  </a:lnTo>
                  <a:lnTo>
                    <a:pt x="29797" y="22934"/>
                  </a:lnTo>
                  <a:close/>
                  <a:moveTo>
                    <a:pt x="3883" y="23109"/>
                  </a:moveTo>
                  <a:lnTo>
                    <a:pt x="3895" y="23128"/>
                  </a:lnTo>
                  <a:lnTo>
                    <a:pt x="3845" y="23156"/>
                  </a:lnTo>
                  <a:lnTo>
                    <a:pt x="3835" y="23137"/>
                  </a:lnTo>
                  <a:lnTo>
                    <a:pt x="3883" y="23109"/>
                  </a:lnTo>
                  <a:close/>
                  <a:moveTo>
                    <a:pt x="29047" y="23215"/>
                  </a:moveTo>
                  <a:lnTo>
                    <a:pt x="29143" y="23279"/>
                  </a:lnTo>
                  <a:lnTo>
                    <a:pt x="29124" y="23309"/>
                  </a:lnTo>
                  <a:lnTo>
                    <a:pt x="29029" y="23243"/>
                  </a:lnTo>
                  <a:lnTo>
                    <a:pt x="29047" y="23215"/>
                  </a:lnTo>
                  <a:close/>
                  <a:moveTo>
                    <a:pt x="28968" y="23335"/>
                  </a:moveTo>
                  <a:lnTo>
                    <a:pt x="29015" y="23369"/>
                  </a:lnTo>
                  <a:lnTo>
                    <a:pt x="29001" y="23388"/>
                  </a:lnTo>
                  <a:lnTo>
                    <a:pt x="28954" y="23354"/>
                  </a:lnTo>
                  <a:lnTo>
                    <a:pt x="28968" y="23335"/>
                  </a:lnTo>
                  <a:close/>
                  <a:moveTo>
                    <a:pt x="29681" y="23401"/>
                  </a:moveTo>
                  <a:lnTo>
                    <a:pt x="29728" y="23434"/>
                  </a:lnTo>
                  <a:lnTo>
                    <a:pt x="29715" y="23454"/>
                  </a:lnTo>
                  <a:lnTo>
                    <a:pt x="29668" y="23422"/>
                  </a:lnTo>
                  <a:lnTo>
                    <a:pt x="29681" y="23401"/>
                  </a:lnTo>
                  <a:close/>
                  <a:moveTo>
                    <a:pt x="29194" y="23410"/>
                  </a:moveTo>
                  <a:lnTo>
                    <a:pt x="29241" y="23443"/>
                  </a:lnTo>
                  <a:lnTo>
                    <a:pt x="29228" y="23463"/>
                  </a:lnTo>
                  <a:lnTo>
                    <a:pt x="29181" y="23429"/>
                  </a:lnTo>
                  <a:lnTo>
                    <a:pt x="29194" y="23410"/>
                  </a:lnTo>
                  <a:close/>
                  <a:moveTo>
                    <a:pt x="29068" y="23635"/>
                  </a:moveTo>
                  <a:lnTo>
                    <a:pt x="29084" y="23647"/>
                  </a:lnTo>
                  <a:lnTo>
                    <a:pt x="29046" y="23706"/>
                  </a:lnTo>
                  <a:lnTo>
                    <a:pt x="29029" y="23694"/>
                  </a:lnTo>
                  <a:lnTo>
                    <a:pt x="29068" y="23635"/>
                  </a:lnTo>
                  <a:close/>
                  <a:moveTo>
                    <a:pt x="27901" y="23618"/>
                  </a:moveTo>
                  <a:cubicBezTo>
                    <a:pt x="27935" y="23634"/>
                    <a:pt x="27960" y="23646"/>
                    <a:pt x="27998" y="23663"/>
                  </a:cubicBezTo>
                  <a:cubicBezTo>
                    <a:pt x="27966" y="23705"/>
                    <a:pt x="27938" y="23740"/>
                    <a:pt x="27910" y="23774"/>
                  </a:cubicBezTo>
                  <a:cubicBezTo>
                    <a:pt x="27885" y="23753"/>
                    <a:pt x="27870" y="23741"/>
                    <a:pt x="27845" y="23721"/>
                  </a:cubicBezTo>
                  <a:cubicBezTo>
                    <a:pt x="27861" y="23691"/>
                    <a:pt x="27879" y="23659"/>
                    <a:pt x="27901" y="23618"/>
                  </a:cubicBezTo>
                  <a:close/>
                  <a:moveTo>
                    <a:pt x="29269" y="23715"/>
                  </a:moveTo>
                  <a:lnTo>
                    <a:pt x="29363" y="23782"/>
                  </a:lnTo>
                  <a:lnTo>
                    <a:pt x="29343" y="23813"/>
                  </a:lnTo>
                  <a:lnTo>
                    <a:pt x="29250" y="23746"/>
                  </a:lnTo>
                  <a:lnTo>
                    <a:pt x="29250" y="23744"/>
                  </a:lnTo>
                  <a:lnTo>
                    <a:pt x="29269" y="23715"/>
                  </a:lnTo>
                  <a:close/>
                  <a:moveTo>
                    <a:pt x="27941" y="23972"/>
                  </a:moveTo>
                  <a:lnTo>
                    <a:pt x="27954" y="23986"/>
                  </a:lnTo>
                  <a:lnTo>
                    <a:pt x="27913" y="24037"/>
                  </a:lnTo>
                  <a:lnTo>
                    <a:pt x="27898" y="24025"/>
                  </a:lnTo>
                  <a:lnTo>
                    <a:pt x="27939" y="23972"/>
                  </a:lnTo>
                  <a:close/>
                  <a:moveTo>
                    <a:pt x="28451" y="24151"/>
                  </a:moveTo>
                  <a:cubicBezTo>
                    <a:pt x="28490" y="24151"/>
                    <a:pt x="28521" y="24165"/>
                    <a:pt x="28529" y="24225"/>
                  </a:cubicBezTo>
                  <a:cubicBezTo>
                    <a:pt x="28484" y="24234"/>
                    <a:pt x="28444" y="24243"/>
                    <a:pt x="28389" y="24253"/>
                  </a:cubicBezTo>
                  <a:cubicBezTo>
                    <a:pt x="28360" y="24224"/>
                    <a:pt x="28323" y="24187"/>
                    <a:pt x="28288" y="24152"/>
                  </a:cubicBezTo>
                  <a:lnTo>
                    <a:pt x="28288" y="24152"/>
                  </a:lnTo>
                  <a:cubicBezTo>
                    <a:pt x="28301" y="24161"/>
                    <a:pt x="28318" y="24164"/>
                    <a:pt x="28335" y="24164"/>
                  </a:cubicBezTo>
                  <a:cubicBezTo>
                    <a:pt x="28372" y="24164"/>
                    <a:pt x="28415" y="24151"/>
                    <a:pt x="28451" y="24151"/>
                  </a:cubicBezTo>
                  <a:close/>
                  <a:moveTo>
                    <a:pt x="29021" y="24249"/>
                  </a:moveTo>
                  <a:lnTo>
                    <a:pt x="29065" y="24284"/>
                  </a:lnTo>
                  <a:lnTo>
                    <a:pt x="29050" y="24303"/>
                  </a:lnTo>
                  <a:lnTo>
                    <a:pt x="29006" y="24268"/>
                  </a:lnTo>
                  <a:lnTo>
                    <a:pt x="29021" y="24249"/>
                  </a:lnTo>
                  <a:close/>
                  <a:moveTo>
                    <a:pt x="27947" y="24240"/>
                  </a:moveTo>
                  <a:lnTo>
                    <a:pt x="27961" y="24253"/>
                  </a:lnTo>
                  <a:lnTo>
                    <a:pt x="27919" y="24306"/>
                  </a:lnTo>
                  <a:lnTo>
                    <a:pt x="27904" y="24293"/>
                  </a:lnTo>
                  <a:lnTo>
                    <a:pt x="27947" y="24240"/>
                  </a:lnTo>
                  <a:close/>
                  <a:moveTo>
                    <a:pt x="3261" y="24372"/>
                  </a:moveTo>
                  <a:lnTo>
                    <a:pt x="3281" y="24402"/>
                  </a:lnTo>
                  <a:lnTo>
                    <a:pt x="3186" y="24464"/>
                  </a:lnTo>
                  <a:lnTo>
                    <a:pt x="3164" y="24434"/>
                  </a:lnTo>
                  <a:lnTo>
                    <a:pt x="3261" y="24372"/>
                  </a:lnTo>
                  <a:close/>
                  <a:moveTo>
                    <a:pt x="28625" y="24571"/>
                  </a:moveTo>
                  <a:lnTo>
                    <a:pt x="28715" y="24609"/>
                  </a:lnTo>
                  <a:lnTo>
                    <a:pt x="28681" y="24661"/>
                  </a:lnTo>
                  <a:lnTo>
                    <a:pt x="28607" y="24599"/>
                  </a:lnTo>
                  <a:lnTo>
                    <a:pt x="28625" y="24571"/>
                  </a:lnTo>
                  <a:close/>
                  <a:moveTo>
                    <a:pt x="27338" y="24683"/>
                  </a:moveTo>
                  <a:lnTo>
                    <a:pt x="27358" y="24702"/>
                  </a:lnTo>
                  <a:lnTo>
                    <a:pt x="27265" y="24798"/>
                  </a:lnTo>
                  <a:lnTo>
                    <a:pt x="27243" y="24779"/>
                  </a:lnTo>
                  <a:lnTo>
                    <a:pt x="27338" y="24683"/>
                  </a:lnTo>
                  <a:close/>
                  <a:moveTo>
                    <a:pt x="27338" y="24990"/>
                  </a:moveTo>
                  <a:lnTo>
                    <a:pt x="27379" y="25030"/>
                  </a:lnTo>
                  <a:lnTo>
                    <a:pt x="27363" y="25046"/>
                  </a:lnTo>
                  <a:lnTo>
                    <a:pt x="27321" y="25007"/>
                  </a:lnTo>
                  <a:lnTo>
                    <a:pt x="27338" y="24990"/>
                  </a:lnTo>
                  <a:close/>
                  <a:moveTo>
                    <a:pt x="28554" y="25139"/>
                  </a:moveTo>
                  <a:lnTo>
                    <a:pt x="28569" y="25152"/>
                  </a:lnTo>
                  <a:lnTo>
                    <a:pt x="28523" y="25208"/>
                  </a:lnTo>
                  <a:lnTo>
                    <a:pt x="28509" y="25195"/>
                  </a:lnTo>
                  <a:lnTo>
                    <a:pt x="28554" y="25139"/>
                  </a:lnTo>
                  <a:close/>
                  <a:moveTo>
                    <a:pt x="26962" y="25155"/>
                  </a:moveTo>
                  <a:lnTo>
                    <a:pt x="26976" y="25170"/>
                  </a:lnTo>
                  <a:lnTo>
                    <a:pt x="26930" y="25217"/>
                  </a:lnTo>
                  <a:lnTo>
                    <a:pt x="26917" y="25204"/>
                  </a:lnTo>
                  <a:lnTo>
                    <a:pt x="26962" y="25155"/>
                  </a:lnTo>
                  <a:close/>
                  <a:moveTo>
                    <a:pt x="27436" y="25070"/>
                  </a:moveTo>
                  <a:lnTo>
                    <a:pt x="27460" y="25089"/>
                  </a:lnTo>
                  <a:lnTo>
                    <a:pt x="27346" y="25235"/>
                  </a:lnTo>
                  <a:lnTo>
                    <a:pt x="27310" y="25199"/>
                  </a:lnTo>
                  <a:lnTo>
                    <a:pt x="27436" y="25070"/>
                  </a:lnTo>
                  <a:close/>
                  <a:moveTo>
                    <a:pt x="4066" y="25211"/>
                  </a:moveTo>
                  <a:lnTo>
                    <a:pt x="4082" y="25229"/>
                  </a:lnTo>
                  <a:lnTo>
                    <a:pt x="4035" y="25264"/>
                  </a:lnTo>
                  <a:lnTo>
                    <a:pt x="4020" y="25246"/>
                  </a:lnTo>
                  <a:lnTo>
                    <a:pt x="4066" y="25211"/>
                  </a:lnTo>
                  <a:close/>
                  <a:moveTo>
                    <a:pt x="5190" y="25290"/>
                  </a:moveTo>
                  <a:lnTo>
                    <a:pt x="5204" y="25307"/>
                  </a:lnTo>
                  <a:lnTo>
                    <a:pt x="5160" y="25345"/>
                  </a:lnTo>
                  <a:lnTo>
                    <a:pt x="5145" y="25327"/>
                  </a:lnTo>
                  <a:lnTo>
                    <a:pt x="5190" y="25290"/>
                  </a:lnTo>
                  <a:close/>
                  <a:moveTo>
                    <a:pt x="26920" y="25336"/>
                  </a:moveTo>
                  <a:lnTo>
                    <a:pt x="26961" y="25377"/>
                  </a:lnTo>
                  <a:lnTo>
                    <a:pt x="26945" y="25393"/>
                  </a:lnTo>
                  <a:lnTo>
                    <a:pt x="26905" y="25352"/>
                  </a:lnTo>
                  <a:lnTo>
                    <a:pt x="26920" y="25336"/>
                  </a:lnTo>
                  <a:close/>
                  <a:moveTo>
                    <a:pt x="28338" y="25363"/>
                  </a:moveTo>
                  <a:lnTo>
                    <a:pt x="28379" y="25402"/>
                  </a:lnTo>
                  <a:lnTo>
                    <a:pt x="28363" y="25420"/>
                  </a:lnTo>
                  <a:lnTo>
                    <a:pt x="28320" y="25380"/>
                  </a:lnTo>
                  <a:lnTo>
                    <a:pt x="28338" y="25363"/>
                  </a:lnTo>
                  <a:close/>
                  <a:moveTo>
                    <a:pt x="28340" y="25546"/>
                  </a:moveTo>
                  <a:cubicBezTo>
                    <a:pt x="28362" y="25546"/>
                    <a:pt x="28385" y="25572"/>
                    <a:pt x="28409" y="25645"/>
                  </a:cubicBezTo>
                  <a:cubicBezTo>
                    <a:pt x="28351" y="25641"/>
                    <a:pt x="28307" y="25636"/>
                    <a:pt x="28253" y="25630"/>
                  </a:cubicBezTo>
                  <a:cubicBezTo>
                    <a:pt x="28283" y="25588"/>
                    <a:pt x="28311" y="25546"/>
                    <a:pt x="28340" y="25546"/>
                  </a:cubicBezTo>
                  <a:close/>
                  <a:moveTo>
                    <a:pt x="27514" y="25446"/>
                  </a:moveTo>
                  <a:lnTo>
                    <a:pt x="27514" y="25446"/>
                  </a:lnTo>
                  <a:cubicBezTo>
                    <a:pt x="27505" y="25558"/>
                    <a:pt x="27502" y="25604"/>
                    <a:pt x="27496" y="25673"/>
                  </a:cubicBezTo>
                  <a:cubicBezTo>
                    <a:pt x="27455" y="25647"/>
                    <a:pt x="27433" y="25633"/>
                    <a:pt x="27401" y="25613"/>
                  </a:cubicBezTo>
                  <a:cubicBezTo>
                    <a:pt x="27424" y="25576"/>
                    <a:pt x="27446" y="25545"/>
                    <a:pt x="27514" y="25446"/>
                  </a:cubicBezTo>
                  <a:close/>
                  <a:moveTo>
                    <a:pt x="27477" y="25782"/>
                  </a:moveTo>
                  <a:lnTo>
                    <a:pt x="27491" y="25795"/>
                  </a:lnTo>
                  <a:lnTo>
                    <a:pt x="27442" y="25845"/>
                  </a:lnTo>
                  <a:lnTo>
                    <a:pt x="27429" y="25832"/>
                  </a:lnTo>
                  <a:lnTo>
                    <a:pt x="27477" y="25782"/>
                  </a:lnTo>
                  <a:close/>
                  <a:moveTo>
                    <a:pt x="27911" y="25735"/>
                  </a:moveTo>
                  <a:lnTo>
                    <a:pt x="27935" y="25750"/>
                  </a:lnTo>
                  <a:lnTo>
                    <a:pt x="27870" y="25850"/>
                  </a:lnTo>
                  <a:lnTo>
                    <a:pt x="27829" y="25820"/>
                  </a:lnTo>
                  <a:lnTo>
                    <a:pt x="27911" y="25735"/>
                  </a:lnTo>
                  <a:close/>
                  <a:moveTo>
                    <a:pt x="27548" y="25957"/>
                  </a:moveTo>
                  <a:lnTo>
                    <a:pt x="27561" y="25970"/>
                  </a:lnTo>
                  <a:lnTo>
                    <a:pt x="27511" y="26022"/>
                  </a:lnTo>
                  <a:lnTo>
                    <a:pt x="27498" y="26007"/>
                  </a:lnTo>
                  <a:lnTo>
                    <a:pt x="27548" y="25957"/>
                  </a:lnTo>
                  <a:close/>
                  <a:moveTo>
                    <a:pt x="26965" y="25966"/>
                  </a:moveTo>
                  <a:lnTo>
                    <a:pt x="26987" y="25982"/>
                  </a:lnTo>
                  <a:cubicBezTo>
                    <a:pt x="26965" y="26017"/>
                    <a:pt x="26937" y="26045"/>
                    <a:pt x="26914" y="26076"/>
                  </a:cubicBezTo>
                  <a:lnTo>
                    <a:pt x="26879" y="26041"/>
                  </a:lnTo>
                  <a:cubicBezTo>
                    <a:pt x="26906" y="26016"/>
                    <a:pt x="26939" y="25992"/>
                    <a:pt x="26965" y="25966"/>
                  </a:cubicBezTo>
                  <a:close/>
                  <a:moveTo>
                    <a:pt x="27905" y="25913"/>
                  </a:moveTo>
                  <a:lnTo>
                    <a:pt x="27926" y="25933"/>
                  </a:lnTo>
                  <a:lnTo>
                    <a:pt x="27774" y="26089"/>
                  </a:lnTo>
                  <a:lnTo>
                    <a:pt x="27755" y="26069"/>
                  </a:lnTo>
                  <a:lnTo>
                    <a:pt x="27905" y="25913"/>
                  </a:lnTo>
                  <a:close/>
                  <a:moveTo>
                    <a:pt x="26424" y="26063"/>
                  </a:moveTo>
                  <a:lnTo>
                    <a:pt x="26437" y="26078"/>
                  </a:lnTo>
                  <a:lnTo>
                    <a:pt x="26384" y="26122"/>
                  </a:lnTo>
                  <a:lnTo>
                    <a:pt x="26372" y="26107"/>
                  </a:lnTo>
                  <a:lnTo>
                    <a:pt x="26424" y="26063"/>
                  </a:lnTo>
                  <a:close/>
                  <a:moveTo>
                    <a:pt x="26056" y="26148"/>
                  </a:moveTo>
                  <a:lnTo>
                    <a:pt x="26068" y="26164"/>
                  </a:lnTo>
                  <a:lnTo>
                    <a:pt x="26016" y="26207"/>
                  </a:lnTo>
                  <a:lnTo>
                    <a:pt x="26005" y="26192"/>
                  </a:lnTo>
                  <a:lnTo>
                    <a:pt x="26056" y="26148"/>
                  </a:lnTo>
                  <a:close/>
                  <a:moveTo>
                    <a:pt x="27644" y="26179"/>
                  </a:moveTo>
                  <a:lnTo>
                    <a:pt x="27708" y="26248"/>
                  </a:lnTo>
                  <a:lnTo>
                    <a:pt x="27686" y="26276"/>
                  </a:lnTo>
                  <a:lnTo>
                    <a:pt x="27602" y="26225"/>
                  </a:lnTo>
                  <a:lnTo>
                    <a:pt x="27644" y="26179"/>
                  </a:lnTo>
                  <a:close/>
                  <a:moveTo>
                    <a:pt x="26365" y="26238"/>
                  </a:moveTo>
                  <a:lnTo>
                    <a:pt x="26402" y="26282"/>
                  </a:lnTo>
                  <a:lnTo>
                    <a:pt x="26384" y="26297"/>
                  </a:lnTo>
                  <a:lnTo>
                    <a:pt x="26347" y="26253"/>
                  </a:lnTo>
                  <a:lnTo>
                    <a:pt x="26365" y="26238"/>
                  </a:lnTo>
                  <a:close/>
                  <a:moveTo>
                    <a:pt x="27776" y="26301"/>
                  </a:moveTo>
                  <a:lnTo>
                    <a:pt x="27789" y="26314"/>
                  </a:lnTo>
                  <a:lnTo>
                    <a:pt x="27738" y="26367"/>
                  </a:lnTo>
                  <a:lnTo>
                    <a:pt x="27724" y="26353"/>
                  </a:lnTo>
                  <a:lnTo>
                    <a:pt x="27776" y="26301"/>
                  </a:lnTo>
                  <a:close/>
                  <a:moveTo>
                    <a:pt x="25649" y="26317"/>
                  </a:moveTo>
                  <a:lnTo>
                    <a:pt x="25684" y="26363"/>
                  </a:lnTo>
                  <a:lnTo>
                    <a:pt x="25668" y="26376"/>
                  </a:lnTo>
                  <a:lnTo>
                    <a:pt x="25632" y="26332"/>
                  </a:lnTo>
                  <a:lnTo>
                    <a:pt x="25649" y="26317"/>
                  </a:lnTo>
                  <a:close/>
                  <a:moveTo>
                    <a:pt x="25887" y="26367"/>
                  </a:moveTo>
                  <a:lnTo>
                    <a:pt x="25899" y="26382"/>
                  </a:lnTo>
                  <a:lnTo>
                    <a:pt x="25847" y="26426"/>
                  </a:lnTo>
                  <a:lnTo>
                    <a:pt x="25835" y="26412"/>
                  </a:lnTo>
                  <a:lnTo>
                    <a:pt x="25887" y="26367"/>
                  </a:lnTo>
                  <a:close/>
                  <a:moveTo>
                    <a:pt x="25794" y="26495"/>
                  </a:moveTo>
                  <a:lnTo>
                    <a:pt x="25865" y="26587"/>
                  </a:lnTo>
                  <a:lnTo>
                    <a:pt x="25840" y="26609"/>
                  </a:lnTo>
                  <a:lnTo>
                    <a:pt x="25769" y="26518"/>
                  </a:lnTo>
                  <a:lnTo>
                    <a:pt x="25794" y="26495"/>
                  </a:lnTo>
                  <a:close/>
                  <a:moveTo>
                    <a:pt x="27057" y="26582"/>
                  </a:moveTo>
                  <a:lnTo>
                    <a:pt x="27068" y="26597"/>
                  </a:lnTo>
                  <a:lnTo>
                    <a:pt x="27014" y="26643"/>
                  </a:lnTo>
                  <a:lnTo>
                    <a:pt x="27001" y="26628"/>
                  </a:lnTo>
                  <a:lnTo>
                    <a:pt x="27057" y="26582"/>
                  </a:lnTo>
                  <a:close/>
                  <a:moveTo>
                    <a:pt x="26289" y="26681"/>
                  </a:moveTo>
                  <a:lnTo>
                    <a:pt x="26361" y="26771"/>
                  </a:lnTo>
                  <a:lnTo>
                    <a:pt x="26334" y="26793"/>
                  </a:lnTo>
                  <a:lnTo>
                    <a:pt x="26262" y="26703"/>
                  </a:lnTo>
                  <a:lnTo>
                    <a:pt x="26289" y="26681"/>
                  </a:lnTo>
                  <a:close/>
                  <a:moveTo>
                    <a:pt x="26686" y="26721"/>
                  </a:moveTo>
                  <a:lnTo>
                    <a:pt x="26718" y="26756"/>
                  </a:lnTo>
                  <a:lnTo>
                    <a:pt x="26628" y="26832"/>
                  </a:lnTo>
                  <a:lnTo>
                    <a:pt x="26608" y="26813"/>
                  </a:lnTo>
                  <a:lnTo>
                    <a:pt x="26686" y="26721"/>
                  </a:lnTo>
                  <a:close/>
                  <a:moveTo>
                    <a:pt x="26090" y="26773"/>
                  </a:moveTo>
                  <a:lnTo>
                    <a:pt x="26125" y="26819"/>
                  </a:lnTo>
                  <a:lnTo>
                    <a:pt x="26108" y="26834"/>
                  </a:lnTo>
                  <a:lnTo>
                    <a:pt x="26072" y="26790"/>
                  </a:lnTo>
                  <a:lnTo>
                    <a:pt x="26090" y="26773"/>
                  </a:lnTo>
                  <a:close/>
                  <a:moveTo>
                    <a:pt x="26214" y="26821"/>
                  </a:moveTo>
                  <a:lnTo>
                    <a:pt x="26249" y="26865"/>
                  </a:lnTo>
                  <a:lnTo>
                    <a:pt x="26231" y="26881"/>
                  </a:lnTo>
                  <a:lnTo>
                    <a:pt x="26196" y="26835"/>
                  </a:lnTo>
                  <a:lnTo>
                    <a:pt x="26214" y="26821"/>
                  </a:lnTo>
                  <a:close/>
                  <a:moveTo>
                    <a:pt x="26795" y="26856"/>
                  </a:moveTo>
                  <a:lnTo>
                    <a:pt x="26868" y="26944"/>
                  </a:lnTo>
                  <a:lnTo>
                    <a:pt x="26840" y="26968"/>
                  </a:lnTo>
                  <a:lnTo>
                    <a:pt x="26767" y="26879"/>
                  </a:lnTo>
                  <a:lnTo>
                    <a:pt x="26795" y="26856"/>
                  </a:lnTo>
                  <a:close/>
                  <a:moveTo>
                    <a:pt x="26967" y="27037"/>
                  </a:moveTo>
                  <a:lnTo>
                    <a:pt x="26979" y="27052"/>
                  </a:lnTo>
                  <a:lnTo>
                    <a:pt x="26923" y="27099"/>
                  </a:lnTo>
                  <a:lnTo>
                    <a:pt x="26911" y="27084"/>
                  </a:lnTo>
                  <a:lnTo>
                    <a:pt x="26967" y="27037"/>
                  </a:lnTo>
                  <a:close/>
                  <a:moveTo>
                    <a:pt x="26618" y="27181"/>
                  </a:moveTo>
                  <a:lnTo>
                    <a:pt x="26630" y="27197"/>
                  </a:lnTo>
                  <a:lnTo>
                    <a:pt x="26574" y="27244"/>
                  </a:lnTo>
                  <a:lnTo>
                    <a:pt x="26574" y="27243"/>
                  </a:lnTo>
                  <a:lnTo>
                    <a:pt x="26562" y="27228"/>
                  </a:lnTo>
                  <a:lnTo>
                    <a:pt x="26618" y="27181"/>
                  </a:lnTo>
                  <a:close/>
                  <a:moveTo>
                    <a:pt x="24664" y="27193"/>
                  </a:moveTo>
                  <a:lnTo>
                    <a:pt x="24675" y="27209"/>
                  </a:lnTo>
                  <a:lnTo>
                    <a:pt x="24620" y="27247"/>
                  </a:lnTo>
                  <a:lnTo>
                    <a:pt x="24610" y="27231"/>
                  </a:lnTo>
                  <a:lnTo>
                    <a:pt x="24664" y="27193"/>
                  </a:lnTo>
                  <a:close/>
                  <a:moveTo>
                    <a:pt x="25902" y="27219"/>
                  </a:moveTo>
                  <a:lnTo>
                    <a:pt x="25935" y="27265"/>
                  </a:lnTo>
                  <a:lnTo>
                    <a:pt x="25916" y="27280"/>
                  </a:lnTo>
                  <a:lnTo>
                    <a:pt x="25882" y="27233"/>
                  </a:lnTo>
                  <a:lnTo>
                    <a:pt x="25902" y="27219"/>
                  </a:lnTo>
                  <a:close/>
                  <a:moveTo>
                    <a:pt x="26877" y="27313"/>
                  </a:moveTo>
                  <a:lnTo>
                    <a:pt x="26914" y="27359"/>
                  </a:lnTo>
                  <a:lnTo>
                    <a:pt x="26895" y="27375"/>
                  </a:lnTo>
                  <a:lnTo>
                    <a:pt x="26859" y="27330"/>
                  </a:lnTo>
                  <a:lnTo>
                    <a:pt x="26877" y="27313"/>
                  </a:lnTo>
                  <a:close/>
                  <a:moveTo>
                    <a:pt x="26003" y="27358"/>
                  </a:moveTo>
                  <a:lnTo>
                    <a:pt x="26038" y="27405"/>
                  </a:lnTo>
                  <a:lnTo>
                    <a:pt x="26018" y="27418"/>
                  </a:lnTo>
                  <a:lnTo>
                    <a:pt x="25984" y="27372"/>
                  </a:lnTo>
                  <a:lnTo>
                    <a:pt x="26003" y="27358"/>
                  </a:lnTo>
                  <a:close/>
                  <a:moveTo>
                    <a:pt x="6652" y="27165"/>
                  </a:moveTo>
                  <a:cubicBezTo>
                    <a:pt x="6765" y="27256"/>
                    <a:pt x="6818" y="27299"/>
                    <a:pt x="6864" y="27336"/>
                  </a:cubicBezTo>
                  <a:cubicBezTo>
                    <a:pt x="6826" y="27381"/>
                    <a:pt x="6798" y="27415"/>
                    <a:pt x="6724" y="27502"/>
                  </a:cubicBezTo>
                  <a:cubicBezTo>
                    <a:pt x="6749" y="27397"/>
                    <a:pt x="6770" y="27362"/>
                    <a:pt x="6762" y="27325"/>
                  </a:cubicBezTo>
                  <a:cubicBezTo>
                    <a:pt x="6756" y="27293"/>
                    <a:pt x="6720" y="27259"/>
                    <a:pt x="6652" y="27165"/>
                  </a:cubicBezTo>
                  <a:close/>
                  <a:moveTo>
                    <a:pt x="25397" y="27508"/>
                  </a:moveTo>
                  <a:lnTo>
                    <a:pt x="25463" y="27519"/>
                  </a:lnTo>
                  <a:lnTo>
                    <a:pt x="25459" y="27536"/>
                  </a:lnTo>
                  <a:cubicBezTo>
                    <a:pt x="25481" y="27520"/>
                    <a:pt x="25502" y="27519"/>
                    <a:pt x="25522" y="27519"/>
                  </a:cubicBezTo>
                  <a:cubicBezTo>
                    <a:pt x="25526" y="27519"/>
                    <a:pt x="25529" y="27519"/>
                    <a:pt x="25532" y="27519"/>
                  </a:cubicBezTo>
                  <a:lnTo>
                    <a:pt x="25524" y="27547"/>
                  </a:lnTo>
                  <a:lnTo>
                    <a:pt x="25457" y="27536"/>
                  </a:lnTo>
                  <a:lnTo>
                    <a:pt x="25462" y="27519"/>
                  </a:lnTo>
                  <a:lnTo>
                    <a:pt x="25462" y="27519"/>
                  </a:lnTo>
                  <a:cubicBezTo>
                    <a:pt x="25435" y="27536"/>
                    <a:pt x="25412" y="27536"/>
                    <a:pt x="25390" y="27536"/>
                  </a:cubicBezTo>
                  <a:lnTo>
                    <a:pt x="25397" y="27508"/>
                  </a:lnTo>
                  <a:close/>
                  <a:moveTo>
                    <a:pt x="26386" y="27316"/>
                  </a:moveTo>
                  <a:cubicBezTo>
                    <a:pt x="26517" y="27377"/>
                    <a:pt x="26631" y="27428"/>
                    <a:pt x="26756" y="27484"/>
                  </a:cubicBezTo>
                  <a:cubicBezTo>
                    <a:pt x="26718" y="27516"/>
                    <a:pt x="26693" y="27539"/>
                    <a:pt x="26665" y="27562"/>
                  </a:cubicBezTo>
                  <a:cubicBezTo>
                    <a:pt x="26620" y="27530"/>
                    <a:pt x="26581" y="27487"/>
                    <a:pt x="26530" y="27469"/>
                  </a:cubicBezTo>
                  <a:cubicBezTo>
                    <a:pt x="26505" y="27462"/>
                    <a:pt x="26478" y="27460"/>
                    <a:pt x="26449" y="27460"/>
                  </a:cubicBezTo>
                  <a:cubicBezTo>
                    <a:pt x="26425" y="27460"/>
                    <a:pt x="26400" y="27461"/>
                    <a:pt x="26374" y="27461"/>
                  </a:cubicBezTo>
                  <a:cubicBezTo>
                    <a:pt x="26365" y="27461"/>
                    <a:pt x="26355" y="27461"/>
                    <a:pt x="26346" y="27461"/>
                  </a:cubicBezTo>
                  <a:cubicBezTo>
                    <a:pt x="26359" y="27409"/>
                    <a:pt x="26367" y="27381"/>
                    <a:pt x="26386" y="27316"/>
                  </a:cubicBezTo>
                  <a:close/>
                  <a:moveTo>
                    <a:pt x="26446" y="27553"/>
                  </a:moveTo>
                  <a:lnTo>
                    <a:pt x="26458" y="27569"/>
                  </a:lnTo>
                  <a:lnTo>
                    <a:pt x="26402" y="27615"/>
                  </a:lnTo>
                  <a:lnTo>
                    <a:pt x="26392" y="27600"/>
                  </a:lnTo>
                  <a:lnTo>
                    <a:pt x="26446" y="27553"/>
                  </a:lnTo>
                  <a:close/>
                  <a:moveTo>
                    <a:pt x="24424" y="27746"/>
                  </a:moveTo>
                  <a:lnTo>
                    <a:pt x="24495" y="27817"/>
                  </a:lnTo>
                  <a:lnTo>
                    <a:pt x="24445" y="27847"/>
                  </a:lnTo>
                  <a:lnTo>
                    <a:pt x="24397" y="27765"/>
                  </a:lnTo>
                  <a:lnTo>
                    <a:pt x="24424" y="27746"/>
                  </a:lnTo>
                  <a:close/>
                  <a:moveTo>
                    <a:pt x="25575" y="27868"/>
                  </a:moveTo>
                  <a:lnTo>
                    <a:pt x="25607" y="27917"/>
                  </a:lnTo>
                  <a:lnTo>
                    <a:pt x="25588" y="27930"/>
                  </a:lnTo>
                  <a:lnTo>
                    <a:pt x="25556" y="27881"/>
                  </a:lnTo>
                  <a:lnTo>
                    <a:pt x="25575" y="27868"/>
                  </a:lnTo>
                  <a:close/>
                  <a:moveTo>
                    <a:pt x="26040" y="28034"/>
                  </a:moveTo>
                  <a:lnTo>
                    <a:pt x="26074" y="28081"/>
                  </a:lnTo>
                  <a:lnTo>
                    <a:pt x="26053" y="28096"/>
                  </a:lnTo>
                  <a:lnTo>
                    <a:pt x="26021" y="28049"/>
                  </a:lnTo>
                  <a:lnTo>
                    <a:pt x="26040" y="28034"/>
                  </a:lnTo>
                  <a:close/>
                  <a:moveTo>
                    <a:pt x="24867" y="28080"/>
                  </a:moveTo>
                  <a:lnTo>
                    <a:pt x="24898" y="28130"/>
                  </a:lnTo>
                  <a:lnTo>
                    <a:pt x="24878" y="28143"/>
                  </a:lnTo>
                  <a:lnTo>
                    <a:pt x="24848" y="28093"/>
                  </a:lnTo>
                  <a:lnTo>
                    <a:pt x="24867" y="28080"/>
                  </a:lnTo>
                  <a:close/>
                  <a:moveTo>
                    <a:pt x="25476" y="28043"/>
                  </a:moveTo>
                  <a:cubicBezTo>
                    <a:pt x="25480" y="28100"/>
                    <a:pt x="25483" y="28142"/>
                    <a:pt x="25484" y="28174"/>
                  </a:cubicBezTo>
                  <a:lnTo>
                    <a:pt x="25484" y="28174"/>
                  </a:lnTo>
                  <a:cubicBezTo>
                    <a:pt x="25469" y="28164"/>
                    <a:pt x="25455" y="28154"/>
                    <a:pt x="25444" y="28142"/>
                  </a:cubicBezTo>
                  <a:cubicBezTo>
                    <a:pt x="25437" y="28136"/>
                    <a:pt x="25453" y="28111"/>
                    <a:pt x="25476" y="28043"/>
                  </a:cubicBezTo>
                  <a:close/>
                  <a:moveTo>
                    <a:pt x="25500" y="28154"/>
                  </a:moveTo>
                  <a:cubicBezTo>
                    <a:pt x="25504" y="28154"/>
                    <a:pt x="25509" y="28173"/>
                    <a:pt x="25513" y="28192"/>
                  </a:cubicBezTo>
                  <a:lnTo>
                    <a:pt x="25513" y="28193"/>
                  </a:lnTo>
                  <a:cubicBezTo>
                    <a:pt x="25507" y="28189"/>
                    <a:pt x="25501" y="28185"/>
                    <a:pt x="25495" y="28181"/>
                  </a:cubicBezTo>
                  <a:lnTo>
                    <a:pt x="25495" y="28181"/>
                  </a:lnTo>
                  <a:cubicBezTo>
                    <a:pt x="25496" y="28161"/>
                    <a:pt x="25498" y="28154"/>
                    <a:pt x="25500" y="28154"/>
                  </a:cubicBezTo>
                  <a:close/>
                  <a:moveTo>
                    <a:pt x="24182" y="28140"/>
                  </a:moveTo>
                  <a:lnTo>
                    <a:pt x="24238" y="28240"/>
                  </a:lnTo>
                  <a:lnTo>
                    <a:pt x="24207" y="28258"/>
                  </a:lnTo>
                  <a:lnTo>
                    <a:pt x="24151" y="28156"/>
                  </a:lnTo>
                  <a:lnTo>
                    <a:pt x="24151" y="28156"/>
                  </a:lnTo>
                  <a:lnTo>
                    <a:pt x="24152" y="28158"/>
                  </a:lnTo>
                  <a:lnTo>
                    <a:pt x="24182" y="28140"/>
                  </a:lnTo>
                  <a:close/>
                  <a:moveTo>
                    <a:pt x="25476" y="28211"/>
                  </a:moveTo>
                  <a:lnTo>
                    <a:pt x="25484" y="28212"/>
                  </a:lnTo>
                  <a:lnTo>
                    <a:pt x="25484" y="28212"/>
                  </a:lnTo>
                  <a:cubicBezTo>
                    <a:pt x="25485" y="28255"/>
                    <a:pt x="25481" y="28268"/>
                    <a:pt x="25478" y="28280"/>
                  </a:cubicBezTo>
                  <a:lnTo>
                    <a:pt x="25450" y="28279"/>
                  </a:lnTo>
                  <a:lnTo>
                    <a:pt x="25476" y="28211"/>
                  </a:lnTo>
                  <a:close/>
                  <a:moveTo>
                    <a:pt x="25225" y="28246"/>
                  </a:moveTo>
                  <a:cubicBezTo>
                    <a:pt x="25250" y="28271"/>
                    <a:pt x="25273" y="28293"/>
                    <a:pt x="25347" y="28361"/>
                  </a:cubicBezTo>
                  <a:cubicBezTo>
                    <a:pt x="25235" y="28352"/>
                    <a:pt x="25188" y="28349"/>
                    <a:pt x="25120" y="28345"/>
                  </a:cubicBezTo>
                  <a:cubicBezTo>
                    <a:pt x="25166" y="28302"/>
                    <a:pt x="25190" y="28280"/>
                    <a:pt x="25225" y="28246"/>
                  </a:cubicBezTo>
                  <a:close/>
                  <a:moveTo>
                    <a:pt x="9569" y="28333"/>
                  </a:moveTo>
                  <a:lnTo>
                    <a:pt x="9628" y="28364"/>
                  </a:lnTo>
                  <a:lnTo>
                    <a:pt x="9619" y="28380"/>
                  </a:lnTo>
                  <a:lnTo>
                    <a:pt x="9561" y="28349"/>
                  </a:lnTo>
                  <a:lnTo>
                    <a:pt x="9569" y="28333"/>
                  </a:lnTo>
                  <a:close/>
                  <a:moveTo>
                    <a:pt x="22532" y="28333"/>
                  </a:moveTo>
                  <a:lnTo>
                    <a:pt x="22556" y="28386"/>
                  </a:lnTo>
                  <a:lnTo>
                    <a:pt x="22535" y="28395"/>
                  </a:lnTo>
                  <a:lnTo>
                    <a:pt x="22512" y="28342"/>
                  </a:lnTo>
                  <a:lnTo>
                    <a:pt x="22532" y="28333"/>
                  </a:lnTo>
                  <a:close/>
                  <a:moveTo>
                    <a:pt x="25712" y="28429"/>
                  </a:moveTo>
                  <a:lnTo>
                    <a:pt x="25722" y="28445"/>
                  </a:lnTo>
                  <a:lnTo>
                    <a:pt x="25660" y="28487"/>
                  </a:lnTo>
                  <a:lnTo>
                    <a:pt x="25650" y="28471"/>
                  </a:lnTo>
                  <a:lnTo>
                    <a:pt x="25712" y="28429"/>
                  </a:lnTo>
                  <a:close/>
                  <a:moveTo>
                    <a:pt x="7966" y="28486"/>
                  </a:moveTo>
                  <a:lnTo>
                    <a:pt x="7986" y="28499"/>
                  </a:lnTo>
                  <a:lnTo>
                    <a:pt x="7954" y="28546"/>
                  </a:lnTo>
                  <a:lnTo>
                    <a:pt x="7953" y="28546"/>
                  </a:lnTo>
                  <a:lnTo>
                    <a:pt x="7933" y="28535"/>
                  </a:lnTo>
                  <a:lnTo>
                    <a:pt x="7966" y="28486"/>
                  </a:lnTo>
                  <a:close/>
                  <a:moveTo>
                    <a:pt x="21934" y="28554"/>
                  </a:moveTo>
                  <a:lnTo>
                    <a:pt x="21940" y="28571"/>
                  </a:lnTo>
                  <a:lnTo>
                    <a:pt x="21879" y="28599"/>
                  </a:lnTo>
                  <a:lnTo>
                    <a:pt x="21872" y="28580"/>
                  </a:lnTo>
                  <a:lnTo>
                    <a:pt x="21934" y="28554"/>
                  </a:lnTo>
                  <a:close/>
                  <a:moveTo>
                    <a:pt x="22625" y="28543"/>
                  </a:moveTo>
                  <a:lnTo>
                    <a:pt x="22647" y="28596"/>
                  </a:lnTo>
                  <a:lnTo>
                    <a:pt x="22627" y="28605"/>
                  </a:lnTo>
                  <a:lnTo>
                    <a:pt x="22603" y="28552"/>
                  </a:lnTo>
                  <a:lnTo>
                    <a:pt x="22625" y="28543"/>
                  </a:lnTo>
                  <a:close/>
                  <a:moveTo>
                    <a:pt x="24948" y="28505"/>
                  </a:moveTo>
                  <a:cubicBezTo>
                    <a:pt x="24974" y="28505"/>
                    <a:pt x="25000" y="28528"/>
                    <a:pt x="25028" y="28580"/>
                  </a:cubicBezTo>
                  <a:cubicBezTo>
                    <a:pt x="24979" y="28608"/>
                    <a:pt x="24951" y="28624"/>
                    <a:pt x="24916" y="28645"/>
                  </a:cubicBezTo>
                  <a:cubicBezTo>
                    <a:pt x="24894" y="28623"/>
                    <a:pt x="24876" y="28604"/>
                    <a:pt x="24854" y="28582"/>
                  </a:cubicBezTo>
                  <a:cubicBezTo>
                    <a:pt x="24887" y="28535"/>
                    <a:pt x="24917" y="28505"/>
                    <a:pt x="24948" y="28505"/>
                  </a:cubicBezTo>
                  <a:close/>
                  <a:moveTo>
                    <a:pt x="9166" y="28633"/>
                  </a:moveTo>
                  <a:lnTo>
                    <a:pt x="9287" y="28698"/>
                  </a:lnTo>
                  <a:lnTo>
                    <a:pt x="9272" y="28723"/>
                  </a:lnTo>
                  <a:lnTo>
                    <a:pt x="9152" y="28658"/>
                  </a:lnTo>
                  <a:lnTo>
                    <a:pt x="9166" y="28633"/>
                  </a:lnTo>
                  <a:close/>
                  <a:moveTo>
                    <a:pt x="24572" y="28718"/>
                  </a:moveTo>
                  <a:lnTo>
                    <a:pt x="24601" y="28723"/>
                  </a:lnTo>
                  <a:lnTo>
                    <a:pt x="24568" y="28785"/>
                  </a:lnTo>
                  <a:lnTo>
                    <a:pt x="24568" y="28785"/>
                  </a:lnTo>
                  <a:cubicBezTo>
                    <a:pt x="24557" y="28762"/>
                    <a:pt x="24564" y="28740"/>
                    <a:pt x="24572" y="28718"/>
                  </a:cubicBezTo>
                  <a:close/>
                  <a:moveTo>
                    <a:pt x="24551" y="28783"/>
                  </a:moveTo>
                  <a:lnTo>
                    <a:pt x="24568" y="28786"/>
                  </a:lnTo>
                  <a:lnTo>
                    <a:pt x="24568" y="28786"/>
                  </a:lnTo>
                  <a:lnTo>
                    <a:pt x="24567" y="28788"/>
                  </a:lnTo>
                  <a:lnTo>
                    <a:pt x="24550" y="28785"/>
                  </a:lnTo>
                  <a:lnTo>
                    <a:pt x="24550" y="28785"/>
                  </a:lnTo>
                  <a:lnTo>
                    <a:pt x="24551" y="28783"/>
                  </a:lnTo>
                  <a:close/>
                  <a:moveTo>
                    <a:pt x="24972" y="28773"/>
                  </a:moveTo>
                  <a:lnTo>
                    <a:pt x="24981" y="28789"/>
                  </a:lnTo>
                  <a:lnTo>
                    <a:pt x="24917" y="28826"/>
                  </a:lnTo>
                  <a:lnTo>
                    <a:pt x="24907" y="28808"/>
                  </a:lnTo>
                  <a:lnTo>
                    <a:pt x="24972" y="28773"/>
                  </a:lnTo>
                  <a:close/>
                  <a:moveTo>
                    <a:pt x="24550" y="28785"/>
                  </a:moveTo>
                  <a:lnTo>
                    <a:pt x="24550" y="28785"/>
                  </a:lnTo>
                  <a:cubicBezTo>
                    <a:pt x="24561" y="28809"/>
                    <a:pt x="24554" y="28831"/>
                    <a:pt x="24547" y="28852"/>
                  </a:cubicBezTo>
                  <a:lnTo>
                    <a:pt x="24519" y="28848"/>
                  </a:lnTo>
                  <a:lnTo>
                    <a:pt x="24550" y="28785"/>
                  </a:lnTo>
                  <a:close/>
                  <a:moveTo>
                    <a:pt x="24130" y="28776"/>
                  </a:moveTo>
                  <a:lnTo>
                    <a:pt x="24174" y="28860"/>
                  </a:lnTo>
                  <a:lnTo>
                    <a:pt x="24146" y="28880"/>
                  </a:lnTo>
                  <a:lnTo>
                    <a:pt x="24079" y="28808"/>
                  </a:lnTo>
                  <a:lnTo>
                    <a:pt x="24130" y="28776"/>
                  </a:lnTo>
                  <a:close/>
                  <a:moveTo>
                    <a:pt x="22346" y="28876"/>
                  </a:moveTo>
                  <a:lnTo>
                    <a:pt x="22353" y="28894"/>
                  </a:lnTo>
                  <a:lnTo>
                    <a:pt x="22290" y="28921"/>
                  </a:lnTo>
                  <a:lnTo>
                    <a:pt x="22284" y="28904"/>
                  </a:lnTo>
                  <a:lnTo>
                    <a:pt x="22346" y="28876"/>
                  </a:lnTo>
                  <a:close/>
                  <a:moveTo>
                    <a:pt x="23840" y="28860"/>
                  </a:moveTo>
                  <a:lnTo>
                    <a:pt x="23865" y="28911"/>
                  </a:lnTo>
                  <a:lnTo>
                    <a:pt x="23845" y="28923"/>
                  </a:lnTo>
                  <a:lnTo>
                    <a:pt x="23820" y="28871"/>
                  </a:lnTo>
                  <a:lnTo>
                    <a:pt x="23840" y="28860"/>
                  </a:lnTo>
                  <a:close/>
                  <a:moveTo>
                    <a:pt x="21319" y="28870"/>
                  </a:moveTo>
                  <a:lnTo>
                    <a:pt x="21336" y="28924"/>
                  </a:lnTo>
                  <a:lnTo>
                    <a:pt x="21314" y="28930"/>
                  </a:lnTo>
                  <a:lnTo>
                    <a:pt x="21297" y="28876"/>
                  </a:lnTo>
                  <a:lnTo>
                    <a:pt x="21319" y="28870"/>
                  </a:lnTo>
                  <a:close/>
                  <a:moveTo>
                    <a:pt x="24411" y="28829"/>
                  </a:moveTo>
                  <a:cubicBezTo>
                    <a:pt x="24422" y="28848"/>
                    <a:pt x="24433" y="28870"/>
                    <a:pt x="24451" y="28901"/>
                  </a:cubicBezTo>
                  <a:lnTo>
                    <a:pt x="24451" y="28902"/>
                  </a:lnTo>
                  <a:cubicBezTo>
                    <a:pt x="24411" y="28924"/>
                    <a:pt x="24376" y="28944"/>
                    <a:pt x="24341" y="28963"/>
                  </a:cubicBezTo>
                  <a:lnTo>
                    <a:pt x="24307" y="28952"/>
                  </a:lnTo>
                  <a:cubicBezTo>
                    <a:pt x="24341" y="28911"/>
                    <a:pt x="24376" y="28870"/>
                    <a:pt x="24411" y="28829"/>
                  </a:cubicBezTo>
                  <a:close/>
                  <a:moveTo>
                    <a:pt x="9112" y="29002"/>
                  </a:moveTo>
                  <a:lnTo>
                    <a:pt x="9174" y="29035"/>
                  </a:lnTo>
                  <a:lnTo>
                    <a:pt x="9165" y="29052"/>
                  </a:lnTo>
                  <a:lnTo>
                    <a:pt x="9103" y="29019"/>
                  </a:lnTo>
                  <a:lnTo>
                    <a:pt x="9112" y="29002"/>
                  </a:lnTo>
                  <a:close/>
                  <a:moveTo>
                    <a:pt x="21957" y="29014"/>
                  </a:moveTo>
                  <a:cubicBezTo>
                    <a:pt x="21975" y="29064"/>
                    <a:pt x="21984" y="29088"/>
                    <a:pt x="21990" y="29102"/>
                  </a:cubicBezTo>
                  <a:cubicBezTo>
                    <a:pt x="21948" y="29095"/>
                    <a:pt x="21900" y="29086"/>
                    <a:pt x="21838" y="29075"/>
                  </a:cubicBezTo>
                  <a:cubicBezTo>
                    <a:pt x="21876" y="29055"/>
                    <a:pt x="21904" y="29042"/>
                    <a:pt x="21957" y="29014"/>
                  </a:cubicBezTo>
                  <a:close/>
                  <a:moveTo>
                    <a:pt x="23771" y="29029"/>
                  </a:moveTo>
                  <a:lnTo>
                    <a:pt x="23799" y="29070"/>
                  </a:lnTo>
                  <a:lnTo>
                    <a:pt x="23695" y="29127"/>
                  </a:lnTo>
                  <a:lnTo>
                    <a:pt x="23679" y="29105"/>
                  </a:lnTo>
                  <a:lnTo>
                    <a:pt x="23771" y="29029"/>
                  </a:lnTo>
                  <a:close/>
                  <a:moveTo>
                    <a:pt x="21647" y="29145"/>
                  </a:moveTo>
                  <a:lnTo>
                    <a:pt x="21653" y="29163"/>
                  </a:lnTo>
                  <a:lnTo>
                    <a:pt x="21588" y="29185"/>
                  </a:lnTo>
                  <a:lnTo>
                    <a:pt x="21582" y="29166"/>
                  </a:lnTo>
                  <a:lnTo>
                    <a:pt x="21647" y="29145"/>
                  </a:lnTo>
                  <a:close/>
                  <a:moveTo>
                    <a:pt x="8482" y="28960"/>
                  </a:moveTo>
                  <a:lnTo>
                    <a:pt x="8482" y="28960"/>
                  </a:lnTo>
                  <a:cubicBezTo>
                    <a:pt x="8544" y="28999"/>
                    <a:pt x="8581" y="29029"/>
                    <a:pt x="8631" y="29054"/>
                  </a:cubicBezTo>
                  <a:cubicBezTo>
                    <a:pt x="8632" y="29108"/>
                    <a:pt x="8635" y="29169"/>
                    <a:pt x="8637" y="29229"/>
                  </a:cubicBezTo>
                  <a:cubicBezTo>
                    <a:pt x="8604" y="29233"/>
                    <a:pt x="8570" y="29239"/>
                    <a:pt x="8534" y="29245"/>
                  </a:cubicBezTo>
                  <a:cubicBezTo>
                    <a:pt x="8522" y="29235"/>
                    <a:pt x="8500" y="29225"/>
                    <a:pt x="8500" y="29211"/>
                  </a:cubicBezTo>
                  <a:cubicBezTo>
                    <a:pt x="8491" y="29135"/>
                    <a:pt x="8488" y="29058"/>
                    <a:pt x="8482" y="28960"/>
                  </a:cubicBezTo>
                  <a:close/>
                  <a:moveTo>
                    <a:pt x="21160" y="29179"/>
                  </a:moveTo>
                  <a:lnTo>
                    <a:pt x="21167" y="29207"/>
                  </a:lnTo>
                  <a:lnTo>
                    <a:pt x="21039" y="29248"/>
                  </a:lnTo>
                  <a:lnTo>
                    <a:pt x="21030" y="29220"/>
                  </a:lnTo>
                  <a:lnTo>
                    <a:pt x="21160" y="29179"/>
                  </a:lnTo>
                  <a:close/>
                  <a:moveTo>
                    <a:pt x="12432" y="29207"/>
                  </a:moveTo>
                  <a:lnTo>
                    <a:pt x="12559" y="29244"/>
                  </a:lnTo>
                  <a:lnTo>
                    <a:pt x="12550" y="29272"/>
                  </a:lnTo>
                  <a:lnTo>
                    <a:pt x="12424" y="29235"/>
                  </a:lnTo>
                  <a:lnTo>
                    <a:pt x="12432" y="29207"/>
                  </a:lnTo>
                  <a:close/>
                  <a:moveTo>
                    <a:pt x="23898" y="29247"/>
                  </a:moveTo>
                  <a:lnTo>
                    <a:pt x="23905" y="29263"/>
                  </a:lnTo>
                  <a:lnTo>
                    <a:pt x="23842" y="29300"/>
                  </a:lnTo>
                  <a:lnTo>
                    <a:pt x="23833" y="29282"/>
                  </a:lnTo>
                  <a:lnTo>
                    <a:pt x="23898" y="29247"/>
                  </a:lnTo>
                  <a:close/>
                  <a:moveTo>
                    <a:pt x="12771" y="29294"/>
                  </a:moveTo>
                  <a:lnTo>
                    <a:pt x="12793" y="29300"/>
                  </a:lnTo>
                  <a:lnTo>
                    <a:pt x="12777" y="29356"/>
                  </a:lnTo>
                  <a:lnTo>
                    <a:pt x="12756" y="29348"/>
                  </a:lnTo>
                  <a:lnTo>
                    <a:pt x="12771" y="29294"/>
                  </a:lnTo>
                  <a:close/>
                  <a:moveTo>
                    <a:pt x="21038" y="29325"/>
                  </a:moveTo>
                  <a:lnTo>
                    <a:pt x="21054" y="29381"/>
                  </a:lnTo>
                  <a:lnTo>
                    <a:pt x="21032" y="29386"/>
                  </a:lnTo>
                  <a:lnTo>
                    <a:pt x="21016" y="29332"/>
                  </a:lnTo>
                  <a:lnTo>
                    <a:pt x="21038" y="29325"/>
                  </a:lnTo>
                  <a:close/>
                  <a:moveTo>
                    <a:pt x="21183" y="29338"/>
                  </a:moveTo>
                  <a:lnTo>
                    <a:pt x="21200" y="29392"/>
                  </a:lnTo>
                  <a:lnTo>
                    <a:pt x="21177" y="29400"/>
                  </a:lnTo>
                  <a:lnTo>
                    <a:pt x="21161" y="29345"/>
                  </a:lnTo>
                  <a:lnTo>
                    <a:pt x="21183" y="29338"/>
                  </a:lnTo>
                  <a:close/>
                  <a:moveTo>
                    <a:pt x="22443" y="29378"/>
                  </a:moveTo>
                  <a:lnTo>
                    <a:pt x="22463" y="29432"/>
                  </a:lnTo>
                  <a:lnTo>
                    <a:pt x="22465" y="29432"/>
                  </a:lnTo>
                  <a:lnTo>
                    <a:pt x="22443" y="29441"/>
                  </a:lnTo>
                  <a:lnTo>
                    <a:pt x="22422" y="29388"/>
                  </a:lnTo>
                  <a:lnTo>
                    <a:pt x="22443" y="29378"/>
                  </a:lnTo>
                  <a:close/>
                  <a:moveTo>
                    <a:pt x="9012" y="29385"/>
                  </a:moveTo>
                  <a:lnTo>
                    <a:pt x="9032" y="29450"/>
                  </a:lnTo>
                  <a:cubicBezTo>
                    <a:pt x="9027" y="29450"/>
                    <a:pt x="9021" y="29451"/>
                    <a:pt x="9019" y="29451"/>
                  </a:cubicBezTo>
                  <a:cubicBezTo>
                    <a:pt x="9003" y="29432"/>
                    <a:pt x="8993" y="29411"/>
                    <a:pt x="8982" y="29389"/>
                  </a:cubicBezTo>
                  <a:lnTo>
                    <a:pt x="9012" y="29385"/>
                  </a:lnTo>
                  <a:close/>
                  <a:moveTo>
                    <a:pt x="22956" y="29375"/>
                  </a:moveTo>
                  <a:lnTo>
                    <a:pt x="22956" y="29375"/>
                  </a:lnTo>
                  <a:cubicBezTo>
                    <a:pt x="22908" y="29425"/>
                    <a:pt x="22871" y="29461"/>
                    <a:pt x="22836" y="29498"/>
                  </a:cubicBezTo>
                  <a:cubicBezTo>
                    <a:pt x="22803" y="29451"/>
                    <a:pt x="22741" y="29397"/>
                    <a:pt x="22956" y="29375"/>
                  </a:cubicBezTo>
                  <a:close/>
                  <a:moveTo>
                    <a:pt x="21881" y="29472"/>
                  </a:moveTo>
                  <a:lnTo>
                    <a:pt x="21900" y="29526"/>
                  </a:lnTo>
                  <a:lnTo>
                    <a:pt x="21876" y="29534"/>
                  </a:lnTo>
                  <a:lnTo>
                    <a:pt x="21859" y="29479"/>
                  </a:lnTo>
                  <a:lnTo>
                    <a:pt x="21881" y="29472"/>
                  </a:lnTo>
                  <a:close/>
                  <a:moveTo>
                    <a:pt x="20414" y="29531"/>
                  </a:moveTo>
                  <a:lnTo>
                    <a:pt x="20418" y="29548"/>
                  </a:lnTo>
                  <a:lnTo>
                    <a:pt x="20352" y="29563"/>
                  </a:lnTo>
                  <a:lnTo>
                    <a:pt x="20348" y="29545"/>
                  </a:lnTo>
                  <a:lnTo>
                    <a:pt x="20414" y="29531"/>
                  </a:lnTo>
                  <a:close/>
                  <a:moveTo>
                    <a:pt x="13668" y="29507"/>
                  </a:moveTo>
                  <a:lnTo>
                    <a:pt x="13689" y="29511"/>
                  </a:lnTo>
                  <a:lnTo>
                    <a:pt x="13677" y="29567"/>
                  </a:lnTo>
                  <a:lnTo>
                    <a:pt x="13655" y="29563"/>
                  </a:lnTo>
                  <a:lnTo>
                    <a:pt x="13668" y="29507"/>
                  </a:lnTo>
                  <a:close/>
                  <a:moveTo>
                    <a:pt x="20707" y="29575"/>
                  </a:moveTo>
                  <a:lnTo>
                    <a:pt x="20711" y="29592"/>
                  </a:lnTo>
                  <a:lnTo>
                    <a:pt x="20646" y="29614"/>
                  </a:lnTo>
                  <a:lnTo>
                    <a:pt x="20642" y="29595"/>
                  </a:lnTo>
                  <a:lnTo>
                    <a:pt x="20707" y="29575"/>
                  </a:lnTo>
                  <a:close/>
                  <a:moveTo>
                    <a:pt x="23483" y="29569"/>
                  </a:moveTo>
                  <a:lnTo>
                    <a:pt x="23490" y="29585"/>
                  </a:lnTo>
                  <a:lnTo>
                    <a:pt x="23424" y="29616"/>
                  </a:lnTo>
                  <a:lnTo>
                    <a:pt x="23417" y="29598"/>
                  </a:lnTo>
                  <a:lnTo>
                    <a:pt x="23483" y="29569"/>
                  </a:lnTo>
                  <a:close/>
                  <a:moveTo>
                    <a:pt x="22138" y="29567"/>
                  </a:moveTo>
                  <a:lnTo>
                    <a:pt x="22157" y="29622"/>
                  </a:lnTo>
                  <a:lnTo>
                    <a:pt x="22135" y="29629"/>
                  </a:lnTo>
                  <a:lnTo>
                    <a:pt x="22116" y="29575"/>
                  </a:lnTo>
                  <a:lnTo>
                    <a:pt x="22138" y="29567"/>
                  </a:lnTo>
                  <a:close/>
                  <a:moveTo>
                    <a:pt x="19378" y="29572"/>
                  </a:moveTo>
                  <a:lnTo>
                    <a:pt x="19388" y="29600"/>
                  </a:lnTo>
                  <a:lnTo>
                    <a:pt x="19283" y="29644"/>
                  </a:lnTo>
                  <a:lnTo>
                    <a:pt x="19271" y="29597"/>
                  </a:lnTo>
                  <a:lnTo>
                    <a:pt x="19378" y="29572"/>
                  </a:lnTo>
                  <a:close/>
                  <a:moveTo>
                    <a:pt x="9758" y="29600"/>
                  </a:moveTo>
                  <a:lnTo>
                    <a:pt x="9821" y="29632"/>
                  </a:lnTo>
                  <a:lnTo>
                    <a:pt x="9812" y="29650"/>
                  </a:lnTo>
                  <a:lnTo>
                    <a:pt x="9749" y="29616"/>
                  </a:lnTo>
                  <a:lnTo>
                    <a:pt x="9758" y="29600"/>
                  </a:lnTo>
                  <a:close/>
                  <a:moveTo>
                    <a:pt x="13785" y="29597"/>
                  </a:moveTo>
                  <a:cubicBezTo>
                    <a:pt x="13836" y="29631"/>
                    <a:pt x="13888" y="29664"/>
                    <a:pt x="13971" y="29720"/>
                  </a:cubicBezTo>
                  <a:cubicBezTo>
                    <a:pt x="13873" y="29713"/>
                    <a:pt x="13808" y="29707"/>
                    <a:pt x="13740" y="29703"/>
                  </a:cubicBezTo>
                  <a:cubicBezTo>
                    <a:pt x="13729" y="29714"/>
                    <a:pt x="13711" y="29728"/>
                    <a:pt x="13692" y="29739"/>
                  </a:cubicBezTo>
                  <a:lnTo>
                    <a:pt x="13674" y="29717"/>
                  </a:lnTo>
                  <a:lnTo>
                    <a:pt x="13736" y="29689"/>
                  </a:lnTo>
                  <a:lnTo>
                    <a:pt x="13748" y="29703"/>
                  </a:lnTo>
                  <a:cubicBezTo>
                    <a:pt x="13746" y="29669"/>
                    <a:pt x="13751" y="29642"/>
                    <a:pt x="13760" y="29616"/>
                  </a:cubicBezTo>
                  <a:cubicBezTo>
                    <a:pt x="13761" y="29609"/>
                    <a:pt x="13774" y="29604"/>
                    <a:pt x="13785" y="29597"/>
                  </a:cubicBezTo>
                  <a:close/>
                  <a:moveTo>
                    <a:pt x="22903" y="29695"/>
                  </a:moveTo>
                  <a:lnTo>
                    <a:pt x="22914" y="29722"/>
                  </a:lnTo>
                  <a:lnTo>
                    <a:pt x="22781" y="29781"/>
                  </a:lnTo>
                  <a:lnTo>
                    <a:pt x="22769" y="29754"/>
                  </a:lnTo>
                  <a:lnTo>
                    <a:pt x="22903" y="29695"/>
                  </a:lnTo>
                  <a:close/>
                  <a:moveTo>
                    <a:pt x="22197" y="29731"/>
                  </a:moveTo>
                  <a:lnTo>
                    <a:pt x="22216" y="29784"/>
                  </a:lnTo>
                  <a:lnTo>
                    <a:pt x="22193" y="29791"/>
                  </a:lnTo>
                  <a:lnTo>
                    <a:pt x="22174" y="29738"/>
                  </a:lnTo>
                  <a:lnTo>
                    <a:pt x="22197" y="29731"/>
                  </a:lnTo>
                  <a:close/>
                  <a:moveTo>
                    <a:pt x="10017" y="29723"/>
                  </a:moveTo>
                  <a:lnTo>
                    <a:pt x="10149" y="29778"/>
                  </a:lnTo>
                  <a:lnTo>
                    <a:pt x="10137" y="29803"/>
                  </a:lnTo>
                  <a:lnTo>
                    <a:pt x="10005" y="29750"/>
                  </a:lnTo>
                  <a:lnTo>
                    <a:pt x="10017" y="29723"/>
                  </a:lnTo>
                  <a:close/>
                  <a:moveTo>
                    <a:pt x="19624" y="29862"/>
                  </a:moveTo>
                  <a:lnTo>
                    <a:pt x="19634" y="29919"/>
                  </a:lnTo>
                  <a:lnTo>
                    <a:pt x="19612" y="29923"/>
                  </a:lnTo>
                  <a:lnTo>
                    <a:pt x="19602" y="29867"/>
                  </a:lnTo>
                  <a:lnTo>
                    <a:pt x="19624" y="29862"/>
                  </a:lnTo>
                  <a:close/>
                  <a:moveTo>
                    <a:pt x="19347" y="29865"/>
                  </a:moveTo>
                  <a:lnTo>
                    <a:pt x="19358" y="29920"/>
                  </a:lnTo>
                  <a:lnTo>
                    <a:pt x="19334" y="29926"/>
                  </a:lnTo>
                  <a:lnTo>
                    <a:pt x="19325" y="29869"/>
                  </a:lnTo>
                  <a:lnTo>
                    <a:pt x="19347" y="29865"/>
                  </a:lnTo>
                  <a:close/>
                  <a:moveTo>
                    <a:pt x="21872" y="30040"/>
                  </a:moveTo>
                  <a:lnTo>
                    <a:pt x="21878" y="30057"/>
                  </a:lnTo>
                  <a:lnTo>
                    <a:pt x="21809" y="30081"/>
                  </a:lnTo>
                  <a:lnTo>
                    <a:pt x="21803" y="30062"/>
                  </a:lnTo>
                  <a:lnTo>
                    <a:pt x="21872" y="30040"/>
                  </a:lnTo>
                  <a:close/>
                  <a:moveTo>
                    <a:pt x="16375" y="30046"/>
                  </a:moveTo>
                  <a:lnTo>
                    <a:pt x="16372" y="30103"/>
                  </a:lnTo>
                  <a:lnTo>
                    <a:pt x="16350" y="30103"/>
                  </a:lnTo>
                  <a:lnTo>
                    <a:pt x="16352" y="30046"/>
                  </a:lnTo>
                  <a:close/>
                  <a:moveTo>
                    <a:pt x="10680" y="29990"/>
                  </a:moveTo>
                  <a:cubicBezTo>
                    <a:pt x="10744" y="30015"/>
                    <a:pt x="10802" y="30038"/>
                    <a:pt x="10873" y="30068"/>
                  </a:cubicBezTo>
                  <a:cubicBezTo>
                    <a:pt x="10867" y="30085"/>
                    <a:pt x="10862" y="30103"/>
                    <a:pt x="10857" y="30120"/>
                  </a:cubicBezTo>
                  <a:lnTo>
                    <a:pt x="10857" y="30120"/>
                  </a:lnTo>
                  <a:cubicBezTo>
                    <a:pt x="10741" y="30116"/>
                    <a:pt x="10698" y="30099"/>
                    <a:pt x="10654" y="30081"/>
                  </a:cubicBezTo>
                  <a:cubicBezTo>
                    <a:pt x="10663" y="30050"/>
                    <a:pt x="10670" y="30025"/>
                    <a:pt x="10680" y="29990"/>
                  </a:cubicBezTo>
                  <a:close/>
                  <a:moveTo>
                    <a:pt x="18163" y="30100"/>
                  </a:moveTo>
                  <a:lnTo>
                    <a:pt x="18164" y="30119"/>
                  </a:lnTo>
                  <a:lnTo>
                    <a:pt x="18097" y="30128"/>
                  </a:lnTo>
                  <a:lnTo>
                    <a:pt x="18095" y="30109"/>
                  </a:lnTo>
                  <a:lnTo>
                    <a:pt x="18163" y="30100"/>
                  </a:lnTo>
                  <a:close/>
                  <a:moveTo>
                    <a:pt x="15063" y="30073"/>
                  </a:moveTo>
                  <a:lnTo>
                    <a:pt x="15085" y="30075"/>
                  </a:lnTo>
                  <a:lnTo>
                    <a:pt x="15079" y="30132"/>
                  </a:lnTo>
                  <a:lnTo>
                    <a:pt x="15056" y="30131"/>
                  </a:lnTo>
                  <a:lnTo>
                    <a:pt x="15063" y="30073"/>
                  </a:lnTo>
                  <a:close/>
                  <a:moveTo>
                    <a:pt x="19930" y="29956"/>
                  </a:moveTo>
                  <a:cubicBezTo>
                    <a:pt x="19950" y="30001"/>
                    <a:pt x="19961" y="30025"/>
                    <a:pt x="19977" y="30060"/>
                  </a:cubicBezTo>
                  <a:cubicBezTo>
                    <a:pt x="19937" y="30076"/>
                    <a:pt x="19900" y="30091"/>
                    <a:pt x="19790" y="30137"/>
                  </a:cubicBezTo>
                  <a:cubicBezTo>
                    <a:pt x="19859" y="30047"/>
                    <a:pt x="19887" y="30012"/>
                    <a:pt x="19930" y="29956"/>
                  </a:cubicBezTo>
                  <a:close/>
                  <a:moveTo>
                    <a:pt x="20392" y="30103"/>
                  </a:moveTo>
                  <a:lnTo>
                    <a:pt x="20407" y="30150"/>
                  </a:lnTo>
                  <a:lnTo>
                    <a:pt x="20292" y="30175"/>
                  </a:lnTo>
                  <a:lnTo>
                    <a:pt x="20282" y="30149"/>
                  </a:lnTo>
                  <a:lnTo>
                    <a:pt x="20392" y="30103"/>
                  </a:lnTo>
                  <a:close/>
                  <a:moveTo>
                    <a:pt x="18771" y="30184"/>
                  </a:moveTo>
                  <a:lnTo>
                    <a:pt x="18776" y="30240"/>
                  </a:lnTo>
                  <a:lnTo>
                    <a:pt x="18754" y="30243"/>
                  </a:lnTo>
                  <a:lnTo>
                    <a:pt x="18747" y="30185"/>
                  </a:lnTo>
                  <a:lnTo>
                    <a:pt x="18771" y="30184"/>
                  </a:lnTo>
                  <a:close/>
                  <a:moveTo>
                    <a:pt x="13586" y="30196"/>
                  </a:moveTo>
                  <a:lnTo>
                    <a:pt x="13609" y="30200"/>
                  </a:lnTo>
                  <a:lnTo>
                    <a:pt x="13598" y="30256"/>
                  </a:lnTo>
                  <a:lnTo>
                    <a:pt x="13596" y="30256"/>
                  </a:lnTo>
                  <a:lnTo>
                    <a:pt x="13574" y="30251"/>
                  </a:lnTo>
                  <a:lnTo>
                    <a:pt x="13586" y="30196"/>
                  </a:lnTo>
                  <a:close/>
                  <a:moveTo>
                    <a:pt x="10902" y="30170"/>
                  </a:moveTo>
                  <a:cubicBezTo>
                    <a:pt x="11057" y="30205"/>
                    <a:pt x="11043" y="30238"/>
                    <a:pt x="11025" y="30287"/>
                  </a:cubicBezTo>
                  <a:cubicBezTo>
                    <a:pt x="10967" y="30269"/>
                    <a:pt x="10905" y="30250"/>
                    <a:pt x="10773" y="30209"/>
                  </a:cubicBezTo>
                  <a:cubicBezTo>
                    <a:pt x="10822" y="30194"/>
                    <a:pt x="10863" y="30182"/>
                    <a:pt x="10902" y="30170"/>
                  </a:cubicBezTo>
                  <a:close/>
                  <a:moveTo>
                    <a:pt x="14276" y="30265"/>
                  </a:moveTo>
                  <a:lnTo>
                    <a:pt x="14276" y="30266"/>
                  </a:lnTo>
                  <a:lnTo>
                    <a:pt x="14299" y="30269"/>
                  </a:lnTo>
                  <a:lnTo>
                    <a:pt x="14289" y="30327"/>
                  </a:lnTo>
                  <a:lnTo>
                    <a:pt x="14267" y="30322"/>
                  </a:lnTo>
                  <a:lnTo>
                    <a:pt x="14276" y="30265"/>
                  </a:lnTo>
                  <a:close/>
                  <a:moveTo>
                    <a:pt x="18956" y="30349"/>
                  </a:moveTo>
                  <a:lnTo>
                    <a:pt x="18960" y="30377"/>
                  </a:lnTo>
                  <a:lnTo>
                    <a:pt x="18821" y="30394"/>
                  </a:lnTo>
                  <a:lnTo>
                    <a:pt x="18818" y="30365"/>
                  </a:lnTo>
                  <a:lnTo>
                    <a:pt x="18956" y="30349"/>
                  </a:lnTo>
                  <a:close/>
                  <a:moveTo>
                    <a:pt x="19508" y="30357"/>
                  </a:moveTo>
                  <a:lnTo>
                    <a:pt x="19522" y="30404"/>
                  </a:lnTo>
                  <a:lnTo>
                    <a:pt x="19408" y="30430"/>
                  </a:lnTo>
                  <a:lnTo>
                    <a:pt x="19399" y="30404"/>
                  </a:lnTo>
                  <a:lnTo>
                    <a:pt x="19508" y="30357"/>
                  </a:lnTo>
                  <a:close/>
                  <a:moveTo>
                    <a:pt x="20367" y="30288"/>
                  </a:moveTo>
                  <a:lnTo>
                    <a:pt x="20367" y="30288"/>
                  </a:lnTo>
                  <a:cubicBezTo>
                    <a:pt x="20351" y="30352"/>
                    <a:pt x="20336" y="30406"/>
                    <a:pt x="20311" y="30505"/>
                  </a:cubicBezTo>
                  <a:cubicBezTo>
                    <a:pt x="20277" y="30424"/>
                    <a:pt x="20258" y="30377"/>
                    <a:pt x="20236" y="30324"/>
                  </a:cubicBezTo>
                  <a:cubicBezTo>
                    <a:pt x="20292" y="30309"/>
                    <a:pt x="20321" y="30300"/>
                    <a:pt x="20367" y="30288"/>
                  </a:cubicBezTo>
                  <a:close/>
                  <a:moveTo>
                    <a:pt x="18312" y="30469"/>
                  </a:moveTo>
                  <a:lnTo>
                    <a:pt x="18316" y="30527"/>
                  </a:lnTo>
                  <a:lnTo>
                    <a:pt x="18292" y="30530"/>
                  </a:lnTo>
                  <a:lnTo>
                    <a:pt x="18288" y="30472"/>
                  </a:lnTo>
                  <a:lnTo>
                    <a:pt x="18312" y="30469"/>
                  </a:lnTo>
                  <a:close/>
                  <a:moveTo>
                    <a:pt x="19617" y="30571"/>
                  </a:moveTo>
                  <a:lnTo>
                    <a:pt x="19636" y="30684"/>
                  </a:lnTo>
                  <a:lnTo>
                    <a:pt x="19600" y="30693"/>
                  </a:lnTo>
                  <a:lnTo>
                    <a:pt x="19581" y="30578"/>
                  </a:lnTo>
                  <a:lnTo>
                    <a:pt x="19617" y="30571"/>
                  </a:lnTo>
                  <a:close/>
                  <a:moveTo>
                    <a:pt x="19349" y="31032"/>
                  </a:moveTo>
                  <a:cubicBezTo>
                    <a:pt x="19338" y="31034"/>
                    <a:pt x="19328" y="31037"/>
                    <a:pt x="19317" y="31041"/>
                  </a:cubicBezTo>
                  <a:lnTo>
                    <a:pt x="19317" y="31041"/>
                  </a:lnTo>
                  <a:cubicBezTo>
                    <a:pt x="19321" y="31040"/>
                    <a:pt x="19336" y="31038"/>
                    <a:pt x="19350" y="31036"/>
                  </a:cubicBezTo>
                  <a:lnTo>
                    <a:pt x="19349" y="31032"/>
                  </a:lnTo>
                  <a:close/>
                  <a:moveTo>
                    <a:pt x="15029" y="30999"/>
                  </a:moveTo>
                  <a:lnTo>
                    <a:pt x="15073" y="31050"/>
                  </a:lnTo>
                  <a:lnTo>
                    <a:pt x="15063" y="31057"/>
                  </a:lnTo>
                  <a:lnTo>
                    <a:pt x="15063" y="31057"/>
                  </a:lnTo>
                  <a:cubicBezTo>
                    <a:pt x="15063" y="31055"/>
                    <a:pt x="15063" y="31054"/>
                    <a:pt x="15063" y="31052"/>
                  </a:cubicBezTo>
                  <a:cubicBezTo>
                    <a:pt x="15040" y="31046"/>
                    <a:pt x="15022" y="31030"/>
                    <a:pt x="15004" y="31015"/>
                  </a:cubicBezTo>
                  <a:lnTo>
                    <a:pt x="15029" y="30999"/>
                  </a:lnTo>
                  <a:close/>
                  <a:moveTo>
                    <a:pt x="14764" y="31039"/>
                  </a:moveTo>
                  <a:lnTo>
                    <a:pt x="14751" y="31134"/>
                  </a:lnTo>
                  <a:lnTo>
                    <a:pt x="14717" y="31136"/>
                  </a:lnTo>
                  <a:lnTo>
                    <a:pt x="14701" y="31040"/>
                  </a:lnTo>
                  <a:lnTo>
                    <a:pt x="14764" y="31039"/>
                  </a:lnTo>
                  <a:close/>
                  <a:moveTo>
                    <a:pt x="15073" y="31060"/>
                  </a:moveTo>
                  <a:cubicBezTo>
                    <a:pt x="15118" y="31060"/>
                    <a:pt x="15156" y="31066"/>
                    <a:pt x="15198" y="31072"/>
                  </a:cubicBezTo>
                  <a:cubicBezTo>
                    <a:pt x="15198" y="31108"/>
                    <a:pt x="15198" y="31133"/>
                    <a:pt x="15198" y="31171"/>
                  </a:cubicBezTo>
                  <a:lnTo>
                    <a:pt x="15060" y="31171"/>
                  </a:lnTo>
                  <a:cubicBezTo>
                    <a:pt x="15061" y="31128"/>
                    <a:pt x="15062" y="31095"/>
                    <a:pt x="15063" y="31061"/>
                  </a:cubicBezTo>
                  <a:lnTo>
                    <a:pt x="15063" y="31061"/>
                  </a:lnTo>
                  <a:cubicBezTo>
                    <a:pt x="15066" y="31060"/>
                    <a:pt x="15070" y="31060"/>
                    <a:pt x="15073" y="31060"/>
                  </a:cubicBezTo>
                  <a:close/>
                  <a:moveTo>
                    <a:pt x="16475" y="31036"/>
                  </a:moveTo>
                  <a:cubicBezTo>
                    <a:pt x="16458" y="31067"/>
                    <a:pt x="16433" y="31108"/>
                    <a:pt x="16386" y="31184"/>
                  </a:cubicBezTo>
                  <a:cubicBezTo>
                    <a:pt x="16371" y="31103"/>
                    <a:pt x="16367" y="31078"/>
                    <a:pt x="16359" y="31037"/>
                  </a:cubicBezTo>
                  <a:cubicBezTo>
                    <a:pt x="16414" y="31037"/>
                    <a:pt x="16462" y="31036"/>
                    <a:pt x="16475" y="31036"/>
                  </a:cubicBezTo>
                  <a:close/>
                  <a:moveTo>
                    <a:pt x="15988" y="31140"/>
                  </a:moveTo>
                  <a:lnTo>
                    <a:pt x="15983" y="31236"/>
                  </a:lnTo>
                  <a:lnTo>
                    <a:pt x="15947" y="31237"/>
                  </a:lnTo>
                  <a:lnTo>
                    <a:pt x="15925" y="31142"/>
                  </a:lnTo>
                  <a:lnTo>
                    <a:pt x="15988" y="31140"/>
                  </a:lnTo>
                  <a:close/>
                  <a:moveTo>
                    <a:pt x="16842" y="31246"/>
                  </a:moveTo>
                  <a:lnTo>
                    <a:pt x="16842" y="31303"/>
                  </a:lnTo>
                  <a:lnTo>
                    <a:pt x="16817" y="31305"/>
                  </a:lnTo>
                  <a:lnTo>
                    <a:pt x="16818" y="31248"/>
                  </a:lnTo>
                  <a:lnTo>
                    <a:pt x="16842" y="31246"/>
                  </a:lnTo>
                  <a:close/>
                  <a:moveTo>
                    <a:pt x="16280" y="31095"/>
                  </a:moveTo>
                  <a:lnTo>
                    <a:pt x="16280" y="31095"/>
                  </a:lnTo>
                  <a:cubicBezTo>
                    <a:pt x="16275" y="31200"/>
                    <a:pt x="16274" y="31252"/>
                    <a:pt x="16271" y="31308"/>
                  </a:cubicBezTo>
                  <a:cubicBezTo>
                    <a:pt x="16227" y="31308"/>
                    <a:pt x="16194" y="31308"/>
                    <a:pt x="16144" y="31309"/>
                  </a:cubicBezTo>
                  <a:cubicBezTo>
                    <a:pt x="16183" y="31249"/>
                    <a:pt x="16216" y="31196"/>
                    <a:pt x="16280" y="31095"/>
                  </a:cubicBezTo>
                  <a:close/>
                  <a:moveTo>
                    <a:pt x="14600" y="31050"/>
                  </a:moveTo>
                  <a:cubicBezTo>
                    <a:pt x="14605" y="31125"/>
                    <a:pt x="14610" y="31172"/>
                    <a:pt x="14614" y="31230"/>
                  </a:cubicBezTo>
                  <a:cubicBezTo>
                    <a:pt x="14644" y="31240"/>
                    <a:pt x="14685" y="31255"/>
                    <a:pt x="14729" y="31271"/>
                  </a:cubicBezTo>
                  <a:cubicBezTo>
                    <a:pt x="14722" y="31284"/>
                    <a:pt x="14719" y="31299"/>
                    <a:pt x="14708" y="31308"/>
                  </a:cubicBezTo>
                  <a:cubicBezTo>
                    <a:pt x="14692" y="31323"/>
                    <a:pt x="14672" y="31342"/>
                    <a:pt x="14651" y="31343"/>
                  </a:cubicBezTo>
                  <a:cubicBezTo>
                    <a:pt x="14590" y="31349"/>
                    <a:pt x="14529" y="31352"/>
                    <a:pt x="14468" y="31352"/>
                  </a:cubicBezTo>
                  <a:cubicBezTo>
                    <a:pt x="14314" y="31352"/>
                    <a:pt x="14161" y="31337"/>
                    <a:pt x="14007" y="31333"/>
                  </a:cubicBezTo>
                  <a:lnTo>
                    <a:pt x="13991" y="31286"/>
                  </a:lnTo>
                  <a:lnTo>
                    <a:pt x="14121" y="31264"/>
                  </a:lnTo>
                  <a:lnTo>
                    <a:pt x="14102" y="31231"/>
                  </a:lnTo>
                  <a:lnTo>
                    <a:pt x="14102" y="31231"/>
                  </a:lnTo>
                  <a:cubicBezTo>
                    <a:pt x="14207" y="31250"/>
                    <a:pt x="14311" y="31270"/>
                    <a:pt x="14414" y="31287"/>
                  </a:cubicBezTo>
                  <a:cubicBezTo>
                    <a:pt x="14473" y="31218"/>
                    <a:pt x="14525" y="31149"/>
                    <a:pt x="14600" y="31050"/>
                  </a:cubicBezTo>
                  <a:close/>
                  <a:moveTo>
                    <a:pt x="14809" y="31343"/>
                  </a:moveTo>
                  <a:lnTo>
                    <a:pt x="14882" y="31349"/>
                  </a:lnTo>
                  <a:lnTo>
                    <a:pt x="14879" y="31368"/>
                  </a:lnTo>
                  <a:lnTo>
                    <a:pt x="14806" y="31361"/>
                  </a:lnTo>
                  <a:lnTo>
                    <a:pt x="14809" y="31343"/>
                  </a:lnTo>
                  <a:close/>
                  <a:moveTo>
                    <a:pt x="15619" y="31352"/>
                  </a:moveTo>
                  <a:lnTo>
                    <a:pt x="15693" y="31358"/>
                  </a:lnTo>
                  <a:lnTo>
                    <a:pt x="15691" y="31377"/>
                  </a:lnTo>
                  <a:lnTo>
                    <a:pt x="15618" y="31371"/>
                  </a:lnTo>
                  <a:lnTo>
                    <a:pt x="15619" y="31352"/>
                  </a:lnTo>
                  <a:close/>
                  <a:moveTo>
                    <a:pt x="16033" y="31428"/>
                  </a:moveTo>
                  <a:lnTo>
                    <a:pt x="16053" y="31526"/>
                  </a:lnTo>
                  <a:lnTo>
                    <a:pt x="15990" y="31524"/>
                  </a:lnTo>
                  <a:lnTo>
                    <a:pt x="15996" y="31428"/>
                  </a:lnTo>
                  <a:close/>
                  <a:moveTo>
                    <a:pt x="15213" y="0"/>
                  </a:moveTo>
                  <a:cubicBezTo>
                    <a:pt x="15117" y="0"/>
                    <a:pt x="15021" y="8"/>
                    <a:pt x="14931" y="49"/>
                  </a:cubicBezTo>
                  <a:cubicBezTo>
                    <a:pt x="14877" y="21"/>
                    <a:pt x="14820" y="13"/>
                    <a:pt x="14763" y="13"/>
                  </a:cubicBezTo>
                  <a:cubicBezTo>
                    <a:pt x="14669" y="13"/>
                    <a:pt x="14574" y="36"/>
                    <a:pt x="14489" y="36"/>
                  </a:cubicBezTo>
                  <a:cubicBezTo>
                    <a:pt x="14459" y="36"/>
                    <a:pt x="14431" y="33"/>
                    <a:pt x="14404" y="25"/>
                  </a:cubicBezTo>
                  <a:cubicBezTo>
                    <a:pt x="14352" y="8"/>
                    <a:pt x="14302" y="2"/>
                    <a:pt x="14253" y="2"/>
                  </a:cubicBezTo>
                  <a:cubicBezTo>
                    <a:pt x="14129" y="2"/>
                    <a:pt x="14012" y="40"/>
                    <a:pt x="13899" y="40"/>
                  </a:cubicBezTo>
                  <a:cubicBezTo>
                    <a:pt x="13884" y="40"/>
                    <a:pt x="13871" y="40"/>
                    <a:pt x="13857" y="38"/>
                  </a:cubicBezTo>
                  <a:cubicBezTo>
                    <a:pt x="13792" y="96"/>
                    <a:pt x="13739" y="144"/>
                    <a:pt x="13724" y="157"/>
                  </a:cubicBezTo>
                  <a:cubicBezTo>
                    <a:pt x="13517" y="165"/>
                    <a:pt x="13362" y="159"/>
                    <a:pt x="13212" y="178"/>
                  </a:cubicBezTo>
                  <a:cubicBezTo>
                    <a:pt x="13204" y="179"/>
                    <a:pt x="13196" y="179"/>
                    <a:pt x="13189" y="179"/>
                  </a:cubicBezTo>
                  <a:cubicBezTo>
                    <a:pt x="13111" y="179"/>
                    <a:pt x="13029" y="153"/>
                    <a:pt x="12952" y="153"/>
                  </a:cubicBezTo>
                  <a:cubicBezTo>
                    <a:pt x="12882" y="153"/>
                    <a:pt x="12815" y="175"/>
                    <a:pt x="12759" y="257"/>
                  </a:cubicBezTo>
                  <a:cubicBezTo>
                    <a:pt x="12731" y="244"/>
                    <a:pt x="12703" y="231"/>
                    <a:pt x="12671" y="215"/>
                  </a:cubicBezTo>
                  <a:cubicBezTo>
                    <a:pt x="12608" y="285"/>
                    <a:pt x="12503" y="268"/>
                    <a:pt x="12424" y="322"/>
                  </a:cubicBezTo>
                  <a:cubicBezTo>
                    <a:pt x="12404" y="336"/>
                    <a:pt x="12383" y="341"/>
                    <a:pt x="12361" y="341"/>
                  </a:cubicBezTo>
                  <a:cubicBezTo>
                    <a:pt x="12316" y="341"/>
                    <a:pt x="12266" y="321"/>
                    <a:pt x="12216" y="321"/>
                  </a:cubicBezTo>
                  <a:cubicBezTo>
                    <a:pt x="12175" y="321"/>
                    <a:pt x="12134" y="334"/>
                    <a:pt x="12094" y="380"/>
                  </a:cubicBezTo>
                  <a:cubicBezTo>
                    <a:pt x="12056" y="424"/>
                    <a:pt x="11994" y="451"/>
                    <a:pt x="11926" y="451"/>
                  </a:cubicBezTo>
                  <a:cubicBezTo>
                    <a:pt x="11882" y="451"/>
                    <a:pt x="11836" y="440"/>
                    <a:pt x="11794" y="416"/>
                  </a:cubicBezTo>
                  <a:cubicBezTo>
                    <a:pt x="11774" y="456"/>
                    <a:pt x="11742" y="466"/>
                    <a:pt x="11705" y="466"/>
                  </a:cubicBezTo>
                  <a:cubicBezTo>
                    <a:pt x="11674" y="466"/>
                    <a:pt x="11640" y="459"/>
                    <a:pt x="11608" y="459"/>
                  </a:cubicBezTo>
                  <a:cubicBezTo>
                    <a:pt x="11561" y="459"/>
                    <a:pt x="11517" y="473"/>
                    <a:pt x="11494" y="543"/>
                  </a:cubicBezTo>
                  <a:cubicBezTo>
                    <a:pt x="11500" y="565"/>
                    <a:pt x="11511" y="609"/>
                    <a:pt x="11523" y="655"/>
                  </a:cubicBezTo>
                  <a:cubicBezTo>
                    <a:pt x="11406" y="631"/>
                    <a:pt x="11298" y="611"/>
                    <a:pt x="11192" y="590"/>
                  </a:cubicBezTo>
                  <a:cubicBezTo>
                    <a:pt x="11105" y="709"/>
                    <a:pt x="10945" y="600"/>
                    <a:pt x="10832" y="744"/>
                  </a:cubicBezTo>
                  <a:cubicBezTo>
                    <a:pt x="10826" y="753"/>
                    <a:pt x="10798" y="797"/>
                    <a:pt x="10767" y="845"/>
                  </a:cubicBezTo>
                  <a:cubicBezTo>
                    <a:pt x="10710" y="824"/>
                    <a:pt x="10651" y="803"/>
                    <a:pt x="10596" y="783"/>
                  </a:cubicBezTo>
                  <a:cubicBezTo>
                    <a:pt x="10527" y="806"/>
                    <a:pt x="10461" y="828"/>
                    <a:pt x="10365" y="859"/>
                  </a:cubicBezTo>
                  <a:cubicBezTo>
                    <a:pt x="10351" y="899"/>
                    <a:pt x="10329" y="955"/>
                    <a:pt x="10311" y="1000"/>
                  </a:cubicBezTo>
                  <a:cubicBezTo>
                    <a:pt x="9981" y="1039"/>
                    <a:pt x="9664" y="1056"/>
                    <a:pt x="9427" y="1304"/>
                  </a:cubicBezTo>
                  <a:cubicBezTo>
                    <a:pt x="9344" y="1318"/>
                    <a:pt x="9271" y="1324"/>
                    <a:pt x="9200" y="1346"/>
                  </a:cubicBezTo>
                  <a:cubicBezTo>
                    <a:pt x="9027" y="1405"/>
                    <a:pt x="8909" y="1565"/>
                    <a:pt x="8715" y="1585"/>
                  </a:cubicBezTo>
                  <a:cubicBezTo>
                    <a:pt x="8638" y="1751"/>
                    <a:pt x="8470" y="1701"/>
                    <a:pt x="8354" y="1770"/>
                  </a:cubicBezTo>
                  <a:cubicBezTo>
                    <a:pt x="8232" y="1843"/>
                    <a:pt x="8123" y="1941"/>
                    <a:pt x="8008" y="2026"/>
                  </a:cubicBezTo>
                  <a:cubicBezTo>
                    <a:pt x="8000" y="2033"/>
                    <a:pt x="7988" y="2042"/>
                    <a:pt x="7978" y="2044"/>
                  </a:cubicBezTo>
                  <a:cubicBezTo>
                    <a:pt x="7885" y="2054"/>
                    <a:pt x="7789" y="2035"/>
                    <a:pt x="7725" y="2152"/>
                  </a:cubicBezTo>
                  <a:cubicBezTo>
                    <a:pt x="7689" y="2217"/>
                    <a:pt x="7527" y="2158"/>
                    <a:pt x="7523" y="2297"/>
                  </a:cubicBezTo>
                  <a:cubicBezTo>
                    <a:pt x="7522" y="2317"/>
                    <a:pt x="7433" y="2367"/>
                    <a:pt x="7383" y="2389"/>
                  </a:cubicBezTo>
                  <a:cubicBezTo>
                    <a:pt x="7305" y="2422"/>
                    <a:pt x="7179" y="2403"/>
                    <a:pt x="7158" y="2488"/>
                  </a:cubicBezTo>
                  <a:cubicBezTo>
                    <a:pt x="7124" y="2625"/>
                    <a:pt x="7015" y="2536"/>
                    <a:pt x="6958" y="2610"/>
                  </a:cubicBezTo>
                  <a:cubicBezTo>
                    <a:pt x="6907" y="2678"/>
                    <a:pt x="6805" y="2716"/>
                    <a:pt x="6734" y="2776"/>
                  </a:cubicBezTo>
                  <a:cubicBezTo>
                    <a:pt x="6668" y="2832"/>
                    <a:pt x="6614" y="2900"/>
                    <a:pt x="6605" y="2910"/>
                  </a:cubicBezTo>
                  <a:cubicBezTo>
                    <a:pt x="6471" y="2982"/>
                    <a:pt x="6359" y="3010"/>
                    <a:pt x="6325" y="3066"/>
                  </a:cubicBezTo>
                  <a:cubicBezTo>
                    <a:pt x="6222" y="3229"/>
                    <a:pt x="6067" y="3329"/>
                    <a:pt x="5943" y="3520"/>
                  </a:cubicBezTo>
                  <a:lnTo>
                    <a:pt x="5943" y="3520"/>
                  </a:lnTo>
                  <a:cubicBezTo>
                    <a:pt x="5934" y="3514"/>
                    <a:pt x="5925" y="3509"/>
                    <a:pt x="5915" y="3503"/>
                  </a:cubicBezTo>
                  <a:lnTo>
                    <a:pt x="5915" y="3503"/>
                  </a:lnTo>
                  <a:cubicBezTo>
                    <a:pt x="5918" y="3516"/>
                    <a:pt x="5921" y="3531"/>
                    <a:pt x="5925" y="3549"/>
                  </a:cubicBezTo>
                  <a:cubicBezTo>
                    <a:pt x="5931" y="3539"/>
                    <a:pt x="5937" y="3529"/>
                    <a:pt x="5943" y="3520"/>
                  </a:cubicBezTo>
                  <a:lnTo>
                    <a:pt x="5943" y="3520"/>
                  </a:lnTo>
                  <a:cubicBezTo>
                    <a:pt x="5949" y="3524"/>
                    <a:pt x="5955" y="3528"/>
                    <a:pt x="5961" y="3532"/>
                  </a:cubicBezTo>
                  <a:cubicBezTo>
                    <a:pt x="5965" y="3537"/>
                    <a:pt x="5959" y="3554"/>
                    <a:pt x="5943" y="3554"/>
                  </a:cubicBezTo>
                  <a:cubicBezTo>
                    <a:pt x="5938" y="3554"/>
                    <a:pt x="5932" y="3552"/>
                    <a:pt x="5925" y="3549"/>
                  </a:cubicBezTo>
                  <a:cubicBezTo>
                    <a:pt x="5924" y="3550"/>
                    <a:pt x="5922" y="3551"/>
                    <a:pt x="5920" y="3551"/>
                  </a:cubicBezTo>
                  <a:cubicBezTo>
                    <a:pt x="5909" y="3551"/>
                    <a:pt x="5899" y="3521"/>
                    <a:pt x="5888" y="3490"/>
                  </a:cubicBezTo>
                  <a:lnTo>
                    <a:pt x="5888" y="3490"/>
                  </a:lnTo>
                  <a:cubicBezTo>
                    <a:pt x="5897" y="3494"/>
                    <a:pt x="5906" y="3499"/>
                    <a:pt x="5915" y="3503"/>
                  </a:cubicBezTo>
                  <a:lnTo>
                    <a:pt x="5915" y="3503"/>
                  </a:lnTo>
                  <a:cubicBezTo>
                    <a:pt x="5903" y="3458"/>
                    <a:pt x="5898" y="3447"/>
                    <a:pt x="5896" y="3447"/>
                  </a:cubicBezTo>
                  <a:cubicBezTo>
                    <a:pt x="5896" y="3447"/>
                    <a:pt x="5896" y="3447"/>
                    <a:pt x="5896" y="3447"/>
                  </a:cubicBezTo>
                  <a:cubicBezTo>
                    <a:pt x="5838" y="3481"/>
                    <a:pt x="5785" y="3525"/>
                    <a:pt x="5727" y="3549"/>
                  </a:cubicBezTo>
                  <a:cubicBezTo>
                    <a:pt x="5659" y="3575"/>
                    <a:pt x="5721" y="3674"/>
                    <a:pt x="5615" y="3681"/>
                  </a:cubicBezTo>
                  <a:cubicBezTo>
                    <a:pt x="5571" y="3683"/>
                    <a:pt x="5497" y="3749"/>
                    <a:pt x="5472" y="3797"/>
                  </a:cubicBezTo>
                  <a:cubicBezTo>
                    <a:pt x="5393" y="3949"/>
                    <a:pt x="5271" y="4025"/>
                    <a:pt x="5113" y="4072"/>
                  </a:cubicBezTo>
                  <a:cubicBezTo>
                    <a:pt x="5094" y="4227"/>
                    <a:pt x="4982" y="4283"/>
                    <a:pt x="4912" y="4300"/>
                  </a:cubicBezTo>
                  <a:cubicBezTo>
                    <a:pt x="4825" y="4415"/>
                    <a:pt x="4781" y="4490"/>
                    <a:pt x="4720" y="4549"/>
                  </a:cubicBezTo>
                  <a:cubicBezTo>
                    <a:pt x="4654" y="4615"/>
                    <a:pt x="4539" y="4656"/>
                    <a:pt x="4508" y="4726"/>
                  </a:cubicBezTo>
                  <a:cubicBezTo>
                    <a:pt x="4464" y="4827"/>
                    <a:pt x="4369" y="4798"/>
                    <a:pt x="4320" y="4877"/>
                  </a:cubicBezTo>
                  <a:cubicBezTo>
                    <a:pt x="4266" y="4962"/>
                    <a:pt x="4177" y="5030"/>
                    <a:pt x="4127" y="5082"/>
                  </a:cubicBezTo>
                  <a:cubicBezTo>
                    <a:pt x="4080" y="5198"/>
                    <a:pt x="4052" y="5291"/>
                    <a:pt x="4030" y="5369"/>
                  </a:cubicBezTo>
                  <a:cubicBezTo>
                    <a:pt x="3921" y="5416"/>
                    <a:pt x="3824" y="5455"/>
                    <a:pt x="3730" y="5497"/>
                  </a:cubicBezTo>
                  <a:cubicBezTo>
                    <a:pt x="3718" y="5501"/>
                    <a:pt x="3711" y="5523"/>
                    <a:pt x="3701" y="5536"/>
                  </a:cubicBezTo>
                  <a:cubicBezTo>
                    <a:pt x="3730" y="5572"/>
                    <a:pt x="3761" y="5605"/>
                    <a:pt x="3807" y="5658"/>
                  </a:cubicBezTo>
                  <a:cubicBezTo>
                    <a:pt x="3729" y="5735"/>
                    <a:pt x="3654" y="5807"/>
                    <a:pt x="3577" y="5881"/>
                  </a:cubicBezTo>
                  <a:cubicBezTo>
                    <a:pt x="3555" y="5920"/>
                    <a:pt x="3527" y="5967"/>
                    <a:pt x="3489" y="6032"/>
                  </a:cubicBezTo>
                  <a:cubicBezTo>
                    <a:pt x="3479" y="5970"/>
                    <a:pt x="3473" y="5942"/>
                    <a:pt x="3464" y="5895"/>
                  </a:cubicBezTo>
                  <a:lnTo>
                    <a:pt x="3464" y="5895"/>
                  </a:lnTo>
                  <a:cubicBezTo>
                    <a:pt x="3296" y="6073"/>
                    <a:pt x="3493" y="6162"/>
                    <a:pt x="3412" y="6319"/>
                  </a:cubicBezTo>
                  <a:cubicBezTo>
                    <a:pt x="3371" y="6282"/>
                    <a:pt x="3330" y="6234"/>
                    <a:pt x="3273" y="6234"/>
                  </a:cubicBezTo>
                  <a:cubicBezTo>
                    <a:pt x="3254" y="6234"/>
                    <a:pt x="3232" y="6240"/>
                    <a:pt x="3208" y="6254"/>
                  </a:cubicBezTo>
                  <a:cubicBezTo>
                    <a:pt x="3125" y="6303"/>
                    <a:pt x="3049" y="6368"/>
                    <a:pt x="2984" y="6428"/>
                  </a:cubicBezTo>
                  <a:cubicBezTo>
                    <a:pt x="2950" y="6512"/>
                    <a:pt x="2912" y="6591"/>
                    <a:pt x="2884" y="6674"/>
                  </a:cubicBezTo>
                  <a:cubicBezTo>
                    <a:pt x="2789" y="6956"/>
                    <a:pt x="2438" y="7066"/>
                    <a:pt x="2405" y="7391"/>
                  </a:cubicBezTo>
                  <a:cubicBezTo>
                    <a:pt x="2281" y="7449"/>
                    <a:pt x="2212" y="7542"/>
                    <a:pt x="2225" y="7681"/>
                  </a:cubicBezTo>
                  <a:cubicBezTo>
                    <a:pt x="2096" y="7740"/>
                    <a:pt x="2062" y="7890"/>
                    <a:pt x="1999" y="8008"/>
                  </a:cubicBezTo>
                  <a:cubicBezTo>
                    <a:pt x="1963" y="8073"/>
                    <a:pt x="1957" y="8155"/>
                    <a:pt x="1941" y="8223"/>
                  </a:cubicBezTo>
                  <a:cubicBezTo>
                    <a:pt x="1888" y="8283"/>
                    <a:pt x="1832" y="8336"/>
                    <a:pt x="1793" y="8399"/>
                  </a:cubicBezTo>
                  <a:cubicBezTo>
                    <a:pt x="1642" y="8648"/>
                    <a:pt x="1550" y="8935"/>
                    <a:pt x="1357" y="9155"/>
                  </a:cubicBezTo>
                  <a:cubicBezTo>
                    <a:pt x="1338" y="9176"/>
                    <a:pt x="1319" y="9229"/>
                    <a:pt x="1326" y="9251"/>
                  </a:cubicBezTo>
                  <a:cubicBezTo>
                    <a:pt x="1367" y="9379"/>
                    <a:pt x="1282" y="9478"/>
                    <a:pt x="1241" y="9582"/>
                  </a:cubicBezTo>
                  <a:cubicBezTo>
                    <a:pt x="1211" y="9660"/>
                    <a:pt x="1114" y="9737"/>
                    <a:pt x="1117" y="9798"/>
                  </a:cubicBezTo>
                  <a:cubicBezTo>
                    <a:pt x="1126" y="9965"/>
                    <a:pt x="983" y="10097"/>
                    <a:pt x="994" y="10228"/>
                  </a:cubicBezTo>
                  <a:cubicBezTo>
                    <a:pt x="1004" y="10403"/>
                    <a:pt x="914" y="10491"/>
                    <a:pt x="854" y="10619"/>
                  </a:cubicBezTo>
                  <a:cubicBezTo>
                    <a:pt x="829" y="10671"/>
                    <a:pt x="849" y="10752"/>
                    <a:pt x="835" y="10815"/>
                  </a:cubicBezTo>
                  <a:cubicBezTo>
                    <a:pt x="823" y="10872"/>
                    <a:pt x="791" y="10924"/>
                    <a:pt x="763" y="10989"/>
                  </a:cubicBezTo>
                  <a:cubicBezTo>
                    <a:pt x="777" y="11024"/>
                    <a:pt x="798" y="11074"/>
                    <a:pt x="819" y="11128"/>
                  </a:cubicBezTo>
                  <a:lnTo>
                    <a:pt x="670" y="11237"/>
                  </a:lnTo>
                  <a:cubicBezTo>
                    <a:pt x="692" y="11290"/>
                    <a:pt x="713" y="11340"/>
                    <a:pt x="736" y="11399"/>
                  </a:cubicBezTo>
                  <a:cubicBezTo>
                    <a:pt x="716" y="11418"/>
                    <a:pt x="695" y="11436"/>
                    <a:pt x="660" y="11467"/>
                  </a:cubicBezTo>
                  <a:cubicBezTo>
                    <a:pt x="689" y="11514"/>
                    <a:pt x="721" y="11565"/>
                    <a:pt x="764" y="11633"/>
                  </a:cubicBezTo>
                  <a:cubicBezTo>
                    <a:pt x="698" y="11642"/>
                    <a:pt x="661" y="11648"/>
                    <a:pt x="607" y="11654"/>
                  </a:cubicBezTo>
                  <a:cubicBezTo>
                    <a:pt x="593" y="11702"/>
                    <a:pt x="585" y="11761"/>
                    <a:pt x="560" y="11811"/>
                  </a:cubicBezTo>
                  <a:cubicBezTo>
                    <a:pt x="532" y="11870"/>
                    <a:pt x="489" y="11921"/>
                    <a:pt x="474" y="11948"/>
                  </a:cubicBezTo>
                  <a:cubicBezTo>
                    <a:pt x="474" y="12058"/>
                    <a:pt x="498" y="12157"/>
                    <a:pt x="468" y="12207"/>
                  </a:cubicBezTo>
                  <a:cubicBezTo>
                    <a:pt x="377" y="12360"/>
                    <a:pt x="443" y="12526"/>
                    <a:pt x="388" y="12672"/>
                  </a:cubicBezTo>
                  <a:cubicBezTo>
                    <a:pt x="452" y="12701"/>
                    <a:pt x="501" y="12725"/>
                    <a:pt x="557" y="12750"/>
                  </a:cubicBezTo>
                  <a:cubicBezTo>
                    <a:pt x="538" y="12766"/>
                    <a:pt x="529" y="12779"/>
                    <a:pt x="521" y="12779"/>
                  </a:cubicBezTo>
                  <a:cubicBezTo>
                    <a:pt x="476" y="12778"/>
                    <a:pt x="430" y="12775"/>
                    <a:pt x="382" y="12773"/>
                  </a:cubicBezTo>
                  <a:cubicBezTo>
                    <a:pt x="327" y="12932"/>
                    <a:pt x="307" y="13100"/>
                    <a:pt x="277" y="13269"/>
                  </a:cubicBezTo>
                  <a:cubicBezTo>
                    <a:pt x="264" y="13354"/>
                    <a:pt x="248" y="13440"/>
                    <a:pt x="224" y="13525"/>
                  </a:cubicBezTo>
                  <a:cubicBezTo>
                    <a:pt x="209" y="13612"/>
                    <a:pt x="189" y="13699"/>
                    <a:pt x="155" y="13785"/>
                  </a:cubicBezTo>
                  <a:cubicBezTo>
                    <a:pt x="189" y="13809"/>
                    <a:pt x="229" y="13837"/>
                    <a:pt x="286" y="13877"/>
                  </a:cubicBezTo>
                  <a:cubicBezTo>
                    <a:pt x="208" y="13900"/>
                    <a:pt x="174" y="13911"/>
                    <a:pt x="137" y="13922"/>
                  </a:cubicBezTo>
                  <a:cubicBezTo>
                    <a:pt x="133" y="13975"/>
                    <a:pt x="123" y="14024"/>
                    <a:pt x="127" y="14069"/>
                  </a:cubicBezTo>
                  <a:cubicBezTo>
                    <a:pt x="132" y="14102"/>
                    <a:pt x="158" y="14127"/>
                    <a:pt x="162" y="14136"/>
                  </a:cubicBezTo>
                  <a:cubicBezTo>
                    <a:pt x="140" y="14211"/>
                    <a:pt x="108" y="14272"/>
                    <a:pt x="105" y="14336"/>
                  </a:cubicBezTo>
                  <a:cubicBezTo>
                    <a:pt x="93" y="14590"/>
                    <a:pt x="27" y="14851"/>
                    <a:pt x="79" y="15108"/>
                  </a:cubicBezTo>
                  <a:cubicBezTo>
                    <a:pt x="62" y="15143"/>
                    <a:pt x="46" y="15192"/>
                    <a:pt x="26" y="15254"/>
                  </a:cubicBezTo>
                  <a:cubicBezTo>
                    <a:pt x="99" y="15271"/>
                    <a:pt x="152" y="15283"/>
                    <a:pt x="209" y="15296"/>
                  </a:cubicBezTo>
                  <a:cubicBezTo>
                    <a:pt x="208" y="15341"/>
                    <a:pt x="207" y="15373"/>
                    <a:pt x="207" y="15410"/>
                  </a:cubicBezTo>
                  <a:cubicBezTo>
                    <a:pt x="149" y="15419"/>
                    <a:pt x="96" y="15427"/>
                    <a:pt x="46" y="15435"/>
                  </a:cubicBezTo>
                  <a:cubicBezTo>
                    <a:pt x="84" y="15530"/>
                    <a:pt x="118" y="15613"/>
                    <a:pt x="154" y="15700"/>
                  </a:cubicBezTo>
                  <a:cubicBezTo>
                    <a:pt x="111" y="15711"/>
                    <a:pt x="86" y="15719"/>
                    <a:pt x="59" y="15725"/>
                  </a:cubicBezTo>
                  <a:cubicBezTo>
                    <a:pt x="1" y="15951"/>
                    <a:pt x="136" y="16179"/>
                    <a:pt x="73" y="16404"/>
                  </a:cubicBezTo>
                  <a:cubicBezTo>
                    <a:pt x="109" y="16493"/>
                    <a:pt x="149" y="16591"/>
                    <a:pt x="184" y="16676"/>
                  </a:cubicBezTo>
                  <a:cubicBezTo>
                    <a:pt x="158" y="16722"/>
                    <a:pt x="142" y="16747"/>
                    <a:pt x="132" y="16765"/>
                  </a:cubicBezTo>
                  <a:cubicBezTo>
                    <a:pt x="171" y="16800"/>
                    <a:pt x="218" y="16832"/>
                    <a:pt x="270" y="16872"/>
                  </a:cubicBezTo>
                  <a:cubicBezTo>
                    <a:pt x="198" y="16943"/>
                    <a:pt x="145" y="16996"/>
                    <a:pt x="104" y="17037"/>
                  </a:cubicBezTo>
                  <a:cubicBezTo>
                    <a:pt x="215" y="17212"/>
                    <a:pt x="165" y="17421"/>
                    <a:pt x="229" y="17580"/>
                  </a:cubicBezTo>
                  <a:cubicBezTo>
                    <a:pt x="274" y="17594"/>
                    <a:pt x="308" y="17606"/>
                    <a:pt x="354" y="17621"/>
                  </a:cubicBezTo>
                  <a:cubicBezTo>
                    <a:pt x="318" y="17752"/>
                    <a:pt x="287" y="17865"/>
                    <a:pt x="271" y="17921"/>
                  </a:cubicBezTo>
                  <a:cubicBezTo>
                    <a:pt x="352" y="18202"/>
                    <a:pt x="414" y="18429"/>
                    <a:pt x="524" y="18679"/>
                  </a:cubicBezTo>
                  <a:cubicBezTo>
                    <a:pt x="543" y="18691"/>
                    <a:pt x="588" y="18717"/>
                    <a:pt x="632" y="18742"/>
                  </a:cubicBezTo>
                  <a:cubicBezTo>
                    <a:pt x="599" y="18804"/>
                    <a:pt x="576" y="18851"/>
                    <a:pt x="552" y="18899"/>
                  </a:cubicBezTo>
                  <a:cubicBezTo>
                    <a:pt x="648" y="19010"/>
                    <a:pt x="686" y="19126"/>
                    <a:pt x="629" y="19263"/>
                  </a:cubicBezTo>
                  <a:cubicBezTo>
                    <a:pt x="657" y="19292"/>
                    <a:pt x="685" y="19322"/>
                    <a:pt x="713" y="19351"/>
                  </a:cubicBezTo>
                  <a:cubicBezTo>
                    <a:pt x="699" y="19417"/>
                    <a:pt x="689" y="19469"/>
                    <a:pt x="682" y="19501"/>
                  </a:cubicBezTo>
                  <a:cubicBezTo>
                    <a:pt x="721" y="19578"/>
                    <a:pt x="763" y="19632"/>
                    <a:pt x="779" y="19694"/>
                  </a:cubicBezTo>
                  <a:cubicBezTo>
                    <a:pt x="830" y="19932"/>
                    <a:pt x="911" y="20162"/>
                    <a:pt x="985" y="20394"/>
                  </a:cubicBezTo>
                  <a:cubicBezTo>
                    <a:pt x="1061" y="20625"/>
                    <a:pt x="1148" y="20853"/>
                    <a:pt x="1269" y="21067"/>
                  </a:cubicBezTo>
                  <a:cubicBezTo>
                    <a:pt x="1325" y="21164"/>
                    <a:pt x="1331" y="21278"/>
                    <a:pt x="1417" y="21377"/>
                  </a:cubicBezTo>
                  <a:cubicBezTo>
                    <a:pt x="1485" y="21442"/>
                    <a:pt x="1482" y="21602"/>
                    <a:pt x="1525" y="21718"/>
                  </a:cubicBezTo>
                  <a:cubicBezTo>
                    <a:pt x="1547" y="21779"/>
                    <a:pt x="1591" y="21842"/>
                    <a:pt x="1638" y="21883"/>
                  </a:cubicBezTo>
                  <a:cubicBezTo>
                    <a:pt x="1763" y="21988"/>
                    <a:pt x="1697" y="22182"/>
                    <a:pt x="1831" y="22279"/>
                  </a:cubicBezTo>
                  <a:cubicBezTo>
                    <a:pt x="1837" y="22283"/>
                    <a:pt x="1829" y="22320"/>
                    <a:pt x="1829" y="22341"/>
                  </a:cubicBezTo>
                  <a:cubicBezTo>
                    <a:pt x="1829" y="22360"/>
                    <a:pt x="1831" y="22376"/>
                    <a:pt x="1832" y="22394"/>
                  </a:cubicBezTo>
                  <a:cubicBezTo>
                    <a:pt x="1956" y="22463"/>
                    <a:pt x="2090" y="22503"/>
                    <a:pt x="2168" y="22669"/>
                  </a:cubicBezTo>
                  <a:cubicBezTo>
                    <a:pt x="2099" y="22670"/>
                    <a:pt x="2031" y="22672"/>
                    <a:pt x="1935" y="22673"/>
                  </a:cubicBezTo>
                  <a:cubicBezTo>
                    <a:pt x="2007" y="22738"/>
                    <a:pt x="2041" y="22773"/>
                    <a:pt x="2079" y="22803"/>
                  </a:cubicBezTo>
                  <a:cubicBezTo>
                    <a:pt x="2074" y="22848"/>
                    <a:pt x="2069" y="22879"/>
                    <a:pt x="2066" y="22912"/>
                  </a:cubicBezTo>
                  <a:cubicBezTo>
                    <a:pt x="2124" y="22938"/>
                    <a:pt x="2184" y="22966"/>
                    <a:pt x="2260" y="23001"/>
                  </a:cubicBezTo>
                  <a:cubicBezTo>
                    <a:pt x="2293" y="23060"/>
                    <a:pt x="2332" y="23129"/>
                    <a:pt x="2388" y="23231"/>
                  </a:cubicBezTo>
                  <a:cubicBezTo>
                    <a:pt x="2424" y="23232"/>
                    <a:pt x="2472" y="23234"/>
                    <a:pt x="2562" y="23237"/>
                  </a:cubicBezTo>
                  <a:cubicBezTo>
                    <a:pt x="2475" y="23306"/>
                    <a:pt x="2434" y="23340"/>
                    <a:pt x="2357" y="23401"/>
                  </a:cubicBezTo>
                  <a:cubicBezTo>
                    <a:pt x="2496" y="23428"/>
                    <a:pt x="2591" y="23447"/>
                    <a:pt x="2686" y="23465"/>
                  </a:cubicBezTo>
                  <a:cubicBezTo>
                    <a:pt x="2700" y="23468"/>
                    <a:pt x="2715" y="23494"/>
                    <a:pt x="2740" y="23521"/>
                  </a:cubicBezTo>
                  <a:cubicBezTo>
                    <a:pt x="2733" y="23587"/>
                    <a:pt x="2724" y="23659"/>
                    <a:pt x="2716" y="23725"/>
                  </a:cubicBezTo>
                  <a:cubicBezTo>
                    <a:pt x="2856" y="23910"/>
                    <a:pt x="3114" y="23988"/>
                    <a:pt x="3103" y="24303"/>
                  </a:cubicBezTo>
                  <a:cubicBezTo>
                    <a:pt x="3043" y="24256"/>
                    <a:pt x="2989" y="24236"/>
                    <a:pt x="2941" y="24236"/>
                  </a:cubicBezTo>
                  <a:cubicBezTo>
                    <a:pt x="2886" y="24236"/>
                    <a:pt x="2838" y="24261"/>
                    <a:pt x="2794" y="24300"/>
                  </a:cubicBezTo>
                  <a:cubicBezTo>
                    <a:pt x="2936" y="24381"/>
                    <a:pt x="3077" y="24461"/>
                    <a:pt x="3221" y="24543"/>
                  </a:cubicBezTo>
                  <a:cubicBezTo>
                    <a:pt x="3240" y="24537"/>
                    <a:pt x="3267" y="24528"/>
                    <a:pt x="3303" y="24517"/>
                  </a:cubicBezTo>
                  <a:lnTo>
                    <a:pt x="3303" y="24517"/>
                  </a:lnTo>
                  <a:cubicBezTo>
                    <a:pt x="3317" y="24676"/>
                    <a:pt x="3190" y="24811"/>
                    <a:pt x="3354" y="24987"/>
                  </a:cubicBezTo>
                  <a:cubicBezTo>
                    <a:pt x="3368" y="24940"/>
                    <a:pt x="3379" y="24909"/>
                    <a:pt x="3399" y="24845"/>
                  </a:cubicBezTo>
                  <a:cubicBezTo>
                    <a:pt x="3476" y="24998"/>
                    <a:pt x="3458" y="25171"/>
                    <a:pt x="3623" y="25199"/>
                  </a:cubicBezTo>
                  <a:cubicBezTo>
                    <a:pt x="3627" y="25242"/>
                    <a:pt x="3629" y="25265"/>
                    <a:pt x="3632" y="25298"/>
                  </a:cubicBezTo>
                  <a:cubicBezTo>
                    <a:pt x="3685" y="25285"/>
                    <a:pt x="3720" y="25277"/>
                    <a:pt x="3764" y="25265"/>
                  </a:cubicBezTo>
                  <a:lnTo>
                    <a:pt x="3764" y="25265"/>
                  </a:lnTo>
                  <a:cubicBezTo>
                    <a:pt x="3742" y="25323"/>
                    <a:pt x="3724" y="25364"/>
                    <a:pt x="3702" y="25418"/>
                  </a:cubicBezTo>
                  <a:cubicBezTo>
                    <a:pt x="3895" y="25505"/>
                    <a:pt x="4027" y="25635"/>
                    <a:pt x="4049" y="25770"/>
                  </a:cubicBezTo>
                  <a:cubicBezTo>
                    <a:pt x="4152" y="25879"/>
                    <a:pt x="4245" y="25938"/>
                    <a:pt x="4263" y="26003"/>
                  </a:cubicBezTo>
                  <a:cubicBezTo>
                    <a:pt x="4300" y="26128"/>
                    <a:pt x="4358" y="26207"/>
                    <a:pt x="4475" y="26250"/>
                  </a:cubicBezTo>
                  <a:cubicBezTo>
                    <a:pt x="4595" y="26292"/>
                    <a:pt x="4595" y="26403"/>
                    <a:pt x="4636" y="26501"/>
                  </a:cubicBezTo>
                  <a:cubicBezTo>
                    <a:pt x="4663" y="26510"/>
                    <a:pt x="4695" y="26512"/>
                    <a:pt x="4722" y="26529"/>
                  </a:cubicBezTo>
                  <a:cubicBezTo>
                    <a:pt x="4879" y="26619"/>
                    <a:pt x="4960" y="26816"/>
                    <a:pt x="5151" y="26866"/>
                  </a:cubicBezTo>
                  <a:cubicBezTo>
                    <a:pt x="5154" y="26868"/>
                    <a:pt x="5154" y="26906"/>
                    <a:pt x="5159" y="26928"/>
                  </a:cubicBezTo>
                  <a:cubicBezTo>
                    <a:pt x="5179" y="27010"/>
                    <a:pt x="5344" y="26963"/>
                    <a:pt x="5316" y="27091"/>
                  </a:cubicBezTo>
                  <a:cubicBezTo>
                    <a:pt x="5400" y="27146"/>
                    <a:pt x="5484" y="27202"/>
                    <a:pt x="5565" y="27256"/>
                  </a:cubicBezTo>
                  <a:cubicBezTo>
                    <a:pt x="5572" y="27287"/>
                    <a:pt x="5578" y="27316"/>
                    <a:pt x="5582" y="27337"/>
                  </a:cubicBezTo>
                  <a:cubicBezTo>
                    <a:pt x="5630" y="27352"/>
                    <a:pt x="5671" y="27365"/>
                    <a:pt x="5705" y="27375"/>
                  </a:cubicBezTo>
                  <a:cubicBezTo>
                    <a:pt x="5724" y="27431"/>
                    <a:pt x="5738" y="27472"/>
                    <a:pt x="5759" y="27536"/>
                  </a:cubicBezTo>
                  <a:cubicBezTo>
                    <a:pt x="5918" y="27543"/>
                    <a:pt x="6015" y="27653"/>
                    <a:pt x="6096" y="27778"/>
                  </a:cubicBezTo>
                  <a:cubicBezTo>
                    <a:pt x="6146" y="27750"/>
                    <a:pt x="6199" y="27724"/>
                    <a:pt x="6280" y="27681"/>
                  </a:cubicBezTo>
                  <a:cubicBezTo>
                    <a:pt x="6286" y="27808"/>
                    <a:pt x="6290" y="27890"/>
                    <a:pt x="6295" y="27986"/>
                  </a:cubicBezTo>
                  <a:cubicBezTo>
                    <a:pt x="6512" y="28024"/>
                    <a:pt x="6651" y="28145"/>
                    <a:pt x="6731" y="28321"/>
                  </a:cubicBezTo>
                  <a:cubicBezTo>
                    <a:pt x="6798" y="28336"/>
                    <a:pt x="6849" y="28346"/>
                    <a:pt x="6895" y="28357"/>
                  </a:cubicBezTo>
                  <a:cubicBezTo>
                    <a:pt x="6914" y="28414"/>
                    <a:pt x="6927" y="28454"/>
                    <a:pt x="6943" y="28499"/>
                  </a:cubicBezTo>
                  <a:cubicBezTo>
                    <a:pt x="7077" y="28530"/>
                    <a:pt x="7204" y="28546"/>
                    <a:pt x="7320" y="28560"/>
                  </a:cubicBezTo>
                  <a:cubicBezTo>
                    <a:pt x="7324" y="28624"/>
                    <a:pt x="7329" y="28691"/>
                    <a:pt x="7332" y="28763"/>
                  </a:cubicBezTo>
                  <a:cubicBezTo>
                    <a:pt x="7422" y="28797"/>
                    <a:pt x="7487" y="28884"/>
                    <a:pt x="7579" y="28884"/>
                  </a:cubicBezTo>
                  <a:cubicBezTo>
                    <a:pt x="7594" y="28884"/>
                    <a:pt x="7609" y="28882"/>
                    <a:pt x="7624" y="28877"/>
                  </a:cubicBezTo>
                  <a:cubicBezTo>
                    <a:pt x="7651" y="29019"/>
                    <a:pt x="7808" y="29044"/>
                    <a:pt x="7891" y="29120"/>
                  </a:cubicBezTo>
                  <a:cubicBezTo>
                    <a:pt x="7976" y="29119"/>
                    <a:pt x="8050" y="29117"/>
                    <a:pt x="8132" y="29116"/>
                  </a:cubicBezTo>
                  <a:cubicBezTo>
                    <a:pt x="8181" y="29225"/>
                    <a:pt x="8219" y="29314"/>
                    <a:pt x="8254" y="29392"/>
                  </a:cubicBezTo>
                  <a:cubicBezTo>
                    <a:pt x="8277" y="29374"/>
                    <a:pt x="8307" y="29368"/>
                    <a:pt x="8340" y="29368"/>
                  </a:cubicBezTo>
                  <a:cubicBezTo>
                    <a:pt x="8393" y="29368"/>
                    <a:pt x="8456" y="29383"/>
                    <a:pt x="8515" y="29383"/>
                  </a:cubicBezTo>
                  <a:cubicBezTo>
                    <a:pt x="8549" y="29383"/>
                    <a:pt x="8582" y="29378"/>
                    <a:pt x="8612" y="29361"/>
                  </a:cubicBezTo>
                  <a:cubicBezTo>
                    <a:pt x="8707" y="29411"/>
                    <a:pt x="8793" y="29456"/>
                    <a:pt x="8882" y="29504"/>
                  </a:cubicBezTo>
                  <a:cubicBezTo>
                    <a:pt x="8929" y="29486"/>
                    <a:pt x="8977" y="29467"/>
                    <a:pt x="9019" y="29451"/>
                  </a:cubicBezTo>
                  <a:lnTo>
                    <a:pt x="9019" y="29451"/>
                  </a:lnTo>
                  <a:cubicBezTo>
                    <a:pt x="9169" y="29572"/>
                    <a:pt x="8968" y="29542"/>
                    <a:pt x="8999" y="29592"/>
                  </a:cubicBezTo>
                  <a:lnTo>
                    <a:pt x="8996" y="29704"/>
                  </a:lnTo>
                  <a:lnTo>
                    <a:pt x="9056" y="29767"/>
                  </a:lnTo>
                  <a:cubicBezTo>
                    <a:pt x="9106" y="29728"/>
                    <a:pt x="9155" y="29688"/>
                    <a:pt x="9193" y="29659"/>
                  </a:cubicBezTo>
                  <a:cubicBezTo>
                    <a:pt x="9281" y="29742"/>
                    <a:pt x="9346" y="29804"/>
                    <a:pt x="9446" y="29898"/>
                  </a:cubicBezTo>
                  <a:cubicBezTo>
                    <a:pt x="9455" y="29815"/>
                    <a:pt x="9491" y="29794"/>
                    <a:pt x="9534" y="29794"/>
                  </a:cubicBezTo>
                  <a:cubicBezTo>
                    <a:pt x="9578" y="29794"/>
                    <a:pt x="9631" y="29816"/>
                    <a:pt x="9673" y="29816"/>
                  </a:cubicBezTo>
                  <a:cubicBezTo>
                    <a:pt x="9681" y="29816"/>
                    <a:pt x="9689" y="29815"/>
                    <a:pt x="9696" y="29813"/>
                  </a:cubicBezTo>
                  <a:cubicBezTo>
                    <a:pt x="9722" y="29848"/>
                    <a:pt x="9747" y="29884"/>
                    <a:pt x="9778" y="29925"/>
                  </a:cubicBezTo>
                  <a:cubicBezTo>
                    <a:pt x="9873" y="29907"/>
                    <a:pt x="9956" y="29885"/>
                    <a:pt x="10043" y="29863"/>
                  </a:cubicBezTo>
                  <a:cubicBezTo>
                    <a:pt x="10044" y="29863"/>
                    <a:pt x="10046" y="29863"/>
                    <a:pt x="10047" y="29863"/>
                  </a:cubicBezTo>
                  <a:cubicBezTo>
                    <a:pt x="10059" y="29863"/>
                    <a:pt x="10076" y="29873"/>
                    <a:pt x="10090" y="29878"/>
                  </a:cubicBezTo>
                  <a:cubicBezTo>
                    <a:pt x="10077" y="29932"/>
                    <a:pt x="10064" y="29982"/>
                    <a:pt x="10046" y="30050"/>
                  </a:cubicBezTo>
                  <a:cubicBezTo>
                    <a:pt x="10162" y="30053"/>
                    <a:pt x="10249" y="30054"/>
                    <a:pt x="10287" y="30056"/>
                  </a:cubicBezTo>
                  <a:cubicBezTo>
                    <a:pt x="10380" y="30013"/>
                    <a:pt x="10437" y="29988"/>
                    <a:pt x="10513" y="29954"/>
                  </a:cubicBezTo>
                  <a:cubicBezTo>
                    <a:pt x="10533" y="30046"/>
                    <a:pt x="10548" y="30110"/>
                    <a:pt x="10563" y="30174"/>
                  </a:cubicBezTo>
                  <a:cubicBezTo>
                    <a:pt x="10593" y="30166"/>
                    <a:pt x="10623" y="30159"/>
                    <a:pt x="10663" y="30150"/>
                  </a:cubicBezTo>
                  <a:cubicBezTo>
                    <a:pt x="10688" y="30224"/>
                    <a:pt x="10710" y="30291"/>
                    <a:pt x="10732" y="30359"/>
                  </a:cubicBezTo>
                  <a:cubicBezTo>
                    <a:pt x="10789" y="30343"/>
                    <a:pt x="10842" y="30328"/>
                    <a:pt x="10897" y="30312"/>
                  </a:cubicBezTo>
                  <a:cubicBezTo>
                    <a:pt x="10930" y="30365"/>
                    <a:pt x="10963" y="30418"/>
                    <a:pt x="10988" y="30457"/>
                  </a:cubicBezTo>
                  <a:cubicBezTo>
                    <a:pt x="11047" y="30438"/>
                    <a:pt x="11102" y="30419"/>
                    <a:pt x="11195" y="30390"/>
                  </a:cubicBezTo>
                  <a:lnTo>
                    <a:pt x="11195" y="30390"/>
                  </a:lnTo>
                  <a:cubicBezTo>
                    <a:pt x="11179" y="30485"/>
                    <a:pt x="11169" y="30538"/>
                    <a:pt x="11157" y="30603"/>
                  </a:cubicBezTo>
                  <a:cubicBezTo>
                    <a:pt x="11207" y="30615"/>
                    <a:pt x="11247" y="30624"/>
                    <a:pt x="11294" y="30634"/>
                  </a:cubicBezTo>
                  <a:cubicBezTo>
                    <a:pt x="11273" y="30591"/>
                    <a:pt x="11258" y="30565"/>
                    <a:pt x="11238" y="30522"/>
                  </a:cubicBezTo>
                  <a:lnTo>
                    <a:pt x="11238" y="30522"/>
                  </a:lnTo>
                  <a:cubicBezTo>
                    <a:pt x="11316" y="30546"/>
                    <a:pt x="11382" y="30558"/>
                    <a:pt x="11445" y="30568"/>
                  </a:cubicBezTo>
                  <a:cubicBezTo>
                    <a:pt x="11475" y="30535"/>
                    <a:pt x="11500" y="30507"/>
                    <a:pt x="11523" y="30482"/>
                  </a:cubicBezTo>
                  <a:cubicBezTo>
                    <a:pt x="11589" y="30502"/>
                    <a:pt x="11648" y="30519"/>
                    <a:pt x="11706" y="30535"/>
                  </a:cubicBezTo>
                  <a:cubicBezTo>
                    <a:pt x="11751" y="30510"/>
                    <a:pt x="11797" y="30484"/>
                    <a:pt x="11847" y="30455"/>
                  </a:cubicBezTo>
                  <a:cubicBezTo>
                    <a:pt x="11879" y="30507"/>
                    <a:pt x="11900" y="30540"/>
                    <a:pt x="11919" y="30569"/>
                  </a:cubicBezTo>
                  <a:cubicBezTo>
                    <a:pt x="11888" y="30585"/>
                    <a:pt x="11863" y="30597"/>
                    <a:pt x="11837" y="30612"/>
                  </a:cubicBezTo>
                  <a:cubicBezTo>
                    <a:pt x="11879" y="30640"/>
                    <a:pt x="11913" y="30663"/>
                    <a:pt x="11948" y="30688"/>
                  </a:cubicBezTo>
                  <a:cubicBezTo>
                    <a:pt x="11978" y="30747"/>
                    <a:pt x="11843" y="30833"/>
                    <a:pt x="11994" y="30864"/>
                  </a:cubicBezTo>
                  <a:cubicBezTo>
                    <a:pt x="11995" y="30864"/>
                    <a:pt x="11996" y="30864"/>
                    <a:pt x="11998" y="30864"/>
                  </a:cubicBezTo>
                  <a:cubicBezTo>
                    <a:pt x="12115" y="30864"/>
                    <a:pt x="12043" y="30730"/>
                    <a:pt x="12143" y="30730"/>
                  </a:cubicBezTo>
                  <a:cubicBezTo>
                    <a:pt x="12152" y="30730"/>
                    <a:pt x="12164" y="30731"/>
                    <a:pt x="12176" y="30734"/>
                  </a:cubicBezTo>
                  <a:cubicBezTo>
                    <a:pt x="12196" y="30657"/>
                    <a:pt x="12239" y="30612"/>
                    <a:pt x="12329" y="30612"/>
                  </a:cubicBezTo>
                  <a:cubicBezTo>
                    <a:pt x="12360" y="30612"/>
                    <a:pt x="12396" y="30617"/>
                    <a:pt x="12438" y="30628"/>
                  </a:cubicBezTo>
                  <a:cubicBezTo>
                    <a:pt x="12362" y="30678"/>
                    <a:pt x="12304" y="30716"/>
                    <a:pt x="12246" y="30755"/>
                  </a:cubicBezTo>
                  <a:lnTo>
                    <a:pt x="12562" y="31025"/>
                  </a:lnTo>
                  <a:cubicBezTo>
                    <a:pt x="12615" y="31018"/>
                    <a:pt x="12666" y="31009"/>
                    <a:pt x="12722" y="31000"/>
                  </a:cubicBezTo>
                  <a:cubicBezTo>
                    <a:pt x="12772" y="31059"/>
                    <a:pt x="12816" y="31118"/>
                    <a:pt x="12883" y="31186"/>
                  </a:cubicBezTo>
                  <a:cubicBezTo>
                    <a:pt x="12950" y="31102"/>
                    <a:pt x="13002" y="31037"/>
                    <a:pt x="13055" y="30972"/>
                  </a:cubicBezTo>
                  <a:cubicBezTo>
                    <a:pt x="13097" y="31062"/>
                    <a:pt x="13205" y="31055"/>
                    <a:pt x="13295" y="31074"/>
                  </a:cubicBezTo>
                  <a:cubicBezTo>
                    <a:pt x="13346" y="31003"/>
                    <a:pt x="13398" y="30931"/>
                    <a:pt x="13470" y="30831"/>
                  </a:cubicBezTo>
                  <a:cubicBezTo>
                    <a:pt x="13539" y="30909"/>
                    <a:pt x="13573" y="30962"/>
                    <a:pt x="13624" y="30997"/>
                  </a:cubicBezTo>
                  <a:cubicBezTo>
                    <a:pt x="13676" y="31031"/>
                    <a:pt x="13746" y="31047"/>
                    <a:pt x="13808" y="31071"/>
                  </a:cubicBezTo>
                  <a:cubicBezTo>
                    <a:pt x="13807" y="31121"/>
                    <a:pt x="13804" y="31158"/>
                    <a:pt x="13804" y="31162"/>
                  </a:cubicBezTo>
                  <a:cubicBezTo>
                    <a:pt x="13888" y="31277"/>
                    <a:pt x="13943" y="31353"/>
                    <a:pt x="13995" y="31426"/>
                  </a:cubicBezTo>
                  <a:cubicBezTo>
                    <a:pt x="14130" y="31465"/>
                    <a:pt x="14261" y="31502"/>
                    <a:pt x="14397" y="31542"/>
                  </a:cubicBezTo>
                  <a:cubicBezTo>
                    <a:pt x="14410" y="31505"/>
                    <a:pt x="14429" y="31455"/>
                    <a:pt x="14455" y="31383"/>
                  </a:cubicBezTo>
                  <a:cubicBezTo>
                    <a:pt x="14591" y="31465"/>
                    <a:pt x="14704" y="31536"/>
                    <a:pt x="14817" y="31606"/>
                  </a:cubicBezTo>
                  <a:cubicBezTo>
                    <a:pt x="14850" y="31586"/>
                    <a:pt x="14886" y="31573"/>
                    <a:pt x="14906" y="31551"/>
                  </a:cubicBezTo>
                  <a:cubicBezTo>
                    <a:pt x="14954" y="31490"/>
                    <a:pt x="14991" y="31426"/>
                    <a:pt x="15037" y="31365"/>
                  </a:cubicBezTo>
                  <a:cubicBezTo>
                    <a:pt x="15042" y="31358"/>
                    <a:pt x="15069" y="31359"/>
                    <a:pt x="15087" y="31356"/>
                  </a:cubicBezTo>
                  <a:cubicBezTo>
                    <a:pt x="15098" y="31395"/>
                    <a:pt x="15109" y="31428"/>
                    <a:pt x="15120" y="31465"/>
                  </a:cubicBezTo>
                  <a:cubicBezTo>
                    <a:pt x="15127" y="31466"/>
                    <a:pt x="15133" y="31466"/>
                    <a:pt x="15139" y="31466"/>
                  </a:cubicBezTo>
                  <a:cubicBezTo>
                    <a:pt x="15248" y="31466"/>
                    <a:pt x="15295" y="31417"/>
                    <a:pt x="15332" y="31346"/>
                  </a:cubicBezTo>
                  <a:cubicBezTo>
                    <a:pt x="15343" y="31325"/>
                    <a:pt x="15418" y="31327"/>
                    <a:pt x="15459" y="31318"/>
                  </a:cubicBezTo>
                  <a:lnTo>
                    <a:pt x="15459" y="31318"/>
                  </a:lnTo>
                  <a:cubicBezTo>
                    <a:pt x="15429" y="31387"/>
                    <a:pt x="15409" y="31436"/>
                    <a:pt x="15387" y="31484"/>
                  </a:cubicBezTo>
                  <a:cubicBezTo>
                    <a:pt x="15451" y="31502"/>
                    <a:pt x="15513" y="31521"/>
                    <a:pt x="15541" y="31529"/>
                  </a:cubicBezTo>
                  <a:cubicBezTo>
                    <a:pt x="15611" y="31528"/>
                    <a:pt x="15673" y="31519"/>
                    <a:pt x="15726" y="31519"/>
                  </a:cubicBezTo>
                  <a:cubicBezTo>
                    <a:pt x="15752" y="31519"/>
                    <a:pt x="15776" y="31521"/>
                    <a:pt x="15799" y="31527"/>
                  </a:cubicBezTo>
                  <a:cubicBezTo>
                    <a:pt x="15883" y="31552"/>
                    <a:pt x="15952" y="31609"/>
                    <a:pt x="16030" y="31649"/>
                  </a:cubicBezTo>
                  <a:cubicBezTo>
                    <a:pt x="16034" y="31651"/>
                    <a:pt x="16040" y="31652"/>
                    <a:pt x="16046" y="31652"/>
                  </a:cubicBezTo>
                  <a:cubicBezTo>
                    <a:pt x="16062" y="31652"/>
                    <a:pt x="16081" y="31647"/>
                    <a:pt x="16097" y="31645"/>
                  </a:cubicBezTo>
                  <a:cubicBezTo>
                    <a:pt x="16115" y="31612"/>
                    <a:pt x="16131" y="31580"/>
                    <a:pt x="16149" y="31548"/>
                  </a:cubicBezTo>
                  <a:cubicBezTo>
                    <a:pt x="16189" y="31566"/>
                    <a:pt x="16226" y="31597"/>
                    <a:pt x="16259" y="31597"/>
                  </a:cubicBezTo>
                  <a:cubicBezTo>
                    <a:pt x="16261" y="31597"/>
                    <a:pt x="16263" y="31596"/>
                    <a:pt x="16265" y="31596"/>
                  </a:cubicBezTo>
                  <a:cubicBezTo>
                    <a:pt x="16458" y="31567"/>
                    <a:pt x="16648" y="31530"/>
                    <a:pt x="16831" y="31495"/>
                  </a:cubicBezTo>
                  <a:cubicBezTo>
                    <a:pt x="16902" y="31509"/>
                    <a:pt x="16977" y="31524"/>
                    <a:pt x="17111" y="31551"/>
                  </a:cubicBezTo>
                  <a:cubicBezTo>
                    <a:pt x="17133" y="31506"/>
                    <a:pt x="17161" y="31455"/>
                    <a:pt x="17186" y="31408"/>
                  </a:cubicBezTo>
                  <a:cubicBezTo>
                    <a:pt x="17239" y="31439"/>
                    <a:pt x="17265" y="31453"/>
                    <a:pt x="17295" y="31471"/>
                  </a:cubicBezTo>
                  <a:cubicBezTo>
                    <a:pt x="17360" y="31443"/>
                    <a:pt x="17420" y="31420"/>
                    <a:pt x="17473" y="31398"/>
                  </a:cubicBezTo>
                  <a:cubicBezTo>
                    <a:pt x="17524" y="31426"/>
                    <a:pt x="17561" y="31446"/>
                    <a:pt x="17619" y="31477"/>
                  </a:cubicBezTo>
                  <a:cubicBezTo>
                    <a:pt x="17655" y="31448"/>
                    <a:pt x="17683" y="31420"/>
                    <a:pt x="17719" y="31398"/>
                  </a:cubicBezTo>
                  <a:cubicBezTo>
                    <a:pt x="17761" y="31373"/>
                    <a:pt x="17808" y="31350"/>
                    <a:pt x="17863" y="31317"/>
                  </a:cubicBezTo>
                  <a:cubicBezTo>
                    <a:pt x="17889" y="31365"/>
                    <a:pt x="17905" y="31396"/>
                    <a:pt x="17923" y="31427"/>
                  </a:cubicBezTo>
                  <a:cubicBezTo>
                    <a:pt x="18063" y="31411"/>
                    <a:pt x="18203" y="31395"/>
                    <a:pt x="18334" y="31378"/>
                  </a:cubicBezTo>
                  <a:cubicBezTo>
                    <a:pt x="18341" y="31337"/>
                    <a:pt x="18345" y="31311"/>
                    <a:pt x="18350" y="31289"/>
                  </a:cubicBezTo>
                  <a:cubicBezTo>
                    <a:pt x="18507" y="31309"/>
                    <a:pt x="18659" y="31330"/>
                    <a:pt x="18803" y="31349"/>
                  </a:cubicBezTo>
                  <a:cubicBezTo>
                    <a:pt x="18890" y="31283"/>
                    <a:pt x="18926" y="31185"/>
                    <a:pt x="19048" y="31185"/>
                  </a:cubicBezTo>
                  <a:cubicBezTo>
                    <a:pt x="19053" y="31185"/>
                    <a:pt x="19058" y="31185"/>
                    <a:pt x="19063" y="31186"/>
                  </a:cubicBezTo>
                  <a:cubicBezTo>
                    <a:pt x="19075" y="31165"/>
                    <a:pt x="19090" y="31147"/>
                    <a:pt x="19105" y="31130"/>
                  </a:cubicBezTo>
                  <a:lnTo>
                    <a:pt x="19130" y="31146"/>
                  </a:lnTo>
                  <a:lnTo>
                    <a:pt x="19075" y="31193"/>
                  </a:lnTo>
                  <a:cubicBezTo>
                    <a:pt x="19071" y="31190"/>
                    <a:pt x="19063" y="31186"/>
                    <a:pt x="19063" y="31186"/>
                  </a:cubicBezTo>
                  <a:lnTo>
                    <a:pt x="19063" y="31186"/>
                  </a:lnTo>
                  <a:cubicBezTo>
                    <a:pt x="19103" y="31221"/>
                    <a:pt x="19140" y="31253"/>
                    <a:pt x="19175" y="31284"/>
                  </a:cubicBezTo>
                  <a:cubicBezTo>
                    <a:pt x="19243" y="31246"/>
                    <a:pt x="19305" y="31211"/>
                    <a:pt x="19365" y="31177"/>
                  </a:cubicBezTo>
                  <a:cubicBezTo>
                    <a:pt x="19358" y="31130"/>
                    <a:pt x="19352" y="31084"/>
                    <a:pt x="19316" y="31042"/>
                  </a:cubicBezTo>
                  <a:cubicBezTo>
                    <a:pt x="19316" y="31042"/>
                    <a:pt x="19317" y="31041"/>
                    <a:pt x="19317" y="31041"/>
                  </a:cubicBezTo>
                  <a:lnTo>
                    <a:pt x="19317" y="31041"/>
                  </a:lnTo>
                  <a:cubicBezTo>
                    <a:pt x="19317" y="31041"/>
                    <a:pt x="19316" y="31041"/>
                    <a:pt x="19316" y="31042"/>
                  </a:cubicBezTo>
                  <a:lnTo>
                    <a:pt x="19316" y="31042"/>
                  </a:lnTo>
                  <a:cubicBezTo>
                    <a:pt x="19278" y="31011"/>
                    <a:pt x="19269" y="30975"/>
                    <a:pt x="19260" y="30939"/>
                  </a:cubicBezTo>
                  <a:lnTo>
                    <a:pt x="19306" y="30928"/>
                  </a:lnTo>
                  <a:lnTo>
                    <a:pt x="19349" y="31032"/>
                  </a:lnTo>
                  <a:lnTo>
                    <a:pt x="19349" y="31032"/>
                  </a:lnTo>
                  <a:cubicBezTo>
                    <a:pt x="19371" y="31026"/>
                    <a:pt x="19391" y="31024"/>
                    <a:pt x="19409" y="31024"/>
                  </a:cubicBezTo>
                  <a:cubicBezTo>
                    <a:pt x="19500" y="31024"/>
                    <a:pt x="19547" y="31082"/>
                    <a:pt x="19622" y="31093"/>
                  </a:cubicBezTo>
                  <a:cubicBezTo>
                    <a:pt x="19637" y="31050"/>
                    <a:pt x="19653" y="31008"/>
                    <a:pt x="19681" y="30928"/>
                  </a:cubicBezTo>
                  <a:cubicBezTo>
                    <a:pt x="19747" y="30980"/>
                    <a:pt x="19787" y="31012"/>
                    <a:pt x="19825" y="31043"/>
                  </a:cubicBezTo>
                  <a:cubicBezTo>
                    <a:pt x="19890" y="30980"/>
                    <a:pt x="20024" y="30946"/>
                    <a:pt x="20012" y="30806"/>
                  </a:cubicBezTo>
                  <a:lnTo>
                    <a:pt x="20012" y="30806"/>
                  </a:lnTo>
                  <a:cubicBezTo>
                    <a:pt x="20078" y="30853"/>
                    <a:pt x="20127" y="30889"/>
                    <a:pt x="20189" y="30931"/>
                  </a:cubicBezTo>
                  <a:cubicBezTo>
                    <a:pt x="20202" y="30874"/>
                    <a:pt x="20211" y="30837"/>
                    <a:pt x="20215" y="30812"/>
                  </a:cubicBezTo>
                  <a:cubicBezTo>
                    <a:pt x="20282" y="30808"/>
                    <a:pt x="20345" y="30802"/>
                    <a:pt x="20442" y="30794"/>
                  </a:cubicBezTo>
                  <a:cubicBezTo>
                    <a:pt x="20383" y="30759"/>
                    <a:pt x="20358" y="30744"/>
                    <a:pt x="20332" y="30728"/>
                  </a:cubicBezTo>
                  <a:cubicBezTo>
                    <a:pt x="20376" y="30703"/>
                    <a:pt x="20414" y="30681"/>
                    <a:pt x="20452" y="30659"/>
                  </a:cubicBezTo>
                  <a:cubicBezTo>
                    <a:pt x="20452" y="30606"/>
                    <a:pt x="20451" y="30553"/>
                    <a:pt x="20449" y="30494"/>
                  </a:cubicBezTo>
                  <a:cubicBezTo>
                    <a:pt x="20502" y="30493"/>
                    <a:pt x="20536" y="30493"/>
                    <a:pt x="20592" y="30491"/>
                  </a:cubicBezTo>
                  <a:lnTo>
                    <a:pt x="20592" y="30491"/>
                  </a:lnTo>
                  <a:cubicBezTo>
                    <a:pt x="20574" y="30544"/>
                    <a:pt x="20561" y="30587"/>
                    <a:pt x="20546" y="30631"/>
                  </a:cubicBezTo>
                  <a:cubicBezTo>
                    <a:pt x="20624" y="30660"/>
                    <a:pt x="20684" y="30674"/>
                    <a:pt x="20728" y="30674"/>
                  </a:cubicBezTo>
                  <a:cubicBezTo>
                    <a:pt x="20777" y="30674"/>
                    <a:pt x="20807" y="30657"/>
                    <a:pt x="20824" y="30622"/>
                  </a:cubicBezTo>
                  <a:cubicBezTo>
                    <a:pt x="20799" y="30608"/>
                    <a:pt x="20774" y="30593"/>
                    <a:pt x="20755" y="30583"/>
                  </a:cubicBezTo>
                  <a:cubicBezTo>
                    <a:pt x="20782" y="30543"/>
                    <a:pt x="20805" y="30509"/>
                    <a:pt x="20821" y="30485"/>
                  </a:cubicBezTo>
                  <a:cubicBezTo>
                    <a:pt x="20910" y="30510"/>
                    <a:pt x="20988" y="30522"/>
                    <a:pt x="21060" y="30537"/>
                  </a:cubicBezTo>
                  <a:cubicBezTo>
                    <a:pt x="21083" y="30503"/>
                    <a:pt x="21097" y="30493"/>
                    <a:pt x="21095" y="30485"/>
                  </a:cubicBezTo>
                  <a:cubicBezTo>
                    <a:pt x="21091" y="30461"/>
                    <a:pt x="21084" y="30437"/>
                    <a:pt x="21018" y="30410"/>
                  </a:cubicBezTo>
                  <a:lnTo>
                    <a:pt x="21018" y="30410"/>
                  </a:lnTo>
                  <a:cubicBezTo>
                    <a:pt x="21005" y="30418"/>
                    <a:pt x="20992" y="30426"/>
                    <a:pt x="20977" y="30432"/>
                  </a:cubicBezTo>
                  <a:cubicBezTo>
                    <a:pt x="20977" y="30433"/>
                    <a:pt x="20976" y="30433"/>
                    <a:pt x="20975" y="30433"/>
                  </a:cubicBezTo>
                  <a:cubicBezTo>
                    <a:pt x="20964" y="30433"/>
                    <a:pt x="20951" y="30417"/>
                    <a:pt x="20982" y="30397"/>
                  </a:cubicBezTo>
                  <a:cubicBezTo>
                    <a:pt x="20982" y="30397"/>
                    <a:pt x="20983" y="30397"/>
                    <a:pt x="20983" y="30397"/>
                  </a:cubicBezTo>
                  <a:lnTo>
                    <a:pt x="20983" y="30397"/>
                  </a:lnTo>
                  <a:cubicBezTo>
                    <a:pt x="20983" y="30397"/>
                    <a:pt x="20983" y="30397"/>
                    <a:pt x="20983" y="30397"/>
                  </a:cubicBezTo>
                  <a:cubicBezTo>
                    <a:pt x="20996" y="30401"/>
                    <a:pt x="21008" y="30406"/>
                    <a:pt x="21018" y="30410"/>
                  </a:cubicBezTo>
                  <a:lnTo>
                    <a:pt x="21018" y="30410"/>
                  </a:lnTo>
                  <a:cubicBezTo>
                    <a:pt x="21024" y="30406"/>
                    <a:pt x="21030" y="30402"/>
                    <a:pt x="21036" y="30397"/>
                  </a:cubicBezTo>
                  <a:lnTo>
                    <a:pt x="21036" y="30397"/>
                  </a:lnTo>
                  <a:cubicBezTo>
                    <a:pt x="21027" y="30397"/>
                    <a:pt x="21017" y="30396"/>
                    <a:pt x="21007" y="30396"/>
                  </a:cubicBezTo>
                  <a:cubicBezTo>
                    <a:pt x="20999" y="30396"/>
                    <a:pt x="20991" y="30397"/>
                    <a:pt x="20983" y="30397"/>
                  </a:cubicBezTo>
                  <a:lnTo>
                    <a:pt x="20983" y="30397"/>
                  </a:lnTo>
                  <a:cubicBezTo>
                    <a:pt x="20981" y="30384"/>
                    <a:pt x="21023" y="30379"/>
                    <a:pt x="21067" y="30377"/>
                  </a:cubicBezTo>
                  <a:lnTo>
                    <a:pt x="21067" y="30377"/>
                  </a:lnTo>
                  <a:cubicBezTo>
                    <a:pt x="21057" y="30383"/>
                    <a:pt x="21047" y="30390"/>
                    <a:pt x="21036" y="30397"/>
                  </a:cubicBezTo>
                  <a:lnTo>
                    <a:pt x="21036" y="30397"/>
                  </a:lnTo>
                  <a:cubicBezTo>
                    <a:pt x="21148" y="30405"/>
                    <a:pt x="21229" y="30450"/>
                    <a:pt x="21303" y="30450"/>
                  </a:cubicBezTo>
                  <a:cubicBezTo>
                    <a:pt x="21349" y="30450"/>
                    <a:pt x="21392" y="30433"/>
                    <a:pt x="21438" y="30379"/>
                  </a:cubicBezTo>
                  <a:cubicBezTo>
                    <a:pt x="21436" y="30347"/>
                    <a:pt x="21436" y="30321"/>
                    <a:pt x="21433" y="30244"/>
                  </a:cubicBezTo>
                  <a:lnTo>
                    <a:pt x="21433" y="30244"/>
                  </a:lnTo>
                  <a:cubicBezTo>
                    <a:pt x="21509" y="30300"/>
                    <a:pt x="21554" y="30334"/>
                    <a:pt x="21600" y="30368"/>
                  </a:cubicBezTo>
                  <a:cubicBezTo>
                    <a:pt x="21751" y="30297"/>
                    <a:pt x="21875" y="30238"/>
                    <a:pt x="22037" y="30163"/>
                  </a:cubicBezTo>
                  <a:cubicBezTo>
                    <a:pt x="22068" y="30164"/>
                    <a:pt x="22094" y="30165"/>
                    <a:pt x="22117" y="30165"/>
                  </a:cubicBezTo>
                  <a:cubicBezTo>
                    <a:pt x="22241" y="30165"/>
                    <a:pt x="22253" y="30142"/>
                    <a:pt x="22316" y="29994"/>
                  </a:cubicBezTo>
                  <a:cubicBezTo>
                    <a:pt x="22321" y="29984"/>
                    <a:pt x="22293" y="29968"/>
                    <a:pt x="22279" y="29954"/>
                  </a:cubicBezTo>
                  <a:cubicBezTo>
                    <a:pt x="22251" y="29976"/>
                    <a:pt x="22225" y="30000"/>
                    <a:pt x="22179" y="30037"/>
                  </a:cubicBezTo>
                  <a:cubicBezTo>
                    <a:pt x="22169" y="29993"/>
                    <a:pt x="22162" y="29960"/>
                    <a:pt x="22156" y="29932"/>
                  </a:cubicBezTo>
                  <a:cubicBezTo>
                    <a:pt x="22249" y="29898"/>
                    <a:pt x="22328" y="29881"/>
                    <a:pt x="22397" y="29847"/>
                  </a:cubicBezTo>
                  <a:cubicBezTo>
                    <a:pt x="22428" y="29878"/>
                    <a:pt x="22453" y="29903"/>
                    <a:pt x="22480" y="29931"/>
                  </a:cubicBezTo>
                  <a:cubicBezTo>
                    <a:pt x="22502" y="29897"/>
                    <a:pt x="22519" y="29869"/>
                    <a:pt x="22535" y="29842"/>
                  </a:cubicBezTo>
                  <a:cubicBezTo>
                    <a:pt x="22591" y="29891"/>
                    <a:pt x="22654" y="29907"/>
                    <a:pt x="22722" y="29907"/>
                  </a:cubicBezTo>
                  <a:cubicBezTo>
                    <a:pt x="22846" y="29907"/>
                    <a:pt x="22988" y="29856"/>
                    <a:pt x="23142" y="29854"/>
                  </a:cubicBezTo>
                  <a:cubicBezTo>
                    <a:pt x="23075" y="29759"/>
                    <a:pt x="23034" y="29700"/>
                    <a:pt x="22986" y="29632"/>
                  </a:cubicBezTo>
                  <a:cubicBezTo>
                    <a:pt x="23111" y="29578"/>
                    <a:pt x="23230" y="29525"/>
                    <a:pt x="23343" y="29475"/>
                  </a:cubicBezTo>
                  <a:cubicBezTo>
                    <a:pt x="23346" y="29428"/>
                    <a:pt x="23349" y="29391"/>
                    <a:pt x="23350" y="29356"/>
                  </a:cubicBezTo>
                  <a:cubicBezTo>
                    <a:pt x="23362" y="29358"/>
                    <a:pt x="23373" y="29360"/>
                    <a:pt x="23384" y="29363"/>
                  </a:cubicBezTo>
                  <a:cubicBezTo>
                    <a:pt x="23402" y="29404"/>
                    <a:pt x="23421" y="29445"/>
                    <a:pt x="23439" y="29485"/>
                  </a:cubicBezTo>
                  <a:cubicBezTo>
                    <a:pt x="23300" y="29576"/>
                    <a:pt x="23246" y="29666"/>
                    <a:pt x="23273" y="29754"/>
                  </a:cubicBezTo>
                  <a:cubicBezTo>
                    <a:pt x="23495" y="29682"/>
                    <a:pt x="23705" y="29576"/>
                    <a:pt x="23915" y="29472"/>
                  </a:cubicBezTo>
                  <a:cubicBezTo>
                    <a:pt x="24118" y="29353"/>
                    <a:pt x="24324" y="29241"/>
                    <a:pt x="24554" y="29177"/>
                  </a:cubicBezTo>
                  <a:cubicBezTo>
                    <a:pt x="24605" y="29111"/>
                    <a:pt x="24663" y="29038"/>
                    <a:pt x="24722" y="28961"/>
                  </a:cubicBezTo>
                  <a:cubicBezTo>
                    <a:pt x="24754" y="28992"/>
                    <a:pt x="24775" y="29010"/>
                    <a:pt x="24810" y="29042"/>
                  </a:cubicBezTo>
                  <a:cubicBezTo>
                    <a:pt x="24895" y="28982"/>
                    <a:pt x="24985" y="28917"/>
                    <a:pt x="25073" y="28855"/>
                  </a:cubicBezTo>
                  <a:lnTo>
                    <a:pt x="25182" y="28882"/>
                  </a:lnTo>
                  <a:cubicBezTo>
                    <a:pt x="25167" y="28826"/>
                    <a:pt x="25153" y="28768"/>
                    <a:pt x="25131" y="28676"/>
                  </a:cubicBezTo>
                  <a:lnTo>
                    <a:pt x="25131" y="28676"/>
                  </a:lnTo>
                  <a:cubicBezTo>
                    <a:pt x="25198" y="28735"/>
                    <a:pt x="25219" y="28752"/>
                    <a:pt x="25257" y="28785"/>
                  </a:cubicBezTo>
                  <a:cubicBezTo>
                    <a:pt x="25312" y="28757"/>
                    <a:pt x="25365" y="28705"/>
                    <a:pt x="25428" y="28674"/>
                  </a:cubicBezTo>
                  <a:cubicBezTo>
                    <a:pt x="25497" y="28639"/>
                    <a:pt x="25575" y="28626"/>
                    <a:pt x="25646" y="28590"/>
                  </a:cubicBezTo>
                  <a:cubicBezTo>
                    <a:pt x="25820" y="28501"/>
                    <a:pt x="25915" y="28329"/>
                    <a:pt x="25808" y="28191"/>
                  </a:cubicBezTo>
                  <a:lnTo>
                    <a:pt x="25808" y="28191"/>
                  </a:lnTo>
                  <a:cubicBezTo>
                    <a:pt x="25804" y="28196"/>
                    <a:pt x="25800" y="28200"/>
                    <a:pt x="25796" y="28204"/>
                  </a:cubicBezTo>
                  <a:cubicBezTo>
                    <a:pt x="25794" y="28205"/>
                    <a:pt x="25791" y="28206"/>
                    <a:pt x="25789" y="28206"/>
                  </a:cubicBezTo>
                  <a:cubicBezTo>
                    <a:pt x="25779" y="28206"/>
                    <a:pt x="25769" y="28194"/>
                    <a:pt x="25790" y="28170"/>
                  </a:cubicBezTo>
                  <a:lnTo>
                    <a:pt x="25790" y="28170"/>
                  </a:lnTo>
                  <a:cubicBezTo>
                    <a:pt x="25797" y="28177"/>
                    <a:pt x="25803" y="28184"/>
                    <a:pt x="25808" y="28191"/>
                  </a:cubicBezTo>
                  <a:lnTo>
                    <a:pt x="25808" y="28191"/>
                  </a:lnTo>
                  <a:cubicBezTo>
                    <a:pt x="25822" y="28178"/>
                    <a:pt x="25834" y="28163"/>
                    <a:pt x="25846" y="28148"/>
                  </a:cubicBezTo>
                  <a:lnTo>
                    <a:pt x="25846" y="28148"/>
                  </a:lnTo>
                  <a:cubicBezTo>
                    <a:pt x="25830" y="28153"/>
                    <a:pt x="25811" y="28160"/>
                    <a:pt x="25790" y="28170"/>
                  </a:cubicBezTo>
                  <a:cubicBezTo>
                    <a:pt x="25782" y="28158"/>
                    <a:pt x="25824" y="28142"/>
                    <a:pt x="25866" y="28124"/>
                  </a:cubicBezTo>
                  <a:lnTo>
                    <a:pt x="25866" y="28124"/>
                  </a:lnTo>
                  <a:cubicBezTo>
                    <a:pt x="25859" y="28132"/>
                    <a:pt x="25853" y="28140"/>
                    <a:pt x="25846" y="28148"/>
                  </a:cubicBezTo>
                  <a:lnTo>
                    <a:pt x="25846" y="28148"/>
                  </a:lnTo>
                  <a:cubicBezTo>
                    <a:pt x="25868" y="28141"/>
                    <a:pt x="25886" y="28139"/>
                    <a:pt x="25901" y="28139"/>
                  </a:cubicBezTo>
                  <a:cubicBezTo>
                    <a:pt x="25989" y="28139"/>
                    <a:pt x="25991" y="28227"/>
                    <a:pt x="26047" y="28227"/>
                  </a:cubicBezTo>
                  <a:cubicBezTo>
                    <a:pt x="26055" y="28227"/>
                    <a:pt x="26064" y="28225"/>
                    <a:pt x="26074" y="28221"/>
                  </a:cubicBezTo>
                  <a:cubicBezTo>
                    <a:pt x="26261" y="28112"/>
                    <a:pt x="26249" y="27973"/>
                    <a:pt x="26236" y="27827"/>
                  </a:cubicBezTo>
                  <a:lnTo>
                    <a:pt x="26236" y="27827"/>
                  </a:lnTo>
                  <a:cubicBezTo>
                    <a:pt x="26343" y="27830"/>
                    <a:pt x="26447" y="27831"/>
                    <a:pt x="26552" y="27833"/>
                  </a:cubicBezTo>
                  <a:cubicBezTo>
                    <a:pt x="26581" y="27775"/>
                    <a:pt x="26599" y="27703"/>
                    <a:pt x="26614" y="27702"/>
                  </a:cubicBezTo>
                  <a:cubicBezTo>
                    <a:pt x="26842" y="27664"/>
                    <a:pt x="26923" y="27477"/>
                    <a:pt x="27008" y="27306"/>
                  </a:cubicBezTo>
                  <a:cubicBezTo>
                    <a:pt x="27058" y="27208"/>
                    <a:pt x="27101" y="27107"/>
                    <a:pt x="27151" y="26997"/>
                  </a:cubicBezTo>
                  <a:cubicBezTo>
                    <a:pt x="27215" y="26990"/>
                    <a:pt x="27286" y="26984"/>
                    <a:pt x="27355" y="26977"/>
                  </a:cubicBezTo>
                  <a:cubicBezTo>
                    <a:pt x="27363" y="26943"/>
                    <a:pt x="27367" y="26921"/>
                    <a:pt x="27371" y="26894"/>
                  </a:cubicBezTo>
                  <a:lnTo>
                    <a:pt x="27561" y="26878"/>
                  </a:lnTo>
                  <a:cubicBezTo>
                    <a:pt x="27516" y="26757"/>
                    <a:pt x="27645" y="26638"/>
                    <a:pt x="27613" y="26456"/>
                  </a:cubicBezTo>
                  <a:lnTo>
                    <a:pt x="27613" y="26456"/>
                  </a:lnTo>
                  <a:cubicBezTo>
                    <a:pt x="27707" y="26481"/>
                    <a:pt x="27766" y="26495"/>
                    <a:pt x="27855" y="26519"/>
                  </a:cubicBezTo>
                  <a:cubicBezTo>
                    <a:pt x="27852" y="26376"/>
                    <a:pt x="27851" y="26291"/>
                    <a:pt x="27850" y="26220"/>
                  </a:cubicBezTo>
                  <a:cubicBezTo>
                    <a:pt x="27926" y="26194"/>
                    <a:pt x="28003" y="26169"/>
                    <a:pt x="28097" y="26135"/>
                  </a:cubicBezTo>
                  <a:cubicBezTo>
                    <a:pt x="28050" y="26064"/>
                    <a:pt x="28020" y="26019"/>
                    <a:pt x="27988" y="25972"/>
                  </a:cubicBezTo>
                  <a:cubicBezTo>
                    <a:pt x="28025" y="25941"/>
                    <a:pt x="28050" y="25919"/>
                    <a:pt x="28081" y="25891"/>
                  </a:cubicBezTo>
                  <a:cubicBezTo>
                    <a:pt x="28091" y="25930"/>
                    <a:pt x="28097" y="25961"/>
                    <a:pt x="28104" y="25992"/>
                  </a:cubicBezTo>
                  <a:cubicBezTo>
                    <a:pt x="28145" y="25985"/>
                    <a:pt x="28186" y="25979"/>
                    <a:pt x="28223" y="25973"/>
                  </a:cubicBezTo>
                  <a:cubicBezTo>
                    <a:pt x="28231" y="25936"/>
                    <a:pt x="28236" y="25908"/>
                    <a:pt x="28247" y="25864"/>
                  </a:cubicBezTo>
                  <a:cubicBezTo>
                    <a:pt x="28301" y="25901"/>
                    <a:pt x="28347" y="25932"/>
                    <a:pt x="28394" y="25963"/>
                  </a:cubicBezTo>
                  <a:cubicBezTo>
                    <a:pt x="28425" y="25929"/>
                    <a:pt x="28447" y="25904"/>
                    <a:pt x="28472" y="25876"/>
                  </a:cubicBezTo>
                  <a:cubicBezTo>
                    <a:pt x="28438" y="25827"/>
                    <a:pt x="28407" y="25783"/>
                    <a:pt x="28370" y="25730"/>
                  </a:cubicBezTo>
                  <a:cubicBezTo>
                    <a:pt x="28419" y="25722"/>
                    <a:pt x="28450" y="25716"/>
                    <a:pt x="28478" y="25710"/>
                  </a:cubicBezTo>
                  <a:cubicBezTo>
                    <a:pt x="28487" y="25670"/>
                    <a:pt x="28497" y="25629"/>
                    <a:pt x="28509" y="25577"/>
                  </a:cubicBezTo>
                  <a:cubicBezTo>
                    <a:pt x="28590" y="25560"/>
                    <a:pt x="28659" y="25545"/>
                    <a:pt x="28728" y="25532"/>
                  </a:cubicBezTo>
                  <a:cubicBezTo>
                    <a:pt x="28731" y="25464"/>
                    <a:pt x="28732" y="25407"/>
                    <a:pt x="28734" y="25343"/>
                  </a:cubicBezTo>
                  <a:cubicBezTo>
                    <a:pt x="28779" y="25352"/>
                    <a:pt x="28822" y="25360"/>
                    <a:pt x="28853" y="25366"/>
                  </a:cubicBezTo>
                  <a:cubicBezTo>
                    <a:pt x="28910" y="25293"/>
                    <a:pt x="28962" y="25229"/>
                    <a:pt x="29016" y="25161"/>
                  </a:cubicBezTo>
                  <a:cubicBezTo>
                    <a:pt x="28781" y="25071"/>
                    <a:pt x="28773" y="25064"/>
                    <a:pt x="28650" y="24856"/>
                  </a:cubicBezTo>
                  <a:cubicBezTo>
                    <a:pt x="28803" y="24804"/>
                    <a:pt x="28943" y="24755"/>
                    <a:pt x="29068" y="24712"/>
                  </a:cubicBezTo>
                  <a:lnTo>
                    <a:pt x="29068" y="24712"/>
                  </a:lnTo>
                  <a:cubicBezTo>
                    <a:pt x="29147" y="24790"/>
                    <a:pt x="29034" y="24948"/>
                    <a:pt x="29165" y="24968"/>
                  </a:cubicBezTo>
                  <a:cubicBezTo>
                    <a:pt x="29193" y="24911"/>
                    <a:pt x="29216" y="24854"/>
                    <a:pt x="29246" y="24798"/>
                  </a:cubicBezTo>
                  <a:cubicBezTo>
                    <a:pt x="29296" y="24706"/>
                    <a:pt x="29309" y="24628"/>
                    <a:pt x="29241" y="24568"/>
                  </a:cubicBezTo>
                  <a:cubicBezTo>
                    <a:pt x="29237" y="24565"/>
                    <a:pt x="29253" y="24539"/>
                    <a:pt x="29260" y="24523"/>
                  </a:cubicBezTo>
                  <a:cubicBezTo>
                    <a:pt x="29303" y="24530"/>
                    <a:pt x="29344" y="24537"/>
                    <a:pt x="29393" y="24546"/>
                  </a:cubicBezTo>
                  <a:cubicBezTo>
                    <a:pt x="29455" y="24355"/>
                    <a:pt x="29411" y="24228"/>
                    <a:pt x="29353" y="24111"/>
                  </a:cubicBezTo>
                  <a:cubicBezTo>
                    <a:pt x="29318" y="24037"/>
                    <a:pt x="29288" y="23963"/>
                    <a:pt x="29391" y="23868"/>
                  </a:cubicBezTo>
                  <a:cubicBezTo>
                    <a:pt x="29472" y="23932"/>
                    <a:pt x="29475" y="24101"/>
                    <a:pt x="29596" y="24101"/>
                  </a:cubicBezTo>
                  <a:cubicBezTo>
                    <a:pt x="29609" y="24101"/>
                    <a:pt x="29624" y="24099"/>
                    <a:pt x="29640" y="24094"/>
                  </a:cubicBezTo>
                  <a:cubicBezTo>
                    <a:pt x="29666" y="24053"/>
                    <a:pt x="29693" y="24013"/>
                    <a:pt x="29719" y="23972"/>
                  </a:cubicBezTo>
                  <a:cubicBezTo>
                    <a:pt x="29677" y="23862"/>
                    <a:pt x="29671" y="23749"/>
                    <a:pt x="29764" y="23582"/>
                  </a:cubicBezTo>
                  <a:cubicBezTo>
                    <a:pt x="29806" y="23657"/>
                    <a:pt x="29830" y="23716"/>
                    <a:pt x="29868" y="23757"/>
                  </a:cubicBezTo>
                  <a:cubicBezTo>
                    <a:pt x="29870" y="23760"/>
                    <a:pt x="29874" y="23761"/>
                    <a:pt x="29878" y="23761"/>
                  </a:cubicBezTo>
                  <a:cubicBezTo>
                    <a:pt x="29899" y="23761"/>
                    <a:pt x="29940" y="23739"/>
                    <a:pt x="29978" y="23727"/>
                  </a:cubicBezTo>
                  <a:cubicBezTo>
                    <a:pt x="29950" y="23662"/>
                    <a:pt x="29931" y="23619"/>
                    <a:pt x="29917" y="23585"/>
                  </a:cubicBezTo>
                  <a:cubicBezTo>
                    <a:pt x="29946" y="23521"/>
                    <a:pt x="29973" y="23462"/>
                    <a:pt x="30030" y="23337"/>
                  </a:cubicBezTo>
                  <a:lnTo>
                    <a:pt x="30030" y="23337"/>
                  </a:lnTo>
                  <a:cubicBezTo>
                    <a:pt x="29921" y="23398"/>
                    <a:pt x="29872" y="23425"/>
                    <a:pt x="29824" y="23453"/>
                  </a:cubicBezTo>
                  <a:cubicBezTo>
                    <a:pt x="29803" y="23401"/>
                    <a:pt x="29783" y="23346"/>
                    <a:pt x="29758" y="23281"/>
                  </a:cubicBezTo>
                  <a:lnTo>
                    <a:pt x="29758" y="23281"/>
                  </a:lnTo>
                  <a:cubicBezTo>
                    <a:pt x="29874" y="23297"/>
                    <a:pt x="29978" y="23312"/>
                    <a:pt x="30089" y="23328"/>
                  </a:cubicBezTo>
                  <a:cubicBezTo>
                    <a:pt x="30106" y="23168"/>
                    <a:pt x="30121" y="23029"/>
                    <a:pt x="30136" y="22901"/>
                  </a:cubicBezTo>
                  <a:cubicBezTo>
                    <a:pt x="30195" y="22860"/>
                    <a:pt x="30245" y="22832"/>
                    <a:pt x="30292" y="22794"/>
                  </a:cubicBezTo>
                  <a:cubicBezTo>
                    <a:pt x="30276" y="22703"/>
                    <a:pt x="30259" y="22617"/>
                    <a:pt x="30246" y="22541"/>
                  </a:cubicBezTo>
                  <a:cubicBezTo>
                    <a:pt x="30186" y="22501"/>
                    <a:pt x="30133" y="22466"/>
                    <a:pt x="30105" y="22447"/>
                  </a:cubicBezTo>
                  <a:cubicBezTo>
                    <a:pt x="30145" y="22411"/>
                    <a:pt x="30187" y="22372"/>
                    <a:pt x="30220" y="22344"/>
                  </a:cubicBezTo>
                  <a:cubicBezTo>
                    <a:pt x="30296" y="22451"/>
                    <a:pt x="30358" y="22538"/>
                    <a:pt x="30426" y="22635"/>
                  </a:cubicBezTo>
                  <a:cubicBezTo>
                    <a:pt x="30449" y="22586"/>
                    <a:pt x="30462" y="22557"/>
                    <a:pt x="30479" y="22523"/>
                  </a:cubicBezTo>
                  <a:cubicBezTo>
                    <a:pt x="30434" y="22483"/>
                    <a:pt x="30393" y="22448"/>
                    <a:pt x="30371" y="22429"/>
                  </a:cubicBezTo>
                  <a:cubicBezTo>
                    <a:pt x="30374" y="22358"/>
                    <a:pt x="30380" y="22316"/>
                    <a:pt x="30373" y="22279"/>
                  </a:cubicBezTo>
                  <a:cubicBezTo>
                    <a:pt x="30368" y="22254"/>
                    <a:pt x="30346" y="22238"/>
                    <a:pt x="30333" y="22220"/>
                  </a:cubicBezTo>
                  <a:cubicBezTo>
                    <a:pt x="30377" y="22183"/>
                    <a:pt x="30395" y="22169"/>
                    <a:pt x="30458" y="22116"/>
                  </a:cubicBezTo>
                  <a:lnTo>
                    <a:pt x="30458" y="22116"/>
                  </a:lnTo>
                  <a:cubicBezTo>
                    <a:pt x="30298" y="22120"/>
                    <a:pt x="30190" y="22123"/>
                    <a:pt x="30074" y="22127"/>
                  </a:cubicBezTo>
                  <a:cubicBezTo>
                    <a:pt x="30084" y="22079"/>
                    <a:pt x="30090" y="22048"/>
                    <a:pt x="30102" y="21996"/>
                  </a:cubicBezTo>
                  <a:cubicBezTo>
                    <a:pt x="30214" y="22004"/>
                    <a:pt x="30320" y="22011"/>
                    <a:pt x="30426" y="22018"/>
                  </a:cubicBezTo>
                  <a:lnTo>
                    <a:pt x="30476" y="21923"/>
                  </a:lnTo>
                  <a:cubicBezTo>
                    <a:pt x="30445" y="21905"/>
                    <a:pt x="30414" y="21889"/>
                    <a:pt x="30380" y="21871"/>
                  </a:cubicBezTo>
                  <a:lnTo>
                    <a:pt x="30379" y="21871"/>
                  </a:lnTo>
                  <a:cubicBezTo>
                    <a:pt x="30405" y="21820"/>
                    <a:pt x="30421" y="21792"/>
                    <a:pt x="30437" y="21758"/>
                  </a:cubicBezTo>
                  <a:cubicBezTo>
                    <a:pt x="30495" y="21774"/>
                    <a:pt x="30546" y="21790"/>
                    <a:pt x="30598" y="21807"/>
                  </a:cubicBezTo>
                  <a:cubicBezTo>
                    <a:pt x="30617" y="21677"/>
                    <a:pt x="30635" y="21562"/>
                    <a:pt x="30654" y="21443"/>
                  </a:cubicBezTo>
                  <a:lnTo>
                    <a:pt x="30654" y="21443"/>
                  </a:lnTo>
                  <a:cubicBezTo>
                    <a:pt x="30560" y="21468"/>
                    <a:pt x="30486" y="21487"/>
                    <a:pt x="30405" y="21509"/>
                  </a:cubicBezTo>
                  <a:cubicBezTo>
                    <a:pt x="30398" y="21308"/>
                    <a:pt x="30608" y="21287"/>
                    <a:pt x="30607" y="21137"/>
                  </a:cubicBezTo>
                  <a:lnTo>
                    <a:pt x="30607" y="21137"/>
                  </a:lnTo>
                  <a:cubicBezTo>
                    <a:pt x="30742" y="21150"/>
                    <a:pt x="30857" y="21162"/>
                    <a:pt x="30970" y="21174"/>
                  </a:cubicBezTo>
                  <a:lnTo>
                    <a:pt x="30983" y="21136"/>
                  </a:lnTo>
                  <a:lnTo>
                    <a:pt x="30736" y="21021"/>
                  </a:lnTo>
                  <a:lnTo>
                    <a:pt x="30780" y="20980"/>
                  </a:lnTo>
                  <a:cubicBezTo>
                    <a:pt x="30755" y="20915"/>
                    <a:pt x="30730" y="20850"/>
                    <a:pt x="30715" y="20809"/>
                  </a:cubicBezTo>
                  <a:cubicBezTo>
                    <a:pt x="30799" y="20772"/>
                    <a:pt x="30889" y="20736"/>
                    <a:pt x="31011" y="20684"/>
                  </a:cubicBezTo>
                  <a:cubicBezTo>
                    <a:pt x="30974" y="20621"/>
                    <a:pt x="30944" y="20569"/>
                    <a:pt x="30921" y="20531"/>
                  </a:cubicBezTo>
                  <a:cubicBezTo>
                    <a:pt x="31002" y="20469"/>
                    <a:pt x="31060" y="20424"/>
                    <a:pt x="31119" y="20381"/>
                  </a:cubicBezTo>
                  <a:cubicBezTo>
                    <a:pt x="31089" y="20313"/>
                    <a:pt x="31067" y="20265"/>
                    <a:pt x="31047" y="20215"/>
                  </a:cubicBezTo>
                  <a:lnTo>
                    <a:pt x="31026" y="20112"/>
                  </a:lnTo>
                  <a:lnTo>
                    <a:pt x="31099" y="20082"/>
                  </a:lnTo>
                  <a:cubicBezTo>
                    <a:pt x="31083" y="20018"/>
                    <a:pt x="31067" y="19953"/>
                    <a:pt x="31051" y="19891"/>
                  </a:cubicBezTo>
                  <a:cubicBezTo>
                    <a:pt x="30992" y="19913"/>
                    <a:pt x="30961" y="19925"/>
                    <a:pt x="30914" y="19941"/>
                  </a:cubicBezTo>
                  <a:cubicBezTo>
                    <a:pt x="30944" y="19865"/>
                    <a:pt x="30969" y="19815"/>
                    <a:pt x="30986" y="19756"/>
                  </a:cubicBezTo>
                  <a:cubicBezTo>
                    <a:pt x="30998" y="19757"/>
                    <a:pt x="31010" y="19758"/>
                    <a:pt x="31021" y="19758"/>
                  </a:cubicBezTo>
                  <a:cubicBezTo>
                    <a:pt x="31189" y="19758"/>
                    <a:pt x="31321" y="19613"/>
                    <a:pt x="31488" y="19548"/>
                  </a:cubicBezTo>
                  <a:cubicBezTo>
                    <a:pt x="31454" y="19441"/>
                    <a:pt x="31429" y="19361"/>
                    <a:pt x="31407" y="19288"/>
                  </a:cubicBezTo>
                  <a:cubicBezTo>
                    <a:pt x="31448" y="19242"/>
                    <a:pt x="31475" y="19214"/>
                    <a:pt x="31538" y="19145"/>
                  </a:cubicBezTo>
                  <a:lnTo>
                    <a:pt x="31538" y="19145"/>
                  </a:lnTo>
                  <a:cubicBezTo>
                    <a:pt x="31448" y="19158"/>
                    <a:pt x="31401" y="19166"/>
                    <a:pt x="31358" y="19172"/>
                  </a:cubicBezTo>
                  <a:cubicBezTo>
                    <a:pt x="31322" y="19129"/>
                    <a:pt x="31285" y="19086"/>
                    <a:pt x="31258" y="19054"/>
                  </a:cubicBezTo>
                  <a:cubicBezTo>
                    <a:pt x="31267" y="18963"/>
                    <a:pt x="31275" y="18882"/>
                    <a:pt x="31289" y="18732"/>
                  </a:cubicBezTo>
                  <a:cubicBezTo>
                    <a:pt x="31330" y="18845"/>
                    <a:pt x="31351" y="18901"/>
                    <a:pt x="31366" y="18944"/>
                  </a:cubicBezTo>
                  <a:cubicBezTo>
                    <a:pt x="31433" y="18939"/>
                    <a:pt x="31504" y="18933"/>
                    <a:pt x="31575" y="18929"/>
                  </a:cubicBezTo>
                  <a:cubicBezTo>
                    <a:pt x="31566" y="18758"/>
                    <a:pt x="31566" y="18760"/>
                    <a:pt x="31664" y="18598"/>
                  </a:cubicBezTo>
                  <a:lnTo>
                    <a:pt x="31664" y="18598"/>
                  </a:lnTo>
                  <a:cubicBezTo>
                    <a:pt x="31606" y="18607"/>
                    <a:pt x="31557" y="18614"/>
                    <a:pt x="31506" y="18623"/>
                  </a:cubicBezTo>
                  <a:cubicBezTo>
                    <a:pt x="31523" y="18558"/>
                    <a:pt x="31541" y="18496"/>
                    <a:pt x="31558" y="18440"/>
                  </a:cubicBezTo>
                  <a:lnTo>
                    <a:pt x="31667" y="18440"/>
                  </a:lnTo>
                  <a:cubicBezTo>
                    <a:pt x="31697" y="18309"/>
                    <a:pt x="31701" y="18177"/>
                    <a:pt x="31716" y="18081"/>
                  </a:cubicBezTo>
                  <a:cubicBezTo>
                    <a:pt x="31675" y="17996"/>
                    <a:pt x="31641" y="17926"/>
                    <a:pt x="31604" y="17858"/>
                  </a:cubicBezTo>
                  <a:cubicBezTo>
                    <a:pt x="31588" y="17842"/>
                    <a:pt x="31576" y="17823"/>
                    <a:pt x="31564" y="17802"/>
                  </a:cubicBezTo>
                  <a:lnTo>
                    <a:pt x="31585" y="17784"/>
                  </a:lnTo>
                  <a:lnTo>
                    <a:pt x="31614" y="17850"/>
                  </a:lnTo>
                  <a:cubicBezTo>
                    <a:pt x="31610" y="17853"/>
                    <a:pt x="31606" y="17857"/>
                    <a:pt x="31604" y="17858"/>
                  </a:cubicBezTo>
                  <a:lnTo>
                    <a:pt x="31604" y="17858"/>
                  </a:lnTo>
                  <a:cubicBezTo>
                    <a:pt x="31701" y="17847"/>
                    <a:pt x="31747" y="17780"/>
                    <a:pt x="31759" y="17670"/>
                  </a:cubicBezTo>
                  <a:lnTo>
                    <a:pt x="31759" y="17670"/>
                  </a:lnTo>
                  <a:cubicBezTo>
                    <a:pt x="31725" y="17684"/>
                    <a:pt x="31692" y="17699"/>
                    <a:pt x="31647" y="17720"/>
                  </a:cubicBezTo>
                  <a:cubicBezTo>
                    <a:pt x="31651" y="17650"/>
                    <a:pt x="31654" y="17584"/>
                    <a:pt x="31657" y="17521"/>
                  </a:cubicBezTo>
                  <a:cubicBezTo>
                    <a:pt x="31625" y="17499"/>
                    <a:pt x="31594" y="17478"/>
                    <a:pt x="31556" y="17450"/>
                  </a:cubicBezTo>
                  <a:cubicBezTo>
                    <a:pt x="31598" y="17421"/>
                    <a:pt x="31631" y="17397"/>
                    <a:pt x="31666" y="17372"/>
                  </a:cubicBezTo>
                  <a:cubicBezTo>
                    <a:pt x="31685" y="17394"/>
                    <a:pt x="31710" y="17422"/>
                    <a:pt x="31735" y="17452"/>
                  </a:cubicBezTo>
                  <a:cubicBezTo>
                    <a:pt x="31801" y="17424"/>
                    <a:pt x="31863" y="17399"/>
                    <a:pt x="31935" y="17369"/>
                  </a:cubicBezTo>
                  <a:cubicBezTo>
                    <a:pt x="31882" y="17284"/>
                    <a:pt x="31840" y="17215"/>
                    <a:pt x="31795" y="17144"/>
                  </a:cubicBezTo>
                  <a:cubicBezTo>
                    <a:pt x="31754" y="17175"/>
                    <a:pt x="31729" y="17194"/>
                    <a:pt x="31706" y="17212"/>
                  </a:cubicBezTo>
                  <a:cubicBezTo>
                    <a:pt x="31678" y="17234"/>
                    <a:pt x="31653" y="17256"/>
                    <a:pt x="31606" y="17296"/>
                  </a:cubicBezTo>
                  <a:cubicBezTo>
                    <a:pt x="31642" y="17119"/>
                    <a:pt x="31735" y="17022"/>
                    <a:pt x="31885" y="17003"/>
                  </a:cubicBezTo>
                  <a:cubicBezTo>
                    <a:pt x="31828" y="16950"/>
                    <a:pt x="31775" y="16903"/>
                    <a:pt x="31726" y="16859"/>
                  </a:cubicBezTo>
                  <a:cubicBezTo>
                    <a:pt x="31678" y="16885"/>
                    <a:pt x="31636" y="16907"/>
                    <a:pt x="31572" y="16941"/>
                  </a:cubicBezTo>
                  <a:cubicBezTo>
                    <a:pt x="31570" y="16841"/>
                    <a:pt x="31457" y="16804"/>
                    <a:pt x="31548" y="16700"/>
                  </a:cubicBezTo>
                  <a:lnTo>
                    <a:pt x="31548" y="16700"/>
                  </a:lnTo>
                  <a:cubicBezTo>
                    <a:pt x="31586" y="16732"/>
                    <a:pt x="31620" y="16763"/>
                    <a:pt x="31664" y="16806"/>
                  </a:cubicBezTo>
                  <a:cubicBezTo>
                    <a:pt x="31697" y="16716"/>
                    <a:pt x="31707" y="16647"/>
                    <a:pt x="31734" y="16554"/>
                  </a:cubicBezTo>
                  <a:cubicBezTo>
                    <a:pt x="31756" y="16632"/>
                    <a:pt x="31769" y="16678"/>
                    <a:pt x="31797" y="16776"/>
                  </a:cubicBezTo>
                  <a:cubicBezTo>
                    <a:pt x="31809" y="16632"/>
                    <a:pt x="31817" y="16545"/>
                    <a:pt x="31822" y="16493"/>
                  </a:cubicBezTo>
                  <a:cubicBezTo>
                    <a:pt x="31775" y="16426"/>
                    <a:pt x="31745" y="16385"/>
                    <a:pt x="31710" y="16334"/>
                  </a:cubicBezTo>
                  <a:cubicBezTo>
                    <a:pt x="31770" y="16306"/>
                    <a:pt x="31809" y="16288"/>
                    <a:pt x="31863" y="16263"/>
                  </a:cubicBezTo>
                  <a:cubicBezTo>
                    <a:pt x="31728" y="16179"/>
                    <a:pt x="31847" y="16114"/>
                    <a:pt x="31856" y="16054"/>
                  </a:cubicBezTo>
                  <a:cubicBezTo>
                    <a:pt x="31791" y="15991"/>
                    <a:pt x="31731" y="15931"/>
                    <a:pt x="31672" y="15872"/>
                  </a:cubicBezTo>
                  <a:cubicBezTo>
                    <a:pt x="31656" y="15913"/>
                    <a:pt x="31641" y="15953"/>
                    <a:pt x="31622" y="16000"/>
                  </a:cubicBezTo>
                  <a:cubicBezTo>
                    <a:pt x="31570" y="15986"/>
                    <a:pt x="31523" y="15975"/>
                    <a:pt x="31413" y="15947"/>
                  </a:cubicBezTo>
                  <a:cubicBezTo>
                    <a:pt x="31513" y="15882"/>
                    <a:pt x="31564" y="15848"/>
                    <a:pt x="31604" y="15823"/>
                  </a:cubicBezTo>
                  <a:cubicBezTo>
                    <a:pt x="31584" y="15702"/>
                    <a:pt x="31566" y="15608"/>
                    <a:pt x="31548" y="15510"/>
                  </a:cubicBezTo>
                  <a:cubicBezTo>
                    <a:pt x="31501" y="15497"/>
                    <a:pt x="31450" y="15482"/>
                    <a:pt x="31392" y="15464"/>
                  </a:cubicBezTo>
                  <a:cubicBezTo>
                    <a:pt x="31423" y="15377"/>
                    <a:pt x="31451" y="15304"/>
                    <a:pt x="31504" y="15158"/>
                  </a:cubicBezTo>
                  <a:lnTo>
                    <a:pt x="31504" y="15158"/>
                  </a:lnTo>
                  <a:cubicBezTo>
                    <a:pt x="31375" y="15245"/>
                    <a:pt x="31305" y="15291"/>
                    <a:pt x="31236" y="15338"/>
                  </a:cubicBezTo>
                  <a:cubicBezTo>
                    <a:pt x="31220" y="15574"/>
                    <a:pt x="31166" y="15791"/>
                    <a:pt x="30983" y="15926"/>
                  </a:cubicBezTo>
                  <a:cubicBezTo>
                    <a:pt x="30960" y="15900"/>
                    <a:pt x="30944" y="15882"/>
                    <a:pt x="30905" y="15839"/>
                  </a:cubicBezTo>
                  <a:cubicBezTo>
                    <a:pt x="30899" y="15908"/>
                    <a:pt x="30895" y="15950"/>
                    <a:pt x="30892" y="15989"/>
                  </a:cubicBezTo>
                  <a:cubicBezTo>
                    <a:pt x="30963" y="16082"/>
                    <a:pt x="30954" y="16182"/>
                    <a:pt x="30870" y="16257"/>
                  </a:cubicBezTo>
                  <a:cubicBezTo>
                    <a:pt x="30867" y="16289"/>
                    <a:pt x="30864" y="16323"/>
                    <a:pt x="30861" y="16360"/>
                  </a:cubicBezTo>
                  <a:cubicBezTo>
                    <a:pt x="30821" y="16375"/>
                    <a:pt x="30782" y="16391"/>
                    <a:pt x="30751" y="16403"/>
                  </a:cubicBezTo>
                  <a:cubicBezTo>
                    <a:pt x="30767" y="16454"/>
                    <a:pt x="30782" y="16501"/>
                    <a:pt x="30792" y="16537"/>
                  </a:cubicBezTo>
                  <a:cubicBezTo>
                    <a:pt x="30720" y="16581"/>
                    <a:pt x="30663" y="16616"/>
                    <a:pt x="30605" y="16651"/>
                  </a:cubicBezTo>
                  <a:lnTo>
                    <a:pt x="30545" y="16726"/>
                  </a:lnTo>
                  <a:cubicBezTo>
                    <a:pt x="30596" y="16750"/>
                    <a:pt x="30648" y="16774"/>
                    <a:pt x="30739" y="16816"/>
                  </a:cubicBezTo>
                  <a:cubicBezTo>
                    <a:pt x="30618" y="16822"/>
                    <a:pt x="30564" y="16825"/>
                    <a:pt x="30502" y="16828"/>
                  </a:cubicBezTo>
                  <a:cubicBezTo>
                    <a:pt x="30487" y="16910"/>
                    <a:pt x="30473" y="16982"/>
                    <a:pt x="30461" y="17050"/>
                  </a:cubicBezTo>
                  <a:cubicBezTo>
                    <a:pt x="30424" y="17055"/>
                    <a:pt x="30396" y="17057"/>
                    <a:pt x="30358" y="17062"/>
                  </a:cubicBezTo>
                  <a:cubicBezTo>
                    <a:pt x="30323" y="17275"/>
                    <a:pt x="30118" y="17418"/>
                    <a:pt x="30133" y="17645"/>
                  </a:cubicBezTo>
                  <a:cubicBezTo>
                    <a:pt x="30191" y="17641"/>
                    <a:pt x="30239" y="17638"/>
                    <a:pt x="30321" y="17582"/>
                  </a:cubicBezTo>
                  <a:lnTo>
                    <a:pt x="30321" y="17582"/>
                  </a:lnTo>
                  <a:cubicBezTo>
                    <a:pt x="30322" y="17592"/>
                    <a:pt x="30323" y="17602"/>
                    <a:pt x="30324" y="17612"/>
                  </a:cubicBezTo>
                  <a:lnTo>
                    <a:pt x="30324" y="17612"/>
                  </a:lnTo>
                  <a:cubicBezTo>
                    <a:pt x="30331" y="17597"/>
                    <a:pt x="30339" y="17581"/>
                    <a:pt x="30348" y="17562"/>
                  </a:cubicBezTo>
                  <a:lnTo>
                    <a:pt x="30348" y="17562"/>
                  </a:lnTo>
                  <a:cubicBezTo>
                    <a:pt x="30338" y="17569"/>
                    <a:pt x="30329" y="17576"/>
                    <a:pt x="30321" y="17582"/>
                  </a:cubicBezTo>
                  <a:lnTo>
                    <a:pt x="30321" y="17582"/>
                  </a:lnTo>
                  <a:cubicBezTo>
                    <a:pt x="30320" y="17569"/>
                    <a:pt x="30319" y="17556"/>
                    <a:pt x="30320" y="17543"/>
                  </a:cubicBezTo>
                  <a:cubicBezTo>
                    <a:pt x="30320" y="17539"/>
                    <a:pt x="30325" y="17535"/>
                    <a:pt x="30330" y="17535"/>
                  </a:cubicBezTo>
                  <a:cubicBezTo>
                    <a:pt x="30337" y="17535"/>
                    <a:pt x="30346" y="17542"/>
                    <a:pt x="30348" y="17562"/>
                  </a:cubicBezTo>
                  <a:cubicBezTo>
                    <a:pt x="30348" y="17562"/>
                    <a:pt x="30348" y="17562"/>
                    <a:pt x="30348" y="17562"/>
                  </a:cubicBezTo>
                  <a:lnTo>
                    <a:pt x="30348" y="17562"/>
                  </a:lnTo>
                  <a:cubicBezTo>
                    <a:pt x="30348" y="17562"/>
                    <a:pt x="30348" y="17562"/>
                    <a:pt x="30348" y="17562"/>
                  </a:cubicBezTo>
                  <a:lnTo>
                    <a:pt x="30348" y="17562"/>
                  </a:lnTo>
                  <a:cubicBezTo>
                    <a:pt x="30361" y="17565"/>
                    <a:pt x="30345" y="17602"/>
                    <a:pt x="30327" y="17639"/>
                  </a:cubicBezTo>
                  <a:cubicBezTo>
                    <a:pt x="30326" y="17630"/>
                    <a:pt x="30325" y="17621"/>
                    <a:pt x="30324" y="17612"/>
                  </a:cubicBezTo>
                  <a:lnTo>
                    <a:pt x="30324" y="17612"/>
                  </a:lnTo>
                  <a:cubicBezTo>
                    <a:pt x="30291" y="17686"/>
                    <a:pt x="30285" y="17718"/>
                    <a:pt x="30280" y="17745"/>
                  </a:cubicBezTo>
                  <a:cubicBezTo>
                    <a:pt x="30226" y="17750"/>
                    <a:pt x="30193" y="17755"/>
                    <a:pt x="30148" y="17762"/>
                  </a:cubicBezTo>
                  <a:cubicBezTo>
                    <a:pt x="30192" y="17800"/>
                    <a:pt x="30224" y="17828"/>
                    <a:pt x="30279" y="17877"/>
                  </a:cubicBezTo>
                  <a:cubicBezTo>
                    <a:pt x="30198" y="17871"/>
                    <a:pt x="30145" y="17867"/>
                    <a:pt x="30073" y="17862"/>
                  </a:cubicBezTo>
                  <a:cubicBezTo>
                    <a:pt x="30068" y="18143"/>
                    <a:pt x="30009" y="18407"/>
                    <a:pt x="29983" y="18670"/>
                  </a:cubicBezTo>
                  <a:cubicBezTo>
                    <a:pt x="30023" y="18702"/>
                    <a:pt x="30050" y="18724"/>
                    <a:pt x="30096" y="18760"/>
                  </a:cubicBezTo>
                  <a:cubicBezTo>
                    <a:pt x="30030" y="18817"/>
                    <a:pt x="29973" y="18866"/>
                    <a:pt x="29915" y="18914"/>
                  </a:cubicBezTo>
                  <a:cubicBezTo>
                    <a:pt x="29943" y="18942"/>
                    <a:pt x="29971" y="18970"/>
                    <a:pt x="30009" y="19008"/>
                  </a:cubicBezTo>
                  <a:cubicBezTo>
                    <a:pt x="29953" y="19013"/>
                    <a:pt x="29918" y="19017"/>
                    <a:pt x="29852" y="19023"/>
                  </a:cubicBezTo>
                  <a:cubicBezTo>
                    <a:pt x="29940" y="19132"/>
                    <a:pt x="30015" y="19223"/>
                    <a:pt x="30081" y="19304"/>
                  </a:cubicBezTo>
                  <a:cubicBezTo>
                    <a:pt x="30095" y="19517"/>
                    <a:pt x="29915" y="19460"/>
                    <a:pt x="29803" y="19541"/>
                  </a:cubicBezTo>
                  <a:cubicBezTo>
                    <a:pt x="29846" y="19589"/>
                    <a:pt x="29874" y="19620"/>
                    <a:pt x="29909" y="19659"/>
                  </a:cubicBezTo>
                  <a:cubicBezTo>
                    <a:pt x="29862" y="19666"/>
                    <a:pt x="29821" y="19672"/>
                    <a:pt x="29821" y="19672"/>
                  </a:cubicBezTo>
                  <a:cubicBezTo>
                    <a:pt x="29722" y="19765"/>
                    <a:pt x="29652" y="19831"/>
                    <a:pt x="29578" y="19900"/>
                  </a:cubicBezTo>
                  <a:cubicBezTo>
                    <a:pt x="29593" y="19913"/>
                    <a:pt x="29618" y="19938"/>
                    <a:pt x="29650" y="19969"/>
                  </a:cubicBezTo>
                  <a:cubicBezTo>
                    <a:pt x="29631" y="20013"/>
                    <a:pt x="29612" y="20060"/>
                    <a:pt x="29566" y="20172"/>
                  </a:cubicBezTo>
                  <a:cubicBezTo>
                    <a:pt x="29558" y="20172"/>
                    <a:pt x="29500" y="20169"/>
                    <a:pt x="29478" y="20168"/>
                  </a:cubicBezTo>
                  <a:cubicBezTo>
                    <a:pt x="29456" y="20307"/>
                    <a:pt x="29434" y="20440"/>
                    <a:pt x="29413" y="20568"/>
                  </a:cubicBezTo>
                  <a:cubicBezTo>
                    <a:pt x="29403" y="20631"/>
                    <a:pt x="29391" y="20694"/>
                    <a:pt x="29381" y="20758"/>
                  </a:cubicBezTo>
                  <a:lnTo>
                    <a:pt x="29333" y="20940"/>
                  </a:lnTo>
                  <a:cubicBezTo>
                    <a:pt x="29368" y="20962"/>
                    <a:pt x="29406" y="20987"/>
                    <a:pt x="29446" y="21012"/>
                  </a:cubicBezTo>
                  <a:cubicBezTo>
                    <a:pt x="29422" y="21077"/>
                    <a:pt x="29402" y="21134"/>
                    <a:pt x="29388" y="21174"/>
                  </a:cubicBezTo>
                  <a:cubicBezTo>
                    <a:pt x="29421" y="21215"/>
                    <a:pt x="29441" y="21242"/>
                    <a:pt x="29477" y="21289"/>
                  </a:cubicBezTo>
                  <a:cubicBezTo>
                    <a:pt x="29405" y="21326"/>
                    <a:pt x="29353" y="21351"/>
                    <a:pt x="29299" y="21377"/>
                  </a:cubicBezTo>
                  <a:cubicBezTo>
                    <a:pt x="29308" y="21271"/>
                    <a:pt x="29315" y="21175"/>
                    <a:pt x="29324" y="21074"/>
                  </a:cubicBezTo>
                  <a:lnTo>
                    <a:pt x="29241" y="21074"/>
                  </a:lnTo>
                  <a:cubicBezTo>
                    <a:pt x="29209" y="21170"/>
                    <a:pt x="29193" y="21311"/>
                    <a:pt x="29149" y="21327"/>
                  </a:cubicBezTo>
                  <a:cubicBezTo>
                    <a:pt x="29037" y="21367"/>
                    <a:pt x="29144" y="21508"/>
                    <a:pt x="29022" y="21534"/>
                  </a:cubicBezTo>
                  <a:cubicBezTo>
                    <a:pt x="28975" y="21543"/>
                    <a:pt x="29029" y="21713"/>
                    <a:pt x="28916" y="21713"/>
                  </a:cubicBezTo>
                  <a:cubicBezTo>
                    <a:pt x="28914" y="21713"/>
                    <a:pt x="28911" y="21713"/>
                    <a:pt x="28909" y="21712"/>
                  </a:cubicBezTo>
                  <a:cubicBezTo>
                    <a:pt x="28900" y="21815"/>
                    <a:pt x="28891" y="21914"/>
                    <a:pt x="28882" y="22013"/>
                  </a:cubicBezTo>
                  <a:cubicBezTo>
                    <a:pt x="28803" y="22073"/>
                    <a:pt x="28720" y="22119"/>
                    <a:pt x="28644" y="22170"/>
                  </a:cubicBezTo>
                  <a:lnTo>
                    <a:pt x="28644" y="22273"/>
                  </a:lnTo>
                  <a:cubicBezTo>
                    <a:pt x="28592" y="22301"/>
                    <a:pt x="28550" y="22326"/>
                    <a:pt x="28504" y="22352"/>
                  </a:cubicBezTo>
                  <a:cubicBezTo>
                    <a:pt x="28503" y="22392"/>
                    <a:pt x="28500" y="22429"/>
                    <a:pt x="28498" y="22466"/>
                  </a:cubicBezTo>
                  <a:cubicBezTo>
                    <a:pt x="28456" y="22461"/>
                    <a:pt x="28413" y="22457"/>
                    <a:pt x="28363" y="22451"/>
                  </a:cubicBezTo>
                  <a:cubicBezTo>
                    <a:pt x="28353" y="22511"/>
                    <a:pt x="28345" y="22555"/>
                    <a:pt x="28339" y="22594"/>
                  </a:cubicBezTo>
                  <a:cubicBezTo>
                    <a:pt x="28306" y="22608"/>
                    <a:pt x="28279" y="22620"/>
                    <a:pt x="28241" y="22636"/>
                  </a:cubicBezTo>
                  <a:cubicBezTo>
                    <a:pt x="28234" y="22756"/>
                    <a:pt x="28225" y="22873"/>
                    <a:pt x="28217" y="22989"/>
                  </a:cubicBezTo>
                  <a:cubicBezTo>
                    <a:pt x="28198" y="22997"/>
                    <a:pt x="28175" y="23006"/>
                    <a:pt x="28151" y="23014"/>
                  </a:cubicBezTo>
                  <a:cubicBezTo>
                    <a:pt x="28156" y="23044"/>
                    <a:pt x="28157" y="23065"/>
                    <a:pt x="28160" y="23085"/>
                  </a:cubicBezTo>
                  <a:cubicBezTo>
                    <a:pt x="28128" y="23101"/>
                    <a:pt x="28095" y="23117"/>
                    <a:pt x="28060" y="23134"/>
                  </a:cubicBezTo>
                  <a:cubicBezTo>
                    <a:pt x="28045" y="23238"/>
                    <a:pt x="28016" y="23328"/>
                    <a:pt x="27992" y="23429"/>
                  </a:cubicBezTo>
                  <a:cubicBezTo>
                    <a:pt x="27954" y="23443"/>
                    <a:pt x="27916" y="23456"/>
                    <a:pt x="27861" y="23475"/>
                  </a:cubicBezTo>
                  <a:cubicBezTo>
                    <a:pt x="27854" y="23707"/>
                    <a:pt x="27617" y="23822"/>
                    <a:pt x="27521" y="24019"/>
                  </a:cubicBezTo>
                  <a:cubicBezTo>
                    <a:pt x="27523" y="24072"/>
                    <a:pt x="27524" y="24124"/>
                    <a:pt x="27526" y="24156"/>
                  </a:cubicBezTo>
                  <a:cubicBezTo>
                    <a:pt x="27463" y="24203"/>
                    <a:pt x="27408" y="24244"/>
                    <a:pt x="27358" y="24281"/>
                  </a:cubicBezTo>
                  <a:cubicBezTo>
                    <a:pt x="27374" y="24458"/>
                    <a:pt x="27304" y="24578"/>
                    <a:pt x="27214" y="24720"/>
                  </a:cubicBezTo>
                  <a:cubicBezTo>
                    <a:pt x="27148" y="24820"/>
                    <a:pt x="27009" y="24848"/>
                    <a:pt x="26996" y="24937"/>
                  </a:cubicBezTo>
                  <a:cubicBezTo>
                    <a:pt x="26973" y="25089"/>
                    <a:pt x="26840" y="25139"/>
                    <a:pt x="26776" y="25242"/>
                  </a:cubicBezTo>
                  <a:cubicBezTo>
                    <a:pt x="26778" y="25264"/>
                    <a:pt x="26780" y="25286"/>
                    <a:pt x="26780" y="25308"/>
                  </a:cubicBezTo>
                  <a:lnTo>
                    <a:pt x="26752" y="25311"/>
                  </a:lnTo>
                  <a:lnTo>
                    <a:pt x="26762" y="25242"/>
                  </a:lnTo>
                  <a:lnTo>
                    <a:pt x="26776" y="25242"/>
                  </a:lnTo>
                  <a:cubicBezTo>
                    <a:pt x="26748" y="25236"/>
                    <a:pt x="26723" y="25232"/>
                    <a:pt x="26699" y="25226"/>
                  </a:cubicBezTo>
                  <a:cubicBezTo>
                    <a:pt x="26665" y="25302"/>
                    <a:pt x="26636" y="25367"/>
                    <a:pt x="26609" y="25429"/>
                  </a:cubicBezTo>
                  <a:cubicBezTo>
                    <a:pt x="26631" y="25511"/>
                    <a:pt x="26653" y="25591"/>
                    <a:pt x="26684" y="25699"/>
                  </a:cubicBezTo>
                  <a:cubicBezTo>
                    <a:pt x="26614" y="25651"/>
                    <a:pt x="26564" y="25616"/>
                    <a:pt x="26509" y="25579"/>
                  </a:cubicBezTo>
                  <a:cubicBezTo>
                    <a:pt x="26481" y="25616"/>
                    <a:pt x="26462" y="25639"/>
                    <a:pt x="26446" y="25660"/>
                  </a:cubicBezTo>
                  <a:cubicBezTo>
                    <a:pt x="26478" y="25710"/>
                    <a:pt x="26505" y="25752"/>
                    <a:pt x="26536" y="25802"/>
                  </a:cubicBezTo>
                  <a:cubicBezTo>
                    <a:pt x="26483" y="25807"/>
                    <a:pt x="26456" y="25810"/>
                    <a:pt x="26419" y="25813"/>
                  </a:cubicBezTo>
                  <a:cubicBezTo>
                    <a:pt x="26447" y="25870"/>
                    <a:pt x="26471" y="25920"/>
                    <a:pt x="26496" y="25969"/>
                  </a:cubicBezTo>
                  <a:cubicBezTo>
                    <a:pt x="26343" y="25935"/>
                    <a:pt x="26206" y="25904"/>
                    <a:pt x="26080" y="25876"/>
                  </a:cubicBezTo>
                  <a:cubicBezTo>
                    <a:pt x="26033" y="25972"/>
                    <a:pt x="25997" y="26045"/>
                    <a:pt x="25960" y="26119"/>
                  </a:cubicBezTo>
                  <a:cubicBezTo>
                    <a:pt x="25922" y="26089"/>
                    <a:pt x="25900" y="26073"/>
                    <a:pt x="25878" y="26054"/>
                  </a:cubicBezTo>
                  <a:cubicBezTo>
                    <a:pt x="25859" y="26094"/>
                    <a:pt x="25846" y="26123"/>
                    <a:pt x="25832" y="26151"/>
                  </a:cubicBezTo>
                  <a:cubicBezTo>
                    <a:pt x="25774" y="26148"/>
                    <a:pt x="25722" y="26147"/>
                    <a:pt x="25674" y="26145"/>
                  </a:cubicBezTo>
                  <a:cubicBezTo>
                    <a:pt x="25666" y="26175"/>
                    <a:pt x="25660" y="26204"/>
                    <a:pt x="25654" y="26232"/>
                  </a:cubicBezTo>
                  <a:cubicBezTo>
                    <a:pt x="25625" y="26234"/>
                    <a:pt x="25599" y="26235"/>
                    <a:pt x="25574" y="26236"/>
                  </a:cubicBezTo>
                  <a:cubicBezTo>
                    <a:pt x="25565" y="26270"/>
                    <a:pt x="25556" y="26300"/>
                    <a:pt x="25547" y="26337"/>
                  </a:cubicBezTo>
                  <a:cubicBezTo>
                    <a:pt x="25491" y="26353"/>
                    <a:pt x="25435" y="26367"/>
                    <a:pt x="25378" y="26385"/>
                  </a:cubicBezTo>
                  <a:cubicBezTo>
                    <a:pt x="25415" y="26501"/>
                    <a:pt x="25256" y="26445"/>
                    <a:pt x="25244" y="26531"/>
                  </a:cubicBezTo>
                  <a:cubicBezTo>
                    <a:pt x="25237" y="26585"/>
                    <a:pt x="25209" y="26595"/>
                    <a:pt x="25175" y="26595"/>
                  </a:cubicBezTo>
                  <a:cubicBezTo>
                    <a:pt x="25154" y="26595"/>
                    <a:pt x="25132" y="26592"/>
                    <a:pt x="25110" y="26592"/>
                  </a:cubicBezTo>
                  <a:cubicBezTo>
                    <a:pt x="25081" y="26592"/>
                    <a:pt x="25054" y="26598"/>
                    <a:pt x="25037" y="26628"/>
                  </a:cubicBezTo>
                  <a:cubicBezTo>
                    <a:pt x="25001" y="26688"/>
                    <a:pt x="24944" y="26740"/>
                    <a:pt x="24869" y="26828"/>
                  </a:cubicBezTo>
                  <a:cubicBezTo>
                    <a:pt x="24878" y="26750"/>
                    <a:pt x="24881" y="26721"/>
                    <a:pt x="24888" y="26656"/>
                  </a:cubicBezTo>
                  <a:lnTo>
                    <a:pt x="24888" y="26656"/>
                  </a:lnTo>
                  <a:cubicBezTo>
                    <a:pt x="24810" y="26721"/>
                    <a:pt x="24767" y="26757"/>
                    <a:pt x="24713" y="26801"/>
                  </a:cubicBezTo>
                  <a:cubicBezTo>
                    <a:pt x="24763" y="26812"/>
                    <a:pt x="24789" y="26818"/>
                    <a:pt x="24869" y="26834"/>
                  </a:cubicBezTo>
                  <a:cubicBezTo>
                    <a:pt x="24726" y="26897"/>
                    <a:pt x="24629" y="26940"/>
                    <a:pt x="24535" y="26982"/>
                  </a:cubicBezTo>
                  <a:cubicBezTo>
                    <a:pt x="24535" y="27004"/>
                    <a:pt x="24530" y="27025"/>
                    <a:pt x="24527" y="27047"/>
                  </a:cubicBezTo>
                  <a:lnTo>
                    <a:pt x="24500" y="27044"/>
                  </a:lnTo>
                  <a:lnTo>
                    <a:pt x="24523" y="26979"/>
                  </a:lnTo>
                  <a:cubicBezTo>
                    <a:pt x="24527" y="26981"/>
                    <a:pt x="24533" y="26981"/>
                    <a:pt x="24535" y="26981"/>
                  </a:cubicBezTo>
                  <a:cubicBezTo>
                    <a:pt x="24516" y="26957"/>
                    <a:pt x="24500" y="26932"/>
                    <a:pt x="24485" y="26909"/>
                  </a:cubicBezTo>
                  <a:cubicBezTo>
                    <a:pt x="24183" y="27018"/>
                    <a:pt x="24191" y="27025"/>
                    <a:pt x="24117" y="27119"/>
                  </a:cubicBezTo>
                  <a:cubicBezTo>
                    <a:pt x="24094" y="27115"/>
                    <a:pt x="24072" y="27113"/>
                    <a:pt x="24050" y="27113"/>
                  </a:cubicBezTo>
                  <a:cubicBezTo>
                    <a:pt x="23969" y="27113"/>
                    <a:pt x="23892" y="27140"/>
                    <a:pt x="23817" y="27187"/>
                  </a:cubicBezTo>
                  <a:cubicBezTo>
                    <a:pt x="23765" y="27218"/>
                    <a:pt x="23690" y="27218"/>
                    <a:pt x="23649" y="27255"/>
                  </a:cubicBezTo>
                  <a:cubicBezTo>
                    <a:pt x="23561" y="27333"/>
                    <a:pt x="23487" y="27427"/>
                    <a:pt x="23403" y="27516"/>
                  </a:cubicBezTo>
                  <a:cubicBezTo>
                    <a:pt x="23286" y="27522"/>
                    <a:pt x="23167" y="27527"/>
                    <a:pt x="23103" y="27669"/>
                  </a:cubicBezTo>
                  <a:cubicBezTo>
                    <a:pt x="23096" y="27686"/>
                    <a:pt x="23075" y="27708"/>
                    <a:pt x="23061" y="27711"/>
                  </a:cubicBezTo>
                  <a:cubicBezTo>
                    <a:pt x="22909" y="27740"/>
                    <a:pt x="22815" y="27834"/>
                    <a:pt x="22709" y="27928"/>
                  </a:cubicBezTo>
                  <a:cubicBezTo>
                    <a:pt x="22656" y="27973"/>
                    <a:pt x="22559" y="27971"/>
                    <a:pt x="22440" y="28001"/>
                  </a:cubicBezTo>
                  <a:cubicBezTo>
                    <a:pt x="22399" y="28031"/>
                    <a:pt x="22385" y="28142"/>
                    <a:pt x="22250" y="28164"/>
                  </a:cubicBezTo>
                  <a:cubicBezTo>
                    <a:pt x="22169" y="28179"/>
                    <a:pt x="22096" y="28289"/>
                    <a:pt x="22019" y="28355"/>
                  </a:cubicBezTo>
                  <a:cubicBezTo>
                    <a:pt x="21995" y="28346"/>
                    <a:pt x="21976" y="28340"/>
                    <a:pt x="21969" y="28337"/>
                  </a:cubicBezTo>
                  <a:cubicBezTo>
                    <a:pt x="21890" y="28418"/>
                    <a:pt x="21817" y="28507"/>
                    <a:pt x="21735" y="28579"/>
                  </a:cubicBezTo>
                  <a:cubicBezTo>
                    <a:pt x="21763" y="28590"/>
                    <a:pt x="21790" y="28602"/>
                    <a:pt x="21822" y="28617"/>
                  </a:cubicBezTo>
                  <a:cubicBezTo>
                    <a:pt x="21785" y="28663"/>
                    <a:pt x="21748" y="28708"/>
                    <a:pt x="21707" y="28761"/>
                  </a:cubicBezTo>
                  <a:cubicBezTo>
                    <a:pt x="21659" y="28718"/>
                    <a:pt x="21625" y="28689"/>
                    <a:pt x="21576" y="28645"/>
                  </a:cubicBezTo>
                  <a:cubicBezTo>
                    <a:pt x="21514" y="28743"/>
                    <a:pt x="21425" y="28783"/>
                    <a:pt x="21324" y="28783"/>
                  </a:cubicBezTo>
                  <a:cubicBezTo>
                    <a:pt x="21285" y="28783"/>
                    <a:pt x="21245" y="28778"/>
                    <a:pt x="21204" y="28767"/>
                  </a:cubicBezTo>
                  <a:cubicBezTo>
                    <a:pt x="21198" y="28824"/>
                    <a:pt x="21195" y="28861"/>
                    <a:pt x="21192" y="28896"/>
                  </a:cubicBezTo>
                  <a:cubicBezTo>
                    <a:pt x="21158" y="28952"/>
                    <a:pt x="21024" y="28908"/>
                    <a:pt x="21072" y="29019"/>
                  </a:cubicBezTo>
                  <a:cubicBezTo>
                    <a:pt x="21110" y="29036"/>
                    <a:pt x="21119" y="29052"/>
                    <a:pt x="21132" y="29079"/>
                  </a:cubicBezTo>
                  <a:cubicBezTo>
                    <a:pt x="21063" y="29126"/>
                    <a:pt x="20991" y="29175"/>
                    <a:pt x="20913" y="29228"/>
                  </a:cubicBezTo>
                  <a:cubicBezTo>
                    <a:pt x="20889" y="29217"/>
                    <a:pt x="20851" y="29201"/>
                    <a:pt x="20807" y="29182"/>
                  </a:cubicBezTo>
                  <a:cubicBezTo>
                    <a:pt x="20902" y="29129"/>
                    <a:pt x="20992" y="29077"/>
                    <a:pt x="21072" y="29019"/>
                  </a:cubicBezTo>
                  <a:lnTo>
                    <a:pt x="21072" y="29019"/>
                  </a:lnTo>
                  <a:cubicBezTo>
                    <a:pt x="21033" y="29035"/>
                    <a:pt x="21000" y="29042"/>
                    <a:pt x="20971" y="29042"/>
                  </a:cubicBezTo>
                  <a:cubicBezTo>
                    <a:pt x="20865" y="29042"/>
                    <a:pt x="20809" y="28957"/>
                    <a:pt x="20755" y="28957"/>
                  </a:cubicBezTo>
                  <a:cubicBezTo>
                    <a:pt x="20754" y="28957"/>
                    <a:pt x="20754" y="28957"/>
                    <a:pt x="20754" y="28957"/>
                  </a:cubicBezTo>
                  <a:cubicBezTo>
                    <a:pt x="20643" y="29005"/>
                    <a:pt x="20539" y="29064"/>
                    <a:pt x="20436" y="29114"/>
                  </a:cubicBezTo>
                  <a:cubicBezTo>
                    <a:pt x="20332" y="29163"/>
                    <a:pt x="20229" y="29210"/>
                    <a:pt x="20127" y="29255"/>
                  </a:cubicBezTo>
                  <a:cubicBezTo>
                    <a:pt x="19925" y="29353"/>
                    <a:pt x="19730" y="29450"/>
                    <a:pt x="19522" y="29531"/>
                  </a:cubicBezTo>
                  <a:cubicBezTo>
                    <a:pt x="19515" y="29551"/>
                    <a:pt x="19502" y="29570"/>
                    <a:pt x="19490" y="29589"/>
                  </a:cubicBezTo>
                  <a:lnTo>
                    <a:pt x="19466" y="29576"/>
                  </a:lnTo>
                  <a:lnTo>
                    <a:pt x="19512" y="29525"/>
                  </a:lnTo>
                  <a:cubicBezTo>
                    <a:pt x="19516" y="29528"/>
                    <a:pt x="19522" y="29531"/>
                    <a:pt x="19522" y="29531"/>
                  </a:cubicBezTo>
                  <a:cubicBezTo>
                    <a:pt x="19512" y="29494"/>
                    <a:pt x="19506" y="29460"/>
                    <a:pt x="19497" y="29413"/>
                  </a:cubicBezTo>
                  <a:cubicBezTo>
                    <a:pt x="19449" y="29453"/>
                    <a:pt x="19433" y="29464"/>
                    <a:pt x="19425" y="29470"/>
                  </a:cubicBezTo>
                  <a:cubicBezTo>
                    <a:pt x="19247" y="29489"/>
                    <a:pt x="19106" y="29511"/>
                    <a:pt x="18952" y="29511"/>
                  </a:cubicBezTo>
                  <a:cubicBezTo>
                    <a:pt x="18938" y="29511"/>
                    <a:pt x="18924" y="29510"/>
                    <a:pt x="18910" y="29510"/>
                  </a:cubicBezTo>
                  <a:cubicBezTo>
                    <a:pt x="18878" y="29484"/>
                    <a:pt x="18838" y="29453"/>
                    <a:pt x="18779" y="29407"/>
                  </a:cubicBezTo>
                  <a:cubicBezTo>
                    <a:pt x="18719" y="29441"/>
                    <a:pt x="18663" y="29481"/>
                    <a:pt x="18598" y="29504"/>
                  </a:cubicBezTo>
                  <a:cubicBezTo>
                    <a:pt x="18515" y="29534"/>
                    <a:pt x="18435" y="29603"/>
                    <a:pt x="18343" y="29603"/>
                  </a:cubicBezTo>
                  <a:cubicBezTo>
                    <a:pt x="18306" y="29603"/>
                    <a:pt x="18267" y="29591"/>
                    <a:pt x="18225" y="29561"/>
                  </a:cubicBezTo>
                  <a:cubicBezTo>
                    <a:pt x="18217" y="29556"/>
                    <a:pt x="18206" y="29554"/>
                    <a:pt x="18193" y="29554"/>
                  </a:cubicBezTo>
                  <a:cubicBezTo>
                    <a:pt x="18165" y="29554"/>
                    <a:pt x="18129" y="29563"/>
                    <a:pt x="18100" y="29564"/>
                  </a:cubicBezTo>
                  <a:cubicBezTo>
                    <a:pt x="18097" y="29564"/>
                    <a:pt x="18094" y="29564"/>
                    <a:pt x="18091" y="29564"/>
                  </a:cubicBezTo>
                  <a:cubicBezTo>
                    <a:pt x="17879" y="29564"/>
                    <a:pt x="17699" y="29674"/>
                    <a:pt x="17513" y="29742"/>
                  </a:cubicBezTo>
                  <a:cubicBezTo>
                    <a:pt x="17482" y="29719"/>
                    <a:pt x="17457" y="29701"/>
                    <a:pt x="17449" y="29695"/>
                  </a:cubicBezTo>
                  <a:cubicBezTo>
                    <a:pt x="17363" y="29719"/>
                    <a:pt x="17286" y="29741"/>
                    <a:pt x="17211" y="29763"/>
                  </a:cubicBezTo>
                  <a:cubicBezTo>
                    <a:pt x="17201" y="29795"/>
                    <a:pt x="17192" y="29828"/>
                    <a:pt x="17189" y="29840"/>
                  </a:cubicBezTo>
                  <a:cubicBezTo>
                    <a:pt x="17020" y="29865"/>
                    <a:pt x="16880" y="29887"/>
                    <a:pt x="16723" y="29910"/>
                  </a:cubicBezTo>
                  <a:cubicBezTo>
                    <a:pt x="16761" y="29873"/>
                    <a:pt x="16781" y="29853"/>
                    <a:pt x="16815" y="29819"/>
                  </a:cubicBezTo>
                  <a:cubicBezTo>
                    <a:pt x="16767" y="29815"/>
                    <a:pt x="16730" y="29810"/>
                    <a:pt x="16693" y="29807"/>
                  </a:cubicBezTo>
                  <a:cubicBezTo>
                    <a:pt x="16674" y="29870"/>
                    <a:pt x="16658" y="29920"/>
                    <a:pt x="16627" y="30021"/>
                  </a:cubicBezTo>
                  <a:cubicBezTo>
                    <a:pt x="16606" y="29913"/>
                    <a:pt x="16596" y="29860"/>
                    <a:pt x="16586" y="29804"/>
                  </a:cubicBezTo>
                  <a:cubicBezTo>
                    <a:pt x="16543" y="29810"/>
                    <a:pt x="16512" y="29816"/>
                    <a:pt x="16478" y="29822"/>
                  </a:cubicBezTo>
                  <a:cubicBezTo>
                    <a:pt x="16497" y="29854"/>
                    <a:pt x="16512" y="29881"/>
                    <a:pt x="16531" y="29912"/>
                  </a:cubicBezTo>
                  <a:cubicBezTo>
                    <a:pt x="16461" y="29913"/>
                    <a:pt x="16402" y="29913"/>
                    <a:pt x="16342" y="29915"/>
                  </a:cubicBezTo>
                  <a:cubicBezTo>
                    <a:pt x="16339" y="29857"/>
                    <a:pt x="16337" y="29812"/>
                    <a:pt x="16333" y="29723"/>
                  </a:cubicBezTo>
                  <a:cubicBezTo>
                    <a:pt x="16234" y="29826"/>
                    <a:pt x="16164" y="29906"/>
                    <a:pt x="16090" y="29973"/>
                  </a:cubicBezTo>
                  <a:cubicBezTo>
                    <a:pt x="16056" y="29943"/>
                    <a:pt x="16012" y="29900"/>
                    <a:pt x="15981" y="29872"/>
                  </a:cubicBezTo>
                  <a:cubicBezTo>
                    <a:pt x="15849" y="29860"/>
                    <a:pt x="15730" y="29850"/>
                    <a:pt x="15618" y="29840"/>
                  </a:cubicBezTo>
                  <a:cubicBezTo>
                    <a:pt x="15600" y="29882"/>
                    <a:pt x="15587" y="29913"/>
                    <a:pt x="15565" y="29969"/>
                  </a:cubicBezTo>
                  <a:cubicBezTo>
                    <a:pt x="15474" y="29898"/>
                    <a:pt x="15404" y="29845"/>
                    <a:pt x="15341" y="29795"/>
                  </a:cubicBezTo>
                  <a:cubicBezTo>
                    <a:pt x="15291" y="29819"/>
                    <a:pt x="15259" y="29834"/>
                    <a:pt x="15229" y="29847"/>
                  </a:cubicBezTo>
                  <a:cubicBezTo>
                    <a:pt x="15207" y="29823"/>
                    <a:pt x="15193" y="29809"/>
                    <a:pt x="15193" y="29809"/>
                  </a:cubicBezTo>
                  <a:cubicBezTo>
                    <a:pt x="15123" y="29819"/>
                    <a:pt x="15063" y="29826"/>
                    <a:pt x="15007" y="29837"/>
                  </a:cubicBezTo>
                  <a:cubicBezTo>
                    <a:pt x="14992" y="29854"/>
                    <a:pt x="14975" y="29869"/>
                    <a:pt x="14957" y="29882"/>
                  </a:cubicBezTo>
                  <a:lnTo>
                    <a:pt x="14939" y="29863"/>
                  </a:lnTo>
                  <a:lnTo>
                    <a:pt x="14998" y="29828"/>
                  </a:lnTo>
                  <a:cubicBezTo>
                    <a:pt x="15003" y="29832"/>
                    <a:pt x="15006" y="29835"/>
                    <a:pt x="15007" y="29837"/>
                  </a:cubicBezTo>
                  <a:cubicBezTo>
                    <a:pt x="14979" y="29794"/>
                    <a:pt x="14954" y="29754"/>
                    <a:pt x="14934" y="29720"/>
                  </a:cubicBezTo>
                  <a:cubicBezTo>
                    <a:pt x="14806" y="29706"/>
                    <a:pt x="14688" y="29706"/>
                    <a:pt x="14576" y="29684"/>
                  </a:cubicBezTo>
                  <a:cubicBezTo>
                    <a:pt x="14551" y="29719"/>
                    <a:pt x="14530" y="29748"/>
                    <a:pt x="14510" y="29778"/>
                  </a:cubicBezTo>
                  <a:cubicBezTo>
                    <a:pt x="14503" y="29770"/>
                    <a:pt x="14497" y="29765"/>
                    <a:pt x="14486" y="29754"/>
                  </a:cubicBezTo>
                  <a:cubicBezTo>
                    <a:pt x="14488" y="29712"/>
                    <a:pt x="14489" y="29666"/>
                    <a:pt x="14491" y="29609"/>
                  </a:cubicBezTo>
                  <a:cubicBezTo>
                    <a:pt x="14327" y="29545"/>
                    <a:pt x="14123" y="29582"/>
                    <a:pt x="13995" y="29447"/>
                  </a:cubicBezTo>
                  <a:cubicBezTo>
                    <a:pt x="13949" y="29457"/>
                    <a:pt x="13903" y="29477"/>
                    <a:pt x="13864" y="29477"/>
                  </a:cubicBezTo>
                  <a:cubicBezTo>
                    <a:pt x="13857" y="29477"/>
                    <a:pt x="13850" y="29476"/>
                    <a:pt x="13843" y="29475"/>
                  </a:cubicBezTo>
                  <a:cubicBezTo>
                    <a:pt x="13777" y="29458"/>
                    <a:pt x="13721" y="29401"/>
                    <a:pt x="13655" y="29389"/>
                  </a:cubicBezTo>
                  <a:cubicBezTo>
                    <a:pt x="13640" y="29386"/>
                    <a:pt x="13624" y="29385"/>
                    <a:pt x="13608" y="29385"/>
                  </a:cubicBezTo>
                  <a:cubicBezTo>
                    <a:pt x="13555" y="29385"/>
                    <a:pt x="13499" y="29398"/>
                    <a:pt x="13445" y="29404"/>
                  </a:cubicBezTo>
                  <a:lnTo>
                    <a:pt x="13337" y="29311"/>
                  </a:lnTo>
                  <a:cubicBezTo>
                    <a:pt x="13270" y="29370"/>
                    <a:pt x="13212" y="29423"/>
                    <a:pt x="13155" y="29469"/>
                  </a:cubicBezTo>
                  <a:cubicBezTo>
                    <a:pt x="13124" y="29420"/>
                    <a:pt x="13100" y="29386"/>
                    <a:pt x="13075" y="29348"/>
                  </a:cubicBezTo>
                  <a:cubicBezTo>
                    <a:pt x="13124" y="29339"/>
                    <a:pt x="13168" y="29344"/>
                    <a:pt x="13275" y="29320"/>
                  </a:cubicBezTo>
                  <a:cubicBezTo>
                    <a:pt x="13106" y="29276"/>
                    <a:pt x="12979" y="29208"/>
                    <a:pt x="12866" y="29208"/>
                  </a:cubicBezTo>
                  <a:cubicBezTo>
                    <a:pt x="12837" y="29208"/>
                    <a:pt x="12809" y="29213"/>
                    <a:pt x="12781" y="29223"/>
                  </a:cubicBezTo>
                  <a:cubicBezTo>
                    <a:pt x="12705" y="29180"/>
                    <a:pt x="12644" y="29122"/>
                    <a:pt x="12606" y="29122"/>
                  </a:cubicBezTo>
                  <a:cubicBezTo>
                    <a:pt x="12604" y="29122"/>
                    <a:pt x="12601" y="29122"/>
                    <a:pt x="12599" y="29123"/>
                  </a:cubicBezTo>
                  <a:cubicBezTo>
                    <a:pt x="12569" y="29131"/>
                    <a:pt x="12540" y="29134"/>
                    <a:pt x="12512" y="29134"/>
                  </a:cubicBezTo>
                  <a:cubicBezTo>
                    <a:pt x="12394" y="29134"/>
                    <a:pt x="12292" y="29077"/>
                    <a:pt x="12216" y="29063"/>
                  </a:cubicBezTo>
                  <a:cubicBezTo>
                    <a:pt x="12085" y="29070"/>
                    <a:pt x="11962" y="29094"/>
                    <a:pt x="11847" y="29094"/>
                  </a:cubicBezTo>
                  <a:cubicBezTo>
                    <a:pt x="11843" y="29094"/>
                    <a:pt x="11840" y="29094"/>
                    <a:pt x="11837" y="29094"/>
                  </a:cubicBezTo>
                  <a:cubicBezTo>
                    <a:pt x="11719" y="29092"/>
                    <a:pt x="11614" y="29049"/>
                    <a:pt x="11519" y="28947"/>
                  </a:cubicBezTo>
                  <a:cubicBezTo>
                    <a:pt x="11460" y="28966"/>
                    <a:pt x="11403" y="28983"/>
                    <a:pt x="11363" y="28997"/>
                  </a:cubicBezTo>
                  <a:cubicBezTo>
                    <a:pt x="11300" y="28972"/>
                    <a:pt x="11253" y="28951"/>
                    <a:pt x="11214" y="28936"/>
                  </a:cubicBezTo>
                  <a:cubicBezTo>
                    <a:pt x="11214" y="28888"/>
                    <a:pt x="11214" y="28854"/>
                    <a:pt x="11214" y="28829"/>
                  </a:cubicBezTo>
                  <a:cubicBezTo>
                    <a:pt x="11088" y="28805"/>
                    <a:pt x="10976" y="28785"/>
                    <a:pt x="10848" y="28761"/>
                  </a:cubicBezTo>
                  <a:cubicBezTo>
                    <a:pt x="10817" y="28771"/>
                    <a:pt x="10767" y="28788"/>
                    <a:pt x="10696" y="28811"/>
                  </a:cubicBezTo>
                  <a:cubicBezTo>
                    <a:pt x="10639" y="28773"/>
                    <a:pt x="10570" y="28727"/>
                    <a:pt x="10502" y="28683"/>
                  </a:cubicBezTo>
                  <a:cubicBezTo>
                    <a:pt x="10459" y="28657"/>
                    <a:pt x="10406" y="28602"/>
                    <a:pt x="10374" y="28602"/>
                  </a:cubicBezTo>
                  <a:cubicBezTo>
                    <a:pt x="10374" y="28602"/>
                    <a:pt x="10373" y="28602"/>
                    <a:pt x="10373" y="28602"/>
                  </a:cubicBezTo>
                  <a:cubicBezTo>
                    <a:pt x="10360" y="28604"/>
                    <a:pt x="10347" y="28604"/>
                    <a:pt x="10334" y="28604"/>
                  </a:cubicBezTo>
                  <a:cubicBezTo>
                    <a:pt x="10167" y="28604"/>
                    <a:pt x="10046" y="28474"/>
                    <a:pt x="9902" y="28411"/>
                  </a:cubicBezTo>
                  <a:cubicBezTo>
                    <a:pt x="9850" y="28389"/>
                    <a:pt x="9831" y="28327"/>
                    <a:pt x="9743" y="28324"/>
                  </a:cubicBezTo>
                  <a:cubicBezTo>
                    <a:pt x="9684" y="28321"/>
                    <a:pt x="9619" y="28227"/>
                    <a:pt x="9543" y="28162"/>
                  </a:cubicBezTo>
                  <a:cubicBezTo>
                    <a:pt x="9484" y="28189"/>
                    <a:pt x="9416" y="28220"/>
                    <a:pt x="9350" y="28251"/>
                  </a:cubicBezTo>
                  <a:cubicBezTo>
                    <a:pt x="9341" y="28184"/>
                    <a:pt x="9333" y="28114"/>
                    <a:pt x="9325" y="28045"/>
                  </a:cubicBezTo>
                  <a:cubicBezTo>
                    <a:pt x="9281" y="28051"/>
                    <a:pt x="9253" y="28053"/>
                    <a:pt x="9231" y="28056"/>
                  </a:cubicBezTo>
                  <a:cubicBezTo>
                    <a:pt x="9213" y="28023"/>
                    <a:pt x="9202" y="27996"/>
                    <a:pt x="9181" y="27955"/>
                  </a:cubicBezTo>
                  <a:cubicBezTo>
                    <a:pt x="9154" y="27964"/>
                    <a:pt x="9131" y="27968"/>
                    <a:pt x="9109" y="27968"/>
                  </a:cubicBezTo>
                  <a:cubicBezTo>
                    <a:pt x="8942" y="27968"/>
                    <a:pt x="8914" y="27729"/>
                    <a:pt x="8744" y="27696"/>
                  </a:cubicBezTo>
                  <a:cubicBezTo>
                    <a:pt x="8701" y="27700"/>
                    <a:pt x="8641" y="27708"/>
                    <a:pt x="8575" y="27715"/>
                  </a:cubicBezTo>
                  <a:cubicBezTo>
                    <a:pt x="8572" y="27662"/>
                    <a:pt x="8569" y="27614"/>
                    <a:pt x="8565" y="27566"/>
                  </a:cubicBezTo>
                  <a:cubicBezTo>
                    <a:pt x="8523" y="27524"/>
                    <a:pt x="8484" y="27483"/>
                    <a:pt x="8437" y="27434"/>
                  </a:cubicBezTo>
                  <a:cubicBezTo>
                    <a:pt x="8416" y="27433"/>
                    <a:pt x="8376" y="27431"/>
                    <a:pt x="8342" y="27430"/>
                  </a:cubicBezTo>
                  <a:cubicBezTo>
                    <a:pt x="8317" y="27384"/>
                    <a:pt x="8301" y="27353"/>
                    <a:pt x="8284" y="27322"/>
                  </a:cubicBezTo>
                  <a:cubicBezTo>
                    <a:pt x="8228" y="27330"/>
                    <a:pt x="8176" y="27336"/>
                    <a:pt x="8122" y="27341"/>
                  </a:cubicBezTo>
                  <a:cubicBezTo>
                    <a:pt x="8106" y="27285"/>
                    <a:pt x="8089" y="27230"/>
                    <a:pt x="8070" y="27160"/>
                  </a:cubicBezTo>
                  <a:cubicBezTo>
                    <a:pt x="8011" y="27140"/>
                    <a:pt x="7951" y="27107"/>
                    <a:pt x="7889" y="27080"/>
                  </a:cubicBezTo>
                  <a:cubicBezTo>
                    <a:pt x="7858" y="27021"/>
                    <a:pt x="7825" y="26953"/>
                    <a:pt x="7794" y="26894"/>
                  </a:cubicBezTo>
                  <a:cubicBezTo>
                    <a:pt x="7673" y="26888"/>
                    <a:pt x="7611" y="26831"/>
                    <a:pt x="7599" y="26718"/>
                  </a:cubicBezTo>
                  <a:cubicBezTo>
                    <a:pt x="7583" y="26725"/>
                    <a:pt x="7567" y="26728"/>
                    <a:pt x="7553" y="26728"/>
                  </a:cubicBezTo>
                  <a:cubicBezTo>
                    <a:pt x="7482" y="26728"/>
                    <a:pt x="7442" y="26647"/>
                    <a:pt x="7380" y="26625"/>
                  </a:cubicBezTo>
                  <a:cubicBezTo>
                    <a:pt x="7303" y="26599"/>
                    <a:pt x="7336" y="26479"/>
                    <a:pt x="7242" y="26479"/>
                  </a:cubicBezTo>
                  <a:cubicBezTo>
                    <a:pt x="7236" y="26479"/>
                    <a:pt x="7230" y="26480"/>
                    <a:pt x="7223" y="26481"/>
                  </a:cubicBezTo>
                  <a:cubicBezTo>
                    <a:pt x="7218" y="26481"/>
                    <a:pt x="7214" y="26482"/>
                    <a:pt x="7210" y="26482"/>
                  </a:cubicBezTo>
                  <a:cubicBezTo>
                    <a:pt x="7132" y="26482"/>
                    <a:pt x="7191" y="26362"/>
                    <a:pt x="7090" y="26351"/>
                  </a:cubicBezTo>
                  <a:cubicBezTo>
                    <a:pt x="7021" y="26344"/>
                    <a:pt x="6952" y="26263"/>
                    <a:pt x="6886" y="26213"/>
                  </a:cubicBezTo>
                  <a:cubicBezTo>
                    <a:pt x="6795" y="26151"/>
                    <a:pt x="6699" y="26098"/>
                    <a:pt x="6605" y="26041"/>
                  </a:cubicBezTo>
                  <a:cubicBezTo>
                    <a:pt x="6576" y="26066"/>
                    <a:pt x="6549" y="26083"/>
                    <a:pt x="6525" y="26083"/>
                  </a:cubicBezTo>
                  <a:cubicBezTo>
                    <a:pt x="6497" y="26083"/>
                    <a:pt x="6474" y="26060"/>
                    <a:pt x="6456" y="26001"/>
                  </a:cubicBezTo>
                  <a:cubicBezTo>
                    <a:pt x="6502" y="25991"/>
                    <a:pt x="6545" y="25981"/>
                    <a:pt x="6590" y="25970"/>
                  </a:cubicBezTo>
                  <a:cubicBezTo>
                    <a:pt x="6527" y="25842"/>
                    <a:pt x="6470" y="25727"/>
                    <a:pt x="6408" y="25604"/>
                  </a:cubicBezTo>
                  <a:cubicBezTo>
                    <a:pt x="6400" y="25604"/>
                    <a:pt x="6371" y="25601"/>
                    <a:pt x="6343" y="25598"/>
                  </a:cubicBezTo>
                  <a:lnTo>
                    <a:pt x="6334" y="25514"/>
                  </a:lnTo>
                  <a:cubicBezTo>
                    <a:pt x="6309" y="25513"/>
                    <a:pt x="6289" y="25511"/>
                    <a:pt x="6268" y="25510"/>
                  </a:cubicBezTo>
                  <a:cubicBezTo>
                    <a:pt x="6247" y="25466"/>
                    <a:pt x="6224" y="25418"/>
                    <a:pt x="6200" y="25370"/>
                  </a:cubicBezTo>
                  <a:cubicBezTo>
                    <a:pt x="6147" y="25391"/>
                    <a:pt x="6114" y="25404"/>
                    <a:pt x="6078" y="25417"/>
                  </a:cubicBezTo>
                  <a:cubicBezTo>
                    <a:pt x="6064" y="25370"/>
                    <a:pt x="6049" y="25326"/>
                    <a:pt x="6037" y="25286"/>
                  </a:cubicBezTo>
                  <a:cubicBezTo>
                    <a:pt x="5988" y="25282"/>
                    <a:pt x="5962" y="25274"/>
                    <a:pt x="5934" y="25270"/>
                  </a:cubicBezTo>
                  <a:cubicBezTo>
                    <a:pt x="5933" y="25240"/>
                    <a:pt x="5931" y="25211"/>
                    <a:pt x="5930" y="25195"/>
                  </a:cubicBezTo>
                  <a:cubicBezTo>
                    <a:pt x="5844" y="25154"/>
                    <a:pt x="5765" y="25117"/>
                    <a:pt x="5690" y="25082"/>
                  </a:cubicBezTo>
                  <a:cubicBezTo>
                    <a:pt x="5678" y="25024"/>
                    <a:pt x="5669" y="24976"/>
                    <a:pt x="5660" y="24932"/>
                  </a:cubicBezTo>
                  <a:cubicBezTo>
                    <a:pt x="5582" y="24915"/>
                    <a:pt x="5522" y="24902"/>
                    <a:pt x="5451" y="24887"/>
                  </a:cubicBezTo>
                  <a:cubicBezTo>
                    <a:pt x="5482" y="24842"/>
                    <a:pt x="5499" y="24820"/>
                    <a:pt x="5519" y="24789"/>
                  </a:cubicBezTo>
                  <a:cubicBezTo>
                    <a:pt x="5482" y="24774"/>
                    <a:pt x="5450" y="24762"/>
                    <a:pt x="5443" y="24761"/>
                  </a:cubicBezTo>
                  <a:cubicBezTo>
                    <a:pt x="5376" y="24656"/>
                    <a:pt x="5338" y="24528"/>
                    <a:pt x="5266" y="24498"/>
                  </a:cubicBezTo>
                  <a:cubicBezTo>
                    <a:pt x="5148" y="24445"/>
                    <a:pt x="5098" y="24318"/>
                    <a:pt x="5012" y="24277"/>
                  </a:cubicBezTo>
                  <a:cubicBezTo>
                    <a:pt x="4894" y="24221"/>
                    <a:pt x="4829" y="24124"/>
                    <a:pt x="4786" y="24027"/>
                  </a:cubicBezTo>
                  <a:cubicBezTo>
                    <a:pt x="4756" y="23955"/>
                    <a:pt x="4632" y="24005"/>
                    <a:pt x="4656" y="23885"/>
                  </a:cubicBezTo>
                  <a:cubicBezTo>
                    <a:pt x="4658" y="23868"/>
                    <a:pt x="4557" y="23815"/>
                    <a:pt x="4503" y="23777"/>
                  </a:cubicBezTo>
                  <a:cubicBezTo>
                    <a:pt x="4498" y="23810"/>
                    <a:pt x="4492" y="23838"/>
                    <a:pt x="4488" y="23866"/>
                  </a:cubicBezTo>
                  <a:cubicBezTo>
                    <a:pt x="4423" y="23815"/>
                    <a:pt x="4361" y="23763"/>
                    <a:pt x="4291" y="23706"/>
                  </a:cubicBezTo>
                  <a:cubicBezTo>
                    <a:pt x="4291" y="23696"/>
                    <a:pt x="4294" y="23666"/>
                    <a:pt x="4297" y="23634"/>
                  </a:cubicBezTo>
                  <a:cubicBezTo>
                    <a:pt x="4233" y="23588"/>
                    <a:pt x="4189" y="23491"/>
                    <a:pt x="4139" y="23472"/>
                  </a:cubicBezTo>
                  <a:cubicBezTo>
                    <a:pt x="4008" y="23424"/>
                    <a:pt x="4091" y="23331"/>
                    <a:pt x="4048" y="23260"/>
                  </a:cubicBezTo>
                  <a:cubicBezTo>
                    <a:pt x="4010" y="23195"/>
                    <a:pt x="4024" y="23097"/>
                    <a:pt x="4017" y="23013"/>
                  </a:cubicBezTo>
                  <a:lnTo>
                    <a:pt x="4017" y="23013"/>
                  </a:lnTo>
                  <a:cubicBezTo>
                    <a:pt x="3983" y="23023"/>
                    <a:pt x="3957" y="23031"/>
                    <a:pt x="3933" y="23037"/>
                  </a:cubicBezTo>
                  <a:cubicBezTo>
                    <a:pt x="3916" y="22998"/>
                    <a:pt x="3908" y="22944"/>
                    <a:pt x="3883" y="22931"/>
                  </a:cubicBezTo>
                  <a:cubicBezTo>
                    <a:pt x="3827" y="22898"/>
                    <a:pt x="3818" y="22864"/>
                    <a:pt x="3820" y="22804"/>
                  </a:cubicBezTo>
                  <a:cubicBezTo>
                    <a:pt x="3820" y="22759"/>
                    <a:pt x="3795" y="22704"/>
                    <a:pt x="3768" y="22661"/>
                  </a:cubicBezTo>
                  <a:cubicBezTo>
                    <a:pt x="3742" y="22622"/>
                    <a:pt x="3698" y="22592"/>
                    <a:pt x="3660" y="22557"/>
                  </a:cubicBezTo>
                  <a:cubicBezTo>
                    <a:pt x="3658" y="22529"/>
                    <a:pt x="3655" y="22491"/>
                    <a:pt x="3654" y="22451"/>
                  </a:cubicBezTo>
                  <a:cubicBezTo>
                    <a:pt x="3651" y="22420"/>
                    <a:pt x="3651" y="22387"/>
                    <a:pt x="3651" y="22387"/>
                  </a:cubicBezTo>
                  <a:cubicBezTo>
                    <a:pt x="3651" y="22387"/>
                    <a:pt x="3651" y="22388"/>
                    <a:pt x="3651" y="22391"/>
                  </a:cubicBezTo>
                  <a:cubicBezTo>
                    <a:pt x="3589" y="22298"/>
                    <a:pt x="3511" y="22222"/>
                    <a:pt x="3523" y="22188"/>
                  </a:cubicBezTo>
                  <a:cubicBezTo>
                    <a:pt x="3558" y="22086"/>
                    <a:pt x="3448" y="22108"/>
                    <a:pt x="3434" y="22061"/>
                  </a:cubicBezTo>
                  <a:cubicBezTo>
                    <a:pt x="3418" y="21992"/>
                    <a:pt x="3409" y="21921"/>
                    <a:pt x="3405" y="21895"/>
                  </a:cubicBezTo>
                  <a:cubicBezTo>
                    <a:pt x="3323" y="21760"/>
                    <a:pt x="3259" y="21655"/>
                    <a:pt x="3174" y="21514"/>
                  </a:cubicBezTo>
                  <a:cubicBezTo>
                    <a:pt x="3202" y="21473"/>
                    <a:pt x="3237" y="21424"/>
                    <a:pt x="3270" y="21378"/>
                  </a:cubicBezTo>
                  <a:cubicBezTo>
                    <a:pt x="3201" y="21281"/>
                    <a:pt x="3139" y="21200"/>
                    <a:pt x="3083" y="21117"/>
                  </a:cubicBezTo>
                  <a:cubicBezTo>
                    <a:pt x="3021" y="21022"/>
                    <a:pt x="2965" y="20925"/>
                    <a:pt x="2899" y="20819"/>
                  </a:cubicBezTo>
                  <a:cubicBezTo>
                    <a:pt x="2928" y="20668"/>
                    <a:pt x="2867" y="20538"/>
                    <a:pt x="2753" y="20424"/>
                  </a:cubicBezTo>
                  <a:cubicBezTo>
                    <a:pt x="2758" y="20375"/>
                    <a:pt x="2778" y="20319"/>
                    <a:pt x="2762" y="20278"/>
                  </a:cubicBezTo>
                  <a:cubicBezTo>
                    <a:pt x="2737" y="20206"/>
                    <a:pt x="2646" y="20124"/>
                    <a:pt x="2659" y="20078"/>
                  </a:cubicBezTo>
                  <a:cubicBezTo>
                    <a:pt x="2687" y="19982"/>
                    <a:pt x="2638" y="19915"/>
                    <a:pt x="2621" y="19835"/>
                  </a:cubicBezTo>
                  <a:cubicBezTo>
                    <a:pt x="2613" y="19807"/>
                    <a:pt x="2600" y="19770"/>
                    <a:pt x="2580" y="19754"/>
                  </a:cubicBezTo>
                  <a:cubicBezTo>
                    <a:pt x="2480" y="19673"/>
                    <a:pt x="2428" y="19562"/>
                    <a:pt x="2381" y="19447"/>
                  </a:cubicBezTo>
                  <a:cubicBezTo>
                    <a:pt x="2344" y="19331"/>
                    <a:pt x="2315" y="19210"/>
                    <a:pt x="2241" y="19113"/>
                  </a:cubicBezTo>
                  <a:cubicBezTo>
                    <a:pt x="2265" y="18991"/>
                    <a:pt x="2119" y="18914"/>
                    <a:pt x="2160" y="18789"/>
                  </a:cubicBezTo>
                  <a:cubicBezTo>
                    <a:pt x="1962" y="18641"/>
                    <a:pt x="1960" y="18639"/>
                    <a:pt x="1976" y="18613"/>
                  </a:cubicBezTo>
                  <a:lnTo>
                    <a:pt x="2047" y="18574"/>
                  </a:lnTo>
                  <a:cubicBezTo>
                    <a:pt x="1957" y="18414"/>
                    <a:pt x="1925" y="18229"/>
                    <a:pt x="1896" y="18048"/>
                  </a:cubicBezTo>
                  <a:cubicBezTo>
                    <a:pt x="1876" y="17865"/>
                    <a:pt x="1847" y="17689"/>
                    <a:pt x="1731" y="17542"/>
                  </a:cubicBezTo>
                  <a:cubicBezTo>
                    <a:pt x="1759" y="17459"/>
                    <a:pt x="1781" y="17393"/>
                    <a:pt x="1798" y="17340"/>
                  </a:cubicBezTo>
                  <a:cubicBezTo>
                    <a:pt x="1729" y="17243"/>
                    <a:pt x="1659" y="17144"/>
                    <a:pt x="1594" y="17052"/>
                  </a:cubicBezTo>
                  <a:cubicBezTo>
                    <a:pt x="1617" y="16999"/>
                    <a:pt x="1634" y="16963"/>
                    <a:pt x="1651" y="16927"/>
                  </a:cubicBezTo>
                  <a:cubicBezTo>
                    <a:pt x="1619" y="16872"/>
                    <a:pt x="1590" y="16819"/>
                    <a:pt x="1562" y="16771"/>
                  </a:cubicBezTo>
                  <a:cubicBezTo>
                    <a:pt x="1585" y="16735"/>
                    <a:pt x="1601" y="16710"/>
                    <a:pt x="1617" y="16687"/>
                  </a:cubicBezTo>
                  <a:cubicBezTo>
                    <a:pt x="1597" y="16665"/>
                    <a:pt x="1576" y="16643"/>
                    <a:pt x="1560" y="16622"/>
                  </a:cubicBezTo>
                  <a:cubicBezTo>
                    <a:pt x="1574" y="16602"/>
                    <a:pt x="1587" y="16583"/>
                    <a:pt x="1591" y="16578"/>
                  </a:cubicBezTo>
                  <a:lnTo>
                    <a:pt x="1591" y="16578"/>
                  </a:lnTo>
                  <a:cubicBezTo>
                    <a:pt x="1591" y="16579"/>
                    <a:pt x="1591" y="16579"/>
                    <a:pt x="1591" y="16579"/>
                  </a:cubicBezTo>
                  <a:cubicBezTo>
                    <a:pt x="1592" y="16578"/>
                    <a:pt x="1592" y="16577"/>
                    <a:pt x="1592" y="16577"/>
                  </a:cubicBezTo>
                  <a:lnTo>
                    <a:pt x="1592" y="16577"/>
                  </a:lnTo>
                  <a:cubicBezTo>
                    <a:pt x="1592" y="16577"/>
                    <a:pt x="1592" y="16577"/>
                    <a:pt x="1591" y="16578"/>
                  </a:cubicBezTo>
                  <a:lnTo>
                    <a:pt x="1591" y="16578"/>
                  </a:lnTo>
                  <a:cubicBezTo>
                    <a:pt x="1575" y="16389"/>
                    <a:pt x="1547" y="16232"/>
                    <a:pt x="1553" y="16076"/>
                  </a:cubicBezTo>
                  <a:cubicBezTo>
                    <a:pt x="1557" y="15920"/>
                    <a:pt x="1595" y="15769"/>
                    <a:pt x="1620" y="15611"/>
                  </a:cubicBezTo>
                  <a:cubicBezTo>
                    <a:pt x="1645" y="15602"/>
                    <a:pt x="1679" y="15589"/>
                    <a:pt x="1720" y="15573"/>
                  </a:cubicBezTo>
                  <a:cubicBezTo>
                    <a:pt x="1710" y="15535"/>
                    <a:pt x="1700" y="15504"/>
                    <a:pt x="1690" y="15467"/>
                  </a:cubicBezTo>
                  <a:cubicBezTo>
                    <a:pt x="1657" y="15497"/>
                    <a:pt x="1638" y="15511"/>
                    <a:pt x="1598" y="15547"/>
                  </a:cubicBezTo>
                  <a:cubicBezTo>
                    <a:pt x="1597" y="15444"/>
                    <a:pt x="1590" y="15369"/>
                    <a:pt x="1595" y="15295"/>
                  </a:cubicBezTo>
                  <a:cubicBezTo>
                    <a:pt x="1598" y="15257"/>
                    <a:pt x="1625" y="15224"/>
                    <a:pt x="1637" y="15186"/>
                  </a:cubicBezTo>
                  <a:cubicBezTo>
                    <a:pt x="1650" y="15140"/>
                    <a:pt x="1684" y="14855"/>
                    <a:pt x="1682" y="14790"/>
                  </a:cubicBezTo>
                  <a:cubicBezTo>
                    <a:pt x="1682" y="14717"/>
                    <a:pt x="1695" y="14651"/>
                    <a:pt x="1651" y="14577"/>
                  </a:cubicBezTo>
                  <a:cubicBezTo>
                    <a:pt x="1628" y="14540"/>
                    <a:pt x="1675" y="14448"/>
                    <a:pt x="1681" y="14420"/>
                  </a:cubicBezTo>
                  <a:cubicBezTo>
                    <a:pt x="1673" y="14194"/>
                    <a:pt x="1681" y="13981"/>
                    <a:pt x="1718" y="13780"/>
                  </a:cubicBezTo>
                  <a:cubicBezTo>
                    <a:pt x="1753" y="13579"/>
                    <a:pt x="1851" y="13396"/>
                    <a:pt x="1971" y="13223"/>
                  </a:cubicBezTo>
                  <a:cubicBezTo>
                    <a:pt x="1943" y="13210"/>
                    <a:pt x="1918" y="13200"/>
                    <a:pt x="1872" y="13178"/>
                  </a:cubicBezTo>
                  <a:cubicBezTo>
                    <a:pt x="1879" y="13145"/>
                    <a:pt x="1904" y="13094"/>
                    <a:pt x="1891" y="13069"/>
                  </a:cubicBezTo>
                  <a:cubicBezTo>
                    <a:pt x="1813" y="12922"/>
                    <a:pt x="1890" y="12804"/>
                    <a:pt x="1969" y="12710"/>
                  </a:cubicBezTo>
                  <a:cubicBezTo>
                    <a:pt x="2053" y="12611"/>
                    <a:pt x="2059" y="12528"/>
                    <a:pt x="2037" y="12401"/>
                  </a:cubicBezTo>
                  <a:cubicBezTo>
                    <a:pt x="2022" y="12327"/>
                    <a:pt x="2084" y="12236"/>
                    <a:pt x="2099" y="12211"/>
                  </a:cubicBezTo>
                  <a:cubicBezTo>
                    <a:pt x="2127" y="12033"/>
                    <a:pt x="2146" y="11908"/>
                    <a:pt x="2177" y="11718"/>
                  </a:cubicBezTo>
                  <a:lnTo>
                    <a:pt x="2177" y="11718"/>
                  </a:lnTo>
                  <a:cubicBezTo>
                    <a:pt x="2091" y="11798"/>
                    <a:pt x="2053" y="11833"/>
                    <a:pt x="2012" y="11871"/>
                  </a:cubicBezTo>
                  <a:cubicBezTo>
                    <a:pt x="2003" y="11814"/>
                    <a:pt x="1993" y="11752"/>
                    <a:pt x="1984" y="11699"/>
                  </a:cubicBezTo>
                  <a:cubicBezTo>
                    <a:pt x="2046" y="11679"/>
                    <a:pt x="2109" y="11658"/>
                    <a:pt x="2165" y="11639"/>
                  </a:cubicBezTo>
                  <a:cubicBezTo>
                    <a:pt x="2246" y="11445"/>
                    <a:pt x="2246" y="11226"/>
                    <a:pt x="2399" y="11090"/>
                  </a:cubicBezTo>
                  <a:cubicBezTo>
                    <a:pt x="2384" y="11053"/>
                    <a:pt x="2372" y="11024"/>
                    <a:pt x="2365" y="11005"/>
                  </a:cubicBezTo>
                  <a:cubicBezTo>
                    <a:pt x="2422" y="10937"/>
                    <a:pt x="2483" y="10874"/>
                    <a:pt x="2549" y="10817"/>
                  </a:cubicBezTo>
                  <a:cubicBezTo>
                    <a:pt x="2543" y="10771"/>
                    <a:pt x="2537" y="10733"/>
                    <a:pt x="2531" y="10694"/>
                  </a:cubicBezTo>
                  <a:lnTo>
                    <a:pt x="2661" y="10546"/>
                  </a:lnTo>
                  <a:cubicBezTo>
                    <a:pt x="2618" y="10506"/>
                    <a:pt x="2593" y="10483"/>
                    <a:pt x="2563" y="10456"/>
                  </a:cubicBezTo>
                  <a:cubicBezTo>
                    <a:pt x="2596" y="10438"/>
                    <a:pt x="2640" y="10427"/>
                    <a:pt x="2644" y="10409"/>
                  </a:cubicBezTo>
                  <a:cubicBezTo>
                    <a:pt x="2656" y="10363"/>
                    <a:pt x="2631" y="10290"/>
                    <a:pt x="2653" y="10271"/>
                  </a:cubicBezTo>
                  <a:cubicBezTo>
                    <a:pt x="2699" y="10229"/>
                    <a:pt x="2737" y="10216"/>
                    <a:pt x="2739" y="10129"/>
                  </a:cubicBezTo>
                  <a:cubicBezTo>
                    <a:pt x="2740" y="10065"/>
                    <a:pt x="2759" y="9937"/>
                    <a:pt x="2793" y="9919"/>
                  </a:cubicBezTo>
                  <a:cubicBezTo>
                    <a:pt x="2934" y="9843"/>
                    <a:pt x="2914" y="9678"/>
                    <a:pt x="2992" y="9581"/>
                  </a:cubicBezTo>
                  <a:cubicBezTo>
                    <a:pt x="2956" y="9512"/>
                    <a:pt x="2925" y="9450"/>
                    <a:pt x="2878" y="9359"/>
                  </a:cubicBezTo>
                  <a:lnTo>
                    <a:pt x="2878" y="9359"/>
                  </a:lnTo>
                  <a:cubicBezTo>
                    <a:pt x="2964" y="9385"/>
                    <a:pt x="3015" y="9401"/>
                    <a:pt x="3092" y="9423"/>
                  </a:cubicBezTo>
                  <a:cubicBezTo>
                    <a:pt x="3030" y="9325"/>
                    <a:pt x="2981" y="9247"/>
                    <a:pt x="2912" y="9138"/>
                  </a:cubicBezTo>
                  <a:cubicBezTo>
                    <a:pt x="3000" y="9129"/>
                    <a:pt x="3050" y="9123"/>
                    <a:pt x="3102" y="9117"/>
                  </a:cubicBezTo>
                  <a:cubicBezTo>
                    <a:pt x="3078" y="9082"/>
                    <a:pt x="3055" y="9047"/>
                    <a:pt x="3030" y="9008"/>
                  </a:cubicBezTo>
                  <a:cubicBezTo>
                    <a:pt x="3056" y="9000"/>
                    <a:pt x="3075" y="8992"/>
                    <a:pt x="3096" y="8983"/>
                  </a:cubicBezTo>
                  <a:cubicBezTo>
                    <a:pt x="3099" y="8951"/>
                    <a:pt x="3102" y="8919"/>
                    <a:pt x="3105" y="8880"/>
                  </a:cubicBezTo>
                  <a:cubicBezTo>
                    <a:pt x="3159" y="8898"/>
                    <a:pt x="3211" y="8916"/>
                    <a:pt x="3256" y="8930"/>
                  </a:cubicBezTo>
                  <a:cubicBezTo>
                    <a:pt x="3362" y="8801"/>
                    <a:pt x="3377" y="8616"/>
                    <a:pt x="3526" y="8543"/>
                  </a:cubicBezTo>
                  <a:cubicBezTo>
                    <a:pt x="3529" y="8468"/>
                    <a:pt x="3532" y="8392"/>
                    <a:pt x="3533" y="8314"/>
                  </a:cubicBezTo>
                  <a:cubicBezTo>
                    <a:pt x="3537" y="8314"/>
                    <a:pt x="3541" y="8314"/>
                    <a:pt x="3545" y="8314"/>
                  </a:cubicBezTo>
                  <a:cubicBezTo>
                    <a:pt x="3580" y="8314"/>
                    <a:pt x="3617" y="8323"/>
                    <a:pt x="3653" y="8323"/>
                  </a:cubicBezTo>
                  <a:cubicBezTo>
                    <a:pt x="3696" y="8323"/>
                    <a:pt x="3738" y="8309"/>
                    <a:pt x="3776" y="8246"/>
                  </a:cubicBezTo>
                  <a:cubicBezTo>
                    <a:pt x="3758" y="8212"/>
                    <a:pt x="3738" y="8174"/>
                    <a:pt x="3715" y="8133"/>
                  </a:cubicBezTo>
                  <a:cubicBezTo>
                    <a:pt x="3743" y="8124"/>
                    <a:pt x="3771" y="8115"/>
                    <a:pt x="3801" y="8105"/>
                  </a:cubicBezTo>
                  <a:cubicBezTo>
                    <a:pt x="3795" y="8067"/>
                    <a:pt x="3786" y="8029"/>
                    <a:pt x="3779" y="7987"/>
                  </a:cubicBezTo>
                  <a:cubicBezTo>
                    <a:pt x="3739" y="7987"/>
                    <a:pt x="3695" y="7989"/>
                    <a:pt x="3648" y="7989"/>
                  </a:cubicBezTo>
                  <a:cubicBezTo>
                    <a:pt x="3643" y="7934"/>
                    <a:pt x="3640" y="7893"/>
                    <a:pt x="3637" y="7851"/>
                  </a:cubicBezTo>
                  <a:cubicBezTo>
                    <a:pt x="3664" y="7836"/>
                    <a:pt x="3698" y="7818"/>
                    <a:pt x="3733" y="7799"/>
                  </a:cubicBezTo>
                  <a:cubicBezTo>
                    <a:pt x="3739" y="7749"/>
                    <a:pt x="3745" y="7700"/>
                    <a:pt x="3751" y="7655"/>
                  </a:cubicBezTo>
                  <a:cubicBezTo>
                    <a:pt x="3771" y="7639"/>
                    <a:pt x="3786" y="7625"/>
                    <a:pt x="3802" y="7615"/>
                  </a:cubicBezTo>
                  <a:cubicBezTo>
                    <a:pt x="3816" y="7608"/>
                    <a:pt x="3831" y="7604"/>
                    <a:pt x="3835" y="7604"/>
                  </a:cubicBezTo>
                  <a:cubicBezTo>
                    <a:pt x="3835" y="7604"/>
                    <a:pt x="3835" y="7604"/>
                    <a:pt x="3835" y="7604"/>
                  </a:cubicBezTo>
                  <a:lnTo>
                    <a:pt x="3835" y="7604"/>
                  </a:lnTo>
                  <a:cubicBezTo>
                    <a:pt x="3929" y="7293"/>
                    <a:pt x="4139" y="7106"/>
                    <a:pt x="4380" y="6950"/>
                  </a:cubicBezTo>
                  <a:cubicBezTo>
                    <a:pt x="4420" y="6804"/>
                    <a:pt x="4420" y="6804"/>
                    <a:pt x="4526" y="6752"/>
                  </a:cubicBezTo>
                  <a:cubicBezTo>
                    <a:pt x="4614" y="6471"/>
                    <a:pt x="4832" y="6359"/>
                    <a:pt x="4990" y="6262"/>
                  </a:cubicBezTo>
                  <a:cubicBezTo>
                    <a:pt x="5031" y="6189"/>
                    <a:pt x="5067" y="6128"/>
                    <a:pt x="5103" y="6070"/>
                  </a:cubicBezTo>
                  <a:cubicBezTo>
                    <a:pt x="5141" y="6017"/>
                    <a:pt x="5178" y="5967"/>
                    <a:pt x="5215" y="5917"/>
                  </a:cubicBezTo>
                  <a:cubicBezTo>
                    <a:pt x="5216" y="5872"/>
                    <a:pt x="5219" y="5822"/>
                    <a:pt x="5221" y="5785"/>
                  </a:cubicBezTo>
                  <a:cubicBezTo>
                    <a:pt x="5319" y="5788"/>
                    <a:pt x="5421" y="5792"/>
                    <a:pt x="5509" y="5795"/>
                  </a:cubicBezTo>
                  <a:cubicBezTo>
                    <a:pt x="5538" y="5708"/>
                    <a:pt x="5562" y="5644"/>
                    <a:pt x="5585" y="5575"/>
                  </a:cubicBezTo>
                  <a:cubicBezTo>
                    <a:pt x="5741" y="5539"/>
                    <a:pt x="5822" y="5420"/>
                    <a:pt x="5874" y="5266"/>
                  </a:cubicBezTo>
                  <a:cubicBezTo>
                    <a:pt x="5916" y="5249"/>
                    <a:pt x="5962" y="5235"/>
                    <a:pt x="5999" y="5221"/>
                  </a:cubicBezTo>
                  <a:cubicBezTo>
                    <a:pt x="6064" y="5143"/>
                    <a:pt x="5968" y="5020"/>
                    <a:pt x="6108" y="4979"/>
                  </a:cubicBezTo>
                  <a:cubicBezTo>
                    <a:pt x="6150" y="5011"/>
                    <a:pt x="6193" y="5043"/>
                    <a:pt x="6233" y="5074"/>
                  </a:cubicBezTo>
                  <a:cubicBezTo>
                    <a:pt x="6300" y="4920"/>
                    <a:pt x="6406" y="4820"/>
                    <a:pt x="6565" y="4776"/>
                  </a:cubicBezTo>
                  <a:cubicBezTo>
                    <a:pt x="6637" y="4757"/>
                    <a:pt x="6756" y="4727"/>
                    <a:pt x="6767" y="4687"/>
                  </a:cubicBezTo>
                  <a:cubicBezTo>
                    <a:pt x="6806" y="4536"/>
                    <a:pt x="6965" y="4508"/>
                    <a:pt x="7032" y="4392"/>
                  </a:cubicBezTo>
                  <a:lnTo>
                    <a:pt x="7114" y="4395"/>
                  </a:lnTo>
                  <a:cubicBezTo>
                    <a:pt x="7092" y="4340"/>
                    <a:pt x="7070" y="4286"/>
                    <a:pt x="7032" y="4190"/>
                  </a:cubicBezTo>
                  <a:lnTo>
                    <a:pt x="7032" y="4190"/>
                  </a:lnTo>
                  <a:cubicBezTo>
                    <a:pt x="7123" y="4270"/>
                    <a:pt x="7163" y="4305"/>
                    <a:pt x="7193" y="4331"/>
                  </a:cubicBezTo>
                  <a:cubicBezTo>
                    <a:pt x="7264" y="4281"/>
                    <a:pt x="7323" y="4242"/>
                    <a:pt x="7377" y="4203"/>
                  </a:cubicBezTo>
                  <a:cubicBezTo>
                    <a:pt x="7366" y="4161"/>
                    <a:pt x="7357" y="4128"/>
                    <a:pt x="7346" y="4094"/>
                  </a:cubicBezTo>
                  <a:lnTo>
                    <a:pt x="7346" y="4094"/>
                  </a:lnTo>
                  <a:cubicBezTo>
                    <a:pt x="7385" y="4096"/>
                    <a:pt x="7413" y="4097"/>
                    <a:pt x="7442" y="4097"/>
                  </a:cubicBezTo>
                  <a:cubicBezTo>
                    <a:pt x="7436" y="4055"/>
                    <a:pt x="7429" y="4016"/>
                    <a:pt x="7421" y="3962"/>
                  </a:cubicBezTo>
                  <a:lnTo>
                    <a:pt x="7421" y="3962"/>
                  </a:lnTo>
                  <a:cubicBezTo>
                    <a:pt x="7471" y="3994"/>
                    <a:pt x="7501" y="4014"/>
                    <a:pt x="7545" y="4041"/>
                  </a:cubicBezTo>
                  <a:cubicBezTo>
                    <a:pt x="7579" y="3993"/>
                    <a:pt x="7607" y="3952"/>
                    <a:pt x="7635" y="3912"/>
                  </a:cubicBezTo>
                  <a:cubicBezTo>
                    <a:pt x="7661" y="3916"/>
                    <a:pt x="7682" y="3919"/>
                    <a:pt x="7691" y="3921"/>
                  </a:cubicBezTo>
                  <a:cubicBezTo>
                    <a:pt x="7717" y="3877"/>
                    <a:pt x="7741" y="3836"/>
                    <a:pt x="7754" y="3813"/>
                  </a:cubicBezTo>
                  <a:cubicBezTo>
                    <a:pt x="7829" y="3827"/>
                    <a:pt x="7883" y="3834"/>
                    <a:pt x="7972" y="3849"/>
                  </a:cubicBezTo>
                  <a:cubicBezTo>
                    <a:pt x="7933" y="3760"/>
                    <a:pt x="7911" y="3712"/>
                    <a:pt x="7878" y="3637"/>
                  </a:cubicBezTo>
                  <a:lnTo>
                    <a:pt x="7878" y="3637"/>
                  </a:lnTo>
                  <a:cubicBezTo>
                    <a:pt x="8010" y="3671"/>
                    <a:pt x="8119" y="3699"/>
                    <a:pt x="8194" y="3718"/>
                  </a:cubicBezTo>
                  <a:cubicBezTo>
                    <a:pt x="8304" y="3640"/>
                    <a:pt x="8373" y="3593"/>
                    <a:pt x="8447" y="3556"/>
                  </a:cubicBezTo>
                  <a:cubicBezTo>
                    <a:pt x="8463" y="3506"/>
                    <a:pt x="8478" y="3459"/>
                    <a:pt x="8498" y="3397"/>
                  </a:cubicBezTo>
                  <a:cubicBezTo>
                    <a:pt x="8550" y="3369"/>
                    <a:pt x="8612" y="3334"/>
                    <a:pt x="8679" y="3297"/>
                  </a:cubicBezTo>
                  <a:cubicBezTo>
                    <a:pt x="8684" y="3226"/>
                    <a:pt x="8687" y="3162"/>
                    <a:pt x="8690" y="3122"/>
                  </a:cubicBezTo>
                  <a:cubicBezTo>
                    <a:pt x="8756" y="3050"/>
                    <a:pt x="8809" y="2991"/>
                    <a:pt x="8866" y="2929"/>
                  </a:cubicBezTo>
                  <a:cubicBezTo>
                    <a:pt x="8909" y="2926"/>
                    <a:pt x="8960" y="2931"/>
                    <a:pt x="9005" y="2916"/>
                  </a:cubicBezTo>
                  <a:cubicBezTo>
                    <a:pt x="9060" y="2897"/>
                    <a:pt x="9110" y="2859"/>
                    <a:pt x="9150" y="2837"/>
                  </a:cubicBezTo>
                  <a:cubicBezTo>
                    <a:pt x="9193" y="2876"/>
                    <a:pt x="9216" y="2897"/>
                    <a:pt x="9238" y="2916"/>
                  </a:cubicBezTo>
                  <a:lnTo>
                    <a:pt x="9272" y="2885"/>
                  </a:lnTo>
                  <a:lnTo>
                    <a:pt x="9097" y="2678"/>
                  </a:lnTo>
                  <a:lnTo>
                    <a:pt x="9127" y="2647"/>
                  </a:lnTo>
                  <a:lnTo>
                    <a:pt x="9415" y="2814"/>
                  </a:lnTo>
                  <a:lnTo>
                    <a:pt x="9418" y="2760"/>
                  </a:lnTo>
                  <a:lnTo>
                    <a:pt x="9421" y="2686"/>
                  </a:lnTo>
                  <a:cubicBezTo>
                    <a:pt x="9593" y="2673"/>
                    <a:pt x="9592" y="2673"/>
                    <a:pt x="9758" y="2572"/>
                  </a:cubicBezTo>
                  <a:cubicBezTo>
                    <a:pt x="9777" y="2561"/>
                    <a:pt x="9802" y="2561"/>
                    <a:pt x="9823" y="2553"/>
                  </a:cubicBezTo>
                  <a:cubicBezTo>
                    <a:pt x="10048" y="2463"/>
                    <a:pt x="10277" y="2386"/>
                    <a:pt x="10489" y="2275"/>
                  </a:cubicBezTo>
                  <a:cubicBezTo>
                    <a:pt x="10544" y="2248"/>
                    <a:pt x="10579" y="2163"/>
                    <a:pt x="10658" y="2163"/>
                  </a:cubicBezTo>
                  <a:cubicBezTo>
                    <a:pt x="10665" y="2163"/>
                    <a:pt x="10673" y="2164"/>
                    <a:pt x="10682" y="2166"/>
                  </a:cubicBezTo>
                  <a:cubicBezTo>
                    <a:pt x="10689" y="2167"/>
                    <a:pt x="10695" y="2168"/>
                    <a:pt x="10701" y="2168"/>
                  </a:cubicBezTo>
                  <a:cubicBezTo>
                    <a:pt x="10770" y="2168"/>
                    <a:pt x="10803" y="2079"/>
                    <a:pt x="10852" y="2079"/>
                  </a:cubicBezTo>
                  <a:cubicBezTo>
                    <a:pt x="10859" y="2079"/>
                    <a:pt x="10867" y="2081"/>
                    <a:pt x="10874" y="2085"/>
                  </a:cubicBezTo>
                  <a:cubicBezTo>
                    <a:pt x="10901" y="2099"/>
                    <a:pt x="10925" y="2104"/>
                    <a:pt x="10948" y="2104"/>
                  </a:cubicBezTo>
                  <a:cubicBezTo>
                    <a:pt x="11042" y="2104"/>
                    <a:pt x="11115" y="2015"/>
                    <a:pt x="11203" y="2015"/>
                  </a:cubicBezTo>
                  <a:cubicBezTo>
                    <a:pt x="11216" y="2015"/>
                    <a:pt x="11230" y="2017"/>
                    <a:pt x="11244" y="2021"/>
                  </a:cubicBezTo>
                  <a:cubicBezTo>
                    <a:pt x="11306" y="1851"/>
                    <a:pt x="11500" y="1951"/>
                    <a:pt x="11612" y="1851"/>
                  </a:cubicBezTo>
                  <a:cubicBezTo>
                    <a:pt x="11679" y="1791"/>
                    <a:pt x="11818" y="1801"/>
                    <a:pt x="11900" y="1785"/>
                  </a:cubicBezTo>
                  <a:cubicBezTo>
                    <a:pt x="12003" y="1733"/>
                    <a:pt x="12096" y="1708"/>
                    <a:pt x="12179" y="1674"/>
                  </a:cubicBezTo>
                  <a:cubicBezTo>
                    <a:pt x="12213" y="1723"/>
                    <a:pt x="12234" y="1752"/>
                    <a:pt x="12256" y="1785"/>
                  </a:cubicBezTo>
                  <a:cubicBezTo>
                    <a:pt x="12294" y="1735"/>
                    <a:pt x="12329" y="1689"/>
                    <a:pt x="12368" y="1638"/>
                  </a:cubicBezTo>
                  <a:cubicBezTo>
                    <a:pt x="12407" y="1671"/>
                    <a:pt x="12443" y="1702"/>
                    <a:pt x="12478" y="1733"/>
                  </a:cubicBezTo>
                  <a:cubicBezTo>
                    <a:pt x="12575" y="1643"/>
                    <a:pt x="12740" y="1629"/>
                    <a:pt x="12775" y="1505"/>
                  </a:cubicBezTo>
                  <a:cubicBezTo>
                    <a:pt x="12865" y="1486"/>
                    <a:pt x="12933" y="1471"/>
                    <a:pt x="13014" y="1454"/>
                  </a:cubicBezTo>
                  <a:lnTo>
                    <a:pt x="13014" y="1454"/>
                  </a:lnTo>
                  <a:cubicBezTo>
                    <a:pt x="12999" y="1535"/>
                    <a:pt x="12986" y="1601"/>
                    <a:pt x="12962" y="1730"/>
                  </a:cubicBezTo>
                  <a:cubicBezTo>
                    <a:pt x="13062" y="1645"/>
                    <a:pt x="13108" y="1605"/>
                    <a:pt x="13140" y="1579"/>
                  </a:cubicBezTo>
                  <a:cubicBezTo>
                    <a:pt x="13111" y="1521"/>
                    <a:pt x="13089" y="1479"/>
                    <a:pt x="13065" y="1433"/>
                  </a:cubicBezTo>
                  <a:cubicBezTo>
                    <a:pt x="13112" y="1420"/>
                    <a:pt x="13131" y="1415"/>
                    <a:pt x="13152" y="1409"/>
                  </a:cubicBezTo>
                  <a:cubicBezTo>
                    <a:pt x="13184" y="1445"/>
                    <a:pt x="13217" y="1480"/>
                    <a:pt x="13274" y="1542"/>
                  </a:cubicBezTo>
                  <a:cubicBezTo>
                    <a:pt x="13306" y="1459"/>
                    <a:pt x="13326" y="1415"/>
                    <a:pt x="13345" y="1373"/>
                  </a:cubicBezTo>
                  <a:cubicBezTo>
                    <a:pt x="13377" y="1368"/>
                    <a:pt x="13408" y="1365"/>
                    <a:pt x="13436" y="1359"/>
                  </a:cubicBezTo>
                  <a:cubicBezTo>
                    <a:pt x="13445" y="1340"/>
                    <a:pt x="13456" y="1323"/>
                    <a:pt x="13470" y="1306"/>
                  </a:cubicBezTo>
                  <a:lnTo>
                    <a:pt x="13492" y="1321"/>
                  </a:lnTo>
                  <a:lnTo>
                    <a:pt x="13446" y="1367"/>
                  </a:lnTo>
                  <a:cubicBezTo>
                    <a:pt x="13442" y="1364"/>
                    <a:pt x="13437" y="1361"/>
                    <a:pt x="13436" y="1359"/>
                  </a:cubicBezTo>
                  <a:lnTo>
                    <a:pt x="13436" y="1359"/>
                  </a:lnTo>
                  <a:cubicBezTo>
                    <a:pt x="13448" y="1415"/>
                    <a:pt x="13455" y="1470"/>
                    <a:pt x="13471" y="1576"/>
                  </a:cubicBezTo>
                  <a:cubicBezTo>
                    <a:pt x="13511" y="1483"/>
                    <a:pt x="13530" y="1440"/>
                    <a:pt x="13549" y="1398"/>
                  </a:cubicBezTo>
                  <a:cubicBezTo>
                    <a:pt x="13621" y="1420"/>
                    <a:pt x="13676" y="1437"/>
                    <a:pt x="13735" y="1457"/>
                  </a:cubicBezTo>
                  <a:cubicBezTo>
                    <a:pt x="13754" y="1404"/>
                    <a:pt x="13770" y="1362"/>
                    <a:pt x="13790" y="1304"/>
                  </a:cubicBezTo>
                  <a:cubicBezTo>
                    <a:pt x="13848" y="1408"/>
                    <a:pt x="13896" y="1499"/>
                    <a:pt x="13952" y="1599"/>
                  </a:cubicBezTo>
                  <a:cubicBezTo>
                    <a:pt x="13979" y="1536"/>
                    <a:pt x="14015" y="1519"/>
                    <a:pt x="14055" y="1519"/>
                  </a:cubicBezTo>
                  <a:cubicBezTo>
                    <a:pt x="14098" y="1519"/>
                    <a:pt x="14144" y="1538"/>
                    <a:pt x="14188" y="1538"/>
                  </a:cubicBezTo>
                  <a:cubicBezTo>
                    <a:pt x="14201" y="1538"/>
                    <a:pt x="14215" y="1537"/>
                    <a:pt x="14227" y="1532"/>
                  </a:cubicBezTo>
                  <a:cubicBezTo>
                    <a:pt x="14338" y="1489"/>
                    <a:pt x="14460" y="1476"/>
                    <a:pt x="14578" y="1448"/>
                  </a:cubicBezTo>
                  <a:cubicBezTo>
                    <a:pt x="14583" y="1393"/>
                    <a:pt x="14591" y="1340"/>
                    <a:pt x="14598" y="1280"/>
                  </a:cubicBezTo>
                  <a:cubicBezTo>
                    <a:pt x="14639" y="1305"/>
                    <a:pt x="14670" y="1324"/>
                    <a:pt x="14688" y="1334"/>
                  </a:cubicBezTo>
                  <a:cubicBezTo>
                    <a:pt x="14789" y="1298"/>
                    <a:pt x="14872" y="1274"/>
                    <a:pt x="14947" y="1248"/>
                  </a:cubicBezTo>
                  <a:cubicBezTo>
                    <a:pt x="14957" y="1215"/>
                    <a:pt x="14967" y="1187"/>
                    <a:pt x="14985" y="1136"/>
                  </a:cubicBezTo>
                  <a:cubicBezTo>
                    <a:pt x="15012" y="1195"/>
                    <a:pt x="15028" y="1227"/>
                    <a:pt x="15047" y="1271"/>
                  </a:cubicBezTo>
                  <a:cubicBezTo>
                    <a:pt x="15120" y="1267"/>
                    <a:pt x="15198" y="1261"/>
                    <a:pt x="15251" y="1258"/>
                  </a:cubicBezTo>
                  <a:cubicBezTo>
                    <a:pt x="15275" y="1206"/>
                    <a:pt x="15287" y="1181"/>
                    <a:pt x="15315" y="1118"/>
                  </a:cubicBezTo>
                  <a:cubicBezTo>
                    <a:pt x="15334" y="1217"/>
                    <a:pt x="15343" y="1268"/>
                    <a:pt x="15353" y="1318"/>
                  </a:cubicBezTo>
                  <a:cubicBezTo>
                    <a:pt x="15385" y="1320"/>
                    <a:pt x="15406" y="1321"/>
                    <a:pt x="15428" y="1323"/>
                  </a:cubicBezTo>
                  <a:cubicBezTo>
                    <a:pt x="15454" y="1280"/>
                    <a:pt x="15481" y="1237"/>
                    <a:pt x="15537" y="1149"/>
                  </a:cubicBezTo>
                  <a:cubicBezTo>
                    <a:pt x="15590" y="1214"/>
                    <a:pt x="15622" y="1251"/>
                    <a:pt x="15660" y="1298"/>
                  </a:cubicBezTo>
                  <a:cubicBezTo>
                    <a:pt x="15602" y="1317"/>
                    <a:pt x="15565" y="1329"/>
                    <a:pt x="15516" y="1345"/>
                  </a:cubicBezTo>
                  <a:cubicBezTo>
                    <a:pt x="15569" y="1384"/>
                    <a:pt x="15613" y="1417"/>
                    <a:pt x="15652" y="1445"/>
                  </a:cubicBezTo>
                  <a:cubicBezTo>
                    <a:pt x="15710" y="1409"/>
                    <a:pt x="15750" y="1386"/>
                    <a:pt x="15759" y="1380"/>
                  </a:cubicBezTo>
                  <a:cubicBezTo>
                    <a:pt x="15822" y="1412"/>
                    <a:pt x="15865" y="1433"/>
                    <a:pt x="15887" y="1445"/>
                  </a:cubicBezTo>
                  <a:cubicBezTo>
                    <a:pt x="15868" y="1490"/>
                    <a:pt x="15858" y="1514"/>
                    <a:pt x="15847" y="1537"/>
                  </a:cubicBezTo>
                  <a:cubicBezTo>
                    <a:pt x="15947" y="1471"/>
                    <a:pt x="16059" y="1432"/>
                    <a:pt x="16168" y="1408"/>
                  </a:cubicBezTo>
                  <a:cubicBezTo>
                    <a:pt x="16278" y="1390"/>
                    <a:pt x="16387" y="1376"/>
                    <a:pt x="16486" y="1334"/>
                  </a:cubicBezTo>
                  <a:cubicBezTo>
                    <a:pt x="16534" y="1394"/>
                    <a:pt x="16583" y="1417"/>
                    <a:pt x="16632" y="1417"/>
                  </a:cubicBezTo>
                  <a:cubicBezTo>
                    <a:pt x="16680" y="1417"/>
                    <a:pt x="16729" y="1395"/>
                    <a:pt x="16777" y="1365"/>
                  </a:cubicBezTo>
                  <a:cubicBezTo>
                    <a:pt x="16837" y="1401"/>
                    <a:pt x="16889" y="1445"/>
                    <a:pt x="16950" y="1445"/>
                  </a:cubicBezTo>
                  <a:cubicBezTo>
                    <a:pt x="16980" y="1445"/>
                    <a:pt x="17012" y="1435"/>
                    <a:pt x="17048" y="1408"/>
                  </a:cubicBezTo>
                  <a:cubicBezTo>
                    <a:pt x="17062" y="1398"/>
                    <a:pt x="17078" y="1392"/>
                    <a:pt x="17094" y="1392"/>
                  </a:cubicBezTo>
                  <a:cubicBezTo>
                    <a:pt x="17123" y="1392"/>
                    <a:pt x="17148" y="1412"/>
                    <a:pt x="17146" y="1459"/>
                  </a:cubicBezTo>
                  <a:cubicBezTo>
                    <a:pt x="17213" y="1474"/>
                    <a:pt x="17279" y="1465"/>
                    <a:pt x="17345" y="1510"/>
                  </a:cubicBezTo>
                  <a:cubicBezTo>
                    <a:pt x="17354" y="1516"/>
                    <a:pt x="17367" y="1518"/>
                    <a:pt x="17382" y="1518"/>
                  </a:cubicBezTo>
                  <a:cubicBezTo>
                    <a:pt x="17425" y="1518"/>
                    <a:pt x="17485" y="1499"/>
                    <a:pt x="17520" y="1499"/>
                  </a:cubicBezTo>
                  <a:cubicBezTo>
                    <a:pt x="17533" y="1499"/>
                    <a:pt x="17542" y="1502"/>
                    <a:pt x="17546" y="1508"/>
                  </a:cubicBezTo>
                  <a:cubicBezTo>
                    <a:pt x="17568" y="1538"/>
                    <a:pt x="17587" y="1548"/>
                    <a:pt x="17605" y="1548"/>
                  </a:cubicBezTo>
                  <a:cubicBezTo>
                    <a:pt x="17632" y="1548"/>
                    <a:pt x="17657" y="1524"/>
                    <a:pt x="17681" y="1524"/>
                  </a:cubicBezTo>
                  <a:cubicBezTo>
                    <a:pt x="17684" y="1524"/>
                    <a:pt x="17687" y="1525"/>
                    <a:pt x="17691" y="1526"/>
                  </a:cubicBezTo>
                  <a:cubicBezTo>
                    <a:pt x="17746" y="1542"/>
                    <a:pt x="17806" y="1595"/>
                    <a:pt x="17853" y="1595"/>
                  </a:cubicBezTo>
                  <a:cubicBezTo>
                    <a:pt x="17857" y="1595"/>
                    <a:pt x="17860" y="1594"/>
                    <a:pt x="17864" y="1593"/>
                  </a:cubicBezTo>
                  <a:cubicBezTo>
                    <a:pt x="17898" y="1586"/>
                    <a:pt x="17931" y="1583"/>
                    <a:pt x="17964" y="1583"/>
                  </a:cubicBezTo>
                  <a:cubicBezTo>
                    <a:pt x="18124" y="1583"/>
                    <a:pt x="18275" y="1654"/>
                    <a:pt x="18432" y="1668"/>
                  </a:cubicBezTo>
                  <a:cubicBezTo>
                    <a:pt x="18463" y="1671"/>
                    <a:pt x="18490" y="1711"/>
                    <a:pt x="18519" y="1736"/>
                  </a:cubicBezTo>
                  <a:cubicBezTo>
                    <a:pt x="18559" y="1711"/>
                    <a:pt x="18603" y="1686"/>
                    <a:pt x="18645" y="1660"/>
                  </a:cubicBezTo>
                  <a:cubicBezTo>
                    <a:pt x="18738" y="1763"/>
                    <a:pt x="18879" y="1738"/>
                    <a:pt x="18997" y="1782"/>
                  </a:cubicBezTo>
                  <a:cubicBezTo>
                    <a:pt x="19096" y="1813"/>
                    <a:pt x="19191" y="1843"/>
                    <a:pt x="19277" y="1908"/>
                  </a:cubicBezTo>
                  <a:cubicBezTo>
                    <a:pt x="19287" y="1916"/>
                    <a:pt x="19305" y="1916"/>
                    <a:pt x="19319" y="1919"/>
                  </a:cubicBezTo>
                  <a:cubicBezTo>
                    <a:pt x="19337" y="1876"/>
                    <a:pt x="19355" y="1835"/>
                    <a:pt x="19371" y="1796"/>
                  </a:cubicBezTo>
                  <a:cubicBezTo>
                    <a:pt x="19443" y="1789"/>
                    <a:pt x="19509" y="1782"/>
                    <a:pt x="19583" y="1776"/>
                  </a:cubicBezTo>
                  <a:cubicBezTo>
                    <a:pt x="19615" y="1863"/>
                    <a:pt x="19670" y="1879"/>
                    <a:pt x="19733" y="1879"/>
                  </a:cubicBezTo>
                  <a:cubicBezTo>
                    <a:pt x="19771" y="1879"/>
                    <a:pt x="19813" y="1873"/>
                    <a:pt x="19854" y="1873"/>
                  </a:cubicBezTo>
                  <a:cubicBezTo>
                    <a:pt x="19892" y="1873"/>
                    <a:pt x="19929" y="1878"/>
                    <a:pt x="19964" y="1898"/>
                  </a:cubicBezTo>
                  <a:cubicBezTo>
                    <a:pt x="19978" y="1935"/>
                    <a:pt x="20000" y="1986"/>
                    <a:pt x="20031" y="2063"/>
                  </a:cubicBezTo>
                  <a:cubicBezTo>
                    <a:pt x="20093" y="2019"/>
                    <a:pt x="20140" y="1985"/>
                    <a:pt x="20149" y="1980"/>
                  </a:cubicBezTo>
                  <a:cubicBezTo>
                    <a:pt x="20248" y="2013"/>
                    <a:pt x="20302" y="2057"/>
                    <a:pt x="20362" y="2072"/>
                  </a:cubicBezTo>
                  <a:cubicBezTo>
                    <a:pt x="20365" y="2072"/>
                    <a:pt x="20368" y="2073"/>
                    <a:pt x="20371" y="2073"/>
                  </a:cubicBezTo>
                  <a:cubicBezTo>
                    <a:pt x="20384" y="2073"/>
                    <a:pt x="20395" y="2067"/>
                    <a:pt x="20409" y="2067"/>
                  </a:cubicBezTo>
                  <a:cubicBezTo>
                    <a:pt x="20421" y="2067"/>
                    <a:pt x="20435" y="2072"/>
                    <a:pt x="20452" y="2094"/>
                  </a:cubicBezTo>
                  <a:cubicBezTo>
                    <a:pt x="20482" y="2129"/>
                    <a:pt x="20585" y="2117"/>
                    <a:pt x="20607" y="2152"/>
                  </a:cubicBezTo>
                  <a:cubicBezTo>
                    <a:pt x="20658" y="2236"/>
                    <a:pt x="20743" y="2238"/>
                    <a:pt x="20814" y="2270"/>
                  </a:cubicBezTo>
                  <a:cubicBezTo>
                    <a:pt x="20992" y="2350"/>
                    <a:pt x="21176" y="2419"/>
                    <a:pt x="21357" y="2494"/>
                  </a:cubicBezTo>
                  <a:cubicBezTo>
                    <a:pt x="21373" y="2501"/>
                    <a:pt x="21382" y="2520"/>
                    <a:pt x="21395" y="2533"/>
                  </a:cubicBezTo>
                  <a:cubicBezTo>
                    <a:pt x="21389" y="2560"/>
                    <a:pt x="21385" y="2585"/>
                    <a:pt x="21378" y="2619"/>
                  </a:cubicBezTo>
                  <a:cubicBezTo>
                    <a:pt x="21393" y="2618"/>
                    <a:pt x="21407" y="2618"/>
                    <a:pt x="21421" y="2618"/>
                  </a:cubicBezTo>
                  <a:cubicBezTo>
                    <a:pt x="21452" y="2618"/>
                    <a:pt x="21482" y="2619"/>
                    <a:pt x="21514" y="2620"/>
                  </a:cubicBezTo>
                  <a:cubicBezTo>
                    <a:pt x="21542" y="2686"/>
                    <a:pt x="21569" y="2748"/>
                    <a:pt x="21604" y="2832"/>
                  </a:cubicBezTo>
                  <a:cubicBezTo>
                    <a:pt x="21673" y="2831"/>
                    <a:pt x="21741" y="2829"/>
                    <a:pt x="21809" y="2829"/>
                  </a:cubicBezTo>
                  <a:cubicBezTo>
                    <a:pt x="21800" y="2782"/>
                    <a:pt x="21795" y="2759"/>
                    <a:pt x="21782" y="2695"/>
                  </a:cubicBezTo>
                  <a:lnTo>
                    <a:pt x="21782" y="2695"/>
                  </a:lnTo>
                  <a:cubicBezTo>
                    <a:pt x="21909" y="2779"/>
                    <a:pt x="22001" y="2841"/>
                    <a:pt x="22110" y="2913"/>
                  </a:cubicBezTo>
                  <a:cubicBezTo>
                    <a:pt x="22160" y="2900"/>
                    <a:pt x="22238" y="2881"/>
                    <a:pt x="22313" y="2860"/>
                  </a:cubicBezTo>
                  <a:cubicBezTo>
                    <a:pt x="22393" y="3113"/>
                    <a:pt x="22644" y="3204"/>
                    <a:pt x="22788" y="3406"/>
                  </a:cubicBezTo>
                  <a:cubicBezTo>
                    <a:pt x="22833" y="3372"/>
                    <a:pt x="22861" y="3351"/>
                    <a:pt x="22894" y="3326"/>
                  </a:cubicBezTo>
                  <a:cubicBezTo>
                    <a:pt x="22940" y="3427"/>
                    <a:pt x="22984" y="3521"/>
                    <a:pt x="23024" y="3607"/>
                  </a:cubicBezTo>
                  <a:cubicBezTo>
                    <a:pt x="23165" y="3700"/>
                    <a:pt x="23306" y="3794"/>
                    <a:pt x="23459" y="3894"/>
                  </a:cubicBezTo>
                  <a:cubicBezTo>
                    <a:pt x="23452" y="3850"/>
                    <a:pt x="23449" y="3824"/>
                    <a:pt x="23442" y="3777"/>
                  </a:cubicBezTo>
                  <a:lnTo>
                    <a:pt x="23442" y="3777"/>
                  </a:lnTo>
                  <a:cubicBezTo>
                    <a:pt x="23592" y="3809"/>
                    <a:pt x="23748" y="3828"/>
                    <a:pt x="23890" y="3878"/>
                  </a:cubicBezTo>
                  <a:cubicBezTo>
                    <a:pt x="23896" y="3899"/>
                    <a:pt x="23908" y="3936"/>
                    <a:pt x="23917" y="3965"/>
                  </a:cubicBezTo>
                  <a:cubicBezTo>
                    <a:pt x="23982" y="3983"/>
                    <a:pt x="24035" y="3996"/>
                    <a:pt x="24093" y="4012"/>
                  </a:cubicBezTo>
                  <a:cubicBezTo>
                    <a:pt x="24077" y="4064"/>
                    <a:pt x="24068" y="4097"/>
                    <a:pt x="24054" y="4146"/>
                  </a:cubicBezTo>
                  <a:cubicBezTo>
                    <a:pt x="24083" y="4161"/>
                    <a:pt x="24114" y="4178"/>
                    <a:pt x="24155" y="4200"/>
                  </a:cubicBezTo>
                  <a:cubicBezTo>
                    <a:pt x="24171" y="4139"/>
                    <a:pt x="24185" y="4093"/>
                    <a:pt x="24205" y="4012"/>
                  </a:cubicBezTo>
                  <a:cubicBezTo>
                    <a:pt x="24269" y="4137"/>
                    <a:pt x="24316" y="4228"/>
                    <a:pt x="24366" y="4325"/>
                  </a:cubicBezTo>
                  <a:cubicBezTo>
                    <a:pt x="24398" y="4330"/>
                    <a:pt x="24433" y="4334"/>
                    <a:pt x="24460" y="4337"/>
                  </a:cubicBezTo>
                  <a:cubicBezTo>
                    <a:pt x="24485" y="4393"/>
                    <a:pt x="24508" y="4443"/>
                    <a:pt x="24532" y="4492"/>
                  </a:cubicBezTo>
                  <a:cubicBezTo>
                    <a:pt x="24504" y="4495"/>
                    <a:pt x="24476" y="4498"/>
                    <a:pt x="24439" y="4502"/>
                  </a:cubicBezTo>
                  <a:cubicBezTo>
                    <a:pt x="24467" y="4563"/>
                    <a:pt x="24506" y="4575"/>
                    <a:pt x="24550" y="4575"/>
                  </a:cubicBezTo>
                  <a:cubicBezTo>
                    <a:pt x="24579" y="4575"/>
                    <a:pt x="24611" y="4570"/>
                    <a:pt x="24643" y="4570"/>
                  </a:cubicBezTo>
                  <a:cubicBezTo>
                    <a:pt x="24661" y="4570"/>
                    <a:pt x="24680" y="4572"/>
                    <a:pt x="24698" y="4577"/>
                  </a:cubicBezTo>
                  <a:cubicBezTo>
                    <a:pt x="24747" y="4633"/>
                    <a:pt x="24804" y="4711"/>
                    <a:pt x="24861" y="4804"/>
                  </a:cubicBezTo>
                  <a:cubicBezTo>
                    <a:pt x="24951" y="4832"/>
                    <a:pt x="25067" y="4855"/>
                    <a:pt x="25059" y="5010"/>
                  </a:cubicBezTo>
                  <a:cubicBezTo>
                    <a:pt x="25089" y="5067"/>
                    <a:pt x="25110" y="5136"/>
                    <a:pt x="25156" y="5179"/>
                  </a:cubicBezTo>
                  <a:cubicBezTo>
                    <a:pt x="25207" y="5227"/>
                    <a:pt x="25281" y="5255"/>
                    <a:pt x="25343" y="5291"/>
                  </a:cubicBezTo>
                  <a:cubicBezTo>
                    <a:pt x="25344" y="5344"/>
                    <a:pt x="25345" y="5392"/>
                    <a:pt x="25347" y="5423"/>
                  </a:cubicBezTo>
                  <a:cubicBezTo>
                    <a:pt x="25413" y="5467"/>
                    <a:pt x="25472" y="5507"/>
                    <a:pt x="25513" y="5533"/>
                  </a:cubicBezTo>
                  <a:cubicBezTo>
                    <a:pt x="25496" y="5619"/>
                    <a:pt x="25482" y="5680"/>
                    <a:pt x="25471" y="5735"/>
                  </a:cubicBezTo>
                  <a:cubicBezTo>
                    <a:pt x="25603" y="5873"/>
                    <a:pt x="25702" y="6026"/>
                    <a:pt x="25831" y="6148"/>
                  </a:cubicBezTo>
                  <a:cubicBezTo>
                    <a:pt x="25903" y="6219"/>
                    <a:pt x="26006" y="6257"/>
                    <a:pt x="26071" y="6345"/>
                  </a:cubicBezTo>
                  <a:cubicBezTo>
                    <a:pt x="26091" y="6375"/>
                    <a:pt x="26152" y="6378"/>
                    <a:pt x="26199" y="6394"/>
                  </a:cubicBezTo>
                  <a:cubicBezTo>
                    <a:pt x="26175" y="6447"/>
                    <a:pt x="26158" y="6484"/>
                    <a:pt x="26136" y="6532"/>
                  </a:cubicBezTo>
                  <a:cubicBezTo>
                    <a:pt x="26183" y="6518"/>
                    <a:pt x="26216" y="6506"/>
                    <a:pt x="26252" y="6496"/>
                  </a:cubicBezTo>
                  <a:cubicBezTo>
                    <a:pt x="26334" y="6743"/>
                    <a:pt x="26459" y="6950"/>
                    <a:pt x="26698" y="7094"/>
                  </a:cubicBezTo>
                  <a:cubicBezTo>
                    <a:pt x="26711" y="7172"/>
                    <a:pt x="26761" y="7275"/>
                    <a:pt x="26849" y="7402"/>
                  </a:cubicBezTo>
                  <a:cubicBezTo>
                    <a:pt x="26934" y="7409"/>
                    <a:pt x="27012" y="7415"/>
                    <a:pt x="27133" y="7425"/>
                  </a:cubicBezTo>
                  <a:cubicBezTo>
                    <a:pt x="27087" y="7494"/>
                    <a:pt x="27064" y="7527"/>
                    <a:pt x="27042" y="7562"/>
                  </a:cubicBezTo>
                  <a:cubicBezTo>
                    <a:pt x="27069" y="7603"/>
                    <a:pt x="27069" y="7676"/>
                    <a:pt x="27129" y="7676"/>
                  </a:cubicBezTo>
                  <a:cubicBezTo>
                    <a:pt x="27141" y="7676"/>
                    <a:pt x="27154" y="7674"/>
                    <a:pt x="27170" y="7668"/>
                  </a:cubicBezTo>
                  <a:cubicBezTo>
                    <a:pt x="27168" y="7647"/>
                    <a:pt x="27170" y="7627"/>
                    <a:pt x="27171" y="7606"/>
                  </a:cubicBezTo>
                  <a:lnTo>
                    <a:pt x="27198" y="7612"/>
                  </a:lnTo>
                  <a:lnTo>
                    <a:pt x="27182" y="7671"/>
                  </a:lnTo>
                  <a:cubicBezTo>
                    <a:pt x="27177" y="7670"/>
                    <a:pt x="27170" y="7668"/>
                    <a:pt x="27170" y="7668"/>
                  </a:cubicBezTo>
                  <a:lnTo>
                    <a:pt x="27170" y="7668"/>
                  </a:lnTo>
                  <a:cubicBezTo>
                    <a:pt x="27239" y="7718"/>
                    <a:pt x="27335" y="7740"/>
                    <a:pt x="27321" y="7852"/>
                  </a:cubicBezTo>
                  <a:cubicBezTo>
                    <a:pt x="27298" y="7878"/>
                    <a:pt x="27277" y="7903"/>
                    <a:pt x="27264" y="7918"/>
                  </a:cubicBezTo>
                  <a:cubicBezTo>
                    <a:pt x="27438" y="8065"/>
                    <a:pt x="27518" y="8239"/>
                    <a:pt x="27511" y="8440"/>
                  </a:cubicBezTo>
                  <a:cubicBezTo>
                    <a:pt x="27485" y="8464"/>
                    <a:pt x="27466" y="8482"/>
                    <a:pt x="27445" y="8502"/>
                  </a:cubicBezTo>
                  <a:cubicBezTo>
                    <a:pt x="27516" y="8555"/>
                    <a:pt x="27610" y="8541"/>
                    <a:pt x="27660" y="8641"/>
                  </a:cubicBezTo>
                  <a:cubicBezTo>
                    <a:pt x="27691" y="8704"/>
                    <a:pt x="27641" y="8807"/>
                    <a:pt x="27744" y="8832"/>
                  </a:cubicBezTo>
                  <a:cubicBezTo>
                    <a:pt x="27717" y="8886"/>
                    <a:pt x="27682" y="8948"/>
                    <a:pt x="27642" y="9019"/>
                  </a:cubicBezTo>
                  <a:cubicBezTo>
                    <a:pt x="27701" y="9013"/>
                    <a:pt x="27736" y="9010"/>
                    <a:pt x="27777" y="9007"/>
                  </a:cubicBezTo>
                  <a:lnTo>
                    <a:pt x="27777" y="9007"/>
                  </a:lnTo>
                  <a:cubicBezTo>
                    <a:pt x="27757" y="9067"/>
                    <a:pt x="27739" y="9122"/>
                    <a:pt x="27722" y="9176"/>
                  </a:cubicBezTo>
                  <a:cubicBezTo>
                    <a:pt x="27760" y="9266"/>
                    <a:pt x="27811" y="9353"/>
                    <a:pt x="27833" y="9447"/>
                  </a:cubicBezTo>
                  <a:cubicBezTo>
                    <a:pt x="27857" y="9542"/>
                    <a:pt x="27813" y="9676"/>
                    <a:pt x="27864" y="9734"/>
                  </a:cubicBezTo>
                  <a:cubicBezTo>
                    <a:pt x="27935" y="9812"/>
                    <a:pt x="27925" y="9885"/>
                    <a:pt x="27932" y="9960"/>
                  </a:cubicBezTo>
                  <a:cubicBezTo>
                    <a:pt x="27964" y="9981"/>
                    <a:pt x="27991" y="9999"/>
                    <a:pt x="28014" y="10015"/>
                  </a:cubicBezTo>
                  <a:cubicBezTo>
                    <a:pt x="28003" y="10044"/>
                    <a:pt x="27997" y="10060"/>
                    <a:pt x="27979" y="10103"/>
                  </a:cubicBezTo>
                  <a:cubicBezTo>
                    <a:pt x="28061" y="10129"/>
                    <a:pt x="28129" y="10165"/>
                    <a:pt x="28232" y="10209"/>
                  </a:cubicBezTo>
                  <a:cubicBezTo>
                    <a:pt x="28176" y="10228"/>
                    <a:pt x="28144" y="10240"/>
                    <a:pt x="28110" y="10253"/>
                  </a:cubicBezTo>
                  <a:cubicBezTo>
                    <a:pt x="28122" y="10287"/>
                    <a:pt x="28132" y="10322"/>
                    <a:pt x="28142" y="10353"/>
                  </a:cubicBezTo>
                  <a:cubicBezTo>
                    <a:pt x="28213" y="10340"/>
                    <a:pt x="28263" y="10331"/>
                    <a:pt x="28372" y="10310"/>
                  </a:cubicBezTo>
                  <a:lnTo>
                    <a:pt x="28372" y="10310"/>
                  </a:lnTo>
                  <a:cubicBezTo>
                    <a:pt x="28313" y="10431"/>
                    <a:pt x="28278" y="10506"/>
                    <a:pt x="28247" y="10569"/>
                  </a:cubicBezTo>
                  <a:cubicBezTo>
                    <a:pt x="28260" y="10569"/>
                    <a:pt x="28295" y="10571"/>
                    <a:pt x="28310" y="10571"/>
                  </a:cubicBezTo>
                  <a:cubicBezTo>
                    <a:pt x="28373" y="10672"/>
                    <a:pt x="28426" y="10759"/>
                    <a:pt x="28481" y="10847"/>
                  </a:cubicBezTo>
                  <a:cubicBezTo>
                    <a:pt x="28451" y="10874"/>
                    <a:pt x="28420" y="10903"/>
                    <a:pt x="28385" y="10934"/>
                  </a:cubicBezTo>
                  <a:cubicBezTo>
                    <a:pt x="28435" y="10945"/>
                    <a:pt x="28478" y="10952"/>
                    <a:pt x="28531" y="10961"/>
                  </a:cubicBezTo>
                  <a:cubicBezTo>
                    <a:pt x="28523" y="11009"/>
                    <a:pt x="28517" y="11050"/>
                    <a:pt x="28512" y="11089"/>
                  </a:cubicBezTo>
                  <a:cubicBezTo>
                    <a:pt x="28532" y="11105"/>
                    <a:pt x="28551" y="11118"/>
                    <a:pt x="28573" y="11134"/>
                  </a:cubicBezTo>
                  <a:cubicBezTo>
                    <a:pt x="28535" y="11162"/>
                    <a:pt x="28506" y="11183"/>
                    <a:pt x="28494" y="11192"/>
                  </a:cubicBezTo>
                  <a:cubicBezTo>
                    <a:pt x="28498" y="11287"/>
                    <a:pt x="28490" y="11371"/>
                    <a:pt x="28479" y="11459"/>
                  </a:cubicBezTo>
                  <a:cubicBezTo>
                    <a:pt x="28516" y="11462"/>
                    <a:pt x="28551" y="11465"/>
                    <a:pt x="28581" y="11468"/>
                  </a:cubicBezTo>
                  <a:cubicBezTo>
                    <a:pt x="28668" y="11679"/>
                    <a:pt x="28754" y="11886"/>
                    <a:pt x="28844" y="12104"/>
                  </a:cubicBezTo>
                  <a:cubicBezTo>
                    <a:pt x="28840" y="12113"/>
                    <a:pt x="28825" y="12138"/>
                    <a:pt x="28801" y="12176"/>
                  </a:cubicBezTo>
                  <a:cubicBezTo>
                    <a:pt x="28876" y="12249"/>
                    <a:pt x="28962" y="12336"/>
                    <a:pt x="28881" y="12450"/>
                  </a:cubicBezTo>
                  <a:cubicBezTo>
                    <a:pt x="28904" y="12473"/>
                    <a:pt x="28932" y="12489"/>
                    <a:pt x="28944" y="12513"/>
                  </a:cubicBezTo>
                  <a:cubicBezTo>
                    <a:pt x="28957" y="12548"/>
                    <a:pt x="28954" y="12588"/>
                    <a:pt x="28957" y="12614"/>
                  </a:cubicBezTo>
                  <a:cubicBezTo>
                    <a:pt x="28918" y="12667"/>
                    <a:pt x="28888" y="12707"/>
                    <a:pt x="28859" y="12745"/>
                  </a:cubicBezTo>
                  <a:cubicBezTo>
                    <a:pt x="28931" y="12826"/>
                    <a:pt x="28993" y="12913"/>
                    <a:pt x="29006" y="13032"/>
                  </a:cubicBezTo>
                  <a:cubicBezTo>
                    <a:pt x="29021" y="13182"/>
                    <a:pt x="29113" y="13312"/>
                    <a:pt x="29118" y="13474"/>
                  </a:cubicBezTo>
                  <a:cubicBezTo>
                    <a:pt x="29121" y="13566"/>
                    <a:pt x="29171" y="13681"/>
                    <a:pt x="29237" y="13749"/>
                  </a:cubicBezTo>
                  <a:cubicBezTo>
                    <a:pt x="29387" y="13912"/>
                    <a:pt x="29416" y="14122"/>
                    <a:pt x="29503" y="14303"/>
                  </a:cubicBezTo>
                  <a:cubicBezTo>
                    <a:pt x="29477" y="14340"/>
                    <a:pt x="29462" y="14361"/>
                    <a:pt x="29441" y="14389"/>
                  </a:cubicBezTo>
                  <a:cubicBezTo>
                    <a:pt x="29525" y="14470"/>
                    <a:pt x="29602" y="14545"/>
                    <a:pt x="29633" y="14574"/>
                  </a:cubicBezTo>
                  <a:cubicBezTo>
                    <a:pt x="29693" y="14720"/>
                    <a:pt x="29711" y="14830"/>
                    <a:pt x="29771" y="14890"/>
                  </a:cubicBezTo>
                  <a:cubicBezTo>
                    <a:pt x="29849" y="14965"/>
                    <a:pt x="29839" y="15071"/>
                    <a:pt x="29884" y="15157"/>
                  </a:cubicBezTo>
                  <a:cubicBezTo>
                    <a:pt x="29921" y="15145"/>
                    <a:pt x="29946" y="15138"/>
                    <a:pt x="29984" y="15126"/>
                  </a:cubicBezTo>
                  <a:cubicBezTo>
                    <a:pt x="29953" y="15057"/>
                    <a:pt x="29928" y="14996"/>
                    <a:pt x="29905" y="14942"/>
                  </a:cubicBezTo>
                  <a:cubicBezTo>
                    <a:pt x="29930" y="14909"/>
                    <a:pt x="29947" y="14889"/>
                    <a:pt x="29958" y="14877"/>
                  </a:cubicBezTo>
                  <a:cubicBezTo>
                    <a:pt x="29936" y="14827"/>
                    <a:pt x="29918" y="14786"/>
                    <a:pt x="29900" y="14743"/>
                  </a:cubicBezTo>
                  <a:cubicBezTo>
                    <a:pt x="29953" y="14718"/>
                    <a:pt x="29992" y="14701"/>
                    <a:pt x="30021" y="14686"/>
                  </a:cubicBezTo>
                  <a:cubicBezTo>
                    <a:pt x="29999" y="14590"/>
                    <a:pt x="29967" y="14515"/>
                    <a:pt x="29964" y="14439"/>
                  </a:cubicBezTo>
                  <a:cubicBezTo>
                    <a:pt x="29962" y="13785"/>
                    <a:pt x="29843" y="13144"/>
                    <a:pt x="29750" y="12500"/>
                  </a:cubicBezTo>
                  <a:cubicBezTo>
                    <a:pt x="29740" y="12425"/>
                    <a:pt x="29706" y="12352"/>
                    <a:pt x="29666" y="12273"/>
                  </a:cubicBezTo>
                  <a:cubicBezTo>
                    <a:pt x="29721" y="12116"/>
                    <a:pt x="29658" y="11955"/>
                    <a:pt x="29589" y="11796"/>
                  </a:cubicBezTo>
                  <a:cubicBezTo>
                    <a:pt x="29569" y="11751"/>
                    <a:pt x="29519" y="11680"/>
                    <a:pt x="29530" y="11668"/>
                  </a:cubicBezTo>
                  <a:cubicBezTo>
                    <a:pt x="29614" y="11574"/>
                    <a:pt x="29494" y="11502"/>
                    <a:pt x="29503" y="11415"/>
                  </a:cubicBezTo>
                  <a:cubicBezTo>
                    <a:pt x="29506" y="11373"/>
                    <a:pt x="29434" y="11301"/>
                    <a:pt x="29447" y="11280"/>
                  </a:cubicBezTo>
                  <a:cubicBezTo>
                    <a:pt x="29515" y="11162"/>
                    <a:pt x="29472" y="11037"/>
                    <a:pt x="29416" y="10955"/>
                  </a:cubicBezTo>
                  <a:cubicBezTo>
                    <a:pt x="29344" y="10842"/>
                    <a:pt x="29366" y="10721"/>
                    <a:pt x="29315" y="10609"/>
                  </a:cubicBezTo>
                  <a:cubicBezTo>
                    <a:pt x="29296" y="10563"/>
                    <a:pt x="29383" y="10487"/>
                    <a:pt x="29305" y="10453"/>
                  </a:cubicBezTo>
                  <a:cubicBezTo>
                    <a:pt x="29191" y="10402"/>
                    <a:pt x="29334" y="10328"/>
                    <a:pt x="29266" y="10275"/>
                  </a:cubicBezTo>
                  <a:cubicBezTo>
                    <a:pt x="29224" y="10241"/>
                    <a:pt x="29194" y="10185"/>
                    <a:pt x="29175" y="10159"/>
                  </a:cubicBezTo>
                  <a:cubicBezTo>
                    <a:pt x="29140" y="9946"/>
                    <a:pt x="29222" y="9718"/>
                    <a:pt x="29038" y="9582"/>
                  </a:cubicBezTo>
                  <a:cubicBezTo>
                    <a:pt x="29027" y="9509"/>
                    <a:pt x="29018" y="9451"/>
                    <a:pt x="29007" y="9395"/>
                  </a:cubicBezTo>
                  <a:cubicBezTo>
                    <a:pt x="28997" y="9328"/>
                    <a:pt x="28987" y="9260"/>
                    <a:pt x="28981" y="9217"/>
                  </a:cubicBezTo>
                  <a:cubicBezTo>
                    <a:pt x="28921" y="9123"/>
                    <a:pt x="28869" y="9053"/>
                    <a:pt x="28825" y="8975"/>
                  </a:cubicBezTo>
                  <a:cubicBezTo>
                    <a:pt x="28697" y="8758"/>
                    <a:pt x="28672" y="8501"/>
                    <a:pt x="28565" y="8277"/>
                  </a:cubicBezTo>
                  <a:cubicBezTo>
                    <a:pt x="28448" y="8037"/>
                    <a:pt x="28306" y="7808"/>
                    <a:pt x="28175" y="7572"/>
                  </a:cubicBezTo>
                  <a:cubicBezTo>
                    <a:pt x="28113" y="7461"/>
                    <a:pt x="28044" y="7350"/>
                    <a:pt x="27988" y="7234"/>
                  </a:cubicBezTo>
                  <a:cubicBezTo>
                    <a:pt x="27961" y="7171"/>
                    <a:pt x="27947" y="7103"/>
                    <a:pt x="27933" y="7060"/>
                  </a:cubicBezTo>
                  <a:cubicBezTo>
                    <a:pt x="27873" y="7009"/>
                    <a:pt x="27794" y="6971"/>
                    <a:pt x="27788" y="6931"/>
                  </a:cubicBezTo>
                  <a:cubicBezTo>
                    <a:pt x="27755" y="6724"/>
                    <a:pt x="27594" y="6587"/>
                    <a:pt x="27495" y="6415"/>
                  </a:cubicBezTo>
                  <a:cubicBezTo>
                    <a:pt x="27435" y="6309"/>
                    <a:pt x="27380" y="6198"/>
                    <a:pt x="27318" y="6081"/>
                  </a:cubicBezTo>
                  <a:cubicBezTo>
                    <a:pt x="27298" y="6072"/>
                    <a:pt x="27262" y="6059"/>
                    <a:pt x="27233" y="6048"/>
                  </a:cubicBezTo>
                  <a:cubicBezTo>
                    <a:pt x="27204" y="5950"/>
                    <a:pt x="27207" y="5863"/>
                    <a:pt x="27093" y="5813"/>
                  </a:cubicBezTo>
                  <a:cubicBezTo>
                    <a:pt x="27027" y="5785"/>
                    <a:pt x="26955" y="5713"/>
                    <a:pt x="26923" y="5647"/>
                  </a:cubicBezTo>
                  <a:cubicBezTo>
                    <a:pt x="26826" y="5444"/>
                    <a:pt x="26720" y="5243"/>
                    <a:pt x="26567" y="5068"/>
                  </a:cubicBezTo>
                  <a:cubicBezTo>
                    <a:pt x="26424" y="4886"/>
                    <a:pt x="26247" y="4737"/>
                    <a:pt x="26091" y="4568"/>
                  </a:cubicBezTo>
                  <a:cubicBezTo>
                    <a:pt x="25946" y="4412"/>
                    <a:pt x="25774" y="4286"/>
                    <a:pt x="25649" y="4100"/>
                  </a:cubicBezTo>
                  <a:cubicBezTo>
                    <a:pt x="25584" y="4009"/>
                    <a:pt x="25507" y="3922"/>
                    <a:pt x="25423" y="3846"/>
                  </a:cubicBezTo>
                  <a:cubicBezTo>
                    <a:pt x="25334" y="3774"/>
                    <a:pt x="25242" y="3703"/>
                    <a:pt x="25157" y="3627"/>
                  </a:cubicBezTo>
                  <a:cubicBezTo>
                    <a:pt x="25107" y="3580"/>
                    <a:pt x="25079" y="3512"/>
                    <a:pt x="25047" y="3463"/>
                  </a:cubicBezTo>
                  <a:cubicBezTo>
                    <a:pt x="24994" y="3457"/>
                    <a:pt x="24954" y="3452"/>
                    <a:pt x="24923" y="3449"/>
                  </a:cubicBezTo>
                  <a:cubicBezTo>
                    <a:pt x="24870" y="3357"/>
                    <a:pt x="24859" y="3265"/>
                    <a:pt x="24732" y="3246"/>
                  </a:cubicBezTo>
                  <a:cubicBezTo>
                    <a:pt x="24616" y="3229"/>
                    <a:pt x="24535" y="3144"/>
                    <a:pt x="24469" y="3037"/>
                  </a:cubicBezTo>
                  <a:cubicBezTo>
                    <a:pt x="24409" y="2935"/>
                    <a:pt x="24323" y="2848"/>
                    <a:pt x="24196" y="2848"/>
                  </a:cubicBezTo>
                  <a:cubicBezTo>
                    <a:pt x="24186" y="2848"/>
                    <a:pt x="24175" y="2849"/>
                    <a:pt x="24164" y="2850"/>
                  </a:cubicBezTo>
                  <a:cubicBezTo>
                    <a:pt x="24145" y="2816"/>
                    <a:pt x="24133" y="2773"/>
                    <a:pt x="24104" y="2751"/>
                  </a:cubicBezTo>
                  <a:cubicBezTo>
                    <a:pt x="24014" y="2685"/>
                    <a:pt x="23877" y="2642"/>
                    <a:pt x="23836" y="2563"/>
                  </a:cubicBezTo>
                  <a:cubicBezTo>
                    <a:pt x="23773" y="2445"/>
                    <a:pt x="23664" y="2478"/>
                    <a:pt x="23590" y="2416"/>
                  </a:cubicBezTo>
                  <a:cubicBezTo>
                    <a:pt x="23487" y="2330"/>
                    <a:pt x="23364" y="2272"/>
                    <a:pt x="23258" y="2191"/>
                  </a:cubicBezTo>
                  <a:cubicBezTo>
                    <a:pt x="23149" y="2102"/>
                    <a:pt x="22980" y="2098"/>
                    <a:pt x="22921" y="1951"/>
                  </a:cubicBezTo>
                  <a:cubicBezTo>
                    <a:pt x="22902" y="1956"/>
                    <a:pt x="22885" y="1958"/>
                    <a:pt x="22870" y="1958"/>
                  </a:cubicBezTo>
                  <a:cubicBezTo>
                    <a:pt x="22751" y="1958"/>
                    <a:pt x="22708" y="1838"/>
                    <a:pt x="22619" y="1786"/>
                  </a:cubicBezTo>
                  <a:cubicBezTo>
                    <a:pt x="22555" y="1749"/>
                    <a:pt x="22491" y="1693"/>
                    <a:pt x="22415" y="1693"/>
                  </a:cubicBezTo>
                  <a:cubicBezTo>
                    <a:pt x="22395" y="1693"/>
                    <a:pt x="22374" y="1697"/>
                    <a:pt x="22352" y="1707"/>
                  </a:cubicBezTo>
                  <a:lnTo>
                    <a:pt x="22340" y="1677"/>
                  </a:lnTo>
                  <a:cubicBezTo>
                    <a:pt x="22331" y="1660"/>
                    <a:pt x="22327" y="1632"/>
                    <a:pt x="22312" y="1624"/>
                  </a:cubicBezTo>
                  <a:cubicBezTo>
                    <a:pt x="22162" y="1548"/>
                    <a:pt x="22016" y="1458"/>
                    <a:pt x="21862" y="1393"/>
                  </a:cubicBezTo>
                  <a:lnTo>
                    <a:pt x="21392" y="1203"/>
                  </a:lnTo>
                  <a:cubicBezTo>
                    <a:pt x="21325" y="1177"/>
                    <a:pt x="21258" y="1138"/>
                    <a:pt x="21186" y="1138"/>
                  </a:cubicBezTo>
                  <a:cubicBezTo>
                    <a:pt x="21163" y="1138"/>
                    <a:pt x="21139" y="1142"/>
                    <a:pt x="21114" y="1152"/>
                  </a:cubicBezTo>
                  <a:cubicBezTo>
                    <a:pt x="21114" y="1152"/>
                    <a:pt x="21113" y="1153"/>
                    <a:pt x="21112" y="1153"/>
                  </a:cubicBezTo>
                  <a:cubicBezTo>
                    <a:pt x="21105" y="1153"/>
                    <a:pt x="21092" y="1144"/>
                    <a:pt x="21083" y="1140"/>
                  </a:cubicBezTo>
                  <a:cubicBezTo>
                    <a:pt x="21032" y="1086"/>
                    <a:pt x="20976" y="1039"/>
                    <a:pt x="20911" y="1011"/>
                  </a:cubicBezTo>
                  <a:cubicBezTo>
                    <a:pt x="20745" y="940"/>
                    <a:pt x="20577" y="871"/>
                    <a:pt x="20405" y="821"/>
                  </a:cubicBezTo>
                  <a:cubicBezTo>
                    <a:pt x="20317" y="790"/>
                    <a:pt x="20236" y="740"/>
                    <a:pt x="20145" y="696"/>
                  </a:cubicBezTo>
                  <a:cubicBezTo>
                    <a:pt x="20116" y="709"/>
                    <a:pt x="20087" y="715"/>
                    <a:pt x="20058" y="715"/>
                  </a:cubicBezTo>
                  <a:cubicBezTo>
                    <a:pt x="19935" y="715"/>
                    <a:pt x="19811" y="617"/>
                    <a:pt x="19688" y="617"/>
                  </a:cubicBezTo>
                  <a:cubicBezTo>
                    <a:pt x="19660" y="617"/>
                    <a:pt x="19631" y="623"/>
                    <a:pt x="19603" y="636"/>
                  </a:cubicBezTo>
                  <a:cubicBezTo>
                    <a:pt x="19558" y="605"/>
                    <a:pt x="19518" y="562"/>
                    <a:pt x="19471" y="552"/>
                  </a:cubicBezTo>
                  <a:cubicBezTo>
                    <a:pt x="19369" y="529"/>
                    <a:pt x="19271" y="468"/>
                    <a:pt x="19167" y="468"/>
                  </a:cubicBezTo>
                  <a:cubicBezTo>
                    <a:pt x="19133" y="468"/>
                    <a:pt x="19099" y="474"/>
                    <a:pt x="19065" y="490"/>
                  </a:cubicBezTo>
                  <a:cubicBezTo>
                    <a:pt x="19009" y="403"/>
                    <a:pt x="18905" y="381"/>
                    <a:pt x="18816" y="381"/>
                  </a:cubicBezTo>
                  <a:cubicBezTo>
                    <a:pt x="18787" y="381"/>
                    <a:pt x="18760" y="384"/>
                    <a:pt x="18737" y="387"/>
                  </a:cubicBezTo>
                  <a:cubicBezTo>
                    <a:pt x="18724" y="389"/>
                    <a:pt x="18712" y="389"/>
                    <a:pt x="18701" y="389"/>
                  </a:cubicBezTo>
                  <a:cubicBezTo>
                    <a:pt x="18581" y="389"/>
                    <a:pt x="18502" y="309"/>
                    <a:pt x="18393" y="309"/>
                  </a:cubicBezTo>
                  <a:cubicBezTo>
                    <a:pt x="18392" y="309"/>
                    <a:pt x="18390" y="309"/>
                    <a:pt x="18388" y="309"/>
                  </a:cubicBezTo>
                  <a:cubicBezTo>
                    <a:pt x="18385" y="309"/>
                    <a:pt x="18382" y="309"/>
                    <a:pt x="18379" y="309"/>
                  </a:cubicBezTo>
                  <a:cubicBezTo>
                    <a:pt x="18309" y="309"/>
                    <a:pt x="18241" y="278"/>
                    <a:pt x="18168" y="278"/>
                  </a:cubicBezTo>
                  <a:cubicBezTo>
                    <a:pt x="18135" y="278"/>
                    <a:pt x="18101" y="284"/>
                    <a:pt x="18066" y="303"/>
                  </a:cubicBezTo>
                  <a:cubicBezTo>
                    <a:pt x="18061" y="306"/>
                    <a:pt x="18056" y="307"/>
                    <a:pt x="18051" y="307"/>
                  </a:cubicBezTo>
                  <a:cubicBezTo>
                    <a:pt x="18010" y="307"/>
                    <a:pt x="17947" y="248"/>
                    <a:pt x="17878" y="248"/>
                  </a:cubicBezTo>
                  <a:cubicBezTo>
                    <a:pt x="17861" y="248"/>
                    <a:pt x="17843" y="252"/>
                    <a:pt x="17825" y="262"/>
                  </a:cubicBezTo>
                  <a:cubicBezTo>
                    <a:pt x="17821" y="264"/>
                    <a:pt x="17816" y="265"/>
                    <a:pt x="17809" y="265"/>
                  </a:cubicBezTo>
                  <a:cubicBezTo>
                    <a:pt x="17792" y="265"/>
                    <a:pt x="17768" y="259"/>
                    <a:pt x="17761" y="250"/>
                  </a:cubicBezTo>
                  <a:cubicBezTo>
                    <a:pt x="17722" y="200"/>
                    <a:pt x="17678" y="178"/>
                    <a:pt x="17629" y="178"/>
                  </a:cubicBezTo>
                  <a:cubicBezTo>
                    <a:pt x="17595" y="178"/>
                    <a:pt x="17559" y="188"/>
                    <a:pt x="17521" y="207"/>
                  </a:cubicBezTo>
                  <a:cubicBezTo>
                    <a:pt x="17474" y="151"/>
                    <a:pt x="17410" y="144"/>
                    <a:pt x="17343" y="144"/>
                  </a:cubicBezTo>
                  <a:cubicBezTo>
                    <a:pt x="17322" y="144"/>
                    <a:pt x="17300" y="144"/>
                    <a:pt x="17278" y="144"/>
                  </a:cubicBezTo>
                  <a:cubicBezTo>
                    <a:pt x="17254" y="144"/>
                    <a:pt x="17231" y="144"/>
                    <a:pt x="17208" y="140"/>
                  </a:cubicBezTo>
                  <a:cubicBezTo>
                    <a:pt x="17203" y="139"/>
                    <a:pt x="17197" y="139"/>
                    <a:pt x="17191" y="139"/>
                  </a:cubicBezTo>
                  <a:cubicBezTo>
                    <a:pt x="17150" y="139"/>
                    <a:pt x="17103" y="160"/>
                    <a:pt x="17064" y="169"/>
                  </a:cubicBezTo>
                  <a:cubicBezTo>
                    <a:pt x="17021" y="152"/>
                    <a:pt x="16976" y="121"/>
                    <a:pt x="16926" y="115"/>
                  </a:cubicBezTo>
                  <a:lnTo>
                    <a:pt x="16177" y="49"/>
                  </a:lnTo>
                  <a:cubicBezTo>
                    <a:pt x="16041" y="37"/>
                    <a:pt x="15903" y="25"/>
                    <a:pt x="15755" y="12"/>
                  </a:cubicBezTo>
                  <a:cubicBezTo>
                    <a:pt x="15741" y="21"/>
                    <a:pt x="15716" y="38"/>
                    <a:pt x="15716" y="38"/>
                  </a:cubicBezTo>
                  <a:cubicBezTo>
                    <a:pt x="15585" y="24"/>
                    <a:pt x="15479" y="3"/>
                    <a:pt x="15373" y="3"/>
                  </a:cubicBezTo>
                  <a:cubicBezTo>
                    <a:pt x="15321" y="2"/>
                    <a:pt x="15267" y="0"/>
                    <a:pt x="152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1" name="Google Shape;531;p34"/>
          <p:cNvGrpSpPr/>
          <p:nvPr/>
        </p:nvGrpSpPr>
        <p:grpSpPr>
          <a:xfrm>
            <a:off x="4143475" y="1027900"/>
            <a:ext cx="798400" cy="791325"/>
            <a:chOff x="916275" y="2357800"/>
            <a:chExt cx="798400" cy="791325"/>
          </a:xfrm>
        </p:grpSpPr>
        <p:sp>
          <p:nvSpPr>
            <p:cNvPr id="532" name="Google Shape;532;p34"/>
            <p:cNvSpPr/>
            <p:nvPr/>
          </p:nvSpPr>
          <p:spPr>
            <a:xfrm>
              <a:off x="952100" y="2369375"/>
              <a:ext cx="734825" cy="734825"/>
            </a:xfrm>
            <a:custGeom>
              <a:rect b="b" l="l" r="r" t="t"/>
              <a:pathLst>
                <a:path extrusionOk="0" h="29393" w="29393">
                  <a:moveTo>
                    <a:pt x="14697" y="0"/>
                  </a:moveTo>
                  <a:cubicBezTo>
                    <a:pt x="10799" y="0"/>
                    <a:pt x="7061" y="1550"/>
                    <a:pt x="4305" y="4305"/>
                  </a:cubicBezTo>
                  <a:cubicBezTo>
                    <a:pt x="1548" y="7061"/>
                    <a:pt x="1" y="10799"/>
                    <a:pt x="1" y="14697"/>
                  </a:cubicBezTo>
                  <a:cubicBezTo>
                    <a:pt x="1" y="18594"/>
                    <a:pt x="1548" y="22332"/>
                    <a:pt x="4305" y="25088"/>
                  </a:cubicBezTo>
                  <a:cubicBezTo>
                    <a:pt x="7061" y="27844"/>
                    <a:pt x="10799" y="29393"/>
                    <a:pt x="14697" y="29393"/>
                  </a:cubicBezTo>
                  <a:cubicBezTo>
                    <a:pt x="18594" y="29393"/>
                    <a:pt x="22332" y="27844"/>
                    <a:pt x="25088" y="25088"/>
                  </a:cubicBezTo>
                  <a:cubicBezTo>
                    <a:pt x="27844" y="22332"/>
                    <a:pt x="29393" y="18594"/>
                    <a:pt x="29393" y="14697"/>
                  </a:cubicBezTo>
                  <a:cubicBezTo>
                    <a:pt x="29393" y="10799"/>
                    <a:pt x="27844" y="7061"/>
                    <a:pt x="25088" y="4305"/>
                  </a:cubicBezTo>
                  <a:cubicBezTo>
                    <a:pt x="22332" y="1550"/>
                    <a:pt x="18594" y="0"/>
                    <a:pt x="1469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 name="Google Shape;533;p34"/>
            <p:cNvSpPr/>
            <p:nvPr/>
          </p:nvSpPr>
          <p:spPr>
            <a:xfrm>
              <a:off x="916275" y="2357800"/>
              <a:ext cx="798400" cy="791325"/>
            </a:xfrm>
            <a:custGeom>
              <a:rect b="b" l="l" r="r" t="t"/>
              <a:pathLst>
                <a:path extrusionOk="0" h="31653" w="31936">
                  <a:moveTo>
                    <a:pt x="13686" y="1298"/>
                  </a:moveTo>
                  <a:lnTo>
                    <a:pt x="13689" y="1317"/>
                  </a:lnTo>
                  <a:lnTo>
                    <a:pt x="13626" y="1324"/>
                  </a:lnTo>
                  <a:lnTo>
                    <a:pt x="13623" y="1305"/>
                  </a:lnTo>
                  <a:lnTo>
                    <a:pt x="13686" y="1298"/>
                  </a:lnTo>
                  <a:close/>
                  <a:moveTo>
                    <a:pt x="14307" y="1323"/>
                  </a:moveTo>
                  <a:lnTo>
                    <a:pt x="14311" y="1380"/>
                  </a:lnTo>
                  <a:lnTo>
                    <a:pt x="14291" y="1383"/>
                  </a:lnTo>
                  <a:lnTo>
                    <a:pt x="14286" y="1326"/>
                  </a:lnTo>
                  <a:lnTo>
                    <a:pt x="14307" y="1323"/>
                  </a:lnTo>
                  <a:close/>
                  <a:moveTo>
                    <a:pt x="14555" y="1120"/>
                  </a:moveTo>
                  <a:cubicBezTo>
                    <a:pt x="14561" y="1155"/>
                    <a:pt x="14567" y="1186"/>
                    <a:pt x="14575" y="1227"/>
                  </a:cubicBezTo>
                  <a:cubicBezTo>
                    <a:pt x="14525" y="1236"/>
                    <a:pt x="14486" y="1243"/>
                    <a:pt x="14447" y="1251"/>
                  </a:cubicBezTo>
                  <a:cubicBezTo>
                    <a:pt x="14440" y="1261"/>
                    <a:pt x="14435" y="1269"/>
                    <a:pt x="14431" y="1275"/>
                  </a:cubicBezTo>
                  <a:lnTo>
                    <a:pt x="14431" y="1275"/>
                  </a:lnTo>
                  <a:cubicBezTo>
                    <a:pt x="14430" y="1273"/>
                    <a:pt x="14428" y="1270"/>
                    <a:pt x="14427" y="1267"/>
                  </a:cubicBezTo>
                  <a:lnTo>
                    <a:pt x="14427" y="1267"/>
                  </a:lnTo>
                  <a:cubicBezTo>
                    <a:pt x="14425" y="1274"/>
                    <a:pt x="14423" y="1281"/>
                    <a:pt x="14421" y="1289"/>
                  </a:cubicBezTo>
                  <a:lnTo>
                    <a:pt x="14421" y="1289"/>
                  </a:lnTo>
                  <a:cubicBezTo>
                    <a:pt x="14423" y="1286"/>
                    <a:pt x="14427" y="1282"/>
                    <a:pt x="14431" y="1275"/>
                  </a:cubicBezTo>
                  <a:lnTo>
                    <a:pt x="14431" y="1275"/>
                  </a:lnTo>
                  <a:cubicBezTo>
                    <a:pt x="14440" y="1293"/>
                    <a:pt x="14448" y="1310"/>
                    <a:pt x="14452" y="1329"/>
                  </a:cubicBezTo>
                  <a:cubicBezTo>
                    <a:pt x="14454" y="1337"/>
                    <a:pt x="14432" y="1351"/>
                    <a:pt x="14388" y="1396"/>
                  </a:cubicBezTo>
                  <a:cubicBezTo>
                    <a:pt x="14402" y="1353"/>
                    <a:pt x="14413" y="1318"/>
                    <a:pt x="14421" y="1289"/>
                  </a:cubicBezTo>
                  <a:lnTo>
                    <a:pt x="14421" y="1289"/>
                  </a:lnTo>
                  <a:cubicBezTo>
                    <a:pt x="14418" y="1292"/>
                    <a:pt x="14416" y="1293"/>
                    <a:pt x="14415" y="1293"/>
                  </a:cubicBezTo>
                  <a:cubicBezTo>
                    <a:pt x="14410" y="1293"/>
                    <a:pt x="14414" y="1272"/>
                    <a:pt x="14419" y="1252"/>
                  </a:cubicBezTo>
                  <a:cubicBezTo>
                    <a:pt x="14421" y="1257"/>
                    <a:pt x="14424" y="1262"/>
                    <a:pt x="14427" y="1267"/>
                  </a:cubicBezTo>
                  <a:lnTo>
                    <a:pt x="14427" y="1267"/>
                  </a:lnTo>
                  <a:cubicBezTo>
                    <a:pt x="14447" y="1192"/>
                    <a:pt x="14448" y="1167"/>
                    <a:pt x="14448" y="1140"/>
                  </a:cubicBezTo>
                  <a:cubicBezTo>
                    <a:pt x="14486" y="1133"/>
                    <a:pt x="14513" y="1128"/>
                    <a:pt x="14555" y="1120"/>
                  </a:cubicBezTo>
                  <a:close/>
                  <a:moveTo>
                    <a:pt x="17402" y="1308"/>
                  </a:moveTo>
                  <a:cubicBezTo>
                    <a:pt x="17405" y="1346"/>
                    <a:pt x="17407" y="1373"/>
                    <a:pt x="17408" y="1398"/>
                  </a:cubicBezTo>
                  <a:lnTo>
                    <a:pt x="17363" y="1433"/>
                  </a:lnTo>
                  <a:cubicBezTo>
                    <a:pt x="17332" y="1404"/>
                    <a:pt x="17301" y="1376"/>
                    <a:pt x="17242" y="1321"/>
                  </a:cubicBezTo>
                  <a:cubicBezTo>
                    <a:pt x="17321" y="1315"/>
                    <a:pt x="17358" y="1312"/>
                    <a:pt x="17402" y="1308"/>
                  </a:cubicBezTo>
                  <a:close/>
                  <a:moveTo>
                    <a:pt x="14064" y="1408"/>
                  </a:moveTo>
                  <a:lnTo>
                    <a:pt x="14076" y="1457"/>
                  </a:lnTo>
                  <a:lnTo>
                    <a:pt x="13973" y="1468"/>
                  </a:lnTo>
                  <a:lnTo>
                    <a:pt x="13966" y="1442"/>
                  </a:lnTo>
                  <a:lnTo>
                    <a:pt x="14064" y="1408"/>
                  </a:lnTo>
                  <a:close/>
                  <a:moveTo>
                    <a:pt x="9038" y="1543"/>
                  </a:moveTo>
                  <a:lnTo>
                    <a:pt x="9062" y="1596"/>
                  </a:lnTo>
                  <a:lnTo>
                    <a:pt x="9040" y="1605"/>
                  </a:lnTo>
                  <a:lnTo>
                    <a:pt x="9016" y="1552"/>
                  </a:lnTo>
                  <a:lnTo>
                    <a:pt x="9038" y="1543"/>
                  </a:lnTo>
                  <a:close/>
                  <a:moveTo>
                    <a:pt x="10090" y="2275"/>
                  </a:moveTo>
                  <a:lnTo>
                    <a:pt x="10112" y="2328"/>
                  </a:lnTo>
                  <a:lnTo>
                    <a:pt x="10092" y="2336"/>
                  </a:lnTo>
                  <a:lnTo>
                    <a:pt x="10070" y="2283"/>
                  </a:lnTo>
                  <a:lnTo>
                    <a:pt x="10090" y="2275"/>
                  </a:lnTo>
                  <a:close/>
                  <a:moveTo>
                    <a:pt x="9408" y="2594"/>
                  </a:moveTo>
                  <a:lnTo>
                    <a:pt x="9416" y="2611"/>
                  </a:lnTo>
                  <a:lnTo>
                    <a:pt x="9356" y="2636"/>
                  </a:lnTo>
                  <a:lnTo>
                    <a:pt x="9349" y="2620"/>
                  </a:lnTo>
                  <a:lnTo>
                    <a:pt x="9408" y="2594"/>
                  </a:lnTo>
                  <a:close/>
                  <a:moveTo>
                    <a:pt x="22225" y="2748"/>
                  </a:moveTo>
                  <a:lnTo>
                    <a:pt x="22243" y="2759"/>
                  </a:lnTo>
                  <a:lnTo>
                    <a:pt x="22215" y="2809"/>
                  </a:lnTo>
                  <a:lnTo>
                    <a:pt x="22197" y="2800"/>
                  </a:lnTo>
                  <a:lnTo>
                    <a:pt x="22225" y="2748"/>
                  </a:lnTo>
                  <a:close/>
                  <a:moveTo>
                    <a:pt x="23439" y="3624"/>
                  </a:moveTo>
                  <a:lnTo>
                    <a:pt x="23456" y="3635"/>
                  </a:lnTo>
                  <a:lnTo>
                    <a:pt x="23423" y="3683"/>
                  </a:lnTo>
                  <a:lnTo>
                    <a:pt x="23406" y="3671"/>
                  </a:lnTo>
                  <a:lnTo>
                    <a:pt x="23439" y="3624"/>
                  </a:lnTo>
                  <a:close/>
                  <a:moveTo>
                    <a:pt x="7012" y="4052"/>
                  </a:moveTo>
                  <a:lnTo>
                    <a:pt x="7046" y="4097"/>
                  </a:lnTo>
                  <a:lnTo>
                    <a:pt x="7029" y="4109"/>
                  </a:lnTo>
                  <a:lnTo>
                    <a:pt x="6993" y="4064"/>
                  </a:lnTo>
                  <a:lnTo>
                    <a:pt x="7012" y="4052"/>
                  </a:lnTo>
                  <a:close/>
                  <a:moveTo>
                    <a:pt x="24607" y="4150"/>
                  </a:moveTo>
                  <a:lnTo>
                    <a:pt x="24623" y="4164"/>
                  </a:lnTo>
                  <a:lnTo>
                    <a:pt x="24586" y="4208"/>
                  </a:lnTo>
                  <a:lnTo>
                    <a:pt x="24570" y="4195"/>
                  </a:lnTo>
                  <a:lnTo>
                    <a:pt x="24607" y="4150"/>
                  </a:lnTo>
                  <a:close/>
                  <a:moveTo>
                    <a:pt x="26968" y="6009"/>
                  </a:moveTo>
                  <a:lnTo>
                    <a:pt x="26990" y="6029"/>
                  </a:lnTo>
                  <a:lnTo>
                    <a:pt x="26931" y="6106"/>
                  </a:lnTo>
                  <a:lnTo>
                    <a:pt x="26892" y="6067"/>
                  </a:lnTo>
                  <a:lnTo>
                    <a:pt x="26968" y="6009"/>
                  </a:lnTo>
                  <a:close/>
                  <a:moveTo>
                    <a:pt x="4341" y="6728"/>
                  </a:moveTo>
                  <a:lnTo>
                    <a:pt x="4385" y="6763"/>
                  </a:lnTo>
                  <a:lnTo>
                    <a:pt x="4372" y="6779"/>
                  </a:lnTo>
                  <a:lnTo>
                    <a:pt x="4326" y="6744"/>
                  </a:lnTo>
                  <a:lnTo>
                    <a:pt x="4341" y="6728"/>
                  </a:lnTo>
                  <a:close/>
                  <a:moveTo>
                    <a:pt x="3835" y="7604"/>
                  </a:moveTo>
                  <a:cubicBezTo>
                    <a:pt x="3835" y="7604"/>
                    <a:pt x="3835" y="7605"/>
                    <a:pt x="3835" y="7605"/>
                  </a:cubicBezTo>
                  <a:cubicBezTo>
                    <a:pt x="3835" y="7604"/>
                    <a:pt x="3835" y="7604"/>
                    <a:pt x="3835" y="7604"/>
                  </a:cubicBezTo>
                  <a:close/>
                  <a:moveTo>
                    <a:pt x="2580" y="9569"/>
                  </a:moveTo>
                  <a:lnTo>
                    <a:pt x="2595" y="9635"/>
                  </a:lnTo>
                  <a:lnTo>
                    <a:pt x="2595" y="9635"/>
                  </a:lnTo>
                  <a:cubicBezTo>
                    <a:pt x="2572" y="9623"/>
                    <a:pt x="2563" y="9603"/>
                    <a:pt x="2555" y="9581"/>
                  </a:cubicBezTo>
                  <a:lnTo>
                    <a:pt x="2580" y="9569"/>
                  </a:lnTo>
                  <a:close/>
                  <a:moveTo>
                    <a:pt x="2596" y="9635"/>
                  </a:moveTo>
                  <a:lnTo>
                    <a:pt x="2596" y="9637"/>
                  </a:lnTo>
                  <a:lnTo>
                    <a:pt x="2581" y="9644"/>
                  </a:lnTo>
                  <a:cubicBezTo>
                    <a:pt x="2603" y="9656"/>
                    <a:pt x="2612" y="9676"/>
                    <a:pt x="2621" y="9698"/>
                  </a:cubicBezTo>
                  <a:lnTo>
                    <a:pt x="2596" y="9710"/>
                  </a:lnTo>
                  <a:lnTo>
                    <a:pt x="2580" y="9642"/>
                  </a:lnTo>
                  <a:lnTo>
                    <a:pt x="2596" y="9635"/>
                  </a:lnTo>
                  <a:close/>
                  <a:moveTo>
                    <a:pt x="1922" y="11251"/>
                  </a:moveTo>
                  <a:lnTo>
                    <a:pt x="1969" y="11262"/>
                  </a:lnTo>
                  <a:lnTo>
                    <a:pt x="1938" y="11368"/>
                  </a:lnTo>
                  <a:lnTo>
                    <a:pt x="1910" y="11364"/>
                  </a:lnTo>
                  <a:lnTo>
                    <a:pt x="1922" y="11251"/>
                  </a:lnTo>
                  <a:close/>
                  <a:moveTo>
                    <a:pt x="1921" y="11465"/>
                  </a:moveTo>
                  <a:lnTo>
                    <a:pt x="1975" y="11483"/>
                  </a:lnTo>
                  <a:lnTo>
                    <a:pt x="1969" y="11504"/>
                  </a:lnTo>
                  <a:lnTo>
                    <a:pt x="1915" y="11487"/>
                  </a:lnTo>
                  <a:lnTo>
                    <a:pt x="1921" y="11465"/>
                  </a:lnTo>
                  <a:close/>
                  <a:moveTo>
                    <a:pt x="563" y="12581"/>
                  </a:moveTo>
                  <a:lnTo>
                    <a:pt x="558" y="12642"/>
                  </a:lnTo>
                  <a:lnTo>
                    <a:pt x="464" y="12623"/>
                  </a:lnTo>
                  <a:lnTo>
                    <a:pt x="465" y="12588"/>
                  </a:lnTo>
                  <a:lnTo>
                    <a:pt x="563" y="12581"/>
                  </a:lnTo>
                  <a:close/>
                  <a:moveTo>
                    <a:pt x="1656" y="13379"/>
                  </a:moveTo>
                  <a:lnTo>
                    <a:pt x="1713" y="13390"/>
                  </a:lnTo>
                  <a:lnTo>
                    <a:pt x="1709" y="13412"/>
                  </a:lnTo>
                  <a:lnTo>
                    <a:pt x="1653" y="13401"/>
                  </a:lnTo>
                  <a:lnTo>
                    <a:pt x="1656" y="13379"/>
                  </a:lnTo>
                  <a:close/>
                  <a:moveTo>
                    <a:pt x="1545" y="13877"/>
                  </a:moveTo>
                  <a:lnTo>
                    <a:pt x="1564" y="13878"/>
                  </a:lnTo>
                  <a:lnTo>
                    <a:pt x="1559" y="13944"/>
                  </a:lnTo>
                  <a:lnTo>
                    <a:pt x="1539" y="13941"/>
                  </a:lnTo>
                  <a:lnTo>
                    <a:pt x="1545" y="13877"/>
                  </a:lnTo>
                  <a:close/>
                  <a:moveTo>
                    <a:pt x="1506" y="14409"/>
                  </a:moveTo>
                  <a:lnTo>
                    <a:pt x="1541" y="14467"/>
                  </a:lnTo>
                  <a:lnTo>
                    <a:pt x="1528" y="14478"/>
                  </a:lnTo>
                  <a:lnTo>
                    <a:pt x="1539" y="14467"/>
                  </a:lnTo>
                  <a:cubicBezTo>
                    <a:pt x="1514" y="14462"/>
                    <a:pt x="1500" y="14446"/>
                    <a:pt x="1485" y="14428"/>
                  </a:cubicBezTo>
                  <a:lnTo>
                    <a:pt x="1506" y="14409"/>
                  </a:lnTo>
                  <a:close/>
                  <a:moveTo>
                    <a:pt x="1528" y="14478"/>
                  </a:moveTo>
                  <a:cubicBezTo>
                    <a:pt x="1554" y="14483"/>
                    <a:pt x="1569" y="14500"/>
                    <a:pt x="1582" y="14517"/>
                  </a:cubicBezTo>
                  <a:lnTo>
                    <a:pt x="1563" y="14536"/>
                  </a:lnTo>
                  <a:lnTo>
                    <a:pt x="1528" y="14478"/>
                  </a:lnTo>
                  <a:close/>
                  <a:moveTo>
                    <a:pt x="1419" y="15126"/>
                  </a:moveTo>
                  <a:cubicBezTo>
                    <a:pt x="1419" y="15128"/>
                    <a:pt x="1419" y="15129"/>
                    <a:pt x="1419" y="15131"/>
                  </a:cubicBezTo>
                  <a:lnTo>
                    <a:pt x="1419" y="15131"/>
                  </a:lnTo>
                  <a:lnTo>
                    <a:pt x="1415" y="15126"/>
                  </a:lnTo>
                  <a:lnTo>
                    <a:pt x="1415" y="15126"/>
                  </a:lnTo>
                  <a:lnTo>
                    <a:pt x="1419" y="15126"/>
                  </a:lnTo>
                  <a:close/>
                  <a:moveTo>
                    <a:pt x="1538" y="15004"/>
                  </a:moveTo>
                  <a:lnTo>
                    <a:pt x="1538" y="15004"/>
                  </a:lnTo>
                  <a:cubicBezTo>
                    <a:pt x="1537" y="15048"/>
                    <a:pt x="1535" y="15083"/>
                    <a:pt x="1534" y="15129"/>
                  </a:cubicBezTo>
                  <a:cubicBezTo>
                    <a:pt x="1492" y="15131"/>
                    <a:pt x="1460" y="15132"/>
                    <a:pt x="1429" y="15133"/>
                  </a:cubicBezTo>
                  <a:lnTo>
                    <a:pt x="1429" y="15133"/>
                  </a:lnTo>
                  <a:cubicBezTo>
                    <a:pt x="1451" y="15059"/>
                    <a:pt x="1491" y="15034"/>
                    <a:pt x="1538" y="15004"/>
                  </a:cubicBezTo>
                  <a:close/>
                  <a:moveTo>
                    <a:pt x="1386" y="15131"/>
                  </a:moveTo>
                  <a:cubicBezTo>
                    <a:pt x="1369" y="15185"/>
                    <a:pt x="1341" y="15188"/>
                    <a:pt x="1310" y="15189"/>
                  </a:cubicBezTo>
                  <a:cubicBezTo>
                    <a:pt x="1307" y="15174"/>
                    <a:pt x="1306" y="15160"/>
                    <a:pt x="1306" y="15145"/>
                  </a:cubicBezTo>
                  <a:lnTo>
                    <a:pt x="1386" y="15131"/>
                  </a:lnTo>
                  <a:close/>
                  <a:moveTo>
                    <a:pt x="1459" y="15399"/>
                  </a:moveTo>
                  <a:lnTo>
                    <a:pt x="1459" y="15466"/>
                  </a:lnTo>
                  <a:lnTo>
                    <a:pt x="1439" y="15466"/>
                  </a:lnTo>
                  <a:lnTo>
                    <a:pt x="1439" y="15399"/>
                  </a:lnTo>
                  <a:close/>
                  <a:moveTo>
                    <a:pt x="31403" y="15627"/>
                  </a:moveTo>
                  <a:lnTo>
                    <a:pt x="31422" y="15629"/>
                  </a:lnTo>
                  <a:lnTo>
                    <a:pt x="31417" y="15698"/>
                  </a:lnTo>
                  <a:lnTo>
                    <a:pt x="31397" y="15697"/>
                  </a:lnTo>
                  <a:lnTo>
                    <a:pt x="31403" y="15627"/>
                  </a:lnTo>
                  <a:close/>
                  <a:moveTo>
                    <a:pt x="31210" y="15819"/>
                  </a:moveTo>
                  <a:lnTo>
                    <a:pt x="31239" y="15820"/>
                  </a:lnTo>
                  <a:lnTo>
                    <a:pt x="31227" y="15957"/>
                  </a:lnTo>
                  <a:lnTo>
                    <a:pt x="31200" y="15954"/>
                  </a:lnTo>
                  <a:lnTo>
                    <a:pt x="31210" y="15819"/>
                  </a:lnTo>
                  <a:close/>
                  <a:moveTo>
                    <a:pt x="1487" y="16020"/>
                  </a:moveTo>
                  <a:lnTo>
                    <a:pt x="1487" y="16042"/>
                  </a:lnTo>
                  <a:lnTo>
                    <a:pt x="1429" y="16044"/>
                  </a:lnTo>
                  <a:lnTo>
                    <a:pt x="1429" y="16020"/>
                  </a:lnTo>
                  <a:close/>
                  <a:moveTo>
                    <a:pt x="31564" y="16226"/>
                  </a:moveTo>
                  <a:lnTo>
                    <a:pt x="31622" y="16234"/>
                  </a:lnTo>
                  <a:lnTo>
                    <a:pt x="31620" y="16257"/>
                  </a:lnTo>
                  <a:lnTo>
                    <a:pt x="31563" y="16250"/>
                  </a:lnTo>
                  <a:lnTo>
                    <a:pt x="31564" y="16226"/>
                  </a:lnTo>
                  <a:close/>
                  <a:moveTo>
                    <a:pt x="31299" y="16316"/>
                  </a:moveTo>
                  <a:cubicBezTo>
                    <a:pt x="31319" y="16316"/>
                    <a:pt x="31351" y="16329"/>
                    <a:pt x="31398" y="16360"/>
                  </a:cubicBezTo>
                  <a:cubicBezTo>
                    <a:pt x="31351" y="16388"/>
                    <a:pt x="31313" y="16410"/>
                    <a:pt x="31275" y="16432"/>
                  </a:cubicBezTo>
                  <a:cubicBezTo>
                    <a:pt x="31263" y="16370"/>
                    <a:pt x="31257" y="16316"/>
                    <a:pt x="31299" y="16316"/>
                  </a:cubicBezTo>
                  <a:close/>
                  <a:moveTo>
                    <a:pt x="345" y="16531"/>
                  </a:moveTo>
                  <a:lnTo>
                    <a:pt x="346" y="16554"/>
                  </a:lnTo>
                  <a:lnTo>
                    <a:pt x="289" y="16557"/>
                  </a:lnTo>
                  <a:lnTo>
                    <a:pt x="287" y="16532"/>
                  </a:lnTo>
                  <a:lnTo>
                    <a:pt x="345" y="16531"/>
                  </a:lnTo>
                  <a:close/>
                  <a:moveTo>
                    <a:pt x="947" y="16628"/>
                  </a:moveTo>
                  <a:lnTo>
                    <a:pt x="988" y="16682"/>
                  </a:lnTo>
                  <a:cubicBezTo>
                    <a:pt x="961" y="16682"/>
                    <a:pt x="945" y="16666"/>
                    <a:pt x="929" y="16651"/>
                  </a:cubicBezTo>
                  <a:lnTo>
                    <a:pt x="947" y="16628"/>
                  </a:lnTo>
                  <a:close/>
                  <a:moveTo>
                    <a:pt x="988" y="16682"/>
                  </a:moveTo>
                  <a:lnTo>
                    <a:pt x="977" y="16697"/>
                  </a:lnTo>
                  <a:cubicBezTo>
                    <a:pt x="1004" y="16697"/>
                    <a:pt x="1019" y="16713"/>
                    <a:pt x="1036" y="16728"/>
                  </a:cubicBezTo>
                  <a:lnTo>
                    <a:pt x="1022" y="16750"/>
                  </a:lnTo>
                  <a:cubicBezTo>
                    <a:pt x="1005" y="16732"/>
                    <a:pt x="989" y="16715"/>
                    <a:pt x="976" y="16697"/>
                  </a:cubicBezTo>
                  <a:lnTo>
                    <a:pt x="988" y="16682"/>
                  </a:lnTo>
                  <a:close/>
                  <a:moveTo>
                    <a:pt x="31554" y="16981"/>
                  </a:moveTo>
                  <a:lnTo>
                    <a:pt x="31573" y="16984"/>
                  </a:lnTo>
                  <a:lnTo>
                    <a:pt x="31560" y="17053"/>
                  </a:lnTo>
                  <a:lnTo>
                    <a:pt x="31541" y="17050"/>
                  </a:lnTo>
                  <a:lnTo>
                    <a:pt x="31554" y="16981"/>
                  </a:lnTo>
                  <a:close/>
                  <a:moveTo>
                    <a:pt x="31366" y="16598"/>
                  </a:moveTo>
                  <a:cubicBezTo>
                    <a:pt x="31407" y="16607"/>
                    <a:pt x="31436" y="16615"/>
                    <a:pt x="31475" y="16623"/>
                  </a:cubicBezTo>
                  <a:cubicBezTo>
                    <a:pt x="31433" y="16682"/>
                    <a:pt x="31405" y="16728"/>
                    <a:pt x="31369" y="16772"/>
                  </a:cubicBezTo>
                  <a:lnTo>
                    <a:pt x="31345" y="16734"/>
                  </a:lnTo>
                  <a:lnTo>
                    <a:pt x="31345" y="16734"/>
                  </a:lnTo>
                  <a:cubicBezTo>
                    <a:pt x="31351" y="16778"/>
                    <a:pt x="31367" y="16813"/>
                    <a:pt x="31385" y="16850"/>
                  </a:cubicBezTo>
                  <a:cubicBezTo>
                    <a:pt x="31339" y="16991"/>
                    <a:pt x="31257" y="17084"/>
                    <a:pt x="31114" y="17105"/>
                  </a:cubicBezTo>
                  <a:cubicBezTo>
                    <a:pt x="31120" y="17055"/>
                    <a:pt x="31126" y="16996"/>
                    <a:pt x="31133" y="16928"/>
                  </a:cubicBezTo>
                  <a:cubicBezTo>
                    <a:pt x="31169" y="16925"/>
                    <a:pt x="31195" y="16922"/>
                    <a:pt x="31233" y="16918"/>
                  </a:cubicBezTo>
                  <a:cubicBezTo>
                    <a:pt x="31261" y="16859"/>
                    <a:pt x="31292" y="16790"/>
                    <a:pt x="31325" y="16721"/>
                  </a:cubicBezTo>
                  <a:cubicBezTo>
                    <a:pt x="31353" y="16694"/>
                    <a:pt x="31358" y="16653"/>
                    <a:pt x="31366" y="16598"/>
                  </a:cubicBezTo>
                  <a:close/>
                  <a:moveTo>
                    <a:pt x="30449" y="17155"/>
                  </a:moveTo>
                  <a:lnTo>
                    <a:pt x="30507" y="17165"/>
                  </a:lnTo>
                  <a:lnTo>
                    <a:pt x="30502" y="17185"/>
                  </a:lnTo>
                  <a:lnTo>
                    <a:pt x="30446" y="17175"/>
                  </a:lnTo>
                  <a:lnTo>
                    <a:pt x="30449" y="17155"/>
                  </a:lnTo>
                  <a:close/>
                  <a:moveTo>
                    <a:pt x="31355" y="17088"/>
                  </a:moveTo>
                  <a:lnTo>
                    <a:pt x="31383" y="17093"/>
                  </a:lnTo>
                  <a:lnTo>
                    <a:pt x="31358" y="17230"/>
                  </a:lnTo>
                  <a:lnTo>
                    <a:pt x="31329" y="17225"/>
                  </a:lnTo>
                  <a:lnTo>
                    <a:pt x="31355" y="17088"/>
                  </a:lnTo>
                  <a:close/>
                  <a:moveTo>
                    <a:pt x="30618" y="17241"/>
                  </a:moveTo>
                  <a:lnTo>
                    <a:pt x="30713" y="17259"/>
                  </a:lnTo>
                  <a:lnTo>
                    <a:pt x="30711" y="17291"/>
                  </a:lnTo>
                  <a:lnTo>
                    <a:pt x="30614" y="17299"/>
                  </a:lnTo>
                  <a:lnTo>
                    <a:pt x="30614" y="17299"/>
                  </a:lnTo>
                  <a:lnTo>
                    <a:pt x="30618" y="17241"/>
                  </a:lnTo>
                  <a:close/>
                  <a:moveTo>
                    <a:pt x="30505" y="17277"/>
                  </a:moveTo>
                  <a:lnTo>
                    <a:pt x="30523" y="17280"/>
                  </a:lnTo>
                  <a:lnTo>
                    <a:pt x="30511" y="17344"/>
                  </a:lnTo>
                  <a:lnTo>
                    <a:pt x="30492" y="17341"/>
                  </a:lnTo>
                  <a:lnTo>
                    <a:pt x="30505" y="17277"/>
                  </a:lnTo>
                  <a:close/>
                  <a:moveTo>
                    <a:pt x="30843" y="17341"/>
                  </a:moveTo>
                  <a:lnTo>
                    <a:pt x="30863" y="17346"/>
                  </a:lnTo>
                  <a:lnTo>
                    <a:pt x="30849" y="17412"/>
                  </a:lnTo>
                  <a:lnTo>
                    <a:pt x="30830" y="17408"/>
                  </a:lnTo>
                  <a:lnTo>
                    <a:pt x="30843" y="17341"/>
                  </a:lnTo>
                  <a:close/>
                  <a:moveTo>
                    <a:pt x="30626" y="17458"/>
                  </a:moveTo>
                  <a:lnTo>
                    <a:pt x="30682" y="17469"/>
                  </a:lnTo>
                  <a:lnTo>
                    <a:pt x="30683" y="17469"/>
                  </a:lnTo>
                  <a:lnTo>
                    <a:pt x="30679" y="17491"/>
                  </a:lnTo>
                  <a:lnTo>
                    <a:pt x="30621" y="17480"/>
                  </a:lnTo>
                  <a:lnTo>
                    <a:pt x="30626" y="17458"/>
                  </a:lnTo>
                  <a:close/>
                  <a:moveTo>
                    <a:pt x="31173" y="17372"/>
                  </a:moveTo>
                  <a:lnTo>
                    <a:pt x="31173" y="17372"/>
                  </a:lnTo>
                  <a:cubicBezTo>
                    <a:pt x="31117" y="17469"/>
                    <a:pt x="31086" y="17524"/>
                    <a:pt x="31045" y="17596"/>
                  </a:cubicBezTo>
                  <a:cubicBezTo>
                    <a:pt x="31016" y="17543"/>
                    <a:pt x="30996" y="17508"/>
                    <a:pt x="30969" y="17459"/>
                  </a:cubicBezTo>
                  <a:cubicBezTo>
                    <a:pt x="31027" y="17434"/>
                    <a:pt x="31082" y="17411"/>
                    <a:pt x="31173" y="17372"/>
                  </a:cubicBezTo>
                  <a:close/>
                  <a:moveTo>
                    <a:pt x="31485" y="17565"/>
                  </a:moveTo>
                  <a:lnTo>
                    <a:pt x="31541" y="17577"/>
                  </a:lnTo>
                  <a:lnTo>
                    <a:pt x="31536" y="17600"/>
                  </a:lnTo>
                  <a:lnTo>
                    <a:pt x="31481" y="17589"/>
                  </a:lnTo>
                  <a:lnTo>
                    <a:pt x="31485" y="17565"/>
                  </a:lnTo>
                  <a:close/>
                  <a:moveTo>
                    <a:pt x="1379" y="17640"/>
                  </a:moveTo>
                  <a:lnTo>
                    <a:pt x="1382" y="17662"/>
                  </a:lnTo>
                  <a:lnTo>
                    <a:pt x="1325" y="17670"/>
                  </a:lnTo>
                  <a:lnTo>
                    <a:pt x="1322" y="17647"/>
                  </a:lnTo>
                  <a:lnTo>
                    <a:pt x="1379" y="17640"/>
                  </a:lnTo>
                  <a:close/>
                  <a:moveTo>
                    <a:pt x="31144" y="17612"/>
                  </a:moveTo>
                  <a:lnTo>
                    <a:pt x="31163" y="17617"/>
                  </a:lnTo>
                  <a:lnTo>
                    <a:pt x="31149" y="17684"/>
                  </a:lnTo>
                  <a:lnTo>
                    <a:pt x="31130" y="17680"/>
                  </a:lnTo>
                  <a:lnTo>
                    <a:pt x="31144" y="17612"/>
                  </a:lnTo>
                  <a:close/>
                  <a:moveTo>
                    <a:pt x="30964" y="17720"/>
                  </a:moveTo>
                  <a:lnTo>
                    <a:pt x="30979" y="17745"/>
                  </a:lnTo>
                  <a:lnTo>
                    <a:pt x="30925" y="17779"/>
                  </a:lnTo>
                  <a:lnTo>
                    <a:pt x="30925" y="17779"/>
                  </a:lnTo>
                  <a:cubicBezTo>
                    <a:pt x="30932" y="17749"/>
                    <a:pt x="30948" y="17734"/>
                    <a:pt x="30964" y="17720"/>
                  </a:cubicBezTo>
                  <a:close/>
                  <a:moveTo>
                    <a:pt x="30916" y="17764"/>
                  </a:moveTo>
                  <a:lnTo>
                    <a:pt x="30924" y="17779"/>
                  </a:lnTo>
                  <a:lnTo>
                    <a:pt x="30924" y="17779"/>
                  </a:lnTo>
                  <a:lnTo>
                    <a:pt x="30923" y="17780"/>
                  </a:lnTo>
                  <a:lnTo>
                    <a:pt x="30914" y="17765"/>
                  </a:lnTo>
                  <a:cubicBezTo>
                    <a:pt x="30908" y="17795"/>
                    <a:pt x="30892" y="17811"/>
                    <a:pt x="30874" y="17825"/>
                  </a:cubicBezTo>
                  <a:lnTo>
                    <a:pt x="30861" y="17800"/>
                  </a:lnTo>
                  <a:lnTo>
                    <a:pt x="30916" y="17764"/>
                  </a:lnTo>
                  <a:close/>
                  <a:moveTo>
                    <a:pt x="30683" y="17702"/>
                  </a:moveTo>
                  <a:cubicBezTo>
                    <a:pt x="30682" y="17759"/>
                    <a:pt x="30680" y="17790"/>
                    <a:pt x="30679" y="17834"/>
                  </a:cubicBezTo>
                  <a:cubicBezTo>
                    <a:pt x="30643" y="17836"/>
                    <a:pt x="30611" y="17836"/>
                    <a:pt x="30512" y="17837"/>
                  </a:cubicBezTo>
                  <a:cubicBezTo>
                    <a:pt x="30596" y="17771"/>
                    <a:pt x="30632" y="17743"/>
                    <a:pt x="30683" y="17702"/>
                  </a:cubicBezTo>
                  <a:close/>
                  <a:moveTo>
                    <a:pt x="31604" y="17858"/>
                  </a:moveTo>
                  <a:lnTo>
                    <a:pt x="31604" y="17858"/>
                  </a:lnTo>
                  <a:cubicBezTo>
                    <a:pt x="31604" y="17858"/>
                    <a:pt x="31604" y="17858"/>
                    <a:pt x="31604" y="17858"/>
                  </a:cubicBezTo>
                  <a:cubicBezTo>
                    <a:pt x="31604" y="17858"/>
                    <a:pt x="31604" y="17858"/>
                    <a:pt x="31604" y="17858"/>
                  </a:cubicBezTo>
                  <a:close/>
                  <a:moveTo>
                    <a:pt x="31238" y="17940"/>
                  </a:moveTo>
                  <a:lnTo>
                    <a:pt x="31294" y="17953"/>
                  </a:lnTo>
                  <a:lnTo>
                    <a:pt x="31289" y="17977"/>
                  </a:lnTo>
                  <a:lnTo>
                    <a:pt x="31233" y="17964"/>
                  </a:lnTo>
                  <a:lnTo>
                    <a:pt x="31238" y="17940"/>
                  </a:lnTo>
                  <a:close/>
                  <a:moveTo>
                    <a:pt x="31144" y="18131"/>
                  </a:moveTo>
                  <a:lnTo>
                    <a:pt x="31200" y="18146"/>
                  </a:lnTo>
                  <a:lnTo>
                    <a:pt x="31195" y="18168"/>
                  </a:lnTo>
                  <a:lnTo>
                    <a:pt x="31139" y="18155"/>
                  </a:lnTo>
                  <a:lnTo>
                    <a:pt x="31144" y="18131"/>
                  </a:lnTo>
                  <a:close/>
                  <a:moveTo>
                    <a:pt x="30589" y="18176"/>
                  </a:moveTo>
                  <a:lnTo>
                    <a:pt x="30579" y="18233"/>
                  </a:lnTo>
                  <a:lnTo>
                    <a:pt x="30487" y="18208"/>
                  </a:lnTo>
                  <a:lnTo>
                    <a:pt x="30492" y="18177"/>
                  </a:lnTo>
                  <a:lnTo>
                    <a:pt x="30589" y="18176"/>
                  </a:lnTo>
                  <a:close/>
                  <a:moveTo>
                    <a:pt x="31481" y="18207"/>
                  </a:moveTo>
                  <a:cubicBezTo>
                    <a:pt x="31517" y="18207"/>
                    <a:pt x="31544" y="18208"/>
                    <a:pt x="31594" y="18208"/>
                  </a:cubicBezTo>
                  <a:cubicBezTo>
                    <a:pt x="31582" y="18273"/>
                    <a:pt x="31576" y="18304"/>
                    <a:pt x="31573" y="18324"/>
                  </a:cubicBezTo>
                  <a:lnTo>
                    <a:pt x="31572" y="18324"/>
                  </a:lnTo>
                  <a:cubicBezTo>
                    <a:pt x="31547" y="18292"/>
                    <a:pt x="31519" y="18255"/>
                    <a:pt x="31481" y="18207"/>
                  </a:cubicBezTo>
                  <a:close/>
                  <a:moveTo>
                    <a:pt x="30596" y="18324"/>
                  </a:moveTo>
                  <a:lnTo>
                    <a:pt x="30608" y="18349"/>
                  </a:lnTo>
                  <a:lnTo>
                    <a:pt x="30549" y="18382"/>
                  </a:lnTo>
                  <a:lnTo>
                    <a:pt x="30546" y="18375"/>
                  </a:lnTo>
                  <a:lnTo>
                    <a:pt x="30546" y="18375"/>
                  </a:lnTo>
                  <a:cubicBezTo>
                    <a:pt x="30576" y="18341"/>
                    <a:pt x="30586" y="18333"/>
                    <a:pt x="30596" y="18324"/>
                  </a:cubicBezTo>
                  <a:close/>
                  <a:moveTo>
                    <a:pt x="31099" y="18329"/>
                  </a:moveTo>
                  <a:lnTo>
                    <a:pt x="31210" y="18357"/>
                  </a:lnTo>
                  <a:lnTo>
                    <a:pt x="31200" y="18390"/>
                  </a:lnTo>
                  <a:lnTo>
                    <a:pt x="31089" y="18361"/>
                  </a:lnTo>
                  <a:lnTo>
                    <a:pt x="31099" y="18329"/>
                  </a:lnTo>
                  <a:close/>
                  <a:moveTo>
                    <a:pt x="30521" y="18367"/>
                  </a:moveTo>
                  <a:cubicBezTo>
                    <a:pt x="30521" y="18375"/>
                    <a:pt x="30521" y="18382"/>
                    <a:pt x="30521" y="18390"/>
                  </a:cubicBezTo>
                  <a:lnTo>
                    <a:pt x="30521" y="18390"/>
                  </a:lnTo>
                  <a:cubicBezTo>
                    <a:pt x="30509" y="18403"/>
                    <a:pt x="30502" y="18409"/>
                    <a:pt x="30500" y="18409"/>
                  </a:cubicBezTo>
                  <a:cubicBezTo>
                    <a:pt x="30496" y="18409"/>
                    <a:pt x="30509" y="18388"/>
                    <a:pt x="30521" y="18367"/>
                  </a:cubicBezTo>
                  <a:close/>
                  <a:moveTo>
                    <a:pt x="30521" y="18405"/>
                  </a:moveTo>
                  <a:cubicBezTo>
                    <a:pt x="30522" y="18425"/>
                    <a:pt x="30522" y="18444"/>
                    <a:pt x="30518" y="18464"/>
                  </a:cubicBezTo>
                  <a:cubicBezTo>
                    <a:pt x="30517" y="18473"/>
                    <a:pt x="30492" y="18480"/>
                    <a:pt x="30437" y="18511"/>
                  </a:cubicBezTo>
                  <a:cubicBezTo>
                    <a:pt x="30473" y="18465"/>
                    <a:pt x="30501" y="18431"/>
                    <a:pt x="30521" y="18405"/>
                  </a:cubicBezTo>
                  <a:close/>
                  <a:moveTo>
                    <a:pt x="1926" y="18504"/>
                  </a:moveTo>
                  <a:lnTo>
                    <a:pt x="1931" y="18526"/>
                  </a:lnTo>
                  <a:lnTo>
                    <a:pt x="1875" y="18536"/>
                  </a:lnTo>
                  <a:lnTo>
                    <a:pt x="1869" y="18514"/>
                  </a:lnTo>
                  <a:lnTo>
                    <a:pt x="1926" y="18504"/>
                  </a:lnTo>
                  <a:close/>
                  <a:moveTo>
                    <a:pt x="30680" y="18387"/>
                  </a:moveTo>
                  <a:lnTo>
                    <a:pt x="30680" y="18387"/>
                  </a:lnTo>
                  <a:cubicBezTo>
                    <a:pt x="30705" y="18471"/>
                    <a:pt x="30721" y="18530"/>
                    <a:pt x="30746" y="18617"/>
                  </a:cubicBezTo>
                  <a:cubicBezTo>
                    <a:pt x="30679" y="18561"/>
                    <a:pt x="30657" y="18485"/>
                    <a:pt x="30680" y="18387"/>
                  </a:cubicBezTo>
                  <a:close/>
                  <a:moveTo>
                    <a:pt x="1960" y="18744"/>
                  </a:moveTo>
                  <a:lnTo>
                    <a:pt x="1973" y="18808"/>
                  </a:lnTo>
                  <a:lnTo>
                    <a:pt x="1956" y="18813"/>
                  </a:lnTo>
                  <a:lnTo>
                    <a:pt x="1941" y="18748"/>
                  </a:lnTo>
                  <a:lnTo>
                    <a:pt x="1960" y="18744"/>
                  </a:lnTo>
                  <a:close/>
                  <a:moveTo>
                    <a:pt x="30183" y="18756"/>
                  </a:moveTo>
                  <a:cubicBezTo>
                    <a:pt x="30271" y="18756"/>
                    <a:pt x="30303" y="18823"/>
                    <a:pt x="30326" y="18894"/>
                  </a:cubicBezTo>
                  <a:cubicBezTo>
                    <a:pt x="30283" y="18942"/>
                    <a:pt x="30245" y="18989"/>
                    <a:pt x="30196" y="19044"/>
                  </a:cubicBezTo>
                  <a:cubicBezTo>
                    <a:pt x="30174" y="18951"/>
                    <a:pt x="30153" y="18864"/>
                    <a:pt x="30130" y="18763"/>
                  </a:cubicBezTo>
                  <a:cubicBezTo>
                    <a:pt x="30150" y="18758"/>
                    <a:pt x="30167" y="18756"/>
                    <a:pt x="30183" y="18756"/>
                  </a:cubicBezTo>
                  <a:close/>
                  <a:moveTo>
                    <a:pt x="31007" y="19253"/>
                  </a:moveTo>
                  <a:lnTo>
                    <a:pt x="31063" y="19270"/>
                  </a:lnTo>
                  <a:lnTo>
                    <a:pt x="31055" y="19292"/>
                  </a:lnTo>
                  <a:lnTo>
                    <a:pt x="31001" y="19275"/>
                  </a:lnTo>
                  <a:lnTo>
                    <a:pt x="31007" y="19253"/>
                  </a:lnTo>
                  <a:close/>
                  <a:moveTo>
                    <a:pt x="888" y="19175"/>
                  </a:moveTo>
                  <a:cubicBezTo>
                    <a:pt x="899" y="19216"/>
                    <a:pt x="913" y="19254"/>
                    <a:pt x="927" y="19304"/>
                  </a:cubicBezTo>
                  <a:cubicBezTo>
                    <a:pt x="883" y="19319"/>
                    <a:pt x="851" y="19329"/>
                    <a:pt x="816" y="19341"/>
                  </a:cubicBezTo>
                  <a:cubicBezTo>
                    <a:pt x="821" y="19358"/>
                    <a:pt x="826" y="19378"/>
                    <a:pt x="830" y="19398"/>
                  </a:cubicBezTo>
                  <a:lnTo>
                    <a:pt x="830" y="19398"/>
                  </a:lnTo>
                  <a:cubicBezTo>
                    <a:pt x="809" y="19393"/>
                    <a:pt x="792" y="19382"/>
                    <a:pt x="776" y="19370"/>
                  </a:cubicBezTo>
                  <a:lnTo>
                    <a:pt x="817" y="19336"/>
                  </a:lnTo>
                  <a:cubicBezTo>
                    <a:pt x="810" y="19295"/>
                    <a:pt x="802" y="19253"/>
                    <a:pt x="794" y="19205"/>
                  </a:cubicBezTo>
                  <a:cubicBezTo>
                    <a:pt x="826" y="19194"/>
                    <a:pt x="851" y="19186"/>
                    <a:pt x="888" y="19175"/>
                  </a:cubicBezTo>
                  <a:close/>
                  <a:moveTo>
                    <a:pt x="832" y="19407"/>
                  </a:moveTo>
                  <a:lnTo>
                    <a:pt x="832" y="19407"/>
                  </a:lnTo>
                  <a:cubicBezTo>
                    <a:pt x="855" y="19411"/>
                    <a:pt x="873" y="19425"/>
                    <a:pt x="892" y="19438"/>
                  </a:cubicBezTo>
                  <a:lnTo>
                    <a:pt x="880" y="19463"/>
                  </a:lnTo>
                  <a:lnTo>
                    <a:pt x="827" y="19414"/>
                  </a:lnTo>
                  <a:lnTo>
                    <a:pt x="832" y="19407"/>
                  </a:lnTo>
                  <a:close/>
                  <a:moveTo>
                    <a:pt x="30620" y="19466"/>
                  </a:moveTo>
                  <a:lnTo>
                    <a:pt x="30632" y="19494"/>
                  </a:lnTo>
                  <a:lnTo>
                    <a:pt x="30574" y="19523"/>
                  </a:lnTo>
                  <a:cubicBezTo>
                    <a:pt x="30585" y="19494"/>
                    <a:pt x="30602" y="19481"/>
                    <a:pt x="30620" y="19466"/>
                  </a:cubicBezTo>
                  <a:close/>
                  <a:moveTo>
                    <a:pt x="30568" y="19506"/>
                  </a:moveTo>
                  <a:lnTo>
                    <a:pt x="30574" y="19523"/>
                  </a:lnTo>
                  <a:lnTo>
                    <a:pt x="30567" y="19507"/>
                  </a:lnTo>
                  <a:cubicBezTo>
                    <a:pt x="30557" y="19537"/>
                    <a:pt x="30539" y="19550"/>
                    <a:pt x="30521" y="19563"/>
                  </a:cubicBezTo>
                  <a:lnTo>
                    <a:pt x="30510" y="19537"/>
                  </a:lnTo>
                  <a:lnTo>
                    <a:pt x="30568" y="19506"/>
                  </a:lnTo>
                  <a:close/>
                  <a:moveTo>
                    <a:pt x="31261" y="19163"/>
                  </a:moveTo>
                  <a:lnTo>
                    <a:pt x="31261" y="19163"/>
                  </a:lnTo>
                  <a:cubicBezTo>
                    <a:pt x="31241" y="19247"/>
                    <a:pt x="31214" y="19331"/>
                    <a:pt x="31202" y="19416"/>
                  </a:cubicBezTo>
                  <a:cubicBezTo>
                    <a:pt x="31192" y="19488"/>
                    <a:pt x="31202" y="19560"/>
                    <a:pt x="31202" y="19629"/>
                  </a:cubicBezTo>
                  <a:cubicBezTo>
                    <a:pt x="31142" y="19607"/>
                    <a:pt x="31097" y="19592"/>
                    <a:pt x="31033" y="19570"/>
                  </a:cubicBezTo>
                  <a:cubicBezTo>
                    <a:pt x="31069" y="19511"/>
                    <a:pt x="31117" y="19448"/>
                    <a:pt x="31149" y="19375"/>
                  </a:cubicBezTo>
                  <a:cubicBezTo>
                    <a:pt x="31182" y="19304"/>
                    <a:pt x="31197" y="19225"/>
                    <a:pt x="31261" y="19163"/>
                  </a:cubicBezTo>
                  <a:close/>
                  <a:moveTo>
                    <a:pt x="30202" y="19694"/>
                  </a:moveTo>
                  <a:lnTo>
                    <a:pt x="30256" y="19713"/>
                  </a:lnTo>
                  <a:lnTo>
                    <a:pt x="30248" y="19735"/>
                  </a:lnTo>
                  <a:lnTo>
                    <a:pt x="30193" y="19715"/>
                  </a:lnTo>
                  <a:lnTo>
                    <a:pt x="30202" y="19694"/>
                  </a:lnTo>
                  <a:close/>
                  <a:moveTo>
                    <a:pt x="30640" y="19591"/>
                  </a:moveTo>
                  <a:lnTo>
                    <a:pt x="30640" y="19591"/>
                  </a:lnTo>
                  <a:cubicBezTo>
                    <a:pt x="30652" y="19651"/>
                    <a:pt x="30661" y="19700"/>
                    <a:pt x="30665" y="19756"/>
                  </a:cubicBezTo>
                  <a:cubicBezTo>
                    <a:pt x="30587" y="19742"/>
                    <a:pt x="30526" y="19742"/>
                    <a:pt x="30640" y="19591"/>
                  </a:cubicBezTo>
                  <a:close/>
                  <a:moveTo>
                    <a:pt x="30017" y="19690"/>
                  </a:moveTo>
                  <a:lnTo>
                    <a:pt x="30065" y="19700"/>
                  </a:lnTo>
                  <a:lnTo>
                    <a:pt x="30024" y="19803"/>
                  </a:lnTo>
                  <a:lnTo>
                    <a:pt x="29998" y="19797"/>
                  </a:lnTo>
                  <a:lnTo>
                    <a:pt x="30017" y="19690"/>
                  </a:lnTo>
                  <a:close/>
                  <a:moveTo>
                    <a:pt x="30661" y="19990"/>
                  </a:moveTo>
                  <a:lnTo>
                    <a:pt x="30679" y="19997"/>
                  </a:lnTo>
                  <a:lnTo>
                    <a:pt x="30652" y="20062"/>
                  </a:lnTo>
                  <a:lnTo>
                    <a:pt x="30635" y="20054"/>
                  </a:lnTo>
                  <a:lnTo>
                    <a:pt x="30661" y="19990"/>
                  </a:lnTo>
                  <a:close/>
                  <a:moveTo>
                    <a:pt x="30663" y="20240"/>
                  </a:moveTo>
                  <a:lnTo>
                    <a:pt x="30715" y="20262"/>
                  </a:lnTo>
                  <a:lnTo>
                    <a:pt x="30707" y="20284"/>
                  </a:lnTo>
                  <a:lnTo>
                    <a:pt x="30654" y="20262"/>
                  </a:lnTo>
                  <a:lnTo>
                    <a:pt x="30663" y="20240"/>
                  </a:lnTo>
                  <a:close/>
                  <a:moveTo>
                    <a:pt x="29531" y="20277"/>
                  </a:moveTo>
                  <a:lnTo>
                    <a:pt x="29583" y="20299"/>
                  </a:lnTo>
                  <a:lnTo>
                    <a:pt x="29575" y="20319"/>
                  </a:lnTo>
                  <a:lnTo>
                    <a:pt x="29522" y="20296"/>
                  </a:lnTo>
                  <a:lnTo>
                    <a:pt x="29531" y="20277"/>
                  </a:lnTo>
                  <a:close/>
                  <a:moveTo>
                    <a:pt x="30452" y="20353"/>
                  </a:moveTo>
                  <a:lnTo>
                    <a:pt x="30468" y="20360"/>
                  </a:lnTo>
                  <a:lnTo>
                    <a:pt x="30443" y="20425"/>
                  </a:lnTo>
                  <a:lnTo>
                    <a:pt x="30426" y="20418"/>
                  </a:lnTo>
                  <a:lnTo>
                    <a:pt x="30452" y="20353"/>
                  </a:lnTo>
                  <a:close/>
                  <a:moveTo>
                    <a:pt x="30558" y="20343"/>
                  </a:moveTo>
                  <a:lnTo>
                    <a:pt x="30607" y="20355"/>
                  </a:lnTo>
                  <a:lnTo>
                    <a:pt x="30564" y="20462"/>
                  </a:lnTo>
                  <a:lnTo>
                    <a:pt x="30536" y="20456"/>
                  </a:lnTo>
                  <a:lnTo>
                    <a:pt x="30558" y="20343"/>
                  </a:lnTo>
                  <a:close/>
                  <a:moveTo>
                    <a:pt x="30801" y="20480"/>
                  </a:moveTo>
                  <a:lnTo>
                    <a:pt x="30801" y="20480"/>
                  </a:lnTo>
                  <a:cubicBezTo>
                    <a:pt x="30776" y="20556"/>
                    <a:pt x="30758" y="20616"/>
                    <a:pt x="30735" y="20690"/>
                  </a:cubicBezTo>
                  <a:cubicBezTo>
                    <a:pt x="30689" y="20677"/>
                    <a:pt x="30655" y="20666"/>
                    <a:pt x="30633" y="20659"/>
                  </a:cubicBezTo>
                  <a:cubicBezTo>
                    <a:pt x="30605" y="20672"/>
                    <a:pt x="30586" y="20686"/>
                    <a:pt x="30567" y="20697"/>
                  </a:cubicBezTo>
                  <a:lnTo>
                    <a:pt x="30558" y="20669"/>
                  </a:lnTo>
                  <a:lnTo>
                    <a:pt x="30620" y="20643"/>
                  </a:lnTo>
                  <a:lnTo>
                    <a:pt x="30624" y="20661"/>
                  </a:lnTo>
                  <a:cubicBezTo>
                    <a:pt x="30626" y="20609"/>
                    <a:pt x="30618" y="20569"/>
                    <a:pt x="30611" y="20522"/>
                  </a:cubicBezTo>
                  <a:cubicBezTo>
                    <a:pt x="30633" y="20522"/>
                    <a:pt x="30654" y="20523"/>
                    <a:pt x="30675" y="20523"/>
                  </a:cubicBezTo>
                  <a:cubicBezTo>
                    <a:pt x="30690" y="20523"/>
                    <a:pt x="30706" y="20523"/>
                    <a:pt x="30721" y="20521"/>
                  </a:cubicBezTo>
                  <a:cubicBezTo>
                    <a:pt x="30739" y="20519"/>
                    <a:pt x="30758" y="20502"/>
                    <a:pt x="30801" y="20480"/>
                  </a:cubicBezTo>
                  <a:close/>
                  <a:moveTo>
                    <a:pt x="30454" y="20758"/>
                  </a:moveTo>
                  <a:lnTo>
                    <a:pt x="30507" y="20781"/>
                  </a:lnTo>
                  <a:lnTo>
                    <a:pt x="30498" y="20803"/>
                  </a:lnTo>
                  <a:lnTo>
                    <a:pt x="30445" y="20778"/>
                  </a:lnTo>
                  <a:lnTo>
                    <a:pt x="30454" y="20758"/>
                  </a:lnTo>
                  <a:close/>
                  <a:moveTo>
                    <a:pt x="30009" y="20931"/>
                  </a:moveTo>
                  <a:lnTo>
                    <a:pt x="30062" y="20956"/>
                  </a:lnTo>
                  <a:lnTo>
                    <a:pt x="30053" y="20977"/>
                  </a:lnTo>
                  <a:lnTo>
                    <a:pt x="30000" y="20953"/>
                  </a:lnTo>
                  <a:lnTo>
                    <a:pt x="30009" y="20931"/>
                  </a:lnTo>
                  <a:close/>
                  <a:moveTo>
                    <a:pt x="30267" y="21027"/>
                  </a:moveTo>
                  <a:lnTo>
                    <a:pt x="30267" y="21027"/>
                  </a:lnTo>
                  <a:cubicBezTo>
                    <a:pt x="30258" y="21062"/>
                    <a:pt x="30252" y="21102"/>
                    <a:pt x="30233" y="21152"/>
                  </a:cubicBezTo>
                  <a:cubicBezTo>
                    <a:pt x="30176" y="21124"/>
                    <a:pt x="30130" y="21102"/>
                    <a:pt x="30050" y="21064"/>
                  </a:cubicBezTo>
                  <a:cubicBezTo>
                    <a:pt x="30143" y="21047"/>
                    <a:pt x="30199" y="21039"/>
                    <a:pt x="30267" y="21027"/>
                  </a:cubicBezTo>
                  <a:close/>
                  <a:moveTo>
                    <a:pt x="30434" y="20972"/>
                  </a:moveTo>
                  <a:cubicBezTo>
                    <a:pt x="30597" y="20972"/>
                    <a:pt x="30463" y="21141"/>
                    <a:pt x="30537" y="21198"/>
                  </a:cubicBezTo>
                  <a:cubicBezTo>
                    <a:pt x="30459" y="21223"/>
                    <a:pt x="30411" y="21234"/>
                    <a:pt x="30323" y="21258"/>
                  </a:cubicBezTo>
                  <a:cubicBezTo>
                    <a:pt x="30382" y="21139"/>
                    <a:pt x="30398" y="21049"/>
                    <a:pt x="30427" y="20972"/>
                  </a:cubicBezTo>
                  <a:cubicBezTo>
                    <a:pt x="30429" y="20972"/>
                    <a:pt x="30431" y="20972"/>
                    <a:pt x="30434" y="20972"/>
                  </a:cubicBezTo>
                  <a:close/>
                  <a:moveTo>
                    <a:pt x="2989" y="21250"/>
                  </a:moveTo>
                  <a:lnTo>
                    <a:pt x="3015" y="21311"/>
                  </a:lnTo>
                  <a:lnTo>
                    <a:pt x="2997" y="21318"/>
                  </a:lnTo>
                  <a:lnTo>
                    <a:pt x="2971" y="21258"/>
                  </a:lnTo>
                  <a:lnTo>
                    <a:pt x="2989" y="21250"/>
                  </a:lnTo>
                  <a:close/>
                  <a:moveTo>
                    <a:pt x="29507" y="21368"/>
                  </a:moveTo>
                  <a:cubicBezTo>
                    <a:pt x="29582" y="21368"/>
                    <a:pt x="29643" y="21396"/>
                    <a:pt x="29690" y="21453"/>
                  </a:cubicBezTo>
                  <a:lnTo>
                    <a:pt x="29690" y="21453"/>
                  </a:lnTo>
                  <a:cubicBezTo>
                    <a:pt x="29609" y="21442"/>
                    <a:pt x="29540" y="21406"/>
                    <a:pt x="29472" y="21370"/>
                  </a:cubicBezTo>
                  <a:cubicBezTo>
                    <a:pt x="29484" y="21368"/>
                    <a:pt x="29496" y="21368"/>
                    <a:pt x="29507" y="21368"/>
                  </a:cubicBezTo>
                  <a:close/>
                  <a:moveTo>
                    <a:pt x="29806" y="21424"/>
                  </a:moveTo>
                  <a:lnTo>
                    <a:pt x="29796" y="21483"/>
                  </a:lnTo>
                  <a:lnTo>
                    <a:pt x="29900" y="21604"/>
                  </a:lnTo>
                  <a:lnTo>
                    <a:pt x="29900" y="21604"/>
                  </a:lnTo>
                  <a:cubicBezTo>
                    <a:pt x="29876" y="21616"/>
                    <a:pt x="29852" y="21623"/>
                    <a:pt x="29829" y="21623"/>
                  </a:cubicBezTo>
                  <a:cubicBezTo>
                    <a:pt x="29799" y="21623"/>
                    <a:pt x="29769" y="21613"/>
                    <a:pt x="29739" y="21593"/>
                  </a:cubicBezTo>
                  <a:cubicBezTo>
                    <a:pt x="29758" y="21558"/>
                    <a:pt x="29777" y="21521"/>
                    <a:pt x="29796" y="21483"/>
                  </a:cubicBezTo>
                  <a:lnTo>
                    <a:pt x="29756" y="21462"/>
                  </a:lnTo>
                  <a:lnTo>
                    <a:pt x="29756" y="21462"/>
                  </a:lnTo>
                  <a:cubicBezTo>
                    <a:pt x="29778" y="21440"/>
                    <a:pt x="29792" y="21432"/>
                    <a:pt x="29806" y="21424"/>
                  </a:cubicBezTo>
                  <a:close/>
                  <a:moveTo>
                    <a:pt x="29984" y="21603"/>
                  </a:moveTo>
                  <a:cubicBezTo>
                    <a:pt x="30006" y="21603"/>
                    <a:pt x="30025" y="21610"/>
                    <a:pt x="30043" y="21618"/>
                  </a:cubicBezTo>
                  <a:lnTo>
                    <a:pt x="30027" y="21659"/>
                  </a:lnTo>
                  <a:lnTo>
                    <a:pt x="29915" y="21630"/>
                  </a:lnTo>
                  <a:lnTo>
                    <a:pt x="29918" y="21623"/>
                  </a:lnTo>
                  <a:lnTo>
                    <a:pt x="29918" y="21623"/>
                  </a:lnTo>
                  <a:cubicBezTo>
                    <a:pt x="29944" y="21608"/>
                    <a:pt x="29965" y="21603"/>
                    <a:pt x="29984" y="21603"/>
                  </a:cubicBezTo>
                  <a:close/>
                  <a:moveTo>
                    <a:pt x="30090" y="21811"/>
                  </a:moveTo>
                  <a:lnTo>
                    <a:pt x="30118" y="21821"/>
                  </a:lnTo>
                  <a:lnTo>
                    <a:pt x="30052" y="21996"/>
                  </a:lnTo>
                  <a:lnTo>
                    <a:pt x="30003" y="21977"/>
                  </a:lnTo>
                  <a:lnTo>
                    <a:pt x="30090" y="21811"/>
                  </a:lnTo>
                  <a:close/>
                  <a:moveTo>
                    <a:pt x="3355" y="22180"/>
                  </a:moveTo>
                  <a:lnTo>
                    <a:pt x="3374" y="22207"/>
                  </a:lnTo>
                  <a:lnTo>
                    <a:pt x="3301" y="22270"/>
                  </a:lnTo>
                  <a:lnTo>
                    <a:pt x="3270" y="22223"/>
                  </a:lnTo>
                  <a:lnTo>
                    <a:pt x="3355" y="22180"/>
                  </a:lnTo>
                  <a:close/>
                  <a:moveTo>
                    <a:pt x="28672" y="22457"/>
                  </a:moveTo>
                  <a:lnTo>
                    <a:pt x="28688" y="22467"/>
                  </a:lnTo>
                  <a:lnTo>
                    <a:pt x="28651" y="22523"/>
                  </a:lnTo>
                  <a:lnTo>
                    <a:pt x="28635" y="22511"/>
                  </a:lnTo>
                  <a:lnTo>
                    <a:pt x="28672" y="22457"/>
                  </a:lnTo>
                  <a:close/>
                  <a:moveTo>
                    <a:pt x="29238" y="22426"/>
                  </a:moveTo>
                  <a:cubicBezTo>
                    <a:pt x="29241" y="22525"/>
                    <a:pt x="29243" y="22570"/>
                    <a:pt x="29244" y="22638"/>
                  </a:cubicBezTo>
                  <a:cubicBezTo>
                    <a:pt x="29191" y="22620"/>
                    <a:pt x="29166" y="22611"/>
                    <a:pt x="29125" y="22598"/>
                  </a:cubicBezTo>
                  <a:cubicBezTo>
                    <a:pt x="29155" y="22553"/>
                    <a:pt x="29180" y="22514"/>
                    <a:pt x="29238" y="22426"/>
                  </a:cubicBezTo>
                  <a:close/>
                  <a:moveTo>
                    <a:pt x="30156" y="22570"/>
                  </a:moveTo>
                  <a:lnTo>
                    <a:pt x="30174" y="22579"/>
                  </a:lnTo>
                  <a:lnTo>
                    <a:pt x="30140" y="22642"/>
                  </a:lnTo>
                  <a:lnTo>
                    <a:pt x="30124" y="22633"/>
                  </a:lnTo>
                  <a:lnTo>
                    <a:pt x="30156" y="22570"/>
                  </a:lnTo>
                  <a:close/>
                  <a:moveTo>
                    <a:pt x="29340" y="22663"/>
                  </a:moveTo>
                  <a:lnTo>
                    <a:pt x="29437" y="22725"/>
                  </a:lnTo>
                  <a:lnTo>
                    <a:pt x="29418" y="22754"/>
                  </a:lnTo>
                  <a:lnTo>
                    <a:pt x="29321" y="22692"/>
                  </a:lnTo>
                  <a:lnTo>
                    <a:pt x="29340" y="22663"/>
                  </a:lnTo>
                  <a:close/>
                  <a:moveTo>
                    <a:pt x="29596" y="22725"/>
                  </a:moveTo>
                  <a:lnTo>
                    <a:pt x="29612" y="22735"/>
                  </a:lnTo>
                  <a:lnTo>
                    <a:pt x="29574" y="22794"/>
                  </a:lnTo>
                  <a:lnTo>
                    <a:pt x="29558" y="22784"/>
                  </a:lnTo>
                  <a:lnTo>
                    <a:pt x="29596" y="22725"/>
                  </a:lnTo>
                  <a:close/>
                  <a:moveTo>
                    <a:pt x="29079" y="22885"/>
                  </a:moveTo>
                  <a:lnTo>
                    <a:pt x="29096" y="22895"/>
                  </a:lnTo>
                  <a:lnTo>
                    <a:pt x="29057" y="22953"/>
                  </a:lnTo>
                  <a:lnTo>
                    <a:pt x="29041" y="22942"/>
                  </a:lnTo>
                  <a:lnTo>
                    <a:pt x="29079" y="22885"/>
                  </a:lnTo>
                  <a:close/>
                  <a:moveTo>
                    <a:pt x="28753" y="22928"/>
                  </a:moveTo>
                  <a:lnTo>
                    <a:pt x="28896" y="23026"/>
                  </a:lnTo>
                  <a:lnTo>
                    <a:pt x="28876" y="23054"/>
                  </a:lnTo>
                  <a:lnTo>
                    <a:pt x="28735" y="22957"/>
                  </a:lnTo>
                  <a:lnTo>
                    <a:pt x="28753" y="22928"/>
                  </a:lnTo>
                  <a:close/>
                  <a:moveTo>
                    <a:pt x="29797" y="22934"/>
                  </a:moveTo>
                  <a:lnTo>
                    <a:pt x="29822" y="22950"/>
                  </a:lnTo>
                  <a:lnTo>
                    <a:pt x="29744" y="23069"/>
                  </a:lnTo>
                  <a:lnTo>
                    <a:pt x="29719" y="23054"/>
                  </a:lnTo>
                  <a:lnTo>
                    <a:pt x="29797" y="22934"/>
                  </a:lnTo>
                  <a:close/>
                  <a:moveTo>
                    <a:pt x="3883" y="23109"/>
                  </a:moveTo>
                  <a:lnTo>
                    <a:pt x="3895" y="23128"/>
                  </a:lnTo>
                  <a:lnTo>
                    <a:pt x="3845" y="23156"/>
                  </a:lnTo>
                  <a:lnTo>
                    <a:pt x="3835" y="23137"/>
                  </a:lnTo>
                  <a:lnTo>
                    <a:pt x="3883" y="23109"/>
                  </a:lnTo>
                  <a:close/>
                  <a:moveTo>
                    <a:pt x="29047" y="23215"/>
                  </a:moveTo>
                  <a:lnTo>
                    <a:pt x="29143" y="23279"/>
                  </a:lnTo>
                  <a:lnTo>
                    <a:pt x="29124" y="23309"/>
                  </a:lnTo>
                  <a:lnTo>
                    <a:pt x="29029" y="23243"/>
                  </a:lnTo>
                  <a:lnTo>
                    <a:pt x="29047" y="23215"/>
                  </a:lnTo>
                  <a:close/>
                  <a:moveTo>
                    <a:pt x="28968" y="23335"/>
                  </a:moveTo>
                  <a:lnTo>
                    <a:pt x="29015" y="23369"/>
                  </a:lnTo>
                  <a:lnTo>
                    <a:pt x="29001" y="23388"/>
                  </a:lnTo>
                  <a:lnTo>
                    <a:pt x="28954" y="23354"/>
                  </a:lnTo>
                  <a:lnTo>
                    <a:pt x="28968" y="23335"/>
                  </a:lnTo>
                  <a:close/>
                  <a:moveTo>
                    <a:pt x="29681" y="23401"/>
                  </a:moveTo>
                  <a:lnTo>
                    <a:pt x="29728" y="23434"/>
                  </a:lnTo>
                  <a:lnTo>
                    <a:pt x="29715" y="23454"/>
                  </a:lnTo>
                  <a:lnTo>
                    <a:pt x="29668" y="23422"/>
                  </a:lnTo>
                  <a:lnTo>
                    <a:pt x="29681" y="23401"/>
                  </a:lnTo>
                  <a:close/>
                  <a:moveTo>
                    <a:pt x="29194" y="23410"/>
                  </a:moveTo>
                  <a:lnTo>
                    <a:pt x="29241" y="23443"/>
                  </a:lnTo>
                  <a:lnTo>
                    <a:pt x="29228" y="23463"/>
                  </a:lnTo>
                  <a:lnTo>
                    <a:pt x="29181" y="23429"/>
                  </a:lnTo>
                  <a:lnTo>
                    <a:pt x="29194" y="23410"/>
                  </a:lnTo>
                  <a:close/>
                  <a:moveTo>
                    <a:pt x="29068" y="23635"/>
                  </a:moveTo>
                  <a:lnTo>
                    <a:pt x="29084" y="23647"/>
                  </a:lnTo>
                  <a:lnTo>
                    <a:pt x="29046" y="23706"/>
                  </a:lnTo>
                  <a:lnTo>
                    <a:pt x="29029" y="23694"/>
                  </a:lnTo>
                  <a:lnTo>
                    <a:pt x="29068" y="23635"/>
                  </a:lnTo>
                  <a:close/>
                  <a:moveTo>
                    <a:pt x="27901" y="23618"/>
                  </a:moveTo>
                  <a:cubicBezTo>
                    <a:pt x="27935" y="23634"/>
                    <a:pt x="27960" y="23646"/>
                    <a:pt x="27998" y="23663"/>
                  </a:cubicBezTo>
                  <a:cubicBezTo>
                    <a:pt x="27966" y="23705"/>
                    <a:pt x="27938" y="23740"/>
                    <a:pt x="27910" y="23774"/>
                  </a:cubicBezTo>
                  <a:cubicBezTo>
                    <a:pt x="27885" y="23753"/>
                    <a:pt x="27870" y="23741"/>
                    <a:pt x="27845" y="23721"/>
                  </a:cubicBezTo>
                  <a:cubicBezTo>
                    <a:pt x="27861" y="23691"/>
                    <a:pt x="27879" y="23659"/>
                    <a:pt x="27901" y="23618"/>
                  </a:cubicBezTo>
                  <a:close/>
                  <a:moveTo>
                    <a:pt x="29269" y="23715"/>
                  </a:moveTo>
                  <a:lnTo>
                    <a:pt x="29363" y="23782"/>
                  </a:lnTo>
                  <a:lnTo>
                    <a:pt x="29343" y="23813"/>
                  </a:lnTo>
                  <a:lnTo>
                    <a:pt x="29250" y="23746"/>
                  </a:lnTo>
                  <a:lnTo>
                    <a:pt x="29250" y="23744"/>
                  </a:lnTo>
                  <a:lnTo>
                    <a:pt x="29269" y="23715"/>
                  </a:lnTo>
                  <a:close/>
                  <a:moveTo>
                    <a:pt x="27941" y="23972"/>
                  </a:moveTo>
                  <a:lnTo>
                    <a:pt x="27954" y="23986"/>
                  </a:lnTo>
                  <a:lnTo>
                    <a:pt x="27913" y="24037"/>
                  </a:lnTo>
                  <a:lnTo>
                    <a:pt x="27898" y="24025"/>
                  </a:lnTo>
                  <a:lnTo>
                    <a:pt x="27939" y="23972"/>
                  </a:lnTo>
                  <a:close/>
                  <a:moveTo>
                    <a:pt x="28451" y="24151"/>
                  </a:moveTo>
                  <a:cubicBezTo>
                    <a:pt x="28490" y="24151"/>
                    <a:pt x="28521" y="24165"/>
                    <a:pt x="28529" y="24225"/>
                  </a:cubicBezTo>
                  <a:cubicBezTo>
                    <a:pt x="28484" y="24234"/>
                    <a:pt x="28444" y="24243"/>
                    <a:pt x="28389" y="24253"/>
                  </a:cubicBezTo>
                  <a:cubicBezTo>
                    <a:pt x="28360" y="24224"/>
                    <a:pt x="28323" y="24187"/>
                    <a:pt x="28288" y="24152"/>
                  </a:cubicBezTo>
                  <a:lnTo>
                    <a:pt x="28288" y="24152"/>
                  </a:lnTo>
                  <a:cubicBezTo>
                    <a:pt x="28301" y="24161"/>
                    <a:pt x="28318" y="24164"/>
                    <a:pt x="28335" y="24164"/>
                  </a:cubicBezTo>
                  <a:cubicBezTo>
                    <a:pt x="28372" y="24164"/>
                    <a:pt x="28415" y="24151"/>
                    <a:pt x="28451" y="24151"/>
                  </a:cubicBezTo>
                  <a:close/>
                  <a:moveTo>
                    <a:pt x="29021" y="24249"/>
                  </a:moveTo>
                  <a:lnTo>
                    <a:pt x="29065" y="24284"/>
                  </a:lnTo>
                  <a:lnTo>
                    <a:pt x="29050" y="24303"/>
                  </a:lnTo>
                  <a:lnTo>
                    <a:pt x="29006" y="24268"/>
                  </a:lnTo>
                  <a:lnTo>
                    <a:pt x="29021" y="24249"/>
                  </a:lnTo>
                  <a:close/>
                  <a:moveTo>
                    <a:pt x="27947" y="24240"/>
                  </a:moveTo>
                  <a:lnTo>
                    <a:pt x="27961" y="24253"/>
                  </a:lnTo>
                  <a:lnTo>
                    <a:pt x="27919" y="24306"/>
                  </a:lnTo>
                  <a:lnTo>
                    <a:pt x="27904" y="24293"/>
                  </a:lnTo>
                  <a:lnTo>
                    <a:pt x="27947" y="24240"/>
                  </a:lnTo>
                  <a:close/>
                  <a:moveTo>
                    <a:pt x="3261" y="24372"/>
                  </a:moveTo>
                  <a:lnTo>
                    <a:pt x="3281" y="24402"/>
                  </a:lnTo>
                  <a:lnTo>
                    <a:pt x="3186" y="24464"/>
                  </a:lnTo>
                  <a:lnTo>
                    <a:pt x="3164" y="24434"/>
                  </a:lnTo>
                  <a:lnTo>
                    <a:pt x="3261" y="24372"/>
                  </a:lnTo>
                  <a:close/>
                  <a:moveTo>
                    <a:pt x="28625" y="24571"/>
                  </a:moveTo>
                  <a:lnTo>
                    <a:pt x="28715" y="24609"/>
                  </a:lnTo>
                  <a:lnTo>
                    <a:pt x="28681" y="24661"/>
                  </a:lnTo>
                  <a:lnTo>
                    <a:pt x="28607" y="24599"/>
                  </a:lnTo>
                  <a:lnTo>
                    <a:pt x="28625" y="24571"/>
                  </a:lnTo>
                  <a:close/>
                  <a:moveTo>
                    <a:pt x="27338" y="24683"/>
                  </a:moveTo>
                  <a:lnTo>
                    <a:pt x="27358" y="24702"/>
                  </a:lnTo>
                  <a:lnTo>
                    <a:pt x="27265" y="24798"/>
                  </a:lnTo>
                  <a:lnTo>
                    <a:pt x="27243" y="24779"/>
                  </a:lnTo>
                  <a:lnTo>
                    <a:pt x="27338" y="24683"/>
                  </a:lnTo>
                  <a:close/>
                  <a:moveTo>
                    <a:pt x="27338" y="24990"/>
                  </a:moveTo>
                  <a:lnTo>
                    <a:pt x="27379" y="25030"/>
                  </a:lnTo>
                  <a:lnTo>
                    <a:pt x="27363" y="25046"/>
                  </a:lnTo>
                  <a:lnTo>
                    <a:pt x="27321" y="25007"/>
                  </a:lnTo>
                  <a:lnTo>
                    <a:pt x="27338" y="24990"/>
                  </a:lnTo>
                  <a:close/>
                  <a:moveTo>
                    <a:pt x="28554" y="25139"/>
                  </a:moveTo>
                  <a:lnTo>
                    <a:pt x="28569" y="25152"/>
                  </a:lnTo>
                  <a:lnTo>
                    <a:pt x="28523" y="25208"/>
                  </a:lnTo>
                  <a:lnTo>
                    <a:pt x="28509" y="25195"/>
                  </a:lnTo>
                  <a:lnTo>
                    <a:pt x="28554" y="25139"/>
                  </a:lnTo>
                  <a:close/>
                  <a:moveTo>
                    <a:pt x="26962" y="25155"/>
                  </a:moveTo>
                  <a:lnTo>
                    <a:pt x="26976" y="25170"/>
                  </a:lnTo>
                  <a:lnTo>
                    <a:pt x="26930" y="25217"/>
                  </a:lnTo>
                  <a:lnTo>
                    <a:pt x="26917" y="25204"/>
                  </a:lnTo>
                  <a:lnTo>
                    <a:pt x="26962" y="25155"/>
                  </a:lnTo>
                  <a:close/>
                  <a:moveTo>
                    <a:pt x="27436" y="25070"/>
                  </a:moveTo>
                  <a:lnTo>
                    <a:pt x="27460" y="25089"/>
                  </a:lnTo>
                  <a:lnTo>
                    <a:pt x="27346" y="25235"/>
                  </a:lnTo>
                  <a:lnTo>
                    <a:pt x="27310" y="25199"/>
                  </a:lnTo>
                  <a:lnTo>
                    <a:pt x="27436" y="25070"/>
                  </a:lnTo>
                  <a:close/>
                  <a:moveTo>
                    <a:pt x="4066" y="25211"/>
                  </a:moveTo>
                  <a:lnTo>
                    <a:pt x="4082" y="25229"/>
                  </a:lnTo>
                  <a:lnTo>
                    <a:pt x="4035" y="25264"/>
                  </a:lnTo>
                  <a:lnTo>
                    <a:pt x="4020" y="25246"/>
                  </a:lnTo>
                  <a:lnTo>
                    <a:pt x="4066" y="25211"/>
                  </a:lnTo>
                  <a:close/>
                  <a:moveTo>
                    <a:pt x="5190" y="25290"/>
                  </a:moveTo>
                  <a:lnTo>
                    <a:pt x="5204" y="25307"/>
                  </a:lnTo>
                  <a:lnTo>
                    <a:pt x="5160" y="25345"/>
                  </a:lnTo>
                  <a:lnTo>
                    <a:pt x="5145" y="25327"/>
                  </a:lnTo>
                  <a:lnTo>
                    <a:pt x="5190" y="25290"/>
                  </a:lnTo>
                  <a:close/>
                  <a:moveTo>
                    <a:pt x="26920" y="25336"/>
                  </a:moveTo>
                  <a:lnTo>
                    <a:pt x="26961" y="25377"/>
                  </a:lnTo>
                  <a:lnTo>
                    <a:pt x="26945" y="25393"/>
                  </a:lnTo>
                  <a:lnTo>
                    <a:pt x="26905" y="25352"/>
                  </a:lnTo>
                  <a:lnTo>
                    <a:pt x="26920" y="25336"/>
                  </a:lnTo>
                  <a:close/>
                  <a:moveTo>
                    <a:pt x="28338" y="25363"/>
                  </a:moveTo>
                  <a:lnTo>
                    <a:pt x="28379" y="25402"/>
                  </a:lnTo>
                  <a:lnTo>
                    <a:pt x="28363" y="25420"/>
                  </a:lnTo>
                  <a:lnTo>
                    <a:pt x="28320" y="25380"/>
                  </a:lnTo>
                  <a:lnTo>
                    <a:pt x="28338" y="25363"/>
                  </a:lnTo>
                  <a:close/>
                  <a:moveTo>
                    <a:pt x="28340" y="25546"/>
                  </a:moveTo>
                  <a:cubicBezTo>
                    <a:pt x="28362" y="25546"/>
                    <a:pt x="28385" y="25572"/>
                    <a:pt x="28409" y="25645"/>
                  </a:cubicBezTo>
                  <a:cubicBezTo>
                    <a:pt x="28351" y="25641"/>
                    <a:pt x="28307" y="25636"/>
                    <a:pt x="28253" y="25630"/>
                  </a:cubicBezTo>
                  <a:cubicBezTo>
                    <a:pt x="28283" y="25588"/>
                    <a:pt x="28311" y="25546"/>
                    <a:pt x="28340" y="25546"/>
                  </a:cubicBezTo>
                  <a:close/>
                  <a:moveTo>
                    <a:pt x="27514" y="25446"/>
                  </a:moveTo>
                  <a:lnTo>
                    <a:pt x="27514" y="25446"/>
                  </a:lnTo>
                  <a:cubicBezTo>
                    <a:pt x="27505" y="25558"/>
                    <a:pt x="27502" y="25604"/>
                    <a:pt x="27496" y="25673"/>
                  </a:cubicBezTo>
                  <a:cubicBezTo>
                    <a:pt x="27455" y="25647"/>
                    <a:pt x="27433" y="25633"/>
                    <a:pt x="27401" y="25613"/>
                  </a:cubicBezTo>
                  <a:cubicBezTo>
                    <a:pt x="27424" y="25576"/>
                    <a:pt x="27446" y="25545"/>
                    <a:pt x="27514" y="25446"/>
                  </a:cubicBezTo>
                  <a:close/>
                  <a:moveTo>
                    <a:pt x="27477" y="25782"/>
                  </a:moveTo>
                  <a:lnTo>
                    <a:pt x="27491" y="25795"/>
                  </a:lnTo>
                  <a:lnTo>
                    <a:pt x="27442" y="25845"/>
                  </a:lnTo>
                  <a:lnTo>
                    <a:pt x="27429" y="25832"/>
                  </a:lnTo>
                  <a:lnTo>
                    <a:pt x="27477" y="25782"/>
                  </a:lnTo>
                  <a:close/>
                  <a:moveTo>
                    <a:pt x="27911" y="25735"/>
                  </a:moveTo>
                  <a:lnTo>
                    <a:pt x="27935" y="25750"/>
                  </a:lnTo>
                  <a:lnTo>
                    <a:pt x="27870" y="25850"/>
                  </a:lnTo>
                  <a:lnTo>
                    <a:pt x="27829" y="25820"/>
                  </a:lnTo>
                  <a:lnTo>
                    <a:pt x="27911" y="25735"/>
                  </a:lnTo>
                  <a:close/>
                  <a:moveTo>
                    <a:pt x="27548" y="25957"/>
                  </a:moveTo>
                  <a:lnTo>
                    <a:pt x="27561" y="25970"/>
                  </a:lnTo>
                  <a:lnTo>
                    <a:pt x="27511" y="26022"/>
                  </a:lnTo>
                  <a:lnTo>
                    <a:pt x="27498" y="26007"/>
                  </a:lnTo>
                  <a:lnTo>
                    <a:pt x="27548" y="25957"/>
                  </a:lnTo>
                  <a:close/>
                  <a:moveTo>
                    <a:pt x="26965" y="25966"/>
                  </a:moveTo>
                  <a:lnTo>
                    <a:pt x="26987" y="25982"/>
                  </a:lnTo>
                  <a:cubicBezTo>
                    <a:pt x="26965" y="26017"/>
                    <a:pt x="26937" y="26045"/>
                    <a:pt x="26914" y="26076"/>
                  </a:cubicBezTo>
                  <a:lnTo>
                    <a:pt x="26879" y="26041"/>
                  </a:lnTo>
                  <a:cubicBezTo>
                    <a:pt x="26906" y="26016"/>
                    <a:pt x="26939" y="25992"/>
                    <a:pt x="26965" y="25966"/>
                  </a:cubicBezTo>
                  <a:close/>
                  <a:moveTo>
                    <a:pt x="27905" y="25913"/>
                  </a:moveTo>
                  <a:lnTo>
                    <a:pt x="27926" y="25933"/>
                  </a:lnTo>
                  <a:lnTo>
                    <a:pt x="27774" y="26089"/>
                  </a:lnTo>
                  <a:lnTo>
                    <a:pt x="27755" y="26069"/>
                  </a:lnTo>
                  <a:lnTo>
                    <a:pt x="27905" y="25913"/>
                  </a:lnTo>
                  <a:close/>
                  <a:moveTo>
                    <a:pt x="26424" y="26063"/>
                  </a:moveTo>
                  <a:lnTo>
                    <a:pt x="26437" y="26078"/>
                  </a:lnTo>
                  <a:lnTo>
                    <a:pt x="26384" y="26122"/>
                  </a:lnTo>
                  <a:lnTo>
                    <a:pt x="26372" y="26107"/>
                  </a:lnTo>
                  <a:lnTo>
                    <a:pt x="26424" y="26063"/>
                  </a:lnTo>
                  <a:close/>
                  <a:moveTo>
                    <a:pt x="26056" y="26148"/>
                  </a:moveTo>
                  <a:lnTo>
                    <a:pt x="26068" y="26164"/>
                  </a:lnTo>
                  <a:lnTo>
                    <a:pt x="26016" y="26207"/>
                  </a:lnTo>
                  <a:lnTo>
                    <a:pt x="26005" y="26192"/>
                  </a:lnTo>
                  <a:lnTo>
                    <a:pt x="26056" y="26148"/>
                  </a:lnTo>
                  <a:close/>
                  <a:moveTo>
                    <a:pt x="27644" y="26179"/>
                  </a:moveTo>
                  <a:lnTo>
                    <a:pt x="27708" y="26248"/>
                  </a:lnTo>
                  <a:lnTo>
                    <a:pt x="27686" y="26276"/>
                  </a:lnTo>
                  <a:lnTo>
                    <a:pt x="27602" y="26225"/>
                  </a:lnTo>
                  <a:lnTo>
                    <a:pt x="27644" y="26179"/>
                  </a:lnTo>
                  <a:close/>
                  <a:moveTo>
                    <a:pt x="26365" y="26238"/>
                  </a:moveTo>
                  <a:lnTo>
                    <a:pt x="26402" y="26282"/>
                  </a:lnTo>
                  <a:lnTo>
                    <a:pt x="26384" y="26297"/>
                  </a:lnTo>
                  <a:lnTo>
                    <a:pt x="26347" y="26253"/>
                  </a:lnTo>
                  <a:lnTo>
                    <a:pt x="26365" y="26238"/>
                  </a:lnTo>
                  <a:close/>
                  <a:moveTo>
                    <a:pt x="27776" y="26301"/>
                  </a:moveTo>
                  <a:lnTo>
                    <a:pt x="27789" y="26314"/>
                  </a:lnTo>
                  <a:lnTo>
                    <a:pt x="27738" y="26367"/>
                  </a:lnTo>
                  <a:lnTo>
                    <a:pt x="27724" y="26353"/>
                  </a:lnTo>
                  <a:lnTo>
                    <a:pt x="27776" y="26301"/>
                  </a:lnTo>
                  <a:close/>
                  <a:moveTo>
                    <a:pt x="25649" y="26317"/>
                  </a:moveTo>
                  <a:lnTo>
                    <a:pt x="25684" y="26363"/>
                  </a:lnTo>
                  <a:lnTo>
                    <a:pt x="25668" y="26376"/>
                  </a:lnTo>
                  <a:lnTo>
                    <a:pt x="25632" y="26332"/>
                  </a:lnTo>
                  <a:lnTo>
                    <a:pt x="25649" y="26317"/>
                  </a:lnTo>
                  <a:close/>
                  <a:moveTo>
                    <a:pt x="25887" y="26367"/>
                  </a:moveTo>
                  <a:lnTo>
                    <a:pt x="25899" y="26382"/>
                  </a:lnTo>
                  <a:lnTo>
                    <a:pt x="25847" y="26426"/>
                  </a:lnTo>
                  <a:lnTo>
                    <a:pt x="25835" y="26412"/>
                  </a:lnTo>
                  <a:lnTo>
                    <a:pt x="25887" y="26367"/>
                  </a:lnTo>
                  <a:close/>
                  <a:moveTo>
                    <a:pt x="25794" y="26495"/>
                  </a:moveTo>
                  <a:lnTo>
                    <a:pt x="25865" y="26587"/>
                  </a:lnTo>
                  <a:lnTo>
                    <a:pt x="25840" y="26609"/>
                  </a:lnTo>
                  <a:lnTo>
                    <a:pt x="25769" y="26518"/>
                  </a:lnTo>
                  <a:lnTo>
                    <a:pt x="25794" y="26495"/>
                  </a:lnTo>
                  <a:close/>
                  <a:moveTo>
                    <a:pt x="27057" y="26582"/>
                  </a:moveTo>
                  <a:lnTo>
                    <a:pt x="27068" y="26597"/>
                  </a:lnTo>
                  <a:lnTo>
                    <a:pt x="27014" y="26643"/>
                  </a:lnTo>
                  <a:lnTo>
                    <a:pt x="27001" y="26628"/>
                  </a:lnTo>
                  <a:lnTo>
                    <a:pt x="27057" y="26582"/>
                  </a:lnTo>
                  <a:close/>
                  <a:moveTo>
                    <a:pt x="26289" y="26681"/>
                  </a:moveTo>
                  <a:lnTo>
                    <a:pt x="26361" y="26771"/>
                  </a:lnTo>
                  <a:lnTo>
                    <a:pt x="26334" y="26793"/>
                  </a:lnTo>
                  <a:lnTo>
                    <a:pt x="26262" y="26703"/>
                  </a:lnTo>
                  <a:lnTo>
                    <a:pt x="26289" y="26681"/>
                  </a:lnTo>
                  <a:close/>
                  <a:moveTo>
                    <a:pt x="26686" y="26721"/>
                  </a:moveTo>
                  <a:lnTo>
                    <a:pt x="26718" y="26756"/>
                  </a:lnTo>
                  <a:lnTo>
                    <a:pt x="26628" y="26832"/>
                  </a:lnTo>
                  <a:lnTo>
                    <a:pt x="26608" y="26813"/>
                  </a:lnTo>
                  <a:lnTo>
                    <a:pt x="26686" y="26721"/>
                  </a:lnTo>
                  <a:close/>
                  <a:moveTo>
                    <a:pt x="26090" y="26773"/>
                  </a:moveTo>
                  <a:lnTo>
                    <a:pt x="26125" y="26819"/>
                  </a:lnTo>
                  <a:lnTo>
                    <a:pt x="26108" y="26834"/>
                  </a:lnTo>
                  <a:lnTo>
                    <a:pt x="26072" y="26790"/>
                  </a:lnTo>
                  <a:lnTo>
                    <a:pt x="26090" y="26773"/>
                  </a:lnTo>
                  <a:close/>
                  <a:moveTo>
                    <a:pt x="26214" y="26821"/>
                  </a:moveTo>
                  <a:lnTo>
                    <a:pt x="26249" y="26865"/>
                  </a:lnTo>
                  <a:lnTo>
                    <a:pt x="26231" y="26881"/>
                  </a:lnTo>
                  <a:lnTo>
                    <a:pt x="26196" y="26835"/>
                  </a:lnTo>
                  <a:lnTo>
                    <a:pt x="26214" y="26821"/>
                  </a:lnTo>
                  <a:close/>
                  <a:moveTo>
                    <a:pt x="26795" y="26856"/>
                  </a:moveTo>
                  <a:lnTo>
                    <a:pt x="26868" y="26944"/>
                  </a:lnTo>
                  <a:lnTo>
                    <a:pt x="26840" y="26968"/>
                  </a:lnTo>
                  <a:lnTo>
                    <a:pt x="26767" y="26879"/>
                  </a:lnTo>
                  <a:lnTo>
                    <a:pt x="26795" y="26856"/>
                  </a:lnTo>
                  <a:close/>
                  <a:moveTo>
                    <a:pt x="26967" y="27037"/>
                  </a:moveTo>
                  <a:lnTo>
                    <a:pt x="26979" y="27052"/>
                  </a:lnTo>
                  <a:lnTo>
                    <a:pt x="26923" y="27099"/>
                  </a:lnTo>
                  <a:lnTo>
                    <a:pt x="26911" y="27084"/>
                  </a:lnTo>
                  <a:lnTo>
                    <a:pt x="26967" y="27037"/>
                  </a:lnTo>
                  <a:close/>
                  <a:moveTo>
                    <a:pt x="26618" y="27181"/>
                  </a:moveTo>
                  <a:lnTo>
                    <a:pt x="26630" y="27197"/>
                  </a:lnTo>
                  <a:lnTo>
                    <a:pt x="26574" y="27244"/>
                  </a:lnTo>
                  <a:lnTo>
                    <a:pt x="26574" y="27243"/>
                  </a:lnTo>
                  <a:lnTo>
                    <a:pt x="26562" y="27228"/>
                  </a:lnTo>
                  <a:lnTo>
                    <a:pt x="26618" y="27181"/>
                  </a:lnTo>
                  <a:close/>
                  <a:moveTo>
                    <a:pt x="24664" y="27193"/>
                  </a:moveTo>
                  <a:lnTo>
                    <a:pt x="24675" y="27209"/>
                  </a:lnTo>
                  <a:lnTo>
                    <a:pt x="24620" y="27247"/>
                  </a:lnTo>
                  <a:lnTo>
                    <a:pt x="24610" y="27231"/>
                  </a:lnTo>
                  <a:lnTo>
                    <a:pt x="24664" y="27193"/>
                  </a:lnTo>
                  <a:close/>
                  <a:moveTo>
                    <a:pt x="25902" y="27219"/>
                  </a:moveTo>
                  <a:lnTo>
                    <a:pt x="25935" y="27265"/>
                  </a:lnTo>
                  <a:lnTo>
                    <a:pt x="25916" y="27280"/>
                  </a:lnTo>
                  <a:lnTo>
                    <a:pt x="25882" y="27233"/>
                  </a:lnTo>
                  <a:lnTo>
                    <a:pt x="25902" y="27219"/>
                  </a:lnTo>
                  <a:close/>
                  <a:moveTo>
                    <a:pt x="26877" y="27313"/>
                  </a:moveTo>
                  <a:lnTo>
                    <a:pt x="26914" y="27359"/>
                  </a:lnTo>
                  <a:lnTo>
                    <a:pt x="26895" y="27375"/>
                  </a:lnTo>
                  <a:lnTo>
                    <a:pt x="26859" y="27330"/>
                  </a:lnTo>
                  <a:lnTo>
                    <a:pt x="26877" y="27313"/>
                  </a:lnTo>
                  <a:close/>
                  <a:moveTo>
                    <a:pt x="26003" y="27358"/>
                  </a:moveTo>
                  <a:lnTo>
                    <a:pt x="26038" y="27405"/>
                  </a:lnTo>
                  <a:lnTo>
                    <a:pt x="26018" y="27418"/>
                  </a:lnTo>
                  <a:lnTo>
                    <a:pt x="25984" y="27372"/>
                  </a:lnTo>
                  <a:lnTo>
                    <a:pt x="26003" y="27358"/>
                  </a:lnTo>
                  <a:close/>
                  <a:moveTo>
                    <a:pt x="6652" y="27165"/>
                  </a:moveTo>
                  <a:cubicBezTo>
                    <a:pt x="6765" y="27256"/>
                    <a:pt x="6818" y="27299"/>
                    <a:pt x="6864" y="27336"/>
                  </a:cubicBezTo>
                  <a:cubicBezTo>
                    <a:pt x="6826" y="27381"/>
                    <a:pt x="6798" y="27415"/>
                    <a:pt x="6724" y="27502"/>
                  </a:cubicBezTo>
                  <a:cubicBezTo>
                    <a:pt x="6749" y="27397"/>
                    <a:pt x="6770" y="27362"/>
                    <a:pt x="6762" y="27325"/>
                  </a:cubicBezTo>
                  <a:cubicBezTo>
                    <a:pt x="6756" y="27293"/>
                    <a:pt x="6720" y="27259"/>
                    <a:pt x="6652" y="27165"/>
                  </a:cubicBezTo>
                  <a:close/>
                  <a:moveTo>
                    <a:pt x="25397" y="27508"/>
                  </a:moveTo>
                  <a:lnTo>
                    <a:pt x="25463" y="27519"/>
                  </a:lnTo>
                  <a:lnTo>
                    <a:pt x="25459" y="27536"/>
                  </a:lnTo>
                  <a:cubicBezTo>
                    <a:pt x="25481" y="27520"/>
                    <a:pt x="25502" y="27519"/>
                    <a:pt x="25522" y="27519"/>
                  </a:cubicBezTo>
                  <a:cubicBezTo>
                    <a:pt x="25526" y="27519"/>
                    <a:pt x="25529" y="27519"/>
                    <a:pt x="25532" y="27519"/>
                  </a:cubicBezTo>
                  <a:lnTo>
                    <a:pt x="25524" y="27547"/>
                  </a:lnTo>
                  <a:lnTo>
                    <a:pt x="25457" y="27536"/>
                  </a:lnTo>
                  <a:lnTo>
                    <a:pt x="25462" y="27519"/>
                  </a:lnTo>
                  <a:lnTo>
                    <a:pt x="25462" y="27519"/>
                  </a:lnTo>
                  <a:cubicBezTo>
                    <a:pt x="25435" y="27536"/>
                    <a:pt x="25412" y="27536"/>
                    <a:pt x="25390" y="27536"/>
                  </a:cubicBezTo>
                  <a:lnTo>
                    <a:pt x="25397" y="27508"/>
                  </a:lnTo>
                  <a:close/>
                  <a:moveTo>
                    <a:pt x="26386" y="27316"/>
                  </a:moveTo>
                  <a:cubicBezTo>
                    <a:pt x="26517" y="27377"/>
                    <a:pt x="26631" y="27428"/>
                    <a:pt x="26756" y="27484"/>
                  </a:cubicBezTo>
                  <a:cubicBezTo>
                    <a:pt x="26718" y="27516"/>
                    <a:pt x="26693" y="27539"/>
                    <a:pt x="26665" y="27562"/>
                  </a:cubicBezTo>
                  <a:cubicBezTo>
                    <a:pt x="26620" y="27530"/>
                    <a:pt x="26581" y="27487"/>
                    <a:pt x="26530" y="27469"/>
                  </a:cubicBezTo>
                  <a:cubicBezTo>
                    <a:pt x="26505" y="27462"/>
                    <a:pt x="26478" y="27460"/>
                    <a:pt x="26449" y="27460"/>
                  </a:cubicBezTo>
                  <a:cubicBezTo>
                    <a:pt x="26425" y="27460"/>
                    <a:pt x="26400" y="27461"/>
                    <a:pt x="26374" y="27461"/>
                  </a:cubicBezTo>
                  <a:cubicBezTo>
                    <a:pt x="26365" y="27461"/>
                    <a:pt x="26355" y="27461"/>
                    <a:pt x="26346" y="27461"/>
                  </a:cubicBezTo>
                  <a:cubicBezTo>
                    <a:pt x="26359" y="27409"/>
                    <a:pt x="26367" y="27381"/>
                    <a:pt x="26386" y="27316"/>
                  </a:cubicBezTo>
                  <a:close/>
                  <a:moveTo>
                    <a:pt x="26446" y="27553"/>
                  </a:moveTo>
                  <a:lnTo>
                    <a:pt x="26458" y="27569"/>
                  </a:lnTo>
                  <a:lnTo>
                    <a:pt x="26402" y="27615"/>
                  </a:lnTo>
                  <a:lnTo>
                    <a:pt x="26392" y="27600"/>
                  </a:lnTo>
                  <a:lnTo>
                    <a:pt x="26446" y="27553"/>
                  </a:lnTo>
                  <a:close/>
                  <a:moveTo>
                    <a:pt x="24424" y="27746"/>
                  </a:moveTo>
                  <a:lnTo>
                    <a:pt x="24495" y="27817"/>
                  </a:lnTo>
                  <a:lnTo>
                    <a:pt x="24445" y="27847"/>
                  </a:lnTo>
                  <a:lnTo>
                    <a:pt x="24397" y="27765"/>
                  </a:lnTo>
                  <a:lnTo>
                    <a:pt x="24424" y="27746"/>
                  </a:lnTo>
                  <a:close/>
                  <a:moveTo>
                    <a:pt x="25575" y="27868"/>
                  </a:moveTo>
                  <a:lnTo>
                    <a:pt x="25607" y="27917"/>
                  </a:lnTo>
                  <a:lnTo>
                    <a:pt x="25588" y="27930"/>
                  </a:lnTo>
                  <a:lnTo>
                    <a:pt x="25556" y="27881"/>
                  </a:lnTo>
                  <a:lnTo>
                    <a:pt x="25575" y="27868"/>
                  </a:lnTo>
                  <a:close/>
                  <a:moveTo>
                    <a:pt x="26040" y="28034"/>
                  </a:moveTo>
                  <a:lnTo>
                    <a:pt x="26074" y="28081"/>
                  </a:lnTo>
                  <a:lnTo>
                    <a:pt x="26053" y="28096"/>
                  </a:lnTo>
                  <a:lnTo>
                    <a:pt x="26021" y="28049"/>
                  </a:lnTo>
                  <a:lnTo>
                    <a:pt x="26040" y="28034"/>
                  </a:lnTo>
                  <a:close/>
                  <a:moveTo>
                    <a:pt x="24867" y="28080"/>
                  </a:moveTo>
                  <a:lnTo>
                    <a:pt x="24898" y="28130"/>
                  </a:lnTo>
                  <a:lnTo>
                    <a:pt x="24878" y="28143"/>
                  </a:lnTo>
                  <a:lnTo>
                    <a:pt x="24848" y="28093"/>
                  </a:lnTo>
                  <a:lnTo>
                    <a:pt x="24867" y="28080"/>
                  </a:lnTo>
                  <a:close/>
                  <a:moveTo>
                    <a:pt x="25476" y="28043"/>
                  </a:moveTo>
                  <a:cubicBezTo>
                    <a:pt x="25480" y="28100"/>
                    <a:pt x="25483" y="28142"/>
                    <a:pt x="25484" y="28174"/>
                  </a:cubicBezTo>
                  <a:lnTo>
                    <a:pt x="25484" y="28174"/>
                  </a:lnTo>
                  <a:cubicBezTo>
                    <a:pt x="25469" y="28164"/>
                    <a:pt x="25455" y="28154"/>
                    <a:pt x="25444" y="28142"/>
                  </a:cubicBezTo>
                  <a:cubicBezTo>
                    <a:pt x="25437" y="28136"/>
                    <a:pt x="25453" y="28111"/>
                    <a:pt x="25476" y="28043"/>
                  </a:cubicBezTo>
                  <a:close/>
                  <a:moveTo>
                    <a:pt x="25500" y="28154"/>
                  </a:moveTo>
                  <a:cubicBezTo>
                    <a:pt x="25504" y="28154"/>
                    <a:pt x="25509" y="28173"/>
                    <a:pt x="25513" y="28192"/>
                  </a:cubicBezTo>
                  <a:lnTo>
                    <a:pt x="25513" y="28193"/>
                  </a:lnTo>
                  <a:cubicBezTo>
                    <a:pt x="25507" y="28189"/>
                    <a:pt x="25501" y="28185"/>
                    <a:pt x="25495" y="28181"/>
                  </a:cubicBezTo>
                  <a:lnTo>
                    <a:pt x="25495" y="28181"/>
                  </a:lnTo>
                  <a:cubicBezTo>
                    <a:pt x="25496" y="28161"/>
                    <a:pt x="25498" y="28154"/>
                    <a:pt x="25500" y="28154"/>
                  </a:cubicBezTo>
                  <a:close/>
                  <a:moveTo>
                    <a:pt x="24182" y="28140"/>
                  </a:moveTo>
                  <a:lnTo>
                    <a:pt x="24238" y="28240"/>
                  </a:lnTo>
                  <a:lnTo>
                    <a:pt x="24207" y="28258"/>
                  </a:lnTo>
                  <a:lnTo>
                    <a:pt x="24151" y="28156"/>
                  </a:lnTo>
                  <a:lnTo>
                    <a:pt x="24151" y="28156"/>
                  </a:lnTo>
                  <a:lnTo>
                    <a:pt x="24152" y="28158"/>
                  </a:lnTo>
                  <a:lnTo>
                    <a:pt x="24182" y="28140"/>
                  </a:lnTo>
                  <a:close/>
                  <a:moveTo>
                    <a:pt x="25476" y="28211"/>
                  </a:moveTo>
                  <a:lnTo>
                    <a:pt x="25484" y="28212"/>
                  </a:lnTo>
                  <a:lnTo>
                    <a:pt x="25484" y="28212"/>
                  </a:lnTo>
                  <a:cubicBezTo>
                    <a:pt x="25485" y="28255"/>
                    <a:pt x="25481" y="28268"/>
                    <a:pt x="25478" y="28280"/>
                  </a:cubicBezTo>
                  <a:lnTo>
                    <a:pt x="25450" y="28279"/>
                  </a:lnTo>
                  <a:lnTo>
                    <a:pt x="25476" y="28211"/>
                  </a:lnTo>
                  <a:close/>
                  <a:moveTo>
                    <a:pt x="25225" y="28246"/>
                  </a:moveTo>
                  <a:cubicBezTo>
                    <a:pt x="25250" y="28271"/>
                    <a:pt x="25273" y="28293"/>
                    <a:pt x="25347" y="28361"/>
                  </a:cubicBezTo>
                  <a:cubicBezTo>
                    <a:pt x="25235" y="28352"/>
                    <a:pt x="25188" y="28349"/>
                    <a:pt x="25120" y="28345"/>
                  </a:cubicBezTo>
                  <a:cubicBezTo>
                    <a:pt x="25166" y="28302"/>
                    <a:pt x="25190" y="28280"/>
                    <a:pt x="25225" y="28246"/>
                  </a:cubicBezTo>
                  <a:close/>
                  <a:moveTo>
                    <a:pt x="9569" y="28333"/>
                  </a:moveTo>
                  <a:lnTo>
                    <a:pt x="9628" y="28364"/>
                  </a:lnTo>
                  <a:lnTo>
                    <a:pt x="9619" y="28380"/>
                  </a:lnTo>
                  <a:lnTo>
                    <a:pt x="9561" y="28349"/>
                  </a:lnTo>
                  <a:lnTo>
                    <a:pt x="9569" y="28333"/>
                  </a:lnTo>
                  <a:close/>
                  <a:moveTo>
                    <a:pt x="22532" y="28333"/>
                  </a:moveTo>
                  <a:lnTo>
                    <a:pt x="22556" y="28386"/>
                  </a:lnTo>
                  <a:lnTo>
                    <a:pt x="22535" y="28395"/>
                  </a:lnTo>
                  <a:lnTo>
                    <a:pt x="22512" y="28342"/>
                  </a:lnTo>
                  <a:lnTo>
                    <a:pt x="22532" y="28333"/>
                  </a:lnTo>
                  <a:close/>
                  <a:moveTo>
                    <a:pt x="25712" y="28429"/>
                  </a:moveTo>
                  <a:lnTo>
                    <a:pt x="25722" y="28445"/>
                  </a:lnTo>
                  <a:lnTo>
                    <a:pt x="25660" y="28487"/>
                  </a:lnTo>
                  <a:lnTo>
                    <a:pt x="25650" y="28471"/>
                  </a:lnTo>
                  <a:lnTo>
                    <a:pt x="25712" y="28429"/>
                  </a:lnTo>
                  <a:close/>
                  <a:moveTo>
                    <a:pt x="7966" y="28486"/>
                  </a:moveTo>
                  <a:lnTo>
                    <a:pt x="7986" y="28499"/>
                  </a:lnTo>
                  <a:lnTo>
                    <a:pt x="7954" y="28546"/>
                  </a:lnTo>
                  <a:lnTo>
                    <a:pt x="7953" y="28546"/>
                  </a:lnTo>
                  <a:lnTo>
                    <a:pt x="7933" y="28535"/>
                  </a:lnTo>
                  <a:lnTo>
                    <a:pt x="7966" y="28486"/>
                  </a:lnTo>
                  <a:close/>
                  <a:moveTo>
                    <a:pt x="21934" y="28554"/>
                  </a:moveTo>
                  <a:lnTo>
                    <a:pt x="21940" y="28571"/>
                  </a:lnTo>
                  <a:lnTo>
                    <a:pt x="21879" y="28599"/>
                  </a:lnTo>
                  <a:lnTo>
                    <a:pt x="21872" y="28580"/>
                  </a:lnTo>
                  <a:lnTo>
                    <a:pt x="21934" y="28554"/>
                  </a:lnTo>
                  <a:close/>
                  <a:moveTo>
                    <a:pt x="22625" y="28543"/>
                  </a:moveTo>
                  <a:lnTo>
                    <a:pt x="22647" y="28596"/>
                  </a:lnTo>
                  <a:lnTo>
                    <a:pt x="22627" y="28605"/>
                  </a:lnTo>
                  <a:lnTo>
                    <a:pt x="22603" y="28552"/>
                  </a:lnTo>
                  <a:lnTo>
                    <a:pt x="22625" y="28543"/>
                  </a:lnTo>
                  <a:close/>
                  <a:moveTo>
                    <a:pt x="24948" y="28505"/>
                  </a:moveTo>
                  <a:cubicBezTo>
                    <a:pt x="24974" y="28505"/>
                    <a:pt x="25000" y="28528"/>
                    <a:pt x="25028" y="28580"/>
                  </a:cubicBezTo>
                  <a:cubicBezTo>
                    <a:pt x="24979" y="28608"/>
                    <a:pt x="24951" y="28624"/>
                    <a:pt x="24916" y="28645"/>
                  </a:cubicBezTo>
                  <a:cubicBezTo>
                    <a:pt x="24894" y="28623"/>
                    <a:pt x="24876" y="28604"/>
                    <a:pt x="24854" y="28582"/>
                  </a:cubicBezTo>
                  <a:cubicBezTo>
                    <a:pt x="24887" y="28535"/>
                    <a:pt x="24917" y="28505"/>
                    <a:pt x="24948" y="28505"/>
                  </a:cubicBezTo>
                  <a:close/>
                  <a:moveTo>
                    <a:pt x="9166" y="28633"/>
                  </a:moveTo>
                  <a:lnTo>
                    <a:pt x="9287" y="28698"/>
                  </a:lnTo>
                  <a:lnTo>
                    <a:pt x="9272" y="28723"/>
                  </a:lnTo>
                  <a:lnTo>
                    <a:pt x="9152" y="28658"/>
                  </a:lnTo>
                  <a:lnTo>
                    <a:pt x="9166" y="28633"/>
                  </a:lnTo>
                  <a:close/>
                  <a:moveTo>
                    <a:pt x="24572" y="28718"/>
                  </a:moveTo>
                  <a:lnTo>
                    <a:pt x="24601" y="28723"/>
                  </a:lnTo>
                  <a:lnTo>
                    <a:pt x="24568" y="28785"/>
                  </a:lnTo>
                  <a:lnTo>
                    <a:pt x="24568" y="28785"/>
                  </a:lnTo>
                  <a:cubicBezTo>
                    <a:pt x="24557" y="28762"/>
                    <a:pt x="24564" y="28740"/>
                    <a:pt x="24572" y="28718"/>
                  </a:cubicBezTo>
                  <a:close/>
                  <a:moveTo>
                    <a:pt x="24551" y="28783"/>
                  </a:moveTo>
                  <a:lnTo>
                    <a:pt x="24568" y="28786"/>
                  </a:lnTo>
                  <a:lnTo>
                    <a:pt x="24568" y="28786"/>
                  </a:lnTo>
                  <a:lnTo>
                    <a:pt x="24567" y="28788"/>
                  </a:lnTo>
                  <a:lnTo>
                    <a:pt x="24550" y="28785"/>
                  </a:lnTo>
                  <a:lnTo>
                    <a:pt x="24550" y="28785"/>
                  </a:lnTo>
                  <a:lnTo>
                    <a:pt x="24551" y="28783"/>
                  </a:lnTo>
                  <a:close/>
                  <a:moveTo>
                    <a:pt x="24972" y="28773"/>
                  </a:moveTo>
                  <a:lnTo>
                    <a:pt x="24981" y="28789"/>
                  </a:lnTo>
                  <a:lnTo>
                    <a:pt x="24917" y="28826"/>
                  </a:lnTo>
                  <a:lnTo>
                    <a:pt x="24907" y="28808"/>
                  </a:lnTo>
                  <a:lnTo>
                    <a:pt x="24972" y="28773"/>
                  </a:lnTo>
                  <a:close/>
                  <a:moveTo>
                    <a:pt x="24550" y="28785"/>
                  </a:moveTo>
                  <a:lnTo>
                    <a:pt x="24550" y="28785"/>
                  </a:lnTo>
                  <a:cubicBezTo>
                    <a:pt x="24561" y="28809"/>
                    <a:pt x="24554" y="28831"/>
                    <a:pt x="24547" y="28852"/>
                  </a:cubicBezTo>
                  <a:lnTo>
                    <a:pt x="24519" y="28848"/>
                  </a:lnTo>
                  <a:lnTo>
                    <a:pt x="24550" y="28785"/>
                  </a:lnTo>
                  <a:close/>
                  <a:moveTo>
                    <a:pt x="24130" y="28776"/>
                  </a:moveTo>
                  <a:lnTo>
                    <a:pt x="24174" y="28860"/>
                  </a:lnTo>
                  <a:lnTo>
                    <a:pt x="24146" y="28880"/>
                  </a:lnTo>
                  <a:lnTo>
                    <a:pt x="24079" y="28808"/>
                  </a:lnTo>
                  <a:lnTo>
                    <a:pt x="24130" y="28776"/>
                  </a:lnTo>
                  <a:close/>
                  <a:moveTo>
                    <a:pt x="22346" y="28876"/>
                  </a:moveTo>
                  <a:lnTo>
                    <a:pt x="22353" y="28894"/>
                  </a:lnTo>
                  <a:lnTo>
                    <a:pt x="22290" y="28921"/>
                  </a:lnTo>
                  <a:lnTo>
                    <a:pt x="22284" y="28904"/>
                  </a:lnTo>
                  <a:lnTo>
                    <a:pt x="22346" y="28876"/>
                  </a:lnTo>
                  <a:close/>
                  <a:moveTo>
                    <a:pt x="23840" y="28860"/>
                  </a:moveTo>
                  <a:lnTo>
                    <a:pt x="23865" y="28911"/>
                  </a:lnTo>
                  <a:lnTo>
                    <a:pt x="23845" y="28923"/>
                  </a:lnTo>
                  <a:lnTo>
                    <a:pt x="23820" y="28871"/>
                  </a:lnTo>
                  <a:lnTo>
                    <a:pt x="23840" y="28860"/>
                  </a:lnTo>
                  <a:close/>
                  <a:moveTo>
                    <a:pt x="21319" y="28870"/>
                  </a:moveTo>
                  <a:lnTo>
                    <a:pt x="21336" y="28924"/>
                  </a:lnTo>
                  <a:lnTo>
                    <a:pt x="21314" y="28930"/>
                  </a:lnTo>
                  <a:lnTo>
                    <a:pt x="21297" y="28876"/>
                  </a:lnTo>
                  <a:lnTo>
                    <a:pt x="21319" y="28870"/>
                  </a:lnTo>
                  <a:close/>
                  <a:moveTo>
                    <a:pt x="24411" y="28829"/>
                  </a:moveTo>
                  <a:cubicBezTo>
                    <a:pt x="24422" y="28848"/>
                    <a:pt x="24433" y="28870"/>
                    <a:pt x="24451" y="28901"/>
                  </a:cubicBezTo>
                  <a:lnTo>
                    <a:pt x="24451" y="28902"/>
                  </a:lnTo>
                  <a:cubicBezTo>
                    <a:pt x="24411" y="28924"/>
                    <a:pt x="24376" y="28944"/>
                    <a:pt x="24341" y="28963"/>
                  </a:cubicBezTo>
                  <a:lnTo>
                    <a:pt x="24307" y="28952"/>
                  </a:lnTo>
                  <a:cubicBezTo>
                    <a:pt x="24341" y="28911"/>
                    <a:pt x="24376" y="28870"/>
                    <a:pt x="24411" y="28829"/>
                  </a:cubicBezTo>
                  <a:close/>
                  <a:moveTo>
                    <a:pt x="9112" y="29002"/>
                  </a:moveTo>
                  <a:lnTo>
                    <a:pt x="9174" y="29035"/>
                  </a:lnTo>
                  <a:lnTo>
                    <a:pt x="9165" y="29052"/>
                  </a:lnTo>
                  <a:lnTo>
                    <a:pt x="9103" y="29019"/>
                  </a:lnTo>
                  <a:lnTo>
                    <a:pt x="9112" y="29002"/>
                  </a:lnTo>
                  <a:close/>
                  <a:moveTo>
                    <a:pt x="21957" y="29014"/>
                  </a:moveTo>
                  <a:cubicBezTo>
                    <a:pt x="21975" y="29064"/>
                    <a:pt x="21984" y="29088"/>
                    <a:pt x="21990" y="29102"/>
                  </a:cubicBezTo>
                  <a:cubicBezTo>
                    <a:pt x="21948" y="29095"/>
                    <a:pt x="21900" y="29086"/>
                    <a:pt x="21838" y="29075"/>
                  </a:cubicBezTo>
                  <a:cubicBezTo>
                    <a:pt x="21876" y="29055"/>
                    <a:pt x="21904" y="29042"/>
                    <a:pt x="21957" y="29014"/>
                  </a:cubicBezTo>
                  <a:close/>
                  <a:moveTo>
                    <a:pt x="23771" y="29029"/>
                  </a:moveTo>
                  <a:lnTo>
                    <a:pt x="23799" y="29070"/>
                  </a:lnTo>
                  <a:lnTo>
                    <a:pt x="23695" y="29127"/>
                  </a:lnTo>
                  <a:lnTo>
                    <a:pt x="23679" y="29105"/>
                  </a:lnTo>
                  <a:lnTo>
                    <a:pt x="23771" y="29029"/>
                  </a:lnTo>
                  <a:close/>
                  <a:moveTo>
                    <a:pt x="21647" y="29145"/>
                  </a:moveTo>
                  <a:lnTo>
                    <a:pt x="21653" y="29163"/>
                  </a:lnTo>
                  <a:lnTo>
                    <a:pt x="21588" y="29185"/>
                  </a:lnTo>
                  <a:lnTo>
                    <a:pt x="21582" y="29166"/>
                  </a:lnTo>
                  <a:lnTo>
                    <a:pt x="21647" y="29145"/>
                  </a:lnTo>
                  <a:close/>
                  <a:moveTo>
                    <a:pt x="8482" y="28960"/>
                  </a:moveTo>
                  <a:lnTo>
                    <a:pt x="8482" y="28960"/>
                  </a:lnTo>
                  <a:cubicBezTo>
                    <a:pt x="8544" y="28999"/>
                    <a:pt x="8581" y="29029"/>
                    <a:pt x="8631" y="29054"/>
                  </a:cubicBezTo>
                  <a:cubicBezTo>
                    <a:pt x="8632" y="29108"/>
                    <a:pt x="8635" y="29169"/>
                    <a:pt x="8637" y="29229"/>
                  </a:cubicBezTo>
                  <a:cubicBezTo>
                    <a:pt x="8604" y="29233"/>
                    <a:pt x="8570" y="29239"/>
                    <a:pt x="8534" y="29245"/>
                  </a:cubicBezTo>
                  <a:cubicBezTo>
                    <a:pt x="8522" y="29235"/>
                    <a:pt x="8500" y="29225"/>
                    <a:pt x="8500" y="29211"/>
                  </a:cubicBezTo>
                  <a:cubicBezTo>
                    <a:pt x="8491" y="29135"/>
                    <a:pt x="8488" y="29058"/>
                    <a:pt x="8482" y="28960"/>
                  </a:cubicBezTo>
                  <a:close/>
                  <a:moveTo>
                    <a:pt x="21160" y="29179"/>
                  </a:moveTo>
                  <a:lnTo>
                    <a:pt x="21167" y="29207"/>
                  </a:lnTo>
                  <a:lnTo>
                    <a:pt x="21039" y="29248"/>
                  </a:lnTo>
                  <a:lnTo>
                    <a:pt x="21030" y="29220"/>
                  </a:lnTo>
                  <a:lnTo>
                    <a:pt x="21160" y="29179"/>
                  </a:lnTo>
                  <a:close/>
                  <a:moveTo>
                    <a:pt x="12432" y="29207"/>
                  </a:moveTo>
                  <a:lnTo>
                    <a:pt x="12559" y="29244"/>
                  </a:lnTo>
                  <a:lnTo>
                    <a:pt x="12550" y="29272"/>
                  </a:lnTo>
                  <a:lnTo>
                    <a:pt x="12424" y="29235"/>
                  </a:lnTo>
                  <a:lnTo>
                    <a:pt x="12432" y="29207"/>
                  </a:lnTo>
                  <a:close/>
                  <a:moveTo>
                    <a:pt x="23898" y="29247"/>
                  </a:moveTo>
                  <a:lnTo>
                    <a:pt x="23905" y="29263"/>
                  </a:lnTo>
                  <a:lnTo>
                    <a:pt x="23842" y="29300"/>
                  </a:lnTo>
                  <a:lnTo>
                    <a:pt x="23833" y="29282"/>
                  </a:lnTo>
                  <a:lnTo>
                    <a:pt x="23898" y="29247"/>
                  </a:lnTo>
                  <a:close/>
                  <a:moveTo>
                    <a:pt x="12771" y="29294"/>
                  </a:moveTo>
                  <a:lnTo>
                    <a:pt x="12793" y="29300"/>
                  </a:lnTo>
                  <a:lnTo>
                    <a:pt x="12777" y="29356"/>
                  </a:lnTo>
                  <a:lnTo>
                    <a:pt x="12756" y="29348"/>
                  </a:lnTo>
                  <a:lnTo>
                    <a:pt x="12771" y="29294"/>
                  </a:lnTo>
                  <a:close/>
                  <a:moveTo>
                    <a:pt x="21038" y="29325"/>
                  </a:moveTo>
                  <a:lnTo>
                    <a:pt x="21054" y="29381"/>
                  </a:lnTo>
                  <a:lnTo>
                    <a:pt x="21032" y="29386"/>
                  </a:lnTo>
                  <a:lnTo>
                    <a:pt x="21016" y="29332"/>
                  </a:lnTo>
                  <a:lnTo>
                    <a:pt x="21038" y="29325"/>
                  </a:lnTo>
                  <a:close/>
                  <a:moveTo>
                    <a:pt x="21183" y="29338"/>
                  </a:moveTo>
                  <a:lnTo>
                    <a:pt x="21200" y="29392"/>
                  </a:lnTo>
                  <a:lnTo>
                    <a:pt x="21177" y="29400"/>
                  </a:lnTo>
                  <a:lnTo>
                    <a:pt x="21161" y="29345"/>
                  </a:lnTo>
                  <a:lnTo>
                    <a:pt x="21183" y="29338"/>
                  </a:lnTo>
                  <a:close/>
                  <a:moveTo>
                    <a:pt x="22443" y="29378"/>
                  </a:moveTo>
                  <a:lnTo>
                    <a:pt x="22463" y="29432"/>
                  </a:lnTo>
                  <a:lnTo>
                    <a:pt x="22465" y="29432"/>
                  </a:lnTo>
                  <a:lnTo>
                    <a:pt x="22443" y="29441"/>
                  </a:lnTo>
                  <a:lnTo>
                    <a:pt x="22422" y="29388"/>
                  </a:lnTo>
                  <a:lnTo>
                    <a:pt x="22443" y="29378"/>
                  </a:lnTo>
                  <a:close/>
                  <a:moveTo>
                    <a:pt x="9012" y="29385"/>
                  </a:moveTo>
                  <a:lnTo>
                    <a:pt x="9032" y="29450"/>
                  </a:lnTo>
                  <a:cubicBezTo>
                    <a:pt x="9027" y="29450"/>
                    <a:pt x="9021" y="29451"/>
                    <a:pt x="9019" y="29451"/>
                  </a:cubicBezTo>
                  <a:cubicBezTo>
                    <a:pt x="9003" y="29432"/>
                    <a:pt x="8993" y="29411"/>
                    <a:pt x="8982" y="29389"/>
                  </a:cubicBezTo>
                  <a:lnTo>
                    <a:pt x="9012" y="29385"/>
                  </a:lnTo>
                  <a:close/>
                  <a:moveTo>
                    <a:pt x="22956" y="29375"/>
                  </a:moveTo>
                  <a:lnTo>
                    <a:pt x="22956" y="29375"/>
                  </a:lnTo>
                  <a:cubicBezTo>
                    <a:pt x="22908" y="29425"/>
                    <a:pt x="22871" y="29461"/>
                    <a:pt x="22836" y="29498"/>
                  </a:cubicBezTo>
                  <a:cubicBezTo>
                    <a:pt x="22803" y="29451"/>
                    <a:pt x="22741" y="29397"/>
                    <a:pt x="22956" y="29375"/>
                  </a:cubicBezTo>
                  <a:close/>
                  <a:moveTo>
                    <a:pt x="21881" y="29472"/>
                  </a:moveTo>
                  <a:lnTo>
                    <a:pt x="21900" y="29526"/>
                  </a:lnTo>
                  <a:lnTo>
                    <a:pt x="21876" y="29534"/>
                  </a:lnTo>
                  <a:lnTo>
                    <a:pt x="21859" y="29479"/>
                  </a:lnTo>
                  <a:lnTo>
                    <a:pt x="21881" y="29472"/>
                  </a:lnTo>
                  <a:close/>
                  <a:moveTo>
                    <a:pt x="20414" y="29531"/>
                  </a:moveTo>
                  <a:lnTo>
                    <a:pt x="20418" y="29548"/>
                  </a:lnTo>
                  <a:lnTo>
                    <a:pt x="20352" y="29563"/>
                  </a:lnTo>
                  <a:lnTo>
                    <a:pt x="20348" y="29545"/>
                  </a:lnTo>
                  <a:lnTo>
                    <a:pt x="20414" y="29531"/>
                  </a:lnTo>
                  <a:close/>
                  <a:moveTo>
                    <a:pt x="13668" y="29507"/>
                  </a:moveTo>
                  <a:lnTo>
                    <a:pt x="13689" y="29511"/>
                  </a:lnTo>
                  <a:lnTo>
                    <a:pt x="13677" y="29567"/>
                  </a:lnTo>
                  <a:lnTo>
                    <a:pt x="13655" y="29563"/>
                  </a:lnTo>
                  <a:lnTo>
                    <a:pt x="13668" y="29507"/>
                  </a:lnTo>
                  <a:close/>
                  <a:moveTo>
                    <a:pt x="20707" y="29575"/>
                  </a:moveTo>
                  <a:lnTo>
                    <a:pt x="20711" y="29592"/>
                  </a:lnTo>
                  <a:lnTo>
                    <a:pt x="20646" y="29614"/>
                  </a:lnTo>
                  <a:lnTo>
                    <a:pt x="20642" y="29595"/>
                  </a:lnTo>
                  <a:lnTo>
                    <a:pt x="20707" y="29575"/>
                  </a:lnTo>
                  <a:close/>
                  <a:moveTo>
                    <a:pt x="23483" y="29569"/>
                  </a:moveTo>
                  <a:lnTo>
                    <a:pt x="23490" y="29585"/>
                  </a:lnTo>
                  <a:lnTo>
                    <a:pt x="23424" y="29616"/>
                  </a:lnTo>
                  <a:lnTo>
                    <a:pt x="23417" y="29598"/>
                  </a:lnTo>
                  <a:lnTo>
                    <a:pt x="23483" y="29569"/>
                  </a:lnTo>
                  <a:close/>
                  <a:moveTo>
                    <a:pt x="22138" y="29567"/>
                  </a:moveTo>
                  <a:lnTo>
                    <a:pt x="22157" y="29622"/>
                  </a:lnTo>
                  <a:lnTo>
                    <a:pt x="22135" y="29629"/>
                  </a:lnTo>
                  <a:lnTo>
                    <a:pt x="22116" y="29575"/>
                  </a:lnTo>
                  <a:lnTo>
                    <a:pt x="22138" y="29567"/>
                  </a:lnTo>
                  <a:close/>
                  <a:moveTo>
                    <a:pt x="19378" y="29572"/>
                  </a:moveTo>
                  <a:lnTo>
                    <a:pt x="19388" y="29600"/>
                  </a:lnTo>
                  <a:lnTo>
                    <a:pt x="19283" y="29644"/>
                  </a:lnTo>
                  <a:lnTo>
                    <a:pt x="19271" y="29597"/>
                  </a:lnTo>
                  <a:lnTo>
                    <a:pt x="19378" y="29572"/>
                  </a:lnTo>
                  <a:close/>
                  <a:moveTo>
                    <a:pt x="9758" y="29600"/>
                  </a:moveTo>
                  <a:lnTo>
                    <a:pt x="9821" y="29632"/>
                  </a:lnTo>
                  <a:lnTo>
                    <a:pt x="9812" y="29650"/>
                  </a:lnTo>
                  <a:lnTo>
                    <a:pt x="9749" y="29616"/>
                  </a:lnTo>
                  <a:lnTo>
                    <a:pt x="9758" y="29600"/>
                  </a:lnTo>
                  <a:close/>
                  <a:moveTo>
                    <a:pt x="13785" y="29597"/>
                  </a:moveTo>
                  <a:cubicBezTo>
                    <a:pt x="13836" y="29631"/>
                    <a:pt x="13888" y="29664"/>
                    <a:pt x="13971" y="29720"/>
                  </a:cubicBezTo>
                  <a:cubicBezTo>
                    <a:pt x="13873" y="29713"/>
                    <a:pt x="13808" y="29707"/>
                    <a:pt x="13740" y="29703"/>
                  </a:cubicBezTo>
                  <a:cubicBezTo>
                    <a:pt x="13729" y="29714"/>
                    <a:pt x="13711" y="29728"/>
                    <a:pt x="13692" y="29739"/>
                  </a:cubicBezTo>
                  <a:lnTo>
                    <a:pt x="13674" y="29717"/>
                  </a:lnTo>
                  <a:lnTo>
                    <a:pt x="13736" y="29689"/>
                  </a:lnTo>
                  <a:lnTo>
                    <a:pt x="13748" y="29703"/>
                  </a:lnTo>
                  <a:cubicBezTo>
                    <a:pt x="13746" y="29669"/>
                    <a:pt x="13751" y="29642"/>
                    <a:pt x="13760" y="29616"/>
                  </a:cubicBezTo>
                  <a:cubicBezTo>
                    <a:pt x="13761" y="29609"/>
                    <a:pt x="13774" y="29604"/>
                    <a:pt x="13785" y="29597"/>
                  </a:cubicBezTo>
                  <a:close/>
                  <a:moveTo>
                    <a:pt x="22903" y="29695"/>
                  </a:moveTo>
                  <a:lnTo>
                    <a:pt x="22914" y="29722"/>
                  </a:lnTo>
                  <a:lnTo>
                    <a:pt x="22781" y="29781"/>
                  </a:lnTo>
                  <a:lnTo>
                    <a:pt x="22769" y="29754"/>
                  </a:lnTo>
                  <a:lnTo>
                    <a:pt x="22903" y="29695"/>
                  </a:lnTo>
                  <a:close/>
                  <a:moveTo>
                    <a:pt x="22197" y="29731"/>
                  </a:moveTo>
                  <a:lnTo>
                    <a:pt x="22216" y="29784"/>
                  </a:lnTo>
                  <a:lnTo>
                    <a:pt x="22193" y="29791"/>
                  </a:lnTo>
                  <a:lnTo>
                    <a:pt x="22174" y="29738"/>
                  </a:lnTo>
                  <a:lnTo>
                    <a:pt x="22197" y="29731"/>
                  </a:lnTo>
                  <a:close/>
                  <a:moveTo>
                    <a:pt x="10017" y="29723"/>
                  </a:moveTo>
                  <a:lnTo>
                    <a:pt x="10149" y="29778"/>
                  </a:lnTo>
                  <a:lnTo>
                    <a:pt x="10137" y="29803"/>
                  </a:lnTo>
                  <a:lnTo>
                    <a:pt x="10005" y="29750"/>
                  </a:lnTo>
                  <a:lnTo>
                    <a:pt x="10017" y="29723"/>
                  </a:lnTo>
                  <a:close/>
                  <a:moveTo>
                    <a:pt x="19624" y="29862"/>
                  </a:moveTo>
                  <a:lnTo>
                    <a:pt x="19634" y="29919"/>
                  </a:lnTo>
                  <a:lnTo>
                    <a:pt x="19612" y="29923"/>
                  </a:lnTo>
                  <a:lnTo>
                    <a:pt x="19602" y="29867"/>
                  </a:lnTo>
                  <a:lnTo>
                    <a:pt x="19624" y="29862"/>
                  </a:lnTo>
                  <a:close/>
                  <a:moveTo>
                    <a:pt x="19347" y="29865"/>
                  </a:moveTo>
                  <a:lnTo>
                    <a:pt x="19358" y="29920"/>
                  </a:lnTo>
                  <a:lnTo>
                    <a:pt x="19334" y="29926"/>
                  </a:lnTo>
                  <a:lnTo>
                    <a:pt x="19325" y="29869"/>
                  </a:lnTo>
                  <a:lnTo>
                    <a:pt x="19347" y="29865"/>
                  </a:lnTo>
                  <a:close/>
                  <a:moveTo>
                    <a:pt x="21872" y="30040"/>
                  </a:moveTo>
                  <a:lnTo>
                    <a:pt x="21878" y="30057"/>
                  </a:lnTo>
                  <a:lnTo>
                    <a:pt x="21809" y="30081"/>
                  </a:lnTo>
                  <a:lnTo>
                    <a:pt x="21803" y="30062"/>
                  </a:lnTo>
                  <a:lnTo>
                    <a:pt x="21872" y="30040"/>
                  </a:lnTo>
                  <a:close/>
                  <a:moveTo>
                    <a:pt x="16375" y="30046"/>
                  </a:moveTo>
                  <a:lnTo>
                    <a:pt x="16372" y="30103"/>
                  </a:lnTo>
                  <a:lnTo>
                    <a:pt x="16350" y="30103"/>
                  </a:lnTo>
                  <a:lnTo>
                    <a:pt x="16352" y="30046"/>
                  </a:lnTo>
                  <a:close/>
                  <a:moveTo>
                    <a:pt x="10680" y="29990"/>
                  </a:moveTo>
                  <a:cubicBezTo>
                    <a:pt x="10744" y="30015"/>
                    <a:pt x="10802" y="30038"/>
                    <a:pt x="10873" y="30068"/>
                  </a:cubicBezTo>
                  <a:cubicBezTo>
                    <a:pt x="10867" y="30085"/>
                    <a:pt x="10862" y="30103"/>
                    <a:pt x="10857" y="30120"/>
                  </a:cubicBezTo>
                  <a:lnTo>
                    <a:pt x="10857" y="30120"/>
                  </a:lnTo>
                  <a:cubicBezTo>
                    <a:pt x="10741" y="30116"/>
                    <a:pt x="10698" y="30099"/>
                    <a:pt x="10654" y="30081"/>
                  </a:cubicBezTo>
                  <a:cubicBezTo>
                    <a:pt x="10663" y="30050"/>
                    <a:pt x="10670" y="30025"/>
                    <a:pt x="10680" y="29990"/>
                  </a:cubicBezTo>
                  <a:close/>
                  <a:moveTo>
                    <a:pt x="18163" y="30100"/>
                  </a:moveTo>
                  <a:lnTo>
                    <a:pt x="18164" y="30119"/>
                  </a:lnTo>
                  <a:lnTo>
                    <a:pt x="18097" y="30128"/>
                  </a:lnTo>
                  <a:lnTo>
                    <a:pt x="18095" y="30109"/>
                  </a:lnTo>
                  <a:lnTo>
                    <a:pt x="18163" y="30100"/>
                  </a:lnTo>
                  <a:close/>
                  <a:moveTo>
                    <a:pt x="15063" y="30073"/>
                  </a:moveTo>
                  <a:lnTo>
                    <a:pt x="15085" y="30075"/>
                  </a:lnTo>
                  <a:lnTo>
                    <a:pt x="15079" y="30132"/>
                  </a:lnTo>
                  <a:lnTo>
                    <a:pt x="15056" y="30131"/>
                  </a:lnTo>
                  <a:lnTo>
                    <a:pt x="15063" y="30073"/>
                  </a:lnTo>
                  <a:close/>
                  <a:moveTo>
                    <a:pt x="19930" y="29956"/>
                  </a:moveTo>
                  <a:cubicBezTo>
                    <a:pt x="19950" y="30001"/>
                    <a:pt x="19961" y="30025"/>
                    <a:pt x="19977" y="30060"/>
                  </a:cubicBezTo>
                  <a:cubicBezTo>
                    <a:pt x="19937" y="30076"/>
                    <a:pt x="19900" y="30091"/>
                    <a:pt x="19790" y="30137"/>
                  </a:cubicBezTo>
                  <a:cubicBezTo>
                    <a:pt x="19859" y="30047"/>
                    <a:pt x="19887" y="30012"/>
                    <a:pt x="19930" y="29956"/>
                  </a:cubicBezTo>
                  <a:close/>
                  <a:moveTo>
                    <a:pt x="20392" y="30103"/>
                  </a:moveTo>
                  <a:lnTo>
                    <a:pt x="20407" y="30150"/>
                  </a:lnTo>
                  <a:lnTo>
                    <a:pt x="20292" y="30175"/>
                  </a:lnTo>
                  <a:lnTo>
                    <a:pt x="20282" y="30149"/>
                  </a:lnTo>
                  <a:lnTo>
                    <a:pt x="20392" y="30103"/>
                  </a:lnTo>
                  <a:close/>
                  <a:moveTo>
                    <a:pt x="18771" y="30184"/>
                  </a:moveTo>
                  <a:lnTo>
                    <a:pt x="18776" y="30240"/>
                  </a:lnTo>
                  <a:lnTo>
                    <a:pt x="18754" y="30243"/>
                  </a:lnTo>
                  <a:lnTo>
                    <a:pt x="18747" y="30185"/>
                  </a:lnTo>
                  <a:lnTo>
                    <a:pt x="18771" y="30184"/>
                  </a:lnTo>
                  <a:close/>
                  <a:moveTo>
                    <a:pt x="13586" y="30196"/>
                  </a:moveTo>
                  <a:lnTo>
                    <a:pt x="13609" y="30200"/>
                  </a:lnTo>
                  <a:lnTo>
                    <a:pt x="13598" y="30256"/>
                  </a:lnTo>
                  <a:lnTo>
                    <a:pt x="13596" y="30256"/>
                  </a:lnTo>
                  <a:lnTo>
                    <a:pt x="13574" y="30251"/>
                  </a:lnTo>
                  <a:lnTo>
                    <a:pt x="13586" y="30196"/>
                  </a:lnTo>
                  <a:close/>
                  <a:moveTo>
                    <a:pt x="10902" y="30170"/>
                  </a:moveTo>
                  <a:cubicBezTo>
                    <a:pt x="11057" y="30205"/>
                    <a:pt x="11043" y="30238"/>
                    <a:pt x="11025" y="30287"/>
                  </a:cubicBezTo>
                  <a:cubicBezTo>
                    <a:pt x="10967" y="30269"/>
                    <a:pt x="10905" y="30250"/>
                    <a:pt x="10773" y="30209"/>
                  </a:cubicBezTo>
                  <a:cubicBezTo>
                    <a:pt x="10822" y="30194"/>
                    <a:pt x="10863" y="30182"/>
                    <a:pt x="10902" y="30170"/>
                  </a:cubicBezTo>
                  <a:close/>
                  <a:moveTo>
                    <a:pt x="14276" y="30265"/>
                  </a:moveTo>
                  <a:lnTo>
                    <a:pt x="14276" y="30266"/>
                  </a:lnTo>
                  <a:lnTo>
                    <a:pt x="14299" y="30269"/>
                  </a:lnTo>
                  <a:lnTo>
                    <a:pt x="14289" y="30327"/>
                  </a:lnTo>
                  <a:lnTo>
                    <a:pt x="14267" y="30322"/>
                  </a:lnTo>
                  <a:lnTo>
                    <a:pt x="14276" y="30265"/>
                  </a:lnTo>
                  <a:close/>
                  <a:moveTo>
                    <a:pt x="18956" y="30349"/>
                  </a:moveTo>
                  <a:lnTo>
                    <a:pt x="18960" y="30377"/>
                  </a:lnTo>
                  <a:lnTo>
                    <a:pt x="18821" y="30394"/>
                  </a:lnTo>
                  <a:lnTo>
                    <a:pt x="18818" y="30365"/>
                  </a:lnTo>
                  <a:lnTo>
                    <a:pt x="18956" y="30349"/>
                  </a:lnTo>
                  <a:close/>
                  <a:moveTo>
                    <a:pt x="19508" y="30357"/>
                  </a:moveTo>
                  <a:lnTo>
                    <a:pt x="19522" y="30404"/>
                  </a:lnTo>
                  <a:lnTo>
                    <a:pt x="19408" y="30430"/>
                  </a:lnTo>
                  <a:lnTo>
                    <a:pt x="19399" y="30404"/>
                  </a:lnTo>
                  <a:lnTo>
                    <a:pt x="19508" y="30357"/>
                  </a:lnTo>
                  <a:close/>
                  <a:moveTo>
                    <a:pt x="20367" y="30288"/>
                  </a:moveTo>
                  <a:lnTo>
                    <a:pt x="20367" y="30288"/>
                  </a:lnTo>
                  <a:cubicBezTo>
                    <a:pt x="20351" y="30352"/>
                    <a:pt x="20336" y="30406"/>
                    <a:pt x="20311" y="30505"/>
                  </a:cubicBezTo>
                  <a:cubicBezTo>
                    <a:pt x="20277" y="30424"/>
                    <a:pt x="20258" y="30377"/>
                    <a:pt x="20236" y="30324"/>
                  </a:cubicBezTo>
                  <a:cubicBezTo>
                    <a:pt x="20292" y="30309"/>
                    <a:pt x="20321" y="30300"/>
                    <a:pt x="20367" y="30288"/>
                  </a:cubicBezTo>
                  <a:close/>
                  <a:moveTo>
                    <a:pt x="18312" y="30469"/>
                  </a:moveTo>
                  <a:lnTo>
                    <a:pt x="18316" y="30527"/>
                  </a:lnTo>
                  <a:lnTo>
                    <a:pt x="18292" y="30530"/>
                  </a:lnTo>
                  <a:lnTo>
                    <a:pt x="18288" y="30472"/>
                  </a:lnTo>
                  <a:lnTo>
                    <a:pt x="18312" y="30469"/>
                  </a:lnTo>
                  <a:close/>
                  <a:moveTo>
                    <a:pt x="19617" y="30571"/>
                  </a:moveTo>
                  <a:lnTo>
                    <a:pt x="19636" y="30684"/>
                  </a:lnTo>
                  <a:lnTo>
                    <a:pt x="19600" y="30693"/>
                  </a:lnTo>
                  <a:lnTo>
                    <a:pt x="19581" y="30578"/>
                  </a:lnTo>
                  <a:lnTo>
                    <a:pt x="19617" y="30571"/>
                  </a:lnTo>
                  <a:close/>
                  <a:moveTo>
                    <a:pt x="19349" y="31032"/>
                  </a:moveTo>
                  <a:cubicBezTo>
                    <a:pt x="19338" y="31034"/>
                    <a:pt x="19328" y="31037"/>
                    <a:pt x="19317" y="31041"/>
                  </a:cubicBezTo>
                  <a:lnTo>
                    <a:pt x="19317" y="31041"/>
                  </a:lnTo>
                  <a:cubicBezTo>
                    <a:pt x="19321" y="31040"/>
                    <a:pt x="19336" y="31038"/>
                    <a:pt x="19350" y="31036"/>
                  </a:cubicBezTo>
                  <a:lnTo>
                    <a:pt x="19349" y="31032"/>
                  </a:lnTo>
                  <a:close/>
                  <a:moveTo>
                    <a:pt x="15029" y="30999"/>
                  </a:moveTo>
                  <a:lnTo>
                    <a:pt x="15073" y="31050"/>
                  </a:lnTo>
                  <a:lnTo>
                    <a:pt x="15063" y="31057"/>
                  </a:lnTo>
                  <a:lnTo>
                    <a:pt x="15063" y="31057"/>
                  </a:lnTo>
                  <a:cubicBezTo>
                    <a:pt x="15063" y="31055"/>
                    <a:pt x="15063" y="31054"/>
                    <a:pt x="15063" y="31052"/>
                  </a:cubicBezTo>
                  <a:cubicBezTo>
                    <a:pt x="15040" y="31046"/>
                    <a:pt x="15022" y="31030"/>
                    <a:pt x="15004" y="31015"/>
                  </a:cubicBezTo>
                  <a:lnTo>
                    <a:pt x="15029" y="30999"/>
                  </a:lnTo>
                  <a:close/>
                  <a:moveTo>
                    <a:pt x="14764" y="31039"/>
                  </a:moveTo>
                  <a:lnTo>
                    <a:pt x="14751" y="31134"/>
                  </a:lnTo>
                  <a:lnTo>
                    <a:pt x="14717" y="31136"/>
                  </a:lnTo>
                  <a:lnTo>
                    <a:pt x="14701" y="31040"/>
                  </a:lnTo>
                  <a:lnTo>
                    <a:pt x="14764" y="31039"/>
                  </a:lnTo>
                  <a:close/>
                  <a:moveTo>
                    <a:pt x="15073" y="31060"/>
                  </a:moveTo>
                  <a:cubicBezTo>
                    <a:pt x="15118" y="31060"/>
                    <a:pt x="15156" y="31066"/>
                    <a:pt x="15198" y="31072"/>
                  </a:cubicBezTo>
                  <a:cubicBezTo>
                    <a:pt x="15198" y="31108"/>
                    <a:pt x="15198" y="31133"/>
                    <a:pt x="15198" y="31171"/>
                  </a:cubicBezTo>
                  <a:lnTo>
                    <a:pt x="15060" y="31171"/>
                  </a:lnTo>
                  <a:cubicBezTo>
                    <a:pt x="15061" y="31128"/>
                    <a:pt x="15062" y="31095"/>
                    <a:pt x="15063" y="31061"/>
                  </a:cubicBezTo>
                  <a:lnTo>
                    <a:pt x="15063" y="31061"/>
                  </a:lnTo>
                  <a:cubicBezTo>
                    <a:pt x="15066" y="31060"/>
                    <a:pt x="15070" y="31060"/>
                    <a:pt x="15073" y="31060"/>
                  </a:cubicBezTo>
                  <a:close/>
                  <a:moveTo>
                    <a:pt x="16475" y="31036"/>
                  </a:moveTo>
                  <a:cubicBezTo>
                    <a:pt x="16458" y="31067"/>
                    <a:pt x="16433" y="31108"/>
                    <a:pt x="16386" y="31184"/>
                  </a:cubicBezTo>
                  <a:cubicBezTo>
                    <a:pt x="16371" y="31103"/>
                    <a:pt x="16367" y="31078"/>
                    <a:pt x="16359" y="31037"/>
                  </a:cubicBezTo>
                  <a:cubicBezTo>
                    <a:pt x="16414" y="31037"/>
                    <a:pt x="16462" y="31036"/>
                    <a:pt x="16475" y="31036"/>
                  </a:cubicBezTo>
                  <a:close/>
                  <a:moveTo>
                    <a:pt x="15988" y="31140"/>
                  </a:moveTo>
                  <a:lnTo>
                    <a:pt x="15983" y="31236"/>
                  </a:lnTo>
                  <a:lnTo>
                    <a:pt x="15947" y="31237"/>
                  </a:lnTo>
                  <a:lnTo>
                    <a:pt x="15925" y="31142"/>
                  </a:lnTo>
                  <a:lnTo>
                    <a:pt x="15988" y="31140"/>
                  </a:lnTo>
                  <a:close/>
                  <a:moveTo>
                    <a:pt x="16842" y="31246"/>
                  </a:moveTo>
                  <a:lnTo>
                    <a:pt x="16842" y="31303"/>
                  </a:lnTo>
                  <a:lnTo>
                    <a:pt x="16817" y="31305"/>
                  </a:lnTo>
                  <a:lnTo>
                    <a:pt x="16818" y="31248"/>
                  </a:lnTo>
                  <a:lnTo>
                    <a:pt x="16842" y="31246"/>
                  </a:lnTo>
                  <a:close/>
                  <a:moveTo>
                    <a:pt x="16280" y="31095"/>
                  </a:moveTo>
                  <a:lnTo>
                    <a:pt x="16280" y="31095"/>
                  </a:lnTo>
                  <a:cubicBezTo>
                    <a:pt x="16275" y="31200"/>
                    <a:pt x="16274" y="31252"/>
                    <a:pt x="16271" y="31308"/>
                  </a:cubicBezTo>
                  <a:cubicBezTo>
                    <a:pt x="16227" y="31308"/>
                    <a:pt x="16194" y="31308"/>
                    <a:pt x="16144" y="31309"/>
                  </a:cubicBezTo>
                  <a:cubicBezTo>
                    <a:pt x="16183" y="31249"/>
                    <a:pt x="16216" y="31196"/>
                    <a:pt x="16280" y="31095"/>
                  </a:cubicBezTo>
                  <a:close/>
                  <a:moveTo>
                    <a:pt x="14600" y="31050"/>
                  </a:moveTo>
                  <a:cubicBezTo>
                    <a:pt x="14605" y="31125"/>
                    <a:pt x="14610" y="31172"/>
                    <a:pt x="14614" y="31230"/>
                  </a:cubicBezTo>
                  <a:cubicBezTo>
                    <a:pt x="14644" y="31240"/>
                    <a:pt x="14685" y="31255"/>
                    <a:pt x="14729" y="31271"/>
                  </a:cubicBezTo>
                  <a:cubicBezTo>
                    <a:pt x="14722" y="31284"/>
                    <a:pt x="14719" y="31299"/>
                    <a:pt x="14708" y="31308"/>
                  </a:cubicBezTo>
                  <a:cubicBezTo>
                    <a:pt x="14692" y="31323"/>
                    <a:pt x="14672" y="31342"/>
                    <a:pt x="14651" y="31343"/>
                  </a:cubicBezTo>
                  <a:cubicBezTo>
                    <a:pt x="14590" y="31349"/>
                    <a:pt x="14529" y="31352"/>
                    <a:pt x="14468" y="31352"/>
                  </a:cubicBezTo>
                  <a:cubicBezTo>
                    <a:pt x="14314" y="31352"/>
                    <a:pt x="14161" y="31337"/>
                    <a:pt x="14007" y="31333"/>
                  </a:cubicBezTo>
                  <a:lnTo>
                    <a:pt x="13991" y="31286"/>
                  </a:lnTo>
                  <a:lnTo>
                    <a:pt x="14121" y="31264"/>
                  </a:lnTo>
                  <a:lnTo>
                    <a:pt x="14102" y="31231"/>
                  </a:lnTo>
                  <a:lnTo>
                    <a:pt x="14102" y="31231"/>
                  </a:lnTo>
                  <a:cubicBezTo>
                    <a:pt x="14207" y="31250"/>
                    <a:pt x="14311" y="31270"/>
                    <a:pt x="14414" y="31287"/>
                  </a:cubicBezTo>
                  <a:cubicBezTo>
                    <a:pt x="14473" y="31218"/>
                    <a:pt x="14525" y="31149"/>
                    <a:pt x="14600" y="31050"/>
                  </a:cubicBezTo>
                  <a:close/>
                  <a:moveTo>
                    <a:pt x="14809" y="31343"/>
                  </a:moveTo>
                  <a:lnTo>
                    <a:pt x="14882" y="31349"/>
                  </a:lnTo>
                  <a:lnTo>
                    <a:pt x="14879" y="31368"/>
                  </a:lnTo>
                  <a:lnTo>
                    <a:pt x="14806" y="31361"/>
                  </a:lnTo>
                  <a:lnTo>
                    <a:pt x="14809" y="31343"/>
                  </a:lnTo>
                  <a:close/>
                  <a:moveTo>
                    <a:pt x="15619" y="31352"/>
                  </a:moveTo>
                  <a:lnTo>
                    <a:pt x="15693" y="31358"/>
                  </a:lnTo>
                  <a:lnTo>
                    <a:pt x="15691" y="31377"/>
                  </a:lnTo>
                  <a:lnTo>
                    <a:pt x="15618" y="31371"/>
                  </a:lnTo>
                  <a:lnTo>
                    <a:pt x="15619" y="31352"/>
                  </a:lnTo>
                  <a:close/>
                  <a:moveTo>
                    <a:pt x="16033" y="31428"/>
                  </a:moveTo>
                  <a:lnTo>
                    <a:pt x="16053" y="31526"/>
                  </a:lnTo>
                  <a:lnTo>
                    <a:pt x="15990" y="31524"/>
                  </a:lnTo>
                  <a:lnTo>
                    <a:pt x="15996" y="31428"/>
                  </a:lnTo>
                  <a:close/>
                  <a:moveTo>
                    <a:pt x="15213" y="0"/>
                  </a:moveTo>
                  <a:cubicBezTo>
                    <a:pt x="15117" y="0"/>
                    <a:pt x="15021" y="8"/>
                    <a:pt x="14931" y="49"/>
                  </a:cubicBezTo>
                  <a:cubicBezTo>
                    <a:pt x="14877" y="21"/>
                    <a:pt x="14820" y="13"/>
                    <a:pt x="14763" y="13"/>
                  </a:cubicBezTo>
                  <a:cubicBezTo>
                    <a:pt x="14669" y="13"/>
                    <a:pt x="14574" y="36"/>
                    <a:pt x="14489" y="36"/>
                  </a:cubicBezTo>
                  <a:cubicBezTo>
                    <a:pt x="14459" y="36"/>
                    <a:pt x="14431" y="33"/>
                    <a:pt x="14404" y="25"/>
                  </a:cubicBezTo>
                  <a:cubicBezTo>
                    <a:pt x="14352" y="8"/>
                    <a:pt x="14302" y="2"/>
                    <a:pt x="14253" y="2"/>
                  </a:cubicBezTo>
                  <a:cubicBezTo>
                    <a:pt x="14129" y="2"/>
                    <a:pt x="14012" y="40"/>
                    <a:pt x="13899" y="40"/>
                  </a:cubicBezTo>
                  <a:cubicBezTo>
                    <a:pt x="13884" y="40"/>
                    <a:pt x="13871" y="40"/>
                    <a:pt x="13857" y="38"/>
                  </a:cubicBezTo>
                  <a:cubicBezTo>
                    <a:pt x="13792" y="96"/>
                    <a:pt x="13739" y="144"/>
                    <a:pt x="13724" y="157"/>
                  </a:cubicBezTo>
                  <a:cubicBezTo>
                    <a:pt x="13517" y="165"/>
                    <a:pt x="13362" y="159"/>
                    <a:pt x="13212" y="178"/>
                  </a:cubicBezTo>
                  <a:cubicBezTo>
                    <a:pt x="13204" y="179"/>
                    <a:pt x="13196" y="179"/>
                    <a:pt x="13189" y="179"/>
                  </a:cubicBezTo>
                  <a:cubicBezTo>
                    <a:pt x="13111" y="179"/>
                    <a:pt x="13029" y="153"/>
                    <a:pt x="12952" y="153"/>
                  </a:cubicBezTo>
                  <a:cubicBezTo>
                    <a:pt x="12882" y="153"/>
                    <a:pt x="12815" y="175"/>
                    <a:pt x="12759" y="257"/>
                  </a:cubicBezTo>
                  <a:cubicBezTo>
                    <a:pt x="12731" y="244"/>
                    <a:pt x="12703" y="231"/>
                    <a:pt x="12671" y="215"/>
                  </a:cubicBezTo>
                  <a:cubicBezTo>
                    <a:pt x="12608" y="285"/>
                    <a:pt x="12503" y="268"/>
                    <a:pt x="12424" y="322"/>
                  </a:cubicBezTo>
                  <a:cubicBezTo>
                    <a:pt x="12404" y="336"/>
                    <a:pt x="12383" y="341"/>
                    <a:pt x="12361" y="341"/>
                  </a:cubicBezTo>
                  <a:cubicBezTo>
                    <a:pt x="12316" y="341"/>
                    <a:pt x="12266" y="321"/>
                    <a:pt x="12216" y="321"/>
                  </a:cubicBezTo>
                  <a:cubicBezTo>
                    <a:pt x="12175" y="321"/>
                    <a:pt x="12134" y="334"/>
                    <a:pt x="12094" y="380"/>
                  </a:cubicBezTo>
                  <a:cubicBezTo>
                    <a:pt x="12056" y="424"/>
                    <a:pt x="11994" y="451"/>
                    <a:pt x="11926" y="451"/>
                  </a:cubicBezTo>
                  <a:cubicBezTo>
                    <a:pt x="11882" y="451"/>
                    <a:pt x="11836" y="440"/>
                    <a:pt x="11794" y="416"/>
                  </a:cubicBezTo>
                  <a:cubicBezTo>
                    <a:pt x="11774" y="456"/>
                    <a:pt x="11742" y="466"/>
                    <a:pt x="11705" y="466"/>
                  </a:cubicBezTo>
                  <a:cubicBezTo>
                    <a:pt x="11674" y="466"/>
                    <a:pt x="11640" y="459"/>
                    <a:pt x="11608" y="459"/>
                  </a:cubicBezTo>
                  <a:cubicBezTo>
                    <a:pt x="11561" y="459"/>
                    <a:pt x="11517" y="473"/>
                    <a:pt x="11494" y="543"/>
                  </a:cubicBezTo>
                  <a:cubicBezTo>
                    <a:pt x="11500" y="565"/>
                    <a:pt x="11511" y="609"/>
                    <a:pt x="11523" y="655"/>
                  </a:cubicBezTo>
                  <a:cubicBezTo>
                    <a:pt x="11406" y="631"/>
                    <a:pt x="11298" y="611"/>
                    <a:pt x="11192" y="590"/>
                  </a:cubicBezTo>
                  <a:cubicBezTo>
                    <a:pt x="11105" y="709"/>
                    <a:pt x="10945" y="600"/>
                    <a:pt x="10832" y="744"/>
                  </a:cubicBezTo>
                  <a:cubicBezTo>
                    <a:pt x="10826" y="753"/>
                    <a:pt x="10798" y="797"/>
                    <a:pt x="10767" y="845"/>
                  </a:cubicBezTo>
                  <a:cubicBezTo>
                    <a:pt x="10710" y="824"/>
                    <a:pt x="10651" y="803"/>
                    <a:pt x="10596" y="783"/>
                  </a:cubicBezTo>
                  <a:cubicBezTo>
                    <a:pt x="10527" y="806"/>
                    <a:pt x="10461" y="828"/>
                    <a:pt x="10365" y="859"/>
                  </a:cubicBezTo>
                  <a:cubicBezTo>
                    <a:pt x="10351" y="899"/>
                    <a:pt x="10329" y="955"/>
                    <a:pt x="10311" y="1000"/>
                  </a:cubicBezTo>
                  <a:cubicBezTo>
                    <a:pt x="9981" y="1039"/>
                    <a:pt x="9664" y="1056"/>
                    <a:pt x="9427" y="1304"/>
                  </a:cubicBezTo>
                  <a:cubicBezTo>
                    <a:pt x="9344" y="1318"/>
                    <a:pt x="9271" y="1324"/>
                    <a:pt x="9200" y="1346"/>
                  </a:cubicBezTo>
                  <a:cubicBezTo>
                    <a:pt x="9027" y="1405"/>
                    <a:pt x="8909" y="1565"/>
                    <a:pt x="8715" y="1585"/>
                  </a:cubicBezTo>
                  <a:cubicBezTo>
                    <a:pt x="8638" y="1751"/>
                    <a:pt x="8470" y="1701"/>
                    <a:pt x="8354" y="1770"/>
                  </a:cubicBezTo>
                  <a:cubicBezTo>
                    <a:pt x="8232" y="1843"/>
                    <a:pt x="8123" y="1941"/>
                    <a:pt x="8008" y="2026"/>
                  </a:cubicBezTo>
                  <a:cubicBezTo>
                    <a:pt x="8000" y="2033"/>
                    <a:pt x="7988" y="2042"/>
                    <a:pt x="7978" y="2044"/>
                  </a:cubicBezTo>
                  <a:cubicBezTo>
                    <a:pt x="7885" y="2054"/>
                    <a:pt x="7789" y="2035"/>
                    <a:pt x="7725" y="2152"/>
                  </a:cubicBezTo>
                  <a:cubicBezTo>
                    <a:pt x="7689" y="2217"/>
                    <a:pt x="7527" y="2158"/>
                    <a:pt x="7523" y="2297"/>
                  </a:cubicBezTo>
                  <a:cubicBezTo>
                    <a:pt x="7522" y="2317"/>
                    <a:pt x="7433" y="2367"/>
                    <a:pt x="7383" y="2389"/>
                  </a:cubicBezTo>
                  <a:cubicBezTo>
                    <a:pt x="7305" y="2422"/>
                    <a:pt x="7179" y="2403"/>
                    <a:pt x="7158" y="2488"/>
                  </a:cubicBezTo>
                  <a:cubicBezTo>
                    <a:pt x="7124" y="2625"/>
                    <a:pt x="7015" y="2536"/>
                    <a:pt x="6958" y="2610"/>
                  </a:cubicBezTo>
                  <a:cubicBezTo>
                    <a:pt x="6907" y="2678"/>
                    <a:pt x="6805" y="2716"/>
                    <a:pt x="6734" y="2776"/>
                  </a:cubicBezTo>
                  <a:cubicBezTo>
                    <a:pt x="6668" y="2832"/>
                    <a:pt x="6614" y="2900"/>
                    <a:pt x="6605" y="2910"/>
                  </a:cubicBezTo>
                  <a:cubicBezTo>
                    <a:pt x="6471" y="2982"/>
                    <a:pt x="6359" y="3010"/>
                    <a:pt x="6325" y="3066"/>
                  </a:cubicBezTo>
                  <a:cubicBezTo>
                    <a:pt x="6222" y="3229"/>
                    <a:pt x="6067" y="3329"/>
                    <a:pt x="5943" y="3520"/>
                  </a:cubicBezTo>
                  <a:lnTo>
                    <a:pt x="5943" y="3520"/>
                  </a:lnTo>
                  <a:cubicBezTo>
                    <a:pt x="5934" y="3514"/>
                    <a:pt x="5925" y="3509"/>
                    <a:pt x="5915" y="3503"/>
                  </a:cubicBezTo>
                  <a:lnTo>
                    <a:pt x="5915" y="3503"/>
                  </a:lnTo>
                  <a:cubicBezTo>
                    <a:pt x="5918" y="3516"/>
                    <a:pt x="5921" y="3531"/>
                    <a:pt x="5925" y="3549"/>
                  </a:cubicBezTo>
                  <a:cubicBezTo>
                    <a:pt x="5931" y="3539"/>
                    <a:pt x="5937" y="3529"/>
                    <a:pt x="5943" y="3520"/>
                  </a:cubicBezTo>
                  <a:lnTo>
                    <a:pt x="5943" y="3520"/>
                  </a:lnTo>
                  <a:cubicBezTo>
                    <a:pt x="5949" y="3524"/>
                    <a:pt x="5955" y="3528"/>
                    <a:pt x="5961" y="3532"/>
                  </a:cubicBezTo>
                  <a:cubicBezTo>
                    <a:pt x="5965" y="3537"/>
                    <a:pt x="5959" y="3554"/>
                    <a:pt x="5943" y="3554"/>
                  </a:cubicBezTo>
                  <a:cubicBezTo>
                    <a:pt x="5938" y="3554"/>
                    <a:pt x="5932" y="3552"/>
                    <a:pt x="5925" y="3549"/>
                  </a:cubicBezTo>
                  <a:cubicBezTo>
                    <a:pt x="5924" y="3550"/>
                    <a:pt x="5922" y="3551"/>
                    <a:pt x="5920" y="3551"/>
                  </a:cubicBezTo>
                  <a:cubicBezTo>
                    <a:pt x="5909" y="3551"/>
                    <a:pt x="5899" y="3521"/>
                    <a:pt x="5888" y="3490"/>
                  </a:cubicBezTo>
                  <a:lnTo>
                    <a:pt x="5888" y="3490"/>
                  </a:lnTo>
                  <a:cubicBezTo>
                    <a:pt x="5897" y="3494"/>
                    <a:pt x="5906" y="3499"/>
                    <a:pt x="5915" y="3503"/>
                  </a:cubicBezTo>
                  <a:lnTo>
                    <a:pt x="5915" y="3503"/>
                  </a:lnTo>
                  <a:cubicBezTo>
                    <a:pt x="5903" y="3458"/>
                    <a:pt x="5898" y="3447"/>
                    <a:pt x="5896" y="3447"/>
                  </a:cubicBezTo>
                  <a:cubicBezTo>
                    <a:pt x="5896" y="3447"/>
                    <a:pt x="5896" y="3447"/>
                    <a:pt x="5896" y="3447"/>
                  </a:cubicBezTo>
                  <a:cubicBezTo>
                    <a:pt x="5838" y="3481"/>
                    <a:pt x="5785" y="3525"/>
                    <a:pt x="5727" y="3549"/>
                  </a:cubicBezTo>
                  <a:cubicBezTo>
                    <a:pt x="5659" y="3575"/>
                    <a:pt x="5721" y="3674"/>
                    <a:pt x="5615" y="3681"/>
                  </a:cubicBezTo>
                  <a:cubicBezTo>
                    <a:pt x="5571" y="3683"/>
                    <a:pt x="5497" y="3749"/>
                    <a:pt x="5472" y="3797"/>
                  </a:cubicBezTo>
                  <a:cubicBezTo>
                    <a:pt x="5393" y="3949"/>
                    <a:pt x="5271" y="4025"/>
                    <a:pt x="5113" y="4072"/>
                  </a:cubicBezTo>
                  <a:cubicBezTo>
                    <a:pt x="5094" y="4227"/>
                    <a:pt x="4982" y="4283"/>
                    <a:pt x="4912" y="4300"/>
                  </a:cubicBezTo>
                  <a:cubicBezTo>
                    <a:pt x="4825" y="4415"/>
                    <a:pt x="4781" y="4490"/>
                    <a:pt x="4720" y="4549"/>
                  </a:cubicBezTo>
                  <a:cubicBezTo>
                    <a:pt x="4654" y="4615"/>
                    <a:pt x="4539" y="4656"/>
                    <a:pt x="4508" y="4726"/>
                  </a:cubicBezTo>
                  <a:cubicBezTo>
                    <a:pt x="4464" y="4827"/>
                    <a:pt x="4369" y="4798"/>
                    <a:pt x="4320" y="4877"/>
                  </a:cubicBezTo>
                  <a:cubicBezTo>
                    <a:pt x="4266" y="4962"/>
                    <a:pt x="4177" y="5030"/>
                    <a:pt x="4127" y="5082"/>
                  </a:cubicBezTo>
                  <a:cubicBezTo>
                    <a:pt x="4080" y="5198"/>
                    <a:pt x="4052" y="5291"/>
                    <a:pt x="4030" y="5369"/>
                  </a:cubicBezTo>
                  <a:cubicBezTo>
                    <a:pt x="3921" y="5416"/>
                    <a:pt x="3824" y="5455"/>
                    <a:pt x="3730" y="5497"/>
                  </a:cubicBezTo>
                  <a:cubicBezTo>
                    <a:pt x="3718" y="5501"/>
                    <a:pt x="3711" y="5523"/>
                    <a:pt x="3701" y="5536"/>
                  </a:cubicBezTo>
                  <a:cubicBezTo>
                    <a:pt x="3730" y="5572"/>
                    <a:pt x="3761" y="5605"/>
                    <a:pt x="3807" y="5658"/>
                  </a:cubicBezTo>
                  <a:cubicBezTo>
                    <a:pt x="3729" y="5735"/>
                    <a:pt x="3654" y="5807"/>
                    <a:pt x="3577" y="5881"/>
                  </a:cubicBezTo>
                  <a:cubicBezTo>
                    <a:pt x="3555" y="5920"/>
                    <a:pt x="3527" y="5967"/>
                    <a:pt x="3489" y="6032"/>
                  </a:cubicBezTo>
                  <a:cubicBezTo>
                    <a:pt x="3479" y="5970"/>
                    <a:pt x="3473" y="5942"/>
                    <a:pt x="3464" y="5895"/>
                  </a:cubicBezTo>
                  <a:lnTo>
                    <a:pt x="3464" y="5895"/>
                  </a:lnTo>
                  <a:cubicBezTo>
                    <a:pt x="3296" y="6073"/>
                    <a:pt x="3493" y="6162"/>
                    <a:pt x="3412" y="6319"/>
                  </a:cubicBezTo>
                  <a:cubicBezTo>
                    <a:pt x="3371" y="6282"/>
                    <a:pt x="3330" y="6234"/>
                    <a:pt x="3273" y="6234"/>
                  </a:cubicBezTo>
                  <a:cubicBezTo>
                    <a:pt x="3254" y="6234"/>
                    <a:pt x="3232" y="6240"/>
                    <a:pt x="3208" y="6254"/>
                  </a:cubicBezTo>
                  <a:cubicBezTo>
                    <a:pt x="3125" y="6303"/>
                    <a:pt x="3049" y="6368"/>
                    <a:pt x="2984" y="6428"/>
                  </a:cubicBezTo>
                  <a:cubicBezTo>
                    <a:pt x="2950" y="6512"/>
                    <a:pt x="2912" y="6591"/>
                    <a:pt x="2884" y="6674"/>
                  </a:cubicBezTo>
                  <a:cubicBezTo>
                    <a:pt x="2789" y="6956"/>
                    <a:pt x="2438" y="7066"/>
                    <a:pt x="2405" y="7391"/>
                  </a:cubicBezTo>
                  <a:cubicBezTo>
                    <a:pt x="2281" y="7449"/>
                    <a:pt x="2212" y="7542"/>
                    <a:pt x="2225" y="7681"/>
                  </a:cubicBezTo>
                  <a:cubicBezTo>
                    <a:pt x="2096" y="7740"/>
                    <a:pt x="2062" y="7890"/>
                    <a:pt x="1999" y="8008"/>
                  </a:cubicBezTo>
                  <a:cubicBezTo>
                    <a:pt x="1963" y="8073"/>
                    <a:pt x="1957" y="8155"/>
                    <a:pt x="1941" y="8223"/>
                  </a:cubicBezTo>
                  <a:cubicBezTo>
                    <a:pt x="1888" y="8283"/>
                    <a:pt x="1832" y="8336"/>
                    <a:pt x="1793" y="8399"/>
                  </a:cubicBezTo>
                  <a:cubicBezTo>
                    <a:pt x="1642" y="8648"/>
                    <a:pt x="1550" y="8935"/>
                    <a:pt x="1357" y="9155"/>
                  </a:cubicBezTo>
                  <a:cubicBezTo>
                    <a:pt x="1338" y="9176"/>
                    <a:pt x="1319" y="9229"/>
                    <a:pt x="1326" y="9251"/>
                  </a:cubicBezTo>
                  <a:cubicBezTo>
                    <a:pt x="1367" y="9379"/>
                    <a:pt x="1282" y="9478"/>
                    <a:pt x="1241" y="9582"/>
                  </a:cubicBezTo>
                  <a:cubicBezTo>
                    <a:pt x="1211" y="9660"/>
                    <a:pt x="1114" y="9737"/>
                    <a:pt x="1117" y="9798"/>
                  </a:cubicBezTo>
                  <a:cubicBezTo>
                    <a:pt x="1126" y="9965"/>
                    <a:pt x="983" y="10097"/>
                    <a:pt x="994" y="10228"/>
                  </a:cubicBezTo>
                  <a:cubicBezTo>
                    <a:pt x="1004" y="10403"/>
                    <a:pt x="914" y="10491"/>
                    <a:pt x="854" y="10619"/>
                  </a:cubicBezTo>
                  <a:cubicBezTo>
                    <a:pt x="829" y="10671"/>
                    <a:pt x="849" y="10752"/>
                    <a:pt x="835" y="10815"/>
                  </a:cubicBezTo>
                  <a:cubicBezTo>
                    <a:pt x="823" y="10872"/>
                    <a:pt x="791" y="10924"/>
                    <a:pt x="763" y="10989"/>
                  </a:cubicBezTo>
                  <a:cubicBezTo>
                    <a:pt x="777" y="11024"/>
                    <a:pt x="798" y="11074"/>
                    <a:pt x="819" y="11128"/>
                  </a:cubicBezTo>
                  <a:lnTo>
                    <a:pt x="670" y="11237"/>
                  </a:lnTo>
                  <a:cubicBezTo>
                    <a:pt x="692" y="11290"/>
                    <a:pt x="713" y="11340"/>
                    <a:pt x="736" y="11399"/>
                  </a:cubicBezTo>
                  <a:cubicBezTo>
                    <a:pt x="716" y="11418"/>
                    <a:pt x="695" y="11436"/>
                    <a:pt x="660" y="11467"/>
                  </a:cubicBezTo>
                  <a:cubicBezTo>
                    <a:pt x="689" y="11514"/>
                    <a:pt x="721" y="11565"/>
                    <a:pt x="764" y="11633"/>
                  </a:cubicBezTo>
                  <a:cubicBezTo>
                    <a:pt x="698" y="11642"/>
                    <a:pt x="661" y="11648"/>
                    <a:pt x="607" y="11654"/>
                  </a:cubicBezTo>
                  <a:cubicBezTo>
                    <a:pt x="593" y="11702"/>
                    <a:pt x="585" y="11761"/>
                    <a:pt x="560" y="11811"/>
                  </a:cubicBezTo>
                  <a:cubicBezTo>
                    <a:pt x="532" y="11870"/>
                    <a:pt x="489" y="11921"/>
                    <a:pt x="474" y="11948"/>
                  </a:cubicBezTo>
                  <a:cubicBezTo>
                    <a:pt x="474" y="12058"/>
                    <a:pt x="498" y="12157"/>
                    <a:pt x="468" y="12207"/>
                  </a:cubicBezTo>
                  <a:cubicBezTo>
                    <a:pt x="377" y="12360"/>
                    <a:pt x="443" y="12526"/>
                    <a:pt x="388" y="12672"/>
                  </a:cubicBezTo>
                  <a:cubicBezTo>
                    <a:pt x="452" y="12701"/>
                    <a:pt x="501" y="12725"/>
                    <a:pt x="557" y="12750"/>
                  </a:cubicBezTo>
                  <a:cubicBezTo>
                    <a:pt x="538" y="12766"/>
                    <a:pt x="529" y="12779"/>
                    <a:pt x="521" y="12779"/>
                  </a:cubicBezTo>
                  <a:cubicBezTo>
                    <a:pt x="476" y="12778"/>
                    <a:pt x="430" y="12775"/>
                    <a:pt x="382" y="12773"/>
                  </a:cubicBezTo>
                  <a:cubicBezTo>
                    <a:pt x="327" y="12932"/>
                    <a:pt x="307" y="13100"/>
                    <a:pt x="277" y="13269"/>
                  </a:cubicBezTo>
                  <a:cubicBezTo>
                    <a:pt x="264" y="13354"/>
                    <a:pt x="248" y="13440"/>
                    <a:pt x="224" y="13525"/>
                  </a:cubicBezTo>
                  <a:cubicBezTo>
                    <a:pt x="209" y="13612"/>
                    <a:pt x="189" y="13699"/>
                    <a:pt x="155" y="13785"/>
                  </a:cubicBezTo>
                  <a:cubicBezTo>
                    <a:pt x="189" y="13809"/>
                    <a:pt x="229" y="13837"/>
                    <a:pt x="286" y="13877"/>
                  </a:cubicBezTo>
                  <a:cubicBezTo>
                    <a:pt x="208" y="13900"/>
                    <a:pt x="174" y="13911"/>
                    <a:pt x="137" y="13922"/>
                  </a:cubicBezTo>
                  <a:cubicBezTo>
                    <a:pt x="133" y="13975"/>
                    <a:pt x="123" y="14024"/>
                    <a:pt x="127" y="14069"/>
                  </a:cubicBezTo>
                  <a:cubicBezTo>
                    <a:pt x="132" y="14102"/>
                    <a:pt x="158" y="14127"/>
                    <a:pt x="162" y="14136"/>
                  </a:cubicBezTo>
                  <a:cubicBezTo>
                    <a:pt x="140" y="14211"/>
                    <a:pt x="108" y="14272"/>
                    <a:pt x="105" y="14336"/>
                  </a:cubicBezTo>
                  <a:cubicBezTo>
                    <a:pt x="93" y="14590"/>
                    <a:pt x="27" y="14851"/>
                    <a:pt x="79" y="15108"/>
                  </a:cubicBezTo>
                  <a:cubicBezTo>
                    <a:pt x="62" y="15143"/>
                    <a:pt x="46" y="15192"/>
                    <a:pt x="26" y="15254"/>
                  </a:cubicBezTo>
                  <a:cubicBezTo>
                    <a:pt x="99" y="15271"/>
                    <a:pt x="152" y="15283"/>
                    <a:pt x="209" y="15296"/>
                  </a:cubicBezTo>
                  <a:cubicBezTo>
                    <a:pt x="208" y="15341"/>
                    <a:pt x="207" y="15373"/>
                    <a:pt x="207" y="15410"/>
                  </a:cubicBezTo>
                  <a:cubicBezTo>
                    <a:pt x="149" y="15419"/>
                    <a:pt x="96" y="15427"/>
                    <a:pt x="46" y="15435"/>
                  </a:cubicBezTo>
                  <a:cubicBezTo>
                    <a:pt x="84" y="15530"/>
                    <a:pt x="118" y="15613"/>
                    <a:pt x="154" y="15700"/>
                  </a:cubicBezTo>
                  <a:cubicBezTo>
                    <a:pt x="111" y="15711"/>
                    <a:pt x="86" y="15719"/>
                    <a:pt x="59" y="15725"/>
                  </a:cubicBezTo>
                  <a:cubicBezTo>
                    <a:pt x="1" y="15951"/>
                    <a:pt x="136" y="16179"/>
                    <a:pt x="73" y="16404"/>
                  </a:cubicBezTo>
                  <a:cubicBezTo>
                    <a:pt x="109" y="16493"/>
                    <a:pt x="149" y="16591"/>
                    <a:pt x="184" y="16676"/>
                  </a:cubicBezTo>
                  <a:cubicBezTo>
                    <a:pt x="158" y="16722"/>
                    <a:pt x="142" y="16747"/>
                    <a:pt x="132" y="16765"/>
                  </a:cubicBezTo>
                  <a:cubicBezTo>
                    <a:pt x="171" y="16800"/>
                    <a:pt x="218" y="16832"/>
                    <a:pt x="270" y="16872"/>
                  </a:cubicBezTo>
                  <a:cubicBezTo>
                    <a:pt x="198" y="16943"/>
                    <a:pt x="145" y="16996"/>
                    <a:pt x="104" y="17037"/>
                  </a:cubicBezTo>
                  <a:cubicBezTo>
                    <a:pt x="215" y="17212"/>
                    <a:pt x="165" y="17421"/>
                    <a:pt x="229" y="17580"/>
                  </a:cubicBezTo>
                  <a:cubicBezTo>
                    <a:pt x="274" y="17594"/>
                    <a:pt x="308" y="17606"/>
                    <a:pt x="354" y="17621"/>
                  </a:cubicBezTo>
                  <a:cubicBezTo>
                    <a:pt x="318" y="17752"/>
                    <a:pt x="287" y="17865"/>
                    <a:pt x="271" y="17921"/>
                  </a:cubicBezTo>
                  <a:cubicBezTo>
                    <a:pt x="352" y="18202"/>
                    <a:pt x="414" y="18429"/>
                    <a:pt x="524" y="18679"/>
                  </a:cubicBezTo>
                  <a:cubicBezTo>
                    <a:pt x="543" y="18691"/>
                    <a:pt x="588" y="18717"/>
                    <a:pt x="632" y="18742"/>
                  </a:cubicBezTo>
                  <a:cubicBezTo>
                    <a:pt x="599" y="18804"/>
                    <a:pt x="576" y="18851"/>
                    <a:pt x="552" y="18899"/>
                  </a:cubicBezTo>
                  <a:cubicBezTo>
                    <a:pt x="648" y="19010"/>
                    <a:pt x="686" y="19126"/>
                    <a:pt x="629" y="19263"/>
                  </a:cubicBezTo>
                  <a:cubicBezTo>
                    <a:pt x="657" y="19292"/>
                    <a:pt x="685" y="19322"/>
                    <a:pt x="713" y="19351"/>
                  </a:cubicBezTo>
                  <a:cubicBezTo>
                    <a:pt x="699" y="19417"/>
                    <a:pt x="689" y="19469"/>
                    <a:pt x="682" y="19501"/>
                  </a:cubicBezTo>
                  <a:cubicBezTo>
                    <a:pt x="721" y="19578"/>
                    <a:pt x="763" y="19632"/>
                    <a:pt x="779" y="19694"/>
                  </a:cubicBezTo>
                  <a:cubicBezTo>
                    <a:pt x="830" y="19932"/>
                    <a:pt x="911" y="20162"/>
                    <a:pt x="985" y="20394"/>
                  </a:cubicBezTo>
                  <a:cubicBezTo>
                    <a:pt x="1061" y="20625"/>
                    <a:pt x="1148" y="20853"/>
                    <a:pt x="1269" y="21067"/>
                  </a:cubicBezTo>
                  <a:cubicBezTo>
                    <a:pt x="1325" y="21164"/>
                    <a:pt x="1331" y="21278"/>
                    <a:pt x="1417" y="21377"/>
                  </a:cubicBezTo>
                  <a:cubicBezTo>
                    <a:pt x="1485" y="21442"/>
                    <a:pt x="1482" y="21602"/>
                    <a:pt x="1525" y="21718"/>
                  </a:cubicBezTo>
                  <a:cubicBezTo>
                    <a:pt x="1547" y="21779"/>
                    <a:pt x="1591" y="21842"/>
                    <a:pt x="1638" y="21883"/>
                  </a:cubicBezTo>
                  <a:cubicBezTo>
                    <a:pt x="1763" y="21988"/>
                    <a:pt x="1697" y="22182"/>
                    <a:pt x="1831" y="22279"/>
                  </a:cubicBezTo>
                  <a:cubicBezTo>
                    <a:pt x="1837" y="22283"/>
                    <a:pt x="1829" y="22320"/>
                    <a:pt x="1829" y="22341"/>
                  </a:cubicBezTo>
                  <a:cubicBezTo>
                    <a:pt x="1829" y="22360"/>
                    <a:pt x="1831" y="22376"/>
                    <a:pt x="1832" y="22394"/>
                  </a:cubicBezTo>
                  <a:cubicBezTo>
                    <a:pt x="1956" y="22463"/>
                    <a:pt x="2090" y="22503"/>
                    <a:pt x="2168" y="22669"/>
                  </a:cubicBezTo>
                  <a:cubicBezTo>
                    <a:pt x="2099" y="22670"/>
                    <a:pt x="2031" y="22672"/>
                    <a:pt x="1935" y="22673"/>
                  </a:cubicBezTo>
                  <a:cubicBezTo>
                    <a:pt x="2007" y="22738"/>
                    <a:pt x="2041" y="22773"/>
                    <a:pt x="2079" y="22803"/>
                  </a:cubicBezTo>
                  <a:cubicBezTo>
                    <a:pt x="2074" y="22848"/>
                    <a:pt x="2069" y="22879"/>
                    <a:pt x="2066" y="22912"/>
                  </a:cubicBezTo>
                  <a:cubicBezTo>
                    <a:pt x="2124" y="22938"/>
                    <a:pt x="2184" y="22966"/>
                    <a:pt x="2260" y="23001"/>
                  </a:cubicBezTo>
                  <a:cubicBezTo>
                    <a:pt x="2293" y="23060"/>
                    <a:pt x="2332" y="23129"/>
                    <a:pt x="2388" y="23231"/>
                  </a:cubicBezTo>
                  <a:cubicBezTo>
                    <a:pt x="2424" y="23232"/>
                    <a:pt x="2472" y="23234"/>
                    <a:pt x="2562" y="23237"/>
                  </a:cubicBezTo>
                  <a:cubicBezTo>
                    <a:pt x="2475" y="23306"/>
                    <a:pt x="2434" y="23340"/>
                    <a:pt x="2357" y="23401"/>
                  </a:cubicBezTo>
                  <a:cubicBezTo>
                    <a:pt x="2496" y="23428"/>
                    <a:pt x="2591" y="23447"/>
                    <a:pt x="2686" y="23465"/>
                  </a:cubicBezTo>
                  <a:cubicBezTo>
                    <a:pt x="2700" y="23468"/>
                    <a:pt x="2715" y="23494"/>
                    <a:pt x="2740" y="23521"/>
                  </a:cubicBezTo>
                  <a:cubicBezTo>
                    <a:pt x="2733" y="23587"/>
                    <a:pt x="2724" y="23659"/>
                    <a:pt x="2716" y="23725"/>
                  </a:cubicBezTo>
                  <a:cubicBezTo>
                    <a:pt x="2856" y="23910"/>
                    <a:pt x="3114" y="23988"/>
                    <a:pt x="3103" y="24303"/>
                  </a:cubicBezTo>
                  <a:cubicBezTo>
                    <a:pt x="3043" y="24256"/>
                    <a:pt x="2989" y="24236"/>
                    <a:pt x="2941" y="24236"/>
                  </a:cubicBezTo>
                  <a:cubicBezTo>
                    <a:pt x="2886" y="24236"/>
                    <a:pt x="2838" y="24261"/>
                    <a:pt x="2794" y="24300"/>
                  </a:cubicBezTo>
                  <a:cubicBezTo>
                    <a:pt x="2936" y="24381"/>
                    <a:pt x="3077" y="24461"/>
                    <a:pt x="3221" y="24543"/>
                  </a:cubicBezTo>
                  <a:cubicBezTo>
                    <a:pt x="3240" y="24537"/>
                    <a:pt x="3267" y="24528"/>
                    <a:pt x="3303" y="24517"/>
                  </a:cubicBezTo>
                  <a:lnTo>
                    <a:pt x="3303" y="24517"/>
                  </a:lnTo>
                  <a:cubicBezTo>
                    <a:pt x="3317" y="24676"/>
                    <a:pt x="3190" y="24811"/>
                    <a:pt x="3354" y="24987"/>
                  </a:cubicBezTo>
                  <a:cubicBezTo>
                    <a:pt x="3368" y="24940"/>
                    <a:pt x="3379" y="24909"/>
                    <a:pt x="3399" y="24845"/>
                  </a:cubicBezTo>
                  <a:cubicBezTo>
                    <a:pt x="3476" y="24998"/>
                    <a:pt x="3458" y="25171"/>
                    <a:pt x="3623" y="25199"/>
                  </a:cubicBezTo>
                  <a:cubicBezTo>
                    <a:pt x="3627" y="25242"/>
                    <a:pt x="3629" y="25265"/>
                    <a:pt x="3632" y="25298"/>
                  </a:cubicBezTo>
                  <a:cubicBezTo>
                    <a:pt x="3685" y="25285"/>
                    <a:pt x="3720" y="25277"/>
                    <a:pt x="3764" y="25265"/>
                  </a:cubicBezTo>
                  <a:lnTo>
                    <a:pt x="3764" y="25265"/>
                  </a:lnTo>
                  <a:cubicBezTo>
                    <a:pt x="3742" y="25323"/>
                    <a:pt x="3724" y="25364"/>
                    <a:pt x="3702" y="25418"/>
                  </a:cubicBezTo>
                  <a:cubicBezTo>
                    <a:pt x="3895" y="25505"/>
                    <a:pt x="4027" y="25635"/>
                    <a:pt x="4049" y="25770"/>
                  </a:cubicBezTo>
                  <a:cubicBezTo>
                    <a:pt x="4152" y="25879"/>
                    <a:pt x="4245" y="25938"/>
                    <a:pt x="4263" y="26003"/>
                  </a:cubicBezTo>
                  <a:cubicBezTo>
                    <a:pt x="4300" y="26128"/>
                    <a:pt x="4358" y="26207"/>
                    <a:pt x="4475" y="26250"/>
                  </a:cubicBezTo>
                  <a:cubicBezTo>
                    <a:pt x="4595" y="26292"/>
                    <a:pt x="4595" y="26403"/>
                    <a:pt x="4636" y="26501"/>
                  </a:cubicBezTo>
                  <a:cubicBezTo>
                    <a:pt x="4663" y="26510"/>
                    <a:pt x="4695" y="26512"/>
                    <a:pt x="4722" y="26529"/>
                  </a:cubicBezTo>
                  <a:cubicBezTo>
                    <a:pt x="4879" y="26619"/>
                    <a:pt x="4960" y="26816"/>
                    <a:pt x="5151" y="26866"/>
                  </a:cubicBezTo>
                  <a:cubicBezTo>
                    <a:pt x="5154" y="26868"/>
                    <a:pt x="5154" y="26906"/>
                    <a:pt x="5159" y="26928"/>
                  </a:cubicBezTo>
                  <a:cubicBezTo>
                    <a:pt x="5179" y="27010"/>
                    <a:pt x="5344" y="26963"/>
                    <a:pt x="5316" y="27091"/>
                  </a:cubicBezTo>
                  <a:cubicBezTo>
                    <a:pt x="5400" y="27146"/>
                    <a:pt x="5484" y="27202"/>
                    <a:pt x="5565" y="27256"/>
                  </a:cubicBezTo>
                  <a:cubicBezTo>
                    <a:pt x="5572" y="27287"/>
                    <a:pt x="5578" y="27316"/>
                    <a:pt x="5582" y="27337"/>
                  </a:cubicBezTo>
                  <a:cubicBezTo>
                    <a:pt x="5630" y="27352"/>
                    <a:pt x="5671" y="27365"/>
                    <a:pt x="5705" y="27375"/>
                  </a:cubicBezTo>
                  <a:cubicBezTo>
                    <a:pt x="5724" y="27431"/>
                    <a:pt x="5738" y="27472"/>
                    <a:pt x="5759" y="27536"/>
                  </a:cubicBezTo>
                  <a:cubicBezTo>
                    <a:pt x="5918" y="27543"/>
                    <a:pt x="6015" y="27653"/>
                    <a:pt x="6096" y="27778"/>
                  </a:cubicBezTo>
                  <a:cubicBezTo>
                    <a:pt x="6146" y="27750"/>
                    <a:pt x="6199" y="27724"/>
                    <a:pt x="6280" y="27681"/>
                  </a:cubicBezTo>
                  <a:cubicBezTo>
                    <a:pt x="6286" y="27808"/>
                    <a:pt x="6290" y="27890"/>
                    <a:pt x="6295" y="27986"/>
                  </a:cubicBezTo>
                  <a:cubicBezTo>
                    <a:pt x="6512" y="28024"/>
                    <a:pt x="6651" y="28145"/>
                    <a:pt x="6731" y="28321"/>
                  </a:cubicBezTo>
                  <a:cubicBezTo>
                    <a:pt x="6798" y="28336"/>
                    <a:pt x="6849" y="28346"/>
                    <a:pt x="6895" y="28357"/>
                  </a:cubicBezTo>
                  <a:cubicBezTo>
                    <a:pt x="6914" y="28414"/>
                    <a:pt x="6927" y="28454"/>
                    <a:pt x="6943" y="28499"/>
                  </a:cubicBezTo>
                  <a:cubicBezTo>
                    <a:pt x="7077" y="28530"/>
                    <a:pt x="7204" y="28546"/>
                    <a:pt x="7320" y="28560"/>
                  </a:cubicBezTo>
                  <a:cubicBezTo>
                    <a:pt x="7324" y="28624"/>
                    <a:pt x="7329" y="28691"/>
                    <a:pt x="7332" y="28763"/>
                  </a:cubicBezTo>
                  <a:cubicBezTo>
                    <a:pt x="7422" y="28797"/>
                    <a:pt x="7487" y="28884"/>
                    <a:pt x="7579" y="28884"/>
                  </a:cubicBezTo>
                  <a:cubicBezTo>
                    <a:pt x="7594" y="28884"/>
                    <a:pt x="7609" y="28882"/>
                    <a:pt x="7624" y="28877"/>
                  </a:cubicBezTo>
                  <a:cubicBezTo>
                    <a:pt x="7651" y="29019"/>
                    <a:pt x="7808" y="29044"/>
                    <a:pt x="7891" y="29120"/>
                  </a:cubicBezTo>
                  <a:cubicBezTo>
                    <a:pt x="7976" y="29119"/>
                    <a:pt x="8050" y="29117"/>
                    <a:pt x="8132" y="29116"/>
                  </a:cubicBezTo>
                  <a:cubicBezTo>
                    <a:pt x="8181" y="29225"/>
                    <a:pt x="8219" y="29314"/>
                    <a:pt x="8254" y="29392"/>
                  </a:cubicBezTo>
                  <a:cubicBezTo>
                    <a:pt x="8277" y="29374"/>
                    <a:pt x="8307" y="29368"/>
                    <a:pt x="8340" y="29368"/>
                  </a:cubicBezTo>
                  <a:cubicBezTo>
                    <a:pt x="8393" y="29368"/>
                    <a:pt x="8456" y="29383"/>
                    <a:pt x="8515" y="29383"/>
                  </a:cubicBezTo>
                  <a:cubicBezTo>
                    <a:pt x="8549" y="29383"/>
                    <a:pt x="8582" y="29378"/>
                    <a:pt x="8612" y="29361"/>
                  </a:cubicBezTo>
                  <a:cubicBezTo>
                    <a:pt x="8707" y="29411"/>
                    <a:pt x="8793" y="29456"/>
                    <a:pt x="8882" y="29504"/>
                  </a:cubicBezTo>
                  <a:cubicBezTo>
                    <a:pt x="8929" y="29486"/>
                    <a:pt x="8977" y="29467"/>
                    <a:pt x="9019" y="29451"/>
                  </a:cubicBezTo>
                  <a:lnTo>
                    <a:pt x="9019" y="29451"/>
                  </a:lnTo>
                  <a:cubicBezTo>
                    <a:pt x="9169" y="29572"/>
                    <a:pt x="8968" y="29542"/>
                    <a:pt x="8999" y="29592"/>
                  </a:cubicBezTo>
                  <a:lnTo>
                    <a:pt x="8996" y="29704"/>
                  </a:lnTo>
                  <a:lnTo>
                    <a:pt x="9056" y="29767"/>
                  </a:lnTo>
                  <a:cubicBezTo>
                    <a:pt x="9106" y="29728"/>
                    <a:pt x="9155" y="29688"/>
                    <a:pt x="9193" y="29659"/>
                  </a:cubicBezTo>
                  <a:cubicBezTo>
                    <a:pt x="9281" y="29742"/>
                    <a:pt x="9346" y="29804"/>
                    <a:pt x="9446" y="29898"/>
                  </a:cubicBezTo>
                  <a:cubicBezTo>
                    <a:pt x="9455" y="29815"/>
                    <a:pt x="9491" y="29794"/>
                    <a:pt x="9534" y="29794"/>
                  </a:cubicBezTo>
                  <a:cubicBezTo>
                    <a:pt x="9578" y="29794"/>
                    <a:pt x="9631" y="29816"/>
                    <a:pt x="9673" y="29816"/>
                  </a:cubicBezTo>
                  <a:cubicBezTo>
                    <a:pt x="9681" y="29816"/>
                    <a:pt x="9689" y="29815"/>
                    <a:pt x="9696" y="29813"/>
                  </a:cubicBezTo>
                  <a:cubicBezTo>
                    <a:pt x="9722" y="29848"/>
                    <a:pt x="9747" y="29884"/>
                    <a:pt x="9778" y="29925"/>
                  </a:cubicBezTo>
                  <a:cubicBezTo>
                    <a:pt x="9873" y="29907"/>
                    <a:pt x="9956" y="29885"/>
                    <a:pt x="10043" y="29863"/>
                  </a:cubicBezTo>
                  <a:cubicBezTo>
                    <a:pt x="10044" y="29863"/>
                    <a:pt x="10046" y="29863"/>
                    <a:pt x="10047" y="29863"/>
                  </a:cubicBezTo>
                  <a:cubicBezTo>
                    <a:pt x="10059" y="29863"/>
                    <a:pt x="10076" y="29873"/>
                    <a:pt x="10090" y="29878"/>
                  </a:cubicBezTo>
                  <a:cubicBezTo>
                    <a:pt x="10077" y="29932"/>
                    <a:pt x="10064" y="29982"/>
                    <a:pt x="10046" y="30050"/>
                  </a:cubicBezTo>
                  <a:cubicBezTo>
                    <a:pt x="10162" y="30053"/>
                    <a:pt x="10249" y="30054"/>
                    <a:pt x="10287" y="30056"/>
                  </a:cubicBezTo>
                  <a:cubicBezTo>
                    <a:pt x="10380" y="30013"/>
                    <a:pt x="10437" y="29988"/>
                    <a:pt x="10513" y="29954"/>
                  </a:cubicBezTo>
                  <a:cubicBezTo>
                    <a:pt x="10533" y="30046"/>
                    <a:pt x="10548" y="30110"/>
                    <a:pt x="10563" y="30174"/>
                  </a:cubicBezTo>
                  <a:cubicBezTo>
                    <a:pt x="10593" y="30166"/>
                    <a:pt x="10623" y="30159"/>
                    <a:pt x="10663" y="30150"/>
                  </a:cubicBezTo>
                  <a:cubicBezTo>
                    <a:pt x="10688" y="30224"/>
                    <a:pt x="10710" y="30291"/>
                    <a:pt x="10732" y="30359"/>
                  </a:cubicBezTo>
                  <a:cubicBezTo>
                    <a:pt x="10789" y="30343"/>
                    <a:pt x="10842" y="30328"/>
                    <a:pt x="10897" y="30312"/>
                  </a:cubicBezTo>
                  <a:cubicBezTo>
                    <a:pt x="10930" y="30365"/>
                    <a:pt x="10963" y="30418"/>
                    <a:pt x="10988" y="30457"/>
                  </a:cubicBezTo>
                  <a:cubicBezTo>
                    <a:pt x="11047" y="30438"/>
                    <a:pt x="11102" y="30419"/>
                    <a:pt x="11195" y="30390"/>
                  </a:cubicBezTo>
                  <a:lnTo>
                    <a:pt x="11195" y="30390"/>
                  </a:lnTo>
                  <a:cubicBezTo>
                    <a:pt x="11179" y="30485"/>
                    <a:pt x="11169" y="30538"/>
                    <a:pt x="11157" y="30603"/>
                  </a:cubicBezTo>
                  <a:cubicBezTo>
                    <a:pt x="11207" y="30615"/>
                    <a:pt x="11247" y="30624"/>
                    <a:pt x="11294" y="30634"/>
                  </a:cubicBezTo>
                  <a:cubicBezTo>
                    <a:pt x="11273" y="30591"/>
                    <a:pt x="11258" y="30565"/>
                    <a:pt x="11238" y="30522"/>
                  </a:cubicBezTo>
                  <a:lnTo>
                    <a:pt x="11238" y="30522"/>
                  </a:lnTo>
                  <a:cubicBezTo>
                    <a:pt x="11316" y="30546"/>
                    <a:pt x="11382" y="30558"/>
                    <a:pt x="11445" y="30568"/>
                  </a:cubicBezTo>
                  <a:cubicBezTo>
                    <a:pt x="11475" y="30535"/>
                    <a:pt x="11500" y="30507"/>
                    <a:pt x="11523" y="30482"/>
                  </a:cubicBezTo>
                  <a:cubicBezTo>
                    <a:pt x="11589" y="30502"/>
                    <a:pt x="11648" y="30519"/>
                    <a:pt x="11706" y="30535"/>
                  </a:cubicBezTo>
                  <a:cubicBezTo>
                    <a:pt x="11751" y="30510"/>
                    <a:pt x="11797" y="30484"/>
                    <a:pt x="11847" y="30455"/>
                  </a:cubicBezTo>
                  <a:cubicBezTo>
                    <a:pt x="11879" y="30507"/>
                    <a:pt x="11900" y="30540"/>
                    <a:pt x="11919" y="30569"/>
                  </a:cubicBezTo>
                  <a:cubicBezTo>
                    <a:pt x="11888" y="30585"/>
                    <a:pt x="11863" y="30597"/>
                    <a:pt x="11837" y="30612"/>
                  </a:cubicBezTo>
                  <a:cubicBezTo>
                    <a:pt x="11879" y="30640"/>
                    <a:pt x="11913" y="30663"/>
                    <a:pt x="11948" y="30688"/>
                  </a:cubicBezTo>
                  <a:cubicBezTo>
                    <a:pt x="11978" y="30747"/>
                    <a:pt x="11843" y="30833"/>
                    <a:pt x="11994" y="30864"/>
                  </a:cubicBezTo>
                  <a:cubicBezTo>
                    <a:pt x="11995" y="30864"/>
                    <a:pt x="11996" y="30864"/>
                    <a:pt x="11998" y="30864"/>
                  </a:cubicBezTo>
                  <a:cubicBezTo>
                    <a:pt x="12115" y="30864"/>
                    <a:pt x="12043" y="30730"/>
                    <a:pt x="12143" y="30730"/>
                  </a:cubicBezTo>
                  <a:cubicBezTo>
                    <a:pt x="12152" y="30730"/>
                    <a:pt x="12164" y="30731"/>
                    <a:pt x="12176" y="30734"/>
                  </a:cubicBezTo>
                  <a:cubicBezTo>
                    <a:pt x="12196" y="30657"/>
                    <a:pt x="12239" y="30612"/>
                    <a:pt x="12329" y="30612"/>
                  </a:cubicBezTo>
                  <a:cubicBezTo>
                    <a:pt x="12360" y="30612"/>
                    <a:pt x="12396" y="30617"/>
                    <a:pt x="12438" y="30628"/>
                  </a:cubicBezTo>
                  <a:cubicBezTo>
                    <a:pt x="12362" y="30678"/>
                    <a:pt x="12304" y="30716"/>
                    <a:pt x="12246" y="30755"/>
                  </a:cubicBezTo>
                  <a:lnTo>
                    <a:pt x="12562" y="31025"/>
                  </a:lnTo>
                  <a:cubicBezTo>
                    <a:pt x="12615" y="31018"/>
                    <a:pt x="12666" y="31009"/>
                    <a:pt x="12722" y="31000"/>
                  </a:cubicBezTo>
                  <a:cubicBezTo>
                    <a:pt x="12772" y="31059"/>
                    <a:pt x="12816" y="31118"/>
                    <a:pt x="12883" y="31186"/>
                  </a:cubicBezTo>
                  <a:cubicBezTo>
                    <a:pt x="12950" y="31102"/>
                    <a:pt x="13002" y="31037"/>
                    <a:pt x="13055" y="30972"/>
                  </a:cubicBezTo>
                  <a:cubicBezTo>
                    <a:pt x="13097" y="31062"/>
                    <a:pt x="13205" y="31055"/>
                    <a:pt x="13295" y="31074"/>
                  </a:cubicBezTo>
                  <a:cubicBezTo>
                    <a:pt x="13346" y="31003"/>
                    <a:pt x="13398" y="30931"/>
                    <a:pt x="13470" y="30831"/>
                  </a:cubicBezTo>
                  <a:cubicBezTo>
                    <a:pt x="13539" y="30909"/>
                    <a:pt x="13573" y="30962"/>
                    <a:pt x="13624" y="30997"/>
                  </a:cubicBezTo>
                  <a:cubicBezTo>
                    <a:pt x="13676" y="31031"/>
                    <a:pt x="13746" y="31047"/>
                    <a:pt x="13808" y="31071"/>
                  </a:cubicBezTo>
                  <a:cubicBezTo>
                    <a:pt x="13807" y="31121"/>
                    <a:pt x="13804" y="31158"/>
                    <a:pt x="13804" y="31162"/>
                  </a:cubicBezTo>
                  <a:cubicBezTo>
                    <a:pt x="13888" y="31277"/>
                    <a:pt x="13943" y="31353"/>
                    <a:pt x="13995" y="31426"/>
                  </a:cubicBezTo>
                  <a:cubicBezTo>
                    <a:pt x="14130" y="31465"/>
                    <a:pt x="14261" y="31502"/>
                    <a:pt x="14397" y="31542"/>
                  </a:cubicBezTo>
                  <a:cubicBezTo>
                    <a:pt x="14410" y="31505"/>
                    <a:pt x="14429" y="31455"/>
                    <a:pt x="14455" y="31383"/>
                  </a:cubicBezTo>
                  <a:cubicBezTo>
                    <a:pt x="14591" y="31465"/>
                    <a:pt x="14704" y="31536"/>
                    <a:pt x="14817" y="31606"/>
                  </a:cubicBezTo>
                  <a:cubicBezTo>
                    <a:pt x="14850" y="31586"/>
                    <a:pt x="14886" y="31573"/>
                    <a:pt x="14906" y="31551"/>
                  </a:cubicBezTo>
                  <a:cubicBezTo>
                    <a:pt x="14954" y="31490"/>
                    <a:pt x="14991" y="31426"/>
                    <a:pt x="15037" y="31365"/>
                  </a:cubicBezTo>
                  <a:cubicBezTo>
                    <a:pt x="15042" y="31358"/>
                    <a:pt x="15069" y="31359"/>
                    <a:pt x="15087" y="31356"/>
                  </a:cubicBezTo>
                  <a:cubicBezTo>
                    <a:pt x="15098" y="31395"/>
                    <a:pt x="15109" y="31428"/>
                    <a:pt x="15120" y="31465"/>
                  </a:cubicBezTo>
                  <a:cubicBezTo>
                    <a:pt x="15127" y="31466"/>
                    <a:pt x="15133" y="31466"/>
                    <a:pt x="15139" y="31466"/>
                  </a:cubicBezTo>
                  <a:cubicBezTo>
                    <a:pt x="15248" y="31466"/>
                    <a:pt x="15295" y="31417"/>
                    <a:pt x="15332" y="31346"/>
                  </a:cubicBezTo>
                  <a:cubicBezTo>
                    <a:pt x="15343" y="31325"/>
                    <a:pt x="15418" y="31327"/>
                    <a:pt x="15459" y="31318"/>
                  </a:cubicBezTo>
                  <a:lnTo>
                    <a:pt x="15459" y="31318"/>
                  </a:lnTo>
                  <a:cubicBezTo>
                    <a:pt x="15429" y="31387"/>
                    <a:pt x="15409" y="31436"/>
                    <a:pt x="15387" y="31484"/>
                  </a:cubicBezTo>
                  <a:cubicBezTo>
                    <a:pt x="15451" y="31502"/>
                    <a:pt x="15513" y="31521"/>
                    <a:pt x="15541" y="31529"/>
                  </a:cubicBezTo>
                  <a:cubicBezTo>
                    <a:pt x="15611" y="31528"/>
                    <a:pt x="15673" y="31519"/>
                    <a:pt x="15726" y="31519"/>
                  </a:cubicBezTo>
                  <a:cubicBezTo>
                    <a:pt x="15752" y="31519"/>
                    <a:pt x="15776" y="31521"/>
                    <a:pt x="15799" y="31527"/>
                  </a:cubicBezTo>
                  <a:cubicBezTo>
                    <a:pt x="15883" y="31552"/>
                    <a:pt x="15952" y="31609"/>
                    <a:pt x="16030" y="31649"/>
                  </a:cubicBezTo>
                  <a:cubicBezTo>
                    <a:pt x="16034" y="31651"/>
                    <a:pt x="16040" y="31652"/>
                    <a:pt x="16046" y="31652"/>
                  </a:cubicBezTo>
                  <a:cubicBezTo>
                    <a:pt x="16062" y="31652"/>
                    <a:pt x="16081" y="31647"/>
                    <a:pt x="16097" y="31645"/>
                  </a:cubicBezTo>
                  <a:cubicBezTo>
                    <a:pt x="16115" y="31612"/>
                    <a:pt x="16131" y="31580"/>
                    <a:pt x="16149" y="31548"/>
                  </a:cubicBezTo>
                  <a:cubicBezTo>
                    <a:pt x="16189" y="31566"/>
                    <a:pt x="16226" y="31597"/>
                    <a:pt x="16259" y="31597"/>
                  </a:cubicBezTo>
                  <a:cubicBezTo>
                    <a:pt x="16261" y="31597"/>
                    <a:pt x="16263" y="31596"/>
                    <a:pt x="16265" y="31596"/>
                  </a:cubicBezTo>
                  <a:cubicBezTo>
                    <a:pt x="16458" y="31567"/>
                    <a:pt x="16648" y="31530"/>
                    <a:pt x="16831" y="31495"/>
                  </a:cubicBezTo>
                  <a:cubicBezTo>
                    <a:pt x="16902" y="31509"/>
                    <a:pt x="16977" y="31524"/>
                    <a:pt x="17111" y="31551"/>
                  </a:cubicBezTo>
                  <a:cubicBezTo>
                    <a:pt x="17133" y="31506"/>
                    <a:pt x="17161" y="31455"/>
                    <a:pt x="17186" y="31408"/>
                  </a:cubicBezTo>
                  <a:cubicBezTo>
                    <a:pt x="17239" y="31439"/>
                    <a:pt x="17265" y="31453"/>
                    <a:pt x="17295" y="31471"/>
                  </a:cubicBezTo>
                  <a:cubicBezTo>
                    <a:pt x="17360" y="31443"/>
                    <a:pt x="17420" y="31420"/>
                    <a:pt x="17473" y="31398"/>
                  </a:cubicBezTo>
                  <a:cubicBezTo>
                    <a:pt x="17524" y="31426"/>
                    <a:pt x="17561" y="31446"/>
                    <a:pt x="17619" y="31477"/>
                  </a:cubicBezTo>
                  <a:cubicBezTo>
                    <a:pt x="17655" y="31448"/>
                    <a:pt x="17683" y="31420"/>
                    <a:pt x="17719" y="31398"/>
                  </a:cubicBezTo>
                  <a:cubicBezTo>
                    <a:pt x="17761" y="31373"/>
                    <a:pt x="17808" y="31350"/>
                    <a:pt x="17863" y="31317"/>
                  </a:cubicBezTo>
                  <a:cubicBezTo>
                    <a:pt x="17889" y="31365"/>
                    <a:pt x="17905" y="31396"/>
                    <a:pt x="17923" y="31427"/>
                  </a:cubicBezTo>
                  <a:cubicBezTo>
                    <a:pt x="18063" y="31411"/>
                    <a:pt x="18203" y="31395"/>
                    <a:pt x="18334" y="31378"/>
                  </a:cubicBezTo>
                  <a:cubicBezTo>
                    <a:pt x="18341" y="31337"/>
                    <a:pt x="18345" y="31311"/>
                    <a:pt x="18350" y="31289"/>
                  </a:cubicBezTo>
                  <a:cubicBezTo>
                    <a:pt x="18507" y="31309"/>
                    <a:pt x="18659" y="31330"/>
                    <a:pt x="18803" y="31349"/>
                  </a:cubicBezTo>
                  <a:cubicBezTo>
                    <a:pt x="18890" y="31283"/>
                    <a:pt x="18926" y="31185"/>
                    <a:pt x="19048" y="31185"/>
                  </a:cubicBezTo>
                  <a:cubicBezTo>
                    <a:pt x="19053" y="31185"/>
                    <a:pt x="19058" y="31185"/>
                    <a:pt x="19063" y="31186"/>
                  </a:cubicBezTo>
                  <a:cubicBezTo>
                    <a:pt x="19075" y="31165"/>
                    <a:pt x="19090" y="31147"/>
                    <a:pt x="19105" y="31130"/>
                  </a:cubicBezTo>
                  <a:lnTo>
                    <a:pt x="19130" y="31146"/>
                  </a:lnTo>
                  <a:lnTo>
                    <a:pt x="19075" y="31193"/>
                  </a:lnTo>
                  <a:cubicBezTo>
                    <a:pt x="19071" y="31190"/>
                    <a:pt x="19063" y="31186"/>
                    <a:pt x="19063" y="31186"/>
                  </a:cubicBezTo>
                  <a:lnTo>
                    <a:pt x="19063" y="31186"/>
                  </a:lnTo>
                  <a:cubicBezTo>
                    <a:pt x="19103" y="31221"/>
                    <a:pt x="19140" y="31253"/>
                    <a:pt x="19175" y="31284"/>
                  </a:cubicBezTo>
                  <a:cubicBezTo>
                    <a:pt x="19243" y="31246"/>
                    <a:pt x="19305" y="31211"/>
                    <a:pt x="19365" y="31177"/>
                  </a:cubicBezTo>
                  <a:cubicBezTo>
                    <a:pt x="19358" y="31130"/>
                    <a:pt x="19352" y="31084"/>
                    <a:pt x="19316" y="31042"/>
                  </a:cubicBezTo>
                  <a:cubicBezTo>
                    <a:pt x="19316" y="31042"/>
                    <a:pt x="19317" y="31041"/>
                    <a:pt x="19317" y="31041"/>
                  </a:cubicBezTo>
                  <a:lnTo>
                    <a:pt x="19317" y="31041"/>
                  </a:lnTo>
                  <a:cubicBezTo>
                    <a:pt x="19317" y="31041"/>
                    <a:pt x="19316" y="31041"/>
                    <a:pt x="19316" y="31042"/>
                  </a:cubicBezTo>
                  <a:lnTo>
                    <a:pt x="19316" y="31042"/>
                  </a:lnTo>
                  <a:cubicBezTo>
                    <a:pt x="19278" y="31011"/>
                    <a:pt x="19269" y="30975"/>
                    <a:pt x="19260" y="30939"/>
                  </a:cubicBezTo>
                  <a:lnTo>
                    <a:pt x="19306" y="30928"/>
                  </a:lnTo>
                  <a:lnTo>
                    <a:pt x="19349" y="31032"/>
                  </a:lnTo>
                  <a:lnTo>
                    <a:pt x="19349" y="31032"/>
                  </a:lnTo>
                  <a:cubicBezTo>
                    <a:pt x="19371" y="31026"/>
                    <a:pt x="19391" y="31024"/>
                    <a:pt x="19409" y="31024"/>
                  </a:cubicBezTo>
                  <a:cubicBezTo>
                    <a:pt x="19500" y="31024"/>
                    <a:pt x="19547" y="31082"/>
                    <a:pt x="19622" y="31093"/>
                  </a:cubicBezTo>
                  <a:cubicBezTo>
                    <a:pt x="19637" y="31050"/>
                    <a:pt x="19653" y="31008"/>
                    <a:pt x="19681" y="30928"/>
                  </a:cubicBezTo>
                  <a:cubicBezTo>
                    <a:pt x="19747" y="30980"/>
                    <a:pt x="19787" y="31012"/>
                    <a:pt x="19825" y="31043"/>
                  </a:cubicBezTo>
                  <a:cubicBezTo>
                    <a:pt x="19890" y="30980"/>
                    <a:pt x="20024" y="30946"/>
                    <a:pt x="20012" y="30806"/>
                  </a:cubicBezTo>
                  <a:lnTo>
                    <a:pt x="20012" y="30806"/>
                  </a:lnTo>
                  <a:cubicBezTo>
                    <a:pt x="20078" y="30853"/>
                    <a:pt x="20127" y="30889"/>
                    <a:pt x="20189" y="30931"/>
                  </a:cubicBezTo>
                  <a:cubicBezTo>
                    <a:pt x="20202" y="30874"/>
                    <a:pt x="20211" y="30837"/>
                    <a:pt x="20215" y="30812"/>
                  </a:cubicBezTo>
                  <a:cubicBezTo>
                    <a:pt x="20282" y="30808"/>
                    <a:pt x="20345" y="30802"/>
                    <a:pt x="20442" y="30794"/>
                  </a:cubicBezTo>
                  <a:cubicBezTo>
                    <a:pt x="20383" y="30759"/>
                    <a:pt x="20358" y="30744"/>
                    <a:pt x="20332" y="30728"/>
                  </a:cubicBezTo>
                  <a:cubicBezTo>
                    <a:pt x="20376" y="30703"/>
                    <a:pt x="20414" y="30681"/>
                    <a:pt x="20452" y="30659"/>
                  </a:cubicBezTo>
                  <a:cubicBezTo>
                    <a:pt x="20452" y="30606"/>
                    <a:pt x="20451" y="30553"/>
                    <a:pt x="20449" y="30494"/>
                  </a:cubicBezTo>
                  <a:cubicBezTo>
                    <a:pt x="20502" y="30493"/>
                    <a:pt x="20536" y="30493"/>
                    <a:pt x="20592" y="30491"/>
                  </a:cubicBezTo>
                  <a:lnTo>
                    <a:pt x="20592" y="30491"/>
                  </a:lnTo>
                  <a:cubicBezTo>
                    <a:pt x="20574" y="30544"/>
                    <a:pt x="20561" y="30587"/>
                    <a:pt x="20546" y="30631"/>
                  </a:cubicBezTo>
                  <a:cubicBezTo>
                    <a:pt x="20624" y="30660"/>
                    <a:pt x="20684" y="30674"/>
                    <a:pt x="20728" y="30674"/>
                  </a:cubicBezTo>
                  <a:cubicBezTo>
                    <a:pt x="20777" y="30674"/>
                    <a:pt x="20807" y="30657"/>
                    <a:pt x="20824" y="30622"/>
                  </a:cubicBezTo>
                  <a:cubicBezTo>
                    <a:pt x="20799" y="30608"/>
                    <a:pt x="20774" y="30593"/>
                    <a:pt x="20755" y="30583"/>
                  </a:cubicBezTo>
                  <a:cubicBezTo>
                    <a:pt x="20782" y="30543"/>
                    <a:pt x="20805" y="30509"/>
                    <a:pt x="20821" y="30485"/>
                  </a:cubicBezTo>
                  <a:cubicBezTo>
                    <a:pt x="20910" y="30510"/>
                    <a:pt x="20988" y="30522"/>
                    <a:pt x="21060" y="30537"/>
                  </a:cubicBezTo>
                  <a:cubicBezTo>
                    <a:pt x="21083" y="30503"/>
                    <a:pt x="21097" y="30493"/>
                    <a:pt x="21095" y="30485"/>
                  </a:cubicBezTo>
                  <a:cubicBezTo>
                    <a:pt x="21091" y="30461"/>
                    <a:pt x="21084" y="30437"/>
                    <a:pt x="21018" y="30410"/>
                  </a:cubicBezTo>
                  <a:lnTo>
                    <a:pt x="21018" y="30410"/>
                  </a:lnTo>
                  <a:cubicBezTo>
                    <a:pt x="21005" y="30418"/>
                    <a:pt x="20992" y="30426"/>
                    <a:pt x="20977" y="30432"/>
                  </a:cubicBezTo>
                  <a:cubicBezTo>
                    <a:pt x="20977" y="30433"/>
                    <a:pt x="20976" y="30433"/>
                    <a:pt x="20975" y="30433"/>
                  </a:cubicBezTo>
                  <a:cubicBezTo>
                    <a:pt x="20964" y="30433"/>
                    <a:pt x="20951" y="30417"/>
                    <a:pt x="20982" y="30397"/>
                  </a:cubicBezTo>
                  <a:cubicBezTo>
                    <a:pt x="20982" y="30397"/>
                    <a:pt x="20983" y="30397"/>
                    <a:pt x="20983" y="30397"/>
                  </a:cubicBezTo>
                  <a:lnTo>
                    <a:pt x="20983" y="30397"/>
                  </a:lnTo>
                  <a:cubicBezTo>
                    <a:pt x="20983" y="30397"/>
                    <a:pt x="20983" y="30397"/>
                    <a:pt x="20983" y="30397"/>
                  </a:cubicBezTo>
                  <a:cubicBezTo>
                    <a:pt x="20996" y="30401"/>
                    <a:pt x="21008" y="30406"/>
                    <a:pt x="21018" y="30410"/>
                  </a:cubicBezTo>
                  <a:lnTo>
                    <a:pt x="21018" y="30410"/>
                  </a:lnTo>
                  <a:cubicBezTo>
                    <a:pt x="21024" y="30406"/>
                    <a:pt x="21030" y="30402"/>
                    <a:pt x="21036" y="30397"/>
                  </a:cubicBezTo>
                  <a:lnTo>
                    <a:pt x="21036" y="30397"/>
                  </a:lnTo>
                  <a:cubicBezTo>
                    <a:pt x="21027" y="30397"/>
                    <a:pt x="21017" y="30396"/>
                    <a:pt x="21007" y="30396"/>
                  </a:cubicBezTo>
                  <a:cubicBezTo>
                    <a:pt x="20999" y="30396"/>
                    <a:pt x="20991" y="30397"/>
                    <a:pt x="20983" y="30397"/>
                  </a:cubicBezTo>
                  <a:lnTo>
                    <a:pt x="20983" y="30397"/>
                  </a:lnTo>
                  <a:cubicBezTo>
                    <a:pt x="20981" y="30384"/>
                    <a:pt x="21023" y="30379"/>
                    <a:pt x="21067" y="30377"/>
                  </a:cubicBezTo>
                  <a:lnTo>
                    <a:pt x="21067" y="30377"/>
                  </a:lnTo>
                  <a:cubicBezTo>
                    <a:pt x="21057" y="30383"/>
                    <a:pt x="21047" y="30390"/>
                    <a:pt x="21036" y="30397"/>
                  </a:cubicBezTo>
                  <a:lnTo>
                    <a:pt x="21036" y="30397"/>
                  </a:lnTo>
                  <a:cubicBezTo>
                    <a:pt x="21148" y="30405"/>
                    <a:pt x="21229" y="30450"/>
                    <a:pt x="21303" y="30450"/>
                  </a:cubicBezTo>
                  <a:cubicBezTo>
                    <a:pt x="21349" y="30450"/>
                    <a:pt x="21392" y="30433"/>
                    <a:pt x="21438" y="30379"/>
                  </a:cubicBezTo>
                  <a:cubicBezTo>
                    <a:pt x="21436" y="30347"/>
                    <a:pt x="21436" y="30321"/>
                    <a:pt x="21433" y="30244"/>
                  </a:cubicBezTo>
                  <a:lnTo>
                    <a:pt x="21433" y="30244"/>
                  </a:lnTo>
                  <a:cubicBezTo>
                    <a:pt x="21509" y="30300"/>
                    <a:pt x="21554" y="30334"/>
                    <a:pt x="21600" y="30368"/>
                  </a:cubicBezTo>
                  <a:cubicBezTo>
                    <a:pt x="21751" y="30297"/>
                    <a:pt x="21875" y="30238"/>
                    <a:pt x="22037" y="30163"/>
                  </a:cubicBezTo>
                  <a:cubicBezTo>
                    <a:pt x="22068" y="30164"/>
                    <a:pt x="22094" y="30165"/>
                    <a:pt x="22117" y="30165"/>
                  </a:cubicBezTo>
                  <a:cubicBezTo>
                    <a:pt x="22241" y="30165"/>
                    <a:pt x="22253" y="30142"/>
                    <a:pt x="22316" y="29994"/>
                  </a:cubicBezTo>
                  <a:cubicBezTo>
                    <a:pt x="22321" y="29984"/>
                    <a:pt x="22293" y="29968"/>
                    <a:pt x="22279" y="29954"/>
                  </a:cubicBezTo>
                  <a:cubicBezTo>
                    <a:pt x="22251" y="29976"/>
                    <a:pt x="22225" y="30000"/>
                    <a:pt x="22179" y="30037"/>
                  </a:cubicBezTo>
                  <a:cubicBezTo>
                    <a:pt x="22169" y="29993"/>
                    <a:pt x="22162" y="29960"/>
                    <a:pt x="22156" y="29932"/>
                  </a:cubicBezTo>
                  <a:cubicBezTo>
                    <a:pt x="22249" y="29898"/>
                    <a:pt x="22328" y="29881"/>
                    <a:pt x="22397" y="29847"/>
                  </a:cubicBezTo>
                  <a:cubicBezTo>
                    <a:pt x="22428" y="29878"/>
                    <a:pt x="22453" y="29903"/>
                    <a:pt x="22480" y="29931"/>
                  </a:cubicBezTo>
                  <a:cubicBezTo>
                    <a:pt x="22502" y="29897"/>
                    <a:pt x="22519" y="29869"/>
                    <a:pt x="22535" y="29842"/>
                  </a:cubicBezTo>
                  <a:cubicBezTo>
                    <a:pt x="22591" y="29891"/>
                    <a:pt x="22654" y="29907"/>
                    <a:pt x="22722" y="29907"/>
                  </a:cubicBezTo>
                  <a:cubicBezTo>
                    <a:pt x="22846" y="29907"/>
                    <a:pt x="22988" y="29856"/>
                    <a:pt x="23142" y="29854"/>
                  </a:cubicBezTo>
                  <a:cubicBezTo>
                    <a:pt x="23075" y="29759"/>
                    <a:pt x="23034" y="29700"/>
                    <a:pt x="22986" y="29632"/>
                  </a:cubicBezTo>
                  <a:cubicBezTo>
                    <a:pt x="23111" y="29578"/>
                    <a:pt x="23230" y="29525"/>
                    <a:pt x="23343" y="29475"/>
                  </a:cubicBezTo>
                  <a:cubicBezTo>
                    <a:pt x="23346" y="29428"/>
                    <a:pt x="23349" y="29391"/>
                    <a:pt x="23350" y="29356"/>
                  </a:cubicBezTo>
                  <a:cubicBezTo>
                    <a:pt x="23362" y="29358"/>
                    <a:pt x="23373" y="29360"/>
                    <a:pt x="23384" y="29363"/>
                  </a:cubicBezTo>
                  <a:cubicBezTo>
                    <a:pt x="23402" y="29404"/>
                    <a:pt x="23421" y="29445"/>
                    <a:pt x="23439" y="29485"/>
                  </a:cubicBezTo>
                  <a:cubicBezTo>
                    <a:pt x="23300" y="29576"/>
                    <a:pt x="23246" y="29666"/>
                    <a:pt x="23273" y="29754"/>
                  </a:cubicBezTo>
                  <a:cubicBezTo>
                    <a:pt x="23495" y="29682"/>
                    <a:pt x="23705" y="29576"/>
                    <a:pt x="23915" y="29472"/>
                  </a:cubicBezTo>
                  <a:cubicBezTo>
                    <a:pt x="24118" y="29353"/>
                    <a:pt x="24324" y="29241"/>
                    <a:pt x="24554" y="29177"/>
                  </a:cubicBezTo>
                  <a:cubicBezTo>
                    <a:pt x="24605" y="29111"/>
                    <a:pt x="24663" y="29038"/>
                    <a:pt x="24722" y="28961"/>
                  </a:cubicBezTo>
                  <a:cubicBezTo>
                    <a:pt x="24754" y="28992"/>
                    <a:pt x="24775" y="29010"/>
                    <a:pt x="24810" y="29042"/>
                  </a:cubicBezTo>
                  <a:cubicBezTo>
                    <a:pt x="24895" y="28982"/>
                    <a:pt x="24985" y="28917"/>
                    <a:pt x="25073" y="28855"/>
                  </a:cubicBezTo>
                  <a:lnTo>
                    <a:pt x="25182" y="28882"/>
                  </a:lnTo>
                  <a:cubicBezTo>
                    <a:pt x="25167" y="28826"/>
                    <a:pt x="25153" y="28768"/>
                    <a:pt x="25131" y="28676"/>
                  </a:cubicBezTo>
                  <a:lnTo>
                    <a:pt x="25131" y="28676"/>
                  </a:lnTo>
                  <a:cubicBezTo>
                    <a:pt x="25198" y="28735"/>
                    <a:pt x="25219" y="28752"/>
                    <a:pt x="25257" y="28785"/>
                  </a:cubicBezTo>
                  <a:cubicBezTo>
                    <a:pt x="25312" y="28757"/>
                    <a:pt x="25365" y="28705"/>
                    <a:pt x="25428" y="28674"/>
                  </a:cubicBezTo>
                  <a:cubicBezTo>
                    <a:pt x="25497" y="28639"/>
                    <a:pt x="25575" y="28626"/>
                    <a:pt x="25646" y="28590"/>
                  </a:cubicBezTo>
                  <a:cubicBezTo>
                    <a:pt x="25820" y="28501"/>
                    <a:pt x="25915" y="28329"/>
                    <a:pt x="25808" y="28191"/>
                  </a:cubicBezTo>
                  <a:lnTo>
                    <a:pt x="25808" y="28191"/>
                  </a:lnTo>
                  <a:cubicBezTo>
                    <a:pt x="25804" y="28196"/>
                    <a:pt x="25800" y="28200"/>
                    <a:pt x="25796" y="28204"/>
                  </a:cubicBezTo>
                  <a:cubicBezTo>
                    <a:pt x="25794" y="28205"/>
                    <a:pt x="25791" y="28206"/>
                    <a:pt x="25789" y="28206"/>
                  </a:cubicBezTo>
                  <a:cubicBezTo>
                    <a:pt x="25779" y="28206"/>
                    <a:pt x="25769" y="28194"/>
                    <a:pt x="25790" y="28170"/>
                  </a:cubicBezTo>
                  <a:lnTo>
                    <a:pt x="25790" y="28170"/>
                  </a:lnTo>
                  <a:cubicBezTo>
                    <a:pt x="25797" y="28177"/>
                    <a:pt x="25803" y="28184"/>
                    <a:pt x="25808" y="28191"/>
                  </a:cubicBezTo>
                  <a:lnTo>
                    <a:pt x="25808" y="28191"/>
                  </a:lnTo>
                  <a:cubicBezTo>
                    <a:pt x="25822" y="28178"/>
                    <a:pt x="25834" y="28163"/>
                    <a:pt x="25846" y="28148"/>
                  </a:cubicBezTo>
                  <a:lnTo>
                    <a:pt x="25846" y="28148"/>
                  </a:lnTo>
                  <a:cubicBezTo>
                    <a:pt x="25830" y="28153"/>
                    <a:pt x="25811" y="28160"/>
                    <a:pt x="25790" y="28170"/>
                  </a:cubicBezTo>
                  <a:cubicBezTo>
                    <a:pt x="25782" y="28158"/>
                    <a:pt x="25824" y="28142"/>
                    <a:pt x="25866" y="28124"/>
                  </a:cubicBezTo>
                  <a:lnTo>
                    <a:pt x="25866" y="28124"/>
                  </a:lnTo>
                  <a:cubicBezTo>
                    <a:pt x="25859" y="28132"/>
                    <a:pt x="25853" y="28140"/>
                    <a:pt x="25846" y="28148"/>
                  </a:cubicBezTo>
                  <a:lnTo>
                    <a:pt x="25846" y="28148"/>
                  </a:lnTo>
                  <a:cubicBezTo>
                    <a:pt x="25868" y="28141"/>
                    <a:pt x="25886" y="28139"/>
                    <a:pt x="25901" y="28139"/>
                  </a:cubicBezTo>
                  <a:cubicBezTo>
                    <a:pt x="25989" y="28139"/>
                    <a:pt x="25991" y="28227"/>
                    <a:pt x="26047" y="28227"/>
                  </a:cubicBezTo>
                  <a:cubicBezTo>
                    <a:pt x="26055" y="28227"/>
                    <a:pt x="26064" y="28225"/>
                    <a:pt x="26074" y="28221"/>
                  </a:cubicBezTo>
                  <a:cubicBezTo>
                    <a:pt x="26261" y="28112"/>
                    <a:pt x="26249" y="27973"/>
                    <a:pt x="26236" y="27827"/>
                  </a:cubicBezTo>
                  <a:lnTo>
                    <a:pt x="26236" y="27827"/>
                  </a:lnTo>
                  <a:cubicBezTo>
                    <a:pt x="26343" y="27830"/>
                    <a:pt x="26447" y="27831"/>
                    <a:pt x="26552" y="27833"/>
                  </a:cubicBezTo>
                  <a:cubicBezTo>
                    <a:pt x="26581" y="27775"/>
                    <a:pt x="26599" y="27703"/>
                    <a:pt x="26614" y="27702"/>
                  </a:cubicBezTo>
                  <a:cubicBezTo>
                    <a:pt x="26842" y="27664"/>
                    <a:pt x="26923" y="27477"/>
                    <a:pt x="27008" y="27306"/>
                  </a:cubicBezTo>
                  <a:cubicBezTo>
                    <a:pt x="27058" y="27208"/>
                    <a:pt x="27101" y="27107"/>
                    <a:pt x="27151" y="26997"/>
                  </a:cubicBezTo>
                  <a:cubicBezTo>
                    <a:pt x="27215" y="26990"/>
                    <a:pt x="27286" y="26984"/>
                    <a:pt x="27355" y="26977"/>
                  </a:cubicBezTo>
                  <a:cubicBezTo>
                    <a:pt x="27363" y="26943"/>
                    <a:pt x="27367" y="26921"/>
                    <a:pt x="27371" y="26894"/>
                  </a:cubicBezTo>
                  <a:lnTo>
                    <a:pt x="27561" y="26878"/>
                  </a:lnTo>
                  <a:cubicBezTo>
                    <a:pt x="27516" y="26757"/>
                    <a:pt x="27645" y="26638"/>
                    <a:pt x="27613" y="26456"/>
                  </a:cubicBezTo>
                  <a:lnTo>
                    <a:pt x="27613" y="26456"/>
                  </a:lnTo>
                  <a:cubicBezTo>
                    <a:pt x="27707" y="26481"/>
                    <a:pt x="27766" y="26495"/>
                    <a:pt x="27855" y="26519"/>
                  </a:cubicBezTo>
                  <a:cubicBezTo>
                    <a:pt x="27852" y="26376"/>
                    <a:pt x="27851" y="26291"/>
                    <a:pt x="27850" y="26220"/>
                  </a:cubicBezTo>
                  <a:cubicBezTo>
                    <a:pt x="27926" y="26194"/>
                    <a:pt x="28003" y="26169"/>
                    <a:pt x="28097" y="26135"/>
                  </a:cubicBezTo>
                  <a:cubicBezTo>
                    <a:pt x="28050" y="26064"/>
                    <a:pt x="28020" y="26019"/>
                    <a:pt x="27988" y="25972"/>
                  </a:cubicBezTo>
                  <a:cubicBezTo>
                    <a:pt x="28025" y="25941"/>
                    <a:pt x="28050" y="25919"/>
                    <a:pt x="28081" y="25891"/>
                  </a:cubicBezTo>
                  <a:cubicBezTo>
                    <a:pt x="28091" y="25930"/>
                    <a:pt x="28097" y="25961"/>
                    <a:pt x="28104" y="25992"/>
                  </a:cubicBezTo>
                  <a:cubicBezTo>
                    <a:pt x="28145" y="25985"/>
                    <a:pt x="28186" y="25979"/>
                    <a:pt x="28223" y="25973"/>
                  </a:cubicBezTo>
                  <a:cubicBezTo>
                    <a:pt x="28231" y="25936"/>
                    <a:pt x="28236" y="25908"/>
                    <a:pt x="28247" y="25864"/>
                  </a:cubicBezTo>
                  <a:cubicBezTo>
                    <a:pt x="28301" y="25901"/>
                    <a:pt x="28347" y="25932"/>
                    <a:pt x="28394" y="25963"/>
                  </a:cubicBezTo>
                  <a:cubicBezTo>
                    <a:pt x="28425" y="25929"/>
                    <a:pt x="28447" y="25904"/>
                    <a:pt x="28472" y="25876"/>
                  </a:cubicBezTo>
                  <a:cubicBezTo>
                    <a:pt x="28438" y="25827"/>
                    <a:pt x="28407" y="25783"/>
                    <a:pt x="28370" y="25730"/>
                  </a:cubicBezTo>
                  <a:cubicBezTo>
                    <a:pt x="28419" y="25722"/>
                    <a:pt x="28450" y="25716"/>
                    <a:pt x="28478" y="25710"/>
                  </a:cubicBezTo>
                  <a:cubicBezTo>
                    <a:pt x="28487" y="25670"/>
                    <a:pt x="28497" y="25629"/>
                    <a:pt x="28509" y="25577"/>
                  </a:cubicBezTo>
                  <a:cubicBezTo>
                    <a:pt x="28590" y="25560"/>
                    <a:pt x="28659" y="25545"/>
                    <a:pt x="28728" y="25532"/>
                  </a:cubicBezTo>
                  <a:cubicBezTo>
                    <a:pt x="28731" y="25464"/>
                    <a:pt x="28732" y="25407"/>
                    <a:pt x="28734" y="25343"/>
                  </a:cubicBezTo>
                  <a:cubicBezTo>
                    <a:pt x="28779" y="25352"/>
                    <a:pt x="28822" y="25360"/>
                    <a:pt x="28853" y="25366"/>
                  </a:cubicBezTo>
                  <a:cubicBezTo>
                    <a:pt x="28910" y="25293"/>
                    <a:pt x="28962" y="25229"/>
                    <a:pt x="29016" y="25161"/>
                  </a:cubicBezTo>
                  <a:cubicBezTo>
                    <a:pt x="28781" y="25071"/>
                    <a:pt x="28773" y="25064"/>
                    <a:pt x="28650" y="24856"/>
                  </a:cubicBezTo>
                  <a:cubicBezTo>
                    <a:pt x="28803" y="24804"/>
                    <a:pt x="28943" y="24755"/>
                    <a:pt x="29068" y="24712"/>
                  </a:cubicBezTo>
                  <a:lnTo>
                    <a:pt x="29068" y="24712"/>
                  </a:lnTo>
                  <a:cubicBezTo>
                    <a:pt x="29147" y="24790"/>
                    <a:pt x="29034" y="24948"/>
                    <a:pt x="29165" y="24968"/>
                  </a:cubicBezTo>
                  <a:cubicBezTo>
                    <a:pt x="29193" y="24911"/>
                    <a:pt x="29216" y="24854"/>
                    <a:pt x="29246" y="24798"/>
                  </a:cubicBezTo>
                  <a:cubicBezTo>
                    <a:pt x="29296" y="24706"/>
                    <a:pt x="29309" y="24628"/>
                    <a:pt x="29241" y="24568"/>
                  </a:cubicBezTo>
                  <a:cubicBezTo>
                    <a:pt x="29237" y="24565"/>
                    <a:pt x="29253" y="24539"/>
                    <a:pt x="29260" y="24523"/>
                  </a:cubicBezTo>
                  <a:cubicBezTo>
                    <a:pt x="29303" y="24530"/>
                    <a:pt x="29344" y="24537"/>
                    <a:pt x="29393" y="24546"/>
                  </a:cubicBezTo>
                  <a:cubicBezTo>
                    <a:pt x="29455" y="24355"/>
                    <a:pt x="29411" y="24228"/>
                    <a:pt x="29353" y="24111"/>
                  </a:cubicBezTo>
                  <a:cubicBezTo>
                    <a:pt x="29318" y="24037"/>
                    <a:pt x="29288" y="23963"/>
                    <a:pt x="29391" y="23868"/>
                  </a:cubicBezTo>
                  <a:cubicBezTo>
                    <a:pt x="29472" y="23932"/>
                    <a:pt x="29475" y="24101"/>
                    <a:pt x="29596" y="24101"/>
                  </a:cubicBezTo>
                  <a:cubicBezTo>
                    <a:pt x="29609" y="24101"/>
                    <a:pt x="29624" y="24099"/>
                    <a:pt x="29640" y="24094"/>
                  </a:cubicBezTo>
                  <a:cubicBezTo>
                    <a:pt x="29666" y="24053"/>
                    <a:pt x="29693" y="24013"/>
                    <a:pt x="29719" y="23972"/>
                  </a:cubicBezTo>
                  <a:cubicBezTo>
                    <a:pt x="29677" y="23862"/>
                    <a:pt x="29671" y="23749"/>
                    <a:pt x="29764" y="23582"/>
                  </a:cubicBezTo>
                  <a:cubicBezTo>
                    <a:pt x="29806" y="23657"/>
                    <a:pt x="29830" y="23716"/>
                    <a:pt x="29868" y="23757"/>
                  </a:cubicBezTo>
                  <a:cubicBezTo>
                    <a:pt x="29870" y="23760"/>
                    <a:pt x="29874" y="23761"/>
                    <a:pt x="29878" y="23761"/>
                  </a:cubicBezTo>
                  <a:cubicBezTo>
                    <a:pt x="29899" y="23761"/>
                    <a:pt x="29940" y="23739"/>
                    <a:pt x="29978" y="23727"/>
                  </a:cubicBezTo>
                  <a:cubicBezTo>
                    <a:pt x="29950" y="23662"/>
                    <a:pt x="29931" y="23619"/>
                    <a:pt x="29917" y="23585"/>
                  </a:cubicBezTo>
                  <a:cubicBezTo>
                    <a:pt x="29946" y="23521"/>
                    <a:pt x="29973" y="23462"/>
                    <a:pt x="30030" y="23337"/>
                  </a:cubicBezTo>
                  <a:lnTo>
                    <a:pt x="30030" y="23337"/>
                  </a:lnTo>
                  <a:cubicBezTo>
                    <a:pt x="29921" y="23398"/>
                    <a:pt x="29872" y="23425"/>
                    <a:pt x="29824" y="23453"/>
                  </a:cubicBezTo>
                  <a:cubicBezTo>
                    <a:pt x="29803" y="23401"/>
                    <a:pt x="29783" y="23346"/>
                    <a:pt x="29758" y="23281"/>
                  </a:cubicBezTo>
                  <a:lnTo>
                    <a:pt x="29758" y="23281"/>
                  </a:lnTo>
                  <a:cubicBezTo>
                    <a:pt x="29874" y="23297"/>
                    <a:pt x="29978" y="23312"/>
                    <a:pt x="30089" y="23328"/>
                  </a:cubicBezTo>
                  <a:cubicBezTo>
                    <a:pt x="30106" y="23168"/>
                    <a:pt x="30121" y="23029"/>
                    <a:pt x="30136" y="22901"/>
                  </a:cubicBezTo>
                  <a:cubicBezTo>
                    <a:pt x="30195" y="22860"/>
                    <a:pt x="30245" y="22832"/>
                    <a:pt x="30292" y="22794"/>
                  </a:cubicBezTo>
                  <a:cubicBezTo>
                    <a:pt x="30276" y="22703"/>
                    <a:pt x="30259" y="22617"/>
                    <a:pt x="30246" y="22541"/>
                  </a:cubicBezTo>
                  <a:cubicBezTo>
                    <a:pt x="30186" y="22501"/>
                    <a:pt x="30133" y="22466"/>
                    <a:pt x="30105" y="22447"/>
                  </a:cubicBezTo>
                  <a:cubicBezTo>
                    <a:pt x="30145" y="22411"/>
                    <a:pt x="30187" y="22372"/>
                    <a:pt x="30220" y="22344"/>
                  </a:cubicBezTo>
                  <a:cubicBezTo>
                    <a:pt x="30296" y="22451"/>
                    <a:pt x="30358" y="22538"/>
                    <a:pt x="30426" y="22635"/>
                  </a:cubicBezTo>
                  <a:cubicBezTo>
                    <a:pt x="30449" y="22586"/>
                    <a:pt x="30462" y="22557"/>
                    <a:pt x="30479" y="22523"/>
                  </a:cubicBezTo>
                  <a:cubicBezTo>
                    <a:pt x="30434" y="22483"/>
                    <a:pt x="30393" y="22448"/>
                    <a:pt x="30371" y="22429"/>
                  </a:cubicBezTo>
                  <a:cubicBezTo>
                    <a:pt x="30374" y="22358"/>
                    <a:pt x="30380" y="22316"/>
                    <a:pt x="30373" y="22279"/>
                  </a:cubicBezTo>
                  <a:cubicBezTo>
                    <a:pt x="30368" y="22254"/>
                    <a:pt x="30346" y="22238"/>
                    <a:pt x="30333" y="22220"/>
                  </a:cubicBezTo>
                  <a:cubicBezTo>
                    <a:pt x="30377" y="22183"/>
                    <a:pt x="30395" y="22169"/>
                    <a:pt x="30458" y="22116"/>
                  </a:cubicBezTo>
                  <a:lnTo>
                    <a:pt x="30458" y="22116"/>
                  </a:lnTo>
                  <a:cubicBezTo>
                    <a:pt x="30298" y="22120"/>
                    <a:pt x="30190" y="22123"/>
                    <a:pt x="30074" y="22127"/>
                  </a:cubicBezTo>
                  <a:cubicBezTo>
                    <a:pt x="30084" y="22079"/>
                    <a:pt x="30090" y="22048"/>
                    <a:pt x="30102" y="21996"/>
                  </a:cubicBezTo>
                  <a:cubicBezTo>
                    <a:pt x="30214" y="22004"/>
                    <a:pt x="30320" y="22011"/>
                    <a:pt x="30426" y="22018"/>
                  </a:cubicBezTo>
                  <a:lnTo>
                    <a:pt x="30476" y="21923"/>
                  </a:lnTo>
                  <a:cubicBezTo>
                    <a:pt x="30445" y="21905"/>
                    <a:pt x="30414" y="21889"/>
                    <a:pt x="30380" y="21871"/>
                  </a:cubicBezTo>
                  <a:lnTo>
                    <a:pt x="30379" y="21871"/>
                  </a:lnTo>
                  <a:cubicBezTo>
                    <a:pt x="30405" y="21820"/>
                    <a:pt x="30421" y="21792"/>
                    <a:pt x="30437" y="21758"/>
                  </a:cubicBezTo>
                  <a:cubicBezTo>
                    <a:pt x="30495" y="21774"/>
                    <a:pt x="30546" y="21790"/>
                    <a:pt x="30598" y="21807"/>
                  </a:cubicBezTo>
                  <a:cubicBezTo>
                    <a:pt x="30617" y="21677"/>
                    <a:pt x="30635" y="21562"/>
                    <a:pt x="30654" y="21443"/>
                  </a:cubicBezTo>
                  <a:lnTo>
                    <a:pt x="30654" y="21443"/>
                  </a:lnTo>
                  <a:cubicBezTo>
                    <a:pt x="30560" y="21468"/>
                    <a:pt x="30486" y="21487"/>
                    <a:pt x="30405" y="21509"/>
                  </a:cubicBezTo>
                  <a:cubicBezTo>
                    <a:pt x="30398" y="21308"/>
                    <a:pt x="30608" y="21287"/>
                    <a:pt x="30607" y="21137"/>
                  </a:cubicBezTo>
                  <a:lnTo>
                    <a:pt x="30607" y="21137"/>
                  </a:lnTo>
                  <a:cubicBezTo>
                    <a:pt x="30742" y="21150"/>
                    <a:pt x="30857" y="21162"/>
                    <a:pt x="30970" y="21174"/>
                  </a:cubicBezTo>
                  <a:lnTo>
                    <a:pt x="30983" y="21136"/>
                  </a:lnTo>
                  <a:lnTo>
                    <a:pt x="30736" y="21021"/>
                  </a:lnTo>
                  <a:lnTo>
                    <a:pt x="30780" y="20980"/>
                  </a:lnTo>
                  <a:cubicBezTo>
                    <a:pt x="30755" y="20915"/>
                    <a:pt x="30730" y="20850"/>
                    <a:pt x="30715" y="20809"/>
                  </a:cubicBezTo>
                  <a:cubicBezTo>
                    <a:pt x="30799" y="20772"/>
                    <a:pt x="30889" y="20736"/>
                    <a:pt x="31011" y="20684"/>
                  </a:cubicBezTo>
                  <a:cubicBezTo>
                    <a:pt x="30974" y="20621"/>
                    <a:pt x="30944" y="20569"/>
                    <a:pt x="30921" y="20531"/>
                  </a:cubicBezTo>
                  <a:cubicBezTo>
                    <a:pt x="31002" y="20469"/>
                    <a:pt x="31060" y="20424"/>
                    <a:pt x="31119" y="20381"/>
                  </a:cubicBezTo>
                  <a:cubicBezTo>
                    <a:pt x="31089" y="20313"/>
                    <a:pt x="31067" y="20265"/>
                    <a:pt x="31047" y="20215"/>
                  </a:cubicBezTo>
                  <a:lnTo>
                    <a:pt x="31026" y="20112"/>
                  </a:lnTo>
                  <a:lnTo>
                    <a:pt x="31099" y="20082"/>
                  </a:lnTo>
                  <a:cubicBezTo>
                    <a:pt x="31083" y="20018"/>
                    <a:pt x="31067" y="19953"/>
                    <a:pt x="31051" y="19891"/>
                  </a:cubicBezTo>
                  <a:cubicBezTo>
                    <a:pt x="30992" y="19913"/>
                    <a:pt x="30961" y="19925"/>
                    <a:pt x="30914" y="19941"/>
                  </a:cubicBezTo>
                  <a:cubicBezTo>
                    <a:pt x="30944" y="19865"/>
                    <a:pt x="30969" y="19815"/>
                    <a:pt x="30986" y="19756"/>
                  </a:cubicBezTo>
                  <a:cubicBezTo>
                    <a:pt x="30998" y="19757"/>
                    <a:pt x="31010" y="19758"/>
                    <a:pt x="31021" y="19758"/>
                  </a:cubicBezTo>
                  <a:cubicBezTo>
                    <a:pt x="31189" y="19758"/>
                    <a:pt x="31321" y="19613"/>
                    <a:pt x="31488" y="19548"/>
                  </a:cubicBezTo>
                  <a:cubicBezTo>
                    <a:pt x="31454" y="19441"/>
                    <a:pt x="31429" y="19361"/>
                    <a:pt x="31407" y="19288"/>
                  </a:cubicBezTo>
                  <a:cubicBezTo>
                    <a:pt x="31448" y="19242"/>
                    <a:pt x="31475" y="19214"/>
                    <a:pt x="31538" y="19145"/>
                  </a:cubicBezTo>
                  <a:lnTo>
                    <a:pt x="31538" y="19145"/>
                  </a:lnTo>
                  <a:cubicBezTo>
                    <a:pt x="31448" y="19158"/>
                    <a:pt x="31401" y="19166"/>
                    <a:pt x="31358" y="19172"/>
                  </a:cubicBezTo>
                  <a:cubicBezTo>
                    <a:pt x="31322" y="19129"/>
                    <a:pt x="31285" y="19086"/>
                    <a:pt x="31258" y="19054"/>
                  </a:cubicBezTo>
                  <a:cubicBezTo>
                    <a:pt x="31267" y="18963"/>
                    <a:pt x="31275" y="18882"/>
                    <a:pt x="31289" y="18732"/>
                  </a:cubicBezTo>
                  <a:cubicBezTo>
                    <a:pt x="31330" y="18845"/>
                    <a:pt x="31351" y="18901"/>
                    <a:pt x="31366" y="18944"/>
                  </a:cubicBezTo>
                  <a:cubicBezTo>
                    <a:pt x="31433" y="18939"/>
                    <a:pt x="31504" y="18933"/>
                    <a:pt x="31575" y="18929"/>
                  </a:cubicBezTo>
                  <a:cubicBezTo>
                    <a:pt x="31566" y="18758"/>
                    <a:pt x="31566" y="18760"/>
                    <a:pt x="31664" y="18598"/>
                  </a:cubicBezTo>
                  <a:lnTo>
                    <a:pt x="31664" y="18598"/>
                  </a:lnTo>
                  <a:cubicBezTo>
                    <a:pt x="31606" y="18607"/>
                    <a:pt x="31557" y="18614"/>
                    <a:pt x="31506" y="18623"/>
                  </a:cubicBezTo>
                  <a:cubicBezTo>
                    <a:pt x="31523" y="18558"/>
                    <a:pt x="31541" y="18496"/>
                    <a:pt x="31558" y="18440"/>
                  </a:cubicBezTo>
                  <a:lnTo>
                    <a:pt x="31667" y="18440"/>
                  </a:lnTo>
                  <a:cubicBezTo>
                    <a:pt x="31697" y="18309"/>
                    <a:pt x="31701" y="18177"/>
                    <a:pt x="31716" y="18081"/>
                  </a:cubicBezTo>
                  <a:cubicBezTo>
                    <a:pt x="31675" y="17996"/>
                    <a:pt x="31641" y="17926"/>
                    <a:pt x="31604" y="17858"/>
                  </a:cubicBezTo>
                  <a:cubicBezTo>
                    <a:pt x="31588" y="17842"/>
                    <a:pt x="31576" y="17823"/>
                    <a:pt x="31564" y="17802"/>
                  </a:cubicBezTo>
                  <a:lnTo>
                    <a:pt x="31585" y="17784"/>
                  </a:lnTo>
                  <a:lnTo>
                    <a:pt x="31614" y="17850"/>
                  </a:lnTo>
                  <a:cubicBezTo>
                    <a:pt x="31610" y="17853"/>
                    <a:pt x="31606" y="17857"/>
                    <a:pt x="31604" y="17858"/>
                  </a:cubicBezTo>
                  <a:lnTo>
                    <a:pt x="31604" y="17858"/>
                  </a:lnTo>
                  <a:cubicBezTo>
                    <a:pt x="31701" y="17847"/>
                    <a:pt x="31747" y="17780"/>
                    <a:pt x="31759" y="17670"/>
                  </a:cubicBezTo>
                  <a:lnTo>
                    <a:pt x="31759" y="17670"/>
                  </a:lnTo>
                  <a:cubicBezTo>
                    <a:pt x="31725" y="17684"/>
                    <a:pt x="31692" y="17699"/>
                    <a:pt x="31647" y="17720"/>
                  </a:cubicBezTo>
                  <a:cubicBezTo>
                    <a:pt x="31651" y="17650"/>
                    <a:pt x="31654" y="17584"/>
                    <a:pt x="31657" y="17521"/>
                  </a:cubicBezTo>
                  <a:cubicBezTo>
                    <a:pt x="31625" y="17499"/>
                    <a:pt x="31594" y="17478"/>
                    <a:pt x="31556" y="17450"/>
                  </a:cubicBezTo>
                  <a:cubicBezTo>
                    <a:pt x="31598" y="17421"/>
                    <a:pt x="31631" y="17397"/>
                    <a:pt x="31666" y="17372"/>
                  </a:cubicBezTo>
                  <a:cubicBezTo>
                    <a:pt x="31685" y="17394"/>
                    <a:pt x="31710" y="17422"/>
                    <a:pt x="31735" y="17452"/>
                  </a:cubicBezTo>
                  <a:cubicBezTo>
                    <a:pt x="31801" y="17424"/>
                    <a:pt x="31863" y="17399"/>
                    <a:pt x="31935" y="17369"/>
                  </a:cubicBezTo>
                  <a:cubicBezTo>
                    <a:pt x="31882" y="17284"/>
                    <a:pt x="31840" y="17215"/>
                    <a:pt x="31795" y="17144"/>
                  </a:cubicBezTo>
                  <a:cubicBezTo>
                    <a:pt x="31754" y="17175"/>
                    <a:pt x="31729" y="17194"/>
                    <a:pt x="31706" y="17212"/>
                  </a:cubicBezTo>
                  <a:cubicBezTo>
                    <a:pt x="31678" y="17234"/>
                    <a:pt x="31653" y="17256"/>
                    <a:pt x="31606" y="17296"/>
                  </a:cubicBezTo>
                  <a:cubicBezTo>
                    <a:pt x="31642" y="17119"/>
                    <a:pt x="31735" y="17022"/>
                    <a:pt x="31885" y="17003"/>
                  </a:cubicBezTo>
                  <a:cubicBezTo>
                    <a:pt x="31828" y="16950"/>
                    <a:pt x="31775" y="16903"/>
                    <a:pt x="31726" y="16859"/>
                  </a:cubicBezTo>
                  <a:cubicBezTo>
                    <a:pt x="31678" y="16885"/>
                    <a:pt x="31636" y="16907"/>
                    <a:pt x="31572" y="16941"/>
                  </a:cubicBezTo>
                  <a:cubicBezTo>
                    <a:pt x="31570" y="16841"/>
                    <a:pt x="31457" y="16804"/>
                    <a:pt x="31548" y="16700"/>
                  </a:cubicBezTo>
                  <a:lnTo>
                    <a:pt x="31548" y="16700"/>
                  </a:lnTo>
                  <a:cubicBezTo>
                    <a:pt x="31586" y="16732"/>
                    <a:pt x="31620" y="16763"/>
                    <a:pt x="31664" y="16806"/>
                  </a:cubicBezTo>
                  <a:cubicBezTo>
                    <a:pt x="31697" y="16716"/>
                    <a:pt x="31707" y="16647"/>
                    <a:pt x="31734" y="16554"/>
                  </a:cubicBezTo>
                  <a:cubicBezTo>
                    <a:pt x="31756" y="16632"/>
                    <a:pt x="31769" y="16678"/>
                    <a:pt x="31797" y="16776"/>
                  </a:cubicBezTo>
                  <a:cubicBezTo>
                    <a:pt x="31809" y="16632"/>
                    <a:pt x="31817" y="16545"/>
                    <a:pt x="31822" y="16493"/>
                  </a:cubicBezTo>
                  <a:cubicBezTo>
                    <a:pt x="31775" y="16426"/>
                    <a:pt x="31745" y="16385"/>
                    <a:pt x="31710" y="16334"/>
                  </a:cubicBezTo>
                  <a:cubicBezTo>
                    <a:pt x="31770" y="16306"/>
                    <a:pt x="31809" y="16288"/>
                    <a:pt x="31863" y="16263"/>
                  </a:cubicBezTo>
                  <a:cubicBezTo>
                    <a:pt x="31728" y="16179"/>
                    <a:pt x="31847" y="16114"/>
                    <a:pt x="31856" y="16054"/>
                  </a:cubicBezTo>
                  <a:cubicBezTo>
                    <a:pt x="31791" y="15991"/>
                    <a:pt x="31731" y="15931"/>
                    <a:pt x="31672" y="15872"/>
                  </a:cubicBezTo>
                  <a:cubicBezTo>
                    <a:pt x="31656" y="15913"/>
                    <a:pt x="31641" y="15953"/>
                    <a:pt x="31622" y="16000"/>
                  </a:cubicBezTo>
                  <a:cubicBezTo>
                    <a:pt x="31570" y="15986"/>
                    <a:pt x="31523" y="15975"/>
                    <a:pt x="31413" y="15947"/>
                  </a:cubicBezTo>
                  <a:cubicBezTo>
                    <a:pt x="31513" y="15882"/>
                    <a:pt x="31564" y="15848"/>
                    <a:pt x="31604" y="15823"/>
                  </a:cubicBezTo>
                  <a:cubicBezTo>
                    <a:pt x="31584" y="15702"/>
                    <a:pt x="31566" y="15608"/>
                    <a:pt x="31548" y="15510"/>
                  </a:cubicBezTo>
                  <a:cubicBezTo>
                    <a:pt x="31501" y="15497"/>
                    <a:pt x="31450" y="15482"/>
                    <a:pt x="31392" y="15464"/>
                  </a:cubicBezTo>
                  <a:cubicBezTo>
                    <a:pt x="31423" y="15377"/>
                    <a:pt x="31451" y="15304"/>
                    <a:pt x="31504" y="15158"/>
                  </a:cubicBezTo>
                  <a:lnTo>
                    <a:pt x="31504" y="15158"/>
                  </a:lnTo>
                  <a:cubicBezTo>
                    <a:pt x="31375" y="15245"/>
                    <a:pt x="31305" y="15291"/>
                    <a:pt x="31236" y="15338"/>
                  </a:cubicBezTo>
                  <a:cubicBezTo>
                    <a:pt x="31220" y="15574"/>
                    <a:pt x="31166" y="15791"/>
                    <a:pt x="30983" y="15926"/>
                  </a:cubicBezTo>
                  <a:cubicBezTo>
                    <a:pt x="30960" y="15900"/>
                    <a:pt x="30944" y="15882"/>
                    <a:pt x="30905" y="15839"/>
                  </a:cubicBezTo>
                  <a:cubicBezTo>
                    <a:pt x="30899" y="15908"/>
                    <a:pt x="30895" y="15950"/>
                    <a:pt x="30892" y="15989"/>
                  </a:cubicBezTo>
                  <a:cubicBezTo>
                    <a:pt x="30963" y="16082"/>
                    <a:pt x="30954" y="16182"/>
                    <a:pt x="30870" y="16257"/>
                  </a:cubicBezTo>
                  <a:cubicBezTo>
                    <a:pt x="30867" y="16289"/>
                    <a:pt x="30864" y="16323"/>
                    <a:pt x="30861" y="16360"/>
                  </a:cubicBezTo>
                  <a:cubicBezTo>
                    <a:pt x="30821" y="16375"/>
                    <a:pt x="30782" y="16391"/>
                    <a:pt x="30751" y="16403"/>
                  </a:cubicBezTo>
                  <a:cubicBezTo>
                    <a:pt x="30767" y="16454"/>
                    <a:pt x="30782" y="16501"/>
                    <a:pt x="30792" y="16537"/>
                  </a:cubicBezTo>
                  <a:cubicBezTo>
                    <a:pt x="30720" y="16581"/>
                    <a:pt x="30663" y="16616"/>
                    <a:pt x="30605" y="16651"/>
                  </a:cubicBezTo>
                  <a:lnTo>
                    <a:pt x="30545" y="16726"/>
                  </a:lnTo>
                  <a:cubicBezTo>
                    <a:pt x="30596" y="16750"/>
                    <a:pt x="30648" y="16774"/>
                    <a:pt x="30739" y="16816"/>
                  </a:cubicBezTo>
                  <a:cubicBezTo>
                    <a:pt x="30618" y="16822"/>
                    <a:pt x="30564" y="16825"/>
                    <a:pt x="30502" y="16828"/>
                  </a:cubicBezTo>
                  <a:cubicBezTo>
                    <a:pt x="30487" y="16910"/>
                    <a:pt x="30473" y="16982"/>
                    <a:pt x="30461" y="17050"/>
                  </a:cubicBezTo>
                  <a:cubicBezTo>
                    <a:pt x="30424" y="17055"/>
                    <a:pt x="30396" y="17057"/>
                    <a:pt x="30358" y="17062"/>
                  </a:cubicBezTo>
                  <a:cubicBezTo>
                    <a:pt x="30323" y="17275"/>
                    <a:pt x="30118" y="17418"/>
                    <a:pt x="30133" y="17645"/>
                  </a:cubicBezTo>
                  <a:cubicBezTo>
                    <a:pt x="30191" y="17641"/>
                    <a:pt x="30239" y="17638"/>
                    <a:pt x="30321" y="17582"/>
                  </a:cubicBezTo>
                  <a:lnTo>
                    <a:pt x="30321" y="17582"/>
                  </a:lnTo>
                  <a:cubicBezTo>
                    <a:pt x="30322" y="17592"/>
                    <a:pt x="30323" y="17602"/>
                    <a:pt x="30324" y="17612"/>
                  </a:cubicBezTo>
                  <a:lnTo>
                    <a:pt x="30324" y="17612"/>
                  </a:lnTo>
                  <a:cubicBezTo>
                    <a:pt x="30331" y="17597"/>
                    <a:pt x="30339" y="17581"/>
                    <a:pt x="30348" y="17562"/>
                  </a:cubicBezTo>
                  <a:lnTo>
                    <a:pt x="30348" y="17562"/>
                  </a:lnTo>
                  <a:cubicBezTo>
                    <a:pt x="30338" y="17569"/>
                    <a:pt x="30329" y="17576"/>
                    <a:pt x="30321" y="17582"/>
                  </a:cubicBezTo>
                  <a:lnTo>
                    <a:pt x="30321" y="17582"/>
                  </a:lnTo>
                  <a:cubicBezTo>
                    <a:pt x="30320" y="17569"/>
                    <a:pt x="30319" y="17556"/>
                    <a:pt x="30320" y="17543"/>
                  </a:cubicBezTo>
                  <a:cubicBezTo>
                    <a:pt x="30320" y="17539"/>
                    <a:pt x="30325" y="17535"/>
                    <a:pt x="30330" y="17535"/>
                  </a:cubicBezTo>
                  <a:cubicBezTo>
                    <a:pt x="30337" y="17535"/>
                    <a:pt x="30346" y="17542"/>
                    <a:pt x="30348" y="17562"/>
                  </a:cubicBezTo>
                  <a:cubicBezTo>
                    <a:pt x="30348" y="17562"/>
                    <a:pt x="30348" y="17562"/>
                    <a:pt x="30348" y="17562"/>
                  </a:cubicBezTo>
                  <a:lnTo>
                    <a:pt x="30348" y="17562"/>
                  </a:lnTo>
                  <a:cubicBezTo>
                    <a:pt x="30348" y="17562"/>
                    <a:pt x="30348" y="17562"/>
                    <a:pt x="30348" y="17562"/>
                  </a:cubicBezTo>
                  <a:lnTo>
                    <a:pt x="30348" y="17562"/>
                  </a:lnTo>
                  <a:cubicBezTo>
                    <a:pt x="30361" y="17565"/>
                    <a:pt x="30345" y="17602"/>
                    <a:pt x="30327" y="17639"/>
                  </a:cubicBezTo>
                  <a:cubicBezTo>
                    <a:pt x="30326" y="17630"/>
                    <a:pt x="30325" y="17621"/>
                    <a:pt x="30324" y="17612"/>
                  </a:cubicBezTo>
                  <a:lnTo>
                    <a:pt x="30324" y="17612"/>
                  </a:lnTo>
                  <a:cubicBezTo>
                    <a:pt x="30291" y="17686"/>
                    <a:pt x="30285" y="17718"/>
                    <a:pt x="30280" y="17745"/>
                  </a:cubicBezTo>
                  <a:cubicBezTo>
                    <a:pt x="30226" y="17750"/>
                    <a:pt x="30193" y="17755"/>
                    <a:pt x="30148" y="17762"/>
                  </a:cubicBezTo>
                  <a:cubicBezTo>
                    <a:pt x="30192" y="17800"/>
                    <a:pt x="30224" y="17828"/>
                    <a:pt x="30279" y="17877"/>
                  </a:cubicBezTo>
                  <a:cubicBezTo>
                    <a:pt x="30198" y="17871"/>
                    <a:pt x="30145" y="17867"/>
                    <a:pt x="30073" y="17862"/>
                  </a:cubicBezTo>
                  <a:cubicBezTo>
                    <a:pt x="30068" y="18143"/>
                    <a:pt x="30009" y="18407"/>
                    <a:pt x="29983" y="18670"/>
                  </a:cubicBezTo>
                  <a:cubicBezTo>
                    <a:pt x="30023" y="18702"/>
                    <a:pt x="30050" y="18724"/>
                    <a:pt x="30096" y="18760"/>
                  </a:cubicBezTo>
                  <a:cubicBezTo>
                    <a:pt x="30030" y="18817"/>
                    <a:pt x="29973" y="18866"/>
                    <a:pt x="29915" y="18914"/>
                  </a:cubicBezTo>
                  <a:cubicBezTo>
                    <a:pt x="29943" y="18942"/>
                    <a:pt x="29971" y="18970"/>
                    <a:pt x="30009" y="19008"/>
                  </a:cubicBezTo>
                  <a:cubicBezTo>
                    <a:pt x="29953" y="19013"/>
                    <a:pt x="29918" y="19017"/>
                    <a:pt x="29852" y="19023"/>
                  </a:cubicBezTo>
                  <a:cubicBezTo>
                    <a:pt x="29940" y="19132"/>
                    <a:pt x="30015" y="19223"/>
                    <a:pt x="30081" y="19304"/>
                  </a:cubicBezTo>
                  <a:cubicBezTo>
                    <a:pt x="30095" y="19517"/>
                    <a:pt x="29915" y="19460"/>
                    <a:pt x="29803" y="19541"/>
                  </a:cubicBezTo>
                  <a:cubicBezTo>
                    <a:pt x="29846" y="19589"/>
                    <a:pt x="29874" y="19620"/>
                    <a:pt x="29909" y="19659"/>
                  </a:cubicBezTo>
                  <a:cubicBezTo>
                    <a:pt x="29862" y="19666"/>
                    <a:pt x="29821" y="19672"/>
                    <a:pt x="29821" y="19672"/>
                  </a:cubicBezTo>
                  <a:cubicBezTo>
                    <a:pt x="29722" y="19765"/>
                    <a:pt x="29652" y="19831"/>
                    <a:pt x="29578" y="19900"/>
                  </a:cubicBezTo>
                  <a:cubicBezTo>
                    <a:pt x="29593" y="19913"/>
                    <a:pt x="29618" y="19938"/>
                    <a:pt x="29650" y="19969"/>
                  </a:cubicBezTo>
                  <a:cubicBezTo>
                    <a:pt x="29631" y="20013"/>
                    <a:pt x="29612" y="20060"/>
                    <a:pt x="29566" y="20172"/>
                  </a:cubicBezTo>
                  <a:cubicBezTo>
                    <a:pt x="29558" y="20172"/>
                    <a:pt x="29500" y="20169"/>
                    <a:pt x="29478" y="20168"/>
                  </a:cubicBezTo>
                  <a:cubicBezTo>
                    <a:pt x="29456" y="20307"/>
                    <a:pt x="29434" y="20440"/>
                    <a:pt x="29413" y="20568"/>
                  </a:cubicBezTo>
                  <a:cubicBezTo>
                    <a:pt x="29403" y="20631"/>
                    <a:pt x="29391" y="20694"/>
                    <a:pt x="29381" y="20758"/>
                  </a:cubicBezTo>
                  <a:lnTo>
                    <a:pt x="29333" y="20940"/>
                  </a:lnTo>
                  <a:cubicBezTo>
                    <a:pt x="29368" y="20962"/>
                    <a:pt x="29406" y="20987"/>
                    <a:pt x="29446" y="21012"/>
                  </a:cubicBezTo>
                  <a:cubicBezTo>
                    <a:pt x="29422" y="21077"/>
                    <a:pt x="29402" y="21134"/>
                    <a:pt x="29388" y="21174"/>
                  </a:cubicBezTo>
                  <a:cubicBezTo>
                    <a:pt x="29421" y="21215"/>
                    <a:pt x="29441" y="21242"/>
                    <a:pt x="29477" y="21289"/>
                  </a:cubicBezTo>
                  <a:cubicBezTo>
                    <a:pt x="29405" y="21326"/>
                    <a:pt x="29353" y="21351"/>
                    <a:pt x="29299" y="21377"/>
                  </a:cubicBezTo>
                  <a:cubicBezTo>
                    <a:pt x="29308" y="21271"/>
                    <a:pt x="29315" y="21175"/>
                    <a:pt x="29324" y="21074"/>
                  </a:cubicBezTo>
                  <a:lnTo>
                    <a:pt x="29241" y="21074"/>
                  </a:lnTo>
                  <a:cubicBezTo>
                    <a:pt x="29209" y="21170"/>
                    <a:pt x="29193" y="21311"/>
                    <a:pt x="29149" y="21327"/>
                  </a:cubicBezTo>
                  <a:cubicBezTo>
                    <a:pt x="29037" y="21367"/>
                    <a:pt x="29144" y="21508"/>
                    <a:pt x="29022" y="21534"/>
                  </a:cubicBezTo>
                  <a:cubicBezTo>
                    <a:pt x="28975" y="21543"/>
                    <a:pt x="29029" y="21713"/>
                    <a:pt x="28916" y="21713"/>
                  </a:cubicBezTo>
                  <a:cubicBezTo>
                    <a:pt x="28914" y="21713"/>
                    <a:pt x="28911" y="21713"/>
                    <a:pt x="28909" y="21712"/>
                  </a:cubicBezTo>
                  <a:cubicBezTo>
                    <a:pt x="28900" y="21815"/>
                    <a:pt x="28891" y="21914"/>
                    <a:pt x="28882" y="22013"/>
                  </a:cubicBezTo>
                  <a:cubicBezTo>
                    <a:pt x="28803" y="22073"/>
                    <a:pt x="28720" y="22119"/>
                    <a:pt x="28644" y="22170"/>
                  </a:cubicBezTo>
                  <a:lnTo>
                    <a:pt x="28644" y="22273"/>
                  </a:lnTo>
                  <a:cubicBezTo>
                    <a:pt x="28592" y="22301"/>
                    <a:pt x="28550" y="22326"/>
                    <a:pt x="28504" y="22352"/>
                  </a:cubicBezTo>
                  <a:cubicBezTo>
                    <a:pt x="28503" y="22392"/>
                    <a:pt x="28500" y="22429"/>
                    <a:pt x="28498" y="22466"/>
                  </a:cubicBezTo>
                  <a:cubicBezTo>
                    <a:pt x="28456" y="22461"/>
                    <a:pt x="28413" y="22457"/>
                    <a:pt x="28363" y="22451"/>
                  </a:cubicBezTo>
                  <a:cubicBezTo>
                    <a:pt x="28353" y="22511"/>
                    <a:pt x="28345" y="22555"/>
                    <a:pt x="28339" y="22594"/>
                  </a:cubicBezTo>
                  <a:cubicBezTo>
                    <a:pt x="28306" y="22608"/>
                    <a:pt x="28279" y="22620"/>
                    <a:pt x="28241" y="22636"/>
                  </a:cubicBezTo>
                  <a:cubicBezTo>
                    <a:pt x="28234" y="22756"/>
                    <a:pt x="28225" y="22873"/>
                    <a:pt x="28217" y="22989"/>
                  </a:cubicBezTo>
                  <a:cubicBezTo>
                    <a:pt x="28198" y="22997"/>
                    <a:pt x="28175" y="23006"/>
                    <a:pt x="28151" y="23014"/>
                  </a:cubicBezTo>
                  <a:cubicBezTo>
                    <a:pt x="28156" y="23044"/>
                    <a:pt x="28157" y="23065"/>
                    <a:pt x="28160" y="23085"/>
                  </a:cubicBezTo>
                  <a:cubicBezTo>
                    <a:pt x="28128" y="23101"/>
                    <a:pt x="28095" y="23117"/>
                    <a:pt x="28060" y="23134"/>
                  </a:cubicBezTo>
                  <a:cubicBezTo>
                    <a:pt x="28045" y="23238"/>
                    <a:pt x="28016" y="23328"/>
                    <a:pt x="27992" y="23429"/>
                  </a:cubicBezTo>
                  <a:cubicBezTo>
                    <a:pt x="27954" y="23443"/>
                    <a:pt x="27916" y="23456"/>
                    <a:pt x="27861" y="23475"/>
                  </a:cubicBezTo>
                  <a:cubicBezTo>
                    <a:pt x="27854" y="23707"/>
                    <a:pt x="27617" y="23822"/>
                    <a:pt x="27521" y="24019"/>
                  </a:cubicBezTo>
                  <a:cubicBezTo>
                    <a:pt x="27523" y="24072"/>
                    <a:pt x="27524" y="24124"/>
                    <a:pt x="27526" y="24156"/>
                  </a:cubicBezTo>
                  <a:cubicBezTo>
                    <a:pt x="27463" y="24203"/>
                    <a:pt x="27408" y="24244"/>
                    <a:pt x="27358" y="24281"/>
                  </a:cubicBezTo>
                  <a:cubicBezTo>
                    <a:pt x="27374" y="24458"/>
                    <a:pt x="27304" y="24578"/>
                    <a:pt x="27214" y="24720"/>
                  </a:cubicBezTo>
                  <a:cubicBezTo>
                    <a:pt x="27148" y="24820"/>
                    <a:pt x="27009" y="24848"/>
                    <a:pt x="26996" y="24937"/>
                  </a:cubicBezTo>
                  <a:cubicBezTo>
                    <a:pt x="26973" y="25089"/>
                    <a:pt x="26840" y="25139"/>
                    <a:pt x="26776" y="25242"/>
                  </a:cubicBezTo>
                  <a:cubicBezTo>
                    <a:pt x="26778" y="25264"/>
                    <a:pt x="26780" y="25286"/>
                    <a:pt x="26780" y="25308"/>
                  </a:cubicBezTo>
                  <a:lnTo>
                    <a:pt x="26752" y="25311"/>
                  </a:lnTo>
                  <a:lnTo>
                    <a:pt x="26762" y="25242"/>
                  </a:lnTo>
                  <a:lnTo>
                    <a:pt x="26776" y="25242"/>
                  </a:lnTo>
                  <a:cubicBezTo>
                    <a:pt x="26748" y="25236"/>
                    <a:pt x="26723" y="25232"/>
                    <a:pt x="26699" y="25226"/>
                  </a:cubicBezTo>
                  <a:cubicBezTo>
                    <a:pt x="26665" y="25302"/>
                    <a:pt x="26636" y="25367"/>
                    <a:pt x="26609" y="25429"/>
                  </a:cubicBezTo>
                  <a:cubicBezTo>
                    <a:pt x="26631" y="25511"/>
                    <a:pt x="26653" y="25591"/>
                    <a:pt x="26684" y="25699"/>
                  </a:cubicBezTo>
                  <a:cubicBezTo>
                    <a:pt x="26614" y="25651"/>
                    <a:pt x="26564" y="25616"/>
                    <a:pt x="26509" y="25579"/>
                  </a:cubicBezTo>
                  <a:cubicBezTo>
                    <a:pt x="26481" y="25616"/>
                    <a:pt x="26462" y="25639"/>
                    <a:pt x="26446" y="25660"/>
                  </a:cubicBezTo>
                  <a:cubicBezTo>
                    <a:pt x="26478" y="25710"/>
                    <a:pt x="26505" y="25752"/>
                    <a:pt x="26536" y="25802"/>
                  </a:cubicBezTo>
                  <a:cubicBezTo>
                    <a:pt x="26483" y="25807"/>
                    <a:pt x="26456" y="25810"/>
                    <a:pt x="26419" y="25813"/>
                  </a:cubicBezTo>
                  <a:cubicBezTo>
                    <a:pt x="26447" y="25870"/>
                    <a:pt x="26471" y="25920"/>
                    <a:pt x="26496" y="25969"/>
                  </a:cubicBezTo>
                  <a:cubicBezTo>
                    <a:pt x="26343" y="25935"/>
                    <a:pt x="26206" y="25904"/>
                    <a:pt x="26080" y="25876"/>
                  </a:cubicBezTo>
                  <a:cubicBezTo>
                    <a:pt x="26033" y="25972"/>
                    <a:pt x="25997" y="26045"/>
                    <a:pt x="25960" y="26119"/>
                  </a:cubicBezTo>
                  <a:cubicBezTo>
                    <a:pt x="25922" y="26089"/>
                    <a:pt x="25900" y="26073"/>
                    <a:pt x="25878" y="26054"/>
                  </a:cubicBezTo>
                  <a:cubicBezTo>
                    <a:pt x="25859" y="26094"/>
                    <a:pt x="25846" y="26123"/>
                    <a:pt x="25832" y="26151"/>
                  </a:cubicBezTo>
                  <a:cubicBezTo>
                    <a:pt x="25774" y="26148"/>
                    <a:pt x="25722" y="26147"/>
                    <a:pt x="25674" y="26145"/>
                  </a:cubicBezTo>
                  <a:cubicBezTo>
                    <a:pt x="25666" y="26175"/>
                    <a:pt x="25660" y="26204"/>
                    <a:pt x="25654" y="26232"/>
                  </a:cubicBezTo>
                  <a:cubicBezTo>
                    <a:pt x="25625" y="26234"/>
                    <a:pt x="25599" y="26235"/>
                    <a:pt x="25574" y="26236"/>
                  </a:cubicBezTo>
                  <a:cubicBezTo>
                    <a:pt x="25565" y="26270"/>
                    <a:pt x="25556" y="26300"/>
                    <a:pt x="25547" y="26337"/>
                  </a:cubicBezTo>
                  <a:cubicBezTo>
                    <a:pt x="25491" y="26353"/>
                    <a:pt x="25435" y="26367"/>
                    <a:pt x="25378" y="26385"/>
                  </a:cubicBezTo>
                  <a:cubicBezTo>
                    <a:pt x="25415" y="26501"/>
                    <a:pt x="25256" y="26445"/>
                    <a:pt x="25244" y="26531"/>
                  </a:cubicBezTo>
                  <a:cubicBezTo>
                    <a:pt x="25237" y="26585"/>
                    <a:pt x="25209" y="26595"/>
                    <a:pt x="25175" y="26595"/>
                  </a:cubicBezTo>
                  <a:cubicBezTo>
                    <a:pt x="25154" y="26595"/>
                    <a:pt x="25132" y="26592"/>
                    <a:pt x="25110" y="26592"/>
                  </a:cubicBezTo>
                  <a:cubicBezTo>
                    <a:pt x="25081" y="26592"/>
                    <a:pt x="25054" y="26598"/>
                    <a:pt x="25037" y="26628"/>
                  </a:cubicBezTo>
                  <a:cubicBezTo>
                    <a:pt x="25001" y="26688"/>
                    <a:pt x="24944" y="26740"/>
                    <a:pt x="24869" y="26828"/>
                  </a:cubicBezTo>
                  <a:cubicBezTo>
                    <a:pt x="24878" y="26750"/>
                    <a:pt x="24881" y="26721"/>
                    <a:pt x="24888" y="26656"/>
                  </a:cubicBezTo>
                  <a:lnTo>
                    <a:pt x="24888" y="26656"/>
                  </a:lnTo>
                  <a:cubicBezTo>
                    <a:pt x="24810" y="26721"/>
                    <a:pt x="24767" y="26757"/>
                    <a:pt x="24713" y="26801"/>
                  </a:cubicBezTo>
                  <a:cubicBezTo>
                    <a:pt x="24763" y="26812"/>
                    <a:pt x="24789" y="26818"/>
                    <a:pt x="24869" y="26834"/>
                  </a:cubicBezTo>
                  <a:cubicBezTo>
                    <a:pt x="24726" y="26897"/>
                    <a:pt x="24629" y="26940"/>
                    <a:pt x="24535" y="26982"/>
                  </a:cubicBezTo>
                  <a:cubicBezTo>
                    <a:pt x="24535" y="27004"/>
                    <a:pt x="24530" y="27025"/>
                    <a:pt x="24527" y="27047"/>
                  </a:cubicBezTo>
                  <a:lnTo>
                    <a:pt x="24500" y="27044"/>
                  </a:lnTo>
                  <a:lnTo>
                    <a:pt x="24523" y="26979"/>
                  </a:lnTo>
                  <a:cubicBezTo>
                    <a:pt x="24527" y="26981"/>
                    <a:pt x="24533" y="26981"/>
                    <a:pt x="24535" y="26981"/>
                  </a:cubicBezTo>
                  <a:cubicBezTo>
                    <a:pt x="24516" y="26957"/>
                    <a:pt x="24500" y="26932"/>
                    <a:pt x="24485" y="26909"/>
                  </a:cubicBezTo>
                  <a:cubicBezTo>
                    <a:pt x="24183" y="27018"/>
                    <a:pt x="24191" y="27025"/>
                    <a:pt x="24117" y="27119"/>
                  </a:cubicBezTo>
                  <a:cubicBezTo>
                    <a:pt x="24094" y="27115"/>
                    <a:pt x="24072" y="27113"/>
                    <a:pt x="24050" y="27113"/>
                  </a:cubicBezTo>
                  <a:cubicBezTo>
                    <a:pt x="23969" y="27113"/>
                    <a:pt x="23892" y="27140"/>
                    <a:pt x="23817" y="27187"/>
                  </a:cubicBezTo>
                  <a:cubicBezTo>
                    <a:pt x="23765" y="27218"/>
                    <a:pt x="23690" y="27218"/>
                    <a:pt x="23649" y="27255"/>
                  </a:cubicBezTo>
                  <a:cubicBezTo>
                    <a:pt x="23561" y="27333"/>
                    <a:pt x="23487" y="27427"/>
                    <a:pt x="23403" y="27516"/>
                  </a:cubicBezTo>
                  <a:cubicBezTo>
                    <a:pt x="23286" y="27522"/>
                    <a:pt x="23167" y="27527"/>
                    <a:pt x="23103" y="27669"/>
                  </a:cubicBezTo>
                  <a:cubicBezTo>
                    <a:pt x="23096" y="27686"/>
                    <a:pt x="23075" y="27708"/>
                    <a:pt x="23061" y="27711"/>
                  </a:cubicBezTo>
                  <a:cubicBezTo>
                    <a:pt x="22909" y="27740"/>
                    <a:pt x="22815" y="27834"/>
                    <a:pt x="22709" y="27928"/>
                  </a:cubicBezTo>
                  <a:cubicBezTo>
                    <a:pt x="22656" y="27973"/>
                    <a:pt x="22559" y="27971"/>
                    <a:pt x="22440" y="28001"/>
                  </a:cubicBezTo>
                  <a:cubicBezTo>
                    <a:pt x="22399" y="28031"/>
                    <a:pt x="22385" y="28142"/>
                    <a:pt x="22250" y="28164"/>
                  </a:cubicBezTo>
                  <a:cubicBezTo>
                    <a:pt x="22169" y="28179"/>
                    <a:pt x="22096" y="28289"/>
                    <a:pt x="22019" y="28355"/>
                  </a:cubicBezTo>
                  <a:cubicBezTo>
                    <a:pt x="21995" y="28346"/>
                    <a:pt x="21976" y="28340"/>
                    <a:pt x="21969" y="28337"/>
                  </a:cubicBezTo>
                  <a:cubicBezTo>
                    <a:pt x="21890" y="28418"/>
                    <a:pt x="21817" y="28507"/>
                    <a:pt x="21735" y="28579"/>
                  </a:cubicBezTo>
                  <a:cubicBezTo>
                    <a:pt x="21763" y="28590"/>
                    <a:pt x="21790" y="28602"/>
                    <a:pt x="21822" y="28617"/>
                  </a:cubicBezTo>
                  <a:cubicBezTo>
                    <a:pt x="21785" y="28663"/>
                    <a:pt x="21748" y="28708"/>
                    <a:pt x="21707" y="28761"/>
                  </a:cubicBezTo>
                  <a:cubicBezTo>
                    <a:pt x="21659" y="28718"/>
                    <a:pt x="21625" y="28689"/>
                    <a:pt x="21576" y="28645"/>
                  </a:cubicBezTo>
                  <a:cubicBezTo>
                    <a:pt x="21514" y="28743"/>
                    <a:pt x="21425" y="28783"/>
                    <a:pt x="21324" y="28783"/>
                  </a:cubicBezTo>
                  <a:cubicBezTo>
                    <a:pt x="21285" y="28783"/>
                    <a:pt x="21245" y="28778"/>
                    <a:pt x="21204" y="28767"/>
                  </a:cubicBezTo>
                  <a:cubicBezTo>
                    <a:pt x="21198" y="28824"/>
                    <a:pt x="21195" y="28861"/>
                    <a:pt x="21192" y="28896"/>
                  </a:cubicBezTo>
                  <a:cubicBezTo>
                    <a:pt x="21158" y="28952"/>
                    <a:pt x="21024" y="28908"/>
                    <a:pt x="21072" y="29019"/>
                  </a:cubicBezTo>
                  <a:cubicBezTo>
                    <a:pt x="21110" y="29036"/>
                    <a:pt x="21119" y="29052"/>
                    <a:pt x="21132" y="29079"/>
                  </a:cubicBezTo>
                  <a:cubicBezTo>
                    <a:pt x="21063" y="29126"/>
                    <a:pt x="20991" y="29175"/>
                    <a:pt x="20913" y="29228"/>
                  </a:cubicBezTo>
                  <a:cubicBezTo>
                    <a:pt x="20889" y="29217"/>
                    <a:pt x="20851" y="29201"/>
                    <a:pt x="20807" y="29182"/>
                  </a:cubicBezTo>
                  <a:cubicBezTo>
                    <a:pt x="20902" y="29129"/>
                    <a:pt x="20992" y="29077"/>
                    <a:pt x="21072" y="29019"/>
                  </a:cubicBezTo>
                  <a:lnTo>
                    <a:pt x="21072" y="29019"/>
                  </a:lnTo>
                  <a:cubicBezTo>
                    <a:pt x="21033" y="29035"/>
                    <a:pt x="21000" y="29042"/>
                    <a:pt x="20971" y="29042"/>
                  </a:cubicBezTo>
                  <a:cubicBezTo>
                    <a:pt x="20865" y="29042"/>
                    <a:pt x="20809" y="28957"/>
                    <a:pt x="20755" y="28957"/>
                  </a:cubicBezTo>
                  <a:cubicBezTo>
                    <a:pt x="20754" y="28957"/>
                    <a:pt x="20754" y="28957"/>
                    <a:pt x="20754" y="28957"/>
                  </a:cubicBezTo>
                  <a:cubicBezTo>
                    <a:pt x="20643" y="29005"/>
                    <a:pt x="20539" y="29064"/>
                    <a:pt x="20436" y="29114"/>
                  </a:cubicBezTo>
                  <a:cubicBezTo>
                    <a:pt x="20332" y="29163"/>
                    <a:pt x="20229" y="29210"/>
                    <a:pt x="20127" y="29255"/>
                  </a:cubicBezTo>
                  <a:cubicBezTo>
                    <a:pt x="19925" y="29353"/>
                    <a:pt x="19730" y="29450"/>
                    <a:pt x="19522" y="29531"/>
                  </a:cubicBezTo>
                  <a:cubicBezTo>
                    <a:pt x="19515" y="29551"/>
                    <a:pt x="19502" y="29570"/>
                    <a:pt x="19490" y="29589"/>
                  </a:cubicBezTo>
                  <a:lnTo>
                    <a:pt x="19466" y="29576"/>
                  </a:lnTo>
                  <a:lnTo>
                    <a:pt x="19512" y="29525"/>
                  </a:lnTo>
                  <a:cubicBezTo>
                    <a:pt x="19516" y="29528"/>
                    <a:pt x="19522" y="29531"/>
                    <a:pt x="19522" y="29531"/>
                  </a:cubicBezTo>
                  <a:cubicBezTo>
                    <a:pt x="19512" y="29494"/>
                    <a:pt x="19506" y="29460"/>
                    <a:pt x="19497" y="29413"/>
                  </a:cubicBezTo>
                  <a:cubicBezTo>
                    <a:pt x="19449" y="29453"/>
                    <a:pt x="19433" y="29464"/>
                    <a:pt x="19425" y="29470"/>
                  </a:cubicBezTo>
                  <a:cubicBezTo>
                    <a:pt x="19247" y="29489"/>
                    <a:pt x="19106" y="29511"/>
                    <a:pt x="18952" y="29511"/>
                  </a:cubicBezTo>
                  <a:cubicBezTo>
                    <a:pt x="18938" y="29511"/>
                    <a:pt x="18924" y="29510"/>
                    <a:pt x="18910" y="29510"/>
                  </a:cubicBezTo>
                  <a:cubicBezTo>
                    <a:pt x="18878" y="29484"/>
                    <a:pt x="18838" y="29453"/>
                    <a:pt x="18779" y="29407"/>
                  </a:cubicBezTo>
                  <a:cubicBezTo>
                    <a:pt x="18719" y="29441"/>
                    <a:pt x="18663" y="29481"/>
                    <a:pt x="18598" y="29504"/>
                  </a:cubicBezTo>
                  <a:cubicBezTo>
                    <a:pt x="18515" y="29534"/>
                    <a:pt x="18435" y="29603"/>
                    <a:pt x="18343" y="29603"/>
                  </a:cubicBezTo>
                  <a:cubicBezTo>
                    <a:pt x="18306" y="29603"/>
                    <a:pt x="18267" y="29591"/>
                    <a:pt x="18225" y="29561"/>
                  </a:cubicBezTo>
                  <a:cubicBezTo>
                    <a:pt x="18217" y="29556"/>
                    <a:pt x="18206" y="29554"/>
                    <a:pt x="18193" y="29554"/>
                  </a:cubicBezTo>
                  <a:cubicBezTo>
                    <a:pt x="18165" y="29554"/>
                    <a:pt x="18129" y="29563"/>
                    <a:pt x="18100" y="29564"/>
                  </a:cubicBezTo>
                  <a:cubicBezTo>
                    <a:pt x="18097" y="29564"/>
                    <a:pt x="18094" y="29564"/>
                    <a:pt x="18091" y="29564"/>
                  </a:cubicBezTo>
                  <a:cubicBezTo>
                    <a:pt x="17879" y="29564"/>
                    <a:pt x="17699" y="29674"/>
                    <a:pt x="17513" y="29742"/>
                  </a:cubicBezTo>
                  <a:cubicBezTo>
                    <a:pt x="17482" y="29719"/>
                    <a:pt x="17457" y="29701"/>
                    <a:pt x="17449" y="29695"/>
                  </a:cubicBezTo>
                  <a:cubicBezTo>
                    <a:pt x="17363" y="29719"/>
                    <a:pt x="17286" y="29741"/>
                    <a:pt x="17211" y="29763"/>
                  </a:cubicBezTo>
                  <a:cubicBezTo>
                    <a:pt x="17201" y="29795"/>
                    <a:pt x="17192" y="29828"/>
                    <a:pt x="17189" y="29840"/>
                  </a:cubicBezTo>
                  <a:cubicBezTo>
                    <a:pt x="17020" y="29865"/>
                    <a:pt x="16880" y="29887"/>
                    <a:pt x="16723" y="29910"/>
                  </a:cubicBezTo>
                  <a:cubicBezTo>
                    <a:pt x="16761" y="29873"/>
                    <a:pt x="16781" y="29853"/>
                    <a:pt x="16815" y="29819"/>
                  </a:cubicBezTo>
                  <a:cubicBezTo>
                    <a:pt x="16767" y="29815"/>
                    <a:pt x="16730" y="29810"/>
                    <a:pt x="16693" y="29807"/>
                  </a:cubicBezTo>
                  <a:cubicBezTo>
                    <a:pt x="16674" y="29870"/>
                    <a:pt x="16658" y="29920"/>
                    <a:pt x="16627" y="30021"/>
                  </a:cubicBezTo>
                  <a:cubicBezTo>
                    <a:pt x="16606" y="29913"/>
                    <a:pt x="16596" y="29860"/>
                    <a:pt x="16586" y="29804"/>
                  </a:cubicBezTo>
                  <a:cubicBezTo>
                    <a:pt x="16543" y="29810"/>
                    <a:pt x="16512" y="29816"/>
                    <a:pt x="16478" y="29822"/>
                  </a:cubicBezTo>
                  <a:cubicBezTo>
                    <a:pt x="16497" y="29854"/>
                    <a:pt x="16512" y="29881"/>
                    <a:pt x="16531" y="29912"/>
                  </a:cubicBezTo>
                  <a:cubicBezTo>
                    <a:pt x="16461" y="29913"/>
                    <a:pt x="16402" y="29913"/>
                    <a:pt x="16342" y="29915"/>
                  </a:cubicBezTo>
                  <a:cubicBezTo>
                    <a:pt x="16339" y="29857"/>
                    <a:pt x="16337" y="29812"/>
                    <a:pt x="16333" y="29723"/>
                  </a:cubicBezTo>
                  <a:cubicBezTo>
                    <a:pt x="16234" y="29826"/>
                    <a:pt x="16164" y="29906"/>
                    <a:pt x="16090" y="29973"/>
                  </a:cubicBezTo>
                  <a:cubicBezTo>
                    <a:pt x="16056" y="29943"/>
                    <a:pt x="16012" y="29900"/>
                    <a:pt x="15981" y="29872"/>
                  </a:cubicBezTo>
                  <a:cubicBezTo>
                    <a:pt x="15849" y="29860"/>
                    <a:pt x="15730" y="29850"/>
                    <a:pt x="15618" y="29840"/>
                  </a:cubicBezTo>
                  <a:cubicBezTo>
                    <a:pt x="15600" y="29882"/>
                    <a:pt x="15587" y="29913"/>
                    <a:pt x="15565" y="29969"/>
                  </a:cubicBezTo>
                  <a:cubicBezTo>
                    <a:pt x="15474" y="29898"/>
                    <a:pt x="15404" y="29845"/>
                    <a:pt x="15341" y="29795"/>
                  </a:cubicBezTo>
                  <a:cubicBezTo>
                    <a:pt x="15291" y="29819"/>
                    <a:pt x="15259" y="29834"/>
                    <a:pt x="15229" y="29847"/>
                  </a:cubicBezTo>
                  <a:cubicBezTo>
                    <a:pt x="15207" y="29823"/>
                    <a:pt x="15193" y="29809"/>
                    <a:pt x="15193" y="29809"/>
                  </a:cubicBezTo>
                  <a:cubicBezTo>
                    <a:pt x="15123" y="29819"/>
                    <a:pt x="15063" y="29826"/>
                    <a:pt x="15007" y="29837"/>
                  </a:cubicBezTo>
                  <a:cubicBezTo>
                    <a:pt x="14992" y="29854"/>
                    <a:pt x="14975" y="29869"/>
                    <a:pt x="14957" y="29882"/>
                  </a:cubicBezTo>
                  <a:lnTo>
                    <a:pt x="14939" y="29863"/>
                  </a:lnTo>
                  <a:lnTo>
                    <a:pt x="14998" y="29828"/>
                  </a:lnTo>
                  <a:cubicBezTo>
                    <a:pt x="15003" y="29832"/>
                    <a:pt x="15006" y="29835"/>
                    <a:pt x="15007" y="29837"/>
                  </a:cubicBezTo>
                  <a:cubicBezTo>
                    <a:pt x="14979" y="29794"/>
                    <a:pt x="14954" y="29754"/>
                    <a:pt x="14934" y="29720"/>
                  </a:cubicBezTo>
                  <a:cubicBezTo>
                    <a:pt x="14806" y="29706"/>
                    <a:pt x="14688" y="29706"/>
                    <a:pt x="14576" y="29684"/>
                  </a:cubicBezTo>
                  <a:cubicBezTo>
                    <a:pt x="14551" y="29719"/>
                    <a:pt x="14530" y="29748"/>
                    <a:pt x="14510" y="29778"/>
                  </a:cubicBezTo>
                  <a:cubicBezTo>
                    <a:pt x="14503" y="29770"/>
                    <a:pt x="14497" y="29765"/>
                    <a:pt x="14486" y="29754"/>
                  </a:cubicBezTo>
                  <a:cubicBezTo>
                    <a:pt x="14488" y="29712"/>
                    <a:pt x="14489" y="29666"/>
                    <a:pt x="14491" y="29609"/>
                  </a:cubicBezTo>
                  <a:cubicBezTo>
                    <a:pt x="14327" y="29545"/>
                    <a:pt x="14123" y="29582"/>
                    <a:pt x="13995" y="29447"/>
                  </a:cubicBezTo>
                  <a:cubicBezTo>
                    <a:pt x="13949" y="29457"/>
                    <a:pt x="13903" y="29477"/>
                    <a:pt x="13864" y="29477"/>
                  </a:cubicBezTo>
                  <a:cubicBezTo>
                    <a:pt x="13857" y="29477"/>
                    <a:pt x="13850" y="29476"/>
                    <a:pt x="13843" y="29475"/>
                  </a:cubicBezTo>
                  <a:cubicBezTo>
                    <a:pt x="13777" y="29458"/>
                    <a:pt x="13721" y="29401"/>
                    <a:pt x="13655" y="29389"/>
                  </a:cubicBezTo>
                  <a:cubicBezTo>
                    <a:pt x="13640" y="29386"/>
                    <a:pt x="13624" y="29385"/>
                    <a:pt x="13608" y="29385"/>
                  </a:cubicBezTo>
                  <a:cubicBezTo>
                    <a:pt x="13555" y="29385"/>
                    <a:pt x="13499" y="29398"/>
                    <a:pt x="13445" y="29404"/>
                  </a:cubicBezTo>
                  <a:lnTo>
                    <a:pt x="13337" y="29311"/>
                  </a:lnTo>
                  <a:cubicBezTo>
                    <a:pt x="13270" y="29370"/>
                    <a:pt x="13212" y="29423"/>
                    <a:pt x="13155" y="29469"/>
                  </a:cubicBezTo>
                  <a:cubicBezTo>
                    <a:pt x="13124" y="29420"/>
                    <a:pt x="13100" y="29386"/>
                    <a:pt x="13075" y="29348"/>
                  </a:cubicBezTo>
                  <a:cubicBezTo>
                    <a:pt x="13124" y="29339"/>
                    <a:pt x="13168" y="29344"/>
                    <a:pt x="13275" y="29320"/>
                  </a:cubicBezTo>
                  <a:cubicBezTo>
                    <a:pt x="13106" y="29276"/>
                    <a:pt x="12979" y="29208"/>
                    <a:pt x="12866" y="29208"/>
                  </a:cubicBezTo>
                  <a:cubicBezTo>
                    <a:pt x="12837" y="29208"/>
                    <a:pt x="12809" y="29213"/>
                    <a:pt x="12781" y="29223"/>
                  </a:cubicBezTo>
                  <a:cubicBezTo>
                    <a:pt x="12705" y="29180"/>
                    <a:pt x="12644" y="29122"/>
                    <a:pt x="12606" y="29122"/>
                  </a:cubicBezTo>
                  <a:cubicBezTo>
                    <a:pt x="12604" y="29122"/>
                    <a:pt x="12601" y="29122"/>
                    <a:pt x="12599" y="29123"/>
                  </a:cubicBezTo>
                  <a:cubicBezTo>
                    <a:pt x="12569" y="29131"/>
                    <a:pt x="12540" y="29134"/>
                    <a:pt x="12512" y="29134"/>
                  </a:cubicBezTo>
                  <a:cubicBezTo>
                    <a:pt x="12394" y="29134"/>
                    <a:pt x="12292" y="29077"/>
                    <a:pt x="12216" y="29063"/>
                  </a:cubicBezTo>
                  <a:cubicBezTo>
                    <a:pt x="12085" y="29070"/>
                    <a:pt x="11962" y="29094"/>
                    <a:pt x="11847" y="29094"/>
                  </a:cubicBezTo>
                  <a:cubicBezTo>
                    <a:pt x="11843" y="29094"/>
                    <a:pt x="11840" y="29094"/>
                    <a:pt x="11837" y="29094"/>
                  </a:cubicBezTo>
                  <a:cubicBezTo>
                    <a:pt x="11719" y="29092"/>
                    <a:pt x="11614" y="29049"/>
                    <a:pt x="11519" y="28947"/>
                  </a:cubicBezTo>
                  <a:cubicBezTo>
                    <a:pt x="11460" y="28966"/>
                    <a:pt x="11403" y="28983"/>
                    <a:pt x="11363" y="28997"/>
                  </a:cubicBezTo>
                  <a:cubicBezTo>
                    <a:pt x="11300" y="28972"/>
                    <a:pt x="11253" y="28951"/>
                    <a:pt x="11214" y="28936"/>
                  </a:cubicBezTo>
                  <a:cubicBezTo>
                    <a:pt x="11214" y="28888"/>
                    <a:pt x="11214" y="28854"/>
                    <a:pt x="11214" y="28829"/>
                  </a:cubicBezTo>
                  <a:cubicBezTo>
                    <a:pt x="11088" y="28805"/>
                    <a:pt x="10976" y="28785"/>
                    <a:pt x="10848" y="28761"/>
                  </a:cubicBezTo>
                  <a:cubicBezTo>
                    <a:pt x="10817" y="28771"/>
                    <a:pt x="10767" y="28788"/>
                    <a:pt x="10696" y="28811"/>
                  </a:cubicBezTo>
                  <a:cubicBezTo>
                    <a:pt x="10639" y="28773"/>
                    <a:pt x="10570" y="28727"/>
                    <a:pt x="10502" y="28683"/>
                  </a:cubicBezTo>
                  <a:cubicBezTo>
                    <a:pt x="10459" y="28657"/>
                    <a:pt x="10406" y="28602"/>
                    <a:pt x="10374" y="28602"/>
                  </a:cubicBezTo>
                  <a:cubicBezTo>
                    <a:pt x="10374" y="28602"/>
                    <a:pt x="10373" y="28602"/>
                    <a:pt x="10373" y="28602"/>
                  </a:cubicBezTo>
                  <a:cubicBezTo>
                    <a:pt x="10360" y="28604"/>
                    <a:pt x="10347" y="28604"/>
                    <a:pt x="10334" y="28604"/>
                  </a:cubicBezTo>
                  <a:cubicBezTo>
                    <a:pt x="10167" y="28604"/>
                    <a:pt x="10046" y="28474"/>
                    <a:pt x="9902" y="28411"/>
                  </a:cubicBezTo>
                  <a:cubicBezTo>
                    <a:pt x="9850" y="28389"/>
                    <a:pt x="9831" y="28327"/>
                    <a:pt x="9743" y="28324"/>
                  </a:cubicBezTo>
                  <a:cubicBezTo>
                    <a:pt x="9684" y="28321"/>
                    <a:pt x="9619" y="28227"/>
                    <a:pt x="9543" y="28162"/>
                  </a:cubicBezTo>
                  <a:cubicBezTo>
                    <a:pt x="9484" y="28189"/>
                    <a:pt x="9416" y="28220"/>
                    <a:pt x="9350" y="28251"/>
                  </a:cubicBezTo>
                  <a:cubicBezTo>
                    <a:pt x="9341" y="28184"/>
                    <a:pt x="9333" y="28114"/>
                    <a:pt x="9325" y="28045"/>
                  </a:cubicBezTo>
                  <a:cubicBezTo>
                    <a:pt x="9281" y="28051"/>
                    <a:pt x="9253" y="28053"/>
                    <a:pt x="9231" y="28056"/>
                  </a:cubicBezTo>
                  <a:cubicBezTo>
                    <a:pt x="9213" y="28023"/>
                    <a:pt x="9202" y="27996"/>
                    <a:pt x="9181" y="27955"/>
                  </a:cubicBezTo>
                  <a:cubicBezTo>
                    <a:pt x="9154" y="27964"/>
                    <a:pt x="9131" y="27968"/>
                    <a:pt x="9109" y="27968"/>
                  </a:cubicBezTo>
                  <a:cubicBezTo>
                    <a:pt x="8942" y="27968"/>
                    <a:pt x="8914" y="27729"/>
                    <a:pt x="8744" y="27696"/>
                  </a:cubicBezTo>
                  <a:cubicBezTo>
                    <a:pt x="8701" y="27700"/>
                    <a:pt x="8641" y="27708"/>
                    <a:pt x="8575" y="27715"/>
                  </a:cubicBezTo>
                  <a:cubicBezTo>
                    <a:pt x="8572" y="27662"/>
                    <a:pt x="8569" y="27614"/>
                    <a:pt x="8565" y="27566"/>
                  </a:cubicBezTo>
                  <a:cubicBezTo>
                    <a:pt x="8523" y="27524"/>
                    <a:pt x="8484" y="27483"/>
                    <a:pt x="8437" y="27434"/>
                  </a:cubicBezTo>
                  <a:cubicBezTo>
                    <a:pt x="8416" y="27433"/>
                    <a:pt x="8376" y="27431"/>
                    <a:pt x="8342" y="27430"/>
                  </a:cubicBezTo>
                  <a:cubicBezTo>
                    <a:pt x="8317" y="27384"/>
                    <a:pt x="8301" y="27353"/>
                    <a:pt x="8284" y="27322"/>
                  </a:cubicBezTo>
                  <a:cubicBezTo>
                    <a:pt x="8228" y="27330"/>
                    <a:pt x="8176" y="27336"/>
                    <a:pt x="8122" y="27341"/>
                  </a:cubicBezTo>
                  <a:cubicBezTo>
                    <a:pt x="8106" y="27285"/>
                    <a:pt x="8089" y="27230"/>
                    <a:pt x="8070" y="27160"/>
                  </a:cubicBezTo>
                  <a:cubicBezTo>
                    <a:pt x="8011" y="27140"/>
                    <a:pt x="7951" y="27107"/>
                    <a:pt x="7889" y="27080"/>
                  </a:cubicBezTo>
                  <a:cubicBezTo>
                    <a:pt x="7858" y="27021"/>
                    <a:pt x="7825" y="26953"/>
                    <a:pt x="7794" y="26894"/>
                  </a:cubicBezTo>
                  <a:cubicBezTo>
                    <a:pt x="7673" y="26888"/>
                    <a:pt x="7611" y="26831"/>
                    <a:pt x="7599" y="26718"/>
                  </a:cubicBezTo>
                  <a:cubicBezTo>
                    <a:pt x="7583" y="26725"/>
                    <a:pt x="7567" y="26728"/>
                    <a:pt x="7553" y="26728"/>
                  </a:cubicBezTo>
                  <a:cubicBezTo>
                    <a:pt x="7482" y="26728"/>
                    <a:pt x="7442" y="26647"/>
                    <a:pt x="7380" y="26625"/>
                  </a:cubicBezTo>
                  <a:cubicBezTo>
                    <a:pt x="7303" y="26599"/>
                    <a:pt x="7336" y="26479"/>
                    <a:pt x="7242" y="26479"/>
                  </a:cubicBezTo>
                  <a:cubicBezTo>
                    <a:pt x="7236" y="26479"/>
                    <a:pt x="7230" y="26480"/>
                    <a:pt x="7223" y="26481"/>
                  </a:cubicBezTo>
                  <a:cubicBezTo>
                    <a:pt x="7218" y="26481"/>
                    <a:pt x="7214" y="26482"/>
                    <a:pt x="7210" y="26482"/>
                  </a:cubicBezTo>
                  <a:cubicBezTo>
                    <a:pt x="7132" y="26482"/>
                    <a:pt x="7191" y="26362"/>
                    <a:pt x="7090" y="26351"/>
                  </a:cubicBezTo>
                  <a:cubicBezTo>
                    <a:pt x="7021" y="26344"/>
                    <a:pt x="6952" y="26263"/>
                    <a:pt x="6886" y="26213"/>
                  </a:cubicBezTo>
                  <a:cubicBezTo>
                    <a:pt x="6795" y="26151"/>
                    <a:pt x="6699" y="26098"/>
                    <a:pt x="6605" y="26041"/>
                  </a:cubicBezTo>
                  <a:cubicBezTo>
                    <a:pt x="6576" y="26066"/>
                    <a:pt x="6549" y="26083"/>
                    <a:pt x="6525" y="26083"/>
                  </a:cubicBezTo>
                  <a:cubicBezTo>
                    <a:pt x="6497" y="26083"/>
                    <a:pt x="6474" y="26060"/>
                    <a:pt x="6456" y="26001"/>
                  </a:cubicBezTo>
                  <a:cubicBezTo>
                    <a:pt x="6502" y="25991"/>
                    <a:pt x="6545" y="25981"/>
                    <a:pt x="6590" y="25970"/>
                  </a:cubicBezTo>
                  <a:cubicBezTo>
                    <a:pt x="6527" y="25842"/>
                    <a:pt x="6470" y="25727"/>
                    <a:pt x="6408" y="25604"/>
                  </a:cubicBezTo>
                  <a:cubicBezTo>
                    <a:pt x="6400" y="25604"/>
                    <a:pt x="6371" y="25601"/>
                    <a:pt x="6343" y="25598"/>
                  </a:cubicBezTo>
                  <a:lnTo>
                    <a:pt x="6334" y="25514"/>
                  </a:lnTo>
                  <a:cubicBezTo>
                    <a:pt x="6309" y="25513"/>
                    <a:pt x="6289" y="25511"/>
                    <a:pt x="6268" y="25510"/>
                  </a:cubicBezTo>
                  <a:cubicBezTo>
                    <a:pt x="6247" y="25466"/>
                    <a:pt x="6224" y="25418"/>
                    <a:pt x="6200" y="25370"/>
                  </a:cubicBezTo>
                  <a:cubicBezTo>
                    <a:pt x="6147" y="25391"/>
                    <a:pt x="6114" y="25404"/>
                    <a:pt x="6078" y="25417"/>
                  </a:cubicBezTo>
                  <a:cubicBezTo>
                    <a:pt x="6064" y="25370"/>
                    <a:pt x="6049" y="25326"/>
                    <a:pt x="6037" y="25286"/>
                  </a:cubicBezTo>
                  <a:cubicBezTo>
                    <a:pt x="5988" y="25282"/>
                    <a:pt x="5962" y="25274"/>
                    <a:pt x="5934" y="25270"/>
                  </a:cubicBezTo>
                  <a:cubicBezTo>
                    <a:pt x="5933" y="25240"/>
                    <a:pt x="5931" y="25211"/>
                    <a:pt x="5930" y="25195"/>
                  </a:cubicBezTo>
                  <a:cubicBezTo>
                    <a:pt x="5844" y="25154"/>
                    <a:pt x="5765" y="25117"/>
                    <a:pt x="5690" y="25082"/>
                  </a:cubicBezTo>
                  <a:cubicBezTo>
                    <a:pt x="5678" y="25024"/>
                    <a:pt x="5669" y="24976"/>
                    <a:pt x="5660" y="24932"/>
                  </a:cubicBezTo>
                  <a:cubicBezTo>
                    <a:pt x="5582" y="24915"/>
                    <a:pt x="5522" y="24902"/>
                    <a:pt x="5451" y="24887"/>
                  </a:cubicBezTo>
                  <a:cubicBezTo>
                    <a:pt x="5482" y="24842"/>
                    <a:pt x="5499" y="24820"/>
                    <a:pt x="5519" y="24789"/>
                  </a:cubicBezTo>
                  <a:cubicBezTo>
                    <a:pt x="5482" y="24774"/>
                    <a:pt x="5450" y="24762"/>
                    <a:pt x="5443" y="24761"/>
                  </a:cubicBezTo>
                  <a:cubicBezTo>
                    <a:pt x="5376" y="24656"/>
                    <a:pt x="5338" y="24528"/>
                    <a:pt x="5266" y="24498"/>
                  </a:cubicBezTo>
                  <a:cubicBezTo>
                    <a:pt x="5148" y="24445"/>
                    <a:pt x="5098" y="24318"/>
                    <a:pt x="5012" y="24277"/>
                  </a:cubicBezTo>
                  <a:cubicBezTo>
                    <a:pt x="4894" y="24221"/>
                    <a:pt x="4829" y="24124"/>
                    <a:pt x="4786" y="24027"/>
                  </a:cubicBezTo>
                  <a:cubicBezTo>
                    <a:pt x="4756" y="23955"/>
                    <a:pt x="4632" y="24005"/>
                    <a:pt x="4656" y="23885"/>
                  </a:cubicBezTo>
                  <a:cubicBezTo>
                    <a:pt x="4658" y="23868"/>
                    <a:pt x="4557" y="23815"/>
                    <a:pt x="4503" y="23777"/>
                  </a:cubicBezTo>
                  <a:cubicBezTo>
                    <a:pt x="4498" y="23810"/>
                    <a:pt x="4492" y="23838"/>
                    <a:pt x="4488" y="23866"/>
                  </a:cubicBezTo>
                  <a:cubicBezTo>
                    <a:pt x="4423" y="23815"/>
                    <a:pt x="4361" y="23763"/>
                    <a:pt x="4291" y="23706"/>
                  </a:cubicBezTo>
                  <a:cubicBezTo>
                    <a:pt x="4291" y="23696"/>
                    <a:pt x="4294" y="23666"/>
                    <a:pt x="4297" y="23634"/>
                  </a:cubicBezTo>
                  <a:cubicBezTo>
                    <a:pt x="4233" y="23588"/>
                    <a:pt x="4189" y="23491"/>
                    <a:pt x="4139" y="23472"/>
                  </a:cubicBezTo>
                  <a:cubicBezTo>
                    <a:pt x="4008" y="23424"/>
                    <a:pt x="4091" y="23331"/>
                    <a:pt x="4048" y="23260"/>
                  </a:cubicBezTo>
                  <a:cubicBezTo>
                    <a:pt x="4010" y="23195"/>
                    <a:pt x="4024" y="23097"/>
                    <a:pt x="4017" y="23013"/>
                  </a:cubicBezTo>
                  <a:lnTo>
                    <a:pt x="4017" y="23013"/>
                  </a:lnTo>
                  <a:cubicBezTo>
                    <a:pt x="3983" y="23023"/>
                    <a:pt x="3957" y="23031"/>
                    <a:pt x="3933" y="23037"/>
                  </a:cubicBezTo>
                  <a:cubicBezTo>
                    <a:pt x="3916" y="22998"/>
                    <a:pt x="3908" y="22944"/>
                    <a:pt x="3883" y="22931"/>
                  </a:cubicBezTo>
                  <a:cubicBezTo>
                    <a:pt x="3827" y="22898"/>
                    <a:pt x="3818" y="22864"/>
                    <a:pt x="3820" y="22804"/>
                  </a:cubicBezTo>
                  <a:cubicBezTo>
                    <a:pt x="3820" y="22759"/>
                    <a:pt x="3795" y="22704"/>
                    <a:pt x="3768" y="22661"/>
                  </a:cubicBezTo>
                  <a:cubicBezTo>
                    <a:pt x="3742" y="22622"/>
                    <a:pt x="3698" y="22592"/>
                    <a:pt x="3660" y="22557"/>
                  </a:cubicBezTo>
                  <a:cubicBezTo>
                    <a:pt x="3658" y="22529"/>
                    <a:pt x="3655" y="22491"/>
                    <a:pt x="3654" y="22451"/>
                  </a:cubicBezTo>
                  <a:cubicBezTo>
                    <a:pt x="3651" y="22420"/>
                    <a:pt x="3651" y="22387"/>
                    <a:pt x="3651" y="22387"/>
                  </a:cubicBezTo>
                  <a:cubicBezTo>
                    <a:pt x="3651" y="22387"/>
                    <a:pt x="3651" y="22388"/>
                    <a:pt x="3651" y="22391"/>
                  </a:cubicBezTo>
                  <a:cubicBezTo>
                    <a:pt x="3589" y="22298"/>
                    <a:pt x="3511" y="22222"/>
                    <a:pt x="3523" y="22188"/>
                  </a:cubicBezTo>
                  <a:cubicBezTo>
                    <a:pt x="3558" y="22086"/>
                    <a:pt x="3448" y="22108"/>
                    <a:pt x="3434" y="22061"/>
                  </a:cubicBezTo>
                  <a:cubicBezTo>
                    <a:pt x="3418" y="21992"/>
                    <a:pt x="3409" y="21921"/>
                    <a:pt x="3405" y="21895"/>
                  </a:cubicBezTo>
                  <a:cubicBezTo>
                    <a:pt x="3323" y="21760"/>
                    <a:pt x="3259" y="21655"/>
                    <a:pt x="3174" y="21514"/>
                  </a:cubicBezTo>
                  <a:cubicBezTo>
                    <a:pt x="3202" y="21473"/>
                    <a:pt x="3237" y="21424"/>
                    <a:pt x="3270" y="21378"/>
                  </a:cubicBezTo>
                  <a:cubicBezTo>
                    <a:pt x="3201" y="21281"/>
                    <a:pt x="3139" y="21200"/>
                    <a:pt x="3083" y="21117"/>
                  </a:cubicBezTo>
                  <a:cubicBezTo>
                    <a:pt x="3021" y="21022"/>
                    <a:pt x="2965" y="20925"/>
                    <a:pt x="2899" y="20819"/>
                  </a:cubicBezTo>
                  <a:cubicBezTo>
                    <a:pt x="2928" y="20668"/>
                    <a:pt x="2867" y="20538"/>
                    <a:pt x="2753" y="20424"/>
                  </a:cubicBezTo>
                  <a:cubicBezTo>
                    <a:pt x="2758" y="20375"/>
                    <a:pt x="2778" y="20319"/>
                    <a:pt x="2762" y="20278"/>
                  </a:cubicBezTo>
                  <a:cubicBezTo>
                    <a:pt x="2737" y="20206"/>
                    <a:pt x="2646" y="20124"/>
                    <a:pt x="2659" y="20078"/>
                  </a:cubicBezTo>
                  <a:cubicBezTo>
                    <a:pt x="2687" y="19982"/>
                    <a:pt x="2638" y="19915"/>
                    <a:pt x="2621" y="19835"/>
                  </a:cubicBezTo>
                  <a:cubicBezTo>
                    <a:pt x="2613" y="19807"/>
                    <a:pt x="2600" y="19770"/>
                    <a:pt x="2580" y="19754"/>
                  </a:cubicBezTo>
                  <a:cubicBezTo>
                    <a:pt x="2480" y="19673"/>
                    <a:pt x="2428" y="19562"/>
                    <a:pt x="2381" y="19447"/>
                  </a:cubicBezTo>
                  <a:cubicBezTo>
                    <a:pt x="2344" y="19331"/>
                    <a:pt x="2315" y="19210"/>
                    <a:pt x="2241" y="19113"/>
                  </a:cubicBezTo>
                  <a:cubicBezTo>
                    <a:pt x="2265" y="18991"/>
                    <a:pt x="2119" y="18914"/>
                    <a:pt x="2160" y="18789"/>
                  </a:cubicBezTo>
                  <a:cubicBezTo>
                    <a:pt x="1962" y="18641"/>
                    <a:pt x="1960" y="18639"/>
                    <a:pt x="1976" y="18613"/>
                  </a:cubicBezTo>
                  <a:lnTo>
                    <a:pt x="2047" y="18574"/>
                  </a:lnTo>
                  <a:cubicBezTo>
                    <a:pt x="1957" y="18414"/>
                    <a:pt x="1925" y="18229"/>
                    <a:pt x="1896" y="18048"/>
                  </a:cubicBezTo>
                  <a:cubicBezTo>
                    <a:pt x="1876" y="17865"/>
                    <a:pt x="1847" y="17689"/>
                    <a:pt x="1731" y="17542"/>
                  </a:cubicBezTo>
                  <a:cubicBezTo>
                    <a:pt x="1759" y="17459"/>
                    <a:pt x="1781" y="17393"/>
                    <a:pt x="1798" y="17340"/>
                  </a:cubicBezTo>
                  <a:cubicBezTo>
                    <a:pt x="1729" y="17243"/>
                    <a:pt x="1659" y="17144"/>
                    <a:pt x="1594" y="17052"/>
                  </a:cubicBezTo>
                  <a:cubicBezTo>
                    <a:pt x="1617" y="16999"/>
                    <a:pt x="1634" y="16963"/>
                    <a:pt x="1651" y="16927"/>
                  </a:cubicBezTo>
                  <a:cubicBezTo>
                    <a:pt x="1619" y="16872"/>
                    <a:pt x="1590" y="16819"/>
                    <a:pt x="1562" y="16771"/>
                  </a:cubicBezTo>
                  <a:cubicBezTo>
                    <a:pt x="1585" y="16735"/>
                    <a:pt x="1601" y="16710"/>
                    <a:pt x="1617" y="16687"/>
                  </a:cubicBezTo>
                  <a:cubicBezTo>
                    <a:pt x="1597" y="16665"/>
                    <a:pt x="1576" y="16643"/>
                    <a:pt x="1560" y="16622"/>
                  </a:cubicBezTo>
                  <a:cubicBezTo>
                    <a:pt x="1574" y="16602"/>
                    <a:pt x="1587" y="16583"/>
                    <a:pt x="1591" y="16578"/>
                  </a:cubicBezTo>
                  <a:lnTo>
                    <a:pt x="1591" y="16578"/>
                  </a:lnTo>
                  <a:cubicBezTo>
                    <a:pt x="1591" y="16579"/>
                    <a:pt x="1591" y="16579"/>
                    <a:pt x="1591" y="16579"/>
                  </a:cubicBezTo>
                  <a:cubicBezTo>
                    <a:pt x="1592" y="16578"/>
                    <a:pt x="1592" y="16577"/>
                    <a:pt x="1592" y="16577"/>
                  </a:cubicBezTo>
                  <a:lnTo>
                    <a:pt x="1592" y="16577"/>
                  </a:lnTo>
                  <a:cubicBezTo>
                    <a:pt x="1592" y="16577"/>
                    <a:pt x="1592" y="16577"/>
                    <a:pt x="1591" y="16578"/>
                  </a:cubicBezTo>
                  <a:lnTo>
                    <a:pt x="1591" y="16578"/>
                  </a:lnTo>
                  <a:cubicBezTo>
                    <a:pt x="1575" y="16389"/>
                    <a:pt x="1547" y="16232"/>
                    <a:pt x="1553" y="16076"/>
                  </a:cubicBezTo>
                  <a:cubicBezTo>
                    <a:pt x="1557" y="15920"/>
                    <a:pt x="1595" y="15769"/>
                    <a:pt x="1620" y="15611"/>
                  </a:cubicBezTo>
                  <a:cubicBezTo>
                    <a:pt x="1645" y="15602"/>
                    <a:pt x="1679" y="15589"/>
                    <a:pt x="1720" y="15573"/>
                  </a:cubicBezTo>
                  <a:cubicBezTo>
                    <a:pt x="1710" y="15535"/>
                    <a:pt x="1700" y="15504"/>
                    <a:pt x="1690" y="15467"/>
                  </a:cubicBezTo>
                  <a:cubicBezTo>
                    <a:pt x="1657" y="15497"/>
                    <a:pt x="1638" y="15511"/>
                    <a:pt x="1598" y="15547"/>
                  </a:cubicBezTo>
                  <a:cubicBezTo>
                    <a:pt x="1597" y="15444"/>
                    <a:pt x="1590" y="15369"/>
                    <a:pt x="1595" y="15295"/>
                  </a:cubicBezTo>
                  <a:cubicBezTo>
                    <a:pt x="1598" y="15257"/>
                    <a:pt x="1625" y="15224"/>
                    <a:pt x="1637" y="15186"/>
                  </a:cubicBezTo>
                  <a:cubicBezTo>
                    <a:pt x="1650" y="15140"/>
                    <a:pt x="1684" y="14855"/>
                    <a:pt x="1682" y="14790"/>
                  </a:cubicBezTo>
                  <a:cubicBezTo>
                    <a:pt x="1682" y="14717"/>
                    <a:pt x="1695" y="14651"/>
                    <a:pt x="1651" y="14577"/>
                  </a:cubicBezTo>
                  <a:cubicBezTo>
                    <a:pt x="1628" y="14540"/>
                    <a:pt x="1675" y="14448"/>
                    <a:pt x="1681" y="14420"/>
                  </a:cubicBezTo>
                  <a:cubicBezTo>
                    <a:pt x="1673" y="14194"/>
                    <a:pt x="1681" y="13981"/>
                    <a:pt x="1718" y="13780"/>
                  </a:cubicBezTo>
                  <a:cubicBezTo>
                    <a:pt x="1753" y="13579"/>
                    <a:pt x="1851" y="13396"/>
                    <a:pt x="1971" y="13223"/>
                  </a:cubicBezTo>
                  <a:cubicBezTo>
                    <a:pt x="1943" y="13210"/>
                    <a:pt x="1918" y="13200"/>
                    <a:pt x="1872" y="13178"/>
                  </a:cubicBezTo>
                  <a:cubicBezTo>
                    <a:pt x="1879" y="13145"/>
                    <a:pt x="1904" y="13094"/>
                    <a:pt x="1891" y="13069"/>
                  </a:cubicBezTo>
                  <a:cubicBezTo>
                    <a:pt x="1813" y="12922"/>
                    <a:pt x="1890" y="12804"/>
                    <a:pt x="1969" y="12710"/>
                  </a:cubicBezTo>
                  <a:cubicBezTo>
                    <a:pt x="2053" y="12611"/>
                    <a:pt x="2059" y="12528"/>
                    <a:pt x="2037" y="12401"/>
                  </a:cubicBezTo>
                  <a:cubicBezTo>
                    <a:pt x="2022" y="12327"/>
                    <a:pt x="2084" y="12236"/>
                    <a:pt x="2099" y="12211"/>
                  </a:cubicBezTo>
                  <a:cubicBezTo>
                    <a:pt x="2127" y="12033"/>
                    <a:pt x="2146" y="11908"/>
                    <a:pt x="2177" y="11718"/>
                  </a:cubicBezTo>
                  <a:lnTo>
                    <a:pt x="2177" y="11718"/>
                  </a:lnTo>
                  <a:cubicBezTo>
                    <a:pt x="2091" y="11798"/>
                    <a:pt x="2053" y="11833"/>
                    <a:pt x="2012" y="11871"/>
                  </a:cubicBezTo>
                  <a:cubicBezTo>
                    <a:pt x="2003" y="11814"/>
                    <a:pt x="1993" y="11752"/>
                    <a:pt x="1984" y="11699"/>
                  </a:cubicBezTo>
                  <a:cubicBezTo>
                    <a:pt x="2046" y="11679"/>
                    <a:pt x="2109" y="11658"/>
                    <a:pt x="2165" y="11639"/>
                  </a:cubicBezTo>
                  <a:cubicBezTo>
                    <a:pt x="2246" y="11445"/>
                    <a:pt x="2246" y="11226"/>
                    <a:pt x="2399" y="11090"/>
                  </a:cubicBezTo>
                  <a:cubicBezTo>
                    <a:pt x="2384" y="11053"/>
                    <a:pt x="2372" y="11024"/>
                    <a:pt x="2365" y="11005"/>
                  </a:cubicBezTo>
                  <a:cubicBezTo>
                    <a:pt x="2422" y="10937"/>
                    <a:pt x="2483" y="10874"/>
                    <a:pt x="2549" y="10817"/>
                  </a:cubicBezTo>
                  <a:cubicBezTo>
                    <a:pt x="2543" y="10771"/>
                    <a:pt x="2537" y="10733"/>
                    <a:pt x="2531" y="10694"/>
                  </a:cubicBezTo>
                  <a:lnTo>
                    <a:pt x="2661" y="10546"/>
                  </a:lnTo>
                  <a:cubicBezTo>
                    <a:pt x="2618" y="10506"/>
                    <a:pt x="2593" y="10483"/>
                    <a:pt x="2563" y="10456"/>
                  </a:cubicBezTo>
                  <a:cubicBezTo>
                    <a:pt x="2596" y="10438"/>
                    <a:pt x="2640" y="10427"/>
                    <a:pt x="2644" y="10409"/>
                  </a:cubicBezTo>
                  <a:cubicBezTo>
                    <a:pt x="2656" y="10363"/>
                    <a:pt x="2631" y="10290"/>
                    <a:pt x="2653" y="10271"/>
                  </a:cubicBezTo>
                  <a:cubicBezTo>
                    <a:pt x="2699" y="10229"/>
                    <a:pt x="2737" y="10216"/>
                    <a:pt x="2739" y="10129"/>
                  </a:cubicBezTo>
                  <a:cubicBezTo>
                    <a:pt x="2740" y="10065"/>
                    <a:pt x="2759" y="9937"/>
                    <a:pt x="2793" y="9919"/>
                  </a:cubicBezTo>
                  <a:cubicBezTo>
                    <a:pt x="2934" y="9843"/>
                    <a:pt x="2914" y="9678"/>
                    <a:pt x="2992" y="9581"/>
                  </a:cubicBezTo>
                  <a:cubicBezTo>
                    <a:pt x="2956" y="9512"/>
                    <a:pt x="2925" y="9450"/>
                    <a:pt x="2878" y="9359"/>
                  </a:cubicBezTo>
                  <a:lnTo>
                    <a:pt x="2878" y="9359"/>
                  </a:lnTo>
                  <a:cubicBezTo>
                    <a:pt x="2964" y="9385"/>
                    <a:pt x="3015" y="9401"/>
                    <a:pt x="3092" y="9423"/>
                  </a:cubicBezTo>
                  <a:cubicBezTo>
                    <a:pt x="3030" y="9325"/>
                    <a:pt x="2981" y="9247"/>
                    <a:pt x="2912" y="9138"/>
                  </a:cubicBezTo>
                  <a:cubicBezTo>
                    <a:pt x="3000" y="9129"/>
                    <a:pt x="3050" y="9123"/>
                    <a:pt x="3102" y="9117"/>
                  </a:cubicBezTo>
                  <a:cubicBezTo>
                    <a:pt x="3078" y="9082"/>
                    <a:pt x="3055" y="9047"/>
                    <a:pt x="3030" y="9008"/>
                  </a:cubicBezTo>
                  <a:cubicBezTo>
                    <a:pt x="3056" y="9000"/>
                    <a:pt x="3075" y="8992"/>
                    <a:pt x="3096" y="8983"/>
                  </a:cubicBezTo>
                  <a:cubicBezTo>
                    <a:pt x="3099" y="8951"/>
                    <a:pt x="3102" y="8919"/>
                    <a:pt x="3105" y="8880"/>
                  </a:cubicBezTo>
                  <a:cubicBezTo>
                    <a:pt x="3159" y="8898"/>
                    <a:pt x="3211" y="8916"/>
                    <a:pt x="3256" y="8930"/>
                  </a:cubicBezTo>
                  <a:cubicBezTo>
                    <a:pt x="3362" y="8801"/>
                    <a:pt x="3377" y="8616"/>
                    <a:pt x="3526" y="8543"/>
                  </a:cubicBezTo>
                  <a:cubicBezTo>
                    <a:pt x="3529" y="8468"/>
                    <a:pt x="3532" y="8392"/>
                    <a:pt x="3533" y="8314"/>
                  </a:cubicBezTo>
                  <a:cubicBezTo>
                    <a:pt x="3537" y="8314"/>
                    <a:pt x="3541" y="8314"/>
                    <a:pt x="3545" y="8314"/>
                  </a:cubicBezTo>
                  <a:cubicBezTo>
                    <a:pt x="3580" y="8314"/>
                    <a:pt x="3617" y="8323"/>
                    <a:pt x="3653" y="8323"/>
                  </a:cubicBezTo>
                  <a:cubicBezTo>
                    <a:pt x="3696" y="8323"/>
                    <a:pt x="3738" y="8309"/>
                    <a:pt x="3776" y="8246"/>
                  </a:cubicBezTo>
                  <a:cubicBezTo>
                    <a:pt x="3758" y="8212"/>
                    <a:pt x="3738" y="8174"/>
                    <a:pt x="3715" y="8133"/>
                  </a:cubicBezTo>
                  <a:cubicBezTo>
                    <a:pt x="3743" y="8124"/>
                    <a:pt x="3771" y="8115"/>
                    <a:pt x="3801" y="8105"/>
                  </a:cubicBezTo>
                  <a:cubicBezTo>
                    <a:pt x="3795" y="8067"/>
                    <a:pt x="3786" y="8029"/>
                    <a:pt x="3779" y="7987"/>
                  </a:cubicBezTo>
                  <a:cubicBezTo>
                    <a:pt x="3739" y="7987"/>
                    <a:pt x="3695" y="7989"/>
                    <a:pt x="3648" y="7989"/>
                  </a:cubicBezTo>
                  <a:cubicBezTo>
                    <a:pt x="3643" y="7934"/>
                    <a:pt x="3640" y="7893"/>
                    <a:pt x="3637" y="7851"/>
                  </a:cubicBezTo>
                  <a:cubicBezTo>
                    <a:pt x="3664" y="7836"/>
                    <a:pt x="3698" y="7818"/>
                    <a:pt x="3733" y="7799"/>
                  </a:cubicBezTo>
                  <a:cubicBezTo>
                    <a:pt x="3739" y="7749"/>
                    <a:pt x="3745" y="7700"/>
                    <a:pt x="3751" y="7655"/>
                  </a:cubicBezTo>
                  <a:cubicBezTo>
                    <a:pt x="3771" y="7639"/>
                    <a:pt x="3786" y="7625"/>
                    <a:pt x="3802" y="7615"/>
                  </a:cubicBezTo>
                  <a:cubicBezTo>
                    <a:pt x="3816" y="7608"/>
                    <a:pt x="3831" y="7604"/>
                    <a:pt x="3835" y="7604"/>
                  </a:cubicBezTo>
                  <a:cubicBezTo>
                    <a:pt x="3835" y="7604"/>
                    <a:pt x="3835" y="7604"/>
                    <a:pt x="3835" y="7604"/>
                  </a:cubicBezTo>
                  <a:lnTo>
                    <a:pt x="3835" y="7604"/>
                  </a:lnTo>
                  <a:cubicBezTo>
                    <a:pt x="3929" y="7293"/>
                    <a:pt x="4139" y="7106"/>
                    <a:pt x="4380" y="6950"/>
                  </a:cubicBezTo>
                  <a:cubicBezTo>
                    <a:pt x="4420" y="6804"/>
                    <a:pt x="4420" y="6804"/>
                    <a:pt x="4526" y="6752"/>
                  </a:cubicBezTo>
                  <a:cubicBezTo>
                    <a:pt x="4614" y="6471"/>
                    <a:pt x="4832" y="6359"/>
                    <a:pt x="4990" y="6262"/>
                  </a:cubicBezTo>
                  <a:cubicBezTo>
                    <a:pt x="5031" y="6189"/>
                    <a:pt x="5067" y="6128"/>
                    <a:pt x="5103" y="6070"/>
                  </a:cubicBezTo>
                  <a:cubicBezTo>
                    <a:pt x="5141" y="6017"/>
                    <a:pt x="5178" y="5967"/>
                    <a:pt x="5215" y="5917"/>
                  </a:cubicBezTo>
                  <a:cubicBezTo>
                    <a:pt x="5216" y="5872"/>
                    <a:pt x="5219" y="5822"/>
                    <a:pt x="5221" y="5785"/>
                  </a:cubicBezTo>
                  <a:cubicBezTo>
                    <a:pt x="5319" y="5788"/>
                    <a:pt x="5421" y="5792"/>
                    <a:pt x="5509" y="5795"/>
                  </a:cubicBezTo>
                  <a:cubicBezTo>
                    <a:pt x="5538" y="5708"/>
                    <a:pt x="5562" y="5644"/>
                    <a:pt x="5585" y="5575"/>
                  </a:cubicBezTo>
                  <a:cubicBezTo>
                    <a:pt x="5741" y="5539"/>
                    <a:pt x="5822" y="5420"/>
                    <a:pt x="5874" y="5266"/>
                  </a:cubicBezTo>
                  <a:cubicBezTo>
                    <a:pt x="5916" y="5249"/>
                    <a:pt x="5962" y="5235"/>
                    <a:pt x="5999" y="5221"/>
                  </a:cubicBezTo>
                  <a:cubicBezTo>
                    <a:pt x="6064" y="5143"/>
                    <a:pt x="5968" y="5020"/>
                    <a:pt x="6108" y="4979"/>
                  </a:cubicBezTo>
                  <a:cubicBezTo>
                    <a:pt x="6150" y="5011"/>
                    <a:pt x="6193" y="5043"/>
                    <a:pt x="6233" y="5074"/>
                  </a:cubicBezTo>
                  <a:cubicBezTo>
                    <a:pt x="6300" y="4920"/>
                    <a:pt x="6406" y="4820"/>
                    <a:pt x="6565" y="4776"/>
                  </a:cubicBezTo>
                  <a:cubicBezTo>
                    <a:pt x="6637" y="4757"/>
                    <a:pt x="6756" y="4727"/>
                    <a:pt x="6767" y="4687"/>
                  </a:cubicBezTo>
                  <a:cubicBezTo>
                    <a:pt x="6806" y="4536"/>
                    <a:pt x="6965" y="4508"/>
                    <a:pt x="7032" y="4392"/>
                  </a:cubicBezTo>
                  <a:lnTo>
                    <a:pt x="7114" y="4395"/>
                  </a:lnTo>
                  <a:cubicBezTo>
                    <a:pt x="7092" y="4340"/>
                    <a:pt x="7070" y="4286"/>
                    <a:pt x="7032" y="4190"/>
                  </a:cubicBezTo>
                  <a:lnTo>
                    <a:pt x="7032" y="4190"/>
                  </a:lnTo>
                  <a:cubicBezTo>
                    <a:pt x="7123" y="4270"/>
                    <a:pt x="7163" y="4305"/>
                    <a:pt x="7193" y="4331"/>
                  </a:cubicBezTo>
                  <a:cubicBezTo>
                    <a:pt x="7264" y="4281"/>
                    <a:pt x="7323" y="4242"/>
                    <a:pt x="7377" y="4203"/>
                  </a:cubicBezTo>
                  <a:cubicBezTo>
                    <a:pt x="7366" y="4161"/>
                    <a:pt x="7357" y="4128"/>
                    <a:pt x="7346" y="4094"/>
                  </a:cubicBezTo>
                  <a:lnTo>
                    <a:pt x="7346" y="4094"/>
                  </a:lnTo>
                  <a:cubicBezTo>
                    <a:pt x="7385" y="4096"/>
                    <a:pt x="7413" y="4097"/>
                    <a:pt x="7442" y="4097"/>
                  </a:cubicBezTo>
                  <a:cubicBezTo>
                    <a:pt x="7436" y="4055"/>
                    <a:pt x="7429" y="4016"/>
                    <a:pt x="7421" y="3962"/>
                  </a:cubicBezTo>
                  <a:lnTo>
                    <a:pt x="7421" y="3962"/>
                  </a:lnTo>
                  <a:cubicBezTo>
                    <a:pt x="7471" y="3994"/>
                    <a:pt x="7501" y="4014"/>
                    <a:pt x="7545" y="4041"/>
                  </a:cubicBezTo>
                  <a:cubicBezTo>
                    <a:pt x="7579" y="3993"/>
                    <a:pt x="7607" y="3952"/>
                    <a:pt x="7635" y="3912"/>
                  </a:cubicBezTo>
                  <a:cubicBezTo>
                    <a:pt x="7661" y="3916"/>
                    <a:pt x="7682" y="3919"/>
                    <a:pt x="7691" y="3921"/>
                  </a:cubicBezTo>
                  <a:cubicBezTo>
                    <a:pt x="7717" y="3877"/>
                    <a:pt x="7741" y="3836"/>
                    <a:pt x="7754" y="3813"/>
                  </a:cubicBezTo>
                  <a:cubicBezTo>
                    <a:pt x="7829" y="3827"/>
                    <a:pt x="7883" y="3834"/>
                    <a:pt x="7972" y="3849"/>
                  </a:cubicBezTo>
                  <a:cubicBezTo>
                    <a:pt x="7933" y="3760"/>
                    <a:pt x="7911" y="3712"/>
                    <a:pt x="7878" y="3637"/>
                  </a:cubicBezTo>
                  <a:lnTo>
                    <a:pt x="7878" y="3637"/>
                  </a:lnTo>
                  <a:cubicBezTo>
                    <a:pt x="8010" y="3671"/>
                    <a:pt x="8119" y="3699"/>
                    <a:pt x="8194" y="3718"/>
                  </a:cubicBezTo>
                  <a:cubicBezTo>
                    <a:pt x="8304" y="3640"/>
                    <a:pt x="8373" y="3593"/>
                    <a:pt x="8447" y="3556"/>
                  </a:cubicBezTo>
                  <a:cubicBezTo>
                    <a:pt x="8463" y="3506"/>
                    <a:pt x="8478" y="3459"/>
                    <a:pt x="8498" y="3397"/>
                  </a:cubicBezTo>
                  <a:cubicBezTo>
                    <a:pt x="8550" y="3369"/>
                    <a:pt x="8612" y="3334"/>
                    <a:pt x="8679" y="3297"/>
                  </a:cubicBezTo>
                  <a:cubicBezTo>
                    <a:pt x="8684" y="3226"/>
                    <a:pt x="8687" y="3162"/>
                    <a:pt x="8690" y="3122"/>
                  </a:cubicBezTo>
                  <a:cubicBezTo>
                    <a:pt x="8756" y="3050"/>
                    <a:pt x="8809" y="2991"/>
                    <a:pt x="8866" y="2929"/>
                  </a:cubicBezTo>
                  <a:cubicBezTo>
                    <a:pt x="8909" y="2926"/>
                    <a:pt x="8960" y="2931"/>
                    <a:pt x="9005" y="2916"/>
                  </a:cubicBezTo>
                  <a:cubicBezTo>
                    <a:pt x="9060" y="2897"/>
                    <a:pt x="9110" y="2859"/>
                    <a:pt x="9150" y="2837"/>
                  </a:cubicBezTo>
                  <a:cubicBezTo>
                    <a:pt x="9193" y="2876"/>
                    <a:pt x="9216" y="2897"/>
                    <a:pt x="9238" y="2916"/>
                  </a:cubicBezTo>
                  <a:lnTo>
                    <a:pt x="9272" y="2885"/>
                  </a:lnTo>
                  <a:lnTo>
                    <a:pt x="9097" y="2678"/>
                  </a:lnTo>
                  <a:lnTo>
                    <a:pt x="9127" y="2647"/>
                  </a:lnTo>
                  <a:lnTo>
                    <a:pt x="9415" y="2814"/>
                  </a:lnTo>
                  <a:lnTo>
                    <a:pt x="9418" y="2760"/>
                  </a:lnTo>
                  <a:lnTo>
                    <a:pt x="9421" y="2686"/>
                  </a:lnTo>
                  <a:cubicBezTo>
                    <a:pt x="9593" y="2673"/>
                    <a:pt x="9592" y="2673"/>
                    <a:pt x="9758" y="2572"/>
                  </a:cubicBezTo>
                  <a:cubicBezTo>
                    <a:pt x="9777" y="2561"/>
                    <a:pt x="9802" y="2561"/>
                    <a:pt x="9823" y="2553"/>
                  </a:cubicBezTo>
                  <a:cubicBezTo>
                    <a:pt x="10048" y="2463"/>
                    <a:pt x="10277" y="2386"/>
                    <a:pt x="10489" y="2275"/>
                  </a:cubicBezTo>
                  <a:cubicBezTo>
                    <a:pt x="10544" y="2248"/>
                    <a:pt x="10579" y="2163"/>
                    <a:pt x="10658" y="2163"/>
                  </a:cubicBezTo>
                  <a:cubicBezTo>
                    <a:pt x="10665" y="2163"/>
                    <a:pt x="10673" y="2164"/>
                    <a:pt x="10682" y="2166"/>
                  </a:cubicBezTo>
                  <a:cubicBezTo>
                    <a:pt x="10689" y="2167"/>
                    <a:pt x="10695" y="2168"/>
                    <a:pt x="10701" y="2168"/>
                  </a:cubicBezTo>
                  <a:cubicBezTo>
                    <a:pt x="10770" y="2168"/>
                    <a:pt x="10803" y="2079"/>
                    <a:pt x="10852" y="2079"/>
                  </a:cubicBezTo>
                  <a:cubicBezTo>
                    <a:pt x="10859" y="2079"/>
                    <a:pt x="10867" y="2081"/>
                    <a:pt x="10874" y="2085"/>
                  </a:cubicBezTo>
                  <a:cubicBezTo>
                    <a:pt x="10901" y="2099"/>
                    <a:pt x="10925" y="2104"/>
                    <a:pt x="10948" y="2104"/>
                  </a:cubicBezTo>
                  <a:cubicBezTo>
                    <a:pt x="11042" y="2104"/>
                    <a:pt x="11115" y="2015"/>
                    <a:pt x="11203" y="2015"/>
                  </a:cubicBezTo>
                  <a:cubicBezTo>
                    <a:pt x="11216" y="2015"/>
                    <a:pt x="11230" y="2017"/>
                    <a:pt x="11244" y="2021"/>
                  </a:cubicBezTo>
                  <a:cubicBezTo>
                    <a:pt x="11306" y="1851"/>
                    <a:pt x="11500" y="1951"/>
                    <a:pt x="11612" y="1851"/>
                  </a:cubicBezTo>
                  <a:cubicBezTo>
                    <a:pt x="11679" y="1791"/>
                    <a:pt x="11818" y="1801"/>
                    <a:pt x="11900" y="1785"/>
                  </a:cubicBezTo>
                  <a:cubicBezTo>
                    <a:pt x="12003" y="1733"/>
                    <a:pt x="12096" y="1708"/>
                    <a:pt x="12179" y="1674"/>
                  </a:cubicBezTo>
                  <a:cubicBezTo>
                    <a:pt x="12213" y="1723"/>
                    <a:pt x="12234" y="1752"/>
                    <a:pt x="12256" y="1785"/>
                  </a:cubicBezTo>
                  <a:cubicBezTo>
                    <a:pt x="12294" y="1735"/>
                    <a:pt x="12329" y="1689"/>
                    <a:pt x="12368" y="1638"/>
                  </a:cubicBezTo>
                  <a:cubicBezTo>
                    <a:pt x="12407" y="1671"/>
                    <a:pt x="12443" y="1702"/>
                    <a:pt x="12478" y="1733"/>
                  </a:cubicBezTo>
                  <a:cubicBezTo>
                    <a:pt x="12575" y="1643"/>
                    <a:pt x="12740" y="1629"/>
                    <a:pt x="12775" y="1505"/>
                  </a:cubicBezTo>
                  <a:cubicBezTo>
                    <a:pt x="12865" y="1486"/>
                    <a:pt x="12933" y="1471"/>
                    <a:pt x="13014" y="1454"/>
                  </a:cubicBezTo>
                  <a:lnTo>
                    <a:pt x="13014" y="1454"/>
                  </a:lnTo>
                  <a:cubicBezTo>
                    <a:pt x="12999" y="1535"/>
                    <a:pt x="12986" y="1601"/>
                    <a:pt x="12962" y="1730"/>
                  </a:cubicBezTo>
                  <a:cubicBezTo>
                    <a:pt x="13062" y="1645"/>
                    <a:pt x="13108" y="1605"/>
                    <a:pt x="13140" y="1579"/>
                  </a:cubicBezTo>
                  <a:cubicBezTo>
                    <a:pt x="13111" y="1521"/>
                    <a:pt x="13089" y="1479"/>
                    <a:pt x="13065" y="1433"/>
                  </a:cubicBezTo>
                  <a:cubicBezTo>
                    <a:pt x="13112" y="1420"/>
                    <a:pt x="13131" y="1415"/>
                    <a:pt x="13152" y="1409"/>
                  </a:cubicBezTo>
                  <a:cubicBezTo>
                    <a:pt x="13184" y="1445"/>
                    <a:pt x="13217" y="1480"/>
                    <a:pt x="13274" y="1542"/>
                  </a:cubicBezTo>
                  <a:cubicBezTo>
                    <a:pt x="13306" y="1459"/>
                    <a:pt x="13326" y="1415"/>
                    <a:pt x="13345" y="1373"/>
                  </a:cubicBezTo>
                  <a:cubicBezTo>
                    <a:pt x="13377" y="1368"/>
                    <a:pt x="13408" y="1365"/>
                    <a:pt x="13436" y="1359"/>
                  </a:cubicBezTo>
                  <a:cubicBezTo>
                    <a:pt x="13445" y="1340"/>
                    <a:pt x="13456" y="1323"/>
                    <a:pt x="13470" y="1306"/>
                  </a:cubicBezTo>
                  <a:lnTo>
                    <a:pt x="13492" y="1321"/>
                  </a:lnTo>
                  <a:lnTo>
                    <a:pt x="13446" y="1367"/>
                  </a:lnTo>
                  <a:cubicBezTo>
                    <a:pt x="13442" y="1364"/>
                    <a:pt x="13437" y="1361"/>
                    <a:pt x="13436" y="1359"/>
                  </a:cubicBezTo>
                  <a:lnTo>
                    <a:pt x="13436" y="1359"/>
                  </a:lnTo>
                  <a:cubicBezTo>
                    <a:pt x="13448" y="1415"/>
                    <a:pt x="13455" y="1470"/>
                    <a:pt x="13471" y="1576"/>
                  </a:cubicBezTo>
                  <a:cubicBezTo>
                    <a:pt x="13511" y="1483"/>
                    <a:pt x="13530" y="1440"/>
                    <a:pt x="13549" y="1398"/>
                  </a:cubicBezTo>
                  <a:cubicBezTo>
                    <a:pt x="13621" y="1420"/>
                    <a:pt x="13676" y="1437"/>
                    <a:pt x="13735" y="1457"/>
                  </a:cubicBezTo>
                  <a:cubicBezTo>
                    <a:pt x="13754" y="1404"/>
                    <a:pt x="13770" y="1362"/>
                    <a:pt x="13790" y="1304"/>
                  </a:cubicBezTo>
                  <a:cubicBezTo>
                    <a:pt x="13848" y="1408"/>
                    <a:pt x="13896" y="1499"/>
                    <a:pt x="13952" y="1599"/>
                  </a:cubicBezTo>
                  <a:cubicBezTo>
                    <a:pt x="13979" y="1536"/>
                    <a:pt x="14015" y="1519"/>
                    <a:pt x="14055" y="1519"/>
                  </a:cubicBezTo>
                  <a:cubicBezTo>
                    <a:pt x="14098" y="1519"/>
                    <a:pt x="14144" y="1538"/>
                    <a:pt x="14188" y="1538"/>
                  </a:cubicBezTo>
                  <a:cubicBezTo>
                    <a:pt x="14201" y="1538"/>
                    <a:pt x="14215" y="1537"/>
                    <a:pt x="14227" y="1532"/>
                  </a:cubicBezTo>
                  <a:cubicBezTo>
                    <a:pt x="14338" y="1489"/>
                    <a:pt x="14460" y="1476"/>
                    <a:pt x="14578" y="1448"/>
                  </a:cubicBezTo>
                  <a:cubicBezTo>
                    <a:pt x="14583" y="1393"/>
                    <a:pt x="14591" y="1340"/>
                    <a:pt x="14598" y="1280"/>
                  </a:cubicBezTo>
                  <a:cubicBezTo>
                    <a:pt x="14639" y="1305"/>
                    <a:pt x="14670" y="1324"/>
                    <a:pt x="14688" y="1334"/>
                  </a:cubicBezTo>
                  <a:cubicBezTo>
                    <a:pt x="14789" y="1298"/>
                    <a:pt x="14872" y="1274"/>
                    <a:pt x="14947" y="1248"/>
                  </a:cubicBezTo>
                  <a:cubicBezTo>
                    <a:pt x="14957" y="1215"/>
                    <a:pt x="14967" y="1187"/>
                    <a:pt x="14985" y="1136"/>
                  </a:cubicBezTo>
                  <a:cubicBezTo>
                    <a:pt x="15012" y="1195"/>
                    <a:pt x="15028" y="1227"/>
                    <a:pt x="15047" y="1271"/>
                  </a:cubicBezTo>
                  <a:cubicBezTo>
                    <a:pt x="15120" y="1267"/>
                    <a:pt x="15198" y="1261"/>
                    <a:pt x="15251" y="1258"/>
                  </a:cubicBezTo>
                  <a:cubicBezTo>
                    <a:pt x="15275" y="1206"/>
                    <a:pt x="15287" y="1181"/>
                    <a:pt x="15315" y="1118"/>
                  </a:cubicBezTo>
                  <a:cubicBezTo>
                    <a:pt x="15334" y="1217"/>
                    <a:pt x="15343" y="1268"/>
                    <a:pt x="15353" y="1318"/>
                  </a:cubicBezTo>
                  <a:cubicBezTo>
                    <a:pt x="15385" y="1320"/>
                    <a:pt x="15406" y="1321"/>
                    <a:pt x="15428" y="1323"/>
                  </a:cubicBezTo>
                  <a:cubicBezTo>
                    <a:pt x="15454" y="1280"/>
                    <a:pt x="15481" y="1237"/>
                    <a:pt x="15537" y="1149"/>
                  </a:cubicBezTo>
                  <a:cubicBezTo>
                    <a:pt x="15590" y="1214"/>
                    <a:pt x="15622" y="1251"/>
                    <a:pt x="15660" y="1298"/>
                  </a:cubicBezTo>
                  <a:cubicBezTo>
                    <a:pt x="15602" y="1317"/>
                    <a:pt x="15565" y="1329"/>
                    <a:pt x="15516" y="1345"/>
                  </a:cubicBezTo>
                  <a:cubicBezTo>
                    <a:pt x="15569" y="1384"/>
                    <a:pt x="15613" y="1417"/>
                    <a:pt x="15652" y="1445"/>
                  </a:cubicBezTo>
                  <a:cubicBezTo>
                    <a:pt x="15710" y="1409"/>
                    <a:pt x="15750" y="1386"/>
                    <a:pt x="15759" y="1380"/>
                  </a:cubicBezTo>
                  <a:cubicBezTo>
                    <a:pt x="15822" y="1412"/>
                    <a:pt x="15865" y="1433"/>
                    <a:pt x="15887" y="1445"/>
                  </a:cubicBezTo>
                  <a:cubicBezTo>
                    <a:pt x="15868" y="1490"/>
                    <a:pt x="15858" y="1514"/>
                    <a:pt x="15847" y="1537"/>
                  </a:cubicBezTo>
                  <a:cubicBezTo>
                    <a:pt x="15947" y="1471"/>
                    <a:pt x="16059" y="1432"/>
                    <a:pt x="16168" y="1408"/>
                  </a:cubicBezTo>
                  <a:cubicBezTo>
                    <a:pt x="16278" y="1390"/>
                    <a:pt x="16387" y="1376"/>
                    <a:pt x="16486" y="1334"/>
                  </a:cubicBezTo>
                  <a:cubicBezTo>
                    <a:pt x="16534" y="1394"/>
                    <a:pt x="16583" y="1417"/>
                    <a:pt x="16632" y="1417"/>
                  </a:cubicBezTo>
                  <a:cubicBezTo>
                    <a:pt x="16680" y="1417"/>
                    <a:pt x="16729" y="1395"/>
                    <a:pt x="16777" y="1365"/>
                  </a:cubicBezTo>
                  <a:cubicBezTo>
                    <a:pt x="16837" y="1401"/>
                    <a:pt x="16889" y="1445"/>
                    <a:pt x="16950" y="1445"/>
                  </a:cubicBezTo>
                  <a:cubicBezTo>
                    <a:pt x="16980" y="1445"/>
                    <a:pt x="17012" y="1435"/>
                    <a:pt x="17048" y="1408"/>
                  </a:cubicBezTo>
                  <a:cubicBezTo>
                    <a:pt x="17062" y="1398"/>
                    <a:pt x="17078" y="1392"/>
                    <a:pt x="17094" y="1392"/>
                  </a:cubicBezTo>
                  <a:cubicBezTo>
                    <a:pt x="17123" y="1392"/>
                    <a:pt x="17148" y="1412"/>
                    <a:pt x="17146" y="1459"/>
                  </a:cubicBezTo>
                  <a:cubicBezTo>
                    <a:pt x="17213" y="1474"/>
                    <a:pt x="17279" y="1465"/>
                    <a:pt x="17345" y="1510"/>
                  </a:cubicBezTo>
                  <a:cubicBezTo>
                    <a:pt x="17354" y="1516"/>
                    <a:pt x="17367" y="1518"/>
                    <a:pt x="17382" y="1518"/>
                  </a:cubicBezTo>
                  <a:cubicBezTo>
                    <a:pt x="17425" y="1518"/>
                    <a:pt x="17485" y="1499"/>
                    <a:pt x="17520" y="1499"/>
                  </a:cubicBezTo>
                  <a:cubicBezTo>
                    <a:pt x="17533" y="1499"/>
                    <a:pt x="17542" y="1502"/>
                    <a:pt x="17546" y="1508"/>
                  </a:cubicBezTo>
                  <a:cubicBezTo>
                    <a:pt x="17568" y="1538"/>
                    <a:pt x="17587" y="1548"/>
                    <a:pt x="17605" y="1548"/>
                  </a:cubicBezTo>
                  <a:cubicBezTo>
                    <a:pt x="17632" y="1548"/>
                    <a:pt x="17657" y="1524"/>
                    <a:pt x="17681" y="1524"/>
                  </a:cubicBezTo>
                  <a:cubicBezTo>
                    <a:pt x="17684" y="1524"/>
                    <a:pt x="17687" y="1525"/>
                    <a:pt x="17691" y="1526"/>
                  </a:cubicBezTo>
                  <a:cubicBezTo>
                    <a:pt x="17746" y="1542"/>
                    <a:pt x="17806" y="1595"/>
                    <a:pt x="17853" y="1595"/>
                  </a:cubicBezTo>
                  <a:cubicBezTo>
                    <a:pt x="17857" y="1595"/>
                    <a:pt x="17860" y="1594"/>
                    <a:pt x="17864" y="1593"/>
                  </a:cubicBezTo>
                  <a:cubicBezTo>
                    <a:pt x="17898" y="1586"/>
                    <a:pt x="17931" y="1583"/>
                    <a:pt x="17964" y="1583"/>
                  </a:cubicBezTo>
                  <a:cubicBezTo>
                    <a:pt x="18124" y="1583"/>
                    <a:pt x="18275" y="1654"/>
                    <a:pt x="18432" y="1668"/>
                  </a:cubicBezTo>
                  <a:cubicBezTo>
                    <a:pt x="18463" y="1671"/>
                    <a:pt x="18490" y="1711"/>
                    <a:pt x="18519" y="1736"/>
                  </a:cubicBezTo>
                  <a:cubicBezTo>
                    <a:pt x="18559" y="1711"/>
                    <a:pt x="18603" y="1686"/>
                    <a:pt x="18645" y="1660"/>
                  </a:cubicBezTo>
                  <a:cubicBezTo>
                    <a:pt x="18738" y="1763"/>
                    <a:pt x="18879" y="1738"/>
                    <a:pt x="18997" y="1782"/>
                  </a:cubicBezTo>
                  <a:cubicBezTo>
                    <a:pt x="19096" y="1813"/>
                    <a:pt x="19191" y="1843"/>
                    <a:pt x="19277" y="1908"/>
                  </a:cubicBezTo>
                  <a:cubicBezTo>
                    <a:pt x="19287" y="1916"/>
                    <a:pt x="19305" y="1916"/>
                    <a:pt x="19319" y="1919"/>
                  </a:cubicBezTo>
                  <a:cubicBezTo>
                    <a:pt x="19337" y="1876"/>
                    <a:pt x="19355" y="1835"/>
                    <a:pt x="19371" y="1796"/>
                  </a:cubicBezTo>
                  <a:cubicBezTo>
                    <a:pt x="19443" y="1789"/>
                    <a:pt x="19509" y="1782"/>
                    <a:pt x="19583" y="1776"/>
                  </a:cubicBezTo>
                  <a:cubicBezTo>
                    <a:pt x="19615" y="1863"/>
                    <a:pt x="19670" y="1879"/>
                    <a:pt x="19733" y="1879"/>
                  </a:cubicBezTo>
                  <a:cubicBezTo>
                    <a:pt x="19771" y="1879"/>
                    <a:pt x="19813" y="1873"/>
                    <a:pt x="19854" y="1873"/>
                  </a:cubicBezTo>
                  <a:cubicBezTo>
                    <a:pt x="19892" y="1873"/>
                    <a:pt x="19929" y="1878"/>
                    <a:pt x="19964" y="1898"/>
                  </a:cubicBezTo>
                  <a:cubicBezTo>
                    <a:pt x="19978" y="1935"/>
                    <a:pt x="20000" y="1986"/>
                    <a:pt x="20031" y="2063"/>
                  </a:cubicBezTo>
                  <a:cubicBezTo>
                    <a:pt x="20093" y="2019"/>
                    <a:pt x="20140" y="1985"/>
                    <a:pt x="20149" y="1980"/>
                  </a:cubicBezTo>
                  <a:cubicBezTo>
                    <a:pt x="20248" y="2013"/>
                    <a:pt x="20302" y="2057"/>
                    <a:pt x="20362" y="2072"/>
                  </a:cubicBezTo>
                  <a:cubicBezTo>
                    <a:pt x="20365" y="2072"/>
                    <a:pt x="20368" y="2073"/>
                    <a:pt x="20371" y="2073"/>
                  </a:cubicBezTo>
                  <a:cubicBezTo>
                    <a:pt x="20384" y="2073"/>
                    <a:pt x="20395" y="2067"/>
                    <a:pt x="20409" y="2067"/>
                  </a:cubicBezTo>
                  <a:cubicBezTo>
                    <a:pt x="20421" y="2067"/>
                    <a:pt x="20435" y="2072"/>
                    <a:pt x="20452" y="2094"/>
                  </a:cubicBezTo>
                  <a:cubicBezTo>
                    <a:pt x="20482" y="2129"/>
                    <a:pt x="20585" y="2117"/>
                    <a:pt x="20607" y="2152"/>
                  </a:cubicBezTo>
                  <a:cubicBezTo>
                    <a:pt x="20658" y="2236"/>
                    <a:pt x="20743" y="2238"/>
                    <a:pt x="20814" y="2270"/>
                  </a:cubicBezTo>
                  <a:cubicBezTo>
                    <a:pt x="20992" y="2350"/>
                    <a:pt x="21176" y="2419"/>
                    <a:pt x="21357" y="2494"/>
                  </a:cubicBezTo>
                  <a:cubicBezTo>
                    <a:pt x="21373" y="2501"/>
                    <a:pt x="21382" y="2520"/>
                    <a:pt x="21395" y="2533"/>
                  </a:cubicBezTo>
                  <a:cubicBezTo>
                    <a:pt x="21389" y="2560"/>
                    <a:pt x="21385" y="2585"/>
                    <a:pt x="21378" y="2619"/>
                  </a:cubicBezTo>
                  <a:cubicBezTo>
                    <a:pt x="21393" y="2618"/>
                    <a:pt x="21407" y="2618"/>
                    <a:pt x="21421" y="2618"/>
                  </a:cubicBezTo>
                  <a:cubicBezTo>
                    <a:pt x="21452" y="2618"/>
                    <a:pt x="21482" y="2619"/>
                    <a:pt x="21514" y="2620"/>
                  </a:cubicBezTo>
                  <a:cubicBezTo>
                    <a:pt x="21542" y="2686"/>
                    <a:pt x="21569" y="2748"/>
                    <a:pt x="21604" y="2832"/>
                  </a:cubicBezTo>
                  <a:cubicBezTo>
                    <a:pt x="21673" y="2831"/>
                    <a:pt x="21741" y="2829"/>
                    <a:pt x="21809" y="2829"/>
                  </a:cubicBezTo>
                  <a:cubicBezTo>
                    <a:pt x="21800" y="2782"/>
                    <a:pt x="21795" y="2759"/>
                    <a:pt x="21782" y="2695"/>
                  </a:cubicBezTo>
                  <a:lnTo>
                    <a:pt x="21782" y="2695"/>
                  </a:lnTo>
                  <a:cubicBezTo>
                    <a:pt x="21909" y="2779"/>
                    <a:pt x="22001" y="2841"/>
                    <a:pt x="22110" y="2913"/>
                  </a:cubicBezTo>
                  <a:cubicBezTo>
                    <a:pt x="22160" y="2900"/>
                    <a:pt x="22238" y="2881"/>
                    <a:pt x="22313" y="2860"/>
                  </a:cubicBezTo>
                  <a:cubicBezTo>
                    <a:pt x="22393" y="3113"/>
                    <a:pt x="22644" y="3204"/>
                    <a:pt x="22788" y="3406"/>
                  </a:cubicBezTo>
                  <a:cubicBezTo>
                    <a:pt x="22833" y="3372"/>
                    <a:pt x="22861" y="3351"/>
                    <a:pt x="22894" y="3326"/>
                  </a:cubicBezTo>
                  <a:cubicBezTo>
                    <a:pt x="22940" y="3427"/>
                    <a:pt x="22984" y="3521"/>
                    <a:pt x="23024" y="3607"/>
                  </a:cubicBezTo>
                  <a:cubicBezTo>
                    <a:pt x="23165" y="3700"/>
                    <a:pt x="23306" y="3794"/>
                    <a:pt x="23459" y="3894"/>
                  </a:cubicBezTo>
                  <a:cubicBezTo>
                    <a:pt x="23452" y="3850"/>
                    <a:pt x="23449" y="3824"/>
                    <a:pt x="23442" y="3777"/>
                  </a:cubicBezTo>
                  <a:lnTo>
                    <a:pt x="23442" y="3777"/>
                  </a:lnTo>
                  <a:cubicBezTo>
                    <a:pt x="23592" y="3809"/>
                    <a:pt x="23748" y="3828"/>
                    <a:pt x="23890" y="3878"/>
                  </a:cubicBezTo>
                  <a:cubicBezTo>
                    <a:pt x="23896" y="3899"/>
                    <a:pt x="23908" y="3936"/>
                    <a:pt x="23917" y="3965"/>
                  </a:cubicBezTo>
                  <a:cubicBezTo>
                    <a:pt x="23982" y="3983"/>
                    <a:pt x="24035" y="3996"/>
                    <a:pt x="24093" y="4012"/>
                  </a:cubicBezTo>
                  <a:cubicBezTo>
                    <a:pt x="24077" y="4064"/>
                    <a:pt x="24068" y="4097"/>
                    <a:pt x="24054" y="4146"/>
                  </a:cubicBezTo>
                  <a:cubicBezTo>
                    <a:pt x="24083" y="4161"/>
                    <a:pt x="24114" y="4178"/>
                    <a:pt x="24155" y="4200"/>
                  </a:cubicBezTo>
                  <a:cubicBezTo>
                    <a:pt x="24171" y="4139"/>
                    <a:pt x="24185" y="4093"/>
                    <a:pt x="24205" y="4012"/>
                  </a:cubicBezTo>
                  <a:cubicBezTo>
                    <a:pt x="24269" y="4137"/>
                    <a:pt x="24316" y="4228"/>
                    <a:pt x="24366" y="4325"/>
                  </a:cubicBezTo>
                  <a:cubicBezTo>
                    <a:pt x="24398" y="4330"/>
                    <a:pt x="24433" y="4334"/>
                    <a:pt x="24460" y="4337"/>
                  </a:cubicBezTo>
                  <a:cubicBezTo>
                    <a:pt x="24485" y="4393"/>
                    <a:pt x="24508" y="4443"/>
                    <a:pt x="24532" y="4492"/>
                  </a:cubicBezTo>
                  <a:cubicBezTo>
                    <a:pt x="24504" y="4495"/>
                    <a:pt x="24476" y="4498"/>
                    <a:pt x="24439" y="4502"/>
                  </a:cubicBezTo>
                  <a:cubicBezTo>
                    <a:pt x="24467" y="4563"/>
                    <a:pt x="24506" y="4575"/>
                    <a:pt x="24550" y="4575"/>
                  </a:cubicBezTo>
                  <a:cubicBezTo>
                    <a:pt x="24579" y="4575"/>
                    <a:pt x="24611" y="4570"/>
                    <a:pt x="24643" y="4570"/>
                  </a:cubicBezTo>
                  <a:cubicBezTo>
                    <a:pt x="24661" y="4570"/>
                    <a:pt x="24680" y="4572"/>
                    <a:pt x="24698" y="4577"/>
                  </a:cubicBezTo>
                  <a:cubicBezTo>
                    <a:pt x="24747" y="4633"/>
                    <a:pt x="24804" y="4711"/>
                    <a:pt x="24861" y="4804"/>
                  </a:cubicBezTo>
                  <a:cubicBezTo>
                    <a:pt x="24951" y="4832"/>
                    <a:pt x="25067" y="4855"/>
                    <a:pt x="25059" y="5010"/>
                  </a:cubicBezTo>
                  <a:cubicBezTo>
                    <a:pt x="25089" y="5067"/>
                    <a:pt x="25110" y="5136"/>
                    <a:pt x="25156" y="5179"/>
                  </a:cubicBezTo>
                  <a:cubicBezTo>
                    <a:pt x="25207" y="5227"/>
                    <a:pt x="25281" y="5255"/>
                    <a:pt x="25343" y="5291"/>
                  </a:cubicBezTo>
                  <a:cubicBezTo>
                    <a:pt x="25344" y="5344"/>
                    <a:pt x="25345" y="5392"/>
                    <a:pt x="25347" y="5423"/>
                  </a:cubicBezTo>
                  <a:cubicBezTo>
                    <a:pt x="25413" y="5467"/>
                    <a:pt x="25472" y="5507"/>
                    <a:pt x="25513" y="5533"/>
                  </a:cubicBezTo>
                  <a:cubicBezTo>
                    <a:pt x="25496" y="5619"/>
                    <a:pt x="25482" y="5680"/>
                    <a:pt x="25471" y="5735"/>
                  </a:cubicBezTo>
                  <a:cubicBezTo>
                    <a:pt x="25603" y="5873"/>
                    <a:pt x="25702" y="6026"/>
                    <a:pt x="25831" y="6148"/>
                  </a:cubicBezTo>
                  <a:cubicBezTo>
                    <a:pt x="25903" y="6219"/>
                    <a:pt x="26006" y="6257"/>
                    <a:pt x="26071" y="6345"/>
                  </a:cubicBezTo>
                  <a:cubicBezTo>
                    <a:pt x="26091" y="6375"/>
                    <a:pt x="26152" y="6378"/>
                    <a:pt x="26199" y="6394"/>
                  </a:cubicBezTo>
                  <a:cubicBezTo>
                    <a:pt x="26175" y="6447"/>
                    <a:pt x="26158" y="6484"/>
                    <a:pt x="26136" y="6532"/>
                  </a:cubicBezTo>
                  <a:cubicBezTo>
                    <a:pt x="26183" y="6518"/>
                    <a:pt x="26216" y="6506"/>
                    <a:pt x="26252" y="6496"/>
                  </a:cubicBezTo>
                  <a:cubicBezTo>
                    <a:pt x="26334" y="6743"/>
                    <a:pt x="26459" y="6950"/>
                    <a:pt x="26698" y="7094"/>
                  </a:cubicBezTo>
                  <a:cubicBezTo>
                    <a:pt x="26711" y="7172"/>
                    <a:pt x="26761" y="7275"/>
                    <a:pt x="26849" y="7402"/>
                  </a:cubicBezTo>
                  <a:cubicBezTo>
                    <a:pt x="26934" y="7409"/>
                    <a:pt x="27012" y="7415"/>
                    <a:pt x="27133" y="7425"/>
                  </a:cubicBezTo>
                  <a:cubicBezTo>
                    <a:pt x="27087" y="7494"/>
                    <a:pt x="27064" y="7527"/>
                    <a:pt x="27042" y="7562"/>
                  </a:cubicBezTo>
                  <a:cubicBezTo>
                    <a:pt x="27069" y="7603"/>
                    <a:pt x="27069" y="7676"/>
                    <a:pt x="27129" y="7676"/>
                  </a:cubicBezTo>
                  <a:cubicBezTo>
                    <a:pt x="27141" y="7676"/>
                    <a:pt x="27154" y="7674"/>
                    <a:pt x="27170" y="7668"/>
                  </a:cubicBezTo>
                  <a:cubicBezTo>
                    <a:pt x="27168" y="7647"/>
                    <a:pt x="27170" y="7627"/>
                    <a:pt x="27171" y="7606"/>
                  </a:cubicBezTo>
                  <a:lnTo>
                    <a:pt x="27198" y="7612"/>
                  </a:lnTo>
                  <a:lnTo>
                    <a:pt x="27182" y="7671"/>
                  </a:lnTo>
                  <a:cubicBezTo>
                    <a:pt x="27177" y="7670"/>
                    <a:pt x="27170" y="7668"/>
                    <a:pt x="27170" y="7668"/>
                  </a:cubicBezTo>
                  <a:lnTo>
                    <a:pt x="27170" y="7668"/>
                  </a:lnTo>
                  <a:cubicBezTo>
                    <a:pt x="27239" y="7718"/>
                    <a:pt x="27335" y="7740"/>
                    <a:pt x="27321" y="7852"/>
                  </a:cubicBezTo>
                  <a:cubicBezTo>
                    <a:pt x="27298" y="7878"/>
                    <a:pt x="27277" y="7903"/>
                    <a:pt x="27264" y="7918"/>
                  </a:cubicBezTo>
                  <a:cubicBezTo>
                    <a:pt x="27438" y="8065"/>
                    <a:pt x="27518" y="8239"/>
                    <a:pt x="27511" y="8440"/>
                  </a:cubicBezTo>
                  <a:cubicBezTo>
                    <a:pt x="27485" y="8464"/>
                    <a:pt x="27466" y="8482"/>
                    <a:pt x="27445" y="8502"/>
                  </a:cubicBezTo>
                  <a:cubicBezTo>
                    <a:pt x="27516" y="8555"/>
                    <a:pt x="27610" y="8541"/>
                    <a:pt x="27660" y="8641"/>
                  </a:cubicBezTo>
                  <a:cubicBezTo>
                    <a:pt x="27691" y="8704"/>
                    <a:pt x="27641" y="8807"/>
                    <a:pt x="27744" y="8832"/>
                  </a:cubicBezTo>
                  <a:cubicBezTo>
                    <a:pt x="27717" y="8886"/>
                    <a:pt x="27682" y="8948"/>
                    <a:pt x="27642" y="9019"/>
                  </a:cubicBezTo>
                  <a:cubicBezTo>
                    <a:pt x="27701" y="9013"/>
                    <a:pt x="27736" y="9010"/>
                    <a:pt x="27777" y="9007"/>
                  </a:cubicBezTo>
                  <a:lnTo>
                    <a:pt x="27777" y="9007"/>
                  </a:lnTo>
                  <a:cubicBezTo>
                    <a:pt x="27757" y="9067"/>
                    <a:pt x="27739" y="9122"/>
                    <a:pt x="27722" y="9176"/>
                  </a:cubicBezTo>
                  <a:cubicBezTo>
                    <a:pt x="27760" y="9266"/>
                    <a:pt x="27811" y="9353"/>
                    <a:pt x="27833" y="9447"/>
                  </a:cubicBezTo>
                  <a:cubicBezTo>
                    <a:pt x="27857" y="9542"/>
                    <a:pt x="27813" y="9676"/>
                    <a:pt x="27864" y="9734"/>
                  </a:cubicBezTo>
                  <a:cubicBezTo>
                    <a:pt x="27935" y="9812"/>
                    <a:pt x="27925" y="9885"/>
                    <a:pt x="27932" y="9960"/>
                  </a:cubicBezTo>
                  <a:cubicBezTo>
                    <a:pt x="27964" y="9981"/>
                    <a:pt x="27991" y="9999"/>
                    <a:pt x="28014" y="10015"/>
                  </a:cubicBezTo>
                  <a:cubicBezTo>
                    <a:pt x="28003" y="10044"/>
                    <a:pt x="27997" y="10060"/>
                    <a:pt x="27979" y="10103"/>
                  </a:cubicBezTo>
                  <a:cubicBezTo>
                    <a:pt x="28061" y="10129"/>
                    <a:pt x="28129" y="10165"/>
                    <a:pt x="28232" y="10209"/>
                  </a:cubicBezTo>
                  <a:cubicBezTo>
                    <a:pt x="28176" y="10228"/>
                    <a:pt x="28144" y="10240"/>
                    <a:pt x="28110" y="10253"/>
                  </a:cubicBezTo>
                  <a:cubicBezTo>
                    <a:pt x="28122" y="10287"/>
                    <a:pt x="28132" y="10322"/>
                    <a:pt x="28142" y="10353"/>
                  </a:cubicBezTo>
                  <a:cubicBezTo>
                    <a:pt x="28213" y="10340"/>
                    <a:pt x="28263" y="10331"/>
                    <a:pt x="28372" y="10310"/>
                  </a:cubicBezTo>
                  <a:lnTo>
                    <a:pt x="28372" y="10310"/>
                  </a:lnTo>
                  <a:cubicBezTo>
                    <a:pt x="28313" y="10431"/>
                    <a:pt x="28278" y="10506"/>
                    <a:pt x="28247" y="10569"/>
                  </a:cubicBezTo>
                  <a:cubicBezTo>
                    <a:pt x="28260" y="10569"/>
                    <a:pt x="28295" y="10571"/>
                    <a:pt x="28310" y="10571"/>
                  </a:cubicBezTo>
                  <a:cubicBezTo>
                    <a:pt x="28373" y="10672"/>
                    <a:pt x="28426" y="10759"/>
                    <a:pt x="28481" y="10847"/>
                  </a:cubicBezTo>
                  <a:cubicBezTo>
                    <a:pt x="28451" y="10874"/>
                    <a:pt x="28420" y="10903"/>
                    <a:pt x="28385" y="10934"/>
                  </a:cubicBezTo>
                  <a:cubicBezTo>
                    <a:pt x="28435" y="10945"/>
                    <a:pt x="28478" y="10952"/>
                    <a:pt x="28531" y="10961"/>
                  </a:cubicBezTo>
                  <a:cubicBezTo>
                    <a:pt x="28523" y="11009"/>
                    <a:pt x="28517" y="11050"/>
                    <a:pt x="28512" y="11089"/>
                  </a:cubicBezTo>
                  <a:cubicBezTo>
                    <a:pt x="28532" y="11105"/>
                    <a:pt x="28551" y="11118"/>
                    <a:pt x="28573" y="11134"/>
                  </a:cubicBezTo>
                  <a:cubicBezTo>
                    <a:pt x="28535" y="11162"/>
                    <a:pt x="28506" y="11183"/>
                    <a:pt x="28494" y="11192"/>
                  </a:cubicBezTo>
                  <a:cubicBezTo>
                    <a:pt x="28498" y="11287"/>
                    <a:pt x="28490" y="11371"/>
                    <a:pt x="28479" y="11459"/>
                  </a:cubicBezTo>
                  <a:cubicBezTo>
                    <a:pt x="28516" y="11462"/>
                    <a:pt x="28551" y="11465"/>
                    <a:pt x="28581" y="11468"/>
                  </a:cubicBezTo>
                  <a:cubicBezTo>
                    <a:pt x="28668" y="11679"/>
                    <a:pt x="28754" y="11886"/>
                    <a:pt x="28844" y="12104"/>
                  </a:cubicBezTo>
                  <a:cubicBezTo>
                    <a:pt x="28840" y="12113"/>
                    <a:pt x="28825" y="12138"/>
                    <a:pt x="28801" y="12176"/>
                  </a:cubicBezTo>
                  <a:cubicBezTo>
                    <a:pt x="28876" y="12249"/>
                    <a:pt x="28962" y="12336"/>
                    <a:pt x="28881" y="12450"/>
                  </a:cubicBezTo>
                  <a:cubicBezTo>
                    <a:pt x="28904" y="12473"/>
                    <a:pt x="28932" y="12489"/>
                    <a:pt x="28944" y="12513"/>
                  </a:cubicBezTo>
                  <a:cubicBezTo>
                    <a:pt x="28957" y="12548"/>
                    <a:pt x="28954" y="12588"/>
                    <a:pt x="28957" y="12614"/>
                  </a:cubicBezTo>
                  <a:cubicBezTo>
                    <a:pt x="28918" y="12667"/>
                    <a:pt x="28888" y="12707"/>
                    <a:pt x="28859" y="12745"/>
                  </a:cubicBezTo>
                  <a:cubicBezTo>
                    <a:pt x="28931" y="12826"/>
                    <a:pt x="28993" y="12913"/>
                    <a:pt x="29006" y="13032"/>
                  </a:cubicBezTo>
                  <a:cubicBezTo>
                    <a:pt x="29021" y="13182"/>
                    <a:pt x="29113" y="13312"/>
                    <a:pt x="29118" y="13474"/>
                  </a:cubicBezTo>
                  <a:cubicBezTo>
                    <a:pt x="29121" y="13566"/>
                    <a:pt x="29171" y="13681"/>
                    <a:pt x="29237" y="13749"/>
                  </a:cubicBezTo>
                  <a:cubicBezTo>
                    <a:pt x="29387" y="13912"/>
                    <a:pt x="29416" y="14122"/>
                    <a:pt x="29503" y="14303"/>
                  </a:cubicBezTo>
                  <a:cubicBezTo>
                    <a:pt x="29477" y="14340"/>
                    <a:pt x="29462" y="14361"/>
                    <a:pt x="29441" y="14389"/>
                  </a:cubicBezTo>
                  <a:cubicBezTo>
                    <a:pt x="29525" y="14470"/>
                    <a:pt x="29602" y="14545"/>
                    <a:pt x="29633" y="14574"/>
                  </a:cubicBezTo>
                  <a:cubicBezTo>
                    <a:pt x="29693" y="14720"/>
                    <a:pt x="29711" y="14830"/>
                    <a:pt x="29771" y="14890"/>
                  </a:cubicBezTo>
                  <a:cubicBezTo>
                    <a:pt x="29849" y="14965"/>
                    <a:pt x="29839" y="15071"/>
                    <a:pt x="29884" y="15157"/>
                  </a:cubicBezTo>
                  <a:cubicBezTo>
                    <a:pt x="29921" y="15145"/>
                    <a:pt x="29946" y="15138"/>
                    <a:pt x="29984" y="15126"/>
                  </a:cubicBezTo>
                  <a:cubicBezTo>
                    <a:pt x="29953" y="15057"/>
                    <a:pt x="29928" y="14996"/>
                    <a:pt x="29905" y="14942"/>
                  </a:cubicBezTo>
                  <a:cubicBezTo>
                    <a:pt x="29930" y="14909"/>
                    <a:pt x="29947" y="14889"/>
                    <a:pt x="29958" y="14877"/>
                  </a:cubicBezTo>
                  <a:cubicBezTo>
                    <a:pt x="29936" y="14827"/>
                    <a:pt x="29918" y="14786"/>
                    <a:pt x="29900" y="14743"/>
                  </a:cubicBezTo>
                  <a:cubicBezTo>
                    <a:pt x="29953" y="14718"/>
                    <a:pt x="29992" y="14701"/>
                    <a:pt x="30021" y="14686"/>
                  </a:cubicBezTo>
                  <a:cubicBezTo>
                    <a:pt x="29999" y="14590"/>
                    <a:pt x="29967" y="14515"/>
                    <a:pt x="29964" y="14439"/>
                  </a:cubicBezTo>
                  <a:cubicBezTo>
                    <a:pt x="29962" y="13785"/>
                    <a:pt x="29843" y="13144"/>
                    <a:pt x="29750" y="12500"/>
                  </a:cubicBezTo>
                  <a:cubicBezTo>
                    <a:pt x="29740" y="12425"/>
                    <a:pt x="29706" y="12352"/>
                    <a:pt x="29666" y="12273"/>
                  </a:cubicBezTo>
                  <a:cubicBezTo>
                    <a:pt x="29721" y="12116"/>
                    <a:pt x="29658" y="11955"/>
                    <a:pt x="29589" y="11796"/>
                  </a:cubicBezTo>
                  <a:cubicBezTo>
                    <a:pt x="29569" y="11751"/>
                    <a:pt x="29519" y="11680"/>
                    <a:pt x="29530" y="11668"/>
                  </a:cubicBezTo>
                  <a:cubicBezTo>
                    <a:pt x="29614" y="11574"/>
                    <a:pt x="29494" y="11502"/>
                    <a:pt x="29503" y="11415"/>
                  </a:cubicBezTo>
                  <a:cubicBezTo>
                    <a:pt x="29506" y="11373"/>
                    <a:pt x="29434" y="11301"/>
                    <a:pt x="29447" y="11280"/>
                  </a:cubicBezTo>
                  <a:cubicBezTo>
                    <a:pt x="29515" y="11162"/>
                    <a:pt x="29472" y="11037"/>
                    <a:pt x="29416" y="10955"/>
                  </a:cubicBezTo>
                  <a:cubicBezTo>
                    <a:pt x="29344" y="10842"/>
                    <a:pt x="29366" y="10721"/>
                    <a:pt x="29315" y="10609"/>
                  </a:cubicBezTo>
                  <a:cubicBezTo>
                    <a:pt x="29296" y="10563"/>
                    <a:pt x="29383" y="10487"/>
                    <a:pt x="29305" y="10453"/>
                  </a:cubicBezTo>
                  <a:cubicBezTo>
                    <a:pt x="29191" y="10402"/>
                    <a:pt x="29334" y="10328"/>
                    <a:pt x="29266" y="10275"/>
                  </a:cubicBezTo>
                  <a:cubicBezTo>
                    <a:pt x="29224" y="10241"/>
                    <a:pt x="29194" y="10185"/>
                    <a:pt x="29175" y="10159"/>
                  </a:cubicBezTo>
                  <a:cubicBezTo>
                    <a:pt x="29140" y="9946"/>
                    <a:pt x="29222" y="9718"/>
                    <a:pt x="29038" y="9582"/>
                  </a:cubicBezTo>
                  <a:cubicBezTo>
                    <a:pt x="29027" y="9509"/>
                    <a:pt x="29018" y="9451"/>
                    <a:pt x="29007" y="9395"/>
                  </a:cubicBezTo>
                  <a:cubicBezTo>
                    <a:pt x="28997" y="9328"/>
                    <a:pt x="28987" y="9260"/>
                    <a:pt x="28981" y="9217"/>
                  </a:cubicBezTo>
                  <a:cubicBezTo>
                    <a:pt x="28921" y="9123"/>
                    <a:pt x="28869" y="9053"/>
                    <a:pt x="28825" y="8975"/>
                  </a:cubicBezTo>
                  <a:cubicBezTo>
                    <a:pt x="28697" y="8758"/>
                    <a:pt x="28672" y="8501"/>
                    <a:pt x="28565" y="8277"/>
                  </a:cubicBezTo>
                  <a:cubicBezTo>
                    <a:pt x="28448" y="8037"/>
                    <a:pt x="28306" y="7808"/>
                    <a:pt x="28175" y="7572"/>
                  </a:cubicBezTo>
                  <a:cubicBezTo>
                    <a:pt x="28113" y="7461"/>
                    <a:pt x="28044" y="7350"/>
                    <a:pt x="27988" y="7234"/>
                  </a:cubicBezTo>
                  <a:cubicBezTo>
                    <a:pt x="27961" y="7171"/>
                    <a:pt x="27947" y="7103"/>
                    <a:pt x="27933" y="7060"/>
                  </a:cubicBezTo>
                  <a:cubicBezTo>
                    <a:pt x="27873" y="7009"/>
                    <a:pt x="27794" y="6971"/>
                    <a:pt x="27788" y="6931"/>
                  </a:cubicBezTo>
                  <a:cubicBezTo>
                    <a:pt x="27755" y="6724"/>
                    <a:pt x="27594" y="6587"/>
                    <a:pt x="27495" y="6415"/>
                  </a:cubicBezTo>
                  <a:cubicBezTo>
                    <a:pt x="27435" y="6309"/>
                    <a:pt x="27380" y="6198"/>
                    <a:pt x="27318" y="6081"/>
                  </a:cubicBezTo>
                  <a:cubicBezTo>
                    <a:pt x="27298" y="6072"/>
                    <a:pt x="27262" y="6059"/>
                    <a:pt x="27233" y="6048"/>
                  </a:cubicBezTo>
                  <a:cubicBezTo>
                    <a:pt x="27204" y="5950"/>
                    <a:pt x="27207" y="5863"/>
                    <a:pt x="27093" y="5813"/>
                  </a:cubicBezTo>
                  <a:cubicBezTo>
                    <a:pt x="27027" y="5785"/>
                    <a:pt x="26955" y="5713"/>
                    <a:pt x="26923" y="5647"/>
                  </a:cubicBezTo>
                  <a:cubicBezTo>
                    <a:pt x="26826" y="5444"/>
                    <a:pt x="26720" y="5243"/>
                    <a:pt x="26567" y="5068"/>
                  </a:cubicBezTo>
                  <a:cubicBezTo>
                    <a:pt x="26424" y="4886"/>
                    <a:pt x="26247" y="4737"/>
                    <a:pt x="26091" y="4568"/>
                  </a:cubicBezTo>
                  <a:cubicBezTo>
                    <a:pt x="25946" y="4412"/>
                    <a:pt x="25774" y="4286"/>
                    <a:pt x="25649" y="4100"/>
                  </a:cubicBezTo>
                  <a:cubicBezTo>
                    <a:pt x="25584" y="4009"/>
                    <a:pt x="25507" y="3922"/>
                    <a:pt x="25423" y="3846"/>
                  </a:cubicBezTo>
                  <a:cubicBezTo>
                    <a:pt x="25334" y="3774"/>
                    <a:pt x="25242" y="3703"/>
                    <a:pt x="25157" y="3627"/>
                  </a:cubicBezTo>
                  <a:cubicBezTo>
                    <a:pt x="25107" y="3580"/>
                    <a:pt x="25079" y="3512"/>
                    <a:pt x="25047" y="3463"/>
                  </a:cubicBezTo>
                  <a:cubicBezTo>
                    <a:pt x="24994" y="3457"/>
                    <a:pt x="24954" y="3452"/>
                    <a:pt x="24923" y="3449"/>
                  </a:cubicBezTo>
                  <a:cubicBezTo>
                    <a:pt x="24870" y="3357"/>
                    <a:pt x="24859" y="3265"/>
                    <a:pt x="24732" y="3246"/>
                  </a:cubicBezTo>
                  <a:cubicBezTo>
                    <a:pt x="24616" y="3229"/>
                    <a:pt x="24535" y="3144"/>
                    <a:pt x="24469" y="3037"/>
                  </a:cubicBezTo>
                  <a:cubicBezTo>
                    <a:pt x="24409" y="2935"/>
                    <a:pt x="24323" y="2848"/>
                    <a:pt x="24196" y="2848"/>
                  </a:cubicBezTo>
                  <a:cubicBezTo>
                    <a:pt x="24186" y="2848"/>
                    <a:pt x="24175" y="2849"/>
                    <a:pt x="24164" y="2850"/>
                  </a:cubicBezTo>
                  <a:cubicBezTo>
                    <a:pt x="24145" y="2816"/>
                    <a:pt x="24133" y="2773"/>
                    <a:pt x="24104" y="2751"/>
                  </a:cubicBezTo>
                  <a:cubicBezTo>
                    <a:pt x="24014" y="2685"/>
                    <a:pt x="23877" y="2642"/>
                    <a:pt x="23836" y="2563"/>
                  </a:cubicBezTo>
                  <a:cubicBezTo>
                    <a:pt x="23773" y="2445"/>
                    <a:pt x="23664" y="2478"/>
                    <a:pt x="23590" y="2416"/>
                  </a:cubicBezTo>
                  <a:cubicBezTo>
                    <a:pt x="23487" y="2330"/>
                    <a:pt x="23364" y="2272"/>
                    <a:pt x="23258" y="2191"/>
                  </a:cubicBezTo>
                  <a:cubicBezTo>
                    <a:pt x="23149" y="2102"/>
                    <a:pt x="22980" y="2098"/>
                    <a:pt x="22921" y="1951"/>
                  </a:cubicBezTo>
                  <a:cubicBezTo>
                    <a:pt x="22902" y="1956"/>
                    <a:pt x="22885" y="1958"/>
                    <a:pt x="22870" y="1958"/>
                  </a:cubicBezTo>
                  <a:cubicBezTo>
                    <a:pt x="22751" y="1958"/>
                    <a:pt x="22708" y="1838"/>
                    <a:pt x="22619" y="1786"/>
                  </a:cubicBezTo>
                  <a:cubicBezTo>
                    <a:pt x="22555" y="1749"/>
                    <a:pt x="22491" y="1693"/>
                    <a:pt x="22415" y="1693"/>
                  </a:cubicBezTo>
                  <a:cubicBezTo>
                    <a:pt x="22395" y="1693"/>
                    <a:pt x="22374" y="1697"/>
                    <a:pt x="22352" y="1707"/>
                  </a:cubicBezTo>
                  <a:lnTo>
                    <a:pt x="22340" y="1677"/>
                  </a:lnTo>
                  <a:cubicBezTo>
                    <a:pt x="22331" y="1660"/>
                    <a:pt x="22327" y="1632"/>
                    <a:pt x="22312" y="1624"/>
                  </a:cubicBezTo>
                  <a:cubicBezTo>
                    <a:pt x="22162" y="1548"/>
                    <a:pt x="22016" y="1458"/>
                    <a:pt x="21862" y="1393"/>
                  </a:cubicBezTo>
                  <a:lnTo>
                    <a:pt x="21392" y="1203"/>
                  </a:lnTo>
                  <a:cubicBezTo>
                    <a:pt x="21325" y="1177"/>
                    <a:pt x="21258" y="1138"/>
                    <a:pt x="21186" y="1138"/>
                  </a:cubicBezTo>
                  <a:cubicBezTo>
                    <a:pt x="21163" y="1138"/>
                    <a:pt x="21139" y="1142"/>
                    <a:pt x="21114" y="1152"/>
                  </a:cubicBezTo>
                  <a:cubicBezTo>
                    <a:pt x="21114" y="1152"/>
                    <a:pt x="21113" y="1153"/>
                    <a:pt x="21112" y="1153"/>
                  </a:cubicBezTo>
                  <a:cubicBezTo>
                    <a:pt x="21105" y="1153"/>
                    <a:pt x="21092" y="1144"/>
                    <a:pt x="21083" y="1140"/>
                  </a:cubicBezTo>
                  <a:cubicBezTo>
                    <a:pt x="21032" y="1086"/>
                    <a:pt x="20976" y="1039"/>
                    <a:pt x="20911" y="1011"/>
                  </a:cubicBezTo>
                  <a:cubicBezTo>
                    <a:pt x="20745" y="940"/>
                    <a:pt x="20577" y="871"/>
                    <a:pt x="20405" y="821"/>
                  </a:cubicBezTo>
                  <a:cubicBezTo>
                    <a:pt x="20317" y="790"/>
                    <a:pt x="20236" y="740"/>
                    <a:pt x="20145" y="696"/>
                  </a:cubicBezTo>
                  <a:cubicBezTo>
                    <a:pt x="20116" y="709"/>
                    <a:pt x="20087" y="715"/>
                    <a:pt x="20058" y="715"/>
                  </a:cubicBezTo>
                  <a:cubicBezTo>
                    <a:pt x="19935" y="715"/>
                    <a:pt x="19811" y="617"/>
                    <a:pt x="19688" y="617"/>
                  </a:cubicBezTo>
                  <a:cubicBezTo>
                    <a:pt x="19660" y="617"/>
                    <a:pt x="19631" y="623"/>
                    <a:pt x="19603" y="636"/>
                  </a:cubicBezTo>
                  <a:cubicBezTo>
                    <a:pt x="19558" y="605"/>
                    <a:pt x="19518" y="562"/>
                    <a:pt x="19471" y="552"/>
                  </a:cubicBezTo>
                  <a:cubicBezTo>
                    <a:pt x="19369" y="529"/>
                    <a:pt x="19271" y="468"/>
                    <a:pt x="19167" y="468"/>
                  </a:cubicBezTo>
                  <a:cubicBezTo>
                    <a:pt x="19133" y="468"/>
                    <a:pt x="19099" y="474"/>
                    <a:pt x="19065" y="490"/>
                  </a:cubicBezTo>
                  <a:cubicBezTo>
                    <a:pt x="19009" y="403"/>
                    <a:pt x="18905" y="381"/>
                    <a:pt x="18816" y="381"/>
                  </a:cubicBezTo>
                  <a:cubicBezTo>
                    <a:pt x="18787" y="381"/>
                    <a:pt x="18760" y="384"/>
                    <a:pt x="18737" y="387"/>
                  </a:cubicBezTo>
                  <a:cubicBezTo>
                    <a:pt x="18724" y="389"/>
                    <a:pt x="18712" y="389"/>
                    <a:pt x="18701" y="389"/>
                  </a:cubicBezTo>
                  <a:cubicBezTo>
                    <a:pt x="18581" y="389"/>
                    <a:pt x="18502" y="309"/>
                    <a:pt x="18393" y="309"/>
                  </a:cubicBezTo>
                  <a:cubicBezTo>
                    <a:pt x="18392" y="309"/>
                    <a:pt x="18390" y="309"/>
                    <a:pt x="18388" y="309"/>
                  </a:cubicBezTo>
                  <a:cubicBezTo>
                    <a:pt x="18385" y="309"/>
                    <a:pt x="18382" y="309"/>
                    <a:pt x="18379" y="309"/>
                  </a:cubicBezTo>
                  <a:cubicBezTo>
                    <a:pt x="18309" y="309"/>
                    <a:pt x="18241" y="278"/>
                    <a:pt x="18168" y="278"/>
                  </a:cubicBezTo>
                  <a:cubicBezTo>
                    <a:pt x="18135" y="278"/>
                    <a:pt x="18101" y="284"/>
                    <a:pt x="18066" y="303"/>
                  </a:cubicBezTo>
                  <a:cubicBezTo>
                    <a:pt x="18061" y="306"/>
                    <a:pt x="18056" y="307"/>
                    <a:pt x="18051" y="307"/>
                  </a:cubicBezTo>
                  <a:cubicBezTo>
                    <a:pt x="18010" y="307"/>
                    <a:pt x="17947" y="248"/>
                    <a:pt x="17878" y="248"/>
                  </a:cubicBezTo>
                  <a:cubicBezTo>
                    <a:pt x="17861" y="248"/>
                    <a:pt x="17843" y="252"/>
                    <a:pt x="17825" y="262"/>
                  </a:cubicBezTo>
                  <a:cubicBezTo>
                    <a:pt x="17821" y="264"/>
                    <a:pt x="17816" y="265"/>
                    <a:pt x="17809" y="265"/>
                  </a:cubicBezTo>
                  <a:cubicBezTo>
                    <a:pt x="17792" y="265"/>
                    <a:pt x="17768" y="259"/>
                    <a:pt x="17761" y="250"/>
                  </a:cubicBezTo>
                  <a:cubicBezTo>
                    <a:pt x="17722" y="200"/>
                    <a:pt x="17678" y="178"/>
                    <a:pt x="17629" y="178"/>
                  </a:cubicBezTo>
                  <a:cubicBezTo>
                    <a:pt x="17595" y="178"/>
                    <a:pt x="17559" y="188"/>
                    <a:pt x="17521" y="207"/>
                  </a:cubicBezTo>
                  <a:cubicBezTo>
                    <a:pt x="17474" y="151"/>
                    <a:pt x="17410" y="144"/>
                    <a:pt x="17343" y="144"/>
                  </a:cubicBezTo>
                  <a:cubicBezTo>
                    <a:pt x="17322" y="144"/>
                    <a:pt x="17300" y="144"/>
                    <a:pt x="17278" y="144"/>
                  </a:cubicBezTo>
                  <a:cubicBezTo>
                    <a:pt x="17254" y="144"/>
                    <a:pt x="17231" y="144"/>
                    <a:pt x="17208" y="140"/>
                  </a:cubicBezTo>
                  <a:cubicBezTo>
                    <a:pt x="17203" y="139"/>
                    <a:pt x="17197" y="139"/>
                    <a:pt x="17191" y="139"/>
                  </a:cubicBezTo>
                  <a:cubicBezTo>
                    <a:pt x="17150" y="139"/>
                    <a:pt x="17103" y="160"/>
                    <a:pt x="17064" y="169"/>
                  </a:cubicBezTo>
                  <a:cubicBezTo>
                    <a:pt x="17021" y="152"/>
                    <a:pt x="16976" y="121"/>
                    <a:pt x="16926" y="115"/>
                  </a:cubicBezTo>
                  <a:lnTo>
                    <a:pt x="16177" y="49"/>
                  </a:lnTo>
                  <a:cubicBezTo>
                    <a:pt x="16041" y="37"/>
                    <a:pt x="15903" y="25"/>
                    <a:pt x="15755" y="12"/>
                  </a:cubicBezTo>
                  <a:cubicBezTo>
                    <a:pt x="15741" y="21"/>
                    <a:pt x="15716" y="38"/>
                    <a:pt x="15716" y="38"/>
                  </a:cubicBezTo>
                  <a:cubicBezTo>
                    <a:pt x="15585" y="24"/>
                    <a:pt x="15479" y="3"/>
                    <a:pt x="15373" y="3"/>
                  </a:cubicBezTo>
                  <a:cubicBezTo>
                    <a:pt x="15321" y="2"/>
                    <a:pt x="15267" y="0"/>
                    <a:pt x="152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4" name="Google Shape;534;p34"/>
          <p:cNvGrpSpPr/>
          <p:nvPr/>
        </p:nvGrpSpPr>
        <p:grpSpPr>
          <a:xfrm>
            <a:off x="6872070" y="1027900"/>
            <a:ext cx="798400" cy="791325"/>
            <a:chOff x="916275" y="2357800"/>
            <a:chExt cx="798400" cy="791325"/>
          </a:xfrm>
        </p:grpSpPr>
        <p:sp>
          <p:nvSpPr>
            <p:cNvPr id="535" name="Google Shape;535;p34"/>
            <p:cNvSpPr/>
            <p:nvPr/>
          </p:nvSpPr>
          <p:spPr>
            <a:xfrm>
              <a:off x="952100" y="2369375"/>
              <a:ext cx="734825" cy="734825"/>
            </a:xfrm>
            <a:custGeom>
              <a:rect b="b" l="l" r="r" t="t"/>
              <a:pathLst>
                <a:path extrusionOk="0" h="29393" w="29393">
                  <a:moveTo>
                    <a:pt x="14697" y="0"/>
                  </a:moveTo>
                  <a:cubicBezTo>
                    <a:pt x="10799" y="0"/>
                    <a:pt x="7061" y="1550"/>
                    <a:pt x="4305" y="4305"/>
                  </a:cubicBezTo>
                  <a:cubicBezTo>
                    <a:pt x="1548" y="7061"/>
                    <a:pt x="1" y="10799"/>
                    <a:pt x="1" y="14697"/>
                  </a:cubicBezTo>
                  <a:cubicBezTo>
                    <a:pt x="1" y="18594"/>
                    <a:pt x="1548" y="22332"/>
                    <a:pt x="4305" y="25088"/>
                  </a:cubicBezTo>
                  <a:cubicBezTo>
                    <a:pt x="7061" y="27844"/>
                    <a:pt x="10799" y="29393"/>
                    <a:pt x="14697" y="29393"/>
                  </a:cubicBezTo>
                  <a:cubicBezTo>
                    <a:pt x="18594" y="29393"/>
                    <a:pt x="22332" y="27844"/>
                    <a:pt x="25088" y="25088"/>
                  </a:cubicBezTo>
                  <a:cubicBezTo>
                    <a:pt x="27844" y="22332"/>
                    <a:pt x="29393" y="18594"/>
                    <a:pt x="29393" y="14697"/>
                  </a:cubicBezTo>
                  <a:cubicBezTo>
                    <a:pt x="29393" y="10799"/>
                    <a:pt x="27844" y="7061"/>
                    <a:pt x="25088" y="4305"/>
                  </a:cubicBezTo>
                  <a:cubicBezTo>
                    <a:pt x="22332" y="1550"/>
                    <a:pt x="18594" y="0"/>
                    <a:pt x="1469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 name="Google Shape;536;p34"/>
            <p:cNvSpPr/>
            <p:nvPr/>
          </p:nvSpPr>
          <p:spPr>
            <a:xfrm>
              <a:off x="916275" y="2357800"/>
              <a:ext cx="798400" cy="791325"/>
            </a:xfrm>
            <a:custGeom>
              <a:rect b="b" l="l" r="r" t="t"/>
              <a:pathLst>
                <a:path extrusionOk="0" h="31653" w="31936">
                  <a:moveTo>
                    <a:pt x="13686" y="1298"/>
                  </a:moveTo>
                  <a:lnTo>
                    <a:pt x="13689" y="1317"/>
                  </a:lnTo>
                  <a:lnTo>
                    <a:pt x="13626" y="1324"/>
                  </a:lnTo>
                  <a:lnTo>
                    <a:pt x="13623" y="1305"/>
                  </a:lnTo>
                  <a:lnTo>
                    <a:pt x="13686" y="1298"/>
                  </a:lnTo>
                  <a:close/>
                  <a:moveTo>
                    <a:pt x="14307" y="1323"/>
                  </a:moveTo>
                  <a:lnTo>
                    <a:pt x="14311" y="1380"/>
                  </a:lnTo>
                  <a:lnTo>
                    <a:pt x="14291" y="1383"/>
                  </a:lnTo>
                  <a:lnTo>
                    <a:pt x="14286" y="1326"/>
                  </a:lnTo>
                  <a:lnTo>
                    <a:pt x="14307" y="1323"/>
                  </a:lnTo>
                  <a:close/>
                  <a:moveTo>
                    <a:pt x="14555" y="1120"/>
                  </a:moveTo>
                  <a:cubicBezTo>
                    <a:pt x="14561" y="1155"/>
                    <a:pt x="14567" y="1186"/>
                    <a:pt x="14575" y="1227"/>
                  </a:cubicBezTo>
                  <a:cubicBezTo>
                    <a:pt x="14525" y="1236"/>
                    <a:pt x="14486" y="1243"/>
                    <a:pt x="14447" y="1251"/>
                  </a:cubicBezTo>
                  <a:cubicBezTo>
                    <a:pt x="14440" y="1261"/>
                    <a:pt x="14435" y="1269"/>
                    <a:pt x="14431" y="1275"/>
                  </a:cubicBezTo>
                  <a:lnTo>
                    <a:pt x="14431" y="1275"/>
                  </a:lnTo>
                  <a:cubicBezTo>
                    <a:pt x="14430" y="1273"/>
                    <a:pt x="14428" y="1270"/>
                    <a:pt x="14427" y="1267"/>
                  </a:cubicBezTo>
                  <a:lnTo>
                    <a:pt x="14427" y="1267"/>
                  </a:lnTo>
                  <a:cubicBezTo>
                    <a:pt x="14425" y="1274"/>
                    <a:pt x="14423" y="1281"/>
                    <a:pt x="14421" y="1289"/>
                  </a:cubicBezTo>
                  <a:lnTo>
                    <a:pt x="14421" y="1289"/>
                  </a:lnTo>
                  <a:cubicBezTo>
                    <a:pt x="14423" y="1286"/>
                    <a:pt x="14427" y="1282"/>
                    <a:pt x="14431" y="1275"/>
                  </a:cubicBezTo>
                  <a:lnTo>
                    <a:pt x="14431" y="1275"/>
                  </a:lnTo>
                  <a:cubicBezTo>
                    <a:pt x="14440" y="1293"/>
                    <a:pt x="14448" y="1310"/>
                    <a:pt x="14452" y="1329"/>
                  </a:cubicBezTo>
                  <a:cubicBezTo>
                    <a:pt x="14454" y="1337"/>
                    <a:pt x="14432" y="1351"/>
                    <a:pt x="14388" y="1396"/>
                  </a:cubicBezTo>
                  <a:cubicBezTo>
                    <a:pt x="14402" y="1353"/>
                    <a:pt x="14413" y="1318"/>
                    <a:pt x="14421" y="1289"/>
                  </a:cubicBezTo>
                  <a:lnTo>
                    <a:pt x="14421" y="1289"/>
                  </a:lnTo>
                  <a:cubicBezTo>
                    <a:pt x="14418" y="1292"/>
                    <a:pt x="14416" y="1293"/>
                    <a:pt x="14415" y="1293"/>
                  </a:cubicBezTo>
                  <a:cubicBezTo>
                    <a:pt x="14410" y="1293"/>
                    <a:pt x="14414" y="1272"/>
                    <a:pt x="14419" y="1252"/>
                  </a:cubicBezTo>
                  <a:cubicBezTo>
                    <a:pt x="14421" y="1257"/>
                    <a:pt x="14424" y="1262"/>
                    <a:pt x="14427" y="1267"/>
                  </a:cubicBezTo>
                  <a:lnTo>
                    <a:pt x="14427" y="1267"/>
                  </a:lnTo>
                  <a:cubicBezTo>
                    <a:pt x="14447" y="1192"/>
                    <a:pt x="14448" y="1167"/>
                    <a:pt x="14448" y="1140"/>
                  </a:cubicBezTo>
                  <a:cubicBezTo>
                    <a:pt x="14486" y="1133"/>
                    <a:pt x="14513" y="1128"/>
                    <a:pt x="14555" y="1120"/>
                  </a:cubicBezTo>
                  <a:close/>
                  <a:moveTo>
                    <a:pt x="17402" y="1308"/>
                  </a:moveTo>
                  <a:cubicBezTo>
                    <a:pt x="17405" y="1346"/>
                    <a:pt x="17407" y="1373"/>
                    <a:pt x="17408" y="1398"/>
                  </a:cubicBezTo>
                  <a:lnTo>
                    <a:pt x="17363" y="1433"/>
                  </a:lnTo>
                  <a:cubicBezTo>
                    <a:pt x="17332" y="1404"/>
                    <a:pt x="17301" y="1376"/>
                    <a:pt x="17242" y="1321"/>
                  </a:cubicBezTo>
                  <a:cubicBezTo>
                    <a:pt x="17321" y="1315"/>
                    <a:pt x="17358" y="1312"/>
                    <a:pt x="17402" y="1308"/>
                  </a:cubicBezTo>
                  <a:close/>
                  <a:moveTo>
                    <a:pt x="14064" y="1408"/>
                  </a:moveTo>
                  <a:lnTo>
                    <a:pt x="14076" y="1457"/>
                  </a:lnTo>
                  <a:lnTo>
                    <a:pt x="13973" y="1468"/>
                  </a:lnTo>
                  <a:lnTo>
                    <a:pt x="13966" y="1442"/>
                  </a:lnTo>
                  <a:lnTo>
                    <a:pt x="14064" y="1408"/>
                  </a:lnTo>
                  <a:close/>
                  <a:moveTo>
                    <a:pt x="9038" y="1543"/>
                  </a:moveTo>
                  <a:lnTo>
                    <a:pt x="9062" y="1596"/>
                  </a:lnTo>
                  <a:lnTo>
                    <a:pt x="9040" y="1605"/>
                  </a:lnTo>
                  <a:lnTo>
                    <a:pt x="9016" y="1552"/>
                  </a:lnTo>
                  <a:lnTo>
                    <a:pt x="9038" y="1543"/>
                  </a:lnTo>
                  <a:close/>
                  <a:moveTo>
                    <a:pt x="10090" y="2275"/>
                  </a:moveTo>
                  <a:lnTo>
                    <a:pt x="10112" y="2328"/>
                  </a:lnTo>
                  <a:lnTo>
                    <a:pt x="10092" y="2336"/>
                  </a:lnTo>
                  <a:lnTo>
                    <a:pt x="10070" y="2283"/>
                  </a:lnTo>
                  <a:lnTo>
                    <a:pt x="10090" y="2275"/>
                  </a:lnTo>
                  <a:close/>
                  <a:moveTo>
                    <a:pt x="9408" y="2594"/>
                  </a:moveTo>
                  <a:lnTo>
                    <a:pt x="9416" y="2611"/>
                  </a:lnTo>
                  <a:lnTo>
                    <a:pt x="9356" y="2636"/>
                  </a:lnTo>
                  <a:lnTo>
                    <a:pt x="9349" y="2620"/>
                  </a:lnTo>
                  <a:lnTo>
                    <a:pt x="9408" y="2594"/>
                  </a:lnTo>
                  <a:close/>
                  <a:moveTo>
                    <a:pt x="22225" y="2748"/>
                  </a:moveTo>
                  <a:lnTo>
                    <a:pt x="22243" y="2759"/>
                  </a:lnTo>
                  <a:lnTo>
                    <a:pt x="22215" y="2809"/>
                  </a:lnTo>
                  <a:lnTo>
                    <a:pt x="22197" y="2800"/>
                  </a:lnTo>
                  <a:lnTo>
                    <a:pt x="22225" y="2748"/>
                  </a:lnTo>
                  <a:close/>
                  <a:moveTo>
                    <a:pt x="23439" y="3624"/>
                  </a:moveTo>
                  <a:lnTo>
                    <a:pt x="23456" y="3635"/>
                  </a:lnTo>
                  <a:lnTo>
                    <a:pt x="23423" y="3683"/>
                  </a:lnTo>
                  <a:lnTo>
                    <a:pt x="23406" y="3671"/>
                  </a:lnTo>
                  <a:lnTo>
                    <a:pt x="23439" y="3624"/>
                  </a:lnTo>
                  <a:close/>
                  <a:moveTo>
                    <a:pt x="7012" y="4052"/>
                  </a:moveTo>
                  <a:lnTo>
                    <a:pt x="7046" y="4097"/>
                  </a:lnTo>
                  <a:lnTo>
                    <a:pt x="7029" y="4109"/>
                  </a:lnTo>
                  <a:lnTo>
                    <a:pt x="6993" y="4064"/>
                  </a:lnTo>
                  <a:lnTo>
                    <a:pt x="7012" y="4052"/>
                  </a:lnTo>
                  <a:close/>
                  <a:moveTo>
                    <a:pt x="24607" y="4150"/>
                  </a:moveTo>
                  <a:lnTo>
                    <a:pt x="24623" y="4164"/>
                  </a:lnTo>
                  <a:lnTo>
                    <a:pt x="24586" y="4208"/>
                  </a:lnTo>
                  <a:lnTo>
                    <a:pt x="24570" y="4195"/>
                  </a:lnTo>
                  <a:lnTo>
                    <a:pt x="24607" y="4150"/>
                  </a:lnTo>
                  <a:close/>
                  <a:moveTo>
                    <a:pt x="26968" y="6009"/>
                  </a:moveTo>
                  <a:lnTo>
                    <a:pt x="26990" y="6029"/>
                  </a:lnTo>
                  <a:lnTo>
                    <a:pt x="26931" y="6106"/>
                  </a:lnTo>
                  <a:lnTo>
                    <a:pt x="26892" y="6067"/>
                  </a:lnTo>
                  <a:lnTo>
                    <a:pt x="26968" y="6009"/>
                  </a:lnTo>
                  <a:close/>
                  <a:moveTo>
                    <a:pt x="4341" y="6728"/>
                  </a:moveTo>
                  <a:lnTo>
                    <a:pt x="4385" y="6763"/>
                  </a:lnTo>
                  <a:lnTo>
                    <a:pt x="4372" y="6779"/>
                  </a:lnTo>
                  <a:lnTo>
                    <a:pt x="4326" y="6744"/>
                  </a:lnTo>
                  <a:lnTo>
                    <a:pt x="4341" y="6728"/>
                  </a:lnTo>
                  <a:close/>
                  <a:moveTo>
                    <a:pt x="3835" y="7604"/>
                  </a:moveTo>
                  <a:cubicBezTo>
                    <a:pt x="3835" y="7604"/>
                    <a:pt x="3835" y="7605"/>
                    <a:pt x="3835" y="7605"/>
                  </a:cubicBezTo>
                  <a:cubicBezTo>
                    <a:pt x="3835" y="7604"/>
                    <a:pt x="3835" y="7604"/>
                    <a:pt x="3835" y="7604"/>
                  </a:cubicBezTo>
                  <a:close/>
                  <a:moveTo>
                    <a:pt x="2580" y="9569"/>
                  </a:moveTo>
                  <a:lnTo>
                    <a:pt x="2595" y="9635"/>
                  </a:lnTo>
                  <a:lnTo>
                    <a:pt x="2595" y="9635"/>
                  </a:lnTo>
                  <a:cubicBezTo>
                    <a:pt x="2572" y="9623"/>
                    <a:pt x="2563" y="9603"/>
                    <a:pt x="2555" y="9581"/>
                  </a:cubicBezTo>
                  <a:lnTo>
                    <a:pt x="2580" y="9569"/>
                  </a:lnTo>
                  <a:close/>
                  <a:moveTo>
                    <a:pt x="2596" y="9635"/>
                  </a:moveTo>
                  <a:lnTo>
                    <a:pt x="2596" y="9637"/>
                  </a:lnTo>
                  <a:lnTo>
                    <a:pt x="2581" y="9644"/>
                  </a:lnTo>
                  <a:cubicBezTo>
                    <a:pt x="2603" y="9656"/>
                    <a:pt x="2612" y="9676"/>
                    <a:pt x="2621" y="9698"/>
                  </a:cubicBezTo>
                  <a:lnTo>
                    <a:pt x="2596" y="9710"/>
                  </a:lnTo>
                  <a:lnTo>
                    <a:pt x="2580" y="9642"/>
                  </a:lnTo>
                  <a:lnTo>
                    <a:pt x="2596" y="9635"/>
                  </a:lnTo>
                  <a:close/>
                  <a:moveTo>
                    <a:pt x="1922" y="11251"/>
                  </a:moveTo>
                  <a:lnTo>
                    <a:pt x="1969" y="11262"/>
                  </a:lnTo>
                  <a:lnTo>
                    <a:pt x="1938" y="11368"/>
                  </a:lnTo>
                  <a:lnTo>
                    <a:pt x="1910" y="11364"/>
                  </a:lnTo>
                  <a:lnTo>
                    <a:pt x="1922" y="11251"/>
                  </a:lnTo>
                  <a:close/>
                  <a:moveTo>
                    <a:pt x="1921" y="11465"/>
                  </a:moveTo>
                  <a:lnTo>
                    <a:pt x="1975" y="11483"/>
                  </a:lnTo>
                  <a:lnTo>
                    <a:pt x="1969" y="11504"/>
                  </a:lnTo>
                  <a:lnTo>
                    <a:pt x="1915" y="11487"/>
                  </a:lnTo>
                  <a:lnTo>
                    <a:pt x="1921" y="11465"/>
                  </a:lnTo>
                  <a:close/>
                  <a:moveTo>
                    <a:pt x="563" y="12581"/>
                  </a:moveTo>
                  <a:lnTo>
                    <a:pt x="558" y="12642"/>
                  </a:lnTo>
                  <a:lnTo>
                    <a:pt x="464" y="12623"/>
                  </a:lnTo>
                  <a:lnTo>
                    <a:pt x="465" y="12588"/>
                  </a:lnTo>
                  <a:lnTo>
                    <a:pt x="563" y="12581"/>
                  </a:lnTo>
                  <a:close/>
                  <a:moveTo>
                    <a:pt x="1656" y="13379"/>
                  </a:moveTo>
                  <a:lnTo>
                    <a:pt x="1713" y="13390"/>
                  </a:lnTo>
                  <a:lnTo>
                    <a:pt x="1709" y="13412"/>
                  </a:lnTo>
                  <a:lnTo>
                    <a:pt x="1653" y="13401"/>
                  </a:lnTo>
                  <a:lnTo>
                    <a:pt x="1656" y="13379"/>
                  </a:lnTo>
                  <a:close/>
                  <a:moveTo>
                    <a:pt x="1545" y="13877"/>
                  </a:moveTo>
                  <a:lnTo>
                    <a:pt x="1564" y="13878"/>
                  </a:lnTo>
                  <a:lnTo>
                    <a:pt x="1559" y="13944"/>
                  </a:lnTo>
                  <a:lnTo>
                    <a:pt x="1539" y="13941"/>
                  </a:lnTo>
                  <a:lnTo>
                    <a:pt x="1545" y="13877"/>
                  </a:lnTo>
                  <a:close/>
                  <a:moveTo>
                    <a:pt x="1506" y="14409"/>
                  </a:moveTo>
                  <a:lnTo>
                    <a:pt x="1541" y="14467"/>
                  </a:lnTo>
                  <a:lnTo>
                    <a:pt x="1528" y="14478"/>
                  </a:lnTo>
                  <a:lnTo>
                    <a:pt x="1539" y="14467"/>
                  </a:lnTo>
                  <a:cubicBezTo>
                    <a:pt x="1514" y="14462"/>
                    <a:pt x="1500" y="14446"/>
                    <a:pt x="1485" y="14428"/>
                  </a:cubicBezTo>
                  <a:lnTo>
                    <a:pt x="1506" y="14409"/>
                  </a:lnTo>
                  <a:close/>
                  <a:moveTo>
                    <a:pt x="1528" y="14478"/>
                  </a:moveTo>
                  <a:cubicBezTo>
                    <a:pt x="1554" y="14483"/>
                    <a:pt x="1569" y="14500"/>
                    <a:pt x="1582" y="14517"/>
                  </a:cubicBezTo>
                  <a:lnTo>
                    <a:pt x="1563" y="14536"/>
                  </a:lnTo>
                  <a:lnTo>
                    <a:pt x="1528" y="14478"/>
                  </a:lnTo>
                  <a:close/>
                  <a:moveTo>
                    <a:pt x="1419" y="15126"/>
                  </a:moveTo>
                  <a:cubicBezTo>
                    <a:pt x="1419" y="15128"/>
                    <a:pt x="1419" y="15129"/>
                    <a:pt x="1419" y="15131"/>
                  </a:cubicBezTo>
                  <a:lnTo>
                    <a:pt x="1419" y="15131"/>
                  </a:lnTo>
                  <a:lnTo>
                    <a:pt x="1415" y="15126"/>
                  </a:lnTo>
                  <a:lnTo>
                    <a:pt x="1415" y="15126"/>
                  </a:lnTo>
                  <a:lnTo>
                    <a:pt x="1419" y="15126"/>
                  </a:lnTo>
                  <a:close/>
                  <a:moveTo>
                    <a:pt x="1538" y="15004"/>
                  </a:moveTo>
                  <a:lnTo>
                    <a:pt x="1538" y="15004"/>
                  </a:lnTo>
                  <a:cubicBezTo>
                    <a:pt x="1537" y="15048"/>
                    <a:pt x="1535" y="15083"/>
                    <a:pt x="1534" y="15129"/>
                  </a:cubicBezTo>
                  <a:cubicBezTo>
                    <a:pt x="1492" y="15131"/>
                    <a:pt x="1460" y="15132"/>
                    <a:pt x="1429" y="15133"/>
                  </a:cubicBezTo>
                  <a:lnTo>
                    <a:pt x="1429" y="15133"/>
                  </a:lnTo>
                  <a:cubicBezTo>
                    <a:pt x="1451" y="15059"/>
                    <a:pt x="1491" y="15034"/>
                    <a:pt x="1538" y="15004"/>
                  </a:cubicBezTo>
                  <a:close/>
                  <a:moveTo>
                    <a:pt x="1386" y="15131"/>
                  </a:moveTo>
                  <a:cubicBezTo>
                    <a:pt x="1369" y="15185"/>
                    <a:pt x="1341" y="15188"/>
                    <a:pt x="1310" y="15189"/>
                  </a:cubicBezTo>
                  <a:cubicBezTo>
                    <a:pt x="1307" y="15174"/>
                    <a:pt x="1306" y="15160"/>
                    <a:pt x="1306" y="15145"/>
                  </a:cubicBezTo>
                  <a:lnTo>
                    <a:pt x="1386" y="15131"/>
                  </a:lnTo>
                  <a:close/>
                  <a:moveTo>
                    <a:pt x="1459" y="15399"/>
                  </a:moveTo>
                  <a:lnTo>
                    <a:pt x="1459" y="15466"/>
                  </a:lnTo>
                  <a:lnTo>
                    <a:pt x="1439" y="15466"/>
                  </a:lnTo>
                  <a:lnTo>
                    <a:pt x="1439" y="15399"/>
                  </a:lnTo>
                  <a:close/>
                  <a:moveTo>
                    <a:pt x="31403" y="15627"/>
                  </a:moveTo>
                  <a:lnTo>
                    <a:pt x="31422" y="15629"/>
                  </a:lnTo>
                  <a:lnTo>
                    <a:pt x="31417" y="15698"/>
                  </a:lnTo>
                  <a:lnTo>
                    <a:pt x="31397" y="15697"/>
                  </a:lnTo>
                  <a:lnTo>
                    <a:pt x="31403" y="15627"/>
                  </a:lnTo>
                  <a:close/>
                  <a:moveTo>
                    <a:pt x="31210" y="15819"/>
                  </a:moveTo>
                  <a:lnTo>
                    <a:pt x="31239" y="15820"/>
                  </a:lnTo>
                  <a:lnTo>
                    <a:pt x="31227" y="15957"/>
                  </a:lnTo>
                  <a:lnTo>
                    <a:pt x="31200" y="15954"/>
                  </a:lnTo>
                  <a:lnTo>
                    <a:pt x="31210" y="15819"/>
                  </a:lnTo>
                  <a:close/>
                  <a:moveTo>
                    <a:pt x="1487" y="16020"/>
                  </a:moveTo>
                  <a:lnTo>
                    <a:pt x="1487" y="16042"/>
                  </a:lnTo>
                  <a:lnTo>
                    <a:pt x="1429" y="16044"/>
                  </a:lnTo>
                  <a:lnTo>
                    <a:pt x="1429" y="16020"/>
                  </a:lnTo>
                  <a:close/>
                  <a:moveTo>
                    <a:pt x="31564" y="16226"/>
                  </a:moveTo>
                  <a:lnTo>
                    <a:pt x="31622" y="16234"/>
                  </a:lnTo>
                  <a:lnTo>
                    <a:pt x="31620" y="16257"/>
                  </a:lnTo>
                  <a:lnTo>
                    <a:pt x="31563" y="16250"/>
                  </a:lnTo>
                  <a:lnTo>
                    <a:pt x="31564" y="16226"/>
                  </a:lnTo>
                  <a:close/>
                  <a:moveTo>
                    <a:pt x="31299" y="16316"/>
                  </a:moveTo>
                  <a:cubicBezTo>
                    <a:pt x="31319" y="16316"/>
                    <a:pt x="31351" y="16329"/>
                    <a:pt x="31398" y="16360"/>
                  </a:cubicBezTo>
                  <a:cubicBezTo>
                    <a:pt x="31351" y="16388"/>
                    <a:pt x="31313" y="16410"/>
                    <a:pt x="31275" y="16432"/>
                  </a:cubicBezTo>
                  <a:cubicBezTo>
                    <a:pt x="31263" y="16370"/>
                    <a:pt x="31257" y="16316"/>
                    <a:pt x="31299" y="16316"/>
                  </a:cubicBezTo>
                  <a:close/>
                  <a:moveTo>
                    <a:pt x="345" y="16531"/>
                  </a:moveTo>
                  <a:lnTo>
                    <a:pt x="346" y="16554"/>
                  </a:lnTo>
                  <a:lnTo>
                    <a:pt x="289" y="16557"/>
                  </a:lnTo>
                  <a:lnTo>
                    <a:pt x="287" y="16532"/>
                  </a:lnTo>
                  <a:lnTo>
                    <a:pt x="345" y="16531"/>
                  </a:lnTo>
                  <a:close/>
                  <a:moveTo>
                    <a:pt x="947" y="16628"/>
                  </a:moveTo>
                  <a:lnTo>
                    <a:pt x="988" y="16682"/>
                  </a:lnTo>
                  <a:cubicBezTo>
                    <a:pt x="961" y="16682"/>
                    <a:pt x="945" y="16666"/>
                    <a:pt x="929" y="16651"/>
                  </a:cubicBezTo>
                  <a:lnTo>
                    <a:pt x="947" y="16628"/>
                  </a:lnTo>
                  <a:close/>
                  <a:moveTo>
                    <a:pt x="988" y="16682"/>
                  </a:moveTo>
                  <a:lnTo>
                    <a:pt x="977" y="16697"/>
                  </a:lnTo>
                  <a:cubicBezTo>
                    <a:pt x="1004" y="16697"/>
                    <a:pt x="1019" y="16713"/>
                    <a:pt x="1036" y="16728"/>
                  </a:cubicBezTo>
                  <a:lnTo>
                    <a:pt x="1022" y="16750"/>
                  </a:lnTo>
                  <a:cubicBezTo>
                    <a:pt x="1005" y="16732"/>
                    <a:pt x="989" y="16715"/>
                    <a:pt x="976" y="16697"/>
                  </a:cubicBezTo>
                  <a:lnTo>
                    <a:pt x="988" y="16682"/>
                  </a:lnTo>
                  <a:close/>
                  <a:moveTo>
                    <a:pt x="31554" y="16981"/>
                  </a:moveTo>
                  <a:lnTo>
                    <a:pt x="31573" y="16984"/>
                  </a:lnTo>
                  <a:lnTo>
                    <a:pt x="31560" y="17053"/>
                  </a:lnTo>
                  <a:lnTo>
                    <a:pt x="31541" y="17050"/>
                  </a:lnTo>
                  <a:lnTo>
                    <a:pt x="31554" y="16981"/>
                  </a:lnTo>
                  <a:close/>
                  <a:moveTo>
                    <a:pt x="31366" y="16598"/>
                  </a:moveTo>
                  <a:cubicBezTo>
                    <a:pt x="31407" y="16607"/>
                    <a:pt x="31436" y="16615"/>
                    <a:pt x="31475" y="16623"/>
                  </a:cubicBezTo>
                  <a:cubicBezTo>
                    <a:pt x="31433" y="16682"/>
                    <a:pt x="31405" y="16728"/>
                    <a:pt x="31369" y="16772"/>
                  </a:cubicBezTo>
                  <a:lnTo>
                    <a:pt x="31345" y="16734"/>
                  </a:lnTo>
                  <a:lnTo>
                    <a:pt x="31345" y="16734"/>
                  </a:lnTo>
                  <a:cubicBezTo>
                    <a:pt x="31351" y="16778"/>
                    <a:pt x="31367" y="16813"/>
                    <a:pt x="31385" y="16850"/>
                  </a:cubicBezTo>
                  <a:cubicBezTo>
                    <a:pt x="31339" y="16991"/>
                    <a:pt x="31257" y="17084"/>
                    <a:pt x="31114" y="17105"/>
                  </a:cubicBezTo>
                  <a:cubicBezTo>
                    <a:pt x="31120" y="17055"/>
                    <a:pt x="31126" y="16996"/>
                    <a:pt x="31133" y="16928"/>
                  </a:cubicBezTo>
                  <a:cubicBezTo>
                    <a:pt x="31169" y="16925"/>
                    <a:pt x="31195" y="16922"/>
                    <a:pt x="31233" y="16918"/>
                  </a:cubicBezTo>
                  <a:cubicBezTo>
                    <a:pt x="31261" y="16859"/>
                    <a:pt x="31292" y="16790"/>
                    <a:pt x="31325" y="16721"/>
                  </a:cubicBezTo>
                  <a:cubicBezTo>
                    <a:pt x="31353" y="16694"/>
                    <a:pt x="31358" y="16653"/>
                    <a:pt x="31366" y="16598"/>
                  </a:cubicBezTo>
                  <a:close/>
                  <a:moveTo>
                    <a:pt x="30449" y="17155"/>
                  </a:moveTo>
                  <a:lnTo>
                    <a:pt x="30507" y="17165"/>
                  </a:lnTo>
                  <a:lnTo>
                    <a:pt x="30502" y="17185"/>
                  </a:lnTo>
                  <a:lnTo>
                    <a:pt x="30446" y="17175"/>
                  </a:lnTo>
                  <a:lnTo>
                    <a:pt x="30449" y="17155"/>
                  </a:lnTo>
                  <a:close/>
                  <a:moveTo>
                    <a:pt x="31355" y="17088"/>
                  </a:moveTo>
                  <a:lnTo>
                    <a:pt x="31383" y="17093"/>
                  </a:lnTo>
                  <a:lnTo>
                    <a:pt x="31358" y="17230"/>
                  </a:lnTo>
                  <a:lnTo>
                    <a:pt x="31329" y="17225"/>
                  </a:lnTo>
                  <a:lnTo>
                    <a:pt x="31355" y="17088"/>
                  </a:lnTo>
                  <a:close/>
                  <a:moveTo>
                    <a:pt x="30618" y="17241"/>
                  </a:moveTo>
                  <a:lnTo>
                    <a:pt x="30713" y="17259"/>
                  </a:lnTo>
                  <a:lnTo>
                    <a:pt x="30711" y="17291"/>
                  </a:lnTo>
                  <a:lnTo>
                    <a:pt x="30614" y="17299"/>
                  </a:lnTo>
                  <a:lnTo>
                    <a:pt x="30614" y="17299"/>
                  </a:lnTo>
                  <a:lnTo>
                    <a:pt x="30618" y="17241"/>
                  </a:lnTo>
                  <a:close/>
                  <a:moveTo>
                    <a:pt x="30505" y="17277"/>
                  </a:moveTo>
                  <a:lnTo>
                    <a:pt x="30523" y="17280"/>
                  </a:lnTo>
                  <a:lnTo>
                    <a:pt x="30511" y="17344"/>
                  </a:lnTo>
                  <a:lnTo>
                    <a:pt x="30492" y="17341"/>
                  </a:lnTo>
                  <a:lnTo>
                    <a:pt x="30505" y="17277"/>
                  </a:lnTo>
                  <a:close/>
                  <a:moveTo>
                    <a:pt x="30843" y="17341"/>
                  </a:moveTo>
                  <a:lnTo>
                    <a:pt x="30863" y="17346"/>
                  </a:lnTo>
                  <a:lnTo>
                    <a:pt x="30849" y="17412"/>
                  </a:lnTo>
                  <a:lnTo>
                    <a:pt x="30830" y="17408"/>
                  </a:lnTo>
                  <a:lnTo>
                    <a:pt x="30843" y="17341"/>
                  </a:lnTo>
                  <a:close/>
                  <a:moveTo>
                    <a:pt x="30626" y="17458"/>
                  </a:moveTo>
                  <a:lnTo>
                    <a:pt x="30682" y="17469"/>
                  </a:lnTo>
                  <a:lnTo>
                    <a:pt x="30683" y="17469"/>
                  </a:lnTo>
                  <a:lnTo>
                    <a:pt x="30679" y="17491"/>
                  </a:lnTo>
                  <a:lnTo>
                    <a:pt x="30621" y="17480"/>
                  </a:lnTo>
                  <a:lnTo>
                    <a:pt x="30626" y="17458"/>
                  </a:lnTo>
                  <a:close/>
                  <a:moveTo>
                    <a:pt x="31173" y="17372"/>
                  </a:moveTo>
                  <a:lnTo>
                    <a:pt x="31173" y="17372"/>
                  </a:lnTo>
                  <a:cubicBezTo>
                    <a:pt x="31117" y="17469"/>
                    <a:pt x="31086" y="17524"/>
                    <a:pt x="31045" y="17596"/>
                  </a:cubicBezTo>
                  <a:cubicBezTo>
                    <a:pt x="31016" y="17543"/>
                    <a:pt x="30996" y="17508"/>
                    <a:pt x="30969" y="17459"/>
                  </a:cubicBezTo>
                  <a:cubicBezTo>
                    <a:pt x="31027" y="17434"/>
                    <a:pt x="31082" y="17411"/>
                    <a:pt x="31173" y="17372"/>
                  </a:cubicBezTo>
                  <a:close/>
                  <a:moveTo>
                    <a:pt x="31485" y="17565"/>
                  </a:moveTo>
                  <a:lnTo>
                    <a:pt x="31541" y="17577"/>
                  </a:lnTo>
                  <a:lnTo>
                    <a:pt x="31536" y="17600"/>
                  </a:lnTo>
                  <a:lnTo>
                    <a:pt x="31481" y="17589"/>
                  </a:lnTo>
                  <a:lnTo>
                    <a:pt x="31485" y="17565"/>
                  </a:lnTo>
                  <a:close/>
                  <a:moveTo>
                    <a:pt x="1379" y="17640"/>
                  </a:moveTo>
                  <a:lnTo>
                    <a:pt x="1382" y="17662"/>
                  </a:lnTo>
                  <a:lnTo>
                    <a:pt x="1325" y="17670"/>
                  </a:lnTo>
                  <a:lnTo>
                    <a:pt x="1322" y="17647"/>
                  </a:lnTo>
                  <a:lnTo>
                    <a:pt x="1379" y="17640"/>
                  </a:lnTo>
                  <a:close/>
                  <a:moveTo>
                    <a:pt x="31144" y="17612"/>
                  </a:moveTo>
                  <a:lnTo>
                    <a:pt x="31163" y="17617"/>
                  </a:lnTo>
                  <a:lnTo>
                    <a:pt x="31149" y="17684"/>
                  </a:lnTo>
                  <a:lnTo>
                    <a:pt x="31130" y="17680"/>
                  </a:lnTo>
                  <a:lnTo>
                    <a:pt x="31144" y="17612"/>
                  </a:lnTo>
                  <a:close/>
                  <a:moveTo>
                    <a:pt x="30964" y="17720"/>
                  </a:moveTo>
                  <a:lnTo>
                    <a:pt x="30979" y="17745"/>
                  </a:lnTo>
                  <a:lnTo>
                    <a:pt x="30925" y="17779"/>
                  </a:lnTo>
                  <a:lnTo>
                    <a:pt x="30925" y="17779"/>
                  </a:lnTo>
                  <a:cubicBezTo>
                    <a:pt x="30932" y="17749"/>
                    <a:pt x="30948" y="17734"/>
                    <a:pt x="30964" y="17720"/>
                  </a:cubicBezTo>
                  <a:close/>
                  <a:moveTo>
                    <a:pt x="30916" y="17764"/>
                  </a:moveTo>
                  <a:lnTo>
                    <a:pt x="30924" y="17779"/>
                  </a:lnTo>
                  <a:lnTo>
                    <a:pt x="30924" y="17779"/>
                  </a:lnTo>
                  <a:lnTo>
                    <a:pt x="30923" y="17780"/>
                  </a:lnTo>
                  <a:lnTo>
                    <a:pt x="30914" y="17765"/>
                  </a:lnTo>
                  <a:cubicBezTo>
                    <a:pt x="30908" y="17795"/>
                    <a:pt x="30892" y="17811"/>
                    <a:pt x="30874" y="17825"/>
                  </a:cubicBezTo>
                  <a:lnTo>
                    <a:pt x="30861" y="17800"/>
                  </a:lnTo>
                  <a:lnTo>
                    <a:pt x="30916" y="17764"/>
                  </a:lnTo>
                  <a:close/>
                  <a:moveTo>
                    <a:pt x="30683" y="17702"/>
                  </a:moveTo>
                  <a:cubicBezTo>
                    <a:pt x="30682" y="17759"/>
                    <a:pt x="30680" y="17790"/>
                    <a:pt x="30679" y="17834"/>
                  </a:cubicBezTo>
                  <a:cubicBezTo>
                    <a:pt x="30643" y="17836"/>
                    <a:pt x="30611" y="17836"/>
                    <a:pt x="30512" y="17837"/>
                  </a:cubicBezTo>
                  <a:cubicBezTo>
                    <a:pt x="30596" y="17771"/>
                    <a:pt x="30632" y="17743"/>
                    <a:pt x="30683" y="17702"/>
                  </a:cubicBezTo>
                  <a:close/>
                  <a:moveTo>
                    <a:pt x="31604" y="17858"/>
                  </a:moveTo>
                  <a:lnTo>
                    <a:pt x="31604" y="17858"/>
                  </a:lnTo>
                  <a:cubicBezTo>
                    <a:pt x="31604" y="17858"/>
                    <a:pt x="31604" y="17858"/>
                    <a:pt x="31604" y="17858"/>
                  </a:cubicBezTo>
                  <a:cubicBezTo>
                    <a:pt x="31604" y="17858"/>
                    <a:pt x="31604" y="17858"/>
                    <a:pt x="31604" y="17858"/>
                  </a:cubicBezTo>
                  <a:close/>
                  <a:moveTo>
                    <a:pt x="31238" y="17940"/>
                  </a:moveTo>
                  <a:lnTo>
                    <a:pt x="31294" y="17953"/>
                  </a:lnTo>
                  <a:lnTo>
                    <a:pt x="31289" y="17977"/>
                  </a:lnTo>
                  <a:lnTo>
                    <a:pt x="31233" y="17964"/>
                  </a:lnTo>
                  <a:lnTo>
                    <a:pt x="31238" y="17940"/>
                  </a:lnTo>
                  <a:close/>
                  <a:moveTo>
                    <a:pt x="31144" y="18131"/>
                  </a:moveTo>
                  <a:lnTo>
                    <a:pt x="31200" y="18146"/>
                  </a:lnTo>
                  <a:lnTo>
                    <a:pt x="31195" y="18168"/>
                  </a:lnTo>
                  <a:lnTo>
                    <a:pt x="31139" y="18155"/>
                  </a:lnTo>
                  <a:lnTo>
                    <a:pt x="31144" y="18131"/>
                  </a:lnTo>
                  <a:close/>
                  <a:moveTo>
                    <a:pt x="30589" y="18176"/>
                  </a:moveTo>
                  <a:lnTo>
                    <a:pt x="30579" y="18233"/>
                  </a:lnTo>
                  <a:lnTo>
                    <a:pt x="30487" y="18208"/>
                  </a:lnTo>
                  <a:lnTo>
                    <a:pt x="30492" y="18177"/>
                  </a:lnTo>
                  <a:lnTo>
                    <a:pt x="30589" y="18176"/>
                  </a:lnTo>
                  <a:close/>
                  <a:moveTo>
                    <a:pt x="31481" y="18207"/>
                  </a:moveTo>
                  <a:cubicBezTo>
                    <a:pt x="31517" y="18207"/>
                    <a:pt x="31544" y="18208"/>
                    <a:pt x="31594" y="18208"/>
                  </a:cubicBezTo>
                  <a:cubicBezTo>
                    <a:pt x="31582" y="18273"/>
                    <a:pt x="31576" y="18304"/>
                    <a:pt x="31573" y="18324"/>
                  </a:cubicBezTo>
                  <a:lnTo>
                    <a:pt x="31572" y="18324"/>
                  </a:lnTo>
                  <a:cubicBezTo>
                    <a:pt x="31547" y="18292"/>
                    <a:pt x="31519" y="18255"/>
                    <a:pt x="31481" y="18207"/>
                  </a:cubicBezTo>
                  <a:close/>
                  <a:moveTo>
                    <a:pt x="30596" y="18324"/>
                  </a:moveTo>
                  <a:lnTo>
                    <a:pt x="30608" y="18349"/>
                  </a:lnTo>
                  <a:lnTo>
                    <a:pt x="30549" y="18382"/>
                  </a:lnTo>
                  <a:lnTo>
                    <a:pt x="30546" y="18375"/>
                  </a:lnTo>
                  <a:lnTo>
                    <a:pt x="30546" y="18375"/>
                  </a:lnTo>
                  <a:cubicBezTo>
                    <a:pt x="30576" y="18341"/>
                    <a:pt x="30586" y="18333"/>
                    <a:pt x="30596" y="18324"/>
                  </a:cubicBezTo>
                  <a:close/>
                  <a:moveTo>
                    <a:pt x="31099" y="18329"/>
                  </a:moveTo>
                  <a:lnTo>
                    <a:pt x="31210" y="18357"/>
                  </a:lnTo>
                  <a:lnTo>
                    <a:pt x="31200" y="18390"/>
                  </a:lnTo>
                  <a:lnTo>
                    <a:pt x="31089" y="18361"/>
                  </a:lnTo>
                  <a:lnTo>
                    <a:pt x="31099" y="18329"/>
                  </a:lnTo>
                  <a:close/>
                  <a:moveTo>
                    <a:pt x="30521" y="18367"/>
                  </a:moveTo>
                  <a:cubicBezTo>
                    <a:pt x="30521" y="18375"/>
                    <a:pt x="30521" y="18382"/>
                    <a:pt x="30521" y="18390"/>
                  </a:cubicBezTo>
                  <a:lnTo>
                    <a:pt x="30521" y="18390"/>
                  </a:lnTo>
                  <a:cubicBezTo>
                    <a:pt x="30509" y="18403"/>
                    <a:pt x="30502" y="18409"/>
                    <a:pt x="30500" y="18409"/>
                  </a:cubicBezTo>
                  <a:cubicBezTo>
                    <a:pt x="30496" y="18409"/>
                    <a:pt x="30509" y="18388"/>
                    <a:pt x="30521" y="18367"/>
                  </a:cubicBezTo>
                  <a:close/>
                  <a:moveTo>
                    <a:pt x="30521" y="18405"/>
                  </a:moveTo>
                  <a:cubicBezTo>
                    <a:pt x="30522" y="18425"/>
                    <a:pt x="30522" y="18444"/>
                    <a:pt x="30518" y="18464"/>
                  </a:cubicBezTo>
                  <a:cubicBezTo>
                    <a:pt x="30517" y="18473"/>
                    <a:pt x="30492" y="18480"/>
                    <a:pt x="30437" y="18511"/>
                  </a:cubicBezTo>
                  <a:cubicBezTo>
                    <a:pt x="30473" y="18465"/>
                    <a:pt x="30501" y="18431"/>
                    <a:pt x="30521" y="18405"/>
                  </a:cubicBezTo>
                  <a:close/>
                  <a:moveTo>
                    <a:pt x="1926" y="18504"/>
                  </a:moveTo>
                  <a:lnTo>
                    <a:pt x="1931" y="18526"/>
                  </a:lnTo>
                  <a:lnTo>
                    <a:pt x="1875" y="18536"/>
                  </a:lnTo>
                  <a:lnTo>
                    <a:pt x="1869" y="18514"/>
                  </a:lnTo>
                  <a:lnTo>
                    <a:pt x="1926" y="18504"/>
                  </a:lnTo>
                  <a:close/>
                  <a:moveTo>
                    <a:pt x="30680" y="18387"/>
                  </a:moveTo>
                  <a:lnTo>
                    <a:pt x="30680" y="18387"/>
                  </a:lnTo>
                  <a:cubicBezTo>
                    <a:pt x="30705" y="18471"/>
                    <a:pt x="30721" y="18530"/>
                    <a:pt x="30746" y="18617"/>
                  </a:cubicBezTo>
                  <a:cubicBezTo>
                    <a:pt x="30679" y="18561"/>
                    <a:pt x="30657" y="18485"/>
                    <a:pt x="30680" y="18387"/>
                  </a:cubicBezTo>
                  <a:close/>
                  <a:moveTo>
                    <a:pt x="1960" y="18744"/>
                  </a:moveTo>
                  <a:lnTo>
                    <a:pt x="1973" y="18808"/>
                  </a:lnTo>
                  <a:lnTo>
                    <a:pt x="1956" y="18813"/>
                  </a:lnTo>
                  <a:lnTo>
                    <a:pt x="1941" y="18748"/>
                  </a:lnTo>
                  <a:lnTo>
                    <a:pt x="1960" y="18744"/>
                  </a:lnTo>
                  <a:close/>
                  <a:moveTo>
                    <a:pt x="30183" y="18756"/>
                  </a:moveTo>
                  <a:cubicBezTo>
                    <a:pt x="30271" y="18756"/>
                    <a:pt x="30303" y="18823"/>
                    <a:pt x="30326" y="18894"/>
                  </a:cubicBezTo>
                  <a:cubicBezTo>
                    <a:pt x="30283" y="18942"/>
                    <a:pt x="30245" y="18989"/>
                    <a:pt x="30196" y="19044"/>
                  </a:cubicBezTo>
                  <a:cubicBezTo>
                    <a:pt x="30174" y="18951"/>
                    <a:pt x="30153" y="18864"/>
                    <a:pt x="30130" y="18763"/>
                  </a:cubicBezTo>
                  <a:cubicBezTo>
                    <a:pt x="30150" y="18758"/>
                    <a:pt x="30167" y="18756"/>
                    <a:pt x="30183" y="18756"/>
                  </a:cubicBezTo>
                  <a:close/>
                  <a:moveTo>
                    <a:pt x="31007" y="19253"/>
                  </a:moveTo>
                  <a:lnTo>
                    <a:pt x="31063" y="19270"/>
                  </a:lnTo>
                  <a:lnTo>
                    <a:pt x="31055" y="19292"/>
                  </a:lnTo>
                  <a:lnTo>
                    <a:pt x="31001" y="19275"/>
                  </a:lnTo>
                  <a:lnTo>
                    <a:pt x="31007" y="19253"/>
                  </a:lnTo>
                  <a:close/>
                  <a:moveTo>
                    <a:pt x="888" y="19175"/>
                  </a:moveTo>
                  <a:cubicBezTo>
                    <a:pt x="899" y="19216"/>
                    <a:pt x="913" y="19254"/>
                    <a:pt x="927" y="19304"/>
                  </a:cubicBezTo>
                  <a:cubicBezTo>
                    <a:pt x="883" y="19319"/>
                    <a:pt x="851" y="19329"/>
                    <a:pt x="816" y="19341"/>
                  </a:cubicBezTo>
                  <a:cubicBezTo>
                    <a:pt x="821" y="19358"/>
                    <a:pt x="826" y="19378"/>
                    <a:pt x="830" y="19398"/>
                  </a:cubicBezTo>
                  <a:lnTo>
                    <a:pt x="830" y="19398"/>
                  </a:lnTo>
                  <a:cubicBezTo>
                    <a:pt x="809" y="19393"/>
                    <a:pt x="792" y="19382"/>
                    <a:pt x="776" y="19370"/>
                  </a:cubicBezTo>
                  <a:lnTo>
                    <a:pt x="817" y="19336"/>
                  </a:lnTo>
                  <a:cubicBezTo>
                    <a:pt x="810" y="19295"/>
                    <a:pt x="802" y="19253"/>
                    <a:pt x="794" y="19205"/>
                  </a:cubicBezTo>
                  <a:cubicBezTo>
                    <a:pt x="826" y="19194"/>
                    <a:pt x="851" y="19186"/>
                    <a:pt x="888" y="19175"/>
                  </a:cubicBezTo>
                  <a:close/>
                  <a:moveTo>
                    <a:pt x="832" y="19407"/>
                  </a:moveTo>
                  <a:lnTo>
                    <a:pt x="832" y="19407"/>
                  </a:lnTo>
                  <a:cubicBezTo>
                    <a:pt x="855" y="19411"/>
                    <a:pt x="873" y="19425"/>
                    <a:pt x="892" y="19438"/>
                  </a:cubicBezTo>
                  <a:lnTo>
                    <a:pt x="880" y="19463"/>
                  </a:lnTo>
                  <a:lnTo>
                    <a:pt x="827" y="19414"/>
                  </a:lnTo>
                  <a:lnTo>
                    <a:pt x="832" y="19407"/>
                  </a:lnTo>
                  <a:close/>
                  <a:moveTo>
                    <a:pt x="30620" y="19466"/>
                  </a:moveTo>
                  <a:lnTo>
                    <a:pt x="30632" y="19494"/>
                  </a:lnTo>
                  <a:lnTo>
                    <a:pt x="30574" y="19523"/>
                  </a:lnTo>
                  <a:cubicBezTo>
                    <a:pt x="30585" y="19494"/>
                    <a:pt x="30602" y="19481"/>
                    <a:pt x="30620" y="19466"/>
                  </a:cubicBezTo>
                  <a:close/>
                  <a:moveTo>
                    <a:pt x="30568" y="19506"/>
                  </a:moveTo>
                  <a:lnTo>
                    <a:pt x="30574" y="19523"/>
                  </a:lnTo>
                  <a:lnTo>
                    <a:pt x="30567" y="19507"/>
                  </a:lnTo>
                  <a:cubicBezTo>
                    <a:pt x="30557" y="19537"/>
                    <a:pt x="30539" y="19550"/>
                    <a:pt x="30521" y="19563"/>
                  </a:cubicBezTo>
                  <a:lnTo>
                    <a:pt x="30510" y="19537"/>
                  </a:lnTo>
                  <a:lnTo>
                    <a:pt x="30568" y="19506"/>
                  </a:lnTo>
                  <a:close/>
                  <a:moveTo>
                    <a:pt x="31261" y="19163"/>
                  </a:moveTo>
                  <a:lnTo>
                    <a:pt x="31261" y="19163"/>
                  </a:lnTo>
                  <a:cubicBezTo>
                    <a:pt x="31241" y="19247"/>
                    <a:pt x="31214" y="19331"/>
                    <a:pt x="31202" y="19416"/>
                  </a:cubicBezTo>
                  <a:cubicBezTo>
                    <a:pt x="31192" y="19488"/>
                    <a:pt x="31202" y="19560"/>
                    <a:pt x="31202" y="19629"/>
                  </a:cubicBezTo>
                  <a:cubicBezTo>
                    <a:pt x="31142" y="19607"/>
                    <a:pt x="31097" y="19592"/>
                    <a:pt x="31033" y="19570"/>
                  </a:cubicBezTo>
                  <a:cubicBezTo>
                    <a:pt x="31069" y="19511"/>
                    <a:pt x="31117" y="19448"/>
                    <a:pt x="31149" y="19375"/>
                  </a:cubicBezTo>
                  <a:cubicBezTo>
                    <a:pt x="31182" y="19304"/>
                    <a:pt x="31197" y="19225"/>
                    <a:pt x="31261" y="19163"/>
                  </a:cubicBezTo>
                  <a:close/>
                  <a:moveTo>
                    <a:pt x="30202" y="19694"/>
                  </a:moveTo>
                  <a:lnTo>
                    <a:pt x="30256" y="19713"/>
                  </a:lnTo>
                  <a:lnTo>
                    <a:pt x="30248" y="19735"/>
                  </a:lnTo>
                  <a:lnTo>
                    <a:pt x="30193" y="19715"/>
                  </a:lnTo>
                  <a:lnTo>
                    <a:pt x="30202" y="19694"/>
                  </a:lnTo>
                  <a:close/>
                  <a:moveTo>
                    <a:pt x="30640" y="19591"/>
                  </a:moveTo>
                  <a:lnTo>
                    <a:pt x="30640" y="19591"/>
                  </a:lnTo>
                  <a:cubicBezTo>
                    <a:pt x="30652" y="19651"/>
                    <a:pt x="30661" y="19700"/>
                    <a:pt x="30665" y="19756"/>
                  </a:cubicBezTo>
                  <a:cubicBezTo>
                    <a:pt x="30587" y="19742"/>
                    <a:pt x="30526" y="19742"/>
                    <a:pt x="30640" y="19591"/>
                  </a:cubicBezTo>
                  <a:close/>
                  <a:moveTo>
                    <a:pt x="30017" y="19690"/>
                  </a:moveTo>
                  <a:lnTo>
                    <a:pt x="30065" y="19700"/>
                  </a:lnTo>
                  <a:lnTo>
                    <a:pt x="30024" y="19803"/>
                  </a:lnTo>
                  <a:lnTo>
                    <a:pt x="29998" y="19797"/>
                  </a:lnTo>
                  <a:lnTo>
                    <a:pt x="30017" y="19690"/>
                  </a:lnTo>
                  <a:close/>
                  <a:moveTo>
                    <a:pt x="30661" y="19990"/>
                  </a:moveTo>
                  <a:lnTo>
                    <a:pt x="30679" y="19997"/>
                  </a:lnTo>
                  <a:lnTo>
                    <a:pt x="30652" y="20062"/>
                  </a:lnTo>
                  <a:lnTo>
                    <a:pt x="30635" y="20054"/>
                  </a:lnTo>
                  <a:lnTo>
                    <a:pt x="30661" y="19990"/>
                  </a:lnTo>
                  <a:close/>
                  <a:moveTo>
                    <a:pt x="30663" y="20240"/>
                  </a:moveTo>
                  <a:lnTo>
                    <a:pt x="30715" y="20262"/>
                  </a:lnTo>
                  <a:lnTo>
                    <a:pt x="30707" y="20284"/>
                  </a:lnTo>
                  <a:lnTo>
                    <a:pt x="30654" y="20262"/>
                  </a:lnTo>
                  <a:lnTo>
                    <a:pt x="30663" y="20240"/>
                  </a:lnTo>
                  <a:close/>
                  <a:moveTo>
                    <a:pt x="29531" y="20277"/>
                  </a:moveTo>
                  <a:lnTo>
                    <a:pt x="29583" y="20299"/>
                  </a:lnTo>
                  <a:lnTo>
                    <a:pt x="29575" y="20319"/>
                  </a:lnTo>
                  <a:lnTo>
                    <a:pt x="29522" y="20296"/>
                  </a:lnTo>
                  <a:lnTo>
                    <a:pt x="29531" y="20277"/>
                  </a:lnTo>
                  <a:close/>
                  <a:moveTo>
                    <a:pt x="30452" y="20353"/>
                  </a:moveTo>
                  <a:lnTo>
                    <a:pt x="30468" y="20360"/>
                  </a:lnTo>
                  <a:lnTo>
                    <a:pt x="30443" y="20425"/>
                  </a:lnTo>
                  <a:lnTo>
                    <a:pt x="30426" y="20418"/>
                  </a:lnTo>
                  <a:lnTo>
                    <a:pt x="30452" y="20353"/>
                  </a:lnTo>
                  <a:close/>
                  <a:moveTo>
                    <a:pt x="30558" y="20343"/>
                  </a:moveTo>
                  <a:lnTo>
                    <a:pt x="30607" y="20355"/>
                  </a:lnTo>
                  <a:lnTo>
                    <a:pt x="30564" y="20462"/>
                  </a:lnTo>
                  <a:lnTo>
                    <a:pt x="30536" y="20456"/>
                  </a:lnTo>
                  <a:lnTo>
                    <a:pt x="30558" y="20343"/>
                  </a:lnTo>
                  <a:close/>
                  <a:moveTo>
                    <a:pt x="30801" y="20480"/>
                  </a:moveTo>
                  <a:lnTo>
                    <a:pt x="30801" y="20480"/>
                  </a:lnTo>
                  <a:cubicBezTo>
                    <a:pt x="30776" y="20556"/>
                    <a:pt x="30758" y="20616"/>
                    <a:pt x="30735" y="20690"/>
                  </a:cubicBezTo>
                  <a:cubicBezTo>
                    <a:pt x="30689" y="20677"/>
                    <a:pt x="30655" y="20666"/>
                    <a:pt x="30633" y="20659"/>
                  </a:cubicBezTo>
                  <a:cubicBezTo>
                    <a:pt x="30605" y="20672"/>
                    <a:pt x="30586" y="20686"/>
                    <a:pt x="30567" y="20697"/>
                  </a:cubicBezTo>
                  <a:lnTo>
                    <a:pt x="30558" y="20669"/>
                  </a:lnTo>
                  <a:lnTo>
                    <a:pt x="30620" y="20643"/>
                  </a:lnTo>
                  <a:lnTo>
                    <a:pt x="30624" y="20661"/>
                  </a:lnTo>
                  <a:cubicBezTo>
                    <a:pt x="30626" y="20609"/>
                    <a:pt x="30618" y="20569"/>
                    <a:pt x="30611" y="20522"/>
                  </a:cubicBezTo>
                  <a:cubicBezTo>
                    <a:pt x="30633" y="20522"/>
                    <a:pt x="30654" y="20523"/>
                    <a:pt x="30675" y="20523"/>
                  </a:cubicBezTo>
                  <a:cubicBezTo>
                    <a:pt x="30690" y="20523"/>
                    <a:pt x="30706" y="20523"/>
                    <a:pt x="30721" y="20521"/>
                  </a:cubicBezTo>
                  <a:cubicBezTo>
                    <a:pt x="30739" y="20519"/>
                    <a:pt x="30758" y="20502"/>
                    <a:pt x="30801" y="20480"/>
                  </a:cubicBezTo>
                  <a:close/>
                  <a:moveTo>
                    <a:pt x="30454" y="20758"/>
                  </a:moveTo>
                  <a:lnTo>
                    <a:pt x="30507" y="20781"/>
                  </a:lnTo>
                  <a:lnTo>
                    <a:pt x="30498" y="20803"/>
                  </a:lnTo>
                  <a:lnTo>
                    <a:pt x="30445" y="20778"/>
                  </a:lnTo>
                  <a:lnTo>
                    <a:pt x="30454" y="20758"/>
                  </a:lnTo>
                  <a:close/>
                  <a:moveTo>
                    <a:pt x="30009" y="20931"/>
                  </a:moveTo>
                  <a:lnTo>
                    <a:pt x="30062" y="20956"/>
                  </a:lnTo>
                  <a:lnTo>
                    <a:pt x="30053" y="20977"/>
                  </a:lnTo>
                  <a:lnTo>
                    <a:pt x="30000" y="20953"/>
                  </a:lnTo>
                  <a:lnTo>
                    <a:pt x="30009" y="20931"/>
                  </a:lnTo>
                  <a:close/>
                  <a:moveTo>
                    <a:pt x="30267" y="21027"/>
                  </a:moveTo>
                  <a:lnTo>
                    <a:pt x="30267" y="21027"/>
                  </a:lnTo>
                  <a:cubicBezTo>
                    <a:pt x="30258" y="21062"/>
                    <a:pt x="30252" y="21102"/>
                    <a:pt x="30233" y="21152"/>
                  </a:cubicBezTo>
                  <a:cubicBezTo>
                    <a:pt x="30176" y="21124"/>
                    <a:pt x="30130" y="21102"/>
                    <a:pt x="30050" y="21064"/>
                  </a:cubicBezTo>
                  <a:cubicBezTo>
                    <a:pt x="30143" y="21047"/>
                    <a:pt x="30199" y="21039"/>
                    <a:pt x="30267" y="21027"/>
                  </a:cubicBezTo>
                  <a:close/>
                  <a:moveTo>
                    <a:pt x="30434" y="20972"/>
                  </a:moveTo>
                  <a:cubicBezTo>
                    <a:pt x="30597" y="20972"/>
                    <a:pt x="30463" y="21141"/>
                    <a:pt x="30537" y="21198"/>
                  </a:cubicBezTo>
                  <a:cubicBezTo>
                    <a:pt x="30459" y="21223"/>
                    <a:pt x="30411" y="21234"/>
                    <a:pt x="30323" y="21258"/>
                  </a:cubicBezTo>
                  <a:cubicBezTo>
                    <a:pt x="30382" y="21139"/>
                    <a:pt x="30398" y="21049"/>
                    <a:pt x="30427" y="20972"/>
                  </a:cubicBezTo>
                  <a:cubicBezTo>
                    <a:pt x="30429" y="20972"/>
                    <a:pt x="30431" y="20972"/>
                    <a:pt x="30434" y="20972"/>
                  </a:cubicBezTo>
                  <a:close/>
                  <a:moveTo>
                    <a:pt x="2989" y="21250"/>
                  </a:moveTo>
                  <a:lnTo>
                    <a:pt x="3015" y="21311"/>
                  </a:lnTo>
                  <a:lnTo>
                    <a:pt x="2997" y="21318"/>
                  </a:lnTo>
                  <a:lnTo>
                    <a:pt x="2971" y="21258"/>
                  </a:lnTo>
                  <a:lnTo>
                    <a:pt x="2989" y="21250"/>
                  </a:lnTo>
                  <a:close/>
                  <a:moveTo>
                    <a:pt x="29507" y="21368"/>
                  </a:moveTo>
                  <a:cubicBezTo>
                    <a:pt x="29582" y="21368"/>
                    <a:pt x="29643" y="21396"/>
                    <a:pt x="29690" y="21453"/>
                  </a:cubicBezTo>
                  <a:lnTo>
                    <a:pt x="29690" y="21453"/>
                  </a:lnTo>
                  <a:cubicBezTo>
                    <a:pt x="29609" y="21442"/>
                    <a:pt x="29540" y="21406"/>
                    <a:pt x="29472" y="21370"/>
                  </a:cubicBezTo>
                  <a:cubicBezTo>
                    <a:pt x="29484" y="21368"/>
                    <a:pt x="29496" y="21368"/>
                    <a:pt x="29507" y="21368"/>
                  </a:cubicBezTo>
                  <a:close/>
                  <a:moveTo>
                    <a:pt x="29806" y="21424"/>
                  </a:moveTo>
                  <a:lnTo>
                    <a:pt x="29796" y="21483"/>
                  </a:lnTo>
                  <a:lnTo>
                    <a:pt x="29900" y="21604"/>
                  </a:lnTo>
                  <a:lnTo>
                    <a:pt x="29900" y="21604"/>
                  </a:lnTo>
                  <a:cubicBezTo>
                    <a:pt x="29876" y="21616"/>
                    <a:pt x="29852" y="21623"/>
                    <a:pt x="29829" y="21623"/>
                  </a:cubicBezTo>
                  <a:cubicBezTo>
                    <a:pt x="29799" y="21623"/>
                    <a:pt x="29769" y="21613"/>
                    <a:pt x="29739" y="21593"/>
                  </a:cubicBezTo>
                  <a:cubicBezTo>
                    <a:pt x="29758" y="21558"/>
                    <a:pt x="29777" y="21521"/>
                    <a:pt x="29796" y="21483"/>
                  </a:cubicBezTo>
                  <a:lnTo>
                    <a:pt x="29756" y="21462"/>
                  </a:lnTo>
                  <a:lnTo>
                    <a:pt x="29756" y="21462"/>
                  </a:lnTo>
                  <a:cubicBezTo>
                    <a:pt x="29778" y="21440"/>
                    <a:pt x="29792" y="21432"/>
                    <a:pt x="29806" y="21424"/>
                  </a:cubicBezTo>
                  <a:close/>
                  <a:moveTo>
                    <a:pt x="29984" y="21603"/>
                  </a:moveTo>
                  <a:cubicBezTo>
                    <a:pt x="30006" y="21603"/>
                    <a:pt x="30025" y="21610"/>
                    <a:pt x="30043" y="21618"/>
                  </a:cubicBezTo>
                  <a:lnTo>
                    <a:pt x="30027" y="21659"/>
                  </a:lnTo>
                  <a:lnTo>
                    <a:pt x="29915" y="21630"/>
                  </a:lnTo>
                  <a:lnTo>
                    <a:pt x="29918" y="21623"/>
                  </a:lnTo>
                  <a:lnTo>
                    <a:pt x="29918" y="21623"/>
                  </a:lnTo>
                  <a:cubicBezTo>
                    <a:pt x="29944" y="21608"/>
                    <a:pt x="29965" y="21603"/>
                    <a:pt x="29984" y="21603"/>
                  </a:cubicBezTo>
                  <a:close/>
                  <a:moveTo>
                    <a:pt x="30090" y="21811"/>
                  </a:moveTo>
                  <a:lnTo>
                    <a:pt x="30118" y="21821"/>
                  </a:lnTo>
                  <a:lnTo>
                    <a:pt x="30052" y="21996"/>
                  </a:lnTo>
                  <a:lnTo>
                    <a:pt x="30003" y="21977"/>
                  </a:lnTo>
                  <a:lnTo>
                    <a:pt x="30090" y="21811"/>
                  </a:lnTo>
                  <a:close/>
                  <a:moveTo>
                    <a:pt x="3355" y="22180"/>
                  </a:moveTo>
                  <a:lnTo>
                    <a:pt x="3374" y="22207"/>
                  </a:lnTo>
                  <a:lnTo>
                    <a:pt x="3301" y="22270"/>
                  </a:lnTo>
                  <a:lnTo>
                    <a:pt x="3270" y="22223"/>
                  </a:lnTo>
                  <a:lnTo>
                    <a:pt x="3355" y="22180"/>
                  </a:lnTo>
                  <a:close/>
                  <a:moveTo>
                    <a:pt x="28672" y="22457"/>
                  </a:moveTo>
                  <a:lnTo>
                    <a:pt x="28688" y="22467"/>
                  </a:lnTo>
                  <a:lnTo>
                    <a:pt x="28651" y="22523"/>
                  </a:lnTo>
                  <a:lnTo>
                    <a:pt x="28635" y="22511"/>
                  </a:lnTo>
                  <a:lnTo>
                    <a:pt x="28672" y="22457"/>
                  </a:lnTo>
                  <a:close/>
                  <a:moveTo>
                    <a:pt x="29238" y="22426"/>
                  </a:moveTo>
                  <a:cubicBezTo>
                    <a:pt x="29241" y="22525"/>
                    <a:pt x="29243" y="22570"/>
                    <a:pt x="29244" y="22638"/>
                  </a:cubicBezTo>
                  <a:cubicBezTo>
                    <a:pt x="29191" y="22620"/>
                    <a:pt x="29166" y="22611"/>
                    <a:pt x="29125" y="22598"/>
                  </a:cubicBezTo>
                  <a:cubicBezTo>
                    <a:pt x="29155" y="22553"/>
                    <a:pt x="29180" y="22514"/>
                    <a:pt x="29238" y="22426"/>
                  </a:cubicBezTo>
                  <a:close/>
                  <a:moveTo>
                    <a:pt x="30156" y="22570"/>
                  </a:moveTo>
                  <a:lnTo>
                    <a:pt x="30174" y="22579"/>
                  </a:lnTo>
                  <a:lnTo>
                    <a:pt x="30140" y="22642"/>
                  </a:lnTo>
                  <a:lnTo>
                    <a:pt x="30124" y="22633"/>
                  </a:lnTo>
                  <a:lnTo>
                    <a:pt x="30156" y="22570"/>
                  </a:lnTo>
                  <a:close/>
                  <a:moveTo>
                    <a:pt x="29340" y="22663"/>
                  </a:moveTo>
                  <a:lnTo>
                    <a:pt x="29437" y="22725"/>
                  </a:lnTo>
                  <a:lnTo>
                    <a:pt x="29418" y="22754"/>
                  </a:lnTo>
                  <a:lnTo>
                    <a:pt x="29321" y="22692"/>
                  </a:lnTo>
                  <a:lnTo>
                    <a:pt x="29340" y="22663"/>
                  </a:lnTo>
                  <a:close/>
                  <a:moveTo>
                    <a:pt x="29596" y="22725"/>
                  </a:moveTo>
                  <a:lnTo>
                    <a:pt x="29612" y="22735"/>
                  </a:lnTo>
                  <a:lnTo>
                    <a:pt x="29574" y="22794"/>
                  </a:lnTo>
                  <a:lnTo>
                    <a:pt x="29558" y="22784"/>
                  </a:lnTo>
                  <a:lnTo>
                    <a:pt x="29596" y="22725"/>
                  </a:lnTo>
                  <a:close/>
                  <a:moveTo>
                    <a:pt x="29079" y="22885"/>
                  </a:moveTo>
                  <a:lnTo>
                    <a:pt x="29096" y="22895"/>
                  </a:lnTo>
                  <a:lnTo>
                    <a:pt x="29057" y="22953"/>
                  </a:lnTo>
                  <a:lnTo>
                    <a:pt x="29041" y="22942"/>
                  </a:lnTo>
                  <a:lnTo>
                    <a:pt x="29079" y="22885"/>
                  </a:lnTo>
                  <a:close/>
                  <a:moveTo>
                    <a:pt x="28753" y="22928"/>
                  </a:moveTo>
                  <a:lnTo>
                    <a:pt x="28896" y="23026"/>
                  </a:lnTo>
                  <a:lnTo>
                    <a:pt x="28876" y="23054"/>
                  </a:lnTo>
                  <a:lnTo>
                    <a:pt x="28735" y="22957"/>
                  </a:lnTo>
                  <a:lnTo>
                    <a:pt x="28753" y="22928"/>
                  </a:lnTo>
                  <a:close/>
                  <a:moveTo>
                    <a:pt x="29797" y="22934"/>
                  </a:moveTo>
                  <a:lnTo>
                    <a:pt x="29822" y="22950"/>
                  </a:lnTo>
                  <a:lnTo>
                    <a:pt x="29744" y="23069"/>
                  </a:lnTo>
                  <a:lnTo>
                    <a:pt x="29719" y="23054"/>
                  </a:lnTo>
                  <a:lnTo>
                    <a:pt x="29797" y="22934"/>
                  </a:lnTo>
                  <a:close/>
                  <a:moveTo>
                    <a:pt x="3883" y="23109"/>
                  </a:moveTo>
                  <a:lnTo>
                    <a:pt x="3895" y="23128"/>
                  </a:lnTo>
                  <a:lnTo>
                    <a:pt x="3845" y="23156"/>
                  </a:lnTo>
                  <a:lnTo>
                    <a:pt x="3835" y="23137"/>
                  </a:lnTo>
                  <a:lnTo>
                    <a:pt x="3883" y="23109"/>
                  </a:lnTo>
                  <a:close/>
                  <a:moveTo>
                    <a:pt x="29047" y="23215"/>
                  </a:moveTo>
                  <a:lnTo>
                    <a:pt x="29143" y="23279"/>
                  </a:lnTo>
                  <a:lnTo>
                    <a:pt x="29124" y="23309"/>
                  </a:lnTo>
                  <a:lnTo>
                    <a:pt x="29029" y="23243"/>
                  </a:lnTo>
                  <a:lnTo>
                    <a:pt x="29047" y="23215"/>
                  </a:lnTo>
                  <a:close/>
                  <a:moveTo>
                    <a:pt x="28968" y="23335"/>
                  </a:moveTo>
                  <a:lnTo>
                    <a:pt x="29015" y="23369"/>
                  </a:lnTo>
                  <a:lnTo>
                    <a:pt x="29001" y="23388"/>
                  </a:lnTo>
                  <a:lnTo>
                    <a:pt x="28954" y="23354"/>
                  </a:lnTo>
                  <a:lnTo>
                    <a:pt x="28968" y="23335"/>
                  </a:lnTo>
                  <a:close/>
                  <a:moveTo>
                    <a:pt x="29681" y="23401"/>
                  </a:moveTo>
                  <a:lnTo>
                    <a:pt x="29728" y="23434"/>
                  </a:lnTo>
                  <a:lnTo>
                    <a:pt x="29715" y="23454"/>
                  </a:lnTo>
                  <a:lnTo>
                    <a:pt x="29668" y="23422"/>
                  </a:lnTo>
                  <a:lnTo>
                    <a:pt x="29681" y="23401"/>
                  </a:lnTo>
                  <a:close/>
                  <a:moveTo>
                    <a:pt x="29194" y="23410"/>
                  </a:moveTo>
                  <a:lnTo>
                    <a:pt x="29241" y="23443"/>
                  </a:lnTo>
                  <a:lnTo>
                    <a:pt x="29228" y="23463"/>
                  </a:lnTo>
                  <a:lnTo>
                    <a:pt x="29181" y="23429"/>
                  </a:lnTo>
                  <a:lnTo>
                    <a:pt x="29194" y="23410"/>
                  </a:lnTo>
                  <a:close/>
                  <a:moveTo>
                    <a:pt x="29068" y="23635"/>
                  </a:moveTo>
                  <a:lnTo>
                    <a:pt x="29084" y="23647"/>
                  </a:lnTo>
                  <a:lnTo>
                    <a:pt x="29046" y="23706"/>
                  </a:lnTo>
                  <a:lnTo>
                    <a:pt x="29029" y="23694"/>
                  </a:lnTo>
                  <a:lnTo>
                    <a:pt x="29068" y="23635"/>
                  </a:lnTo>
                  <a:close/>
                  <a:moveTo>
                    <a:pt x="27901" y="23618"/>
                  </a:moveTo>
                  <a:cubicBezTo>
                    <a:pt x="27935" y="23634"/>
                    <a:pt x="27960" y="23646"/>
                    <a:pt x="27998" y="23663"/>
                  </a:cubicBezTo>
                  <a:cubicBezTo>
                    <a:pt x="27966" y="23705"/>
                    <a:pt x="27938" y="23740"/>
                    <a:pt x="27910" y="23774"/>
                  </a:cubicBezTo>
                  <a:cubicBezTo>
                    <a:pt x="27885" y="23753"/>
                    <a:pt x="27870" y="23741"/>
                    <a:pt x="27845" y="23721"/>
                  </a:cubicBezTo>
                  <a:cubicBezTo>
                    <a:pt x="27861" y="23691"/>
                    <a:pt x="27879" y="23659"/>
                    <a:pt x="27901" y="23618"/>
                  </a:cubicBezTo>
                  <a:close/>
                  <a:moveTo>
                    <a:pt x="29269" y="23715"/>
                  </a:moveTo>
                  <a:lnTo>
                    <a:pt x="29363" y="23782"/>
                  </a:lnTo>
                  <a:lnTo>
                    <a:pt x="29343" y="23813"/>
                  </a:lnTo>
                  <a:lnTo>
                    <a:pt x="29250" y="23746"/>
                  </a:lnTo>
                  <a:lnTo>
                    <a:pt x="29250" y="23744"/>
                  </a:lnTo>
                  <a:lnTo>
                    <a:pt x="29269" y="23715"/>
                  </a:lnTo>
                  <a:close/>
                  <a:moveTo>
                    <a:pt x="27941" y="23972"/>
                  </a:moveTo>
                  <a:lnTo>
                    <a:pt x="27954" y="23986"/>
                  </a:lnTo>
                  <a:lnTo>
                    <a:pt x="27913" y="24037"/>
                  </a:lnTo>
                  <a:lnTo>
                    <a:pt x="27898" y="24025"/>
                  </a:lnTo>
                  <a:lnTo>
                    <a:pt x="27939" y="23972"/>
                  </a:lnTo>
                  <a:close/>
                  <a:moveTo>
                    <a:pt x="28451" y="24151"/>
                  </a:moveTo>
                  <a:cubicBezTo>
                    <a:pt x="28490" y="24151"/>
                    <a:pt x="28521" y="24165"/>
                    <a:pt x="28529" y="24225"/>
                  </a:cubicBezTo>
                  <a:cubicBezTo>
                    <a:pt x="28484" y="24234"/>
                    <a:pt x="28444" y="24243"/>
                    <a:pt x="28389" y="24253"/>
                  </a:cubicBezTo>
                  <a:cubicBezTo>
                    <a:pt x="28360" y="24224"/>
                    <a:pt x="28323" y="24187"/>
                    <a:pt x="28288" y="24152"/>
                  </a:cubicBezTo>
                  <a:lnTo>
                    <a:pt x="28288" y="24152"/>
                  </a:lnTo>
                  <a:cubicBezTo>
                    <a:pt x="28301" y="24161"/>
                    <a:pt x="28318" y="24164"/>
                    <a:pt x="28335" y="24164"/>
                  </a:cubicBezTo>
                  <a:cubicBezTo>
                    <a:pt x="28372" y="24164"/>
                    <a:pt x="28415" y="24151"/>
                    <a:pt x="28451" y="24151"/>
                  </a:cubicBezTo>
                  <a:close/>
                  <a:moveTo>
                    <a:pt x="29021" y="24249"/>
                  </a:moveTo>
                  <a:lnTo>
                    <a:pt x="29065" y="24284"/>
                  </a:lnTo>
                  <a:lnTo>
                    <a:pt x="29050" y="24303"/>
                  </a:lnTo>
                  <a:lnTo>
                    <a:pt x="29006" y="24268"/>
                  </a:lnTo>
                  <a:lnTo>
                    <a:pt x="29021" y="24249"/>
                  </a:lnTo>
                  <a:close/>
                  <a:moveTo>
                    <a:pt x="27947" y="24240"/>
                  </a:moveTo>
                  <a:lnTo>
                    <a:pt x="27961" y="24253"/>
                  </a:lnTo>
                  <a:lnTo>
                    <a:pt x="27919" y="24306"/>
                  </a:lnTo>
                  <a:lnTo>
                    <a:pt x="27904" y="24293"/>
                  </a:lnTo>
                  <a:lnTo>
                    <a:pt x="27947" y="24240"/>
                  </a:lnTo>
                  <a:close/>
                  <a:moveTo>
                    <a:pt x="3261" y="24372"/>
                  </a:moveTo>
                  <a:lnTo>
                    <a:pt x="3281" y="24402"/>
                  </a:lnTo>
                  <a:lnTo>
                    <a:pt x="3186" y="24464"/>
                  </a:lnTo>
                  <a:lnTo>
                    <a:pt x="3164" y="24434"/>
                  </a:lnTo>
                  <a:lnTo>
                    <a:pt x="3261" y="24372"/>
                  </a:lnTo>
                  <a:close/>
                  <a:moveTo>
                    <a:pt x="28625" y="24571"/>
                  </a:moveTo>
                  <a:lnTo>
                    <a:pt x="28715" y="24609"/>
                  </a:lnTo>
                  <a:lnTo>
                    <a:pt x="28681" y="24661"/>
                  </a:lnTo>
                  <a:lnTo>
                    <a:pt x="28607" y="24599"/>
                  </a:lnTo>
                  <a:lnTo>
                    <a:pt x="28625" y="24571"/>
                  </a:lnTo>
                  <a:close/>
                  <a:moveTo>
                    <a:pt x="27338" y="24683"/>
                  </a:moveTo>
                  <a:lnTo>
                    <a:pt x="27358" y="24702"/>
                  </a:lnTo>
                  <a:lnTo>
                    <a:pt x="27265" y="24798"/>
                  </a:lnTo>
                  <a:lnTo>
                    <a:pt x="27243" y="24779"/>
                  </a:lnTo>
                  <a:lnTo>
                    <a:pt x="27338" y="24683"/>
                  </a:lnTo>
                  <a:close/>
                  <a:moveTo>
                    <a:pt x="27338" y="24990"/>
                  </a:moveTo>
                  <a:lnTo>
                    <a:pt x="27379" y="25030"/>
                  </a:lnTo>
                  <a:lnTo>
                    <a:pt x="27363" y="25046"/>
                  </a:lnTo>
                  <a:lnTo>
                    <a:pt x="27321" y="25007"/>
                  </a:lnTo>
                  <a:lnTo>
                    <a:pt x="27338" y="24990"/>
                  </a:lnTo>
                  <a:close/>
                  <a:moveTo>
                    <a:pt x="28554" y="25139"/>
                  </a:moveTo>
                  <a:lnTo>
                    <a:pt x="28569" y="25152"/>
                  </a:lnTo>
                  <a:lnTo>
                    <a:pt x="28523" y="25208"/>
                  </a:lnTo>
                  <a:lnTo>
                    <a:pt x="28509" y="25195"/>
                  </a:lnTo>
                  <a:lnTo>
                    <a:pt x="28554" y="25139"/>
                  </a:lnTo>
                  <a:close/>
                  <a:moveTo>
                    <a:pt x="26962" y="25155"/>
                  </a:moveTo>
                  <a:lnTo>
                    <a:pt x="26976" y="25170"/>
                  </a:lnTo>
                  <a:lnTo>
                    <a:pt x="26930" y="25217"/>
                  </a:lnTo>
                  <a:lnTo>
                    <a:pt x="26917" y="25204"/>
                  </a:lnTo>
                  <a:lnTo>
                    <a:pt x="26962" y="25155"/>
                  </a:lnTo>
                  <a:close/>
                  <a:moveTo>
                    <a:pt x="27436" y="25070"/>
                  </a:moveTo>
                  <a:lnTo>
                    <a:pt x="27460" y="25089"/>
                  </a:lnTo>
                  <a:lnTo>
                    <a:pt x="27346" y="25235"/>
                  </a:lnTo>
                  <a:lnTo>
                    <a:pt x="27310" y="25199"/>
                  </a:lnTo>
                  <a:lnTo>
                    <a:pt x="27436" y="25070"/>
                  </a:lnTo>
                  <a:close/>
                  <a:moveTo>
                    <a:pt x="4066" y="25211"/>
                  </a:moveTo>
                  <a:lnTo>
                    <a:pt x="4082" y="25229"/>
                  </a:lnTo>
                  <a:lnTo>
                    <a:pt x="4035" y="25264"/>
                  </a:lnTo>
                  <a:lnTo>
                    <a:pt x="4020" y="25246"/>
                  </a:lnTo>
                  <a:lnTo>
                    <a:pt x="4066" y="25211"/>
                  </a:lnTo>
                  <a:close/>
                  <a:moveTo>
                    <a:pt x="5190" y="25290"/>
                  </a:moveTo>
                  <a:lnTo>
                    <a:pt x="5204" y="25307"/>
                  </a:lnTo>
                  <a:lnTo>
                    <a:pt x="5160" y="25345"/>
                  </a:lnTo>
                  <a:lnTo>
                    <a:pt x="5145" y="25327"/>
                  </a:lnTo>
                  <a:lnTo>
                    <a:pt x="5190" y="25290"/>
                  </a:lnTo>
                  <a:close/>
                  <a:moveTo>
                    <a:pt x="26920" y="25336"/>
                  </a:moveTo>
                  <a:lnTo>
                    <a:pt x="26961" y="25377"/>
                  </a:lnTo>
                  <a:lnTo>
                    <a:pt x="26945" y="25393"/>
                  </a:lnTo>
                  <a:lnTo>
                    <a:pt x="26905" y="25352"/>
                  </a:lnTo>
                  <a:lnTo>
                    <a:pt x="26920" y="25336"/>
                  </a:lnTo>
                  <a:close/>
                  <a:moveTo>
                    <a:pt x="28338" y="25363"/>
                  </a:moveTo>
                  <a:lnTo>
                    <a:pt x="28379" y="25402"/>
                  </a:lnTo>
                  <a:lnTo>
                    <a:pt x="28363" y="25420"/>
                  </a:lnTo>
                  <a:lnTo>
                    <a:pt x="28320" y="25380"/>
                  </a:lnTo>
                  <a:lnTo>
                    <a:pt x="28338" y="25363"/>
                  </a:lnTo>
                  <a:close/>
                  <a:moveTo>
                    <a:pt x="28340" y="25546"/>
                  </a:moveTo>
                  <a:cubicBezTo>
                    <a:pt x="28362" y="25546"/>
                    <a:pt x="28385" y="25572"/>
                    <a:pt x="28409" y="25645"/>
                  </a:cubicBezTo>
                  <a:cubicBezTo>
                    <a:pt x="28351" y="25641"/>
                    <a:pt x="28307" y="25636"/>
                    <a:pt x="28253" y="25630"/>
                  </a:cubicBezTo>
                  <a:cubicBezTo>
                    <a:pt x="28283" y="25588"/>
                    <a:pt x="28311" y="25546"/>
                    <a:pt x="28340" y="25546"/>
                  </a:cubicBezTo>
                  <a:close/>
                  <a:moveTo>
                    <a:pt x="27514" y="25446"/>
                  </a:moveTo>
                  <a:lnTo>
                    <a:pt x="27514" y="25446"/>
                  </a:lnTo>
                  <a:cubicBezTo>
                    <a:pt x="27505" y="25558"/>
                    <a:pt x="27502" y="25604"/>
                    <a:pt x="27496" y="25673"/>
                  </a:cubicBezTo>
                  <a:cubicBezTo>
                    <a:pt x="27455" y="25647"/>
                    <a:pt x="27433" y="25633"/>
                    <a:pt x="27401" y="25613"/>
                  </a:cubicBezTo>
                  <a:cubicBezTo>
                    <a:pt x="27424" y="25576"/>
                    <a:pt x="27446" y="25545"/>
                    <a:pt x="27514" y="25446"/>
                  </a:cubicBezTo>
                  <a:close/>
                  <a:moveTo>
                    <a:pt x="27477" y="25782"/>
                  </a:moveTo>
                  <a:lnTo>
                    <a:pt x="27491" y="25795"/>
                  </a:lnTo>
                  <a:lnTo>
                    <a:pt x="27442" y="25845"/>
                  </a:lnTo>
                  <a:lnTo>
                    <a:pt x="27429" y="25832"/>
                  </a:lnTo>
                  <a:lnTo>
                    <a:pt x="27477" y="25782"/>
                  </a:lnTo>
                  <a:close/>
                  <a:moveTo>
                    <a:pt x="27911" y="25735"/>
                  </a:moveTo>
                  <a:lnTo>
                    <a:pt x="27935" y="25750"/>
                  </a:lnTo>
                  <a:lnTo>
                    <a:pt x="27870" y="25850"/>
                  </a:lnTo>
                  <a:lnTo>
                    <a:pt x="27829" y="25820"/>
                  </a:lnTo>
                  <a:lnTo>
                    <a:pt x="27911" y="25735"/>
                  </a:lnTo>
                  <a:close/>
                  <a:moveTo>
                    <a:pt x="27548" y="25957"/>
                  </a:moveTo>
                  <a:lnTo>
                    <a:pt x="27561" y="25970"/>
                  </a:lnTo>
                  <a:lnTo>
                    <a:pt x="27511" y="26022"/>
                  </a:lnTo>
                  <a:lnTo>
                    <a:pt x="27498" y="26007"/>
                  </a:lnTo>
                  <a:lnTo>
                    <a:pt x="27548" y="25957"/>
                  </a:lnTo>
                  <a:close/>
                  <a:moveTo>
                    <a:pt x="26965" y="25966"/>
                  </a:moveTo>
                  <a:lnTo>
                    <a:pt x="26987" y="25982"/>
                  </a:lnTo>
                  <a:cubicBezTo>
                    <a:pt x="26965" y="26017"/>
                    <a:pt x="26937" y="26045"/>
                    <a:pt x="26914" y="26076"/>
                  </a:cubicBezTo>
                  <a:lnTo>
                    <a:pt x="26879" y="26041"/>
                  </a:lnTo>
                  <a:cubicBezTo>
                    <a:pt x="26906" y="26016"/>
                    <a:pt x="26939" y="25992"/>
                    <a:pt x="26965" y="25966"/>
                  </a:cubicBezTo>
                  <a:close/>
                  <a:moveTo>
                    <a:pt x="27905" y="25913"/>
                  </a:moveTo>
                  <a:lnTo>
                    <a:pt x="27926" y="25933"/>
                  </a:lnTo>
                  <a:lnTo>
                    <a:pt x="27774" y="26089"/>
                  </a:lnTo>
                  <a:lnTo>
                    <a:pt x="27755" y="26069"/>
                  </a:lnTo>
                  <a:lnTo>
                    <a:pt x="27905" y="25913"/>
                  </a:lnTo>
                  <a:close/>
                  <a:moveTo>
                    <a:pt x="26424" y="26063"/>
                  </a:moveTo>
                  <a:lnTo>
                    <a:pt x="26437" y="26078"/>
                  </a:lnTo>
                  <a:lnTo>
                    <a:pt x="26384" y="26122"/>
                  </a:lnTo>
                  <a:lnTo>
                    <a:pt x="26372" y="26107"/>
                  </a:lnTo>
                  <a:lnTo>
                    <a:pt x="26424" y="26063"/>
                  </a:lnTo>
                  <a:close/>
                  <a:moveTo>
                    <a:pt x="26056" y="26148"/>
                  </a:moveTo>
                  <a:lnTo>
                    <a:pt x="26068" y="26164"/>
                  </a:lnTo>
                  <a:lnTo>
                    <a:pt x="26016" y="26207"/>
                  </a:lnTo>
                  <a:lnTo>
                    <a:pt x="26005" y="26192"/>
                  </a:lnTo>
                  <a:lnTo>
                    <a:pt x="26056" y="26148"/>
                  </a:lnTo>
                  <a:close/>
                  <a:moveTo>
                    <a:pt x="27644" y="26179"/>
                  </a:moveTo>
                  <a:lnTo>
                    <a:pt x="27708" y="26248"/>
                  </a:lnTo>
                  <a:lnTo>
                    <a:pt x="27686" y="26276"/>
                  </a:lnTo>
                  <a:lnTo>
                    <a:pt x="27602" y="26225"/>
                  </a:lnTo>
                  <a:lnTo>
                    <a:pt x="27644" y="26179"/>
                  </a:lnTo>
                  <a:close/>
                  <a:moveTo>
                    <a:pt x="26365" y="26238"/>
                  </a:moveTo>
                  <a:lnTo>
                    <a:pt x="26402" y="26282"/>
                  </a:lnTo>
                  <a:lnTo>
                    <a:pt x="26384" y="26297"/>
                  </a:lnTo>
                  <a:lnTo>
                    <a:pt x="26347" y="26253"/>
                  </a:lnTo>
                  <a:lnTo>
                    <a:pt x="26365" y="26238"/>
                  </a:lnTo>
                  <a:close/>
                  <a:moveTo>
                    <a:pt x="27776" y="26301"/>
                  </a:moveTo>
                  <a:lnTo>
                    <a:pt x="27789" y="26314"/>
                  </a:lnTo>
                  <a:lnTo>
                    <a:pt x="27738" y="26367"/>
                  </a:lnTo>
                  <a:lnTo>
                    <a:pt x="27724" y="26353"/>
                  </a:lnTo>
                  <a:lnTo>
                    <a:pt x="27776" y="26301"/>
                  </a:lnTo>
                  <a:close/>
                  <a:moveTo>
                    <a:pt x="25649" y="26317"/>
                  </a:moveTo>
                  <a:lnTo>
                    <a:pt x="25684" y="26363"/>
                  </a:lnTo>
                  <a:lnTo>
                    <a:pt x="25668" y="26376"/>
                  </a:lnTo>
                  <a:lnTo>
                    <a:pt x="25632" y="26332"/>
                  </a:lnTo>
                  <a:lnTo>
                    <a:pt x="25649" y="26317"/>
                  </a:lnTo>
                  <a:close/>
                  <a:moveTo>
                    <a:pt x="25887" y="26367"/>
                  </a:moveTo>
                  <a:lnTo>
                    <a:pt x="25899" y="26382"/>
                  </a:lnTo>
                  <a:lnTo>
                    <a:pt x="25847" y="26426"/>
                  </a:lnTo>
                  <a:lnTo>
                    <a:pt x="25835" y="26412"/>
                  </a:lnTo>
                  <a:lnTo>
                    <a:pt x="25887" y="26367"/>
                  </a:lnTo>
                  <a:close/>
                  <a:moveTo>
                    <a:pt x="25794" y="26495"/>
                  </a:moveTo>
                  <a:lnTo>
                    <a:pt x="25865" y="26587"/>
                  </a:lnTo>
                  <a:lnTo>
                    <a:pt x="25840" y="26609"/>
                  </a:lnTo>
                  <a:lnTo>
                    <a:pt x="25769" y="26518"/>
                  </a:lnTo>
                  <a:lnTo>
                    <a:pt x="25794" y="26495"/>
                  </a:lnTo>
                  <a:close/>
                  <a:moveTo>
                    <a:pt x="27057" y="26582"/>
                  </a:moveTo>
                  <a:lnTo>
                    <a:pt x="27068" y="26597"/>
                  </a:lnTo>
                  <a:lnTo>
                    <a:pt x="27014" y="26643"/>
                  </a:lnTo>
                  <a:lnTo>
                    <a:pt x="27001" y="26628"/>
                  </a:lnTo>
                  <a:lnTo>
                    <a:pt x="27057" y="26582"/>
                  </a:lnTo>
                  <a:close/>
                  <a:moveTo>
                    <a:pt x="26289" y="26681"/>
                  </a:moveTo>
                  <a:lnTo>
                    <a:pt x="26361" y="26771"/>
                  </a:lnTo>
                  <a:lnTo>
                    <a:pt x="26334" y="26793"/>
                  </a:lnTo>
                  <a:lnTo>
                    <a:pt x="26262" y="26703"/>
                  </a:lnTo>
                  <a:lnTo>
                    <a:pt x="26289" y="26681"/>
                  </a:lnTo>
                  <a:close/>
                  <a:moveTo>
                    <a:pt x="26686" y="26721"/>
                  </a:moveTo>
                  <a:lnTo>
                    <a:pt x="26718" y="26756"/>
                  </a:lnTo>
                  <a:lnTo>
                    <a:pt x="26628" y="26832"/>
                  </a:lnTo>
                  <a:lnTo>
                    <a:pt x="26608" y="26813"/>
                  </a:lnTo>
                  <a:lnTo>
                    <a:pt x="26686" y="26721"/>
                  </a:lnTo>
                  <a:close/>
                  <a:moveTo>
                    <a:pt x="26090" y="26773"/>
                  </a:moveTo>
                  <a:lnTo>
                    <a:pt x="26125" y="26819"/>
                  </a:lnTo>
                  <a:lnTo>
                    <a:pt x="26108" y="26834"/>
                  </a:lnTo>
                  <a:lnTo>
                    <a:pt x="26072" y="26790"/>
                  </a:lnTo>
                  <a:lnTo>
                    <a:pt x="26090" y="26773"/>
                  </a:lnTo>
                  <a:close/>
                  <a:moveTo>
                    <a:pt x="26214" y="26821"/>
                  </a:moveTo>
                  <a:lnTo>
                    <a:pt x="26249" y="26865"/>
                  </a:lnTo>
                  <a:lnTo>
                    <a:pt x="26231" y="26881"/>
                  </a:lnTo>
                  <a:lnTo>
                    <a:pt x="26196" y="26835"/>
                  </a:lnTo>
                  <a:lnTo>
                    <a:pt x="26214" y="26821"/>
                  </a:lnTo>
                  <a:close/>
                  <a:moveTo>
                    <a:pt x="26795" y="26856"/>
                  </a:moveTo>
                  <a:lnTo>
                    <a:pt x="26868" y="26944"/>
                  </a:lnTo>
                  <a:lnTo>
                    <a:pt x="26840" y="26968"/>
                  </a:lnTo>
                  <a:lnTo>
                    <a:pt x="26767" y="26879"/>
                  </a:lnTo>
                  <a:lnTo>
                    <a:pt x="26795" y="26856"/>
                  </a:lnTo>
                  <a:close/>
                  <a:moveTo>
                    <a:pt x="26967" y="27037"/>
                  </a:moveTo>
                  <a:lnTo>
                    <a:pt x="26979" y="27052"/>
                  </a:lnTo>
                  <a:lnTo>
                    <a:pt x="26923" y="27099"/>
                  </a:lnTo>
                  <a:lnTo>
                    <a:pt x="26911" y="27084"/>
                  </a:lnTo>
                  <a:lnTo>
                    <a:pt x="26967" y="27037"/>
                  </a:lnTo>
                  <a:close/>
                  <a:moveTo>
                    <a:pt x="26618" y="27181"/>
                  </a:moveTo>
                  <a:lnTo>
                    <a:pt x="26630" y="27197"/>
                  </a:lnTo>
                  <a:lnTo>
                    <a:pt x="26574" y="27244"/>
                  </a:lnTo>
                  <a:lnTo>
                    <a:pt x="26574" y="27243"/>
                  </a:lnTo>
                  <a:lnTo>
                    <a:pt x="26562" y="27228"/>
                  </a:lnTo>
                  <a:lnTo>
                    <a:pt x="26618" y="27181"/>
                  </a:lnTo>
                  <a:close/>
                  <a:moveTo>
                    <a:pt x="24664" y="27193"/>
                  </a:moveTo>
                  <a:lnTo>
                    <a:pt x="24675" y="27209"/>
                  </a:lnTo>
                  <a:lnTo>
                    <a:pt x="24620" y="27247"/>
                  </a:lnTo>
                  <a:lnTo>
                    <a:pt x="24610" y="27231"/>
                  </a:lnTo>
                  <a:lnTo>
                    <a:pt x="24664" y="27193"/>
                  </a:lnTo>
                  <a:close/>
                  <a:moveTo>
                    <a:pt x="25902" y="27219"/>
                  </a:moveTo>
                  <a:lnTo>
                    <a:pt x="25935" y="27265"/>
                  </a:lnTo>
                  <a:lnTo>
                    <a:pt x="25916" y="27280"/>
                  </a:lnTo>
                  <a:lnTo>
                    <a:pt x="25882" y="27233"/>
                  </a:lnTo>
                  <a:lnTo>
                    <a:pt x="25902" y="27219"/>
                  </a:lnTo>
                  <a:close/>
                  <a:moveTo>
                    <a:pt x="26877" y="27313"/>
                  </a:moveTo>
                  <a:lnTo>
                    <a:pt x="26914" y="27359"/>
                  </a:lnTo>
                  <a:lnTo>
                    <a:pt x="26895" y="27375"/>
                  </a:lnTo>
                  <a:lnTo>
                    <a:pt x="26859" y="27330"/>
                  </a:lnTo>
                  <a:lnTo>
                    <a:pt x="26877" y="27313"/>
                  </a:lnTo>
                  <a:close/>
                  <a:moveTo>
                    <a:pt x="26003" y="27358"/>
                  </a:moveTo>
                  <a:lnTo>
                    <a:pt x="26038" y="27405"/>
                  </a:lnTo>
                  <a:lnTo>
                    <a:pt x="26018" y="27418"/>
                  </a:lnTo>
                  <a:lnTo>
                    <a:pt x="25984" y="27372"/>
                  </a:lnTo>
                  <a:lnTo>
                    <a:pt x="26003" y="27358"/>
                  </a:lnTo>
                  <a:close/>
                  <a:moveTo>
                    <a:pt x="6652" y="27165"/>
                  </a:moveTo>
                  <a:cubicBezTo>
                    <a:pt x="6765" y="27256"/>
                    <a:pt x="6818" y="27299"/>
                    <a:pt x="6864" y="27336"/>
                  </a:cubicBezTo>
                  <a:cubicBezTo>
                    <a:pt x="6826" y="27381"/>
                    <a:pt x="6798" y="27415"/>
                    <a:pt x="6724" y="27502"/>
                  </a:cubicBezTo>
                  <a:cubicBezTo>
                    <a:pt x="6749" y="27397"/>
                    <a:pt x="6770" y="27362"/>
                    <a:pt x="6762" y="27325"/>
                  </a:cubicBezTo>
                  <a:cubicBezTo>
                    <a:pt x="6756" y="27293"/>
                    <a:pt x="6720" y="27259"/>
                    <a:pt x="6652" y="27165"/>
                  </a:cubicBezTo>
                  <a:close/>
                  <a:moveTo>
                    <a:pt x="25397" y="27508"/>
                  </a:moveTo>
                  <a:lnTo>
                    <a:pt x="25463" y="27519"/>
                  </a:lnTo>
                  <a:lnTo>
                    <a:pt x="25459" y="27536"/>
                  </a:lnTo>
                  <a:cubicBezTo>
                    <a:pt x="25481" y="27520"/>
                    <a:pt x="25502" y="27519"/>
                    <a:pt x="25522" y="27519"/>
                  </a:cubicBezTo>
                  <a:cubicBezTo>
                    <a:pt x="25526" y="27519"/>
                    <a:pt x="25529" y="27519"/>
                    <a:pt x="25532" y="27519"/>
                  </a:cubicBezTo>
                  <a:lnTo>
                    <a:pt x="25524" y="27547"/>
                  </a:lnTo>
                  <a:lnTo>
                    <a:pt x="25457" y="27536"/>
                  </a:lnTo>
                  <a:lnTo>
                    <a:pt x="25462" y="27519"/>
                  </a:lnTo>
                  <a:lnTo>
                    <a:pt x="25462" y="27519"/>
                  </a:lnTo>
                  <a:cubicBezTo>
                    <a:pt x="25435" y="27536"/>
                    <a:pt x="25412" y="27536"/>
                    <a:pt x="25390" y="27536"/>
                  </a:cubicBezTo>
                  <a:lnTo>
                    <a:pt x="25397" y="27508"/>
                  </a:lnTo>
                  <a:close/>
                  <a:moveTo>
                    <a:pt x="26386" y="27316"/>
                  </a:moveTo>
                  <a:cubicBezTo>
                    <a:pt x="26517" y="27377"/>
                    <a:pt x="26631" y="27428"/>
                    <a:pt x="26756" y="27484"/>
                  </a:cubicBezTo>
                  <a:cubicBezTo>
                    <a:pt x="26718" y="27516"/>
                    <a:pt x="26693" y="27539"/>
                    <a:pt x="26665" y="27562"/>
                  </a:cubicBezTo>
                  <a:cubicBezTo>
                    <a:pt x="26620" y="27530"/>
                    <a:pt x="26581" y="27487"/>
                    <a:pt x="26530" y="27469"/>
                  </a:cubicBezTo>
                  <a:cubicBezTo>
                    <a:pt x="26505" y="27462"/>
                    <a:pt x="26478" y="27460"/>
                    <a:pt x="26449" y="27460"/>
                  </a:cubicBezTo>
                  <a:cubicBezTo>
                    <a:pt x="26425" y="27460"/>
                    <a:pt x="26400" y="27461"/>
                    <a:pt x="26374" y="27461"/>
                  </a:cubicBezTo>
                  <a:cubicBezTo>
                    <a:pt x="26365" y="27461"/>
                    <a:pt x="26355" y="27461"/>
                    <a:pt x="26346" y="27461"/>
                  </a:cubicBezTo>
                  <a:cubicBezTo>
                    <a:pt x="26359" y="27409"/>
                    <a:pt x="26367" y="27381"/>
                    <a:pt x="26386" y="27316"/>
                  </a:cubicBezTo>
                  <a:close/>
                  <a:moveTo>
                    <a:pt x="26446" y="27553"/>
                  </a:moveTo>
                  <a:lnTo>
                    <a:pt x="26458" y="27569"/>
                  </a:lnTo>
                  <a:lnTo>
                    <a:pt x="26402" y="27615"/>
                  </a:lnTo>
                  <a:lnTo>
                    <a:pt x="26392" y="27600"/>
                  </a:lnTo>
                  <a:lnTo>
                    <a:pt x="26446" y="27553"/>
                  </a:lnTo>
                  <a:close/>
                  <a:moveTo>
                    <a:pt x="24424" y="27746"/>
                  </a:moveTo>
                  <a:lnTo>
                    <a:pt x="24495" y="27817"/>
                  </a:lnTo>
                  <a:lnTo>
                    <a:pt x="24445" y="27847"/>
                  </a:lnTo>
                  <a:lnTo>
                    <a:pt x="24397" y="27765"/>
                  </a:lnTo>
                  <a:lnTo>
                    <a:pt x="24424" y="27746"/>
                  </a:lnTo>
                  <a:close/>
                  <a:moveTo>
                    <a:pt x="25575" y="27868"/>
                  </a:moveTo>
                  <a:lnTo>
                    <a:pt x="25607" y="27917"/>
                  </a:lnTo>
                  <a:lnTo>
                    <a:pt x="25588" y="27930"/>
                  </a:lnTo>
                  <a:lnTo>
                    <a:pt x="25556" y="27881"/>
                  </a:lnTo>
                  <a:lnTo>
                    <a:pt x="25575" y="27868"/>
                  </a:lnTo>
                  <a:close/>
                  <a:moveTo>
                    <a:pt x="26040" y="28034"/>
                  </a:moveTo>
                  <a:lnTo>
                    <a:pt x="26074" y="28081"/>
                  </a:lnTo>
                  <a:lnTo>
                    <a:pt x="26053" y="28096"/>
                  </a:lnTo>
                  <a:lnTo>
                    <a:pt x="26021" y="28049"/>
                  </a:lnTo>
                  <a:lnTo>
                    <a:pt x="26040" y="28034"/>
                  </a:lnTo>
                  <a:close/>
                  <a:moveTo>
                    <a:pt x="24867" y="28080"/>
                  </a:moveTo>
                  <a:lnTo>
                    <a:pt x="24898" y="28130"/>
                  </a:lnTo>
                  <a:lnTo>
                    <a:pt x="24878" y="28143"/>
                  </a:lnTo>
                  <a:lnTo>
                    <a:pt x="24848" y="28093"/>
                  </a:lnTo>
                  <a:lnTo>
                    <a:pt x="24867" y="28080"/>
                  </a:lnTo>
                  <a:close/>
                  <a:moveTo>
                    <a:pt x="25476" y="28043"/>
                  </a:moveTo>
                  <a:cubicBezTo>
                    <a:pt x="25480" y="28100"/>
                    <a:pt x="25483" y="28142"/>
                    <a:pt x="25484" y="28174"/>
                  </a:cubicBezTo>
                  <a:lnTo>
                    <a:pt x="25484" y="28174"/>
                  </a:lnTo>
                  <a:cubicBezTo>
                    <a:pt x="25469" y="28164"/>
                    <a:pt x="25455" y="28154"/>
                    <a:pt x="25444" y="28142"/>
                  </a:cubicBezTo>
                  <a:cubicBezTo>
                    <a:pt x="25437" y="28136"/>
                    <a:pt x="25453" y="28111"/>
                    <a:pt x="25476" y="28043"/>
                  </a:cubicBezTo>
                  <a:close/>
                  <a:moveTo>
                    <a:pt x="25500" y="28154"/>
                  </a:moveTo>
                  <a:cubicBezTo>
                    <a:pt x="25504" y="28154"/>
                    <a:pt x="25509" y="28173"/>
                    <a:pt x="25513" y="28192"/>
                  </a:cubicBezTo>
                  <a:lnTo>
                    <a:pt x="25513" y="28193"/>
                  </a:lnTo>
                  <a:cubicBezTo>
                    <a:pt x="25507" y="28189"/>
                    <a:pt x="25501" y="28185"/>
                    <a:pt x="25495" y="28181"/>
                  </a:cubicBezTo>
                  <a:lnTo>
                    <a:pt x="25495" y="28181"/>
                  </a:lnTo>
                  <a:cubicBezTo>
                    <a:pt x="25496" y="28161"/>
                    <a:pt x="25498" y="28154"/>
                    <a:pt x="25500" y="28154"/>
                  </a:cubicBezTo>
                  <a:close/>
                  <a:moveTo>
                    <a:pt x="24182" y="28140"/>
                  </a:moveTo>
                  <a:lnTo>
                    <a:pt x="24238" y="28240"/>
                  </a:lnTo>
                  <a:lnTo>
                    <a:pt x="24207" y="28258"/>
                  </a:lnTo>
                  <a:lnTo>
                    <a:pt x="24151" y="28156"/>
                  </a:lnTo>
                  <a:lnTo>
                    <a:pt x="24151" y="28156"/>
                  </a:lnTo>
                  <a:lnTo>
                    <a:pt x="24152" y="28158"/>
                  </a:lnTo>
                  <a:lnTo>
                    <a:pt x="24182" y="28140"/>
                  </a:lnTo>
                  <a:close/>
                  <a:moveTo>
                    <a:pt x="25476" y="28211"/>
                  </a:moveTo>
                  <a:lnTo>
                    <a:pt x="25484" y="28212"/>
                  </a:lnTo>
                  <a:lnTo>
                    <a:pt x="25484" y="28212"/>
                  </a:lnTo>
                  <a:cubicBezTo>
                    <a:pt x="25485" y="28255"/>
                    <a:pt x="25481" y="28268"/>
                    <a:pt x="25478" y="28280"/>
                  </a:cubicBezTo>
                  <a:lnTo>
                    <a:pt x="25450" y="28279"/>
                  </a:lnTo>
                  <a:lnTo>
                    <a:pt x="25476" y="28211"/>
                  </a:lnTo>
                  <a:close/>
                  <a:moveTo>
                    <a:pt x="25225" y="28246"/>
                  </a:moveTo>
                  <a:cubicBezTo>
                    <a:pt x="25250" y="28271"/>
                    <a:pt x="25273" y="28293"/>
                    <a:pt x="25347" y="28361"/>
                  </a:cubicBezTo>
                  <a:cubicBezTo>
                    <a:pt x="25235" y="28352"/>
                    <a:pt x="25188" y="28349"/>
                    <a:pt x="25120" y="28345"/>
                  </a:cubicBezTo>
                  <a:cubicBezTo>
                    <a:pt x="25166" y="28302"/>
                    <a:pt x="25190" y="28280"/>
                    <a:pt x="25225" y="28246"/>
                  </a:cubicBezTo>
                  <a:close/>
                  <a:moveTo>
                    <a:pt x="9569" y="28333"/>
                  </a:moveTo>
                  <a:lnTo>
                    <a:pt x="9628" y="28364"/>
                  </a:lnTo>
                  <a:lnTo>
                    <a:pt x="9619" y="28380"/>
                  </a:lnTo>
                  <a:lnTo>
                    <a:pt x="9561" y="28349"/>
                  </a:lnTo>
                  <a:lnTo>
                    <a:pt x="9569" y="28333"/>
                  </a:lnTo>
                  <a:close/>
                  <a:moveTo>
                    <a:pt x="22532" y="28333"/>
                  </a:moveTo>
                  <a:lnTo>
                    <a:pt x="22556" y="28386"/>
                  </a:lnTo>
                  <a:lnTo>
                    <a:pt x="22535" y="28395"/>
                  </a:lnTo>
                  <a:lnTo>
                    <a:pt x="22512" y="28342"/>
                  </a:lnTo>
                  <a:lnTo>
                    <a:pt x="22532" y="28333"/>
                  </a:lnTo>
                  <a:close/>
                  <a:moveTo>
                    <a:pt x="25712" y="28429"/>
                  </a:moveTo>
                  <a:lnTo>
                    <a:pt x="25722" y="28445"/>
                  </a:lnTo>
                  <a:lnTo>
                    <a:pt x="25660" y="28487"/>
                  </a:lnTo>
                  <a:lnTo>
                    <a:pt x="25650" y="28471"/>
                  </a:lnTo>
                  <a:lnTo>
                    <a:pt x="25712" y="28429"/>
                  </a:lnTo>
                  <a:close/>
                  <a:moveTo>
                    <a:pt x="7966" y="28486"/>
                  </a:moveTo>
                  <a:lnTo>
                    <a:pt x="7986" y="28499"/>
                  </a:lnTo>
                  <a:lnTo>
                    <a:pt x="7954" y="28546"/>
                  </a:lnTo>
                  <a:lnTo>
                    <a:pt x="7953" y="28546"/>
                  </a:lnTo>
                  <a:lnTo>
                    <a:pt x="7933" y="28535"/>
                  </a:lnTo>
                  <a:lnTo>
                    <a:pt x="7966" y="28486"/>
                  </a:lnTo>
                  <a:close/>
                  <a:moveTo>
                    <a:pt x="21934" y="28554"/>
                  </a:moveTo>
                  <a:lnTo>
                    <a:pt x="21940" y="28571"/>
                  </a:lnTo>
                  <a:lnTo>
                    <a:pt x="21879" y="28599"/>
                  </a:lnTo>
                  <a:lnTo>
                    <a:pt x="21872" y="28580"/>
                  </a:lnTo>
                  <a:lnTo>
                    <a:pt x="21934" y="28554"/>
                  </a:lnTo>
                  <a:close/>
                  <a:moveTo>
                    <a:pt x="22625" y="28543"/>
                  </a:moveTo>
                  <a:lnTo>
                    <a:pt x="22647" y="28596"/>
                  </a:lnTo>
                  <a:lnTo>
                    <a:pt x="22627" y="28605"/>
                  </a:lnTo>
                  <a:lnTo>
                    <a:pt x="22603" y="28552"/>
                  </a:lnTo>
                  <a:lnTo>
                    <a:pt x="22625" y="28543"/>
                  </a:lnTo>
                  <a:close/>
                  <a:moveTo>
                    <a:pt x="24948" y="28505"/>
                  </a:moveTo>
                  <a:cubicBezTo>
                    <a:pt x="24974" y="28505"/>
                    <a:pt x="25000" y="28528"/>
                    <a:pt x="25028" y="28580"/>
                  </a:cubicBezTo>
                  <a:cubicBezTo>
                    <a:pt x="24979" y="28608"/>
                    <a:pt x="24951" y="28624"/>
                    <a:pt x="24916" y="28645"/>
                  </a:cubicBezTo>
                  <a:cubicBezTo>
                    <a:pt x="24894" y="28623"/>
                    <a:pt x="24876" y="28604"/>
                    <a:pt x="24854" y="28582"/>
                  </a:cubicBezTo>
                  <a:cubicBezTo>
                    <a:pt x="24887" y="28535"/>
                    <a:pt x="24917" y="28505"/>
                    <a:pt x="24948" y="28505"/>
                  </a:cubicBezTo>
                  <a:close/>
                  <a:moveTo>
                    <a:pt x="9166" y="28633"/>
                  </a:moveTo>
                  <a:lnTo>
                    <a:pt x="9287" y="28698"/>
                  </a:lnTo>
                  <a:lnTo>
                    <a:pt x="9272" y="28723"/>
                  </a:lnTo>
                  <a:lnTo>
                    <a:pt x="9152" y="28658"/>
                  </a:lnTo>
                  <a:lnTo>
                    <a:pt x="9166" y="28633"/>
                  </a:lnTo>
                  <a:close/>
                  <a:moveTo>
                    <a:pt x="24572" y="28718"/>
                  </a:moveTo>
                  <a:lnTo>
                    <a:pt x="24601" y="28723"/>
                  </a:lnTo>
                  <a:lnTo>
                    <a:pt x="24568" y="28785"/>
                  </a:lnTo>
                  <a:lnTo>
                    <a:pt x="24568" y="28785"/>
                  </a:lnTo>
                  <a:cubicBezTo>
                    <a:pt x="24557" y="28762"/>
                    <a:pt x="24564" y="28740"/>
                    <a:pt x="24572" y="28718"/>
                  </a:cubicBezTo>
                  <a:close/>
                  <a:moveTo>
                    <a:pt x="24551" y="28783"/>
                  </a:moveTo>
                  <a:lnTo>
                    <a:pt x="24568" y="28786"/>
                  </a:lnTo>
                  <a:lnTo>
                    <a:pt x="24568" y="28786"/>
                  </a:lnTo>
                  <a:lnTo>
                    <a:pt x="24567" y="28788"/>
                  </a:lnTo>
                  <a:lnTo>
                    <a:pt x="24550" y="28785"/>
                  </a:lnTo>
                  <a:lnTo>
                    <a:pt x="24550" y="28785"/>
                  </a:lnTo>
                  <a:lnTo>
                    <a:pt x="24551" y="28783"/>
                  </a:lnTo>
                  <a:close/>
                  <a:moveTo>
                    <a:pt x="24972" y="28773"/>
                  </a:moveTo>
                  <a:lnTo>
                    <a:pt x="24981" y="28789"/>
                  </a:lnTo>
                  <a:lnTo>
                    <a:pt x="24917" y="28826"/>
                  </a:lnTo>
                  <a:lnTo>
                    <a:pt x="24907" y="28808"/>
                  </a:lnTo>
                  <a:lnTo>
                    <a:pt x="24972" y="28773"/>
                  </a:lnTo>
                  <a:close/>
                  <a:moveTo>
                    <a:pt x="24550" y="28785"/>
                  </a:moveTo>
                  <a:lnTo>
                    <a:pt x="24550" y="28785"/>
                  </a:lnTo>
                  <a:cubicBezTo>
                    <a:pt x="24561" y="28809"/>
                    <a:pt x="24554" y="28831"/>
                    <a:pt x="24547" y="28852"/>
                  </a:cubicBezTo>
                  <a:lnTo>
                    <a:pt x="24519" y="28848"/>
                  </a:lnTo>
                  <a:lnTo>
                    <a:pt x="24550" y="28785"/>
                  </a:lnTo>
                  <a:close/>
                  <a:moveTo>
                    <a:pt x="24130" y="28776"/>
                  </a:moveTo>
                  <a:lnTo>
                    <a:pt x="24174" y="28860"/>
                  </a:lnTo>
                  <a:lnTo>
                    <a:pt x="24146" y="28880"/>
                  </a:lnTo>
                  <a:lnTo>
                    <a:pt x="24079" y="28808"/>
                  </a:lnTo>
                  <a:lnTo>
                    <a:pt x="24130" y="28776"/>
                  </a:lnTo>
                  <a:close/>
                  <a:moveTo>
                    <a:pt x="22346" y="28876"/>
                  </a:moveTo>
                  <a:lnTo>
                    <a:pt x="22353" y="28894"/>
                  </a:lnTo>
                  <a:lnTo>
                    <a:pt x="22290" y="28921"/>
                  </a:lnTo>
                  <a:lnTo>
                    <a:pt x="22284" y="28904"/>
                  </a:lnTo>
                  <a:lnTo>
                    <a:pt x="22346" y="28876"/>
                  </a:lnTo>
                  <a:close/>
                  <a:moveTo>
                    <a:pt x="23840" y="28860"/>
                  </a:moveTo>
                  <a:lnTo>
                    <a:pt x="23865" y="28911"/>
                  </a:lnTo>
                  <a:lnTo>
                    <a:pt x="23845" y="28923"/>
                  </a:lnTo>
                  <a:lnTo>
                    <a:pt x="23820" y="28871"/>
                  </a:lnTo>
                  <a:lnTo>
                    <a:pt x="23840" y="28860"/>
                  </a:lnTo>
                  <a:close/>
                  <a:moveTo>
                    <a:pt x="21319" y="28870"/>
                  </a:moveTo>
                  <a:lnTo>
                    <a:pt x="21336" y="28924"/>
                  </a:lnTo>
                  <a:lnTo>
                    <a:pt x="21314" y="28930"/>
                  </a:lnTo>
                  <a:lnTo>
                    <a:pt x="21297" y="28876"/>
                  </a:lnTo>
                  <a:lnTo>
                    <a:pt x="21319" y="28870"/>
                  </a:lnTo>
                  <a:close/>
                  <a:moveTo>
                    <a:pt x="24411" y="28829"/>
                  </a:moveTo>
                  <a:cubicBezTo>
                    <a:pt x="24422" y="28848"/>
                    <a:pt x="24433" y="28870"/>
                    <a:pt x="24451" y="28901"/>
                  </a:cubicBezTo>
                  <a:lnTo>
                    <a:pt x="24451" y="28902"/>
                  </a:lnTo>
                  <a:cubicBezTo>
                    <a:pt x="24411" y="28924"/>
                    <a:pt x="24376" y="28944"/>
                    <a:pt x="24341" y="28963"/>
                  </a:cubicBezTo>
                  <a:lnTo>
                    <a:pt x="24307" y="28952"/>
                  </a:lnTo>
                  <a:cubicBezTo>
                    <a:pt x="24341" y="28911"/>
                    <a:pt x="24376" y="28870"/>
                    <a:pt x="24411" y="28829"/>
                  </a:cubicBezTo>
                  <a:close/>
                  <a:moveTo>
                    <a:pt x="9112" y="29002"/>
                  </a:moveTo>
                  <a:lnTo>
                    <a:pt x="9174" y="29035"/>
                  </a:lnTo>
                  <a:lnTo>
                    <a:pt x="9165" y="29052"/>
                  </a:lnTo>
                  <a:lnTo>
                    <a:pt x="9103" y="29019"/>
                  </a:lnTo>
                  <a:lnTo>
                    <a:pt x="9112" y="29002"/>
                  </a:lnTo>
                  <a:close/>
                  <a:moveTo>
                    <a:pt x="21957" y="29014"/>
                  </a:moveTo>
                  <a:cubicBezTo>
                    <a:pt x="21975" y="29064"/>
                    <a:pt x="21984" y="29088"/>
                    <a:pt x="21990" y="29102"/>
                  </a:cubicBezTo>
                  <a:cubicBezTo>
                    <a:pt x="21948" y="29095"/>
                    <a:pt x="21900" y="29086"/>
                    <a:pt x="21838" y="29075"/>
                  </a:cubicBezTo>
                  <a:cubicBezTo>
                    <a:pt x="21876" y="29055"/>
                    <a:pt x="21904" y="29042"/>
                    <a:pt x="21957" y="29014"/>
                  </a:cubicBezTo>
                  <a:close/>
                  <a:moveTo>
                    <a:pt x="23771" y="29029"/>
                  </a:moveTo>
                  <a:lnTo>
                    <a:pt x="23799" y="29070"/>
                  </a:lnTo>
                  <a:lnTo>
                    <a:pt x="23695" y="29127"/>
                  </a:lnTo>
                  <a:lnTo>
                    <a:pt x="23679" y="29105"/>
                  </a:lnTo>
                  <a:lnTo>
                    <a:pt x="23771" y="29029"/>
                  </a:lnTo>
                  <a:close/>
                  <a:moveTo>
                    <a:pt x="21647" y="29145"/>
                  </a:moveTo>
                  <a:lnTo>
                    <a:pt x="21653" y="29163"/>
                  </a:lnTo>
                  <a:lnTo>
                    <a:pt x="21588" y="29185"/>
                  </a:lnTo>
                  <a:lnTo>
                    <a:pt x="21582" y="29166"/>
                  </a:lnTo>
                  <a:lnTo>
                    <a:pt x="21647" y="29145"/>
                  </a:lnTo>
                  <a:close/>
                  <a:moveTo>
                    <a:pt x="8482" y="28960"/>
                  </a:moveTo>
                  <a:lnTo>
                    <a:pt x="8482" y="28960"/>
                  </a:lnTo>
                  <a:cubicBezTo>
                    <a:pt x="8544" y="28999"/>
                    <a:pt x="8581" y="29029"/>
                    <a:pt x="8631" y="29054"/>
                  </a:cubicBezTo>
                  <a:cubicBezTo>
                    <a:pt x="8632" y="29108"/>
                    <a:pt x="8635" y="29169"/>
                    <a:pt x="8637" y="29229"/>
                  </a:cubicBezTo>
                  <a:cubicBezTo>
                    <a:pt x="8604" y="29233"/>
                    <a:pt x="8570" y="29239"/>
                    <a:pt x="8534" y="29245"/>
                  </a:cubicBezTo>
                  <a:cubicBezTo>
                    <a:pt x="8522" y="29235"/>
                    <a:pt x="8500" y="29225"/>
                    <a:pt x="8500" y="29211"/>
                  </a:cubicBezTo>
                  <a:cubicBezTo>
                    <a:pt x="8491" y="29135"/>
                    <a:pt x="8488" y="29058"/>
                    <a:pt x="8482" y="28960"/>
                  </a:cubicBezTo>
                  <a:close/>
                  <a:moveTo>
                    <a:pt x="21160" y="29179"/>
                  </a:moveTo>
                  <a:lnTo>
                    <a:pt x="21167" y="29207"/>
                  </a:lnTo>
                  <a:lnTo>
                    <a:pt x="21039" y="29248"/>
                  </a:lnTo>
                  <a:lnTo>
                    <a:pt x="21030" y="29220"/>
                  </a:lnTo>
                  <a:lnTo>
                    <a:pt x="21160" y="29179"/>
                  </a:lnTo>
                  <a:close/>
                  <a:moveTo>
                    <a:pt x="12432" y="29207"/>
                  </a:moveTo>
                  <a:lnTo>
                    <a:pt x="12559" y="29244"/>
                  </a:lnTo>
                  <a:lnTo>
                    <a:pt x="12550" y="29272"/>
                  </a:lnTo>
                  <a:lnTo>
                    <a:pt x="12424" y="29235"/>
                  </a:lnTo>
                  <a:lnTo>
                    <a:pt x="12432" y="29207"/>
                  </a:lnTo>
                  <a:close/>
                  <a:moveTo>
                    <a:pt x="23898" y="29247"/>
                  </a:moveTo>
                  <a:lnTo>
                    <a:pt x="23905" y="29263"/>
                  </a:lnTo>
                  <a:lnTo>
                    <a:pt x="23842" y="29300"/>
                  </a:lnTo>
                  <a:lnTo>
                    <a:pt x="23833" y="29282"/>
                  </a:lnTo>
                  <a:lnTo>
                    <a:pt x="23898" y="29247"/>
                  </a:lnTo>
                  <a:close/>
                  <a:moveTo>
                    <a:pt x="12771" y="29294"/>
                  </a:moveTo>
                  <a:lnTo>
                    <a:pt x="12793" y="29300"/>
                  </a:lnTo>
                  <a:lnTo>
                    <a:pt x="12777" y="29356"/>
                  </a:lnTo>
                  <a:lnTo>
                    <a:pt x="12756" y="29348"/>
                  </a:lnTo>
                  <a:lnTo>
                    <a:pt x="12771" y="29294"/>
                  </a:lnTo>
                  <a:close/>
                  <a:moveTo>
                    <a:pt x="21038" y="29325"/>
                  </a:moveTo>
                  <a:lnTo>
                    <a:pt x="21054" y="29381"/>
                  </a:lnTo>
                  <a:lnTo>
                    <a:pt x="21032" y="29386"/>
                  </a:lnTo>
                  <a:lnTo>
                    <a:pt x="21016" y="29332"/>
                  </a:lnTo>
                  <a:lnTo>
                    <a:pt x="21038" y="29325"/>
                  </a:lnTo>
                  <a:close/>
                  <a:moveTo>
                    <a:pt x="21183" y="29338"/>
                  </a:moveTo>
                  <a:lnTo>
                    <a:pt x="21200" y="29392"/>
                  </a:lnTo>
                  <a:lnTo>
                    <a:pt x="21177" y="29400"/>
                  </a:lnTo>
                  <a:lnTo>
                    <a:pt x="21161" y="29345"/>
                  </a:lnTo>
                  <a:lnTo>
                    <a:pt x="21183" y="29338"/>
                  </a:lnTo>
                  <a:close/>
                  <a:moveTo>
                    <a:pt x="22443" y="29378"/>
                  </a:moveTo>
                  <a:lnTo>
                    <a:pt x="22463" y="29432"/>
                  </a:lnTo>
                  <a:lnTo>
                    <a:pt x="22465" y="29432"/>
                  </a:lnTo>
                  <a:lnTo>
                    <a:pt x="22443" y="29441"/>
                  </a:lnTo>
                  <a:lnTo>
                    <a:pt x="22422" y="29388"/>
                  </a:lnTo>
                  <a:lnTo>
                    <a:pt x="22443" y="29378"/>
                  </a:lnTo>
                  <a:close/>
                  <a:moveTo>
                    <a:pt x="9012" y="29385"/>
                  </a:moveTo>
                  <a:lnTo>
                    <a:pt x="9032" y="29450"/>
                  </a:lnTo>
                  <a:cubicBezTo>
                    <a:pt x="9027" y="29450"/>
                    <a:pt x="9021" y="29451"/>
                    <a:pt x="9019" y="29451"/>
                  </a:cubicBezTo>
                  <a:cubicBezTo>
                    <a:pt x="9003" y="29432"/>
                    <a:pt x="8993" y="29411"/>
                    <a:pt x="8982" y="29389"/>
                  </a:cubicBezTo>
                  <a:lnTo>
                    <a:pt x="9012" y="29385"/>
                  </a:lnTo>
                  <a:close/>
                  <a:moveTo>
                    <a:pt x="22956" y="29375"/>
                  </a:moveTo>
                  <a:lnTo>
                    <a:pt x="22956" y="29375"/>
                  </a:lnTo>
                  <a:cubicBezTo>
                    <a:pt x="22908" y="29425"/>
                    <a:pt x="22871" y="29461"/>
                    <a:pt x="22836" y="29498"/>
                  </a:cubicBezTo>
                  <a:cubicBezTo>
                    <a:pt x="22803" y="29451"/>
                    <a:pt x="22741" y="29397"/>
                    <a:pt x="22956" y="29375"/>
                  </a:cubicBezTo>
                  <a:close/>
                  <a:moveTo>
                    <a:pt x="21881" y="29472"/>
                  </a:moveTo>
                  <a:lnTo>
                    <a:pt x="21900" y="29526"/>
                  </a:lnTo>
                  <a:lnTo>
                    <a:pt x="21876" y="29534"/>
                  </a:lnTo>
                  <a:lnTo>
                    <a:pt x="21859" y="29479"/>
                  </a:lnTo>
                  <a:lnTo>
                    <a:pt x="21881" y="29472"/>
                  </a:lnTo>
                  <a:close/>
                  <a:moveTo>
                    <a:pt x="20414" y="29531"/>
                  </a:moveTo>
                  <a:lnTo>
                    <a:pt x="20418" y="29548"/>
                  </a:lnTo>
                  <a:lnTo>
                    <a:pt x="20352" y="29563"/>
                  </a:lnTo>
                  <a:lnTo>
                    <a:pt x="20348" y="29545"/>
                  </a:lnTo>
                  <a:lnTo>
                    <a:pt x="20414" y="29531"/>
                  </a:lnTo>
                  <a:close/>
                  <a:moveTo>
                    <a:pt x="13668" y="29507"/>
                  </a:moveTo>
                  <a:lnTo>
                    <a:pt x="13689" y="29511"/>
                  </a:lnTo>
                  <a:lnTo>
                    <a:pt x="13677" y="29567"/>
                  </a:lnTo>
                  <a:lnTo>
                    <a:pt x="13655" y="29563"/>
                  </a:lnTo>
                  <a:lnTo>
                    <a:pt x="13668" y="29507"/>
                  </a:lnTo>
                  <a:close/>
                  <a:moveTo>
                    <a:pt x="20707" y="29575"/>
                  </a:moveTo>
                  <a:lnTo>
                    <a:pt x="20711" y="29592"/>
                  </a:lnTo>
                  <a:lnTo>
                    <a:pt x="20646" y="29614"/>
                  </a:lnTo>
                  <a:lnTo>
                    <a:pt x="20642" y="29595"/>
                  </a:lnTo>
                  <a:lnTo>
                    <a:pt x="20707" y="29575"/>
                  </a:lnTo>
                  <a:close/>
                  <a:moveTo>
                    <a:pt x="23483" y="29569"/>
                  </a:moveTo>
                  <a:lnTo>
                    <a:pt x="23490" y="29585"/>
                  </a:lnTo>
                  <a:lnTo>
                    <a:pt x="23424" y="29616"/>
                  </a:lnTo>
                  <a:lnTo>
                    <a:pt x="23417" y="29598"/>
                  </a:lnTo>
                  <a:lnTo>
                    <a:pt x="23483" y="29569"/>
                  </a:lnTo>
                  <a:close/>
                  <a:moveTo>
                    <a:pt x="22138" y="29567"/>
                  </a:moveTo>
                  <a:lnTo>
                    <a:pt x="22157" y="29622"/>
                  </a:lnTo>
                  <a:lnTo>
                    <a:pt x="22135" y="29629"/>
                  </a:lnTo>
                  <a:lnTo>
                    <a:pt x="22116" y="29575"/>
                  </a:lnTo>
                  <a:lnTo>
                    <a:pt x="22138" y="29567"/>
                  </a:lnTo>
                  <a:close/>
                  <a:moveTo>
                    <a:pt x="19378" y="29572"/>
                  </a:moveTo>
                  <a:lnTo>
                    <a:pt x="19388" y="29600"/>
                  </a:lnTo>
                  <a:lnTo>
                    <a:pt x="19283" y="29644"/>
                  </a:lnTo>
                  <a:lnTo>
                    <a:pt x="19271" y="29597"/>
                  </a:lnTo>
                  <a:lnTo>
                    <a:pt x="19378" y="29572"/>
                  </a:lnTo>
                  <a:close/>
                  <a:moveTo>
                    <a:pt x="9758" y="29600"/>
                  </a:moveTo>
                  <a:lnTo>
                    <a:pt x="9821" y="29632"/>
                  </a:lnTo>
                  <a:lnTo>
                    <a:pt x="9812" y="29650"/>
                  </a:lnTo>
                  <a:lnTo>
                    <a:pt x="9749" y="29616"/>
                  </a:lnTo>
                  <a:lnTo>
                    <a:pt x="9758" y="29600"/>
                  </a:lnTo>
                  <a:close/>
                  <a:moveTo>
                    <a:pt x="13785" y="29597"/>
                  </a:moveTo>
                  <a:cubicBezTo>
                    <a:pt x="13836" y="29631"/>
                    <a:pt x="13888" y="29664"/>
                    <a:pt x="13971" y="29720"/>
                  </a:cubicBezTo>
                  <a:cubicBezTo>
                    <a:pt x="13873" y="29713"/>
                    <a:pt x="13808" y="29707"/>
                    <a:pt x="13740" y="29703"/>
                  </a:cubicBezTo>
                  <a:cubicBezTo>
                    <a:pt x="13729" y="29714"/>
                    <a:pt x="13711" y="29728"/>
                    <a:pt x="13692" y="29739"/>
                  </a:cubicBezTo>
                  <a:lnTo>
                    <a:pt x="13674" y="29717"/>
                  </a:lnTo>
                  <a:lnTo>
                    <a:pt x="13736" y="29689"/>
                  </a:lnTo>
                  <a:lnTo>
                    <a:pt x="13748" y="29703"/>
                  </a:lnTo>
                  <a:cubicBezTo>
                    <a:pt x="13746" y="29669"/>
                    <a:pt x="13751" y="29642"/>
                    <a:pt x="13760" y="29616"/>
                  </a:cubicBezTo>
                  <a:cubicBezTo>
                    <a:pt x="13761" y="29609"/>
                    <a:pt x="13774" y="29604"/>
                    <a:pt x="13785" y="29597"/>
                  </a:cubicBezTo>
                  <a:close/>
                  <a:moveTo>
                    <a:pt x="22903" y="29695"/>
                  </a:moveTo>
                  <a:lnTo>
                    <a:pt x="22914" y="29722"/>
                  </a:lnTo>
                  <a:lnTo>
                    <a:pt x="22781" y="29781"/>
                  </a:lnTo>
                  <a:lnTo>
                    <a:pt x="22769" y="29754"/>
                  </a:lnTo>
                  <a:lnTo>
                    <a:pt x="22903" y="29695"/>
                  </a:lnTo>
                  <a:close/>
                  <a:moveTo>
                    <a:pt x="22197" y="29731"/>
                  </a:moveTo>
                  <a:lnTo>
                    <a:pt x="22216" y="29784"/>
                  </a:lnTo>
                  <a:lnTo>
                    <a:pt x="22193" y="29791"/>
                  </a:lnTo>
                  <a:lnTo>
                    <a:pt x="22174" y="29738"/>
                  </a:lnTo>
                  <a:lnTo>
                    <a:pt x="22197" y="29731"/>
                  </a:lnTo>
                  <a:close/>
                  <a:moveTo>
                    <a:pt x="10017" y="29723"/>
                  </a:moveTo>
                  <a:lnTo>
                    <a:pt x="10149" y="29778"/>
                  </a:lnTo>
                  <a:lnTo>
                    <a:pt x="10137" y="29803"/>
                  </a:lnTo>
                  <a:lnTo>
                    <a:pt x="10005" y="29750"/>
                  </a:lnTo>
                  <a:lnTo>
                    <a:pt x="10017" y="29723"/>
                  </a:lnTo>
                  <a:close/>
                  <a:moveTo>
                    <a:pt x="19624" y="29862"/>
                  </a:moveTo>
                  <a:lnTo>
                    <a:pt x="19634" y="29919"/>
                  </a:lnTo>
                  <a:lnTo>
                    <a:pt x="19612" y="29923"/>
                  </a:lnTo>
                  <a:lnTo>
                    <a:pt x="19602" y="29867"/>
                  </a:lnTo>
                  <a:lnTo>
                    <a:pt x="19624" y="29862"/>
                  </a:lnTo>
                  <a:close/>
                  <a:moveTo>
                    <a:pt x="19347" y="29865"/>
                  </a:moveTo>
                  <a:lnTo>
                    <a:pt x="19358" y="29920"/>
                  </a:lnTo>
                  <a:lnTo>
                    <a:pt x="19334" y="29926"/>
                  </a:lnTo>
                  <a:lnTo>
                    <a:pt x="19325" y="29869"/>
                  </a:lnTo>
                  <a:lnTo>
                    <a:pt x="19347" y="29865"/>
                  </a:lnTo>
                  <a:close/>
                  <a:moveTo>
                    <a:pt x="21872" y="30040"/>
                  </a:moveTo>
                  <a:lnTo>
                    <a:pt x="21878" y="30057"/>
                  </a:lnTo>
                  <a:lnTo>
                    <a:pt x="21809" y="30081"/>
                  </a:lnTo>
                  <a:lnTo>
                    <a:pt x="21803" y="30062"/>
                  </a:lnTo>
                  <a:lnTo>
                    <a:pt x="21872" y="30040"/>
                  </a:lnTo>
                  <a:close/>
                  <a:moveTo>
                    <a:pt x="16375" y="30046"/>
                  </a:moveTo>
                  <a:lnTo>
                    <a:pt x="16372" y="30103"/>
                  </a:lnTo>
                  <a:lnTo>
                    <a:pt x="16350" y="30103"/>
                  </a:lnTo>
                  <a:lnTo>
                    <a:pt x="16352" y="30046"/>
                  </a:lnTo>
                  <a:close/>
                  <a:moveTo>
                    <a:pt x="10680" y="29990"/>
                  </a:moveTo>
                  <a:cubicBezTo>
                    <a:pt x="10744" y="30015"/>
                    <a:pt x="10802" y="30038"/>
                    <a:pt x="10873" y="30068"/>
                  </a:cubicBezTo>
                  <a:cubicBezTo>
                    <a:pt x="10867" y="30085"/>
                    <a:pt x="10862" y="30103"/>
                    <a:pt x="10857" y="30120"/>
                  </a:cubicBezTo>
                  <a:lnTo>
                    <a:pt x="10857" y="30120"/>
                  </a:lnTo>
                  <a:cubicBezTo>
                    <a:pt x="10741" y="30116"/>
                    <a:pt x="10698" y="30099"/>
                    <a:pt x="10654" y="30081"/>
                  </a:cubicBezTo>
                  <a:cubicBezTo>
                    <a:pt x="10663" y="30050"/>
                    <a:pt x="10670" y="30025"/>
                    <a:pt x="10680" y="29990"/>
                  </a:cubicBezTo>
                  <a:close/>
                  <a:moveTo>
                    <a:pt x="18163" y="30100"/>
                  </a:moveTo>
                  <a:lnTo>
                    <a:pt x="18164" y="30119"/>
                  </a:lnTo>
                  <a:lnTo>
                    <a:pt x="18097" y="30128"/>
                  </a:lnTo>
                  <a:lnTo>
                    <a:pt x="18095" y="30109"/>
                  </a:lnTo>
                  <a:lnTo>
                    <a:pt x="18163" y="30100"/>
                  </a:lnTo>
                  <a:close/>
                  <a:moveTo>
                    <a:pt x="15063" y="30073"/>
                  </a:moveTo>
                  <a:lnTo>
                    <a:pt x="15085" y="30075"/>
                  </a:lnTo>
                  <a:lnTo>
                    <a:pt x="15079" y="30132"/>
                  </a:lnTo>
                  <a:lnTo>
                    <a:pt x="15056" y="30131"/>
                  </a:lnTo>
                  <a:lnTo>
                    <a:pt x="15063" y="30073"/>
                  </a:lnTo>
                  <a:close/>
                  <a:moveTo>
                    <a:pt x="19930" y="29956"/>
                  </a:moveTo>
                  <a:cubicBezTo>
                    <a:pt x="19950" y="30001"/>
                    <a:pt x="19961" y="30025"/>
                    <a:pt x="19977" y="30060"/>
                  </a:cubicBezTo>
                  <a:cubicBezTo>
                    <a:pt x="19937" y="30076"/>
                    <a:pt x="19900" y="30091"/>
                    <a:pt x="19790" y="30137"/>
                  </a:cubicBezTo>
                  <a:cubicBezTo>
                    <a:pt x="19859" y="30047"/>
                    <a:pt x="19887" y="30012"/>
                    <a:pt x="19930" y="29956"/>
                  </a:cubicBezTo>
                  <a:close/>
                  <a:moveTo>
                    <a:pt x="20392" y="30103"/>
                  </a:moveTo>
                  <a:lnTo>
                    <a:pt x="20407" y="30150"/>
                  </a:lnTo>
                  <a:lnTo>
                    <a:pt x="20292" y="30175"/>
                  </a:lnTo>
                  <a:lnTo>
                    <a:pt x="20282" y="30149"/>
                  </a:lnTo>
                  <a:lnTo>
                    <a:pt x="20392" y="30103"/>
                  </a:lnTo>
                  <a:close/>
                  <a:moveTo>
                    <a:pt x="18771" y="30184"/>
                  </a:moveTo>
                  <a:lnTo>
                    <a:pt x="18776" y="30240"/>
                  </a:lnTo>
                  <a:lnTo>
                    <a:pt x="18754" y="30243"/>
                  </a:lnTo>
                  <a:lnTo>
                    <a:pt x="18747" y="30185"/>
                  </a:lnTo>
                  <a:lnTo>
                    <a:pt x="18771" y="30184"/>
                  </a:lnTo>
                  <a:close/>
                  <a:moveTo>
                    <a:pt x="13586" y="30196"/>
                  </a:moveTo>
                  <a:lnTo>
                    <a:pt x="13609" y="30200"/>
                  </a:lnTo>
                  <a:lnTo>
                    <a:pt x="13598" y="30256"/>
                  </a:lnTo>
                  <a:lnTo>
                    <a:pt x="13596" y="30256"/>
                  </a:lnTo>
                  <a:lnTo>
                    <a:pt x="13574" y="30251"/>
                  </a:lnTo>
                  <a:lnTo>
                    <a:pt x="13586" y="30196"/>
                  </a:lnTo>
                  <a:close/>
                  <a:moveTo>
                    <a:pt x="10902" y="30170"/>
                  </a:moveTo>
                  <a:cubicBezTo>
                    <a:pt x="11057" y="30205"/>
                    <a:pt x="11043" y="30238"/>
                    <a:pt x="11025" y="30287"/>
                  </a:cubicBezTo>
                  <a:cubicBezTo>
                    <a:pt x="10967" y="30269"/>
                    <a:pt x="10905" y="30250"/>
                    <a:pt x="10773" y="30209"/>
                  </a:cubicBezTo>
                  <a:cubicBezTo>
                    <a:pt x="10822" y="30194"/>
                    <a:pt x="10863" y="30182"/>
                    <a:pt x="10902" y="30170"/>
                  </a:cubicBezTo>
                  <a:close/>
                  <a:moveTo>
                    <a:pt x="14276" y="30265"/>
                  </a:moveTo>
                  <a:lnTo>
                    <a:pt x="14276" y="30266"/>
                  </a:lnTo>
                  <a:lnTo>
                    <a:pt x="14299" y="30269"/>
                  </a:lnTo>
                  <a:lnTo>
                    <a:pt x="14289" y="30327"/>
                  </a:lnTo>
                  <a:lnTo>
                    <a:pt x="14267" y="30322"/>
                  </a:lnTo>
                  <a:lnTo>
                    <a:pt x="14276" y="30265"/>
                  </a:lnTo>
                  <a:close/>
                  <a:moveTo>
                    <a:pt x="18956" y="30349"/>
                  </a:moveTo>
                  <a:lnTo>
                    <a:pt x="18960" y="30377"/>
                  </a:lnTo>
                  <a:lnTo>
                    <a:pt x="18821" y="30394"/>
                  </a:lnTo>
                  <a:lnTo>
                    <a:pt x="18818" y="30365"/>
                  </a:lnTo>
                  <a:lnTo>
                    <a:pt x="18956" y="30349"/>
                  </a:lnTo>
                  <a:close/>
                  <a:moveTo>
                    <a:pt x="19508" y="30357"/>
                  </a:moveTo>
                  <a:lnTo>
                    <a:pt x="19522" y="30404"/>
                  </a:lnTo>
                  <a:lnTo>
                    <a:pt x="19408" y="30430"/>
                  </a:lnTo>
                  <a:lnTo>
                    <a:pt x="19399" y="30404"/>
                  </a:lnTo>
                  <a:lnTo>
                    <a:pt x="19508" y="30357"/>
                  </a:lnTo>
                  <a:close/>
                  <a:moveTo>
                    <a:pt x="20367" y="30288"/>
                  </a:moveTo>
                  <a:lnTo>
                    <a:pt x="20367" y="30288"/>
                  </a:lnTo>
                  <a:cubicBezTo>
                    <a:pt x="20351" y="30352"/>
                    <a:pt x="20336" y="30406"/>
                    <a:pt x="20311" y="30505"/>
                  </a:cubicBezTo>
                  <a:cubicBezTo>
                    <a:pt x="20277" y="30424"/>
                    <a:pt x="20258" y="30377"/>
                    <a:pt x="20236" y="30324"/>
                  </a:cubicBezTo>
                  <a:cubicBezTo>
                    <a:pt x="20292" y="30309"/>
                    <a:pt x="20321" y="30300"/>
                    <a:pt x="20367" y="30288"/>
                  </a:cubicBezTo>
                  <a:close/>
                  <a:moveTo>
                    <a:pt x="18312" y="30469"/>
                  </a:moveTo>
                  <a:lnTo>
                    <a:pt x="18316" y="30527"/>
                  </a:lnTo>
                  <a:lnTo>
                    <a:pt x="18292" y="30530"/>
                  </a:lnTo>
                  <a:lnTo>
                    <a:pt x="18288" y="30472"/>
                  </a:lnTo>
                  <a:lnTo>
                    <a:pt x="18312" y="30469"/>
                  </a:lnTo>
                  <a:close/>
                  <a:moveTo>
                    <a:pt x="19617" y="30571"/>
                  </a:moveTo>
                  <a:lnTo>
                    <a:pt x="19636" y="30684"/>
                  </a:lnTo>
                  <a:lnTo>
                    <a:pt x="19600" y="30693"/>
                  </a:lnTo>
                  <a:lnTo>
                    <a:pt x="19581" y="30578"/>
                  </a:lnTo>
                  <a:lnTo>
                    <a:pt x="19617" y="30571"/>
                  </a:lnTo>
                  <a:close/>
                  <a:moveTo>
                    <a:pt x="19349" y="31032"/>
                  </a:moveTo>
                  <a:cubicBezTo>
                    <a:pt x="19338" y="31034"/>
                    <a:pt x="19328" y="31037"/>
                    <a:pt x="19317" y="31041"/>
                  </a:cubicBezTo>
                  <a:lnTo>
                    <a:pt x="19317" y="31041"/>
                  </a:lnTo>
                  <a:cubicBezTo>
                    <a:pt x="19321" y="31040"/>
                    <a:pt x="19336" y="31038"/>
                    <a:pt x="19350" y="31036"/>
                  </a:cubicBezTo>
                  <a:lnTo>
                    <a:pt x="19349" y="31032"/>
                  </a:lnTo>
                  <a:close/>
                  <a:moveTo>
                    <a:pt x="15029" y="30999"/>
                  </a:moveTo>
                  <a:lnTo>
                    <a:pt x="15073" y="31050"/>
                  </a:lnTo>
                  <a:lnTo>
                    <a:pt x="15063" y="31057"/>
                  </a:lnTo>
                  <a:lnTo>
                    <a:pt x="15063" y="31057"/>
                  </a:lnTo>
                  <a:cubicBezTo>
                    <a:pt x="15063" y="31055"/>
                    <a:pt x="15063" y="31054"/>
                    <a:pt x="15063" y="31052"/>
                  </a:cubicBezTo>
                  <a:cubicBezTo>
                    <a:pt x="15040" y="31046"/>
                    <a:pt x="15022" y="31030"/>
                    <a:pt x="15004" y="31015"/>
                  </a:cubicBezTo>
                  <a:lnTo>
                    <a:pt x="15029" y="30999"/>
                  </a:lnTo>
                  <a:close/>
                  <a:moveTo>
                    <a:pt x="14764" y="31039"/>
                  </a:moveTo>
                  <a:lnTo>
                    <a:pt x="14751" y="31134"/>
                  </a:lnTo>
                  <a:lnTo>
                    <a:pt x="14717" y="31136"/>
                  </a:lnTo>
                  <a:lnTo>
                    <a:pt x="14701" y="31040"/>
                  </a:lnTo>
                  <a:lnTo>
                    <a:pt x="14764" y="31039"/>
                  </a:lnTo>
                  <a:close/>
                  <a:moveTo>
                    <a:pt x="15073" y="31060"/>
                  </a:moveTo>
                  <a:cubicBezTo>
                    <a:pt x="15118" y="31060"/>
                    <a:pt x="15156" y="31066"/>
                    <a:pt x="15198" y="31072"/>
                  </a:cubicBezTo>
                  <a:cubicBezTo>
                    <a:pt x="15198" y="31108"/>
                    <a:pt x="15198" y="31133"/>
                    <a:pt x="15198" y="31171"/>
                  </a:cubicBezTo>
                  <a:lnTo>
                    <a:pt x="15060" y="31171"/>
                  </a:lnTo>
                  <a:cubicBezTo>
                    <a:pt x="15061" y="31128"/>
                    <a:pt x="15062" y="31095"/>
                    <a:pt x="15063" y="31061"/>
                  </a:cubicBezTo>
                  <a:lnTo>
                    <a:pt x="15063" y="31061"/>
                  </a:lnTo>
                  <a:cubicBezTo>
                    <a:pt x="15066" y="31060"/>
                    <a:pt x="15070" y="31060"/>
                    <a:pt x="15073" y="31060"/>
                  </a:cubicBezTo>
                  <a:close/>
                  <a:moveTo>
                    <a:pt x="16475" y="31036"/>
                  </a:moveTo>
                  <a:cubicBezTo>
                    <a:pt x="16458" y="31067"/>
                    <a:pt x="16433" y="31108"/>
                    <a:pt x="16386" y="31184"/>
                  </a:cubicBezTo>
                  <a:cubicBezTo>
                    <a:pt x="16371" y="31103"/>
                    <a:pt x="16367" y="31078"/>
                    <a:pt x="16359" y="31037"/>
                  </a:cubicBezTo>
                  <a:cubicBezTo>
                    <a:pt x="16414" y="31037"/>
                    <a:pt x="16462" y="31036"/>
                    <a:pt x="16475" y="31036"/>
                  </a:cubicBezTo>
                  <a:close/>
                  <a:moveTo>
                    <a:pt x="15988" y="31140"/>
                  </a:moveTo>
                  <a:lnTo>
                    <a:pt x="15983" y="31236"/>
                  </a:lnTo>
                  <a:lnTo>
                    <a:pt x="15947" y="31237"/>
                  </a:lnTo>
                  <a:lnTo>
                    <a:pt x="15925" y="31142"/>
                  </a:lnTo>
                  <a:lnTo>
                    <a:pt x="15988" y="31140"/>
                  </a:lnTo>
                  <a:close/>
                  <a:moveTo>
                    <a:pt x="16842" y="31246"/>
                  </a:moveTo>
                  <a:lnTo>
                    <a:pt x="16842" y="31303"/>
                  </a:lnTo>
                  <a:lnTo>
                    <a:pt x="16817" y="31305"/>
                  </a:lnTo>
                  <a:lnTo>
                    <a:pt x="16818" y="31248"/>
                  </a:lnTo>
                  <a:lnTo>
                    <a:pt x="16842" y="31246"/>
                  </a:lnTo>
                  <a:close/>
                  <a:moveTo>
                    <a:pt x="16280" y="31095"/>
                  </a:moveTo>
                  <a:lnTo>
                    <a:pt x="16280" y="31095"/>
                  </a:lnTo>
                  <a:cubicBezTo>
                    <a:pt x="16275" y="31200"/>
                    <a:pt x="16274" y="31252"/>
                    <a:pt x="16271" y="31308"/>
                  </a:cubicBezTo>
                  <a:cubicBezTo>
                    <a:pt x="16227" y="31308"/>
                    <a:pt x="16194" y="31308"/>
                    <a:pt x="16144" y="31309"/>
                  </a:cubicBezTo>
                  <a:cubicBezTo>
                    <a:pt x="16183" y="31249"/>
                    <a:pt x="16216" y="31196"/>
                    <a:pt x="16280" y="31095"/>
                  </a:cubicBezTo>
                  <a:close/>
                  <a:moveTo>
                    <a:pt x="14600" y="31050"/>
                  </a:moveTo>
                  <a:cubicBezTo>
                    <a:pt x="14605" y="31125"/>
                    <a:pt x="14610" y="31172"/>
                    <a:pt x="14614" y="31230"/>
                  </a:cubicBezTo>
                  <a:cubicBezTo>
                    <a:pt x="14644" y="31240"/>
                    <a:pt x="14685" y="31255"/>
                    <a:pt x="14729" y="31271"/>
                  </a:cubicBezTo>
                  <a:cubicBezTo>
                    <a:pt x="14722" y="31284"/>
                    <a:pt x="14719" y="31299"/>
                    <a:pt x="14708" y="31308"/>
                  </a:cubicBezTo>
                  <a:cubicBezTo>
                    <a:pt x="14692" y="31323"/>
                    <a:pt x="14672" y="31342"/>
                    <a:pt x="14651" y="31343"/>
                  </a:cubicBezTo>
                  <a:cubicBezTo>
                    <a:pt x="14590" y="31349"/>
                    <a:pt x="14529" y="31352"/>
                    <a:pt x="14468" y="31352"/>
                  </a:cubicBezTo>
                  <a:cubicBezTo>
                    <a:pt x="14314" y="31352"/>
                    <a:pt x="14161" y="31337"/>
                    <a:pt x="14007" y="31333"/>
                  </a:cubicBezTo>
                  <a:lnTo>
                    <a:pt x="13991" y="31286"/>
                  </a:lnTo>
                  <a:lnTo>
                    <a:pt x="14121" y="31264"/>
                  </a:lnTo>
                  <a:lnTo>
                    <a:pt x="14102" y="31231"/>
                  </a:lnTo>
                  <a:lnTo>
                    <a:pt x="14102" y="31231"/>
                  </a:lnTo>
                  <a:cubicBezTo>
                    <a:pt x="14207" y="31250"/>
                    <a:pt x="14311" y="31270"/>
                    <a:pt x="14414" y="31287"/>
                  </a:cubicBezTo>
                  <a:cubicBezTo>
                    <a:pt x="14473" y="31218"/>
                    <a:pt x="14525" y="31149"/>
                    <a:pt x="14600" y="31050"/>
                  </a:cubicBezTo>
                  <a:close/>
                  <a:moveTo>
                    <a:pt x="14809" y="31343"/>
                  </a:moveTo>
                  <a:lnTo>
                    <a:pt x="14882" y="31349"/>
                  </a:lnTo>
                  <a:lnTo>
                    <a:pt x="14879" y="31368"/>
                  </a:lnTo>
                  <a:lnTo>
                    <a:pt x="14806" y="31361"/>
                  </a:lnTo>
                  <a:lnTo>
                    <a:pt x="14809" y="31343"/>
                  </a:lnTo>
                  <a:close/>
                  <a:moveTo>
                    <a:pt x="15619" y="31352"/>
                  </a:moveTo>
                  <a:lnTo>
                    <a:pt x="15693" y="31358"/>
                  </a:lnTo>
                  <a:lnTo>
                    <a:pt x="15691" y="31377"/>
                  </a:lnTo>
                  <a:lnTo>
                    <a:pt x="15618" y="31371"/>
                  </a:lnTo>
                  <a:lnTo>
                    <a:pt x="15619" y="31352"/>
                  </a:lnTo>
                  <a:close/>
                  <a:moveTo>
                    <a:pt x="16033" y="31428"/>
                  </a:moveTo>
                  <a:lnTo>
                    <a:pt x="16053" y="31526"/>
                  </a:lnTo>
                  <a:lnTo>
                    <a:pt x="15990" y="31524"/>
                  </a:lnTo>
                  <a:lnTo>
                    <a:pt x="15996" y="31428"/>
                  </a:lnTo>
                  <a:close/>
                  <a:moveTo>
                    <a:pt x="15213" y="0"/>
                  </a:moveTo>
                  <a:cubicBezTo>
                    <a:pt x="15117" y="0"/>
                    <a:pt x="15021" y="8"/>
                    <a:pt x="14931" y="49"/>
                  </a:cubicBezTo>
                  <a:cubicBezTo>
                    <a:pt x="14877" y="21"/>
                    <a:pt x="14820" y="13"/>
                    <a:pt x="14763" y="13"/>
                  </a:cubicBezTo>
                  <a:cubicBezTo>
                    <a:pt x="14669" y="13"/>
                    <a:pt x="14574" y="36"/>
                    <a:pt x="14489" y="36"/>
                  </a:cubicBezTo>
                  <a:cubicBezTo>
                    <a:pt x="14459" y="36"/>
                    <a:pt x="14431" y="33"/>
                    <a:pt x="14404" y="25"/>
                  </a:cubicBezTo>
                  <a:cubicBezTo>
                    <a:pt x="14352" y="8"/>
                    <a:pt x="14302" y="2"/>
                    <a:pt x="14253" y="2"/>
                  </a:cubicBezTo>
                  <a:cubicBezTo>
                    <a:pt x="14129" y="2"/>
                    <a:pt x="14012" y="40"/>
                    <a:pt x="13899" y="40"/>
                  </a:cubicBezTo>
                  <a:cubicBezTo>
                    <a:pt x="13884" y="40"/>
                    <a:pt x="13871" y="40"/>
                    <a:pt x="13857" y="38"/>
                  </a:cubicBezTo>
                  <a:cubicBezTo>
                    <a:pt x="13792" y="96"/>
                    <a:pt x="13739" y="144"/>
                    <a:pt x="13724" y="157"/>
                  </a:cubicBezTo>
                  <a:cubicBezTo>
                    <a:pt x="13517" y="165"/>
                    <a:pt x="13362" y="159"/>
                    <a:pt x="13212" y="178"/>
                  </a:cubicBezTo>
                  <a:cubicBezTo>
                    <a:pt x="13204" y="179"/>
                    <a:pt x="13196" y="179"/>
                    <a:pt x="13189" y="179"/>
                  </a:cubicBezTo>
                  <a:cubicBezTo>
                    <a:pt x="13111" y="179"/>
                    <a:pt x="13029" y="153"/>
                    <a:pt x="12952" y="153"/>
                  </a:cubicBezTo>
                  <a:cubicBezTo>
                    <a:pt x="12882" y="153"/>
                    <a:pt x="12815" y="175"/>
                    <a:pt x="12759" y="257"/>
                  </a:cubicBezTo>
                  <a:cubicBezTo>
                    <a:pt x="12731" y="244"/>
                    <a:pt x="12703" y="231"/>
                    <a:pt x="12671" y="215"/>
                  </a:cubicBezTo>
                  <a:cubicBezTo>
                    <a:pt x="12608" y="285"/>
                    <a:pt x="12503" y="268"/>
                    <a:pt x="12424" y="322"/>
                  </a:cubicBezTo>
                  <a:cubicBezTo>
                    <a:pt x="12404" y="336"/>
                    <a:pt x="12383" y="341"/>
                    <a:pt x="12361" y="341"/>
                  </a:cubicBezTo>
                  <a:cubicBezTo>
                    <a:pt x="12316" y="341"/>
                    <a:pt x="12266" y="321"/>
                    <a:pt x="12216" y="321"/>
                  </a:cubicBezTo>
                  <a:cubicBezTo>
                    <a:pt x="12175" y="321"/>
                    <a:pt x="12134" y="334"/>
                    <a:pt x="12094" y="380"/>
                  </a:cubicBezTo>
                  <a:cubicBezTo>
                    <a:pt x="12056" y="424"/>
                    <a:pt x="11994" y="451"/>
                    <a:pt x="11926" y="451"/>
                  </a:cubicBezTo>
                  <a:cubicBezTo>
                    <a:pt x="11882" y="451"/>
                    <a:pt x="11836" y="440"/>
                    <a:pt x="11794" y="416"/>
                  </a:cubicBezTo>
                  <a:cubicBezTo>
                    <a:pt x="11774" y="456"/>
                    <a:pt x="11742" y="466"/>
                    <a:pt x="11705" y="466"/>
                  </a:cubicBezTo>
                  <a:cubicBezTo>
                    <a:pt x="11674" y="466"/>
                    <a:pt x="11640" y="459"/>
                    <a:pt x="11608" y="459"/>
                  </a:cubicBezTo>
                  <a:cubicBezTo>
                    <a:pt x="11561" y="459"/>
                    <a:pt x="11517" y="473"/>
                    <a:pt x="11494" y="543"/>
                  </a:cubicBezTo>
                  <a:cubicBezTo>
                    <a:pt x="11500" y="565"/>
                    <a:pt x="11511" y="609"/>
                    <a:pt x="11523" y="655"/>
                  </a:cubicBezTo>
                  <a:cubicBezTo>
                    <a:pt x="11406" y="631"/>
                    <a:pt x="11298" y="611"/>
                    <a:pt x="11192" y="590"/>
                  </a:cubicBezTo>
                  <a:cubicBezTo>
                    <a:pt x="11105" y="709"/>
                    <a:pt x="10945" y="600"/>
                    <a:pt x="10832" y="744"/>
                  </a:cubicBezTo>
                  <a:cubicBezTo>
                    <a:pt x="10826" y="753"/>
                    <a:pt x="10798" y="797"/>
                    <a:pt x="10767" y="845"/>
                  </a:cubicBezTo>
                  <a:cubicBezTo>
                    <a:pt x="10710" y="824"/>
                    <a:pt x="10651" y="803"/>
                    <a:pt x="10596" y="783"/>
                  </a:cubicBezTo>
                  <a:cubicBezTo>
                    <a:pt x="10527" y="806"/>
                    <a:pt x="10461" y="828"/>
                    <a:pt x="10365" y="859"/>
                  </a:cubicBezTo>
                  <a:cubicBezTo>
                    <a:pt x="10351" y="899"/>
                    <a:pt x="10329" y="955"/>
                    <a:pt x="10311" y="1000"/>
                  </a:cubicBezTo>
                  <a:cubicBezTo>
                    <a:pt x="9981" y="1039"/>
                    <a:pt x="9664" y="1056"/>
                    <a:pt x="9427" y="1304"/>
                  </a:cubicBezTo>
                  <a:cubicBezTo>
                    <a:pt x="9344" y="1318"/>
                    <a:pt x="9271" y="1324"/>
                    <a:pt x="9200" y="1346"/>
                  </a:cubicBezTo>
                  <a:cubicBezTo>
                    <a:pt x="9027" y="1405"/>
                    <a:pt x="8909" y="1565"/>
                    <a:pt x="8715" y="1585"/>
                  </a:cubicBezTo>
                  <a:cubicBezTo>
                    <a:pt x="8638" y="1751"/>
                    <a:pt x="8470" y="1701"/>
                    <a:pt x="8354" y="1770"/>
                  </a:cubicBezTo>
                  <a:cubicBezTo>
                    <a:pt x="8232" y="1843"/>
                    <a:pt x="8123" y="1941"/>
                    <a:pt x="8008" y="2026"/>
                  </a:cubicBezTo>
                  <a:cubicBezTo>
                    <a:pt x="8000" y="2033"/>
                    <a:pt x="7988" y="2042"/>
                    <a:pt x="7978" y="2044"/>
                  </a:cubicBezTo>
                  <a:cubicBezTo>
                    <a:pt x="7885" y="2054"/>
                    <a:pt x="7789" y="2035"/>
                    <a:pt x="7725" y="2152"/>
                  </a:cubicBezTo>
                  <a:cubicBezTo>
                    <a:pt x="7689" y="2217"/>
                    <a:pt x="7527" y="2158"/>
                    <a:pt x="7523" y="2297"/>
                  </a:cubicBezTo>
                  <a:cubicBezTo>
                    <a:pt x="7522" y="2317"/>
                    <a:pt x="7433" y="2367"/>
                    <a:pt x="7383" y="2389"/>
                  </a:cubicBezTo>
                  <a:cubicBezTo>
                    <a:pt x="7305" y="2422"/>
                    <a:pt x="7179" y="2403"/>
                    <a:pt x="7158" y="2488"/>
                  </a:cubicBezTo>
                  <a:cubicBezTo>
                    <a:pt x="7124" y="2625"/>
                    <a:pt x="7015" y="2536"/>
                    <a:pt x="6958" y="2610"/>
                  </a:cubicBezTo>
                  <a:cubicBezTo>
                    <a:pt x="6907" y="2678"/>
                    <a:pt x="6805" y="2716"/>
                    <a:pt x="6734" y="2776"/>
                  </a:cubicBezTo>
                  <a:cubicBezTo>
                    <a:pt x="6668" y="2832"/>
                    <a:pt x="6614" y="2900"/>
                    <a:pt x="6605" y="2910"/>
                  </a:cubicBezTo>
                  <a:cubicBezTo>
                    <a:pt x="6471" y="2982"/>
                    <a:pt x="6359" y="3010"/>
                    <a:pt x="6325" y="3066"/>
                  </a:cubicBezTo>
                  <a:cubicBezTo>
                    <a:pt x="6222" y="3229"/>
                    <a:pt x="6067" y="3329"/>
                    <a:pt x="5943" y="3520"/>
                  </a:cubicBezTo>
                  <a:lnTo>
                    <a:pt x="5943" y="3520"/>
                  </a:lnTo>
                  <a:cubicBezTo>
                    <a:pt x="5934" y="3514"/>
                    <a:pt x="5925" y="3509"/>
                    <a:pt x="5915" y="3503"/>
                  </a:cubicBezTo>
                  <a:lnTo>
                    <a:pt x="5915" y="3503"/>
                  </a:lnTo>
                  <a:cubicBezTo>
                    <a:pt x="5918" y="3516"/>
                    <a:pt x="5921" y="3531"/>
                    <a:pt x="5925" y="3549"/>
                  </a:cubicBezTo>
                  <a:cubicBezTo>
                    <a:pt x="5931" y="3539"/>
                    <a:pt x="5937" y="3529"/>
                    <a:pt x="5943" y="3520"/>
                  </a:cubicBezTo>
                  <a:lnTo>
                    <a:pt x="5943" y="3520"/>
                  </a:lnTo>
                  <a:cubicBezTo>
                    <a:pt x="5949" y="3524"/>
                    <a:pt x="5955" y="3528"/>
                    <a:pt x="5961" y="3532"/>
                  </a:cubicBezTo>
                  <a:cubicBezTo>
                    <a:pt x="5965" y="3537"/>
                    <a:pt x="5959" y="3554"/>
                    <a:pt x="5943" y="3554"/>
                  </a:cubicBezTo>
                  <a:cubicBezTo>
                    <a:pt x="5938" y="3554"/>
                    <a:pt x="5932" y="3552"/>
                    <a:pt x="5925" y="3549"/>
                  </a:cubicBezTo>
                  <a:cubicBezTo>
                    <a:pt x="5924" y="3550"/>
                    <a:pt x="5922" y="3551"/>
                    <a:pt x="5920" y="3551"/>
                  </a:cubicBezTo>
                  <a:cubicBezTo>
                    <a:pt x="5909" y="3551"/>
                    <a:pt x="5899" y="3521"/>
                    <a:pt x="5888" y="3490"/>
                  </a:cubicBezTo>
                  <a:lnTo>
                    <a:pt x="5888" y="3490"/>
                  </a:lnTo>
                  <a:cubicBezTo>
                    <a:pt x="5897" y="3494"/>
                    <a:pt x="5906" y="3499"/>
                    <a:pt x="5915" y="3503"/>
                  </a:cubicBezTo>
                  <a:lnTo>
                    <a:pt x="5915" y="3503"/>
                  </a:lnTo>
                  <a:cubicBezTo>
                    <a:pt x="5903" y="3458"/>
                    <a:pt x="5898" y="3447"/>
                    <a:pt x="5896" y="3447"/>
                  </a:cubicBezTo>
                  <a:cubicBezTo>
                    <a:pt x="5896" y="3447"/>
                    <a:pt x="5896" y="3447"/>
                    <a:pt x="5896" y="3447"/>
                  </a:cubicBezTo>
                  <a:cubicBezTo>
                    <a:pt x="5838" y="3481"/>
                    <a:pt x="5785" y="3525"/>
                    <a:pt x="5727" y="3549"/>
                  </a:cubicBezTo>
                  <a:cubicBezTo>
                    <a:pt x="5659" y="3575"/>
                    <a:pt x="5721" y="3674"/>
                    <a:pt x="5615" y="3681"/>
                  </a:cubicBezTo>
                  <a:cubicBezTo>
                    <a:pt x="5571" y="3683"/>
                    <a:pt x="5497" y="3749"/>
                    <a:pt x="5472" y="3797"/>
                  </a:cubicBezTo>
                  <a:cubicBezTo>
                    <a:pt x="5393" y="3949"/>
                    <a:pt x="5271" y="4025"/>
                    <a:pt x="5113" y="4072"/>
                  </a:cubicBezTo>
                  <a:cubicBezTo>
                    <a:pt x="5094" y="4227"/>
                    <a:pt x="4982" y="4283"/>
                    <a:pt x="4912" y="4300"/>
                  </a:cubicBezTo>
                  <a:cubicBezTo>
                    <a:pt x="4825" y="4415"/>
                    <a:pt x="4781" y="4490"/>
                    <a:pt x="4720" y="4549"/>
                  </a:cubicBezTo>
                  <a:cubicBezTo>
                    <a:pt x="4654" y="4615"/>
                    <a:pt x="4539" y="4656"/>
                    <a:pt x="4508" y="4726"/>
                  </a:cubicBezTo>
                  <a:cubicBezTo>
                    <a:pt x="4464" y="4827"/>
                    <a:pt x="4369" y="4798"/>
                    <a:pt x="4320" y="4877"/>
                  </a:cubicBezTo>
                  <a:cubicBezTo>
                    <a:pt x="4266" y="4962"/>
                    <a:pt x="4177" y="5030"/>
                    <a:pt x="4127" y="5082"/>
                  </a:cubicBezTo>
                  <a:cubicBezTo>
                    <a:pt x="4080" y="5198"/>
                    <a:pt x="4052" y="5291"/>
                    <a:pt x="4030" y="5369"/>
                  </a:cubicBezTo>
                  <a:cubicBezTo>
                    <a:pt x="3921" y="5416"/>
                    <a:pt x="3824" y="5455"/>
                    <a:pt x="3730" y="5497"/>
                  </a:cubicBezTo>
                  <a:cubicBezTo>
                    <a:pt x="3718" y="5501"/>
                    <a:pt x="3711" y="5523"/>
                    <a:pt x="3701" y="5536"/>
                  </a:cubicBezTo>
                  <a:cubicBezTo>
                    <a:pt x="3730" y="5572"/>
                    <a:pt x="3761" y="5605"/>
                    <a:pt x="3807" y="5658"/>
                  </a:cubicBezTo>
                  <a:cubicBezTo>
                    <a:pt x="3729" y="5735"/>
                    <a:pt x="3654" y="5807"/>
                    <a:pt x="3577" y="5881"/>
                  </a:cubicBezTo>
                  <a:cubicBezTo>
                    <a:pt x="3555" y="5920"/>
                    <a:pt x="3527" y="5967"/>
                    <a:pt x="3489" y="6032"/>
                  </a:cubicBezTo>
                  <a:cubicBezTo>
                    <a:pt x="3479" y="5970"/>
                    <a:pt x="3473" y="5942"/>
                    <a:pt x="3464" y="5895"/>
                  </a:cubicBezTo>
                  <a:lnTo>
                    <a:pt x="3464" y="5895"/>
                  </a:lnTo>
                  <a:cubicBezTo>
                    <a:pt x="3296" y="6073"/>
                    <a:pt x="3493" y="6162"/>
                    <a:pt x="3412" y="6319"/>
                  </a:cubicBezTo>
                  <a:cubicBezTo>
                    <a:pt x="3371" y="6282"/>
                    <a:pt x="3330" y="6234"/>
                    <a:pt x="3273" y="6234"/>
                  </a:cubicBezTo>
                  <a:cubicBezTo>
                    <a:pt x="3254" y="6234"/>
                    <a:pt x="3232" y="6240"/>
                    <a:pt x="3208" y="6254"/>
                  </a:cubicBezTo>
                  <a:cubicBezTo>
                    <a:pt x="3125" y="6303"/>
                    <a:pt x="3049" y="6368"/>
                    <a:pt x="2984" y="6428"/>
                  </a:cubicBezTo>
                  <a:cubicBezTo>
                    <a:pt x="2950" y="6512"/>
                    <a:pt x="2912" y="6591"/>
                    <a:pt x="2884" y="6674"/>
                  </a:cubicBezTo>
                  <a:cubicBezTo>
                    <a:pt x="2789" y="6956"/>
                    <a:pt x="2438" y="7066"/>
                    <a:pt x="2405" y="7391"/>
                  </a:cubicBezTo>
                  <a:cubicBezTo>
                    <a:pt x="2281" y="7449"/>
                    <a:pt x="2212" y="7542"/>
                    <a:pt x="2225" y="7681"/>
                  </a:cubicBezTo>
                  <a:cubicBezTo>
                    <a:pt x="2096" y="7740"/>
                    <a:pt x="2062" y="7890"/>
                    <a:pt x="1999" y="8008"/>
                  </a:cubicBezTo>
                  <a:cubicBezTo>
                    <a:pt x="1963" y="8073"/>
                    <a:pt x="1957" y="8155"/>
                    <a:pt x="1941" y="8223"/>
                  </a:cubicBezTo>
                  <a:cubicBezTo>
                    <a:pt x="1888" y="8283"/>
                    <a:pt x="1832" y="8336"/>
                    <a:pt x="1793" y="8399"/>
                  </a:cubicBezTo>
                  <a:cubicBezTo>
                    <a:pt x="1642" y="8648"/>
                    <a:pt x="1550" y="8935"/>
                    <a:pt x="1357" y="9155"/>
                  </a:cubicBezTo>
                  <a:cubicBezTo>
                    <a:pt x="1338" y="9176"/>
                    <a:pt x="1319" y="9229"/>
                    <a:pt x="1326" y="9251"/>
                  </a:cubicBezTo>
                  <a:cubicBezTo>
                    <a:pt x="1367" y="9379"/>
                    <a:pt x="1282" y="9478"/>
                    <a:pt x="1241" y="9582"/>
                  </a:cubicBezTo>
                  <a:cubicBezTo>
                    <a:pt x="1211" y="9660"/>
                    <a:pt x="1114" y="9737"/>
                    <a:pt x="1117" y="9798"/>
                  </a:cubicBezTo>
                  <a:cubicBezTo>
                    <a:pt x="1126" y="9965"/>
                    <a:pt x="983" y="10097"/>
                    <a:pt x="994" y="10228"/>
                  </a:cubicBezTo>
                  <a:cubicBezTo>
                    <a:pt x="1004" y="10403"/>
                    <a:pt x="914" y="10491"/>
                    <a:pt x="854" y="10619"/>
                  </a:cubicBezTo>
                  <a:cubicBezTo>
                    <a:pt x="829" y="10671"/>
                    <a:pt x="849" y="10752"/>
                    <a:pt x="835" y="10815"/>
                  </a:cubicBezTo>
                  <a:cubicBezTo>
                    <a:pt x="823" y="10872"/>
                    <a:pt x="791" y="10924"/>
                    <a:pt x="763" y="10989"/>
                  </a:cubicBezTo>
                  <a:cubicBezTo>
                    <a:pt x="777" y="11024"/>
                    <a:pt x="798" y="11074"/>
                    <a:pt x="819" y="11128"/>
                  </a:cubicBezTo>
                  <a:lnTo>
                    <a:pt x="670" y="11237"/>
                  </a:lnTo>
                  <a:cubicBezTo>
                    <a:pt x="692" y="11290"/>
                    <a:pt x="713" y="11340"/>
                    <a:pt x="736" y="11399"/>
                  </a:cubicBezTo>
                  <a:cubicBezTo>
                    <a:pt x="716" y="11418"/>
                    <a:pt x="695" y="11436"/>
                    <a:pt x="660" y="11467"/>
                  </a:cubicBezTo>
                  <a:cubicBezTo>
                    <a:pt x="689" y="11514"/>
                    <a:pt x="721" y="11565"/>
                    <a:pt x="764" y="11633"/>
                  </a:cubicBezTo>
                  <a:cubicBezTo>
                    <a:pt x="698" y="11642"/>
                    <a:pt x="661" y="11648"/>
                    <a:pt x="607" y="11654"/>
                  </a:cubicBezTo>
                  <a:cubicBezTo>
                    <a:pt x="593" y="11702"/>
                    <a:pt x="585" y="11761"/>
                    <a:pt x="560" y="11811"/>
                  </a:cubicBezTo>
                  <a:cubicBezTo>
                    <a:pt x="532" y="11870"/>
                    <a:pt x="489" y="11921"/>
                    <a:pt x="474" y="11948"/>
                  </a:cubicBezTo>
                  <a:cubicBezTo>
                    <a:pt x="474" y="12058"/>
                    <a:pt x="498" y="12157"/>
                    <a:pt x="468" y="12207"/>
                  </a:cubicBezTo>
                  <a:cubicBezTo>
                    <a:pt x="377" y="12360"/>
                    <a:pt x="443" y="12526"/>
                    <a:pt x="388" y="12672"/>
                  </a:cubicBezTo>
                  <a:cubicBezTo>
                    <a:pt x="452" y="12701"/>
                    <a:pt x="501" y="12725"/>
                    <a:pt x="557" y="12750"/>
                  </a:cubicBezTo>
                  <a:cubicBezTo>
                    <a:pt x="538" y="12766"/>
                    <a:pt x="529" y="12779"/>
                    <a:pt x="521" y="12779"/>
                  </a:cubicBezTo>
                  <a:cubicBezTo>
                    <a:pt x="476" y="12778"/>
                    <a:pt x="430" y="12775"/>
                    <a:pt x="382" y="12773"/>
                  </a:cubicBezTo>
                  <a:cubicBezTo>
                    <a:pt x="327" y="12932"/>
                    <a:pt x="307" y="13100"/>
                    <a:pt x="277" y="13269"/>
                  </a:cubicBezTo>
                  <a:cubicBezTo>
                    <a:pt x="264" y="13354"/>
                    <a:pt x="248" y="13440"/>
                    <a:pt x="224" y="13525"/>
                  </a:cubicBezTo>
                  <a:cubicBezTo>
                    <a:pt x="209" y="13612"/>
                    <a:pt x="189" y="13699"/>
                    <a:pt x="155" y="13785"/>
                  </a:cubicBezTo>
                  <a:cubicBezTo>
                    <a:pt x="189" y="13809"/>
                    <a:pt x="229" y="13837"/>
                    <a:pt x="286" y="13877"/>
                  </a:cubicBezTo>
                  <a:cubicBezTo>
                    <a:pt x="208" y="13900"/>
                    <a:pt x="174" y="13911"/>
                    <a:pt x="137" y="13922"/>
                  </a:cubicBezTo>
                  <a:cubicBezTo>
                    <a:pt x="133" y="13975"/>
                    <a:pt x="123" y="14024"/>
                    <a:pt x="127" y="14069"/>
                  </a:cubicBezTo>
                  <a:cubicBezTo>
                    <a:pt x="132" y="14102"/>
                    <a:pt x="158" y="14127"/>
                    <a:pt x="162" y="14136"/>
                  </a:cubicBezTo>
                  <a:cubicBezTo>
                    <a:pt x="140" y="14211"/>
                    <a:pt x="108" y="14272"/>
                    <a:pt x="105" y="14336"/>
                  </a:cubicBezTo>
                  <a:cubicBezTo>
                    <a:pt x="93" y="14590"/>
                    <a:pt x="27" y="14851"/>
                    <a:pt x="79" y="15108"/>
                  </a:cubicBezTo>
                  <a:cubicBezTo>
                    <a:pt x="62" y="15143"/>
                    <a:pt x="46" y="15192"/>
                    <a:pt x="26" y="15254"/>
                  </a:cubicBezTo>
                  <a:cubicBezTo>
                    <a:pt x="99" y="15271"/>
                    <a:pt x="152" y="15283"/>
                    <a:pt x="209" y="15296"/>
                  </a:cubicBezTo>
                  <a:cubicBezTo>
                    <a:pt x="208" y="15341"/>
                    <a:pt x="207" y="15373"/>
                    <a:pt x="207" y="15410"/>
                  </a:cubicBezTo>
                  <a:cubicBezTo>
                    <a:pt x="149" y="15419"/>
                    <a:pt x="96" y="15427"/>
                    <a:pt x="46" y="15435"/>
                  </a:cubicBezTo>
                  <a:cubicBezTo>
                    <a:pt x="84" y="15530"/>
                    <a:pt x="118" y="15613"/>
                    <a:pt x="154" y="15700"/>
                  </a:cubicBezTo>
                  <a:cubicBezTo>
                    <a:pt x="111" y="15711"/>
                    <a:pt x="86" y="15719"/>
                    <a:pt x="59" y="15725"/>
                  </a:cubicBezTo>
                  <a:cubicBezTo>
                    <a:pt x="1" y="15951"/>
                    <a:pt x="136" y="16179"/>
                    <a:pt x="73" y="16404"/>
                  </a:cubicBezTo>
                  <a:cubicBezTo>
                    <a:pt x="109" y="16493"/>
                    <a:pt x="149" y="16591"/>
                    <a:pt x="184" y="16676"/>
                  </a:cubicBezTo>
                  <a:cubicBezTo>
                    <a:pt x="158" y="16722"/>
                    <a:pt x="142" y="16747"/>
                    <a:pt x="132" y="16765"/>
                  </a:cubicBezTo>
                  <a:cubicBezTo>
                    <a:pt x="171" y="16800"/>
                    <a:pt x="218" y="16832"/>
                    <a:pt x="270" y="16872"/>
                  </a:cubicBezTo>
                  <a:cubicBezTo>
                    <a:pt x="198" y="16943"/>
                    <a:pt x="145" y="16996"/>
                    <a:pt x="104" y="17037"/>
                  </a:cubicBezTo>
                  <a:cubicBezTo>
                    <a:pt x="215" y="17212"/>
                    <a:pt x="165" y="17421"/>
                    <a:pt x="229" y="17580"/>
                  </a:cubicBezTo>
                  <a:cubicBezTo>
                    <a:pt x="274" y="17594"/>
                    <a:pt x="308" y="17606"/>
                    <a:pt x="354" y="17621"/>
                  </a:cubicBezTo>
                  <a:cubicBezTo>
                    <a:pt x="318" y="17752"/>
                    <a:pt x="287" y="17865"/>
                    <a:pt x="271" y="17921"/>
                  </a:cubicBezTo>
                  <a:cubicBezTo>
                    <a:pt x="352" y="18202"/>
                    <a:pt x="414" y="18429"/>
                    <a:pt x="524" y="18679"/>
                  </a:cubicBezTo>
                  <a:cubicBezTo>
                    <a:pt x="543" y="18691"/>
                    <a:pt x="588" y="18717"/>
                    <a:pt x="632" y="18742"/>
                  </a:cubicBezTo>
                  <a:cubicBezTo>
                    <a:pt x="599" y="18804"/>
                    <a:pt x="576" y="18851"/>
                    <a:pt x="552" y="18899"/>
                  </a:cubicBezTo>
                  <a:cubicBezTo>
                    <a:pt x="648" y="19010"/>
                    <a:pt x="686" y="19126"/>
                    <a:pt x="629" y="19263"/>
                  </a:cubicBezTo>
                  <a:cubicBezTo>
                    <a:pt x="657" y="19292"/>
                    <a:pt x="685" y="19322"/>
                    <a:pt x="713" y="19351"/>
                  </a:cubicBezTo>
                  <a:cubicBezTo>
                    <a:pt x="699" y="19417"/>
                    <a:pt x="689" y="19469"/>
                    <a:pt x="682" y="19501"/>
                  </a:cubicBezTo>
                  <a:cubicBezTo>
                    <a:pt x="721" y="19578"/>
                    <a:pt x="763" y="19632"/>
                    <a:pt x="779" y="19694"/>
                  </a:cubicBezTo>
                  <a:cubicBezTo>
                    <a:pt x="830" y="19932"/>
                    <a:pt x="911" y="20162"/>
                    <a:pt x="985" y="20394"/>
                  </a:cubicBezTo>
                  <a:cubicBezTo>
                    <a:pt x="1061" y="20625"/>
                    <a:pt x="1148" y="20853"/>
                    <a:pt x="1269" y="21067"/>
                  </a:cubicBezTo>
                  <a:cubicBezTo>
                    <a:pt x="1325" y="21164"/>
                    <a:pt x="1331" y="21278"/>
                    <a:pt x="1417" y="21377"/>
                  </a:cubicBezTo>
                  <a:cubicBezTo>
                    <a:pt x="1485" y="21442"/>
                    <a:pt x="1482" y="21602"/>
                    <a:pt x="1525" y="21718"/>
                  </a:cubicBezTo>
                  <a:cubicBezTo>
                    <a:pt x="1547" y="21779"/>
                    <a:pt x="1591" y="21842"/>
                    <a:pt x="1638" y="21883"/>
                  </a:cubicBezTo>
                  <a:cubicBezTo>
                    <a:pt x="1763" y="21988"/>
                    <a:pt x="1697" y="22182"/>
                    <a:pt x="1831" y="22279"/>
                  </a:cubicBezTo>
                  <a:cubicBezTo>
                    <a:pt x="1837" y="22283"/>
                    <a:pt x="1829" y="22320"/>
                    <a:pt x="1829" y="22341"/>
                  </a:cubicBezTo>
                  <a:cubicBezTo>
                    <a:pt x="1829" y="22360"/>
                    <a:pt x="1831" y="22376"/>
                    <a:pt x="1832" y="22394"/>
                  </a:cubicBezTo>
                  <a:cubicBezTo>
                    <a:pt x="1956" y="22463"/>
                    <a:pt x="2090" y="22503"/>
                    <a:pt x="2168" y="22669"/>
                  </a:cubicBezTo>
                  <a:cubicBezTo>
                    <a:pt x="2099" y="22670"/>
                    <a:pt x="2031" y="22672"/>
                    <a:pt x="1935" y="22673"/>
                  </a:cubicBezTo>
                  <a:cubicBezTo>
                    <a:pt x="2007" y="22738"/>
                    <a:pt x="2041" y="22773"/>
                    <a:pt x="2079" y="22803"/>
                  </a:cubicBezTo>
                  <a:cubicBezTo>
                    <a:pt x="2074" y="22848"/>
                    <a:pt x="2069" y="22879"/>
                    <a:pt x="2066" y="22912"/>
                  </a:cubicBezTo>
                  <a:cubicBezTo>
                    <a:pt x="2124" y="22938"/>
                    <a:pt x="2184" y="22966"/>
                    <a:pt x="2260" y="23001"/>
                  </a:cubicBezTo>
                  <a:cubicBezTo>
                    <a:pt x="2293" y="23060"/>
                    <a:pt x="2332" y="23129"/>
                    <a:pt x="2388" y="23231"/>
                  </a:cubicBezTo>
                  <a:cubicBezTo>
                    <a:pt x="2424" y="23232"/>
                    <a:pt x="2472" y="23234"/>
                    <a:pt x="2562" y="23237"/>
                  </a:cubicBezTo>
                  <a:cubicBezTo>
                    <a:pt x="2475" y="23306"/>
                    <a:pt x="2434" y="23340"/>
                    <a:pt x="2357" y="23401"/>
                  </a:cubicBezTo>
                  <a:cubicBezTo>
                    <a:pt x="2496" y="23428"/>
                    <a:pt x="2591" y="23447"/>
                    <a:pt x="2686" y="23465"/>
                  </a:cubicBezTo>
                  <a:cubicBezTo>
                    <a:pt x="2700" y="23468"/>
                    <a:pt x="2715" y="23494"/>
                    <a:pt x="2740" y="23521"/>
                  </a:cubicBezTo>
                  <a:cubicBezTo>
                    <a:pt x="2733" y="23587"/>
                    <a:pt x="2724" y="23659"/>
                    <a:pt x="2716" y="23725"/>
                  </a:cubicBezTo>
                  <a:cubicBezTo>
                    <a:pt x="2856" y="23910"/>
                    <a:pt x="3114" y="23988"/>
                    <a:pt x="3103" y="24303"/>
                  </a:cubicBezTo>
                  <a:cubicBezTo>
                    <a:pt x="3043" y="24256"/>
                    <a:pt x="2989" y="24236"/>
                    <a:pt x="2941" y="24236"/>
                  </a:cubicBezTo>
                  <a:cubicBezTo>
                    <a:pt x="2886" y="24236"/>
                    <a:pt x="2838" y="24261"/>
                    <a:pt x="2794" y="24300"/>
                  </a:cubicBezTo>
                  <a:cubicBezTo>
                    <a:pt x="2936" y="24381"/>
                    <a:pt x="3077" y="24461"/>
                    <a:pt x="3221" y="24543"/>
                  </a:cubicBezTo>
                  <a:cubicBezTo>
                    <a:pt x="3240" y="24537"/>
                    <a:pt x="3267" y="24528"/>
                    <a:pt x="3303" y="24517"/>
                  </a:cubicBezTo>
                  <a:lnTo>
                    <a:pt x="3303" y="24517"/>
                  </a:lnTo>
                  <a:cubicBezTo>
                    <a:pt x="3317" y="24676"/>
                    <a:pt x="3190" y="24811"/>
                    <a:pt x="3354" y="24987"/>
                  </a:cubicBezTo>
                  <a:cubicBezTo>
                    <a:pt x="3368" y="24940"/>
                    <a:pt x="3379" y="24909"/>
                    <a:pt x="3399" y="24845"/>
                  </a:cubicBezTo>
                  <a:cubicBezTo>
                    <a:pt x="3476" y="24998"/>
                    <a:pt x="3458" y="25171"/>
                    <a:pt x="3623" y="25199"/>
                  </a:cubicBezTo>
                  <a:cubicBezTo>
                    <a:pt x="3627" y="25242"/>
                    <a:pt x="3629" y="25265"/>
                    <a:pt x="3632" y="25298"/>
                  </a:cubicBezTo>
                  <a:cubicBezTo>
                    <a:pt x="3685" y="25285"/>
                    <a:pt x="3720" y="25277"/>
                    <a:pt x="3764" y="25265"/>
                  </a:cubicBezTo>
                  <a:lnTo>
                    <a:pt x="3764" y="25265"/>
                  </a:lnTo>
                  <a:cubicBezTo>
                    <a:pt x="3742" y="25323"/>
                    <a:pt x="3724" y="25364"/>
                    <a:pt x="3702" y="25418"/>
                  </a:cubicBezTo>
                  <a:cubicBezTo>
                    <a:pt x="3895" y="25505"/>
                    <a:pt x="4027" y="25635"/>
                    <a:pt x="4049" y="25770"/>
                  </a:cubicBezTo>
                  <a:cubicBezTo>
                    <a:pt x="4152" y="25879"/>
                    <a:pt x="4245" y="25938"/>
                    <a:pt x="4263" y="26003"/>
                  </a:cubicBezTo>
                  <a:cubicBezTo>
                    <a:pt x="4300" y="26128"/>
                    <a:pt x="4358" y="26207"/>
                    <a:pt x="4475" y="26250"/>
                  </a:cubicBezTo>
                  <a:cubicBezTo>
                    <a:pt x="4595" y="26292"/>
                    <a:pt x="4595" y="26403"/>
                    <a:pt x="4636" y="26501"/>
                  </a:cubicBezTo>
                  <a:cubicBezTo>
                    <a:pt x="4663" y="26510"/>
                    <a:pt x="4695" y="26512"/>
                    <a:pt x="4722" y="26529"/>
                  </a:cubicBezTo>
                  <a:cubicBezTo>
                    <a:pt x="4879" y="26619"/>
                    <a:pt x="4960" y="26816"/>
                    <a:pt x="5151" y="26866"/>
                  </a:cubicBezTo>
                  <a:cubicBezTo>
                    <a:pt x="5154" y="26868"/>
                    <a:pt x="5154" y="26906"/>
                    <a:pt x="5159" y="26928"/>
                  </a:cubicBezTo>
                  <a:cubicBezTo>
                    <a:pt x="5179" y="27010"/>
                    <a:pt x="5344" y="26963"/>
                    <a:pt x="5316" y="27091"/>
                  </a:cubicBezTo>
                  <a:cubicBezTo>
                    <a:pt x="5400" y="27146"/>
                    <a:pt x="5484" y="27202"/>
                    <a:pt x="5565" y="27256"/>
                  </a:cubicBezTo>
                  <a:cubicBezTo>
                    <a:pt x="5572" y="27287"/>
                    <a:pt x="5578" y="27316"/>
                    <a:pt x="5582" y="27337"/>
                  </a:cubicBezTo>
                  <a:cubicBezTo>
                    <a:pt x="5630" y="27352"/>
                    <a:pt x="5671" y="27365"/>
                    <a:pt x="5705" y="27375"/>
                  </a:cubicBezTo>
                  <a:cubicBezTo>
                    <a:pt x="5724" y="27431"/>
                    <a:pt x="5738" y="27472"/>
                    <a:pt x="5759" y="27536"/>
                  </a:cubicBezTo>
                  <a:cubicBezTo>
                    <a:pt x="5918" y="27543"/>
                    <a:pt x="6015" y="27653"/>
                    <a:pt x="6096" y="27778"/>
                  </a:cubicBezTo>
                  <a:cubicBezTo>
                    <a:pt x="6146" y="27750"/>
                    <a:pt x="6199" y="27724"/>
                    <a:pt x="6280" y="27681"/>
                  </a:cubicBezTo>
                  <a:cubicBezTo>
                    <a:pt x="6286" y="27808"/>
                    <a:pt x="6290" y="27890"/>
                    <a:pt x="6295" y="27986"/>
                  </a:cubicBezTo>
                  <a:cubicBezTo>
                    <a:pt x="6512" y="28024"/>
                    <a:pt x="6651" y="28145"/>
                    <a:pt x="6731" y="28321"/>
                  </a:cubicBezTo>
                  <a:cubicBezTo>
                    <a:pt x="6798" y="28336"/>
                    <a:pt x="6849" y="28346"/>
                    <a:pt x="6895" y="28357"/>
                  </a:cubicBezTo>
                  <a:cubicBezTo>
                    <a:pt x="6914" y="28414"/>
                    <a:pt x="6927" y="28454"/>
                    <a:pt x="6943" y="28499"/>
                  </a:cubicBezTo>
                  <a:cubicBezTo>
                    <a:pt x="7077" y="28530"/>
                    <a:pt x="7204" y="28546"/>
                    <a:pt x="7320" y="28560"/>
                  </a:cubicBezTo>
                  <a:cubicBezTo>
                    <a:pt x="7324" y="28624"/>
                    <a:pt x="7329" y="28691"/>
                    <a:pt x="7332" y="28763"/>
                  </a:cubicBezTo>
                  <a:cubicBezTo>
                    <a:pt x="7422" y="28797"/>
                    <a:pt x="7487" y="28884"/>
                    <a:pt x="7579" y="28884"/>
                  </a:cubicBezTo>
                  <a:cubicBezTo>
                    <a:pt x="7594" y="28884"/>
                    <a:pt x="7609" y="28882"/>
                    <a:pt x="7624" y="28877"/>
                  </a:cubicBezTo>
                  <a:cubicBezTo>
                    <a:pt x="7651" y="29019"/>
                    <a:pt x="7808" y="29044"/>
                    <a:pt x="7891" y="29120"/>
                  </a:cubicBezTo>
                  <a:cubicBezTo>
                    <a:pt x="7976" y="29119"/>
                    <a:pt x="8050" y="29117"/>
                    <a:pt x="8132" y="29116"/>
                  </a:cubicBezTo>
                  <a:cubicBezTo>
                    <a:pt x="8181" y="29225"/>
                    <a:pt x="8219" y="29314"/>
                    <a:pt x="8254" y="29392"/>
                  </a:cubicBezTo>
                  <a:cubicBezTo>
                    <a:pt x="8277" y="29374"/>
                    <a:pt x="8307" y="29368"/>
                    <a:pt x="8340" y="29368"/>
                  </a:cubicBezTo>
                  <a:cubicBezTo>
                    <a:pt x="8393" y="29368"/>
                    <a:pt x="8456" y="29383"/>
                    <a:pt x="8515" y="29383"/>
                  </a:cubicBezTo>
                  <a:cubicBezTo>
                    <a:pt x="8549" y="29383"/>
                    <a:pt x="8582" y="29378"/>
                    <a:pt x="8612" y="29361"/>
                  </a:cubicBezTo>
                  <a:cubicBezTo>
                    <a:pt x="8707" y="29411"/>
                    <a:pt x="8793" y="29456"/>
                    <a:pt x="8882" y="29504"/>
                  </a:cubicBezTo>
                  <a:cubicBezTo>
                    <a:pt x="8929" y="29486"/>
                    <a:pt x="8977" y="29467"/>
                    <a:pt x="9019" y="29451"/>
                  </a:cubicBezTo>
                  <a:lnTo>
                    <a:pt x="9019" y="29451"/>
                  </a:lnTo>
                  <a:cubicBezTo>
                    <a:pt x="9169" y="29572"/>
                    <a:pt x="8968" y="29542"/>
                    <a:pt x="8999" y="29592"/>
                  </a:cubicBezTo>
                  <a:lnTo>
                    <a:pt x="8996" y="29704"/>
                  </a:lnTo>
                  <a:lnTo>
                    <a:pt x="9056" y="29767"/>
                  </a:lnTo>
                  <a:cubicBezTo>
                    <a:pt x="9106" y="29728"/>
                    <a:pt x="9155" y="29688"/>
                    <a:pt x="9193" y="29659"/>
                  </a:cubicBezTo>
                  <a:cubicBezTo>
                    <a:pt x="9281" y="29742"/>
                    <a:pt x="9346" y="29804"/>
                    <a:pt x="9446" y="29898"/>
                  </a:cubicBezTo>
                  <a:cubicBezTo>
                    <a:pt x="9455" y="29815"/>
                    <a:pt x="9491" y="29794"/>
                    <a:pt x="9534" y="29794"/>
                  </a:cubicBezTo>
                  <a:cubicBezTo>
                    <a:pt x="9578" y="29794"/>
                    <a:pt x="9631" y="29816"/>
                    <a:pt x="9673" y="29816"/>
                  </a:cubicBezTo>
                  <a:cubicBezTo>
                    <a:pt x="9681" y="29816"/>
                    <a:pt x="9689" y="29815"/>
                    <a:pt x="9696" y="29813"/>
                  </a:cubicBezTo>
                  <a:cubicBezTo>
                    <a:pt x="9722" y="29848"/>
                    <a:pt x="9747" y="29884"/>
                    <a:pt x="9778" y="29925"/>
                  </a:cubicBezTo>
                  <a:cubicBezTo>
                    <a:pt x="9873" y="29907"/>
                    <a:pt x="9956" y="29885"/>
                    <a:pt x="10043" y="29863"/>
                  </a:cubicBezTo>
                  <a:cubicBezTo>
                    <a:pt x="10044" y="29863"/>
                    <a:pt x="10046" y="29863"/>
                    <a:pt x="10047" y="29863"/>
                  </a:cubicBezTo>
                  <a:cubicBezTo>
                    <a:pt x="10059" y="29863"/>
                    <a:pt x="10076" y="29873"/>
                    <a:pt x="10090" y="29878"/>
                  </a:cubicBezTo>
                  <a:cubicBezTo>
                    <a:pt x="10077" y="29932"/>
                    <a:pt x="10064" y="29982"/>
                    <a:pt x="10046" y="30050"/>
                  </a:cubicBezTo>
                  <a:cubicBezTo>
                    <a:pt x="10162" y="30053"/>
                    <a:pt x="10249" y="30054"/>
                    <a:pt x="10287" y="30056"/>
                  </a:cubicBezTo>
                  <a:cubicBezTo>
                    <a:pt x="10380" y="30013"/>
                    <a:pt x="10437" y="29988"/>
                    <a:pt x="10513" y="29954"/>
                  </a:cubicBezTo>
                  <a:cubicBezTo>
                    <a:pt x="10533" y="30046"/>
                    <a:pt x="10548" y="30110"/>
                    <a:pt x="10563" y="30174"/>
                  </a:cubicBezTo>
                  <a:cubicBezTo>
                    <a:pt x="10593" y="30166"/>
                    <a:pt x="10623" y="30159"/>
                    <a:pt x="10663" y="30150"/>
                  </a:cubicBezTo>
                  <a:cubicBezTo>
                    <a:pt x="10688" y="30224"/>
                    <a:pt x="10710" y="30291"/>
                    <a:pt x="10732" y="30359"/>
                  </a:cubicBezTo>
                  <a:cubicBezTo>
                    <a:pt x="10789" y="30343"/>
                    <a:pt x="10842" y="30328"/>
                    <a:pt x="10897" y="30312"/>
                  </a:cubicBezTo>
                  <a:cubicBezTo>
                    <a:pt x="10930" y="30365"/>
                    <a:pt x="10963" y="30418"/>
                    <a:pt x="10988" y="30457"/>
                  </a:cubicBezTo>
                  <a:cubicBezTo>
                    <a:pt x="11047" y="30438"/>
                    <a:pt x="11102" y="30419"/>
                    <a:pt x="11195" y="30390"/>
                  </a:cubicBezTo>
                  <a:lnTo>
                    <a:pt x="11195" y="30390"/>
                  </a:lnTo>
                  <a:cubicBezTo>
                    <a:pt x="11179" y="30485"/>
                    <a:pt x="11169" y="30538"/>
                    <a:pt x="11157" y="30603"/>
                  </a:cubicBezTo>
                  <a:cubicBezTo>
                    <a:pt x="11207" y="30615"/>
                    <a:pt x="11247" y="30624"/>
                    <a:pt x="11294" y="30634"/>
                  </a:cubicBezTo>
                  <a:cubicBezTo>
                    <a:pt x="11273" y="30591"/>
                    <a:pt x="11258" y="30565"/>
                    <a:pt x="11238" y="30522"/>
                  </a:cubicBezTo>
                  <a:lnTo>
                    <a:pt x="11238" y="30522"/>
                  </a:lnTo>
                  <a:cubicBezTo>
                    <a:pt x="11316" y="30546"/>
                    <a:pt x="11382" y="30558"/>
                    <a:pt x="11445" y="30568"/>
                  </a:cubicBezTo>
                  <a:cubicBezTo>
                    <a:pt x="11475" y="30535"/>
                    <a:pt x="11500" y="30507"/>
                    <a:pt x="11523" y="30482"/>
                  </a:cubicBezTo>
                  <a:cubicBezTo>
                    <a:pt x="11589" y="30502"/>
                    <a:pt x="11648" y="30519"/>
                    <a:pt x="11706" y="30535"/>
                  </a:cubicBezTo>
                  <a:cubicBezTo>
                    <a:pt x="11751" y="30510"/>
                    <a:pt x="11797" y="30484"/>
                    <a:pt x="11847" y="30455"/>
                  </a:cubicBezTo>
                  <a:cubicBezTo>
                    <a:pt x="11879" y="30507"/>
                    <a:pt x="11900" y="30540"/>
                    <a:pt x="11919" y="30569"/>
                  </a:cubicBezTo>
                  <a:cubicBezTo>
                    <a:pt x="11888" y="30585"/>
                    <a:pt x="11863" y="30597"/>
                    <a:pt x="11837" y="30612"/>
                  </a:cubicBezTo>
                  <a:cubicBezTo>
                    <a:pt x="11879" y="30640"/>
                    <a:pt x="11913" y="30663"/>
                    <a:pt x="11948" y="30688"/>
                  </a:cubicBezTo>
                  <a:cubicBezTo>
                    <a:pt x="11978" y="30747"/>
                    <a:pt x="11843" y="30833"/>
                    <a:pt x="11994" y="30864"/>
                  </a:cubicBezTo>
                  <a:cubicBezTo>
                    <a:pt x="11995" y="30864"/>
                    <a:pt x="11996" y="30864"/>
                    <a:pt x="11998" y="30864"/>
                  </a:cubicBezTo>
                  <a:cubicBezTo>
                    <a:pt x="12115" y="30864"/>
                    <a:pt x="12043" y="30730"/>
                    <a:pt x="12143" y="30730"/>
                  </a:cubicBezTo>
                  <a:cubicBezTo>
                    <a:pt x="12152" y="30730"/>
                    <a:pt x="12164" y="30731"/>
                    <a:pt x="12176" y="30734"/>
                  </a:cubicBezTo>
                  <a:cubicBezTo>
                    <a:pt x="12196" y="30657"/>
                    <a:pt x="12239" y="30612"/>
                    <a:pt x="12329" y="30612"/>
                  </a:cubicBezTo>
                  <a:cubicBezTo>
                    <a:pt x="12360" y="30612"/>
                    <a:pt x="12396" y="30617"/>
                    <a:pt x="12438" y="30628"/>
                  </a:cubicBezTo>
                  <a:cubicBezTo>
                    <a:pt x="12362" y="30678"/>
                    <a:pt x="12304" y="30716"/>
                    <a:pt x="12246" y="30755"/>
                  </a:cubicBezTo>
                  <a:lnTo>
                    <a:pt x="12562" y="31025"/>
                  </a:lnTo>
                  <a:cubicBezTo>
                    <a:pt x="12615" y="31018"/>
                    <a:pt x="12666" y="31009"/>
                    <a:pt x="12722" y="31000"/>
                  </a:cubicBezTo>
                  <a:cubicBezTo>
                    <a:pt x="12772" y="31059"/>
                    <a:pt x="12816" y="31118"/>
                    <a:pt x="12883" y="31186"/>
                  </a:cubicBezTo>
                  <a:cubicBezTo>
                    <a:pt x="12950" y="31102"/>
                    <a:pt x="13002" y="31037"/>
                    <a:pt x="13055" y="30972"/>
                  </a:cubicBezTo>
                  <a:cubicBezTo>
                    <a:pt x="13097" y="31062"/>
                    <a:pt x="13205" y="31055"/>
                    <a:pt x="13295" y="31074"/>
                  </a:cubicBezTo>
                  <a:cubicBezTo>
                    <a:pt x="13346" y="31003"/>
                    <a:pt x="13398" y="30931"/>
                    <a:pt x="13470" y="30831"/>
                  </a:cubicBezTo>
                  <a:cubicBezTo>
                    <a:pt x="13539" y="30909"/>
                    <a:pt x="13573" y="30962"/>
                    <a:pt x="13624" y="30997"/>
                  </a:cubicBezTo>
                  <a:cubicBezTo>
                    <a:pt x="13676" y="31031"/>
                    <a:pt x="13746" y="31047"/>
                    <a:pt x="13808" y="31071"/>
                  </a:cubicBezTo>
                  <a:cubicBezTo>
                    <a:pt x="13807" y="31121"/>
                    <a:pt x="13804" y="31158"/>
                    <a:pt x="13804" y="31162"/>
                  </a:cubicBezTo>
                  <a:cubicBezTo>
                    <a:pt x="13888" y="31277"/>
                    <a:pt x="13943" y="31353"/>
                    <a:pt x="13995" y="31426"/>
                  </a:cubicBezTo>
                  <a:cubicBezTo>
                    <a:pt x="14130" y="31465"/>
                    <a:pt x="14261" y="31502"/>
                    <a:pt x="14397" y="31542"/>
                  </a:cubicBezTo>
                  <a:cubicBezTo>
                    <a:pt x="14410" y="31505"/>
                    <a:pt x="14429" y="31455"/>
                    <a:pt x="14455" y="31383"/>
                  </a:cubicBezTo>
                  <a:cubicBezTo>
                    <a:pt x="14591" y="31465"/>
                    <a:pt x="14704" y="31536"/>
                    <a:pt x="14817" y="31606"/>
                  </a:cubicBezTo>
                  <a:cubicBezTo>
                    <a:pt x="14850" y="31586"/>
                    <a:pt x="14886" y="31573"/>
                    <a:pt x="14906" y="31551"/>
                  </a:cubicBezTo>
                  <a:cubicBezTo>
                    <a:pt x="14954" y="31490"/>
                    <a:pt x="14991" y="31426"/>
                    <a:pt x="15037" y="31365"/>
                  </a:cubicBezTo>
                  <a:cubicBezTo>
                    <a:pt x="15042" y="31358"/>
                    <a:pt x="15069" y="31359"/>
                    <a:pt x="15087" y="31356"/>
                  </a:cubicBezTo>
                  <a:cubicBezTo>
                    <a:pt x="15098" y="31395"/>
                    <a:pt x="15109" y="31428"/>
                    <a:pt x="15120" y="31465"/>
                  </a:cubicBezTo>
                  <a:cubicBezTo>
                    <a:pt x="15127" y="31466"/>
                    <a:pt x="15133" y="31466"/>
                    <a:pt x="15139" y="31466"/>
                  </a:cubicBezTo>
                  <a:cubicBezTo>
                    <a:pt x="15248" y="31466"/>
                    <a:pt x="15295" y="31417"/>
                    <a:pt x="15332" y="31346"/>
                  </a:cubicBezTo>
                  <a:cubicBezTo>
                    <a:pt x="15343" y="31325"/>
                    <a:pt x="15418" y="31327"/>
                    <a:pt x="15459" y="31318"/>
                  </a:cubicBezTo>
                  <a:lnTo>
                    <a:pt x="15459" y="31318"/>
                  </a:lnTo>
                  <a:cubicBezTo>
                    <a:pt x="15429" y="31387"/>
                    <a:pt x="15409" y="31436"/>
                    <a:pt x="15387" y="31484"/>
                  </a:cubicBezTo>
                  <a:cubicBezTo>
                    <a:pt x="15451" y="31502"/>
                    <a:pt x="15513" y="31521"/>
                    <a:pt x="15541" y="31529"/>
                  </a:cubicBezTo>
                  <a:cubicBezTo>
                    <a:pt x="15611" y="31528"/>
                    <a:pt x="15673" y="31519"/>
                    <a:pt x="15726" y="31519"/>
                  </a:cubicBezTo>
                  <a:cubicBezTo>
                    <a:pt x="15752" y="31519"/>
                    <a:pt x="15776" y="31521"/>
                    <a:pt x="15799" y="31527"/>
                  </a:cubicBezTo>
                  <a:cubicBezTo>
                    <a:pt x="15883" y="31552"/>
                    <a:pt x="15952" y="31609"/>
                    <a:pt x="16030" y="31649"/>
                  </a:cubicBezTo>
                  <a:cubicBezTo>
                    <a:pt x="16034" y="31651"/>
                    <a:pt x="16040" y="31652"/>
                    <a:pt x="16046" y="31652"/>
                  </a:cubicBezTo>
                  <a:cubicBezTo>
                    <a:pt x="16062" y="31652"/>
                    <a:pt x="16081" y="31647"/>
                    <a:pt x="16097" y="31645"/>
                  </a:cubicBezTo>
                  <a:cubicBezTo>
                    <a:pt x="16115" y="31612"/>
                    <a:pt x="16131" y="31580"/>
                    <a:pt x="16149" y="31548"/>
                  </a:cubicBezTo>
                  <a:cubicBezTo>
                    <a:pt x="16189" y="31566"/>
                    <a:pt x="16226" y="31597"/>
                    <a:pt x="16259" y="31597"/>
                  </a:cubicBezTo>
                  <a:cubicBezTo>
                    <a:pt x="16261" y="31597"/>
                    <a:pt x="16263" y="31596"/>
                    <a:pt x="16265" y="31596"/>
                  </a:cubicBezTo>
                  <a:cubicBezTo>
                    <a:pt x="16458" y="31567"/>
                    <a:pt x="16648" y="31530"/>
                    <a:pt x="16831" y="31495"/>
                  </a:cubicBezTo>
                  <a:cubicBezTo>
                    <a:pt x="16902" y="31509"/>
                    <a:pt x="16977" y="31524"/>
                    <a:pt x="17111" y="31551"/>
                  </a:cubicBezTo>
                  <a:cubicBezTo>
                    <a:pt x="17133" y="31506"/>
                    <a:pt x="17161" y="31455"/>
                    <a:pt x="17186" y="31408"/>
                  </a:cubicBezTo>
                  <a:cubicBezTo>
                    <a:pt x="17239" y="31439"/>
                    <a:pt x="17265" y="31453"/>
                    <a:pt x="17295" y="31471"/>
                  </a:cubicBezTo>
                  <a:cubicBezTo>
                    <a:pt x="17360" y="31443"/>
                    <a:pt x="17420" y="31420"/>
                    <a:pt x="17473" y="31398"/>
                  </a:cubicBezTo>
                  <a:cubicBezTo>
                    <a:pt x="17524" y="31426"/>
                    <a:pt x="17561" y="31446"/>
                    <a:pt x="17619" y="31477"/>
                  </a:cubicBezTo>
                  <a:cubicBezTo>
                    <a:pt x="17655" y="31448"/>
                    <a:pt x="17683" y="31420"/>
                    <a:pt x="17719" y="31398"/>
                  </a:cubicBezTo>
                  <a:cubicBezTo>
                    <a:pt x="17761" y="31373"/>
                    <a:pt x="17808" y="31350"/>
                    <a:pt x="17863" y="31317"/>
                  </a:cubicBezTo>
                  <a:cubicBezTo>
                    <a:pt x="17889" y="31365"/>
                    <a:pt x="17905" y="31396"/>
                    <a:pt x="17923" y="31427"/>
                  </a:cubicBezTo>
                  <a:cubicBezTo>
                    <a:pt x="18063" y="31411"/>
                    <a:pt x="18203" y="31395"/>
                    <a:pt x="18334" y="31378"/>
                  </a:cubicBezTo>
                  <a:cubicBezTo>
                    <a:pt x="18341" y="31337"/>
                    <a:pt x="18345" y="31311"/>
                    <a:pt x="18350" y="31289"/>
                  </a:cubicBezTo>
                  <a:cubicBezTo>
                    <a:pt x="18507" y="31309"/>
                    <a:pt x="18659" y="31330"/>
                    <a:pt x="18803" y="31349"/>
                  </a:cubicBezTo>
                  <a:cubicBezTo>
                    <a:pt x="18890" y="31283"/>
                    <a:pt x="18926" y="31185"/>
                    <a:pt x="19048" y="31185"/>
                  </a:cubicBezTo>
                  <a:cubicBezTo>
                    <a:pt x="19053" y="31185"/>
                    <a:pt x="19058" y="31185"/>
                    <a:pt x="19063" y="31186"/>
                  </a:cubicBezTo>
                  <a:cubicBezTo>
                    <a:pt x="19075" y="31165"/>
                    <a:pt x="19090" y="31147"/>
                    <a:pt x="19105" y="31130"/>
                  </a:cubicBezTo>
                  <a:lnTo>
                    <a:pt x="19130" y="31146"/>
                  </a:lnTo>
                  <a:lnTo>
                    <a:pt x="19075" y="31193"/>
                  </a:lnTo>
                  <a:cubicBezTo>
                    <a:pt x="19071" y="31190"/>
                    <a:pt x="19063" y="31186"/>
                    <a:pt x="19063" y="31186"/>
                  </a:cubicBezTo>
                  <a:lnTo>
                    <a:pt x="19063" y="31186"/>
                  </a:lnTo>
                  <a:cubicBezTo>
                    <a:pt x="19103" y="31221"/>
                    <a:pt x="19140" y="31253"/>
                    <a:pt x="19175" y="31284"/>
                  </a:cubicBezTo>
                  <a:cubicBezTo>
                    <a:pt x="19243" y="31246"/>
                    <a:pt x="19305" y="31211"/>
                    <a:pt x="19365" y="31177"/>
                  </a:cubicBezTo>
                  <a:cubicBezTo>
                    <a:pt x="19358" y="31130"/>
                    <a:pt x="19352" y="31084"/>
                    <a:pt x="19316" y="31042"/>
                  </a:cubicBezTo>
                  <a:cubicBezTo>
                    <a:pt x="19316" y="31042"/>
                    <a:pt x="19317" y="31041"/>
                    <a:pt x="19317" y="31041"/>
                  </a:cubicBezTo>
                  <a:lnTo>
                    <a:pt x="19317" y="31041"/>
                  </a:lnTo>
                  <a:cubicBezTo>
                    <a:pt x="19317" y="31041"/>
                    <a:pt x="19316" y="31041"/>
                    <a:pt x="19316" y="31042"/>
                  </a:cubicBezTo>
                  <a:lnTo>
                    <a:pt x="19316" y="31042"/>
                  </a:lnTo>
                  <a:cubicBezTo>
                    <a:pt x="19278" y="31011"/>
                    <a:pt x="19269" y="30975"/>
                    <a:pt x="19260" y="30939"/>
                  </a:cubicBezTo>
                  <a:lnTo>
                    <a:pt x="19306" y="30928"/>
                  </a:lnTo>
                  <a:lnTo>
                    <a:pt x="19349" y="31032"/>
                  </a:lnTo>
                  <a:lnTo>
                    <a:pt x="19349" y="31032"/>
                  </a:lnTo>
                  <a:cubicBezTo>
                    <a:pt x="19371" y="31026"/>
                    <a:pt x="19391" y="31024"/>
                    <a:pt x="19409" y="31024"/>
                  </a:cubicBezTo>
                  <a:cubicBezTo>
                    <a:pt x="19500" y="31024"/>
                    <a:pt x="19547" y="31082"/>
                    <a:pt x="19622" y="31093"/>
                  </a:cubicBezTo>
                  <a:cubicBezTo>
                    <a:pt x="19637" y="31050"/>
                    <a:pt x="19653" y="31008"/>
                    <a:pt x="19681" y="30928"/>
                  </a:cubicBezTo>
                  <a:cubicBezTo>
                    <a:pt x="19747" y="30980"/>
                    <a:pt x="19787" y="31012"/>
                    <a:pt x="19825" y="31043"/>
                  </a:cubicBezTo>
                  <a:cubicBezTo>
                    <a:pt x="19890" y="30980"/>
                    <a:pt x="20024" y="30946"/>
                    <a:pt x="20012" y="30806"/>
                  </a:cubicBezTo>
                  <a:lnTo>
                    <a:pt x="20012" y="30806"/>
                  </a:lnTo>
                  <a:cubicBezTo>
                    <a:pt x="20078" y="30853"/>
                    <a:pt x="20127" y="30889"/>
                    <a:pt x="20189" y="30931"/>
                  </a:cubicBezTo>
                  <a:cubicBezTo>
                    <a:pt x="20202" y="30874"/>
                    <a:pt x="20211" y="30837"/>
                    <a:pt x="20215" y="30812"/>
                  </a:cubicBezTo>
                  <a:cubicBezTo>
                    <a:pt x="20282" y="30808"/>
                    <a:pt x="20345" y="30802"/>
                    <a:pt x="20442" y="30794"/>
                  </a:cubicBezTo>
                  <a:cubicBezTo>
                    <a:pt x="20383" y="30759"/>
                    <a:pt x="20358" y="30744"/>
                    <a:pt x="20332" y="30728"/>
                  </a:cubicBezTo>
                  <a:cubicBezTo>
                    <a:pt x="20376" y="30703"/>
                    <a:pt x="20414" y="30681"/>
                    <a:pt x="20452" y="30659"/>
                  </a:cubicBezTo>
                  <a:cubicBezTo>
                    <a:pt x="20452" y="30606"/>
                    <a:pt x="20451" y="30553"/>
                    <a:pt x="20449" y="30494"/>
                  </a:cubicBezTo>
                  <a:cubicBezTo>
                    <a:pt x="20502" y="30493"/>
                    <a:pt x="20536" y="30493"/>
                    <a:pt x="20592" y="30491"/>
                  </a:cubicBezTo>
                  <a:lnTo>
                    <a:pt x="20592" y="30491"/>
                  </a:lnTo>
                  <a:cubicBezTo>
                    <a:pt x="20574" y="30544"/>
                    <a:pt x="20561" y="30587"/>
                    <a:pt x="20546" y="30631"/>
                  </a:cubicBezTo>
                  <a:cubicBezTo>
                    <a:pt x="20624" y="30660"/>
                    <a:pt x="20684" y="30674"/>
                    <a:pt x="20728" y="30674"/>
                  </a:cubicBezTo>
                  <a:cubicBezTo>
                    <a:pt x="20777" y="30674"/>
                    <a:pt x="20807" y="30657"/>
                    <a:pt x="20824" y="30622"/>
                  </a:cubicBezTo>
                  <a:cubicBezTo>
                    <a:pt x="20799" y="30608"/>
                    <a:pt x="20774" y="30593"/>
                    <a:pt x="20755" y="30583"/>
                  </a:cubicBezTo>
                  <a:cubicBezTo>
                    <a:pt x="20782" y="30543"/>
                    <a:pt x="20805" y="30509"/>
                    <a:pt x="20821" y="30485"/>
                  </a:cubicBezTo>
                  <a:cubicBezTo>
                    <a:pt x="20910" y="30510"/>
                    <a:pt x="20988" y="30522"/>
                    <a:pt x="21060" y="30537"/>
                  </a:cubicBezTo>
                  <a:cubicBezTo>
                    <a:pt x="21083" y="30503"/>
                    <a:pt x="21097" y="30493"/>
                    <a:pt x="21095" y="30485"/>
                  </a:cubicBezTo>
                  <a:cubicBezTo>
                    <a:pt x="21091" y="30461"/>
                    <a:pt x="21084" y="30437"/>
                    <a:pt x="21018" y="30410"/>
                  </a:cubicBezTo>
                  <a:lnTo>
                    <a:pt x="21018" y="30410"/>
                  </a:lnTo>
                  <a:cubicBezTo>
                    <a:pt x="21005" y="30418"/>
                    <a:pt x="20992" y="30426"/>
                    <a:pt x="20977" y="30432"/>
                  </a:cubicBezTo>
                  <a:cubicBezTo>
                    <a:pt x="20977" y="30433"/>
                    <a:pt x="20976" y="30433"/>
                    <a:pt x="20975" y="30433"/>
                  </a:cubicBezTo>
                  <a:cubicBezTo>
                    <a:pt x="20964" y="30433"/>
                    <a:pt x="20951" y="30417"/>
                    <a:pt x="20982" y="30397"/>
                  </a:cubicBezTo>
                  <a:cubicBezTo>
                    <a:pt x="20982" y="30397"/>
                    <a:pt x="20983" y="30397"/>
                    <a:pt x="20983" y="30397"/>
                  </a:cubicBezTo>
                  <a:lnTo>
                    <a:pt x="20983" y="30397"/>
                  </a:lnTo>
                  <a:cubicBezTo>
                    <a:pt x="20983" y="30397"/>
                    <a:pt x="20983" y="30397"/>
                    <a:pt x="20983" y="30397"/>
                  </a:cubicBezTo>
                  <a:cubicBezTo>
                    <a:pt x="20996" y="30401"/>
                    <a:pt x="21008" y="30406"/>
                    <a:pt x="21018" y="30410"/>
                  </a:cubicBezTo>
                  <a:lnTo>
                    <a:pt x="21018" y="30410"/>
                  </a:lnTo>
                  <a:cubicBezTo>
                    <a:pt x="21024" y="30406"/>
                    <a:pt x="21030" y="30402"/>
                    <a:pt x="21036" y="30397"/>
                  </a:cubicBezTo>
                  <a:lnTo>
                    <a:pt x="21036" y="30397"/>
                  </a:lnTo>
                  <a:cubicBezTo>
                    <a:pt x="21027" y="30397"/>
                    <a:pt x="21017" y="30396"/>
                    <a:pt x="21007" y="30396"/>
                  </a:cubicBezTo>
                  <a:cubicBezTo>
                    <a:pt x="20999" y="30396"/>
                    <a:pt x="20991" y="30397"/>
                    <a:pt x="20983" y="30397"/>
                  </a:cubicBezTo>
                  <a:lnTo>
                    <a:pt x="20983" y="30397"/>
                  </a:lnTo>
                  <a:cubicBezTo>
                    <a:pt x="20981" y="30384"/>
                    <a:pt x="21023" y="30379"/>
                    <a:pt x="21067" y="30377"/>
                  </a:cubicBezTo>
                  <a:lnTo>
                    <a:pt x="21067" y="30377"/>
                  </a:lnTo>
                  <a:cubicBezTo>
                    <a:pt x="21057" y="30383"/>
                    <a:pt x="21047" y="30390"/>
                    <a:pt x="21036" y="30397"/>
                  </a:cubicBezTo>
                  <a:lnTo>
                    <a:pt x="21036" y="30397"/>
                  </a:lnTo>
                  <a:cubicBezTo>
                    <a:pt x="21148" y="30405"/>
                    <a:pt x="21229" y="30450"/>
                    <a:pt x="21303" y="30450"/>
                  </a:cubicBezTo>
                  <a:cubicBezTo>
                    <a:pt x="21349" y="30450"/>
                    <a:pt x="21392" y="30433"/>
                    <a:pt x="21438" y="30379"/>
                  </a:cubicBezTo>
                  <a:cubicBezTo>
                    <a:pt x="21436" y="30347"/>
                    <a:pt x="21436" y="30321"/>
                    <a:pt x="21433" y="30244"/>
                  </a:cubicBezTo>
                  <a:lnTo>
                    <a:pt x="21433" y="30244"/>
                  </a:lnTo>
                  <a:cubicBezTo>
                    <a:pt x="21509" y="30300"/>
                    <a:pt x="21554" y="30334"/>
                    <a:pt x="21600" y="30368"/>
                  </a:cubicBezTo>
                  <a:cubicBezTo>
                    <a:pt x="21751" y="30297"/>
                    <a:pt x="21875" y="30238"/>
                    <a:pt x="22037" y="30163"/>
                  </a:cubicBezTo>
                  <a:cubicBezTo>
                    <a:pt x="22068" y="30164"/>
                    <a:pt x="22094" y="30165"/>
                    <a:pt x="22117" y="30165"/>
                  </a:cubicBezTo>
                  <a:cubicBezTo>
                    <a:pt x="22241" y="30165"/>
                    <a:pt x="22253" y="30142"/>
                    <a:pt x="22316" y="29994"/>
                  </a:cubicBezTo>
                  <a:cubicBezTo>
                    <a:pt x="22321" y="29984"/>
                    <a:pt x="22293" y="29968"/>
                    <a:pt x="22279" y="29954"/>
                  </a:cubicBezTo>
                  <a:cubicBezTo>
                    <a:pt x="22251" y="29976"/>
                    <a:pt x="22225" y="30000"/>
                    <a:pt x="22179" y="30037"/>
                  </a:cubicBezTo>
                  <a:cubicBezTo>
                    <a:pt x="22169" y="29993"/>
                    <a:pt x="22162" y="29960"/>
                    <a:pt x="22156" y="29932"/>
                  </a:cubicBezTo>
                  <a:cubicBezTo>
                    <a:pt x="22249" y="29898"/>
                    <a:pt x="22328" y="29881"/>
                    <a:pt x="22397" y="29847"/>
                  </a:cubicBezTo>
                  <a:cubicBezTo>
                    <a:pt x="22428" y="29878"/>
                    <a:pt x="22453" y="29903"/>
                    <a:pt x="22480" y="29931"/>
                  </a:cubicBezTo>
                  <a:cubicBezTo>
                    <a:pt x="22502" y="29897"/>
                    <a:pt x="22519" y="29869"/>
                    <a:pt x="22535" y="29842"/>
                  </a:cubicBezTo>
                  <a:cubicBezTo>
                    <a:pt x="22591" y="29891"/>
                    <a:pt x="22654" y="29907"/>
                    <a:pt x="22722" y="29907"/>
                  </a:cubicBezTo>
                  <a:cubicBezTo>
                    <a:pt x="22846" y="29907"/>
                    <a:pt x="22988" y="29856"/>
                    <a:pt x="23142" y="29854"/>
                  </a:cubicBezTo>
                  <a:cubicBezTo>
                    <a:pt x="23075" y="29759"/>
                    <a:pt x="23034" y="29700"/>
                    <a:pt x="22986" y="29632"/>
                  </a:cubicBezTo>
                  <a:cubicBezTo>
                    <a:pt x="23111" y="29578"/>
                    <a:pt x="23230" y="29525"/>
                    <a:pt x="23343" y="29475"/>
                  </a:cubicBezTo>
                  <a:cubicBezTo>
                    <a:pt x="23346" y="29428"/>
                    <a:pt x="23349" y="29391"/>
                    <a:pt x="23350" y="29356"/>
                  </a:cubicBezTo>
                  <a:cubicBezTo>
                    <a:pt x="23362" y="29358"/>
                    <a:pt x="23373" y="29360"/>
                    <a:pt x="23384" y="29363"/>
                  </a:cubicBezTo>
                  <a:cubicBezTo>
                    <a:pt x="23402" y="29404"/>
                    <a:pt x="23421" y="29445"/>
                    <a:pt x="23439" y="29485"/>
                  </a:cubicBezTo>
                  <a:cubicBezTo>
                    <a:pt x="23300" y="29576"/>
                    <a:pt x="23246" y="29666"/>
                    <a:pt x="23273" y="29754"/>
                  </a:cubicBezTo>
                  <a:cubicBezTo>
                    <a:pt x="23495" y="29682"/>
                    <a:pt x="23705" y="29576"/>
                    <a:pt x="23915" y="29472"/>
                  </a:cubicBezTo>
                  <a:cubicBezTo>
                    <a:pt x="24118" y="29353"/>
                    <a:pt x="24324" y="29241"/>
                    <a:pt x="24554" y="29177"/>
                  </a:cubicBezTo>
                  <a:cubicBezTo>
                    <a:pt x="24605" y="29111"/>
                    <a:pt x="24663" y="29038"/>
                    <a:pt x="24722" y="28961"/>
                  </a:cubicBezTo>
                  <a:cubicBezTo>
                    <a:pt x="24754" y="28992"/>
                    <a:pt x="24775" y="29010"/>
                    <a:pt x="24810" y="29042"/>
                  </a:cubicBezTo>
                  <a:cubicBezTo>
                    <a:pt x="24895" y="28982"/>
                    <a:pt x="24985" y="28917"/>
                    <a:pt x="25073" y="28855"/>
                  </a:cubicBezTo>
                  <a:lnTo>
                    <a:pt x="25182" y="28882"/>
                  </a:lnTo>
                  <a:cubicBezTo>
                    <a:pt x="25167" y="28826"/>
                    <a:pt x="25153" y="28768"/>
                    <a:pt x="25131" y="28676"/>
                  </a:cubicBezTo>
                  <a:lnTo>
                    <a:pt x="25131" y="28676"/>
                  </a:lnTo>
                  <a:cubicBezTo>
                    <a:pt x="25198" y="28735"/>
                    <a:pt x="25219" y="28752"/>
                    <a:pt x="25257" y="28785"/>
                  </a:cubicBezTo>
                  <a:cubicBezTo>
                    <a:pt x="25312" y="28757"/>
                    <a:pt x="25365" y="28705"/>
                    <a:pt x="25428" y="28674"/>
                  </a:cubicBezTo>
                  <a:cubicBezTo>
                    <a:pt x="25497" y="28639"/>
                    <a:pt x="25575" y="28626"/>
                    <a:pt x="25646" y="28590"/>
                  </a:cubicBezTo>
                  <a:cubicBezTo>
                    <a:pt x="25820" y="28501"/>
                    <a:pt x="25915" y="28329"/>
                    <a:pt x="25808" y="28191"/>
                  </a:cubicBezTo>
                  <a:lnTo>
                    <a:pt x="25808" y="28191"/>
                  </a:lnTo>
                  <a:cubicBezTo>
                    <a:pt x="25804" y="28196"/>
                    <a:pt x="25800" y="28200"/>
                    <a:pt x="25796" y="28204"/>
                  </a:cubicBezTo>
                  <a:cubicBezTo>
                    <a:pt x="25794" y="28205"/>
                    <a:pt x="25791" y="28206"/>
                    <a:pt x="25789" y="28206"/>
                  </a:cubicBezTo>
                  <a:cubicBezTo>
                    <a:pt x="25779" y="28206"/>
                    <a:pt x="25769" y="28194"/>
                    <a:pt x="25790" y="28170"/>
                  </a:cubicBezTo>
                  <a:lnTo>
                    <a:pt x="25790" y="28170"/>
                  </a:lnTo>
                  <a:cubicBezTo>
                    <a:pt x="25797" y="28177"/>
                    <a:pt x="25803" y="28184"/>
                    <a:pt x="25808" y="28191"/>
                  </a:cubicBezTo>
                  <a:lnTo>
                    <a:pt x="25808" y="28191"/>
                  </a:lnTo>
                  <a:cubicBezTo>
                    <a:pt x="25822" y="28178"/>
                    <a:pt x="25834" y="28163"/>
                    <a:pt x="25846" y="28148"/>
                  </a:cubicBezTo>
                  <a:lnTo>
                    <a:pt x="25846" y="28148"/>
                  </a:lnTo>
                  <a:cubicBezTo>
                    <a:pt x="25830" y="28153"/>
                    <a:pt x="25811" y="28160"/>
                    <a:pt x="25790" y="28170"/>
                  </a:cubicBezTo>
                  <a:cubicBezTo>
                    <a:pt x="25782" y="28158"/>
                    <a:pt x="25824" y="28142"/>
                    <a:pt x="25866" y="28124"/>
                  </a:cubicBezTo>
                  <a:lnTo>
                    <a:pt x="25866" y="28124"/>
                  </a:lnTo>
                  <a:cubicBezTo>
                    <a:pt x="25859" y="28132"/>
                    <a:pt x="25853" y="28140"/>
                    <a:pt x="25846" y="28148"/>
                  </a:cubicBezTo>
                  <a:lnTo>
                    <a:pt x="25846" y="28148"/>
                  </a:lnTo>
                  <a:cubicBezTo>
                    <a:pt x="25868" y="28141"/>
                    <a:pt x="25886" y="28139"/>
                    <a:pt x="25901" y="28139"/>
                  </a:cubicBezTo>
                  <a:cubicBezTo>
                    <a:pt x="25989" y="28139"/>
                    <a:pt x="25991" y="28227"/>
                    <a:pt x="26047" y="28227"/>
                  </a:cubicBezTo>
                  <a:cubicBezTo>
                    <a:pt x="26055" y="28227"/>
                    <a:pt x="26064" y="28225"/>
                    <a:pt x="26074" y="28221"/>
                  </a:cubicBezTo>
                  <a:cubicBezTo>
                    <a:pt x="26261" y="28112"/>
                    <a:pt x="26249" y="27973"/>
                    <a:pt x="26236" y="27827"/>
                  </a:cubicBezTo>
                  <a:lnTo>
                    <a:pt x="26236" y="27827"/>
                  </a:lnTo>
                  <a:cubicBezTo>
                    <a:pt x="26343" y="27830"/>
                    <a:pt x="26447" y="27831"/>
                    <a:pt x="26552" y="27833"/>
                  </a:cubicBezTo>
                  <a:cubicBezTo>
                    <a:pt x="26581" y="27775"/>
                    <a:pt x="26599" y="27703"/>
                    <a:pt x="26614" y="27702"/>
                  </a:cubicBezTo>
                  <a:cubicBezTo>
                    <a:pt x="26842" y="27664"/>
                    <a:pt x="26923" y="27477"/>
                    <a:pt x="27008" y="27306"/>
                  </a:cubicBezTo>
                  <a:cubicBezTo>
                    <a:pt x="27058" y="27208"/>
                    <a:pt x="27101" y="27107"/>
                    <a:pt x="27151" y="26997"/>
                  </a:cubicBezTo>
                  <a:cubicBezTo>
                    <a:pt x="27215" y="26990"/>
                    <a:pt x="27286" y="26984"/>
                    <a:pt x="27355" y="26977"/>
                  </a:cubicBezTo>
                  <a:cubicBezTo>
                    <a:pt x="27363" y="26943"/>
                    <a:pt x="27367" y="26921"/>
                    <a:pt x="27371" y="26894"/>
                  </a:cubicBezTo>
                  <a:lnTo>
                    <a:pt x="27561" y="26878"/>
                  </a:lnTo>
                  <a:cubicBezTo>
                    <a:pt x="27516" y="26757"/>
                    <a:pt x="27645" y="26638"/>
                    <a:pt x="27613" y="26456"/>
                  </a:cubicBezTo>
                  <a:lnTo>
                    <a:pt x="27613" y="26456"/>
                  </a:lnTo>
                  <a:cubicBezTo>
                    <a:pt x="27707" y="26481"/>
                    <a:pt x="27766" y="26495"/>
                    <a:pt x="27855" y="26519"/>
                  </a:cubicBezTo>
                  <a:cubicBezTo>
                    <a:pt x="27852" y="26376"/>
                    <a:pt x="27851" y="26291"/>
                    <a:pt x="27850" y="26220"/>
                  </a:cubicBezTo>
                  <a:cubicBezTo>
                    <a:pt x="27926" y="26194"/>
                    <a:pt x="28003" y="26169"/>
                    <a:pt x="28097" y="26135"/>
                  </a:cubicBezTo>
                  <a:cubicBezTo>
                    <a:pt x="28050" y="26064"/>
                    <a:pt x="28020" y="26019"/>
                    <a:pt x="27988" y="25972"/>
                  </a:cubicBezTo>
                  <a:cubicBezTo>
                    <a:pt x="28025" y="25941"/>
                    <a:pt x="28050" y="25919"/>
                    <a:pt x="28081" y="25891"/>
                  </a:cubicBezTo>
                  <a:cubicBezTo>
                    <a:pt x="28091" y="25930"/>
                    <a:pt x="28097" y="25961"/>
                    <a:pt x="28104" y="25992"/>
                  </a:cubicBezTo>
                  <a:cubicBezTo>
                    <a:pt x="28145" y="25985"/>
                    <a:pt x="28186" y="25979"/>
                    <a:pt x="28223" y="25973"/>
                  </a:cubicBezTo>
                  <a:cubicBezTo>
                    <a:pt x="28231" y="25936"/>
                    <a:pt x="28236" y="25908"/>
                    <a:pt x="28247" y="25864"/>
                  </a:cubicBezTo>
                  <a:cubicBezTo>
                    <a:pt x="28301" y="25901"/>
                    <a:pt x="28347" y="25932"/>
                    <a:pt x="28394" y="25963"/>
                  </a:cubicBezTo>
                  <a:cubicBezTo>
                    <a:pt x="28425" y="25929"/>
                    <a:pt x="28447" y="25904"/>
                    <a:pt x="28472" y="25876"/>
                  </a:cubicBezTo>
                  <a:cubicBezTo>
                    <a:pt x="28438" y="25827"/>
                    <a:pt x="28407" y="25783"/>
                    <a:pt x="28370" y="25730"/>
                  </a:cubicBezTo>
                  <a:cubicBezTo>
                    <a:pt x="28419" y="25722"/>
                    <a:pt x="28450" y="25716"/>
                    <a:pt x="28478" y="25710"/>
                  </a:cubicBezTo>
                  <a:cubicBezTo>
                    <a:pt x="28487" y="25670"/>
                    <a:pt x="28497" y="25629"/>
                    <a:pt x="28509" y="25577"/>
                  </a:cubicBezTo>
                  <a:cubicBezTo>
                    <a:pt x="28590" y="25560"/>
                    <a:pt x="28659" y="25545"/>
                    <a:pt x="28728" y="25532"/>
                  </a:cubicBezTo>
                  <a:cubicBezTo>
                    <a:pt x="28731" y="25464"/>
                    <a:pt x="28732" y="25407"/>
                    <a:pt x="28734" y="25343"/>
                  </a:cubicBezTo>
                  <a:cubicBezTo>
                    <a:pt x="28779" y="25352"/>
                    <a:pt x="28822" y="25360"/>
                    <a:pt x="28853" y="25366"/>
                  </a:cubicBezTo>
                  <a:cubicBezTo>
                    <a:pt x="28910" y="25293"/>
                    <a:pt x="28962" y="25229"/>
                    <a:pt x="29016" y="25161"/>
                  </a:cubicBezTo>
                  <a:cubicBezTo>
                    <a:pt x="28781" y="25071"/>
                    <a:pt x="28773" y="25064"/>
                    <a:pt x="28650" y="24856"/>
                  </a:cubicBezTo>
                  <a:cubicBezTo>
                    <a:pt x="28803" y="24804"/>
                    <a:pt x="28943" y="24755"/>
                    <a:pt x="29068" y="24712"/>
                  </a:cubicBezTo>
                  <a:lnTo>
                    <a:pt x="29068" y="24712"/>
                  </a:lnTo>
                  <a:cubicBezTo>
                    <a:pt x="29147" y="24790"/>
                    <a:pt x="29034" y="24948"/>
                    <a:pt x="29165" y="24968"/>
                  </a:cubicBezTo>
                  <a:cubicBezTo>
                    <a:pt x="29193" y="24911"/>
                    <a:pt x="29216" y="24854"/>
                    <a:pt x="29246" y="24798"/>
                  </a:cubicBezTo>
                  <a:cubicBezTo>
                    <a:pt x="29296" y="24706"/>
                    <a:pt x="29309" y="24628"/>
                    <a:pt x="29241" y="24568"/>
                  </a:cubicBezTo>
                  <a:cubicBezTo>
                    <a:pt x="29237" y="24565"/>
                    <a:pt x="29253" y="24539"/>
                    <a:pt x="29260" y="24523"/>
                  </a:cubicBezTo>
                  <a:cubicBezTo>
                    <a:pt x="29303" y="24530"/>
                    <a:pt x="29344" y="24537"/>
                    <a:pt x="29393" y="24546"/>
                  </a:cubicBezTo>
                  <a:cubicBezTo>
                    <a:pt x="29455" y="24355"/>
                    <a:pt x="29411" y="24228"/>
                    <a:pt x="29353" y="24111"/>
                  </a:cubicBezTo>
                  <a:cubicBezTo>
                    <a:pt x="29318" y="24037"/>
                    <a:pt x="29288" y="23963"/>
                    <a:pt x="29391" y="23868"/>
                  </a:cubicBezTo>
                  <a:cubicBezTo>
                    <a:pt x="29472" y="23932"/>
                    <a:pt x="29475" y="24101"/>
                    <a:pt x="29596" y="24101"/>
                  </a:cubicBezTo>
                  <a:cubicBezTo>
                    <a:pt x="29609" y="24101"/>
                    <a:pt x="29624" y="24099"/>
                    <a:pt x="29640" y="24094"/>
                  </a:cubicBezTo>
                  <a:cubicBezTo>
                    <a:pt x="29666" y="24053"/>
                    <a:pt x="29693" y="24013"/>
                    <a:pt x="29719" y="23972"/>
                  </a:cubicBezTo>
                  <a:cubicBezTo>
                    <a:pt x="29677" y="23862"/>
                    <a:pt x="29671" y="23749"/>
                    <a:pt x="29764" y="23582"/>
                  </a:cubicBezTo>
                  <a:cubicBezTo>
                    <a:pt x="29806" y="23657"/>
                    <a:pt x="29830" y="23716"/>
                    <a:pt x="29868" y="23757"/>
                  </a:cubicBezTo>
                  <a:cubicBezTo>
                    <a:pt x="29870" y="23760"/>
                    <a:pt x="29874" y="23761"/>
                    <a:pt x="29878" y="23761"/>
                  </a:cubicBezTo>
                  <a:cubicBezTo>
                    <a:pt x="29899" y="23761"/>
                    <a:pt x="29940" y="23739"/>
                    <a:pt x="29978" y="23727"/>
                  </a:cubicBezTo>
                  <a:cubicBezTo>
                    <a:pt x="29950" y="23662"/>
                    <a:pt x="29931" y="23619"/>
                    <a:pt x="29917" y="23585"/>
                  </a:cubicBezTo>
                  <a:cubicBezTo>
                    <a:pt x="29946" y="23521"/>
                    <a:pt x="29973" y="23462"/>
                    <a:pt x="30030" y="23337"/>
                  </a:cubicBezTo>
                  <a:lnTo>
                    <a:pt x="30030" y="23337"/>
                  </a:lnTo>
                  <a:cubicBezTo>
                    <a:pt x="29921" y="23398"/>
                    <a:pt x="29872" y="23425"/>
                    <a:pt x="29824" y="23453"/>
                  </a:cubicBezTo>
                  <a:cubicBezTo>
                    <a:pt x="29803" y="23401"/>
                    <a:pt x="29783" y="23346"/>
                    <a:pt x="29758" y="23281"/>
                  </a:cubicBezTo>
                  <a:lnTo>
                    <a:pt x="29758" y="23281"/>
                  </a:lnTo>
                  <a:cubicBezTo>
                    <a:pt x="29874" y="23297"/>
                    <a:pt x="29978" y="23312"/>
                    <a:pt x="30089" y="23328"/>
                  </a:cubicBezTo>
                  <a:cubicBezTo>
                    <a:pt x="30106" y="23168"/>
                    <a:pt x="30121" y="23029"/>
                    <a:pt x="30136" y="22901"/>
                  </a:cubicBezTo>
                  <a:cubicBezTo>
                    <a:pt x="30195" y="22860"/>
                    <a:pt x="30245" y="22832"/>
                    <a:pt x="30292" y="22794"/>
                  </a:cubicBezTo>
                  <a:cubicBezTo>
                    <a:pt x="30276" y="22703"/>
                    <a:pt x="30259" y="22617"/>
                    <a:pt x="30246" y="22541"/>
                  </a:cubicBezTo>
                  <a:cubicBezTo>
                    <a:pt x="30186" y="22501"/>
                    <a:pt x="30133" y="22466"/>
                    <a:pt x="30105" y="22447"/>
                  </a:cubicBezTo>
                  <a:cubicBezTo>
                    <a:pt x="30145" y="22411"/>
                    <a:pt x="30187" y="22372"/>
                    <a:pt x="30220" y="22344"/>
                  </a:cubicBezTo>
                  <a:cubicBezTo>
                    <a:pt x="30296" y="22451"/>
                    <a:pt x="30358" y="22538"/>
                    <a:pt x="30426" y="22635"/>
                  </a:cubicBezTo>
                  <a:cubicBezTo>
                    <a:pt x="30449" y="22586"/>
                    <a:pt x="30462" y="22557"/>
                    <a:pt x="30479" y="22523"/>
                  </a:cubicBezTo>
                  <a:cubicBezTo>
                    <a:pt x="30434" y="22483"/>
                    <a:pt x="30393" y="22448"/>
                    <a:pt x="30371" y="22429"/>
                  </a:cubicBezTo>
                  <a:cubicBezTo>
                    <a:pt x="30374" y="22358"/>
                    <a:pt x="30380" y="22316"/>
                    <a:pt x="30373" y="22279"/>
                  </a:cubicBezTo>
                  <a:cubicBezTo>
                    <a:pt x="30368" y="22254"/>
                    <a:pt x="30346" y="22238"/>
                    <a:pt x="30333" y="22220"/>
                  </a:cubicBezTo>
                  <a:cubicBezTo>
                    <a:pt x="30377" y="22183"/>
                    <a:pt x="30395" y="22169"/>
                    <a:pt x="30458" y="22116"/>
                  </a:cubicBezTo>
                  <a:lnTo>
                    <a:pt x="30458" y="22116"/>
                  </a:lnTo>
                  <a:cubicBezTo>
                    <a:pt x="30298" y="22120"/>
                    <a:pt x="30190" y="22123"/>
                    <a:pt x="30074" y="22127"/>
                  </a:cubicBezTo>
                  <a:cubicBezTo>
                    <a:pt x="30084" y="22079"/>
                    <a:pt x="30090" y="22048"/>
                    <a:pt x="30102" y="21996"/>
                  </a:cubicBezTo>
                  <a:cubicBezTo>
                    <a:pt x="30214" y="22004"/>
                    <a:pt x="30320" y="22011"/>
                    <a:pt x="30426" y="22018"/>
                  </a:cubicBezTo>
                  <a:lnTo>
                    <a:pt x="30476" y="21923"/>
                  </a:lnTo>
                  <a:cubicBezTo>
                    <a:pt x="30445" y="21905"/>
                    <a:pt x="30414" y="21889"/>
                    <a:pt x="30380" y="21871"/>
                  </a:cubicBezTo>
                  <a:lnTo>
                    <a:pt x="30379" y="21871"/>
                  </a:lnTo>
                  <a:cubicBezTo>
                    <a:pt x="30405" y="21820"/>
                    <a:pt x="30421" y="21792"/>
                    <a:pt x="30437" y="21758"/>
                  </a:cubicBezTo>
                  <a:cubicBezTo>
                    <a:pt x="30495" y="21774"/>
                    <a:pt x="30546" y="21790"/>
                    <a:pt x="30598" y="21807"/>
                  </a:cubicBezTo>
                  <a:cubicBezTo>
                    <a:pt x="30617" y="21677"/>
                    <a:pt x="30635" y="21562"/>
                    <a:pt x="30654" y="21443"/>
                  </a:cubicBezTo>
                  <a:lnTo>
                    <a:pt x="30654" y="21443"/>
                  </a:lnTo>
                  <a:cubicBezTo>
                    <a:pt x="30560" y="21468"/>
                    <a:pt x="30486" y="21487"/>
                    <a:pt x="30405" y="21509"/>
                  </a:cubicBezTo>
                  <a:cubicBezTo>
                    <a:pt x="30398" y="21308"/>
                    <a:pt x="30608" y="21287"/>
                    <a:pt x="30607" y="21137"/>
                  </a:cubicBezTo>
                  <a:lnTo>
                    <a:pt x="30607" y="21137"/>
                  </a:lnTo>
                  <a:cubicBezTo>
                    <a:pt x="30742" y="21150"/>
                    <a:pt x="30857" y="21162"/>
                    <a:pt x="30970" y="21174"/>
                  </a:cubicBezTo>
                  <a:lnTo>
                    <a:pt x="30983" y="21136"/>
                  </a:lnTo>
                  <a:lnTo>
                    <a:pt x="30736" y="21021"/>
                  </a:lnTo>
                  <a:lnTo>
                    <a:pt x="30780" y="20980"/>
                  </a:lnTo>
                  <a:cubicBezTo>
                    <a:pt x="30755" y="20915"/>
                    <a:pt x="30730" y="20850"/>
                    <a:pt x="30715" y="20809"/>
                  </a:cubicBezTo>
                  <a:cubicBezTo>
                    <a:pt x="30799" y="20772"/>
                    <a:pt x="30889" y="20736"/>
                    <a:pt x="31011" y="20684"/>
                  </a:cubicBezTo>
                  <a:cubicBezTo>
                    <a:pt x="30974" y="20621"/>
                    <a:pt x="30944" y="20569"/>
                    <a:pt x="30921" y="20531"/>
                  </a:cubicBezTo>
                  <a:cubicBezTo>
                    <a:pt x="31002" y="20469"/>
                    <a:pt x="31060" y="20424"/>
                    <a:pt x="31119" y="20381"/>
                  </a:cubicBezTo>
                  <a:cubicBezTo>
                    <a:pt x="31089" y="20313"/>
                    <a:pt x="31067" y="20265"/>
                    <a:pt x="31047" y="20215"/>
                  </a:cubicBezTo>
                  <a:lnTo>
                    <a:pt x="31026" y="20112"/>
                  </a:lnTo>
                  <a:lnTo>
                    <a:pt x="31099" y="20082"/>
                  </a:lnTo>
                  <a:cubicBezTo>
                    <a:pt x="31083" y="20018"/>
                    <a:pt x="31067" y="19953"/>
                    <a:pt x="31051" y="19891"/>
                  </a:cubicBezTo>
                  <a:cubicBezTo>
                    <a:pt x="30992" y="19913"/>
                    <a:pt x="30961" y="19925"/>
                    <a:pt x="30914" y="19941"/>
                  </a:cubicBezTo>
                  <a:cubicBezTo>
                    <a:pt x="30944" y="19865"/>
                    <a:pt x="30969" y="19815"/>
                    <a:pt x="30986" y="19756"/>
                  </a:cubicBezTo>
                  <a:cubicBezTo>
                    <a:pt x="30998" y="19757"/>
                    <a:pt x="31010" y="19758"/>
                    <a:pt x="31021" y="19758"/>
                  </a:cubicBezTo>
                  <a:cubicBezTo>
                    <a:pt x="31189" y="19758"/>
                    <a:pt x="31321" y="19613"/>
                    <a:pt x="31488" y="19548"/>
                  </a:cubicBezTo>
                  <a:cubicBezTo>
                    <a:pt x="31454" y="19441"/>
                    <a:pt x="31429" y="19361"/>
                    <a:pt x="31407" y="19288"/>
                  </a:cubicBezTo>
                  <a:cubicBezTo>
                    <a:pt x="31448" y="19242"/>
                    <a:pt x="31475" y="19214"/>
                    <a:pt x="31538" y="19145"/>
                  </a:cubicBezTo>
                  <a:lnTo>
                    <a:pt x="31538" y="19145"/>
                  </a:lnTo>
                  <a:cubicBezTo>
                    <a:pt x="31448" y="19158"/>
                    <a:pt x="31401" y="19166"/>
                    <a:pt x="31358" y="19172"/>
                  </a:cubicBezTo>
                  <a:cubicBezTo>
                    <a:pt x="31322" y="19129"/>
                    <a:pt x="31285" y="19086"/>
                    <a:pt x="31258" y="19054"/>
                  </a:cubicBezTo>
                  <a:cubicBezTo>
                    <a:pt x="31267" y="18963"/>
                    <a:pt x="31275" y="18882"/>
                    <a:pt x="31289" y="18732"/>
                  </a:cubicBezTo>
                  <a:cubicBezTo>
                    <a:pt x="31330" y="18845"/>
                    <a:pt x="31351" y="18901"/>
                    <a:pt x="31366" y="18944"/>
                  </a:cubicBezTo>
                  <a:cubicBezTo>
                    <a:pt x="31433" y="18939"/>
                    <a:pt x="31504" y="18933"/>
                    <a:pt x="31575" y="18929"/>
                  </a:cubicBezTo>
                  <a:cubicBezTo>
                    <a:pt x="31566" y="18758"/>
                    <a:pt x="31566" y="18760"/>
                    <a:pt x="31664" y="18598"/>
                  </a:cubicBezTo>
                  <a:lnTo>
                    <a:pt x="31664" y="18598"/>
                  </a:lnTo>
                  <a:cubicBezTo>
                    <a:pt x="31606" y="18607"/>
                    <a:pt x="31557" y="18614"/>
                    <a:pt x="31506" y="18623"/>
                  </a:cubicBezTo>
                  <a:cubicBezTo>
                    <a:pt x="31523" y="18558"/>
                    <a:pt x="31541" y="18496"/>
                    <a:pt x="31558" y="18440"/>
                  </a:cubicBezTo>
                  <a:lnTo>
                    <a:pt x="31667" y="18440"/>
                  </a:lnTo>
                  <a:cubicBezTo>
                    <a:pt x="31697" y="18309"/>
                    <a:pt x="31701" y="18177"/>
                    <a:pt x="31716" y="18081"/>
                  </a:cubicBezTo>
                  <a:cubicBezTo>
                    <a:pt x="31675" y="17996"/>
                    <a:pt x="31641" y="17926"/>
                    <a:pt x="31604" y="17858"/>
                  </a:cubicBezTo>
                  <a:cubicBezTo>
                    <a:pt x="31588" y="17842"/>
                    <a:pt x="31576" y="17823"/>
                    <a:pt x="31564" y="17802"/>
                  </a:cubicBezTo>
                  <a:lnTo>
                    <a:pt x="31585" y="17784"/>
                  </a:lnTo>
                  <a:lnTo>
                    <a:pt x="31614" y="17850"/>
                  </a:lnTo>
                  <a:cubicBezTo>
                    <a:pt x="31610" y="17853"/>
                    <a:pt x="31606" y="17857"/>
                    <a:pt x="31604" y="17858"/>
                  </a:cubicBezTo>
                  <a:lnTo>
                    <a:pt x="31604" y="17858"/>
                  </a:lnTo>
                  <a:cubicBezTo>
                    <a:pt x="31701" y="17847"/>
                    <a:pt x="31747" y="17780"/>
                    <a:pt x="31759" y="17670"/>
                  </a:cubicBezTo>
                  <a:lnTo>
                    <a:pt x="31759" y="17670"/>
                  </a:lnTo>
                  <a:cubicBezTo>
                    <a:pt x="31725" y="17684"/>
                    <a:pt x="31692" y="17699"/>
                    <a:pt x="31647" y="17720"/>
                  </a:cubicBezTo>
                  <a:cubicBezTo>
                    <a:pt x="31651" y="17650"/>
                    <a:pt x="31654" y="17584"/>
                    <a:pt x="31657" y="17521"/>
                  </a:cubicBezTo>
                  <a:cubicBezTo>
                    <a:pt x="31625" y="17499"/>
                    <a:pt x="31594" y="17478"/>
                    <a:pt x="31556" y="17450"/>
                  </a:cubicBezTo>
                  <a:cubicBezTo>
                    <a:pt x="31598" y="17421"/>
                    <a:pt x="31631" y="17397"/>
                    <a:pt x="31666" y="17372"/>
                  </a:cubicBezTo>
                  <a:cubicBezTo>
                    <a:pt x="31685" y="17394"/>
                    <a:pt x="31710" y="17422"/>
                    <a:pt x="31735" y="17452"/>
                  </a:cubicBezTo>
                  <a:cubicBezTo>
                    <a:pt x="31801" y="17424"/>
                    <a:pt x="31863" y="17399"/>
                    <a:pt x="31935" y="17369"/>
                  </a:cubicBezTo>
                  <a:cubicBezTo>
                    <a:pt x="31882" y="17284"/>
                    <a:pt x="31840" y="17215"/>
                    <a:pt x="31795" y="17144"/>
                  </a:cubicBezTo>
                  <a:cubicBezTo>
                    <a:pt x="31754" y="17175"/>
                    <a:pt x="31729" y="17194"/>
                    <a:pt x="31706" y="17212"/>
                  </a:cubicBezTo>
                  <a:cubicBezTo>
                    <a:pt x="31678" y="17234"/>
                    <a:pt x="31653" y="17256"/>
                    <a:pt x="31606" y="17296"/>
                  </a:cubicBezTo>
                  <a:cubicBezTo>
                    <a:pt x="31642" y="17119"/>
                    <a:pt x="31735" y="17022"/>
                    <a:pt x="31885" y="17003"/>
                  </a:cubicBezTo>
                  <a:cubicBezTo>
                    <a:pt x="31828" y="16950"/>
                    <a:pt x="31775" y="16903"/>
                    <a:pt x="31726" y="16859"/>
                  </a:cubicBezTo>
                  <a:cubicBezTo>
                    <a:pt x="31678" y="16885"/>
                    <a:pt x="31636" y="16907"/>
                    <a:pt x="31572" y="16941"/>
                  </a:cubicBezTo>
                  <a:cubicBezTo>
                    <a:pt x="31570" y="16841"/>
                    <a:pt x="31457" y="16804"/>
                    <a:pt x="31548" y="16700"/>
                  </a:cubicBezTo>
                  <a:lnTo>
                    <a:pt x="31548" y="16700"/>
                  </a:lnTo>
                  <a:cubicBezTo>
                    <a:pt x="31586" y="16732"/>
                    <a:pt x="31620" y="16763"/>
                    <a:pt x="31664" y="16806"/>
                  </a:cubicBezTo>
                  <a:cubicBezTo>
                    <a:pt x="31697" y="16716"/>
                    <a:pt x="31707" y="16647"/>
                    <a:pt x="31734" y="16554"/>
                  </a:cubicBezTo>
                  <a:cubicBezTo>
                    <a:pt x="31756" y="16632"/>
                    <a:pt x="31769" y="16678"/>
                    <a:pt x="31797" y="16776"/>
                  </a:cubicBezTo>
                  <a:cubicBezTo>
                    <a:pt x="31809" y="16632"/>
                    <a:pt x="31817" y="16545"/>
                    <a:pt x="31822" y="16493"/>
                  </a:cubicBezTo>
                  <a:cubicBezTo>
                    <a:pt x="31775" y="16426"/>
                    <a:pt x="31745" y="16385"/>
                    <a:pt x="31710" y="16334"/>
                  </a:cubicBezTo>
                  <a:cubicBezTo>
                    <a:pt x="31770" y="16306"/>
                    <a:pt x="31809" y="16288"/>
                    <a:pt x="31863" y="16263"/>
                  </a:cubicBezTo>
                  <a:cubicBezTo>
                    <a:pt x="31728" y="16179"/>
                    <a:pt x="31847" y="16114"/>
                    <a:pt x="31856" y="16054"/>
                  </a:cubicBezTo>
                  <a:cubicBezTo>
                    <a:pt x="31791" y="15991"/>
                    <a:pt x="31731" y="15931"/>
                    <a:pt x="31672" y="15872"/>
                  </a:cubicBezTo>
                  <a:cubicBezTo>
                    <a:pt x="31656" y="15913"/>
                    <a:pt x="31641" y="15953"/>
                    <a:pt x="31622" y="16000"/>
                  </a:cubicBezTo>
                  <a:cubicBezTo>
                    <a:pt x="31570" y="15986"/>
                    <a:pt x="31523" y="15975"/>
                    <a:pt x="31413" y="15947"/>
                  </a:cubicBezTo>
                  <a:cubicBezTo>
                    <a:pt x="31513" y="15882"/>
                    <a:pt x="31564" y="15848"/>
                    <a:pt x="31604" y="15823"/>
                  </a:cubicBezTo>
                  <a:cubicBezTo>
                    <a:pt x="31584" y="15702"/>
                    <a:pt x="31566" y="15608"/>
                    <a:pt x="31548" y="15510"/>
                  </a:cubicBezTo>
                  <a:cubicBezTo>
                    <a:pt x="31501" y="15497"/>
                    <a:pt x="31450" y="15482"/>
                    <a:pt x="31392" y="15464"/>
                  </a:cubicBezTo>
                  <a:cubicBezTo>
                    <a:pt x="31423" y="15377"/>
                    <a:pt x="31451" y="15304"/>
                    <a:pt x="31504" y="15158"/>
                  </a:cubicBezTo>
                  <a:lnTo>
                    <a:pt x="31504" y="15158"/>
                  </a:lnTo>
                  <a:cubicBezTo>
                    <a:pt x="31375" y="15245"/>
                    <a:pt x="31305" y="15291"/>
                    <a:pt x="31236" y="15338"/>
                  </a:cubicBezTo>
                  <a:cubicBezTo>
                    <a:pt x="31220" y="15574"/>
                    <a:pt x="31166" y="15791"/>
                    <a:pt x="30983" y="15926"/>
                  </a:cubicBezTo>
                  <a:cubicBezTo>
                    <a:pt x="30960" y="15900"/>
                    <a:pt x="30944" y="15882"/>
                    <a:pt x="30905" y="15839"/>
                  </a:cubicBezTo>
                  <a:cubicBezTo>
                    <a:pt x="30899" y="15908"/>
                    <a:pt x="30895" y="15950"/>
                    <a:pt x="30892" y="15989"/>
                  </a:cubicBezTo>
                  <a:cubicBezTo>
                    <a:pt x="30963" y="16082"/>
                    <a:pt x="30954" y="16182"/>
                    <a:pt x="30870" y="16257"/>
                  </a:cubicBezTo>
                  <a:cubicBezTo>
                    <a:pt x="30867" y="16289"/>
                    <a:pt x="30864" y="16323"/>
                    <a:pt x="30861" y="16360"/>
                  </a:cubicBezTo>
                  <a:cubicBezTo>
                    <a:pt x="30821" y="16375"/>
                    <a:pt x="30782" y="16391"/>
                    <a:pt x="30751" y="16403"/>
                  </a:cubicBezTo>
                  <a:cubicBezTo>
                    <a:pt x="30767" y="16454"/>
                    <a:pt x="30782" y="16501"/>
                    <a:pt x="30792" y="16537"/>
                  </a:cubicBezTo>
                  <a:cubicBezTo>
                    <a:pt x="30720" y="16581"/>
                    <a:pt x="30663" y="16616"/>
                    <a:pt x="30605" y="16651"/>
                  </a:cubicBezTo>
                  <a:lnTo>
                    <a:pt x="30545" y="16726"/>
                  </a:lnTo>
                  <a:cubicBezTo>
                    <a:pt x="30596" y="16750"/>
                    <a:pt x="30648" y="16774"/>
                    <a:pt x="30739" y="16816"/>
                  </a:cubicBezTo>
                  <a:cubicBezTo>
                    <a:pt x="30618" y="16822"/>
                    <a:pt x="30564" y="16825"/>
                    <a:pt x="30502" y="16828"/>
                  </a:cubicBezTo>
                  <a:cubicBezTo>
                    <a:pt x="30487" y="16910"/>
                    <a:pt x="30473" y="16982"/>
                    <a:pt x="30461" y="17050"/>
                  </a:cubicBezTo>
                  <a:cubicBezTo>
                    <a:pt x="30424" y="17055"/>
                    <a:pt x="30396" y="17057"/>
                    <a:pt x="30358" y="17062"/>
                  </a:cubicBezTo>
                  <a:cubicBezTo>
                    <a:pt x="30323" y="17275"/>
                    <a:pt x="30118" y="17418"/>
                    <a:pt x="30133" y="17645"/>
                  </a:cubicBezTo>
                  <a:cubicBezTo>
                    <a:pt x="30191" y="17641"/>
                    <a:pt x="30239" y="17638"/>
                    <a:pt x="30321" y="17582"/>
                  </a:cubicBezTo>
                  <a:lnTo>
                    <a:pt x="30321" y="17582"/>
                  </a:lnTo>
                  <a:cubicBezTo>
                    <a:pt x="30322" y="17592"/>
                    <a:pt x="30323" y="17602"/>
                    <a:pt x="30324" y="17612"/>
                  </a:cubicBezTo>
                  <a:lnTo>
                    <a:pt x="30324" y="17612"/>
                  </a:lnTo>
                  <a:cubicBezTo>
                    <a:pt x="30331" y="17597"/>
                    <a:pt x="30339" y="17581"/>
                    <a:pt x="30348" y="17562"/>
                  </a:cubicBezTo>
                  <a:lnTo>
                    <a:pt x="30348" y="17562"/>
                  </a:lnTo>
                  <a:cubicBezTo>
                    <a:pt x="30338" y="17569"/>
                    <a:pt x="30329" y="17576"/>
                    <a:pt x="30321" y="17582"/>
                  </a:cubicBezTo>
                  <a:lnTo>
                    <a:pt x="30321" y="17582"/>
                  </a:lnTo>
                  <a:cubicBezTo>
                    <a:pt x="30320" y="17569"/>
                    <a:pt x="30319" y="17556"/>
                    <a:pt x="30320" y="17543"/>
                  </a:cubicBezTo>
                  <a:cubicBezTo>
                    <a:pt x="30320" y="17539"/>
                    <a:pt x="30325" y="17535"/>
                    <a:pt x="30330" y="17535"/>
                  </a:cubicBezTo>
                  <a:cubicBezTo>
                    <a:pt x="30337" y="17535"/>
                    <a:pt x="30346" y="17542"/>
                    <a:pt x="30348" y="17562"/>
                  </a:cubicBezTo>
                  <a:cubicBezTo>
                    <a:pt x="30348" y="17562"/>
                    <a:pt x="30348" y="17562"/>
                    <a:pt x="30348" y="17562"/>
                  </a:cubicBezTo>
                  <a:lnTo>
                    <a:pt x="30348" y="17562"/>
                  </a:lnTo>
                  <a:cubicBezTo>
                    <a:pt x="30348" y="17562"/>
                    <a:pt x="30348" y="17562"/>
                    <a:pt x="30348" y="17562"/>
                  </a:cubicBezTo>
                  <a:lnTo>
                    <a:pt x="30348" y="17562"/>
                  </a:lnTo>
                  <a:cubicBezTo>
                    <a:pt x="30361" y="17565"/>
                    <a:pt x="30345" y="17602"/>
                    <a:pt x="30327" y="17639"/>
                  </a:cubicBezTo>
                  <a:cubicBezTo>
                    <a:pt x="30326" y="17630"/>
                    <a:pt x="30325" y="17621"/>
                    <a:pt x="30324" y="17612"/>
                  </a:cubicBezTo>
                  <a:lnTo>
                    <a:pt x="30324" y="17612"/>
                  </a:lnTo>
                  <a:cubicBezTo>
                    <a:pt x="30291" y="17686"/>
                    <a:pt x="30285" y="17718"/>
                    <a:pt x="30280" y="17745"/>
                  </a:cubicBezTo>
                  <a:cubicBezTo>
                    <a:pt x="30226" y="17750"/>
                    <a:pt x="30193" y="17755"/>
                    <a:pt x="30148" y="17762"/>
                  </a:cubicBezTo>
                  <a:cubicBezTo>
                    <a:pt x="30192" y="17800"/>
                    <a:pt x="30224" y="17828"/>
                    <a:pt x="30279" y="17877"/>
                  </a:cubicBezTo>
                  <a:cubicBezTo>
                    <a:pt x="30198" y="17871"/>
                    <a:pt x="30145" y="17867"/>
                    <a:pt x="30073" y="17862"/>
                  </a:cubicBezTo>
                  <a:cubicBezTo>
                    <a:pt x="30068" y="18143"/>
                    <a:pt x="30009" y="18407"/>
                    <a:pt x="29983" y="18670"/>
                  </a:cubicBezTo>
                  <a:cubicBezTo>
                    <a:pt x="30023" y="18702"/>
                    <a:pt x="30050" y="18724"/>
                    <a:pt x="30096" y="18760"/>
                  </a:cubicBezTo>
                  <a:cubicBezTo>
                    <a:pt x="30030" y="18817"/>
                    <a:pt x="29973" y="18866"/>
                    <a:pt x="29915" y="18914"/>
                  </a:cubicBezTo>
                  <a:cubicBezTo>
                    <a:pt x="29943" y="18942"/>
                    <a:pt x="29971" y="18970"/>
                    <a:pt x="30009" y="19008"/>
                  </a:cubicBezTo>
                  <a:cubicBezTo>
                    <a:pt x="29953" y="19013"/>
                    <a:pt x="29918" y="19017"/>
                    <a:pt x="29852" y="19023"/>
                  </a:cubicBezTo>
                  <a:cubicBezTo>
                    <a:pt x="29940" y="19132"/>
                    <a:pt x="30015" y="19223"/>
                    <a:pt x="30081" y="19304"/>
                  </a:cubicBezTo>
                  <a:cubicBezTo>
                    <a:pt x="30095" y="19517"/>
                    <a:pt x="29915" y="19460"/>
                    <a:pt x="29803" y="19541"/>
                  </a:cubicBezTo>
                  <a:cubicBezTo>
                    <a:pt x="29846" y="19589"/>
                    <a:pt x="29874" y="19620"/>
                    <a:pt x="29909" y="19659"/>
                  </a:cubicBezTo>
                  <a:cubicBezTo>
                    <a:pt x="29862" y="19666"/>
                    <a:pt x="29821" y="19672"/>
                    <a:pt x="29821" y="19672"/>
                  </a:cubicBezTo>
                  <a:cubicBezTo>
                    <a:pt x="29722" y="19765"/>
                    <a:pt x="29652" y="19831"/>
                    <a:pt x="29578" y="19900"/>
                  </a:cubicBezTo>
                  <a:cubicBezTo>
                    <a:pt x="29593" y="19913"/>
                    <a:pt x="29618" y="19938"/>
                    <a:pt x="29650" y="19969"/>
                  </a:cubicBezTo>
                  <a:cubicBezTo>
                    <a:pt x="29631" y="20013"/>
                    <a:pt x="29612" y="20060"/>
                    <a:pt x="29566" y="20172"/>
                  </a:cubicBezTo>
                  <a:cubicBezTo>
                    <a:pt x="29558" y="20172"/>
                    <a:pt x="29500" y="20169"/>
                    <a:pt x="29478" y="20168"/>
                  </a:cubicBezTo>
                  <a:cubicBezTo>
                    <a:pt x="29456" y="20307"/>
                    <a:pt x="29434" y="20440"/>
                    <a:pt x="29413" y="20568"/>
                  </a:cubicBezTo>
                  <a:cubicBezTo>
                    <a:pt x="29403" y="20631"/>
                    <a:pt x="29391" y="20694"/>
                    <a:pt x="29381" y="20758"/>
                  </a:cubicBezTo>
                  <a:lnTo>
                    <a:pt x="29333" y="20940"/>
                  </a:lnTo>
                  <a:cubicBezTo>
                    <a:pt x="29368" y="20962"/>
                    <a:pt x="29406" y="20987"/>
                    <a:pt x="29446" y="21012"/>
                  </a:cubicBezTo>
                  <a:cubicBezTo>
                    <a:pt x="29422" y="21077"/>
                    <a:pt x="29402" y="21134"/>
                    <a:pt x="29388" y="21174"/>
                  </a:cubicBezTo>
                  <a:cubicBezTo>
                    <a:pt x="29421" y="21215"/>
                    <a:pt x="29441" y="21242"/>
                    <a:pt x="29477" y="21289"/>
                  </a:cubicBezTo>
                  <a:cubicBezTo>
                    <a:pt x="29405" y="21326"/>
                    <a:pt x="29353" y="21351"/>
                    <a:pt x="29299" y="21377"/>
                  </a:cubicBezTo>
                  <a:cubicBezTo>
                    <a:pt x="29308" y="21271"/>
                    <a:pt x="29315" y="21175"/>
                    <a:pt x="29324" y="21074"/>
                  </a:cubicBezTo>
                  <a:lnTo>
                    <a:pt x="29241" y="21074"/>
                  </a:lnTo>
                  <a:cubicBezTo>
                    <a:pt x="29209" y="21170"/>
                    <a:pt x="29193" y="21311"/>
                    <a:pt x="29149" y="21327"/>
                  </a:cubicBezTo>
                  <a:cubicBezTo>
                    <a:pt x="29037" y="21367"/>
                    <a:pt x="29144" y="21508"/>
                    <a:pt x="29022" y="21534"/>
                  </a:cubicBezTo>
                  <a:cubicBezTo>
                    <a:pt x="28975" y="21543"/>
                    <a:pt x="29029" y="21713"/>
                    <a:pt x="28916" y="21713"/>
                  </a:cubicBezTo>
                  <a:cubicBezTo>
                    <a:pt x="28914" y="21713"/>
                    <a:pt x="28911" y="21713"/>
                    <a:pt x="28909" y="21712"/>
                  </a:cubicBezTo>
                  <a:cubicBezTo>
                    <a:pt x="28900" y="21815"/>
                    <a:pt x="28891" y="21914"/>
                    <a:pt x="28882" y="22013"/>
                  </a:cubicBezTo>
                  <a:cubicBezTo>
                    <a:pt x="28803" y="22073"/>
                    <a:pt x="28720" y="22119"/>
                    <a:pt x="28644" y="22170"/>
                  </a:cubicBezTo>
                  <a:lnTo>
                    <a:pt x="28644" y="22273"/>
                  </a:lnTo>
                  <a:cubicBezTo>
                    <a:pt x="28592" y="22301"/>
                    <a:pt x="28550" y="22326"/>
                    <a:pt x="28504" y="22352"/>
                  </a:cubicBezTo>
                  <a:cubicBezTo>
                    <a:pt x="28503" y="22392"/>
                    <a:pt x="28500" y="22429"/>
                    <a:pt x="28498" y="22466"/>
                  </a:cubicBezTo>
                  <a:cubicBezTo>
                    <a:pt x="28456" y="22461"/>
                    <a:pt x="28413" y="22457"/>
                    <a:pt x="28363" y="22451"/>
                  </a:cubicBezTo>
                  <a:cubicBezTo>
                    <a:pt x="28353" y="22511"/>
                    <a:pt x="28345" y="22555"/>
                    <a:pt x="28339" y="22594"/>
                  </a:cubicBezTo>
                  <a:cubicBezTo>
                    <a:pt x="28306" y="22608"/>
                    <a:pt x="28279" y="22620"/>
                    <a:pt x="28241" y="22636"/>
                  </a:cubicBezTo>
                  <a:cubicBezTo>
                    <a:pt x="28234" y="22756"/>
                    <a:pt x="28225" y="22873"/>
                    <a:pt x="28217" y="22989"/>
                  </a:cubicBezTo>
                  <a:cubicBezTo>
                    <a:pt x="28198" y="22997"/>
                    <a:pt x="28175" y="23006"/>
                    <a:pt x="28151" y="23014"/>
                  </a:cubicBezTo>
                  <a:cubicBezTo>
                    <a:pt x="28156" y="23044"/>
                    <a:pt x="28157" y="23065"/>
                    <a:pt x="28160" y="23085"/>
                  </a:cubicBezTo>
                  <a:cubicBezTo>
                    <a:pt x="28128" y="23101"/>
                    <a:pt x="28095" y="23117"/>
                    <a:pt x="28060" y="23134"/>
                  </a:cubicBezTo>
                  <a:cubicBezTo>
                    <a:pt x="28045" y="23238"/>
                    <a:pt x="28016" y="23328"/>
                    <a:pt x="27992" y="23429"/>
                  </a:cubicBezTo>
                  <a:cubicBezTo>
                    <a:pt x="27954" y="23443"/>
                    <a:pt x="27916" y="23456"/>
                    <a:pt x="27861" y="23475"/>
                  </a:cubicBezTo>
                  <a:cubicBezTo>
                    <a:pt x="27854" y="23707"/>
                    <a:pt x="27617" y="23822"/>
                    <a:pt x="27521" y="24019"/>
                  </a:cubicBezTo>
                  <a:cubicBezTo>
                    <a:pt x="27523" y="24072"/>
                    <a:pt x="27524" y="24124"/>
                    <a:pt x="27526" y="24156"/>
                  </a:cubicBezTo>
                  <a:cubicBezTo>
                    <a:pt x="27463" y="24203"/>
                    <a:pt x="27408" y="24244"/>
                    <a:pt x="27358" y="24281"/>
                  </a:cubicBezTo>
                  <a:cubicBezTo>
                    <a:pt x="27374" y="24458"/>
                    <a:pt x="27304" y="24578"/>
                    <a:pt x="27214" y="24720"/>
                  </a:cubicBezTo>
                  <a:cubicBezTo>
                    <a:pt x="27148" y="24820"/>
                    <a:pt x="27009" y="24848"/>
                    <a:pt x="26996" y="24937"/>
                  </a:cubicBezTo>
                  <a:cubicBezTo>
                    <a:pt x="26973" y="25089"/>
                    <a:pt x="26840" y="25139"/>
                    <a:pt x="26776" y="25242"/>
                  </a:cubicBezTo>
                  <a:cubicBezTo>
                    <a:pt x="26778" y="25264"/>
                    <a:pt x="26780" y="25286"/>
                    <a:pt x="26780" y="25308"/>
                  </a:cubicBezTo>
                  <a:lnTo>
                    <a:pt x="26752" y="25311"/>
                  </a:lnTo>
                  <a:lnTo>
                    <a:pt x="26762" y="25242"/>
                  </a:lnTo>
                  <a:lnTo>
                    <a:pt x="26776" y="25242"/>
                  </a:lnTo>
                  <a:cubicBezTo>
                    <a:pt x="26748" y="25236"/>
                    <a:pt x="26723" y="25232"/>
                    <a:pt x="26699" y="25226"/>
                  </a:cubicBezTo>
                  <a:cubicBezTo>
                    <a:pt x="26665" y="25302"/>
                    <a:pt x="26636" y="25367"/>
                    <a:pt x="26609" y="25429"/>
                  </a:cubicBezTo>
                  <a:cubicBezTo>
                    <a:pt x="26631" y="25511"/>
                    <a:pt x="26653" y="25591"/>
                    <a:pt x="26684" y="25699"/>
                  </a:cubicBezTo>
                  <a:cubicBezTo>
                    <a:pt x="26614" y="25651"/>
                    <a:pt x="26564" y="25616"/>
                    <a:pt x="26509" y="25579"/>
                  </a:cubicBezTo>
                  <a:cubicBezTo>
                    <a:pt x="26481" y="25616"/>
                    <a:pt x="26462" y="25639"/>
                    <a:pt x="26446" y="25660"/>
                  </a:cubicBezTo>
                  <a:cubicBezTo>
                    <a:pt x="26478" y="25710"/>
                    <a:pt x="26505" y="25752"/>
                    <a:pt x="26536" y="25802"/>
                  </a:cubicBezTo>
                  <a:cubicBezTo>
                    <a:pt x="26483" y="25807"/>
                    <a:pt x="26456" y="25810"/>
                    <a:pt x="26419" y="25813"/>
                  </a:cubicBezTo>
                  <a:cubicBezTo>
                    <a:pt x="26447" y="25870"/>
                    <a:pt x="26471" y="25920"/>
                    <a:pt x="26496" y="25969"/>
                  </a:cubicBezTo>
                  <a:cubicBezTo>
                    <a:pt x="26343" y="25935"/>
                    <a:pt x="26206" y="25904"/>
                    <a:pt x="26080" y="25876"/>
                  </a:cubicBezTo>
                  <a:cubicBezTo>
                    <a:pt x="26033" y="25972"/>
                    <a:pt x="25997" y="26045"/>
                    <a:pt x="25960" y="26119"/>
                  </a:cubicBezTo>
                  <a:cubicBezTo>
                    <a:pt x="25922" y="26089"/>
                    <a:pt x="25900" y="26073"/>
                    <a:pt x="25878" y="26054"/>
                  </a:cubicBezTo>
                  <a:cubicBezTo>
                    <a:pt x="25859" y="26094"/>
                    <a:pt x="25846" y="26123"/>
                    <a:pt x="25832" y="26151"/>
                  </a:cubicBezTo>
                  <a:cubicBezTo>
                    <a:pt x="25774" y="26148"/>
                    <a:pt x="25722" y="26147"/>
                    <a:pt x="25674" y="26145"/>
                  </a:cubicBezTo>
                  <a:cubicBezTo>
                    <a:pt x="25666" y="26175"/>
                    <a:pt x="25660" y="26204"/>
                    <a:pt x="25654" y="26232"/>
                  </a:cubicBezTo>
                  <a:cubicBezTo>
                    <a:pt x="25625" y="26234"/>
                    <a:pt x="25599" y="26235"/>
                    <a:pt x="25574" y="26236"/>
                  </a:cubicBezTo>
                  <a:cubicBezTo>
                    <a:pt x="25565" y="26270"/>
                    <a:pt x="25556" y="26300"/>
                    <a:pt x="25547" y="26337"/>
                  </a:cubicBezTo>
                  <a:cubicBezTo>
                    <a:pt x="25491" y="26353"/>
                    <a:pt x="25435" y="26367"/>
                    <a:pt x="25378" y="26385"/>
                  </a:cubicBezTo>
                  <a:cubicBezTo>
                    <a:pt x="25415" y="26501"/>
                    <a:pt x="25256" y="26445"/>
                    <a:pt x="25244" y="26531"/>
                  </a:cubicBezTo>
                  <a:cubicBezTo>
                    <a:pt x="25237" y="26585"/>
                    <a:pt x="25209" y="26595"/>
                    <a:pt x="25175" y="26595"/>
                  </a:cubicBezTo>
                  <a:cubicBezTo>
                    <a:pt x="25154" y="26595"/>
                    <a:pt x="25132" y="26592"/>
                    <a:pt x="25110" y="26592"/>
                  </a:cubicBezTo>
                  <a:cubicBezTo>
                    <a:pt x="25081" y="26592"/>
                    <a:pt x="25054" y="26598"/>
                    <a:pt x="25037" y="26628"/>
                  </a:cubicBezTo>
                  <a:cubicBezTo>
                    <a:pt x="25001" y="26688"/>
                    <a:pt x="24944" y="26740"/>
                    <a:pt x="24869" y="26828"/>
                  </a:cubicBezTo>
                  <a:cubicBezTo>
                    <a:pt x="24878" y="26750"/>
                    <a:pt x="24881" y="26721"/>
                    <a:pt x="24888" y="26656"/>
                  </a:cubicBezTo>
                  <a:lnTo>
                    <a:pt x="24888" y="26656"/>
                  </a:lnTo>
                  <a:cubicBezTo>
                    <a:pt x="24810" y="26721"/>
                    <a:pt x="24767" y="26757"/>
                    <a:pt x="24713" y="26801"/>
                  </a:cubicBezTo>
                  <a:cubicBezTo>
                    <a:pt x="24763" y="26812"/>
                    <a:pt x="24789" y="26818"/>
                    <a:pt x="24869" y="26834"/>
                  </a:cubicBezTo>
                  <a:cubicBezTo>
                    <a:pt x="24726" y="26897"/>
                    <a:pt x="24629" y="26940"/>
                    <a:pt x="24535" y="26982"/>
                  </a:cubicBezTo>
                  <a:cubicBezTo>
                    <a:pt x="24535" y="27004"/>
                    <a:pt x="24530" y="27025"/>
                    <a:pt x="24527" y="27047"/>
                  </a:cubicBezTo>
                  <a:lnTo>
                    <a:pt x="24500" y="27044"/>
                  </a:lnTo>
                  <a:lnTo>
                    <a:pt x="24523" y="26979"/>
                  </a:lnTo>
                  <a:cubicBezTo>
                    <a:pt x="24527" y="26981"/>
                    <a:pt x="24533" y="26981"/>
                    <a:pt x="24535" y="26981"/>
                  </a:cubicBezTo>
                  <a:cubicBezTo>
                    <a:pt x="24516" y="26957"/>
                    <a:pt x="24500" y="26932"/>
                    <a:pt x="24485" y="26909"/>
                  </a:cubicBezTo>
                  <a:cubicBezTo>
                    <a:pt x="24183" y="27018"/>
                    <a:pt x="24191" y="27025"/>
                    <a:pt x="24117" y="27119"/>
                  </a:cubicBezTo>
                  <a:cubicBezTo>
                    <a:pt x="24094" y="27115"/>
                    <a:pt x="24072" y="27113"/>
                    <a:pt x="24050" y="27113"/>
                  </a:cubicBezTo>
                  <a:cubicBezTo>
                    <a:pt x="23969" y="27113"/>
                    <a:pt x="23892" y="27140"/>
                    <a:pt x="23817" y="27187"/>
                  </a:cubicBezTo>
                  <a:cubicBezTo>
                    <a:pt x="23765" y="27218"/>
                    <a:pt x="23690" y="27218"/>
                    <a:pt x="23649" y="27255"/>
                  </a:cubicBezTo>
                  <a:cubicBezTo>
                    <a:pt x="23561" y="27333"/>
                    <a:pt x="23487" y="27427"/>
                    <a:pt x="23403" y="27516"/>
                  </a:cubicBezTo>
                  <a:cubicBezTo>
                    <a:pt x="23286" y="27522"/>
                    <a:pt x="23167" y="27527"/>
                    <a:pt x="23103" y="27669"/>
                  </a:cubicBezTo>
                  <a:cubicBezTo>
                    <a:pt x="23096" y="27686"/>
                    <a:pt x="23075" y="27708"/>
                    <a:pt x="23061" y="27711"/>
                  </a:cubicBezTo>
                  <a:cubicBezTo>
                    <a:pt x="22909" y="27740"/>
                    <a:pt x="22815" y="27834"/>
                    <a:pt x="22709" y="27928"/>
                  </a:cubicBezTo>
                  <a:cubicBezTo>
                    <a:pt x="22656" y="27973"/>
                    <a:pt x="22559" y="27971"/>
                    <a:pt x="22440" y="28001"/>
                  </a:cubicBezTo>
                  <a:cubicBezTo>
                    <a:pt x="22399" y="28031"/>
                    <a:pt x="22385" y="28142"/>
                    <a:pt x="22250" y="28164"/>
                  </a:cubicBezTo>
                  <a:cubicBezTo>
                    <a:pt x="22169" y="28179"/>
                    <a:pt x="22096" y="28289"/>
                    <a:pt x="22019" y="28355"/>
                  </a:cubicBezTo>
                  <a:cubicBezTo>
                    <a:pt x="21995" y="28346"/>
                    <a:pt x="21976" y="28340"/>
                    <a:pt x="21969" y="28337"/>
                  </a:cubicBezTo>
                  <a:cubicBezTo>
                    <a:pt x="21890" y="28418"/>
                    <a:pt x="21817" y="28507"/>
                    <a:pt x="21735" y="28579"/>
                  </a:cubicBezTo>
                  <a:cubicBezTo>
                    <a:pt x="21763" y="28590"/>
                    <a:pt x="21790" y="28602"/>
                    <a:pt x="21822" y="28617"/>
                  </a:cubicBezTo>
                  <a:cubicBezTo>
                    <a:pt x="21785" y="28663"/>
                    <a:pt x="21748" y="28708"/>
                    <a:pt x="21707" y="28761"/>
                  </a:cubicBezTo>
                  <a:cubicBezTo>
                    <a:pt x="21659" y="28718"/>
                    <a:pt x="21625" y="28689"/>
                    <a:pt x="21576" y="28645"/>
                  </a:cubicBezTo>
                  <a:cubicBezTo>
                    <a:pt x="21514" y="28743"/>
                    <a:pt x="21425" y="28783"/>
                    <a:pt x="21324" y="28783"/>
                  </a:cubicBezTo>
                  <a:cubicBezTo>
                    <a:pt x="21285" y="28783"/>
                    <a:pt x="21245" y="28778"/>
                    <a:pt x="21204" y="28767"/>
                  </a:cubicBezTo>
                  <a:cubicBezTo>
                    <a:pt x="21198" y="28824"/>
                    <a:pt x="21195" y="28861"/>
                    <a:pt x="21192" y="28896"/>
                  </a:cubicBezTo>
                  <a:cubicBezTo>
                    <a:pt x="21158" y="28952"/>
                    <a:pt x="21024" y="28908"/>
                    <a:pt x="21072" y="29019"/>
                  </a:cubicBezTo>
                  <a:cubicBezTo>
                    <a:pt x="21110" y="29036"/>
                    <a:pt x="21119" y="29052"/>
                    <a:pt x="21132" y="29079"/>
                  </a:cubicBezTo>
                  <a:cubicBezTo>
                    <a:pt x="21063" y="29126"/>
                    <a:pt x="20991" y="29175"/>
                    <a:pt x="20913" y="29228"/>
                  </a:cubicBezTo>
                  <a:cubicBezTo>
                    <a:pt x="20889" y="29217"/>
                    <a:pt x="20851" y="29201"/>
                    <a:pt x="20807" y="29182"/>
                  </a:cubicBezTo>
                  <a:cubicBezTo>
                    <a:pt x="20902" y="29129"/>
                    <a:pt x="20992" y="29077"/>
                    <a:pt x="21072" y="29019"/>
                  </a:cubicBezTo>
                  <a:lnTo>
                    <a:pt x="21072" y="29019"/>
                  </a:lnTo>
                  <a:cubicBezTo>
                    <a:pt x="21033" y="29035"/>
                    <a:pt x="21000" y="29042"/>
                    <a:pt x="20971" y="29042"/>
                  </a:cubicBezTo>
                  <a:cubicBezTo>
                    <a:pt x="20865" y="29042"/>
                    <a:pt x="20809" y="28957"/>
                    <a:pt x="20755" y="28957"/>
                  </a:cubicBezTo>
                  <a:cubicBezTo>
                    <a:pt x="20754" y="28957"/>
                    <a:pt x="20754" y="28957"/>
                    <a:pt x="20754" y="28957"/>
                  </a:cubicBezTo>
                  <a:cubicBezTo>
                    <a:pt x="20643" y="29005"/>
                    <a:pt x="20539" y="29064"/>
                    <a:pt x="20436" y="29114"/>
                  </a:cubicBezTo>
                  <a:cubicBezTo>
                    <a:pt x="20332" y="29163"/>
                    <a:pt x="20229" y="29210"/>
                    <a:pt x="20127" y="29255"/>
                  </a:cubicBezTo>
                  <a:cubicBezTo>
                    <a:pt x="19925" y="29353"/>
                    <a:pt x="19730" y="29450"/>
                    <a:pt x="19522" y="29531"/>
                  </a:cubicBezTo>
                  <a:cubicBezTo>
                    <a:pt x="19515" y="29551"/>
                    <a:pt x="19502" y="29570"/>
                    <a:pt x="19490" y="29589"/>
                  </a:cubicBezTo>
                  <a:lnTo>
                    <a:pt x="19466" y="29576"/>
                  </a:lnTo>
                  <a:lnTo>
                    <a:pt x="19512" y="29525"/>
                  </a:lnTo>
                  <a:cubicBezTo>
                    <a:pt x="19516" y="29528"/>
                    <a:pt x="19522" y="29531"/>
                    <a:pt x="19522" y="29531"/>
                  </a:cubicBezTo>
                  <a:cubicBezTo>
                    <a:pt x="19512" y="29494"/>
                    <a:pt x="19506" y="29460"/>
                    <a:pt x="19497" y="29413"/>
                  </a:cubicBezTo>
                  <a:cubicBezTo>
                    <a:pt x="19449" y="29453"/>
                    <a:pt x="19433" y="29464"/>
                    <a:pt x="19425" y="29470"/>
                  </a:cubicBezTo>
                  <a:cubicBezTo>
                    <a:pt x="19247" y="29489"/>
                    <a:pt x="19106" y="29511"/>
                    <a:pt x="18952" y="29511"/>
                  </a:cubicBezTo>
                  <a:cubicBezTo>
                    <a:pt x="18938" y="29511"/>
                    <a:pt x="18924" y="29510"/>
                    <a:pt x="18910" y="29510"/>
                  </a:cubicBezTo>
                  <a:cubicBezTo>
                    <a:pt x="18878" y="29484"/>
                    <a:pt x="18838" y="29453"/>
                    <a:pt x="18779" y="29407"/>
                  </a:cubicBezTo>
                  <a:cubicBezTo>
                    <a:pt x="18719" y="29441"/>
                    <a:pt x="18663" y="29481"/>
                    <a:pt x="18598" y="29504"/>
                  </a:cubicBezTo>
                  <a:cubicBezTo>
                    <a:pt x="18515" y="29534"/>
                    <a:pt x="18435" y="29603"/>
                    <a:pt x="18343" y="29603"/>
                  </a:cubicBezTo>
                  <a:cubicBezTo>
                    <a:pt x="18306" y="29603"/>
                    <a:pt x="18267" y="29591"/>
                    <a:pt x="18225" y="29561"/>
                  </a:cubicBezTo>
                  <a:cubicBezTo>
                    <a:pt x="18217" y="29556"/>
                    <a:pt x="18206" y="29554"/>
                    <a:pt x="18193" y="29554"/>
                  </a:cubicBezTo>
                  <a:cubicBezTo>
                    <a:pt x="18165" y="29554"/>
                    <a:pt x="18129" y="29563"/>
                    <a:pt x="18100" y="29564"/>
                  </a:cubicBezTo>
                  <a:cubicBezTo>
                    <a:pt x="18097" y="29564"/>
                    <a:pt x="18094" y="29564"/>
                    <a:pt x="18091" y="29564"/>
                  </a:cubicBezTo>
                  <a:cubicBezTo>
                    <a:pt x="17879" y="29564"/>
                    <a:pt x="17699" y="29674"/>
                    <a:pt x="17513" y="29742"/>
                  </a:cubicBezTo>
                  <a:cubicBezTo>
                    <a:pt x="17482" y="29719"/>
                    <a:pt x="17457" y="29701"/>
                    <a:pt x="17449" y="29695"/>
                  </a:cubicBezTo>
                  <a:cubicBezTo>
                    <a:pt x="17363" y="29719"/>
                    <a:pt x="17286" y="29741"/>
                    <a:pt x="17211" y="29763"/>
                  </a:cubicBezTo>
                  <a:cubicBezTo>
                    <a:pt x="17201" y="29795"/>
                    <a:pt x="17192" y="29828"/>
                    <a:pt x="17189" y="29840"/>
                  </a:cubicBezTo>
                  <a:cubicBezTo>
                    <a:pt x="17020" y="29865"/>
                    <a:pt x="16880" y="29887"/>
                    <a:pt x="16723" y="29910"/>
                  </a:cubicBezTo>
                  <a:cubicBezTo>
                    <a:pt x="16761" y="29873"/>
                    <a:pt x="16781" y="29853"/>
                    <a:pt x="16815" y="29819"/>
                  </a:cubicBezTo>
                  <a:cubicBezTo>
                    <a:pt x="16767" y="29815"/>
                    <a:pt x="16730" y="29810"/>
                    <a:pt x="16693" y="29807"/>
                  </a:cubicBezTo>
                  <a:cubicBezTo>
                    <a:pt x="16674" y="29870"/>
                    <a:pt x="16658" y="29920"/>
                    <a:pt x="16627" y="30021"/>
                  </a:cubicBezTo>
                  <a:cubicBezTo>
                    <a:pt x="16606" y="29913"/>
                    <a:pt x="16596" y="29860"/>
                    <a:pt x="16586" y="29804"/>
                  </a:cubicBezTo>
                  <a:cubicBezTo>
                    <a:pt x="16543" y="29810"/>
                    <a:pt x="16512" y="29816"/>
                    <a:pt x="16478" y="29822"/>
                  </a:cubicBezTo>
                  <a:cubicBezTo>
                    <a:pt x="16497" y="29854"/>
                    <a:pt x="16512" y="29881"/>
                    <a:pt x="16531" y="29912"/>
                  </a:cubicBezTo>
                  <a:cubicBezTo>
                    <a:pt x="16461" y="29913"/>
                    <a:pt x="16402" y="29913"/>
                    <a:pt x="16342" y="29915"/>
                  </a:cubicBezTo>
                  <a:cubicBezTo>
                    <a:pt x="16339" y="29857"/>
                    <a:pt x="16337" y="29812"/>
                    <a:pt x="16333" y="29723"/>
                  </a:cubicBezTo>
                  <a:cubicBezTo>
                    <a:pt x="16234" y="29826"/>
                    <a:pt x="16164" y="29906"/>
                    <a:pt x="16090" y="29973"/>
                  </a:cubicBezTo>
                  <a:cubicBezTo>
                    <a:pt x="16056" y="29943"/>
                    <a:pt x="16012" y="29900"/>
                    <a:pt x="15981" y="29872"/>
                  </a:cubicBezTo>
                  <a:cubicBezTo>
                    <a:pt x="15849" y="29860"/>
                    <a:pt x="15730" y="29850"/>
                    <a:pt x="15618" y="29840"/>
                  </a:cubicBezTo>
                  <a:cubicBezTo>
                    <a:pt x="15600" y="29882"/>
                    <a:pt x="15587" y="29913"/>
                    <a:pt x="15565" y="29969"/>
                  </a:cubicBezTo>
                  <a:cubicBezTo>
                    <a:pt x="15474" y="29898"/>
                    <a:pt x="15404" y="29845"/>
                    <a:pt x="15341" y="29795"/>
                  </a:cubicBezTo>
                  <a:cubicBezTo>
                    <a:pt x="15291" y="29819"/>
                    <a:pt x="15259" y="29834"/>
                    <a:pt x="15229" y="29847"/>
                  </a:cubicBezTo>
                  <a:cubicBezTo>
                    <a:pt x="15207" y="29823"/>
                    <a:pt x="15193" y="29809"/>
                    <a:pt x="15193" y="29809"/>
                  </a:cubicBezTo>
                  <a:cubicBezTo>
                    <a:pt x="15123" y="29819"/>
                    <a:pt x="15063" y="29826"/>
                    <a:pt x="15007" y="29837"/>
                  </a:cubicBezTo>
                  <a:cubicBezTo>
                    <a:pt x="14992" y="29854"/>
                    <a:pt x="14975" y="29869"/>
                    <a:pt x="14957" y="29882"/>
                  </a:cubicBezTo>
                  <a:lnTo>
                    <a:pt x="14939" y="29863"/>
                  </a:lnTo>
                  <a:lnTo>
                    <a:pt x="14998" y="29828"/>
                  </a:lnTo>
                  <a:cubicBezTo>
                    <a:pt x="15003" y="29832"/>
                    <a:pt x="15006" y="29835"/>
                    <a:pt x="15007" y="29837"/>
                  </a:cubicBezTo>
                  <a:cubicBezTo>
                    <a:pt x="14979" y="29794"/>
                    <a:pt x="14954" y="29754"/>
                    <a:pt x="14934" y="29720"/>
                  </a:cubicBezTo>
                  <a:cubicBezTo>
                    <a:pt x="14806" y="29706"/>
                    <a:pt x="14688" y="29706"/>
                    <a:pt x="14576" y="29684"/>
                  </a:cubicBezTo>
                  <a:cubicBezTo>
                    <a:pt x="14551" y="29719"/>
                    <a:pt x="14530" y="29748"/>
                    <a:pt x="14510" y="29778"/>
                  </a:cubicBezTo>
                  <a:cubicBezTo>
                    <a:pt x="14503" y="29770"/>
                    <a:pt x="14497" y="29765"/>
                    <a:pt x="14486" y="29754"/>
                  </a:cubicBezTo>
                  <a:cubicBezTo>
                    <a:pt x="14488" y="29712"/>
                    <a:pt x="14489" y="29666"/>
                    <a:pt x="14491" y="29609"/>
                  </a:cubicBezTo>
                  <a:cubicBezTo>
                    <a:pt x="14327" y="29545"/>
                    <a:pt x="14123" y="29582"/>
                    <a:pt x="13995" y="29447"/>
                  </a:cubicBezTo>
                  <a:cubicBezTo>
                    <a:pt x="13949" y="29457"/>
                    <a:pt x="13903" y="29477"/>
                    <a:pt x="13864" y="29477"/>
                  </a:cubicBezTo>
                  <a:cubicBezTo>
                    <a:pt x="13857" y="29477"/>
                    <a:pt x="13850" y="29476"/>
                    <a:pt x="13843" y="29475"/>
                  </a:cubicBezTo>
                  <a:cubicBezTo>
                    <a:pt x="13777" y="29458"/>
                    <a:pt x="13721" y="29401"/>
                    <a:pt x="13655" y="29389"/>
                  </a:cubicBezTo>
                  <a:cubicBezTo>
                    <a:pt x="13640" y="29386"/>
                    <a:pt x="13624" y="29385"/>
                    <a:pt x="13608" y="29385"/>
                  </a:cubicBezTo>
                  <a:cubicBezTo>
                    <a:pt x="13555" y="29385"/>
                    <a:pt x="13499" y="29398"/>
                    <a:pt x="13445" y="29404"/>
                  </a:cubicBezTo>
                  <a:lnTo>
                    <a:pt x="13337" y="29311"/>
                  </a:lnTo>
                  <a:cubicBezTo>
                    <a:pt x="13270" y="29370"/>
                    <a:pt x="13212" y="29423"/>
                    <a:pt x="13155" y="29469"/>
                  </a:cubicBezTo>
                  <a:cubicBezTo>
                    <a:pt x="13124" y="29420"/>
                    <a:pt x="13100" y="29386"/>
                    <a:pt x="13075" y="29348"/>
                  </a:cubicBezTo>
                  <a:cubicBezTo>
                    <a:pt x="13124" y="29339"/>
                    <a:pt x="13168" y="29344"/>
                    <a:pt x="13275" y="29320"/>
                  </a:cubicBezTo>
                  <a:cubicBezTo>
                    <a:pt x="13106" y="29276"/>
                    <a:pt x="12979" y="29208"/>
                    <a:pt x="12866" y="29208"/>
                  </a:cubicBezTo>
                  <a:cubicBezTo>
                    <a:pt x="12837" y="29208"/>
                    <a:pt x="12809" y="29213"/>
                    <a:pt x="12781" y="29223"/>
                  </a:cubicBezTo>
                  <a:cubicBezTo>
                    <a:pt x="12705" y="29180"/>
                    <a:pt x="12644" y="29122"/>
                    <a:pt x="12606" y="29122"/>
                  </a:cubicBezTo>
                  <a:cubicBezTo>
                    <a:pt x="12604" y="29122"/>
                    <a:pt x="12601" y="29122"/>
                    <a:pt x="12599" y="29123"/>
                  </a:cubicBezTo>
                  <a:cubicBezTo>
                    <a:pt x="12569" y="29131"/>
                    <a:pt x="12540" y="29134"/>
                    <a:pt x="12512" y="29134"/>
                  </a:cubicBezTo>
                  <a:cubicBezTo>
                    <a:pt x="12394" y="29134"/>
                    <a:pt x="12292" y="29077"/>
                    <a:pt x="12216" y="29063"/>
                  </a:cubicBezTo>
                  <a:cubicBezTo>
                    <a:pt x="12085" y="29070"/>
                    <a:pt x="11962" y="29094"/>
                    <a:pt x="11847" y="29094"/>
                  </a:cubicBezTo>
                  <a:cubicBezTo>
                    <a:pt x="11843" y="29094"/>
                    <a:pt x="11840" y="29094"/>
                    <a:pt x="11837" y="29094"/>
                  </a:cubicBezTo>
                  <a:cubicBezTo>
                    <a:pt x="11719" y="29092"/>
                    <a:pt x="11614" y="29049"/>
                    <a:pt x="11519" y="28947"/>
                  </a:cubicBezTo>
                  <a:cubicBezTo>
                    <a:pt x="11460" y="28966"/>
                    <a:pt x="11403" y="28983"/>
                    <a:pt x="11363" y="28997"/>
                  </a:cubicBezTo>
                  <a:cubicBezTo>
                    <a:pt x="11300" y="28972"/>
                    <a:pt x="11253" y="28951"/>
                    <a:pt x="11214" y="28936"/>
                  </a:cubicBezTo>
                  <a:cubicBezTo>
                    <a:pt x="11214" y="28888"/>
                    <a:pt x="11214" y="28854"/>
                    <a:pt x="11214" y="28829"/>
                  </a:cubicBezTo>
                  <a:cubicBezTo>
                    <a:pt x="11088" y="28805"/>
                    <a:pt x="10976" y="28785"/>
                    <a:pt x="10848" y="28761"/>
                  </a:cubicBezTo>
                  <a:cubicBezTo>
                    <a:pt x="10817" y="28771"/>
                    <a:pt x="10767" y="28788"/>
                    <a:pt x="10696" y="28811"/>
                  </a:cubicBezTo>
                  <a:cubicBezTo>
                    <a:pt x="10639" y="28773"/>
                    <a:pt x="10570" y="28727"/>
                    <a:pt x="10502" y="28683"/>
                  </a:cubicBezTo>
                  <a:cubicBezTo>
                    <a:pt x="10459" y="28657"/>
                    <a:pt x="10406" y="28602"/>
                    <a:pt x="10374" y="28602"/>
                  </a:cubicBezTo>
                  <a:cubicBezTo>
                    <a:pt x="10374" y="28602"/>
                    <a:pt x="10373" y="28602"/>
                    <a:pt x="10373" y="28602"/>
                  </a:cubicBezTo>
                  <a:cubicBezTo>
                    <a:pt x="10360" y="28604"/>
                    <a:pt x="10347" y="28604"/>
                    <a:pt x="10334" y="28604"/>
                  </a:cubicBezTo>
                  <a:cubicBezTo>
                    <a:pt x="10167" y="28604"/>
                    <a:pt x="10046" y="28474"/>
                    <a:pt x="9902" y="28411"/>
                  </a:cubicBezTo>
                  <a:cubicBezTo>
                    <a:pt x="9850" y="28389"/>
                    <a:pt x="9831" y="28327"/>
                    <a:pt x="9743" y="28324"/>
                  </a:cubicBezTo>
                  <a:cubicBezTo>
                    <a:pt x="9684" y="28321"/>
                    <a:pt x="9619" y="28227"/>
                    <a:pt x="9543" y="28162"/>
                  </a:cubicBezTo>
                  <a:cubicBezTo>
                    <a:pt x="9484" y="28189"/>
                    <a:pt x="9416" y="28220"/>
                    <a:pt x="9350" y="28251"/>
                  </a:cubicBezTo>
                  <a:cubicBezTo>
                    <a:pt x="9341" y="28184"/>
                    <a:pt x="9333" y="28114"/>
                    <a:pt x="9325" y="28045"/>
                  </a:cubicBezTo>
                  <a:cubicBezTo>
                    <a:pt x="9281" y="28051"/>
                    <a:pt x="9253" y="28053"/>
                    <a:pt x="9231" y="28056"/>
                  </a:cubicBezTo>
                  <a:cubicBezTo>
                    <a:pt x="9213" y="28023"/>
                    <a:pt x="9202" y="27996"/>
                    <a:pt x="9181" y="27955"/>
                  </a:cubicBezTo>
                  <a:cubicBezTo>
                    <a:pt x="9154" y="27964"/>
                    <a:pt x="9131" y="27968"/>
                    <a:pt x="9109" y="27968"/>
                  </a:cubicBezTo>
                  <a:cubicBezTo>
                    <a:pt x="8942" y="27968"/>
                    <a:pt x="8914" y="27729"/>
                    <a:pt x="8744" y="27696"/>
                  </a:cubicBezTo>
                  <a:cubicBezTo>
                    <a:pt x="8701" y="27700"/>
                    <a:pt x="8641" y="27708"/>
                    <a:pt x="8575" y="27715"/>
                  </a:cubicBezTo>
                  <a:cubicBezTo>
                    <a:pt x="8572" y="27662"/>
                    <a:pt x="8569" y="27614"/>
                    <a:pt x="8565" y="27566"/>
                  </a:cubicBezTo>
                  <a:cubicBezTo>
                    <a:pt x="8523" y="27524"/>
                    <a:pt x="8484" y="27483"/>
                    <a:pt x="8437" y="27434"/>
                  </a:cubicBezTo>
                  <a:cubicBezTo>
                    <a:pt x="8416" y="27433"/>
                    <a:pt x="8376" y="27431"/>
                    <a:pt x="8342" y="27430"/>
                  </a:cubicBezTo>
                  <a:cubicBezTo>
                    <a:pt x="8317" y="27384"/>
                    <a:pt x="8301" y="27353"/>
                    <a:pt x="8284" y="27322"/>
                  </a:cubicBezTo>
                  <a:cubicBezTo>
                    <a:pt x="8228" y="27330"/>
                    <a:pt x="8176" y="27336"/>
                    <a:pt x="8122" y="27341"/>
                  </a:cubicBezTo>
                  <a:cubicBezTo>
                    <a:pt x="8106" y="27285"/>
                    <a:pt x="8089" y="27230"/>
                    <a:pt x="8070" y="27160"/>
                  </a:cubicBezTo>
                  <a:cubicBezTo>
                    <a:pt x="8011" y="27140"/>
                    <a:pt x="7951" y="27107"/>
                    <a:pt x="7889" y="27080"/>
                  </a:cubicBezTo>
                  <a:cubicBezTo>
                    <a:pt x="7858" y="27021"/>
                    <a:pt x="7825" y="26953"/>
                    <a:pt x="7794" y="26894"/>
                  </a:cubicBezTo>
                  <a:cubicBezTo>
                    <a:pt x="7673" y="26888"/>
                    <a:pt x="7611" y="26831"/>
                    <a:pt x="7599" y="26718"/>
                  </a:cubicBezTo>
                  <a:cubicBezTo>
                    <a:pt x="7583" y="26725"/>
                    <a:pt x="7567" y="26728"/>
                    <a:pt x="7553" y="26728"/>
                  </a:cubicBezTo>
                  <a:cubicBezTo>
                    <a:pt x="7482" y="26728"/>
                    <a:pt x="7442" y="26647"/>
                    <a:pt x="7380" y="26625"/>
                  </a:cubicBezTo>
                  <a:cubicBezTo>
                    <a:pt x="7303" y="26599"/>
                    <a:pt x="7336" y="26479"/>
                    <a:pt x="7242" y="26479"/>
                  </a:cubicBezTo>
                  <a:cubicBezTo>
                    <a:pt x="7236" y="26479"/>
                    <a:pt x="7230" y="26480"/>
                    <a:pt x="7223" y="26481"/>
                  </a:cubicBezTo>
                  <a:cubicBezTo>
                    <a:pt x="7218" y="26481"/>
                    <a:pt x="7214" y="26482"/>
                    <a:pt x="7210" y="26482"/>
                  </a:cubicBezTo>
                  <a:cubicBezTo>
                    <a:pt x="7132" y="26482"/>
                    <a:pt x="7191" y="26362"/>
                    <a:pt x="7090" y="26351"/>
                  </a:cubicBezTo>
                  <a:cubicBezTo>
                    <a:pt x="7021" y="26344"/>
                    <a:pt x="6952" y="26263"/>
                    <a:pt x="6886" y="26213"/>
                  </a:cubicBezTo>
                  <a:cubicBezTo>
                    <a:pt x="6795" y="26151"/>
                    <a:pt x="6699" y="26098"/>
                    <a:pt x="6605" y="26041"/>
                  </a:cubicBezTo>
                  <a:cubicBezTo>
                    <a:pt x="6576" y="26066"/>
                    <a:pt x="6549" y="26083"/>
                    <a:pt x="6525" y="26083"/>
                  </a:cubicBezTo>
                  <a:cubicBezTo>
                    <a:pt x="6497" y="26083"/>
                    <a:pt x="6474" y="26060"/>
                    <a:pt x="6456" y="26001"/>
                  </a:cubicBezTo>
                  <a:cubicBezTo>
                    <a:pt x="6502" y="25991"/>
                    <a:pt x="6545" y="25981"/>
                    <a:pt x="6590" y="25970"/>
                  </a:cubicBezTo>
                  <a:cubicBezTo>
                    <a:pt x="6527" y="25842"/>
                    <a:pt x="6470" y="25727"/>
                    <a:pt x="6408" y="25604"/>
                  </a:cubicBezTo>
                  <a:cubicBezTo>
                    <a:pt x="6400" y="25604"/>
                    <a:pt x="6371" y="25601"/>
                    <a:pt x="6343" y="25598"/>
                  </a:cubicBezTo>
                  <a:lnTo>
                    <a:pt x="6334" y="25514"/>
                  </a:lnTo>
                  <a:cubicBezTo>
                    <a:pt x="6309" y="25513"/>
                    <a:pt x="6289" y="25511"/>
                    <a:pt x="6268" y="25510"/>
                  </a:cubicBezTo>
                  <a:cubicBezTo>
                    <a:pt x="6247" y="25466"/>
                    <a:pt x="6224" y="25418"/>
                    <a:pt x="6200" y="25370"/>
                  </a:cubicBezTo>
                  <a:cubicBezTo>
                    <a:pt x="6147" y="25391"/>
                    <a:pt x="6114" y="25404"/>
                    <a:pt x="6078" y="25417"/>
                  </a:cubicBezTo>
                  <a:cubicBezTo>
                    <a:pt x="6064" y="25370"/>
                    <a:pt x="6049" y="25326"/>
                    <a:pt x="6037" y="25286"/>
                  </a:cubicBezTo>
                  <a:cubicBezTo>
                    <a:pt x="5988" y="25282"/>
                    <a:pt x="5962" y="25274"/>
                    <a:pt x="5934" y="25270"/>
                  </a:cubicBezTo>
                  <a:cubicBezTo>
                    <a:pt x="5933" y="25240"/>
                    <a:pt x="5931" y="25211"/>
                    <a:pt x="5930" y="25195"/>
                  </a:cubicBezTo>
                  <a:cubicBezTo>
                    <a:pt x="5844" y="25154"/>
                    <a:pt x="5765" y="25117"/>
                    <a:pt x="5690" y="25082"/>
                  </a:cubicBezTo>
                  <a:cubicBezTo>
                    <a:pt x="5678" y="25024"/>
                    <a:pt x="5669" y="24976"/>
                    <a:pt x="5660" y="24932"/>
                  </a:cubicBezTo>
                  <a:cubicBezTo>
                    <a:pt x="5582" y="24915"/>
                    <a:pt x="5522" y="24902"/>
                    <a:pt x="5451" y="24887"/>
                  </a:cubicBezTo>
                  <a:cubicBezTo>
                    <a:pt x="5482" y="24842"/>
                    <a:pt x="5499" y="24820"/>
                    <a:pt x="5519" y="24789"/>
                  </a:cubicBezTo>
                  <a:cubicBezTo>
                    <a:pt x="5482" y="24774"/>
                    <a:pt x="5450" y="24762"/>
                    <a:pt x="5443" y="24761"/>
                  </a:cubicBezTo>
                  <a:cubicBezTo>
                    <a:pt x="5376" y="24656"/>
                    <a:pt x="5338" y="24528"/>
                    <a:pt x="5266" y="24498"/>
                  </a:cubicBezTo>
                  <a:cubicBezTo>
                    <a:pt x="5148" y="24445"/>
                    <a:pt x="5098" y="24318"/>
                    <a:pt x="5012" y="24277"/>
                  </a:cubicBezTo>
                  <a:cubicBezTo>
                    <a:pt x="4894" y="24221"/>
                    <a:pt x="4829" y="24124"/>
                    <a:pt x="4786" y="24027"/>
                  </a:cubicBezTo>
                  <a:cubicBezTo>
                    <a:pt x="4756" y="23955"/>
                    <a:pt x="4632" y="24005"/>
                    <a:pt x="4656" y="23885"/>
                  </a:cubicBezTo>
                  <a:cubicBezTo>
                    <a:pt x="4658" y="23868"/>
                    <a:pt x="4557" y="23815"/>
                    <a:pt x="4503" y="23777"/>
                  </a:cubicBezTo>
                  <a:cubicBezTo>
                    <a:pt x="4498" y="23810"/>
                    <a:pt x="4492" y="23838"/>
                    <a:pt x="4488" y="23866"/>
                  </a:cubicBezTo>
                  <a:cubicBezTo>
                    <a:pt x="4423" y="23815"/>
                    <a:pt x="4361" y="23763"/>
                    <a:pt x="4291" y="23706"/>
                  </a:cubicBezTo>
                  <a:cubicBezTo>
                    <a:pt x="4291" y="23696"/>
                    <a:pt x="4294" y="23666"/>
                    <a:pt x="4297" y="23634"/>
                  </a:cubicBezTo>
                  <a:cubicBezTo>
                    <a:pt x="4233" y="23588"/>
                    <a:pt x="4189" y="23491"/>
                    <a:pt x="4139" y="23472"/>
                  </a:cubicBezTo>
                  <a:cubicBezTo>
                    <a:pt x="4008" y="23424"/>
                    <a:pt x="4091" y="23331"/>
                    <a:pt x="4048" y="23260"/>
                  </a:cubicBezTo>
                  <a:cubicBezTo>
                    <a:pt x="4010" y="23195"/>
                    <a:pt x="4024" y="23097"/>
                    <a:pt x="4017" y="23013"/>
                  </a:cubicBezTo>
                  <a:lnTo>
                    <a:pt x="4017" y="23013"/>
                  </a:lnTo>
                  <a:cubicBezTo>
                    <a:pt x="3983" y="23023"/>
                    <a:pt x="3957" y="23031"/>
                    <a:pt x="3933" y="23037"/>
                  </a:cubicBezTo>
                  <a:cubicBezTo>
                    <a:pt x="3916" y="22998"/>
                    <a:pt x="3908" y="22944"/>
                    <a:pt x="3883" y="22931"/>
                  </a:cubicBezTo>
                  <a:cubicBezTo>
                    <a:pt x="3827" y="22898"/>
                    <a:pt x="3818" y="22864"/>
                    <a:pt x="3820" y="22804"/>
                  </a:cubicBezTo>
                  <a:cubicBezTo>
                    <a:pt x="3820" y="22759"/>
                    <a:pt x="3795" y="22704"/>
                    <a:pt x="3768" y="22661"/>
                  </a:cubicBezTo>
                  <a:cubicBezTo>
                    <a:pt x="3742" y="22622"/>
                    <a:pt x="3698" y="22592"/>
                    <a:pt x="3660" y="22557"/>
                  </a:cubicBezTo>
                  <a:cubicBezTo>
                    <a:pt x="3658" y="22529"/>
                    <a:pt x="3655" y="22491"/>
                    <a:pt x="3654" y="22451"/>
                  </a:cubicBezTo>
                  <a:cubicBezTo>
                    <a:pt x="3651" y="22420"/>
                    <a:pt x="3651" y="22387"/>
                    <a:pt x="3651" y="22387"/>
                  </a:cubicBezTo>
                  <a:cubicBezTo>
                    <a:pt x="3651" y="22387"/>
                    <a:pt x="3651" y="22388"/>
                    <a:pt x="3651" y="22391"/>
                  </a:cubicBezTo>
                  <a:cubicBezTo>
                    <a:pt x="3589" y="22298"/>
                    <a:pt x="3511" y="22222"/>
                    <a:pt x="3523" y="22188"/>
                  </a:cubicBezTo>
                  <a:cubicBezTo>
                    <a:pt x="3558" y="22086"/>
                    <a:pt x="3448" y="22108"/>
                    <a:pt x="3434" y="22061"/>
                  </a:cubicBezTo>
                  <a:cubicBezTo>
                    <a:pt x="3418" y="21992"/>
                    <a:pt x="3409" y="21921"/>
                    <a:pt x="3405" y="21895"/>
                  </a:cubicBezTo>
                  <a:cubicBezTo>
                    <a:pt x="3323" y="21760"/>
                    <a:pt x="3259" y="21655"/>
                    <a:pt x="3174" y="21514"/>
                  </a:cubicBezTo>
                  <a:cubicBezTo>
                    <a:pt x="3202" y="21473"/>
                    <a:pt x="3237" y="21424"/>
                    <a:pt x="3270" y="21378"/>
                  </a:cubicBezTo>
                  <a:cubicBezTo>
                    <a:pt x="3201" y="21281"/>
                    <a:pt x="3139" y="21200"/>
                    <a:pt x="3083" y="21117"/>
                  </a:cubicBezTo>
                  <a:cubicBezTo>
                    <a:pt x="3021" y="21022"/>
                    <a:pt x="2965" y="20925"/>
                    <a:pt x="2899" y="20819"/>
                  </a:cubicBezTo>
                  <a:cubicBezTo>
                    <a:pt x="2928" y="20668"/>
                    <a:pt x="2867" y="20538"/>
                    <a:pt x="2753" y="20424"/>
                  </a:cubicBezTo>
                  <a:cubicBezTo>
                    <a:pt x="2758" y="20375"/>
                    <a:pt x="2778" y="20319"/>
                    <a:pt x="2762" y="20278"/>
                  </a:cubicBezTo>
                  <a:cubicBezTo>
                    <a:pt x="2737" y="20206"/>
                    <a:pt x="2646" y="20124"/>
                    <a:pt x="2659" y="20078"/>
                  </a:cubicBezTo>
                  <a:cubicBezTo>
                    <a:pt x="2687" y="19982"/>
                    <a:pt x="2638" y="19915"/>
                    <a:pt x="2621" y="19835"/>
                  </a:cubicBezTo>
                  <a:cubicBezTo>
                    <a:pt x="2613" y="19807"/>
                    <a:pt x="2600" y="19770"/>
                    <a:pt x="2580" y="19754"/>
                  </a:cubicBezTo>
                  <a:cubicBezTo>
                    <a:pt x="2480" y="19673"/>
                    <a:pt x="2428" y="19562"/>
                    <a:pt x="2381" y="19447"/>
                  </a:cubicBezTo>
                  <a:cubicBezTo>
                    <a:pt x="2344" y="19331"/>
                    <a:pt x="2315" y="19210"/>
                    <a:pt x="2241" y="19113"/>
                  </a:cubicBezTo>
                  <a:cubicBezTo>
                    <a:pt x="2265" y="18991"/>
                    <a:pt x="2119" y="18914"/>
                    <a:pt x="2160" y="18789"/>
                  </a:cubicBezTo>
                  <a:cubicBezTo>
                    <a:pt x="1962" y="18641"/>
                    <a:pt x="1960" y="18639"/>
                    <a:pt x="1976" y="18613"/>
                  </a:cubicBezTo>
                  <a:lnTo>
                    <a:pt x="2047" y="18574"/>
                  </a:lnTo>
                  <a:cubicBezTo>
                    <a:pt x="1957" y="18414"/>
                    <a:pt x="1925" y="18229"/>
                    <a:pt x="1896" y="18048"/>
                  </a:cubicBezTo>
                  <a:cubicBezTo>
                    <a:pt x="1876" y="17865"/>
                    <a:pt x="1847" y="17689"/>
                    <a:pt x="1731" y="17542"/>
                  </a:cubicBezTo>
                  <a:cubicBezTo>
                    <a:pt x="1759" y="17459"/>
                    <a:pt x="1781" y="17393"/>
                    <a:pt x="1798" y="17340"/>
                  </a:cubicBezTo>
                  <a:cubicBezTo>
                    <a:pt x="1729" y="17243"/>
                    <a:pt x="1659" y="17144"/>
                    <a:pt x="1594" y="17052"/>
                  </a:cubicBezTo>
                  <a:cubicBezTo>
                    <a:pt x="1617" y="16999"/>
                    <a:pt x="1634" y="16963"/>
                    <a:pt x="1651" y="16927"/>
                  </a:cubicBezTo>
                  <a:cubicBezTo>
                    <a:pt x="1619" y="16872"/>
                    <a:pt x="1590" y="16819"/>
                    <a:pt x="1562" y="16771"/>
                  </a:cubicBezTo>
                  <a:cubicBezTo>
                    <a:pt x="1585" y="16735"/>
                    <a:pt x="1601" y="16710"/>
                    <a:pt x="1617" y="16687"/>
                  </a:cubicBezTo>
                  <a:cubicBezTo>
                    <a:pt x="1597" y="16665"/>
                    <a:pt x="1576" y="16643"/>
                    <a:pt x="1560" y="16622"/>
                  </a:cubicBezTo>
                  <a:cubicBezTo>
                    <a:pt x="1574" y="16602"/>
                    <a:pt x="1587" y="16583"/>
                    <a:pt x="1591" y="16578"/>
                  </a:cubicBezTo>
                  <a:lnTo>
                    <a:pt x="1591" y="16578"/>
                  </a:lnTo>
                  <a:cubicBezTo>
                    <a:pt x="1591" y="16579"/>
                    <a:pt x="1591" y="16579"/>
                    <a:pt x="1591" y="16579"/>
                  </a:cubicBezTo>
                  <a:cubicBezTo>
                    <a:pt x="1592" y="16578"/>
                    <a:pt x="1592" y="16577"/>
                    <a:pt x="1592" y="16577"/>
                  </a:cubicBezTo>
                  <a:lnTo>
                    <a:pt x="1592" y="16577"/>
                  </a:lnTo>
                  <a:cubicBezTo>
                    <a:pt x="1592" y="16577"/>
                    <a:pt x="1592" y="16577"/>
                    <a:pt x="1591" y="16578"/>
                  </a:cubicBezTo>
                  <a:lnTo>
                    <a:pt x="1591" y="16578"/>
                  </a:lnTo>
                  <a:cubicBezTo>
                    <a:pt x="1575" y="16389"/>
                    <a:pt x="1547" y="16232"/>
                    <a:pt x="1553" y="16076"/>
                  </a:cubicBezTo>
                  <a:cubicBezTo>
                    <a:pt x="1557" y="15920"/>
                    <a:pt x="1595" y="15769"/>
                    <a:pt x="1620" y="15611"/>
                  </a:cubicBezTo>
                  <a:cubicBezTo>
                    <a:pt x="1645" y="15602"/>
                    <a:pt x="1679" y="15589"/>
                    <a:pt x="1720" y="15573"/>
                  </a:cubicBezTo>
                  <a:cubicBezTo>
                    <a:pt x="1710" y="15535"/>
                    <a:pt x="1700" y="15504"/>
                    <a:pt x="1690" y="15467"/>
                  </a:cubicBezTo>
                  <a:cubicBezTo>
                    <a:pt x="1657" y="15497"/>
                    <a:pt x="1638" y="15511"/>
                    <a:pt x="1598" y="15547"/>
                  </a:cubicBezTo>
                  <a:cubicBezTo>
                    <a:pt x="1597" y="15444"/>
                    <a:pt x="1590" y="15369"/>
                    <a:pt x="1595" y="15295"/>
                  </a:cubicBezTo>
                  <a:cubicBezTo>
                    <a:pt x="1598" y="15257"/>
                    <a:pt x="1625" y="15224"/>
                    <a:pt x="1637" y="15186"/>
                  </a:cubicBezTo>
                  <a:cubicBezTo>
                    <a:pt x="1650" y="15140"/>
                    <a:pt x="1684" y="14855"/>
                    <a:pt x="1682" y="14790"/>
                  </a:cubicBezTo>
                  <a:cubicBezTo>
                    <a:pt x="1682" y="14717"/>
                    <a:pt x="1695" y="14651"/>
                    <a:pt x="1651" y="14577"/>
                  </a:cubicBezTo>
                  <a:cubicBezTo>
                    <a:pt x="1628" y="14540"/>
                    <a:pt x="1675" y="14448"/>
                    <a:pt x="1681" y="14420"/>
                  </a:cubicBezTo>
                  <a:cubicBezTo>
                    <a:pt x="1673" y="14194"/>
                    <a:pt x="1681" y="13981"/>
                    <a:pt x="1718" y="13780"/>
                  </a:cubicBezTo>
                  <a:cubicBezTo>
                    <a:pt x="1753" y="13579"/>
                    <a:pt x="1851" y="13396"/>
                    <a:pt x="1971" y="13223"/>
                  </a:cubicBezTo>
                  <a:cubicBezTo>
                    <a:pt x="1943" y="13210"/>
                    <a:pt x="1918" y="13200"/>
                    <a:pt x="1872" y="13178"/>
                  </a:cubicBezTo>
                  <a:cubicBezTo>
                    <a:pt x="1879" y="13145"/>
                    <a:pt x="1904" y="13094"/>
                    <a:pt x="1891" y="13069"/>
                  </a:cubicBezTo>
                  <a:cubicBezTo>
                    <a:pt x="1813" y="12922"/>
                    <a:pt x="1890" y="12804"/>
                    <a:pt x="1969" y="12710"/>
                  </a:cubicBezTo>
                  <a:cubicBezTo>
                    <a:pt x="2053" y="12611"/>
                    <a:pt x="2059" y="12528"/>
                    <a:pt x="2037" y="12401"/>
                  </a:cubicBezTo>
                  <a:cubicBezTo>
                    <a:pt x="2022" y="12327"/>
                    <a:pt x="2084" y="12236"/>
                    <a:pt x="2099" y="12211"/>
                  </a:cubicBezTo>
                  <a:cubicBezTo>
                    <a:pt x="2127" y="12033"/>
                    <a:pt x="2146" y="11908"/>
                    <a:pt x="2177" y="11718"/>
                  </a:cubicBezTo>
                  <a:lnTo>
                    <a:pt x="2177" y="11718"/>
                  </a:lnTo>
                  <a:cubicBezTo>
                    <a:pt x="2091" y="11798"/>
                    <a:pt x="2053" y="11833"/>
                    <a:pt x="2012" y="11871"/>
                  </a:cubicBezTo>
                  <a:cubicBezTo>
                    <a:pt x="2003" y="11814"/>
                    <a:pt x="1993" y="11752"/>
                    <a:pt x="1984" y="11699"/>
                  </a:cubicBezTo>
                  <a:cubicBezTo>
                    <a:pt x="2046" y="11679"/>
                    <a:pt x="2109" y="11658"/>
                    <a:pt x="2165" y="11639"/>
                  </a:cubicBezTo>
                  <a:cubicBezTo>
                    <a:pt x="2246" y="11445"/>
                    <a:pt x="2246" y="11226"/>
                    <a:pt x="2399" y="11090"/>
                  </a:cubicBezTo>
                  <a:cubicBezTo>
                    <a:pt x="2384" y="11053"/>
                    <a:pt x="2372" y="11024"/>
                    <a:pt x="2365" y="11005"/>
                  </a:cubicBezTo>
                  <a:cubicBezTo>
                    <a:pt x="2422" y="10937"/>
                    <a:pt x="2483" y="10874"/>
                    <a:pt x="2549" y="10817"/>
                  </a:cubicBezTo>
                  <a:cubicBezTo>
                    <a:pt x="2543" y="10771"/>
                    <a:pt x="2537" y="10733"/>
                    <a:pt x="2531" y="10694"/>
                  </a:cubicBezTo>
                  <a:lnTo>
                    <a:pt x="2661" y="10546"/>
                  </a:lnTo>
                  <a:cubicBezTo>
                    <a:pt x="2618" y="10506"/>
                    <a:pt x="2593" y="10483"/>
                    <a:pt x="2563" y="10456"/>
                  </a:cubicBezTo>
                  <a:cubicBezTo>
                    <a:pt x="2596" y="10438"/>
                    <a:pt x="2640" y="10427"/>
                    <a:pt x="2644" y="10409"/>
                  </a:cubicBezTo>
                  <a:cubicBezTo>
                    <a:pt x="2656" y="10363"/>
                    <a:pt x="2631" y="10290"/>
                    <a:pt x="2653" y="10271"/>
                  </a:cubicBezTo>
                  <a:cubicBezTo>
                    <a:pt x="2699" y="10229"/>
                    <a:pt x="2737" y="10216"/>
                    <a:pt x="2739" y="10129"/>
                  </a:cubicBezTo>
                  <a:cubicBezTo>
                    <a:pt x="2740" y="10065"/>
                    <a:pt x="2759" y="9937"/>
                    <a:pt x="2793" y="9919"/>
                  </a:cubicBezTo>
                  <a:cubicBezTo>
                    <a:pt x="2934" y="9843"/>
                    <a:pt x="2914" y="9678"/>
                    <a:pt x="2992" y="9581"/>
                  </a:cubicBezTo>
                  <a:cubicBezTo>
                    <a:pt x="2956" y="9512"/>
                    <a:pt x="2925" y="9450"/>
                    <a:pt x="2878" y="9359"/>
                  </a:cubicBezTo>
                  <a:lnTo>
                    <a:pt x="2878" y="9359"/>
                  </a:lnTo>
                  <a:cubicBezTo>
                    <a:pt x="2964" y="9385"/>
                    <a:pt x="3015" y="9401"/>
                    <a:pt x="3092" y="9423"/>
                  </a:cubicBezTo>
                  <a:cubicBezTo>
                    <a:pt x="3030" y="9325"/>
                    <a:pt x="2981" y="9247"/>
                    <a:pt x="2912" y="9138"/>
                  </a:cubicBezTo>
                  <a:cubicBezTo>
                    <a:pt x="3000" y="9129"/>
                    <a:pt x="3050" y="9123"/>
                    <a:pt x="3102" y="9117"/>
                  </a:cubicBezTo>
                  <a:cubicBezTo>
                    <a:pt x="3078" y="9082"/>
                    <a:pt x="3055" y="9047"/>
                    <a:pt x="3030" y="9008"/>
                  </a:cubicBezTo>
                  <a:cubicBezTo>
                    <a:pt x="3056" y="9000"/>
                    <a:pt x="3075" y="8992"/>
                    <a:pt x="3096" y="8983"/>
                  </a:cubicBezTo>
                  <a:cubicBezTo>
                    <a:pt x="3099" y="8951"/>
                    <a:pt x="3102" y="8919"/>
                    <a:pt x="3105" y="8880"/>
                  </a:cubicBezTo>
                  <a:cubicBezTo>
                    <a:pt x="3159" y="8898"/>
                    <a:pt x="3211" y="8916"/>
                    <a:pt x="3256" y="8930"/>
                  </a:cubicBezTo>
                  <a:cubicBezTo>
                    <a:pt x="3362" y="8801"/>
                    <a:pt x="3377" y="8616"/>
                    <a:pt x="3526" y="8543"/>
                  </a:cubicBezTo>
                  <a:cubicBezTo>
                    <a:pt x="3529" y="8468"/>
                    <a:pt x="3532" y="8392"/>
                    <a:pt x="3533" y="8314"/>
                  </a:cubicBezTo>
                  <a:cubicBezTo>
                    <a:pt x="3537" y="8314"/>
                    <a:pt x="3541" y="8314"/>
                    <a:pt x="3545" y="8314"/>
                  </a:cubicBezTo>
                  <a:cubicBezTo>
                    <a:pt x="3580" y="8314"/>
                    <a:pt x="3617" y="8323"/>
                    <a:pt x="3653" y="8323"/>
                  </a:cubicBezTo>
                  <a:cubicBezTo>
                    <a:pt x="3696" y="8323"/>
                    <a:pt x="3738" y="8309"/>
                    <a:pt x="3776" y="8246"/>
                  </a:cubicBezTo>
                  <a:cubicBezTo>
                    <a:pt x="3758" y="8212"/>
                    <a:pt x="3738" y="8174"/>
                    <a:pt x="3715" y="8133"/>
                  </a:cubicBezTo>
                  <a:cubicBezTo>
                    <a:pt x="3743" y="8124"/>
                    <a:pt x="3771" y="8115"/>
                    <a:pt x="3801" y="8105"/>
                  </a:cubicBezTo>
                  <a:cubicBezTo>
                    <a:pt x="3795" y="8067"/>
                    <a:pt x="3786" y="8029"/>
                    <a:pt x="3779" y="7987"/>
                  </a:cubicBezTo>
                  <a:cubicBezTo>
                    <a:pt x="3739" y="7987"/>
                    <a:pt x="3695" y="7989"/>
                    <a:pt x="3648" y="7989"/>
                  </a:cubicBezTo>
                  <a:cubicBezTo>
                    <a:pt x="3643" y="7934"/>
                    <a:pt x="3640" y="7893"/>
                    <a:pt x="3637" y="7851"/>
                  </a:cubicBezTo>
                  <a:cubicBezTo>
                    <a:pt x="3664" y="7836"/>
                    <a:pt x="3698" y="7818"/>
                    <a:pt x="3733" y="7799"/>
                  </a:cubicBezTo>
                  <a:cubicBezTo>
                    <a:pt x="3739" y="7749"/>
                    <a:pt x="3745" y="7700"/>
                    <a:pt x="3751" y="7655"/>
                  </a:cubicBezTo>
                  <a:cubicBezTo>
                    <a:pt x="3771" y="7639"/>
                    <a:pt x="3786" y="7625"/>
                    <a:pt x="3802" y="7615"/>
                  </a:cubicBezTo>
                  <a:cubicBezTo>
                    <a:pt x="3816" y="7608"/>
                    <a:pt x="3831" y="7604"/>
                    <a:pt x="3835" y="7604"/>
                  </a:cubicBezTo>
                  <a:cubicBezTo>
                    <a:pt x="3835" y="7604"/>
                    <a:pt x="3835" y="7604"/>
                    <a:pt x="3835" y="7604"/>
                  </a:cubicBezTo>
                  <a:lnTo>
                    <a:pt x="3835" y="7604"/>
                  </a:lnTo>
                  <a:cubicBezTo>
                    <a:pt x="3929" y="7293"/>
                    <a:pt x="4139" y="7106"/>
                    <a:pt x="4380" y="6950"/>
                  </a:cubicBezTo>
                  <a:cubicBezTo>
                    <a:pt x="4420" y="6804"/>
                    <a:pt x="4420" y="6804"/>
                    <a:pt x="4526" y="6752"/>
                  </a:cubicBezTo>
                  <a:cubicBezTo>
                    <a:pt x="4614" y="6471"/>
                    <a:pt x="4832" y="6359"/>
                    <a:pt x="4990" y="6262"/>
                  </a:cubicBezTo>
                  <a:cubicBezTo>
                    <a:pt x="5031" y="6189"/>
                    <a:pt x="5067" y="6128"/>
                    <a:pt x="5103" y="6070"/>
                  </a:cubicBezTo>
                  <a:cubicBezTo>
                    <a:pt x="5141" y="6017"/>
                    <a:pt x="5178" y="5967"/>
                    <a:pt x="5215" y="5917"/>
                  </a:cubicBezTo>
                  <a:cubicBezTo>
                    <a:pt x="5216" y="5872"/>
                    <a:pt x="5219" y="5822"/>
                    <a:pt x="5221" y="5785"/>
                  </a:cubicBezTo>
                  <a:cubicBezTo>
                    <a:pt x="5319" y="5788"/>
                    <a:pt x="5421" y="5792"/>
                    <a:pt x="5509" y="5795"/>
                  </a:cubicBezTo>
                  <a:cubicBezTo>
                    <a:pt x="5538" y="5708"/>
                    <a:pt x="5562" y="5644"/>
                    <a:pt x="5585" y="5575"/>
                  </a:cubicBezTo>
                  <a:cubicBezTo>
                    <a:pt x="5741" y="5539"/>
                    <a:pt x="5822" y="5420"/>
                    <a:pt x="5874" y="5266"/>
                  </a:cubicBezTo>
                  <a:cubicBezTo>
                    <a:pt x="5916" y="5249"/>
                    <a:pt x="5962" y="5235"/>
                    <a:pt x="5999" y="5221"/>
                  </a:cubicBezTo>
                  <a:cubicBezTo>
                    <a:pt x="6064" y="5143"/>
                    <a:pt x="5968" y="5020"/>
                    <a:pt x="6108" y="4979"/>
                  </a:cubicBezTo>
                  <a:cubicBezTo>
                    <a:pt x="6150" y="5011"/>
                    <a:pt x="6193" y="5043"/>
                    <a:pt x="6233" y="5074"/>
                  </a:cubicBezTo>
                  <a:cubicBezTo>
                    <a:pt x="6300" y="4920"/>
                    <a:pt x="6406" y="4820"/>
                    <a:pt x="6565" y="4776"/>
                  </a:cubicBezTo>
                  <a:cubicBezTo>
                    <a:pt x="6637" y="4757"/>
                    <a:pt x="6756" y="4727"/>
                    <a:pt x="6767" y="4687"/>
                  </a:cubicBezTo>
                  <a:cubicBezTo>
                    <a:pt x="6806" y="4536"/>
                    <a:pt x="6965" y="4508"/>
                    <a:pt x="7032" y="4392"/>
                  </a:cubicBezTo>
                  <a:lnTo>
                    <a:pt x="7114" y="4395"/>
                  </a:lnTo>
                  <a:cubicBezTo>
                    <a:pt x="7092" y="4340"/>
                    <a:pt x="7070" y="4286"/>
                    <a:pt x="7032" y="4190"/>
                  </a:cubicBezTo>
                  <a:lnTo>
                    <a:pt x="7032" y="4190"/>
                  </a:lnTo>
                  <a:cubicBezTo>
                    <a:pt x="7123" y="4270"/>
                    <a:pt x="7163" y="4305"/>
                    <a:pt x="7193" y="4331"/>
                  </a:cubicBezTo>
                  <a:cubicBezTo>
                    <a:pt x="7264" y="4281"/>
                    <a:pt x="7323" y="4242"/>
                    <a:pt x="7377" y="4203"/>
                  </a:cubicBezTo>
                  <a:cubicBezTo>
                    <a:pt x="7366" y="4161"/>
                    <a:pt x="7357" y="4128"/>
                    <a:pt x="7346" y="4094"/>
                  </a:cubicBezTo>
                  <a:lnTo>
                    <a:pt x="7346" y="4094"/>
                  </a:lnTo>
                  <a:cubicBezTo>
                    <a:pt x="7385" y="4096"/>
                    <a:pt x="7413" y="4097"/>
                    <a:pt x="7442" y="4097"/>
                  </a:cubicBezTo>
                  <a:cubicBezTo>
                    <a:pt x="7436" y="4055"/>
                    <a:pt x="7429" y="4016"/>
                    <a:pt x="7421" y="3962"/>
                  </a:cubicBezTo>
                  <a:lnTo>
                    <a:pt x="7421" y="3962"/>
                  </a:lnTo>
                  <a:cubicBezTo>
                    <a:pt x="7471" y="3994"/>
                    <a:pt x="7501" y="4014"/>
                    <a:pt x="7545" y="4041"/>
                  </a:cubicBezTo>
                  <a:cubicBezTo>
                    <a:pt x="7579" y="3993"/>
                    <a:pt x="7607" y="3952"/>
                    <a:pt x="7635" y="3912"/>
                  </a:cubicBezTo>
                  <a:cubicBezTo>
                    <a:pt x="7661" y="3916"/>
                    <a:pt x="7682" y="3919"/>
                    <a:pt x="7691" y="3921"/>
                  </a:cubicBezTo>
                  <a:cubicBezTo>
                    <a:pt x="7717" y="3877"/>
                    <a:pt x="7741" y="3836"/>
                    <a:pt x="7754" y="3813"/>
                  </a:cubicBezTo>
                  <a:cubicBezTo>
                    <a:pt x="7829" y="3827"/>
                    <a:pt x="7883" y="3834"/>
                    <a:pt x="7972" y="3849"/>
                  </a:cubicBezTo>
                  <a:cubicBezTo>
                    <a:pt x="7933" y="3760"/>
                    <a:pt x="7911" y="3712"/>
                    <a:pt x="7878" y="3637"/>
                  </a:cubicBezTo>
                  <a:lnTo>
                    <a:pt x="7878" y="3637"/>
                  </a:lnTo>
                  <a:cubicBezTo>
                    <a:pt x="8010" y="3671"/>
                    <a:pt x="8119" y="3699"/>
                    <a:pt x="8194" y="3718"/>
                  </a:cubicBezTo>
                  <a:cubicBezTo>
                    <a:pt x="8304" y="3640"/>
                    <a:pt x="8373" y="3593"/>
                    <a:pt x="8447" y="3556"/>
                  </a:cubicBezTo>
                  <a:cubicBezTo>
                    <a:pt x="8463" y="3506"/>
                    <a:pt x="8478" y="3459"/>
                    <a:pt x="8498" y="3397"/>
                  </a:cubicBezTo>
                  <a:cubicBezTo>
                    <a:pt x="8550" y="3369"/>
                    <a:pt x="8612" y="3334"/>
                    <a:pt x="8679" y="3297"/>
                  </a:cubicBezTo>
                  <a:cubicBezTo>
                    <a:pt x="8684" y="3226"/>
                    <a:pt x="8687" y="3162"/>
                    <a:pt x="8690" y="3122"/>
                  </a:cubicBezTo>
                  <a:cubicBezTo>
                    <a:pt x="8756" y="3050"/>
                    <a:pt x="8809" y="2991"/>
                    <a:pt x="8866" y="2929"/>
                  </a:cubicBezTo>
                  <a:cubicBezTo>
                    <a:pt x="8909" y="2926"/>
                    <a:pt x="8960" y="2931"/>
                    <a:pt x="9005" y="2916"/>
                  </a:cubicBezTo>
                  <a:cubicBezTo>
                    <a:pt x="9060" y="2897"/>
                    <a:pt x="9110" y="2859"/>
                    <a:pt x="9150" y="2837"/>
                  </a:cubicBezTo>
                  <a:cubicBezTo>
                    <a:pt x="9193" y="2876"/>
                    <a:pt x="9216" y="2897"/>
                    <a:pt x="9238" y="2916"/>
                  </a:cubicBezTo>
                  <a:lnTo>
                    <a:pt x="9272" y="2885"/>
                  </a:lnTo>
                  <a:lnTo>
                    <a:pt x="9097" y="2678"/>
                  </a:lnTo>
                  <a:lnTo>
                    <a:pt x="9127" y="2647"/>
                  </a:lnTo>
                  <a:lnTo>
                    <a:pt x="9415" y="2814"/>
                  </a:lnTo>
                  <a:lnTo>
                    <a:pt x="9418" y="2760"/>
                  </a:lnTo>
                  <a:lnTo>
                    <a:pt x="9421" y="2686"/>
                  </a:lnTo>
                  <a:cubicBezTo>
                    <a:pt x="9593" y="2673"/>
                    <a:pt x="9592" y="2673"/>
                    <a:pt x="9758" y="2572"/>
                  </a:cubicBezTo>
                  <a:cubicBezTo>
                    <a:pt x="9777" y="2561"/>
                    <a:pt x="9802" y="2561"/>
                    <a:pt x="9823" y="2553"/>
                  </a:cubicBezTo>
                  <a:cubicBezTo>
                    <a:pt x="10048" y="2463"/>
                    <a:pt x="10277" y="2386"/>
                    <a:pt x="10489" y="2275"/>
                  </a:cubicBezTo>
                  <a:cubicBezTo>
                    <a:pt x="10544" y="2248"/>
                    <a:pt x="10579" y="2163"/>
                    <a:pt x="10658" y="2163"/>
                  </a:cubicBezTo>
                  <a:cubicBezTo>
                    <a:pt x="10665" y="2163"/>
                    <a:pt x="10673" y="2164"/>
                    <a:pt x="10682" y="2166"/>
                  </a:cubicBezTo>
                  <a:cubicBezTo>
                    <a:pt x="10689" y="2167"/>
                    <a:pt x="10695" y="2168"/>
                    <a:pt x="10701" y="2168"/>
                  </a:cubicBezTo>
                  <a:cubicBezTo>
                    <a:pt x="10770" y="2168"/>
                    <a:pt x="10803" y="2079"/>
                    <a:pt x="10852" y="2079"/>
                  </a:cubicBezTo>
                  <a:cubicBezTo>
                    <a:pt x="10859" y="2079"/>
                    <a:pt x="10867" y="2081"/>
                    <a:pt x="10874" y="2085"/>
                  </a:cubicBezTo>
                  <a:cubicBezTo>
                    <a:pt x="10901" y="2099"/>
                    <a:pt x="10925" y="2104"/>
                    <a:pt x="10948" y="2104"/>
                  </a:cubicBezTo>
                  <a:cubicBezTo>
                    <a:pt x="11042" y="2104"/>
                    <a:pt x="11115" y="2015"/>
                    <a:pt x="11203" y="2015"/>
                  </a:cubicBezTo>
                  <a:cubicBezTo>
                    <a:pt x="11216" y="2015"/>
                    <a:pt x="11230" y="2017"/>
                    <a:pt x="11244" y="2021"/>
                  </a:cubicBezTo>
                  <a:cubicBezTo>
                    <a:pt x="11306" y="1851"/>
                    <a:pt x="11500" y="1951"/>
                    <a:pt x="11612" y="1851"/>
                  </a:cubicBezTo>
                  <a:cubicBezTo>
                    <a:pt x="11679" y="1791"/>
                    <a:pt x="11818" y="1801"/>
                    <a:pt x="11900" y="1785"/>
                  </a:cubicBezTo>
                  <a:cubicBezTo>
                    <a:pt x="12003" y="1733"/>
                    <a:pt x="12096" y="1708"/>
                    <a:pt x="12179" y="1674"/>
                  </a:cubicBezTo>
                  <a:cubicBezTo>
                    <a:pt x="12213" y="1723"/>
                    <a:pt x="12234" y="1752"/>
                    <a:pt x="12256" y="1785"/>
                  </a:cubicBezTo>
                  <a:cubicBezTo>
                    <a:pt x="12294" y="1735"/>
                    <a:pt x="12329" y="1689"/>
                    <a:pt x="12368" y="1638"/>
                  </a:cubicBezTo>
                  <a:cubicBezTo>
                    <a:pt x="12407" y="1671"/>
                    <a:pt x="12443" y="1702"/>
                    <a:pt x="12478" y="1733"/>
                  </a:cubicBezTo>
                  <a:cubicBezTo>
                    <a:pt x="12575" y="1643"/>
                    <a:pt x="12740" y="1629"/>
                    <a:pt x="12775" y="1505"/>
                  </a:cubicBezTo>
                  <a:cubicBezTo>
                    <a:pt x="12865" y="1486"/>
                    <a:pt x="12933" y="1471"/>
                    <a:pt x="13014" y="1454"/>
                  </a:cubicBezTo>
                  <a:lnTo>
                    <a:pt x="13014" y="1454"/>
                  </a:lnTo>
                  <a:cubicBezTo>
                    <a:pt x="12999" y="1535"/>
                    <a:pt x="12986" y="1601"/>
                    <a:pt x="12962" y="1730"/>
                  </a:cubicBezTo>
                  <a:cubicBezTo>
                    <a:pt x="13062" y="1645"/>
                    <a:pt x="13108" y="1605"/>
                    <a:pt x="13140" y="1579"/>
                  </a:cubicBezTo>
                  <a:cubicBezTo>
                    <a:pt x="13111" y="1521"/>
                    <a:pt x="13089" y="1479"/>
                    <a:pt x="13065" y="1433"/>
                  </a:cubicBezTo>
                  <a:cubicBezTo>
                    <a:pt x="13112" y="1420"/>
                    <a:pt x="13131" y="1415"/>
                    <a:pt x="13152" y="1409"/>
                  </a:cubicBezTo>
                  <a:cubicBezTo>
                    <a:pt x="13184" y="1445"/>
                    <a:pt x="13217" y="1480"/>
                    <a:pt x="13274" y="1542"/>
                  </a:cubicBezTo>
                  <a:cubicBezTo>
                    <a:pt x="13306" y="1459"/>
                    <a:pt x="13326" y="1415"/>
                    <a:pt x="13345" y="1373"/>
                  </a:cubicBezTo>
                  <a:cubicBezTo>
                    <a:pt x="13377" y="1368"/>
                    <a:pt x="13408" y="1365"/>
                    <a:pt x="13436" y="1359"/>
                  </a:cubicBezTo>
                  <a:cubicBezTo>
                    <a:pt x="13445" y="1340"/>
                    <a:pt x="13456" y="1323"/>
                    <a:pt x="13470" y="1306"/>
                  </a:cubicBezTo>
                  <a:lnTo>
                    <a:pt x="13492" y="1321"/>
                  </a:lnTo>
                  <a:lnTo>
                    <a:pt x="13446" y="1367"/>
                  </a:lnTo>
                  <a:cubicBezTo>
                    <a:pt x="13442" y="1364"/>
                    <a:pt x="13437" y="1361"/>
                    <a:pt x="13436" y="1359"/>
                  </a:cubicBezTo>
                  <a:lnTo>
                    <a:pt x="13436" y="1359"/>
                  </a:lnTo>
                  <a:cubicBezTo>
                    <a:pt x="13448" y="1415"/>
                    <a:pt x="13455" y="1470"/>
                    <a:pt x="13471" y="1576"/>
                  </a:cubicBezTo>
                  <a:cubicBezTo>
                    <a:pt x="13511" y="1483"/>
                    <a:pt x="13530" y="1440"/>
                    <a:pt x="13549" y="1398"/>
                  </a:cubicBezTo>
                  <a:cubicBezTo>
                    <a:pt x="13621" y="1420"/>
                    <a:pt x="13676" y="1437"/>
                    <a:pt x="13735" y="1457"/>
                  </a:cubicBezTo>
                  <a:cubicBezTo>
                    <a:pt x="13754" y="1404"/>
                    <a:pt x="13770" y="1362"/>
                    <a:pt x="13790" y="1304"/>
                  </a:cubicBezTo>
                  <a:cubicBezTo>
                    <a:pt x="13848" y="1408"/>
                    <a:pt x="13896" y="1499"/>
                    <a:pt x="13952" y="1599"/>
                  </a:cubicBezTo>
                  <a:cubicBezTo>
                    <a:pt x="13979" y="1536"/>
                    <a:pt x="14015" y="1519"/>
                    <a:pt x="14055" y="1519"/>
                  </a:cubicBezTo>
                  <a:cubicBezTo>
                    <a:pt x="14098" y="1519"/>
                    <a:pt x="14144" y="1538"/>
                    <a:pt x="14188" y="1538"/>
                  </a:cubicBezTo>
                  <a:cubicBezTo>
                    <a:pt x="14201" y="1538"/>
                    <a:pt x="14215" y="1537"/>
                    <a:pt x="14227" y="1532"/>
                  </a:cubicBezTo>
                  <a:cubicBezTo>
                    <a:pt x="14338" y="1489"/>
                    <a:pt x="14460" y="1476"/>
                    <a:pt x="14578" y="1448"/>
                  </a:cubicBezTo>
                  <a:cubicBezTo>
                    <a:pt x="14583" y="1393"/>
                    <a:pt x="14591" y="1340"/>
                    <a:pt x="14598" y="1280"/>
                  </a:cubicBezTo>
                  <a:cubicBezTo>
                    <a:pt x="14639" y="1305"/>
                    <a:pt x="14670" y="1324"/>
                    <a:pt x="14688" y="1334"/>
                  </a:cubicBezTo>
                  <a:cubicBezTo>
                    <a:pt x="14789" y="1298"/>
                    <a:pt x="14872" y="1274"/>
                    <a:pt x="14947" y="1248"/>
                  </a:cubicBezTo>
                  <a:cubicBezTo>
                    <a:pt x="14957" y="1215"/>
                    <a:pt x="14967" y="1187"/>
                    <a:pt x="14985" y="1136"/>
                  </a:cubicBezTo>
                  <a:cubicBezTo>
                    <a:pt x="15012" y="1195"/>
                    <a:pt x="15028" y="1227"/>
                    <a:pt x="15047" y="1271"/>
                  </a:cubicBezTo>
                  <a:cubicBezTo>
                    <a:pt x="15120" y="1267"/>
                    <a:pt x="15198" y="1261"/>
                    <a:pt x="15251" y="1258"/>
                  </a:cubicBezTo>
                  <a:cubicBezTo>
                    <a:pt x="15275" y="1206"/>
                    <a:pt x="15287" y="1181"/>
                    <a:pt x="15315" y="1118"/>
                  </a:cubicBezTo>
                  <a:cubicBezTo>
                    <a:pt x="15334" y="1217"/>
                    <a:pt x="15343" y="1268"/>
                    <a:pt x="15353" y="1318"/>
                  </a:cubicBezTo>
                  <a:cubicBezTo>
                    <a:pt x="15385" y="1320"/>
                    <a:pt x="15406" y="1321"/>
                    <a:pt x="15428" y="1323"/>
                  </a:cubicBezTo>
                  <a:cubicBezTo>
                    <a:pt x="15454" y="1280"/>
                    <a:pt x="15481" y="1237"/>
                    <a:pt x="15537" y="1149"/>
                  </a:cubicBezTo>
                  <a:cubicBezTo>
                    <a:pt x="15590" y="1214"/>
                    <a:pt x="15622" y="1251"/>
                    <a:pt x="15660" y="1298"/>
                  </a:cubicBezTo>
                  <a:cubicBezTo>
                    <a:pt x="15602" y="1317"/>
                    <a:pt x="15565" y="1329"/>
                    <a:pt x="15516" y="1345"/>
                  </a:cubicBezTo>
                  <a:cubicBezTo>
                    <a:pt x="15569" y="1384"/>
                    <a:pt x="15613" y="1417"/>
                    <a:pt x="15652" y="1445"/>
                  </a:cubicBezTo>
                  <a:cubicBezTo>
                    <a:pt x="15710" y="1409"/>
                    <a:pt x="15750" y="1386"/>
                    <a:pt x="15759" y="1380"/>
                  </a:cubicBezTo>
                  <a:cubicBezTo>
                    <a:pt x="15822" y="1412"/>
                    <a:pt x="15865" y="1433"/>
                    <a:pt x="15887" y="1445"/>
                  </a:cubicBezTo>
                  <a:cubicBezTo>
                    <a:pt x="15868" y="1490"/>
                    <a:pt x="15858" y="1514"/>
                    <a:pt x="15847" y="1537"/>
                  </a:cubicBezTo>
                  <a:cubicBezTo>
                    <a:pt x="15947" y="1471"/>
                    <a:pt x="16059" y="1432"/>
                    <a:pt x="16168" y="1408"/>
                  </a:cubicBezTo>
                  <a:cubicBezTo>
                    <a:pt x="16278" y="1390"/>
                    <a:pt x="16387" y="1376"/>
                    <a:pt x="16486" y="1334"/>
                  </a:cubicBezTo>
                  <a:cubicBezTo>
                    <a:pt x="16534" y="1394"/>
                    <a:pt x="16583" y="1417"/>
                    <a:pt x="16632" y="1417"/>
                  </a:cubicBezTo>
                  <a:cubicBezTo>
                    <a:pt x="16680" y="1417"/>
                    <a:pt x="16729" y="1395"/>
                    <a:pt x="16777" y="1365"/>
                  </a:cubicBezTo>
                  <a:cubicBezTo>
                    <a:pt x="16837" y="1401"/>
                    <a:pt x="16889" y="1445"/>
                    <a:pt x="16950" y="1445"/>
                  </a:cubicBezTo>
                  <a:cubicBezTo>
                    <a:pt x="16980" y="1445"/>
                    <a:pt x="17012" y="1435"/>
                    <a:pt x="17048" y="1408"/>
                  </a:cubicBezTo>
                  <a:cubicBezTo>
                    <a:pt x="17062" y="1398"/>
                    <a:pt x="17078" y="1392"/>
                    <a:pt x="17094" y="1392"/>
                  </a:cubicBezTo>
                  <a:cubicBezTo>
                    <a:pt x="17123" y="1392"/>
                    <a:pt x="17148" y="1412"/>
                    <a:pt x="17146" y="1459"/>
                  </a:cubicBezTo>
                  <a:cubicBezTo>
                    <a:pt x="17213" y="1474"/>
                    <a:pt x="17279" y="1465"/>
                    <a:pt x="17345" y="1510"/>
                  </a:cubicBezTo>
                  <a:cubicBezTo>
                    <a:pt x="17354" y="1516"/>
                    <a:pt x="17367" y="1518"/>
                    <a:pt x="17382" y="1518"/>
                  </a:cubicBezTo>
                  <a:cubicBezTo>
                    <a:pt x="17425" y="1518"/>
                    <a:pt x="17485" y="1499"/>
                    <a:pt x="17520" y="1499"/>
                  </a:cubicBezTo>
                  <a:cubicBezTo>
                    <a:pt x="17533" y="1499"/>
                    <a:pt x="17542" y="1502"/>
                    <a:pt x="17546" y="1508"/>
                  </a:cubicBezTo>
                  <a:cubicBezTo>
                    <a:pt x="17568" y="1538"/>
                    <a:pt x="17587" y="1548"/>
                    <a:pt x="17605" y="1548"/>
                  </a:cubicBezTo>
                  <a:cubicBezTo>
                    <a:pt x="17632" y="1548"/>
                    <a:pt x="17657" y="1524"/>
                    <a:pt x="17681" y="1524"/>
                  </a:cubicBezTo>
                  <a:cubicBezTo>
                    <a:pt x="17684" y="1524"/>
                    <a:pt x="17687" y="1525"/>
                    <a:pt x="17691" y="1526"/>
                  </a:cubicBezTo>
                  <a:cubicBezTo>
                    <a:pt x="17746" y="1542"/>
                    <a:pt x="17806" y="1595"/>
                    <a:pt x="17853" y="1595"/>
                  </a:cubicBezTo>
                  <a:cubicBezTo>
                    <a:pt x="17857" y="1595"/>
                    <a:pt x="17860" y="1594"/>
                    <a:pt x="17864" y="1593"/>
                  </a:cubicBezTo>
                  <a:cubicBezTo>
                    <a:pt x="17898" y="1586"/>
                    <a:pt x="17931" y="1583"/>
                    <a:pt x="17964" y="1583"/>
                  </a:cubicBezTo>
                  <a:cubicBezTo>
                    <a:pt x="18124" y="1583"/>
                    <a:pt x="18275" y="1654"/>
                    <a:pt x="18432" y="1668"/>
                  </a:cubicBezTo>
                  <a:cubicBezTo>
                    <a:pt x="18463" y="1671"/>
                    <a:pt x="18490" y="1711"/>
                    <a:pt x="18519" y="1736"/>
                  </a:cubicBezTo>
                  <a:cubicBezTo>
                    <a:pt x="18559" y="1711"/>
                    <a:pt x="18603" y="1686"/>
                    <a:pt x="18645" y="1660"/>
                  </a:cubicBezTo>
                  <a:cubicBezTo>
                    <a:pt x="18738" y="1763"/>
                    <a:pt x="18879" y="1738"/>
                    <a:pt x="18997" y="1782"/>
                  </a:cubicBezTo>
                  <a:cubicBezTo>
                    <a:pt x="19096" y="1813"/>
                    <a:pt x="19191" y="1843"/>
                    <a:pt x="19277" y="1908"/>
                  </a:cubicBezTo>
                  <a:cubicBezTo>
                    <a:pt x="19287" y="1916"/>
                    <a:pt x="19305" y="1916"/>
                    <a:pt x="19319" y="1919"/>
                  </a:cubicBezTo>
                  <a:cubicBezTo>
                    <a:pt x="19337" y="1876"/>
                    <a:pt x="19355" y="1835"/>
                    <a:pt x="19371" y="1796"/>
                  </a:cubicBezTo>
                  <a:cubicBezTo>
                    <a:pt x="19443" y="1789"/>
                    <a:pt x="19509" y="1782"/>
                    <a:pt x="19583" y="1776"/>
                  </a:cubicBezTo>
                  <a:cubicBezTo>
                    <a:pt x="19615" y="1863"/>
                    <a:pt x="19670" y="1879"/>
                    <a:pt x="19733" y="1879"/>
                  </a:cubicBezTo>
                  <a:cubicBezTo>
                    <a:pt x="19771" y="1879"/>
                    <a:pt x="19813" y="1873"/>
                    <a:pt x="19854" y="1873"/>
                  </a:cubicBezTo>
                  <a:cubicBezTo>
                    <a:pt x="19892" y="1873"/>
                    <a:pt x="19929" y="1878"/>
                    <a:pt x="19964" y="1898"/>
                  </a:cubicBezTo>
                  <a:cubicBezTo>
                    <a:pt x="19978" y="1935"/>
                    <a:pt x="20000" y="1986"/>
                    <a:pt x="20031" y="2063"/>
                  </a:cubicBezTo>
                  <a:cubicBezTo>
                    <a:pt x="20093" y="2019"/>
                    <a:pt x="20140" y="1985"/>
                    <a:pt x="20149" y="1980"/>
                  </a:cubicBezTo>
                  <a:cubicBezTo>
                    <a:pt x="20248" y="2013"/>
                    <a:pt x="20302" y="2057"/>
                    <a:pt x="20362" y="2072"/>
                  </a:cubicBezTo>
                  <a:cubicBezTo>
                    <a:pt x="20365" y="2072"/>
                    <a:pt x="20368" y="2073"/>
                    <a:pt x="20371" y="2073"/>
                  </a:cubicBezTo>
                  <a:cubicBezTo>
                    <a:pt x="20384" y="2073"/>
                    <a:pt x="20395" y="2067"/>
                    <a:pt x="20409" y="2067"/>
                  </a:cubicBezTo>
                  <a:cubicBezTo>
                    <a:pt x="20421" y="2067"/>
                    <a:pt x="20435" y="2072"/>
                    <a:pt x="20452" y="2094"/>
                  </a:cubicBezTo>
                  <a:cubicBezTo>
                    <a:pt x="20482" y="2129"/>
                    <a:pt x="20585" y="2117"/>
                    <a:pt x="20607" y="2152"/>
                  </a:cubicBezTo>
                  <a:cubicBezTo>
                    <a:pt x="20658" y="2236"/>
                    <a:pt x="20743" y="2238"/>
                    <a:pt x="20814" y="2270"/>
                  </a:cubicBezTo>
                  <a:cubicBezTo>
                    <a:pt x="20992" y="2350"/>
                    <a:pt x="21176" y="2419"/>
                    <a:pt x="21357" y="2494"/>
                  </a:cubicBezTo>
                  <a:cubicBezTo>
                    <a:pt x="21373" y="2501"/>
                    <a:pt x="21382" y="2520"/>
                    <a:pt x="21395" y="2533"/>
                  </a:cubicBezTo>
                  <a:cubicBezTo>
                    <a:pt x="21389" y="2560"/>
                    <a:pt x="21385" y="2585"/>
                    <a:pt x="21378" y="2619"/>
                  </a:cubicBezTo>
                  <a:cubicBezTo>
                    <a:pt x="21393" y="2618"/>
                    <a:pt x="21407" y="2618"/>
                    <a:pt x="21421" y="2618"/>
                  </a:cubicBezTo>
                  <a:cubicBezTo>
                    <a:pt x="21452" y="2618"/>
                    <a:pt x="21482" y="2619"/>
                    <a:pt x="21514" y="2620"/>
                  </a:cubicBezTo>
                  <a:cubicBezTo>
                    <a:pt x="21542" y="2686"/>
                    <a:pt x="21569" y="2748"/>
                    <a:pt x="21604" y="2832"/>
                  </a:cubicBezTo>
                  <a:cubicBezTo>
                    <a:pt x="21673" y="2831"/>
                    <a:pt x="21741" y="2829"/>
                    <a:pt x="21809" y="2829"/>
                  </a:cubicBezTo>
                  <a:cubicBezTo>
                    <a:pt x="21800" y="2782"/>
                    <a:pt x="21795" y="2759"/>
                    <a:pt x="21782" y="2695"/>
                  </a:cubicBezTo>
                  <a:lnTo>
                    <a:pt x="21782" y="2695"/>
                  </a:lnTo>
                  <a:cubicBezTo>
                    <a:pt x="21909" y="2779"/>
                    <a:pt x="22001" y="2841"/>
                    <a:pt x="22110" y="2913"/>
                  </a:cubicBezTo>
                  <a:cubicBezTo>
                    <a:pt x="22160" y="2900"/>
                    <a:pt x="22238" y="2881"/>
                    <a:pt x="22313" y="2860"/>
                  </a:cubicBezTo>
                  <a:cubicBezTo>
                    <a:pt x="22393" y="3113"/>
                    <a:pt x="22644" y="3204"/>
                    <a:pt x="22788" y="3406"/>
                  </a:cubicBezTo>
                  <a:cubicBezTo>
                    <a:pt x="22833" y="3372"/>
                    <a:pt x="22861" y="3351"/>
                    <a:pt x="22894" y="3326"/>
                  </a:cubicBezTo>
                  <a:cubicBezTo>
                    <a:pt x="22940" y="3427"/>
                    <a:pt x="22984" y="3521"/>
                    <a:pt x="23024" y="3607"/>
                  </a:cubicBezTo>
                  <a:cubicBezTo>
                    <a:pt x="23165" y="3700"/>
                    <a:pt x="23306" y="3794"/>
                    <a:pt x="23459" y="3894"/>
                  </a:cubicBezTo>
                  <a:cubicBezTo>
                    <a:pt x="23452" y="3850"/>
                    <a:pt x="23449" y="3824"/>
                    <a:pt x="23442" y="3777"/>
                  </a:cubicBezTo>
                  <a:lnTo>
                    <a:pt x="23442" y="3777"/>
                  </a:lnTo>
                  <a:cubicBezTo>
                    <a:pt x="23592" y="3809"/>
                    <a:pt x="23748" y="3828"/>
                    <a:pt x="23890" y="3878"/>
                  </a:cubicBezTo>
                  <a:cubicBezTo>
                    <a:pt x="23896" y="3899"/>
                    <a:pt x="23908" y="3936"/>
                    <a:pt x="23917" y="3965"/>
                  </a:cubicBezTo>
                  <a:cubicBezTo>
                    <a:pt x="23982" y="3983"/>
                    <a:pt x="24035" y="3996"/>
                    <a:pt x="24093" y="4012"/>
                  </a:cubicBezTo>
                  <a:cubicBezTo>
                    <a:pt x="24077" y="4064"/>
                    <a:pt x="24068" y="4097"/>
                    <a:pt x="24054" y="4146"/>
                  </a:cubicBezTo>
                  <a:cubicBezTo>
                    <a:pt x="24083" y="4161"/>
                    <a:pt x="24114" y="4178"/>
                    <a:pt x="24155" y="4200"/>
                  </a:cubicBezTo>
                  <a:cubicBezTo>
                    <a:pt x="24171" y="4139"/>
                    <a:pt x="24185" y="4093"/>
                    <a:pt x="24205" y="4012"/>
                  </a:cubicBezTo>
                  <a:cubicBezTo>
                    <a:pt x="24269" y="4137"/>
                    <a:pt x="24316" y="4228"/>
                    <a:pt x="24366" y="4325"/>
                  </a:cubicBezTo>
                  <a:cubicBezTo>
                    <a:pt x="24398" y="4330"/>
                    <a:pt x="24433" y="4334"/>
                    <a:pt x="24460" y="4337"/>
                  </a:cubicBezTo>
                  <a:cubicBezTo>
                    <a:pt x="24485" y="4393"/>
                    <a:pt x="24508" y="4443"/>
                    <a:pt x="24532" y="4492"/>
                  </a:cubicBezTo>
                  <a:cubicBezTo>
                    <a:pt x="24504" y="4495"/>
                    <a:pt x="24476" y="4498"/>
                    <a:pt x="24439" y="4502"/>
                  </a:cubicBezTo>
                  <a:cubicBezTo>
                    <a:pt x="24467" y="4563"/>
                    <a:pt x="24506" y="4575"/>
                    <a:pt x="24550" y="4575"/>
                  </a:cubicBezTo>
                  <a:cubicBezTo>
                    <a:pt x="24579" y="4575"/>
                    <a:pt x="24611" y="4570"/>
                    <a:pt x="24643" y="4570"/>
                  </a:cubicBezTo>
                  <a:cubicBezTo>
                    <a:pt x="24661" y="4570"/>
                    <a:pt x="24680" y="4572"/>
                    <a:pt x="24698" y="4577"/>
                  </a:cubicBezTo>
                  <a:cubicBezTo>
                    <a:pt x="24747" y="4633"/>
                    <a:pt x="24804" y="4711"/>
                    <a:pt x="24861" y="4804"/>
                  </a:cubicBezTo>
                  <a:cubicBezTo>
                    <a:pt x="24951" y="4832"/>
                    <a:pt x="25067" y="4855"/>
                    <a:pt x="25059" y="5010"/>
                  </a:cubicBezTo>
                  <a:cubicBezTo>
                    <a:pt x="25089" y="5067"/>
                    <a:pt x="25110" y="5136"/>
                    <a:pt x="25156" y="5179"/>
                  </a:cubicBezTo>
                  <a:cubicBezTo>
                    <a:pt x="25207" y="5227"/>
                    <a:pt x="25281" y="5255"/>
                    <a:pt x="25343" y="5291"/>
                  </a:cubicBezTo>
                  <a:cubicBezTo>
                    <a:pt x="25344" y="5344"/>
                    <a:pt x="25345" y="5392"/>
                    <a:pt x="25347" y="5423"/>
                  </a:cubicBezTo>
                  <a:cubicBezTo>
                    <a:pt x="25413" y="5467"/>
                    <a:pt x="25472" y="5507"/>
                    <a:pt x="25513" y="5533"/>
                  </a:cubicBezTo>
                  <a:cubicBezTo>
                    <a:pt x="25496" y="5619"/>
                    <a:pt x="25482" y="5680"/>
                    <a:pt x="25471" y="5735"/>
                  </a:cubicBezTo>
                  <a:cubicBezTo>
                    <a:pt x="25603" y="5873"/>
                    <a:pt x="25702" y="6026"/>
                    <a:pt x="25831" y="6148"/>
                  </a:cubicBezTo>
                  <a:cubicBezTo>
                    <a:pt x="25903" y="6219"/>
                    <a:pt x="26006" y="6257"/>
                    <a:pt x="26071" y="6345"/>
                  </a:cubicBezTo>
                  <a:cubicBezTo>
                    <a:pt x="26091" y="6375"/>
                    <a:pt x="26152" y="6378"/>
                    <a:pt x="26199" y="6394"/>
                  </a:cubicBezTo>
                  <a:cubicBezTo>
                    <a:pt x="26175" y="6447"/>
                    <a:pt x="26158" y="6484"/>
                    <a:pt x="26136" y="6532"/>
                  </a:cubicBezTo>
                  <a:cubicBezTo>
                    <a:pt x="26183" y="6518"/>
                    <a:pt x="26216" y="6506"/>
                    <a:pt x="26252" y="6496"/>
                  </a:cubicBezTo>
                  <a:cubicBezTo>
                    <a:pt x="26334" y="6743"/>
                    <a:pt x="26459" y="6950"/>
                    <a:pt x="26698" y="7094"/>
                  </a:cubicBezTo>
                  <a:cubicBezTo>
                    <a:pt x="26711" y="7172"/>
                    <a:pt x="26761" y="7275"/>
                    <a:pt x="26849" y="7402"/>
                  </a:cubicBezTo>
                  <a:cubicBezTo>
                    <a:pt x="26934" y="7409"/>
                    <a:pt x="27012" y="7415"/>
                    <a:pt x="27133" y="7425"/>
                  </a:cubicBezTo>
                  <a:cubicBezTo>
                    <a:pt x="27087" y="7494"/>
                    <a:pt x="27064" y="7527"/>
                    <a:pt x="27042" y="7562"/>
                  </a:cubicBezTo>
                  <a:cubicBezTo>
                    <a:pt x="27069" y="7603"/>
                    <a:pt x="27069" y="7676"/>
                    <a:pt x="27129" y="7676"/>
                  </a:cubicBezTo>
                  <a:cubicBezTo>
                    <a:pt x="27141" y="7676"/>
                    <a:pt x="27154" y="7674"/>
                    <a:pt x="27170" y="7668"/>
                  </a:cubicBezTo>
                  <a:cubicBezTo>
                    <a:pt x="27168" y="7647"/>
                    <a:pt x="27170" y="7627"/>
                    <a:pt x="27171" y="7606"/>
                  </a:cubicBezTo>
                  <a:lnTo>
                    <a:pt x="27198" y="7612"/>
                  </a:lnTo>
                  <a:lnTo>
                    <a:pt x="27182" y="7671"/>
                  </a:lnTo>
                  <a:cubicBezTo>
                    <a:pt x="27177" y="7670"/>
                    <a:pt x="27170" y="7668"/>
                    <a:pt x="27170" y="7668"/>
                  </a:cubicBezTo>
                  <a:lnTo>
                    <a:pt x="27170" y="7668"/>
                  </a:lnTo>
                  <a:cubicBezTo>
                    <a:pt x="27239" y="7718"/>
                    <a:pt x="27335" y="7740"/>
                    <a:pt x="27321" y="7852"/>
                  </a:cubicBezTo>
                  <a:cubicBezTo>
                    <a:pt x="27298" y="7878"/>
                    <a:pt x="27277" y="7903"/>
                    <a:pt x="27264" y="7918"/>
                  </a:cubicBezTo>
                  <a:cubicBezTo>
                    <a:pt x="27438" y="8065"/>
                    <a:pt x="27518" y="8239"/>
                    <a:pt x="27511" y="8440"/>
                  </a:cubicBezTo>
                  <a:cubicBezTo>
                    <a:pt x="27485" y="8464"/>
                    <a:pt x="27466" y="8482"/>
                    <a:pt x="27445" y="8502"/>
                  </a:cubicBezTo>
                  <a:cubicBezTo>
                    <a:pt x="27516" y="8555"/>
                    <a:pt x="27610" y="8541"/>
                    <a:pt x="27660" y="8641"/>
                  </a:cubicBezTo>
                  <a:cubicBezTo>
                    <a:pt x="27691" y="8704"/>
                    <a:pt x="27641" y="8807"/>
                    <a:pt x="27744" y="8832"/>
                  </a:cubicBezTo>
                  <a:cubicBezTo>
                    <a:pt x="27717" y="8886"/>
                    <a:pt x="27682" y="8948"/>
                    <a:pt x="27642" y="9019"/>
                  </a:cubicBezTo>
                  <a:cubicBezTo>
                    <a:pt x="27701" y="9013"/>
                    <a:pt x="27736" y="9010"/>
                    <a:pt x="27777" y="9007"/>
                  </a:cubicBezTo>
                  <a:lnTo>
                    <a:pt x="27777" y="9007"/>
                  </a:lnTo>
                  <a:cubicBezTo>
                    <a:pt x="27757" y="9067"/>
                    <a:pt x="27739" y="9122"/>
                    <a:pt x="27722" y="9176"/>
                  </a:cubicBezTo>
                  <a:cubicBezTo>
                    <a:pt x="27760" y="9266"/>
                    <a:pt x="27811" y="9353"/>
                    <a:pt x="27833" y="9447"/>
                  </a:cubicBezTo>
                  <a:cubicBezTo>
                    <a:pt x="27857" y="9542"/>
                    <a:pt x="27813" y="9676"/>
                    <a:pt x="27864" y="9734"/>
                  </a:cubicBezTo>
                  <a:cubicBezTo>
                    <a:pt x="27935" y="9812"/>
                    <a:pt x="27925" y="9885"/>
                    <a:pt x="27932" y="9960"/>
                  </a:cubicBezTo>
                  <a:cubicBezTo>
                    <a:pt x="27964" y="9981"/>
                    <a:pt x="27991" y="9999"/>
                    <a:pt x="28014" y="10015"/>
                  </a:cubicBezTo>
                  <a:cubicBezTo>
                    <a:pt x="28003" y="10044"/>
                    <a:pt x="27997" y="10060"/>
                    <a:pt x="27979" y="10103"/>
                  </a:cubicBezTo>
                  <a:cubicBezTo>
                    <a:pt x="28061" y="10129"/>
                    <a:pt x="28129" y="10165"/>
                    <a:pt x="28232" y="10209"/>
                  </a:cubicBezTo>
                  <a:cubicBezTo>
                    <a:pt x="28176" y="10228"/>
                    <a:pt x="28144" y="10240"/>
                    <a:pt x="28110" y="10253"/>
                  </a:cubicBezTo>
                  <a:cubicBezTo>
                    <a:pt x="28122" y="10287"/>
                    <a:pt x="28132" y="10322"/>
                    <a:pt x="28142" y="10353"/>
                  </a:cubicBezTo>
                  <a:cubicBezTo>
                    <a:pt x="28213" y="10340"/>
                    <a:pt x="28263" y="10331"/>
                    <a:pt x="28372" y="10310"/>
                  </a:cubicBezTo>
                  <a:lnTo>
                    <a:pt x="28372" y="10310"/>
                  </a:lnTo>
                  <a:cubicBezTo>
                    <a:pt x="28313" y="10431"/>
                    <a:pt x="28278" y="10506"/>
                    <a:pt x="28247" y="10569"/>
                  </a:cubicBezTo>
                  <a:cubicBezTo>
                    <a:pt x="28260" y="10569"/>
                    <a:pt x="28295" y="10571"/>
                    <a:pt x="28310" y="10571"/>
                  </a:cubicBezTo>
                  <a:cubicBezTo>
                    <a:pt x="28373" y="10672"/>
                    <a:pt x="28426" y="10759"/>
                    <a:pt x="28481" y="10847"/>
                  </a:cubicBezTo>
                  <a:cubicBezTo>
                    <a:pt x="28451" y="10874"/>
                    <a:pt x="28420" y="10903"/>
                    <a:pt x="28385" y="10934"/>
                  </a:cubicBezTo>
                  <a:cubicBezTo>
                    <a:pt x="28435" y="10945"/>
                    <a:pt x="28478" y="10952"/>
                    <a:pt x="28531" y="10961"/>
                  </a:cubicBezTo>
                  <a:cubicBezTo>
                    <a:pt x="28523" y="11009"/>
                    <a:pt x="28517" y="11050"/>
                    <a:pt x="28512" y="11089"/>
                  </a:cubicBezTo>
                  <a:cubicBezTo>
                    <a:pt x="28532" y="11105"/>
                    <a:pt x="28551" y="11118"/>
                    <a:pt x="28573" y="11134"/>
                  </a:cubicBezTo>
                  <a:cubicBezTo>
                    <a:pt x="28535" y="11162"/>
                    <a:pt x="28506" y="11183"/>
                    <a:pt x="28494" y="11192"/>
                  </a:cubicBezTo>
                  <a:cubicBezTo>
                    <a:pt x="28498" y="11287"/>
                    <a:pt x="28490" y="11371"/>
                    <a:pt x="28479" y="11459"/>
                  </a:cubicBezTo>
                  <a:cubicBezTo>
                    <a:pt x="28516" y="11462"/>
                    <a:pt x="28551" y="11465"/>
                    <a:pt x="28581" y="11468"/>
                  </a:cubicBezTo>
                  <a:cubicBezTo>
                    <a:pt x="28668" y="11679"/>
                    <a:pt x="28754" y="11886"/>
                    <a:pt x="28844" y="12104"/>
                  </a:cubicBezTo>
                  <a:cubicBezTo>
                    <a:pt x="28840" y="12113"/>
                    <a:pt x="28825" y="12138"/>
                    <a:pt x="28801" y="12176"/>
                  </a:cubicBezTo>
                  <a:cubicBezTo>
                    <a:pt x="28876" y="12249"/>
                    <a:pt x="28962" y="12336"/>
                    <a:pt x="28881" y="12450"/>
                  </a:cubicBezTo>
                  <a:cubicBezTo>
                    <a:pt x="28904" y="12473"/>
                    <a:pt x="28932" y="12489"/>
                    <a:pt x="28944" y="12513"/>
                  </a:cubicBezTo>
                  <a:cubicBezTo>
                    <a:pt x="28957" y="12548"/>
                    <a:pt x="28954" y="12588"/>
                    <a:pt x="28957" y="12614"/>
                  </a:cubicBezTo>
                  <a:cubicBezTo>
                    <a:pt x="28918" y="12667"/>
                    <a:pt x="28888" y="12707"/>
                    <a:pt x="28859" y="12745"/>
                  </a:cubicBezTo>
                  <a:cubicBezTo>
                    <a:pt x="28931" y="12826"/>
                    <a:pt x="28993" y="12913"/>
                    <a:pt x="29006" y="13032"/>
                  </a:cubicBezTo>
                  <a:cubicBezTo>
                    <a:pt x="29021" y="13182"/>
                    <a:pt x="29113" y="13312"/>
                    <a:pt x="29118" y="13474"/>
                  </a:cubicBezTo>
                  <a:cubicBezTo>
                    <a:pt x="29121" y="13566"/>
                    <a:pt x="29171" y="13681"/>
                    <a:pt x="29237" y="13749"/>
                  </a:cubicBezTo>
                  <a:cubicBezTo>
                    <a:pt x="29387" y="13912"/>
                    <a:pt x="29416" y="14122"/>
                    <a:pt x="29503" y="14303"/>
                  </a:cubicBezTo>
                  <a:cubicBezTo>
                    <a:pt x="29477" y="14340"/>
                    <a:pt x="29462" y="14361"/>
                    <a:pt x="29441" y="14389"/>
                  </a:cubicBezTo>
                  <a:cubicBezTo>
                    <a:pt x="29525" y="14470"/>
                    <a:pt x="29602" y="14545"/>
                    <a:pt x="29633" y="14574"/>
                  </a:cubicBezTo>
                  <a:cubicBezTo>
                    <a:pt x="29693" y="14720"/>
                    <a:pt x="29711" y="14830"/>
                    <a:pt x="29771" y="14890"/>
                  </a:cubicBezTo>
                  <a:cubicBezTo>
                    <a:pt x="29849" y="14965"/>
                    <a:pt x="29839" y="15071"/>
                    <a:pt x="29884" y="15157"/>
                  </a:cubicBezTo>
                  <a:cubicBezTo>
                    <a:pt x="29921" y="15145"/>
                    <a:pt x="29946" y="15138"/>
                    <a:pt x="29984" y="15126"/>
                  </a:cubicBezTo>
                  <a:cubicBezTo>
                    <a:pt x="29953" y="15057"/>
                    <a:pt x="29928" y="14996"/>
                    <a:pt x="29905" y="14942"/>
                  </a:cubicBezTo>
                  <a:cubicBezTo>
                    <a:pt x="29930" y="14909"/>
                    <a:pt x="29947" y="14889"/>
                    <a:pt x="29958" y="14877"/>
                  </a:cubicBezTo>
                  <a:cubicBezTo>
                    <a:pt x="29936" y="14827"/>
                    <a:pt x="29918" y="14786"/>
                    <a:pt x="29900" y="14743"/>
                  </a:cubicBezTo>
                  <a:cubicBezTo>
                    <a:pt x="29953" y="14718"/>
                    <a:pt x="29992" y="14701"/>
                    <a:pt x="30021" y="14686"/>
                  </a:cubicBezTo>
                  <a:cubicBezTo>
                    <a:pt x="29999" y="14590"/>
                    <a:pt x="29967" y="14515"/>
                    <a:pt x="29964" y="14439"/>
                  </a:cubicBezTo>
                  <a:cubicBezTo>
                    <a:pt x="29962" y="13785"/>
                    <a:pt x="29843" y="13144"/>
                    <a:pt x="29750" y="12500"/>
                  </a:cubicBezTo>
                  <a:cubicBezTo>
                    <a:pt x="29740" y="12425"/>
                    <a:pt x="29706" y="12352"/>
                    <a:pt x="29666" y="12273"/>
                  </a:cubicBezTo>
                  <a:cubicBezTo>
                    <a:pt x="29721" y="12116"/>
                    <a:pt x="29658" y="11955"/>
                    <a:pt x="29589" y="11796"/>
                  </a:cubicBezTo>
                  <a:cubicBezTo>
                    <a:pt x="29569" y="11751"/>
                    <a:pt x="29519" y="11680"/>
                    <a:pt x="29530" y="11668"/>
                  </a:cubicBezTo>
                  <a:cubicBezTo>
                    <a:pt x="29614" y="11574"/>
                    <a:pt x="29494" y="11502"/>
                    <a:pt x="29503" y="11415"/>
                  </a:cubicBezTo>
                  <a:cubicBezTo>
                    <a:pt x="29506" y="11373"/>
                    <a:pt x="29434" y="11301"/>
                    <a:pt x="29447" y="11280"/>
                  </a:cubicBezTo>
                  <a:cubicBezTo>
                    <a:pt x="29515" y="11162"/>
                    <a:pt x="29472" y="11037"/>
                    <a:pt x="29416" y="10955"/>
                  </a:cubicBezTo>
                  <a:cubicBezTo>
                    <a:pt x="29344" y="10842"/>
                    <a:pt x="29366" y="10721"/>
                    <a:pt x="29315" y="10609"/>
                  </a:cubicBezTo>
                  <a:cubicBezTo>
                    <a:pt x="29296" y="10563"/>
                    <a:pt x="29383" y="10487"/>
                    <a:pt x="29305" y="10453"/>
                  </a:cubicBezTo>
                  <a:cubicBezTo>
                    <a:pt x="29191" y="10402"/>
                    <a:pt x="29334" y="10328"/>
                    <a:pt x="29266" y="10275"/>
                  </a:cubicBezTo>
                  <a:cubicBezTo>
                    <a:pt x="29224" y="10241"/>
                    <a:pt x="29194" y="10185"/>
                    <a:pt x="29175" y="10159"/>
                  </a:cubicBezTo>
                  <a:cubicBezTo>
                    <a:pt x="29140" y="9946"/>
                    <a:pt x="29222" y="9718"/>
                    <a:pt x="29038" y="9582"/>
                  </a:cubicBezTo>
                  <a:cubicBezTo>
                    <a:pt x="29027" y="9509"/>
                    <a:pt x="29018" y="9451"/>
                    <a:pt x="29007" y="9395"/>
                  </a:cubicBezTo>
                  <a:cubicBezTo>
                    <a:pt x="28997" y="9328"/>
                    <a:pt x="28987" y="9260"/>
                    <a:pt x="28981" y="9217"/>
                  </a:cubicBezTo>
                  <a:cubicBezTo>
                    <a:pt x="28921" y="9123"/>
                    <a:pt x="28869" y="9053"/>
                    <a:pt x="28825" y="8975"/>
                  </a:cubicBezTo>
                  <a:cubicBezTo>
                    <a:pt x="28697" y="8758"/>
                    <a:pt x="28672" y="8501"/>
                    <a:pt x="28565" y="8277"/>
                  </a:cubicBezTo>
                  <a:cubicBezTo>
                    <a:pt x="28448" y="8037"/>
                    <a:pt x="28306" y="7808"/>
                    <a:pt x="28175" y="7572"/>
                  </a:cubicBezTo>
                  <a:cubicBezTo>
                    <a:pt x="28113" y="7461"/>
                    <a:pt x="28044" y="7350"/>
                    <a:pt x="27988" y="7234"/>
                  </a:cubicBezTo>
                  <a:cubicBezTo>
                    <a:pt x="27961" y="7171"/>
                    <a:pt x="27947" y="7103"/>
                    <a:pt x="27933" y="7060"/>
                  </a:cubicBezTo>
                  <a:cubicBezTo>
                    <a:pt x="27873" y="7009"/>
                    <a:pt x="27794" y="6971"/>
                    <a:pt x="27788" y="6931"/>
                  </a:cubicBezTo>
                  <a:cubicBezTo>
                    <a:pt x="27755" y="6724"/>
                    <a:pt x="27594" y="6587"/>
                    <a:pt x="27495" y="6415"/>
                  </a:cubicBezTo>
                  <a:cubicBezTo>
                    <a:pt x="27435" y="6309"/>
                    <a:pt x="27380" y="6198"/>
                    <a:pt x="27318" y="6081"/>
                  </a:cubicBezTo>
                  <a:cubicBezTo>
                    <a:pt x="27298" y="6072"/>
                    <a:pt x="27262" y="6059"/>
                    <a:pt x="27233" y="6048"/>
                  </a:cubicBezTo>
                  <a:cubicBezTo>
                    <a:pt x="27204" y="5950"/>
                    <a:pt x="27207" y="5863"/>
                    <a:pt x="27093" y="5813"/>
                  </a:cubicBezTo>
                  <a:cubicBezTo>
                    <a:pt x="27027" y="5785"/>
                    <a:pt x="26955" y="5713"/>
                    <a:pt x="26923" y="5647"/>
                  </a:cubicBezTo>
                  <a:cubicBezTo>
                    <a:pt x="26826" y="5444"/>
                    <a:pt x="26720" y="5243"/>
                    <a:pt x="26567" y="5068"/>
                  </a:cubicBezTo>
                  <a:cubicBezTo>
                    <a:pt x="26424" y="4886"/>
                    <a:pt x="26247" y="4737"/>
                    <a:pt x="26091" y="4568"/>
                  </a:cubicBezTo>
                  <a:cubicBezTo>
                    <a:pt x="25946" y="4412"/>
                    <a:pt x="25774" y="4286"/>
                    <a:pt x="25649" y="4100"/>
                  </a:cubicBezTo>
                  <a:cubicBezTo>
                    <a:pt x="25584" y="4009"/>
                    <a:pt x="25507" y="3922"/>
                    <a:pt x="25423" y="3846"/>
                  </a:cubicBezTo>
                  <a:cubicBezTo>
                    <a:pt x="25334" y="3774"/>
                    <a:pt x="25242" y="3703"/>
                    <a:pt x="25157" y="3627"/>
                  </a:cubicBezTo>
                  <a:cubicBezTo>
                    <a:pt x="25107" y="3580"/>
                    <a:pt x="25079" y="3512"/>
                    <a:pt x="25047" y="3463"/>
                  </a:cubicBezTo>
                  <a:cubicBezTo>
                    <a:pt x="24994" y="3457"/>
                    <a:pt x="24954" y="3452"/>
                    <a:pt x="24923" y="3449"/>
                  </a:cubicBezTo>
                  <a:cubicBezTo>
                    <a:pt x="24870" y="3357"/>
                    <a:pt x="24859" y="3265"/>
                    <a:pt x="24732" y="3246"/>
                  </a:cubicBezTo>
                  <a:cubicBezTo>
                    <a:pt x="24616" y="3229"/>
                    <a:pt x="24535" y="3144"/>
                    <a:pt x="24469" y="3037"/>
                  </a:cubicBezTo>
                  <a:cubicBezTo>
                    <a:pt x="24409" y="2935"/>
                    <a:pt x="24323" y="2848"/>
                    <a:pt x="24196" y="2848"/>
                  </a:cubicBezTo>
                  <a:cubicBezTo>
                    <a:pt x="24186" y="2848"/>
                    <a:pt x="24175" y="2849"/>
                    <a:pt x="24164" y="2850"/>
                  </a:cubicBezTo>
                  <a:cubicBezTo>
                    <a:pt x="24145" y="2816"/>
                    <a:pt x="24133" y="2773"/>
                    <a:pt x="24104" y="2751"/>
                  </a:cubicBezTo>
                  <a:cubicBezTo>
                    <a:pt x="24014" y="2685"/>
                    <a:pt x="23877" y="2642"/>
                    <a:pt x="23836" y="2563"/>
                  </a:cubicBezTo>
                  <a:cubicBezTo>
                    <a:pt x="23773" y="2445"/>
                    <a:pt x="23664" y="2478"/>
                    <a:pt x="23590" y="2416"/>
                  </a:cubicBezTo>
                  <a:cubicBezTo>
                    <a:pt x="23487" y="2330"/>
                    <a:pt x="23364" y="2272"/>
                    <a:pt x="23258" y="2191"/>
                  </a:cubicBezTo>
                  <a:cubicBezTo>
                    <a:pt x="23149" y="2102"/>
                    <a:pt x="22980" y="2098"/>
                    <a:pt x="22921" y="1951"/>
                  </a:cubicBezTo>
                  <a:cubicBezTo>
                    <a:pt x="22902" y="1956"/>
                    <a:pt x="22885" y="1958"/>
                    <a:pt x="22870" y="1958"/>
                  </a:cubicBezTo>
                  <a:cubicBezTo>
                    <a:pt x="22751" y="1958"/>
                    <a:pt x="22708" y="1838"/>
                    <a:pt x="22619" y="1786"/>
                  </a:cubicBezTo>
                  <a:cubicBezTo>
                    <a:pt x="22555" y="1749"/>
                    <a:pt x="22491" y="1693"/>
                    <a:pt x="22415" y="1693"/>
                  </a:cubicBezTo>
                  <a:cubicBezTo>
                    <a:pt x="22395" y="1693"/>
                    <a:pt x="22374" y="1697"/>
                    <a:pt x="22352" y="1707"/>
                  </a:cubicBezTo>
                  <a:lnTo>
                    <a:pt x="22340" y="1677"/>
                  </a:lnTo>
                  <a:cubicBezTo>
                    <a:pt x="22331" y="1660"/>
                    <a:pt x="22327" y="1632"/>
                    <a:pt x="22312" y="1624"/>
                  </a:cubicBezTo>
                  <a:cubicBezTo>
                    <a:pt x="22162" y="1548"/>
                    <a:pt x="22016" y="1458"/>
                    <a:pt x="21862" y="1393"/>
                  </a:cubicBezTo>
                  <a:lnTo>
                    <a:pt x="21392" y="1203"/>
                  </a:lnTo>
                  <a:cubicBezTo>
                    <a:pt x="21325" y="1177"/>
                    <a:pt x="21258" y="1138"/>
                    <a:pt x="21186" y="1138"/>
                  </a:cubicBezTo>
                  <a:cubicBezTo>
                    <a:pt x="21163" y="1138"/>
                    <a:pt x="21139" y="1142"/>
                    <a:pt x="21114" y="1152"/>
                  </a:cubicBezTo>
                  <a:cubicBezTo>
                    <a:pt x="21114" y="1152"/>
                    <a:pt x="21113" y="1153"/>
                    <a:pt x="21112" y="1153"/>
                  </a:cubicBezTo>
                  <a:cubicBezTo>
                    <a:pt x="21105" y="1153"/>
                    <a:pt x="21092" y="1144"/>
                    <a:pt x="21083" y="1140"/>
                  </a:cubicBezTo>
                  <a:cubicBezTo>
                    <a:pt x="21032" y="1086"/>
                    <a:pt x="20976" y="1039"/>
                    <a:pt x="20911" y="1011"/>
                  </a:cubicBezTo>
                  <a:cubicBezTo>
                    <a:pt x="20745" y="940"/>
                    <a:pt x="20577" y="871"/>
                    <a:pt x="20405" y="821"/>
                  </a:cubicBezTo>
                  <a:cubicBezTo>
                    <a:pt x="20317" y="790"/>
                    <a:pt x="20236" y="740"/>
                    <a:pt x="20145" y="696"/>
                  </a:cubicBezTo>
                  <a:cubicBezTo>
                    <a:pt x="20116" y="709"/>
                    <a:pt x="20087" y="715"/>
                    <a:pt x="20058" y="715"/>
                  </a:cubicBezTo>
                  <a:cubicBezTo>
                    <a:pt x="19935" y="715"/>
                    <a:pt x="19811" y="617"/>
                    <a:pt x="19688" y="617"/>
                  </a:cubicBezTo>
                  <a:cubicBezTo>
                    <a:pt x="19660" y="617"/>
                    <a:pt x="19631" y="623"/>
                    <a:pt x="19603" y="636"/>
                  </a:cubicBezTo>
                  <a:cubicBezTo>
                    <a:pt x="19558" y="605"/>
                    <a:pt x="19518" y="562"/>
                    <a:pt x="19471" y="552"/>
                  </a:cubicBezTo>
                  <a:cubicBezTo>
                    <a:pt x="19369" y="529"/>
                    <a:pt x="19271" y="468"/>
                    <a:pt x="19167" y="468"/>
                  </a:cubicBezTo>
                  <a:cubicBezTo>
                    <a:pt x="19133" y="468"/>
                    <a:pt x="19099" y="474"/>
                    <a:pt x="19065" y="490"/>
                  </a:cubicBezTo>
                  <a:cubicBezTo>
                    <a:pt x="19009" y="403"/>
                    <a:pt x="18905" y="381"/>
                    <a:pt x="18816" y="381"/>
                  </a:cubicBezTo>
                  <a:cubicBezTo>
                    <a:pt x="18787" y="381"/>
                    <a:pt x="18760" y="384"/>
                    <a:pt x="18737" y="387"/>
                  </a:cubicBezTo>
                  <a:cubicBezTo>
                    <a:pt x="18724" y="389"/>
                    <a:pt x="18712" y="389"/>
                    <a:pt x="18701" y="389"/>
                  </a:cubicBezTo>
                  <a:cubicBezTo>
                    <a:pt x="18581" y="389"/>
                    <a:pt x="18502" y="309"/>
                    <a:pt x="18393" y="309"/>
                  </a:cubicBezTo>
                  <a:cubicBezTo>
                    <a:pt x="18392" y="309"/>
                    <a:pt x="18390" y="309"/>
                    <a:pt x="18388" y="309"/>
                  </a:cubicBezTo>
                  <a:cubicBezTo>
                    <a:pt x="18385" y="309"/>
                    <a:pt x="18382" y="309"/>
                    <a:pt x="18379" y="309"/>
                  </a:cubicBezTo>
                  <a:cubicBezTo>
                    <a:pt x="18309" y="309"/>
                    <a:pt x="18241" y="278"/>
                    <a:pt x="18168" y="278"/>
                  </a:cubicBezTo>
                  <a:cubicBezTo>
                    <a:pt x="18135" y="278"/>
                    <a:pt x="18101" y="284"/>
                    <a:pt x="18066" y="303"/>
                  </a:cubicBezTo>
                  <a:cubicBezTo>
                    <a:pt x="18061" y="306"/>
                    <a:pt x="18056" y="307"/>
                    <a:pt x="18051" y="307"/>
                  </a:cubicBezTo>
                  <a:cubicBezTo>
                    <a:pt x="18010" y="307"/>
                    <a:pt x="17947" y="248"/>
                    <a:pt x="17878" y="248"/>
                  </a:cubicBezTo>
                  <a:cubicBezTo>
                    <a:pt x="17861" y="248"/>
                    <a:pt x="17843" y="252"/>
                    <a:pt x="17825" y="262"/>
                  </a:cubicBezTo>
                  <a:cubicBezTo>
                    <a:pt x="17821" y="264"/>
                    <a:pt x="17816" y="265"/>
                    <a:pt x="17809" y="265"/>
                  </a:cubicBezTo>
                  <a:cubicBezTo>
                    <a:pt x="17792" y="265"/>
                    <a:pt x="17768" y="259"/>
                    <a:pt x="17761" y="250"/>
                  </a:cubicBezTo>
                  <a:cubicBezTo>
                    <a:pt x="17722" y="200"/>
                    <a:pt x="17678" y="178"/>
                    <a:pt x="17629" y="178"/>
                  </a:cubicBezTo>
                  <a:cubicBezTo>
                    <a:pt x="17595" y="178"/>
                    <a:pt x="17559" y="188"/>
                    <a:pt x="17521" y="207"/>
                  </a:cubicBezTo>
                  <a:cubicBezTo>
                    <a:pt x="17474" y="151"/>
                    <a:pt x="17410" y="144"/>
                    <a:pt x="17343" y="144"/>
                  </a:cubicBezTo>
                  <a:cubicBezTo>
                    <a:pt x="17322" y="144"/>
                    <a:pt x="17300" y="144"/>
                    <a:pt x="17278" y="144"/>
                  </a:cubicBezTo>
                  <a:cubicBezTo>
                    <a:pt x="17254" y="144"/>
                    <a:pt x="17231" y="144"/>
                    <a:pt x="17208" y="140"/>
                  </a:cubicBezTo>
                  <a:cubicBezTo>
                    <a:pt x="17203" y="139"/>
                    <a:pt x="17197" y="139"/>
                    <a:pt x="17191" y="139"/>
                  </a:cubicBezTo>
                  <a:cubicBezTo>
                    <a:pt x="17150" y="139"/>
                    <a:pt x="17103" y="160"/>
                    <a:pt x="17064" y="169"/>
                  </a:cubicBezTo>
                  <a:cubicBezTo>
                    <a:pt x="17021" y="152"/>
                    <a:pt x="16976" y="121"/>
                    <a:pt x="16926" y="115"/>
                  </a:cubicBezTo>
                  <a:lnTo>
                    <a:pt x="16177" y="49"/>
                  </a:lnTo>
                  <a:cubicBezTo>
                    <a:pt x="16041" y="37"/>
                    <a:pt x="15903" y="25"/>
                    <a:pt x="15755" y="12"/>
                  </a:cubicBezTo>
                  <a:cubicBezTo>
                    <a:pt x="15741" y="21"/>
                    <a:pt x="15716" y="38"/>
                    <a:pt x="15716" y="38"/>
                  </a:cubicBezTo>
                  <a:cubicBezTo>
                    <a:pt x="15585" y="24"/>
                    <a:pt x="15479" y="3"/>
                    <a:pt x="15373" y="3"/>
                  </a:cubicBezTo>
                  <a:cubicBezTo>
                    <a:pt x="15321" y="2"/>
                    <a:pt x="15267" y="0"/>
                    <a:pt x="152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7" name="Google Shape;537;p34"/>
          <p:cNvGrpSpPr/>
          <p:nvPr/>
        </p:nvGrpSpPr>
        <p:grpSpPr>
          <a:xfrm>
            <a:off x="1473525" y="2856625"/>
            <a:ext cx="798400" cy="791325"/>
            <a:chOff x="916275" y="2357800"/>
            <a:chExt cx="798400" cy="791325"/>
          </a:xfrm>
        </p:grpSpPr>
        <p:sp>
          <p:nvSpPr>
            <p:cNvPr id="538" name="Google Shape;538;p34"/>
            <p:cNvSpPr/>
            <p:nvPr/>
          </p:nvSpPr>
          <p:spPr>
            <a:xfrm>
              <a:off x="952100" y="2369375"/>
              <a:ext cx="734825" cy="734825"/>
            </a:xfrm>
            <a:custGeom>
              <a:rect b="b" l="l" r="r" t="t"/>
              <a:pathLst>
                <a:path extrusionOk="0" h="29393" w="29393">
                  <a:moveTo>
                    <a:pt x="14697" y="0"/>
                  </a:moveTo>
                  <a:cubicBezTo>
                    <a:pt x="10799" y="0"/>
                    <a:pt x="7061" y="1550"/>
                    <a:pt x="4305" y="4305"/>
                  </a:cubicBezTo>
                  <a:cubicBezTo>
                    <a:pt x="1548" y="7061"/>
                    <a:pt x="1" y="10799"/>
                    <a:pt x="1" y="14697"/>
                  </a:cubicBezTo>
                  <a:cubicBezTo>
                    <a:pt x="1" y="18594"/>
                    <a:pt x="1548" y="22332"/>
                    <a:pt x="4305" y="25088"/>
                  </a:cubicBezTo>
                  <a:cubicBezTo>
                    <a:pt x="7061" y="27844"/>
                    <a:pt x="10799" y="29393"/>
                    <a:pt x="14697" y="29393"/>
                  </a:cubicBezTo>
                  <a:cubicBezTo>
                    <a:pt x="18594" y="29393"/>
                    <a:pt x="22332" y="27844"/>
                    <a:pt x="25088" y="25088"/>
                  </a:cubicBezTo>
                  <a:cubicBezTo>
                    <a:pt x="27844" y="22332"/>
                    <a:pt x="29393" y="18594"/>
                    <a:pt x="29393" y="14697"/>
                  </a:cubicBezTo>
                  <a:cubicBezTo>
                    <a:pt x="29393" y="10799"/>
                    <a:pt x="27844" y="7061"/>
                    <a:pt x="25088" y="4305"/>
                  </a:cubicBezTo>
                  <a:cubicBezTo>
                    <a:pt x="22332" y="1550"/>
                    <a:pt x="18594" y="0"/>
                    <a:pt x="1469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 name="Google Shape;539;p34"/>
            <p:cNvSpPr/>
            <p:nvPr/>
          </p:nvSpPr>
          <p:spPr>
            <a:xfrm>
              <a:off x="916275" y="2357800"/>
              <a:ext cx="798400" cy="791325"/>
            </a:xfrm>
            <a:custGeom>
              <a:rect b="b" l="l" r="r" t="t"/>
              <a:pathLst>
                <a:path extrusionOk="0" h="31653" w="31936">
                  <a:moveTo>
                    <a:pt x="13686" y="1298"/>
                  </a:moveTo>
                  <a:lnTo>
                    <a:pt x="13689" y="1317"/>
                  </a:lnTo>
                  <a:lnTo>
                    <a:pt x="13626" y="1324"/>
                  </a:lnTo>
                  <a:lnTo>
                    <a:pt x="13623" y="1305"/>
                  </a:lnTo>
                  <a:lnTo>
                    <a:pt x="13686" y="1298"/>
                  </a:lnTo>
                  <a:close/>
                  <a:moveTo>
                    <a:pt x="14307" y="1323"/>
                  </a:moveTo>
                  <a:lnTo>
                    <a:pt x="14311" y="1380"/>
                  </a:lnTo>
                  <a:lnTo>
                    <a:pt x="14291" y="1383"/>
                  </a:lnTo>
                  <a:lnTo>
                    <a:pt x="14286" y="1326"/>
                  </a:lnTo>
                  <a:lnTo>
                    <a:pt x="14307" y="1323"/>
                  </a:lnTo>
                  <a:close/>
                  <a:moveTo>
                    <a:pt x="14555" y="1120"/>
                  </a:moveTo>
                  <a:cubicBezTo>
                    <a:pt x="14561" y="1155"/>
                    <a:pt x="14567" y="1186"/>
                    <a:pt x="14575" y="1227"/>
                  </a:cubicBezTo>
                  <a:cubicBezTo>
                    <a:pt x="14525" y="1236"/>
                    <a:pt x="14486" y="1243"/>
                    <a:pt x="14447" y="1251"/>
                  </a:cubicBezTo>
                  <a:cubicBezTo>
                    <a:pt x="14440" y="1261"/>
                    <a:pt x="14435" y="1269"/>
                    <a:pt x="14431" y="1275"/>
                  </a:cubicBezTo>
                  <a:lnTo>
                    <a:pt x="14431" y="1275"/>
                  </a:lnTo>
                  <a:cubicBezTo>
                    <a:pt x="14430" y="1273"/>
                    <a:pt x="14428" y="1270"/>
                    <a:pt x="14427" y="1267"/>
                  </a:cubicBezTo>
                  <a:lnTo>
                    <a:pt x="14427" y="1267"/>
                  </a:lnTo>
                  <a:cubicBezTo>
                    <a:pt x="14425" y="1274"/>
                    <a:pt x="14423" y="1281"/>
                    <a:pt x="14421" y="1289"/>
                  </a:cubicBezTo>
                  <a:lnTo>
                    <a:pt x="14421" y="1289"/>
                  </a:lnTo>
                  <a:cubicBezTo>
                    <a:pt x="14423" y="1286"/>
                    <a:pt x="14427" y="1282"/>
                    <a:pt x="14431" y="1275"/>
                  </a:cubicBezTo>
                  <a:lnTo>
                    <a:pt x="14431" y="1275"/>
                  </a:lnTo>
                  <a:cubicBezTo>
                    <a:pt x="14440" y="1293"/>
                    <a:pt x="14448" y="1310"/>
                    <a:pt x="14452" y="1329"/>
                  </a:cubicBezTo>
                  <a:cubicBezTo>
                    <a:pt x="14454" y="1337"/>
                    <a:pt x="14432" y="1351"/>
                    <a:pt x="14388" y="1396"/>
                  </a:cubicBezTo>
                  <a:cubicBezTo>
                    <a:pt x="14402" y="1353"/>
                    <a:pt x="14413" y="1318"/>
                    <a:pt x="14421" y="1289"/>
                  </a:cubicBezTo>
                  <a:lnTo>
                    <a:pt x="14421" y="1289"/>
                  </a:lnTo>
                  <a:cubicBezTo>
                    <a:pt x="14418" y="1292"/>
                    <a:pt x="14416" y="1293"/>
                    <a:pt x="14415" y="1293"/>
                  </a:cubicBezTo>
                  <a:cubicBezTo>
                    <a:pt x="14410" y="1293"/>
                    <a:pt x="14414" y="1272"/>
                    <a:pt x="14419" y="1252"/>
                  </a:cubicBezTo>
                  <a:cubicBezTo>
                    <a:pt x="14421" y="1257"/>
                    <a:pt x="14424" y="1262"/>
                    <a:pt x="14427" y="1267"/>
                  </a:cubicBezTo>
                  <a:lnTo>
                    <a:pt x="14427" y="1267"/>
                  </a:lnTo>
                  <a:cubicBezTo>
                    <a:pt x="14447" y="1192"/>
                    <a:pt x="14448" y="1167"/>
                    <a:pt x="14448" y="1140"/>
                  </a:cubicBezTo>
                  <a:cubicBezTo>
                    <a:pt x="14486" y="1133"/>
                    <a:pt x="14513" y="1128"/>
                    <a:pt x="14555" y="1120"/>
                  </a:cubicBezTo>
                  <a:close/>
                  <a:moveTo>
                    <a:pt x="17402" y="1308"/>
                  </a:moveTo>
                  <a:cubicBezTo>
                    <a:pt x="17405" y="1346"/>
                    <a:pt x="17407" y="1373"/>
                    <a:pt x="17408" y="1398"/>
                  </a:cubicBezTo>
                  <a:lnTo>
                    <a:pt x="17363" y="1433"/>
                  </a:lnTo>
                  <a:cubicBezTo>
                    <a:pt x="17332" y="1404"/>
                    <a:pt x="17301" y="1376"/>
                    <a:pt x="17242" y="1321"/>
                  </a:cubicBezTo>
                  <a:cubicBezTo>
                    <a:pt x="17321" y="1315"/>
                    <a:pt x="17358" y="1312"/>
                    <a:pt x="17402" y="1308"/>
                  </a:cubicBezTo>
                  <a:close/>
                  <a:moveTo>
                    <a:pt x="14064" y="1408"/>
                  </a:moveTo>
                  <a:lnTo>
                    <a:pt x="14076" y="1457"/>
                  </a:lnTo>
                  <a:lnTo>
                    <a:pt x="13973" y="1468"/>
                  </a:lnTo>
                  <a:lnTo>
                    <a:pt x="13966" y="1442"/>
                  </a:lnTo>
                  <a:lnTo>
                    <a:pt x="14064" y="1408"/>
                  </a:lnTo>
                  <a:close/>
                  <a:moveTo>
                    <a:pt x="9038" y="1543"/>
                  </a:moveTo>
                  <a:lnTo>
                    <a:pt x="9062" y="1596"/>
                  </a:lnTo>
                  <a:lnTo>
                    <a:pt x="9040" y="1605"/>
                  </a:lnTo>
                  <a:lnTo>
                    <a:pt x="9016" y="1552"/>
                  </a:lnTo>
                  <a:lnTo>
                    <a:pt x="9038" y="1543"/>
                  </a:lnTo>
                  <a:close/>
                  <a:moveTo>
                    <a:pt x="10090" y="2275"/>
                  </a:moveTo>
                  <a:lnTo>
                    <a:pt x="10112" y="2328"/>
                  </a:lnTo>
                  <a:lnTo>
                    <a:pt x="10092" y="2336"/>
                  </a:lnTo>
                  <a:lnTo>
                    <a:pt x="10070" y="2283"/>
                  </a:lnTo>
                  <a:lnTo>
                    <a:pt x="10090" y="2275"/>
                  </a:lnTo>
                  <a:close/>
                  <a:moveTo>
                    <a:pt x="9408" y="2594"/>
                  </a:moveTo>
                  <a:lnTo>
                    <a:pt x="9416" y="2611"/>
                  </a:lnTo>
                  <a:lnTo>
                    <a:pt x="9356" y="2636"/>
                  </a:lnTo>
                  <a:lnTo>
                    <a:pt x="9349" y="2620"/>
                  </a:lnTo>
                  <a:lnTo>
                    <a:pt x="9408" y="2594"/>
                  </a:lnTo>
                  <a:close/>
                  <a:moveTo>
                    <a:pt x="22225" y="2748"/>
                  </a:moveTo>
                  <a:lnTo>
                    <a:pt x="22243" y="2759"/>
                  </a:lnTo>
                  <a:lnTo>
                    <a:pt x="22215" y="2809"/>
                  </a:lnTo>
                  <a:lnTo>
                    <a:pt x="22197" y="2800"/>
                  </a:lnTo>
                  <a:lnTo>
                    <a:pt x="22225" y="2748"/>
                  </a:lnTo>
                  <a:close/>
                  <a:moveTo>
                    <a:pt x="23439" y="3624"/>
                  </a:moveTo>
                  <a:lnTo>
                    <a:pt x="23456" y="3635"/>
                  </a:lnTo>
                  <a:lnTo>
                    <a:pt x="23423" y="3683"/>
                  </a:lnTo>
                  <a:lnTo>
                    <a:pt x="23406" y="3671"/>
                  </a:lnTo>
                  <a:lnTo>
                    <a:pt x="23439" y="3624"/>
                  </a:lnTo>
                  <a:close/>
                  <a:moveTo>
                    <a:pt x="7012" y="4052"/>
                  </a:moveTo>
                  <a:lnTo>
                    <a:pt x="7046" y="4097"/>
                  </a:lnTo>
                  <a:lnTo>
                    <a:pt x="7029" y="4109"/>
                  </a:lnTo>
                  <a:lnTo>
                    <a:pt x="6993" y="4064"/>
                  </a:lnTo>
                  <a:lnTo>
                    <a:pt x="7012" y="4052"/>
                  </a:lnTo>
                  <a:close/>
                  <a:moveTo>
                    <a:pt x="24607" y="4150"/>
                  </a:moveTo>
                  <a:lnTo>
                    <a:pt x="24623" y="4164"/>
                  </a:lnTo>
                  <a:lnTo>
                    <a:pt x="24586" y="4208"/>
                  </a:lnTo>
                  <a:lnTo>
                    <a:pt x="24570" y="4195"/>
                  </a:lnTo>
                  <a:lnTo>
                    <a:pt x="24607" y="4150"/>
                  </a:lnTo>
                  <a:close/>
                  <a:moveTo>
                    <a:pt x="26968" y="6009"/>
                  </a:moveTo>
                  <a:lnTo>
                    <a:pt x="26990" y="6029"/>
                  </a:lnTo>
                  <a:lnTo>
                    <a:pt x="26931" y="6106"/>
                  </a:lnTo>
                  <a:lnTo>
                    <a:pt x="26892" y="6067"/>
                  </a:lnTo>
                  <a:lnTo>
                    <a:pt x="26968" y="6009"/>
                  </a:lnTo>
                  <a:close/>
                  <a:moveTo>
                    <a:pt x="4341" y="6728"/>
                  </a:moveTo>
                  <a:lnTo>
                    <a:pt x="4385" y="6763"/>
                  </a:lnTo>
                  <a:lnTo>
                    <a:pt x="4372" y="6779"/>
                  </a:lnTo>
                  <a:lnTo>
                    <a:pt x="4326" y="6744"/>
                  </a:lnTo>
                  <a:lnTo>
                    <a:pt x="4341" y="6728"/>
                  </a:lnTo>
                  <a:close/>
                  <a:moveTo>
                    <a:pt x="3835" y="7604"/>
                  </a:moveTo>
                  <a:cubicBezTo>
                    <a:pt x="3835" y="7604"/>
                    <a:pt x="3835" y="7605"/>
                    <a:pt x="3835" y="7605"/>
                  </a:cubicBezTo>
                  <a:cubicBezTo>
                    <a:pt x="3835" y="7604"/>
                    <a:pt x="3835" y="7604"/>
                    <a:pt x="3835" y="7604"/>
                  </a:cubicBezTo>
                  <a:close/>
                  <a:moveTo>
                    <a:pt x="2580" y="9569"/>
                  </a:moveTo>
                  <a:lnTo>
                    <a:pt x="2595" y="9635"/>
                  </a:lnTo>
                  <a:lnTo>
                    <a:pt x="2595" y="9635"/>
                  </a:lnTo>
                  <a:cubicBezTo>
                    <a:pt x="2572" y="9623"/>
                    <a:pt x="2563" y="9603"/>
                    <a:pt x="2555" y="9581"/>
                  </a:cubicBezTo>
                  <a:lnTo>
                    <a:pt x="2580" y="9569"/>
                  </a:lnTo>
                  <a:close/>
                  <a:moveTo>
                    <a:pt x="2596" y="9635"/>
                  </a:moveTo>
                  <a:lnTo>
                    <a:pt x="2596" y="9637"/>
                  </a:lnTo>
                  <a:lnTo>
                    <a:pt x="2581" y="9644"/>
                  </a:lnTo>
                  <a:cubicBezTo>
                    <a:pt x="2603" y="9656"/>
                    <a:pt x="2612" y="9676"/>
                    <a:pt x="2621" y="9698"/>
                  </a:cubicBezTo>
                  <a:lnTo>
                    <a:pt x="2596" y="9710"/>
                  </a:lnTo>
                  <a:lnTo>
                    <a:pt x="2580" y="9642"/>
                  </a:lnTo>
                  <a:lnTo>
                    <a:pt x="2596" y="9635"/>
                  </a:lnTo>
                  <a:close/>
                  <a:moveTo>
                    <a:pt x="1922" y="11251"/>
                  </a:moveTo>
                  <a:lnTo>
                    <a:pt x="1969" y="11262"/>
                  </a:lnTo>
                  <a:lnTo>
                    <a:pt x="1938" y="11368"/>
                  </a:lnTo>
                  <a:lnTo>
                    <a:pt x="1910" y="11364"/>
                  </a:lnTo>
                  <a:lnTo>
                    <a:pt x="1922" y="11251"/>
                  </a:lnTo>
                  <a:close/>
                  <a:moveTo>
                    <a:pt x="1921" y="11465"/>
                  </a:moveTo>
                  <a:lnTo>
                    <a:pt x="1975" y="11483"/>
                  </a:lnTo>
                  <a:lnTo>
                    <a:pt x="1969" y="11504"/>
                  </a:lnTo>
                  <a:lnTo>
                    <a:pt x="1915" y="11487"/>
                  </a:lnTo>
                  <a:lnTo>
                    <a:pt x="1921" y="11465"/>
                  </a:lnTo>
                  <a:close/>
                  <a:moveTo>
                    <a:pt x="563" y="12581"/>
                  </a:moveTo>
                  <a:lnTo>
                    <a:pt x="558" y="12642"/>
                  </a:lnTo>
                  <a:lnTo>
                    <a:pt x="464" y="12623"/>
                  </a:lnTo>
                  <a:lnTo>
                    <a:pt x="465" y="12588"/>
                  </a:lnTo>
                  <a:lnTo>
                    <a:pt x="563" y="12581"/>
                  </a:lnTo>
                  <a:close/>
                  <a:moveTo>
                    <a:pt x="1656" y="13379"/>
                  </a:moveTo>
                  <a:lnTo>
                    <a:pt x="1713" y="13390"/>
                  </a:lnTo>
                  <a:lnTo>
                    <a:pt x="1709" y="13412"/>
                  </a:lnTo>
                  <a:lnTo>
                    <a:pt x="1653" y="13401"/>
                  </a:lnTo>
                  <a:lnTo>
                    <a:pt x="1656" y="13379"/>
                  </a:lnTo>
                  <a:close/>
                  <a:moveTo>
                    <a:pt x="1545" y="13877"/>
                  </a:moveTo>
                  <a:lnTo>
                    <a:pt x="1564" y="13878"/>
                  </a:lnTo>
                  <a:lnTo>
                    <a:pt x="1559" y="13944"/>
                  </a:lnTo>
                  <a:lnTo>
                    <a:pt x="1539" y="13941"/>
                  </a:lnTo>
                  <a:lnTo>
                    <a:pt x="1545" y="13877"/>
                  </a:lnTo>
                  <a:close/>
                  <a:moveTo>
                    <a:pt x="1506" y="14409"/>
                  </a:moveTo>
                  <a:lnTo>
                    <a:pt x="1541" y="14467"/>
                  </a:lnTo>
                  <a:lnTo>
                    <a:pt x="1528" y="14478"/>
                  </a:lnTo>
                  <a:lnTo>
                    <a:pt x="1539" y="14467"/>
                  </a:lnTo>
                  <a:cubicBezTo>
                    <a:pt x="1514" y="14462"/>
                    <a:pt x="1500" y="14446"/>
                    <a:pt x="1485" y="14428"/>
                  </a:cubicBezTo>
                  <a:lnTo>
                    <a:pt x="1506" y="14409"/>
                  </a:lnTo>
                  <a:close/>
                  <a:moveTo>
                    <a:pt x="1528" y="14478"/>
                  </a:moveTo>
                  <a:cubicBezTo>
                    <a:pt x="1554" y="14483"/>
                    <a:pt x="1569" y="14500"/>
                    <a:pt x="1582" y="14517"/>
                  </a:cubicBezTo>
                  <a:lnTo>
                    <a:pt x="1563" y="14536"/>
                  </a:lnTo>
                  <a:lnTo>
                    <a:pt x="1528" y="14478"/>
                  </a:lnTo>
                  <a:close/>
                  <a:moveTo>
                    <a:pt x="1419" y="15126"/>
                  </a:moveTo>
                  <a:cubicBezTo>
                    <a:pt x="1419" y="15128"/>
                    <a:pt x="1419" y="15129"/>
                    <a:pt x="1419" y="15131"/>
                  </a:cubicBezTo>
                  <a:lnTo>
                    <a:pt x="1419" y="15131"/>
                  </a:lnTo>
                  <a:lnTo>
                    <a:pt x="1415" y="15126"/>
                  </a:lnTo>
                  <a:lnTo>
                    <a:pt x="1415" y="15126"/>
                  </a:lnTo>
                  <a:lnTo>
                    <a:pt x="1419" y="15126"/>
                  </a:lnTo>
                  <a:close/>
                  <a:moveTo>
                    <a:pt x="1538" y="15004"/>
                  </a:moveTo>
                  <a:lnTo>
                    <a:pt x="1538" y="15004"/>
                  </a:lnTo>
                  <a:cubicBezTo>
                    <a:pt x="1537" y="15048"/>
                    <a:pt x="1535" y="15083"/>
                    <a:pt x="1534" y="15129"/>
                  </a:cubicBezTo>
                  <a:cubicBezTo>
                    <a:pt x="1492" y="15131"/>
                    <a:pt x="1460" y="15132"/>
                    <a:pt x="1429" y="15133"/>
                  </a:cubicBezTo>
                  <a:lnTo>
                    <a:pt x="1429" y="15133"/>
                  </a:lnTo>
                  <a:cubicBezTo>
                    <a:pt x="1451" y="15059"/>
                    <a:pt x="1491" y="15034"/>
                    <a:pt x="1538" y="15004"/>
                  </a:cubicBezTo>
                  <a:close/>
                  <a:moveTo>
                    <a:pt x="1386" y="15131"/>
                  </a:moveTo>
                  <a:cubicBezTo>
                    <a:pt x="1369" y="15185"/>
                    <a:pt x="1341" y="15188"/>
                    <a:pt x="1310" y="15189"/>
                  </a:cubicBezTo>
                  <a:cubicBezTo>
                    <a:pt x="1307" y="15174"/>
                    <a:pt x="1306" y="15160"/>
                    <a:pt x="1306" y="15145"/>
                  </a:cubicBezTo>
                  <a:lnTo>
                    <a:pt x="1386" y="15131"/>
                  </a:lnTo>
                  <a:close/>
                  <a:moveTo>
                    <a:pt x="1459" y="15399"/>
                  </a:moveTo>
                  <a:lnTo>
                    <a:pt x="1459" y="15466"/>
                  </a:lnTo>
                  <a:lnTo>
                    <a:pt x="1439" y="15466"/>
                  </a:lnTo>
                  <a:lnTo>
                    <a:pt x="1439" y="15399"/>
                  </a:lnTo>
                  <a:close/>
                  <a:moveTo>
                    <a:pt x="31403" y="15627"/>
                  </a:moveTo>
                  <a:lnTo>
                    <a:pt x="31422" y="15629"/>
                  </a:lnTo>
                  <a:lnTo>
                    <a:pt x="31417" y="15698"/>
                  </a:lnTo>
                  <a:lnTo>
                    <a:pt x="31397" y="15697"/>
                  </a:lnTo>
                  <a:lnTo>
                    <a:pt x="31403" y="15627"/>
                  </a:lnTo>
                  <a:close/>
                  <a:moveTo>
                    <a:pt x="31210" y="15819"/>
                  </a:moveTo>
                  <a:lnTo>
                    <a:pt x="31239" y="15820"/>
                  </a:lnTo>
                  <a:lnTo>
                    <a:pt x="31227" y="15957"/>
                  </a:lnTo>
                  <a:lnTo>
                    <a:pt x="31200" y="15954"/>
                  </a:lnTo>
                  <a:lnTo>
                    <a:pt x="31210" y="15819"/>
                  </a:lnTo>
                  <a:close/>
                  <a:moveTo>
                    <a:pt x="1487" y="16020"/>
                  </a:moveTo>
                  <a:lnTo>
                    <a:pt x="1487" y="16042"/>
                  </a:lnTo>
                  <a:lnTo>
                    <a:pt x="1429" y="16044"/>
                  </a:lnTo>
                  <a:lnTo>
                    <a:pt x="1429" y="16020"/>
                  </a:lnTo>
                  <a:close/>
                  <a:moveTo>
                    <a:pt x="31564" y="16226"/>
                  </a:moveTo>
                  <a:lnTo>
                    <a:pt x="31622" y="16234"/>
                  </a:lnTo>
                  <a:lnTo>
                    <a:pt x="31620" y="16257"/>
                  </a:lnTo>
                  <a:lnTo>
                    <a:pt x="31563" y="16250"/>
                  </a:lnTo>
                  <a:lnTo>
                    <a:pt x="31564" y="16226"/>
                  </a:lnTo>
                  <a:close/>
                  <a:moveTo>
                    <a:pt x="31299" y="16316"/>
                  </a:moveTo>
                  <a:cubicBezTo>
                    <a:pt x="31319" y="16316"/>
                    <a:pt x="31351" y="16329"/>
                    <a:pt x="31398" y="16360"/>
                  </a:cubicBezTo>
                  <a:cubicBezTo>
                    <a:pt x="31351" y="16388"/>
                    <a:pt x="31313" y="16410"/>
                    <a:pt x="31275" y="16432"/>
                  </a:cubicBezTo>
                  <a:cubicBezTo>
                    <a:pt x="31263" y="16370"/>
                    <a:pt x="31257" y="16316"/>
                    <a:pt x="31299" y="16316"/>
                  </a:cubicBezTo>
                  <a:close/>
                  <a:moveTo>
                    <a:pt x="345" y="16531"/>
                  </a:moveTo>
                  <a:lnTo>
                    <a:pt x="346" y="16554"/>
                  </a:lnTo>
                  <a:lnTo>
                    <a:pt x="289" y="16557"/>
                  </a:lnTo>
                  <a:lnTo>
                    <a:pt x="287" y="16532"/>
                  </a:lnTo>
                  <a:lnTo>
                    <a:pt x="345" y="16531"/>
                  </a:lnTo>
                  <a:close/>
                  <a:moveTo>
                    <a:pt x="947" y="16628"/>
                  </a:moveTo>
                  <a:lnTo>
                    <a:pt x="988" y="16682"/>
                  </a:lnTo>
                  <a:cubicBezTo>
                    <a:pt x="961" y="16682"/>
                    <a:pt x="945" y="16666"/>
                    <a:pt x="929" y="16651"/>
                  </a:cubicBezTo>
                  <a:lnTo>
                    <a:pt x="947" y="16628"/>
                  </a:lnTo>
                  <a:close/>
                  <a:moveTo>
                    <a:pt x="988" y="16682"/>
                  </a:moveTo>
                  <a:lnTo>
                    <a:pt x="977" y="16697"/>
                  </a:lnTo>
                  <a:cubicBezTo>
                    <a:pt x="1004" y="16697"/>
                    <a:pt x="1019" y="16713"/>
                    <a:pt x="1036" y="16728"/>
                  </a:cubicBezTo>
                  <a:lnTo>
                    <a:pt x="1022" y="16750"/>
                  </a:lnTo>
                  <a:cubicBezTo>
                    <a:pt x="1005" y="16732"/>
                    <a:pt x="989" y="16715"/>
                    <a:pt x="976" y="16697"/>
                  </a:cubicBezTo>
                  <a:lnTo>
                    <a:pt x="988" y="16682"/>
                  </a:lnTo>
                  <a:close/>
                  <a:moveTo>
                    <a:pt x="31554" y="16981"/>
                  </a:moveTo>
                  <a:lnTo>
                    <a:pt x="31573" y="16984"/>
                  </a:lnTo>
                  <a:lnTo>
                    <a:pt x="31560" y="17053"/>
                  </a:lnTo>
                  <a:lnTo>
                    <a:pt x="31541" y="17050"/>
                  </a:lnTo>
                  <a:lnTo>
                    <a:pt x="31554" y="16981"/>
                  </a:lnTo>
                  <a:close/>
                  <a:moveTo>
                    <a:pt x="31366" y="16598"/>
                  </a:moveTo>
                  <a:cubicBezTo>
                    <a:pt x="31407" y="16607"/>
                    <a:pt x="31436" y="16615"/>
                    <a:pt x="31475" y="16623"/>
                  </a:cubicBezTo>
                  <a:cubicBezTo>
                    <a:pt x="31433" y="16682"/>
                    <a:pt x="31405" y="16728"/>
                    <a:pt x="31369" y="16772"/>
                  </a:cubicBezTo>
                  <a:lnTo>
                    <a:pt x="31345" y="16734"/>
                  </a:lnTo>
                  <a:lnTo>
                    <a:pt x="31345" y="16734"/>
                  </a:lnTo>
                  <a:cubicBezTo>
                    <a:pt x="31351" y="16778"/>
                    <a:pt x="31367" y="16813"/>
                    <a:pt x="31385" y="16850"/>
                  </a:cubicBezTo>
                  <a:cubicBezTo>
                    <a:pt x="31339" y="16991"/>
                    <a:pt x="31257" y="17084"/>
                    <a:pt x="31114" y="17105"/>
                  </a:cubicBezTo>
                  <a:cubicBezTo>
                    <a:pt x="31120" y="17055"/>
                    <a:pt x="31126" y="16996"/>
                    <a:pt x="31133" y="16928"/>
                  </a:cubicBezTo>
                  <a:cubicBezTo>
                    <a:pt x="31169" y="16925"/>
                    <a:pt x="31195" y="16922"/>
                    <a:pt x="31233" y="16918"/>
                  </a:cubicBezTo>
                  <a:cubicBezTo>
                    <a:pt x="31261" y="16859"/>
                    <a:pt x="31292" y="16790"/>
                    <a:pt x="31325" y="16721"/>
                  </a:cubicBezTo>
                  <a:cubicBezTo>
                    <a:pt x="31353" y="16694"/>
                    <a:pt x="31358" y="16653"/>
                    <a:pt x="31366" y="16598"/>
                  </a:cubicBezTo>
                  <a:close/>
                  <a:moveTo>
                    <a:pt x="30449" y="17155"/>
                  </a:moveTo>
                  <a:lnTo>
                    <a:pt x="30507" y="17165"/>
                  </a:lnTo>
                  <a:lnTo>
                    <a:pt x="30502" y="17185"/>
                  </a:lnTo>
                  <a:lnTo>
                    <a:pt x="30446" y="17175"/>
                  </a:lnTo>
                  <a:lnTo>
                    <a:pt x="30449" y="17155"/>
                  </a:lnTo>
                  <a:close/>
                  <a:moveTo>
                    <a:pt x="31355" y="17088"/>
                  </a:moveTo>
                  <a:lnTo>
                    <a:pt x="31383" y="17093"/>
                  </a:lnTo>
                  <a:lnTo>
                    <a:pt x="31358" y="17230"/>
                  </a:lnTo>
                  <a:lnTo>
                    <a:pt x="31329" y="17225"/>
                  </a:lnTo>
                  <a:lnTo>
                    <a:pt x="31355" y="17088"/>
                  </a:lnTo>
                  <a:close/>
                  <a:moveTo>
                    <a:pt x="30618" y="17241"/>
                  </a:moveTo>
                  <a:lnTo>
                    <a:pt x="30713" y="17259"/>
                  </a:lnTo>
                  <a:lnTo>
                    <a:pt x="30711" y="17291"/>
                  </a:lnTo>
                  <a:lnTo>
                    <a:pt x="30614" y="17299"/>
                  </a:lnTo>
                  <a:lnTo>
                    <a:pt x="30614" y="17299"/>
                  </a:lnTo>
                  <a:lnTo>
                    <a:pt x="30618" y="17241"/>
                  </a:lnTo>
                  <a:close/>
                  <a:moveTo>
                    <a:pt x="30505" y="17277"/>
                  </a:moveTo>
                  <a:lnTo>
                    <a:pt x="30523" y="17280"/>
                  </a:lnTo>
                  <a:lnTo>
                    <a:pt x="30511" y="17344"/>
                  </a:lnTo>
                  <a:lnTo>
                    <a:pt x="30492" y="17341"/>
                  </a:lnTo>
                  <a:lnTo>
                    <a:pt x="30505" y="17277"/>
                  </a:lnTo>
                  <a:close/>
                  <a:moveTo>
                    <a:pt x="30843" y="17341"/>
                  </a:moveTo>
                  <a:lnTo>
                    <a:pt x="30863" y="17346"/>
                  </a:lnTo>
                  <a:lnTo>
                    <a:pt x="30849" y="17412"/>
                  </a:lnTo>
                  <a:lnTo>
                    <a:pt x="30830" y="17408"/>
                  </a:lnTo>
                  <a:lnTo>
                    <a:pt x="30843" y="17341"/>
                  </a:lnTo>
                  <a:close/>
                  <a:moveTo>
                    <a:pt x="30626" y="17458"/>
                  </a:moveTo>
                  <a:lnTo>
                    <a:pt x="30682" y="17469"/>
                  </a:lnTo>
                  <a:lnTo>
                    <a:pt x="30683" y="17469"/>
                  </a:lnTo>
                  <a:lnTo>
                    <a:pt x="30679" y="17491"/>
                  </a:lnTo>
                  <a:lnTo>
                    <a:pt x="30621" y="17480"/>
                  </a:lnTo>
                  <a:lnTo>
                    <a:pt x="30626" y="17458"/>
                  </a:lnTo>
                  <a:close/>
                  <a:moveTo>
                    <a:pt x="31173" y="17372"/>
                  </a:moveTo>
                  <a:lnTo>
                    <a:pt x="31173" y="17372"/>
                  </a:lnTo>
                  <a:cubicBezTo>
                    <a:pt x="31117" y="17469"/>
                    <a:pt x="31086" y="17524"/>
                    <a:pt x="31045" y="17596"/>
                  </a:cubicBezTo>
                  <a:cubicBezTo>
                    <a:pt x="31016" y="17543"/>
                    <a:pt x="30996" y="17508"/>
                    <a:pt x="30969" y="17459"/>
                  </a:cubicBezTo>
                  <a:cubicBezTo>
                    <a:pt x="31027" y="17434"/>
                    <a:pt x="31082" y="17411"/>
                    <a:pt x="31173" y="17372"/>
                  </a:cubicBezTo>
                  <a:close/>
                  <a:moveTo>
                    <a:pt x="31485" y="17565"/>
                  </a:moveTo>
                  <a:lnTo>
                    <a:pt x="31541" y="17577"/>
                  </a:lnTo>
                  <a:lnTo>
                    <a:pt x="31536" y="17600"/>
                  </a:lnTo>
                  <a:lnTo>
                    <a:pt x="31481" y="17589"/>
                  </a:lnTo>
                  <a:lnTo>
                    <a:pt x="31485" y="17565"/>
                  </a:lnTo>
                  <a:close/>
                  <a:moveTo>
                    <a:pt x="1379" y="17640"/>
                  </a:moveTo>
                  <a:lnTo>
                    <a:pt x="1382" y="17662"/>
                  </a:lnTo>
                  <a:lnTo>
                    <a:pt x="1325" y="17670"/>
                  </a:lnTo>
                  <a:lnTo>
                    <a:pt x="1322" y="17647"/>
                  </a:lnTo>
                  <a:lnTo>
                    <a:pt x="1379" y="17640"/>
                  </a:lnTo>
                  <a:close/>
                  <a:moveTo>
                    <a:pt x="31144" y="17612"/>
                  </a:moveTo>
                  <a:lnTo>
                    <a:pt x="31163" y="17617"/>
                  </a:lnTo>
                  <a:lnTo>
                    <a:pt x="31149" y="17684"/>
                  </a:lnTo>
                  <a:lnTo>
                    <a:pt x="31130" y="17680"/>
                  </a:lnTo>
                  <a:lnTo>
                    <a:pt x="31144" y="17612"/>
                  </a:lnTo>
                  <a:close/>
                  <a:moveTo>
                    <a:pt x="30964" y="17720"/>
                  </a:moveTo>
                  <a:lnTo>
                    <a:pt x="30979" y="17745"/>
                  </a:lnTo>
                  <a:lnTo>
                    <a:pt x="30925" y="17779"/>
                  </a:lnTo>
                  <a:lnTo>
                    <a:pt x="30925" y="17779"/>
                  </a:lnTo>
                  <a:cubicBezTo>
                    <a:pt x="30932" y="17749"/>
                    <a:pt x="30948" y="17734"/>
                    <a:pt x="30964" y="17720"/>
                  </a:cubicBezTo>
                  <a:close/>
                  <a:moveTo>
                    <a:pt x="30916" y="17764"/>
                  </a:moveTo>
                  <a:lnTo>
                    <a:pt x="30924" y="17779"/>
                  </a:lnTo>
                  <a:lnTo>
                    <a:pt x="30924" y="17779"/>
                  </a:lnTo>
                  <a:lnTo>
                    <a:pt x="30923" y="17780"/>
                  </a:lnTo>
                  <a:lnTo>
                    <a:pt x="30914" y="17765"/>
                  </a:lnTo>
                  <a:cubicBezTo>
                    <a:pt x="30908" y="17795"/>
                    <a:pt x="30892" y="17811"/>
                    <a:pt x="30874" y="17825"/>
                  </a:cubicBezTo>
                  <a:lnTo>
                    <a:pt x="30861" y="17800"/>
                  </a:lnTo>
                  <a:lnTo>
                    <a:pt x="30916" y="17764"/>
                  </a:lnTo>
                  <a:close/>
                  <a:moveTo>
                    <a:pt x="30683" y="17702"/>
                  </a:moveTo>
                  <a:cubicBezTo>
                    <a:pt x="30682" y="17759"/>
                    <a:pt x="30680" y="17790"/>
                    <a:pt x="30679" y="17834"/>
                  </a:cubicBezTo>
                  <a:cubicBezTo>
                    <a:pt x="30643" y="17836"/>
                    <a:pt x="30611" y="17836"/>
                    <a:pt x="30512" y="17837"/>
                  </a:cubicBezTo>
                  <a:cubicBezTo>
                    <a:pt x="30596" y="17771"/>
                    <a:pt x="30632" y="17743"/>
                    <a:pt x="30683" y="17702"/>
                  </a:cubicBezTo>
                  <a:close/>
                  <a:moveTo>
                    <a:pt x="31604" y="17858"/>
                  </a:moveTo>
                  <a:lnTo>
                    <a:pt x="31604" y="17858"/>
                  </a:lnTo>
                  <a:cubicBezTo>
                    <a:pt x="31604" y="17858"/>
                    <a:pt x="31604" y="17858"/>
                    <a:pt x="31604" y="17858"/>
                  </a:cubicBezTo>
                  <a:cubicBezTo>
                    <a:pt x="31604" y="17858"/>
                    <a:pt x="31604" y="17858"/>
                    <a:pt x="31604" y="17858"/>
                  </a:cubicBezTo>
                  <a:close/>
                  <a:moveTo>
                    <a:pt x="31238" y="17940"/>
                  </a:moveTo>
                  <a:lnTo>
                    <a:pt x="31294" y="17953"/>
                  </a:lnTo>
                  <a:lnTo>
                    <a:pt x="31289" y="17977"/>
                  </a:lnTo>
                  <a:lnTo>
                    <a:pt x="31233" y="17964"/>
                  </a:lnTo>
                  <a:lnTo>
                    <a:pt x="31238" y="17940"/>
                  </a:lnTo>
                  <a:close/>
                  <a:moveTo>
                    <a:pt x="31144" y="18131"/>
                  </a:moveTo>
                  <a:lnTo>
                    <a:pt x="31200" y="18146"/>
                  </a:lnTo>
                  <a:lnTo>
                    <a:pt x="31195" y="18168"/>
                  </a:lnTo>
                  <a:lnTo>
                    <a:pt x="31139" y="18155"/>
                  </a:lnTo>
                  <a:lnTo>
                    <a:pt x="31144" y="18131"/>
                  </a:lnTo>
                  <a:close/>
                  <a:moveTo>
                    <a:pt x="30589" y="18176"/>
                  </a:moveTo>
                  <a:lnTo>
                    <a:pt x="30579" y="18233"/>
                  </a:lnTo>
                  <a:lnTo>
                    <a:pt x="30487" y="18208"/>
                  </a:lnTo>
                  <a:lnTo>
                    <a:pt x="30492" y="18177"/>
                  </a:lnTo>
                  <a:lnTo>
                    <a:pt x="30589" y="18176"/>
                  </a:lnTo>
                  <a:close/>
                  <a:moveTo>
                    <a:pt x="31481" y="18207"/>
                  </a:moveTo>
                  <a:cubicBezTo>
                    <a:pt x="31517" y="18207"/>
                    <a:pt x="31544" y="18208"/>
                    <a:pt x="31594" y="18208"/>
                  </a:cubicBezTo>
                  <a:cubicBezTo>
                    <a:pt x="31582" y="18273"/>
                    <a:pt x="31576" y="18304"/>
                    <a:pt x="31573" y="18324"/>
                  </a:cubicBezTo>
                  <a:lnTo>
                    <a:pt x="31572" y="18324"/>
                  </a:lnTo>
                  <a:cubicBezTo>
                    <a:pt x="31547" y="18292"/>
                    <a:pt x="31519" y="18255"/>
                    <a:pt x="31481" y="18207"/>
                  </a:cubicBezTo>
                  <a:close/>
                  <a:moveTo>
                    <a:pt x="30596" y="18324"/>
                  </a:moveTo>
                  <a:lnTo>
                    <a:pt x="30608" y="18349"/>
                  </a:lnTo>
                  <a:lnTo>
                    <a:pt x="30549" y="18382"/>
                  </a:lnTo>
                  <a:lnTo>
                    <a:pt x="30546" y="18375"/>
                  </a:lnTo>
                  <a:lnTo>
                    <a:pt x="30546" y="18375"/>
                  </a:lnTo>
                  <a:cubicBezTo>
                    <a:pt x="30576" y="18341"/>
                    <a:pt x="30586" y="18333"/>
                    <a:pt x="30596" y="18324"/>
                  </a:cubicBezTo>
                  <a:close/>
                  <a:moveTo>
                    <a:pt x="31099" y="18329"/>
                  </a:moveTo>
                  <a:lnTo>
                    <a:pt x="31210" y="18357"/>
                  </a:lnTo>
                  <a:lnTo>
                    <a:pt x="31200" y="18390"/>
                  </a:lnTo>
                  <a:lnTo>
                    <a:pt x="31089" y="18361"/>
                  </a:lnTo>
                  <a:lnTo>
                    <a:pt x="31099" y="18329"/>
                  </a:lnTo>
                  <a:close/>
                  <a:moveTo>
                    <a:pt x="30521" y="18367"/>
                  </a:moveTo>
                  <a:cubicBezTo>
                    <a:pt x="30521" y="18375"/>
                    <a:pt x="30521" y="18382"/>
                    <a:pt x="30521" y="18390"/>
                  </a:cubicBezTo>
                  <a:lnTo>
                    <a:pt x="30521" y="18390"/>
                  </a:lnTo>
                  <a:cubicBezTo>
                    <a:pt x="30509" y="18403"/>
                    <a:pt x="30502" y="18409"/>
                    <a:pt x="30500" y="18409"/>
                  </a:cubicBezTo>
                  <a:cubicBezTo>
                    <a:pt x="30496" y="18409"/>
                    <a:pt x="30509" y="18388"/>
                    <a:pt x="30521" y="18367"/>
                  </a:cubicBezTo>
                  <a:close/>
                  <a:moveTo>
                    <a:pt x="30521" y="18405"/>
                  </a:moveTo>
                  <a:cubicBezTo>
                    <a:pt x="30522" y="18425"/>
                    <a:pt x="30522" y="18444"/>
                    <a:pt x="30518" y="18464"/>
                  </a:cubicBezTo>
                  <a:cubicBezTo>
                    <a:pt x="30517" y="18473"/>
                    <a:pt x="30492" y="18480"/>
                    <a:pt x="30437" y="18511"/>
                  </a:cubicBezTo>
                  <a:cubicBezTo>
                    <a:pt x="30473" y="18465"/>
                    <a:pt x="30501" y="18431"/>
                    <a:pt x="30521" y="18405"/>
                  </a:cubicBezTo>
                  <a:close/>
                  <a:moveTo>
                    <a:pt x="1926" y="18504"/>
                  </a:moveTo>
                  <a:lnTo>
                    <a:pt x="1931" y="18526"/>
                  </a:lnTo>
                  <a:lnTo>
                    <a:pt x="1875" y="18536"/>
                  </a:lnTo>
                  <a:lnTo>
                    <a:pt x="1869" y="18514"/>
                  </a:lnTo>
                  <a:lnTo>
                    <a:pt x="1926" y="18504"/>
                  </a:lnTo>
                  <a:close/>
                  <a:moveTo>
                    <a:pt x="30680" y="18387"/>
                  </a:moveTo>
                  <a:lnTo>
                    <a:pt x="30680" y="18387"/>
                  </a:lnTo>
                  <a:cubicBezTo>
                    <a:pt x="30705" y="18471"/>
                    <a:pt x="30721" y="18530"/>
                    <a:pt x="30746" y="18617"/>
                  </a:cubicBezTo>
                  <a:cubicBezTo>
                    <a:pt x="30679" y="18561"/>
                    <a:pt x="30657" y="18485"/>
                    <a:pt x="30680" y="18387"/>
                  </a:cubicBezTo>
                  <a:close/>
                  <a:moveTo>
                    <a:pt x="1960" y="18744"/>
                  </a:moveTo>
                  <a:lnTo>
                    <a:pt x="1973" y="18808"/>
                  </a:lnTo>
                  <a:lnTo>
                    <a:pt x="1956" y="18813"/>
                  </a:lnTo>
                  <a:lnTo>
                    <a:pt x="1941" y="18748"/>
                  </a:lnTo>
                  <a:lnTo>
                    <a:pt x="1960" y="18744"/>
                  </a:lnTo>
                  <a:close/>
                  <a:moveTo>
                    <a:pt x="30183" y="18756"/>
                  </a:moveTo>
                  <a:cubicBezTo>
                    <a:pt x="30271" y="18756"/>
                    <a:pt x="30303" y="18823"/>
                    <a:pt x="30326" y="18894"/>
                  </a:cubicBezTo>
                  <a:cubicBezTo>
                    <a:pt x="30283" y="18942"/>
                    <a:pt x="30245" y="18989"/>
                    <a:pt x="30196" y="19044"/>
                  </a:cubicBezTo>
                  <a:cubicBezTo>
                    <a:pt x="30174" y="18951"/>
                    <a:pt x="30153" y="18864"/>
                    <a:pt x="30130" y="18763"/>
                  </a:cubicBezTo>
                  <a:cubicBezTo>
                    <a:pt x="30150" y="18758"/>
                    <a:pt x="30167" y="18756"/>
                    <a:pt x="30183" y="18756"/>
                  </a:cubicBezTo>
                  <a:close/>
                  <a:moveTo>
                    <a:pt x="31007" y="19253"/>
                  </a:moveTo>
                  <a:lnTo>
                    <a:pt x="31063" y="19270"/>
                  </a:lnTo>
                  <a:lnTo>
                    <a:pt x="31055" y="19292"/>
                  </a:lnTo>
                  <a:lnTo>
                    <a:pt x="31001" y="19275"/>
                  </a:lnTo>
                  <a:lnTo>
                    <a:pt x="31007" y="19253"/>
                  </a:lnTo>
                  <a:close/>
                  <a:moveTo>
                    <a:pt x="888" y="19175"/>
                  </a:moveTo>
                  <a:cubicBezTo>
                    <a:pt x="899" y="19216"/>
                    <a:pt x="913" y="19254"/>
                    <a:pt x="927" y="19304"/>
                  </a:cubicBezTo>
                  <a:cubicBezTo>
                    <a:pt x="883" y="19319"/>
                    <a:pt x="851" y="19329"/>
                    <a:pt x="816" y="19341"/>
                  </a:cubicBezTo>
                  <a:cubicBezTo>
                    <a:pt x="821" y="19358"/>
                    <a:pt x="826" y="19378"/>
                    <a:pt x="830" y="19398"/>
                  </a:cubicBezTo>
                  <a:lnTo>
                    <a:pt x="830" y="19398"/>
                  </a:lnTo>
                  <a:cubicBezTo>
                    <a:pt x="809" y="19393"/>
                    <a:pt x="792" y="19382"/>
                    <a:pt x="776" y="19370"/>
                  </a:cubicBezTo>
                  <a:lnTo>
                    <a:pt x="817" y="19336"/>
                  </a:lnTo>
                  <a:cubicBezTo>
                    <a:pt x="810" y="19295"/>
                    <a:pt x="802" y="19253"/>
                    <a:pt x="794" y="19205"/>
                  </a:cubicBezTo>
                  <a:cubicBezTo>
                    <a:pt x="826" y="19194"/>
                    <a:pt x="851" y="19186"/>
                    <a:pt x="888" y="19175"/>
                  </a:cubicBezTo>
                  <a:close/>
                  <a:moveTo>
                    <a:pt x="832" y="19407"/>
                  </a:moveTo>
                  <a:lnTo>
                    <a:pt x="832" y="19407"/>
                  </a:lnTo>
                  <a:cubicBezTo>
                    <a:pt x="855" y="19411"/>
                    <a:pt x="873" y="19425"/>
                    <a:pt x="892" y="19438"/>
                  </a:cubicBezTo>
                  <a:lnTo>
                    <a:pt x="880" y="19463"/>
                  </a:lnTo>
                  <a:lnTo>
                    <a:pt x="827" y="19414"/>
                  </a:lnTo>
                  <a:lnTo>
                    <a:pt x="832" y="19407"/>
                  </a:lnTo>
                  <a:close/>
                  <a:moveTo>
                    <a:pt x="30620" y="19466"/>
                  </a:moveTo>
                  <a:lnTo>
                    <a:pt x="30632" y="19494"/>
                  </a:lnTo>
                  <a:lnTo>
                    <a:pt x="30574" y="19523"/>
                  </a:lnTo>
                  <a:cubicBezTo>
                    <a:pt x="30585" y="19494"/>
                    <a:pt x="30602" y="19481"/>
                    <a:pt x="30620" y="19466"/>
                  </a:cubicBezTo>
                  <a:close/>
                  <a:moveTo>
                    <a:pt x="30568" y="19506"/>
                  </a:moveTo>
                  <a:lnTo>
                    <a:pt x="30574" y="19523"/>
                  </a:lnTo>
                  <a:lnTo>
                    <a:pt x="30567" y="19507"/>
                  </a:lnTo>
                  <a:cubicBezTo>
                    <a:pt x="30557" y="19537"/>
                    <a:pt x="30539" y="19550"/>
                    <a:pt x="30521" y="19563"/>
                  </a:cubicBezTo>
                  <a:lnTo>
                    <a:pt x="30510" y="19537"/>
                  </a:lnTo>
                  <a:lnTo>
                    <a:pt x="30568" y="19506"/>
                  </a:lnTo>
                  <a:close/>
                  <a:moveTo>
                    <a:pt x="31261" y="19163"/>
                  </a:moveTo>
                  <a:lnTo>
                    <a:pt x="31261" y="19163"/>
                  </a:lnTo>
                  <a:cubicBezTo>
                    <a:pt x="31241" y="19247"/>
                    <a:pt x="31214" y="19331"/>
                    <a:pt x="31202" y="19416"/>
                  </a:cubicBezTo>
                  <a:cubicBezTo>
                    <a:pt x="31192" y="19488"/>
                    <a:pt x="31202" y="19560"/>
                    <a:pt x="31202" y="19629"/>
                  </a:cubicBezTo>
                  <a:cubicBezTo>
                    <a:pt x="31142" y="19607"/>
                    <a:pt x="31097" y="19592"/>
                    <a:pt x="31033" y="19570"/>
                  </a:cubicBezTo>
                  <a:cubicBezTo>
                    <a:pt x="31069" y="19511"/>
                    <a:pt x="31117" y="19448"/>
                    <a:pt x="31149" y="19375"/>
                  </a:cubicBezTo>
                  <a:cubicBezTo>
                    <a:pt x="31182" y="19304"/>
                    <a:pt x="31197" y="19225"/>
                    <a:pt x="31261" y="19163"/>
                  </a:cubicBezTo>
                  <a:close/>
                  <a:moveTo>
                    <a:pt x="30202" y="19694"/>
                  </a:moveTo>
                  <a:lnTo>
                    <a:pt x="30256" y="19713"/>
                  </a:lnTo>
                  <a:lnTo>
                    <a:pt x="30248" y="19735"/>
                  </a:lnTo>
                  <a:lnTo>
                    <a:pt x="30193" y="19715"/>
                  </a:lnTo>
                  <a:lnTo>
                    <a:pt x="30202" y="19694"/>
                  </a:lnTo>
                  <a:close/>
                  <a:moveTo>
                    <a:pt x="30640" y="19591"/>
                  </a:moveTo>
                  <a:lnTo>
                    <a:pt x="30640" y="19591"/>
                  </a:lnTo>
                  <a:cubicBezTo>
                    <a:pt x="30652" y="19651"/>
                    <a:pt x="30661" y="19700"/>
                    <a:pt x="30665" y="19756"/>
                  </a:cubicBezTo>
                  <a:cubicBezTo>
                    <a:pt x="30587" y="19742"/>
                    <a:pt x="30526" y="19742"/>
                    <a:pt x="30640" y="19591"/>
                  </a:cubicBezTo>
                  <a:close/>
                  <a:moveTo>
                    <a:pt x="30017" y="19690"/>
                  </a:moveTo>
                  <a:lnTo>
                    <a:pt x="30065" y="19700"/>
                  </a:lnTo>
                  <a:lnTo>
                    <a:pt x="30024" y="19803"/>
                  </a:lnTo>
                  <a:lnTo>
                    <a:pt x="29998" y="19797"/>
                  </a:lnTo>
                  <a:lnTo>
                    <a:pt x="30017" y="19690"/>
                  </a:lnTo>
                  <a:close/>
                  <a:moveTo>
                    <a:pt x="30661" y="19990"/>
                  </a:moveTo>
                  <a:lnTo>
                    <a:pt x="30679" y="19997"/>
                  </a:lnTo>
                  <a:lnTo>
                    <a:pt x="30652" y="20062"/>
                  </a:lnTo>
                  <a:lnTo>
                    <a:pt x="30635" y="20054"/>
                  </a:lnTo>
                  <a:lnTo>
                    <a:pt x="30661" y="19990"/>
                  </a:lnTo>
                  <a:close/>
                  <a:moveTo>
                    <a:pt x="30663" y="20240"/>
                  </a:moveTo>
                  <a:lnTo>
                    <a:pt x="30715" y="20262"/>
                  </a:lnTo>
                  <a:lnTo>
                    <a:pt x="30707" y="20284"/>
                  </a:lnTo>
                  <a:lnTo>
                    <a:pt x="30654" y="20262"/>
                  </a:lnTo>
                  <a:lnTo>
                    <a:pt x="30663" y="20240"/>
                  </a:lnTo>
                  <a:close/>
                  <a:moveTo>
                    <a:pt x="29531" y="20277"/>
                  </a:moveTo>
                  <a:lnTo>
                    <a:pt x="29583" y="20299"/>
                  </a:lnTo>
                  <a:lnTo>
                    <a:pt x="29575" y="20319"/>
                  </a:lnTo>
                  <a:lnTo>
                    <a:pt x="29522" y="20296"/>
                  </a:lnTo>
                  <a:lnTo>
                    <a:pt x="29531" y="20277"/>
                  </a:lnTo>
                  <a:close/>
                  <a:moveTo>
                    <a:pt x="30452" y="20353"/>
                  </a:moveTo>
                  <a:lnTo>
                    <a:pt x="30468" y="20360"/>
                  </a:lnTo>
                  <a:lnTo>
                    <a:pt x="30443" y="20425"/>
                  </a:lnTo>
                  <a:lnTo>
                    <a:pt x="30426" y="20418"/>
                  </a:lnTo>
                  <a:lnTo>
                    <a:pt x="30452" y="20353"/>
                  </a:lnTo>
                  <a:close/>
                  <a:moveTo>
                    <a:pt x="30558" y="20343"/>
                  </a:moveTo>
                  <a:lnTo>
                    <a:pt x="30607" y="20355"/>
                  </a:lnTo>
                  <a:lnTo>
                    <a:pt x="30564" y="20462"/>
                  </a:lnTo>
                  <a:lnTo>
                    <a:pt x="30536" y="20456"/>
                  </a:lnTo>
                  <a:lnTo>
                    <a:pt x="30558" y="20343"/>
                  </a:lnTo>
                  <a:close/>
                  <a:moveTo>
                    <a:pt x="30801" y="20480"/>
                  </a:moveTo>
                  <a:lnTo>
                    <a:pt x="30801" y="20480"/>
                  </a:lnTo>
                  <a:cubicBezTo>
                    <a:pt x="30776" y="20556"/>
                    <a:pt x="30758" y="20616"/>
                    <a:pt x="30735" y="20690"/>
                  </a:cubicBezTo>
                  <a:cubicBezTo>
                    <a:pt x="30689" y="20677"/>
                    <a:pt x="30655" y="20666"/>
                    <a:pt x="30633" y="20659"/>
                  </a:cubicBezTo>
                  <a:cubicBezTo>
                    <a:pt x="30605" y="20672"/>
                    <a:pt x="30586" y="20686"/>
                    <a:pt x="30567" y="20697"/>
                  </a:cubicBezTo>
                  <a:lnTo>
                    <a:pt x="30558" y="20669"/>
                  </a:lnTo>
                  <a:lnTo>
                    <a:pt x="30620" y="20643"/>
                  </a:lnTo>
                  <a:lnTo>
                    <a:pt x="30624" y="20661"/>
                  </a:lnTo>
                  <a:cubicBezTo>
                    <a:pt x="30626" y="20609"/>
                    <a:pt x="30618" y="20569"/>
                    <a:pt x="30611" y="20522"/>
                  </a:cubicBezTo>
                  <a:cubicBezTo>
                    <a:pt x="30633" y="20522"/>
                    <a:pt x="30654" y="20523"/>
                    <a:pt x="30675" y="20523"/>
                  </a:cubicBezTo>
                  <a:cubicBezTo>
                    <a:pt x="30690" y="20523"/>
                    <a:pt x="30706" y="20523"/>
                    <a:pt x="30721" y="20521"/>
                  </a:cubicBezTo>
                  <a:cubicBezTo>
                    <a:pt x="30739" y="20519"/>
                    <a:pt x="30758" y="20502"/>
                    <a:pt x="30801" y="20480"/>
                  </a:cubicBezTo>
                  <a:close/>
                  <a:moveTo>
                    <a:pt x="30454" y="20758"/>
                  </a:moveTo>
                  <a:lnTo>
                    <a:pt x="30507" y="20781"/>
                  </a:lnTo>
                  <a:lnTo>
                    <a:pt x="30498" y="20803"/>
                  </a:lnTo>
                  <a:lnTo>
                    <a:pt x="30445" y="20778"/>
                  </a:lnTo>
                  <a:lnTo>
                    <a:pt x="30454" y="20758"/>
                  </a:lnTo>
                  <a:close/>
                  <a:moveTo>
                    <a:pt x="30009" y="20931"/>
                  </a:moveTo>
                  <a:lnTo>
                    <a:pt x="30062" y="20956"/>
                  </a:lnTo>
                  <a:lnTo>
                    <a:pt x="30053" y="20977"/>
                  </a:lnTo>
                  <a:lnTo>
                    <a:pt x="30000" y="20953"/>
                  </a:lnTo>
                  <a:lnTo>
                    <a:pt x="30009" y="20931"/>
                  </a:lnTo>
                  <a:close/>
                  <a:moveTo>
                    <a:pt x="30267" y="21027"/>
                  </a:moveTo>
                  <a:lnTo>
                    <a:pt x="30267" y="21027"/>
                  </a:lnTo>
                  <a:cubicBezTo>
                    <a:pt x="30258" y="21062"/>
                    <a:pt x="30252" y="21102"/>
                    <a:pt x="30233" y="21152"/>
                  </a:cubicBezTo>
                  <a:cubicBezTo>
                    <a:pt x="30176" y="21124"/>
                    <a:pt x="30130" y="21102"/>
                    <a:pt x="30050" y="21064"/>
                  </a:cubicBezTo>
                  <a:cubicBezTo>
                    <a:pt x="30143" y="21047"/>
                    <a:pt x="30199" y="21039"/>
                    <a:pt x="30267" y="21027"/>
                  </a:cubicBezTo>
                  <a:close/>
                  <a:moveTo>
                    <a:pt x="30434" y="20972"/>
                  </a:moveTo>
                  <a:cubicBezTo>
                    <a:pt x="30597" y="20972"/>
                    <a:pt x="30463" y="21141"/>
                    <a:pt x="30537" y="21198"/>
                  </a:cubicBezTo>
                  <a:cubicBezTo>
                    <a:pt x="30459" y="21223"/>
                    <a:pt x="30411" y="21234"/>
                    <a:pt x="30323" y="21258"/>
                  </a:cubicBezTo>
                  <a:cubicBezTo>
                    <a:pt x="30382" y="21139"/>
                    <a:pt x="30398" y="21049"/>
                    <a:pt x="30427" y="20972"/>
                  </a:cubicBezTo>
                  <a:cubicBezTo>
                    <a:pt x="30429" y="20972"/>
                    <a:pt x="30431" y="20972"/>
                    <a:pt x="30434" y="20972"/>
                  </a:cubicBezTo>
                  <a:close/>
                  <a:moveTo>
                    <a:pt x="2989" y="21250"/>
                  </a:moveTo>
                  <a:lnTo>
                    <a:pt x="3015" y="21311"/>
                  </a:lnTo>
                  <a:lnTo>
                    <a:pt x="2997" y="21318"/>
                  </a:lnTo>
                  <a:lnTo>
                    <a:pt x="2971" y="21258"/>
                  </a:lnTo>
                  <a:lnTo>
                    <a:pt x="2989" y="21250"/>
                  </a:lnTo>
                  <a:close/>
                  <a:moveTo>
                    <a:pt x="29507" y="21368"/>
                  </a:moveTo>
                  <a:cubicBezTo>
                    <a:pt x="29582" y="21368"/>
                    <a:pt x="29643" y="21396"/>
                    <a:pt x="29690" y="21453"/>
                  </a:cubicBezTo>
                  <a:lnTo>
                    <a:pt x="29690" y="21453"/>
                  </a:lnTo>
                  <a:cubicBezTo>
                    <a:pt x="29609" y="21442"/>
                    <a:pt x="29540" y="21406"/>
                    <a:pt x="29472" y="21370"/>
                  </a:cubicBezTo>
                  <a:cubicBezTo>
                    <a:pt x="29484" y="21368"/>
                    <a:pt x="29496" y="21368"/>
                    <a:pt x="29507" y="21368"/>
                  </a:cubicBezTo>
                  <a:close/>
                  <a:moveTo>
                    <a:pt x="29806" y="21424"/>
                  </a:moveTo>
                  <a:lnTo>
                    <a:pt x="29796" y="21483"/>
                  </a:lnTo>
                  <a:lnTo>
                    <a:pt x="29900" y="21604"/>
                  </a:lnTo>
                  <a:lnTo>
                    <a:pt x="29900" y="21604"/>
                  </a:lnTo>
                  <a:cubicBezTo>
                    <a:pt x="29876" y="21616"/>
                    <a:pt x="29852" y="21623"/>
                    <a:pt x="29829" y="21623"/>
                  </a:cubicBezTo>
                  <a:cubicBezTo>
                    <a:pt x="29799" y="21623"/>
                    <a:pt x="29769" y="21613"/>
                    <a:pt x="29739" y="21593"/>
                  </a:cubicBezTo>
                  <a:cubicBezTo>
                    <a:pt x="29758" y="21558"/>
                    <a:pt x="29777" y="21521"/>
                    <a:pt x="29796" y="21483"/>
                  </a:cubicBezTo>
                  <a:lnTo>
                    <a:pt x="29756" y="21462"/>
                  </a:lnTo>
                  <a:lnTo>
                    <a:pt x="29756" y="21462"/>
                  </a:lnTo>
                  <a:cubicBezTo>
                    <a:pt x="29778" y="21440"/>
                    <a:pt x="29792" y="21432"/>
                    <a:pt x="29806" y="21424"/>
                  </a:cubicBezTo>
                  <a:close/>
                  <a:moveTo>
                    <a:pt x="29984" y="21603"/>
                  </a:moveTo>
                  <a:cubicBezTo>
                    <a:pt x="30006" y="21603"/>
                    <a:pt x="30025" y="21610"/>
                    <a:pt x="30043" y="21618"/>
                  </a:cubicBezTo>
                  <a:lnTo>
                    <a:pt x="30027" y="21659"/>
                  </a:lnTo>
                  <a:lnTo>
                    <a:pt x="29915" y="21630"/>
                  </a:lnTo>
                  <a:lnTo>
                    <a:pt x="29918" y="21623"/>
                  </a:lnTo>
                  <a:lnTo>
                    <a:pt x="29918" y="21623"/>
                  </a:lnTo>
                  <a:cubicBezTo>
                    <a:pt x="29944" y="21608"/>
                    <a:pt x="29965" y="21603"/>
                    <a:pt x="29984" y="21603"/>
                  </a:cubicBezTo>
                  <a:close/>
                  <a:moveTo>
                    <a:pt x="30090" y="21811"/>
                  </a:moveTo>
                  <a:lnTo>
                    <a:pt x="30118" y="21821"/>
                  </a:lnTo>
                  <a:lnTo>
                    <a:pt x="30052" y="21996"/>
                  </a:lnTo>
                  <a:lnTo>
                    <a:pt x="30003" y="21977"/>
                  </a:lnTo>
                  <a:lnTo>
                    <a:pt x="30090" y="21811"/>
                  </a:lnTo>
                  <a:close/>
                  <a:moveTo>
                    <a:pt x="3355" y="22180"/>
                  </a:moveTo>
                  <a:lnTo>
                    <a:pt x="3374" y="22207"/>
                  </a:lnTo>
                  <a:lnTo>
                    <a:pt x="3301" y="22270"/>
                  </a:lnTo>
                  <a:lnTo>
                    <a:pt x="3270" y="22223"/>
                  </a:lnTo>
                  <a:lnTo>
                    <a:pt x="3355" y="22180"/>
                  </a:lnTo>
                  <a:close/>
                  <a:moveTo>
                    <a:pt x="28672" y="22457"/>
                  </a:moveTo>
                  <a:lnTo>
                    <a:pt x="28688" y="22467"/>
                  </a:lnTo>
                  <a:lnTo>
                    <a:pt x="28651" y="22523"/>
                  </a:lnTo>
                  <a:lnTo>
                    <a:pt x="28635" y="22511"/>
                  </a:lnTo>
                  <a:lnTo>
                    <a:pt x="28672" y="22457"/>
                  </a:lnTo>
                  <a:close/>
                  <a:moveTo>
                    <a:pt x="29238" y="22426"/>
                  </a:moveTo>
                  <a:cubicBezTo>
                    <a:pt x="29241" y="22525"/>
                    <a:pt x="29243" y="22570"/>
                    <a:pt x="29244" y="22638"/>
                  </a:cubicBezTo>
                  <a:cubicBezTo>
                    <a:pt x="29191" y="22620"/>
                    <a:pt x="29166" y="22611"/>
                    <a:pt x="29125" y="22598"/>
                  </a:cubicBezTo>
                  <a:cubicBezTo>
                    <a:pt x="29155" y="22553"/>
                    <a:pt x="29180" y="22514"/>
                    <a:pt x="29238" y="22426"/>
                  </a:cubicBezTo>
                  <a:close/>
                  <a:moveTo>
                    <a:pt x="30156" y="22570"/>
                  </a:moveTo>
                  <a:lnTo>
                    <a:pt x="30174" y="22579"/>
                  </a:lnTo>
                  <a:lnTo>
                    <a:pt x="30140" y="22642"/>
                  </a:lnTo>
                  <a:lnTo>
                    <a:pt x="30124" y="22633"/>
                  </a:lnTo>
                  <a:lnTo>
                    <a:pt x="30156" y="22570"/>
                  </a:lnTo>
                  <a:close/>
                  <a:moveTo>
                    <a:pt x="29340" y="22663"/>
                  </a:moveTo>
                  <a:lnTo>
                    <a:pt x="29437" y="22725"/>
                  </a:lnTo>
                  <a:lnTo>
                    <a:pt x="29418" y="22754"/>
                  </a:lnTo>
                  <a:lnTo>
                    <a:pt x="29321" y="22692"/>
                  </a:lnTo>
                  <a:lnTo>
                    <a:pt x="29340" y="22663"/>
                  </a:lnTo>
                  <a:close/>
                  <a:moveTo>
                    <a:pt x="29596" y="22725"/>
                  </a:moveTo>
                  <a:lnTo>
                    <a:pt x="29612" y="22735"/>
                  </a:lnTo>
                  <a:lnTo>
                    <a:pt x="29574" y="22794"/>
                  </a:lnTo>
                  <a:lnTo>
                    <a:pt x="29558" y="22784"/>
                  </a:lnTo>
                  <a:lnTo>
                    <a:pt x="29596" y="22725"/>
                  </a:lnTo>
                  <a:close/>
                  <a:moveTo>
                    <a:pt x="29079" y="22885"/>
                  </a:moveTo>
                  <a:lnTo>
                    <a:pt x="29096" y="22895"/>
                  </a:lnTo>
                  <a:lnTo>
                    <a:pt x="29057" y="22953"/>
                  </a:lnTo>
                  <a:lnTo>
                    <a:pt x="29041" y="22942"/>
                  </a:lnTo>
                  <a:lnTo>
                    <a:pt x="29079" y="22885"/>
                  </a:lnTo>
                  <a:close/>
                  <a:moveTo>
                    <a:pt x="28753" y="22928"/>
                  </a:moveTo>
                  <a:lnTo>
                    <a:pt x="28896" y="23026"/>
                  </a:lnTo>
                  <a:lnTo>
                    <a:pt x="28876" y="23054"/>
                  </a:lnTo>
                  <a:lnTo>
                    <a:pt x="28735" y="22957"/>
                  </a:lnTo>
                  <a:lnTo>
                    <a:pt x="28753" y="22928"/>
                  </a:lnTo>
                  <a:close/>
                  <a:moveTo>
                    <a:pt x="29797" y="22934"/>
                  </a:moveTo>
                  <a:lnTo>
                    <a:pt x="29822" y="22950"/>
                  </a:lnTo>
                  <a:lnTo>
                    <a:pt x="29744" y="23069"/>
                  </a:lnTo>
                  <a:lnTo>
                    <a:pt x="29719" y="23054"/>
                  </a:lnTo>
                  <a:lnTo>
                    <a:pt x="29797" y="22934"/>
                  </a:lnTo>
                  <a:close/>
                  <a:moveTo>
                    <a:pt x="3883" y="23109"/>
                  </a:moveTo>
                  <a:lnTo>
                    <a:pt x="3895" y="23128"/>
                  </a:lnTo>
                  <a:lnTo>
                    <a:pt x="3845" y="23156"/>
                  </a:lnTo>
                  <a:lnTo>
                    <a:pt x="3835" y="23137"/>
                  </a:lnTo>
                  <a:lnTo>
                    <a:pt x="3883" y="23109"/>
                  </a:lnTo>
                  <a:close/>
                  <a:moveTo>
                    <a:pt x="29047" y="23215"/>
                  </a:moveTo>
                  <a:lnTo>
                    <a:pt x="29143" y="23279"/>
                  </a:lnTo>
                  <a:lnTo>
                    <a:pt x="29124" y="23309"/>
                  </a:lnTo>
                  <a:lnTo>
                    <a:pt x="29029" y="23243"/>
                  </a:lnTo>
                  <a:lnTo>
                    <a:pt x="29047" y="23215"/>
                  </a:lnTo>
                  <a:close/>
                  <a:moveTo>
                    <a:pt x="28968" y="23335"/>
                  </a:moveTo>
                  <a:lnTo>
                    <a:pt x="29015" y="23369"/>
                  </a:lnTo>
                  <a:lnTo>
                    <a:pt x="29001" y="23388"/>
                  </a:lnTo>
                  <a:lnTo>
                    <a:pt x="28954" y="23354"/>
                  </a:lnTo>
                  <a:lnTo>
                    <a:pt x="28968" y="23335"/>
                  </a:lnTo>
                  <a:close/>
                  <a:moveTo>
                    <a:pt x="29681" y="23401"/>
                  </a:moveTo>
                  <a:lnTo>
                    <a:pt x="29728" y="23434"/>
                  </a:lnTo>
                  <a:lnTo>
                    <a:pt x="29715" y="23454"/>
                  </a:lnTo>
                  <a:lnTo>
                    <a:pt x="29668" y="23422"/>
                  </a:lnTo>
                  <a:lnTo>
                    <a:pt x="29681" y="23401"/>
                  </a:lnTo>
                  <a:close/>
                  <a:moveTo>
                    <a:pt x="29194" y="23410"/>
                  </a:moveTo>
                  <a:lnTo>
                    <a:pt x="29241" y="23443"/>
                  </a:lnTo>
                  <a:lnTo>
                    <a:pt x="29228" y="23463"/>
                  </a:lnTo>
                  <a:lnTo>
                    <a:pt x="29181" y="23429"/>
                  </a:lnTo>
                  <a:lnTo>
                    <a:pt x="29194" y="23410"/>
                  </a:lnTo>
                  <a:close/>
                  <a:moveTo>
                    <a:pt x="29068" y="23635"/>
                  </a:moveTo>
                  <a:lnTo>
                    <a:pt x="29084" y="23647"/>
                  </a:lnTo>
                  <a:lnTo>
                    <a:pt x="29046" y="23706"/>
                  </a:lnTo>
                  <a:lnTo>
                    <a:pt x="29029" y="23694"/>
                  </a:lnTo>
                  <a:lnTo>
                    <a:pt x="29068" y="23635"/>
                  </a:lnTo>
                  <a:close/>
                  <a:moveTo>
                    <a:pt x="27901" y="23618"/>
                  </a:moveTo>
                  <a:cubicBezTo>
                    <a:pt x="27935" y="23634"/>
                    <a:pt x="27960" y="23646"/>
                    <a:pt x="27998" y="23663"/>
                  </a:cubicBezTo>
                  <a:cubicBezTo>
                    <a:pt x="27966" y="23705"/>
                    <a:pt x="27938" y="23740"/>
                    <a:pt x="27910" y="23774"/>
                  </a:cubicBezTo>
                  <a:cubicBezTo>
                    <a:pt x="27885" y="23753"/>
                    <a:pt x="27870" y="23741"/>
                    <a:pt x="27845" y="23721"/>
                  </a:cubicBezTo>
                  <a:cubicBezTo>
                    <a:pt x="27861" y="23691"/>
                    <a:pt x="27879" y="23659"/>
                    <a:pt x="27901" y="23618"/>
                  </a:cubicBezTo>
                  <a:close/>
                  <a:moveTo>
                    <a:pt x="29269" y="23715"/>
                  </a:moveTo>
                  <a:lnTo>
                    <a:pt x="29363" y="23782"/>
                  </a:lnTo>
                  <a:lnTo>
                    <a:pt x="29343" y="23813"/>
                  </a:lnTo>
                  <a:lnTo>
                    <a:pt x="29250" y="23746"/>
                  </a:lnTo>
                  <a:lnTo>
                    <a:pt x="29250" y="23744"/>
                  </a:lnTo>
                  <a:lnTo>
                    <a:pt x="29269" y="23715"/>
                  </a:lnTo>
                  <a:close/>
                  <a:moveTo>
                    <a:pt x="27941" y="23972"/>
                  </a:moveTo>
                  <a:lnTo>
                    <a:pt x="27954" y="23986"/>
                  </a:lnTo>
                  <a:lnTo>
                    <a:pt x="27913" y="24037"/>
                  </a:lnTo>
                  <a:lnTo>
                    <a:pt x="27898" y="24025"/>
                  </a:lnTo>
                  <a:lnTo>
                    <a:pt x="27939" y="23972"/>
                  </a:lnTo>
                  <a:close/>
                  <a:moveTo>
                    <a:pt x="28451" y="24151"/>
                  </a:moveTo>
                  <a:cubicBezTo>
                    <a:pt x="28490" y="24151"/>
                    <a:pt x="28521" y="24165"/>
                    <a:pt x="28529" y="24225"/>
                  </a:cubicBezTo>
                  <a:cubicBezTo>
                    <a:pt x="28484" y="24234"/>
                    <a:pt x="28444" y="24243"/>
                    <a:pt x="28389" y="24253"/>
                  </a:cubicBezTo>
                  <a:cubicBezTo>
                    <a:pt x="28360" y="24224"/>
                    <a:pt x="28323" y="24187"/>
                    <a:pt x="28288" y="24152"/>
                  </a:cubicBezTo>
                  <a:lnTo>
                    <a:pt x="28288" y="24152"/>
                  </a:lnTo>
                  <a:cubicBezTo>
                    <a:pt x="28301" y="24161"/>
                    <a:pt x="28318" y="24164"/>
                    <a:pt x="28335" y="24164"/>
                  </a:cubicBezTo>
                  <a:cubicBezTo>
                    <a:pt x="28372" y="24164"/>
                    <a:pt x="28415" y="24151"/>
                    <a:pt x="28451" y="24151"/>
                  </a:cubicBezTo>
                  <a:close/>
                  <a:moveTo>
                    <a:pt x="29021" y="24249"/>
                  </a:moveTo>
                  <a:lnTo>
                    <a:pt x="29065" y="24284"/>
                  </a:lnTo>
                  <a:lnTo>
                    <a:pt x="29050" y="24303"/>
                  </a:lnTo>
                  <a:lnTo>
                    <a:pt x="29006" y="24268"/>
                  </a:lnTo>
                  <a:lnTo>
                    <a:pt x="29021" y="24249"/>
                  </a:lnTo>
                  <a:close/>
                  <a:moveTo>
                    <a:pt x="27947" y="24240"/>
                  </a:moveTo>
                  <a:lnTo>
                    <a:pt x="27961" y="24253"/>
                  </a:lnTo>
                  <a:lnTo>
                    <a:pt x="27919" y="24306"/>
                  </a:lnTo>
                  <a:lnTo>
                    <a:pt x="27904" y="24293"/>
                  </a:lnTo>
                  <a:lnTo>
                    <a:pt x="27947" y="24240"/>
                  </a:lnTo>
                  <a:close/>
                  <a:moveTo>
                    <a:pt x="3261" y="24372"/>
                  </a:moveTo>
                  <a:lnTo>
                    <a:pt x="3281" y="24402"/>
                  </a:lnTo>
                  <a:lnTo>
                    <a:pt x="3186" y="24464"/>
                  </a:lnTo>
                  <a:lnTo>
                    <a:pt x="3164" y="24434"/>
                  </a:lnTo>
                  <a:lnTo>
                    <a:pt x="3261" y="24372"/>
                  </a:lnTo>
                  <a:close/>
                  <a:moveTo>
                    <a:pt x="28625" y="24571"/>
                  </a:moveTo>
                  <a:lnTo>
                    <a:pt x="28715" y="24609"/>
                  </a:lnTo>
                  <a:lnTo>
                    <a:pt x="28681" y="24661"/>
                  </a:lnTo>
                  <a:lnTo>
                    <a:pt x="28607" y="24599"/>
                  </a:lnTo>
                  <a:lnTo>
                    <a:pt x="28625" y="24571"/>
                  </a:lnTo>
                  <a:close/>
                  <a:moveTo>
                    <a:pt x="27338" y="24683"/>
                  </a:moveTo>
                  <a:lnTo>
                    <a:pt x="27358" y="24702"/>
                  </a:lnTo>
                  <a:lnTo>
                    <a:pt x="27265" y="24798"/>
                  </a:lnTo>
                  <a:lnTo>
                    <a:pt x="27243" y="24779"/>
                  </a:lnTo>
                  <a:lnTo>
                    <a:pt x="27338" y="24683"/>
                  </a:lnTo>
                  <a:close/>
                  <a:moveTo>
                    <a:pt x="27338" y="24990"/>
                  </a:moveTo>
                  <a:lnTo>
                    <a:pt x="27379" y="25030"/>
                  </a:lnTo>
                  <a:lnTo>
                    <a:pt x="27363" y="25046"/>
                  </a:lnTo>
                  <a:lnTo>
                    <a:pt x="27321" y="25007"/>
                  </a:lnTo>
                  <a:lnTo>
                    <a:pt x="27338" y="24990"/>
                  </a:lnTo>
                  <a:close/>
                  <a:moveTo>
                    <a:pt x="28554" y="25139"/>
                  </a:moveTo>
                  <a:lnTo>
                    <a:pt x="28569" y="25152"/>
                  </a:lnTo>
                  <a:lnTo>
                    <a:pt x="28523" y="25208"/>
                  </a:lnTo>
                  <a:lnTo>
                    <a:pt x="28509" y="25195"/>
                  </a:lnTo>
                  <a:lnTo>
                    <a:pt x="28554" y="25139"/>
                  </a:lnTo>
                  <a:close/>
                  <a:moveTo>
                    <a:pt x="26962" y="25155"/>
                  </a:moveTo>
                  <a:lnTo>
                    <a:pt x="26976" y="25170"/>
                  </a:lnTo>
                  <a:lnTo>
                    <a:pt x="26930" y="25217"/>
                  </a:lnTo>
                  <a:lnTo>
                    <a:pt x="26917" y="25204"/>
                  </a:lnTo>
                  <a:lnTo>
                    <a:pt x="26962" y="25155"/>
                  </a:lnTo>
                  <a:close/>
                  <a:moveTo>
                    <a:pt x="27436" y="25070"/>
                  </a:moveTo>
                  <a:lnTo>
                    <a:pt x="27460" y="25089"/>
                  </a:lnTo>
                  <a:lnTo>
                    <a:pt x="27346" y="25235"/>
                  </a:lnTo>
                  <a:lnTo>
                    <a:pt x="27310" y="25199"/>
                  </a:lnTo>
                  <a:lnTo>
                    <a:pt x="27436" y="25070"/>
                  </a:lnTo>
                  <a:close/>
                  <a:moveTo>
                    <a:pt x="4066" y="25211"/>
                  </a:moveTo>
                  <a:lnTo>
                    <a:pt x="4082" y="25229"/>
                  </a:lnTo>
                  <a:lnTo>
                    <a:pt x="4035" y="25264"/>
                  </a:lnTo>
                  <a:lnTo>
                    <a:pt x="4020" y="25246"/>
                  </a:lnTo>
                  <a:lnTo>
                    <a:pt x="4066" y="25211"/>
                  </a:lnTo>
                  <a:close/>
                  <a:moveTo>
                    <a:pt x="5190" y="25290"/>
                  </a:moveTo>
                  <a:lnTo>
                    <a:pt x="5204" y="25307"/>
                  </a:lnTo>
                  <a:lnTo>
                    <a:pt x="5160" y="25345"/>
                  </a:lnTo>
                  <a:lnTo>
                    <a:pt x="5145" y="25327"/>
                  </a:lnTo>
                  <a:lnTo>
                    <a:pt x="5190" y="25290"/>
                  </a:lnTo>
                  <a:close/>
                  <a:moveTo>
                    <a:pt x="26920" y="25336"/>
                  </a:moveTo>
                  <a:lnTo>
                    <a:pt x="26961" y="25377"/>
                  </a:lnTo>
                  <a:lnTo>
                    <a:pt x="26945" y="25393"/>
                  </a:lnTo>
                  <a:lnTo>
                    <a:pt x="26905" y="25352"/>
                  </a:lnTo>
                  <a:lnTo>
                    <a:pt x="26920" y="25336"/>
                  </a:lnTo>
                  <a:close/>
                  <a:moveTo>
                    <a:pt x="28338" y="25363"/>
                  </a:moveTo>
                  <a:lnTo>
                    <a:pt x="28379" y="25402"/>
                  </a:lnTo>
                  <a:lnTo>
                    <a:pt x="28363" y="25420"/>
                  </a:lnTo>
                  <a:lnTo>
                    <a:pt x="28320" y="25380"/>
                  </a:lnTo>
                  <a:lnTo>
                    <a:pt x="28338" y="25363"/>
                  </a:lnTo>
                  <a:close/>
                  <a:moveTo>
                    <a:pt x="28340" y="25546"/>
                  </a:moveTo>
                  <a:cubicBezTo>
                    <a:pt x="28362" y="25546"/>
                    <a:pt x="28385" y="25572"/>
                    <a:pt x="28409" y="25645"/>
                  </a:cubicBezTo>
                  <a:cubicBezTo>
                    <a:pt x="28351" y="25641"/>
                    <a:pt x="28307" y="25636"/>
                    <a:pt x="28253" y="25630"/>
                  </a:cubicBezTo>
                  <a:cubicBezTo>
                    <a:pt x="28283" y="25588"/>
                    <a:pt x="28311" y="25546"/>
                    <a:pt x="28340" y="25546"/>
                  </a:cubicBezTo>
                  <a:close/>
                  <a:moveTo>
                    <a:pt x="27514" y="25446"/>
                  </a:moveTo>
                  <a:lnTo>
                    <a:pt x="27514" y="25446"/>
                  </a:lnTo>
                  <a:cubicBezTo>
                    <a:pt x="27505" y="25558"/>
                    <a:pt x="27502" y="25604"/>
                    <a:pt x="27496" y="25673"/>
                  </a:cubicBezTo>
                  <a:cubicBezTo>
                    <a:pt x="27455" y="25647"/>
                    <a:pt x="27433" y="25633"/>
                    <a:pt x="27401" y="25613"/>
                  </a:cubicBezTo>
                  <a:cubicBezTo>
                    <a:pt x="27424" y="25576"/>
                    <a:pt x="27446" y="25545"/>
                    <a:pt x="27514" y="25446"/>
                  </a:cubicBezTo>
                  <a:close/>
                  <a:moveTo>
                    <a:pt x="27477" y="25782"/>
                  </a:moveTo>
                  <a:lnTo>
                    <a:pt x="27491" y="25795"/>
                  </a:lnTo>
                  <a:lnTo>
                    <a:pt x="27442" y="25845"/>
                  </a:lnTo>
                  <a:lnTo>
                    <a:pt x="27429" y="25832"/>
                  </a:lnTo>
                  <a:lnTo>
                    <a:pt x="27477" y="25782"/>
                  </a:lnTo>
                  <a:close/>
                  <a:moveTo>
                    <a:pt x="27911" y="25735"/>
                  </a:moveTo>
                  <a:lnTo>
                    <a:pt x="27935" y="25750"/>
                  </a:lnTo>
                  <a:lnTo>
                    <a:pt x="27870" y="25850"/>
                  </a:lnTo>
                  <a:lnTo>
                    <a:pt x="27829" y="25820"/>
                  </a:lnTo>
                  <a:lnTo>
                    <a:pt x="27911" y="25735"/>
                  </a:lnTo>
                  <a:close/>
                  <a:moveTo>
                    <a:pt x="27548" y="25957"/>
                  </a:moveTo>
                  <a:lnTo>
                    <a:pt x="27561" y="25970"/>
                  </a:lnTo>
                  <a:lnTo>
                    <a:pt x="27511" y="26022"/>
                  </a:lnTo>
                  <a:lnTo>
                    <a:pt x="27498" y="26007"/>
                  </a:lnTo>
                  <a:lnTo>
                    <a:pt x="27548" y="25957"/>
                  </a:lnTo>
                  <a:close/>
                  <a:moveTo>
                    <a:pt x="26965" y="25966"/>
                  </a:moveTo>
                  <a:lnTo>
                    <a:pt x="26987" y="25982"/>
                  </a:lnTo>
                  <a:cubicBezTo>
                    <a:pt x="26965" y="26017"/>
                    <a:pt x="26937" y="26045"/>
                    <a:pt x="26914" y="26076"/>
                  </a:cubicBezTo>
                  <a:lnTo>
                    <a:pt x="26879" y="26041"/>
                  </a:lnTo>
                  <a:cubicBezTo>
                    <a:pt x="26906" y="26016"/>
                    <a:pt x="26939" y="25992"/>
                    <a:pt x="26965" y="25966"/>
                  </a:cubicBezTo>
                  <a:close/>
                  <a:moveTo>
                    <a:pt x="27905" y="25913"/>
                  </a:moveTo>
                  <a:lnTo>
                    <a:pt x="27926" y="25933"/>
                  </a:lnTo>
                  <a:lnTo>
                    <a:pt x="27774" y="26089"/>
                  </a:lnTo>
                  <a:lnTo>
                    <a:pt x="27755" y="26069"/>
                  </a:lnTo>
                  <a:lnTo>
                    <a:pt x="27905" y="25913"/>
                  </a:lnTo>
                  <a:close/>
                  <a:moveTo>
                    <a:pt x="26424" y="26063"/>
                  </a:moveTo>
                  <a:lnTo>
                    <a:pt x="26437" y="26078"/>
                  </a:lnTo>
                  <a:lnTo>
                    <a:pt x="26384" y="26122"/>
                  </a:lnTo>
                  <a:lnTo>
                    <a:pt x="26372" y="26107"/>
                  </a:lnTo>
                  <a:lnTo>
                    <a:pt x="26424" y="26063"/>
                  </a:lnTo>
                  <a:close/>
                  <a:moveTo>
                    <a:pt x="26056" y="26148"/>
                  </a:moveTo>
                  <a:lnTo>
                    <a:pt x="26068" y="26164"/>
                  </a:lnTo>
                  <a:lnTo>
                    <a:pt x="26016" y="26207"/>
                  </a:lnTo>
                  <a:lnTo>
                    <a:pt x="26005" y="26192"/>
                  </a:lnTo>
                  <a:lnTo>
                    <a:pt x="26056" y="26148"/>
                  </a:lnTo>
                  <a:close/>
                  <a:moveTo>
                    <a:pt x="27644" y="26179"/>
                  </a:moveTo>
                  <a:lnTo>
                    <a:pt x="27708" y="26248"/>
                  </a:lnTo>
                  <a:lnTo>
                    <a:pt x="27686" y="26276"/>
                  </a:lnTo>
                  <a:lnTo>
                    <a:pt x="27602" y="26225"/>
                  </a:lnTo>
                  <a:lnTo>
                    <a:pt x="27644" y="26179"/>
                  </a:lnTo>
                  <a:close/>
                  <a:moveTo>
                    <a:pt x="26365" y="26238"/>
                  </a:moveTo>
                  <a:lnTo>
                    <a:pt x="26402" y="26282"/>
                  </a:lnTo>
                  <a:lnTo>
                    <a:pt x="26384" y="26297"/>
                  </a:lnTo>
                  <a:lnTo>
                    <a:pt x="26347" y="26253"/>
                  </a:lnTo>
                  <a:lnTo>
                    <a:pt x="26365" y="26238"/>
                  </a:lnTo>
                  <a:close/>
                  <a:moveTo>
                    <a:pt x="27776" y="26301"/>
                  </a:moveTo>
                  <a:lnTo>
                    <a:pt x="27789" y="26314"/>
                  </a:lnTo>
                  <a:lnTo>
                    <a:pt x="27738" y="26367"/>
                  </a:lnTo>
                  <a:lnTo>
                    <a:pt x="27724" y="26353"/>
                  </a:lnTo>
                  <a:lnTo>
                    <a:pt x="27776" y="26301"/>
                  </a:lnTo>
                  <a:close/>
                  <a:moveTo>
                    <a:pt x="25649" y="26317"/>
                  </a:moveTo>
                  <a:lnTo>
                    <a:pt x="25684" y="26363"/>
                  </a:lnTo>
                  <a:lnTo>
                    <a:pt x="25668" y="26376"/>
                  </a:lnTo>
                  <a:lnTo>
                    <a:pt x="25632" y="26332"/>
                  </a:lnTo>
                  <a:lnTo>
                    <a:pt x="25649" y="26317"/>
                  </a:lnTo>
                  <a:close/>
                  <a:moveTo>
                    <a:pt x="25887" y="26367"/>
                  </a:moveTo>
                  <a:lnTo>
                    <a:pt x="25899" y="26382"/>
                  </a:lnTo>
                  <a:lnTo>
                    <a:pt x="25847" y="26426"/>
                  </a:lnTo>
                  <a:lnTo>
                    <a:pt x="25835" y="26412"/>
                  </a:lnTo>
                  <a:lnTo>
                    <a:pt x="25887" y="26367"/>
                  </a:lnTo>
                  <a:close/>
                  <a:moveTo>
                    <a:pt x="25794" y="26495"/>
                  </a:moveTo>
                  <a:lnTo>
                    <a:pt x="25865" y="26587"/>
                  </a:lnTo>
                  <a:lnTo>
                    <a:pt x="25840" y="26609"/>
                  </a:lnTo>
                  <a:lnTo>
                    <a:pt x="25769" y="26518"/>
                  </a:lnTo>
                  <a:lnTo>
                    <a:pt x="25794" y="26495"/>
                  </a:lnTo>
                  <a:close/>
                  <a:moveTo>
                    <a:pt x="27057" y="26582"/>
                  </a:moveTo>
                  <a:lnTo>
                    <a:pt x="27068" y="26597"/>
                  </a:lnTo>
                  <a:lnTo>
                    <a:pt x="27014" y="26643"/>
                  </a:lnTo>
                  <a:lnTo>
                    <a:pt x="27001" y="26628"/>
                  </a:lnTo>
                  <a:lnTo>
                    <a:pt x="27057" y="26582"/>
                  </a:lnTo>
                  <a:close/>
                  <a:moveTo>
                    <a:pt x="26289" y="26681"/>
                  </a:moveTo>
                  <a:lnTo>
                    <a:pt x="26361" y="26771"/>
                  </a:lnTo>
                  <a:lnTo>
                    <a:pt x="26334" y="26793"/>
                  </a:lnTo>
                  <a:lnTo>
                    <a:pt x="26262" y="26703"/>
                  </a:lnTo>
                  <a:lnTo>
                    <a:pt x="26289" y="26681"/>
                  </a:lnTo>
                  <a:close/>
                  <a:moveTo>
                    <a:pt x="26686" y="26721"/>
                  </a:moveTo>
                  <a:lnTo>
                    <a:pt x="26718" y="26756"/>
                  </a:lnTo>
                  <a:lnTo>
                    <a:pt x="26628" y="26832"/>
                  </a:lnTo>
                  <a:lnTo>
                    <a:pt x="26608" y="26813"/>
                  </a:lnTo>
                  <a:lnTo>
                    <a:pt x="26686" y="26721"/>
                  </a:lnTo>
                  <a:close/>
                  <a:moveTo>
                    <a:pt x="26090" y="26773"/>
                  </a:moveTo>
                  <a:lnTo>
                    <a:pt x="26125" y="26819"/>
                  </a:lnTo>
                  <a:lnTo>
                    <a:pt x="26108" y="26834"/>
                  </a:lnTo>
                  <a:lnTo>
                    <a:pt x="26072" y="26790"/>
                  </a:lnTo>
                  <a:lnTo>
                    <a:pt x="26090" y="26773"/>
                  </a:lnTo>
                  <a:close/>
                  <a:moveTo>
                    <a:pt x="26214" y="26821"/>
                  </a:moveTo>
                  <a:lnTo>
                    <a:pt x="26249" y="26865"/>
                  </a:lnTo>
                  <a:lnTo>
                    <a:pt x="26231" y="26881"/>
                  </a:lnTo>
                  <a:lnTo>
                    <a:pt x="26196" y="26835"/>
                  </a:lnTo>
                  <a:lnTo>
                    <a:pt x="26214" y="26821"/>
                  </a:lnTo>
                  <a:close/>
                  <a:moveTo>
                    <a:pt x="26795" y="26856"/>
                  </a:moveTo>
                  <a:lnTo>
                    <a:pt x="26868" y="26944"/>
                  </a:lnTo>
                  <a:lnTo>
                    <a:pt x="26840" y="26968"/>
                  </a:lnTo>
                  <a:lnTo>
                    <a:pt x="26767" y="26879"/>
                  </a:lnTo>
                  <a:lnTo>
                    <a:pt x="26795" y="26856"/>
                  </a:lnTo>
                  <a:close/>
                  <a:moveTo>
                    <a:pt x="26967" y="27037"/>
                  </a:moveTo>
                  <a:lnTo>
                    <a:pt x="26979" y="27052"/>
                  </a:lnTo>
                  <a:lnTo>
                    <a:pt x="26923" y="27099"/>
                  </a:lnTo>
                  <a:lnTo>
                    <a:pt x="26911" y="27084"/>
                  </a:lnTo>
                  <a:lnTo>
                    <a:pt x="26967" y="27037"/>
                  </a:lnTo>
                  <a:close/>
                  <a:moveTo>
                    <a:pt x="26618" y="27181"/>
                  </a:moveTo>
                  <a:lnTo>
                    <a:pt x="26630" y="27197"/>
                  </a:lnTo>
                  <a:lnTo>
                    <a:pt x="26574" y="27244"/>
                  </a:lnTo>
                  <a:lnTo>
                    <a:pt x="26574" y="27243"/>
                  </a:lnTo>
                  <a:lnTo>
                    <a:pt x="26562" y="27228"/>
                  </a:lnTo>
                  <a:lnTo>
                    <a:pt x="26618" y="27181"/>
                  </a:lnTo>
                  <a:close/>
                  <a:moveTo>
                    <a:pt x="24664" y="27193"/>
                  </a:moveTo>
                  <a:lnTo>
                    <a:pt x="24675" y="27209"/>
                  </a:lnTo>
                  <a:lnTo>
                    <a:pt x="24620" y="27247"/>
                  </a:lnTo>
                  <a:lnTo>
                    <a:pt x="24610" y="27231"/>
                  </a:lnTo>
                  <a:lnTo>
                    <a:pt x="24664" y="27193"/>
                  </a:lnTo>
                  <a:close/>
                  <a:moveTo>
                    <a:pt x="25902" y="27219"/>
                  </a:moveTo>
                  <a:lnTo>
                    <a:pt x="25935" y="27265"/>
                  </a:lnTo>
                  <a:lnTo>
                    <a:pt x="25916" y="27280"/>
                  </a:lnTo>
                  <a:lnTo>
                    <a:pt x="25882" y="27233"/>
                  </a:lnTo>
                  <a:lnTo>
                    <a:pt x="25902" y="27219"/>
                  </a:lnTo>
                  <a:close/>
                  <a:moveTo>
                    <a:pt x="26877" y="27313"/>
                  </a:moveTo>
                  <a:lnTo>
                    <a:pt x="26914" y="27359"/>
                  </a:lnTo>
                  <a:lnTo>
                    <a:pt x="26895" y="27375"/>
                  </a:lnTo>
                  <a:lnTo>
                    <a:pt x="26859" y="27330"/>
                  </a:lnTo>
                  <a:lnTo>
                    <a:pt x="26877" y="27313"/>
                  </a:lnTo>
                  <a:close/>
                  <a:moveTo>
                    <a:pt x="26003" y="27358"/>
                  </a:moveTo>
                  <a:lnTo>
                    <a:pt x="26038" y="27405"/>
                  </a:lnTo>
                  <a:lnTo>
                    <a:pt x="26018" y="27418"/>
                  </a:lnTo>
                  <a:lnTo>
                    <a:pt x="25984" y="27372"/>
                  </a:lnTo>
                  <a:lnTo>
                    <a:pt x="26003" y="27358"/>
                  </a:lnTo>
                  <a:close/>
                  <a:moveTo>
                    <a:pt x="6652" y="27165"/>
                  </a:moveTo>
                  <a:cubicBezTo>
                    <a:pt x="6765" y="27256"/>
                    <a:pt x="6818" y="27299"/>
                    <a:pt x="6864" y="27336"/>
                  </a:cubicBezTo>
                  <a:cubicBezTo>
                    <a:pt x="6826" y="27381"/>
                    <a:pt x="6798" y="27415"/>
                    <a:pt x="6724" y="27502"/>
                  </a:cubicBezTo>
                  <a:cubicBezTo>
                    <a:pt x="6749" y="27397"/>
                    <a:pt x="6770" y="27362"/>
                    <a:pt x="6762" y="27325"/>
                  </a:cubicBezTo>
                  <a:cubicBezTo>
                    <a:pt x="6756" y="27293"/>
                    <a:pt x="6720" y="27259"/>
                    <a:pt x="6652" y="27165"/>
                  </a:cubicBezTo>
                  <a:close/>
                  <a:moveTo>
                    <a:pt x="25397" y="27508"/>
                  </a:moveTo>
                  <a:lnTo>
                    <a:pt x="25463" y="27519"/>
                  </a:lnTo>
                  <a:lnTo>
                    <a:pt x="25459" y="27536"/>
                  </a:lnTo>
                  <a:cubicBezTo>
                    <a:pt x="25481" y="27520"/>
                    <a:pt x="25502" y="27519"/>
                    <a:pt x="25522" y="27519"/>
                  </a:cubicBezTo>
                  <a:cubicBezTo>
                    <a:pt x="25526" y="27519"/>
                    <a:pt x="25529" y="27519"/>
                    <a:pt x="25532" y="27519"/>
                  </a:cubicBezTo>
                  <a:lnTo>
                    <a:pt x="25524" y="27547"/>
                  </a:lnTo>
                  <a:lnTo>
                    <a:pt x="25457" y="27536"/>
                  </a:lnTo>
                  <a:lnTo>
                    <a:pt x="25462" y="27519"/>
                  </a:lnTo>
                  <a:lnTo>
                    <a:pt x="25462" y="27519"/>
                  </a:lnTo>
                  <a:cubicBezTo>
                    <a:pt x="25435" y="27536"/>
                    <a:pt x="25412" y="27536"/>
                    <a:pt x="25390" y="27536"/>
                  </a:cubicBezTo>
                  <a:lnTo>
                    <a:pt x="25397" y="27508"/>
                  </a:lnTo>
                  <a:close/>
                  <a:moveTo>
                    <a:pt x="26386" y="27316"/>
                  </a:moveTo>
                  <a:cubicBezTo>
                    <a:pt x="26517" y="27377"/>
                    <a:pt x="26631" y="27428"/>
                    <a:pt x="26756" y="27484"/>
                  </a:cubicBezTo>
                  <a:cubicBezTo>
                    <a:pt x="26718" y="27516"/>
                    <a:pt x="26693" y="27539"/>
                    <a:pt x="26665" y="27562"/>
                  </a:cubicBezTo>
                  <a:cubicBezTo>
                    <a:pt x="26620" y="27530"/>
                    <a:pt x="26581" y="27487"/>
                    <a:pt x="26530" y="27469"/>
                  </a:cubicBezTo>
                  <a:cubicBezTo>
                    <a:pt x="26505" y="27462"/>
                    <a:pt x="26478" y="27460"/>
                    <a:pt x="26449" y="27460"/>
                  </a:cubicBezTo>
                  <a:cubicBezTo>
                    <a:pt x="26425" y="27460"/>
                    <a:pt x="26400" y="27461"/>
                    <a:pt x="26374" y="27461"/>
                  </a:cubicBezTo>
                  <a:cubicBezTo>
                    <a:pt x="26365" y="27461"/>
                    <a:pt x="26355" y="27461"/>
                    <a:pt x="26346" y="27461"/>
                  </a:cubicBezTo>
                  <a:cubicBezTo>
                    <a:pt x="26359" y="27409"/>
                    <a:pt x="26367" y="27381"/>
                    <a:pt x="26386" y="27316"/>
                  </a:cubicBezTo>
                  <a:close/>
                  <a:moveTo>
                    <a:pt x="26446" y="27553"/>
                  </a:moveTo>
                  <a:lnTo>
                    <a:pt x="26458" y="27569"/>
                  </a:lnTo>
                  <a:lnTo>
                    <a:pt x="26402" y="27615"/>
                  </a:lnTo>
                  <a:lnTo>
                    <a:pt x="26392" y="27600"/>
                  </a:lnTo>
                  <a:lnTo>
                    <a:pt x="26446" y="27553"/>
                  </a:lnTo>
                  <a:close/>
                  <a:moveTo>
                    <a:pt x="24424" y="27746"/>
                  </a:moveTo>
                  <a:lnTo>
                    <a:pt x="24495" y="27817"/>
                  </a:lnTo>
                  <a:lnTo>
                    <a:pt x="24445" y="27847"/>
                  </a:lnTo>
                  <a:lnTo>
                    <a:pt x="24397" y="27765"/>
                  </a:lnTo>
                  <a:lnTo>
                    <a:pt x="24424" y="27746"/>
                  </a:lnTo>
                  <a:close/>
                  <a:moveTo>
                    <a:pt x="25575" y="27868"/>
                  </a:moveTo>
                  <a:lnTo>
                    <a:pt x="25607" y="27917"/>
                  </a:lnTo>
                  <a:lnTo>
                    <a:pt x="25588" y="27930"/>
                  </a:lnTo>
                  <a:lnTo>
                    <a:pt x="25556" y="27881"/>
                  </a:lnTo>
                  <a:lnTo>
                    <a:pt x="25575" y="27868"/>
                  </a:lnTo>
                  <a:close/>
                  <a:moveTo>
                    <a:pt x="26040" y="28034"/>
                  </a:moveTo>
                  <a:lnTo>
                    <a:pt x="26074" y="28081"/>
                  </a:lnTo>
                  <a:lnTo>
                    <a:pt x="26053" y="28096"/>
                  </a:lnTo>
                  <a:lnTo>
                    <a:pt x="26021" y="28049"/>
                  </a:lnTo>
                  <a:lnTo>
                    <a:pt x="26040" y="28034"/>
                  </a:lnTo>
                  <a:close/>
                  <a:moveTo>
                    <a:pt x="24867" y="28080"/>
                  </a:moveTo>
                  <a:lnTo>
                    <a:pt x="24898" y="28130"/>
                  </a:lnTo>
                  <a:lnTo>
                    <a:pt x="24878" y="28143"/>
                  </a:lnTo>
                  <a:lnTo>
                    <a:pt x="24848" y="28093"/>
                  </a:lnTo>
                  <a:lnTo>
                    <a:pt x="24867" y="28080"/>
                  </a:lnTo>
                  <a:close/>
                  <a:moveTo>
                    <a:pt x="25476" y="28043"/>
                  </a:moveTo>
                  <a:cubicBezTo>
                    <a:pt x="25480" y="28100"/>
                    <a:pt x="25483" y="28142"/>
                    <a:pt x="25484" y="28174"/>
                  </a:cubicBezTo>
                  <a:lnTo>
                    <a:pt x="25484" y="28174"/>
                  </a:lnTo>
                  <a:cubicBezTo>
                    <a:pt x="25469" y="28164"/>
                    <a:pt x="25455" y="28154"/>
                    <a:pt x="25444" y="28142"/>
                  </a:cubicBezTo>
                  <a:cubicBezTo>
                    <a:pt x="25437" y="28136"/>
                    <a:pt x="25453" y="28111"/>
                    <a:pt x="25476" y="28043"/>
                  </a:cubicBezTo>
                  <a:close/>
                  <a:moveTo>
                    <a:pt x="25500" y="28154"/>
                  </a:moveTo>
                  <a:cubicBezTo>
                    <a:pt x="25504" y="28154"/>
                    <a:pt x="25509" y="28173"/>
                    <a:pt x="25513" y="28192"/>
                  </a:cubicBezTo>
                  <a:lnTo>
                    <a:pt x="25513" y="28193"/>
                  </a:lnTo>
                  <a:cubicBezTo>
                    <a:pt x="25507" y="28189"/>
                    <a:pt x="25501" y="28185"/>
                    <a:pt x="25495" y="28181"/>
                  </a:cubicBezTo>
                  <a:lnTo>
                    <a:pt x="25495" y="28181"/>
                  </a:lnTo>
                  <a:cubicBezTo>
                    <a:pt x="25496" y="28161"/>
                    <a:pt x="25498" y="28154"/>
                    <a:pt x="25500" y="28154"/>
                  </a:cubicBezTo>
                  <a:close/>
                  <a:moveTo>
                    <a:pt x="24182" y="28140"/>
                  </a:moveTo>
                  <a:lnTo>
                    <a:pt x="24238" y="28240"/>
                  </a:lnTo>
                  <a:lnTo>
                    <a:pt x="24207" y="28258"/>
                  </a:lnTo>
                  <a:lnTo>
                    <a:pt x="24151" y="28156"/>
                  </a:lnTo>
                  <a:lnTo>
                    <a:pt x="24151" y="28156"/>
                  </a:lnTo>
                  <a:lnTo>
                    <a:pt x="24152" y="28158"/>
                  </a:lnTo>
                  <a:lnTo>
                    <a:pt x="24182" y="28140"/>
                  </a:lnTo>
                  <a:close/>
                  <a:moveTo>
                    <a:pt x="25476" y="28211"/>
                  </a:moveTo>
                  <a:lnTo>
                    <a:pt x="25484" y="28212"/>
                  </a:lnTo>
                  <a:lnTo>
                    <a:pt x="25484" y="28212"/>
                  </a:lnTo>
                  <a:cubicBezTo>
                    <a:pt x="25485" y="28255"/>
                    <a:pt x="25481" y="28268"/>
                    <a:pt x="25478" y="28280"/>
                  </a:cubicBezTo>
                  <a:lnTo>
                    <a:pt x="25450" y="28279"/>
                  </a:lnTo>
                  <a:lnTo>
                    <a:pt x="25476" y="28211"/>
                  </a:lnTo>
                  <a:close/>
                  <a:moveTo>
                    <a:pt x="25225" y="28246"/>
                  </a:moveTo>
                  <a:cubicBezTo>
                    <a:pt x="25250" y="28271"/>
                    <a:pt x="25273" y="28293"/>
                    <a:pt x="25347" y="28361"/>
                  </a:cubicBezTo>
                  <a:cubicBezTo>
                    <a:pt x="25235" y="28352"/>
                    <a:pt x="25188" y="28349"/>
                    <a:pt x="25120" y="28345"/>
                  </a:cubicBezTo>
                  <a:cubicBezTo>
                    <a:pt x="25166" y="28302"/>
                    <a:pt x="25190" y="28280"/>
                    <a:pt x="25225" y="28246"/>
                  </a:cubicBezTo>
                  <a:close/>
                  <a:moveTo>
                    <a:pt x="9569" y="28333"/>
                  </a:moveTo>
                  <a:lnTo>
                    <a:pt x="9628" y="28364"/>
                  </a:lnTo>
                  <a:lnTo>
                    <a:pt x="9619" y="28380"/>
                  </a:lnTo>
                  <a:lnTo>
                    <a:pt x="9561" y="28349"/>
                  </a:lnTo>
                  <a:lnTo>
                    <a:pt x="9569" y="28333"/>
                  </a:lnTo>
                  <a:close/>
                  <a:moveTo>
                    <a:pt x="22532" y="28333"/>
                  </a:moveTo>
                  <a:lnTo>
                    <a:pt x="22556" y="28386"/>
                  </a:lnTo>
                  <a:lnTo>
                    <a:pt x="22535" y="28395"/>
                  </a:lnTo>
                  <a:lnTo>
                    <a:pt x="22512" y="28342"/>
                  </a:lnTo>
                  <a:lnTo>
                    <a:pt x="22532" y="28333"/>
                  </a:lnTo>
                  <a:close/>
                  <a:moveTo>
                    <a:pt x="25712" y="28429"/>
                  </a:moveTo>
                  <a:lnTo>
                    <a:pt x="25722" y="28445"/>
                  </a:lnTo>
                  <a:lnTo>
                    <a:pt x="25660" y="28487"/>
                  </a:lnTo>
                  <a:lnTo>
                    <a:pt x="25650" y="28471"/>
                  </a:lnTo>
                  <a:lnTo>
                    <a:pt x="25712" y="28429"/>
                  </a:lnTo>
                  <a:close/>
                  <a:moveTo>
                    <a:pt x="7966" y="28486"/>
                  </a:moveTo>
                  <a:lnTo>
                    <a:pt x="7986" y="28499"/>
                  </a:lnTo>
                  <a:lnTo>
                    <a:pt x="7954" y="28546"/>
                  </a:lnTo>
                  <a:lnTo>
                    <a:pt x="7953" y="28546"/>
                  </a:lnTo>
                  <a:lnTo>
                    <a:pt x="7933" y="28535"/>
                  </a:lnTo>
                  <a:lnTo>
                    <a:pt x="7966" y="28486"/>
                  </a:lnTo>
                  <a:close/>
                  <a:moveTo>
                    <a:pt x="21934" y="28554"/>
                  </a:moveTo>
                  <a:lnTo>
                    <a:pt x="21940" y="28571"/>
                  </a:lnTo>
                  <a:lnTo>
                    <a:pt x="21879" y="28599"/>
                  </a:lnTo>
                  <a:lnTo>
                    <a:pt x="21872" y="28580"/>
                  </a:lnTo>
                  <a:lnTo>
                    <a:pt x="21934" y="28554"/>
                  </a:lnTo>
                  <a:close/>
                  <a:moveTo>
                    <a:pt x="22625" y="28543"/>
                  </a:moveTo>
                  <a:lnTo>
                    <a:pt x="22647" y="28596"/>
                  </a:lnTo>
                  <a:lnTo>
                    <a:pt x="22627" y="28605"/>
                  </a:lnTo>
                  <a:lnTo>
                    <a:pt x="22603" y="28552"/>
                  </a:lnTo>
                  <a:lnTo>
                    <a:pt x="22625" y="28543"/>
                  </a:lnTo>
                  <a:close/>
                  <a:moveTo>
                    <a:pt x="24948" y="28505"/>
                  </a:moveTo>
                  <a:cubicBezTo>
                    <a:pt x="24974" y="28505"/>
                    <a:pt x="25000" y="28528"/>
                    <a:pt x="25028" y="28580"/>
                  </a:cubicBezTo>
                  <a:cubicBezTo>
                    <a:pt x="24979" y="28608"/>
                    <a:pt x="24951" y="28624"/>
                    <a:pt x="24916" y="28645"/>
                  </a:cubicBezTo>
                  <a:cubicBezTo>
                    <a:pt x="24894" y="28623"/>
                    <a:pt x="24876" y="28604"/>
                    <a:pt x="24854" y="28582"/>
                  </a:cubicBezTo>
                  <a:cubicBezTo>
                    <a:pt x="24887" y="28535"/>
                    <a:pt x="24917" y="28505"/>
                    <a:pt x="24948" y="28505"/>
                  </a:cubicBezTo>
                  <a:close/>
                  <a:moveTo>
                    <a:pt x="9166" y="28633"/>
                  </a:moveTo>
                  <a:lnTo>
                    <a:pt x="9287" y="28698"/>
                  </a:lnTo>
                  <a:lnTo>
                    <a:pt x="9272" y="28723"/>
                  </a:lnTo>
                  <a:lnTo>
                    <a:pt x="9152" y="28658"/>
                  </a:lnTo>
                  <a:lnTo>
                    <a:pt x="9166" y="28633"/>
                  </a:lnTo>
                  <a:close/>
                  <a:moveTo>
                    <a:pt x="24572" y="28718"/>
                  </a:moveTo>
                  <a:lnTo>
                    <a:pt x="24601" y="28723"/>
                  </a:lnTo>
                  <a:lnTo>
                    <a:pt x="24568" y="28785"/>
                  </a:lnTo>
                  <a:lnTo>
                    <a:pt x="24568" y="28785"/>
                  </a:lnTo>
                  <a:cubicBezTo>
                    <a:pt x="24557" y="28762"/>
                    <a:pt x="24564" y="28740"/>
                    <a:pt x="24572" y="28718"/>
                  </a:cubicBezTo>
                  <a:close/>
                  <a:moveTo>
                    <a:pt x="24551" y="28783"/>
                  </a:moveTo>
                  <a:lnTo>
                    <a:pt x="24568" y="28786"/>
                  </a:lnTo>
                  <a:lnTo>
                    <a:pt x="24568" y="28786"/>
                  </a:lnTo>
                  <a:lnTo>
                    <a:pt x="24567" y="28788"/>
                  </a:lnTo>
                  <a:lnTo>
                    <a:pt x="24550" y="28785"/>
                  </a:lnTo>
                  <a:lnTo>
                    <a:pt x="24550" y="28785"/>
                  </a:lnTo>
                  <a:lnTo>
                    <a:pt x="24551" y="28783"/>
                  </a:lnTo>
                  <a:close/>
                  <a:moveTo>
                    <a:pt x="24972" y="28773"/>
                  </a:moveTo>
                  <a:lnTo>
                    <a:pt x="24981" y="28789"/>
                  </a:lnTo>
                  <a:lnTo>
                    <a:pt x="24917" y="28826"/>
                  </a:lnTo>
                  <a:lnTo>
                    <a:pt x="24907" y="28808"/>
                  </a:lnTo>
                  <a:lnTo>
                    <a:pt x="24972" y="28773"/>
                  </a:lnTo>
                  <a:close/>
                  <a:moveTo>
                    <a:pt x="24550" y="28785"/>
                  </a:moveTo>
                  <a:lnTo>
                    <a:pt x="24550" y="28785"/>
                  </a:lnTo>
                  <a:cubicBezTo>
                    <a:pt x="24561" y="28809"/>
                    <a:pt x="24554" y="28831"/>
                    <a:pt x="24547" y="28852"/>
                  </a:cubicBezTo>
                  <a:lnTo>
                    <a:pt x="24519" y="28848"/>
                  </a:lnTo>
                  <a:lnTo>
                    <a:pt x="24550" y="28785"/>
                  </a:lnTo>
                  <a:close/>
                  <a:moveTo>
                    <a:pt x="24130" y="28776"/>
                  </a:moveTo>
                  <a:lnTo>
                    <a:pt x="24174" y="28860"/>
                  </a:lnTo>
                  <a:lnTo>
                    <a:pt x="24146" y="28880"/>
                  </a:lnTo>
                  <a:lnTo>
                    <a:pt x="24079" y="28808"/>
                  </a:lnTo>
                  <a:lnTo>
                    <a:pt x="24130" y="28776"/>
                  </a:lnTo>
                  <a:close/>
                  <a:moveTo>
                    <a:pt x="22346" y="28876"/>
                  </a:moveTo>
                  <a:lnTo>
                    <a:pt x="22353" y="28894"/>
                  </a:lnTo>
                  <a:lnTo>
                    <a:pt x="22290" y="28921"/>
                  </a:lnTo>
                  <a:lnTo>
                    <a:pt x="22284" y="28904"/>
                  </a:lnTo>
                  <a:lnTo>
                    <a:pt x="22346" y="28876"/>
                  </a:lnTo>
                  <a:close/>
                  <a:moveTo>
                    <a:pt x="23840" y="28860"/>
                  </a:moveTo>
                  <a:lnTo>
                    <a:pt x="23865" y="28911"/>
                  </a:lnTo>
                  <a:lnTo>
                    <a:pt x="23845" y="28923"/>
                  </a:lnTo>
                  <a:lnTo>
                    <a:pt x="23820" y="28871"/>
                  </a:lnTo>
                  <a:lnTo>
                    <a:pt x="23840" y="28860"/>
                  </a:lnTo>
                  <a:close/>
                  <a:moveTo>
                    <a:pt x="21319" y="28870"/>
                  </a:moveTo>
                  <a:lnTo>
                    <a:pt x="21336" y="28924"/>
                  </a:lnTo>
                  <a:lnTo>
                    <a:pt x="21314" y="28930"/>
                  </a:lnTo>
                  <a:lnTo>
                    <a:pt x="21297" y="28876"/>
                  </a:lnTo>
                  <a:lnTo>
                    <a:pt x="21319" y="28870"/>
                  </a:lnTo>
                  <a:close/>
                  <a:moveTo>
                    <a:pt x="24411" y="28829"/>
                  </a:moveTo>
                  <a:cubicBezTo>
                    <a:pt x="24422" y="28848"/>
                    <a:pt x="24433" y="28870"/>
                    <a:pt x="24451" y="28901"/>
                  </a:cubicBezTo>
                  <a:lnTo>
                    <a:pt x="24451" y="28902"/>
                  </a:lnTo>
                  <a:cubicBezTo>
                    <a:pt x="24411" y="28924"/>
                    <a:pt x="24376" y="28944"/>
                    <a:pt x="24341" y="28963"/>
                  </a:cubicBezTo>
                  <a:lnTo>
                    <a:pt x="24307" y="28952"/>
                  </a:lnTo>
                  <a:cubicBezTo>
                    <a:pt x="24341" y="28911"/>
                    <a:pt x="24376" y="28870"/>
                    <a:pt x="24411" y="28829"/>
                  </a:cubicBezTo>
                  <a:close/>
                  <a:moveTo>
                    <a:pt x="9112" y="29002"/>
                  </a:moveTo>
                  <a:lnTo>
                    <a:pt x="9174" y="29035"/>
                  </a:lnTo>
                  <a:lnTo>
                    <a:pt x="9165" y="29052"/>
                  </a:lnTo>
                  <a:lnTo>
                    <a:pt x="9103" y="29019"/>
                  </a:lnTo>
                  <a:lnTo>
                    <a:pt x="9112" y="29002"/>
                  </a:lnTo>
                  <a:close/>
                  <a:moveTo>
                    <a:pt x="21957" y="29014"/>
                  </a:moveTo>
                  <a:cubicBezTo>
                    <a:pt x="21975" y="29064"/>
                    <a:pt x="21984" y="29088"/>
                    <a:pt x="21990" y="29102"/>
                  </a:cubicBezTo>
                  <a:cubicBezTo>
                    <a:pt x="21948" y="29095"/>
                    <a:pt x="21900" y="29086"/>
                    <a:pt x="21838" y="29075"/>
                  </a:cubicBezTo>
                  <a:cubicBezTo>
                    <a:pt x="21876" y="29055"/>
                    <a:pt x="21904" y="29042"/>
                    <a:pt x="21957" y="29014"/>
                  </a:cubicBezTo>
                  <a:close/>
                  <a:moveTo>
                    <a:pt x="23771" y="29029"/>
                  </a:moveTo>
                  <a:lnTo>
                    <a:pt x="23799" y="29070"/>
                  </a:lnTo>
                  <a:lnTo>
                    <a:pt x="23695" y="29127"/>
                  </a:lnTo>
                  <a:lnTo>
                    <a:pt x="23679" y="29105"/>
                  </a:lnTo>
                  <a:lnTo>
                    <a:pt x="23771" y="29029"/>
                  </a:lnTo>
                  <a:close/>
                  <a:moveTo>
                    <a:pt x="21647" y="29145"/>
                  </a:moveTo>
                  <a:lnTo>
                    <a:pt x="21653" y="29163"/>
                  </a:lnTo>
                  <a:lnTo>
                    <a:pt x="21588" y="29185"/>
                  </a:lnTo>
                  <a:lnTo>
                    <a:pt x="21582" y="29166"/>
                  </a:lnTo>
                  <a:lnTo>
                    <a:pt x="21647" y="29145"/>
                  </a:lnTo>
                  <a:close/>
                  <a:moveTo>
                    <a:pt x="8482" y="28960"/>
                  </a:moveTo>
                  <a:lnTo>
                    <a:pt x="8482" y="28960"/>
                  </a:lnTo>
                  <a:cubicBezTo>
                    <a:pt x="8544" y="28999"/>
                    <a:pt x="8581" y="29029"/>
                    <a:pt x="8631" y="29054"/>
                  </a:cubicBezTo>
                  <a:cubicBezTo>
                    <a:pt x="8632" y="29108"/>
                    <a:pt x="8635" y="29169"/>
                    <a:pt x="8637" y="29229"/>
                  </a:cubicBezTo>
                  <a:cubicBezTo>
                    <a:pt x="8604" y="29233"/>
                    <a:pt x="8570" y="29239"/>
                    <a:pt x="8534" y="29245"/>
                  </a:cubicBezTo>
                  <a:cubicBezTo>
                    <a:pt x="8522" y="29235"/>
                    <a:pt x="8500" y="29225"/>
                    <a:pt x="8500" y="29211"/>
                  </a:cubicBezTo>
                  <a:cubicBezTo>
                    <a:pt x="8491" y="29135"/>
                    <a:pt x="8488" y="29058"/>
                    <a:pt x="8482" y="28960"/>
                  </a:cubicBezTo>
                  <a:close/>
                  <a:moveTo>
                    <a:pt x="21160" y="29179"/>
                  </a:moveTo>
                  <a:lnTo>
                    <a:pt x="21167" y="29207"/>
                  </a:lnTo>
                  <a:lnTo>
                    <a:pt x="21039" y="29248"/>
                  </a:lnTo>
                  <a:lnTo>
                    <a:pt x="21030" y="29220"/>
                  </a:lnTo>
                  <a:lnTo>
                    <a:pt x="21160" y="29179"/>
                  </a:lnTo>
                  <a:close/>
                  <a:moveTo>
                    <a:pt x="12432" y="29207"/>
                  </a:moveTo>
                  <a:lnTo>
                    <a:pt x="12559" y="29244"/>
                  </a:lnTo>
                  <a:lnTo>
                    <a:pt x="12550" y="29272"/>
                  </a:lnTo>
                  <a:lnTo>
                    <a:pt x="12424" y="29235"/>
                  </a:lnTo>
                  <a:lnTo>
                    <a:pt x="12432" y="29207"/>
                  </a:lnTo>
                  <a:close/>
                  <a:moveTo>
                    <a:pt x="23898" y="29247"/>
                  </a:moveTo>
                  <a:lnTo>
                    <a:pt x="23905" y="29263"/>
                  </a:lnTo>
                  <a:lnTo>
                    <a:pt x="23842" y="29300"/>
                  </a:lnTo>
                  <a:lnTo>
                    <a:pt x="23833" y="29282"/>
                  </a:lnTo>
                  <a:lnTo>
                    <a:pt x="23898" y="29247"/>
                  </a:lnTo>
                  <a:close/>
                  <a:moveTo>
                    <a:pt x="12771" y="29294"/>
                  </a:moveTo>
                  <a:lnTo>
                    <a:pt x="12793" y="29300"/>
                  </a:lnTo>
                  <a:lnTo>
                    <a:pt x="12777" y="29356"/>
                  </a:lnTo>
                  <a:lnTo>
                    <a:pt x="12756" y="29348"/>
                  </a:lnTo>
                  <a:lnTo>
                    <a:pt x="12771" y="29294"/>
                  </a:lnTo>
                  <a:close/>
                  <a:moveTo>
                    <a:pt x="21038" y="29325"/>
                  </a:moveTo>
                  <a:lnTo>
                    <a:pt x="21054" y="29381"/>
                  </a:lnTo>
                  <a:lnTo>
                    <a:pt x="21032" y="29386"/>
                  </a:lnTo>
                  <a:lnTo>
                    <a:pt x="21016" y="29332"/>
                  </a:lnTo>
                  <a:lnTo>
                    <a:pt x="21038" y="29325"/>
                  </a:lnTo>
                  <a:close/>
                  <a:moveTo>
                    <a:pt x="21183" y="29338"/>
                  </a:moveTo>
                  <a:lnTo>
                    <a:pt x="21200" y="29392"/>
                  </a:lnTo>
                  <a:lnTo>
                    <a:pt x="21177" y="29400"/>
                  </a:lnTo>
                  <a:lnTo>
                    <a:pt x="21161" y="29345"/>
                  </a:lnTo>
                  <a:lnTo>
                    <a:pt x="21183" y="29338"/>
                  </a:lnTo>
                  <a:close/>
                  <a:moveTo>
                    <a:pt x="22443" y="29378"/>
                  </a:moveTo>
                  <a:lnTo>
                    <a:pt x="22463" y="29432"/>
                  </a:lnTo>
                  <a:lnTo>
                    <a:pt x="22465" y="29432"/>
                  </a:lnTo>
                  <a:lnTo>
                    <a:pt x="22443" y="29441"/>
                  </a:lnTo>
                  <a:lnTo>
                    <a:pt x="22422" y="29388"/>
                  </a:lnTo>
                  <a:lnTo>
                    <a:pt x="22443" y="29378"/>
                  </a:lnTo>
                  <a:close/>
                  <a:moveTo>
                    <a:pt x="9012" y="29385"/>
                  </a:moveTo>
                  <a:lnTo>
                    <a:pt x="9032" y="29450"/>
                  </a:lnTo>
                  <a:cubicBezTo>
                    <a:pt x="9027" y="29450"/>
                    <a:pt x="9021" y="29451"/>
                    <a:pt x="9019" y="29451"/>
                  </a:cubicBezTo>
                  <a:cubicBezTo>
                    <a:pt x="9003" y="29432"/>
                    <a:pt x="8993" y="29411"/>
                    <a:pt x="8982" y="29389"/>
                  </a:cubicBezTo>
                  <a:lnTo>
                    <a:pt x="9012" y="29385"/>
                  </a:lnTo>
                  <a:close/>
                  <a:moveTo>
                    <a:pt x="22956" y="29375"/>
                  </a:moveTo>
                  <a:lnTo>
                    <a:pt x="22956" y="29375"/>
                  </a:lnTo>
                  <a:cubicBezTo>
                    <a:pt x="22908" y="29425"/>
                    <a:pt x="22871" y="29461"/>
                    <a:pt x="22836" y="29498"/>
                  </a:cubicBezTo>
                  <a:cubicBezTo>
                    <a:pt x="22803" y="29451"/>
                    <a:pt x="22741" y="29397"/>
                    <a:pt x="22956" y="29375"/>
                  </a:cubicBezTo>
                  <a:close/>
                  <a:moveTo>
                    <a:pt x="21881" y="29472"/>
                  </a:moveTo>
                  <a:lnTo>
                    <a:pt x="21900" y="29526"/>
                  </a:lnTo>
                  <a:lnTo>
                    <a:pt x="21876" y="29534"/>
                  </a:lnTo>
                  <a:lnTo>
                    <a:pt x="21859" y="29479"/>
                  </a:lnTo>
                  <a:lnTo>
                    <a:pt x="21881" y="29472"/>
                  </a:lnTo>
                  <a:close/>
                  <a:moveTo>
                    <a:pt x="20414" y="29531"/>
                  </a:moveTo>
                  <a:lnTo>
                    <a:pt x="20418" y="29548"/>
                  </a:lnTo>
                  <a:lnTo>
                    <a:pt x="20352" y="29563"/>
                  </a:lnTo>
                  <a:lnTo>
                    <a:pt x="20348" y="29545"/>
                  </a:lnTo>
                  <a:lnTo>
                    <a:pt x="20414" y="29531"/>
                  </a:lnTo>
                  <a:close/>
                  <a:moveTo>
                    <a:pt x="13668" y="29507"/>
                  </a:moveTo>
                  <a:lnTo>
                    <a:pt x="13689" y="29511"/>
                  </a:lnTo>
                  <a:lnTo>
                    <a:pt x="13677" y="29567"/>
                  </a:lnTo>
                  <a:lnTo>
                    <a:pt x="13655" y="29563"/>
                  </a:lnTo>
                  <a:lnTo>
                    <a:pt x="13668" y="29507"/>
                  </a:lnTo>
                  <a:close/>
                  <a:moveTo>
                    <a:pt x="20707" y="29575"/>
                  </a:moveTo>
                  <a:lnTo>
                    <a:pt x="20711" y="29592"/>
                  </a:lnTo>
                  <a:lnTo>
                    <a:pt x="20646" y="29614"/>
                  </a:lnTo>
                  <a:lnTo>
                    <a:pt x="20642" y="29595"/>
                  </a:lnTo>
                  <a:lnTo>
                    <a:pt x="20707" y="29575"/>
                  </a:lnTo>
                  <a:close/>
                  <a:moveTo>
                    <a:pt x="23483" y="29569"/>
                  </a:moveTo>
                  <a:lnTo>
                    <a:pt x="23490" y="29585"/>
                  </a:lnTo>
                  <a:lnTo>
                    <a:pt x="23424" y="29616"/>
                  </a:lnTo>
                  <a:lnTo>
                    <a:pt x="23417" y="29598"/>
                  </a:lnTo>
                  <a:lnTo>
                    <a:pt x="23483" y="29569"/>
                  </a:lnTo>
                  <a:close/>
                  <a:moveTo>
                    <a:pt x="22138" y="29567"/>
                  </a:moveTo>
                  <a:lnTo>
                    <a:pt x="22157" y="29622"/>
                  </a:lnTo>
                  <a:lnTo>
                    <a:pt x="22135" y="29629"/>
                  </a:lnTo>
                  <a:lnTo>
                    <a:pt x="22116" y="29575"/>
                  </a:lnTo>
                  <a:lnTo>
                    <a:pt x="22138" y="29567"/>
                  </a:lnTo>
                  <a:close/>
                  <a:moveTo>
                    <a:pt x="19378" y="29572"/>
                  </a:moveTo>
                  <a:lnTo>
                    <a:pt x="19388" y="29600"/>
                  </a:lnTo>
                  <a:lnTo>
                    <a:pt x="19283" y="29644"/>
                  </a:lnTo>
                  <a:lnTo>
                    <a:pt x="19271" y="29597"/>
                  </a:lnTo>
                  <a:lnTo>
                    <a:pt x="19378" y="29572"/>
                  </a:lnTo>
                  <a:close/>
                  <a:moveTo>
                    <a:pt x="9758" y="29600"/>
                  </a:moveTo>
                  <a:lnTo>
                    <a:pt x="9821" y="29632"/>
                  </a:lnTo>
                  <a:lnTo>
                    <a:pt x="9812" y="29650"/>
                  </a:lnTo>
                  <a:lnTo>
                    <a:pt x="9749" y="29616"/>
                  </a:lnTo>
                  <a:lnTo>
                    <a:pt x="9758" y="29600"/>
                  </a:lnTo>
                  <a:close/>
                  <a:moveTo>
                    <a:pt x="13785" y="29597"/>
                  </a:moveTo>
                  <a:cubicBezTo>
                    <a:pt x="13836" y="29631"/>
                    <a:pt x="13888" y="29664"/>
                    <a:pt x="13971" y="29720"/>
                  </a:cubicBezTo>
                  <a:cubicBezTo>
                    <a:pt x="13873" y="29713"/>
                    <a:pt x="13808" y="29707"/>
                    <a:pt x="13740" y="29703"/>
                  </a:cubicBezTo>
                  <a:cubicBezTo>
                    <a:pt x="13729" y="29714"/>
                    <a:pt x="13711" y="29728"/>
                    <a:pt x="13692" y="29739"/>
                  </a:cubicBezTo>
                  <a:lnTo>
                    <a:pt x="13674" y="29717"/>
                  </a:lnTo>
                  <a:lnTo>
                    <a:pt x="13736" y="29689"/>
                  </a:lnTo>
                  <a:lnTo>
                    <a:pt x="13748" y="29703"/>
                  </a:lnTo>
                  <a:cubicBezTo>
                    <a:pt x="13746" y="29669"/>
                    <a:pt x="13751" y="29642"/>
                    <a:pt x="13760" y="29616"/>
                  </a:cubicBezTo>
                  <a:cubicBezTo>
                    <a:pt x="13761" y="29609"/>
                    <a:pt x="13774" y="29604"/>
                    <a:pt x="13785" y="29597"/>
                  </a:cubicBezTo>
                  <a:close/>
                  <a:moveTo>
                    <a:pt x="22903" y="29695"/>
                  </a:moveTo>
                  <a:lnTo>
                    <a:pt x="22914" y="29722"/>
                  </a:lnTo>
                  <a:lnTo>
                    <a:pt x="22781" y="29781"/>
                  </a:lnTo>
                  <a:lnTo>
                    <a:pt x="22769" y="29754"/>
                  </a:lnTo>
                  <a:lnTo>
                    <a:pt x="22903" y="29695"/>
                  </a:lnTo>
                  <a:close/>
                  <a:moveTo>
                    <a:pt x="22197" y="29731"/>
                  </a:moveTo>
                  <a:lnTo>
                    <a:pt x="22216" y="29784"/>
                  </a:lnTo>
                  <a:lnTo>
                    <a:pt x="22193" y="29791"/>
                  </a:lnTo>
                  <a:lnTo>
                    <a:pt x="22174" y="29738"/>
                  </a:lnTo>
                  <a:lnTo>
                    <a:pt x="22197" y="29731"/>
                  </a:lnTo>
                  <a:close/>
                  <a:moveTo>
                    <a:pt x="10017" y="29723"/>
                  </a:moveTo>
                  <a:lnTo>
                    <a:pt x="10149" y="29778"/>
                  </a:lnTo>
                  <a:lnTo>
                    <a:pt x="10137" y="29803"/>
                  </a:lnTo>
                  <a:lnTo>
                    <a:pt x="10005" y="29750"/>
                  </a:lnTo>
                  <a:lnTo>
                    <a:pt x="10017" y="29723"/>
                  </a:lnTo>
                  <a:close/>
                  <a:moveTo>
                    <a:pt x="19624" y="29862"/>
                  </a:moveTo>
                  <a:lnTo>
                    <a:pt x="19634" y="29919"/>
                  </a:lnTo>
                  <a:lnTo>
                    <a:pt x="19612" y="29923"/>
                  </a:lnTo>
                  <a:lnTo>
                    <a:pt x="19602" y="29867"/>
                  </a:lnTo>
                  <a:lnTo>
                    <a:pt x="19624" y="29862"/>
                  </a:lnTo>
                  <a:close/>
                  <a:moveTo>
                    <a:pt x="19347" y="29865"/>
                  </a:moveTo>
                  <a:lnTo>
                    <a:pt x="19358" y="29920"/>
                  </a:lnTo>
                  <a:lnTo>
                    <a:pt x="19334" y="29926"/>
                  </a:lnTo>
                  <a:lnTo>
                    <a:pt x="19325" y="29869"/>
                  </a:lnTo>
                  <a:lnTo>
                    <a:pt x="19347" y="29865"/>
                  </a:lnTo>
                  <a:close/>
                  <a:moveTo>
                    <a:pt x="21872" y="30040"/>
                  </a:moveTo>
                  <a:lnTo>
                    <a:pt x="21878" y="30057"/>
                  </a:lnTo>
                  <a:lnTo>
                    <a:pt x="21809" y="30081"/>
                  </a:lnTo>
                  <a:lnTo>
                    <a:pt x="21803" y="30062"/>
                  </a:lnTo>
                  <a:lnTo>
                    <a:pt x="21872" y="30040"/>
                  </a:lnTo>
                  <a:close/>
                  <a:moveTo>
                    <a:pt x="16375" y="30046"/>
                  </a:moveTo>
                  <a:lnTo>
                    <a:pt x="16372" y="30103"/>
                  </a:lnTo>
                  <a:lnTo>
                    <a:pt x="16350" y="30103"/>
                  </a:lnTo>
                  <a:lnTo>
                    <a:pt x="16352" y="30046"/>
                  </a:lnTo>
                  <a:close/>
                  <a:moveTo>
                    <a:pt x="10680" y="29990"/>
                  </a:moveTo>
                  <a:cubicBezTo>
                    <a:pt x="10744" y="30015"/>
                    <a:pt x="10802" y="30038"/>
                    <a:pt x="10873" y="30068"/>
                  </a:cubicBezTo>
                  <a:cubicBezTo>
                    <a:pt x="10867" y="30085"/>
                    <a:pt x="10862" y="30103"/>
                    <a:pt x="10857" y="30120"/>
                  </a:cubicBezTo>
                  <a:lnTo>
                    <a:pt x="10857" y="30120"/>
                  </a:lnTo>
                  <a:cubicBezTo>
                    <a:pt x="10741" y="30116"/>
                    <a:pt x="10698" y="30099"/>
                    <a:pt x="10654" y="30081"/>
                  </a:cubicBezTo>
                  <a:cubicBezTo>
                    <a:pt x="10663" y="30050"/>
                    <a:pt x="10670" y="30025"/>
                    <a:pt x="10680" y="29990"/>
                  </a:cubicBezTo>
                  <a:close/>
                  <a:moveTo>
                    <a:pt x="18163" y="30100"/>
                  </a:moveTo>
                  <a:lnTo>
                    <a:pt x="18164" y="30119"/>
                  </a:lnTo>
                  <a:lnTo>
                    <a:pt x="18097" y="30128"/>
                  </a:lnTo>
                  <a:lnTo>
                    <a:pt x="18095" y="30109"/>
                  </a:lnTo>
                  <a:lnTo>
                    <a:pt x="18163" y="30100"/>
                  </a:lnTo>
                  <a:close/>
                  <a:moveTo>
                    <a:pt x="15063" y="30073"/>
                  </a:moveTo>
                  <a:lnTo>
                    <a:pt x="15085" y="30075"/>
                  </a:lnTo>
                  <a:lnTo>
                    <a:pt x="15079" y="30132"/>
                  </a:lnTo>
                  <a:lnTo>
                    <a:pt x="15056" y="30131"/>
                  </a:lnTo>
                  <a:lnTo>
                    <a:pt x="15063" y="30073"/>
                  </a:lnTo>
                  <a:close/>
                  <a:moveTo>
                    <a:pt x="19930" y="29956"/>
                  </a:moveTo>
                  <a:cubicBezTo>
                    <a:pt x="19950" y="30001"/>
                    <a:pt x="19961" y="30025"/>
                    <a:pt x="19977" y="30060"/>
                  </a:cubicBezTo>
                  <a:cubicBezTo>
                    <a:pt x="19937" y="30076"/>
                    <a:pt x="19900" y="30091"/>
                    <a:pt x="19790" y="30137"/>
                  </a:cubicBezTo>
                  <a:cubicBezTo>
                    <a:pt x="19859" y="30047"/>
                    <a:pt x="19887" y="30012"/>
                    <a:pt x="19930" y="29956"/>
                  </a:cubicBezTo>
                  <a:close/>
                  <a:moveTo>
                    <a:pt x="20392" y="30103"/>
                  </a:moveTo>
                  <a:lnTo>
                    <a:pt x="20407" y="30150"/>
                  </a:lnTo>
                  <a:lnTo>
                    <a:pt x="20292" y="30175"/>
                  </a:lnTo>
                  <a:lnTo>
                    <a:pt x="20282" y="30149"/>
                  </a:lnTo>
                  <a:lnTo>
                    <a:pt x="20392" y="30103"/>
                  </a:lnTo>
                  <a:close/>
                  <a:moveTo>
                    <a:pt x="18771" y="30184"/>
                  </a:moveTo>
                  <a:lnTo>
                    <a:pt x="18776" y="30240"/>
                  </a:lnTo>
                  <a:lnTo>
                    <a:pt x="18754" y="30243"/>
                  </a:lnTo>
                  <a:lnTo>
                    <a:pt x="18747" y="30185"/>
                  </a:lnTo>
                  <a:lnTo>
                    <a:pt x="18771" y="30184"/>
                  </a:lnTo>
                  <a:close/>
                  <a:moveTo>
                    <a:pt x="13586" y="30196"/>
                  </a:moveTo>
                  <a:lnTo>
                    <a:pt x="13609" y="30200"/>
                  </a:lnTo>
                  <a:lnTo>
                    <a:pt x="13598" y="30256"/>
                  </a:lnTo>
                  <a:lnTo>
                    <a:pt x="13596" y="30256"/>
                  </a:lnTo>
                  <a:lnTo>
                    <a:pt x="13574" y="30251"/>
                  </a:lnTo>
                  <a:lnTo>
                    <a:pt x="13586" y="30196"/>
                  </a:lnTo>
                  <a:close/>
                  <a:moveTo>
                    <a:pt x="10902" y="30170"/>
                  </a:moveTo>
                  <a:cubicBezTo>
                    <a:pt x="11057" y="30205"/>
                    <a:pt x="11043" y="30238"/>
                    <a:pt x="11025" y="30287"/>
                  </a:cubicBezTo>
                  <a:cubicBezTo>
                    <a:pt x="10967" y="30269"/>
                    <a:pt x="10905" y="30250"/>
                    <a:pt x="10773" y="30209"/>
                  </a:cubicBezTo>
                  <a:cubicBezTo>
                    <a:pt x="10822" y="30194"/>
                    <a:pt x="10863" y="30182"/>
                    <a:pt x="10902" y="30170"/>
                  </a:cubicBezTo>
                  <a:close/>
                  <a:moveTo>
                    <a:pt x="14276" y="30265"/>
                  </a:moveTo>
                  <a:lnTo>
                    <a:pt x="14276" y="30266"/>
                  </a:lnTo>
                  <a:lnTo>
                    <a:pt x="14299" y="30269"/>
                  </a:lnTo>
                  <a:lnTo>
                    <a:pt x="14289" y="30327"/>
                  </a:lnTo>
                  <a:lnTo>
                    <a:pt x="14267" y="30322"/>
                  </a:lnTo>
                  <a:lnTo>
                    <a:pt x="14276" y="30265"/>
                  </a:lnTo>
                  <a:close/>
                  <a:moveTo>
                    <a:pt x="18956" y="30349"/>
                  </a:moveTo>
                  <a:lnTo>
                    <a:pt x="18960" y="30377"/>
                  </a:lnTo>
                  <a:lnTo>
                    <a:pt x="18821" y="30394"/>
                  </a:lnTo>
                  <a:lnTo>
                    <a:pt x="18818" y="30365"/>
                  </a:lnTo>
                  <a:lnTo>
                    <a:pt x="18956" y="30349"/>
                  </a:lnTo>
                  <a:close/>
                  <a:moveTo>
                    <a:pt x="19508" y="30357"/>
                  </a:moveTo>
                  <a:lnTo>
                    <a:pt x="19522" y="30404"/>
                  </a:lnTo>
                  <a:lnTo>
                    <a:pt x="19408" y="30430"/>
                  </a:lnTo>
                  <a:lnTo>
                    <a:pt x="19399" y="30404"/>
                  </a:lnTo>
                  <a:lnTo>
                    <a:pt x="19508" y="30357"/>
                  </a:lnTo>
                  <a:close/>
                  <a:moveTo>
                    <a:pt x="20367" y="30288"/>
                  </a:moveTo>
                  <a:lnTo>
                    <a:pt x="20367" y="30288"/>
                  </a:lnTo>
                  <a:cubicBezTo>
                    <a:pt x="20351" y="30352"/>
                    <a:pt x="20336" y="30406"/>
                    <a:pt x="20311" y="30505"/>
                  </a:cubicBezTo>
                  <a:cubicBezTo>
                    <a:pt x="20277" y="30424"/>
                    <a:pt x="20258" y="30377"/>
                    <a:pt x="20236" y="30324"/>
                  </a:cubicBezTo>
                  <a:cubicBezTo>
                    <a:pt x="20292" y="30309"/>
                    <a:pt x="20321" y="30300"/>
                    <a:pt x="20367" y="30288"/>
                  </a:cubicBezTo>
                  <a:close/>
                  <a:moveTo>
                    <a:pt x="18312" y="30469"/>
                  </a:moveTo>
                  <a:lnTo>
                    <a:pt x="18316" y="30527"/>
                  </a:lnTo>
                  <a:lnTo>
                    <a:pt x="18292" y="30530"/>
                  </a:lnTo>
                  <a:lnTo>
                    <a:pt x="18288" y="30472"/>
                  </a:lnTo>
                  <a:lnTo>
                    <a:pt x="18312" y="30469"/>
                  </a:lnTo>
                  <a:close/>
                  <a:moveTo>
                    <a:pt x="19617" y="30571"/>
                  </a:moveTo>
                  <a:lnTo>
                    <a:pt x="19636" y="30684"/>
                  </a:lnTo>
                  <a:lnTo>
                    <a:pt x="19600" y="30693"/>
                  </a:lnTo>
                  <a:lnTo>
                    <a:pt x="19581" y="30578"/>
                  </a:lnTo>
                  <a:lnTo>
                    <a:pt x="19617" y="30571"/>
                  </a:lnTo>
                  <a:close/>
                  <a:moveTo>
                    <a:pt x="19349" y="31032"/>
                  </a:moveTo>
                  <a:cubicBezTo>
                    <a:pt x="19338" y="31034"/>
                    <a:pt x="19328" y="31037"/>
                    <a:pt x="19317" y="31041"/>
                  </a:cubicBezTo>
                  <a:lnTo>
                    <a:pt x="19317" y="31041"/>
                  </a:lnTo>
                  <a:cubicBezTo>
                    <a:pt x="19321" y="31040"/>
                    <a:pt x="19336" y="31038"/>
                    <a:pt x="19350" y="31036"/>
                  </a:cubicBezTo>
                  <a:lnTo>
                    <a:pt x="19349" y="31032"/>
                  </a:lnTo>
                  <a:close/>
                  <a:moveTo>
                    <a:pt x="15029" y="30999"/>
                  </a:moveTo>
                  <a:lnTo>
                    <a:pt x="15073" y="31050"/>
                  </a:lnTo>
                  <a:lnTo>
                    <a:pt x="15063" y="31057"/>
                  </a:lnTo>
                  <a:lnTo>
                    <a:pt x="15063" y="31057"/>
                  </a:lnTo>
                  <a:cubicBezTo>
                    <a:pt x="15063" y="31055"/>
                    <a:pt x="15063" y="31054"/>
                    <a:pt x="15063" y="31052"/>
                  </a:cubicBezTo>
                  <a:cubicBezTo>
                    <a:pt x="15040" y="31046"/>
                    <a:pt x="15022" y="31030"/>
                    <a:pt x="15004" y="31015"/>
                  </a:cubicBezTo>
                  <a:lnTo>
                    <a:pt x="15029" y="30999"/>
                  </a:lnTo>
                  <a:close/>
                  <a:moveTo>
                    <a:pt x="14764" y="31039"/>
                  </a:moveTo>
                  <a:lnTo>
                    <a:pt x="14751" y="31134"/>
                  </a:lnTo>
                  <a:lnTo>
                    <a:pt x="14717" y="31136"/>
                  </a:lnTo>
                  <a:lnTo>
                    <a:pt x="14701" y="31040"/>
                  </a:lnTo>
                  <a:lnTo>
                    <a:pt x="14764" y="31039"/>
                  </a:lnTo>
                  <a:close/>
                  <a:moveTo>
                    <a:pt x="15073" y="31060"/>
                  </a:moveTo>
                  <a:cubicBezTo>
                    <a:pt x="15118" y="31060"/>
                    <a:pt x="15156" y="31066"/>
                    <a:pt x="15198" y="31072"/>
                  </a:cubicBezTo>
                  <a:cubicBezTo>
                    <a:pt x="15198" y="31108"/>
                    <a:pt x="15198" y="31133"/>
                    <a:pt x="15198" y="31171"/>
                  </a:cubicBezTo>
                  <a:lnTo>
                    <a:pt x="15060" y="31171"/>
                  </a:lnTo>
                  <a:cubicBezTo>
                    <a:pt x="15061" y="31128"/>
                    <a:pt x="15062" y="31095"/>
                    <a:pt x="15063" y="31061"/>
                  </a:cubicBezTo>
                  <a:lnTo>
                    <a:pt x="15063" y="31061"/>
                  </a:lnTo>
                  <a:cubicBezTo>
                    <a:pt x="15066" y="31060"/>
                    <a:pt x="15070" y="31060"/>
                    <a:pt x="15073" y="31060"/>
                  </a:cubicBezTo>
                  <a:close/>
                  <a:moveTo>
                    <a:pt x="16475" y="31036"/>
                  </a:moveTo>
                  <a:cubicBezTo>
                    <a:pt x="16458" y="31067"/>
                    <a:pt x="16433" y="31108"/>
                    <a:pt x="16386" y="31184"/>
                  </a:cubicBezTo>
                  <a:cubicBezTo>
                    <a:pt x="16371" y="31103"/>
                    <a:pt x="16367" y="31078"/>
                    <a:pt x="16359" y="31037"/>
                  </a:cubicBezTo>
                  <a:cubicBezTo>
                    <a:pt x="16414" y="31037"/>
                    <a:pt x="16462" y="31036"/>
                    <a:pt x="16475" y="31036"/>
                  </a:cubicBezTo>
                  <a:close/>
                  <a:moveTo>
                    <a:pt x="15988" y="31140"/>
                  </a:moveTo>
                  <a:lnTo>
                    <a:pt x="15983" y="31236"/>
                  </a:lnTo>
                  <a:lnTo>
                    <a:pt x="15947" y="31237"/>
                  </a:lnTo>
                  <a:lnTo>
                    <a:pt x="15925" y="31142"/>
                  </a:lnTo>
                  <a:lnTo>
                    <a:pt x="15988" y="31140"/>
                  </a:lnTo>
                  <a:close/>
                  <a:moveTo>
                    <a:pt x="16842" y="31246"/>
                  </a:moveTo>
                  <a:lnTo>
                    <a:pt x="16842" y="31303"/>
                  </a:lnTo>
                  <a:lnTo>
                    <a:pt x="16817" y="31305"/>
                  </a:lnTo>
                  <a:lnTo>
                    <a:pt x="16818" y="31248"/>
                  </a:lnTo>
                  <a:lnTo>
                    <a:pt x="16842" y="31246"/>
                  </a:lnTo>
                  <a:close/>
                  <a:moveTo>
                    <a:pt x="16280" y="31095"/>
                  </a:moveTo>
                  <a:lnTo>
                    <a:pt x="16280" y="31095"/>
                  </a:lnTo>
                  <a:cubicBezTo>
                    <a:pt x="16275" y="31200"/>
                    <a:pt x="16274" y="31252"/>
                    <a:pt x="16271" y="31308"/>
                  </a:cubicBezTo>
                  <a:cubicBezTo>
                    <a:pt x="16227" y="31308"/>
                    <a:pt x="16194" y="31308"/>
                    <a:pt x="16144" y="31309"/>
                  </a:cubicBezTo>
                  <a:cubicBezTo>
                    <a:pt x="16183" y="31249"/>
                    <a:pt x="16216" y="31196"/>
                    <a:pt x="16280" y="31095"/>
                  </a:cubicBezTo>
                  <a:close/>
                  <a:moveTo>
                    <a:pt x="14600" y="31050"/>
                  </a:moveTo>
                  <a:cubicBezTo>
                    <a:pt x="14605" y="31125"/>
                    <a:pt x="14610" y="31172"/>
                    <a:pt x="14614" y="31230"/>
                  </a:cubicBezTo>
                  <a:cubicBezTo>
                    <a:pt x="14644" y="31240"/>
                    <a:pt x="14685" y="31255"/>
                    <a:pt x="14729" y="31271"/>
                  </a:cubicBezTo>
                  <a:cubicBezTo>
                    <a:pt x="14722" y="31284"/>
                    <a:pt x="14719" y="31299"/>
                    <a:pt x="14708" y="31308"/>
                  </a:cubicBezTo>
                  <a:cubicBezTo>
                    <a:pt x="14692" y="31323"/>
                    <a:pt x="14672" y="31342"/>
                    <a:pt x="14651" y="31343"/>
                  </a:cubicBezTo>
                  <a:cubicBezTo>
                    <a:pt x="14590" y="31349"/>
                    <a:pt x="14529" y="31352"/>
                    <a:pt x="14468" y="31352"/>
                  </a:cubicBezTo>
                  <a:cubicBezTo>
                    <a:pt x="14314" y="31352"/>
                    <a:pt x="14161" y="31337"/>
                    <a:pt x="14007" y="31333"/>
                  </a:cubicBezTo>
                  <a:lnTo>
                    <a:pt x="13991" y="31286"/>
                  </a:lnTo>
                  <a:lnTo>
                    <a:pt x="14121" y="31264"/>
                  </a:lnTo>
                  <a:lnTo>
                    <a:pt x="14102" y="31231"/>
                  </a:lnTo>
                  <a:lnTo>
                    <a:pt x="14102" y="31231"/>
                  </a:lnTo>
                  <a:cubicBezTo>
                    <a:pt x="14207" y="31250"/>
                    <a:pt x="14311" y="31270"/>
                    <a:pt x="14414" y="31287"/>
                  </a:cubicBezTo>
                  <a:cubicBezTo>
                    <a:pt x="14473" y="31218"/>
                    <a:pt x="14525" y="31149"/>
                    <a:pt x="14600" y="31050"/>
                  </a:cubicBezTo>
                  <a:close/>
                  <a:moveTo>
                    <a:pt x="14809" y="31343"/>
                  </a:moveTo>
                  <a:lnTo>
                    <a:pt x="14882" y="31349"/>
                  </a:lnTo>
                  <a:lnTo>
                    <a:pt x="14879" y="31368"/>
                  </a:lnTo>
                  <a:lnTo>
                    <a:pt x="14806" y="31361"/>
                  </a:lnTo>
                  <a:lnTo>
                    <a:pt x="14809" y="31343"/>
                  </a:lnTo>
                  <a:close/>
                  <a:moveTo>
                    <a:pt x="15619" y="31352"/>
                  </a:moveTo>
                  <a:lnTo>
                    <a:pt x="15693" y="31358"/>
                  </a:lnTo>
                  <a:lnTo>
                    <a:pt x="15691" y="31377"/>
                  </a:lnTo>
                  <a:lnTo>
                    <a:pt x="15618" y="31371"/>
                  </a:lnTo>
                  <a:lnTo>
                    <a:pt x="15619" y="31352"/>
                  </a:lnTo>
                  <a:close/>
                  <a:moveTo>
                    <a:pt x="16033" y="31428"/>
                  </a:moveTo>
                  <a:lnTo>
                    <a:pt x="16053" y="31526"/>
                  </a:lnTo>
                  <a:lnTo>
                    <a:pt x="15990" y="31524"/>
                  </a:lnTo>
                  <a:lnTo>
                    <a:pt x="15996" y="31428"/>
                  </a:lnTo>
                  <a:close/>
                  <a:moveTo>
                    <a:pt x="15213" y="0"/>
                  </a:moveTo>
                  <a:cubicBezTo>
                    <a:pt x="15117" y="0"/>
                    <a:pt x="15021" y="8"/>
                    <a:pt x="14931" y="49"/>
                  </a:cubicBezTo>
                  <a:cubicBezTo>
                    <a:pt x="14877" y="21"/>
                    <a:pt x="14820" y="13"/>
                    <a:pt x="14763" y="13"/>
                  </a:cubicBezTo>
                  <a:cubicBezTo>
                    <a:pt x="14669" y="13"/>
                    <a:pt x="14574" y="36"/>
                    <a:pt x="14489" y="36"/>
                  </a:cubicBezTo>
                  <a:cubicBezTo>
                    <a:pt x="14459" y="36"/>
                    <a:pt x="14431" y="33"/>
                    <a:pt x="14404" y="25"/>
                  </a:cubicBezTo>
                  <a:cubicBezTo>
                    <a:pt x="14352" y="8"/>
                    <a:pt x="14302" y="2"/>
                    <a:pt x="14253" y="2"/>
                  </a:cubicBezTo>
                  <a:cubicBezTo>
                    <a:pt x="14129" y="2"/>
                    <a:pt x="14012" y="40"/>
                    <a:pt x="13899" y="40"/>
                  </a:cubicBezTo>
                  <a:cubicBezTo>
                    <a:pt x="13884" y="40"/>
                    <a:pt x="13871" y="40"/>
                    <a:pt x="13857" y="38"/>
                  </a:cubicBezTo>
                  <a:cubicBezTo>
                    <a:pt x="13792" y="96"/>
                    <a:pt x="13739" y="144"/>
                    <a:pt x="13724" y="157"/>
                  </a:cubicBezTo>
                  <a:cubicBezTo>
                    <a:pt x="13517" y="165"/>
                    <a:pt x="13362" y="159"/>
                    <a:pt x="13212" y="178"/>
                  </a:cubicBezTo>
                  <a:cubicBezTo>
                    <a:pt x="13204" y="179"/>
                    <a:pt x="13196" y="179"/>
                    <a:pt x="13189" y="179"/>
                  </a:cubicBezTo>
                  <a:cubicBezTo>
                    <a:pt x="13111" y="179"/>
                    <a:pt x="13029" y="153"/>
                    <a:pt x="12952" y="153"/>
                  </a:cubicBezTo>
                  <a:cubicBezTo>
                    <a:pt x="12882" y="153"/>
                    <a:pt x="12815" y="175"/>
                    <a:pt x="12759" y="257"/>
                  </a:cubicBezTo>
                  <a:cubicBezTo>
                    <a:pt x="12731" y="244"/>
                    <a:pt x="12703" y="231"/>
                    <a:pt x="12671" y="215"/>
                  </a:cubicBezTo>
                  <a:cubicBezTo>
                    <a:pt x="12608" y="285"/>
                    <a:pt x="12503" y="268"/>
                    <a:pt x="12424" y="322"/>
                  </a:cubicBezTo>
                  <a:cubicBezTo>
                    <a:pt x="12404" y="336"/>
                    <a:pt x="12383" y="341"/>
                    <a:pt x="12361" y="341"/>
                  </a:cubicBezTo>
                  <a:cubicBezTo>
                    <a:pt x="12316" y="341"/>
                    <a:pt x="12266" y="321"/>
                    <a:pt x="12216" y="321"/>
                  </a:cubicBezTo>
                  <a:cubicBezTo>
                    <a:pt x="12175" y="321"/>
                    <a:pt x="12134" y="334"/>
                    <a:pt x="12094" y="380"/>
                  </a:cubicBezTo>
                  <a:cubicBezTo>
                    <a:pt x="12056" y="424"/>
                    <a:pt x="11994" y="451"/>
                    <a:pt x="11926" y="451"/>
                  </a:cubicBezTo>
                  <a:cubicBezTo>
                    <a:pt x="11882" y="451"/>
                    <a:pt x="11836" y="440"/>
                    <a:pt x="11794" y="416"/>
                  </a:cubicBezTo>
                  <a:cubicBezTo>
                    <a:pt x="11774" y="456"/>
                    <a:pt x="11742" y="466"/>
                    <a:pt x="11705" y="466"/>
                  </a:cubicBezTo>
                  <a:cubicBezTo>
                    <a:pt x="11674" y="466"/>
                    <a:pt x="11640" y="459"/>
                    <a:pt x="11608" y="459"/>
                  </a:cubicBezTo>
                  <a:cubicBezTo>
                    <a:pt x="11561" y="459"/>
                    <a:pt x="11517" y="473"/>
                    <a:pt x="11494" y="543"/>
                  </a:cubicBezTo>
                  <a:cubicBezTo>
                    <a:pt x="11500" y="565"/>
                    <a:pt x="11511" y="609"/>
                    <a:pt x="11523" y="655"/>
                  </a:cubicBezTo>
                  <a:cubicBezTo>
                    <a:pt x="11406" y="631"/>
                    <a:pt x="11298" y="611"/>
                    <a:pt x="11192" y="590"/>
                  </a:cubicBezTo>
                  <a:cubicBezTo>
                    <a:pt x="11105" y="709"/>
                    <a:pt x="10945" y="600"/>
                    <a:pt x="10832" y="744"/>
                  </a:cubicBezTo>
                  <a:cubicBezTo>
                    <a:pt x="10826" y="753"/>
                    <a:pt x="10798" y="797"/>
                    <a:pt x="10767" y="845"/>
                  </a:cubicBezTo>
                  <a:cubicBezTo>
                    <a:pt x="10710" y="824"/>
                    <a:pt x="10651" y="803"/>
                    <a:pt x="10596" y="783"/>
                  </a:cubicBezTo>
                  <a:cubicBezTo>
                    <a:pt x="10527" y="806"/>
                    <a:pt x="10461" y="828"/>
                    <a:pt x="10365" y="859"/>
                  </a:cubicBezTo>
                  <a:cubicBezTo>
                    <a:pt x="10351" y="899"/>
                    <a:pt x="10329" y="955"/>
                    <a:pt x="10311" y="1000"/>
                  </a:cubicBezTo>
                  <a:cubicBezTo>
                    <a:pt x="9981" y="1039"/>
                    <a:pt x="9664" y="1056"/>
                    <a:pt x="9427" y="1304"/>
                  </a:cubicBezTo>
                  <a:cubicBezTo>
                    <a:pt x="9344" y="1318"/>
                    <a:pt x="9271" y="1324"/>
                    <a:pt x="9200" y="1346"/>
                  </a:cubicBezTo>
                  <a:cubicBezTo>
                    <a:pt x="9027" y="1405"/>
                    <a:pt x="8909" y="1565"/>
                    <a:pt x="8715" y="1585"/>
                  </a:cubicBezTo>
                  <a:cubicBezTo>
                    <a:pt x="8638" y="1751"/>
                    <a:pt x="8470" y="1701"/>
                    <a:pt x="8354" y="1770"/>
                  </a:cubicBezTo>
                  <a:cubicBezTo>
                    <a:pt x="8232" y="1843"/>
                    <a:pt x="8123" y="1941"/>
                    <a:pt x="8008" y="2026"/>
                  </a:cubicBezTo>
                  <a:cubicBezTo>
                    <a:pt x="8000" y="2033"/>
                    <a:pt x="7988" y="2042"/>
                    <a:pt x="7978" y="2044"/>
                  </a:cubicBezTo>
                  <a:cubicBezTo>
                    <a:pt x="7885" y="2054"/>
                    <a:pt x="7789" y="2035"/>
                    <a:pt x="7725" y="2152"/>
                  </a:cubicBezTo>
                  <a:cubicBezTo>
                    <a:pt x="7689" y="2217"/>
                    <a:pt x="7527" y="2158"/>
                    <a:pt x="7523" y="2297"/>
                  </a:cubicBezTo>
                  <a:cubicBezTo>
                    <a:pt x="7522" y="2317"/>
                    <a:pt x="7433" y="2367"/>
                    <a:pt x="7383" y="2389"/>
                  </a:cubicBezTo>
                  <a:cubicBezTo>
                    <a:pt x="7305" y="2422"/>
                    <a:pt x="7179" y="2403"/>
                    <a:pt x="7158" y="2488"/>
                  </a:cubicBezTo>
                  <a:cubicBezTo>
                    <a:pt x="7124" y="2625"/>
                    <a:pt x="7015" y="2536"/>
                    <a:pt x="6958" y="2610"/>
                  </a:cubicBezTo>
                  <a:cubicBezTo>
                    <a:pt x="6907" y="2678"/>
                    <a:pt x="6805" y="2716"/>
                    <a:pt x="6734" y="2776"/>
                  </a:cubicBezTo>
                  <a:cubicBezTo>
                    <a:pt x="6668" y="2832"/>
                    <a:pt x="6614" y="2900"/>
                    <a:pt x="6605" y="2910"/>
                  </a:cubicBezTo>
                  <a:cubicBezTo>
                    <a:pt x="6471" y="2982"/>
                    <a:pt x="6359" y="3010"/>
                    <a:pt x="6325" y="3066"/>
                  </a:cubicBezTo>
                  <a:cubicBezTo>
                    <a:pt x="6222" y="3229"/>
                    <a:pt x="6067" y="3329"/>
                    <a:pt x="5943" y="3520"/>
                  </a:cubicBezTo>
                  <a:lnTo>
                    <a:pt x="5943" y="3520"/>
                  </a:lnTo>
                  <a:cubicBezTo>
                    <a:pt x="5934" y="3514"/>
                    <a:pt x="5925" y="3509"/>
                    <a:pt x="5915" y="3503"/>
                  </a:cubicBezTo>
                  <a:lnTo>
                    <a:pt x="5915" y="3503"/>
                  </a:lnTo>
                  <a:cubicBezTo>
                    <a:pt x="5918" y="3516"/>
                    <a:pt x="5921" y="3531"/>
                    <a:pt x="5925" y="3549"/>
                  </a:cubicBezTo>
                  <a:cubicBezTo>
                    <a:pt x="5931" y="3539"/>
                    <a:pt x="5937" y="3529"/>
                    <a:pt x="5943" y="3520"/>
                  </a:cubicBezTo>
                  <a:lnTo>
                    <a:pt x="5943" y="3520"/>
                  </a:lnTo>
                  <a:cubicBezTo>
                    <a:pt x="5949" y="3524"/>
                    <a:pt x="5955" y="3528"/>
                    <a:pt x="5961" y="3532"/>
                  </a:cubicBezTo>
                  <a:cubicBezTo>
                    <a:pt x="5965" y="3537"/>
                    <a:pt x="5959" y="3554"/>
                    <a:pt x="5943" y="3554"/>
                  </a:cubicBezTo>
                  <a:cubicBezTo>
                    <a:pt x="5938" y="3554"/>
                    <a:pt x="5932" y="3552"/>
                    <a:pt x="5925" y="3549"/>
                  </a:cubicBezTo>
                  <a:cubicBezTo>
                    <a:pt x="5924" y="3550"/>
                    <a:pt x="5922" y="3551"/>
                    <a:pt x="5920" y="3551"/>
                  </a:cubicBezTo>
                  <a:cubicBezTo>
                    <a:pt x="5909" y="3551"/>
                    <a:pt x="5899" y="3521"/>
                    <a:pt x="5888" y="3490"/>
                  </a:cubicBezTo>
                  <a:lnTo>
                    <a:pt x="5888" y="3490"/>
                  </a:lnTo>
                  <a:cubicBezTo>
                    <a:pt x="5897" y="3494"/>
                    <a:pt x="5906" y="3499"/>
                    <a:pt x="5915" y="3503"/>
                  </a:cubicBezTo>
                  <a:lnTo>
                    <a:pt x="5915" y="3503"/>
                  </a:lnTo>
                  <a:cubicBezTo>
                    <a:pt x="5903" y="3458"/>
                    <a:pt x="5898" y="3447"/>
                    <a:pt x="5896" y="3447"/>
                  </a:cubicBezTo>
                  <a:cubicBezTo>
                    <a:pt x="5896" y="3447"/>
                    <a:pt x="5896" y="3447"/>
                    <a:pt x="5896" y="3447"/>
                  </a:cubicBezTo>
                  <a:cubicBezTo>
                    <a:pt x="5838" y="3481"/>
                    <a:pt x="5785" y="3525"/>
                    <a:pt x="5727" y="3549"/>
                  </a:cubicBezTo>
                  <a:cubicBezTo>
                    <a:pt x="5659" y="3575"/>
                    <a:pt x="5721" y="3674"/>
                    <a:pt x="5615" y="3681"/>
                  </a:cubicBezTo>
                  <a:cubicBezTo>
                    <a:pt x="5571" y="3683"/>
                    <a:pt x="5497" y="3749"/>
                    <a:pt x="5472" y="3797"/>
                  </a:cubicBezTo>
                  <a:cubicBezTo>
                    <a:pt x="5393" y="3949"/>
                    <a:pt x="5271" y="4025"/>
                    <a:pt x="5113" y="4072"/>
                  </a:cubicBezTo>
                  <a:cubicBezTo>
                    <a:pt x="5094" y="4227"/>
                    <a:pt x="4982" y="4283"/>
                    <a:pt x="4912" y="4300"/>
                  </a:cubicBezTo>
                  <a:cubicBezTo>
                    <a:pt x="4825" y="4415"/>
                    <a:pt x="4781" y="4490"/>
                    <a:pt x="4720" y="4549"/>
                  </a:cubicBezTo>
                  <a:cubicBezTo>
                    <a:pt x="4654" y="4615"/>
                    <a:pt x="4539" y="4656"/>
                    <a:pt x="4508" y="4726"/>
                  </a:cubicBezTo>
                  <a:cubicBezTo>
                    <a:pt x="4464" y="4827"/>
                    <a:pt x="4369" y="4798"/>
                    <a:pt x="4320" y="4877"/>
                  </a:cubicBezTo>
                  <a:cubicBezTo>
                    <a:pt x="4266" y="4962"/>
                    <a:pt x="4177" y="5030"/>
                    <a:pt x="4127" y="5082"/>
                  </a:cubicBezTo>
                  <a:cubicBezTo>
                    <a:pt x="4080" y="5198"/>
                    <a:pt x="4052" y="5291"/>
                    <a:pt x="4030" y="5369"/>
                  </a:cubicBezTo>
                  <a:cubicBezTo>
                    <a:pt x="3921" y="5416"/>
                    <a:pt x="3824" y="5455"/>
                    <a:pt x="3730" y="5497"/>
                  </a:cubicBezTo>
                  <a:cubicBezTo>
                    <a:pt x="3718" y="5501"/>
                    <a:pt x="3711" y="5523"/>
                    <a:pt x="3701" y="5536"/>
                  </a:cubicBezTo>
                  <a:cubicBezTo>
                    <a:pt x="3730" y="5572"/>
                    <a:pt x="3761" y="5605"/>
                    <a:pt x="3807" y="5658"/>
                  </a:cubicBezTo>
                  <a:cubicBezTo>
                    <a:pt x="3729" y="5735"/>
                    <a:pt x="3654" y="5807"/>
                    <a:pt x="3577" y="5881"/>
                  </a:cubicBezTo>
                  <a:cubicBezTo>
                    <a:pt x="3555" y="5920"/>
                    <a:pt x="3527" y="5967"/>
                    <a:pt x="3489" y="6032"/>
                  </a:cubicBezTo>
                  <a:cubicBezTo>
                    <a:pt x="3479" y="5970"/>
                    <a:pt x="3473" y="5942"/>
                    <a:pt x="3464" y="5895"/>
                  </a:cubicBezTo>
                  <a:lnTo>
                    <a:pt x="3464" y="5895"/>
                  </a:lnTo>
                  <a:cubicBezTo>
                    <a:pt x="3296" y="6073"/>
                    <a:pt x="3493" y="6162"/>
                    <a:pt x="3412" y="6319"/>
                  </a:cubicBezTo>
                  <a:cubicBezTo>
                    <a:pt x="3371" y="6282"/>
                    <a:pt x="3330" y="6234"/>
                    <a:pt x="3273" y="6234"/>
                  </a:cubicBezTo>
                  <a:cubicBezTo>
                    <a:pt x="3254" y="6234"/>
                    <a:pt x="3232" y="6240"/>
                    <a:pt x="3208" y="6254"/>
                  </a:cubicBezTo>
                  <a:cubicBezTo>
                    <a:pt x="3125" y="6303"/>
                    <a:pt x="3049" y="6368"/>
                    <a:pt x="2984" y="6428"/>
                  </a:cubicBezTo>
                  <a:cubicBezTo>
                    <a:pt x="2950" y="6512"/>
                    <a:pt x="2912" y="6591"/>
                    <a:pt x="2884" y="6674"/>
                  </a:cubicBezTo>
                  <a:cubicBezTo>
                    <a:pt x="2789" y="6956"/>
                    <a:pt x="2438" y="7066"/>
                    <a:pt x="2405" y="7391"/>
                  </a:cubicBezTo>
                  <a:cubicBezTo>
                    <a:pt x="2281" y="7449"/>
                    <a:pt x="2212" y="7542"/>
                    <a:pt x="2225" y="7681"/>
                  </a:cubicBezTo>
                  <a:cubicBezTo>
                    <a:pt x="2096" y="7740"/>
                    <a:pt x="2062" y="7890"/>
                    <a:pt x="1999" y="8008"/>
                  </a:cubicBezTo>
                  <a:cubicBezTo>
                    <a:pt x="1963" y="8073"/>
                    <a:pt x="1957" y="8155"/>
                    <a:pt x="1941" y="8223"/>
                  </a:cubicBezTo>
                  <a:cubicBezTo>
                    <a:pt x="1888" y="8283"/>
                    <a:pt x="1832" y="8336"/>
                    <a:pt x="1793" y="8399"/>
                  </a:cubicBezTo>
                  <a:cubicBezTo>
                    <a:pt x="1642" y="8648"/>
                    <a:pt x="1550" y="8935"/>
                    <a:pt x="1357" y="9155"/>
                  </a:cubicBezTo>
                  <a:cubicBezTo>
                    <a:pt x="1338" y="9176"/>
                    <a:pt x="1319" y="9229"/>
                    <a:pt x="1326" y="9251"/>
                  </a:cubicBezTo>
                  <a:cubicBezTo>
                    <a:pt x="1367" y="9379"/>
                    <a:pt x="1282" y="9478"/>
                    <a:pt x="1241" y="9582"/>
                  </a:cubicBezTo>
                  <a:cubicBezTo>
                    <a:pt x="1211" y="9660"/>
                    <a:pt x="1114" y="9737"/>
                    <a:pt x="1117" y="9798"/>
                  </a:cubicBezTo>
                  <a:cubicBezTo>
                    <a:pt x="1126" y="9965"/>
                    <a:pt x="983" y="10097"/>
                    <a:pt x="994" y="10228"/>
                  </a:cubicBezTo>
                  <a:cubicBezTo>
                    <a:pt x="1004" y="10403"/>
                    <a:pt x="914" y="10491"/>
                    <a:pt x="854" y="10619"/>
                  </a:cubicBezTo>
                  <a:cubicBezTo>
                    <a:pt x="829" y="10671"/>
                    <a:pt x="849" y="10752"/>
                    <a:pt x="835" y="10815"/>
                  </a:cubicBezTo>
                  <a:cubicBezTo>
                    <a:pt x="823" y="10872"/>
                    <a:pt x="791" y="10924"/>
                    <a:pt x="763" y="10989"/>
                  </a:cubicBezTo>
                  <a:cubicBezTo>
                    <a:pt x="777" y="11024"/>
                    <a:pt x="798" y="11074"/>
                    <a:pt x="819" y="11128"/>
                  </a:cubicBezTo>
                  <a:lnTo>
                    <a:pt x="670" y="11237"/>
                  </a:lnTo>
                  <a:cubicBezTo>
                    <a:pt x="692" y="11290"/>
                    <a:pt x="713" y="11340"/>
                    <a:pt x="736" y="11399"/>
                  </a:cubicBezTo>
                  <a:cubicBezTo>
                    <a:pt x="716" y="11418"/>
                    <a:pt x="695" y="11436"/>
                    <a:pt x="660" y="11467"/>
                  </a:cubicBezTo>
                  <a:cubicBezTo>
                    <a:pt x="689" y="11514"/>
                    <a:pt x="721" y="11565"/>
                    <a:pt x="764" y="11633"/>
                  </a:cubicBezTo>
                  <a:cubicBezTo>
                    <a:pt x="698" y="11642"/>
                    <a:pt x="661" y="11648"/>
                    <a:pt x="607" y="11654"/>
                  </a:cubicBezTo>
                  <a:cubicBezTo>
                    <a:pt x="593" y="11702"/>
                    <a:pt x="585" y="11761"/>
                    <a:pt x="560" y="11811"/>
                  </a:cubicBezTo>
                  <a:cubicBezTo>
                    <a:pt x="532" y="11870"/>
                    <a:pt x="489" y="11921"/>
                    <a:pt x="474" y="11948"/>
                  </a:cubicBezTo>
                  <a:cubicBezTo>
                    <a:pt x="474" y="12058"/>
                    <a:pt x="498" y="12157"/>
                    <a:pt x="468" y="12207"/>
                  </a:cubicBezTo>
                  <a:cubicBezTo>
                    <a:pt x="377" y="12360"/>
                    <a:pt x="443" y="12526"/>
                    <a:pt x="388" y="12672"/>
                  </a:cubicBezTo>
                  <a:cubicBezTo>
                    <a:pt x="452" y="12701"/>
                    <a:pt x="501" y="12725"/>
                    <a:pt x="557" y="12750"/>
                  </a:cubicBezTo>
                  <a:cubicBezTo>
                    <a:pt x="538" y="12766"/>
                    <a:pt x="529" y="12779"/>
                    <a:pt x="521" y="12779"/>
                  </a:cubicBezTo>
                  <a:cubicBezTo>
                    <a:pt x="476" y="12778"/>
                    <a:pt x="430" y="12775"/>
                    <a:pt x="382" y="12773"/>
                  </a:cubicBezTo>
                  <a:cubicBezTo>
                    <a:pt x="327" y="12932"/>
                    <a:pt x="307" y="13100"/>
                    <a:pt x="277" y="13269"/>
                  </a:cubicBezTo>
                  <a:cubicBezTo>
                    <a:pt x="264" y="13354"/>
                    <a:pt x="248" y="13440"/>
                    <a:pt x="224" y="13525"/>
                  </a:cubicBezTo>
                  <a:cubicBezTo>
                    <a:pt x="209" y="13612"/>
                    <a:pt x="189" y="13699"/>
                    <a:pt x="155" y="13785"/>
                  </a:cubicBezTo>
                  <a:cubicBezTo>
                    <a:pt x="189" y="13809"/>
                    <a:pt x="229" y="13837"/>
                    <a:pt x="286" y="13877"/>
                  </a:cubicBezTo>
                  <a:cubicBezTo>
                    <a:pt x="208" y="13900"/>
                    <a:pt x="174" y="13911"/>
                    <a:pt x="137" y="13922"/>
                  </a:cubicBezTo>
                  <a:cubicBezTo>
                    <a:pt x="133" y="13975"/>
                    <a:pt x="123" y="14024"/>
                    <a:pt x="127" y="14069"/>
                  </a:cubicBezTo>
                  <a:cubicBezTo>
                    <a:pt x="132" y="14102"/>
                    <a:pt x="158" y="14127"/>
                    <a:pt x="162" y="14136"/>
                  </a:cubicBezTo>
                  <a:cubicBezTo>
                    <a:pt x="140" y="14211"/>
                    <a:pt x="108" y="14272"/>
                    <a:pt x="105" y="14336"/>
                  </a:cubicBezTo>
                  <a:cubicBezTo>
                    <a:pt x="93" y="14590"/>
                    <a:pt x="27" y="14851"/>
                    <a:pt x="79" y="15108"/>
                  </a:cubicBezTo>
                  <a:cubicBezTo>
                    <a:pt x="62" y="15143"/>
                    <a:pt x="46" y="15192"/>
                    <a:pt x="26" y="15254"/>
                  </a:cubicBezTo>
                  <a:cubicBezTo>
                    <a:pt x="99" y="15271"/>
                    <a:pt x="152" y="15283"/>
                    <a:pt x="209" y="15296"/>
                  </a:cubicBezTo>
                  <a:cubicBezTo>
                    <a:pt x="208" y="15341"/>
                    <a:pt x="207" y="15373"/>
                    <a:pt x="207" y="15410"/>
                  </a:cubicBezTo>
                  <a:cubicBezTo>
                    <a:pt x="149" y="15419"/>
                    <a:pt x="96" y="15427"/>
                    <a:pt x="46" y="15435"/>
                  </a:cubicBezTo>
                  <a:cubicBezTo>
                    <a:pt x="84" y="15530"/>
                    <a:pt x="118" y="15613"/>
                    <a:pt x="154" y="15700"/>
                  </a:cubicBezTo>
                  <a:cubicBezTo>
                    <a:pt x="111" y="15711"/>
                    <a:pt x="86" y="15719"/>
                    <a:pt x="59" y="15725"/>
                  </a:cubicBezTo>
                  <a:cubicBezTo>
                    <a:pt x="1" y="15951"/>
                    <a:pt x="136" y="16179"/>
                    <a:pt x="73" y="16404"/>
                  </a:cubicBezTo>
                  <a:cubicBezTo>
                    <a:pt x="109" y="16493"/>
                    <a:pt x="149" y="16591"/>
                    <a:pt x="184" y="16676"/>
                  </a:cubicBezTo>
                  <a:cubicBezTo>
                    <a:pt x="158" y="16722"/>
                    <a:pt x="142" y="16747"/>
                    <a:pt x="132" y="16765"/>
                  </a:cubicBezTo>
                  <a:cubicBezTo>
                    <a:pt x="171" y="16800"/>
                    <a:pt x="218" y="16832"/>
                    <a:pt x="270" y="16872"/>
                  </a:cubicBezTo>
                  <a:cubicBezTo>
                    <a:pt x="198" y="16943"/>
                    <a:pt x="145" y="16996"/>
                    <a:pt x="104" y="17037"/>
                  </a:cubicBezTo>
                  <a:cubicBezTo>
                    <a:pt x="215" y="17212"/>
                    <a:pt x="165" y="17421"/>
                    <a:pt x="229" y="17580"/>
                  </a:cubicBezTo>
                  <a:cubicBezTo>
                    <a:pt x="274" y="17594"/>
                    <a:pt x="308" y="17606"/>
                    <a:pt x="354" y="17621"/>
                  </a:cubicBezTo>
                  <a:cubicBezTo>
                    <a:pt x="318" y="17752"/>
                    <a:pt x="287" y="17865"/>
                    <a:pt x="271" y="17921"/>
                  </a:cubicBezTo>
                  <a:cubicBezTo>
                    <a:pt x="352" y="18202"/>
                    <a:pt x="414" y="18429"/>
                    <a:pt x="524" y="18679"/>
                  </a:cubicBezTo>
                  <a:cubicBezTo>
                    <a:pt x="543" y="18691"/>
                    <a:pt x="588" y="18717"/>
                    <a:pt x="632" y="18742"/>
                  </a:cubicBezTo>
                  <a:cubicBezTo>
                    <a:pt x="599" y="18804"/>
                    <a:pt x="576" y="18851"/>
                    <a:pt x="552" y="18899"/>
                  </a:cubicBezTo>
                  <a:cubicBezTo>
                    <a:pt x="648" y="19010"/>
                    <a:pt x="686" y="19126"/>
                    <a:pt x="629" y="19263"/>
                  </a:cubicBezTo>
                  <a:cubicBezTo>
                    <a:pt x="657" y="19292"/>
                    <a:pt x="685" y="19322"/>
                    <a:pt x="713" y="19351"/>
                  </a:cubicBezTo>
                  <a:cubicBezTo>
                    <a:pt x="699" y="19417"/>
                    <a:pt x="689" y="19469"/>
                    <a:pt x="682" y="19501"/>
                  </a:cubicBezTo>
                  <a:cubicBezTo>
                    <a:pt x="721" y="19578"/>
                    <a:pt x="763" y="19632"/>
                    <a:pt x="779" y="19694"/>
                  </a:cubicBezTo>
                  <a:cubicBezTo>
                    <a:pt x="830" y="19932"/>
                    <a:pt x="911" y="20162"/>
                    <a:pt x="985" y="20394"/>
                  </a:cubicBezTo>
                  <a:cubicBezTo>
                    <a:pt x="1061" y="20625"/>
                    <a:pt x="1148" y="20853"/>
                    <a:pt x="1269" y="21067"/>
                  </a:cubicBezTo>
                  <a:cubicBezTo>
                    <a:pt x="1325" y="21164"/>
                    <a:pt x="1331" y="21278"/>
                    <a:pt x="1417" y="21377"/>
                  </a:cubicBezTo>
                  <a:cubicBezTo>
                    <a:pt x="1485" y="21442"/>
                    <a:pt x="1482" y="21602"/>
                    <a:pt x="1525" y="21718"/>
                  </a:cubicBezTo>
                  <a:cubicBezTo>
                    <a:pt x="1547" y="21779"/>
                    <a:pt x="1591" y="21842"/>
                    <a:pt x="1638" y="21883"/>
                  </a:cubicBezTo>
                  <a:cubicBezTo>
                    <a:pt x="1763" y="21988"/>
                    <a:pt x="1697" y="22182"/>
                    <a:pt x="1831" y="22279"/>
                  </a:cubicBezTo>
                  <a:cubicBezTo>
                    <a:pt x="1837" y="22283"/>
                    <a:pt x="1829" y="22320"/>
                    <a:pt x="1829" y="22341"/>
                  </a:cubicBezTo>
                  <a:cubicBezTo>
                    <a:pt x="1829" y="22360"/>
                    <a:pt x="1831" y="22376"/>
                    <a:pt x="1832" y="22394"/>
                  </a:cubicBezTo>
                  <a:cubicBezTo>
                    <a:pt x="1956" y="22463"/>
                    <a:pt x="2090" y="22503"/>
                    <a:pt x="2168" y="22669"/>
                  </a:cubicBezTo>
                  <a:cubicBezTo>
                    <a:pt x="2099" y="22670"/>
                    <a:pt x="2031" y="22672"/>
                    <a:pt x="1935" y="22673"/>
                  </a:cubicBezTo>
                  <a:cubicBezTo>
                    <a:pt x="2007" y="22738"/>
                    <a:pt x="2041" y="22773"/>
                    <a:pt x="2079" y="22803"/>
                  </a:cubicBezTo>
                  <a:cubicBezTo>
                    <a:pt x="2074" y="22848"/>
                    <a:pt x="2069" y="22879"/>
                    <a:pt x="2066" y="22912"/>
                  </a:cubicBezTo>
                  <a:cubicBezTo>
                    <a:pt x="2124" y="22938"/>
                    <a:pt x="2184" y="22966"/>
                    <a:pt x="2260" y="23001"/>
                  </a:cubicBezTo>
                  <a:cubicBezTo>
                    <a:pt x="2293" y="23060"/>
                    <a:pt x="2332" y="23129"/>
                    <a:pt x="2388" y="23231"/>
                  </a:cubicBezTo>
                  <a:cubicBezTo>
                    <a:pt x="2424" y="23232"/>
                    <a:pt x="2472" y="23234"/>
                    <a:pt x="2562" y="23237"/>
                  </a:cubicBezTo>
                  <a:cubicBezTo>
                    <a:pt x="2475" y="23306"/>
                    <a:pt x="2434" y="23340"/>
                    <a:pt x="2357" y="23401"/>
                  </a:cubicBezTo>
                  <a:cubicBezTo>
                    <a:pt x="2496" y="23428"/>
                    <a:pt x="2591" y="23447"/>
                    <a:pt x="2686" y="23465"/>
                  </a:cubicBezTo>
                  <a:cubicBezTo>
                    <a:pt x="2700" y="23468"/>
                    <a:pt x="2715" y="23494"/>
                    <a:pt x="2740" y="23521"/>
                  </a:cubicBezTo>
                  <a:cubicBezTo>
                    <a:pt x="2733" y="23587"/>
                    <a:pt x="2724" y="23659"/>
                    <a:pt x="2716" y="23725"/>
                  </a:cubicBezTo>
                  <a:cubicBezTo>
                    <a:pt x="2856" y="23910"/>
                    <a:pt x="3114" y="23988"/>
                    <a:pt x="3103" y="24303"/>
                  </a:cubicBezTo>
                  <a:cubicBezTo>
                    <a:pt x="3043" y="24256"/>
                    <a:pt x="2989" y="24236"/>
                    <a:pt x="2941" y="24236"/>
                  </a:cubicBezTo>
                  <a:cubicBezTo>
                    <a:pt x="2886" y="24236"/>
                    <a:pt x="2838" y="24261"/>
                    <a:pt x="2794" y="24300"/>
                  </a:cubicBezTo>
                  <a:cubicBezTo>
                    <a:pt x="2936" y="24381"/>
                    <a:pt x="3077" y="24461"/>
                    <a:pt x="3221" y="24543"/>
                  </a:cubicBezTo>
                  <a:cubicBezTo>
                    <a:pt x="3240" y="24537"/>
                    <a:pt x="3267" y="24528"/>
                    <a:pt x="3303" y="24517"/>
                  </a:cubicBezTo>
                  <a:lnTo>
                    <a:pt x="3303" y="24517"/>
                  </a:lnTo>
                  <a:cubicBezTo>
                    <a:pt x="3317" y="24676"/>
                    <a:pt x="3190" y="24811"/>
                    <a:pt x="3354" y="24987"/>
                  </a:cubicBezTo>
                  <a:cubicBezTo>
                    <a:pt x="3368" y="24940"/>
                    <a:pt x="3379" y="24909"/>
                    <a:pt x="3399" y="24845"/>
                  </a:cubicBezTo>
                  <a:cubicBezTo>
                    <a:pt x="3476" y="24998"/>
                    <a:pt x="3458" y="25171"/>
                    <a:pt x="3623" y="25199"/>
                  </a:cubicBezTo>
                  <a:cubicBezTo>
                    <a:pt x="3627" y="25242"/>
                    <a:pt x="3629" y="25265"/>
                    <a:pt x="3632" y="25298"/>
                  </a:cubicBezTo>
                  <a:cubicBezTo>
                    <a:pt x="3685" y="25285"/>
                    <a:pt x="3720" y="25277"/>
                    <a:pt x="3764" y="25265"/>
                  </a:cubicBezTo>
                  <a:lnTo>
                    <a:pt x="3764" y="25265"/>
                  </a:lnTo>
                  <a:cubicBezTo>
                    <a:pt x="3742" y="25323"/>
                    <a:pt x="3724" y="25364"/>
                    <a:pt x="3702" y="25418"/>
                  </a:cubicBezTo>
                  <a:cubicBezTo>
                    <a:pt x="3895" y="25505"/>
                    <a:pt x="4027" y="25635"/>
                    <a:pt x="4049" y="25770"/>
                  </a:cubicBezTo>
                  <a:cubicBezTo>
                    <a:pt x="4152" y="25879"/>
                    <a:pt x="4245" y="25938"/>
                    <a:pt x="4263" y="26003"/>
                  </a:cubicBezTo>
                  <a:cubicBezTo>
                    <a:pt x="4300" y="26128"/>
                    <a:pt x="4358" y="26207"/>
                    <a:pt x="4475" y="26250"/>
                  </a:cubicBezTo>
                  <a:cubicBezTo>
                    <a:pt x="4595" y="26292"/>
                    <a:pt x="4595" y="26403"/>
                    <a:pt x="4636" y="26501"/>
                  </a:cubicBezTo>
                  <a:cubicBezTo>
                    <a:pt x="4663" y="26510"/>
                    <a:pt x="4695" y="26512"/>
                    <a:pt x="4722" y="26529"/>
                  </a:cubicBezTo>
                  <a:cubicBezTo>
                    <a:pt x="4879" y="26619"/>
                    <a:pt x="4960" y="26816"/>
                    <a:pt x="5151" y="26866"/>
                  </a:cubicBezTo>
                  <a:cubicBezTo>
                    <a:pt x="5154" y="26868"/>
                    <a:pt x="5154" y="26906"/>
                    <a:pt x="5159" y="26928"/>
                  </a:cubicBezTo>
                  <a:cubicBezTo>
                    <a:pt x="5179" y="27010"/>
                    <a:pt x="5344" y="26963"/>
                    <a:pt x="5316" y="27091"/>
                  </a:cubicBezTo>
                  <a:cubicBezTo>
                    <a:pt x="5400" y="27146"/>
                    <a:pt x="5484" y="27202"/>
                    <a:pt x="5565" y="27256"/>
                  </a:cubicBezTo>
                  <a:cubicBezTo>
                    <a:pt x="5572" y="27287"/>
                    <a:pt x="5578" y="27316"/>
                    <a:pt x="5582" y="27337"/>
                  </a:cubicBezTo>
                  <a:cubicBezTo>
                    <a:pt x="5630" y="27352"/>
                    <a:pt x="5671" y="27365"/>
                    <a:pt x="5705" y="27375"/>
                  </a:cubicBezTo>
                  <a:cubicBezTo>
                    <a:pt x="5724" y="27431"/>
                    <a:pt x="5738" y="27472"/>
                    <a:pt x="5759" y="27536"/>
                  </a:cubicBezTo>
                  <a:cubicBezTo>
                    <a:pt x="5918" y="27543"/>
                    <a:pt x="6015" y="27653"/>
                    <a:pt x="6096" y="27778"/>
                  </a:cubicBezTo>
                  <a:cubicBezTo>
                    <a:pt x="6146" y="27750"/>
                    <a:pt x="6199" y="27724"/>
                    <a:pt x="6280" y="27681"/>
                  </a:cubicBezTo>
                  <a:cubicBezTo>
                    <a:pt x="6286" y="27808"/>
                    <a:pt x="6290" y="27890"/>
                    <a:pt x="6295" y="27986"/>
                  </a:cubicBezTo>
                  <a:cubicBezTo>
                    <a:pt x="6512" y="28024"/>
                    <a:pt x="6651" y="28145"/>
                    <a:pt x="6731" y="28321"/>
                  </a:cubicBezTo>
                  <a:cubicBezTo>
                    <a:pt x="6798" y="28336"/>
                    <a:pt x="6849" y="28346"/>
                    <a:pt x="6895" y="28357"/>
                  </a:cubicBezTo>
                  <a:cubicBezTo>
                    <a:pt x="6914" y="28414"/>
                    <a:pt x="6927" y="28454"/>
                    <a:pt x="6943" y="28499"/>
                  </a:cubicBezTo>
                  <a:cubicBezTo>
                    <a:pt x="7077" y="28530"/>
                    <a:pt x="7204" y="28546"/>
                    <a:pt x="7320" y="28560"/>
                  </a:cubicBezTo>
                  <a:cubicBezTo>
                    <a:pt x="7324" y="28624"/>
                    <a:pt x="7329" y="28691"/>
                    <a:pt x="7332" y="28763"/>
                  </a:cubicBezTo>
                  <a:cubicBezTo>
                    <a:pt x="7422" y="28797"/>
                    <a:pt x="7487" y="28884"/>
                    <a:pt x="7579" y="28884"/>
                  </a:cubicBezTo>
                  <a:cubicBezTo>
                    <a:pt x="7594" y="28884"/>
                    <a:pt x="7609" y="28882"/>
                    <a:pt x="7624" y="28877"/>
                  </a:cubicBezTo>
                  <a:cubicBezTo>
                    <a:pt x="7651" y="29019"/>
                    <a:pt x="7808" y="29044"/>
                    <a:pt x="7891" y="29120"/>
                  </a:cubicBezTo>
                  <a:cubicBezTo>
                    <a:pt x="7976" y="29119"/>
                    <a:pt x="8050" y="29117"/>
                    <a:pt x="8132" y="29116"/>
                  </a:cubicBezTo>
                  <a:cubicBezTo>
                    <a:pt x="8181" y="29225"/>
                    <a:pt x="8219" y="29314"/>
                    <a:pt x="8254" y="29392"/>
                  </a:cubicBezTo>
                  <a:cubicBezTo>
                    <a:pt x="8277" y="29374"/>
                    <a:pt x="8307" y="29368"/>
                    <a:pt x="8340" y="29368"/>
                  </a:cubicBezTo>
                  <a:cubicBezTo>
                    <a:pt x="8393" y="29368"/>
                    <a:pt x="8456" y="29383"/>
                    <a:pt x="8515" y="29383"/>
                  </a:cubicBezTo>
                  <a:cubicBezTo>
                    <a:pt x="8549" y="29383"/>
                    <a:pt x="8582" y="29378"/>
                    <a:pt x="8612" y="29361"/>
                  </a:cubicBezTo>
                  <a:cubicBezTo>
                    <a:pt x="8707" y="29411"/>
                    <a:pt x="8793" y="29456"/>
                    <a:pt x="8882" y="29504"/>
                  </a:cubicBezTo>
                  <a:cubicBezTo>
                    <a:pt x="8929" y="29486"/>
                    <a:pt x="8977" y="29467"/>
                    <a:pt x="9019" y="29451"/>
                  </a:cubicBezTo>
                  <a:lnTo>
                    <a:pt x="9019" y="29451"/>
                  </a:lnTo>
                  <a:cubicBezTo>
                    <a:pt x="9169" y="29572"/>
                    <a:pt x="8968" y="29542"/>
                    <a:pt x="8999" y="29592"/>
                  </a:cubicBezTo>
                  <a:lnTo>
                    <a:pt x="8996" y="29704"/>
                  </a:lnTo>
                  <a:lnTo>
                    <a:pt x="9056" y="29767"/>
                  </a:lnTo>
                  <a:cubicBezTo>
                    <a:pt x="9106" y="29728"/>
                    <a:pt x="9155" y="29688"/>
                    <a:pt x="9193" y="29659"/>
                  </a:cubicBezTo>
                  <a:cubicBezTo>
                    <a:pt x="9281" y="29742"/>
                    <a:pt x="9346" y="29804"/>
                    <a:pt x="9446" y="29898"/>
                  </a:cubicBezTo>
                  <a:cubicBezTo>
                    <a:pt x="9455" y="29815"/>
                    <a:pt x="9491" y="29794"/>
                    <a:pt x="9534" y="29794"/>
                  </a:cubicBezTo>
                  <a:cubicBezTo>
                    <a:pt x="9578" y="29794"/>
                    <a:pt x="9631" y="29816"/>
                    <a:pt x="9673" y="29816"/>
                  </a:cubicBezTo>
                  <a:cubicBezTo>
                    <a:pt x="9681" y="29816"/>
                    <a:pt x="9689" y="29815"/>
                    <a:pt x="9696" y="29813"/>
                  </a:cubicBezTo>
                  <a:cubicBezTo>
                    <a:pt x="9722" y="29848"/>
                    <a:pt x="9747" y="29884"/>
                    <a:pt x="9778" y="29925"/>
                  </a:cubicBezTo>
                  <a:cubicBezTo>
                    <a:pt x="9873" y="29907"/>
                    <a:pt x="9956" y="29885"/>
                    <a:pt x="10043" y="29863"/>
                  </a:cubicBezTo>
                  <a:cubicBezTo>
                    <a:pt x="10044" y="29863"/>
                    <a:pt x="10046" y="29863"/>
                    <a:pt x="10047" y="29863"/>
                  </a:cubicBezTo>
                  <a:cubicBezTo>
                    <a:pt x="10059" y="29863"/>
                    <a:pt x="10076" y="29873"/>
                    <a:pt x="10090" y="29878"/>
                  </a:cubicBezTo>
                  <a:cubicBezTo>
                    <a:pt x="10077" y="29932"/>
                    <a:pt x="10064" y="29982"/>
                    <a:pt x="10046" y="30050"/>
                  </a:cubicBezTo>
                  <a:cubicBezTo>
                    <a:pt x="10162" y="30053"/>
                    <a:pt x="10249" y="30054"/>
                    <a:pt x="10287" y="30056"/>
                  </a:cubicBezTo>
                  <a:cubicBezTo>
                    <a:pt x="10380" y="30013"/>
                    <a:pt x="10437" y="29988"/>
                    <a:pt x="10513" y="29954"/>
                  </a:cubicBezTo>
                  <a:cubicBezTo>
                    <a:pt x="10533" y="30046"/>
                    <a:pt x="10548" y="30110"/>
                    <a:pt x="10563" y="30174"/>
                  </a:cubicBezTo>
                  <a:cubicBezTo>
                    <a:pt x="10593" y="30166"/>
                    <a:pt x="10623" y="30159"/>
                    <a:pt x="10663" y="30150"/>
                  </a:cubicBezTo>
                  <a:cubicBezTo>
                    <a:pt x="10688" y="30224"/>
                    <a:pt x="10710" y="30291"/>
                    <a:pt x="10732" y="30359"/>
                  </a:cubicBezTo>
                  <a:cubicBezTo>
                    <a:pt x="10789" y="30343"/>
                    <a:pt x="10842" y="30328"/>
                    <a:pt x="10897" y="30312"/>
                  </a:cubicBezTo>
                  <a:cubicBezTo>
                    <a:pt x="10930" y="30365"/>
                    <a:pt x="10963" y="30418"/>
                    <a:pt x="10988" y="30457"/>
                  </a:cubicBezTo>
                  <a:cubicBezTo>
                    <a:pt x="11047" y="30438"/>
                    <a:pt x="11102" y="30419"/>
                    <a:pt x="11195" y="30390"/>
                  </a:cubicBezTo>
                  <a:lnTo>
                    <a:pt x="11195" y="30390"/>
                  </a:lnTo>
                  <a:cubicBezTo>
                    <a:pt x="11179" y="30485"/>
                    <a:pt x="11169" y="30538"/>
                    <a:pt x="11157" y="30603"/>
                  </a:cubicBezTo>
                  <a:cubicBezTo>
                    <a:pt x="11207" y="30615"/>
                    <a:pt x="11247" y="30624"/>
                    <a:pt x="11294" y="30634"/>
                  </a:cubicBezTo>
                  <a:cubicBezTo>
                    <a:pt x="11273" y="30591"/>
                    <a:pt x="11258" y="30565"/>
                    <a:pt x="11238" y="30522"/>
                  </a:cubicBezTo>
                  <a:lnTo>
                    <a:pt x="11238" y="30522"/>
                  </a:lnTo>
                  <a:cubicBezTo>
                    <a:pt x="11316" y="30546"/>
                    <a:pt x="11382" y="30558"/>
                    <a:pt x="11445" y="30568"/>
                  </a:cubicBezTo>
                  <a:cubicBezTo>
                    <a:pt x="11475" y="30535"/>
                    <a:pt x="11500" y="30507"/>
                    <a:pt x="11523" y="30482"/>
                  </a:cubicBezTo>
                  <a:cubicBezTo>
                    <a:pt x="11589" y="30502"/>
                    <a:pt x="11648" y="30519"/>
                    <a:pt x="11706" y="30535"/>
                  </a:cubicBezTo>
                  <a:cubicBezTo>
                    <a:pt x="11751" y="30510"/>
                    <a:pt x="11797" y="30484"/>
                    <a:pt x="11847" y="30455"/>
                  </a:cubicBezTo>
                  <a:cubicBezTo>
                    <a:pt x="11879" y="30507"/>
                    <a:pt x="11900" y="30540"/>
                    <a:pt x="11919" y="30569"/>
                  </a:cubicBezTo>
                  <a:cubicBezTo>
                    <a:pt x="11888" y="30585"/>
                    <a:pt x="11863" y="30597"/>
                    <a:pt x="11837" y="30612"/>
                  </a:cubicBezTo>
                  <a:cubicBezTo>
                    <a:pt x="11879" y="30640"/>
                    <a:pt x="11913" y="30663"/>
                    <a:pt x="11948" y="30688"/>
                  </a:cubicBezTo>
                  <a:cubicBezTo>
                    <a:pt x="11978" y="30747"/>
                    <a:pt x="11843" y="30833"/>
                    <a:pt x="11994" y="30864"/>
                  </a:cubicBezTo>
                  <a:cubicBezTo>
                    <a:pt x="11995" y="30864"/>
                    <a:pt x="11996" y="30864"/>
                    <a:pt x="11998" y="30864"/>
                  </a:cubicBezTo>
                  <a:cubicBezTo>
                    <a:pt x="12115" y="30864"/>
                    <a:pt x="12043" y="30730"/>
                    <a:pt x="12143" y="30730"/>
                  </a:cubicBezTo>
                  <a:cubicBezTo>
                    <a:pt x="12152" y="30730"/>
                    <a:pt x="12164" y="30731"/>
                    <a:pt x="12176" y="30734"/>
                  </a:cubicBezTo>
                  <a:cubicBezTo>
                    <a:pt x="12196" y="30657"/>
                    <a:pt x="12239" y="30612"/>
                    <a:pt x="12329" y="30612"/>
                  </a:cubicBezTo>
                  <a:cubicBezTo>
                    <a:pt x="12360" y="30612"/>
                    <a:pt x="12396" y="30617"/>
                    <a:pt x="12438" y="30628"/>
                  </a:cubicBezTo>
                  <a:cubicBezTo>
                    <a:pt x="12362" y="30678"/>
                    <a:pt x="12304" y="30716"/>
                    <a:pt x="12246" y="30755"/>
                  </a:cubicBezTo>
                  <a:lnTo>
                    <a:pt x="12562" y="31025"/>
                  </a:lnTo>
                  <a:cubicBezTo>
                    <a:pt x="12615" y="31018"/>
                    <a:pt x="12666" y="31009"/>
                    <a:pt x="12722" y="31000"/>
                  </a:cubicBezTo>
                  <a:cubicBezTo>
                    <a:pt x="12772" y="31059"/>
                    <a:pt x="12816" y="31118"/>
                    <a:pt x="12883" y="31186"/>
                  </a:cubicBezTo>
                  <a:cubicBezTo>
                    <a:pt x="12950" y="31102"/>
                    <a:pt x="13002" y="31037"/>
                    <a:pt x="13055" y="30972"/>
                  </a:cubicBezTo>
                  <a:cubicBezTo>
                    <a:pt x="13097" y="31062"/>
                    <a:pt x="13205" y="31055"/>
                    <a:pt x="13295" y="31074"/>
                  </a:cubicBezTo>
                  <a:cubicBezTo>
                    <a:pt x="13346" y="31003"/>
                    <a:pt x="13398" y="30931"/>
                    <a:pt x="13470" y="30831"/>
                  </a:cubicBezTo>
                  <a:cubicBezTo>
                    <a:pt x="13539" y="30909"/>
                    <a:pt x="13573" y="30962"/>
                    <a:pt x="13624" y="30997"/>
                  </a:cubicBezTo>
                  <a:cubicBezTo>
                    <a:pt x="13676" y="31031"/>
                    <a:pt x="13746" y="31047"/>
                    <a:pt x="13808" y="31071"/>
                  </a:cubicBezTo>
                  <a:cubicBezTo>
                    <a:pt x="13807" y="31121"/>
                    <a:pt x="13804" y="31158"/>
                    <a:pt x="13804" y="31162"/>
                  </a:cubicBezTo>
                  <a:cubicBezTo>
                    <a:pt x="13888" y="31277"/>
                    <a:pt x="13943" y="31353"/>
                    <a:pt x="13995" y="31426"/>
                  </a:cubicBezTo>
                  <a:cubicBezTo>
                    <a:pt x="14130" y="31465"/>
                    <a:pt x="14261" y="31502"/>
                    <a:pt x="14397" y="31542"/>
                  </a:cubicBezTo>
                  <a:cubicBezTo>
                    <a:pt x="14410" y="31505"/>
                    <a:pt x="14429" y="31455"/>
                    <a:pt x="14455" y="31383"/>
                  </a:cubicBezTo>
                  <a:cubicBezTo>
                    <a:pt x="14591" y="31465"/>
                    <a:pt x="14704" y="31536"/>
                    <a:pt x="14817" y="31606"/>
                  </a:cubicBezTo>
                  <a:cubicBezTo>
                    <a:pt x="14850" y="31586"/>
                    <a:pt x="14886" y="31573"/>
                    <a:pt x="14906" y="31551"/>
                  </a:cubicBezTo>
                  <a:cubicBezTo>
                    <a:pt x="14954" y="31490"/>
                    <a:pt x="14991" y="31426"/>
                    <a:pt x="15037" y="31365"/>
                  </a:cubicBezTo>
                  <a:cubicBezTo>
                    <a:pt x="15042" y="31358"/>
                    <a:pt x="15069" y="31359"/>
                    <a:pt x="15087" y="31356"/>
                  </a:cubicBezTo>
                  <a:cubicBezTo>
                    <a:pt x="15098" y="31395"/>
                    <a:pt x="15109" y="31428"/>
                    <a:pt x="15120" y="31465"/>
                  </a:cubicBezTo>
                  <a:cubicBezTo>
                    <a:pt x="15127" y="31466"/>
                    <a:pt x="15133" y="31466"/>
                    <a:pt x="15139" y="31466"/>
                  </a:cubicBezTo>
                  <a:cubicBezTo>
                    <a:pt x="15248" y="31466"/>
                    <a:pt x="15295" y="31417"/>
                    <a:pt x="15332" y="31346"/>
                  </a:cubicBezTo>
                  <a:cubicBezTo>
                    <a:pt x="15343" y="31325"/>
                    <a:pt x="15418" y="31327"/>
                    <a:pt x="15459" y="31318"/>
                  </a:cubicBezTo>
                  <a:lnTo>
                    <a:pt x="15459" y="31318"/>
                  </a:lnTo>
                  <a:cubicBezTo>
                    <a:pt x="15429" y="31387"/>
                    <a:pt x="15409" y="31436"/>
                    <a:pt x="15387" y="31484"/>
                  </a:cubicBezTo>
                  <a:cubicBezTo>
                    <a:pt x="15451" y="31502"/>
                    <a:pt x="15513" y="31521"/>
                    <a:pt x="15541" y="31529"/>
                  </a:cubicBezTo>
                  <a:cubicBezTo>
                    <a:pt x="15611" y="31528"/>
                    <a:pt x="15673" y="31519"/>
                    <a:pt x="15726" y="31519"/>
                  </a:cubicBezTo>
                  <a:cubicBezTo>
                    <a:pt x="15752" y="31519"/>
                    <a:pt x="15776" y="31521"/>
                    <a:pt x="15799" y="31527"/>
                  </a:cubicBezTo>
                  <a:cubicBezTo>
                    <a:pt x="15883" y="31552"/>
                    <a:pt x="15952" y="31609"/>
                    <a:pt x="16030" y="31649"/>
                  </a:cubicBezTo>
                  <a:cubicBezTo>
                    <a:pt x="16034" y="31651"/>
                    <a:pt x="16040" y="31652"/>
                    <a:pt x="16046" y="31652"/>
                  </a:cubicBezTo>
                  <a:cubicBezTo>
                    <a:pt x="16062" y="31652"/>
                    <a:pt x="16081" y="31647"/>
                    <a:pt x="16097" y="31645"/>
                  </a:cubicBezTo>
                  <a:cubicBezTo>
                    <a:pt x="16115" y="31612"/>
                    <a:pt x="16131" y="31580"/>
                    <a:pt x="16149" y="31548"/>
                  </a:cubicBezTo>
                  <a:cubicBezTo>
                    <a:pt x="16189" y="31566"/>
                    <a:pt x="16226" y="31597"/>
                    <a:pt x="16259" y="31597"/>
                  </a:cubicBezTo>
                  <a:cubicBezTo>
                    <a:pt x="16261" y="31597"/>
                    <a:pt x="16263" y="31596"/>
                    <a:pt x="16265" y="31596"/>
                  </a:cubicBezTo>
                  <a:cubicBezTo>
                    <a:pt x="16458" y="31567"/>
                    <a:pt x="16648" y="31530"/>
                    <a:pt x="16831" y="31495"/>
                  </a:cubicBezTo>
                  <a:cubicBezTo>
                    <a:pt x="16902" y="31509"/>
                    <a:pt x="16977" y="31524"/>
                    <a:pt x="17111" y="31551"/>
                  </a:cubicBezTo>
                  <a:cubicBezTo>
                    <a:pt x="17133" y="31506"/>
                    <a:pt x="17161" y="31455"/>
                    <a:pt x="17186" y="31408"/>
                  </a:cubicBezTo>
                  <a:cubicBezTo>
                    <a:pt x="17239" y="31439"/>
                    <a:pt x="17265" y="31453"/>
                    <a:pt x="17295" y="31471"/>
                  </a:cubicBezTo>
                  <a:cubicBezTo>
                    <a:pt x="17360" y="31443"/>
                    <a:pt x="17420" y="31420"/>
                    <a:pt x="17473" y="31398"/>
                  </a:cubicBezTo>
                  <a:cubicBezTo>
                    <a:pt x="17524" y="31426"/>
                    <a:pt x="17561" y="31446"/>
                    <a:pt x="17619" y="31477"/>
                  </a:cubicBezTo>
                  <a:cubicBezTo>
                    <a:pt x="17655" y="31448"/>
                    <a:pt x="17683" y="31420"/>
                    <a:pt x="17719" y="31398"/>
                  </a:cubicBezTo>
                  <a:cubicBezTo>
                    <a:pt x="17761" y="31373"/>
                    <a:pt x="17808" y="31350"/>
                    <a:pt x="17863" y="31317"/>
                  </a:cubicBezTo>
                  <a:cubicBezTo>
                    <a:pt x="17889" y="31365"/>
                    <a:pt x="17905" y="31396"/>
                    <a:pt x="17923" y="31427"/>
                  </a:cubicBezTo>
                  <a:cubicBezTo>
                    <a:pt x="18063" y="31411"/>
                    <a:pt x="18203" y="31395"/>
                    <a:pt x="18334" y="31378"/>
                  </a:cubicBezTo>
                  <a:cubicBezTo>
                    <a:pt x="18341" y="31337"/>
                    <a:pt x="18345" y="31311"/>
                    <a:pt x="18350" y="31289"/>
                  </a:cubicBezTo>
                  <a:cubicBezTo>
                    <a:pt x="18507" y="31309"/>
                    <a:pt x="18659" y="31330"/>
                    <a:pt x="18803" y="31349"/>
                  </a:cubicBezTo>
                  <a:cubicBezTo>
                    <a:pt x="18890" y="31283"/>
                    <a:pt x="18926" y="31185"/>
                    <a:pt x="19048" y="31185"/>
                  </a:cubicBezTo>
                  <a:cubicBezTo>
                    <a:pt x="19053" y="31185"/>
                    <a:pt x="19058" y="31185"/>
                    <a:pt x="19063" y="31186"/>
                  </a:cubicBezTo>
                  <a:cubicBezTo>
                    <a:pt x="19075" y="31165"/>
                    <a:pt x="19090" y="31147"/>
                    <a:pt x="19105" y="31130"/>
                  </a:cubicBezTo>
                  <a:lnTo>
                    <a:pt x="19130" y="31146"/>
                  </a:lnTo>
                  <a:lnTo>
                    <a:pt x="19075" y="31193"/>
                  </a:lnTo>
                  <a:cubicBezTo>
                    <a:pt x="19071" y="31190"/>
                    <a:pt x="19063" y="31186"/>
                    <a:pt x="19063" y="31186"/>
                  </a:cubicBezTo>
                  <a:lnTo>
                    <a:pt x="19063" y="31186"/>
                  </a:lnTo>
                  <a:cubicBezTo>
                    <a:pt x="19103" y="31221"/>
                    <a:pt x="19140" y="31253"/>
                    <a:pt x="19175" y="31284"/>
                  </a:cubicBezTo>
                  <a:cubicBezTo>
                    <a:pt x="19243" y="31246"/>
                    <a:pt x="19305" y="31211"/>
                    <a:pt x="19365" y="31177"/>
                  </a:cubicBezTo>
                  <a:cubicBezTo>
                    <a:pt x="19358" y="31130"/>
                    <a:pt x="19352" y="31084"/>
                    <a:pt x="19316" y="31042"/>
                  </a:cubicBezTo>
                  <a:cubicBezTo>
                    <a:pt x="19316" y="31042"/>
                    <a:pt x="19317" y="31041"/>
                    <a:pt x="19317" y="31041"/>
                  </a:cubicBezTo>
                  <a:lnTo>
                    <a:pt x="19317" y="31041"/>
                  </a:lnTo>
                  <a:cubicBezTo>
                    <a:pt x="19317" y="31041"/>
                    <a:pt x="19316" y="31041"/>
                    <a:pt x="19316" y="31042"/>
                  </a:cubicBezTo>
                  <a:lnTo>
                    <a:pt x="19316" y="31042"/>
                  </a:lnTo>
                  <a:cubicBezTo>
                    <a:pt x="19278" y="31011"/>
                    <a:pt x="19269" y="30975"/>
                    <a:pt x="19260" y="30939"/>
                  </a:cubicBezTo>
                  <a:lnTo>
                    <a:pt x="19306" y="30928"/>
                  </a:lnTo>
                  <a:lnTo>
                    <a:pt x="19349" y="31032"/>
                  </a:lnTo>
                  <a:lnTo>
                    <a:pt x="19349" y="31032"/>
                  </a:lnTo>
                  <a:cubicBezTo>
                    <a:pt x="19371" y="31026"/>
                    <a:pt x="19391" y="31024"/>
                    <a:pt x="19409" y="31024"/>
                  </a:cubicBezTo>
                  <a:cubicBezTo>
                    <a:pt x="19500" y="31024"/>
                    <a:pt x="19547" y="31082"/>
                    <a:pt x="19622" y="31093"/>
                  </a:cubicBezTo>
                  <a:cubicBezTo>
                    <a:pt x="19637" y="31050"/>
                    <a:pt x="19653" y="31008"/>
                    <a:pt x="19681" y="30928"/>
                  </a:cubicBezTo>
                  <a:cubicBezTo>
                    <a:pt x="19747" y="30980"/>
                    <a:pt x="19787" y="31012"/>
                    <a:pt x="19825" y="31043"/>
                  </a:cubicBezTo>
                  <a:cubicBezTo>
                    <a:pt x="19890" y="30980"/>
                    <a:pt x="20024" y="30946"/>
                    <a:pt x="20012" y="30806"/>
                  </a:cubicBezTo>
                  <a:lnTo>
                    <a:pt x="20012" y="30806"/>
                  </a:lnTo>
                  <a:cubicBezTo>
                    <a:pt x="20078" y="30853"/>
                    <a:pt x="20127" y="30889"/>
                    <a:pt x="20189" y="30931"/>
                  </a:cubicBezTo>
                  <a:cubicBezTo>
                    <a:pt x="20202" y="30874"/>
                    <a:pt x="20211" y="30837"/>
                    <a:pt x="20215" y="30812"/>
                  </a:cubicBezTo>
                  <a:cubicBezTo>
                    <a:pt x="20282" y="30808"/>
                    <a:pt x="20345" y="30802"/>
                    <a:pt x="20442" y="30794"/>
                  </a:cubicBezTo>
                  <a:cubicBezTo>
                    <a:pt x="20383" y="30759"/>
                    <a:pt x="20358" y="30744"/>
                    <a:pt x="20332" y="30728"/>
                  </a:cubicBezTo>
                  <a:cubicBezTo>
                    <a:pt x="20376" y="30703"/>
                    <a:pt x="20414" y="30681"/>
                    <a:pt x="20452" y="30659"/>
                  </a:cubicBezTo>
                  <a:cubicBezTo>
                    <a:pt x="20452" y="30606"/>
                    <a:pt x="20451" y="30553"/>
                    <a:pt x="20449" y="30494"/>
                  </a:cubicBezTo>
                  <a:cubicBezTo>
                    <a:pt x="20502" y="30493"/>
                    <a:pt x="20536" y="30493"/>
                    <a:pt x="20592" y="30491"/>
                  </a:cubicBezTo>
                  <a:lnTo>
                    <a:pt x="20592" y="30491"/>
                  </a:lnTo>
                  <a:cubicBezTo>
                    <a:pt x="20574" y="30544"/>
                    <a:pt x="20561" y="30587"/>
                    <a:pt x="20546" y="30631"/>
                  </a:cubicBezTo>
                  <a:cubicBezTo>
                    <a:pt x="20624" y="30660"/>
                    <a:pt x="20684" y="30674"/>
                    <a:pt x="20728" y="30674"/>
                  </a:cubicBezTo>
                  <a:cubicBezTo>
                    <a:pt x="20777" y="30674"/>
                    <a:pt x="20807" y="30657"/>
                    <a:pt x="20824" y="30622"/>
                  </a:cubicBezTo>
                  <a:cubicBezTo>
                    <a:pt x="20799" y="30608"/>
                    <a:pt x="20774" y="30593"/>
                    <a:pt x="20755" y="30583"/>
                  </a:cubicBezTo>
                  <a:cubicBezTo>
                    <a:pt x="20782" y="30543"/>
                    <a:pt x="20805" y="30509"/>
                    <a:pt x="20821" y="30485"/>
                  </a:cubicBezTo>
                  <a:cubicBezTo>
                    <a:pt x="20910" y="30510"/>
                    <a:pt x="20988" y="30522"/>
                    <a:pt x="21060" y="30537"/>
                  </a:cubicBezTo>
                  <a:cubicBezTo>
                    <a:pt x="21083" y="30503"/>
                    <a:pt x="21097" y="30493"/>
                    <a:pt x="21095" y="30485"/>
                  </a:cubicBezTo>
                  <a:cubicBezTo>
                    <a:pt x="21091" y="30461"/>
                    <a:pt x="21084" y="30437"/>
                    <a:pt x="21018" y="30410"/>
                  </a:cubicBezTo>
                  <a:lnTo>
                    <a:pt x="21018" y="30410"/>
                  </a:lnTo>
                  <a:cubicBezTo>
                    <a:pt x="21005" y="30418"/>
                    <a:pt x="20992" y="30426"/>
                    <a:pt x="20977" y="30432"/>
                  </a:cubicBezTo>
                  <a:cubicBezTo>
                    <a:pt x="20977" y="30433"/>
                    <a:pt x="20976" y="30433"/>
                    <a:pt x="20975" y="30433"/>
                  </a:cubicBezTo>
                  <a:cubicBezTo>
                    <a:pt x="20964" y="30433"/>
                    <a:pt x="20951" y="30417"/>
                    <a:pt x="20982" y="30397"/>
                  </a:cubicBezTo>
                  <a:cubicBezTo>
                    <a:pt x="20982" y="30397"/>
                    <a:pt x="20983" y="30397"/>
                    <a:pt x="20983" y="30397"/>
                  </a:cubicBezTo>
                  <a:lnTo>
                    <a:pt x="20983" y="30397"/>
                  </a:lnTo>
                  <a:cubicBezTo>
                    <a:pt x="20983" y="30397"/>
                    <a:pt x="20983" y="30397"/>
                    <a:pt x="20983" y="30397"/>
                  </a:cubicBezTo>
                  <a:cubicBezTo>
                    <a:pt x="20996" y="30401"/>
                    <a:pt x="21008" y="30406"/>
                    <a:pt x="21018" y="30410"/>
                  </a:cubicBezTo>
                  <a:lnTo>
                    <a:pt x="21018" y="30410"/>
                  </a:lnTo>
                  <a:cubicBezTo>
                    <a:pt x="21024" y="30406"/>
                    <a:pt x="21030" y="30402"/>
                    <a:pt x="21036" y="30397"/>
                  </a:cubicBezTo>
                  <a:lnTo>
                    <a:pt x="21036" y="30397"/>
                  </a:lnTo>
                  <a:cubicBezTo>
                    <a:pt x="21027" y="30397"/>
                    <a:pt x="21017" y="30396"/>
                    <a:pt x="21007" y="30396"/>
                  </a:cubicBezTo>
                  <a:cubicBezTo>
                    <a:pt x="20999" y="30396"/>
                    <a:pt x="20991" y="30397"/>
                    <a:pt x="20983" y="30397"/>
                  </a:cubicBezTo>
                  <a:lnTo>
                    <a:pt x="20983" y="30397"/>
                  </a:lnTo>
                  <a:cubicBezTo>
                    <a:pt x="20981" y="30384"/>
                    <a:pt x="21023" y="30379"/>
                    <a:pt x="21067" y="30377"/>
                  </a:cubicBezTo>
                  <a:lnTo>
                    <a:pt x="21067" y="30377"/>
                  </a:lnTo>
                  <a:cubicBezTo>
                    <a:pt x="21057" y="30383"/>
                    <a:pt x="21047" y="30390"/>
                    <a:pt x="21036" y="30397"/>
                  </a:cubicBezTo>
                  <a:lnTo>
                    <a:pt x="21036" y="30397"/>
                  </a:lnTo>
                  <a:cubicBezTo>
                    <a:pt x="21148" y="30405"/>
                    <a:pt x="21229" y="30450"/>
                    <a:pt x="21303" y="30450"/>
                  </a:cubicBezTo>
                  <a:cubicBezTo>
                    <a:pt x="21349" y="30450"/>
                    <a:pt x="21392" y="30433"/>
                    <a:pt x="21438" y="30379"/>
                  </a:cubicBezTo>
                  <a:cubicBezTo>
                    <a:pt x="21436" y="30347"/>
                    <a:pt x="21436" y="30321"/>
                    <a:pt x="21433" y="30244"/>
                  </a:cubicBezTo>
                  <a:lnTo>
                    <a:pt x="21433" y="30244"/>
                  </a:lnTo>
                  <a:cubicBezTo>
                    <a:pt x="21509" y="30300"/>
                    <a:pt x="21554" y="30334"/>
                    <a:pt x="21600" y="30368"/>
                  </a:cubicBezTo>
                  <a:cubicBezTo>
                    <a:pt x="21751" y="30297"/>
                    <a:pt x="21875" y="30238"/>
                    <a:pt x="22037" y="30163"/>
                  </a:cubicBezTo>
                  <a:cubicBezTo>
                    <a:pt x="22068" y="30164"/>
                    <a:pt x="22094" y="30165"/>
                    <a:pt x="22117" y="30165"/>
                  </a:cubicBezTo>
                  <a:cubicBezTo>
                    <a:pt x="22241" y="30165"/>
                    <a:pt x="22253" y="30142"/>
                    <a:pt x="22316" y="29994"/>
                  </a:cubicBezTo>
                  <a:cubicBezTo>
                    <a:pt x="22321" y="29984"/>
                    <a:pt x="22293" y="29968"/>
                    <a:pt x="22279" y="29954"/>
                  </a:cubicBezTo>
                  <a:cubicBezTo>
                    <a:pt x="22251" y="29976"/>
                    <a:pt x="22225" y="30000"/>
                    <a:pt x="22179" y="30037"/>
                  </a:cubicBezTo>
                  <a:cubicBezTo>
                    <a:pt x="22169" y="29993"/>
                    <a:pt x="22162" y="29960"/>
                    <a:pt x="22156" y="29932"/>
                  </a:cubicBezTo>
                  <a:cubicBezTo>
                    <a:pt x="22249" y="29898"/>
                    <a:pt x="22328" y="29881"/>
                    <a:pt x="22397" y="29847"/>
                  </a:cubicBezTo>
                  <a:cubicBezTo>
                    <a:pt x="22428" y="29878"/>
                    <a:pt x="22453" y="29903"/>
                    <a:pt x="22480" y="29931"/>
                  </a:cubicBezTo>
                  <a:cubicBezTo>
                    <a:pt x="22502" y="29897"/>
                    <a:pt x="22519" y="29869"/>
                    <a:pt x="22535" y="29842"/>
                  </a:cubicBezTo>
                  <a:cubicBezTo>
                    <a:pt x="22591" y="29891"/>
                    <a:pt x="22654" y="29907"/>
                    <a:pt x="22722" y="29907"/>
                  </a:cubicBezTo>
                  <a:cubicBezTo>
                    <a:pt x="22846" y="29907"/>
                    <a:pt x="22988" y="29856"/>
                    <a:pt x="23142" y="29854"/>
                  </a:cubicBezTo>
                  <a:cubicBezTo>
                    <a:pt x="23075" y="29759"/>
                    <a:pt x="23034" y="29700"/>
                    <a:pt x="22986" y="29632"/>
                  </a:cubicBezTo>
                  <a:cubicBezTo>
                    <a:pt x="23111" y="29578"/>
                    <a:pt x="23230" y="29525"/>
                    <a:pt x="23343" y="29475"/>
                  </a:cubicBezTo>
                  <a:cubicBezTo>
                    <a:pt x="23346" y="29428"/>
                    <a:pt x="23349" y="29391"/>
                    <a:pt x="23350" y="29356"/>
                  </a:cubicBezTo>
                  <a:cubicBezTo>
                    <a:pt x="23362" y="29358"/>
                    <a:pt x="23373" y="29360"/>
                    <a:pt x="23384" y="29363"/>
                  </a:cubicBezTo>
                  <a:cubicBezTo>
                    <a:pt x="23402" y="29404"/>
                    <a:pt x="23421" y="29445"/>
                    <a:pt x="23439" y="29485"/>
                  </a:cubicBezTo>
                  <a:cubicBezTo>
                    <a:pt x="23300" y="29576"/>
                    <a:pt x="23246" y="29666"/>
                    <a:pt x="23273" y="29754"/>
                  </a:cubicBezTo>
                  <a:cubicBezTo>
                    <a:pt x="23495" y="29682"/>
                    <a:pt x="23705" y="29576"/>
                    <a:pt x="23915" y="29472"/>
                  </a:cubicBezTo>
                  <a:cubicBezTo>
                    <a:pt x="24118" y="29353"/>
                    <a:pt x="24324" y="29241"/>
                    <a:pt x="24554" y="29177"/>
                  </a:cubicBezTo>
                  <a:cubicBezTo>
                    <a:pt x="24605" y="29111"/>
                    <a:pt x="24663" y="29038"/>
                    <a:pt x="24722" y="28961"/>
                  </a:cubicBezTo>
                  <a:cubicBezTo>
                    <a:pt x="24754" y="28992"/>
                    <a:pt x="24775" y="29010"/>
                    <a:pt x="24810" y="29042"/>
                  </a:cubicBezTo>
                  <a:cubicBezTo>
                    <a:pt x="24895" y="28982"/>
                    <a:pt x="24985" y="28917"/>
                    <a:pt x="25073" y="28855"/>
                  </a:cubicBezTo>
                  <a:lnTo>
                    <a:pt x="25182" y="28882"/>
                  </a:lnTo>
                  <a:cubicBezTo>
                    <a:pt x="25167" y="28826"/>
                    <a:pt x="25153" y="28768"/>
                    <a:pt x="25131" y="28676"/>
                  </a:cubicBezTo>
                  <a:lnTo>
                    <a:pt x="25131" y="28676"/>
                  </a:lnTo>
                  <a:cubicBezTo>
                    <a:pt x="25198" y="28735"/>
                    <a:pt x="25219" y="28752"/>
                    <a:pt x="25257" y="28785"/>
                  </a:cubicBezTo>
                  <a:cubicBezTo>
                    <a:pt x="25312" y="28757"/>
                    <a:pt x="25365" y="28705"/>
                    <a:pt x="25428" y="28674"/>
                  </a:cubicBezTo>
                  <a:cubicBezTo>
                    <a:pt x="25497" y="28639"/>
                    <a:pt x="25575" y="28626"/>
                    <a:pt x="25646" y="28590"/>
                  </a:cubicBezTo>
                  <a:cubicBezTo>
                    <a:pt x="25820" y="28501"/>
                    <a:pt x="25915" y="28329"/>
                    <a:pt x="25808" y="28191"/>
                  </a:cubicBezTo>
                  <a:lnTo>
                    <a:pt x="25808" y="28191"/>
                  </a:lnTo>
                  <a:cubicBezTo>
                    <a:pt x="25804" y="28196"/>
                    <a:pt x="25800" y="28200"/>
                    <a:pt x="25796" y="28204"/>
                  </a:cubicBezTo>
                  <a:cubicBezTo>
                    <a:pt x="25794" y="28205"/>
                    <a:pt x="25791" y="28206"/>
                    <a:pt x="25789" y="28206"/>
                  </a:cubicBezTo>
                  <a:cubicBezTo>
                    <a:pt x="25779" y="28206"/>
                    <a:pt x="25769" y="28194"/>
                    <a:pt x="25790" y="28170"/>
                  </a:cubicBezTo>
                  <a:lnTo>
                    <a:pt x="25790" y="28170"/>
                  </a:lnTo>
                  <a:cubicBezTo>
                    <a:pt x="25797" y="28177"/>
                    <a:pt x="25803" y="28184"/>
                    <a:pt x="25808" y="28191"/>
                  </a:cubicBezTo>
                  <a:lnTo>
                    <a:pt x="25808" y="28191"/>
                  </a:lnTo>
                  <a:cubicBezTo>
                    <a:pt x="25822" y="28178"/>
                    <a:pt x="25834" y="28163"/>
                    <a:pt x="25846" y="28148"/>
                  </a:cubicBezTo>
                  <a:lnTo>
                    <a:pt x="25846" y="28148"/>
                  </a:lnTo>
                  <a:cubicBezTo>
                    <a:pt x="25830" y="28153"/>
                    <a:pt x="25811" y="28160"/>
                    <a:pt x="25790" y="28170"/>
                  </a:cubicBezTo>
                  <a:cubicBezTo>
                    <a:pt x="25782" y="28158"/>
                    <a:pt x="25824" y="28142"/>
                    <a:pt x="25866" y="28124"/>
                  </a:cubicBezTo>
                  <a:lnTo>
                    <a:pt x="25866" y="28124"/>
                  </a:lnTo>
                  <a:cubicBezTo>
                    <a:pt x="25859" y="28132"/>
                    <a:pt x="25853" y="28140"/>
                    <a:pt x="25846" y="28148"/>
                  </a:cubicBezTo>
                  <a:lnTo>
                    <a:pt x="25846" y="28148"/>
                  </a:lnTo>
                  <a:cubicBezTo>
                    <a:pt x="25868" y="28141"/>
                    <a:pt x="25886" y="28139"/>
                    <a:pt x="25901" y="28139"/>
                  </a:cubicBezTo>
                  <a:cubicBezTo>
                    <a:pt x="25989" y="28139"/>
                    <a:pt x="25991" y="28227"/>
                    <a:pt x="26047" y="28227"/>
                  </a:cubicBezTo>
                  <a:cubicBezTo>
                    <a:pt x="26055" y="28227"/>
                    <a:pt x="26064" y="28225"/>
                    <a:pt x="26074" y="28221"/>
                  </a:cubicBezTo>
                  <a:cubicBezTo>
                    <a:pt x="26261" y="28112"/>
                    <a:pt x="26249" y="27973"/>
                    <a:pt x="26236" y="27827"/>
                  </a:cubicBezTo>
                  <a:lnTo>
                    <a:pt x="26236" y="27827"/>
                  </a:lnTo>
                  <a:cubicBezTo>
                    <a:pt x="26343" y="27830"/>
                    <a:pt x="26447" y="27831"/>
                    <a:pt x="26552" y="27833"/>
                  </a:cubicBezTo>
                  <a:cubicBezTo>
                    <a:pt x="26581" y="27775"/>
                    <a:pt x="26599" y="27703"/>
                    <a:pt x="26614" y="27702"/>
                  </a:cubicBezTo>
                  <a:cubicBezTo>
                    <a:pt x="26842" y="27664"/>
                    <a:pt x="26923" y="27477"/>
                    <a:pt x="27008" y="27306"/>
                  </a:cubicBezTo>
                  <a:cubicBezTo>
                    <a:pt x="27058" y="27208"/>
                    <a:pt x="27101" y="27107"/>
                    <a:pt x="27151" y="26997"/>
                  </a:cubicBezTo>
                  <a:cubicBezTo>
                    <a:pt x="27215" y="26990"/>
                    <a:pt x="27286" y="26984"/>
                    <a:pt x="27355" y="26977"/>
                  </a:cubicBezTo>
                  <a:cubicBezTo>
                    <a:pt x="27363" y="26943"/>
                    <a:pt x="27367" y="26921"/>
                    <a:pt x="27371" y="26894"/>
                  </a:cubicBezTo>
                  <a:lnTo>
                    <a:pt x="27561" y="26878"/>
                  </a:lnTo>
                  <a:cubicBezTo>
                    <a:pt x="27516" y="26757"/>
                    <a:pt x="27645" y="26638"/>
                    <a:pt x="27613" y="26456"/>
                  </a:cubicBezTo>
                  <a:lnTo>
                    <a:pt x="27613" y="26456"/>
                  </a:lnTo>
                  <a:cubicBezTo>
                    <a:pt x="27707" y="26481"/>
                    <a:pt x="27766" y="26495"/>
                    <a:pt x="27855" y="26519"/>
                  </a:cubicBezTo>
                  <a:cubicBezTo>
                    <a:pt x="27852" y="26376"/>
                    <a:pt x="27851" y="26291"/>
                    <a:pt x="27850" y="26220"/>
                  </a:cubicBezTo>
                  <a:cubicBezTo>
                    <a:pt x="27926" y="26194"/>
                    <a:pt x="28003" y="26169"/>
                    <a:pt x="28097" y="26135"/>
                  </a:cubicBezTo>
                  <a:cubicBezTo>
                    <a:pt x="28050" y="26064"/>
                    <a:pt x="28020" y="26019"/>
                    <a:pt x="27988" y="25972"/>
                  </a:cubicBezTo>
                  <a:cubicBezTo>
                    <a:pt x="28025" y="25941"/>
                    <a:pt x="28050" y="25919"/>
                    <a:pt x="28081" y="25891"/>
                  </a:cubicBezTo>
                  <a:cubicBezTo>
                    <a:pt x="28091" y="25930"/>
                    <a:pt x="28097" y="25961"/>
                    <a:pt x="28104" y="25992"/>
                  </a:cubicBezTo>
                  <a:cubicBezTo>
                    <a:pt x="28145" y="25985"/>
                    <a:pt x="28186" y="25979"/>
                    <a:pt x="28223" y="25973"/>
                  </a:cubicBezTo>
                  <a:cubicBezTo>
                    <a:pt x="28231" y="25936"/>
                    <a:pt x="28236" y="25908"/>
                    <a:pt x="28247" y="25864"/>
                  </a:cubicBezTo>
                  <a:cubicBezTo>
                    <a:pt x="28301" y="25901"/>
                    <a:pt x="28347" y="25932"/>
                    <a:pt x="28394" y="25963"/>
                  </a:cubicBezTo>
                  <a:cubicBezTo>
                    <a:pt x="28425" y="25929"/>
                    <a:pt x="28447" y="25904"/>
                    <a:pt x="28472" y="25876"/>
                  </a:cubicBezTo>
                  <a:cubicBezTo>
                    <a:pt x="28438" y="25827"/>
                    <a:pt x="28407" y="25783"/>
                    <a:pt x="28370" y="25730"/>
                  </a:cubicBezTo>
                  <a:cubicBezTo>
                    <a:pt x="28419" y="25722"/>
                    <a:pt x="28450" y="25716"/>
                    <a:pt x="28478" y="25710"/>
                  </a:cubicBezTo>
                  <a:cubicBezTo>
                    <a:pt x="28487" y="25670"/>
                    <a:pt x="28497" y="25629"/>
                    <a:pt x="28509" y="25577"/>
                  </a:cubicBezTo>
                  <a:cubicBezTo>
                    <a:pt x="28590" y="25560"/>
                    <a:pt x="28659" y="25545"/>
                    <a:pt x="28728" y="25532"/>
                  </a:cubicBezTo>
                  <a:cubicBezTo>
                    <a:pt x="28731" y="25464"/>
                    <a:pt x="28732" y="25407"/>
                    <a:pt x="28734" y="25343"/>
                  </a:cubicBezTo>
                  <a:cubicBezTo>
                    <a:pt x="28779" y="25352"/>
                    <a:pt x="28822" y="25360"/>
                    <a:pt x="28853" y="25366"/>
                  </a:cubicBezTo>
                  <a:cubicBezTo>
                    <a:pt x="28910" y="25293"/>
                    <a:pt x="28962" y="25229"/>
                    <a:pt x="29016" y="25161"/>
                  </a:cubicBezTo>
                  <a:cubicBezTo>
                    <a:pt x="28781" y="25071"/>
                    <a:pt x="28773" y="25064"/>
                    <a:pt x="28650" y="24856"/>
                  </a:cubicBezTo>
                  <a:cubicBezTo>
                    <a:pt x="28803" y="24804"/>
                    <a:pt x="28943" y="24755"/>
                    <a:pt x="29068" y="24712"/>
                  </a:cubicBezTo>
                  <a:lnTo>
                    <a:pt x="29068" y="24712"/>
                  </a:lnTo>
                  <a:cubicBezTo>
                    <a:pt x="29147" y="24790"/>
                    <a:pt x="29034" y="24948"/>
                    <a:pt x="29165" y="24968"/>
                  </a:cubicBezTo>
                  <a:cubicBezTo>
                    <a:pt x="29193" y="24911"/>
                    <a:pt x="29216" y="24854"/>
                    <a:pt x="29246" y="24798"/>
                  </a:cubicBezTo>
                  <a:cubicBezTo>
                    <a:pt x="29296" y="24706"/>
                    <a:pt x="29309" y="24628"/>
                    <a:pt x="29241" y="24568"/>
                  </a:cubicBezTo>
                  <a:cubicBezTo>
                    <a:pt x="29237" y="24565"/>
                    <a:pt x="29253" y="24539"/>
                    <a:pt x="29260" y="24523"/>
                  </a:cubicBezTo>
                  <a:cubicBezTo>
                    <a:pt x="29303" y="24530"/>
                    <a:pt x="29344" y="24537"/>
                    <a:pt x="29393" y="24546"/>
                  </a:cubicBezTo>
                  <a:cubicBezTo>
                    <a:pt x="29455" y="24355"/>
                    <a:pt x="29411" y="24228"/>
                    <a:pt x="29353" y="24111"/>
                  </a:cubicBezTo>
                  <a:cubicBezTo>
                    <a:pt x="29318" y="24037"/>
                    <a:pt x="29288" y="23963"/>
                    <a:pt x="29391" y="23868"/>
                  </a:cubicBezTo>
                  <a:cubicBezTo>
                    <a:pt x="29472" y="23932"/>
                    <a:pt x="29475" y="24101"/>
                    <a:pt x="29596" y="24101"/>
                  </a:cubicBezTo>
                  <a:cubicBezTo>
                    <a:pt x="29609" y="24101"/>
                    <a:pt x="29624" y="24099"/>
                    <a:pt x="29640" y="24094"/>
                  </a:cubicBezTo>
                  <a:cubicBezTo>
                    <a:pt x="29666" y="24053"/>
                    <a:pt x="29693" y="24013"/>
                    <a:pt x="29719" y="23972"/>
                  </a:cubicBezTo>
                  <a:cubicBezTo>
                    <a:pt x="29677" y="23862"/>
                    <a:pt x="29671" y="23749"/>
                    <a:pt x="29764" y="23582"/>
                  </a:cubicBezTo>
                  <a:cubicBezTo>
                    <a:pt x="29806" y="23657"/>
                    <a:pt x="29830" y="23716"/>
                    <a:pt x="29868" y="23757"/>
                  </a:cubicBezTo>
                  <a:cubicBezTo>
                    <a:pt x="29870" y="23760"/>
                    <a:pt x="29874" y="23761"/>
                    <a:pt x="29878" y="23761"/>
                  </a:cubicBezTo>
                  <a:cubicBezTo>
                    <a:pt x="29899" y="23761"/>
                    <a:pt x="29940" y="23739"/>
                    <a:pt x="29978" y="23727"/>
                  </a:cubicBezTo>
                  <a:cubicBezTo>
                    <a:pt x="29950" y="23662"/>
                    <a:pt x="29931" y="23619"/>
                    <a:pt x="29917" y="23585"/>
                  </a:cubicBezTo>
                  <a:cubicBezTo>
                    <a:pt x="29946" y="23521"/>
                    <a:pt x="29973" y="23462"/>
                    <a:pt x="30030" y="23337"/>
                  </a:cubicBezTo>
                  <a:lnTo>
                    <a:pt x="30030" y="23337"/>
                  </a:lnTo>
                  <a:cubicBezTo>
                    <a:pt x="29921" y="23398"/>
                    <a:pt x="29872" y="23425"/>
                    <a:pt x="29824" y="23453"/>
                  </a:cubicBezTo>
                  <a:cubicBezTo>
                    <a:pt x="29803" y="23401"/>
                    <a:pt x="29783" y="23346"/>
                    <a:pt x="29758" y="23281"/>
                  </a:cubicBezTo>
                  <a:lnTo>
                    <a:pt x="29758" y="23281"/>
                  </a:lnTo>
                  <a:cubicBezTo>
                    <a:pt x="29874" y="23297"/>
                    <a:pt x="29978" y="23312"/>
                    <a:pt x="30089" y="23328"/>
                  </a:cubicBezTo>
                  <a:cubicBezTo>
                    <a:pt x="30106" y="23168"/>
                    <a:pt x="30121" y="23029"/>
                    <a:pt x="30136" y="22901"/>
                  </a:cubicBezTo>
                  <a:cubicBezTo>
                    <a:pt x="30195" y="22860"/>
                    <a:pt x="30245" y="22832"/>
                    <a:pt x="30292" y="22794"/>
                  </a:cubicBezTo>
                  <a:cubicBezTo>
                    <a:pt x="30276" y="22703"/>
                    <a:pt x="30259" y="22617"/>
                    <a:pt x="30246" y="22541"/>
                  </a:cubicBezTo>
                  <a:cubicBezTo>
                    <a:pt x="30186" y="22501"/>
                    <a:pt x="30133" y="22466"/>
                    <a:pt x="30105" y="22447"/>
                  </a:cubicBezTo>
                  <a:cubicBezTo>
                    <a:pt x="30145" y="22411"/>
                    <a:pt x="30187" y="22372"/>
                    <a:pt x="30220" y="22344"/>
                  </a:cubicBezTo>
                  <a:cubicBezTo>
                    <a:pt x="30296" y="22451"/>
                    <a:pt x="30358" y="22538"/>
                    <a:pt x="30426" y="22635"/>
                  </a:cubicBezTo>
                  <a:cubicBezTo>
                    <a:pt x="30449" y="22586"/>
                    <a:pt x="30462" y="22557"/>
                    <a:pt x="30479" y="22523"/>
                  </a:cubicBezTo>
                  <a:cubicBezTo>
                    <a:pt x="30434" y="22483"/>
                    <a:pt x="30393" y="22448"/>
                    <a:pt x="30371" y="22429"/>
                  </a:cubicBezTo>
                  <a:cubicBezTo>
                    <a:pt x="30374" y="22358"/>
                    <a:pt x="30380" y="22316"/>
                    <a:pt x="30373" y="22279"/>
                  </a:cubicBezTo>
                  <a:cubicBezTo>
                    <a:pt x="30368" y="22254"/>
                    <a:pt x="30346" y="22238"/>
                    <a:pt x="30333" y="22220"/>
                  </a:cubicBezTo>
                  <a:cubicBezTo>
                    <a:pt x="30377" y="22183"/>
                    <a:pt x="30395" y="22169"/>
                    <a:pt x="30458" y="22116"/>
                  </a:cubicBezTo>
                  <a:lnTo>
                    <a:pt x="30458" y="22116"/>
                  </a:lnTo>
                  <a:cubicBezTo>
                    <a:pt x="30298" y="22120"/>
                    <a:pt x="30190" y="22123"/>
                    <a:pt x="30074" y="22127"/>
                  </a:cubicBezTo>
                  <a:cubicBezTo>
                    <a:pt x="30084" y="22079"/>
                    <a:pt x="30090" y="22048"/>
                    <a:pt x="30102" y="21996"/>
                  </a:cubicBezTo>
                  <a:cubicBezTo>
                    <a:pt x="30214" y="22004"/>
                    <a:pt x="30320" y="22011"/>
                    <a:pt x="30426" y="22018"/>
                  </a:cubicBezTo>
                  <a:lnTo>
                    <a:pt x="30476" y="21923"/>
                  </a:lnTo>
                  <a:cubicBezTo>
                    <a:pt x="30445" y="21905"/>
                    <a:pt x="30414" y="21889"/>
                    <a:pt x="30380" y="21871"/>
                  </a:cubicBezTo>
                  <a:lnTo>
                    <a:pt x="30379" y="21871"/>
                  </a:lnTo>
                  <a:cubicBezTo>
                    <a:pt x="30405" y="21820"/>
                    <a:pt x="30421" y="21792"/>
                    <a:pt x="30437" y="21758"/>
                  </a:cubicBezTo>
                  <a:cubicBezTo>
                    <a:pt x="30495" y="21774"/>
                    <a:pt x="30546" y="21790"/>
                    <a:pt x="30598" y="21807"/>
                  </a:cubicBezTo>
                  <a:cubicBezTo>
                    <a:pt x="30617" y="21677"/>
                    <a:pt x="30635" y="21562"/>
                    <a:pt x="30654" y="21443"/>
                  </a:cubicBezTo>
                  <a:lnTo>
                    <a:pt x="30654" y="21443"/>
                  </a:lnTo>
                  <a:cubicBezTo>
                    <a:pt x="30560" y="21468"/>
                    <a:pt x="30486" y="21487"/>
                    <a:pt x="30405" y="21509"/>
                  </a:cubicBezTo>
                  <a:cubicBezTo>
                    <a:pt x="30398" y="21308"/>
                    <a:pt x="30608" y="21287"/>
                    <a:pt x="30607" y="21137"/>
                  </a:cubicBezTo>
                  <a:lnTo>
                    <a:pt x="30607" y="21137"/>
                  </a:lnTo>
                  <a:cubicBezTo>
                    <a:pt x="30742" y="21150"/>
                    <a:pt x="30857" y="21162"/>
                    <a:pt x="30970" y="21174"/>
                  </a:cubicBezTo>
                  <a:lnTo>
                    <a:pt x="30983" y="21136"/>
                  </a:lnTo>
                  <a:lnTo>
                    <a:pt x="30736" y="21021"/>
                  </a:lnTo>
                  <a:lnTo>
                    <a:pt x="30780" y="20980"/>
                  </a:lnTo>
                  <a:cubicBezTo>
                    <a:pt x="30755" y="20915"/>
                    <a:pt x="30730" y="20850"/>
                    <a:pt x="30715" y="20809"/>
                  </a:cubicBezTo>
                  <a:cubicBezTo>
                    <a:pt x="30799" y="20772"/>
                    <a:pt x="30889" y="20736"/>
                    <a:pt x="31011" y="20684"/>
                  </a:cubicBezTo>
                  <a:cubicBezTo>
                    <a:pt x="30974" y="20621"/>
                    <a:pt x="30944" y="20569"/>
                    <a:pt x="30921" y="20531"/>
                  </a:cubicBezTo>
                  <a:cubicBezTo>
                    <a:pt x="31002" y="20469"/>
                    <a:pt x="31060" y="20424"/>
                    <a:pt x="31119" y="20381"/>
                  </a:cubicBezTo>
                  <a:cubicBezTo>
                    <a:pt x="31089" y="20313"/>
                    <a:pt x="31067" y="20265"/>
                    <a:pt x="31047" y="20215"/>
                  </a:cubicBezTo>
                  <a:lnTo>
                    <a:pt x="31026" y="20112"/>
                  </a:lnTo>
                  <a:lnTo>
                    <a:pt x="31099" y="20082"/>
                  </a:lnTo>
                  <a:cubicBezTo>
                    <a:pt x="31083" y="20018"/>
                    <a:pt x="31067" y="19953"/>
                    <a:pt x="31051" y="19891"/>
                  </a:cubicBezTo>
                  <a:cubicBezTo>
                    <a:pt x="30992" y="19913"/>
                    <a:pt x="30961" y="19925"/>
                    <a:pt x="30914" y="19941"/>
                  </a:cubicBezTo>
                  <a:cubicBezTo>
                    <a:pt x="30944" y="19865"/>
                    <a:pt x="30969" y="19815"/>
                    <a:pt x="30986" y="19756"/>
                  </a:cubicBezTo>
                  <a:cubicBezTo>
                    <a:pt x="30998" y="19757"/>
                    <a:pt x="31010" y="19758"/>
                    <a:pt x="31021" y="19758"/>
                  </a:cubicBezTo>
                  <a:cubicBezTo>
                    <a:pt x="31189" y="19758"/>
                    <a:pt x="31321" y="19613"/>
                    <a:pt x="31488" y="19548"/>
                  </a:cubicBezTo>
                  <a:cubicBezTo>
                    <a:pt x="31454" y="19441"/>
                    <a:pt x="31429" y="19361"/>
                    <a:pt x="31407" y="19288"/>
                  </a:cubicBezTo>
                  <a:cubicBezTo>
                    <a:pt x="31448" y="19242"/>
                    <a:pt x="31475" y="19214"/>
                    <a:pt x="31538" y="19145"/>
                  </a:cubicBezTo>
                  <a:lnTo>
                    <a:pt x="31538" y="19145"/>
                  </a:lnTo>
                  <a:cubicBezTo>
                    <a:pt x="31448" y="19158"/>
                    <a:pt x="31401" y="19166"/>
                    <a:pt x="31358" y="19172"/>
                  </a:cubicBezTo>
                  <a:cubicBezTo>
                    <a:pt x="31322" y="19129"/>
                    <a:pt x="31285" y="19086"/>
                    <a:pt x="31258" y="19054"/>
                  </a:cubicBezTo>
                  <a:cubicBezTo>
                    <a:pt x="31267" y="18963"/>
                    <a:pt x="31275" y="18882"/>
                    <a:pt x="31289" y="18732"/>
                  </a:cubicBezTo>
                  <a:cubicBezTo>
                    <a:pt x="31330" y="18845"/>
                    <a:pt x="31351" y="18901"/>
                    <a:pt x="31366" y="18944"/>
                  </a:cubicBezTo>
                  <a:cubicBezTo>
                    <a:pt x="31433" y="18939"/>
                    <a:pt x="31504" y="18933"/>
                    <a:pt x="31575" y="18929"/>
                  </a:cubicBezTo>
                  <a:cubicBezTo>
                    <a:pt x="31566" y="18758"/>
                    <a:pt x="31566" y="18760"/>
                    <a:pt x="31664" y="18598"/>
                  </a:cubicBezTo>
                  <a:lnTo>
                    <a:pt x="31664" y="18598"/>
                  </a:lnTo>
                  <a:cubicBezTo>
                    <a:pt x="31606" y="18607"/>
                    <a:pt x="31557" y="18614"/>
                    <a:pt x="31506" y="18623"/>
                  </a:cubicBezTo>
                  <a:cubicBezTo>
                    <a:pt x="31523" y="18558"/>
                    <a:pt x="31541" y="18496"/>
                    <a:pt x="31558" y="18440"/>
                  </a:cubicBezTo>
                  <a:lnTo>
                    <a:pt x="31667" y="18440"/>
                  </a:lnTo>
                  <a:cubicBezTo>
                    <a:pt x="31697" y="18309"/>
                    <a:pt x="31701" y="18177"/>
                    <a:pt x="31716" y="18081"/>
                  </a:cubicBezTo>
                  <a:cubicBezTo>
                    <a:pt x="31675" y="17996"/>
                    <a:pt x="31641" y="17926"/>
                    <a:pt x="31604" y="17858"/>
                  </a:cubicBezTo>
                  <a:cubicBezTo>
                    <a:pt x="31588" y="17842"/>
                    <a:pt x="31576" y="17823"/>
                    <a:pt x="31564" y="17802"/>
                  </a:cubicBezTo>
                  <a:lnTo>
                    <a:pt x="31585" y="17784"/>
                  </a:lnTo>
                  <a:lnTo>
                    <a:pt x="31614" y="17850"/>
                  </a:lnTo>
                  <a:cubicBezTo>
                    <a:pt x="31610" y="17853"/>
                    <a:pt x="31606" y="17857"/>
                    <a:pt x="31604" y="17858"/>
                  </a:cubicBezTo>
                  <a:lnTo>
                    <a:pt x="31604" y="17858"/>
                  </a:lnTo>
                  <a:cubicBezTo>
                    <a:pt x="31701" y="17847"/>
                    <a:pt x="31747" y="17780"/>
                    <a:pt x="31759" y="17670"/>
                  </a:cubicBezTo>
                  <a:lnTo>
                    <a:pt x="31759" y="17670"/>
                  </a:lnTo>
                  <a:cubicBezTo>
                    <a:pt x="31725" y="17684"/>
                    <a:pt x="31692" y="17699"/>
                    <a:pt x="31647" y="17720"/>
                  </a:cubicBezTo>
                  <a:cubicBezTo>
                    <a:pt x="31651" y="17650"/>
                    <a:pt x="31654" y="17584"/>
                    <a:pt x="31657" y="17521"/>
                  </a:cubicBezTo>
                  <a:cubicBezTo>
                    <a:pt x="31625" y="17499"/>
                    <a:pt x="31594" y="17478"/>
                    <a:pt x="31556" y="17450"/>
                  </a:cubicBezTo>
                  <a:cubicBezTo>
                    <a:pt x="31598" y="17421"/>
                    <a:pt x="31631" y="17397"/>
                    <a:pt x="31666" y="17372"/>
                  </a:cubicBezTo>
                  <a:cubicBezTo>
                    <a:pt x="31685" y="17394"/>
                    <a:pt x="31710" y="17422"/>
                    <a:pt x="31735" y="17452"/>
                  </a:cubicBezTo>
                  <a:cubicBezTo>
                    <a:pt x="31801" y="17424"/>
                    <a:pt x="31863" y="17399"/>
                    <a:pt x="31935" y="17369"/>
                  </a:cubicBezTo>
                  <a:cubicBezTo>
                    <a:pt x="31882" y="17284"/>
                    <a:pt x="31840" y="17215"/>
                    <a:pt x="31795" y="17144"/>
                  </a:cubicBezTo>
                  <a:cubicBezTo>
                    <a:pt x="31754" y="17175"/>
                    <a:pt x="31729" y="17194"/>
                    <a:pt x="31706" y="17212"/>
                  </a:cubicBezTo>
                  <a:cubicBezTo>
                    <a:pt x="31678" y="17234"/>
                    <a:pt x="31653" y="17256"/>
                    <a:pt x="31606" y="17296"/>
                  </a:cubicBezTo>
                  <a:cubicBezTo>
                    <a:pt x="31642" y="17119"/>
                    <a:pt x="31735" y="17022"/>
                    <a:pt x="31885" y="17003"/>
                  </a:cubicBezTo>
                  <a:cubicBezTo>
                    <a:pt x="31828" y="16950"/>
                    <a:pt x="31775" y="16903"/>
                    <a:pt x="31726" y="16859"/>
                  </a:cubicBezTo>
                  <a:cubicBezTo>
                    <a:pt x="31678" y="16885"/>
                    <a:pt x="31636" y="16907"/>
                    <a:pt x="31572" y="16941"/>
                  </a:cubicBezTo>
                  <a:cubicBezTo>
                    <a:pt x="31570" y="16841"/>
                    <a:pt x="31457" y="16804"/>
                    <a:pt x="31548" y="16700"/>
                  </a:cubicBezTo>
                  <a:lnTo>
                    <a:pt x="31548" y="16700"/>
                  </a:lnTo>
                  <a:cubicBezTo>
                    <a:pt x="31586" y="16732"/>
                    <a:pt x="31620" y="16763"/>
                    <a:pt x="31664" y="16806"/>
                  </a:cubicBezTo>
                  <a:cubicBezTo>
                    <a:pt x="31697" y="16716"/>
                    <a:pt x="31707" y="16647"/>
                    <a:pt x="31734" y="16554"/>
                  </a:cubicBezTo>
                  <a:cubicBezTo>
                    <a:pt x="31756" y="16632"/>
                    <a:pt x="31769" y="16678"/>
                    <a:pt x="31797" y="16776"/>
                  </a:cubicBezTo>
                  <a:cubicBezTo>
                    <a:pt x="31809" y="16632"/>
                    <a:pt x="31817" y="16545"/>
                    <a:pt x="31822" y="16493"/>
                  </a:cubicBezTo>
                  <a:cubicBezTo>
                    <a:pt x="31775" y="16426"/>
                    <a:pt x="31745" y="16385"/>
                    <a:pt x="31710" y="16334"/>
                  </a:cubicBezTo>
                  <a:cubicBezTo>
                    <a:pt x="31770" y="16306"/>
                    <a:pt x="31809" y="16288"/>
                    <a:pt x="31863" y="16263"/>
                  </a:cubicBezTo>
                  <a:cubicBezTo>
                    <a:pt x="31728" y="16179"/>
                    <a:pt x="31847" y="16114"/>
                    <a:pt x="31856" y="16054"/>
                  </a:cubicBezTo>
                  <a:cubicBezTo>
                    <a:pt x="31791" y="15991"/>
                    <a:pt x="31731" y="15931"/>
                    <a:pt x="31672" y="15872"/>
                  </a:cubicBezTo>
                  <a:cubicBezTo>
                    <a:pt x="31656" y="15913"/>
                    <a:pt x="31641" y="15953"/>
                    <a:pt x="31622" y="16000"/>
                  </a:cubicBezTo>
                  <a:cubicBezTo>
                    <a:pt x="31570" y="15986"/>
                    <a:pt x="31523" y="15975"/>
                    <a:pt x="31413" y="15947"/>
                  </a:cubicBezTo>
                  <a:cubicBezTo>
                    <a:pt x="31513" y="15882"/>
                    <a:pt x="31564" y="15848"/>
                    <a:pt x="31604" y="15823"/>
                  </a:cubicBezTo>
                  <a:cubicBezTo>
                    <a:pt x="31584" y="15702"/>
                    <a:pt x="31566" y="15608"/>
                    <a:pt x="31548" y="15510"/>
                  </a:cubicBezTo>
                  <a:cubicBezTo>
                    <a:pt x="31501" y="15497"/>
                    <a:pt x="31450" y="15482"/>
                    <a:pt x="31392" y="15464"/>
                  </a:cubicBezTo>
                  <a:cubicBezTo>
                    <a:pt x="31423" y="15377"/>
                    <a:pt x="31451" y="15304"/>
                    <a:pt x="31504" y="15158"/>
                  </a:cubicBezTo>
                  <a:lnTo>
                    <a:pt x="31504" y="15158"/>
                  </a:lnTo>
                  <a:cubicBezTo>
                    <a:pt x="31375" y="15245"/>
                    <a:pt x="31305" y="15291"/>
                    <a:pt x="31236" y="15338"/>
                  </a:cubicBezTo>
                  <a:cubicBezTo>
                    <a:pt x="31220" y="15574"/>
                    <a:pt x="31166" y="15791"/>
                    <a:pt x="30983" y="15926"/>
                  </a:cubicBezTo>
                  <a:cubicBezTo>
                    <a:pt x="30960" y="15900"/>
                    <a:pt x="30944" y="15882"/>
                    <a:pt x="30905" y="15839"/>
                  </a:cubicBezTo>
                  <a:cubicBezTo>
                    <a:pt x="30899" y="15908"/>
                    <a:pt x="30895" y="15950"/>
                    <a:pt x="30892" y="15989"/>
                  </a:cubicBezTo>
                  <a:cubicBezTo>
                    <a:pt x="30963" y="16082"/>
                    <a:pt x="30954" y="16182"/>
                    <a:pt x="30870" y="16257"/>
                  </a:cubicBezTo>
                  <a:cubicBezTo>
                    <a:pt x="30867" y="16289"/>
                    <a:pt x="30864" y="16323"/>
                    <a:pt x="30861" y="16360"/>
                  </a:cubicBezTo>
                  <a:cubicBezTo>
                    <a:pt x="30821" y="16375"/>
                    <a:pt x="30782" y="16391"/>
                    <a:pt x="30751" y="16403"/>
                  </a:cubicBezTo>
                  <a:cubicBezTo>
                    <a:pt x="30767" y="16454"/>
                    <a:pt x="30782" y="16501"/>
                    <a:pt x="30792" y="16537"/>
                  </a:cubicBezTo>
                  <a:cubicBezTo>
                    <a:pt x="30720" y="16581"/>
                    <a:pt x="30663" y="16616"/>
                    <a:pt x="30605" y="16651"/>
                  </a:cubicBezTo>
                  <a:lnTo>
                    <a:pt x="30545" y="16726"/>
                  </a:lnTo>
                  <a:cubicBezTo>
                    <a:pt x="30596" y="16750"/>
                    <a:pt x="30648" y="16774"/>
                    <a:pt x="30739" y="16816"/>
                  </a:cubicBezTo>
                  <a:cubicBezTo>
                    <a:pt x="30618" y="16822"/>
                    <a:pt x="30564" y="16825"/>
                    <a:pt x="30502" y="16828"/>
                  </a:cubicBezTo>
                  <a:cubicBezTo>
                    <a:pt x="30487" y="16910"/>
                    <a:pt x="30473" y="16982"/>
                    <a:pt x="30461" y="17050"/>
                  </a:cubicBezTo>
                  <a:cubicBezTo>
                    <a:pt x="30424" y="17055"/>
                    <a:pt x="30396" y="17057"/>
                    <a:pt x="30358" y="17062"/>
                  </a:cubicBezTo>
                  <a:cubicBezTo>
                    <a:pt x="30323" y="17275"/>
                    <a:pt x="30118" y="17418"/>
                    <a:pt x="30133" y="17645"/>
                  </a:cubicBezTo>
                  <a:cubicBezTo>
                    <a:pt x="30191" y="17641"/>
                    <a:pt x="30239" y="17638"/>
                    <a:pt x="30321" y="17582"/>
                  </a:cubicBezTo>
                  <a:lnTo>
                    <a:pt x="30321" y="17582"/>
                  </a:lnTo>
                  <a:cubicBezTo>
                    <a:pt x="30322" y="17592"/>
                    <a:pt x="30323" y="17602"/>
                    <a:pt x="30324" y="17612"/>
                  </a:cubicBezTo>
                  <a:lnTo>
                    <a:pt x="30324" y="17612"/>
                  </a:lnTo>
                  <a:cubicBezTo>
                    <a:pt x="30331" y="17597"/>
                    <a:pt x="30339" y="17581"/>
                    <a:pt x="30348" y="17562"/>
                  </a:cubicBezTo>
                  <a:lnTo>
                    <a:pt x="30348" y="17562"/>
                  </a:lnTo>
                  <a:cubicBezTo>
                    <a:pt x="30338" y="17569"/>
                    <a:pt x="30329" y="17576"/>
                    <a:pt x="30321" y="17582"/>
                  </a:cubicBezTo>
                  <a:lnTo>
                    <a:pt x="30321" y="17582"/>
                  </a:lnTo>
                  <a:cubicBezTo>
                    <a:pt x="30320" y="17569"/>
                    <a:pt x="30319" y="17556"/>
                    <a:pt x="30320" y="17543"/>
                  </a:cubicBezTo>
                  <a:cubicBezTo>
                    <a:pt x="30320" y="17539"/>
                    <a:pt x="30325" y="17535"/>
                    <a:pt x="30330" y="17535"/>
                  </a:cubicBezTo>
                  <a:cubicBezTo>
                    <a:pt x="30337" y="17535"/>
                    <a:pt x="30346" y="17542"/>
                    <a:pt x="30348" y="17562"/>
                  </a:cubicBezTo>
                  <a:cubicBezTo>
                    <a:pt x="30348" y="17562"/>
                    <a:pt x="30348" y="17562"/>
                    <a:pt x="30348" y="17562"/>
                  </a:cubicBezTo>
                  <a:lnTo>
                    <a:pt x="30348" y="17562"/>
                  </a:lnTo>
                  <a:cubicBezTo>
                    <a:pt x="30348" y="17562"/>
                    <a:pt x="30348" y="17562"/>
                    <a:pt x="30348" y="17562"/>
                  </a:cubicBezTo>
                  <a:lnTo>
                    <a:pt x="30348" y="17562"/>
                  </a:lnTo>
                  <a:cubicBezTo>
                    <a:pt x="30361" y="17565"/>
                    <a:pt x="30345" y="17602"/>
                    <a:pt x="30327" y="17639"/>
                  </a:cubicBezTo>
                  <a:cubicBezTo>
                    <a:pt x="30326" y="17630"/>
                    <a:pt x="30325" y="17621"/>
                    <a:pt x="30324" y="17612"/>
                  </a:cubicBezTo>
                  <a:lnTo>
                    <a:pt x="30324" y="17612"/>
                  </a:lnTo>
                  <a:cubicBezTo>
                    <a:pt x="30291" y="17686"/>
                    <a:pt x="30285" y="17718"/>
                    <a:pt x="30280" y="17745"/>
                  </a:cubicBezTo>
                  <a:cubicBezTo>
                    <a:pt x="30226" y="17750"/>
                    <a:pt x="30193" y="17755"/>
                    <a:pt x="30148" y="17762"/>
                  </a:cubicBezTo>
                  <a:cubicBezTo>
                    <a:pt x="30192" y="17800"/>
                    <a:pt x="30224" y="17828"/>
                    <a:pt x="30279" y="17877"/>
                  </a:cubicBezTo>
                  <a:cubicBezTo>
                    <a:pt x="30198" y="17871"/>
                    <a:pt x="30145" y="17867"/>
                    <a:pt x="30073" y="17862"/>
                  </a:cubicBezTo>
                  <a:cubicBezTo>
                    <a:pt x="30068" y="18143"/>
                    <a:pt x="30009" y="18407"/>
                    <a:pt x="29983" y="18670"/>
                  </a:cubicBezTo>
                  <a:cubicBezTo>
                    <a:pt x="30023" y="18702"/>
                    <a:pt x="30050" y="18724"/>
                    <a:pt x="30096" y="18760"/>
                  </a:cubicBezTo>
                  <a:cubicBezTo>
                    <a:pt x="30030" y="18817"/>
                    <a:pt x="29973" y="18866"/>
                    <a:pt x="29915" y="18914"/>
                  </a:cubicBezTo>
                  <a:cubicBezTo>
                    <a:pt x="29943" y="18942"/>
                    <a:pt x="29971" y="18970"/>
                    <a:pt x="30009" y="19008"/>
                  </a:cubicBezTo>
                  <a:cubicBezTo>
                    <a:pt x="29953" y="19013"/>
                    <a:pt x="29918" y="19017"/>
                    <a:pt x="29852" y="19023"/>
                  </a:cubicBezTo>
                  <a:cubicBezTo>
                    <a:pt x="29940" y="19132"/>
                    <a:pt x="30015" y="19223"/>
                    <a:pt x="30081" y="19304"/>
                  </a:cubicBezTo>
                  <a:cubicBezTo>
                    <a:pt x="30095" y="19517"/>
                    <a:pt x="29915" y="19460"/>
                    <a:pt x="29803" y="19541"/>
                  </a:cubicBezTo>
                  <a:cubicBezTo>
                    <a:pt x="29846" y="19589"/>
                    <a:pt x="29874" y="19620"/>
                    <a:pt x="29909" y="19659"/>
                  </a:cubicBezTo>
                  <a:cubicBezTo>
                    <a:pt x="29862" y="19666"/>
                    <a:pt x="29821" y="19672"/>
                    <a:pt x="29821" y="19672"/>
                  </a:cubicBezTo>
                  <a:cubicBezTo>
                    <a:pt x="29722" y="19765"/>
                    <a:pt x="29652" y="19831"/>
                    <a:pt x="29578" y="19900"/>
                  </a:cubicBezTo>
                  <a:cubicBezTo>
                    <a:pt x="29593" y="19913"/>
                    <a:pt x="29618" y="19938"/>
                    <a:pt x="29650" y="19969"/>
                  </a:cubicBezTo>
                  <a:cubicBezTo>
                    <a:pt x="29631" y="20013"/>
                    <a:pt x="29612" y="20060"/>
                    <a:pt x="29566" y="20172"/>
                  </a:cubicBezTo>
                  <a:cubicBezTo>
                    <a:pt x="29558" y="20172"/>
                    <a:pt x="29500" y="20169"/>
                    <a:pt x="29478" y="20168"/>
                  </a:cubicBezTo>
                  <a:cubicBezTo>
                    <a:pt x="29456" y="20307"/>
                    <a:pt x="29434" y="20440"/>
                    <a:pt x="29413" y="20568"/>
                  </a:cubicBezTo>
                  <a:cubicBezTo>
                    <a:pt x="29403" y="20631"/>
                    <a:pt x="29391" y="20694"/>
                    <a:pt x="29381" y="20758"/>
                  </a:cubicBezTo>
                  <a:lnTo>
                    <a:pt x="29333" y="20940"/>
                  </a:lnTo>
                  <a:cubicBezTo>
                    <a:pt x="29368" y="20962"/>
                    <a:pt x="29406" y="20987"/>
                    <a:pt x="29446" y="21012"/>
                  </a:cubicBezTo>
                  <a:cubicBezTo>
                    <a:pt x="29422" y="21077"/>
                    <a:pt x="29402" y="21134"/>
                    <a:pt x="29388" y="21174"/>
                  </a:cubicBezTo>
                  <a:cubicBezTo>
                    <a:pt x="29421" y="21215"/>
                    <a:pt x="29441" y="21242"/>
                    <a:pt x="29477" y="21289"/>
                  </a:cubicBezTo>
                  <a:cubicBezTo>
                    <a:pt x="29405" y="21326"/>
                    <a:pt x="29353" y="21351"/>
                    <a:pt x="29299" y="21377"/>
                  </a:cubicBezTo>
                  <a:cubicBezTo>
                    <a:pt x="29308" y="21271"/>
                    <a:pt x="29315" y="21175"/>
                    <a:pt x="29324" y="21074"/>
                  </a:cubicBezTo>
                  <a:lnTo>
                    <a:pt x="29241" y="21074"/>
                  </a:lnTo>
                  <a:cubicBezTo>
                    <a:pt x="29209" y="21170"/>
                    <a:pt x="29193" y="21311"/>
                    <a:pt x="29149" y="21327"/>
                  </a:cubicBezTo>
                  <a:cubicBezTo>
                    <a:pt x="29037" y="21367"/>
                    <a:pt x="29144" y="21508"/>
                    <a:pt x="29022" y="21534"/>
                  </a:cubicBezTo>
                  <a:cubicBezTo>
                    <a:pt x="28975" y="21543"/>
                    <a:pt x="29029" y="21713"/>
                    <a:pt x="28916" y="21713"/>
                  </a:cubicBezTo>
                  <a:cubicBezTo>
                    <a:pt x="28914" y="21713"/>
                    <a:pt x="28911" y="21713"/>
                    <a:pt x="28909" y="21712"/>
                  </a:cubicBezTo>
                  <a:cubicBezTo>
                    <a:pt x="28900" y="21815"/>
                    <a:pt x="28891" y="21914"/>
                    <a:pt x="28882" y="22013"/>
                  </a:cubicBezTo>
                  <a:cubicBezTo>
                    <a:pt x="28803" y="22073"/>
                    <a:pt x="28720" y="22119"/>
                    <a:pt x="28644" y="22170"/>
                  </a:cubicBezTo>
                  <a:lnTo>
                    <a:pt x="28644" y="22273"/>
                  </a:lnTo>
                  <a:cubicBezTo>
                    <a:pt x="28592" y="22301"/>
                    <a:pt x="28550" y="22326"/>
                    <a:pt x="28504" y="22352"/>
                  </a:cubicBezTo>
                  <a:cubicBezTo>
                    <a:pt x="28503" y="22392"/>
                    <a:pt x="28500" y="22429"/>
                    <a:pt x="28498" y="22466"/>
                  </a:cubicBezTo>
                  <a:cubicBezTo>
                    <a:pt x="28456" y="22461"/>
                    <a:pt x="28413" y="22457"/>
                    <a:pt x="28363" y="22451"/>
                  </a:cubicBezTo>
                  <a:cubicBezTo>
                    <a:pt x="28353" y="22511"/>
                    <a:pt x="28345" y="22555"/>
                    <a:pt x="28339" y="22594"/>
                  </a:cubicBezTo>
                  <a:cubicBezTo>
                    <a:pt x="28306" y="22608"/>
                    <a:pt x="28279" y="22620"/>
                    <a:pt x="28241" y="22636"/>
                  </a:cubicBezTo>
                  <a:cubicBezTo>
                    <a:pt x="28234" y="22756"/>
                    <a:pt x="28225" y="22873"/>
                    <a:pt x="28217" y="22989"/>
                  </a:cubicBezTo>
                  <a:cubicBezTo>
                    <a:pt x="28198" y="22997"/>
                    <a:pt x="28175" y="23006"/>
                    <a:pt x="28151" y="23014"/>
                  </a:cubicBezTo>
                  <a:cubicBezTo>
                    <a:pt x="28156" y="23044"/>
                    <a:pt x="28157" y="23065"/>
                    <a:pt x="28160" y="23085"/>
                  </a:cubicBezTo>
                  <a:cubicBezTo>
                    <a:pt x="28128" y="23101"/>
                    <a:pt x="28095" y="23117"/>
                    <a:pt x="28060" y="23134"/>
                  </a:cubicBezTo>
                  <a:cubicBezTo>
                    <a:pt x="28045" y="23238"/>
                    <a:pt x="28016" y="23328"/>
                    <a:pt x="27992" y="23429"/>
                  </a:cubicBezTo>
                  <a:cubicBezTo>
                    <a:pt x="27954" y="23443"/>
                    <a:pt x="27916" y="23456"/>
                    <a:pt x="27861" y="23475"/>
                  </a:cubicBezTo>
                  <a:cubicBezTo>
                    <a:pt x="27854" y="23707"/>
                    <a:pt x="27617" y="23822"/>
                    <a:pt x="27521" y="24019"/>
                  </a:cubicBezTo>
                  <a:cubicBezTo>
                    <a:pt x="27523" y="24072"/>
                    <a:pt x="27524" y="24124"/>
                    <a:pt x="27526" y="24156"/>
                  </a:cubicBezTo>
                  <a:cubicBezTo>
                    <a:pt x="27463" y="24203"/>
                    <a:pt x="27408" y="24244"/>
                    <a:pt x="27358" y="24281"/>
                  </a:cubicBezTo>
                  <a:cubicBezTo>
                    <a:pt x="27374" y="24458"/>
                    <a:pt x="27304" y="24578"/>
                    <a:pt x="27214" y="24720"/>
                  </a:cubicBezTo>
                  <a:cubicBezTo>
                    <a:pt x="27148" y="24820"/>
                    <a:pt x="27009" y="24848"/>
                    <a:pt x="26996" y="24937"/>
                  </a:cubicBezTo>
                  <a:cubicBezTo>
                    <a:pt x="26973" y="25089"/>
                    <a:pt x="26840" y="25139"/>
                    <a:pt x="26776" y="25242"/>
                  </a:cubicBezTo>
                  <a:cubicBezTo>
                    <a:pt x="26778" y="25264"/>
                    <a:pt x="26780" y="25286"/>
                    <a:pt x="26780" y="25308"/>
                  </a:cubicBezTo>
                  <a:lnTo>
                    <a:pt x="26752" y="25311"/>
                  </a:lnTo>
                  <a:lnTo>
                    <a:pt x="26762" y="25242"/>
                  </a:lnTo>
                  <a:lnTo>
                    <a:pt x="26776" y="25242"/>
                  </a:lnTo>
                  <a:cubicBezTo>
                    <a:pt x="26748" y="25236"/>
                    <a:pt x="26723" y="25232"/>
                    <a:pt x="26699" y="25226"/>
                  </a:cubicBezTo>
                  <a:cubicBezTo>
                    <a:pt x="26665" y="25302"/>
                    <a:pt x="26636" y="25367"/>
                    <a:pt x="26609" y="25429"/>
                  </a:cubicBezTo>
                  <a:cubicBezTo>
                    <a:pt x="26631" y="25511"/>
                    <a:pt x="26653" y="25591"/>
                    <a:pt x="26684" y="25699"/>
                  </a:cubicBezTo>
                  <a:cubicBezTo>
                    <a:pt x="26614" y="25651"/>
                    <a:pt x="26564" y="25616"/>
                    <a:pt x="26509" y="25579"/>
                  </a:cubicBezTo>
                  <a:cubicBezTo>
                    <a:pt x="26481" y="25616"/>
                    <a:pt x="26462" y="25639"/>
                    <a:pt x="26446" y="25660"/>
                  </a:cubicBezTo>
                  <a:cubicBezTo>
                    <a:pt x="26478" y="25710"/>
                    <a:pt x="26505" y="25752"/>
                    <a:pt x="26536" y="25802"/>
                  </a:cubicBezTo>
                  <a:cubicBezTo>
                    <a:pt x="26483" y="25807"/>
                    <a:pt x="26456" y="25810"/>
                    <a:pt x="26419" y="25813"/>
                  </a:cubicBezTo>
                  <a:cubicBezTo>
                    <a:pt x="26447" y="25870"/>
                    <a:pt x="26471" y="25920"/>
                    <a:pt x="26496" y="25969"/>
                  </a:cubicBezTo>
                  <a:cubicBezTo>
                    <a:pt x="26343" y="25935"/>
                    <a:pt x="26206" y="25904"/>
                    <a:pt x="26080" y="25876"/>
                  </a:cubicBezTo>
                  <a:cubicBezTo>
                    <a:pt x="26033" y="25972"/>
                    <a:pt x="25997" y="26045"/>
                    <a:pt x="25960" y="26119"/>
                  </a:cubicBezTo>
                  <a:cubicBezTo>
                    <a:pt x="25922" y="26089"/>
                    <a:pt x="25900" y="26073"/>
                    <a:pt x="25878" y="26054"/>
                  </a:cubicBezTo>
                  <a:cubicBezTo>
                    <a:pt x="25859" y="26094"/>
                    <a:pt x="25846" y="26123"/>
                    <a:pt x="25832" y="26151"/>
                  </a:cubicBezTo>
                  <a:cubicBezTo>
                    <a:pt x="25774" y="26148"/>
                    <a:pt x="25722" y="26147"/>
                    <a:pt x="25674" y="26145"/>
                  </a:cubicBezTo>
                  <a:cubicBezTo>
                    <a:pt x="25666" y="26175"/>
                    <a:pt x="25660" y="26204"/>
                    <a:pt x="25654" y="26232"/>
                  </a:cubicBezTo>
                  <a:cubicBezTo>
                    <a:pt x="25625" y="26234"/>
                    <a:pt x="25599" y="26235"/>
                    <a:pt x="25574" y="26236"/>
                  </a:cubicBezTo>
                  <a:cubicBezTo>
                    <a:pt x="25565" y="26270"/>
                    <a:pt x="25556" y="26300"/>
                    <a:pt x="25547" y="26337"/>
                  </a:cubicBezTo>
                  <a:cubicBezTo>
                    <a:pt x="25491" y="26353"/>
                    <a:pt x="25435" y="26367"/>
                    <a:pt x="25378" y="26385"/>
                  </a:cubicBezTo>
                  <a:cubicBezTo>
                    <a:pt x="25415" y="26501"/>
                    <a:pt x="25256" y="26445"/>
                    <a:pt x="25244" y="26531"/>
                  </a:cubicBezTo>
                  <a:cubicBezTo>
                    <a:pt x="25237" y="26585"/>
                    <a:pt x="25209" y="26595"/>
                    <a:pt x="25175" y="26595"/>
                  </a:cubicBezTo>
                  <a:cubicBezTo>
                    <a:pt x="25154" y="26595"/>
                    <a:pt x="25132" y="26592"/>
                    <a:pt x="25110" y="26592"/>
                  </a:cubicBezTo>
                  <a:cubicBezTo>
                    <a:pt x="25081" y="26592"/>
                    <a:pt x="25054" y="26598"/>
                    <a:pt x="25037" y="26628"/>
                  </a:cubicBezTo>
                  <a:cubicBezTo>
                    <a:pt x="25001" y="26688"/>
                    <a:pt x="24944" y="26740"/>
                    <a:pt x="24869" y="26828"/>
                  </a:cubicBezTo>
                  <a:cubicBezTo>
                    <a:pt x="24878" y="26750"/>
                    <a:pt x="24881" y="26721"/>
                    <a:pt x="24888" y="26656"/>
                  </a:cubicBezTo>
                  <a:lnTo>
                    <a:pt x="24888" y="26656"/>
                  </a:lnTo>
                  <a:cubicBezTo>
                    <a:pt x="24810" y="26721"/>
                    <a:pt x="24767" y="26757"/>
                    <a:pt x="24713" y="26801"/>
                  </a:cubicBezTo>
                  <a:cubicBezTo>
                    <a:pt x="24763" y="26812"/>
                    <a:pt x="24789" y="26818"/>
                    <a:pt x="24869" y="26834"/>
                  </a:cubicBezTo>
                  <a:cubicBezTo>
                    <a:pt x="24726" y="26897"/>
                    <a:pt x="24629" y="26940"/>
                    <a:pt x="24535" y="26982"/>
                  </a:cubicBezTo>
                  <a:cubicBezTo>
                    <a:pt x="24535" y="27004"/>
                    <a:pt x="24530" y="27025"/>
                    <a:pt x="24527" y="27047"/>
                  </a:cubicBezTo>
                  <a:lnTo>
                    <a:pt x="24500" y="27044"/>
                  </a:lnTo>
                  <a:lnTo>
                    <a:pt x="24523" y="26979"/>
                  </a:lnTo>
                  <a:cubicBezTo>
                    <a:pt x="24527" y="26981"/>
                    <a:pt x="24533" y="26981"/>
                    <a:pt x="24535" y="26981"/>
                  </a:cubicBezTo>
                  <a:cubicBezTo>
                    <a:pt x="24516" y="26957"/>
                    <a:pt x="24500" y="26932"/>
                    <a:pt x="24485" y="26909"/>
                  </a:cubicBezTo>
                  <a:cubicBezTo>
                    <a:pt x="24183" y="27018"/>
                    <a:pt x="24191" y="27025"/>
                    <a:pt x="24117" y="27119"/>
                  </a:cubicBezTo>
                  <a:cubicBezTo>
                    <a:pt x="24094" y="27115"/>
                    <a:pt x="24072" y="27113"/>
                    <a:pt x="24050" y="27113"/>
                  </a:cubicBezTo>
                  <a:cubicBezTo>
                    <a:pt x="23969" y="27113"/>
                    <a:pt x="23892" y="27140"/>
                    <a:pt x="23817" y="27187"/>
                  </a:cubicBezTo>
                  <a:cubicBezTo>
                    <a:pt x="23765" y="27218"/>
                    <a:pt x="23690" y="27218"/>
                    <a:pt x="23649" y="27255"/>
                  </a:cubicBezTo>
                  <a:cubicBezTo>
                    <a:pt x="23561" y="27333"/>
                    <a:pt x="23487" y="27427"/>
                    <a:pt x="23403" y="27516"/>
                  </a:cubicBezTo>
                  <a:cubicBezTo>
                    <a:pt x="23286" y="27522"/>
                    <a:pt x="23167" y="27527"/>
                    <a:pt x="23103" y="27669"/>
                  </a:cubicBezTo>
                  <a:cubicBezTo>
                    <a:pt x="23096" y="27686"/>
                    <a:pt x="23075" y="27708"/>
                    <a:pt x="23061" y="27711"/>
                  </a:cubicBezTo>
                  <a:cubicBezTo>
                    <a:pt x="22909" y="27740"/>
                    <a:pt x="22815" y="27834"/>
                    <a:pt x="22709" y="27928"/>
                  </a:cubicBezTo>
                  <a:cubicBezTo>
                    <a:pt x="22656" y="27973"/>
                    <a:pt x="22559" y="27971"/>
                    <a:pt x="22440" y="28001"/>
                  </a:cubicBezTo>
                  <a:cubicBezTo>
                    <a:pt x="22399" y="28031"/>
                    <a:pt x="22385" y="28142"/>
                    <a:pt x="22250" y="28164"/>
                  </a:cubicBezTo>
                  <a:cubicBezTo>
                    <a:pt x="22169" y="28179"/>
                    <a:pt x="22096" y="28289"/>
                    <a:pt x="22019" y="28355"/>
                  </a:cubicBezTo>
                  <a:cubicBezTo>
                    <a:pt x="21995" y="28346"/>
                    <a:pt x="21976" y="28340"/>
                    <a:pt x="21969" y="28337"/>
                  </a:cubicBezTo>
                  <a:cubicBezTo>
                    <a:pt x="21890" y="28418"/>
                    <a:pt x="21817" y="28507"/>
                    <a:pt x="21735" y="28579"/>
                  </a:cubicBezTo>
                  <a:cubicBezTo>
                    <a:pt x="21763" y="28590"/>
                    <a:pt x="21790" y="28602"/>
                    <a:pt x="21822" y="28617"/>
                  </a:cubicBezTo>
                  <a:cubicBezTo>
                    <a:pt x="21785" y="28663"/>
                    <a:pt x="21748" y="28708"/>
                    <a:pt x="21707" y="28761"/>
                  </a:cubicBezTo>
                  <a:cubicBezTo>
                    <a:pt x="21659" y="28718"/>
                    <a:pt x="21625" y="28689"/>
                    <a:pt x="21576" y="28645"/>
                  </a:cubicBezTo>
                  <a:cubicBezTo>
                    <a:pt x="21514" y="28743"/>
                    <a:pt x="21425" y="28783"/>
                    <a:pt x="21324" y="28783"/>
                  </a:cubicBezTo>
                  <a:cubicBezTo>
                    <a:pt x="21285" y="28783"/>
                    <a:pt x="21245" y="28778"/>
                    <a:pt x="21204" y="28767"/>
                  </a:cubicBezTo>
                  <a:cubicBezTo>
                    <a:pt x="21198" y="28824"/>
                    <a:pt x="21195" y="28861"/>
                    <a:pt x="21192" y="28896"/>
                  </a:cubicBezTo>
                  <a:cubicBezTo>
                    <a:pt x="21158" y="28952"/>
                    <a:pt x="21024" y="28908"/>
                    <a:pt x="21072" y="29019"/>
                  </a:cubicBezTo>
                  <a:cubicBezTo>
                    <a:pt x="21110" y="29036"/>
                    <a:pt x="21119" y="29052"/>
                    <a:pt x="21132" y="29079"/>
                  </a:cubicBezTo>
                  <a:cubicBezTo>
                    <a:pt x="21063" y="29126"/>
                    <a:pt x="20991" y="29175"/>
                    <a:pt x="20913" y="29228"/>
                  </a:cubicBezTo>
                  <a:cubicBezTo>
                    <a:pt x="20889" y="29217"/>
                    <a:pt x="20851" y="29201"/>
                    <a:pt x="20807" y="29182"/>
                  </a:cubicBezTo>
                  <a:cubicBezTo>
                    <a:pt x="20902" y="29129"/>
                    <a:pt x="20992" y="29077"/>
                    <a:pt x="21072" y="29019"/>
                  </a:cubicBezTo>
                  <a:lnTo>
                    <a:pt x="21072" y="29019"/>
                  </a:lnTo>
                  <a:cubicBezTo>
                    <a:pt x="21033" y="29035"/>
                    <a:pt x="21000" y="29042"/>
                    <a:pt x="20971" y="29042"/>
                  </a:cubicBezTo>
                  <a:cubicBezTo>
                    <a:pt x="20865" y="29042"/>
                    <a:pt x="20809" y="28957"/>
                    <a:pt x="20755" y="28957"/>
                  </a:cubicBezTo>
                  <a:cubicBezTo>
                    <a:pt x="20754" y="28957"/>
                    <a:pt x="20754" y="28957"/>
                    <a:pt x="20754" y="28957"/>
                  </a:cubicBezTo>
                  <a:cubicBezTo>
                    <a:pt x="20643" y="29005"/>
                    <a:pt x="20539" y="29064"/>
                    <a:pt x="20436" y="29114"/>
                  </a:cubicBezTo>
                  <a:cubicBezTo>
                    <a:pt x="20332" y="29163"/>
                    <a:pt x="20229" y="29210"/>
                    <a:pt x="20127" y="29255"/>
                  </a:cubicBezTo>
                  <a:cubicBezTo>
                    <a:pt x="19925" y="29353"/>
                    <a:pt x="19730" y="29450"/>
                    <a:pt x="19522" y="29531"/>
                  </a:cubicBezTo>
                  <a:cubicBezTo>
                    <a:pt x="19515" y="29551"/>
                    <a:pt x="19502" y="29570"/>
                    <a:pt x="19490" y="29589"/>
                  </a:cubicBezTo>
                  <a:lnTo>
                    <a:pt x="19466" y="29576"/>
                  </a:lnTo>
                  <a:lnTo>
                    <a:pt x="19512" y="29525"/>
                  </a:lnTo>
                  <a:cubicBezTo>
                    <a:pt x="19516" y="29528"/>
                    <a:pt x="19522" y="29531"/>
                    <a:pt x="19522" y="29531"/>
                  </a:cubicBezTo>
                  <a:cubicBezTo>
                    <a:pt x="19512" y="29494"/>
                    <a:pt x="19506" y="29460"/>
                    <a:pt x="19497" y="29413"/>
                  </a:cubicBezTo>
                  <a:cubicBezTo>
                    <a:pt x="19449" y="29453"/>
                    <a:pt x="19433" y="29464"/>
                    <a:pt x="19425" y="29470"/>
                  </a:cubicBezTo>
                  <a:cubicBezTo>
                    <a:pt x="19247" y="29489"/>
                    <a:pt x="19106" y="29511"/>
                    <a:pt x="18952" y="29511"/>
                  </a:cubicBezTo>
                  <a:cubicBezTo>
                    <a:pt x="18938" y="29511"/>
                    <a:pt x="18924" y="29510"/>
                    <a:pt x="18910" y="29510"/>
                  </a:cubicBezTo>
                  <a:cubicBezTo>
                    <a:pt x="18878" y="29484"/>
                    <a:pt x="18838" y="29453"/>
                    <a:pt x="18779" y="29407"/>
                  </a:cubicBezTo>
                  <a:cubicBezTo>
                    <a:pt x="18719" y="29441"/>
                    <a:pt x="18663" y="29481"/>
                    <a:pt x="18598" y="29504"/>
                  </a:cubicBezTo>
                  <a:cubicBezTo>
                    <a:pt x="18515" y="29534"/>
                    <a:pt x="18435" y="29603"/>
                    <a:pt x="18343" y="29603"/>
                  </a:cubicBezTo>
                  <a:cubicBezTo>
                    <a:pt x="18306" y="29603"/>
                    <a:pt x="18267" y="29591"/>
                    <a:pt x="18225" y="29561"/>
                  </a:cubicBezTo>
                  <a:cubicBezTo>
                    <a:pt x="18217" y="29556"/>
                    <a:pt x="18206" y="29554"/>
                    <a:pt x="18193" y="29554"/>
                  </a:cubicBezTo>
                  <a:cubicBezTo>
                    <a:pt x="18165" y="29554"/>
                    <a:pt x="18129" y="29563"/>
                    <a:pt x="18100" y="29564"/>
                  </a:cubicBezTo>
                  <a:cubicBezTo>
                    <a:pt x="18097" y="29564"/>
                    <a:pt x="18094" y="29564"/>
                    <a:pt x="18091" y="29564"/>
                  </a:cubicBezTo>
                  <a:cubicBezTo>
                    <a:pt x="17879" y="29564"/>
                    <a:pt x="17699" y="29674"/>
                    <a:pt x="17513" y="29742"/>
                  </a:cubicBezTo>
                  <a:cubicBezTo>
                    <a:pt x="17482" y="29719"/>
                    <a:pt x="17457" y="29701"/>
                    <a:pt x="17449" y="29695"/>
                  </a:cubicBezTo>
                  <a:cubicBezTo>
                    <a:pt x="17363" y="29719"/>
                    <a:pt x="17286" y="29741"/>
                    <a:pt x="17211" y="29763"/>
                  </a:cubicBezTo>
                  <a:cubicBezTo>
                    <a:pt x="17201" y="29795"/>
                    <a:pt x="17192" y="29828"/>
                    <a:pt x="17189" y="29840"/>
                  </a:cubicBezTo>
                  <a:cubicBezTo>
                    <a:pt x="17020" y="29865"/>
                    <a:pt x="16880" y="29887"/>
                    <a:pt x="16723" y="29910"/>
                  </a:cubicBezTo>
                  <a:cubicBezTo>
                    <a:pt x="16761" y="29873"/>
                    <a:pt x="16781" y="29853"/>
                    <a:pt x="16815" y="29819"/>
                  </a:cubicBezTo>
                  <a:cubicBezTo>
                    <a:pt x="16767" y="29815"/>
                    <a:pt x="16730" y="29810"/>
                    <a:pt x="16693" y="29807"/>
                  </a:cubicBezTo>
                  <a:cubicBezTo>
                    <a:pt x="16674" y="29870"/>
                    <a:pt x="16658" y="29920"/>
                    <a:pt x="16627" y="30021"/>
                  </a:cubicBezTo>
                  <a:cubicBezTo>
                    <a:pt x="16606" y="29913"/>
                    <a:pt x="16596" y="29860"/>
                    <a:pt x="16586" y="29804"/>
                  </a:cubicBezTo>
                  <a:cubicBezTo>
                    <a:pt x="16543" y="29810"/>
                    <a:pt x="16512" y="29816"/>
                    <a:pt x="16478" y="29822"/>
                  </a:cubicBezTo>
                  <a:cubicBezTo>
                    <a:pt x="16497" y="29854"/>
                    <a:pt x="16512" y="29881"/>
                    <a:pt x="16531" y="29912"/>
                  </a:cubicBezTo>
                  <a:cubicBezTo>
                    <a:pt x="16461" y="29913"/>
                    <a:pt x="16402" y="29913"/>
                    <a:pt x="16342" y="29915"/>
                  </a:cubicBezTo>
                  <a:cubicBezTo>
                    <a:pt x="16339" y="29857"/>
                    <a:pt x="16337" y="29812"/>
                    <a:pt x="16333" y="29723"/>
                  </a:cubicBezTo>
                  <a:cubicBezTo>
                    <a:pt x="16234" y="29826"/>
                    <a:pt x="16164" y="29906"/>
                    <a:pt x="16090" y="29973"/>
                  </a:cubicBezTo>
                  <a:cubicBezTo>
                    <a:pt x="16056" y="29943"/>
                    <a:pt x="16012" y="29900"/>
                    <a:pt x="15981" y="29872"/>
                  </a:cubicBezTo>
                  <a:cubicBezTo>
                    <a:pt x="15849" y="29860"/>
                    <a:pt x="15730" y="29850"/>
                    <a:pt x="15618" y="29840"/>
                  </a:cubicBezTo>
                  <a:cubicBezTo>
                    <a:pt x="15600" y="29882"/>
                    <a:pt x="15587" y="29913"/>
                    <a:pt x="15565" y="29969"/>
                  </a:cubicBezTo>
                  <a:cubicBezTo>
                    <a:pt x="15474" y="29898"/>
                    <a:pt x="15404" y="29845"/>
                    <a:pt x="15341" y="29795"/>
                  </a:cubicBezTo>
                  <a:cubicBezTo>
                    <a:pt x="15291" y="29819"/>
                    <a:pt x="15259" y="29834"/>
                    <a:pt x="15229" y="29847"/>
                  </a:cubicBezTo>
                  <a:cubicBezTo>
                    <a:pt x="15207" y="29823"/>
                    <a:pt x="15193" y="29809"/>
                    <a:pt x="15193" y="29809"/>
                  </a:cubicBezTo>
                  <a:cubicBezTo>
                    <a:pt x="15123" y="29819"/>
                    <a:pt x="15063" y="29826"/>
                    <a:pt x="15007" y="29837"/>
                  </a:cubicBezTo>
                  <a:cubicBezTo>
                    <a:pt x="14992" y="29854"/>
                    <a:pt x="14975" y="29869"/>
                    <a:pt x="14957" y="29882"/>
                  </a:cubicBezTo>
                  <a:lnTo>
                    <a:pt x="14939" y="29863"/>
                  </a:lnTo>
                  <a:lnTo>
                    <a:pt x="14998" y="29828"/>
                  </a:lnTo>
                  <a:cubicBezTo>
                    <a:pt x="15003" y="29832"/>
                    <a:pt x="15006" y="29835"/>
                    <a:pt x="15007" y="29837"/>
                  </a:cubicBezTo>
                  <a:cubicBezTo>
                    <a:pt x="14979" y="29794"/>
                    <a:pt x="14954" y="29754"/>
                    <a:pt x="14934" y="29720"/>
                  </a:cubicBezTo>
                  <a:cubicBezTo>
                    <a:pt x="14806" y="29706"/>
                    <a:pt x="14688" y="29706"/>
                    <a:pt x="14576" y="29684"/>
                  </a:cubicBezTo>
                  <a:cubicBezTo>
                    <a:pt x="14551" y="29719"/>
                    <a:pt x="14530" y="29748"/>
                    <a:pt x="14510" y="29778"/>
                  </a:cubicBezTo>
                  <a:cubicBezTo>
                    <a:pt x="14503" y="29770"/>
                    <a:pt x="14497" y="29765"/>
                    <a:pt x="14486" y="29754"/>
                  </a:cubicBezTo>
                  <a:cubicBezTo>
                    <a:pt x="14488" y="29712"/>
                    <a:pt x="14489" y="29666"/>
                    <a:pt x="14491" y="29609"/>
                  </a:cubicBezTo>
                  <a:cubicBezTo>
                    <a:pt x="14327" y="29545"/>
                    <a:pt x="14123" y="29582"/>
                    <a:pt x="13995" y="29447"/>
                  </a:cubicBezTo>
                  <a:cubicBezTo>
                    <a:pt x="13949" y="29457"/>
                    <a:pt x="13903" y="29477"/>
                    <a:pt x="13864" y="29477"/>
                  </a:cubicBezTo>
                  <a:cubicBezTo>
                    <a:pt x="13857" y="29477"/>
                    <a:pt x="13850" y="29476"/>
                    <a:pt x="13843" y="29475"/>
                  </a:cubicBezTo>
                  <a:cubicBezTo>
                    <a:pt x="13777" y="29458"/>
                    <a:pt x="13721" y="29401"/>
                    <a:pt x="13655" y="29389"/>
                  </a:cubicBezTo>
                  <a:cubicBezTo>
                    <a:pt x="13640" y="29386"/>
                    <a:pt x="13624" y="29385"/>
                    <a:pt x="13608" y="29385"/>
                  </a:cubicBezTo>
                  <a:cubicBezTo>
                    <a:pt x="13555" y="29385"/>
                    <a:pt x="13499" y="29398"/>
                    <a:pt x="13445" y="29404"/>
                  </a:cubicBezTo>
                  <a:lnTo>
                    <a:pt x="13337" y="29311"/>
                  </a:lnTo>
                  <a:cubicBezTo>
                    <a:pt x="13270" y="29370"/>
                    <a:pt x="13212" y="29423"/>
                    <a:pt x="13155" y="29469"/>
                  </a:cubicBezTo>
                  <a:cubicBezTo>
                    <a:pt x="13124" y="29420"/>
                    <a:pt x="13100" y="29386"/>
                    <a:pt x="13075" y="29348"/>
                  </a:cubicBezTo>
                  <a:cubicBezTo>
                    <a:pt x="13124" y="29339"/>
                    <a:pt x="13168" y="29344"/>
                    <a:pt x="13275" y="29320"/>
                  </a:cubicBezTo>
                  <a:cubicBezTo>
                    <a:pt x="13106" y="29276"/>
                    <a:pt x="12979" y="29208"/>
                    <a:pt x="12866" y="29208"/>
                  </a:cubicBezTo>
                  <a:cubicBezTo>
                    <a:pt x="12837" y="29208"/>
                    <a:pt x="12809" y="29213"/>
                    <a:pt x="12781" y="29223"/>
                  </a:cubicBezTo>
                  <a:cubicBezTo>
                    <a:pt x="12705" y="29180"/>
                    <a:pt x="12644" y="29122"/>
                    <a:pt x="12606" y="29122"/>
                  </a:cubicBezTo>
                  <a:cubicBezTo>
                    <a:pt x="12604" y="29122"/>
                    <a:pt x="12601" y="29122"/>
                    <a:pt x="12599" y="29123"/>
                  </a:cubicBezTo>
                  <a:cubicBezTo>
                    <a:pt x="12569" y="29131"/>
                    <a:pt x="12540" y="29134"/>
                    <a:pt x="12512" y="29134"/>
                  </a:cubicBezTo>
                  <a:cubicBezTo>
                    <a:pt x="12394" y="29134"/>
                    <a:pt x="12292" y="29077"/>
                    <a:pt x="12216" y="29063"/>
                  </a:cubicBezTo>
                  <a:cubicBezTo>
                    <a:pt x="12085" y="29070"/>
                    <a:pt x="11962" y="29094"/>
                    <a:pt x="11847" y="29094"/>
                  </a:cubicBezTo>
                  <a:cubicBezTo>
                    <a:pt x="11843" y="29094"/>
                    <a:pt x="11840" y="29094"/>
                    <a:pt x="11837" y="29094"/>
                  </a:cubicBezTo>
                  <a:cubicBezTo>
                    <a:pt x="11719" y="29092"/>
                    <a:pt x="11614" y="29049"/>
                    <a:pt x="11519" y="28947"/>
                  </a:cubicBezTo>
                  <a:cubicBezTo>
                    <a:pt x="11460" y="28966"/>
                    <a:pt x="11403" y="28983"/>
                    <a:pt x="11363" y="28997"/>
                  </a:cubicBezTo>
                  <a:cubicBezTo>
                    <a:pt x="11300" y="28972"/>
                    <a:pt x="11253" y="28951"/>
                    <a:pt x="11214" y="28936"/>
                  </a:cubicBezTo>
                  <a:cubicBezTo>
                    <a:pt x="11214" y="28888"/>
                    <a:pt x="11214" y="28854"/>
                    <a:pt x="11214" y="28829"/>
                  </a:cubicBezTo>
                  <a:cubicBezTo>
                    <a:pt x="11088" y="28805"/>
                    <a:pt x="10976" y="28785"/>
                    <a:pt x="10848" y="28761"/>
                  </a:cubicBezTo>
                  <a:cubicBezTo>
                    <a:pt x="10817" y="28771"/>
                    <a:pt x="10767" y="28788"/>
                    <a:pt x="10696" y="28811"/>
                  </a:cubicBezTo>
                  <a:cubicBezTo>
                    <a:pt x="10639" y="28773"/>
                    <a:pt x="10570" y="28727"/>
                    <a:pt x="10502" y="28683"/>
                  </a:cubicBezTo>
                  <a:cubicBezTo>
                    <a:pt x="10459" y="28657"/>
                    <a:pt x="10406" y="28602"/>
                    <a:pt x="10374" y="28602"/>
                  </a:cubicBezTo>
                  <a:cubicBezTo>
                    <a:pt x="10374" y="28602"/>
                    <a:pt x="10373" y="28602"/>
                    <a:pt x="10373" y="28602"/>
                  </a:cubicBezTo>
                  <a:cubicBezTo>
                    <a:pt x="10360" y="28604"/>
                    <a:pt x="10347" y="28604"/>
                    <a:pt x="10334" y="28604"/>
                  </a:cubicBezTo>
                  <a:cubicBezTo>
                    <a:pt x="10167" y="28604"/>
                    <a:pt x="10046" y="28474"/>
                    <a:pt x="9902" y="28411"/>
                  </a:cubicBezTo>
                  <a:cubicBezTo>
                    <a:pt x="9850" y="28389"/>
                    <a:pt x="9831" y="28327"/>
                    <a:pt x="9743" y="28324"/>
                  </a:cubicBezTo>
                  <a:cubicBezTo>
                    <a:pt x="9684" y="28321"/>
                    <a:pt x="9619" y="28227"/>
                    <a:pt x="9543" y="28162"/>
                  </a:cubicBezTo>
                  <a:cubicBezTo>
                    <a:pt x="9484" y="28189"/>
                    <a:pt x="9416" y="28220"/>
                    <a:pt x="9350" y="28251"/>
                  </a:cubicBezTo>
                  <a:cubicBezTo>
                    <a:pt x="9341" y="28184"/>
                    <a:pt x="9333" y="28114"/>
                    <a:pt x="9325" y="28045"/>
                  </a:cubicBezTo>
                  <a:cubicBezTo>
                    <a:pt x="9281" y="28051"/>
                    <a:pt x="9253" y="28053"/>
                    <a:pt x="9231" y="28056"/>
                  </a:cubicBezTo>
                  <a:cubicBezTo>
                    <a:pt x="9213" y="28023"/>
                    <a:pt x="9202" y="27996"/>
                    <a:pt x="9181" y="27955"/>
                  </a:cubicBezTo>
                  <a:cubicBezTo>
                    <a:pt x="9154" y="27964"/>
                    <a:pt x="9131" y="27968"/>
                    <a:pt x="9109" y="27968"/>
                  </a:cubicBezTo>
                  <a:cubicBezTo>
                    <a:pt x="8942" y="27968"/>
                    <a:pt x="8914" y="27729"/>
                    <a:pt x="8744" y="27696"/>
                  </a:cubicBezTo>
                  <a:cubicBezTo>
                    <a:pt x="8701" y="27700"/>
                    <a:pt x="8641" y="27708"/>
                    <a:pt x="8575" y="27715"/>
                  </a:cubicBezTo>
                  <a:cubicBezTo>
                    <a:pt x="8572" y="27662"/>
                    <a:pt x="8569" y="27614"/>
                    <a:pt x="8565" y="27566"/>
                  </a:cubicBezTo>
                  <a:cubicBezTo>
                    <a:pt x="8523" y="27524"/>
                    <a:pt x="8484" y="27483"/>
                    <a:pt x="8437" y="27434"/>
                  </a:cubicBezTo>
                  <a:cubicBezTo>
                    <a:pt x="8416" y="27433"/>
                    <a:pt x="8376" y="27431"/>
                    <a:pt x="8342" y="27430"/>
                  </a:cubicBezTo>
                  <a:cubicBezTo>
                    <a:pt x="8317" y="27384"/>
                    <a:pt x="8301" y="27353"/>
                    <a:pt x="8284" y="27322"/>
                  </a:cubicBezTo>
                  <a:cubicBezTo>
                    <a:pt x="8228" y="27330"/>
                    <a:pt x="8176" y="27336"/>
                    <a:pt x="8122" y="27341"/>
                  </a:cubicBezTo>
                  <a:cubicBezTo>
                    <a:pt x="8106" y="27285"/>
                    <a:pt x="8089" y="27230"/>
                    <a:pt x="8070" y="27160"/>
                  </a:cubicBezTo>
                  <a:cubicBezTo>
                    <a:pt x="8011" y="27140"/>
                    <a:pt x="7951" y="27107"/>
                    <a:pt x="7889" y="27080"/>
                  </a:cubicBezTo>
                  <a:cubicBezTo>
                    <a:pt x="7858" y="27021"/>
                    <a:pt x="7825" y="26953"/>
                    <a:pt x="7794" y="26894"/>
                  </a:cubicBezTo>
                  <a:cubicBezTo>
                    <a:pt x="7673" y="26888"/>
                    <a:pt x="7611" y="26831"/>
                    <a:pt x="7599" y="26718"/>
                  </a:cubicBezTo>
                  <a:cubicBezTo>
                    <a:pt x="7583" y="26725"/>
                    <a:pt x="7567" y="26728"/>
                    <a:pt x="7553" y="26728"/>
                  </a:cubicBezTo>
                  <a:cubicBezTo>
                    <a:pt x="7482" y="26728"/>
                    <a:pt x="7442" y="26647"/>
                    <a:pt x="7380" y="26625"/>
                  </a:cubicBezTo>
                  <a:cubicBezTo>
                    <a:pt x="7303" y="26599"/>
                    <a:pt x="7336" y="26479"/>
                    <a:pt x="7242" y="26479"/>
                  </a:cubicBezTo>
                  <a:cubicBezTo>
                    <a:pt x="7236" y="26479"/>
                    <a:pt x="7230" y="26480"/>
                    <a:pt x="7223" y="26481"/>
                  </a:cubicBezTo>
                  <a:cubicBezTo>
                    <a:pt x="7218" y="26481"/>
                    <a:pt x="7214" y="26482"/>
                    <a:pt x="7210" y="26482"/>
                  </a:cubicBezTo>
                  <a:cubicBezTo>
                    <a:pt x="7132" y="26482"/>
                    <a:pt x="7191" y="26362"/>
                    <a:pt x="7090" y="26351"/>
                  </a:cubicBezTo>
                  <a:cubicBezTo>
                    <a:pt x="7021" y="26344"/>
                    <a:pt x="6952" y="26263"/>
                    <a:pt x="6886" y="26213"/>
                  </a:cubicBezTo>
                  <a:cubicBezTo>
                    <a:pt x="6795" y="26151"/>
                    <a:pt x="6699" y="26098"/>
                    <a:pt x="6605" y="26041"/>
                  </a:cubicBezTo>
                  <a:cubicBezTo>
                    <a:pt x="6576" y="26066"/>
                    <a:pt x="6549" y="26083"/>
                    <a:pt x="6525" y="26083"/>
                  </a:cubicBezTo>
                  <a:cubicBezTo>
                    <a:pt x="6497" y="26083"/>
                    <a:pt x="6474" y="26060"/>
                    <a:pt x="6456" y="26001"/>
                  </a:cubicBezTo>
                  <a:cubicBezTo>
                    <a:pt x="6502" y="25991"/>
                    <a:pt x="6545" y="25981"/>
                    <a:pt x="6590" y="25970"/>
                  </a:cubicBezTo>
                  <a:cubicBezTo>
                    <a:pt x="6527" y="25842"/>
                    <a:pt x="6470" y="25727"/>
                    <a:pt x="6408" y="25604"/>
                  </a:cubicBezTo>
                  <a:cubicBezTo>
                    <a:pt x="6400" y="25604"/>
                    <a:pt x="6371" y="25601"/>
                    <a:pt x="6343" y="25598"/>
                  </a:cubicBezTo>
                  <a:lnTo>
                    <a:pt x="6334" y="25514"/>
                  </a:lnTo>
                  <a:cubicBezTo>
                    <a:pt x="6309" y="25513"/>
                    <a:pt x="6289" y="25511"/>
                    <a:pt x="6268" y="25510"/>
                  </a:cubicBezTo>
                  <a:cubicBezTo>
                    <a:pt x="6247" y="25466"/>
                    <a:pt x="6224" y="25418"/>
                    <a:pt x="6200" y="25370"/>
                  </a:cubicBezTo>
                  <a:cubicBezTo>
                    <a:pt x="6147" y="25391"/>
                    <a:pt x="6114" y="25404"/>
                    <a:pt x="6078" y="25417"/>
                  </a:cubicBezTo>
                  <a:cubicBezTo>
                    <a:pt x="6064" y="25370"/>
                    <a:pt x="6049" y="25326"/>
                    <a:pt x="6037" y="25286"/>
                  </a:cubicBezTo>
                  <a:cubicBezTo>
                    <a:pt x="5988" y="25282"/>
                    <a:pt x="5962" y="25274"/>
                    <a:pt x="5934" y="25270"/>
                  </a:cubicBezTo>
                  <a:cubicBezTo>
                    <a:pt x="5933" y="25240"/>
                    <a:pt x="5931" y="25211"/>
                    <a:pt x="5930" y="25195"/>
                  </a:cubicBezTo>
                  <a:cubicBezTo>
                    <a:pt x="5844" y="25154"/>
                    <a:pt x="5765" y="25117"/>
                    <a:pt x="5690" y="25082"/>
                  </a:cubicBezTo>
                  <a:cubicBezTo>
                    <a:pt x="5678" y="25024"/>
                    <a:pt x="5669" y="24976"/>
                    <a:pt x="5660" y="24932"/>
                  </a:cubicBezTo>
                  <a:cubicBezTo>
                    <a:pt x="5582" y="24915"/>
                    <a:pt x="5522" y="24902"/>
                    <a:pt x="5451" y="24887"/>
                  </a:cubicBezTo>
                  <a:cubicBezTo>
                    <a:pt x="5482" y="24842"/>
                    <a:pt x="5499" y="24820"/>
                    <a:pt x="5519" y="24789"/>
                  </a:cubicBezTo>
                  <a:cubicBezTo>
                    <a:pt x="5482" y="24774"/>
                    <a:pt x="5450" y="24762"/>
                    <a:pt x="5443" y="24761"/>
                  </a:cubicBezTo>
                  <a:cubicBezTo>
                    <a:pt x="5376" y="24656"/>
                    <a:pt x="5338" y="24528"/>
                    <a:pt x="5266" y="24498"/>
                  </a:cubicBezTo>
                  <a:cubicBezTo>
                    <a:pt x="5148" y="24445"/>
                    <a:pt x="5098" y="24318"/>
                    <a:pt x="5012" y="24277"/>
                  </a:cubicBezTo>
                  <a:cubicBezTo>
                    <a:pt x="4894" y="24221"/>
                    <a:pt x="4829" y="24124"/>
                    <a:pt x="4786" y="24027"/>
                  </a:cubicBezTo>
                  <a:cubicBezTo>
                    <a:pt x="4756" y="23955"/>
                    <a:pt x="4632" y="24005"/>
                    <a:pt x="4656" y="23885"/>
                  </a:cubicBezTo>
                  <a:cubicBezTo>
                    <a:pt x="4658" y="23868"/>
                    <a:pt x="4557" y="23815"/>
                    <a:pt x="4503" y="23777"/>
                  </a:cubicBezTo>
                  <a:cubicBezTo>
                    <a:pt x="4498" y="23810"/>
                    <a:pt x="4492" y="23838"/>
                    <a:pt x="4488" y="23866"/>
                  </a:cubicBezTo>
                  <a:cubicBezTo>
                    <a:pt x="4423" y="23815"/>
                    <a:pt x="4361" y="23763"/>
                    <a:pt x="4291" y="23706"/>
                  </a:cubicBezTo>
                  <a:cubicBezTo>
                    <a:pt x="4291" y="23696"/>
                    <a:pt x="4294" y="23666"/>
                    <a:pt x="4297" y="23634"/>
                  </a:cubicBezTo>
                  <a:cubicBezTo>
                    <a:pt x="4233" y="23588"/>
                    <a:pt x="4189" y="23491"/>
                    <a:pt x="4139" y="23472"/>
                  </a:cubicBezTo>
                  <a:cubicBezTo>
                    <a:pt x="4008" y="23424"/>
                    <a:pt x="4091" y="23331"/>
                    <a:pt x="4048" y="23260"/>
                  </a:cubicBezTo>
                  <a:cubicBezTo>
                    <a:pt x="4010" y="23195"/>
                    <a:pt x="4024" y="23097"/>
                    <a:pt x="4017" y="23013"/>
                  </a:cubicBezTo>
                  <a:lnTo>
                    <a:pt x="4017" y="23013"/>
                  </a:lnTo>
                  <a:cubicBezTo>
                    <a:pt x="3983" y="23023"/>
                    <a:pt x="3957" y="23031"/>
                    <a:pt x="3933" y="23037"/>
                  </a:cubicBezTo>
                  <a:cubicBezTo>
                    <a:pt x="3916" y="22998"/>
                    <a:pt x="3908" y="22944"/>
                    <a:pt x="3883" y="22931"/>
                  </a:cubicBezTo>
                  <a:cubicBezTo>
                    <a:pt x="3827" y="22898"/>
                    <a:pt x="3818" y="22864"/>
                    <a:pt x="3820" y="22804"/>
                  </a:cubicBezTo>
                  <a:cubicBezTo>
                    <a:pt x="3820" y="22759"/>
                    <a:pt x="3795" y="22704"/>
                    <a:pt x="3768" y="22661"/>
                  </a:cubicBezTo>
                  <a:cubicBezTo>
                    <a:pt x="3742" y="22622"/>
                    <a:pt x="3698" y="22592"/>
                    <a:pt x="3660" y="22557"/>
                  </a:cubicBezTo>
                  <a:cubicBezTo>
                    <a:pt x="3658" y="22529"/>
                    <a:pt x="3655" y="22491"/>
                    <a:pt x="3654" y="22451"/>
                  </a:cubicBezTo>
                  <a:cubicBezTo>
                    <a:pt x="3651" y="22420"/>
                    <a:pt x="3651" y="22387"/>
                    <a:pt x="3651" y="22387"/>
                  </a:cubicBezTo>
                  <a:cubicBezTo>
                    <a:pt x="3651" y="22387"/>
                    <a:pt x="3651" y="22388"/>
                    <a:pt x="3651" y="22391"/>
                  </a:cubicBezTo>
                  <a:cubicBezTo>
                    <a:pt x="3589" y="22298"/>
                    <a:pt x="3511" y="22222"/>
                    <a:pt x="3523" y="22188"/>
                  </a:cubicBezTo>
                  <a:cubicBezTo>
                    <a:pt x="3558" y="22086"/>
                    <a:pt x="3448" y="22108"/>
                    <a:pt x="3434" y="22061"/>
                  </a:cubicBezTo>
                  <a:cubicBezTo>
                    <a:pt x="3418" y="21992"/>
                    <a:pt x="3409" y="21921"/>
                    <a:pt x="3405" y="21895"/>
                  </a:cubicBezTo>
                  <a:cubicBezTo>
                    <a:pt x="3323" y="21760"/>
                    <a:pt x="3259" y="21655"/>
                    <a:pt x="3174" y="21514"/>
                  </a:cubicBezTo>
                  <a:cubicBezTo>
                    <a:pt x="3202" y="21473"/>
                    <a:pt x="3237" y="21424"/>
                    <a:pt x="3270" y="21378"/>
                  </a:cubicBezTo>
                  <a:cubicBezTo>
                    <a:pt x="3201" y="21281"/>
                    <a:pt x="3139" y="21200"/>
                    <a:pt x="3083" y="21117"/>
                  </a:cubicBezTo>
                  <a:cubicBezTo>
                    <a:pt x="3021" y="21022"/>
                    <a:pt x="2965" y="20925"/>
                    <a:pt x="2899" y="20819"/>
                  </a:cubicBezTo>
                  <a:cubicBezTo>
                    <a:pt x="2928" y="20668"/>
                    <a:pt x="2867" y="20538"/>
                    <a:pt x="2753" y="20424"/>
                  </a:cubicBezTo>
                  <a:cubicBezTo>
                    <a:pt x="2758" y="20375"/>
                    <a:pt x="2778" y="20319"/>
                    <a:pt x="2762" y="20278"/>
                  </a:cubicBezTo>
                  <a:cubicBezTo>
                    <a:pt x="2737" y="20206"/>
                    <a:pt x="2646" y="20124"/>
                    <a:pt x="2659" y="20078"/>
                  </a:cubicBezTo>
                  <a:cubicBezTo>
                    <a:pt x="2687" y="19982"/>
                    <a:pt x="2638" y="19915"/>
                    <a:pt x="2621" y="19835"/>
                  </a:cubicBezTo>
                  <a:cubicBezTo>
                    <a:pt x="2613" y="19807"/>
                    <a:pt x="2600" y="19770"/>
                    <a:pt x="2580" y="19754"/>
                  </a:cubicBezTo>
                  <a:cubicBezTo>
                    <a:pt x="2480" y="19673"/>
                    <a:pt x="2428" y="19562"/>
                    <a:pt x="2381" y="19447"/>
                  </a:cubicBezTo>
                  <a:cubicBezTo>
                    <a:pt x="2344" y="19331"/>
                    <a:pt x="2315" y="19210"/>
                    <a:pt x="2241" y="19113"/>
                  </a:cubicBezTo>
                  <a:cubicBezTo>
                    <a:pt x="2265" y="18991"/>
                    <a:pt x="2119" y="18914"/>
                    <a:pt x="2160" y="18789"/>
                  </a:cubicBezTo>
                  <a:cubicBezTo>
                    <a:pt x="1962" y="18641"/>
                    <a:pt x="1960" y="18639"/>
                    <a:pt x="1976" y="18613"/>
                  </a:cubicBezTo>
                  <a:lnTo>
                    <a:pt x="2047" y="18574"/>
                  </a:lnTo>
                  <a:cubicBezTo>
                    <a:pt x="1957" y="18414"/>
                    <a:pt x="1925" y="18229"/>
                    <a:pt x="1896" y="18048"/>
                  </a:cubicBezTo>
                  <a:cubicBezTo>
                    <a:pt x="1876" y="17865"/>
                    <a:pt x="1847" y="17689"/>
                    <a:pt x="1731" y="17542"/>
                  </a:cubicBezTo>
                  <a:cubicBezTo>
                    <a:pt x="1759" y="17459"/>
                    <a:pt x="1781" y="17393"/>
                    <a:pt x="1798" y="17340"/>
                  </a:cubicBezTo>
                  <a:cubicBezTo>
                    <a:pt x="1729" y="17243"/>
                    <a:pt x="1659" y="17144"/>
                    <a:pt x="1594" y="17052"/>
                  </a:cubicBezTo>
                  <a:cubicBezTo>
                    <a:pt x="1617" y="16999"/>
                    <a:pt x="1634" y="16963"/>
                    <a:pt x="1651" y="16927"/>
                  </a:cubicBezTo>
                  <a:cubicBezTo>
                    <a:pt x="1619" y="16872"/>
                    <a:pt x="1590" y="16819"/>
                    <a:pt x="1562" y="16771"/>
                  </a:cubicBezTo>
                  <a:cubicBezTo>
                    <a:pt x="1585" y="16735"/>
                    <a:pt x="1601" y="16710"/>
                    <a:pt x="1617" y="16687"/>
                  </a:cubicBezTo>
                  <a:cubicBezTo>
                    <a:pt x="1597" y="16665"/>
                    <a:pt x="1576" y="16643"/>
                    <a:pt x="1560" y="16622"/>
                  </a:cubicBezTo>
                  <a:cubicBezTo>
                    <a:pt x="1574" y="16602"/>
                    <a:pt x="1587" y="16583"/>
                    <a:pt x="1591" y="16578"/>
                  </a:cubicBezTo>
                  <a:lnTo>
                    <a:pt x="1591" y="16578"/>
                  </a:lnTo>
                  <a:cubicBezTo>
                    <a:pt x="1591" y="16579"/>
                    <a:pt x="1591" y="16579"/>
                    <a:pt x="1591" y="16579"/>
                  </a:cubicBezTo>
                  <a:cubicBezTo>
                    <a:pt x="1592" y="16578"/>
                    <a:pt x="1592" y="16577"/>
                    <a:pt x="1592" y="16577"/>
                  </a:cubicBezTo>
                  <a:lnTo>
                    <a:pt x="1592" y="16577"/>
                  </a:lnTo>
                  <a:cubicBezTo>
                    <a:pt x="1592" y="16577"/>
                    <a:pt x="1592" y="16577"/>
                    <a:pt x="1591" y="16578"/>
                  </a:cubicBezTo>
                  <a:lnTo>
                    <a:pt x="1591" y="16578"/>
                  </a:lnTo>
                  <a:cubicBezTo>
                    <a:pt x="1575" y="16389"/>
                    <a:pt x="1547" y="16232"/>
                    <a:pt x="1553" y="16076"/>
                  </a:cubicBezTo>
                  <a:cubicBezTo>
                    <a:pt x="1557" y="15920"/>
                    <a:pt x="1595" y="15769"/>
                    <a:pt x="1620" y="15611"/>
                  </a:cubicBezTo>
                  <a:cubicBezTo>
                    <a:pt x="1645" y="15602"/>
                    <a:pt x="1679" y="15589"/>
                    <a:pt x="1720" y="15573"/>
                  </a:cubicBezTo>
                  <a:cubicBezTo>
                    <a:pt x="1710" y="15535"/>
                    <a:pt x="1700" y="15504"/>
                    <a:pt x="1690" y="15467"/>
                  </a:cubicBezTo>
                  <a:cubicBezTo>
                    <a:pt x="1657" y="15497"/>
                    <a:pt x="1638" y="15511"/>
                    <a:pt x="1598" y="15547"/>
                  </a:cubicBezTo>
                  <a:cubicBezTo>
                    <a:pt x="1597" y="15444"/>
                    <a:pt x="1590" y="15369"/>
                    <a:pt x="1595" y="15295"/>
                  </a:cubicBezTo>
                  <a:cubicBezTo>
                    <a:pt x="1598" y="15257"/>
                    <a:pt x="1625" y="15224"/>
                    <a:pt x="1637" y="15186"/>
                  </a:cubicBezTo>
                  <a:cubicBezTo>
                    <a:pt x="1650" y="15140"/>
                    <a:pt x="1684" y="14855"/>
                    <a:pt x="1682" y="14790"/>
                  </a:cubicBezTo>
                  <a:cubicBezTo>
                    <a:pt x="1682" y="14717"/>
                    <a:pt x="1695" y="14651"/>
                    <a:pt x="1651" y="14577"/>
                  </a:cubicBezTo>
                  <a:cubicBezTo>
                    <a:pt x="1628" y="14540"/>
                    <a:pt x="1675" y="14448"/>
                    <a:pt x="1681" y="14420"/>
                  </a:cubicBezTo>
                  <a:cubicBezTo>
                    <a:pt x="1673" y="14194"/>
                    <a:pt x="1681" y="13981"/>
                    <a:pt x="1718" y="13780"/>
                  </a:cubicBezTo>
                  <a:cubicBezTo>
                    <a:pt x="1753" y="13579"/>
                    <a:pt x="1851" y="13396"/>
                    <a:pt x="1971" y="13223"/>
                  </a:cubicBezTo>
                  <a:cubicBezTo>
                    <a:pt x="1943" y="13210"/>
                    <a:pt x="1918" y="13200"/>
                    <a:pt x="1872" y="13178"/>
                  </a:cubicBezTo>
                  <a:cubicBezTo>
                    <a:pt x="1879" y="13145"/>
                    <a:pt x="1904" y="13094"/>
                    <a:pt x="1891" y="13069"/>
                  </a:cubicBezTo>
                  <a:cubicBezTo>
                    <a:pt x="1813" y="12922"/>
                    <a:pt x="1890" y="12804"/>
                    <a:pt x="1969" y="12710"/>
                  </a:cubicBezTo>
                  <a:cubicBezTo>
                    <a:pt x="2053" y="12611"/>
                    <a:pt x="2059" y="12528"/>
                    <a:pt x="2037" y="12401"/>
                  </a:cubicBezTo>
                  <a:cubicBezTo>
                    <a:pt x="2022" y="12327"/>
                    <a:pt x="2084" y="12236"/>
                    <a:pt x="2099" y="12211"/>
                  </a:cubicBezTo>
                  <a:cubicBezTo>
                    <a:pt x="2127" y="12033"/>
                    <a:pt x="2146" y="11908"/>
                    <a:pt x="2177" y="11718"/>
                  </a:cubicBezTo>
                  <a:lnTo>
                    <a:pt x="2177" y="11718"/>
                  </a:lnTo>
                  <a:cubicBezTo>
                    <a:pt x="2091" y="11798"/>
                    <a:pt x="2053" y="11833"/>
                    <a:pt x="2012" y="11871"/>
                  </a:cubicBezTo>
                  <a:cubicBezTo>
                    <a:pt x="2003" y="11814"/>
                    <a:pt x="1993" y="11752"/>
                    <a:pt x="1984" y="11699"/>
                  </a:cubicBezTo>
                  <a:cubicBezTo>
                    <a:pt x="2046" y="11679"/>
                    <a:pt x="2109" y="11658"/>
                    <a:pt x="2165" y="11639"/>
                  </a:cubicBezTo>
                  <a:cubicBezTo>
                    <a:pt x="2246" y="11445"/>
                    <a:pt x="2246" y="11226"/>
                    <a:pt x="2399" y="11090"/>
                  </a:cubicBezTo>
                  <a:cubicBezTo>
                    <a:pt x="2384" y="11053"/>
                    <a:pt x="2372" y="11024"/>
                    <a:pt x="2365" y="11005"/>
                  </a:cubicBezTo>
                  <a:cubicBezTo>
                    <a:pt x="2422" y="10937"/>
                    <a:pt x="2483" y="10874"/>
                    <a:pt x="2549" y="10817"/>
                  </a:cubicBezTo>
                  <a:cubicBezTo>
                    <a:pt x="2543" y="10771"/>
                    <a:pt x="2537" y="10733"/>
                    <a:pt x="2531" y="10694"/>
                  </a:cubicBezTo>
                  <a:lnTo>
                    <a:pt x="2661" y="10546"/>
                  </a:lnTo>
                  <a:cubicBezTo>
                    <a:pt x="2618" y="10506"/>
                    <a:pt x="2593" y="10483"/>
                    <a:pt x="2563" y="10456"/>
                  </a:cubicBezTo>
                  <a:cubicBezTo>
                    <a:pt x="2596" y="10438"/>
                    <a:pt x="2640" y="10427"/>
                    <a:pt x="2644" y="10409"/>
                  </a:cubicBezTo>
                  <a:cubicBezTo>
                    <a:pt x="2656" y="10363"/>
                    <a:pt x="2631" y="10290"/>
                    <a:pt x="2653" y="10271"/>
                  </a:cubicBezTo>
                  <a:cubicBezTo>
                    <a:pt x="2699" y="10229"/>
                    <a:pt x="2737" y="10216"/>
                    <a:pt x="2739" y="10129"/>
                  </a:cubicBezTo>
                  <a:cubicBezTo>
                    <a:pt x="2740" y="10065"/>
                    <a:pt x="2759" y="9937"/>
                    <a:pt x="2793" y="9919"/>
                  </a:cubicBezTo>
                  <a:cubicBezTo>
                    <a:pt x="2934" y="9843"/>
                    <a:pt x="2914" y="9678"/>
                    <a:pt x="2992" y="9581"/>
                  </a:cubicBezTo>
                  <a:cubicBezTo>
                    <a:pt x="2956" y="9512"/>
                    <a:pt x="2925" y="9450"/>
                    <a:pt x="2878" y="9359"/>
                  </a:cubicBezTo>
                  <a:lnTo>
                    <a:pt x="2878" y="9359"/>
                  </a:lnTo>
                  <a:cubicBezTo>
                    <a:pt x="2964" y="9385"/>
                    <a:pt x="3015" y="9401"/>
                    <a:pt x="3092" y="9423"/>
                  </a:cubicBezTo>
                  <a:cubicBezTo>
                    <a:pt x="3030" y="9325"/>
                    <a:pt x="2981" y="9247"/>
                    <a:pt x="2912" y="9138"/>
                  </a:cubicBezTo>
                  <a:cubicBezTo>
                    <a:pt x="3000" y="9129"/>
                    <a:pt x="3050" y="9123"/>
                    <a:pt x="3102" y="9117"/>
                  </a:cubicBezTo>
                  <a:cubicBezTo>
                    <a:pt x="3078" y="9082"/>
                    <a:pt x="3055" y="9047"/>
                    <a:pt x="3030" y="9008"/>
                  </a:cubicBezTo>
                  <a:cubicBezTo>
                    <a:pt x="3056" y="9000"/>
                    <a:pt x="3075" y="8992"/>
                    <a:pt x="3096" y="8983"/>
                  </a:cubicBezTo>
                  <a:cubicBezTo>
                    <a:pt x="3099" y="8951"/>
                    <a:pt x="3102" y="8919"/>
                    <a:pt x="3105" y="8880"/>
                  </a:cubicBezTo>
                  <a:cubicBezTo>
                    <a:pt x="3159" y="8898"/>
                    <a:pt x="3211" y="8916"/>
                    <a:pt x="3256" y="8930"/>
                  </a:cubicBezTo>
                  <a:cubicBezTo>
                    <a:pt x="3362" y="8801"/>
                    <a:pt x="3377" y="8616"/>
                    <a:pt x="3526" y="8543"/>
                  </a:cubicBezTo>
                  <a:cubicBezTo>
                    <a:pt x="3529" y="8468"/>
                    <a:pt x="3532" y="8392"/>
                    <a:pt x="3533" y="8314"/>
                  </a:cubicBezTo>
                  <a:cubicBezTo>
                    <a:pt x="3537" y="8314"/>
                    <a:pt x="3541" y="8314"/>
                    <a:pt x="3545" y="8314"/>
                  </a:cubicBezTo>
                  <a:cubicBezTo>
                    <a:pt x="3580" y="8314"/>
                    <a:pt x="3617" y="8323"/>
                    <a:pt x="3653" y="8323"/>
                  </a:cubicBezTo>
                  <a:cubicBezTo>
                    <a:pt x="3696" y="8323"/>
                    <a:pt x="3738" y="8309"/>
                    <a:pt x="3776" y="8246"/>
                  </a:cubicBezTo>
                  <a:cubicBezTo>
                    <a:pt x="3758" y="8212"/>
                    <a:pt x="3738" y="8174"/>
                    <a:pt x="3715" y="8133"/>
                  </a:cubicBezTo>
                  <a:cubicBezTo>
                    <a:pt x="3743" y="8124"/>
                    <a:pt x="3771" y="8115"/>
                    <a:pt x="3801" y="8105"/>
                  </a:cubicBezTo>
                  <a:cubicBezTo>
                    <a:pt x="3795" y="8067"/>
                    <a:pt x="3786" y="8029"/>
                    <a:pt x="3779" y="7987"/>
                  </a:cubicBezTo>
                  <a:cubicBezTo>
                    <a:pt x="3739" y="7987"/>
                    <a:pt x="3695" y="7989"/>
                    <a:pt x="3648" y="7989"/>
                  </a:cubicBezTo>
                  <a:cubicBezTo>
                    <a:pt x="3643" y="7934"/>
                    <a:pt x="3640" y="7893"/>
                    <a:pt x="3637" y="7851"/>
                  </a:cubicBezTo>
                  <a:cubicBezTo>
                    <a:pt x="3664" y="7836"/>
                    <a:pt x="3698" y="7818"/>
                    <a:pt x="3733" y="7799"/>
                  </a:cubicBezTo>
                  <a:cubicBezTo>
                    <a:pt x="3739" y="7749"/>
                    <a:pt x="3745" y="7700"/>
                    <a:pt x="3751" y="7655"/>
                  </a:cubicBezTo>
                  <a:cubicBezTo>
                    <a:pt x="3771" y="7639"/>
                    <a:pt x="3786" y="7625"/>
                    <a:pt x="3802" y="7615"/>
                  </a:cubicBezTo>
                  <a:cubicBezTo>
                    <a:pt x="3816" y="7608"/>
                    <a:pt x="3831" y="7604"/>
                    <a:pt x="3835" y="7604"/>
                  </a:cubicBezTo>
                  <a:cubicBezTo>
                    <a:pt x="3835" y="7604"/>
                    <a:pt x="3835" y="7604"/>
                    <a:pt x="3835" y="7604"/>
                  </a:cubicBezTo>
                  <a:lnTo>
                    <a:pt x="3835" y="7604"/>
                  </a:lnTo>
                  <a:cubicBezTo>
                    <a:pt x="3929" y="7293"/>
                    <a:pt x="4139" y="7106"/>
                    <a:pt x="4380" y="6950"/>
                  </a:cubicBezTo>
                  <a:cubicBezTo>
                    <a:pt x="4420" y="6804"/>
                    <a:pt x="4420" y="6804"/>
                    <a:pt x="4526" y="6752"/>
                  </a:cubicBezTo>
                  <a:cubicBezTo>
                    <a:pt x="4614" y="6471"/>
                    <a:pt x="4832" y="6359"/>
                    <a:pt x="4990" y="6262"/>
                  </a:cubicBezTo>
                  <a:cubicBezTo>
                    <a:pt x="5031" y="6189"/>
                    <a:pt x="5067" y="6128"/>
                    <a:pt x="5103" y="6070"/>
                  </a:cubicBezTo>
                  <a:cubicBezTo>
                    <a:pt x="5141" y="6017"/>
                    <a:pt x="5178" y="5967"/>
                    <a:pt x="5215" y="5917"/>
                  </a:cubicBezTo>
                  <a:cubicBezTo>
                    <a:pt x="5216" y="5872"/>
                    <a:pt x="5219" y="5822"/>
                    <a:pt x="5221" y="5785"/>
                  </a:cubicBezTo>
                  <a:cubicBezTo>
                    <a:pt x="5319" y="5788"/>
                    <a:pt x="5421" y="5792"/>
                    <a:pt x="5509" y="5795"/>
                  </a:cubicBezTo>
                  <a:cubicBezTo>
                    <a:pt x="5538" y="5708"/>
                    <a:pt x="5562" y="5644"/>
                    <a:pt x="5585" y="5575"/>
                  </a:cubicBezTo>
                  <a:cubicBezTo>
                    <a:pt x="5741" y="5539"/>
                    <a:pt x="5822" y="5420"/>
                    <a:pt x="5874" y="5266"/>
                  </a:cubicBezTo>
                  <a:cubicBezTo>
                    <a:pt x="5916" y="5249"/>
                    <a:pt x="5962" y="5235"/>
                    <a:pt x="5999" y="5221"/>
                  </a:cubicBezTo>
                  <a:cubicBezTo>
                    <a:pt x="6064" y="5143"/>
                    <a:pt x="5968" y="5020"/>
                    <a:pt x="6108" y="4979"/>
                  </a:cubicBezTo>
                  <a:cubicBezTo>
                    <a:pt x="6150" y="5011"/>
                    <a:pt x="6193" y="5043"/>
                    <a:pt x="6233" y="5074"/>
                  </a:cubicBezTo>
                  <a:cubicBezTo>
                    <a:pt x="6300" y="4920"/>
                    <a:pt x="6406" y="4820"/>
                    <a:pt x="6565" y="4776"/>
                  </a:cubicBezTo>
                  <a:cubicBezTo>
                    <a:pt x="6637" y="4757"/>
                    <a:pt x="6756" y="4727"/>
                    <a:pt x="6767" y="4687"/>
                  </a:cubicBezTo>
                  <a:cubicBezTo>
                    <a:pt x="6806" y="4536"/>
                    <a:pt x="6965" y="4508"/>
                    <a:pt x="7032" y="4392"/>
                  </a:cubicBezTo>
                  <a:lnTo>
                    <a:pt x="7114" y="4395"/>
                  </a:lnTo>
                  <a:cubicBezTo>
                    <a:pt x="7092" y="4340"/>
                    <a:pt x="7070" y="4286"/>
                    <a:pt x="7032" y="4190"/>
                  </a:cubicBezTo>
                  <a:lnTo>
                    <a:pt x="7032" y="4190"/>
                  </a:lnTo>
                  <a:cubicBezTo>
                    <a:pt x="7123" y="4270"/>
                    <a:pt x="7163" y="4305"/>
                    <a:pt x="7193" y="4331"/>
                  </a:cubicBezTo>
                  <a:cubicBezTo>
                    <a:pt x="7264" y="4281"/>
                    <a:pt x="7323" y="4242"/>
                    <a:pt x="7377" y="4203"/>
                  </a:cubicBezTo>
                  <a:cubicBezTo>
                    <a:pt x="7366" y="4161"/>
                    <a:pt x="7357" y="4128"/>
                    <a:pt x="7346" y="4094"/>
                  </a:cubicBezTo>
                  <a:lnTo>
                    <a:pt x="7346" y="4094"/>
                  </a:lnTo>
                  <a:cubicBezTo>
                    <a:pt x="7385" y="4096"/>
                    <a:pt x="7413" y="4097"/>
                    <a:pt x="7442" y="4097"/>
                  </a:cubicBezTo>
                  <a:cubicBezTo>
                    <a:pt x="7436" y="4055"/>
                    <a:pt x="7429" y="4016"/>
                    <a:pt x="7421" y="3962"/>
                  </a:cubicBezTo>
                  <a:lnTo>
                    <a:pt x="7421" y="3962"/>
                  </a:lnTo>
                  <a:cubicBezTo>
                    <a:pt x="7471" y="3994"/>
                    <a:pt x="7501" y="4014"/>
                    <a:pt x="7545" y="4041"/>
                  </a:cubicBezTo>
                  <a:cubicBezTo>
                    <a:pt x="7579" y="3993"/>
                    <a:pt x="7607" y="3952"/>
                    <a:pt x="7635" y="3912"/>
                  </a:cubicBezTo>
                  <a:cubicBezTo>
                    <a:pt x="7661" y="3916"/>
                    <a:pt x="7682" y="3919"/>
                    <a:pt x="7691" y="3921"/>
                  </a:cubicBezTo>
                  <a:cubicBezTo>
                    <a:pt x="7717" y="3877"/>
                    <a:pt x="7741" y="3836"/>
                    <a:pt x="7754" y="3813"/>
                  </a:cubicBezTo>
                  <a:cubicBezTo>
                    <a:pt x="7829" y="3827"/>
                    <a:pt x="7883" y="3834"/>
                    <a:pt x="7972" y="3849"/>
                  </a:cubicBezTo>
                  <a:cubicBezTo>
                    <a:pt x="7933" y="3760"/>
                    <a:pt x="7911" y="3712"/>
                    <a:pt x="7878" y="3637"/>
                  </a:cubicBezTo>
                  <a:lnTo>
                    <a:pt x="7878" y="3637"/>
                  </a:lnTo>
                  <a:cubicBezTo>
                    <a:pt x="8010" y="3671"/>
                    <a:pt x="8119" y="3699"/>
                    <a:pt x="8194" y="3718"/>
                  </a:cubicBezTo>
                  <a:cubicBezTo>
                    <a:pt x="8304" y="3640"/>
                    <a:pt x="8373" y="3593"/>
                    <a:pt x="8447" y="3556"/>
                  </a:cubicBezTo>
                  <a:cubicBezTo>
                    <a:pt x="8463" y="3506"/>
                    <a:pt x="8478" y="3459"/>
                    <a:pt x="8498" y="3397"/>
                  </a:cubicBezTo>
                  <a:cubicBezTo>
                    <a:pt x="8550" y="3369"/>
                    <a:pt x="8612" y="3334"/>
                    <a:pt x="8679" y="3297"/>
                  </a:cubicBezTo>
                  <a:cubicBezTo>
                    <a:pt x="8684" y="3226"/>
                    <a:pt x="8687" y="3162"/>
                    <a:pt x="8690" y="3122"/>
                  </a:cubicBezTo>
                  <a:cubicBezTo>
                    <a:pt x="8756" y="3050"/>
                    <a:pt x="8809" y="2991"/>
                    <a:pt x="8866" y="2929"/>
                  </a:cubicBezTo>
                  <a:cubicBezTo>
                    <a:pt x="8909" y="2926"/>
                    <a:pt x="8960" y="2931"/>
                    <a:pt x="9005" y="2916"/>
                  </a:cubicBezTo>
                  <a:cubicBezTo>
                    <a:pt x="9060" y="2897"/>
                    <a:pt x="9110" y="2859"/>
                    <a:pt x="9150" y="2837"/>
                  </a:cubicBezTo>
                  <a:cubicBezTo>
                    <a:pt x="9193" y="2876"/>
                    <a:pt x="9216" y="2897"/>
                    <a:pt x="9238" y="2916"/>
                  </a:cubicBezTo>
                  <a:lnTo>
                    <a:pt x="9272" y="2885"/>
                  </a:lnTo>
                  <a:lnTo>
                    <a:pt x="9097" y="2678"/>
                  </a:lnTo>
                  <a:lnTo>
                    <a:pt x="9127" y="2647"/>
                  </a:lnTo>
                  <a:lnTo>
                    <a:pt x="9415" y="2814"/>
                  </a:lnTo>
                  <a:lnTo>
                    <a:pt x="9418" y="2760"/>
                  </a:lnTo>
                  <a:lnTo>
                    <a:pt x="9421" y="2686"/>
                  </a:lnTo>
                  <a:cubicBezTo>
                    <a:pt x="9593" y="2673"/>
                    <a:pt x="9592" y="2673"/>
                    <a:pt x="9758" y="2572"/>
                  </a:cubicBezTo>
                  <a:cubicBezTo>
                    <a:pt x="9777" y="2561"/>
                    <a:pt x="9802" y="2561"/>
                    <a:pt x="9823" y="2553"/>
                  </a:cubicBezTo>
                  <a:cubicBezTo>
                    <a:pt x="10048" y="2463"/>
                    <a:pt x="10277" y="2386"/>
                    <a:pt x="10489" y="2275"/>
                  </a:cubicBezTo>
                  <a:cubicBezTo>
                    <a:pt x="10544" y="2248"/>
                    <a:pt x="10579" y="2163"/>
                    <a:pt x="10658" y="2163"/>
                  </a:cubicBezTo>
                  <a:cubicBezTo>
                    <a:pt x="10665" y="2163"/>
                    <a:pt x="10673" y="2164"/>
                    <a:pt x="10682" y="2166"/>
                  </a:cubicBezTo>
                  <a:cubicBezTo>
                    <a:pt x="10689" y="2167"/>
                    <a:pt x="10695" y="2168"/>
                    <a:pt x="10701" y="2168"/>
                  </a:cubicBezTo>
                  <a:cubicBezTo>
                    <a:pt x="10770" y="2168"/>
                    <a:pt x="10803" y="2079"/>
                    <a:pt x="10852" y="2079"/>
                  </a:cubicBezTo>
                  <a:cubicBezTo>
                    <a:pt x="10859" y="2079"/>
                    <a:pt x="10867" y="2081"/>
                    <a:pt x="10874" y="2085"/>
                  </a:cubicBezTo>
                  <a:cubicBezTo>
                    <a:pt x="10901" y="2099"/>
                    <a:pt x="10925" y="2104"/>
                    <a:pt x="10948" y="2104"/>
                  </a:cubicBezTo>
                  <a:cubicBezTo>
                    <a:pt x="11042" y="2104"/>
                    <a:pt x="11115" y="2015"/>
                    <a:pt x="11203" y="2015"/>
                  </a:cubicBezTo>
                  <a:cubicBezTo>
                    <a:pt x="11216" y="2015"/>
                    <a:pt x="11230" y="2017"/>
                    <a:pt x="11244" y="2021"/>
                  </a:cubicBezTo>
                  <a:cubicBezTo>
                    <a:pt x="11306" y="1851"/>
                    <a:pt x="11500" y="1951"/>
                    <a:pt x="11612" y="1851"/>
                  </a:cubicBezTo>
                  <a:cubicBezTo>
                    <a:pt x="11679" y="1791"/>
                    <a:pt x="11818" y="1801"/>
                    <a:pt x="11900" y="1785"/>
                  </a:cubicBezTo>
                  <a:cubicBezTo>
                    <a:pt x="12003" y="1733"/>
                    <a:pt x="12096" y="1708"/>
                    <a:pt x="12179" y="1674"/>
                  </a:cubicBezTo>
                  <a:cubicBezTo>
                    <a:pt x="12213" y="1723"/>
                    <a:pt x="12234" y="1752"/>
                    <a:pt x="12256" y="1785"/>
                  </a:cubicBezTo>
                  <a:cubicBezTo>
                    <a:pt x="12294" y="1735"/>
                    <a:pt x="12329" y="1689"/>
                    <a:pt x="12368" y="1638"/>
                  </a:cubicBezTo>
                  <a:cubicBezTo>
                    <a:pt x="12407" y="1671"/>
                    <a:pt x="12443" y="1702"/>
                    <a:pt x="12478" y="1733"/>
                  </a:cubicBezTo>
                  <a:cubicBezTo>
                    <a:pt x="12575" y="1643"/>
                    <a:pt x="12740" y="1629"/>
                    <a:pt x="12775" y="1505"/>
                  </a:cubicBezTo>
                  <a:cubicBezTo>
                    <a:pt x="12865" y="1486"/>
                    <a:pt x="12933" y="1471"/>
                    <a:pt x="13014" y="1454"/>
                  </a:cubicBezTo>
                  <a:lnTo>
                    <a:pt x="13014" y="1454"/>
                  </a:lnTo>
                  <a:cubicBezTo>
                    <a:pt x="12999" y="1535"/>
                    <a:pt x="12986" y="1601"/>
                    <a:pt x="12962" y="1730"/>
                  </a:cubicBezTo>
                  <a:cubicBezTo>
                    <a:pt x="13062" y="1645"/>
                    <a:pt x="13108" y="1605"/>
                    <a:pt x="13140" y="1579"/>
                  </a:cubicBezTo>
                  <a:cubicBezTo>
                    <a:pt x="13111" y="1521"/>
                    <a:pt x="13089" y="1479"/>
                    <a:pt x="13065" y="1433"/>
                  </a:cubicBezTo>
                  <a:cubicBezTo>
                    <a:pt x="13112" y="1420"/>
                    <a:pt x="13131" y="1415"/>
                    <a:pt x="13152" y="1409"/>
                  </a:cubicBezTo>
                  <a:cubicBezTo>
                    <a:pt x="13184" y="1445"/>
                    <a:pt x="13217" y="1480"/>
                    <a:pt x="13274" y="1542"/>
                  </a:cubicBezTo>
                  <a:cubicBezTo>
                    <a:pt x="13306" y="1459"/>
                    <a:pt x="13326" y="1415"/>
                    <a:pt x="13345" y="1373"/>
                  </a:cubicBezTo>
                  <a:cubicBezTo>
                    <a:pt x="13377" y="1368"/>
                    <a:pt x="13408" y="1365"/>
                    <a:pt x="13436" y="1359"/>
                  </a:cubicBezTo>
                  <a:cubicBezTo>
                    <a:pt x="13445" y="1340"/>
                    <a:pt x="13456" y="1323"/>
                    <a:pt x="13470" y="1306"/>
                  </a:cubicBezTo>
                  <a:lnTo>
                    <a:pt x="13492" y="1321"/>
                  </a:lnTo>
                  <a:lnTo>
                    <a:pt x="13446" y="1367"/>
                  </a:lnTo>
                  <a:cubicBezTo>
                    <a:pt x="13442" y="1364"/>
                    <a:pt x="13437" y="1361"/>
                    <a:pt x="13436" y="1359"/>
                  </a:cubicBezTo>
                  <a:lnTo>
                    <a:pt x="13436" y="1359"/>
                  </a:lnTo>
                  <a:cubicBezTo>
                    <a:pt x="13448" y="1415"/>
                    <a:pt x="13455" y="1470"/>
                    <a:pt x="13471" y="1576"/>
                  </a:cubicBezTo>
                  <a:cubicBezTo>
                    <a:pt x="13511" y="1483"/>
                    <a:pt x="13530" y="1440"/>
                    <a:pt x="13549" y="1398"/>
                  </a:cubicBezTo>
                  <a:cubicBezTo>
                    <a:pt x="13621" y="1420"/>
                    <a:pt x="13676" y="1437"/>
                    <a:pt x="13735" y="1457"/>
                  </a:cubicBezTo>
                  <a:cubicBezTo>
                    <a:pt x="13754" y="1404"/>
                    <a:pt x="13770" y="1362"/>
                    <a:pt x="13790" y="1304"/>
                  </a:cubicBezTo>
                  <a:cubicBezTo>
                    <a:pt x="13848" y="1408"/>
                    <a:pt x="13896" y="1499"/>
                    <a:pt x="13952" y="1599"/>
                  </a:cubicBezTo>
                  <a:cubicBezTo>
                    <a:pt x="13979" y="1536"/>
                    <a:pt x="14015" y="1519"/>
                    <a:pt x="14055" y="1519"/>
                  </a:cubicBezTo>
                  <a:cubicBezTo>
                    <a:pt x="14098" y="1519"/>
                    <a:pt x="14144" y="1538"/>
                    <a:pt x="14188" y="1538"/>
                  </a:cubicBezTo>
                  <a:cubicBezTo>
                    <a:pt x="14201" y="1538"/>
                    <a:pt x="14215" y="1537"/>
                    <a:pt x="14227" y="1532"/>
                  </a:cubicBezTo>
                  <a:cubicBezTo>
                    <a:pt x="14338" y="1489"/>
                    <a:pt x="14460" y="1476"/>
                    <a:pt x="14578" y="1448"/>
                  </a:cubicBezTo>
                  <a:cubicBezTo>
                    <a:pt x="14583" y="1393"/>
                    <a:pt x="14591" y="1340"/>
                    <a:pt x="14598" y="1280"/>
                  </a:cubicBezTo>
                  <a:cubicBezTo>
                    <a:pt x="14639" y="1305"/>
                    <a:pt x="14670" y="1324"/>
                    <a:pt x="14688" y="1334"/>
                  </a:cubicBezTo>
                  <a:cubicBezTo>
                    <a:pt x="14789" y="1298"/>
                    <a:pt x="14872" y="1274"/>
                    <a:pt x="14947" y="1248"/>
                  </a:cubicBezTo>
                  <a:cubicBezTo>
                    <a:pt x="14957" y="1215"/>
                    <a:pt x="14967" y="1187"/>
                    <a:pt x="14985" y="1136"/>
                  </a:cubicBezTo>
                  <a:cubicBezTo>
                    <a:pt x="15012" y="1195"/>
                    <a:pt x="15028" y="1227"/>
                    <a:pt x="15047" y="1271"/>
                  </a:cubicBezTo>
                  <a:cubicBezTo>
                    <a:pt x="15120" y="1267"/>
                    <a:pt x="15198" y="1261"/>
                    <a:pt x="15251" y="1258"/>
                  </a:cubicBezTo>
                  <a:cubicBezTo>
                    <a:pt x="15275" y="1206"/>
                    <a:pt x="15287" y="1181"/>
                    <a:pt x="15315" y="1118"/>
                  </a:cubicBezTo>
                  <a:cubicBezTo>
                    <a:pt x="15334" y="1217"/>
                    <a:pt x="15343" y="1268"/>
                    <a:pt x="15353" y="1318"/>
                  </a:cubicBezTo>
                  <a:cubicBezTo>
                    <a:pt x="15385" y="1320"/>
                    <a:pt x="15406" y="1321"/>
                    <a:pt x="15428" y="1323"/>
                  </a:cubicBezTo>
                  <a:cubicBezTo>
                    <a:pt x="15454" y="1280"/>
                    <a:pt x="15481" y="1237"/>
                    <a:pt x="15537" y="1149"/>
                  </a:cubicBezTo>
                  <a:cubicBezTo>
                    <a:pt x="15590" y="1214"/>
                    <a:pt x="15622" y="1251"/>
                    <a:pt x="15660" y="1298"/>
                  </a:cubicBezTo>
                  <a:cubicBezTo>
                    <a:pt x="15602" y="1317"/>
                    <a:pt x="15565" y="1329"/>
                    <a:pt x="15516" y="1345"/>
                  </a:cubicBezTo>
                  <a:cubicBezTo>
                    <a:pt x="15569" y="1384"/>
                    <a:pt x="15613" y="1417"/>
                    <a:pt x="15652" y="1445"/>
                  </a:cubicBezTo>
                  <a:cubicBezTo>
                    <a:pt x="15710" y="1409"/>
                    <a:pt x="15750" y="1386"/>
                    <a:pt x="15759" y="1380"/>
                  </a:cubicBezTo>
                  <a:cubicBezTo>
                    <a:pt x="15822" y="1412"/>
                    <a:pt x="15865" y="1433"/>
                    <a:pt x="15887" y="1445"/>
                  </a:cubicBezTo>
                  <a:cubicBezTo>
                    <a:pt x="15868" y="1490"/>
                    <a:pt x="15858" y="1514"/>
                    <a:pt x="15847" y="1537"/>
                  </a:cubicBezTo>
                  <a:cubicBezTo>
                    <a:pt x="15947" y="1471"/>
                    <a:pt x="16059" y="1432"/>
                    <a:pt x="16168" y="1408"/>
                  </a:cubicBezTo>
                  <a:cubicBezTo>
                    <a:pt x="16278" y="1390"/>
                    <a:pt x="16387" y="1376"/>
                    <a:pt x="16486" y="1334"/>
                  </a:cubicBezTo>
                  <a:cubicBezTo>
                    <a:pt x="16534" y="1394"/>
                    <a:pt x="16583" y="1417"/>
                    <a:pt x="16632" y="1417"/>
                  </a:cubicBezTo>
                  <a:cubicBezTo>
                    <a:pt x="16680" y="1417"/>
                    <a:pt x="16729" y="1395"/>
                    <a:pt x="16777" y="1365"/>
                  </a:cubicBezTo>
                  <a:cubicBezTo>
                    <a:pt x="16837" y="1401"/>
                    <a:pt x="16889" y="1445"/>
                    <a:pt x="16950" y="1445"/>
                  </a:cubicBezTo>
                  <a:cubicBezTo>
                    <a:pt x="16980" y="1445"/>
                    <a:pt x="17012" y="1435"/>
                    <a:pt x="17048" y="1408"/>
                  </a:cubicBezTo>
                  <a:cubicBezTo>
                    <a:pt x="17062" y="1398"/>
                    <a:pt x="17078" y="1392"/>
                    <a:pt x="17094" y="1392"/>
                  </a:cubicBezTo>
                  <a:cubicBezTo>
                    <a:pt x="17123" y="1392"/>
                    <a:pt x="17148" y="1412"/>
                    <a:pt x="17146" y="1459"/>
                  </a:cubicBezTo>
                  <a:cubicBezTo>
                    <a:pt x="17213" y="1474"/>
                    <a:pt x="17279" y="1465"/>
                    <a:pt x="17345" y="1510"/>
                  </a:cubicBezTo>
                  <a:cubicBezTo>
                    <a:pt x="17354" y="1516"/>
                    <a:pt x="17367" y="1518"/>
                    <a:pt x="17382" y="1518"/>
                  </a:cubicBezTo>
                  <a:cubicBezTo>
                    <a:pt x="17425" y="1518"/>
                    <a:pt x="17485" y="1499"/>
                    <a:pt x="17520" y="1499"/>
                  </a:cubicBezTo>
                  <a:cubicBezTo>
                    <a:pt x="17533" y="1499"/>
                    <a:pt x="17542" y="1502"/>
                    <a:pt x="17546" y="1508"/>
                  </a:cubicBezTo>
                  <a:cubicBezTo>
                    <a:pt x="17568" y="1538"/>
                    <a:pt x="17587" y="1548"/>
                    <a:pt x="17605" y="1548"/>
                  </a:cubicBezTo>
                  <a:cubicBezTo>
                    <a:pt x="17632" y="1548"/>
                    <a:pt x="17657" y="1524"/>
                    <a:pt x="17681" y="1524"/>
                  </a:cubicBezTo>
                  <a:cubicBezTo>
                    <a:pt x="17684" y="1524"/>
                    <a:pt x="17687" y="1525"/>
                    <a:pt x="17691" y="1526"/>
                  </a:cubicBezTo>
                  <a:cubicBezTo>
                    <a:pt x="17746" y="1542"/>
                    <a:pt x="17806" y="1595"/>
                    <a:pt x="17853" y="1595"/>
                  </a:cubicBezTo>
                  <a:cubicBezTo>
                    <a:pt x="17857" y="1595"/>
                    <a:pt x="17860" y="1594"/>
                    <a:pt x="17864" y="1593"/>
                  </a:cubicBezTo>
                  <a:cubicBezTo>
                    <a:pt x="17898" y="1586"/>
                    <a:pt x="17931" y="1583"/>
                    <a:pt x="17964" y="1583"/>
                  </a:cubicBezTo>
                  <a:cubicBezTo>
                    <a:pt x="18124" y="1583"/>
                    <a:pt x="18275" y="1654"/>
                    <a:pt x="18432" y="1668"/>
                  </a:cubicBezTo>
                  <a:cubicBezTo>
                    <a:pt x="18463" y="1671"/>
                    <a:pt x="18490" y="1711"/>
                    <a:pt x="18519" y="1736"/>
                  </a:cubicBezTo>
                  <a:cubicBezTo>
                    <a:pt x="18559" y="1711"/>
                    <a:pt x="18603" y="1686"/>
                    <a:pt x="18645" y="1660"/>
                  </a:cubicBezTo>
                  <a:cubicBezTo>
                    <a:pt x="18738" y="1763"/>
                    <a:pt x="18879" y="1738"/>
                    <a:pt x="18997" y="1782"/>
                  </a:cubicBezTo>
                  <a:cubicBezTo>
                    <a:pt x="19096" y="1813"/>
                    <a:pt x="19191" y="1843"/>
                    <a:pt x="19277" y="1908"/>
                  </a:cubicBezTo>
                  <a:cubicBezTo>
                    <a:pt x="19287" y="1916"/>
                    <a:pt x="19305" y="1916"/>
                    <a:pt x="19319" y="1919"/>
                  </a:cubicBezTo>
                  <a:cubicBezTo>
                    <a:pt x="19337" y="1876"/>
                    <a:pt x="19355" y="1835"/>
                    <a:pt x="19371" y="1796"/>
                  </a:cubicBezTo>
                  <a:cubicBezTo>
                    <a:pt x="19443" y="1789"/>
                    <a:pt x="19509" y="1782"/>
                    <a:pt x="19583" y="1776"/>
                  </a:cubicBezTo>
                  <a:cubicBezTo>
                    <a:pt x="19615" y="1863"/>
                    <a:pt x="19670" y="1879"/>
                    <a:pt x="19733" y="1879"/>
                  </a:cubicBezTo>
                  <a:cubicBezTo>
                    <a:pt x="19771" y="1879"/>
                    <a:pt x="19813" y="1873"/>
                    <a:pt x="19854" y="1873"/>
                  </a:cubicBezTo>
                  <a:cubicBezTo>
                    <a:pt x="19892" y="1873"/>
                    <a:pt x="19929" y="1878"/>
                    <a:pt x="19964" y="1898"/>
                  </a:cubicBezTo>
                  <a:cubicBezTo>
                    <a:pt x="19978" y="1935"/>
                    <a:pt x="20000" y="1986"/>
                    <a:pt x="20031" y="2063"/>
                  </a:cubicBezTo>
                  <a:cubicBezTo>
                    <a:pt x="20093" y="2019"/>
                    <a:pt x="20140" y="1985"/>
                    <a:pt x="20149" y="1980"/>
                  </a:cubicBezTo>
                  <a:cubicBezTo>
                    <a:pt x="20248" y="2013"/>
                    <a:pt x="20302" y="2057"/>
                    <a:pt x="20362" y="2072"/>
                  </a:cubicBezTo>
                  <a:cubicBezTo>
                    <a:pt x="20365" y="2072"/>
                    <a:pt x="20368" y="2073"/>
                    <a:pt x="20371" y="2073"/>
                  </a:cubicBezTo>
                  <a:cubicBezTo>
                    <a:pt x="20384" y="2073"/>
                    <a:pt x="20395" y="2067"/>
                    <a:pt x="20409" y="2067"/>
                  </a:cubicBezTo>
                  <a:cubicBezTo>
                    <a:pt x="20421" y="2067"/>
                    <a:pt x="20435" y="2072"/>
                    <a:pt x="20452" y="2094"/>
                  </a:cubicBezTo>
                  <a:cubicBezTo>
                    <a:pt x="20482" y="2129"/>
                    <a:pt x="20585" y="2117"/>
                    <a:pt x="20607" y="2152"/>
                  </a:cubicBezTo>
                  <a:cubicBezTo>
                    <a:pt x="20658" y="2236"/>
                    <a:pt x="20743" y="2238"/>
                    <a:pt x="20814" y="2270"/>
                  </a:cubicBezTo>
                  <a:cubicBezTo>
                    <a:pt x="20992" y="2350"/>
                    <a:pt x="21176" y="2419"/>
                    <a:pt x="21357" y="2494"/>
                  </a:cubicBezTo>
                  <a:cubicBezTo>
                    <a:pt x="21373" y="2501"/>
                    <a:pt x="21382" y="2520"/>
                    <a:pt x="21395" y="2533"/>
                  </a:cubicBezTo>
                  <a:cubicBezTo>
                    <a:pt x="21389" y="2560"/>
                    <a:pt x="21385" y="2585"/>
                    <a:pt x="21378" y="2619"/>
                  </a:cubicBezTo>
                  <a:cubicBezTo>
                    <a:pt x="21393" y="2618"/>
                    <a:pt x="21407" y="2618"/>
                    <a:pt x="21421" y="2618"/>
                  </a:cubicBezTo>
                  <a:cubicBezTo>
                    <a:pt x="21452" y="2618"/>
                    <a:pt x="21482" y="2619"/>
                    <a:pt x="21514" y="2620"/>
                  </a:cubicBezTo>
                  <a:cubicBezTo>
                    <a:pt x="21542" y="2686"/>
                    <a:pt x="21569" y="2748"/>
                    <a:pt x="21604" y="2832"/>
                  </a:cubicBezTo>
                  <a:cubicBezTo>
                    <a:pt x="21673" y="2831"/>
                    <a:pt x="21741" y="2829"/>
                    <a:pt x="21809" y="2829"/>
                  </a:cubicBezTo>
                  <a:cubicBezTo>
                    <a:pt x="21800" y="2782"/>
                    <a:pt x="21795" y="2759"/>
                    <a:pt x="21782" y="2695"/>
                  </a:cubicBezTo>
                  <a:lnTo>
                    <a:pt x="21782" y="2695"/>
                  </a:lnTo>
                  <a:cubicBezTo>
                    <a:pt x="21909" y="2779"/>
                    <a:pt x="22001" y="2841"/>
                    <a:pt x="22110" y="2913"/>
                  </a:cubicBezTo>
                  <a:cubicBezTo>
                    <a:pt x="22160" y="2900"/>
                    <a:pt x="22238" y="2881"/>
                    <a:pt x="22313" y="2860"/>
                  </a:cubicBezTo>
                  <a:cubicBezTo>
                    <a:pt x="22393" y="3113"/>
                    <a:pt x="22644" y="3204"/>
                    <a:pt x="22788" y="3406"/>
                  </a:cubicBezTo>
                  <a:cubicBezTo>
                    <a:pt x="22833" y="3372"/>
                    <a:pt x="22861" y="3351"/>
                    <a:pt x="22894" y="3326"/>
                  </a:cubicBezTo>
                  <a:cubicBezTo>
                    <a:pt x="22940" y="3427"/>
                    <a:pt x="22984" y="3521"/>
                    <a:pt x="23024" y="3607"/>
                  </a:cubicBezTo>
                  <a:cubicBezTo>
                    <a:pt x="23165" y="3700"/>
                    <a:pt x="23306" y="3794"/>
                    <a:pt x="23459" y="3894"/>
                  </a:cubicBezTo>
                  <a:cubicBezTo>
                    <a:pt x="23452" y="3850"/>
                    <a:pt x="23449" y="3824"/>
                    <a:pt x="23442" y="3777"/>
                  </a:cubicBezTo>
                  <a:lnTo>
                    <a:pt x="23442" y="3777"/>
                  </a:lnTo>
                  <a:cubicBezTo>
                    <a:pt x="23592" y="3809"/>
                    <a:pt x="23748" y="3828"/>
                    <a:pt x="23890" y="3878"/>
                  </a:cubicBezTo>
                  <a:cubicBezTo>
                    <a:pt x="23896" y="3899"/>
                    <a:pt x="23908" y="3936"/>
                    <a:pt x="23917" y="3965"/>
                  </a:cubicBezTo>
                  <a:cubicBezTo>
                    <a:pt x="23982" y="3983"/>
                    <a:pt x="24035" y="3996"/>
                    <a:pt x="24093" y="4012"/>
                  </a:cubicBezTo>
                  <a:cubicBezTo>
                    <a:pt x="24077" y="4064"/>
                    <a:pt x="24068" y="4097"/>
                    <a:pt x="24054" y="4146"/>
                  </a:cubicBezTo>
                  <a:cubicBezTo>
                    <a:pt x="24083" y="4161"/>
                    <a:pt x="24114" y="4178"/>
                    <a:pt x="24155" y="4200"/>
                  </a:cubicBezTo>
                  <a:cubicBezTo>
                    <a:pt x="24171" y="4139"/>
                    <a:pt x="24185" y="4093"/>
                    <a:pt x="24205" y="4012"/>
                  </a:cubicBezTo>
                  <a:cubicBezTo>
                    <a:pt x="24269" y="4137"/>
                    <a:pt x="24316" y="4228"/>
                    <a:pt x="24366" y="4325"/>
                  </a:cubicBezTo>
                  <a:cubicBezTo>
                    <a:pt x="24398" y="4330"/>
                    <a:pt x="24433" y="4334"/>
                    <a:pt x="24460" y="4337"/>
                  </a:cubicBezTo>
                  <a:cubicBezTo>
                    <a:pt x="24485" y="4393"/>
                    <a:pt x="24508" y="4443"/>
                    <a:pt x="24532" y="4492"/>
                  </a:cubicBezTo>
                  <a:cubicBezTo>
                    <a:pt x="24504" y="4495"/>
                    <a:pt x="24476" y="4498"/>
                    <a:pt x="24439" y="4502"/>
                  </a:cubicBezTo>
                  <a:cubicBezTo>
                    <a:pt x="24467" y="4563"/>
                    <a:pt x="24506" y="4575"/>
                    <a:pt x="24550" y="4575"/>
                  </a:cubicBezTo>
                  <a:cubicBezTo>
                    <a:pt x="24579" y="4575"/>
                    <a:pt x="24611" y="4570"/>
                    <a:pt x="24643" y="4570"/>
                  </a:cubicBezTo>
                  <a:cubicBezTo>
                    <a:pt x="24661" y="4570"/>
                    <a:pt x="24680" y="4572"/>
                    <a:pt x="24698" y="4577"/>
                  </a:cubicBezTo>
                  <a:cubicBezTo>
                    <a:pt x="24747" y="4633"/>
                    <a:pt x="24804" y="4711"/>
                    <a:pt x="24861" y="4804"/>
                  </a:cubicBezTo>
                  <a:cubicBezTo>
                    <a:pt x="24951" y="4832"/>
                    <a:pt x="25067" y="4855"/>
                    <a:pt x="25059" y="5010"/>
                  </a:cubicBezTo>
                  <a:cubicBezTo>
                    <a:pt x="25089" y="5067"/>
                    <a:pt x="25110" y="5136"/>
                    <a:pt x="25156" y="5179"/>
                  </a:cubicBezTo>
                  <a:cubicBezTo>
                    <a:pt x="25207" y="5227"/>
                    <a:pt x="25281" y="5255"/>
                    <a:pt x="25343" y="5291"/>
                  </a:cubicBezTo>
                  <a:cubicBezTo>
                    <a:pt x="25344" y="5344"/>
                    <a:pt x="25345" y="5392"/>
                    <a:pt x="25347" y="5423"/>
                  </a:cubicBezTo>
                  <a:cubicBezTo>
                    <a:pt x="25413" y="5467"/>
                    <a:pt x="25472" y="5507"/>
                    <a:pt x="25513" y="5533"/>
                  </a:cubicBezTo>
                  <a:cubicBezTo>
                    <a:pt x="25496" y="5619"/>
                    <a:pt x="25482" y="5680"/>
                    <a:pt x="25471" y="5735"/>
                  </a:cubicBezTo>
                  <a:cubicBezTo>
                    <a:pt x="25603" y="5873"/>
                    <a:pt x="25702" y="6026"/>
                    <a:pt x="25831" y="6148"/>
                  </a:cubicBezTo>
                  <a:cubicBezTo>
                    <a:pt x="25903" y="6219"/>
                    <a:pt x="26006" y="6257"/>
                    <a:pt x="26071" y="6345"/>
                  </a:cubicBezTo>
                  <a:cubicBezTo>
                    <a:pt x="26091" y="6375"/>
                    <a:pt x="26152" y="6378"/>
                    <a:pt x="26199" y="6394"/>
                  </a:cubicBezTo>
                  <a:cubicBezTo>
                    <a:pt x="26175" y="6447"/>
                    <a:pt x="26158" y="6484"/>
                    <a:pt x="26136" y="6532"/>
                  </a:cubicBezTo>
                  <a:cubicBezTo>
                    <a:pt x="26183" y="6518"/>
                    <a:pt x="26216" y="6506"/>
                    <a:pt x="26252" y="6496"/>
                  </a:cubicBezTo>
                  <a:cubicBezTo>
                    <a:pt x="26334" y="6743"/>
                    <a:pt x="26459" y="6950"/>
                    <a:pt x="26698" y="7094"/>
                  </a:cubicBezTo>
                  <a:cubicBezTo>
                    <a:pt x="26711" y="7172"/>
                    <a:pt x="26761" y="7275"/>
                    <a:pt x="26849" y="7402"/>
                  </a:cubicBezTo>
                  <a:cubicBezTo>
                    <a:pt x="26934" y="7409"/>
                    <a:pt x="27012" y="7415"/>
                    <a:pt x="27133" y="7425"/>
                  </a:cubicBezTo>
                  <a:cubicBezTo>
                    <a:pt x="27087" y="7494"/>
                    <a:pt x="27064" y="7527"/>
                    <a:pt x="27042" y="7562"/>
                  </a:cubicBezTo>
                  <a:cubicBezTo>
                    <a:pt x="27069" y="7603"/>
                    <a:pt x="27069" y="7676"/>
                    <a:pt x="27129" y="7676"/>
                  </a:cubicBezTo>
                  <a:cubicBezTo>
                    <a:pt x="27141" y="7676"/>
                    <a:pt x="27154" y="7674"/>
                    <a:pt x="27170" y="7668"/>
                  </a:cubicBezTo>
                  <a:cubicBezTo>
                    <a:pt x="27168" y="7647"/>
                    <a:pt x="27170" y="7627"/>
                    <a:pt x="27171" y="7606"/>
                  </a:cubicBezTo>
                  <a:lnTo>
                    <a:pt x="27198" y="7612"/>
                  </a:lnTo>
                  <a:lnTo>
                    <a:pt x="27182" y="7671"/>
                  </a:lnTo>
                  <a:cubicBezTo>
                    <a:pt x="27177" y="7670"/>
                    <a:pt x="27170" y="7668"/>
                    <a:pt x="27170" y="7668"/>
                  </a:cubicBezTo>
                  <a:lnTo>
                    <a:pt x="27170" y="7668"/>
                  </a:lnTo>
                  <a:cubicBezTo>
                    <a:pt x="27239" y="7718"/>
                    <a:pt x="27335" y="7740"/>
                    <a:pt x="27321" y="7852"/>
                  </a:cubicBezTo>
                  <a:cubicBezTo>
                    <a:pt x="27298" y="7878"/>
                    <a:pt x="27277" y="7903"/>
                    <a:pt x="27264" y="7918"/>
                  </a:cubicBezTo>
                  <a:cubicBezTo>
                    <a:pt x="27438" y="8065"/>
                    <a:pt x="27518" y="8239"/>
                    <a:pt x="27511" y="8440"/>
                  </a:cubicBezTo>
                  <a:cubicBezTo>
                    <a:pt x="27485" y="8464"/>
                    <a:pt x="27466" y="8482"/>
                    <a:pt x="27445" y="8502"/>
                  </a:cubicBezTo>
                  <a:cubicBezTo>
                    <a:pt x="27516" y="8555"/>
                    <a:pt x="27610" y="8541"/>
                    <a:pt x="27660" y="8641"/>
                  </a:cubicBezTo>
                  <a:cubicBezTo>
                    <a:pt x="27691" y="8704"/>
                    <a:pt x="27641" y="8807"/>
                    <a:pt x="27744" y="8832"/>
                  </a:cubicBezTo>
                  <a:cubicBezTo>
                    <a:pt x="27717" y="8886"/>
                    <a:pt x="27682" y="8948"/>
                    <a:pt x="27642" y="9019"/>
                  </a:cubicBezTo>
                  <a:cubicBezTo>
                    <a:pt x="27701" y="9013"/>
                    <a:pt x="27736" y="9010"/>
                    <a:pt x="27777" y="9007"/>
                  </a:cubicBezTo>
                  <a:lnTo>
                    <a:pt x="27777" y="9007"/>
                  </a:lnTo>
                  <a:cubicBezTo>
                    <a:pt x="27757" y="9067"/>
                    <a:pt x="27739" y="9122"/>
                    <a:pt x="27722" y="9176"/>
                  </a:cubicBezTo>
                  <a:cubicBezTo>
                    <a:pt x="27760" y="9266"/>
                    <a:pt x="27811" y="9353"/>
                    <a:pt x="27833" y="9447"/>
                  </a:cubicBezTo>
                  <a:cubicBezTo>
                    <a:pt x="27857" y="9542"/>
                    <a:pt x="27813" y="9676"/>
                    <a:pt x="27864" y="9734"/>
                  </a:cubicBezTo>
                  <a:cubicBezTo>
                    <a:pt x="27935" y="9812"/>
                    <a:pt x="27925" y="9885"/>
                    <a:pt x="27932" y="9960"/>
                  </a:cubicBezTo>
                  <a:cubicBezTo>
                    <a:pt x="27964" y="9981"/>
                    <a:pt x="27991" y="9999"/>
                    <a:pt x="28014" y="10015"/>
                  </a:cubicBezTo>
                  <a:cubicBezTo>
                    <a:pt x="28003" y="10044"/>
                    <a:pt x="27997" y="10060"/>
                    <a:pt x="27979" y="10103"/>
                  </a:cubicBezTo>
                  <a:cubicBezTo>
                    <a:pt x="28061" y="10129"/>
                    <a:pt x="28129" y="10165"/>
                    <a:pt x="28232" y="10209"/>
                  </a:cubicBezTo>
                  <a:cubicBezTo>
                    <a:pt x="28176" y="10228"/>
                    <a:pt x="28144" y="10240"/>
                    <a:pt x="28110" y="10253"/>
                  </a:cubicBezTo>
                  <a:cubicBezTo>
                    <a:pt x="28122" y="10287"/>
                    <a:pt x="28132" y="10322"/>
                    <a:pt x="28142" y="10353"/>
                  </a:cubicBezTo>
                  <a:cubicBezTo>
                    <a:pt x="28213" y="10340"/>
                    <a:pt x="28263" y="10331"/>
                    <a:pt x="28372" y="10310"/>
                  </a:cubicBezTo>
                  <a:lnTo>
                    <a:pt x="28372" y="10310"/>
                  </a:lnTo>
                  <a:cubicBezTo>
                    <a:pt x="28313" y="10431"/>
                    <a:pt x="28278" y="10506"/>
                    <a:pt x="28247" y="10569"/>
                  </a:cubicBezTo>
                  <a:cubicBezTo>
                    <a:pt x="28260" y="10569"/>
                    <a:pt x="28295" y="10571"/>
                    <a:pt x="28310" y="10571"/>
                  </a:cubicBezTo>
                  <a:cubicBezTo>
                    <a:pt x="28373" y="10672"/>
                    <a:pt x="28426" y="10759"/>
                    <a:pt x="28481" y="10847"/>
                  </a:cubicBezTo>
                  <a:cubicBezTo>
                    <a:pt x="28451" y="10874"/>
                    <a:pt x="28420" y="10903"/>
                    <a:pt x="28385" y="10934"/>
                  </a:cubicBezTo>
                  <a:cubicBezTo>
                    <a:pt x="28435" y="10945"/>
                    <a:pt x="28478" y="10952"/>
                    <a:pt x="28531" y="10961"/>
                  </a:cubicBezTo>
                  <a:cubicBezTo>
                    <a:pt x="28523" y="11009"/>
                    <a:pt x="28517" y="11050"/>
                    <a:pt x="28512" y="11089"/>
                  </a:cubicBezTo>
                  <a:cubicBezTo>
                    <a:pt x="28532" y="11105"/>
                    <a:pt x="28551" y="11118"/>
                    <a:pt x="28573" y="11134"/>
                  </a:cubicBezTo>
                  <a:cubicBezTo>
                    <a:pt x="28535" y="11162"/>
                    <a:pt x="28506" y="11183"/>
                    <a:pt x="28494" y="11192"/>
                  </a:cubicBezTo>
                  <a:cubicBezTo>
                    <a:pt x="28498" y="11287"/>
                    <a:pt x="28490" y="11371"/>
                    <a:pt x="28479" y="11459"/>
                  </a:cubicBezTo>
                  <a:cubicBezTo>
                    <a:pt x="28516" y="11462"/>
                    <a:pt x="28551" y="11465"/>
                    <a:pt x="28581" y="11468"/>
                  </a:cubicBezTo>
                  <a:cubicBezTo>
                    <a:pt x="28668" y="11679"/>
                    <a:pt x="28754" y="11886"/>
                    <a:pt x="28844" y="12104"/>
                  </a:cubicBezTo>
                  <a:cubicBezTo>
                    <a:pt x="28840" y="12113"/>
                    <a:pt x="28825" y="12138"/>
                    <a:pt x="28801" y="12176"/>
                  </a:cubicBezTo>
                  <a:cubicBezTo>
                    <a:pt x="28876" y="12249"/>
                    <a:pt x="28962" y="12336"/>
                    <a:pt x="28881" y="12450"/>
                  </a:cubicBezTo>
                  <a:cubicBezTo>
                    <a:pt x="28904" y="12473"/>
                    <a:pt x="28932" y="12489"/>
                    <a:pt x="28944" y="12513"/>
                  </a:cubicBezTo>
                  <a:cubicBezTo>
                    <a:pt x="28957" y="12548"/>
                    <a:pt x="28954" y="12588"/>
                    <a:pt x="28957" y="12614"/>
                  </a:cubicBezTo>
                  <a:cubicBezTo>
                    <a:pt x="28918" y="12667"/>
                    <a:pt x="28888" y="12707"/>
                    <a:pt x="28859" y="12745"/>
                  </a:cubicBezTo>
                  <a:cubicBezTo>
                    <a:pt x="28931" y="12826"/>
                    <a:pt x="28993" y="12913"/>
                    <a:pt x="29006" y="13032"/>
                  </a:cubicBezTo>
                  <a:cubicBezTo>
                    <a:pt x="29021" y="13182"/>
                    <a:pt x="29113" y="13312"/>
                    <a:pt x="29118" y="13474"/>
                  </a:cubicBezTo>
                  <a:cubicBezTo>
                    <a:pt x="29121" y="13566"/>
                    <a:pt x="29171" y="13681"/>
                    <a:pt x="29237" y="13749"/>
                  </a:cubicBezTo>
                  <a:cubicBezTo>
                    <a:pt x="29387" y="13912"/>
                    <a:pt x="29416" y="14122"/>
                    <a:pt x="29503" y="14303"/>
                  </a:cubicBezTo>
                  <a:cubicBezTo>
                    <a:pt x="29477" y="14340"/>
                    <a:pt x="29462" y="14361"/>
                    <a:pt x="29441" y="14389"/>
                  </a:cubicBezTo>
                  <a:cubicBezTo>
                    <a:pt x="29525" y="14470"/>
                    <a:pt x="29602" y="14545"/>
                    <a:pt x="29633" y="14574"/>
                  </a:cubicBezTo>
                  <a:cubicBezTo>
                    <a:pt x="29693" y="14720"/>
                    <a:pt x="29711" y="14830"/>
                    <a:pt x="29771" y="14890"/>
                  </a:cubicBezTo>
                  <a:cubicBezTo>
                    <a:pt x="29849" y="14965"/>
                    <a:pt x="29839" y="15071"/>
                    <a:pt x="29884" y="15157"/>
                  </a:cubicBezTo>
                  <a:cubicBezTo>
                    <a:pt x="29921" y="15145"/>
                    <a:pt x="29946" y="15138"/>
                    <a:pt x="29984" y="15126"/>
                  </a:cubicBezTo>
                  <a:cubicBezTo>
                    <a:pt x="29953" y="15057"/>
                    <a:pt x="29928" y="14996"/>
                    <a:pt x="29905" y="14942"/>
                  </a:cubicBezTo>
                  <a:cubicBezTo>
                    <a:pt x="29930" y="14909"/>
                    <a:pt x="29947" y="14889"/>
                    <a:pt x="29958" y="14877"/>
                  </a:cubicBezTo>
                  <a:cubicBezTo>
                    <a:pt x="29936" y="14827"/>
                    <a:pt x="29918" y="14786"/>
                    <a:pt x="29900" y="14743"/>
                  </a:cubicBezTo>
                  <a:cubicBezTo>
                    <a:pt x="29953" y="14718"/>
                    <a:pt x="29992" y="14701"/>
                    <a:pt x="30021" y="14686"/>
                  </a:cubicBezTo>
                  <a:cubicBezTo>
                    <a:pt x="29999" y="14590"/>
                    <a:pt x="29967" y="14515"/>
                    <a:pt x="29964" y="14439"/>
                  </a:cubicBezTo>
                  <a:cubicBezTo>
                    <a:pt x="29962" y="13785"/>
                    <a:pt x="29843" y="13144"/>
                    <a:pt x="29750" y="12500"/>
                  </a:cubicBezTo>
                  <a:cubicBezTo>
                    <a:pt x="29740" y="12425"/>
                    <a:pt x="29706" y="12352"/>
                    <a:pt x="29666" y="12273"/>
                  </a:cubicBezTo>
                  <a:cubicBezTo>
                    <a:pt x="29721" y="12116"/>
                    <a:pt x="29658" y="11955"/>
                    <a:pt x="29589" y="11796"/>
                  </a:cubicBezTo>
                  <a:cubicBezTo>
                    <a:pt x="29569" y="11751"/>
                    <a:pt x="29519" y="11680"/>
                    <a:pt x="29530" y="11668"/>
                  </a:cubicBezTo>
                  <a:cubicBezTo>
                    <a:pt x="29614" y="11574"/>
                    <a:pt x="29494" y="11502"/>
                    <a:pt x="29503" y="11415"/>
                  </a:cubicBezTo>
                  <a:cubicBezTo>
                    <a:pt x="29506" y="11373"/>
                    <a:pt x="29434" y="11301"/>
                    <a:pt x="29447" y="11280"/>
                  </a:cubicBezTo>
                  <a:cubicBezTo>
                    <a:pt x="29515" y="11162"/>
                    <a:pt x="29472" y="11037"/>
                    <a:pt x="29416" y="10955"/>
                  </a:cubicBezTo>
                  <a:cubicBezTo>
                    <a:pt x="29344" y="10842"/>
                    <a:pt x="29366" y="10721"/>
                    <a:pt x="29315" y="10609"/>
                  </a:cubicBezTo>
                  <a:cubicBezTo>
                    <a:pt x="29296" y="10563"/>
                    <a:pt x="29383" y="10487"/>
                    <a:pt x="29305" y="10453"/>
                  </a:cubicBezTo>
                  <a:cubicBezTo>
                    <a:pt x="29191" y="10402"/>
                    <a:pt x="29334" y="10328"/>
                    <a:pt x="29266" y="10275"/>
                  </a:cubicBezTo>
                  <a:cubicBezTo>
                    <a:pt x="29224" y="10241"/>
                    <a:pt x="29194" y="10185"/>
                    <a:pt x="29175" y="10159"/>
                  </a:cubicBezTo>
                  <a:cubicBezTo>
                    <a:pt x="29140" y="9946"/>
                    <a:pt x="29222" y="9718"/>
                    <a:pt x="29038" y="9582"/>
                  </a:cubicBezTo>
                  <a:cubicBezTo>
                    <a:pt x="29027" y="9509"/>
                    <a:pt x="29018" y="9451"/>
                    <a:pt x="29007" y="9395"/>
                  </a:cubicBezTo>
                  <a:cubicBezTo>
                    <a:pt x="28997" y="9328"/>
                    <a:pt x="28987" y="9260"/>
                    <a:pt x="28981" y="9217"/>
                  </a:cubicBezTo>
                  <a:cubicBezTo>
                    <a:pt x="28921" y="9123"/>
                    <a:pt x="28869" y="9053"/>
                    <a:pt x="28825" y="8975"/>
                  </a:cubicBezTo>
                  <a:cubicBezTo>
                    <a:pt x="28697" y="8758"/>
                    <a:pt x="28672" y="8501"/>
                    <a:pt x="28565" y="8277"/>
                  </a:cubicBezTo>
                  <a:cubicBezTo>
                    <a:pt x="28448" y="8037"/>
                    <a:pt x="28306" y="7808"/>
                    <a:pt x="28175" y="7572"/>
                  </a:cubicBezTo>
                  <a:cubicBezTo>
                    <a:pt x="28113" y="7461"/>
                    <a:pt x="28044" y="7350"/>
                    <a:pt x="27988" y="7234"/>
                  </a:cubicBezTo>
                  <a:cubicBezTo>
                    <a:pt x="27961" y="7171"/>
                    <a:pt x="27947" y="7103"/>
                    <a:pt x="27933" y="7060"/>
                  </a:cubicBezTo>
                  <a:cubicBezTo>
                    <a:pt x="27873" y="7009"/>
                    <a:pt x="27794" y="6971"/>
                    <a:pt x="27788" y="6931"/>
                  </a:cubicBezTo>
                  <a:cubicBezTo>
                    <a:pt x="27755" y="6724"/>
                    <a:pt x="27594" y="6587"/>
                    <a:pt x="27495" y="6415"/>
                  </a:cubicBezTo>
                  <a:cubicBezTo>
                    <a:pt x="27435" y="6309"/>
                    <a:pt x="27380" y="6198"/>
                    <a:pt x="27318" y="6081"/>
                  </a:cubicBezTo>
                  <a:cubicBezTo>
                    <a:pt x="27298" y="6072"/>
                    <a:pt x="27262" y="6059"/>
                    <a:pt x="27233" y="6048"/>
                  </a:cubicBezTo>
                  <a:cubicBezTo>
                    <a:pt x="27204" y="5950"/>
                    <a:pt x="27207" y="5863"/>
                    <a:pt x="27093" y="5813"/>
                  </a:cubicBezTo>
                  <a:cubicBezTo>
                    <a:pt x="27027" y="5785"/>
                    <a:pt x="26955" y="5713"/>
                    <a:pt x="26923" y="5647"/>
                  </a:cubicBezTo>
                  <a:cubicBezTo>
                    <a:pt x="26826" y="5444"/>
                    <a:pt x="26720" y="5243"/>
                    <a:pt x="26567" y="5068"/>
                  </a:cubicBezTo>
                  <a:cubicBezTo>
                    <a:pt x="26424" y="4886"/>
                    <a:pt x="26247" y="4737"/>
                    <a:pt x="26091" y="4568"/>
                  </a:cubicBezTo>
                  <a:cubicBezTo>
                    <a:pt x="25946" y="4412"/>
                    <a:pt x="25774" y="4286"/>
                    <a:pt x="25649" y="4100"/>
                  </a:cubicBezTo>
                  <a:cubicBezTo>
                    <a:pt x="25584" y="4009"/>
                    <a:pt x="25507" y="3922"/>
                    <a:pt x="25423" y="3846"/>
                  </a:cubicBezTo>
                  <a:cubicBezTo>
                    <a:pt x="25334" y="3774"/>
                    <a:pt x="25242" y="3703"/>
                    <a:pt x="25157" y="3627"/>
                  </a:cubicBezTo>
                  <a:cubicBezTo>
                    <a:pt x="25107" y="3580"/>
                    <a:pt x="25079" y="3512"/>
                    <a:pt x="25047" y="3463"/>
                  </a:cubicBezTo>
                  <a:cubicBezTo>
                    <a:pt x="24994" y="3457"/>
                    <a:pt x="24954" y="3452"/>
                    <a:pt x="24923" y="3449"/>
                  </a:cubicBezTo>
                  <a:cubicBezTo>
                    <a:pt x="24870" y="3357"/>
                    <a:pt x="24859" y="3265"/>
                    <a:pt x="24732" y="3246"/>
                  </a:cubicBezTo>
                  <a:cubicBezTo>
                    <a:pt x="24616" y="3229"/>
                    <a:pt x="24535" y="3144"/>
                    <a:pt x="24469" y="3037"/>
                  </a:cubicBezTo>
                  <a:cubicBezTo>
                    <a:pt x="24409" y="2935"/>
                    <a:pt x="24323" y="2848"/>
                    <a:pt x="24196" y="2848"/>
                  </a:cubicBezTo>
                  <a:cubicBezTo>
                    <a:pt x="24186" y="2848"/>
                    <a:pt x="24175" y="2849"/>
                    <a:pt x="24164" y="2850"/>
                  </a:cubicBezTo>
                  <a:cubicBezTo>
                    <a:pt x="24145" y="2816"/>
                    <a:pt x="24133" y="2773"/>
                    <a:pt x="24104" y="2751"/>
                  </a:cubicBezTo>
                  <a:cubicBezTo>
                    <a:pt x="24014" y="2685"/>
                    <a:pt x="23877" y="2642"/>
                    <a:pt x="23836" y="2563"/>
                  </a:cubicBezTo>
                  <a:cubicBezTo>
                    <a:pt x="23773" y="2445"/>
                    <a:pt x="23664" y="2478"/>
                    <a:pt x="23590" y="2416"/>
                  </a:cubicBezTo>
                  <a:cubicBezTo>
                    <a:pt x="23487" y="2330"/>
                    <a:pt x="23364" y="2272"/>
                    <a:pt x="23258" y="2191"/>
                  </a:cubicBezTo>
                  <a:cubicBezTo>
                    <a:pt x="23149" y="2102"/>
                    <a:pt x="22980" y="2098"/>
                    <a:pt x="22921" y="1951"/>
                  </a:cubicBezTo>
                  <a:cubicBezTo>
                    <a:pt x="22902" y="1956"/>
                    <a:pt x="22885" y="1958"/>
                    <a:pt x="22870" y="1958"/>
                  </a:cubicBezTo>
                  <a:cubicBezTo>
                    <a:pt x="22751" y="1958"/>
                    <a:pt x="22708" y="1838"/>
                    <a:pt x="22619" y="1786"/>
                  </a:cubicBezTo>
                  <a:cubicBezTo>
                    <a:pt x="22555" y="1749"/>
                    <a:pt x="22491" y="1693"/>
                    <a:pt x="22415" y="1693"/>
                  </a:cubicBezTo>
                  <a:cubicBezTo>
                    <a:pt x="22395" y="1693"/>
                    <a:pt x="22374" y="1697"/>
                    <a:pt x="22352" y="1707"/>
                  </a:cubicBezTo>
                  <a:lnTo>
                    <a:pt x="22340" y="1677"/>
                  </a:lnTo>
                  <a:cubicBezTo>
                    <a:pt x="22331" y="1660"/>
                    <a:pt x="22327" y="1632"/>
                    <a:pt x="22312" y="1624"/>
                  </a:cubicBezTo>
                  <a:cubicBezTo>
                    <a:pt x="22162" y="1548"/>
                    <a:pt x="22016" y="1458"/>
                    <a:pt x="21862" y="1393"/>
                  </a:cubicBezTo>
                  <a:lnTo>
                    <a:pt x="21392" y="1203"/>
                  </a:lnTo>
                  <a:cubicBezTo>
                    <a:pt x="21325" y="1177"/>
                    <a:pt x="21258" y="1138"/>
                    <a:pt x="21186" y="1138"/>
                  </a:cubicBezTo>
                  <a:cubicBezTo>
                    <a:pt x="21163" y="1138"/>
                    <a:pt x="21139" y="1142"/>
                    <a:pt x="21114" y="1152"/>
                  </a:cubicBezTo>
                  <a:cubicBezTo>
                    <a:pt x="21114" y="1152"/>
                    <a:pt x="21113" y="1153"/>
                    <a:pt x="21112" y="1153"/>
                  </a:cubicBezTo>
                  <a:cubicBezTo>
                    <a:pt x="21105" y="1153"/>
                    <a:pt x="21092" y="1144"/>
                    <a:pt x="21083" y="1140"/>
                  </a:cubicBezTo>
                  <a:cubicBezTo>
                    <a:pt x="21032" y="1086"/>
                    <a:pt x="20976" y="1039"/>
                    <a:pt x="20911" y="1011"/>
                  </a:cubicBezTo>
                  <a:cubicBezTo>
                    <a:pt x="20745" y="940"/>
                    <a:pt x="20577" y="871"/>
                    <a:pt x="20405" y="821"/>
                  </a:cubicBezTo>
                  <a:cubicBezTo>
                    <a:pt x="20317" y="790"/>
                    <a:pt x="20236" y="740"/>
                    <a:pt x="20145" y="696"/>
                  </a:cubicBezTo>
                  <a:cubicBezTo>
                    <a:pt x="20116" y="709"/>
                    <a:pt x="20087" y="715"/>
                    <a:pt x="20058" y="715"/>
                  </a:cubicBezTo>
                  <a:cubicBezTo>
                    <a:pt x="19935" y="715"/>
                    <a:pt x="19811" y="617"/>
                    <a:pt x="19688" y="617"/>
                  </a:cubicBezTo>
                  <a:cubicBezTo>
                    <a:pt x="19660" y="617"/>
                    <a:pt x="19631" y="623"/>
                    <a:pt x="19603" y="636"/>
                  </a:cubicBezTo>
                  <a:cubicBezTo>
                    <a:pt x="19558" y="605"/>
                    <a:pt x="19518" y="562"/>
                    <a:pt x="19471" y="552"/>
                  </a:cubicBezTo>
                  <a:cubicBezTo>
                    <a:pt x="19369" y="529"/>
                    <a:pt x="19271" y="468"/>
                    <a:pt x="19167" y="468"/>
                  </a:cubicBezTo>
                  <a:cubicBezTo>
                    <a:pt x="19133" y="468"/>
                    <a:pt x="19099" y="474"/>
                    <a:pt x="19065" y="490"/>
                  </a:cubicBezTo>
                  <a:cubicBezTo>
                    <a:pt x="19009" y="403"/>
                    <a:pt x="18905" y="381"/>
                    <a:pt x="18816" y="381"/>
                  </a:cubicBezTo>
                  <a:cubicBezTo>
                    <a:pt x="18787" y="381"/>
                    <a:pt x="18760" y="384"/>
                    <a:pt x="18737" y="387"/>
                  </a:cubicBezTo>
                  <a:cubicBezTo>
                    <a:pt x="18724" y="389"/>
                    <a:pt x="18712" y="389"/>
                    <a:pt x="18701" y="389"/>
                  </a:cubicBezTo>
                  <a:cubicBezTo>
                    <a:pt x="18581" y="389"/>
                    <a:pt x="18502" y="309"/>
                    <a:pt x="18393" y="309"/>
                  </a:cubicBezTo>
                  <a:cubicBezTo>
                    <a:pt x="18392" y="309"/>
                    <a:pt x="18390" y="309"/>
                    <a:pt x="18388" y="309"/>
                  </a:cubicBezTo>
                  <a:cubicBezTo>
                    <a:pt x="18385" y="309"/>
                    <a:pt x="18382" y="309"/>
                    <a:pt x="18379" y="309"/>
                  </a:cubicBezTo>
                  <a:cubicBezTo>
                    <a:pt x="18309" y="309"/>
                    <a:pt x="18241" y="278"/>
                    <a:pt x="18168" y="278"/>
                  </a:cubicBezTo>
                  <a:cubicBezTo>
                    <a:pt x="18135" y="278"/>
                    <a:pt x="18101" y="284"/>
                    <a:pt x="18066" y="303"/>
                  </a:cubicBezTo>
                  <a:cubicBezTo>
                    <a:pt x="18061" y="306"/>
                    <a:pt x="18056" y="307"/>
                    <a:pt x="18051" y="307"/>
                  </a:cubicBezTo>
                  <a:cubicBezTo>
                    <a:pt x="18010" y="307"/>
                    <a:pt x="17947" y="248"/>
                    <a:pt x="17878" y="248"/>
                  </a:cubicBezTo>
                  <a:cubicBezTo>
                    <a:pt x="17861" y="248"/>
                    <a:pt x="17843" y="252"/>
                    <a:pt x="17825" y="262"/>
                  </a:cubicBezTo>
                  <a:cubicBezTo>
                    <a:pt x="17821" y="264"/>
                    <a:pt x="17816" y="265"/>
                    <a:pt x="17809" y="265"/>
                  </a:cubicBezTo>
                  <a:cubicBezTo>
                    <a:pt x="17792" y="265"/>
                    <a:pt x="17768" y="259"/>
                    <a:pt x="17761" y="250"/>
                  </a:cubicBezTo>
                  <a:cubicBezTo>
                    <a:pt x="17722" y="200"/>
                    <a:pt x="17678" y="178"/>
                    <a:pt x="17629" y="178"/>
                  </a:cubicBezTo>
                  <a:cubicBezTo>
                    <a:pt x="17595" y="178"/>
                    <a:pt x="17559" y="188"/>
                    <a:pt x="17521" y="207"/>
                  </a:cubicBezTo>
                  <a:cubicBezTo>
                    <a:pt x="17474" y="151"/>
                    <a:pt x="17410" y="144"/>
                    <a:pt x="17343" y="144"/>
                  </a:cubicBezTo>
                  <a:cubicBezTo>
                    <a:pt x="17322" y="144"/>
                    <a:pt x="17300" y="144"/>
                    <a:pt x="17278" y="144"/>
                  </a:cubicBezTo>
                  <a:cubicBezTo>
                    <a:pt x="17254" y="144"/>
                    <a:pt x="17231" y="144"/>
                    <a:pt x="17208" y="140"/>
                  </a:cubicBezTo>
                  <a:cubicBezTo>
                    <a:pt x="17203" y="139"/>
                    <a:pt x="17197" y="139"/>
                    <a:pt x="17191" y="139"/>
                  </a:cubicBezTo>
                  <a:cubicBezTo>
                    <a:pt x="17150" y="139"/>
                    <a:pt x="17103" y="160"/>
                    <a:pt x="17064" y="169"/>
                  </a:cubicBezTo>
                  <a:cubicBezTo>
                    <a:pt x="17021" y="152"/>
                    <a:pt x="16976" y="121"/>
                    <a:pt x="16926" y="115"/>
                  </a:cubicBezTo>
                  <a:lnTo>
                    <a:pt x="16177" y="49"/>
                  </a:lnTo>
                  <a:cubicBezTo>
                    <a:pt x="16041" y="37"/>
                    <a:pt x="15903" y="25"/>
                    <a:pt x="15755" y="12"/>
                  </a:cubicBezTo>
                  <a:cubicBezTo>
                    <a:pt x="15741" y="21"/>
                    <a:pt x="15716" y="38"/>
                    <a:pt x="15716" y="38"/>
                  </a:cubicBezTo>
                  <a:cubicBezTo>
                    <a:pt x="15585" y="24"/>
                    <a:pt x="15479" y="3"/>
                    <a:pt x="15373" y="3"/>
                  </a:cubicBezTo>
                  <a:cubicBezTo>
                    <a:pt x="15321" y="2"/>
                    <a:pt x="15267" y="0"/>
                    <a:pt x="152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0" name="Google Shape;540;p34"/>
          <p:cNvGrpSpPr/>
          <p:nvPr/>
        </p:nvGrpSpPr>
        <p:grpSpPr>
          <a:xfrm>
            <a:off x="4143475" y="2856700"/>
            <a:ext cx="798400" cy="791325"/>
            <a:chOff x="916275" y="2357800"/>
            <a:chExt cx="798400" cy="791325"/>
          </a:xfrm>
        </p:grpSpPr>
        <p:sp>
          <p:nvSpPr>
            <p:cNvPr id="541" name="Google Shape;541;p34"/>
            <p:cNvSpPr/>
            <p:nvPr/>
          </p:nvSpPr>
          <p:spPr>
            <a:xfrm>
              <a:off x="952100" y="2369375"/>
              <a:ext cx="734825" cy="734825"/>
            </a:xfrm>
            <a:custGeom>
              <a:rect b="b" l="l" r="r" t="t"/>
              <a:pathLst>
                <a:path extrusionOk="0" h="29393" w="29393">
                  <a:moveTo>
                    <a:pt x="14697" y="0"/>
                  </a:moveTo>
                  <a:cubicBezTo>
                    <a:pt x="10799" y="0"/>
                    <a:pt x="7061" y="1550"/>
                    <a:pt x="4305" y="4305"/>
                  </a:cubicBezTo>
                  <a:cubicBezTo>
                    <a:pt x="1548" y="7061"/>
                    <a:pt x="1" y="10799"/>
                    <a:pt x="1" y="14697"/>
                  </a:cubicBezTo>
                  <a:cubicBezTo>
                    <a:pt x="1" y="18594"/>
                    <a:pt x="1548" y="22332"/>
                    <a:pt x="4305" y="25088"/>
                  </a:cubicBezTo>
                  <a:cubicBezTo>
                    <a:pt x="7061" y="27844"/>
                    <a:pt x="10799" y="29393"/>
                    <a:pt x="14697" y="29393"/>
                  </a:cubicBezTo>
                  <a:cubicBezTo>
                    <a:pt x="18594" y="29393"/>
                    <a:pt x="22332" y="27844"/>
                    <a:pt x="25088" y="25088"/>
                  </a:cubicBezTo>
                  <a:cubicBezTo>
                    <a:pt x="27844" y="22332"/>
                    <a:pt x="29393" y="18594"/>
                    <a:pt x="29393" y="14697"/>
                  </a:cubicBezTo>
                  <a:cubicBezTo>
                    <a:pt x="29393" y="10799"/>
                    <a:pt x="27844" y="7061"/>
                    <a:pt x="25088" y="4305"/>
                  </a:cubicBezTo>
                  <a:cubicBezTo>
                    <a:pt x="22332" y="1550"/>
                    <a:pt x="18594" y="0"/>
                    <a:pt x="1469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 name="Google Shape;542;p34"/>
            <p:cNvSpPr/>
            <p:nvPr/>
          </p:nvSpPr>
          <p:spPr>
            <a:xfrm>
              <a:off x="916275" y="2357800"/>
              <a:ext cx="798400" cy="791325"/>
            </a:xfrm>
            <a:custGeom>
              <a:rect b="b" l="l" r="r" t="t"/>
              <a:pathLst>
                <a:path extrusionOk="0" h="31653" w="31936">
                  <a:moveTo>
                    <a:pt x="13686" y="1298"/>
                  </a:moveTo>
                  <a:lnTo>
                    <a:pt x="13689" y="1317"/>
                  </a:lnTo>
                  <a:lnTo>
                    <a:pt x="13626" y="1324"/>
                  </a:lnTo>
                  <a:lnTo>
                    <a:pt x="13623" y="1305"/>
                  </a:lnTo>
                  <a:lnTo>
                    <a:pt x="13686" y="1298"/>
                  </a:lnTo>
                  <a:close/>
                  <a:moveTo>
                    <a:pt x="14307" y="1323"/>
                  </a:moveTo>
                  <a:lnTo>
                    <a:pt x="14311" y="1380"/>
                  </a:lnTo>
                  <a:lnTo>
                    <a:pt x="14291" y="1383"/>
                  </a:lnTo>
                  <a:lnTo>
                    <a:pt x="14286" y="1326"/>
                  </a:lnTo>
                  <a:lnTo>
                    <a:pt x="14307" y="1323"/>
                  </a:lnTo>
                  <a:close/>
                  <a:moveTo>
                    <a:pt x="14555" y="1120"/>
                  </a:moveTo>
                  <a:cubicBezTo>
                    <a:pt x="14561" y="1155"/>
                    <a:pt x="14567" y="1186"/>
                    <a:pt x="14575" y="1227"/>
                  </a:cubicBezTo>
                  <a:cubicBezTo>
                    <a:pt x="14525" y="1236"/>
                    <a:pt x="14486" y="1243"/>
                    <a:pt x="14447" y="1251"/>
                  </a:cubicBezTo>
                  <a:cubicBezTo>
                    <a:pt x="14440" y="1261"/>
                    <a:pt x="14435" y="1269"/>
                    <a:pt x="14431" y="1275"/>
                  </a:cubicBezTo>
                  <a:lnTo>
                    <a:pt x="14431" y="1275"/>
                  </a:lnTo>
                  <a:cubicBezTo>
                    <a:pt x="14430" y="1273"/>
                    <a:pt x="14428" y="1270"/>
                    <a:pt x="14427" y="1267"/>
                  </a:cubicBezTo>
                  <a:lnTo>
                    <a:pt x="14427" y="1267"/>
                  </a:lnTo>
                  <a:cubicBezTo>
                    <a:pt x="14425" y="1274"/>
                    <a:pt x="14423" y="1281"/>
                    <a:pt x="14421" y="1289"/>
                  </a:cubicBezTo>
                  <a:lnTo>
                    <a:pt x="14421" y="1289"/>
                  </a:lnTo>
                  <a:cubicBezTo>
                    <a:pt x="14423" y="1286"/>
                    <a:pt x="14427" y="1282"/>
                    <a:pt x="14431" y="1275"/>
                  </a:cubicBezTo>
                  <a:lnTo>
                    <a:pt x="14431" y="1275"/>
                  </a:lnTo>
                  <a:cubicBezTo>
                    <a:pt x="14440" y="1293"/>
                    <a:pt x="14448" y="1310"/>
                    <a:pt x="14452" y="1329"/>
                  </a:cubicBezTo>
                  <a:cubicBezTo>
                    <a:pt x="14454" y="1337"/>
                    <a:pt x="14432" y="1351"/>
                    <a:pt x="14388" y="1396"/>
                  </a:cubicBezTo>
                  <a:cubicBezTo>
                    <a:pt x="14402" y="1353"/>
                    <a:pt x="14413" y="1318"/>
                    <a:pt x="14421" y="1289"/>
                  </a:cubicBezTo>
                  <a:lnTo>
                    <a:pt x="14421" y="1289"/>
                  </a:lnTo>
                  <a:cubicBezTo>
                    <a:pt x="14418" y="1292"/>
                    <a:pt x="14416" y="1293"/>
                    <a:pt x="14415" y="1293"/>
                  </a:cubicBezTo>
                  <a:cubicBezTo>
                    <a:pt x="14410" y="1293"/>
                    <a:pt x="14414" y="1272"/>
                    <a:pt x="14419" y="1252"/>
                  </a:cubicBezTo>
                  <a:cubicBezTo>
                    <a:pt x="14421" y="1257"/>
                    <a:pt x="14424" y="1262"/>
                    <a:pt x="14427" y="1267"/>
                  </a:cubicBezTo>
                  <a:lnTo>
                    <a:pt x="14427" y="1267"/>
                  </a:lnTo>
                  <a:cubicBezTo>
                    <a:pt x="14447" y="1192"/>
                    <a:pt x="14448" y="1167"/>
                    <a:pt x="14448" y="1140"/>
                  </a:cubicBezTo>
                  <a:cubicBezTo>
                    <a:pt x="14486" y="1133"/>
                    <a:pt x="14513" y="1128"/>
                    <a:pt x="14555" y="1120"/>
                  </a:cubicBezTo>
                  <a:close/>
                  <a:moveTo>
                    <a:pt x="17402" y="1308"/>
                  </a:moveTo>
                  <a:cubicBezTo>
                    <a:pt x="17405" y="1346"/>
                    <a:pt x="17407" y="1373"/>
                    <a:pt x="17408" y="1398"/>
                  </a:cubicBezTo>
                  <a:lnTo>
                    <a:pt x="17363" y="1433"/>
                  </a:lnTo>
                  <a:cubicBezTo>
                    <a:pt x="17332" y="1404"/>
                    <a:pt x="17301" y="1376"/>
                    <a:pt x="17242" y="1321"/>
                  </a:cubicBezTo>
                  <a:cubicBezTo>
                    <a:pt x="17321" y="1315"/>
                    <a:pt x="17358" y="1312"/>
                    <a:pt x="17402" y="1308"/>
                  </a:cubicBezTo>
                  <a:close/>
                  <a:moveTo>
                    <a:pt x="14064" y="1408"/>
                  </a:moveTo>
                  <a:lnTo>
                    <a:pt x="14076" y="1457"/>
                  </a:lnTo>
                  <a:lnTo>
                    <a:pt x="13973" y="1468"/>
                  </a:lnTo>
                  <a:lnTo>
                    <a:pt x="13966" y="1442"/>
                  </a:lnTo>
                  <a:lnTo>
                    <a:pt x="14064" y="1408"/>
                  </a:lnTo>
                  <a:close/>
                  <a:moveTo>
                    <a:pt x="9038" y="1543"/>
                  </a:moveTo>
                  <a:lnTo>
                    <a:pt x="9062" y="1596"/>
                  </a:lnTo>
                  <a:lnTo>
                    <a:pt x="9040" y="1605"/>
                  </a:lnTo>
                  <a:lnTo>
                    <a:pt x="9016" y="1552"/>
                  </a:lnTo>
                  <a:lnTo>
                    <a:pt x="9038" y="1543"/>
                  </a:lnTo>
                  <a:close/>
                  <a:moveTo>
                    <a:pt x="10090" y="2275"/>
                  </a:moveTo>
                  <a:lnTo>
                    <a:pt x="10112" y="2328"/>
                  </a:lnTo>
                  <a:lnTo>
                    <a:pt x="10092" y="2336"/>
                  </a:lnTo>
                  <a:lnTo>
                    <a:pt x="10070" y="2283"/>
                  </a:lnTo>
                  <a:lnTo>
                    <a:pt x="10090" y="2275"/>
                  </a:lnTo>
                  <a:close/>
                  <a:moveTo>
                    <a:pt x="9408" y="2594"/>
                  </a:moveTo>
                  <a:lnTo>
                    <a:pt x="9416" y="2611"/>
                  </a:lnTo>
                  <a:lnTo>
                    <a:pt x="9356" y="2636"/>
                  </a:lnTo>
                  <a:lnTo>
                    <a:pt x="9349" y="2620"/>
                  </a:lnTo>
                  <a:lnTo>
                    <a:pt x="9408" y="2594"/>
                  </a:lnTo>
                  <a:close/>
                  <a:moveTo>
                    <a:pt x="22225" y="2748"/>
                  </a:moveTo>
                  <a:lnTo>
                    <a:pt x="22243" y="2759"/>
                  </a:lnTo>
                  <a:lnTo>
                    <a:pt x="22215" y="2809"/>
                  </a:lnTo>
                  <a:lnTo>
                    <a:pt x="22197" y="2800"/>
                  </a:lnTo>
                  <a:lnTo>
                    <a:pt x="22225" y="2748"/>
                  </a:lnTo>
                  <a:close/>
                  <a:moveTo>
                    <a:pt x="23439" y="3624"/>
                  </a:moveTo>
                  <a:lnTo>
                    <a:pt x="23456" y="3635"/>
                  </a:lnTo>
                  <a:lnTo>
                    <a:pt x="23423" y="3683"/>
                  </a:lnTo>
                  <a:lnTo>
                    <a:pt x="23406" y="3671"/>
                  </a:lnTo>
                  <a:lnTo>
                    <a:pt x="23439" y="3624"/>
                  </a:lnTo>
                  <a:close/>
                  <a:moveTo>
                    <a:pt x="7012" y="4052"/>
                  </a:moveTo>
                  <a:lnTo>
                    <a:pt x="7046" y="4097"/>
                  </a:lnTo>
                  <a:lnTo>
                    <a:pt x="7029" y="4109"/>
                  </a:lnTo>
                  <a:lnTo>
                    <a:pt x="6993" y="4064"/>
                  </a:lnTo>
                  <a:lnTo>
                    <a:pt x="7012" y="4052"/>
                  </a:lnTo>
                  <a:close/>
                  <a:moveTo>
                    <a:pt x="24607" y="4150"/>
                  </a:moveTo>
                  <a:lnTo>
                    <a:pt x="24623" y="4164"/>
                  </a:lnTo>
                  <a:lnTo>
                    <a:pt x="24586" y="4208"/>
                  </a:lnTo>
                  <a:lnTo>
                    <a:pt x="24570" y="4195"/>
                  </a:lnTo>
                  <a:lnTo>
                    <a:pt x="24607" y="4150"/>
                  </a:lnTo>
                  <a:close/>
                  <a:moveTo>
                    <a:pt x="26968" y="6009"/>
                  </a:moveTo>
                  <a:lnTo>
                    <a:pt x="26990" y="6029"/>
                  </a:lnTo>
                  <a:lnTo>
                    <a:pt x="26931" y="6106"/>
                  </a:lnTo>
                  <a:lnTo>
                    <a:pt x="26892" y="6067"/>
                  </a:lnTo>
                  <a:lnTo>
                    <a:pt x="26968" y="6009"/>
                  </a:lnTo>
                  <a:close/>
                  <a:moveTo>
                    <a:pt x="4341" y="6728"/>
                  </a:moveTo>
                  <a:lnTo>
                    <a:pt x="4385" y="6763"/>
                  </a:lnTo>
                  <a:lnTo>
                    <a:pt x="4372" y="6779"/>
                  </a:lnTo>
                  <a:lnTo>
                    <a:pt x="4326" y="6744"/>
                  </a:lnTo>
                  <a:lnTo>
                    <a:pt x="4341" y="6728"/>
                  </a:lnTo>
                  <a:close/>
                  <a:moveTo>
                    <a:pt x="3835" y="7604"/>
                  </a:moveTo>
                  <a:cubicBezTo>
                    <a:pt x="3835" y="7604"/>
                    <a:pt x="3835" y="7605"/>
                    <a:pt x="3835" y="7605"/>
                  </a:cubicBezTo>
                  <a:cubicBezTo>
                    <a:pt x="3835" y="7604"/>
                    <a:pt x="3835" y="7604"/>
                    <a:pt x="3835" y="7604"/>
                  </a:cubicBezTo>
                  <a:close/>
                  <a:moveTo>
                    <a:pt x="2580" y="9569"/>
                  </a:moveTo>
                  <a:lnTo>
                    <a:pt x="2595" y="9635"/>
                  </a:lnTo>
                  <a:lnTo>
                    <a:pt x="2595" y="9635"/>
                  </a:lnTo>
                  <a:cubicBezTo>
                    <a:pt x="2572" y="9623"/>
                    <a:pt x="2563" y="9603"/>
                    <a:pt x="2555" y="9581"/>
                  </a:cubicBezTo>
                  <a:lnTo>
                    <a:pt x="2580" y="9569"/>
                  </a:lnTo>
                  <a:close/>
                  <a:moveTo>
                    <a:pt x="2596" y="9635"/>
                  </a:moveTo>
                  <a:lnTo>
                    <a:pt x="2596" y="9637"/>
                  </a:lnTo>
                  <a:lnTo>
                    <a:pt x="2581" y="9644"/>
                  </a:lnTo>
                  <a:cubicBezTo>
                    <a:pt x="2603" y="9656"/>
                    <a:pt x="2612" y="9676"/>
                    <a:pt x="2621" y="9698"/>
                  </a:cubicBezTo>
                  <a:lnTo>
                    <a:pt x="2596" y="9710"/>
                  </a:lnTo>
                  <a:lnTo>
                    <a:pt x="2580" y="9642"/>
                  </a:lnTo>
                  <a:lnTo>
                    <a:pt x="2596" y="9635"/>
                  </a:lnTo>
                  <a:close/>
                  <a:moveTo>
                    <a:pt x="1922" y="11251"/>
                  </a:moveTo>
                  <a:lnTo>
                    <a:pt x="1969" y="11262"/>
                  </a:lnTo>
                  <a:lnTo>
                    <a:pt x="1938" y="11368"/>
                  </a:lnTo>
                  <a:lnTo>
                    <a:pt x="1910" y="11364"/>
                  </a:lnTo>
                  <a:lnTo>
                    <a:pt x="1922" y="11251"/>
                  </a:lnTo>
                  <a:close/>
                  <a:moveTo>
                    <a:pt x="1921" y="11465"/>
                  </a:moveTo>
                  <a:lnTo>
                    <a:pt x="1975" y="11483"/>
                  </a:lnTo>
                  <a:lnTo>
                    <a:pt x="1969" y="11504"/>
                  </a:lnTo>
                  <a:lnTo>
                    <a:pt x="1915" y="11487"/>
                  </a:lnTo>
                  <a:lnTo>
                    <a:pt x="1921" y="11465"/>
                  </a:lnTo>
                  <a:close/>
                  <a:moveTo>
                    <a:pt x="563" y="12581"/>
                  </a:moveTo>
                  <a:lnTo>
                    <a:pt x="558" y="12642"/>
                  </a:lnTo>
                  <a:lnTo>
                    <a:pt x="464" y="12623"/>
                  </a:lnTo>
                  <a:lnTo>
                    <a:pt x="465" y="12588"/>
                  </a:lnTo>
                  <a:lnTo>
                    <a:pt x="563" y="12581"/>
                  </a:lnTo>
                  <a:close/>
                  <a:moveTo>
                    <a:pt x="1656" y="13379"/>
                  </a:moveTo>
                  <a:lnTo>
                    <a:pt x="1713" y="13390"/>
                  </a:lnTo>
                  <a:lnTo>
                    <a:pt x="1709" y="13412"/>
                  </a:lnTo>
                  <a:lnTo>
                    <a:pt x="1653" y="13401"/>
                  </a:lnTo>
                  <a:lnTo>
                    <a:pt x="1656" y="13379"/>
                  </a:lnTo>
                  <a:close/>
                  <a:moveTo>
                    <a:pt x="1545" y="13877"/>
                  </a:moveTo>
                  <a:lnTo>
                    <a:pt x="1564" y="13878"/>
                  </a:lnTo>
                  <a:lnTo>
                    <a:pt x="1559" y="13944"/>
                  </a:lnTo>
                  <a:lnTo>
                    <a:pt x="1539" y="13941"/>
                  </a:lnTo>
                  <a:lnTo>
                    <a:pt x="1545" y="13877"/>
                  </a:lnTo>
                  <a:close/>
                  <a:moveTo>
                    <a:pt x="1506" y="14409"/>
                  </a:moveTo>
                  <a:lnTo>
                    <a:pt x="1541" y="14467"/>
                  </a:lnTo>
                  <a:lnTo>
                    <a:pt x="1528" y="14478"/>
                  </a:lnTo>
                  <a:lnTo>
                    <a:pt x="1539" y="14467"/>
                  </a:lnTo>
                  <a:cubicBezTo>
                    <a:pt x="1514" y="14462"/>
                    <a:pt x="1500" y="14446"/>
                    <a:pt x="1485" y="14428"/>
                  </a:cubicBezTo>
                  <a:lnTo>
                    <a:pt x="1506" y="14409"/>
                  </a:lnTo>
                  <a:close/>
                  <a:moveTo>
                    <a:pt x="1528" y="14478"/>
                  </a:moveTo>
                  <a:cubicBezTo>
                    <a:pt x="1554" y="14483"/>
                    <a:pt x="1569" y="14500"/>
                    <a:pt x="1582" y="14517"/>
                  </a:cubicBezTo>
                  <a:lnTo>
                    <a:pt x="1563" y="14536"/>
                  </a:lnTo>
                  <a:lnTo>
                    <a:pt x="1528" y="14478"/>
                  </a:lnTo>
                  <a:close/>
                  <a:moveTo>
                    <a:pt x="1419" y="15126"/>
                  </a:moveTo>
                  <a:cubicBezTo>
                    <a:pt x="1419" y="15128"/>
                    <a:pt x="1419" y="15129"/>
                    <a:pt x="1419" y="15131"/>
                  </a:cubicBezTo>
                  <a:lnTo>
                    <a:pt x="1419" y="15131"/>
                  </a:lnTo>
                  <a:lnTo>
                    <a:pt x="1415" y="15126"/>
                  </a:lnTo>
                  <a:lnTo>
                    <a:pt x="1415" y="15126"/>
                  </a:lnTo>
                  <a:lnTo>
                    <a:pt x="1419" y="15126"/>
                  </a:lnTo>
                  <a:close/>
                  <a:moveTo>
                    <a:pt x="1538" y="15004"/>
                  </a:moveTo>
                  <a:lnTo>
                    <a:pt x="1538" y="15004"/>
                  </a:lnTo>
                  <a:cubicBezTo>
                    <a:pt x="1537" y="15048"/>
                    <a:pt x="1535" y="15083"/>
                    <a:pt x="1534" y="15129"/>
                  </a:cubicBezTo>
                  <a:cubicBezTo>
                    <a:pt x="1492" y="15131"/>
                    <a:pt x="1460" y="15132"/>
                    <a:pt x="1429" y="15133"/>
                  </a:cubicBezTo>
                  <a:lnTo>
                    <a:pt x="1429" y="15133"/>
                  </a:lnTo>
                  <a:cubicBezTo>
                    <a:pt x="1451" y="15059"/>
                    <a:pt x="1491" y="15034"/>
                    <a:pt x="1538" y="15004"/>
                  </a:cubicBezTo>
                  <a:close/>
                  <a:moveTo>
                    <a:pt x="1386" y="15131"/>
                  </a:moveTo>
                  <a:cubicBezTo>
                    <a:pt x="1369" y="15185"/>
                    <a:pt x="1341" y="15188"/>
                    <a:pt x="1310" y="15189"/>
                  </a:cubicBezTo>
                  <a:cubicBezTo>
                    <a:pt x="1307" y="15174"/>
                    <a:pt x="1306" y="15160"/>
                    <a:pt x="1306" y="15145"/>
                  </a:cubicBezTo>
                  <a:lnTo>
                    <a:pt x="1386" y="15131"/>
                  </a:lnTo>
                  <a:close/>
                  <a:moveTo>
                    <a:pt x="1459" y="15399"/>
                  </a:moveTo>
                  <a:lnTo>
                    <a:pt x="1459" y="15466"/>
                  </a:lnTo>
                  <a:lnTo>
                    <a:pt x="1439" y="15466"/>
                  </a:lnTo>
                  <a:lnTo>
                    <a:pt x="1439" y="15399"/>
                  </a:lnTo>
                  <a:close/>
                  <a:moveTo>
                    <a:pt x="31403" y="15627"/>
                  </a:moveTo>
                  <a:lnTo>
                    <a:pt x="31422" y="15629"/>
                  </a:lnTo>
                  <a:lnTo>
                    <a:pt x="31417" y="15698"/>
                  </a:lnTo>
                  <a:lnTo>
                    <a:pt x="31397" y="15697"/>
                  </a:lnTo>
                  <a:lnTo>
                    <a:pt x="31403" y="15627"/>
                  </a:lnTo>
                  <a:close/>
                  <a:moveTo>
                    <a:pt x="31210" y="15819"/>
                  </a:moveTo>
                  <a:lnTo>
                    <a:pt x="31239" y="15820"/>
                  </a:lnTo>
                  <a:lnTo>
                    <a:pt x="31227" y="15957"/>
                  </a:lnTo>
                  <a:lnTo>
                    <a:pt x="31200" y="15954"/>
                  </a:lnTo>
                  <a:lnTo>
                    <a:pt x="31210" y="15819"/>
                  </a:lnTo>
                  <a:close/>
                  <a:moveTo>
                    <a:pt x="1487" y="16020"/>
                  </a:moveTo>
                  <a:lnTo>
                    <a:pt x="1487" y="16042"/>
                  </a:lnTo>
                  <a:lnTo>
                    <a:pt x="1429" y="16044"/>
                  </a:lnTo>
                  <a:lnTo>
                    <a:pt x="1429" y="16020"/>
                  </a:lnTo>
                  <a:close/>
                  <a:moveTo>
                    <a:pt x="31564" y="16226"/>
                  </a:moveTo>
                  <a:lnTo>
                    <a:pt x="31622" y="16234"/>
                  </a:lnTo>
                  <a:lnTo>
                    <a:pt x="31620" y="16257"/>
                  </a:lnTo>
                  <a:lnTo>
                    <a:pt x="31563" y="16250"/>
                  </a:lnTo>
                  <a:lnTo>
                    <a:pt x="31564" y="16226"/>
                  </a:lnTo>
                  <a:close/>
                  <a:moveTo>
                    <a:pt x="31299" y="16316"/>
                  </a:moveTo>
                  <a:cubicBezTo>
                    <a:pt x="31319" y="16316"/>
                    <a:pt x="31351" y="16329"/>
                    <a:pt x="31398" y="16360"/>
                  </a:cubicBezTo>
                  <a:cubicBezTo>
                    <a:pt x="31351" y="16388"/>
                    <a:pt x="31313" y="16410"/>
                    <a:pt x="31275" y="16432"/>
                  </a:cubicBezTo>
                  <a:cubicBezTo>
                    <a:pt x="31263" y="16370"/>
                    <a:pt x="31257" y="16316"/>
                    <a:pt x="31299" y="16316"/>
                  </a:cubicBezTo>
                  <a:close/>
                  <a:moveTo>
                    <a:pt x="345" y="16531"/>
                  </a:moveTo>
                  <a:lnTo>
                    <a:pt x="346" y="16554"/>
                  </a:lnTo>
                  <a:lnTo>
                    <a:pt x="289" y="16557"/>
                  </a:lnTo>
                  <a:lnTo>
                    <a:pt x="287" y="16532"/>
                  </a:lnTo>
                  <a:lnTo>
                    <a:pt x="345" y="16531"/>
                  </a:lnTo>
                  <a:close/>
                  <a:moveTo>
                    <a:pt x="947" y="16628"/>
                  </a:moveTo>
                  <a:lnTo>
                    <a:pt x="988" y="16682"/>
                  </a:lnTo>
                  <a:cubicBezTo>
                    <a:pt x="961" y="16682"/>
                    <a:pt x="945" y="16666"/>
                    <a:pt x="929" y="16651"/>
                  </a:cubicBezTo>
                  <a:lnTo>
                    <a:pt x="947" y="16628"/>
                  </a:lnTo>
                  <a:close/>
                  <a:moveTo>
                    <a:pt x="988" y="16682"/>
                  </a:moveTo>
                  <a:lnTo>
                    <a:pt x="977" y="16697"/>
                  </a:lnTo>
                  <a:cubicBezTo>
                    <a:pt x="1004" y="16697"/>
                    <a:pt x="1019" y="16713"/>
                    <a:pt x="1036" y="16728"/>
                  </a:cubicBezTo>
                  <a:lnTo>
                    <a:pt x="1022" y="16750"/>
                  </a:lnTo>
                  <a:cubicBezTo>
                    <a:pt x="1005" y="16732"/>
                    <a:pt x="989" y="16715"/>
                    <a:pt x="976" y="16697"/>
                  </a:cubicBezTo>
                  <a:lnTo>
                    <a:pt x="988" y="16682"/>
                  </a:lnTo>
                  <a:close/>
                  <a:moveTo>
                    <a:pt x="31554" y="16981"/>
                  </a:moveTo>
                  <a:lnTo>
                    <a:pt x="31573" y="16984"/>
                  </a:lnTo>
                  <a:lnTo>
                    <a:pt x="31560" y="17053"/>
                  </a:lnTo>
                  <a:lnTo>
                    <a:pt x="31541" y="17050"/>
                  </a:lnTo>
                  <a:lnTo>
                    <a:pt x="31554" y="16981"/>
                  </a:lnTo>
                  <a:close/>
                  <a:moveTo>
                    <a:pt x="31366" y="16598"/>
                  </a:moveTo>
                  <a:cubicBezTo>
                    <a:pt x="31407" y="16607"/>
                    <a:pt x="31436" y="16615"/>
                    <a:pt x="31475" y="16623"/>
                  </a:cubicBezTo>
                  <a:cubicBezTo>
                    <a:pt x="31433" y="16682"/>
                    <a:pt x="31405" y="16728"/>
                    <a:pt x="31369" y="16772"/>
                  </a:cubicBezTo>
                  <a:lnTo>
                    <a:pt x="31345" y="16734"/>
                  </a:lnTo>
                  <a:lnTo>
                    <a:pt x="31345" y="16734"/>
                  </a:lnTo>
                  <a:cubicBezTo>
                    <a:pt x="31351" y="16778"/>
                    <a:pt x="31367" y="16813"/>
                    <a:pt x="31385" y="16850"/>
                  </a:cubicBezTo>
                  <a:cubicBezTo>
                    <a:pt x="31339" y="16991"/>
                    <a:pt x="31257" y="17084"/>
                    <a:pt x="31114" y="17105"/>
                  </a:cubicBezTo>
                  <a:cubicBezTo>
                    <a:pt x="31120" y="17055"/>
                    <a:pt x="31126" y="16996"/>
                    <a:pt x="31133" y="16928"/>
                  </a:cubicBezTo>
                  <a:cubicBezTo>
                    <a:pt x="31169" y="16925"/>
                    <a:pt x="31195" y="16922"/>
                    <a:pt x="31233" y="16918"/>
                  </a:cubicBezTo>
                  <a:cubicBezTo>
                    <a:pt x="31261" y="16859"/>
                    <a:pt x="31292" y="16790"/>
                    <a:pt x="31325" y="16721"/>
                  </a:cubicBezTo>
                  <a:cubicBezTo>
                    <a:pt x="31353" y="16694"/>
                    <a:pt x="31358" y="16653"/>
                    <a:pt x="31366" y="16598"/>
                  </a:cubicBezTo>
                  <a:close/>
                  <a:moveTo>
                    <a:pt x="30449" y="17155"/>
                  </a:moveTo>
                  <a:lnTo>
                    <a:pt x="30507" y="17165"/>
                  </a:lnTo>
                  <a:lnTo>
                    <a:pt x="30502" y="17185"/>
                  </a:lnTo>
                  <a:lnTo>
                    <a:pt x="30446" y="17175"/>
                  </a:lnTo>
                  <a:lnTo>
                    <a:pt x="30449" y="17155"/>
                  </a:lnTo>
                  <a:close/>
                  <a:moveTo>
                    <a:pt x="31355" y="17088"/>
                  </a:moveTo>
                  <a:lnTo>
                    <a:pt x="31383" y="17093"/>
                  </a:lnTo>
                  <a:lnTo>
                    <a:pt x="31358" y="17230"/>
                  </a:lnTo>
                  <a:lnTo>
                    <a:pt x="31329" y="17225"/>
                  </a:lnTo>
                  <a:lnTo>
                    <a:pt x="31355" y="17088"/>
                  </a:lnTo>
                  <a:close/>
                  <a:moveTo>
                    <a:pt x="30618" y="17241"/>
                  </a:moveTo>
                  <a:lnTo>
                    <a:pt x="30713" y="17259"/>
                  </a:lnTo>
                  <a:lnTo>
                    <a:pt x="30711" y="17291"/>
                  </a:lnTo>
                  <a:lnTo>
                    <a:pt x="30614" y="17299"/>
                  </a:lnTo>
                  <a:lnTo>
                    <a:pt x="30614" y="17299"/>
                  </a:lnTo>
                  <a:lnTo>
                    <a:pt x="30618" y="17241"/>
                  </a:lnTo>
                  <a:close/>
                  <a:moveTo>
                    <a:pt x="30505" y="17277"/>
                  </a:moveTo>
                  <a:lnTo>
                    <a:pt x="30523" y="17280"/>
                  </a:lnTo>
                  <a:lnTo>
                    <a:pt x="30511" y="17344"/>
                  </a:lnTo>
                  <a:lnTo>
                    <a:pt x="30492" y="17341"/>
                  </a:lnTo>
                  <a:lnTo>
                    <a:pt x="30505" y="17277"/>
                  </a:lnTo>
                  <a:close/>
                  <a:moveTo>
                    <a:pt x="30843" y="17341"/>
                  </a:moveTo>
                  <a:lnTo>
                    <a:pt x="30863" y="17346"/>
                  </a:lnTo>
                  <a:lnTo>
                    <a:pt x="30849" y="17412"/>
                  </a:lnTo>
                  <a:lnTo>
                    <a:pt x="30830" y="17408"/>
                  </a:lnTo>
                  <a:lnTo>
                    <a:pt x="30843" y="17341"/>
                  </a:lnTo>
                  <a:close/>
                  <a:moveTo>
                    <a:pt x="30626" y="17458"/>
                  </a:moveTo>
                  <a:lnTo>
                    <a:pt x="30682" y="17469"/>
                  </a:lnTo>
                  <a:lnTo>
                    <a:pt x="30683" y="17469"/>
                  </a:lnTo>
                  <a:lnTo>
                    <a:pt x="30679" y="17491"/>
                  </a:lnTo>
                  <a:lnTo>
                    <a:pt x="30621" y="17480"/>
                  </a:lnTo>
                  <a:lnTo>
                    <a:pt x="30626" y="17458"/>
                  </a:lnTo>
                  <a:close/>
                  <a:moveTo>
                    <a:pt x="31173" y="17372"/>
                  </a:moveTo>
                  <a:lnTo>
                    <a:pt x="31173" y="17372"/>
                  </a:lnTo>
                  <a:cubicBezTo>
                    <a:pt x="31117" y="17469"/>
                    <a:pt x="31086" y="17524"/>
                    <a:pt x="31045" y="17596"/>
                  </a:cubicBezTo>
                  <a:cubicBezTo>
                    <a:pt x="31016" y="17543"/>
                    <a:pt x="30996" y="17508"/>
                    <a:pt x="30969" y="17459"/>
                  </a:cubicBezTo>
                  <a:cubicBezTo>
                    <a:pt x="31027" y="17434"/>
                    <a:pt x="31082" y="17411"/>
                    <a:pt x="31173" y="17372"/>
                  </a:cubicBezTo>
                  <a:close/>
                  <a:moveTo>
                    <a:pt x="31485" y="17565"/>
                  </a:moveTo>
                  <a:lnTo>
                    <a:pt x="31541" y="17577"/>
                  </a:lnTo>
                  <a:lnTo>
                    <a:pt x="31536" y="17600"/>
                  </a:lnTo>
                  <a:lnTo>
                    <a:pt x="31481" y="17589"/>
                  </a:lnTo>
                  <a:lnTo>
                    <a:pt x="31485" y="17565"/>
                  </a:lnTo>
                  <a:close/>
                  <a:moveTo>
                    <a:pt x="1379" y="17640"/>
                  </a:moveTo>
                  <a:lnTo>
                    <a:pt x="1382" y="17662"/>
                  </a:lnTo>
                  <a:lnTo>
                    <a:pt x="1325" y="17670"/>
                  </a:lnTo>
                  <a:lnTo>
                    <a:pt x="1322" y="17647"/>
                  </a:lnTo>
                  <a:lnTo>
                    <a:pt x="1379" y="17640"/>
                  </a:lnTo>
                  <a:close/>
                  <a:moveTo>
                    <a:pt x="31144" y="17612"/>
                  </a:moveTo>
                  <a:lnTo>
                    <a:pt x="31163" y="17617"/>
                  </a:lnTo>
                  <a:lnTo>
                    <a:pt x="31149" y="17684"/>
                  </a:lnTo>
                  <a:lnTo>
                    <a:pt x="31130" y="17680"/>
                  </a:lnTo>
                  <a:lnTo>
                    <a:pt x="31144" y="17612"/>
                  </a:lnTo>
                  <a:close/>
                  <a:moveTo>
                    <a:pt x="30964" y="17720"/>
                  </a:moveTo>
                  <a:lnTo>
                    <a:pt x="30979" y="17745"/>
                  </a:lnTo>
                  <a:lnTo>
                    <a:pt x="30925" y="17779"/>
                  </a:lnTo>
                  <a:lnTo>
                    <a:pt x="30925" y="17779"/>
                  </a:lnTo>
                  <a:cubicBezTo>
                    <a:pt x="30932" y="17749"/>
                    <a:pt x="30948" y="17734"/>
                    <a:pt x="30964" y="17720"/>
                  </a:cubicBezTo>
                  <a:close/>
                  <a:moveTo>
                    <a:pt x="30916" y="17764"/>
                  </a:moveTo>
                  <a:lnTo>
                    <a:pt x="30924" y="17779"/>
                  </a:lnTo>
                  <a:lnTo>
                    <a:pt x="30924" y="17779"/>
                  </a:lnTo>
                  <a:lnTo>
                    <a:pt x="30923" y="17780"/>
                  </a:lnTo>
                  <a:lnTo>
                    <a:pt x="30914" y="17765"/>
                  </a:lnTo>
                  <a:cubicBezTo>
                    <a:pt x="30908" y="17795"/>
                    <a:pt x="30892" y="17811"/>
                    <a:pt x="30874" y="17825"/>
                  </a:cubicBezTo>
                  <a:lnTo>
                    <a:pt x="30861" y="17800"/>
                  </a:lnTo>
                  <a:lnTo>
                    <a:pt x="30916" y="17764"/>
                  </a:lnTo>
                  <a:close/>
                  <a:moveTo>
                    <a:pt x="30683" y="17702"/>
                  </a:moveTo>
                  <a:cubicBezTo>
                    <a:pt x="30682" y="17759"/>
                    <a:pt x="30680" y="17790"/>
                    <a:pt x="30679" y="17834"/>
                  </a:cubicBezTo>
                  <a:cubicBezTo>
                    <a:pt x="30643" y="17836"/>
                    <a:pt x="30611" y="17836"/>
                    <a:pt x="30512" y="17837"/>
                  </a:cubicBezTo>
                  <a:cubicBezTo>
                    <a:pt x="30596" y="17771"/>
                    <a:pt x="30632" y="17743"/>
                    <a:pt x="30683" y="17702"/>
                  </a:cubicBezTo>
                  <a:close/>
                  <a:moveTo>
                    <a:pt x="31604" y="17858"/>
                  </a:moveTo>
                  <a:lnTo>
                    <a:pt x="31604" y="17858"/>
                  </a:lnTo>
                  <a:cubicBezTo>
                    <a:pt x="31604" y="17858"/>
                    <a:pt x="31604" y="17858"/>
                    <a:pt x="31604" y="17858"/>
                  </a:cubicBezTo>
                  <a:cubicBezTo>
                    <a:pt x="31604" y="17858"/>
                    <a:pt x="31604" y="17858"/>
                    <a:pt x="31604" y="17858"/>
                  </a:cubicBezTo>
                  <a:close/>
                  <a:moveTo>
                    <a:pt x="31238" y="17940"/>
                  </a:moveTo>
                  <a:lnTo>
                    <a:pt x="31294" y="17953"/>
                  </a:lnTo>
                  <a:lnTo>
                    <a:pt x="31289" y="17977"/>
                  </a:lnTo>
                  <a:lnTo>
                    <a:pt x="31233" y="17964"/>
                  </a:lnTo>
                  <a:lnTo>
                    <a:pt x="31238" y="17940"/>
                  </a:lnTo>
                  <a:close/>
                  <a:moveTo>
                    <a:pt x="31144" y="18131"/>
                  </a:moveTo>
                  <a:lnTo>
                    <a:pt x="31200" y="18146"/>
                  </a:lnTo>
                  <a:lnTo>
                    <a:pt x="31195" y="18168"/>
                  </a:lnTo>
                  <a:lnTo>
                    <a:pt x="31139" y="18155"/>
                  </a:lnTo>
                  <a:lnTo>
                    <a:pt x="31144" y="18131"/>
                  </a:lnTo>
                  <a:close/>
                  <a:moveTo>
                    <a:pt x="30589" y="18176"/>
                  </a:moveTo>
                  <a:lnTo>
                    <a:pt x="30579" y="18233"/>
                  </a:lnTo>
                  <a:lnTo>
                    <a:pt x="30487" y="18208"/>
                  </a:lnTo>
                  <a:lnTo>
                    <a:pt x="30492" y="18177"/>
                  </a:lnTo>
                  <a:lnTo>
                    <a:pt x="30589" y="18176"/>
                  </a:lnTo>
                  <a:close/>
                  <a:moveTo>
                    <a:pt x="31481" y="18207"/>
                  </a:moveTo>
                  <a:cubicBezTo>
                    <a:pt x="31517" y="18207"/>
                    <a:pt x="31544" y="18208"/>
                    <a:pt x="31594" y="18208"/>
                  </a:cubicBezTo>
                  <a:cubicBezTo>
                    <a:pt x="31582" y="18273"/>
                    <a:pt x="31576" y="18304"/>
                    <a:pt x="31573" y="18324"/>
                  </a:cubicBezTo>
                  <a:lnTo>
                    <a:pt x="31572" y="18324"/>
                  </a:lnTo>
                  <a:cubicBezTo>
                    <a:pt x="31547" y="18292"/>
                    <a:pt x="31519" y="18255"/>
                    <a:pt x="31481" y="18207"/>
                  </a:cubicBezTo>
                  <a:close/>
                  <a:moveTo>
                    <a:pt x="30596" y="18324"/>
                  </a:moveTo>
                  <a:lnTo>
                    <a:pt x="30608" y="18349"/>
                  </a:lnTo>
                  <a:lnTo>
                    <a:pt x="30549" y="18382"/>
                  </a:lnTo>
                  <a:lnTo>
                    <a:pt x="30546" y="18375"/>
                  </a:lnTo>
                  <a:lnTo>
                    <a:pt x="30546" y="18375"/>
                  </a:lnTo>
                  <a:cubicBezTo>
                    <a:pt x="30576" y="18341"/>
                    <a:pt x="30586" y="18333"/>
                    <a:pt x="30596" y="18324"/>
                  </a:cubicBezTo>
                  <a:close/>
                  <a:moveTo>
                    <a:pt x="31099" y="18329"/>
                  </a:moveTo>
                  <a:lnTo>
                    <a:pt x="31210" y="18357"/>
                  </a:lnTo>
                  <a:lnTo>
                    <a:pt x="31200" y="18390"/>
                  </a:lnTo>
                  <a:lnTo>
                    <a:pt x="31089" y="18361"/>
                  </a:lnTo>
                  <a:lnTo>
                    <a:pt x="31099" y="18329"/>
                  </a:lnTo>
                  <a:close/>
                  <a:moveTo>
                    <a:pt x="30521" y="18367"/>
                  </a:moveTo>
                  <a:cubicBezTo>
                    <a:pt x="30521" y="18375"/>
                    <a:pt x="30521" y="18382"/>
                    <a:pt x="30521" y="18390"/>
                  </a:cubicBezTo>
                  <a:lnTo>
                    <a:pt x="30521" y="18390"/>
                  </a:lnTo>
                  <a:cubicBezTo>
                    <a:pt x="30509" y="18403"/>
                    <a:pt x="30502" y="18409"/>
                    <a:pt x="30500" y="18409"/>
                  </a:cubicBezTo>
                  <a:cubicBezTo>
                    <a:pt x="30496" y="18409"/>
                    <a:pt x="30509" y="18388"/>
                    <a:pt x="30521" y="18367"/>
                  </a:cubicBezTo>
                  <a:close/>
                  <a:moveTo>
                    <a:pt x="30521" y="18405"/>
                  </a:moveTo>
                  <a:cubicBezTo>
                    <a:pt x="30522" y="18425"/>
                    <a:pt x="30522" y="18444"/>
                    <a:pt x="30518" y="18464"/>
                  </a:cubicBezTo>
                  <a:cubicBezTo>
                    <a:pt x="30517" y="18473"/>
                    <a:pt x="30492" y="18480"/>
                    <a:pt x="30437" y="18511"/>
                  </a:cubicBezTo>
                  <a:cubicBezTo>
                    <a:pt x="30473" y="18465"/>
                    <a:pt x="30501" y="18431"/>
                    <a:pt x="30521" y="18405"/>
                  </a:cubicBezTo>
                  <a:close/>
                  <a:moveTo>
                    <a:pt x="1926" y="18504"/>
                  </a:moveTo>
                  <a:lnTo>
                    <a:pt x="1931" y="18526"/>
                  </a:lnTo>
                  <a:lnTo>
                    <a:pt x="1875" y="18536"/>
                  </a:lnTo>
                  <a:lnTo>
                    <a:pt x="1869" y="18514"/>
                  </a:lnTo>
                  <a:lnTo>
                    <a:pt x="1926" y="18504"/>
                  </a:lnTo>
                  <a:close/>
                  <a:moveTo>
                    <a:pt x="30680" y="18387"/>
                  </a:moveTo>
                  <a:lnTo>
                    <a:pt x="30680" y="18387"/>
                  </a:lnTo>
                  <a:cubicBezTo>
                    <a:pt x="30705" y="18471"/>
                    <a:pt x="30721" y="18530"/>
                    <a:pt x="30746" y="18617"/>
                  </a:cubicBezTo>
                  <a:cubicBezTo>
                    <a:pt x="30679" y="18561"/>
                    <a:pt x="30657" y="18485"/>
                    <a:pt x="30680" y="18387"/>
                  </a:cubicBezTo>
                  <a:close/>
                  <a:moveTo>
                    <a:pt x="1960" y="18744"/>
                  </a:moveTo>
                  <a:lnTo>
                    <a:pt x="1973" y="18808"/>
                  </a:lnTo>
                  <a:lnTo>
                    <a:pt x="1956" y="18813"/>
                  </a:lnTo>
                  <a:lnTo>
                    <a:pt x="1941" y="18748"/>
                  </a:lnTo>
                  <a:lnTo>
                    <a:pt x="1960" y="18744"/>
                  </a:lnTo>
                  <a:close/>
                  <a:moveTo>
                    <a:pt x="30183" y="18756"/>
                  </a:moveTo>
                  <a:cubicBezTo>
                    <a:pt x="30271" y="18756"/>
                    <a:pt x="30303" y="18823"/>
                    <a:pt x="30326" y="18894"/>
                  </a:cubicBezTo>
                  <a:cubicBezTo>
                    <a:pt x="30283" y="18942"/>
                    <a:pt x="30245" y="18989"/>
                    <a:pt x="30196" y="19044"/>
                  </a:cubicBezTo>
                  <a:cubicBezTo>
                    <a:pt x="30174" y="18951"/>
                    <a:pt x="30153" y="18864"/>
                    <a:pt x="30130" y="18763"/>
                  </a:cubicBezTo>
                  <a:cubicBezTo>
                    <a:pt x="30150" y="18758"/>
                    <a:pt x="30167" y="18756"/>
                    <a:pt x="30183" y="18756"/>
                  </a:cubicBezTo>
                  <a:close/>
                  <a:moveTo>
                    <a:pt x="31007" y="19253"/>
                  </a:moveTo>
                  <a:lnTo>
                    <a:pt x="31063" y="19270"/>
                  </a:lnTo>
                  <a:lnTo>
                    <a:pt x="31055" y="19292"/>
                  </a:lnTo>
                  <a:lnTo>
                    <a:pt x="31001" y="19275"/>
                  </a:lnTo>
                  <a:lnTo>
                    <a:pt x="31007" y="19253"/>
                  </a:lnTo>
                  <a:close/>
                  <a:moveTo>
                    <a:pt x="888" y="19175"/>
                  </a:moveTo>
                  <a:cubicBezTo>
                    <a:pt x="899" y="19216"/>
                    <a:pt x="913" y="19254"/>
                    <a:pt x="927" y="19304"/>
                  </a:cubicBezTo>
                  <a:cubicBezTo>
                    <a:pt x="883" y="19319"/>
                    <a:pt x="851" y="19329"/>
                    <a:pt x="816" y="19341"/>
                  </a:cubicBezTo>
                  <a:cubicBezTo>
                    <a:pt x="821" y="19358"/>
                    <a:pt x="826" y="19378"/>
                    <a:pt x="830" y="19398"/>
                  </a:cubicBezTo>
                  <a:lnTo>
                    <a:pt x="830" y="19398"/>
                  </a:lnTo>
                  <a:cubicBezTo>
                    <a:pt x="809" y="19393"/>
                    <a:pt x="792" y="19382"/>
                    <a:pt x="776" y="19370"/>
                  </a:cubicBezTo>
                  <a:lnTo>
                    <a:pt x="817" y="19336"/>
                  </a:lnTo>
                  <a:cubicBezTo>
                    <a:pt x="810" y="19295"/>
                    <a:pt x="802" y="19253"/>
                    <a:pt x="794" y="19205"/>
                  </a:cubicBezTo>
                  <a:cubicBezTo>
                    <a:pt x="826" y="19194"/>
                    <a:pt x="851" y="19186"/>
                    <a:pt x="888" y="19175"/>
                  </a:cubicBezTo>
                  <a:close/>
                  <a:moveTo>
                    <a:pt x="832" y="19407"/>
                  </a:moveTo>
                  <a:lnTo>
                    <a:pt x="832" y="19407"/>
                  </a:lnTo>
                  <a:cubicBezTo>
                    <a:pt x="855" y="19411"/>
                    <a:pt x="873" y="19425"/>
                    <a:pt x="892" y="19438"/>
                  </a:cubicBezTo>
                  <a:lnTo>
                    <a:pt x="880" y="19463"/>
                  </a:lnTo>
                  <a:lnTo>
                    <a:pt x="827" y="19414"/>
                  </a:lnTo>
                  <a:lnTo>
                    <a:pt x="832" y="19407"/>
                  </a:lnTo>
                  <a:close/>
                  <a:moveTo>
                    <a:pt x="30620" y="19466"/>
                  </a:moveTo>
                  <a:lnTo>
                    <a:pt x="30632" y="19494"/>
                  </a:lnTo>
                  <a:lnTo>
                    <a:pt x="30574" y="19523"/>
                  </a:lnTo>
                  <a:cubicBezTo>
                    <a:pt x="30585" y="19494"/>
                    <a:pt x="30602" y="19481"/>
                    <a:pt x="30620" y="19466"/>
                  </a:cubicBezTo>
                  <a:close/>
                  <a:moveTo>
                    <a:pt x="30568" y="19506"/>
                  </a:moveTo>
                  <a:lnTo>
                    <a:pt x="30574" y="19523"/>
                  </a:lnTo>
                  <a:lnTo>
                    <a:pt x="30567" y="19507"/>
                  </a:lnTo>
                  <a:cubicBezTo>
                    <a:pt x="30557" y="19537"/>
                    <a:pt x="30539" y="19550"/>
                    <a:pt x="30521" y="19563"/>
                  </a:cubicBezTo>
                  <a:lnTo>
                    <a:pt x="30510" y="19537"/>
                  </a:lnTo>
                  <a:lnTo>
                    <a:pt x="30568" y="19506"/>
                  </a:lnTo>
                  <a:close/>
                  <a:moveTo>
                    <a:pt x="31261" y="19163"/>
                  </a:moveTo>
                  <a:lnTo>
                    <a:pt x="31261" y="19163"/>
                  </a:lnTo>
                  <a:cubicBezTo>
                    <a:pt x="31241" y="19247"/>
                    <a:pt x="31214" y="19331"/>
                    <a:pt x="31202" y="19416"/>
                  </a:cubicBezTo>
                  <a:cubicBezTo>
                    <a:pt x="31192" y="19488"/>
                    <a:pt x="31202" y="19560"/>
                    <a:pt x="31202" y="19629"/>
                  </a:cubicBezTo>
                  <a:cubicBezTo>
                    <a:pt x="31142" y="19607"/>
                    <a:pt x="31097" y="19592"/>
                    <a:pt x="31033" y="19570"/>
                  </a:cubicBezTo>
                  <a:cubicBezTo>
                    <a:pt x="31069" y="19511"/>
                    <a:pt x="31117" y="19448"/>
                    <a:pt x="31149" y="19375"/>
                  </a:cubicBezTo>
                  <a:cubicBezTo>
                    <a:pt x="31182" y="19304"/>
                    <a:pt x="31197" y="19225"/>
                    <a:pt x="31261" y="19163"/>
                  </a:cubicBezTo>
                  <a:close/>
                  <a:moveTo>
                    <a:pt x="30202" y="19694"/>
                  </a:moveTo>
                  <a:lnTo>
                    <a:pt x="30256" y="19713"/>
                  </a:lnTo>
                  <a:lnTo>
                    <a:pt x="30248" y="19735"/>
                  </a:lnTo>
                  <a:lnTo>
                    <a:pt x="30193" y="19715"/>
                  </a:lnTo>
                  <a:lnTo>
                    <a:pt x="30202" y="19694"/>
                  </a:lnTo>
                  <a:close/>
                  <a:moveTo>
                    <a:pt x="30640" y="19591"/>
                  </a:moveTo>
                  <a:lnTo>
                    <a:pt x="30640" y="19591"/>
                  </a:lnTo>
                  <a:cubicBezTo>
                    <a:pt x="30652" y="19651"/>
                    <a:pt x="30661" y="19700"/>
                    <a:pt x="30665" y="19756"/>
                  </a:cubicBezTo>
                  <a:cubicBezTo>
                    <a:pt x="30587" y="19742"/>
                    <a:pt x="30526" y="19742"/>
                    <a:pt x="30640" y="19591"/>
                  </a:cubicBezTo>
                  <a:close/>
                  <a:moveTo>
                    <a:pt x="30017" y="19690"/>
                  </a:moveTo>
                  <a:lnTo>
                    <a:pt x="30065" y="19700"/>
                  </a:lnTo>
                  <a:lnTo>
                    <a:pt x="30024" y="19803"/>
                  </a:lnTo>
                  <a:lnTo>
                    <a:pt x="29998" y="19797"/>
                  </a:lnTo>
                  <a:lnTo>
                    <a:pt x="30017" y="19690"/>
                  </a:lnTo>
                  <a:close/>
                  <a:moveTo>
                    <a:pt x="30661" y="19990"/>
                  </a:moveTo>
                  <a:lnTo>
                    <a:pt x="30679" y="19997"/>
                  </a:lnTo>
                  <a:lnTo>
                    <a:pt x="30652" y="20062"/>
                  </a:lnTo>
                  <a:lnTo>
                    <a:pt x="30635" y="20054"/>
                  </a:lnTo>
                  <a:lnTo>
                    <a:pt x="30661" y="19990"/>
                  </a:lnTo>
                  <a:close/>
                  <a:moveTo>
                    <a:pt x="30663" y="20240"/>
                  </a:moveTo>
                  <a:lnTo>
                    <a:pt x="30715" y="20262"/>
                  </a:lnTo>
                  <a:lnTo>
                    <a:pt x="30707" y="20284"/>
                  </a:lnTo>
                  <a:lnTo>
                    <a:pt x="30654" y="20262"/>
                  </a:lnTo>
                  <a:lnTo>
                    <a:pt x="30663" y="20240"/>
                  </a:lnTo>
                  <a:close/>
                  <a:moveTo>
                    <a:pt x="29531" y="20277"/>
                  </a:moveTo>
                  <a:lnTo>
                    <a:pt x="29583" y="20299"/>
                  </a:lnTo>
                  <a:lnTo>
                    <a:pt x="29575" y="20319"/>
                  </a:lnTo>
                  <a:lnTo>
                    <a:pt x="29522" y="20296"/>
                  </a:lnTo>
                  <a:lnTo>
                    <a:pt x="29531" y="20277"/>
                  </a:lnTo>
                  <a:close/>
                  <a:moveTo>
                    <a:pt x="30452" y="20353"/>
                  </a:moveTo>
                  <a:lnTo>
                    <a:pt x="30468" y="20360"/>
                  </a:lnTo>
                  <a:lnTo>
                    <a:pt x="30443" y="20425"/>
                  </a:lnTo>
                  <a:lnTo>
                    <a:pt x="30426" y="20418"/>
                  </a:lnTo>
                  <a:lnTo>
                    <a:pt x="30452" y="20353"/>
                  </a:lnTo>
                  <a:close/>
                  <a:moveTo>
                    <a:pt x="30558" y="20343"/>
                  </a:moveTo>
                  <a:lnTo>
                    <a:pt x="30607" y="20355"/>
                  </a:lnTo>
                  <a:lnTo>
                    <a:pt x="30564" y="20462"/>
                  </a:lnTo>
                  <a:lnTo>
                    <a:pt x="30536" y="20456"/>
                  </a:lnTo>
                  <a:lnTo>
                    <a:pt x="30558" y="20343"/>
                  </a:lnTo>
                  <a:close/>
                  <a:moveTo>
                    <a:pt x="30801" y="20480"/>
                  </a:moveTo>
                  <a:lnTo>
                    <a:pt x="30801" y="20480"/>
                  </a:lnTo>
                  <a:cubicBezTo>
                    <a:pt x="30776" y="20556"/>
                    <a:pt x="30758" y="20616"/>
                    <a:pt x="30735" y="20690"/>
                  </a:cubicBezTo>
                  <a:cubicBezTo>
                    <a:pt x="30689" y="20677"/>
                    <a:pt x="30655" y="20666"/>
                    <a:pt x="30633" y="20659"/>
                  </a:cubicBezTo>
                  <a:cubicBezTo>
                    <a:pt x="30605" y="20672"/>
                    <a:pt x="30586" y="20686"/>
                    <a:pt x="30567" y="20697"/>
                  </a:cubicBezTo>
                  <a:lnTo>
                    <a:pt x="30558" y="20669"/>
                  </a:lnTo>
                  <a:lnTo>
                    <a:pt x="30620" y="20643"/>
                  </a:lnTo>
                  <a:lnTo>
                    <a:pt x="30624" y="20661"/>
                  </a:lnTo>
                  <a:cubicBezTo>
                    <a:pt x="30626" y="20609"/>
                    <a:pt x="30618" y="20569"/>
                    <a:pt x="30611" y="20522"/>
                  </a:cubicBezTo>
                  <a:cubicBezTo>
                    <a:pt x="30633" y="20522"/>
                    <a:pt x="30654" y="20523"/>
                    <a:pt x="30675" y="20523"/>
                  </a:cubicBezTo>
                  <a:cubicBezTo>
                    <a:pt x="30690" y="20523"/>
                    <a:pt x="30706" y="20523"/>
                    <a:pt x="30721" y="20521"/>
                  </a:cubicBezTo>
                  <a:cubicBezTo>
                    <a:pt x="30739" y="20519"/>
                    <a:pt x="30758" y="20502"/>
                    <a:pt x="30801" y="20480"/>
                  </a:cubicBezTo>
                  <a:close/>
                  <a:moveTo>
                    <a:pt x="30454" y="20758"/>
                  </a:moveTo>
                  <a:lnTo>
                    <a:pt x="30507" y="20781"/>
                  </a:lnTo>
                  <a:lnTo>
                    <a:pt x="30498" y="20803"/>
                  </a:lnTo>
                  <a:lnTo>
                    <a:pt x="30445" y="20778"/>
                  </a:lnTo>
                  <a:lnTo>
                    <a:pt x="30454" y="20758"/>
                  </a:lnTo>
                  <a:close/>
                  <a:moveTo>
                    <a:pt x="30009" y="20931"/>
                  </a:moveTo>
                  <a:lnTo>
                    <a:pt x="30062" y="20956"/>
                  </a:lnTo>
                  <a:lnTo>
                    <a:pt x="30053" y="20977"/>
                  </a:lnTo>
                  <a:lnTo>
                    <a:pt x="30000" y="20953"/>
                  </a:lnTo>
                  <a:lnTo>
                    <a:pt x="30009" y="20931"/>
                  </a:lnTo>
                  <a:close/>
                  <a:moveTo>
                    <a:pt x="30267" y="21027"/>
                  </a:moveTo>
                  <a:lnTo>
                    <a:pt x="30267" y="21027"/>
                  </a:lnTo>
                  <a:cubicBezTo>
                    <a:pt x="30258" y="21062"/>
                    <a:pt x="30252" y="21102"/>
                    <a:pt x="30233" y="21152"/>
                  </a:cubicBezTo>
                  <a:cubicBezTo>
                    <a:pt x="30176" y="21124"/>
                    <a:pt x="30130" y="21102"/>
                    <a:pt x="30050" y="21064"/>
                  </a:cubicBezTo>
                  <a:cubicBezTo>
                    <a:pt x="30143" y="21047"/>
                    <a:pt x="30199" y="21039"/>
                    <a:pt x="30267" y="21027"/>
                  </a:cubicBezTo>
                  <a:close/>
                  <a:moveTo>
                    <a:pt x="30434" y="20972"/>
                  </a:moveTo>
                  <a:cubicBezTo>
                    <a:pt x="30597" y="20972"/>
                    <a:pt x="30463" y="21141"/>
                    <a:pt x="30537" y="21198"/>
                  </a:cubicBezTo>
                  <a:cubicBezTo>
                    <a:pt x="30459" y="21223"/>
                    <a:pt x="30411" y="21234"/>
                    <a:pt x="30323" y="21258"/>
                  </a:cubicBezTo>
                  <a:cubicBezTo>
                    <a:pt x="30382" y="21139"/>
                    <a:pt x="30398" y="21049"/>
                    <a:pt x="30427" y="20972"/>
                  </a:cubicBezTo>
                  <a:cubicBezTo>
                    <a:pt x="30429" y="20972"/>
                    <a:pt x="30431" y="20972"/>
                    <a:pt x="30434" y="20972"/>
                  </a:cubicBezTo>
                  <a:close/>
                  <a:moveTo>
                    <a:pt x="2989" y="21250"/>
                  </a:moveTo>
                  <a:lnTo>
                    <a:pt x="3015" y="21311"/>
                  </a:lnTo>
                  <a:lnTo>
                    <a:pt x="2997" y="21318"/>
                  </a:lnTo>
                  <a:lnTo>
                    <a:pt x="2971" y="21258"/>
                  </a:lnTo>
                  <a:lnTo>
                    <a:pt x="2989" y="21250"/>
                  </a:lnTo>
                  <a:close/>
                  <a:moveTo>
                    <a:pt x="29507" y="21368"/>
                  </a:moveTo>
                  <a:cubicBezTo>
                    <a:pt x="29582" y="21368"/>
                    <a:pt x="29643" y="21396"/>
                    <a:pt x="29690" y="21453"/>
                  </a:cubicBezTo>
                  <a:lnTo>
                    <a:pt x="29690" y="21453"/>
                  </a:lnTo>
                  <a:cubicBezTo>
                    <a:pt x="29609" y="21442"/>
                    <a:pt x="29540" y="21406"/>
                    <a:pt x="29472" y="21370"/>
                  </a:cubicBezTo>
                  <a:cubicBezTo>
                    <a:pt x="29484" y="21368"/>
                    <a:pt x="29496" y="21368"/>
                    <a:pt x="29507" y="21368"/>
                  </a:cubicBezTo>
                  <a:close/>
                  <a:moveTo>
                    <a:pt x="29806" y="21424"/>
                  </a:moveTo>
                  <a:lnTo>
                    <a:pt x="29796" y="21483"/>
                  </a:lnTo>
                  <a:lnTo>
                    <a:pt x="29900" y="21604"/>
                  </a:lnTo>
                  <a:lnTo>
                    <a:pt x="29900" y="21604"/>
                  </a:lnTo>
                  <a:cubicBezTo>
                    <a:pt x="29876" y="21616"/>
                    <a:pt x="29852" y="21623"/>
                    <a:pt x="29829" y="21623"/>
                  </a:cubicBezTo>
                  <a:cubicBezTo>
                    <a:pt x="29799" y="21623"/>
                    <a:pt x="29769" y="21613"/>
                    <a:pt x="29739" y="21593"/>
                  </a:cubicBezTo>
                  <a:cubicBezTo>
                    <a:pt x="29758" y="21558"/>
                    <a:pt x="29777" y="21521"/>
                    <a:pt x="29796" y="21483"/>
                  </a:cubicBezTo>
                  <a:lnTo>
                    <a:pt x="29756" y="21462"/>
                  </a:lnTo>
                  <a:lnTo>
                    <a:pt x="29756" y="21462"/>
                  </a:lnTo>
                  <a:cubicBezTo>
                    <a:pt x="29778" y="21440"/>
                    <a:pt x="29792" y="21432"/>
                    <a:pt x="29806" y="21424"/>
                  </a:cubicBezTo>
                  <a:close/>
                  <a:moveTo>
                    <a:pt x="29984" y="21603"/>
                  </a:moveTo>
                  <a:cubicBezTo>
                    <a:pt x="30006" y="21603"/>
                    <a:pt x="30025" y="21610"/>
                    <a:pt x="30043" y="21618"/>
                  </a:cubicBezTo>
                  <a:lnTo>
                    <a:pt x="30027" y="21659"/>
                  </a:lnTo>
                  <a:lnTo>
                    <a:pt x="29915" y="21630"/>
                  </a:lnTo>
                  <a:lnTo>
                    <a:pt x="29918" y="21623"/>
                  </a:lnTo>
                  <a:lnTo>
                    <a:pt x="29918" y="21623"/>
                  </a:lnTo>
                  <a:cubicBezTo>
                    <a:pt x="29944" y="21608"/>
                    <a:pt x="29965" y="21603"/>
                    <a:pt x="29984" y="21603"/>
                  </a:cubicBezTo>
                  <a:close/>
                  <a:moveTo>
                    <a:pt x="30090" y="21811"/>
                  </a:moveTo>
                  <a:lnTo>
                    <a:pt x="30118" y="21821"/>
                  </a:lnTo>
                  <a:lnTo>
                    <a:pt x="30052" y="21996"/>
                  </a:lnTo>
                  <a:lnTo>
                    <a:pt x="30003" y="21977"/>
                  </a:lnTo>
                  <a:lnTo>
                    <a:pt x="30090" y="21811"/>
                  </a:lnTo>
                  <a:close/>
                  <a:moveTo>
                    <a:pt x="3355" y="22180"/>
                  </a:moveTo>
                  <a:lnTo>
                    <a:pt x="3374" y="22207"/>
                  </a:lnTo>
                  <a:lnTo>
                    <a:pt x="3301" y="22270"/>
                  </a:lnTo>
                  <a:lnTo>
                    <a:pt x="3270" y="22223"/>
                  </a:lnTo>
                  <a:lnTo>
                    <a:pt x="3355" y="22180"/>
                  </a:lnTo>
                  <a:close/>
                  <a:moveTo>
                    <a:pt x="28672" y="22457"/>
                  </a:moveTo>
                  <a:lnTo>
                    <a:pt x="28688" y="22467"/>
                  </a:lnTo>
                  <a:lnTo>
                    <a:pt x="28651" y="22523"/>
                  </a:lnTo>
                  <a:lnTo>
                    <a:pt x="28635" y="22511"/>
                  </a:lnTo>
                  <a:lnTo>
                    <a:pt x="28672" y="22457"/>
                  </a:lnTo>
                  <a:close/>
                  <a:moveTo>
                    <a:pt x="29238" y="22426"/>
                  </a:moveTo>
                  <a:cubicBezTo>
                    <a:pt x="29241" y="22525"/>
                    <a:pt x="29243" y="22570"/>
                    <a:pt x="29244" y="22638"/>
                  </a:cubicBezTo>
                  <a:cubicBezTo>
                    <a:pt x="29191" y="22620"/>
                    <a:pt x="29166" y="22611"/>
                    <a:pt x="29125" y="22598"/>
                  </a:cubicBezTo>
                  <a:cubicBezTo>
                    <a:pt x="29155" y="22553"/>
                    <a:pt x="29180" y="22514"/>
                    <a:pt x="29238" y="22426"/>
                  </a:cubicBezTo>
                  <a:close/>
                  <a:moveTo>
                    <a:pt x="30156" y="22570"/>
                  </a:moveTo>
                  <a:lnTo>
                    <a:pt x="30174" y="22579"/>
                  </a:lnTo>
                  <a:lnTo>
                    <a:pt x="30140" y="22642"/>
                  </a:lnTo>
                  <a:lnTo>
                    <a:pt x="30124" y="22633"/>
                  </a:lnTo>
                  <a:lnTo>
                    <a:pt x="30156" y="22570"/>
                  </a:lnTo>
                  <a:close/>
                  <a:moveTo>
                    <a:pt x="29340" y="22663"/>
                  </a:moveTo>
                  <a:lnTo>
                    <a:pt x="29437" y="22725"/>
                  </a:lnTo>
                  <a:lnTo>
                    <a:pt x="29418" y="22754"/>
                  </a:lnTo>
                  <a:lnTo>
                    <a:pt x="29321" y="22692"/>
                  </a:lnTo>
                  <a:lnTo>
                    <a:pt x="29340" y="22663"/>
                  </a:lnTo>
                  <a:close/>
                  <a:moveTo>
                    <a:pt x="29596" y="22725"/>
                  </a:moveTo>
                  <a:lnTo>
                    <a:pt x="29612" y="22735"/>
                  </a:lnTo>
                  <a:lnTo>
                    <a:pt x="29574" y="22794"/>
                  </a:lnTo>
                  <a:lnTo>
                    <a:pt x="29558" y="22784"/>
                  </a:lnTo>
                  <a:lnTo>
                    <a:pt x="29596" y="22725"/>
                  </a:lnTo>
                  <a:close/>
                  <a:moveTo>
                    <a:pt x="29079" y="22885"/>
                  </a:moveTo>
                  <a:lnTo>
                    <a:pt x="29096" y="22895"/>
                  </a:lnTo>
                  <a:lnTo>
                    <a:pt x="29057" y="22953"/>
                  </a:lnTo>
                  <a:lnTo>
                    <a:pt x="29041" y="22942"/>
                  </a:lnTo>
                  <a:lnTo>
                    <a:pt x="29079" y="22885"/>
                  </a:lnTo>
                  <a:close/>
                  <a:moveTo>
                    <a:pt x="28753" y="22928"/>
                  </a:moveTo>
                  <a:lnTo>
                    <a:pt x="28896" y="23026"/>
                  </a:lnTo>
                  <a:lnTo>
                    <a:pt x="28876" y="23054"/>
                  </a:lnTo>
                  <a:lnTo>
                    <a:pt x="28735" y="22957"/>
                  </a:lnTo>
                  <a:lnTo>
                    <a:pt x="28753" y="22928"/>
                  </a:lnTo>
                  <a:close/>
                  <a:moveTo>
                    <a:pt x="29797" y="22934"/>
                  </a:moveTo>
                  <a:lnTo>
                    <a:pt x="29822" y="22950"/>
                  </a:lnTo>
                  <a:lnTo>
                    <a:pt x="29744" y="23069"/>
                  </a:lnTo>
                  <a:lnTo>
                    <a:pt x="29719" y="23054"/>
                  </a:lnTo>
                  <a:lnTo>
                    <a:pt x="29797" y="22934"/>
                  </a:lnTo>
                  <a:close/>
                  <a:moveTo>
                    <a:pt x="3883" y="23109"/>
                  </a:moveTo>
                  <a:lnTo>
                    <a:pt x="3895" y="23128"/>
                  </a:lnTo>
                  <a:lnTo>
                    <a:pt x="3845" y="23156"/>
                  </a:lnTo>
                  <a:lnTo>
                    <a:pt x="3835" y="23137"/>
                  </a:lnTo>
                  <a:lnTo>
                    <a:pt x="3883" y="23109"/>
                  </a:lnTo>
                  <a:close/>
                  <a:moveTo>
                    <a:pt x="29047" y="23215"/>
                  </a:moveTo>
                  <a:lnTo>
                    <a:pt x="29143" y="23279"/>
                  </a:lnTo>
                  <a:lnTo>
                    <a:pt x="29124" y="23309"/>
                  </a:lnTo>
                  <a:lnTo>
                    <a:pt x="29029" y="23243"/>
                  </a:lnTo>
                  <a:lnTo>
                    <a:pt x="29047" y="23215"/>
                  </a:lnTo>
                  <a:close/>
                  <a:moveTo>
                    <a:pt x="28968" y="23335"/>
                  </a:moveTo>
                  <a:lnTo>
                    <a:pt x="29015" y="23369"/>
                  </a:lnTo>
                  <a:lnTo>
                    <a:pt x="29001" y="23388"/>
                  </a:lnTo>
                  <a:lnTo>
                    <a:pt x="28954" y="23354"/>
                  </a:lnTo>
                  <a:lnTo>
                    <a:pt x="28968" y="23335"/>
                  </a:lnTo>
                  <a:close/>
                  <a:moveTo>
                    <a:pt x="29681" y="23401"/>
                  </a:moveTo>
                  <a:lnTo>
                    <a:pt x="29728" y="23434"/>
                  </a:lnTo>
                  <a:lnTo>
                    <a:pt x="29715" y="23454"/>
                  </a:lnTo>
                  <a:lnTo>
                    <a:pt x="29668" y="23422"/>
                  </a:lnTo>
                  <a:lnTo>
                    <a:pt x="29681" y="23401"/>
                  </a:lnTo>
                  <a:close/>
                  <a:moveTo>
                    <a:pt x="29194" y="23410"/>
                  </a:moveTo>
                  <a:lnTo>
                    <a:pt x="29241" y="23443"/>
                  </a:lnTo>
                  <a:lnTo>
                    <a:pt x="29228" y="23463"/>
                  </a:lnTo>
                  <a:lnTo>
                    <a:pt x="29181" y="23429"/>
                  </a:lnTo>
                  <a:lnTo>
                    <a:pt x="29194" y="23410"/>
                  </a:lnTo>
                  <a:close/>
                  <a:moveTo>
                    <a:pt x="29068" y="23635"/>
                  </a:moveTo>
                  <a:lnTo>
                    <a:pt x="29084" y="23647"/>
                  </a:lnTo>
                  <a:lnTo>
                    <a:pt x="29046" y="23706"/>
                  </a:lnTo>
                  <a:lnTo>
                    <a:pt x="29029" y="23694"/>
                  </a:lnTo>
                  <a:lnTo>
                    <a:pt x="29068" y="23635"/>
                  </a:lnTo>
                  <a:close/>
                  <a:moveTo>
                    <a:pt x="27901" y="23618"/>
                  </a:moveTo>
                  <a:cubicBezTo>
                    <a:pt x="27935" y="23634"/>
                    <a:pt x="27960" y="23646"/>
                    <a:pt x="27998" y="23663"/>
                  </a:cubicBezTo>
                  <a:cubicBezTo>
                    <a:pt x="27966" y="23705"/>
                    <a:pt x="27938" y="23740"/>
                    <a:pt x="27910" y="23774"/>
                  </a:cubicBezTo>
                  <a:cubicBezTo>
                    <a:pt x="27885" y="23753"/>
                    <a:pt x="27870" y="23741"/>
                    <a:pt x="27845" y="23721"/>
                  </a:cubicBezTo>
                  <a:cubicBezTo>
                    <a:pt x="27861" y="23691"/>
                    <a:pt x="27879" y="23659"/>
                    <a:pt x="27901" y="23618"/>
                  </a:cubicBezTo>
                  <a:close/>
                  <a:moveTo>
                    <a:pt x="29269" y="23715"/>
                  </a:moveTo>
                  <a:lnTo>
                    <a:pt x="29363" y="23782"/>
                  </a:lnTo>
                  <a:lnTo>
                    <a:pt x="29343" y="23813"/>
                  </a:lnTo>
                  <a:lnTo>
                    <a:pt x="29250" y="23746"/>
                  </a:lnTo>
                  <a:lnTo>
                    <a:pt x="29250" y="23744"/>
                  </a:lnTo>
                  <a:lnTo>
                    <a:pt x="29269" y="23715"/>
                  </a:lnTo>
                  <a:close/>
                  <a:moveTo>
                    <a:pt x="27941" y="23972"/>
                  </a:moveTo>
                  <a:lnTo>
                    <a:pt x="27954" y="23986"/>
                  </a:lnTo>
                  <a:lnTo>
                    <a:pt x="27913" y="24037"/>
                  </a:lnTo>
                  <a:lnTo>
                    <a:pt x="27898" y="24025"/>
                  </a:lnTo>
                  <a:lnTo>
                    <a:pt x="27939" y="23972"/>
                  </a:lnTo>
                  <a:close/>
                  <a:moveTo>
                    <a:pt x="28451" y="24151"/>
                  </a:moveTo>
                  <a:cubicBezTo>
                    <a:pt x="28490" y="24151"/>
                    <a:pt x="28521" y="24165"/>
                    <a:pt x="28529" y="24225"/>
                  </a:cubicBezTo>
                  <a:cubicBezTo>
                    <a:pt x="28484" y="24234"/>
                    <a:pt x="28444" y="24243"/>
                    <a:pt x="28389" y="24253"/>
                  </a:cubicBezTo>
                  <a:cubicBezTo>
                    <a:pt x="28360" y="24224"/>
                    <a:pt x="28323" y="24187"/>
                    <a:pt x="28288" y="24152"/>
                  </a:cubicBezTo>
                  <a:lnTo>
                    <a:pt x="28288" y="24152"/>
                  </a:lnTo>
                  <a:cubicBezTo>
                    <a:pt x="28301" y="24161"/>
                    <a:pt x="28318" y="24164"/>
                    <a:pt x="28335" y="24164"/>
                  </a:cubicBezTo>
                  <a:cubicBezTo>
                    <a:pt x="28372" y="24164"/>
                    <a:pt x="28415" y="24151"/>
                    <a:pt x="28451" y="24151"/>
                  </a:cubicBezTo>
                  <a:close/>
                  <a:moveTo>
                    <a:pt x="29021" y="24249"/>
                  </a:moveTo>
                  <a:lnTo>
                    <a:pt x="29065" y="24284"/>
                  </a:lnTo>
                  <a:lnTo>
                    <a:pt x="29050" y="24303"/>
                  </a:lnTo>
                  <a:lnTo>
                    <a:pt x="29006" y="24268"/>
                  </a:lnTo>
                  <a:lnTo>
                    <a:pt x="29021" y="24249"/>
                  </a:lnTo>
                  <a:close/>
                  <a:moveTo>
                    <a:pt x="27947" y="24240"/>
                  </a:moveTo>
                  <a:lnTo>
                    <a:pt x="27961" y="24253"/>
                  </a:lnTo>
                  <a:lnTo>
                    <a:pt x="27919" y="24306"/>
                  </a:lnTo>
                  <a:lnTo>
                    <a:pt x="27904" y="24293"/>
                  </a:lnTo>
                  <a:lnTo>
                    <a:pt x="27947" y="24240"/>
                  </a:lnTo>
                  <a:close/>
                  <a:moveTo>
                    <a:pt x="3261" y="24372"/>
                  </a:moveTo>
                  <a:lnTo>
                    <a:pt x="3281" y="24402"/>
                  </a:lnTo>
                  <a:lnTo>
                    <a:pt x="3186" y="24464"/>
                  </a:lnTo>
                  <a:lnTo>
                    <a:pt x="3164" y="24434"/>
                  </a:lnTo>
                  <a:lnTo>
                    <a:pt x="3261" y="24372"/>
                  </a:lnTo>
                  <a:close/>
                  <a:moveTo>
                    <a:pt x="28625" y="24571"/>
                  </a:moveTo>
                  <a:lnTo>
                    <a:pt x="28715" y="24609"/>
                  </a:lnTo>
                  <a:lnTo>
                    <a:pt x="28681" y="24661"/>
                  </a:lnTo>
                  <a:lnTo>
                    <a:pt x="28607" y="24599"/>
                  </a:lnTo>
                  <a:lnTo>
                    <a:pt x="28625" y="24571"/>
                  </a:lnTo>
                  <a:close/>
                  <a:moveTo>
                    <a:pt x="27338" y="24683"/>
                  </a:moveTo>
                  <a:lnTo>
                    <a:pt x="27358" y="24702"/>
                  </a:lnTo>
                  <a:lnTo>
                    <a:pt x="27265" y="24798"/>
                  </a:lnTo>
                  <a:lnTo>
                    <a:pt x="27243" y="24779"/>
                  </a:lnTo>
                  <a:lnTo>
                    <a:pt x="27338" y="24683"/>
                  </a:lnTo>
                  <a:close/>
                  <a:moveTo>
                    <a:pt x="27338" y="24990"/>
                  </a:moveTo>
                  <a:lnTo>
                    <a:pt x="27379" y="25030"/>
                  </a:lnTo>
                  <a:lnTo>
                    <a:pt x="27363" y="25046"/>
                  </a:lnTo>
                  <a:lnTo>
                    <a:pt x="27321" y="25007"/>
                  </a:lnTo>
                  <a:lnTo>
                    <a:pt x="27338" y="24990"/>
                  </a:lnTo>
                  <a:close/>
                  <a:moveTo>
                    <a:pt x="28554" y="25139"/>
                  </a:moveTo>
                  <a:lnTo>
                    <a:pt x="28569" y="25152"/>
                  </a:lnTo>
                  <a:lnTo>
                    <a:pt x="28523" y="25208"/>
                  </a:lnTo>
                  <a:lnTo>
                    <a:pt x="28509" y="25195"/>
                  </a:lnTo>
                  <a:lnTo>
                    <a:pt x="28554" y="25139"/>
                  </a:lnTo>
                  <a:close/>
                  <a:moveTo>
                    <a:pt x="26962" y="25155"/>
                  </a:moveTo>
                  <a:lnTo>
                    <a:pt x="26976" y="25170"/>
                  </a:lnTo>
                  <a:lnTo>
                    <a:pt x="26930" y="25217"/>
                  </a:lnTo>
                  <a:lnTo>
                    <a:pt x="26917" y="25204"/>
                  </a:lnTo>
                  <a:lnTo>
                    <a:pt x="26962" y="25155"/>
                  </a:lnTo>
                  <a:close/>
                  <a:moveTo>
                    <a:pt x="27436" y="25070"/>
                  </a:moveTo>
                  <a:lnTo>
                    <a:pt x="27460" y="25089"/>
                  </a:lnTo>
                  <a:lnTo>
                    <a:pt x="27346" y="25235"/>
                  </a:lnTo>
                  <a:lnTo>
                    <a:pt x="27310" y="25199"/>
                  </a:lnTo>
                  <a:lnTo>
                    <a:pt x="27436" y="25070"/>
                  </a:lnTo>
                  <a:close/>
                  <a:moveTo>
                    <a:pt x="4066" y="25211"/>
                  </a:moveTo>
                  <a:lnTo>
                    <a:pt x="4082" y="25229"/>
                  </a:lnTo>
                  <a:lnTo>
                    <a:pt x="4035" y="25264"/>
                  </a:lnTo>
                  <a:lnTo>
                    <a:pt x="4020" y="25246"/>
                  </a:lnTo>
                  <a:lnTo>
                    <a:pt x="4066" y="25211"/>
                  </a:lnTo>
                  <a:close/>
                  <a:moveTo>
                    <a:pt x="5190" y="25290"/>
                  </a:moveTo>
                  <a:lnTo>
                    <a:pt x="5204" y="25307"/>
                  </a:lnTo>
                  <a:lnTo>
                    <a:pt x="5160" y="25345"/>
                  </a:lnTo>
                  <a:lnTo>
                    <a:pt x="5145" y="25327"/>
                  </a:lnTo>
                  <a:lnTo>
                    <a:pt x="5190" y="25290"/>
                  </a:lnTo>
                  <a:close/>
                  <a:moveTo>
                    <a:pt x="26920" y="25336"/>
                  </a:moveTo>
                  <a:lnTo>
                    <a:pt x="26961" y="25377"/>
                  </a:lnTo>
                  <a:lnTo>
                    <a:pt x="26945" y="25393"/>
                  </a:lnTo>
                  <a:lnTo>
                    <a:pt x="26905" y="25352"/>
                  </a:lnTo>
                  <a:lnTo>
                    <a:pt x="26920" y="25336"/>
                  </a:lnTo>
                  <a:close/>
                  <a:moveTo>
                    <a:pt x="28338" y="25363"/>
                  </a:moveTo>
                  <a:lnTo>
                    <a:pt x="28379" y="25402"/>
                  </a:lnTo>
                  <a:lnTo>
                    <a:pt x="28363" y="25420"/>
                  </a:lnTo>
                  <a:lnTo>
                    <a:pt x="28320" y="25380"/>
                  </a:lnTo>
                  <a:lnTo>
                    <a:pt x="28338" y="25363"/>
                  </a:lnTo>
                  <a:close/>
                  <a:moveTo>
                    <a:pt x="28340" y="25546"/>
                  </a:moveTo>
                  <a:cubicBezTo>
                    <a:pt x="28362" y="25546"/>
                    <a:pt x="28385" y="25572"/>
                    <a:pt x="28409" y="25645"/>
                  </a:cubicBezTo>
                  <a:cubicBezTo>
                    <a:pt x="28351" y="25641"/>
                    <a:pt x="28307" y="25636"/>
                    <a:pt x="28253" y="25630"/>
                  </a:cubicBezTo>
                  <a:cubicBezTo>
                    <a:pt x="28283" y="25588"/>
                    <a:pt x="28311" y="25546"/>
                    <a:pt x="28340" y="25546"/>
                  </a:cubicBezTo>
                  <a:close/>
                  <a:moveTo>
                    <a:pt x="27514" y="25446"/>
                  </a:moveTo>
                  <a:lnTo>
                    <a:pt x="27514" y="25446"/>
                  </a:lnTo>
                  <a:cubicBezTo>
                    <a:pt x="27505" y="25558"/>
                    <a:pt x="27502" y="25604"/>
                    <a:pt x="27496" y="25673"/>
                  </a:cubicBezTo>
                  <a:cubicBezTo>
                    <a:pt x="27455" y="25647"/>
                    <a:pt x="27433" y="25633"/>
                    <a:pt x="27401" y="25613"/>
                  </a:cubicBezTo>
                  <a:cubicBezTo>
                    <a:pt x="27424" y="25576"/>
                    <a:pt x="27446" y="25545"/>
                    <a:pt x="27514" y="25446"/>
                  </a:cubicBezTo>
                  <a:close/>
                  <a:moveTo>
                    <a:pt x="27477" y="25782"/>
                  </a:moveTo>
                  <a:lnTo>
                    <a:pt x="27491" y="25795"/>
                  </a:lnTo>
                  <a:lnTo>
                    <a:pt x="27442" y="25845"/>
                  </a:lnTo>
                  <a:lnTo>
                    <a:pt x="27429" y="25832"/>
                  </a:lnTo>
                  <a:lnTo>
                    <a:pt x="27477" y="25782"/>
                  </a:lnTo>
                  <a:close/>
                  <a:moveTo>
                    <a:pt x="27911" y="25735"/>
                  </a:moveTo>
                  <a:lnTo>
                    <a:pt x="27935" y="25750"/>
                  </a:lnTo>
                  <a:lnTo>
                    <a:pt x="27870" y="25850"/>
                  </a:lnTo>
                  <a:lnTo>
                    <a:pt x="27829" y="25820"/>
                  </a:lnTo>
                  <a:lnTo>
                    <a:pt x="27911" y="25735"/>
                  </a:lnTo>
                  <a:close/>
                  <a:moveTo>
                    <a:pt x="27548" y="25957"/>
                  </a:moveTo>
                  <a:lnTo>
                    <a:pt x="27561" y="25970"/>
                  </a:lnTo>
                  <a:lnTo>
                    <a:pt x="27511" y="26022"/>
                  </a:lnTo>
                  <a:lnTo>
                    <a:pt x="27498" y="26007"/>
                  </a:lnTo>
                  <a:lnTo>
                    <a:pt x="27548" y="25957"/>
                  </a:lnTo>
                  <a:close/>
                  <a:moveTo>
                    <a:pt x="26965" y="25966"/>
                  </a:moveTo>
                  <a:lnTo>
                    <a:pt x="26987" y="25982"/>
                  </a:lnTo>
                  <a:cubicBezTo>
                    <a:pt x="26965" y="26017"/>
                    <a:pt x="26937" y="26045"/>
                    <a:pt x="26914" y="26076"/>
                  </a:cubicBezTo>
                  <a:lnTo>
                    <a:pt x="26879" y="26041"/>
                  </a:lnTo>
                  <a:cubicBezTo>
                    <a:pt x="26906" y="26016"/>
                    <a:pt x="26939" y="25992"/>
                    <a:pt x="26965" y="25966"/>
                  </a:cubicBezTo>
                  <a:close/>
                  <a:moveTo>
                    <a:pt x="27905" y="25913"/>
                  </a:moveTo>
                  <a:lnTo>
                    <a:pt x="27926" y="25933"/>
                  </a:lnTo>
                  <a:lnTo>
                    <a:pt x="27774" y="26089"/>
                  </a:lnTo>
                  <a:lnTo>
                    <a:pt x="27755" y="26069"/>
                  </a:lnTo>
                  <a:lnTo>
                    <a:pt x="27905" y="25913"/>
                  </a:lnTo>
                  <a:close/>
                  <a:moveTo>
                    <a:pt x="26424" y="26063"/>
                  </a:moveTo>
                  <a:lnTo>
                    <a:pt x="26437" y="26078"/>
                  </a:lnTo>
                  <a:lnTo>
                    <a:pt x="26384" y="26122"/>
                  </a:lnTo>
                  <a:lnTo>
                    <a:pt x="26372" y="26107"/>
                  </a:lnTo>
                  <a:lnTo>
                    <a:pt x="26424" y="26063"/>
                  </a:lnTo>
                  <a:close/>
                  <a:moveTo>
                    <a:pt x="26056" y="26148"/>
                  </a:moveTo>
                  <a:lnTo>
                    <a:pt x="26068" y="26164"/>
                  </a:lnTo>
                  <a:lnTo>
                    <a:pt x="26016" y="26207"/>
                  </a:lnTo>
                  <a:lnTo>
                    <a:pt x="26005" y="26192"/>
                  </a:lnTo>
                  <a:lnTo>
                    <a:pt x="26056" y="26148"/>
                  </a:lnTo>
                  <a:close/>
                  <a:moveTo>
                    <a:pt x="27644" y="26179"/>
                  </a:moveTo>
                  <a:lnTo>
                    <a:pt x="27708" y="26248"/>
                  </a:lnTo>
                  <a:lnTo>
                    <a:pt x="27686" y="26276"/>
                  </a:lnTo>
                  <a:lnTo>
                    <a:pt x="27602" y="26225"/>
                  </a:lnTo>
                  <a:lnTo>
                    <a:pt x="27644" y="26179"/>
                  </a:lnTo>
                  <a:close/>
                  <a:moveTo>
                    <a:pt x="26365" y="26238"/>
                  </a:moveTo>
                  <a:lnTo>
                    <a:pt x="26402" y="26282"/>
                  </a:lnTo>
                  <a:lnTo>
                    <a:pt x="26384" y="26297"/>
                  </a:lnTo>
                  <a:lnTo>
                    <a:pt x="26347" y="26253"/>
                  </a:lnTo>
                  <a:lnTo>
                    <a:pt x="26365" y="26238"/>
                  </a:lnTo>
                  <a:close/>
                  <a:moveTo>
                    <a:pt x="27776" y="26301"/>
                  </a:moveTo>
                  <a:lnTo>
                    <a:pt x="27789" y="26314"/>
                  </a:lnTo>
                  <a:lnTo>
                    <a:pt x="27738" y="26367"/>
                  </a:lnTo>
                  <a:lnTo>
                    <a:pt x="27724" y="26353"/>
                  </a:lnTo>
                  <a:lnTo>
                    <a:pt x="27776" y="26301"/>
                  </a:lnTo>
                  <a:close/>
                  <a:moveTo>
                    <a:pt x="25649" y="26317"/>
                  </a:moveTo>
                  <a:lnTo>
                    <a:pt x="25684" y="26363"/>
                  </a:lnTo>
                  <a:lnTo>
                    <a:pt x="25668" y="26376"/>
                  </a:lnTo>
                  <a:lnTo>
                    <a:pt x="25632" y="26332"/>
                  </a:lnTo>
                  <a:lnTo>
                    <a:pt x="25649" y="26317"/>
                  </a:lnTo>
                  <a:close/>
                  <a:moveTo>
                    <a:pt x="25887" y="26367"/>
                  </a:moveTo>
                  <a:lnTo>
                    <a:pt x="25899" y="26382"/>
                  </a:lnTo>
                  <a:lnTo>
                    <a:pt x="25847" y="26426"/>
                  </a:lnTo>
                  <a:lnTo>
                    <a:pt x="25835" y="26412"/>
                  </a:lnTo>
                  <a:lnTo>
                    <a:pt x="25887" y="26367"/>
                  </a:lnTo>
                  <a:close/>
                  <a:moveTo>
                    <a:pt x="25794" y="26495"/>
                  </a:moveTo>
                  <a:lnTo>
                    <a:pt x="25865" y="26587"/>
                  </a:lnTo>
                  <a:lnTo>
                    <a:pt x="25840" y="26609"/>
                  </a:lnTo>
                  <a:lnTo>
                    <a:pt x="25769" y="26518"/>
                  </a:lnTo>
                  <a:lnTo>
                    <a:pt x="25794" y="26495"/>
                  </a:lnTo>
                  <a:close/>
                  <a:moveTo>
                    <a:pt x="27057" y="26582"/>
                  </a:moveTo>
                  <a:lnTo>
                    <a:pt x="27068" y="26597"/>
                  </a:lnTo>
                  <a:lnTo>
                    <a:pt x="27014" y="26643"/>
                  </a:lnTo>
                  <a:lnTo>
                    <a:pt x="27001" y="26628"/>
                  </a:lnTo>
                  <a:lnTo>
                    <a:pt x="27057" y="26582"/>
                  </a:lnTo>
                  <a:close/>
                  <a:moveTo>
                    <a:pt x="26289" y="26681"/>
                  </a:moveTo>
                  <a:lnTo>
                    <a:pt x="26361" y="26771"/>
                  </a:lnTo>
                  <a:lnTo>
                    <a:pt x="26334" y="26793"/>
                  </a:lnTo>
                  <a:lnTo>
                    <a:pt x="26262" y="26703"/>
                  </a:lnTo>
                  <a:lnTo>
                    <a:pt x="26289" y="26681"/>
                  </a:lnTo>
                  <a:close/>
                  <a:moveTo>
                    <a:pt x="26686" y="26721"/>
                  </a:moveTo>
                  <a:lnTo>
                    <a:pt x="26718" y="26756"/>
                  </a:lnTo>
                  <a:lnTo>
                    <a:pt x="26628" y="26832"/>
                  </a:lnTo>
                  <a:lnTo>
                    <a:pt x="26608" y="26813"/>
                  </a:lnTo>
                  <a:lnTo>
                    <a:pt x="26686" y="26721"/>
                  </a:lnTo>
                  <a:close/>
                  <a:moveTo>
                    <a:pt x="26090" y="26773"/>
                  </a:moveTo>
                  <a:lnTo>
                    <a:pt x="26125" y="26819"/>
                  </a:lnTo>
                  <a:lnTo>
                    <a:pt x="26108" y="26834"/>
                  </a:lnTo>
                  <a:lnTo>
                    <a:pt x="26072" y="26790"/>
                  </a:lnTo>
                  <a:lnTo>
                    <a:pt x="26090" y="26773"/>
                  </a:lnTo>
                  <a:close/>
                  <a:moveTo>
                    <a:pt x="26214" y="26821"/>
                  </a:moveTo>
                  <a:lnTo>
                    <a:pt x="26249" y="26865"/>
                  </a:lnTo>
                  <a:lnTo>
                    <a:pt x="26231" y="26881"/>
                  </a:lnTo>
                  <a:lnTo>
                    <a:pt x="26196" y="26835"/>
                  </a:lnTo>
                  <a:lnTo>
                    <a:pt x="26214" y="26821"/>
                  </a:lnTo>
                  <a:close/>
                  <a:moveTo>
                    <a:pt x="26795" y="26856"/>
                  </a:moveTo>
                  <a:lnTo>
                    <a:pt x="26868" y="26944"/>
                  </a:lnTo>
                  <a:lnTo>
                    <a:pt x="26840" y="26968"/>
                  </a:lnTo>
                  <a:lnTo>
                    <a:pt x="26767" y="26879"/>
                  </a:lnTo>
                  <a:lnTo>
                    <a:pt x="26795" y="26856"/>
                  </a:lnTo>
                  <a:close/>
                  <a:moveTo>
                    <a:pt x="26967" y="27037"/>
                  </a:moveTo>
                  <a:lnTo>
                    <a:pt x="26979" y="27052"/>
                  </a:lnTo>
                  <a:lnTo>
                    <a:pt x="26923" y="27099"/>
                  </a:lnTo>
                  <a:lnTo>
                    <a:pt x="26911" y="27084"/>
                  </a:lnTo>
                  <a:lnTo>
                    <a:pt x="26967" y="27037"/>
                  </a:lnTo>
                  <a:close/>
                  <a:moveTo>
                    <a:pt x="26618" y="27181"/>
                  </a:moveTo>
                  <a:lnTo>
                    <a:pt x="26630" y="27197"/>
                  </a:lnTo>
                  <a:lnTo>
                    <a:pt x="26574" y="27244"/>
                  </a:lnTo>
                  <a:lnTo>
                    <a:pt x="26574" y="27243"/>
                  </a:lnTo>
                  <a:lnTo>
                    <a:pt x="26562" y="27228"/>
                  </a:lnTo>
                  <a:lnTo>
                    <a:pt x="26618" y="27181"/>
                  </a:lnTo>
                  <a:close/>
                  <a:moveTo>
                    <a:pt x="24664" y="27193"/>
                  </a:moveTo>
                  <a:lnTo>
                    <a:pt x="24675" y="27209"/>
                  </a:lnTo>
                  <a:lnTo>
                    <a:pt x="24620" y="27247"/>
                  </a:lnTo>
                  <a:lnTo>
                    <a:pt x="24610" y="27231"/>
                  </a:lnTo>
                  <a:lnTo>
                    <a:pt x="24664" y="27193"/>
                  </a:lnTo>
                  <a:close/>
                  <a:moveTo>
                    <a:pt x="25902" y="27219"/>
                  </a:moveTo>
                  <a:lnTo>
                    <a:pt x="25935" y="27265"/>
                  </a:lnTo>
                  <a:lnTo>
                    <a:pt x="25916" y="27280"/>
                  </a:lnTo>
                  <a:lnTo>
                    <a:pt x="25882" y="27233"/>
                  </a:lnTo>
                  <a:lnTo>
                    <a:pt x="25902" y="27219"/>
                  </a:lnTo>
                  <a:close/>
                  <a:moveTo>
                    <a:pt x="26877" y="27313"/>
                  </a:moveTo>
                  <a:lnTo>
                    <a:pt x="26914" y="27359"/>
                  </a:lnTo>
                  <a:lnTo>
                    <a:pt x="26895" y="27375"/>
                  </a:lnTo>
                  <a:lnTo>
                    <a:pt x="26859" y="27330"/>
                  </a:lnTo>
                  <a:lnTo>
                    <a:pt x="26877" y="27313"/>
                  </a:lnTo>
                  <a:close/>
                  <a:moveTo>
                    <a:pt x="26003" y="27358"/>
                  </a:moveTo>
                  <a:lnTo>
                    <a:pt x="26038" y="27405"/>
                  </a:lnTo>
                  <a:lnTo>
                    <a:pt x="26018" y="27418"/>
                  </a:lnTo>
                  <a:lnTo>
                    <a:pt x="25984" y="27372"/>
                  </a:lnTo>
                  <a:lnTo>
                    <a:pt x="26003" y="27358"/>
                  </a:lnTo>
                  <a:close/>
                  <a:moveTo>
                    <a:pt x="6652" y="27165"/>
                  </a:moveTo>
                  <a:cubicBezTo>
                    <a:pt x="6765" y="27256"/>
                    <a:pt x="6818" y="27299"/>
                    <a:pt x="6864" y="27336"/>
                  </a:cubicBezTo>
                  <a:cubicBezTo>
                    <a:pt x="6826" y="27381"/>
                    <a:pt x="6798" y="27415"/>
                    <a:pt x="6724" y="27502"/>
                  </a:cubicBezTo>
                  <a:cubicBezTo>
                    <a:pt x="6749" y="27397"/>
                    <a:pt x="6770" y="27362"/>
                    <a:pt x="6762" y="27325"/>
                  </a:cubicBezTo>
                  <a:cubicBezTo>
                    <a:pt x="6756" y="27293"/>
                    <a:pt x="6720" y="27259"/>
                    <a:pt x="6652" y="27165"/>
                  </a:cubicBezTo>
                  <a:close/>
                  <a:moveTo>
                    <a:pt x="25397" y="27508"/>
                  </a:moveTo>
                  <a:lnTo>
                    <a:pt x="25463" y="27519"/>
                  </a:lnTo>
                  <a:lnTo>
                    <a:pt x="25459" y="27536"/>
                  </a:lnTo>
                  <a:cubicBezTo>
                    <a:pt x="25481" y="27520"/>
                    <a:pt x="25502" y="27519"/>
                    <a:pt x="25522" y="27519"/>
                  </a:cubicBezTo>
                  <a:cubicBezTo>
                    <a:pt x="25526" y="27519"/>
                    <a:pt x="25529" y="27519"/>
                    <a:pt x="25532" y="27519"/>
                  </a:cubicBezTo>
                  <a:lnTo>
                    <a:pt x="25524" y="27547"/>
                  </a:lnTo>
                  <a:lnTo>
                    <a:pt x="25457" y="27536"/>
                  </a:lnTo>
                  <a:lnTo>
                    <a:pt x="25462" y="27519"/>
                  </a:lnTo>
                  <a:lnTo>
                    <a:pt x="25462" y="27519"/>
                  </a:lnTo>
                  <a:cubicBezTo>
                    <a:pt x="25435" y="27536"/>
                    <a:pt x="25412" y="27536"/>
                    <a:pt x="25390" y="27536"/>
                  </a:cubicBezTo>
                  <a:lnTo>
                    <a:pt x="25397" y="27508"/>
                  </a:lnTo>
                  <a:close/>
                  <a:moveTo>
                    <a:pt x="26386" y="27316"/>
                  </a:moveTo>
                  <a:cubicBezTo>
                    <a:pt x="26517" y="27377"/>
                    <a:pt x="26631" y="27428"/>
                    <a:pt x="26756" y="27484"/>
                  </a:cubicBezTo>
                  <a:cubicBezTo>
                    <a:pt x="26718" y="27516"/>
                    <a:pt x="26693" y="27539"/>
                    <a:pt x="26665" y="27562"/>
                  </a:cubicBezTo>
                  <a:cubicBezTo>
                    <a:pt x="26620" y="27530"/>
                    <a:pt x="26581" y="27487"/>
                    <a:pt x="26530" y="27469"/>
                  </a:cubicBezTo>
                  <a:cubicBezTo>
                    <a:pt x="26505" y="27462"/>
                    <a:pt x="26478" y="27460"/>
                    <a:pt x="26449" y="27460"/>
                  </a:cubicBezTo>
                  <a:cubicBezTo>
                    <a:pt x="26425" y="27460"/>
                    <a:pt x="26400" y="27461"/>
                    <a:pt x="26374" y="27461"/>
                  </a:cubicBezTo>
                  <a:cubicBezTo>
                    <a:pt x="26365" y="27461"/>
                    <a:pt x="26355" y="27461"/>
                    <a:pt x="26346" y="27461"/>
                  </a:cubicBezTo>
                  <a:cubicBezTo>
                    <a:pt x="26359" y="27409"/>
                    <a:pt x="26367" y="27381"/>
                    <a:pt x="26386" y="27316"/>
                  </a:cubicBezTo>
                  <a:close/>
                  <a:moveTo>
                    <a:pt x="26446" y="27553"/>
                  </a:moveTo>
                  <a:lnTo>
                    <a:pt x="26458" y="27569"/>
                  </a:lnTo>
                  <a:lnTo>
                    <a:pt x="26402" y="27615"/>
                  </a:lnTo>
                  <a:lnTo>
                    <a:pt x="26392" y="27600"/>
                  </a:lnTo>
                  <a:lnTo>
                    <a:pt x="26446" y="27553"/>
                  </a:lnTo>
                  <a:close/>
                  <a:moveTo>
                    <a:pt x="24424" y="27746"/>
                  </a:moveTo>
                  <a:lnTo>
                    <a:pt x="24495" y="27817"/>
                  </a:lnTo>
                  <a:lnTo>
                    <a:pt x="24445" y="27847"/>
                  </a:lnTo>
                  <a:lnTo>
                    <a:pt x="24397" y="27765"/>
                  </a:lnTo>
                  <a:lnTo>
                    <a:pt x="24424" y="27746"/>
                  </a:lnTo>
                  <a:close/>
                  <a:moveTo>
                    <a:pt x="25575" y="27868"/>
                  </a:moveTo>
                  <a:lnTo>
                    <a:pt x="25607" y="27917"/>
                  </a:lnTo>
                  <a:lnTo>
                    <a:pt x="25588" y="27930"/>
                  </a:lnTo>
                  <a:lnTo>
                    <a:pt x="25556" y="27881"/>
                  </a:lnTo>
                  <a:lnTo>
                    <a:pt x="25575" y="27868"/>
                  </a:lnTo>
                  <a:close/>
                  <a:moveTo>
                    <a:pt x="26040" y="28034"/>
                  </a:moveTo>
                  <a:lnTo>
                    <a:pt x="26074" y="28081"/>
                  </a:lnTo>
                  <a:lnTo>
                    <a:pt x="26053" y="28096"/>
                  </a:lnTo>
                  <a:lnTo>
                    <a:pt x="26021" y="28049"/>
                  </a:lnTo>
                  <a:lnTo>
                    <a:pt x="26040" y="28034"/>
                  </a:lnTo>
                  <a:close/>
                  <a:moveTo>
                    <a:pt x="24867" y="28080"/>
                  </a:moveTo>
                  <a:lnTo>
                    <a:pt x="24898" y="28130"/>
                  </a:lnTo>
                  <a:lnTo>
                    <a:pt x="24878" y="28143"/>
                  </a:lnTo>
                  <a:lnTo>
                    <a:pt x="24848" y="28093"/>
                  </a:lnTo>
                  <a:lnTo>
                    <a:pt x="24867" y="28080"/>
                  </a:lnTo>
                  <a:close/>
                  <a:moveTo>
                    <a:pt x="25476" y="28043"/>
                  </a:moveTo>
                  <a:cubicBezTo>
                    <a:pt x="25480" y="28100"/>
                    <a:pt x="25483" y="28142"/>
                    <a:pt x="25484" y="28174"/>
                  </a:cubicBezTo>
                  <a:lnTo>
                    <a:pt x="25484" y="28174"/>
                  </a:lnTo>
                  <a:cubicBezTo>
                    <a:pt x="25469" y="28164"/>
                    <a:pt x="25455" y="28154"/>
                    <a:pt x="25444" y="28142"/>
                  </a:cubicBezTo>
                  <a:cubicBezTo>
                    <a:pt x="25437" y="28136"/>
                    <a:pt x="25453" y="28111"/>
                    <a:pt x="25476" y="28043"/>
                  </a:cubicBezTo>
                  <a:close/>
                  <a:moveTo>
                    <a:pt x="25500" y="28154"/>
                  </a:moveTo>
                  <a:cubicBezTo>
                    <a:pt x="25504" y="28154"/>
                    <a:pt x="25509" y="28173"/>
                    <a:pt x="25513" y="28192"/>
                  </a:cubicBezTo>
                  <a:lnTo>
                    <a:pt x="25513" y="28193"/>
                  </a:lnTo>
                  <a:cubicBezTo>
                    <a:pt x="25507" y="28189"/>
                    <a:pt x="25501" y="28185"/>
                    <a:pt x="25495" y="28181"/>
                  </a:cubicBezTo>
                  <a:lnTo>
                    <a:pt x="25495" y="28181"/>
                  </a:lnTo>
                  <a:cubicBezTo>
                    <a:pt x="25496" y="28161"/>
                    <a:pt x="25498" y="28154"/>
                    <a:pt x="25500" y="28154"/>
                  </a:cubicBezTo>
                  <a:close/>
                  <a:moveTo>
                    <a:pt x="24182" y="28140"/>
                  </a:moveTo>
                  <a:lnTo>
                    <a:pt x="24238" y="28240"/>
                  </a:lnTo>
                  <a:lnTo>
                    <a:pt x="24207" y="28258"/>
                  </a:lnTo>
                  <a:lnTo>
                    <a:pt x="24151" y="28156"/>
                  </a:lnTo>
                  <a:lnTo>
                    <a:pt x="24151" y="28156"/>
                  </a:lnTo>
                  <a:lnTo>
                    <a:pt x="24152" y="28158"/>
                  </a:lnTo>
                  <a:lnTo>
                    <a:pt x="24182" y="28140"/>
                  </a:lnTo>
                  <a:close/>
                  <a:moveTo>
                    <a:pt x="25476" y="28211"/>
                  </a:moveTo>
                  <a:lnTo>
                    <a:pt x="25484" y="28212"/>
                  </a:lnTo>
                  <a:lnTo>
                    <a:pt x="25484" y="28212"/>
                  </a:lnTo>
                  <a:cubicBezTo>
                    <a:pt x="25485" y="28255"/>
                    <a:pt x="25481" y="28268"/>
                    <a:pt x="25478" y="28280"/>
                  </a:cubicBezTo>
                  <a:lnTo>
                    <a:pt x="25450" y="28279"/>
                  </a:lnTo>
                  <a:lnTo>
                    <a:pt x="25476" y="28211"/>
                  </a:lnTo>
                  <a:close/>
                  <a:moveTo>
                    <a:pt x="25225" y="28246"/>
                  </a:moveTo>
                  <a:cubicBezTo>
                    <a:pt x="25250" y="28271"/>
                    <a:pt x="25273" y="28293"/>
                    <a:pt x="25347" y="28361"/>
                  </a:cubicBezTo>
                  <a:cubicBezTo>
                    <a:pt x="25235" y="28352"/>
                    <a:pt x="25188" y="28349"/>
                    <a:pt x="25120" y="28345"/>
                  </a:cubicBezTo>
                  <a:cubicBezTo>
                    <a:pt x="25166" y="28302"/>
                    <a:pt x="25190" y="28280"/>
                    <a:pt x="25225" y="28246"/>
                  </a:cubicBezTo>
                  <a:close/>
                  <a:moveTo>
                    <a:pt x="9569" y="28333"/>
                  </a:moveTo>
                  <a:lnTo>
                    <a:pt x="9628" y="28364"/>
                  </a:lnTo>
                  <a:lnTo>
                    <a:pt x="9619" y="28380"/>
                  </a:lnTo>
                  <a:lnTo>
                    <a:pt x="9561" y="28349"/>
                  </a:lnTo>
                  <a:lnTo>
                    <a:pt x="9569" y="28333"/>
                  </a:lnTo>
                  <a:close/>
                  <a:moveTo>
                    <a:pt x="22532" y="28333"/>
                  </a:moveTo>
                  <a:lnTo>
                    <a:pt x="22556" y="28386"/>
                  </a:lnTo>
                  <a:lnTo>
                    <a:pt x="22535" y="28395"/>
                  </a:lnTo>
                  <a:lnTo>
                    <a:pt x="22512" y="28342"/>
                  </a:lnTo>
                  <a:lnTo>
                    <a:pt x="22532" y="28333"/>
                  </a:lnTo>
                  <a:close/>
                  <a:moveTo>
                    <a:pt x="25712" y="28429"/>
                  </a:moveTo>
                  <a:lnTo>
                    <a:pt x="25722" y="28445"/>
                  </a:lnTo>
                  <a:lnTo>
                    <a:pt x="25660" y="28487"/>
                  </a:lnTo>
                  <a:lnTo>
                    <a:pt x="25650" y="28471"/>
                  </a:lnTo>
                  <a:lnTo>
                    <a:pt x="25712" y="28429"/>
                  </a:lnTo>
                  <a:close/>
                  <a:moveTo>
                    <a:pt x="7966" y="28486"/>
                  </a:moveTo>
                  <a:lnTo>
                    <a:pt x="7986" y="28499"/>
                  </a:lnTo>
                  <a:lnTo>
                    <a:pt x="7954" y="28546"/>
                  </a:lnTo>
                  <a:lnTo>
                    <a:pt x="7953" y="28546"/>
                  </a:lnTo>
                  <a:lnTo>
                    <a:pt x="7933" y="28535"/>
                  </a:lnTo>
                  <a:lnTo>
                    <a:pt x="7966" y="28486"/>
                  </a:lnTo>
                  <a:close/>
                  <a:moveTo>
                    <a:pt x="21934" y="28554"/>
                  </a:moveTo>
                  <a:lnTo>
                    <a:pt x="21940" y="28571"/>
                  </a:lnTo>
                  <a:lnTo>
                    <a:pt x="21879" y="28599"/>
                  </a:lnTo>
                  <a:lnTo>
                    <a:pt x="21872" y="28580"/>
                  </a:lnTo>
                  <a:lnTo>
                    <a:pt x="21934" y="28554"/>
                  </a:lnTo>
                  <a:close/>
                  <a:moveTo>
                    <a:pt x="22625" y="28543"/>
                  </a:moveTo>
                  <a:lnTo>
                    <a:pt x="22647" y="28596"/>
                  </a:lnTo>
                  <a:lnTo>
                    <a:pt x="22627" y="28605"/>
                  </a:lnTo>
                  <a:lnTo>
                    <a:pt x="22603" y="28552"/>
                  </a:lnTo>
                  <a:lnTo>
                    <a:pt x="22625" y="28543"/>
                  </a:lnTo>
                  <a:close/>
                  <a:moveTo>
                    <a:pt x="24948" y="28505"/>
                  </a:moveTo>
                  <a:cubicBezTo>
                    <a:pt x="24974" y="28505"/>
                    <a:pt x="25000" y="28528"/>
                    <a:pt x="25028" y="28580"/>
                  </a:cubicBezTo>
                  <a:cubicBezTo>
                    <a:pt x="24979" y="28608"/>
                    <a:pt x="24951" y="28624"/>
                    <a:pt x="24916" y="28645"/>
                  </a:cubicBezTo>
                  <a:cubicBezTo>
                    <a:pt x="24894" y="28623"/>
                    <a:pt x="24876" y="28604"/>
                    <a:pt x="24854" y="28582"/>
                  </a:cubicBezTo>
                  <a:cubicBezTo>
                    <a:pt x="24887" y="28535"/>
                    <a:pt x="24917" y="28505"/>
                    <a:pt x="24948" y="28505"/>
                  </a:cubicBezTo>
                  <a:close/>
                  <a:moveTo>
                    <a:pt x="9166" y="28633"/>
                  </a:moveTo>
                  <a:lnTo>
                    <a:pt x="9287" y="28698"/>
                  </a:lnTo>
                  <a:lnTo>
                    <a:pt x="9272" y="28723"/>
                  </a:lnTo>
                  <a:lnTo>
                    <a:pt x="9152" y="28658"/>
                  </a:lnTo>
                  <a:lnTo>
                    <a:pt x="9166" y="28633"/>
                  </a:lnTo>
                  <a:close/>
                  <a:moveTo>
                    <a:pt x="24572" y="28718"/>
                  </a:moveTo>
                  <a:lnTo>
                    <a:pt x="24601" y="28723"/>
                  </a:lnTo>
                  <a:lnTo>
                    <a:pt x="24568" y="28785"/>
                  </a:lnTo>
                  <a:lnTo>
                    <a:pt x="24568" y="28785"/>
                  </a:lnTo>
                  <a:cubicBezTo>
                    <a:pt x="24557" y="28762"/>
                    <a:pt x="24564" y="28740"/>
                    <a:pt x="24572" y="28718"/>
                  </a:cubicBezTo>
                  <a:close/>
                  <a:moveTo>
                    <a:pt x="24551" y="28783"/>
                  </a:moveTo>
                  <a:lnTo>
                    <a:pt x="24568" y="28786"/>
                  </a:lnTo>
                  <a:lnTo>
                    <a:pt x="24568" y="28786"/>
                  </a:lnTo>
                  <a:lnTo>
                    <a:pt x="24567" y="28788"/>
                  </a:lnTo>
                  <a:lnTo>
                    <a:pt x="24550" y="28785"/>
                  </a:lnTo>
                  <a:lnTo>
                    <a:pt x="24550" y="28785"/>
                  </a:lnTo>
                  <a:lnTo>
                    <a:pt x="24551" y="28783"/>
                  </a:lnTo>
                  <a:close/>
                  <a:moveTo>
                    <a:pt x="24972" y="28773"/>
                  </a:moveTo>
                  <a:lnTo>
                    <a:pt x="24981" y="28789"/>
                  </a:lnTo>
                  <a:lnTo>
                    <a:pt x="24917" y="28826"/>
                  </a:lnTo>
                  <a:lnTo>
                    <a:pt x="24907" y="28808"/>
                  </a:lnTo>
                  <a:lnTo>
                    <a:pt x="24972" y="28773"/>
                  </a:lnTo>
                  <a:close/>
                  <a:moveTo>
                    <a:pt x="24550" y="28785"/>
                  </a:moveTo>
                  <a:lnTo>
                    <a:pt x="24550" y="28785"/>
                  </a:lnTo>
                  <a:cubicBezTo>
                    <a:pt x="24561" y="28809"/>
                    <a:pt x="24554" y="28831"/>
                    <a:pt x="24547" y="28852"/>
                  </a:cubicBezTo>
                  <a:lnTo>
                    <a:pt x="24519" y="28848"/>
                  </a:lnTo>
                  <a:lnTo>
                    <a:pt x="24550" y="28785"/>
                  </a:lnTo>
                  <a:close/>
                  <a:moveTo>
                    <a:pt x="24130" y="28776"/>
                  </a:moveTo>
                  <a:lnTo>
                    <a:pt x="24174" y="28860"/>
                  </a:lnTo>
                  <a:lnTo>
                    <a:pt x="24146" y="28880"/>
                  </a:lnTo>
                  <a:lnTo>
                    <a:pt x="24079" y="28808"/>
                  </a:lnTo>
                  <a:lnTo>
                    <a:pt x="24130" y="28776"/>
                  </a:lnTo>
                  <a:close/>
                  <a:moveTo>
                    <a:pt x="22346" y="28876"/>
                  </a:moveTo>
                  <a:lnTo>
                    <a:pt x="22353" y="28894"/>
                  </a:lnTo>
                  <a:lnTo>
                    <a:pt x="22290" y="28921"/>
                  </a:lnTo>
                  <a:lnTo>
                    <a:pt x="22284" y="28904"/>
                  </a:lnTo>
                  <a:lnTo>
                    <a:pt x="22346" y="28876"/>
                  </a:lnTo>
                  <a:close/>
                  <a:moveTo>
                    <a:pt x="23840" y="28860"/>
                  </a:moveTo>
                  <a:lnTo>
                    <a:pt x="23865" y="28911"/>
                  </a:lnTo>
                  <a:lnTo>
                    <a:pt x="23845" y="28923"/>
                  </a:lnTo>
                  <a:lnTo>
                    <a:pt x="23820" y="28871"/>
                  </a:lnTo>
                  <a:lnTo>
                    <a:pt x="23840" y="28860"/>
                  </a:lnTo>
                  <a:close/>
                  <a:moveTo>
                    <a:pt x="21319" y="28870"/>
                  </a:moveTo>
                  <a:lnTo>
                    <a:pt x="21336" y="28924"/>
                  </a:lnTo>
                  <a:lnTo>
                    <a:pt x="21314" y="28930"/>
                  </a:lnTo>
                  <a:lnTo>
                    <a:pt x="21297" y="28876"/>
                  </a:lnTo>
                  <a:lnTo>
                    <a:pt x="21319" y="28870"/>
                  </a:lnTo>
                  <a:close/>
                  <a:moveTo>
                    <a:pt x="24411" y="28829"/>
                  </a:moveTo>
                  <a:cubicBezTo>
                    <a:pt x="24422" y="28848"/>
                    <a:pt x="24433" y="28870"/>
                    <a:pt x="24451" y="28901"/>
                  </a:cubicBezTo>
                  <a:lnTo>
                    <a:pt x="24451" y="28902"/>
                  </a:lnTo>
                  <a:cubicBezTo>
                    <a:pt x="24411" y="28924"/>
                    <a:pt x="24376" y="28944"/>
                    <a:pt x="24341" y="28963"/>
                  </a:cubicBezTo>
                  <a:lnTo>
                    <a:pt x="24307" y="28952"/>
                  </a:lnTo>
                  <a:cubicBezTo>
                    <a:pt x="24341" y="28911"/>
                    <a:pt x="24376" y="28870"/>
                    <a:pt x="24411" y="28829"/>
                  </a:cubicBezTo>
                  <a:close/>
                  <a:moveTo>
                    <a:pt x="9112" y="29002"/>
                  </a:moveTo>
                  <a:lnTo>
                    <a:pt x="9174" y="29035"/>
                  </a:lnTo>
                  <a:lnTo>
                    <a:pt x="9165" y="29052"/>
                  </a:lnTo>
                  <a:lnTo>
                    <a:pt x="9103" y="29019"/>
                  </a:lnTo>
                  <a:lnTo>
                    <a:pt x="9112" y="29002"/>
                  </a:lnTo>
                  <a:close/>
                  <a:moveTo>
                    <a:pt x="21957" y="29014"/>
                  </a:moveTo>
                  <a:cubicBezTo>
                    <a:pt x="21975" y="29064"/>
                    <a:pt x="21984" y="29088"/>
                    <a:pt x="21990" y="29102"/>
                  </a:cubicBezTo>
                  <a:cubicBezTo>
                    <a:pt x="21948" y="29095"/>
                    <a:pt x="21900" y="29086"/>
                    <a:pt x="21838" y="29075"/>
                  </a:cubicBezTo>
                  <a:cubicBezTo>
                    <a:pt x="21876" y="29055"/>
                    <a:pt x="21904" y="29042"/>
                    <a:pt x="21957" y="29014"/>
                  </a:cubicBezTo>
                  <a:close/>
                  <a:moveTo>
                    <a:pt x="23771" y="29029"/>
                  </a:moveTo>
                  <a:lnTo>
                    <a:pt x="23799" y="29070"/>
                  </a:lnTo>
                  <a:lnTo>
                    <a:pt x="23695" y="29127"/>
                  </a:lnTo>
                  <a:lnTo>
                    <a:pt x="23679" y="29105"/>
                  </a:lnTo>
                  <a:lnTo>
                    <a:pt x="23771" y="29029"/>
                  </a:lnTo>
                  <a:close/>
                  <a:moveTo>
                    <a:pt x="21647" y="29145"/>
                  </a:moveTo>
                  <a:lnTo>
                    <a:pt x="21653" y="29163"/>
                  </a:lnTo>
                  <a:lnTo>
                    <a:pt x="21588" y="29185"/>
                  </a:lnTo>
                  <a:lnTo>
                    <a:pt x="21582" y="29166"/>
                  </a:lnTo>
                  <a:lnTo>
                    <a:pt x="21647" y="29145"/>
                  </a:lnTo>
                  <a:close/>
                  <a:moveTo>
                    <a:pt x="8482" y="28960"/>
                  </a:moveTo>
                  <a:lnTo>
                    <a:pt x="8482" y="28960"/>
                  </a:lnTo>
                  <a:cubicBezTo>
                    <a:pt x="8544" y="28999"/>
                    <a:pt x="8581" y="29029"/>
                    <a:pt x="8631" y="29054"/>
                  </a:cubicBezTo>
                  <a:cubicBezTo>
                    <a:pt x="8632" y="29108"/>
                    <a:pt x="8635" y="29169"/>
                    <a:pt x="8637" y="29229"/>
                  </a:cubicBezTo>
                  <a:cubicBezTo>
                    <a:pt x="8604" y="29233"/>
                    <a:pt x="8570" y="29239"/>
                    <a:pt x="8534" y="29245"/>
                  </a:cubicBezTo>
                  <a:cubicBezTo>
                    <a:pt x="8522" y="29235"/>
                    <a:pt x="8500" y="29225"/>
                    <a:pt x="8500" y="29211"/>
                  </a:cubicBezTo>
                  <a:cubicBezTo>
                    <a:pt x="8491" y="29135"/>
                    <a:pt x="8488" y="29058"/>
                    <a:pt x="8482" y="28960"/>
                  </a:cubicBezTo>
                  <a:close/>
                  <a:moveTo>
                    <a:pt x="21160" y="29179"/>
                  </a:moveTo>
                  <a:lnTo>
                    <a:pt x="21167" y="29207"/>
                  </a:lnTo>
                  <a:lnTo>
                    <a:pt x="21039" y="29248"/>
                  </a:lnTo>
                  <a:lnTo>
                    <a:pt x="21030" y="29220"/>
                  </a:lnTo>
                  <a:lnTo>
                    <a:pt x="21160" y="29179"/>
                  </a:lnTo>
                  <a:close/>
                  <a:moveTo>
                    <a:pt x="12432" y="29207"/>
                  </a:moveTo>
                  <a:lnTo>
                    <a:pt x="12559" y="29244"/>
                  </a:lnTo>
                  <a:lnTo>
                    <a:pt x="12550" y="29272"/>
                  </a:lnTo>
                  <a:lnTo>
                    <a:pt x="12424" y="29235"/>
                  </a:lnTo>
                  <a:lnTo>
                    <a:pt x="12432" y="29207"/>
                  </a:lnTo>
                  <a:close/>
                  <a:moveTo>
                    <a:pt x="23898" y="29247"/>
                  </a:moveTo>
                  <a:lnTo>
                    <a:pt x="23905" y="29263"/>
                  </a:lnTo>
                  <a:lnTo>
                    <a:pt x="23842" y="29300"/>
                  </a:lnTo>
                  <a:lnTo>
                    <a:pt x="23833" y="29282"/>
                  </a:lnTo>
                  <a:lnTo>
                    <a:pt x="23898" y="29247"/>
                  </a:lnTo>
                  <a:close/>
                  <a:moveTo>
                    <a:pt x="12771" y="29294"/>
                  </a:moveTo>
                  <a:lnTo>
                    <a:pt x="12793" y="29300"/>
                  </a:lnTo>
                  <a:lnTo>
                    <a:pt x="12777" y="29356"/>
                  </a:lnTo>
                  <a:lnTo>
                    <a:pt x="12756" y="29348"/>
                  </a:lnTo>
                  <a:lnTo>
                    <a:pt x="12771" y="29294"/>
                  </a:lnTo>
                  <a:close/>
                  <a:moveTo>
                    <a:pt x="21038" y="29325"/>
                  </a:moveTo>
                  <a:lnTo>
                    <a:pt x="21054" y="29381"/>
                  </a:lnTo>
                  <a:lnTo>
                    <a:pt x="21032" y="29386"/>
                  </a:lnTo>
                  <a:lnTo>
                    <a:pt x="21016" y="29332"/>
                  </a:lnTo>
                  <a:lnTo>
                    <a:pt x="21038" y="29325"/>
                  </a:lnTo>
                  <a:close/>
                  <a:moveTo>
                    <a:pt x="21183" y="29338"/>
                  </a:moveTo>
                  <a:lnTo>
                    <a:pt x="21200" y="29392"/>
                  </a:lnTo>
                  <a:lnTo>
                    <a:pt x="21177" y="29400"/>
                  </a:lnTo>
                  <a:lnTo>
                    <a:pt x="21161" y="29345"/>
                  </a:lnTo>
                  <a:lnTo>
                    <a:pt x="21183" y="29338"/>
                  </a:lnTo>
                  <a:close/>
                  <a:moveTo>
                    <a:pt x="22443" y="29378"/>
                  </a:moveTo>
                  <a:lnTo>
                    <a:pt x="22463" y="29432"/>
                  </a:lnTo>
                  <a:lnTo>
                    <a:pt x="22465" y="29432"/>
                  </a:lnTo>
                  <a:lnTo>
                    <a:pt x="22443" y="29441"/>
                  </a:lnTo>
                  <a:lnTo>
                    <a:pt x="22422" y="29388"/>
                  </a:lnTo>
                  <a:lnTo>
                    <a:pt x="22443" y="29378"/>
                  </a:lnTo>
                  <a:close/>
                  <a:moveTo>
                    <a:pt x="9012" y="29385"/>
                  </a:moveTo>
                  <a:lnTo>
                    <a:pt x="9032" y="29450"/>
                  </a:lnTo>
                  <a:cubicBezTo>
                    <a:pt x="9027" y="29450"/>
                    <a:pt x="9021" y="29451"/>
                    <a:pt x="9019" y="29451"/>
                  </a:cubicBezTo>
                  <a:cubicBezTo>
                    <a:pt x="9003" y="29432"/>
                    <a:pt x="8993" y="29411"/>
                    <a:pt x="8982" y="29389"/>
                  </a:cubicBezTo>
                  <a:lnTo>
                    <a:pt x="9012" y="29385"/>
                  </a:lnTo>
                  <a:close/>
                  <a:moveTo>
                    <a:pt x="22956" y="29375"/>
                  </a:moveTo>
                  <a:lnTo>
                    <a:pt x="22956" y="29375"/>
                  </a:lnTo>
                  <a:cubicBezTo>
                    <a:pt x="22908" y="29425"/>
                    <a:pt x="22871" y="29461"/>
                    <a:pt x="22836" y="29498"/>
                  </a:cubicBezTo>
                  <a:cubicBezTo>
                    <a:pt x="22803" y="29451"/>
                    <a:pt x="22741" y="29397"/>
                    <a:pt x="22956" y="29375"/>
                  </a:cubicBezTo>
                  <a:close/>
                  <a:moveTo>
                    <a:pt x="21881" y="29472"/>
                  </a:moveTo>
                  <a:lnTo>
                    <a:pt x="21900" y="29526"/>
                  </a:lnTo>
                  <a:lnTo>
                    <a:pt x="21876" y="29534"/>
                  </a:lnTo>
                  <a:lnTo>
                    <a:pt x="21859" y="29479"/>
                  </a:lnTo>
                  <a:lnTo>
                    <a:pt x="21881" y="29472"/>
                  </a:lnTo>
                  <a:close/>
                  <a:moveTo>
                    <a:pt x="20414" y="29531"/>
                  </a:moveTo>
                  <a:lnTo>
                    <a:pt x="20418" y="29548"/>
                  </a:lnTo>
                  <a:lnTo>
                    <a:pt x="20352" y="29563"/>
                  </a:lnTo>
                  <a:lnTo>
                    <a:pt x="20348" y="29545"/>
                  </a:lnTo>
                  <a:lnTo>
                    <a:pt x="20414" y="29531"/>
                  </a:lnTo>
                  <a:close/>
                  <a:moveTo>
                    <a:pt x="13668" y="29507"/>
                  </a:moveTo>
                  <a:lnTo>
                    <a:pt x="13689" y="29511"/>
                  </a:lnTo>
                  <a:lnTo>
                    <a:pt x="13677" y="29567"/>
                  </a:lnTo>
                  <a:lnTo>
                    <a:pt x="13655" y="29563"/>
                  </a:lnTo>
                  <a:lnTo>
                    <a:pt x="13668" y="29507"/>
                  </a:lnTo>
                  <a:close/>
                  <a:moveTo>
                    <a:pt x="20707" y="29575"/>
                  </a:moveTo>
                  <a:lnTo>
                    <a:pt x="20711" y="29592"/>
                  </a:lnTo>
                  <a:lnTo>
                    <a:pt x="20646" y="29614"/>
                  </a:lnTo>
                  <a:lnTo>
                    <a:pt x="20642" y="29595"/>
                  </a:lnTo>
                  <a:lnTo>
                    <a:pt x="20707" y="29575"/>
                  </a:lnTo>
                  <a:close/>
                  <a:moveTo>
                    <a:pt x="23483" y="29569"/>
                  </a:moveTo>
                  <a:lnTo>
                    <a:pt x="23490" y="29585"/>
                  </a:lnTo>
                  <a:lnTo>
                    <a:pt x="23424" y="29616"/>
                  </a:lnTo>
                  <a:lnTo>
                    <a:pt x="23417" y="29598"/>
                  </a:lnTo>
                  <a:lnTo>
                    <a:pt x="23483" y="29569"/>
                  </a:lnTo>
                  <a:close/>
                  <a:moveTo>
                    <a:pt x="22138" y="29567"/>
                  </a:moveTo>
                  <a:lnTo>
                    <a:pt x="22157" y="29622"/>
                  </a:lnTo>
                  <a:lnTo>
                    <a:pt x="22135" y="29629"/>
                  </a:lnTo>
                  <a:lnTo>
                    <a:pt x="22116" y="29575"/>
                  </a:lnTo>
                  <a:lnTo>
                    <a:pt x="22138" y="29567"/>
                  </a:lnTo>
                  <a:close/>
                  <a:moveTo>
                    <a:pt x="19378" y="29572"/>
                  </a:moveTo>
                  <a:lnTo>
                    <a:pt x="19388" y="29600"/>
                  </a:lnTo>
                  <a:lnTo>
                    <a:pt x="19283" y="29644"/>
                  </a:lnTo>
                  <a:lnTo>
                    <a:pt x="19271" y="29597"/>
                  </a:lnTo>
                  <a:lnTo>
                    <a:pt x="19378" y="29572"/>
                  </a:lnTo>
                  <a:close/>
                  <a:moveTo>
                    <a:pt x="9758" y="29600"/>
                  </a:moveTo>
                  <a:lnTo>
                    <a:pt x="9821" y="29632"/>
                  </a:lnTo>
                  <a:lnTo>
                    <a:pt x="9812" y="29650"/>
                  </a:lnTo>
                  <a:lnTo>
                    <a:pt x="9749" y="29616"/>
                  </a:lnTo>
                  <a:lnTo>
                    <a:pt x="9758" y="29600"/>
                  </a:lnTo>
                  <a:close/>
                  <a:moveTo>
                    <a:pt x="13785" y="29597"/>
                  </a:moveTo>
                  <a:cubicBezTo>
                    <a:pt x="13836" y="29631"/>
                    <a:pt x="13888" y="29664"/>
                    <a:pt x="13971" y="29720"/>
                  </a:cubicBezTo>
                  <a:cubicBezTo>
                    <a:pt x="13873" y="29713"/>
                    <a:pt x="13808" y="29707"/>
                    <a:pt x="13740" y="29703"/>
                  </a:cubicBezTo>
                  <a:cubicBezTo>
                    <a:pt x="13729" y="29714"/>
                    <a:pt x="13711" y="29728"/>
                    <a:pt x="13692" y="29739"/>
                  </a:cubicBezTo>
                  <a:lnTo>
                    <a:pt x="13674" y="29717"/>
                  </a:lnTo>
                  <a:lnTo>
                    <a:pt x="13736" y="29689"/>
                  </a:lnTo>
                  <a:lnTo>
                    <a:pt x="13748" y="29703"/>
                  </a:lnTo>
                  <a:cubicBezTo>
                    <a:pt x="13746" y="29669"/>
                    <a:pt x="13751" y="29642"/>
                    <a:pt x="13760" y="29616"/>
                  </a:cubicBezTo>
                  <a:cubicBezTo>
                    <a:pt x="13761" y="29609"/>
                    <a:pt x="13774" y="29604"/>
                    <a:pt x="13785" y="29597"/>
                  </a:cubicBezTo>
                  <a:close/>
                  <a:moveTo>
                    <a:pt x="22903" y="29695"/>
                  </a:moveTo>
                  <a:lnTo>
                    <a:pt x="22914" y="29722"/>
                  </a:lnTo>
                  <a:lnTo>
                    <a:pt x="22781" y="29781"/>
                  </a:lnTo>
                  <a:lnTo>
                    <a:pt x="22769" y="29754"/>
                  </a:lnTo>
                  <a:lnTo>
                    <a:pt x="22903" y="29695"/>
                  </a:lnTo>
                  <a:close/>
                  <a:moveTo>
                    <a:pt x="22197" y="29731"/>
                  </a:moveTo>
                  <a:lnTo>
                    <a:pt x="22216" y="29784"/>
                  </a:lnTo>
                  <a:lnTo>
                    <a:pt x="22193" y="29791"/>
                  </a:lnTo>
                  <a:lnTo>
                    <a:pt x="22174" y="29738"/>
                  </a:lnTo>
                  <a:lnTo>
                    <a:pt x="22197" y="29731"/>
                  </a:lnTo>
                  <a:close/>
                  <a:moveTo>
                    <a:pt x="10017" y="29723"/>
                  </a:moveTo>
                  <a:lnTo>
                    <a:pt x="10149" y="29778"/>
                  </a:lnTo>
                  <a:lnTo>
                    <a:pt x="10137" y="29803"/>
                  </a:lnTo>
                  <a:lnTo>
                    <a:pt x="10005" y="29750"/>
                  </a:lnTo>
                  <a:lnTo>
                    <a:pt x="10017" y="29723"/>
                  </a:lnTo>
                  <a:close/>
                  <a:moveTo>
                    <a:pt x="19624" y="29862"/>
                  </a:moveTo>
                  <a:lnTo>
                    <a:pt x="19634" y="29919"/>
                  </a:lnTo>
                  <a:lnTo>
                    <a:pt x="19612" y="29923"/>
                  </a:lnTo>
                  <a:lnTo>
                    <a:pt x="19602" y="29867"/>
                  </a:lnTo>
                  <a:lnTo>
                    <a:pt x="19624" y="29862"/>
                  </a:lnTo>
                  <a:close/>
                  <a:moveTo>
                    <a:pt x="19347" y="29865"/>
                  </a:moveTo>
                  <a:lnTo>
                    <a:pt x="19358" y="29920"/>
                  </a:lnTo>
                  <a:lnTo>
                    <a:pt x="19334" y="29926"/>
                  </a:lnTo>
                  <a:lnTo>
                    <a:pt x="19325" y="29869"/>
                  </a:lnTo>
                  <a:lnTo>
                    <a:pt x="19347" y="29865"/>
                  </a:lnTo>
                  <a:close/>
                  <a:moveTo>
                    <a:pt x="21872" y="30040"/>
                  </a:moveTo>
                  <a:lnTo>
                    <a:pt x="21878" y="30057"/>
                  </a:lnTo>
                  <a:lnTo>
                    <a:pt x="21809" y="30081"/>
                  </a:lnTo>
                  <a:lnTo>
                    <a:pt x="21803" y="30062"/>
                  </a:lnTo>
                  <a:lnTo>
                    <a:pt x="21872" y="30040"/>
                  </a:lnTo>
                  <a:close/>
                  <a:moveTo>
                    <a:pt x="16375" y="30046"/>
                  </a:moveTo>
                  <a:lnTo>
                    <a:pt x="16372" y="30103"/>
                  </a:lnTo>
                  <a:lnTo>
                    <a:pt x="16350" y="30103"/>
                  </a:lnTo>
                  <a:lnTo>
                    <a:pt x="16352" y="30046"/>
                  </a:lnTo>
                  <a:close/>
                  <a:moveTo>
                    <a:pt x="10680" y="29990"/>
                  </a:moveTo>
                  <a:cubicBezTo>
                    <a:pt x="10744" y="30015"/>
                    <a:pt x="10802" y="30038"/>
                    <a:pt x="10873" y="30068"/>
                  </a:cubicBezTo>
                  <a:cubicBezTo>
                    <a:pt x="10867" y="30085"/>
                    <a:pt x="10862" y="30103"/>
                    <a:pt x="10857" y="30120"/>
                  </a:cubicBezTo>
                  <a:lnTo>
                    <a:pt x="10857" y="30120"/>
                  </a:lnTo>
                  <a:cubicBezTo>
                    <a:pt x="10741" y="30116"/>
                    <a:pt x="10698" y="30099"/>
                    <a:pt x="10654" y="30081"/>
                  </a:cubicBezTo>
                  <a:cubicBezTo>
                    <a:pt x="10663" y="30050"/>
                    <a:pt x="10670" y="30025"/>
                    <a:pt x="10680" y="29990"/>
                  </a:cubicBezTo>
                  <a:close/>
                  <a:moveTo>
                    <a:pt x="18163" y="30100"/>
                  </a:moveTo>
                  <a:lnTo>
                    <a:pt x="18164" y="30119"/>
                  </a:lnTo>
                  <a:lnTo>
                    <a:pt x="18097" y="30128"/>
                  </a:lnTo>
                  <a:lnTo>
                    <a:pt x="18095" y="30109"/>
                  </a:lnTo>
                  <a:lnTo>
                    <a:pt x="18163" y="30100"/>
                  </a:lnTo>
                  <a:close/>
                  <a:moveTo>
                    <a:pt x="15063" y="30073"/>
                  </a:moveTo>
                  <a:lnTo>
                    <a:pt x="15085" y="30075"/>
                  </a:lnTo>
                  <a:lnTo>
                    <a:pt x="15079" y="30132"/>
                  </a:lnTo>
                  <a:lnTo>
                    <a:pt x="15056" y="30131"/>
                  </a:lnTo>
                  <a:lnTo>
                    <a:pt x="15063" y="30073"/>
                  </a:lnTo>
                  <a:close/>
                  <a:moveTo>
                    <a:pt x="19930" y="29956"/>
                  </a:moveTo>
                  <a:cubicBezTo>
                    <a:pt x="19950" y="30001"/>
                    <a:pt x="19961" y="30025"/>
                    <a:pt x="19977" y="30060"/>
                  </a:cubicBezTo>
                  <a:cubicBezTo>
                    <a:pt x="19937" y="30076"/>
                    <a:pt x="19900" y="30091"/>
                    <a:pt x="19790" y="30137"/>
                  </a:cubicBezTo>
                  <a:cubicBezTo>
                    <a:pt x="19859" y="30047"/>
                    <a:pt x="19887" y="30012"/>
                    <a:pt x="19930" y="29956"/>
                  </a:cubicBezTo>
                  <a:close/>
                  <a:moveTo>
                    <a:pt x="20392" y="30103"/>
                  </a:moveTo>
                  <a:lnTo>
                    <a:pt x="20407" y="30150"/>
                  </a:lnTo>
                  <a:lnTo>
                    <a:pt x="20292" y="30175"/>
                  </a:lnTo>
                  <a:lnTo>
                    <a:pt x="20282" y="30149"/>
                  </a:lnTo>
                  <a:lnTo>
                    <a:pt x="20392" y="30103"/>
                  </a:lnTo>
                  <a:close/>
                  <a:moveTo>
                    <a:pt x="18771" y="30184"/>
                  </a:moveTo>
                  <a:lnTo>
                    <a:pt x="18776" y="30240"/>
                  </a:lnTo>
                  <a:lnTo>
                    <a:pt x="18754" y="30243"/>
                  </a:lnTo>
                  <a:lnTo>
                    <a:pt x="18747" y="30185"/>
                  </a:lnTo>
                  <a:lnTo>
                    <a:pt x="18771" y="30184"/>
                  </a:lnTo>
                  <a:close/>
                  <a:moveTo>
                    <a:pt x="13586" y="30196"/>
                  </a:moveTo>
                  <a:lnTo>
                    <a:pt x="13609" y="30200"/>
                  </a:lnTo>
                  <a:lnTo>
                    <a:pt x="13598" y="30256"/>
                  </a:lnTo>
                  <a:lnTo>
                    <a:pt x="13596" y="30256"/>
                  </a:lnTo>
                  <a:lnTo>
                    <a:pt x="13574" y="30251"/>
                  </a:lnTo>
                  <a:lnTo>
                    <a:pt x="13586" y="30196"/>
                  </a:lnTo>
                  <a:close/>
                  <a:moveTo>
                    <a:pt x="10902" y="30170"/>
                  </a:moveTo>
                  <a:cubicBezTo>
                    <a:pt x="11057" y="30205"/>
                    <a:pt x="11043" y="30238"/>
                    <a:pt x="11025" y="30287"/>
                  </a:cubicBezTo>
                  <a:cubicBezTo>
                    <a:pt x="10967" y="30269"/>
                    <a:pt x="10905" y="30250"/>
                    <a:pt x="10773" y="30209"/>
                  </a:cubicBezTo>
                  <a:cubicBezTo>
                    <a:pt x="10822" y="30194"/>
                    <a:pt x="10863" y="30182"/>
                    <a:pt x="10902" y="30170"/>
                  </a:cubicBezTo>
                  <a:close/>
                  <a:moveTo>
                    <a:pt x="14276" y="30265"/>
                  </a:moveTo>
                  <a:lnTo>
                    <a:pt x="14276" y="30266"/>
                  </a:lnTo>
                  <a:lnTo>
                    <a:pt x="14299" y="30269"/>
                  </a:lnTo>
                  <a:lnTo>
                    <a:pt x="14289" y="30327"/>
                  </a:lnTo>
                  <a:lnTo>
                    <a:pt x="14267" y="30322"/>
                  </a:lnTo>
                  <a:lnTo>
                    <a:pt x="14276" y="30265"/>
                  </a:lnTo>
                  <a:close/>
                  <a:moveTo>
                    <a:pt x="18956" y="30349"/>
                  </a:moveTo>
                  <a:lnTo>
                    <a:pt x="18960" y="30377"/>
                  </a:lnTo>
                  <a:lnTo>
                    <a:pt x="18821" y="30394"/>
                  </a:lnTo>
                  <a:lnTo>
                    <a:pt x="18818" y="30365"/>
                  </a:lnTo>
                  <a:lnTo>
                    <a:pt x="18956" y="30349"/>
                  </a:lnTo>
                  <a:close/>
                  <a:moveTo>
                    <a:pt x="19508" y="30357"/>
                  </a:moveTo>
                  <a:lnTo>
                    <a:pt x="19522" y="30404"/>
                  </a:lnTo>
                  <a:lnTo>
                    <a:pt x="19408" y="30430"/>
                  </a:lnTo>
                  <a:lnTo>
                    <a:pt x="19399" y="30404"/>
                  </a:lnTo>
                  <a:lnTo>
                    <a:pt x="19508" y="30357"/>
                  </a:lnTo>
                  <a:close/>
                  <a:moveTo>
                    <a:pt x="20367" y="30288"/>
                  </a:moveTo>
                  <a:lnTo>
                    <a:pt x="20367" y="30288"/>
                  </a:lnTo>
                  <a:cubicBezTo>
                    <a:pt x="20351" y="30352"/>
                    <a:pt x="20336" y="30406"/>
                    <a:pt x="20311" y="30505"/>
                  </a:cubicBezTo>
                  <a:cubicBezTo>
                    <a:pt x="20277" y="30424"/>
                    <a:pt x="20258" y="30377"/>
                    <a:pt x="20236" y="30324"/>
                  </a:cubicBezTo>
                  <a:cubicBezTo>
                    <a:pt x="20292" y="30309"/>
                    <a:pt x="20321" y="30300"/>
                    <a:pt x="20367" y="30288"/>
                  </a:cubicBezTo>
                  <a:close/>
                  <a:moveTo>
                    <a:pt x="18312" y="30469"/>
                  </a:moveTo>
                  <a:lnTo>
                    <a:pt x="18316" y="30527"/>
                  </a:lnTo>
                  <a:lnTo>
                    <a:pt x="18292" y="30530"/>
                  </a:lnTo>
                  <a:lnTo>
                    <a:pt x="18288" y="30472"/>
                  </a:lnTo>
                  <a:lnTo>
                    <a:pt x="18312" y="30469"/>
                  </a:lnTo>
                  <a:close/>
                  <a:moveTo>
                    <a:pt x="19617" y="30571"/>
                  </a:moveTo>
                  <a:lnTo>
                    <a:pt x="19636" y="30684"/>
                  </a:lnTo>
                  <a:lnTo>
                    <a:pt x="19600" y="30693"/>
                  </a:lnTo>
                  <a:lnTo>
                    <a:pt x="19581" y="30578"/>
                  </a:lnTo>
                  <a:lnTo>
                    <a:pt x="19617" y="30571"/>
                  </a:lnTo>
                  <a:close/>
                  <a:moveTo>
                    <a:pt x="19349" y="31032"/>
                  </a:moveTo>
                  <a:cubicBezTo>
                    <a:pt x="19338" y="31034"/>
                    <a:pt x="19328" y="31037"/>
                    <a:pt x="19317" y="31041"/>
                  </a:cubicBezTo>
                  <a:lnTo>
                    <a:pt x="19317" y="31041"/>
                  </a:lnTo>
                  <a:cubicBezTo>
                    <a:pt x="19321" y="31040"/>
                    <a:pt x="19336" y="31038"/>
                    <a:pt x="19350" y="31036"/>
                  </a:cubicBezTo>
                  <a:lnTo>
                    <a:pt x="19349" y="31032"/>
                  </a:lnTo>
                  <a:close/>
                  <a:moveTo>
                    <a:pt x="15029" y="30999"/>
                  </a:moveTo>
                  <a:lnTo>
                    <a:pt x="15073" y="31050"/>
                  </a:lnTo>
                  <a:lnTo>
                    <a:pt x="15063" y="31057"/>
                  </a:lnTo>
                  <a:lnTo>
                    <a:pt x="15063" y="31057"/>
                  </a:lnTo>
                  <a:cubicBezTo>
                    <a:pt x="15063" y="31055"/>
                    <a:pt x="15063" y="31054"/>
                    <a:pt x="15063" y="31052"/>
                  </a:cubicBezTo>
                  <a:cubicBezTo>
                    <a:pt x="15040" y="31046"/>
                    <a:pt x="15022" y="31030"/>
                    <a:pt x="15004" y="31015"/>
                  </a:cubicBezTo>
                  <a:lnTo>
                    <a:pt x="15029" y="30999"/>
                  </a:lnTo>
                  <a:close/>
                  <a:moveTo>
                    <a:pt x="14764" y="31039"/>
                  </a:moveTo>
                  <a:lnTo>
                    <a:pt x="14751" y="31134"/>
                  </a:lnTo>
                  <a:lnTo>
                    <a:pt x="14717" y="31136"/>
                  </a:lnTo>
                  <a:lnTo>
                    <a:pt x="14701" y="31040"/>
                  </a:lnTo>
                  <a:lnTo>
                    <a:pt x="14764" y="31039"/>
                  </a:lnTo>
                  <a:close/>
                  <a:moveTo>
                    <a:pt x="15073" y="31060"/>
                  </a:moveTo>
                  <a:cubicBezTo>
                    <a:pt x="15118" y="31060"/>
                    <a:pt x="15156" y="31066"/>
                    <a:pt x="15198" y="31072"/>
                  </a:cubicBezTo>
                  <a:cubicBezTo>
                    <a:pt x="15198" y="31108"/>
                    <a:pt x="15198" y="31133"/>
                    <a:pt x="15198" y="31171"/>
                  </a:cubicBezTo>
                  <a:lnTo>
                    <a:pt x="15060" y="31171"/>
                  </a:lnTo>
                  <a:cubicBezTo>
                    <a:pt x="15061" y="31128"/>
                    <a:pt x="15062" y="31095"/>
                    <a:pt x="15063" y="31061"/>
                  </a:cubicBezTo>
                  <a:lnTo>
                    <a:pt x="15063" y="31061"/>
                  </a:lnTo>
                  <a:cubicBezTo>
                    <a:pt x="15066" y="31060"/>
                    <a:pt x="15070" y="31060"/>
                    <a:pt x="15073" y="31060"/>
                  </a:cubicBezTo>
                  <a:close/>
                  <a:moveTo>
                    <a:pt x="16475" y="31036"/>
                  </a:moveTo>
                  <a:cubicBezTo>
                    <a:pt x="16458" y="31067"/>
                    <a:pt x="16433" y="31108"/>
                    <a:pt x="16386" y="31184"/>
                  </a:cubicBezTo>
                  <a:cubicBezTo>
                    <a:pt x="16371" y="31103"/>
                    <a:pt x="16367" y="31078"/>
                    <a:pt x="16359" y="31037"/>
                  </a:cubicBezTo>
                  <a:cubicBezTo>
                    <a:pt x="16414" y="31037"/>
                    <a:pt x="16462" y="31036"/>
                    <a:pt x="16475" y="31036"/>
                  </a:cubicBezTo>
                  <a:close/>
                  <a:moveTo>
                    <a:pt x="15988" y="31140"/>
                  </a:moveTo>
                  <a:lnTo>
                    <a:pt x="15983" y="31236"/>
                  </a:lnTo>
                  <a:lnTo>
                    <a:pt x="15947" y="31237"/>
                  </a:lnTo>
                  <a:lnTo>
                    <a:pt x="15925" y="31142"/>
                  </a:lnTo>
                  <a:lnTo>
                    <a:pt x="15988" y="31140"/>
                  </a:lnTo>
                  <a:close/>
                  <a:moveTo>
                    <a:pt x="16842" y="31246"/>
                  </a:moveTo>
                  <a:lnTo>
                    <a:pt x="16842" y="31303"/>
                  </a:lnTo>
                  <a:lnTo>
                    <a:pt x="16817" y="31305"/>
                  </a:lnTo>
                  <a:lnTo>
                    <a:pt x="16818" y="31248"/>
                  </a:lnTo>
                  <a:lnTo>
                    <a:pt x="16842" y="31246"/>
                  </a:lnTo>
                  <a:close/>
                  <a:moveTo>
                    <a:pt x="16280" y="31095"/>
                  </a:moveTo>
                  <a:lnTo>
                    <a:pt x="16280" y="31095"/>
                  </a:lnTo>
                  <a:cubicBezTo>
                    <a:pt x="16275" y="31200"/>
                    <a:pt x="16274" y="31252"/>
                    <a:pt x="16271" y="31308"/>
                  </a:cubicBezTo>
                  <a:cubicBezTo>
                    <a:pt x="16227" y="31308"/>
                    <a:pt x="16194" y="31308"/>
                    <a:pt x="16144" y="31309"/>
                  </a:cubicBezTo>
                  <a:cubicBezTo>
                    <a:pt x="16183" y="31249"/>
                    <a:pt x="16216" y="31196"/>
                    <a:pt x="16280" y="31095"/>
                  </a:cubicBezTo>
                  <a:close/>
                  <a:moveTo>
                    <a:pt x="14600" y="31050"/>
                  </a:moveTo>
                  <a:cubicBezTo>
                    <a:pt x="14605" y="31125"/>
                    <a:pt x="14610" y="31172"/>
                    <a:pt x="14614" y="31230"/>
                  </a:cubicBezTo>
                  <a:cubicBezTo>
                    <a:pt x="14644" y="31240"/>
                    <a:pt x="14685" y="31255"/>
                    <a:pt x="14729" y="31271"/>
                  </a:cubicBezTo>
                  <a:cubicBezTo>
                    <a:pt x="14722" y="31284"/>
                    <a:pt x="14719" y="31299"/>
                    <a:pt x="14708" y="31308"/>
                  </a:cubicBezTo>
                  <a:cubicBezTo>
                    <a:pt x="14692" y="31323"/>
                    <a:pt x="14672" y="31342"/>
                    <a:pt x="14651" y="31343"/>
                  </a:cubicBezTo>
                  <a:cubicBezTo>
                    <a:pt x="14590" y="31349"/>
                    <a:pt x="14529" y="31352"/>
                    <a:pt x="14468" y="31352"/>
                  </a:cubicBezTo>
                  <a:cubicBezTo>
                    <a:pt x="14314" y="31352"/>
                    <a:pt x="14161" y="31337"/>
                    <a:pt x="14007" y="31333"/>
                  </a:cubicBezTo>
                  <a:lnTo>
                    <a:pt x="13991" y="31286"/>
                  </a:lnTo>
                  <a:lnTo>
                    <a:pt x="14121" y="31264"/>
                  </a:lnTo>
                  <a:lnTo>
                    <a:pt x="14102" y="31231"/>
                  </a:lnTo>
                  <a:lnTo>
                    <a:pt x="14102" y="31231"/>
                  </a:lnTo>
                  <a:cubicBezTo>
                    <a:pt x="14207" y="31250"/>
                    <a:pt x="14311" y="31270"/>
                    <a:pt x="14414" y="31287"/>
                  </a:cubicBezTo>
                  <a:cubicBezTo>
                    <a:pt x="14473" y="31218"/>
                    <a:pt x="14525" y="31149"/>
                    <a:pt x="14600" y="31050"/>
                  </a:cubicBezTo>
                  <a:close/>
                  <a:moveTo>
                    <a:pt x="14809" y="31343"/>
                  </a:moveTo>
                  <a:lnTo>
                    <a:pt x="14882" y="31349"/>
                  </a:lnTo>
                  <a:lnTo>
                    <a:pt x="14879" y="31368"/>
                  </a:lnTo>
                  <a:lnTo>
                    <a:pt x="14806" y="31361"/>
                  </a:lnTo>
                  <a:lnTo>
                    <a:pt x="14809" y="31343"/>
                  </a:lnTo>
                  <a:close/>
                  <a:moveTo>
                    <a:pt x="15619" y="31352"/>
                  </a:moveTo>
                  <a:lnTo>
                    <a:pt x="15693" y="31358"/>
                  </a:lnTo>
                  <a:lnTo>
                    <a:pt x="15691" y="31377"/>
                  </a:lnTo>
                  <a:lnTo>
                    <a:pt x="15618" y="31371"/>
                  </a:lnTo>
                  <a:lnTo>
                    <a:pt x="15619" y="31352"/>
                  </a:lnTo>
                  <a:close/>
                  <a:moveTo>
                    <a:pt x="16033" y="31428"/>
                  </a:moveTo>
                  <a:lnTo>
                    <a:pt x="16053" y="31526"/>
                  </a:lnTo>
                  <a:lnTo>
                    <a:pt x="15990" y="31524"/>
                  </a:lnTo>
                  <a:lnTo>
                    <a:pt x="15996" y="31428"/>
                  </a:lnTo>
                  <a:close/>
                  <a:moveTo>
                    <a:pt x="15213" y="0"/>
                  </a:moveTo>
                  <a:cubicBezTo>
                    <a:pt x="15117" y="0"/>
                    <a:pt x="15021" y="8"/>
                    <a:pt x="14931" y="49"/>
                  </a:cubicBezTo>
                  <a:cubicBezTo>
                    <a:pt x="14877" y="21"/>
                    <a:pt x="14820" y="13"/>
                    <a:pt x="14763" y="13"/>
                  </a:cubicBezTo>
                  <a:cubicBezTo>
                    <a:pt x="14669" y="13"/>
                    <a:pt x="14574" y="36"/>
                    <a:pt x="14489" y="36"/>
                  </a:cubicBezTo>
                  <a:cubicBezTo>
                    <a:pt x="14459" y="36"/>
                    <a:pt x="14431" y="33"/>
                    <a:pt x="14404" y="25"/>
                  </a:cubicBezTo>
                  <a:cubicBezTo>
                    <a:pt x="14352" y="8"/>
                    <a:pt x="14302" y="2"/>
                    <a:pt x="14253" y="2"/>
                  </a:cubicBezTo>
                  <a:cubicBezTo>
                    <a:pt x="14129" y="2"/>
                    <a:pt x="14012" y="40"/>
                    <a:pt x="13899" y="40"/>
                  </a:cubicBezTo>
                  <a:cubicBezTo>
                    <a:pt x="13884" y="40"/>
                    <a:pt x="13871" y="40"/>
                    <a:pt x="13857" y="38"/>
                  </a:cubicBezTo>
                  <a:cubicBezTo>
                    <a:pt x="13792" y="96"/>
                    <a:pt x="13739" y="144"/>
                    <a:pt x="13724" y="157"/>
                  </a:cubicBezTo>
                  <a:cubicBezTo>
                    <a:pt x="13517" y="165"/>
                    <a:pt x="13362" y="159"/>
                    <a:pt x="13212" y="178"/>
                  </a:cubicBezTo>
                  <a:cubicBezTo>
                    <a:pt x="13204" y="179"/>
                    <a:pt x="13196" y="179"/>
                    <a:pt x="13189" y="179"/>
                  </a:cubicBezTo>
                  <a:cubicBezTo>
                    <a:pt x="13111" y="179"/>
                    <a:pt x="13029" y="153"/>
                    <a:pt x="12952" y="153"/>
                  </a:cubicBezTo>
                  <a:cubicBezTo>
                    <a:pt x="12882" y="153"/>
                    <a:pt x="12815" y="175"/>
                    <a:pt x="12759" y="257"/>
                  </a:cubicBezTo>
                  <a:cubicBezTo>
                    <a:pt x="12731" y="244"/>
                    <a:pt x="12703" y="231"/>
                    <a:pt x="12671" y="215"/>
                  </a:cubicBezTo>
                  <a:cubicBezTo>
                    <a:pt x="12608" y="285"/>
                    <a:pt x="12503" y="268"/>
                    <a:pt x="12424" y="322"/>
                  </a:cubicBezTo>
                  <a:cubicBezTo>
                    <a:pt x="12404" y="336"/>
                    <a:pt x="12383" y="341"/>
                    <a:pt x="12361" y="341"/>
                  </a:cubicBezTo>
                  <a:cubicBezTo>
                    <a:pt x="12316" y="341"/>
                    <a:pt x="12266" y="321"/>
                    <a:pt x="12216" y="321"/>
                  </a:cubicBezTo>
                  <a:cubicBezTo>
                    <a:pt x="12175" y="321"/>
                    <a:pt x="12134" y="334"/>
                    <a:pt x="12094" y="380"/>
                  </a:cubicBezTo>
                  <a:cubicBezTo>
                    <a:pt x="12056" y="424"/>
                    <a:pt x="11994" y="451"/>
                    <a:pt x="11926" y="451"/>
                  </a:cubicBezTo>
                  <a:cubicBezTo>
                    <a:pt x="11882" y="451"/>
                    <a:pt x="11836" y="440"/>
                    <a:pt x="11794" y="416"/>
                  </a:cubicBezTo>
                  <a:cubicBezTo>
                    <a:pt x="11774" y="456"/>
                    <a:pt x="11742" y="466"/>
                    <a:pt x="11705" y="466"/>
                  </a:cubicBezTo>
                  <a:cubicBezTo>
                    <a:pt x="11674" y="466"/>
                    <a:pt x="11640" y="459"/>
                    <a:pt x="11608" y="459"/>
                  </a:cubicBezTo>
                  <a:cubicBezTo>
                    <a:pt x="11561" y="459"/>
                    <a:pt x="11517" y="473"/>
                    <a:pt x="11494" y="543"/>
                  </a:cubicBezTo>
                  <a:cubicBezTo>
                    <a:pt x="11500" y="565"/>
                    <a:pt x="11511" y="609"/>
                    <a:pt x="11523" y="655"/>
                  </a:cubicBezTo>
                  <a:cubicBezTo>
                    <a:pt x="11406" y="631"/>
                    <a:pt x="11298" y="611"/>
                    <a:pt x="11192" y="590"/>
                  </a:cubicBezTo>
                  <a:cubicBezTo>
                    <a:pt x="11105" y="709"/>
                    <a:pt x="10945" y="600"/>
                    <a:pt x="10832" y="744"/>
                  </a:cubicBezTo>
                  <a:cubicBezTo>
                    <a:pt x="10826" y="753"/>
                    <a:pt x="10798" y="797"/>
                    <a:pt x="10767" y="845"/>
                  </a:cubicBezTo>
                  <a:cubicBezTo>
                    <a:pt x="10710" y="824"/>
                    <a:pt x="10651" y="803"/>
                    <a:pt x="10596" y="783"/>
                  </a:cubicBezTo>
                  <a:cubicBezTo>
                    <a:pt x="10527" y="806"/>
                    <a:pt x="10461" y="828"/>
                    <a:pt x="10365" y="859"/>
                  </a:cubicBezTo>
                  <a:cubicBezTo>
                    <a:pt x="10351" y="899"/>
                    <a:pt x="10329" y="955"/>
                    <a:pt x="10311" y="1000"/>
                  </a:cubicBezTo>
                  <a:cubicBezTo>
                    <a:pt x="9981" y="1039"/>
                    <a:pt x="9664" y="1056"/>
                    <a:pt x="9427" y="1304"/>
                  </a:cubicBezTo>
                  <a:cubicBezTo>
                    <a:pt x="9344" y="1318"/>
                    <a:pt x="9271" y="1324"/>
                    <a:pt x="9200" y="1346"/>
                  </a:cubicBezTo>
                  <a:cubicBezTo>
                    <a:pt x="9027" y="1405"/>
                    <a:pt x="8909" y="1565"/>
                    <a:pt x="8715" y="1585"/>
                  </a:cubicBezTo>
                  <a:cubicBezTo>
                    <a:pt x="8638" y="1751"/>
                    <a:pt x="8470" y="1701"/>
                    <a:pt x="8354" y="1770"/>
                  </a:cubicBezTo>
                  <a:cubicBezTo>
                    <a:pt x="8232" y="1843"/>
                    <a:pt x="8123" y="1941"/>
                    <a:pt x="8008" y="2026"/>
                  </a:cubicBezTo>
                  <a:cubicBezTo>
                    <a:pt x="8000" y="2033"/>
                    <a:pt x="7988" y="2042"/>
                    <a:pt x="7978" y="2044"/>
                  </a:cubicBezTo>
                  <a:cubicBezTo>
                    <a:pt x="7885" y="2054"/>
                    <a:pt x="7789" y="2035"/>
                    <a:pt x="7725" y="2152"/>
                  </a:cubicBezTo>
                  <a:cubicBezTo>
                    <a:pt x="7689" y="2217"/>
                    <a:pt x="7527" y="2158"/>
                    <a:pt x="7523" y="2297"/>
                  </a:cubicBezTo>
                  <a:cubicBezTo>
                    <a:pt x="7522" y="2317"/>
                    <a:pt x="7433" y="2367"/>
                    <a:pt x="7383" y="2389"/>
                  </a:cubicBezTo>
                  <a:cubicBezTo>
                    <a:pt x="7305" y="2422"/>
                    <a:pt x="7179" y="2403"/>
                    <a:pt x="7158" y="2488"/>
                  </a:cubicBezTo>
                  <a:cubicBezTo>
                    <a:pt x="7124" y="2625"/>
                    <a:pt x="7015" y="2536"/>
                    <a:pt x="6958" y="2610"/>
                  </a:cubicBezTo>
                  <a:cubicBezTo>
                    <a:pt x="6907" y="2678"/>
                    <a:pt x="6805" y="2716"/>
                    <a:pt x="6734" y="2776"/>
                  </a:cubicBezTo>
                  <a:cubicBezTo>
                    <a:pt x="6668" y="2832"/>
                    <a:pt x="6614" y="2900"/>
                    <a:pt x="6605" y="2910"/>
                  </a:cubicBezTo>
                  <a:cubicBezTo>
                    <a:pt x="6471" y="2982"/>
                    <a:pt x="6359" y="3010"/>
                    <a:pt x="6325" y="3066"/>
                  </a:cubicBezTo>
                  <a:cubicBezTo>
                    <a:pt x="6222" y="3229"/>
                    <a:pt x="6067" y="3329"/>
                    <a:pt x="5943" y="3520"/>
                  </a:cubicBezTo>
                  <a:lnTo>
                    <a:pt x="5943" y="3520"/>
                  </a:lnTo>
                  <a:cubicBezTo>
                    <a:pt x="5934" y="3514"/>
                    <a:pt x="5925" y="3509"/>
                    <a:pt x="5915" y="3503"/>
                  </a:cubicBezTo>
                  <a:lnTo>
                    <a:pt x="5915" y="3503"/>
                  </a:lnTo>
                  <a:cubicBezTo>
                    <a:pt x="5918" y="3516"/>
                    <a:pt x="5921" y="3531"/>
                    <a:pt x="5925" y="3549"/>
                  </a:cubicBezTo>
                  <a:cubicBezTo>
                    <a:pt x="5931" y="3539"/>
                    <a:pt x="5937" y="3529"/>
                    <a:pt x="5943" y="3520"/>
                  </a:cubicBezTo>
                  <a:lnTo>
                    <a:pt x="5943" y="3520"/>
                  </a:lnTo>
                  <a:cubicBezTo>
                    <a:pt x="5949" y="3524"/>
                    <a:pt x="5955" y="3528"/>
                    <a:pt x="5961" y="3532"/>
                  </a:cubicBezTo>
                  <a:cubicBezTo>
                    <a:pt x="5965" y="3537"/>
                    <a:pt x="5959" y="3554"/>
                    <a:pt x="5943" y="3554"/>
                  </a:cubicBezTo>
                  <a:cubicBezTo>
                    <a:pt x="5938" y="3554"/>
                    <a:pt x="5932" y="3552"/>
                    <a:pt x="5925" y="3549"/>
                  </a:cubicBezTo>
                  <a:cubicBezTo>
                    <a:pt x="5924" y="3550"/>
                    <a:pt x="5922" y="3551"/>
                    <a:pt x="5920" y="3551"/>
                  </a:cubicBezTo>
                  <a:cubicBezTo>
                    <a:pt x="5909" y="3551"/>
                    <a:pt x="5899" y="3521"/>
                    <a:pt x="5888" y="3490"/>
                  </a:cubicBezTo>
                  <a:lnTo>
                    <a:pt x="5888" y="3490"/>
                  </a:lnTo>
                  <a:cubicBezTo>
                    <a:pt x="5897" y="3494"/>
                    <a:pt x="5906" y="3499"/>
                    <a:pt x="5915" y="3503"/>
                  </a:cubicBezTo>
                  <a:lnTo>
                    <a:pt x="5915" y="3503"/>
                  </a:lnTo>
                  <a:cubicBezTo>
                    <a:pt x="5903" y="3458"/>
                    <a:pt x="5898" y="3447"/>
                    <a:pt x="5896" y="3447"/>
                  </a:cubicBezTo>
                  <a:cubicBezTo>
                    <a:pt x="5896" y="3447"/>
                    <a:pt x="5896" y="3447"/>
                    <a:pt x="5896" y="3447"/>
                  </a:cubicBezTo>
                  <a:cubicBezTo>
                    <a:pt x="5838" y="3481"/>
                    <a:pt x="5785" y="3525"/>
                    <a:pt x="5727" y="3549"/>
                  </a:cubicBezTo>
                  <a:cubicBezTo>
                    <a:pt x="5659" y="3575"/>
                    <a:pt x="5721" y="3674"/>
                    <a:pt x="5615" y="3681"/>
                  </a:cubicBezTo>
                  <a:cubicBezTo>
                    <a:pt x="5571" y="3683"/>
                    <a:pt x="5497" y="3749"/>
                    <a:pt x="5472" y="3797"/>
                  </a:cubicBezTo>
                  <a:cubicBezTo>
                    <a:pt x="5393" y="3949"/>
                    <a:pt x="5271" y="4025"/>
                    <a:pt x="5113" y="4072"/>
                  </a:cubicBezTo>
                  <a:cubicBezTo>
                    <a:pt x="5094" y="4227"/>
                    <a:pt x="4982" y="4283"/>
                    <a:pt x="4912" y="4300"/>
                  </a:cubicBezTo>
                  <a:cubicBezTo>
                    <a:pt x="4825" y="4415"/>
                    <a:pt x="4781" y="4490"/>
                    <a:pt x="4720" y="4549"/>
                  </a:cubicBezTo>
                  <a:cubicBezTo>
                    <a:pt x="4654" y="4615"/>
                    <a:pt x="4539" y="4656"/>
                    <a:pt x="4508" y="4726"/>
                  </a:cubicBezTo>
                  <a:cubicBezTo>
                    <a:pt x="4464" y="4827"/>
                    <a:pt x="4369" y="4798"/>
                    <a:pt x="4320" y="4877"/>
                  </a:cubicBezTo>
                  <a:cubicBezTo>
                    <a:pt x="4266" y="4962"/>
                    <a:pt x="4177" y="5030"/>
                    <a:pt x="4127" y="5082"/>
                  </a:cubicBezTo>
                  <a:cubicBezTo>
                    <a:pt x="4080" y="5198"/>
                    <a:pt x="4052" y="5291"/>
                    <a:pt x="4030" y="5369"/>
                  </a:cubicBezTo>
                  <a:cubicBezTo>
                    <a:pt x="3921" y="5416"/>
                    <a:pt x="3824" y="5455"/>
                    <a:pt x="3730" y="5497"/>
                  </a:cubicBezTo>
                  <a:cubicBezTo>
                    <a:pt x="3718" y="5501"/>
                    <a:pt x="3711" y="5523"/>
                    <a:pt x="3701" y="5536"/>
                  </a:cubicBezTo>
                  <a:cubicBezTo>
                    <a:pt x="3730" y="5572"/>
                    <a:pt x="3761" y="5605"/>
                    <a:pt x="3807" y="5658"/>
                  </a:cubicBezTo>
                  <a:cubicBezTo>
                    <a:pt x="3729" y="5735"/>
                    <a:pt x="3654" y="5807"/>
                    <a:pt x="3577" y="5881"/>
                  </a:cubicBezTo>
                  <a:cubicBezTo>
                    <a:pt x="3555" y="5920"/>
                    <a:pt x="3527" y="5967"/>
                    <a:pt x="3489" y="6032"/>
                  </a:cubicBezTo>
                  <a:cubicBezTo>
                    <a:pt x="3479" y="5970"/>
                    <a:pt x="3473" y="5942"/>
                    <a:pt x="3464" y="5895"/>
                  </a:cubicBezTo>
                  <a:lnTo>
                    <a:pt x="3464" y="5895"/>
                  </a:lnTo>
                  <a:cubicBezTo>
                    <a:pt x="3296" y="6073"/>
                    <a:pt x="3493" y="6162"/>
                    <a:pt x="3412" y="6319"/>
                  </a:cubicBezTo>
                  <a:cubicBezTo>
                    <a:pt x="3371" y="6282"/>
                    <a:pt x="3330" y="6234"/>
                    <a:pt x="3273" y="6234"/>
                  </a:cubicBezTo>
                  <a:cubicBezTo>
                    <a:pt x="3254" y="6234"/>
                    <a:pt x="3232" y="6240"/>
                    <a:pt x="3208" y="6254"/>
                  </a:cubicBezTo>
                  <a:cubicBezTo>
                    <a:pt x="3125" y="6303"/>
                    <a:pt x="3049" y="6368"/>
                    <a:pt x="2984" y="6428"/>
                  </a:cubicBezTo>
                  <a:cubicBezTo>
                    <a:pt x="2950" y="6512"/>
                    <a:pt x="2912" y="6591"/>
                    <a:pt x="2884" y="6674"/>
                  </a:cubicBezTo>
                  <a:cubicBezTo>
                    <a:pt x="2789" y="6956"/>
                    <a:pt x="2438" y="7066"/>
                    <a:pt x="2405" y="7391"/>
                  </a:cubicBezTo>
                  <a:cubicBezTo>
                    <a:pt x="2281" y="7449"/>
                    <a:pt x="2212" y="7542"/>
                    <a:pt x="2225" y="7681"/>
                  </a:cubicBezTo>
                  <a:cubicBezTo>
                    <a:pt x="2096" y="7740"/>
                    <a:pt x="2062" y="7890"/>
                    <a:pt x="1999" y="8008"/>
                  </a:cubicBezTo>
                  <a:cubicBezTo>
                    <a:pt x="1963" y="8073"/>
                    <a:pt x="1957" y="8155"/>
                    <a:pt x="1941" y="8223"/>
                  </a:cubicBezTo>
                  <a:cubicBezTo>
                    <a:pt x="1888" y="8283"/>
                    <a:pt x="1832" y="8336"/>
                    <a:pt x="1793" y="8399"/>
                  </a:cubicBezTo>
                  <a:cubicBezTo>
                    <a:pt x="1642" y="8648"/>
                    <a:pt x="1550" y="8935"/>
                    <a:pt x="1357" y="9155"/>
                  </a:cubicBezTo>
                  <a:cubicBezTo>
                    <a:pt x="1338" y="9176"/>
                    <a:pt x="1319" y="9229"/>
                    <a:pt x="1326" y="9251"/>
                  </a:cubicBezTo>
                  <a:cubicBezTo>
                    <a:pt x="1367" y="9379"/>
                    <a:pt x="1282" y="9478"/>
                    <a:pt x="1241" y="9582"/>
                  </a:cubicBezTo>
                  <a:cubicBezTo>
                    <a:pt x="1211" y="9660"/>
                    <a:pt x="1114" y="9737"/>
                    <a:pt x="1117" y="9798"/>
                  </a:cubicBezTo>
                  <a:cubicBezTo>
                    <a:pt x="1126" y="9965"/>
                    <a:pt x="983" y="10097"/>
                    <a:pt x="994" y="10228"/>
                  </a:cubicBezTo>
                  <a:cubicBezTo>
                    <a:pt x="1004" y="10403"/>
                    <a:pt x="914" y="10491"/>
                    <a:pt x="854" y="10619"/>
                  </a:cubicBezTo>
                  <a:cubicBezTo>
                    <a:pt x="829" y="10671"/>
                    <a:pt x="849" y="10752"/>
                    <a:pt x="835" y="10815"/>
                  </a:cubicBezTo>
                  <a:cubicBezTo>
                    <a:pt x="823" y="10872"/>
                    <a:pt x="791" y="10924"/>
                    <a:pt x="763" y="10989"/>
                  </a:cubicBezTo>
                  <a:cubicBezTo>
                    <a:pt x="777" y="11024"/>
                    <a:pt x="798" y="11074"/>
                    <a:pt x="819" y="11128"/>
                  </a:cubicBezTo>
                  <a:lnTo>
                    <a:pt x="670" y="11237"/>
                  </a:lnTo>
                  <a:cubicBezTo>
                    <a:pt x="692" y="11290"/>
                    <a:pt x="713" y="11340"/>
                    <a:pt x="736" y="11399"/>
                  </a:cubicBezTo>
                  <a:cubicBezTo>
                    <a:pt x="716" y="11418"/>
                    <a:pt x="695" y="11436"/>
                    <a:pt x="660" y="11467"/>
                  </a:cubicBezTo>
                  <a:cubicBezTo>
                    <a:pt x="689" y="11514"/>
                    <a:pt x="721" y="11565"/>
                    <a:pt x="764" y="11633"/>
                  </a:cubicBezTo>
                  <a:cubicBezTo>
                    <a:pt x="698" y="11642"/>
                    <a:pt x="661" y="11648"/>
                    <a:pt x="607" y="11654"/>
                  </a:cubicBezTo>
                  <a:cubicBezTo>
                    <a:pt x="593" y="11702"/>
                    <a:pt x="585" y="11761"/>
                    <a:pt x="560" y="11811"/>
                  </a:cubicBezTo>
                  <a:cubicBezTo>
                    <a:pt x="532" y="11870"/>
                    <a:pt x="489" y="11921"/>
                    <a:pt x="474" y="11948"/>
                  </a:cubicBezTo>
                  <a:cubicBezTo>
                    <a:pt x="474" y="12058"/>
                    <a:pt x="498" y="12157"/>
                    <a:pt x="468" y="12207"/>
                  </a:cubicBezTo>
                  <a:cubicBezTo>
                    <a:pt x="377" y="12360"/>
                    <a:pt x="443" y="12526"/>
                    <a:pt x="388" y="12672"/>
                  </a:cubicBezTo>
                  <a:cubicBezTo>
                    <a:pt x="452" y="12701"/>
                    <a:pt x="501" y="12725"/>
                    <a:pt x="557" y="12750"/>
                  </a:cubicBezTo>
                  <a:cubicBezTo>
                    <a:pt x="538" y="12766"/>
                    <a:pt x="529" y="12779"/>
                    <a:pt x="521" y="12779"/>
                  </a:cubicBezTo>
                  <a:cubicBezTo>
                    <a:pt x="476" y="12778"/>
                    <a:pt x="430" y="12775"/>
                    <a:pt x="382" y="12773"/>
                  </a:cubicBezTo>
                  <a:cubicBezTo>
                    <a:pt x="327" y="12932"/>
                    <a:pt x="307" y="13100"/>
                    <a:pt x="277" y="13269"/>
                  </a:cubicBezTo>
                  <a:cubicBezTo>
                    <a:pt x="264" y="13354"/>
                    <a:pt x="248" y="13440"/>
                    <a:pt x="224" y="13525"/>
                  </a:cubicBezTo>
                  <a:cubicBezTo>
                    <a:pt x="209" y="13612"/>
                    <a:pt x="189" y="13699"/>
                    <a:pt x="155" y="13785"/>
                  </a:cubicBezTo>
                  <a:cubicBezTo>
                    <a:pt x="189" y="13809"/>
                    <a:pt x="229" y="13837"/>
                    <a:pt x="286" y="13877"/>
                  </a:cubicBezTo>
                  <a:cubicBezTo>
                    <a:pt x="208" y="13900"/>
                    <a:pt x="174" y="13911"/>
                    <a:pt x="137" y="13922"/>
                  </a:cubicBezTo>
                  <a:cubicBezTo>
                    <a:pt x="133" y="13975"/>
                    <a:pt x="123" y="14024"/>
                    <a:pt x="127" y="14069"/>
                  </a:cubicBezTo>
                  <a:cubicBezTo>
                    <a:pt x="132" y="14102"/>
                    <a:pt x="158" y="14127"/>
                    <a:pt x="162" y="14136"/>
                  </a:cubicBezTo>
                  <a:cubicBezTo>
                    <a:pt x="140" y="14211"/>
                    <a:pt x="108" y="14272"/>
                    <a:pt x="105" y="14336"/>
                  </a:cubicBezTo>
                  <a:cubicBezTo>
                    <a:pt x="93" y="14590"/>
                    <a:pt x="27" y="14851"/>
                    <a:pt x="79" y="15108"/>
                  </a:cubicBezTo>
                  <a:cubicBezTo>
                    <a:pt x="62" y="15143"/>
                    <a:pt x="46" y="15192"/>
                    <a:pt x="26" y="15254"/>
                  </a:cubicBezTo>
                  <a:cubicBezTo>
                    <a:pt x="99" y="15271"/>
                    <a:pt x="152" y="15283"/>
                    <a:pt x="209" y="15296"/>
                  </a:cubicBezTo>
                  <a:cubicBezTo>
                    <a:pt x="208" y="15341"/>
                    <a:pt x="207" y="15373"/>
                    <a:pt x="207" y="15410"/>
                  </a:cubicBezTo>
                  <a:cubicBezTo>
                    <a:pt x="149" y="15419"/>
                    <a:pt x="96" y="15427"/>
                    <a:pt x="46" y="15435"/>
                  </a:cubicBezTo>
                  <a:cubicBezTo>
                    <a:pt x="84" y="15530"/>
                    <a:pt x="118" y="15613"/>
                    <a:pt x="154" y="15700"/>
                  </a:cubicBezTo>
                  <a:cubicBezTo>
                    <a:pt x="111" y="15711"/>
                    <a:pt x="86" y="15719"/>
                    <a:pt x="59" y="15725"/>
                  </a:cubicBezTo>
                  <a:cubicBezTo>
                    <a:pt x="1" y="15951"/>
                    <a:pt x="136" y="16179"/>
                    <a:pt x="73" y="16404"/>
                  </a:cubicBezTo>
                  <a:cubicBezTo>
                    <a:pt x="109" y="16493"/>
                    <a:pt x="149" y="16591"/>
                    <a:pt x="184" y="16676"/>
                  </a:cubicBezTo>
                  <a:cubicBezTo>
                    <a:pt x="158" y="16722"/>
                    <a:pt x="142" y="16747"/>
                    <a:pt x="132" y="16765"/>
                  </a:cubicBezTo>
                  <a:cubicBezTo>
                    <a:pt x="171" y="16800"/>
                    <a:pt x="218" y="16832"/>
                    <a:pt x="270" y="16872"/>
                  </a:cubicBezTo>
                  <a:cubicBezTo>
                    <a:pt x="198" y="16943"/>
                    <a:pt x="145" y="16996"/>
                    <a:pt x="104" y="17037"/>
                  </a:cubicBezTo>
                  <a:cubicBezTo>
                    <a:pt x="215" y="17212"/>
                    <a:pt x="165" y="17421"/>
                    <a:pt x="229" y="17580"/>
                  </a:cubicBezTo>
                  <a:cubicBezTo>
                    <a:pt x="274" y="17594"/>
                    <a:pt x="308" y="17606"/>
                    <a:pt x="354" y="17621"/>
                  </a:cubicBezTo>
                  <a:cubicBezTo>
                    <a:pt x="318" y="17752"/>
                    <a:pt x="287" y="17865"/>
                    <a:pt x="271" y="17921"/>
                  </a:cubicBezTo>
                  <a:cubicBezTo>
                    <a:pt x="352" y="18202"/>
                    <a:pt x="414" y="18429"/>
                    <a:pt x="524" y="18679"/>
                  </a:cubicBezTo>
                  <a:cubicBezTo>
                    <a:pt x="543" y="18691"/>
                    <a:pt x="588" y="18717"/>
                    <a:pt x="632" y="18742"/>
                  </a:cubicBezTo>
                  <a:cubicBezTo>
                    <a:pt x="599" y="18804"/>
                    <a:pt x="576" y="18851"/>
                    <a:pt x="552" y="18899"/>
                  </a:cubicBezTo>
                  <a:cubicBezTo>
                    <a:pt x="648" y="19010"/>
                    <a:pt x="686" y="19126"/>
                    <a:pt x="629" y="19263"/>
                  </a:cubicBezTo>
                  <a:cubicBezTo>
                    <a:pt x="657" y="19292"/>
                    <a:pt x="685" y="19322"/>
                    <a:pt x="713" y="19351"/>
                  </a:cubicBezTo>
                  <a:cubicBezTo>
                    <a:pt x="699" y="19417"/>
                    <a:pt x="689" y="19469"/>
                    <a:pt x="682" y="19501"/>
                  </a:cubicBezTo>
                  <a:cubicBezTo>
                    <a:pt x="721" y="19578"/>
                    <a:pt x="763" y="19632"/>
                    <a:pt x="779" y="19694"/>
                  </a:cubicBezTo>
                  <a:cubicBezTo>
                    <a:pt x="830" y="19932"/>
                    <a:pt x="911" y="20162"/>
                    <a:pt x="985" y="20394"/>
                  </a:cubicBezTo>
                  <a:cubicBezTo>
                    <a:pt x="1061" y="20625"/>
                    <a:pt x="1148" y="20853"/>
                    <a:pt x="1269" y="21067"/>
                  </a:cubicBezTo>
                  <a:cubicBezTo>
                    <a:pt x="1325" y="21164"/>
                    <a:pt x="1331" y="21278"/>
                    <a:pt x="1417" y="21377"/>
                  </a:cubicBezTo>
                  <a:cubicBezTo>
                    <a:pt x="1485" y="21442"/>
                    <a:pt x="1482" y="21602"/>
                    <a:pt x="1525" y="21718"/>
                  </a:cubicBezTo>
                  <a:cubicBezTo>
                    <a:pt x="1547" y="21779"/>
                    <a:pt x="1591" y="21842"/>
                    <a:pt x="1638" y="21883"/>
                  </a:cubicBezTo>
                  <a:cubicBezTo>
                    <a:pt x="1763" y="21988"/>
                    <a:pt x="1697" y="22182"/>
                    <a:pt x="1831" y="22279"/>
                  </a:cubicBezTo>
                  <a:cubicBezTo>
                    <a:pt x="1837" y="22283"/>
                    <a:pt x="1829" y="22320"/>
                    <a:pt x="1829" y="22341"/>
                  </a:cubicBezTo>
                  <a:cubicBezTo>
                    <a:pt x="1829" y="22360"/>
                    <a:pt x="1831" y="22376"/>
                    <a:pt x="1832" y="22394"/>
                  </a:cubicBezTo>
                  <a:cubicBezTo>
                    <a:pt x="1956" y="22463"/>
                    <a:pt x="2090" y="22503"/>
                    <a:pt x="2168" y="22669"/>
                  </a:cubicBezTo>
                  <a:cubicBezTo>
                    <a:pt x="2099" y="22670"/>
                    <a:pt x="2031" y="22672"/>
                    <a:pt x="1935" y="22673"/>
                  </a:cubicBezTo>
                  <a:cubicBezTo>
                    <a:pt x="2007" y="22738"/>
                    <a:pt x="2041" y="22773"/>
                    <a:pt x="2079" y="22803"/>
                  </a:cubicBezTo>
                  <a:cubicBezTo>
                    <a:pt x="2074" y="22848"/>
                    <a:pt x="2069" y="22879"/>
                    <a:pt x="2066" y="22912"/>
                  </a:cubicBezTo>
                  <a:cubicBezTo>
                    <a:pt x="2124" y="22938"/>
                    <a:pt x="2184" y="22966"/>
                    <a:pt x="2260" y="23001"/>
                  </a:cubicBezTo>
                  <a:cubicBezTo>
                    <a:pt x="2293" y="23060"/>
                    <a:pt x="2332" y="23129"/>
                    <a:pt x="2388" y="23231"/>
                  </a:cubicBezTo>
                  <a:cubicBezTo>
                    <a:pt x="2424" y="23232"/>
                    <a:pt x="2472" y="23234"/>
                    <a:pt x="2562" y="23237"/>
                  </a:cubicBezTo>
                  <a:cubicBezTo>
                    <a:pt x="2475" y="23306"/>
                    <a:pt x="2434" y="23340"/>
                    <a:pt x="2357" y="23401"/>
                  </a:cubicBezTo>
                  <a:cubicBezTo>
                    <a:pt x="2496" y="23428"/>
                    <a:pt x="2591" y="23447"/>
                    <a:pt x="2686" y="23465"/>
                  </a:cubicBezTo>
                  <a:cubicBezTo>
                    <a:pt x="2700" y="23468"/>
                    <a:pt x="2715" y="23494"/>
                    <a:pt x="2740" y="23521"/>
                  </a:cubicBezTo>
                  <a:cubicBezTo>
                    <a:pt x="2733" y="23587"/>
                    <a:pt x="2724" y="23659"/>
                    <a:pt x="2716" y="23725"/>
                  </a:cubicBezTo>
                  <a:cubicBezTo>
                    <a:pt x="2856" y="23910"/>
                    <a:pt x="3114" y="23988"/>
                    <a:pt x="3103" y="24303"/>
                  </a:cubicBezTo>
                  <a:cubicBezTo>
                    <a:pt x="3043" y="24256"/>
                    <a:pt x="2989" y="24236"/>
                    <a:pt x="2941" y="24236"/>
                  </a:cubicBezTo>
                  <a:cubicBezTo>
                    <a:pt x="2886" y="24236"/>
                    <a:pt x="2838" y="24261"/>
                    <a:pt x="2794" y="24300"/>
                  </a:cubicBezTo>
                  <a:cubicBezTo>
                    <a:pt x="2936" y="24381"/>
                    <a:pt x="3077" y="24461"/>
                    <a:pt x="3221" y="24543"/>
                  </a:cubicBezTo>
                  <a:cubicBezTo>
                    <a:pt x="3240" y="24537"/>
                    <a:pt x="3267" y="24528"/>
                    <a:pt x="3303" y="24517"/>
                  </a:cubicBezTo>
                  <a:lnTo>
                    <a:pt x="3303" y="24517"/>
                  </a:lnTo>
                  <a:cubicBezTo>
                    <a:pt x="3317" y="24676"/>
                    <a:pt x="3190" y="24811"/>
                    <a:pt x="3354" y="24987"/>
                  </a:cubicBezTo>
                  <a:cubicBezTo>
                    <a:pt x="3368" y="24940"/>
                    <a:pt x="3379" y="24909"/>
                    <a:pt x="3399" y="24845"/>
                  </a:cubicBezTo>
                  <a:cubicBezTo>
                    <a:pt x="3476" y="24998"/>
                    <a:pt x="3458" y="25171"/>
                    <a:pt x="3623" y="25199"/>
                  </a:cubicBezTo>
                  <a:cubicBezTo>
                    <a:pt x="3627" y="25242"/>
                    <a:pt x="3629" y="25265"/>
                    <a:pt x="3632" y="25298"/>
                  </a:cubicBezTo>
                  <a:cubicBezTo>
                    <a:pt x="3685" y="25285"/>
                    <a:pt x="3720" y="25277"/>
                    <a:pt x="3764" y="25265"/>
                  </a:cubicBezTo>
                  <a:lnTo>
                    <a:pt x="3764" y="25265"/>
                  </a:lnTo>
                  <a:cubicBezTo>
                    <a:pt x="3742" y="25323"/>
                    <a:pt x="3724" y="25364"/>
                    <a:pt x="3702" y="25418"/>
                  </a:cubicBezTo>
                  <a:cubicBezTo>
                    <a:pt x="3895" y="25505"/>
                    <a:pt x="4027" y="25635"/>
                    <a:pt x="4049" y="25770"/>
                  </a:cubicBezTo>
                  <a:cubicBezTo>
                    <a:pt x="4152" y="25879"/>
                    <a:pt x="4245" y="25938"/>
                    <a:pt x="4263" y="26003"/>
                  </a:cubicBezTo>
                  <a:cubicBezTo>
                    <a:pt x="4300" y="26128"/>
                    <a:pt x="4358" y="26207"/>
                    <a:pt x="4475" y="26250"/>
                  </a:cubicBezTo>
                  <a:cubicBezTo>
                    <a:pt x="4595" y="26292"/>
                    <a:pt x="4595" y="26403"/>
                    <a:pt x="4636" y="26501"/>
                  </a:cubicBezTo>
                  <a:cubicBezTo>
                    <a:pt x="4663" y="26510"/>
                    <a:pt x="4695" y="26512"/>
                    <a:pt x="4722" y="26529"/>
                  </a:cubicBezTo>
                  <a:cubicBezTo>
                    <a:pt x="4879" y="26619"/>
                    <a:pt x="4960" y="26816"/>
                    <a:pt x="5151" y="26866"/>
                  </a:cubicBezTo>
                  <a:cubicBezTo>
                    <a:pt x="5154" y="26868"/>
                    <a:pt x="5154" y="26906"/>
                    <a:pt x="5159" y="26928"/>
                  </a:cubicBezTo>
                  <a:cubicBezTo>
                    <a:pt x="5179" y="27010"/>
                    <a:pt x="5344" y="26963"/>
                    <a:pt x="5316" y="27091"/>
                  </a:cubicBezTo>
                  <a:cubicBezTo>
                    <a:pt x="5400" y="27146"/>
                    <a:pt x="5484" y="27202"/>
                    <a:pt x="5565" y="27256"/>
                  </a:cubicBezTo>
                  <a:cubicBezTo>
                    <a:pt x="5572" y="27287"/>
                    <a:pt x="5578" y="27316"/>
                    <a:pt x="5582" y="27337"/>
                  </a:cubicBezTo>
                  <a:cubicBezTo>
                    <a:pt x="5630" y="27352"/>
                    <a:pt x="5671" y="27365"/>
                    <a:pt x="5705" y="27375"/>
                  </a:cubicBezTo>
                  <a:cubicBezTo>
                    <a:pt x="5724" y="27431"/>
                    <a:pt x="5738" y="27472"/>
                    <a:pt x="5759" y="27536"/>
                  </a:cubicBezTo>
                  <a:cubicBezTo>
                    <a:pt x="5918" y="27543"/>
                    <a:pt x="6015" y="27653"/>
                    <a:pt x="6096" y="27778"/>
                  </a:cubicBezTo>
                  <a:cubicBezTo>
                    <a:pt x="6146" y="27750"/>
                    <a:pt x="6199" y="27724"/>
                    <a:pt x="6280" y="27681"/>
                  </a:cubicBezTo>
                  <a:cubicBezTo>
                    <a:pt x="6286" y="27808"/>
                    <a:pt x="6290" y="27890"/>
                    <a:pt x="6295" y="27986"/>
                  </a:cubicBezTo>
                  <a:cubicBezTo>
                    <a:pt x="6512" y="28024"/>
                    <a:pt x="6651" y="28145"/>
                    <a:pt x="6731" y="28321"/>
                  </a:cubicBezTo>
                  <a:cubicBezTo>
                    <a:pt x="6798" y="28336"/>
                    <a:pt x="6849" y="28346"/>
                    <a:pt x="6895" y="28357"/>
                  </a:cubicBezTo>
                  <a:cubicBezTo>
                    <a:pt x="6914" y="28414"/>
                    <a:pt x="6927" y="28454"/>
                    <a:pt x="6943" y="28499"/>
                  </a:cubicBezTo>
                  <a:cubicBezTo>
                    <a:pt x="7077" y="28530"/>
                    <a:pt x="7204" y="28546"/>
                    <a:pt x="7320" y="28560"/>
                  </a:cubicBezTo>
                  <a:cubicBezTo>
                    <a:pt x="7324" y="28624"/>
                    <a:pt x="7329" y="28691"/>
                    <a:pt x="7332" y="28763"/>
                  </a:cubicBezTo>
                  <a:cubicBezTo>
                    <a:pt x="7422" y="28797"/>
                    <a:pt x="7487" y="28884"/>
                    <a:pt x="7579" y="28884"/>
                  </a:cubicBezTo>
                  <a:cubicBezTo>
                    <a:pt x="7594" y="28884"/>
                    <a:pt x="7609" y="28882"/>
                    <a:pt x="7624" y="28877"/>
                  </a:cubicBezTo>
                  <a:cubicBezTo>
                    <a:pt x="7651" y="29019"/>
                    <a:pt x="7808" y="29044"/>
                    <a:pt x="7891" y="29120"/>
                  </a:cubicBezTo>
                  <a:cubicBezTo>
                    <a:pt x="7976" y="29119"/>
                    <a:pt x="8050" y="29117"/>
                    <a:pt x="8132" y="29116"/>
                  </a:cubicBezTo>
                  <a:cubicBezTo>
                    <a:pt x="8181" y="29225"/>
                    <a:pt x="8219" y="29314"/>
                    <a:pt x="8254" y="29392"/>
                  </a:cubicBezTo>
                  <a:cubicBezTo>
                    <a:pt x="8277" y="29374"/>
                    <a:pt x="8307" y="29368"/>
                    <a:pt x="8340" y="29368"/>
                  </a:cubicBezTo>
                  <a:cubicBezTo>
                    <a:pt x="8393" y="29368"/>
                    <a:pt x="8456" y="29383"/>
                    <a:pt x="8515" y="29383"/>
                  </a:cubicBezTo>
                  <a:cubicBezTo>
                    <a:pt x="8549" y="29383"/>
                    <a:pt x="8582" y="29378"/>
                    <a:pt x="8612" y="29361"/>
                  </a:cubicBezTo>
                  <a:cubicBezTo>
                    <a:pt x="8707" y="29411"/>
                    <a:pt x="8793" y="29456"/>
                    <a:pt x="8882" y="29504"/>
                  </a:cubicBezTo>
                  <a:cubicBezTo>
                    <a:pt x="8929" y="29486"/>
                    <a:pt x="8977" y="29467"/>
                    <a:pt x="9019" y="29451"/>
                  </a:cubicBezTo>
                  <a:lnTo>
                    <a:pt x="9019" y="29451"/>
                  </a:lnTo>
                  <a:cubicBezTo>
                    <a:pt x="9169" y="29572"/>
                    <a:pt x="8968" y="29542"/>
                    <a:pt x="8999" y="29592"/>
                  </a:cubicBezTo>
                  <a:lnTo>
                    <a:pt x="8996" y="29704"/>
                  </a:lnTo>
                  <a:lnTo>
                    <a:pt x="9056" y="29767"/>
                  </a:lnTo>
                  <a:cubicBezTo>
                    <a:pt x="9106" y="29728"/>
                    <a:pt x="9155" y="29688"/>
                    <a:pt x="9193" y="29659"/>
                  </a:cubicBezTo>
                  <a:cubicBezTo>
                    <a:pt x="9281" y="29742"/>
                    <a:pt x="9346" y="29804"/>
                    <a:pt x="9446" y="29898"/>
                  </a:cubicBezTo>
                  <a:cubicBezTo>
                    <a:pt x="9455" y="29815"/>
                    <a:pt x="9491" y="29794"/>
                    <a:pt x="9534" y="29794"/>
                  </a:cubicBezTo>
                  <a:cubicBezTo>
                    <a:pt x="9578" y="29794"/>
                    <a:pt x="9631" y="29816"/>
                    <a:pt x="9673" y="29816"/>
                  </a:cubicBezTo>
                  <a:cubicBezTo>
                    <a:pt x="9681" y="29816"/>
                    <a:pt x="9689" y="29815"/>
                    <a:pt x="9696" y="29813"/>
                  </a:cubicBezTo>
                  <a:cubicBezTo>
                    <a:pt x="9722" y="29848"/>
                    <a:pt x="9747" y="29884"/>
                    <a:pt x="9778" y="29925"/>
                  </a:cubicBezTo>
                  <a:cubicBezTo>
                    <a:pt x="9873" y="29907"/>
                    <a:pt x="9956" y="29885"/>
                    <a:pt x="10043" y="29863"/>
                  </a:cubicBezTo>
                  <a:cubicBezTo>
                    <a:pt x="10044" y="29863"/>
                    <a:pt x="10046" y="29863"/>
                    <a:pt x="10047" y="29863"/>
                  </a:cubicBezTo>
                  <a:cubicBezTo>
                    <a:pt x="10059" y="29863"/>
                    <a:pt x="10076" y="29873"/>
                    <a:pt x="10090" y="29878"/>
                  </a:cubicBezTo>
                  <a:cubicBezTo>
                    <a:pt x="10077" y="29932"/>
                    <a:pt x="10064" y="29982"/>
                    <a:pt x="10046" y="30050"/>
                  </a:cubicBezTo>
                  <a:cubicBezTo>
                    <a:pt x="10162" y="30053"/>
                    <a:pt x="10249" y="30054"/>
                    <a:pt x="10287" y="30056"/>
                  </a:cubicBezTo>
                  <a:cubicBezTo>
                    <a:pt x="10380" y="30013"/>
                    <a:pt x="10437" y="29988"/>
                    <a:pt x="10513" y="29954"/>
                  </a:cubicBezTo>
                  <a:cubicBezTo>
                    <a:pt x="10533" y="30046"/>
                    <a:pt x="10548" y="30110"/>
                    <a:pt x="10563" y="30174"/>
                  </a:cubicBezTo>
                  <a:cubicBezTo>
                    <a:pt x="10593" y="30166"/>
                    <a:pt x="10623" y="30159"/>
                    <a:pt x="10663" y="30150"/>
                  </a:cubicBezTo>
                  <a:cubicBezTo>
                    <a:pt x="10688" y="30224"/>
                    <a:pt x="10710" y="30291"/>
                    <a:pt x="10732" y="30359"/>
                  </a:cubicBezTo>
                  <a:cubicBezTo>
                    <a:pt x="10789" y="30343"/>
                    <a:pt x="10842" y="30328"/>
                    <a:pt x="10897" y="30312"/>
                  </a:cubicBezTo>
                  <a:cubicBezTo>
                    <a:pt x="10930" y="30365"/>
                    <a:pt x="10963" y="30418"/>
                    <a:pt x="10988" y="30457"/>
                  </a:cubicBezTo>
                  <a:cubicBezTo>
                    <a:pt x="11047" y="30438"/>
                    <a:pt x="11102" y="30419"/>
                    <a:pt x="11195" y="30390"/>
                  </a:cubicBezTo>
                  <a:lnTo>
                    <a:pt x="11195" y="30390"/>
                  </a:lnTo>
                  <a:cubicBezTo>
                    <a:pt x="11179" y="30485"/>
                    <a:pt x="11169" y="30538"/>
                    <a:pt x="11157" y="30603"/>
                  </a:cubicBezTo>
                  <a:cubicBezTo>
                    <a:pt x="11207" y="30615"/>
                    <a:pt x="11247" y="30624"/>
                    <a:pt x="11294" y="30634"/>
                  </a:cubicBezTo>
                  <a:cubicBezTo>
                    <a:pt x="11273" y="30591"/>
                    <a:pt x="11258" y="30565"/>
                    <a:pt x="11238" y="30522"/>
                  </a:cubicBezTo>
                  <a:lnTo>
                    <a:pt x="11238" y="30522"/>
                  </a:lnTo>
                  <a:cubicBezTo>
                    <a:pt x="11316" y="30546"/>
                    <a:pt x="11382" y="30558"/>
                    <a:pt x="11445" y="30568"/>
                  </a:cubicBezTo>
                  <a:cubicBezTo>
                    <a:pt x="11475" y="30535"/>
                    <a:pt x="11500" y="30507"/>
                    <a:pt x="11523" y="30482"/>
                  </a:cubicBezTo>
                  <a:cubicBezTo>
                    <a:pt x="11589" y="30502"/>
                    <a:pt x="11648" y="30519"/>
                    <a:pt x="11706" y="30535"/>
                  </a:cubicBezTo>
                  <a:cubicBezTo>
                    <a:pt x="11751" y="30510"/>
                    <a:pt x="11797" y="30484"/>
                    <a:pt x="11847" y="30455"/>
                  </a:cubicBezTo>
                  <a:cubicBezTo>
                    <a:pt x="11879" y="30507"/>
                    <a:pt x="11900" y="30540"/>
                    <a:pt x="11919" y="30569"/>
                  </a:cubicBezTo>
                  <a:cubicBezTo>
                    <a:pt x="11888" y="30585"/>
                    <a:pt x="11863" y="30597"/>
                    <a:pt x="11837" y="30612"/>
                  </a:cubicBezTo>
                  <a:cubicBezTo>
                    <a:pt x="11879" y="30640"/>
                    <a:pt x="11913" y="30663"/>
                    <a:pt x="11948" y="30688"/>
                  </a:cubicBezTo>
                  <a:cubicBezTo>
                    <a:pt x="11978" y="30747"/>
                    <a:pt x="11843" y="30833"/>
                    <a:pt x="11994" y="30864"/>
                  </a:cubicBezTo>
                  <a:cubicBezTo>
                    <a:pt x="11995" y="30864"/>
                    <a:pt x="11996" y="30864"/>
                    <a:pt x="11998" y="30864"/>
                  </a:cubicBezTo>
                  <a:cubicBezTo>
                    <a:pt x="12115" y="30864"/>
                    <a:pt x="12043" y="30730"/>
                    <a:pt x="12143" y="30730"/>
                  </a:cubicBezTo>
                  <a:cubicBezTo>
                    <a:pt x="12152" y="30730"/>
                    <a:pt x="12164" y="30731"/>
                    <a:pt x="12176" y="30734"/>
                  </a:cubicBezTo>
                  <a:cubicBezTo>
                    <a:pt x="12196" y="30657"/>
                    <a:pt x="12239" y="30612"/>
                    <a:pt x="12329" y="30612"/>
                  </a:cubicBezTo>
                  <a:cubicBezTo>
                    <a:pt x="12360" y="30612"/>
                    <a:pt x="12396" y="30617"/>
                    <a:pt x="12438" y="30628"/>
                  </a:cubicBezTo>
                  <a:cubicBezTo>
                    <a:pt x="12362" y="30678"/>
                    <a:pt x="12304" y="30716"/>
                    <a:pt x="12246" y="30755"/>
                  </a:cubicBezTo>
                  <a:lnTo>
                    <a:pt x="12562" y="31025"/>
                  </a:lnTo>
                  <a:cubicBezTo>
                    <a:pt x="12615" y="31018"/>
                    <a:pt x="12666" y="31009"/>
                    <a:pt x="12722" y="31000"/>
                  </a:cubicBezTo>
                  <a:cubicBezTo>
                    <a:pt x="12772" y="31059"/>
                    <a:pt x="12816" y="31118"/>
                    <a:pt x="12883" y="31186"/>
                  </a:cubicBezTo>
                  <a:cubicBezTo>
                    <a:pt x="12950" y="31102"/>
                    <a:pt x="13002" y="31037"/>
                    <a:pt x="13055" y="30972"/>
                  </a:cubicBezTo>
                  <a:cubicBezTo>
                    <a:pt x="13097" y="31062"/>
                    <a:pt x="13205" y="31055"/>
                    <a:pt x="13295" y="31074"/>
                  </a:cubicBezTo>
                  <a:cubicBezTo>
                    <a:pt x="13346" y="31003"/>
                    <a:pt x="13398" y="30931"/>
                    <a:pt x="13470" y="30831"/>
                  </a:cubicBezTo>
                  <a:cubicBezTo>
                    <a:pt x="13539" y="30909"/>
                    <a:pt x="13573" y="30962"/>
                    <a:pt x="13624" y="30997"/>
                  </a:cubicBezTo>
                  <a:cubicBezTo>
                    <a:pt x="13676" y="31031"/>
                    <a:pt x="13746" y="31047"/>
                    <a:pt x="13808" y="31071"/>
                  </a:cubicBezTo>
                  <a:cubicBezTo>
                    <a:pt x="13807" y="31121"/>
                    <a:pt x="13804" y="31158"/>
                    <a:pt x="13804" y="31162"/>
                  </a:cubicBezTo>
                  <a:cubicBezTo>
                    <a:pt x="13888" y="31277"/>
                    <a:pt x="13943" y="31353"/>
                    <a:pt x="13995" y="31426"/>
                  </a:cubicBezTo>
                  <a:cubicBezTo>
                    <a:pt x="14130" y="31465"/>
                    <a:pt x="14261" y="31502"/>
                    <a:pt x="14397" y="31542"/>
                  </a:cubicBezTo>
                  <a:cubicBezTo>
                    <a:pt x="14410" y="31505"/>
                    <a:pt x="14429" y="31455"/>
                    <a:pt x="14455" y="31383"/>
                  </a:cubicBezTo>
                  <a:cubicBezTo>
                    <a:pt x="14591" y="31465"/>
                    <a:pt x="14704" y="31536"/>
                    <a:pt x="14817" y="31606"/>
                  </a:cubicBezTo>
                  <a:cubicBezTo>
                    <a:pt x="14850" y="31586"/>
                    <a:pt x="14886" y="31573"/>
                    <a:pt x="14906" y="31551"/>
                  </a:cubicBezTo>
                  <a:cubicBezTo>
                    <a:pt x="14954" y="31490"/>
                    <a:pt x="14991" y="31426"/>
                    <a:pt x="15037" y="31365"/>
                  </a:cubicBezTo>
                  <a:cubicBezTo>
                    <a:pt x="15042" y="31358"/>
                    <a:pt x="15069" y="31359"/>
                    <a:pt x="15087" y="31356"/>
                  </a:cubicBezTo>
                  <a:cubicBezTo>
                    <a:pt x="15098" y="31395"/>
                    <a:pt x="15109" y="31428"/>
                    <a:pt x="15120" y="31465"/>
                  </a:cubicBezTo>
                  <a:cubicBezTo>
                    <a:pt x="15127" y="31466"/>
                    <a:pt x="15133" y="31466"/>
                    <a:pt x="15139" y="31466"/>
                  </a:cubicBezTo>
                  <a:cubicBezTo>
                    <a:pt x="15248" y="31466"/>
                    <a:pt x="15295" y="31417"/>
                    <a:pt x="15332" y="31346"/>
                  </a:cubicBezTo>
                  <a:cubicBezTo>
                    <a:pt x="15343" y="31325"/>
                    <a:pt x="15418" y="31327"/>
                    <a:pt x="15459" y="31318"/>
                  </a:cubicBezTo>
                  <a:lnTo>
                    <a:pt x="15459" y="31318"/>
                  </a:lnTo>
                  <a:cubicBezTo>
                    <a:pt x="15429" y="31387"/>
                    <a:pt x="15409" y="31436"/>
                    <a:pt x="15387" y="31484"/>
                  </a:cubicBezTo>
                  <a:cubicBezTo>
                    <a:pt x="15451" y="31502"/>
                    <a:pt x="15513" y="31521"/>
                    <a:pt x="15541" y="31529"/>
                  </a:cubicBezTo>
                  <a:cubicBezTo>
                    <a:pt x="15611" y="31528"/>
                    <a:pt x="15673" y="31519"/>
                    <a:pt x="15726" y="31519"/>
                  </a:cubicBezTo>
                  <a:cubicBezTo>
                    <a:pt x="15752" y="31519"/>
                    <a:pt x="15776" y="31521"/>
                    <a:pt x="15799" y="31527"/>
                  </a:cubicBezTo>
                  <a:cubicBezTo>
                    <a:pt x="15883" y="31552"/>
                    <a:pt x="15952" y="31609"/>
                    <a:pt x="16030" y="31649"/>
                  </a:cubicBezTo>
                  <a:cubicBezTo>
                    <a:pt x="16034" y="31651"/>
                    <a:pt x="16040" y="31652"/>
                    <a:pt x="16046" y="31652"/>
                  </a:cubicBezTo>
                  <a:cubicBezTo>
                    <a:pt x="16062" y="31652"/>
                    <a:pt x="16081" y="31647"/>
                    <a:pt x="16097" y="31645"/>
                  </a:cubicBezTo>
                  <a:cubicBezTo>
                    <a:pt x="16115" y="31612"/>
                    <a:pt x="16131" y="31580"/>
                    <a:pt x="16149" y="31548"/>
                  </a:cubicBezTo>
                  <a:cubicBezTo>
                    <a:pt x="16189" y="31566"/>
                    <a:pt x="16226" y="31597"/>
                    <a:pt x="16259" y="31597"/>
                  </a:cubicBezTo>
                  <a:cubicBezTo>
                    <a:pt x="16261" y="31597"/>
                    <a:pt x="16263" y="31596"/>
                    <a:pt x="16265" y="31596"/>
                  </a:cubicBezTo>
                  <a:cubicBezTo>
                    <a:pt x="16458" y="31567"/>
                    <a:pt x="16648" y="31530"/>
                    <a:pt x="16831" y="31495"/>
                  </a:cubicBezTo>
                  <a:cubicBezTo>
                    <a:pt x="16902" y="31509"/>
                    <a:pt x="16977" y="31524"/>
                    <a:pt x="17111" y="31551"/>
                  </a:cubicBezTo>
                  <a:cubicBezTo>
                    <a:pt x="17133" y="31506"/>
                    <a:pt x="17161" y="31455"/>
                    <a:pt x="17186" y="31408"/>
                  </a:cubicBezTo>
                  <a:cubicBezTo>
                    <a:pt x="17239" y="31439"/>
                    <a:pt x="17265" y="31453"/>
                    <a:pt x="17295" y="31471"/>
                  </a:cubicBezTo>
                  <a:cubicBezTo>
                    <a:pt x="17360" y="31443"/>
                    <a:pt x="17420" y="31420"/>
                    <a:pt x="17473" y="31398"/>
                  </a:cubicBezTo>
                  <a:cubicBezTo>
                    <a:pt x="17524" y="31426"/>
                    <a:pt x="17561" y="31446"/>
                    <a:pt x="17619" y="31477"/>
                  </a:cubicBezTo>
                  <a:cubicBezTo>
                    <a:pt x="17655" y="31448"/>
                    <a:pt x="17683" y="31420"/>
                    <a:pt x="17719" y="31398"/>
                  </a:cubicBezTo>
                  <a:cubicBezTo>
                    <a:pt x="17761" y="31373"/>
                    <a:pt x="17808" y="31350"/>
                    <a:pt x="17863" y="31317"/>
                  </a:cubicBezTo>
                  <a:cubicBezTo>
                    <a:pt x="17889" y="31365"/>
                    <a:pt x="17905" y="31396"/>
                    <a:pt x="17923" y="31427"/>
                  </a:cubicBezTo>
                  <a:cubicBezTo>
                    <a:pt x="18063" y="31411"/>
                    <a:pt x="18203" y="31395"/>
                    <a:pt x="18334" y="31378"/>
                  </a:cubicBezTo>
                  <a:cubicBezTo>
                    <a:pt x="18341" y="31337"/>
                    <a:pt x="18345" y="31311"/>
                    <a:pt x="18350" y="31289"/>
                  </a:cubicBezTo>
                  <a:cubicBezTo>
                    <a:pt x="18507" y="31309"/>
                    <a:pt x="18659" y="31330"/>
                    <a:pt x="18803" y="31349"/>
                  </a:cubicBezTo>
                  <a:cubicBezTo>
                    <a:pt x="18890" y="31283"/>
                    <a:pt x="18926" y="31185"/>
                    <a:pt x="19048" y="31185"/>
                  </a:cubicBezTo>
                  <a:cubicBezTo>
                    <a:pt x="19053" y="31185"/>
                    <a:pt x="19058" y="31185"/>
                    <a:pt x="19063" y="31186"/>
                  </a:cubicBezTo>
                  <a:cubicBezTo>
                    <a:pt x="19075" y="31165"/>
                    <a:pt x="19090" y="31147"/>
                    <a:pt x="19105" y="31130"/>
                  </a:cubicBezTo>
                  <a:lnTo>
                    <a:pt x="19130" y="31146"/>
                  </a:lnTo>
                  <a:lnTo>
                    <a:pt x="19075" y="31193"/>
                  </a:lnTo>
                  <a:cubicBezTo>
                    <a:pt x="19071" y="31190"/>
                    <a:pt x="19063" y="31186"/>
                    <a:pt x="19063" y="31186"/>
                  </a:cubicBezTo>
                  <a:lnTo>
                    <a:pt x="19063" y="31186"/>
                  </a:lnTo>
                  <a:cubicBezTo>
                    <a:pt x="19103" y="31221"/>
                    <a:pt x="19140" y="31253"/>
                    <a:pt x="19175" y="31284"/>
                  </a:cubicBezTo>
                  <a:cubicBezTo>
                    <a:pt x="19243" y="31246"/>
                    <a:pt x="19305" y="31211"/>
                    <a:pt x="19365" y="31177"/>
                  </a:cubicBezTo>
                  <a:cubicBezTo>
                    <a:pt x="19358" y="31130"/>
                    <a:pt x="19352" y="31084"/>
                    <a:pt x="19316" y="31042"/>
                  </a:cubicBezTo>
                  <a:cubicBezTo>
                    <a:pt x="19316" y="31042"/>
                    <a:pt x="19317" y="31041"/>
                    <a:pt x="19317" y="31041"/>
                  </a:cubicBezTo>
                  <a:lnTo>
                    <a:pt x="19317" y="31041"/>
                  </a:lnTo>
                  <a:cubicBezTo>
                    <a:pt x="19317" y="31041"/>
                    <a:pt x="19316" y="31041"/>
                    <a:pt x="19316" y="31042"/>
                  </a:cubicBezTo>
                  <a:lnTo>
                    <a:pt x="19316" y="31042"/>
                  </a:lnTo>
                  <a:cubicBezTo>
                    <a:pt x="19278" y="31011"/>
                    <a:pt x="19269" y="30975"/>
                    <a:pt x="19260" y="30939"/>
                  </a:cubicBezTo>
                  <a:lnTo>
                    <a:pt x="19306" y="30928"/>
                  </a:lnTo>
                  <a:lnTo>
                    <a:pt x="19349" y="31032"/>
                  </a:lnTo>
                  <a:lnTo>
                    <a:pt x="19349" y="31032"/>
                  </a:lnTo>
                  <a:cubicBezTo>
                    <a:pt x="19371" y="31026"/>
                    <a:pt x="19391" y="31024"/>
                    <a:pt x="19409" y="31024"/>
                  </a:cubicBezTo>
                  <a:cubicBezTo>
                    <a:pt x="19500" y="31024"/>
                    <a:pt x="19547" y="31082"/>
                    <a:pt x="19622" y="31093"/>
                  </a:cubicBezTo>
                  <a:cubicBezTo>
                    <a:pt x="19637" y="31050"/>
                    <a:pt x="19653" y="31008"/>
                    <a:pt x="19681" y="30928"/>
                  </a:cubicBezTo>
                  <a:cubicBezTo>
                    <a:pt x="19747" y="30980"/>
                    <a:pt x="19787" y="31012"/>
                    <a:pt x="19825" y="31043"/>
                  </a:cubicBezTo>
                  <a:cubicBezTo>
                    <a:pt x="19890" y="30980"/>
                    <a:pt x="20024" y="30946"/>
                    <a:pt x="20012" y="30806"/>
                  </a:cubicBezTo>
                  <a:lnTo>
                    <a:pt x="20012" y="30806"/>
                  </a:lnTo>
                  <a:cubicBezTo>
                    <a:pt x="20078" y="30853"/>
                    <a:pt x="20127" y="30889"/>
                    <a:pt x="20189" y="30931"/>
                  </a:cubicBezTo>
                  <a:cubicBezTo>
                    <a:pt x="20202" y="30874"/>
                    <a:pt x="20211" y="30837"/>
                    <a:pt x="20215" y="30812"/>
                  </a:cubicBezTo>
                  <a:cubicBezTo>
                    <a:pt x="20282" y="30808"/>
                    <a:pt x="20345" y="30802"/>
                    <a:pt x="20442" y="30794"/>
                  </a:cubicBezTo>
                  <a:cubicBezTo>
                    <a:pt x="20383" y="30759"/>
                    <a:pt x="20358" y="30744"/>
                    <a:pt x="20332" y="30728"/>
                  </a:cubicBezTo>
                  <a:cubicBezTo>
                    <a:pt x="20376" y="30703"/>
                    <a:pt x="20414" y="30681"/>
                    <a:pt x="20452" y="30659"/>
                  </a:cubicBezTo>
                  <a:cubicBezTo>
                    <a:pt x="20452" y="30606"/>
                    <a:pt x="20451" y="30553"/>
                    <a:pt x="20449" y="30494"/>
                  </a:cubicBezTo>
                  <a:cubicBezTo>
                    <a:pt x="20502" y="30493"/>
                    <a:pt x="20536" y="30493"/>
                    <a:pt x="20592" y="30491"/>
                  </a:cubicBezTo>
                  <a:lnTo>
                    <a:pt x="20592" y="30491"/>
                  </a:lnTo>
                  <a:cubicBezTo>
                    <a:pt x="20574" y="30544"/>
                    <a:pt x="20561" y="30587"/>
                    <a:pt x="20546" y="30631"/>
                  </a:cubicBezTo>
                  <a:cubicBezTo>
                    <a:pt x="20624" y="30660"/>
                    <a:pt x="20684" y="30674"/>
                    <a:pt x="20728" y="30674"/>
                  </a:cubicBezTo>
                  <a:cubicBezTo>
                    <a:pt x="20777" y="30674"/>
                    <a:pt x="20807" y="30657"/>
                    <a:pt x="20824" y="30622"/>
                  </a:cubicBezTo>
                  <a:cubicBezTo>
                    <a:pt x="20799" y="30608"/>
                    <a:pt x="20774" y="30593"/>
                    <a:pt x="20755" y="30583"/>
                  </a:cubicBezTo>
                  <a:cubicBezTo>
                    <a:pt x="20782" y="30543"/>
                    <a:pt x="20805" y="30509"/>
                    <a:pt x="20821" y="30485"/>
                  </a:cubicBezTo>
                  <a:cubicBezTo>
                    <a:pt x="20910" y="30510"/>
                    <a:pt x="20988" y="30522"/>
                    <a:pt x="21060" y="30537"/>
                  </a:cubicBezTo>
                  <a:cubicBezTo>
                    <a:pt x="21083" y="30503"/>
                    <a:pt x="21097" y="30493"/>
                    <a:pt x="21095" y="30485"/>
                  </a:cubicBezTo>
                  <a:cubicBezTo>
                    <a:pt x="21091" y="30461"/>
                    <a:pt x="21084" y="30437"/>
                    <a:pt x="21018" y="30410"/>
                  </a:cubicBezTo>
                  <a:lnTo>
                    <a:pt x="21018" y="30410"/>
                  </a:lnTo>
                  <a:cubicBezTo>
                    <a:pt x="21005" y="30418"/>
                    <a:pt x="20992" y="30426"/>
                    <a:pt x="20977" y="30432"/>
                  </a:cubicBezTo>
                  <a:cubicBezTo>
                    <a:pt x="20977" y="30433"/>
                    <a:pt x="20976" y="30433"/>
                    <a:pt x="20975" y="30433"/>
                  </a:cubicBezTo>
                  <a:cubicBezTo>
                    <a:pt x="20964" y="30433"/>
                    <a:pt x="20951" y="30417"/>
                    <a:pt x="20982" y="30397"/>
                  </a:cubicBezTo>
                  <a:cubicBezTo>
                    <a:pt x="20982" y="30397"/>
                    <a:pt x="20983" y="30397"/>
                    <a:pt x="20983" y="30397"/>
                  </a:cubicBezTo>
                  <a:lnTo>
                    <a:pt x="20983" y="30397"/>
                  </a:lnTo>
                  <a:cubicBezTo>
                    <a:pt x="20983" y="30397"/>
                    <a:pt x="20983" y="30397"/>
                    <a:pt x="20983" y="30397"/>
                  </a:cubicBezTo>
                  <a:cubicBezTo>
                    <a:pt x="20996" y="30401"/>
                    <a:pt x="21008" y="30406"/>
                    <a:pt x="21018" y="30410"/>
                  </a:cubicBezTo>
                  <a:lnTo>
                    <a:pt x="21018" y="30410"/>
                  </a:lnTo>
                  <a:cubicBezTo>
                    <a:pt x="21024" y="30406"/>
                    <a:pt x="21030" y="30402"/>
                    <a:pt x="21036" y="30397"/>
                  </a:cubicBezTo>
                  <a:lnTo>
                    <a:pt x="21036" y="30397"/>
                  </a:lnTo>
                  <a:cubicBezTo>
                    <a:pt x="21027" y="30397"/>
                    <a:pt x="21017" y="30396"/>
                    <a:pt x="21007" y="30396"/>
                  </a:cubicBezTo>
                  <a:cubicBezTo>
                    <a:pt x="20999" y="30396"/>
                    <a:pt x="20991" y="30397"/>
                    <a:pt x="20983" y="30397"/>
                  </a:cubicBezTo>
                  <a:lnTo>
                    <a:pt x="20983" y="30397"/>
                  </a:lnTo>
                  <a:cubicBezTo>
                    <a:pt x="20981" y="30384"/>
                    <a:pt x="21023" y="30379"/>
                    <a:pt x="21067" y="30377"/>
                  </a:cubicBezTo>
                  <a:lnTo>
                    <a:pt x="21067" y="30377"/>
                  </a:lnTo>
                  <a:cubicBezTo>
                    <a:pt x="21057" y="30383"/>
                    <a:pt x="21047" y="30390"/>
                    <a:pt x="21036" y="30397"/>
                  </a:cubicBezTo>
                  <a:lnTo>
                    <a:pt x="21036" y="30397"/>
                  </a:lnTo>
                  <a:cubicBezTo>
                    <a:pt x="21148" y="30405"/>
                    <a:pt x="21229" y="30450"/>
                    <a:pt x="21303" y="30450"/>
                  </a:cubicBezTo>
                  <a:cubicBezTo>
                    <a:pt x="21349" y="30450"/>
                    <a:pt x="21392" y="30433"/>
                    <a:pt x="21438" y="30379"/>
                  </a:cubicBezTo>
                  <a:cubicBezTo>
                    <a:pt x="21436" y="30347"/>
                    <a:pt x="21436" y="30321"/>
                    <a:pt x="21433" y="30244"/>
                  </a:cubicBezTo>
                  <a:lnTo>
                    <a:pt x="21433" y="30244"/>
                  </a:lnTo>
                  <a:cubicBezTo>
                    <a:pt x="21509" y="30300"/>
                    <a:pt x="21554" y="30334"/>
                    <a:pt x="21600" y="30368"/>
                  </a:cubicBezTo>
                  <a:cubicBezTo>
                    <a:pt x="21751" y="30297"/>
                    <a:pt x="21875" y="30238"/>
                    <a:pt x="22037" y="30163"/>
                  </a:cubicBezTo>
                  <a:cubicBezTo>
                    <a:pt x="22068" y="30164"/>
                    <a:pt x="22094" y="30165"/>
                    <a:pt x="22117" y="30165"/>
                  </a:cubicBezTo>
                  <a:cubicBezTo>
                    <a:pt x="22241" y="30165"/>
                    <a:pt x="22253" y="30142"/>
                    <a:pt x="22316" y="29994"/>
                  </a:cubicBezTo>
                  <a:cubicBezTo>
                    <a:pt x="22321" y="29984"/>
                    <a:pt x="22293" y="29968"/>
                    <a:pt x="22279" y="29954"/>
                  </a:cubicBezTo>
                  <a:cubicBezTo>
                    <a:pt x="22251" y="29976"/>
                    <a:pt x="22225" y="30000"/>
                    <a:pt x="22179" y="30037"/>
                  </a:cubicBezTo>
                  <a:cubicBezTo>
                    <a:pt x="22169" y="29993"/>
                    <a:pt x="22162" y="29960"/>
                    <a:pt x="22156" y="29932"/>
                  </a:cubicBezTo>
                  <a:cubicBezTo>
                    <a:pt x="22249" y="29898"/>
                    <a:pt x="22328" y="29881"/>
                    <a:pt x="22397" y="29847"/>
                  </a:cubicBezTo>
                  <a:cubicBezTo>
                    <a:pt x="22428" y="29878"/>
                    <a:pt x="22453" y="29903"/>
                    <a:pt x="22480" y="29931"/>
                  </a:cubicBezTo>
                  <a:cubicBezTo>
                    <a:pt x="22502" y="29897"/>
                    <a:pt x="22519" y="29869"/>
                    <a:pt x="22535" y="29842"/>
                  </a:cubicBezTo>
                  <a:cubicBezTo>
                    <a:pt x="22591" y="29891"/>
                    <a:pt x="22654" y="29907"/>
                    <a:pt x="22722" y="29907"/>
                  </a:cubicBezTo>
                  <a:cubicBezTo>
                    <a:pt x="22846" y="29907"/>
                    <a:pt x="22988" y="29856"/>
                    <a:pt x="23142" y="29854"/>
                  </a:cubicBezTo>
                  <a:cubicBezTo>
                    <a:pt x="23075" y="29759"/>
                    <a:pt x="23034" y="29700"/>
                    <a:pt x="22986" y="29632"/>
                  </a:cubicBezTo>
                  <a:cubicBezTo>
                    <a:pt x="23111" y="29578"/>
                    <a:pt x="23230" y="29525"/>
                    <a:pt x="23343" y="29475"/>
                  </a:cubicBezTo>
                  <a:cubicBezTo>
                    <a:pt x="23346" y="29428"/>
                    <a:pt x="23349" y="29391"/>
                    <a:pt x="23350" y="29356"/>
                  </a:cubicBezTo>
                  <a:cubicBezTo>
                    <a:pt x="23362" y="29358"/>
                    <a:pt x="23373" y="29360"/>
                    <a:pt x="23384" y="29363"/>
                  </a:cubicBezTo>
                  <a:cubicBezTo>
                    <a:pt x="23402" y="29404"/>
                    <a:pt x="23421" y="29445"/>
                    <a:pt x="23439" y="29485"/>
                  </a:cubicBezTo>
                  <a:cubicBezTo>
                    <a:pt x="23300" y="29576"/>
                    <a:pt x="23246" y="29666"/>
                    <a:pt x="23273" y="29754"/>
                  </a:cubicBezTo>
                  <a:cubicBezTo>
                    <a:pt x="23495" y="29682"/>
                    <a:pt x="23705" y="29576"/>
                    <a:pt x="23915" y="29472"/>
                  </a:cubicBezTo>
                  <a:cubicBezTo>
                    <a:pt x="24118" y="29353"/>
                    <a:pt x="24324" y="29241"/>
                    <a:pt x="24554" y="29177"/>
                  </a:cubicBezTo>
                  <a:cubicBezTo>
                    <a:pt x="24605" y="29111"/>
                    <a:pt x="24663" y="29038"/>
                    <a:pt x="24722" y="28961"/>
                  </a:cubicBezTo>
                  <a:cubicBezTo>
                    <a:pt x="24754" y="28992"/>
                    <a:pt x="24775" y="29010"/>
                    <a:pt x="24810" y="29042"/>
                  </a:cubicBezTo>
                  <a:cubicBezTo>
                    <a:pt x="24895" y="28982"/>
                    <a:pt x="24985" y="28917"/>
                    <a:pt x="25073" y="28855"/>
                  </a:cubicBezTo>
                  <a:lnTo>
                    <a:pt x="25182" y="28882"/>
                  </a:lnTo>
                  <a:cubicBezTo>
                    <a:pt x="25167" y="28826"/>
                    <a:pt x="25153" y="28768"/>
                    <a:pt x="25131" y="28676"/>
                  </a:cubicBezTo>
                  <a:lnTo>
                    <a:pt x="25131" y="28676"/>
                  </a:lnTo>
                  <a:cubicBezTo>
                    <a:pt x="25198" y="28735"/>
                    <a:pt x="25219" y="28752"/>
                    <a:pt x="25257" y="28785"/>
                  </a:cubicBezTo>
                  <a:cubicBezTo>
                    <a:pt x="25312" y="28757"/>
                    <a:pt x="25365" y="28705"/>
                    <a:pt x="25428" y="28674"/>
                  </a:cubicBezTo>
                  <a:cubicBezTo>
                    <a:pt x="25497" y="28639"/>
                    <a:pt x="25575" y="28626"/>
                    <a:pt x="25646" y="28590"/>
                  </a:cubicBezTo>
                  <a:cubicBezTo>
                    <a:pt x="25820" y="28501"/>
                    <a:pt x="25915" y="28329"/>
                    <a:pt x="25808" y="28191"/>
                  </a:cubicBezTo>
                  <a:lnTo>
                    <a:pt x="25808" y="28191"/>
                  </a:lnTo>
                  <a:cubicBezTo>
                    <a:pt x="25804" y="28196"/>
                    <a:pt x="25800" y="28200"/>
                    <a:pt x="25796" y="28204"/>
                  </a:cubicBezTo>
                  <a:cubicBezTo>
                    <a:pt x="25794" y="28205"/>
                    <a:pt x="25791" y="28206"/>
                    <a:pt x="25789" y="28206"/>
                  </a:cubicBezTo>
                  <a:cubicBezTo>
                    <a:pt x="25779" y="28206"/>
                    <a:pt x="25769" y="28194"/>
                    <a:pt x="25790" y="28170"/>
                  </a:cubicBezTo>
                  <a:lnTo>
                    <a:pt x="25790" y="28170"/>
                  </a:lnTo>
                  <a:cubicBezTo>
                    <a:pt x="25797" y="28177"/>
                    <a:pt x="25803" y="28184"/>
                    <a:pt x="25808" y="28191"/>
                  </a:cubicBezTo>
                  <a:lnTo>
                    <a:pt x="25808" y="28191"/>
                  </a:lnTo>
                  <a:cubicBezTo>
                    <a:pt x="25822" y="28178"/>
                    <a:pt x="25834" y="28163"/>
                    <a:pt x="25846" y="28148"/>
                  </a:cubicBezTo>
                  <a:lnTo>
                    <a:pt x="25846" y="28148"/>
                  </a:lnTo>
                  <a:cubicBezTo>
                    <a:pt x="25830" y="28153"/>
                    <a:pt x="25811" y="28160"/>
                    <a:pt x="25790" y="28170"/>
                  </a:cubicBezTo>
                  <a:cubicBezTo>
                    <a:pt x="25782" y="28158"/>
                    <a:pt x="25824" y="28142"/>
                    <a:pt x="25866" y="28124"/>
                  </a:cubicBezTo>
                  <a:lnTo>
                    <a:pt x="25866" y="28124"/>
                  </a:lnTo>
                  <a:cubicBezTo>
                    <a:pt x="25859" y="28132"/>
                    <a:pt x="25853" y="28140"/>
                    <a:pt x="25846" y="28148"/>
                  </a:cubicBezTo>
                  <a:lnTo>
                    <a:pt x="25846" y="28148"/>
                  </a:lnTo>
                  <a:cubicBezTo>
                    <a:pt x="25868" y="28141"/>
                    <a:pt x="25886" y="28139"/>
                    <a:pt x="25901" y="28139"/>
                  </a:cubicBezTo>
                  <a:cubicBezTo>
                    <a:pt x="25989" y="28139"/>
                    <a:pt x="25991" y="28227"/>
                    <a:pt x="26047" y="28227"/>
                  </a:cubicBezTo>
                  <a:cubicBezTo>
                    <a:pt x="26055" y="28227"/>
                    <a:pt x="26064" y="28225"/>
                    <a:pt x="26074" y="28221"/>
                  </a:cubicBezTo>
                  <a:cubicBezTo>
                    <a:pt x="26261" y="28112"/>
                    <a:pt x="26249" y="27973"/>
                    <a:pt x="26236" y="27827"/>
                  </a:cubicBezTo>
                  <a:lnTo>
                    <a:pt x="26236" y="27827"/>
                  </a:lnTo>
                  <a:cubicBezTo>
                    <a:pt x="26343" y="27830"/>
                    <a:pt x="26447" y="27831"/>
                    <a:pt x="26552" y="27833"/>
                  </a:cubicBezTo>
                  <a:cubicBezTo>
                    <a:pt x="26581" y="27775"/>
                    <a:pt x="26599" y="27703"/>
                    <a:pt x="26614" y="27702"/>
                  </a:cubicBezTo>
                  <a:cubicBezTo>
                    <a:pt x="26842" y="27664"/>
                    <a:pt x="26923" y="27477"/>
                    <a:pt x="27008" y="27306"/>
                  </a:cubicBezTo>
                  <a:cubicBezTo>
                    <a:pt x="27058" y="27208"/>
                    <a:pt x="27101" y="27107"/>
                    <a:pt x="27151" y="26997"/>
                  </a:cubicBezTo>
                  <a:cubicBezTo>
                    <a:pt x="27215" y="26990"/>
                    <a:pt x="27286" y="26984"/>
                    <a:pt x="27355" y="26977"/>
                  </a:cubicBezTo>
                  <a:cubicBezTo>
                    <a:pt x="27363" y="26943"/>
                    <a:pt x="27367" y="26921"/>
                    <a:pt x="27371" y="26894"/>
                  </a:cubicBezTo>
                  <a:lnTo>
                    <a:pt x="27561" y="26878"/>
                  </a:lnTo>
                  <a:cubicBezTo>
                    <a:pt x="27516" y="26757"/>
                    <a:pt x="27645" y="26638"/>
                    <a:pt x="27613" y="26456"/>
                  </a:cubicBezTo>
                  <a:lnTo>
                    <a:pt x="27613" y="26456"/>
                  </a:lnTo>
                  <a:cubicBezTo>
                    <a:pt x="27707" y="26481"/>
                    <a:pt x="27766" y="26495"/>
                    <a:pt x="27855" y="26519"/>
                  </a:cubicBezTo>
                  <a:cubicBezTo>
                    <a:pt x="27852" y="26376"/>
                    <a:pt x="27851" y="26291"/>
                    <a:pt x="27850" y="26220"/>
                  </a:cubicBezTo>
                  <a:cubicBezTo>
                    <a:pt x="27926" y="26194"/>
                    <a:pt x="28003" y="26169"/>
                    <a:pt x="28097" y="26135"/>
                  </a:cubicBezTo>
                  <a:cubicBezTo>
                    <a:pt x="28050" y="26064"/>
                    <a:pt x="28020" y="26019"/>
                    <a:pt x="27988" y="25972"/>
                  </a:cubicBezTo>
                  <a:cubicBezTo>
                    <a:pt x="28025" y="25941"/>
                    <a:pt x="28050" y="25919"/>
                    <a:pt x="28081" y="25891"/>
                  </a:cubicBezTo>
                  <a:cubicBezTo>
                    <a:pt x="28091" y="25930"/>
                    <a:pt x="28097" y="25961"/>
                    <a:pt x="28104" y="25992"/>
                  </a:cubicBezTo>
                  <a:cubicBezTo>
                    <a:pt x="28145" y="25985"/>
                    <a:pt x="28186" y="25979"/>
                    <a:pt x="28223" y="25973"/>
                  </a:cubicBezTo>
                  <a:cubicBezTo>
                    <a:pt x="28231" y="25936"/>
                    <a:pt x="28236" y="25908"/>
                    <a:pt x="28247" y="25864"/>
                  </a:cubicBezTo>
                  <a:cubicBezTo>
                    <a:pt x="28301" y="25901"/>
                    <a:pt x="28347" y="25932"/>
                    <a:pt x="28394" y="25963"/>
                  </a:cubicBezTo>
                  <a:cubicBezTo>
                    <a:pt x="28425" y="25929"/>
                    <a:pt x="28447" y="25904"/>
                    <a:pt x="28472" y="25876"/>
                  </a:cubicBezTo>
                  <a:cubicBezTo>
                    <a:pt x="28438" y="25827"/>
                    <a:pt x="28407" y="25783"/>
                    <a:pt x="28370" y="25730"/>
                  </a:cubicBezTo>
                  <a:cubicBezTo>
                    <a:pt x="28419" y="25722"/>
                    <a:pt x="28450" y="25716"/>
                    <a:pt x="28478" y="25710"/>
                  </a:cubicBezTo>
                  <a:cubicBezTo>
                    <a:pt x="28487" y="25670"/>
                    <a:pt x="28497" y="25629"/>
                    <a:pt x="28509" y="25577"/>
                  </a:cubicBezTo>
                  <a:cubicBezTo>
                    <a:pt x="28590" y="25560"/>
                    <a:pt x="28659" y="25545"/>
                    <a:pt x="28728" y="25532"/>
                  </a:cubicBezTo>
                  <a:cubicBezTo>
                    <a:pt x="28731" y="25464"/>
                    <a:pt x="28732" y="25407"/>
                    <a:pt x="28734" y="25343"/>
                  </a:cubicBezTo>
                  <a:cubicBezTo>
                    <a:pt x="28779" y="25352"/>
                    <a:pt x="28822" y="25360"/>
                    <a:pt x="28853" y="25366"/>
                  </a:cubicBezTo>
                  <a:cubicBezTo>
                    <a:pt x="28910" y="25293"/>
                    <a:pt x="28962" y="25229"/>
                    <a:pt x="29016" y="25161"/>
                  </a:cubicBezTo>
                  <a:cubicBezTo>
                    <a:pt x="28781" y="25071"/>
                    <a:pt x="28773" y="25064"/>
                    <a:pt x="28650" y="24856"/>
                  </a:cubicBezTo>
                  <a:cubicBezTo>
                    <a:pt x="28803" y="24804"/>
                    <a:pt x="28943" y="24755"/>
                    <a:pt x="29068" y="24712"/>
                  </a:cubicBezTo>
                  <a:lnTo>
                    <a:pt x="29068" y="24712"/>
                  </a:lnTo>
                  <a:cubicBezTo>
                    <a:pt x="29147" y="24790"/>
                    <a:pt x="29034" y="24948"/>
                    <a:pt x="29165" y="24968"/>
                  </a:cubicBezTo>
                  <a:cubicBezTo>
                    <a:pt x="29193" y="24911"/>
                    <a:pt x="29216" y="24854"/>
                    <a:pt x="29246" y="24798"/>
                  </a:cubicBezTo>
                  <a:cubicBezTo>
                    <a:pt x="29296" y="24706"/>
                    <a:pt x="29309" y="24628"/>
                    <a:pt x="29241" y="24568"/>
                  </a:cubicBezTo>
                  <a:cubicBezTo>
                    <a:pt x="29237" y="24565"/>
                    <a:pt x="29253" y="24539"/>
                    <a:pt x="29260" y="24523"/>
                  </a:cubicBezTo>
                  <a:cubicBezTo>
                    <a:pt x="29303" y="24530"/>
                    <a:pt x="29344" y="24537"/>
                    <a:pt x="29393" y="24546"/>
                  </a:cubicBezTo>
                  <a:cubicBezTo>
                    <a:pt x="29455" y="24355"/>
                    <a:pt x="29411" y="24228"/>
                    <a:pt x="29353" y="24111"/>
                  </a:cubicBezTo>
                  <a:cubicBezTo>
                    <a:pt x="29318" y="24037"/>
                    <a:pt x="29288" y="23963"/>
                    <a:pt x="29391" y="23868"/>
                  </a:cubicBezTo>
                  <a:cubicBezTo>
                    <a:pt x="29472" y="23932"/>
                    <a:pt x="29475" y="24101"/>
                    <a:pt x="29596" y="24101"/>
                  </a:cubicBezTo>
                  <a:cubicBezTo>
                    <a:pt x="29609" y="24101"/>
                    <a:pt x="29624" y="24099"/>
                    <a:pt x="29640" y="24094"/>
                  </a:cubicBezTo>
                  <a:cubicBezTo>
                    <a:pt x="29666" y="24053"/>
                    <a:pt x="29693" y="24013"/>
                    <a:pt x="29719" y="23972"/>
                  </a:cubicBezTo>
                  <a:cubicBezTo>
                    <a:pt x="29677" y="23862"/>
                    <a:pt x="29671" y="23749"/>
                    <a:pt x="29764" y="23582"/>
                  </a:cubicBezTo>
                  <a:cubicBezTo>
                    <a:pt x="29806" y="23657"/>
                    <a:pt x="29830" y="23716"/>
                    <a:pt x="29868" y="23757"/>
                  </a:cubicBezTo>
                  <a:cubicBezTo>
                    <a:pt x="29870" y="23760"/>
                    <a:pt x="29874" y="23761"/>
                    <a:pt x="29878" y="23761"/>
                  </a:cubicBezTo>
                  <a:cubicBezTo>
                    <a:pt x="29899" y="23761"/>
                    <a:pt x="29940" y="23739"/>
                    <a:pt x="29978" y="23727"/>
                  </a:cubicBezTo>
                  <a:cubicBezTo>
                    <a:pt x="29950" y="23662"/>
                    <a:pt x="29931" y="23619"/>
                    <a:pt x="29917" y="23585"/>
                  </a:cubicBezTo>
                  <a:cubicBezTo>
                    <a:pt x="29946" y="23521"/>
                    <a:pt x="29973" y="23462"/>
                    <a:pt x="30030" y="23337"/>
                  </a:cubicBezTo>
                  <a:lnTo>
                    <a:pt x="30030" y="23337"/>
                  </a:lnTo>
                  <a:cubicBezTo>
                    <a:pt x="29921" y="23398"/>
                    <a:pt x="29872" y="23425"/>
                    <a:pt x="29824" y="23453"/>
                  </a:cubicBezTo>
                  <a:cubicBezTo>
                    <a:pt x="29803" y="23401"/>
                    <a:pt x="29783" y="23346"/>
                    <a:pt x="29758" y="23281"/>
                  </a:cubicBezTo>
                  <a:lnTo>
                    <a:pt x="29758" y="23281"/>
                  </a:lnTo>
                  <a:cubicBezTo>
                    <a:pt x="29874" y="23297"/>
                    <a:pt x="29978" y="23312"/>
                    <a:pt x="30089" y="23328"/>
                  </a:cubicBezTo>
                  <a:cubicBezTo>
                    <a:pt x="30106" y="23168"/>
                    <a:pt x="30121" y="23029"/>
                    <a:pt x="30136" y="22901"/>
                  </a:cubicBezTo>
                  <a:cubicBezTo>
                    <a:pt x="30195" y="22860"/>
                    <a:pt x="30245" y="22832"/>
                    <a:pt x="30292" y="22794"/>
                  </a:cubicBezTo>
                  <a:cubicBezTo>
                    <a:pt x="30276" y="22703"/>
                    <a:pt x="30259" y="22617"/>
                    <a:pt x="30246" y="22541"/>
                  </a:cubicBezTo>
                  <a:cubicBezTo>
                    <a:pt x="30186" y="22501"/>
                    <a:pt x="30133" y="22466"/>
                    <a:pt x="30105" y="22447"/>
                  </a:cubicBezTo>
                  <a:cubicBezTo>
                    <a:pt x="30145" y="22411"/>
                    <a:pt x="30187" y="22372"/>
                    <a:pt x="30220" y="22344"/>
                  </a:cubicBezTo>
                  <a:cubicBezTo>
                    <a:pt x="30296" y="22451"/>
                    <a:pt x="30358" y="22538"/>
                    <a:pt x="30426" y="22635"/>
                  </a:cubicBezTo>
                  <a:cubicBezTo>
                    <a:pt x="30449" y="22586"/>
                    <a:pt x="30462" y="22557"/>
                    <a:pt x="30479" y="22523"/>
                  </a:cubicBezTo>
                  <a:cubicBezTo>
                    <a:pt x="30434" y="22483"/>
                    <a:pt x="30393" y="22448"/>
                    <a:pt x="30371" y="22429"/>
                  </a:cubicBezTo>
                  <a:cubicBezTo>
                    <a:pt x="30374" y="22358"/>
                    <a:pt x="30380" y="22316"/>
                    <a:pt x="30373" y="22279"/>
                  </a:cubicBezTo>
                  <a:cubicBezTo>
                    <a:pt x="30368" y="22254"/>
                    <a:pt x="30346" y="22238"/>
                    <a:pt x="30333" y="22220"/>
                  </a:cubicBezTo>
                  <a:cubicBezTo>
                    <a:pt x="30377" y="22183"/>
                    <a:pt x="30395" y="22169"/>
                    <a:pt x="30458" y="22116"/>
                  </a:cubicBezTo>
                  <a:lnTo>
                    <a:pt x="30458" y="22116"/>
                  </a:lnTo>
                  <a:cubicBezTo>
                    <a:pt x="30298" y="22120"/>
                    <a:pt x="30190" y="22123"/>
                    <a:pt x="30074" y="22127"/>
                  </a:cubicBezTo>
                  <a:cubicBezTo>
                    <a:pt x="30084" y="22079"/>
                    <a:pt x="30090" y="22048"/>
                    <a:pt x="30102" y="21996"/>
                  </a:cubicBezTo>
                  <a:cubicBezTo>
                    <a:pt x="30214" y="22004"/>
                    <a:pt x="30320" y="22011"/>
                    <a:pt x="30426" y="22018"/>
                  </a:cubicBezTo>
                  <a:lnTo>
                    <a:pt x="30476" y="21923"/>
                  </a:lnTo>
                  <a:cubicBezTo>
                    <a:pt x="30445" y="21905"/>
                    <a:pt x="30414" y="21889"/>
                    <a:pt x="30380" y="21871"/>
                  </a:cubicBezTo>
                  <a:lnTo>
                    <a:pt x="30379" y="21871"/>
                  </a:lnTo>
                  <a:cubicBezTo>
                    <a:pt x="30405" y="21820"/>
                    <a:pt x="30421" y="21792"/>
                    <a:pt x="30437" y="21758"/>
                  </a:cubicBezTo>
                  <a:cubicBezTo>
                    <a:pt x="30495" y="21774"/>
                    <a:pt x="30546" y="21790"/>
                    <a:pt x="30598" y="21807"/>
                  </a:cubicBezTo>
                  <a:cubicBezTo>
                    <a:pt x="30617" y="21677"/>
                    <a:pt x="30635" y="21562"/>
                    <a:pt x="30654" y="21443"/>
                  </a:cubicBezTo>
                  <a:lnTo>
                    <a:pt x="30654" y="21443"/>
                  </a:lnTo>
                  <a:cubicBezTo>
                    <a:pt x="30560" y="21468"/>
                    <a:pt x="30486" y="21487"/>
                    <a:pt x="30405" y="21509"/>
                  </a:cubicBezTo>
                  <a:cubicBezTo>
                    <a:pt x="30398" y="21308"/>
                    <a:pt x="30608" y="21287"/>
                    <a:pt x="30607" y="21137"/>
                  </a:cubicBezTo>
                  <a:lnTo>
                    <a:pt x="30607" y="21137"/>
                  </a:lnTo>
                  <a:cubicBezTo>
                    <a:pt x="30742" y="21150"/>
                    <a:pt x="30857" y="21162"/>
                    <a:pt x="30970" y="21174"/>
                  </a:cubicBezTo>
                  <a:lnTo>
                    <a:pt x="30983" y="21136"/>
                  </a:lnTo>
                  <a:lnTo>
                    <a:pt x="30736" y="21021"/>
                  </a:lnTo>
                  <a:lnTo>
                    <a:pt x="30780" y="20980"/>
                  </a:lnTo>
                  <a:cubicBezTo>
                    <a:pt x="30755" y="20915"/>
                    <a:pt x="30730" y="20850"/>
                    <a:pt x="30715" y="20809"/>
                  </a:cubicBezTo>
                  <a:cubicBezTo>
                    <a:pt x="30799" y="20772"/>
                    <a:pt x="30889" y="20736"/>
                    <a:pt x="31011" y="20684"/>
                  </a:cubicBezTo>
                  <a:cubicBezTo>
                    <a:pt x="30974" y="20621"/>
                    <a:pt x="30944" y="20569"/>
                    <a:pt x="30921" y="20531"/>
                  </a:cubicBezTo>
                  <a:cubicBezTo>
                    <a:pt x="31002" y="20469"/>
                    <a:pt x="31060" y="20424"/>
                    <a:pt x="31119" y="20381"/>
                  </a:cubicBezTo>
                  <a:cubicBezTo>
                    <a:pt x="31089" y="20313"/>
                    <a:pt x="31067" y="20265"/>
                    <a:pt x="31047" y="20215"/>
                  </a:cubicBezTo>
                  <a:lnTo>
                    <a:pt x="31026" y="20112"/>
                  </a:lnTo>
                  <a:lnTo>
                    <a:pt x="31099" y="20082"/>
                  </a:lnTo>
                  <a:cubicBezTo>
                    <a:pt x="31083" y="20018"/>
                    <a:pt x="31067" y="19953"/>
                    <a:pt x="31051" y="19891"/>
                  </a:cubicBezTo>
                  <a:cubicBezTo>
                    <a:pt x="30992" y="19913"/>
                    <a:pt x="30961" y="19925"/>
                    <a:pt x="30914" y="19941"/>
                  </a:cubicBezTo>
                  <a:cubicBezTo>
                    <a:pt x="30944" y="19865"/>
                    <a:pt x="30969" y="19815"/>
                    <a:pt x="30986" y="19756"/>
                  </a:cubicBezTo>
                  <a:cubicBezTo>
                    <a:pt x="30998" y="19757"/>
                    <a:pt x="31010" y="19758"/>
                    <a:pt x="31021" y="19758"/>
                  </a:cubicBezTo>
                  <a:cubicBezTo>
                    <a:pt x="31189" y="19758"/>
                    <a:pt x="31321" y="19613"/>
                    <a:pt x="31488" y="19548"/>
                  </a:cubicBezTo>
                  <a:cubicBezTo>
                    <a:pt x="31454" y="19441"/>
                    <a:pt x="31429" y="19361"/>
                    <a:pt x="31407" y="19288"/>
                  </a:cubicBezTo>
                  <a:cubicBezTo>
                    <a:pt x="31448" y="19242"/>
                    <a:pt x="31475" y="19214"/>
                    <a:pt x="31538" y="19145"/>
                  </a:cubicBezTo>
                  <a:lnTo>
                    <a:pt x="31538" y="19145"/>
                  </a:lnTo>
                  <a:cubicBezTo>
                    <a:pt x="31448" y="19158"/>
                    <a:pt x="31401" y="19166"/>
                    <a:pt x="31358" y="19172"/>
                  </a:cubicBezTo>
                  <a:cubicBezTo>
                    <a:pt x="31322" y="19129"/>
                    <a:pt x="31285" y="19086"/>
                    <a:pt x="31258" y="19054"/>
                  </a:cubicBezTo>
                  <a:cubicBezTo>
                    <a:pt x="31267" y="18963"/>
                    <a:pt x="31275" y="18882"/>
                    <a:pt x="31289" y="18732"/>
                  </a:cubicBezTo>
                  <a:cubicBezTo>
                    <a:pt x="31330" y="18845"/>
                    <a:pt x="31351" y="18901"/>
                    <a:pt x="31366" y="18944"/>
                  </a:cubicBezTo>
                  <a:cubicBezTo>
                    <a:pt x="31433" y="18939"/>
                    <a:pt x="31504" y="18933"/>
                    <a:pt x="31575" y="18929"/>
                  </a:cubicBezTo>
                  <a:cubicBezTo>
                    <a:pt x="31566" y="18758"/>
                    <a:pt x="31566" y="18760"/>
                    <a:pt x="31664" y="18598"/>
                  </a:cubicBezTo>
                  <a:lnTo>
                    <a:pt x="31664" y="18598"/>
                  </a:lnTo>
                  <a:cubicBezTo>
                    <a:pt x="31606" y="18607"/>
                    <a:pt x="31557" y="18614"/>
                    <a:pt x="31506" y="18623"/>
                  </a:cubicBezTo>
                  <a:cubicBezTo>
                    <a:pt x="31523" y="18558"/>
                    <a:pt x="31541" y="18496"/>
                    <a:pt x="31558" y="18440"/>
                  </a:cubicBezTo>
                  <a:lnTo>
                    <a:pt x="31667" y="18440"/>
                  </a:lnTo>
                  <a:cubicBezTo>
                    <a:pt x="31697" y="18309"/>
                    <a:pt x="31701" y="18177"/>
                    <a:pt x="31716" y="18081"/>
                  </a:cubicBezTo>
                  <a:cubicBezTo>
                    <a:pt x="31675" y="17996"/>
                    <a:pt x="31641" y="17926"/>
                    <a:pt x="31604" y="17858"/>
                  </a:cubicBezTo>
                  <a:cubicBezTo>
                    <a:pt x="31588" y="17842"/>
                    <a:pt x="31576" y="17823"/>
                    <a:pt x="31564" y="17802"/>
                  </a:cubicBezTo>
                  <a:lnTo>
                    <a:pt x="31585" y="17784"/>
                  </a:lnTo>
                  <a:lnTo>
                    <a:pt x="31614" y="17850"/>
                  </a:lnTo>
                  <a:cubicBezTo>
                    <a:pt x="31610" y="17853"/>
                    <a:pt x="31606" y="17857"/>
                    <a:pt x="31604" y="17858"/>
                  </a:cubicBezTo>
                  <a:lnTo>
                    <a:pt x="31604" y="17858"/>
                  </a:lnTo>
                  <a:cubicBezTo>
                    <a:pt x="31701" y="17847"/>
                    <a:pt x="31747" y="17780"/>
                    <a:pt x="31759" y="17670"/>
                  </a:cubicBezTo>
                  <a:lnTo>
                    <a:pt x="31759" y="17670"/>
                  </a:lnTo>
                  <a:cubicBezTo>
                    <a:pt x="31725" y="17684"/>
                    <a:pt x="31692" y="17699"/>
                    <a:pt x="31647" y="17720"/>
                  </a:cubicBezTo>
                  <a:cubicBezTo>
                    <a:pt x="31651" y="17650"/>
                    <a:pt x="31654" y="17584"/>
                    <a:pt x="31657" y="17521"/>
                  </a:cubicBezTo>
                  <a:cubicBezTo>
                    <a:pt x="31625" y="17499"/>
                    <a:pt x="31594" y="17478"/>
                    <a:pt x="31556" y="17450"/>
                  </a:cubicBezTo>
                  <a:cubicBezTo>
                    <a:pt x="31598" y="17421"/>
                    <a:pt x="31631" y="17397"/>
                    <a:pt x="31666" y="17372"/>
                  </a:cubicBezTo>
                  <a:cubicBezTo>
                    <a:pt x="31685" y="17394"/>
                    <a:pt x="31710" y="17422"/>
                    <a:pt x="31735" y="17452"/>
                  </a:cubicBezTo>
                  <a:cubicBezTo>
                    <a:pt x="31801" y="17424"/>
                    <a:pt x="31863" y="17399"/>
                    <a:pt x="31935" y="17369"/>
                  </a:cubicBezTo>
                  <a:cubicBezTo>
                    <a:pt x="31882" y="17284"/>
                    <a:pt x="31840" y="17215"/>
                    <a:pt x="31795" y="17144"/>
                  </a:cubicBezTo>
                  <a:cubicBezTo>
                    <a:pt x="31754" y="17175"/>
                    <a:pt x="31729" y="17194"/>
                    <a:pt x="31706" y="17212"/>
                  </a:cubicBezTo>
                  <a:cubicBezTo>
                    <a:pt x="31678" y="17234"/>
                    <a:pt x="31653" y="17256"/>
                    <a:pt x="31606" y="17296"/>
                  </a:cubicBezTo>
                  <a:cubicBezTo>
                    <a:pt x="31642" y="17119"/>
                    <a:pt x="31735" y="17022"/>
                    <a:pt x="31885" y="17003"/>
                  </a:cubicBezTo>
                  <a:cubicBezTo>
                    <a:pt x="31828" y="16950"/>
                    <a:pt x="31775" y="16903"/>
                    <a:pt x="31726" y="16859"/>
                  </a:cubicBezTo>
                  <a:cubicBezTo>
                    <a:pt x="31678" y="16885"/>
                    <a:pt x="31636" y="16907"/>
                    <a:pt x="31572" y="16941"/>
                  </a:cubicBezTo>
                  <a:cubicBezTo>
                    <a:pt x="31570" y="16841"/>
                    <a:pt x="31457" y="16804"/>
                    <a:pt x="31548" y="16700"/>
                  </a:cubicBezTo>
                  <a:lnTo>
                    <a:pt x="31548" y="16700"/>
                  </a:lnTo>
                  <a:cubicBezTo>
                    <a:pt x="31586" y="16732"/>
                    <a:pt x="31620" y="16763"/>
                    <a:pt x="31664" y="16806"/>
                  </a:cubicBezTo>
                  <a:cubicBezTo>
                    <a:pt x="31697" y="16716"/>
                    <a:pt x="31707" y="16647"/>
                    <a:pt x="31734" y="16554"/>
                  </a:cubicBezTo>
                  <a:cubicBezTo>
                    <a:pt x="31756" y="16632"/>
                    <a:pt x="31769" y="16678"/>
                    <a:pt x="31797" y="16776"/>
                  </a:cubicBezTo>
                  <a:cubicBezTo>
                    <a:pt x="31809" y="16632"/>
                    <a:pt x="31817" y="16545"/>
                    <a:pt x="31822" y="16493"/>
                  </a:cubicBezTo>
                  <a:cubicBezTo>
                    <a:pt x="31775" y="16426"/>
                    <a:pt x="31745" y="16385"/>
                    <a:pt x="31710" y="16334"/>
                  </a:cubicBezTo>
                  <a:cubicBezTo>
                    <a:pt x="31770" y="16306"/>
                    <a:pt x="31809" y="16288"/>
                    <a:pt x="31863" y="16263"/>
                  </a:cubicBezTo>
                  <a:cubicBezTo>
                    <a:pt x="31728" y="16179"/>
                    <a:pt x="31847" y="16114"/>
                    <a:pt x="31856" y="16054"/>
                  </a:cubicBezTo>
                  <a:cubicBezTo>
                    <a:pt x="31791" y="15991"/>
                    <a:pt x="31731" y="15931"/>
                    <a:pt x="31672" y="15872"/>
                  </a:cubicBezTo>
                  <a:cubicBezTo>
                    <a:pt x="31656" y="15913"/>
                    <a:pt x="31641" y="15953"/>
                    <a:pt x="31622" y="16000"/>
                  </a:cubicBezTo>
                  <a:cubicBezTo>
                    <a:pt x="31570" y="15986"/>
                    <a:pt x="31523" y="15975"/>
                    <a:pt x="31413" y="15947"/>
                  </a:cubicBezTo>
                  <a:cubicBezTo>
                    <a:pt x="31513" y="15882"/>
                    <a:pt x="31564" y="15848"/>
                    <a:pt x="31604" y="15823"/>
                  </a:cubicBezTo>
                  <a:cubicBezTo>
                    <a:pt x="31584" y="15702"/>
                    <a:pt x="31566" y="15608"/>
                    <a:pt x="31548" y="15510"/>
                  </a:cubicBezTo>
                  <a:cubicBezTo>
                    <a:pt x="31501" y="15497"/>
                    <a:pt x="31450" y="15482"/>
                    <a:pt x="31392" y="15464"/>
                  </a:cubicBezTo>
                  <a:cubicBezTo>
                    <a:pt x="31423" y="15377"/>
                    <a:pt x="31451" y="15304"/>
                    <a:pt x="31504" y="15158"/>
                  </a:cubicBezTo>
                  <a:lnTo>
                    <a:pt x="31504" y="15158"/>
                  </a:lnTo>
                  <a:cubicBezTo>
                    <a:pt x="31375" y="15245"/>
                    <a:pt x="31305" y="15291"/>
                    <a:pt x="31236" y="15338"/>
                  </a:cubicBezTo>
                  <a:cubicBezTo>
                    <a:pt x="31220" y="15574"/>
                    <a:pt x="31166" y="15791"/>
                    <a:pt x="30983" y="15926"/>
                  </a:cubicBezTo>
                  <a:cubicBezTo>
                    <a:pt x="30960" y="15900"/>
                    <a:pt x="30944" y="15882"/>
                    <a:pt x="30905" y="15839"/>
                  </a:cubicBezTo>
                  <a:cubicBezTo>
                    <a:pt x="30899" y="15908"/>
                    <a:pt x="30895" y="15950"/>
                    <a:pt x="30892" y="15989"/>
                  </a:cubicBezTo>
                  <a:cubicBezTo>
                    <a:pt x="30963" y="16082"/>
                    <a:pt x="30954" y="16182"/>
                    <a:pt x="30870" y="16257"/>
                  </a:cubicBezTo>
                  <a:cubicBezTo>
                    <a:pt x="30867" y="16289"/>
                    <a:pt x="30864" y="16323"/>
                    <a:pt x="30861" y="16360"/>
                  </a:cubicBezTo>
                  <a:cubicBezTo>
                    <a:pt x="30821" y="16375"/>
                    <a:pt x="30782" y="16391"/>
                    <a:pt x="30751" y="16403"/>
                  </a:cubicBezTo>
                  <a:cubicBezTo>
                    <a:pt x="30767" y="16454"/>
                    <a:pt x="30782" y="16501"/>
                    <a:pt x="30792" y="16537"/>
                  </a:cubicBezTo>
                  <a:cubicBezTo>
                    <a:pt x="30720" y="16581"/>
                    <a:pt x="30663" y="16616"/>
                    <a:pt x="30605" y="16651"/>
                  </a:cubicBezTo>
                  <a:lnTo>
                    <a:pt x="30545" y="16726"/>
                  </a:lnTo>
                  <a:cubicBezTo>
                    <a:pt x="30596" y="16750"/>
                    <a:pt x="30648" y="16774"/>
                    <a:pt x="30739" y="16816"/>
                  </a:cubicBezTo>
                  <a:cubicBezTo>
                    <a:pt x="30618" y="16822"/>
                    <a:pt x="30564" y="16825"/>
                    <a:pt x="30502" y="16828"/>
                  </a:cubicBezTo>
                  <a:cubicBezTo>
                    <a:pt x="30487" y="16910"/>
                    <a:pt x="30473" y="16982"/>
                    <a:pt x="30461" y="17050"/>
                  </a:cubicBezTo>
                  <a:cubicBezTo>
                    <a:pt x="30424" y="17055"/>
                    <a:pt x="30396" y="17057"/>
                    <a:pt x="30358" y="17062"/>
                  </a:cubicBezTo>
                  <a:cubicBezTo>
                    <a:pt x="30323" y="17275"/>
                    <a:pt x="30118" y="17418"/>
                    <a:pt x="30133" y="17645"/>
                  </a:cubicBezTo>
                  <a:cubicBezTo>
                    <a:pt x="30191" y="17641"/>
                    <a:pt x="30239" y="17638"/>
                    <a:pt x="30321" y="17582"/>
                  </a:cubicBezTo>
                  <a:lnTo>
                    <a:pt x="30321" y="17582"/>
                  </a:lnTo>
                  <a:cubicBezTo>
                    <a:pt x="30322" y="17592"/>
                    <a:pt x="30323" y="17602"/>
                    <a:pt x="30324" y="17612"/>
                  </a:cubicBezTo>
                  <a:lnTo>
                    <a:pt x="30324" y="17612"/>
                  </a:lnTo>
                  <a:cubicBezTo>
                    <a:pt x="30331" y="17597"/>
                    <a:pt x="30339" y="17581"/>
                    <a:pt x="30348" y="17562"/>
                  </a:cubicBezTo>
                  <a:lnTo>
                    <a:pt x="30348" y="17562"/>
                  </a:lnTo>
                  <a:cubicBezTo>
                    <a:pt x="30338" y="17569"/>
                    <a:pt x="30329" y="17576"/>
                    <a:pt x="30321" y="17582"/>
                  </a:cubicBezTo>
                  <a:lnTo>
                    <a:pt x="30321" y="17582"/>
                  </a:lnTo>
                  <a:cubicBezTo>
                    <a:pt x="30320" y="17569"/>
                    <a:pt x="30319" y="17556"/>
                    <a:pt x="30320" y="17543"/>
                  </a:cubicBezTo>
                  <a:cubicBezTo>
                    <a:pt x="30320" y="17539"/>
                    <a:pt x="30325" y="17535"/>
                    <a:pt x="30330" y="17535"/>
                  </a:cubicBezTo>
                  <a:cubicBezTo>
                    <a:pt x="30337" y="17535"/>
                    <a:pt x="30346" y="17542"/>
                    <a:pt x="30348" y="17562"/>
                  </a:cubicBezTo>
                  <a:cubicBezTo>
                    <a:pt x="30348" y="17562"/>
                    <a:pt x="30348" y="17562"/>
                    <a:pt x="30348" y="17562"/>
                  </a:cubicBezTo>
                  <a:lnTo>
                    <a:pt x="30348" y="17562"/>
                  </a:lnTo>
                  <a:cubicBezTo>
                    <a:pt x="30348" y="17562"/>
                    <a:pt x="30348" y="17562"/>
                    <a:pt x="30348" y="17562"/>
                  </a:cubicBezTo>
                  <a:lnTo>
                    <a:pt x="30348" y="17562"/>
                  </a:lnTo>
                  <a:cubicBezTo>
                    <a:pt x="30361" y="17565"/>
                    <a:pt x="30345" y="17602"/>
                    <a:pt x="30327" y="17639"/>
                  </a:cubicBezTo>
                  <a:cubicBezTo>
                    <a:pt x="30326" y="17630"/>
                    <a:pt x="30325" y="17621"/>
                    <a:pt x="30324" y="17612"/>
                  </a:cubicBezTo>
                  <a:lnTo>
                    <a:pt x="30324" y="17612"/>
                  </a:lnTo>
                  <a:cubicBezTo>
                    <a:pt x="30291" y="17686"/>
                    <a:pt x="30285" y="17718"/>
                    <a:pt x="30280" y="17745"/>
                  </a:cubicBezTo>
                  <a:cubicBezTo>
                    <a:pt x="30226" y="17750"/>
                    <a:pt x="30193" y="17755"/>
                    <a:pt x="30148" y="17762"/>
                  </a:cubicBezTo>
                  <a:cubicBezTo>
                    <a:pt x="30192" y="17800"/>
                    <a:pt x="30224" y="17828"/>
                    <a:pt x="30279" y="17877"/>
                  </a:cubicBezTo>
                  <a:cubicBezTo>
                    <a:pt x="30198" y="17871"/>
                    <a:pt x="30145" y="17867"/>
                    <a:pt x="30073" y="17862"/>
                  </a:cubicBezTo>
                  <a:cubicBezTo>
                    <a:pt x="30068" y="18143"/>
                    <a:pt x="30009" y="18407"/>
                    <a:pt x="29983" y="18670"/>
                  </a:cubicBezTo>
                  <a:cubicBezTo>
                    <a:pt x="30023" y="18702"/>
                    <a:pt x="30050" y="18724"/>
                    <a:pt x="30096" y="18760"/>
                  </a:cubicBezTo>
                  <a:cubicBezTo>
                    <a:pt x="30030" y="18817"/>
                    <a:pt x="29973" y="18866"/>
                    <a:pt x="29915" y="18914"/>
                  </a:cubicBezTo>
                  <a:cubicBezTo>
                    <a:pt x="29943" y="18942"/>
                    <a:pt x="29971" y="18970"/>
                    <a:pt x="30009" y="19008"/>
                  </a:cubicBezTo>
                  <a:cubicBezTo>
                    <a:pt x="29953" y="19013"/>
                    <a:pt x="29918" y="19017"/>
                    <a:pt x="29852" y="19023"/>
                  </a:cubicBezTo>
                  <a:cubicBezTo>
                    <a:pt x="29940" y="19132"/>
                    <a:pt x="30015" y="19223"/>
                    <a:pt x="30081" y="19304"/>
                  </a:cubicBezTo>
                  <a:cubicBezTo>
                    <a:pt x="30095" y="19517"/>
                    <a:pt x="29915" y="19460"/>
                    <a:pt x="29803" y="19541"/>
                  </a:cubicBezTo>
                  <a:cubicBezTo>
                    <a:pt x="29846" y="19589"/>
                    <a:pt x="29874" y="19620"/>
                    <a:pt x="29909" y="19659"/>
                  </a:cubicBezTo>
                  <a:cubicBezTo>
                    <a:pt x="29862" y="19666"/>
                    <a:pt x="29821" y="19672"/>
                    <a:pt x="29821" y="19672"/>
                  </a:cubicBezTo>
                  <a:cubicBezTo>
                    <a:pt x="29722" y="19765"/>
                    <a:pt x="29652" y="19831"/>
                    <a:pt x="29578" y="19900"/>
                  </a:cubicBezTo>
                  <a:cubicBezTo>
                    <a:pt x="29593" y="19913"/>
                    <a:pt x="29618" y="19938"/>
                    <a:pt x="29650" y="19969"/>
                  </a:cubicBezTo>
                  <a:cubicBezTo>
                    <a:pt x="29631" y="20013"/>
                    <a:pt x="29612" y="20060"/>
                    <a:pt x="29566" y="20172"/>
                  </a:cubicBezTo>
                  <a:cubicBezTo>
                    <a:pt x="29558" y="20172"/>
                    <a:pt x="29500" y="20169"/>
                    <a:pt x="29478" y="20168"/>
                  </a:cubicBezTo>
                  <a:cubicBezTo>
                    <a:pt x="29456" y="20307"/>
                    <a:pt x="29434" y="20440"/>
                    <a:pt x="29413" y="20568"/>
                  </a:cubicBezTo>
                  <a:cubicBezTo>
                    <a:pt x="29403" y="20631"/>
                    <a:pt x="29391" y="20694"/>
                    <a:pt x="29381" y="20758"/>
                  </a:cubicBezTo>
                  <a:lnTo>
                    <a:pt x="29333" y="20940"/>
                  </a:lnTo>
                  <a:cubicBezTo>
                    <a:pt x="29368" y="20962"/>
                    <a:pt x="29406" y="20987"/>
                    <a:pt x="29446" y="21012"/>
                  </a:cubicBezTo>
                  <a:cubicBezTo>
                    <a:pt x="29422" y="21077"/>
                    <a:pt x="29402" y="21134"/>
                    <a:pt x="29388" y="21174"/>
                  </a:cubicBezTo>
                  <a:cubicBezTo>
                    <a:pt x="29421" y="21215"/>
                    <a:pt x="29441" y="21242"/>
                    <a:pt x="29477" y="21289"/>
                  </a:cubicBezTo>
                  <a:cubicBezTo>
                    <a:pt x="29405" y="21326"/>
                    <a:pt x="29353" y="21351"/>
                    <a:pt x="29299" y="21377"/>
                  </a:cubicBezTo>
                  <a:cubicBezTo>
                    <a:pt x="29308" y="21271"/>
                    <a:pt x="29315" y="21175"/>
                    <a:pt x="29324" y="21074"/>
                  </a:cubicBezTo>
                  <a:lnTo>
                    <a:pt x="29241" y="21074"/>
                  </a:lnTo>
                  <a:cubicBezTo>
                    <a:pt x="29209" y="21170"/>
                    <a:pt x="29193" y="21311"/>
                    <a:pt x="29149" y="21327"/>
                  </a:cubicBezTo>
                  <a:cubicBezTo>
                    <a:pt x="29037" y="21367"/>
                    <a:pt x="29144" y="21508"/>
                    <a:pt x="29022" y="21534"/>
                  </a:cubicBezTo>
                  <a:cubicBezTo>
                    <a:pt x="28975" y="21543"/>
                    <a:pt x="29029" y="21713"/>
                    <a:pt x="28916" y="21713"/>
                  </a:cubicBezTo>
                  <a:cubicBezTo>
                    <a:pt x="28914" y="21713"/>
                    <a:pt x="28911" y="21713"/>
                    <a:pt x="28909" y="21712"/>
                  </a:cubicBezTo>
                  <a:cubicBezTo>
                    <a:pt x="28900" y="21815"/>
                    <a:pt x="28891" y="21914"/>
                    <a:pt x="28882" y="22013"/>
                  </a:cubicBezTo>
                  <a:cubicBezTo>
                    <a:pt x="28803" y="22073"/>
                    <a:pt x="28720" y="22119"/>
                    <a:pt x="28644" y="22170"/>
                  </a:cubicBezTo>
                  <a:lnTo>
                    <a:pt x="28644" y="22273"/>
                  </a:lnTo>
                  <a:cubicBezTo>
                    <a:pt x="28592" y="22301"/>
                    <a:pt x="28550" y="22326"/>
                    <a:pt x="28504" y="22352"/>
                  </a:cubicBezTo>
                  <a:cubicBezTo>
                    <a:pt x="28503" y="22392"/>
                    <a:pt x="28500" y="22429"/>
                    <a:pt x="28498" y="22466"/>
                  </a:cubicBezTo>
                  <a:cubicBezTo>
                    <a:pt x="28456" y="22461"/>
                    <a:pt x="28413" y="22457"/>
                    <a:pt x="28363" y="22451"/>
                  </a:cubicBezTo>
                  <a:cubicBezTo>
                    <a:pt x="28353" y="22511"/>
                    <a:pt x="28345" y="22555"/>
                    <a:pt x="28339" y="22594"/>
                  </a:cubicBezTo>
                  <a:cubicBezTo>
                    <a:pt x="28306" y="22608"/>
                    <a:pt x="28279" y="22620"/>
                    <a:pt x="28241" y="22636"/>
                  </a:cubicBezTo>
                  <a:cubicBezTo>
                    <a:pt x="28234" y="22756"/>
                    <a:pt x="28225" y="22873"/>
                    <a:pt x="28217" y="22989"/>
                  </a:cubicBezTo>
                  <a:cubicBezTo>
                    <a:pt x="28198" y="22997"/>
                    <a:pt x="28175" y="23006"/>
                    <a:pt x="28151" y="23014"/>
                  </a:cubicBezTo>
                  <a:cubicBezTo>
                    <a:pt x="28156" y="23044"/>
                    <a:pt x="28157" y="23065"/>
                    <a:pt x="28160" y="23085"/>
                  </a:cubicBezTo>
                  <a:cubicBezTo>
                    <a:pt x="28128" y="23101"/>
                    <a:pt x="28095" y="23117"/>
                    <a:pt x="28060" y="23134"/>
                  </a:cubicBezTo>
                  <a:cubicBezTo>
                    <a:pt x="28045" y="23238"/>
                    <a:pt x="28016" y="23328"/>
                    <a:pt x="27992" y="23429"/>
                  </a:cubicBezTo>
                  <a:cubicBezTo>
                    <a:pt x="27954" y="23443"/>
                    <a:pt x="27916" y="23456"/>
                    <a:pt x="27861" y="23475"/>
                  </a:cubicBezTo>
                  <a:cubicBezTo>
                    <a:pt x="27854" y="23707"/>
                    <a:pt x="27617" y="23822"/>
                    <a:pt x="27521" y="24019"/>
                  </a:cubicBezTo>
                  <a:cubicBezTo>
                    <a:pt x="27523" y="24072"/>
                    <a:pt x="27524" y="24124"/>
                    <a:pt x="27526" y="24156"/>
                  </a:cubicBezTo>
                  <a:cubicBezTo>
                    <a:pt x="27463" y="24203"/>
                    <a:pt x="27408" y="24244"/>
                    <a:pt x="27358" y="24281"/>
                  </a:cubicBezTo>
                  <a:cubicBezTo>
                    <a:pt x="27374" y="24458"/>
                    <a:pt x="27304" y="24578"/>
                    <a:pt x="27214" y="24720"/>
                  </a:cubicBezTo>
                  <a:cubicBezTo>
                    <a:pt x="27148" y="24820"/>
                    <a:pt x="27009" y="24848"/>
                    <a:pt x="26996" y="24937"/>
                  </a:cubicBezTo>
                  <a:cubicBezTo>
                    <a:pt x="26973" y="25089"/>
                    <a:pt x="26840" y="25139"/>
                    <a:pt x="26776" y="25242"/>
                  </a:cubicBezTo>
                  <a:cubicBezTo>
                    <a:pt x="26778" y="25264"/>
                    <a:pt x="26780" y="25286"/>
                    <a:pt x="26780" y="25308"/>
                  </a:cubicBezTo>
                  <a:lnTo>
                    <a:pt x="26752" y="25311"/>
                  </a:lnTo>
                  <a:lnTo>
                    <a:pt x="26762" y="25242"/>
                  </a:lnTo>
                  <a:lnTo>
                    <a:pt x="26776" y="25242"/>
                  </a:lnTo>
                  <a:cubicBezTo>
                    <a:pt x="26748" y="25236"/>
                    <a:pt x="26723" y="25232"/>
                    <a:pt x="26699" y="25226"/>
                  </a:cubicBezTo>
                  <a:cubicBezTo>
                    <a:pt x="26665" y="25302"/>
                    <a:pt x="26636" y="25367"/>
                    <a:pt x="26609" y="25429"/>
                  </a:cubicBezTo>
                  <a:cubicBezTo>
                    <a:pt x="26631" y="25511"/>
                    <a:pt x="26653" y="25591"/>
                    <a:pt x="26684" y="25699"/>
                  </a:cubicBezTo>
                  <a:cubicBezTo>
                    <a:pt x="26614" y="25651"/>
                    <a:pt x="26564" y="25616"/>
                    <a:pt x="26509" y="25579"/>
                  </a:cubicBezTo>
                  <a:cubicBezTo>
                    <a:pt x="26481" y="25616"/>
                    <a:pt x="26462" y="25639"/>
                    <a:pt x="26446" y="25660"/>
                  </a:cubicBezTo>
                  <a:cubicBezTo>
                    <a:pt x="26478" y="25710"/>
                    <a:pt x="26505" y="25752"/>
                    <a:pt x="26536" y="25802"/>
                  </a:cubicBezTo>
                  <a:cubicBezTo>
                    <a:pt x="26483" y="25807"/>
                    <a:pt x="26456" y="25810"/>
                    <a:pt x="26419" y="25813"/>
                  </a:cubicBezTo>
                  <a:cubicBezTo>
                    <a:pt x="26447" y="25870"/>
                    <a:pt x="26471" y="25920"/>
                    <a:pt x="26496" y="25969"/>
                  </a:cubicBezTo>
                  <a:cubicBezTo>
                    <a:pt x="26343" y="25935"/>
                    <a:pt x="26206" y="25904"/>
                    <a:pt x="26080" y="25876"/>
                  </a:cubicBezTo>
                  <a:cubicBezTo>
                    <a:pt x="26033" y="25972"/>
                    <a:pt x="25997" y="26045"/>
                    <a:pt x="25960" y="26119"/>
                  </a:cubicBezTo>
                  <a:cubicBezTo>
                    <a:pt x="25922" y="26089"/>
                    <a:pt x="25900" y="26073"/>
                    <a:pt x="25878" y="26054"/>
                  </a:cubicBezTo>
                  <a:cubicBezTo>
                    <a:pt x="25859" y="26094"/>
                    <a:pt x="25846" y="26123"/>
                    <a:pt x="25832" y="26151"/>
                  </a:cubicBezTo>
                  <a:cubicBezTo>
                    <a:pt x="25774" y="26148"/>
                    <a:pt x="25722" y="26147"/>
                    <a:pt x="25674" y="26145"/>
                  </a:cubicBezTo>
                  <a:cubicBezTo>
                    <a:pt x="25666" y="26175"/>
                    <a:pt x="25660" y="26204"/>
                    <a:pt x="25654" y="26232"/>
                  </a:cubicBezTo>
                  <a:cubicBezTo>
                    <a:pt x="25625" y="26234"/>
                    <a:pt x="25599" y="26235"/>
                    <a:pt x="25574" y="26236"/>
                  </a:cubicBezTo>
                  <a:cubicBezTo>
                    <a:pt x="25565" y="26270"/>
                    <a:pt x="25556" y="26300"/>
                    <a:pt x="25547" y="26337"/>
                  </a:cubicBezTo>
                  <a:cubicBezTo>
                    <a:pt x="25491" y="26353"/>
                    <a:pt x="25435" y="26367"/>
                    <a:pt x="25378" y="26385"/>
                  </a:cubicBezTo>
                  <a:cubicBezTo>
                    <a:pt x="25415" y="26501"/>
                    <a:pt x="25256" y="26445"/>
                    <a:pt x="25244" y="26531"/>
                  </a:cubicBezTo>
                  <a:cubicBezTo>
                    <a:pt x="25237" y="26585"/>
                    <a:pt x="25209" y="26595"/>
                    <a:pt x="25175" y="26595"/>
                  </a:cubicBezTo>
                  <a:cubicBezTo>
                    <a:pt x="25154" y="26595"/>
                    <a:pt x="25132" y="26592"/>
                    <a:pt x="25110" y="26592"/>
                  </a:cubicBezTo>
                  <a:cubicBezTo>
                    <a:pt x="25081" y="26592"/>
                    <a:pt x="25054" y="26598"/>
                    <a:pt x="25037" y="26628"/>
                  </a:cubicBezTo>
                  <a:cubicBezTo>
                    <a:pt x="25001" y="26688"/>
                    <a:pt x="24944" y="26740"/>
                    <a:pt x="24869" y="26828"/>
                  </a:cubicBezTo>
                  <a:cubicBezTo>
                    <a:pt x="24878" y="26750"/>
                    <a:pt x="24881" y="26721"/>
                    <a:pt x="24888" y="26656"/>
                  </a:cubicBezTo>
                  <a:lnTo>
                    <a:pt x="24888" y="26656"/>
                  </a:lnTo>
                  <a:cubicBezTo>
                    <a:pt x="24810" y="26721"/>
                    <a:pt x="24767" y="26757"/>
                    <a:pt x="24713" y="26801"/>
                  </a:cubicBezTo>
                  <a:cubicBezTo>
                    <a:pt x="24763" y="26812"/>
                    <a:pt x="24789" y="26818"/>
                    <a:pt x="24869" y="26834"/>
                  </a:cubicBezTo>
                  <a:cubicBezTo>
                    <a:pt x="24726" y="26897"/>
                    <a:pt x="24629" y="26940"/>
                    <a:pt x="24535" y="26982"/>
                  </a:cubicBezTo>
                  <a:cubicBezTo>
                    <a:pt x="24535" y="27004"/>
                    <a:pt x="24530" y="27025"/>
                    <a:pt x="24527" y="27047"/>
                  </a:cubicBezTo>
                  <a:lnTo>
                    <a:pt x="24500" y="27044"/>
                  </a:lnTo>
                  <a:lnTo>
                    <a:pt x="24523" y="26979"/>
                  </a:lnTo>
                  <a:cubicBezTo>
                    <a:pt x="24527" y="26981"/>
                    <a:pt x="24533" y="26981"/>
                    <a:pt x="24535" y="26981"/>
                  </a:cubicBezTo>
                  <a:cubicBezTo>
                    <a:pt x="24516" y="26957"/>
                    <a:pt x="24500" y="26932"/>
                    <a:pt x="24485" y="26909"/>
                  </a:cubicBezTo>
                  <a:cubicBezTo>
                    <a:pt x="24183" y="27018"/>
                    <a:pt x="24191" y="27025"/>
                    <a:pt x="24117" y="27119"/>
                  </a:cubicBezTo>
                  <a:cubicBezTo>
                    <a:pt x="24094" y="27115"/>
                    <a:pt x="24072" y="27113"/>
                    <a:pt x="24050" y="27113"/>
                  </a:cubicBezTo>
                  <a:cubicBezTo>
                    <a:pt x="23969" y="27113"/>
                    <a:pt x="23892" y="27140"/>
                    <a:pt x="23817" y="27187"/>
                  </a:cubicBezTo>
                  <a:cubicBezTo>
                    <a:pt x="23765" y="27218"/>
                    <a:pt x="23690" y="27218"/>
                    <a:pt x="23649" y="27255"/>
                  </a:cubicBezTo>
                  <a:cubicBezTo>
                    <a:pt x="23561" y="27333"/>
                    <a:pt x="23487" y="27427"/>
                    <a:pt x="23403" y="27516"/>
                  </a:cubicBezTo>
                  <a:cubicBezTo>
                    <a:pt x="23286" y="27522"/>
                    <a:pt x="23167" y="27527"/>
                    <a:pt x="23103" y="27669"/>
                  </a:cubicBezTo>
                  <a:cubicBezTo>
                    <a:pt x="23096" y="27686"/>
                    <a:pt x="23075" y="27708"/>
                    <a:pt x="23061" y="27711"/>
                  </a:cubicBezTo>
                  <a:cubicBezTo>
                    <a:pt x="22909" y="27740"/>
                    <a:pt x="22815" y="27834"/>
                    <a:pt x="22709" y="27928"/>
                  </a:cubicBezTo>
                  <a:cubicBezTo>
                    <a:pt x="22656" y="27973"/>
                    <a:pt x="22559" y="27971"/>
                    <a:pt x="22440" y="28001"/>
                  </a:cubicBezTo>
                  <a:cubicBezTo>
                    <a:pt x="22399" y="28031"/>
                    <a:pt x="22385" y="28142"/>
                    <a:pt x="22250" y="28164"/>
                  </a:cubicBezTo>
                  <a:cubicBezTo>
                    <a:pt x="22169" y="28179"/>
                    <a:pt x="22096" y="28289"/>
                    <a:pt x="22019" y="28355"/>
                  </a:cubicBezTo>
                  <a:cubicBezTo>
                    <a:pt x="21995" y="28346"/>
                    <a:pt x="21976" y="28340"/>
                    <a:pt x="21969" y="28337"/>
                  </a:cubicBezTo>
                  <a:cubicBezTo>
                    <a:pt x="21890" y="28418"/>
                    <a:pt x="21817" y="28507"/>
                    <a:pt x="21735" y="28579"/>
                  </a:cubicBezTo>
                  <a:cubicBezTo>
                    <a:pt x="21763" y="28590"/>
                    <a:pt x="21790" y="28602"/>
                    <a:pt x="21822" y="28617"/>
                  </a:cubicBezTo>
                  <a:cubicBezTo>
                    <a:pt x="21785" y="28663"/>
                    <a:pt x="21748" y="28708"/>
                    <a:pt x="21707" y="28761"/>
                  </a:cubicBezTo>
                  <a:cubicBezTo>
                    <a:pt x="21659" y="28718"/>
                    <a:pt x="21625" y="28689"/>
                    <a:pt x="21576" y="28645"/>
                  </a:cubicBezTo>
                  <a:cubicBezTo>
                    <a:pt x="21514" y="28743"/>
                    <a:pt x="21425" y="28783"/>
                    <a:pt x="21324" y="28783"/>
                  </a:cubicBezTo>
                  <a:cubicBezTo>
                    <a:pt x="21285" y="28783"/>
                    <a:pt x="21245" y="28778"/>
                    <a:pt x="21204" y="28767"/>
                  </a:cubicBezTo>
                  <a:cubicBezTo>
                    <a:pt x="21198" y="28824"/>
                    <a:pt x="21195" y="28861"/>
                    <a:pt x="21192" y="28896"/>
                  </a:cubicBezTo>
                  <a:cubicBezTo>
                    <a:pt x="21158" y="28952"/>
                    <a:pt x="21024" y="28908"/>
                    <a:pt x="21072" y="29019"/>
                  </a:cubicBezTo>
                  <a:cubicBezTo>
                    <a:pt x="21110" y="29036"/>
                    <a:pt x="21119" y="29052"/>
                    <a:pt x="21132" y="29079"/>
                  </a:cubicBezTo>
                  <a:cubicBezTo>
                    <a:pt x="21063" y="29126"/>
                    <a:pt x="20991" y="29175"/>
                    <a:pt x="20913" y="29228"/>
                  </a:cubicBezTo>
                  <a:cubicBezTo>
                    <a:pt x="20889" y="29217"/>
                    <a:pt x="20851" y="29201"/>
                    <a:pt x="20807" y="29182"/>
                  </a:cubicBezTo>
                  <a:cubicBezTo>
                    <a:pt x="20902" y="29129"/>
                    <a:pt x="20992" y="29077"/>
                    <a:pt x="21072" y="29019"/>
                  </a:cubicBezTo>
                  <a:lnTo>
                    <a:pt x="21072" y="29019"/>
                  </a:lnTo>
                  <a:cubicBezTo>
                    <a:pt x="21033" y="29035"/>
                    <a:pt x="21000" y="29042"/>
                    <a:pt x="20971" y="29042"/>
                  </a:cubicBezTo>
                  <a:cubicBezTo>
                    <a:pt x="20865" y="29042"/>
                    <a:pt x="20809" y="28957"/>
                    <a:pt x="20755" y="28957"/>
                  </a:cubicBezTo>
                  <a:cubicBezTo>
                    <a:pt x="20754" y="28957"/>
                    <a:pt x="20754" y="28957"/>
                    <a:pt x="20754" y="28957"/>
                  </a:cubicBezTo>
                  <a:cubicBezTo>
                    <a:pt x="20643" y="29005"/>
                    <a:pt x="20539" y="29064"/>
                    <a:pt x="20436" y="29114"/>
                  </a:cubicBezTo>
                  <a:cubicBezTo>
                    <a:pt x="20332" y="29163"/>
                    <a:pt x="20229" y="29210"/>
                    <a:pt x="20127" y="29255"/>
                  </a:cubicBezTo>
                  <a:cubicBezTo>
                    <a:pt x="19925" y="29353"/>
                    <a:pt x="19730" y="29450"/>
                    <a:pt x="19522" y="29531"/>
                  </a:cubicBezTo>
                  <a:cubicBezTo>
                    <a:pt x="19515" y="29551"/>
                    <a:pt x="19502" y="29570"/>
                    <a:pt x="19490" y="29589"/>
                  </a:cubicBezTo>
                  <a:lnTo>
                    <a:pt x="19466" y="29576"/>
                  </a:lnTo>
                  <a:lnTo>
                    <a:pt x="19512" y="29525"/>
                  </a:lnTo>
                  <a:cubicBezTo>
                    <a:pt x="19516" y="29528"/>
                    <a:pt x="19522" y="29531"/>
                    <a:pt x="19522" y="29531"/>
                  </a:cubicBezTo>
                  <a:cubicBezTo>
                    <a:pt x="19512" y="29494"/>
                    <a:pt x="19506" y="29460"/>
                    <a:pt x="19497" y="29413"/>
                  </a:cubicBezTo>
                  <a:cubicBezTo>
                    <a:pt x="19449" y="29453"/>
                    <a:pt x="19433" y="29464"/>
                    <a:pt x="19425" y="29470"/>
                  </a:cubicBezTo>
                  <a:cubicBezTo>
                    <a:pt x="19247" y="29489"/>
                    <a:pt x="19106" y="29511"/>
                    <a:pt x="18952" y="29511"/>
                  </a:cubicBezTo>
                  <a:cubicBezTo>
                    <a:pt x="18938" y="29511"/>
                    <a:pt x="18924" y="29510"/>
                    <a:pt x="18910" y="29510"/>
                  </a:cubicBezTo>
                  <a:cubicBezTo>
                    <a:pt x="18878" y="29484"/>
                    <a:pt x="18838" y="29453"/>
                    <a:pt x="18779" y="29407"/>
                  </a:cubicBezTo>
                  <a:cubicBezTo>
                    <a:pt x="18719" y="29441"/>
                    <a:pt x="18663" y="29481"/>
                    <a:pt x="18598" y="29504"/>
                  </a:cubicBezTo>
                  <a:cubicBezTo>
                    <a:pt x="18515" y="29534"/>
                    <a:pt x="18435" y="29603"/>
                    <a:pt x="18343" y="29603"/>
                  </a:cubicBezTo>
                  <a:cubicBezTo>
                    <a:pt x="18306" y="29603"/>
                    <a:pt x="18267" y="29591"/>
                    <a:pt x="18225" y="29561"/>
                  </a:cubicBezTo>
                  <a:cubicBezTo>
                    <a:pt x="18217" y="29556"/>
                    <a:pt x="18206" y="29554"/>
                    <a:pt x="18193" y="29554"/>
                  </a:cubicBezTo>
                  <a:cubicBezTo>
                    <a:pt x="18165" y="29554"/>
                    <a:pt x="18129" y="29563"/>
                    <a:pt x="18100" y="29564"/>
                  </a:cubicBezTo>
                  <a:cubicBezTo>
                    <a:pt x="18097" y="29564"/>
                    <a:pt x="18094" y="29564"/>
                    <a:pt x="18091" y="29564"/>
                  </a:cubicBezTo>
                  <a:cubicBezTo>
                    <a:pt x="17879" y="29564"/>
                    <a:pt x="17699" y="29674"/>
                    <a:pt x="17513" y="29742"/>
                  </a:cubicBezTo>
                  <a:cubicBezTo>
                    <a:pt x="17482" y="29719"/>
                    <a:pt x="17457" y="29701"/>
                    <a:pt x="17449" y="29695"/>
                  </a:cubicBezTo>
                  <a:cubicBezTo>
                    <a:pt x="17363" y="29719"/>
                    <a:pt x="17286" y="29741"/>
                    <a:pt x="17211" y="29763"/>
                  </a:cubicBezTo>
                  <a:cubicBezTo>
                    <a:pt x="17201" y="29795"/>
                    <a:pt x="17192" y="29828"/>
                    <a:pt x="17189" y="29840"/>
                  </a:cubicBezTo>
                  <a:cubicBezTo>
                    <a:pt x="17020" y="29865"/>
                    <a:pt x="16880" y="29887"/>
                    <a:pt x="16723" y="29910"/>
                  </a:cubicBezTo>
                  <a:cubicBezTo>
                    <a:pt x="16761" y="29873"/>
                    <a:pt x="16781" y="29853"/>
                    <a:pt x="16815" y="29819"/>
                  </a:cubicBezTo>
                  <a:cubicBezTo>
                    <a:pt x="16767" y="29815"/>
                    <a:pt x="16730" y="29810"/>
                    <a:pt x="16693" y="29807"/>
                  </a:cubicBezTo>
                  <a:cubicBezTo>
                    <a:pt x="16674" y="29870"/>
                    <a:pt x="16658" y="29920"/>
                    <a:pt x="16627" y="30021"/>
                  </a:cubicBezTo>
                  <a:cubicBezTo>
                    <a:pt x="16606" y="29913"/>
                    <a:pt x="16596" y="29860"/>
                    <a:pt x="16586" y="29804"/>
                  </a:cubicBezTo>
                  <a:cubicBezTo>
                    <a:pt x="16543" y="29810"/>
                    <a:pt x="16512" y="29816"/>
                    <a:pt x="16478" y="29822"/>
                  </a:cubicBezTo>
                  <a:cubicBezTo>
                    <a:pt x="16497" y="29854"/>
                    <a:pt x="16512" y="29881"/>
                    <a:pt x="16531" y="29912"/>
                  </a:cubicBezTo>
                  <a:cubicBezTo>
                    <a:pt x="16461" y="29913"/>
                    <a:pt x="16402" y="29913"/>
                    <a:pt x="16342" y="29915"/>
                  </a:cubicBezTo>
                  <a:cubicBezTo>
                    <a:pt x="16339" y="29857"/>
                    <a:pt x="16337" y="29812"/>
                    <a:pt x="16333" y="29723"/>
                  </a:cubicBezTo>
                  <a:cubicBezTo>
                    <a:pt x="16234" y="29826"/>
                    <a:pt x="16164" y="29906"/>
                    <a:pt x="16090" y="29973"/>
                  </a:cubicBezTo>
                  <a:cubicBezTo>
                    <a:pt x="16056" y="29943"/>
                    <a:pt x="16012" y="29900"/>
                    <a:pt x="15981" y="29872"/>
                  </a:cubicBezTo>
                  <a:cubicBezTo>
                    <a:pt x="15849" y="29860"/>
                    <a:pt x="15730" y="29850"/>
                    <a:pt x="15618" y="29840"/>
                  </a:cubicBezTo>
                  <a:cubicBezTo>
                    <a:pt x="15600" y="29882"/>
                    <a:pt x="15587" y="29913"/>
                    <a:pt x="15565" y="29969"/>
                  </a:cubicBezTo>
                  <a:cubicBezTo>
                    <a:pt x="15474" y="29898"/>
                    <a:pt x="15404" y="29845"/>
                    <a:pt x="15341" y="29795"/>
                  </a:cubicBezTo>
                  <a:cubicBezTo>
                    <a:pt x="15291" y="29819"/>
                    <a:pt x="15259" y="29834"/>
                    <a:pt x="15229" y="29847"/>
                  </a:cubicBezTo>
                  <a:cubicBezTo>
                    <a:pt x="15207" y="29823"/>
                    <a:pt x="15193" y="29809"/>
                    <a:pt x="15193" y="29809"/>
                  </a:cubicBezTo>
                  <a:cubicBezTo>
                    <a:pt x="15123" y="29819"/>
                    <a:pt x="15063" y="29826"/>
                    <a:pt x="15007" y="29837"/>
                  </a:cubicBezTo>
                  <a:cubicBezTo>
                    <a:pt x="14992" y="29854"/>
                    <a:pt x="14975" y="29869"/>
                    <a:pt x="14957" y="29882"/>
                  </a:cubicBezTo>
                  <a:lnTo>
                    <a:pt x="14939" y="29863"/>
                  </a:lnTo>
                  <a:lnTo>
                    <a:pt x="14998" y="29828"/>
                  </a:lnTo>
                  <a:cubicBezTo>
                    <a:pt x="15003" y="29832"/>
                    <a:pt x="15006" y="29835"/>
                    <a:pt x="15007" y="29837"/>
                  </a:cubicBezTo>
                  <a:cubicBezTo>
                    <a:pt x="14979" y="29794"/>
                    <a:pt x="14954" y="29754"/>
                    <a:pt x="14934" y="29720"/>
                  </a:cubicBezTo>
                  <a:cubicBezTo>
                    <a:pt x="14806" y="29706"/>
                    <a:pt x="14688" y="29706"/>
                    <a:pt x="14576" y="29684"/>
                  </a:cubicBezTo>
                  <a:cubicBezTo>
                    <a:pt x="14551" y="29719"/>
                    <a:pt x="14530" y="29748"/>
                    <a:pt x="14510" y="29778"/>
                  </a:cubicBezTo>
                  <a:cubicBezTo>
                    <a:pt x="14503" y="29770"/>
                    <a:pt x="14497" y="29765"/>
                    <a:pt x="14486" y="29754"/>
                  </a:cubicBezTo>
                  <a:cubicBezTo>
                    <a:pt x="14488" y="29712"/>
                    <a:pt x="14489" y="29666"/>
                    <a:pt x="14491" y="29609"/>
                  </a:cubicBezTo>
                  <a:cubicBezTo>
                    <a:pt x="14327" y="29545"/>
                    <a:pt x="14123" y="29582"/>
                    <a:pt x="13995" y="29447"/>
                  </a:cubicBezTo>
                  <a:cubicBezTo>
                    <a:pt x="13949" y="29457"/>
                    <a:pt x="13903" y="29477"/>
                    <a:pt x="13864" y="29477"/>
                  </a:cubicBezTo>
                  <a:cubicBezTo>
                    <a:pt x="13857" y="29477"/>
                    <a:pt x="13850" y="29476"/>
                    <a:pt x="13843" y="29475"/>
                  </a:cubicBezTo>
                  <a:cubicBezTo>
                    <a:pt x="13777" y="29458"/>
                    <a:pt x="13721" y="29401"/>
                    <a:pt x="13655" y="29389"/>
                  </a:cubicBezTo>
                  <a:cubicBezTo>
                    <a:pt x="13640" y="29386"/>
                    <a:pt x="13624" y="29385"/>
                    <a:pt x="13608" y="29385"/>
                  </a:cubicBezTo>
                  <a:cubicBezTo>
                    <a:pt x="13555" y="29385"/>
                    <a:pt x="13499" y="29398"/>
                    <a:pt x="13445" y="29404"/>
                  </a:cubicBezTo>
                  <a:lnTo>
                    <a:pt x="13337" y="29311"/>
                  </a:lnTo>
                  <a:cubicBezTo>
                    <a:pt x="13270" y="29370"/>
                    <a:pt x="13212" y="29423"/>
                    <a:pt x="13155" y="29469"/>
                  </a:cubicBezTo>
                  <a:cubicBezTo>
                    <a:pt x="13124" y="29420"/>
                    <a:pt x="13100" y="29386"/>
                    <a:pt x="13075" y="29348"/>
                  </a:cubicBezTo>
                  <a:cubicBezTo>
                    <a:pt x="13124" y="29339"/>
                    <a:pt x="13168" y="29344"/>
                    <a:pt x="13275" y="29320"/>
                  </a:cubicBezTo>
                  <a:cubicBezTo>
                    <a:pt x="13106" y="29276"/>
                    <a:pt x="12979" y="29208"/>
                    <a:pt x="12866" y="29208"/>
                  </a:cubicBezTo>
                  <a:cubicBezTo>
                    <a:pt x="12837" y="29208"/>
                    <a:pt x="12809" y="29213"/>
                    <a:pt x="12781" y="29223"/>
                  </a:cubicBezTo>
                  <a:cubicBezTo>
                    <a:pt x="12705" y="29180"/>
                    <a:pt x="12644" y="29122"/>
                    <a:pt x="12606" y="29122"/>
                  </a:cubicBezTo>
                  <a:cubicBezTo>
                    <a:pt x="12604" y="29122"/>
                    <a:pt x="12601" y="29122"/>
                    <a:pt x="12599" y="29123"/>
                  </a:cubicBezTo>
                  <a:cubicBezTo>
                    <a:pt x="12569" y="29131"/>
                    <a:pt x="12540" y="29134"/>
                    <a:pt x="12512" y="29134"/>
                  </a:cubicBezTo>
                  <a:cubicBezTo>
                    <a:pt x="12394" y="29134"/>
                    <a:pt x="12292" y="29077"/>
                    <a:pt x="12216" y="29063"/>
                  </a:cubicBezTo>
                  <a:cubicBezTo>
                    <a:pt x="12085" y="29070"/>
                    <a:pt x="11962" y="29094"/>
                    <a:pt x="11847" y="29094"/>
                  </a:cubicBezTo>
                  <a:cubicBezTo>
                    <a:pt x="11843" y="29094"/>
                    <a:pt x="11840" y="29094"/>
                    <a:pt x="11837" y="29094"/>
                  </a:cubicBezTo>
                  <a:cubicBezTo>
                    <a:pt x="11719" y="29092"/>
                    <a:pt x="11614" y="29049"/>
                    <a:pt x="11519" y="28947"/>
                  </a:cubicBezTo>
                  <a:cubicBezTo>
                    <a:pt x="11460" y="28966"/>
                    <a:pt x="11403" y="28983"/>
                    <a:pt x="11363" y="28997"/>
                  </a:cubicBezTo>
                  <a:cubicBezTo>
                    <a:pt x="11300" y="28972"/>
                    <a:pt x="11253" y="28951"/>
                    <a:pt x="11214" y="28936"/>
                  </a:cubicBezTo>
                  <a:cubicBezTo>
                    <a:pt x="11214" y="28888"/>
                    <a:pt x="11214" y="28854"/>
                    <a:pt x="11214" y="28829"/>
                  </a:cubicBezTo>
                  <a:cubicBezTo>
                    <a:pt x="11088" y="28805"/>
                    <a:pt x="10976" y="28785"/>
                    <a:pt x="10848" y="28761"/>
                  </a:cubicBezTo>
                  <a:cubicBezTo>
                    <a:pt x="10817" y="28771"/>
                    <a:pt x="10767" y="28788"/>
                    <a:pt x="10696" y="28811"/>
                  </a:cubicBezTo>
                  <a:cubicBezTo>
                    <a:pt x="10639" y="28773"/>
                    <a:pt x="10570" y="28727"/>
                    <a:pt x="10502" y="28683"/>
                  </a:cubicBezTo>
                  <a:cubicBezTo>
                    <a:pt x="10459" y="28657"/>
                    <a:pt x="10406" y="28602"/>
                    <a:pt x="10374" y="28602"/>
                  </a:cubicBezTo>
                  <a:cubicBezTo>
                    <a:pt x="10374" y="28602"/>
                    <a:pt x="10373" y="28602"/>
                    <a:pt x="10373" y="28602"/>
                  </a:cubicBezTo>
                  <a:cubicBezTo>
                    <a:pt x="10360" y="28604"/>
                    <a:pt x="10347" y="28604"/>
                    <a:pt x="10334" y="28604"/>
                  </a:cubicBezTo>
                  <a:cubicBezTo>
                    <a:pt x="10167" y="28604"/>
                    <a:pt x="10046" y="28474"/>
                    <a:pt x="9902" y="28411"/>
                  </a:cubicBezTo>
                  <a:cubicBezTo>
                    <a:pt x="9850" y="28389"/>
                    <a:pt x="9831" y="28327"/>
                    <a:pt x="9743" y="28324"/>
                  </a:cubicBezTo>
                  <a:cubicBezTo>
                    <a:pt x="9684" y="28321"/>
                    <a:pt x="9619" y="28227"/>
                    <a:pt x="9543" y="28162"/>
                  </a:cubicBezTo>
                  <a:cubicBezTo>
                    <a:pt x="9484" y="28189"/>
                    <a:pt x="9416" y="28220"/>
                    <a:pt x="9350" y="28251"/>
                  </a:cubicBezTo>
                  <a:cubicBezTo>
                    <a:pt x="9341" y="28184"/>
                    <a:pt x="9333" y="28114"/>
                    <a:pt x="9325" y="28045"/>
                  </a:cubicBezTo>
                  <a:cubicBezTo>
                    <a:pt x="9281" y="28051"/>
                    <a:pt x="9253" y="28053"/>
                    <a:pt x="9231" y="28056"/>
                  </a:cubicBezTo>
                  <a:cubicBezTo>
                    <a:pt x="9213" y="28023"/>
                    <a:pt x="9202" y="27996"/>
                    <a:pt x="9181" y="27955"/>
                  </a:cubicBezTo>
                  <a:cubicBezTo>
                    <a:pt x="9154" y="27964"/>
                    <a:pt x="9131" y="27968"/>
                    <a:pt x="9109" y="27968"/>
                  </a:cubicBezTo>
                  <a:cubicBezTo>
                    <a:pt x="8942" y="27968"/>
                    <a:pt x="8914" y="27729"/>
                    <a:pt x="8744" y="27696"/>
                  </a:cubicBezTo>
                  <a:cubicBezTo>
                    <a:pt x="8701" y="27700"/>
                    <a:pt x="8641" y="27708"/>
                    <a:pt x="8575" y="27715"/>
                  </a:cubicBezTo>
                  <a:cubicBezTo>
                    <a:pt x="8572" y="27662"/>
                    <a:pt x="8569" y="27614"/>
                    <a:pt x="8565" y="27566"/>
                  </a:cubicBezTo>
                  <a:cubicBezTo>
                    <a:pt x="8523" y="27524"/>
                    <a:pt x="8484" y="27483"/>
                    <a:pt x="8437" y="27434"/>
                  </a:cubicBezTo>
                  <a:cubicBezTo>
                    <a:pt x="8416" y="27433"/>
                    <a:pt x="8376" y="27431"/>
                    <a:pt x="8342" y="27430"/>
                  </a:cubicBezTo>
                  <a:cubicBezTo>
                    <a:pt x="8317" y="27384"/>
                    <a:pt x="8301" y="27353"/>
                    <a:pt x="8284" y="27322"/>
                  </a:cubicBezTo>
                  <a:cubicBezTo>
                    <a:pt x="8228" y="27330"/>
                    <a:pt x="8176" y="27336"/>
                    <a:pt x="8122" y="27341"/>
                  </a:cubicBezTo>
                  <a:cubicBezTo>
                    <a:pt x="8106" y="27285"/>
                    <a:pt x="8089" y="27230"/>
                    <a:pt x="8070" y="27160"/>
                  </a:cubicBezTo>
                  <a:cubicBezTo>
                    <a:pt x="8011" y="27140"/>
                    <a:pt x="7951" y="27107"/>
                    <a:pt x="7889" y="27080"/>
                  </a:cubicBezTo>
                  <a:cubicBezTo>
                    <a:pt x="7858" y="27021"/>
                    <a:pt x="7825" y="26953"/>
                    <a:pt x="7794" y="26894"/>
                  </a:cubicBezTo>
                  <a:cubicBezTo>
                    <a:pt x="7673" y="26888"/>
                    <a:pt x="7611" y="26831"/>
                    <a:pt x="7599" y="26718"/>
                  </a:cubicBezTo>
                  <a:cubicBezTo>
                    <a:pt x="7583" y="26725"/>
                    <a:pt x="7567" y="26728"/>
                    <a:pt x="7553" y="26728"/>
                  </a:cubicBezTo>
                  <a:cubicBezTo>
                    <a:pt x="7482" y="26728"/>
                    <a:pt x="7442" y="26647"/>
                    <a:pt x="7380" y="26625"/>
                  </a:cubicBezTo>
                  <a:cubicBezTo>
                    <a:pt x="7303" y="26599"/>
                    <a:pt x="7336" y="26479"/>
                    <a:pt x="7242" y="26479"/>
                  </a:cubicBezTo>
                  <a:cubicBezTo>
                    <a:pt x="7236" y="26479"/>
                    <a:pt x="7230" y="26480"/>
                    <a:pt x="7223" y="26481"/>
                  </a:cubicBezTo>
                  <a:cubicBezTo>
                    <a:pt x="7218" y="26481"/>
                    <a:pt x="7214" y="26482"/>
                    <a:pt x="7210" y="26482"/>
                  </a:cubicBezTo>
                  <a:cubicBezTo>
                    <a:pt x="7132" y="26482"/>
                    <a:pt x="7191" y="26362"/>
                    <a:pt x="7090" y="26351"/>
                  </a:cubicBezTo>
                  <a:cubicBezTo>
                    <a:pt x="7021" y="26344"/>
                    <a:pt x="6952" y="26263"/>
                    <a:pt x="6886" y="26213"/>
                  </a:cubicBezTo>
                  <a:cubicBezTo>
                    <a:pt x="6795" y="26151"/>
                    <a:pt x="6699" y="26098"/>
                    <a:pt x="6605" y="26041"/>
                  </a:cubicBezTo>
                  <a:cubicBezTo>
                    <a:pt x="6576" y="26066"/>
                    <a:pt x="6549" y="26083"/>
                    <a:pt x="6525" y="26083"/>
                  </a:cubicBezTo>
                  <a:cubicBezTo>
                    <a:pt x="6497" y="26083"/>
                    <a:pt x="6474" y="26060"/>
                    <a:pt x="6456" y="26001"/>
                  </a:cubicBezTo>
                  <a:cubicBezTo>
                    <a:pt x="6502" y="25991"/>
                    <a:pt x="6545" y="25981"/>
                    <a:pt x="6590" y="25970"/>
                  </a:cubicBezTo>
                  <a:cubicBezTo>
                    <a:pt x="6527" y="25842"/>
                    <a:pt x="6470" y="25727"/>
                    <a:pt x="6408" y="25604"/>
                  </a:cubicBezTo>
                  <a:cubicBezTo>
                    <a:pt x="6400" y="25604"/>
                    <a:pt x="6371" y="25601"/>
                    <a:pt x="6343" y="25598"/>
                  </a:cubicBezTo>
                  <a:lnTo>
                    <a:pt x="6334" y="25514"/>
                  </a:lnTo>
                  <a:cubicBezTo>
                    <a:pt x="6309" y="25513"/>
                    <a:pt x="6289" y="25511"/>
                    <a:pt x="6268" y="25510"/>
                  </a:cubicBezTo>
                  <a:cubicBezTo>
                    <a:pt x="6247" y="25466"/>
                    <a:pt x="6224" y="25418"/>
                    <a:pt x="6200" y="25370"/>
                  </a:cubicBezTo>
                  <a:cubicBezTo>
                    <a:pt x="6147" y="25391"/>
                    <a:pt x="6114" y="25404"/>
                    <a:pt x="6078" y="25417"/>
                  </a:cubicBezTo>
                  <a:cubicBezTo>
                    <a:pt x="6064" y="25370"/>
                    <a:pt x="6049" y="25326"/>
                    <a:pt x="6037" y="25286"/>
                  </a:cubicBezTo>
                  <a:cubicBezTo>
                    <a:pt x="5988" y="25282"/>
                    <a:pt x="5962" y="25274"/>
                    <a:pt x="5934" y="25270"/>
                  </a:cubicBezTo>
                  <a:cubicBezTo>
                    <a:pt x="5933" y="25240"/>
                    <a:pt x="5931" y="25211"/>
                    <a:pt x="5930" y="25195"/>
                  </a:cubicBezTo>
                  <a:cubicBezTo>
                    <a:pt x="5844" y="25154"/>
                    <a:pt x="5765" y="25117"/>
                    <a:pt x="5690" y="25082"/>
                  </a:cubicBezTo>
                  <a:cubicBezTo>
                    <a:pt x="5678" y="25024"/>
                    <a:pt x="5669" y="24976"/>
                    <a:pt x="5660" y="24932"/>
                  </a:cubicBezTo>
                  <a:cubicBezTo>
                    <a:pt x="5582" y="24915"/>
                    <a:pt x="5522" y="24902"/>
                    <a:pt x="5451" y="24887"/>
                  </a:cubicBezTo>
                  <a:cubicBezTo>
                    <a:pt x="5482" y="24842"/>
                    <a:pt x="5499" y="24820"/>
                    <a:pt x="5519" y="24789"/>
                  </a:cubicBezTo>
                  <a:cubicBezTo>
                    <a:pt x="5482" y="24774"/>
                    <a:pt x="5450" y="24762"/>
                    <a:pt x="5443" y="24761"/>
                  </a:cubicBezTo>
                  <a:cubicBezTo>
                    <a:pt x="5376" y="24656"/>
                    <a:pt x="5338" y="24528"/>
                    <a:pt x="5266" y="24498"/>
                  </a:cubicBezTo>
                  <a:cubicBezTo>
                    <a:pt x="5148" y="24445"/>
                    <a:pt x="5098" y="24318"/>
                    <a:pt x="5012" y="24277"/>
                  </a:cubicBezTo>
                  <a:cubicBezTo>
                    <a:pt x="4894" y="24221"/>
                    <a:pt x="4829" y="24124"/>
                    <a:pt x="4786" y="24027"/>
                  </a:cubicBezTo>
                  <a:cubicBezTo>
                    <a:pt x="4756" y="23955"/>
                    <a:pt x="4632" y="24005"/>
                    <a:pt x="4656" y="23885"/>
                  </a:cubicBezTo>
                  <a:cubicBezTo>
                    <a:pt x="4658" y="23868"/>
                    <a:pt x="4557" y="23815"/>
                    <a:pt x="4503" y="23777"/>
                  </a:cubicBezTo>
                  <a:cubicBezTo>
                    <a:pt x="4498" y="23810"/>
                    <a:pt x="4492" y="23838"/>
                    <a:pt x="4488" y="23866"/>
                  </a:cubicBezTo>
                  <a:cubicBezTo>
                    <a:pt x="4423" y="23815"/>
                    <a:pt x="4361" y="23763"/>
                    <a:pt x="4291" y="23706"/>
                  </a:cubicBezTo>
                  <a:cubicBezTo>
                    <a:pt x="4291" y="23696"/>
                    <a:pt x="4294" y="23666"/>
                    <a:pt x="4297" y="23634"/>
                  </a:cubicBezTo>
                  <a:cubicBezTo>
                    <a:pt x="4233" y="23588"/>
                    <a:pt x="4189" y="23491"/>
                    <a:pt x="4139" y="23472"/>
                  </a:cubicBezTo>
                  <a:cubicBezTo>
                    <a:pt x="4008" y="23424"/>
                    <a:pt x="4091" y="23331"/>
                    <a:pt x="4048" y="23260"/>
                  </a:cubicBezTo>
                  <a:cubicBezTo>
                    <a:pt x="4010" y="23195"/>
                    <a:pt x="4024" y="23097"/>
                    <a:pt x="4017" y="23013"/>
                  </a:cubicBezTo>
                  <a:lnTo>
                    <a:pt x="4017" y="23013"/>
                  </a:lnTo>
                  <a:cubicBezTo>
                    <a:pt x="3983" y="23023"/>
                    <a:pt x="3957" y="23031"/>
                    <a:pt x="3933" y="23037"/>
                  </a:cubicBezTo>
                  <a:cubicBezTo>
                    <a:pt x="3916" y="22998"/>
                    <a:pt x="3908" y="22944"/>
                    <a:pt x="3883" y="22931"/>
                  </a:cubicBezTo>
                  <a:cubicBezTo>
                    <a:pt x="3827" y="22898"/>
                    <a:pt x="3818" y="22864"/>
                    <a:pt x="3820" y="22804"/>
                  </a:cubicBezTo>
                  <a:cubicBezTo>
                    <a:pt x="3820" y="22759"/>
                    <a:pt x="3795" y="22704"/>
                    <a:pt x="3768" y="22661"/>
                  </a:cubicBezTo>
                  <a:cubicBezTo>
                    <a:pt x="3742" y="22622"/>
                    <a:pt x="3698" y="22592"/>
                    <a:pt x="3660" y="22557"/>
                  </a:cubicBezTo>
                  <a:cubicBezTo>
                    <a:pt x="3658" y="22529"/>
                    <a:pt x="3655" y="22491"/>
                    <a:pt x="3654" y="22451"/>
                  </a:cubicBezTo>
                  <a:cubicBezTo>
                    <a:pt x="3651" y="22420"/>
                    <a:pt x="3651" y="22387"/>
                    <a:pt x="3651" y="22387"/>
                  </a:cubicBezTo>
                  <a:cubicBezTo>
                    <a:pt x="3651" y="22387"/>
                    <a:pt x="3651" y="22388"/>
                    <a:pt x="3651" y="22391"/>
                  </a:cubicBezTo>
                  <a:cubicBezTo>
                    <a:pt x="3589" y="22298"/>
                    <a:pt x="3511" y="22222"/>
                    <a:pt x="3523" y="22188"/>
                  </a:cubicBezTo>
                  <a:cubicBezTo>
                    <a:pt x="3558" y="22086"/>
                    <a:pt x="3448" y="22108"/>
                    <a:pt x="3434" y="22061"/>
                  </a:cubicBezTo>
                  <a:cubicBezTo>
                    <a:pt x="3418" y="21992"/>
                    <a:pt x="3409" y="21921"/>
                    <a:pt x="3405" y="21895"/>
                  </a:cubicBezTo>
                  <a:cubicBezTo>
                    <a:pt x="3323" y="21760"/>
                    <a:pt x="3259" y="21655"/>
                    <a:pt x="3174" y="21514"/>
                  </a:cubicBezTo>
                  <a:cubicBezTo>
                    <a:pt x="3202" y="21473"/>
                    <a:pt x="3237" y="21424"/>
                    <a:pt x="3270" y="21378"/>
                  </a:cubicBezTo>
                  <a:cubicBezTo>
                    <a:pt x="3201" y="21281"/>
                    <a:pt x="3139" y="21200"/>
                    <a:pt x="3083" y="21117"/>
                  </a:cubicBezTo>
                  <a:cubicBezTo>
                    <a:pt x="3021" y="21022"/>
                    <a:pt x="2965" y="20925"/>
                    <a:pt x="2899" y="20819"/>
                  </a:cubicBezTo>
                  <a:cubicBezTo>
                    <a:pt x="2928" y="20668"/>
                    <a:pt x="2867" y="20538"/>
                    <a:pt x="2753" y="20424"/>
                  </a:cubicBezTo>
                  <a:cubicBezTo>
                    <a:pt x="2758" y="20375"/>
                    <a:pt x="2778" y="20319"/>
                    <a:pt x="2762" y="20278"/>
                  </a:cubicBezTo>
                  <a:cubicBezTo>
                    <a:pt x="2737" y="20206"/>
                    <a:pt x="2646" y="20124"/>
                    <a:pt x="2659" y="20078"/>
                  </a:cubicBezTo>
                  <a:cubicBezTo>
                    <a:pt x="2687" y="19982"/>
                    <a:pt x="2638" y="19915"/>
                    <a:pt x="2621" y="19835"/>
                  </a:cubicBezTo>
                  <a:cubicBezTo>
                    <a:pt x="2613" y="19807"/>
                    <a:pt x="2600" y="19770"/>
                    <a:pt x="2580" y="19754"/>
                  </a:cubicBezTo>
                  <a:cubicBezTo>
                    <a:pt x="2480" y="19673"/>
                    <a:pt x="2428" y="19562"/>
                    <a:pt x="2381" y="19447"/>
                  </a:cubicBezTo>
                  <a:cubicBezTo>
                    <a:pt x="2344" y="19331"/>
                    <a:pt x="2315" y="19210"/>
                    <a:pt x="2241" y="19113"/>
                  </a:cubicBezTo>
                  <a:cubicBezTo>
                    <a:pt x="2265" y="18991"/>
                    <a:pt x="2119" y="18914"/>
                    <a:pt x="2160" y="18789"/>
                  </a:cubicBezTo>
                  <a:cubicBezTo>
                    <a:pt x="1962" y="18641"/>
                    <a:pt x="1960" y="18639"/>
                    <a:pt x="1976" y="18613"/>
                  </a:cubicBezTo>
                  <a:lnTo>
                    <a:pt x="2047" y="18574"/>
                  </a:lnTo>
                  <a:cubicBezTo>
                    <a:pt x="1957" y="18414"/>
                    <a:pt x="1925" y="18229"/>
                    <a:pt x="1896" y="18048"/>
                  </a:cubicBezTo>
                  <a:cubicBezTo>
                    <a:pt x="1876" y="17865"/>
                    <a:pt x="1847" y="17689"/>
                    <a:pt x="1731" y="17542"/>
                  </a:cubicBezTo>
                  <a:cubicBezTo>
                    <a:pt x="1759" y="17459"/>
                    <a:pt x="1781" y="17393"/>
                    <a:pt x="1798" y="17340"/>
                  </a:cubicBezTo>
                  <a:cubicBezTo>
                    <a:pt x="1729" y="17243"/>
                    <a:pt x="1659" y="17144"/>
                    <a:pt x="1594" y="17052"/>
                  </a:cubicBezTo>
                  <a:cubicBezTo>
                    <a:pt x="1617" y="16999"/>
                    <a:pt x="1634" y="16963"/>
                    <a:pt x="1651" y="16927"/>
                  </a:cubicBezTo>
                  <a:cubicBezTo>
                    <a:pt x="1619" y="16872"/>
                    <a:pt x="1590" y="16819"/>
                    <a:pt x="1562" y="16771"/>
                  </a:cubicBezTo>
                  <a:cubicBezTo>
                    <a:pt x="1585" y="16735"/>
                    <a:pt x="1601" y="16710"/>
                    <a:pt x="1617" y="16687"/>
                  </a:cubicBezTo>
                  <a:cubicBezTo>
                    <a:pt x="1597" y="16665"/>
                    <a:pt x="1576" y="16643"/>
                    <a:pt x="1560" y="16622"/>
                  </a:cubicBezTo>
                  <a:cubicBezTo>
                    <a:pt x="1574" y="16602"/>
                    <a:pt x="1587" y="16583"/>
                    <a:pt x="1591" y="16578"/>
                  </a:cubicBezTo>
                  <a:lnTo>
                    <a:pt x="1591" y="16578"/>
                  </a:lnTo>
                  <a:cubicBezTo>
                    <a:pt x="1591" y="16579"/>
                    <a:pt x="1591" y="16579"/>
                    <a:pt x="1591" y="16579"/>
                  </a:cubicBezTo>
                  <a:cubicBezTo>
                    <a:pt x="1592" y="16578"/>
                    <a:pt x="1592" y="16577"/>
                    <a:pt x="1592" y="16577"/>
                  </a:cubicBezTo>
                  <a:lnTo>
                    <a:pt x="1592" y="16577"/>
                  </a:lnTo>
                  <a:cubicBezTo>
                    <a:pt x="1592" y="16577"/>
                    <a:pt x="1592" y="16577"/>
                    <a:pt x="1591" y="16578"/>
                  </a:cubicBezTo>
                  <a:lnTo>
                    <a:pt x="1591" y="16578"/>
                  </a:lnTo>
                  <a:cubicBezTo>
                    <a:pt x="1575" y="16389"/>
                    <a:pt x="1547" y="16232"/>
                    <a:pt x="1553" y="16076"/>
                  </a:cubicBezTo>
                  <a:cubicBezTo>
                    <a:pt x="1557" y="15920"/>
                    <a:pt x="1595" y="15769"/>
                    <a:pt x="1620" y="15611"/>
                  </a:cubicBezTo>
                  <a:cubicBezTo>
                    <a:pt x="1645" y="15602"/>
                    <a:pt x="1679" y="15589"/>
                    <a:pt x="1720" y="15573"/>
                  </a:cubicBezTo>
                  <a:cubicBezTo>
                    <a:pt x="1710" y="15535"/>
                    <a:pt x="1700" y="15504"/>
                    <a:pt x="1690" y="15467"/>
                  </a:cubicBezTo>
                  <a:cubicBezTo>
                    <a:pt x="1657" y="15497"/>
                    <a:pt x="1638" y="15511"/>
                    <a:pt x="1598" y="15547"/>
                  </a:cubicBezTo>
                  <a:cubicBezTo>
                    <a:pt x="1597" y="15444"/>
                    <a:pt x="1590" y="15369"/>
                    <a:pt x="1595" y="15295"/>
                  </a:cubicBezTo>
                  <a:cubicBezTo>
                    <a:pt x="1598" y="15257"/>
                    <a:pt x="1625" y="15224"/>
                    <a:pt x="1637" y="15186"/>
                  </a:cubicBezTo>
                  <a:cubicBezTo>
                    <a:pt x="1650" y="15140"/>
                    <a:pt x="1684" y="14855"/>
                    <a:pt x="1682" y="14790"/>
                  </a:cubicBezTo>
                  <a:cubicBezTo>
                    <a:pt x="1682" y="14717"/>
                    <a:pt x="1695" y="14651"/>
                    <a:pt x="1651" y="14577"/>
                  </a:cubicBezTo>
                  <a:cubicBezTo>
                    <a:pt x="1628" y="14540"/>
                    <a:pt x="1675" y="14448"/>
                    <a:pt x="1681" y="14420"/>
                  </a:cubicBezTo>
                  <a:cubicBezTo>
                    <a:pt x="1673" y="14194"/>
                    <a:pt x="1681" y="13981"/>
                    <a:pt x="1718" y="13780"/>
                  </a:cubicBezTo>
                  <a:cubicBezTo>
                    <a:pt x="1753" y="13579"/>
                    <a:pt x="1851" y="13396"/>
                    <a:pt x="1971" y="13223"/>
                  </a:cubicBezTo>
                  <a:cubicBezTo>
                    <a:pt x="1943" y="13210"/>
                    <a:pt x="1918" y="13200"/>
                    <a:pt x="1872" y="13178"/>
                  </a:cubicBezTo>
                  <a:cubicBezTo>
                    <a:pt x="1879" y="13145"/>
                    <a:pt x="1904" y="13094"/>
                    <a:pt x="1891" y="13069"/>
                  </a:cubicBezTo>
                  <a:cubicBezTo>
                    <a:pt x="1813" y="12922"/>
                    <a:pt x="1890" y="12804"/>
                    <a:pt x="1969" y="12710"/>
                  </a:cubicBezTo>
                  <a:cubicBezTo>
                    <a:pt x="2053" y="12611"/>
                    <a:pt x="2059" y="12528"/>
                    <a:pt x="2037" y="12401"/>
                  </a:cubicBezTo>
                  <a:cubicBezTo>
                    <a:pt x="2022" y="12327"/>
                    <a:pt x="2084" y="12236"/>
                    <a:pt x="2099" y="12211"/>
                  </a:cubicBezTo>
                  <a:cubicBezTo>
                    <a:pt x="2127" y="12033"/>
                    <a:pt x="2146" y="11908"/>
                    <a:pt x="2177" y="11718"/>
                  </a:cubicBezTo>
                  <a:lnTo>
                    <a:pt x="2177" y="11718"/>
                  </a:lnTo>
                  <a:cubicBezTo>
                    <a:pt x="2091" y="11798"/>
                    <a:pt x="2053" y="11833"/>
                    <a:pt x="2012" y="11871"/>
                  </a:cubicBezTo>
                  <a:cubicBezTo>
                    <a:pt x="2003" y="11814"/>
                    <a:pt x="1993" y="11752"/>
                    <a:pt x="1984" y="11699"/>
                  </a:cubicBezTo>
                  <a:cubicBezTo>
                    <a:pt x="2046" y="11679"/>
                    <a:pt x="2109" y="11658"/>
                    <a:pt x="2165" y="11639"/>
                  </a:cubicBezTo>
                  <a:cubicBezTo>
                    <a:pt x="2246" y="11445"/>
                    <a:pt x="2246" y="11226"/>
                    <a:pt x="2399" y="11090"/>
                  </a:cubicBezTo>
                  <a:cubicBezTo>
                    <a:pt x="2384" y="11053"/>
                    <a:pt x="2372" y="11024"/>
                    <a:pt x="2365" y="11005"/>
                  </a:cubicBezTo>
                  <a:cubicBezTo>
                    <a:pt x="2422" y="10937"/>
                    <a:pt x="2483" y="10874"/>
                    <a:pt x="2549" y="10817"/>
                  </a:cubicBezTo>
                  <a:cubicBezTo>
                    <a:pt x="2543" y="10771"/>
                    <a:pt x="2537" y="10733"/>
                    <a:pt x="2531" y="10694"/>
                  </a:cubicBezTo>
                  <a:lnTo>
                    <a:pt x="2661" y="10546"/>
                  </a:lnTo>
                  <a:cubicBezTo>
                    <a:pt x="2618" y="10506"/>
                    <a:pt x="2593" y="10483"/>
                    <a:pt x="2563" y="10456"/>
                  </a:cubicBezTo>
                  <a:cubicBezTo>
                    <a:pt x="2596" y="10438"/>
                    <a:pt x="2640" y="10427"/>
                    <a:pt x="2644" y="10409"/>
                  </a:cubicBezTo>
                  <a:cubicBezTo>
                    <a:pt x="2656" y="10363"/>
                    <a:pt x="2631" y="10290"/>
                    <a:pt x="2653" y="10271"/>
                  </a:cubicBezTo>
                  <a:cubicBezTo>
                    <a:pt x="2699" y="10229"/>
                    <a:pt x="2737" y="10216"/>
                    <a:pt x="2739" y="10129"/>
                  </a:cubicBezTo>
                  <a:cubicBezTo>
                    <a:pt x="2740" y="10065"/>
                    <a:pt x="2759" y="9937"/>
                    <a:pt x="2793" y="9919"/>
                  </a:cubicBezTo>
                  <a:cubicBezTo>
                    <a:pt x="2934" y="9843"/>
                    <a:pt x="2914" y="9678"/>
                    <a:pt x="2992" y="9581"/>
                  </a:cubicBezTo>
                  <a:cubicBezTo>
                    <a:pt x="2956" y="9512"/>
                    <a:pt x="2925" y="9450"/>
                    <a:pt x="2878" y="9359"/>
                  </a:cubicBezTo>
                  <a:lnTo>
                    <a:pt x="2878" y="9359"/>
                  </a:lnTo>
                  <a:cubicBezTo>
                    <a:pt x="2964" y="9385"/>
                    <a:pt x="3015" y="9401"/>
                    <a:pt x="3092" y="9423"/>
                  </a:cubicBezTo>
                  <a:cubicBezTo>
                    <a:pt x="3030" y="9325"/>
                    <a:pt x="2981" y="9247"/>
                    <a:pt x="2912" y="9138"/>
                  </a:cubicBezTo>
                  <a:cubicBezTo>
                    <a:pt x="3000" y="9129"/>
                    <a:pt x="3050" y="9123"/>
                    <a:pt x="3102" y="9117"/>
                  </a:cubicBezTo>
                  <a:cubicBezTo>
                    <a:pt x="3078" y="9082"/>
                    <a:pt x="3055" y="9047"/>
                    <a:pt x="3030" y="9008"/>
                  </a:cubicBezTo>
                  <a:cubicBezTo>
                    <a:pt x="3056" y="9000"/>
                    <a:pt x="3075" y="8992"/>
                    <a:pt x="3096" y="8983"/>
                  </a:cubicBezTo>
                  <a:cubicBezTo>
                    <a:pt x="3099" y="8951"/>
                    <a:pt x="3102" y="8919"/>
                    <a:pt x="3105" y="8880"/>
                  </a:cubicBezTo>
                  <a:cubicBezTo>
                    <a:pt x="3159" y="8898"/>
                    <a:pt x="3211" y="8916"/>
                    <a:pt x="3256" y="8930"/>
                  </a:cubicBezTo>
                  <a:cubicBezTo>
                    <a:pt x="3362" y="8801"/>
                    <a:pt x="3377" y="8616"/>
                    <a:pt x="3526" y="8543"/>
                  </a:cubicBezTo>
                  <a:cubicBezTo>
                    <a:pt x="3529" y="8468"/>
                    <a:pt x="3532" y="8392"/>
                    <a:pt x="3533" y="8314"/>
                  </a:cubicBezTo>
                  <a:cubicBezTo>
                    <a:pt x="3537" y="8314"/>
                    <a:pt x="3541" y="8314"/>
                    <a:pt x="3545" y="8314"/>
                  </a:cubicBezTo>
                  <a:cubicBezTo>
                    <a:pt x="3580" y="8314"/>
                    <a:pt x="3617" y="8323"/>
                    <a:pt x="3653" y="8323"/>
                  </a:cubicBezTo>
                  <a:cubicBezTo>
                    <a:pt x="3696" y="8323"/>
                    <a:pt x="3738" y="8309"/>
                    <a:pt x="3776" y="8246"/>
                  </a:cubicBezTo>
                  <a:cubicBezTo>
                    <a:pt x="3758" y="8212"/>
                    <a:pt x="3738" y="8174"/>
                    <a:pt x="3715" y="8133"/>
                  </a:cubicBezTo>
                  <a:cubicBezTo>
                    <a:pt x="3743" y="8124"/>
                    <a:pt x="3771" y="8115"/>
                    <a:pt x="3801" y="8105"/>
                  </a:cubicBezTo>
                  <a:cubicBezTo>
                    <a:pt x="3795" y="8067"/>
                    <a:pt x="3786" y="8029"/>
                    <a:pt x="3779" y="7987"/>
                  </a:cubicBezTo>
                  <a:cubicBezTo>
                    <a:pt x="3739" y="7987"/>
                    <a:pt x="3695" y="7989"/>
                    <a:pt x="3648" y="7989"/>
                  </a:cubicBezTo>
                  <a:cubicBezTo>
                    <a:pt x="3643" y="7934"/>
                    <a:pt x="3640" y="7893"/>
                    <a:pt x="3637" y="7851"/>
                  </a:cubicBezTo>
                  <a:cubicBezTo>
                    <a:pt x="3664" y="7836"/>
                    <a:pt x="3698" y="7818"/>
                    <a:pt x="3733" y="7799"/>
                  </a:cubicBezTo>
                  <a:cubicBezTo>
                    <a:pt x="3739" y="7749"/>
                    <a:pt x="3745" y="7700"/>
                    <a:pt x="3751" y="7655"/>
                  </a:cubicBezTo>
                  <a:cubicBezTo>
                    <a:pt x="3771" y="7639"/>
                    <a:pt x="3786" y="7625"/>
                    <a:pt x="3802" y="7615"/>
                  </a:cubicBezTo>
                  <a:cubicBezTo>
                    <a:pt x="3816" y="7608"/>
                    <a:pt x="3831" y="7604"/>
                    <a:pt x="3835" y="7604"/>
                  </a:cubicBezTo>
                  <a:cubicBezTo>
                    <a:pt x="3835" y="7604"/>
                    <a:pt x="3835" y="7604"/>
                    <a:pt x="3835" y="7604"/>
                  </a:cubicBezTo>
                  <a:lnTo>
                    <a:pt x="3835" y="7604"/>
                  </a:lnTo>
                  <a:cubicBezTo>
                    <a:pt x="3929" y="7293"/>
                    <a:pt x="4139" y="7106"/>
                    <a:pt x="4380" y="6950"/>
                  </a:cubicBezTo>
                  <a:cubicBezTo>
                    <a:pt x="4420" y="6804"/>
                    <a:pt x="4420" y="6804"/>
                    <a:pt x="4526" y="6752"/>
                  </a:cubicBezTo>
                  <a:cubicBezTo>
                    <a:pt x="4614" y="6471"/>
                    <a:pt x="4832" y="6359"/>
                    <a:pt x="4990" y="6262"/>
                  </a:cubicBezTo>
                  <a:cubicBezTo>
                    <a:pt x="5031" y="6189"/>
                    <a:pt x="5067" y="6128"/>
                    <a:pt x="5103" y="6070"/>
                  </a:cubicBezTo>
                  <a:cubicBezTo>
                    <a:pt x="5141" y="6017"/>
                    <a:pt x="5178" y="5967"/>
                    <a:pt x="5215" y="5917"/>
                  </a:cubicBezTo>
                  <a:cubicBezTo>
                    <a:pt x="5216" y="5872"/>
                    <a:pt x="5219" y="5822"/>
                    <a:pt x="5221" y="5785"/>
                  </a:cubicBezTo>
                  <a:cubicBezTo>
                    <a:pt x="5319" y="5788"/>
                    <a:pt x="5421" y="5792"/>
                    <a:pt x="5509" y="5795"/>
                  </a:cubicBezTo>
                  <a:cubicBezTo>
                    <a:pt x="5538" y="5708"/>
                    <a:pt x="5562" y="5644"/>
                    <a:pt x="5585" y="5575"/>
                  </a:cubicBezTo>
                  <a:cubicBezTo>
                    <a:pt x="5741" y="5539"/>
                    <a:pt x="5822" y="5420"/>
                    <a:pt x="5874" y="5266"/>
                  </a:cubicBezTo>
                  <a:cubicBezTo>
                    <a:pt x="5916" y="5249"/>
                    <a:pt x="5962" y="5235"/>
                    <a:pt x="5999" y="5221"/>
                  </a:cubicBezTo>
                  <a:cubicBezTo>
                    <a:pt x="6064" y="5143"/>
                    <a:pt x="5968" y="5020"/>
                    <a:pt x="6108" y="4979"/>
                  </a:cubicBezTo>
                  <a:cubicBezTo>
                    <a:pt x="6150" y="5011"/>
                    <a:pt x="6193" y="5043"/>
                    <a:pt x="6233" y="5074"/>
                  </a:cubicBezTo>
                  <a:cubicBezTo>
                    <a:pt x="6300" y="4920"/>
                    <a:pt x="6406" y="4820"/>
                    <a:pt x="6565" y="4776"/>
                  </a:cubicBezTo>
                  <a:cubicBezTo>
                    <a:pt x="6637" y="4757"/>
                    <a:pt x="6756" y="4727"/>
                    <a:pt x="6767" y="4687"/>
                  </a:cubicBezTo>
                  <a:cubicBezTo>
                    <a:pt x="6806" y="4536"/>
                    <a:pt x="6965" y="4508"/>
                    <a:pt x="7032" y="4392"/>
                  </a:cubicBezTo>
                  <a:lnTo>
                    <a:pt x="7114" y="4395"/>
                  </a:lnTo>
                  <a:cubicBezTo>
                    <a:pt x="7092" y="4340"/>
                    <a:pt x="7070" y="4286"/>
                    <a:pt x="7032" y="4190"/>
                  </a:cubicBezTo>
                  <a:lnTo>
                    <a:pt x="7032" y="4190"/>
                  </a:lnTo>
                  <a:cubicBezTo>
                    <a:pt x="7123" y="4270"/>
                    <a:pt x="7163" y="4305"/>
                    <a:pt x="7193" y="4331"/>
                  </a:cubicBezTo>
                  <a:cubicBezTo>
                    <a:pt x="7264" y="4281"/>
                    <a:pt x="7323" y="4242"/>
                    <a:pt x="7377" y="4203"/>
                  </a:cubicBezTo>
                  <a:cubicBezTo>
                    <a:pt x="7366" y="4161"/>
                    <a:pt x="7357" y="4128"/>
                    <a:pt x="7346" y="4094"/>
                  </a:cubicBezTo>
                  <a:lnTo>
                    <a:pt x="7346" y="4094"/>
                  </a:lnTo>
                  <a:cubicBezTo>
                    <a:pt x="7385" y="4096"/>
                    <a:pt x="7413" y="4097"/>
                    <a:pt x="7442" y="4097"/>
                  </a:cubicBezTo>
                  <a:cubicBezTo>
                    <a:pt x="7436" y="4055"/>
                    <a:pt x="7429" y="4016"/>
                    <a:pt x="7421" y="3962"/>
                  </a:cubicBezTo>
                  <a:lnTo>
                    <a:pt x="7421" y="3962"/>
                  </a:lnTo>
                  <a:cubicBezTo>
                    <a:pt x="7471" y="3994"/>
                    <a:pt x="7501" y="4014"/>
                    <a:pt x="7545" y="4041"/>
                  </a:cubicBezTo>
                  <a:cubicBezTo>
                    <a:pt x="7579" y="3993"/>
                    <a:pt x="7607" y="3952"/>
                    <a:pt x="7635" y="3912"/>
                  </a:cubicBezTo>
                  <a:cubicBezTo>
                    <a:pt x="7661" y="3916"/>
                    <a:pt x="7682" y="3919"/>
                    <a:pt x="7691" y="3921"/>
                  </a:cubicBezTo>
                  <a:cubicBezTo>
                    <a:pt x="7717" y="3877"/>
                    <a:pt x="7741" y="3836"/>
                    <a:pt x="7754" y="3813"/>
                  </a:cubicBezTo>
                  <a:cubicBezTo>
                    <a:pt x="7829" y="3827"/>
                    <a:pt x="7883" y="3834"/>
                    <a:pt x="7972" y="3849"/>
                  </a:cubicBezTo>
                  <a:cubicBezTo>
                    <a:pt x="7933" y="3760"/>
                    <a:pt x="7911" y="3712"/>
                    <a:pt x="7878" y="3637"/>
                  </a:cubicBezTo>
                  <a:lnTo>
                    <a:pt x="7878" y="3637"/>
                  </a:lnTo>
                  <a:cubicBezTo>
                    <a:pt x="8010" y="3671"/>
                    <a:pt x="8119" y="3699"/>
                    <a:pt x="8194" y="3718"/>
                  </a:cubicBezTo>
                  <a:cubicBezTo>
                    <a:pt x="8304" y="3640"/>
                    <a:pt x="8373" y="3593"/>
                    <a:pt x="8447" y="3556"/>
                  </a:cubicBezTo>
                  <a:cubicBezTo>
                    <a:pt x="8463" y="3506"/>
                    <a:pt x="8478" y="3459"/>
                    <a:pt x="8498" y="3397"/>
                  </a:cubicBezTo>
                  <a:cubicBezTo>
                    <a:pt x="8550" y="3369"/>
                    <a:pt x="8612" y="3334"/>
                    <a:pt x="8679" y="3297"/>
                  </a:cubicBezTo>
                  <a:cubicBezTo>
                    <a:pt x="8684" y="3226"/>
                    <a:pt x="8687" y="3162"/>
                    <a:pt x="8690" y="3122"/>
                  </a:cubicBezTo>
                  <a:cubicBezTo>
                    <a:pt x="8756" y="3050"/>
                    <a:pt x="8809" y="2991"/>
                    <a:pt x="8866" y="2929"/>
                  </a:cubicBezTo>
                  <a:cubicBezTo>
                    <a:pt x="8909" y="2926"/>
                    <a:pt x="8960" y="2931"/>
                    <a:pt x="9005" y="2916"/>
                  </a:cubicBezTo>
                  <a:cubicBezTo>
                    <a:pt x="9060" y="2897"/>
                    <a:pt x="9110" y="2859"/>
                    <a:pt x="9150" y="2837"/>
                  </a:cubicBezTo>
                  <a:cubicBezTo>
                    <a:pt x="9193" y="2876"/>
                    <a:pt x="9216" y="2897"/>
                    <a:pt x="9238" y="2916"/>
                  </a:cubicBezTo>
                  <a:lnTo>
                    <a:pt x="9272" y="2885"/>
                  </a:lnTo>
                  <a:lnTo>
                    <a:pt x="9097" y="2678"/>
                  </a:lnTo>
                  <a:lnTo>
                    <a:pt x="9127" y="2647"/>
                  </a:lnTo>
                  <a:lnTo>
                    <a:pt x="9415" y="2814"/>
                  </a:lnTo>
                  <a:lnTo>
                    <a:pt x="9418" y="2760"/>
                  </a:lnTo>
                  <a:lnTo>
                    <a:pt x="9421" y="2686"/>
                  </a:lnTo>
                  <a:cubicBezTo>
                    <a:pt x="9593" y="2673"/>
                    <a:pt x="9592" y="2673"/>
                    <a:pt x="9758" y="2572"/>
                  </a:cubicBezTo>
                  <a:cubicBezTo>
                    <a:pt x="9777" y="2561"/>
                    <a:pt x="9802" y="2561"/>
                    <a:pt x="9823" y="2553"/>
                  </a:cubicBezTo>
                  <a:cubicBezTo>
                    <a:pt x="10048" y="2463"/>
                    <a:pt x="10277" y="2386"/>
                    <a:pt x="10489" y="2275"/>
                  </a:cubicBezTo>
                  <a:cubicBezTo>
                    <a:pt x="10544" y="2248"/>
                    <a:pt x="10579" y="2163"/>
                    <a:pt x="10658" y="2163"/>
                  </a:cubicBezTo>
                  <a:cubicBezTo>
                    <a:pt x="10665" y="2163"/>
                    <a:pt x="10673" y="2164"/>
                    <a:pt x="10682" y="2166"/>
                  </a:cubicBezTo>
                  <a:cubicBezTo>
                    <a:pt x="10689" y="2167"/>
                    <a:pt x="10695" y="2168"/>
                    <a:pt x="10701" y="2168"/>
                  </a:cubicBezTo>
                  <a:cubicBezTo>
                    <a:pt x="10770" y="2168"/>
                    <a:pt x="10803" y="2079"/>
                    <a:pt x="10852" y="2079"/>
                  </a:cubicBezTo>
                  <a:cubicBezTo>
                    <a:pt x="10859" y="2079"/>
                    <a:pt x="10867" y="2081"/>
                    <a:pt x="10874" y="2085"/>
                  </a:cubicBezTo>
                  <a:cubicBezTo>
                    <a:pt x="10901" y="2099"/>
                    <a:pt x="10925" y="2104"/>
                    <a:pt x="10948" y="2104"/>
                  </a:cubicBezTo>
                  <a:cubicBezTo>
                    <a:pt x="11042" y="2104"/>
                    <a:pt x="11115" y="2015"/>
                    <a:pt x="11203" y="2015"/>
                  </a:cubicBezTo>
                  <a:cubicBezTo>
                    <a:pt x="11216" y="2015"/>
                    <a:pt x="11230" y="2017"/>
                    <a:pt x="11244" y="2021"/>
                  </a:cubicBezTo>
                  <a:cubicBezTo>
                    <a:pt x="11306" y="1851"/>
                    <a:pt x="11500" y="1951"/>
                    <a:pt x="11612" y="1851"/>
                  </a:cubicBezTo>
                  <a:cubicBezTo>
                    <a:pt x="11679" y="1791"/>
                    <a:pt x="11818" y="1801"/>
                    <a:pt x="11900" y="1785"/>
                  </a:cubicBezTo>
                  <a:cubicBezTo>
                    <a:pt x="12003" y="1733"/>
                    <a:pt x="12096" y="1708"/>
                    <a:pt x="12179" y="1674"/>
                  </a:cubicBezTo>
                  <a:cubicBezTo>
                    <a:pt x="12213" y="1723"/>
                    <a:pt x="12234" y="1752"/>
                    <a:pt x="12256" y="1785"/>
                  </a:cubicBezTo>
                  <a:cubicBezTo>
                    <a:pt x="12294" y="1735"/>
                    <a:pt x="12329" y="1689"/>
                    <a:pt x="12368" y="1638"/>
                  </a:cubicBezTo>
                  <a:cubicBezTo>
                    <a:pt x="12407" y="1671"/>
                    <a:pt x="12443" y="1702"/>
                    <a:pt x="12478" y="1733"/>
                  </a:cubicBezTo>
                  <a:cubicBezTo>
                    <a:pt x="12575" y="1643"/>
                    <a:pt x="12740" y="1629"/>
                    <a:pt x="12775" y="1505"/>
                  </a:cubicBezTo>
                  <a:cubicBezTo>
                    <a:pt x="12865" y="1486"/>
                    <a:pt x="12933" y="1471"/>
                    <a:pt x="13014" y="1454"/>
                  </a:cubicBezTo>
                  <a:lnTo>
                    <a:pt x="13014" y="1454"/>
                  </a:lnTo>
                  <a:cubicBezTo>
                    <a:pt x="12999" y="1535"/>
                    <a:pt x="12986" y="1601"/>
                    <a:pt x="12962" y="1730"/>
                  </a:cubicBezTo>
                  <a:cubicBezTo>
                    <a:pt x="13062" y="1645"/>
                    <a:pt x="13108" y="1605"/>
                    <a:pt x="13140" y="1579"/>
                  </a:cubicBezTo>
                  <a:cubicBezTo>
                    <a:pt x="13111" y="1521"/>
                    <a:pt x="13089" y="1479"/>
                    <a:pt x="13065" y="1433"/>
                  </a:cubicBezTo>
                  <a:cubicBezTo>
                    <a:pt x="13112" y="1420"/>
                    <a:pt x="13131" y="1415"/>
                    <a:pt x="13152" y="1409"/>
                  </a:cubicBezTo>
                  <a:cubicBezTo>
                    <a:pt x="13184" y="1445"/>
                    <a:pt x="13217" y="1480"/>
                    <a:pt x="13274" y="1542"/>
                  </a:cubicBezTo>
                  <a:cubicBezTo>
                    <a:pt x="13306" y="1459"/>
                    <a:pt x="13326" y="1415"/>
                    <a:pt x="13345" y="1373"/>
                  </a:cubicBezTo>
                  <a:cubicBezTo>
                    <a:pt x="13377" y="1368"/>
                    <a:pt x="13408" y="1365"/>
                    <a:pt x="13436" y="1359"/>
                  </a:cubicBezTo>
                  <a:cubicBezTo>
                    <a:pt x="13445" y="1340"/>
                    <a:pt x="13456" y="1323"/>
                    <a:pt x="13470" y="1306"/>
                  </a:cubicBezTo>
                  <a:lnTo>
                    <a:pt x="13492" y="1321"/>
                  </a:lnTo>
                  <a:lnTo>
                    <a:pt x="13446" y="1367"/>
                  </a:lnTo>
                  <a:cubicBezTo>
                    <a:pt x="13442" y="1364"/>
                    <a:pt x="13437" y="1361"/>
                    <a:pt x="13436" y="1359"/>
                  </a:cubicBezTo>
                  <a:lnTo>
                    <a:pt x="13436" y="1359"/>
                  </a:lnTo>
                  <a:cubicBezTo>
                    <a:pt x="13448" y="1415"/>
                    <a:pt x="13455" y="1470"/>
                    <a:pt x="13471" y="1576"/>
                  </a:cubicBezTo>
                  <a:cubicBezTo>
                    <a:pt x="13511" y="1483"/>
                    <a:pt x="13530" y="1440"/>
                    <a:pt x="13549" y="1398"/>
                  </a:cubicBezTo>
                  <a:cubicBezTo>
                    <a:pt x="13621" y="1420"/>
                    <a:pt x="13676" y="1437"/>
                    <a:pt x="13735" y="1457"/>
                  </a:cubicBezTo>
                  <a:cubicBezTo>
                    <a:pt x="13754" y="1404"/>
                    <a:pt x="13770" y="1362"/>
                    <a:pt x="13790" y="1304"/>
                  </a:cubicBezTo>
                  <a:cubicBezTo>
                    <a:pt x="13848" y="1408"/>
                    <a:pt x="13896" y="1499"/>
                    <a:pt x="13952" y="1599"/>
                  </a:cubicBezTo>
                  <a:cubicBezTo>
                    <a:pt x="13979" y="1536"/>
                    <a:pt x="14015" y="1519"/>
                    <a:pt x="14055" y="1519"/>
                  </a:cubicBezTo>
                  <a:cubicBezTo>
                    <a:pt x="14098" y="1519"/>
                    <a:pt x="14144" y="1538"/>
                    <a:pt x="14188" y="1538"/>
                  </a:cubicBezTo>
                  <a:cubicBezTo>
                    <a:pt x="14201" y="1538"/>
                    <a:pt x="14215" y="1537"/>
                    <a:pt x="14227" y="1532"/>
                  </a:cubicBezTo>
                  <a:cubicBezTo>
                    <a:pt x="14338" y="1489"/>
                    <a:pt x="14460" y="1476"/>
                    <a:pt x="14578" y="1448"/>
                  </a:cubicBezTo>
                  <a:cubicBezTo>
                    <a:pt x="14583" y="1393"/>
                    <a:pt x="14591" y="1340"/>
                    <a:pt x="14598" y="1280"/>
                  </a:cubicBezTo>
                  <a:cubicBezTo>
                    <a:pt x="14639" y="1305"/>
                    <a:pt x="14670" y="1324"/>
                    <a:pt x="14688" y="1334"/>
                  </a:cubicBezTo>
                  <a:cubicBezTo>
                    <a:pt x="14789" y="1298"/>
                    <a:pt x="14872" y="1274"/>
                    <a:pt x="14947" y="1248"/>
                  </a:cubicBezTo>
                  <a:cubicBezTo>
                    <a:pt x="14957" y="1215"/>
                    <a:pt x="14967" y="1187"/>
                    <a:pt x="14985" y="1136"/>
                  </a:cubicBezTo>
                  <a:cubicBezTo>
                    <a:pt x="15012" y="1195"/>
                    <a:pt x="15028" y="1227"/>
                    <a:pt x="15047" y="1271"/>
                  </a:cubicBezTo>
                  <a:cubicBezTo>
                    <a:pt x="15120" y="1267"/>
                    <a:pt x="15198" y="1261"/>
                    <a:pt x="15251" y="1258"/>
                  </a:cubicBezTo>
                  <a:cubicBezTo>
                    <a:pt x="15275" y="1206"/>
                    <a:pt x="15287" y="1181"/>
                    <a:pt x="15315" y="1118"/>
                  </a:cubicBezTo>
                  <a:cubicBezTo>
                    <a:pt x="15334" y="1217"/>
                    <a:pt x="15343" y="1268"/>
                    <a:pt x="15353" y="1318"/>
                  </a:cubicBezTo>
                  <a:cubicBezTo>
                    <a:pt x="15385" y="1320"/>
                    <a:pt x="15406" y="1321"/>
                    <a:pt x="15428" y="1323"/>
                  </a:cubicBezTo>
                  <a:cubicBezTo>
                    <a:pt x="15454" y="1280"/>
                    <a:pt x="15481" y="1237"/>
                    <a:pt x="15537" y="1149"/>
                  </a:cubicBezTo>
                  <a:cubicBezTo>
                    <a:pt x="15590" y="1214"/>
                    <a:pt x="15622" y="1251"/>
                    <a:pt x="15660" y="1298"/>
                  </a:cubicBezTo>
                  <a:cubicBezTo>
                    <a:pt x="15602" y="1317"/>
                    <a:pt x="15565" y="1329"/>
                    <a:pt x="15516" y="1345"/>
                  </a:cubicBezTo>
                  <a:cubicBezTo>
                    <a:pt x="15569" y="1384"/>
                    <a:pt x="15613" y="1417"/>
                    <a:pt x="15652" y="1445"/>
                  </a:cubicBezTo>
                  <a:cubicBezTo>
                    <a:pt x="15710" y="1409"/>
                    <a:pt x="15750" y="1386"/>
                    <a:pt x="15759" y="1380"/>
                  </a:cubicBezTo>
                  <a:cubicBezTo>
                    <a:pt x="15822" y="1412"/>
                    <a:pt x="15865" y="1433"/>
                    <a:pt x="15887" y="1445"/>
                  </a:cubicBezTo>
                  <a:cubicBezTo>
                    <a:pt x="15868" y="1490"/>
                    <a:pt x="15858" y="1514"/>
                    <a:pt x="15847" y="1537"/>
                  </a:cubicBezTo>
                  <a:cubicBezTo>
                    <a:pt x="15947" y="1471"/>
                    <a:pt x="16059" y="1432"/>
                    <a:pt x="16168" y="1408"/>
                  </a:cubicBezTo>
                  <a:cubicBezTo>
                    <a:pt x="16278" y="1390"/>
                    <a:pt x="16387" y="1376"/>
                    <a:pt x="16486" y="1334"/>
                  </a:cubicBezTo>
                  <a:cubicBezTo>
                    <a:pt x="16534" y="1394"/>
                    <a:pt x="16583" y="1417"/>
                    <a:pt x="16632" y="1417"/>
                  </a:cubicBezTo>
                  <a:cubicBezTo>
                    <a:pt x="16680" y="1417"/>
                    <a:pt x="16729" y="1395"/>
                    <a:pt x="16777" y="1365"/>
                  </a:cubicBezTo>
                  <a:cubicBezTo>
                    <a:pt x="16837" y="1401"/>
                    <a:pt x="16889" y="1445"/>
                    <a:pt x="16950" y="1445"/>
                  </a:cubicBezTo>
                  <a:cubicBezTo>
                    <a:pt x="16980" y="1445"/>
                    <a:pt x="17012" y="1435"/>
                    <a:pt x="17048" y="1408"/>
                  </a:cubicBezTo>
                  <a:cubicBezTo>
                    <a:pt x="17062" y="1398"/>
                    <a:pt x="17078" y="1392"/>
                    <a:pt x="17094" y="1392"/>
                  </a:cubicBezTo>
                  <a:cubicBezTo>
                    <a:pt x="17123" y="1392"/>
                    <a:pt x="17148" y="1412"/>
                    <a:pt x="17146" y="1459"/>
                  </a:cubicBezTo>
                  <a:cubicBezTo>
                    <a:pt x="17213" y="1474"/>
                    <a:pt x="17279" y="1465"/>
                    <a:pt x="17345" y="1510"/>
                  </a:cubicBezTo>
                  <a:cubicBezTo>
                    <a:pt x="17354" y="1516"/>
                    <a:pt x="17367" y="1518"/>
                    <a:pt x="17382" y="1518"/>
                  </a:cubicBezTo>
                  <a:cubicBezTo>
                    <a:pt x="17425" y="1518"/>
                    <a:pt x="17485" y="1499"/>
                    <a:pt x="17520" y="1499"/>
                  </a:cubicBezTo>
                  <a:cubicBezTo>
                    <a:pt x="17533" y="1499"/>
                    <a:pt x="17542" y="1502"/>
                    <a:pt x="17546" y="1508"/>
                  </a:cubicBezTo>
                  <a:cubicBezTo>
                    <a:pt x="17568" y="1538"/>
                    <a:pt x="17587" y="1548"/>
                    <a:pt x="17605" y="1548"/>
                  </a:cubicBezTo>
                  <a:cubicBezTo>
                    <a:pt x="17632" y="1548"/>
                    <a:pt x="17657" y="1524"/>
                    <a:pt x="17681" y="1524"/>
                  </a:cubicBezTo>
                  <a:cubicBezTo>
                    <a:pt x="17684" y="1524"/>
                    <a:pt x="17687" y="1525"/>
                    <a:pt x="17691" y="1526"/>
                  </a:cubicBezTo>
                  <a:cubicBezTo>
                    <a:pt x="17746" y="1542"/>
                    <a:pt x="17806" y="1595"/>
                    <a:pt x="17853" y="1595"/>
                  </a:cubicBezTo>
                  <a:cubicBezTo>
                    <a:pt x="17857" y="1595"/>
                    <a:pt x="17860" y="1594"/>
                    <a:pt x="17864" y="1593"/>
                  </a:cubicBezTo>
                  <a:cubicBezTo>
                    <a:pt x="17898" y="1586"/>
                    <a:pt x="17931" y="1583"/>
                    <a:pt x="17964" y="1583"/>
                  </a:cubicBezTo>
                  <a:cubicBezTo>
                    <a:pt x="18124" y="1583"/>
                    <a:pt x="18275" y="1654"/>
                    <a:pt x="18432" y="1668"/>
                  </a:cubicBezTo>
                  <a:cubicBezTo>
                    <a:pt x="18463" y="1671"/>
                    <a:pt x="18490" y="1711"/>
                    <a:pt x="18519" y="1736"/>
                  </a:cubicBezTo>
                  <a:cubicBezTo>
                    <a:pt x="18559" y="1711"/>
                    <a:pt x="18603" y="1686"/>
                    <a:pt x="18645" y="1660"/>
                  </a:cubicBezTo>
                  <a:cubicBezTo>
                    <a:pt x="18738" y="1763"/>
                    <a:pt x="18879" y="1738"/>
                    <a:pt x="18997" y="1782"/>
                  </a:cubicBezTo>
                  <a:cubicBezTo>
                    <a:pt x="19096" y="1813"/>
                    <a:pt x="19191" y="1843"/>
                    <a:pt x="19277" y="1908"/>
                  </a:cubicBezTo>
                  <a:cubicBezTo>
                    <a:pt x="19287" y="1916"/>
                    <a:pt x="19305" y="1916"/>
                    <a:pt x="19319" y="1919"/>
                  </a:cubicBezTo>
                  <a:cubicBezTo>
                    <a:pt x="19337" y="1876"/>
                    <a:pt x="19355" y="1835"/>
                    <a:pt x="19371" y="1796"/>
                  </a:cubicBezTo>
                  <a:cubicBezTo>
                    <a:pt x="19443" y="1789"/>
                    <a:pt x="19509" y="1782"/>
                    <a:pt x="19583" y="1776"/>
                  </a:cubicBezTo>
                  <a:cubicBezTo>
                    <a:pt x="19615" y="1863"/>
                    <a:pt x="19670" y="1879"/>
                    <a:pt x="19733" y="1879"/>
                  </a:cubicBezTo>
                  <a:cubicBezTo>
                    <a:pt x="19771" y="1879"/>
                    <a:pt x="19813" y="1873"/>
                    <a:pt x="19854" y="1873"/>
                  </a:cubicBezTo>
                  <a:cubicBezTo>
                    <a:pt x="19892" y="1873"/>
                    <a:pt x="19929" y="1878"/>
                    <a:pt x="19964" y="1898"/>
                  </a:cubicBezTo>
                  <a:cubicBezTo>
                    <a:pt x="19978" y="1935"/>
                    <a:pt x="20000" y="1986"/>
                    <a:pt x="20031" y="2063"/>
                  </a:cubicBezTo>
                  <a:cubicBezTo>
                    <a:pt x="20093" y="2019"/>
                    <a:pt x="20140" y="1985"/>
                    <a:pt x="20149" y="1980"/>
                  </a:cubicBezTo>
                  <a:cubicBezTo>
                    <a:pt x="20248" y="2013"/>
                    <a:pt x="20302" y="2057"/>
                    <a:pt x="20362" y="2072"/>
                  </a:cubicBezTo>
                  <a:cubicBezTo>
                    <a:pt x="20365" y="2072"/>
                    <a:pt x="20368" y="2073"/>
                    <a:pt x="20371" y="2073"/>
                  </a:cubicBezTo>
                  <a:cubicBezTo>
                    <a:pt x="20384" y="2073"/>
                    <a:pt x="20395" y="2067"/>
                    <a:pt x="20409" y="2067"/>
                  </a:cubicBezTo>
                  <a:cubicBezTo>
                    <a:pt x="20421" y="2067"/>
                    <a:pt x="20435" y="2072"/>
                    <a:pt x="20452" y="2094"/>
                  </a:cubicBezTo>
                  <a:cubicBezTo>
                    <a:pt x="20482" y="2129"/>
                    <a:pt x="20585" y="2117"/>
                    <a:pt x="20607" y="2152"/>
                  </a:cubicBezTo>
                  <a:cubicBezTo>
                    <a:pt x="20658" y="2236"/>
                    <a:pt x="20743" y="2238"/>
                    <a:pt x="20814" y="2270"/>
                  </a:cubicBezTo>
                  <a:cubicBezTo>
                    <a:pt x="20992" y="2350"/>
                    <a:pt x="21176" y="2419"/>
                    <a:pt x="21357" y="2494"/>
                  </a:cubicBezTo>
                  <a:cubicBezTo>
                    <a:pt x="21373" y="2501"/>
                    <a:pt x="21382" y="2520"/>
                    <a:pt x="21395" y="2533"/>
                  </a:cubicBezTo>
                  <a:cubicBezTo>
                    <a:pt x="21389" y="2560"/>
                    <a:pt x="21385" y="2585"/>
                    <a:pt x="21378" y="2619"/>
                  </a:cubicBezTo>
                  <a:cubicBezTo>
                    <a:pt x="21393" y="2618"/>
                    <a:pt x="21407" y="2618"/>
                    <a:pt x="21421" y="2618"/>
                  </a:cubicBezTo>
                  <a:cubicBezTo>
                    <a:pt x="21452" y="2618"/>
                    <a:pt x="21482" y="2619"/>
                    <a:pt x="21514" y="2620"/>
                  </a:cubicBezTo>
                  <a:cubicBezTo>
                    <a:pt x="21542" y="2686"/>
                    <a:pt x="21569" y="2748"/>
                    <a:pt x="21604" y="2832"/>
                  </a:cubicBezTo>
                  <a:cubicBezTo>
                    <a:pt x="21673" y="2831"/>
                    <a:pt x="21741" y="2829"/>
                    <a:pt x="21809" y="2829"/>
                  </a:cubicBezTo>
                  <a:cubicBezTo>
                    <a:pt x="21800" y="2782"/>
                    <a:pt x="21795" y="2759"/>
                    <a:pt x="21782" y="2695"/>
                  </a:cubicBezTo>
                  <a:lnTo>
                    <a:pt x="21782" y="2695"/>
                  </a:lnTo>
                  <a:cubicBezTo>
                    <a:pt x="21909" y="2779"/>
                    <a:pt x="22001" y="2841"/>
                    <a:pt x="22110" y="2913"/>
                  </a:cubicBezTo>
                  <a:cubicBezTo>
                    <a:pt x="22160" y="2900"/>
                    <a:pt x="22238" y="2881"/>
                    <a:pt x="22313" y="2860"/>
                  </a:cubicBezTo>
                  <a:cubicBezTo>
                    <a:pt x="22393" y="3113"/>
                    <a:pt x="22644" y="3204"/>
                    <a:pt x="22788" y="3406"/>
                  </a:cubicBezTo>
                  <a:cubicBezTo>
                    <a:pt x="22833" y="3372"/>
                    <a:pt x="22861" y="3351"/>
                    <a:pt x="22894" y="3326"/>
                  </a:cubicBezTo>
                  <a:cubicBezTo>
                    <a:pt x="22940" y="3427"/>
                    <a:pt x="22984" y="3521"/>
                    <a:pt x="23024" y="3607"/>
                  </a:cubicBezTo>
                  <a:cubicBezTo>
                    <a:pt x="23165" y="3700"/>
                    <a:pt x="23306" y="3794"/>
                    <a:pt x="23459" y="3894"/>
                  </a:cubicBezTo>
                  <a:cubicBezTo>
                    <a:pt x="23452" y="3850"/>
                    <a:pt x="23449" y="3824"/>
                    <a:pt x="23442" y="3777"/>
                  </a:cubicBezTo>
                  <a:lnTo>
                    <a:pt x="23442" y="3777"/>
                  </a:lnTo>
                  <a:cubicBezTo>
                    <a:pt x="23592" y="3809"/>
                    <a:pt x="23748" y="3828"/>
                    <a:pt x="23890" y="3878"/>
                  </a:cubicBezTo>
                  <a:cubicBezTo>
                    <a:pt x="23896" y="3899"/>
                    <a:pt x="23908" y="3936"/>
                    <a:pt x="23917" y="3965"/>
                  </a:cubicBezTo>
                  <a:cubicBezTo>
                    <a:pt x="23982" y="3983"/>
                    <a:pt x="24035" y="3996"/>
                    <a:pt x="24093" y="4012"/>
                  </a:cubicBezTo>
                  <a:cubicBezTo>
                    <a:pt x="24077" y="4064"/>
                    <a:pt x="24068" y="4097"/>
                    <a:pt x="24054" y="4146"/>
                  </a:cubicBezTo>
                  <a:cubicBezTo>
                    <a:pt x="24083" y="4161"/>
                    <a:pt x="24114" y="4178"/>
                    <a:pt x="24155" y="4200"/>
                  </a:cubicBezTo>
                  <a:cubicBezTo>
                    <a:pt x="24171" y="4139"/>
                    <a:pt x="24185" y="4093"/>
                    <a:pt x="24205" y="4012"/>
                  </a:cubicBezTo>
                  <a:cubicBezTo>
                    <a:pt x="24269" y="4137"/>
                    <a:pt x="24316" y="4228"/>
                    <a:pt x="24366" y="4325"/>
                  </a:cubicBezTo>
                  <a:cubicBezTo>
                    <a:pt x="24398" y="4330"/>
                    <a:pt x="24433" y="4334"/>
                    <a:pt x="24460" y="4337"/>
                  </a:cubicBezTo>
                  <a:cubicBezTo>
                    <a:pt x="24485" y="4393"/>
                    <a:pt x="24508" y="4443"/>
                    <a:pt x="24532" y="4492"/>
                  </a:cubicBezTo>
                  <a:cubicBezTo>
                    <a:pt x="24504" y="4495"/>
                    <a:pt x="24476" y="4498"/>
                    <a:pt x="24439" y="4502"/>
                  </a:cubicBezTo>
                  <a:cubicBezTo>
                    <a:pt x="24467" y="4563"/>
                    <a:pt x="24506" y="4575"/>
                    <a:pt x="24550" y="4575"/>
                  </a:cubicBezTo>
                  <a:cubicBezTo>
                    <a:pt x="24579" y="4575"/>
                    <a:pt x="24611" y="4570"/>
                    <a:pt x="24643" y="4570"/>
                  </a:cubicBezTo>
                  <a:cubicBezTo>
                    <a:pt x="24661" y="4570"/>
                    <a:pt x="24680" y="4572"/>
                    <a:pt x="24698" y="4577"/>
                  </a:cubicBezTo>
                  <a:cubicBezTo>
                    <a:pt x="24747" y="4633"/>
                    <a:pt x="24804" y="4711"/>
                    <a:pt x="24861" y="4804"/>
                  </a:cubicBezTo>
                  <a:cubicBezTo>
                    <a:pt x="24951" y="4832"/>
                    <a:pt x="25067" y="4855"/>
                    <a:pt x="25059" y="5010"/>
                  </a:cubicBezTo>
                  <a:cubicBezTo>
                    <a:pt x="25089" y="5067"/>
                    <a:pt x="25110" y="5136"/>
                    <a:pt x="25156" y="5179"/>
                  </a:cubicBezTo>
                  <a:cubicBezTo>
                    <a:pt x="25207" y="5227"/>
                    <a:pt x="25281" y="5255"/>
                    <a:pt x="25343" y="5291"/>
                  </a:cubicBezTo>
                  <a:cubicBezTo>
                    <a:pt x="25344" y="5344"/>
                    <a:pt x="25345" y="5392"/>
                    <a:pt x="25347" y="5423"/>
                  </a:cubicBezTo>
                  <a:cubicBezTo>
                    <a:pt x="25413" y="5467"/>
                    <a:pt x="25472" y="5507"/>
                    <a:pt x="25513" y="5533"/>
                  </a:cubicBezTo>
                  <a:cubicBezTo>
                    <a:pt x="25496" y="5619"/>
                    <a:pt x="25482" y="5680"/>
                    <a:pt x="25471" y="5735"/>
                  </a:cubicBezTo>
                  <a:cubicBezTo>
                    <a:pt x="25603" y="5873"/>
                    <a:pt x="25702" y="6026"/>
                    <a:pt x="25831" y="6148"/>
                  </a:cubicBezTo>
                  <a:cubicBezTo>
                    <a:pt x="25903" y="6219"/>
                    <a:pt x="26006" y="6257"/>
                    <a:pt x="26071" y="6345"/>
                  </a:cubicBezTo>
                  <a:cubicBezTo>
                    <a:pt x="26091" y="6375"/>
                    <a:pt x="26152" y="6378"/>
                    <a:pt x="26199" y="6394"/>
                  </a:cubicBezTo>
                  <a:cubicBezTo>
                    <a:pt x="26175" y="6447"/>
                    <a:pt x="26158" y="6484"/>
                    <a:pt x="26136" y="6532"/>
                  </a:cubicBezTo>
                  <a:cubicBezTo>
                    <a:pt x="26183" y="6518"/>
                    <a:pt x="26216" y="6506"/>
                    <a:pt x="26252" y="6496"/>
                  </a:cubicBezTo>
                  <a:cubicBezTo>
                    <a:pt x="26334" y="6743"/>
                    <a:pt x="26459" y="6950"/>
                    <a:pt x="26698" y="7094"/>
                  </a:cubicBezTo>
                  <a:cubicBezTo>
                    <a:pt x="26711" y="7172"/>
                    <a:pt x="26761" y="7275"/>
                    <a:pt x="26849" y="7402"/>
                  </a:cubicBezTo>
                  <a:cubicBezTo>
                    <a:pt x="26934" y="7409"/>
                    <a:pt x="27012" y="7415"/>
                    <a:pt x="27133" y="7425"/>
                  </a:cubicBezTo>
                  <a:cubicBezTo>
                    <a:pt x="27087" y="7494"/>
                    <a:pt x="27064" y="7527"/>
                    <a:pt x="27042" y="7562"/>
                  </a:cubicBezTo>
                  <a:cubicBezTo>
                    <a:pt x="27069" y="7603"/>
                    <a:pt x="27069" y="7676"/>
                    <a:pt x="27129" y="7676"/>
                  </a:cubicBezTo>
                  <a:cubicBezTo>
                    <a:pt x="27141" y="7676"/>
                    <a:pt x="27154" y="7674"/>
                    <a:pt x="27170" y="7668"/>
                  </a:cubicBezTo>
                  <a:cubicBezTo>
                    <a:pt x="27168" y="7647"/>
                    <a:pt x="27170" y="7627"/>
                    <a:pt x="27171" y="7606"/>
                  </a:cubicBezTo>
                  <a:lnTo>
                    <a:pt x="27198" y="7612"/>
                  </a:lnTo>
                  <a:lnTo>
                    <a:pt x="27182" y="7671"/>
                  </a:lnTo>
                  <a:cubicBezTo>
                    <a:pt x="27177" y="7670"/>
                    <a:pt x="27170" y="7668"/>
                    <a:pt x="27170" y="7668"/>
                  </a:cubicBezTo>
                  <a:lnTo>
                    <a:pt x="27170" y="7668"/>
                  </a:lnTo>
                  <a:cubicBezTo>
                    <a:pt x="27239" y="7718"/>
                    <a:pt x="27335" y="7740"/>
                    <a:pt x="27321" y="7852"/>
                  </a:cubicBezTo>
                  <a:cubicBezTo>
                    <a:pt x="27298" y="7878"/>
                    <a:pt x="27277" y="7903"/>
                    <a:pt x="27264" y="7918"/>
                  </a:cubicBezTo>
                  <a:cubicBezTo>
                    <a:pt x="27438" y="8065"/>
                    <a:pt x="27518" y="8239"/>
                    <a:pt x="27511" y="8440"/>
                  </a:cubicBezTo>
                  <a:cubicBezTo>
                    <a:pt x="27485" y="8464"/>
                    <a:pt x="27466" y="8482"/>
                    <a:pt x="27445" y="8502"/>
                  </a:cubicBezTo>
                  <a:cubicBezTo>
                    <a:pt x="27516" y="8555"/>
                    <a:pt x="27610" y="8541"/>
                    <a:pt x="27660" y="8641"/>
                  </a:cubicBezTo>
                  <a:cubicBezTo>
                    <a:pt x="27691" y="8704"/>
                    <a:pt x="27641" y="8807"/>
                    <a:pt x="27744" y="8832"/>
                  </a:cubicBezTo>
                  <a:cubicBezTo>
                    <a:pt x="27717" y="8886"/>
                    <a:pt x="27682" y="8948"/>
                    <a:pt x="27642" y="9019"/>
                  </a:cubicBezTo>
                  <a:cubicBezTo>
                    <a:pt x="27701" y="9013"/>
                    <a:pt x="27736" y="9010"/>
                    <a:pt x="27777" y="9007"/>
                  </a:cubicBezTo>
                  <a:lnTo>
                    <a:pt x="27777" y="9007"/>
                  </a:lnTo>
                  <a:cubicBezTo>
                    <a:pt x="27757" y="9067"/>
                    <a:pt x="27739" y="9122"/>
                    <a:pt x="27722" y="9176"/>
                  </a:cubicBezTo>
                  <a:cubicBezTo>
                    <a:pt x="27760" y="9266"/>
                    <a:pt x="27811" y="9353"/>
                    <a:pt x="27833" y="9447"/>
                  </a:cubicBezTo>
                  <a:cubicBezTo>
                    <a:pt x="27857" y="9542"/>
                    <a:pt x="27813" y="9676"/>
                    <a:pt x="27864" y="9734"/>
                  </a:cubicBezTo>
                  <a:cubicBezTo>
                    <a:pt x="27935" y="9812"/>
                    <a:pt x="27925" y="9885"/>
                    <a:pt x="27932" y="9960"/>
                  </a:cubicBezTo>
                  <a:cubicBezTo>
                    <a:pt x="27964" y="9981"/>
                    <a:pt x="27991" y="9999"/>
                    <a:pt x="28014" y="10015"/>
                  </a:cubicBezTo>
                  <a:cubicBezTo>
                    <a:pt x="28003" y="10044"/>
                    <a:pt x="27997" y="10060"/>
                    <a:pt x="27979" y="10103"/>
                  </a:cubicBezTo>
                  <a:cubicBezTo>
                    <a:pt x="28061" y="10129"/>
                    <a:pt x="28129" y="10165"/>
                    <a:pt x="28232" y="10209"/>
                  </a:cubicBezTo>
                  <a:cubicBezTo>
                    <a:pt x="28176" y="10228"/>
                    <a:pt x="28144" y="10240"/>
                    <a:pt x="28110" y="10253"/>
                  </a:cubicBezTo>
                  <a:cubicBezTo>
                    <a:pt x="28122" y="10287"/>
                    <a:pt x="28132" y="10322"/>
                    <a:pt x="28142" y="10353"/>
                  </a:cubicBezTo>
                  <a:cubicBezTo>
                    <a:pt x="28213" y="10340"/>
                    <a:pt x="28263" y="10331"/>
                    <a:pt x="28372" y="10310"/>
                  </a:cubicBezTo>
                  <a:lnTo>
                    <a:pt x="28372" y="10310"/>
                  </a:lnTo>
                  <a:cubicBezTo>
                    <a:pt x="28313" y="10431"/>
                    <a:pt x="28278" y="10506"/>
                    <a:pt x="28247" y="10569"/>
                  </a:cubicBezTo>
                  <a:cubicBezTo>
                    <a:pt x="28260" y="10569"/>
                    <a:pt x="28295" y="10571"/>
                    <a:pt x="28310" y="10571"/>
                  </a:cubicBezTo>
                  <a:cubicBezTo>
                    <a:pt x="28373" y="10672"/>
                    <a:pt x="28426" y="10759"/>
                    <a:pt x="28481" y="10847"/>
                  </a:cubicBezTo>
                  <a:cubicBezTo>
                    <a:pt x="28451" y="10874"/>
                    <a:pt x="28420" y="10903"/>
                    <a:pt x="28385" y="10934"/>
                  </a:cubicBezTo>
                  <a:cubicBezTo>
                    <a:pt x="28435" y="10945"/>
                    <a:pt x="28478" y="10952"/>
                    <a:pt x="28531" y="10961"/>
                  </a:cubicBezTo>
                  <a:cubicBezTo>
                    <a:pt x="28523" y="11009"/>
                    <a:pt x="28517" y="11050"/>
                    <a:pt x="28512" y="11089"/>
                  </a:cubicBezTo>
                  <a:cubicBezTo>
                    <a:pt x="28532" y="11105"/>
                    <a:pt x="28551" y="11118"/>
                    <a:pt x="28573" y="11134"/>
                  </a:cubicBezTo>
                  <a:cubicBezTo>
                    <a:pt x="28535" y="11162"/>
                    <a:pt x="28506" y="11183"/>
                    <a:pt x="28494" y="11192"/>
                  </a:cubicBezTo>
                  <a:cubicBezTo>
                    <a:pt x="28498" y="11287"/>
                    <a:pt x="28490" y="11371"/>
                    <a:pt x="28479" y="11459"/>
                  </a:cubicBezTo>
                  <a:cubicBezTo>
                    <a:pt x="28516" y="11462"/>
                    <a:pt x="28551" y="11465"/>
                    <a:pt x="28581" y="11468"/>
                  </a:cubicBezTo>
                  <a:cubicBezTo>
                    <a:pt x="28668" y="11679"/>
                    <a:pt x="28754" y="11886"/>
                    <a:pt x="28844" y="12104"/>
                  </a:cubicBezTo>
                  <a:cubicBezTo>
                    <a:pt x="28840" y="12113"/>
                    <a:pt x="28825" y="12138"/>
                    <a:pt x="28801" y="12176"/>
                  </a:cubicBezTo>
                  <a:cubicBezTo>
                    <a:pt x="28876" y="12249"/>
                    <a:pt x="28962" y="12336"/>
                    <a:pt x="28881" y="12450"/>
                  </a:cubicBezTo>
                  <a:cubicBezTo>
                    <a:pt x="28904" y="12473"/>
                    <a:pt x="28932" y="12489"/>
                    <a:pt x="28944" y="12513"/>
                  </a:cubicBezTo>
                  <a:cubicBezTo>
                    <a:pt x="28957" y="12548"/>
                    <a:pt x="28954" y="12588"/>
                    <a:pt x="28957" y="12614"/>
                  </a:cubicBezTo>
                  <a:cubicBezTo>
                    <a:pt x="28918" y="12667"/>
                    <a:pt x="28888" y="12707"/>
                    <a:pt x="28859" y="12745"/>
                  </a:cubicBezTo>
                  <a:cubicBezTo>
                    <a:pt x="28931" y="12826"/>
                    <a:pt x="28993" y="12913"/>
                    <a:pt x="29006" y="13032"/>
                  </a:cubicBezTo>
                  <a:cubicBezTo>
                    <a:pt x="29021" y="13182"/>
                    <a:pt x="29113" y="13312"/>
                    <a:pt x="29118" y="13474"/>
                  </a:cubicBezTo>
                  <a:cubicBezTo>
                    <a:pt x="29121" y="13566"/>
                    <a:pt x="29171" y="13681"/>
                    <a:pt x="29237" y="13749"/>
                  </a:cubicBezTo>
                  <a:cubicBezTo>
                    <a:pt x="29387" y="13912"/>
                    <a:pt x="29416" y="14122"/>
                    <a:pt x="29503" y="14303"/>
                  </a:cubicBezTo>
                  <a:cubicBezTo>
                    <a:pt x="29477" y="14340"/>
                    <a:pt x="29462" y="14361"/>
                    <a:pt x="29441" y="14389"/>
                  </a:cubicBezTo>
                  <a:cubicBezTo>
                    <a:pt x="29525" y="14470"/>
                    <a:pt x="29602" y="14545"/>
                    <a:pt x="29633" y="14574"/>
                  </a:cubicBezTo>
                  <a:cubicBezTo>
                    <a:pt x="29693" y="14720"/>
                    <a:pt x="29711" y="14830"/>
                    <a:pt x="29771" y="14890"/>
                  </a:cubicBezTo>
                  <a:cubicBezTo>
                    <a:pt x="29849" y="14965"/>
                    <a:pt x="29839" y="15071"/>
                    <a:pt x="29884" y="15157"/>
                  </a:cubicBezTo>
                  <a:cubicBezTo>
                    <a:pt x="29921" y="15145"/>
                    <a:pt x="29946" y="15138"/>
                    <a:pt x="29984" y="15126"/>
                  </a:cubicBezTo>
                  <a:cubicBezTo>
                    <a:pt x="29953" y="15057"/>
                    <a:pt x="29928" y="14996"/>
                    <a:pt x="29905" y="14942"/>
                  </a:cubicBezTo>
                  <a:cubicBezTo>
                    <a:pt x="29930" y="14909"/>
                    <a:pt x="29947" y="14889"/>
                    <a:pt x="29958" y="14877"/>
                  </a:cubicBezTo>
                  <a:cubicBezTo>
                    <a:pt x="29936" y="14827"/>
                    <a:pt x="29918" y="14786"/>
                    <a:pt x="29900" y="14743"/>
                  </a:cubicBezTo>
                  <a:cubicBezTo>
                    <a:pt x="29953" y="14718"/>
                    <a:pt x="29992" y="14701"/>
                    <a:pt x="30021" y="14686"/>
                  </a:cubicBezTo>
                  <a:cubicBezTo>
                    <a:pt x="29999" y="14590"/>
                    <a:pt x="29967" y="14515"/>
                    <a:pt x="29964" y="14439"/>
                  </a:cubicBezTo>
                  <a:cubicBezTo>
                    <a:pt x="29962" y="13785"/>
                    <a:pt x="29843" y="13144"/>
                    <a:pt x="29750" y="12500"/>
                  </a:cubicBezTo>
                  <a:cubicBezTo>
                    <a:pt x="29740" y="12425"/>
                    <a:pt x="29706" y="12352"/>
                    <a:pt x="29666" y="12273"/>
                  </a:cubicBezTo>
                  <a:cubicBezTo>
                    <a:pt x="29721" y="12116"/>
                    <a:pt x="29658" y="11955"/>
                    <a:pt x="29589" y="11796"/>
                  </a:cubicBezTo>
                  <a:cubicBezTo>
                    <a:pt x="29569" y="11751"/>
                    <a:pt x="29519" y="11680"/>
                    <a:pt x="29530" y="11668"/>
                  </a:cubicBezTo>
                  <a:cubicBezTo>
                    <a:pt x="29614" y="11574"/>
                    <a:pt x="29494" y="11502"/>
                    <a:pt x="29503" y="11415"/>
                  </a:cubicBezTo>
                  <a:cubicBezTo>
                    <a:pt x="29506" y="11373"/>
                    <a:pt x="29434" y="11301"/>
                    <a:pt x="29447" y="11280"/>
                  </a:cubicBezTo>
                  <a:cubicBezTo>
                    <a:pt x="29515" y="11162"/>
                    <a:pt x="29472" y="11037"/>
                    <a:pt x="29416" y="10955"/>
                  </a:cubicBezTo>
                  <a:cubicBezTo>
                    <a:pt x="29344" y="10842"/>
                    <a:pt x="29366" y="10721"/>
                    <a:pt x="29315" y="10609"/>
                  </a:cubicBezTo>
                  <a:cubicBezTo>
                    <a:pt x="29296" y="10563"/>
                    <a:pt x="29383" y="10487"/>
                    <a:pt x="29305" y="10453"/>
                  </a:cubicBezTo>
                  <a:cubicBezTo>
                    <a:pt x="29191" y="10402"/>
                    <a:pt x="29334" y="10328"/>
                    <a:pt x="29266" y="10275"/>
                  </a:cubicBezTo>
                  <a:cubicBezTo>
                    <a:pt x="29224" y="10241"/>
                    <a:pt x="29194" y="10185"/>
                    <a:pt x="29175" y="10159"/>
                  </a:cubicBezTo>
                  <a:cubicBezTo>
                    <a:pt x="29140" y="9946"/>
                    <a:pt x="29222" y="9718"/>
                    <a:pt x="29038" y="9582"/>
                  </a:cubicBezTo>
                  <a:cubicBezTo>
                    <a:pt x="29027" y="9509"/>
                    <a:pt x="29018" y="9451"/>
                    <a:pt x="29007" y="9395"/>
                  </a:cubicBezTo>
                  <a:cubicBezTo>
                    <a:pt x="28997" y="9328"/>
                    <a:pt x="28987" y="9260"/>
                    <a:pt x="28981" y="9217"/>
                  </a:cubicBezTo>
                  <a:cubicBezTo>
                    <a:pt x="28921" y="9123"/>
                    <a:pt x="28869" y="9053"/>
                    <a:pt x="28825" y="8975"/>
                  </a:cubicBezTo>
                  <a:cubicBezTo>
                    <a:pt x="28697" y="8758"/>
                    <a:pt x="28672" y="8501"/>
                    <a:pt x="28565" y="8277"/>
                  </a:cubicBezTo>
                  <a:cubicBezTo>
                    <a:pt x="28448" y="8037"/>
                    <a:pt x="28306" y="7808"/>
                    <a:pt x="28175" y="7572"/>
                  </a:cubicBezTo>
                  <a:cubicBezTo>
                    <a:pt x="28113" y="7461"/>
                    <a:pt x="28044" y="7350"/>
                    <a:pt x="27988" y="7234"/>
                  </a:cubicBezTo>
                  <a:cubicBezTo>
                    <a:pt x="27961" y="7171"/>
                    <a:pt x="27947" y="7103"/>
                    <a:pt x="27933" y="7060"/>
                  </a:cubicBezTo>
                  <a:cubicBezTo>
                    <a:pt x="27873" y="7009"/>
                    <a:pt x="27794" y="6971"/>
                    <a:pt x="27788" y="6931"/>
                  </a:cubicBezTo>
                  <a:cubicBezTo>
                    <a:pt x="27755" y="6724"/>
                    <a:pt x="27594" y="6587"/>
                    <a:pt x="27495" y="6415"/>
                  </a:cubicBezTo>
                  <a:cubicBezTo>
                    <a:pt x="27435" y="6309"/>
                    <a:pt x="27380" y="6198"/>
                    <a:pt x="27318" y="6081"/>
                  </a:cubicBezTo>
                  <a:cubicBezTo>
                    <a:pt x="27298" y="6072"/>
                    <a:pt x="27262" y="6059"/>
                    <a:pt x="27233" y="6048"/>
                  </a:cubicBezTo>
                  <a:cubicBezTo>
                    <a:pt x="27204" y="5950"/>
                    <a:pt x="27207" y="5863"/>
                    <a:pt x="27093" y="5813"/>
                  </a:cubicBezTo>
                  <a:cubicBezTo>
                    <a:pt x="27027" y="5785"/>
                    <a:pt x="26955" y="5713"/>
                    <a:pt x="26923" y="5647"/>
                  </a:cubicBezTo>
                  <a:cubicBezTo>
                    <a:pt x="26826" y="5444"/>
                    <a:pt x="26720" y="5243"/>
                    <a:pt x="26567" y="5068"/>
                  </a:cubicBezTo>
                  <a:cubicBezTo>
                    <a:pt x="26424" y="4886"/>
                    <a:pt x="26247" y="4737"/>
                    <a:pt x="26091" y="4568"/>
                  </a:cubicBezTo>
                  <a:cubicBezTo>
                    <a:pt x="25946" y="4412"/>
                    <a:pt x="25774" y="4286"/>
                    <a:pt x="25649" y="4100"/>
                  </a:cubicBezTo>
                  <a:cubicBezTo>
                    <a:pt x="25584" y="4009"/>
                    <a:pt x="25507" y="3922"/>
                    <a:pt x="25423" y="3846"/>
                  </a:cubicBezTo>
                  <a:cubicBezTo>
                    <a:pt x="25334" y="3774"/>
                    <a:pt x="25242" y="3703"/>
                    <a:pt x="25157" y="3627"/>
                  </a:cubicBezTo>
                  <a:cubicBezTo>
                    <a:pt x="25107" y="3580"/>
                    <a:pt x="25079" y="3512"/>
                    <a:pt x="25047" y="3463"/>
                  </a:cubicBezTo>
                  <a:cubicBezTo>
                    <a:pt x="24994" y="3457"/>
                    <a:pt x="24954" y="3452"/>
                    <a:pt x="24923" y="3449"/>
                  </a:cubicBezTo>
                  <a:cubicBezTo>
                    <a:pt x="24870" y="3357"/>
                    <a:pt x="24859" y="3265"/>
                    <a:pt x="24732" y="3246"/>
                  </a:cubicBezTo>
                  <a:cubicBezTo>
                    <a:pt x="24616" y="3229"/>
                    <a:pt x="24535" y="3144"/>
                    <a:pt x="24469" y="3037"/>
                  </a:cubicBezTo>
                  <a:cubicBezTo>
                    <a:pt x="24409" y="2935"/>
                    <a:pt x="24323" y="2848"/>
                    <a:pt x="24196" y="2848"/>
                  </a:cubicBezTo>
                  <a:cubicBezTo>
                    <a:pt x="24186" y="2848"/>
                    <a:pt x="24175" y="2849"/>
                    <a:pt x="24164" y="2850"/>
                  </a:cubicBezTo>
                  <a:cubicBezTo>
                    <a:pt x="24145" y="2816"/>
                    <a:pt x="24133" y="2773"/>
                    <a:pt x="24104" y="2751"/>
                  </a:cubicBezTo>
                  <a:cubicBezTo>
                    <a:pt x="24014" y="2685"/>
                    <a:pt x="23877" y="2642"/>
                    <a:pt x="23836" y="2563"/>
                  </a:cubicBezTo>
                  <a:cubicBezTo>
                    <a:pt x="23773" y="2445"/>
                    <a:pt x="23664" y="2478"/>
                    <a:pt x="23590" y="2416"/>
                  </a:cubicBezTo>
                  <a:cubicBezTo>
                    <a:pt x="23487" y="2330"/>
                    <a:pt x="23364" y="2272"/>
                    <a:pt x="23258" y="2191"/>
                  </a:cubicBezTo>
                  <a:cubicBezTo>
                    <a:pt x="23149" y="2102"/>
                    <a:pt x="22980" y="2098"/>
                    <a:pt x="22921" y="1951"/>
                  </a:cubicBezTo>
                  <a:cubicBezTo>
                    <a:pt x="22902" y="1956"/>
                    <a:pt x="22885" y="1958"/>
                    <a:pt x="22870" y="1958"/>
                  </a:cubicBezTo>
                  <a:cubicBezTo>
                    <a:pt x="22751" y="1958"/>
                    <a:pt x="22708" y="1838"/>
                    <a:pt x="22619" y="1786"/>
                  </a:cubicBezTo>
                  <a:cubicBezTo>
                    <a:pt x="22555" y="1749"/>
                    <a:pt x="22491" y="1693"/>
                    <a:pt x="22415" y="1693"/>
                  </a:cubicBezTo>
                  <a:cubicBezTo>
                    <a:pt x="22395" y="1693"/>
                    <a:pt x="22374" y="1697"/>
                    <a:pt x="22352" y="1707"/>
                  </a:cubicBezTo>
                  <a:lnTo>
                    <a:pt x="22340" y="1677"/>
                  </a:lnTo>
                  <a:cubicBezTo>
                    <a:pt x="22331" y="1660"/>
                    <a:pt x="22327" y="1632"/>
                    <a:pt x="22312" y="1624"/>
                  </a:cubicBezTo>
                  <a:cubicBezTo>
                    <a:pt x="22162" y="1548"/>
                    <a:pt x="22016" y="1458"/>
                    <a:pt x="21862" y="1393"/>
                  </a:cubicBezTo>
                  <a:lnTo>
                    <a:pt x="21392" y="1203"/>
                  </a:lnTo>
                  <a:cubicBezTo>
                    <a:pt x="21325" y="1177"/>
                    <a:pt x="21258" y="1138"/>
                    <a:pt x="21186" y="1138"/>
                  </a:cubicBezTo>
                  <a:cubicBezTo>
                    <a:pt x="21163" y="1138"/>
                    <a:pt x="21139" y="1142"/>
                    <a:pt x="21114" y="1152"/>
                  </a:cubicBezTo>
                  <a:cubicBezTo>
                    <a:pt x="21114" y="1152"/>
                    <a:pt x="21113" y="1153"/>
                    <a:pt x="21112" y="1153"/>
                  </a:cubicBezTo>
                  <a:cubicBezTo>
                    <a:pt x="21105" y="1153"/>
                    <a:pt x="21092" y="1144"/>
                    <a:pt x="21083" y="1140"/>
                  </a:cubicBezTo>
                  <a:cubicBezTo>
                    <a:pt x="21032" y="1086"/>
                    <a:pt x="20976" y="1039"/>
                    <a:pt x="20911" y="1011"/>
                  </a:cubicBezTo>
                  <a:cubicBezTo>
                    <a:pt x="20745" y="940"/>
                    <a:pt x="20577" y="871"/>
                    <a:pt x="20405" y="821"/>
                  </a:cubicBezTo>
                  <a:cubicBezTo>
                    <a:pt x="20317" y="790"/>
                    <a:pt x="20236" y="740"/>
                    <a:pt x="20145" y="696"/>
                  </a:cubicBezTo>
                  <a:cubicBezTo>
                    <a:pt x="20116" y="709"/>
                    <a:pt x="20087" y="715"/>
                    <a:pt x="20058" y="715"/>
                  </a:cubicBezTo>
                  <a:cubicBezTo>
                    <a:pt x="19935" y="715"/>
                    <a:pt x="19811" y="617"/>
                    <a:pt x="19688" y="617"/>
                  </a:cubicBezTo>
                  <a:cubicBezTo>
                    <a:pt x="19660" y="617"/>
                    <a:pt x="19631" y="623"/>
                    <a:pt x="19603" y="636"/>
                  </a:cubicBezTo>
                  <a:cubicBezTo>
                    <a:pt x="19558" y="605"/>
                    <a:pt x="19518" y="562"/>
                    <a:pt x="19471" y="552"/>
                  </a:cubicBezTo>
                  <a:cubicBezTo>
                    <a:pt x="19369" y="529"/>
                    <a:pt x="19271" y="468"/>
                    <a:pt x="19167" y="468"/>
                  </a:cubicBezTo>
                  <a:cubicBezTo>
                    <a:pt x="19133" y="468"/>
                    <a:pt x="19099" y="474"/>
                    <a:pt x="19065" y="490"/>
                  </a:cubicBezTo>
                  <a:cubicBezTo>
                    <a:pt x="19009" y="403"/>
                    <a:pt x="18905" y="381"/>
                    <a:pt x="18816" y="381"/>
                  </a:cubicBezTo>
                  <a:cubicBezTo>
                    <a:pt x="18787" y="381"/>
                    <a:pt x="18760" y="384"/>
                    <a:pt x="18737" y="387"/>
                  </a:cubicBezTo>
                  <a:cubicBezTo>
                    <a:pt x="18724" y="389"/>
                    <a:pt x="18712" y="389"/>
                    <a:pt x="18701" y="389"/>
                  </a:cubicBezTo>
                  <a:cubicBezTo>
                    <a:pt x="18581" y="389"/>
                    <a:pt x="18502" y="309"/>
                    <a:pt x="18393" y="309"/>
                  </a:cubicBezTo>
                  <a:cubicBezTo>
                    <a:pt x="18392" y="309"/>
                    <a:pt x="18390" y="309"/>
                    <a:pt x="18388" y="309"/>
                  </a:cubicBezTo>
                  <a:cubicBezTo>
                    <a:pt x="18385" y="309"/>
                    <a:pt x="18382" y="309"/>
                    <a:pt x="18379" y="309"/>
                  </a:cubicBezTo>
                  <a:cubicBezTo>
                    <a:pt x="18309" y="309"/>
                    <a:pt x="18241" y="278"/>
                    <a:pt x="18168" y="278"/>
                  </a:cubicBezTo>
                  <a:cubicBezTo>
                    <a:pt x="18135" y="278"/>
                    <a:pt x="18101" y="284"/>
                    <a:pt x="18066" y="303"/>
                  </a:cubicBezTo>
                  <a:cubicBezTo>
                    <a:pt x="18061" y="306"/>
                    <a:pt x="18056" y="307"/>
                    <a:pt x="18051" y="307"/>
                  </a:cubicBezTo>
                  <a:cubicBezTo>
                    <a:pt x="18010" y="307"/>
                    <a:pt x="17947" y="248"/>
                    <a:pt x="17878" y="248"/>
                  </a:cubicBezTo>
                  <a:cubicBezTo>
                    <a:pt x="17861" y="248"/>
                    <a:pt x="17843" y="252"/>
                    <a:pt x="17825" y="262"/>
                  </a:cubicBezTo>
                  <a:cubicBezTo>
                    <a:pt x="17821" y="264"/>
                    <a:pt x="17816" y="265"/>
                    <a:pt x="17809" y="265"/>
                  </a:cubicBezTo>
                  <a:cubicBezTo>
                    <a:pt x="17792" y="265"/>
                    <a:pt x="17768" y="259"/>
                    <a:pt x="17761" y="250"/>
                  </a:cubicBezTo>
                  <a:cubicBezTo>
                    <a:pt x="17722" y="200"/>
                    <a:pt x="17678" y="178"/>
                    <a:pt x="17629" y="178"/>
                  </a:cubicBezTo>
                  <a:cubicBezTo>
                    <a:pt x="17595" y="178"/>
                    <a:pt x="17559" y="188"/>
                    <a:pt x="17521" y="207"/>
                  </a:cubicBezTo>
                  <a:cubicBezTo>
                    <a:pt x="17474" y="151"/>
                    <a:pt x="17410" y="144"/>
                    <a:pt x="17343" y="144"/>
                  </a:cubicBezTo>
                  <a:cubicBezTo>
                    <a:pt x="17322" y="144"/>
                    <a:pt x="17300" y="144"/>
                    <a:pt x="17278" y="144"/>
                  </a:cubicBezTo>
                  <a:cubicBezTo>
                    <a:pt x="17254" y="144"/>
                    <a:pt x="17231" y="144"/>
                    <a:pt x="17208" y="140"/>
                  </a:cubicBezTo>
                  <a:cubicBezTo>
                    <a:pt x="17203" y="139"/>
                    <a:pt x="17197" y="139"/>
                    <a:pt x="17191" y="139"/>
                  </a:cubicBezTo>
                  <a:cubicBezTo>
                    <a:pt x="17150" y="139"/>
                    <a:pt x="17103" y="160"/>
                    <a:pt x="17064" y="169"/>
                  </a:cubicBezTo>
                  <a:cubicBezTo>
                    <a:pt x="17021" y="152"/>
                    <a:pt x="16976" y="121"/>
                    <a:pt x="16926" y="115"/>
                  </a:cubicBezTo>
                  <a:lnTo>
                    <a:pt x="16177" y="49"/>
                  </a:lnTo>
                  <a:cubicBezTo>
                    <a:pt x="16041" y="37"/>
                    <a:pt x="15903" y="25"/>
                    <a:pt x="15755" y="12"/>
                  </a:cubicBezTo>
                  <a:cubicBezTo>
                    <a:pt x="15741" y="21"/>
                    <a:pt x="15716" y="38"/>
                    <a:pt x="15716" y="38"/>
                  </a:cubicBezTo>
                  <a:cubicBezTo>
                    <a:pt x="15585" y="24"/>
                    <a:pt x="15479" y="3"/>
                    <a:pt x="15373" y="3"/>
                  </a:cubicBezTo>
                  <a:cubicBezTo>
                    <a:pt x="15321" y="2"/>
                    <a:pt x="15267" y="0"/>
                    <a:pt x="152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3" name="Google Shape;543;p34"/>
          <p:cNvGrpSpPr/>
          <p:nvPr/>
        </p:nvGrpSpPr>
        <p:grpSpPr>
          <a:xfrm>
            <a:off x="6872070" y="2856700"/>
            <a:ext cx="798400" cy="791325"/>
            <a:chOff x="916275" y="2357800"/>
            <a:chExt cx="798400" cy="791325"/>
          </a:xfrm>
        </p:grpSpPr>
        <p:sp>
          <p:nvSpPr>
            <p:cNvPr id="544" name="Google Shape;544;p34"/>
            <p:cNvSpPr/>
            <p:nvPr/>
          </p:nvSpPr>
          <p:spPr>
            <a:xfrm>
              <a:off x="952100" y="2369375"/>
              <a:ext cx="734825" cy="734825"/>
            </a:xfrm>
            <a:custGeom>
              <a:rect b="b" l="l" r="r" t="t"/>
              <a:pathLst>
                <a:path extrusionOk="0" h="29393" w="29393">
                  <a:moveTo>
                    <a:pt x="14697" y="0"/>
                  </a:moveTo>
                  <a:cubicBezTo>
                    <a:pt x="10799" y="0"/>
                    <a:pt x="7061" y="1550"/>
                    <a:pt x="4305" y="4305"/>
                  </a:cubicBezTo>
                  <a:cubicBezTo>
                    <a:pt x="1548" y="7061"/>
                    <a:pt x="1" y="10799"/>
                    <a:pt x="1" y="14697"/>
                  </a:cubicBezTo>
                  <a:cubicBezTo>
                    <a:pt x="1" y="18594"/>
                    <a:pt x="1548" y="22332"/>
                    <a:pt x="4305" y="25088"/>
                  </a:cubicBezTo>
                  <a:cubicBezTo>
                    <a:pt x="7061" y="27844"/>
                    <a:pt x="10799" y="29393"/>
                    <a:pt x="14697" y="29393"/>
                  </a:cubicBezTo>
                  <a:cubicBezTo>
                    <a:pt x="18594" y="29393"/>
                    <a:pt x="22332" y="27844"/>
                    <a:pt x="25088" y="25088"/>
                  </a:cubicBezTo>
                  <a:cubicBezTo>
                    <a:pt x="27844" y="22332"/>
                    <a:pt x="29393" y="18594"/>
                    <a:pt x="29393" y="14697"/>
                  </a:cubicBezTo>
                  <a:cubicBezTo>
                    <a:pt x="29393" y="10799"/>
                    <a:pt x="27844" y="7061"/>
                    <a:pt x="25088" y="4305"/>
                  </a:cubicBezTo>
                  <a:cubicBezTo>
                    <a:pt x="22332" y="1550"/>
                    <a:pt x="18594" y="0"/>
                    <a:pt x="1469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 name="Google Shape;545;p34"/>
            <p:cNvSpPr/>
            <p:nvPr/>
          </p:nvSpPr>
          <p:spPr>
            <a:xfrm>
              <a:off x="916275" y="2357800"/>
              <a:ext cx="798400" cy="791325"/>
            </a:xfrm>
            <a:custGeom>
              <a:rect b="b" l="l" r="r" t="t"/>
              <a:pathLst>
                <a:path extrusionOk="0" h="31653" w="31936">
                  <a:moveTo>
                    <a:pt x="13686" y="1298"/>
                  </a:moveTo>
                  <a:lnTo>
                    <a:pt x="13689" y="1317"/>
                  </a:lnTo>
                  <a:lnTo>
                    <a:pt x="13626" y="1324"/>
                  </a:lnTo>
                  <a:lnTo>
                    <a:pt x="13623" y="1305"/>
                  </a:lnTo>
                  <a:lnTo>
                    <a:pt x="13686" y="1298"/>
                  </a:lnTo>
                  <a:close/>
                  <a:moveTo>
                    <a:pt x="14307" y="1323"/>
                  </a:moveTo>
                  <a:lnTo>
                    <a:pt x="14311" y="1380"/>
                  </a:lnTo>
                  <a:lnTo>
                    <a:pt x="14291" y="1383"/>
                  </a:lnTo>
                  <a:lnTo>
                    <a:pt x="14286" y="1326"/>
                  </a:lnTo>
                  <a:lnTo>
                    <a:pt x="14307" y="1323"/>
                  </a:lnTo>
                  <a:close/>
                  <a:moveTo>
                    <a:pt x="14555" y="1120"/>
                  </a:moveTo>
                  <a:cubicBezTo>
                    <a:pt x="14561" y="1155"/>
                    <a:pt x="14567" y="1186"/>
                    <a:pt x="14575" y="1227"/>
                  </a:cubicBezTo>
                  <a:cubicBezTo>
                    <a:pt x="14525" y="1236"/>
                    <a:pt x="14486" y="1243"/>
                    <a:pt x="14447" y="1251"/>
                  </a:cubicBezTo>
                  <a:cubicBezTo>
                    <a:pt x="14440" y="1261"/>
                    <a:pt x="14435" y="1269"/>
                    <a:pt x="14431" y="1275"/>
                  </a:cubicBezTo>
                  <a:lnTo>
                    <a:pt x="14431" y="1275"/>
                  </a:lnTo>
                  <a:cubicBezTo>
                    <a:pt x="14430" y="1273"/>
                    <a:pt x="14428" y="1270"/>
                    <a:pt x="14427" y="1267"/>
                  </a:cubicBezTo>
                  <a:lnTo>
                    <a:pt x="14427" y="1267"/>
                  </a:lnTo>
                  <a:cubicBezTo>
                    <a:pt x="14425" y="1274"/>
                    <a:pt x="14423" y="1281"/>
                    <a:pt x="14421" y="1289"/>
                  </a:cubicBezTo>
                  <a:lnTo>
                    <a:pt x="14421" y="1289"/>
                  </a:lnTo>
                  <a:cubicBezTo>
                    <a:pt x="14423" y="1286"/>
                    <a:pt x="14427" y="1282"/>
                    <a:pt x="14431" y="1275"/>
                  </a:cubicBezTo>
                  <a:lnTo>
                    <a:pt x="14431" y="1275"/>
                  </a:lnTo>
                  <a:cubicBezTo>
                    <a:pt x="14440" y="1293"/>
                    <a:pt x="14448" y="1310"/>
                    <a:pt x="14452" y="1329"/>
                  </a:cubicBezTo>
                  <a:cubicBezTo>
                    <a:pt x="14454" y="1337"/>
                    <a:pt x="14432" y="1351"/>
                    <a:pt x="14388" y="1396"/>
                  </a:cubicBezTo>
                  <a:cubicBezTo>
                    <a:pt x="14402" y="1353"/>
                    <a:pt x="14413" y="1318"/>
                    <a:pt x="14421" y="1289"/>
                  </a:cubicBezTo>
                  <a:lnTo>
                    <a:pt x="14421" y="1289"/>
                  </a:lnTo>
                  <a:cubicBezTo>
                    <a:pt x="14418" y="1292"/>
                    <a:pt x="14416" y="1293"/>
                    <a:pt x="14415" y="1293"/>
                  </a:cubicBezTo>
                  <a:cubicBezTo>
                    <a:pt x="14410" y="1293"/>
                    <a:pt x="14414" y="1272"/>
                    <a:pt x="14419" y="1252"/>
                  </a:cubicBezTo>
                  <a:cubicBezTo>
                    <a:pt x="14421" y="1257"/>
                    <a:pt x="14424" y="1262"/>
                    <a:pt x="14427" y="1267"/>
                  </a:cubicBezTo>
                  <a:lnTo>
                    <a:pt x="14427" y="1267"/>
                  </a:lnTo>
                  <a:cubicBezTo>
                    <a:pt x="14447" y="1192"/>
                    <a:pt x="14448" y="1167"/>
                    <a:pt x="14448" y="1140"/>
                  </a:cubicBezTo>
                  <a:cubicBezTo>
                    <a:pt x="14486" y="1133"/>
                    <a:pt x="14513" y="1128"/>
                    <a:pt x="14555" y="1120"/>
                  </a:cubicBezTo>
                  <a:close/>
                  <a:moveTo>
                    <a:pt x="17402" y="1308"/>
                  </a:moveTo>
                  <a:cubicBezTo>
                    <a:pt x="17405" y="1346"/>
                    <a:pt x="17407" y="1373"/>
                    <a:pt x="17408" y="1398"/>
                  </a:cubicBezTo>
                  <a:lnTo>
                    <a:pt x="17363" y="1433"/>
                  </a:lnTo>
                  <a:cubicBezTo>
                    <a:pt x="17332" y="1404"/>
                    <a:pt x="17301" y="1376"/>
                    <a:pt x="17242" y="1321"/>
                  </a:cubicBezTo>
                  <a:cubicBezTo>
                    <a:pt x="17321" y="1315"/>
                    <a:pt x="17358" y="1312"/>
                    <a:pt x="17402" y="1308"/>
                  </a:cubicBezTo>
                  <a:close/>
                  <a:moveTo>
                    <a:pt x="14064" y="1408"/>
                  </a:moveTo>
                  <a:lnTo>
                    <a:pt x="14076" y="1457"/>
                  </a:lnTo>
                  <a:lnTo>
                    <a:pt x="13973" y="1468"/>
                  </a:lnTo>
                  <a:lnTo>
                    <a:pt x="13966" y="1442"/>
                  </a:lnTo>
                  <a:lnTo>
                    <a:pt x="14064" y="1408"/>
                  </a:lnTo>
                  <a:close/>
                  <a:moveTo>
                    <a:pt x="9038" y="1543"/>
                  </a:moveTo>
                  <a:lnTo>
                    <a:pt x="9062" y="1596"/>
                  </a:lnTo>
                  <a:lnTo>
                    <a:pt x="9040" y="1605"/>
                  </a:lnTo>
                  <a:lnTo>
                    <a:pt x="9016" y="1552"/>
                  </a:lnTo>
                  <a:lnTo>
                    <a:pt x="9038" y="1543"/>
                  </a:lnTo>
                  <a:close/>
                  <a:moveTo>
                    <a:pt x="10090" y="2275"/>
                  </a:moveTo>
                  <a:lnTo>
                    <a:pt x="10112" y="2328"/>
                  </a:lnTo>
                  <a:lnTo>
                    <a:pt x="10092" y="2336"/>
                  </a:lnTo>
                  <a:lnTo>
                    <a:pt x="10070" y="2283"/>
                  </a:lnTo>
                  <a:lnTo>
                    <a:pt x="10090" y="2275"/>
                  </a:lnTo>
                  <a:close/>
                  <a:moveTo>
                    <a:pt x="9408" y="2594"/>
                  </a:moveTo>
                  <a:lnTo>
                    <a:pt x="9416" y="2611"/>
                  </a:lnTo>
                  <a:lnTo>
                    <a:pt x="9356" y="2636"/>
                  </a:lnTo>
                  <a:lnTo>
                    <a:pt x="9349" y="2620"/>
                  </a:lnTo>
                  <a:lnTo>
                    <a:pt x="9408" y="2594"/>
                  </a:lnTo>
                  <a:close/>
                  <a:moveTo>
                    <a:pt x="22225" y="2748"/>
                  </a:moveTo>
                  <a:lnTo>
                    <a:pt x="22243" y="2759"/>
                  </a:lnTo>
                  <a:lnTo>
                    <a:pt x="22215" y="2809"/>
                  </a:lnTo>
                  <a:lnTo>
                    <a:pt x="22197" y="2800"/>
                  </a:lnTo>
                  <a:lnTo>
                    <a:pt x="22225" y="2748"/>
                  </a:lnTo>
                  <a:close/>
                  <a:moveTo>
                    <a:pt x="23439" y="3624"/>
                  </a:moveTo>
                  <a:lnTo>
                    <a:pt x="23456" y="3635"/>
                  </a:lnTo>
                  <a:lnTo>
                    <a:pt x="23423" y="3683"/>
                  </a:lnTo>
                  <a:lnTo>
                    <a:pt x="23406" y="3671"/>
                  </a:lnTo>
                  <a:lnTo>
                    <a:pt x="23439" y="3624"/>
                  </a:lnTo>
                  <a:close/>
                  <a:moveTo>
                    <a:pt x="7012" y="4052"/>
                  </a:moveTo>
                  <a:lnTo>
                    <a:pt x="7046" y="4097"/>
                  </a:lnTo>
                  <a:lnTo>
                    <a:pt x="7029" y="4109"/>
                  </a:lnTo>
                  <a:lnTo>
                    <a:pt x="6993" y="4064"/>
                  </a:lnTo>
                  <a:lnTo>
                    <a:pt x="7012" y="4052"/>
                  </a:lnTo>
                  <a:close/>
                  <a:moveTo>
                    <a:pt x="24607" y="4150"/>
                  </a:moveTo>
                  <a:lnTo>
                    <a:pt x="24623" y="4164"/>
                  </a:lnTo>
                  <a:lnTo>
                    <a:pt x="24586" y="4208"/>
                  </a:lnTo>
                  <a:lnTo>
                    <a:pt x="24570" y="4195"/>
                  </a:lnTo>
                  <a:lnTo>
                    <a:pt x="24607" y="4150"/>
                  </a:lnTo>
                  <a:close/>
                  <a:moveTo>
                    <a:pt x="26968" y="6009"/>
                  </a:moveTo>
                  <a:lnTo>
                    <a:pt x="26990" y="6029"/>
                  </a:lnTo>
                  <a:lnTo>
                    <a:pt x="26931" y="6106"/>
                  </a:lnTo>
                  <a:lnTo>
                    <a:pt x="26892" y="6067"/>
                  </a:lnTo>
                  <a:lnTo>
                    <a:pt x="26968" y="6009"/>
                  </a:lnTo>
                  <a:close/>
                  <a:moveTo>
                    <a:pt x="4341" y="6728"/>
                  </a:moveTo>
                  <a:lnTo>
                    <a:pt x="4385" y="6763"/>
                  </a:lnTo>
                  <a:lnTo>
                    <a:pt x="4372" y="6779"/>
                  </a:lnTo>
                  <a:lnTo>
                    <a:pt x="4326" y="6744"/>
                  </a:lnTo>
                  <a:lnTo>
                    <a:pt x="4341" y="6728"/>
                  </a:lnTo>
                  <a:close/>
                  <a:moveTo>
                    <a:pt x="3835" y="7604"/>
                  </a:moveTo>
                  <a:cubicBezTo>
                    <a:pt x="3835" y="7604"/>
                    <a:pt x="3835" y="7605"/>
                    <a:pt x="3835" y="7605"/>
                  </a:cubicBezTo>
                  <a:cubicBezTo>
                    <a:pt x="3835" y="7604"/>
                    <a:pt x="3835" y="7604"/>
                    <a:pt x="3835" y="7604"/>
                  </a:cubicBezTo>
                  <a:close/>
                  <a:moveTo>
                    <a:pt x="2580" y="9569"/>
                  </a:moveTo>
                  <a:lnTo>
                    <a:pt x="2595" y="9635"/>
                  </a:lnTo>
                  <a:lnTo>
                    <a:pt x="2595" y="9635"/>
                  </a:lnTo>
                  <a:cubicBezTo>
                    <a:pt x="2572" y="9623"/>
                    <a:pt x="2563" y="9603"/>
                    <a:pt x="2555" y="9581"/>
                  </a:cubicBezTo>
                  <a:lnTo>
                    <a:pt x="2580" y="9569"/>
                  </a:lnTo>
                  <a:close/>
                  <a:moveTo>
                    <a:pt x="2596" y="9635"/>
                  </a:moveTo>
                  <a:lnTo>
                    <a:pt x="2596" y="9637"/>
                  </a:lnTo>
                  <a:lnTo>
                    <a:pt x="2581" y="9644"/>
                  </a:lnTo>
                  <a:cubicBezTo>
                    <a:pt x="2603" y="9656"/>
                    <a:pt x="2612" y="9676"/>
                    <a:pt x="2621" y="9698"/>
                  </a:cubicBezTo>
                  <a:lnTo>
                    <a:pt x="2596" y="9710"/>
                  </a:lnTo>
                  <a:lnTo>
                    <a:pt x="2580" y="9642"/>
                  </a:lnTo>
                  <a:lnTo>
                    <a:pt x="2596" y="9635"/>
                  </a:lnTo>
                  <a:close/>
                  <a:moveTo>
                    <a:pt x="1922" y="11251"/>
                  </a:moveTo>
                  <a:lnTo>
                    <a:pt x="1969" y="11262"/>
                  </a:lnTo>
                  <a:lnTo>
                    <a:pt x="1938" y="11368"/>
                  </a:lnTo>
                  <a:lnTo>
                    <a:pt x="1910" y="11364"/>
                  </a:lnTo>
                  <a:lnTo>
                    <a:pt x="1922" y="11251"/>
                  </a:lnTo>
                  <a:close/>
                  <a:moveTo>
                    <a:pt x="1921" y="11465"/>
                  </a:moveTo>
                  <a:lnTo>
                    <a:pt x="1975" y="11483"/>
                  </a:lnTo>
                  <a:lnTo>
                    <a:pt x="1969" y="11504"/>
                  </a:lnTo>
                  <a:lnTo>
                    <a:pt x="1915" y="11487"/>
                  </a:lnTo>
                  <a:lnTo>
                    <a:pt x="1921" y="11465"/>
                  </a:lnTo>
                  <a:close/>
                  <a:moveTo>
                    <a:pt x="563" y="12581"/>
                  </a:moveTo>
                  <a:lnTo>
                    <a:pt x="558" y="12642"/>
                  </a:lnTo>
                  <a:lnTo>
                    <a:pt x="464" y="12623"/>
                  </a:lnTo>
                  <a:lnTo>
                    <a:pt x="465" y="12588"/>
                  </a:lnTo>
                  <a:lnTo>
                    <a:pt x="563" y="12581"/>
                  </a:lnTo>
                  <a:close/>
                  <a:moveTo>
                    <a:pt x="1656" y="13379"/>
                  </a:moveTo>
                  <a:lnTo>
                    <a:pt x="1713" y="13390"/>
                  </a:lnTo>
                  <a:lnTo>
                    <a:pt x="1709" y="13412"/>
                  </a:lnTo>
                  <a:lnTo>
                    <a:pt x="1653" y="13401"/>
                  </a:lnTo>
                  <a:lnTo>
                    <a:pt x="1656" y="13379"/>
                  </a:lnTo>
                  <a:close/>
                  <a:moveTo>
                    <a:pt x="1545" y="13877"/>
                  </a:moveTo>
                  <a:lnTo>
                    <a:pt x="1564" y="13878"/>
                  </a:lnTo>
                  <a:lnTo>
                    <a:pt x="1559" y="13944"/>
                  </a:lnTo>
                  <a:lnTo>
                    <a:pt x="1539" y="13941"/>
                  </a:lnTo>
                  <a:lnTo>
                    <a:pt x="1545" y="13877"/>
                  </a:lnTo>
                  <a:close/>
                  <a:moveTo>
                    <a:pt x="1506" y="14409"/>
                  </a:moveTo>
                  <a:lnTo>
                    <a:pt x="1541" y="14467"/>
                  </a:lnTo>
                  <a:lnTo>
                    <a:pt x="1528" y="14478"/>
                  </a:lnTo>
                  <a:lnTo>
                    <a:pt x="1539" y="14467"/>
                  </a:lnTo>
                  <a:cubicBezTo>
                    <a:pt x="1514" y="14462"/>
                    <a:pt x="1500" y="14446"/>
                    <a:pt x="1485" y="14428"/>
                  </a:cubicBezTo>
                  <a:lnTo>
                    <a:pt x="1506" y="14409"/>
                  </a:lnTo>
                  <a:close/>
                  <a:moveTo>
                    <a:pt x="1528" y="14478"/>
                  </a:moveTo>
                  <a:cubicBezTo>
                    <a:pt x="1554" y="14483"/>
                    <a:pt x="1569" y="14500"/>
                    <a:pt x="1582" y="14517"/>
                  </a:cubicBezTo>
                  <a:lnTo>
                    <a:pt x="1563" y="14536"/>
                  </a:lnTo>
                  <a:lnTo>
                    <a:pt x="1528" y="14478"/>
                  </a:lnTo>
                  <a:close/>
                  <a:moveTo>
                    <a:pt x="1419" y="15126"/>
                  </a:moveTo>
                  <a:cubicBezTo>
                    <a:pt x="1419" y="15128"/>
                    <a:pt x="1419" y="15129"/>
                    <a:pt x="1419" y="15131"/>
                  </a:cubicBezTo>
                  <a:lnTo>
                    <a:pt x="1419" y="15131"/>
                  </a:lnTo>
                  <a:lnTo>
                    <a:pt x="1415" y="15126"/>
                  </a:lnTo>
                  <a:lnTo>
                    <a:pt x="1415" y="15126"/>
                  </a:lnTo>
                  <a:lnTo>
                    <a:pt x="1419" y="15126"/>
                  </a:lnTo>
                  <a:close/>
                  <a:moveTo>
                    <a:pt x="1538" y="15004"/>
                  </a:moveTo>
                  <a:lnTo>
                    <a:pt x="1538" y="15004"/>
                  </a:lnTo>
                  <a:cubicBezTo>
                    <a:pt x="1537" y="15048"/>
                    <a:pt x="1535" y="15083"/>
                    <a:pt x="1534" y="15129"/>
                  </a:cubicBezTo>
                  <a:cubicBezTo>
                    <a:pt x="1492" y="15131"/>
                    <a:pt x="1460" y="15132"/>
                    <a:pt x="1429" y="15133"/>
                  </a:cubicBezTo>
                  <a:lnTo>
                    <a:pt x="1429" y="15133"/>
                  </a:lnTo>
                  <a:cubicBezTo>
                    <a:pt x="1451" y="15059"/>
                    <a:pt x="1491" y="15034"/>
                    <a:pt x="1538" y="15004"/>
                  </a:cubicBezTo>
                  <a:close/>
                  <a:moveTo>
                    <a:pt x="1386" y="15131"/>
                  </a:moveTo>
                  <a:cubicBezTo>
                    <a:pt x="1369" y="15185"/>
                    <a:pt x="1341" y="15188"/>
                    <a:pt x="1310" y="15189"/>
                  </a:cubicBezTo>
                  <a:cubicBezTo>
                    <a:pt x="1307" y="15174"/>
                    <a:pt x="1306" y="15160"/>
                    <a:pt x="1306" y="15145"/>
                  </a:cubicBezTo>
                  <a:lnTo>
                    <a:pt x="1386" y="15131"/>
                  </a:lnTo>
                  <a:close/>
                  <a:moveTo>
                    <a:pt x="1459" y="15399"/>
                  </a:moveTo>
                  <a:lnTo>
                    <a:pt x="1459" y="15466"/>
                  </a:lnTo>
                  <a:lnTo>
                    <a:pt x="1439" y="15466"/>
                  </a:lnTo>
                  <a:lnTo>
                    <a:pt x="1439" y="15399"/>
                  </a:lnTo>
                  <a:close/>
                  <a:moveTo>
                    <a:pt x="31403" y="15627"/>
                  </a:moveTo>
                  <a:lnTo>
                    <a:pt x="31422" y="15629"/>
                  </a:lnTo>
                  <a:lnTo>
                    <a:pt x="31417" y="15698"/>
                  </a:lnTo>
                  <a:lnTo>
                    <a:pt x="31397" y="15697"/>
                  </a:lnTo>
                  <a:lnTo>
                    <a:pt x="31403" y="15627"/>
                  </a:lnTo>
                  <a:close/>
                  <a:moveTo>
                    <a:pt x="31210" y="15819"/>
                  </a:moveTo>
                  <a:lnTo>
                    <a:pt x="31239" y="15820"/>
                  </a:lnTo>
                  <a:lnTo>
                    <a:pt x="31227" y="15957"/>
                  </a:lnTo>
                  <a:lnTo>
                    <a:pt x="31200" y="15954"/>
                  </a:lnTo>
                  <a:lnTo>
                    <a:pt x="31210" y="15819"/>
                  </a:lnTo>
                  <a:close/>
                  <a:moveTo>
                    <a:pt x="1487" y="16020"/>
                  </a:moveTo>
                  <a:lnTo>
                    <a:pt x="1487" y="16042"/>
                  </a:lnTo>
                  <a:lnTo>
                    <a:pt x="1429" y="16044"/>
                  </a:lnTo>
                  <a:lnTo>
                    <a:pt x="1429" y="16020"/>
                  </a:lnTo>
                  <a:close/>
                  <a:moveTo>
                    <a:pt x="31564" y="16226"/>
                  </a:moveTo>
                  <a:lnTo>
                    <a:pt x="31622" y="16234"/>
                  </a:lnTo>
                  <a:lnTo>
                    <a:pt x="31620" y="16257"/>
                  </a:lnTo>
                  <a:lnTo>
                    <a:pt x="31563" y="16250"/>
                  </a:lnTo>
                  <a:lnTo>
                    <a:pt x="31564" y="16226"/>
                  </a:lnTo>
                  <a:close/>
                  <a:moveTo>
                    <a:pt x="31299" y="16316"/>
                  </a:moveTo>
                  <a:cubicBezTo>
                    <a:pt x="31319" y="16316"/>
                    <a:pt x="31351" y="16329"/>
                    <a:pt x="31398" y="16360"/>
                  </a:cubicBezTo>
                  <a:cubicBezTo>
                    <a:pt x="31351" y="16388"/>
                    <a:pt x="31313" y="16410"/>
                    <a:pt x="31275" y="16432"/>
                  </a:cubicBezTo>
                  <a:cubicBezTo>
                    <a:pt x="31263" y="16370"/>
                    <a:pt x="31257" y="16316"/>
                    <a:pt x="31299" y="16316"/>
                  </a:cubicBezTo>
                  <a:close/>
                  <a:moveTo>
                    <a:pt x="345" y="16531"/>
                  </a:moveTo>
                  <a:lnTo>
                    <a:pt x="346" y="16554"/>
                  </a:lnTo>
                  <a:lnTo>
                    <a:pt x="289" y="16557"/>
                  </a:lnTo>
                  <a:lnTo>
                    <a:pt x="287" y="16532"/>
                  </a:lnTo>
                  <a:lnTo>
                    <a:pt x="345" y="16531"/>
                  </a:lnTo>
                  <a:close/>
                  <a:moveTo>
                    <a:pt x="947" y="16628"/>
                  </a:moveTo>
                  <a:lnTo>
                    <a:pt x="988" y="16682"/>
                  </a:lnTo>
                  <a:cubicBezTo>
                    <a:pt x="961" y="16682"/>
                    <a:pt x="945" y="16666"/>
                    <a:pt x="929" y="16651"/>
                  </a:cubicBezTo>
                  <a:lnTo>
                    <a:pt x="947" y="16628"/>
                  </a:lnTo>
                  <a:close/>
                  <a:moveTo>
                    <a:pt x="988" y="16682"/>
                  </a:moveTo>
                  <a:lnTo>
                    <a:pt x="977" y="16697"/>
                  </a:lnTo>
                  <a:cubicBezTo>
                    <a:pt x="1004" y="16697"/>
                    <a:pt x="1019" y="16713"/>
                    <a:pt x="1036" y="16728"/>
                  </a:cubicBezTo>
                  <a:lnTo>
                    <a:pt x="1022" y="16750"/>
                  </a:lnTo>
                  <a:cubicBezTo>
                    <a:pt x="1005" y="16732"/>
                    <a:pt x="989" y="16715"/>
                    <a:pt x="976" y="16697"/>
                  </a:cubicBezTo>
                  <a:lnTo>
                    <a:pt x="988" y="16682"/>
                  </a:lnTo>
                  <a:close/>
                  <a:moveTo>
                    <a:pt x="31554" y="16981"/>
                  </a:moveTo>
                  <a:lnTo>
                    <a:pt x="31573" y="16984"/>
                  </a:lnTo>
                  <a:lnTo>
                    <a:pt x="31560" y="17053"/>
                  </a:lnTo>
                  <a:lnTo>
                    <a:pt x="31541" y="17050"/>
                  </a:lnTo>
                  <a:lnTo>
                    <a:pt x="31554" y="16981"/>
                  </a:lnTo>
                  <a:close/>
                  <a:moveTo>
                    <a:pt x="31366" y="16598"/>
                  </a:moveTo>
                  <a:cubicBezTo>
                    <a:pt x="31407" y="16607"/>
                    <a:pt x="31436" y="16615"/>
                    <a:pt x="31475" y="16623"/>
                  </a:cubicBezTo>
                  <a:cubicBezTo>
                    <a:pt x="31433" y="16682"/>
                    <a:pt x="31405" y="16728"/>
                    <a:pt x="31369" y="16772"/>
                  </a:cubicBezTo>
                  <a:lnTo>
                    <a:pt x="31345" y="16734"/>
                  </a:lnTo>
                  <a:lnTo>
                    <a:pt x="31345" y="16734"/>
                  </a:lnTo>
                  <a:cubicBezTo>
                    <a:pt x="31351" y="16778"/>
                    <a:pt x="31367" y="16813"/>
                    <a:pt x="31385" y="16850"/>
                  </a:cubicBezTo>
                  <a:cubicBezTo>
                    <a:pt x="31339" y="16991"/>
                    <a:pt x="31257" y="17084"/>
                    <a:pt x="31114" y="17105"/>
                  </a:cubicBezTo>
                  <a:cubicBezTo>
                    <a:pt x="31120" y="17055"/>
                    <a:pt x="31126" y="16996"/>
                    <a:pt x="31133" y="16928"/>
                  </a:cubicBezTo>
                  <a:cubicBezTo>
                    <a:pt x="31169" y="16925"/>
                    <a:pt x="31195" y="16922"/>
                    <a:pt x="31233" y="16918"/>
                  </a:cubicBezTo>
                  <a:cubicBezTo>
                    <a:pt x="31261" y="16859"/>
                    <a:pt x="31292" y="16790"/>
                    <a:pt x="31325" y="16721"/>
                  </a:cubicBezTo>
                  <a:cubicBezTo>
                    <a:pt x="31353" y="16694"/>
                    <a:pt x="31358" y="16653"/>
                    <a:pt x="31366" y="16598"/>
                  </a:cubicBezTo>
                  <a:close/>
                  <a:moveTo>
                    <a:pt x="30449" y="17155"/>
                  </a:moveTo>
                  <a:lnTo>
                    <a:pt x="30507" y="17165"/>
                  </a:lnTo>
                  <a:lnTo>
                    <a:pt x="30502" y="17185"/>
                  </a:lnTo>
                  <a:lnTo>
                    <a:pt x="30446" y="17175"/>
                  </a:lnTo>
                  <a:lnTo>
                    <a:pt x="30449" y="17155"/>
                  </a:lnTo>
                  <a:close/>
                  <a:moveTo>
                    <a:pt x="31355" y="17088"/>
                  </a:moveTo>
                  <a:lnTo>
                    <a:pt x="31383" y="17093"/>
                  </a:lnTo>
                  <a:lnTo>
                    <a:pt x="31358" y="17230"/>
                  </a:lnTo>
                  <a:lnTo>
                    <a:pt x="31329" y="17225"/>
                  </a:lnTo>
                  <a:lnTo>
                    <a:pt x="31355" y="17088"/>
                  </a:lnTo>
                  <a:close/>
                  <a:moveTo>
                    <a:pt x="30618" y="17241"/>
                  </a:moveTo>
                  <a:lnTo>
                    <a:pt x="30713" y="17259"/>
                  </a:lnTo>
                  <a:lnTo>
                    <a:pt x="30711" y="17291"/>
                  </a:lnTo>
                  <a:lnTo>
                    <a:pt x="30614" y="17299"/>
                  </a:lnTo>
                  <a:lnTo>
                    <a:pt x="30614" y="17299"/>
                  </a:lnTo>
                  <a:lnTo>
                    <a:pt x="30618" y="17241"/>
                  </a:lnTo>
                  <a:close/>
                  <a:moveTo>
                    <a:pt x="30505" y="17277"/>
                  </a:moveTo>
                  <a:lnTo>
                    <a:pt x="30523" y="17280"/>
                  </a:lnTo>
                  <a:lnTo>
                    <a:pt x="30511" y="17344"/>
                  </a:lnTo>
                  <a:lnTo>
                    <a:pt x="30492" y="17341"/>
                  </a:lnTo>
                  <a:lnTo>
                    <a:pt x="30505" y="17277"/>
                  </a:lnTo>
                  <a:close/>
                  <a:moveTo>
                    <a:pt x="30843" y="17341"/>
                  </a:moveTo>
                  <a:lnTo>
                    <a:pt x="30863" y="17346"/>
                  </a:lnTo>
                  <a:lnTo>
                    <a:pt x="30849" y="17412"/>
                  </a:lnTo>
                  <a:lnTo>
                    <a:pt x="30830" y="17408"/>
                  </a:lnTo>
                  <a:lnTo>
                    <a:pt x="30843" y="17341"/>
                  </a:lnTo>
                  <a:close/>
                  <a:moveTo>
                    <a:pt x="30626" y="17458"/>
                  </a:moveTo>
                  <a:lnTo>
                    <a:pt x="30682" y="17469"/>
                  </a:lnTo>
                  <a:lnTo>
                    <a:pt x="30683" y="17469"/>
                  </a:lnTo>
                  <a:lnTo>
                    <a:pt x="30679" y="17491"/>
                  </a:lnTo>
                  <a:lnTo>
                    <a:pt x="30621" y="17480"/>
                  </a:lnTo>
                  <a:lnTo>
                    <a:pt x="30626" y="17458"/>
                  </a:lnTo>
                  <a:close/>
                  <a:moveTo>
                    <a:pt x="31173" y="17372"/>
                  </a:moveTo>
                  <a:lnTo>
                    <a:pt x="31173" y="17372"/>
                  </a:lnTo>
                  <a:cubicBezTo>
                    <a:pt x="31117" y="17469"/>
                    <a:pt x="31086" y="17524"/>
                    <a:pt x="31045" y="17596"/>
                  </a:cubicBezTo>
                  <a:cubicBezTo>
                    <a:pt x="31016" y="17543"/>
                    <a:pt x="30996" y="17508"/>
                    <a:pt x="30969" y="17459"/>
                  </a:cubicBezTo>
                  <a:cubicBezTo>
                    <a:pt x="31027" y="17434"/>
                    <a:pt x="31082" y="17411"/>
                    <a:pt x="31173" y="17372"/>
                  </a:cubicBezTo>
                  <a:close/>
                  <a:moveTo>
                    <a:pt x="31485" y="17565"/>
                  </a:moveTo>
                  <a:lnTo>
                    <a:pt x="31541" y="17577"/>
                  </a:lnTo>
                  <a:lnTo>
                    <a:pt x="31536" y="17600"/>
                  </a:lnTo>
                  <a:lnTo>
                    <a:pt x="31481" y="17589"/>
                  </a:lnTo>
                  <a:lnTo>
                    <a:pt x="31485" y="17565"/>
                  </a:lnTo>
                  <a:close/>
                  <a:moveTo>
                    <a:pt x="1379" y="17640"/>
                  </a:moveTo>
                  <a:lnTo>
                    <a:pt x="1382" y="17662"/>
                  </a:lnTo>
                  <a:lnTo>
                    <a:pt x="1325" y="17670"/>
                  </a:lnTo>
                  <a:lnTo>
                    <a:pt x="1322" y="17647"/>
                  </a:lnTo>
                  <a:lnTo>
                    <a:pt x="1379" y="17640"/>
                  </a:lnTo>
                  <a:close/>
                  <a:moveTo>
                    <a:pt x="31144" y="17612"/>
                  </a:moveTo>
                  <a:lnTo>
                    <a:pt x="31163" y="17617"/>
                  </a:lnTo>
                  <a:lnTo>
                    <a:pt x="31149" y="17684"/>
                  </a:lnTo>
                  <a:lnTo>
                    <a:pt x="31130" y="17680"/>
                  </a:lnTo>
                  <a:lnTo>
                    <a:pt x="31144" y="17612"/>
                  </a:lnTo>
                  <a:close/>
                  <a:moveTo>
                    <a:pt x="30964" y="17720"/>
                  </a:moveTo>
                  <a:lnTo>
                    <a:pt x="30979" y="17745"/>
                  </a:lnTo>
                  <a:lnTo>
                    <a:pt x="30925" y="17779"/>
                  </a:lnTo>
                  <a:lnTo>
                    <a:pt x="30925" y="17779"/>
                  </a:lnTo>
                  <a:cubicBezTo>
                    <a:pt x="30932" y="17749"/>
                    <a:pt x="30948" y="17734"/>
                    <a:pt x="30964" y="17720"/>
                  </a:cubicBezTo>
                  <a:close/>
                  <a:moveTo>
                    <a:pt x="30916" y="17764"/>
                  </a:moveTo>
                  <a:lnTo>
                    <a:pt x="30924" y="17779"/>
                  </a:lnTo>
                  <a:lnTo>
                    <a:pt x="30924" y="17779"/>
                  </a:lnTo>
                  <a:lnTo>
                    <a:pt x="30923" y="17780"/>
                  </a:lnTo>
                  <a:lnTo>
                    <a:pt x="30914" y="17765"/>
                  </a:lnTo>
                  <a:cubicBezTo>
                    <a:pt x="30908" y="17795"/>
                    <a:pt x="30892" y="17811"/>
                    <a:pt x="30874" y="17825"/>
                  </a:cubicBezTo>
                  <a:lnTo>
                    <a:pt x="30861" y="17800"/>
                  </a:lnTo>
                  <a:lnTo>
                    <a:pt x="30916" y="17764"/>
                  </a:lnTo>
                  <a:close/>
                  <a:moveTo>
                    <a:pt x="30683" y="17702"/>
                  </a:moveTo>
                  <a:cubicBezTo>
                    <a:pt x="30682" y="17759"/>
                    <a:pt x="30680" y="17790"/>
                    <a:pt x="30679" y="17834"/>
                  </a:cubicBezTo>
                  <a:cubicBezTo>
                    <a:pt x="30643" y="17836"/>
                    <a:pt x="30611" y="17836"/>
                    <a:pt x="30512" y="17837"/>
                  </a:cubicBezTo>
                  <a:cubicBezTo>
                    <a:pt x="30596" y="17771"/>
                    <a:pt x="30632" y="17743"/>
                    <a:pt x="30683" y="17702"/>
                  </a:cubicBezTo>
                  <a:close/>
                  <a:moveTo>
                    <a:pt x="31604" y="17858"/>
                  </a:moveTo>
                  <a:lnTo>
                    <a:pt x="31604" y="17858"/>
                  </a:lnTo>
                  <a:cubicBezTo>
                    <a:pt x="31604" y="17858"/>
                    <a:pt x="31604" y="17858"/>
                    <a:pt x="31604" y="17858"/>
                  </a:cubicBezTo>
                  <a:cubicBezTo>
                    <a:pt x="31604" y="17858"/>
                    <a:pt x="31604" y="17858"/>
                    <a:pt x="31604" y="17858"/>
                  </a:cubicBezTo>
                  <a:close/>
                  <a:moveTo>
                    <a:pt x="31238" y="17940"/>
                  </a:moveTo>
                  <a:lnTo>
                    <a:pt x="31294" y="17953"/>
                  </a:lnTo>
                  <a:lnTo>
                    <a:pt x="31289" y="17977"/>
                  </a:lnTo>
                  <a:lnTo>
                    <a:pt x="31233" y="17964"/>
                  </a:lnTo>
                  <a:lnTo>
                    <a:pt x="31238" y="17940"/>
                  </a:lnTo>
                  <a:close/>
                  <a:moveTo>
                    <a:pt x="31144" y="18131"/>
                  </a:moveTo>
                  <a:lnTo>
                    <a:pt x="31200" y="18146"/>
                  </a:lnTo>
                  <a:lnTo>
                    <a:pt x="31195" y="18168"/>
                  </a:lnTo>
                  <a:lnTo>
                    <a:pt x="31139" y="18155"/>
                  </a:lnTo>
                  <a:lnTo>
                    <a:pt x="31144" y="18131"/>
                  </a:lnTo>
                  <a:close/>
                  <a:moveTo>
                    <a:pt x="30589" y="18176"/>
                  </a:moveTo>
                  <a:lnTo>
                    <a:pt x="30579" y="18233"/>
                  </a:lnTo>
                  <a:lnTo>
                    <a:pt x="30487" y="18208"/>
                  </a:lnTo>
                  <a:lnTo>
                    <a:pt x="30492" y="18177"/>
                  </a:lnTo>
                  <a:lnTo>
                    <a:pt x="30589" y="18176"/>
                  </a:lnTo>
                  <a:close/>
                  <a:moveTo>
                    <a:pt x="31481" y="18207"/>
                  </a:moveTo>
                  <a:cubicBezTo>
                    <a:pt x="31517" y="18207"/>
                    <a:pt x="31544" y="18208"/>
                    <a:pt x="31594" y="18208"/>
                  </a:cubicBezTo>
                  <a:cubicBezTo>
                    <a:pt x="31582" y="18273"/>
                    <a:pt x="31576" y="18304"/>
                    <a:pt x="31573" y="18324"/>
                  </a:cubicBezTo>
                  <a:lnTo>
                    <a:pt x="31572" y="18324"/>
                  </a:lnTo>
                  <a:cubicBezTo>
                    <a:pt x="31547" y="18292"/>
                    <a:pt x="31519" y="18255"/>
                    <a:pt x="31481" y="18207"/>
                  </a:cubicBezTo>
                  <a:close/>
                  <a:moveTo>
                    <a:pt x="30596" y="18324"/>
                  </a:moveTo>
                  <a:lnTo>
                    <a:pt x="30608" y="18349"/>
                  </a:lnTo>
                  <a:lnTo>
                    <a:pt x="30549" y="18382"/>
                  </a:lnTo>
                  <a:lnTo>
                    <a:pt x="30546" y="18375"/>
                  </a:lnTo>
                  <a:lnTo>
                    <a:pt x="30546" y="18375"/>
                  </a:lnTo>
                  <a:cubicBezTo>
                    <a:pt x="30576" y="18341"/>
                    <a:pt x="30586" y="18333"/>
                    <a:pt x="30596" y="18324"/>
                  </a:cubicBezTo>
                  <a:close/>
                  <a:moveTo>
                    <a:pt x="31099" y="18329"/>
                  </a:moveTo>
                  <a:lnTo>
                    <a:pt x="31210" y="18357"/>
                  </a:lnTo>
                  <a:lnTo>
                    <a:pt x="31200" y="18390"/>
                  </a:lnTo>
                  <a:lnTo>
                    <a:pt x="31089" y="18361"/>
                  </a:lnTo>
                  <a:lnTo>
                    <a:pt x="31099" y="18329"/>
                  </a:lnTo>
                  <a:close/>
                  <a:moveTo>
                    <a:pt x="30521" y="18367"/>
                  </a:moveTo>
                  <a:cubicBezTo>
                    <a:pt x="30521" y="18375"/>
                    <a:pt x="30521" y="18382"/>
                    <a:pt x="30521" y="18390"/>
                  </a:cubicBezTo>
                  <a:lnTo>
                    <a:pt x="30521" y="18390"/>
                  </a:lnTo>
                  <a:cubicBezTo>
                    <a:pt x="30509" y="18403"/>
                    <a:pt x="30502" y="18409"/>
                    <a:pt x="30500" y="18409"/>
                  </a:cubicBezTo>
                  <a:cubicBezTo>
                    <a:pt x="30496" y="18409"/>
                    <a:pt x="30509" y="18388"/>
                    <a:pt x="30521" y="18367"/>
                  </a:cubicBezTo>
                  <a:close/>
                  <a:moveTo>
                    <a:pt x="30521" y="18405"/>
                  </a:moveTo>
                  <a:cubicBezTo>
                    <a:pt x="30522" y="18425"/>
                    <a:pt x="30522" y="18444"/>
                    <a:pt x="30518" y="18464"/>
                  </a:cubicBezTo>
                  <a:cubicBezTo>
                    <a:pt x="30517" y="18473"/>
                    <a:pt x="30492" y="18480"/>
                    <a:pt x="30437" y="18511"/>
                  </a:cubicBezTo>
                  <a:cubicBezTo>
                    <a:pt x="30473" y="18465"/>
                    <a:pt x="30501" y="18431"/>
                    <a:pt x="30521" y="18405"/>
                  </a:cubicBezTo>
                  <a:close/>
                  <a:moveTo>
                    <a:pt x="1926" y="18504"/>
                  </a:moveTo>
                  <a:lnTo>
                    <a:pt x="1931" y="18526"/>
                  </a:lnTo>
                  <a:lnTo>
                    <a:pt x="1875" y="18536"/>
                  </a:lnTo>
                  <a:lnTo>
                    <a:pt x="1869" y="18514"/>
                  </a:lnTo>
                  <a:lnTo>
                    <a:pt x="1926" y="18504"/>
                  </a:lnTo>
                  <a:close/>
                  <a:moveTo>
                    <a:pt x="30680" y="18387"/>
                  </a:moveTo>
                  <a:lnTo>
                    <a:pt x="30680" y="18387"/>
                  </a:lnTo>
                  <a:cubicBezTo>
                    <a:pt x="30705" y="18471"/>
                    <a:pt x="30721" y="18530"/>
                    <a:pt x="30746" y="18617"/>
                  </a:cubicBezTo>
                  <a:cubicBezTo>
                    <a:pt x="30679" y="18561"/>
                    <a:pt x="30657" y="18485"/>
                    <a:pt x="30680" y="18387"/>
                  </a:cubicBezTo>
                  <a:close/>
                  <a:moveTo>
                    <a:pt x="1960" y="18744"/>
                  </a:moveTo>
                  <a:lnTo>
                    <a:pt x="1973" y="18808"/>
                  </a:lnTo>
                  <a:lnTo>
                    <a:pt x="1956" y="18813"/>
                  </a:lnTo>
                  <a:lnTo>
                    <a:pt x="1941" y="18748"/>
                  </a:lnTo>
                  <a:lnTo>
                    <a:pt x="1960" y="18744"/>
                  </a:lnTo>
                  <a:close/>
                  <a:moveTo>
                    <a:pt x="30183" y="18756"/>
                  </a:moveTo>
                  <a:cubicBezTo>
                    <a:pt x="30271" y="18756"/>
                    <a:pt x="30303" y="18823"/>
                    <a:pt x="30326" y="18894"/>
                  </a:cubicBezTo>
                  <a:cubicBezTo>
                    <a:pt x="30283" y="18942"/>
                    <a:pt x="30245" y="18989"/>
                    <a:pt x="30196" y="19044"/>
                  </a:cubicBezTo>
                  <a:cubicBezTo>
                    <a:pt x="30174" y="18951"/>
                    <a:pt x="30153" y="18864"/>
                    <a:pt x="30130" y="18763"/>
                  </a:cubicBezTo>
                  <a:cubicBezTo>
                    <a:pt x="30150" y="18758"/>
                    <a:pt x="30167" y="18756"/>
                    <a:pt x="30183" y="18756"/>
                  </a:cubicBezTo>
                  <a:close/>
                  <a:moveTo>
                    <a:pt x="31007" y="19253"/>
                  </a:moveTo>
                  <a:lnTo>
                    <a:pt x="31063" y="19270"/>
                  </a:lnTo>
                  <a:lnTo>
                    <a:pt x="31055" y="19292"/>
                  </a:lnTo>
                  <a:lnTo>
                    <a:pt x="31001" y="19275"/>
                  </a:lnTo>
                  <a:lnTo>
                    <a:pt x="31007" y="19253"/>
                  </a:lnTo>
                  <a:close/>
                  <a:moveTo>
                    <a:pt x="888" y="19175"/>
                  </a:moveTo>
                  <a:cubicBezTo>
                    <a:pt x="899" y="19216"/>
                    <a:pt x="913" y="19254"/>
                    <a:pt x="927" y="19304"/>
                  </a:cubicBezTo>
                  <a:cubicBezTo>
                    <a:pt x="883" y="19319"/>
                    <a:pt x="851" y="19329"/>
                    <a:pt x="816" y="19341"/>
                  </a:cubicBezTo>
                  <a:cubicBezTo>
                    <a:pt x="821" y="19358"/>
                    <a:pt x="826" y="19378"/>
                    <a:pt x="830" y="19398"/>
                  </a:cubicBezTo>
                  <a:lnTo>
                    <a:pt x="830" y="19398"/>
                  </a:lnTo>
                  <a:cubicBezTo>
                    <a:pt x="809" y="19393"/>
                    <a:pt x="792" y="19382"/>
                    <a:pt x="776" y="19370"/>
                  </a:cubicBezTo>
                  <a:lnTo>
                    <a:pt x="817" y="19336"/>
                  </a:lnTo>
                  <a:cubicBezTo>
                    <a:pt x="810" y="19295"/>
                    <a:pt x="802" y="19253"/>
                    <a:pt x="794" y="19205"/>
                  </a:cubicBezTo>
                  <a:cubicBezTo>
                    <a:pt x="826" y="19194"/>
                    <a:pt x="851" y="19186"/>
                    <a:pt x="888" y="19175"/>
                  </a:cubicBezTo>
                  <a:close/>
                  <a:moveTo>
                    <a:pt x="832" y="19407"/>
                  </a:moveTo>
                  <a:lnTo>
                    <a:pt x="832" y="19407"/>
                  </a:lnTo>
                  <a:cubicBezTo>
                    <a:pt x="855" y="19411"/>
                    <a:pt x="873" y="19425"/>
                    <a:pt x="892" y="19438"/>
                  </a:cubicBezTo>
                  <a:lnTo>
                    <a:pt x="880" y="19463"/>
                  </a:lnTo>
                  <a:lnTo>
                    <a:pt x="827" y="19414"/>
                  </a:lnTo>
                  <a:lnTo>
                    <a:pt x="832" y="19407"/>
                  </a:lnTo>
                  <a:close/>
                  <a:moveTo>
                    <a:pt x="30620" y="19466"/>
                  </a:moveTo>
                  <a:lnTo>
                    <a:pt x="30632" y="19494"/>
                  </a:lnTo>
                  <a:lnTo>
                    <a:pt x="30574" y="19523"/>
                  </a:lnTo>
                  <a:cubicBezTo>
                    <a:pt x="30585" y="19494"/>
                    <a:pt x="30602" y="19481"/>
                    <a:pt x="30620" y="19466"/>
                  </a:cubicBezTo>
                  <a:close/>
                  <a:moveTo>
                    <a:pt x="30568" y="19506"/>
                  </a:moveTo>
                  <a:lnTo>
                    <a:pt x="30574" y="19523"/>
                  </a:lnTo>
                  <a:lnTo>
                    <a:pt x="30567" y="19507"/>
                  </a:lnTo>
                  <a:cubicBezTo>
                    <a:pt x="30557" y="19537"/>
                    <a:pt x="30539" y="19550"/>
                    <a:pt x="30521" y="19563"/>
                  </a:cubicBezTo>
                  <a:lnTo>
                    <a:pt x="30510" y="19537"/>
                  </a:lnTo>
                  <a:lnTo>
                    <a:pt x="30568" y="19506"/>
                  </a:lnTo>
                  <a:close/>
                  <a:moveTo>
                    <a:pt x="31261" y="19163"/>
                  </a:moveTo>
                  <a:lnTo>
                    <a:pt x="31261" y="19163"/>
                  </a:lnTo>
                  <a:cubicBezTo>
                    <a:pt x="31241" y="19247"/>
                    <a:pt x="31214" y="19331"/>
                    <a:pt x="31202" y="19416"/>
                  </a:cubicBezTo>
                  <a:cubicBezTo>
                    <a:pt x="31192" y="19488"/>
                    <a:pt x="31202" y="19560"/>
                    <a:pt x="31202" y="19629"/>
                  </a:cubicBezTo>
                  <a:cubicBezTo>
                    <a:pt x="31142" y="19607"/>
                    <a:pt x="31097" y="19592"/>
                    <a:pt x="31033" y="19570"/>
                  </a:cubicBezTo>
                  <a:cubicBezTo>
                    <a:pt x="31069" y="19511"/>
                    <a:pt x="31117" y="19448"/>
                    <a:pt x="31149" y="19375"/>
                  </a:cubicBezTo>
                  <a:cubicBezTo>
                    <a:pt x="31182" y="19304"/>
                    <a:pt x="31197" y="19225"/>
                    <a:pt x="31261" y="19163"/>
                  </a:cubicBezTo>
                  <a:close/>
                  <a:moveTo>
                    <a:pt x="30202" y="19694"/>
                  </a:moveTo>
                  <a:lnTo>
                    <a:pt x="30256" y="19713"/>
                  </a:lnTo>
                  <a:lnTo>
                    <a:pt x="30248" y="19735"/>
                  </a:lnTo>
                  <a:lnTo>
                    <a:pt x="30193" y="19715"/>
                  </a:lnTo>
                  <a:lnTo>
                    <a:pt x="30202" y="19694"/>
                  </a:lnTo>
                  <a:close/>
                  <a:moveTo>
                    <a:pt x="30640" y="19591"/>
                  </a:moveTo>
                  <a:lnTo>
                    <a:pt x="30640" y="19591"/>
                  </a:lnTo>
                  <a:cubicBezTo>
                    <a:pt x="30652" y="19651"/>
                    <a:pt x="30661" y="19700"/>
                    <a:pt x="30665" y="19756"/>
                  </a:cubicBezTo>
                  <a:cubicBezTo>
                    <a:pt x="30587" y="19742"/>
                    <a:pt x="30526" y="19742"/>
                    <a:pt x="30640" y="19591"/>
                  </a:cubicBezTo>
                  <a:close/>
                  <a:moveTo>
                    <a:pt x="30017" y="19690"/>
                  </a:moveTo>
                  <a:lnTo>
                    <a:pt x="30065" y="19700"/>
                  </a:lnTo>
                  <a:lnTo>
                    <a:pt x="30024" y="19803"/>
                  </a:lnTo>
                  <a:lnTo>
                    <a:pt x="29998" y="19797"/>
                  </a:lnTo>
                  <a:lnTo>
                    <a:pt x="30017" y="19690"/>
                  </a:lnTo>
                  <a:close/>
                  <a:moveTo>
                    <a:pt x="30661" y="19990"/>
                  </a:moveTo>
                  <a:lnTo>
                    <a:pt x="30679" y="19997"/>
                  </a:lnTo>
                  <a:lnTo>
                    <a:pt x="30652" y="20062"/>
                  </a:lnTo>
                  <a:lnTo>
                    <a:pt x="30635" y="20054"/>
                  </a:lnTo>
                  <a:lnTo>
                    <a:pt x="30661" y="19990"/>
                  </a:lnTo>
                  <a:close/>
                  <a:moveTo>
                    <a:pt x="30663" y="20240"/>
                  </a:moveTo>
                  <a:lnTo>
                    <a:pt x="30715" y="20262"/>
                  </a:lnTo>
                  <a:lnTo>
                    <a:pt x="30707" y="20284"/>
                  </a:lnTo>
                  <a:lnTo>
                    <a:pt x="30654" y="20262"/>
                  </a:lnTo>
                  <a:lnTo>
                    <a:pt x="30663" y="20240"/>
                  </a:lnTo>
                  <a:close/>
                  <a:moveTo>
                    <a:pt x="29531" y="20277"/>
                  </a:moveTo>
                  <a:lnTo>
                    <a:pt x="29583" y="20299"/>
                  </a:lnTo>
                  <a:lnTo>
                    <a:pt x="29575" y="20319"/>
                  </a:lnTo>
                  <a:lnTo>
                    <a:pt x="29522" y="20296"/>
                  </a:lnTo>
                  <a:lnTo>
                    <a:pt x="29531" y="20277"/>
                  </a:lnTo>
                  <a:close/>
                  <a:moveTo>
                    <a:pt x="30452" y="20353"/>
                  </a:moveTo>
                  <a:lnTo>
                    <a:pt x="30468" y="20360"/>
                  </a:lnTo>
                  <a:lnTo>
                    <a:pt x="30443" y="20425"/>
                  </a:lnTo>
                  <a:lnTo>
                    <a:pt x="30426" y="20418"/>
                  </a:lnTo>
                  <a:lnTo>
                    <a:pt x="30452" y="20353"/>
                  </a:lnTo>
                  <a:close/>
                  <a:moveTo>
                    <a:pt x="30558" y="20343"/>
                  </a:moveTo>
                  <a:lnTo>
                    <a:pt x="30607" y="20355"/>
                  </a:lnTo>
                  <a:lnTo>
                    <a:pt x="30564" y="20462"/>
                  </a:lnTo>
                  <a:lnTo>
                    <a:pt x="30536" y="20456"/>
                  </a:lnTo>
                  <a:lnTo>
                    <a:pt x="30558" y="20343"/>
                  </a:lnTo>
                  <a:close/>
                  <a:moveTo>
                    <a:pt x="30801" y="20480"/>
                  </a:moveTo>
                  <a:lnTo>
                    <a:pt x="30801" y="20480"/>
                  </a:lnTo>
                  <a:cubicBezTo>
                    <a:pt x="30776" y="20556"/>
                    <a:pt x="30758" y="20616"/>
                    <a:pt x="30735" y="20690"/>
                  </a:cubicBezTo>
                  <a:cubicBezTo>
                    <a:pt x="30689" y="20677"/>
                    <a:pt x="30655" y="20666"/>
                    <a:pt x="30633" y="20659"/>
                  </a:cubicBezTo>
                  <a:cubicBezTo>
                    <a:pt x="30605" y="20672"/>
                    <a:pt x="30586" y="20686"/>
                    <a:pt x="30567" y="20697"/>
                  </a:cubicBezTo>
                  <a:lnTo>
                    <a:pt x="30558" y="20669"/>
                  </a:lnTo>
                  <a:lnTo>
                    <a:pt x="30620" y="20643"/>
                  </a:lnTo>
                  <a:lnTo>
                    <a:pt x="30624" y="20661"/>
                  </a:lnTo>
                  <a:cubicBezTo>
                    <a:pt x="30626" y="20609"/>
                    <a:pt x="30618" y="20569"/>
                    <a:pt x="30611" y="20522"/>
                  </a:cubicBezTo>
                  <a:cubicBezTo>
                    <a:pt x="30633" y="20522"/>
                    <a:pt x="30654" y="20523"/>
                    <a:pt x="30675" y="20523"/>
                  </a:cubicBezTo>
                  <a:cubicBezTo>
                    <a:pt x="30690" y="20523"/>
                    <a:pt x="30706" y="20523"/>
                    <a:pt x="30721" y="20521"/>
                  </a:cubicBezTo>
                  <a:cubicBezTo>
                    <a:pt x="30739" y="20519"/>
                    <a:pt x="30758" y="20502"/>
                    <a:pt x="30801" y="20480"/>
                  </a:cubicBezTo>
                  <a:close/>
                  <a:moveTo>
                    <a:pt x="30454" y="20758"/>
                  </a:moveTo>
                  <a:lnTo>
                    <a:pt x="30507" y="20781"/>
                  </a:lnTo>
                  <a:lnTo>
                    <a:pt x="30498" y="20803"/>
                  </a:lnTo>
                  <a:lnTo>
                    <a:pt x="30445" y="20778"/>
                  </a:lnTo>
                  <a:lnTo>
                    <a:pt x="30454" y="20758"/>
                  </a:lnTo>
                  <a:close/>
                  <a:moveTo>
                    <a:pt x="30009" y="20931"/>
                  </a:moveTo>
                  <a:lnTo>
                    <a:pt x="30062" y="20956"/>
                  </a:lnTo>
                  <a:lnTo>
                    <a:pt x="30053" y="20977"/>
                  </a:lnTo>
                  <a:lnTo>
                    <a:pt x="30000" y="20953"/>
                  </a:lnTo>
                  <a:lnTo>
                    <a:pt x="30009" y="20931"/>
                  </a:lnTo>
                  <a:close/>
                  <a:moveTo>
                    <a:pt x="30267" y="21027"/>
                  </a:moveTo>
                  <a:lnTo>
                    <a:pt x="30267" y="21027"/>
                  </a:lnTo>
                  <a:cubicBezTo>
                    <a:pt x="30258" y="21062"/>
                    <a:pt x="30252" y="21102"/>
                    <a:pt x="30233" y="21152"/>
                  </a:cubicBezTo>
                  <a:cubicBezTo>
                    <a:pt x="30176" y="21124"/>
                    <a:pt x="30130" y="21102"/>
                    <a:pt x="30050" y="21064"/>
                  </a:cubicBezTo>
                  <a:cubicBezTo>
                    <a:pt x="30143" y="21047"/>
                    <a:pt x="30199" y="21039"/>
                    <a:pt x="30267" y="21027"/>
                  </a:cubicBezTo>
                  <a:close/>
                  <a:moveTo>
                    <a:pt x="30434" y="20972"/>
                  </a:moveTo>
                  <a:cubicBezTo>
                    <a:pt x="30597" y="20972"/>
                    <a:pt x="30463" y="21141"/>
                    <a:pt x="30537" y="21198"/>
                  </a:cubicBezTo>
                  <a:cubicBezTo>
                    <a:pt x="30459" y="21223"/>
                    <a:pt x="30411" y="21234"/>
                    <a:pt x="30323" y="21258"/>
                  </a:cubicBezTo>
                  <a:cubicBezTo>
                    <a:pt x="30382" y="21139"/>
                    <a:pt x="30398" y="21049"/>
                    <a:pt x="30427" y="20972"/>
                  </a:cubicBezTo>
                  <a:cubicBezTo>
                    <a:pt x="30429" y="20972"/>
                    <a:pt x="30431" y="20972"/>
                    <a:pt x="30434" y="20972"/>
                  </a:cubicBezTo>
                  <a:close/>
                  <a:moveTo>
                    <a:pt x="2989" y="21250"/>
                  </a:moveTo>
                  <a:lnTo>
                    <a:pt x="3015" y="21311"/>
                  </a:lnTo>
                  <a:lnTo>
                    <a:pt x="2997" y="21318"/>
                  </a:lnTo>
                  <a:lnTo>
                    <a:pt x="2971" y="21258"/>
                  </a:lnTo>
                  <a:lnTo>
                    <a:pt x="2989" y="21250"/>
                  </a:lnTo>
                  <a:close/>
                  <a:moveTo>
                    <a:pt x="29507" y="21368"/>
                  </a:moveTo>
                  <a:cubicBezTo>
                    <a:pt x="29582" y="21368"/>
                    <a:pt x="29643" y="21396"/>
                    <a:pt x="29690" y="21453"/>
                  </a:cubicBezTo>
                  <a:lnTo>
                    <a:pt x="29690" y="21453"/>
                  </a:lnTo>
                  <a:cubicBezTo>
                    <a:pt x="29609" y="21442"/>
                    <a:pt x="29540" y="21406"/>
                    <a:pt x="29472" y="21370"/>
                  </a:cubicBezTo>
                  <a:cubicBezTo>
                    <a:pt x="29484" y="21368"/>
                    <a:pt x="29496" y="21368"/>
                    <a:pt x="29507" y="21368"/>
                  </a:cubicBezTo>
                  <a:close/>
                  <a:moveTo>
                    <a:pt x="29806" y="21424"/>
                  </a:moveTo>
                  <a:lnTo>
                    <a:pt x="29796" y="21483"/>
                  </a:lnTo>
                  <a:lnTo>
                    <a:pt x="29900" y="21604"/>
                  </a:lnTo>
                  <a:lnTo>
                    <a:pt x="29900" y="21604"/>
                  </a:lnTo>
                  <a:cubicBezTo>
                    <a:pt x="29876" y="21616"/>
                    <a:pt x="29852" y="21623"/>
                    <a:pt x="29829" y="21623"/>
                  </a:cubicBezTo>
                  <a:cubicBezTo>
                    <a:pt x="29799" y="21623"/>
                    <a:pt x="29769" y="21613"/>
                    <a:pt x="29739" y="21593"/>
                  </a:cubicBezTo>
                  <a:cubicBezTo>
                    <a:pt x="29758" y="21558"/>
                    <a:pt x="29777" y="21521"/>
                    <a:pt x="29796" y="21483"/>
                  </a:cubicBezTo>
                  <a:lnTo>
                    <a:pt x="29756" y="21462"/>
                  </a:lnTo>
                  <a:lnTo>
                    <a:pt x="29756" y="21462"/>
                  </a:lnTo>
                  <a:cubicBezTo>
                    <a:pt x="29778" y="21440"/>
                    <a:pt x="29792" y="21432"/>
                    <a:pt x="29806" y="21424"/>
                  </a:cubicBezTo>
                  <a:close/>
                  <a:moveTo>
                    <a:pt x="29984" y="21603"/>
                  </a:moveTo>
                  <a:cubicBezTo>
                    <a:pt x="30006" y="21603"/>
                    <a:pt x="30025" y="21610"/>
                    <a:pt x="30043" y="21618"/>
                  </a:cubicBezTo>
                  <a:lnTo>
                    <a:pt x="30027" y="21659"/>
                  </a:lnTo>
                  <a:lnTo>
                    <a:pt x="29915" y="21630"/>
                  </a:lnTo>
                  <a:lnTo>
                    <a:pt x="29918" y="21623"/>
                  </a:lnTo>
                  <a:lnTo>
                    <a:pt x="29918" y="21623"/>
                  </a:lnTo>
                  <a:cubicBezTo>
                    <a:pt x="29944" y="21608"/>
                    <a:pt x="29965" y="21603"/>
                    <a:pt x="29984" y="21603"/>
                  </a:cubicBezTo>
                  <a:close/>
                  <a:moveTo>
                    <a:pt x="30090" y="21811"/>
                  </a:moveTo>
                  <a:lnTo>
                    <a:pt x="30118" y="21821"/>
                  </a:lnTo>
                  <a:lnTo>
                    <a:pt x="30052" y="21996"/>
                  </a:lnTo>
                  <a:lnTo>
                    <a:pt x="30003" y="21977"/>
                  </a:lnTo>
                  <a:lnTo>
                    <a:pt x="30090" y="21811"/>
                  </a:lnTo>
                  <a:close/>
                  <a:moveTo>
                    <a:pt x="3355" y="22180"/>
                  </a:moveTo>
                  <a:lnTo>
                    <a:pt x="3374" y="22207"/>
                  </a:lnTo>
                  <a:lnTo>
                    <a:pt x="3301" y="22270"/>
                  </a:lnTo>
                  <a:lnTo>
                    <a:pt x="3270" y="22223"/>
                  </a:lnTo>
                  <a:lnTo>
                    <a:pt x="3355" y="22180"/>
                  </a:lnTo>
                  <a:close/>
                  <a:moveTo>
                    <a:pt x="28672" y="22457"/>
                  </a:moveTo>
                  <a:lnTo>
                    <a:pt x="28688" y="22467"/>
                  </a:lnTo>
                  <a:lnTo>
                    <a:pt x="28651" y="22523"/>
                  </a:lnTo>
                  <a:lnTo>
                    <a:pt x="28635" y="22511"/>
                  </a:lnTo>
                  <a:lnTo>
                    <a:pt x="28672" y="22457"/>
                  </a:lnTo>
                  <a:close/>
                  <a:moveTo>
                    <a:pt x="29238" y="22426"/>
                  </a:moveTo>
                  <a:cubicBezTo>
                    <a:pt x="29241" y="22525"/>
                    <a:pt x="29243" y="22570"/>
                    <a:pt x="29244" y="22638"/>
                  </a:cubicBezTo>
                  <a:cubicBezTo>
                    <a:pt x="29191" y="22620"/>
                    <a:pt x="29166" y="22611"/>
                    <a:pt x="29125" y="22598"/>
                  </a:cubicBezTo>
                  <a:cubicBezTo>
                    <a:pt x="29155" y="22553"/>
                    <a:pt x="29180" y="22514"/>
                    <a:pt x="29238" y="22426"/>
                  </a:cubicBezTo>
                  <a:close/>
                  <a:moveTo>
                    <a:pt x="30156" y="22570"/>
                  </a:moveTo>
                  <a:lnTo>
                    <a:pt x="30174" y="22579"/>
                  </a:lnTo>
                  <a:lnTo>
                    <a:pt x="30140" y="22642"/>
                  </a:lnTo>
                  <a:lnTo>
                    <a:pt x="30124" y="22633"/>
                  </a:lnTo>
                  <a:lnTo>
                    <a:pt x="30156" y="22570"/>
                  </a:lnTo>
                  <a:close/>
                  <a:moveTo>
                    <a:pt x="29340" y="22663"/>
                  </a:moveTo>
                  <a:lnTo>
                    <a:pt x="29437" y="22725"/>
                  </a:lnTo>
                  <a:lnTo>
                    <a:pt x="29418" y="22754"/>
                  </a:lnTo>
                  <a:lnTo>
                    <a:pt x="29321" y="22692"/>
                  </a:lnTo>
                  <a:lnTo>
                    <a:pt x="29340" y="22663"/>
                  </a:lnTo>
                  <a:close/>
                  <a:moveTo>
                    <a:pt x="29596" y="22725"/>
                  </a:moveTo>
                  <a:lnTo>
                    <a:pt x="29612" y="22735"/>
                  </a:lnTo>
                  <a:lnTo>
                    <a:pt x="29574" y="22794"/>
                  </a:lnTo>
                  <a:lnTo>
                    <a:pt x="29558" y="22784"/>
                  </a:lnTo>
                  <a:lnTo>
                    <a:pt x="29596" y="22725"/>
                  </a:lnTo>
                  <a:close/>
                  <a:moveTo>
                    <a:pt x="29079" y="22885"/>
                  </a:moveTo>
                  <a:lnTo>
                    <a:pt x="29096" y="22895"/>
                  </a:lnTo>
                  <a:lnTo>
                    <a:pt x="29057" y="22953"/>
                  </a:lnTo>
                  <a:lnTo>
                    <a:pt x="29041" y="22942"/>
                  </a:lnTo>
                  <a:lnTo>
                    <a:pt x="29079" y="22885"/>
                  </a:lnTo>
                  <a:close/>
                  <a:moveTo>
                    <a:pt x="28753" y="22928"/>
                  </a:moveTo>
                  <a:lnTo>
                    <a:pt x="28896" y="23026"/>
                  </a:lnTo>
                  <a:lnTo>
                    <a:pt x="28876" y="23054"/>
                  </a:lnTo>
                  <a:lnTo>
                    <a:pt x="28735" y="22957"/>
                  </a:lnTo>
                  <a:lnTo>
                    <a:pt x="28753" y="22928"/>
                  </a:lnTo>
                  <a:close/>
                  <a:moveTo>
                    <a:pt x="29797" y="22934"/>
                  </a:moveTo>
                  <a:lnTo>
                    <a:pt x="29822" y="22950"/>
                  </a:lnTo>
                  <a:lnTo>
                    <a:pt x="29744" y="23069"/>
                  </a:lnTo>
                  <a:lnTo>
                    <a:pt x="29719" y="23054"/>
                  </a:lnTo>
                  <a:lnTo>
                    <a:pt x="29797" y="22934"/>
                  </a:lnTo>
                  <a:close/>
                  <a:moveTo>
                    <a:pt x="3883" y="23109"/>
                  </a:moveTo>
                  <a:lnTo>
                    <a:pt x="3895" y="23128"/>
                  </a:lnTo>
                  <a:lnTo>
                    <a:pt x="3845" y="23156"/>
                  </a:lnTo>
                  <a:lnTo>
                    <a:pt x="3835" y="23137"/>
                  </a:lnTo>
                  <a:lnTo>
                    <a:pt x="3883" y="23109"/>
                  </a:lnTo>
                  <a:close/>
                  <a:moveTo>
                    <a:pt x="29047" y="23215"/>
                  </a:moveTo>
                  <a:lnTo>
                    <a:pt x="29143" y="23279"/>
                  </a:lnTo>
                  <a:lnTo>
                    <a:pt x="29124" y="23309"/>
                  </a:lnTo>
                  <a:lnTo>
                    <a:pt x="29029" y="23243"/>
                  </a:lnTo>
                  <a:lnTo>
                    <a:pt x="29047" y="23215"/>
                  </a:lnTo>
                  <a:close/>
                  <a:moveTo>
                    <a:pt x="28968" y="23335"/>
                  </a:moveTo>
                  <a:lnTo>
                    <a:pt x="29015" y="23369"/>
                  </a:lnTo>
                  <a:lnTo>
                    <a:pt x="29001" y="23388"/>
                  </a:lnTo>
                  <a:lnTo>
                    <a:pt x="28954" y="23354"/>
                  </a:lnTo>
                  <a:lnTo>
                    <a:pt x="28968" y="23335"/>
                  </a:lnTo>
                  <a:close/>
                  <a:moveTo>
                    <a:pt x="29681" y="23401"/>
                  </a:moveTo>
                  <a:lnTo>
                    <a:pt x="29728" y="23434"/>
                  </a:lnTo>
                  <a:lnTo>
                    <a:pt x="29715" y="23454"/>
                  </a:lnTo>
                  <a:lnTo>
                    <a:pt x="29668" y="23422"/>
                  </a:lnTo>
                  <a:lnTo>
                    <a:pt x="29681" y="23401"/>
                  </a:lnTo>
                  <a:close/>
                  <a:moveTo>
                    <a:pt x="29194" y="23410"/>
                  </a:moveTo>
                  <a:lnTo>
                    <a:pt x="29241" y="23443"/>
                  </a:lnTo>
                  <a:lnTo>
                    <a:pt x="29228" y="23463"/>
                  </a:lnTo>
                  <a:lnTo>
                    <a:pt x="29181" y="23429"/>
                  </a:lnTo>
                  <a:lnTo>
                    <a:pt x="29194" y="23410"/>
                  </a:lnTo>
                  <a:close/>
                  <a:moveTo>
                    <a:pt x="29068" y="23635"/>
                  </a:moveTo>
                  <a:lnTo>
                    <a:pt x="29084" y="23647"/>
                  </a:lnTo>
                  <a:lnTo>
                    <a:pt x="29046" y="23706"/>
                  </a:lnTo>
                  <a:lnTo>
                    <a:pt x="29029" y="23694"/>
                  </a:lnTo>
                  <a:lnTo>
                    <a:pt x="29068" y="23635"/>
                  </a:lnTo>
                  <a:close/>
                  <a:moveTo>
                    <a:pt x="27901" y="23618"/>
                  </a:moveTo>
                  <a:cubicBezTo>
                    <a:pt x="27935" y="23634"/>
                    <a:pt x="27960" y="23646"/>
                    <a:pt x="27998" y="23663"/>
                  </a:cubicBezTo>
                  <a:cubicBezTo>
                    <a:pt x="27966" y="23705"/>
                    <a:pt x="27938" y="23740"/>
                    <a:pt x="27910" y="23774"/>
                  </a:cubicBezTo>
                  <a:cubicBezTo>
                    <a:pt x="27885" y="23753"/>
                    <a:pt x="27870" y="23741"/>
                    <a:pt x="27845" y="23721"/>
                  </a:cubicBezTo>
                  <a:cubicBezTo>
                    <a:pt x="27861" y="23691"/>
                    <a:pt x="27879" y="23659"/>
                    <a:pt x="27901" y="23618"/>
                  </a:cubicBezTo>
                  <a:close/>
                  <a:moveTo>
                    <a:pt x="29269" y="23715"/>
                  </a:moveTo>
                  <a:lnTo>
                    <a:pt x="29363" y="23782"/>
                  </a:lnTo>
                  <a:lnTo>
                    <a:pt x="29343" y="23813"/>
                  </a:lnTo>
                  <a:lnTo>
                    <a:pt x="29250" y="23746"/>
                  </a:lnTo>
                  <a:lnTo>
                    <a:pt x="29250" y="23744"/>
                  </a:lnTo>
                  <a:lnTo>
                    <a:pt x="29269" y="23715"/>
                  </a:lnTo>
                  <a:close/>
                  <a:moveTo>
                    <a:pt x="27941" y="23972"/>
                  </a:moveTo>
                  <a:lnTo>
                    <a:pt x="27954" y="23986"/>
                  </a:lnTo>
                  <a:lnTo>
                    <a:pt x="27913" y="24037"/>
                  </a:lnTo>
                  <a:lnTo>
                    <a:pt x="27898" y="24025"/>
                  </a:lnTo>
                  <a:lnTo>
                    <a:pt x="27939" y="23972"/>
                  </a:lnTo>
                  <a:close/>
                  <a:moveTo>
                    <a:pt x="28451" y="24151"/>
                  </a:moveTo>
                  <a:cubicBezTo>
                    <a:pt x="28490" y="24151"/>
                    <a:pt x="28521" y="24165"/>
                    <a:pt x="28529" y="24225"/>
                  </a:cubicBezTo>
                  <a:cubicBezTo>
                    <a:pt x="28484" y="24234"/>
                    <a:pt x="28444" y="24243"/>
                    <a:pt x="28389" y="24253"/>
                  </a:cubicBezTo>
                  <a:cubicBezTo>
                    <a:pt x="28360" y="24224"/>
                    <a:pt x="28323" y="24187"/>
                    <a:pt x="28288" y="24152"/>
                  </a:cubicBezTo>
                  <a:lnTo>
                    <a:pt x="28288" y="24152"/>
                  </a:lnTo>
                  <a:cubicBezTo>
                    <a:pt x="28301" y="24161"/>
                    <a:pt x="28318" y="24164"/>
                    <a:pt x="28335" y="24164"/>
                  </a:cubicBezTo>
                  <a:cubicBezTo>
                    <a:pt x="28372" y="24164"/>
                    <a:pt x="28415" y="24151"/>
                    <a:pt x="28451" y="24151"/>
                  </a:cubicBezTo>
                  <a:close/>
                  <a:moveTo>
                    <a:pt x="29021" y="24249"/>
                  </a:moveTo>
                  <a:lnTo>
                    <a:pt x="29065" y="24284"/>
                  </a:lnTo>
                  <a:lnTo>
                    <a:pt x="29050" y="24303"/>
                  </a:lnTo>
                  <a:lnTo>
                    <a:pt x="29006" y="24268"/>
                  </a:lnTo>
                  <a:lnTo>
                    <a:pt x="29021" y="24249"/>
                  </a:lnTo>
                  <a:close/>
                  <a:moveTo>
                    <a:pt x="27947" y="24240"/>
                  </a:moveTo>
                  <a:lnTo>
                    <a:pt x="27961" y="24253"/>
                  </a:lnTo>
                  <a:lnTo>
                    <a:pt x="27919" y="24306"/>
                  </a:lnTo>
                  <a:lnTo>
                    <a:pt x="27904" y="24293"/>
                  </a:lnTo>
                  <a:lnTo>
                    <a:pt x="27947" y="24240"/>
                  </a:lnTo>
                  <a:close/>
                  <a:moveTo>
                    <a:pt x="3261" y="24372"/>
                  </a:moveTo>
                  <a:lnTo>
                    <a:pt x="3281" y="24402"/>
                  </a:lnTo>
                  <a:lnTo>
                    <a:pt x="3186" y="24464"/>
                  </a:lnTo>
                  <a:lnTo>
                    <a:pt x="3164" y="24434"/>
                  </a:lnTo>
                  <a:lnTo>
                    <a:pt x="3261" y="24372"/>
                  </a:lnTo>
                  <a:close/>
                  <a:moveTo>
                    <a:pt x="28625" y="24571"/>
                  </a:moveTo>
                  <a:lnTo>
                    <a:pt x="28715" y="24609"/>
                  </a:lnTo>
                  <a:lnTo>
                    <a:pt x="28681" y="24661"/>
                  </a:lnTo>
                  <a:lnTo>
                    <a:pt x="28607" y="24599"/>
                  </a:lnTo>
                  <a:lnTo>
                    <a:pt x="28625" y="24571"/>
                  </a:lnTo>
                  <a:close/>
                  <a:moveTo>
                    <a:pt x="27338" y="24683"/>
                  </a:moveTo>
                  <a:lnTo>
                    <a:pt x="27358" y="24702"/>
                  </a:lnTo>
                  <a:lnTo>
                    <a:pt x="27265" y="24798"/>
                  </a:lnTo>
                  <a:lnTo>
                    <a:pt x="27243" y="24779"/>
                  </a:lnTo>
                  <a:lnTo>
                    <a:pt x="27338" y="24683"/>
                  </a:lnTo>
                  <a:close/>
                  <a:moveTo>
                    <a:pt x="27338" y="24990"/>
                  </a:moveTo>
                  <a:lnTo>
                    <a:pt x="27379" y="25030"/>
                  </a:lnTo>
                  <a:lnTo>
                    <a:pt x="27363" y="25046"/>
                  </a:lnTo>
                  <a:lnTo>
                    <a:pt x="27321" y="25007"/>
                  </a:lnTo>
                  <a:lnTo>
                    <a:pt x="27338" y="24990"/>
                  </a:lnTo>
                  <a:close/>
                  <a:moveTo>
                    <a:pt x="28554" y="25139"/>
                  </a:moveTo>
                  <a:lnTo>
                    <a:pt x="28569" y="25152"/>
                  </a:lnTo>
                  <a:lnTo>
                    <a:pt x="28523" y="25208"/>
                  </a:lnTo>
                  <a:lnTo>
                    <a:pt x="28509" y="25195"/>
                  </a:lnTo>
                  <a:lnTo>
                    <a:pt x="28554" y="25139"/>
                  </a:lnTo>
                  <a:close/>
                  <a:moveTo>
                    <a:pt x="26962" y="25155"/>
                  </a:moveTo>
                  <a:lnTo>
                    <a:pt x="26976" y="25170"/>
                  </a:lnTo>
                  <a:lnTo>
                    <a:pt x="26930" y="25217"/>
                  </a:lnTo>
                  <a:lnTo>
                    <a:pt x="26917" y="25204"/>
                  </a:lnTo>
                  <a:lnTo>
                    <a:pt x="26962" y="25155"/>
                  </a:lnTo>
                  <a:close/>
                  <a:moveTo>
                    <a:pt x="27436" y="25070"/>
                  </a:moveTo>
                  <a:lnTo>
                    <a:pt x="27460" y="25089"/>
                  </a:lnTo>
                  <a:lnTo>
                    <a:pt x="27346" y="25235"/>
                  </a:lnTo>
                  <a:lnTo>
                    <a:pt x="27310" y="25199"/>
                  </a:lnTo>
                  <a:lnTo>
                    <a:pt x="27436" y="25070"/>
                  </a:lnTo>
                  <a:close/>
                  <a:moveTo>
                    <a:pt x="4066" y="25211"/>
                  </a:moveTo>
                  <a:lnTo>
                    <a:pt x="4082" y="25229"/>
                  </a:lnTo>
                  <a:lnTo>
                    <a:pt x="4035" y="25264"/>
                  </a:lnTo>
                  <a:lnTo>
                    <a:pt x="4020" y="25246"/>
                  </a:lnTo>
                  <a:lnTo>
                    <a:pt x="4066" y="25211"/>
                  </a:lnTo>
                  <a:close/>
                  <a:moveTo>
                    <a:pt x="5190" y="25290"/>
                  </a:moveTo>
                  <a:lnTo>
                    <a:pt x="5204" y="25307"/>
                  </a:lnTo>
                  <a:lnTo>
                    <a:pt x="5160" y="25345"/>
                  </a:lnTo>
                  <a:lnTo>
                    <a:pt x="5145" y="25327"/>
                  </a:lnTo>
                  <a:lnTo>
                    <a:pt x="5190" y="25290"/>
                  </a:lnTo>
                  <a:close/>
                  <a:moveTo>
                    <a:pt x="26920" y="25336"/>
                  </a:moveTo>
                  <a:lnTo>
                    <a:pt x="26961" y="25377"/>
                  </a:lnTo>
                  <a:lnTo>
                    <a:pt x="26945" y="25393"/>
                  </a:lnTo>
                  <a:lnTo>
                    <a:pt x="26905" y="25352"/>
                  </a:lnTo>
                  <a:lnTo>
                    <a:pt x="26920" y="25336"/>
                  </a:lnTo>
                  <a:close/>
                  <a:moveTo>
                    <a:pt x="28338" y="25363"/>
                  </a:moveTo>
                  <a:lnTo>
                    <a:pt x="28379" y="25402"/>
                  </a:lnTo>
                  <a:lnTo>
                    <a:pt x="28363" y="25420"/>
                  </a:lnTo>
                  <a:lnTo>
                    <a:pt x="28320" y="25380"/>
                  </a:lnTo>
                  <a:lnTo>
                    <a:pt x="28338" y="25363"/>
                  </a:lnTo>
                  <a:close/>
                  <a:moveTo>
                    <a:pt x="28340" y="25546"/>
                  </a:moveTo>
                  <a:cubicBezTo>
                    <a:pt x="28362" y="25546"/>
                    <a:pt x="28385" y="25572"/>
                    <a:pt x="28409" y="25645"/>
                  </a:cubicBezTo>
                  <a:cubicBezTo>
                    <a:pt x="28351" y="25641"/>
                    <a:pt x="28307" y="25636"/>
                    <a:pt x="28253" y="25630"/>
                  </a:cubicBezTo>
                  <a:cubicBezTo>
                    <a:pt x="28283" y="25588"/>
                    <a:pt x="28311" y="25546"/>
                    <a:pt x="28340" y="25546"/>
                  </a:cubicBezTo>
                  <a:close/>
                  <a:moveTo>
                    <a:pt x="27514" y="25446"/>
                  </a:moveTo>
                  <a:lnTo>
                    <a:pt x="27514" y="25446"/>
                  </a:lnTo>
                  <a:cubicBezTo>
                    <a:pt x="27505" y="25558"/>
                    <a:pt x="27502" y="25604"/>
                    <a:pt x="27496" y="25673"/>
                  </a:cubicBezTo>
                  <a:cubicBezTo>
                    <a:pt x="27455" y="25647"/>
                    <a:pt x="27433" y="25633"/>
                    <a:pt x="27401" y="25613"/>
                  </a:cubicBezTo>
                  <a:cubicBezTo>
                    <a:pt x="27424" y="25576"/>
                    <a:pt x="27446" y="25545"/>
                    <a:pt x="27514" y="25446"/>
                  </a:cubicBezTo>
                  <a:close/>
                  <a:moveTo>
                    <a:pt x="27477" y="25782"/>
                  </a:moveTo>
                  <a:lnTo>
                    <a:pt x="27491" y="25795"/>
                  </a:lnTo>
                  <a:lnTo>
                    <a:pt x="27442" y="25845"/>
                  </a:lnTo>
                  <a:lnTo>
                    <a:pt x="27429" y="25832"/>
                  </a:lnTo>
                  <a:lnTo>
                    <a:pt x="27477" y="25782"/>
                  </a:lnTo>
                  <a:close/>
                  <a:moveTo>
                    <a:pt x="27911" y="25735"/>
                  </a:moveTo>
                  <a:lnTo>
                    <a:pt x="27935" y="25750"/>
                  </a:lnTo>
                  <a:lnTo>
                    <a:pt x="27870" y="25850"/>
                  </a:lnTo>
                  <a:lnTo>
                    <a:pt x="27829" y="25820"/>
                  </a:lnTo>
                  <a:lnTo>
                    <a:pt x="27911" y="25735"/>
                  </a:lnTo>
                  <a:close/>
                  <a:moveTo>
                    <a:pt x="27548" y="25957"/>
                  </a:moveTo>
                  <a:lnTo>
                    <a:pt x="27561" y="25970"/>
                  </a:lnTo>
                  <a:lnTo>
                    <a:pt x="27511" y="26022"/>
                  </a:lnTo>
                  <a:lnTo>
                    <a:pt x="27498" y="26007"/>
                  </a:lnTo>
                  <a:lnTo>
                    <a:pt x="27548" y="25957"/>
                  </a:lnTo>
                  <a:close/>
                  <a:moveTo>
                    <a:pt x="26965" y="25966"/>
                  </a:moveTo>
                  <a:lnTo>
                    <a:pt x="26987" y="25982"/>
                  </a:lnTo>
                  <a:cubicBezTo>
                    <a:pt x="26965" y="26017"/>
                    <a:pt x="26937" y="26045"/>
                    <a:pt x="26914" y="26076"/>
                  </a:cubicBezTo>
                  <a:lnTo>
                    <a:pt x="26879" y="26041"/>
                  </a:lnTo>
                  <a:cubicBezTo>
                    <a:pt x="26906" y="26016"/>
                    <a:pt x="26939" y="25992"/>
                    <a:pt x="26965" y="25966"/>
                  </a:cubicBezTo>
                  <a:close/>
                  <a:moveTo>
                    <a:pt x="27905" y="25913"/>
                  </a:moveTo>
                  <a:lnTo>
                    <a:pt x="27926" y="25933"/>
                  </a:lnTo>
                  <a:lnTo>
                    <a:pt x="27774" y="26089"/>
                  </a:lnTo>
                  <a:lnTo>
                    <a:pt x="27755" y="26069"/>
                  </a:lnTo>
                  <a:lnTo>
                    <a:pt x="27905" y="25913"/>
                  </a:lnTo>
                  <a:close/>
                  <a:moveTo>
                    <a:pt x="26424" y="26063"/>
                  </a:moveTo>
                  <a:lnTo>
                    <a:pt x="26437" y="26078"/>
                  </a:lnTo>
                  <a:lnTo>
                    <a:pt x="26384" y="26122"/>
                  </a:lnTo>
                  <a:lnTo>
                    <a:pt x="26372" y="26107"/>
                  </a:lnTo>
                  <a:lnTo>
                    <a:pt x="26424" y="26063"/>
                  </a:lnTo>
                  <a:close/>
                  <a:moveTo>
                    <a:pt x="26056" y="26148"/>
                  </a:moveTo>
                  <a:lnTo>
                    <a:pt x="26068" y="26164"/>
                  </a:lnTo>
                  <a:lnTo>
                    <a:pt x="26016" y="26207"/>
                  </a:lnTo>
                  <a:lnTo>
                    <a:pt x="26005" y="26192"/>
                  </a:lnTo>
                  <a:lnTo>
                    <a:pt x="26056" y="26148"/>
                  </a:lnTo>
                  <a:close/>
                  <a:moveTo>
                    <a:pt x="27644" y="26179"/>
                  </a:moveTo>
                  <a:lnTo>
                    <a:pt x="27708" y="26248"/>
                  </a:lnTo>
                  <a:lnTo>
                    <a:pt x="27686" y="26276"/>
                  </a:lnTo>
                  <a:lnTo>
                    <a:pt x="27602" y="26225"/>
                  </a:lnTo>
                  <a:lnTo>
                    <a:pt x="27644" y="26179"/>
                  </a:lnTo>
                  <a:close/>
                  <a:moveTo>
                    <a:pt x="26365" y="26238"/>
                  </a:moveTo>
                  <a:lnTo>
                    <a:pt x="26402" y="26282"/>
                  </a:lnTo>
                  <a:lnTo>
                    <a:pt x="26384" y="26297"/>
                  </a:lnTo>
                  <a:lnTo>
                    <a:pt x="26347" y="26253"/>
                  </a:lnTo>
                  <a:lnTo>
                    <a:pt x="26365" y="26238"/>
                  </a:lnTo>
                  <a:close/>
                  <a:moveTo>
                    <a:pt x="27776" y="26301"/>
                  </a:moveTo>
                  <a:lnTo>
                    <a:pt x="27789" y="26314"/>
                  </a:lnTo>
                  <a:lnTo>
                    <a:pt x="27738" y="26367"/>
                  </a:lnTo>
                  <a:lnTo>
                    <a:pt x="27724" y="26353"/>
                  </a:lnTo>
                  <a:lnTo>
                    <a:pt x="27776" y="26301"/>
                  </a:lnTo>
                  <a:close/>
                  <a:moveTo>
                    <a:pt x="25649" y="26317"/>
                  </a:moveTo>
                  <a:lnTo>
                    <a:pt x="25684" y="26363"/>
                  </a:lnTo>
                  <a:lnTo>
                    <a:pt x="25668" y="26376"/>
                  </a:lnTo>
                  <a:lnTo>
                    <a:pt x="25632" y="26332"/>
                  </a:lnTo>
                  <a:lnTo>
                    <a:pt x="25649" y="26317"/>
                  </a:lnTo>
                  <a:close/>
                  <a:moveTo>
                    <a:pt x="25887" y="26367"/>
                  </a:moveTo>
                  <a:lnTo>
                    <a:pt x="25899" y="26382"/>
                  </a:lnTo>
                  <a:lnTo>
                    <a:pt x="25847" y="26426"/>
                  </a:lnTo>
                  <a:lnTo>
                    <a:pt x="25835" y="26412"/>
                  </a:lnTo>
                  <a:lnTo>
                    <a:pt x="25887" y="26367"/>
                  </a:lnTo>
                  <a:close/>
                  <a:moveTo>
                    <a:pt x="25794" y="26495"/>
                  </a:moveTo>
                  <a:lnTo>
                    <a:pt x="25865" y="26587"/>
                  </a:lnTo>
                  <a:lnTo>
                    <a:pt x="25840" y="26609"/>
                  </a:lnTo>
                  <a:lnTo>
                    <a:pt x="25769" y="26518"/>
                  </a:lnTo>
                  <a:lnTo>
                    <a:pt x="25794" y="26495"/>
                  </a:lnTo>
                  <a:close/>
                  <a:moveTo>
                    <a:pt x="27057" y="26582"/>
                  </a:moveTo>
                  <a:lnTo>
                    <a:pt x="27068" y="26597"/>
                  </a:lnTo>
                  <a:lnTo>
                    <a:pt x="27014" y="26643"/>
                  </a:lnTo>
                  <a:lnTo>
                    <a:pt x="27001" y="26628"/>
                  </a:lnTo>
                  <a:lnTo>
                    <a:pt x="27057" y="26582"/>
                  </a:lnTo>
                  <a:close/>
                  <a:moveTo>
                    <a:pt x="26289" y="26681"/>
                  </a:moveTo>
                  <a:lnTo>
                    <a:pt x="26361" y="26771"/>
                  </a:lnTo>
                  <a:lnTo>
                    <a:pt x="26334" y="26793"/>
                  </a:lnTo>
                  <a:lnTo>
                    <a:pt x="26262" y="26703"/>
                  </a:lnTo>
                  <a:lnTo>
                    <a:pt x="26289" y="26681"/>
                  </a:lnTo>
                  <a:close/>
                  <a:moveTo>
                    <a:pt x="26686" y="26721"/>
                  </a:moveTo>
                  <a:lnTo>
                    <a:pt x="26718" y="26756"/>
                  </a:lnTo>
                  <a:lnTo>
                    <a:pt x="26628" y="26832"/>
                  </a:lnTo>
                  <a:lnTo>
                    <a:pt x="26608" y="26813"/>
                  </a:lnTo>
                  <a:lnTo>
                    <a:pt x="26686" y="26721"/>
                  </a:lnTo>
                  <a:close/>
                  <a:moveTo>
                    <a:pt x="26090" y="26773"/>
                  </a:moveTo>
                  <a:lnTo>
                    <a:pt x="26125" y="26819"/>
                  </a:lnTo>
                  <a:lnTo>
                    <a:pt x="26108" y="26834"/>
                  </a:lnTo>
                  <a:lnTo>
                    <a:pt x="26072" y="26790"/>
                  </a:lnTo>
                  <a:lnTo>
                    <a:pt x="26090" y="26773"/>
                  </a:lnTo>
                  <a:close/>
                  <a:moveTo>
                    <a:pt x="26214" y="26821"/>
                  </a:moveTo>
                  <a:lnTo>
                    <a:pt x="26249" y="26865"/>
                  </a:lnTo>
                  <a:lnTo>
                    <a:pt x="26231" y="26881"/>
                  </a:lnTo>
                  <a:lnTo>
                    <a:pt x="26196" y="26835"/>
                  </a:lnTo>
                  <a:lnTo>
                    <a:pt x="26214" y="26821"/>
                  </a:lnTo>
                  <a:close/>
                  <a:moveTo>
                    <a:pt x="26795" y="26856"/>
                  </a:moveTo>
                  <a:lnTo>
                    <a:pt x="26868" y="26944"/>
                  </a:lnTo>
                  <a:lnTo>
                    <a:pt x="26840" y="26968"/>
                  </a:lnTo>
                  <a:lnTo>
                    <a:pt x="26767" y="26879"/>
                  </a:lnTo>
                  <a:lnTo>
                    <a:pt x="26795" y="26856"/>
                  </a:lnTo>
                  <a:close/>
                  <a:moveTo>
                    <a:pt x="26967" y="27037"/>
                  </a:moveTo>
                  <a:lnTo>
                    <a:pt x="26979" y="27052"/>
                  </a:lnTo>
                  <a:lnTo>
                    <a:pt x="26923" y="27099"/>
                  </a:lnTo>
                  <a:lnTo>
                    <a:pt x="26911" y="27084"/>
                  </a:lnTo>
                  <a:lnTo>
                    <a:pt x="26967" y="27037"/>
                  </a:lnTo>
                  <a:close/>
                  <a:moveTo>
                    <a:pt x="26618" y="27181"/>
                  </a:moveTo>
                  <a:lnTo>
                    <a:pt x="26630" y="27197"/>
                  </a:lnTo>
                  <a:lnTo>
                    <a:pt x="26574" y="27244"/>
                  </a:lnTo>
                  <a:lnTo>
                    <a:pt x="26574" y="27243"/>
                  </a:lnTo>
                  <a:lnTo>
                    <a:pt x="26562" y="27228"/>
                  </a:lnTo>
                  <a:lnTo>
                    <a:pt x="26618" y="27181"/>
                  </a:lnTo>
                  <a:close/>
                  <a:moveTo>
                    <a:pt x="24664" y="27193"/>
                  </a:moveTo>
                  <a:lnTo>
                    <a:pt x="24675" y="27209"/>
                  </a:lnTo>
                  <a:lnTo>
                    <a:pt x="24620" y="27247"/>
                  </a:lnTo>
                  <a:lnTo>
                    <a:pt x="24610" y="27231"/>
                  </a:lnTo>
                  <a:lnTo>
                    <a:pt x="24664" y="27193"/>
                  </a:lnTo>
                  <a:close/>
                  <a:moveTo>
                    <a:pt x="25902" y="27219"/>
                  </a:moveTo>
                  <a:lnTo>
                    <a:pt x="25935" y="27265"/>
                  </a:lnTo>
                  <a:lnTo>
                    <a:pt x="25916" y="27280"/>
                  </a:lnTo>
                  <a:lnTo>
                    <a:pt x="25882" y="27233"/>
                  </a:lnTo>
                  <a:lnTo>
                    <a:pt x="25902" y="27219"/>
                  </a:lnTo>
                  <a:close/>
                  <a:moveTo>
                    <a:pt x="26877" y="27313"/>
                  </a:moveTo>
                  <a:lnTo>
                    <a:pt x="26914" y="27359"/>
                  </a:lnTo>
                  <a:lnTo>
                    <a:pt x="26895" y="27375"/>
                  </a:lnTo>
                  <a:lnTo>
                    <a:pt x="26859" y="27330"/>
                  </a:lnTo>
                  <a:lnTo>
                    <a:pt x="26877" y="27313"/>
                  </a:lnTo>
                  <a:close/>
                  <a:moveTo>
                    <a:pt x="26003" y="27358"/>
                  </a:moveTo>
                  <a:lnTo>
                    <a:pt x="26038" y="27405"/>
                  </a:lnTo>
                  <a:lnTo>
                    <a:pt x="26018" y="27418"/>
                  </a:lnTo>
                  <a:lnTo>
                    <a:pt x="25984" y="27372"/>
                  </a:lnTo>
                  <a:lnTo>
                    <a:pt x="26003" y="27358"/>
                  </a:lnTo>
                  <a:close/>
                  <a:moveTo>
                    <a:pt x="6652" y="27165"/>
                  </a:moveTo>
                  <a:cubicBezTo>
                    <a:pt x="6765" y="27256"/>
                    <a:pt x="6818" y="27299"/>
                    <a:pt x="6864" y="27336"/>
                  </a:cubicBezTo>
                  <a:cubicBezTo>
                    <a:pt x="6826" y="27381"/>
                    <a:pt x="6798" y="27415"/>
                    <a:pt x="6724" y="27502"/>
                  </a:cubicBezTo>
                  <a:cubicBezTo>
                    <a:pt x="6749" y="27397"/>
                    <a:pt x="6770" y="27362"/>
                    <a:pt x="6762" y="27325"/>
                  </a:cubicBezTo>
                  <a:cubicBezTo>
                    <a:pt x="6756" y="27293"/>
                    <a:pt x="6720" y="27259"/>
                    <a:pt x="6652" y="27165"/>
                  </a:cubicBezTo>
                  <a:close/>
                  <a:moveTo>
                    <a:pt x="25397" y="27508"/>
                  </a:moveTo>
                  <a:lnTo>
                    <a:pt x="25463" y="27519"/>
                  </a:lnTo>
                  <a:lnTo>
                    <a:pt x="25459" y="27536"/>
                  </a:lnTo>
                  <a:cubicBezTo>
                    <a:pt x="25481" y="27520"/>
                    <a:pt x="25502" y="27519"/>
                    <a:pt x="25522" y="27519"/>
                  </a:cubicBezTo>
                  <a:cubicBezTo>
                    <a:pt x="25526" y="27519"/>
                    <a:pt x="25529" y="27519"/>
                    <a:pt x="25532" y="27519"/>
                  </a:cubicBezTo>
                  <a:lnTo>
                    <a:pt x="25524" y="27547"/>
                  </a:lnTo>
                  <a:lnTo>
                    <a:pt x="25457" y="27536"/>
                  </a:lnTo>
                  <a:lnTo>
                    <a:pt x="25462" y="27519"/>
                  </a:lnTo>
                  <a:lnTo>
                    <a:pt x="25462" y="27519"/>
                  </a:lnTo>
                  <a:cubicBezTo>
                    <a:pt x="25435" y="27536"/>
                    <a:pt x="25412" y="27536"/>
                    <a:pt x="25390" y="27536"/>
                  </a:cubicBezTo>
                  <a:lnTo>
                    <a:pt x="25397" y="27508"/>
                  </a:lnTo>
                  <a:close/>
                  <a:moveTo>
                    <a:pt x="26386" y="27316"/>
                  </a:moveTo>
                  <a:cubicBezTo>
                    <a:pt x="26517" y="27377"/>
                    <a:pt x="26631" y="27428"/>
                    <a:pt x="26756" y="27484"/>
                  </a:cubicBezTo>
                  <a:cubicBezTo>
                    <a:pt x="26718" y="27516"/>
                    <a:pt x="26693" y="27539"/>
                    <a:pt x="26665" y="27562"/>
                  </a:cubicBezTo>
                  <a:cubicBezTo>
                    <a:pt x="26620" y="27530"/>
                    <a:pt x="26581" y="27487"/>
                    <a:pt x="26530" y="27469"/>
                  </a:cubicBezTo>
                  <a:cubicBezTo>
                    <a:pt x="26505" y="27462"/>
                    <a:pt x="26478" y="27460"/>
                    <a:pt x="26449" y="27460"/>
                  </a:cubicBezTo>
                  <a:cubicBezTo>
                    <a:pt x="26425" y="27460"/>
                    <a:pt x="26400" y="27461"/>
                    <a:pt x="26374" y="27461"/>
                  </a:cubicBezTo>
                  <a:cubicBezTo>
                    <a:pt x="26365" y="27461"/>
                    <a:pt x="26355" y="27461"/>
                    <a:pt x="26346" y="27461"/>
                  </a:cubicBezTo>
                  <a:cubicBezTo>
                    <a:pt x="26359" y="27409"/>
                    <a:pt x="26367" y="27381"/>
                    <a:pt x="26386" y="27316"/>
                  </a:cubicBezTo>
                  <a:close/>
                  <a:moveTo>
                    <a:pt x="26446" y="27553"/>
                  </a:moveTo>
                  <a:lnTo>
                    <a:pt x="26458" y="27569"/>
                  </a:lnTo>
                  <a:lnTo>
                    <a:pt x="26402" y="27615"/>
                  </a:lnTo>
                  <a:lnTo>
                    <a:pt x="26392" y="27600"/>
                  </a:lnTo>
                  <a:lnTo>
                    <a:pt x="26446" y="27553"/>
                  </a:lnTo>
                  <a:close/>
                  <a:moveTo>
                    <a:pt x="24424" y="27746"/>
                  </a:moveTo>
                  <a:lnTo>
                    <a:pt x="24495" y="27817"/>
                  </a:lnTo>
                  <a:lnTo>
                    <a:pt x="24445" y="27847"/>
                  </a:lnTo>
                  <a:lnTo>
                    <a:pt x="24397" y="27765"/>
                  </a:lnTo>
                  <a:lnTo>
                    <a:pt x="24424" y="27746"/>
                  </a:lnTo>
                  <a:close/>
                  <a:moveTo>
                    <a:pt x="25575" y="27868"/>
                  </a:moveTo>
                  <a:lnTo>
                    <a:pt x="25607" y="27917"/>
                  </a:lnTo>
                  <a:lnTo>
                    <a:pt x="25588" y="27930"/>
                  </a:lnTo>
                  <a:lnTo>
                    <a:pt x="25556" y="27881"/>
                  </a:lnTo>
                  <a:lnTo>
                    <a:pt x="25575" y="27868"/>
                  </a:lnTo>
                  <a:close/>
                  <a:moveTo>
                    <a:pt x="26040" y="28034"/>
                  </a:moveTo>
                  <a:lnTo>
                    <a:pt x="26074" y="28081"/>
                  </a:lnTo>
                  <a:lnTo>
                    <a:pt x="26053" y="28096"/>
                  </a:lnTo>
                  <a:lnTo>
                    <a:pt x="26021" y="28049"/>
                  </a:lnTo>
                  <a:lnTo>
                    <a:pt x="26040" y="28034"/>
                  </a:lnTo>
                  <a:close/>
                  <a:moveTo>
                    <a:pt x="24867" y="28080"/>
                  </a:moveTo>
                  <a:lnTo>
                    <a:pt x="24898" y="28130"/>
                  </a:lnTo>
                  <a:lnTo>
                    <a:pt x="24878" y="28143"/>
                  </a:lnTo>
                  <a:lnTo>
                    <a:pt x="24848" y="28093"/>
                  </a:lnTo>
                  <a:lnTo>
                    <a:pt x="24867" y="28080"/>
                  </a:lnTo>
                  <a:close/>
                  <a:moveTo>
                    <a:pt x="25476" y="28043"/>
                  </a:moveTo>
                  <a:cubicBezTo>
                    <a:pt x="25480" y="28100"/>
                    <a:pt x="25483" y="28142"/>
                    <a:pt x="25484" y="28174"/>
                  </a:cubicBezTo>
                  <a:lnTo>
                    <a:pt x="25484" y="28174"/>
                  </a:lnTo>
                  <a:cubicBezTo>
                    <a:pt x="25469" y="28164"/>
                    <a:pt x="25455" y="28154"/>
                    <a:pt x="25444" y="28142"/>
                  </a:cubicBezTo>
                  <a:cubicBezTo>
                    <a:pt x="25437" y="28136"/>
                    <a:pt x="25453" y="28111"/>
                    <a:pt x="25476" y="28043"/>
                  </a:cubicBezTo>
                  <a:close/>
                  <a:moveTo>
                    <a:pt x="25500" y="28154"/>
                  </a:moveTo>
                  <a:cubicBezTo>
                    <a:pt x="25504" y="28154"/>
                    <a:pt x="25509" y="28173"/>
                    <a:pt x="25513" y="28192"/>
                  </a:cubicBezTo>
                  <a:lnTo>
                    <a:pt x="25513" y="28193"/>
                  </a:lnTo>
                  <a:cubicBezTo>
                    <a:pt x="25507" y="28189"/>
                    <a:pt x="25501" y="28185"/>
                    <a:pt x="25495" y="28181"/>
                  </a:cubicBezTo>
                  <a:lnTo>
                    <a:pt x="25495" y="28181"/>
                  </a:lnTo>
                  <a:cubicBezTo>
                    <a:pt x="25496" y="28161"/>
                    <a:pt x="25498" y="28154"/>
                    <a:pt x="25500" y="28154"/>
                  </a:cubicBezTo>
                  <a:close/>
                  <a:moveTo>
                    <a:pt x="24182" y="28140"/>
                  </a:moveTo>
                  <a:lnTo>
                    <a:pt x="24238" y="28240"/>
                  </a:lnTo>
                  <a:lnTo>
                    <a:pt x="24207" y="28258"/>
                  </a:lnTo>
                  <a:lnTo>
                    <a:pt x="24151" y="28156"/>
                  </a:lnTo>
                  <a:lnTo>
                    <a:pt x="24151" y="28156"/>
                  </a:lnTo>
                  <a:lnTo>
                    <a:pt x="24152" y="28158"/>
                  </a:lnTo>
                  <a:lnTo>
                    <a:pt x="24182" y="28140"/>
                  </a:lnTo>
                  <a:close/>
                  <a:moveTo>
                    <a:pt x="25476" y="28211"/>
                  </a:moveTo>
                  <a:lnTo>
                    <a:pt x="25484" y="28212"/>
                  </a:lnTo>
                  <a:lnTo>
                    <a:pt x="25484" y="28212"/>
                  </a:lnTo>
                  <a:cubicBezTo>
                    <a:pt x="25485" y="28255"/>
                    <a:pt x="25481" y="28268"/>
                    <a:pt x="25478" y="28280"/>
                  </a:cubicBezTo>
                  <a:lnTo>
                    <a:pt x="25450" y="28279"/>
                  </a:lnTo>
                  <a:lnTo>
                    <a:pt x="25476" y="28211"/>
                  </a:lnTo>
                  <a:close/>
                  <a:moveTo>
                    <a:pt x="25225" y="28246"/>
                  </a:moveTo>
                  <a:cubicBezTo>
                    <a:pt x="25250" y="28271"/>
                    <a:pt x="25273" y="28293"/>
                    <a:pt x="25347" y="28361"/>
                  </a:cubicBezTo>
                  <a:cubicBezTo>
                    <a:pt x="25235" y="28352"/>
                    <a:pt x="25188" y="28349"/>
                    <a:pt x="25120" y="28345"/>
                  </a:cubicBezTo>
                  <a:cubicBezTo>
                    <a:pt x="25166" y="28302"/>
                    <a:pt x="25190" y="28280"/>
                    <a:pt x="25225" y="28246"/>
                  </a:cubicBezTo>
                  <a:close/>
                  <a:moveTo>
                    <a:pt x="9569" y="28333"/>
                  </a:moveTo>
                  <a:lnTo>
                    <a:pt x="9628" y="28364"/>
                  </a:lnTo>
                  <a:lnTo>
                    <a:pt x="9619" y="28380"/>
                  </a:lnTo>
                  <a:lnTo>
                    <a:pt x="9561" y="28349"/>
                  </a:lnTo>
                  <a:lnTo>
                    <a:pt x="9569" y="28333"/>
                  </a:lnTo>
                  <a:close/>
                  <a:moveTo>
                    <a:pt x="22532" y="28333"/>
                  </a:moveTo>
                  <a:lnTo>
                    <a:pt x="22556" y="28386"/>
                  </a:lnTo>
                  <a:lnTo>
                    <a:pt x="22535" y="28395"/>
                  </a:lnTo>
                  <a:lnTo>
                    <a:pt x="22512" y="28342"/>
                  </a:lnTo>
                  <a:lnTo>
                    <a:pt x="22532" y="28333"/>
                  </a:lnTo>
                  <a:close/>
                  <a:moveTo>
                    <a:pt x="25712" y="28429"/>
                  </a:moveTo>
                  <a:lnTo>
                    <a:pt x="25722" y="28445"/>
                  </a:lnTo>
                  <a:lnTo>
                    <a:pt x="25660" y="28487"/>
                  </a:lnTo>
                  <a:lnTo>
                    <a:pt x="25650" y="28471"/>
                  </a:lnTo>
                  <a:lnTo>
                    <a:pt x="25712" y="28429"/>
                  </a:lnTo>
                  <a:close/>
                  <a:moveTo>
                    <a:pt x="7966" y="28486"/>
                  </a:moveTo>
                  <a:lnTo>
                    <a:pt x="7986" y="28499"/>
                  </a:lnTo>
                  <a:lnTo>
                    <a:pt x="7954" y="28546"/>
                  </a:lnTo>
                  <a:lnTo>
                    <a:pt x="7953" y="28546"/>
                  </a:lnTo>
                  <a:lnTo>
                    <a:pt x="7933" y="28535"/>
                  </a:lnTo>
                  <a:lnTo>
                    <a:pt x="7966" y="28486"/>
                  </a:lnTo>
                  <a:close/>
                  <a:moveTo>
                    <a:pt x="21934" y="28554"/>
                  </a:moveTo>
                  <a:lnTo>
                    <a:pt x="21940" y="28571"/>
                  </a:lnTo>
                  <a:lnTo>
                    <a:pt x="21879" y="28599"/>
                  </a:lnTo>
                  <a:lnTo>
                    <a:pt x="21872" y="28580"/>
                  </a:lnTo>
                  <a:lnTo>
                    <a:pt x="21934" y="28554"/>
                  </a:lnTo>
                  <a:close/>
                  <a:moveTo>
                    <a:pt x="22625" y="28543"/>
                  </a:moveTo>
                  <a:lnTo>
                    <a:pt x="22647" y="28596"/>
                  </a:lnTo>
                  <a:lnTo>
                    <a:pt x="22627" y="28605"/>
                  </a:lnTo>
                  <a:lnTo>
                    <a:pt x="22603" y="28552"/>
                  </a:lnTo>
                  <a:lnTo>
                    <a:pt x="22625" y="28543"/>
                  </a:lnTo>
                  <a:close/>
                  <a:moveTo>
                    <a:pt x="24948" y="28505"/>
                  </a:moveTo>
                  <a:cubicBezTo>
                    <a:pt x="24974" y="28505"/>
                    <a:pt x="25000" y="28528"/>
                    <a:pt x="25028" y="28580"/>
                  </a:cubicBezTo>
                  <a:cubicBezTo>
                    <a:pt x="24979" y="28608"/>
                    <a:pt x="24951" y="28624"/>
                    <a:pt x="24916" y="28645"/>
                  </a:cubicBezTo>
                  <a:cubicBezTo>
                    <a:pt x="24894" y="28623"/>
                    <a:pt x="24876" y="28604"/>
                    <a:pt x="24854" y="28582"/>
                  </a:cubicBezTo>
                  <a:cubicBezTo>
                    <a:pt x="24887" y="28535"/>
                    <a:pt x="24917" y="28505"/>
                    <a:pt x="24948" y="28505"/>
                  </a:cubicBezTo>
                  <a:close/>
                  <a:moveTo>
                    <a:pt x="9166" y="28633"/>
                  </a:moveTo>
                  <a:lnTo>
                    <a:pt x="9287" y="28698"/>
                  </a:lnTo>
                  <a:lnTo>
                    <a:pt x="9272" y="28723"/>
                  </a:lnTo>
                  <a:lnTo>
                    <a:pt x="9152" y="28658"/>
                  </a:lnTo>
                  <a:lnTo>
                    <a:pt x="9166" y="28633"/>
                  </a:lnTo>
                  <a:close/>
                  <a:moveTo>
                    <a:pt x="24572" y="28718"/>
                  </a:moveTo>
                  <a:lnTo>
                    <a:pt x="24601" y="28723"/>
                  </a:lnTo>
                  <a:lnTo>
                    <a:pt x="24568" y="28785"/>
                  </a:lnTo>
                  <a:lnTo>
                    <a:pt x="24568" y="28785"/>
                  </a:lnTo>
                  <a:cubicBezTo>
                    <a:pt x="24557" y="28762"/>
                    <a:pt x="24564" y="28740"/>
                    <a:pt x="24572" y="28718"/>
                  </a:cubicBezTo>
                  <a:close/>
                  <a:moveTo>
                    <a:pt x="24551" y="28783"/>
                  </a:moveTo>
                  <a:lnTo>
                    <a:pt x="24568" y="28786"/>
                  </a:lnTo>
                  <a:lnTo>
                    <a:pt x="24568" y="28786"/>
                  </a:lnTo>
                  <a:lnTo>
                    <a:pt x="24567" y="28788"/>
                  </a:lnTo>
                  <a:lnTo>
                    <a:pt x="24550" y="28785"/>
                  </a:lnTo>
                  <a:lnTo>
                    <a:pt x="24550" y="28785"/>
                  </a:lnTo>
                  <a:lnTo>
                    <a:pt x="24551" y="28783"/>
                  </a:lnTo>
                  <a:close/>
                  <a:moveTo>
                    <a:pt x="24972" y="28773"/>
                  </a:moveTo>
                  <a:lnTo>
                    <a:pt x="24981" y="28789"/>
                  </a:lnTo>
                  <a:lnTo>
                    <a:pt x="24917" y="28826"/>
                  </a:lnTo>
                  <a:lnTo>
                    <a:pt x="24907" y="28808"/>
                  </a:lnTo>
                  <a:lnTo>
                    <a:pt x="24972" y="28773"/>
                  </a:lnTo>
                  <a:close/>
                  <a:moveTo>
                    <a:pt x="24550" y="28785"/>
                  </a:moveTo>
                  <a:lnTo>
                    <a:pt x="24550" y="28785"/>
                  </a:lnTo>
                  <a:cubicBezTo>
                    <a:pt x="24561" y="28809"/>
                    <a:pt x="24554" y="28831"/>
                    <a:pt x="24547" y="28852"/>
                  </a:cubicBezTo>
                  <a:lnTo>
                    <a:pt x="24519" y="28848"/>
                  </a:lnTo>
                  <a:lnTo>
                    <a:pt x="24550" y="28785"/>
                  </a:lnTo>
                  <a:close/>
                  <a:moveTo>
                    <a:pt x="24130" y="28776"/>
                  </a:moveTo>
                  <a:lnTo>
                    <a:pt x="24174" y="28860"/>
                  </a:lnTo>
                  <a:lnTo>
                    <a:pt x="24146" y="28880"/>
                  </a:lnTo>
                  <a:lnTo>
                    <a:pt x="24079" y="28808"/>
                  </a:lnTo>
                  <a:lnTo>
                    <a:pt x="24130" y="28776"/>
                  </a:lnTo>
                  <a:close/>
                  <a:moveTo>
                    <a:pt x="22346" y="28876"/>
                  </a:moveTo>
                  <a:lnTo>
                    <a:pt x="22353" y="28894"/>
                  </a:lnTo>
                  <a:lnTo>
                    <a:pt x="22290" y="28921"/>
                  </a:lnTo>
                  <a:lnTo>
                    <a:pt x="22284" y="28904"/>
                  </a:lnTo>
                  <a:lnTo>
                    <a:pt x="22346" y="28876"/>
                  </a:lnTo>
                  <a:close/>
                  <a:moveTo>
                    <a:pt x="23840" y="28860"/>
                  </a:moveTo>
                  <a:lnTo>
                    <a:pt x="23865" y="28911"/>
                  </a:lnTo>
                  <a:lnTo>
                    <a:pt x="23845" y="28923"/>
                  </a:lnTo>
                  <a:lnTo>
                    <a:pt x="23820" y="28871"/>
                  </a:lnTo>
                  <a:lnTo>
                    <a:pt x="23840" y="28860"/>
                  </a:lnTo>
                  <a:close/>
                  <a:moveTo>
                    <a:pt x="21319" y="28870"/>
                  </a:moveTo>
                  <a:lnTo>
                    <a:pt x="21336" y="28924"/>
                  </a:lnTo>
                  <a:lnTo>
                    <a:pt x="21314" y="28930"/>
                  </a:lnTo>
                  <a:lnTo>
                    <a:pt x="21297" y="28876"/>
                  </a:lnTo>
                  <a:lnTo>
                    <a:pt x="21319" y="28870"/>
                  </a:lnTo>
                  <a:close/>
                  <a:moveTo>
                    <a:pt x="24411" y="28829"/>
                  </a:moveTo>
                  <a:cubicBezTo>
                    <a:pt x="24422" y="28848"/>
                    <a:pt x="24433" y="28870"/>
                    <a:pt x="24451" y="28901"/>
                  </a:cubicBezTo>
                  <a:lnTo>
                    <a:pt x="24451" y="28902"/>
                  </a:lnTo>
                  <a:cubicBezTo>
                    <a:pt x="24411" y="28924"/>
                    <a:pt x="24376" y="28944"/>
                    <a:pt x="24341" y="28963"/>
                  </a:cubicBezTo>
                  <a:lnTo>
                    <a:pt x="24307" y="28952"/>
                  </a:lnTo>
                  <a:cubicBezTo>
                    <a:pt x="24341" y="28911"/>
                    <a:pt x="24376" y="28870"/>
                    <a:pt x="24411" y="28829"/>
                  </a:cubicBezTo>
                  <a:close/>
                  <a:moveTo>
                    <a:pt x="9112" y="29002"/>
                  </a:moveTo>
                  <a:lnTo>
                    <a:pt x="9174" y="29035"/>
                  </a:lnTo>
                  <a:lnTo>
                    <a:pt x="9165" y="29052"/>
                  </a:lnTo>
                  <a:lnTo>
                    <a:pt x="9103" y="29019"/>
                  </a:lnTo>
                  <a:lnTo>
                    <a:pt x="9112" y="29002"/>
                  </a:lnTo>
                  <a:close/>
                  <a:moveTo>
                    <a:pt x="21957" y="29014"/>
                  </a:moveTo>
                  <a:cubicBezTo>
                    <a:pt x="21975" y="29064"/>
                    <a:pt x="21984" y="29088"/>
                    <a:pt x="21990" y="29102"/>
                  </a:cubicBezTo>
                  <a:cubicBezTo>
                    <a:pt x="21948" y="29095"/>
                    <a:pt x="21900" y="29086"/>
                    <a:pt x="21838" y="29075"/>
                  </a:cubicBezTo>
                  <a:cubicBezTo>
                    <a:pt x="21876" y="29055"/>
                    <a:pt x="21904" y="29042"/>
                    <a:pt x="21957" y="29014"/>
                  </a:cubicBezTo>
                  <a:close/>
                  <a:moveTo>
                    <a:pt x="23771" y="29029"/>
                  </a:moveTo>
                  <a:lnTo>
                    <a:pt x="23799" y="29070"/>
                  </a:lnTo>
                  <a:lnTo>
                    <a:pt x="23695" y="29127"/>
                  </a:lnTo>
                  <a:lnTo>
                    <a:pt x="23679" y="29105"/>
                  </a:lnTo>
                  <a:lnTo>
                    <a:pt x="23771" y="29029"/>
                  </a:lnTo>
                  <a:close/>
                  <a:moveTo>
                    <a:pt x="21647" y="29145"/>
                  </a:moveTo>
                  <a:lnTo>
                    <a:pt x="21653" y="29163"/>
                  </a:lnTo>
                  <a:lnTo>
                    <a:pt x="21588" y="29185"/>
                  </a:lnTo>
                  <a:lnTo>
                    <a:pt x="21582" y="29166"/>
                  </a:lnTo>
                  <a:lnTo>
                    <a:pt x="21647" y="29145"/>
                  </a:lnTo>
                  <a:close/>
                  <a:moveTo>
                    <a:pt x="8482" y="28960"/>
                  </a:moveTo>
                  <a:lnTo>
                    <a:pt x="8482" y="28960"/>
                  </a:lnTo>
                  <a:cubicBezTo>
                    <a:pt x="8544" y="28999"/>
                    <a:pt x="8581" y="29029"/>
                    <a:pt x="8631" y="29054"/>
                  </a:cubicBezTo>
                  <a:cubicBezTo>
                    <a:pt x="8632" y="29108"/>
                    <a:pt x="8635" y="29169"/>
                    <a:pt x="8637" y="29229"/>
                  </a:cubicBezTo>
                  <a:cubicBezTo>
                    <a:pt x="8604" y="29233"/>
                    <a:pt x="8570" y="29239"/>
                    <a:pt x="8534" y="29245"/>
                  </a:cubicBezTo>
                  <a:cubicBezTo>
                    <a:pt x="8522" y="29235"/>
                    <a:pt x="8500" y="29225"/>
                    <a:pt x="8500" y="29211"/>
                  </a:cubicBezTo>
                  <a:cubicBezTo>
                    <a:pt x="8491" y="29135"/>
                    <a:pt x="8488" y="29058"/>
                    <a:pt x="8482" y="28960"/>
                  </a:cubicBezTo>
                  <a:close/>
                  <a:moveTo>
                    <a:pt x="21160" y="29179"/>
                  </a:moveTo>
                  <a:lnTo>
                    <a:pt x="21167" y="29207"/>
                  </a:lnTo>
                  <a:lnTo>
                    <a:pt x="21039" y="29248"/>
                  </a:lnTo>
                  <a:lnTo>
                    <a:pt x="21030" y="29220"/>
                  </a:lnTo>
                  <a:lnTo>
                    <a:pt x="21160" y="29179"/>
                  </a:lnTo>
                  <a:close/>
                  <a:moveTo>
                    <a:pt x="12432" y="29207"/>
                  </a:moveTo>
                  <a:lnTo>
                    <a:pt x="12559" y="29244"/>
                  </a:lnTo>
                  <a:lnTo>
                    <a:pt x="12550" y="29272"/>
                  </a:lnTo>
                  <a:lnTo>
                    <a:pt x="12424" y="29235"/>
                  </a:lnTo>
                  <a:lnTo>
                    <a:pt x="12432" y="29207"/>
                  </a:lnTo>
                  <a:close/>
                  <a:moveTo>
                    <a:pt x="23898" y="29247"/>
                  </a:moveTo>
                  <a:lnTo>
                    <a:pt x="23905" y="29263"/>
                  </a:lnTo>
                  <a:lnTo>
                    <a:pt x="23842" y="29300"/>
                  </a:lnTo>
                  <a:lnTo>
                    <a:pt x="23833" y="29282"/>
                  </a:lnTo>
                  <a:lnTo>
                    <a:pt x="23898" y="29247"/>
                  </a:lnTo>
                  <a:close/>
                  <a:moveTo>
                    <a:pt x="12771" y="29294"/>
                  </a:moveTo>
                  <a:lnTo>
                    <a:pt x="12793" y="29300"/>
                  </a:lnTo>
                  <a:lnTo>
                    <a:pt x="12777" y="29356"/>
                  </a:lnTo>
                  <a:lnTo>
                    <a:pt x="12756" y="29348"/>
                  </a:lnTo>
                  <a:lnTo>
                    <a:pt x="12771" y="29294"/>
                  </a:lnTo>
                  <a:close/>
                  <a:moveTo>
                    <a:pt x="21038" y="29325"/>
                  </a:moveTo>
                  <a:lnTo>
                    <a:pt x="21054" y="29381"/>
                  </a:lnTo>
                  <a:lnTo>
                    <a:pt x="21032" y="29386"/>
                  </a:lnTo>
                  <a:lnTo>
                    <a:pt x="21016" y="29332"/>
                  </a:lnTo>
                  <a:lnTo>
                    <a:pt x="21038" y="29325"/>
                  </a:lnTo>
                  <a:close/>
                  <a:moveTo>
                    <a:pt x="21183" y="29338"/>
                  </a:moveTo>
                  <a:lnTo>
                    <a:pt x="21200" y="29392"/>
                  </a:lnTo>
                  <a:lnTo>
                    <a:pt x="21177" y="29400"/>
                  </a:lnTo>
                  <a:lnTo>
                    <a:pt x="21161" y="29345"/>
                  </a:lnTo>
                  <a:lnTo>
                    <a:pt x="21183" y="29338"/>
                  </a:lnTo>
                  <a:close/>
                  <a:moveTo>
                    <a:pt x="22443" y="29378"/>
                  </a:moveTo>
                  <a:lnTo>
                    <a:pt x="22463" y="29432"/>
                  </a:lnTo>
                  <a:lnTo>
                    <a:pt x="22465" y="29432"/>
                  </a:lnTo>
                  <a:lnTo>
                    <a:pt x="22443" y="29441"/>
                  </a:lnTo>
                  <a:lnTo>
                    <a:pt x="22422" y="29388"/>
                  </a:lnTo>
                  <a:lnTo>
                    <a:pt x="22443" y="29378"/>
                  </a:lnTo>
                  <a:close/>
                  <a:moveTo>
                    <a:pt x="9012" y="29385"/>
                  </a:moveTo>
                  <a:lnTo>
                    <a:pt x="9032" y="29450"/>
                  </a:lnTo>
                  <a:cubicBezTo>
                    <a:pt x="9027" y="29450"/>
                    <a:pt x="9021" y="29451"/>
                    <a:pt x="9019" y="29451"/>
                  </a:cubicBezTo>
                  <a:cubicBezTo>
                    <a:pt x="9003" y="29432"/>
                    <a:pt x="8993" y="29411"/>
                    <a:pt x="8982" y="29389"/>
                  </a:cubicBezTo>
                  <a:lnTo>
                    <a:pt x="9012" y="29385"/>
                  </a:lnTo>
                  <a:close/>
                  <a:moveTo>
                    <a:pt x="22956" y="29375"/>
                  </a:moveTo>
                  <a:lnTo>
                    <a:pt x="22956" y="29375"/>
                  </a:lnTo>
                  <a:cubicBezTo>
                    <a:pt x="22908" y="29425"/>
                    <a:pt x="22871" y="29461"/>
                    <a:pt x="22836" y="29498"/>
                  </a:cubicBezTo>
                  <a:cubicBezTo>
                    <a:pt x="22803" y="29451"/>
                    <a:pt x="22741" y="29397"/>
                    <a:pt x="22956" y="29375"/>
                  </a:cubicBezTo>
                  <a:close/>
                  <a:moveTo>
                    <a:pt x="21881" y="29472"/>
                  </a:moveTo>
                  <a:lnTo>
                    <a:pt x="21900" y="29526"/>
                  </a:lnTo>
                  <a:lnTo>
                    <a:pt x="21876" y="29534"/>
                  </a:lnTo>
                  <a:lnTo>
                    <a:pt x="21859" y="29479"/>
                  </a:lnTo>
                  <a:lnTo>
                    <a:pt x="21881" y="29472"/>
                  </a:lnTo>
                  <a:close/>
                  <a:moveTo>
                    <a:pt x="20414" y="29531"/>
                  </a:moveTo>
                  <a:lnTo>
                    <a:pt x="20418" y="29548"/>
                  </a:lnTo>
                  <a:lnTo>
                    <a:pt x="20352" y="29563"/>
                  </a:lnTo>
                  <a:lnTo>
                    <a:pt x="20348" y="29545"/>
                  </a:lnTo>
                  <a:lnTo>
                    <a:pt x="20414" y="29531"/>
                  </a:lnTo>
                  <a:close/>
                  <a:moveTo>
                    <a:pt x="13668" y="29507"/>
                  </a:moveTo>
                  <a:lnTo>
                    <a:pt x="13689" y="29511"/>
                  </a:lnTo>
                  <a:lnTo>
                    <a:pt x="13677" y="29567"/>
                  </a:lnTo>
                  <a:lnTo>
                    <a:pt x="13655" y="29563"/>
                  </a:lnTo>
                  <a:lnTo>
                    <a:pt x="13668" y="29507"/>
                  </a:lnTo>
                  <a:close/>
                  <a:moveTo>
                    <a:pt x="20707" y="29575"/>
                  </a:moveTo>
                  <a:lnTo>
                    <a:pt x="20711" y="29592"/>
                  </a:lnTo>
                  <a:lnTo>
                    <a:pt x="20646" y="29614"/>
                  </a:lnTo>
                  <a:lnTo>
                    <a:pt x="20642" y="29595"/>
                  </a:lnTo>
                  <a:lnTo>
                    <a:pt x="20707" y="29575"/>
                  </a:lnTo>
                  <a:close/>
                  <a:moveTo>
                    <a:pt x="23483" y="29569"/>
                  </a:moveTo>
                  <a:lnTo>
                    <a:pt x="23490" y="29585"/>
                  </a:lnTo>
                  <a:lnTo>
                    <a:pt x="23424" y="29616"/>
                  </a:lnTo>
                  <a:lnTo>
                    <a:pt x="23417" y="29598"/>
                  </a:lnTo>
                  <a:lnTo>
                    <a:pt x="23483" y="29569"/>
                  </a:lnTo>
                  <a:close/>
                  <a:moveTo>
                    <a:pt x="22138" y="29567"/>
                  </a:moveTo>
                  <a:lnTo>
                    <a:pt x="22157" y="29622"/>
                  </a:lnTo>
                  <a:lnTo>
                    <a:pt x="22135" y="29629"/>
                  </a:lnTo>
                  <a:lnTo>
                    <a:pt x="22116" y="29575"/>
                  </a:lnTo>
                  <a:lnTo>
                    <a:pt x="22138" y="29567"/>
                  </a:lnTo>
                  <a:close/>
                  <a:moveTo>
                    <a:pt x="19378" y="29572"/>
                  </a:moveTo>
                  <a:lnTo>
                    <a:pt x="19388" y="29600"/>
                  </a:lnTo>
                  <a:lnTo>
                    <a:pt x="19283" y="29644"/>
                  </a:lnTo>
                  <a:lnTo>
                    <a:pt x="19271" y="29597"/>
                  </a:lnTo>
                  <a:lnTo>
                    <a:pt x="19378" y="29572"/>
                  </a:lnTo>
                  <a:close/>
                  <a:moveTo>
                    <a:pt x="9758" y="29600"/>
                  </a:moveTo>
                  <a:lnTo>
                    <a:pt x="9821" y="29632"/>
                  </a:lnTo>
                  <a:lnTo>
                    <a:pt x="9812" y="29650"/>
                  </a:lnTo>
                  <a:lnTo>
                    <a:pt x="9749" y="29616"/>
                  </a:lnTo>
                  <a:lnTo>
                    <a:pt x="9758" y="29600"/>
                  </a:lnTo>
                  <a:close/>
                  <a:moveTo>
                    <a:pt x="13785" y="29597"/>
                  </a:moveTo>
                  <a:cubicBezTo>
                    <a:pt x="13836" y="29631"/>
                    <a:pt x="13888" y="29664"/>
                    <a:pt x="13971" y="29720"/>
                  </a:cubicBezTo>
                  <a:cubicBezTo>
                    <a:pt x="13873" y="29713"/>
                    <a:pt x="13808" y="29707"/>
                    <a:pt x="13740" y="29703"/>
                  </a:cubicBezTo>
                  <a:cubicBezTo>
                    <a:pt x="13729" y="29714"/>
                    <a:pt x="13711" y="29728"/>
                    <a:pt x="13692" y="29739"/>
                  </a:cubicBezTo>
                  <a:lnTo>
                    <a:pt x="13674" y="29717"/>
                  </a:lnTo>
                  <a:lnTo>
                    <a:pt x="13736" y="29689"/>
                  </a:lnTo>
                  <a:lnTo>
                    <a:pt x="13748" y="29703"/>
                  </a:lnTo>
                  <a:cubicBezTo>
                    <a:pt x="13746" y="29669"/>
                    <a:pt x="13751" y="29642"/>
                    <a:pt x="13760" y="29616"/>
                  </a:cubicBezTo>
                  <a:cubicBezTo>
                    <a:pt x="13761" y="29609"/>
                    <a:pt x="13774" y="29604"/>
                    <a:pt x="13785" y="29597"/>
                  </a:cubicBezTo>
                  <a:close/>
                  <a:moveTo>
                    <a:pt x="22903" y="29695"/>
                  </a:moveTo>
                  <a:lnTo>
                    <a:pt x="22914" y="29722"/>
                  </a:lnTo>
                  <a:lnTo>
                    <a:pt x="22781" y="29781"/>
                  </a:lnTo>
                  <a:lnTo>
                    <a:pt x="22769" y="29754"/>
                  </a:lnTo>
                  <a:lnTo>
                    <a:pt x="22903" y="29695"/>
                  </a:lnTo>
                  <a:close/>
                  <a:moveTo>
                    <a:pt x="22197" y="29731"/>
                  </a:moveTo>
                  <a:lnTo>
                    <a:pt x="22216" y="29784"/>
                  </a:lnTo>
                  <a:lnTo>
                    <a:pt x="22193" y="29791"/>
                  </a:lnTo>
                  <a:lnTo>
                    <a:pt x="22174" y="29738"/>
                  </a:lnTo>
                  <a:lnTo>
                    <a:pt x="22197" y="29731"/>
                  </a:lnTo>
                  <a:close/>
                  <a:moveTo>
                    <a:pt x="10017" y="29723"/>
                  </a:moveTo>
                  <a:lnTo>
                    <a:pt x="10149" y="29778"/>
                  </a:lnTo>
                  <a:lnTo>
                    <a:pt x="10137" y="29803"/>
                  </a:lnTo>
                  <a:lnTo>
                    <a:pt x="10005" y="29750"/>
                  </a:lnTo>
                  <a:lnTo>
                    <a:pt x="10017" y="29723"/>
                  </a:lnTo>
                  <a:close/>
                  <a:moveTo>
                    <a:pt x="19624" y="29862"/>
                  </a:moveTo>
                  <a:lnTo>
                    <a:pt x="19634" y="29919"/>
                  </a:lnTo>
                  <a:lnTo>
                    <a:pt x="19612" y="29923"/>
                  </a:lnTo>
                  <a:lnTo>
                    <a:pt x="19602" y="29867"/>
                  </a:lnTo>
                  <a:lnTo>
                    <a:pt x="19624" y="29862"/>
                  </a:lnTo>
                  <a:close/>
                  <a:moveTo>
                    <a:pt x="19347" y="29865"/>
                  </a:moveTo>
                  <a:lnTo>
                    <a:pt x="19358" y="29920"/>
                  </a:lnTo>
                  <a:lnTo>
                    <a:pt x="19334" y="29926"/>
                  </a:lnTo>
                  <a:lnTo>
                    <a:pt x="19325" y="29869"/>
                  </a:lnTo>
                  <a:lnTo>
                    <a:pt x="19347" y="29865"/>
                  </a:lnTo>
                  <a:close/>
                  <a:moveTo>
                    <a:pt x="21872" y="30040"/>
                  </a:moveTo>
                  <a:lnTo>
                    <a:pt x="21878" y="30057"/>
                  </a:lnTo>
                  <a:lnTo>
                    <a:pt x="21809" y="30081"/>
                  </a:lnTo>
                  <a:lnTo>
                    <a:pt x="21803" y="30062"/>
                  </a:lnTo>
                  <a:lnTo>
                    <a:pt x="21872" y="30040"/>
                  </a:lnTo>
                  <a:close/>
                  <a:moveTo>
                    <a:pt x="16375" y="30046"/>
                  </a:moveTo>
                  <a:lnTo>
                    <a:pt x="16372" y="30103"/>
                  </a:lnTo>
                  <a:lnTo>
                    <a:pt x="16350" y="30103"/>
                  </a:lnTo>
                  <a:lnTo>
                    <a:pt x="16352" y="30046"/>
                  </a:lnTo>
                  <a:close/>
                  <a:moveTo>
                    <a:pt x="10680" y="29990"/>
                  </a:moveTo>
                  <a:cubicBezTo>
                    <a:pt x="10744" y="30015"/>
                    <a:pt x="10802" y="30038"/>
                    <a:pt x="10873" y="30068"/>
                  </a:cubicBezTo>
                  <a:cubicBezTo>
                    <a:pt x="10867" y="30085"/>
                    <a:pt x="10862" y="30103"/>
                    <a:pt x="10857" y="30120"/>
                  </a:cubicBezTo>
                  <a:lnTo>
                    <a:pt x="10857" y="30120"/>
                  </a:lnTo>
                  <a:cubicBezTo>
                    <a:pt x="10741" y="30116"/>
                    <a:pt x="10698" y="30099"/>
                    <a:pt x="10654" y="30081"/>
                  </a:cubicBezTo>
                  <a:cubicBezTo>
                    <a:pt x="10663" y="30050"/>
                    <a:pt x="10670" y="30025"/>
                    <a:pt x="10680" y="29990"/>
                  </a:cubicBezTo>
                  <a:close/>
                  <a:moveTo>
                    <a:pt x="18163" y="30100"/>
                  </a:moveTo>
                  <a:lnTo>
                    <a:pt x="18164" y="30119"/>
                  </a:lnTo>
                  <a:lnTo>
                    <a:pt x="18097" y="30128"/>
                  </a:lnTo>
                  <a:lnTo>
                    <a:pt x="18095" y="30109"/>
                  </a:lnTo>
                  <a:lnTo>
                    <a:pt x="18163" y="30100"/>
                  </a:lnTo>
                  <a:close/>
                  <a:moveTo>
                    <a:pt x="15063" y="30073"/>
                  </a:moveTo>
                  <a:lnTo>
                    <a:pt x="15085" y="30075"/>
                  </a:lnTo>
                  <a:lnTo>
                    <a:pt x="15079" y="30132"/>
                  </a:lnTo>
                  <a:lnTo>
                    <a:pt x="15056" y="30131"/>
                  </a:lnTo>
                  <a:lnTo>
                    <a:pt x="15063" y="30073"/>
                  </a:lnTo>
                  <a:close/>
                  <a:moveTo>
                    <a:pt x="19930" y="29956"/>
                  </a:moveTo>
                  <a:cubicBezTo>
                    <a:pt x="19950" y="30001"/>
                    <a:pt x="19961" y="30025"/>
                    <a:pt x="19977" y="30060"/>
                  </a:cubicBezTo>
                  <a:cubicBezTo>
                    <a:pt x="19937" y="30076"/>
                    <a:pt x="19900" y="30091"/>
                    <a:pt x="19790" y="30137"/>
                  </a:cubicBezTo>
                  <a:cubicBezTo>
                    <a:pt x="19859" y="30047"/>
                    <a:pt x="19887" y="30012"/>
                    <a:pt x="19930" y="29956"/>
                  </a:cubicBezTo>
                  <a:close/>
                  <a:moveTo>
                    <a:pt x="20392" y="30103"/>
                  </a:moveTo>
                  <a:lnTo>
                    <a:pt x="20407" y="30150"/>
                  </a:lnTo>
                  <a:lnTo>
                    <a:pt x="20292" y="30175"/>
                  </a:lnTo>
                  <a:lnTo>
                    <a:pt x="20282" y="30149"/>
                  </a:lnTo>
                  <a:lnTo>
                    <a:pt x="20392" y="30103"/>
                  </a:lnTo>
                  <a:close/>
                  <a:moveTo>
                    <a:pt x="18771" y="30184"/>
                  </a:moveTo>
                  <a:lnTo>
                    <a:pt x="18776" y="30240"/>
                  </a:lnTo>
                  <a:lnTo>
                    <a:pt x="18754" y="30243"/>
                  </a:lnTo>
                  <a:lnTo>
                    <a:pt x="18747" y="30185"/>
                  </a:lnTo>
                  <a:lnTo>
                    <a:pt x="18771" y="30184"/>
                  </a:lnTo>
                  <a:close/>
                  <a:moveTo>
                    <a:pt x="13586" y="30196"/>
                  </a:moveTo>
                  <a:lnTo>
                    <a:pt x="13609" y="30200"/>
                  </a:lnTo>
                  <a:lnTo>
                    <a:pt x="13598" y="30256"/>
                  </a:lnTo>
                  <a:lnTo>
                    <a:pt x="13596" y="30256"/>
                  </a:lnTo>
                  <a:lnTo>
                    <a:pt x="13574" y="30251"/>
                  </a:lnTo>
                  <a:lnTo>
                    <a:pt x="13586" y="30196"/>
                  </a:lnTo>
                  <a:close/>
                  <a:moveTo>
                    <a:pt x="10902" y="30170"/>
                  </a:moveTo>
                  <a:cubicBezTo>
                    <a:pt x="11057" y="30205"/>
                    <a:pt x="11043" y="30238"/>
                    <a:pt x="11025" y="30287"/>
                  </a:cubicBezTo>
                  <a:cubicBezTo>
                    <a:pt x="10967" y="30269"/>
                    <a:pt x="10905" y="30250"/>
                    <a:pt x="10773" y="30209"/>
                  </a:cubicBezTo>
                  <a:cubicBezTo>
                    <a:pt x="10822" y="30194"/>
                    <a:pt x="10863" y="30182"/>
                    <a:pt x="10902" y="30170"/>
                  </a:cubicBezTo>
                  <a:close/>
                  <a:moveTo>
                    <a:pt x="14276" y="30265"/>
                  </a:moveTo>
                  <a:lnTo>
                    <a:pt x="14276" y="30266"/>
                  </a:lnTo>
                  <a:lnTo>
                    <a:pt x="14299" y="30269"/>
                  </a:lnTo>
                  <a:lnTo>
                    <a:pt x="14289" y="30327"/>
                  </a:lnTo>
                  <a:lnTo>
                    <a:pt x="14267" y="30322"/>
                  </a:lnTo>
                  <a:lnTo>
                    <a:pt x="14276" y="30265"/>
                  </a:lnTo>
                  <a:close/>
                  <a:moveTo>
                    <a:pt x="18956" y="30349"/>
                  </a:moveTo>
                  <a:lnTo>
                    <a:pt x="18960" y="30377"/>
                  </a:lnTo>
                  <a:lnTo>
                    <a:pt x="18821" y="30394"/>
                  </a:lnTo>
                  <a:lnTo>
                    <a:pt x="18818" y="30365"/>
                  </a:lnTo>
                  <a:lnTo>
                    <a:pt x="18956" y="30349"/>
                  </a:lnTo>
                  <a:close/>
                  <a:moveTo>
                    <a:pt x="19508" y="30357"/>
                  </a:moveTo>
                  <a:lnTo>
                    <a:pt x="19522" y="30404"/>
                  </a:lnTo>
                  <a:lnTo>
                    <a:pt x="19408" y="30430"/>
                  </a:lnTo>
                  <a:lnTo>
                    <a:pt x="19399" y="30404"/>
                  </a:lnTo>
                  <a:lnTo>
                    <a:pt x="19508" y="30357"/>
                  </a:lnTo>
                  <a:close/>
                  <a:moveTo>
                    <a:pt x="20367" y="30288"/>
                  </a:moveTo>
                  <a:lnTo>
                    <a:pt x="20367" y="30288"/>
                  </a:lnTo>
                  <a:cubicBezTo>
                    <a:pt x="20351" y="30352"/>
                    <a:pt x="20336" y="30406"/>
                    <a:pt x="20311" y="30505"/>
                  </a:cubicBezTo>
                  <a:cubicBezTo>
                    <a:pt x="20277" y="30424"/>
                    <a:pt x="20258" y="30377"/>
                    <a:pt x="20236" y="30324"/>
                  </a:cubicBezTo>
                  <a:cubicBezTo>
                    <a:pt x="20292" y="30309"/>
                    <a:pt x="20321" y="30300"/>
                    <a:pt x="20367" y="30288"/>
                  </a:cubicBezTo>
                  <a:close/>
                  <a:moveTo>
                    <a:pt x="18312" y="30469"/>
                  </a:moveTo>
                  <a:lnTo>
                    <a:pt x="18316" y="30527"/>
                  </a:lnTo>
                  <a:lnTo>
                    <a:pt x="18292" y="30530"/>
                  </a:lnTo>
                  <a:lnTo>
                    <a:pt x="18288" y="30472"/>
                  </a:lnTo>
                  <a:lnTo>
                    <a:pt x="18312" y="30469"/>
                  </a:lnTo>
                  <a:close/>
                  <a:moveTo>
                    <a:pt x="19617" y="30571"/>
                  </a:moveTo>
                  <a:lnTo>
                    <a:pt x="19636" y="30684"/>
                  </a:lnTo>
                  <a:lnTo>
                    <a:pt x="19600" y="30693"/>
                  </a:lnTo>
                  <a:lnTo>
                    <a:pt x="19581" y="30578"/>
                  </a:lnTo>
                  <a:lnTo>
                    <a:pt x="19617" y="30571"/>
                  </a:lnTo>
                  <a:close/>
                  <a:moveTo>
                    <a:pt x="19349" y="31032"/>
                  </a:moveTo>
                  <a:cubicBezTo>
                    <a:pt x="19338" y="31034"/>
                    <a:pt x="19328" y="31037"/>
                    <a:pt x="19317" y="31041"/>
                  </a:cubicBezTo>
                  <a:lnTo>
                    <a:pt x="19317" y="31041"/>
                  </a:lnTo>
                  <a:cubicBezTo>
                    <a:pt x="19321" y="31040"/>
                    <a:pt x="19336" y="31038"/>
                    <a:pt x="19350" y="31036"/>
                  </a:cubicBezTo>
                  <a:lnTo>
                    <a:pt x="19349" y="31032"/>
                  </a:lnTo>
                  <a:close/>
                  <a:moveTo>
                    <a:pt x="15029" y="30999"/>
                  </a:moveTo>
                  <a:lnTo>
                    <a:pt x="15073" y="31050"/>
                  </a:lnTo>
                  <a:lnTo>
                    <a:pt x="15063" y="31057"/>
                  </a:lnTo>
                  <a:lnTo>
                    <a:pt x="15063" y="31057"/>
                  </a:lnTo>
                  <a:cubicBezTo>
                    <a:pt x="15063" y="31055"/>
                    <a:pt x="15063" y="31054"/>
                    <a:pt x="15063" y="31052"/>
                  </a:cubicBezTo>
                  <a:cubicBezTo>
                    <a:pt x="15040" y="31046"/>
                    <a:pt x="15022" y="31030"/>
                    <a:pt x="15004" y="31015"/>
                  </a:cubicBezTo>
                  <a:lnTo>
                    <a:pt x="15029" y="30999"/>
                  </a:lnTo>
                  <a:close/>
                  <a:moveTo>
                    <a:pt x="14764" y="31039"/>
                  </a:moveTo>
                  <a:lnTo>
                    <a:pt x="14751" y="31134"/>
                  </a:lnTo>
                  <a:lnTo>
                    <a:pt x="14717" y="31136"/>
                  </a:lnTo>
                  <a:lnTo>
                    <a:pt x="14701" y="31040"/>
                  </a:lnTo>
                  <a:lnTo>
                    <a:pt x="14764" y="31039"/>
                  </a:lnTo>
                  <a:close/>
                  <a:moveTo>
                    <a:pt x="15073" y="31060"/>
                  </a:moveTo>
                  <a:cubicBezTo>
                    <a:pt x="15118" y="31060"/>
                    <a:pt x="15156" y="31066"/>
                    <a:pt x="15198" y="31072"/>
                  </a:cubicBezTo>
                  <a:cubicBezTo>
                    <a:pt x="15198" y="31108"/>
                    <a:pt x="15198" y="31133"/>
                    <a:pt x="15198" y="31171"/>
                  </a:cubicBezTo>
                  <a:lnTo>
                    <a:pt x="15060" y="31171"/>
                  </a:lnTo>
                  <a:cubicBezTo>
                    <a:pt x="15061" y="31128"/>
                    <a:pt x="15062" y="31095"/>
                    <a:pt x="15063" y="31061"/>
                  </a:cubicBezTo>
                  <a:lnTo>
                    <a:pt x="15063" y="31061"/>
                  </a:lnTo>
                  <a:cubicBezTo>
                    <a:pt x="15066" y="31060"/>
                    <a:pt x="15070" y="31060"/>
                    <a:pt x="15073" y="31060"/>
                  </a:cubicBezTo>
                  <a:close/>
                  <a:moveTo>
                    <a:pt x="16475" y="31036"/>
                  </a:moveTo>
                  <a:cubicBezTo>
                    <a:pt x="16458" y="31067"/>
                    <a:pt x="16433" y="31108"/>
                    <a:pt x="16386" y="31184"/>
                  </a:cubicBezTo>
                  <a:cubicBezTo>
                    <a:pt x="16371" y="31103"/>
                    <a:pt x="16367" y="31078"/>
                    <a:pt x="16359" y="31037"/>
                  </a:cubicBezTo>
                  <a:cubicBezTo>
                    <a:pt x="16414" y="31037"/>
                    <a:pt x="16462" y="31036"/>
                    <a:pt x="16475" y="31036"/>
                  </a:cubicBezTo>
                  <a:close/>
                  <a:moveTo>
                    <a:pt x="15988" y="31140"/>
                  </a:moveTo>
                  <a:lnTo>
                    <a:pt x="15983" y="31236"/>
                  </a:lnTo>
                  <a:lnTo>
                    <a:pt x="15947" y="31237"/>
                  </a:lnTo>
                  <a:lnTo>
                    <a:pt x="15925" y="31142"/>
                  </a:lnTo>
                  <a:lnTo>
                    <a:pt x="15988" y="31140"/>
                  </a:lnTo>
                  <a:close/>
                  <a:moveTo>
                    <a:pt x="16842" y="31246"/>
                  </a:moveTo>
                  <a:lnTo>
                    <a:pt x="16842" y="31303"/>
                  </a:lnTo>
                  <a:lnTo>
                    <a:pt x="16817" y="31305"/>
                  </a:lnTo>
                  <a:lnTo>
                    <a:pt x="16818" y="31248"/>
                  </a:lnTo>
                  <a:lnTo>
                    <a:pt x="16842" y="31246"/>
                  </a:lnTo>
                  <a:close/>
                  <a:moveTo>
                    <a:pt x="16280" y="31095"/>
                  </a:moveTo>
                  <a:lnTo>
                    <a:pt x="16280" y="31095"/>
                  </a:lnTo>
                  <a:cubicBezTo>
                    <a:pt x="16275" y="31200"/>
                    <a:pt x="16274" y="31252"/>
                    <a:pt x="16271" y="31308"/>
                  </a:cubicBezTo>
                  <a:cubicBezTo>
                    <a:pt x="16227" y="31308"/>
                    <a:pt x="16194" y="31308"/>
                    <a:pt x="16144" y="31309"/>
                  </a:cubicBezTo>
                  <a:cubicBezTo>
                    <a:pt x="16183" y="31249"/>
                    <a:pt x="16216" y="31196"/>
                    <a:pt x="16280" y="31095"/>
                  </a:cubicBezTo>
                  <a:close/>
                  <a:moveTo>
                    <a:pt x="14600" y="31050"/>
                  </a:moveTo>
                  <a:cubicBezTo>
                    <a:pt x="14605" y="31125"/>
                    <a:pt x="14610" y="31172"/>
                    <a:pt x="14614" y="31230"/>
                  </a:cubicBezTo>
                  <a:cubicBezTo>
                    <a:pt x="14644" y="31240"/>
                    <a:pt x="14685" y="31255"/>
                    <a:pt x="14729" y="31271"/>
                  </a:cubicBezTo>
                  <a:cubicBezTo>
                    <a:pt x="14722" y="31284"/>
                    <a:pt x="14719" y="31299"/>
                    <a:pt x="14708" y="31308"/>
                  </a:cubicBezTo>
                  <a:cubicBezTo>
                    <a:pt x="14692" y="31323"/>
                    <a:pt x="14672" y="31342"/>
                    <a:pt x="14651" y="31343"/>
                  </a:cubicBezTo>
                  <a:cubicBezTo>
                    <a:pt x="14590" y="31349"/>
                    <a:pt x="14529" y="31352"/>
                    <a:pt x="14468" y="31352"/>
                  </a:cubicBezTo>
                  <a:cubicBezTo>
                    <a:pt x="14314" y="31352"/>
                    <a:pt x="14161" y="31337"/>
                    <a:pt x="14007" y="31333"/>
                  </a:cubicBezTo>
                  <a:lnTo>
                    <a:pt x="13991" y="31286"/>
                  </a:lnTo>
                  <a:lnTo>
                    <a:pt x="14121" y="31264"/>
                  </a:lnTo>
                  <a:lnTo>
                    <a:pt x="14102" y="31231"/>
                  </a:lnTo>
                  <a:lnTo>
                    <a:pt x="14102" y="31231"/>
                  </a:lnTo>
                  <a:cubicBezTo>
                    <a:pt x="14207" y="31250"/>
                    <a:pt x="14311" y="31270"/>
                    <a:pt x="14414" y="31287"/>
                  </a:cubicBezTo>
                  <a:cubicBezTo>
                    <a:pt x="14473" y="31218"/>
                    <a:pt x="14525" y="31149"/>
                    <a:pt x="14600" y="31050"/>
                  </a:cubicBezTo>
                  <a:close/>
                  <a:moveTo>
                    <a:pt x="14809" y="31343"/>
                  </a:moveTo>
                  <a:lnTo>
                    <a:pt x="14882" y="31349"/>
                  </a:lnTo>
                  <a:lnTo>
                    <a:pt x="14879" y="31368"/>
                  </a:lnTo>
                  <a:lnTo>
                    <a:pt x="14806" y="31361"/>
                  </a:lnTo>
                  <a:lnTo>
                    <a:pt x="14809" y="31343"/>
                  </a:lnTo>
                  <a:close/>
                  <a:moveTo>
                    <a:pt x="15619" y="31352"/>
                  </a:moveTo>
                  <a:lnTo>
                    <a:pt x="15693" y="31358"/>
                  </a:lnTo>
                  <a:lnTo>
                    <a:pt x="15691" y="31377"/>
                  </a:lnTo>
                  <a:lnTo>
                    <a:pt x="15618" y="31371"/>
                  </a:lnTo>
                  <a:lnTo>
                    <a:pt x="15619" y="31352"/>
                  </a:lnTo>
                  <a:close/>
                  <a:moveTo>
                    <a:pt x="16033" y="31428"/>
                  </a:moveTo>
                  <a:lnTo>
                    <a:pt x="16053" y="31526"/>
                  </a:lnTo>
                  <a:lnTo>
                    <a:pt x="15990" y="31524"/>
                  </a:lnTo>
                  <a:lnTo>
                    <a:pt x="15996" y="31428"/>
                  </a:lnTo>
                  <a:close/>
                  <a:moveTo>
                    <a:pt x="15213" y="0"/>
                  </a:moveTo>
                  <a:cubicBezTo>
                    <a:pt x="15117" y="0"/>
                    <a:pt x="15021" y="8"/>
                    <a:pt x="14931" y="49"/>
                  </a:cubicBezTo>
                  <a:cubicBezTo>
                    <a:pt x="14877" y="21"/>
                    <a:pt x="14820" y="13"/>
                    <a:pt x="14763" y="13"/>
                  </a:cubicBezTo>
                  <a:cubicBezTo>
                    <a:pt x="14669" y="13"/>
                    <a:pt x="14574" y="36"/>
                    <a:pt x="14489" y="36"/>
                  </a:cubicBezTo>
                  <a:cubicBezTo>
                    <a:pt x="14459" y="36"/>
                    <a:pt x="14431" y="33"/>
                    <a:pt x="14404" y="25"/>
                  </a:cubicBezTo>
                  <a:cubicBezTo>
                    <a:pt x="14352" y="8"/>
                    <a:pt x="14302" y="2"/>
                    <a:pt x="14253" y="2"/>
                  </a:cubicBezTo>
                  <a:cubicBezTo>
                    <a:pt x="14129" y="2"/>
                    <a:pt x="14012" y="40"/>
                    <a:pt x="13899" y="40"/>
                  </a:cubicBezTo>
                  <a:cubicBezTo>
                    <a:pt x="13884" y="40"/>
                    <a:pt x="13871" y="40"/>
                    <a:pt x="13857" y="38"/>
                  </a:cubicBezTo>
                  <a:cubicBezTo>
                    <a:pt x="13792" y="96"/>
                    <a:pt x="13739" y="144"/>
                    <a:pt x="13724" y="157"/>
                  </a:cubicBezTo>
                  <a:cubicBezTo>
                    <a:pt x="13517" y="165"/>
                    <a:pt x="13362" y="159"/>
                    <a:pt x="13212" y="178"/>
                  </a:cubicBezTo>
                  <a:cubicBezTo>
                    <a:pt x="13204" y="179"/>
                    <a:pt x="13196" y="179"/>
                    <a:pt x="13189" y="179"/>
                  </a:cubicBezTo>
                  <a:cubicBezTo>
                    <a:pt x="13111" y="179"/>
                    <a:pt x="13029" y="153"/>
                    <a:pt x="12952" y="153"/>
                  </a:cubicBezTo>
                  <a:cubicBezTo>
                    <a:pt x="12882" y="153"/>
                    <a:pt x="12815" y="175"/>
                    <a:pt x="12759" y="257"/>
                  </a:cubicBezTo>
                  <a:cubicBezTo>
                    <a:pt x="12731" y="244"/>
                    <a:pt x="12703" y="231"/>
                    <a:pt x="12671" y="215"/>
                  </a:cubicBezTo>
                  <a:cubicBezTo>
                    <a:pt x="12608" y="285"/>
                    <a:pt x="12503" y="268"/>
                    <a:pt x="12424" y="322"/>
                  </a:cubicBezTo>
                  <a:cubicBezTo>
                    <a:pt x="12404" y="336"/>
                    <a:pt x="12383" y="341"/>
                    <a:pt x="12361" y="341"/>
                  </a:cubicBezTo>
                  <a:cubicBezTo>
                    <a:pt x="12316" y="341"/>
                    <a:pt x="12266" y="321"/>
                    <a:pt x="12216" y="321"/>
                  </a:cubicBezTo>
                  <a:cubicBezTo>
                    <a:pt x="12175" y="321"/>
                    <a:pt x="12134" y="334"/>
                    <a:pt x="12094" y="380"/>
                  </a:cubicBezTo>
                  <a:cubicBezTo>
                    <a:pt x="12056" y="424"/>
                    <a:pt x="11994" y="451"/>
                    <a:pt x="11926" y="451"/>
                  </a:cubicBezTo>
                  <a:cubicBezTo>
                    <a:pt x="11882" y="451"/>
                    <a:pt x="11836" y="440"/>
                    <a:pt x="11794" y="416"/>
                  </a:cubicBezTo>
                  <a:cubicBezTo>
                    <a:pt x="11774" y="456"/>
                    <a:pt x="11742" y="466"/>
                    <a:pt x="11705" y="466"/>
                  </a:cubicBezTo>
                  <a:cubicBezTo>
                    <a:pt x="11674" y="466"/>
                    <a:pt x="11640" y="459"/>
                    <a:pt x="11608" y="459"/>
                  </a:cubicBezTo>
                  <a:cubicBezTo>
                    <a:pt x="11561" y="459"/>
                    <a:pt x="11517" y="473"/>
                    <a:pt x="11494" y="543"/>
                  </a:cubicBezTo>
                  <a:cubicBezTo>
                    <a:pt x="11500" y="565"/>
                    <a:pt x="11511" y="609"/>
                    <a:pt x="11523" y="655"/>
                  </a:cubicBezTo>
                  <a:cubicBezTo>
                    <a:pt x="11406" y="631"/>
                    <a:pt x="11298" y="611"/>
                    <a:pt x="11192" y="590"/>
                  </a:cubicBezTo>
                  <a:cubicBezTo>
                    <a:pt x="11105" y="709"/>
                    <a:pt x="10945" y="600"/>
                    <a:pt x="10832" y="744"/>
                  </a:cubicBezTo>
                  <a:cubicBezTo>
                    <a:pt x="10826" y="753"/>
                    <a:pt x="10798" y="797"/>
                    <a:pt x="10767" y="845"/>
                  </a:cubicBezTo>
                  <a:cubicBezTo>
                    <a:pt x="10710" y="824"/>
                    <a:pt x="10651" y="803"/>
                    <a:pt x="10596" y="783"/>
                  </a:cubicBezTo>
                  <a:cubicBezTo>
                    <a:pt x="10527" y="806"/>
                    <a:pt x="10461" y="828"/>
                    <a:pt x="10365" y="859"/>
                  </a:cubicBezTo>
                  <a:cubicBezTo>
                    <a:pt x="10351" y="899"/>
                    <a:pt x="10329" y="955"/>
                    <a:pt x="10311" y="1000"/>
                  </a:cubicBezTo>
                  <a:cubicBezTo>
                    <a:pt x="9981" y="1039"/>
                    <a:pt x="9664" y="1056"/>
                    <a:pt x="9427" y="1304"/>
                  </a:cubicBezTo>
                  <a:cubicBezTo>
                    <a:pt x="9344" y="1318"/>
                    <a:pt x="9271" y="1324"/>
                    <a:pt x="9200" y="1346"/>
                  </a:cubicBezTo>
                  <a:cubicBezTo>
                    <a:pt x="9027" y="1405"/>
                    <a:pt x="8909" y="1565"/>
                    <a:pt x="8715" y="1585"/>
                  </a:cubicBezTo>
                  <a:cubicBezTo>
                    <a:pt x="8638" y="1751"/>
                    <a:pt x="8470" y="1701"/>
                    <a:pt x="8354" y="1770"/>
                  </a:cubicBezTo>
                  <a:cubicBezTo>
                    <a:pt x="8232" y="1843"/>
                    <a:pt x="8123" y="1941"/>
                    <a:pt x="8008" y="2026"/>
                  </a:cubicBezTo>
                  <a:cubicBezTo>
                    <a:pt x="8000" y="2033"/>
                    <a:pt x="7988" y="2042"/>
                    <a:pt x="7978" y="2044"/>
                  </a:cubicBezTo>
                  <a:cubicBezTo>
                    <a:pt x="7885" y="2054"/>
                    <a:pt x="7789" y="2035"/>
                    <a:pt x="7725" y="2152"/>
                  </a:cubicBezTo>
                  <a:cubicBezTo>
                    <a:pt x="7689" y="2217"/>
                    <a:pt x="7527" y="2158"/>
                    <a:pt x="7523" y="2297"/>
                  </a:cubicBezTo>
                  <a:cubicBezTo>
                    <a:pt x="7522" y="2317"/>
                    <a:pt x="7433" y="2367"/>
                    <a:pt x="7383" y="2389"/>
                  </a:cubicBezTo>
                  <a:cubicBezTo>
                    <a:pt x="7305" y="2422"/>
                    <a:pt x="7179" y="2403"/>
                    <a:pt x="7158" y="2488"/>
                  </a:cubicBezTo>
                  <a:cubicBezTo>
                    <a:pt x="7124" y="2625"/>
                    <a:pt x="7015" y="2536"/>
                    <a:pt x="6958" y="2610"/>
                  </a:cubicBezTo>
                  <a:cubicBezTo>
                    <a:pt x="6907" y="2678"/>
                    <a:pt x="6805" y="2716"/>
                    <a:pt x="6734" y="2776"/>
                  </a:cubicBezTo>
                  <a:cubicBezTo>
                    <a:pt x="6668" y="2832"/>
                    <a:pt x="6614" y="2900"/>
                    <a:pt x="6605" y="2910"/>
                  </a:cubicBezTo>
                  <a:cubicBezTo>
                    <a:pt x="6471" y="2982"/>
                    <a:pt x="6359" y="3010"/>
                    <a:pt x="6325" y="3066"/>
                  </a:cubicBezTo>
                  <a:cubicBezTo>
                    <a:pt x="6222" y="3229"/>
                    <a:pt x="6067" y="3329"/>
                    <a:pt x="5943" y="3520"/>
                  </a:cubicBezTo>
                  <a:lnTo>
                    <a:pt x="5943" y="3520"/>
                  </a:lnTo>
                  <a:cubicBezTo>
                    <a:pt x="5934" y="3514"/>
                    <a:pt x="5925" y="3509"/>
                    <a:pt x="5915" y="3503"/>
                  </a:cubicBezTo>
                  <a:lnTo>
                    <a:pt x="5915" y="3503"/>
                  </a:lnTo>
                  <a:cubicBezTo>
                    <a:pt x="5918" y="3516"/>
                    <a:pt x="5921" y="3531"/>
                    <a:pt x="5925" y="3549"/>
                  </a:cubicBezTo>
                  <a:cubicBezTo>
                    <a:pt x="5931" y="3539"/>
                    <a:pt x="5937" y="3529"/>
                    <a:pt x="5943" y="3520"/>
                  </a:cubicBezTo>
                  <a:lnTo>
                    <a:pt x="5943" y="3520"/>
                  </a:lnTo>
                  <a:cubicBezTo>
                    <a:pt x="5949" y="3524"/>
                    <a:pt x="5955" y="3528"/>
                    <a:pt x="5961" y="3532"/>
                  </a:cubicBezTo>
                  <a:cubicBezTo>
                    <a:pt x="5965" y="3537"/>
                    <a:pt x="5959" y="3554"/>
                    <a:pt x="5943" y="3554"/>
                  </a:cubicBezTo>
                  <a:cubicBezTo>
                    <a:pt x="5938" y="3554"/>
                    <a:pt x="5932" y="3552"/>
                    <a:pt x="5925" y="3549"/>
                  </a:cubicBezTo>
                  <a:cubicBezTo>
                    <a:pt x="5924" y="3550"/>
                    <a:pt x="5922" y="3551"/>
                    <a:pt x="5920" y="3551"/>
                  </a:cubicBezTo>
                  <a:cubicBezTo>
                    <a:pt x="5909" y="3551"/>
                    <a:pt x="5899" y="3521"/>
                    <a:pt x="5888" y="3490"/>
                  </a:cubicBezTo>
                  <a:lnTo>
                    <a:pt x="5888" y="3490"/>
                  </a:lnTo>
                  <a:cubicBezTo>
                    <a:pt x="5897" y="3494"/>
                    <a:pt x="5906" y="3499"/>
                    <a:pt x="5915" y="3503"/>
                  </a:cubicBezTo>
                  <a:lnTo>
                    <a:pt x="5915" y="3503"/>
                  </a:lnTo>
                  <a:cubicBezTo>
                    <a:pt x="5903" y="3458"/>
                    <a:pt x="5898" y="3447"/>
                    <a:pt x="5896" y="3447"/>
                  </a:cubicBezTo>
                  <a:cubicBezTo>
                    <a:pt x="5896" y="3447"/>
                    <a:pt x="5896" y="3447"/>
                    <a:pt x="5896" y="3447"/>
                  </a:cubicBezTo>
                  <a:cubicBezTo>
                    <a:pt x="5838" y="3481"/>
                    <a:pt x="5785" y="3525"/>
                    <a:pt x="5727" y="3549"/>
                  </a:cubicBezTo>
                  <a:cubicBezTo>
                    <a:pt x="5659" y="3575"/>
                    <a:pt x="5721" y="3674"/>
                    <a:pt x="5615" y="3681"/>
                  </a:cubicBezTo>
                  <a:cubicBezTo>
                    <a:pt x="5571" y="3683"/>
                    <a:pt x="5497" y="3749"/>
                    <a:pt x="5472" y="3797"/>
                  </a:cubicBezTo>
                  <a:cubicBezTo>
                    <a:pt x="5393" y="3949"/>
                    <a:pt x="5271" y="4025"/>
                    <a:pt x="5113" y="4072"/>
                  </a:cubicBezTo>
                  <a:cubicBezTo>
                    <a:pt x="5094" y="4227"/>
                    <a:pt x="4982" y="4283"/>
                    <a:pt x="4912" y="4300"/>
                  </a:cubicBezTo>
                  <a:cubicBezTo>
                    <a:pt x="4825" y="4415"/>
                    <a:pt x="4781" y="4490"/>
                    <a:pt x="4720" y="4549"/>
                  </a:cubicBezTo>
                  <a:cubicBezTo>
                    <a:pt x="4654" y="4615"/>
                    <a:pt x="4539" y="4656"/>
                    <a:pt x="4508" y="4726"/>
                  </a:cubicBezTo>
                  <a:cubicBezTo>
                    <a:pt x="4464" y="4827"/>
                    <a:pt x="4369" y="4798"/>
                    <a:pt x="4320" y="4877"/>
                  </a:cubicBezTo>
                  <a:cubicBezTo>
                    <a:pt x="4266" y="4962"/>
                    <a:pt x="4177" y="5030"/>
                    <a:pt x="4127" y="5082"/>
                  </a:cubicBezTo>
                  <a:cubicBezTo>
                    <a:pt x="4080" y="5198"/>
                    <a:pt x="4052" y="5291"/>
                    <a:pt x="4030" y="5369"/>
                  </a:cubicBezTo>
                  <a:cubicBezTo>
                    <a:pt x="3921" y="5416"/>
                    <a:pt x="3824" y="5455"/>
                    <a:pt x="3730" y="5497"/>
                  </a:cubicBezTo>
                  <a:cubicBezTo>
                    <a:pt x="3718" y="5501"/>
                    <a:pt x="3711" y="5523"/>
                    <a:pt x="3701" y="5536"/>
                  </a:cubicBezTo>
                  <a:cubicBezTo>
                    <a:pt x="3730" y="5572"/>
                    <a:pt x="3761" y="5605"/>
                    <a:pt x="3807" y="5658"/>
                  </a:cubicBezTo>
                  <a:cubicBezTo>
                    <a:pt x="3729" y="5735"/>
                    <a:pt x="3654" y="5807"/>
                    <a:pt x="3577" y="5881"/>
                  </a:cubicBezTo>
                  <a:cubicBezTo>
                    <a:pt x="3555" y="5920"/>
                    <a:pt x="3527" y="5967"/>
                    <a:pt x="3489" y="6032"/>
                  </a:cubicBezTo>
                  <a:cubicBezTo>
                    <a:pt x="3479" y="5970"/>
                    <a:pt x="3473" y="5942"/>
                    <a:pt x="3464" y="5895"/>
                  </a:cubicBezTo>
                  <a:lnTo>
                    <a:pt x="3464" y="5895"/>
                  </a:lnTo>
                  <a:cubicBezTo>
                    <a:pt x="3296" y="6073"/>
                    <a:pt x="3493" y="6162"/>
                    <a:pt x="3412" y="6319"/>
                  </a:cubicBezTo>
                  <a:cubicBezTo>
                    <a:pt x="3371" y="6282"/>
                    <a:pt x="3330" y="6234"/>
                    <a:pt x="3273" y="6234"/>
                  </a:cubicBezTo>
                  <a:cubicBezTo>
                    <a:pt x="3254" y="6234"/>
                    <a:pt x="3232" y="6240"/>
                    <a:pt x="3208" y="6254"/>
                  </a:cubicBezTo>
                  <a:cubicBezTo>
                    <a:pt x="3125" y="6303"/>
                    <a:pt x="3049" y="6368"/>
                    <a:pt x="2984" y="6428"/>
                  </a:cubicBezTo>
                  <a:cubicBezTo>
                    <a:pt x="2950" y="6512"/>
                    <a:pt x="2912" y="6591"/>
                    <a:pt x="2884" y="6674"/>
                  </a:cubicBezTo>
                  <a:cubicBezTo>
                    <a:pt x="2789" y="6956"/>
                    <a:pt x="2438" y="7066"/>
                    <a:pt x="2405" y="7391"/>
                  </a:cubicBezTo>
                  <a:cubicBezTo>
                    <a:pt x="2281" y="7449"/>
                    <a:pt x="2212" y="7542"/>
                    <a:pt x="2225" y="7681"/>
                  </a:cubicBezTo>
                  <a:cubicBezTo>
                    <a:pt x="2096" y="7740"/>
                    <a:pt x="2062" y="7890"/>
                    <a:pt x="1999" y="8008"/>
                  </a:cubicBezTo>
                  <a:cubicBezTo>
                    <a:pt x="1963" y="8073"/>
                    <a:pt x="1957" y="8155"/>
                    <a:pt x="1941" y="8223"/>
                  </a:cubicBezTo>
                  <a:cubicBezTo>
                    <a:pt x="1888" y="8283"/>
                    <a:pt x="1832" y="8336"/>
                    <a:pt x="1793" y="8399"/>
                  </a:cubicBezTo>
                  <a:cubicBezTo>
                    <a:pt x="1642" y="8648"/>
                    <a:pt x="1550" y="8935"/>
                    <a:pt x="1357" y="9155"/>
                  </a:cubicBezTo>
                  <a:cubicBezTo>
                    <a:pt x="1338" y="9176"/>
                    <a:pt x="1319" y="9229"/>
                    <a:pt x="1326" y="9251"/>
                  </a:cubicBezTo>
                  <a:cubicBezTo>
                    <a:pt x="1367" y="9379"/>
                    <a:pt x="1282" y="9478"/>
                    <a:pt x="1241" y="9582"/>
                  </a:cubicBezTo>
                  <a:cubicBezTo>
                    <a:pt x="1211" y="9660"/>
                    <a:pt x="1114" y="9737"/>
                    <a:pt x="1117" y="9798"/>
                  </a:cubicBezTo>
                  <a:cubicBezTo>
                    <a:pt x="1126" y="9965"/>
                    <a:pt x="983" y="10097"/>
                    <a:pt x="994" y="10228"/>
                  </a:cubicBezTo>
                  <a:cubicBezTo>
                    <a:pt x="1004" y="10403"/>
                    <a:pt x="914" y="10491"/>
                    <a:pt x="854" y="10619"/>
                  </a:cubicBezTo>
                  <a:cubicBezTo>
                    <a:pt x="829" y="10671"/>
                    <a:pt x="849" y="10752"/>
                    <a:pt x="835" y="10815"/>
                  </a:cubicBezTo>
                  <a:cubicBezTo>
                    <a:pt x="823" y="10872"/>
                    <a:pt x="791" y="10924"/>
                    <a:pt x="763" y="10989"/>
                  </a:cubicBezTo>
                  <a:cubicBezTo>
                    <a:pt x="777" y="11024"/>
                    <a:pt x="798" y="11074"/>
                    <a:pt x="819" y="11128"/>
                  </a:cubicBezTo>
                  <a:lnTo>
                    <a:pt x="670" y="11237"/>
                  </a:lnTo>
                  <a:cubicBezTo>
                    <a:pt x="692" y="11290"/>
                    <a:pt x="713" y="11340"/>
                    <a:pt x="736" y="11399"/>
                  </a:cubicBezTo>
                  <a:cubicBezTo>
                    <a:pt x="716" y="11418"/>
                    <a:pt x="695" y="11436"/>
                    <a:pt x="660" y="11467"/>
                  </a:cubicBezTo>
                  <a:cubicBezTo>
                    <a:pt x="689" y="11514"/>
                    <a:pt x="721" y="11565"/>
                    <a:pt x="764" y="11633"/>
                  </a:cubicBezTo>
                  <a:cubicBezTo>
                    <a:pt x="698" y="11642"/>
                    <a:pt x="661" y="11648"/>
                    <a:pt x="607" y="11654"/>
                  </a:cubicBezTo>
                  <a:cubicBezTo>
                    <a:pt x="593" y="11702"/>
                    <a:pt x="585" y="11761"/>
                    <a:pt x="560" y="11811"/>
                  </a:cubicBezTo>
                  <a:cubicBezTo>
                    <a:pt x="532" y="11870"/>
                    <a:pt x="489" y="11921"/>
                    <a:pt x="474" y="11948"/>
                  </a:cubicBezTo>
                  <a:cubicBezTo>
                    <a:pt x="474" y="12058"/>
                    <a:pt x="498" y="12157"/>
                    <a:pt x="468" y="12207"/>
                  </a:cubicBezTo>
                  <a:cubicBezTo>
                    <a:pt x="377" y="12360"/>
                    <a:pt x="443" y="12526"/>
                    <a:pt x="388" y="12672"/>
                  </a:cubicBezTo>
                  <a:cubicBezTo>
                    <a:pt x="452" y="12701"/>
                    <a:pt x="501" y="12725"/>
                    <a:pt x="557" y="12750"/>
                  </a:cubicBezTo>
                  <a:cubicBezTo>
                    <a:pt x="538" y="12766"/>
                    <a:pt x="529" y="12779"/>
                    <a:pt x="521" y="12779"/>
                  </a:cubicBezTo>
                  <a:cubicBezTo>
                    <a:pt x="476" y="12778"/>
                    <a:pt x="430" y="12775"/>
                    <a:pt x="382" y="12773"/>
                  </a:cubicBezTo>
                  <a:cubicBezTo>
                    <a:pt x="327" y="12932"/>
                    <a:pt x="307" y="13100"/>
                    <a:pt x="277" y="13269"/>
                  </a:cubicBezTo>
                  <a:cubicBezTo>
                    <a:pt x="264" y="13354"/>
                    <a:pt x="248" y="13440"/>
                    <a:pt x="224" y="13525"/>
                  </a:cubicBezTo>
                  <a:cubicBezTo>
                    <a:pt x="209" y="13612"/>
                    <a:pt x="189" y="13699"/>
                    <a:pt x="155" y="13785"/>
                  </a:cubicBezTo>
                  <a:cubicBezTo>
                    <a:pt x="189" y="13809"/>
                    <a:pt x="229" y="13837"/>
                    <a:pt x="286" y="13877"/>
                  </a:cubicBezTo>
                  <a:cubicBezTo>
                    <a:pt x="208" y="13900"/>
                    <a:pt x="174" y="13911"/>
                    <a:pt x="137" y="13922"/>
                  </a:cubicBezTo>
                  <a:cubicBezTo>
                    <a:pt x="133" y="13975"/>
                    <a:pt x="123" y="14024"/>
                    <a:pt x="127" y="14069"/>
                  </a:cubicBezTo>
                  <a:cubicBezTo>
                    <a:pt x="132" y="14102"/>
                    <a:pt x="158" y="14127"/>
                    <a:pt x="162" y="14136"/>
                  </a:cubicBezTo>
                  <a:cubicBezTo>
                    <a:pt x="140" y="14211"/>
                    <a:pt x="108" y="14272"/>
                    <a:pt x="105" y="14336"/>
                  </a:cubicBezTo>
                  <a:cubicBezTo>
                    <a:pt x="93" y="14590"/>
                    <a:pt x="27" y="14851"/>
                    <a:pt x="79" y="15108"/>
                  </a:cubicBezTo>
                  <a:cubicBezTo>
                    <a:pt x="62" y="15143"/>
                    <a:pt x="46" y="15192"/>
                    <a:pt x="26" y="15254"/>
                  </a:cubicBezTo>
                  <a:cubicBezTo>
                    <a:pt x="99" y="15271"/>
                    <a:pt x="152" y="15283"/>
                    <a:pt x="209" y="15296"/>
                  </a:cubicBezTo>
                  <a:cubicBezTo>
                    <a:pt x="208" y="15341"/>
                    <a:pt x="207" y="15373"/>
                    <a:pt x="207" y="15410"/>
                  </a:cubicBezTo>
                  <a:cubicBezTo>
                    <a:pt x="149" y="15419"/>
                    <a:pt x="96" y="15427"/>
                    <a:pt x="46" y="15435"/>
                  </a:cubicBezTo>
                  <a:cubicBezTo>
                    <a:pt x="84" y="15530"/>
                    <a:pt x="118" y="15613"/>
                    <a:pt x="154" y="15700"/>
                  </a:cubicBezTo>
                  <a:cubicBezTo>
                    <a:pt x="111" y="15711"/>
                    <a:pt x="86" y="15719"/>
                    <a:pt x="59" y="15725"/>
                  </a:cubicBezTo>
                  <a:cubicBezTo>
                    <a:pt x="1" y="15951"/>
                    <a:pt x="136" y="16179"/>
                    <a:pt x="73" y="16404"/>
                  </a:cubicBezTo>
                  <a:cubicBezTo>
                    <a:pt x="109" y="16493"/>
                    <a:pt x="149" y="16591"/>
                    <a:pt x="184" y="16676"/>
                  </a:cubicBezTo>
                  <a:cubicBezTo>
                    <a:pt x="158" y="16722"/>
                    <a:pt x="142" y="16747"/>
                    <a:pt x="132" y="16765"/>
                  </a:cubicBezTo>
                  <a:cubicBezTo>
                    <a:pt x="171" y="16800"/>
                    <a:pt x="218" y="16832"/>
                    <a:pt x="270" y="16872"/>
                  </a:cubicBezTo>
                  <a:cubicBezTo>
                    <a:pt x="198" y="16943"/>
                    <a:pt x="145" y="16996"/>
                    <a:pt x="104" y="17037"/>
                  </a:cubicBezTo>
                  <a:cubicBezTo>
                    <a:pt x="215" y="17212"/>
                    <a:pt x="165" y="17421"/>
                    <a:pt x="229" y="17580"/>
                  </a:cubicBezTo>
                  <a:cubicBezTo>
                    <a:pt x="274" y="17594"/>
                    <a:pt x="308" y="17606"/>
                    <a:pt x="354" y="17621"/>
                  </a:cubicBezTo>
                  <a:cubicBezTo>
                    <a:pt x="318" y="17752"/>
                    <a:pt x="287" y="17865"/>
                    <a:pt x="271" y="17921"/>
                  </a:cubicBezTo>
                  <a:cubicBezTo>
                    <a:pt x="352" y="18202"/>
                    <a:pt x="414" y="18429"/>
                    <a:pt x="524" y="18679"/>
                  </a:cubicBezTo>
                  <a:cubicBezTo>
                    <a:pt x="543" y="18691"/>
                    <a:pt x="588" y="18717"/>
                    <a:pt x="632" y="18742"/>
                  </a:cubicBezTo>
                  <a:cubicBezTo>
                    <a:pt x="599" y="18804"/>
                    <a:pt x="576" y="18851"/>
                    <a:pt x="552" y="18899"/>
                  </a:cubicBezTo>
                  <a:cubicBezTo>
                    <a:pt x="648" y="19010"/>
                    <a:pt x="686" y="19126"/>
                    <a:pt x="629" y="19263"/>
                  </a:cubicBezTo>
                  <a:cubicBezTo>
                    <a:pt x="657" y="19292"/>
                    <a:pt x="685" y="19322"/>
                    <a:pt x="713" y="19351"/>
                  </a:cubicBezTo>
                  <a:cubicBezTo>
                    <a:pt x="699" y="19417"/>
                    <a:pt x="689" y="19469"/>
                    <a:pt x="682" y="19501"/>
                  </a:cubicBezTo>
                  <a:cubicBezTo>
                    <a:pt x="721" y="19578"/>
                    <a:pt x="763" y="19632"/>
                    <a:pt x="779" y="19694"/>
                  </a:cubicBezTo>
                  <a:cubicBezTo>
                    <a:pt x="830" y="19932"/>
                    <a:pt x="911" y="20162"/>
                    <a:pt x="985" y="20394"/>
                  </a:cubicBezTo>
                  <a:cubicBezTo>
                    <a:pt x="1061" y="20625"/>
                    <a:pt x="1148" y="20853"/>
                    <a:pt x="1269" y="21067"/>
                  </a:cubicBezTo>
                  <a:cubicBezTo>
                    <a:pt x="1325" y="21164"/>
                    <a:pt x="1331" y="21278"/>
                    <a:pt x="1417" y="21377"/>
                  </a:cubicBezTo>
                  <a:cubicBezTo>
                    <a:pt x="1485" y="21442"/>
                    <a:pt x="1482" y="21602"/>
                    <a:pt x="1525" y="21718"/>
                  </a:cubicBezTo>
                  <a:cubicBezTo>
                    <a:pt x="1547" y="21779"/>
                    <a:pt x="1591" y="21842"/>
                    <a:pt x="1638" y="21883"/>
                  </a:cubicBezTo>
                  <a:cubicBezTo>
                    <a:pt x="1763" y="21988"/>
                    <a:pt x="1697" y="22182"/>
                    <a:pt x="1831" y="22279"/>
                  </a:cubicBezTo>
                  <a:cubicBezTo>
                    <a:pt x="1837" y="22283"/>
                    <a:pt x="1829" y="22320"/>
                    <a:pt x="1829" y="22341"/>
                  </a:cubicBezTo>
                  <a:cubicBezTo>
                    <a:pt x="1829" y="22360"/>
                    <a:pt x="1831" y="22376"/>
                    <a:pt x="1832" y="22394"/>
                  </a:cubicBezTo>
                  <a:cubicBezTo>
                    <a:pt x="1956" y="22463"/>
                    <a:pt x="2090" y="22503"/>
                    <a:pt x="2168" y="22669"/>
                  </a:cubicBezTo>
                  <a:cubicBezTo>
                    <a:pt x="2099" y="22670"/>
                    <a:pt x="2031" y="22672"/>
                    <a:pt x="1935" y="22673"/>
                  </a:cubicBezTo>
                  <a:cubicBezTo>
                    <a:pt x="2007" y="22738"/>
                    <a:pt x="2041" y="22773"/>
                    <a:pt x="2079" y="22803"/>
                  </a:cubicBezTo>
                  <a:cubicBezTo>
                    <a:pt x="2074" y="22848"/>
                    <a:pt x="2069" y="22879"/>
                    <a:pt x="2066" y="22912"/>
                  </a:cubicBezTo>
                  <a:cubicBezTo>
                    <a:pt x="2124" y="22938"/>
                    <a:pt x="2184" y="22966"/>
                    <a:pt x="2260" y="23001"/>
                  </a:cubicBezTo>
                  <a:cubicBezTo>
                    <a:pt x="2293" y="23060"/>
                    <a:pt x="2332" y="23129"/>
                    <a:pt x="2388" y="23231"/>
                  </a:cubicBezTo>
                  <a:cubicBezTo>
                    <a:pt x="2424" y="23232"/>
                    <a:pt x="2472" y="23234"/>
                    <a:pt x="2562" y="23237"/>
                  </a:cubicBezTo>
                  <a:cubicBezTo>
                    <a:pt x="2475" y="23306"/>
                    <a:pt x="2434" y="23340"/>
                    <a:pt x="2357" y="23401"/>
                  </a:cubicBezTo>
                  <a:cubicBezTo>
                    <a:pt x="2496" y="23428"/>
                    <a:pt x="2591" y="23447"/>
                    <a:pt x="2686" y="23465"/>
                  </a:cubicBezTo>
                  <a:cubicBezTo>
                    <a:pt x="2700" y="23468"/>
                    <a:pt x="2715" y="23494"/>
                    <a:pt x="2740" y="23521"/>
                  </a:cubicBezTo>
                  <a:cubicBezTo>
                    <a:pt x="2733" y="23587"/>
                    <a:pt x="2724" y="23659"/>
                    <a:pt x="2716" y="23725"/>
                  </a:cubicBezTo>
                  <a:cubicBezTo>
                    <a:pt x="2856" y="23910"/>
                    <a:pt x="3114" y="23988"/>
                    <a:pt x="3103" y="24303"/>
                  </a:cubicBezTo>
                  <a:cubicBezTo>
                    <a:pt x="3043" y="24256"/>
                    <a:pt x="2989" y="24236"/>
                    <a:pt x="2941" y="24236"/>
                  </a:cubicBezTo>
                  <a:cubicBezTo>
                    <a:pt x="2886" y="24236"/>
                    <a:pt x="2838" y="24261"/>
                    <a:pt x="2794" y="24300"/>
                  </a:cubicBezTo>
                  <a:cubicBezTo>
                    <a:pt x="2936" y="24381"/>
                    <a:pt x="3077" y="24461"/>
                    <a:pt x="3221" y="24543"/>
                  </a:cubicBezTo>
                  <a:cubicBezTo>
                    <a:pt x="3240" y="24537"/>
                    <a:pt x="3267" y="24528"/>
                    <a:pt x="3303" y="24517"/>
                  </a:cubicBezTo>
                  <a:lnTo>
                    <a:pt x="3303" y="24517"/>
                  </a:lnTo>
                  <a:cubicBezTo>
                    <a:pt x="3317" y="24676"/>
                    <a:pt x="3190" y="24811"/>
                    <a:pt x="3354" y="24987"/>
                  </a:cubicBezTo>
                  <a:cubicBezTo>
                    <a:pt x="3368" y="24940"/>
                    <a:pt x="3379" y="24909"/>
                    <a:pt x="3399" y="24845"/>
                  </a:cubicBezTo>
                  <a:cubicBezTo>
                    <a:pt x="3476" y="24998"/>
                    <a:pt x="3458" y="25171"/>
                    <a:pt x="3623" y="25199"/>
                  </a:cubicBezTo>
                  <a:cubicBezTo>
                    <a:pt x="3627" y="25242"/>
                    <a:pt x="3629" y="25265"/>
                    <a:pt x="3632" y="25298"/>
                  </a:cubicBezTo>
                  <a:cubicBezTo>
                    <a:pt x="3685" y="25285"/>
                    <a:pt x="3720" y="25277"/>
                    <a:pt x="3764" y="25265"/>
                  </a:cubicBezTo>
                  <a:lnTo>
                    <a:pt x="3764" y="25265"/>
                  </a:lnTo>
                  <a:cubicBezTo>
                    <a:pt x="3742" y="25323"/>
                    <a:pt x="3724" y="25364"/>
                    <a:pt x="3702" y="25418"/>
                  </a:cubicBezTo>
                  <a:cubicBezTo>
                    <a:pt x="3895" y="25505"/>
                    <a:pt x="4027" y="25635"/>
                    <a:pt x="4049" y="25770"/>
                  </a:cubicBezTo>
                  <a:cubicBezTo>
                    <a:pt x="4152" y="25879"/>
                    <a:pt x="4245" y="25938"/>
                    <a:pt x="4263" y="26003"/>
                  </a:cubicBezTo>
                  <a:cubicBezTo>
                    <a:pt x="4300" y="26128"/>
                    <a:pt x="4358" y="26207"/>
                    <a:pt x="4475" y="26250"/>
                  </a:cubicBezTo>
                  <a:cubicBezTo>
                    <a:pt x="4595" y="26292"/>
                    <a:pt x="4595" y="26403"/>
                    <a:pt x="4636" y="26501"/>
                  </a:cubicBezTo>
                  <a:cubicBezTo>
                    <a:pt x="4663" y="26510"/>
                    <a:pt x="4695" y="26512"/>
                    <a:pt x="4722" y="26529"/>
                  </a:cubicBezTo>
                  <a:cubicBezTo>
                    <a:pt x="4879" y="26619"/>
                    <a:pt x="4960" y="26816"/>
                    <a:pt x="5151" y="26866"/>
                  </a:cubicBezTo>
                  <a:cubicBezTo>
                    <a:pt x="5154" y="26868"/>
                    <a:pt x="5154" y="26906"/>
                    <a:pt x="5159" y="26928"/>
                  </a:cubicBezTo>
                  <a:cubicBezTo>
                    <a:pt x="5179" y="27010"/>
                    <a:pt x="5344" y="26963"/>
                    <a:pt x="5316" y="27091"/>
                  </a:cubicBezTo>
                  <a:cubicBezTo>
                    <a:pt x="5400" y="27146"/>
                    <a:pt x="5484" y="27202"/>
                    <a:pt x="5565" y="27256"/>
                  </a:cubicBezTo>
                  <a:cubicBezTo>
                    <a:pt x="5572" y="27287"/>
                    <a:pt x="5578" y="27316"/>
                    <a:pt x="5582" y="27337"/>
                  </a:cubicBezTo>
                  <a:cubicBezTo>
                    <a:pt x="5630" y="27352"/>
                    <a:pt x="5671" y="27365"/>
                    <a:pt x="5705" y="27375"/>
                  </a:cubicBezTo>
                  <a:cubicBezTo>
                    <a:pt x="5724" y="27431"/>
                    <a:pt x="5738" y="27472"/>
                    <a:pt x="5759" y="27536"/>
                  </a:cubicBezTo>
                  <a:cubicBezTo>
                    <a:pt x="5918" y="27543"/>
                    <a:pt x="6015" y="27653"/>
                    <a:pt x="6096" y="27778"/>
                  </a:cubicBezTo>
                  <a:cubicBezTo>
                    <a:pt x="6146" y="27750"/>
                    <a:pt x="6199" y="27724"/>
                    <a:pt x="6280" y="27681"/>
                  </a:cubicBezTo>
                  <a:cubicBezTo>
                    <a:pt x="6286" y="27808"/>
                    <a:pt x="6290" y="27890"/>
                    <a:pt x="6295" y="27986"/>
                  </a:cubicBezTo>
                  <a:cubicBezTo>
                    <a:pt x="6512" y="28024"/>
                    <a:pt x="6651" y="28145"/>
                    <a:pt x="6731" y="28321"/>
                  </a:cubicBezTo>
                  <a:cubicBezTo>
                    <a:pt x="6798" y="28336"/>
                    <a:pt x="6849" y="28346"/>
                    <a:pt x="6895" y="28357"/>
                  </a:cubicBezTo>
                  <a:cubicBezTo>
                    <a:pt x="6914" y="28414"/>
                    <a:pt x="6927" y="28454"/>
                    <a:pt x="6943" y="28499"/>
                  </a:cubicBezTo>
                  <a:cubicBezTo>
                    <a:pt x="7077" y="28530"/>
                    <a:pt x="7204" y="28546"/>
                    <a:pt x="7320" y="28560"/>
                  </a:cubicBezTo>
                  <a:cubicBezTo>
                    <a:pt x="7324" y="28624"/>
                    <a:pt x="7329" y="28691"/>
                    <a:pt x="7332" y="28763"/>
                  </a:cubicBezTo>
                  <a:cubicBezTo>
                    <a:pt x="7422" y="28797"/>
                    <a:pt x="7487" y="28884"/>
                    <a:pt x="7579" y="28884"/>
                  </a:cubicBezTo>
                  <a:cubicBezTo>
                    <a:pt x="7594" y="28884"/>
                    <a:pt x="7609" y="28882"/>
                    <a:pt x="7624" y="28877"/>
                  </a:cubicBezTo>
                  <a:cubicBezTo>
                    <a:pt x="7651" y="29019"/>
                    <a:pt x="7808" y="29044"/>
                    <a:pt x="7891" y="29120"/>
                  </a:cubicBezTo>
                  <a:cubicBezTo>
                    <a:pt x="7976" y="29119"/>
                    <a:pt x="8050" y="29117"/>
                    <a:pt x="8132" y="29116"/>
                  </a:cubicBezTo>
                  <a:cubicBezTo>
                    <a:pt x="8181" y="29225"/>
                    <a:pt x="8219" y="29314"/>
                    <a:pt x="8254" y="29392"/>
                  </a:cubicBezTo>
                  <a:cubicBezTo>
                    <a:pt x="8277" y="29374"/>
                    <a:pt x="8307" y="29368"/>
                    <a:pt x="8340" y="29368"/>
                  </a:cubicBezTo>
                  <a:cubicBezTo>
                    <a:pt x="8393" y="29368"/>
                    <a:pt x="8456" y="29383"/>
                    <a:pt x="8515" y="29383"/>
                  </a:cubicBezTo>
                  <a:cubicBezTo>
                    <a:pt x="8549" y="29383"/>
                    <a:pt x="8582" y="29378"/>
                    <a:pt x="8612" y="29361"/>
                  </a:cubicBezTo>
                  <a:cubicBezTo>
                    <a:pt x="8707" y="29411"/>
                    <a:pt x="8793" y="29456"/>
                    <a:pt x="8882" y="29504"/>
                  </a:cubicBezTo>
                  <a:cubicBezTo>
                    <a:pt x="8929" y="29486"/>
                    <a:pt x="8977" y="29467"/>
                    <a:pt x="9019" y="29451"/>
                  </a:cubicBezTo>
                  <a:lnTo>
                    <a:pt x="9019" y="29451"/>
                  </a:lnTo>
                  <a:cubicBezTo>
                    <a:pt x="9169" y="29572"/>
                    <a:pt x="8968" y="29542"/>
                    <a:pt x="8999" y="29592"/>
                  </a:cubicBezTo>
                  <a:lnTo>
                    <a:pt x="8996" y="29704"/>
                  </a:lnTo>
                  <a:lnTo>
                    <a:pt x="9056" y="29767"/>
                  </a:lnTo>
                  <a:cubicBezTo>
                    <a:pt x="9106" y="29728"/>
                    <a:pt x="9155" y="29688"/>
                    <a:pt x="9193" y="29659"/>
                  </a:cubicBezTo>
                  <a:cubicBezTo>
                    <a:pt x="9281" y="29742"/>
                    <a:pt x="9346" y="29804"/>
                    <a:pt x="9446" y="29898"/>
                  </a:cubicBezTo>
                  <a:cubicBezTo>
                    <a:pt x="9455" y="29815"/>
                    <a:pt x="9491" y="29794"/>
                    <a:pt x="9534" y="29794"/>
                  </a:cubicBezTo>
                  <a:cubicBezTo>
                    <a:pt x="9578" y="29794"/>
                    <a:pt x="9631" y="29816"/>
                    <a:pt x="9673" y="29816"/>
                  </a:cubicBezTo>
                  <a:cubicBezTo>
                    <a:pt x="9681" y="29816"/>
                    <a:pt x="9689" y="29815"/>
                    <a:pt x="9696" y="29813"/>
                  </a:cubicBezTo>
                  <a:cubicBezTo>
                    <a:pt x="9722" y="29848"/>
                    <a:pt x="9747" y="29884"/>
                    <a:pt x="9778" y="29925"/>
                  </a:cubicBezTo>
                  <a:cubicBezTo>
                    <a:pt x="9873" y="29907"/>
                    <a:pt x="9956" y="29885"/>
                    <a:pt x="10043" y="29863"/>
                  </a:cubicBezTo>
                  <a:cubicBezTo>
                    <a:pt x="10044" y="29863"/>
                    <a:pt x="10046" y="29863"/>
                    <a:pt x="10047" y="29863"/>
                  </a:cubicBezTo>
                  <a:cubicBezTo>
                    <a:pt x="10059" y="29863"/>
                    <a:pt x="10076" y="29873"/>
                    <a:pt x="10090" y="29878"/>
                  </a:cubicBezTo>
                  <a:cubicBezTo>
                    <a:pt x="10077" y="29932"/>
                    <a:pt x="10064" y="29982"/>
                    <a:pt x="10046" y="30050"/>
                  </a:cubicBezTo>
                  <a:cubicBezTo>
                    <a:pt x="10162" y="30053"/>
                    <a:pt x="10249" y="30054"/>
                    <a:pt x="10287" y="30056"/>
                  </a:cubicBezTo>
                  <a:cubicBezTo>
                    <a:pt x="10380" y="30013"/>
                    <a:pt x="10437" y="29988"/>
                    <a:pt x="10513" y="29954"/>
                  </a:cubicBezTo>
                  <a:cubicBezTo>
                    <a:pt x="10533" y="30046"/>
                    <a:pt x="10548" y="30110"/>
                    <a:pt x="10563" y="30174"/>
                  </a:cubicBezTo>
                  <a:cubicBezTo>
                    <a:pt x="10593" y="30166"/>
                    <a:pt x="10623" y="30159"/>
                    <a:pt x="10663" y="30150"/>
                  </a:cubicBezTo>
                  <a:cubicBezTo>
                    <a:pt x="10688" y="30224"/>
                    <a:pt x="10710" y="30291"/>
                    <a:pt x="10732" y="30359"/>
                  </a:cubicBezTo>
                  <a:cubicBezTo>
                    <a:pt x="10789" y="30343"/>
                    <a:pt x="10842" y="30328"/>
                    <a:pt x="10897" y="30312"/>
                  </a:cubicBezTo>
                  <a:cubicBezTo>
                    <a:pt x="10930" y="30365"/>
                    <a:pt x="10963" y="30418"/>
                    <a:pt x="10988" y="30457"/>
                  </a:cubicBezTo>
                  <a:cubicBezTo>
                    <a:pt x="11047" y="30438"/>
                    <a:pt x="11102" y="30419"/>
                    <a:pt x="11195" y="30390"/>
                  </a:cubicBezTo>
                  <a:lnTo>
                    <a:pt x="11195" y="30390"/>
                  </a:lnTo>
                  <a:cubicBezTo>
                    <a:pt x="11179" y="30485"/>
                    <a:pt x="11169" y="30538"/>
                    <a:pt x="11157" y="30603"/>
                  </a:cubicBezTo>
                  <a:cubicBezTo>
                    <a:pt x="11207" y="30615"/>
                    <a:pt x="11247" y="30624"/>
                    <a:pt x="11294" y="30634"/>
                  </a:cubicBezTo>
                  <a:cubicBezTo>
                    <a:pt x="11273" y="30591"/>
                    <a:pt x="11258" y="30565"/>
                    <a:pt x="11238" y="30522"/>
                  </a:cubicBezTo>
                  <a:lnTo>
                    <a:pt x="11238" y="30522"/>
                  </a:lnTo>
                  <a:cubicBezTo>
                    <a:pt x="11316" y="30546"/>
                    <a:pt x="11382" y="30558"/>
                    <a:pt x="11445" y="30568"/>
                  </a:cubicBezTo>
                  <a:cubicBezTo>
                    <a:pt x="11475" y="30535"/>
                    <a:pt x="11500" y="30507"/>
                    <a:pt x="11523" y="30482"/>
                  </a:cubicBezTo>
                  <a:cubicBezTo>
                    <a:pt x="11589" y="30502"/>
                    <a:pt x="11648" y="30519"/>
                    <a:pt x="11706" y="30535"/>
                  </a:cubicBezTo>
                  <a:cubicBezTo>
                    <a:pt x="11751" y="30510"/>
                    <a:pt x="11797" y="30484"/>
                    <a:pt x="11847" y="30455"/>
                  </a:cubicBezTo>
                  <a:cubicBezTo>
                    <a:pt x="11879" y="30507"/>
                    <a:pt x="11900" y="30540"/>
                    <a:pt x="11919" y="30569"/>
                  </a:cubicBezTo>
                  <a:cubicBezTo>
                    <a:pt x="11888" y="30585"/>
                    <a:pt x="11863" y="30597"/>
                    <a:pt x="11837" y="30612"/>
                  </a:cubicBezTo>
                  <a:cubicBezTo>
                    <a:pt x="11879" y="30640"/>
                    <a:pt x="11913" y="30663"/>
                    <a:pt x="11948" y="30688"/>
                  </a:cubicBezTo>
                  <a:cubicBezTo>
                    <a:pt x="11978" y="30747"/>
                    <a:pt x="11843" y="30833"/>
                    <a:pt x="11994" y="30864"/>
                  </a:cubicBezTo>
                  <a:cubicBezTo>
                    <a:pt x="11995" y="30864"/>
                    <a:pt x="11996" y="30864"/>
                    <a:pt x="11998" y="30864"/>
                  </a:cubicBezTo>
                  <a:cubicBezTo>
                    <a:pt x="12115" y="30864"/>
                    <a:pt x="12043" y="30730"/>
                    <a:pt x="12143" y="30730"/>
                  </a:cubicBezTo>
                  <a:cubicBezTo>
                    <a:pt x="12152" y="30730"/>
                    <a:pt x="12164" y="30731"/>
                    <a:pt x="12176" y="30734"/>
                  </a:cubicBezTo>
                  <a:cubicBezTo>
                    <a:pt x="12196" y="30657"/>
                    <a:pt x="12239" y="30612"/>
                    <a:pt x="12329" y="30612"/>
                  </a:cubicBezTo>
                  <a:cubicBezTo>
                    <a:pt x="12360" y="30612"/>
                    <a:pt x="12396" y="30617"/>
                    <a:pt x="12438" y="30628"/>
                  </a:cubicBezTo>
                  <a:cubicBezTo>
                    <a:pt x="12362" y="30678"/>
                    <a:pt x="12304" y="30716"/>
                    <a:pt x="12246" y="30755"/>
                  </a:cubicBezTo>
                  <a:lnTo>
                    <a:pt x="12562" y="31025"/>
                  </a:lnTo>
                  <a:cubicBezTo>
                    <a:pt x="12615" y="31018"/>
                    <a:pt x="12666" y="31009"/>
                    <a:pt x="12722" y="31000"/>
                  </a:cubicBezTo>
                  <a:cubicBezTo>
                    <a:pt x="12772" y="31059"/>
                    <a:pt x="12816" y="31118"/>
                    <a:pt x="12883" y="31186"/>
                  </a:cubicBezTo>
                  <a:cubicBezTo>
                    <a:pt x="12950" y="31102"/>
                    <a:pt x="13002" y="31037"/>
                    <a:pt x="13055" y="30972"/>
                  </a:cubicBezTo>
                  <a:cubicBezTo>
                    <a:pt x="13097" y="31062"/>
                    <a:pt x="13205" y="31055"/>
                    <a:pt x="13295" y="31074"/>
                  </a:cubicBezTo>
                  <a:cubicBezTo>
                    <a:pt x="13346" y="31003"/>
                    <a:pt x="13398" y="30931"/>
                    <a:pt x="13470" y="30831"/>
                  </a:cubicBezTo>
                  <a:cubicBezTo>
                    <a:pt x="13539" y="30909"/>
                    <a:pt x="13573" y="30962"/>
                    <a:pt x="13624" y="30997"/>
                  </a:cubicBezTo>
                  <a:cubicBezTo>
                    <a:pt x="13676" y="31031"/>
                    <a:pt x="13746" y="31047"/>
                    <a:pt x="13808" y="31071"/>
                  </a:cubicBezTo>
                  <a:cubicBezTo>
                    <a:pt x="13807" y="31121"/>
                    <a:pt x="13804" y="31158"/>
                    <a:pt x="13804" y="31162"/>
                  </a:cubicBezTo>
                  <a:cubicBezTo>
                    <a:pt x="13888" y="31277"/>
                    <a:pt x="13943" y="31353"/>
                    <a:pt x="13995" y="31426"/>
                  </a:cubicBezTo>
                  <a:cubicBezTo>
                    <a:pt x="14130" y="31465"/>
                    <a:pt x="14261" y="31502"/>
                    <a:pt x="14397" y="31542"/>
                  </a:cubicBezTo>
                  <a:cubicBezTo>
                    <a:pt x="14410" y="31505"/>
                    <a:pt x="14429" y="31455"/>
                    <a:pt x="14455" y="31383"/>
                  </a:cubicBezTo>
                  <a:cubicBezTo>
                    <a:pt x="14591" y="31465"/>
                    <a:pt x="14704" y="31536"/>
                    <a:pt x="14817" y="31606"/>
                  </a:cubicBezTo>
                  <a:cubicBezTo>
                    <a:pt x="14850" y="31586"/>
                    <a:pt x="14886" y="31573"/>
                    <a:pt x="14906" y="31551"/>
                  </a:cubicBezTo>
                  <a:cubicBezTo>
                    <a:pt x="14954" y="31490"/>
                    <a:pt x="14991" y="31426"/>
                    <a:pt x="15037" y="31365"/>
                  </a:cubicBezTo>
                  <a:cubicBezTo>
                    <a:pt x="15042" y="31358"/>
                    <a:pt x="15069" y="31359"/>
                    <a:pt x="15087" y="31356"/>
                  </a:cubicBezTo>
                  <a:cubicBezTo>
                    <a:pt x="15098" y="31395"/>
                    <a:pt x="15109" y="31428"/>
                    <a:pt x="15120" y="31465"/>
                  </a:cubicBezTo>
                  <a:cubicBezTo>
                    <a:pt x="15127" y="31466"/>
                    <a:pt x="15133" y="31466"/>
                    <a:pt x="15139" y="31466"/>
                  </a:cubicBezTo>
                  <a:cubicBezTo>
                    <a:pt x="15248" y="31466"/>
                    <a:pt x="15295" y="31417"/>
                    <a:pt x="15332" y="31346"/>
                  </a:cubicBezTo>
                  <a:cubicBezTo>
                    <a:pt x="15343" y="31325"/>
                    <a:pt x="15418" y="31327"/>
                    <a:pt x="15459" y="31318"/>
                  </a:cubicBezTo>
                  <a:lnTo>
                    <a:pt x="15459" y="31318"/>
                  </a:lnTo>
                  <a:cubicBezTo>
                    <a:pt x="15429" y="31387"/>
                    <a:pt x="15409" y="31436"/>
                    <a:pt x="15387" y="31484"/>
                  </a:cubicBezTo>
                  <a:cubicBezTo>
                    <a:pt x="15451" y="31502"/>
                    <a:pt x="15513" y="31521"/>
                    <a:pt x="15541" y="31529"/>
                  </a:cubicBezTo>
                  <a:cubicBezTo>
                    <a:pt x="15611" y="31528"/>
                    <a:pt x="15673" y="31519"/>
                    <a:pt x="15726" y="31519"/>
                  </a:cubicBezTo>
                  <a:cubicBezTo>
                    <a:pt x="15752" y="31519"/>
                    <a:pt x="15776" y="31521"/>
                    <a:pt x="15799" y="31527"/>
                  </a:cubicBezTo>
                  <a:cubicBezTo>
                    <a:pt x="15883" y="31552"/>
                    <a:pt x="15952" y="31609"/>
                    <a:pt x="16030" y="31649"/>
                  </a:cubicBezTo>
                  <a:cubicBezTo>
                    <a:pt x="16034" y="31651"/>
                    <a:pt x="16040" y="31652"/>
                    <a:pt x="16046" y="31652"/>
                  </a:cubicBezTo>
                  <a:cubicBezTo>
                    <a:pt x="16062" y="31652"/>
                    <a:pt x="16081" y="31647"/>
                    <a:pt x="16097" y="31645"/>
                  </a:cubicBezTo>
                  <a:cubicBezTo>
                    <a:pt x="16115" y="31612"/>
                    <a:pt x="16131" y="31580"/>
                    <a:pt x="16149" y="31548"/>
                  </a:cubicBezTo>
                  <a:cubicBezTo>
                    <a:pt x="16189" y="31566"/>
                    <a:pt x="16226" y="31597"/>
                    <a:pt x="16259" y="31597"/>
                  </a:cubicBezTo>
                  <a:cubicBezTo>
                    <a:pt x="16261" y="31597"/>
                    <a:pt x="16263" y="31596"/>
                    <a:pt x="16265" y="31596"/>
                  </a:cubicBezTo>
                  <a:cubicBezTo>
                    <a:pt x="16458" y="31567"/>
                    <a:pt x="16648" y="31530"/>
                    <a:pt x="16831" y="31495"/>
                  </a:cubicBezTo>
                  <a:cubicBezTo>
                    <a:pt x="16902" y="31509"/>
                    <a:pt x="16977" y="31524"/>
                    <a:pt x="17111" y="31551"/>
                  </a:cubicBezTo>
                  <a:cubicBezTo>
                    <a:pt x="17133" y="31506"/>
                    <a:pt x="17161" y="31455"/>
                    <a:pt x="17186" y="31408"/>
                  </a:cubicBezTo>
                  <a:cubicBezTo>
                    <a:pt x="17239" y="31439"/>
                    <a:pt x="17265" y="31453"/>
                    <a:pt x="17295" y="31471"/>
                  </a:cubicBezTo>
                  <a:cubicBezTo>
                    <a:pt x="17360" y="31443"/>
                    <a:pt x="17420" y="31420"/>
                    <a:pt x="17473" y="31398"/>
                  </a:cubicBezTo>
                  <a:cubicBezTo>
                    <a:pt x="17524" y="31426"/>
                    <a:pt x="17561" y="31446"/>
                    <a:pt x="17619" y="31477"/>
                  </a:cubicBezTo>
                  <a:cubicBezTo>
                    <a:pt x="17655" y="31448"/>
                    <a:pt x="17683" y="31420"/>
                    <a:pt x="17719" y="31398"/>
                  </a:cubicBezTo>
                  <a:cubicBezTo>
                    <a:pt x="17761" y="31373"/>
                    <a:pt x="17808" y="31350"/>
                    <a:pt x="17863" y="31317"/>
                  </a:cubicBezTo>
                  <a:cubicBezTo>
                    <a:pt x="17889" y="31365"/>
                    <a:pt x="17905" y="31396"/>
                    <a:pt x="17923" y="31427"/>
                  </a:cubicBezTo>
                  <a:cubicBezTo>
                    <a:pt x="18063" y="31411"/>
                    <a:pt x="18203" y="31395"/>
                    <a:pt x="18334" y="31378"/>
                  </a:cubicBezTo>
                  <a:cubicBezTo>
                    <a:pt x="18341" y="31337"/>
                    <a:pt x="18345" y="31311"/>
                    <a:pt x="18350" y="31289"/>
                  </a:cubicBezTo>
                  <a:cubicBezTo>
                    <a:pt x="18507" y="31309"/>
                    <a:pt x="18659" y="31330"/>
                    <a:pt x="18803" y="31349"/>
                  </a:cubicBezTo>
                  <a:cubicBezTo>
                    <a:pt x="18890" y="31283"/>
                    <a:pt x="18926" y="31185"/>
                    <a:pt x="19048" y="31185"/>
                  </a:cubicBezTo>
                  <a:cubicBezTo>
                    <a:pt x="19053" y="31185"/>
                    <a:pt x="19058" y="31185"/>
                    <a:pt x="19063" y="31186"/>
                  </a:cubicBezTo>
                  <a:cubicBezTo>
                    <a:pt x="19075" y="31165"/>
                    <a:pt x="19090" y="31147"/>
                    <a:pt x="19105" y="31130"/>
                  </a:cubicBezTo>
                  <a:lnTo>
                    <a:pt x="19130" y="31146"/>
                  </a:lnTo>
                  <a:lnTo>
                    <a:pt x="19075" y="31193"/>
                  </a:lnTo>
                  <a:cubicBezTo>
                    <a:pt x="19071" y="31190"/>
                    <a:pt x="19063" y="31186"/>
                    <a:pt x="19063" y="31186"/>
                  </a:cubicBezTo>
                  <a:lnTo>
                    <a:pt x="19063" y="31186"/>
                  </a:lnTo>
                  <a:cubicBezTo>
                    <a:pt x="19103" y="31221"/>
                    <a:pt x="19140" y="31253"/>
                    <a:pt x="19175" y="31284"/>
                  </a:cubicBezTo>
                  <a:cubicBezTo>
                    <a:pt x="19243" y="31246"/>
                    <a:pt x="19305" y="31211"/>
                    <a:pt x="19365" y="31177"/>
                  </a:cubicBezTo>
                  <a:cubicBezTo>
                    <a:pt x="19358" y="31130"/>
                    <a:pt x="19352" y="31084"/>
                    <a:pt x="19316" y="31042"/>
                  </a:cubicBezTo>
                  <a:cubicBezTo>
                    <a:pt x="19316" y="31042"/>
                    <a:pt x="19317" y="31041"/>
                    <a:pt x="19317" y="31041"/>
                  </a:cubicBezTo>
                  <a:lnTo>
                    <a:pt x="19317" y="31041"/>
                  </a:lnTo>
                  <a:cubicBezTo>
                    <a:pt x="19317" y="31041"/>
                    <a:pt x="19316" y="31041"/>
                    <a:pt x="19316" y="31042"/>
                  </a:cubicBezTo>
                  <a:lnTo>
                    <a:pt x="19316" y="31042"/>
                  </a:lnTo>
                  <a:cubicBezTo>
                    <a:pt x="19278" y="31011"/>
                    <a:pt x="19269" y="30975"/>
                    <a:pt x="19260" y="30939"/>
                  </a:cubicBezTo>
                  <a:lnTo>
                    <a:pt x="19306" y="30928"/>
                  </a:lnTo>
                  <a:lnTo>
                    <a:pt x="19349" y="31032"/>
                  </a:lnTo>
                  <a:lnTo>
                    <a:pt x="19349" y="31032"/>
                  </a:lnTo>
                  <a:cubicBezTo>
                    <a:pt x="19371" y="31026"/>
                    <a:pt x="19391" y="31024"/>
                    <a:pt x="19409" y="31024"/>
                  </a:cubicBezTo>
                  <a:cubicBezTo>
                    <a:pt x="19500" y="31024"/>
                    <a:pt x="19547" y="31082"/>
                    <a:pt x="19622" y="31093"/>
                  </a:cubicBezTo>
                  <a:cubicBezTo>
                    <a:pt x="19637" y="31050"/>
                    <a:pt x="19653" y="31008"/>
                    <a:pt x="19681" y="30928"/>
                  </a:cubicBezTo>
                  <a:cubicBezTo>
                    <a:pt x="19747" y="30980"/>
                    <a:pt x="19787" y="31012"/>
                    <a:pt x="19825" y="31043"/>
                  </a:cubicBezTo>
                  <a:cubicBezTo>
                    <a:pt x="19890" y="30980"/>
                    <a:pt x="20024" y="30946"/>
                    <a:pt x="20012" y="30806"/>
                  </a:cubicBezTo>
                  <a:lnTo>
                    <a:pt x="20012" y="30806"/>
                  </a:lnTo>
                  <a:cubicBezTo>
                    <a:pt x="20078" y="30853"/>
                    <a:pt x="20127" y="30889"/>
                    <a:pt x="20189" y="30931"/>
                  </a:cubicBezTo>
                  <a:cubicBezTo>
                    <a:pt x="20202" y="30874"/>
                    <a:pt x="20211" y="30837"/>
                    <a:pt x="20215" y="30812"/>
                  </a:cubicBezTo>
                  <a:cubicBezTo>
                    <a:pt x="20282" y="30808"/>
                    <a:pt x="20345" y="30802"/>
                    <a:pt x="20442" y="30794"/>
                  </a:cubicBezTo>
                  <a:cubicBezTo>
                    <a:pt x="20383" y="30759"/>
                    <a:pt x="20358" y="30744"/>
                    <a:pt x="20332" y="30728"/>
                  </a:cubicBezTo>
                  <a:cubicBezTo>
                    <a:pt x="20376" y="30703"/>
                    <a:pt x="20414" y="30681"/>
                    <a:pt x="20452" y="30659"/>
                  </a:cubicBezTo>
                  <a:cubicBezTo>
                    <a:pt x="20452" y="30606"/>
                    <a:pt x="20451" y="30553"/>
                    <a:pt x="20449" y="30494"/>
                  </a:cubicBezTo>
                  <a:cubicBezTo>
                    <a:pt x="20502" y="30493"/>
                    <a:pt x="20536" y="30493"/>
                    <a:pt x="20592" y="30491"/>
                  </a:cubicBezTo>
                  <a:lnTo>
                    <a:pt x="20592" y="30491"/>
                  </a:lnTo>
                  <a:cubicBezTo>
                    <a:pt x="20574" y="30544"/>
                    <a:pt x="20561" y="30587"/>
                    <a:pt x="20546" y="30631"/>
                  </a:cubicBezTo>
                  <a:cubicBezTo>
                    <a:pt x="20624" y="30660"/>
                    <a:pt x="20684" y="30674"/>
                    <a:pt x="20728" y="30674"/>
                  </a:cubicBezTo>
                  <a:cubicBezTo>
                    <a:pt x="20777" y="30674"/>
                    <a:pt x="20807" y="30657"/>
                    <a:pt x="20824" y="30622"/>
                  </a:cubicBezTo>
                  <a:cubicBezTo>
                    <a:pt x="20799" y="30608"/>
                    <a:pt x="20774" y="30593"/>
                    <a:pt x="20755" y="30583"/>
                  </a:cubicBezTo>
                  <a:cubicBezTo>
                    <a:pt x="20782" y="30543"/>
                    <a:pt x="20805" y="30509"/>
                    <a:pt x="20821" y="30485"/>
                  </a:cubicBezTo>
                  <a:cubicBezTo>
                    <a:pt x="20910" y="30510"/>
                    <a:pt x="20988" y="30522"/>
                    <a:pt x="21060" y="30537"/>
                  </a:cubicBezTo>
                  <a:cubicBezTo>
                    <a:pt x="21083" y="30503"/>
                    <a:pt x="21097" y="30493"/>
                    <a:pt x="21095" y="30485"/>
                  </a:cubicBezTo>
                  <a:cubicBezTo>
                    <a:pt x="21091" y="30461"/>
                    <a:pt x="21084" y="30437"/>
                    <a:pt x="21018" y="30410"/>
                  </a:cubicBezTo>
                  <a:lnTo>
                    <a:pt x="21018" y="30410"/>
                  </a:lnTo>
                  <a:cubicBezTo>
                    <a:pt x="21005" y="30418"/>
                    <a:pt x="20992" y="30426"/>
                    <a:pt x="20977" y="30432"/>
                  </a:cubicBezTo>
                  <a:cubicBezTo>
                    <a:pt x="20977" y="30433"/>
                    <a:pt x="20976" y="30433"/>
                    <a:pt x="20975" y="30433"/>
                  </a:cubicBezTo>
                  <a:cubicBezTo>
                    <a:pt x="20964" y="30433"/>
                    <a:pt x="20951" y="30417"/>
                    <a:pt x="20982" y="30397"/>
                  </a:cubicBezTo>
                  <a:cubicBezTo>
                    <a:pt x="20982" y="30397"/>
                    <a:pt x="20983" y="30397"/>
                    <a:pt x="20983" y="30397"/>
                  </a:cubicBezTo>
                  <a:lnTo>
                    <a:pt x="20983" y="30397"/>
                  </a:lnTo>
                  <a:cubicBezTo>
                    <a:pt x="20983" y="30397"/>
                    <a:pt x="20983" y="30397"/>
                    <a:pt x="20983" y="30397"/>
                  </a:cubicBezTo>
                  <a:cubicBezTo>
                    <a:pt x="20996" y="30401"/>
                    <a:pt x="21008" y="30406"/>
                    <a:pt x="21018" y="30410"/>
                  </a:cubicBezTo>
                  <a:lnTo>
                    <a:pt x="21018" y="30410"/>
                  </a:lnTo>
                  <a:cubicBezTo>
                    <a:pt x="21024" y="30406"/>
                    <a:pt x="21030" y="30402"/>
                    <a:pt x="21036" y="30397"/>
                  </a:cubicBezTo>
                  <a:lnTo>
                    <a:pt x="21036" y="30397"/>
                  </a:lnTo>
                  <a:cubicBezTo>
                    <a:pt x="21027" y="30397"/>
                    <a:pt x="21017" y="30396"/>
                    <a:pt x="21007" y="30396"/>
                  </a:cubicBezTo>
                  <a:cubicBezTo>
                    <a:pt x="20999" y="30396"/>
                    <a:pt x="20991" y="30397"/>
                    <a:pt x="20983" y="30397"/>
                  </a:cubicBezTo>
                  <a:lnTo>
                    <a:pt x="20983" y="30397"/>
                  </a:lnTo>
                  <a:cubicBezTo>
                    <a:pt x="20981" y="30384"/>
                    <a:pt x="21023" y="30379"/>
                    <a:pt x="21067" y="30377"/>
                  </a:cubicBezTo>
                  <a:lnTo>
                    <a:pt x="21067" y="30377"/>
                  </a:lnTo>
                  <a:cubicBezTo>
                    <a:pt x="21057" y="30383"/>
                    <a:pt x="21047" y="30390"/>
                    <a:pt x="21036" y="30397"/>
                  </a:cubicBezTo>
                  <a:lnTo>
                    <a:pt x="21036" y="30397"/>
                  </a:lnTo>
                  <a:cubicBezTo>
                    <a:pt x="21148" y="30405"/>
                    <a:pt x="21229" y="30450"/>
                    <a:pt x="21303" y="30450"/>
                  </a:cubicBezTo>
                  <a:cubicBezTo>
                    <a:pt x="21349" y="30450"/>
                    <a:pt x="21392" y="30433"/>
                    <a:pt x="21438" y="30379"/>
                  </a:cubicBezTo>
                  <a:cubicBezTo>
                    <a:pt x="21436" y="30347"/>
                    <a:pt x="21436" y="30321"/>
                    <a:pt x="21433" y="30244"/>
                  </a:cubicBezTo>
                  <a:lnTo>
                    <a:pt x="21433" y="30244"/>
                  </a:lnTo>
                  <a:cubicBezTo>
                    <a:pt x="21509" y="30300"/>
                    <a:pt x="21554" y="30334"/>
                    <a:pt x="21600" y="30368"/>
                  </a:cubicBezTo>
                  <a:cubicBezTo>
                    <a:pt x="21751" y="30297"/>
                    <a:pt x="21875" y="30238"/>
                    <a:pt x="22037" y="30163"/>
                  </a:cubicBezTo>
                  <a:cubicBezTo>
                    <a:pt x="22068" y="30164"/>
                    <a:pt x="22094" y="30165"/>
                    <a:pt x="22117" y="30165"/>
                  </a:cubicBezTo>
                  <a:cubicBezTo>
                    <a:pt x="22241" y="30165"/>
                    <a:pt x="22253" y="30142"/>
                    <a:pt x="22316" y="29994"/>
                  </a:cubicBezTo>
                  <a:cubicBezTo>
                    <a:pt x="22321" y="29984"/>
                    <a:pt x="22293" y="29968"/>
                    <a:pt x="22279" y="29954"/>
                  </a:cubicBezTo>
                  <a:cubicBezTo>
                    <a:pt x="22251" y="29976"/>
                    <a:pt x="22225" y="30000"/>
                    <a:pt x="22179" y="30037"/>
                  </a:cubicBezTo>
                  <a:cubicBezTo>
                    <a:pt x="22169" y="29993"/>
                    <a:pt x="22162" y="29960"/>
                    <a:pt x="22156" y="29932"/>
                  </a:cubicBezTo>
                  <a:cubicBezTo>
                    <a:pt x="22249" y="29898"/>
                    <a:pt x="22328" y="29881"/>
                    <a:pt x="22397" y="29847"/>
                  </a:cubicBezTo>
                  <a:cubicBezTo>
                    <a:pt x="22428" y="29878"/>
                    <a:pt x="22453" y="29903"/>
                    <a:pt x="22480" y="29931"/>
                  </a:cubicBezTo>
                  <a:cubicBezTo>
                    <a:pt x="22502" y="29897"/>
                    <a:pt x="22519" y="29869"/>
                    <a:pt x="22535" y="29842"/>
                  </a:cubicBezTo>
                  <a:cubicBezTo>
                    <a:pt x="22591" y="29891"/>
                    <a:pt x="22654" y="29907"/>
                    <a:pt x="22722" y="29907"/>
                  </a:cubicBezTo>
                  <a:cubicBezTo>
                    <a:pt x="22846" y="29907"/>
                    <a:pt x="22988" y="29856"/>
                    <a:pt x="23142" y="29854"/>
                  </a:cubicBezTo>
                  <a:cubicBezTo>
                    <a:pt x="23075" y="29759"/>
                    <a:pt x="23034" y="29700"/>
                    <a:pt x="22986" y="29632"/>
                  </a:cubicBezTo>
                  <a:cubicBezTo>
                    <a:pt x="23111" y="29578"/>
                    <a:pt x="23230" y="29525"/>
                    <a:pt x="23343" y="29475"/>
                  </a:cubicBezTo>
                  <a:cubicBezTo>
                    <a:pt x="23346" y="29428"/>
                    <a:pt x="23349" y="29391"/>
                    <a:pt x="23350" y="29356"/>
                  </a:cubicBezTo>
                  <a:cubicBezTo>
                    <a:pt x="23362" y="29358"/>
                    <a:pt x="23373" y="29360"/>
                    <a:pt x="23384" y="29363"/>
                  </a:cubicBezTo>
                  <a:cubicBezTo>
                    <a:pt x="23402" y="29404"/>
                    <a:pt x="23421" y="29445"/>
                    <a:pt x="23439" y="29485"/>
                  </a:cubicBezTo>
                  <a:cubicBezTo>
                    <a:pt x="23300" y="29576"/>
                    <a:pt x="23246" y="29666"/>
                    <a:pt x="23273" y="29754"/>
                  </a:cubicBezTo>
                  <a:cubicBezTo>
                    <a:pt x="23495" y="29682"/>
                    <a:pt x="23705" y="29576"/>
                    <a:pt x="23915" y="29472"/>
                  </a:cubicBezTo>
                  <a:cubicBezTo>
                    <a:pt x="24118" y="29353"/>
                    <a:pt x="24324" y="29241"/>
                    <a:pt x="24554" y="29177"/>
                  </a:cubicBezTo>
                  <a:cubicBezTo>
                    <a:pt x="24605" y="29111"/>
                    <a:pt x="24663" y="29038"/>
                    <a:pt x="24722" y="28961"/>
                  </a:cubicBezTo>
                  <a:cubicBezTo>
                    <a:pt x="24754" y="28992"/>
                    <a:pt x="24775" y="29010"/>
                    <a:pt x="24810" y="29042"/>
                  </a:cubicBezTo>
                  <a:cubicBezTo>
                    <a:pt x="24895" y="28982"/>
                    <a:pt x="24985" y="28917"/>
                    <a:pt x="25073" y="28855"/>
                  </a:cubicBezTo>
                  <a:lnTo>
                    <a:pt x="25182" y="28882"/>
                  </a:lnTo>
                  <a:cubicBezTo>
                    <a:pt x="25167" y="28826"/>
                    <a:pt x="25153" y="28768"/>
                    <a:pt x="25131" y="28676"/>
                  </a:cubicBezTo>
                  <a:lnTo>
                    <a:pt x="25131" y="28676"/>
                  </a:lnTo>
                  <a:cubicBezTo>
                    <a:pt x="25198" y="28735"/>
                    <a:pt x="25219" y="28752"/>
                    <a:pt x="25257" y="28785"/>
                  </a:cubicBezTo>
                  <a:cubicBezTo>
                    <a:pt x="25312" y="28757"/>
                    <a:pt x="25365" y="28705"/>
                    <a:pt x="25428" y="28674"/>
                  </a:cubicBezTo>
                  <a:cubicBezTo>
                    <a:pt x="25497" y="28639"/>
                    <a:pt x="25575" y="28626"/>
                    <a:pt x="25646" y="28590"/>
                  </a:cubicBezTo>
                  <a:cubicBezTo>
                    <a:pt x="25820" y="28501"/>
                    <a:pt x="25915" y="28329"/>
                    <a:pt x="25808" y="28191"/>
                  </a:cubicBezTo>
                  <a:lnTo>
                    <a:pt x="25808" y="28191"/>
                  </a:lnTo>
                  <a:cubicBezTo>
                    <a:pt x="25804" y="28196"/>
                    <a:pt x="25800" y="28200"/>
                    <a:pt x="25796" y="28204"/>
                  </a:cubicBezTo>
                  <a:cubicBezTo>
                    <a:pt x="25794" y="28205"/>
                    <a:pt x="25791" y="28206"/>
                    <a:pt x="25789" y="28206"/>
                  </a:cubicBezTo>
                  <a:cubicBezTo>
                    <a:pt x="25779" y="28206"/>
                    <a:pt x="25769" y="28194"/>
                    <a:pt x="25790" y="28170"/>
                  </a:cubicBezTo>
                  <a:lnTo>
                    <a:pt x="25790" y="28170"/>
                  </a:lnTo>
                  <a:cubicBezTo>
                    <a:pt x="25797" y="28177"/>
                    <a:pt x="25803" y="28184"/>
                    <a:pt x="25808" y="28191"/>
                  </a:cubicBezTo>
                  <a:lnTo>
                    <a:pt x="25808" y="28191"/>
                  </a:lnTo>
                  <a:cubicBezTo>
                    <a:pt x="25822" y="28178"/>
                    <a:pt x="25834" y="28163"/>
                    <a:pt x="25846" y="28148"/>
                  </a:cubicBezTo>
                  <a:lnTo>
                    <a:pt x="25846" y="28148"/>
                  </a:lnTo>
                  <a:cubicBezTo>
                    <a:pt x="25830" y="28153"/>
                    <a:pt x="25811" y="28160"/>
                    <a:pt x="25790" y="28170"/>
                  </a:cubicBezTo>
                  <a:cubicBezTo>
                    <a:pt x="25782" y="28158"/>
                    <a:pt x="25824" y="28142"/>
                    <a:pt x="25866" y="28124"/>
                  </a:cubicBezTo>
                  <a:lnTo>
                    <a:pt x="25866" y="28124"/>
                  </a:lnTo>
                  <a:cubicBezTo>
                    <a:pt x="25859" y="28132"/>
                    <a:pt x="25853" y="28140"/>
                    <a:pt x="25846" y="28148"/>
                  </a:cubicBezTo>
                  <a:lnTo>
                    <a:pt x="25846" y="28148"/>
                  </a:lnTo>
                  <a:cubicBezTo>
                    <a:pt x="25868" y="28141"/>
                    <a:pt x="25886" y="28139"/>
                    <a:pt x="25901" y="28139"/>
                  </a:cubicBezTo>
                  <a:cubicBezTo>
                    <a:pt x="25989" y="28139"/>
                    <a:pt x="25991" y="28227"/>
                    <a:pt x="26047" y="28227"/>
                  </a:cubicBezTo>
                  <a:cubicBezTo>
                    <a:pt x="26055" y="28227"/>
                    <a:pt x="26064" y="28225"/>
                    <a:pt x="26074" y="28221"/>
                  </a:cubicBezTo>
                  <a:cubicBezTo>
                    <a:pt x="26261" y="28112"/>
                    <a:pt x="26249" y="27973"/>
                    <a:pt x="26236" y="27827"/>
                  </a:cubicBezTo>
                  <a:lnTo>
                    <a:pt x="26236" y="27827"/>
                  </a:lnTo>
                  <a:cubicBezTo>
                    <a:pt x="26343" y="27830"/>
                    <a:pt x="26447" y="27831"/>
                    <a:pt x="26552" y="27833"/>
                  </a:cubicBezTo>
                  <a:cubicBezTo>
                    <a:pt x="26581" y="27775"/>
                    <a:pt x="26599" y="27703"/>
                    <a:pt x="26614" y="27702"/>
                  </a:cubicBezTo>
                  <a:cubicBezTo>
                    <a:pt x="26842" y="27664"/>
                    <a:pt x="26923" y="27477"/>
                    <a:pt x="27008" y="27306"/>
                  </a:cubicBezTo>
                  <a:cubicBezTo>
                    <a:pt x="27058" y="27208"/>
                    <a:pt x="27101" y="27107"/>
                    <a:pt x="27151" y="26997"/>
                  </a:cubicBezTo>
                  <a:cubicBezTo>
                    <a:pt x="27215" y="26990"/>
                    <a:pt x="27286" y="26984"/>
                    <a:pt x="27355" y="26977"/>
                  </a:cubicBezTo>
                  <a:cubicBezTo>
                    <a:pt x="27363" y="26943"/>
                    <a:pt x="27367" y="26921"/>
                    <a:pt x="27371" y="26894"/>
                  </a:cubicBezTo>
                  <a:lnTo>
                    <a:pt x="27561" y="26878"/>
                  </a:lnTo>
                  <a:cubicBezTo>
                    <a:pt x="27516" y="26757"/>
                    <a:pt x="27645" y="26638"/>
                    <a:pt x="27613" y="26456"/>
                  </a:cubicBezTo>
                  <a:lnTo>
                    <a:pt x="27613" y="26456"/>
                  </a:lnTo>
                  <a:cubicBezTo>
                    <a:pt x="27707" y="26481"/>
                    <a:pt x="27766" y="26495"/>
                    <a:pt x="27855" y="26519"/>
                  </a:cubicBezTo>
                  <a:cubicBezTo>
                    <a:pt x="27852" y="26376"/>
                    <a:pt x="27851" y="26291"/>
                    <a:pt x="27850" y="26220"/>
                  </a:cubicBezTo>
                  <a:cubicBezTo>
                    <a:pt x="27926" y="26194"/>
                    <a:pt x="28003" y="26169"/>
                    <a:pt x="28097" y="26135"/>
                  </a:cubicBezTo>
                  <a:cubicBezTo>
                    <a:pt x="28050" y="26064"/>
                    <a:pt x="28020" y="26019"/>
                    <a:pt x="27988" y="25972"/>
                  </a:cubicBezTo>
                  <a:cubicBezTo>
                    <a:pt x="28025" y="25941"/>
                    <a:pt x="28050" y="25919"/>
                    <a:pt x="28081" y="25891"/>
                  </a:cubicBezTo>
                  <a:cubicBezTo>
                    <a:pt x="28091" y="25930"/>
                    <a:pt x="28097" y="25961"/>
                    <a:pt x="28104" y="25992"/>
                  </a:cubicBezTo>
                  <a:cubicBezTo>
                    <a:pt x="28145" y="25985"/>
                    <a:pt x="28186" y="25979"/>
                    <a:pt x="28223" y="25973"/>
                  </a:cubicBezTo>
                  <a:cubicBezTo>
                    <a:pt x="28231" y="25936"/>
                    <a:pt x="28236" y="25908"/>
                    <a:pt x="28247" y="25864"/>
                  </a:cubicBezTo>
                  <a:cubicBezTo>
                    <a:pt x="28301" y="25901"/>
                    <a:pt x="28347" y="25932"/>
                    <a:pt x="28394" y="25963"/>
                  </a:cubicBezTo>
                  <a:cubicBezTo>
                    <a:pt x="28425" y="25929"/>
                    <a:pt x="28447" y="25904"/>
                    <a:pt x="28472" y="25876"/>
                  </a:cubicBezTo>
                  <a:cubicBezTo>
                    <a:pt x="28438" y="25827"/>
                    <a:pt x="28407" y="25783"/>
                    <a:pt x="28370" y="25730"/>
                  </a:cubicBezTo>
                  <a:cubicBezTo>
                    <a:pt x="28419" y="25722"/>
                    <a:pt x="28450" y="25716"/>
                    <a:pt x="28478" y="25710"/>
                  </a:cubicBezTo>
                  <a:cubicBezTo>
                    <a:pt x="28487" y="25670"/>
                    <a:pt x="28497" y="25629"/>
                    <a:pt x="28509" y="25577"/>
                  </a:cubicBezTo>
                  <a:cubicBezTo>
                    <a:pt x="28590" y="25560"/>
                    <a:pt x="28659" y="25545"/>
                    <a:pt x="28728" y="25532"/>
                  </a:cubicBezTo>
                  <a:cubicBezTo>
                    <a:pt x="28731" y="25464"/>
                    <a:pt x="28732" y="25407"/>
                    <a:pt x="28734" y="25343"/>
                  </a:cubicBezTo>
                  <a:cubicBezTo>
                    <a:pt x="28779" y="25352"/>
                    <a:pt x="28822" y="25360"/>
                    <a:pt x="28853" y="25366"/>
                  </a:cubicBezTo>
                  <a:cubicBezTo>
                    <a:pt x="28910" y="25293"/>
                    <a:pt x="28962" y="25229"/>
                    <a:pt x="29016" y="25161"/>
                  </a:cubicBezTo>
                  <a:cubicBezTo>
                    <a:pt x="28781" y="25071"/>
                    <a:pt x="28773" y="25064"/>
                    <a:pt x="28650" y="24856"/>
                  </a:cubicBezTo>
                  <a:cubicBezTo>
                    <a:pt x="28803" y="24804"/>
                    <a:pt x="28943" y="24755"/>
                    <a:pt x="29068" y="24712"/>
                  </a:cubicBezTo>
                  <a:lnTo>
                    <a:pt x="29068" y="24712"/>
                  </a:lnTo>
                  <a:cubicBezTo>
                    <a:pt x="29147" y="24790"/>
                    <a:pt x="29034" y="24948"/>
                    <a:pt x="29165" y="24968"/>
                  </a:cubicBezTo>
                  <a:cubicBezTo>
                    <a:pt x="29193" y="24911"/>
                    <a:pt x="29216" y="24854"/>
                    <a:pt x="29246" y="24798"/>
                  </a:cubicBezTo>
                  <a:cubicBezTo>
                    <a:pt x="29296" y="24706"/>
                    <a:pt x="29309" y="24628"/>
                    <a:pt x="29241" y="24568"/>
                  </a:cubicBezTo>
                  <a:cubicBezTo>
                    <a:pt x="29237" y="24565"/>
                    <a:pt x="29253" y="24539"/>
                    <a:pt x="29260" y="24523"/>
                  </a:cubicBezTo>
                  <a:cubicBezTo>
                    <a:pt x="29303" y="24530"/>
                    <a:pt x="29344" y="24537"/>
                    <a:pt x="29393" y="24546"/>
                  </a:cubicBezTo>
                  <a:cubicBezTo>
                    <a:pt x="29455" y="24355"/>
                    <a:pt x="29411" y="24228"/>
                    <a:pt x="29353" y="24111"/>
                  </a:cubicBezTo>
                  <a:cubicBezTo>
                    <a:pt x="29318" y="24037"/>
                    <a:pt x="29288" y="23963"/>
                    <a:pt x="29391" y="23868"/>
                  </a:cubicBezTo>
                  <a:cubicBezTo>
                    <a:pt x="29472" y="23932"/>
                    <a:pt x="29475" y="24101"/>
                    <a:pt x="29596" y="24101"/>
                  </a:cubicBezTo>
                  <a:cubicBezTo>
                    <a:pt x="29609" y="24101"/>
                    <a:pt x="29624" y="24099"/>
                    <a:pt x="29640" y="24094"/>
                  </a:cubicBezTo>
                  <a:cubicBezTo>
                    <a:pt x="29666" y="24053"/>
                    <a:pt x="29693" y="24013"/>
                    <a:pt x="29719" y="23972"/>
                  </a:cubicBezTo>
                  <a:cubicBezTo>
                    <a:pt x="29677" y="23862"/>
                    <a:pt x="29671" y="23749"/>
                    <a:pt x="29764" y="23582"/>
                  </a:cubicBezTo>
                  <a:cubicBezTo>
                    <a:pt x="29806" y="23657"/>
                    <a:pt x="29830" y="23716"/>
                    <a:pt x="29868" y="23757"/>
                  </a:cubicBezTo>
                  <a:cubicBezTo>
                    <a:pt x="29870" y="23760"/>
                    <a:pt x="29874" y="23761"/>
                    <a:pt x="29878" y="23761"/>
                  </a:cubicBezTo>
                  <a:cubicBezTo>
                    <a:pt x="29899" y="23761"/>
                    <a:pt x="29940" y="23739"/>
                    <a:pt x="29978" y="23727"/>
                  </a:cubicBezTo>
                  <a:cubicBezTo>
                    <a:pt x="29950" y="23662"/>
                    <a:pt x="29931" y="23619"/>
                    <a:pt x="29917" y="23585"/>
                  </a:cubicBezTo>
                  <a:cubicBezTo>
                    <a:pt x="29946" y="23521"/>
                    <a:pt x="29973" y="23462"/>
                    <a:pt x="30030" y="23337"/>
                  </a:cubicBezTo>
                  <a:lnTo>
                    <a:pt x="30030" y="23337"/>
                  </a:lnTo>
                  <a:cubicBezTo>
                    <a:pt x="29921" y="23398"/>
                    <a:pt x="29872" y="23425"/>
                    <a:pt x="29824" y="23453"/>
                  </a:cubicBezTo>
                  <a:cubicBezTo>
                    <a:pt x="29803" y="23401"/>
                    <a:pt x="29783" y="23346"/>
                    <a:pt x="29758" y="23281"/>
                  </a:cubicBezTo>
                  <a:lnTo>
                    <a:pt x="29758" y="23281"/>
                  </a:lnTo>
                  <a:cubicBezTo>
                    <a:pt x="29874" y="23297"/>
                    <a:pt x="29978" y="23312"/>
                    <a:pt x="30089" y="23328"/>
                  </a:cubicBezTo>
                  <a:cubicBezTo>
                    <a:pt x="30106" y="23168"/>
                    <a:pt x="30121" y="23029"/>
                    <a:pt x="30136" y="22901"/>
                  </a:cubicBezTo>
                  <a:cubicBezTo>
                    <a:pt x="30195" y="22860"/>
                    <a:pt x="30245" y="22832"/>
                    <a:pt x="30292" y="22794"/>
                  </a:cubicBezTo>
                  <a:cubicBezTo>
                    <a:pt x="30276" y="22703"/>
                    <a:pt x="30259" y="22617"/>
                    <a:pt x="30246" y="22541"/>
                  </a:cubicBezTo>
                  <a:cubicBezTo>
                    <a:pt x="30186" y="22501"/>
                    <a:pt x="30133" y="22466"/>
                    <a:pt x="30105" y="22447"/>
                  </a:cubicBezTo>
                  <a:cubicBezTo>
                    <a:pt x="30145" y="22411"/>
                    <a:pt x="30187" y="22372"/>
                    <a:pt x="30220" y="22344"/>
                  </a:cubicBezTo>
                  <a:cubicBezTo>
                    <a:pt x="30296" y="22451"/>
                    <a:pt x="30358" y="22538"/>
                    <a:pt x="30426" y="22635"/>
                  </a:cubicBezTo>
                  <a:cubicBezTo>
                    <a:pt x="30449" y="22586"/>
                    <a:pt x="30462" y="22557"/>
                    <a:pt x="30479" y="22523"/>
                  </a:cubicBezTo>
                  <a:cubicBezTo>
                    <a:pt x="30434" y="22483"/>
                    <a:pt x="30393" y="22448"/>
                    <a:pt x="30371" y="22429"/>
                  </a:cubicBezTo>
                  <a:cubicBezTo>
                    <a:pt x="30374" y="22358"/>
                    <a:pt x="30380" y="22316"/>
                    <a:pt x="30373" y="22279"/>
                  </a:cubicBezTo>
                  <a:cubicBezTo>
                    <a:pt x="30368" y="22254"/>
                    <a:pt x="30346" y="22238"/>
                    <a:pt x="30333" y="22220"/>
                  </a:cubicBezTo>
                  <a:cubicBezTo>
                    <a:pt x="30377" y="22183"/>
                    <a:pt x="30395" y="22169"/>
                    <a:pt x="30458" y="22116"/>
                  </a:cubicBezTo>
                  <a:lnTo>
                    <a:pt x="30458" y="22116"/>
                  </a:lnTo>
                  <a:cubicBezTo>
                    <a:pt x="30298" y="22120"/>
                    <a:pt x="30190" y="22123"/>
                    <a:pt x="30074" y="22127"/>
                  </a:cubicBezTo>
                  <a:cubicBezTo>
                    <a:pt x="30084" y="22079"/>
                    <a:pt x="30090" y="22048"/>
                    <a:pt x="30102" y="21996"/>
                  </a:cubicBezTo>
                  <a:cubicBezTo>
                    <a:pt x="30214" y="22004"/>
                    <a:pt x="30320" y="22011"/>
                    <a:pt x="30426" y="22018"/>
                  </a:cubicBezTo>
                  <a:lnTo>
                    <a:pt x="30476" y="21923"/>
                  </a:lnTo>
                  <a:cubicBezTo>
                    <a:pt x="30445" y="21905"/>
                    <a:pt x="30414" y="21889"/>
                    <a:pt x="30380" y="21871"/>
                  </a:cubicBezTo>
                  <a:lnTo>
                    <a:pt x="30379" y="21871"/>
                  </a:lnTo>
                  <a:cubicBezTo>
                    <a:pt x="30405" y="21820"/>
                    <a:pt x="30421" y="21792"/>
                    <a:pt x="30437" y="21758"/>
                  </a:cubicBezTo>
                  <a:cubicBezTo>
                    <a:pt x="30495" y="21774"/>
                    <a:pt x="30546" y="21790"/>
                    <a:pt x="30598" y="21807"/>
                  </a:cubicBezTo>
                  <a:cubicBezTo>
                    <a:pt x="30617" y="21677"/>
                    <a:pt x="30635" y="21562"/>
                    <a:pt x="30654" y="21443"/>
                  </a:cubicBezTo>
                  <a:lnTo>
                    <a:pt x="30654" y="21443"/>
                  </a:lnTo>
                  <a:cubicBezTo>
                    <a:pt x="30560" y="21468"/>
                    <a:pt x="30486" y="21487"/>
                    <a:pt x="30405" y="21509"/>
                  </a:cubicBezTo>
                  <a:cubicBezTo>
                    <a:pt x="30398" y="21308"/>
                    <a:pt x="30608" y="21287"/>
                    <a:pt x="30607" y="21137"/>
                  </a:cubicBezTo>
                  <a:lnTo>
                    <a:pt x="30607" y="21137"/>
                  </a:lnTo>
                  <a:cubicBezTo>
                    <a:pt x="30742" y="21150"/>
                    <a:pt x="30857" y="21162"/>
                    <a:pt x="30970" y="21174"/>
                  </a:cubicBezTo>
                  <a:lnTo>
                    <a:pt x="30983" y="21136"/>
                  </a:lnTo>
                  <a:lnTo>
                    <a:pt x="30736" y="21021"/>
                  </a:lnTo>
                  <a:lnTo>
                    <a:pt x="30780" y="20980"/>
                  </a:lnTo>
                  <a:cubicBezTo>
                    <a:pt x="30755" y="20915"/>
                    <a:pt x="30730" y="20850"/>
                    <a:pt x="30715" y="20809"/>
                  </a:cubicBezTo>
                  <a:cubicBezTo>
                    <a:pt x="30799" y="20772"/>
                    <a:pt x="30889" y="20736"/>
                    <a:pt x="31011" y="20684"/>
                  </a:cubicBezTo>
                  <a:cubicBezTo>
                    <a:pt x="30974" y="20621"/>
                    <a:pt x="30944" y="20569"/>
                    <a:pt x="30921" y="20531"/>
                  </a:cubicBezTo>
                  <a:cubicBezTo>
                    <a:pt x="31002" y="20469"/>
                    <a:pt x="31060" y="20424"/>
                    <a:pt x="31119" y="20381"/>
                  </a:cubicBezTo>
                  <a:cubicBezTo>
                    <a:pt x="31089" y="20313"/>
                    <a:pt x="31067" y="20265"/>
                    <a:pt x="31047" y="20215"/>
                  </a:cubicBezTo>
                  <a:lnTo>
                    <a:pt x="31026" y="20112"/>
                  </a:lnTo>
                  <a:lnTo>
                    <a:pt x="31099" y="20082"/>
                  </a:lnTo>
                  <a:cubicBezTo>
                    <a:pt x="31083" y="20018"/>
                    <a:pt x="31067" y="19953"/>
                    <a:pt x="31051" y="19891"/>
                  </a:cubicBezTo>
                  <a:cubicBezTo>
                    <a:pt x="30992" y="19913"/>
                    <a:pt x="30961" y="19925"/>
                    <a:pt x="30914" y="19941"/>
                  </a:cubicBezTo>
                  <a:cubicBezTo>
                    <a:pt x="30944" y="19865"/>
                    <a:pt x="30969" y="19815"/>
                    <a:pt x="30986" y="19756"/>
                  </a:cubicBezTo>
                  <a:cubicBezTo>
                    <a:pt x="30998" y="19757"/>
                    <a:pt x="31010" y="19758"/>
                    <a:pt x="31021" y="19758"/>
                  </a:cubicBezTo>
                  <a:cubicBezTo>
                    <a:pt x="31189" y="19758"/>
                    <a:pt x="31321" y="19613"/>
                    <a:pt x="31488" y="19548"/>
                  </a:cubicBezTo>
                  <a:cubicBezTo>
                    <a:pt x="31454" y="19441"/>
                    <a:pt x="31429" y="19361"/>
                    <a:pt x="31407" y="19288"/>
                  </a:cubicBezTo>
                  <a:cubicBezTo>
                    <a:pt x="31448" y="19242"/>
                    <a:pt x="31475" y="19214"/>
                    <a:pt x="31538" y="19145"/>
                  </a:cubicBezTo>
                  <a:lnTo>
                    <a:pt x="31538" y="19145"/>
                  </a:lnTo>
                  <a:cubicBezTo>
                    <a:pt x="31448" y="19158"/>
                    <a:pt x="31401" y="19166"/>
                    <a:pt x="31358" y="19172"/>
                  </a:cubicBezTo>
                  <a:cubicBezTo>
                    <a:pt x="31322" y="19129"/>
                    <a:pt x="31285" y="19086"/>
                    <a:pt x="31258" y="19054"/>
                  </a:cubicBezTo>
                  <a:cubicBezTo>
                    <a:pt x="31267" y="18963"/>
                    <a:pt x="31275" y="18882"/>
                    <a:pt x="31289" y="18732"/>
                  </a:cubicBezTo>
                  <a:cubicBezTo>
                    <a:pt x="31330" y="18845"/>
                    <a:pt x="31351" y="18901"/>
                    <a:pt x="31366" y="18944"/>
                  </a:cubicBezTo>
                  <a:cubicBezTo>
                    <a:pt x="31433" y="18939"/>
                    <a:pt x="31504" y="18933"/>
                    <a:pt x="31575" y="18929"/>
                  </a:cubicBezTo>
                  <a:cubicBezTo>
                    <a:pt x="31566" y="18758"/>
                    <a:pt x="31566" y="18760"/>
                    <a:pt x="31664" y="18598"/>
                  </a:cubicBezTo>
                  <a:lnTo>
                    <a:pt x="31664" y="18598"/>
                  </a:lnTo>
                  <a:cubicBezTo>
                    <a:pt x="31606" y="18607"/>
                    <a:pt x="31557" y="18614"/>
                    <a:pt x="31506" y="18623"/>
                  </a:cubicBezTo>
                  <a:cubicBezTo>
                    <a:pt x="31523" y="18558"/>
                    <a:pt x="31541" y="18496"/>
                    <a:pt x="31558" y="18440"/>
                  </a:cubicBezTo>
                  <a:lnTo>
                    <a:pt x="31667" y="18440"/>
                  </a:lnTo>
                  <a:cubicBezTo>
                    <a:pt x="31697" y="18309"/>
                    <a:pt x="31701" y="18177"/>
                    <a:pt x="31716" y="18081"/>
                  </a:cubicBezTo>
                  <a:cubicBezTo>
                    <a:pt x="31675" y="17996"/>
                    <a:pt x="31641" y="17926"/>
                    <a:pt x="31604" y="17858"/>
                  </a:cubicBezTo>
                  <a:cubicBezTo>
                    <a:pt x="31588" y="17842"/>
                    <a:pt x="31576" y="17823"/>
                    <a:pt x="31564" y="17802"/>
                  </a:cubicBezTo>
                  <a:lnTo>
                    <a:pt x="31585" y="17784"/>
                  </a:lnTo>
                  <a:lnTo>
                    <a:pt x="31614" y="17850"/>
                  </a:lnTo>
                  <a:cubicBezTo>
                    <a:pt x="31610" y="17853"/>
                    <a:pt x="31606" y="17857"/>
                    <a:pt x="31604" y="17858"/>
                  </a:cubicBezTo>
                  <a:lnTo>
                    <a:pt x="31604" y="17858"/>
                  </a:lnTo>
                  <a:cubicBezTo>
                    <a:pt x="31701" y="17847"/>
                    <a:pt x="31747" y="17780"/>
                    <a:pt x="31759" y="17670"/>
                  </a:cubicBezTo>
                  <a:lnTo>
                    <a:pt x="31759" y="17670"/>
                  </a:lnTo>
                  <a:cubicBezTo>
                    <a:pt x="31725" y="17684"/>
                    <a:pt x="31692" y="17699"/>
                    <a:pt x="31647" y="17720"/>
                  </a:cubicBezTo>
                  <a:cubicBezTo>
                    <a:pt x="31651" y="17650"/>
                    <a:pt x="31654" y="17584"/>
                    <a:pt x="31657" y="17521"/>
                  </a:cubicBezTo>
                  <a:cubicBezTo>
                    <a:pt x="31625" y="17499"/>
                    <a:pt x="31594" y="17478"/>
                    <a:pt x="31556" y="17450"/>
                  </a:cubicBezTo>
                  <a:cubicBezTo>
                    <a:pt x="31598" y="17421"/>
                    <a:pt x="31631" y="17397"/>
                    <a:pt x="31666" y="17372"/>
                  </a:cubicBezTo>
                  <a:cubicBezTo>
                    <a:pt x="31685" y="17394"/>
                    <a:pt x="31710" y="17422"/>
                    <a:pt x="31735" y="17452"/>
                  </a:cubicBezTo>
                  <a:cubicBezTo>
                    <a:pt x="31801" y="17424"/>
                    <a:pt x="31863" y="17399"/>
                    <a:pt x="31935" y="17369"/>
                  </a:cubicBezTo>
                  <a:cubicBezTo>
                    <a:pt x="31882" y="17284"/>
                    <a:pt x="31840" y="17215"/>
                    <a:pt x="31795" y="17144"/>
                  </a:cubicBezTo>
                  <a:cubicBezTo>
                    <a:pt x="31754" y="17175"/>
                    <a:pt x="31729" y="17194"/>
                    <a:pt x="31706" y="17212"/>
                  </a:cubicBezTo>
                  <a:cubicBezTo>
                    <a:pt x="31678" y="17234"/>
                    <a:pt x="31653" y="17256"/>
                    <a:pt x="31606" y="17296"/>
                  </a:cubicBezTo>
                  <a:cubicBezTo>
                    <a:pt x="31642" y="17119"/>
                    <a:pt x="31735" y="17022"/>
                    <a:pt x="31885" y="17003"/>
                  </a:cubicBezTo>
                  <a:cubicBezTo>
                    <a:pt x="31828" y="16950"/>
                    <a:pt x="31775" y="16903"/>
                    <a:pt x="31726" y="16859"/>
                  </a:cubicBezTo>
                  <a:cubicBezTo>
                    <a:pt x="31678" y="16885"/>
                    <a:pt x="31636" y="16907"/>
                    <a:pt x="31572" y="16941"/>
                  </a:cubicBezTo>
                  <a:cubicBezTo>
                    <a:pt x="31570" y="16841"/>
                    <a:pt x="31457" y="16804"/>
                    <a:pt x="31548" y="16700"/>
                  </a:cubicBezTo>
                  <a:lnTo>
                    <a:pt x="31548" y="16700"/>
                  </a:lnTo>
                  <a:cubicBezTo>
                    <a:pt x="31586" y="16732"/>
                    <a:pt x="31620" y="16763"/>
                    <a:pt x="31664" y="16806"/>
                  </a:cubicBezTo>
                  <a:cubicBezTo>
                    <a:pt x="31697" y="16716"/>
                    <a:pt x="31707" y="16647"/>
                    <a:pt x="31734" y="16554"/>
                  </a:cubicBezTo>
                  <a:cubicBezTo>
                    <a:pt x="31756" y="16632"/>
                    <a:pt x="31769" y="16678"/>
                    <a:pt x="31797" y="16776"/>
                  </a:cubicBezTo>
                  <a:cubicBezTo>
                    <a:pt x="31809" y="16632"/>
                    <a:pt x="31817" y="16545"/>
                    <a:pt x="31822" y="16493"/>
                  </a:cubicBezTo>
                  <a:cubicBezTo>
                    <a:pt x="31775" y="16426"/>
                    <a:pt x="31745" y="16385"/>
                    <a:pt x="31710" y="16334"/>
                  </a:cubicBezTo>
                  <a:cubicBezTo>
                    <a:pt x="31770" y="16306"/>
                    <a:pt x="31809" y="16288"/>
                    <a:pt x="31863" y="16263"/>
                  </a:cubicBezTo>
                  <a:cubicBezTo>
                    <a:pt x="31728" y="16179"/>
                    <a:pt x="31847" y="16114"/>
                    <a:pt x="31856" y="16054"/>
                  </a:cubicBezTo>
                  <a:cubicBezTo>
                    <a:pt x="31791" y="15991"/>
                    <a:pt x="31731" y="15931"/>
                    <a:pt x="31672" y="15872"/>
                  </a:cubicBezTo>
                  <a:cubicBezTo>
                    <a:pt x="31656" y="15913"/>
                    <a:pt x="31641" y="15953"/>
                    <a:pt x="31622" y="16000"/>
                  </a:cubicBezTo>
                  <a:cubicBezTo>
                    <a:pt x="31570" y="15986"/>
                    <a:pt x="31523" y="15975"/>
                    <a:pt x="31413" y="15947"/>
                  </a:cubicBezTo>
                  <a:cubicBezTo>
                    <a:pt x="31513" y="15882"/>
                    <a:pt x="31564" y="15848"/>
                    <a:pt x="31604" y="15823"/>
                  </a:cubicBezTo>
                  <a:cubicBezTo>
                    <a:pt x="31584" y="15702"/>
                    <a:pt x="31566" y="15608"/>
                    <a:pt x="31548" y="15510"/>
                  </a:cubicBezTo>
                  <a:cubicBezTo>
                    <a:pt x="31501" y="15497"/>
                    <a:pt x="31450" y="15482"/>
                    <a:pt x="31392" y="15464"/>
                  </a:cubicBezTo>
                  <a:cubicBezTo>
                    <a:pt x="31423" y="15377"/>
                    <a:pt x="31451" y="15304"/>
                    <a:pt x="31504" y="15158"/>
                  </a:cubicBezTo>
                  <a:lnTo>
                    <a:pt x="31504" y="15158"/>
                  </a:lnTo>
                  <a:cubicBezTo>
                    <a:pt x="31375" y="15245"/>
                    <a:pt x="31305" y="15291"/>
                    <a:pt x="31236" y="15338"/>
                  </a:cubicBezTo>
                  <a:cubicBezTo>
                    <a:pt x="31220" y="15574"/>
                    <a:pt x="31166" y="15791"/>
                    <a:pt x="30983" y="15926"/>
                  </a:cubicBezTo>
                  <a:cubicBezTo>
                    <a:pt x="30960" y="15900"/>
                    <a:pt x="30944" y="15882"/>
                    <a:pt x="30905" y="15839"/>
                  </a:cubicBezTo>
                  <a:cubicBezTo>
                    <a:pt x="30899" y="15908"/>
                    <a:pt x="30895" y="15950"/>
                    <a:pt x="30892" y="15989"/>
                  </a:cubicBezTo>
                  <a:cubicBezTo>
                    <a:pt x="30963" y="16082"/>
                    <a:pt x="30954" y="16182"/>
                    <a:pt x="30870" y="16257"/>
                  </a:cubicBezTo>
                  <a:cubicBezTo>
                    <a:pt x="30867" y="16289"/>
                    <a:pt x="30864" y="16323"/>
                    <a:pt x="30861" y="16360"/>
                  </a:cubicBezTo>
                  <a:cubicBezTo>
                    <a:pt x="30821" y="16375"/>
                    <a:pt x="30782" y="16391"/>
                    <a:pt x="30751" y="16403"/>
                  </a:cubicBezTo>
                  <a:cubicBezTo>
                    <a:pt x="30767" y="16454"/>
                    <a:pt x="30782" y="16501"/>
                    <a:pt x="30792" y="16537"/>
                  </a:cubicBezTo>
                  <a:cubicBezTo>
                    <a:pt x="30720" y="16581"/>
                    <a:pt x="30663" y="16616"/>
                    <a:pt x="30605" y="16651"/>
                  </a:cubicBezTo>
                  <a:lnTo>
                    <a:pt x="30545" y="16726"/>
                  </a:lnTo>
                  <a:cubicBezTo>
                    <a:pt x="30596" y="16750"/>
                    <a:pt x="30648" y="16774"/>
                    <a:pt x="30739" y="16816"/>
                  </a:cubicBezTo>
                  <a:cubicBezTo>
                    <a:pt x="30618" y="16822"/>
                    <a:pt x="30564" y="16825"/>
                    <a:pt x="30502" y="16828"/>
                  </a:cubicBezTo>
                  <a:cubicBezTo>
                    <a:pt x="30487" y="16910"/>
                    <a:pt x="30473" y="16982"/>
                    <a:pt x="30461" y="17050"/>
                  </a:cubicBezTo>
                  <a:cubicBezTo>
                    <a:pt x="30424" y="17055"/>
                    <a:pt x="30396" y="17057"/>
                    <a:pt x="30358" y="17062"/>
                  </a:cubicBezTo>
                  <a:cubicBezTo>
                    <a:pt x="30323" y="17275"/>
                    <a:pt x="30118" y="17418"/>
                    <a:pt x="30133" y="17645"/>
                  </a:cubicBezTo>
                  <a:cubicBezTo>
                    <a:pt x="30191" y="17641"/>
                    <a:pt x="30239" y="17638"/>
                    <a:pt x="30321" y="17582"/>
                  </a:cubicBezTo>
                  <a:lnTo>
                    <a:pt x="30321" y="17582"/>
                  </a:lnTo>
                  <a:cubicBezTo>
                    <a:pt x="30322" y="17592"/>
                    <a:pt x="30323" y="17602"/>
                    <a:pt x="30324" y="17612"/>
                  </a:cubicBezTo>
                  <a:lnTo>
                    <a:pt x="30324" y="17612"/>
                  </a:lnTo>
                  <a:cubicBezTo>
                    <a:pt x="30331" y="17597"/>
                    <a:pt x="30339" y="17581"/>
                    <a:pt x="30348" y="17562"/>
                  </a:cubicBezTo>
                  <a:lnTo>
                    <a:pt x="30348" y="17562"/>
                  </a:lnTo>
                  <a:cubicBezTo>
                    <a:pt x="30338" y="17569"/>
                    <a:pt x="30329" y="17576"/>
                    <a:pt x="30321" y="17582"/>
                  </a:cubicBezTo>
                  <a:lnTo>
                    <a:pt x="30321" y="17582"/>
                  </a:lnTo>
                  <a:cubicBezTo>
                    <a:pt x="30320" y="17569"/>
                    <a:pt x="30319" y="17556"/>
                    <a:pt x="30320" y="17543"/>
                  </a:cubicBezTo>
                  <a:cubicBezTo>
                    <a:pt x="30320" y="17539"/>
                    <a:pt x="30325" y="17535"/>
                    <a:pt x="30330" y="17535"/>
                  </a:cubicBezTo>
                  <a:cubicBezTo>
                    <a:pt x="30337" y="17535"/>
                    <a:pt x="30346" y="17542"/>
                    <a:pt x="30348" y="17562"/>
                  </a:cubicBezTo>
                  <a:cubicBezTo>
                    <a:pt x="30348" y="17562"/>
                    <a:pt x="30348" y="17562"/>
                    <a:pt x="30348" y="17562"/>
                  </a:cubicBezTo>
                  <a:lnTo>
                    <a:pt x="30348" y="17562"/>
                  </a:lnTo>
                  <a:cubicBezTo>
                    <a:pt x="30348" y="17562"/>
                    <a:pt x="30348" y="17562"/>
                    <a:pt x="30348" y="17562"/>
                  </a:cubicBezTo>
                  <a:lnTo>
                    <a:pt x="30348" y="17562"/>
                  </a:lnTo>
                  <a:cubicBezTo>
                    <a:pt x="30361" y="17565"/>
                    <a:pt x="30345" y="17602"/>
                    <a:pt x="30327" y="17639"/>
                  </a:cubicBezTo>
                  <a:cubicBezTo>
                    <a:pt x="30326" y="17630"/>
                    <a:pt x="30325" y="17621"/>
                    <a:pt x="30324" y="17612"/>
                  </a:cubicBezTo>
                  <a:lnTo>
                    <a:pt x="30324" y="17612"/>
                  </a:lnTo>
                  <a:cubicBezTo>
                    <a:pt x="30291" y="17686"/>
                    <a:pt x="30285" y="17718"/>
                    <a:pt x="30280" y="17745"/>
                  </a:cubicBezTo>
                  <a:cubicBezTo>
                    <a:pt x="30226" y="17750"/>
                    <a:pt x="30193" y="17755"/>
                    <a:pt x="30148" y="17762"/>
                  </a:cubicBezTo>
                  <a:cubicBezTo>
                    <a:pt x="30192" y="17800"/>
                    <a:pt x="30224" y="17828"/>
                    <a:pt x="30279" y="17877"/>
                  </a:cubicBezTo>
                  <a:cubicBezTo>
                    <a:pt x="30198" y="17871"/>
                    <a:pt x="30145" y="17867"/>
                    <a:pt x="30073" y="17862"/>
                  </a:cubicBezTo>
                  <a:cubicBezTo>
                    <a:pt x="30068" y="18143"/>
                    <a:pt x="30009" y="18407"/>
                    <a:pt x="29983" y="18670"/>
                  </a:cubicBezTo>
                  <a:cubicBezTo>
                    <a:pt x="30023" y="18702"/>
                    <a:pt x="30050" y="18724"/>
                    <a:pt x="30096" y="18760"/>
                  </a:cubicBezTo>
                  <a:cubicBezTo>
                    <a:pt x="30030" y="18817"/>
                    <a:pt x="29973" y="18866"/>
                    <a:pt x="29915" y="18914"/>
                  </a:cubicBezTo>
                  <a:cubicBezTo>
                    <a:pt x="29943" y="18942"/>
                    <a:pt x="29971" y="18970"/>
                    <a:pt x="30009" y="19008"/>
                  </a:cubicBezTo>
                  <a:cubicBezTo>
                    <a:pt x="29953" y="19013"/>
                    <a:pt x="29918" y="19017"/>
                    <a:pt x="29852" y="19023"/>
                  </a:cubicBezTo>
                  <a:cubicBezTo>
                    <a:pt x="29940" y="19132"/>
                    <a:pt x="30015" y="19223"/>
                    <a:pt x="30081" y="19304"/>
                  </a:cubicBezTo>
                  <a:cubicBezTo>
                    <a:pt x="30095" y="19517"/>
                    <a:pt x="29915" y="19460"/>
                    <a:pt x="29803" y="19541"/>
                  </a:cubicBezTo>
                  <a:cubicBezTo>
                    <a:pt x="29846" y="19589"/>
                    <a:pt x="29874" y="19620"/>
                    <a:pt x="29909" y="19659"/>
                  </a:cubicBezTo>
                  <a:cubicBezTo>
                    <a:pt x="29862" y="19666"/>
                    <a:pt x="29821" y="19672"/>
                    <a:pt x="29821" y="19672"/>
                  </a:cubicBezTo>
                  <a:cubicBezTo>
                    <a:pt x="29722" y="19765"/>
                    <a:pt x="29652" y="19831"/>
                    <a:pt x="29578" y="19900"/>
                  </a:cubicBezTo>
                  <a:cubicBezTo>
                    <a:pt x="29593" y="19913"/>
                    <a:pt x="29618" y="19938"/>
                    <a:pt x="29650" y="19969"/>
                  </a:cubicBezTo>
                  <a:cubicBezTo>
                    <a:pt x="29631" y="20013"/>
                    <a:pt x="29612" y="20060"/>
                    <a:pt x="29566" y="20172"/>
                  </a:cubicBezTo>
                  <a:cubicBezTo>
                    <a:pt x="29558" y="20172"/>
                    <a:pt x="29500" y="20169"/>
                    <a:pt x="29478" y="20168"/>
                  </a:cubicBezTo>
                  <a:cubicBezTo>
                    <a:pt x="29456" y="20307"/>
                    <a:pt x="29434" y="20440"/>
                    <a:pt x="29413" y="20568"/>
                  </a:cubicBezTo>
                  <a:cubicBezTo>
                    <a:pt x="29403" y="20631"/>
                    <a:pt x="29391" y="20694"/>
                    <a:pt x="29381" y="20758"/>
                  </a:cubicBezTo>
                  <a:lnTo>
                    <a:pt x="29333" y="20940"/>
                  </a:lnTo>
                  <a:cubicBezTo>
                    <a:pt x="29368" y="20962"/>
                    <a:pt x="29406" y="20987"/>
                    <a:pt x="29446" y="21012"/>
                  </a:cubicBezTo>
                  <a:cubicBezTo>
                    <a:pt x="29422" y="21077"/>
                    <a:pt x="29402" y="21134"/>
                    <a:pt x="29388" y="21174"/>
                  </a:cubicBezTo>
                  <a:cubicBezTo>
                    <a:pt x="29421" y="21215"/>
                    <a:pt x="29441" y="21242"/>
                    <a:pt x="29477" y="21289"/>
                  </a:cubicBezTo>
                  <a:cubicBezTo>
                    <a:pt x="29405" y="21326"/>
                    <a:pt x="29353" y="21351"/>
                    <a:pt x="29299" y="21377"/>
                  </a:cubicBezTo>
                  <a:cubicBezTo>
                    <a:pt x="29308" y="21271"/>
                    <a:pt x="29315" y="21175"/>
                    <a:pt x="29324" y="21074"/>
                  </a:cubicBezTo>
                  <a:lnTo>
                    <a:pt x="29241" y="21074"/>
                  </a:lnTo>
                  <a:cubicBezTo>
                    <a:pt x="29209" y="21170"/>
                    <a:pt x="29193" y="21311"/>
                    <a:pt x="29149" y="21327"/>
                  </a:cubicBezTo>
                  <a:cubicBezTo>
                    <a:pt x="29037" y="21367"/>
                    <a:pt x="29144" y="21508"/>
                    <a:pt x="29022" y="21534"/>
                  </a:cubicBezTo>
                  <a:cubicBezTo>
                    <a:pt x="28975" y="21543"/>
                    <a:pt x="29029" y="21713"/>
                    <a:pt x="28916" y="21713"/>
                  </a:cubicBezTo>
                  <a:cubicBezTo>
                    <a:pt x="28914" y="21713"/>
                    <a:pt x="28911" y="21713"/>
                    <a:pt x="28909" y="21712"/>
                  </a:cubicBezTo>
                  <a:cubicBezTo>
                    <a:pt x="28900" y="21815"/>
                    <a:pt x="28891" y="21914"/>
                    <a:pt x="28882" y="22013"/>
                  </a:cubicBezTo>
                  <a:cubicBezTo>
                    <a:pt x="28803" y="22073"/>
                    <a:pt x="28720" y="22119"/>
                    <a:pt x="28644" y="22170"/>
                  </a:cubicBezTo>
                  <a:lnTo>
                    <a:pt x="28644" y="22273"/>
                  </a:lnTo>
                  <a:cubicBezTo>
                    <a:pt x="28592" y="22301"/>
                    <a:pt x="28550" y="22326"/>
                    <a:pt x="28504" y="22352"/>
                  </a:cubicBezTo>
                  <a:cubicBezTo>
                    <a:pt x="28503" y="22392"/>
                    <a:pt x="28500" y="22429"/>
                    <a:pt x="28498" y="22466"/>
                  </a:cubicBezTo>
                  <a:cubicBezTo>
                    <a:pt x="28456" y="22461"/>
                    <a:pt x="28413" y="22457"/>
                    <a:pt x="28363" y="22451"/>
                  </a:cubicBezTo>
                  <a:cubicBezTo>
                    <a:pt x="28353" y="22511"/>
                    <a:pt x="28345" y="22555"/>
                    <a:pt x="28339" y="22594"/>
                  </a:cubicBezTo>
                  <a:cubicBezTo>
                    <a:pt x="28306" y="22608"/>
                    <a:pt x="28279" y="22620"/>
                    <a:pt x="28241" y="22636"/>
                  </a:cubicBezTo>
                  <a:cubicBezTo>
                    <a:pt x="28234" y="22756"/>
                    <a:pt x="28225" y="22873"/>
                    <a:pt x="28217" y="22989"/>
                  </a:cubicBezTo>
                  <a:cubicBezTo>
                    <a:pt x="28198" y="22997"/>
                    <a:pt x="28175" y="23006"/>
                    <a:pt x="28151" y="23014"/>
                  </a:cubicBezTo>
                  <a:cubicBezTo>
                    <a:pt x="28156" y="23044"/>
                    <a:pt x="28157" y="23065"/>
                    <a:pt x="28160" y="23085"/>
                  </a:cubicBezTo>
                  <a:cubicBezTo>
                    <a:pt x="28128" y="23101"/>
                    <a:pt x="28095" y="23117"/>
                    <a:pt x="28060" y="23134"/>
                  </a:cubicBezTo>
                  <a:cubicBezTo>
                    <a:pt x="28045" y="23238"/>
                    <a:pt x="28016" y="23328"/>
                    <a:pt x="27992" y="23429"/>
                  </a:cubicBezTo>
                  <a:cubicBezTo>
                    <a:pt x="27954" y="23443"/>
                    <a:pt x="27916" y="23456"/>
                    <a:pt x="27861" y="23475"/>
                  </a:cubicBezTo>
                  <a:cubicBezTo>
                    <a:pt x="27854" y="23707"/>
                    <a:pt x="27617" y="23822"/>
                    <a:pt x="27521" y="24019"/>
                  </a:cubicBezTo>
                  <a:cubicBezTo>
                    <a:pt x="27523" y="24072"/>
                    <a:pt x="27524" y="24124"/>
                    <a:pt x="27526" y="24156"/>
                  </a:cubicBezTo>
                  <a:cubicBezTo>
                    <a:pt x="27463" y="24203"/>
                    <a:pt x="27408" y="24244"/>
                    <a:pt x="27358" y="24281"/>
                  </a:cubicBezTo>
                  <a:cubicBezTo>
                    <a:pt x="27374" y="24458"/>
                    <a:pt x="27304" y="24578"/>
                    <a:pt x="27214" y="24720"/>
                  </a:cubicBezTo>
                  <a:cubicBezTo>
                    <a:pt x="27148" y="24820"/>
                    <a:pt x="27009" y="24848"/>
                    <a:pt x="26996" y="24937"/>
                  </a:cubicBezTo>
                  <a:cubicBezTo>
                    <a:pt x="26973" y="25089"/>
                    <a:pt x="26840" y="25139"/>
                    <a:pt x="26776" y="25242"/>
                  </a:cubicBezTo>
                  <a:cubicBezTo>
                    <a:pt x="26778" y="25264"/>
                    <a:pt x="26780" y="25286"/>
                    <a:pt x="26780" y="25308"/>
                  </a:cubicBezTo>
                  <a:lnTo>
                    <a:pt x="26752" y="25311"/>
                  </a:lnTo>
                  <a:lnTo>
                    <a:pt x="26762" y="25242"/>
                  </a:lnTo>
                  <a:lnTo>
                    <a:pt x="26776" y="25242"/>
                  </a:lnTo>
                  <a:cubicBezTo>
                    <a:pt x="26748" y="25236"/>
                    <a:pt x="26723" y="25232"/>
                    <a:pt x="26699" y="25226"/>
                  </a:cubicBezTo>
                  <a:cubicBezTo>
                    <a:pt x="26665" y="25302"/>
                    <a:pt x="26636" y="25367"/>
                    <a:pt x="26609" y="25429"/>
                  </a:cubicBezTo>
                  <a:cubicBezTo>
                    <a:pt x="26631" y="25511"/>
                    <a:pt x="26653" y="25591"/>
                    <a:pt x="26684" y="25699"/>
                  </a:cubicBezTo>
                  <a:cubicBezTo>
                    <a:pt x="26614" y="25651"/>
                    <a:pt x="26564" y="25616"/>
                    <a:pt x="26509" y="25579"/>
                  </a:cubicBezTo>
                  <a:cubicBezTo>
                    <a:pt x="26481" y="25616"/>
                    <a:pt x="26462" y="25639"/>
                    <a:pt x="26446" y="25660"/>
                  </a:cubicBezTo>
                  <a:cubicBezTo>
                    <a:pt x="26478" y="25710"/>
                    <a:pt x="26505" y="25752"/>
                    <a:pt x="26536" y="25802"/>
                  </a:cubicBezTo>
                  <a:cubicBezTo>
                    <a:pt x="26483" y="25807"/>
                    <a:pt x="26456" y="25810"/>
                    <a:pt x="26419" y="25813"/>
                  </a:cubicBezTo>
                  <a:cubicBezTo>
                    <a:pt x="26447" y="25870"/>
                    <a:pt x="26471" y="25920"/>
                    <a:pt x="26496" y="25969"/>
                  </a:cubicBezTo>
                  <a:cubicBezTo>
                    <a:pt x="26343" y="25935"/>
                    <a:pt x="26206" y="25904"/>
                    <a:pt x="26080" y="25876"/>
                  </a:cubicBezTo>
                  <a:cubicBezTo>
                    <a:pt x="26033" y="25972"/>
                    <a:pt x="25997" y="26045"/>
                    <a:pt x="25960" y="26119"/>
                  </a:cubicBezTo>
                  <a:cubicBezTo>
                    <a:pt x="25922" y="26089"/>
                    <a:pt x="25900" y="26073"/>
                    <a:pt x="25878" y="26054"/>
                  </a:cubicBezTo>
                  <a:cubicBezTo>
                    <a:pt x="25859" y="26094"/>
                    <a:pt x="25846" y="26123"/>
                    <a:pt x="25832" y="26151"/>
                  </a:cubicBezTo>
                  <a:cubicBezTo>
                    <a:pt x="25774" y="26148"/>
                    <a:pt x="25722" y="26147"/>
                    <a:pt x="25674" y="26145"/>
                  </a:cubicBezTo>
                  <a:cubicBezTo>
                    <a:pt x="25666" y="26175"/>
                    <a:pt x="25660" y="26204"/>
                    <a:pt x="25654" y="26232"/>
                  </a:cubicBezTo>
                  <a:cubicBezTo>
                    <a:pt x="25625" y="26234"/>
                    <a:pt x="25599" y="26235"/>
                    <a:pt x="25574" y="26236"/>
                  </a:cubicBezTo>
                  <a:cubicBezTo>
                    <a:pt x="25565" y="26270"/>
                    <a:pt x="25556" y="26300"/>
                    <a:pt x="25547" y="26337"/>
                  </a:cubicBezTo>
                  <a:cubicBezTo>
                    <a:pt x="25491" y="26353"/>
                    <a:pt x="25435" y="26367"/>
                    <a:pt x="25378" y="26385"/>
                  </a:cubicBezTo>
                  <a:cubicBezTo>
                    <a:pt x="25415" y="26501"/>
                    <a:pt x="25256" y="26445"/>
                    <a:pt x="25244" y="26531"/>
                  </a:cubicBezTo>
                  <a:cubicBezTo>
                    <a:pt x="25237" y="26585"/>
                    <a:pt x="25209" y="26595"/>
                    <a:pt x="25175" y="26595"/>
                  </a:cubicBezTo>
                  <a:cubicBezTo>
                    <a:pt x="25154" y="26595"/>
                    <a:pt x="25132" y="26592"/>
                    <a:pt x="25110" y="26592"/>
                  </a:cubicBezTo>
                  <a:cubicBezTo>
                    <a:pt x="25081" y="26592"/>
                    <a:pt x="25054" y="26598"/>
                    <a:pt x="25037" y="26628"/>
                  </a:cubicBezTo>
                  <a:cubicBezTo>
                    <a:pt x="25001" y="26688"/>
                    <a:pt x="24944" y="26740"/>
                    <a:pt x="24869" y="26828"/>
                  </a:cubicBezTo>
                  <a:cubicBezTo>
                    <a:pt x="24878" y="26750"/>
                    <a:pt x="24881" y="26721"/>
                    <a:pt x="24888" y="26656"/>
                  </a:cubicBezTo>
                  <a:lnTo>
                    <a:pt x="24888" y="26656"/>
                  </a:lnTo>
                  <a:cubicBezTo>
                    <a:pt x="24810" y="26721"/>
                    <a:pt x="24767" y="26757"/>
                    <a:pt x="24713" y="26801"/>
                  </a:cubicBezTo>
                  <a:cubicBezTo>
                    <a:pt x="24763" y="26812"/>
                    <a:pt x="24789" y="26818"/>
                    <a:pt x="24869" y="26834"/>
                  </a:cubicBezTo>
                  <a:cubicBezTo>
                    <a:pt x="24726" y="26897"/>
                    <a:pt x="24629" y="26940"/>
                    <a:pt x="24535" y="26982"/>
                  </a:cubicBezTo>
                  <a:cubicBezTo>
                    <a:pt x="24535" y="27004"/>
                    <a:pt x="24530" y="27025"/>
                    <a:pt x="24527" y="27047"/>
                  </a:cubicBezTo>
                  <a:lnTo>
                    <a:pt x="24500" y="27044"/>
                  </a:lnTo>
                  <a:lnTo>
                    <a:pt x="24523" y="26979"/>
                  </a:lnTo>
                  <a:cubicBezTo>
                    <a:pt x="24527" y="26981"/>
                    <a:pt x="24533" y="26981"/>
                    <a:pt x="24535" y="26981"/>
                  </a:cubicBezTo>
                  <a:cubicBezTo>
                    <a:pt x="24516" y="26957"/>
                    <a:pt x="24500" y="26932"/>
                    <a:pt x="24485" y="26909"/>
                  </a:cubicBezTo>
                  <a:cubicBezTo>
                    <a:pt x="24183" y="27018"/>
                    <a:pt x="24191" y="27025"/>
                    <a:pt x="24117" y="27119"/>
                  </a:cubicBezTo>
                  <a:cubicBezTo>
                    <a:pt x="24094" y="27115"/>
                    <a:pt x="24072" y="27113"/>
                    <a:pt x="24050" y="27113"/>
                  </a:cubicBezTo>
                  <a:cubicBezTo>
                    <a:pt x="23969" y="27113"/>
                    <a:pt x="23892" y="27140"/>
                    <a:pt x="23817" y="27187"/>
                  </a:cubicBezTo>
                  <a:cubicBezTo>
                    <a:pt x="23765" y="27218"/>
                    <a:pt x="23690" y="27218"/>
                    <a:pt x="23649" y="27255"/>
                  </a:cubicBezTo>
                  <a:cubicBezTo>
                    <a:pt x="23561" y="27333"/>
                    <a:pt x="23487" y="27427"/>
                    <a:pt x="23403" y="27516"/>
                  </a:cubicBezTo>
                  <a:cubicBezTo>
                    <a:pt x="23286" y="27522"/>
                    <a:pt x="23167" y="27527"/>
                    <a:pt x="23103" y="27669"/>
                  </a:cubicBezTo>
                  <a:cubicBezTo>
                    <a:pt x="23096" y="27686"/>
                    <a:pt x="23075" y="27708"/>
                    <a:pt x="23061" y="27711"/>
                  </a:cubicBezTo>
                  <a:cubicBezTo>
                    <a:pt x="22909" y="27740"/>
                    <a:pt x="22815" y="27834"/>
                    <a:pt x="22709" y="27928"/>
                  </a:cubicBezTo>
                  <a:cubicBezTo>
                    <a:pt x="22656" y="27973"/>
                    <a:pt x="22559" y="27971"/>
                    <a:pt x="22440" y="28001"/>
                  </a:cubicBezTo>
                  <a:cubicBezTo>
                    <a:pt x="22399" y="28031"/>
                    <a:pt x="22385" y="28142"/>
                    <a:pt x="22250" y="28164"/>
                  </a:cubicBezTo>
                  <a:cubicBezTo>
                    <a:pt x="22169" y="28179"/>
                    <a:pt x="22096" y="28289"/>
                    <a:pt x="22019" y="28355"/>
                  </a:cubicBezTo>
                  <a:cubicBezTo>
                    <a:pt x="21995" y="28346"/>
                    <a:pt x="21976" y="28340"/>
                    <a:pt x="21969" y="28337"/>
                  </a:cubicBezTo>
                  <a:cubicBezTo>
                    <a:pt x="21890" y="28418"/>
                    <a:pt x="21817" y="28507"/>
                    <a:pt x="21735" y="28579"/>
                  </a:cubicBezTo>
                  <a:cubicBezTo>
                    <a:pt x="21763" y="28590"/>
                    <a:pt x="21790" y="28602"/>
                    <a:pt x="21822" y="28617"/>
                  </a:cubicBezTo>
                  <a:cubicBezTo>
                    <a:pt x="21785" y="28663"/>
                    <a:pt x="21748" y="28708"/>
                    <a:pt x="21707" y="28761"/>
                  </a:cubicBezTo>
                  <a:cubicBezTo>
                    <a:pt x="21659" y="28718"/>
                    <a:pt x="21625" y="28689"/>
                    <a:pt x="21576" y="28645"/>
                  </a:cubicBezTo>
                  <a:cubicBezTo>
                    <a:pt x="21514" y="28743"/>
                    <a:pt x="21425" y="28783"/>
                    <a:pt x="21324" y="28783"/>
                  </a:cubicBezTo>
                  <a:cubicBezTo>
                    <a:pt x="21285" y="28783"/>
                    <a:pt x="21245" y="28778"/>
                    <a:pt x="21204" y="28767"/>
                  </a:cubicBezTo>
                  <a:cubicBezTo>
                    <a:pt x="21198" y="28824"/>
                    <a:pt x="21195" y="28861"/>
                    <a:pt x="21192" y="28896"/>
                  </a:cubicBezTo>
                  <a:cubicBezTo>
                    <a:pt x="21158" y="28952"/>
                    <a:pt x="21024" y="28908"/>
                    <a:pt x="21072" y="29019"/>
                  </a:cubicBezTo>
                  <a:cubicBezTo>
                    <a:pt x="21110" y="29036"/>
                    <a:pt x="21119" y="29052"/>
                    <a:pt x="21132" y="29079"/>
                  </a:cubicBezTo>
                  <a:cubicBezTo>
                    <a:pt x="21063" y="29126"/>
                    <a:pt x="20991" y="29175"/>
                    <a:pt x="20913" y="29228"/>
                  </a:cubicBezTo>
                  <a:cubicBezTo>
                    <a:pt x="20889" y="29217"/>
                    <a:pt x="20851" y="29201"/>
                    <a:pt x="20807" y="29182"/>
                  </a:cubicBezTo>
                  <a:cubicBezTo>
                    <a:pt x="20902" y="29129"/>
                    <a:pt x="20992" y="29077"/>
                    <a:pt x="21072" y="29019"/>
                  </a:cubicBezTo>
                  <a:lnTo>
                    <a:pt x="21072" y="29019"/>
                  </a:lnTo>
                  <a:cubicBezTo>
                    <a:pt x="21033" y="29035"/>
                    <a:pt x="21000" y="29042"/>
                    <a:pt x="20971" y="29042"/>
                  </a:cubicBezTo>
                  <a:cubicBezTo>
                    <a:pt x="20865" y="29042"/>
                    <a:pt x="20809" y="28957"/>
                    <a:pt x="20755" y="28957"/>
                  </a:cubicBezTo>
                  <a:cubicBezTo>
                    <a:pt x="20754" y="28957"/>
                    <a:pt x="20754" y="28957"/>
                    <a:pt x="20754" y="28957"/>
                  </a:cubicBezTo>
                  <a:cubicBezTo>
                    <a:pt x="20643" y="29005"/>
                    <a:pt x="20539" y="29064"/>
                    <a:pt x="20436" y="29114"/>
                  </a:cubicBezTo>
                  <a:cubicBezTo>
                    <a:pt x="20332" y="29163"/>
                    <a:pt x="20229" y="29210"/>
                    <a:pt x="20127" y="29255"/>
                  </a:cubicBezTo>
                  <a:cubicBezTo>
                    <a:pt x="19925" y="29353"/>
                    <a:pt x="19730" y="29450"/>
                    <a:pt x="19522" y="29531"/>
                  </a:cubicBezTo>
                  <a:cubicBezTo>
                    <a:pt x="19515" y="29551"/>
                    <a:pt x="19502" y="29570"/>
                    <a:pt x="19490" y="29589"/>
                  </a:cubicBezTo>
                  <a:lnTo>
                    <a:pt x="19466" y="29576"/>
                  </a:lnTo>
                  <a:lnTo>
                    <a:pt x="19512" y="29525"/>
                  </a:lnTo>
                  <a:cubicBezTo>
                    <a:pt x="19516" y="29528"/>
                    <a:pt x="19522" y="29531"/>
                    <a:pt x="19522" y="29531"/>
                  </a:cubicBezTo>
                  <a:cubicBezTo>
                    <a:pt x="19512" y="29494"/>
                    <a:pt x="19506" y="29460"/>
                    <a:pt x="19497" y="29413"/>
                  </a:cubicBezTo>
                  <a:cubicBezTo>
                    <a:pt x="19449" y="29453"/>
                    <a:pt x="19433" y="29464"/>
                    <a:pt x="19425" y="29470"/>
                  </a:cubicBezTo>
                  <a:cubicBezTo>
                    <a:pt x="19247" y="29489"/>
                    <a:pt x="19106" y="29511"/>
                    <a:pt x="18952" y="29511"/>
                  </a:cubicBezTo>
                  <a:cubicBezTo>
                    <a:pt x="18938" y="29511"/>
                    <a:pt x="18924" y="29510"/>
                    <a:pt x="18910" y="29510"/>
                  </a:cubicBezTo>
                  <a:cubicBezTo>
                    <a:pt x="18878" y="29484"/>
                    <a:pt x="18838" y="29453"/>
                    <a:pt x="18779" y="29407"/>
                  </a:cubicBezTo>
                  <a:cubicBezTo>
                    <a:pt x="18719" y="29441"/>
                    <a:pt x="18663" y="29481"/>
                    <a:pt x="18598" y="29504"/>
                  </a:cubicBezTo>
                  <a:cubicBezTo>
                    <a:pt x="18515" y="29534"/>
                    <a:pt x="18435" y="29603"/>
                    <a:pt x="18343" y="29603"/>
                  </a:cubicBezTo>
                  <a:cubicBezTo>
                    <a:pt x="18306" y="29603"/>
                    <a:pt x="18267" y="29591"/>
                    <a:pt x="18225" y="29561"/>
                  </a:cubicBezTo>
                  <a:cubicBezTo>
                    <a:pt x="18217" y="29556"/>
                    <a:pt x="18206" y="29554"/>
                    <a:pt x="18193" y="29554"/>
                  </a:cubicBezTo>
                  <a:cubicBezTo>
                    <a:pt x="18165" y="29554"/>
                    <a:pt x="18129" y="29563"/>
                    <a:pt x="18100" y="29564"/>
                  </a:cubicBezTo>
                  <a:cubicBezTo>
                    <a:pt x="18097" y="29564"/>
                    <a:pt x="18094" y="29564"/>
                    <a:pt x="18091" y="29564"/>
                  </a:cubicBezTo>
                  <a:cubicBezTo>
                    <a:pt x="17879" y="29564"/>
                    <a:pt x="17699" y="29674"/>
                    <a:pt x="17513" y="29742"/>
                  </a:cubicBezTo>
                  <a:cubicBezTo>
                    <a:pt x="17482" y="29719"/>
                    <a:pt x="17457" y="29701"/>
                    <a:pt x="17449" y="29695"/>
                  </a:cubicBezTo>
                  <a:cubicBezTo>
                    <a:pt x="17363" y="29719"/>
                    <a:pt x="17286" y="29741"/>
                    <a:pt x="17211" y="29763"/>
                  </a:cubicBezTo>
                  <a:cubicBezTo>
                    <a:pt x="17201" y="29795"/>
                    <a:pt x="17192" y="29828"/>
                    <a:pt x="17189" y="29840"/>
                  </a:cubicBezTo>
                  <a:cubicBezTo>
                    <a:pt x="17020" y="29865"/>
                    <a:pt x="16880" y="29887"/>
                    <a:pt x="16723" y="29910"/>
                  </a:cubicBezTo>
                  <a:cubicBezTo>
                    <a:pt x="16761" y="29873"/>
                    <a:pt x="16781" y="29853"/>
                    <a:pt x="16815" y="29819"/>
                  </a:cubicBezTo>
                  <a:cubicBezTo>
                    <a:pt x="16767" y="29815"/>
                    <a:pt x="16730" y="29810"/>
                    <a:pt x="16693" y="29807"/>
                  </a:cubicBezTo>
                  <a:cubicBezTo>
                    <a:pt x="16674" y="29870"/>
                    <a:pt x="16658" y="29920"/>
                    <a:pt x="16627" y="30021"/>
                  </a:cubicBezTo>
                  <a:cubicBezTo>
                    <a:pt x="16606" y="29913"/>
                    <a:pt x="16596" y="29860"/>
                    <a:pt x="16586" y="29804"/>
                  </a:cubicBezTo>
                  <a:cubicBezTo>
                    <a:pt x="16543" y="29810"/>
                    <a:pt x="16512" y="29816"/>
                    <a:pt x="16478" y="29822"/>
                  </a:cubicBezTo>
                  <a:cubicBezTo>
                    <a:pt x="16497" y="29854"/>
                    <a:pt x="16512" y="29881"/>
                    <a:pt x="16531" y="29912"/>
                  </a:cubicBezTo>
                  <a:cubicBezTo>
                    <a:pt x="16461" y="29913"/>
                    <a:pt x="16402" y="29913"/>
                    <a:pt x="16342" y="29915"/>
                  </a:cubicBezTo>
                  <a:cubicBezTo>
                    <a:pt x="16339" y="29857"/>
                    <a:pt x="16337" y="29812"/>
                    <a:pt x="16333" y="29723"/>
                  </a:cubicBezTo>
                  <a:cubicBezTo>
                    <a:pt x="16234" y="29826"/>
                    <a:pt x="16164" y="29906"/>
                    <a:pt x="16090" y="29973"/>
                  </a:cubicBezTo>
                  <a:cubicBezTo>
                    <a:pt x="16056" y="29943"/>
                    <a:pt x="16012" y="29900"/>
                    <a:pt x="15981" y="29872"/>
                  </a:cubicBezTo>
                  <a:cubicBezTo>
                    <a:pt x="15849" y="29860"/>
                    <a:pt x="15730" y="29850"/>
                    <a:pt x="15618" y="29840"/>
                  </a:cubicBezTo>
                  <a:cubicBezTo>
                    <a:pt x="15600" y="29882"/>
                    <a:pt x="15587" y="29913"/>
                    <a:pt x="15565" y="29969"/>
                  </a:cubicBezTo>
                  <a:cubicBezTo>
                    <a:pt x="15474" y="29898"/>
                    <a:pt x="15404" y="29845"/>
                    <a:pt x="15341" y="29795"/>
                  </a:cubicBezTo>
                  <a:cubicBezTo>
                    <a:pt x="15291" y="29819"/>
                    <a:pt x="15259" y="29834"/>
                    <a:pt x="15229" y="29847"/>
                  </a:cubicBezTo>
                  <a:cubicBezTo>
                    <a:pt x="15207" y="29823"/>
                    <a:pt x="15193" y="29809"/>
                    <a:pt x="15193" y="29809"/>
                  </a:cubicBezTo>
                  <a:cubicBezTo>
                    <a:pt x="15123" y="29819"/>
                    <a:pt x="15063" y="29826"/>
                    <a:pt x="15007" y="29837"/>
                  </a:cubicBezTo>
                  <a:cubicBezTo>
                    <a:pt x="14992" y="29854"/>
                    <a:pt x="14975" y="29869"/>
                    <a:pt x="14957" y="29882"/>
                  </a:cubicBezTo>
                  <a:lnTo>
                    <a:pt x="14939" y="29863"/>
                  </a:lnTo>
                  <a:lnTo>
                    <a:pt x="14998" y="29828"/>
                  </a:lnTo>
                  <a:cubicBezTo>
                    <a:pt x="15003" y="29832"/>
                    <a:pt x="15006" y="29835"/>
                    <a:pt x="15007" y="29837"/>
                  </a:cubicBezTo>
                  <a:cubicBezTo>
                    <a:pt x="14979" y="29794"/>
                    <a:pt x="14954" y="29754"/>
                    <a:pt x="14934" y="29720"/>
                  </a:cubicBezTo>
                  <a:cubicBezTo>
                    <a:pt x="14806" y="29706"/>
                    <a:pt x="14688" y="29706"/>
                    <a:pt x="14576" y="29684"/>
                  </a:cubicBezTo>
                  <a:cubicBezTo>
                    <a:pt x="14551" y="29719"/>
                    <a:pt x="14530" y="29748"/>
                    <a:pt x="14510" y="29778"/>
                  </a:cubicBezTo>
                  <a:cubicBezTo>
                    <a:pt x="14503" y="29770"/>
                    <a:pt x="14497" y="29765"/>
                    <a:pt x="14486" y="29754"/>
                  </a:cubicBezTo>
                  <a:cubicBezTo>
                    <a:pt x="14488" y="29712"/>
                    <a:pt x="14489" y="29666"/>
                    <a:pt x="14491" y="29609"/>
                  </a:cubicBezTo>
                  <a:cubicBezTo>
                    <a:pt x="14327" y="29545"/>
                    <a:pt x="14123" y="29582"/>
                    <a:pt x="13995" y="29447"/>
                  </a:cubicBezTo>
                  <a:cubicBezTo>
                    <a:pt x="13949" y="29457"/>
                    <a:pt x="13903" y="29477"/>
                    <a:pt x="13864" y="29477"/>
                  </a:cubicBezTo>
                  <a:cubicBezTo>
                    <a:pt x="13857" y="29477"/>
                    <a:pt x="13850" y="29476"/>
                    <a:pt x="13843" y="29475"/>
                  </a:cubicBezTo>
                  <a:cubicBezTo>
                    <a:pt x="13777" y="29458"/>
                    <a:pt x="13721" y="29401"/>
                    <a:pt x="13655" y="29389"/>
                  </a:cubicBezTo>
                  <a:cubicBezTo>
                    <a:pt x="13640" y="29386"/>
                    <a:pt x="13624" y="29385"/>
                    <a:pt x="13608" y="29385"/>
                  </a:cubicBezTo>
                  <a:cubicBezTo>
                    <a:pt x="13555" y="29385"/>
                    <a:pt x="13499" y="29398"/>
                    <a:pt x="13445" y="29404"/>
                  </a:cubicBezTo>
                  <a:lnTo>
                    <a:pt x="13337" y="29311"/>
                  </a:lnTo>
                  <a:cubicBezTo>
                    <a:pt x="13270" y="29370"/>
                    <a:pt x="13212" y="29423"/>
                    <a:pt x="13155" y="29469"/>
                  </a:cubicBezTo>
                  <a:cubicBezTo>
                    <a:pt x="13124" y="29420"/>
                    <a:pt x="13100" y="29386"/>
                    <a:pt x="13075" y="29348"/>
                  </a:cubicBezTo>
                  <a:cubicBezTo>
                    <a:pt x="13124" y="29339"/>
                    <a:pt x="13168" y="29344"/>
                    <a:pt x="13275" y="29320"/>
                  </a:cubicBezTo>
                  <a:cubicBezTo>
                    <a:pt x="13106" y="29276"/>
                    <a:pt x="12979" y="29208"/>
                    <a:pt x="12866" y="29208"/>
                  </a:cubicBezTo>
                  <a:cubicBezTo>
                    <a:pt x="12837" y="29208"/>
                    <a:pt x="12809" y="29213"/>
                    <a:pt x="12781" y="29223"/>
                  </a:cubicBezTo>
                  <a:cubicBezTo>
                    <a:pt x="12705" y="29180"/>
                    <a:pt x="12644" y="29122"/>
                    <a:pt x="12606" y="29122"/>
                  </a:cubicBezTo>
                  <a:cubicBezTo>
                    <a:pt x="12604" y="29122"/>
                    <a:pt x="12601" y="29122"/>
                    <a:pt x="12599" y="29123"/>
                  </a:cubicBezTo>
                  <a:cubicBezTo>
                    <a:pt x="12569" y="29131"/>
                    <a:pt x="12540" y="29134"/>
                    <a:pt x="12512" y="29134"/>
                  </a:cubicBezTo>
                  <a:cubicBezTo>
                    <a:pt x="12394" y="29134"/>
                    <a:pt x="12292" y="29077"/>
                    <a:pt x="12216" y="29063"/>
                  </a:cubicBezTo>
                  <a:cubicBezTo>
                    <a:pt x="12085" y="29070"/>
                    <a:pt x="11962" y="29094"/>
                    <a:pt x="11847" y="29094"/>
                  </a:cubicBezTo>
                  <a:cubicBezTo>
                    <a:pt x="11843" y="29094"/>
                    <a:pt x="11840" y="29094"/>
                    <a:pt x="11837" y="29094"/>
                  </a:cubicBezTo>
                  <a:cubicBezTo>
                    <a:pt x="11719" y="29092"/>
                    <a:pt x="11614" y="29049"/>
                    <a:pt x="11519" y="28947"/>
                  </a:cubicBezTo>
                  <a:cubicBezTo>
                    <a:pt x="11460" y="28966"/>
                    <a:pt x="11403" y="28983"/>
                    <a:pt x="11363" y="28997"/>
                  </a:cubicBezTo>
                  <a:cubicBezTo>
                    <a:pt x="11300" y="28972"/>
                    <a:pt x="11253" y="28951"/>
                    <a:pt x="11214" y="28936"/>
                  </a:cubicBezTo>
                  <a:cubicBezTo>
                    <a:pt x="11214" y="28888"/>
                    <a:pt x="11214" y="28854"/>
                    <a:pt x="11214" y="28829"/>
                  </a:cubicBezTo>
                  <a:cubicBezTo>
                    <a:pt x="11088" y="28805"/>
                    <a:pt x="10976" y="28785"/>
                    <a:pt x="10848" y="28761"/>
                  </a:cubicBezTo>
                  <a:cubicBezTo>
                    <a:pt x="10817" y="28771"/>
                    <a:pt x="10767" y="28788"/>
                    <a:pt x="10696" y="28811"/>
                  </a:cubicBezTo>
                  <a:cubicBezTo>
                    <a:pt x="10639" y="28773"/>
                    <a:pt x="10570" y="28727"/>
                    <a:pt x="10502" y="28683"/>
                  </a:cubicBezTo>
                  <a:cubicBezTo>
                    <a:pt x="10459" y="28657"/>
                    <a:pt x="10406" y="28602"/>
                    <a:pt x="10374" y="28602"/>
                  </a:cubicBezTo>
                  <a:cubicBezTo>
                    <a:pt x="10374" y="28602"/>
                    <a:pt x="10373" y="28602"/>
                    <a:pt x="10373" y="28602"/>
                  </a:cubicBezTo>
                  <a:cubicBezTo>
                    <a:pt x="10360" y="28604"/>
                    <a:pt x="10347" y="28604"/>
                    <a:pt x="10334" y="28604"/>
                  </a:cubicBezTo>
                  <a:cubicBezTo>
                    <a:pt x="10167" y="28604"/>
                    <a:pt x="10046" y="28474"/>
                    <a:pt x="9902" y="28411"/>
                  </a:cubicBezTo>
                  <a:cubicBezTo>
                    <a:pt x="9850" y="28389"/>
                    <a:pt x="9831" y="28327"/>
                    <a:pt x="9743" y="28324"/>
                  </a:cubicBezTo>
                  <a:cubicBezTo>
                    <a:pt x="9684" y="28321"/>
                    <a:pt x="9619" y="28227"/>
                    <a:pt x="9543" y="28162"/>
                  </a:cubicBezTo>
                  <a:cubicBezTo>
                    <a:pt x="9484" y="28189"/>
                    <a:pt x="9416" y="28220"/>
                    <a:pt x="9350" y="28251"/>
                  </a:cubicBezTo>
                  <a:cubicBezTo>
                    <a:pt x="9341" y="28184"/>
                    <a:pt x="9333" y="28114"/>
                    <a:pt x="9325" y="28045"/>
                  </a:cubicBezTo>
                  <a:cubicBezTo>
                    <a:pt x="9281" y="28051"/>
                    <a:pt x="9253" y="28053"/>
                    <a:pt x="9231" y="28056"/>
                  </a:cubicBezTo>
                  <a:cubicBezTo>
                    <a:pt x="9213" y="28023"/>
                    <a:pt x="9202" y="27996"/>
                    <a:pt x="9181" y="27955"/>
                  </a:cubicBezTo>
                  <a:cubicBezTo>
                    <a:pt x="9154" y="27964"/>
                    <a:pt x="9131" y="27968"/>
                    <a:pt x="9109" y="27968"/>
                  </a:cubicBezTo>
                  <a:cubicBezTo>
                    <a:pt x="8942" y="27968"/>
                    <a:pt x="8914" y="27729"/>
                    <a:pt x="8744" y="27696"/>
                  </a:cubicBezTo>
                  <a:cubicBezTo>
                    <a:pt x="8701" y="27700"/>
                    <a:pt x="8641" y="27708"/>
                    <a:pt x="8575" y="27715"/>
                  </a:cubicBezTo>
                  <a:cubicBezTo>
                    <a:pt x="8572" y="27662"/>
                    <a:pt x="8569" y="27614"/>
                    <a:pt x="8565" y="27566"/>
                  </a:cubicBezTo>
                  <a:cubicBezTo>
                    <a:pt x="8523" y="27524"/>
                    <a:pt x="8484" y="27483"/>
                    <a:pt x="8437" y="27434"/>
                  </a:cubicBezTo>
                  <a:cubicBezTo>
                    <a:pt x="8416" y="27433"/>
                    <a:pt x="8376" y="27431"/>
                    <a:pt x="8342" y="27430"/>
                  </a:cubicBezTo>
                  <a:cubicBezTo>
                    <a:pt x="8317" y="27384"/>
                    <a:pt x="8301" y="27353"/>
                    <a:pt x="8284" y="27322"/>
                  </a:cubicBezTo>
                  <a:cubicBezTo>
                    <a:pt x="8228" y="27330"/>
                    <a:pt x="8176" y="27336"/>
                    <a:pt x="8122" y="27341"/>
                  </a:cubicBezTo>
                  <a:cubicBezTo>
                    <a:pt x="8106" y="27285"/>
                    <a:pt x="8089" y="27230"/>
                    <a:pt x="8070" y="27160"/>
                  </a:cubicBezTo>
                  <a:cubicBezTo>
                    <a:pt x="8011" y="27140"/>
                    <a:pt x="7951" y="27107"/>
                    <a:pt x="7889" y="27080"/>
                  </a:cubicBezTo>
                  <a:cubicBezTo>
                    <a:pt x="7858" y="27021"/>
                    <a:pt x="7825" y="26953"/>
                    <a:pt x="7794" y="26894"/>
                  </a:cubicBezTo>
                  <a:cubicBezTo>
                    <a:pt x="7673" y="26888"/>
                    <a:pt x="7611" y="26831"/>
                    <a:pt x="7599" y="26718"/>
                  </a:cubicBezTo>
                  <a:cubicBezTo>
                    <a:pt x="7583" y="26725"/>
                    <a:pt x="7567" y="26728"/>
                    <a:pt x="7553" y="26728"/>
                  </a:cubicBezTo>
                  <a:cubicBezTo>
                    <a:pt x="7482" y="26728"/>
                    <a:pt x="7442" y="26647"/>
                    <a:pt x="7380" y="26625"/>
                  </a:cubicBezTo>
                  <a:cubicBezTo>
                    <a:pt x="7303" y="26599"/>
                    <a:pt x="7336" y="26479"/>
                    <a:pt x="7242" y="26479"/>
                  </a:cubicBezTo>
                  <a:cubicBezTo>
                    <a:pt x="7236" y="26479"/>
                    <a:pt x="7230" y="26480"/>
                    <a:pt x="7223" y="26481"/>
                  </a:cubicBezTo>
                  <a:cubicBezTo>
                    <a:pt x="7218" y="26481"/>
                    <a:pt x="7214" y="26482"/>
                    <a:pt x="7210" y="26482"/>
                  </a:cubicBezTo>
                  <a:cubicBezTo>
                    <a:pt x="7132" y="26482"/>
                    <a:pt x="7191" y="26362"/>
                    <a:pt x="7090" y="26351"/>
                  </a:cubicBezTo>
                  <a:cubicBezTo>
                    <a:pt x="7021" y="26344"/>
                    <a:pt x="6952" y="26263"/>
                    <a:pt x="6886" y="26213"/>
                  </a:cubicBezTo>
                  <a:cubicBezTo>
                    <a:pt x="6795" y="26151"/>
                    <a:pt x="6699" y="26098"/>
                    <a:pt x="6605" y="26041"/>
                  </a:cubicBezTo>
                  <a:cubicBezTo>
                    <a:pt x="6576" y="26066"/>
                    <a:pt x="6549" y="26083"/>
                    <a:pt x="6525" y="26083"/>
                  </a:cubicBezTo>
                  <a:cubicBezTo>
                    <a:pt x="6497" y="26083"/>
                    <a:pt x="6474" y="26060"/>
                    <a:pt x="6456" y="26001"/>
                  </a:cubicBezTo>
                  <a:cubicBezTo>
                    <a:pt x="6502" y="25991"/>
                    <a:pt x="6545" y="25981"/>
                    <a:pt x="6590" y="25970"/>
                  </a:cubicBezTo>
                  <a:cubicBezTo>
                    <a:pt x="6527" y="25842"/>
                    <a:pt x="6470" y="25727"/>
                    <a:pt x="6408" y="25604"/>
                  </a:cubicBezTo>
                  <a:cubicBezTo>
                    <a:pt x="6400" y="25604"/>
                    <a:pt x="6371" y="25601"/>
                    <a:pt x="6343" y="25598"/>
                  </a:cubicBezTo>
                  <a:lnTo>
                    <a:pt x="6334" y="25514"/>
                  </a:lnTo>
                  <a:cubicBezTo>
                    <a:pt x="6309" y="25513"/>
                    <a:pt x="6289" y="25511"/>
                    <a:pt x="6268" y="25510"/>
                  </a:cubicBezTo>
                  <a:cubicBezTo>
                    <a:pt x="6247" y="25466"/>
                    <a:pt x="6224" y="25418"/>
                    <a:pt x="6200" y="25370"/>
                  </a:cubicBezTo>
                  <a:cubicBezTo>
                    <a:pt x="6147" y="25391"/>
                    <a:pt x="6114" y="25404"/>
                    <a:pt x="6078" y="25417"/>
                  </a:cubicBezTo>
                  <a:cubicBezTo>
                    <a:pt x="6064" y="25370"/>
                    <a:pt x="6049" y="25326"/>
                    <a:pt x="6037" y="25286"/>
                  </a:cubicBezTo>
                  <a:cubicBezTo>
                    <a:pt x="5988" y="25282"/>
                    <a:pt x="5962" y="25274"/>
                    <a:pt x="5934" y="25270"/>
                  </a:cubicBezTo>
                  <a:cubicBezTo>
                    <a:pt x="5933" y="25240"/>
                    <a:pt x="5931" y="25211"/>
                    <a:pt x="5930" y="25195"/>
                  </a:cubicBezTo>
                  <a:cubicBezTo>
                    <a:pt x="5844" y="25154"/>
                    <a:pt x="5765" y="25117"/>
                    <a:pt x="5690" y="25082"/>
                  </a:cubicBezTo>
                  <a:cubicBezTo>
                    <a:pt x="5678" y="25024"/>
                    <a:pt x="5669" y="24976"/>
                    <a:pt x="5660" y="24932"/>
                  </a:cubicBezTo>
                  <a:cubicBezTo>
                    <a:pt x="5582" y="24915"/>
                    <a:pt x="5522" y="24902"/>
                    <a:pt x="5451" y="24887"/>
                  </a:cubicBezTo>
                  <a:cubicBezTo>
                    <a:pt x="5482" y="24842"/>
                    <a:pt x="5499" y="24820"/>
                    <a:pt x="5519" y="24789"/>
                  </a:cubicBezTo>
                  <a:cubicBezTo>
                    <a:pt x="5482" y="24774"/>
                    <a:pt x="5450" y="24762"/>
                    <a:pt x="5443" y="24761"/>
                  </a:cubicBezTo>
                  <a:cubicBezTo>
                    <a:pt x="5376" y="24656"/>
                    <a:pt x="5338" y="24528"/>
                    <a:pt x="5266" y="24498"/>
                  </a:cubicBezTo>
                  <a:cubicBezTo>
                    <a:pt x="5148" y="24445"/>
                    <a:pt x="5098" y="24318"/>
                    <a:pt x="5012" y="24277"/>
                  </a:cubicBezTo>
                  <a:cubicBezTo>
                    <a:pt x="4894" y="24221"/>
                    <a:pt x="4829" y="24124"/>
                    <a:pt x="4786" y="24027"/>
                  </a:cubicBezTo>
                  <a:cubicBezTo>
                    <a:pt x="4756" y="23955"/>
                    <a:pt x="4632" y="24005"/>
                    <a:pt x="4656" y="23885"/>
                  </a:cubicBezTo>
                  <a:cubicBezTo>
                    <a:pt x="4658" y="23868"/>
                    <a:pt x="4557" y="23815"/>
                    <a:pt x="4503" y="23777"/>
                  </a:cubicBezTo>
                  <a:cubicBezTo>
                    <a:pt x="4498" y="23810"/>
                    <a:pt x="4492" y="23838"/>
                    <a:pt x="4488" y="23866"/>
                  </a:cubicBezTo>
                  <a:cubicBezTo>
                    <a:pt x="4423" y="23815"/>
                    <a:pt x="4361" y="23763"/>
                    <a:pt x="4291" y="23706"/>
                  </a:cubicBezTo>
                  <a:cubicBezTo>
                    <a:pt x="4291" y="23696"/>
                    <a:pt x="4294" y="23666"/>
                    <a:pt x="4297" y="23634"/>
                  </a:cubicBezTo>
                  <a:cubicBezTo>
                    <a:pt x="4233" y="23588"/>
                    <a:pt x="4189" y="23491"/>
                    <a:pt x="4139" y="23472"/>
                  </a:cubicBezTo>
                  <a:cubicBezTo>
                    <a:pt x="4008" y="23424"/>
                    <a:pt x="4091" y="23331"/>
                    <a:pt x="4048" y="23260"/>
                  </a:cubicBezTo>
                  <a:cubicBezTo>
                    <a:pt x="4010" y="23195"/>
                    <a:pt x="4024" y="23097"/>
                    <a:pt x="4017" y="23013"/>
                  </a:cubicBezTo>
                  <a:lnTo>
                    <a:pt x="4017" y="23013"/>
                  </a:lnTo>
                  <a:cubicBezTo>
                    <a:pt x="3983" y="23023"/>
                    <a:pt x="3957" y="23031"/>
                    <a:pt x="3933" y="23037"/>
                  </a:cubicBezTo>
                  <a:cubicBezTo>
                    <a:pt x="3916" y="22998"/>
                    <a:pt x="3908" y="22944"/>
                    <a:pt x="3883" y="22931"/>
                  </a:cubicBezTo>
                  <a:cubicBezTo>
                    <a:pt x="3827" y="22898"/>
                    <a:pt x="3818" y="22864"/>
                    <a:pt x="3820" y="22804"/>
                  </a:cubicBezTo>
                  <a:cubicBezTo>
                    <a:pt x="3820" y="22759"/>
                    <a:pt x="3795" y="22704"/>
                    <a:pt x="3768" y="22661"/>
                  </a:cubicBezTo>
                  <a:cubicBezTo>
                    <a:pt x="3742" y="22622"/>
                    <a:pt x="3698" y="22592"/>
                    <a:pt x="3660" y="22557"/>
                  </a:cubicBezTo>
                  <a:cubicBezTo>
                    <a:pt x="3658" y="22529"/>
                    <a:pt x="3655" y="22491"/>
                    <a:pt x="3654" y="22451"/>
                  </a:cubicBezTo>
                  <a:cubicBezTo>
                    <a:pt x="3651" y="22420"/>
                    <a:pt x="3651" y="22387"/>
                    <a:pt x="3651" y="22387"/>
                  </a:cubicBezTo>
                  <a:cubicBezTo>
                    <a:pt x="3651" y="22387"/>
                    <a:pt x="3651" y="22388"/>
                    <a:pt x="3651" y="22391"/>
                  </a:cubicBezTo>
                  <a:cubicBezTo>
                    <a:pt x="3589" y="22298"/>
                    <a:pt x="3511" y="22222"/>
                    <a:pt x="3523" y="22188"/>
                  </a:cubicBezTo>
                  <a:cubicBezTo>
                    <a:pt x="3558" y="22086"/>
                    <a:pt x="3448" y="22108"/>
                    <a:pt x="3434" y="22061"/>
                  </a:cubicBezTo>
                  <a:cubicBezTo>
                    <a:pt x="3418" y="21992"/>
                    <a:pt x="3409" y="21921"/>
                    <a:pt x="3405" y="21895"/>
                  </a:cubicBezTo>
                  <a:cubicBezTo>
                    <a:pt x="3323" y="21760"/>
                    <a:pt x="3259" y="21655"/>
                    <a:pt x="3174" y="21514"/>
                  </a:cubicBezTo>
                  <a:cubicBezTo>
                    <a:pt x="3202" y="21473"/>
                    <a:pt x="3237" y="21424"/>
                    <a:pt x="3270" y="21378"/>
                  </a:cubicBezTo>
                  <a:cubicBezTo>
                    <a:pt x="3201" y="21281"/>
                    <a:pt x="3139" y="21200"/>
                    <a:pt x="3083" y="21117"/>
                  </a:cubicBezTo>
                  <a:cubicBezTo>
                    <a:pt x="3021" y="21022"/>
                    <a:pt x="2965" y="20925"/>
                    <a:pt x="2899" y="20819"/>
                  </a:cubicBezTo>
                  <a:cubicBezTo>
                    <a:pt x="2928" y="20668"/>
                    <a:pt x="2867" y="20538"/>
                    <a:pt x="2753" y="20424"/>
                  </a:cubicBezTo>
                  <a:cubicBezTo>
                    <a:pt x="2758" y="20375"/>
                    <a:pt x="2778" y="20319"/>
                    <a:pt x="2762" y="20278"/>
                  </a:cubicBezTo>
                  <a:cubicBezTo>
                    <a:pt x="2737" y="20206"/>
                    <a:pt x="2646" y="20124"/>
                    <a:pt x="2659" y="20078"/>
                  </a:cubicBezTo>
                  <a:cubicBezTo>
                    <a:pt x="2687" y="19982"/>
                    <a:pt x="2638" y="19915"/>
                    <a:pt x="2621" y="19835"/>
                  </a:cubicBezTo>
                  <a:cubicBezTo>
                    <a:pt x="2613" y="19807"/>
                    <a:pt x="2600" y="19770"/>
                    <a:pt x="2580" y="19754"/>
                  </a:cubicBezTo>
                  <a:cubicBezTo>
                    <a:pt x="2480" y="19673"/>
                    <a:pt x="2428" y="19562"/>
                    <a:pt x="2381" y="19447"/>
                  </a:cubicBezTo>
                  <a:cubicBezTo>
                    <a:pt x="2344" y="19331"/>
                    <a:pt x="2315" y="19210"/>
                    <a:pt x="2241" y="19113"/>
                  </a:cubicBezTo>
                  <a:cubicBezTo>
                    <a:pt x="2265" y="18991"/>
                    <a:pt x="2119" y="18914"/>
                    <a:pt x="2160" y="18789"/>
                  </a:cubicBezTo>
                  <a:cubicBezTo>
                    <a:pt x="1962" y="18641"/>
                    <a:pt x="1960" y="18639"/>
                    <a:pt x="1976" y="18613"/>
                  </a:cubicBezTo>
                  <a:lnTo>
                    <a:pt x="2047" y="18574"/>
                  </a:lnTo>
                  <a:cubicBezTo>
                    <a:pt x="1957" y="18414"/>
                    <a:pt x="1925" y="18229"/>
                    <a:pt x="1896" y="18048"/>
                  </a:cubicBezTo>
                  <a:cubicBezTo>
                    <a:pt x="1876" y="17865"/>
                    <a:pt x="1847" y="17689"/>
                    <a:pt x="1731" y="17542"/>
                  </a:cubicBezTo>
                  <a:cubicBezTo>
                    <a:pt x="1759" y="17459"/>
                    <a:pt x="1781" y="17393"/>
                    <a:pt x="1798" y="17340"/>
                  </a:cubicBezTo>
                  <a:cubicBezTo>
                    <a:pt x="1729" y="17243"/>
                    <a:pt x="1659" y="17144"/>
                    <a:pt x="1594" y="17052"/>
                  </a:cubicBezTo>
                  <a:cubicBezTo>
                    <a:pt x="1617" y="16999"/>
                    <a:pt x="1634" y="16963"/>
                    <a:pt x="1651" y="16927"/>
                  </a:cubicBezTo>
                  <a:cubicBezTo>
                    <a:pt x="1619" y="16872"/>
                    <a:pt x="1590" y="16819"/>
                    <a:pt x="1562" y="16771"/>
                  </a:cubicBezTo>
                  <a:cubicBezTo>
                    <a:pt x="1585" y="16735"/>
                    <a:pt x="1601" y="16710"/>
                    <a:pt x="1617" y="16687"/>
                  </a:cubicBezTo>
                  <a:cubicBezTo>
                    <a:pt x="1597" y="16665"/>
                    <a:pt x="1576" y="16643"/>
                    <a:pt x="1560" y="16622"/>
                  </a:cubicBezTo>
                  <a:cubicBezTo>
                    <a:pt x="1574" y="16602"/>
                    <a:pt x="1587" y="16583"/>
                    <a:pt x="1591" y="16578"/>
                  </a:cubicBezTo>
                  <a:lnTo>
                    <a:pt x="1591" y="16578"/>
                  </a:lnTo>
                  <a:cubicBezTo>
                    <a:pt x="1591" y="16579"/>
                    <a:pt x="1591" y="16579"/>
                    <a:pt x="1591" y="16579"/>
                  </a:cubicBezTo>
                  <a:cubicBezTo>
                    <a:pt x="1592" y="16578"/>
                    <a:pt x="1592" y="16577"/>
                    <a:pt x="1592" y="16577"/>
                  </a:cubicBezTo>
                  <a:lnTo>
                    <a:pt x="1592" y="16577"/>
                  </a:lnTo>
                  <a:cubicBezTo>
                    <a:pt x="1592" y="16577"/>
                    <a:pt x="1592" y="16577"/>
                    <a:pt x="1591" y="16578"/>
                  </a:cubicBezTo>
                  <a:lnTo>
                    <a:pt x="1591" y="16578"/>
                  </a:lnTo>
                  <a:cubicBezTo>
                    <a:pt x="1575" y="16389"/>
                    <a:pt x="1547" y="16232"/>
                    <a:pt x="1553" y="16076"/>
                  </a:cubicBezTo>
                  <a:cubicBezTo>
                    <a:pt x="1557" y="15920"/>
                    <a:pt x="1595" y="15769"/>
                    <a:pt x="1620" y="15611"/>
                  </a:cubicBezTo>
                  <a:cubicBezTo>
                    <a:pt x="1645" y="15602"/>
                    <a:pt x="1679" y="15589"/>
                    <a:pt x="1720" y="15573"/>
                  </a:cubicBezTo>
                  <a:cubicBezTo>
                    <a:pt x="1710" y="15535"/>
                    <a:pt x="1700" y="15504"/>
                    <a:pt x="1690" y="15467"/>
                  </a:cubicBezTo>
                  <a:cubicBezTo>
                    <a:pt x="1657" y="15497"/>
                    <a:pt x="1638" y="15511"/>
                    <a:pt x="1598" y="15547"/>
                  </a:cubicBezTo>
                  <a:cubicBezTo>
                    <a:pt x="1597" y="15444"/>
                    <a:pt x="1590" y="15369"/>
                    <a:pt x="1595" y="15295"/>
                  </a:cubicBezTo>
                  <a:cubicBezTo>
                    <a:pt x="1598" y="15257"/>
                    <a:pt x="1625" y="15224"/>
                    <a:pt x="1637" y="15186"/>
                  </a:cubicBezTo>
                  <a:cubicBezTo>
                    <a:pt x="1650" y="15140"/>
                    <a:pt x="1684" y="14855"/>
                    <a:pt x="1682" y="14790"/>
                  </a:cubicBezTo>
                  <a:cubicBezTo>
                    <a:pt x="1682" y="14717"/>
                    <a:pt x="1695" y="14651"/>
                    <a:pt x="1651" y="14577"/>
                  </a:cubicBezTo>
                  <a:cubicBezTo>
                    <a:pt x="1628" y="14540"/>
                    <a:pt x="1675" y="14448"/>
                    <a:pt x="1681" y="14420"/>
                  </a:cubicBezTo>
                  <a:cubicBezTo>
                    <a:pt x="1673" y="14194"/>
                    <a:pt x="1681" y="13981"/>
                    <a:pt x="1718" y="13780"/>
                  </a:cubicBezTo>
                  <a:cubicBezTo>
                    <a:pt x="1753" y="13579"/>
                    <a:pt x="1851" y="13396"/>
                    <a:pt x="1971" y="13223"/>
                  </a:cubicBezTo>
                  <a:cubicBezTo>
                    <a:pt x="1943" y="13210"/>
                    <a:pt x="1918" y="13200"/>
                    <a:pt x="1872" y="13178"/>
                  </a:cubicBezTo>
                  <a:cubicBezTo>
                    <a:pt x="1879" y="13145"/>
                    <a:pt x="1904" y="13094"/>
                    <a:pt x="1891" y="13069"/>
                  </a:cubicBezTo>
                  <a:cubicBezTo>
                    <a:pt x="1813" y="12922"/>
                    <a:pt x="1890" y="12804"/>
                    <a:pt x="1969" y="12710"/>
                  </a:cubicBezTo>
                  <a:cubicBezTo>
                    <a:pt x="2053" y="12611"/>
                    <a:pt x="2059" y="12528"/>
                    <a:pt x="2037" y="12401"/>
                  </a:cubicBezTo>
                  <a:cubicBezTo>
                    <a:pt x="2022" y="12327"/>
                    <a:pt x="2084" y="12236"/>
                    <a:pt x="2099" y="12211"/>
                  </a:cubicBezTo>
                  <a:cubicBezTo>
                    <a:pt x="2127" y="12033"/>
                    <a:pt x="2146" y="11908"/>
                    <a:pt x="2177" y="11718"/>
                  </a:cubicBezTo>
                  <a:lnTo>
                    <a:pt x="2177" y="11718"/>
                  </a:lnTo>
                  <a:cubicBezTo>
                    <a:pt x="2091" y="11798"/>
                    <a:pt x="2053" y="11833"/>
                    <a:pt x="2012" y="11871"/>
                  </a:cubicBezTo>
                  <a:cubicBezTo>
                    <a:pt x="2003" y="11814"/>
                    <a:pt x="1993" y="11752"/>
                    <a:pt x="1984" y="11699"/>
                  </a:cubicBezTo>
                  <a:cubicBezTo>
                    <a:pt x="2046" y="11679"/>
                    <a:pt x="2109" y="11658"/>
                    <a:pt x="2165" y="11639"/>
                  </a:cubicBezTo>
                  <a:cubicBezTo>
                    <a:pt x="2246" y="11445"/>
                    <a:pt x="2246" y="11226"/>
                    <a:pt x="2399" y="11090"/>
                  </a:cubicBezTo>
                  <a:cubicBezTo>
                    <a:pt x="2384" y="11053"/>
                    <a:pt x="2372" y="11024"/>
                    <a:pt x="2365" y="11005"/>
                  </a:cubicBezTo>
                  <a:cubicBezTo>
                    <a:pt x="2422" y="10937"/>
                    <a:pt x="2483" y="10874"/>
                    <a:pt x="2549" y="10817"/>
                  </a:cubicBezTo>
                  <a:cubicBezTo>
                    <a:pt x="2543" y="10771"/>
                    <a:pt x="2537" y="10733"/>
                    <a:pt x="2531" y="10694"/>
                  </a:cubicBezTo>
                  <a:lnTo>
                    <a:pt x="2661" y="10546"/>
                  </a:lnTo>
                  <a:cubicBezTo>
                    <a:pt x="2618" y="10506"/>
                    <a:pt x="2593" y="10483"/>
                    <a:pt x="2563" y="10456"/>
                  </a:cubicBezTo>
                  <a:cubicBezTo>
                    <a:pt x="2596" y="10438"/>
                    <a:pt x="2640" y="10427"/>
                    <a:pt x="2644" y="10409"/>
                  </a:cubicBezTo>
                  <a:cubicBezTo>
                    <a:pt x="2656" y="10363"/>
                    <a:pt x="2631" y="10290"/>
                    <a:pt x="2653" y="10271"/>
                  </a:cubicBezTo>
                  <a:cubicBezTo>
                    <a:pt x="2699" y="10229"/>
                    <a:pt x="2737" y="10216"/>
                    <a:pt x="2739" y="10129"/>
                  </a:cubicBezTo>
                  <a:cubicBezTo>
                    <a:pt x="2740" y="10065"/>
                    <a:pt x="2759" y="9937"/>
                    <a:pt x="2793" y="9919"/>
                  </a:cubicBezTo>
                  <a:cubicBezTo>
                    <a:pt x="2934" y="9843"/>
                    <a:pt x="2914" y="9678"/>
                    <a:pt x="2992" y="9581"/>
                  </a:cubicBezTo>
                  <a:cubicBezTo>
                    <a:pt x="2956" y="9512"/>
                    <a:pt x="2925" y="9450"/>
                    <a:pt x="2878" y="9359"/>
                  </a:cubicBezTo>
                  <a:lnTo>
                    <a:pt x="2878" y="9359"/>
                  </a:lnTo>
                  <a:cubicBezTo>
                    <a:pt x="2964" y="9385"/>
                    <a:pt x="3015" y="9401"/>
                    <a:pt x="3092" y="9423"/>
                  </a:cubicBezTo>
                  <a:cubicBezTo>
                    <a:pt x="3030" y="9325"/>
                    <a:pt x="2981" y="9247"/>
                    <a:pt x="2912" y="9138"/>
                  </a:cubicBezTo>
                  <a:cubicBezTo>
                    <a:pt x="3000" y="9129"/>
                    <a:pt x="3050" y="9123"/>
                    <a:pt x="3102" y="9117"/>
                  </a:cubicBezTo>
                  <a:cubicBezTo>
                    <a:pt x="3078" y="9082"/>
                    <a:pt x="3055" y="9047"/>
                    <a:pt x="3030" y="9008"/>
                  </a:cubicBezTo>
                  <a:cubicBezTo>
                    <a:pt x="3056" y="9000"/>
                    <a:pt x="3075" y="8992"/>
                    <a:pt x="3096" y="8983"/>
                  </a:cubicBezTo>
                  <a:cubicBezTo>
                    <a:pt x="3099" y="8951"/>
                    <a:pt x="3102" y="8919"/>
                    <a:pt x="3105" y="8880"/>
                  </a:cubicBezTo>
                  <a:cubicBezTo>
                    <a:pt x="3159" y="8898"/>
                    <a:pt x="3211" y="8916"/>
                    <a:pt x="3256" y="8930"/>
                  </a:cubicBezTo>
                  <a:cubicBezTo>
                    <a:pt x="3362" y="8801"/>
                    <a:pt x="3377" y="8616"/>
                    <a:pt x="3526" y="8543"/>
                  </a:cubicBezTo>
                  <a:cubicBezTo>
                    <a:pt x="3529" y="8468"/>
                    <a:pt x="3532" y="8392"/>
                    <a:pt x="3533" y="8314"/>
                  </a:cubicBezTo>
                  <a:cubicBezTo>
                    <a:pt x="3537" y="8314"/>
                    <a:pt x="3541" y="8314"/>
                    <a:pt x="3545" y="8314"/>
                  </a:cubicBezTo>
                  <a:cubicBezTo>
                    <a:pt x="3580" y="8314"/>
                    <a:pt x="3617" y="8323"/>
                    <a:pt x="3653" y="8323"/>
                  </a:cubicBezTo>
                  <a:cubicBezTo>
                    <a:pt x="3696" y="8323"/>
                    <a:pt x="3738" y="8309"/>
                    <a:pt x="3776" y="8246"/>
                  </a:cubicBezTo>
                  <a:cubicBezTo>
                    <a:pt x="3758" y="8212"/>
                    <a:pt x="3738" y="8174"/>
                    <a:pt x="3715" y="8133"/>
                  </a:cubicBezTo>
                  <a:cubicBezTo>
                    <a:pt x="3743" y="8124"/>
                    <a:pt x="3771" y="8115"/>
                    <a:pt x="3801" y="8105"/>
                  </a:cubicBezTo>
                  <a:cubicBezTo>
                    <a:pt x="3795" y="8067"/>
                    <a:pt x="3786" y="8029"/>
                    <a:pt x="3779" y="7987"/>
                  </a:cubicBezTo>
                  <a:cubicBezTo>
                    <a:pt x="3739" y="7987"/>
                    <a:pt x="3695" y="7989"/>
                    <a:pt x="3648" y="7989"/>
                  </a:cubicBezTo>
                  <a:cubicBezTo>
                    <a:pt x="3643" y="7934"/>
                    <a:pt x="3640" y="7893"/>
                    <a:pt x="3637" y="7851"/>
                  </a:cubicBezTo>
                  <a:cubicBezTo>
                    <a:pt x="3664" y="7836"/>
                    <a:pt x="3698" y="7818"/>
                    <a:pt x="3733" y="7799"/>
                  </a:cubicBezTo>
                  <a:cubicBezTo>
                    <a:pt x="3739" y="7749"/>
                    <a:pt x="3745" y="7700"/>
                    <a:pt x="3751" y="7655"/>
                  </a:cubicBezTo>
                  <a:cubicBezTo>
                    <a:pt x="3771" y="7639"/>
                    <a:pt x="3786" y="7625"/>
                    <a:pt x="3802" y="7615"/>
                  </a:cubicBezTo>
                  <a:cubicBezTo>
                    <a:pt x="3816" y="7608"/>
                    <a:pt x="3831" y="7604"/>
                    <a:pt x="3835" y="7604"/>
                  </a:cubicBezTo>
                  <a:cubicBezTo>
                    <a:pt x="3835" y="7604"/>
                    <a:pt x="3835" y="7604"/>
                    <a:pt x="3835" y="7604"/>
                  </a:cubicBezTo>
                  <a:lnTo>
                    <a:pt x="3835" y="7604"/>
                  </a:lnTo>
                  <a:cubicBezTo>
                    <a:pt x="3929" y="7293"/>
                    <a:pt x="4139" y="7106"/>
                    <a:pt x="4380" y="6950"/>
                  </a:cubicBezTo>
                  <a:cubicBezTo>
                    <a:pt x="4420" y="6804"/>
                    <a:pt x="4420" y="6804"/>
                    <a:pt x="4526" y="6752"/>
                  </a:cubicBezTo>
                  <a:cubicBezTo>
                    <a:pt x="4614" y="6471"/>
                    <a:pt x="4832" y="6359"/>
                    <a:pt x="4990" y="6262"/>
                  </a:cubicBezTo>
                  <a:cubicBezTo>
                    <a:pt x="5031" y="6189"/>
                    <a:pt x="5067" y="6128"/>
                    <a:pt x="5103" y="6070"/>
                  </a:cubicBezTo>
                  <a:cubicBezTo>
                    <a:pt x="5141" y="6017"/>
                    <a:pt x="5178" y="5967"/>
                    <a:pt x="5215" y="5917"/>
                  </a:cubicBezTo>
                  <a:cubicBezTo>
                    <a:pt x="5216" y="5872"/>
                    <a:pt x="5219" y="5822"/>
                    <a:pt x="5221" y="5785"/>
                  </a:cubicBezTo>
                  <a:cubicBezTo>
                    <a:pt x="5319" y="5788"/>
                    <a:pt x="5421" y="5792"/>
                    <a:pt x="5509" y="5795"/>
                  </a:cubicBezTo>
                  <a:cubicBezTo>
                    <a:pt x="5538" y="5708"/>
                    <a:pt x="5562" y="5644"/>
                    <a:pt x="5585" y="5575"/>
                  </a:cubicBezTo>
                  <a:cubicBezTo>
                    <a:pt x="5741" y="5539"/>
                    <a:pt x="5822" y="5420"/>
                    <a:pt x="5874" y="5266"/>
                  </a:cubicBezTo>
                  <a:cubicBezTo>
                    <a:pt x="5916" y="5249"/>
                    <a:pt x="5962" y="5235"/>
                    <a:pt x="5999" y="5221"/>
                  </a:cubicBezTo>
                  <a:cubicBezTo>
                    <a:pt x="6064" y="5143"/>
                    <a:pt x="5968" y="5020"/>
                    <a:pt x="6108" y="4979"/>
                  </a:cubicBezTo>
                  <a:cubicBezTo>
                    <a:pt x="6150" y="5011"/>
                    <a:pt x="6193" y="5043"/>
                    <a:pt x="6233" y="5074"/>
                  </a:cubicBezTo>
                  <a:cubicBezTo>
                    <a:pt x="6300" y="4920"/>
                    <a:pt x="6406" y="4820"/>
                    <a:pt x="6565" y="4776"/>
                  </a:cubicBezTo>
                  <a:cubicBezTo>
                    <a:pt x="6637" y="4757"/>
                    <a:pt x="6756" y="4727"/>
                    <a:pt x="6767" y="4687"/>
                  </a:cubicBezTo>
                  <a:cubicBezTo>
                    <a:pt x="6806" y="4536"/>
                    <a:pt x="6965" y="4508"/>
                    <a:pt x="7032" y="4392"/>
                  </a:cubicBezTo>
                  <a:lnTo>
                    <a:pt x="7114" y="4395"/>
                  </a:lnTo>
                  <a:cubicBezTo>
                    <a:pt x="7092" y="4340"/>
                    <a:pt x="7070" y="4286"/>
                    <a:pt x="7032" y="4190"/>
                  </a:cubicBezTo>
                  <a:lnTo>
                    <a:pt x="7032" y="4190"/>
                  </a:lnTo>
                  <a:cubicBezTo>
                    <a:pt x="7123" y="4270"/>
                    <a:pt x="7163" y="4305"/>
                    <a:pt x="7193" y="4331"/>
                  </a:cubicBezTo>
                  <a:cubicBezTo>
                    <a:pt x="7264" y="4281"/>
                    <a:pt x="7323" y="4242"/>
                    <a:pt x="7377" y="4203"/>
                  </a:cubicBezTo>
                  <a:cubicBezTo>
                    <a:pt x="7366" y="4161"/>
                    <a:pt x="7357" y="4128"/>
                    <a:pt x="7346" y="4094"/>
                  </a:cubicBezTo>
                  <a:lnTo>
                    <a:pt x="7346" y="4094"/>
                  </a:lnTo>
                  <a:cubicBezTo>
                    <a:pt x="7385" y="4096"/>
                    <a:pt x="7413" y="4097"/>
                    <a:pt x="7442" y="4097"/>
                  </a:cubicBezTo>
                  <a:cubicBezTo>
                    <a:pt x="7436" y="4055"/>
                    <a:pt x="7429" y="4016"/>
                    <a:pt x="7421" y="3962"/>
                  </a:cubicBezTo>
                  <a:lnTo>
                    <a:pt x="7421" y="3962"/>
                  </a:lnTo>
                  <a:cubicBezTo>
                    <a:pt x="7471" y="3994"/>
                    <a:pt x="7501" y="4014"/>
                    <a:pt x="7545" y="4041"/>
                  </a:cubicBezTo>
                  <a:cubicBezTo>
                    <a:pt x="7579" y="3993"/>
                    <a:pt x="7607" y="3952"/>
                    <a:pt x="7635" y="3912"/>
                  </a:cubicBezTo>
                  <a:cubicBezTo>
                    <a:pt x="7661" y="3916"/>
                    <a:pt x="7682" y="3919"/>
                    <a:pt x="7691" y="3921"/>
                  </a:cubicBezTo>
                  <a:cubicBezTo>
                    <a:pt x="7717" y="3877"/>
                    <a:pt x="7741" y="3836"/>
                    <a:pt x="7754" y="3813"/>
                  </a:cubicBezTo>
                  <a:cubicBezTo>
                    <a:pt x="7829" y="3827"/>
                    <a:pt x="7883" y="3834"/>
                    <a:pt x="7972" y="3849"/>
                  </a:cubicBezTo>
                  <a:cubicBezTo>
                    <a:pt x="7933" y="3760"/>
                    <a:pt x="7911" y="3712"/>
                    <a:pt x="7878" y="3637"/>
                  </a:cubicBezTo>
                  <a:lnTo>
                    <a:pt x="7878" y="3637"/>
                  </a:lnTo>
                  <a:cubicBezTo>
                    <a:pt x="8010" y="3671"/>
                    <a:pt x="8119" y="3699"/>
                    <a:pt x="8194" y="3718"/>
                  </a:cubicBezTo>
                  <a:cubicBezTo>
                    <a:pt x="8304" y="3640"/>
                    <a:pt x="8373" y="3593"/>
                    <a:pt x="8447" y="3556"/>
                  </a:cubicBezTo>
                  <a:cubicBezTo>
                    <a:pt x="8463" y="3506"/>
                    <a:pt x="8478" y="3459"/>
                    <a:pt x="8498" y="3397"/>
                  </a:cubicBezTo>
                  <a:cubicBezTo>
                    <a:pt x="8550" y="3369"/>
                    <a:pt x="8612" y="3334"/>
                    <a:pt x="8679" y="3297"/>
                  </a:cubicBezTo>
                  <a:cubicBezTo>
                    <a:pt x="8684" y="3226"/>
                    <a:pt x="8687" y="3162"/>
                    <a:pt x="8690" y="3122"/>
                  </a:cubicBezTo>
                  <a:cubicBezTo>
                    <a:pt x="8756" y="3050"/>
                    <a:pt x="8809" y="2991"/>
                    <a:pt x="8866" y="2929"/>
                  </a:cubicBezTo>
                  <a:cubicBezTo>
                    <a:pt x="8909" y="2926"/>
                    <a:pt x="8960" y="2931"/>
                    <a:pt x="9005" y="2916"/>
                  </a:cubicBezTo>
                  <a:cubicBezTo>
                    <a:pt x="9060" y="2897"/>
                    <a:pt x="9110" y="2859"/>
                    <a:pt x="9150" y="2837"/>
                  </a:cubicBezTo>
                  <a:cubicBezTo>
                    <a:pt x="9193" y="2876"/>
                    <a:pt x="9216" y="2897"/>
                    <a:pt x="9238" y="2916"/>
                  </a:cubicBezTo>
                  <a:lnTo>
                    <a:pt x="9272" y="2885"/>
                  </a:lnTo>
                  <a:lnTo>
                    <a:pt x="9097" y="2678"/>
                  </a:lnTo>
                  <a:lnTo>
                    <a:pt x="9127" y="2647"/>
                  </a:lnTo>
                  <a:lnTo>
                    <a:pt x="9415" y="2814"/>
                  </a:lnTo>
                  <a:lnTo>
                    <a:pt x="9418" y="2760"/>
                  </a:lnTo>
                  <a:lnTo>
                    <a:pt x="9421" y="2686"/>
                  </a:lnTo>
                  <a:cubicBezTo>
                    <a:pt x="9593" y="2673"/>
                    <a:pt x="9592" y="2673"/>
                    <a:pt x="9758" y="2572"/>
                  </a:cubicBezTo>
                  <a:cubicBezTo>
                    <a:pt x="9777" y="2561"/>
                    <a:pt x="9802" y="2561"/>
                    <a:pt x="9823" y="2553"/>
                  </a:cubicBezTo>
                  <a:cubicBezTo>
                    <a:pt x="10048" y="2463"/>
                    <a:pt x="10277" y="2386"/>
                    <a:pt x="10489" y="2275"/>
                  </a:cubicBezTo>
                  <a:cubicBezTo>
                    <a:pt x="10544" y="2248"/>
                    <a:pt x="10579" y="2163"/>
                    <a:pt x="10658" y="2163"/>
                  </a:cubicBezTo>
                  <a:cubicBezTo>
                    <a:pt x="10665" y="2163"/>
                    <a:pt x="10673" y="2164"/>
                    <a:pt x="10682" y="2166"/>
                  </a:cubicBezTo>
                  <a:cubicBezTo>
                    <a:pt x="10689" y="2167"/>
                    <a:pt x="10695" y="2168"/>
                    <a:pt x="10701" y="2168"/>
                  </a:cubicBezTo>
                  <a:cubicBezTo>
                    <a:pt x="10770" y="2168"/>
                    <a:pt x="10803" y="2079"/>
                    <a:pt x="10852" y="2079"/>
                  </a:cubicBezTo>
                  <a:cubicBezTo>
                    <a:pt x="10859" y="2079"/>
                    <a:pt x="10867" y="2081"/>
                    <a:pt x="10874" y="2085"/>
                  </a:cubicBezTo>
                  <a:cubicBezTo>
                    <a:pt x="10901" y="2099"/>
                    <a:pt x="10925" y="2104"/>
                    <a:pt x="10948" y="2104"/>
                  </a:cubicBezTo>
                  <a:cubicBezTo>
                    <a:pt x="11042" y="2104"/>
                    <a:pt x="11115" y="2015"/>
                    <a:pt x="11203" y="2015"/>
                  </a:cubicBezTo>
                  <a:cubicBezTo>
                    <a:pt x="11216" y="2015"/>
                    <a:pt x="11230" y="2017"/>
                    <a:pt x="11244" y="2021"/>
                  </a:cubicBezTo>
                  <a:cubicBezTo>
                    <a:pt x="11306" y="1851"/>
                    <a:pt x="11500" y="1951"/>
                    <a:pt x="11612" y="1851"/>
                  </a:cubicBezTo>
                  <a:cubicBezTo>
                    <a:pt x="11679" y="1791"/>
                    <a:pt x="11818" y="1801"/>
                    <a:pt x="11900" y="1785"/>
                  </a:cubicBezTo>
                  <a:cubicBezTo>
                    <a:pt x="12003" y="1733"/>
                    <a:pt x="12096" y="1708"/>
                    <a:pt x="12179" y="1674"/>
                  </a:cubicBezTo>
                  <a:cubicBezTo>
                    <a:pt x="12213" y="1723"/>
                    <a:pt x="12234" y="1752"/>
                    <a:pt x="12256" y="1785"/>
                  </a:cubicBezTo>
                  <a:cubicBezTo>
                    <a:pt x="12294" y="1735"/>
                    <a:pt x="12329" y="1689"/>
                    <a:pt x="12368" y="1638"/>
                  </a:cubicBezTo>
                  <a:cubicBezTo>
                    <a:pt x="12407" y="1671"/>
                    <a:pt x="12443" y="1702"/>
                    <a:pt x="12478" y="1733"/>
                  </a:cubicBezTo>
                  <a:cubicBezTo>
                    <a:pt x="12575" y="1643"/>
                    <a:pt x="12740" y="1629"/>
                    <a:pt x="12775" y="1505"/>
                  </a:cubicBezTo>
                  <a:cubicBezTo>
                    <a:pt x="12865" y="1486"/>
                    <a:pt x="12933" y="1471"/>
                    <a:pt x="13014" y="1454"/>
                  </a:cubicBezTo>
                  <a:lnTo>
                    <a:pt x="13014" y="1454"/>
                  </a:lnTo>
                  <a:cubicBezTo>
                    <a:pt x="12999" y="1535"/>
                    <a:pt x="12986" y="1601"/>
                    <a:pt x="12962" y="1730"/>
                  </a:cubicBezTo>
                  <a:cubicBezTo>
                    <a:pt x="13062" y="1645"/>
                    <a:pt x="13108" y="1605"/>
                    <a:pt x="13140" y="1579"/>
                  </a:cubicBezTo>
                  <a:cubicBezTo>
                    <a:pt x="13111" y="1521"/>
                    <a:pt x="13089" y="1479"/>
                    <a:pt x="13065" y="1433"/>
                  </a:cubicBezTo>
                  <a:cubicBezTo>
                    <a:pt x="13112" y="1420"/>
                    <a:pt x="13131" y="1415"/>
                    <a:pt x="13152" y="1409"/>
                  </a:cubicBezTo>
                  <a:cubicBezTo>
                    <a:pt x="13184" y="1445"/>
                    <a:pt x="13217" y="1480"/>
                    <a:pt x="13274" y="1542"/>
                  </a:cubicBezTo>
                  <a:cubicBezTo>
                    <a:pt x="13306" y="1459"/>
                    <a:pt x="13326" y="1415"/>
                    <a:pt x="13345" y="1373"/>
                  </a:cubicBezTo>
                  <a:cubicBezTo>
                    <a:pt x="13377" y="1368"/>
                    <a:pt x="13408" y="1365"/>
                    <a:pt x="13436" y="1359"/>
                  </a:cubicBezTo>
                  <a:cubicBezTo>
                    <a:pt x="13445" y="1340"/>
                    <a:pt x="13456" y="1323"/>
                    <a:pt x="13470" y="1306"/>
                  </a:cubicBezTo>
                  <a:lnTo>
                    <a:pt x="13492" y="1321"/>
                  </a:lnTo>
                  <a:lnTo>
                    <a:pt x="13446" y="1367"/>
                  </a:lnTo>
                  <a:cubicBezTo>
                    <a:pt x="13442" y="1364"/>
                    <a:pt x="13437" y="1361"/>
                    <a:pt x="13436" y="1359"/>
                  </a:cubicBezTo>
                  <a:lnTo>
                    <a:pt x="13436" y="1359"/>
                  </a:lnTo>
                  <a:cubicBezTo>
                    <a:pt x="13448" y="1415"/>
                    <a:pt x="13455" y="1470"/>
                    <a:pt x="13471" y="1576"/>
                  </a:cubicBezTo>
                  <a:cubicBezTo>
                    <a:pt x="13511" y="1483"/>
                    <a:pt x="13530" y="1440"/>
                    <a:pt x="13549" y="1398"/>
                  </a:cubicBezTo>
                  <a:cubicBezTo>
                    <a:pt x="13621" y="1420"/>
                    <a:pt x="13676" y="1437"/>
                    <a:pt x="13735" y="1457"/>
                  </a:cubicBezTo>
                  <a:cubicBezTo>
                    <a:pt x="13754" y="1404"/>
                    <a:pt x="13770" y="1362"/>
                    <a:pt x="13790" y="1304"/>
                  </a:cubicBezTo>
                  <a:cubicBezTo>
                    <a:pt x="13848" y="1408"/>
                    <a:pt x="13896" y="1499"/>
                    <a:pt x="13952" y="1599"/>
                  </a:cubicBezTo>
                  <a:cubicBezTo>
                    <a:pt x="13979" y="1536"/>
                    <a:pt x="14015" y="1519"/>
                    <a:pt x="14055" y="1519"/>
                  </a:cubicBezTo>
                  <a:cubicBezTo>
                    <a:pt x="14098" y="1519"/>
                    <a:pt x="14144" y="1538"/>
                    <a:pt x="14188" y="1538"/>
                  </a:cubicBezTo>
                  <a:cubicBezTo>
                    <a:pt x="14201" y="1538"/>
                    <a:pt x="14215" y="1537"/>
                    <a:pt x="14227" y="1532"/>
                  </a:cubicBezTo>
                  <a:cubicBezTo>
                    <a:pt x="14338" y="1489"/>
                    <a:pt x="14460" y="1476"/>
                    <a:pt x="14578" y="1448"/>
                  </a:cubicBezTo>
                  <a:cubicBezTo>
                    <a:pt x="14583" y="1393"/>
                    <a:pt x="14591" y="1340"/>
                    <a:pt x="14598" y="1280"/>
                  </a:cubicBezTo>
                  <a:cubicBezTo>
                    <a:pt x="14639" y="1305"/>
                    <a:pt x="14670" y="1324"/>
                    <a:pt x="14688" y="1334"/>
                  </a:cubicBezTo>
                  <a:cubicBezTo>
                    <a:pt x="14789" y="1298"/>
                    <a:pt x="14872" y="1274"/>
                    <a:pt x="14947" y="1248"/>
                  </a:cubicBezTo>
                  <a:cubicBezTo>
                    <a:pt x="14957" y="1215"/>
                    <a:pt x="14967" y="1187"/>
                    <a:pt x="14985" y="1136"/>
                  </a:cubicBezTo>
                  <a:cubicBezTo>
                    <a:pt x="15012" y="1195"/>
                    <a:pt x="15028" y="1227"/>
                    <a:pt x="15047" y="1271"/>
                  </a:cubicBezTo>
                  <a:cubicBezTo>
                    <a:pt x="15120" y="1267"/>
                    <a:pt x="15198" y="1261"/>
                    <a:pt x="15251" y="1258"/>
                  </a:cubicBezTo>
                  <a:cubicBezTo>
                    <a:pt x="15275" y="1206"/>
                    <a:pt x="15287" y="1181"/>
                    <a:pt x="15315" y="1118"/>
                  </a:cubicBezTo>
                  <a:cubicBezTo>
                    <a:pt x="15334" y="1217"/>
                    <a:pt x="15343" y="1268"/>
                    <a:pt x="15353" y="1318"/>
                  </a:cubicBezTo>
                  <a:cubicBezTo>
                    <a:pt x="15385" y="1320"/>
                    <a:pt x="15406" y="1321"/>
                    <a:pt x="15428" y="1323"/>
                  </a:cubicBezTo>
                  <a:cubicBezTo>
                    <a:pt x="15454" y="1280"/>
                    <a:pt x="15481" y="1237"/>
                    <a:pt x="15537" y="1149"/>
                  </a:cubicBezTo>
                  <a:cubicBezTo>
                    <a:pt x="15590" y="1214"/>
                    <a:pt x="15622" y="1251"/>
                    <a:pt x="15660" y="1298"/>
                  </a:cubicBezTo>
                  <a:cubicBezTo>
                    <a:pt x="15602" y="1317"/>
                    <a:pt x="15565" y="1329"/>
                    <a:pt x="15516" y="1345"/>
                  </a:cubicBezTo>
                  <a:cubicBezTo>
                    <a:pt x="15569" y="1384"/>
                    <a:pt x="15613" y="1417"/>
                    <a:pt x="15652" y="1445"/>
                  </a:cubicBezTo>
                  <a:cubicBezTo>
                    <a:pt x="15710" y="1409"/>
                    <a:pt x="15750" y="1386"/>
                    <a:pt x="15759" y="1380"/>
                  </a:cubicBezTo>
                  <a:cubicBezTo>
                    <a:pt x="15822" y="1412"/>
                    <a:pt x="15865" y="1433"/>
                    <a:pt x="15887" y="1445"/>
                  </a:cubicBezTo>
                  <a:cubicBezTo>
                    <a:pt x="15868" y="1490"/>
                    <a:pt x="15858" y="1514"/>
                    <a:pt x="15847" y="1537"/>
                  </a:cubicBezTo>
                  <a:cubicBezTo>
                    <a:pt x="15947" y="1471"/>
                    <a:pt x="16059" y="1432"/>
                    <a:pt x="16168" y="1408"/>
                  </a:cubicBezTo>
                  <a:cubicBezTo>
                    <a:pt x="16278" y="1390"/>
                    <a:pt x="16387" y="1376"/>
                    <a:pt x="16486" y="1334"/>
                  </a:cubicBezTo>
                  <a:cubicBezTo>
                    <a:pt x="16534" y="1394"/>
                    <a:pt x="16583" y="1417"/>
                    <a:pt x="16632" y="1417"/>
                  </a:cubicBezTo>
                  <a:cubicBezTo>
                    <a:pt x="16680" y="1417"/>
                    <a:pt x="16729" y="1395"/>
                    <a:pt x="16777" y="1365"/>
                  </a:cubicBezTo>
                  <a:cubicBezTo>
                    <a:pt x="16837" y="1401"/>
                    <a:pt x="16889" y="1445"/>
                    <a:pt x="16950" y="1445"/>
                  </a:cubicBezTo>
                  <a:cubicBezTo>
                    <a:pt x="16980" y="1445"/>
                    <a:pt x="17012" y="1435"/>
                    <a:pt x="17048" y="1408"/>
                  </a:cubicBezTo>
                  <a:cubicBezTo>
                    <a:pt x="17062" y="1398"/>
                    <a:pt x="17078" y="1392"/>
                    <a:pt x="17094" y="1392"/>
                  </a:cubicBezTo>
                  <a:cubicBezTo>
                    <a:pt x="17123" y="1392"/>
                    <a:pt x="17148" y="1412"/>
                    <a:pt x="17146" y="1459"/>
                  </a:cubicBezTo>
                  <a:cubicBezTo>
                    <a:pt x="17213" y="1474"/>
                    <a:pt x="17279" y="1465"/>
                    <a:pt x="17345" y="1510"/>
                  </a:cubicBezTo>
                  <a:cubicBezTo>
                    <a:pt x="17354" y="1516"/>
                    <a:pt x="17367" y="1518"/>
                    <a:pt x="17382" y="1518"/>
                  </a:cubicBezTo>
                  <a:cubicBezTo>
                    <a:pt x="17425" y="1518"/>
                    <a:pt x="17485" y="1499"/>
                    <a:pt x="17520" y="1499"/>
                  </a:cubicBezTo>
                  <a:cubicBezTo>
                    <a:pt x="17533" y="1499"/>
                    <a:pt x="17542" y="1502"/>
                    <a:pt x="17546" y="1508"/>
                  </a:cubicBezTo>
                  <a:cubicBezTo>
                    <a:pt x="17568" y="1538"/>
                    <a:pt x="17587" y="1548"/>
                    <a:pt x="17605" y="1548"/>
                  </a:cubicBezTo>
                  <a:cubicBezTo>
                    <a:pt x="17632" y="1548"/>
                    <a:pt x="17657" y="1524"/>
                    <a:pt x="17681" y="1524"/>
                  </a:cubicBezTo>
                  <a:cubicBezTo>
                    <a:pt x="17684" y="1524"/>
                    <a:pt x="17687" y="1525"/>
                    <a:pt x="17691" y="1526"/>
                  </a:cubicBezTo>
                  <a:cubicBezTo>
                    <a:pt x="17746" y="1542"/>
                    <a:pt x="17806" y="1595"/>
                    <a:pt x="17853" y="1595"/>
                  </a:cubicBezTo>
                  <a:cubicBezTo>
                    <a:pt x="17857" y="1595"/>
                    <a:pt x="17860" y="1594"/>
                    <a:pt x="17864" y="1593"/>
                  </a:cubicBezTo>
                  <a:cubicBezTo>
                    <a:pt x="17898" y="1586"/>
                    <a:pt x="17931" y="1583"/>
                    <a:pt x="17964" y="1583"/>
                  </a:cubicBezTo>
                  <a:cubicBezTo>
                    <a:pt x="18124" y="1583"/>
                    <a:pt x="18275" y="1654"/>
                    <a:pt x="18432" y="1668"/>
                  </a:cubicBezTo>
                  <a:cubicBezTo>
                    <a:pt x="18463" y="1671"/>
                    <a:pt x="18490" y="1711"/>
                    <a:pt x="18519" y="1736"/>
                  </a:cubicBezTo>
                  <a:cubicBezTo>
                    <a:pt x="18559" y="1711"/>
                    <a:pt x="18603" y="1686"/>
                    <a:pt x="18645" y="1660"/>
                  </a:cubicBezTo>
                  <a:cubicBezTo>
                    <a:pt x="18738" y="1763"/>
                    <a:pt x="18879" y="1738"/>
                    <a:pt x="18997" y="1782"/>
                  </a:cubicBezTo>
                  <a:cubicBezTo>
                    <a:pt x="19096" y="1813"/>
                    <a:pt x="19191" y="1843"/>
                    <a:pt x="19277" y="1908"/>
                  </a:cubicBezTo>
                  <a:cubicBezTo>
                    <a:pt x="19287" y="1916"/>
                    <a:pt x="19305" y="1916"/>
                    <a:pt x="19319" y="1919"/>
                  </a:cubicBezTo>
                  <a:cubicBezTo>
                    <a:pt x="19337" y="1876"/>
                    <a:pt x="19355" y="1835"/>
                    <a:pt x="19371" y="1796"/>
                  </a:cubicBezTo>
                  <a:cubicBezTo>
                    <a:pt x="19443" y="1789"/>
                    <a:pt x="19509" y="1782"/>
                    <a:pt x="19583" y="1776"/>
                  </a:cubicBezTo>
                  <a:cubicBezTo>
                    <a:pt x="19615" y="1863"/>
                    <a:pt x="19670" y="1879"/>
                    <a:pt x="19733" y="1879"/>
                  </a:cubicBezTo>
                  <a:cubicBezTo>
                    <a:pt x="19771" y="1879"/>
                    <a:pt x="19813" y="1873"/>
                    <a:pt x="19854" y="1873"/>
                  </a:cubicBezTo>
                  <a:cubicBezTo>
                    <a:pt x="19892" y="1873"/>
                    <a:pt x="19929" y="1878"/>
                    <a:pt x="19964" y="1898"/>
                  </a:cubicBezTo>
                  <a:cubicBezTo>
                    <a:pt x="19978" y="1935"/>
                    <a:pt x="20000" y="1986"/>
                    <a:pt x="20031" y="2063"/>
                  </a:cubicBezTo>
                  <a:cubicBezTo>
                    <a:pt x="20093" y="2019"/>
                    <a:pt x="20140" y="1985"/>
                    <a:pt x="20149" y="1980"/>
                  </a:cubicBezTo>
                  <a:cubicBezTo>
                    <a:pt x="20248" y="2013"/>
                    <a:pt x="20302" y="2057"/>
                    <a:pt x="20362" y="2072"/>
                  </a:cubicBezTo>
                  <a:cubicBezTo>
                    <a:pt x="20365" y="2072"/>
                    <a:pt x="20368" y="2073"/>
                    <a:pt x="20371" y="2073"/>
                  </a:cubicBezTo>
                  <a:cubicBezTo>
                    <a:pt x="20384" y="2073"/>
                    <a:pt x="20395" y="2067"/>
                    <a:pt x="20409" y="2067"/>
                  </a:cubicBezTo>
                  <a:cubicBezTo>
                    <a:pt x="20421" y="2067"/>
                    <a:pt x="20435" y="2072"/>
                    <a:pt x="20452" y="2094"/>
                  </a:cubicBezTo>
                  <a:cubicBezTo>
                    <a:pt x="20482" y="2129"/>
                    <a:pt x="20585" y="2117"/>
                    <a:pt x="20607" y="2152"/>
                  </a:cubicBezTo>
                  <a:cubicBezTo>
                    <a:pt x="20658" y="2236"/>
                    <a:pt x="20743" y="2238"/>
                    <a:pt x="20814" y="2270"/>
                  </a:cubicBezTo>
                  <a:cubicBezTo>
                    <a:pt x="20992" y="2350"/>
                    <a:pt x="21176" y="2419"/>
                    <a:pt x="21357" y="2494"/>
                  </a:cubicBezTo>
                  <a:cubicBezTo>
                    <a:pt x="21373" y="2501"/>
                    <a:pt x="21382" y="2520"/>
                    <a:pt x="21395" y="2533"/>
                  </a:cubicBezTo>
                  <a:cubicBezTo>
                    <a:pt x="21389" y="2560"/>
                    <a:pt x="21385" y="2585"/>
                    <a:pt x="21378" y="2619"/>
                  </a:cubicBezTo>
                  <a:cubicBezTo>
                    <a:pt x="21393" y="2618"/>
                    <a:pt x="21407" y="2618"/>
                    <a:pt x="21421" y="2618"/>
                  </a:cubicBezTo>
                  <a:cubicBezTo>
                    <a:pt x="21452" y="2618"/>
                    <a:pt x="21482" y="2619"/>
                    <a:pt x="21514" y="2620"/>
                  </a:cubicBezTo>
                  <a:cubicBezTo>
                    <a:pt x="21542" y="2686"/>
                    <a:pt x="21569" y="2748"/>
                    <a:pt x="21604" y="2832"/>
                  </a:cubicBezTo>
                  <a:cubicBezTo>
                    <a:pt x="21673" y="2831"/>
                    <a:pt x="21741" y="2829"/>
                    <a:pt x="21809" y="2829"/>
                  </a:cubicBezTo>
                  <a:cubicBezTo>
                    <a:pt x="21800" y="2782"/>
                    <a:pt x="21795" y="2759"/>
                    <a:pt x="21782" y="2695"/>
                  </a:cubicBezTo>
                  <a:lnTo>
                    <a:pt x="21782" y="2695"/>
                  </a:lnTo>
                  <a:cubicBezTo>
                    <a:pt x="21909" y="2779"/>
                    <a:pt x="22001" y="2841"/>
                    <a:pt x="22110" y="2913"/>
                  </a:cubicBezTo>
                  <a:cubicBezTo>
                    <a:pt x="22160" y="2900"/>
                    <a:pt x="22238" y="2881"/>
                    <a:pt x="22313" y="2860"/>
                  </a:cubicBezTo>
                  <a:cubicBezTo>
                    <a:pt x="22393" y="3113"/>
                    <a:pt x="22644" y="3204"/>
                    <a:pt x="22788" y="3406"/>
                  </a:cubicBezTo>
                  <a:cubicBezTo>
                    <a:pt x="22833" y="3372"/>
                    <a:pt x="22861" y="3351"/>
                    <a:pt x="22894" y="3326"/>
                  </a:cubicBezTo>
                  <a:cubicBezTo>
                    <a:pt x="22940" y="3427"/>
                    <a:pt x="22984" y="3521"/>
                    <a:pt x="23024" y="3607"/>
                  </a:cubicBezTo>
                  <a:cubicBezTo>
                    <a:pt x="23165" y="3700"/>
                    <a:pt x="23306" y="3794"/>
                    <a:pt x="23459" y="3894"/>
                  </a:cubicBezTo>
                  <a:cubicBezTo>
                    <a:pt x="23452" y="3850"/>
                    <a:pt x="23449" y="3824"/>
                    <a:pt x="23442" y="3777"/>
                  </a:cubicBezTo>
                  <a:lnTo>
                    <a:pt x="23442" y="3777"/>
                  </a:lnTo>
                  <a:cubicBezTo>
                    <a:pt x="23592" y="3809"/>
                    <a:pt x="23748" y="3828"/>
                    <a:pt x="23890" y="3878"/>
                  </a:cubicBezTo>
                  <a:cubicBezTo>
                    <a:pt x="23896" y="3899"/>
                    <a:pt x="23908" y="3936"/>
                    <a:pt x="23917" y="3965"/>
                  </a:cubicBezTo>
                  <a:cubicBezTo>
                    <a:pt x="23982" y="3983"/>
                    <a:pt x="24035" y="3996"/>
                    <a:pt x="24093" y="4012"/>
                  </a:cubicBezTo>
                  <a:cubicBezTo>
                    <a:pt x="24077" y="4064"/>
                    <a:pt x="24068" y="4097"/>
                    <a:pt x="24054" y="4146"/>
                  </a:cubicBezTo>
                  <a:cubicBezTo>
                    <a:pt x="24083" y="4161"/>
                    <a:pt x="24114" y="4178"/>
                    <a:pt x="24155" y="4200"/>
                  </a:cubicBezTo>
                  <a:cubicBezTo>
                    <a:pt x="24171" y="4139"/>
                    <a:pt x="24185" y="4093"/>
                    <a:pt x="24205" y="4012"/>
                  </a:cubicBezTo>
                  <a:cubicBezTo>
                    <a:pt x="24269" y="4137"/>
                    <a:pt x="24316" y="4228"/>
                    <a:pt x="24366" y="4325"/>
                  </a:cubicBezTo>
                  <a:cubicBezTo>
                    <a:pt x="24398" y="4330"/>
                    <a:pt x="24433" y="4334"/>
                    <a:pt x="24460" y="4337"/>
                  </a:cubicBezTo>
                  <a:cubicBezTo>
                    <a:pt x="24485" y="4393"/>
                    <a:pt x="24508" y="4443"/>
                    <a:pt x="24532" y="4492"/>
                  </a:cubicBezTo>
                  <a:cubicBezTo>
                    <a:pt x="24504" y="4495"/>
                    <a:pt x="24476" y="4498"/>
                    <a:pt x="24439" y="4502"/>
                  </a:cubicBezTo>
                  <a:cubicBezTo>
                    <a:pt x="24467" y="4563"/>
                    <a:pt x="24506" y="4575"/>
                    <a:pt x="24550" y="4575"/>
                  </a:cubicBezTo>
                  <a:cubicBezTo>
                    <a:pt x="24579" y="4575"/>
                    <a:pt x="24611" y="4570"/>
                    <a:pt x="24643" y="4570"/>
                  </a:cubicBezTo>
                  <a:cubicBezTo>
                    <a:pt x="24661" y="4570"/>
                    <a:pt x="24680" y="4572"/>
                    <a:pt x="24698" y="4577"/>
                  </a:cubicBezTo>
                  <a:cubicBezTo>
                    <a:pt x="24747" y="4633"/>
                    <a:pt x="24804" y="4711"/>
                    <a:pt x="24861" y="4804"/>
                  </a:cubicBezTo>
                  <a:cubicBezTo>
                    <a:pt x="24951" y="4832"/>
                    <a:pt x="25067" y="4855"/>
                    <a:pt x="25059" y="5010"/>
                  </a:cubicBezTo>
                  <a:cubicBezTo>
                    <a:pt x="25089" y="5067"/>
                    <a:pt x="25110" y="5136"/>
                    <a:pt x="25156" y="5179"/>
                  </a:cubicBezTo>
                  <a:cubicBezTo>
                    <a:pt x="25207" y="5227"/>
                    <a:pt x="25281" y="5255"/>
                    <a:pt x="25343" y="5291"/>
                  </a:cubicBezTo>
                  <a:cubicBezTo>
                    <a:pt x="25344" y="5344"/>
                    <a:pt x="25345" y="5392"/>
                    <a:pt x="25347" y="5423"/>
                  </a:cubicBezTo>
                  <a:cubicBezTo>
                    <a:pt x="25413" y="5467"/>
                    <a:pt x="25472" y="5507"/>
                    <a:pt x="25513" y="5533"/>
                  </a:cubicBezTo>
                  <a:cubicBezTo>
                    <a:pt x="25496" y="5619"/>
                    <a:pt x="25482" y="5680"/>
                    <a:pt x="25471" y="5735"/>
                  </a:cubicBezTo>
                  <a:cubicBezTo>
                    <a:pt x="25603" y="5873"/>
                    <a:pt x="25702" y="6026"/>
                    <a:pt x="25831" y="6148"/>
                  </a:cubicBezTo>
                  <a:cubicBezTo>
                    <a:pt x="25903" y="6219"/>
                    <a:pt x="26006" y="6257"/>
                    <a:pt x="26071" y="6345"/>
                  </a:cubicBezTo>
                  <a:cubicBezTo>
                    <a:pt x="26091" y="6375"/>
                    <a:pt x="26152" y="6378"/>
                    <a:pt x="26199" y="6394"/>
                  </a:cubicBezTo>
                  <a:cubicBezTo>
                    <a:pt x="26175" y="6447"/>
                    <a:pt x="26158" y="6484"/>
                    <a:pt x="26136" y="6532"/>
                  </a:cubicBezTo>
                  <a:cubicBezTo>
                    <a:pt x="26183" y="6518"/>
                    <a:pt x="26216" y="6506"/>
                    <a:pt x="26252" y="6496"/>
                  </a:cubicBezTo>
                  <a:cubicBezTo>
                    <a:pt x="26334" y="6743"/>
                    <a:pt x="26459" y="6950"/>
                    <a:pt x="26698" y="7094"/>
                  </a:cubicBezTo>
                  <a:cubicBezTo>
                    <a:pt x="26711" y="7172"/>
                    <a:pt x="26761" y="7275"/>
                    <a:pt x="26849" y="7402"/>
                  </a:cubicBezTo>
                  <a:cubicBezTo>
                    <a:pt x="26934" y="7409"/>
                    <a:pt x="27012" y="7415"/>
                    <a:pt x="27133" y="7425"/>
                  </a:cubicBezTo>
                  <a:cubicBezTo>
                    <a:pt x="27087" y="7494"/>
                    <a:pt x="27064" y="7527"/>
                    <a:pt x="27042" y="7562"/>
                  </a:cubicBezTo>
                  <a:cubicBezTo>
                    <a:pt x="27069" y="7603"/>
                    <a:pt x="27069" y="7676"/>
                    <a:pt x="27129" y="7676"/>
                  </a:cubicBezTo>
                  <a:cubicBezTo>
                    <a:pt x="27141" y="7676"/>
                    <a:pt x="27154" y="7674"/>
                    <a:pt x="27170" y="7668"/>
                  </a:cubicBezTo>
                  <a:cubicBezTo>
                    <a:pt x="27168" y="7647"/>
                    <a:pt x="27170" y="7627"/>
                    <a:pt x="27171" y="7606"/>
                  </a:cubicBezTo>
                  <a:lnTo>
                    <a:pt x="27198" y="7612"/>
                  </a:lnTo>
                  <a:lnTo>
                    <a:pt x="27182" y="7671"/>
                  </a:lnTo>
                  <a:cubicBezTo>
                    <a:pt x="27177" y="7670"/>
                    <a:pt x="27170" y="7668"/>
                    <a:pt x="27170" y="7668"/>
                  </a:cubicBezTo>
                  <a:lnTo>
                    <a:pt x="27170" y="7668"/>
                  </a:lnTo>
                  <a:cubicBezTo>
                    <a:pt x="27239" y="7718"/>
                    <a:pt x="27335" y="7740"/>
                    <a:pt x="27321" y="7852"/>
                  </a:cubicBezTo>
                  <a:cubicBezTo>
                    <a:pt x="27298" y="7878"/>
                    <a:pt x="27277" y="7903"/>
                    <a:pt x="27264" y="7918"/>
                  </a:cubicBezTo>
                  <a:cubicBezTo>
                    <a:pt x="27438" y="8065"/>
                    <a:pt x="27518" y="8239"/>
                    <a:pt x="27511" y="8440"/>
                  </a:cubicBezTo>
                  <a:cubicBezTo>
                    <a:pt x="27485" y="8464"/>
                    <a:pt x="27466" y="8482"/>
                    <a:pt x="27445" y="8502"/>
                  </a:cubicBezTo>
                  <a:cubicBezTo>
                    <a:pt x="27516" y="8555"/>
                    <a:pt x="27610" y="8541"/>
                    <a:pt x="27660" y="8641"/>
                  </a:cubicBezTo>
                  <a:cubicBezTo>
                    <a:pt x="27691" y="8704"/>
                    <a:pt x="27641" y="8807"/>
                    <a:pt x="27744" y="8832"/>
                  </a:cubicBezTo>
                  <a:cubicBezTo>
                    <a:pt x="27717" y="8886"/>
                    <a:pt x="27682" y="8948"/>
                    <a:pt x="27642" y="9019"/>
                  </a:cubicBezTo>
                  <a:cubicBezTo>
                    <a:pt x="27701" y="9013"/>
                    <a:pt x="27736" y="9010"/>
                    <a:pt x="27777" y="9007"/>
                  </a:cubicBezTo>
                  <a:lnTo>
                    <a:pt x="27777" y="9007"/>
                  </a:lnTo>
                  <a:cubicBezTo>
                    <a:pt x="27757" y="9067"/>
                    <a:pt x="27739" y="9122"/>
                    <a:pt x="27722" y="9176"/>
                  </a:cubicBezTo>
                  <a:cubicBezTo>
                    <a:pt x="27760" y="9266"/>
                    <a:pt x="27811" y="9353"/>
                    <a:pt x="27833" y="9447"/>
                  </a:cubicBezTo>
                  <a:cubicBezTo>
                    <a:pt x="27857" y="9542"/>
                    <a:pt x="27813" y="9676"/>
                    <a:pt x="27864" y="9734"/>
                  </a:cubicBezTo>
                  <a:cubicBezTo>
                    <a:pt x="27935" y="9812"/>
                    <a:pt x="27925" y="9885"/>
                    <a:pt x="27932" y="9960"/>
                  </a:cubicBezTo>
                  <a:cubicBezTo>
                    <a:pt x="27964" y="9981"/>
                    <a:pt x="27991" y="9999"/>
                    <a:pt x="28014" y="10015"/>
                  </a:cubicBezTo>
                  <a:cubicBezTo>
                    <a:pt x="28003" y="10044"/>
                    <a:pt x="27997" y="10060"/>
                    <a:pt x="27979" y="10103"/>
                  </a:cubicBezTo>
                  <a:cubicBezTo>
                    <a:pt x="28061" y="10129"/>
                    <a:pt x="28129" y="10165"/>
                    <a:pt x="28232" y="10209"/>
                  </a:cubicBezTo>
                  <a:cubicBezTo>
                    <a:pt x="28176" y="10228"/>
                    <a:pt x="28144" y="10240"/>
                    <a:pt x="28110" y="10253"/>
                  </a:cubicBezTo>
                  <a:cubicBezTo>
                    <a:pt x="28122" y="10287"/>
                    <a:pt x="28132" y="10322"/>
                    <a:pt x="28142" y="10353"/>
                  </a:cubicBezTo>
                  <a:cubicBezTo>
                    <a:pt x="28213" y="10340"/>
                    <a:pt x="28263" y="10331"/>
                    <a:pt x="28372" y="10310"/>
                  </a:cubicBezTo>
                  <a:lnTo>
                    <a:pt x="28372" y="10310"/>
                  </a:lnTo>
                  <a:cubicBezTo>
                    <a:pt x="28313" y="10431"/>
                    <a:pt x="28278" y="10506"/>
                    <a:pt x="28247" y="10569"/>
                  </a:cubicBezTo>
                  <a:cubicBezTo>
                    <a:pt x="28260" y="10569"/>
                    <a:pt x="28295" y="10571"/>
                    <a:pt x="28310" y="10571"/>
                  </a:cubicBezTo>
                  <a:cubicBezTo>
                    <a:pt x="28373" y="10672"/>
                    <a:pt x="28426" y="10759"/>
                    <a:pt x="28481" y="10847"/>
                  </a:cubicBezTo>
                  <a:cubicBezTo>
                    <a:pt x="28451" y="10874"/>
                    <a:pt x="28420" y="10903"/>
                    <a:pt x="28385" y="10934"/>
                  </a:cubicBezTo>
                  <a:cubicBezTo>
                    <a:pt x="28435" y="10945"/>
                    <a:pt x="28478" y="10952"/>
                    <a:pt x="28531" y="10961"/>
                  </a:cubicBezTo>
                  <a:cubicBezTo>
                    <a:pt x="28523" y="11009"/>
                    <a:pt x="28517" y="11050"/>
                    <a:pt x="28512" y="11089"/>
                  </a:cubicBezTo>
                  <a:cubicBezTo>
                    <a:pt x="28532" y="11105"/>
                    <a:pt x="28551" y="11118"/>
                    <a:pt x="28573" y="11134"/>
                  </a:cubicBezTo>
                  <a:cubicBezTo>
                    <a:pt x="28535" y="11162"/>
                    <a:pt x="28506" y="11183"/>
                    <a:pt x="28494" y="11192"/>
                  </a:cubicBezTo>
                  <a:cubicBezTo>
                    <a:pt x="28498" y="11287"/>
                    <a:pt x="28490" y="11371"/>
                    <a:pt x="28479" y="11459"/>
                  </a:cubicBezTo>
                  <a:cubicBezTo>
                    <a:pt x="28516" y="11462"/>
                    <a:pt x="28551" y="11465"/>
                    <a:pt x="28581" y="11468"/>
                  </a:cubicBezTo>
                  <a:cubicBezTo>
                    <a:pt x="28668" y="11679"/>
                    <a:pt x="28754" y="11886"/>
                    <a:pt x="28844" y="12104"/>
                  </a:cubicBezTo>
                  <a:cubicBezTo>
                    <a:pt x="28840" y="12113"/>
                    <a:pt x="28825" y="12138"/>
                    <a:pt x="28801" y="12176"/>
                  </a:cubicBezTo>
                  <a:cubicBezTo>
                    <a:pt x="28876" y="12249"/>
                    <a:pt x="28962" y="12336"/>
                    <a:pt x="28881" y="12450"/>
                  </a:cubicBezTo>
                  <a:cubicBezTo>
                    <a:pt x="28904" y="12473"/>
                    <a:pt x="28932" y="12489"/>
                    <a:pt x="28944" y="12513"/>
                  </a:cubicBezTo>
                  <a:cubicBezTo>
                    <a:pt x="28957" y="12548"/>
                    <a:pt x="28954" y="12588"/>
                    <a:pt x="28957" y="12614"/>
                  </a:cubicBezTo>
                  <a:cubicBezTo>
                    <a:pt x="28918" y="12667"/>
                    <a:pt x="28888" y="12707"/>
                    <a:pt x="28859" y="12745"/>
                  </a:cubicBezTo>
                  <a:cubicBezTo>
                    <a:pt x="28931" y="12826"/>
                    <a:pt x="28993" y="12913"/>
                    <a:pt x="29006" y="13032"/>
                  </a:cubicBezTo>
                  <a:cubicBezTo>
                    <a:pt x="29021" y="13182"/>
                    <a:pt x="29113" y="13312"/>
                    <a:pt x="29118" y="13474"/>
                  </a:cubicBezTo>
                  <a:cubicBezTo>
                    <a:pt x="29121" y="13566"/>
                    <a:pt x="29171" y="13681"/>
                    <a:pt x="29237" y="13749"/>
                  </a:cubicBezTo>
                  <a:cubicBezTo>
                    <a:pt x="29387" y="13912"/>
                    <a:pt x="29416" y="14122"/>
                    <a:pt x="29503" y="14303"/>
                  </a:cubicBezTo>
                  <a:cubicBezTo>
                    <a:pt x="29477" y="14340"/>
                    <a:pt x="29462" y="14361"/>
                    <a:pt x="29441" y="14389"/>
                  </a:cubicBezTo>
                  <a:cubicBezTo>
                    <a:pt x="29525" y="14470"/>
                    <a:pt x="29602" y="14545"/>
                    <a:pt x="29633" y="14574"/>
                  </a:cubicBezTo>
                  <a:cubicBezTo>
                    <a:pt x="29693" y="14720"/>
                    <a:pt x="29711" y="14830"/>
                    <a:pt x="29771" y="14890"/>
                  </a:cubicBezTo>
                  <a:cubicBezTo>
                    <a:pt x="29849" y="14965"/>
                    <a:pt x="29839" y="15071"/>
                    <a:pt x="29884" y="15157"/>
                  </a:cubicBezTo>
                  <a:cubicBezTo>
                    <a:pt x="29921" y="15145"/>
                    <a:pt x="29946" y="15138"/>
                    <a:pt x="29984" y="15126"/>
                  </a:cubicBezTo>
                  <a:cubicBezTo>
                    <a:pt x="29953" y="15057"/>
                    <a:pt x="29928" y="14996"/>
                    <a:pt x="29905" y="14942"/>
                  </a:cubicBezTo>
                  <a:cubicBezTo>
                    <a:pt x="29930" y="14909"/>
                    <a:pt x="29947" y="14889"/>
                    <a:pt x="29958" y="14877"/>
                  </a:cubicBezTo>
                  <a:cubicBezTo>
                    <a:pt x="29936" y="14827"/>
                    <a:pt x="29918" y="14786"/>
                    <a:pt x="29900" y="14743"/>
                  </a:cubicBezTo>
                  <a:cubicBezTo>
                    <a:pt x="29953" y="14718"/>
                    <a:pt x="29992" y="14701"/>
                    <a:pt x="30021" y="14686"/>
                  </a:cubicBezTo>
                  <a:cubicBezTo>
                    <a:pt x="29999" y="14590"/>
                    <a:pt x="29967" y="14515"/>
                    <a:pt x="29964" y="14439"/>
                  </a:cubicBezTo>
                  <a:cubicBezTo>
                    <a:pt x="29962" y="13785"/>
                    <a:pt x="29843" y="13144"/>
                    <a:pt x="29750" y="12500"/>
                  </a:cubicBezTo>
                  <a:cubicBezTo>
                    <a:pt x="29740" y="12425"/>
                    <a:pt x="29706" y="12352"/>
                    <a:pt x="29666" y="12273"/>
                  </a:cubicBezTo>
                  <a:cubicBezTo>
                    <a:pt x="29721" y="12116"/>
                    <a:pt x="29658" y="11955"/>
                    <a:pt x="29589" y="11796"/>
                  </a:cubicBezTo>
                  <a:cubicBezTo>
                    <a:pt x="29569" y="11751"/>
                    <a:pt x="29519" y="11680"/>
                    <a:pt x="29530" y="11668"/>
                  </a:cubicBezTo>
                  <a:cubicBezTo>
                    <a:pt x="29614" y="11574"/>
                    <a:pt x="29494" y="11502"/>
                    <a:pt x="29503" y="11415"/>
                  </a:cubicBezTo>
                  <a:cubicBezTo>
                    <a:pt x="29506" y="11373"/>
                    <a:pt x="29434" y="11301"/>
                    <a:pt x="29447" y="11280"/>
                  </a:cubicBezTo>
                  <a:cubicBezTo>
                    <a:pt x="29515" y="11162"/>
                    <a:pt x="29472" y="11037"/>
                    <a:pt x="29416" y="10955"/>
                  </a:cubicBezTo>
                  <a:cubicBezTo>
                    <a:pt x="29344" y="10842"/>
                    <a:pt x="29366" y="10721"/>
                    <a:pt x="29315" y="10609"/>
                  </a:cubicBezTo>
                  <a:cubicBezTo>
                    <a:pt x="29296" y="10563"/>
                    <a:pt x="29383" y="10487"/>
                    <a:pt x="29305" y="10453"/>
                  </a:cubicBezTo>
                  <a:cubicBezTo>
                    <a:pt x="29191" y="10402"/>
                    <a:pt x="29334" y="10328"/>
                    <a:pt x="29266" y="10275"/>
                  </a:cubicBezTo>
                  <a:cubicBezTo>
                    <a:pt x="29224" y="10241"/>
                    <a:pt x="29194" y="10185"/>
                    <a:pt x="29175" y="10159"/>
                  </a:cubicBezTo>
                  <a:cubicBezTo>
                    <a:pt x="29140" y="9946"/>
                    <a:pt x="29222" y="9718"/>
                    <a:pt x="29038" y="9582"/>
                  </a:cubicBezTo>
                  <a:cubicBezTo>
                    <a:pt x="29027" y="9509"/>
                    <a:pt x="29018" y="9451"/>
                    <a:pt x="29007" y="9395"/>
                  </a:cubicBezTo>
                  <a:cubicBezTo>
                    <a:pt x="28997" y="9328"/>
                    <a:pt x="28987" y="9260"/>
                    <a:pt x="28981" y="9217"/>
                  </a:cubicBezTo>
                  <a:cubicBezTo>
                    <a:pt x="28921" y="9123"/>
                    <a:pt x="28869" y="9053"/>
                    <a:pt x="28825" y="8975"/>
                  </a:cubicBezTo>
                  <a:cubicBezTo>
                    <a:pt x="28697" y="8758"/>
                    <a:pt x="28672" y="8501"/>
                    <a:pt x="28565" y="8277"/>
                  </a:cubicBezTo>
                  <a:cubicBezTo>
                    <a:pt x="28448" y="8037"/>
                    <a:pt x="28306" y="7808"/>
                    <a:pt x="28175" y="7572"/>
                  </a:cubicBezTo>
                  <a:cubicBezTo>
                    <a:pt x="28113" y="7461"/>
                    <a:pt x="28044" y="7350"/>
                    <a:pt x="27988" y="7234"/>
                  </a:cubicBezTo>
                  <a:cubicBezTo>
                    <a:pt x="27961" y="7171"/>
                    <a:pt x="27947" y="7103"/>
                    <a:pt x="27933" y="7060"/>
                  </a:cubicBezTo>
                  <a:cubicBezTo>
                    <a:pt x="27873" y="7009"/>
                    <a:pt x="27794" y="6971"/>
                    <a:pt x="27788" y="6931"/>
                  </a:cubicBezTo>
                  <a:cubicBezTo>
                    <a:pt x="27755" y="6724"/>
                    <a:pt x="27594" y="6587"/>
                    <a:pt x="27495" y="6415"/>
                  </a:cubicBezTo>
                  <a:cubicBezTo>
                    <a:pt x="27435" y="6309"/>
                    <a:pt x="27380" y="6198"/>
                    <a:pt x="27318" y="6081"/>
                  </a:cubicBezTo>
                  <a:cubicBezTo>
                    <a:pt x="27298" y="6072"/>
                    <a:pt x="27262" y="6059"/>
                    <a:pt x="27233" y="6048"/>
                  </a:cubicBezTo>
                  <a:cubicBezTo>
                    <a:pt x="27204" y="5950"/>
                    <a:pt x="27207" y="5863"/>
                    <a:pt x="27093" y="5813"/>
                  </a:cubicBezTo>
                  <a:cubicBezTo>
                    <a:pt x="27027" y="5785"/>
                    <a:pt x="26955" y="5713"/>
                    <a:pt x="26923" y="5647"/>
                  </a:cubicBezTo>
                  <a:cubicBezTo>
                    <a:pt x="26826" y="5444"/>
                    <a:pt x="26720" y="5243"/>
                    <a:pt x="26567" y="5068"/>
                  </a:cubicBezTo>
                  <a:cubicBezTo>
                    <a:pt x="26424" y="4886"/>
                    <a:pt x="26247" y="4737"/>
                    <a:pt x="26091" y="4568"/>
                  </a:cubicBezTo>
                  <a:cubicBezTo>
                    <a:pt x="25946" y="4412"/>
                    <a:pt x="25774" y="4286"/>
                    <a:pt x="25649" y="4100"/>
                  </a:cubicBezTo>
                  <a:cubicBezTo>
                    <a:pt x="25584" y="4009"/>
                    <a:pt x="25507" y="3922"/>
                    <a:pt x="25423" y="3846"/>
                  </a:cubicBezTo>
                  <a:cubicBezTo>
                    <a:pt x="25334" y="3774"/>
                    <a:pt x="25242" y="3703"/>
                    <a:pt x="25157" y="3627"/>
                  </a:cubicBezTo>
                  <a:cubicBezTo>
                    <a:pt x="25107" y="3580"/>
                    <a:pt x="25079" y="3512"/>
                    <a:pt x="25047" y="3463"/>
                  </a:cubicBezTo>
                  <a:cubicBezTo>
                    <a:pt x="24994" y="3457"/>
                    <a:pt x="24954" y="3452"/>
                    <a:pt x="24923" y="3449"/>
                  </a:cubicBezTo>
                  <a:cubicBezTo>
                    <a:pt x="24870" y="3357"/>
                    <a:pt x="24859" y="3265"/>
                    <a:pt x="24732" y="3246"/>
                  </a:cubicBezTo>
                  <a:cubicBezTo>
                    <a:pt x="24616" y="3229"/>
                    <a:pt x="24535" y="3144"/>
                    <a:pt x="24469" y="3037"/>
                  </a:cubicBezTo>
                  <a:cubicBezTo>
                    <a:pt x="24409" y="2935"/>
                    <a:pt x="24323" y="2848"/>
                    <a:pt x="24196" y="2848"/>
                  </a:cubicBezTo>
                  <a:cubicBezTo>
                    <a:pt x="24186" y="2848"/>
                    <a:pt x="24175" y="2849"/>
                    <a:pt x="24164" y="2850"/>
                  </a:cubicBezTo>
                  <a:cubicBezTo>
                    <a:pt x="24145" y="2816"/>
                    <a:pt x="24133" y="2773"/>
                    <a:pt x="24104" y="2751"/>
                  </a:cubicBezTo>
                  <a:cubicBezTo>
                    <a:pt x="24014" y="2685"/>
                    <a:pt x="23877" y="2642"/>
                    <a:pt x="23836" y="2563"/>
                  </a:cubicBezTo>
                  <a:cubicBezTo>
                    <a:pt x="23773" y="2445"/>
                    <a:pt x="23664" y="2478"/>
                    <a:pt x="23590" y="2416"/>
                  </a:cubicBezTo>
                  <a:cubicBezTo>
                    <a:pt x="23487" y="2330"/>
                    <a:pt x="23364" y="2272"/>
                    <a:pt x="23258" y="2191"/>
                  </a:cubicBezTo>
                  <a:cubicBezTo>
                    <a:pt x="23149" y="2102"/>
                    <a:pt x="22980" y="2098"/>
                    <a:pt x="22921" y="1951"/>
                  </a:cubicBezTo>
                  <a:cubicBezTo>
                    <a:pt x="22902" y="1956"/>
                    <a:pt x="22885" y="1958"/>
                    <a:pt x="22870" y="1958"/>
                  </a:cubicBezTo>
                  <a:cubicBezTo>
                    <a:pt x="22751" y="1958"/>
                    <a:pt x="22708" y="1838"/>
                    <a:pt x="22619" y="1786"/>
                  </a:cubicBezTo>
                  <a:cubicBezTo>
                    <a:pt x="22555" y="1749"/>
                    <a:pt x="22491" y="1693"/>
                    <a:pt x="22415" y="1693"/>
                  </a:cubicBezTo>
                  <a:cubicBezTo>
                    <a:pt x="22395" y="1693"/>
                    <a:pt x="22374" y="1697"/>
                    <a:pt x="22352" y="1707"/>
                  </a:cubicBezTo>
                  <a:lnTo>
                    <a:pt x="22340" y="1677"/>
                  </a:lnTo>
                  <a:cubicBezTo>
                    <a:pt x="22331" y="1660"/>
                    <a:pt x="22327" y="1632"/>
                    <a:pt x="22312" y="1624"/>
                  </a:cubicBezTo>
                  <a:cubicBezTo>
                    <a:pt x="22162" y="1548"/>
                    <a:pt x="22016" y="1458"/>
                    <a:pt x="21862" y="1393"/>
                  </a:cubicBezTo>
                  <a:lnTo>
                    <a:pt x="21392" y="1203"/>
                  </a:lnTo>
                  <a:cubicBezTo>
                    <a:pt x="21325" y="1177"/>
                    <a:pt x="21258" y="1138"/>
                    <a:pt x="21186" y="1138"/>
                  </a:cubicBezTo>
                  <a:cubicBezTo>
                    <a:pt x="21163" y="1138"/>
                    <a:pt x="21139" y="1142"/>
                    <a:pt x="21114" y="1152"/>
                  </a:cubicBezTo>
                  <a:cubicBezTo>
                    <a:pt x="21114" y="1152"/>
                    <a:pt x="21113" y="1153"/>
                    <a:pt x="21112" y="1153"/>
                  </a:cubicBezTo>
                  <a:cubicBezTo>
                    <a:pt x="21105" y="1153"/>
                    <a:pt x="21092" y="1144"/>
                    <a:pt x="21083" y="1140"/>
                  </a:cubicBezTo>
                  <a:cubicBezTo>
                    <a:pt x="21032" y="1086"/>
                    <a:pt x="20976" y="1039"/>
                    <a:pt x="20911" y="1011"/>
                  </a:cubicBezTo>
                  <a:cubicBezTo>
                    <a:pt x="20745" y="940"/>
                    <a:pt x="20577" y="871"/>
                    <a:pt x="20405" y="821"/>
                  </a:cubicBezTo>
                  <a:cubicBezTo>
                    <a:pt x="20317" y="790"/>
                    <a:pt x="20236" y="740"/>
                    <a:pt x="20145" y="696"/>
                  </a:cubicBezTo>
                  <a:cubicBezTo>
                    <a:pt x="20116" y="709"/>
                    <a:pt x="20087" y="715"/>
                    <a:pt x="20058" y="715"/>
                  </a:cubicBezTo>
                  <a:cubicBezTo>
                    <a:pt x="19935" y="715"/>
                    <a:pt x="19811" y="617"/>
                    <a:pt x="19688" y="617"/>
                  </a:cubicBezTo>
                  <a:cubicBezTo>
                    <a:pt x="19660" y="617"/>
                    <a:pt x="19631" y="623"/>
                    <a:pt x="19603" y="636"/>
                  </a:cubicBezTo>
                  <a:cubicBezTo>
                    <a:pt x="19558" y="605"/>
                    <a:pt x="19518" y="562"/>
                    <a:pt x="19471" y="552"/>
                  </a:cubicBezTo>
                  <a:cubicBezTo>
                    <a:pt x="19369" y="529"/>
                    <a:pt x="19271" y="468"/>
                    <a:pt x="19167" y="468"/>
                  </a:cubicBezTo>
                  <a:cubicBezTo>
                    <a:pt x="19133" y="468"/>
                    <a:pt x="19099" y="474"/>
                    <a:pt x="19065" y="490"/>
                  </a:cubicBezTo>
                  <a:cubicBezTo>
                    <a:pt x="19009" y="403"/>
                    <a:pt x="18905" y="381"/>
                    <a:pt x="18816" y="381"/>
                  </a:cubicBezTo>
                  <a:cubicBezTo>
                    <a:pt x="18787" y="381"/>
                    <a:pt x="18760" y="384"/>
                    <a:pt x="18737" y="387"/>
                  </a:cubicBezTo>
                  <a:cubicBezTo>
                    <a:pt x="18724" y="389"/>
                    <a:pt x="18712" y="389"/>
                    <a:pt x="18701" y="389"/>
                  </a:cubicBezTo>
                  <a:cubicBezTo>
                    <a:pt x="18581" y="389"/>
                    <a:pt x="18502" y="309"/>
                    <a:pt x="18393" y="309"/>
                  </a:cubicBezTo>
                  <a:cubicBezTo>
                    <a:pt x="18392" y="309"/>
                    <a:pt x="18390" y="309"/>
                    <a:pt x="18388" y="309"/>
                  </a:cubicBezTo>
                  <a:cubicBezTo>
                    <a:pt x="18385" y="309"/>
                    <a:pt x="18382" y="309"/>
                    <a:pt x="18379" y="309"/>
                  </a:cubicBezTo>
                  <a:cubicBezTo>
                    <a:pt x="18309" y="309"/>
                    <a:pt x="18241" y="278"/>
                    <a:pt x="18168" y="278"/>
                  </a:cubicBezTo>
                  <a:cubicBezTo>
                    <a:pt x="18135" y="278"/>
                    <a:pt x="18101" y="284"/>
                    <a:pt x="18066" y="303"/>
                  </a:cubicBezTo>
                  <a:cubicBezTo>
                    <a:pt x="18061" y="306"/>
                    <a:pt x="18056" y="307"/>
                    <a:pt x="18051" y="307"/>
                  </a:cubicBezTo>
                  <a:cubicBezTo>
                    <a:pt x="18010" y="307"/>
                    <a:pt x="17947" y="248"/>
                    <a:pt x="17878" y="248"/>
                  </a:cubicBezTo>
                  <a:cubicBezTo>
                    <a:pt x="17861" y="248"/>
                    <a:pt x="17843" y="252"/>
                    <a:pt x="17825" y="262"/>
                  </a:cubicBezTo>
                  <a:cubicBezTo>
                    <a:pt x="17821" y="264"/>
                    <a:pt x="17816" y="265"/>
                    <a:pt x="17809" y="265"/>
                  </a:cubicBezTo>
                  <a:cubicBezTo>
                    <a:pt x="17792" y="265"/>
                    <a:pt x="17768" y="259"/>
                    <a:pt x="17761" y="250"/>
                  </a:cubicBezTo>
                  <a:cubicBezTo>
                    <a:pt x="17722" y="200"/>
                    <a:pt x="17678" y="178"/>
                    <a:pt x="17629" y="178"/>
                  </a:cubicBezTo>
                  <a:cubicBezTo>
                    <a:pt x="17595" y="178"/>
                    <a:pt x="17559" y="188"/>
                    <a:pt x="17521" y="207"/>
                  </a:cubicBezTo>
                  <a:cubicBezTo>
                    <a:pt x="17474" y="151"/>
                    <a:pt x="17410" y="144"/>
                    <a:pt x="17343" y="144"/>
                  </a:cubicBezTo>
                  <a:cubicBezTo>
                    <a:pt x="17322" y="144"/>
                    <a:pt x="17300" y="144"/>
                    <a:pt x="17278" y="144"/>
                  </a:cubicBezTo>
                  <a:cubicBezTo>
                    <a:pt x="17254" y="144"/>
                    <a:pt x="17231" y="144"/>
                    <a:pt x="17208" y="140"/>
                  </a:cubicBezTo>
                  <a:cubicBezTo>
                    <a:pt x="17203" y="139"/>
                    <a:pt x="17197" y="139"/>
                    <a:pt x="17191" y="139"/>
                  </a:cubicBezTo>
                  <a:cubicBezTo>
                    <a:pt x="17150" y="139"/>
                    <a:pt x="17103" y="160"/>
                    <a:pt x="17064" y="169"/>
                  </a:cubicBezTo>
                  <a:cubicBezTo>
                    <a:pt x="17021" y="152"/>
                    <a:pt x="16976" y="121"/>
                    <a:pt x="16926" y="115"/>
                  </a:cubicBezTo>
                  <a:lnTo>
                    <a:pt x="16177" y="49"/>
                  </a:lnTo>
                  <a:cubicBezTo>
                    <a:pt x="16041" y="37"/>
                    <a:pt x="15903" y="25"/>
                    <a:pt x="15755" y="12"/>
                  </a:cubicBezTo>
                  <a:cubicBezTo>
                    <a:pt x="15741" y="21"/>
                    <a:pt x="15716" y="38"/>
                    <a:pt x="15716" y="38"/>
                  </a:cubicBezTo>
                  <a:cubicBezTo>
                    <a:pt x="15585" y="24"/>
                    <a:pt x="15479" y="3"/>
                    <a:pt x="15373" y="3"/>
                  </a:cubicBezTo>
                  <a:cubicBezTo>
                    <a:pt x="15321" y="2"/>
                    <a:pt x="15267" y="0"/>
                    <a:pt x="152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6" name="Google Shape;546;p34"/>
          <p:cNvSpPr/>
          <p:nvPr/>
        </p:nvSpPr>
        <p:spPr>
          <a:xfrm>
            <a:off x="429288" y="269458"/>
            <a:ext cx="567877" cy="540088"/>
          </a:xfrm>
          <a:custGeom>
            <a:rect b="b" l="l" r="r" t="t"/>
            <a:pathLst>
              <a:path extrusionOk="0" h="74010" w="77818">
                <a:moveTo>
                  <a:pt x="26885" y="0"/>
                </a:moveTo>
                <a:lnTo>
                  <a:pt x="27475" y="21266"/>
                </a:lnTo>
                <a:lnTo>
                  <a:pt x="7432" y="14134"/>
                </a:lnTo>
                <a:lnTo>
                  <a:pt x="20407" y="30993"/>
                </a:lnTo>
                <a:lnTo>
                  <a:pt x="0" y="37004"/>
                </a:lnTo>
                <a:lnTo>
                  <a:pt x="20407" y="43017"/>
                </a:lnTo>
                <a:lnTo>
                  <a:pt x="7432" y="59874"/>
                </a:lnTo>
                <a:lnTo>
                  <a:pt x="27475" y="52744"/>
                </a:lnTo>
                <a:lnTo>
                  <a:pt x="26885" y="74010"/>
                </a:lnTo>
                <a:lnTo>
                  <a:pt x="26885" y="74010"/>
                </a:lnTo>
                <a:lnTo>
                  <a:pt x="38909" y="56460"/>
                </a:lnTo>
                <a:lnTo>
                  <a:pt x="50933" y="74010"/>
                </a:lnTo>
                <a:lnTo>
                  <a:pt x="50933" y="74010"/>
                </a:lnTo>
                <a:lnTo>
                  <a:pt x="50344" y="52744"/>
                </a:lnTo>
                <a:lnTo>
                  <a:pt x="70387" y="59874"/>
                </a:lnTo>
                <a:lnTo>
                  <a:pt x="57412" y="43017"/>
                </a:lnTo>
                <a:lnTo>
                  <a:pt x="77818" y="37004"/>
                </a:lnTo>
                <a:lnTo>
                  <a:pt x="57412" y="30993"/>
                </a:lnTo>
                <a:lnTo>
                  <a:pt x="70387" y="14134"/>
                </a:lnTo>
                <a:lnTo>
                  <a:pt x="70387" y="14134"/>
                </a:lnTo>
                <a:lnTo>
                  <a:pt x="50344" y="21266"/>
                </a:lnTo>
                <a:lnTo>
                  <a:pt x="50933" y="0"/>
                </a:lnTo>
                <a:lnTo>
                  <a:pt x="38909" y="17550"/>
                </a:lnTo>
                <a:lnTo>
                  <a:pt x="2688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547" name="Google Shape;547;p34">
            <a:hlinkClick action="ppaction://hlinkshowjump?jump=nextslide"/>
          </p:cNvPr>
          <p:cNvSpPr/>
          <p:nvPr/>
        </p:nvSpPr>
        <p:spPr>
          <a:xfrm>
            <a:off x="8627302" y="368152"/>
            <a:ext cx="181906" cy="246950"/>
          </a:xfrm>
          <a:custGeom>
            <a:rect b="b" l="l" r="r" t="t"/>
            <a:pathLst>
              <a:path extrusionOk="0" h="196382" w="144657">
                <a:moveTo>
                  <a:pt x="72442" y="1"/>
                </a:moveTo>
                <a:cubicBezTo>
                  <a:pt x="67507" y="1"/>
                  <a:pt x="63516" y="3992"/>
                  <a:pt x="63516" y="8926"/>
                </a:cubicBezTo>
                <a:lnTo>
                  <a:pt x="63516" y="165910"/>
                </a:lnTo>
                <a:lnTo>
                  <a:pt x="16256" y="118668"/>
                </a:lnTo>
                <a:cubicBezTo>
                  <a:pt x="14508" y="116851"/>
                  <a:pt x="12178" y="115938"/>
                  <a:pt x="9843" y="115938"/>
                </a:cubicBezTo>
                <a:cubicBezTo>
                  <a:pt x="7610" y="115938"/>
                  <a:pt x="5372" y="116774"/>
                  <a:pt x="3638" y="118450"/>
                </a:cubicBezTo>
                <a:cubicBezTo>
                  <a:pt x="91" y="121870"/>
                  <a:pt x="1" y="127521"/>
                  <a:pt x="3420" y="131068"/>
                </a:cubicBezTo>
                <a:cubicBezTo>
                  <a:pt x="3493" y="131150"/>
                  <a:pt x="3566" y="131213"/>
                  <a:pt x="3638" y="131286"/>
                </a:cubicBezTo>
                <a:lnTo>
                  <a:pt x="66128" y="193776"/>
                </a:lnTo>
                <a:cubicBezTo>
                  <a:pt x="67875" y="195513"/>
                  <a:pt x="70158" y="196382"/>
                  <a:pt x="72441" y="196382"/>
                </a:cubicBezTo>
                <a:cubicBezTo>
                  <a:pt x="74723" y="196382"/>
                  <a:pt x="77005" y="195513"/>
                  <a:pt x="78746" y="193776"/>
                </a:cubicBezTo>
                <a:lnTo>
                  <a:pt x="141236" y="131286"/>
                </a:lnTo>
                <a:cubicBezTo>
                  <a:pt x="144656" y="127739"/>
                  <a:pt x="144556" y="122088"/>
                  <a:pt x="141019" y="118668"/>
                </a:cubicBezTo>
                <a:cubicBezTo>
                  <a:pt x="139291" y="116994"/>
                  <a:pt x="137052" y="116157"/>
                  <a:pt x="134814" y="116157"/>
                </a:cubicBezTo>
                <a:cubicBezTo>
                  <a:pt x="132576" y="116157"/>
                  <a:pt x="130338" y="116994"/>
                  <a:pt x="128610" y="118668"/>
                </a:cubicBezTo>
                <a:lnTo>
                  <a:pt x="81359" y="165910"/>
                </a:lnTo>
                <a:lnTo>
                  <a:pt x="81359" y="8926"/>
                </a:lnTo>
                <a:cubicBezTo>
                  <a:pt x="81359" y="3992"/>
                  <a:pt x="77367" y="1"/>
                  <a:pt x="7244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 name="Google Shape;548;p34"/>
          <p:cNvSpPr/>
          <p:nvPr/>
        </p:nvSpPr>
        <p:spPr>
          <a:xfrm>
            <a:off x="1648249" y="2940496"/>
            <a:ext cx="448952" cy="614961"/>
          </a:xfrm>
          <a:custGeom>
            <a:rect b="b" l="l" r="r" t="t"/>
            <a:pathLst>
              <a:path extrusionOk="0" h="31157" w="22749">
                <a:moveTo>
                  <a:pt x="12341" y="9233"/>
                </a:moveTo>
                <a:cubicBezTo>
                  <a:pt x="12918" y="9233"/>
                  <a:pt x="13385" y="9702"/>
                  <a:pt x="13385" y="10277"/>
                </a:cubicBezTo>
                <a:cubicBezTo>
                  <a:pt x="13385" y="10854"/>
                  <a:pt x="12916" y="11322"/>
                  <a:pt x="12341" y="11322"/>
                </a:cubicBezTo>
                <a:cubicBezTo>
                  <a:pt x="11764" y="11322"/>
                  <a:pt x="11297" y="10852"/>
                  <a:pt x="11297" y="10277"/>
                </a:cubicBezTo>
                <a:cubicBezTo>
                  <a:pt x="11297" y="9702"/>
                  <a:pt x="11766" y="9233"/>
                  <a:pt x="12341" y="9233"/>
                </a:cubicBezTo>
                <a:close/>
                <a:moveTo>
                  <a:pt x="12341" y="8319"/>
                </a:moveTo>
                <a:cubicBezTo>
                  <a:pt x="11260" y="8319"/>
                  <a:pt x="10382" y="9197"/>
                  <a:pt x="10382" y="10277"/>
                </a:cubicBezTo>
                <a:cubicBezTo>
                  <a:pt x="10382" y="11358"/>
                  <a:pt x="11262" y="12236"/>
                  <a:pt x="12341" y="12236"/>
                </a:cubicBezTo>
                <a:cubicBezTo>
                  <a:pt x="13422" y="12236"/>
                  <a:pt x="14299" y="11358"/>
                  <a:pt x="14299" y="10277"/>
                </a:cubicBezTo>
                <a:cubicBezTo>
                  <a:pt x="14299" y="9197"/>
                  <a:pt x="13422" y="8319"/>
                  <a:pt x="12341" y="8319"/>
                </a:cubicBezTo>
                <a:close/>
                <a:moveTo>
                  <a:pt x="8303" y="14332"/>
                </a:moveTo>
                <a:cubicBezTo>
                  <a:pt x="9073" y="14332"/>
                  <a:pt x="9700" y="14959"/>
                  <a:pt x="9700" y="15728"/>
                </a:cubicBezTo>
                <a:cubicBezTo>
                  <a:pt x="9698" y="16498"/>
                  <a:pt x="9072" y="17125"/>
                  <a:pt x="8303" y="17125"/>
                </a:cubicBezTo>
                <a:cubicBezTo>
                  <a:pt x="7532" y="17125"/>
                  <a:pt x="6907" y="16498"/>
                  <a:pt x="6907" y="15728"/>
                </a:cubicBezTo>
                <a:cubicBezTo>
                  <a:pt x="6907" y="14959"/>
                  <a:pt x="7532" y="14332"/>
                  <a:pt x="8303" y="14332"/>
                </a:cubicBezTo>
                <a:close/>
                <a:moveTo>
                  <a:pt x="8303" y="13419"/>
                </a:moveTo>
                <a:cubicBezTo>
                  <a:pt x="7030" y="13419"/>
                  <a:pt x="5995" y="14455"/>
                  <a:pt x="5995" y="15728"/>
                </a:cubicBezTo>
                <a:cubicBezTo>
                  <a:pt x="5995" y="17002"/>
                  <a:pt x="7030" y="18036"/>
                  <a:pt x="8303" y="18036"/>
                </a:cubicBezTo>
                <a:cubicBezTo>
                  <a:pt x="9577" y="18036"/>
                  <a:pt x="10611" y="17002"/>
                  <a:pt x="10611" y="15728"/>
                </a:cubicBezTo>
                <a:cubicBezTo>
                  <a:pt x="10611" y="14455"/>
                  <a:pt x="9574" y="13419"/>
                  <a:pt x="8303" y="13419"/>
                </a:cubicBezTo>
                <a:close/>
                <a:moveTo>
                  <a:pt x="17155" y="18850"/>
                </a:moveTo>
                <a:cubicBezTo>
                  <a:pt x="17417" y="18850"/>
                  <a:pt x="17666" y="18873"/>
                  <a:pt x="17891" y="18921"/>
                </a:cubicBezTo>
                <a:cubicBezTo>
                  <a:pt x="18429" y="19038"/>
                  <a:pt x="18772" y="19280"/>
                  <a:pt x="18908" y="19639"/>
                </a:cubicBezTo>
                <a:cubicBezTo>
                  <a:pt x="18993" y="19902"/>
                  <a:pt x="18939" y="20108"/>
                  <a:pt x="18731" y="20291"/>
                </a:cubicBezTo>
                <a:cubicBezTo>
                  <a:pt x="18403" y="20584"/>
                  <a:pt x="17794" y="20756"/>
                  <a:pt x="16987" y="20756"/>
                </a:cubicBezTo>
                <a:cubicBezTo>
                  <a:pt x="16056" y="20756"/>
                  <a:pt x="14862" y="20526"/>
                  <a:pt x="13535" y="19987"/>
                </a:cubicBezTo>
                <a:cubicBezTo>
                  <a:pt x="14516" y="19308"/>
                  <a:pt x="15979" y="18850"/>
                  <a:pt x="17155" y="18850"/>
                </a:cubicBezTo>
                <a:close/>
                <a:moveTo>
                  <a:pt x="7696" y="23103"/>
                </a:moveTo>
                <a:cubicBezTo>
                  <a:pt x="7445" y="23103"/>
                  <a:pt x="7240" y="23308"/>
                  <a:pt x="7240" y="23559"/>
                </a:cubicBezTo>
                <a:lnTo>
                  <a:pt x="7240" y="24170"/>
                </a:lnTo>
                <a:cubicBezTo>
                  <a:pt x="7240" y="24422"/>
                  <a:pt x="7445" y="24626"/>
                  <a:pt x="7696" y="24626"/>
                </a:cubicBezTo>
                <a:cubicBezTo>
                  <a:pt x="7947" y="24626"/>
                  <a:pt x="8151" y="24422"/>
                  <a:pt x="8151" y="24170"/>
                </a:cubicBezTo>
                <a:lnTo>
                  <a:pt x="8151" y="23559"/>
                </a:lnTo>
                <a:cubicBezTo>
                  <a:pt x="8151" y="23308"/>
                  <a:pt x="7947" y="23103"/>
                  <a:pt x="7696" y="23103"/>
                </a:cubicBezTo>
                <a:close/>
                <a:moveTo>
                  <a:pt x="15049" y="23103"/>
                </a:moveTo>
                <a:cubicBezTo>
                  <a:pt x="14796" y="23103"/>
                  <a:pt x="14592" y="23308"/>
                  <a:pt x="14592" y="23559"/>
                </a:cubicBezTo>
                <a:lnTo>
                  <a:pt x="14592" y="24170"/>
                </a:lnTo>
                <a:cubicBezTo>
                  <a:pt x="14590" y="24422"/>
                  <a:pt x="14794" y="24626"/>
                  <a:pt x="15049" y="24626"/>
                </a:cubicBezTo>
                <a:cubicBezTo>
                  <a:pt x="15300" y="24626"/>
                  <a:pt x="15504" y="24422"/>
                  <a:pt x="15504" y="24170"/>
                </a:cubicBezTo>
                <a:lnTo>
                  <a:pt x="15504" y="23559"/>
                </a:lnTo>
                <a:cubicBezTo>
                  <a:pt x="15504" y="23308"/>
                  <a:pt x="15300" y="23103"/>
                  <a:pt x="15049" y="23103"/>
                </a:cubicBezTo>
                <a:close/>
                <a:moveTo>
                  <a:pt x="10405" y="23740"/>
                </a:moveTo>
                <a:cubicBezTo>
                  <a:pt x="10299" y="23740"/>
                  <a:pt x="10193" y="23777"/>
                  <a:pt x="10107" y="23853"/>
                </a:cubicBezTo>
                <a:cubicBezTo>
                  <a:pt x="9918" y="24019"/>
                  <a:pt x="9897" y="24307"/>
                  <a:pt x="10063" y="24496"/>
                </a:cubicBezTo>
                <a:cubicBezTo>
                  <a:pt x="10390" y="24876"/>
                  <a:pt x="10868" y="25094"/>
                  <a:pt x="11372" y="25094"/>
                </a:cubicBezTo>
                <a:cubicBezTo>
                  <a:pt x="11875" y="25094"/>
                  <a:pt x="12355" y="24876"/>
                  <a:pt x="12685" y="24496"/>
                </a:cubicBezTo>
                <a:cubicBezTo>
                  <a:pt x="12851" y="24307"/>
                  <a:pt x="12831" y="24017"/>
                  <a:pt x="12642" y="23853"/>
                </a:cubicBezTo>
                <a:cubicBezTo>
                  <a:pt x="12556" y="23777"/>
                  <a:pt x="12449" y="23740"/>
                  <a:pt x="12343" y="23740"/>
                </a:cubicBezTo>
                <a:cubicBezTo>
                  <a:pt x="12215" y="23740"/>
                  <a:pt x="12088" y="23793"/>
                  <a:pt x="11999" y="23896"/>
                </a:cubicBezTo>
                <a:cubicBezTo>
                  <a:pt x="11841" y="24078"/>
                  <a:pt x="11613" y="24181"/>
                  <a:pt x="11374" y="24181"/>
                </a:cubicBezTo>
                <a:cubicBezTo>
                  <a:pt x="11133" y="24181"/>
                  <a:pt x="10906" y="24078"/>
                  <a:pt x="10750" y="23896"/>
                </a:cubicBezTo>
                <a:cubicBezTo>
                  <a:pt x="10659" y="23793"/>
                  <a:pt x="10532" y="23740"/>
                  <a:pt x="10405" y="23740"/>
                </a:cubicBezTo>
                <a:close/>
                <a:moveTo>
                  <a:pt x="6937" y="19356"/>
                </a:moveTo>
                <a:cubicBezTo>
                  <a:pt x="8790" y="19356"/>
                  <a:pt x="10873" y="19767"/>
                  <a:pt x="12477" y="20521"/>
                </a:cubicBezTo>
                <a:cubicBezTo>
                  <a:pt x="13929" y="21204"/>
                  <a:pt x="15362" y="21596"/>
                  <a:pt x="16626" y="21656"/>
                </a:cubicBezTo>
                <a:cubicBezTo>
                  <a:pt x="16739" y="21662"/>
                  <a:pt x="16851" y="21664"/>
                  <a:pt x="16960" y="21664"/>
                </a:cubicBezTo>
                <a:cubicBezTo>
                  <a:pt x="17942" y="21664"/>
                  <a:pt x="18746" y="21446"/>
                  <a:pt x="19258" y="21039"/>
                </a:cubicBezTo>
                <a:cubicBezTo>
                  <a:pt x="19306" y="21354"/>
                  <a:pt x="19335" y="21671"/>
                  <a:pt x="19347" y="21991"/>
                </a:cubicBezTo>
                <a:cubicBezTo>
                  <a:pt x="19411" y="23951"/>
                  <a:pt x="18757" y="25860"/>
                  <a:pt x="17501" y="27364"/>
                </a:cubicBezTo>
                <a:cubicBezTo>
                  <a:pt x="17290" y="27615"/>
                  <a:pt x="16982" y="27759"/>
                  <a:pt x="16653" y="27759"/>
                </a:cubicBezTo>
                <a:lnTo>
                  <a:pt x="6093" y="27759"/>
                </a:lnTo>
                <a:cubicBezTo>
                  <a:pt x="5764" y="27759"/>
                  <a:pt x="5456" y="27617"/>
                  <a:pt x="5248" y="27367"/>
                </a:cubicBezTo>
                <a:cubicBezTo>
                  <a:pt x="4053" y="25937"/>
                  <a:pt x="3394" y="24123"/>
                  <a:pt x="3394" y="22259"/>
                </a:cubicBezTo>
                <a:cubicBezTo>
                  <a:pt x="3394" y="21641"/>
                  <a:pt x="3465" y="21024"/>
                  <a:pt x="3606" y="20426"/>
                </a:cubicBezTo>
                <a:cubicBezTo>
                  <a:pt x="3683" y="20097"/>
                  <a:pt x="3921" y="19836"/>
                  <a:pt x="4242" y="19728"/>
                </a:cubicBezTo>
                <a:cubicBezTo>
                  <a:pt x="4996" y="19478"/>
                  <a:pt x="5932" y="19356"/>
                  <a:pt x="6937" y="19356"/>
                </a:cubicBezTo>
                <a:close/>
                <a:moveTo>
                  <a:pt x="17146" y="17940"/>
                </a:moveTo>
                <a:cubicBezTo>
                  <a:pt x="15594" y="17940"/>
                  <a:pt x="13712" y="18595"/>
                  <a:pt x="12583" y="19571"/>
                </a:cubicBezTo>
                <a:cubicBezTo>
                  <a:pt x="10895" y="18837"/>
                  <a:pt x="8824" y="18443"/>
                  <a:pt x="6949" y="18443"/>
                </a:cubicBezTo>
                <a:cubicBezTo>
                  <a:pt x="5841" y="18443"/>
                  <a:pt x="4802" y="18580"/>
                  <a:pt x="3950" y="18867"/>
                </a:cubicBezTo>
                <a:cubicBezTo>
                  <a:pt x="3329" y="19076"/>
                  <a:pt x="2867" y="19580"/>
                  <a:pt x="2716" y="20218"/>
                </a:cubicBezTo>
                <a:cubicBezTo>
                  <a:pt x="2559" y="20884"/>
                  <a:pt x="2480" y="21570"/>
                  <a:pt x="2480" y="22262"/>
                </a:cubicBezTo>
                <a:cubicBezTo>
                  <a:pt x="2480" y="24338"/>
                  <a:pt x="3214" y="26359"/>
                  <a:pt x="4546" y="27954"/>
                </a:cubicBezTo>
                <a:cubicBezTo>
                  <a:pt x="4927" y="28410"/>
                  <a:pt x="5490" y="28673"/>
                  <a:pt x="6091" y="28673"/>
                </a:cubicBezTo>
                <a:lnTo>
                  <a:pt x="16650" y="28673"/>
                </a:lnTo>
                <a:cubicBezTo>
                  <a:pt x="17252" y="28673"/>
                  <a:pt x="17816" y="28410"/>
                  <a:pt x="18200" y="27950"/>
                </a:cubicBezTo>
                <a:cubicBezTo>
                  <a:pt x="19600" y="26274"/>
                  <a:pt x="20331" y="24146"/>
                  <a:pt x="20258" y="21962"/>
                </a:cubicBezTo>
                <a:cubicBezTo>
                  <a:pt x="20228" y="21066"/>
                  <a:pt x="20063" y="20182"/>
                  <a:pt x="19766" y="19336"/>
                </a:cubicBezTo>
                <a:cubicBezTo>
                  <a:pt x="19766" y="19335"/>
                  <a:pt x="19765" y="19335"/>
                  <a:pt x="19765" y="19333"/>
                </a:cubicBezTo>
                <a:cubicBezTo>
                  <a:pt x="19765" y="19330"/>
                  <a:pt x="19765" y="19330"/>
                  <a:pt x="19763" y="19328"/>
                </a:cubicBezTo>
                <a:cubicBezTo>
                  <a:pt x="19515" y="18664"/>
                  <a:pt x="18934" y="18216"/>
                  <a:pt x="18083" y="18033"/>
                </a:cubicBezTo>
                <a:cubicBezTo>
                  <a:pt x="17793" y="17970"/>
                  <a:pt x="17477" y="17940"/>
                  <a:pt x="17146" y="17940"/>
                </a:cubicBezTo>
                <a:close/>
                <a:moveTo>
                  <a:pt x="5613" y="0"/>
                </a:moveTo>
                <a:cubicBezTo>
                  <a:pt x="4401" y="0"/>
                  <a:pt x="3381" y="948"/>
                  <a:pt x="3293" y="2159"/>
                </a:cubicBezTo>
                <a:lnTo>
                  <a:pt x="3259" y="2641"/>
                </a:lnTo>
                <a:cubicBezTo>
                  <a:pt x="3225" y="3120"/>
                  <a:pt x="3391" y="3596"/>
                  <a:pt x="3720" y="3948"/>
                </a:cubicBezTo>
                <a:cubicBezTo>
                  <a:pt x="4047" y="4299"/>
                  <a:pt x="4508" y="4500"/>
                  <a:pt x="4988" y="4500"/>
                </a:cubicBezTo>
                <a:lnTo>
                  <a:pt x="5957" y="4500"/>
                </a:lnTo>
                <a:lnTo>
                  <a:pt x="5957" y="11708"/>
                </a:lnTo>
                <a:cubicBezTo>
                  <a:pt x="5957" y="12039"/>
                  <a:pt x="5786" y="12349"/>
                  <a:pt x="5509" y="12516"/>
                </a:cubicBezTo>
                <a:cubicBezTo>
                  <a:pt x="3860" y="13510"/>
                  <a:pt x="2480" y="14916"/>
                  <a:pt x="1519" y="16583"/>
                </a:cubicBezTo>
                <a:cubicBezTo>
                  <a:pt x="528" y="18301"/>
                  <a:pt x="1" y="20265"/>
                  <a:pt x="1" y="22262"/>
                </a:cubicBezTo>
                <a:cubicBezTo>
                  <a:pt x="1" y="24699"/>
                  <a:pt x="761" y="27019"/>
                  <a:pt x="2195" y="28979"/>
                </a:cubicBezTo>
                <a:cubicBezTo>
                  <a:pt x="2285" y="29100"/>
                  <a:pt x="2422" y="29167"/>
                  <a:pt x="2565" y="29167"/>
                </a:cubicBezTo>
                <a:cubicBezTo>
                  <a:pt x="2657" y="29167"/>
                  <a:pt x="2752" y="29138"/>
                  <a:pt x="2834" y="29077"/>
                </a:cubicBezTo>
                <a:cubicBezTo>
                  <a:pt x="3035" y="28929"/>
                  <a:pt x="3081" y="28643"/>
                  <a:pt x="2933" y="28440"/>
                </a:cubicBezTo>
                <a:cubicBezTo>
                  <a:pt x="1611" y="26639"/>
                  <a:pt x="913" y="24503"/>
                  <a:pt x="913" y="22263"/>
                </a:cubicBezTo>
                <a:cubicBezTo>
                  <a:pt x="913" y="20427"/>
                  <a:pt x="1396" y="18623"/>
                  <a:pt x="2307" y="17041"/>
                </a:cubicBezTo>
                <a:cubicBezTo>
                  <a:pt x="3193" y="15507"/>
                  <a:pt x="4463" y="14213"/>
                  <a:pt x="5979" y="13298"/>
                </a:cubicBezTo>
                <a:cubicBezTo>
                  <a:pt x="6529" y="12968"/>
                  <a:pt x="6871" y="12358"/>
                  <a:pt x="6871" y="11709"/>
                </a:cubicBezTo>
                <a:lnTo>
                  <a:pt x="6871" y="4502"/>
                </a:lnTo>
                <a:lnTo>
                  <a:pt x="15877" y="4502"/>
                </a:lnTo>
                <a:lnTo>
                  <a:pt x="15877" y="11709"/>
                </a:lnTo>
                <a:cubicBezTo>
                  <a:pt x="15877" y="12358"/>
                  <a:pt x="16217" y="12968"/>
                  <a:pt x="16768" y="13298"/>
                </a:cubicBezTo>
                <a:cubicBezTo>
                  <a:pt x="18285" y="14214"/>
                  <a:pt x="19555" y="15508"/>
                  <a:pt x="20440" y="17041"/>
                </a:cubicBezTo>
                <a:cubicBezTo>
                  <a:pt x="21353" y="18622"/>
                  <a:pt x="21834" y="20426"/>
                  <a:pt x="21834" y="22263"/>
                </a:cubicBezTo>
                <a:cubicBezTo>
                  <a:pt x="21834" y="25103"/>
                  <a:pt x="20717" y="27759"/>
                  <a:pt x="18686" y="29743"/>
                </a:cubicBezTo>
                <a:cubicBezTo>
                  <a:pt x="18357" y="30066"/>
                  <a:pt x="17914" y="30243"/>
                  <a:pt x="17437" y="30243"/>
                </a:cubicBezTo>
                <a:lnTo>
                  <a:pt x="5313" y="30243"/>
                </a:lnTo>
                <a:cubicBezTo>
                  <a:pt x="4940" y="30243"/>
                  <a:pt x="4584" y="30134"/>
                  <a:pt x="4284" y="29925"/>
                </a:cubicBezTo>
                <a:cubicBezTo>
                  <a:pt x="4205" y="29870"/>
                  <a:pt x="4114" y="29843"/>
                  <a:pt x="4024" y="29843"/>
                </a:cubicBezTo>
                <a:cubicBezTo>
                  <a:pt x="3880" y="29843"/>
                  <a:pt x="3737" y="29912"/>
                  <a:pt x="3648" y="30038"/>
                </a:cubicBezTo>
                <a:cubicBezTo>
                  <a:pt x="3505" y="30246"/>
                  <a:pt x="3556" y="30530"/>
                  <a:pt x="3762" y="30674"/>
                </a:cubicBezTo>
                <a:cubicBezTo>
                  <a:pt x="4215" y="30991"/>
                  <a:pt x="4752" y="31157"/>
                  <a:pt x="5313" y="31157"/>
                </a:cubicBezTo>
                <a:lnTo>
                  <a:pt x="17437" y="31157"/>
                </a:lnTo>
                <a:cubicBezTo>
                  <a:pt x="18153" y="31157"/>
                  <a:pt x="18822" y="30886"/>
                  <a:pt x="19325" y="30399"/>
                </a:cubicBezTo>
                <a:cubicBezTo>
                  <a:pt x="21531" y="28240"/>
                  <a:pt x="22748" y="25352"/>
                  <a:pt x="22748" y="22265"/>
                </a:cubicBezTo>
                <a:cubicBezTo>
                  <a:pt x="22745" y="20265"/>
                  <a:pt x="22220" y="18304"/>
                  <a:pt x="21227" y="16583"/>
                </a:cubicBezTo>
                <a:cubicBezTo>
                  <a:pt x="20264" y="14916"/>
                  <a:pt x="18886" y="13509"/>
                  <a:pt x="17237" y="12516"/>
                </a:cubicBezTo>
                <a:cubicBezTo>
                  <a:pt x="16960" y="12349"/>
                  <a:pt x="16789" y="12039"/>
                  <a:pt x="16789" y="11708"/>
                </a:cubicBezTo>
                <a:lnTo>
                  <a:pt x="16789" y="4500"/>
                </a:lnTo>
                <a:lnTo>
                  <a:pt x="17758" y="4500"/>
                </a:lnTo>
                <a:cubicBezTo>
                  <a:pt x="18238" y="4500"/>
                  <a:pt x="18699" y="4297"/>
                  <a:pt x="19026" y="3948"/>
                </a:cubicBezTo>
                <a:cubicBezTo>
                  <a:pt x="19353" y="3595"/>
                  <a:pt x="19523" y="3120"/>
                  <a:pt x="19486" y="2641"/>
                </a:cubicBezTo>
                <a:lnTo>
                  <a:pt x="19453" y="2159"/>
                </a:lnTo>
                <a:cubicBezTo>
                  <a:pt x="19365" y="948"/>
                  <a:pt x="18347" y="0"/>
                  <a:pt x="17133" y="0"/>
                </a:cubicBezTo>
                <a:lnTo>
                  <a:pt x="16692" y="0"/>
                </a:lnTo>
                <a:cubicBezTo>
                  <a:pt x="16441" y="0"/>
                  <a:pt x="16237" y="205"/>
                  <a:pt x="16237" y="456"/>
                </a:cubicBezTo>
                <a:cubicBezTo>
                  <a:pt x="16237" y="709"/>
                  <a:pt x="16441" y="913"/>
                  <a:pt x="16692" y="913"/>
                </a:cubicBezTo>
                <a:lnTo>
                  <a:pt x="17133" y="913"/>
                </a:lnTo>
                <a:cubicBezTo>
                  <a:pt x="17872" y="913"/>
                  <a:pt x="18489" y="1488"/>
                  <a:pt x="18542" y="2224"/>
                </a:cubicBezTo>
                <a:lnTo>
                  <a:pt x="18577" y="2706"/>
                </a:lnTo>
                <a:cubicBezTo>
                  <a:pt x="18593" y="2937"/>
                  <a:pt x="18516" y="3156"/>
                  <a:pt x="18359" y="3324"/>
                </a:cubicBezTo>
                <a:cubicBezTo>
                  <a:pt x="18201" y="3493"/>
                  <a:pt x="17988" y="3586"/>
                  <a:pt x="17758" y="3586"/>
                </a:cubicBezTo>
                <a:lnTo>
                  <a:pt x="4988" y="3586"/>
                </a:lnTo>
                <a:cubicBezTo>
                  <a:pt x="4758" y="3586"/>
                  <a:pt x="4545" y="3493"/>
                  <a:pt x="4387" y="3324"/>
                </a:cubicBezTo>
                <a:cubicBezTo>
                  <a:pt x="4230" y="3156"/>
                  <a:pt x="4153" y="2937"/>
                  <a:pt x="4169" y="2706"/>
                </a:cubicBezTo>
                <a:lnTo>
                  <a:pt x="4204" y="2224"/>
                </a:lnTo>
                <a:cubicBezTo>
                  <a:pt x="4257" y="1488"/>
                  <a:pt x="4874" y="913"/>
                  <a:pt x="5613" y="913"/>
                </a:cubicBezTo>
                <a:lnTo>
                  <a:pt x="14496" y="913"/>
                </a:lnTo>
                <a:cubicBezTo>
                  <a:pt x="14747" y="913"/>
                  <a:pt x="14952" y="709"/>
                  <a:pt x="14952" y="456"/>
                </a:cubicBezTo>
                <a:cubicBezTo>
                  <a:pt x="14952" y="205"/>
                  <a:pt x="14747" y="0"/>
                  <a:pt x="1449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 name="Google Shape;549;p34"/>
          <p:cNvSpPr/>
          <p:nvPr/>
        </p:nvSpPr>
        <p:spPr>
          <a:xfrm>
            <a:off x="4235223" y="2973210"/>
            <a:ext cx="614903" cy="549551"/>
          </a:xfrm>
          <a:custGeom>
            <a:rect b="b" l="l" r="r" t="t"/>
            <a:pathLst>
              <a:path extrusionOk="0" h="27843" w="31158">
                <a:moveTo>
                  <a:pt x="13086" y="5642"/>
                </a:moveTo>
                <a:cubicBezTo>
                  <a:pt x="12969" y="5642"/>
                  <a:pt x="12853" y="5687"/>
                  <a:pt x="12765" y="5776"/>
                </a:cubicBezTo>
                <a:lnTo>
                  <a:pt x="11522" y="7020"/>
                </a:lnTo>
                <a:cubicBezTo>
                  <a:pt x="11343" y="7197"/>
                  <a:pt x="11343" y="7486"/>
                  <a:pt x="11522" y="7665"/>
                </a:cubicBezTo>
                <a:cubicBezTo>
                  <a:pt x="11610" y="7754"/>
                  <a:pt x="11728" y="7800"/>
                  <a:pt x="11844" y="7800"/>
                </a:cubicBezTo>
                <a:cubicBezTo>
                  <a:pt x="11962" y="7800"/>
                  <a:pt x="12077" y="7754"/>
                  <a:pt x="12168" y="7665"/>
                </a:cubicBezTo>
                <a:lnTo>
                  <a:pt x="13411" y="6422"/>
                </a:lnTo>
                <a:cubicBezTo>
                  <a:pt x="13589" y="6244"/>
                  <a:pt x="13589" y="5955"/>
                  <a:pt x="13411" y="5776"/>
                </a:cubicBezTo>
                <a:cubicBezTo>
                  <a:pt x="13320" y="5687"/>
                  <a:pt x="13203" y="5642"/>
                  <a:pt x="13086" y="5642"/>
                </a:cubicBezTo>
                <a:close/>
                <a:moveTo>
                  <a:pt x="14407" y="4747"/>
                </a:moveTo>
                <a:cubicBezTo>
                  <a:pt x="14410" y="4747"/>
                  <a:pt x="14420" y="4747"/>
                  <a:pt x="14429" y="4756"/>
                </a:cubicBezTo>
                <a:cubicBezTo>
                  <a:pt x="14439" y="4767"/>
                  <a:pt x="14439" y="4777"/>
                  <a:pt x="14439" y="4782"/>
                </a:cubicBezTo>
                <a:cubicBezTo>
                  <a:pt x="14401" y="6469"/>
                  <a:pt x="13792" y="7326"/>
                  <a:pt x="13432" y="7688"/>
                </a:cubicBezTo>
                <a:cubicBezTo>
                  <a:pt x="13073" y="8047"/>
                  <a:pt x="12215" y="8658"/>
                  <a:pt x="10526" y="8694"/>
                </a:cubicBezTo>
                <a:cubicBezTo>
                  <a:pt x="10523" y="8694"/>
                  <a:pt x="10512" y="8694"/>
                  <a:pt x="10502" y="8685"/>
                </a:cubicBezTo>
                <a:cubicBezTo>
                  <a:pt x="10493" y="8675"/>
                  <a:pt x="10493" y="8664"/>
                  <a:pt x="10493" y="8660"/>
                </a:cubicBezTo>
                <a:cubicBezTo>
                  <a:pt x="10500" y="8286"/>
                  <a:pt x="10535" y="7953"/>
                  <a:pt x="10593" y="7654"/>
                </a:cubicBezTo>
                <a:cubicBezTo>
                  <a:pt x="10602" y="7623"/>
                  <a:pt x="10609" y="7591"/>
                  <a:pt x="10611" y="7556"/>
                </a:cubicBezTo>
                <a:cubicBezTo>
                  <a:pt x="10814" y="6578"/>
                  <a:pt x="11227" y="6024"/>
                  <a:pt x="11499" y="5753"/>
                </a:cubicBezTo>
                <a:cubicBezTo>
                  <a:pt x="11858" y="5395"/>
                  <a:pt x="12715" y="4783"/>
                  <a:pt x="14405" y="4747"/>
                </a:cubicBezTo>
                <a:close/>
                <a:moveTo>
                  <a:pt x="9624" y="7974"/>
                </a:moveTo>
                <a:cubicBezTo>
                  <a:pt x="9595" y="8224"/>
                  <a:pt x="9581" y="8448"/>
                  <a:pt x="9578" y="8640"/>
                </a:cubicBezTo>
                <a:cubicBezTo>
                  <a:pt x="9572" y="8897"/>
                  <a:pt x="9672" y="9147"/>
                  <a:pt x="9854" y="9329"/>
                </a:cubicBezTo>
                <a:cubicBezTo>
                  <a:pt x="10031" y="9504"/>
                  <a:pt x="10275" y="9604"/>
                  <a:pt x="10524" y="9604"/>
                </a:cubicBezTo>
                <a:lnTo>
                  <a:pt x="10546" y="9604"/>
                </a:lnTo>
                <a:cubicBezTo>
                  <a:pt x="11154" y="9590"/>
                  <a:pt x="12138" y="9492"/>
                  <a:pt x="13037" y="9058"/>
                </a:cubicBezTo>
                <a:lnTo>
                  <a:pt x="13037" y="9658"/>
                </a:lnTo>
                <a:cubicBezTo>
                  <a:pt x="13037" y="9941"/>
                  <a:pt x="12805" y="10172"/>
                  <a:pt x="12524" y="10172"/>
                </a:cubicBezTo>
                <a:lnTo>
                  <a:pt x="7544" y="10172"/>
                </a:lnTo>
                <a:cubicBezTo>
                  <a:pt x="7263" y="10172"/>
                  <a:pt x="7031" y="9941"/>
                  <a:pt x="7031" y="9658"/>
                </a:cubicBezTo>
                <a:lnTo>
                  <a:pt x="7031" y="8485"/>
                </a:lnTo>
                <a:cubicBezTo>
                  <a:pt x="7031" y="8204"/>
                  <a:pt x="7263" y="7974"/>
                  <a:pt x="7544" y="7974"/>
                </a:cubicBezTo>
                <a:close/>
                <a:moveTo>
                  <a:pt x="14401" y="3834"/>
                </a:moveTo>
                <a:cubicBezTo>
                  <a:pt x="14395" y="3834"/>
                  <a:pt x="14390" y="3834"/>
                  <a:pt x="14384" y="3834"/>
                </a:cubicBezTo>
                <a:cubicBezTo>
                  <a:pt x="13521" y="3852"/>
                  <a:pt x="11917" y="4042"/>
                  <a:pt x="10851" y="5107"/>
                </a:cubicBezTo>
                <a:cubicBezTo>
                  <a:pt x="10288" y="5670"/>
                  <a:pt x="9970" y="6385"/>
                  <a:pt x="9792" y="7060"/>
                </a:cubicBezTo>
                <a:lnTo>
                  <a:pt x="7544" y="7060"/>
                </a:lnTo>
                <a:cubicBezTo>
                  <a:pt x="6759" y="7060"/>
                  <a:pt x="6120" y="7698"/>
                  <a:pt x="6120" y="8484"/>
                </a:cubicBezTo>
                <a:lnTo>
                  <a:pt x="6120" y="9657"/>
                </a:lnTo>
                <a:cubicBezTo>
                  <a:pt x="6120" y="10442"/>
                  <a:pt x="6759" y="11081"/>
                  <a:pt x="7544" y="11081"/>
                </a:cubicBezTo>
                <a:lnTo>
                  <a:pt x="12524" y="11081"/>
                </a:lnTo>
                <a:cubicBezTo>
                  <a:pt x="13309" y="11081"/>
                  <a:pt x="13948" y="10442"/>
                  <a:pt x="13948" y="9657"/>
                </a:cubicBezTo>
                <a:lnTo>
                  <a:pt x="13948" y="8484"/>
                </a:lnTo>
                <a:cubicBezTo>
                  <a:pt x="13948" y="8473"/>
                  <a:pt x="13948" y="8461"/>
                  <a:pt x="13947" y="8452"/>
                </a:cubicBezTo>
                <a:cubicBezTo>
                  <a:pt x="13990" y="8413"/>
                  <a:pt x="14034" y="8372"/>
                  <a:pt x="14075" y="8331"/>
                </a:cubicBezTo>
                <a:cubicBezTo>
                  <a:pt x="15141" y="7266"/>
                  <a:pt x="15330" y="5661"/>
                  <a:pt x="15348" y="4798"/>
                </a:cubicBezTo>
                <a:cubicBezTo>
                  <a:pt x="15354" y="4541"/>
                  <a:pt x="15254" y="4291"/>
                  <a:pt x="15073" y="4110"/>
                </a:cubicBezTo>
                <a:cubicBezTo>
                  <a:pt x="14895" y="3934"/>
                  <a:pt x="14651" y="3834"/>
                  <a:pt x="14401" y="3834"/>
                </a:cubicBezTo>
                <a:close/>
                <a:moveTo>
                  <a:pt x="7428" y="12288"/>
                </a:moveTo>
                <a:cubicBezTo>
                  <a:pt x="7175" y="12288"/>
                  <a:pt x="6971" y="12492"/>
                  <a:pt x="6971" y="12743"/>
                </a:cubicBezTo>
                <a:cubicBezTo>
                  <a:pt x="6971" y="12994"/>
                  <a:pt x="7175" y="13199"/>
                  <a:pt x="7428" y="13199"/>
                </a:cubicBezTo>
                <a:lnTo>
                  <a:pt x="12645" y="13199"/>
                </a:lnTo>
                <a:cubicBezTo>
                  <a:pt x="12896" y="13199"/>
                  <a:pt x="13101" y="12994"/>
                  <a:pt x="13101" y="12743"/>
                </a:cubicBezTo>
                <a:cubicBezTo>
                  <a:pt x="13101" y="12492"/>
                  <a:pt x="12896" y="12288"/>
                  <a:pt x="12645" y="12288"/>
                </a:cubicBezTo>
                <a:close/>
                <a:moveTo>
                  <a:pt x="19049" y="7158"/>
                </a:moveTo>
                <a:cubicBezTo>
                  <a:pt x="19090" y="7158"/>
                  <a:pt x="19135" y="7164"/>
                  <a:pt x="19182" y="7179"/>
                </a:cubicBezTo>
                <a:lnTo>
                  <a:pt x="24402" y="8785"/>
                </a:lnTo>
                <a:cubicBezTo>
                  <a:pt x="24682" y="8870"/>
                  <a:pt x="24705" y="9120"/>
                  <a:pt x="24705" y="9194"/>
                </a:cubicBezTo>
                <a:cubicBezTo>
                  <a:pt x="24705" y="9268"/>
                  <a:pt x="24684" y="9515"/>
                  <a:pt x="24405" y="9604"/>
                </a:cubicBezTo>
                <a:lnTo>
                  <a:pt x="23060" y="10034"/>
                </a:lnTo>
                <a:lnTo>
                  <a:pt x="22536" y="10200"/>
                </a:lnTo>
                <a:cubicBezTo>
                  <a:pt x="22124" y="10332"/>
                  <a:pt x="21799" y="10657"/>
                  <a:pt x="21667" y="11071"/>
                </a:cubicBezTo>
                <a:lnTo>
                  <a:pt x="21501" y="11593"/>
                </a:lnTo>
                <a:lnTo>
                  <a:pt x="21501" y="11594"/>
                </a:lnTo>
                <a:lnTo>
                  <a:pt x="21072" y="12938"/>
                </a:lnTo>
                <a:cubicBezTo>
                  <a:pt x="20983" y="13215"/>
                  <a:pt x="20735" y="13235"/>
                  <a:pt x="20661" y="13237"/>
                </a:cubicBezTo>
                <a:cubicBezTo>
                  <a:pt x="20588" y="13237"/>
                  <a:pt x="20340" y="13214"/>
                  <a:pt x="20252" y="12934"/>
                </a:cubicBezTo>
                <a:lnTo>
                  <a:pt x="18646" y="7714"/>
                </a:lnTo>
                <a:cubicBezTo>
                  <a:pt x="18578" y="7491"/>
                  <a:pt x="18698" y="7340"/>
                  <a:pt x="18752" y="7285"/>
                </a:cubicBezTo>
                <a:cubicBezTo>
                  <a:pt x="18796" y="7241"/>
                  <a:pt x="18901" y="7158"/>
                  <a:pt x="19049" y="7158"/>
                </a:cubicBezTo>
                <a:close/>
                <a:moveTo>
                  <a:pt x="23061" y="10989"/>
                </a:moveTo>
                <a:lnTo>
                  <a:pt x="24770" y="12698"/>
                </a:lnTo>
                <a:cubicBezTo>
                  <a:pt x="24852" y="12779"/>
                  <a:pt x="24896" y="12887"/>
                  <a:pt x="24896" y="13002"/>
                </a:cubicBezTo>
                <a:cubicBezTo>
                  <a:pt x="24899" y="13117"/>
                  <a:pt x="24853" y="13226"/>
                  <a:pt x="24773" y="13306"/>
                </a:cubicBezTo>
                <a:cubicBezTo>
                  <a:pt x="24691" y="13388"/>
                  <a:pt x="24584" y="13432"/>
                  <a:pt x="24467" y="13432"/>
                </a:cubicBezTo>
                <a:cubicBezTo>
                  <a:pt x="24352" y="13432"/>
                  <a:pt x="24245" y="13386"/>
                  <a:pt x="24163" y="13305"/>
                </a:cubicBezTo>
                <a:lnTo>
                  <a:pt x="22454" y="11596"/>
                </a:lnTo>
                <a:lnTo>
                  <a:pt x="22535" y="11346"/>
                </a:lnTo>
                <a:cubicBezTo>
                  <a:pt x="22575" y="11214"/>
                  <a:pt x="22680" y="11110"/>
                  <a:pt x="22812" y="11069"/>
                </a:cubicBezTo>
                <a:lnTo>
                  <a:pt x="23061" y="10989"/>
                </a:lnTo>
                <a:close/>
                <a:moveTo>
                  <a:pt x="19053" y="6246"/>
                </a:moveTo>
                <a:cubicBezTo>
                  <a:pt x="18702" y="6246"/>
                  <a:pt x="18361" y="6384"/>
                  <a:pt x="18106" y="6639"/>
                </a:cubicBezTo>
                <a:cubicBezTo>
                  <a:pt x="17753" y="6992"/>
                  <a:pt x="17625" y="7506"/>
                  <a:pt x="17773" y="7983"/>
                </a:cubicBezTo>
                <a:lnTo>
                  <a:pt x="19379" y="13203"/>
                </a:lnTo>
                <a:cubicBezTo>
                  <a:pt x="19554" y="13774"/>
                  <a:pt x="20055" y="14146"/>
                  <a:pt x="20653" y="14151"/>
                </a:cubicBezTo>
                <a:lnTo>
                  <a:pt x="20661" y="14151"/>
                </a:lnTo>
                <a:cubicBezTo>
                  <a:pt x="21257" y="14151"/>
                  <a:pt x="21758" y="13786"/>
                  <a:pt x="21938" y="13215"/>
                </a:cubicBezTo>
                <a:lnTo>
                  <a:pt x="22143" y="12577"/>
                </a:lnTo>
                <a:lnTo>
                  <a:pt x="23518" y="13952"/>
                </a:lnTo>
                <a:cubicBezTo>
                  <a:pt x="23771" y="14205"/>
                  <a:pt x="24109" y="14346"/>
                  <a:pt x="24467" y="14346"/>
                </a:cubicBezTo>
                <a:cubicBezTo>
                  <a:pt x="24828" y="14346"/>
                  <a:pt x="25164" y="14205"/>
                  <a:pt x="25418" y="13952"/>
                </a:cubicBezTo>
                <a:cubicBezTo>
                  <a:pt x="25671" y="13698"/>
                  <a:pt x="25811" y="13362"/>
                  <a:pt x="25811" y="13002"/>
                </a:cubicBezTo>
                <a:cubicBezTo>
                  <a:pt x="25811" y="12643"/>
                  <a:pt x="25671" y="12306"/>
                  <a:pt x="25418" y="12053"/>
                </a:cubicBezTo>
                <a:lnTo>
                  <a:pt x="24042" y="10677"/>
                </a:lnTo>
                <a:lnTo>
                  <a:pt x="24682" y="10473"/>
                </a:lnTo>
                <a:cubicBezTo>
                  <a:pt x="25251" y="10291"/>
                  <a:pt x="25618" y="9786"/>
                  <a:pt x="25616" y="9188"/>
                </a:cubicBezTo>
                <a:cubicBezTo>
                  <a:pt x="25615" y="8590"/>
                  <a:pt x="25242" y="8089"/>
                  <a:pt x="24669" y="7913"/>
                </a:cubicBezTo>
                <a:lnTo>
                  <a:pt x="19448" y="6306"/>
                </a:lnTo>
                <a:cubicBezTo>
                  <a:pt x="19318" y="6266"/>
                  <a:pt x="19185" y="6246"/>
                  <a:pt x="19053" y="6246"/>
                </a:cubicBezTo>
                <a:close/>
                <a:moveTo>
                  <a:pt x="7425" y="14169"/>
                </a:moveTo>
                <a:cubicBezTo>
                  <a:pt x="7173" y="14169"/>
                  <a:pt x="6969" y="14373"/>
                  <a:pt x="6969" y="14626"/>
                </a:cubicBezTo>
                <a:cubicBezTo>
                  <a:pt x="6969" y="14877"/>
                  <a:pt x="7173" y="15082"/>
                  <a:pt x="7425" y="15082"/>
                </a:cubicBezTo>
                <a:lnTo>
                  <a:pt x="10034" y="15082"/>
                </a:lnTo>
                <a:cubicBezTo>
                  <a:pt x="10285" y="15082"/>
                  <a:pt x="10490" y="14877"/>
                  <a:pt x="10490" y="14626"/>
                </a:cubicBezTo>
                <a:cubicBezTo>
                  <a:pt x="10493" y="14373"/>
                  <a:pt x="10288" y="14169"/>
                  <a:pt x="10034" y="14169"/>
                </a:cubicBezTo>
                <a:close/>
                <a:moveTo>
                  <a:pt x="26639" y="3382"/>
                </a:moveTo>
                <a:cubicBezTo>
                  <a:pt x="27268" y="3382"/>
                  <a:pt x="27779" y="3892"/>
                  <a:pt x="27779" y="4520"/>
                </a:cubicBezTo>
                <a:lnTo>
                  <a:pt x="27779" y="16359"/>
                </a:lnTo>
                <a:lnTo>
                  <a:pt x="3383" y="16359"/>
                </a:lnTo>
                <a:lnTo>
                  <a:pt x="3383" y="4520"/>
                </a:lnTo>
                <a:cubicBezTo>
                  <a:pt x="3383" y="3892"/>
                  <a:pt x="3895" y="3382"/>
                  <a:pt x="4523" y="3382"/>
                </a:cubicBezTo>
                <a:close/>
                <a:moveTo>
                  <a:pt x="19029" y="21887"/>
                </a:moveTo>
                <a:lnTo>
                  <a:pt x="19423" y="24529"/>
                </a:lnTo>
                <a:lnTo>
                  <a:pt x="11738" y="24529"/>
                </a:lnTo>
                <a:lnTo>
                  <a:pt x="12132" y="21887"/>
                </a:lnTo>
                <a:close/>
                <a:moveTo>
                  <a:pt x="20567" y="25442"/>
                </a:moveTo>
                <a:cubicBezTo>
                  <a:pt x="21024" y="25442"/>
                  <a:pt x="21433" y="25748"/>
                  <a:pt x="21564" y="26187"/>
                </a:cubicBezTo>
                <a:lnTo>
                  <a:pt x="21670" y="26545"/>
                </a:lnTo>
                <a:cubicBezTo>
                  <a:pt x="21708" y="26669"/>
                  <a:pt x="21657" y="26765"/>
                  <a:pt x="21622" y="26810"/>
                </a:cubicBezTo>
                <a:cubicBezTo>
                  <a:pt x="21566" y="26886"/>
                  <a:pt x="21477" y="26930"/>
                  <a:pt x="21383" y="26930"/>
                </a:cubicBezTo>
                <a:lnTo>
                  <a:pt x="9783" y="26930"/>
                </a:lnTo>
                <a:cubicBezTo>
                  <a:pt x="9687" y="26930"/>
                  <a:pt x="9600" y="26887"/>
                  <a:pt x="9542" y="26810"/>
                </a:cubicBezTo>
                <a:cubicBezTo>
                  <a:pt x="9509" y="26765"/>
                  <a:pt x="9457" y="26669"/>
                  <a:pt x="9495" y="26545"/>
                </a:cubicBezTo>
                <a:lnTo>
                  <a:pt x="9601" y="26187"/>
                </a:lnTo>
                <a:cubicBezTo>
                  <a:pt x="9730" y="25748"/>
                  <a:pt x="10140" y="25442"/>
                  <a:pt x="10599" y="25442"/>
                </a:cubicBezTo>
                <a:close/>
                <a:moveTo>
                  <a:pt x="4064" y="0"/>
                </a:moveTo>
                <a:cubicBezTo>
                  <a:pt x="1824" y="0"/>
                  <a:pt x="1" y="1823"/>
                  <a:pt x="1" y="4064"/>
                </a:cubicBezTo>
                <a:lnTo>
                  <a:pt x="1" y="17823"/>
                </a:lnTo>
                <a:cubicBezTo>
                  <a:pt x="1" y="20063"/>
                  <a:pt x="1823" y="21887"/>
                  <a:pt x="4064" y="21887"/>
                </a:cubicBezTo>
                <a:lnTo>
                  <a:pt x="11207" y="21887"/>
                </a:lnTo>
                <a:lnTo>
                  <a:pt x="10814" y="24529"/>
                </a:lnTo>
                <a:lnTo>
                  <a:pt x="10593" y="24529"/>
                </a:lnTo>
                <a:cubicBezTo>
                  <a:pt x="9733" y="24529"/>
                  <a:pt x="8964" y="25104"/>
                  <a:pt x="8722" y="25929"/>
                </a:cubicBezTo>
                <a:lnTo>
                  <a:pt x="8616" y="26288"/>
                </a:lnTo>
                <a:cubicBezTo>
                  <a:pt x="8505" y="26659"/>
                  <a:pt x="8575" y="27048"/>
                  <a:pt x="8808" y="27357"/>
                </a:cubicBezTo>
                <a:cubicBezTo>
                  <a:pt x="9038" y="27665"/>
                  <a:pt x="9392" y="27842"/>
                  <a:pt x="9778" y="27842"/>
                </a:cubicBezTo>
                <a:lnTo>
                  <a:pt x="21378" y="27842"/>
                </a:lnTo>
                <a:cubicBezTo>
                  <a:pt x="21764" y="27842"/>
                  <a:pt x="22118" y="27665"/>
                  <a:pt x="22348" y="27357"/>
                </a:cubicBezTo>
                <a:cubicBezTo>
                  <a:pt x="22580" y="27048"/>
                  <a:pt x="22650" y="26659"/>
                  <a:pt x="22542" y="26288"/>
                </a:cubicBezTo>
                <a:lnTo>
                  <a:pt x="22436" y="25929"/>
                </a:lnTo>
                <a:cubicBezTo>
                  <a:pt x="22194" y="25104"/>
                  <a:pt x="21424" y="24529"/>
                  <a:pt x="20565" y="24529"/>
                </a:cubicBezTo>
                <a:lnTo>
                  <a:pt x="20346" y="24529"/>
                </a:lnTo>
                <a:lnTo>
                  <a:pt x="19952" y="21887"/>
                </a:lnTo>
                <a:lnTo>
                  <a:pt x="26426" y="21887"/>
                </a:lnTo>
                <a:cubicBezTo>
                  <a:pt x="26677" y="21887"/>
                  <a:pt x="26882" y="21682"/>
                  <a:pt x="26882" y="21431"/>
                </a:cubicBezTo>
                <a:cubicBezTo>
                  <a:pt x="26882" y="21180"/>
                  <a:pt x="26677" y="20975"/>
                  <a:pt x="26426" y="20975"/>
                </a:cubicBezTo>
                <a:lnTo>
                  <a:pt x="4068" y="20975"/>
                </a:lnTo>
                <a:cubicBezTo>
                  <a:pt x="2330" y="20975"/>
                  <a:pt x="916" y="19562"/>
                  <a:pt x="916" y="17824"/>
                </a:cubicBezTo>
                <a:lnTo>
                  <a:pt x="916" y="17272"/>
                </a:lnTo>
                <a:lnTo>
                  <a:pt x="30245" y="17272"/>
                </a:lnTo>
                <a:lnTo>
                  <a:pt x="30245" y="17824"/>
                </a:lnTo>
                <a:cubicBezTo>
                  <a:pt x="30245" y="19070"/>
                  <a:pt x="29508" y="20200"/>
                  <a:pt x="28369" y="20706"/>
                </a:cubicBezTo>
                <a:cubicBezTo>
                  <a:pt x="28138" y="20809"/>
                  <a:pt x="28033" y="21077"/>
                  <a:pt x="28136" y="21308"/>
                </a:cubicBezTo>
                <a:cubicBezTo>
                  <a:pt x="28212" y="21478"/>
                  <a:pt x="28378" y="21578"/>
                  <a:pt x="28554" y="21578"/>
                </a:cubicBezTo>
                <a:cubicBezTo>
                  <a:pt x="28618" y="21578"/>
                  <a:pt x="28680" y="21566"/>
                  <a:pt x="28740" y="21538"/>
                </a:cubicBezTo>
                <a:cubicBezTo>
                  <a:pt x="30208" y="20888"/>
                  <a:pt x="31157" y="19429"/>
                  <a:pt x="31157" y="17823"/>
                </a:cubicBezTo>
                <a:lnTo>
                  <a:pt x="31157" y="4064"/>
                </a:lnTo>
                <a:cubicBezTo>
                  <a:pt x="31157" y="1824"/>
                  <a:pt x="29334" y="0"/>
                  <a:pt x="27093" y="0"/>
                </a:cubicBezTo>
                <a:lnTo>
                  <a:pt x="7319" y="0"/>
                </a:lnTo>
                <a:cubicBezTo>
                  <a:pt x="7067" y="0"/>
                  <a:pt x="6863" y="205"/>
                  <a:pt x="6863" y="456"/>
                </a:cubicBezTo>
                <a:cubicBezTo>
                  <a:pt x="6863" y="709"/>
                  <a:pt x="7067" y="913"/>
                  <a:pt x="7319" y="913"/>
                </a:cubicBezTo>
                <a:lnTo>
                  <a:pt x="27093" y="913"/>
                </a:lnTo>
                <a:cubicBezTo>
                  <a:pt x="28831" y="913"/>
                  <a:pt x="30245" y="2325"/>
                  <a:pt x="30245" y="4063"/>
                </a:cubicBezTo>
                <a:lnTo>
                  <a:pt x="30245" y="16354"/>
                </a:lnTo>
                <a:lnTo>
                  <a:pt x="28689" y="16354"/>
                </a:lnTo>
                <a:lnTo>
                  <a:pt x="28689" y="4517"/>
                </a:lnTo>
                <a:cubicBezTo>
                  <a:pt x="28689" y="3385"/>
                  <a:pt x="27769" y="2466"/>
                  <a:pt x="26638" y="2466"/>
                </a:cubicBezTo>
                <a:lnTo>
                  <a:pt x="4522" y="2466"/>
                </a:lnTo>
                <a:cubicBezTo>
                  <a:pt x="3389" y="2466"/>
                  <a:pt x="2471" y="3385"/>
                  <a:pt x="2471" y="4517"/>
                </a:cubicBezTo>
                <a:lnTo>
                  <a:pt x="2471" y="16354"/>
                </a:lnTo>
                <a:lnTo>
                  <a:pt x="915" y="16354"/>
                </a:lnTo>
                <a:lnTo>
                  <a:pt x="915" y="4063"/>
                </a:lnTo>
                <a:cubicBezTo>
                  <a:pt x="915" y="2325"/>
                  <a:pt x="2328" y="913"/>
                  <a:pt x="4064" y="913"/>
                </a:cubicBezTo>
                <a:lnTo>
                  <a:pt x="5021" y="913"/>
                </a:lnTo>
                <a:cubicBezTo>
                  <a:pt x="5272" y="913"/>
                  <a:pt x="5477" y="709"/>
                  <a:pt x="5477" y="456"/>
                </a:cubicBezTo>
                <a:cubicBezTo>
                  <a:pt x="5477" y="205"/>
                  <a:pt x="5272" y="0"/>
                  <a:pt x="502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 name="Google Shape;550;p34"/>
          <p:cNvSpPr/>
          <p:nvPr/>
        </p:nvSpPr>
        <p:spPr>
          <a:xfrm>
            <a:off x="6963898" y="1211804"/>
            <a:ext cx="614745" cy="491780"/>
          </a:xfrm>
          <a:custGeom>
            <a:rect b="b" l="l" r="r" t="t"/>
            <a:pathLst>
              <a:path extrusionOk="0" h="24916" w="31150">
                <a:moveTo>
                  <a:pt x="15578" y="5547"/>
                </a:moveTo>
                <a:cubicBezTo>
                  <a:pt x="16376" y="5547"/>
                  <a:pt x="17034" y="5777"/>
                  <a:pt x="17478" y="6211"/>
                </a:cubicBezTo>
                <a:cubicBezTo>
                  <a:pt x="17865" y="6589"/>
                  <a:pt x="18001" y="7034"/>
                  <a:pt x="18001" y="7324"/>
                </a:cubicBezTo>
                <a:cubicBezTo>
                  <a:pt x="18001" y="7844"/>
                  <a:pt x="16965" y="8427"/>
                  <a:pt x="15575" y="8427"/>
                </a:cubicBezTo>
                <a:cubicBezTo>
                  <a:pt x="14727" y="8427"/>
                  <a:pt x="14010" y="8209"/>
                  <a:pt x="13582" y="7920"/>
                </a:cubicBezTo>
                <a:cubicBezTo>
                  <a:pt x="13565" y="7906"/>
                  <a:pt x="13547" y="7896"/>
                  <a:pt x="13530" y="7884"/>
                </a:cubicBezTo>
                <a:cubicBezTo>
                  <a:pt x="13288" y="7709"/>
                  <a:pt x="13152" y="7511"/>
                  <a:pt x="13152" y="7322"/>
                </a:cubicBezTo>
                <a:cubicBezTo>
                  <a:pt x="13152" y="7034"/>
                  <a:pt x="13290" y="6589"/>
                  <a:pt x="13679" y="6211"/>
                </a:cubicBezTo>
                <a:cubicBezTo>
                  <a:pt x="14122" y="5778"/>
                  <a:pt x="14779" y="5547"/>
                  <a:pt x="15578" y="5547"/>
                </a:cubicBezTo>
                <a:close/>
                <a:moveTo>
                  <a:pt x="6504" y="11437"/>
                </a:moveTo>
                <a:lnTo>
                  <a:pt x="9276" y="12574"/>
                </a:lnTo>
                <a:cubicBezTo>
                  <a:pt x="9077" y="13183"/>
                  <a:pt x="8973" y="13824"/>
                  <a:pt x="8973" y="14483"/>
                </a:cubicBezTo>
                <a:lnTo>
                  <a:pt x="8973" y="15279"/>
                </a:lnTo>
                <a:cubicBezTo>
                  <a:pt x="7991" y="15070"/>
                  <a:pt x="7123" y="14825"/>
                  <a:pt x="6504" y="14580"/>
                </a:cubicBezTo>
                <a:lnTo>
                  <a:pt x="6504" y="11437"/>
                </a:lnTo>
                <a:close/>
                <a:moveTo>
                  <a:pt x="24652" y="11437"/>
                </a:moveTo>
                <a:lnTo>
                  <a:pt x="24652" y="14580"/>
                </a:lnTo>
                <a:cubicBezTo>
                  <a:pt x="22920" y="15267"/>
                  <a:pt x="19295" y="15957"/>
                  <a:pt x="15578" y="15957"/>
                </a:cubicBezTo>
                <a:cubicBezTo>
                  <a:pt x="14326" y="15957"/>
                  <a:pt x="13047" y="15881"/>
                  <a:pt x="11768" y="15731"/>
                </a:cubicBezTo>
                <a:lnTo>
                  <a:pt x="11768" y="14483"/>
                </a:lnTo>
                <a:cubicBezTo>
                  <a:pt x="11768" y="14195"/>
                  <a:pt x="11806" y="13914"/>
                  <a:pt x="11877" y="13641"/>
                </a:cubicBezTo>
                <a:lnTo>
                  <a:pt x="13161" y="14169"/>
                </a:lnTo>
                <a:cubicBezTo>
                  <a:pt x="13940" y="14489"/>
                  <a:pt x="14758" y="14648"/>
                  <a:pt x="15578" y="14648"/>
                </a:cubicBezTo>
                <a:cubicBezTo>
                  <a:pt x="16397" y="14648"/>
                  <a:pt x="17214" y="14489"/>
                  <a:pt x="17994" y="14169"/>
                </a:cubicBezTo>
                <a:lnTo>
                  <a:pt x="24652" y="11437"/>
                </a:lnTo>
                <a:close/>
                <a:moveTo>
                  <a:pt x="6504" y="15554"/>
                </a:moveTo>
                <a:cubicBezTo>
                  <a:pt x="7175" y="15790"/>
                  <a:pt x="8021" y="16017"/>
                  <a:pt x="8973" y="16213"/>
                </a:cubicBezTo>
                <a:lnTo>
                  <a:pt x="8973" y="17909"/>
                </a:lnTo>
                <a:cubicBezTo>
                  <a:pt x="8486" y="17805"/>
                  <a:pt x="8030" y="17696"/>
                  <a:pt x="7612" y="17576"/>
                </a:cubicBezTo>
                <a:cubicBezTo>
                  <a:pt x="6960" y="17390"/>
                  <a:pt x="6504" y="16783"/>
                  <a:pt x="6504" y="16101"/>
                </a:cubicBezTo>
                <a:lnTo>
                  <a:pt x="6504" y="15554"/>
                </a:lnTo>
                <a:close/>
                <a:moveTo>
                  <a:pt x="13365" y="8851"/>
                </a:moveTo>
                <a:cubicBezTo>
                  <a:pt x="13665" y="9007"/>
                  <a:pt x="14007" y="9128"/>
                  <a:pt x="14378" y="9211"/>
                </a:cubicBezTo>
                <a:lnTo>
                  <a:pt x="12097" y="11493"/>
                </a:lnTo>
                <a:cubicBezTo>
                  <a:pt x="11296" y="12291"/>
                  <a:pt x="10857" y="13354"/>
                  <a:pt x="10857" y="14483"/>
                </a:cubicBezTo>
                <a:lnTo>
                  <a:pt x="10857" y="19617"/>
                </a:lnTo>
                <a:lnTo>
                  <a:pt x="9887" y="19617"/>
                </a:lnTo>
                <a:lnTo>
                  <a:pt x="9887" y="18462"/>
                </a:lnTo>
                <a:lnTo>
                  <a:pt x="9887" y="18459"/>
                </a:lnTo>
                <a:lnTo>
                  <a:pt x="9887" y="15831"/>
                </a:lnTo>
                <a:lnTo>
                  <a:pt x="9887" y="15830"/>
                </a:lnTo>
                <a:lnTo>
                  <a:pt x="9887" y="14483"/>
                </a:lnTo>
                <a:cubicBezTo>
                  <a:pt x="9887" y="13093"/>
                  <a:pt x="10427" y="11789"/>
                  <a:pt x="11410" y="10806"/>
                </a:cubicBezTo>
                <a:lnTo>
                  <a:pt x="13365" y="8851"/>
                </a:lnTo>
                <a:close/>
                <a:moveTo>
                  <a:pt x="11330" y="20531"/>
                </a:moveTo>
                <a:lnTo>
                  <a:pt x="11330" y="21379"/>
                </a:lnTo>
                <a:lnTo>
                  <a:pt x="9412" y="21379"/>
                </a:lnTo>
                <a:lnTo>
                  <a:pt x="9412" y="20531"/>
                </a:lnTo>
                <a:close/>
                <a:moveTo>
                  <a:pt x="11140" y="22291"/>
                </a:moveTo>
                <a:cubicBezTo>
                  <a:pt x="11140" y="22299"/>
                  <a:pt x="11143" y="22306"/>
                  <a:pt x="11143" y="22314"/>
                </a:cubicBezTo>
                <a:cubicBezTo>
                  <a:pt x="11140" y="23425"/>
                  <a:pt x="10753" y="24005"/>
                  <a:pt x="10371" y="24005"/>
                </a:cubicBezTo>
                <a:cubicBezTo>
                  <a:pt x="9988" y="24005"/>
                  <a:pt x="9603" y="23425"/>
                  <a:pt x="9603" y="22314"/>
                </a:cubicBezTo>
                <a:cubicBezTo>
                  <a:pt x="9603" y="22306"/>
                  <a:pt x="9604" y="22299"/>
                  <a:pt x="9604" y="22291"/>
                </a:cubicBezTo>
                <a:close/>
                <a:moveTo>
                  <a:pt x="15578" y="1"/>
                </a:moveTo>
                <a:cubicBezTo>
                  <a:pt x="14760" y="1"/>
                  <a:pt x="13942" y="161"/>
                  <a:pt x="13164" y="481"/>
                </a:cubicBezTo>
                <a:lnTo>
                  <a:pt x="10987" y="1374"/>
                </a:lnTo>
                <a:cubicBezTo>
                  <a:pt x="10754" y="1469"/>
                  <a:pt x="10644" y="1734"/>
                  <a:pt x="10738" y="1970"/>
                </a:cubicBezTo>
                <a:cubicBezTo>
                  <a:pt x="10811" y="2145"/>
                  <a:pt x="10981" y="2252"/>
                  <a:pt x="11161" y="2252"/>
                </a:cubicBezTo>
                <a:cubicBezTo>
                  <a:pt x="11219" y="2252"/>
                  <a:pt x="11277" y="2241"/>
                  <a:pt x="11334" y="2218"/>
                </a:cubicBezTo>
                <a:lnTo>
                  <a:pt x="13509" y="1327"/>
                </a:lnTo>
                <a:cubicBezTo>
                  <a:pt x="14177" y="1053"/>
                  <a:pt x="14878" y="916"/>
                  <a:pt x="15579" y="916"/>
                </a:cubicBezTo>
                <a:cubicBezTo>
                  <a:pt x="16280" y="916"/>
                  <a:pt x="16980" y="1053"/>
                  <a:pt x="17647" y="1327"/>
                </a:cubicBezTo>
                <a:lnTo>
                  <a:pt x="29470" y="6175"/>
                </a:lnTo>
                <a:cubicBezTo>
                  <a:pt x="30040" y="6408"/>
                  <a:pt x="30242" y="6922"/>
                  <a:pt x="30242" y="7325"/>
                </a:cubicBezTo>
                <a:cubicBezTo>
                  <a:pt x="30242" y="7729"/>
                  <a:pt x="30040" y="8244"/>
                  <a:pt x="29470" y="8475"/>
                </a:cubicBezTo>
                <a:lnTo>
                  <a:pt x="24932" y="10336"/>
                </a:lnTo>
                <a:cubicBezTo>
                  <a:pt x="24929" y="10336"/>
                  <a:pt x="24929" y="10336"/>
                  <a:pt x="24927" y="10337"/>
                </a:cubicBezTo>
                <a:lnTo>
                  <a:pt x="17647" y="13325"/>
                </a:lnTo>
                <a:cubicBezTo>
                  <a:pt x="16980" y="13598"/>
                  <a:pt x="16279" y="13735"/>
                  <a:pt x="15578" y="13735"/>
                </a:cubicBezTo>
                <a:cubicBezTo>
                  <a:pt x="14877" y="13735"/>
                  <a:pt x="14176" y="13598"/>
                  <a:pt x="13509" y="13325"/>
                </a:cubicBezTo>
                <a:lnTo>
                  <a:pt x="12229" y="12800"/>
                </a:lnTo>
                <a:cubicBezTo>
                  <a:pt x="12368" y="12560"/>
                  <a:pt x="12540" y="12340"/>
                  <a:pt x="12742" y="12138"/>
                </a:cubicBezTo>
                <a:lnTo>
                  <a:pt x="15539" y="9341"/>
                </a:lnTo>
                <a:lnTo>
                  <a:pt x="15577" y="9341"/>
                </a:lnTo>
                <a:cubicBezTo>
                  <a:pt x="16421" y="9341"/>
                  <a:pt x="17222" y="9159"/>
                  <a:pt x="17832" y="8828"/>
                </a:cubicBezTo>
                <a:cubicBezTo>
                  <a:pt x="18531" y="8450"/>
                  <a:pt x="18916" y="7915"/>
                  <a:pt x="18916" y="7324"/>
                </a:cubicBezTo>
                <a:cubicBezTo>
                  <a:pt x="18916" y="6708"/>
                  <a:pt x="18616" y="6046"/>
                  <a:pt x="18115" y="5559"/>
                </a:cubicBezTo>
                <a:cubicBezTo>
                  <a:pt x="17683" y="5136"/>
                  <a:pt x="16895" y="4635"/>
                  <a:pt x="15575" y="4635"/>
                </a:cubicBezTo>
                <a:cubicBezTo>
                  <a:pt x="13273" y="4635"/>
                  <a:pt x="12238" y="6208"/>
                  <a:pt x="12238" y="7324"/>
                </a:cubicBezTo>
                <a:cubicBezTo>
                  <a:pt x="12238" y="7673"/>
                  <a:pt x="12374" y="8005"/>
                  <a:pt x="12628" y="8294"/>
                </a:cubicBezTo>
                <a:lnTo>
                  <a:pt x="10760" y="10161"/>
                </a:lnTo>
                <a:cubicBezTo>
                  <a:pt x="10293" y="10629"/>
                  <a:pt x="9911" y="11159"/>
                  <a:pt x="9621" y="11730"/>
                </a:cubicBezTo>
                <a:lnTo>
                  <a:pt x="6223" y="10336"/>
                </a:lnTo>
                <a:cubicBezTo>
                  <a:pt x="6221" y="10336"/>
                  <a:pt x="6221" y="10336"/>
                  <a:pt x="6220" y="10334"/>
                </a:cubicBezTo>
                <a:lnTo>
                  <a:pt x="1681" y="8472"/>
                </a:lnTo>
                <a:cubicBezTo>
                  <a:pt x="1111" y="8239"/>
                  <a:pt x="909" y="7725"/>
                  <a:pt x="909" y="7322"/>
                </a:cubicBezTo>
                <a:cubicBezTo>
                  <a:pt x="909" y="6918"/>
                  <a:pt x="1111" y="6405"/>
                  <a:pt x="1681" y="6172"/>
                </a:cubicBezTo>
                <a:lnTo>
                  <a:pt x="9313" y="3040"/>
                </a:lnTo>
                <a:cubicBezTo>
                  <a:pt x="9545" y="2943"/>
                  <a:pt x="9657" y="2678"/>
                  <a:pt x="9563" y="2444"/>
                </a:cubicBezTo>
                <a:cubicBezTo>
                  <a:pt x="9490" y="2267"/>
                  <a:pt x="9319" y="2161"/>
                  <a:pt x="9139" y="2161"/>
                </a:cubicBezTo>
                <a:cubicBezTo>
                  <a:pt x="9082" y="2161"/>
                  <a:pt x="9023" y="2171"/>
                  <a:pt x="8967" y="2194"/>
                </a:cubicBezTo>
                <a:lnTo>
                  <a:pt x="1338" y="5330"/>
                </a:lnTo>
                <a:cubicBezTo>
                  <a:pt x="514" y="5668"/>
                  <a:pt x="0" y="6432"/>
                  <a:pt x="0" y="7324"/>
                </a:cubicBezTo>
                <a:cubicBezTo>
                  <a:pt x="0" y="8215"/>
                  <a:pt x="514" y="8979"/>
                  <a:pt x="1338" y="9318"/>
                </a:cubicBezTo>
                <a:lnTo>
                  <a:pt x="5592" y="11062"/>
                </a:lnTo>
                <a:lnTo>
                  <a:pt x="5592" y="16099"/>
                </a:lnTo>
                <a:cubicBezTo>
                  <a:pt x="5592" y="17190"/>
                  <a:pt x="6320" y="18158"/>
                  <a:pt x="7364" y="18454"/>
                </a:cubicBezTo>
                <a:cubicBezTo>
                  <a:pt x="7854" y="18592"/>
                  <a:pt x="8396" y="18722"/>
                  <a:pt x="8973" y="18840"/>
                </a:cubicBezTo>
                <a:lnTo>
                  <a:pt x="8973" y="19711"/>
                </a:lnTo>
                <a:cubicBezTo>
                  <a:pt x="8693" y="19853"/>
                  <a:pt x="8498" y="20143"/>
                  <a:pt x="8498" y="20481"/>
                </a:cubicBezTo>
                <a:lnTo>
                  <a:pt x="8498" y="21427"/>
                </a:lnTo>
                <a:cubicBezTo>
                  <a:pt x="8498" y="21648"/>
                  <a:pt x="8581" y="21848"/>
                  <a:pt x="8717" y="21999"/>
                </a:cubicBezTo>
                <a:cubicBezTo>
                  <a:pt x="8699" y="22102"/>
                  <a:pt x="8687" y="22205"/>
                  <a:pt x="8687" y="22312"/>
                </a:cubicBezTo>
                <a:cubicBezTo>
                  <a:pt x="8687" y="24111"/>
                  <a:pt x="9531" y="24916"/>
                  <a:pt x="10368" y="24916"/>
                </a:cubicBezTo>
                <a:cubicBezTo>
                  <a:pt x="11205" y="24916"/>
                  <a:pt x="12050" y="24111"/>
                  <a:pt x="12050" y="22312"/>
                </a:cubicBezTo>
                <a:cubicBezTo>
                  <a:pt x="12050" y="22205"/>
                  <a:pt x="12041" y="22102"/>
                  <a:pt x="12020" y="21999"/>
                </a:cubicBezTo>
                <a:cubicBezTo>
                  <a:pt x="12156" y="21846"/>
                  <a:pt x="12239" y="21646"/>
                  <a:pt x="12239" y="21427"/>
                </a:cubicBezTo>
                <a:lnTo>
                  <a:pt x="12239" y="20481"/>
                </a:lnTo>
                <a:cubicBezTo>
                  <a:pt x="12239" y="20143"/>
                  <a:pt x="12047" y="19854"/>
                  <a:pt x="11765" y="19711"/>
                </a:cubicBezTo>
                <a:lnTo>
                  <a:pt x="11765" y="19281"/>
                </a:lnTo>
                <a:cubicBezTo>
                  <a:pt x="13041" y="19426"/>
                  <a:pt x="14320" y="19500"/>
                  <a:pt x="15574" y="19500"/>
                </a:cubicBezTo>
                <a:cubicBezTo>
                  <a:pt x="17378" y="19500"/>
                  <a:pt x="19280" y="19343"/>
                  <a:pt x="21071" y="19046"/>
                </a:cubicBezTo>
                <a:cubicBezTo>
                  <a:pt x="21319" y="19005"/>
                  <a:pt x="21487" y="18771"/>
                  <a:pt x="21448" y="18522"/>
                </a:cubicBezTo>
                <a:cubicBezTo>
                  <a:pt x="21411" y="18298"/>
                  <a:pt x="21216" y="18140"/>
                  <a:pt x="20996" y="18140"/>
                </a:cubicBezTo>
                <a:cubicBezTo>
                  <a:pt x="20972" y="18140"/>
                  <a:pt x="20948" y="18142"/>
                  <a:pt x="20924" y="18146"/>
                </a:cubicBezTo>
                <a:cubicBezTo>
                  <a:pt x="19182" y="18433"/>
                  <a:pt x="17331" y="18586"/>
                  <a:pt x="15574" y="18586"/>
                </a:cubicBezTo>
                <a:cubicBezTo>
                  <a:pt x="14323" y="18586"/>
                  <a:pt x="13041" y="18510"/>
                  <a:pt x="11765" y="18362"/>
                </a:cubicBezTo>
                <a:lnTo>
                  <a:pt x="11765" y="16652"/>
                </a:lnTo>
                <a:cubicBezTo>
                  <a:pt x="13044" y="16797"/>
                  <a:pt x="14323" y="16871"/>
                  <a:pt x="15574" y="16871"/>
                </a:cubicBezTo>
                <a:cubicBezTo>
                  <a:pt x="19220" y="16871"/>
                  <a:pt x="22704" y="16243"/>
                  <a:pt x="24647" y="15554"/>
                </a:cubicBezTo>
                <a:lnTo>
                  <a:pt x="24647" y="16101"/>
                </a:lnTo>
                <a:cubicBezTo>
                  <a:pt x="24647" y="16785"/>
                  <a:pt x="24184" y="17395"/>
                  <a:pt x="23520" y="17583"/>
                </a:cubicBezTo>
                <a:cubicBezTo>
                  <a:pt x="23367" y="17625"/>
                  <a:pt x="23205" y="17669"/>
                  <a:pt x="23042" y="17711"/>
                </a:cubicBezTo>
                <a:cubicBezTo>
                  <a:pt x="22796" y="17773"/>
                  <a:pt x="22650" y="18021"/>
                  <a:pt x="22710" y="18265"/>
                </a:cubicBezTo>
                <a:cubicBezTo>
                  <a:pt x="22763" y="18471"/>
                  <a:pt x="22948" y="18609"/>
                  <a:pt x="23152" y="18609"/>
                </a:cubicBezTo>
                <a:cubicBezTo>
                  <a:pt x="23190" y="18609"/>
                  <a:pt x="23226" y="18606"/>
                  <a:pt x="23264" y="18597"/>
                </a:cubicBezTo>
                <a:cubicBezTo>
                  <a:pt x="23437" y="18553"/>
                  <a:pt x="23606" y="18507"/>
                  <a:pt x="23768" y="18462"/>
                </a:cubicBezTo>
                <a:cubicBezTo>
                  <a:pt x="24823" y="18165"/>
                  <a:pt x="25559" y="17194"/>
                  <a:pt x="25559" y="16102"/>
                </a:cubicBezTo>
                <a:lnTo>
                  <a:pt x="25559" y="11067"/>
                </a:lnTo>
                <a:lnTo>
                  <a:pt x="29812" y="9321"/>
                </a:lnTo>
                <a:cubicBezTo>
                  <a:pt x="30637" y="8982"/>
                  <a:pt x="31150" y="8218"/>
                  <a:pt x="31150" y="7328"/>
                </a:cubicBezTo>
                <a:cubicBezTo>
                  <a:pt x="31150" y="6437"/>
                  <a:pt x="30641" y="5668"/>
                  <a:pt x="29816" y="5330"/>
                </a:cubicBezTo>
                <a:lnTo>
                  <a:pt x="17994" y="481"/>
                </a:lnTo>
                <a:cubicBezTo>
                  <a:pt x="17215" y="161"/>
                  <a:pt x="16397" y="1"/>
                  <a:pt x="1557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 name="Google Shape;551;p34"/>
          <p:cNvSpPr/>
          <p:nvPr/>
        </p:nvSpPr>
        <p:spPr>
          <a:xfrm>
            <a:off x="4288163" y="1122250"/>
            <a:ext cx="509025" cy="614981"/>
          </a:xfrm>
          <a:custGeom>
            <a:rect b="b" l="l" r="r" t="t"/>
            <a:pathLst>
              <a:path extrusionOk="0" h="31158" w="25793">
                <a:moveTo>
                  <a:pt x="9682" y="5322"/>
                </a:moveTo>
                <a:cubicBezTo>
                  <a:pt x="9431" y="5322"/>
                  <a:pt x="9227" y="5527"/>
                  <a:pt x="9227" y="5778"/>
                </a:cubicBezTo>
                <a:lnTo>
                  <a:pt x="9227" y="6302"/>
                </a:lnTo>
                <a:cubicBezTo>
                  <a:pt x="9227" y="6554"/>
                  <a:pt x="9431" y="6759"/>
                  <a:pt x="9682" y="6759"/>
                </a:cubicBezTo>
                <a:cubicBezTo>
                  <a:pt x="9935" y="6759"/>
                  <a:pt x="10140" y="6553"/>
                  <a:pt x="10140" y="6302"/>
                </a:cubicBezTo>
                <a:lnTo>
                  <a:pt x="10140" y="5778"/>
                </a:lnTo>
                <a:cubicBezTo>
                  <a:pt x="10140" y="5527"/>
                  <a:pt x="9935" y="5322"/>
                  <a:pt x="9682" y="5322"/>
                </a:cubicBezTo>
                <a:close/>
                <a:moveTo>
                  <a:pt x="15999" y="5322"/>
                </a:moveTo>
                <a:cubicBezTo>
                  <a:pt x="15747" y="5322"/>
                  <a:pt x="15543" y="5527"/>
                  <a:pt x="15543" y="5778"/>
                </a:cubicBezTo>
                <a:lnTo>
                  <a:pt x="15543" y="6302"/>
                </a:lnTo>
                <a:cubicBezTo>
                  <a:pt x="15543" y="6554"/>
                  <a:pt x="15747" y="6759"/>
                  <a:pt x="15999" y="6759"/>
                </a:cubicBezTo>
                <a:cubicBezTo>
                  <a:pt x="16250" y="6759"/>
                  <a:pt x="16454" y="6553"/>
                  <a:pt x="16454" y="6302"/>
                </a:cubicBezTo>
                <a:lnTo>
                  <a:pt x="16454" y="5778"/>
                </a:lnTo>
                <a:cubicBezTo>
                  <a:pt x="16456" y="5527"/>
                  <a:pt x="16251" y="5322"/>
                  <a:pt x="15999" y="5322"/>
                </a:cubicBezTo>
                <a:close/>
                <a:moveTo>
                  <a:pt x="12009" y="5870"/>
                </a:moveTo>
                <a:cubicBezTo>
                  <a:pt x="11903" y="5870"/>
                  <a:pt x="11797" y="5907"/>
                  <a:pt x="11711" y="5982"/>
                </a:cubicBezTo>
                <a:cubicBezTo>
                  <a:pt x="11521" y="6149"/>
                  <a:pt x="11502" y="6436"/>
                  <a:pt x="11668" y="6626"/>
                </a:cubicBezTo>
                <a:cubicBezTo>
                  <a:pt x="11965" y="6966"/>
                  <a:pt x="12395" y="7161"/>
                  <a:pt x="12844" y="7161"/>
                </a:cubicBezTo>
                <a:cubicBezTo>
                  <a:pt x="13295" y="7161"/>
                  <a:pt x="13724" y="6966"/>
                  <a:pt x="14022" y="6626"/>
                </a:cubicBezTo>
                <a:cubicBezTo>
                  <a:pt x="14184" y="6436"/>
                  <a:pt x="14163" y="6149"/>
                  <a:pt x="13973" y="5982"/>
                </a:cubicBezTo>
                <a:cubicBezTo>
                  <a:pt x="13887" y="5907"/>
                  <a:pt x="13781" y="5870"/>
                  <a:pt x="13675" y="5870"/>
                </a:cubicBezTo>
                <a:cubicBezTo>
                  <a:pt x="13547" y="5870"/>
                  <a:pt x="13420" y="5923"/>
                  <a:pt x="13330" y="6026"/>
                </a:cubicBezTo>
                <a:cubicBezTo>
                  <a:pt x="13208" y="6169"/>
                  <a:pt x="13030" y="6249"/>
                  <a:pt x="12843" y="6249"/>
                </a:cubicBezTo>
                <a:cubicBezTo>
                  <a:pt x="12655" y="6249"/>
                  <a:pt x="12478" y="6169"/>
                  <a:pt x="12354" y="6026"/>
                </a:cubicBezTo>
                <a:cubicBezTo>
                  <a:pt x="12263" y="5923"/>
                  <a:pt x="12136" y="5870"/>
                  <a:pt x="12009" y="5870"/>
                </a:cubicBezTo>
                <a:close/>
                <a:moveTo>
                  <a:pt x="12361" y="10664"/>
                </a:moveTo>
                <a:cubicBezTo>
                  <a:pt x="12334" y="10664"/>
                  <a:pt x="12308" y="10667"/>
                  <a:pt x="12281" y="10671"/>
                </a:cubicBezTo>
                <a:cubicBezTo>
                  <a:pt x="12033" y="10714"/>
                  <a:pt x="11867" y="10951"/>
                  <a:pt x="11910" y="11198"/>
                </a:cubicBezTo>
                <a:lnTo>
                  <a:pt x="11957" y="11469"/>
                </a:lnTo>
                <a:lnTo>
                  <a:pt x="11685" y="11516"/>
                </a:lnTo>
                <a:cubicBezTo>
                  <a:pt x="11437" y="11564"/>
                  <a:pt x="11270" y="11801"/>
                  <a:pt x="11314" y="12049"/>
                </a:cubicBezTo>
                <a:cubicBezTo>
                  <a:pt x="11353" y="12270"/>
                  <a:pt x="11544" y="12424"/>
                  <a:pt x="11762" y="12424"/>
                </a:cubicBezTo>
                <a:cubicBezTo>
                  <a:pt x="11789" y="12424"/>
                  <a:pt x="11815" y="12423"/>
                  <a:pt x="11842" y="12417"/>
                </a:cubicBezTo>
                <a:lnTo>
                  <a:pt x="12113" y="12370"/>
                </a:lnTo>
                <a:lnTo>
                  <a:pt x="12162" y="12642"/>
                </a:lnTo>
                <a:cubicBezTo>
                  <a:pt x="12201" y="12863"/>
                  <a:pt x="12392" y="13019"/>
                  <a:pt x="12610" y="13019"/>
                </a:cubicBezTo>
                <a:cubicBezTo>
                  <a:pt x="12635" y="13019"/>
                  <a:pt x="12663" y="13017"/>
                  <a:pt x="12688" y="13011"/>
                </a:cubicBezTo>
                <a:cubicBezTo>
                  <a:pt x="12937" y="12967"/>
                  <a:pt x="13103" y="12731"/>
                  <a:pt x="13059" y="12483"/>
                </a:cubicBezTo>
                <a:lnTo>
                  <a:pt x="13012" y="12211"/>
                </a:lnTo>
                <a:lnTo>
                  <a:pt x="13285" y="12164"/>
                </a:lnTo>
                <a:cubicBezTo>
                  <a:pt x="13533" y="12120"/>
                  <a:pt x="13699" y="11884"/>
                  <a:pt x="13656" y="11636"/>
                </a:cubicBezTo>
                <a:cubicBezTo>
                  <a:pt x="13616" y="11414"/>
                  <a:pt x="13424" y="11258"/>
                  <a:pt x="13208" y="11258"/>
                </a:cubicBezTo>
                <a:cubicBezTo>
                  <a:pt x="13182" y="11258"/>
                  <a:pt x="13155" y="11260"/>
                  <a:pt x="13129" y="11265"/>
                </a:cubicBezTo>
                <a:lnTo>
                  <a:pt x="12856" y="11312"/>
                </a:lnTo>
                <a:lnTo>
                  <a:pt x="12808" y="11042"/>
                </a:lnTo>
                <a:cubicBezTo>
                  <a:pt x="12770" y="10821"/>
                  <a:pt x="12577" y="10664"/>
                  <a:pt x="12361" y="10664"/>
                </a:cubicBezTo>
                <a:close/>
                <a:moveTo>
                  <a:pt x="9250" y="12235"/>
                </a:moveTo>
                <a:lnTo>
                  <a:pt x="10500" y="14187"/>
                </a:lnTo>
                <a:lnTo>
                  <a:pt x="8741" y="14498"/>
                </a:lnTo>
                <a:lnTo>
                  <a:pt x="9250" y="12235"/>
                </a:lnTo>
                <a:close/>
                <a:moveTo>
                  <a:pt x="9205" y="11171"/>
                </a:moveTo>
                <a:cubicBezTo>
                  <a:pt x="9159" y="11171"/>
                  <a:pt x="9112" y="11175"/>
                  <a:pt x="9065" y="11183"/>
                </a:cubicBezTo>
                <a:cubicBezTo>
                  <a:pt x="8739" y="11240"/>
                  <a:pt x="8484" y="11486"/>
                  <a:pt x="8411" y="11808"/>
                </a:cubicBezTo>
                <a:lnTo>
                  <a:pt x="7703" y="14964"/>
                </a:lnTo>
                <a:cubicBezTo>
                  <a:pt x="7703" y="14965"/>
                  <a:pt x="7703" y="14967"/>
                  <a:pt x="7700" y="14970"/>
                </a:cubicBezTo>
                <a:lnTo>
                  <a:pt x="7370" y="16446"/>
                </a:lnTo>
                <a:cubicBezTo>
                  <a:pt x="7314" y="16691"/>
                  <a:pt x="7468" y="16935"/>
                  <a:pt x="7713" y="16991"/>
                </a:cubicBezTo>
                <a:cubicBezTo>
                  <a:pt x="7748" y="16998"/>
                  <a:pt x="7781" y="17001"/>
                  <a:pt x="7813" y="17001"/>
                </a:cubicBezTo>
                <a:cubicBezTo>
                  <a:pt x="8022" y="17001"/>
                  <a:pt x="8211" y="16857"/>
                  <a:pt x="8258" y="16645"/>
                </a:cubicBezTo>
                <a:lnTo>
                  <a:pt x="8523" y="15465"/>
                </a:lnTo>
                <a:lnTo>
                  <a:pt x="11034" y="15023"/>
                </a:lnTo>
                <a:lnTo>
                  <a:pt x="11686" y="16042"/>
                </a:lnTo>
                <a:cubicBezTo>
                  <a:pt x="11774" y="16178"/>
                  <a:pt x="11922" y="16253"/>
                  <a:pt x="12072" y="16253"/>
                </a:cubicBezTo>
                <a:cubicBezTo>
                  <a:pt x="12156" y="16253"/>
                  <a:pt x="12240" y="16229"/>
                  <a:pt x="12316" y="16181"/>
                </a:cubicBezTo>
                <a:cubicBezTo>
                  <a:pt x="12528" y="16045"/>
                  <a:pt x="12592" y="15762"/>
                  <a:pt x="12455" y="15550"/>
                </a:cubicBezTo>
                <a:lnTo>
                  <a:pt x="11638" y="14275"/>
                </a:lnTo>
                <a:cubicBezTo>
                  <a:pt x="11638" y="14274"/>
                  <a:pt x="11635" y="14274"/>
                  <a:pt x="11635" y="14271"/>
                </a:cubicBezTo>
                <a:lnTo>
                  <a:pt x="9890" y="11549"/>
                </a:lnTo>
                <a:cubicBezTo>
                  <a:pt x="9738" y="11310"/>
                  <a:pt x="9480" y="11171"/>
                  <a:pt x="9205" y="11171"/>
                </a:cubicBezTo>
                <a:close/>
                <a:moveTo>
                  <a:pt x="15963" y="17612"/>
                </a:moveTo>
                <a:cubicBezTo>
                  <a:pt x="15937" y="17612"/>
                  <a:pt x="15910" y="17614"/>
                  <a:pt x="15884" y="17619"/>
                </a:cubicBezTo>
                <a:lnTo>
                  <a:pt x="13038" y="18120"/>
                </a:lnTo>
                <a:cubicBezTo>
                  <a:pt x="12790" y="18164"/>
                  <a:pt x="12623" y="18400"/>
                  <a:pt x="12667" y="18648"/>
                </a:cubicBezTo>
                <a:cubicBezTo>
                  <a:pt x="12707" y="18869"/>
                  <a:pt x="12897" y="19023"/>
                  <a:pt x="13115" y="19023"/>
                </a:cubicBezTo>
                <a:cubicBezTo>
                  <a:pt x="13141" y="19023"/>
                  <a:pt x="13168" y="19022"/>
                  <a:pt x="13194" y="19016"/>
                </a:cubicBezTo>
                <a:lnTo>
                  <a:pt x="16039" y="18515"/>
                </a:lnTo>
                <a:cubicBezTo>
                  <a:pt x="16288" y="18471"/>
                  <a:pt x="16454" y="18235"/>
                  <a:pt x="16410" y="17986"/>
                </a:cubicBezTo>
                <a:cubicBezTo>
                  <a:pt x="16372" y="17768"/>
                  <a:pt x="16179" y="17612"/>
                  <a:pt x="15963" y="17612"/>
                </a:cubicBezTo>
                <a:close/>
                <a:moveTo>
                  <a:pt x="11675" y="18366"/>
                </a:moveTo>
                <a:cubicBezTo>
                  <a:pt x="11649" y="18366"/>
                  <a:pt x="11623" y="18368"/>
                  <a:pt x="11597" y="18372"/>
                </a:cubicBezTo>
                <a:lnTo>
                  <a:pt x="4859" y="19561"/>
                </a:lnTo>
                <a:cubicBezTo>
                  <a:pt x="4609" y="19606"/>
                  <a:pt x="4444" y="19842"/>
                  <a:pt x="4488" y="20090"/>
                </a:cubicBezTo>
                <a:cubicBezTo>
                  <a:pt x="4527" y="20313"/>
                  <a:pt x="4718" y="20467"/>
                  <a:pt x="4936" y="20467"/>
                </a:cubicBezTo>
                <a:cubicBezTo>
                  <a:pt x="4962" y="20467"/>
                  <a:pt x="4989" y="20466"/>
                  <a:pt x="5016" y="20460"/>
                </a:cubicBezTo>
                <a:lnTo>
                  <a:pt x="11755" y="19271"/>
                </a:lnTo>
                <a:cubicBezTo>
                  <a:pt x="12003" y="19228"/>
                  <a:pt x="12169" y="18991"/>
                  <a:pt x="12125" y="18743"/>
                </a:cubicBezTo>
                <a:cubicBezTo>
                  <a:pt x="12086" y="18522"/>
                  <a:pt x="11893" y="18366"/>
                  <a:pt x="11675" y="18366"/>
                </a:cubicBezTo>
                <a:close/>
                <a:moveTo>
                  <a:pt x="16351" y="19814"/>
                </a:moveTo>
                <a:cubicBezTo>
                  <a:pt x="16325" y="19814"/>
                  <a:pt x="16298" y="19816"/>
                  <a:pt x="16271" y="19821"/>
                </a:cubicBezTo>
                <a:lnTo>
                  <a:pt x="9054" y="21094"/>
                </a:lnTo>
                <a:cubicBezTo>
                  <a:pt x="8808" y="21138"/>
                  <a:pt x="8641" y="21374"/>
                  <a:pt x="8683" y="21621"/>
                </a:cubicBezTo>
                <a:cubicBezTo>
                  <a:pt x="8724" y="21843"/>
                  <a:pt x="8915" y="21997"/>
                  <a:pt x="9133" y="21997"/>
                </a:cubicBezTo>
                <a:cubicBezTo>
                  <a:pt x="9159" y="21997"/>
                  <a:pt x="9186" y="21996"/>
                  <a:pt x="9212" y="21990"/>
                </a:cubicBezTo>
                <a:lnTo>
                  <a:pt x="16427" y="20717"/>
                </a:lnTo>
                <a:cubicBezTo>
                  <a:pt x="16675" y="20673"/>
                  <a:pt x="16842" y="20437"/>
                  <a:pt x="16799" y="20189"/>
                </a:cubicBezTo>
                <a:cubicBezTo>
                  <a:pt x="16761" y="19970"/>
                  <a:pt x="16569" y="19814"/>
                  <a:pt x="16351" y="19814"/>
                </a:cubicBezTo>
                <a:close/>
                <a:moveTo>
                  <a:pt x="7693" y="21340"/>
                </a:moveTo>
                <a:cubicBezTo>
                  <a:pt x="7667" y="21340"/>
                  <a:pt x="7641" y="21342"/>
                  <a:pt x="7615" y="21347"/>
                </a:cubicBezTo>
                <a:lnTo>
                  <a:pt x="5246" y="21766"/>
                </a:lnTo>
                <a:cubicBezTo>
                  <a:pt x="4998" y="21808"/>
                  <a:pt x="4831" y="22046"/>
                  <a:pt x="4875" y="22293"/>
                </a:cubicBezTo>
                <a:cubicBezTo>
                  <a:pt x="4915" y="22514"/>
                  <a:pt x="5107" y="22669"/>
                  <a:pt x="5323" y="22669"/>
                </a:cubicBezTo>
                <a:cubicBezTo>
                  <a:pt x="5351" y="22669"/>
                  <a:pt x="5376" y="22668"/>
                  <a:pt x="5404" y="22662"/>
                </a:cubicBezTo>
                <a:lnTo>
                  <a:pt x="7772" y="22246"/>
                </a:lnTo>
                <a:cubicBezTo>
                  <a:pt x="8021" y="22202"/>
                  <a:pt x="8187" y="21966"/>
                  <a:pt x="8143" y="21717"/>
                </a:cubicBezTo>
                <a:cubicBezTo>
                  <a:pt x="8104" y="21495"/>
                  <a:pt x="7911" y="21340"/>
                  <a:pt x="7693" y="21340"/>
                </a:cubicBezTo>
                <a:close/>
                <a:moveTo>
                  <a:pt x="10994" y="914"/>
                </a:moveTo>
                <a:cubicBezTo>
                  <a:pt x="11129" y="914"/>
                  <a:pt x="11266" y="925"/>
                  <a:pt x="11403" y="950"/>
                </a:cubicBezTo>
                <a:lnTo>
                  <a:pt x="22684" y="2939"/>
                </a:lnTo>
                <a:cubicBezTo>
                  <a:pt x="23955" y="3164"/>
                  <a:pt x="24808" y="4379"/>
                  <a:pt x="24582" y="5649"/>
                </a:cubicBezTo>
                <a:lnTo>
                  <a:pt x="21901" y="20852"/>
                </a:lnTo>
                <a:cubicBezTo>
                  <a:pt x="21882" y="20961"/>
                  <a:pt x="21855" y="21067"/>
                  <a:pt x="21821" y="21171"/>
                </a:cubicBezTo>
                <a:lnTo>
                  <a:pt x="21821" y="9582"/>
                </a:lnTo>
                <a:cubicBezTo>
                  <a:pt x="21821" y="9329"/>
                  <a:pt x="21617" y="9125"/>
                  <a:pt x="21366" y="9125"/>
                </a:cubicBezTo>
                <a:cubicBezTo>
                  <a:pt x="21114" y="9125"/>
                  <a:pt x="20910" y="9329"/>
                  <a:pt x="20910" y="9582"/>
                </a:cubicBezTo>
                <a:lnTo>
                  <a:pt x="20910" y="21687"/>
                </a:lnTo>
                <a:cubicBezTo>
                  <a:pt x="20910" y="22268"/>
                  <a:pt x="20691" y="22822"/>
                  <a:pt x="20312" y="23246"/>
                </a:cubicBezTo>
                <a:lnTo>
                  <a:pt x="18003" y="10145"/>
                </a:lnTo>
                <a:cubicBezTo>
                  <a:pt x="17723" y="8568"/>
                  <a:pt x="16347" y="7456"/>
                  <a:pt x="14798" y="7456"/>
                </a:cubicBezTo>
                <a:cubicBezTo>
                  <a:pt x="14612" y="7456"/>
                  <a:pt x="14423" y="7472"/>
                  <a:pt x="14234" y="7505"/>
                </a:cubicBezTo>
                <a:lnTo>
                  <a:pt x="4774" y="9174"/>
                </a:lnTo>
                <a:lnTo>
                  <a:pt x="4774" y="6252"/>
                </a:lnTo>
                <a:cubicBezTo>
                  <a:pt x="4774" y="4961"/>
                  <a:pt x="5823" y="3910"/>
                  <a:pt x="7114" y="3910"/>
                </a:cubicBezTo>
                <a:lnTo>
                  <a:pt x="18570" y="3910"/>
                </a:lnTo>
                <a:cubicBezTo>
                  <a:pt x="19860" y="3910"/>
                  <a:pt x="20910" y="4961"/>
                  <a:pt x="20910" y="6252"/>
                </a:cubicBezTo>
                <a:lnTo>
                  <a:pt x="20910" y="7372"/>
                </a:lnTo>
                <a:cubicBezTo>
                  <a:pt x="20910" y="7623"/>
                  <a:pt x="21114" y="7827"/>
                  <a:pt x="21366" y="7827"/>
                </a:cubicBezTo>
                <a:cubicBezTo>
                  <a:pt x="21617" y="7827"/>
                  <a:pt x="21821" y="7623"/>
                  <a:pt x="21821" y="7372"/>
                </a:cubicBezTo>
                <a:lnTo>
                  <a:pt x="21821" y="6252"/>
                </a:lnTo>
                <a:cubicBezTo>
                  <a:pt x="21821" y="4458"/>
                  <a:pt x="20364" y="2998"/>
                  <a:pt x="18570" y="2998"/>
                </a:cubicBezTo>
                <a:lnTo>
                  <a:pt x="8665" y="2998"/>
                </a:lnTo>
                <a:lnTo>
                  <a:pt x="8691" y="2848"/>
                </a:lnTo>
                <a:cubicBezTo>
                  <a:pt x="8891" y="1714"/>
                  <a:pt x="9880" y="914"/>
                  <a:pt x="10994" y="914"/>
                </a:cubicBezTo>
                <a:close/>
                <a:moveTo>
                  <a:pt x="16737" y="22015"/>
                </a:moveTo>
                <a:cubicBezTo>
                  <a:pt x="16712" y="22015"/>
                  <a:pt x="16686" y="22017"/>
                  <a:pt x="16660" y="22022"/>
                </a:cubicBezTo>
                <a:lnTo>
                  <a:pt x="13814" y="22524"/>
                </a:lnTo>
                <a:cubicBezTo>
                  <a:pt x="13568" y="22567"/>
                  <a:pt x="13401" y="22804"/>
                  <a:pt x="13444" y="23051"/>
                </a:cubicBezTo>
                <a:cubicBezTo>
                  <a:pt x="13485" y="23273"/>
                  <a:pt x="13675" y="23428"/>
                  <a:pt x="13893" y="23428"/>
                </a:cubicBezTo>
                <a:cubicBezTo>
                  <a:pt x="13919" y="23428"/>
                  <a:pt x="13946" y="23426"/>
                  <a:pt x="13972" y="23420"/>
                </a:cubicBezTo>
                <a:lnTo>
                  <a:pt x="16817" y="22919"/>
                </a:lnTo>
                <a:cubicBezTo>
                  <a:pt x="17067" y="22880"/>
                  <a:pt x="17232" y="22642"/>
                  <a:pt x="17188" y="22394"/>
                </a:cubicBezTo>
                <a:cubicBezTo>
                  <a:pt x="17149" y="22172"/>
                  <a:pt x="16956" y="22015"/>
                  <a:pt x="16737" y="22015"/>
                </a:cubicBezTo>
                <a:close/>
                <a:moveTo>
                  <a:pt x="12453" y="22772"/>
                </a:moveTo>
                <a:cubicBezTo>
                  <a:pt x="12427" y="22772"/>
                  <a:pt x="12401" y="22774"/>
                  <a:pt x="12375" y="22778"/>
                </a:cubicBezTo>
                <a:lnTo>
                  <a:pt x="5637" y="23967"/>
                </a:lnTo>
                <a:cubicBezTo>
                  <a:pt x="5388" y="24010"/>
                  <a:pt x="5222" y="24248"/>
                  <a:pt x="5266" y="24495"/>
                </a:cubicBezTo>
                <a:cubicBezTo>
                  <a:pt x="5305" y="24716"/>
                  <a:pt x="5496" y="24872"/>
                  <a:pt x="5714" y="24872"/>
                </a:cubicBezTo>
                <a:cubicBezTo>
                  <a:pt x="5740" y="24872"/>
                  <a:pt x="5767" y="24870"/>
                  <a:pt x="5793" y="24864"/>
                </a:cubicBezTo>
                <a:lnTo>
                  <a:pt x="12532" y="23676"/>
                </a:lnTo>
                <a:cubicBezTo>
                  <a:pt x="12781" y="23635"/>
                  <a:pt x="12947" y="23397"/>
                  <a:pt x="12903" y="23151"/>
                </a:cubicBezTo>
                <a:cubicBezTo>
                  <a:pt x="12864" y="22929"/>
                  <a:pt x="12671" y="22772"/>
                  <a:pt x="12453" y="22772"/>
                </a:cubicBezTo>
                <a:close/>
                <a:moveTo>
                  <a:pt x="14651" y="24657"/>
                </a:moveTo>
                <a:cubicBezTo>
                  <a:pt x="14625" y="24657"/>
                  <a:pt x="14598" y="24660"/>
                  <a:pt x="14571" y="24664"/>
                </a:cubicBezTo>
                <a:lnTo>
                  <a:pt x="11396" y="25224"/>
                </a:lnTo>
                <a:cubicBezTo>
                  <a:pt x="11148" y="25267"/>
                  <a:pt x="10981" y="25504"/>
                  <a:pt x="11025" y="25751"/>
                </a:cubicBezTo>
                <a:cubicBezTo>
                  <a:pt x="11064" y="25972"/>
                  <a:pt x="11255" y="26129"/>
                  <a:pt x="11473" y="26129"/>
                </a:cubicBezTo>
                <a:cubicBezTo>
                  <a:pt x="11499" y="26129"/>
                  <a:pt x="11526" y="26128"/>
                  <a:pt x="11552" y="26122"/>
                </a:cubicBezTo>
                <a:lnTo>
                  <a:pt x="14729" y="25562"/>
                </a:lnTo>
                <a:cubicBezTo>
                  <a:pt x="14977" y="25518"/>
                  <a:pt x="15143" y="25282"/>
                  <a:pt x="15100" y="25035"/>
                </a:cubicBezTo>
                <a:cubicBezTo>
                  <a:pt x="15060" y="24814"/>
                  <a:pt x="14868" y="24657"/>
                  <a:pt x="14651" y="24657"/>
                </a:cubicBezTo>
                <a:close/>
                <a:moveTo>
                  <a:pt x="10033" y="25470"/>
                </a:moveTo>
                <a:cubicBezTo>
                  <a:pt x="10007" y="25470"/>
                  <a:pt x="9980" y="25472"/>
                  <a:pt x="9953" y="25477"/>
                </a:cubicBezTo>
                <a:lnTo>
                  <a:pt x="6024" y="26170"/>
                </a:lnTo>
                <a:cubicBezTo>
                  <a:pt x="5776" y="26213"/>
                  <a:pt x="5609" y="26450"/>
                  <a:pt x="5653" y="26697"/>
                </a:cubicBezTo>
                <a:cubicBezTo>
                  <a:pt x="5693" y="26918"/>
                  <a:pt x="5883" y="27074"/>
                  <a:pt x="6101" y="27074"/>
                </a:cubicBezTo>
                <a:cubicBezTo>
                  <a:pt x="6129" y="27074"/>
                  <a:pt x="6154" y="27072"/>
                  <a:pt x="6182" y="27066"/>
                </a:cubicBezTo>
                <a:lnTo>
                  <a:pt x="10111" y="26373"/>
                </a:lnTo>
                <a:cubicBezTo>
                  <a:pt x="10359" y="26331"/>
                  <a:pt x="10524" y="26093"/>
                  <a:pt x="10482" y="25846"/>
                </a:cubicBezTo>
                <a:cubicBezTo>
                  <a:pt x="10442" y="25626"/>
                  <a:pt x="10250" y="25470"/>
                  <a:pt x="10033" y="25470"/>
                </a:cubicBezTo>
                <a:close/>
                <a:moveTo>
                  <a:pt x="10996" y="1"/>
                </a:moveTo>
                <a:cubicBezTo>
                  <a:pt x="9447" y="1"/>
                  <a:pt x="8072" y="1114"/>
                  <a:pt x="7794" y="2690"/>
                </a:cubicBezTo>
                <a:lnTo>
                  <a:pt x="7738" y="2999"/>
                </a:lnTo>
                <a:lnTo>
                  <a:pt x="7114" y="2999"/>
                </a:lnTo>
                <a:cubicBezTo>
                  <a:pt x="5320" y="2999"/>
                  <a:pt x="3860" y="4458"/>
                  <a:pt x="3860" y="6253"/>
                </a:cubicBezTo>
                <a:lnTo>
                  <a:pt x="3860" y="9336"/>
                </a:lnTo>
                <a:lnTo>
                  <a:pt x="2950" y="9498"/>
                </a:lnTo>
                <a:cubicBezTo>
                  <a:pt x="1182" y="9810"/>
                  <a:pt x="0" y="11499"/>
                  <a:pt x="310" y="13267"/>
                </a:cubicBezTo>
                <a:lnTo>
                  <a:pt x="2317" y="24657"/>
                </a:lnTo>
                <a:cubicBezTo>
                  <a:pt x="2357" y="24878"/>
                  <a:pt x="2550" y="25034"/>
                  <a:pt x="2768" y="25034"/>
                </a:cubicBezTo>
                <a:cubicBezTo>
                  <a:pt x="2794" y="25034"/>
                  <a:pt x="2820" y="25032"/>
                  <a:pt x="2846" y="25028"/>
                </a:cubicBezTo>
                <a:cubicBezTo>
                  <a:pt x="3094" y="24984"/>
                  <a:pt x="3259" y="24748"/>
                  <a:pt x="3216" y="24499"/>
                </a:cubicBezTo>
                <a:lnTo>
                  <a:pt x="1209" y="13110"/>
                </a:lnTo>
                <a:cubicBezTo>
                  <a:pt x="1100" y="12495"/>
                  <a:pt x="1237" y="11872"/>
                  <a:pt x="1597" y="11362"/>
                </a:cubicBezTo>
                <a:cubicBezTo>
                  <a:pt x="1956" y="10848"/>
                  <a:pt x="2491" y="10508"/>
                  <a:pt x="3107" y="10399"/>
                </a:cubicBezTo>
                <a:lnTo>
                  <a:pt x="14390" y="8410"/>
                </a:lnTo>
                <a:cubicBezTo>
                  <a:pt x="14526" y="8386"/>
                  <a:pt x="14663" y="8374"/>
                  <a:pt x="14797" y="8374"/>
                </a:cubicBezTo>
                <a:cubicBezTo>
                  <a:pt x="15911" y="8374"/>
                  <a:pt x="16902" y="9175"/>
                  <a:pt x="17102" y="10308"/>
                </a:cubicBezTo>
                <a:lnTo>
                  <a:pt x="19782" y="25509"/>
                </a:lnTo>
                <a:cubicBezTo>
                  <a:pt x="20005" y="26780"/>
                  <a:pt x="19154" y="27997"/>
                  <a:pt x="17884" y="28221"/>
                </a:cubicBezTo>
                <a:lnTo>
                  <a:pt x="6602" y="30209"/>
                </a:lnTo>
                <a:cubicBezTo>
                  <a:pt x="6465" y="30233"/>
                  <a:pt x="6329" y="30244"/>
                  <a:pt x="6195" y="30244"/>
                </a:cubicBezTo>
                <a:cubicBezTo>
                  <a:pt x="5080" y="30244"/>
                  <a:pt x="4090" y="29444"/>
                  <a:pt x="3892" y="28312"/>
                </a:cubicBezTo>
                <a:lnTo>
                  <a:pt x="3610" y="26709"/>
                </a:lnTo>
                <a:cubicBezTo>
                  <a:pt x="3571" y="26488"/>
                  <a:pt x="3379" y="26331"/>
                  <a:pt x="3161" y="26331"/>
                </a:cubicBezTo>
                <a:cubicBezTo>
                  <a:pt x="3135" y="26331"/>
                  <a:pt x="3109" y="26334"/>
                  <a:pt x="3082" y="26338"/>
                </a:cubicBezTo>
                <a:cubicBezTo>
                  <a:pt x="2834" y="26382"/>
                  <a:pt x="2667" y="26618"/>
                  <a:pt x="2711" y="26867"/>
                </a:cubicBezTo>
                <a:lnTo>
                  <a:pt x="2992" y="28468"/>
                </a:lnTo>
                <a:cubicBezTo>
                  <a:pt x="3271" y="30045"/>
                  <a:pt x="4647" y="31158"/>
                  <a:pt x="6195" y="31158"/>
                </a:cubicBezTo>
                <a:cubicBezTo>
                  <a:pt x="6383" y="31158"/>
                  <a:pt x="6572" y="31139"/>
                  <a:pt x="6761" y="31108"/>
                </a:cubicBezTo>
                <a:lnTo>
                  <a:pt x="18043" y="29119"/>
                </a:lnTo>
                <a:cubicBezTo>
                  <a:pt x="19810" y="28807"/>
                  <a:pt x="20993" y="27118"/>
                  <a:pt x="20683" y="25350"/>
                </a:cubicBezTo>
                <a:lnTo>
                  <a:pt x="20498" y="24310"/>
                </a:lnTo>
                <a:cubicBezTo>
                  <a:pt x="20934" y="23988"/>
                  <a:pt x="21278" y="23562"/>
                  <a:pt x="21508" y="23083"/>
                </a:cubicBezTo>
                <a:cubicBezTo>
                  <a:pt x="22197" y="22585"/>
                  <a:pt x="22654" y="21857"/>
                  <a:pt x="22802" y="21014"/>
                </a:cubicBezTo>
                <a:lnTo>
                  <a:pt x="25483" y="5813"/>
                </a:lnTo>
                <a:cubicBezTo>
                  <a:pt x="25793" y="4042"/>
                  <a:pt x="24609" y="2351"/>
                  <a:pt x="22843" y="2039"/>
                </a:cubicBezTo>
                <a:lnTo>
                  <a:pt x="11562" y="51"/>
                </a:lnTo>
                <a:cubicBezTo>
                  <a:pt x="11372" y="17"/>
                  <a:pt x="11182" y="1"/>
                  <a:pt x="1099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 name="Google Shape;552;p34"/>
          <p:cNvSpPr/>
          <p:nvPr/>
        </p:nvSpPr>
        <p:spPr>
          <a:xfrm>
            <a:off x="7011124" y="2973191"/>
            <a:ext cx="520294" cy="614961"/>
          </a:xfrm>
          <a:custGeom>
            <a:rect b="b" l="l" r="r" t="t"/>
            <a:pathLst>
              <a:path extrusionOk="0" h="31157" w="26364">
                <a:moveTo>
                  <a:pt x="12769" y="7143"/>
                </a:moveTo>
                <a:cubicBezTo>
                  <a:pt x="12602" y="7143"/>
                  <a:pt x="12440" y="7236"/>
                  <a:pt x="12360" y="7396"/>
                </a:cubicBezTo>
                <a:cubicBezTo>
                  <a:pt x="12246" y="7623"/>
                  <a:pt x="12339" y="7897"/>
                  <a:pt x="12564" y="8009"/>
                </a:cubicBezTo>
                <a:cubicBezTo>
                  <a:pt x="12812" y="8135"/>
                  <a:pt x="13077" y="8197"/>
                  <a:pt x="13354" y="8197"/>
                </a:cubicBezTo>
                <a:cubicBezTo>
                  <a:pt x="13633" y="8197"/>
                  <a:pt x="13898" y="8135"/>
                  <a:pt x="14146" y="8009"/>
                </a:cubicBezTo>
                <a:cubicBezTo>
                  <a:pt x="14371" y="7896"/>
                  <a:pt x="14462" y="7622"/>
                  <a:pt x="14350" y="7396"/>
                </a:cubicBezTo>
                <a:cubicBezTo>
                  <a:pt x="14270" y="7236"/>
                  <a:pt x="14108" y="7144"/>
                  <a:pt x="13941" y="7144"/>
                </a:cubicBezTo>
                <a:cubicBezTo>
                  <a:pt x="13872" y="7144"/>
                  <a:pt x="13803" y="7160"/>
                  <a:pt x="13737" y="7192"/>
                </a:cubicBezTo>
                <a:cubicBezTo>
                  <a:pt x="13618" y="7252"/>
                  <a:pt x="13487" y="7282"/>
                  <a:pt x="13356" y="7282"/>
                </a:cubicBezTo>
                <a:cubicBezTo>
                  <a:pt x="13225" y="7282"/>
                  <a:pt x="13093" y="7252"/>
                  <a:pt x="12973" y="7192"/>
                </a:cubicBezTo>
                <a:cubicBezTo>
                  <a:pt x="12907" y="7159"/>
                  <a:pt x="12838" y="7143"/>
                  <a:pt x="12769" y="7143"/>
                </a:cubicBezTo>
                <a:close/>
                <a:moveTo>
                  <a:pt x="16466" y="12925"/>
                </a:moveTo>
                <a:cubicBezTo>
                  <a:pt x="16299" y="12925"/>
                  <a:pt x="16137" y="13018"/>
                  <a:pt x="16056" y="13178"/>
                </a:cubicBezTo>
                <a:cubicBezTo>
                  <a:pt x="15946" y="13405"/>
                  <a:pt x="16036" y="13679"/>
                  <a:pt x="16260" y="13791"/>
                </a:cubicBezTo>
                <a:cubicBezTo>
                  <a:pt x="16509" y="13917"/>
                  <a:pt x="16773" y="13979"/>
                  <a:pt x="17052" y="13979"/>
                </a:cubicBezTo>
                <a:cubicBezTo>
                  <a:pt x="17327" y="13979"/>
                  <a:pt x="17595" y="13915"/>
                  <a:pt x="17842" y="13791"/>
                </a:cubicBezTo>
                <a:cubicBezTo>
                  <a:pt x="18068" y="13678"/>
                  <a:pt x="18158" y="13404"/>
                  <a:pt x="18046" y="13178"/>
                </a:cubicBezTo>
                <a:cubicBezTo>
                  <a:pt x="17966" y="13018"/>
                  <a:pt x="17804" y="12926"/>
                  <a:pt x="17637" y="12926"/>
                </a:cubicBezTo>
                <a:cubicBezTo>
                  <a:pt x="17568" y="12926"/>
                  <a:pt x="17499" y="12941"/>
                  <a:pt x="17433" y="12974"/>
                </a:cubicBezTo>
                <a:cubicBezTo>
                  <a:pt x="17315" y="13034"/>
                  <a:pt x="17184" y="13064"/>
                  <a:pt x="17052" y="13064"/>
                </a:cubicBezTo>
                <a:cubicBezTo>
                  <a:pt x="16921" y="13064"/>
                  <a:pt x="16789" y="13034"/>
                  <a:pt x="16669" y="12974"/>
                </a:cubicBezTo>
                <a:cubicBezTo>
                  <a:pt x="16604" y="12941"/>
                  <a:pt x="16534" y="12925"/>
                  <a:pt x="16466" y="12925"/>
                </a:cubicBezTo>
                <a:close/>
                <a:moveTo>
                  <a:pt x="20028" y="6532"/>
                </a:moveTo>
                <a:cubicBezTo>
                  <a:pt x="21301" y="7893"/>
                  <a:pt x="22080" y="9718"/>
                  <a:pt x="22080" y="11724"/>
                </a:cubicBezTo>
                <a:cubicBezTo>
                  <a:pt x="22080" y="13482"/>
                  <a:pt x="21479" y="15105"/>
                  <a:pt x="20473" y="16395"/>
                </a:cubicBezTo>
                <a:cubicBezTo>
                  <a:pt x="20109" y="15956"/>
                  <a:pt x="19922" y="15358"/>
                  <a:pt x="19953" y="14692"/>
                </a:cubicBezTo>
                <a:cubicBezTo>
                  <a:pt x="19994" y="13856"/>
                  <a:pt x="20358" y="13202"/>
                  <a:pt x="20698" y="12989"/>
                </a:cubicBezTo>
                <a:cubicBezTo>
                  <a:pt x="21621" y="12408"/>
                  <a:pt x="21850" y="11504"/>
                  <a:pt x="21667" y="10867"/>
                </a:cubicBezTo>
                <a:cubicBezTo>
                  <a:pt x="21508" y="10316"/>
                  <a:pt x="21046" y="9960"/>
                  <a:pt x="20489" y="9960"/>
                </a:cubicBezTo>
                <a:cubicBezTo>
                  <a:pt x="19891" y="9960"/>
                  <a:pt x="19462" y="10301"/>
                  <a:pt x="19083" y="10602"/>
                </a:cubicBezTo>
                <a:cubicBezTo>
                  <a:pt x="18718" y="10891"/>
                  <a:pt x="18405" y="11142"/>
                  <a:pt x="17946" y="11156"/>
                </a:cubicBezTo>
                <a:cubicBezTo>
                  <a:pt x="17937" y="11156"/>
                  <a:pt x="17928" y="11156"/>
                  <a:pt x="17919" y="11156"/>
                </a:cubicBezTo>
                <a:cubicBezTo>
                  <a:pt x="17493" y="11156"/>
                  <a:pt x="17331" y="10841"/>
                  <a:pt x="17281" y="10703"/>
                </a:cubicBezTo>
                <a:cubicBezTo>
                  <a:pt x="17191" y="10460"/>
                  <a:pt x="17199" y="10089"/>
                  <a:pt x="17508" y="9847"/>
                </a:cubicBezTo>
                <a:cubicBezTo>
                  <a:pt x="18052" y="9417"/>
                  <a:pt x="18438" y="8601"/>
                  <a:pt x="18779" y="7882"/>
                </a:cubicBezTo>
                <a:cubicBezTo>
                  <a:pt x="18882" y="7667"/>
                  <a:pt x="18977" y="7463"/>
                  <a:pt x="19073" y="7281"/>
                </a:cubicBezTo>
                <a:cubicBezTo>
                  <a:pt x="19188" y="7060"/>
                  <a:pt x="19549" y="6780"/>
                  <a:pt x="20028" y="6532"/>
                </a:cubicBezTo>
                <a:close/>
                <a:moveTo>
                  <a:pt x="14964" y="16096"/>
                </a:moveTo>
                <a:cubicBezTo>
                  <a:pt x="14796" y="16096"/>
                  <a:pt x="14635" y="16189"/>
                  <a:pt x="14555" y="16349"/>
                </a:cubicBezTo>
                <a:cubicBezTo>
                  <a:pt x="14443" y="16576"/>
                  <a:pt x="14533" y="16850"/>
                  <a:pt x="14759" y="16962"/>
                </a:cubicBezTo>
                <a:cubicBezTo>
                  <a:pt x="15007" y="17088"/>
                  <a:pt x="15272" y="17150"/>
                  <a:pt x="15549" y="17150"/>
                </a:cubicBezTo>
                <a:cubicBezTo>
                  <a:pt x="15827" y="17150"/>
                  <a:pt x="16092" y="17086"/>
                  <a:pt x="16341" y="16962"/>
                </a:cubicBezTo>
                <a:cubicBezTo>
                  <a:pt x="16566" y="16849"/>
                  <a:pt x="16657" y="16575"/>
                  <a:pt x="16545" y="16349"/>
                </a:cubicBezTo>
                <a:cubicBezTo>
                  <a:pt x="16464" y="16189"/>
                  <a:pt x="16303" y="16097"/>
                  <a:pt x="16135" y="16097"/>
                </a:cubicBezTo>
                <a:cubicBezTo>
                  <a:pt x="16067" y="16097"/>
                  <a:pt x="15997" y="16112"/>
                  <a:pt x="15932" y="16145"/>
                </a:cubicBezTo>
                <a:cubicBezTo>
                  <a:pt x="15812" y="16205"/>
                  <a:pt x="15681" y="16234"/>
                  <a:pt x="15550" y="16234"/>
                </a:cubicBezTo>
                <a:cubicBezTo>
                  <a:pt x="15419" y="16234"/>
                  <a:pt x="15288" y="16205"/>
                  <a:pt x="15168" y="16145"/>
                </a:cubicBezTo>
                <a:cubicBezTo>
                  <a:pt x="15102" y="16112"/>
                  <a:pt x="15032" y="16096"/>
                  <a:pt x="14964" y="16096"/>
                </a:cubicBezTo>
                <a:close/>
                <a:moveTo>
                  <a:pt x="7902" y="7902"/>
                </a:moveTo>
                <a:cubicBezTo>
                  <a:pt x="8995" y="7905"/>
                  <a:pt x="9923" y="8203"/>
                  <a:pt x="10255" y="8662"/>
                </a:cubicBezTo>
                <a:cubicBezTo>
                  <a:pt x="10354" y="8801"/>
                  <a:pt x="10468" y="9037"/>
                  <a:pt x="10307" y="9468"/>
                </a:cubicBezTo>
                <a:cubicBezTo>
                  <a:pt x="9919" y="10504"/>
                  <a:pt x="9499" y="10738"/>
                  <a:pt x="9130" y="10946"/>
                </a:cubicBezTo>
                <a:cubicBezTo>
                  <a:pt x="8774" y="11147"/>
                  <a:pt x="8332" y="11394"/>
                  <a:pt x="8332" y="12211"/>
                </a:cubicBezTo>
                <a:cubicBezTo>
                  <a:pt x="8329" y="13785"/>
                  <a:pt x="9192" y="14655"/>
                  <a:pt x="10824" y="14730"/>
                </a:cubicBezTo>
                <a:cubicBezTo>
                  <a:pt x="11384" y="14755"/>
                  <a:pt x="11951" y="15150"/>
                  <a:pt x="12268" y="15735"/>
                </a:cubicBezTo>
                <a:cubicBezTo>
                  <a:pt x="12543" y="16242"/>
                  <a:pt x="12858" y="17315"/>
                  <a:pt x="12000" y="18915"/>
                </a:cubicBezTo>
                <a:cubicBezTo>
                  <a:pt x="9018" y="17885"/>
                  <a:pt x="6869" y="15052"/>
                  <a:pt x="6869" y="11724"/>
                </a:cubicBezTo>
                <a:cubicBezTo>
                  <a:pt x="6869" y="10331"/>
                  <a:pt x="7246" y="9025"/>
                  <a:pt x="7902" y="7902"/>
                </a:cubicBezTo>
                <a:close/>
                <a:moveTo>
                  <a:pt x="14474" y="4118"/>
                </a:moveTo>
                <a:cubicBezTo>
                  <a:pt x="16319" y="4118"/>
                  <a:pt x="18013" y="4778"/>
                  <a:pt x="19331" y="5874"/>
                </a:cubicBezTo>
                <a:cubicBezTo>
                  <a:pt x="18915" y="6117"/>
                  <a:pt x="18475" y="6452"/>
                  <a:pt x="18264" y="6858"/>
                </a:cubicBezTo>
                <a:cubicBezTo>
                  <a:pt x="18163" y="7054"/>
                  <a:pt x="18060" y="7268"/>
                  <a:pt x="17954" y="7492"/>
                </a:cubicBezTo>
                <a:cubicBezTo>
                  <a:pt x="17657" y="8120"/>
                  <a:pt x="17320" y="8831"/>
                  <a:pt x="16944" y="9128"/>
                </a:cubicBezTo>
                <a:cubicBezTo>
                  <a:pt x="16384" y="9568"/>
                  <a:pt x="16174" y="10325"/>
                  <a:pt x="16424" y="11014"/>
                </a:cubicBezTo>
                <a:cubicBezTo>
                  <a:pt x="16661" y="11668"/>
                  <a:pt x="17231" y="12068"/>
                  <a:pt x="17917" y="12068"/>
                </a:cubicBezTo>
                <a:cubicBezTo>
                  <a:pt x="17936" y="12068"/>
                  <a:pt x="17955" y="12068"/>
                  <a:pt x="17974" y="12067"/>
                </a:cubicBezTo>
                <a:cubicBezTo>
                  <a:pt x="18734" y="12045"/>
                  <a:pt x="19242" y="11640"/>
                  <a:pt x="19651" y="11315"/>
                </a:cubicBezTo>
                <a:cubicBezTo>
                  <a:pt x="19997" y="11040"/>
                  <a:pt x="20223" y="10871"/>
                  <a:pt x="20488" y="10871"/>
                </a:cubicBezTo>
                <a:cubicBezTo>
                  <a:pt x="20639" y="10871"/>
                  <a:pt x="20739" y="10955"/>
                  <a:pt x="20786" y="11120"/>
                </a:cubicBezTo>
                <a:cubicBezTo>
                  <a:pt x="20874" y="11418"/>
                  <a:pt x="20730" y="11890"/>
                  <a:pt x="20209" y="12217"/>
                </a:cubicBezTo>
                <a:cubicBezTo>
                  <a:pt x="19549" y="12632"/>
                  <a:pt x="19091" y="13587"/>
                  <a:pt x="19041" y="14649"/>
                </a:cubicBezTo>
                <a:cubicBezTo>
                  <a:pt x="18995" y="15601"/>
                  <a:pt x="19292" y="16464"/>
                  <a:pt x="19861" y="17085"/>
                </a:cubicBezTo>
                <a:cubicBezTo>
                  <a:pt x="18484" y="18470"/>
                  <a:pt x="16577" y="19329"/>
                  <a:pt x="14473" y="19329"/>
                </a:cubicBezTo>
                <a:cubicBezTo>
                  <a:pt x="13934" y="19329"/>
                  <a:pt x="13406" y="19272"/>
                  <a:pt x="12897" y="19164"/>
                </a:cubicBezTo>
                <a:cubicBezTo>
                  <a:pt x="13836" y="17284"/>
                  <a:pt x="13421" y="15950"/>
                  <a:pt x="13067" y="15299"/>
                </a:cubicBezTo>
                <a:cubicBezTo>
                  <a:pt x="12591" y="14427"/>
                  <a:pt x="11748" y="13859"/>
                  <a:pt x="10863" y="13817"/>
                </a:cubicBezTo>
                <a:cubicBezTo>
                  <a:pt x="9726" y="13767"/>
                  <a:pt x="9242" y="13286"/>
                  <a:pt x="9242" y="12211"/>
                </a:cubicBezTo>
                <a:cubicBezTo>
                  <a:pt x="9242" y="11928"/>
                  <a:pt x="9274" y="11910"/>
                  <a:pt x="9575" y="11740"/>
                </a:cubicBezTo>
                <a:cubicBezTo>
                  <a:pt x="10005" y="11498"/>
                  <a:pt x="10656" y="11133"/>
                  <a:pt x="11160" y="9786"/>
                </a:cubicBezTo>
                <a:cubicBezTo>
                  <a:pt x="11452" y="9010"/>
                  <a:pt x="11231" y="8456"/>
                  <a:pt x="10993" y="8126"/>
                </a:cubicBezTo>
                <a:cubicBezTo>
                  <a:pt x="10497" y="7434"/>
                  <a:pt x="9487" y="7110"/>
                  <a:pt x="8502" y="7016"/>
                </a:cubicBezTo>
                <a:cubicBezTo>
                  <a:pt x="9896" y="5253"/>
                  <a:pt x="12056" y="4118"/>
                  <a:pt x="14474" y="4118"/>
                </a:cubicBezTo>
                <a:close/>
                <a:moveTo>
                  <a:pt x="7193" y="5085"/>
                </a:moveTo>
                <a:lnTo>
                  <a:pt x="8140" y="6034"/>
                </a:lnTo>
                <a:cubicBezTo>
                  <a:pt x="7825" y="6387"/>
                  <a:pt x="7538" y="6765"/>
                  <a:pt x="7282" y="7163"/>
                </a:cubicBezTo>
                <a:cubicBezTo>
                  <a:pt x="7261" y="7190"/>
                  <a:pt x="7241" y="7221"/>
                  <a:pt x="7227" y="7253"/>
                </a:cubicBezTo>
                <a:cubicBezTo>
                  <a:pt x="6422" y="8553"/>
                  <a:pt x="5957" y="10084"/>
                  <a:pt x="5957" y="11724"/>
                </a:cubicBezTo>
                <a:cubicBezTo>
                  <a:pt x="5957" y="15583"/>
                  <a:pt x="8538" y="18851"/>
                  <a:pt x="12065" y="19892"/>
                </a:cubicBezTo>
                <a:cubicBezTo>
                  <a:pt x="12075" y="19897"/>
                  <a:pt x="12089" y="19900"/>
                  <a:pt x="12101" y="19904"/>
                </a:cubicBezTo>
                <a:cubicBezTo>
                  <a:pt x="12855" y="20124"/>
                  <a:pt x="13652" y="20240"/>
                  <a:pt x="14477" y="20240"/>
                </a:cubicBezTo>
                <a:cubicBezTo>
                  <a:pt x="16661" y="20240"/>
                  <a:pt x="18656" y="19414"/>
                  <a:pt x="20165" y="18058"/>
                </a:cubicBezTo>
                <a:lnTo>
                  <a:pt x="21116" y="19007"/>
                </a:lnTo>
                <a:cubicBezTo>
                  <a:pt x="19239" y="20719"/>
                  <a:pt x="16857" y="21575"/>
                  <a:pt x="14474" y="21575"/>
                </a:cubicBezTo>
                <a:cubicBezTo>
                  <a:pt x="11951" y="21575"/>
                  <a:pt x="9427" y="20614"/>
                  <a:pt x="7506" y="18694"/>
                </a:cubicBezTo>
                <a:cubicBezTo>
                  <a:pt x="3772" y="14958"/>
                  <a:pt x="3667" y="8948"/>
                  <a:pt x="7193" y="5085"/>
                </a:cubicBezTo>
                <a:close/>
                <a:moveTo>
                  <a:pt x="8231" y="909"/>
                </a:moveTo>
                <a:cubicBezTo>
                  <a:pt x="8425" y="909"/>
                  <a:pt x="8620" y="983"/>
                  <a:pt x="8767" y="1130"/>
                </a:cubicBezTo>
                <a:cubicBezTo>
                  <a:pt x="8910" y="1274"/>
                  <a:pt x="8988" y="1463"/>
                  <a:pt x="8988" y="1666"/>
                </a:cubicBezTo>
                <a:cubicBezTo>
                  <a:pt x="8988" y="1869"/>
                  <a:pt x="8909" y="2059"/>
                  <a:pt x="8767" y="2202"/>
                </a:cubicBezTo>
                <a:lnTo>
                  <a:pt x="6860" y="4109"/>
                </a:lnTo>
                <a:cubicBezTo>
                  <a:pt x="2661" y="8306"/>
                  <a:pt x="2661" y="15138"/>
                  <a:pt x="6860" y="19338"/>
                </a:cubicBezTo>
                <a:cubicBezTo>
                  <a:pt x="8959" y="21438"/>
                  <a:pt x="11716" y="22488"/>
                  <a:pt x="14474" y="22488"/>
                </a:cubicBezTo>
                <a:cubicBezTo>
                  <a:pt x="17232" y="22488"/>
                  <a:pt x="19990" y="21438"/>
                  <a:pt x="22091" y="19338"/>
                </a:cubicBezTo>
                <a:lnTo>
                  <a:pt x="23998" y="17431"/>
                </a:lnTo>
                <a:cubicBezTo>
                  <a:pt x="24142" y="17288"/>
                  <a:pt x="24331" y="17210"/>
                  <a:pt x="24532" y="17210"/>
                </a:cubicBezTo>
                <a:cubicBezTo>
                  <a:pt x="24735" y="17210"/>
                  <a:pt x="24926" y="17289"/>
                  <a:pt x="25068" y="17431"/>
                </a:cubicBezTo>
                <a:cubicBezTo>
                  <a:pt x="25363" y="17726"/>
                  <a:pt x="25363" y="18208"/>
                  <a:pt x="25068" y="18501"/>
                </a:cubicBezTo>
                <a:lnTo>
                  <a:pt x="23161" y="20410"/>
                </a:lnTo>
                <a:cubicBezTo>
                  <a:pt x="21502" y="22069"/>
                  <a:pt x="19446" y="23193"/>
                  <a:pt x="17206" y="23699"/>
                </a:cubicBezTo>
                <a:cubicBezTo>
                  <a:pt x="17173" y="23704"/>
                  <a:pt x="17141" y="23711"/>
                  <a:pt x="17111" y="23720"/>
                </a:cubicBezTo>
                <a:cubicBezTo>
                  <a:pt x="16256" y="23906"/>
                  <a:pt x="15372" y="24002"/>
                  <a:pt x="14474" y="24002"/>
                </a:cubicBezTo>
                <a:cubicBezTo>
                  <a:pt x="13578" y="24002"/>
                  <a:pt x="12694" y="23905"/>
                  <a:pt x="11839" y="23720"/>
                </a:cubicBezTo>
                <a:cubicBezTo>
                  <a:pt x="11809" y="23711"/>
                  <a:pt x="11777" y="23704"/>
                  <a:pt x="11742" y="23699"/>
                </a:cubicBezTo>
                <a:cubicBezTo>
                  <a:pt x="9502" y="23193"/>
                  <a:pt x="7448" y="22070"/>
                  <a:pt x="5788" y="20410"/>
                </a:cubicBezTo>
                <a:cubicBezTo>
                  <a:pt x="998" y="15620"/>
                  <a:pt x="998" y="7826"/>
                  <a:pt x="5788" y="3037"/>
                </a:cubicBezTo>
                <a:lnTo>
                  <a:pt x="7695" y="1130"/>
                </a:lnTo>
                <a:cubicBezTo>
                  <a:pt x="7843" y="982"/>
                  <a:pt x="8039" y="909"/>
                  <a:pt x="8231" y="909"/>
                </a:cubicBezTo>
                <a:close/>
                <a:moveTo>
                  <a:pt x="16798" y="24712"/>
                </a:moveTo>
                <a:lnTo>
                  <a:pt x="16798" y="27111"/>
                </a:lnTo>
                <a:lnTo>
                  <a:pt x="12151" y="27111"/>
                </a:lnTo>
                <a:lnTo>
                  <a:pt x="12151" y="24712"/>
                </a:lnTo>
                <a:cubicBezTo>
                  <a:pt x="12911" y="24846"/>
                  <a:pt x="13686" y="24914"/>
                  <a:pt x="14474" y="24914"/>
                </a:cubicBezTo>
                <a:cubicBezTo>
                  <a:pt x="15261" y="24914"/>
                  <a:pt x="16038" y="24846"/>
                  <a:pt x="16798" y="24712"/>
                </a:cubicBezTo>
                <a:close/>
                <a:moveTo>
                  <a:pt x="19082" y="28025"/>
                </a:moveTo>
                <a:cubicBezTo>
                  <a:pt x="19770" y="28025"/>
                  <a:pt x="20391" y="28433"/>
                  <a:pt x="20662" y="29068"/>
                </a:cubicBezTo>
                <a:lnTo>
                  <a:pt x="20963" y="29774"/>
                </a:lnTo>
                <a:cubicBezTo>
                  <a:pt x="21025" y="29923"/>
                  <a:pt x="20965" y="30042"/>
                  <a:pt x="20934" y="30089"/>
                </a:cubicBezTo>
                <a:cubicBezTo>
                  <a:pt x="20904" y="30135"/>
                  <a:pt x="20818" y="30238"/>
                  <a:pt x="20657" y="30238"/>
                </a:cubicBezTo>
                <a:lnTo>
                  <a:pt x="8293" y="30238"/>
                </a:lnTo>
                <a:cubicBezTo>
                  <a:pt x="8132" y="30238"/>
                  <a:pt x="8046" y="30135"/>
                  <a:pt x="8017" y="30089"/>
                </a:cubicBezTo>
                <a:cubicBezTo>
                  <a:pt x="7989" y="30044"/>
                  <a:pt x="7927" y="29924"/>
                  <a:pt x="7989" y="29774"/>
                </a:cubicBezTo>
                <a:lnTo>
                  <a:pt x="8290" y="29068"/>
                </a:lnTo>
                <a:cubicBezTo>
                  <a:pt x="8561" y="28433"/>
                  <a:pt x="9178" y="28025"/>
                  <a:pt x="9870" y="28025"/>
                </a:cubicBezTo>
                <a:close/>
                <a:moveTo>
                  <a:pt x="8235" y="0"/>
                </a:moveTo>
                <a:cubicBezTo>
                  <a:pt x="7807" y="0"/>
                  <a:pt x="7379" y="163"/>
                  <a:pt x="7053" y="488"/>
                </a:cubicBezTo>
                <a:lnTo>
                  <a:pt x="5146" y="2396"/>
                </a:lnTo>
                <a:cubicBezTo>
                  <a:pt x="0" y="7542"/>
                  <a:pt x="0" y="15913"/>
                  <a:pt x="5146" y="21059"/>
                </a:cubicBezTo>
                <a:cubicBezTo>
                  <a:pt x="6854" y="22768"/>
                  <a:pt x="8953" y="23950"/>
                  <a:pt x="11241" y="24524"/>
                </a:cubicBezTo>
                <a:lnTo>
                  <a:pt x="11241" y="27117"/>
                </a:lnTo>
                <a:lnTo>
                  <a:pt x="9870" y="27117"/>
                </a:lnTo>
                <a:cubicBezTo>
                  <a:pt x="8814" y="27117"/>
                  <a:pt x="7865" y="27745"/>
                  <a:pt x="7451" y="28715"/>
                </a:cubicBezTo>
                <a:lnTo>
                  <a:pt x="7152" y="29422"/>
                </a:lnTo>
                <a:cubicBezTo>
                  <a:pt x="6987" y="29808"/>
                  <a:pt x="7026" y="30248"/>
                  <a:pt x="7258" y="30598"/>
                </a:cubicBezTo>
                <a:cubicBezTo>
                  <a:pt x="7488" y="30947"/>
                  <a:pt x="7875" y="31156"/>
                  <a:pt x="8296" y="31156"/>
                </a:cubicBezTo>
                <a:lnTo>
                  <a:pt x="20660" y="31156"/>
                </a:lnTo>
                <a:cubicBezTo>
                  <a:pt x="21080" y="31156"/>
                  <a:pt x="21467" y="30947"/>
                  <a:pt x="21699" y="30598"/>
                </a:cubicBezTo>
                <a:cubicBezTo>
                  <a:pt x="21929" y="30248"/>
                  <a:pt x="21970" y="29809"/>
                  <a:pt x="21805" y="29422"/>
                </a:cubicBezTo>
                <a:lnTo>
                  <a:pt x="21503" y="28715"/>
                </a:lnTo>
                <a:cubicBezTo>
                  <a:pt x="21089" y="27745"/>
                  <a:pt x="20140" y="27117"/>
                  <a:pt x="19086" y="27117"/>
                </a:cubicBezTo>
                <a:lnTo>
                  <a:pt x="17713" y="27117"/>
                </a:lnTo>
                <a:lnTo>
                  <a:pt x="17713" y="24524"/>
                </a:lnTo>
                <a:cubicBezTo>
                  <a:pt x="20003" y="23950"/>
                  <a:pt x="22101" y="22771"/>
                  <a:pt x="23810" y="21059"/>
                </a:cubicBezTo>
                <a:lnTo>
                  <a:pt x="25717" y="19152"/>
                </a:lnTo>
                <a:cubicBezTo>
                  <a:pt x="26363" y="18497"/>
                  <a:pt x="26363" y="17437"/>
                  <a:pt x="25713" y="16787"/>
                </a:cubicBezTo>
                <a:cubicBezTo>
                  <a:pt x="25398" y="16470"/>
                  <a:pt x="24979" y="16296"/>
                  <a:pt x="24532" y="16296"/>
                </a:cubicBezTo>
                <a:cubicBezTo>
                  <a:pt x="24086" y="16296"/>
                  <a:pt x="23666" y="16470"/>
                  <a:pt x="23351" y="16787"/>
                </a:cubicBezTo>
                <a:lnTo>
                  <a:pt x="21768" y="18370"/>
                </a:lnTo>
                <a:lnTo>
                  <a:pt x="20812" y="17412"/>
                </a:lnTo>
                <a:lnTo>
                  <a:pt x="20816" y="17407"/>
                </a:lnTo>
                <a:cubicBezTo>
                  <a:pt x="20837" y="17387"/>
                  <a:pt x="20859" y="17366"/>
                  <a:pt x="20877" y="17344"/>
                </a:cubicBezTo>
                <a:cubicBezTo>
                  <a:pt x="20883" y="17339"/>
                  <a:pt x="20887" y="17331"/>
                  <a:pt x="20890" y="17325"/>
                </a:cubicBezTo>
                <a:cubicBezTo>
                  <a:pt x="22200" y="15827"/>
                  <a:pt x="22996" y="13867"/>
                  <a:pt x="22996" y="11725"/>
                </a:cubicBezTo>
                <a:cubicBezTo>
                  <a:pt x="22996" y="9372"/>
                  <a:pt x="22038" y="7239"/>
                  <a:pt x="20489" y="5695"/>
                </a:cubicBezTo>
                <a:cubicBezTo>
                  <a:pt x="20465" y="5665"/>
                  <a:pt x="20436" y="5636"/>
                  <a:pt x="20406" y="5613"/>
                </a:cubicBezTo>
                <a:cubicBezTo>
                  <a:pt x="18871" y="4126"/>
                  <a:pt x="16781" y="3207"/>
                  <a:pt x="14479" y="3207"/>
                </a:cubicBezTo>
                <a:cubicBezTo>
                  <a:pt x="12293" y="3207"/>
                  <a:pt x="10300" y="4035"/>
                  <a:pt x="8789" y="5391"/>
                </a:cubicBezTo>
                <a:lnTo>
                  <a:pt x="7833" y="4433"/>
                </a:lnTo>
                <a:lnTo>
                  <a:pt x="9416" y="2850"/>
                </a:lnTo>
                <a:cubicBezTo>
                  <a:pt x="9732" y="2533"/>
                  <a:pt x="9906" y="2115"/>
                  <a:pt x="9906" y="1669"/>
                </a:cubicBezTo>
                <a:cubicBezTo>
                  <a:pt x="9906" y="1222"/>
                  <a:pt x="9732" y="803"/>
                  <a:pt x="9416" y="488"/>
                </a:cubicBezTo>
                <a:cubicBezTo>
                  <a:pt x="9091" y="163"/>
                  <a:pt x="8663" y="0"/>
                  <a:pt x="823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 name="Google Shape;553;p34"/>
          <p:cNvSpPr/>
          <p:nvPr/>
        </p:nvSpPr>
        <p:spPr>
          <a:xfrm>
            <a:off x="1621923" y="1124677"/>
            <a:ext cx="501604" cy="614882"/>
          </a:xfrm>
          <a:custGeom>
            <a:rect b="b" l="l" r="r" t="t"/>
            <a:pathLst>
              <a:path extrusionOk="0" h="31153" w="25417">
                <a:moveTo>
                  <a:pt x="9067" y="3889"/>
                </a:moveTo>
                <a:lnTo>
                  <a:pt x="10246" y="6711"/>
                </a:lnTo>
                <a:lnTo>
                  <a:pt x="7888" y="6711"/>
                </a:lnTo>
                <a:lnTo>
                  <a:pt x="9067" y="3889"/>
                </a:lnTo>
                <a:close/>
                <a:moveTo>
                  <a:pt x="9068" y="2918"/>
                </a:moveTo>
                <a:cubicBezTo>
                  <a:pt x="8712" y="2918"/>
                  <a:pt x="8393" y="3130"/>
                  <a:pt x="8257" y="3460"/>
                </a:cubicBezTo>
                <a:lnTo>
                  <a:pt x="6784" y="6985"/>
                </a:lnTo>
                <a:cubicBezTo>
                  <a:pt x="6784" y="6987"/>
                  <a:pt x="6783" y="6987"/>
                  <a:pt x="6783" y="6988"/>
                </a:cubicBezTo>
                <a:lnTo>
                  <a:pt x="6094" y="8638"/>
                </a:lnTo>
                <a:cubicBezTo>
                  <a:pt x="5997" y="8871"/>
                  <a:pt x="6108" y="9138"/>
                  <a:pt x="6339" y="9236"/>
                </a:cubicBezTo>
                <a:cubicBezTo>
                  <a:pt x="6397" y="9260"/>
                  <a:pt x="6456" y="9271"/>
                  <a:pt x="6514" y="9271"/>
                </a:cubicBezTo>
                <a:cubicBezTo>
                  <a:pt x="6693" y="9271"/>
                  <a:pt x="6863" y="9165"/>
                  <a:pt x="6937" y="8991"/>
                </a:cubicBezTo>
                <a:lnTo>
                  <a:pt x="7509" y="7621"/>
                </a:lnTo>
                <a:lnTo>
                  <a:pt x="10629" y="7621"/>
                </a:lnTo>
                <a:lnTo>
                  <a:pt x="11201" y="8991"/>
                </a:lnTo>
                <a:cubicBezTo>
                  <a:pt x="11273" y="9166"/>
                  <a:pt x="11443" y="9271"/>
                  <a:pt x="11622" y="9271"/>
                </a:cubicBezTo>
                <a:cubicBezTo>
                  <a:pt x="11681" y="9271"/>
                  <a:pt x="11740" y="9259"/>
                  <a:pt x="11799" y="9235"/>
                </a:cubicBezTo>
                <a:cubicBezTo>
                  <a:pt x="12030" y="9138"/>
                  <a:pt x="12141" y="8870"/>
                  <a:pt x="12044" y="8637"/>
                </a:cubicBezTo>
                <a:lnTo>
                  <a:pt x="11354" y="6991"/>
                </a:lnTo>
                <a:cubicBezTo>
                  <a:pt x="11354" y="6988"/>
                  <a:pt x="11352" y="6987"/>
                  <a:pt x="11352" y="6985"/>
                </a:cubicBezTo>
                <a:lnTo>
                  <a:pt x="9879" y="3460"/>
                </a:lnTo>
                <a:cubicBezTo>
                  <a:pt x="9743" y="3130"/>
                  <a:pt x="9424" y="2918"/>
                  <a:pt x="9068" y="2918"/>
                </a:cubicBezTo>
                <a:close/>
                <a:moveTo>
                  <a:pt x="14254" y="1923"/>
                </a:moveTo>
                <a:cubicBezTo>
                  <a:pt x="14570" y="1923"/>
                  <a:pt x="14826" y="2180"/>
                  <a:pt x="14826" y="2493"/>
                </a:cubicBezTo>
                <a:lnTo>
                  <a:pt x="14826" y="10586"/>
                </a:lnTo>
                <a:cubicBezTo>
                  <a:pt x="14826" y="10901"/>
                  <a:pt x="14568" y="11157"/>
                  <a:pt x="14254" y="11157"/>
                </a:cubicBezTo>
                <a:lnTo>
                  <a:pt x="3309" y="11158"/>
                </a:lnTo>
                <a:lnTo>
                  <a:pt x="3309" y="1923"/>
                </a:lnTo>
                <a:close/>
                <a:moveTo>
                  <a:pt x="16024" y="3419"/>
                </a:moveTo>
                <a:cubicBezTo>
                  <a:pt x="16948" y="3419"/>
                  <a:pt x="17700" y="4170"/>
                  <a:pt x="17700" y="5093"/>
                </a:cubicBezTo>
                <a:lnTo>
                  <a:pt x="17700" y="10983"/>
                </a:lnTo>
                <a:cubicBezTo>
                  <a:pt x="17700" y="11906"/>
                  <a:pt x="16948" y="12657"/>
                  <a:pt x="16024" y="12657"/>
                </a:cubicBezTo>
                <a:lnTo>
                  <a:pt x="12970" y="12657"/>
                </a:lnTo>
                <a:cubicBezTo>
                  <a:pt x="12654" y="12657"/>
                  <a:pt x="12398" y="12399"/>
                  <a:pt x="12398" y="12086"/>
                </a:cubicBezTo>
                <a:lnTo>
                  <a:pt x="12398" y="12077"/>
                </a:lnTo>
                <a:lnTo>
                  <a:pt x="14257" y="12077"/>
                </a:lnTo>
                <a:cubicBezTo>
                  <a:pt x="15074" y="12073"/>
                  <a:pt x="15740" y="11407"/>
                  <a:pt x="15740" y="10588"/>
                </a:cubicBezTo>
                <a:lnTo>
                  <a:pt x="15740" y="3419"/>
                </a:lnTo>
                <a:close/>
                <a:moveTo>
                  <a:pt x="15873" y="16335"/>
                </a:moveTo>
                <a:cubicBezTo>
                  <a:pt x="15622" y="16335"/>
                  <a:pt x="15418" y="16539"/>
                  <a:pt x="15418" y="16792"/>
                </a:cubicBezTo>
                <a:lnTo>
                  <a:pt x="15418" y="17785"/>
                </a:lnTo>
                <a:lnTo>
                  <a:pt x="13273" y="17785"/>
                </a:lnTo>
                <a:cubicBezTo>
                  <a:pt x="13020" y="17785"/>
                  <a:pt x="12816" y="17989"/>
                  <a:pt x="12816" y="18240"/>
                </a:cubicBezTo>
                <a:cubicBezTo>
                  <a:pt x="12816" y="18492"/>
                  <a:pt x="13020" y="18696"/>
                  <a:pt x="13273" y="18696"/>
                </a:cubicBezTo>
                <a:lnTo>
                  <a:pt x="17164" y="18696"/>
                </a:lnTo>
                <a:cubicBezTo>
                  <a:pt x="16999" y="19171"/>
                  <a:pt x="16628" y="19808"/>
                  <a:pt x="16114" y="20482"/>
                </a:cubicBezTo>
                <a:cubicBezTo>
                  <a:pt x="16059" y="20555"/>
                  <a:pt x="16003" y="20624"/>
                  <a:pt x="15949" y="20692"/>
                </a:cubicBezTo>
                <a:cubicBezTo>
                  <a:pt x="15531" y="20338"/>
                  <a:pt x="15166" y="19987"/>
                  <a:pt x="14992" y="19731"/>
                </a:cubicBezTo>
                <a:cubicBezTo>
                  <a:pt x="14903" y="19602"/>
                  <a:pt x="14760" y="19531"/>
                  <a:pt x="14613" y="19531"/>
                </a:cubicBezTo>
                <a:cubicBezTo>
                  <a:pt x="14525" y="19531"/>
                  <a:pt x="14436" y="19557"/>
                  <a:pt x="14358" y="19610"/>
                </a:cubicBezTo>
                <a:cubicBezTo>
                  <a:pt x="14151" y="19752"/>
                  <a:pt x="14095" y="20035"/>
                  <a:pt x="14237" y="20244"/>
                </a:cubicBezTo>
                <a:cubicBezTo>
                  <a:pt x="14456" y="20568"/>
                  <a:pt x="14880" y="20980"/>
                  <a:pt x="15355" y="21386"/>
                </a:cubicBezTo>
                <a:cubicBezTo>
                  <a:pt x="14909" y="21864"/>
                  <a:pt x="14508" y="22213"/>
                  <a:pt x="14264" y="22356"/>
                </a:cubicBezTo>
                <a:cubicBezTo>
                  <a:pt x="14046" y="22483"/>
                  <a:pt x="13972" y="22763"/>
                  <a:pt x="14101" y="22979"/>
                </a:cubicBezTo>
                <a:cubicBezTo>
                  <a:pt x="14186" y="23126"/>
                  <a:pt x="14340" y="23205"/>
                  <a:pt x="14494" y="23205"/>
                </a:cubicBezTo>
                <a:cubicBezTo>
                  <a:pt x="14571" y="23205"/>
                  <a:pt x="14652" y="23184"/>
                  <a:pt x="14726" y="23143"/>
                </a:cubicBezTo>
                <a:cubicBezTo>
                  <a:pt x="15086" y="22931"/>
                  <a:pt x="15575" y="22495"/>
                  <a:pt x="16070" y="21955"/>
                </a:cubicBezTo>
                <a:cubicBezTo>
                  <a:pt x="16589" y="22347"/>
                  <a:pt x="17081" y="22674"/>
                  <a:pt x="17367" y="22817"/>
                </a:cubicBezTo>
                <a:cubicBezTo>
                  <a:pt x="17432" y="22849"/>
                  <a:pt x="17500" y="22866"/>
                  <a:pt x="17571" y="22866"/>
                </a:cubicBezTo>
                <a:cubicBezTo>
                  <a:pt x="17738" y="22866"/>
                  <a:pt x="17900" y="22773"/>
                  <a:pt x="17980" y="22615"/>
                </a:cubicBezTo>
                <a:cubicBezTo>
                  <a:pt x="18094" y="22389"/>
                  <a:pt x="18000" y="22115"/>
                  <a:pt x="17776" y="22002"/>
                </a:cubicBezTo>
                <a:cubicBezTo>
                  <a:pt x="17537" y="21882"/>
                  <a:pt x="17114" y="21600"/>
                  <a:pt x="16665" y="21261"/>
                </a:cubicBezTo>
                <a:cubicBezTo>
                  <a:pt x="16724" y="21189"/>
                  <a:pt x="16784" y="21113"/>
                  <a:pt x="16840" y="21037"/>
                </a:cubicBezTo>
                <a:cubicBezTo>
                  <a:pt x="17656" y="19967"/>
                  <a:pt x="17992" y="19211"/>
                  <a:pt x="18113" y="18696"/>
                </a:cubicBezTo>
                <a:lnTo>
                  <a:pt x="18476" y="18696"/>
                </a:lnTo>
                <a:cubicBezTo>
                  <a:pt x="18729" y="18696"/>
                  <a:pt x="18934" y="18492"/>
                  <a:pt x="18934" y="18240"/>
                </a:cubicBezTo>
                <a:cubicBezTo>
                  <a:pt x="18931" y="17989"/>
                  <a:pt x="18729" y="17785"/>
                  <a:pt x="18475" y="17785"/>
                </a:cubicBezTo>
                <a:lnTo>
                  <a:pt x="16330" y="17785"/>
                </a:lnTo>
                <a:lnTo>
                  <a:pt x="16330" y="16792"/>
                </a:lnTo>
                <a:cubicBezTo>
                  <a:pt x="16330" y="16539"/>
                  <a:pt x="16126" y="16335"/>
                  <a:pt x="15873" y="16335"/>
                </a:cubicBezTo>
                <a:close/>
                <a:moveTo>
                  <a:pt x="21060" y="15265"/>
                </a:moveTo>
                <a:cubicBezTo>
                  <a:pt x="21375" y="15265"/>
                  <a:pt x="21631" y="15522"/>
                  <a:pt x="21631" y="15835"/>
                </a:cubicBezTo>
                <a:lnTo>
                  <a:pt x="21631" y="23930"/>
                </a:lnTo>
                <a:cubicBezTo>
                  <a:pt x="21631" y="24245"/>
                  <a:pt x="21373" y="24500"/>
                  <a:pt x="21060" y="24500"/>
                </a:cubicBezTo>
                <a:lnTo>
                  <a:pt x="10114" y="24500"/>
                </a:lnTo>
                <a:lnTo>
                  <a:pt x="10114" y="15265"/>
                </a:lnTo>
                <a:close/>
                <a:moveTo>
                  <a:pt x="8649" y="14255"/>
                </a:moveTo>
                <a:cubicBezTo>
                  <a:pt x="8955" y="14255"/>
                  <a:pt x="9203" y="14503"/>
                  <a:pt x="9203" y="14811"/>
                </a:cubicBezTo>
                <a:lnTo>
                  <a:pt x="9203" y="26282"/>
                </a:lnTo>
                <a:lnTo>
                  <a:pt x="7718" y="26282"/>
                </a:lnTo>
                <a:lnTo>
                  <a:pt x="7718" y="14811"/>
                </a:lnTo>
                <a:cubicBezTo>
                  <a:pt x="7718" y="14503"/>
                  <a:pt x="7965" y="14255"/>
                  <a:pt x="8272" y="14255"/>
                </a:cubicBezTo>
                <a:close/>
                <a:moveTo>
                  <a:pt x="2395" y="27193"/>
                </a:moveTo>
                <a:lnTo>
                  <a:pt x="2395" y="29854"/>
                </a:lnTo>
                <a:cubicBezTo>
                  <a:pt x="2395" y="30067"/>
                  <a:pt x="2221" y="30241"/>
                  <a:pt x="2007" y="30241"/>
                </a:cubicBezTo>
                <a:lnTo>
                  <a:pt x="1297" y="30241"/>
                </a:lnTo>
                <a:cubicBezTo>
                  <a:pt x="1084" y="30241"/>
                  <a:pt x="910" y="30067"/>
                  <a:pt x="910" y="29854"/>
                </a:cubicBezTo>
                <a:lnTo>
                  <a:pt x="910" y="27193"/>
                </a:lnTo>
                <a:close/>
                <a:moveTo>
                  <a:pt x="9203" y="27193"/>
                </a:moveTo>
                <a:lnTo>
                  <a:pt x="9203" y="29854"/>
                </a:lnTo>
                <a:cubicBezTo>
                  <a:pt x="9203" y="30067"/>
                  <a:pt x="9029" y="30241"/>
                  <a:pt x="8815" y="30241"/>
                </a:cubicBezTo>
                <a:lnTo>
                  <a:pt x="8105" y="30241"/>
                </a:lnTo>
                <a:cubicBezTo>
                  <a:pt x="7892" y="30241"/>
                  <a:pt x="7718" y="30067"/>
                  <a:pt x="7718" y="29854"/>
                </a:cubicBezTo>
                <a:lnTo>
                  <a:pt x="7718" y="27193"/>
                </a:lnTo>
                <a:close/>
                <a:moveTo>
                  <a:pt x="1467" y="0"/>
                </a:moveTo>
                <a:cubicBezTo>
                  <a:pt x="657" y="0"/>
                  <a:pt x="0" y="659"/>
                  <a:pt x="0" y="1467"/>
                </a:cubicBezTo>
                <a:lnTo>
                  <a:pt x="0" y="2118"/>
                </a:lnTo>
                <a:cubicBezTo>
                  <a:pt x="0" y="2369"/>
                  <a:pt x="205" y="2573"/>
                  <a:pt x="456" y="2573"/>
                </a:cubicBezTo>
                <a:cubicBezTo>
                  <a:pt x="707" y="2573"/>
                  <a:pt x="911" y="2369"/>
                  <a:pt x="911" y="2118"/>
                </a:cubicBezTo>
                <a:lnTo>
                  <a:pt x="911" y="1467"/>
                </a:lnTo>
                <a:cubicBezTo>
                  <a:pt x="911" y="1160"/>
                  <a:pt x="1160" y="911"/>
                  <a:pt x="1467" y="911"/>
                </a:cubicBezTo>
                <a:lnTo>
                  <a:pt x="1842" y="911"/>
                </a:lnTo>
                <a:cubicBezTo>
                  <a:pt x="2150" y="911"/>
                  <a:pt x="2398" y="1160"/>
                  <a:pt x="2398" y="1467"/>
                </a:cubicBezTo>
                <a:lnTo>
                  <a:pt x="2398" y="26279"/>
                </a:lnTo>
                <a:lnTo>
                  <a:pt x="911" y="26279"/>
                </a:lnTo>
                <a:lnTo>
                  <a:pt x="911" y="4249"/>
                </a:lnTo>
                <a:cubicBezTo>
                  <a:pt x="911" y="3998"/>
                  <a:pt x="707" y="3793"/>
                  <a:pt x="456" y="3793"/>
                </a:cubicBezTo>
                <a:cubicBezTo>
                  <a:pt x="205" y="3793"/>
                  <a:pt x="0" y="3998"/>
                  <a:pt x="0" y="4249"/>
                </a:cubicBezTo>
                <a:lnTo>
                  <a:pt x="0" y="29854"/>
                </a:lnTo>
                <a:cubicBezTo>
                  <a:pt x="0" y="30570"/>
                  <a:pt x="583" y="31153"/>
                  <a:pt x="1300" y="31153"/>
                </a:cubicBezTo>
                <a:lnTo>
                  <a:pt x="2009" y="31153"/>
                </a:lnTo>
                <a:cubicBezTo>
                  <a:pt x="2726" y="31153"/>
                  <a:pt x="3309" y="30570"/>
                  <a:pt x="3309" y="29854"/>
                </a:cubicBezTo>
                <a:lnTo>
                  <a:pt x="3309" y="12073"/>
                </a:lnTo>
                <a:lnTo>
                  <a:pt x="11484" y="12073"/>
                </a:lnTo>
                <a:lnTo>
                  <a:pt x="11484" y="12082"/>
                </a:lnTo>
                <a:cubicBezTo>
                  <a:pt x="11484" y="12902"/>
                  <a:pt x="12150" y="13568"/>
                  <a:pt x="12970" y="13568"/>
                </a:cubicBezTo>
                <a:lnTo>
                  <a:pt x="16024" y="13568"/>
                </a:lnTo>
                <a:cubicBezTo>
                  <a:pt x="17452" y="13568"/>
                  <a:pt x="18611" y="12407"/>
                  <a:pt x="18611" y="10981"/>
                </a:cubicBezTo>
                <a:lnTo>
                  <a:pt x="18611" y="5092"/>
                </a:lnTo>
                <a:cubicBezTo>
                  <a:pt x="18611" y="3665"/>
                  <a:pt x="17452" y="2505"/>
                  <a:pt x="16024" y="2505"/>
                </a:cubicBezTo>
                <a:lnTo>
                  <a:pt x="15740" y="2505"/>
                </a:lnTo>
                <a:lnTo>
                  <a:pt x="15740" y="2496"/>
                </a:lnTo>
                <a:cubicBezTo>
                  <a:pt x="15740" y="1676"/>
                  <a:pt x="15074" y="1010"/>
                  <a:pt x="14254" y="1010"/>
                </a:cubicBezTo>
                <a:lnTo>
                  <a:pt x="3235" y="1010"/>
                </a:lnTo>
                <a:cubicBezTo>
                  <a:pt x="3043" y="424"/>
                  <a:pt x="2492" y="0"/>
                  <a:pt x="1841" y="0"/>
                </a:cubicBezTo>
                <a:close/>
                <a:moveTo>
                  <a:pt x="8270" y="13342"/>
                </a:moveTo>
                <a:cubicBezTo>
                  <a:pt x="7461" y="13342"/>
                  <a:pt x="6804" y="14001"/>
                  <a:pt x="6804" y="14808"/>
                </a:cubicBezTo>
                <a:lnTo>
                  <a:pt x="6804" y="29854"/>
                </a:lnTo>
                <a:cubicBezTo>
                  <a:pt x="6804" y="30570"/>
                  <a:pt x="7387" y="31153"/>
                  <a:pt x="8104" y="31153"/>
                </a:cubicBezTo>
                <a:lnTo>
                  <a:pt x="8812" y="31153"/>
                </a:lnTo>
                <a:cubicBezTo>
                  <a:pt x="9530" y="31153"/>
                  <a:pt x="10112" y="30570"/>
                  <a:pt x="10112" y="29854"/>
                </a:cubicBezTo>
                <a:lnTo>
                  <a:pt x="10112" y="25415"/>
                </a:lnTo>
                <a:lnTo>
                  <a:pt x="18287" y="25415"/>
                </a:lnTo>
                <a:lnTo>
                  <a:pt x="18287" y="25424"/>
                </a:lnTo>
                <a:cubicBezTo>
                  <a:pt x="18287" y="26244"/>
                  <a:pt x="18953" y="26909"/>
                  <a:pt x="19772" y="26909"/>
                </a:cubicBezTo>
                <a:lnTo>
                  <a:pt x="22017" y="26909"/>
                </a:lnTo>
                <a:cubicBezTo>
                  <a:pt x="22268" y="26909"/>
                  <a:pt x="22472" y="26704"/>
                  <a:pt x="22472" y="26453"/>
                </a:cubicBezTo>
                <a:cubicBezTo>
                  <a:pt x="22472" y="26202"/>
                  <a:pt x="22268" y="25997"/>
                  <a:pt x="22017" y="25997"/>
                </a:cubicBezTo>
                <a:lnTo>
                  <a:pt x="19772" y="25997"/>
                </a:lnTo>
                <a:cubicBezTo>
                  <a:pt x="19457" y="25997"/>
                  <a:pt x="19201" y="25740"/>
                  <a:pt x="19201" y="25425"/>
                </a:cubicBezTo>
                <a:lnTo>
                  <a:pt x="19201" y="25416"/>
                </a:lnTo>
                <a:lnTo>
                  <a:pt x="21059" y="25416"/>
                </a:lnTo>
                <a:cubicBezTo>
                  <a:pt x="21879" y="25416"/>
                  <a:pt x="22545" y="24750"/>
                  <a:pt x="22545" y="23931"/>
                </a:cubicBezTo>
                <a:lnTo>
                  <a:pt x="22545" y="16763"/>
                </a:lnTo>
                <a:lnTo>
                  <a:pt x="22830" y="16763"/>
                </a:lnTo>
                <a:cubicBezTo>
                  <a:pt x="23753" y="16763"/>
                  <a:pt x="24505" y="17514"/>
                  <a:pt x="24505" y="18437"/>
                </a:cubicBezTo>
                <a:lnTo>
                  <a:pt x="24505" y="24326"/>
                </a:lnTo>
                <a:cubicBezTo>
                  <a:pt x="24505" y="24859"/>
                  <a:pt x="24260" y="25348"/>
                  <a:pt x="23833" y="25667"/>
                </a:cubicBezTo>
                <a:cubicBezTo>
                  <a:pt x="23630" y="25819"/>
                  <a:pt x="23591" y="26105"/>
                  <a:pt x="23742" y="26308"/>
                </a:cubicBezTo>
                <a:cubicBezTo>
                  <a:pt x="23831" y="26427"/>
                  <a:pt x="23969" y="26491"/>
                  <a:pt x="24107" y="26491"/>
                </a:cubicBezTo>
                <a:cubicBezTo>
                  <a:pt x="24202" y="26491"/>
                  <a:pt x="24298" y="26461"/>
                  <a:pt x="24379" y="26400"/>
                </a:cubicBezTo>
                <a:cubicBezTo>
                  <a:pt x="25029" y="25914"/>
                  <a:pt x="25416" y="25141"/>
                  <a:pt x="25416" y="24328"/>
                </a:cubicBezTo>
                <a:lnTo>
                  <a:pt x="25416" y="18439"/>
                </a:lnTo>
                <a:cubicBezTo>
                  <a:pt x="25416" y="17007"/>
                  <a:pt x="24257" y="15847"/>
                  <a:pt x="22831" y="15847"/>
                </a:cubicBezTo>
                <a:lnTo>
                  <a:pt x="22545" y="15847"/>
                </a:lnTo>
                <a:lnTo>
                  <a:pt x="22545" y="15838"/>
                </a:lnTo>
                <a:cubicBezTo>
                  <a:pt x="22545" y="15018"/>
                  <a:pt x="21879" y="14352"/>
                  <a:pt x="21060" y="14352"/>
                </a:cubicBezTo>
                <a:lnTo>
                  <a:pt x="10041" y="14352"/>
                </a:lnTo>
                <a:cubicBezTo>
                  <a:pt x="9848" y="13766"/>
                  <a:pt x="9297" y="13342"/>
                  <a:pt x="8646" y="1334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57" name="Shape 557"/>
        <p:cNvGrpSpPr/>
        <p:nvPr/>
      </p:nvGrpSpPr>
      <p:grpSpPr>
        <a:xfrm>
          <a:off x="0" y="0"/>
          <a:ext cx="0" cy="0"/>
          <a:chOff x="0" y="0"/>
          <a:chExt cx="0" cy="0"/>
        </a:xfrm>
      </p:grpSpPr>
      <p:sp>
        <p:nvSpPr>
          <p:cNvPr id="558" name="Google Shape;558;p35"/>
          <p:cNvSpPr/>
          <p:nvPr/>
        </p:nvSpPr>
        <p:spPr>
          <a:xfrm>
            <a:off x="1934250" y="1074150"/>
            <a:ext cx="5275500" cy="29952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 name="Google Shape;559;p35"/>
          <p:cNvSpPr txBox="1"/>
          <p:nvPr>
            <p:ph type="title"/>
          </p:nvPr>
        </p:nvSpPr>
        <p:spPr>
          <a:xfrm>
            <a:off x="2469000" y="1307100"/>
            <a:ext cx="4206000" cy="2529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Awesome</a:t>
            </a:r>
            <a:r>
              <a:rPr lang="en"/>
              <a:t> words</a:t>
            </a:r>
            <a:endParaRPr/>
          </a:p>
        </p:txBody>
      </p:sp>
      <p:grpSp>
        <p:nvGrpSpPr>
          <p:cNvPr id="560" name="Google Shape;560;p35"/>
          <p:cNvGrpSpPr/>
          <p:nvPr/>
        </p:nvGrpSpPr>
        <p:grpSpPr>
          <a:xfrm>
            <a:off x="1432825" y="3674363"/>
            <a:ext cx="2699260" cy="796709"/>
            <a:chOff x="3751050" y="4144800"/>
            <a:chExt cx="1461350" cy="343350"/>
          </a:xfrm>
        </p:grpSpPr>
        <p:sp>
          <p:nvSpPr>
            <p:cNvPr id="561" name="Google Shape;561;p35"/>
            <p:cNvSpPr/>
            <p:nvPr/>
          </p:nvSpPr>
          <p:spPr>
            <a:xfrm>
              <a:off x="3751050" y="4144800"/>
              <a:ext cx="1461350" cy="343350"/>
            </a:xfrm>
            <a:custGeom>
              <a:rect b="b" l="l" r="r" t="t"/>
              <a:pathLst>
                <a:path extrusionOk="0" h="13734" w="58454">
                  <a:moveTo>
                    <a:pt x="50525" y="489"/>
                  </a:moveTo>
                  <a:lnTo>
                    <a:pt x="50546" y="492"/>
                  </a:lnTo>
                  <a:cubicBezTo>
                    <a:pt x="50545" y="496"/>
                    <a:pt x="50542" y="502"/>
                    <a:pt x="50540" y="507"/>
                  </a:cubicBezTo>
                  <a:lnTo>
                    <a:pt x="50540" y="505"/>
                  </a:lnTo>
                  <a:lnTo>
                    <a:pt x="50520" y="502"/>
                  </a:lnTo>
                  <a:lnTo>
                    <a:pt x="50525" y="489"/>
                  </a:lnTo>
                  <a:close/>
                  <a:moveTo>
                    <a:pt x="51920" y="561"/>
                  </a:moveTo>
                  <a:lnTo>
                    <a:pt x="51983" y="577"/>
                  </a:lnTo>
                  <a:lnTo>
                    <a:pt x="51980" y="582"/>
                  </a:lnTo>
                  <a:lnTo>
                    <a:pt x="51917" y="566"/>
                  </a:lnTo>
                  <a:lnTo>
                    <a:pt x="51920" y="561"/>
                  </a:lnTo>
                  <a:close/>
                  <a:moveTo>
                    <a:pt x="50003" y="579"/>
                  </a:moveTo>
                  <a:lnTo>
                    <a:pt x="50065" y="589"/>
                  </a:lnTo>
                  <a:lnTo>
                    <a:pt x="50063" y="594"/>
                  </a:lnTo>
                  <a:cubicBezTo>
                    <a:pt x="50043" y="591"/>
                    <a:pt x="50022" y="586"/>
                    <a:pt x="50002" y="583"/>
                  </a:cubicBezTo>
                  <a:lnTo>
                    <a:pt x="50003" y="579"/>
                  </a:lnTo>
                  <a:close/>
                  <a:moveTo>
                    <a:pt x="45404" y="669"/>
                  </a:moveTo>
                  <a:lnTo>
                    <a:pt x="45404" y="683"/>
                  </a:lnTo>
                  <a:lnTo>
                    <a:pt x="45382" y="686"/>
                  </a:lnTo>
                  <a:lnTo>
                    <a:pt x="45383" y="671"/>
                  </a:lnTo>
                  <a:lnTo>
                    <a:pt x="45404" y="669"/>
                  </a:lnTo>
                  <a:close/>
                  <a:moveTo>
                    <a:pt x="45729" y="686"/>
                  </a:moveTo>
                  <a:lnTo>
                    <a:pt x="45729" y="686"/>
                  </a:lnTo>
                  <a:cubicBezTo>
                    <a:pt x="45730" y="686"/>
                    <a:pt x="45731" y="686"/>
                    <a:pt x="45733" y="687"/>
                  </a:cubicBezTo>
                  <a:lnTo>
                    <a:pt x="45733" y="687"/>
                  </a:lnTo>
                  <a:cubicBezTo>
                    <a:pt x="45731" y="686"/>
                    <a:pt x="45729" y="686"/>
                    <a:pt x="45729" y="686"/>
                  </a:cubicBezTo>
                  <a:close/>
                  <a:moveTo>
                    <a:pt x="51021" y="680"/>
                  </a:moveTo>
                  <a:cubicBezTo>
                    <a:pt x="51042" y="683"/>
                    <a:pt x="51062" y="688"/>
                    <a:pt x="51083" y="694"/>
                  </a:cubicBezTo>
                  <a:lnTo>
                    <a:pt x="51080" y="698"/>
                  </a:lnTo>
                  <a:cubicBezTo>
                    <a:pt x="51061" y="692"/>
                    <a:pt x="51040" y="688"/>
                    <a:pt x="51018" y="685"/>
                  </a:cubicBezTo>
                  <a:cubicBezTo>
                    <a:pt x="51020" y="683"/>
                    <a:pt x="51021" y="682"/>
                    <a:pt x="51021" y="680"/>
                  </a:cubicBezTo>
                  <a:close/>
                  <a:moveTo>
                    <a:pt x="50695" y="680"/>
                  </a:moveTo>
                  <a:cubicBezTo>
                    <a:pt x="50733" y="686"/>
                    <a:pt x="50767" y="692"/>
                    <a:pt x="50801" y="698"/>
                  </a:cubicBezTo>
                  <a:lnTo>
                    <a:pt x="50818" y="707"/>
                  </a:lnTo>
                  <a:cubicBezTo>
                    <a:pt x="50770" y="702"/>
                    <a:pt x="50721" y="698"/>
                    <a:pt x="50689" y="695"/>
                  </a:cubicBezTo>
                  <a:cubicBezTo>
                    <a:pt x="50689" y="695"/>
                    <a:pt x="50692" y="688"/>
                    <a:pt x="50695" y="680"/>
                  </a:cubicBezTo>
                  <a:close/>
                  <a:moveTo>
                    <a:pt x="51027" y="705"/>
                  </a:moveTo>
                  <a:cubicBezTo>
                    <a:pt x="51037" y="707"/>
                    <a:pt x="51048" y="708"/>
                    <a:pt x="51058" y="711"/>
                  </a:cubicBezTo>
                  <a:lnTo>
                    <a:pt x="51045" y="738"/>
                  </a:lnTo>
                  <a:lnTo>
                    <a:pt x="51015" y="732"/>
                  </a:lnTo>
                  <a:lnTo>
                    <a:pt x="51027" y="705"/>
                  </a:lnTo>
                  <a:close/>
                  <a:moveTo>
                    <a:pt x="51120" y="761"/>
                  </a:moveTo>
                  <a:lnTo>
                    <a:pt x="51240" y="794"/>
                  </a:lnTo>
                  <a:lnTo>
                    <a:pt x="51237" y="801"/>
                  </a:lnTo>
                  <a:cubicBezTo>
                    <a:pt x="51196" y="789"/>
                    <a:pt x="51157" y="779"/>
                    <a:pt x="51117" y="769"/>
                  </a:cubicBezTo>
                  <a:lnTo>
                    <a:pt x="51120" y="761"/>
                  </a:lnTo>
                  <a:close/>
                  <a:moveTo>
                    <a:pt x="52869" y="857"/>
                  </a:moveTo>
                  <a:lnTo>
                    <a:pt x="52890" y="864"/>
                  </a:lnTo>
                  <a:lnTo>
                    <a:pt x="52881" y="877"/>
                  </a:lnTo>
                  <a:lnTo>
                    <a:pt x="52862" y="870"/>
                  </a:lnTo>
                  <a:lnTo>
                    <a:pt x="52869" y="857"/>
                  </a:lnTo>
                  <a:close/>
                  <a:moveTo>
                    <a:pt x="51496" y="873"/>
                  </a:moveTo>
                  <a:lnTo>
                    <a:pt x="51517" y="879"/>
                  </a:lnTo>
                  <a:lnTo>
                    <a:pt x="51510" y="892"/>
                  </a:lnTo>
                  <a:lnTo>
                    <a:pt x="51491" y="886"/>
                  </a:lnTo>
                  <a:lnTo>
                    <a:pt x="51496" y="873"/>
                  </a:lnTo>
                  <a:close/>
                  <a:moveTo>
                    <a:pt x="52175" y="988"/>
                  </a:moveTo>
                  <a:cubicBezTo>
                    <a:pt x="52194" y="995"/>
                    <a:pt x="52213" y="1003"/>
                    <a:pt x="52234" y="1010"/>
                  </a:cubicBezTo>
                  <a:lnTo>
                    <a:pt x="52231" y="1014"/>
                  </a:lnTo>
                  <a:cubicBezTo>
                    <a:pt x="52211" y="1007"/>
                    <a:pt x="52192" y="1000"/>
                    <a:pt x="52172" y="992"/>
                  </a:cubicBezTo>
                  <a:lnTo>
                    <a:pt x="52175" y="988"/>
                  </a:lnTo>
                  <a:close/>
                  <a:moveTo>
                    <a:pt x="449" y="1019"/>
                  </a:moveTo>
                  <a:cubicBezTo>
                    <a:pt x="449" y="1070"/>
                    <a:pt x="451" y="1111"/>
                    <a:pt x="452" y="1160"/>
                  </a:cubicBezTo>
                  <a:cubicBezTo>
                    <a:pt x="447" y="1162"/>
                    <a:pt x="442" y="1164"/>
                    <a:pt x="438" y="1164"/>
                  </a:cubicBezTo>
                  <a:cubicBezTo>
                    <a:pt x="426" y="1164"/>
                    <a:pt x="421" y="1142"/>
                    <a:pt x="449" y="1019"/>
                  </a:cubicBezTo>
                  <a:close/>
                  <a:moveTo>
                    <a:pt x="52900" y="1238"/>
                  </a:moveTo>
                  <a:lnTo>
                    <a:pt x="53056" y="1295"/>
                  </a:lnTo>
                  <a:lnTo>
                    <a:pt x="53056" y="1303"/>
                  </a:lnTo>
                  <a:cubicBezTo>
                    <a:pt x="53003" y="1285"/>
                    <a:pt x="52950" y="1267"/>
                    <a:pt x="52898" y="1251"/>
                  </a:cubicBezTo>
                  <a:lnTo>
                    <a:pt x="52900" y="1238"/>
                  </a:lnTo>
                  <a:close/>
                  <a:moveTo>
                    <a:pt x="351" y="1289"/>
                  </a:moveTo>
                  <a:lnTo>
                    <a:pt x="364" y="1294"/>
                  </a:lnTo>
                  <a:lnTo>
                    <a:pt x="362" y="1314"/>
                  </a:lnTo>
                  <a:lnTo>
                    <a:pt x="348" y="1310"/>
                  </a:lnTo>
                  <a:lnTo>
                    <a:pt x="351" y="1289"/>
                  </a:lnTo>
                  <a:close/>
                  <a:moveTo>
                    <a:pt x="411" y="1229"/>
                  </a:moveTo>
                  <a:lnTo>
                    <a:pt x="411" y="1229"/>
                  </a:lnTo>
                  <a:cubicBezTo>
                    <a:pt x="409" y="1264"/>
                    <a:pt x="406" y="1300"/>
                    <a:pt x="405" y="1334"/>
                  </a:cubicBezTo>
                  <a:lnTo>
                    <a:pt x="392" y="1336"/>
                  </a:lnTo>
                  <a:cubicBezTo>
                    <a:pt x="396" y="1301"/>
                    <a:pt x="399" y="1266"/>
                    <a:pt x="403" y="1232"/>
                  </a:cubicBezTo>
                  <a:lnTo>
                    <a:pt x="411" y="1229"/>
                  </a:lnTo>
                  <a:close/>
                  <a:moveTo>
                    <a:pt x="437" y="1359"/>
                  </a:moveTo>
                  <a:lnTo>
                    <a:pt x="443" y="1404"/>
                  </a:lnTo>
                  <a:cubicBezTo>
                    <a:pt x="433" y="1437"/>
                    <a:pt x="423" y="1469"/>
                    <a:pt x="403" y="1531"/>
                  </a:cubicBezTo>
                  <a:cubicBezTo>
                    <a:pt x="409" y="1450"/>
                    <a:pt x="411" y="1414"/>
                    <a:pt x="414" y="1370"/>
                  </a:cubicBezTo>
                  <a:cubicBezTo>
                    <a:pt x="424" y="1366"/>
                    <a:pt x="431" y="1361"/>
                    <a:pt x="437" y="1359"/>
                  </a:cubicBezTo>
                  <a:close/>
                  <a:moveTo>
                    <a:pt x="54579" y="1503"/>
                  </a:moveTo>
                  <a:lnTo>
                    <a:pt x="54635" y="1537"/>
                  </a:lnTo>
                  <a:cubicBezTo>
                    <a:pt x="54635" y="1538"/>
                    <a:pt x="54632" y="1540"/>
                    <a:pt x="54632" y="1540"/>
                  </a:cubicBezTo>
                  <a:lnTo>
                    <a:pt x="54576" y="1506"/>
                  </a:lnTo>
                  <a:lnTo>
                    <a:pt x="54579" y="1503"/>
                  </a:lnTo>
                  <a:close/>
                  <a:moveTo>
                    <a:pt x="505" y="1647"/>
                  </a:moveTo>
                  <a:lnTo>
                    <a:pt x="509" y="1648"/>
                  </a:lnTo>
                  <a:lnTo>
                    <a:pt x="504" y="1712"/>
                  </a:lnTo>
                  <a:lnTo>
                    <a:pt x="499" y="1710"/>
                  </a:lnTo>
                  <a:lnTo>
                    <a:pt x="505" y="1647"/>
                  </a:lnTo>
                  <a:close/>
                  <a:moveTo>
                    <a:pt x="365" y="1743"/>
                  </a:moveTo>
                  <a:lnTo>
                    <a:pt x="387" y="1750"/>
                  </a:lnTo>
                  <a:lnTo>
                    <a:pt x="386" y="1781"/>
                  </a:lnTo>
                  <a:lnTo>
                    <a:pt x="361" y="1797"/>
                  </a:lnTo>
                  <a:cubicBezTo>
                    <a:pt x="362" y="1778"/>
                    <a:pt x="364" y="1760"/>
                    <a:pt x="365" y="1743"/>
                  </a:cubicBezTo>
                  <a:close/>
                  <a:moveTo>
                    <a:pt x="39878" y="1943"/>
                  </a:moveTo>
                  <a:lnTo>
                    <a:pt x="39880" y="1957"/>
                  </a:lnTo>
                  <a:lnTo>
                    <a:pt x="39860" y="1965"/>
                  </a:lnTo>
                  <a:lnTo>
                    <a:pt x="39859" y="1950"/>
                  </a:lnTo>
                  <a:lnTo>
                    <a:pt x="39878" y="1943"/>
                  </a:lnTo>
                  <a:close/>
                  <a:moveTo>
                    <a:pt x="54636" y="1872"/>
                  </a:moveTo>
                  <a:cubicBezTo>
                    <a:pt x="54690" y="1901"/>
                    <a:pt x="54715" y="1915"/>
                    <a:pt x="54755" y="1938"/>
                  </a:cubicBezTo>
                  <a:cubicBezTo>
                    <a:pt x="54748" y="1946"/>
                    <a:pt x="54740" y="1953"/>
                    <a:pt x="54724" y="1969"/>
                  </a:cubicBezTo>
                  <a:cubicBezTo>
                    <a:pt x="54683" y="1924"/>
                    <a:pt x="54664" y="1903"/>
                    <a:pt x="54636" y="1872"/>
                  </a:cubicBezTo>
                  <a:close/>
                  <a:moveTo>
                    <a:pt x="39460" y="1953"/>
                  </a:moveTo>
                  <a:lnTo>
                    <a:pt x="39460" y="1957"/>
                  </a:lnTo>
                  <a:cubicBezTo>
                    <a:pt x="39440" y="1965"/>
                    <a:pt x="39421" y="1972"/>
                    <a:pt x="39400" y="1979"/>
                  </a:cubicBezTo>
                  <a:lnTo>
                    <a:pt x="39400" y="1975"/>
                  </a:lnTo>
                  <a:lnTo>
                    <a:pt x="39460" y="1953"/>
                  </a:lnTo>
                  <a:close/>
                  <a:moveTo>
                    <a:pt x="296" y="2035"/>
                  </a:moveTo>
                  <a:cubicBezTo>
                    <a:pt x="298" y="2035"/>
                    <a:pt x="300" y="2037"/>
                    <a:pt x="302" y="2037"/>
                  </a:cubicBezTo>
                  <a:lnTo>
                    <a:pt x="296" y="2100"/>
                  </a:lnTo>
                  <a:lnTo>
                    <a:pt x="292" y="2099"/>
                  </a:lnTo>
                  <a:lnTo>
                    <a:pt x="296" y="2035"/>
                  </a:lnTo>
                  <a:close/>
                  <a:moveTo>
                    <a:pt x="39343" y="2160"/>
                  </a:moveTo>
                  <a:cubicBezTo>
                    <a:pt x="39343" y="2165"/>
                    <a:pt x="39344" y="2171"/>
                    <a:pt x="39344" y="2175"/>
                  </a:cubicBezTo>
                  <a:lnTo>
                    <a:pt x="39325" y="2182"/>
                  </a:lnTo>
                  <a:lnTo>
                    <a:pt x="39322" y="2168"/>
                  </a:lnTo>
                  <a:cubicBezTo>
                    <a:pt x="39329" y="2166"/>
                    <a:pt x="39337" y="2163"/>
                    <a:pt x="39343" y="2160"/>
                  </a:cubicBezTo>
                  <a:close/>
                  <a:moveTo>
                    <a:pt x="55892" y="2262"/>
                  </a:moveTo>
                  <a:cubicBezTo>
                    <a:pt x="55910" y="2275"/>
                    <a:pt x="55928" y="2288"/>
                    <a:pt x="55945" y="2302"/>
                  </a:cubicBezTo>
                  <a:cubicBezTo>
                    <a:pt x="55944" y="2303"/>
                    <a:pt x="55942" y="2303"/>
                    <a:pt x="55941" y="2305"/>
                  </a:cubicBezTo>
                  <a:lnTo>
                    <a:pt x="55890" y="2265"/>
                  </a:lnTo>
                  <a:lnTo>
                    <a:pt x="55892" y="2262"/>
                  </a:lnTo>
                  <a:close/>
                  <a:moveTo>
                    <a:pt x="39097" y="2477"/>
                  </a:moveTo>
                  <a:lnTo>
                    <a:pt x="39098" y="2481"/>
                  </a:lnTo>
                  <a:lnTo>
                    <a:pt x="39039" y="2506"/>
                  </a:lnTo>
                  <a:lnTo>
                    <a:pt x="39038" y="2502"/>
                  </a:lnTo>
                  <a:cubicBezTo>
                    <a:pt x="39057" y="2493"/>
                    <a:pt x="39078" y="2486"/>
                    <a:pt x="39097" y="2477"/>
                  </a:cubicBezTo>
                  <a:close/>
                  <a:moveTo>
                    <a:pt x="38227" y="2559"/>
                  </a:moveTo>
                  <a:lnTo>
                    <a:pt x="38229" y="2563"/>
                  </a:lnTo>
                  <a:lnTo>
                    <a:pt x="38170" y="2587"/>
                  </a:lnTo>
                  <a:lnTo>
                    <a:pt x="38169" y="2583"/>
                  </a:lnTo>
                  <a:lnTo>
                    <a:pt x="38227" y="2559"/>
                  </a:lnTo>
                  <a:close/>
                  <a:moveTo>
                    <a:pt x="55535" y="2494"/>
                  </a:moveTo>
                  <a:cubicBezTo>
                    <a:pt x="55563" y="2513"/>
                    <a:pt x="55592" y="2534"/>
                    <a:pt x="55629" y="2558"/>
                  </a:cubicBezTo>
                  <a:cubicBezTo>
                    <a:pt x="55628" y="2569"/>
                    <a:pt x="55628" y="2577"/>
                    <a:pt x="55628" y="2590"/>
                  </a:cubicBezTo>
                  <a:cubicBezTo>
                    <a:pt x="55588" y="2561"/>
                    <a:pt x="55554" y="2534"/>
                    <a:pt x="55520" y="2509"/>
                  </a:cubicBezTo>
                  <a:cubicBezTo>
                    <a:pt x="55526" y="2503"/>
                    <a:pt x="55529" y="2500"/>
                    <a:pt x="55535" y="2494"/>
                  </a:cubicBezTo>
                  <a:close/>
                  <a:moveTo>
                    <a:pt x="428" y="2658"/>
                  </a:moveTo>
                  <a:lnTo>
                    <a:pt x="424" y="2722"/>
                  </a:lnTo>
                  <a:lnTo>
                    <a:pt x="420" y="2719"/>
                  </a:lnTo>
                  <a:lnTo>
                    <a:pt x="424" y="2658"/>
                  </a:lnTo>
                  <a:close/>
                  <a:moveTo>
                    <a:pt x="465" y="2669"/>
                  </a:moveTo>
                  <a:cubicBezTo>
                    <a:pt x="467" y="2671"/>
                    <a:pt x="468" y="2671"/>
                    <a:pt x="470" y="2671"/>
                  </a:cubicBezTo>
                  <a:lnTo>
                    <a:pt x="465" y="2734"/>
                  </a:lnTo>
                  <a:lnTo>
                    <a:pt x="461" y="2733"/>
                  </a:lnTo>
                  <a:lnTo>
                    <a:pt x="465" y="2669"/>
                  </a:lnTo>
                  <a:close/>
                  <a:moveTo>
                    <a:pt x="415" y="2783"/>
                  </a:moveTo>
                  <a:lnTo>
                    <a:pt x="420" y="2784"/>
                  </a:lnTo>
                  <a:lnTo>
                    <a:pt x="417" y="2849"/>
                  </a:lnTo>
                  <a:cubicBezTo>
                    <a:pt x="415" y="2847"/>
                    <a:pt x="414" y="2847"/>
                    <a:pt x="412" y="2847"/>
                  </a:cubicBezTo>
                  <a:lnTo>
                    <a:pt x="415" y="2784"/>
                  </a:lnTo>
                  <a:lnTo>
                    <a:pt x="415" y="2783"/>
                  </a:lnTo>
                  <a:close/>
                  <a:moveTo>
                    <a:pt x="56596" y="2858"/>
                  </a:moveTo>
                  <a:lnTo>
                    <a:pt x="56612" y="2872"/>
                  </a:lnTo>
                  <a:cubicBezTo>
                    <a:pt x="56609" y="2875"/>
                    <a:pt x="56605" y="2878"/>
                    <a:pt x="56600" y="2881"/>
                  </a:cubicBezTo>
                  <a:cubicBezTo>
                    <a:pt x="56596" y="2877"/>
                    <a:pt x="56590" y="2872"/>
                    <a:pt x="56584" y="2867"/>
                  </a:cubicBezTo>
                  <a:lnTo>
                    <a:pt x="56596" y="2858"/>
                  </a:lnTo>
                  <a:close/>
                  <a:moveTo>
                    <a:pt x="161" y="2968"/>
                  </a:moveTo>
                  <a:lnTo>
                    <a:pt x="165" y="2970"/>
                  </a:lnTo>
                  <a:lnTo>
                    <a:pt x="162" y="3033"/>
                  </a:lnTo>
                  <a:lnTo>
                    <a:pt x="158" y="3033"/>
                  </a:lnTo>
                  <a:cubicBezTo>
                    <a:pt x="159" y="3012"/>
                    <a:pt x="159" y="2990"/>
                    <a:pt x="161" y="2968"/>
                  </a:cubicBezTo>
                  <a:close/>
                  <a:moveTo>
                    <a:pt x="56491" y="2996"/>
                  </a:moveTo>
                  <a:lnTo>
                    <a:pt x="56524" y="3024"/>
                  </a:lnTo>
                  <a:lnTo>
                    <a:pt x="56520" y="3051"/>
                  </a:lnTo>
                  <a:lnTo>
                    <a:pt x="56520" y="3051"/>
                  </a:lnTo>
                  <a:cubicBezTo>
                    <a:pt x="56483" y="3010"/>
                    <a:pt x="56487" y="3004"/>
                    <a:pt x="56491" y="2996"/>
                  </a:cubicBezTo>
                  <a:close/>
                  <a:moveTo>
                    <a:pt x="56353" y="2987"/>
                  </a:moveTo>
                  <a:cubicBezTo>
                    <a:pt x="56409" y="3007"/>
                    <a:pt x="56453" y="3028"/>
                    <a:pt x="56499" y="3050"/>
                  </a:cubicBezTo>
                  <a:lnTo>
                    <a:pt x="56499" y="3050"/>
                  </a:lnTo>
                  <a:cubicBezTo>
                    <a:pt x="56522" y="3080"/>
                    <a:pt x="56522" y="3088"/>
                    <a:pt x="56514" y="3088"/>
                  </a:cubicBezTo>
                  <a:cubicBezTo>
                    <a:pt x="56503" y="3088"/>
                    <a:pt x="56477" y="3074"/>
                    <a:pt x="56465" y="3074"/>
                  </a:cubicBezTo>
                  <a:cubicBezTo>
                    <a:pt x="56459" y="3074"/>
                    <a:pt x="56456" y="3077"/>
                    <a:pt x="56457" y="3084"/>
                  </a:cubicBezTo>
                  <a:cubicBezTo>
                    <a:pt x="56419" y="3042"/>
                    <a:pt x="56397" y="3025"/>
                    <a:pt x="56353" y="2987"/>
                  </a:cubicBezTo>
                  <a:close/>
                  <a:moveTo>
                    <a:pt x="15270" y="2949"/>
                  </a:moveTo>
                  <a:cubicBezTo>
                    <a:pt x="15332" y="3014"/>
                    <a:pt x="15364" y="3087"/>
                    <a:pt x="15403" y="3209"/>
                  </a:cubicBezTo>
                  <a:cubicBezTo>
                    <a:pt x="15356" y="3093"/>
                    <a:pt x="15317" y="3028"/>
                    <a:pt x="15248" y="2967"/>
                  </a:cubicBezTo>
                  <a:cubicBezTo>
                    <a:pt x="15256" y="2959"/>
                    <a:pt x="15263" y="2955"/>
                    <a:pt x="15270" y="2949"/>
                  </a:cubicBezTo>
                  <a:close/>
                  <a:moveTo>
                    <a:pt x="56990" y="3271"/>
                  </a:moveTo>
                  <a:cubicBezTo>
                    <a:pt x="56999" y="3279"/>
                    <a:pt x="57006" y="3286"/>
                    <a:pt x="57014" y="3293"/>
                  </a:cubicBezTo>
                  <a:lnTo>
                    <a:pt x="56990" y="3309"/>
                  </a:lnTo>
                  <a:lnTo>
                    <a:pt x="56966" y="3289"/>
                  </a:lnTo>
                  <a:lnTo>
                    <a:pt x="56990" y="3271"/>
                  </a:lnTo>
                  <a:close/>
                  <a:moveTo>
                    <a:pt x="14314" y="3245"/>
                  </a:moveTo>
                  <a:lnTo>
                    <a:pt x="14315" y="3249"/>
                  </a:lnTo>
                  <a:cubicBezTo>
                    <a:pt x="14296" y="3271"/>
                    <a:pt x="14276" y="3290"/>
                    <a:pt x="14257" y="3314"/>
                  </a:cubicBezTo>
                  <a:cubicBezTo>
                    <a:pt x="14255" y="3312"/>
                    <a:pt x="14255" y="3309"/>
                    <a:pt x="14255" y="3308"/>
                  </a:cubicBezTo>
                  <a:lnTo>
                    <a:pt x="14314" y="3245"/>
                  </a:lnTo>
                  <a:close/>
                  <a:moveTo>
                    <a:pt x="36508" y="3267"/>
                  </a:moveTo>
                  <a:lnTo>
                    <a:pt x="36512" y="3277"/>
                  </a:lnTo>
                  <a:lnTo>
                    <a:pt x="36416" y="3323"/>
                  </a:lnTo>
                  <a:lnTo>
                    <a:pt x="36412" y="3318"/>
                  </a:lnTo>
                  <a:lnTo>
                    <a:pt x="36508" y="3267"/>
                  </a:lnTo>
                  <a:close/>
                  <a:moveTo>
                    <a:pt x="56725" y="3295"/>
                  </a:moveTo>
                  <a:lnTo>
                    <a:pt x="56771" y="3323"/>
                  </a:lnTo>
                  <a:lnTo>
                    <a:pt x="56771" y="3323"/>
                  </a:lnTo>
                  <a:cubicBezTo>
                    <a:pt x="56770" y="3323"/>
                    <a:pt x="56769" y="3323"/>
                    <a:pt x="56768" y="3323"/>
                  </a:cubicBezTo>
                  <a:cubicBezTo>
                    <a:pt x="56760" y="3323"/>
                    <a:pt x="56748" y="3317"/>
                    <a:pt x="56737" y="3311"/>
                  </a:cubicBezTo>
                  <a:lnTo>
                    <a:pt x="56725" y="3295"/>
                  </a:lnTo>
                  <a:close/>
                  <a:moveTo>
                    <a:pt x="56773" y="3325"/>
                  </a:moveTo>
                  <a:lnTo>
                    <a:pt x="56780" y="3333"/>
                  </a:lnTo>
                  <a:cubicBezTo>
                    <a:pt x="56780" y="3333"/>
                    <a:pt x="56781" y="3332"/>
                    <a:pt x="56782" y="3332"/>
                  </a:cubicBezTo>
                  <a:cubicBezTo>
                    <a:pt x="56789" y="3332"/>
                    <a:pt x="56802" y="3340"/>
                    <a:pt x="56813" y="3346"/>
                  </a:cubicBezTo>
                  <a:lnTo>
                    <a:pt x="56825" y="3362"/>
                  </a:lnTo>
                  <a:lnTo>
                    <a:pt x="56778" y="3333"/>
                  </a:lnTo>
                  <a:cubicBezTo>
                    <a:pt x="56776" y="3331"/>
                    <a:pt x="56774" y="3328"/>
                    <a:pt x="56773" y="3325"/>
                  </a:cubicBezTo>
                  <a:close/>
                  <a:moveTo>
                    <a:pt x="57324" y="3343"/>
                  </a:moveTo>
                  <a:lnTo>
                    <a:pt x="57348" y="3364"/>
                  </a:lnTo>
                  <a:lnTo>
                    <a:pt x="57345" y="3395"/>
                  </a:lnTo>
                  <a:lnTo>
                    <a:pt x="57303" y="3356"/>
                  </a:lnTo>
                  <a:lnTo>
                    <a:pt x="57324" y="3343"/>
                  </a:lnTo>
                  <a:close/>
                  <a:moveTo>
                    <a:pt x="15181" y="3340"/>
                  </a:moveTo>
                  <a:cubicBezTo>
                    <a:pt x="15186" y="3361"/>
                    <a:pt x="15191" y="3381"/>
                    <a:pt x="15191" y="3404"/>
                  </a:cubicBezTo>
                  <a:lnTo>
                    <a:pt x="15186" y="3405"/>
                  </a:lnTo>
                  <a:cubicBezTo>
                    <a:pt x="15186" y="3384"/>
                    <a:pt x="15182" y="3364"/>
                    <a:pt x="15178" y="3343"/>
                  </a:cubicBezTo>
                  <a:lnTo>
                    <a:pt x="15181" y="3340"/>
                  </a:lnTo>
                  <a:close/>
                  <a:moveTo>
                    <a:pt x="36281" y="3423"/>
                  </a:moveTo>
                  <a:lnTo>
                    <a:pt x="36284" y="3437"/>
                  </a:lnTo>
                  <a:lnTo>
                    <a:pt x="36265" y="3448"/>
                  </a:lnTo>
                  <a:lnTo>
                    <a:pt x="36262" y="3433"/>
                  </a:lnTo>
                  <a:lnTo>
                    <a:pt x="36281" y="3423"/>
                  </a:lnTo>
                  <a:close/>
                  <a:moveTo>
                    <a:pt x="36003" y="3514"/>
                  </a:moveTo>
                  <a:lnTo>
                    <a:pt x="36004" y="3518"/>
                  </a:lnTo>
                  <a:lnTo>
                    <a:pt x="35947" y="3545"/>
                  </a:lnTo>
                  <a:lnTo>
                    <a:pt x="35945" y="3540"/>
                  </a:lnTo>
                  <a:lnTo>
                    <a:pt x="36003" y="3514"/>
                  </a:lnTo>
                  <a:close/>
                  <a:moveTo>
                    <a:pt x="14648" y="3540"/>
                  </a:moveTo>
                  <a:lnTo>
                    <a:pt x="14652" y="3557"/>
                  </a:lnTo>
                  <a:lnTo>
                    <a:pt x="14646" y="3562"/>
                  </a:lnTo>
                  <a:lnTo>
                    <a:pt x="14642" y="3546"/>
                  </a:lnTo>
                  <a:lnTo>
                    <a:pt x="14648" y="3540"/>
                  </a:lnTo>
                  <a:close/>
                  <a:moveTo>
                    <a:pt x="57414" y="3598"/>
                  </a:moveTo>
                  <a:lnTo>
                    <a:pt x="57430" y="3612"/>
                  </a:lnTo>
                  <a:lnTo>
                    <a:pt x="57418" y="3620"/>
                  </a:lnTo>
                  <a:lnTo>
                    <a:pt x="57402" y="3605"/>
                  </a:lnTo>
                  <a:lnTo>
                    <a:pt x="57414" y="3598"/>
                  </a:lnTo>
                  <a:close/>
                  <a:moveTo>
                    <a:pt x="57247" y="3608"/>
                  </a:moveTo>
                  <a:lnTo>
                    <a:pt x="57295" y="3651"/>
                  </a:lnTo>
                  <a:lnTo>
                    <a:pt x="57290" y="3654"/>
                  </a:lnTo>
                  <a:lnTo>
                    <a:pt x="57243" y="3611"/>
                  </a:lnTo>
                  <a:lnTo>
                    <a:pt x="57247" y="3608"/>
                  </a:lnTo>
                  <a:close/>
                  <a:moveTo>
                    <a:pt x="57386" y="3673"/>
                  </a:moveTo>
                  <a:cubicBezTo>
                    <a:pt x="57411" y="3692"/>
                    <a:pt x="57433" y="3711"/>
                    <a:pt x="57481" y="3751"/>
                  </a:cubicBezTo>
                  <a:cubicBezTo>
                    <a:pt x="57440" y="3738"/>
                    <a:pt x="57406" y="3727"/>
                    <a:pt x="57375" y="3717"/>
                  </a:cubicBezTo>
                  <a:lnTo>
                    <a:pt x="57356" y="3692"/>
                  </a:lnTo>
                  <a:cubicBezTo>
                    <a:pt x="57365" y="3686"/>
                    <a:pt x="57375" y="3679"/>
                    <a:pt x="57386" y="3673"/>
                  </a:cubicBezTo>
                  <a:close/>
                  <a:moveTo>
                    <a:pt x="13795" y="3926"/>
                  </a:moveTo>
                  <a:lnTo>
                    <a:pt x="13818" y="3944"/>
                  </a:lnTo>
                  <a:lnTo>
                    <a:pt x="13803" y="3974"/>
                  </a:lnTo>
                  <a:lnTo>
                    <a:pt x="13780" y="3957"/>
                  </a:lnTo>
                  <a:lnTo>
                    <a:pt x="13795" y="3926"/>
                  </a:lnTo>
                  <a:close/>
                  <a:moveTo>
                    <a:pt x="15164" y="4017"/>
                  </a:moveTo>
                  <a:lnTo>
                    <a:pt x="15176" y="4023"/>
                  </a:lnTo>
                  <a:lnTo>
                    <a:pt x="15172" y="4045"/>
                  </a:lnTo>
                  <a:lnTo>
                    <a:pt x="15158" y="4038"/>
                  </a:lnTo>
                  <a:lnTo>
                    <a:pt x="15164" y="4017"/>
                  </a:lnTo>
                  <a:close/>
                  <a:moveTo>
                    <a:pt x="427" y="3999"/>
                  </a:moveTo>
                  <a:cubicBezTo>
                    <a:pt x="430" y="3999"/>
                    <a:pt x="431" y="4001"/>
                    <a:pt x="434" y="4001"/>
                  </a:cubicBezTo>
                  <a:lnTo>
                    <a:pt x="431" y="4127"/>
                  </a:lnTo>
                  <a:lnTo>
                    <a:pt x="431" y="4127"/>
                  </a:lnTo>
                  <a:lnTo>
                    <a:pt x="426" y="4126"/>
                  </a:lnTo>
                  <a:lnTo>
                    <a:pt x="427" y="3999"/>
                  </a:lnTo>
                  <a:close/>
                  <a:moveTo>
                    <a:pt x="57764" y="4114"/>
                  </a:moveTo>
                  <a:lnTo>
                    <a:pt x="57786" y="4139"/>
                  </a:lnTo>
                  <a:lnTo>
                    <a:pt x="57761" y="4154"/>
                  </a:lnTo>
                  <a:lnTo>
                    <a:pt x="57739" y="4130"/>
                  </a:lnTo>
                  <a:lnTo>
                    <a:pt x="57764" y="4114"/>
                  </a:lnTo>
                  <a:close/>
                  <a:moveTo>
                    <a:pt x="13771" y="4158"/>
                  </a:moveTo>
                  <a:lnTo>
                    <a:pt x="13783" y="4167"/>
                  </a:lnTo>
                  <a:lnTo>
                    <a:pt x="13774" y="4186"/>
                  </a:lnTo>
                  <a:lnTo>
                    <a:pt x="13762" y="4179"/>
                  </a:lnTo>
                  <a:lnTo>
                    <a:pt x="13771" y="4158"/>
                  </a:lnTo>
                  <a:close/>
                  <a:moveTo>
                    <a:pt x="57976" y="4229"/>
                  </a:moveTo>
                  <a:cubicBezTo>
                    <a:pt x="58024" y="4258"/>
                    <a:pt x="58060" y="4280"/>
                    <a:pt x="58117" y="4316"/>
                  </a:cubicBezTo>
                  <a:cubicBezTo>
                    <a:pt x="58096" y="4326"/>
                    <a:pt x="58086" y="4333"/>
                    <a:pt x="58071" y="4341"/>
                  </a:cubicBezTo>
                  <a:cubicBezTo>
                    <a:pt x="58039" y="4304"/>
                    <a:pt x="58017" y="4277"/>
                    <a:pt x="57976" y="4229"/>
                  </a:cubicBezTo>
                  <a:close/>
                  <a:moveTo>
                    <a:pt x="58180" y="4378"/>
                  </a:moveTo>
                  <a:lnTo>
                    <a:pt x="58254" y="4457"/>
                  </a:lnTo>
                  <a:lnTo>
                    <a:pt x="58251" y="4463"/>
                  </a:lnTo>
                  <a:lnTo>
                    <a:pt x="58171" y="4386"/>
                  </a:lnTo>
                  <a:lnTo>
                    <a:pt x="58180" y="4378"/>
                  </a:lnTo>
                  <a:close/>
                  <a:moveTo>
                    <a:pt x="15055" y="4539"/>
                  </a:moveTo>
                  <a:lnTo>
                    <a:pt x="15067" y="4547"/>
                  </a:lnTo>
                  <a:lnTo>
                    <a:pt x="15060" y="4567"/>
                  </a:lnTo>
                  <a:cubicBezTo>
                    <a:pt x="15055" y="4564"/>
                    <a:pt x="15051" y="4561"/>
                    <a:pt x="15047" y="4558"/>
                  </a:cubicBezTo>
                  <a:lnTo>
                    <a:pt x="15055" y="4539"/>
                  </a:lnTo>
                  <a:close/>
                  <a:moveTo>
                    <a:pt x="13815" y="4482"/>
                  </a:moveTo>
                  <a:cubicBezTo>
                    <a:pt x="13823" y="4488"/>
                    <a:pt x="13830" y="4491"/>
                    <a:pt x="13851" y="4506"/>
                  </a:cubicBezTo>
                  <a:cubicBezTo>
                    <a:pt x="13814" y="4544"/>
                    <a:pt x="13799" y="4560"/>
                    <a:pt x="13780" y="4578"/>
                  </a:cubicBezTo>
                  <a:cubicBezTo>
                    <a:pt x="13792" y="4544"/>
                    <a:pt x="13802" y="4519"/>
                    <a:pt x="13815" y="4482"/>
                  </a:cubicBezTo>
                  <a:close/>
                  <a:moveTo>
                    <a:pt x="15203" y="4689"/>
                  </a:moveTo>
                  <a:lnTo>
                    <a:pt x="15206" y="4692"/>
                  </a:lnTo>
                  <a:lnTo>
                    <a:pt x="15182" y="4754"/>
                  </a:lnTo>
                  <a:lnTo>
                    <a:pt x="15178" y="4751"/>
                  </a:lnTo>
                  <a:lnTo>
                    <a:pt x="15203" y="4689"/>
                  </a:lnTo>
                  <a:close/>
                  <a:moveTo>
                    <a:pt x="401" y="4734"/>
                  </a:moveTo>
                  <a:cubicBezTo>
                    <a:pt x="409" y="4785"/>
                    <a:pt x="415" y="4825"/>
                    <a:pt x="423" y="4866"/>
                  </a:cubicBezTo>
                  <a:cubicBezTo>
                    <a:pt x="417" y="4873"/>
                    <a:pt x="412" y="4879"/>
                    <a:pt x="407" y="4879"/>
                  </a:cubicBezTo>
                  <a:cubicBezTo>
                    <a:pt x="397" y="4879"/>
                    <a:pt x="392" y="4847"/>
                    <a:pt x="401" y="4734"/>
                  </a:cubicBezTo>
                  <a:close/>
                  <a:moveTo>
                    <a:pt x="545" y="4981"/>
                  </a:moveTo>
                  <a:lnTo>
                    <a:pt x="568" y="4985"/>
                  </a:lnTo>
                  <a:lnTo>
                    <a:pt x="570" y="5016"/>
                  </a:lnTo>
                  <a:lnTo>
                    <a:pt x="548" y="5035"/>
                  </a:lnTo>
                  <a:lnTo>
                    <a:pt x="545" y="4981"/>
                  </a:lnTo>
                  <a:close/>
                  <a:moveTo>
                    <a:pt x="13418" y="4969"/>
                  </a:moveTo>
                  <a:lnTo>
                    <a:pt x="13422" y="4972"/>
                  </a:lnTo>
                  <a:cubicBezTo>
                    <a:pt x="13417" y="4992"/>
                    <a:pt x="13411" y="5013"/>
                    <a:pt x="13405" y="5035"/>
                  </a:cubicBezTo>
                  <a:cubicBezTo>
                    <a:pt x="13405" y="5034"/>
                    <a:pt x="13403" y="5034"/>
                    <a:pt x="13402" y="5032"/>
                  </a:cubicBezTo>
                  <a:lnTo>
                    <a:pt x="13418" y="4969"/>
                  </a:lnTo>
                  <a:close/>
                  <a:moveTo>
                    <a:pt x="13646" y="5047"/>
                  </a:moveTo>
                  <a:lnTo>
                    <a:pt x="13658" y="5054"/>
                  </a:lnTo>
                  <a:lnTo>
                    <a:pt x="13652" y="5075"/>
                  </a:lnTo>
                  <a:lnTo>
                    <a:pt x="13640" y="5068"/>
                  </a:lnTo>
                  <a:cubicBezTo>
                    <a:pt x="13642" y="5060"/>
                    <a:pt x="13643" y="5054"/>
                    <a:pt x="13646" y="5047"/>
                  </a:cubicBezTo>
                  <a:close/>
                  <a:moveTo>
                    <a:pt x="34059" y="5016"/>
                  </a:moveTo>
                  <a:cubicBezTo>
                    <a:pt x="34059" y="5016"/>
                    <a:pt x="34062" y="5023"/>
                    <a:pt x="34064" y="5031"/>
                  </a:cubicBezTo>
                  <a:cubicBezTo>
                    <a:pt x="34028" y="5050"/>
                    <a:pt x="33998" y="5066"/>
                    <a:pt x="33967" y="5082"/>
                  </a:cubicBezTo>
                  <a:lnTo>
                    <a:pt x="33948" y="5085"/>
                  </a:lnTo>
                  <a:cubicBezTo>
                    <a:pt x="33989" y="5060"/>
                    <a:pt x="34030" y="5034"/>
                    <a:pt x="34059" y="5016"/>
                  </a:cubicBezTo>
                  <a:close/>
                  <a:moveTo>
                    <a:pt x="15038" y="5045"/>
                  </a:moveTo>
                  <a:lnTo>
                    <a:pt x="15041" y="5048"/>
                  </a:lnTo>
                  <a:cubicBezTo>
                    <a:pt x="15032" y="5068"/>
                    <a:pt x="15023" y="5088"/>
                    <a:pt x="15014" y="5109"/>
                  </a:cubicBezTo>
                  <a:lnTo>
                    <a:pt x="15011" y="5106"/>
                  </a:lnTo>
                  <a:lnTo>
                    <a:pt x="15036" y="5045"/>
                  </a:lnTo>
                  <a:close/>
                  <a:moveTo>
                    <a:pt x="533" y="5172"/>
                  </a:moveTo>
                  <a:lnTo>
                    <a:pt x="562" y="5176"/>
                  </a:lnTo>
                  <a:cubicBezTo>
                    <a:pt x="562" y="5187"/>
                    <a:pt x="562" y="5198"/>
                    <a:pt x="562" y="5209"/>
                  </a:cubicBezTo>
                  <a:lnTo>
                    <a:pt x="534" y="5203"/>
                  </a:lnTo>
                  <a:lnTo>
                    <a:pt x="533" y="5172"/>
                  </a:lnTo>
                  <a:close/>
                  <a:moveTo>
                    <a:pt x="517" y="5209"/>
                  </a:moveTo>
                  <a:cubicBezTo>
                    <a:pt x="518" y="5257"/>
                    <a:pt x="520" y="5300"/>
                    <a:pt x="520" y="5312"/>
                  </a:cubicBezTo>
                  <a:cubicBezTo>
                    <a:pt x="511" y="5294"/>
                    <a:pt x="501" y="5274"/>
                    <a:pt x="480" y="5231"/>
                  </a:cubicBezTo>
                  <a:cubicBezTo>
                    <a:pt x="501" y="5219"/>
                    <a:pt x="506" y="5215"/>
                    <a:pt x="517" y="5209"/>
                  </a:cubicBezTo>
                  <a:close/>
                  <a:moveTo>
                    <a:pt x="14811" y="5543"/>
                  </a:moveTo>
                  <a:lnTo>
                    <a:pt x="14823" y="5553"/>
                  </a:lnTo>
                  <a:lnTo>
                    <a:pt x="14813" y="5572"/>
                  </a:lnTo>
                  <a:lnTo>
                    <a:pt x="14802" y="5563"/>
                  </a:lnTo>
                  <a:lnTo>
                    <a:pt x="14802" y="5562"/>
                  </a:lnTo>
                  <a:lnTo>
                    <a:pt x="14811" y="5543"/>
                  </a:lnTo>
                  <a:close/>
                  <a:moveTo>
                    <a:pt x="32210" y="5615"/>
                  </a:moveTo>
                  <a:lnTo>
                    <a:pt x="32214" y="5630"/>
                  </a:lnTo>
                  <a:lnTo>
                    <a:pt x="32195" y="5640"/>
                  </a:lnTo>
                  <a:lnTo>
                    <a:pt x="32191" y="5625"/>
                  </a:lnTo>
                  <a:lnTo>
                    <a:pt x="32210" y="5615"/>
                  </a:lnTo>
                  <a:close/>
                  <a:moveTo>
                    <a:pt x="543" y="5740"/>
                  </a:moveTo>
                  <a:lnTo>
                    <a:pt x="558" y="5741"/>
                  </a:lnTo>
                  <a:lnTo>
                    <a:pt x="559" y="5763"/>
                  </a:lnTo>
                  <a:lnTo>
                    <a:pt x="559" y="5763"/>
                  </a:lnTo>
                  <a:lnTo>
                    <a:pt x="545" y="5760"/>
                  </a:lnTo>
                  <a:lnTo>
                    <a:pt x="543" y="5740"/>
                  </a:lnTo>
                  <a:close/>
                  <a:moveTo>
                    <a:pt x="170" y="5909"/>
                  </a:moveTo>
                  <a:cubicBezTo>
                    <a:pt x="171" y="5910"/>
                    <a:pt x="172" y="5910"/>
                    <a:pt x="173" y="5910"/>
                  </a:cubicBezTo>
                  <a:cubicBezTo>
                    <a:pt x="174" y="5910"/>
                    <a:pt x="175" y="5910"/>
                    <a:pt x="175" y="5911"/>
                  </a:cubicBezTo>
                  <a:lnTo>
                    <a:pt x="180" y="5974"/>
                  </a:lnTo>
                  <a:lnTo>
                    <a:pt x="175" y="5974"/>
                  </a:lnTo>
                  <a:lnTo>
                    <a:pt x="170" y="5909"/>
                  </a:lnTo>
                  <a:close/>
                  <a:moveTo>
                    <a:pt x="621" y="6036"/>
                  </a:moveTo>
                  <a:cubicBezTo>
                    <a:pt x="622" y="6039"/>
                    <a:pt x="624" y="6044"/>
                    <a:pt x="624" y="6045"/>
                  </a:cubicBezTo>
                  <a:lnTo>
                    <a:pt x="624" y="6045"/>
                  </a:lnTo>
                  <a:cubicBezTo>
                    <a:pt x="621" y="6064"/>
                    <a:pt x="620" y="6081"/>
                    <a:pt x="618" y="6097"/>
                  </a:cubicBezTo>
                  <a:lnTo>
                    <a:pt x="612" y="6077"/>
                  </a:lnTo>
                  <a:lnTo>
                    <a:pt x="621" y="6036"/>
                  </a:lnTo>
                  <a:close/>
                  <a:moveTo>
                    <a:pt x="31399" y="6175"/>
                  </a:moveTo>
                  <a:lnTo>
                    <a:pt x="31404" y="6189"/>
                  </a:lnTo>
                  <a:lnTo>
                    <a:pt x="31385" y="6199"/>
                  </a:lnTo>
                  <a:lnTo>
                    <a:pt x="31382" y="6186"/>
                  </a:lnTo>
                  <a:lnTo>
                    <a:pt x="31399" y="6175"/>
                  </a:lnTo>
                  <a:close/>
                  <a:moveTo>
                    <a:pt x="461" y="6072"/>
                  </a:moveTo>
                  <a:lnTo>
                    <a:pt x="461" y="6072"/>
                  </a:lnTo>
                  <a:cubicBezTo>
                    <a:pt x="468" y="6119"/>
                    <a:pt x="477" y="6165"/>
                    <a:pt x="483" y="6205"/>
                  </a:cubicBezTo>
                  <a:cubicBezTo>
                    <a:pt x="481" y="6209"/>
                    <a:pt x="479" y="6211"/>
                    <a:pt x="477" y="6211"/>
                  </a:cubicBezTo>
                  <a:cubicBezTo>
                    <a:pt x="468" y="6211"/>
                    <a:pt x="461" y="6168"/>
                    <a:pt x="461" y="6072"/>
                  </a:cubicBezTo>
                  <a:close/>
                  <a:moveTo>
                    <a:pt x="31036" y="6186"/>
                  </a:moveTo>
                  <a:cubicBezTo>
                    <a:pt x="31036" y="6187"/>
                    <a:pt x="31037" y="6189"/>
                    <a:pt x="31036" y="6192"/>
                  </a:cubicBezTo>
                  <a:lnTo>
                    <a:pt x="30982" y="6222"/>
                  </a:lnTo>
                  <a:cubicBezTo>
                    <a:pt x="30982" y="6221"/>
                    <a:pt x="30980" y="6220"/>
                    <a:pt x="30980" y="6217"/>
                  </a:cubicBezTo>
                  <a:lnTo>
                    <a:pt x="31036" y="6186"/>
                  </a:lnTo>
                  <a:close/>
                  <a:moveTo>
                    <a:pt x="31754" y="6243"/>
                  </a:moveTo>
                  <a:lnTo>
                    <a:pt x="31764" y="6280"/>
                  </a:lnTo>
                  <a:lnTo>
                    <a:pt x="31764" y="6281"/>
                  </a:lnTo>
                  <a:lnTo>
                    <a:pt x="31736" y="6297"/>
                  </a:lnTo>
                  <a:lnTo>
                    <a:pt x="31705" y="6271"/>
                  </a:lnTo>
                  <a:lnTo>
                    <a:pt x="31754" y="6243"/>
                  </a:lnTo>
                  <a:close/>
                  <a:moveTo>
                    <a:pt x="14791" y="3528"/>
                  </a:moveTo>
                  <a:cubicBezTo>
                    <a:pt x="14820" y="3528"/>
                    <a:pt x="14845" y="3539"/>
                    <a:pt x="14854" y="3576"/>
                  </a:cubicBezTo>
                  <a:cubicBezTo>
                    <a:pt x="14864" y="3629"/>
                    <a:pt x="14877" y="3683"/>
                    <a:pt x="14850" y="3732"/>
                  </a:cubicBezTo>
                  <a:cubicBezTo>
                    <a:pt x="14855" y="3743"/>
                    <a:pt x="14863" y="3755"/>
                    <a:pt x="14870" y="3774"/>
                  </a:cubicBezTo>
                  <a:cubicBezTo>
                    <a:pt x="14858" y="3804"/>
                    <a:pt x="14845" y="3836"/>
                    <a:pt x="14841" y="3846"/>
                  </a:cubicBezTo>
                  <a:cubicBezTo>
                    <a:pt x="14822" y="3954"/>
                    <a:pt x="14801" y="4041"/>
                    <a:pt x="14774" y="4138"/>
                  </a:cubicBezTo>
                  <a:cubicBezTo>
                    <a:pt x="14786" y="4144"/>
                    <a:pt x="14797" y="4149"/>
                    <a:pt x="14807" y="4157"/>
                  </a:cubicBezTo>
                  <a:cubicBezTo>
                    <a:pt x="14795" y="4192"/>
                    <a:pt x="14786" y="4217"/>
                    <a:pt x="14776" y="4250"/>
                  </a:cubicBezTo>
                  <a:cubicBezTo>
                    <a:pt x="14760" y="4251"/>
                    <a:pt x="14747" y="4251"/>
                    <a:pt x="14726" y="4252"/>
                  </a:cubicBezTo>
                  <a:cubicBezTo>
                    <a:pt x="14699" y="4375"/>
                    <a:pt x="14671" y="4492"/>
                    <a:pt x="14605" y="4582"/>
                  </a:cubicBezTo>
                  <a:cubicBezTo>
                    <a:pt x="14599" y="4591"/>
                    <a:pt x="14585" y="4628"/>
                    <a:pt x="14583" y="4636"/>
                  </a:cubicBezTo>
                  <a:cubicBezTo>
                    <a:pt x="14573" y="4728"/>
                    <a:pt x="14508" y="4819"/>
                    <a:pt x="14474" y="4916"/>
                  </a:cubicBezTo>
                  <a:cubicBezTo>
                    <a:pt x="14435" y="5022"/>
                    <a:pt x="14371" y="5138"/>
                    <a:pt x="14317" y="5250"/>
                  </a:cubicBezTo>
                  <a:cubicBezTo>
                    <a:pt x="14299" y="5288"/>
                    <a:pt x="14286" y="5328"/>
                    <a:pt x="14270" y="5366"/>
                  </a:cubicBezTo>
                  <a:cubicBezTo>
                    <a:pt x="14245" y="5394"/>
                    <a:pt x="14221" y="5421"/>
                    <a:pt x="14208" y="5437"/>
                  </a:cubicBezTo>
                  <a:cubicBezTo>
                    <a:pt x="14151" y="5566"/>
                    <a:pt x="14099" y="5687"/>
                    <a:pt x="14036" y="5806"/>
                  </a:cubicBezTo>
                  <a:cubicBezTo>
                    <a:pt x="13965" y="5943"/>
                    <a:pt x="13881" y="6077"/>
                    <a:pt x="13803" y="6212"/>
                  </a:cubicBezTo>
                  <a:lnTo>
                    <a:pt x="13725" y="6347"/>
                  </a:lnTo>
                  <a:lnTo>
                    <a:pt x="13725" y="6347"/>
                  </a:lnTo>
                  <a:cubicBezTo>
                    <a:pt x="13745" y="6241"/>
                    <a:pt x="13765" y="6134"/>
                    <a:pt x="13762" y="6039"/>
                  </a:cubicBezTo>
                  <a:cubicBezTo>
                    <a:pt x="13780" y="5990"/>
                    <a:pt x="13793" y="5952"/>
                    <a:pt x="13811" y="5902"/>
                  </a:cubicBezTo>
                  <a:cubicBezTo>
                    <a:pt x="13806" y="5844"/>
                    <a:pt x="13802" y="5794"/>
                    <a:pt x="13798" y="5738"/>
                  </a:cubicBezTo>
                  <a:cubicBezTo>
                    <a:pt x="13809" y="5731"/>
                    <a:pt x="13817" y="5727"/>
                    <a:pt x="13830" y="5719"/>
                  </a:cubicBezTo>
                  <a:cubicBezTo>
                    <a:pt x="13846" y="5649"/>
                    <a:pt x="13861" y="5565"/>
                    <a:pt x="13883" y="5494"/>
                  </a:cubicBezTo>
                  <a:cubicBezTo>
                    <a:pt x="13908" y="5419"/>
                    <a:pt x="13903" y="5359"/>
                    <a:pt x="13937" y="5268"/>
                  </a:cubicBezTo>
                  <a:cubicBezTo>
                    <a:pt x="13983" y="5143"/>
                    <a:pt x="14026" y="4978"/>
                    <a:pt x="14070" y="4832"/>
                  </a:cubicBezTo>
                  <a:cubicBezTo>
                    <a:pt x="14112" y="4689"/>
                    <a:pt x="14149" y="4545"/>
                    <a:pt x="14198" y="4403"/>
                  </a:cubicBezTo>
                  <a:cubicBezTo>
                    <a:pt x="14246" y="4338"/>
                    <a:pt x="14298" y="4217"/>
                    <a:pt x="14324" y="4139"/>
                  </a:cubicBezTo>
                  <a:cubicBezTo>
                    <a:pt x="14346" y="4077"/>
                    <a:pt x="14374" y="4046"/>
                    <a:pt x="14390" y="4001"/>
                  </a:cubicBezTo>
                  <a:cubicBezTo>
                    <a:pt x="14410" y="3948"/>
                    <a:pt x="14446" y="3904"/>
                    <a:pt x="14470" y="3845"/>
                  </a:cubicBezTo>
                  <a:cubicBezTo>
                    <a:pt x="14492" y="3798"/>
                    <a:pt x="14539" y="3735"/>
                    <a:pt x="14574" y="3685"/>
                  </a:cubicBezTo>
                  <a:lnTo>
                    <a:pt x="14598" y="3652"/>
                  </a:lnTo>
                  <a:lnTo>
                    <a:pt x="14611" y="3635"/>
                  </a:lnTo>
                  <a:cubicBezTo>
                    <a:pt x="14621" y="3624"/>
                    <a:pt x="14629" y="3611"/>
                    <a:pt x="14639" y="3593"/>
                  </a:cubicBezTo>
                  <a:cubicBezTo>
                    <a:pt x="14650" y="3568"/>
                    <a:pt x="14687" y="3539"/>
                    <a:pt x="14705" y="3539"/>
                  </a:cubicBezTo>
                  <a:cubicBezTo>
                    <a:pt x="14708" y="3539"/>
                    <a:pt x="14711" y="3540"/>
                    <a:pt x="14713" y="3542"/>
                  </a:cubicBezTo>
                  <a:cubicBezTo>
                    <a:pt x="14737" y="3536"/>
                    <a:pt x="14765" y="3528"/>
                    <a:pt x="14791" y="3528"/>
                  </a:cubicBezTo>
                  <a:close/>
                  <a:moveTo>
                    <a:pt x="581" y="6289"/>
                  </a:moveTo>
                  <a:cubicBezTo>
                    <a:pt x="586" y="6321"/>
                    <a:pt x="589" y="6349"/>
                    <a:pt x="595" y="6393"/>
                  </a:cubicBezTo>
                  <a:cubicBezTo>
                    <a:pt x="579" y="6390"/>
                    <a:pt x="564" y="6389"/>
                    <a:pt x="542" y="6386"/>
                  </a:cubicBezTo>
                  <a:cubicBezTo>
                    <a:pt x="559" y="6345"/>
                    <a:pt x="570" y="6318"/>
                    <a:pt x="581" y="6289"/>
                  </a:cubicBezTo>
                  <a:close/>
                  <a:moveTo>
                    <a:pt x="30874" y="6370"/>
                  </a:moveTo>
                  <a:lnTo>
                    <a:pt x="30877" y="6384"/>
                  </a:lnTo>
                  <a:lnTo>
                    <a:pt x="30859" y="6395"/>
                  </a:lnTo>
                  <a:lnTo>
                    <a:pt x="30855" y="6380"/>
                  </a:lnTo>
                  <a:lnTo>
                    <a:pt x="30874" y="6370"/>
                  </a:lnTo>
                  <a:close/>
                  <a:moveTo>
                    <a:pt x="317" y="6434"/>
                  </a:moveTo>
                  <a:lnTo>
                    <a:pt x="324" y="6499"/>
                  </a:lnTo>
                  <a:lnTo>
                    <a:pt x="320" y="6498"/>
                  </a:lnTo>
                  <a:cubicBezTo>
                    <a:pt x="317" y="6475"/>
                    <a:pt x="315" y="6455"/>
                    <a:pt x="312" y="6434"/>
                  </a:cubicBezTo>
                  <a:close/>
                  <a:moveTo>
                    <a:pt x="30427" y="6543"/>
                  </a:moveTo>
                  <a:lnTo>
                    <a:pt x="30428" y="6548"/>
                  </a:lnTo>
                  <a:lnTo>
                    <a:pt x="30372" y="6580"/>
                  </a:lnTo>
                  <a:lnTo>
                    <a:pt x="30371" y="6574"/>
                  </a:lnTo>
                  <a:lnTo>
                    <a:pt x="30427" y="6543"/>
                  </a:lnTo>
                  <a:close/>
                  <a:moveTo>
                    <a:pt x="30549" y="6553"/>
                  </a:moveTo>
                  <a:lnTo>
                    <a:pt x="30555" y="6558"/>
                  </a:lnTo>
                  <a:lnTo>
                    <a:pt x="30464" y="6617"/>
                  </a:lnTo>
                  <a:lnTo>
                    <a:pt x="30456" y="6606"/>
                  </a:lnTo>
                  <a:lnTo>
                    <a:pt x="30549" y="6553"/>
                  </a:lnTo>
                  <a:close/>
                  <a:moveTo>
                    <a:pt x="30292" y="6598"/>
                  </a:moveTo>
                  <a:cubicBezTo>
                    <a:pt x="30293" y="6602"/>
                    <a:pt x="30294" y="6608"/>
                    <a:pt x="30296" y="6612"/>
                  </a:cubicBezTo>
                  <a:lnTo>
                    <a:pt x="30278" y="6623"/>
                  </a:lnTo>
                  <a:lnTo>
                    <a:pt x="30274" y="6608"/>
                  </a:lnTo>
                  <a:lnTo>
                    <a:pt x="30292" y="6598"/>
                  </a:lnTo>
                  <a:close/>
                  <a:moveTo>
                    <a:pt x="13702" y="6626"/>
                  </a:moveTo>
                  <a:lnTo>
                    <a:pt x="13718" y="6643"/>
                  </a:lnTo>
                  <a:cubicBezTo>
                    <a:pt x="13714" y="6652"/>
                    <a:pt x="13709" y="6661"/>
                    <a:pt x="13703" y="6670"/>
                  </a:cubicBezTo>
                  <a:lnTo>
                    <a:pt x="13687" y="6672"/>
                  </a:lnTo>
                  <a:lnTo>
                    <a:pt x="13687" y="6672"/>
                  </a:lnTo>
                  <a:cubicBezTo>
                    <a:pt x="13686" y="6666"/>
                    <a:pt x="13686" y="6659"/>
                    <a:pt x="13686" y="6653"/>
                  </a:cubicBezTo>
                  <a:lnTo>
                    <a:pt x="13686" y="6653"/>
                  </a:lnTo>
                  <a:lnTo>
                    <a:pt x="13702" y="6626"/>
                  </a:lnTo>
                  <a:close/>
                  <a:moveTo>
                    <a:pt x="223" y="6673"/>
                  </a:moveTo>
                  <a:lnTo>
                    <a:pt x="223" y="6673"/>
                  </a:lnTo>
                  <a:cubicBezTo>
                    <a:pt x="224" y="6674"/>
                    <a:pt x="225" y="6674"/>
                    <a:pt x="228" y="6674"/>
                  </a:cubicBezTo>
                  <a:lnTo>
                    <a:pt x="234" y="6737"/>
                  </a:lnTo>
                  <a:lnTo>
                    <a:pt x="230" y="6737"/>
                  </a:lnTo>
                  <a:lnTo>
                    <a:pt x="223" y="6673"/>
                  </a:lnTo>
                  <a:close/>
                  <a:moveTo>
                    <a:pt x="621" y="6671"/>
                  </a:moveTo>
                  <a:cubicBezTo>
                    <a:pt x="645" y="6674"/>
                    <a:pt x="664" y="6677"/>
                    <a:pt x="682" y="6679"/>
                  </a:cubicBezTo>
                  <a:cubicBezTo>
                    <a:pt x="683" y="6690"/>
                    <a:pt x="684" y="6701"/>
                    <a:pt x="686" y="6712"/>
                  </a:cubicBezTo>
                  <a:cubicBezTo>
                    <a:pt x="674" y="6718"/>
                    <a:pt x="661" y="6724"/>
                    <a:pt x="648" y="6731"/>
                  </a:cubicBezTo>
                  <a:cubicBezTo>
                    <a:pt x="649" y="6764"/>
                    <a:pt x="651" y="6799"/>
                    <a:pt x="652" y="6873"/>
                  </a:cubicBezTo>
                  <a:cubicBezTo>
                    <a:pt x="639" y="6790"/>
                    <a:pt x="632" y="6742"/>
                    <a:pt x="621" y="6671"/>
                  </a:cubicBezTo>
                  <a:close/>
                  <a:moveTo>
                    <a:pt x="29813" y="6936"/>
                  </a:moveTo>
                  <a:lnTo>
                    <a:pt x="29822" y="6945"/>
                  </a:lnTo>
                  <a:lnTo>
                    <a:pt x="29731" y="6998"/>
                  </a:lnTo>
                  <a:cubicBezTo>
                    <a:pt x="29728" y="6996"/>
                    <a:pt x="29727" y="6995"/>
                    <a:pt x="29725" y="6993"/>
                  </a:cubicBezTo>
                  <a:lnTo>
                    <a:pt x="29813" y="6936"/>
                  </a:lnTo>
                  <a:close/>
                  <a:moveTo>
                    <a:pt x="682" y="7095"/>
                  </a:moveTo>
                  <a:cubicBezTo>
                    <a:pt x="684" y="7115"/>
                    <a:pt x="687" y="7136"/>
                    <a:pt x="690" y="7157"/>
                  </a:cubicBezTo>
                  <a:lnTo>
                    <a:pt x="686" y="7157"/>
                  </a:lnTo>
                  <a:lnTo>
                    <a:pt x="677" y="7095"/>
                  </a:lnTo>
                  <a:close/>
                  <a:moveTo>
                    <a:pt x="13808" y="7257"/>
                  </a:moveTo>
                  <a:lnTo>
                    <a:pt x="13811" y="7261"/>
                  </a:lnTo>
                  <a:lnTo>
                    <a:pt x="13776" y="7314"/>
                  </a:lnTo>
                  <a:lnTo>
                    <a:pt x="13773" y="7310"/>
                  </a:lnTo>
                  <a:lnTo>
                    <a:pt x="13808" y="7257"/>
                  </a:lnTo>
                  <a:close/>
                  <a:moveTo>
                    <a:pt x="28653" y="7620"/>
                  </a:moveTo>
                  <a:lnTo>
                    <a:pt x="28657" y="7633"/>
                  </a:lnTo>
                  <a:lnTo>
                    <a:pt x="28639" y="7644"/>
                  </a:lnTo>
                  <a:cubicBezTo>
                    <a:pt x="28636" y="7641"/>
                    <a:pt x="28635" y="7635"/>
                    <a:pt x="28635" y="7630"/>
                  </a:cubicBezTo>
                  <a:lnTo>
                    <a:pt x="28653" y="7620"/>
                  </a:lnTo>
                  <a:close/>
                  <a:moveTo>
                    <a:pt x="867" y="7554"/>
                  </a:moveTo>
                  <a:cubicBezTo>
                    <a:pt x="866" y="7569"/>
                    <a:pt x="866" y="7584"/>
                    <a:pt x="867" y="7601"/>
                  </a:cubicBezTo>
                  <a:lnTo>
                    <a:pt x="867" y="7652"/>
                  </a:lnTo>
                  <a:lnTo>
                    <a:pt x="858" y="7633"/>
                  </a:lnTo>
                  <a:lnTo>
                    <a:pt x="863" y="7591"/>
                  </a:lnTo>
                  <a:cubicBezTo>
                    <a:pt x="864" y="7595"/>
                    <a:pt x="865" y="7600"/>
                    <a:pt x="865" y="7601"/>
                  </a:cubicBezTo>
                  <a:cubicBezTo>
                    <a:pt x="865" y="7584"/>
                    <a:pt x="866" y="7569"/>
                    <a:pt x="867" y="7554"/>
                  </a:cubicBezTo>
                  <a:close/>
                  <a:moveTo>
                    <a:pt x="28711" y="7741"/>
                  </a:moveTo>
                  <a:lnTo>
                    <a:pt x="28713" y="7745"/>
                  </a:lnTo>
                  <a:lnTo>
                    <a:pt x="28658" y="7778"/>
                  </a:lnTo>
                  <a:lnTo>
                    <a:pt x="28657" y="7778"/>
                  </a:lnTo>
                  <a:lnTo>
                    <a:pt x="28657" y="7772"/>
                  </a:lnTo>
                  <a:lnTo>
                    <a:pt x="28711" y="7741"/>
                  </a:lnTo>
                  <a:close/>
                  <a:moveTo>
                    <a:pt x="28291" y="7851"/>
                  </a:moveTo>
                  <a:lnTo>
                    <a:pt x="28292" y="7856"/>
                  </a:lnTo>
                  <a:lnTo>
                    <a:pt x="28236" y="7888"/>
                  </a:lnTo>
                  <a:lnTo>
                    <a:pt x="28235" y="7883"/>
                  </a:lnTo>
                  <a:lnTo>
                    <a:pt x="28291" y="7851"/>
                  </a:lnTo>
                  <a:close/>
                  <a:moveTo>
                    <a:pt x="28288" y="7913"/>
                  </a:moveTo>
                  <a:lnTo>
                    <a:pt x="28292" y="7928"/>
                  </a:lnTo>
                  <a:lnTo>
                    <a:pt x="28274" y="7938"/>
                  </a:lnTo>
                  <a:lnTo>
                    <a:pt x="28270" y="7925"/>
                  </a:lnTo>
                  <a:lnTo>
                    <a:pt x="28288" y="7913"/>
                  </a:lnTo>
                  <a:close/>
                  <a:moveTo>
                    <a:pt x="473" y="7947"/>
                  </a:moveTo>
                  <a:cubicBezTo>
                    <a:pt x="477" y="7964"/>
                    <a:pt x="480" y="7984"/>
                    <a:pt x="484" y="8001"/>
                  </a:cubicBezTo>
                  <a:lnTo>
                    <a:pt x="459" y="8000"/>
                  </a:lnTo>
                  <a:lnTo>
                    <a:pt x="459" y="8001"/>
                  </a:lnTo>
                  <a:cubicBezTo>
                    <a:pt x="456" y="7989"/>
                    <a:pt x="455" y="7979"/>
                    <a:pt x="452" y="7969"/>
                  </a:cubicBezTo>
                  <a:lnTo>
                    <a:pt x="473" y="7947"/>
                  </a:lnTo>
                  <a:close/>
                  <a:moveTo>
                    <a:pt x="890" y="7911"/>
                  </a:moveTo>
                  <a:lnTo>
                    <a:pt x="910" y="8013"/>
                  </a:lnTo>
                  <a:lnTo>
                    <a:pt x="902" y="8017"/>
                  </a:lnTo>
                  <a:lnTo>
                    <a:pt x="879" y="7914"/>
                  </a:lnTo>
                  <a:lnTo>
                    <a:pt x="890" y="7911"/>
                  </a:lnTo>
                  <a:close/>
                  <a:moveTo>
                    <a:pt x="28326" y="8178"/>
                  </a:moveTo>
                  <a:lnTo>
                    <a:pt x="28329" y="8182"/>
                  </a:lnTo>
                  <a:lnTo>
                    <a:pt x="28273" y="8214"/>
                  </a:lnTo>
                  <a:lnTo>
                    <a:pt x="28272" y="8210"/>
                  </a:lnTo>
                  <a:lnTo>
                    <a:pt x="28326" y="8178"/>
                  </a:lnTo>
                  <a:close/>
                  <a:moveTo>
                    <a:pt x="27567" y="8316"/>
                  </a:moveTo>
                  <a:lnTo>
                    <a:pt x="27571" y="8331"/>
                  </a:lnTo>
                  <a:cubicBezTo>
                    <a:pt x="27565" y="8334"/>
                    <a:pt x="27559" y="8337"/>
                    <a:pt x="27554" y="8341"/>
                  </a:cubicBezTo>
                  <a:lnTo>
                    <a:pt x="27549" y="8326"/>
                  </a:lnTo>
                  <a:cubicBezTo>
                    <a:pt x="27555" y="8323"/>
                    <a:pt x="27561" y="8319"/>
                    <a:pt x="27567" y="8316"/>
                  </a:cubicBezTo>
                  <a:close/>
                  <a:moveTo>
                    <a:pt x="27205" y="8410"/>
                  </a:moveTo>
                  <a:lnTo>
                    <a:pt x="27211" y="8423"/>
                  </a:lnTo>
                  <a:lnTo>
                    <a:pt x="27192" y="8435"/>
                  </a:lnTo>
                  <a:lnTo>
                    <a:pt x="27187" y="8420"/>
                  </a:lnTo>
                  <a:lnTo>
                    <a:pt x="27205" y="8410"/>
                  </a:lnTo>
                  <a:close/>
                  <a:moveTo>
                    <a:pt x="1005" y="8357"/>
                  </a:moveTo>
                  <a:lnTo>
                    <a:pt x="1005" y="8357"/>
                  </a:lnTo>
                  <a:cubicBezTo>
                    <a:pt x="1010" y="8410"/>
                    <a:pt x="1016" y="8462"/>
                    <a:pt x="1020" y="8519"/>
                  </a:cubicBezTo>
                  <a:cubicBezTo>
                    <a:pt x="973" y="8412"/>
                    <a:pt x="992" y="8381"/>
                    <a:pt x="1005" y="8357"/>
                  </a:cubicBezTo>
                  <a:close/>
                  <a:moveTo>
                    <a:pt x="12728" y="8623"/>
                  </a:moveTo>
                  <a:lnTo>
                    <a:pt x="12746" y="8646"/>
                  </a:lnTo>
                  <a:lnTo>
                    <a:pt x="12725" y="8671"/>
                  </a:lnTo>
                  <a:lnTo>
                    <a:pt x="12707" y="8647"/>
                  </a:lnTo>
                  <a:lnTo>
                    <a:pt x="12728" y="8623"/>
                  </a:lnTo>
                  <a:close/>
                  <a:moveTo>
                    <a:pt x="970" y="8543"/>
                  </a:moveTo>
                  <a:cubicBezTo>
                    <a:pt x="984" y="8543"/>
                    <a:pt x="1028" y="8630"/>
                    <a:pt x="1073" y="8660"/>
                  </a:cubicBezTo>
                  <a:cubicBezTo>
                    <a:pt x="1066" y="8672"/>
                    <a:pt x="1059" y="8677"/>
                    <a:pt x="1051" y="8677"/>
                  </a:cubicBezTo>
                  <a:cubicBezTo>
                    <a:pt x="1027" y="8677"/>
                    <a:pt x="998" y="8635"/>
                    <a:pt x="971" y="8599"/>
                  </a:cubicBezTo>
                  <a:lnTo>
                    <a:pt x="971" y="8599"/>
                  </a:lnTo>
                  <a:cubicBezTo>
                    <a:pt x="964" y="8558"/>
                    <a:pt x="965" y="8543"/>
                    <a:pt x="970" y="8543"/>
                  </a:cubicBezTo>
                  <a:close/>
                  <a:moveTo>
                    <a:pt x="960" y="8645"/>
                  </a:moveTo>
                  <a:cubicBezTo>
                    <a:pt x="986" y="8702"/>
                    <a:pt x="974" y="8685"/>
                    <a:pt x="966" y="8690"/>
                  </a:cubicBezTo>
                  <a:lnTo>
                    <a:pt x="966" y="8690"/>
                  </a:lnTo>
                  <a:cubicBezTo>
                    <a:pt x="961" y="8667"/>
                    <a:pt x="959" y="8653"/>
                    <a:pt x="960" y="8645"/>
                  </a:cubicBezTo>
                  <a:close/>
                  <a:moveTo>
                    <a:pt x="708" y="8637"/>
                  </a:moveTo>
                  <a:lnTo>
                    <a:pt x="723" y="8699"/>
                  </a:lnTo>
                  <a:lnTo>
                    <a:pt x="718" y="8700"/>
                  </a:lnTo>
                  <a:lnTo>
                    <a:pt x="704" y="8637"/>
                  </a:lnTo>
                  <a:close/>
                  <a:moveTo>
                    <a:pt x="823" y="8718"/>
                  </a:moveTo>
                  <a:lnTo>
                    <a:pt x="829" y="8738"/>
                  </a:lnTo>
                  <a:cubicBezTo>
                    <a:pt x="826" y="8738"/>
                    <a:pt x="823" y="8737"/>
                    <a:pt x="821" y="8737"/>
                  </a:cubicBezTo>
                  <a:cubicBezTo>
                    <a:pt x="818" y="8737"/>
                    <a:pt x="815" y="8738"/>
                    <a:pt x="812" y="8738"/>
                  </a:cubicBezTo>
                  <a:cubicBezTo>
                    <a:pt x="811" y="8731"/>
                    <a:pt x="810" y="8725"/>
                    <a:pt x="808" y="8718"/>
                  </a:cubicBezTo>
                  <a:close/>
                  <a:moveTo>
                    <a:pt x="963" y="8685"/>
                  </a:moveTo>
                  <a:lnTo>
                    <a:pt x="966" y="8696"/>
                  </a:lnTo>
                  <a:lnTo>
                    <a:pt x="966" y="8696"/>
                  </a:lnTo>
                  <a:cubicBezTo>
                    <a:pt x="969" y="8739"/>
                    <a:pt x="962" y="8745"/>
                    <a:pt x="954" y="8748"/>
                  </a:cubicBezTo>
                  <a:lnTo>
                    <a:pt x="954" y="8748"/>
                  </a:lnTo>
                  <a:lnTo>
                    <a:pt x="940" y="8710"/>
                  </a:lnTo>
                  <a:lnTo>
                    <a:pt x="963" y="8685"/>
                  </a:lnTo>
                  <a:close/>
                  <a:moveTo>
                    <a:pt x="13072" y="8816"/>
                  </a:moveTo>
                  <a:lnTo>
                    <a:pt x="13072" y="8816"/>
                  </a:lnTo>
                  <a:cubicBezTo>
                    <a:pt x="13084" y="8818"/>
                    <a:pt x="13094" y="8821"/>
                    <a:pt x="13116" y="8824"/>
                  </a:cubicBezTo>
                  <a:cubicBezTo>
                    <a:pt x="13103" y="8885"/>
                    <a:pt x="13097" y="8913"/>
                    <a:pt x="13088" y="8956"/>
                  </a:cubicBezTo>
                  <a:cubicBezTo>
                    <a:pt x="13081" y="8893"/>
                    <a:pt x="13078" y="8865"/>
                    <a:pt x="13072" y="8816"/>
                  </a:cubicBezTo>
                  <a:close/>
                  <a:moveTo>
                    <a:pt x="13087" y="9016"/>
                  </a:moveTo>
                  <a:lnTo>
                    <a:pt x="13102" y="9019"/>
                  </a:lnTo>
                  <a:lnTo>
                    <a:pt x="13103" y="9041"/>
                  </a:lnTo>
                  <a:lnTo>
                    <a:pt x="13088" y="9038"/>
                  </a:lnTo>
                  <a:lnTo>
                    <a:pt x="13087" y="9016"/>
                  </a:lnTo>
                  <a:close/>
                  <a:moveTo>
                    <a:pt x="13262" y="9043"/>
                  </a:moveTo>
                  <a:lnTo>
                    <a:pt x="13277" y="9046"/>
                  </a:lnTo>
                  <a:lnTo>
                    <a:pt x="13278" y="9066"/>
                  </a:lnTo>
                  <a:lnTo>
                    <a:pt x="13264" y="9065"/>
                  </a:lnTo>
                  <a:lnTo>
                    <a:pt x="13262" y="9043"/>
                  </a:lnTo>
                  <a:close/>
                  <a:moveTo>
                    <a:pt x="26433" y="9043"/>
                  </a:moveTo>
                  <a:lnTo>
                    <a:pt x="26440" y="9052"/>
                  </a:lnTo>
                  <a:cubicBezTo>
                    <a:pt x="26409" y="9071"/>
                    <a:pt x="26378" y="9088"/>
                    <a:pt x="26349" y="9106"/>
                  </a:cubicBezTo>
                  <a:lnTo>
                    <a:pt x="26343" y="9100"/>
                  </a:lnTo>
                  <a:lnTo>
                    <a:pt x="26433" y="9043"/>
                  </a:lnTo>
                  <a:close/>
                  <a:moveTo>
                    <a:pt x="26266" y="9080"/>
                  </a:moveTo>
                  <a:cubicBezTo>
                    <a:pt x="26266" y="9081"/>
                    <a:pt x="26266" y="9083"/>
                    <a:pt x="26266" y="9084"/>
                  </a:cubicBezTo>
                  <a:lnTo>
                    <a:pt x="26212" y="9116"/>
                  </a:lnTo>
                  <a:lnTo>
                    <a:pt x="26210" y="9112"/>
                  </a:lnTo>
                  <a:lnTo>
                    <a:pt x="26266" y="9080"/>
                  </a:lnTo>
                  <a:close/>
                  <a:moveTo>
                    <a:pt x="12301" y="9078"/>
                  </a:moveTo>
                  <a:lnTo>
                    <a:pt x="12273" y="9124"/>
                  </a:lnTo>
                  <a:lnTo>
                    <a:pt x="12273" y="9124"/>
                  </a:lnTo>
                  <a:cubicBezTo>
                    <a:pt x="12271" y="9116"/>
                    <a:pt x="12278" y="9104"/>
                    <a:pt x="12285" y="9090"/>
                  </a:cubicBezTo>
                  <a:lnTo>
                    <a:pt x="12301" y="9078"/>
                  </a:lnTo>
                  <a:close/>
                  <a:moveTo>
                    <a:pt x="26068" y="9140"/>
                  </a:moveTo>
                  <a:lnTo>
                    <a:pt x="26072" y="9155"/>
                  </a:lnTo>
                  <a:lnTo>
                    <a:pt x="26053" y="9165"/>
                  </a:lnTo>
                  <a:lnTo>
                    <a:pt x="26049" y="9150"/>
                  </a:lnTo>
                  <a:lnTo>
                    <a:pt x="26068" y="9140"/>
                  </a:lnTo>
                  <a:close/>
                  <a:moveTo>
                    <a:pt x="12262" y="9134"/>
                  </a:moveTo>
                  <a:lnTo>
                    <a:pt x="12262" y="9134"/>
                  </a:lnTo>
                  <a:cubicBezTo>
                    <a:pt x="12265" y="9142"/>
                    <a:pt x="12258" y="9155"/>
                    <a:pt x="12250" y="9168"/>
                  </a:cubicBezTo>
                  <a:lnTo>
                    <a:pt x="12235" y="9180"/>
                  </a:lnTo>
                  <a:lnTo>
                    <a:pt x="12262" y="9134"/>
                  </a:lnTo>
                  <a:close/>
                  <a:moveTo>
                    <a:pt x="12254" y="9253"/>
                  </a:moveTo>
                  <a:lnTo>
                    <a:pt x="12263" y="9265"/>
                  </a:lnTo>
                  <a:lnTo>
                    <a:pt x="12248" y="9281"/>
                  </a:lnTo>
                  <a:lnTo>
                    <a:pt x="12240" y="9269"/>
                  </a:lnTo>
                  <a:lnTo>
                    <a:pt x="12254" y="9253"/>
                  </a:lnTo>
                  <a:close/>
                  <a:moveTo>
                    <a:pt x="745" y="9143"/>
                  </a:moveTo>
                  <a:cubicBezTo>
                    <a:pt x="762" y="9197"/>
                    <a:pt x="777" y="9253"/>
                    <a:pt x="799" y="9308"/>
                  </a:cubicBezTo>
                  <a:lnTo>
                    <a:pt x="786" y="9311"/>
                  </a:lnTo>
                  <a:cubicBezTo>
                    <a:pt x="767" y="9256"/>
                    <a:pt x="754" y="9200"/>
                    <a:pt x="737" y="9146"/>
                  </a:cubicBezTo>
                  <a:lnTo>
                    <a:pt x="745" y="9143"/>
                  </a:lnTo>
                  <a:close/>
                  <a:moveTo>
                    <a:pt x="11582" y="9341"/>
                  </a:moveTo>
                  <a:lnTo>
                    <a:pt x="11585" y="9346"/>
                  </a:lnTo>
                  <a:lnTo>
                    <a:pt x="11542" y="9391"/>
                  </a:lnTo>
                  <a:lnTo>
                    <a:pt x="11539" y="9387"/>
                  </a:lnTo>
                  <a:lnTo>
                    <a:pt x="11582" y="9341"/>
                  </a:lnTo>
                  <a:close/>
                  <a:moveTo>
                    <a:pt x="25709" y="9449"/>
                  </a:moveTo>
                  <a:lnTo>
                    <a:pt x="25713" y="9462"/>
                  </a:lnTo>
                  <a:lnTo>
                    <a:pt x="25694" y="9474"/>
                  </a:lnTo>
                  <a:lnTo>
                    <a:pt x="25690" y="9459"/>
                  </a:lnTo>
                  <a:lnTo>
                    <a:pt x="25709" y="9449"/>
                  </a:lnTo>
                  <a:close/>
                  <a:moveTo>
                    <a:pt x="12178" y="9471"/>
                  </a:moveTo>
                  <a:lnTo>
                    <a:pt x="12207" y="9474"/>
                  </a:lnTo>
                  <a:lnTo>
                    <a:pt x="12170" y="9517"/>
                  </a:lnTo>
                  <a:lnTo>
                    <a:pt x="12156" y="9496"/>
                  </a:lnTo>
                  <a:lnTo>
                    <a:pt x="12157" y="9496"/>
                  </a:lnTo>
                  <a:lnTo>
                    <a:pt x="12178" y="9471"/>
                  </a:lnTo>
                  <a:close/>
                  <a:moveTo>
                    <a:pt x="25532" y="9483"/>
                  </a:moveTo>
                  <a:cubicBezTo>
                    <a:pt x="25541" y="9490"/>
                    <a:pt x="25547" y="9496"/>
                    <a:pt x="25560" y="9509"/>
                  </a:cubicBezTo>
                  <a:cubicBezTo>
                    <a:pt x="25512" y="9525"/>
                    <a:pt x="25482" y="9535"/>
                    <a:pt x="25451" y="9545"/>
                  </a:cubicBezTo>
                  <a:lnTo>
                    <a:pt x="25451" y="9545"/>
                  </a:lnTo>
                  <a:cubicBezTo>
                    <a:pt x="25468" y="9524"/>
                    <a:pt x="25496" y="9507"/>
                    <a:pt x="25532" y="9483"/>
                  </a:cubicBezTo>
                  <a:close/>
                  <a:moveTo>
                    <a:pt x="25428" y="9561"/>
                  </a:moveTo>
                  <a:cubicBezTo>
                    <a:pt x="25428" y="9570"/>
                    <a:pt x="25419" y="9578"/>
                    <a:pt x="25410" y="9587"/>
                  </a:cubicBezTo>
                  <a:cubicBezTo>
                    <a:pt x="25404" y="9589"/>
                    <a:pt x="25397" y="9592"/>
                    <a:pt x="25391" y="9593"/>
                  </a:cubicBezTo>
                  <a:lnTo>
                    <a:pt x="25428" y="9561"/>
                  </a:lnTo>
                  <a:close/>
                  <a:moveTo>
                    <a:pt x="25306" y="9617"/>
                  </a:moveTo>
                  <a:lnTo>
                    <a:pt x="25310" y="9630"/>
                  </a:lnTo>
                  <a:lnTo>
                    <a:pt x="25291" y="9640"/>
                  </a:lnTo>
                  <a:lnTo>
                    <a:pt x="25286" y="9627"/>
                  </a:lnTo>
                  <a:lnTo>
                    <a:pt x="25306" y="9617"/>
                  </a:lnTo>
                  <a:close/>
                  <a:moveTo>
                    <a:pt x="25507" y="9569"/>
                  </a:moveTo>
                  <a:lnTo>
                    <a:pt x="25509" y="9577"/>
                  </a:lnTo>
                  <a:cubicBezTo>
                    <a:pt x="25472" y="9597"/>
                    <a:pt x="25436" y="9618"/>
                    <a:pt x="25398" y="9640"/>
                  </a:cubicBezTo>
                  <a:lnTo>
                    <a:pt x="25397" y="9633"/>
                  </a:lnTo>
                  <a:lnTo>
                    <a:pt x="25507" y="9569"/>
                  </a:lnTo>
                  <a:close/>
                  <a:moveTo>
                    <a:pt x="25041" y="9742"/>
                  </a:moveTo>
                  <a:lnTo>
                    <a:pt x="25042" y="9746"/>
                  </a:lnTo>
                  <a:lnTo>
                    <a:pt x="24988" y="9778"/>
                  </a:lnTo>
                  <a:lnTo>
                    <a:pt x="24986" y="9774"/>
                  </a:lnTo>
                  <a:lnTo>
                    <a:pt x="25041" y="9742"/>
                  </a:lnTo>
                  <a:close/>
                  <a:moveTo>
                    <a:pt x="13215" y="9703"/>
                  </a:moveTo>
                  <a:lnTo>
                    <a:pt x="13230" y="9745"/>
                  </a:lnTo>
                  <a:cubicBezTo>
                    <a:pt x="13228" y="9774"/>
                    <a:pt x="13228" y="9812"/>
                    <a:pt x="13224" y="9830"/>
                  </a:cubicBezTo>
                  <a:cubicBezTo>
                    <a:pt x="13222" y="9835"/>
                    <a:pt x="13220" y="9836"/>
                    <a:pt x="13216" y="9836"/>
                  </a:cubicBezTo>
                  <a:cubicBezTo>
                    <a:pt x="13210" y="9836"/>
                    <a:pt x="13199" y="9831"/>
                    <a:pt x="13184" y="9830"/>
                  </a:cubicBezTo>
                  <a:cubicBezTo>
                    <a:pt x="13200" y="9765"/>
                    <a:pt x="13208" y="9734"/>
                    <a:pt x="13215" y="9703"/>
                  </a:cubicBezTo>
                  <a:close/>
                  <a:moveTo>
                    <a:pt x="24851" y="9830"/>
                  </a:moveTo>
                  <a:lnTo>
                    <a:pt x="24855" y="9843"/>
                  </a:lnTo>
                  <a:lnTo>
                    <a:pt x="24855" y="9843"/>
                  </a:lnTo>
                  <a:lnTo>
                    <a:pt x="24838" y="9855"/>
                  </a:lnTo>
                  <a:lnTo>
                    <a:pt x="24833" y="9840"/>
                  </a:lnTo>
                  <a:lnTo>
                    <a:pt x="24851" y="9830"/>
                  </a:lnTo>
                  <a:close/>
                  <a:moveTo>
                    <a:pt x="11597" y="9806"/>
                  </a:moveTo>
                  <a:cubicBezTo>
                    <a:pt x="11597" y="9808"/>
                    <a:pt x="11598" y="9809"/>
                    <a:pt x="11598" y="9811"/>
                  </a:cubicBezTo>
                  <a:lnTo>
                    <a:pt x="11554" y="9856"/>
                  </a:lnTo>
                  <a:lnTo>
                    <a:pt x="11552" y="9852"/>
                  </a:lnTo>
                  <a:lnTo>
                    <a:pt x="11597" y="9806"/>
                  </a:lnTo>
                  <a:close/>
                  <a:moveTo>
                    <a:pt x="25020" y="9886"/>
                  </a:moveTo>
                  <a:cubicBezTo>
                    <a:pt x="25022" y="9887"/>
                    <a:pt x="25022" y="9889"/>
                    <a:pt x="25022" y="9892"/>
                  </a:cubicBezTo>
                  <a:cubicBezTo>
                    <a:pt x="25004" y="9902"/>
                    <a:pt x="24985" y="9912"/>
                    <a:pt x="24967" y="9923"/>
                  </a:cubicBezTo>
                  <a:cubicBezTo>
                    <a:pt x="24967" y="9921"/>
                    <a:pt x="24966" y="9920"/>
                    <a:pt x="24966" y="9918"/>
                  </a:cubicBezTo>
                  <a:lnTo>
                    <a:pt x="25020" y="9886"/>
                  </a:lnTo>
                  <a:close/>
                  <a:moveTo>
                    <a:pt x="13318" y="9931"/>
                  </a:moveTo>
                  <a:lnTo>
                    <a:pt x="13321" y="9952"/>
                  </a:lnTo>
                  <a:lnTo>
                    <a:pt x="13306" y="9953"/>
                  </a:lnTo>
                  <a:lnTo>
                    <a:pt x="13303" y="9931"/>
                  </a:lnTo>
                  <a:close/>
                  <a:moveTo>
                    <a:pt x="13753" y="9874"/>
                  </a:moveTo>
                  <a:lnTo>
                    <a:pt x="13778" y="9974"/>
                  </a:lnTo>
                  <a:lnTo>
                    <a:pt x="13767" y="9977"/>
                  </a:lnTo>
                  <a:lnTo>
                    <a:pt x="13748" y="9877"/>
                  </a:lnTo>
                  <a:lnTo>
                    <a:pt x="13753" y="9874"/>
                  </a:lnTo>
                  <a:close/>
                  <a:moveTo>
                    <a:pt x="24646" y="9969"/>
                  </a:moveTo>
                  <a:lnTo>
                    <a:pt x="24651" y="9973"/>
                  </a:lnTo>
                  <a:lnTo>
                    <a:pt x="24561" y="10031"/>
                  </a:lnTo>
                  <a:lnTo>
                    <a:pt x="24554" y="10021"/>
                  </a:lnTo>
                  <a:lnTo>
                    <a:pt x="24646" y="9969"/>
                  </a:lnTo>
                  <a:close/>
                  <a:moveTo>
                    <a:pt x="11526" y="10045"/>
                  </a:moveTo>
                  <a:lnTo>
                    <a:pt x="11529" y="10049"/>
                  </a:lnTo>
                  <a:lnTo>
                    <a:pt x="11483" y="10095"/>
                  </a:lnTo>
                  <a:cubicBezTo>
                    <a:pt x="11482" y="10093"/>
                    <a:pt x="11482" y="10092"/>
                    <a:pt x="11480" y="10090"/>
                  </a:cubicBezTo>
                  <a:lnTo>
                    <a:pt x="11526" y="10045"/>
                  </a:lnTo>
                  <a:close/>
                  <a:moveTo>
                    <a:pt x="24474" y="10062"/>
                  </a:moveTo>
                  <a:lnTo>
                    <a:pt x="24482" y="10073"/>
                  </a:lnTo>
                  <a:lnTo>
                    <a:pt x="24389" y="10126"/>
                  </a:lnTo>
                  <a:cubicBezTo>
                    <a:pt x="24387" y="10124"/>
                    <a:pt x="24386" y="10123"/>
                    <a:pt x="24383" y="10121"/>
                  </a:cubicBezTo>
                  <a:lnTo>
                    <a:pt x="24474" y="10062"/>
                  </a:lnTo>
                  <a:close/>
                  <a:moveTo>
                    <a:pt x="25179" y="10133"/>
                  </a:moveTo>
                  <a:lnTo>
                    <a:pt x="25179" y="10133"/>
                  </a:lnTo>
                  <a:cubicBezTo>
                    <a:pt x="25133" y="10162"/>
                    <a:pt x="25108" y="10177"/>
                    <a:pt x="25073" y="10201"/>
                  </a:cubicBezTo>
                  <a:cubicBezTo>
                    <a:pt x="25064" y="10196"/>
                    <a:pt x="25055" y="10192"/>
                    <a:pt x="25027" y="10180"/>
                  </a:cubicBezTo>
                  <a:cubicBezTo>
                    <a:pt x="25103" y="10157"/>
                    <a:pt x="25133" y="10148"/>
                    <a:pt x="25179" y="10133"/>
                  </a:cubicBezTo>
                  <a:close/>
                  <a:moveTo>
                    <a:pt x="11463" y="10221"/>
                  </a:moveTo>
                  <a:lnTo>
                    <a:pt x="11472" y="10234"/>
                  </a:lnTo>
                  <a:lnTo>
                    <a:pt x="11455" y="10249"/>
                  </a:lnTo>
                  <a:lnTo>
                    <a:pt x="11448" y="10236"/>
                  </a:lnTo>
                  <a:lnTo>
                    <a:pt x="11463" y="10221"/>
                  </a:lnTo>
                  <a:close/>
                  <a:moveTo>
                    <a:pt x="24435" y="10126"/>
                  </a:moveTo>
                  <a:lnTo>
                    <a:pt x="24435" y="10126"/>
                  </a:lnTo>
                  <a:cubicBezTo>
                    <a:pt x="24417" y="10149"/>
                    <a:pt x="24401" y="10171"/>
                    <a:pt x="24382" y="10196"/>
                  </a:cubicBezTo>
                  <a:cubicBezTo>
                    <a:pt x="24311" y="10212"/>
                    <a:pt x="24239" y="10230"/>
                    <a:pt x="24157" y="10249"/>
                  </a:cubicBezTo>
                  <a:cubicBezTo>
                    <a:pt x="24207" y="10221"/>
                    <a:pt x="24249" y="10196"/>
                    <a:pt x="24305" y="10164"/>
                  </a:cubicBezTo>
                  <a:lnTo>
                    <a:pt x="24307" y="10164"/>
                  </a:lnTo>
                  <a:cubicBezTo>
                    <a:pt x="24312" y="10165"/>
                    <a:pt x="24326" y="10167"/>
                    <a:pt x="24339" y="10170"/>
                  </a:cubicBezTo>
                  <a:cubicBezTo>
                    <a:pt x="24370" y="10155"/>
                    <a:pt x="24404" y="10140"/>
                    <a:pt x="24435" y="10126"/>
                  </a:cubicBezTo>
                  <a:close/>
                  <a:moveTo>
                    <a:pt x="13284" y="10095"/>
                  </a:moveTo>
                  <a:lnTo>
                    <a:pt x="13302" y="10137"/>
                  </a:lnTo>
                  <a:cubicBezTo>
                    <a:pt x="13303" y="10173"/>
                    <a:pt x="13305" y="10208"/>
                    <a:pt x="13306" y="10274"/>
                  </a:cubicBezTo>
                  <a:cubicBezTo>
                    <a:pt x="13286" y="10193"/>
                    <a:pt x="13277" y="10158"/>
                    <a:pt x="13265" y="10114"/>
                  </a:cubicBezTo>
                  <a:cubicBezTo>
                    <a:pt x="13274" y="10106"/>
                    <a:pt x="13278" y="10101"/>
                    <a:pt x="13284" y="10095"/>
                  </a:cubicBezTo>
                  <a:close/>
                  <a:moveTo>
                    <a:pt x="11314" y="10329"/>
                  </a:moveTo>
                  <a:lnTo>
                    <a:pt x="11329" y="10354"/>
                  </a:lnTo>
                  <a:lnTo>
                    <a:pt x="11305" y="10376"/>
                  </a:lnTo>
                  <a:lnTo>
                    <a:pt x="11291" y="10351"/>
                  </a:lnTo>
                  <a:lnTo>
                    <a:pt x="11314" y="10329"/>
                  </a:lnTo>
                  <a:close/>
                  <a:moveTo>
                    <a:pt x="24098" y="10299"/>
                  </a:moveTo>
                  <a:lnTo>
                    <a:pt x="24102" y="10305"/>
                  </a:lnTo>
                  <a:lnTo>
                    <a:pt x="23959" y="10393"/>
                  </a:lnTo>
                  <a:lnTo>
                    <a:pt x="23951" y="10385"/>
                  </a:lnTo>
                  <a:lnTo>
                    <a:pt x="24098" y="10299"/>
                  </a:lnTo>
                  <a:close/>
                  <a:moveTo>
                    <a:pt x="11180" y="10395"/>
                  </a:moveTo>
                  <a:cubicBezTo>
                    <a:pt x="11158" y="10451"/>
                    <a:pt x="11143" y="10489"/>
                    <a:pt x="11126" y="10532"/>
                  </a:cubicBezTo>
                  <a:cubicBezTo>
                    <a:pt x="11088" y="10549"/>
                    <a:pt x="11057" y="10566"/>
                    <a:pt x="11014" y="10586"/>
                  </a:cubicBezTo>
                  <a:cubicBezTo>
                    <a:pt x="11070" y="10521"/>
                    <a:pt x="11113" y="10474"/>
                    <a:pt x="11180" y="10395"/>
                  </a:cubicBezTo>
                  <a:close/>
                  <a:moveTo>
                    <a:pt x="23659" y="10598"/>
                  </a:moveTo>
                  <a:lnTo>
                    <a:pt x="23664" y="10611"/>
                  </a:lnTo>
                  <a:lnTo>
                    <a:pt x="23645" y="10621"/>
                  </a:lnTo>
                  <a:lnTo>
                    <a:pt x="23640" y="10608"/>
                  </a:lnTo>
                  <a:lnTo>
                    <a:pt x="23659" y="10598"/>
                  </a:lnTo>
                  <a:close/>
                  <a:moveTo>
                    <a:pt x="1223" y="10599"/>
                  </a:moveTo>
                  <a:cubicBezTo>
                    <a:pt x="1233" y="10618"/>
                    <a:pt x="1242" y="10638"/>
                    <a:pt x="1252" y="10658"/>
                  </a:cubicBezTo>
                  <a:lnTo>
                    <a:pt x="1248" y="10660"/>
                  </a:lnTo>
                  <a:lnTo>
                    <a:pt x="1219" y="10601"/>
                  </a:lnTo>
                  <a:lnTo>
                    <a:pt x="1223" y="10599"/>
                  </a:lnTo>
                  <a:close/>
                  <a:moveTo>
                    <a:pt x="13715" y="10676"/>
                  </a:moveTo>
                  <a:lnTo>
                    <a:pt x="13721" y="10696"/>
                  </a:lnTo>
                  <a:cubicBezTo>
                    <a:pt x="13717" y="10696"/>
                    <a:pt x="13711" y="10696"/>
                    <a:pt x="13706" y="10698"/>
                  </a:cubicBezTo>
                  <a:lnTo>
                    <a:pt x="13700" y="10677"/>
                  </a:lnTo>
                  <a:lnTo>
                    <a:pt x="13715" y="10676"/>
                  </a:lnTo>
                  <a:close/>
                  <a:moveTo>
                    <a:pt x="1354" y="10698"/>
                  </a:moveTo>
                  <a:lnTo>
                    <a:pt x="1382" y="10757"/>
                  </a:lnTo>
                  <a:lnTo>
                    <a:pt x="1377" y="10758"/>
                  </a:lnTo>
                  <a:lnTo>
                    <a:pt x="1348" y="10699"/>
                  </a:lnTo>
                  <a:cubicBezTo>
                    <a:pt x="1351" y="10699"/>
                    <a:pt x="1351" y="10699"/>
                    <a:pt x="1354" y="10698"/>
                  </a:cubicBezTo>
                  <a:close/>
                  <a:moveTo>
                    <a:pt x="13458" y="10732"/>
                  </a:moveTo>
                  <a:lnTo>
                    <a:pt x="13475" y="10788"/>
                  </a:lnTo>
                  <a:lnTo>
                    <a:pt x="13450" y="10788"/>
                  </a:lnTo>
                  <a:cubicBezTo>
                    <a:pt x="13447" y="10779"/>
                    <a:pt x="13444" y="10769"/>
                    <a:pt x="13442" y="10758"/>
                  </a:cubicBezTo>
                  <a:lnTo>
                    <a:pt x="13458" y="10732"/>
                  </a:lnTo>
                  <a:close/>
                  <a:moveTo>
                    <a:pt x="9915" y="10914"/>
                  </a:moveTo>
                  <a:lnTo>
                    <a:pt x="9915" y="10914"/>
                  </a:lnTo>
                  <a:cubicBezTo>
                    <a:pt x="9880" y="10935"/>
                    <a:pt x="9851" y="10952"/>
                    <a:pt x="9829" y="10965"/>
                  </a:cubicBezTo>
                  <a:lnTo>
                    <a:pt x="9829" y="10965"/>
                  </a:lnTo>
                  <a:cubicBezTo>
                    <a:pt x="9838" y="10956"/>
                    <a:pt x="9848" y="10948"/>
                    <a:pt x="9858" y="10939"/>
                  </a:cubicBezTo>
                  <a:cubicBezTo>
                    <a:pt x="9865" y="10932"/>
                    <a:pt x="9877" y="10930"/>
                    <a:pt x="9915" y="10914"/>
                  </a:cubicBezTo>
                  <a:close/>
                  <a:moveTo>
                    <a:pt x="9821" y="10978"/>
                  </a:moveTo>
                  <a:cubicBezTo>
                    <a:pt x="9822" y="10978"/>
                    <a:pt x="9806" y="10988"/>
                    <a:pt x="9791" y="10998"/>
                  </a:cubicBezTo>
                  <a:cubicBezTo>
                    <a:pt x="9793" y="10996"/>
                    <a:pt x="9795" y="10995"/>
                    <a:pt x="9797" y="10993"/>
                  </a:cubicBezTo>
                  <a:lnTo>
                    <a:pt x="9797" y="10993"/>
                  </a:lnTo>
                  <a:cubicBezTo>
                    <a:pt x="9814" y="10982"/>
                    <a:pt x="9821" y="10978"/>
                    <a:pt x="9821" y="10978"/>
                  </a:cubicBezTo>
                  <a:close/>
                  <a:moveTo>
                    <a:pt x="9762" y="10977"/>
                  </a:moveTo>
                  <a:lnTo>
                    <a:pt x="9788" y="10987"/>
                  </a:lnTo>
                  <a:lnTo>
                    <a:pt x="9788" y="10987"/>
                  </a:lnTo>
                  <a:cubicBezTo>
                    <a:pt x="9759" y="11002"/>
                    <a:pt x="9745" y="11006"/>
                    <a:pt x="9739" y="11006"/>
                  </a:cubicBezTo>
                  <a:cubicBezTo>
                    <a:pt x="9734" y="11006"/>
                    <a:pt x="9733" y="11004"/>
                    <a:pt x="9731" y="11002"/>
                  </a:cubicBezTo>
                  <a:lnTo>
                    <a:pt x="9762" y="10977"/>
                  </a:lnTo>
                  <a:close/>
                  <a:moveTo>
                    <a:pt x="13480" y="10991"/>
                  </a:moveTo>
                  <a:lnTo>
                    <a:pt x="13502" y="11054"/>
                  </a:lnTo>
                  <a:lnTo>
                    <a:pt x="13496" y="11055"/>
                  </a:lnTo>
                  <a:lnTo>
                    <a:pt x="13475" y="10992"/>
                  </a:lnTo>
                  <a:lnTo>
                    <a:pt x="13480" y="10991"/>
                  </a:lnTo>
                  <a:close/>
                  <a:moveTo>
                    <a:pt x="10515" y="11110"/>
                  </a:moveTo>
                  <a:lnTo>
                    <a:pt x="10546" y="11120"/>
                  </a:lnTo>
                  <a:cubicBezTo>
                    <a:pt x="10534" y="11131"/>
                    <a:pt x="10521" y="11141"/>
                    <a:pt x="10523" y="11141"/>
                  </a:cubicBezTo>
                  <a:cubicBezTo>
                    <a:pt x="10523" y="11141"/>
                    <a:pt x="10523" y="11141"/>
                    <a:pt x="10523" y="11141"/>
                  </a:cubicBezTo>
                  <a:lnTo>
                    <a:pt x="10523" y="11141"/>
                  </a:lnTo>
                  <a:cubicBezTo>
                    <a:pt x="10513" y="11145"/>
                    <a:pt x="10506" y="11146"/>
                    <a:pt x="10501" y="11146"/>
                  </a:cubicBezTo>
                  <a:cubicBezTo>
                    <a:pt x="10492" y="11146"/>
                    <a:pt x="10487" y="11142"/>
                    <a:pt x="10483" y="11138"/>
                  </a:cubicBezTo>
                  <a:cubicBezTo>
                    <a:pt x="10493" y="11129"/>
                    <a:pt x="10505" y="11120"/>
                    <a:pt x="10515" y="11110"/>
                  </a:cubicBezTo>
                  <a:close/>
                  <a:moveTo>
                    <a:pt x="22543" y="11194"/>
                  </a:moveTo>
                  <a:lnTo>
                    <a:pt x="22546" y="11207"/>
                  </a:lnTo>
                  <a:lnTo>
                    <a:pt x="22528" y="11217"/>
                  </a:lnTo>
                  <a:lnTo>
                    <a:pt x="22523" y="11203"/>
                  </a:lnTo>
                  <a:lnTo>
                    <a:pt x="22543" y="11194"/>
                  </a:lnTo>
                  <a:close/>
                  <a:moveTo>
                    <a:pt x="22725" y="11189"/>
                  </a:moveTo>
                  <a:lnTo>
                    <a:pt x="22725" y="11191"/>
                  </a:lnTo>
                  <a:cubicBezTo>
                    <a:pt x="22707" y="11208"/>
                    <a:pt x="22688" y="11231"/>
                    <a:pt x="22662" y="11258"/>
                  </a:cubicBezTo>
                  <a:cubicBezTo>
                    <a:pt x="22653" y="11253"/>
                    <a:pt x="22646" y="11250"/>
                    <a:pt x="22634" y="11241"/>
                  </a:cubicBezTo>
                  <a:cubicBezTo>
                    <a:pt x="22685" y="11213"/>
                    <a:pt x="22709" y="11200"/>
                    <a:pt x="22725" y="11189"/>
                  </a:cubicBezTo>
                  <a:close/>
                  <a:moveTo>
                    <a:pt x="1647" y="11276"/>
                  </a:moveTo>
                  <a:lnTo>
                    <a:pt x="1685" y="11329"/>
                  </a:lnTo>
                  <a:cubicBezTo>
                    <a:pt x="1683" y="11329"/>
                    <a:pt x="1682" y="11331"/>
                    <a:pt x="1681" y="11331"/>
                  </a:cubicBezTo>
                  <a:lnTo>
                    <a:pt x="1641" y="11278"/>
                  </a:lnTo>
                  <a:lnTo>
                    <a:pt x="1647" y="11276"/>
                  </a:lnTo>
                  <a:close/>
                  <a:moveTo>
                    <a:pt x="9971" y="11414"/>
                  </a:moveTo>
                  <a:lnTo>
                    <a:pt x="9981" y="11438"/>
                  </a:lnTo>
                  <a:lnTo>
                    <a:pt x="9956" y="11457"/>
                  </a:lnTo>
                  <a:lnTo>
                    <a:pt x="9927" y="11450"/>
                  </a:lnTo>
                  <a:lnTo>
                    <a:pt x="9971" y="11414"/>
                  </a:lnTo>
                  <a:close/>
                  <a:moveTo>
                    <a:pt x="1657" y="11404"/>
                  </a:moveTo>
                  <a:cubicBezTo>
                    <a:pt x="1689" y="11447"/>
                    <a:pt x="1707" y="11470"/>
                    <a:pt x="1733" y="11506"/>
                  </a:cubicBezTo>
                  <a:cubicBezTo>
                    <a:pt x="1704" y="11489"/>
                    <a:pt x="1678" y="11475"/>
                    <a:pt x="1630" y="11448"/>
                  </a:cubicBezTo>
                  <a:cubicBezTo>
                    <a:pt x="1642" y="11429"/>
                    <a:pt x="1650" y="11417"/>
                    <a:pt x="1657" y="11404"/>
                  </a:cubicBezTo>
                  <a:close/>
                  <a:moveTo>
                    <a:pt x="9780" y="11579"/>
                  </a:moveTo>
                  <a:lnTo>
                    <a:pt x="9781" y="11584"/>
                  </a:lnTo>
                  <a:lnTo>
                    <a:pt x="9728" y="11620"/>
                  </a:lnTo>
                  <a:lnTo>
                    <a:pt x="9727" y="11616"/>
                  </a:lnTo>
                  <a:lnTo>
                    <a:pt x="9780" y="11579"/>
                  </a:lnTo>
                  <a:close/>
                  <a:moveTo>
                    <a:pt x="9634" y="11654"/>
                  </a:moveTo>
                  <a:cubicBezTo>
                    <a:pt x="9678" y="11656"/>
                    <a:pt x="9712" y="11656"/>
                    <a:pt x="9759" y="11657"/>
                  </a:cubicBezTo>
                  <a:cubicBezTo>
                    <a:pt x="9690" y="11706"/>
                    <a:pt x="9649" y="11735"/>
                    <a:pt x="9608" y="11765"/>
                  </a:cubicBezTo>
                  <a:cubicBezTo>
                    <a:pt x="9616" y="11731"/>
                    <a:pt x="9624" y="11697"/>
                    <a:pt x="9634" y="11654"/>
                  </a:cubicBezTo>
                  <a:close/>
                  <a:moveTo>
                    <a:pt x="2034" y="11832"/>
                  </a:moveTo>
                  <a:lnTo>
                    <a:pt x="2048" y="11850"/>
                  </a:lnTo>
                  <a:lnTo>
                    <a:pt x="2035" y="11856"/>
                  </a:lnTo>
                  <a:lnTo>
                    <a:pt x="2020" y="11840"/>
                  </a:lnTo>
                  <a:lnTo>
                    <a:pt x="2034" y="11832"/>
                  </a:lnTo>
                  <a:close/>
                  <a:moveTo>
                    <a:pt x="9477" y="11843"/>
                  </a:moveTo>
                  <a:lnTo>
                    <a:pt x="9480" y="11847"/>
                  </a:lnTo>
                  <a:lnTo>
                    <a:pt x="9425" y="11884"/>
                  </a:lnTo>
                  <a:lnTo>
                    <a:pt x="9424" y="11879"/>
                  </a:lnTo>
                  <a:lnTo>
                    <a:pt x="9477" y="11843"/>
                  </a:lnTo>
                  <a:close/>
                  <a:moveTo>
                    <a:pt x="2232" y="11843"/>
                  </a:moveTo>
                  <a:lnTo>
                    <a:pt x="2272" y="11884"/>
                  </a:lnTo>
                  <a:lnTo>
                    <a:pt x="2250" y="11896"/>
                  </a:lnTo>
                  <a:lnTo>
                    <a:pt x="2228" y="11872"/>
                  </a:lnTo>
                  <a:lnTo>
                    <a:pt x="2232" y="11843"/>
                  </a:lnTo>
                  <a:close/>
                  <a:moveTo>
                    <a:pt x="14071" y="12009"/>
                  </a:moveTo>
                  <a:lnTo>
                    <a:pt x="14083" y="12028"/>
                  </a:lnTo>
                  <a:lnTo>
                    <a:pt x="14070" y="12032"/>
                  </a:lnTo>
                  <a:lnTo>
                    <a:pt x="14057" y="12013"/>
                  </a:lnTo>
                  <a:lnTo>
                    <a:pt x="14071" y="12009"/>
                  </a:lnTo>
                  <a:close/>
                  <a:moveTo>
                    <a:pt x="9315" y="12015"/>
                  </a:moveTo>
                  <a:lnTo>
                    <a:pt x="9321" y="12028"/>
                  </a:lnTo>
                  <a:lnTo>
                    <a:pt x="9301" y="12040"/>
                  </a:lnTo>
                  <a:lnTo>
                    <a:pt x="9297" y="12025"/>
                  </a:lnTo>
                  <a:cubicBezTo>
                    <a:pt x="9303" y="12022"/>
                    <a:pt x="9309" y="12018"/>
                    <a:pt x="9315" y="12015"/>
                  </a:cubicBezTo>
                  <a:close/>
                  <a:moveTo>
                    <a:pt x="14389" y="12001"/>
                  </a:moveTo>
                  <a:lnTo>
                    <a:pt x="14423" y="12053"/>
                  </a:lnTo>
                  <a:lnTo>
                    <a:pt x="14418" y="12054"/>
                  </a:lnTo>
                  <a:cubicBezTo>
                    <a:pt x="14407" y="12038"/>
                    <a:pt x="14396" y="12021"/>
                    <a:pt x="14385" y="12003"/>
                  </a:cubicBezTo>
                  <a:lnTo>
                    <a:pt x="14389" y="12001"/>
                  </a:lnTo>
                  <a:close/>
                  <a:moveTo>
                    <a:pt x="14107" y="11903"/>
                  </a:moveTo>
                  <a:cubicBezTo>
                    <a:pt x="14142" y="11966"/>
                    <a:pt x="14176" y="12013"/>
                    <a:pt x="14233" y="12099"/>
                  </a:cubicBezTo>
                  <a:cubicBezTo>
                    <a:pt x="14174" y="12032"/>
                    <a:pt x="14134" y="11996"/>
                    <a:pt x="14087" y="11937"/>
                  </a:cubicBezTo>
                  <a:cubicBezTo>
                    <a:pt x="14096" y="11922"/>
                    <a:pt x="14101" y="11913"/>
                    <a:pt x="14107" y="11903"/>
                  </a:cubicBezTo>
                  <a:close/>
                  <a:moveTo>
                    <a:pt x="2328" y="12097"/>
                  </a:moveTo>
                  <a:lnTo>
                    <a:pt x="2376" y="12127"/>
                  </a:lnTo>
                  <a:lnTo>
                    <a:pt x="2376" y="12127"/>
                  </a:lnTo>
                  <a:cubicBezTo>
                    <a:pt x="2376" y="12127"/>
                    <a:pt x="2375" y="12127"/>
                    <a:pt x="2374" y="12127"/>
                  </a:cubicBezTo>
                  <a:cubicBezTo>
                    <a:pt x="2366" y="12127"/>
                    <a:pt x="2353" y="12121"/>
                    <a:pt x="2340" y="12113"/>
                  </a:cubicBezTo>
                  <a:lnTo>
                    <a:pt x="2328" y="12097"/>
                  </a:lnTo>
                  <a:close/>
                  <a:moveTo>
                    <a:pt x="2389" y="12138"/>
                  </a:moveTo>
                  <a:cubicBezTo>
                    <a:pt x="2397" y="12138"/>
                    <a:pt x="2410" y="12144"/>
                    <a:pt x="2422" y="12150"/>
                  </a:cubicBezTo>
                  <a:lnTo>
                    <a:pt x="2434" y="12166"/>
                  </a:lnTo>
                  <a:lnTo>
                    <a:pt x="2434" y="12166"/>
                  </a:lnTo>
                  <a:lnTo>
                    <a:pt x="2387" y="12138"/>
                  </a:lnTo>
                  <a:lnTo>
                    <a:pt x="2387" y="12138"/>
                  </a:lnTo>
                  <a:cubicBezTo>
                    <a:pt x="2388" y="12138"/>
                    <a:pt x="2388" y="12138"/>
                    <a:pt x="2389" y="12138"/>
                  </a:cubicBezTo>
                  <a:close/>
                  <a:moveTo>
                    <a:pt x="8625" y="12278"/>
                  </a:moveTo>
                  <a:lnTo>
                    <a:pt x="8626" y="12285"/>
                  </a:lnTo>
                  <a:lnTo>
                    <a:pt x="8513" y="12347"/>
                  </a:lnTo>
                  <a:lnTo>
                    <a:pt x="8510" y="12340"/>
                  </a:lnTo>
                  <a:lnTo>
                    <a:pt x="8625" y="12278"/>
                  </a:lnTo>
                  <a:close/>
                  <a:moveTo>
                    <a:pt x="7679" y="12290"/>
                  </a:moveTo>
                  <a:cubicBezTo>
                    <a:pt x="7679" y="12293"/>
                    <a:pt x="7680" y="12294"/>
                    <a:pt x="7680" y="12297"/>
                  </a:cubicBezTo>
                  <a:cubicBezTo>
                    <a:pt x="7623" y="12319"/>
                    <a:pt x="7567" y="12343"/>
                    <a:pt x="7510" y="12366"/>
                  </a:cubicBezTo>
                  <a:cubicBezTo>
                    <a:pt x="7510" y="12363"/>
                    <a:pt x="7510" y="12362"/>
                    <a:pt x="7510" y="12359"/>
                  </a:cubicBezTo>
                  <a:lnTo>
                    <a:pt x="7679" y="12290"/>
                  </a:lnTo>
                  <a:close/>
                  <a:moveTo>
                    <a:pt x="8759" y="12365"/>
                  </a:moveTo>
                  <a:lnTo>
                    <a:pt x="8763" y="12380"/>
                  </a:lnTo>
                  <a:lnTo>
                    <a:pt x="8762" y="12380"/>
                  </a:lnTo>
                  <a:lnTo>
                    <a:pt x="8744" y="12390"/>
                  </a:lnTo>
                  <a:lnTo>
                    <a:pt x="8739" y="12375"/>
                  </a:lnTo>
                  <a:lnTo>
                    <a:pt x="8759" y="12365"/>
                  </a:lnTo>
                  <a:close/>
                  <a:moveTo>
                    <a:pt x="8567" y="12371"/>
                  </a:moveTo>
                  <a:lnTo>
                    <a:pt x="8575" y="12399"/>
                  </a:lnTo>
                  <a:lnTo>
                    <a:pt x="8547" y="12415"/>
                  </a:lnTo>
                  <a:lnTo>
                    <a:pt x="8539" y="12385"/>
                  </a:lnTo>
                  <a:lnTo>
                    <a:pt x="8567" y="12371"/>
                  </a:lnTo>
                  <a:close/>
                  <a:moveTo>
                    <a:pt x="20320" y="12381"/>
                  </a:moveTo>
                  <a:lnTo>
                    <a:pt x="20324" y="12406"/>
                  </a:lnTo>
                  <a:lnTo>
                    <a:pt x="20296" y="12419"/>
                  </a:lnTo>
                  <a:lnTo>
                    <a:pt x="20270" y="12403"/>
                  </a:lnTo>
                  <a:lnTo>
                    <a:pt x="20320" y="12381"/>
                  </a:lnTo>
                  <a:close/>
                  <a:moveTo>
                    <a:pt x="2688" y="12475"/>
                  </a:moveTo>
                  <a:cubicBezTo>
                    <a:pt x="2703" y="12478"/>
                    <a:pt x="2719" y="12484"/>
                    <a:pt x="2735" y="12491"/>
                  </a:cubicBezTo>
                  <a:lnTo>
                    <a:pt x="2749" y="12506"/>
                  </a:lnTo>
                  <a:lnTo>
                    <a:pt x="2749" y="12506"/>
                  </a:lnTo>
                  <a:lnTo>
                    <a:pt x="2696" y="12481"/>
                  </a:lnTo>
                  <a:cubicBezTo>
                    <a:pt x="2693" y="12478"/>
                    <a:pt x="2688" y="12475"/>
                    <a:pt x="2688" y="12475"/>
                  </a:cubicBezTo>
                  <a:close/>
                  <a:moveTo>
                    <a:pt x="7952" y="12528"/>
                  </a:moveTo>
                  <a:lnTo>
                    <a:pt x="7955" y="12541"/>
                  </a:lnTo>
                  <a:cubicBezTo>
                    <a:pt x="7948" y="12544"/>
                    <a:pt x="7942" y="12547"/>
                    <a:pt x="7936" y="12550"/>
                  </a:cubicBezTo>
                  <a:lnTo>
                    <a:pt x="7932" y="12537"/>
                  </a:lnTo>
                  <a:lnTo>
                    <a:pt x="7952" y="12528"/>
                  </a:lnTo>
                  <a:close/>
                  <a:moveTo>
                    <a:pt x="14399" y="12550"/>
                  </a:moveTo>
                  <a:cubicBezTo>
                    <a:pt x="14400" y="12551"/>
                    <a:pt x="14400" y="12551"/>
                    <a:pt x="14401" y="12552"/>
                  </a:cubicBezTo>
                  <a:lnTo>
                    <a:pt x="14401" y="12552"/>
                  </a:lnTo>
                  <a:cubicBezTo>
                    <a:pt x="14400" y="12551"/>
                    <a:pt x="14400" y="12551"/>
                    <a:pt x="14399" y="12550"/>
                  </a:cubicBezTo>
                  <a:close/>
                  <a:moveTo>
                    <a:pt x="8475" y="12518"/>
                  </a:moveTo>
                  <a:lnTo>
                    <a:pt x="8481" y="12546"/>
                  </a:lnTo>
                  <a:lnTo>
                    <a:pt x="8451" y="12561"/>
                  </a:lnTo>
                  <a:lnTo>
                    <a:pt x="8444" y="12533"/>
                  </a:lnTo>
                  <a:lnTo>
                    <a:pt x="8475" y="12518"/>
                  </a:lnTo>
                  <a:close/>
                  <a:moveTo>
                    <a:pt x="8532" y="12449"/>
                  </a:moveTo>
                  <a:lnTo>
                    <a:pt x="8457" y="12510"/>
                  </a:lnTo>
                  <a:cubicBezTo>
                    <a:pt x="8383" y="12528"/>
                    <a:pt x="8313" y="12544"/>
                    <a:pt x="8207" y="12569"/>
                  </a:cubicBezTo>
                  <a:cubicBezTo>
                    <a:pt x="8282" y="12537"/>
                    <a:pt x="8323" y="12516"/>
                    <a:pt x="8357" y="12505"/>
                  </a:cubicBezTo>
                  <a:cubicBezTo>
                    <a:pt x="8417" y="12485"/>
                    <a:pt x="8475" y="12468"/>
                    <a:pt x="8532" y="12449"/>
                  </a:cubicBezTo>
                  <a:close/>
                  <a:moveTo>
                    <a:pt x="3078" y="12653"/>
                  </a:moveTo>
                  <a:lnTo>
                    <a:pt x="3134" y="12691"/>
                  </a:lnTo>
                  <a:lnTo>
                    <a:pt x="3131" y="12694"/>
                  </a:lnTo>
                  <a:lnTo>
                    <a:pt x="3075" y="12658"/>
                  </a:lnTo>
                  <a:lnTo>
                    <a:pt x="3078" y="12653"/>
                  </a:lnTo>
                  <a:close/>
                  <a:moveTo>
                    <a:pt x="8176" y="12658"/>
                  </a:moveTo>
                  <a:cubicBezTo>
                    <a:pt x="8189" y="12666"/>
                    <a:pt x="8195" y="12669"/>
                    <a:pt x="8204" y="12677"/>
                  </a:cubicBezTo>
                  <a:cubicBezTo>
                    <a:pt x="8169" y="12694"/>
                    <a:pt x="8136" y="12711"/>
                    <a:pt x="8035" y="12762"/>
                  </a:cubicBezTo>
                  <a:cubicBezTo>
                    <a:pt x="8105" y="12711"/>
                    <a:pt x="8133" y="12690"/>
                    <a:pt x="8176" y="12658"/>
                  </a:cubicBezTo>
                  <a:close/>
                  <a:moveTo>
                    <a:pt x="3265" y="12772"/>
                  </a:moveTo>
                  <a:lnTo>
                    <a:pt x="3286" y="12783"/>
                  </a:lnTo>
                  <a:lnTo>
                    <a:pt x="3275" y="12793"/>
                  </a:lnTo>
                  <a:lnTo>
                    <a:pt x="3255" y="12783"/>
                  </a:lnTo>
                  <a:lnTo>
                    <a:pt x="3265" y="12772"/>
                  </a:lnTo>
                  <a:close/>
                  <a:moveTo>
                    <a:pt x="19412" y="12821"/>
                  </a:moveTo>
                  <a:lnTo>
                    <a:pt x="19413" y="12825"/>
                  </a:lnTo>
                  <a:lnTo>
                    <a:pt x="19353" y="12846"/>
                  </a:lnTo>
                  <a:cubicBezTo>
                    <a:pt x="19353" y="12844"/>
                    <a:pt x="19354" y="12842"/>
                    <a:pt x="19353" y="12840"/>
                  </a:cubicBezTo>
                  <a:lnTo>
                    <a:pt x="19412" y="12821"/>
                  </a:lnTo>
                  <a:close/>
                  <a:moveTo>
                    <a:pt x="3358" y="12821"/>
                  </a:moveTo>
                  <a:cubicBezTo>
                    <a:pt x="3402" y="12842"/>
                    <a:pt x="3436" y="12858"/>
                    <a:pt x="3518" y="12896"/>
                  </a:cubicBezTo>
                  <a:cubicBezTo>
                    <a:pt x="3468" y="12883"/>
                    <a:pt x="3436" y="12875"/>
                    <a:pt x="3404" y="12867"/>
                  </a:cubicBezTo>
                  <a:lnTo>
                    <a:pt x="3404" y="12867"/>
                  </a:lnTo>
                  <a:cubicBezTo>
                    <a:pt x="3362" y="12840"/>
                    <a:pt x="3360" y="12832"/>
                    <a:pt x="3358" y="12821"/>
                  </a:cubicBezTo>
                  <a:close/>
                  <a:moveTo>
                    <a:pt x="3404" y="12880"/>
                  </a:moveTo>
                  <a:cubicBezTo>
                    <a:pt x="3452" y="12911"/>
                    <a:pt x="3450" y="12918"/>
                    <a:pt x="3449" y="12925"/>
                  </a:cubicBezTo>
                  <a:lnTo>
                    <a:pt x="3408" y="12906"/>
                  </a:lnTo>
                  <a:lnTo>
                    <a:pt x="3404" y="12880"/>
                  </a:lnTo>
                  <a:close/>
                  <a:moveTo>
                    <a:pt x="3906" y="12964"/>
                  </a:moveTo>
                  <a:lnTo>
                    <a:pt x="4030" y="13008"/>
                  </a:lnTo>
                  <a:lnTo>
                    <a:pt x="4027" y="13014"/>
                  </a:lnTo>
                  <a:lnTo>
                    <a:pt x="3902" y="12970"/>
                  </a:lnTo>
                  <a:lnTo>
                    <a:pt x="3906" y="12964"/>
                  </a:lnTo>
                  <a:close/>
                  <a:moveTo>
                    <a:pt x="6993" y="13037"/>
                  </a:moveTo>
                  <a:lnTo>
                    <a:pt x="6993" y="13052"/>
                  </a:lnTo>
                  <a:lnTo>
                    <a:pt x="6995" y="13052"/>
                  </a:lnTo>
                  <a:lnTo>
                    <a:pt x="6973" y="13058"/>
                  </a:lnTo>
                  <a:lnTo>
                    <a:pt x="6973" y="13043"/>
                  </a:lnTo>
                  <a:lnTo>
                    <a:pt x="6993" y="13037"/>
                  </a:lnTo>
                  <a:close/>
                  <a:moveTo>
                    <a:pt x="16165" y="13056"/>
                  </a:moveTo>
                  <a:lnTo>
                    <a:pt x="16182" y="13062"/>
                  </a:lnTo>
                  <a:lnTo>
                    <a:pt x="16177" y="13074"/>
                  </a:lnTo>
                  <a:lnTo>
                    <a:pt x="16157" y="13068"/>
                  </a:lnTo>
                  <a:lnTo>
                    <a:pt x="16165" y="13056"/>
                  </a:lnTo>
                  <a:close/>
                  <a:moveTo>
                    <a:pt x="16356" y="13062"/>
                  </a:moveTo>
                  <a:lnTo>
                    <a:pt x="16390" y="13083"/>
                  </a:lnTo>
                  <a:cubicBezTo>
                    <a:pt x="16363" y="13077"/>
                    <a:pt x="16349" y="13070"/>
                    <a:pt x="16335" y="13064"/>
                  </a:cubicBezTo>
                  <a:lnTo>
                    <a:pt x="16356" y="13062"/>
                  </a:lnTo>
                  <a:close/>
                  <a:moveTo>
                    <a:pt x="18561" y="13050"/>
                  </a:moveTo>
                  <a:lnTo>
                    <a:pt x="18563" y="13080"/>
                  </a:lnTo>
                  <a:lnTo>
                    <a:pt x="18532" y="13087"/>
                  </a:lnTo>
                  <a:lnTo>
                    <a:pt x="18531" y="13058"/>
                  </a:lnTo>
                  <a:lnTo>
                    <a:pt x="18532" y="13058"/>
                  </a:lnTo>
                  <a:lnTo>
                    <a:pt x="18561" y="13050"/>
                  </a:lnTo>
                  <a:close/>
                  <a:moveTo>
                    <a:pt x="16378" y="13083"/>
                  </a:moveTo>
                  <a:cubicBezTo>
                    <a:pt x="16403" y="13089"/>
                    <a:pt x="16416" y="13095"/>
                    <a:pt x="16431" y="13102"/>
                  </a:cubicBezTo>
                  <a:lnTo>
                    <a:pt x="16412" y="13102"/>
                  </a:lnTo>
                  <a:lnTo>
                    <a:pt x="16377" y="13083"/>
                  </a:lnTo>
                  <a:close/>
                  <a:moveTo>
                    <a:pt x="6627" y="13117"/>
                  </a:moveTo>
                  <a:lnTo>
                    <a:pt x="6575" y="13137"/>
                  </a:lnTo>
                  <a:lnTo>
                    <a:pt x="6575" y="13137"/>
                  </a:lnTo>
                  <a:cubicBezTo>
                    <a:pt x="6578" y="13129"/>
                    <a:pt x="6592" y="13122"/>
                    <a:pt x="6606" y="13117"/>
                  </a:cubicBezTo>
                  <a:close/>
                  <a:moveTo>
                    <a:pt x="18679" y="13125"/>
                  </a:moveTo>
                  <a:lnTo>
                    <a:pt x="18681" y="13140"/>
                  </a:lnTo>
                  <a:lnTo>
                    <a:pt x="18660" y="13145"/>
                  </a:lnTo>
                  <a:lnTo>
                    <a:pt x="18659" y="13131"/>
                  </a:lnTo>
                  <a:lnTo>
                    <a:pt x="18679" y="13125"/>
                  </a:lnTo>
                  <a:close/>
                  <a:moveTo>
                    <a:pt x="6562" y="13137"/>
                  </a:moveTo>
                  <a:lnTo>
                    <a:pt x="6562" y="13137"/>
                  </a:lnTo>
                  <a:cubicBezTo>
                    <a:pt x="6561" y="13145"/>
                    <a:pt x="6544" y="13152"/>
                    <a:pt x="6530" y="13159"/>
                  </a:cubicBezTo>
                  <a:lnTo>
                    <a:pt x="6509" y="13158"/>
                  </a:lnTo>
                  <a:cubicBezTo>
                    <a:pt x="6527" y="13152"/>
                    <a:pt x="6544" y="13145"/>
                    <a:pt x="6562" y="13137"/>
                  </a:cubicBezTo>
                  <a:close/>
                  <a:moveTo>
                    <a:pt x="6996" y="13127"/>
                  </a:moveTo>
                  <a:lnTo>
                    <a:pt x="7021" y="13145"/>
                  </a:lnTo>
                  <a:cubicBezTo>
                    <a:pt x="7003" y="13150"/>
                    <a:pt x="6984" y="13155"/>
                    <a:pt x="6965" y="13161"/>
                  </a:cubicBezTo>
                  <a:lnTo>
                    <a:pt x="6965" y="13137"/>
                  </a:lnTo>
                  <a:lnTo>
                    <a:pt x="6965" y="13136"/>
                  </a:lnTo>
                  <a:lnTo>
                    <a:pt x="6996" y="13127"/>
                  </a:lnTo>
                  <a:close/>
                  <a:moveTo>
                    <a:pt x="5167" y="13209"/>
                  </a:moveTo>
                  <a:lnTo>
                    <a:pt x="5167" y="13209"/>
                  </a:lnTo>
                  <a:cubicBezTo>
                    <a:pt x="5107" y="13221"/>
                    <a:pt x="5066" y="13233"/>
                    <a:pt x="5008" y="13240"/>
                  </a:cubicBezTo>
                  <a:cubicBezTo>
                    <a:pt x="5025" y="13211"/>
                    <a:pt x="5025" y="13214"/>
                    <a:pt x="5167" y="13209"/>
                  </a:cubicBezTo>
                  <a:close/>
                  <a:moveTo>
                    <a:pt x="5257" y="13228"/>
                  </a:moveTo>
                  <a:lnTo>
                    <a:pt x="5313" y="13230"/>
                  </a:lnTo>
                  <a:lnTo>
                    <a:pt x="5307" y="13253"/>
                  </a:lnTo>
                  <a:lnTo>
                    <a:pt x="5275" y="13253"/>
                  </a:lnTo>
                  <a:lnTo>
                    <a:pt x="5257" y="13228"/>
                  </a:lnTo>
                  <a:close/>
                  <a:moveTo>
                    <a:pt x="5432" y="13245"/>
                  </a:moveTo>
                  <a:lnTo>
                    <a:pt x="5428" y="13258"/>
                  </a:lnTo>
                  <a:lnTo>
                    <a:pt x="5406" y="13258"/>
                  </a:lnTo>
                  <a:lnTo>
                    <a:pt x="5410" y="13245"/>
                  </a:lnTo>
                  <a:close/>
                  <a:moveTo>
                    <a:pt x="6344" y="13264"/>
                  </a:moveTo>
                  <a:lnTo>
                    <a:pt x="6343" y="13278"/>
                  </a:lnTo>
                  <a:lnTo>
                    <a:pt x="6321" y="13281"/>
                  </a:lnTo>
                  <a:lnTo>
                    <a:pt x="6322" y="13268"/>
                  </a:lnTo>
                  <a:lnTo>
                    <a:pt x="6344" y="13264"/>
                  </a:lnTo>
                  <a:close/>
                  <a:moveTo>
                    <a:pt x="4607" y="13298"/>
                  </a:moveTo>
                  <a:lnTo>
                    <a:pt x="4608" y="13298"/>
                  </a:lnTo>
                  <a:lnTo>
                    <a:pt x="4608" y="13298"/>
                  </a:lnTo>
                  <a:cubicBezTo>
                    <a:pt x="4611" y="13298"/>
                    <a:pt x="4614" y="13298"/>
                    <a:pt x="4617" y="13298"/>
                  </a:cubicBezTo>
                  <a:close/>
                  <a:moveTo>
                    <a:pt x="5033" y="13302"/>
                  </a:moveTo>
                  <a:cubicBezTo>
                    <a:pt x="5056" y="13303"/>
                    <a:pt x="5078" y="13305"/>
                    <a:pt x="5100" y="13306"/>
                  </a:cubicBezTo>
                  <a:lnTo>
                    <a:pt x="5098" y="13311"/>
                  </a:lnTo>
                  <a:lnTo>
                    <a:pt x="5032" y="13306"/>
                  </a:lnTo>
                  <a:lnTo>
                    <a:pt x="5033" y="13302"/>
                  </a:lnTo>
                  <a:close/>
                  <a:moveTo>
                    <a:pt x="15716" y="13283"/>
                  </a:moveTo>
                  <a:lnTo>
                    <a:pt x="15778" y="13306"/>
                  </a:lnTo>
                  <a:cubicBezTo>
                    <a:pt x="15776" y="13308"/>
                    <a:pt x="15776" y="13309"/>
                    <a:pt x="15775" y="13311"/>
                  </a:cubicBezTo>
                  <a:lnTo>
                    <a:pt x="15715" y="13287"/>
                  </a:lnTo>
                  <a:lnTo>
                    <a:pt x="15716" y="13283"/>
                  </a:lnTo>
                  <a:close/>
                  <a:moveTo>
                    <a:pt x="5850" y="13290"/>
                  </a:moveTo>
                  <a:cubicBezTo>
                    <a:pt x="5912" y="13296"/>
                    <a:pt x="5957" y="13299"/>
                    <a:pt x="6003" y="13299"/>
                  </a:cubicBezTo>
                  <a:lnTo>
                    <a:pt x="5969" y="13311"/>
                  </a:lnTo>
                  <a:cubicBezTo>
                    <a:pt x="5976" y="13310"/>
                    <a:pt x="5982" y="13310"/>
                    <a:pt x="5988" y="13310"/>
                  </a:cubicBezTo>
                  <a:cubicBezTo>
                    <a:pt x="6003" y="13310"/>
                    <a:pt x="6016" y="13311"/>
                    <a:pt x="6028" y="13312"/>
                  </a:cubicBezTo>
                  <a:cubicBezTo>
                    <a:pt x="6021" y="13315"/>
                    <a:pt x="6013" y="13317"/>
                    <a:pt x="6007" y="13320"/>
                  </a:cubicBezTo>
                  <a:cubicBezTo>
                    <a:pt x="5993" y="13317"/>
                    <a:pt x="5977" y="13315"/>
                    <a:pt x="5962" y="13312"/>
                  </a:cubicBezTo>
                  <a:lnTo>
                    <a:pt x="5975" y="13308"/>
                  </a:lnTo>
                  <a:lnTo>
                    <a:pt x="5975" y="13308"/>
                  </a:lnTo>
                  <a:cubicBezTo>
                    <a:pt x="5929" y="13315"/>
                    <a:pt x="5890" y="13315"/>
                    <a:pt x="5837" y="13318"/>
                  </a:cubicBezTo>
                  <a:cubicBezTo>
                    <a:pt x="5841" y="13308"/>
                    <a:pt x="5846" y="13299"/>
                    <a:pt x="5850" y="13290"/>
                  </a:cubicBezTo>
                  <a:close/>
                  <a:moveTo>
                    <a:pt x="5350" y="13302"/>
                  </a:moveTo>
                  <a:lnTo>
                    <a:pt x="5369" y="13326"/>
                  </a:lnTo>
                  <a:cubicBezTo>
                    <a:pt x="5359" y="13326"/>
                    <a:pt x="5350" y="13327"/>
                    <a:pt x="5340" y="13327"/>
                  </a:cubicBezTo>
                  <a:cubicBezTo>
                    <a:pt x="5331" y="13327"/>
                    <a:pt x="5321" y="13326"/>
                    <a:pt x="5312" y="13326"/>
                  </a:cubicBezTo>
                  <a:lnTo>
                    <a:pt x="5317" y="13302"/>
                  </a:lnTo>
                  <a:close/>
                  <a:moveTo>
                    <a:pt x="5688" y="13328"/>
                  </a:moveTo>
                  <a:lnTo>
                    <a:pt x="5701" y="13349"/>
                  </a:lnTo>
                  <a:cubicBezTo>
                    <a:pt x="5666" y="13356"/>
                    <a:pt x="5636" y="13359"/>
                    <a:pt x="5614" y="13359"/>
                  </a:cubicBezTo>
                  <a:cubicBezTo>
                    <a:pt x="5577" y="13359"/>
                    <a:pt x="5559" y="13350"/>
                    <a:pt x="5568" y="13331"/>
                  </a:cubicBezTo>
                  <a:cubicBezTo>
                    <a:pt x="5620" y="13331"/>
                    <a:pt x="5650" y="13331"/>
                    <a:pt x="5688" y="13328"/>
                  </a:cubicBezTo>
                  <a:close/>
                  <a:moveTo>
                    <a:pt x="17646" y="13398"/>
                  </a:moveTo>
                  <a:lnTo>
                    <a:pt x="17645" y="13402"/>
                  </a:lnTo>
                  <a:lnTo>
                    <a:pt x="17582" y="13406"/>
                  </a:lnTo>
                  <a:lnTo>
                    <a:pt x="17583" y="13402"/>
                  </a:lnTo>
                  <a:lnTo>
                    <a:pt x="17646" y="13398"/>
                  </a:lnTo>
                  <a:close/>
                  <a:moveTo>
                    <a:pt x="16981" y="13623"/>
                  </a:moveTo>
                  <a:lnTo>
                    <a:pt x="17002" y="13624"/>
                  </a:lnTo>
                  <a:lnTo>
                    <a:pt x="16999" y="13637"/>
                  </a:lnTo>
                  <a:lnTo>
                    <a:pt x="16977" y="13636"/>
                  </a:lnTo>
                  <a:lnTo>
                    <a:pt x="16981" y="13623"/>
                  </a:lnTo>
                  <a:close/>
                  <a:moveTo>
                    <a:pt x="16822" y="13664"/>
                  </a:moveTo>
                  <a:cubicBezTo>
                    <a:pt x="16830" y="13664"/>
                    <a:pt x="16842" y="13666"/>
                    <a:pt x="16849" y="13671"/>
                  </a:cubicBezTo>
                  <a:cubicBezTo>
                    <a:pt x="16858" y="13671"/>
                    <a:pt x="16856" y="13675"/>
                    <a:pt x="16849" y="13679"/>
                  </a:cubicBezTo>
                  <a:lnTo>
                    <a:pt x="16849" y="13679"/>
                  </a:lnTo>
                  <a:cubicBezTo>
                    <a:pt x="16849" y="13677"/>
                    <a:pt x="16849" y="13674"/>
                    <a:pt x="16849" y="13671"/>
                  </a:cubicBezTo>
                  <a:lnTo>
                    <a:pt x="16849" y="13671"/>
                  </a:lnTo>
                  <a:cubicBezTo>
                    <a:pt x="16840" y="13673"/>
                    <a:pt x="16831" y="13675"/>
                    <a:pt x="16822" y="13677"/>
                  </a:cubicBezTo>
                  <a:lnTo>
                    <a:pt x="16822" y="13677"/>
                  </a:lnTo>
                  <a:cubicBezTo>
                    <a:pt x="16818" y="13673"/>
                    <a:pt x="16814" y="13669"/>
                    <a:pt x="16814" y="13665"/>
                  </a:cubicBezTo>
                  <a:cubicBezTo>
                    <a:pt x="16813" y="13665"/>
                    <a:pt x="16816" y="13664"/>
                    <a:pt x="16822" y="13664"/>
                  </a:cubicBezTo>
                  <a:close/>
                  <a:moveTo>
                    <a:pt x="17779" y="13670"/>
                  </a:moveTo>
                  <a:lnTo>
                    <a:pt x="17777" y="13685"/>
                  </a:lnTo>
                  <a:lnTo>
                    <a:pt x="17755" y="13686"/>
                  </a:lnTo>
                  <a:lnTo>
                    <a:pt x="17757" y="13671"/>
                  </a:lnTo>
                  <a:lnTo>
                    <a:pt x="17779" y="13670"/>
                  </a:lnTo>
                  <a:close/>
                  <a:moveTo>
                    <a:pt x="48063" y="1"/>
                  </a:moveTo>
                  <a:cubicBezTo>
                    <a:pt x="48022" y="10"/>
                    <a:pt x="47977" y="13"/>
                    <a:pt x="47930" y="13"/>
                  </a:cubicBezTo>
                  <a:cubicBezTo>
                    <a:pt x="47880" y="13"/>
                    <a:pt x="47827" y="10"/>
                    <a:pt x="47777" y="10"/>
                  </a:cubicBezTo>
                  <a:cubicBezTo>
                    <a:pt x="47760" y="10"/>
                    <a:pt x="47743" y="10"/>
                    <a:pt x="47727" y="11"/>
                  </a:cubicBezTo>
                  <a:cubicBezTo>
                    <a:pt x="47609" y="12"/>
                    <a:pt x="47496" y="36"/>
                    <a:pt x="47378" y="49"/>
                  </a:cubicBezTo>
                  <a:cubicBezTo>
                    <a:pt x="47221" y="67"/>
                    <a:pt x="47065" y="80"/>
                    <a:pt x="46911" y="80"/>
                  </a:cubicBezTo>
                  <a:cubicBezTo>
                    <a:pt x="46884" y="80"/>
                    <a:pt x="46857" y="79"/>
                    <a:pt x="46830" y="79"/>
                  </a:cubicBezTo>
                  <a:cubicBezTo>
                    <a:pt x="46625" y="124"/>
                    <a:pt x="46354" y="95"/>
                    <a:pt x="46153" y="168"/>
                  </a:cubicBezTo>
                  <a:cubicBezTo>
                    <a:pt x="46128" y="167"/>
                    <a:pt x="46111" y="164"/>
                    <a:pt x="46093" y="164"/>
                  </a:cubicBezTo>
                  <a:cubicBezTo>
                    <a:pt x="46087" y="164"/>
                    <a:pt x="46081" y="165"/>
                    <a:pt x="46075" y="165"/>
                  </a:cubicBezTo>
                  <a:cubicBezTo>
                    <a:pt x="45801" y="186"/>
                    <a:pt x="45509" y="252"/>
                    <a:pt x="45239" y="258"/>
                  </a:cubicBezTo>
                  <a:cubicBezTo>
                    <a:pt x="45227" y="258"/>
                    <a:pt x="45197" y="274"/>
                    <a:pt x="45173" y="280"/>
                  </a:cubicBezTo>
                  <a:cubicBezTo>
                    <a:pt x="45036" y="313"/>
                    <a:pt x="44343" y="435"/>
                    <a:pt x="44171" y="461"/>
                  </a:cubicBezTo>
                  <a:cubicBezTo>
                    <a:pt x="43999" y="483"/>
                    <a:pt x="43828" y="524"/>
                    <a:pt x="43712" y="570"/>
                  </a:cubicBezTo>
                  <a:cubicBezTo>
                    <a:pt x="43587" y="596"/>
                    <a:pt x="43500" y="614"/>
                    <a:pt x="43413" y="632"/>
                  </a:cubicBezTo>
                  <a:cubicBezTo>
                    <a:pt x="43162" y="691"/>
                    <a:pt x="42903" y="763"/>
                    <a:pt x="42656" y="808"/>
                  </a:cubicBezTo>
                  <a:cubicBezTo>
                    <a:pt x="42604" y="819"/>
                    <a:pt x="42528" y="850"/>
                    <a:pt x="42448" y="876"/>
                  </a:cubicBezTo>
                  <a:cubicBezTo>
                    <a:pt x="42445" y="875"/>
                    <a:pt x="42441" y="875"/>
                    <a:pt x="42437" y="875"/>
                  </a:cubicBezTo>
                  <a:cubicBezTo>
                    <a:pt x="42389" y="875"/>
                    <a:pt x="42293" y="915"/>
                    <a:pt x="42214" y="936"/>
                  </a:cubicBezTo>
                  <a:cubicBezTo>
                    <a:pt x="42132" y="960"/>
                    <a:pt x="42048" y="991"/>
                    <a:pt x="41907" y="1036"/>
                  </a:cubicBezTo>
                  <a:cubicBezTo>
                    <a:pt x="41907" y="1036"/>
                    <a:pt x="41879" y="1057"/>
                    <a:pt x="41836" y="1091"/>
                  </a:cubicBezTo>
                  <a:cubicBezTo>
                    <a:pt x="41830" y="1091"/>
                    <a:pt x="41824" y="1090"/>
                    <a:pt x="41817" y="1090"/>
                  </a:cubicBezTo>
                  <a:cubicBezTo>
                    <a:pt x="41676" y="1090"/>
                    <a:pt x="41545" y="1152"/>
                    <a:pt x="41438" y="1200"/>
                  </a:cubicBezTo>
                  <a:cubicBezTo>
                    <a:pt x="41389" y="1207"/>
                    <a:pt x="41368" y="1211"/>
                    <a:pt x="41363" y="1211"/>
                  </a:cubicBezTo>
                  <a:cubicBezTo>
                    <a:pt x="41086" y="1316"/>
                    <a:pt x="40851" y="1406"/>
                    <a:pt x="40618" y="1492"/>
                  </a:cubicBezTo>
                  <a:cubicBezTo>
                    <a:pt x="40605" y="1507"/>
                    <a:pt x="40593" y="1520"/>
                    <a:pt x="40580" y="1534"/>
                  </a:cubicBezTo>
                  <a:cubicBezTo>
                    <a:pt x="40548" y="1544"/>
                    <a:pt x="40521" y="1553"/>
                    <a:pt x="40490" y="1562"/>
                  </a:cubicBezTo>
                  <a:cubicBezTo>
                    <a:pt x="40511" y="1542"/>
                    <a:pt x="40528" y="1525"/>
                    <a:pt x="40559" y="1492"/>
                  </a:cubicBezTo>
                  <a:lnTo>
                    <a:pt x="40559" y="1492"/>
                  </a:lnTo>
                  <a:cubicBezTo>
                    <a:pt x="40452" y="1534"/>
                    <a:pt x="40383" y="1560"/>
                    <a:pt x="40300" y="1592"/>
                  </a:cubicBezTo>
                  <a:cubicBezTo>
                    <a:pt x="40281" y="1594"/>
                    <a:pt x="40244" y="1600"/>
                    <a:pt x="40208" y="1604"/>
                  </a:cubicBezTo>
                  <a:cubicBezTo>
                    <a:pt x="40178" y="1619"/>
                    <a:pt x="40150" y="1637"/>
                    <a:pt x="40118" y="1651"/>
                  </a:cubicBezTo>
                  <a:cubicBezTo>
                    <a:pt x="40034" y="1688"/>
                    <a:pt x="39940" y="1710"/>
                    <a:pt x="39865" y="1757"/>
                  </a:cubicBezTo>
                  <a:cubicBezTo>
                    <a:pt x="39766" y="1819"/>
                    <a:pt x="39690" y="1809"/>
                    <a:pt x="39597" y="1848"/>
                  </a:cubicBezTo>
                  <a:cubicBezTo>
                    <a:pt x="39526" y="1881"/>
                    <a:pt x="39454" y="1912"/>
                    <a:pt x="39391" y="1940"/>
                  </a:cubicBezTo>
                  <a:cubicBezTo>
                    <a:pt x="39325" y="1960"/>
                    <a:pt x="39263" y="1978"/>
                    <a:pt x="39187" y="2000"/>
                  </a:cubicBezTo>
                  <a:cubicBezTo>
                    <a:pt x="39151" y="2026"/>
                    <a:pt x="39119" y="2052"/>
                    <a:pt x="39085" y="2077"/>
                  </a:cubicBezTo>
                  <a:cubicBezTo>
                    <a:pt x="39047" y="2084"/>
                    <a:pt x="39025" y="2087"/>
                    <a:pt x="39004" y="2091"/>
                  </a:cubicBezTo>
                  <a:cubicBezTo>
                    <a:pt x="38984" y="2104"/>
                    <a:pt x="38964" y="2118"/>
                    <a:pt x="38934" y="2138"/>
                  </a:cubicBezTo>
                  <a:cubicBezTo>
                    <a:pt x="38897" y="2149"/>
                    <a:pt x="38859" y="2159"/>
                    <a:pt x="38822" y="2169"/>
                  </a:cubicBezTo>
                  <a:cubicBezTo>
                    <a:pt x="38800" y="2182"/>
                    <a:pt x="38779" y="2196"/>
                    <a:pt x="38754" y="2212"/>
                  </a:cubicBezTo>
                  <a:cubicBezTo>
                    <a:pt x="38703" y="2227"/>
                    <a:pt x="38653" y="2241"/>
                    <a:pt x="38591" y="2259"/>
                  </a:cubicBezTo>
                  <a:cubicBezTo>
                    <a:pt x="38550" y="2293"/>
                    <a:pt x="38513" y="2325"/>
                    <a:pt x="38491" y="2344"/>
                  </a:cubicBezTo>
                  <a:cubicBezTo>
                    <a:pt x="38327" y="2405"/>
                    <a:pt x="38173" y="2462"/>
                    <a:pt x="38033" y="2515"/>
                  </a:cubicBezTo>
                  <a:cubicBezTo>
                    <a:pt x="37867" y="2589"/>
                    <a:pt x="37704" y="2661"/>
                    <a:pt x="37564" y="2739"/>
                  </a:cubicBezTo>
                  <a:cubicBezTo>
                    <a:pt x="37402" y="2827"/>
                    <a:pt x="37214" y="2881"/>
                    <a:pt x="37070" y="2980"/>
                  </a:cubicBezTo>
                  <a:cubicBezTo>
                    <a:pt x="37043" y="2987"/>
                    <a:pt x="37014" y="2995"/>
                    <a:pt x="36975" y="3005"/>
                  </a:cubicBezTo>
                  <a:cubicBezTo>
                    <a:pt x="36925" y="3039"/>
                    <a:pt x="36880" y="3070"/>
                    <a:pt x="36833" y="3103"/>
                  </a:cubicBezTo>
                  <a:cubicBezTo>
                    <a:pt x="36815" y="3100"/>
                    <a:pt x="36800" y="3098"/>
                    <a:pt x="36783" y="3095"/>
                  </a:cubicBezTo>
                  <a:cubicBezTo>
                    <a:pt x="36688" y="3171"/>
                    <a:pt x="36585" y="3187"/>
                    <a:pt x="36493" y="3224"/>
                  </a:cubicBezTo>
                  <a:cubicBezTo>
                    <a:pt x="36396" y="3304"/>
                    <a:pt x="36279" y="3340"/>
                    <a:pt x="36178" y="3383"/>
                  </a:cubicBezTo>
                  <a:cubicBezTo>
                    <a:pt x="36166" y="3398"/>
                    <a:pt x="36156" y="3411"/>
                    <a:pt x="36149" y="3423"/>
                  </a:cubicBezTo>
                  <a:cubicBezTo>
                    <a:pt x="36057" y="3459"/>
                    <a:pt x="35981" y="3490"/>
                    <a:pt x="35919" y="3514"/>
                  </a:cubicBezTo>
                  <a:cubicBezTo>
                    <a:pt x="35876" y="3555"/>
                    <a:pt x="35845" y="3585"/>
                    <a:pt x="35812" y="3617"/>
                  </a:cubicBezTo>
                  <a:cubicBezTo>
                    <a:pt x="35687" y="3636"/>
                    <a:pt x="35507" y="3767"/>
                    <a:pt x="35401" y="3785"/>
                  </a:cubicBezTo>
                  <a:cubicBezTo>
                    <a:pt x="35279" y="3866"/>
                    <a:pt x="35160" y="3945"/>
                    <a:pt x="35045" y="4021"/>
                  </a:cubicBezTo>
                  <a:cubicBezTo>
                    <a:pt x="34924" y="4066"/>
                    <a:pt x="34810" y="4113"/>
                    <a:pt x="34686" y="4177"/>
                  </a:cubicBezTo>
                  <a:lnTo>
                    <a:pt x="34130" y="4469"/>
                  </a:lnTo>
                  <a:cubicBezTo>
                    <a:pt x="34118" y="4485"/>
                    <a:pt x="34105" y="4503"/>
                    <a:pt x="34086" y="4528"/>
                  </a:cubicBezTo>
                  <a:cubicBezTo>
                    <a:pt x="34012" y="4550"/>
                    <a:pt x="33967" y="4560"/>
                    <a:pt x="33909" y="4581"/>
                  </a:cubicBezTo>
                  <a:cubicBezTo>
                    <a:pt x="33856" y="4601"/>
                    <a:pt x="33793" y="4635"/>
                    <a:pt x="33699" y="4679"/>
                  </a:cubicBezTo>
                  <a:cubicBezTo>
                    <a:pt x="33689" y="4689"/>
                    <a:pt x="33664" y="4717"/>
                    <a:pt x="33643" y="4741"/>
                  </a:cubicBezTo>
                  <a:cubicBezTo>
                    <a:pt x="33546" y="4776"/>
                    <a:pt x="33477" y="4797"/>
                    <a:pt x="33402" y="4832"/>
                  </a:cubicBezTo>
                  <a:cubicBezTo>
                    <a:pt x="33341" y="4860"/>
                    <a:pt x="33280" y="4909"/>
                    <a:pt x="33208" y="4938"/>
                  </a:cubicBezTo>
                  <a:cubicBezTo>
                    <a:pt x="33209" y="4943"/>
                    <a:pt x="33210" y="4947"/>
                    <a:pt x="33222" y="4947"/>
                  </a:cubicBezTo>
                  <a:cubicBezTo>
                    <a:pt x="33229" y="4947"/>
                    <a:pt x="33242" y="4945"/>
                    <a:pt x="33263" y="4940"/>
                  </a:cubicBezTo>
                  <a:lnTo>
                    <a:pt x="33263" y="4940"/>
                  </a:lnTo>
                  <a:cubicBezTo>
                    <a:pt x="33258" y="4943"/>
                    <a:pt x="33253" y="4945"/>
                    <a:pt x="33249" y="4948"/>
                  </a:cubicBezTo>
                  <a:lnTo>
                    <a:pt x="33249" y="4948"/>
                  </a:lnTo>
                  <a:cubicBezTo>
                    <a:pt x="33260" y="4944"/>
                    <a:pt x="33272" y="4939"/>
                    <a:pt x="33286" y="4934"/>
                  </a:cubicBezTo>
                  <a:lnTo>
                    <a:pt x="33286" y="4934"/>
                  </a:lnTo>
                  <a:cubicBezTo>
                    <a:pt x="33277" y="4936"/>
                    <a:pt x="33269" y="4938"/>
                    <a:pt x="33263" y="4940"/>
                  </a:cubicBezTo>
                  <a:lnTo>
                    <a:pt x="33263" y="4940"/>
                  </a:lnTo>
                  <a:cubicBezTo>
                    <a:pt x="33273" y="4933"/>
                    <a:pt x="33284" y="4927"/>
                    <a:pt x="33294" y="4920"/>
                  </a:cubicBezTo>
                  <a:cubicBezTo>
                    <a:pt x="33297" y="4919"/>
                    <a:pt x="33300" y="4918"/>
                    <a:pt x="33302" y="4918"/>
                  </a:cubicBezTo>
                  <a:cubicBezTo>
                    <a:pt x="33305" y="4918"/>
                    <a:pt x="33304" y="4922"/>
                    <a:pt x="33286" y="4934"/>
                  </a:cubicBezTo>
                  <a:cubicBezTo>
                    <a:pt x="33286" y="4934"/>
                    <a:pt x="33286" y="4934"/>
                    <a:pt x="33286" y="4934"/>
                  </a:cubicBezTo>
                  <a:lnTo>
                    <a:pt x="33286" y="4934"/>
                  </a:lnTo>
                  <a:cubicBezTo>
                    <a:pt x="33286" y="4934"/>
                    <a:pt x="33286" y="4934"/>
                    <a:pt x="33286" y="4934"/>
                  </a:cubicBezTo>
                  <a:lnTo>
                    <a:pt x="33286" y="4934"/>
                  </a:lnTo>
                  <a:cubicBezTo>
                    <a:pt x="33286" y="4937"/>
                    <a:pt x="33250" y="4953"/>
                    <a:pt x="33216" y="4967"/>
                  </a:cubicBezTo>
                  <a:cubicBezTo>
                    <a:pt x="33227" y="4961"/>
                    <a:pt x="33238" y="4955"/>
                    <a:pt x="33249" y="4948"/>
                  </a:cubicBezTo>
                  <a:lnTo>
                    <a:pt x="33249" y="4948"/>
                  </a:lnTo>
                  <a:cubicBezTo>
                    <a:pt x="33156" y="4985"/>
                    <a:pt x="33114" y="5000"/>
                    <a:pt x="33069" y="5018"/>
                  </a:cubicBezTo>
                  <a:cubicBezTo>
                    <a:pt x="33050" y="5043"/>
                    <a:pt x="33034" y="5060"/>
                    <a:pt x="33009" y="5093"/>
                  </a:cubicBezTo>
                  <a:cubicBezTo>
                    <a:pt x="32991" y="5078"/>
                    <a:pt x="32981" y="5069"/>
                    <a:pt x="32966" y="5059"/>
                  </a:cubicBezTo>
                  <a:cubicBezTo>
                    <a:pt x="32841" y="5129"/>
                    <a:pt x="32715" y="5185"/>
                    <a:pt x="32598" y="5272"/>
                  </a:cubicBezTo>
                  <a:cubicBezTo>
                    <a:pt x="32557" y="5303"/>
                    <a:pt x="32459" y="5357"/>
                    <a:pt x="32394" y="5371"/>
                  </a:cubicBezTo>
                  <a:cubicBezTo>
                    <a:pt x="32376" y="5375"/>
                    <a:pt x="32323" y="5407"/>
                    <a:pt x="32288" y="5425"/>
                  </a:cubicBezTo>
                  <a:cubicBezTo>
                    <a:pt x="32242" y="5462"/>
                    <a:pt x="32198" y="5499"/>
                    <a:pt x="32159" y="5531"/>
                  </a:cubicBezTo>
                  <a:cubicBezTo>
                    <a:pt x="32022" y="5602"/>
                    <a:pt x="31891" y="5635"/>
                    <a:pt x="31789" y="5725"/>
                  </a:cubicBezTo>
                  <a:cubicBezTo>
                    <a:pt x="31732" y="5752"/>
                    <a:pt x="31688" y="5774"/>
                    <a:pt x="31645" y="5793"/>
                  </a:cubicBezTo>
                  <a:cubicBezTo>
                    <a:pt x="31638" y="5810"/>
                    <a:pt x="31635" y="5821"/>
                    <a:pt x="31633" y="5824"/>
                  </a:cubicBezTo>
                  <a:cubicBezTo>
                    <a:pt x="31542" y="5871"/>
                    <a:pt x="31461" y="5912"/>
                    <a:pt x="31432" y="5927"/>
                  </a:cubicBezTo>
                  <a:cubicBezTo>
                    <a:pt x="31338" y="6002"/>
                    <a:pt x="31283" y="6046"/>
                    <a:pt x="31230" y="6087"/>
                  </a:cubicBezTo>
                  <a:cubicBezTo>
                    <a:pt x="31199" y="6097"/>
                    <a:pt x="31183" y="6102"/>
                    <a:pt x="31171" y="6105"/>
                  </a:cubicBezTo>
                  <a:cubicBezTo>
                    <a:pt x="31170" y="6105"/>
                    <a:pt x="31168" y="6105"/>
                    <a:pt x="31167" y="6105"/>
                  </a:cubicBezTo>
                  <a:cubicBezTo>
                    <a:pt x="31161" y="6105"/>
                    <a:pt x="31158" y="6103"/>
                    <a:pt x="31154" y="6103"/>
                  </a:cubicBezTo>
                  <a:cubicBezTo>
                    <a:pt x="31173" y="6090"/>
                    <a:pt x="31189" y="6080"/>
                    <a:pt x="31205" y="6069"/>
                  </a:cubicBezTo>
                  <a:cubicBezTo>
                    <a:pt x="31220" y="6059"/>
                    <a:pt x="31233" y="6049"/>
                    <a:pt x="31277" y="6016"/>
                  </a:cubicBezTo>
                  <a:lnTo>
                    <a:pt x="31277" y="6016"/>
                  </a:lnTo>
                  <a:cubicBezTo>
                    <a:pt x="31095" y="6115"/>
                    <a:pt x="30961" y="6206"/>
                    <a:pt x="30824" y="6295"/>
                  </a:cubicBezTo>
                  <a:cubicBezTo>
                    <a:pt x="30811" y="6293"/>
                    <a:pt x="30798" y="6290"/>
                    <a:pt x="30781" y="6289"/>
                  </a:cubicBezTo>
                  <a:cubicBezTo>
                    <a:pt x="30752" y="6318"/>
                    <a:pt x="30726" y="6343"/>
                    <a:pt x="30699" y="6368"/>
                  </a:cubicBezTo>
                  <a:lnTo>
                    <a:pt x="30634" y="6421"/>
                  </a:lnTo>
                  <a:lnTo>
                    <a:pt x="30587" y="6431"/>
                  </a:lnTo>
                  <a:cubicBezTo>
                    <a:pt x="30558" y="6443"/>
                    <a:pt x="30527" y="6455"/>
                    <a:pt x="30505" y="6464"/>
                  </a:cubicBezTo>
                  <a:cubicBezTo>
                    <a:pt x="30467" y="6490"/>
                    <a:pt x="30431" y="6517"/>
                    <a:pt x="30390" y="6545"/>
                  </a:cubicBezTo>
                  <a:cubicBezTo>
                    <a:pt x="30370" y="6543"/>
                    <a:pt x="30356" y="6542"/>
                    <a:pt x="30340" y="6540"/>
                  </a:cubicBezTo>
                  <a:cubicBezTo>
                    <a:pt x="30299" y="6564"/>
                    <a:pt x="30255" y="6587"/>
                    <a:pt x="30214" y="6612"/>
                  </a:cubicBezTo>
                  <a:cubicBezTo>
                    <a:pt x="30180" y="6642"/>
                    <a:pt x="30215" y="6654"/>
                    <a:pt x="30106" y="6701"/>
                  </a:cubicBezTo>
                  <a:cubicBezTo>
                    <a:pt x="30091" y="6701"/>
                    <a:pt x="30077" y="6699"/>
                    <a:pt x="30058" y="6698"/>
                  </a:cubicBezTo>
                  <a:cubicBezTo>
                    <a:pt x="30011" y="6726"/>
                    <a:pt x="29963" y="6755"/>
                    <a:pt x="29927" y="6776"/>
                  </a:cubicBezTo>
                  <a:cubicBezTo>
                    <a:pt x="29949" y="6782"/>
                    <a:pt x="29963" y="6786"/>
                    <a:pt x="29984" y="6792"/>
                  </a:cubicBezTo>
                  <a:cubicBezTo>
                    <a:pt x="29931" y="6820"/>
                    <a:pt x="29905" y="6833"/>
                    <a:pt x="29883" y="6845"/>
                  </a:cubicBezTo>
                  <a:cubicBezTo>
                    <a:pt x="29866" y="6836"/>
                    <a:pt x="29853" y="6829"/>
                    <a:pt x="29838" y="6821"/>
                  </a:cubicBezTo>
                  <a:cubicBezTo>
                    <a:pt x="29813" y="6843"/>
                    <a:pt x="29796" y="6859"/>
                    <a:pt x="29778" y="6873"/>
                  </a:cubicBezTo>
                  <a:cubicBezTo>
                    <a:pt x="29756" y="6880"/>
                    <a:pt x="29737" y="6887"/>
                    <a:pt x="29712" y="6895"/>
                  </a:cubicBezTo>
                  <a:cubicBezTo>
                    <a:pt x="29688" y="6920"/>
                    <a:pt x="29666" y="6943"/>
                    <a:pt x="29649" y="6965"/>
                  </a:cubicBezTo>
                  <a:cubicBezTo>
                    <a:pt x="29696" y="6939"/>
                    <a:pt x="29747" y="6910"/>
                    <a:pt x="29809" y="6874"/>
                  </a:cubicBezTo>
                  <a:lnTo>
                    <a:pt x="29809" y="6874"/>
                  </a:lnTo>
                  <a:cubicBezTo>
                    <a:pt x="29750" y="6918"/>
                    <a:pt x="29697" y="6948"/>
                    <a:pt x="29649" y="6965"/>
                  </a:cubicBezTo>
                  <a:cubicBezTo>
                    <a:pt x="29519" y="7033"/>
                    <a:pt x="29496" y="7076"/>
                    <a:pt x="29441" y="7148"/>
                  </a:cubicBezTo>
                  <a:cubicBezTo>
                    <a:pt x="29431" y="7115"/>
                    <a:pt x="29426" y="7098"/>
                    <a:pt x="29421" y="7079"/>
                  </a:cubicBezTo>
                  <a:cubicBezTo>
                    <a:pt x="29376" y="7105"/>
                    <a:pt x="29351" y="7118"/>
                    <a:pt x="29321" y="7136"/>
                  </a:cubicBezTo>
                  <a:cubicBezTo>
                    <a:pt x="29316" y="7155"/>
                    <a:pt x="29312" y="7173"/>
                    <a:pt x="29309" y="7189"/>
                  </a:cubicBezTo>
                  <a:cubicBezTo>
                    <a:pt x="29215" y="7242"/>
                    <a:pt x="29123" y="7283"/>
                    <a:pt x="29035" y="7316"/>
                  </a:cubicBezTo>
                  <a:cubicBezTo>
                    <a:pt x="29041" y="7333"/>
                    <a:pt x="29047" y="7352"/>
                    <a:pt x="29054" y="7376"/>
                  </a:cubicBezTo>
                  <a:cubicBezTo>
                    <a:pt x="28929" y="7433"/>
                    <a:pt x="28829" y="7479"/>
                    <a:pt x="28703" y="7536"/>
                  </a:cubicBezTo>
                  <a:cubicBezTo>
                    <a:pt x="28738" y="7533"/>
                    <a:pt x="28753" y="7532"/>
                    <a:pt x="28763" y="7532"/>
                  </a:cubicBezTo>
                  <a:cubicBezTo>
                    <a:pt x="28633" y="7638"/>
                    <a:pt x="28579" y="7614"/>
                    <a:pt x="28469" y="7673"/>
                  </a:cubicBezTo>
                  <a:cubicBezTo>
                    <a:pt x="28453" y="7695"/>
                    <a:pt x="28438" y="7716"/>
                    <a:pt x="28423" y="7733"/>
                  </a:cubicBezTo>
                  <a:cubicBezTo>
                    <a:pt x="28379" y="7758"/>
                    <a:pt x="28335" y="7785"/>
                    <a:pt x="28295" y="7808"/>
                  </a:cubicBezTo>
                  <a:cubicBezTo>
                    <a:pt x="28277" y="7805"/>
                    <a:pt x="28264" y="7804"/>
                    <a:pt x="28249" y="7803"/>
                  </a:cubicBezTo>
                  <a:cubicBezTo>
                    <a:pt x="28227" y="7822"/>
                    <a:pt x="28208" y="7838"/>
                    <a:pt x="28191" y="7853"/>
                  </a:cubicBezTo>
                  <a:cubicBezTo>
                    <a:pt x="28172" y="7858"/>
                    <a:pt x="28161" y="7863"/>
                    <a:pt x="28155" y="7864"/>
                  </a:cubicBezTo>
                  <a:cubicBezTo>
                    <a:pt x="27993" y="7966"/>
                    <a:pt x="27851" y="8056"/>
                    <a:pt x="27705" y="8148"/>
                  </a:cubicBezTo>
                  <a:cubicBezTo>
                    <a:pt x="27645" y="8178"/>
                    <a:pt x="27574" y="8212"/>
                    <a:pt x="27504" y="8245"/>
                  </a:cubicBezTo>
                  <a:lnTo>
                    <a:pt x="27546" y="8203"/>
                  </a:lnTo>
                  <a:lnTo>
                    <a:pt x="27546" y="8203"/>
                  </a:lnTo>
                  <a:cubicBezTo>
                    <a:pt x="27448" y="8251"/>
                    <a:pt x="27356" y="8294"/>
                    <a:pt x="27262" y="8344"/>
                  </a:cubicBezTo>
                  <a:cubicBezTo>
                    <a:pt x="27156" y="8403"/>
                    <a:pt x="27049" y="8468"/>
                    <a:pt x="26940" y="8531"/>
                  </a:cubicBezTo>
                  <a:cubicBezTo>
                    <a:pt x="26946" y="8547"/>
                    <a:pt x="26949" y="8556"/>
                    <a:pt x="26952" y="8566"/>
                  </a:cubicBezTo>
                  <a:cubicBezTo>
                    <a:pt x="26894" y="8609"/>
                    <a:pt x="26837" y="8651"/>
                    <a:pt x="26783" y="8691"/>
                  </a:cubicBezTo>
                  <a:cubicBezTo>
                    <a:pt x="26715" y="8706"/>
                    <a:pt x="26652" y="8721"/>
                    <a:pt x="26591" y="8734"/>
                  </a:cubicBezTo>
                  <a:cubicBezTo>
                    <a:pt x="26458" y="8815"/>
                    <a:pt x="26324" y="8879"/>
                    <a:pt x="26229" y="8963"/>
                  </a:cubicBezTo>
                  <a:cubicBezTo>
                    <a:pt x="26040" y="9040"/>
                    <a:pt x="25868" y="9158"/>
                    <a:pt x="25706" y="9266"/>
                  </a:cubicBezTo>
                  <a:cubicBezTo>
                    <a:pt x="25676" y="9277"/>
                    <a:pt x="25659" y="9284"/>
                    <a:pt x="25653" y="9286"/>
                  </a:cubicBezTo>
                  <a:cubicBezTo>
                    <a:pt x="25570" y="9346"/>
                    <a:pt x="25506" y="9394"/>
                    <a:pt x="25457" y="9428"/>
                  </a:cubicBezTo>
                  <a:cubicBezTo>
                    <a:pt x="25398" y="9455"/>
                    <a:pt x="25360" y="9471"/>
                    <a:pt x="25294" y="9499"/>
                  </a:cubicBezTo>
                  <a:cubicBezTo>
                    <a:pt x="25303" y="9528"/>
                    <a:pt x="25310" y="9550"/>
                    <a:pt x="25317" y="9574"/>
                  </a:cubicBezTo>
                  <a:cubicBezTo>
                    <a:pt x="25272" y="9600"/>
                    <a:pt x="25247" y="9617"/>
                    <a:pt x="25220" y="9631"/>
                  </a:cubicBezTo>
                  <a:cubicBezTo>
                    <a:pt x="25197" y="9645"/>
                    <a:pt x="25172" y="9656"/>
                    <a:pt x="25145" y="9670"/>
                  </a:cubicBezTo>
                  <a:cubicBezTo>
                    <a:pt x="25169" y="9646"/>
                    <a:pt x="25186" y="9628"/>
                    <a:pt x="25204" y="9611"/>
                  </a:cubicBezTo>
                  <a:lnTo>
                    <a:pt x="25204" y="9611"/>
                  </a:lnTo>
                  <a:cubicBezTo>
                    <a:pt x="25116" y="9634"/>
                    <a:pt x="25029" y="9678"/>
                    <a:pt x="24944" y="9743"/>
                  </a:cubicBezTo>
                  <a:cubicBezTo>
                    <a:pt x="24922" y="9750"/>
                    <a:pt x="24899" y="9756"/>
                    <a:pt x="24880" y="9764"/>
                  </a:cubicBezTo>
                  <a:cubicBezTo>
                    <a:pt x="24785" y="9830"/>
                    <a:pt x="24680" y="9890"/>
                    <a:pt x="24566" y="9946"/>
                  </a:cubicBezTo>
                  <a:cubicBezTo>
                    <a:pt x="24557" y="9951"/>
                    <a:pt x="24542" y="9965"/>
                    <a:pt x="24532" y="9974"/>
                  </a:cubicBezTo>
                  <a:cubicBezTo>
                    <a:pt x="24549" y="9970"/>
                    <a:pt x="24567" y="9965"/>
                    <a:pt x="24599" y="9956"/>
                  </a:cubicBezTo>
                  <a:lnTo>
                    <a:pt x="24599" y="9956"/>
                  </a:lnTo>
                  <a:cubicBezTo>
                    <a:pt x="24552" y="9984"/>
                    <a:pt x="24521" y="10002"/>
                    <a:pt x="24493" y="10020"/>
                  </a:cubicBezTo>
                  <a:cubicBezTo>
                    <a:pt x="24474" y="10017"/>
                    <a:pt x="24461" y="10014"/>
                    <a:pt x="24448" y="10012"/>
                  </a:cubicBezTo>
                  <a:cubicBezTo>
                    <a:pt x="24430" y="10027"/>
                    <a:pt x="24417" y="10043"/>
                    <a:pt x="24407" y="10048"/>
                  </a:cubicBezTo>
                  <a:cubicBezTo>
                    <a:pt x="24245" y="10132"/>
                    <a:pt x="24109" y="10262"/>
                    <a:pt x="23933" y="10326"/>
                  </a:cubicBezTo>
                  <a:cubicBezTo>
                    <a:pt x="23909" y="10335"/>
                    <a:pt x="23853" y="10376"/>
                    <a:pt x="23812" y="10402"/>
                  </a:cubicBezTo>
                  <a:cubicBezTo>
                    <a:pt x="23675" y="10490"/>
                    <a:pt x="23539" y="10579"/>
                    <a:pt x="23394" y="10635"/>
                  </a:cubicBezTo>
                  <a:cubicBezTo>
                    <a:pt x="23364" y="10661"/>
                    <a:pt x="23328" y="10692"/>
                    <a:pt x="23306" y="10711"/>
                  </a:cubicBezTo>
                  <a:cubicBezTo>
                    <a:pt x="23213" y="10767"/>
                    <a:pt x="23140" y="10813"/>
                    <a:pt x="23056" y="10864"/>
                  </a:cubicBezTo>
                  <a:cubicBezTo>
                    <a:pt x="23018" y="10880"/>
                    <a:pt x="22963" y="10902"/>
                    <a:pt x="22882" y="10936"/>
                  </a:cubicBezTo>
                  <a:cubicBezTo>
                    <a:pt x="22828" y="10967"/>
                    <a:pt x="22732" y="11029"/>
                    <a:pt x="22666" y="11055"/>
                  </a:cubicBezTo>
                  <a:cubicBezTo>
                    <a:pt x="22571" y="11094"/>
                    <a:pt x="22510" y="11147"/>
                    <a:pt x="22432" y="11189"/>
                  </a:cubicBezTo>
                  <a:cubicBezTo>
                    <a:pt x="22350" y="11235"/>
                    <a:pt x="22265" y="11281"/>
                    <a:pt x="22182" y="11326"/>
                  </a:cubicBezTo>
                  <a:cubicBezTo>
                    <a:pt x="22088" y="11375"/>
                    <a:pt x="22010" y="11425"/>
                    <a:pt x="21929" y="11479"/>
                  </a:cubicBezTo>
                  <a:cubicBezTo>
                    <a:pt x="21861" y="11525"/>
                    <a:pt x="21779" y="11570"/>
                    <a:pt x="21686" y="11626"/>
                  </a:cubicBezTo>
                  <a:cubicBezTo>
                    <a:pt x="21676" y="11629"/>
                    <a:pt x="21642" y="11637"/>
                    <a:pt x="21616" y="11653"/>
                  </a:cubicBezTo>
                  <a:cubicBezTo>
                    <a:pt x="21364" y="11798"/>
                    <a:pt x="21120" y="11937"/>
                    <a:pt x="20862" y="12063"/>
                  </a:cubicBezTo>
                  <a:cubicBezTo>
                    <a:pt x="20839" y="12074"/>
                    <a:pt x="20814" y="12094"/>
                    <a:pt x="20792" y="12109"/>
                  </a:cubicBezTo>
                  <a:cubicBezTo>
                    <a:pt x="20768" y="12115"/>
                    <a:pt x="20755" y="12118"/>
                    <a:pt x="20743" y="12119"/>
                  </a:cubicBezTo>
                  <a:cubicBezTo>
                    <a:pt x="20715" y="12138"/>
                    <a:pt x="20690" y="12157"/>
                    <a:pt x="20661" y="12178"/>
                  </a:cubicBezTo>
                  <a:cubicBezTo>
                    <a:pt x="20621" y="12188"/>
                    <a:pt x="20593" y="12193"/>
                    <a:pt x="20562" y="12206"/>
                  </a:cubicBezTo>
                  <a:cubicBezTo>
                    <a:pt x="20498" y="12235"/>
                    <a:pt x="20430" y="12266"/>
                    <a:pt x="20365" y="12297"/>
                  </a:cubicBezTo>
                  <a:cubicBezTo>
                    <a:pt x="20297" y="12328"/>
                    <a:pt x="20212" y="12381"/>
                    <a:pt x="20171" y="12391"/>
                  </a:cubicBezTo>
                  <a:cubicBezTo>
                    <a:pt x="20096" y="12412"/>
                    <a:pt x="20061" y="12427"/>
                    <a:pt x="20006" y="12466"/>
                  </a:cubicBezTo>
                  <a:cubicBezTo>
                    <a:pt x="19987" y="12481"/>
                    <a:pt x="19931" y="12499"/>
                    <a:pt x="19896" y="12512"/>
                  </a:cubicBezTo>
                  <a:cubicBezTo>
                    <a:pt x="19869" y="12521"/>
                    <a:pt x="19847" y="12521"/>
                    <a:pt x="19816" y="12527"/>
                  </a:cubicBezTo>
                  <a:cubicBezTo>
                    <a:pt x="19802" y="12547"/>
                    <a:pt x="19793" y="12559"/>
                    <a:pt x="19784" y="12571"/>
                  </a:cubicBezTo>
                  <a:cubicBezTo>
                    <a:pt x="19727" y="12581"/>
                    <a:pt x="19677" y="12590"/>
                    <a:pt x="19616" y="12600"/>
                  </a:cubicBezTo>
                  <a:cubicBezTo>
                    <a:pt x="19584" y="12628"/>
                    <a:pt x="19562" y="12649"/>
                    <a:pt x="19534" y="12671"/>
                  </a:cubicBezTo>
                  <a:cubicBezTo>
                    <a:pt x="19396" y="12690"/>
                    <a:pt x="19250" y="12755"/>
                    <a:pt x="19112" y="12796"/>
                  </a:cubicBezTo>
                  <a:cubicBezTo>
                    <a:pt x="18963" y="12834"/>
                    <a:pt x="18834" y="12884"/>
                    <a:pt x="18720" y="12939"/>
                  </a:cubicBezTo>
                  <a:cubicBezTo>
                    <a:pt x="18685" y="12939"/>
                    <a:pt x="18650" y="12937"/>
                    <a:pt x="18625" y="12937"/>
                  </a:cubicBezTo>
                  <a:cubicBezTo>
                    <a:pt x="18489" y="12978"/>
                    <a:pt x="18360" y="13017"/>
                    <a:pt x="18245" y="13040"/>
                  </a:cubicBezTo>
                  <a:cubicBezTo>
                    <a:pt x="18201" y="13045"/>
                    <a:pt x="18166" y="13047"/>
                    <a:pt x="18130" y="13050"/>
                  </a:cubicBezTo>
                  <a:cubicBezTo>
                    <a:pt x="18107" y="13068"/>
                    <a:pt x="18088" y="13081"/>
                    <a:pt x="18063" y="13099"/>
                  </a:cubicBezTo>
                  <a:cubicBezTo>
                    <a:pt x="18046" y="13089"/>
                    <a:pt x="18035" y="13083"/>
                    <a:pt x="18016" y="13072"/>
                  </a:cubicBezTo>
                  <a:cubicBezTo>
                    <a:pt x="17913" y="13089"/>
                    <a:pt x="17804" y="13106"/>
                    <a:pt x="17692" y="13123"/>
                  </a:cubicBezTo>
                  <a:cubicBezTo>
                    <a:pt x="17686" y="13120"/>
                    <a:pt x="17674" y="13112"/>
                    <a:pt x="17657" y="13102"/>
                  </a:cubicBezTo>
                  <a:cubicBezTo>
                    <a:pt x="17593" y="13111"/>
                    <a:pt x="17533" y="13118"/>
                    <a:pt x="17487" y="13124"/>
                  </a:cubicBezTo>
                  <a:cubicBezTo>
                    <a:pt x="17452" y="13125"/>
                    <a:pt x="17420" y="13126"/>
                    <a:pt x="17388" y="13126"/>
                  </a:cubicBezTo>
                  <a:cubicBezTo>
                    <a:pt x="17357" y="13126"/>
                    <a:pt x="17327" y="13125"/>
                    <a:pt x="17296" y="13124"/>
                  </a:cubicBezTo>
                  <a:cubicBezTo>
                    <a:pt x="17262" y="13124"/>
                    <a:pt x="17228" y="13124"/>
                    <a:pt x="17193" y="13124"/>
                  </a:cubicBezTo>
                  <a:cubicBezTo>
                    <a:pt x="17159" y="13124"/>
                    <a:pt x="17124" y="13124"/>
                    <a:pt x="17090" y="13125"/>
                  </a:cubicBezTo>
                  <a:cubicBezTo>
                    <a:pt x="17039" y="13127"/>
                    <a:pt x="16987" y="13128"/>
                    <a:pt x="16936" y="13130"/>
                  </a:cubicBezTo>
                  <a:cubicBezTo>
                    <a:pt x="16868" y="13128"/>
                    <a:pt x="16799" y="13123"/>
                    <a:pt x="16733" y="13114"/>
                  </a:cubicBezTo>
                  <a:cubicBezTo>
                    <a:pt x="16671" y="13108"/>
                    <a:pt x="16611" y="13106"/>
                    <a:pt x="16614" y="13106"/>
                  </a:cubicBezTo>
                  <a:cubicBezTo>
                    <a:pt x="16458" y="13080"/>
                    <a:pt x="16347" y="13037"/>
                    <a:pt x="16274" y="13031"/>
                  </a:cubicBezTo>
                  <a:cubicBezTo>
                    <a:pt x="16150" y="13011"/>
                    <a:pt x="16041" y="12975"/>
                    <a:pt x="15934" y="12931"/>
                  </a:cubicBezTo>
                  <a:cubicBezTo>
                    <a:pt x="15834" y="12899"/>
                    <a:pt x="15737" y="12836"/>
                    <a:pt x="15651" y="12806"/>
                  </a:cubicBezTo>
                  <a:cubicBezTo>
                    <a:pt x="15547" y="12762"/>
                    <a:pt x="15487" y="12703"/>
                    <a:pt x="15400" y="12653"/>
                  </a:cubicBezTo>
                  <a:cubicBezTo>
                    <a:pt x="15356" y="12625"/>
                    <a:pt x="15306" y="12586"/>
                    <a:pt x="15266" y="12565"/>
                  </a:cubicBezTo>
                  <a:cubicBezTo>
                    <a:pt x="15179" y="12512"/>
                    <a:pt x="15107" y="12453"/>
                    <a:pt x="15044" y="12380"/>
                  </a:cubicBezTo>
                  <a:cubicBezTo>
                    <a:pt x="15030" y="12366"/>
                    <a:pt x="15013" y="12344"/>
                    <a:pt x="15003" y="12338"/>
                  </a:cubicBezTo>
                  <a:cubicBezTo>
                    <a:pt x="14902" y="12274"/>
                    <a:pt x="14858" y="12188"/>
                    <a:pt x="14798" y="12106"/>
                  </a:cubicBezTo>
                  <a:cubicBezTo>
                    <a:pt x="14719" y="12049"/>
                    <a:pt x="14633" y="11981"/>
                    <a:pt x="14594" y="11854"/>
                  </a:cubicBezTo>
                  <a:cubicBezTo>
                    <a:pt x="14508" y="11781"/>
                    <a:pt x="14461" y="11691"/>
                    <a:pt x="14446" y="11635"/>
                  </a:cubicBezTo>
                  <a:cubicBezTo>
                    <a:pt x="14379" y="11534"/>
                    <a:pt x="14342" y="11461"/>
                    <a:pt x="14302" y="11391"/>
                  </a:cubicBezTo>
                  <a:cubicBezTo>
                    <a:pt x="14257" y="11314"/>
                    <a:pt x="14220" y="11233"/>
                    <a:pt x="14179" y="11157"/>
                  </a:cubicBezTo>
                  <a:cubicBezTo>
                    <a:pt x="14185" y="11139"/>
                    <a:pt x="14187" y="11128"/>
                    <a:pt x="14190" y="11114"/>
                  </a:cubicBezTo>
                  <a:cubicBezTo>
                    <a:pt x="14161" y="11073"/>
                    <a:pt x="14139" y="11035"/>
                    <a:pt x="14124" y="11014"/>
                  </a:cubicBezTo>
                  <a:cubicBezTo>
                    <a:pt x="14076" y="10883"/>
                    <a:pt x="14039" y="10764"/>
                    <a:pt x="14006" y="10649"/>
                  </a:cubicBezTo>
                  <a:cubicBezTo>
                    <a:pt x="13979" y="10530"/>
                    <a:pt x="13923" y="10420"/>
                    <a:pt x="13905" y="10298"/>
                  </a:cubicBezTo>
                  <a:cubicBezTo>
                    <a:pt x="13895" y="10287"/>
                    <a:pt x="13883" y="10276"/>
                    <a:pt x="13873" y="10265"/>
                  </a:cubicBezTo>
                  <a:cubicBezTo>
                    <a:pt x="13846" y="10177"/>
                    <a:pt x="13836" y="10080"/>
                    <a:pt x="13805" y="10023"/>
                  </a:cubicBezTo>
                  <a:cubicBezTo>
                    <a:pt x="13801" y="9958"/>
                    <a:pt x="13796" y="9895"/>
                    <a:pt x="13793" y="9849"/>
                  </a:cubicBezTo>
                  <a:cubicBezTo>
                    <a:pt x="13773" y="9765"/>
                    <a:pt x="13756" y="9695"/>
                    <a:pt x="13743" y="9637"/>
                  </a:cubicBezTo>
                  <a:cubicBezTo>
                    <a:pt x="13731" y="9625"/>
                    <a:pt x="13723" y="9617"/>
                    <a:pt x="13711" y="9603"/>
                  </a:cubicBezTo>
                  <a:cubicBezTo>
                    <a:pt x="13709" y="9553"/>
                    <a:pt x="13709" y="9514"/>
                    <a:pt x="13708" y="9472"/>
                  </a:cubicBezTo>
                  <a:cubicBezTo>
                    <a:pt x="13700" y="9440"/>
                    <a:pt x="13689" y="9399"/>
                    <a:pt x="13678" y="9356"/>
                  </a:cubicBezTo>
                  <a:cubicBezTo>
                    <a:pt x="13689" y="9331"/>
                    <a:pt x="13696" y="9314"/>
                    <a:pt x="13709" y="9281"/>
                  </a:cubicBezTo>
                  <a:cubicBezTo>
                    <a:pt x="13689" y="9236"/>
                    <a:pt x="13674" y="9200"/>
                    <a:pt x="13658" y="9165"/>
                  </a:cubicBezTo>
                  <a:cubicBezTo>
                    <a:pt x="13661" y="9108"/>
                    <a:pt x="13662" y="9066"/>
                    <a:pt x="13664" y="9021"/>
                  </a:cubicBezTo>
                  <a:cubicBezTo>
                    <a:pt x="13645" y="8930"/>
                    <a:pt x="13622" y="8831"/>
                    <a:pt x="13642" y="8747"/>
                  </a:cubicBezTo>
                  <a:cubicBezTo>
                    <a:pt x="13636" y="8699"/>
                    <a:pt x="13631" y="8647"/>
                    <a:pt x="13622" y="8612"/>
                  </a:cubicBezTo>
                  <a:cubicBezTo>
                    <a:pt x="13617" y="8581"/>
                    <a:pt x="13605" y="8569"/>
                    <a:pt x="13593" y="8544"/>
                  </a:cubicBezTo>
                  <a:cubicBezTo>
                    <a:pt x="13603" y="8526"/>
                    <a:pt x="13611" y="8513"/>
                    <a:pt x="13622" y="8494"/>
                  </a:cubicBezTo>
                  <a:cubicBezTo>
                    <a:pt x="13617" y="8451"/>
                    <a:pt x="13612" y="8410"/>
                    <a:pt x="13606" y="8360"/>
                  </a:cubicBezTo>
                  <a:cubicBezTo>
                    <a:pt x="13611" y="8332"/>
                    <a:pt x="13615" y="8294"/>
                    <a:pt x="13620" y="8260"/>
                  </a:cubicBezTo>
                  <a:cubicBezTo>
                    <a:pt x="13612" y="8225"/>
                    <a:pt x="13608" y="8201"/>
                    <a:pt x="13603" y="8178"/>
                  </a:cubicBezTo>
                  <a:cubicBezTo>
                    <a:pt x="13623" y="8007"/>
                    <a:pt x="13626" y="7887"/>
                    <a:pt x="13614" y="7696"/>
                  </a:cubicBezTo>
                  <a:lnTo>
                    <a:pt x="13614" y="7696"/>
                  </a:lnTo>
                  <a:cubicBezTo>
                    <a:pt x="13632" y="7656"/>
                    <a:pt x="13648" y="7620"/>
                    <a:pt x="13665" y="7582"/>
                  </a:cubicBezTo>
                  <a:cubicBezTo>
                    <a:pt x="13700" y="7544"/>
                    <a:pt x="13730" y="7513"/>
                    <a:pt x="13753" y="7485"/>
                  </a:cubicBezTo>
                  <a:cubicBezTo>
                    <a:pt x="13828" y="7363"/>
                    <a:pt x="13801" y="7355"/>
                    <a:pt x="13799" y="7321"/>
                  </a:cubicBezTo>
                  <a:cubicBezTo>
                    <a:pt x="13815" y="7292"/>
                    <a:pt x="13831" y="7266"/>
                    <a:pt x="13846" y="7242"/>
                  </a:cubicBezTo>
                  <a:cubicBezTo>
                    <a:pt x="13856" y="7218"/>
                    <a:pt x="13868" y="7196"/>
                    <a:pt x="13889" y="7152"/>
                  </a:cubicBezTo>
                  <a:lnTo>
                    <a:pt x="13889" y="7152"/>
                  </a:lnTo>
                  <a:cubicBezTo>
                    <a:pt x="13904" y="7176"/>
                    <a:pt x="13868" y="7257"/>
                    <a:pt x="13890" y="7257"/>
                  </a:cubicBezTo>
                  <a:cubicBezTo>
                    <a:pt x="13895" y="7257"/>
                    <a:pt x="13905" y="7252"/>
                    <a:pt x="13920" y="7239"/>
                  </a:cubicBezTo>
                  <a:cubicBezTo>
                    <a:pt x="13924" y="7214"/>
                    <a:pt x="13929" y="7191"/>
                    <a:pt x="13934" y="7151"/>
                  </a:cubicBezTo>
                  <a:cubicBezTo>
                    <a:pt x="13999" y="7076"/>
                    <a:pt x="14058" y="7004"/>
                    <a:pt x="14109" y="6942"/>
                  </a:cubicBezTo>
                  <a:cubicBezTo>
                    <a:pt x="14157" y="6855"/>
                    <a:pt x="14196" y="6780"/>
                    <a:pt x="14240" y="6695"/>
                  </a:cubicBezTo>
                  <a:cubicBezTo>
                    <a:pt x="14233" y="6687"/>
                    <a:pt x="14224" y="6679"/>
                    <a:pt x="14215" y="6670"/>
                  </a:cubicBezTo>
                  <a:cubicBezTo>
                    <a:pt x="14246" y="6630"/>
                    <a:pt x="14271" y="6598"/>
                    <a:pt x="14287" y="6578"/>
                  </a:cubicBezTo>
                  <a:cubicBezTo>
                    <a:pt x="14313" y="6505"/>
                    <a:pt x="14333" y="6442"/>
                    <a:pt x="14354" y="6381"/>
                  </a:cubicBezTo>
                  <a:lnTo>
                    <a:pt x="14323" y="6350"/>
                  </a:lnTo>
                  <a:cubicBezTo>
                    <a:pt x="14311" y="6364"/>
                    <a:pt x="14299" y="6377"/>
                    <a:pt x="14287" y="6390"/>
                  </a:cubicBezTo>
                  <a:cubicBezTo>
                    <a:pt x="14295" y="6376"/>
                    <a:pt x="14301" y="6362"/>
                    <a:pt x="14311" y="6321"/>
                  </a:cubicBezTo>
                  <a:lnTo>
                    <a:pt x="14311" y="6321"/>
                  </a:lnTo>
                  <a:cubicBezTo>
                    <a:pt x="14307" y="6323"/>
                    <a:pt x="14303" y="6324"/>
                    <a:pt x="14300" y="6324"/>
                  </a:cubicBezTo>
                  <a:cubicBezTo>
                    <a:pt x="14299" y="6324"/>
                    <a:pt x="14298" y="6324"/>
                    <a:pt x="14298" y="6324"/>
                  </a:cubicBezTo>
                  <a:cubicBezTo>
                    <a:pt x="14295" y="6324"/>
                    <a:pt x="14305" y="6302"/>
                    <a:pt x="14317" y="6296"/>
                  </a:cubicBezTo>
                  <a:lnTo>
                    <a:pt x="14317" y="6296"/>
                  </a:lnTo>
                  <a:cubicBezTo>
                    <a:pt x="14317" y="6296"/>
                    <a:pt x="14317" y="6296"/>
                    <a:pt x="14317" y="6296"/>
                  </a:cubicBezTo>
                  <a:lnTo>
                    <a:pt x="14317" y="6296"/>
                  </a:lnTo>
                  <a:cubicBezTo>
                    <a:pt x="14317" y="6296"/>
                    <a:pt x="14317" y="6296"/>
                    <a:pt x="14317" y="6296"/>
                  </a:cubicBezTo>
                  <a:cubicBezTo>
                    <a:pt x="14319" y="6293"/>
                    <a:pt x="14320" y="6291"/>
                    <a:pt x="14322" y="6291"/>
                  </a:cubicBezTo>
                  <a:cubicBezTo>
                    <a:pt x="14325" y="6291"/>
                    <a:pt x="14326" y="6303"/>
                    <a:pt x="14327" y="6314"/>
                  </a:cubicBezTo>
                  <a:cubicBezTo>
                    <a:pt x="14324" y="6315"/>
                    <a:pt x="14320" y="6317"/>
                    <a:pt x="14317" y="6319"/>
                  </a:cubicBezTo>
                  <a:lnTo>
                    <a:pt x="14317" y="6319"/>
                  </a:lnTo>
                  <a:cubicBezTo>
                    <a:pt x="14317" y="6312"/>
                    <a:pt x="14317" y="6305"/>
                    <a:pt x="14317" y="6296"/>
                  </a:cubicBezTo>
                  <a:lnTo>
                    <a:pt x="14317" y="6296"/>
                  </a:lnTo>
                  <a:cubicBezTo>
                    <a:pt x="14315" y="6305"/>
                    <a:pt x="14313" y="6314"/>
                    <a:pt x="14311" y="6321"/>
                  </a:cubicBezTo>
                  <a:lnTo>
                    <a:pt x="14311" y="6321"/>
                  </a:lnTo>
                  <a:cubicBezTo>
                    <a:pt x="14313" y="6320"/>
                    <a:pt x="14315" y="6320"/>
                    <a:pt x="14317" y="6319"/>
                  </a:cubicBezTo>
                  <a:lnTo>
                    <a:pt x="14317" y="6319"/>
                  </a:lnTo>
                  <a:cubicBezTo>
                    <a:pt x="14317" y="6345"/>
                    <a:pt x="14319" y="6348"/>
                    <a:pt x="14323" y="6350"/>
                  </a:cubicBezTo>
                  <a:cubicBezTo>
                    <a:pt x="14346" y="6322"/>
                    <a:pt x="14362" y="6307"/>
                    <a:pt x="14369" y="6307"/>
                  </a:cubicBezTo>
                  <a:cubicBezTo>
                    <a:pt x="14378" y="6307"/>
                    <a:pt x="14373" y="6332"/>
                    <a:pt x="14354" y="6381"/>
                  </a:cubicBezTo>
                  <a:cubicBezTo>
                    <a:pt x="14376" y="6355"/>
                    <a:pt x="14398" y="6330"/>
                    <a:pt x="14427" y="6297"/>
                  </a:cubicBezTo>
                  <a:cubicBezTo>
                    <a:pt x="14429" y="6299"/>
                    <a:pt x="14431" y="6299"/>
                    <a:pt x="14433" y="6299"/>
                  </a:cubicBezTo>
                  <a:cubicBezTo>
                    <a:pt x="14444" y="6299"/>
                    <a:pt x="14461" y="6288"/>
                    <a:pt x="14475" y="6288"/>
                  </a:cubicBezTo>
                  <a:cubicBezTo>
                    <a:pt x="14487" y="6288"/>
                    <a:pt x="14495" y="6297"/>
                    <a:pt x="14492" y="6328"/>
                  </a:cubicBezTo>
                  <a:cubicBezTo>
                    <a:pt x="14538" y="6222"/>
                    <a:pt x="14570" y="6150"/>
                    <a:pt x="14599" y="6080"/>
                  </a:cubicBezTo>
                  <a:lnTo>
                    <a:pt x="14599" y="6080"/>
                  </a:lnTo>
                  <a:cubicBezTo>
                    <a:pt x="14570" y="6094"/>
                    <a:pt x="14549" y="6106"/>
                    <a:pt x="14527" y="6118"/>
                  </a:cubicBezTo>
                  <a:lnTo>
                    <a:pt x="14551" y="6065"/>
                  </a:lnTo>
                  <a:cubicBezTo>
                    <a:pt x="14583" y="6044"/>
                    <a:pt x="14617" y="6024"/>
                    <a:pt x="14649" y="6003"/>
                  </a:cubicBezTo>
                  <a:cubicBezTo>
                    <a:pt x="14655" y="5986"/>
                    <a:pt x="14663" y="5964"/>
                    <a:pt x="14670" y="5940"/>
                  </a:cubicBezTo>
                  <a:cubicBezTo>
                    <a:pt x="14683" y="5924"/>
                    <a:pt x="14698" y="5906"/>
                    <a:pt x="14716" y="5886"/>
                  </a:cubicBezTo>
                  <a:cubicBezTo>
                    <a:pt x="14726" y="5836"/>
                    <a:pt x="14735" y="5790"/>
                    <a:pt x="14744" y="5741"/>
                  </a:cubicBezTo>
                  <a:cubicBezTo>
                    <a:pt x="14760" y="5733"/>
                    <a:pt x="14773" y="5727"/>
                    <a:pt x="14780" y="5722"/>
                  </a:cubicBezTo>
                  <a:cubicBezTo>
                    <a:pt x="14826" y="5613"/>
                    <a:pt x="14867" y="5509"/>
                    <a:pt x="14911" y="5394"/>
                  </a:cubicBezTo>
                  <a:cubicBezTo>
                    <a:pt x="14945" y="5357"/>
                    <a:pt x="14972" y="5328"/>
                    <a:pt x="15000" y="5297"/>
                  </a:cubicBezTo>
                  <a:cubicBezTo>
                    <a:pt x="15058" y="5147"/>
                    <a:pt x="15148" y="5001"/>
                    <a:pt x="15178" y="4854"/>
                  </a:cubicBezTo>
                  <a:cubicBezTo>
                    <a:pt x="15229" y="4791"/>
                    <a:pt x="15244" y="4678"/>
                    <a:pt x="15292" y="4581"/>
                  </a:cubicBezTo>
                  <a:cubicBezTo>
                    <a:pt x="15354" y="4451"/>
                    <a:pt x="15434" y="4286"/>
                    <a:pt x="15460" y="4120"/>
                  </a:cubicBezTo>
                  <a:cubicBezTo>
                    <a:pt x="15481" y="3998"/>
                    <a:pt x="15501" y="3927"/>
                    <a:pt x="15526" y="3729"/>
                  </a:cubicBezTo>
                  <a:cubicBezTo>
                    <a:pt x="15547" y="3576"/>
                    <a:pt x="15554" y="3426"/>
                    <a:pt x="15528" y="3265"/>
                  </a:cubicBezTo>
                  <a:cubicBezTo>
                    <a:pt x="15500" y="3180"/>
                    <a:pt x="15457" y="3077"/>
                    <a:pt x="15389" y="3000"/>
                  </a:cubicBezTo>
                  <a:cubicBezTo>
                    <a:pt x="15375" y="2970"/>
                    <a:pt x="15367" y="2949"/>
                    <a:pt x="15354" y="2934"/>
                  </a:cubicBezTo>
                  <a:cubicBezTo>
                    <a:pt x="15316" y="2905"/>
                    <a:pt x="15279" y="2875"/>
                    <a:pt x="15242" y="2859"/>
                  </a:cubicBezTo>
                  <a:cubicBezTo>
                    <a:pt x="15138" y="2783"/>
                    <a:pt x="15026" y="2749"/>
                    <a:pt x="14913" y="2749"/>
                  </a:cubicBezTo>
                  <a:cubicBezTo>
                    <a:pt x="14769" y="2749"/>
                    <a:pt x="14623" y="2804"/>
                    <a:pt x="14488" y="2902"/>
                  </a:cubicBezTo>
                  <a:cubicBezTo>
                    <a:pt x="14401" y="2958"/>
                    <a:pt x="14299" y="3015"/>
                    <a:pt x="14264" y="3067"/>
                  </a:cubicBezTo>
                  <a:cubicBezTo>
                    <a:pt x="14210" y="3137"/>
                    <a:pt x="14143" y="3201"/>
                    <a:pt x="14092" y="3279"/>
                  </a:cubicBezTo>
                  <a:cubicBezTo>
                    <a:pt x="14049" y="3336"/>
                    <a:pt x="14017" y="3383"/>
                    <a:pt x="13987" y="3437"/>
                  </a:cubicBezTo>
                  <a:cubicBezTo>
                    <a:pt x="13931" y="3532"/>
                    <a:pt x="13865" y="3643"/>
                    <a:pt x="13834" y="3726"/>
                  </a:cubicBezTo>
                  <a:cubicBezTo>
                    <a:pt x="13796" y="3826"/>
                    <a:pt x="13723" y="3913"/>
                    <a:pt x="13712" y="4005"/>
                  </a:cubicBezTo>
                  <a:cubicBezTo>
                    <a:pt x="13709" y="4016"/>
                    <a:pt x="13674" y="4095"/>
                    <a:pt x="13662" y="4111"/>
                  </a:cubicBezTo>
                  <a:cubicBezTo>
                    <a:pt x="13624" y="4163"/>
                    <a:pt x="13597" y="4239"/>
                    <a:pt x="13574" y="4307"/>
                  </a:cubicBezTo>
                  <a:cubicBezTo>
                    <a:pt x="13522" y="4445"/>
                    <a:pt x="13478" y="4586"/>
                    <a:pt x="13430" y="4748"/>
                  </a:cubicBezTo>
                  <a:cubicBezTo>
                    <a:pt x="13430" y="4750"/>
                    <a:pt x="13419" y="4767"/>
                    <a:pt x="13403" y="4798"/>
                  </a:cubicBezTo>
                  <a:cubicBezTo>
                    <a:pt x="13396" y="4838"/>
                    <a:pt x="13387" y="4881"/>
                    <a:pt x="13380" y="4922"/>
                  </a:cubicBezTo>
                  <a:cubicBezTo>
                    <a:pt x="13371" y="4941"/>
                    <a:pt x="13362" y="4960"/>
                    <a:pt x="13334" y="5019"/>
                  </a:cubicBezTo>
                  <a:cubicBezTo>
                    <a:pt x="13336" y="5054"/>
                    <a:pt x="13339" y="5090"/>
                    <a:pt x="13340" y="5128"/>
                  </a:cubicBezTo>
                  <a:cubicBezTo>
                    <a:pt x="13324" y="5140"/>
                    <a:pt x="13314" y="5148"/>
                    <a:pt x="13302" y="5157"/>
                  </a:cubicBezTo>
                  <a:cubicBezTo>
                    <a:pt x="13277" y="5307"/>
                    <a:pt x="13253" y="5450"/>
                    <a:pt x="13236" y="5584"/>
                  </a:cubicBezTo>
                  <a:cubicBezTo>
                    <a:pt x="13240" y="5600"/>
                    <a:pt x="13244" y="5615"/>
                    <a:pt x="13253" y="5652"/>
                  </a:cubicBezTo>
                  <a:cubicBezTo>
                    <a:pt x="13227" y="5657"/>
                    <a:pt x="13212" y="5660"/>
                    <a:pt x="13191" y="5665"/>
                  </a:cubicBezTo>
                  <a:cubicBezTo>
                    <a:pt x="13180" y="5800"/>
                    <a:pt x="13169" y="5922"/>
                    <a:pt x="13124" y="6040"/>
                  </a:cubicBezTo>
                  <a:cubicBezTo>
                    <a:pt x="13113" y="6068"/>
                    <a:pt x="13094" y="6174"/>
                    <a:pt x="13097" y="6190"/>
                  </a:cubicBezTo>
                  <a:cubicBezTo>
                    <a:pt x="13108" y="6258"/>
                    <a:pt x="13072" y="6337"/>
                    <a:pt x="13074" y="6418"/>
                  </a:cubicBezTo>
                  <a:cubicBezTo>
                    <a:pt x="13074" y="6480"/>
                    <a:pt x="13058" y="6592"/>
                    <a:pt x="13052" y="6684"/>
                  </a:cubicBezTo>
                  <a:cubicBezTo>
                    <a:pt x="13043" y="6780"/>
                    <a:pt x="13043" y="6902"/>
                    <a:pt x="13018" y="7020"/>
                  </a:cubicBezTo>
                  <a:cubicBezTo>
                    <a:pt x="13005" y="7085"/>
                    <a:pt x="13000" y="7193"/>
                    <a:pt x="13000" y="7267"/>
                  </a:cubicBezTo>
                  <a:cubicBezTo>
                    <a:pt x="13001" y="7362"/>
                    <a:pt x="13003" y="7441"/>
                    <a:pt x="12987" y="7522"/>
                  </a:cubicBezTo>
                  <a:lnTo>
                    <a:pt x="12987" y="7522"/>
                  </a:lnTo>
                  <a:cubicBezTo>
                    <a:pt x="12976" y="7540"/>
                    <a:pt x="12965" y="7554"/>
                    <a:pt x="12956" y="7564"/>
                  </a:cubicBezTo>
                  <a:cubicBezTo>
                    <a:pt x="12881" y="7641"/>
                    <a:pt x="12860" y="7714"/>
                    <a:pt x="12802" y="7783"/>
                  </a:cubicBezTo>
                  <a:cubicBezTo>
                    <a:pt x="12791" y="7795"/>
                    <a:pt x="12785" y="7831"/>
                    <a:pt x="12752" y="7856"/>
                  </a:cubicBezTo>
                  <a:cubicBezTo>
                    <a:pt x="12685" y="7903"/>
                    <a:pt x="12688" y="7957"/>
                    <a:pt x="12635" y="8019"/>
                  </a:cubicBezTo>
                  <a:cubicBezTo>
                    <a:pt x="12585" y="8042"/>
                    <a:pt x="12532" y="8147"/>
                    <a:pt x="12471" y="8214"/>
                  </a:cubicBezTo>
                  <a:cubicBezTo>
                    <a:pt x="12401" y="8291"/>
                    <a:pt x="12328" y="8387"/>
                    <a:pt x="12256" y="8475"/>
                  </a:cubicBezTo>
                  <a:cubicBezTo>
                    <a:pt x="12187" y="8560"/>
                    <a:pt x="12114" y="8646"/>
                    <a:pt x="12060" y="8712"/>
                  </a:cubicBezTo>
                  <a:cubicBezTo>
                    <a:pt x="12053" y="8741"/>
                    <a:pt x="12050" y="8756"/>
                    <a:pt x="12042" y="8781"/>
                  </a:cubicBezTo>
                  <a:cubicBezTo>
                    <a:pt x="12017" y="8787"/>
                    <a:pt x="12004" y="8790"/>
                    <a:pt x="11988" y="8793"/>
                  </a:cubicBezTo>
                  <a:cubicBezTo>
                    <a:pt x="11956" y="8879"/>
                    <a:pt x="11856" y="8941"/>
                    <a:pt x="11794" y="9034"/>
                  </a:cubicBezTo>
                  <a:cubicBezTo>
                    <a:pt x="11736" y="9118"/>
                    <a:pt x="11633" y="9227"/>
                    <a:pt x="11529" y="9341"/>
                  </a:cubicBezTo>
                  <a:cubicBezTo>
                    <a:pt x="11380" y="9458"/>
                    <a:pt x="11269" y="9624"/>
                    <a:pt x="11136" y="9777"/>
                  </a:cubicBezTo>
                  <a:cubicBezTo>
                    <a:pt x="11074" y="9828"/>
                    <a:pt x="11013" y="9881"/>
                    <a:pt x="10955" y="9930"/>
                  </a:cubicBezTo>
                  <a:cubicBezTo>
                    <a:pt x="10940" y="9931"/>
                    <a:pt x="10927" y="9933"/>
                    <a:pt x="10914" y="9934"/>
                  </a:cubicBezTo>
                  <a:cubicBezTo>
                    <a:pt x="10830" y="10023"/>
                    <a:pt x="10757" y="10101"/>
                    <a:pt x="10682" y="10177"/>
                  </a:cubicBezTo>
                  <a:cubicBezTo>
                    <a:pt x="10608" y="10249"/>
                    <a:pt x="10531" y="10323"/>
                    <a:pt x="10461" y="10393"/>
                  </a:cubicBezTo>
                  <a:cubicBezTo>
                    <a:pt x="10442" y="10405"/>
                    <a:pt x="10426" y="10414"/>
                    <a:pt x="10406" y="10426"/>
                  </a:cubicBezTo>
                  <a:cubicBezTo>
                    <a:pt x="10399" y="10449"/>
                    <a:pt x="10393" y="10464"/>
                    <a:pt x="10386" y="10485"/>
                  </a:cubicBezTo>
                  <a:cubicBezTo>
                    <a:pt x="10361" y="10490"/>
                    <a:pt x="10340" y="10495"/>
                    <a:pt x="10320" y="10499"/>
                  </a:cubicBezTo>
                  <a:cubicBezTo>
                    <a:pt x="10225" y="10582"/>
                    <a:pt x="10215" y="10654"/>
                    <a:pt x="10086" y="10732"/>
                  </a:cubicBezTo>
                  <a:cubicBezTo>
                    <a:pt x="10074" y="10732"/>
                    <a:pt x="10059" y="10733"/>
                    <a:pt x="10039" y="10735"/>
                  </a:cubicBezTo>
                  <a:cubicBezTo>
                    <a:pt x="9990" y="10780"/>
                    <a:pt x="9941" y="10823"/>
                    <a:pt x="9886" y="10873"/>
                  </a:cubicBezTo>
                  <a:cubicBezTo>
                    <a:pt x="9811" y="10905"/>
                    <a:pt x="9715" y="11002"/>
                    <a:pt x="9624" y="11064"/>
                  </a:cubicBezTo>
                  <a:cubicBezTo>
                    <a:pt x="9624" y="11064"/>
                    <a:pt x="9624" y="11064"/>
                    <a:pt x="9624" y="11064"/>
                  </a:cubicBezTo>
                  <a:lnTo>
                    <a:pt x="9624" y="11064"/>
                  </a:lnTo>
                  <a:cubicBezTo>
                    <a:pt x="9616" y="11076"/>
                    <a:pt x="9606" y="11088"/>
                    <a:pt x="9597" y="11100"/>
                  </a:cubicBezTo>
                  <a:lnTo>
                    <a:pt x="9580" y="11108"/>
                  </a:lnTo>
                  <a:lnTo>
                    <a:pt x="9615" y="11069"/>
                  </a:lnTo>
                  <a:cubicBezTo>
                    <a:pt x="9618" y="11067"/>
                    <a:pt x="9623" y="11065"/>
                    <a:pt x="9624" y="11064"/>
                  </a:cubicBezTo>
                  <a:lnTo>
                    <a:pt x="9624" y="11064"/>
                  </a:lnTo>
                  <a:cubicBezTo>
                    <a:pt x="9597" y="11078"/>
                    <a:pt x="9569" y="11086"/>
                    <a:pt x="9552" y="11101"/>
                  </a:cubicBezTo>
                  <a:cubicBezTo>
                    <a:pt x="9412" y="11208"/>
                    <a:pt x="9274" y="11317"/>
                    <a:pt x="9138" y="11413"/>
                  </a:cubicBezTo>
                  <a:cubicBezTo>
                    <a:pt x="9066" y="11475"/>
                    <a:pt x="9054" y="11522"/>
                    <a:pt x="8943" y="11588"/>
                  </a:cubicBezTo>
                  <a:cubicBezTo>
                    <a:pt x="8928" y="11587"/>
                    <a:pt x="8915" y="11585"/>
                    <a:pt x="8907" y="11585"/>
                  </a:cubicBezTo>
                  <a:cubicBezTo>
                    <a:pt x="8819" y="11637"/>
                    <a:pt x="8739" y="11682"/>
                    <a:pt x="8659" y="11728"/>
                  </a:cubicBezTo>
                  <a:cubicBezTo>
                    <a:pt x="8554" y="11790"/>
                    <a:pt x="8450" y="11850"/>
                    <a:pt x="8310" y="11923"/>
                  </a:cubicBezTo>
                  <a:cubicBezTo>
                    <a:pt x="8297" y="11943"/>
                    <a:pt x="8276" y="11968"/>
                    <a:pt x="8258" y="11991"/>
                  </a:cubicBezTo>
                  <a:cubicBezTo>
                    <a:pt x="8188" y="12015"/>
                    <a:pt x="8151" y="12026"/>
                    <a:pt x="8133" y="12032"/>
                  </a:cubicBezTo>
                  <a:cubicBezTo>
                    <a:pt x="8048" y="12081"/>
                    <a:pt x="7985" y="12119"/>
                    <a:pt x="7916" y="12150"/>
                  </a:cubicBezTo>
                  <a:cubicBezTo>
                    <a:pt x="7842" y="12185"/>
                    <a:pt x="7768" y="12219"/>
                    <a:pt x="7693" y="12250"/>
                  </a:cubicBezTo>
                  <a:cubicBezTo>
                    <a:pt x="7629" y="12278"/>
                    <a:pt x="7542" y="12325"/>
                    <a:pt x="7508" y="12331"/>
                  </a:cubicBezTo>
                  <a:cubicBezTo>
                    <a:pt x="7411" y="12347"/>
                    <a:pt x="7383" y="12394"/>
                    <a:pt x="7311" y="12413"/>
                  </a:cubicBezTo>
                  <a:cubicBezTo>
                    <a:pt x="7283" y="12418"/>
                    <a:pt x="7254" y="12422"/>
                    <a:pt x="7227" y="12427"/>
                  </a:cubicBezTo>
                  <a:cubicBezTo>
                    <a:pt x="7164" y="12455"/>
                    <a:pt x="7108" y="12480"/>
                    <a:pt x="7052" y="12505"/>
                  </a:cubicBezTo>
                  <a:cubicBezTo>
                    <a:pt x="7068" y="12506"/>
                    <a:pt x="7083" y="12508"/>
                    <a:pt x="7114" y="12510"/>
                  </a:cubicBezTo>
                  <a:cubicBezTo>
                    <a:pt x="7052" y="12527"/>
                    <a:pt x="7020" y="12535"/>
                    <a:pt x="6996" y="12543"/>
                  </a:cubicBezTo>
                  <a:cubicBezTo>
                    <a:pt x="6986" y="12534"/>
                    <a:pt x="6980" y="12530"/>
                    <a:pt x="6970" y="12521"/>
                  </a:cubicBezTo>
                  <a:cubicBezTo>
                    <a:pt x="6846" y="12574"/>
                    <a:pt x="6755" y="12549"/>
                    <a:pt x="6600" y="12615"/>
                  </a:cubicBezTo>
                  <a:cubicBezTo>
                    <a:pt x="6508" y="12658"/>
                    <a:pt x="6318" y="12663"/>
                    <a:pt x="6206" y="12702"/>
                  </a:cubicBezTo>
                  <a:cubicBezTo>
                    <a:pt x="6007" y="12716"/>
                    <a:pt x="5810" y="12730"/>
                    <a:pt x="5620" y="12744"/>
                  </a:cubicBezTo>
                  <a:cubicBezTo>
                    <a:pt x="5605" y="12745"/>
                    <a:pt x="5589" y="12745"/>
                    <a:pt x="5574" y="12745"/>
                  </a:cubicBezTo>
                  <a:cubicBezTo>
                    <a:pt x="5386" y="12745"/>
                    <a:pt x="5199" y="12730"/>
                    <a:pt x="5013" y="12728"/>
                  </a:cubicBezTo>
                  <a:cubicBezTo>
                    <a:pt x="4850" y="12705"/>
                    <a:pt x="4666" y="12693"/>
                    <a:pt x="4517" y="12633"/>
                  </a:cubicBezTo>
                  <a:cubicBezTo>
                    <a:pt x="4480" y="12634"/>
                    <a:pt x="4443" y="12636"/>
                    <a:pt x="4408" y="12637"/>
                  </a:cubicBezTo>
                  <a:cubicBezTo>
                    <a:pt x="4376" y="12621"/>
                    <a:pt x="4345" y="12606"/>
                    <a:pt x="4321" y="12594"/>
                  </a:cubicBezTo>
                  <a:cubicBezTo>
                    <a:pt x="4083" y="12512"/>
                    <a:pt x="3845" y="12440"/>
                    <a:pt x="3646" y="12347"/>
                  </a:cubicBezTo>
                  <a:cubicBezTo>
                    <a:pt x="3599" y="12319"/>
                    <a:pt x="3567" y="12300"/>
                    <a:pt x="3533" y="12280"/>
                  </a:cubicBezTo>
                  <a:cubicBezTo>
                    <a:pt x="3508" y="12282"/>
                    <a:pt x="3492" y="12284"/>
                    <a:pt x="3468" y="12285"/>
                  </a:cubicBezTo>
                  <a:cubicBezTo>
                    <a:pt x="3478" y="12259"/>
                    <a:pt x="3384" y="12203"/>
                    <a:pt x="3344" y="12156"/>
                  </a:cubicBezTo>
                  <a:cubicBezTo>
                    <a:pt x="3256" y="12124"/>
                    <a:pt x="3169" y="12053"/>
                    <a:pt x="3088" y="11998"/>
                  </a:cubicBezTo>
                  <a:cubicBezTo>
                    <a:pt x="3021" y="11953"/>
                    <a:pt x="2962" y="11915"/>
                    <a:pt x="2893" y="11841"/>
                  </a:cubicBezTo>
                  <a:cubicBezTo>
                    <a:pt x="2855" y="11793"/>
                    <a:pt x="2743" y="11728"/>
                    <a:pt x="2669" y="11663"/>
                  </a:cubicBezTo>
                  <a:cubicBezTo>
                    <a:pt x="2653" y="11659"/>
                    <a:pt x="2638" y="11654"/>
                    <a:pt x="2625" y="11650"/>
                  </a:cubicBezTo>
                  <a:cubicBezTo>
                    <a:pt x="2606" y="11629"/>
                    <a:pt x="2593" y="11615"/>
                    <a:pt x="2572" y="11592"/>
                  </a:cubicBezTo>
                  <a:cubicBezTo>
                    <a:pt x="2576" y="11576"/>
                    <a:pt x="2581" y="11559"/>
                    <a:pt x="2587" y="11535"/>
                  </a:cubicBezTo>
                  <a:cubicBezTo>
                    <a:pt x="2540" y="11497"/>
                    <a:pt x="2509" y="11472"/>
                    <a:pt x="2473" y="11444"/>
                  </a:cubicBezTo>
                  <a:cubicBezTo>
                    <a:pt x="2371" y="11313"/>
                    <a:pt x="2278" y="11158"/>
                    <a:pt x="2148" y="11025"/>
                  </a:cubicBezTo>
                  <a:cubicBezTo>
                    <a:pt x="2150" y="11011"/>
                    <a:pt x="2151" y="10998"/>
                    <a:pt x="2151" y="10979"/>
                  </a:cubicBezTo>
                  <a:cubicBezTo>
                    <a:pt x="2116" y="10945"/>
                    <a:pt x="2092" y="10913"/>
                    <a:pt x="2066" y="10880"/>
                  </a:cubicBezTo>
                  <a:cubicBezTo>
                    <a:pt x="2056" y="10822"/>
                    <a:pt x="1998" y="10742"/>
                    <a:pt x="1954" y="10673"/>
                  </a:cubicBezTo>
                  <a:cubicBezTo>
                    <a:pt x="1916" y="10613"/>
                    <a:pt x="1866" y="10566"/>
                    <a:pt x="1831" y="10502"/>
                  </a:cubicBezTo>
                  <a:cubicBezTo>
                    <a:pt x="1798" y="10442"/>
                    <a:pt x="1767" y="10377"/>
                    <a:pt x="1731" y="10320"/>
                  </a:cubicBezTo>
                  <a:cubicBezTo>
                    <a:pt x="1725" y="10287"/>
                    <a:pt x="1720" y="10258"/>
                    <a:pt x="1716" y="10227"/>
                  </a:cubicBezTo>
                  <a:cubicBezTo>
                    <a:pt x="1707" y="10229"/>
                    <a:pt x="1698" y="10232"/>
                    <a:pt x="1683" y="10234"/>
                  </a:cubicBezTo>
                  <a:cubicBezTo>
                    <a:pt x="1657" y="10167"/>
                    <a:pt x="1641" y="10124"/>
                    <a:pt x="1626" y="10087"/>
                  </a:cubicBezTo>
                  <a:cubicBezTo>
                    <a:pt x="1613" y="10067"/>
                    <a:pt x="1603" y="10051"/>
                    <a:pt x="1591" y="10030"/>
                  </a:cubicBezTo>
                  <a:cubicBezTo>
                    <a:pt x="1597" y="10011"/>
                    <a:pt x="1600" y="9999"/>
                    <a:pt x="1604" y="9986"/>
                  </a:cubicBezTo>
                  <a:cubicBezTo>
                    <a:pt x="1536" y="9884"/>
                    <a:pt x="1473" y="9790"/>
                    <a:pt x="1398" y="9677"/>
                  </a:cubicBezTo>
                  <a:cubicBezTo>
                    <a:pt x="1429" y="9672"/>
                    <a:pt x="1457" y="9668"/>
                    <a:pt x="1492" y="9662"/>
                  </a:cubicBezTo>
                  <a:cubicBezTo>
                    <a:pt x="1417" y="9575"/>
                    <a:pt x="1407" y="9477"/>
                    <a:pt x="1382" y="9383"/>
                  </a:cubicBezTo>
                  <a:cubicBezTo>
                    <a:pt x="1366" y="9409"/>
                    <a:pt x="1352" y="9430"/>
                    <a:pt x="1338" y="9447"/>
                  </a:cubicBezTo>
                  <a:cubicBezTo>
                    <a:pt x="1338" y="9447"/>
                    <a:pt x="1327" y="9424"/>
                    <a:pt x="1320" y="9411"/>
                  </a:cubicBezTo>
                  <a:cubicBezTo>
                    <a:pt x="1326" y="9396"/>
                    <a:pt x="1330" y="9383"/>
                    <a:pt x="1335" y="9368"/>
                  </a:cubicBezTo>
                  <a:cubicBezTo>
                    <a:pt x="1320" y="9344"/>
                    <a:pt x="1308" y="9324"/>
                    <a:pt x="1298" y="9306"/>
                  </a:cubicBezTo>
                  <a:cubicBezTo>
                    <a:pt x="1299" y="9269"/>
                    <a:pt x="1302" y="9230"/>
                    <a:pt x="1304" y="9202"/>
                  </a:cubicBezTo>
                  <a:cubicBezTo>
                    <a:pt x="1266" y="9116"/>
                    <a:pt x="1242" y="9047"/>
                    <a:pt x="1214" y="8971"/>
                  </a:cubicBezTo>
                  <a:lnTo>
                    <a:pt x="1179" y="8974"/>
                  </a:lnTo>
                  <a:cubicBezTo>
                    <a:pt x="1149" y="8838"/>
                    <a:pt x="1214" y="8878"/>
                    <a:pt x="1155" y="8684"/>
                  </a:cubicBezTo>
                  <a:lnTo>
                    <a:pt x="1155" y="8684"/>
                  </a:lnTo>
                  <a:cubicBezTo>
                    <a:pt x="1139" y="8699"/>
                    <a:pt x="1124" y="8712"/>
                    <a:pt x="1104" y="8732"/>
                  </a:cubicBezTo>
                  <a:cubicBezTo>
                    <a:pt x="1098" y="8654"/>
                    <a:pt x="1091" y="8598"/>
                    <a:pt x="1089" y="8515"/>
                  </a:cubicBezTo>
                  <a:cubicBezTo>
                    <a:pt x="1071" y="8537"/>
                    <a:pt x="1061" y="8548"/>
                    <a:pt x="1049" y="8565"/>
                  </a:cubicBezTo>
                  <a:cubicBezTo>
                    <a:pt x="1029" y="8322"/>
                    <a:pt x="998" y="8107"/>
                    <a:pt x="965" y="7854"/>
                  </a:cubicBezTo>
                  <a:cubicBezTo>
                    <a:pt x="951" y="7844"/>
                    <a:pt x="936" y="7833"/>
                    <a:pt x="924" y="7825"/>
                  </a:cubicBezTo>
                  <a:cubicBezTo>
                    <a:pt x="914" y="7725"/>
                    <a:pt x="905" y="7635"/>
                    <a:pt x="895" y="7538"/>
                  </a:cubicBezTo>
                  <a:cubicBezTo>
                    <a:pt x="883" y="7538"/>
                    <a:pt x="876" y="7538"/>
                    <a:pt x="868" y="7536"/>
                  </a:cubicBezTo>
                  <a:cubicBezTo>
                    <a:pt x="868" y="7537"/>
                    <a:pt x="868" y="7537"/>
                    <a:pt x="868" y="7538"/>
                  </a:cubicBezTo>
                  <a:lnTo>
                    <a:pt x="868" y="7538"/>
                  </a:lnTo>
                  <a:cubicBezTo>
                    <a:pt x="851" y="7501"/>
                    <a:pt x="836" y="7461"/>
                    <a:pt x="821" y="7426"/>
                  </a:cubicBezTo>
                  <a:cubicBezTo>
                    <a:pt x="820" y="7401"/>
                    <a:pt x="818" y="7383"/>
                    <a:pt x="815" y="7351"/>
                  </a:cubicBezTo>
                  <a:lnTo>
                    <a:pt x="815" y="7351"/>
                  </a:lnTo>
                  <a:cubicBezTo>
                    <a:pt x="829" y="7352"/>
                    <a:pt x="842" y="7352"/>
                    <a:pt x="855" y="7354"/>
                  </a:cubicBezTo>
                  <a:cubicBezTo>
                    <a:pt x="830" y="7277"/>
                    <a:pt x="807" y="7202"/>
                    <a:pt x="780" y="7124"/>
                  </a:cubicBezTo>
                  <a:cubicBezTo>
                    <a:pt x="787" y="7111"/>
                    <a:pt x="795" y="7099"/>
                    <a:pt x="802" y="7083"/>
                  </a:cubicBezTo>
                  <a:cubicBezTo>
                    <a:pt x="774" y="7007"/>
                    <a:pt x="749" y="6936"/>
                    <a:pt x="729" y="6871"/>
                  </a:cubicBezTo>
                  <a:cubicBezTo>
                    <a:pt x="718" y="6771"/>
                    <a:pt x="774" y="6814"/>
                    <a:pt x="735" y="6683"/>
                  </a:cubicBezTo>
                  <a:lnTo>
                    <a:pt x="735" y="6683"/>
                  </a:lnTo>
                  <a:cubicBezTo>
                    <a:pt x="724" y="6701"/>
                    <a:pt x="714" y="6717"/>
                    <a:pt x="693" y="6751"/>
                  </a:cubicBezTo>
                  <a:cubicBezTo>
                    <a:pt x="696" y="6648"/>
                    <a:pt x="698" y="6601"/>
                    <a:pt x="698" y="6556"/>
                  </a:cubicBezTo>
                  <a:cubicBezTo>
                    <a:pt x="718" y="6549"/>
                    <a:pt x="735" y="6543"/>
                    <a:pt x="751" y="6537"/>
                  </a:cubicBezTo>
                  <a:cubicBezTo>
                    <a:pt x="729" y="6452"/>
                    <a:pt x="709" y="6377"/>
                    <a:pt x="693" y="6305"/>
                  </a:cubicBezTo>
                  <a:cubicBezTo>
                    <a:pt x="689" y="6325"/>
                    <a:pt x="683" y="6347"/>
                    <a:pt x="673" y="6392"/>
                  </a:cubicBezTo>
                  <a:cubicBezTo>
                    <a:pt x="662" y="6334"/>
                    <a:pt x="654" y="6286"/>
                    <a:pt x="645" y="6236"/>
                  </a:cubicBezTo>
                  <a:cubicBezTo>
                    <a:pt x="654" y="6199"/>
                    <a:pt x="668" y="6143"/>
                    <a:pt x="692" y="6052"/>
                  </a:cubicBezTo>
                  <a:cubicBezTo>
                    <a:pt x="659" y="6047"/>
                    <a:pt x="642" y="6044"/>
                    <a:pt x="624" y="6044"/>
                  </a:cubicBezTo>
                  <a:lnTo>
                    <a:pt x="624" y="6044"/>
                  </a:lnTo>
                  <a:cubicBezTo>
                    <a:pt x="626" y="5969"/>
                    <a:pt x="639" y="5900"/>
                    <a:pt x="608" y="5824"/>
                  </a:cubicBezTo>
                  <a:cubicBezTo>
                    <a:pt x="617" y="5769"/>
                    <a:pt x="623" y="5716"/>
                    <a:pt x="630" y="5669"/>
                  </a:cubicBezTo>
                  <a:cubicBezTo>
                    <a:pt x="621" y="5622"/>
                    <a:pt x="615" y="5594"/>
                    <a:pt x="608" y="5562"/>
                  </a:cubicBezTo>
                  <a:cubicBezTo>
                    <a:pt x="620" y="5547"/>
                    <a:pt x="627" y="5535"/>
                    <a:pt x="639" y="5521"/>
                  </a:cubicBezTo>
                  <a:cubicBezTo>
                    <a:pt x="615" y="5418"/>
                    <a:pt x="595" y="5325"/>
                    <a:pt x="576" y="5240"/>
                  </a:cubicBezTo>
                  <a:cubicBezTo>
                    <a:pt x="584" y="5129"/>
                    <a:pt x="584" y="5038"/>
                    <a:pt x="576" y="4904"/>
                  </a:cubicBezTo>
                  <a:cubicBezTo>
                    <a:pt x="565" y="4903"/>
                    <a:pt x="554" y="4900"/>
                    <a:pt x="530" y="4895"/>
                  </a:cubicBezTo>
                  <a:cubicBezTo>
                    <a:pt x="549" y="4839"/>
                    <a:pt x="559" y="4809"/>
                    <a:pt x="574" y="4764"/>
                  </a:cubicBezTo>
                  <a:cubicBezTo>
                    <a:pt x="555" y="4716"/>
                    <a:pt x="542" y="4691"/>
                    <a:pt x="531" y="4654"/>
                  </a:cubicBezTo>
                  <a:cubicBezTo>
                    <a:pt x="526" y="4634"/>
                    <a:pt x="523" y="4594"/>
                    <a:pt x="517" y="4545"/>
                  </a:cubicBezTo>
                  <a:cubicBezTo>
                    <a:pt x="536" y="4536"/>
                    <a:pt x="549" y="4531"/>
                    <a:pt x="561" y="4525"/>
                  </a:cubicBezTo>
                  <a:cubicBezTo>
                    <a:pt x="562" y="4455"/>
                    <a:pt x="576" y="4379"/>
                    <a:pt x="549" y="4370"/>
                  </a:cubicBezTo>
                  <a:cubicBezTo>
                    <a:pt x="540" y="4397"/>
                    <a:pt x="531" y="4398"/>
                    <a:pt x="523" y="4400"/>
                  </a:cubicBezTo>
                  <a:cubicBezTo>
                    <a:pt x="523" y="4386"/>
                    <a:pt x="521" y="4372"/>
                    <a:pt x="521" y="4358"/>
                  </a:cubicBezTo>
                  <a:lnTo>
                    <a:pt x="549" y="4339"/>
                  </a:lnTo>
                  <a:cubicBezTo>
                    <a:pt x="549" y="4353"/>
                    <a:pt x="549" y="4366"/>
                    <a:pt x="549" y="4370"/>
                  </a:cubicBezTo>
                  <a:cubicBezTo>
                    <a:pt x="549" y="4266"/>
                    <a:pt x="549" y="4186"/>
                    <a:pt x="551" y="4110"/>
                  </a:cubicBezTo>
                  <a:cubicBezTo>
                    <a:pt x="534" y="4092"/>
                    <a:pt x="521" y="4079"/>
                    <a:pt x="508" y="4066"/>
                  </a:cubicBezTo>
                  <a:cubicBezTo>
                    <a:pt x="515" y="4026"/>
                    <a:pt x="520" y="3994"/>
                    <a:pt x="524" y="3961"/>
                  </a:cubicBezTo>
                  <a:cubicBezTo>
                    <a:pt x="520" y="3935"/>
                    <a:pt x="515" y="3908"/>
                    <a:pt x="511" y="3880"/>
                  </a:cubicBezTo>
                  <a:cubicBezTo>
                    <a:pt x="517" y="3866"/>
                    <a:pt x="521" y="3851"/>
                    <a:pt x="527" y="3835"/>
                  </a:cubicBezTo>
                  <a:cubicBezTo>
                    <a:pt x="531" y="3740"/>
                    <a:pt x="523" y="3626"/>
                    <a:pt x="552" y="3543"/>
                  </a:cubicBezTo>
                  <a:cubicBezTo>
                    <a:pt x="526" y="3449"/>
                    <a:pt x="501" y="3361"/>
                    <a:pt x="471" y="3259"/>
                  </a:cubicBezTo>
                  <a:cubicBezTo>
                    <a:pt x="504" y="3231"/>
                    <a:pt x="533" y="3206"/>
                    <a:pt x="561" y="3183"/>
                  </a:cubicBezTo>
                  <a:cubicBezTo>
                    <a:pt x="558" y="3142"/>
                    <a:pt x="555" y="3100"/>
                    <a:pt x="552" y="3062"/>
                  </a:cubicBezTo>
                  <a:cubicBezTo>
                    <a:pt x="561" y="3031"/>
                    <a:pt x="567" y="3011"/>
                    <a:pt x="574" y="2983"/>
                  </a:cubicBezTo>
                  <a:cubicBezTo>
                    <a:pt x="559" y="2913"/>
                    <a:pt x="546" y="2843"/>
                    <a:pt x="522" y="2829"/>
                  </a:cubicBezTo>
                  <a:lnTo>
                    <a:pt x="522" y="2829"/>
                  </a:lnTo>
                  <a:lnTo>
                    <a:pt x="523" y="2842"/>
                  </a:lnTo>
                  <a:cubicBezTo>
                    <a:pt x="523" y="2846"/>
                    <a:pt x="521" y="2850"/>
                    <a:pt x="520" y="2850"/>
                  </a:cubicBezTo>
                  <a:cubicBezTo>
                    <a:pt x="518" y="2850"/>
                    <a:pt x="516" y="2845"/>
                    <a:pt x="515" y="2827"/>
                  </a:cubicBezTo>
                  <a:lnTo>
                    <a:pt x="515" y="2827"/>
                  </a:lnTo>
                  <a:cubicBezTo>
                    <a:pt x="518" y="2827"/>
                    <a:pt x="520" y="2828"/>
                    <a:pt x="522" y="2829"/>
                  </a:cubicBezTo>
                  <a:lnTo>
                    <a:pt x="522" y="2829"/>
                  </a:lnTo>
                  <a:lnTo>
                    <a:pt x="522" y="2791"/>
                  </a:lnTo>
                  <a:lnTo>
                    <a:pt x="522" y="2791"/>
                  </a:lnTo>
                  <a:cubicBezTo>
                    <a:pt x="520" y="2802"/>
                    <a:pt x="518" y="2814"/>
                    <a:pt x="515" y="2827"/>
                  </a:cubicBezTo>
                  <a:cubicBezTo>
                    <a:pt x="512" y="2827"/>
                    <a:pt x="517" y="2789"/>
                    <a:pt x="521" y="2752"/>
                  </a:cubicBezTo>
                  <a:lnTo>
                    <a:pt x="522" y="2791"/>
                  </a:lnTo>
                  <a:lnTo>
                    <a:pt x="522" y="2791"/>
                  </a:lnTo>
                  <a:cubicBezTo>
                    <a:pt x="536" y="2714"/>
                    <a:pt x="542" y="2686"/>
                    <a:pt x="548" y="2658"/>
                  </a:cubicBezTo>
                  <a:cubicBezTo>
                    <a:pt x="546" y="2652"/>
                    <a:pt x="545" y="2644"/>
                    <a:pt x="545" y="2636"/>
                  </a:cubicBezTo>
                  <a:cubicBezTo>
                    <a:pt x="543" y="2569"/>
                    <a:pt x="543" y="2503"/>
                    <a:pt x="542" y="2428"/>
                  </a:cubicBezTo>
                  <a:cubicBezTo>
                    <a:pt x="531" y="2424"/>
                    <a:pt x="521" y="2421"/>
                    <a:pt x="512" y="2418"/>
                  </a:cubicBezTo>
                  <a:cubicBezTo>
                    <a:pt x="530" y="2275"/>
                    <a:pt x="548" y="2140"/>
                    <a:pt x="564" y="2001"/>
                  </a:cubicBezTo>
                  <a:cubicBezTo>
                    <a:pt x="554" y="1993"/>
                    <a:pt x="543" y="1984"/>
                    <a:pt x="529" y="1971"/>
                  </a:cubicBezTo>
                  <a:cubicBezTo>
                    <a:pt x="531" y="1922"/>
                    <a:pt x="545" y="1848"/>
                    <a:pt x="540" y="1828"/>
                  </a:cubicBezTo>
                  <a:cubicBezTo>
                    <a:pt x="531" y="1768"/>
                    <a:pt x="540" y="1732"/>
                    <a:pt x="554" y="1690"/>
                  </a:cubicBezTo>
                  <a:cubicBezTo>
                    <a:pt x="545" y="1668"/>
                    <a:pt x="537" y="1645"/>
                    <a:pt x="529" y="1620"/>
                  </a:cubicBezTo>
                  <a:cubicBezTo>
                    <a:pt x="542" y="1567"/>
                    <a:pt x="549" y="1529"/>
                    <a:pt x="559" y="1487"/>
                  </a:cubicBezTo>
                  <a:cubicBezTo>
                    <a:pt x="546" y="1470"/>
                    <a:pt x="534" y="1457"/>
                    <a:pt x="520" y="1439"/>
                  </a:cubicBezTo>
                  <a:cubicBezTo>
                    <a:pt x="540" y="1325"/>
                    <a:pt x="558" y="1222"/>
                    <a:pt x="574" y="1126"/>
                  </a:cubicBezTo>
                  <a:cubicBezTo>
                    <a:pt x="564" y="1072"/>
                    <a:pt x="554" y="1026"/>
                    <a:pt x="543" y="973"/>
                  </a:cubicBezTo>
                  <a:cubicBezTo>
                    <a:pt x="559" y="901"/>
                    <a:pt x="571" y="841"/>
                    <a:pt x="584" y="774"/>
                  </a:cubicBezTo>
                  <a:cubicBezTo>
                    <a:pt x="584" y="708"/>
                    <a:pt x="583" y="636"/>
                    <a:pt x="583" y="557"/>
                  </a:cubicBezTo>
                  <a:cubicBezTo>
                    <a:pt x="537" y="649"/>
                    <a:pt x="496" y="733"/>
                    <a:pt x="453" y="820"/>
                  </a:cubicBezTo>
                  <a:cubicBezTo>
                    <a:pt x="453" y="820"/>
                    <a:pt x="451" y="799"/>
                    <a:pt x="446" y="757"/>
                  </a:cubicBezTo>
                  <a:cubicBezTo>
                    <a:pt x="430" y="880"/>
                    <a:pt x="418" y="980"/>
                    <a:pt x="408" y="1061"/>
                  </a:cubicBezTo>
                  <a:cubicBezTo>
                    <a:pt x="376" y="1095"/>
                    <a:pt x="349" y="1122"/>
                    <a:pt x="312" y="1161"/>
                  </a:cubicBezTo>
                  <a:cubicBezTo>
                    <a:pt x="324" y="1223"/>
                    <a:pt x="331" y="1261"/>
                    <a:pt x="339" y="1295"/>
                  </a:cubicBezTo>
                  <a:cubicBezTo>
                    <a:pt x="323" y="1373"/>
                    <a:pt x="311" y="1432"/>
                    <a:pt x="298" y="1497"/>
                  </a:cubicBezTo>
                  <a:cubicBezTo>
                    <a:pt x="315" y="1517"/>
                    <a:pt x="327" y="1531"/>
                    <a:pt x="339" y="1547"/>
                  </a:cubicBezTo>
                  <a:cubicBezTo>
                    <a:pt x="333" y="1587"/>
                    <a:pt x="330" y="1616"/>
                    <a:pt x="324" y="1654"/>
                  </a:cubicBezTo>
                  <a:cubicBezTo>
                    <a:pt x="302" y="1647"/>
                    <a:pt x="283" y="1641"/>
                    <a:pt x="264" y="1634"/>
                  </a:cubicBezTo>
                  <a:cubicBezTo>
                    <a:pt x="252" y="1670"/>
                    <a:pt x="245" y="1694"/>
                    <a:pt x="245" y="1695"/>
                  </a:cubicBezTo>
                  <a:cubicBezTo>
                    <a:pt x="233" y="1803"/>
                    <a:pt x="252" y="1887"/>
                    <a:pt x="214" y="1946"/>
                  </a:cubicBezTo>
                  <a:cubicBezTo>
                    <a:pt x="215" y="1981"/>
                    <a:pt x="217" y="2015"/>
                    <a:pt x="218" y="2049"/>
                  </a:cubicBezTo>
                  <a:cubicBezTo>
                    <a:pt x="212" y="2068"/>
                    <a:pt x="206" y="2088"/>
                    <a:pt x="192" y="2140"/>
                  </a:cubicBezTo>
                  <a:lnTo>
                    <a:pt x="221" y="2234"/>
                  </a:lnTo>
                  <a:lnTo>
                    <a:pt x="209" y="2278"/>
                  </a:lnTo>
                  <a:cubicBezTo>
                    <a:pt x="200" y="2256"/>
                    <a:pt x="192" y="2234"/>
                    <a:pt x="184" y="2215"/>
                  </a:cubicBezTo>
                  <a:cubicBezTo>
                    <a:pt x="170" y="2240"/>
                    <a:pt x="156" y="2262"/>
                    <a:pt x="143" y="2284"/>
                  </a:cubicBezTo>
                  <a:cubicBezTo>
                    <a:pt x="140" y="2331"/>
                    <a:pt x="137" y="2374"/>
                    <a:pt x="130" y="2475"/>
                  </a:cubicBezTo>
                  <a:cubicBezTo>
                    <a:pt x="136" y="2512"/>
                    <a:pt x="145" y="2578"/>
                    <a:pt x="153" y="2636"/>
                  </a:cubicBezTo>
                  <a:cubicBezTo>
                    <a:pt x="150" y="2640"/>
                    <a:pt x="142" y="2650"/>
                    <a:pt x="134" y="2659"/>
                  </a:cubicBezTo>
                  <a:cubicBezTo>
                    <a:pt x="128" y="2739"/>
                    <a:pt x="125" y="2811"/>
                    <a:pt x="121" y="2878"/>
                  </a:cubicBezTo>
                  <a:cubicBezTo>
                    <a:pt x="130" y="2897"/>
                    <a:pt x="137" y="2912"/>
                    <a:pt x="149" y="2933"/>
                  </a:cubicBezTo>
                  <a:cubicBezTo>
                    <a:pt x="125" y="2971"/>
                    <a:pt x="105" y="3002"/>
                    <a:pt x="86" y="3033"/>
                  </a:cubicBezTo>
                  <a:lnTo>
                    <a:pt x="62" y="3249"/>
                  </a:lnTo>
                  <a:cubicBezTo>
                    <a:pt x="68" y="3262"/>
                    <a:pt x="75" y="3277"/>
                    <a:pt x="83" y="3292"/>
                  </a:cubicBezTo>
                  <a:cubicBezTo>
                    <a:pt x="80" y="3348"/>
                    <a:pt x="78" y="3399"/>
                    <a:pt x="77" y="3446"/>
                  </a:cubicBezTo>
                  <a:cubicBezTo>
                    <a:pt x="67" y="3459"/>
                    <a:pt x="58" y="3470"/>
                    <a:pt x="46" y="3486"/>
                  </a:cubicBezTo>
                  <a:cubicBezTo>
                    <a:pt x="49" y="3577"/>
                    <a:pt x="52" y="3664"/>
                    <a:pt x="55" y="3754"/>
                  </a:cubicBezTo>
                  <a:cubicBezTo>
                    <a:pt x="44" y="3771"/>
                    <a:pt x="34" y="3790"/>
                    <a:pt x="25" y="3805"/>
                  </a:cubicBezTo>
                  <a:cubicBezTo>
                    <a:pt x="24" y="3920"/>
                    <a:pt x="22" y="4026"/>
                    <a:pt x="19" y="4195"/>
                  </a:cubicBezTo>
                  <a:cubicBezTo>
                    <a:pt x="22" y="4202"/>
                    <a:pt x="36" y="4227"/>
                    <a:pt x="53" y="4263"/>
                  </a:cubicBezTo>
                  <a:cubicBezTo>
                    <a:pt x="36" y="4286"/>
                    <a:pt x="28" y="4298"/>
                    <a:pt x="22" y="4305"/>
                  </a:cubicBezTo>
                  <a:cubicBezTo>
                    <a:pt x="18" y="4394"/>
                    <a:pt x="15" y="4472"/>
                    <a:pt x="11" y="4551"/>
                  </a:cubicBezTo>
                  <a:cubicBezTo>
                    <a:pt x="8" y="4620"/>
                    <a:pt x="0" y="4722"/>
                    <a:pt x="8" y="4759"/>
                  </a:cubicBezTo>
                  <a:cubicBezTo>
                    <a:pt x="36" y="4891"/>
                    <a:pt x="19" y="5026"/>
                    <a:pt x="34" y="5178"/>
                  </a:cubicBezTo>
                  <a:cubicBezTo>
                    <a:pt x="24" y="5207"/>
                    <a:pt x="14" y="5240"/>
                    <a:pt x="3" y="5271"/>
                  </a:cubicBezTo>
                  <a:cubicBezTo>
                    <a:pt x="18" y="5326"/>
                    <a:pt x="28" y="5368"/>
                    <a:pt x="39" y="5410"/>
                  </a:cubicBezTo>
                  <a:cubicBezTo>
                    <a:pt x="27" y="5481"/>
                    <a:pt x="15" y="5552"/>
                    <a:pt x="3" y="5619"/>
                  </a:cubicBezTo>
                  <a:cubicBezTo>
                    <a:pt x="14" y="5672"/>
                    <a:pt x="19" y="5705"/>
                    <a:pt x="24" y="5730"/>
                  </a:cubicBezTo>
                  <a:cubicBezTo>
                    <a:pt x="21" y="5768"/>
                    <a:pt x="18" y="5802"/>
                    <a:pt x="15" y="5828"/>
                  </a:cubicBezTo>
                  <a:cubicBezTo>
                    <a:pt x="27" y="5884"/>
                    <a:pt x="36" y="5927"/>
                    <a:pt x="44" y="5968"/>
                  </a:cubicBezTo>
                  <a:cubicBezTo>
                    <a:pt x="40" y="6002"/>
                    <a:pt x="37" y="6025"/>
                    <a:pt x="37" y="6025"/>
                  </a:cubicBezTo>
                  <a:cubicBezTo>
                    <a:pt x="50" y="6142"/>
                    <a:pt x="64" y="6237"/>
                    <a:pt x="74" y="6331"/>
                  </a:cubicBezTo>
                  <a:cubicBezTo>
                    <a:pt x="84" y="6343"/>
                    <a:pt x="93" y="6353"/>
                    <a:pt x="97" y="6361"/>
                  </a:cubicBezTo>
                  <a:cubicBezTo>
                    <a:pt x="96" y="6467"/>
                    <a:pt x="100" y="6555"/>
                    <a:pt x="103" y="6640"/>
                  </a:cubicBezTo>
                  <a:cubicBezTo>
                    <a:pt x="130" y="6724"/>
                    <a:pt x="133" y="6815"/>
                    <a:pt x="142" y="6902"/>
                  </a:cubicBezTo>
                  <a:cubicBezTo>
                    <a:pt x="133" y="6917"/>
                    <a:pt x="125" y="6929"/>
                    <a:pt x="118" y="6942"/>
                  </a:cubicBezTo>
                  <a:cubicBezTo>
                    <a:pt x="128" y="6979"/>
                    <a:pt x="137" y="7011"/>
                    <a:pt x="147" y="7046"/>
                  </a:cubicBezTo>
                  <a:cubicBezTo>
                    <a:pt x="146" y="7086"/>
                    <a:pt x="146" y="7117"/>
                    <a:pt x="146" y="7155"/>
                  </a:cubicBezTo>
                  <a:cubicBezTo>
                    <a:pt x="153" y="7164"/>
                    <a:pt x="162" y="7173"/>
                    <a:pt x="174" y="7186"/>
                  </a:cubicBezTo>
                  <a:cubicBezTo>
                    <a:pt x="190" y="7254"/>
                    <a:pt x="209" y="7335"/>
                    <a:pt x="228" y="7413"/>
                  </a:cubicBezTo>
                  <a:cubicBezTo>
                    <a:pt x="231" y="7555"/>
                    <a:pt x="237" y="7686"/>
                    <a:pt x="245" y="7761"/>
                  </a:cubicBezTo>
                  <a:cubicBezTo>
                    <a:pt x="274" y="7916"/>
                    <a:pt x="293" y="8014"/>
                    <a:pt x="318" y="8145"/>
                  </a:cubicBezTo>
                  <a:cubicBezTo>
                    <a:pt x="321" y="8151"/>
                    <a:pt x="336" y="8189"/>
                    <a:pt x="353" y="8228"/>
                  </a:cubicBezTo>
                  <a:cubicBezTo>
                    <a:pt x="355" y="8250"/>
                    <a:pt x="355" y="8272"/>
                    <a:pt x="355" y="8292"/>
                  </a:cubicBezTo>
                  <a:cubicBezTo>
                    <a:pt x="368" y="8323"/>
                    <a:pt x="380" y="8354"/>
                    <a:pt x="387" y="8370"/>
                  </a:cubicBezTo>
                  <a:cubicBezTo>
                    <a:pt x="402" y="8463"/>
                    <a:pt x="412" y="8538"/>
                    <a:pt x="431" y="8659"/>
                  </a:cubicBezTo>
                  <a:cubicBezTo>
                    <a:pt x="451" y="8685"/>
                    <a:pt x="471" y="8712"/>
                    <a:pt x="493" y="8743"/>
                  </a:cubicBezTo>
                  <a:cubicBezTo>
                    <a:pt x="542" y="8955"/>
                    <a:pt x="583" y="9147"/>
                    <a:pt x="639" y="9368"/>
                  </a:cubicBezTo>
                  <a:cubicBezTo>
                    <a:pt x="664" y="9422"/>
                    <a:pt x="708" y="9497"/>
                    <a:pt x="721" y="9605"/>
                  </a:cubicBezTo>
                  <a:cubicBezTo>
                    <a:pt x="726" y="9642"/>
                    <a:pt x="758" y="9740"/>
                    <a:pt x="777" y="9778"/>
                  </a:cubicBezTo>
                  <a:cubicBezTo>
                    <a:pt x="843" y="9909"/>
                    <a:pt x="901" y="10048"/>
                    <a:pt x="954" y="10183"/>
                  </a:cubicBezTo>
                  <a:cubicBezTo>
                    <a:pt x="1020" y="10362"/>
                    <a:pt x="1116" y="10507"/>
                    <a:pt x="1202" y="10652"/>
                  </a:cubicBezTo>
                  <a:cubicBezTo>
                    <a:pt x="1282" y="10874"/>
                    <a:pt x="1285" y="10874"/>
                    <a:pt x="1372" y="10991"/>
                  </a:cubicBezTo>
                  <a:cubicBezTo>
                    <a:pt x="1445" y="11136"/>
                    <a:pt x="1504" y="11285"/>
                    <a:pt x="1588" y="11422"/>
                  </a:cubicBezTo>
                  <a:cubicBezTo>
                    <a:pt x="1613" y="11453"/>
                    <a:pt x="1651" y="11498"/>
                    <a:pt x="1691" y="11545"/>
                  </a:cubicBezTo>
                  <a:cubicBezTo>
                    <a:pt x="1728" y="11597"/>
                    <a:pt x="1767" y="11648"/>
                    <a:pt x="1801" y="11694"/>
                  </a:cubicBezTo>
                  <a:cubicBezTo>
                    <a:pt x="1820" y="11698"/>
                    <a:pt x="1831" y="11701"/>
                    <a:pt x="1848" y="11704"/>
                  </a:cubicBezTo>
                  <a:cubicBezTo>
                    <a:pt x="1892" y="11778"/>
                    <a:pt x="1984" y="11859"/>
                    <a:pt x="1998" y="11894"/>
                  </a:cubicBezTo>
                  <a:cubicBezTo>
                    <a:pt x="2037" y="11969"/>
                    <a:pt x="2142" y="12015"/>
                    <a:pt x="2160" y="12078"/>
                  </a:cubicBezTo>
                  <a:cubicBezTo>
                    <a:pt x="2162" y="12082"/>
                    <a:pt x="2195" y="12119"/>
                    <a:pt x="2201" y="12124"/>
                  </a:cubicBezTo>
                  <a:cubicBezTo>
                    <a:pt x="2281" y="12177"/>
                    <a:pt x="2368" y="12257"/>
                    <a:pt x="2448" y="12327"/>
                  </a:cubicBezTo>
                  <a:cubicBezTo>
                    <a:pt x="2455" y="12326"/>
                    <a:pt x="2462" y="12325"/>
                    <a:pt x="2468" y="12325"/>
                  </a:cubicBezTo>
                  <a:cubicBezTo>
                    <a:pt x="2510" y="12325"/>
                    <a:pt x="2538" y="12349"/>
                    <a:pt x="2688" y="12475"/>
                  </a:cubicBezTo>
                  <a:cubicBezTo>
                    <a:pt x="2660" y="12483"/>
                    <a:pt x="2696" y="12522"/>
                    <a:pt x="2762" y="12577"/>
                  </a:cubicBezTo>
                  <a:cubicBezTo>
                    <a:pt x="2847" y="12628"/>
                    <a:pt x="2928" y="12655"/>
                    <a:pt x="3018" y="12741"/>
                  </a:cubicBezTo>
                  <a:cubicBezTo>
                    <a:pt x="3036" y="12758"/>
                    <a:pt x="3071" y="12781"/>
                    <a:pt x="3109" y="12805"/>
                  </a:cubicBezTo>
                  <a:cubicBezTo>
                    <a:pt x="3152" y="12825"/>
                    <a:pt x="3197" y="12847"/>
                    <a:pt x="3237" y="12865"/>
                  </a:cubicBezTo>
                  <a:cubicBezTo>
                    <a:pt x="3239" y="12872"/>
                    <a:pt x="3240" y="12880"/>
                    <a:pt x="3241" y="12887"/>
                  </a:cubicBezTo>
                  <a:cubicBezTo>
                    <a:pt x="3327" y="12925"/>
                    <a:pt x="3402" y="12945"/>
                    <a:pt x="3484" y="13003"/>
                  </a:cubicBezTo>
                  <a:cubicBezTo>
                    <a:pt x="3517" y="13027"/>
                    <a:pt x="3555" y="13049"/>
                    <a:pt x="3598" y="13070"/>
                  </a:cubicBezTo>
                  <a:cubicBezTo>
                    <a:pt x="3643" y="13084"/>
                    <a:pt x="3692" y="13099"/>
                    <a:pt x="3740" y="13111"/>
                  </a:cubicBezTo>
                  <a:cubicBezTo>
                    <a:pt x="3834" y="13133"/>
                    <a:pt x="3939" y="13164"/>
                    <a:pt x="4032" y="13189"/>
                  </a:cubicBezTo>
                  <a:cubicBezTo>
                    <a:pt x="4064" y="13206"/>
                    <a:pt x="4093" y="13223"/>
                    <a:pt x="4124" y="13239"/>
                  </a:cubicBezTo>
                  <a:cubicBezTo>
                    <a:pt x="4220" y="13252"/>
                    <a:pt x="4317" y="13261"/>
                    <a:pt x="4385" y="13261"/>
                  </a:cubicBezTo>
                  <a:cubicBezTo>
                    <a:pt x="4451" y="13261"/>
                    <a:pt x="4489" y="13249"/>
                    <a:pt x="4544" y="13240"/>
                  </a:cubicBezTo>
                  <a:cubicBezTo>
                    <a:pt x="4579" y="13245"/>
                    <a:pt x="4626" y="13249"/>
                    <a:pt x="4674" y="13253"/>
                  </a:cubicBezTo>
                  <a:cubicBezTo>
                    <a:pt x="4698" y="13262"/>
                    <a:pt x="4727" y="13274"/>
                    <a:pt x="4754" y="13283"/>
                  </a:cubicBezTo>
                  <a:cubicBezTo>
                    <a:pt x="4808" y="13284"/>
                    <a:pt x="4848" y="13286"/>
                    <a:pt x="4908" y="13286"/>
                  </a:cubicBezTo>
                  <a:cubicBezTo>
                    <a:pt x="4895" y="13298"/>
                    <a:pt x="4888" y="13303"/>
                    <a:pt x="4880" y="13309"/>
                  </a:cubicBezTo>
                  <a:cubicBezTo>
                    <a:pt x="4789" y="13302"/>
                    <a:pt x="4705" y="13292"/>
                    <a:pt x="4624" y="13274"/>
                  </a:cubicBezTo>
                  <a:cubicBezTo>
                    <a:pt x="4620" y="13284"/>
                    <a:pt x="4617" y="13292"/>
                    <a:pt x="4617" y="13298"/>
                  </a:cubicBezTo>
                  <a:cubicBezTo>
                    <a:pt x="4638" y="13305"/>
                    <a:pt x="4654" y="13312"/>
                    <a:pt x="4672" y="13318"/>
                  </a:cubicBezTo>
                  <a:lnTo>
                    <a:pt x="4648" y="13318"/>
                  </a:lnTo>
                  <a:lnTo>
                    <a:pt x="4608" y="13298"/>
                  </a:lnTo>
                  <a:lnTo>
                    <a:pt x="4608" y="13298"/>
                  </a:lnTo>
                  <a:cubicBezTo>
                    <a:pt x="4580" y="13299"/>
                    <a:pt x="4555" y="13301"/>
                    <a:pt x="4527" y="13302"/>
                  </a:cubicBezTo>
                  <a:cubicBezTo>
                    <a:pt x="4604" y="13326"/>
                    <a:pt x="4655" y="13342"/>
                    <a:pt x="4714" y="13361"/>
                  </a:cubicBezTo>
                  <a:cubicBezTo>
                    <a:pt x="4777" y="13354"/>
                    <a:pt x="4845" y="13339"/>
                    <a:pt x="4933" y="13324"/>
                  </a:cubicBezTo>
                  <a:cubicBezTo>
                    <a:pt x="4994" y="13351"/>
                    <a:pt x="5045" y="13374"/>
                    <a:pt x="5092" y="13390"/>
                  </a:cubicBezTo>
                  <a:cubicBezTo>
                    <a:pt x="5189" y="13389"/>
                    <a:pt x="5283" y="13389"/>
                    <a:pt x="5363" y="13389"/>
                  </a:cubicBezTo>
                  <a:cubicBezTo>
                    <a:pt x="5422" y="13389"/>
                    <a:pt x="5474" y="13389"/>
                    <a:pt x="5516" y="13390"/>
                  </a:cubicBezTo>
                  <a:cubicBezTo>
                    <a:pt x="5533" y="13392"/>
                    <a:pt x="5549" y="13392"/>
                    <a:pt x="5564" y="13392"/>
                  </a:cubicBezTo>
                  <a:cubicBezTo>
                    <a:pt x="5637" y="13392"/>
                    <a:pt x="5695" y="13379"/>
                    <a:pt x="5760" y="13370"/>
                  </a:cubicBezTo>
                  <a:lnTo>
                    <a:pt x="5765" y="13343"/>
                  </a:lnTo>
                  <a:lnTo>
                    <a:pt x="5809" y="13340"/>
                  </a:lnTo>
                  <a:lnTo>
                    <a:pt x="5826" y="13367"/>
                  </a:lnTo>
                  <a:cubicBezTo>
                    <a:pt x="5860" y="13374"/>
                    <a:pt x="5894" y="13381"/>
                    <a:pt x="5929" y="13389"/>
                  </a:cubicBezTo>
                  <a:cubicBezTo>
                    <a:pt x="6049" y="13371"/>
                    <a:pt x="6160" y="13349"/>
                    <a:pt x="6202" y="13317"/>
                  </a:cubicBezTo>
                  <a:cubicBezTo>
                    <a:pt x="6262" y="13312"/>
                    <a:pt x="6312" y="13302"/>
                    <a:pt x="6353" y="13296"/>
                  </a:cubicBezTo>
                  <a:cubicBezTo>
                    <a:pt x="6363" y="13306"/>
                    <a:pt x="6369" y="13312"/>
                    <a:pt x="6377" y="13320"/>
                  </a:cubicBezTo>
                  <a:cubicBezTo>
                    <a:pt x="6465" y="13305"/>
                    <a:pt x="6547" y="13292"/>
                    <a:pt x="6636" y="13271"/>
                  </a:cubicBezTo>
                  <a:cubicBezTo>
                    <a:pt x="6625" y="13261"/>
                    <a:pt x="6621" y="13255"/>
                    <a:pt x="6615" y="13249"/>
                  </a:cubicBezTo>
                  <a:cubicBezTo>
                    <a:pt x="6577" y="13262"/>
                    <a:pt x="6547" y="13273"/>
                    <a:pt x="6480" y="13290"/>
                  </a:cubicBezTo>
                  <a:cubicBezTo>
                    <a:pt x="6525" y="13255"/>
                    <a:pt x="6559" y="13226"/>
                    <a:pt x="6590" y="13198"/>
                  </a:cubicBezTo>
                  <a:cubicBezTo>
                    <a:pt x="6668" y="13180"/>
                    <a:pt x="6740" y="13165"/>
                    <a:pt x="6817" y="13148"/>
                  </a:cubicBezTo>
                  <a:lnTo>
                    <a:pt x="6817" y="13148"/>
                  </a:lnTo>
                  <a:cubicBezTo>
                    <a:pt x="6747" y="13204"/>
                    <a:pt x="6738" y="13239"/>
                    <a:pt x="6790" y="13239"/>
                  </a:cubicBezTo>
                  <a:cubicBezTo>
                    <a:pt x="6791" y="13239"/>
                    <a:pt x="6792" y="13239"/>
                    <a:pt x="6793" y="13239"/>
                  </a:cubicBezTo>
                  <a:cubicBezTo>
                    <a:pt x="6815" y="13228"/>
                    <a:pt x="6839" y="13220"/>
                    <a:pt x="6852" y="13214"/>
                  </a:cubicBezTo>
                  <a:cubicBezTo>
                    <a:pt x="6927" y="13202"/>
                    <a:pt x="6996" y="13192"/>
                    <a:pt x="7064" y="13183"/>
                  </a:cubicBezTo>
                  <a:cubicBezTo>
                    <a:pt x="7081" y="13168"/>
                    <a:pt x="7099" y="13153"/>
                    <a:pt x="7115" y="13140"/>
                  </a:cubicBezTo>
                  <a:cubicBezTo>
                    <a:pt x="7286" y="13100"/>
                    <a:pt x="7426" y="13099"/>
                    <a:pt x="7560" y="12986"/>
                  </a:cubicBezTo>
                  <a:cubicBezTo>
                    <a:pt x="7639" y="12918"/>
                    <a:pt x="7741" y="12858"/>
                    <a:pt x="7898" y="12811"/>
                  </a:cubicBezTo>
                  <a:lnTo>
                    <a:pt x="7898" y="12811"/>
                  </a:lnTo>
                  <a:cubicBezTo>
                    <a:pt x="7810" y="12856"/>
                    <a:pt x="7732" y="12903"/>
                    <a:pt x="7639" y="12947"/>
                  </a:cubicBezTo>
                  <a:cubicBezTo>
                    <a:pt x="7665" y="12949"/>
                    <a:pt x="7688" y="12950"/>
                    <a:pt x="7713" y="12952"/>
                  </a:cubicBezTo>
                  <a:cubicBezTo>
                    <a:pt x="7647" y="12981"/>
                    <a:pt x="7616" y="12990"/>
                    <a:pt x="7603" y="12990"/>
                  </a:cubicBezTo>
                  <a:cubicBezTo>
                    <a:pt x="7580" y="12990"/>
                    <a:pt x="7607" y="12963"/>
                    <a:pt x="7600" y="12963"/>
                  </a:cubicBezTo>
                  <a:cubicBezTo>
                    <a:pt x="7597" y="12963"/>
                    <a:pt x="7586" y="12969"/>
                    <a:pt x="7560" y="12986"/>
                  </a:cubicBezTo>
                  <a:cubicBezTo>
                    <a:pt x="7595" y="13008"/>
                    <a:pt x="7596" y="13017"/>
                    <a:pt x="7598" y="13028"/>
                  </a:cubicBezTo>
                  <a:cubicBezTo>
                    <a:pt x="7841" y="12908"/>
                    <a:pt x="8080" y="12803"/>
                    <a:pt x="8310" y="12697"/>
                  </a:cubicBezTo>
                  <a:cubicBezTo>
                    <a:pt x="8326" y="12677"/>
                    <a:pt x="8335" y="12662"/>
                    <a:pt x="8350" y="12641"/>
                  </a:cubicBezTo>
                  <a:cubicBezTo>
                    <a:pt x="8417" y="12638"/>
                    <a:pt x="8529" y="12563"/>
                    <a:pt x="8589" y="12543"/>
                  </a:cubicBezTo>
                  <a:cubicBezTo>
                    <a:pt x="8689" y="12508"/>
                    <a:pt x="8745" y="12471"/>
                    <a:pt x="8838" y="12409"/>
                  </a:cubicBezTo>
                  <a:cubicBezTo>
                    <a:pt x="8904" y="12362"/>
                    <a:pt x="9003" y="12284"/>
                    <a:pt x="9096" y="12257"/>
                  </a:cubicBezTo>
                  <a:cubicBezTo>
                    <a:pt x="9176" y="12190"/>
                    <a:pt x="9251" y="12126"/>
                    <a:pt x="9324" y="12066"/>
                  </a:cubicBezTo>
                  <a:cubicBezTo>
                    <a:pt x="9375" y="12046"/>
                    <a:pt x="9431" y="12018"/>
                    <a:pt x="9494" y="11990"/>
                  </a:cubicBezTo>
                  <a:cubicBezTo>
                    <a:pt x="9521" y="11937"/>
                    <a:pt x="9541" y="11896"/>
                    <a:pt x="9562" y="11857"/>
                  </a:cubicBezTo>
                  <a:cubicBezTo>
                    <a:pt x="9653" y="11793"/>
                    <a:pt x="9737" y="11734"/>
                    <a:pt x="9819" y="11675"/>
                  </a:cubicBezTo>
                  <a:cubicBezTo>
                    <a:pt x="9824" y="11685"/>
                    <a:pt x="9825" y="11692"/>
                    <a:pt x="9828" y="11698"/>
                  </a:cubicBezTo>
                  <a:cubicBezTo>
                    <a:pt x="9868" y="11669"/>
                    <a:pt x="9933" y="11632"/>
                    <a:pt x="9902" y="11626"/>
                  </a:cubicBezTo>
                  <a:cubicBezTo>
                    <a:pt x="9852" y="11612"/>
                    <a:pt x="10025" y="11484"/>
                    <a:pt x="10037" y="11436"/>
                  </a:cubicBezTo>
                  <a:cubicBezTo>
                    <a:pt x="10059" y="11422"/>
                    <a:pt x="10083" y="11406"/>
                    <a:pt x="10119" y="11381"/>
                  </a:cubicBezTo>
                  <a:lnTo>
                    <a:pt x="10119" y="11381"/>
                  </a:lnTo>
                  <a:cubicBezTo>
                    <a:pt x="10097" y="11419"/>
                    <a:pt x="10080" y="11453"/>
                    <a:pt x="10064" y="11484"/>
                  </a:cubicBezTo>
                  <a:cubicBezTo>
                    <a:pt x="10005" y="11534"/>
                    <a:pt x="9952" y="11581"/>
                    <a:pt x="9903" y="11626"/>
                  </a:cubicBezTo>
                  <a:cubicBezTo>
                    <a:pt x="9991" y="11563"/>
                    <a:pt x="10056" y="11517"/>
                    <a:pt x="10133" y="11463"/>
                  </a:cubicBezTo>
                  <a:cubicBezTo>
                    <a:pt x="10147" y="11431"/>
                    <a:pt x="10170" y="11385"/>
                    <a:pt x="10189" y="11342"/>
                  </a:cubicBezTo>
                  <a:cubicBezTo>
                    <a:pt x="10237" y="11325"/>
                    <a:pt x="10284" y="11308"/>
                    <a:pt x="10336" y="11289"/>
                  </a:cubicBezTo>
                  <a:lnTo>
                    <a:pt x="10336" y="11289"/>
                  </a:lnTo>
                  <a:cubicBezTo>
                    <a:pt x="10292" y="11335"/>
                    <a:pt x="10247" y="11382"/>
                    <a:pt x="10174" y="11459"/>
                  </a:cubicBezTo>
                  <a:cubicBezTo>
                    <a:pt x="10339" y="11329"/>
                    <a:pt x="10474" y="11231"/>
                    <a:pt x="10524" y="11141"/>
                  </a:cubicBezTo>
                  <a:cubicBezTo>
                    <a:pt x="10608" y="11072"/>
                    <a:pt x="10671" y="11017"/>
                    <a:pt x="10733" y="10961"/>
                  </a:cubicBezTo>
                  <a:cubicBezTo>
                    <a:pt x="10732" y="10942"/>
                    <a:pt x="10730" y="10927"/>
                    <a:pt x="10729" y="10914"/>
                  </a:cubicBezTo>
                  <a:cubicBezTo>
                    <a:pt x="10759" y="10885"/>
                    <a:pt x="10786" y="10857"/>
                    <a:pt x="10815" y="10826"/>
                  </a:cubicBezTo>
                  <a:cubicBezTo>
                    <a:pt x="10807" y="10808"/>
                    <a:pt x="10798" y="10791"/>
                    <a:pt x="10786" y="10776"/>
                  </a:cubicBezTo>
                  <a:cubicBezTo>
                    <a:pt x="10786" y="10776"/>
                    <a:pt x="10785" y="10775"/>
                    <a:pt x="10785" y="10775"/>
                  </a:cubicBezTo>
                  <a:cubicBezTo>
                    <a:pt x="10781" y="10775"/>
                    <a:pt x="10765" y="10786"/>
                    <a:pt x="10764" y="10788"/>
                  </a:cubicBezTo>
                  <a:cubicBezTo>
                    <a:pt x="10717" y="10841"/>
                    <a:pt x="10673" y="10892"/>
                    <a:pt x="10611" y="10961"/>
                  </a:cubicBezTo>
                  <a:cubicBezTo>
                    <a:pt x="10602" y="10944"/>
                    <a:pt x="10596" y="10933"/>
                    <a:pt x="10590" y="10923"/>
                  </a:cubicBezTo>
                  <a:lnTo>
                    <a:pt x="10654" y="10889"/>
                  </a:lnTo>
                  <a:cubicBezTo>
                    <a:pt x="10651" y="10874"/>
                    <a:pt x="10648" y="10861"/>
                    <a:pt x="10645" y="10848"/>
                  </a:cubicBezTo>
                  <a:cubicBezTo>
                    <a:pt x="10679" y="10829"/>
                    <a:pt x="10692" y="10822"/>
                    <a:pt x="10723" y="10804"/>
                  </a:cubicBezTo>
                  <a:cubicBezTo>
                    <a:pt x="10740" y="10773"/>
                    <a:pt x="10759" y="10742"/>
                    <a:pt x="10779" y="10711"/>
                  </a:cubicBezTo>
                  <a:cubicBezTo>
                    <a:pt x="10814" y="10691"/>
                    <a:pt x="10833" y="10680"/>
                    <a:pt x="10857" y="10667"/>
                  </a:cubicBezTo>
                  <a:cubicBezTo>
                    <a:pt x="10879" y="10708"/>
                    <a:pt x="10902" y="10749"/>
                    <a:pt x="10924" y="10789"/>
                  </a:cubicBezTo>
                  <a:cubicBezTo>
                    <a:pt x="10890" y="10824"/>
                    <a:pt x="10867" y="10849"/>
                    <a:pt x="10833" y="10883"/>
                  </a:cubicBezTo>
                  <a:cubicBezTo>
                    <a:pt x="10917" y="10822"/>
                    <a:pt x="10983" y="10774"/>
                    <a:pt x="11049" y="10719"/>
                  </a:cubicBezTo>
                  <a:cubicBezTo>
                    <a:pt x="11105" y="10670"/>
                    <a:pt x="11160" y="10611"/>
                    <a:pt x="11246" y="10521"/>
                  </a:cubicBezTo>
                  <a:cubicBezTo>
                    <a:pt x="11252" y="10504"/>
                    <a:pt x="11264" y="10467"/>
                    <a:pt x="11277" y="10426"/>
                  </a:cubicBezTo>
                  <a:cubicBezTo>
                    <a:pt x="11313" y="10407"/>
                    <a:pt x="11344" y="10390"/>
                    <a:pt x="11372" y="10374"/>
                  </a:cubicBezTo>
                  <a:lnTo>
                    <a:pt x="11372" y="10374"/>
                  </a:lnTo>
                  <a:cubicBezTo>
                    <a:pt x="11355" y="10407"/>
                    <a:pt x="11345" y="10426"/>
                    <a:pt x="11333" y="10445"/>
                  </a:cubicBezTo>
                  <a:cubicBezTo>
                    <a:pt x="11395" y="10395"/>
                    <a:pt x="11451" y="10351"/>
                    <a:pt x="11505" y="10307"/>
                  </a:cubicBezTo>
                  <a:cubicBezTo>
                    <a:pt x="11516" y="10277"/>
                    <a:pt x="11525" y="10257"/>
                    <a:pt x="11532" y="10234"/>
                  </a:cubicBezTo>
                  <a:cubicBezTo>
                    <a:pt x="11650" y="10139"/>
                    <a:pt x="11813" y="9973"/>
                    <a:pt x="11906" y="9877"/>
                  </a:cubicBezTo>
                  <a:cubicBezTo>
                    <a:pt x="12042" y="9737"/>
                    <a:pt x="12139" y="9596"/>
                    <a:pt x="12282" y="9440"/>
                  </a:cubicBezTo>
                  <a:cubicBezTo>
                    <a:pt x="12291" y="9416"/>
                    <a:pt x="12300" y="9391"/>
                    <a:pt x="12307" y="9368"/>
                  </a:cubicBezTo>
                  <a:cubicBezTo>
                    <a:pt x="12388" y="9300"/>
                    <a:pt x="12451" y="9246"/>
                    <a:pt x="12513" y="9196"/>
                  </a:cubicBezTo>
                  <a:lnTo>
                    <a:pt x="12640" y="9005"/>
                  </a:lnTo>
                  <a:cubicBezTo>
                    <a:pt x="12684" y="8960"/>
                    <a:pt x="12721" y="8925"/>
                    <a:pt x="12757" y="8888"/>
                  </a:cubicBezTo>
                  <a:cubicBezTo>
                    <a:pt x="12765" y="8857"/>
                    <a:pt x="12769" y="8835"/>
                    <a:pt x="12775" y="8812"/>
                  </a:cubicBezTo>
                  <a:cubicBezTo>
                    <a:pt x="12828" y="8760"/>
                    <a:pt x="12865" y="8724"/>
                    <a:pt x="12906" y="8684"/>
                  </a:cubicBezTo>
                  <a:cubicBezTo>
                    <a:pt x="12915" y="8653"/>
                    <a:pt x="12921" y="8628"/>
                    <a:pt x="12928" y="8604"/>
                  </a:cubicBezTo>
                  <a:cubicBezTo>
                    <a:pt x="12950" y="8576"/>
                    <a:pt x="12971" y="8551"/>
                    <a:pt x="12963" y="8543"/>
                  </a:cubicBezTo>
                  <a:cubicBezTo>
                    <a:pt x="12976" y="8534"/>
                    <a:pt x="12986" y="8526"/>
                    <a:pt x="12995" y="8519"/>
                  </a:cubicBezTo>
                  <a:lnTo>
                    <a:pt x="12995" y="8519"/>
                  </a:lnTo>
                  <a:cubicBezTo>
                    <a:pt x="12987" y="8524"/>
                    <a:pt x="12978" y="8523"/>
                    <a:pt x="12969" y="8534"/>
                  </a:cubicBezTo>
                  <a:cubicBezTo>
                    <a:pt x="12967" y="8536"/>
                    <a:pt x="12964" y="8539"/>
                    <a:pt x="12962" y="8540"/>
                  </a:cubicBezTo>
                  <a:lnTo>
                    <a:pt x="12962" y="8540"/>
                  </a:lnTo>
                  <a:cubicBezTo>
                    <a:pt x="12953" y="8526"/>
                    <a:pt x="12966" y="8498"/>
                    <a:pt x="12990" y="8451"/>
                  </a:cubicBezTo>
                  <a:lnTo>
                    <a:pt x="12990" y="8451"/>
                  </a:lnTo>
                  <a:cubicBezTo>
                    <a:pt x="12991" y="8473"/>
                    <a:pt x="12993" y="8494"/>
                    <a:pt x="12996" y="8513"/>
                  </a:cubicBezTo>
                  <a:cubicBezTo>
                    <a:pt x="12996" y="8515"/>
                    <a:pt x="12996" y="8516"/>
                    <a:pt x="12996" y="8518"/>
                  </a:cubicBezTo>
                  <a:lnTo>
                    <a:pt x="12996" y="8518"/>
                  </a:lnTo>
                  <a:cubicBezTo>
                    <a:pt x="12998" y="8517"/>
                    <a:pt x="13000" y="8515"/>
                    <a:pt x="13001" y="8514"/>
                  </a:cubicBezTo>
                  <a:lnTo>
                    <a:pt x="13001" y="8514"/>
                  </a:lnTo>
                  <a:cubicBezTo>
                    <a:pt x="13000" y="8516"/>
                    <a:pt x="12998" y="8517"/>
                    <a:pt x="12996" y="8518"/>
                  </a:cubicBezTo>
                  <a:lnTo>
                    <a:pt x="12996" y="8518"/>
                  </a:lnTo>
                  <a:cubicBezTo>
                    <a:pt x="12996" y="8518"/>
                    <a:pt x="12996" y="8518"/>
                    <a:pt x="12996" y="8518"/>
                  </a:cubicBezTo>
                  <a:lnTo>
                    <a:pt x="12996" y="8518"/>
                  </a:lnTo>
                  <a:cubicBezTo>
                    <a:pt x="12996" y="8518"/>
                    <a:pt x="12996" y="8518"/>
                    <a:pt x="12995" y="8519"/>
                  </a:cubicBezTo>
                  <a:lnTo>
                    <a:pt x="12995" y="8519"/>
                  </a:lnTo>
                  <a:cubicBezTo>
                    <a:pt x="12996" y="8518"/>
                    <a:pt x="12996" y="8518"/>
                    <a:pt x="12996" y="8518"/>
                  </a:cubicBezTo>
                  <a:lnTo>
                    <a:pt x="12996" y="8518"/>
                  </a:lnTo>
                  <a:cubicBezTo>
                    <a:pt x="13013" y="8626"/>
                    <a:pt x="13002" y="8748"/>
                    <a:pt x="13018" y="8821"/>
                  </a:cubicBezTo>
                  <a:cubicBezTo>
                    <a:pt x="13043" y="8927"/>
                    <a:pt x="13040" y="9028"/>
                    <a:pt x="13053" y="9128"/>
                  </a:cubicBezTo>
                  <a:cubicBezTo>
                    <a:pt x="13063" y="9196"/>
                    <a:pt x="13075" y="9263"/>
                    <a:pt x="13087" y="9333"/>
                  </a:cubicBezTo>
                  <a:cubicBezTo>
                    <a:pt x="13085" y="9374"/>
                    <a:pt x="13084" y="9415"/>
                    <a:pt x="13084" y="9446"/>
                  </a:cubicBezTo>
                  <a:cubicBezTo>
                    <a:pt x="13085" y="9455"/>
                    <a:pt x="13099" y="9530"/>
                    <a:pt x="13112" y="9602"/>
                  </a:cubicBezTo>
                  <a:cubicBezTo>
                    <a:pt x="13125" y="9674"/>
                    <a:pt x="13140" y="9743"/>
                    <a:pt x="13140" y="9743"/>
                  </a:cubicBezTo>
                  <a:lnTo>
                    <a:pt x="13137" y="9809"/>
                  </a:lnTo>
                  <a:cubicBezTo>
                    <a:pt x="13153" y="9849"/>
                    <a:pt x="13168" y="9889"/>
                    <a:pt x="13183" y="9927"/>
                  </a:cubicBezTo>
                  <a:cubicBezTo>
                    <a:pt x="13187" y="10039"/>
                    <a:pt x="13206" y="10137"/>
                    <a:pt x="13247" y="10262"/>
                  </a:cubicBezTo>
                  <a:cubicBezTo>
                    <a:pt x="13277" y="10339"/>
                    <a:pt x="13321" y="10448"/>
                    <a:pt x="13334" y="10548"/>
                  </a:cubicBezTo>
                  <a:cubicBezTo>
                    <a:pt x="13368" y="10770"/>
                    <a:pt x="13458" y="11000"/>
                    <a:pt x="13525" y="11192"/>
                  </a:cubicBezTo>
                  <a:cubicBezTo>
                    <a:pt x="13564" y="11264"/>
                    <a:pt x="13590" y="11314"/>
                    <a:pt x="13611" y="11356"/>
                  </a:cubicBezTo>
                  <a:lnTo>
                    <a:pt x="13624" y="11297"/>
                  </a:lnTo>
                  <a:cubicBezTo>
                    <a:pt x="13630" y="11310"/>
                    <a:pt x="13636" y="11322"/>
                    <a:pt x="13643" y="11335"/>
                  </a:cubicBezTo>
                  <a:cubicBezTo>
                    <a:pt x="13648" y="11379"/>
                    <a:pt x="13653" y="11425"/>
                    <a:pt x="13658" y="11469"/>
                  </a:cubicBezTo>
                  <a:cubicBezTo>
                    <a:pt x="13670" y="11485"/>
                    <a:pt x="13677" y="11498"/>
                    <a:pt x="13680" y="11502"/>
                  </a:cubicBezTo>
                  <a:lnTo>
                    <a:pt x="13680" y="11502"/>
                  </a:lnTo>
                  <a:cubicBezTo>
                    <a:pt x="13774" y="11766"/>
                    <a:pt x="13926" y="11968"/>
                    <a:pt x="14071" y="12174"/>
                  </a:cubicBezTo>
                  <a:lnTo>
                    <a:pt x="14071" y="12221"/>
                  </a:lnTo>
                  <a:cubicBezTo>
                    <a:pt x="14093" y="12243"/>
                    <a:pt x="14111" y="12262"/>
                    <a:pt x="14127" y="12278"/>
                  </a:cubicBezTo>
                  <a:cubicBezTo>
                    <a:pt x="14142" y="12306"/>
                    <a:pt x="14157" y="12334"/>
                    <a:pt x="14170" y="12360"/>
                  </a:cubicBezTo>
                  <a:cubicBezTo>
                    <a:pt x="14226" y="12419"/>
                    <a:pt x="14273" y="12468"/>
                    <a:pt x="14310" y="12505"/>
                  </a:cubicBezTo>
                  <a:cubicBezTo>
                    <a:pt x="14345" y="12522"/>
                    <a:pt x="14374" y="12537"/>
                    <a:pt x="14399" y="12550"/>
                  </a:cubicBezTo>
                  <a:cubicBezTo>
                    <a:pt x="14389" y="12533"/>
                    <a:pt x="14379" y="12518"/>
                    <a:pt x="14370" y="12502"/>
                  </a:cubicBezTo>
                  <a:lnTo>
                    <a:pt x="14370" y="12502"/>
                  </a:lnTo>
                  <a:lnTo>
                    <a:pt x="14388" y="12516"/>
                  </a:lnTo>
                  <a:lnTo>
                    <a:pt x="14408" y="12558"/>
                  </a:lnTo>
                  <a:cubicBezTo>
                    <a:pt x="14406" y="12555"/>
                    <a:pt x="14403" y="12553"/>
                    <a:pt x="14401" y="12552"/>
                  </a:cubicBezTo>
                  <a:lnTo>
                    <a:pt x="14401" y="12552"/>
                  </a:lnTo>
                  <a:cubicBezTo>
                    <a:pt x="14431" y="12578"/>
                    <a:pt x="14459" y="12602"/>
                    <a:pt x="14486" y="12627"/>
                  </a:cubicBezTo>
                  <a:cubicBezTo>
                    <a:pt x="14492" y="12647"/>
                    <a:pt x="14498" y="12669"/>
                    <a:pt x="14504" y="12684"/>
                  </a:cubicBezTo>
                  <a:cubicBezTo>
                    <a:pt x="14568" y="12741"/>
                    <a:pt x="14632" y="12797"/>
                    <a:pt x="14695" y="12853"/>
                  </a:cubicBezTo>
                  <a:cubicBezTo>
                    <a:pt x="14761" y="12905"/>
                    <a:pt x="14827" y="12955"/>
                    <a:pt x="14895" y="13006"/>
                  </a:cubicBezTo>
                  <a:cubicBezTo>
                    <a:pt x="14914" y="13030"/>
                    <a:pt x="14941" y="13058"/>
                    <a:pt x="14969" y="13089"/>
                  </a:cubicBezTo>
                  <a:cubicBezTo>
                    <a:pt x="15054" y="13152"/>
                    <a:pt x="15138" y="13206"/>
                    <a:pt x="15226" y="13248"/>
                  </a:cubicBezTo>
                  <a:cubicBezTo>
                    <a:pt x="15310" y="13292"/>
                    <a:pt x="15395" y="13324"/>
                    <a:pt x="15481" y="13346"/>
                  </a:cubicBezTo>
                  <a:cubicBezTo>
                    <a:pt x="15513" y="13396"/>
                    <a:pt x="15595" y="13414"/>
                    <a:pt x="15731" y="13455"/>
                  </a:cubicBezTo>
                  <a:cubicBezTo>
                    <a:pt x="15737" y="13464"/>
                    <a:pt x="15748" y="13484"/>
                    <a:pt x="15763" y="13509"/>
                  </a:cubicBezTo>
                  <a:cubicBezTo>
                    <a:pt x="15859" y="13530"/>
                    <a:pt x="15918" y="13536"/>
                    <a:pt x="15968" y="13542"/>
                  </a:cubicBezTo>
                  <a:cubicBezTo>
                    <a:pt x="16035" y="13570"/>
                    <a:pt x="16100" y="13599"/>
                    <a:pt x="16175" y="13626"/>
                  </a:cubicBezTo>
                  <a:cubicBezTo>
                    <a:pt x="16190" y="13615"/>
                    <a:pt x="16205" y="13605"/>
                    <a:pt x="16224" y="13593"/>
                  </a:cubicBezTo>
                  <a:cubicBezTo>
                    <a:pt x="16291" y="13609"/>
                    <a:pt x="16349" y="13623"/>
                    <a:pt x="16391" y="13633"/>
                  </a:cubicBezTo>
                  <a:cubicBezTo>
                    <a:pt x="16402" y="13646"/>
                    <a:pt x="16408" y="13655"/>
                    <a:pt x="16412" y="13661"/>
                  </a:cubicBezTo>
                  <a:cubicBezTo>
                    <a:pt x="16496" y="13677"/>
                    <a:pt x="16569" y="13685"/>
                    <a:pt x="16616" y="13690"/>
                  </a:cubicBezTo>
                  <a:cubicBezTo>
                    <a:pt x="16626" y="13690"/>
                    <a:pt x="16636" y="13690"/>
                    <a:pt x="16645" y="13690"/>
                  </a:cubicBezTo>
                  <a:cubicBezTo>
                    <a:pt x="16703" y="13690"/>
                    <a:pt x="16751" y="13690"/>
                    <a:pt x="16822" y="13677"/>
                  </a:cubicBezTo>
                  <a:lnTo>
                    <a:pt x="16822" y="13677"/>
                  </a:lnTo>
                  <a:cubicBezTo>
                    <a:pt x="16826" y="13680"/>
                    <a:pt x="16831" y="13684"/>
                    <a:pt x="16836" y="13687"/>
                  </a:cubicBezTo>
                  <a:cubicBezTo>
                    <a:pt x="16841" y="13685"/>
                    <a:pt x="16846" y="13682"/>
                    <a:pt x="16849" y="13679"/>
                  </a:cubicBezTo>
                  <a:lnTo>
                    <a:pt x="16849" y="13679"/>
                  </a:lnTo>
                  <a:cubicBezTo>
                    <a:pt x="16859" y="13713"/>
                    <a:pt x="16965" y="13715"/>
                    <a:pt x="17045" y="13733"/>
                  </a:cubicBezTo>
                  <a:cubicBezTo>
                    <a:pt x="17064" y="13714"/>
                    <a:pt x="17075" y="13702"/>
                    <a:pt x="17090" y="13686"/>
                  </a:cubicBezTo>
                  <a:cubicBezTo>
                    <a:pt x="17139" y="13687"/>
                    <a:pt x="17176" y="13690"/>
                    <a:pt x="17231" y="13693"/>
                  </a:cubicBezTo>
                  <a:cubicBezTo>
                    <a:pt x="17192" y="13707"/>
                    <a:pt x="17165" y="13715"/>
                    <a:pt x="17128" y="13727"/>
                  </a:cubicBezTo>
                  <a:cubicBezTo>
                    <a:pt x="17196" y="13727"/>
                    <a:pt x="17256" y="13726"/>
                    <a:pt x="17323" y="13726"/>
                  </a:cubicBezTo>
                  <a:cubicBezTo>
                    <a:pt x="17362" y="13712"/>
                    <a:pt x="17404" y="13702"/>
                    <a:pt x="17448" y="13683"/>
                  </a:cubicBezTo>
                  <a:lnTo>
                    <a:pt x="17448" y="13683"/>
                  </a:lnTo>
                  <a:cubicBezTo>
                    <a:pt x="17496" y="13694"/>
                    <a:pt x="17422" y="13721"/>
                    <a:pt x="17501" y="13721"/>
                  </a:cubicBezTo>
                  <a:cubicBezTo>
                    <a:pt x="17508" y="13721"/>
                    <a:pt x="17517" y="13720"/>
                    <a:pt x="17527" y="13720"/>
                  </a:cubicBezTo>
                  <a:cubicBezTo>
                    <a:pt x="17540" y="13714"/>
                    <a:pt x="17557" y="13710"/>
                    <a:pt x="17573" y="13704"/>
                  </a:cubicBezTo>
                  <a:cubicBezTo>
                    <a:pt x="17579" y="13705"/>
                    <a:pt x="17586" y="13705"/>
                    <a:pt x="17593" y="13707"/>
                  </a:cubicBezTo>
                  <a:lnTo>
                    <a:pt x="17537" y="13721"/>
                  </a:lnTo>
                  <a:cubicBezTo>
                    <a:pt x="17533" y="13720"/>
                    <a:pt x="17527" y="13720"/>
                    <a:pt x="17527" y="13720"/>
                  </a:cubicBezTo>
                  <a:lnTo>
                    <a:pt x="17527" y="13720"/>
                  </a:lnTo>
                  <a:cubicBezTo>
                    <a:pt x="17550" y="13728"/>
                    <a:pt x="17574" y="13731"/>
                    <a:pt x="17598" y="13731"/>
                  </a:cubicBezTo>
                  <a:cubicBezTo>
                    <a:pt x="17672" y="13731"/>
                    <a:pt x="17749" y="13703"/>
                    <a:pt x="17820" y="13695"/>
                  </a:cubicBezTo>
                  <a:cubicBezTo>
                    <a:pt x="17838" y="13696"/>
                    <a:pt x="17856" y="13697"/>
                    <a:pt x="17874" y="13697"/>
                  </a:cubicBezTo>
                  <a:cubicBezTo>
                    <a:pt x="18011" y="13697"/>
                    <a:pt x="18153" y="13664"/>
                    <a:pt x="18286" y="13623"/>
                  </a:cubicBezTo>
                  <a:cubicBezTo>
                    <a:pt x="18311" y="13630"/>
                    <a:pt x="18330" y="13636"/>
                    <a:pt x="18347" y="13640"/>
                  </a:cubicBezTo>
                  <a:cubicBezTo>
                    <a:pt x="18422" y="13617"/>
                    <a:pt x="18491" y="13598"/>
                    <a:pt x="18554" y="13574"/>
                  </a:cubicBezTo>
                  <a:cubicBezTo>
                    <a:pt x="18581" y="13573"/>
                    <a:pt x="18606" y="13571"/>
                    <a:pt x="18632" y="13570"/>
                  </a:cubicBezTo>
                  <a:cubicBezTo>
                    <a:pt x="18678" y="13552"/>
                    <a:pt x="18722" y="13536"/>
                    <a:pt x="18759" y="13523"/>
                  </a:cubicBezTo>
                  <a:cubicBezTo>
                    <a:pt x="18831" y="13509"/>
                    <a:pt x="18897" y="13501"/>
                    <a:pt x="18962" y="13484"/>
                  </a:cubicBezTo>
                  <a:lnTo>
                    <a:pt x="19004" y="13459"/>
                  </a:lnTo>
                  <a:lnTo>
                    <a:pt x="19025" y="13467"/>
                  </a:lnTo>
                  <a:cubicBezTo>
                    <a:pt x="19106" y="13440"/>
                    <a:pt x="19221" y="13412"/>
                    <a:pt x="19260" y="13390"/>
                  </a:cubicBezTo>
                  <a:cubicBezTo>
                    <a:pt x="19344" y="13345"/>
                    <a:pt x="19396" y="13351"/>
                    <a:pt x="19463" y="13324"/>
                  </a:cubicBezTo>
                  <a:cubicBezTo>
                    <a:pt x="19618" y="13262"/>
                    <a:pt x="19724" y="13200"/>
                    <a:pt x="19875" y="13131"/>
                  </a:cubicBezTo>
                  <a:cubicBezTo>
                    <a:pt x="19927" y="13109"/>
                    <a:pt x="19958" y="13072"/>
                    <a:pt x="20021" y="13022"/>
                  </a:cubicBezTo>
                  <a:cubicBezTo>
                    <a:pt x="20034" y="13031"/>
                    <a:pt x="20052" y="13035"/>
                    <a:pt x="20076" y="13035"/>
                  </a:cubicBezTo>
                  <a:cubicBezTo>
                    <a:pt x="20131" y="13035"/>
                    <a:pt x="20211" y="13015"/>
                    <a:pt x="20300" y="12980"/>
                  </a:cubicBezTo>
                  <a:cubicBezTo>
                    <a:pt x="20308" y="12962"/>
                    <a:pt x="20315" y="12945"/>
                    <a:pt x="20325" y="12918"/>
                  </a:cubicBezTo>
                  <a:cubicBezTo>
                    <a:pt x="20386" y="12914"/>
                    <a:pt x="20425" y="12912"/>
                    <a:pt x="20467" y="12909"/>
                  </a:cubicBezTo>
                  <a:lnTo>
                    <a:pt x="20524" y="12872"/>
                  </a:lnTo>
                  <a:cubicBezTo>
                    <a:pt x="20543" y="12868"/>
                    <a:pt x="20558" y="12865"/>
                    <a:pt x="20578" y="12862"/>
                  </a:cubicBezTo>
                  <a:cubicBezTo>
                    <a:pt x="20637" y="12821"/>
                    <a:pt x="20696" y="12780"/>
                    <a:pt x="20756" y="12733"/>
                  </a:cubicBezTo>
                  <a:cubicBezTo>
                    <a:pt x="20771" y="12736"/>
                    <a:pt x="20786" y="12739"/>
                    <a:pt x="20799" y="12741"/>
                  </a:cubicBezTo>
                  <a:cubicBezTo>
                    <a:pt x="20993" y="12630"/>
                    <a:pt x="21191" y="12537"/>
                    <a:pt x="21388" y="12456"/>
                  </a:cubicBezTo>
                  <a:cubicBezTo>
                    <a:pt x="21494" y="12363"/>
                    <a:pt x="21620" y="12330"/>
                    <a:pt x="21755" y="12268"/>
                  </a:cubicBezTo>
                  <a:cubicBezTo>
                    <a:pt x="21783" y="12238"/>
                    <a:pt x="21813" y="12210"/>
                    <a:pt x="21841" y="12181"/>
                  </a:cubicBezTo>
                  <a:cubicBezTo>
                    <a:pt x="21933" y="12134"/>
                    <a:pt x="22016" y="12094"/>
                    <a:pt x="22098" y="12050"/>
                  </a:cubicBezTo>
                  <a:cubicBezTo>
                    <a:pt x="22188" y="12001"/>
                    <a:pt x="22278" y="11943"/>
                    <a:pt x="22365" y="11898"/>
                  </a:cubicBezTo>
                  <a:cubicBezTo>
                    <a:pt x="22429" y="11866"/>
                    <a:pt x="22484" y="11837"/>
                    <a:pt x="22544" y="11803"/>
                  </a:cubicBezTo>
                  <a:cubicBezTo>
                    <a:pt x="22601" y="11770"/>
                    <a:pt x="22662" y="11737"/>
                    <a:pt x="22722" y="11704"/>
                  </a:cubicBezTo>
                  <a:cubicBezTo>
                    <a:pt x="22846" y="11635"/>
                    <a:pt x="22960" y="11556"/>
                    <a:pt x="23094" y="11492"/>
                  </a:cubicBezTo>
                  <a:cubicBezTo>
                    <a:pt x="23294" y="11395"/>
                    <a:pt x="23477" y="11256"/>
                    <a:pt x="23677" y="11148"/>
                  </a:cubicBezTo>
                  <a:cubicBezTo>
                    <a:pt x="23684" y="11145"/>
                    <a:pt x="23692" y="11138"/>
                    <a:pt x="23724" y="11110"/>
                  </a:cubicBezTo>
                  <a:cubicBezTo>
                    <a:pt x="23730" y="11105"/>
                    <a:pt x="23758" y="11080"/>
                    <a:pt x="23792" y="11048"/>
                  </a:cubicBezTo>
                  <a:cubicBezTo>
                    <a:pt x="24030" y="10932"/>
                    <a:pt x="24257" y="10801"/>
                    <a:pt x="24435" y="10645"/>
                  </a:cubicBezTo>
                  <a:cubicBezTo>
                    <a:pt x="24467" y="10643"/>
                    <a:pt x="24488" y="10642"/>
                    <a:pt x="24511" y="10641"/>
                  </a:cubicBezTo>
                  <a:cubicBezTo>
                    <a:pt x="24682" y="10520"/>
                    <a:pt x="24849" y="10405"/>
                    <a:pt x="25064" y="10290"/>
                  </a:cubicBezTo>
                  <a:cubicBezTo>
                    <a:pt x="25103" y="10252"/>
                    <a:pt x="25147" y="10207"/>
                    <a:pt x="25200" y="10154"/>
                  </a:cubicBezTo>
                  <a:cubicBezTo>
                    <a:pt x="25225" y="10157"/>
                    <a:pt x="25239" y="10157"/>
                    <a:pt x="25261" y="10159"/>
                  </a:cubicBezTo>
                  <a:cubicBezTo>
                    <a:pt x="25348" y="10105"/>
                    <a:pt x="25438" y="10046"/>
                    <a:pt x="25541" y="9981"/>
                  </a:cubicBezTo>
                  <a:cubicBezTo>
                    <a:pt x="25556" y="9976"/>
                    <a:pt x="25584" y="9965"/>
                    <a:pt x="25615" y="9953"/>
                  </a:cubicBezTo>
                  <a:cubicBezTo>
                    <a:pt x="25725" y="9867"/>
                    <a:pt x="25837" y="9798"/>
                    <a:pt x="25976" y="9748"/>
                  </a:cubicBezTo>
                  <a:cubicBezTo>
                    <a:pt x="26021" y="9670"/>
                    <a:pt x="26146" y="9646"/>
                    <a:pt x="26227" y="9587"/>
                  </a:cubicBezTo>
                  <a:cubicBezTo>
                    <a:pt x="26335" y="9509"/>
                    <a:pt x="26440" y="9458"/>
                    <a:pt x="26547" y="9405"/>
                  </a:cubicBezTo>
                  <a:cubicBezTo>
                    <a:pt x="26556" y="9391"/>
                    <a:pt x="26563" y="9377"/>
                    <a:pt x="26572" y="9364"/>
                  </a:cubicBezTo>
                  <a:cubicBezTo>
                    <a:pt x="26808" y="9215"/>
                    <a:pt x="27056" y="9128"/>
                    <a:pt x="27253" y="8968"/>
                  </a:cubicBezTo>
                  <a:cubicBezTo>
                    <a:pt x="27333" y="8927"/>
                    <a:pt x="27392" y="8900"/>
                    <a:pt x="27449" y="8866"/>
                  </a:cubicBezTo>
                  <a:cubicBezTo>
                    <a:pt x="27517" y="8825"/>
                    <a:pt x="27587" y="8781"/>
                    <a:pt x="27657" y="8738"/>
                  </a:cubicBezTo>
                  <a:cubicBezTo>
                    <a:pt x="27718" y="8704"/>
                    <a:pt x="27782" y="8671"/>
                    <a:pt x="27845" y="8637"/>
                  </a:cubicBezTo>
                  <a:cubicBezTo>
                    <a:pt x="27996" y="8551"/>
                    <a:pt x="28145" y="8463"/>
                    <a:pt x="28235" y="8376"/>
                  </a:cubicBezTo>
                  <a:cubicBezTo>
                    <a:pt x="28344" y="8325"/>
                    <a:pt x="28432" y="8282"/>
                    <a:pt x="28519" y="8242"/>
                  </a:cubicBezTo>
                  <a:cubicBezTo>
                    <a:pt x="28529" y="8228"/>
                    <a:pt x="28538" y="8213"/>
                    <a:pt x="28551" y="8191"/>
                  </a:cubicBezTo>
                  <a:cubicBezTo>
                    <a:pt x="28610" y="8164"/>
                    <a:pt x="28664" y="8139"/>
                    <a:pt x="28717" y="8116"/>
                  </a:cubicBezTo>
                  <a:cubicBezTo>
                    <a:pt x="28741" y="8095"/>
                    <a:pt x="28760" y="8079"/>
                    <a:pt x="28775" y="8064"/>
                  </a:cubicBezTo>
                  <a:cubicBezTo>
                    <a:pt x="28804" y="8054"/>
                    <a:pt x="28834" y="8044"/>
                    <a:pt x="28875" y="8029"/>
                  </a:cubicBezTo>
                  <a:cubicBezTo>
                    <a:pt x="28938" y="7972"/>
                    <a:pt x="28995" y="7920"/>
                    <a:pt x="29019" y="7898"/>
                  </a:cubicBezTo>
                  <a:cubicBezTo>
                    <a:pt x="29169" y="7803"/>
                    <a:pt x="29269" y="7738"/>
                    <a:pt x="29366" y="7675"/>
                  </a:cubicBezTo>
                  <a:cubicBezTo>
                    <a:pt x="29422" y="7654"/>
                    <a:pt x="29479" y="7633"/>
                    <a:pt x="29547" y="7608"/>
                  </a:cubicBezTo>
                  <a:cubicBezTo>
                    <a:pt x="29562" y="7583"/>
                    <a:pt x="29571" y="7569"/>
                    <a:pt x="29581" y="7552"/>
                  </a:cubicBezTo>
                  <a:cubicBezTo>
                    <a:pt x="29618" y="7536"/>
                    <a:pt x="29655" y="7520"/>
                    <a:pt x="29688" y="7505"/>
                  </a:cubicBezTo>
                  <a:cubicBezTo>
                    <a:pt x="29719" y="7482"/>
                    <a:pt x="29743" y="7464"/>
                    <a:pt x="29768" y="7445"/>
                  </a:cubicBezTo>
                  <a:cubicBezTo>
                    <a:pt x="29809" y="7433"/>
                    <a:pt x="29843" y="7424"/>
                    <a:pt x="29875" y="7416"/>
                  </a:cubicBezTo>
                  <a:cubicBezTo>
                    <a:pt x="29944" y="7348"/>
                    <a:pt x="30024" y="7313"/>
                    <a:pt x="30089" y="7289"/>
                  </a:cubicBezTo>
                  <a:cubicBezTo>
                    <a:pt x="30206" y="7213"/>
                    <a:pt x="30283" y="7126"/>
                    <a:pt x="30424" y="7085"/>
                  </a:cubicBezTo>
                  <a:lnTo>
                    <a:pt x="30530" y="6993"/>
                  </a:lnTo>
                  <a:cubicBezTo>
                    <a:pt x="30568" y="6982"/>
                    <a:pt x="30603" y="6971"/>
                    <a:pt x="30640" y="6961"/>
                  </a:cubicBezTo>
                  <a:cubicBezTo>
                    <a:pt x="30779" y="6845"/>
                    <a:pt x="30998" y="6768"/>
                    <a:pt x="31140" y="6651"/>
                  </a:cubicBezTo>
                  <a:cubicBezTo>
                    <a:pt x="31158" y="6646"/>
                    <a:pt x="31180" y="6639"/>
                    <a:pt x="31202" y="6633"/>
                  </a:cubicBezTo>
                  <a:cubicBezTo>
                    <a:pt x="31305" y="6565"/>
                    <a:pt x="31407" y="6492"/>
                    <a:pt x="31513" y="6431"/>
                  </a:cubicBezTo>
                  <a:cubicBezTo>
                    <a:pt x="31614" y="6374"/>
                    <a:pt x="31720" y="6330"/>
                    <a:pt x="31808" y="6289"/>
                  </a:cubicBezTo>
                  <a:cubicBezTo>
                    <a:pt x="31983" y="6162"/>
                    <a:pt x="32154" y="6058"/>
                    <a:pt x="32350" y="5978"/>
                  </a:cubicBezTo>
                  <a:cubicBezTo>
                    <a:pt x="32388" y="5962"/>
                    <a:pt x="32441" y="5934"/>
                    <a:pt x="32484" y="5909"/>
                  </a:cubicBezTo>
                  <a:cubicBezTo>
                    <a:pt x="32569" y="5858"/>
                    <a:pt x="32640" y="5805"/>
                    <a:pt x="32737" y="5755"/>
                  </a:cubicBezTo>
                  <a:cubicBezTo>
                    <a:pt x="32818" y="5712"/>
                    <a:pt x="32900" y="5657"/>
                    <a:pt x="32977" y="5612"/>
                  </a:cubicBezTo>
                  <a:cubicBezTo>
                    <a:pt x="33002" y="5603"/>
                    <a:pt x="33019" y="5597"/>
                    <a:pt x="33041" y="5590"/>
                  </a:cubicBezTo>
                  <a:cubicBezTo>
                    <a:pt x="33053" y="5569"/>
                    <a:pt x="33063" y="5555"/>
                    <a:pt x="33075" y="5534"/>
                  </a:cubicBezTo>
                  <a:cubicBezTo>
                    <a:pt x="33122" y="5516"/>
                    <a:pt x="33160" y="5503"/>
                    <a:pt x="33199" y="5488"/>
                  </a:cubicBezTo>
                  <a:cubicBezTo>
                    <a:pt x="33215" y="5475"/>
                    <a:pt x="33234" y="5459"/>
                    <a:pt x="33250" y="5447"/>
                  </a:cubicBezTo>
                  <a:cubicBezTo>
                    <a:pt x="33330" y="5412"/>
                    <a:pt x="33405" y="5378"/>
                    <a:pt x="33478" y="5346"/>
                  </a:cubicBezTo>
                  <a:cubicBezTo>
                    <a:pt x="33499" y="5319"/>
                    <a:pt x="33511" y="5301"/>
                    <a:pt x="33522" y="5285"/>
                  </a:cubicBezTo>
                  <a:cubicBezTo>
                    <a:pt x="33871" y="5143"/>
                    <a:pt x="34192" y="5029"/>
                    <a:pt x="34529" y="4794"/>
                  </a:cubicBezTo>
                  <a:cubicBezTo>
                    <a:pt x="34677" y="4762"/>
                    <a:pt x="34871" y="4617"/>
                    <a:pt x="35004" y="4588"/>
                  </a:cubicBezTo>
                  <a:cubicBezTo>
                    <a:pt x="35073" y="4542"/>
                    <a:pt x="35141" y="4498"/>
                    <a:pt x="35204" y="4455"/>
                  </a:cubicBezTo>
                  <a:cubicBezTo>
                    <a:pt x="35328" y="4410"/>
                    <a:pt x="35525" y="4317"/>
                    <a:pt x="35584" y="4279"/>
                  </a:cubicBezTo>
                  <a:lnTo>
                    <a:pt x="35678" y="4205"/>
                  </a:lnTo>
                  <a:lnTo>
                    <a:pt x="35742" y="4189"/>
                  </a:lnTo>
                  <a:cubicBezTo>
                    <a:pt x="35998" y="4033"/>
                    <a:pt x="36172" y="3945"/>
                    <a:pt x="36378" y="3868"/>
                  </a:cubicBezTo>
                  <a:cubicBezTo>
                    <a:pt x="36430" y="3835"/>
                    <a:pt x="36478" y="3793"/>
                    <a:pt x="36533" y="3768"/>
                  </a:cubicBezTo>
                  <a:cubicBezTo>
                    <a:pt x="36613" y="3729"/>
                    <a:pt x="36668" y="3690"/>
                    <a:pt x="36736" y="3654"/>
                  </a:cubicBezTo>
                  <a:cubicBezTo>
                    <a:pt x="36797" y="3620"/>
                    <a:pt x="36869" y="3593"/>
                    <a:pt x="36937" y="3562"/>
                  </a:cubicBezTo>
                  <a:cubicBezTo>
                    <a:pt x="37003" y="3532"/>
                    <a:pt x="37078" y="3502"/>
                    <a:pt x="37137" y="3470"/>
                  </a:cubicBezTo>
                  <a:cubicBezTo>
                    <a:pt x="37196" y="3439"/>
                    <a:pt x="37273" y="3409"/>
                    <a:pt x="37305" y="3387"/>
                  </a:cubicBezTo>
                  <a:cubicBezTo>
                    <a:pt x="37387" y="3330"/>
                    <a:pt x="37421" y="3343"/>
                    <a:pt x="37498" y="3311"/>
                  </a:cubicBezTo>
                  <a:cubicBezTo>
                    <a:pt x="37514" y="3299"/>
                    <a:pt x="37542" y="3281"/>
                    <a:pt x="37576" y="3259"/>
                  </a:cubicBezTo>
                  <a:cubicBezTo>
                    <a:pt x="37655" y="3224"/>
                    <a:pt x="37742" y="3186"/>
                    <a:pt x="37827" y="3148"/>
                  </a:cubicBezTo>
                  <a:cubicBezTo>
                    <a:pt x="37914" y="3109"/>
                    <a:pt x="37986" y="3068"/>
                    <a:pt x="38064" y="3028"/>
                  </a:cubicBezTo>
                  <a:cubicBezTo>
                    <a:pt x="38136" y="2990"/>
                    <a:pt x="38221" y="2953"/>
                    <a:pt x="38313" y="2911"/>
                  </a:cubicBezTo>
                  <a:cubicBezTo>
                    <a:pt x="38400" y="2896"/>
                    <a:pt x="38529" y="2842"/>
                    <a:pt x="38620" y="2792"/>
                  </a:cubicBezTo>
                  <a:cubicBezTo>
                    <a:pt x="38697" y="2749"/>
                    <a:pt x="38764" y="2721"/>
                    <a:pt x="38836" y="2691"/>
                  </a:cubicBezTo>
                  <a:cubicBezTo>
                    <a:pt x="39094" y="2581"/>
                    <a:pt x="39340" y="2456"/>
                    <a:pt x="39607" y="2368"/>
                  </a:cubicBezTo>
                  <a:cubicBezTo>
                    <a:pt x="39625" y="2362"/>
                    <a:pt x="39649" y="2343"/>
                    <a:pt x="39669" y="2331"/>
                  </a:cubicBezTo>
                  <a:cubicBezTo>
                    <a:pt x="39690" y="2327"/>
                    <a:pt x="39712" y="2324"/>
                    <a:pt x="39740" y="2321"/>
                  </a:cubicBezTo>
                  <a:cubicBezTo>
                    <a:pt x="39830" y="2277"/>
                    <a:pt x="39918" y="2230"/>
                    <a:pt x="40015" y="2188"/>
                  </a:cubicBezTo>
                  <a:cubicBezTo>
                    <a:pt x="40118" y="2143"/>
                    <a:pt x="40230" y="2099"/>
                    <a:pt x="40334" y="2063"/>
                  </a:cubicBezTo>
                  <a:cubicBezTo>
                    <a:pt x="40431" y="2029"/>
                    <a:pt x="40520" y="1976"/>
                    <a:pt x="40623" y="1959"/>
                  </a:cubicBezTo>
                  <a:cubicBezTo>
                    <a:pt x="40658" y="1938"/>
                    <a:pt x="40699" y="1915"/>
                    <a:pt x="40733" y="1896"/>
                  </a:cubicBezTo>
                  <a:cubicBezTo>
                    <a:pt x="40840" y="1865"/>
                    <a:pt x="40942" y="1835"/>
                    <a:pt x="41079" y="1797"/>
                  </a:cubicBezTo>
                  <a:cubicBezTo>
                    <a:pt x="41102" y="1778"/>
                    <a:pt x="41126" y="1756"/>
                    <a:pt x="41145" y="1741"/>
                  </a:cubicBezTo>
                  <a:cubicBezTo>
                    <a:pt x="41279" y="1718"/>
                    <a:pt x="41399" y="1665"/>
                    <a:pt x="41514" y="1629"/>
                  </a:cubicBezTo>
                  <a:cubicBezTo>
                    <a:pt x="41611" y="1562"/>
                    <a:pt x="41720" y="1557"/>
                    <a:pt x="41852" y="1528"/>
                  </a:cubicBezTo>
                  <a:cubicBezTo>
                    <a:pt x="41878" y="1509"/>
                    <a:pt x="41904" y="1488"/>
                    <a:pt x="41917" y="1478"/>
                  </a:cubicBezTo>
                  <a:cubicBezTo>
                    <a:pt x="41985" y="1464"/>
                    <a:pt x="42019" y="1459"/>
                    <a:pt x="42056" y="1448"/>
                  </a:cubicBezTo>
                  <a:cubicBezTo>
                    <a:pt x="42197" y="1407"/>
                    <a:pt x="42339" y="1366"/>
                    <a:pt x="42481" y="1325"/>
                  </a:cubicBezTo>
                  <a:cubicBezTo>
                    <a:pt x="42486" y="1323"/>
                    <a:pt x="42491" y="1323"/>
                    <a:pt x="42496" y="1323"/>
                  </a:cubicBezTo>
                  <a:cubicBezTo>
                    <a:pt x="42500" y="1323"/>
                    <a:pt x="42504" y="1323"/>
                    <a:pt x="42504" y="1323"/>
                  </a:cubicBezTo>
                  <a:cubicBezTo>
                    <a:pt x="42485" y="1341"/>
                    <a:pt x="42469" y="1356"/>
                    <a:pt x="42453" y="1370"/>
                  </a:cubicBezTo>
                  <a:lnTo>
                    <a:pt x="42485" y="1367"/>
                  </a:lnTo>
                  <a:cubicBezTo>
                    <a:pt x="42550" y="1336"/>
                    <a:pt x="42613" y="1306"/>
                    <a:pt x="42709" y="1259"/>
                  </a:cubicBezTo>
                  <a:cubicBezTo>
                    <a:pt x="42763" y="1241"/>
                    <a:pt x="42863" y="1203"/>
                    <a:pt x="42979" y="1170"/>
                  </a:cubicBezTo>
                  <a:cubicBezTo>
                    <a:pt x="43135" y="1150"/>
                    <a:pt x="43134" y="1148"/>
                    <a:pt x="43324" y="1091"/>
                  </a:cubicBezTo>
                  <a:cubicBezTo>
                    <a:pt x="43508" y="1035"/>
                    <a:pt x="43696" y="986"/>
                    <a:pt x="43842" y="969"/>
                  </a:cubicBezTo>
                  <a:cubicBezTo>
                    <a:pt x="43986" y="927"/>
                    <a:pt x="44099" y="895"/>
                    <a:pt x="44211" y="872"/>
                  </a:cubicBezTo>
                  <a:cubicBezTo>
                    <a:pt x="44277" y="851"/>
                    <a:pt x="44343" y="830"/>
                    <a:pt x="44417" y="808"/>
                  </a:cubicBezTo>
                  <a:cubicBezTo>
                    <a:pt x="44421" y="816"/>
                    <a:pt x="44426" y="822"/>
                    <a:pt x="44427" y="827"/>
                  </a:cubicBezTo>
                  <a:cubicBezTo>
                    <a:pt x="44386" y="847"/>
                    <a:pt x="44226" y="870"/>
                    <a:pt x="44334" y="880"/>
                  </a:cubicBezTo>
                  <a:cubicBezTo>
                    <a:pt x="44561" y="819"/>
                    <a:pt x="44577" y="817"/>
                    <a:pt x="44817" y="785"/>
                  </a:cubicBezTo>
                  <a:cubicBezTo>
                    <a:pt x="44941" y="769"/>
                    <a:pt x="45074" y="751"/>
                    <a:pt x="45194" y="707"/>
                  </a:cubicBezTo>
                  <a:cubicBezTo>
                    <a:pt x="45200" y="705"/>
                    <a:pt x="45222" y="705"/>
                    <a:pt x="45236" y="704"/>
                  </a:cubicBezTo>
                  <a:lnTo>
                    <a:pt x="45236" y="704"/>
                  </a:lnTo>
                  <a:cubicBezTo>
                    <a:pt x="45216" y="723"/>
                    <a:pt x="45194" y="744"/>
                    <a:pt x="45163" y="772"/>
                  </a:cubicBezTo>
                  <a:cubicBezTo>
                    <a:pt x="45229" y="749"/>
                    <a:pt x="45263" y="739"/>
                    <a:pt x="45295" y="729"/>
                  </a:cubicBezTo>
                  <a:cubicBezTo>
                    <a:pt x="45316" y="720"/>
                    <a:pt x="45336" y="711"/>
                    <a:pt x="45373" y="696"/>
                  </a:cubicBezTo>
                  <a:cubicBezTo>
                    <a:pt x="45423" y="707"/>
                    <a:pt x="45457" y="713"/>
                    <a:pt x="45491" y="720"/>
                  </a:cubicBezTo>
                  <a:cubicBezTo>
                    <a:pt x="45539" y="705"/>
                    <a:pt x="45570" y="696"/>
                    <a:pt x="45601" y="688"/>
                  </a:cubicBezTo>
                  <a:cubicBezTo>
                    <a:pt x="45650" y="688"/>
                    <a:pt x="45691" y="686"/>
                    <a:pt x="45729" y="686"/>
                  </a:cubicBezTo>
                  <a:cubicBezTo>
                    <a:pt x="45741" y="680"/>
                    <a:pt x="45756" y="674"/>
                    <a:pt x="45770" y="669"/>
                  </a:cubicBezTo>
                  <a:lnTo>
                    <a:pt x="45790" y="670"/>
                  </a:lnTo>
                  <a:lnTo>
                    <a:pt x="45739" y="687"/>
                  </a:lnTo>
                  <a:lnTo>
                    <a:pt x="45739" y="687"/>
                  </a:lnTo>
                  <a:cubicBezTo>
                    <a:pt x="45737" y="687"/>
                    <a:pt x="45735" y="687"/>
                    <a:pt x="45733" y="687"/>
                  </a:cubicBezTo>
                  <a:lnTo>
                    <a:pt x="45733" y="687"/>
                  </a:lnTo>
                  <a:cubicBezTo>
                    <a:pt x="45734" y="687"/>
                    <a:pt x="45735" y="687"/>
                    <a:pt x="45737" y="688"/>
                  </a:cubicBezTo>
                  <a:lnTo>
                    <a:pt x="45739" y="687"/>
                  </a:lnTo>
                  <a:lnTo>
                    <a:pt x="45739" y="687"/>
                  </a:lnTo>
                  <a:cubicBezTo>
                    <a:pt x="45747" y="687"/>
                    <a:pt x="45757" y="687"/>
                    <a:pt x="45769" y="687"/>
                  </a:cubicBezTo>
                  <a:cubicBezTo>
                    <a:pt x="45840" y="687"/>
                    <a:pt x="45971" y="681"/>
                    <a:pt x="46041" y="670"/>
                  </a:cubicBezTo>
                  <a:cubicBezTo>
                    <a:pt x="46041" y="670"/>
                    <a:pt x="46041" y="670"/>
                    <a:pt x="46041" y="670"/>
                  </a:cubicBezTo>
                  <a:lnTo>
                    <a:pt x="46041" y="670"/>
                  </a:lnTo>
                  <a:cubicBezTo>
                    <a:pt x="46041" y="670"/>
                    <a:pt x="46041" y="670"/>
                    <a:pt x="46041" y="670"/>
                  </a:cubicBezTo>
                  <a:lnTo>
                    <a:pt x="46041" y="670"/>
                  </a:lnTo>
                  <a:cubicBezTo>
                    <a:pt x="46081" y="658"/>
                    <a:pt x="46121" y="652"/>
                    <a:pt x="46160" y="646"/>
                  </a:cubicBezTo>
                  <a:lnTo>
                    <a:pt x="46165" y="655"/>
                  </a:lnTo>
                  <a:lnTo>
                    <a:pt x="46051" y="674"/>
                  </a:lnTo>
                  <a:lnTo>
                    <a:pt x="46051" y="674"/>
                  </a:lnTo>
                  <a:cubicBezTo>
                    <a:pt x="46048" y="673"/>
                    <a:pt x="46044" y="672"/>
                    <a:pt x="46041" y="670"/>
                  </a:cubicBezTo>
                  <a:lnTo>
                    <a:pt x="46041" y="670"/>
                  </a:lnTo>
                  <a:cubicBezTo>
                    <a:pt x="46041" y="671"/>
                    <a:pt x="46042" y="674"/>
                    <a:pt x="46043" y="676"/>
                  </a:cubicBezTo>
                  <a:lnTo>
                    <a:pt x="46051" y="674"/>
                  </a:lnTo>
                  <a:lnTo>
                    <a:pt x="46051" y="674"/>
                  </a:lnTo>
                  <a:cubicBezTo>
                    <a:pt x="46069" y="681"/>
                    <a:pt x="46093" y="682"/>
                    <a:pt x="46123" y="682"/>
                  </a:cubicBezTo>
                  <a:cubicBezTo>
                    <a:pt x="46167" y="682"/>
                    <a:pt x="46223" y="679"/>
                    <a:pt x="46285" y="679"/>
                  </a:cubicBezTo>
                  <a:cubicBezTo>
                    <a:pt x="46296" y="679"/>
                    <a:pt x="46306" y="679"/>
                    <a:pt x="46316" y="679"/>
                  </a:cubicBezTo>
                  <a:cubicBezTo>
                    <a:pt x="46266" y="664"/>
                    <a:pt x="46251" y="660"/>
                    <a:pt x="46229" y="654"/>
                  </a:cubicBezTo>
                  <a:cubicBezTo>
                    <a:pt x="46272" y="648"/>
                    <a:pt x="46307" y="644"/>
                    <a:pt x="46338" y="639"/>
                  </a:cubicBezTo>
                  <a:cubicBezTo>
                    <a:pt x="46353" y="648"/>
                    <a:pt x="46365" y="655"/>
                    <a:pt x="46368" y="657"/>
                  </a:cubicBezTo>
                  <a:cubicBezTo>
                    <a:pt x="46450" y="649"/>
                    <a:pt x="46523" y="648"/>
                    <a:pt x="46594" y="648"/>
                  </a:cubicBezTo>
                  <a:cubicBezTo>
                    <a:pt x="46608" y="648"/>
                    <a:pt x="46621" y="648"/>
                    <a:pt x="46635" y="648"/>
                  </a:cubicBezTo>
                  <a:cubicBezTo>
                    <a:pt x="46656" y="648"/>
                    <a:pt x="46677" y="648"/>
                    <a:pt x="46697" y="648"/>
                  </a:cubicBezTo>
                  <a:cubicBezTo>
                    <a:pt x="46722" y="646"/>
                    <a:pt x="46753" y="642"/>
                    <a:pt x="46777" y="639"/>
                  </a:cubicBezTo>
                  <a:cubicBezTo>
                    <a:pt x="46787" y="629"/>
                    <a:pt x="46793" y="623"/>
                    <a:pt x="46802" y="614"/>
                  </a:cubicBezTo>
                  <a:cubicBezTo>
                    <a:pt x="46817" y="616"/>
                    <a:pt x="46832" y="616"/>
                    <a:pt x="46847" y="616"/>
                  </a:cubicBezTo>
                  <a:cubicBezTo>
                    <a:pt x="46940" y="616"/>
                    <a:pt x="47020" y="592"/>
                    <a:pt x="47139" y="589"/>
                  </a:cubicBezTo>
                  <a:cubicBezTo>
                    <a:pt x="47094" y="574"/>
                    <a:pt x="47072" y="567"/>
                    <a:pt x="47034" y="554"/>
                  </a:cubicBezTo>
                  <a:cubicBezTo>
                    <a:pt x="47127" y="551"/>
                    <a:pt x="47197" y="549"/>
                    <a:pt x="47296" y="546"/>
                  </a:cubicBezTo>
                  <a:cubicBezTo>
                    <a:pt x="47306" y="543"/>
                    <a:pt x="47356" y="538"/>
                    <a:pt x="47439" y="524"/>
                  </a:cubicBezTo>
                  <a:lnTo>
                    <a:pt x="47439" y="524"/>
                  </a:lnTo>
                  <a:cubicBezTo>
                    <a:pt x="47396" y="543"/>
                    <a:pt x="47378" y="549"/>
                    <a:pt x="47330" y="571"/>
                  </a:cubicBezTo>
                  <a:cubicBezTo>
                    <a:pt x="47431" y="554"/>
                    <a:pt x="47481" y="546"/>
                    <a:pt x="47537" y="538"/>
                  </a:cubicBezTo>
                  <a:cubicBezTo>
                    <a:pt x="47542" y="538"/>
                    <a:pt x="47547" y="538"/>
                    <a:pt x="47553" y="538"/>
                  </a:cubicBezTo>
                  <a:cubicBezTo>
                    <a:pt x="47655" y="538"/>
                    <a:pt x="47765" y="551"/>
                    <a:pt x="47870" y="560"/>
                  </a:cubicBezTo>
                  <a:cubicBezTo>
                    <a:pt x="47966" y="550"/>
                    <a:pt x="48047" y="533"/>
                    <a:pt x="48155" y="533"/>
                  </a:cubicBezTo>
                  <a:cubicBezTo>
                    <a:pt x="48159" y="533"/>
                    <a:pt x="48164" y="533"/>
                    <a:pt x="48168" y="533"/>
                  </a:cubicBezTo>
                  <a:cubicBezTo>
                    <a:pt x="48180" y="529"/>
                    <a:pt x="48195" y="524"/>
                    <a:pt x="48211" y="521"/>
                  </a:cubicBezTo>
                  <a:lnTo>
                    <a:pt x="48230" y="526"/>
                  </a:lnTo>
                  <a:lnTo>
                    <a:pt x="48176" y="535"/>
                  </a:lnTo>
                  <a:cubicBezTo>
                    <a:pt x="48173" y="535"/>
                    <a:pt x="48168" y="533"/>
                    <a:pt x="48168" y="533"/>
                  </a:cubicBezTo>
                  <a:cubicBezTo>
                    <a:pt x="48168" y="542"/>
                    <a:pt x="48167" y="551"/>
                    <a:pt x="48164" y="567"/>
                  </a:cubicBezTo>
                  <a:cubicBezTo>
                    <a:pt x="48245" y="560"/>
                    <a:pt x="48295" y="555"/>
                    <a:pt x="48342" y="551"/>
                  </a:cubicBezTo>
                  <a:cubicBezTo>
                    <a:pt x="48420" y="557"/>
                    <a:pt x="48500" y="563"/>
                    <a:pt x="48579" y="567"/>
                  </a:cubicBezTo>
                  <a:cubicBezTo>
                    <a:pt x="48604" y="549"/>
                    <a:pt x="48620" y="538"/>
                    <a:pt x="48648" y="517"/>
                  </a:cubicBezTo>
                  <a:cubicBezTo>
                    <a:pt x="48670" y="535"/>
                    <a:pt x="48680" y="543"/>
                    <a:pt x="48689" y="551"/>
                  </a:cubicBezTo>
                  <a:cubicBezTo>
                    <a:pt x="48738" y="546"/>
                    <a:pt x="48781" y="538"/>
                    <a:pt x="48822" y="538"/>
                  </a:cubicBezTo>
                  <a:cubicBezTo>
                    <a:pt x="48851" y="554"/>
                    <a:pt x="48873" y="566"/>
                    <a:pt x="48913" y="588"/>
                  </a:cubicBezTo>
                  <a:cubicBezTo>
                    <a:pt x="48963" y="573"/>
                    <a:pt x="48992" y="566"/>
                    <a:pt x="49022" y="558"/>
                  </a:cubicBezTo>
                  <a:cubicBezTo>
                    <a:pt x="49092" y="570"/>
                    <a:pt x="49163" y="582"/>
                    <a:pt x="49248" y="595"/>
                  </a:cubicBezTo>
                  <a:cubicBezTo>
                    <a:pt x="49288" y="588"/>
                    <a:pt x="49325" y="580"/>
                    <a:pt x="49359" y="573"/>
                  </a:cubicBezTo>
                  <a:cubicBezTo>
                    <a:pt x="49340" y="569"/>
                    <a:pt x="49323" y="564"/>
                    <a:pt x="49307" y="560"/>
                  </a:cubicBezTo>
                  <a:lnTo>
                    <a:pt x="49328" y="557"/>
                  </a:lnTo>
                  <a:lnTo>
                    <a:pt x="49368" y="573"/>
                  </a:lnTo>
                  <a:lnTo>
                    <a:pt x="49551" y="573"/>
                  </a:lnTo>
                  <a:cubicBezTo>
                    <a:pt x="49516" y="588"/>
                    <a:pt x="49494" y="596"/>
                    <a:pt x="49454" y="613"/>
                  </a:cubicBezTo>
                  <a:cubicBezTo>
                    <a:pt x="49569" y="610"/>
                    <a:pt x="49641" y="607"/>
                    <a:pt x="49663" y="607"/>
                  </a:cubicBezTo>
                  <a:cubicBezTo>
                    <a:pt x="49777" y="619"/>
                    <a:pt x="49846" y="626"/>
                    <a:pt x="49918" y="633"/>
                  </a:cubicBezTo>
                  <a:cubicBezTo>
                    <a:pt x="49922" y="621"/>
                    <a:pt x="49924" y="614"/>
                    <a:pt x="49924" y="608"/>
                  </a:cubicBezTo>
                  <a:cubicBezTo>
                    <a:pt x="49905" y="602"/>
                    <a:pt x="49888" y="598"/>
                    <a:pt x="49872" y="594"/>
                  </a:cubicBezTo>
                  <a:lnTo>
                    <a:pt x="49875" y="591"/>
                  </a:lnTo>
                  <a:lnTo>
                    <a:pt x="49896" y="588"/>
                  </a:lnTo>
                  <a:cubicBezTo>
                    <a:pt x="49909" y="592"/>
                    <a:pt x="49922" y="596"/>
                    <a:pt x="49935" y="604"/>
                  </a:cubicBezTo>
                  <a:lnTo>
                    <a:pt x="49925" y="604"/>
                  </a:lnTo>
                  <a:cubicBezTo>
                    <a:pt x="49959" y="614"/>
                    <a:pt x="49990" y="624"/>
                    <a:pt x="50010" y="630"/>
                  </a:cubicBezTo>
                  <a:cubicBezTo>
                    <a:pt x="50078" y="632"/>
                    <a:pt x="50144" y="633"/>
                    <a:pt x="50225" y="635"/>
                  </a:cubicBezTo>
                  <a:cubicBezTo>
                    <a:pt x="50231" y="657"/>
                    <a:pt x="50234" y="671"/>
                    <a:pt x="50239" y="683"/>
                  </a:cubicBezTo>
                  <a:cubicBezTo>
                    <a:pt x="50421" y="730"/>
                    <a:pt x="50506" y="691"/>
                    <a:pt x="50696" y="727"/>
                  </a:cubicBezTo>
                  <a:cubicBezTo>
                    <a:pt x="50706" y="735"/>
                    <a:pt x="50725" y="748"/>
                    <a:pt x="50770" y="779"/>
                  </a:cubicBezTo>
                  <a:cubicBezTo>
                    <a:pt x="50828" y="767"/>
                    <a:pt x="50859" y="761"/>
                    <a:pt x="50887" y="755"/>
                  </a:cubicBezTo>
                  <a:cubicBezTo>
                    <a:pt x="50920" y="767"/>
                    <a:pt x="50937" y="773"/>
                    <a:pt x="50961" y="782"/>
                  </a:cubicBezTo>
                  <a:cubicBezTo>
                    <a:pt x="50981" y="767"/>
                    <a:pt x="50995" y="757"/>
                    <a:pt x="51012" y="744"/>
                  </a:cubicBezTo>
                  <a:cubicBezTo>
                    <a:pt x="51052" y="760"/>
                    <a:pt x="51077" y="777"/>
                    <a:pt x="51104" y="791"/>
                  </a:cubicBezTo>
                  <a:lnTo>
                    <a:pt x="51027" y="791"/>
                  </a:lnTo>
                  <a:cubicBezTo>
                    <a:pt x="51107" y="813"/>
                    <a:pt x="51154" y="824"/>
                    <a:pt x="51198" y="836"/>
                  </a:cubicBezTo>
                  <a:cubicBezTo>
                    <a:pt x="51217" y="832"/>
                    <a:pt x="51233" y="827"/>
                    <a:pt x="51251" y="823"/>
                  </a:cubicBezTo>
                  <a:cubicBezTo>
                    <a:pt x="51282" y="832"/>
                    <a:pt x="51310" y="841"/>
                    <a:pt x="51343" y="850"/>
                  </a:cubicBezTo>
                  <a:cubicBezTo>
                    <a:pt x="51321" y="852"/>
                    <a:pt x="51305" y="855"/>
                    <a:pt x="51268" y="861"/>
                  </a:cubicBezTo>
                  <a:cubicBezTo>
                    <a:pt x="51411" y="889"/>
                    <a:pt x="51527" y="914"/>
                    <a:pt x="51633" y="935"/>
                  </a:cubicBezTo>
                  <a:cubicBezTo>
                    <a:pt x="51652" y="930"/>
                    <a:pt x="51667" y="926"/>
                    <a:pt x="51676" y="925"/>
                  </a:cubicBezTo>
                  <a:cubicBezTo>
                    <a:pt x="51730" y="944"/>
                    <a:pt x="51769" y="958"/>
                    <a:pt x="51807" y="972"/>
                  </a:cubicBezTo>
                  <a:cubicBezTo>
                    <a:pt x="51833" y="966"/>
                    <a:pt x="51850" y="961"/>
                    <a:pt x="51870" y="957"/>
                  </a:cubicBezTo>
                  <a:cubicBezTo>
                    <a:pt x="51911" y="979"/>
                    <a:pt x="51948" y="998"/>
                    <a:pt x="51995" y="1022"/>
                  </a:cubicBezTo>
                  <a:cubicBezTo>
                    <a:pt x="52016" y="1011"/>
                    <a:pt x="52036" y="1003"/>
                    <a:pt x="52058" y="991"/>
                  </a:cubicBezTo>
                  <a:cubicBezTo>
                    <a:pt x="52132" y="1026"/>
                    <a:pt x="52190" y="1064"/>
                    <a:pt x="52262" y="1064"/>
                  </a:cubicBezTo>
                  <a:cubicBezTo>
                    <a:pt x="52265" y="1064"/>
                    <a:pt x="52268" y="1064"/>
                    <a:pt x="52270" y="1064"/>
                  </a:cubicBezTo>
                  <a:cubicBezTo>
                    <a:pt x="52253" y="1054"/>
                    <a:pt x="52239" y="1047"/>
                    <a:pt x="52225" y="1038"/>
                  </a:cubicBezTo>
                  <a:lnTo>
                    <a:pt x="52225" y="1038"/>
                  </a:lnTo>
                  <a:lnTo>
                    <a:pt x="52245" y="1041"/>
                  </a:lnTo>
                  <a:lnTo>
                    <a:pt x="52281" y="1066"/>
                  </a:lnTo>
                  <a:cubicBezTo>
                    <a:pt x="52276" y="1064"/>
                    <a:pt x="52272" y="1064"/>
                    <a:pt x="52270" y="1064"/>
                  </a:cubicBezTo>
                  <a:cubicBezTo>
                    <a:pt x="52326" y="1080"/>
                    <a:pt x="52379" y="1097"/>
                    <a:pt x="52438" y="1114"/>
                  </a:cubicBezTo>
                  <a:cubicBezTo>
                    <a:pt x="52482" y="1151"/>
                    <a:pt x="52579" y="1176"/>
                    <a:pt x="52716" y="1229"/>
                  </a:cubicBezTo>
                  <a:cubicBezTo>
                    <a:pt x="52726" y="1228"/>
                    <a:pt x="52753" y="1223"/>
                    <a:pt x="52778" y="1219"/>
                  </a:cubicBezTo>
                  <a:cubicBezTo>
                    <a:pt x="52816" y="1253"/>
                    <a:pt x="52843" y="1276"/>
                    <a:pt x="52871" y="1303"/>
                  </a:cubicBezTo>
                  <a:cubicBezTo>
                    <a:pt x="52926" y="1310"/>
                    <a:pt x="52972" y="1317"/>
                    <a:pt x="53032" y="1326"/>
                  </a:cubicBezTo>
                  <a:cubicBezTo>
                    <a:pt x="53087" y="1347"/>
                    <a:pt x="53152" y="1372"/>
                    <a:pt x="53213" y="1394"/>
                  </a:cubicBezTo>
                  <a:cubicBezTo>
                    <a:pt x="53227" y="1391"/>
                    <a:pt x="53237" y="1388"/>
                    <a:pt x="53246" y="1385"/>
                  </a:cubicBezTo>
                  <a:cubicBezTo>
                    <a:pt x="53316" y="1414"/>
                    <a:pt x="53383" y="1442"/>
                    <a:pt x="53515" y="1497"/>
                  </a:cubicBezTo>
                  <a:cubicBezTo>
                    <a:pt x="53515" y="1500"/>
                    <a:pt x="53522" y="1519"/>
                    <a:pt x="53531" y="1544"/>
                  </a:cubicBezTo>
                  <a:cubicBezTo>
                    <a:pt x="53600" y="1551"/>
                    <a:pt x="53639" y="1556"/>
                    <a:pt x="53677" y="1559"/>
                  </a:cubicBezTo>
                  <a:cubicBezTo>
                    <a:pt x="53715" y="1590"/>
                    <a:pt x="53755" y="1620"/>
                    <a:pt x="53797" y="1654"/>
                  </a:cubicBezTo>
                  <a:cubicBezTo>
                    <a:pt x="53867" y="1673"/>
                    <a:pt x="53921" y="1687"/>
                    <a:pt x="53977" y="1701"/>
                  </a:cubicBezTo>
                  <a:cubicBezTo>
                    <a:pt x="54017" y="1728"/>
                    <a:pt x="54050" y="1750"/>
                    <a:pt x="54100" y="1782"/>
                  </a:cubicBezTo>
                  <a:cubicBezTo>
                    <a:pt x="54158" y="1797"/>
                    <a:pt x="54224" y="1816"/>
                    <a:pt x="54293" y="1848"/>
                  </a:cubicBezTo>
                  <a:cubicBezTo>
                    <a:pt x="54359" y="1882"/>
                    <a:pt x="54433" y="1926"/>
                    <a:pt x="54512" y="1978"/>
                  </a:cubicBezTo>
                  <a:cubicBezTo>
                    <a:pt x="54498" y="1947"/>
                    <a:pt x="54489" y="1929"/>
                    <a:pt x="54474" y="1897"/>
                  </a:cubicBezTo>
                  <a:lnTo>
                    <a:pt x="54474" y="1897"/>
                  </a:lnTo>
                  <a:cubicBezTo>
                    <a:pt x="54565" y="1966"/>
                    <a:pt x="54636" y="2021"/>
                    <a:pt x="54707" y="2075"/>
                  </a:cubicBezTo>
                  <a:cubicBezTo>
                    <a:pt x="54711" y="2076"/>
                    <a:pt x="54715" y="2076"/>
                    <a:pt x="54718" y="2076"/>
                  </a:cubicBezTo>
                  <a:cubicBezTo>
                    <a:pt x="54724" y="2076"/>
                    <a:pt x="54730" y="2075"/>
                    <a:pt x="54736" y="2075"/>
                  </a:cubicBezTo>
                  <a:cubicBezTo>
                    <a:pt x="54754" y="2075"/>
                    <a:pt x="54777" y="2081"/>
                    <a:pt x="54836" y="2128"/>
                  </a:cubicBezTo>
                  <a:cubicBezTo>
                    <a:pt x="54835" y="2143"/>
                    <a:pt x="54833" y="2156"/>
                    <a:pt x="54832" y="2174"/>
                  </a:cubicBezTo>
                  <a:cubicBezTo>
                    <a:pt x="54877" y="2187"/>
                    <a:pt x="54911" y="2197"/>
                    <a:pt x="54946" y="2207"/>
                  </a:cubicBezTo>
                  <a:cubicBezTo>
                    <a:pt x="54976" y="2219"/>
                    <a:pt x="55007" y="2231"/>
                    <a:pt x="55042" y="2246"/>
                  </a:cubicBezTo>
                  <a:cubicBezTo>
                    <a:pt x="55052" y="2269"/>
                    <a:pt x="55060" y="2282"/>
                    <a:pt x="55077" y="2318"/>
                  </a:cubicBezTo>
                  <a:cubicBezTo>
                    <a:pt x="55111" y="2300"/>
                    <a:pt x="55130" y="2290"/>
                    <a:pt x="55152" y="2280"/>
                  </a:cubicBezTo>
                  <a:cubicBezTo>
                    <a:pt x="55180" y="2305"/>
                    <a:pt x="55195" y="2321"/>
                    <a:pt x="55236" y="2359"/>
                  </a:cubicBezTo>
                  <a:cubicBezTo>
                    <a:pt x="55269" y="2363"/>
                    <a:pt x="55301" y="2369"/>
                    <a:pt x="55357" y="2378"/>
                  </a:cubicBezTo>
                  <a:cubicBezTo>
                    <a:pt x="55351" y="2406"/>
                    <a:pt x="55347" y="2419"/>
                    <a:pt x="55345" y="2431"/>
                  </a:cubicBezTo>
                  <a:cubicBezTo>
                    <a:pt x="55386" y="2450"/>
                    <a:pt x="55428" y="2469"/>
                    <a:pt x="55466" y="2487"/>
                  </a:cubicBezTo>
                  <a:cubicBezTo>
                    <a:pt x="55507" y="2534"/>
                    <a:pt x="55535" y="2566"/>
                    <a:pt x="55563" y="2600"/>
                  </a:cubicBezTo>
                  <a:cubicBezTo>
                    <a:pt x="55589" y="2606"/>
                    <a:pt x="55613" y="2612"/>
                    <a:pt x="55639" y="2619"/>
                  </a:cubicBezTo>
                  <a:cubicBezTo>
                    <a:pt x="55735" y="2712"/>
                    <a:pt x="55835" y="2794"/>
                    <a:pt x="55965" y="2877"/>
                  </a:cubicBezTo>
                  <a:cubicBezTo>
                    <a:pt x="55954" y="2849"/>
                    <a:pt x="55948" y="2833"/>
                    <a:pt x="55937" y="2800"/>
                  </a:cubicBezTo>
                  <a:lnTo>
                    <a:pt x="55937" y="2800"/>
                  </a:lnTo>
                  <a:cubicBezTo>
                    <a:pt x="56007" y="2867"/>
                    <a:pt x="56051" y="2908"/>
                    <a:pt x="56104" y="2956"/>
                  </a:cubicBezTo>
                  <a:cubicBezTo>
                    <a:pt x="56132" y="2955"/>
                    <a:pt x="56154" y="2953"/>
                    <a:pt x="56178" y="2952"/>
                  </a:cubicBezTo>
                  <a:cubicBezTo>
                    <a:pt x="56251" y="3017"/>
                    <a:pt x="56312" y="3070"/>
                    <a:pt x="56372" y="3123"/>
                  </a:cubicBezTo>
                  <a:cubicBezTo>
                    <a:pt x="56402" y="3130"/>
                    <a:pt x="56419" y="3136"/>
                    <a:pt x="56437" y="3140"/>
                  </a:cubicBezTo>
                  <a:cubicBezTo>
                    <a:pt x="56482" y="3195"/>
                    <a:pt x="56522" y="3251"/>
                    <a:pt x="56600" y="3295"/>
                  </a:cubicBezTo>
                  <a:cubicBezTo>
                    <a:pt x="56590" y="3277"/>
                    <a:pt x="56581" y="3264"/>
                    <a:pt x="56566" y="3240"/>
                  </a:cubicBezTo>
                  <a:lnTo>
                    <a:pt x="56566" y="3240"/>
                  </a:lnTo>
                  <a:cubicBezTo>
                    <a:pt x="56646" y="3306"/>
                    <a:pt x="56693" y="3370"/>
                    <a:pt x="56774" y="3426"/>
                  </a:cubicBezTo>
                  <a:cubicBezTo>
                    <a:pt x="56840" y="3473"/>
                    <a:pt x="56919" y="3549"/>
                    <a:pt x="56993" y="3612"/>
                  </a:cubicBezTo>
                  <a:cubicBezTo>
                    <a:pt x="56984" y="3602"/>
                    <a:pt x="56977" y="3592"/>
                    <a:pt x="56969" y="3582"/>
                  </a:cubicBezTo>
                  <a:lnTo>
                    <a:pt x="56969" y="3582"/>
                  </a:lnTo>
                  <a:cubicBezTo>
                    <a:pt x="57002" y="3610"/>
                    <a:pt x="57036" y="3637"/>
                    <a:pt x="57050" y="3649"/>
                  </a:cubicBezTo>
                  <a:cubicBezTo>
                    <a:pt x="57037" y="3605"/>
                    <a:pt x="57027" y="3568"/>
                    <a:pt x="57014" y="3526"/>
                  </a:cubicBezTo>
                  <a:lnTo>
                    <a:pt x="57014" y="3526"/>
                  </a:lnTo>
                  <a:cubicBezTo>
                    <a:pt x="57058" y="3567"/>
                    <a:pt x="57080" y="3586"/>
                    <a:pt x="57097" y="3602"/>
                  </a:cubicBezTo>
                  <a:cubicBezTo>
                    <a:pt x="57105" y="3635"/>
                    <a:pt x="57111" y="3665"/>
                    <a:pt x="57117" y="3690"/>
                  </a:cubicBezTo>
                  <a:cubicBezTo>
                    <a:pt x="57197" y="3755"/>
                    <a:pt x="57256" y="3802"/>
                    <a:pt x="57314" y="3848"/>
                  </a:cubicBezTo>
                  <a:cubicBezTo>
                    <a:pt x="57331" y="3852"/>
                    <a:pt x="57348" y="3857"/>
                    <a:pt x="57352" y="3857"/>
                  </a:cubicBezTo>
                  <a:cubicBezTo>
                    <a:pt x="57455" y="3938"/>
                    <a:pt x="57526" y="4020"/>
                    <a:pt x="57605" y="4092"/>
                  </a:cubicBezTo>
                  <a:cubicBezTo>
                    <a:pt x="57680" y="4163"/>
                    <a:pt x="57743" y="4216"/>
                    <a:pt x="57809" y="4254"/>
                  </a:cubicBezTo>
                  <a:cubicBezTo>
                    <a:pt x="57855" y="4280"/>
                    <a:pt x="57954" y="4386"/>
                    <a:pt x="58036" y="4463"/>
                  </a:cubicBezTo>
                  <a:cubicBezTo>
                    <a:pt x="58070" y="4444"/>
                    <a:pt x="58102" y="4426"/>
                    <a:pt x="58133" y="4407"/>
                  </a:cubicBezTo>
                  <a:cubicBezTo>
                    <a:pt x="58173" y="4469"/>
                    <a:pt x="58208" y="4520"/>
                    <a:pt x="58242" y="4572"/>
                  </a:cubicBezTo>
                  <a:cubicBezTo>
                    <a:pt x="58243" y="4565"/>
                    <a:pt x="58248" y="4562"/>
                    <a:pt x="58254" y="4562"/>
                  </a:cubicBezTo>
                  <a:cubicBezTo>
                    <a:pt x="58292" y="4562"/>
                    <a:pt x="58402" y="4656"/>
                    <a:pt x="58438" y="4656"/>
                  </a:cubicBezTo>
                  <a:cubicBezTo>
                    <a:pt x="58450" y="4656"/>
                    <a:pt x="58454" y="4645"/>
                    <a:pt x="58442" y="4614"/>
                  </a:cubicBezTo>
                  <a:cubicBezTo>
                    <a:pt x="58433" y="4601"/>
                    <a:pt x="58407" y="4560"/>
                    <a:pt x="58376" y="4516"/>
                  </a:cubicBezTo>
                  <a:cubicBezTo>
                    <a:pt x="58344" y="4501"/>
                    <a:pt x="58321" y="4491"/>
                    <a:pt x="58280" y="4472"/>
                  </a:cubicBezTo>
                  <a:cubicBezTo>
                    <a:pt x="58295" y="4448"/>
                    <a:pt x="58305" y="4432"/>
                    <a:pt x="58317" y="4411"/>
                  </a:cubicBezTo>
                  <a:cubicBezTo>
                    <a:pt x="58280" y="4385"/>
                    <a:pt x="58252" y="4363"/>
                    <a:pt x="58241" y="4358"/>
                  </a:cubicBezTo>
                  <a:cubicBezTo>
                    <a:pt x="58233" y="4356"/>
                    <a:pt x="58227" y="4355"/>
                    <a:pt x="58221" y="4355"/>
                  </a:cubicBezTo>
                  <a:cubicBezTo>
                    <a:pt x="58214" y="4355"/>
                    <a:pt x="58208" y="4356"/>
                    <a:pt x="58201" y="4356"/>
                  </a:cubicBezTo>
                  <a:cubicBezTo>
                    <a:pt x="58198" y="4356"/>
                    <a:pt x="58195" y="4356"/>
                    <a:pt x="58192" y="4355"/>
                  </a:cubicBezTo>
                  <a:cubicBezTo>
                    <a:pt x="58189" y="4355"/>
                    <a:pt x="58171" y="4336"/>
                    <a:pt x="58140" y="4310"/>
                  </a:cubicBezTo>
                  <a:cubicBezTo>
                    <a:pt x="58160" y="4300"/>
                    <a:pt x="58174" y="4291"/>
                    <a:pt x="58189" y="4282"/>
                  </a:cubicBezTo>
                  <a:cubicBezTo>
                    <a:pt x="58157" y="4242"/>
                    <a:pt x="58138" y="4220"/>
                    <a:pt x="58114" y="4192"/>
                  </a:cubicBezTo>
                  <a:lnTo>
                    <a:pt x="58149" y="4151"/>
                  </a:lnTo>
                  <a:lnTo>
                    <a:pt x="58126" y="4126"/>
                  </a:lnTo>
                  <a:cubicBezTo>
                    <a:pt x="58104" y="4123"/>
                    <a:pt x="58083" y="4122"/>
                    <a:pt x="58038" y="4117"/>
                  </a:cubicBezTo>
                  <a:cubicBezTo>
                    <a:pt x="58046" y="4085"/>
                    <a:pt x="58051" y="4070"/>
                    <a:pt x="58057" y="4051"/>
                  </a:cubicBezTo>
                  <a:cubicBezTo>
                    <a:pt x="58007" y="3982"/>
                    <a:pt x="57951" y="3907"/>
                    <a:pt x="57893" y="3829"/>
                  </a:cubicBezTo>
                  <a:cubicBezTo>
                    <a:pt x="57862" y="3817"/>
                    <a:pt x="57842" y="3810"/>
                    <a:pt x="57824" y="3802"/>
                  </a:cubicBezTo>
                  <a:cubicBezTo>
                    <a:pt x="57704" y="3664"/>
                    <a:pt x="57762" y="3679"/>
                    <a:pt x="57745" y="3632"/>
                  </a:cubicBezTo>
                  <a:cubicBezTo>
                    <a:pt x="57724" y="3608"/>
                    <a:pt x="57709" y="3592"/>
                    <a:pt x="57683" y="3570"/>
                  </a:cubicBezTo>
                  <a:cubicBezTo>
                    <a:pt x="57661" y="3568"/>
                    <a:pt x="57639" y="3568"/>
                    <a:pt x="57614" y="3567"/>
                  </a:cubicBezTo>
                  <a:cubicBezTo>
                    <a:pt x="57584" y="3524"/>
                    <a:pt x="57562" y="3493"/>
                    <a:pt x="57531" y="3449"/>
                  </a:cubicBezTo>
                  <a:cubicBezTo>
                    <a:pt x="57468" y="3396"/>
                    <a:pt x="57395" y="3334"/>
                    <a:pt x="57317" y="3268"/>
                  </a:cubicBezTo>
                  <a:cubicBezTo>
                    <a:pt x="57311" y="3261"/>
                    <a:pt x="57302" y="3249"/>
                    <a:pt x="57293" y="3236"/>
                  </a:cubicBezTo>
                  <a:lnTo>
                    <a:pt x="57165" y="3159"/>
                  </a:lnTo>
                  <a:cubicBezTo>
                    <a:pt x="57117" y="3115"/>
                    <a:pt x="57068" y="3073"/>
                    <a:pt x="57015" y="3024"/>
                  </a:cubicBezTo>
                  <a:cubicBezTo>
                    <a:pt x="56987" y="3011"/>
                    <a:pt x="56958" y="2998"/>
                    <a:pt x="56931" y="2984"/>
                  </a:cubicBezTo>
                  <a:lnTo>
                    <a:pt x="56931" y="2984"/>
                  </a:lnTo>
                  <a:cubicBezTo>
                    <a:pt x="56943" y="3000"/>
                    <a:pt x="56953" y="3014"/>
                    <a:pt x="56965" y="3028"/>
                  </a:cubicBezTo>
                  <a:lnTo>
                    <a:pt x="56946" y="3018"/>
                  </a:lnTo>
                  <a:cubicBezTo>
                    <a:pt x="56939" y="3005"/>
                    <a:pt x="56930" y="2992"/>
                    <a:pt x="56922" y="2980"/>
                  </a:cubicBezTo>
                  <a:lnTo>
                    <a:pt x="56922" y="2980"/>
                  </a:lnTo>
                  <a:cubicBezTo>
                    <a:pt x="56927" y="2981"/>
                    <a:pt x="56931" y="2984"/>
                    <a:pt x="56931" y="2984"/>
                  </a:cubicBezTo>
                  <a:cubicBezTo>
                    <a:pt x="56872" y="2924"/>
                    <a:pt x="56833" y="2862"/>
                    <a:pt x="56750" y="2811"/>
                  </a:cubicBezTo>
                  <a:cubicBezTo>
                    <a:pt x="56734" y="2806"/>
                    <a:pt x="56719" y="2803"/>
                    <a:pt x="56697" y="2799"/>
                  </a:cubicBezTo>
                  <a:cubicBezTo>
                    <a:pt x="56687" y="2769"/>
                    <a:pt x="56680" y="2750"/>
                    <a:pt x="56672" y="2731"/>
                  </a:cubicBezTo>
                  <a:cubicBezTo>
                    <a:pt x="56569" y="2666"/>
                    <a:pt x="56479" y="2609"/>
                    <a:pt x="56400" y="2558"/>
                  </a:cubicBezTo>
                  <a:cubicBezTo>
                    <a:pt x="56347" y="2513"/>
                    <a:pt x="56297" y="2471"/>
                    <a:pt x="56228" y="2410"/>
                  </a:cubicBezTo>
                  <a:cubicBezTo>
                    <a:pt x="56188" y="2397"/>
                    <a:pt x="56150" y="2383"/>
                    <a:pt x="56116" y="2371"/>
                  </a:cubicBezTo>
                  <a:cubicBezTo>
                    <a:pt x="56000" y="2284"/>
                    <a:pt x="55895" y="2206"/>
                    <a:pt x="55782" y="2121"/>
                  </a:cubicBezTo>
                  <a:cubicBezTo>
                    <a:pt x="55744" y="2109"/>
                    <a:pt x="55704" y="2096"/>
                    <a:pt x="55663" y="2081"/>
                  </a:cubicBezTo>
                  <a:cubicBezTo>
                    <a:pt x="55564" y="1985"/>
                    <a:pt x="55383" y="1885"/>
                    <a:pt x="55266" y="1819"/>
                  </a:cubicBezTo>
                  <a:cubicBezTo>
                    <a:pt x="54996" y="1684"/>
                    <a:pt x="54736" y="1526"/>
                    <a:pt x="54424" y="1366"/>
                  </a:cubicBezTo>
                  <a:cubicBezTo>
                    <a:pt x="54407" y="1364"/>
                    <a:pt x="54368" y="1359"/>
                    <a:pt x="54330" y="1354"/>
                  </a:cubicBezTo>
                  <a:cubicBezTo>
                    <a:pt x="54274" y="1317"/>
                    <a:pt x="54237" y="1294"/>
                    <a:pt x="54196" y="1267"/>
                  </a:cubicBezTo>
                  <a:cubicBezTo>
                    <a:pt x="54067" y="1232"/>
                    <a:pt x="53936" y="1156"/>
                    <a:pt x="53822" y="1104"/>
                  </a:cubicBezTo>
                  <a:cubicBezTo>
                    <a:pt x="53739" y="1075"/>
                    <a:pt x="53647" y="1051"/>
                    <a:pt x="53608" y="1028"/>
                  </a:cubicBezTo>
                  <a:cubicBezTo>
                    <a:pt x="53508" y="972"/>
                    <a:pt x="53421" y="939"/>
                    <a:pt x="53321" y="904"/>
                  </a:cubicBezTo>
                  <a:cubicBezTo>
                    <a:pt x="53222" y="864"/>
                    <a:pt x="53109" y="833"/>
                    <a:pt x="53003" y="799"/>
                  </a:cubicBezTo>
                  <a:lnTo>
                    <a:pt x="52653" y="686"/>
                  </a:lnTo>
                  <a:cubicBezTo>
                    <a:pt x="52547" y="651"/>
                    <a:pt x="52437" y="621"/>
                    <a:pt x="52336" y="583"/>
                  </a:cubicBezTo>
                  <a:cubicBezTo>
                    <a:pt x="52260" y="549"/>
                    <a:pt x="52191" y="560"/>
                    <a:pt x="52098" y="517"/>
                  </a:cubicBezTo>
                  <a:cubicBezTo>
                    <a:pt x="52050" y="495"/>
                    <a:pt x="51907" y="470"/>
                    <a:pt x="51813" y="454"/>
                  </a:cubicBezTo>
                  <a:cubicBezTo>
                    <a:pt x="51649" y="424"/>
                    <a:pt x="51488" y="386"/>
                    <a:pt x="51330" y="339"/>
                  </a:cubicBezTo>
                  <a:cubicBezTo>
                    <a:pt x="51249" y="315"/>
                    <a:pt x="51168" y="320"/>
                    <a:pt x="51099" y="283"/>
                  </a:cubicBezTo>
                  <a:cubicBezTo>
                    <a:pt x="50927" y="280"/>
                    <a:pt x="50749" y="233"/>
                    <a:pt x="50575" y="205"/>
                  </a:cubicBezTo>
                  <a:cubicBezTo>
                    <a:pt x="50399" y="177"/>
                    <a:pt x="50222" y="142"/>
                    <a:pt x="50047" y="109"/>
                  </a:cubicBezTo>
                  <a:cubicBezTo>
                    <a:pt x="50024" y="105"/>
                    <a:pt x="50000" y="101"/>
                    <a:pt x="49980" y="98"/>
                  </a:cubicBezTo>
                  <a:cubicBezTo>
                    <a:pt x="49818" y="89"/>
                    <a:pt x="49656" y="82"/>
                    <a:pt x="49481" y="73"/>
                  </a:cubicBezTo>
                  <a:cubicBezTo>
                    <a:pt x="49472" y="70"/>
                    <a:pt x="49450" y="64"/>
                    <a:pt x="49418" y="54"/>
                  </a:cubicBezTo>
                  <a:cubicBezTo>
                    <a:pt x="49414" y="54"/>
                    <a:pt x="49410" y="53"/>
                    <a:pt x="49406" y="53"/>
                  </a:cubicBezTo>
                  <a:cubicBezTo>
                    <a:pt x="49365" y="53"/>
                    <a:pt x="49321" y="57"/>
                    <a:pt x="49276" y="57"/>
                  </a:cubicBezTo>
                  <a:cubicBezTo>
                    <a:pt x="49224" y="57"/>
                    <a:pt x="49172" y="52"/>
                    <a:pt x="49120" y="34"/>
                  </a:cubicBezTo>
                  <a:cubicBezTo>
                    <a:pt x="49112" y="34"/>
                    <a:pt x="49103" y="34"/>
                    <a:pt x="49095" y="34"/>
                  </a:cubicBezTo>
                  <a:cubicBezTo>
                    <a:pt x="49075" y="34"/>
                    <a:pt x="49055" y="35"/>
                    <a:pt x="49036" y="35"/>
                  </a:cubicBezTo>
                  <a:cubicBezTo>
                    <a:pt x="48972" y="35"/>
                    <a:pt x="48910" y="32"/>
                    <a:pt x="48856" y="9"/>
                  </a:cubicBezTo>
                  <a:cubicBezTo>
                    <a:pt x="48810" y="16"/>
                    <a:pt x="48767" y="18"/>
                    <a:pt x="48725" y="18"/>
                  </a:cubicBezTo>
                  <a:cubicBezTo>
                    <a:pt x="48668" y="18"/>
                    <a:pt x="48615" y="13"/>
                    <a:pt x="48567" y="4"/>
                  </a:cubicBezTo>
                  <a:cubicBezTo>
                    <a:pt x="48489" y="8"/>
                    <a:pt x="48422" y="14"/>
                    <a:pt x="48352" y="14"/>
                  </a:cubicBezTo>
                  <a:cubicBezTo>
                    <a:pt x="48315" y="14"/>
                    <a:pt x="48277" y="15"/>
                    <a:pt x="48239" y="15"/>
                  </a:cubicBezTo>
                  <a:cubicBezTo>
                    <a:pt x="48175" y="15"/>
                    <a:pt x="48113" y="13"/>
                    <a:pt x="48063" y="1"/>
                  </a:cubicBezTo>
                  <a:close/>
                </a:path>
              </a:pathLst>
            </a:custGeom>
            <a:solidFill>
              <a:srgbClr val="351F5D"/>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 name="Google Shape;562;p35"/>
            <p:cNvSpPr/>
            <p:nvPr/>
          </p:nvSpPr>
          <p:spPr>
            <a:xfrm>
              <a:off x="3991950" y="4436800"/>
              <a:ext cx="6325" cy="4050"/>
            </a:xfrm>
            <a:custGeom>
              <a:rect b="b" l="l" r="r" t="t"/>
              <a:pathLst>
                <a:path extrusionOk="0" h="162" w="253">
                  <a:moveTo>
                    <a:pt x="253" y="1"/>
                  </a:moveTo>
                  <a:cubicBezTo>
                    <a:pt x="230" y="8"/>
                    <a:pt x="208" y="15"/>
                    <a:pt x="177" y="26"/>
                  </a:cubicBezTo>
                  <a:lnTo>
                    <a:pt x="176" y="26"/>
                  </a:lnTo>
                  <a:cubicBezTo>
                    <a:pt x="138" y="55"/>
                    <a:pt x="85" y="96"/>
                    <a:pt x="1" y="161"/>
                  </a:cubicBezTo>
                  <a:cubicBezTo>
                    <a:pt x="60" y="140"/>
                    <a:pt x="94" y="127"/>
                    <a:pt x="122" y="118"/>
                  </a:cubicBezTo>
                  <a:cubicBezTo>
                    <a:pt x="170" y="74"/>
                    <a:pt x="211" y="37"/>
                    <a:pt x="253" y="1"/>
                  </a:cubicBezTo>
                  <a:close/>
                </a:path>
              </a:pathLst>
            </a:custGeom>
            <a:solidFill>
              <a:srgbClr val="351F5D"/>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 name="Google Shape;563;p35"/>
            <p:cNvSpPr/>
            <p:nvPr/>
          </p:nvSpPr>
          <p:spPr>
            <a:xfrm>
              <a:off x="3764150" y="4240625"/>
              <a:ext cx="425" cy="3175"/>
            </a:xfrm>
            <a:custGeom>
              <a:rect b="b" l="l" r="r" t="t"/>
              <a:pathLst>
                <a:path extrusionOk="0" h="127" w="17">
                  <a:moveTo>
                    <a:pt x="3" y="0"/>
                  </a:moveTo>
                  <a:cubicBezTo>
                    <a:pt x="2" y="43"/>
                    <a:pt x="2" y="85"/>
                    <a:pt x="0" y="127"/>
                  </a:cubicBezTo>
                  <a:lnTo>
                    <a:pt x="16" y="83"/>
                  </a:lnTo>
                  <a:lnTo>
                    <a:pt x="3" y="0"/>
                  </a:lnTo>
                  <a:close/>
                </a:path>
              </a:pathLst>
            </a:custGeom>
            <a:solidFill>
              <a:srgbClr val="351F5D"/>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 name="Google Shape;564;p35"/>
            <p:cNvSpPr/>
            <p:nvPr/>
          </p:nvSpPr>
          <p:spPr>
            <a:xfrm>
              <a:off x="3772425" y="4328600"/>
              <a:ext cx="800" cy="3025"/>
            </a:xfrm>
            <a:custGeom>
              <a:rect b="b" l="l" r="r" t="t"/>
              <a:pathLst>
                <a:path extrusionOk="0" h="121" w="32">
                  <a:moveTo>
                    <a:pt x="12" y="0"/>
                  </a:moveTo>
                  <a:cubicBezTo>
                    <a:pt x="8" y="0"/>
                    <a:pt x="3" y="0"/>
                    <a:pt x="0" y="2"/>
                  </a:cubicBezTo>
                  <a:lnTo>
                    <a:pt x="22" y="121"/>
                  </a:lnTo>
                  <a:lnTo>
                    <a:pt x="31" y="118"/>
                  </a:lnTo>
                  <a:lnTo>
                    <a:pt x="12" y="0"/>
                  </a:lnTo>
                  <a:close/>
                </a:path>
              </a:pathLst>
            </a:custGeom>
            <a:solidFill>
              <a:srgbClr val="351F5D"/>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 name="Google Shape;565;p35"/>
            <p:cNvSpPr/>
            <p:nvPr/>
          </p:nvSpPr>
          <p:spPr>
            <a:xfrm>
              <a:off x="4110825" y="4303250"/>
              <a:ext cx="850" cy="1875"/>
            </a:xfrm>
            <a:custGeom>
              <a:rect b="b" l="l" r="r" t="t"/>
              <a:pathLst>
                <a:path extrusionOk="0" h="75" w="34">
                  <a:moveTo>
                    <a:pt x="29" y="1"/>
                  </a:moveTo>
                  <a:cubicBezTo>
                    <a:pt x="11" y="51"/>
                    <a:pt x="1" y="74"/>
                    <a:pt x="4" y="74"/>
                  </a:cubicBezTo>
                  <a:cubicBezTo>
                    <a:pt x="5" y="74"/>
                    <a:pt x="5" y="74"/>
                    <a:pt x="6" y="74"/>
                  </a:cubicBezTo>
                  <a:cubicBezTo>
                    <a:pt x="13" y="74"/>
                    <a:pt x="24" y="68"/>
                    <a:pt x="33" y="64"/>
                  </a:cubicBezTo>
                  <a:cubicBezTo>
                    <a:pt x="32" y="49"/>
                    <a:pt x="30" y="33"/>
                    <a:pt x="29" y="1"/>
                  </a:cubicBezTo>
                  <a:close/>
                </a:path>
              </a:pathLst>
            </a:custGeom>
            <a:solidFill>
              <a:srgbClr val="351F5D"/>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 name="Google Shape;566;p35"/>
            <p:cNvSpPr/>
            <p:nvPr/>
          </p:nvSpPr>
          <p:spPr>
            <a:xfrm>
              <a:off x="3787125" y="4430250"/>
              <a:ext cx="2275" cy="2875"/>
            </a:xfrm>
            <a:custGeom>
              <a:rect b="b" l="l" r="r" t="t"/>
              <a:pathLst>
                <a:path extrusionOk="0" h="115" w="91">
                  <a:moveTo>
                    <a:pt x="8" y="1"/>
                  </a:moveTo>
                  <a:lnTo>
                    <a:pt x="1" y="2"/>
                  </a:lnTo>
                  <a:lnTo>
                    <a:pt x="83" y="114"/>
                  </a:lnTo>
                  <a:lnTo>
                    <a:pt x="90" y="111"/>
                  </a:lnTo>
                  <a:lnTo>
                    <a:pt x="8" y="1"/>
                  </a:lnTo>
                  <a:close/>
                </a:path>
              </a:pathLst>
            </a:custGeom>
            <a:solidFill>
              <a:srgbClr val="351F5D"/>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 name="Google Shape;567;p35"/>
            <p:cNvSpPr/>
            <p:nvPr/>
          </p:nvSpPr>
          <p:spPr>
            <a:xfrm>
              <a:off x="4323900" y="4436250"/>
              <a:ext cx="950" cy="1125"/>
            </a:xfrm>
            <a:custGeom>
              <a:rect b="b" l="l" r="r" t="t"/>
              <a:pathLst>
                <a:path extrusionOk="0" h="45" w="38">
                  <a:moveTo>
                    <a:pt x="29" y="1"/>
                  </a:moveTo>
                  <a:lnTo>
                    <a:pt x="1" y="17"/>
                  </a:lnTo>
                  <a:lnTo>
                    <a:pt x="10" y="45"/>
                  </a:lnTo>
                  <a:lnTo>
                    <a:pt x="38" y="29"/>
                  </a:lnTo>
                  <a:lnTo>
                    <a:pt x="29" y="1"/>
                  </a:lnTo>
                  <a:close/>
                </a:path>
              </a:pathLst>
            </a:custGeom>
            <a:solidFill>
              <a:srgbClr val="351F5D"/>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 name="Google Shape;568;p35"/>
            <p:cNvSpPr/>
            <p:nvPr/>
          </p:nvSpPr>
          <p:spPr>
            <a:xfrm>
              <a:off x="4515750" y="4304000"/>
              <a:ext cx="2825" cy="1600"/>
            </a:xfrm>
            <a:custGeom>
              <a:rect b="b" l="l" r="r" t="t"/>
              <a:pathLst>
                <a:path extrusionOk="0" h="64" w="113">
                  <a:moveTo>
                    <a:pt x="113" y="0"/>
                  </a:moveTo>
                  <a:lnTo>
                    <a:pt x="65" y="9"/>
                  </a:lnTo>
                  <a:lnTo>
                    <a:pt x="6" y="59"/>
                  </a:lnTo>
                  <a:lnTo>
                    <a:pt x="6" y="59"/>
                  </a:lnTo>
                  <a:cubicBezTo>
                    <a:pt x="41" y="39"/>
                    <a:pt x="78" y="20"/>
                    <a:pt x="113" y="0"/>
                  </a:cubicBezTo>
                  <a:close/>
                  <a:moveTo>
                    <a:pt x="6" y="59"/>
                  </a:moveTo>
                  <a:lnTo>
                    <a:pt x="6" y="59"/>
                  </a:lnTo>
                  <a:cubicBezTo>
                    <a:pt x="4" y="60"/>
                    <a:pt x="2" y="61"/>
                    <a:pt x="1" y="62"/>
                  </a:cubicBezTo>
                  <a:lnTo>
                    <a:pt x="1" y="63"/>
                  </a:lnTo>
                  <a:lnTo>
                    <a:pt x="6" y="59"/>
                  </a:lnTo>
                  <a:close/>
                </a:path>
              </a:pathLst>
            </a:custGeom>
            <a:solidFill>
              <a:srgbClr val="351F5D"/>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 name="Google Shape;569;p35"/>
            <p:cNvSpPr/>
            <p:nvPr/>
          </p:nvSpPr>
          <p:spPr>
            <a:xfrm>
              <a:off x="4900475" y="4162275"/>
              <a:ext cx="3850" cy="475"/>
            </a:xfrm>
            <a:custGeom>
              <a:rect b="b" l="l" r="r" t="t"/>
              <a:pathLst>
                <a:path extrusionOk="0" h="19" w="154">
                  <a:moveTo>
                    <a:pt x="94" y="0"/>
                  </a:moveTo>
                  <a:cubicBezTo>
                    <a:pt x="92" y="0"/>
                    <a:pt x="91" y="0"/>
                    <a:pt x="89" y="0"/>
                  </a:cubicBezTo>
                  <a:cubicBezTo>
                    <a:pt x="58" y="6"/>
                    <a:pt x="29" y="12"/>
                    <a:pt x="1" y="18"/>
                  </a:cubicBezTo>
                  <a:cubicBezTo>
                    <a:pt x="38" y="15"/>
                    <a:pt x="74" y="12"/>
                    <a:pt x="154" y="8"/>
                  </a:cubicBezTo>
                  <a:cubicBezTo>
                    <a:pt x="117" y="3"/>
                    <a:pt x="103" y="0"/>
                    <a:pt x="94" y="0"/>
                  </a:cubicBezTo>
                  <a:close/>
                </a:path>
              </a:pathLst>
            </a:custGeom>
            <a:solidFill>
              <a:srgbClr val="351F5D"/>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 name="Google Shape;570;p35"/>
            <p:cNvSpPr/>
            <p:nvPr/>
          </p:nvSpPr>
          <p:spPr>
            <a:xfrm>
              <a:off x="3764850" y="4156975"/>
              <a:ext cx="375" cy="1600"/>
            </a:xfrm>
            <a:custGeom>
              <a:rect b="b" l="l" r="r" t="t"/>
              <a:pathLst>
                <a:path extrusionOk="0" h="64" w="15">
                  <a:moveTo>
                    <a:pt x="10" y="1"/>
                  </a:moveTo>
                  <a:lnTo>
                    <a:pt x="0" y="62"/>
                  </a:lnTo>
                  <a:lnTo>
                    <a:pt x="4" y="64"/>
                  </a:lnTo>
                  <a:cubicBezTo>
                    <a:pt x="9" y="43"/>
                    <a:pt x="12" y="23"/>
                    <a:pt x="15" y="2"/>
                  </a:cubicBezTo>
                  <a:lnTo>
                    <a:pt x="10" y="1"/>
                  </a:lnTo>
                  <a:close/>
                </a:path>
              </a:pathLst>
            </a:custGeom>
            <a:solidFill>
              <a:srgbClr val="351F5D"/>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 name="Google Shape;571;p35"/>
            <p:cNvSpPr/>
            <p:nvPr/>
          </p:nvSpPr>
          <p:spPr>
            <a:xfrm>
              <a:off x="3765275" y="4166975"/>
              <a:ext cx="350" cy="1650"/>
            </a:xfrm>
            <a:custGeom>
              <a:rect b="b" l="l" r="r" t="t"/>
              <a:pathLst>
                <a:path extrusionOk="0" h="66" w="14">
                  <a:moveTo>
                    <a:pt x="10" y="1"/>
                  </a:moveTo>
                  <a:cubicBezTo>
                    <a:pt x="7" y="21"/>
                    <a:pt x="4" y="42"/>
                    <a:pt x="1" y="64"/>
                  </a:cubicBezTo>
                  <a:lnTo>
                    <a:pt x="5" y="65"/>
                  </a:lnTo>
                  <a:cubicBezTo>
                    <a:pt x="8" y="43"/>
                    <a:pt x="11" y="24"/>
                    <a:pt x="14" y="2"/>
                  </a:cubicBezTo>
                  <a:lnTo>
                    <a:pt x="10" y="1"/>
                  </a:lnTo>
                  <a:close/>
                </a:path>
              </a:pathLst>
            </a:custGeom>
            <a:solidFill>
              <a:srgbClr val="351F5D"/>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 name="Google Shape;572;p35"/>
            <p:cNvSpPr/>
            <p:nvPr/>
          </p:nvSpPr>
          <p:spPr>
            <a:xfrm>
              <a:off x="3756150" y="4191850"/>
              <a:ext cx="325" cy="1700"/>
            </a:xfrm>
            <a:custGeom>
              <a:rect b="b" l="l" r="r" t="t"/>
              <a:pathLst>
                <a:path extrusionOk="0" h="68" w="13">
                  <a:moveTo>
                    <a:pt x="7" y="0"/>
                  </a:moveTo>
                  <a:cubicBezTo>
                    <a:pt x="5" y="6"/>
                    <a:pt x="2" y="14"/>
                    <a:pt x="1" y="19"/>
                  </a:cubicBezTo>
                  <a:lnTo>
                    <a:pt x="8" y="68"/>
                  </a:lnTo>
                  <a:cubicBezTo>
                    <a:pt x="10" y="64"/>
                    <a:pt x="11" y="59"/>
                    <a:pt x="13" y="56"/>
                  </a:cubicBezTo>
                  <a:lnTo>
                    <a:pt x="7" y="0"/>
                  </a:lnTo>
                  <a:close/>
                </a:path>
              </a:pathLst>
            </a:custGeom>
            <a:solidFill>
              <a:srgbClr val="351F5D"/>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 name="Google Shape;573;p35"/>
            <p:cNvSpPr/>
            <p:nvPr/>
          </p:nvSpPr>
          <p:spPr>
            <a:xfrm>
              <a:off x="3765125" y="4250850"/>
              <a:ext cx="400" cy="650"/>
            </a:xfrm>
            <a:custGeom>
              <a:rect b="b" l="l" r="r" t="t"/>
              <a:pathLst>
                <a:path extrusionOk="0" h="26" w="16">
                  <a:moveTo>
                    <a:pt x="1" y="0"/>
                  </a:moveTo>
                  <a:lnTo>
                    <a:pt x="1" y="22"/>
                  </a:lnTo>
                  <a:lnTo>
                    <a:pt x="16" y="25"/>
                  </a:lnTo>
                  <a:lnTo>
                    <a:pt x="16" y="5"/>
                  </a:lnTo>
                  <a:lnTo>
                    <a:pt x="1" y="0"/>
                  </a:lnTo>
                  <a:close/>
                </a:path>
              </a:pathLst>
            </a:custGeom>
            <a:solidFill>
              <a:srgbClr val="351F5D"/>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 name="Google Shape;574;p35"/>
            <p:cNvSpPr/>
            <p:nvPr/>
          </p:nvSpPr>
          <p:spPr>
            <a:xfrm>
              <a:off x="3767125" y="4293325"/>
              <a:ext cx="425" cy="575"/>
            </a:xfrm>
            <a:custGeom>
              <a:rect b="b" l="l" r="r" t="t"/>
              <a:pathLst>
                <a:path extrusionOk="0" h="23" w="17">
                  <a:moveTo>
                    <a:pt x="0" y="0"/>
                  </a:moveTo>
                  <a:lnTo>
                    <a:pt x="2" y="21"/>
                  </a:lnTo>
                  <a:lnTo>
                    <a:pt x="16" y="23"/>
                  </a:lnTo>
                  <a:lnTo>
                    <a:pt x="16" y="23"/>
                  </a:lnTo>
                  <a:lnTo>
                    <a:pt x="15" y="2"/>
                  </a:lnTo>
                  <a:lnTo>
                    <a:pt x="0" y="0"/>
                  </a:lnTo>
                  <a:close/>
                </a:path>
              </a:pathLst>
            </a:custGeom>
            <a:solidFill>
              <a:srgbClr val="351F5D"/>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 name="Google Shape;575;p35"/>
            <p:cNvSpPr/>
            <p:nvPr/>
          </p:nvSpPr>
          <p:spPr>
            <a:xfrm>
              <a:off x="3770350" y="4311825"/>
              <a:ext cx="300" cy="1575"/>
            </a:xfrm>
            <a:custGeom>
              <a:rect b="b" l="l" r="r" t="t"/>
              <a:pathLst>
                <a:path extrusionOk="0" h="63" w="12">
                  <a:moveTo>
                    <a:pt x="5" y="0"/>
                  </a:moveTo>
                  <a:cubicBezTo>
                    <a:pt x="4" y="17"/>
                    <a:pt x="2" y="33"/>
                    <a:pt x="1" y="49"/>
                  </a:cubicBezTo>
                  <a:lnTo>
                    <a:pt x="4" y="62"/>
                  </a:lnTo>
                  <a:lnTo>
                    <a:pt x="11" y="20"/>
                  </a:lnTo>
                  <a:lnTo>
                    <a:pt x="5" y="0"/>
                  </a:lnTo>
                  <a:close/>
                </a:path>
              </a:pathLst>
            </a:custGeom>
            <a:solidFill>
              <a:srgbClr val="351F5D"/>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 name="Google Shape;576;p35"/>
            <p:cNvSpPr/>
            <p:nvPr/>
          </p:nvSpPr>
          <p:spPr>
            <a:xfrm>
              <a:off x="3755800" y="4330500"/>
              <a:ext cx="375" cy="1650"/>
            </a:xfrm>
            <a:custGeom>
              <a:rect b="b" l="l" r="r" t="t"/>
              <a:pathLst>
                <a:path extrusionOk="0" h="66" w="15">
                  <a:moveTo>
                    <a:pt x="0" y="1"/>
                  </a:moveTo>
                  <a:lnTo>
                    <a:pt x="9" y="64"/>
                  </a:lnTo>
                  <a:cubicBezTo>
                    <a:pt x="10" y="66"/>
                    <a:pt x="12" y="66"/>
                    <a:pt x="15" y="66"/>
                  </a:cubicBezTo>
                  <a:cubicBezTo>
                    <a:pt x="12" y="44"/>
                    <a:pt x="8" y="21"/>
                    <a:pt x="5" y="1"/>
                  </a:cubicBezTo>
                  <a:close/>
                </a:path>
              </a:pathLst>
            </a:custGeom>
            <a:solidFill>
              <a:srgbClr val="351F5D"/>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 name="Google Shape;577;p35"/>
            <p:cNvSpPr/>
            <p:nvPr/>
          </p:nvSpPr>
          <p:spPr>
            <a:xfrm>
              <a:off x="3793525" y="4399175"/>
              <a:ext cx="550" cy="1425"/>
            </a:xfrm>
            <a:custGeom>
              <a:rect b="b" l="l" r="r" t="t"/>
              <a:pathLst>
                <a:path extrusionOk="0" h="57" w="22">
                  <a:moveTo>
                    <a:pt x="1" y="1"/>
                  </a:moveTo>
                  <a:lnTo>
                    <a:pt x="14" y="46"/>
                  </a:lnTo>
                  <a:lnTo>
                    <a:pt x="21" y="57"/>
                  </a:lnTo>
                  <a:lnTo>
                    <a:pt x="14" y="15"/>
                  </a:lnTo>
                  <a:lnTo>
                    <a:pt x="1" y="1"/>
                  </a:lnTo>
                  <a:close/>
                </a:path>
              </a:pathLst>
            </a:custGeom>
            <a:solidFill>
              <a:srgbClr val="351F5D"/>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 name="Google Shape;578;p35"/>
            <p:cNvSpPr/>
            <p:nvPr/>
          </p:nvSpPr>
          <p:spPr>
            <a:xfrm>
              <a:off x="3812100" y="4452775"/>
              <a:ext cx="1175" cy="1275"/>
            </a:xfrm>
            <a:custGeom>
              <a:rect b="b" l="l" r="r" t="t"/>
              <a:pathLst>
                <a:path extrusionOk="0" h="51" w="47">
                  <a:moveTo>
                    <a:pt x="1" y="0"/>
                  </a:moveTo>
                  <a:cubicBezTo>
                    <a:pt x="9" y="13"/>
                    <a:pt x="18" y="25"/>
                    <a:pt x="27" y="38"/>
                  </a:cubicBezTo>
                  <a:lnTo>
                    <a:pt x="46" y="50"/>
                  </a:lnTo>
                  <a:lnTo>
                    <a:pt x="46" y="50"/>
                  </a:lnTo>
                  <a:lnTo>
                    <a:pt x="12" y="8"/>
                  </a:lnTo>
                  <a:lnTo>
                    <a:pt x="1" y="0"/>
                  </a:lnTo>
                  <a:close/>
                </a:path>
              </a:pathLst>
            </a:custGeom>
            <a:solidFill>
              <a:srgbClr val="351F5D"/>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 name="Google Shape;579;p35"/>
            <p:cNvSpPr/>
            <p:nvPr/>
          </p:nvSpPr>
          <p:spPr>
            <a:xfrm>
              <a:off x="3770175" y="4313050"/>
              <a:ext cx="275" cy="1550"/>
            </a:xfrm>
            <a:custGeom>
              <a:rect b="b" l="l" r="r" t="t"/>
              <a:pathLst>
                <a:path extrusionOk="0" h="62" w="11">
                  <a:moveTo>
                    <a:pt x="8" y="0"/>
                  </a:moveTo>
                  <a:lnTo>
                    <a:pt x="0" y="41"/>
                  </a:lnTo>
                  <a:lnTo>
                    <a:pt x="6" y="62"/>
                  </a:lnTo>
                  <a:lnTo>
                    <a:pt x="11" y="12"/>
                  </a:lnTo>
                  <a:lnTo>
                    <a:pt x="8" y="0"/>
                  </a:lnTo>
                  <a:close/>
                </a:path>
              </a:pathLst>
            </a:custGeom>
            <a:solidFill>
              <a:srgbClr val="351F5D"/>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 name="Google Shape;580;p35"/>
            <p:cNvSpPr/>
            <p:nvPr/>
          </p:nvSpPr>
          <p:spPr>
            <a:xfrm>
              <a:off x="3895050" y="4478850"/>
              <a:ext cx="1700" cy="400"/>
            </a:xfrm>
            <a:custGeom>
              <a:rect b="b" l="l" r="r" t="t"/>
              <a:pathLst>
                <a:path extrusionOk="0" h="16" w="68">
                  <a:moveTo>
                    <a:pt x="68" y="0"/>
                  </a:moveTo>
                  <a:lnTo>
                    <a:pt x="68" y="0"/>
                  </a:lnTo>
                  <a:cubicBezTo>
                    <a:pt x="44" y="2"/>
                    <a:pt x="22" y="3"/>
                    <a:pt x="0" y="5"/>
                  </a:cubicBezTo>
                  <a:lnTo>
                    <a:pt x="19" y="15"/>
                  </a:lnTo>
                  <a:lnTo>
                    <a:pt x="68" y="0"/>
                  </a:lnTo>
                  <a:close/>
                </a:path>
              </a:pathLst>
            </a:custGeom>
            <a:solidFill>
              <a:srgbClr val="351F5D"/>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 name="Google Shape;581;p35"/>
            <p:cNvSpPr/>
            <p:nvPr/>
          </p:nvSpPr>
          <p:spPr>
            <a:xfrm>
              <a:off x="4017475" y="4420400"/>
              <a:ext cx="1325" cy="1200"/>
            </a:xfrm>
            <a:custGeom>
              <a:rect b="b" l="l" r="r" t="t"/>
              <a:pathLst>
                <a:path extrusionOk="0" h="48" w="53">
                  <a:moveTo>
                    <a:pt x="51" y="1"/>
                  </a:moveTo>
                  <a:lnTo>
                    <a:pt x="1" y="43"/>
                  </a:lnTo>
                  <a:lnTo>
                    <a:pt x="4" y="48"/>
                  </a:lnTo>
                  <a:lnTo>
                    <a:pt x="52" y="5"/>
                  </a:lnTo>
                  <a:lnTo>
                    <a:pt x="51" y="1"/>
                  </a:lnTo>
                  <a:close/>
                </a:path>
              </a:pathLst>
            </a:custGeom>
            <a:solidFill>
              <a:srgbClr val="351F5D"/>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 name="Google Shape;582;p35"/>
            <p:cNvSpPr/>
            <p:nvPr/>
          </p:nvSpPr>
          <p:spPr>
            <a:xfrm>
              <a:off x="4420975" y="4360300"/>
              <a:ext cx="600" cy="650"/>
            </a:xfrm>
            <a:custGeom>
              <a:rect b="b" l="l" r="r" t="t"/>
              <a:pathLst>
                <a:path extrusionOk="0" h="26" w="24">
                  <a:moveTo>
                    <a:pt x="20" y="1"/>
                  </a:moveTo>
                  <a:lnTo>
                    <a:pt x="0" y="11"/>
                  </a:lnTo>
                  <a:lnTo>
                    <a:pt x="5" y="26"/>
                  </a:lnTo>
                  <a:lnTo>
                    <a:pt x="24" y="14"/>
                  </a:lnTo>
                  <a:lnTo>
                    <a:pt x="20" y="1"/>
                  </a:lnTo>
                  <a:close/>
                </a:path>
              </a:pathLst>
            </a:custGeom>
            <a:solidFill>
              <a:srgbClr val="351F5D"/>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 name="Google Shape;583;p35"/>
            <p:cNvSpPr/>
            <p:nvPr/>
          </p:nvSpPr>
          <p:spPr>
            <a:xfrm>
              <a:off x="4456575" y="4338750"/>
              <a:ext cx="625" cy="650"/>
            </a:xfrm>
            <a:custGeom>
              <a:rect b="b" l="l" r="r" t="t"/>
              <a:pathLst>
                <a:path extrusionOk="0" h="26" w="25">
                  <a:moveTo>
                    <a:pt x="20" y="0"/>
                  </a:moveTo>
                  <a:lnTo>
                    <a:pt x="1" y="11"/>
                  </a:lnTo>
                  <a:lnTo>
                    <a:pt x="5" y="25"/>
                  </a:lnTo>
                  <a:lnTo>
                    <a:pt x="24" y="15"/>
                  </a:lnTo>
                  <a:cubicBezTo>
                    <a:pt x="21" y="11"/>
                    <a:pt x="21" y="5"/>
                    <a:pt x="20" y="0"/>
                  </a:cubicBezTo>
                  <a:close/>
                </a:path>
              </a:pathLst>
            </a:custGeom>
            <a:solidFill>
              <a:srgbClr val="351F5D"/>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 name="Google Shape;584;p35"/>
            <p:cNvSpPr/>
            <p:nvPr/>
          </p:nvSpPr>
          <p:spPr>
            <a:xfrm>
              <a:off x="4471475" y="4330175"/>
              <a:ext cx="1425" cy="950"/>
            </a:xfrm>
            <a:custGeom>
              <a:rect b="b" l="l" r="r" t="t"/>
              <a:pathLst>
                <a:path extrusionOk="0" h="38" w="57">
                  <a:moveTo>
                    <a:pt x="55" y="1"/>
                  </a:moveTo>
                  <a:lnTo>
                    <a:pt x="0" y="33"/>
                  </a:lnTo>
                  <a:cubicBezTo>
                    <a:pt x="0" y="34"/>
                    <a:pt x="0" y="36"/>
                    <a:pt x="0" y="37"/>
                  </a:cubicBezTo>
                  <a:lnTo>
                    <a:pt x="56" y="5"/>
                  </a:lnTo>
                  <a:lnTo>
                    <a:pt x="55" y="1"/>
                  </a:lnTo>
                  <a:close/>
                </a:path>
              </a:pathLst>
            </a:custGeom>
            <a:solidFill>
              <a:srgbClr val="351F5D"/>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 name="Google Shape;585;p35"/>
            <p:cNvSpPr/>
            <p:nvPr/>
          </p:nvSpPr>
          <p:spPr>
            <a:xfrm>
              <a:off x="4475625" y="4327575"/>
              <a:ext cx="1450" cy="650"/>
            </a:xfrm>
            <a:custGeom>
              <a:rect b="b" l="l" r="r" t="t"/>
              <a:pathLst>
                <a:path extrusionOk="0" h="26" w="58">
                  <a:moveTo>
                    <a:pt x="58" y="0"/>
                  </a:moveTo>
                  <a:lnTo>
                    <a:pt x="17" y="10"/>
                  </a:lnTo>
                  <a:lnTo>
                    <a:pt x="1" y="25"/>
                  </a:lnTo>
                  <a:lnTo>
                    <a:pt x="49" y="9"/>
                  </a:lnTo>
                  <a:lnTo>
                    <a:pt x="58" y="0"/>
                  </a:lnTo>
                  <a:close/>
                </a:path>
              </a:pathLst>
            </a:custGeom>
            <a:solidFill>
              <a:srgbClr val="351F5D"/>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 name="Google Shape;586;p35"/>
            <p:cNvSpPr/>
            <p:nvPr/>
          </p:nvSpPr>
          <p:spPr>
            <a:xfrm>
              <a:off x="4648200" y="4247225"/>
              <a:ext cx="1500" cy="850"/>
            </a:xfrm>
            <a:custGeom>
              <a:rect b="b" l="l" r="r" t="t"/>
              <a:pathLst>
                <a:path extrusionOk="0" h="34" w="60">
                  <a:moveTo>
                    <a:pt x="58" y="1"/>
                  </a:moveTo>
                  <a:lnTo>
                    <a:pt x="1" y="27"/>
                  </a:lnTo>
                  <a:lnTo>
                    <a:pt x="2" y="33"/>
                  </a:lnTo>
                  <a:lnTo>
                    <a:pt x="59" y="5"/>
                  </a:lnTo>
                  <a:lnTo>
                    <a:pt x="58" y="1"/>
                  </a:lnTo>
                  <a:close/>
                </a:path>
              </a:pathLst>
            </a:custGeom>
            <a:solidFill>
              <a:srgbClr val="351F5D"/>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 name="Google Shape;587;p35"/>
            <p:cNvSpPr/>
            <p:nvPr/>
          </p:nvSpPr>
          <p:spPr>
            <a:xfrm>
              <a:off x="4746750" y="4202575"/>
              <a:ext cx="1525" cy="725"/>
            </a:xfrm>
            <a:custGeom>
              <a:rect b="b" l="l" r="r" t="t"/>
              <a:pathLst>
                <a:path extrusionOk="0" h="29" w="61">
                  <a:moveTo>
                    <a:pt x="59" y="1"/>
                  </a:moveTo>
                  <a:lnTo>
                    <a:pt x="0" y="23"/>
                  </a:lnTo>
                  <a:lnTo>
                    <a:pt x="2" y="29"/>
                  </a:lnTo>
                  <a:cubicBezTo>
                    <a:pt x="21" y="20"/>
                    <a:pt x="40" y="13"/>
                    <a:pt x="60" y="5"/>
                  </a:cubicBezTo>
                  <a:lnTo>
                    <a:pt x="59" y="1"/>
                  </a:lnTo>
                  <a:close/>
                </a:path>
              </a:pathLst>
            </a:custGeom>
            <a:solidFill>
              <a:srgbClr val="351F5D"/>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 name="Google Shape;588;p35"/>
            <p:cNvSpPr/>
            <p:nvPr/>
          </p:nvSpPr>
          <p:spPr>
            <a:xfrm>
              <a:off x="4883300" y="4162850"/>
              <a:ext cx="1575" cy="300"/>
            </a:xfrm>
            <a:custGeom>
              <a:rect b="b" l="l" r="r" t="t"/>
              <a:pathLst>
                <a:path extrusionOk="0" h="12" w="63">
                  <a:moveTo>
                    <a:pt x="13" y="1"/>
                  </a:moveTo>
                  <a:lnTo>
                    <a:pt x="1" y="5"/>
                  </a:lnTo>
                  <a:lnTo>
                    <a:pt x="43" y="11"/>
                  </a:lnTo>
                  <a:lnTo>
                    <a:pt x="63" y="5"/>
                  </a:lnTo>
                  <a:lnTo>
                    <a:pt x="13" y="1"/>
                  </a:lnTo>
                  <a:close/>
                </a:path>
              </a:pathLst>
            </a:custGeom>
            <a:solidFill>
              <a:srgbClr val="351F5D"/>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 name="Google Shape;589;p35"/>
            <p:cNvSpPr/>
            <p:nvPr/>
          </p:nvSpPr>
          <p:spPr>
            <a:xfrm>
              <a:off x="4899075" y="4162300"/>
              <a:ext cx="1625" cy="300"/>
            </a:xfrm>
            <a:custGeom>
              <a:rect b="b" l="l" r="r" t="t"/>
              <a:pathLst>
                <a:path extrusionOk="0" h="12" w="65">
                  <a:moveTo>
                    <a:pt x="22" y="1"/>
                  </a:moveTo>
                  <a:lnTo>
                    <a:pt x="1" y="8"/>
                  </a:lnTo>
                  <a:cubicBezTo>
                    <a:pt x="19" y="10"/>
                    <a:pt x="35" y="11"/>
                    <a:pt x="51" y="11"/>
                  </a:cubicBezTo>
                  <a:lnTo>
                    <a:pt x="64" y="7"/>
                  </a:lnTo>
                  <a:lnTo>
                    <a:pt x="22" y="1"/>
                  </a:lnTo>
                  <a:close/>
                </a:path>
              </a:pathLst>
            </a:custGeom>
            <a:solidFill>
              <a:srgbClr val="351F5D"/>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 name="Google Shape;590;p35"/>
            <p:cNvSpPr/>
            <p:nvPr/>
          </p:nvSpPr>
          <p:spPr>
            <a:xfrm>
              <a:off x="4940025" y="4158775"/>
              <a:ext cx="600" cy="400"/>
            </a:xfrm>
            <a:custGeom>
              <a:rect b="b" l="l" r="r" t="t"/>
              <a:pathLst>
                <a:path extrusionOk="0" h="16" w="24">
                  <a:moveTo>
                    <a:pt x="3" y="1"/>
                  </a:moveTo>
                  <a:lnTo>
                    <a:pt x="0" y="15"/>
                  </a:lnTo>
                  <a:lnTo>
                    <a:pt x="21" y="14"/>
                  </a:lnTo>
                  <a:lnTo>
                    <a:pt x="24" y="1"/>
                  </a:lnTo>
                  <a:close/>
                </a:path>
              </a:pathLst>
            </a:custGeom>
            <a:solidFill>
              <a:srgbClr val="351F5D"/>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 name="Google Shape;591;p35"/>
            <p:cNvSpPr/>
            <p:nvPr/>
          </p:nvSpPr>
          <p:spPr>
            <a:xfrm>
              <a:off x="5025125" y="4164800"/>
              <a:ext cx="1650" cy="450"/>
            </a:xfrm>
            <a:custGeom>
              <a:rect b="b" l="l" r="r" t="t"/>
              <a:pathLst>
                <a:path extrusionOk="0" h="18" w="66">
                  <a:moveTo>
                    <a:pt x="4" y="1"/>
                  </a:moveTo>
                  <a:lnTo>
                    <a:pt x="1" y="5"/>
                  </a:lnTo>
                  <a:lnTo>
                    <a:pt x="63" y="17"/>
                  </a:lnTo>
                  <a:lnTo>
                    <a:pt x="66" y="13"/>
                  </a:lnTo>
                  <a:lnTo>
                    <a:pt x="4" y="1"/>
                  </a:lnTo>
                  <a:close/>
                </a:path>
              </a:pathLst>
            </a:custGeom>
            <a:solidFill>
              <a:srgbClr val="351F5D"/>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 name="Google Shape;592;p35"/>
            <p:cNvSpPr/>
            <p:nvPr/>
          </p:nvSpPr>
          <p:spPr>
            <a:xfrm>
              <a:off x="5062350" y="4173525"/>
              <a:ext cx="725" cy="500"/>
            </a:xfrm>
            <a:custGeom>
              <a:rect b="b" l="l" r="r" t="t"/>
              <a:pathLst>
                <a:path extrusionOk="0" h="20" w="29">
                  <a:moveTo>
                    <a:pt x="8" y="1"/>
                  </a:moveTo>
                  <a:lnTo>
                    <a:pt x="1" y="12"/>
                  </a:lnTo>
                  <a:lnTo>
                    <a:pt x="2" y="12"/>
                  </a:lnTo>
                  <a:cubicBezTo>
                    <a:pt x="8" y="15"/>
                    <a:pt x="14" y="18"/>
                    <a:pt x="21" y="20"/>
                  </a:cubicBezTo>
                  <a:lnTo>
                    <a:pt x="29" y="8"/>
                  </a:lnTo>
                  <a:lnTo>
                    <a:pt x="8" y="1"/>
                  </a:lnTo>
                  <a:close/>
                </a:path>
              </a:pathLst>
            </a:custGeom>
            <a:solidFill>
              <a:srgbClr val="351F5D"/>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 name="Google Shape;593;p35"/>
            <p:cNvSpPr/>
            <p:nvPr/>
          </p:nvSpPr>
          <p:spPr>
            <a:xfrm>
              <a:off x="4110650" y="4305350"/>
              <a:ext cx="725" cy="1600"/>
            </a:xfrm>
            <a:custGeom>
              <a:rect b="b" l="l" r="r" t="t"/>
              <a:pathLst>
                <a:path extrusionOk="0" h="64" w="29">
                  <a:moveTo>
                    <a:pt x="29" y="1"/>
                  </a:moveTo>
                  <a:lnTo>
                    <a:pt x="21" y="9"/>
                  </a:lnTo>
                  <a:lnTo>
                    <a:pt x="1" y="64"/>
                  </a:lnTo>
                  <a:lnTo>
                    <a:pt x="1" y="64"/>
                  </a:lnTo>
                  <a:lnTo>
                    <a:pt x="15" y="49"/>
                  </a:lnTo>
                  <a:lnTo>
                    <a:pt x="29" y="1"/>
                  </a:lnTo>
                  <a:close/>
                </a:path>
              </a:pathLst>
            </a:custGeom>
            <a:solidFill>
              <a:srgbClr val="351F5D"/>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 name="Google Shape;594;p35"/>
            <p:cNvSpPr/>
            <p:nvPr/>
          </p:nvSpPr>
          <p:spPr>
            <a:xfrm>
              <a:off x="4225125" y="4481375"/>
              <a:ext cx="1600" cy="650"/>
            </a:xfrm>
            <a:custGeom>
              <a:rect b="b" l="l" r="r" t="t"/>
              <a:pathLst>
                <a:path extrusionOk="0" h="26" w="64">
                  <a:moveTo>
                    <a:pt x="63" y="1"/>
                  </a:moveTo>
                  <a:lnTo>
                    <a:pt x="0" y="20"/>
                  </a:lnTo>
                  <a:lnTo>
                    <a:pt x="22" y="26"/>
                  </a:lnTo>
                  <a:cubicBezTo>
                    <a:pt x="35" y="17"/>
                    <a:pt x="50" y="10"/>
                    <a:pt x="63" y="1"/>
                  </a:cubicBezTo>
                  <a:close/>
                </a:path>
              </a:pathLst>
            </a:custGeom>
            <a:solidFill>
              <a:srgbClr val="351F5D"/>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5" name="Google Shape;595;p35"/>
          <p:cNvSpPr/>
          <p:nvPr/>
        </p:nvSpPr>
        <p:spPr>
          <a:xfrm>
            <a:off x="6621125" y="479675"/>
            <a:ext cx="1363955" cy="1297210"/>
          </a:xfrm>
          <a:custGeom>
            <a:rect b="b" l="l" r="r" t="t"/>
            <a:pathLst>
              <a:path extrusionOk="0" h="74010" w="77818">
                <a:moveTo>
                  <a:pt x="26885" y="0"/>
                </a:moveTo>
                <a:lnTo>
                  <a:pt x="27475" y="21266"/>
                </a:lnTo>
                <a:lnTo>
                  <a:pt x="7432" y="14134"/>
                </a:lnTo>
                <a:lnTo>
                  <a:pt x="20407" y="30993"/>
                </a:lnTo>
                <a:lnTo>
                  <a:pt x="0" y="37004"/>
                </a:lnTo>
                <a:lnTo>
                  <a:pt x="20407" y="43017"/>
                </a:lnTo>
                <a:lnTo>
                  <a:pt x="7432" y="59874"/>
                </a:lnTo>
                <a:lnTo>
                  <a:pt x="27475" y="52744"/>
                </a:lnTo>
                <a:lnTo>
                  <a:pt x="26885" y="74010"/>
                </a:lnTo>
                <a:lnTo>
                  <a:pt x="26885" y="74010"/>
                </a:lnTo>
                <a:lnTo>
                  <a:pt x="38909" y="56460"/>
                </a:lnTo>
                <a:lnTo>
                  <a:pt x="50933" y="74010"/>
                </a:lnTo>
                <a:lnTo>
                  <a:pt x="50933" y="74010"/>
                </a:lnTo>
                <a:lnTo>
                  <a:pt x="50344" y="52744"/>
                </a:lnTo>
                <a:lnTo>
                  <a:pt x="70387" y="59874"/>
                </a:lnTo>
                <a:lnTo>
                  <a:pt x="57412" y="43017"/>
                </a:lnTo>
                <a:lnTo>
                  <a:pt x="77818" y="37004"/>
                </a:lnTo>
                <a:lnTo>
                  <a:pt x="57412" y="30993"/>
                </a:lnTo>
                <a:lnTo>
                  <a:pt x="70387" y="14134"/>
                </a:lnTo>
                <a:lnTo>
                  <a:pt x="70387" y="14134"/>
                </a:lnTo>
                <a:lnTo>
                  <a:pt x="50344" y="21266"/>
                </a:lnTo>
                <a:lnTo>
                  <a:pt x="50933" y="0"/>
                </a:lnTo>
                <a:lnTo>
                  <a:pt x="38909" y="17550"/>
                </a:lnTo>
                <a:lnTo>
                  <a:pt x="2688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 name="Google Shape;596;p35"/>
          <p:cNvSpPr/>
          <p:nvPr/>
        </p:nvSpPr>
        <p:spPr>
          <a:xfrm>
            <a:off x="360602" y="234196"/>
            <a:ext cx="400943" cy="393566"/>
          </a:xfrm>
          <a:custGeom>
            <a:rect b="b" l="l" r="r" t="t"/>
            <a:pathLst>
              <a:path extrusionOk="0" h="31155" w="31739">
                <a:moveTo>
                  <a:pt x="3472" y="909"/>
                </a:moveTo>
                <a:cubicBezTo>
                  <a:pt x="3765" y="909"/>
                  <a:pt x="4058" y="1020"/>
                  <a:pt x="4281" y="1244"/>
                </a:cubicBezTo>
                <a:lnTo>
                  <a:pt x="5803" y="2766"/>
                </a:lnTo>
                <a:lnTo>
                  <a:pt x="2769" y="5802"/>
                </a:lnTo>
                <a:lnTo>
                  <a:pt x="1246" y="4280"/>
                </a:lnTo>
                <a:cubicBezTo>
                  <a:pt x="1030" y="4065"/>
                  <a:pt x="910" y="3777"/>
                  <a:pt x="910" y="3470"/>
                </a:cubicBezTo>
                <a:cubicBezTo>
                  <a:pt x="910" y="3164"/>
                  <a:pt x="1030" y="2878"/>
                  <a:pt x="1246" y="2660"/>
                </a:cubicBezTo>
                <a:lnTo>
                  <a:pt x="2663" y="1244"/>
                </a:lnTo>
                <a:cubicBezTo>
                  <a:pt x="2886" y="1020"/>
                  <a:pt x="3179" y="909"/>
                  <a:pt x="3472" y="909"/>
                </a:cubicBezTo>
                <a:close/>
                <a:moveTo>
                  <a:pt x="15701" y="7696"/>
                </a:moveTo>
                <a:cubicBezTo>
                  <a:pt x="15584" y="7696"/>
                  <a:pt x="15468" y="7741"/>
                  <a:pt x="15378" y="7829"/>
                </a:cubicBezTo>
                <a:cubicBezTo>
                  <a:pt x="15201" y="8008"/>
                  <a:pt x="15201" y="8297"/>
                  <a:pt x="15378" y="8474"/>
                </a:cubicBezTo>
                <a:lnTo>
                  <a:pt x="18366" y="11463"/>
                </a:lnTo>
                <a:cubicBezTo>
                  <a:pt x="18455" y="11552"/>
                  <a:pt x="18572" y="11598"/>
                  <a:pt x="18690" y="11598"/>
                </a:cubicBezTo>
                <a:cubicBezTo>
                  <a:pt x="18806" y="11598"/>
                  <a:pt x="18923" y="11552"/>
                  <a:pt x="19014" y="11463"/>
                </a:cubicBezTo>
                <a:cubicBezTo>
                  <a:pt x="19191" y="11286"/>
                  <a:pt x="19191" y="10997"/>
                  <a:pt x="19014" y="10818"/>
                </a:cubicBezTo>
                <a:lnTo>
                  <a:pt x="16025" y="7829"/>
                </a:lnTo>
                <a:cubicBezTo>
                  <a:pt x="15935" y="7741"/>
                  <a:pt x="15818" y="7696"/>
                  <a:pt x="15701" y="7696"/>
                </a:cubicBezTo>
                <a:close/>
                <a:moveTo>
                  <a:pt x="12509" y="2718"/>
                </a:moveTo>
                <a:cubicBezTo>
                  <a:pt x="12802" y="2718"/>
                  <a:pt x="13078" y="2831"/>
                  <a:pt x="13285" y="3039"/>
                </a:cubicBezTo>
                <a:lnTo>
                  <a:pt x="20810" y="10566"/>
                </a:lnTo>
                <a:cubicBezTo>
                  <a:pt x="21019" y="10771"/>
                  <a:pt x="21133" y="11047"/>
                  <a:pt x="21133" y="11341"/>
                </a:cubicBezTo>
                <a:cubicBezTo>
                  <a:pt x="21133" y="11634"/>
                  <a:pt x="21019" y="11910"/>
                  <a:pt x="20810" y="12117"/>
                </a:cubicBezTo>
                <a:lnTo>
                  <a:pt x="20237" y="12689"/>
                </a:lnTo>
                <a:lnTo>
                  <a:pt x="19665" y="13263"/>
                </a:lnTo>
                <a:cubicBezTo>
                  <a:pt x="19456" y="13469"/>
                  <a:pt x="19182" y="13585"/>
                  <a:pt x="18888" y="13585"/>
                </a:cubicBezTo>
                <a:cubicBezTo>
                  <a:pt x="18595" y="13585"/>
                  <a:pt x="18319" y="13472"/>
                  <a:pt x="18113" y="13263"/>
                </a:cubicBezTo>
                <a:lnTo>
                  <a:pt x="13069" y="8220"/>
                </a:lnTo>
                <a:lnTo>
                  <a:pt x="10588" y="5739"/>
                </a:lnTo>
                <a:cubicBezTo>
                  <a:pt x="10156" y="5311"/>
                  <a:pt x="10156" y="4614"/>
                  <a:pt x="10585" y="4187"/>
                </a:cubicBezTo>
                <a:lnTo>
                  <a:pt x="11734" y="3039"/>
                </a:lnTo>
                <a:cubicBezTo>
                  <a:pt x="11941" y="2833"/>
                  <a:pt x="12215" y="2718"/>
                  <a:pt x="12509" y="2718"/>
                </a:cubicBezTo>
                <a:close/>
                <a:moveTo>
                  <a:pt x="10088" y="6533"/>
                </a:moveTo>
                <a:lnTo>
                  <a:pt x="12098" y="8542"/>
                </a:lnTo>
                <a:lnTo>
                  <a:pt x="6870" y="13770"/>
                </a:lnTo>
                <a:lnTo>
                  <a:pt x="4862" y="11761"/>
                </a:lnTo>
                <a:lnTo>
                  <a:pt x="10088" y="6533"/>
                </a:lnTo>
                <a:close/>
                <a:moveTo>
                  <a:pt x="13922" y="13735"/>
                </a:moveTo>
                <a:cubicBezTo>
                  <a:pt x="13805" y="13735"/>
                  <a:pt x="13688" y="13780"/>
                  <a:pt x="13598" y="13868"/>
                </a:cubicBezTo>
                <a:lnTo>
                  <a:pt x="13171" y="14297"/>
                </a:lnTo>
                <a:cubicBezTo>
                  <a:pt x="12993" y="14474"/>
                  <a:pt x="12993" y="14763"/>
                  <a:pt x="13171" y="14941"/>
                </a:cubicBezTo>
                <a:cubicBezTo>
                  <a:pt x="13259" y="15031"/>
                  <a:pt x="13377" y="15076"/>
                  <a:pt x="13494" y="15076"/>
                </a:cubicBezTo>
                <a:cubicBezTo>
                  <a:pt x="13612" y="15076"/>
                  <a:pt x="13727" y="15031"/>
                  <a:pt x="13818" y="14941"/>
                </a:cubicBezTo>
                <a:lnTo>
                  <a:pt x="14246" y="14513"/>
                </a:lnTo>
                <a:cubicBezTo>
                  <a:pt x="14423" y="14336"/>
                  <a:pt x="14423" y="14047"/>
                  <a:pt x="14246" y="13868"/>
                </a:cubicBezTo>
                <a:cubicBezTo>
                  <a:pt x="14156" y="13780"/>
                  <a:pt x="14039" y="13735"/>
                  <a:pt x="13922" y="13735"/>
                </a:cubicBezTo>
                <a:close/>
                <a:moveTo>
                  <a:pt x="15368" y="16074"/>
                </a:moveTo>
                <a:cubicBezTo>
                  <a:pt x="15131" y="16074"/>
                  <a:pt x="14931" y="16257"/>
                  <a:pt x="14915" y="16499"/>
                </a:cubicBezTo>
                <a:cubicBezTo>
                  <a:pt x="14882" y="16998"/>
                  <a:pt x="15065" y="17486"/>
                  <a:pt x="15416" y="17838"/>
                </a:cubicBezTo>
                <a:cubicBezTo>
                  <a:pt x="15742" y="18164"/>
                  <a:pt x="16180" y="18342"/>
                  <a:pt x="16639" y="18342"/>
                </a:cubicBezTo>
                <a:cubicBezTo>
                  <a:pt x="16678" y="18342"/>
                  <a:pt x="16718" y="18341"/>
                  <a:pt x="16759" y="18339"/>
                </a:cubicBezTo>
                <a:cubicBezTo>
                  <a:pt x="17010" y="18323"/>
                  <a:pt x="17199" y="18105"/>
                  <a:pt x="17181" y="17853"/>
                </a:cubicBezTo>
                <a:cubicBezTo>
                  <a:pt x="17164" y="17612"/>
                  <a:pt x="16964" y="17428"/>
                  <a:pt x="16727" y="17428"/>
                </a:cubicBezTo>
                <a:cubicBezTo>
                  <a:pt x="16716" y="17428"/>
                  <a:pt x="16705" y="17429"/>
                  <a:pt x="16694" y="17430"/>
                </a:cubicBezTo>
                <a:cubicBezTo>
                  <a:pt x="16675" y="17431"/>
                  <a:pt x="16656" y="17432"/>
                  <a:pt x="16637" y="17432"/>
                </a:cubicBezTo>
                <a:cubicBezTo>
                  <a:pt x="16422" y="17432"/>
                  <a:pt x="16215" y="17345"/>
                  <a:pt x="16062" y="17192"/>
                </a:cubicBezTo>
                <a:cubicBezTo>
                  <a:pt x="15896" y="17026"/>
                  <a:pt x="15810" y="16795"/>
                  <a:pt x="15825" y="16561"/>
                </a:cubicBezTo>
                <a:cubicBezTo>
                  <a:pt x="15843" y="16310"/>
                  <a:pt x="15654" y="16092"/>
                  <a:pt x="15401" y="16075"/>
                </a:cubicBezTo>
                <a:cubicBezTo>
                  <a:pt x="15390" y="16074"/>
                  <a:pt x="15379" y="16074"/>
                  <a:pt x="15368" y="16074"/>
                </a:cubicBezTo>
                <a:close/>
                <a:moveTo>
                  <a:pt x="19063" y="18876"/>
                </a:moveTo>
                <a:cubicBezTo>
                  <a:pt x="18946" y="18876"/>
                  <a:pt x="18830" y="18920"/>
                  <a:pt x="18741" y="19008"/>
                </a:cubicBezTo>
                <a:lnTo>
                  <a:pt x="18313" y="19437"/>
                </a:lnTo>
                <a:cubicBezTo>
                  <a:pt x="18136" y="19614"/>
                  <a:pt x="18136" y="19904"/>
                  <a:pt x="18313" y="20081"/>
                </a:cubicBezTo>
                <a:cubicBezTo>
                  <a:pt x="18402" y="20171"/>
                  <a:pt x="18519" y="20216"/>
                  <a:pt x="18637" y="20216"/>
                </a:cubicBezTo>
                <a:cubicBezTo>
                  <a:pt x="18754" y="20216"/>
                  <a:pt x="18870" y="20171"/>
                  <a:pt x="18961" y="20081"/>
                </a:cubicBezTo>
                <a:lnTo>
                  <a:pt x="19388" y="19655"/>
                </a:lnTo>
                <a:cubicBezTo>
                  <a:pt x="19566" y="19476"/>
                  <a:pt x="19566" y="19187"/>
                  <a:pt x="19388" y="19008"/>
                </a:cubicBezTo>
                <a:cubicBezTo>
                  <a:pt x="19298" y="18920"/>
                  <a:pt x="19180" y="18876"/>
                  <a:pt x="19063" y="18876"/>
                </a:cubicBezTo>
                <a:close/>
                <a:moveTo>
                  <a:pt x="12745" y="9188"/>
                </a:moveTo>
                <a:lnTo>
                  <a:pt x="17467" y="13911"/>
                </a:lnTo>
                <a:cubicBezTo>
                  <a:pt x="17848" y="14291"/>
                  <a:pt x="18351" y="14498"/>
                  <a:pt x="18888" y="14498"/>
                </a:cubicBezTo>
                <a:cubicBezTo>
                  <a:pt x="19426" y="14498"/>
                  <a:pt x="19931" y="14291"/>
                  <a:pt x="20309" y="13911"/>
                </a:cubicBezTo>
                <a:lnTo>
                  <a:pt x="20561" y="13658"/>
                </a:lnTo>
                <a:lnTo>
                  <a:pt x="25630" y="18727"/>
                </a:lnTo>
                <a:cubicBezTo>
                  <a:pt x="25926" y="19023"/>
                  <a:pt x="26091" y="19420"/>
                  <a:pt x="26091" y="19839"/>
                </a:cubicBezTo>
                <a:cubicBezTo>
                  <a:pt x="26091" y="20042"/>
                  <a:pt x="26053" y="20239"/>
                  <a:pt x="25979" y="20422"/>
                </a:cubicBezTo>
                <a:cubicBezTo>
                  <a:pt x="25978" y="20425"/>
                  <a:pt x="25975" y="20430"/>
                  <a:pt x="25973" y="20436"/>
                </a:cubicBezTo>
                <a:cubicBezTo>
                  <a:pt x="25896" y="20626"/>
                  <a:pt x="25780" y="20802"/>
                  <a:pt x="25630" y="20952"/>
                </a:cubicBezTo>
                <a:lnTo>
                  <a:pt x="20954" y="25627"/>
                </a:lnTo>
                <a:cubicBezTo>
                  <a:pt x="20647" y="25934"/>
                  <a:pt x="20244" y="26087"/>
                  <a:pt x="19841" y="26087"/>
                </a:cubicBezTo>
                <a:cubicBezTo>
                  <a:pt x="19438" y="26087"/>
                  <a:pt x="19036" y="25934"/>
                  <a:pt x="18729" y="25627"/>
                </a:cubicBezTo>
                <a:lnTo>
                  <a:pt x="7518" y="14415"/>
                </a:lnTo>
                <a:lnTo>
                  <a:pt x="12745" y="9188"/>
                </a:lnTo>
                <a:close/>
                <a:moveTo>
                  <a:pt x="29827" y="27160"/>
                </a:moveTo>
                <a:cubicBezTo>
                  <a:pt x="30541" y="29125"/>
                  <a:pt x="30131" y="29782"/>
                  <a:pt x="29958" y="29956"/>
                </a:cubicBezTo>
                <a:cubicBezTo>
                  <a:pt x="29773" y="30140"/>
                  <a:pt x="29468" y="30231"/>
                  <a:pt x="29064" y="30231"/>
                </a:cubicBezTo>
                <a:cubicBezTo>
                  <a:pt x="28566" y="30231"/>
                  <a:pt x="27919" y="30093"/>
                  <a:pt x="27166" y="29823"/>
                </a:cubicBezTo>
                <a:cubicBezTo>
                  <a:pt x="27547" y="29369"/>
                  <a:pt x="27976" y="28906"/>
                  <a:pt x="28440" y="28441"/>
                </a:cubicBezTo>
                <a:cubicBezTo>
                  <a:pt x="28908" y="27973"/>
                  <a:pt x="29373" y="27545"/>
                  <a:pt x="29827" y="27160"/>
                </a:cubicBezTo>
                <a:close/>
                <a:moveTo>
                  <a:pt x="3475" y="0"/>
                </a:moveTo>
                <a:cubicBezTo>
                  <a:pt x="2948" y="0"/>
                  <a:pt x="2421" y="201"/>
                  <a:pt x="2019" y="602"/>
                </a:cubicBezTo>
                <a:lnTo>
                  <a:pt x="603" y="2019"/>
                </a:lnTo>
                <a:cubicBezTo>
                  <a:pt x="215" y="2406"/>
                  <a:pt x="0" y="2924"/>
                  <a:pt x="0" y="3473"/>
                </a:cubicBezTo>
                <a:cubicBezTo>
                  <a:pt x="0" y="4022"/>
                  <a:pt x="215" y="4540"/>
                  <a:pt x="603" y="4929"/>
                </a:cubicBezTo>
                <a:lnTo>
                  <a:pt x="2125" y="6452"/>
                </a:lnTo>
                <a:lnTo>
                  <a:pt x="1951" y="6626"/>
                </a:lnTo>
                <a:cubicBezTo>
                  <a:pt x="1482" y="7095"/>
                  <a:pt x="1223" y="7719"/>
                  <a:pt x="1223" y="8383"/>
                </a:cubicBezTo>
                <a:cubicBezTo>
                  <a:pt x="1223" y="8634"/>
                  <a:pt x="1428" y="8839"/>
                  <a:pt x="1679" y="8839"/>
                </a:cubicBezTo>
                <a:cubicBezTo>
                  <a:pt x="1930" y="8839"/>
                  <a:pt x="2135" y="8634"/>
                  <a:pt x="2135" y="8383"/>
                </a:cubicBezTo>
                <a:cubicBezTo>
                  <a:pt x="2135" y="7964"/>
                  <a:pt x="2298" y="7567"/>
                  <a:pt x="2596" y="7271"/>
                </a:cubicBezTo>
                <a:lnTo>
                  <a:pt x="3094" y="6773"/>
                </a:lnTo>
                <a:lnTo>
                  <a:pt x="6774" y="3093"/>
                </a:lnTo>
                <a:lnTo>
                  <a:pt x="7270" y="2598"/>
                </a:lnTo>
                <a:cubicBezTo>
                  <a:pt x="7567" y="2300"/>
                  <a:pt x="7962" y="2137"/>
                  <a:pt x="8383" y="2137"/>
                </a:cubicBezTo>
                <a:cubicBezTo>
                  <a:pt x="8802" y="2137"/>
                  <a:pt x="9198" y="2299"/>
                  <a:pt x="9495" y="2598"/>
                </a:cubicBezTo>
                <a:lnTo>
                  <a:pt x="10191" y="3294"/>
                </a:lnTo>
                <a:lnTo>
                  <a:pt x="9940" y="3546"/>
                </a:lnTo>
                <a:cubicBezTo>
                  <a:pt x="9330" y="4154"/>
                  <a:pt x="9194" y="5061"/>
                  <a:pt x="9533" y="5802"/>
                </a:cubicBezTo>
                <a:lnTo>
                  <a:pt x="4216" y="11120"/>
                </a:lnTo>
                <a:lnTo>
                  <a:pt x="3020" y="9924"/>
                </a:lnTo>
                <a:cubicBezTo>
                  <a:pt x="2931" y="9835"/>
                  <a:pt x="2815" y="9790"/>
                  <a:pt x="2698" y="9790"/>
                </a:cubicBezTo>
                <a:cubicBezTo>
                  <a:pt x="2581" y="9790"/>
                  <a:pt x="2464" y="9835"/>
                  <a:pt x="2375" y="9924"/>
                </a:cubicBezTo>
                <a:cubicBezTo>
                  <a:pt x="2198" y="10101"/>
                  <a:pt x="2198" y="10390"/>
                  <a:pt x="2375" y="10569"/>
                </a:cubicBezTo>
                <a:lnTo>
                  <a:pt x="18085" y="26278"/>
                </a:lnTo>
                <a:cubicBezTo>
                  <a:pt x="18569" y="26762"/>
                  <a:pt x="19206" y="27005"/>
                  <a:pt x="19842" y="27005"/>
                </a:cubicBezTo>
                <a:cubicBezTo>
                  <a:pt x="20063" y="27005"/>
                  <a:pt x="20284" y="26974"/>
                  <a:pt x="20500" y="26915"/>
                </a:cubicBezTo>
                <a:cubicBezTo>
                  <a:pt x="22070" y="28208"/>
                  <a:pt x="24075" y="29475"/>
                  <a:pt x="25796" y="30254"/>
                </a:cubicBezTo>
                <a:cubicBezTo>
                  <a:pt x="27121" y="30854"/>
                  <a:pt x="28210" y="31155"/>
                  <a:pt x="29059" y="31155"/>
                </a:cubicBezTo>
                <a:cubicBezTo>
                  <a:pt x="29721" y="31155"/>
                  <a:pt x="30238" y="30972"/>
                  <a:pt x="30605" y="30607"/>
                </a:cubicBezTo>
                <a:cubicBezTo>
                  <a:pt x="31738" y="29466"/>
                  <a:pt x="30877" y="27023"/>
                  <a:pt x="29957" y="25176"/>
                </a:cubicBezTo>
                <a:cubicBezTo>
                  <a:pt x="29877" y="25017"/>
                  <a:pt x="29716" y="24923"/>
                  <a:pt x="29548" y="24923"/>
                </a:cubicBezTo>
                <a:cubicBezTo>
                  <a:pt x="29480" y="24923"/>
                  <a:pt x="29411" y="24939"/>
                  <a:pt x="29345" y="24972"/>
                </a:cubicBezTo>
                <a:cubicBezTo>
                  <a:pt x="29120" y="25084"/>
                  <a:pt x="29028" y="25358"/>
                  <a:pt x="29141" y="25583"/>
                </a:cubicBezTo>
                <a:cubicBezTo>
                  <a:pt x="29262" y="25827"/>
                  <a:pt x="29370" y="26057"/>
                  <a:pt x="29468" y="26276"/>
                </a:cubicBezTo>
                <a:cubicBezTo>
                  <a:pt x="28922" y="26723"/>
                  <a:pt x="28360" y="27232"/>
                  <a:pt x="27797" y="27795"/>
                </a:cubicBezTo>
                <a:cubicBezTo>
                  <a:pt x="27234" y="28359"/>
                  <a:pt x="26725" y="28919"/>
                  <a:pt x="26279" y="29466"/>
                </a:cubicBezTo>
                <a:cubicBezTo>
                  <a:pt x="26243" y="29450"/>
                  <a:pt x="26208" y="29435"/>
                  <a:pt x="26173" y="29419"/>
                </a:cubicBezTo>
                <a:cubicBezTo>
                  <a:pt x="24632" y="28721"/>
                  <a:pt x="22851" y="27611"/>
                  <a:pt x="21392" y="26458"/>
                </a:cubicBezTo>
                <a:cubicBezTo>
                  <a:pt x="21463" y="26401"/>
                  <a:pt x="21534" y="26339"/>
                  <a:pt x="21599" y="26272"/>
                </a:cubicBezTo>
                <a:lnTo>
                  <a:pt x="26274" y="21597"/>
                </a:lnTo>
                <a:cubicBezTo>
                  <a:pt x="26341" y="21531"/>
                  <a:pt x="26403" y="21460"/>
                  <a:pt x="26461" y="21389"/>
                </a:cubicBezTo>
                <a:cubicBezTo>
                  <a:pt x="27024" y="22102"/>
                  <a:pt x="27584" y="22901"/>
                  <a:pt x="28098" y="23729"/>
                </a:cubicBezTo>
                <a:cubicBezTo>
                  <a:pt x="28186" y="23868"/>
                  <a:pt x="28333" y="23944"/>
                  <a:pt x="28486" y="23944"/>
                </a:cubicBezTo>
                <a:cubicBezTo>
                  <a:pt x="28568" y="23944"/>
                  <a:pt x="28651" y="23923"/>
                  <a:pt x="28726" y="23876"/>
                </a:cubicBezTo>
                <a:cubicBezTo>
                  <a:pt x="28940" y="23744"/>
                  <a:pt x="29006" y="23463"/>
                  <a:pt x="28875" y="23248"/>
                </a:cubicBezTo>
                <a:cubicBezTo>
                  <a:pt x="28263" y="22264"/>
                  <a:pt x="27588" y="21318"/>
                  <a:pt x="26915" y="20499"/>
                </a:cubicBezTo>
                <a:cubicBezTo>
                  <a:pt x="26972" y="20287"/>
                  <a:pt x="27002" y="20066"/>
                  <a:pt x="27002" y="19841"/>
                </a:cubicBezTo>
                <a:cubicBezTo>
                  <a:pt x="27002" y="19176"/>
                  <a:pt x="26744" y="18553"/>
                  <a:pt x="26274" y="18084"/>
                </a:cubicBezTo>
                <a:lnTo>
                  <a:pt x="21205" y="13015"/>
                </a:lnTo>
                <a:lnTo>
                  <a:pt x="21458" y="12763"/>
                </a:lnTo>
                <a:cubicBezTo>
                  <a:pt x="21838" y="12383"/>
                  <a:pt x="22046" y="11879"/>
                  <a:pt x="22046" y="11342"/>
                </a:cubicBezTo>
                <a:cubicBezTo>
                  <a:pt x="22046" y="10805"/>
                  <a:pt x="21838" y="10299"/>
                  <a:pt x="21458" y="9921"/>
                </a:cubicBezTo>
                <a:lnTo>
                  <a:pt x="13931" y="2395"/>
                </a:lnTo>
                <a:cubicBezTo>
                  <a:pt x="13551" y="2015"/>
                  <a:pt x="13047" y="1807"/>
                  <a:pt x="12510" y="1807"/>
                </a:cubicBezTo>
                <a:cubicBezTo>
                  <a:pt x="11973" y="1807"/>
                  <a:pt x="11469" y="2015"/>
                  <a:pt x="11090" y="2395"/>
                </a:cubicBezTo>
                <a:lnTo>
                  <a:pt x="10838" y="2647"/>
                </a:lnTo>
                <a:lnTo>
                  <a:pt x="10141" y="1950"/>
                </a:lnTo>
                <a:cubicBezTo>
                  <a:pt x="9672" y="1481"/>
                  <a:pt x="9048" y="1222"/>
                  <a:pt x="8384" y="1222"/>
                </a:cubicBezTo>
                <a:cubicBezTo>
                  <a:pt x="7720" y="1222"/>
                  <a:pt x="7096" y="1481"/>
                  <a:pt x="6627" y="1950"/>
                </a:cubicBezTo>
                <a:lnTo>
                  <a:pt x="6453" y="2124"/>
                </a:lnTo>
                <a:lnTo>
                  <a:pt x="4930" y="602"/>
                </a:lnTo>
                <a:cubicBezTo>
                  <a:pt x="4529" y="201"/>
                  <a:pt x="4002" y="0"/>
                  <a:pt x="347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 name="Google Shape;597;p35">
            <a:hlinkClick action="ppaction://hlinkshowjump?jump=nextslide"/>
          </p:cNvPr>
          <p:cNvSpPr/>
          <p:nvPr/>
        </p:nvSpPr>
        <p:spPr>
          <a:xfrm>
            <a:off x="8627302" y="368152"/>
            <a:ext cx="181906" cy="246950"/>
          </a:xfrm>
          <a:custGeom>
            <a:rect b="b" l="l" r="r" t="t"/>
            <a:pathLst>
              <a:path extrusionOk="0" h="196382" w="144657">
                <a:moveTo>
                  <a:pt x="72442" y="1"/>
                </a:moveTo>
                <a:cubicBezTo>
                  <a:pt x="67507" y="1"/>
                  <a:pt x="63516" y="3992"/>
                  <a:pt x="63516" y="8926"/>
                </a:cubicBezTo>
                <a:lnTo>
                  <a:pt x="63516" y="165910"/>
                </a:lnTo>
                <a:lnTo>
                  <a:pt x="16256" y="118668"/>
                </a:lnTo>
                <a:cubicBezTo>
                  <a:pt x="14508" y="116851"/>
                  <a:pt x="12178" y="115938"/>
                  <a:pt x="9843" y="115938"/>
                </a:cubicBezTo>
                <a:cubicBezTo>
                  <a:pt x="7610" y="115938"/>
                  <a:pt x="5372" y="116774"/>
                  <a:pt x="3638" y="118450"/>
                </a:cubicBezTo>
                <a:cubicBezTo>
                  <a:pt x="91" y="121870"/>
                  <a:pt x="1" y="127521"/>
                  <a:pt x="3420" y="131068"/>
                </a:cubicBezTo>
                <a:cubicBezTo>
                  <a:pt x="3493" y="131150"/>
                  <a:pt x="3566" y="131213"/>
                  <a:pt x="3638" y="131286"/>
                </a:cubicBezTo>
                <a:lnTo>
                  <a:pt x="66128" y="193776"/>
                </a:lnTo>
                <a:cubicBezTo>
                  <a:pt x="67875" y="195513"/>
                  <a:pt x="70158" y="196382"/>
                  <a:pt x="72441" y="196382"/>
                </a:cubicBezTo>
                <a:cubicBezTo>
                  <a:pt x="74723" y="196382"/>
                  <a:pt x="77005" y="195513"/>
                  <a:pt x="78746" y="193776"/>
                </a:cubicBezTo>
                <a:lnTo>
                  <a:pt x="141236" y="131286"/>
                </a:lnTo>
                <a:cubicBezTo>
                  <a:pt x="144656" y="127739"/>
                  <a:pt x="144556" y="122088"/>
                  <a:pt x="141019" y="118668"/>
                </a:cubicBezTo>
                <a:cubicBezTo>
                  <a:pt x="139291" y="116994"/>
                  <a:pt x="137052" y="116157"/>
                  <a:pt x="134814" y="116157"/>
                </a:cubicBezTo>
                <a:cubicBezTo>
                  <a:pt x="132576" y="116157"/>
                  <a:pt x="130338" y="116994"/>
                  <a:pt x="128610" y="118668"/>
                </a:cubicBezTo>
                <a:lnTo>
                  <a:pt x="81359" y="165910"/>
                </a:lnTo>
                <a:lnTo>
                  <a:pt x="81359" y="8926"/>
                </a:lnTo>
                <a:cubicBezTo>
                  <a:pt x="81359" y="3992"/>
                  <a:pt x="77367" y="1"/>
                  <a:pt x="7244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601" name="Shape 601"/>
        <p:cNvGrpSpPr/>
        <p:nvPr/>
      </p:nvGrpSpPr>
      <p:grpSpPr>
        <a:xfrm>
          <a:off x="0" y="0"/>
          <a:ext cx="0" cy="0"/>
          <a:chOff x="0" y="0"/>
          <a:chExt cx="0" cy="0"/>
        </a:xfrm>
      </p:grpSpPr>
      <p:sp>
        <p:nvSpPr>
          <p:cNvPr id="602" name="Google Shape;602;p36"/>
          <p:cNvSpPr txBox="1"/>
          <p:nvPr>
            <p:ph type="title"/>
          </p:nvPr>
        </p:nvSpPr>
        <p:spPr>
          <a:xfrm>
            <a:off x="731525" y="713950"/>
            <a:ext cx="4755000" cy="996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A </a:t>
            </a:r>
            <a:r>
              <a:rPr lang="en"/>
              <a:t>picture is worth a thousand words</a:t>
            </a:r>
            <a:endParaRPr/>
          </a:p>
        </p:txBody>
      </p:sp>
      <p:grpSp>
        <p:nvGrpSpPr>
          <p:cNvPr id="603" name="Google Shape;603;p36"/>
          <p:cNvGrpSpPr/>
          <p:nvPr/>
        </p:nvGrpSpPr>
        <p:grpSpPr>
          <a:xfrm>
            <a:off x="836025" y="1709963"/>
            <a:ext cx="706675" cy="589825"/>
            <a:chOff x="770025" y="3995925"/>
            <a:chExt cx="706675" cy="589825"/>
          </a:xfrm>
        </p:grpSpPr>
        <p:sp>
          <p:nvSpPr>
            <p:cNvPr id="604" name="Google Shape;604;p36"/>
            <p:cNvSpPr/>
            <p:nvPr/>
          </p:nvSpPr>
          <p:spPr>
            <a:xfrm>
              <a:off x="771775" y="3995925"/>
              <a:ext cx="702450" cy="589825"/>
            </a:xfrm>
            <a:custGeom>
              <a:rect b="b" l="l" r="r" t="t"/>
              <a:pathLst>
                <a:path extrusionOk="0" h="23593" w="28098">
                  <a:moveTo>
                    <a:pt x="8978" y="1162"/>
                  </a:moveTo>
                  <a:lnTo>
                    <a:pt x="8978" y="1162"/>
                  </a:lnTo>
                  <a:cubicBezTo>
                    <a:pt x="8970" y="1183"/>
                    <a:pt x="8964" y="1198"/>
                    <a:pt x="8954" y="1227"/>
                  </a:cubicBezTo>
                  <a:cubicBezTo>
                    <a:pt x="8917" y="1208"/>
                    <a:pt x="8901" y="1199"/>
                    <a:pt x="8889" y="1193"/>
                  </a:cubicBezTo>
                  <a:cubicBezTo>
                    <a:pt x="8913" y="1184"/>
                    <a:pt x="8942" y="1176"/>
                    <a:pt x="8978" y="1162"/>
                  </a:cubicBezTo>
                  <a:close/>
                  <a:moveTo>
                    <a:pt x="8223" y="1230"/>
                  </a:moveTo>
                  <a:lnTo>
                    <a:pt x="8233" y="1265"/>
                  </a:lnTo>
                  <a:lnTo>
                    <a:pt x="8218" y="1271"/>
                  </a:lnTo>
                  <a:lnTo>
                    <a:pt x="8208" y="1237"/>
                  </a:lnTo>
                  <a:lnTo>
                    <a:pt x="8223" y="1230"/>
                  </a:lnTo>
                  <a:close/>
                  <a:moveTo>
                    <a:pt x="8894" y="1401"/>
                  </a:moveTo>
                  <a:lnTo>
                    <a:pt x="8904" y="1410"/>
                  </a:lnTo>
                  <a:lnTo>
                    <a:pt x="8882" y="1437"/>
                  </a:lnTo>
                  <a:lnTo>
                    <a:pt x="8873" y="1429"/>
                  </a:lnTo>
                  <a:lnTo>
                    <a:pt x="8894" y="1401"/>
                  </a:lnTo>
                  <a:close/>
                  <a:moveTo>
                    <a:pt x="6619" y="1358"/>
                  </a:moveTo>
                  <a:cubicBezTo>
                    <a:pt x="6640" y="1368"/>
                    <a:pt x="6659" y="1376"/>
                    <a:pt x="6715" y="1402"/>
                  </a:cubicBezTo>
                  <a:cubicBezTo>
                    <a:pt x="6628" y="1437"/>
                    <a:pt x="6591" y="1452"/>
                    <a:pt x="6538" y="1473"/>
                  </a:cubicBezTo>
                  <a:cubicBezTo>
                    <a:pt x="6574" y="1424"/>
                    <a:pt x="6593" y="1398"/>
                    <a:pt x="6619" y="1358"/>
                  </a:cubicBezTo>
                  <a:close/>
                  <a:moveTo>
                    <a:pt x="8014" y="1437"/>
                  </a:moveTo>
                  <a:lnTo>
                    <a:pt x="8032" y="1464"/>
                  </a:lnTo>
                  <a:lnTo>
                    <a:pt x="7923" y="1536"/>
                  </a:lnTo>
                  <a:lnTo>
                    <a:pt x="7911" y="1521"/>
                  </a:lnTo>
                  <a:lnTo>
                    <a:pt x="8014" y="1437"/>
                  </a:lnTo>
                  <a:close/>
                  <a:moveTo>
                    <a:pt x="7683" y="1573"/>
                  </a:moveTo>
                  <a:cubicBezTo>
                    <a:pt x="7750" y="1573"/>
                    <a:pt x="7820" y="1585"/>
                    <a:pt x="7892" y="1596"/>
                  </a:cubicBezTo>
                  <a:cubicBezTo>
                    <a:pt x="7855" y="1621"/>
                    <a:pt x="7823" y="1638"/>
                    <a:pt x="7781" y="1670"/>
                  </a:cubicBezTo>
                  <a:cubicBezTo>
                    <a:pt x="7770" y="1665"/>
                    <a:pt x="7751" y="1655"/>
                    <a:pt x="7731" y="1645"/>
                  </a:cubicBezTo>
                  <a:cubicBezTo>
                    <a:pt x="7705" y="1658"/>
                    <a:pt x="7676" y="1673"/>
                    <a:pt x="7648" y="1685"/>
                  </a:cubicBezTo>
                  <a:cubicBezTo>
                    <a:pt x="7648" y="1649"/>
                    <a:pt x="7646" y="1613"/>
                    <a:pt x="7646" y="1574"/>
                  </a:cubicBezTo>
                  <a:cubicBezTo>
                    <a:pt x="7658" y="1573"/>
                    <a:pt x="7671" y="1573"/>
                    <a:pt x="7683" y="1573"/>
                  </a:cubicBezTo>
                  <a:close/>
                  <a:moveTo>
                    <a:pt x="7709" y="1704"/>
                  </a:moveTo>
                  <a:lnTo>
                    <a:pt x="7721" y="1716"/>
                  </a:lnTo>
                  <a:lnTo>
                    <a:pt x="7662" y="1785"/>
                  </a:lnTo>
                  <a:lnTo>
                    <a:pt x="7640" y="1763"/>
                  </a:lnTo>
                  <a:lnTo>
                    <a:pt x="7709" y="1704"/>
                  </a:lnTo>
                  <a:close/>
                  <a:moveTo>
                    <a:pt x="7578" y="1808"/>
                  </a:moveTo>
                  <a:lnTo>
                    <a:pt x="7599" y="1829"/>
                  </a:lnTo>
                  <a:lnTo>
                    <a:pt x="7531" y="1888"/>
                  </a:lnTo>
                  <a:lnTo>
                    <a:pt x="7517" y="1876"/>
                  </a:lnTo>
                  <a:lnTo>
                    <a:pt x="7578" y="1808"/>
                  </a:lnTo>
                  <a:close/>
                  <a:moveTo>
                    <a:pt x="7137" y="1870"/>
                  </a:moveTo>
                  <a:lnTo>
                    <a:pt x="7144" y="1879"/>
                  </a:lnTo>
                  <a:lnTo>
                    <a:pt x="7108" y="1921"/>
                  </a:lnTo>
                  <a:cubicBezTo>
                    <a:pt x="7106" y="1919"/>
                    <a:pt x="7102" y="1916"/>
                    <a:pt x="7100" y="1913"/>
                  </a:cubicBezTo>
                  <a:lnTo>
                    <a:pt x="7137" y="1870"/>
                  </a:lnTo>
                  <a:close/>
                  <a:moveTo>
                    <a:pt x="7411" y="2023"/>
                  </a:moveTo>
                  <a:lnTo>
                    <a:pt x="7436" y="2048"/>
                  </a:lnTo>
                  <a:lnTo>
                    <a:pt x="7425" y="2061"/>
                  </a:lnTo>
                  <a:lnTo>
                    <a:pt x="7400" y="2035"/>
                  </a:lnTo>
                  <a:lnTo>
                    <a:pt x="7411" y="2023"/>
                  </a:lnTo>
                  <a:close/>
                  <a:moveTo>
                    <a:pt x="7305" y="2110"/>
                  </a:moveTo>
                  <a:lnTo>
                    <a:pt x="7314" y="2117"/>
                  </a:lnTo>
                  <a:lnTo>
                    <a:pt x="7280" y="2155"/>
                  </a:lnTo>
                  <a:lnTo>
                    <a:pt x="7271" y="2148"/>
                  </a:lnTo>
                  <a:lnTo>
                    <a:pt x="7305" y="2110"/>
                  </a:lnTo>
                  <a:close/>
                  <a:moveTo>
                    <a:pt x="7063" y="2276"/>
                  </a:moveTo>
                  <a:lnTo>
                    <a:pt x="7093" y="2298"/>
                  </a:lnTo>
                  <a:lnTo>
                    <a:pt x="7083" y="2313"/>
                  </a:lnTo>
                  <a:lnTo>
                    <a:pt x="7055" y="2292"/>
                  </a:lnTo>
                  <a:lnTo>
                    <a:pt x="7063" y="2276"/>
                  </a:lnTo>
                  <a:close/>
                  <a:moveTo>
                    <a:pt x="6908" y="2275"/>
                  </a:moveTo>
                  <a:lnTo>
                    <a:pt x="6922" y="2286"/>
                  </a:lnTo>
                  <a:lnTo>
                    <a:pt x="6860" y="2383"/>
                  </a:lnTo>
                  <a:lnTo>
                    <a:pt x="6846" y="2373"/>
                  </a:lnTo>
                  <a:lnTo>
                    <a:pt x="6908" y="2275"/>
                  </a:lnTo>
                  <a:close/>
                  <a:moveTo>
                    <a:pt x="6994" y="2348"/>
                  </a:moveTo>
                  <a:lnTo>
                    <a:pt x="6989" y="2394"/>
                  </a:lnTo>
                  <a:lnTo>
                    <a:pt x="6989" y="2394"/>
                  </a:lnTo>
                  <a:cubicBezTo>
                    <a:pt x="6977" y="2381"/>
                    <a:pt x="6976" y="2369"/>
                    <a:pt x="6975" y="2356"/>
                  </a:cubicBezTo>
                  <a:lnTo>
                    <a:pt x="6994" y="2348"/>
                  </a:lnTo>
                  <a:close/>
                  <a:moveTo>
                    <a:pt x="16921" y="2426"/>
                  </a:moveTo>
                  <a:lnTo>
                    <a:pt x="17008" y="2429"/>
                  </a:lnTo>
                  <a:lnTo>
                    <a:pt x="17005" y="2441"/>
                  </a:lnTo>
                  <a:lnTo>
                    <a:pt x="16918" y="2438"/>
                  </a:lnTo>
                  <a:cubicBezTo>
                    <a:pt x="16919" y="2433"/>
                    <a:pt x="16921" y="2429"/>
                    <a:pt x="16921" y="2426"/>
                  </a:cubicBezTo>
                  <a:close/>
                  <a:moveTo>
                    <a:pt x="6983" y="2420"/>
                  </a:moveTo>
                  <a:cubicBezTo>
                    <a:pt x="6990" y="2451"/>
                    <a:pt x="6979" y="2476"/>
                    <a:pt x="6963" y="2511"/>
                  </a:cubicBezTo>
                  <a:cubicBezTo>
                    <a:pt x="6938" y="2501"/>
                    <a:pt x="6921" y="2492"/>
                    <a:pt x="6877" y="2473"/>
                  </a:cubicBezTo>
                  <a:cubicBezTo>
                    <a:pt x="6924" y="2449"/>
                    <a:pt x="6953" y="2435"/>
                    <a:pt x="6983" y="2420"/>
                  </a:cubicBezTo>
                  <a:close/>
                  <a:moveTo>
                    <a:pt x="15931" y="2447"/>
                  </a:moveTo>
                  <a:lnTo>
                    <a:pt x="15953" y="2516"/>
                  </a:lnTo>
                  <a:lnTo>
                    <a:pt x="15917" y="2532"/>
                  </a:lnTo>
                  <a:lnTo>
                    <a:pt x="15894" y="2464"/>
                  </a:lnTo>
                  <a:lnTo>
                    <a:pt x="15931" y="2447"/>
                  </a:lnTo>
                  <a:close/>
                  <a:moveTo>
                    <a:pt x="6735" y="2532"/>
                  </a:moveTo>
                  <a:lnTo>
                    <a:pt x="6765" y="2553"/>
                  </a:lnTo>
                  <a:lnTo>
                    <a:pt x="6756" y="2569"/>
                  </a:lnTo>
                  <a:lnTo>
                    <a:pt x="6725" y="2550"/>
                  </a:lnTo>
                  <a:lnTo>
                    <a:pt x="6735" y="2532"/>
                  </a:lnTo>
                  <a:close/>
                  <a:moveTo>
                    <a:pt x="15776" y="2722"/>
                  </a:moveTo>
                  <a:lnTo>
                    <a:pt x="15791" y="2754"/>
                  </a:lnTo>
                  <a:lnTo>
                    <a:pt x="15770" y="2767"/>
                  </a:lnTo>
                  <a:lnTo>
                    <a:pt x="15754" y="2735"/>
                  </a:lnTo>
                  <a:lnTo>
                    <a:pt x="15776" y="2722"/>
                  </a:lnTo>
                  <a:close/>
                  <a:moveTo>
                    <a:pt x="18148" y="2694"/>
                  </a:moveTo>
                  <a:cubicBezTo>
                    <a:pt x="18198" y="2785"/>
                    <a:pt x="18233" y="2867"/>
                    <a:pt x="18274" y="3013"/>
                  </a:cubicBezTo>
                  <a:cubicBezTo>
                    <a:pt x="18208" y="2884"/>
                    <a:pt x="18158" y="2813"/>
                    <a:pt x="18092" y="2734"/>
                  </a:cubicBezTo>
                  <a:lnTo>
                    <a:pt x="18090" y="2734"/>
                  </a:lnTo>
                  <a:cubicBezTo>
                    <a:pt x="18112" y="2717"/>
                    <a:pt x="18129" y="2707"/>
                    <a:pt x="18148" y="2694"/>
                  </a:cubicBezTo>
                  <a:close/>
                  <a:moveTo>
                    <a:pt x="6738" y="3006"/>
                  </a:moveTo>
                  <a:lnTo>
                    <a:pt x="6771" y="3022"/>
                  </a:lnTo>
                  <a:lnTo>
                    <a:pt x="6762" y="3040"/>
                  </a:lnTo>
                  <a:lnTo>
                    <a:pt x="6731" y="3023"/>
                  </a:lnTo>
                  <a:lnTo>
                    <a:pt x="6738" y="3006"/>
                  </a:lnTo>
                  <a:close/>
                  <a:moveTo>
                    <a:pt x="6588" y="3103"/>
                  </a:moveTo>
                  <a:lnTo>
                    <a:pt x="6600" y="3109"/>
                  </a:lnTo>
                  <a:lnTo>
                    <a:pt x="6575" y="3162"/>
                  </a:lnTo>
                  <a:lnTo>
                    <a:pt x="6565" y="3156"/>
                  </a:lnTo>
                  <a:lnTo>
                    <a:pt x="6588" y="3103"/>
                  </a:lnTo>
                  <a:close/>
                  <a:moveTo>
                    <a:pt x="10072" y="3178"/>
                  </a:moveTo>
                  <a:lnTo>
                    <a:pt x="10084" y="3206"/>
                  </a:lnTo>
                  <a:lnTo>
                    <a:pt x="10034" y="3243"/>
                  </a:lnTo>
                  <a:lnTo>
                    <a:pt x="10015" y="3196"/>
                  </a:lnTo>
                  <a:lnTo>
                    <a:pt x="10072" y="3178"/>
                  </a:lnTo>
                  <a:close/>
                  <a:moveTo>
                    <a:pt x="14882" y="3188"/>
                  </a:moveTo>
                  <a:lnTo>
                    <a:pt x="14889" y="3197"/>
                  </a:lnTo>
                  <a:cubicBezTo>
                    <a:pt x="14870" y="3213"/>
                    <a:pt x="14852" y="3229"/>
                    <a:pt x="14836" y="3247"/>
                  </a:cubicBezTo>
                  <a:lnTo>
                    <a:pt x="14829" y="3238"/>
                  </a:lnTo>
                  <a:cubicBezTo>
                    <a:pt x="14845" y="3221"/>
                    <a:pt x="14862" y="3204"/>
                    <a:pt x="14882" y="3188"/>
                  </a:cubicBezTo>
                  <a:close/>
                  <a:moveTo>
                    <a:pt x="6401" y="3154"/>
                  </a:moveTo>
                  <a:lnTo>
                    <a:pt x="6401" y="3156"/>
                  </a:lnTo>
                  <a:lnTo>
                    <a:pt x="6419" y="3159"/>
                  </a:lnTo>
                  <a:cubicBezTo>
                    <a:pt x="6410" y="3193"/>
                    <a:pt x="6404" y="3226"/>
                    <a:pt x="6397" y="3260"/>
                  </a:cubicBezTo>
                  <a:lnTo>
                    <a:pt x="6368" y="3251"/>
                  </a:lnTo>
                  <a:lnTo>
                    <a:pt x="6401" y="3154"/>
                  </a:lnTo>
                  <a:close/>
                  <a:moveTo>
                    <a:pt x="15728" y="3215"/>
                  </a:moveTo>
                  <a:cubicBezTo>
                    <a:pt x="15739" y="3234"/>
                    <a:pt x="15750" y="3251"/>
                    <a:pt x="15782" y="3304"/>
                  </a:cubicBezTo>
                  <a:cubicBezTo>
                    <a:pt x="15710" y="3290"/>
                    <a:pt x="15680" y="3284"/>
                    <a:pt x="15645" y="3276"/>
                  </a:cubicBezTo>
                  <a:cubicBezTo>
                    <a:pt x="15673" y="3256"/>
                    <a:pt x="15697" y="3238"/>
                    <a:pt x="15728" y="3215"/>
                  </a:cubicBezTo>
                  <a:close/>
                  <a:moveTo>
                    <a:pt x="17739" y="3325"/>
                  </a:moveTo>
                  <a:lnTo>
                    <a:pt x="17764" y="3384"/>
                  </a:lnTo>
                  <a:lnTo>
                    <a:pt x="17753" y="3390"/>
                  </a:lnTo>
                  <a:lnTo>
                    <a:pt x="17728" y="3331"/>
                  </a:lnTo>
                  <a:lnTo>
                    <a:pt x="17739" y="3325"/>
                  </a:lnTo>
                  <a:close/>
                  <a:moveTo>
                    <a:pt x="16912" y="3540"/>
                  </a:moveTo>
                  <a:lnTo>
                    <a:pt x="16921" y="3541"/>
                  </a:lnTo>
                  <a:lnTo>
                    <a:pt x="16908" y="3577"/>
                  </a:lnTo>
                  <a:lnTo>
                    <a:pt x="16900" y="3575"/>
                  </a:lnTo>
                  <a:lnTo>
                    <a:pt x="16912" y="3540"/>
                  </a:lnTo>
                  <a:close/>
                  <a:moveTo>
                    <a:pt x="15285" y="3618"/>
                  </a:moveTo>
                  <a:lnTo>
                    <a:pt x="15308" y="3646"/>
                  </a:lnTo>
                  <a:cubicBezTo>
                    <a:pt x="15302" y="3650"/>
                    <a:pt x="15297" y="3655"/>
                    <a:pt x="15292" y="3660"/>
                  </a:cubicBezTo>
                  <a:lnTo>
                    <a:pt x="15269" y="3634"/>
                  </a:lnTo>
                  <a:lnTo>
                    <a:pt x="15285" y="3618"/>
                  </a:lnTo>
                  <a:close/>
                  <a:moveTo>
                    <a:pt x="18048" y="3961"/>
                  </a:moveTo>
                  <a:lnTo>
                    <a:pt x="18051" y="3983"/>
                  </a:lnTo>
                  <a:lnTo>
                    <a:pt x="18015" y="3984"/>
                  </a:lnTo>
                  <a:lnTo>
                    <a:pt x="18014" y="3984"/>
                  </a:lnTo>
                  <a:lnTo>
                    <a:pt x="18012" y="3964"/>
                  </a:lnTo>
                  <a:lnTo>
                    <a:pt x="18048" y="3961"/>
                  </a:lnTo>
                  <a:close/>
                  <a:moveTo>
                    <a:pt x="10496" y="4068"/>
                  </a:moveTo>
                  <a:lnTo>
                    <a:pt x="10512" y="4128"/>
                  </a:lnTo>
                  <a:lnTo>
                    <a:pt x="10500" y="4130"/>
                  </a:lnTo>
                  <a:lnTo>
                    <a:pt x="10484" y="4071"/>
                  </a:lnTo>
                  <a:lnTo>
                    <a:pt x="10496" y="4068"/>
                  </a:lnTo>
                  <a:close/>
                  <a:moveTo>
                    <a:pt x="6469" y="4220"/>
                  </a:moveTo>
                  <a:lnTo>
                    <a:pt x="6503" y="4230"/>
                  </a:lnTo>
                  <a:lnTo>
                    <a:pt x="6499" y="4249"/>
                  </a:lnTo>
                  <a:lnTo>
                    <a:pt x="6465" y="4239"/>
                  </a:lnTo>
                  <a:lnTo>
                    <a:pt x="6469" y="4220"/>
                  </a:lnTo>
                  <a:close/>
                  <a:moveTo>
                    <a:pt x="18180" y="4495"/>
                  </a:moveTo>
                  <a:lnTo>
                    <a:pt x="18215" y="4498"/>
                  </a:lnTo>
                  <a:lnTo>
                    <a:pt x="18215" y="4520"/>
                  </a:lnTo>
                  <a:lnTo>
                    <a:pt x="18180" y="4517"/>
                  </a:lnTo>
                  <a:lnTo>
                    <a:pt x="18180" y="4495"/>
                  </a:lnTo>
                  <a:close/>
                  <a:moveTo>
                    <a:pt x="6144" y="4498"/>
                  </a:moveTo>
                  <a:lnTo>
                    <a:pt x="6178" y="4508"/>
                  </a:lnTo>
                  <a:cubicBezTo>
                    <a:pt x="6176" y="4515"/>
                    <a:pt x="6175" y="4521"/>
                    <a:pt x="6173" y="4527"/>
                  </a:cubicBezTo>
                  <a:lnTo>
                    <a:pt x="6140" y="4518"/>
                  </a:lnTo>
                  <a:cubicBezTo>
                    <a:pt x="6141" y="4511"/>
                    <a:pt x="6142" y="4505"/>
                    <a:pt x="6144" y="4498"/>
                  </a:cubicBezTo>
                  <a:close/>
                  <a:moveTo>
                    <a:pt x="18652" y="4580"/>
                  </a:moveTo>
                  <a:lnTo>
                    <a:pt x="18664" y="4581"/>
                  </a:lnTo>
                  <a:lnTo>
                    <a:pt x="18661" y="4652"/>
                  </a:lnTo>
                  <a:lnTo>
                    <a:pt x="18649" y="4651"/>
                  </a:lnTo>
                  <a:lnTo>
                    <a:pt x="18652" y="4580"/>
                  </a:lnTo>
                  <a:close/>
                  <a:moveTo>
                    <a:pt x="10908" y="4774"/>
                  </a:moveTo>
                  <a:lnTo>
                    <a:pt x="10912" y="4795"/>
                  </a:lnTo>
                  <a:lnTo>
                    <a:pt x="10877" y="4801"/>
                  </a:lnTo>
                  <a:lnTo>
                    <a:pt x="10873" y="4780"/>
                  </a:lnTo>
                  <a:lnTo>
                    <a:pt x="10908" y="4774"/>
                  </a:lnTo>
                  <a:close/>
                  <a:moveTo>
                    <a:pt x="10722" y="4926"/>
                  </a:moveTo>
                  <a:lnTo>
                    <a:pt x="10730" y="4957"/>
                  </a:lnTo>
                  <a:lnTo>
                    <a:pt x="10659" y="4967"/>
                  </a:lnTo>
                  <a:lnTo>
                    <a:pt x="10652" y="4938"/>
                  </a:lnTo>
                  <a:lnTo>
                    <a:pt x="10722" y="4926"/>
                  </a:lnTo>
                  <a:close/>
                  <a:moveTo>
                    <a:pt x="18599" y="4995"/>
                  </a:moveTo>
                  <a:lnTo>
                    <a:pt x="18611" y="4996"/>
                  </a:lnTo>
                  <a:cubicBezTo>
                    <a:pt x="18610" y="5020"/>
                    <a:pt x="18608" y="5043"/>
                    <a:pt x="18607" y="5066"/>
                  </a:cubicBezTo>
                  <a:lnTo>
                    <a:pt x="18595" y="5064"/>
                  </a:lnTo>
                  <a:lnTo>
                    <a:pt x="18599" y="4995"/>
                  </a:lnTo>
                  <a:close/>
                  <a:moveTo>
                    <a:pt x="5407" y="5071"/>
                  </a:moveTo>
                  <a:lnTo>
                    <a:pt x="5419" y="5074"/>
                  </a:lnTo>
                  <a:lnTo>
                    <a:pt x="5408" y="5138"/>
                  </a:lnTo>
                  <a:lnTo>
                    <a:pt x="5397" y="5136"/>
                  </a:lnTo>
                  <a:lnTo>
                    <a:pt x="5407" y="5071"/>
                  </a:lnTo>
                  <a:close/>
                  <a:moveTo>
                    <a:pt x="5972" y="5279"/>
                  </a:moveTo>
                  <a:lnTo>
                    <a:pt x="6006" y="5286"/>
                  </a:lnTo>
                  <a:lnTo>
                    <a:pt x="6003" y="5305"/>
                  </a:lnTo>
                  <a:lnTo>
                    <a:pt x="5967" y="5299"/>
                  </a:lnTo>
                  <a:lnTo>
                    <a:pt x="5972" y="5279"/>
                  </a:lnTo>
                  <a:close/>
                  <a:moveTo>
                    <a:pt x="6125" y="5289"/>
                  </a:moveTo>
                  <a:lnTo>
                    <a:pt x="6137" y="5291"/>
                  </a:lnTo>
                  <a:lnTo>
                    <a:pt x="6126" y="5351"/>
                  </a:lnTo>
                  <a:lnTo>
                    <a:pt x="6115" y="5349"/>
                  </a:lnTo>
                  <a:lnTo>
                    <a:pt x="6125" y="5289"/>
                  </a:lnTo>
                  <a:close/>
                  <a:moveTo>
                    <a:pt x="13431" y="5358"/>
                  </a:moveTo>
                  <a:lnTo>
                    <a:pt x="13440" y="5364"/>
                  </a:lnTo>
                  <a:lnTo>
                    <a:pt x="13406" y="5422"/>
                  </a:lnTo>
                  <a:lnTo>
                    <a:pt x="13396" y="5414"/>
                  </a:lnTo>
                  <a:lnTo>
                    <a:pt x="13431" y="5358"/>
                  </a:lnTo>
                  <a:close/>
                  <a:moveTo>
                    <a:pt x="12008" y="5525"/>
                  </a:moveTo>
                  <a:lnTo>
                    <a:pt x="12013" y="5547"/>
                  </a:lnTo>
                  <a:lnTo>
                    <a:pt x="11977" y="5550"/>
                  </a:lnTo>
                  <a:lnTo>
                    <a:pt x="11973" y="5529"/>
                  </a:lnTo>
                  <a:lnTo>
                    <a:pt x="12008" y="5525"/>
                  </a:lnTo>
                  <a:close/>
                  <a:moveTo>
                    <a:pt x="18569" y="5566"/>
                  </a:moveTo>
                  <a:lnTo>
                    <a:pt x="18604" y="5573"/>
                  </a:lnTo>
                  <a:lnTo>
                    <a:pt x="18601" y="5595"/>
                  </a:lnTo>
                  <a:lnTo>
                    <a:pt x="18566" y="5589"/>
                  </a:lnTo>
                  <a:lnTo>
                    <a:pt x="18569" y="5566"/>
                  </a:lnTo>
                  <a:close/>
                  <a:moveTo>
                    <a:pt x="5798" y="5667"/>
                  </a:moveTo>
                  <a:lnTo>
                    <a:pt x="5809" y="5670"/>
                  </a:lnTo>
                  <a:lnTo>
                    <a:pt x="5803" y="5732"/>
                  </a:lnTo>
                  <a:lnTo>
                    <a:pt x="5791" y="5731"/>
                  </a:lnTo>
                  <a:lnTo>
                    <a:pt x="5798" y="5667"/>
                  </a:lnTo>
                  <a:close/>
                  <a:moveTo>
                    <a:pt x="12052" y="5700"/>
                  </a:moveTo>
                  <a:lnTo>
                    <a:pt x="12088" y="5750"/>
                  </a:lnTo>
                  <a:cubicBezTo>
                    <a:pt x="12087" y="5753"/>
                    <a:pt x="12085" y="5757"/>
                    <a:pt x="12084" y="5759"/>
                  </a:cubicBezTo>
                  <a:lnTo>
                    <a:pt x="12084" y="5759"/>
                  </a:lnTo>
                  <a:cubicBezTo>
                    <a:pt x="12070" y="5748"/>
                    <a:pt x="12058" y="5735"/>
                    <a:pt x="12045" y="5722"/>
                  </a:cubicBezTo>
                  <a:cubicBezTo>
                    <a:pt x="12048" y="5714"/>
                    <a:pt x="12051" y="5707"/>
                    <a:pt x="12052" y="5700"/>
                  </a:cubicBezTo>
                  <a:close/>
                  <a:moveTo>
                    <a:pt x="6100" y="5739"/>
                  </a:moveTo>
                  <a:lnTo>
                    <a:pt x="6134" y="5745"/>
                  </a:lnTo>
                  <a:lnTo>
                    <a:pt x="6132" y="5766"/>
                  </a:lnTo>
                  <a:lnTo>
                    <a:pt x="6097" y="5760"/>
                  </a:lnTo>
                  <a:lnTo>
                    <a:pt x="6100" y="5739"/>
                  </a:lnTo>
                  <a:close/>
                  <a:moveTo>
                    <a:pt x="11323" y="5779"/>
                  </a:moveTo>
                  <a:lnTo>
                    <a:pt x="11333" y="5842"/>
                  </a:lnTo>
                  <a:lnTo>
                    <a:pt x="11321" y="5844"/>
                  </a:lnTo>
                  <a:lnTo>
                    <a:pt x="11309" y="5781"/>
                  </a:lnTo>
                  <a:lnTo>
                    <a:pt x="11323" y="5779"/>
                  </a:lnTo>
                  <a:close/>
                  <a:moveTo>
                    <a:pt x="12073" y="6154"/>
                  </a:moveTo>
                  <a:cubicBezTo>
                    <a:pt x="12066" y="6157"/>
                    <a:pt x="12059" y="6160"/>
                    <a:pt x="12053" y="6163"/>
                  </a:cubicBezTo>
                  <a:lnTo>
                    <a:pt x="12053" y="6163"/>
                  </a:lnTo>
                  <a:cubicBezTo>
                    <a:pt x="12047" y="6168"/>
                    <a:pt x="12041" y="6174"/>
                    <a:pt x="12035" y="6179"/>
                  </a:cubicBezTo>
                  <a:cubicBezTo>
                    <a:pt x="12041" y="6180"/>
                    <a:pt x="12046" y="6181"/>
                    <a:pt x="12052" y="6181"/>
                  </a:cubicBezTo>
                  <a:lnTo>
                    <a:pt x="12052" y="6181"/>
                  </a:lnTo>
                  <a:cubicBezTo>
                    <a:pt x="12059" y="6172"/>
                    <a:pt x="12066" y="6163"/>
                    <a:pt x="12073" y="6154"/>
                  </a:cubicBezTo>
                  <a:close/>
                  <a:moveTo>
                    <a:pt x="11936" y="6156"/>
                  </a:moveTo>
                  <a:lnTo>
                    <a:pt x="11938" y="6169"/>
                  </a:lnTo>
                  <a:lnTo>
                    <a:pt x="11905" y="6190"/>
                  </a:lnTo>
                  <a:lnTo>
                    <a:pt x="11905" y="6188"/>
                  </a:lnTo>
                  <a:lnTo>
                    <a:pt x="11904" y="6175"/>
                  </a:lnTo>
                  <a:lnTo>
                    <a:pt x="11936" y="6156"/>
                  </a:lnTo>
                  <a:close/>
                  <a:moveTo>
                    <a:pt x="12931" y="6257"/>
                  </a:moveTo>
                  <a:cubicBezTo>
                    <a:pt x="12947" y="6287"/>
                    <a:pt x="12960" y="6312"/>
                    <a:pt x="12994" y="6370"/>
                  </a:cubicBezTo>
                  <a:cubicBezTo>
                    <a:pt x="12951" y="6356"/>
                    <a:pt x="12935" y="6345"/>
                    <a:pt x="12909" y="6329"/>
                  </a:cubicBezTo>
                  <a:cubicBezTo>
                    <a:pt x="12918" y="6297"/>
                    <a:pt x="12923" y="6282"/>
                    <a:pt x="12931" y="6257"/>
                  </a:cubicBezTo>
                  <a:close/>
                  <a:moveTo>
                    <a:pt x="12891" y="6341"/>
                  </a:moveTo>
                  <a:lnTo>
                    <a:pt x="12909" y="6384"/>
                  </a:lnTo>
                  <a:lnTo>
                    <a:pt x="12904" y="6393"/>
                  </a:lnTo>
                  <a:lnTo>
                    <a:pt x="12887" y="6350"/>
                  </a:lnTo>
                  <a:lnTo>
                    <a:pt x="12891" y="6341"/>
                  </a:lnTo>
                  <a:close/>
                  <a:moveTo>
                    <a:pt x="18235" y="6451"/>
                  </a:moveTo>
                  <a:lnTo>
                    <a:pt x="18235" y="6451"/>
                  </a:lnTo>
                  <a:cubicBezTo>
                    <a:pt x="18240" y="6462"/>
                    <a:pt x="18245" y="6471"/>
                    <a:pt x="18249" y="6480"/>
                  </a:cubicBezTo>
                  <a:lnTo>
                    <a:pt x="18249" y="6480"/>
                  </a:lnTo>
                  <a:cubicBezTo>
                    <a:pt x="18252" y="6479"/>
                    <a:pt x="18255" y="6478"/>
                    <a:pt x="18258" y="6477"/>
                  </a:cubicBezTo>
                  <a:lnTo>
                    <a:pt x="18258" y="6477"/>
                  </a:lnTo>
                  <a:cubicBezTo>
                    <a:pt x="18252" y="6470"/>
                    <a:pt x="18244" y="6461"/>
                    <a:pt x="18235" y="6451"/>
                  </a:cubicBezTo>
                  <a:close/>
                  <a:moveTo>
                    <a:pt x="12725" y="6643"/>
                  </a:moveTo>
                  <a:cubicBezTo>
                    <a:pt x="12753" y="6740"/>
                    <a:pt x="12769" y="6778"/>
                    <a:pt x="12784" y="6818"/>
                  </a:cubicBezTo>
                  <a:lnTo>
                    <a:pt x="12779" y="6871"/>
                  </a:lnTo>
                  <a:cubicBezTo>
                    <a:pt x="12769" y="6856"/>
                    <a:pt x="12756" y="6849"/>
                    <a:pt x="12748" y="6819"/>
                  </a:cubicBezTo>
                  <a:cubicBezTo>
                    <a:pt x="12741" y="6797"/>
                    <a:pt x="12738" y="6750"/>
                    <a:pt x="12725" y="6643"/>
                  </a:cubicBezTo>
                  <a:close/>
                  <a:moveTo>
                    <a:pt x="13106" y="6866"/>
                  </a:moveTo>
                  <a:lnTo>
                    <a:pt x="13123" y="6912"/>
                  </a:lnTo>
                  <a:lnTo>
                    <a:pt x="13115" y="6928"/>
                  </a:lnTo>
                  <a:lnTo>
                    <a:pt x="13097" y="6881"/>
                  </a:lnTo>
                  <a:lnTo>
                    <a:pt x="13106" y="6866"/>
                  </a:lnTo>
                  <a:close/>
                  <a:moveTo>
                    <a:pt x="17249" y="6881"/>
                  </a:moveTo>
                  <a:lnTo>
                    <a:pt x="17305" y="6899"/>
                  </a:lnTo>
                  <a:cubicBezTo>
                    <a:pt x="17303" y="6909"/>
                    <a:pt x="17302" y="6918"/>
                    <a:pt x="17300" y="6928"/>
                  </a:cubicBezTo>
                  <a:lnTo>
                    <a:pt x="17240" y="6935"/>
                  </a:lnTo>
                  <a:lnTo>
                    <a:pt x="17249" y="6881"/>
                  </a:lnTo>
                  <a:close/>
                  <a:moveTo>
                    <a:pt x="6087" y="6959"/>
                  </a:moveTo>
                  <a:lnTo>
                    <a:pt x="6097" y="7061"/>
                  </a:lnTo>
                  <a:lnTo>
                    <a:pt x="6066" y="7063"/>
                  </a:lnTo>
                  <a:lnTo>
                    <a:pt x="6066" y="7063"/>
                  </a:lnTo>
                  <a:lnTo>
                    <a:pt x="6070" y="6962"/>
                  </a:lnTo>
                  <a:lnTo>
                    <a:pt x="6087" y="6959"/>
                  </a:lnTo>
                  <a:close/>
                  <a:moveTo>
                    <a:pt x="12684" y="6893"/>
                  </a:moveTo>
                  <a:cubicBezTo>
                    <a:pt x="12688" y="6937"/>
                    <a:pt x="12691" y="6968"/>
                    <a:pt x="12695" y="6999"/>
                  </a:cubicBezTo>
                  <a:lnTo>
                    <a:pt x="12688" y="7068"/>
                  </a:lnTo>
                  <a:cubicBezTo>
                    <a:pt x="12678" y="7050"/>
                    <a:pt x="12669" y="7033"/>
                    <a:pt x="12653" y="6994"/>
                  </a:cubicBezTo>
                  <a:cubicBezTo>
                    <a:pt x="12669" y="6944"/>
                    <a:pt x="12675" y="6921"/>
                    <a:pt x="12684" y="6893"/>
                  </a:cubicBezTo>
                  <a:close/>
                  <a:moveTo>
                    <a:pt x="6240" y="6906"/>
                  </a:moveTo>
                  <a:cubicBezTo>
                    <a:pt x="6237" y="6959"/>
                    <a:pt x="6235" y="7015"/>
                    <a:pt x="6232" y="7083"/>
                  </a:cubicBezTo>
                  <a:cubicBezTo>
                    <a:pt x="6203" y="6980"/>
                    <a:pt x="6203" y="6980"/>
                    <a:pt x="6240" y="6906"/>
                  </a:cubicBezTo>
                  <a:close/>
                  <a:moveTo>
                    <a:pt x="12529" y="7078"/>
                  </a:moveTo>
                  <a:lnTo>
                    <a:pt x="12528" y="7111"/>
                  </a:lnTo>
                  <a:lnTo>
                    <a:pt x="12517" y="7133"/>
                  </a:lnTo>
                  <a:lnTo>
                    <a:pt x="12520" y="7099"/>
                  </a:lnTo>
                  <a:lnTo>
                    <a:pt x="12529" y="7078"/>
                  </a:lnTo>
                  <a:close/>
                  <a:moveTo>
                    <a:pt x="12757" y="7165"/>
                  </a:moveTo>
                  <a:lnTo>
                    <a:pt x="12763" y="7236"/>
                  </a:lnTo>
                  <a:lnTo>
                    <a:pt x="12757" y="7247"/>
                  </a:lnTo>
                  <a:lnTo>
                    <a:pt x="12751" y="7178"/>
                  </a:lnTo>
                  <a:lnTo>
                    <a:pt x="12757" y="7165"/>
                  </a:lnTo>
                  <a:close/>
                  <a:moveTo>
                    <a:pt x="11917" y="7334"/>
                  </a:moveTo>
                  <a:lnTo>
                    <a:pt x="11924" y="7392"/>
                  </a:lnTo>
                  <a:lnTo>
                    <a:pt x="11916" y="7412"/>
                  </a:lnTo>
                  <a:lnTo>
                    <a:pt x="11910" y="7353"/>
                  </a:lnTo>
                  <a:lnTo>
                    <a:pt x="11908" y="7353"/>
                  </a:lnTo>
                  <a:lnTo>
                    <a:pt x="11917" y="7334"/>
                  </a:lnTo>
                  <a:close/>
                  <a:moveTo>
                    <a:pt x="12557" y="7258"/>
                  </a:moveTo>
                  <a:lnTo>
                    <a:pt x="12557" y="7399"/>
                  </a:lnTo>
                  <a:lnTo>
                    <a:pt x="12545" y="7434"/>
                  </a:lnTo>
                  <a:lnTo>
                    <a:pt x="12551" y="7277"/>
                  </a:lnTo>
                  <a:lnTo>
                    <a:pt x="12557" y="7258"/>
                  </a:lnTo>
                  <a:close/>
                  <a:moveTo>
                    <a:pt x="12301" y="7431"/>
                  </a:moveTo>
                  <a:lnTo>
                    <a:pt x="12301" y="7431"/>
                  </a:lnTo>
                  <a:cubicBezTo>
                    <a:pt x="12298" y="7468"/>
                    <a:pt x="12295" y="7500"/>
                    <a:pt x="12292" y="7533"/>
                  </a:cubicBezTo>
                  <a:lnTo>
                    <a:pt x="12285" y="7555"/>
                  </a:lnTo>
                  <a:lnTo>
                    <a:pt x="12285" y="7555"/>
                  </a:lnTo>
                  <a:lnTo>
                    <a:pt x="12298" y="7440"/>
                  </a:lnTo>
                  <a:cubicBezTo>
                    <a:pt x="12300" y="7437"/>
                    <a:pt x="12301" y="7431"/>
                    <a:pt x="12301" y="7431"/>
                  </a:cubicBezTo>
                  <a:close/>
                  <a:moveTo>
                    <a:pt x="6253" y="7593"/>
                  </a:moveTo>
                  <a:lnTo>
                    <a:pt x="6253" y="7614"/>
                  </a:lnTo>
                  <a:lnTo>
                    <a:pt x="6218" y="7612"/>
                  </a:lnTo>
                  <a:lnTo>
                    <a:pt x="6218" y="7593"/>
                  </a:lnTo>
                  <a:close/>
                  <a:moveTo>
                    <a:pt x="18179" y="7575"/>
                  </a:moveTo>
                  <a:lnTo>
                    <a:pt x="18190" y="7578"/>
                  </a:lnTo>
                  <a:lnTo>
                    <a:pt x="18173" y="7642"/>
                  </a:lnTo>
                  <a:lnTo>
                    <a:pt x="18162" y="7639"/>
                  </a:lnTo>
                  <a:lnTo>
                    <a:pt x="18179" y="7575"/>
                  </a:lnTo>
                  <a:close/>
                  <a:moveTo>
                    <a:pt x="6209" y="7693"/>
                  </a:moveTo>
                  <a:lnTo>
                    <a:pt x="6210" y="7755"/>
                  </a:lnTo>
                  <a:lnTo>
                    <a:pt x="6198" y="7755"/>
                  </a:lnTo>
                  <a:lnTo>
                    <a:pt x="6197" y="7693"/>
                  </a:lnTo>
                  <a:close/>
                  <a:moveTo>
                    <a:pt x="17758" y="7774"/>
                  </a:moveTo>
                  <a:lnTo>
                    <a:pt x="17768" y="7777"/>
                  </a:lnTo>
                  <a:lnTo>
                    <a:pt x="17751" y="7840"/>
                  </a:lnTo>
                  <a:lnTo>
                    <a:pt x="17751" y="7840"/>
                  </a:lnTo>
                  <a:lnTo>
                    <a:pt x="17740" y="7836"/>
                  </a:lnTo>
                  <a:lnTo>
                    <a:pt x="17758" y="7774"/>
                  </a:lnTo>
                  <a:close/>
                  <a:moveTo>
                    <a:pt x="6038" y="7764"/>
                  </a:moveTo>
                  <a:lnTo>
                    <a:pt x="6041" y="7867"/>
                  </a:lnTo>
                  <a:lnTo>
                    <a:pt x="6023" y="7870"/>
                  </a:lnTo>
                  <a:lnTo>
                    <a:pt x="6007" y="7765"/>
                  </a:lnTo>
                  <a:lnTo>
                    <a:pt x="6038" y="7764"/>
                  </a:lnTo>
                  <a:close/>
                  <a:moveTo>
                    <a:pt x="17505" y="7842"/>
                  </a:moveTo>
                  <a:lnTo>
                    <a:pt x="17539" y="7853"/>
                  </a:lnTo>
                  <a:lnTo>
                    <a:pt x="17533" y="7874"/>
                  </a:lnTo>
                  <a:lnTo>
                    <a:pt x="17499" y="7862"/>
                  </a:lnTo>
                  <a:lnTo>
                    <a:pt x="17505" y="7842"/>
                  </a:lnTo>
                  <a:close/>
                  <a:moveTo>
                    <a:pt x="11061" y="7952"/>
                  </a:moveTo>
                  <a:lnTo>
                    <a:pt x="11076" y="7976"/>
                  </a:lnTo>
                  <a:lnTo>
                    <a:pt x="11061" y="8086"/>
                  </a:lnTo>
                  <a:cubicBezTo>
                    <a:pt x="11058" y="8082"/>
                    <a:pt x="11055" y="8077"/>
                    <a:pt x="11052" y="8070"/>
                  </a:cubicBezTo>
                  <a:lnTo>
                    <a:pt x="11052" y="8070"/>
                  </a:lnTo>
                  <a:cubicBezTo>
                    <a:pt x="11058" y="8126"/>
                    <a:pt x="11055" y="8167"/>
                    <a:pt x="11052" y="8210"/>
                  </a:cubicBezTo>
                  <a:lnTo>
                    <a:pt x="11039" y="8183"/>
                  </a:lnTo>
                  <a:lnTo>
                    <a:pt x="11052" y="8068"/>
                  </a:lnTo>
                  <a:lnTo>
                    <a:pt x="11061" y="8084"/>
                  </a:lnTo>
                  <a:cubicBezTo>
                    <a:pt x="11055" y="8029"/>
                    <a:pt x="11058" y="7990"/>
                    <a:pt x="11061" y="7952"/>
                  </a:cubicBezTo>
                  <a:close/>
                  <a:moveTo>
                    <a:pt x="6069" y="8207"/>
                  </a:moveTo>
                  <a:lnTo>
                    <a:pt x="6070" y="8227"/>
                  </a:lnTo>
                  <a:lnTo>
                    <a:pt x="6035" y="8227"/>
                  </a:lnTo>
                  <a:lnTo>
                    <a:pt x="6032" y="8207"/>
                  </a:lnTo>
                  <a:close/>
                  <a:moveTo>
                    <a:pt x="12278" y="8170"/>
                  </a:moveTo>
                  <a:lnTo>
                    <a:pt x="12279" y="8183"/>
                  </a:lnTo>
                  <a:cubicBezTo>
                    <a:pt x="12273" y="8226"/>
                    <a:pt x="12267" y="8267"/>
                    <a:pt x="12261" y="8308"/>
                  </a:cubicBezTo>
                  <a:lnTo>
                    <a:pt x="12260" y="8292"/>
                  </a:lnTo>
                  <a:lnTo>
                    <a:pt x="12278" y="8170"/>
                  </a:lnTo>
                  <a:close/>
                  <a:moveTo>
                    <a:pt x="11192" y="8335"/>
                  </a:moveTo>
                  <a:lnTo>
                    <a:pt x="11196" y="8371"/>
                  </a:lnTo>
                  <a:lnTo>
                    <a:pt x="11168" y="8418"/>
                  </a:lnTo>
                  <a:lnTo>
                    <a:pt x="11164" y="8380"/>
                  </a:lnTo>
                  <a:lnTo>
                    <a:pt x="11192" y="8335"/>
                  </a:lnTo>
                  <a:close/>
                  <a:moveTo>
                    <a:pt x="6285" y="8368"/>
                  </a:moveTo>
                  <a:lnTo>
                    <a:pt x="6291" y="8429"/>
                  </a:lnTo>
                  <a:lnTo>
                    <a:pt x="6279" y="8429"/>
                  </a:lnTo>
                  <a:lnTo>
                    <a:pt x="6273" y="8368"/>
                  </a:lnTo>
                  <a:close/>
                  <a:moveTo>
                    <a:pt x="17611" y="8489"/>
                  </a:moveTo>
                  <a:lnTo>
                    <a:pt x="17627" y="8491"/>
                  </a:lnTo>
                  <a:cubicBezTo>
                    <a:pt x="17621" y="8527"/>
                    <a:pt x="17614" y="8563"/>
                    <a:pt x="17606" y="8598"/>
                  </a:cubicBezTo>
                  <a:lnTo>
                    <a:pt x="17577" y="8591"/>
                  </a:lnTo>
                  <a:lnTo>
                    <a:pt x="17611" y="8489"/>
                  </a:lnTo>
                  <a:close/>
                  <a:moveTo>
                    <a:pt x="5906" y="8772"/>
                  </a:moveTo>
                  <a:lnTo>
                    <a:pt x="5907" y="8794"/>
                  </a:lnTo>
                  <a:lnTo>
                    <a:pt x="5872" y="8794"/>
                  </a:lnTo>
                  <a:lnTo>
                    <a:pt x="5870" y="8773"/>
                  </a:lnTo>
                  <a:lnTo>
                    <a:pt x="5906" y="8772"/>
                  </a:lnTo>
                  <a:close/>
                  <a:moveTo>
                    <a:pt x="17934" y="9083"/>
                  </a:moveTo>
                  <a:cubicBezTo>
                    <a:pt x="17931" y="9086"/>
                    <a:pt x="17927" y="9088"/>
                    <a:pt x="17924" y="9091"/>
                  </a:cubicBezTo>
                  <a:lnTo>
                    <a:pt x="17924" y="9091"/>
                  </a:lnTo>
                  <a:cubicBezTo>
                    <a:pt x="17928" y="9089"/>
                    <a:pt x="17932" y="9087"/>
                    <a:pt x="17934" y="9083"/>
                  </a:cubicBezTo>
                  <a:close/>
                  <a:moveTo>
                    <a:pt x="12205" y="8797"/>
                  </a:moveTo>
                  <a:lnTo>
                    <a:pt x="12205" y="8797"/>
                  </a:lnTo>
                  <a:cubicBezTo>
                    <a:pt x="12189" y="8932"/>
                    <a:pt x="12180" y="9007"/>
                    <a:pt x="12169" y="9108"/>
                  </a:cubicBezTo>
                  <a:cubicBezTo>
                    <a:pt x="12164" y="9041"/>
                    <a:pt x="12160" y="8988"/>
                    <a:pt x="12154" y="8894"/>
                  </a:cubicBezTo>
                  <a:cubicBezTo>
                    <a:pt x="12176" y="8860"/>
                    <a:pt x="12188" y="8835"/>
                    <a:pt x="12205" y="8797"/>
                  </a:cubicBezTo>
                  <a:close/>
                  <a:moveTo>
                    <a:pt x="5357" y="9094"/>
                  </a:moveTo>
                  <a:cubicBezTo>
                    <a:pt x="5358" y="9113"/>
                    <a:pt x="5364" y="9132"/>
                    <a:pt x="5367" y="9151"/>
                  </a:cubicBezTo>
                  <a:lnTo>
                    <a:pt x="5273" y="9156"/>
                  </a:lnTo>
                  <a:lnTo>
                    <a:pt x="5266" y="9123"/>
                  </a:lnTo>
                  <a:lnTo>
                    <a:pt x="5357" y="9094"/>
                  </a:lnTo>
                  <a:close/>
                  <a:moveTo>
                    <a:pt x="12510" y="9095"/>
                  </a:moveTo>
                  <a:lnTo>
                    <a:pt x="12506" y="9217"/>
                  </a:lnTo>
                  <a:lnTo>
                    <a:pt x="12497" y="9241"/>
                  </a:lnTo>
                  <a:cubicBezTo>
                    <a:pt x="12498" y="9200"/>
                    <a:pt x="12500" y="9160"/>
                    <a:pt x="12501" y="9119"/>
                  </a:cubicBezTo>
                  <a:lnTo>
                    <a:pt x="12510" y="9095"/>
                  </a:lnTo>
                  <a:close/>
                  <a:moveTo>
                    <a:pt x="17508" y="9223"/>
                  </a:moveTo>
                  <a:lnTo>
                    <a:pt x="17572" y="9251"/>
                  </a:lnTo>
                  <a:lnTo>
                    <a:pt x="17562" y="9282"/>
                  </a:lnTo>
                  <a:lnTo>
                    <a:pt x="17496" y="9254"/>
                  </a:lnTo>
                  <a:lnTo>
                    <a:pt x="17508" y="9223"/>
                  </a:lnTo>
                  <a:close/>
                  <a:moveTo>
                    <a:pt x="6279" y="9685"/>
                  </a:moveTo>
                  <a:lnTo>
                    <a:pt x="6284" y="9706"/>
                  </a:lnTo>
                  <a:lnTo>
                    <a:pt x="6248" y="9710"/>
                  </a:lnTo>
                  <a:lnTo>
                    <a:pt x="6245" y="9690"/>
                  </a:lnTo>
                  <a:lnTo>
                    <a:pt x="6279" y="9685"/>
                  </a:lnTo>
                  <a:close/>
                  <a:moveTo>
                    <a:pt x="12988" y="9545"/>
                  </a:moveTo>
                  <a:lnTo>
                    <a:pt x="12994" y="9578"/>
                  </a:lnTo>
                  <a:lnTo>
                    <a:pt x="12923" y="9809"/>
                  </a:lnTo>
                  <a:lnTo>
                    <a:pt x="12918" y="9740"/>
                  </a:lnTo>
                  <a:lnTo>
                    <a:pt x="12988" y="9545"/>
                  </a:lnTo>
                  <a:close/>
                  <a:moveTo>
                    <a:pt x="17202" y="9784"/>
                  </a:moveTo>
                  <a:lnTo>
                    <a:pt x="17206" y="9844"/>
                  </a:lnTo>
                  <a:lnTo>
                    <a:pt x="17206" y="9844"/>
                  </a:lnTo>
                  <a:cubicBezTo>
                    <a:pt x="17191" y="9835"/>
                    <a:pt x="17188" y="9818"/>
                    <a:pt x="17184" y="9798"/>
                  </a:cubicBezTo>
                  <a:lnTo>
                    <a:pt x="17202" y="9784"/>
                  </a:lnTo>
                  <a:close/>
                  <a:moveTo>
                    <a:pt x="17206" y="9844"/>
                  </a:moveTo>
                  <a:lnTo>
                    <a:pt x="17206" y="9846"/>
                  </a:lnTo>
                  <a:lnTo>
                    <a:pt x="17194" y="9854"/>
                  </a:lnTo>
                  <a:lnTo>
                    <a:pt x="17194" y="9853"/>
                  </a:lnTo>
                  <a:lnTo>
                    <a:pt x="17206" y="9844"/>
                  </a:lnTo>
                  <a:close/>
                  <a:moveTo>
                    <a:pt x="17195" y="9854"/>
                  </a:moveTo>
                  <a:cubicBezTo>
                    <a:pt x="17209" y="9862"/>
                    <a:pt x="17212" y="9881"/>
                    <a:pt x="17215" y="9899"/>
                  </a:cubicBezTo>
                  <a:lnTo>
                    <a:pt x="17199" y="9912"/>
                  </a:lnTo>
                  <a:lnTo>
                    <a:pt x="17195" y="9854"/>
                  </a:lnTo>
                  <a:close/>
                  <a:moveTo>
                    <a:pt x="17333" y="10004"/>
                  </a:moveTo>
                  <a:lnTo>
                    <a:pt x="17364" y="10019"/>
                  </a:lnTo>
                  <a:lnTo>
                    <a:pt x="17356" y="10040"/>
                  </a:lnTo>
                  <a:lnTo>
                    <a:pt x="17324" y="10025"/>
                  </a:lnTo>
                  <a:lnTo>
                    <a:pt x="17333" y="10004"/>
                  </a:lnTo>
                  <a:close/>
                  <a:moveTo>
                    <a:pt x="16120" y="10104"/>
                  </a:moveTo>
                  <a:lnTo>
                    <a:pt x="16131" y="10109"/>
                  </a:lnTo>
                  <a:lnTo>
                    <a:pt x="16107" y="10166"/>
                  </a:lnTo>
                  <a:lnTo>
                    <a:pt x="16097" y="10162"/>
                  </a:lnTo>
                  <a:lnTo>
                    <a:pt x="16120" y="10104"/>
                  </a:lnTo>
                  <a:close/>
                  <a:moveTo>
                    <a:pt x="17455" y="10281"/>
                  </a:moveTo>
                  <a:lnTo>
                    <a:pt x="17517" y="10284"/>
                  </a:lnTo>
                  <a:lnTo>
                    <a:pt x="17497" y="10338"/>
                  </a:lnTo>
                  <a:lnTo>
                    <a:pt x="17445" y="10312"/>
                  </a:lnTo>
                  <a:lnTo>
                    <a:pt x="17455" y="10281"/>
                  </a:lnTo>
                  <a:close/>
                  <a:moveTo>
                    <a:pt x="11904" y="10525"/>
                  </a:moveTo>
                  <a:cubicBezTo>
                    <a:pt x="11907" y="10556"/>
                    <a:pt x="11908" y="10586"/>
                    <a:pt x="11911" y="10616"/>
                  </a:cubicBezTo>
                  <a:cubicBezTo>
                    <a:pt x="11908" y="10634"/>
                    <a:pt x="11907" y="10650"/>
                    <a:pt x="11904" y="10668"/>
                  </a:cubicBezTo>
                  <a:lnTo>
                    <a:pt x="11896" y="10574"/>
                  </a:lnTo>
                  <a:cubicBezTo>
                    <a:pt x="11899" y="10558"/>
                    <a:pt x="11902" y="10540"/>
                    <a:pt x="11904" y="10525"/>
                  </a:cubicBezTo>
                  <a:close/>
                  <a:moveTo>
                    <a:pt x="16753" y="10705"/>
                  </a:moveTo>
                  <a:lnTo>
                    <a:pt x="16763" y="10709"/>
                  </a:lnTo>
                  <a:lnTo>
                    <a:pt x="16738" y="10768"/>
                  </a:lnTo>
                  <a:lnTo>
                    <a:pt x="16727" y="10762"/>
                  </a:lnTo>
                  <a:lnTo>
                    <a:pt x="16753" y="10705"/>
                  </a:lnTo>
                  <a:close/>
                  <a:moveTo>
                    <a:pt x="16928" y="11014"/>
                  </a:moveTo>
                  <a:lnTo>
                    <a:pt x="16938" y="11018"/>
                  </a:lnTo>
                  <a:lnTo>
                    <a:pt x="16913" y="11078"/>
                  </a:lnTo>
                  <a:cubicBezTo>
                    <a:pt x="16909" y="11077"/>
                    <a:pt x="16906" y="11075"/>
                    <a:pt x="16903" y="11073"/>
                  </a:cubicBezTo>
                  <a:lnTo>
                    <a:pt x="16928" y="11014"/>
                  </a:lnTo>
                  <a:close/>
                  <a:moveTo>
                    <a:pt x="17044" y="11246"/>
                  </a:moveTo>
                  <a:lnTo>
                    <a:pt x="17075" y="11264"/>
                  </a:lnTo>
                  <a:lnTo>
                    <a:pt x="17066" y="11283"/>
                  </a:lnTo>
                  <a:lnTo>
                    <a:pt x="17035" y="11267"/>
                  </a:lnTo>
                  <a:lnTo>
                    <a:pt x="17044" y="11246"/>
                  </a:lnTo>
                  <a:close/>
                  <a:moveTo>
                    <a:pt x="16903" y="11387"/>
                  </a:moveTo>
                  <a:lnTo>
                    <a:pt x="16965" y="11421"/>
                  </a:lnTo>
                  <a:lnTo>
                    <a:pt x="16952" y="11451"/>
                  </a:lnTo>
                  <a:lnTo>
                    <a:pt x="16888" y="11417"/>
                  </a:lnTo>
                  <a:lnTo>
                    <a:pt x="16903" y="11387"/>
                  </a:lnTo>
                  <a:close/>
                  <a:moveTo>
                    <a:pt x="16741" y="11476"/>
                  </a:moveTo>
                  <a:cubicBezTo>
                    <a:pt x="16775" y="11551"/>
                    <a:pt x="16799" y="11601"/>
                    <a:pt x="16824" y="11658"/>
                  </a:cubicBezTo>
                  <a:cubicBezTo>
                    <a:pt x="16780" y="11683"/>
                    <a:pt x="16741" y="11704"/>
                    <a:pt x="16691" y="11732"/>
                  </a:cubicBezTo>
                  <a:cubicBezTo>
                    <a:pt x="16707" y="11645"/>
                    <a:pt x="16721" y="11580"/>
                    <a:pt x="16741" y="11476"/>
                  </a:cubicBezTo>
                  <a:close/>
                  <a:moveTo>
                    <a:pt x="5831" y="11660"/>
                  </a:moveTo>
                  <a:cubicBezTo>
                    <a:pt x="5853" y="11705"/>
                    <a:pt x="5875" y="11751"/>
                    <a:pt x="5889" y="11783"/>
                  </a:cubicBezTo>
                  <a:cubicBezTo>
                    <a:pt x="5889" y="11783"/>
                    <a:pt x="5873" y="11786"/>
                    <a:pt x="5853" y="11791"/>
                  </a:cubicBezTo>
                  <a:cubicBezTo>
                    <a:pt x="5841" y="11752"/>
                    <a:pt x="5831" y="11717"/>
                    <a:pt x="5822" y="11682"/>
                  </a:cubicBezTo>
                  <a:lnTo>
                    <a:pt x="5831" y="11660"/>
                  </a:lnTo>
                  <a:close/>
                  <a:moveTo>
                    <a:pt x="15179" y="12185"/>
                  </a:moveTo>
                  <a:lnTo>
                    <a:pt x="15179" y="12185"/>
                  </a:lnTo>
                  <a:cubicBezTo>
                    <a:pt x="15147" y="12216"/>
                    <a:pt x="15122" y="12240"/>
                    <a:pt x="15100" y="12259"/>
                  </a:cubicBezTo>
                  <a:lnTo>
                    <a:pt x="15100" y="12259"/>
                  </a:lnTo>
                  <a:cubicBezTo>
                    <a:pt x="15104" y="12246"/>
                    <a:pt x="15109" y="12234"/>
                    <a:pt x="15114" y="12222"/>
                  </a:cubicBezTo>
                  <a:cubicBezTo>
                    <a:pt x="15118" y="12213"/>
                    <a:pt x="15135" y="12208"/>
                    <a:pt x="15179" y="12185"/>
                  </a:cubicBezTo>
                  <a:close/>
                  <a:moveTo>
                    <a:pt x="15108" y="12277"/>
                  </a:moveTo>
                  <a:cubicBezTo>
                    <a:pt x="15109" y="12277"/>
                    <a:pt x="15098" y="12292"/>
                    <a:pt x="15086" y="12307"/>
                  </a:cubicBezTo>
                  <a:lnTo>
                    <a:pt x="15086" y="12305"/>
                  </a:lnTo>
                  <a:cubicBezTo>
                    <a:pt x="15087" y="12303"/>
                    <a:pt x="15088" y="12300"/>
                    <a:pt x="15089" y="12297"/>
                  </a:cubicBezTo>
                  <a:lnTo>
                    <a:pt x="15089" y="12297"/>
                  </a:lnTo>
                  <a:cubicBezTo>
                    <a:pt x="15102" y="12283"/>
                    <a:pt x="15107" y="12277"/>
                    <a:pt x="15108" y="12277"/>
                  </a:cubicBezTo>
                  <a:close/>
                  <a:moveTo>
                    <a:pt x="15005" y="12277"/>
                  </a:moveTo>
                  <a:lnTo>
                    <a:pt x="15063" y="12290"/>
                  </a:lnTo>
                  <a:lnTo>
                    <a:pt x="15063" y="12290"/>
                  </a:lnTo>
                  <a:cubicBezTo>
                    <a:pt x="15033" y="12312"/>
                    <a:pt x="15016" y="12318"/>
                    <a:pt x="15005" y="12318"/>
                  </a:cubicBezTo>
                  <a:cubicBezTo>
                    <a:pt x="14998" y="12318"/>
                    <a:pt x="14993" y="12316"/>
                    <a:pt x="14988" y="12314"/>
                  </a:cubicBezTo>
                  <a:lnTo>
                    <a:pt x="15005" y="12277"/>
                  </a:lnTo>
                  <a:close/>
                  <a:moveTo>
                    <a:pt x="14899" y="12403"/>
                  </a:moveTo>
                  <a:cubicBezTo>
                    <a:pt x="14899" y="12403"/>
                    <a:pt x="14893" y="12407"/>
                    <a:pt x="14890" y="12408"/>
                  </a:cubicBezTo>
                  <a:lnTo>
                    <a:pt x="14890" y="12409"/>
                  </a:lnTo>
                  <a:lnTo>
                    <a:pt x="14890" y="12409"/>
                  </a:lnTo>
                  <a:cubicBezTo>
                    <a:pt x="14893" y="12407"/>
                    <a:pt x="14896" y="12405"/>
                    <a:pt x="14899" y="12403"/>
                  </a:cubicBezTo>
                  <a:close/>
                  <a:moveTo>
                    <a:pt x="16515" y="12447"/>
                  </a:moveTo>
                  <a:lnTo>
                    <a:pt x="16585" y="12460"/>
                  </a:lnTo>
                  <a:cubicBezTo>
                    <a:pt x="16580" y="12473"/>
                    <a:pt x="16573" y="12485"/>
                    <a:pt x="16572" y="12488"/>
                  </a:cubicBezTo>
                  <a:lnTo>
                    <a:pt x="16572" y="12488"/>
                  </a:lnTo>
                  <a:cubicBezTo>
                    <a:pt x="16559" y="12494"/>
                    <a:pt x="16549" y="12496"/>
                    <a:pt x="16539" y="12496"/>
                  </a:cubicBezTo>
                  <a:cubicBezTo>
                    <a:pt x="16524" y="12496"/>
                    <a:pt x="16511" y="12490"/>
                    <a:pt x="16498" y="12485"/>
                  </a:cubicBezTo>
                  <a:cubicBezTo>
                    <a:pt x="16503" y="12473"/>
                    <a:pt x="16509" y="12460"/>
                    <a:pt x="16515" y="12447"/>
                  </a:cubicBezTo>
                  <a:close/>
                  <a:moveTo>
                    <a:pt x="16010" y="12891"/>
                  </a:moveTo>
                  <a:lnTo>
                    <a:pt x="16060" y="12923"/>
                  </a:lnTo>
                  <a:lnTo>
                    <a:pt x="16048" y="12951"/>
                  </a:lnTo>
                  <a:lnTo>
                    <a:pt x="15987" y="12941"/>
                  </a:lnTo>
                  <a:lnTo>
                    <a:pt x="16010" y="12891"/>
                  </a:lnTo>
                  <a:close/>
                  <a:moveTo>
                    <a:pt x="15928" y="13131"/>
                  </a:moveTo>
                  <a:lnTo>
                    <a:pt x="15938" y="13138"/>
                  </a:lnTo>
                  <a:lnTo>
                    <a:pt x="15906" y="13196"/>
                  </a:lnTo>
                  <a:lnTo>
                    <a:pt x="15895" y="13188"/>
                  </a:lnTo>
                  <a:lnTo>
                    <a:pt x="15928" y="13131"/>
                  </a:lnTo>
                  <a:close/>
                  <a:moveTo>
                    <a:pt x="16009" y="13246"/>
                  </a:moveTo>
                  <a:lnTo>
                    <a:pt x="16009" y="13246"/>
                  </a:lnTo>
                  <a:cubicBezTo>
                    <a:pt x="15967" y="13321"/>
                    <a:pt x="15942" y="13365"/>
                    <a:pt x="15917" y="13409"/>
                  </a:cubicBezTo>
                  <a:cubicBezTo>
                    <a:pt x="15881" y="13360"/>
                    <a:pt x="15844" y="13312"/>
                    <a:pt x="15797" y="13250"/>
                  </a:cubicBezTo>
                  <a:cubicBezTo>
                    <a:pt x="15870" y="13249"/>
                    <a:pt x="15929" y="13247"/>
                    <a:pt x="16009" y="13246"/>
                  </a:cubicBezTo>
                  <a:close/>
                  <a:moveTo>
                    <a:pt x="15828" y="13531"/>
                  </a:moveTo>
                  <a:lnTo>
                    <a:pt x="15838" y="13538"/>
                  </a:lnTo>
                  <a:lnTo>
                    <a:pt x="15806" y="13594"/>
                  </a:lnTo>
                  <a:lnTo>
                    <a:pt x="15795" y="13588"/>
                  </a:lnTo>
                  <a:lnTo>
                    <a:pt x="15828" y="13531"/>
                  </a:lnTo>
                  <a:close/>
                  <a:moveTo>
                    <a:pt x="7784" y="13544"/>
                  </a:moveTo>
                  <a:lnTo>
                    <a:pt x="7809" y="13602"/>
                  </a:lnTo>
                  <a:lnTo>
                    <a:pt x="7798" y="13606"/>
                  </a:lnTo>
                  <a:lnTo>
                    <a:pt x="7774" y="13550"/>
                  </a:lnTo>
                  <a:lnTo>
                    <a:pt x="7784" y="13544"/>
                  </a:lnTo>
                  <a:close/>
                  <a:moveTo>
                    <a:pt x="15828" y="13793"/>
                  </a:moveTo>
                  <a:lnTo>
                    <a:pt x="15857" y="13812"/>
                  </a:lnTo>
                  <a:lnTo>
                    <a:pt x="15847" y="13831"/>
                  </a:lnTo>
                  <a:lnTo>
                    <a:pt x="15816" y="13812"/>
                  </a:lnTo>
                  <a:cubicBezTo>
                    <a:pt x="15820" y="13805"/>
                    <a:pt x="15825" y="13799"/>
                    <a:pt x="15828" y="13793"/>
                  </a:cubicBezTo>
                  <a:close/>
                  <a:moveTo>
                    <a:pt x="7829" y="13880"/>
                  </a:moveTo>
                  <a:lnTo>
                    <a:pt x="7839" y="13897"/>
                  </a:lnTo>
                  <a:lnTo>
                    <a:pt x="7805" y="13911"/>
                  </a:lnTo>
                  <a:lnTo>
                    <a:pt x="7796" y="13891"/>
                  </a:lnTo>
                  <a:lnTo>
                    <a:pt x="7829" y="13880"/>
                  </a:lnTo>
                  <a:close/>
                  <a:moveTo>
                    <a:pt x="7993" y="13994"/>
                  </a:moveTo>
                  <a:lnTo>
                    <a:pt x="8052" y="14081"/>
                  </a:lnTo>
                  <a:lnTo>
                    <a:pt x="8026" y="14096"/>
                  </a:lnTo>
                  <a:lnTo>
                    <a:pt x="7979" y="14005"/>
                  </a:lnTo>
                  <a:lnTo>
                    <a:pt x="7993" y="13994"/>
                  </a:lnTo>
                  <a:close/>
                  <a:moveTo>
                    <a:pt x="15183" y="14270"/>
                  </a:moveTo>
                  <a:lnTo>
                    <a:pt x="15196" y="14280"/>
                  </a:lnTo>
                  <a:lnTo>
                    <a:pt x="15130" y="14390"/>
                  </a:lnTo>
                  <a:cubicBezTo>
                    <a:pt x="15124" y="14387"/>
                    <a:pt x="15120" y="14383"/>
                    <a:pt x="15116" y="14380"/>
                  </a:cubicBezTo>
                  <a:lnTo>
                    <a:pt x="15183" y="14270"/>
                  </a:lnTo>
                  <a:close/>
                  <a:moveTo>
                    <a:pt x="15522" y="14377"/>
                  </a:moveTo>
                  <a:lnTo>
                    <a:pt x="15551" y="14398"/>
                  </a:lnTo>
                  <a:lnTo>
                    <a:pt x="15539" y="14415"/>
                  </a:lnTo>
                  <a:lnTo>
                    <a:pt x="15510" y="14396"/>
                  </a:lnTo>
                  <a:lnTo>
                    <a:pt x="15522" y="14377"/>
                  </a:lnTo>
                  <a:close/>
                  <a:moveTo>
                    <a:pt x="15249" y="14417"/>
                  </a:moveTo>
                  <a:lnTo>
                    <a:pt x="15307" y="14458"/>
                  </a:lnTo>
                  <a:lnTo>
                    <a:pt x="15289" y="14486"/>
                  </a:lnTo>
                  <a:lnTo>
                    <a:pt x="15232" y="14443"/>
                  </a:lnTo>
                  <a:lnTo>
                    <a:pt x="15249" y="14417"/>
                  </a:lnTo>
                  <a:close/>
                  <a:moveTo>
                    <a:pt x="13869" y="14481"/>
                  </a:moveTo>
                  <a:lnTo>
                    <a:pt x="13883" y="14492"/>
                  </a:lnTo>
                  <a:cubicBezTo>
                    <a:pt x="13849" y="14545"/>
                    <a:pt x="13813" y="14595"/>
                    <a:pt x="13780" y="14646"/>
                  </a:cubicBezTo>
                  <a:cubicBezTo>
                    <a:pt x="13774" y="14643"/>
                    <a:pt x="13769" y="14640"/>
                    <a:pt x="13765" y="14636"/>
                  </a:cubicBezTo>
                  <a:lnTo>
                    <a:pt x="13869" y="14481"/>
                  </a:lnTo>
                  <a:close/>
                  <a:moveTo>
                    <a:pt x="15352" y="14652"/>
                  </a:moveTo>
                  <a:lnTo>
                    <a:pt x="15410" y="14693"/>
                  </a:lnTo>
                  <a:lnTo>
                    <a:pt x="15392" y="14721"/>
                  </a:lnTo>
                  <a:lnTo>
                    <a:pt x="15335" y="14680"/>
                  </a:lnTo>
                  <a:lnTo>
                    <a:pt x="15352" y="14652"/>
                  </a:lnTo>
                  <a:close/>
                  <a:moveTo>
                    <a:pt x="15323" y="14539"/>
                  </a:moveTo>
                  <a:lnTo>
                    <a:pt x="15314" y="14645"/>
                  </a:lnTo>
                  <a:cubicBezTo>
                    <a:pt x="15241" y="14684"/>
                    <a:pt x="15166" y="14724"/>
                    <a:pt x="15058" y="14782"/>
                  </a:cubicBezTo>
                  <a:cubicBezTo>
                    <a:pt x="15110" y="14718"/>
                    <a:pt x="15135" y="14679"/>
                    <a:pt x="15163" y="14655"/>
                  </a:cubicBezTo>
                  <a:cubicBezTo>
                    <a:pt x="15216" y="14612"/>
                    <a:pt x="15270" y="14577"/>
                    <a:pt x="15323" y="14539"/>
                  </a:cubicBezTo>
                  <a:close/>
                  <a:moveTo>
                    <a:pt x="14642" y="14776"/>
                  </a:moveTo>
                  <a:lnTo>
                    <a:pt x="14671" y="14798"/>
                  </a:lnTo>
                  <a:cubicBezTo>
                    <a:pt x="14667" y="14804"/>
                    <a:pt x="14662" y="14809"/>
                    <a:pt x="14659" y="14815"/>
                  </a:cubicBezTo>
                  <a:lnTo>
                    <a:pt x="14632" y="14793"/>
                  </a:lnTo>
                  <a:lnTo>
                    <a:pt x="14642" y="14776"/>
                  </a:lnTo>
                  <a:close/>
                  <a:moveTo>
                    <a:pt x="15169" y="14924"/>
                  </a:moveTo>
                  <a:cubicBezTo>
                    <a:pt x="15198" y="14933"/>
                    <a:pt x="15213" y="14937"/>
                    <a:pt x="15236" y="14945"/>
                  </a:cubicBezTo>
                  <a:cubicBezTo>
                    <a:pt x="15219" y="14982"/>
                    <a:pt x="15202" y="15014"/>
                    <a:pt x="15152" y="15115"/>
                  </a:cubicBezTo>
                  <a:cubicBezTo>
                    <a:pt x="15160" y="15020"/>
                    <a:pt x="15164" y="14983"/>
                    <a:pt x="15169" y="14924"/>
                  </a:cubicBezTo>
                  <a:close/>
                  <a:moveTo>
                    <a:pt x="15048" y="15217"/>
                  </a:moveTo>
                  <a:lnTo>
                    <a:pt x="15048" y="15217"/>
                  </a:lnTo>
                  <a:cubicBezTo>
                    <a:pt x="15015" y="15314"/>
                    <a:pt x="14988" y="15401"/>
                    <a:pt x="14954" y="15499"/>
                  </a:cubicBezTo>
                  <a:cubicBezTo>
                    <a:pt x="14989" y="15494"/>
                    <a:pt x="15020" y="15489"/>
                    <a:pt x="15052" y="15485"/>
                  </a:cubicBezTo>
                  <a:lnTo>
                    <a:pt x="15052" y="15485"/>
                  </a:lnTo>
                  <a:cubicBezTo>
                    <a:pt x="15020" y="15557"/>
                    <a:pt x="14997" y="15578"/>
                    <a:pt x="14980" y="15578"/>
                  </a:cubicBezTo>
                  <a:cubicBezTo>
                    <a:pt x="14956" y="15578"/>
                    <a:pt x="14943" y="15536"/>
                    <a:pt x="14934" y="15536"/>
                  </a:cubicBezTo>
                  <a:cubicBezTo>
                    <a:pt x="14930" y="15536"/>
                    <a:pt x="14926" y="15548"/>
                    <a:pt x="14923" y="15583"/>
                  </a:cubicBezTo>
                  <a:cubicBezTo>
                    <a:pt x="14899" y="15452"/>
                    <a:pt x="14921" y="15330"/>
                    <a:pt x="15048" y="15217"/>
                  </a:cubicBezTo>
                  <a:close/>
                  <a:moveTo>
                    <a:pt x="8800" y="15644"/>
                  </a:moveTo>
                  <a:lnTo>
                    <a:pt x="8832" y="15695"/>
                  </a:lnTo>
                  <a:lnTo>
                    <a:pt x="8822" y="15703"/>
                  </a:lnTo>
                  <a:lnTo>
                    <a:pt x="8789" y="15650"/>
                  </a:lnTo>
                  <a:lnTo>
                    <a:pt x="8800" y="15644"/>
                  </a:lnTo>
                  <a:close/>
                  <a:moveTo>
                    <a:pt x="14364" y="15872"/>
                  </a:moveTo>
                  <a:lnTo>
                    <a:pt x="14392" y="15895"/>
                  </a:lnTo>
                  <a:lnTo>
                    <a:pt x="14378" y="15913"/>
                  </a:lnTo>
                  <a:lnTo>
                    <a:pt x="14352" y="15891"/>
                  </a:lnTo>
                  <a:lnTo>
                    <a:pt x="14364" y="15872"/>
                  </a:lnTo>
                  <a:close/>
                  <a:moveTo>
                    <a:pt x="14530" y="16013"/>
                  </a:moveTo>
                  <a:lnTo>
                    <a:pt x="14589" y="16029"/>
                  </a:lnTo>
                  <a:lnTo>
                    <a:pt x="14559" y="16078"/>
                  </a:lnTo>
                  <a:lnTo>
                    <a:pt x="14514" y="16039"/>
                  </a:lnTo>
                  <a:lnTo>
                    <a:pt x="14530" y="16013"/>
                  </a:lnTo>
                  <a:close/>
                  <a:moveTo>
                    <a:pt x="14124" y="16163"/>
                  </a:moveTo>
                  <a:lnTo>
                    <a:pt x="14112" y="16220"/>
                  </a:lnTo>
                  <a:cubicBezTo>
                    <a:pt x="14100" y="16209"/>
                    <a:pt x="14102" y="16189"/>
                    <a:pt x="14103" y="16172"/>
                  </a:cubicBezTo>
                  <a:lnTo>
                    <a:pt x="14124" y="16163"/>
                  </a:lnTo>
                  <a:close/>
                  <a:moveTo>
                    <a:pt x="14099" y="16226"/>
                  </a:moveTo>
                  <a:cubicBezTo>
                    <a:pt x="14111" y="16238"/>
                    <a:pt x="14109" y="16257"/>
                    <a:pt x="14108" y="16275"/>
                  </a:cubicBezTo>
                  <a:lnTo>
                    <a:pt x="14086" y="16285"/>
                  </a:lnTo>
                  <a:cubicBezTo>
                    <a:pt x="14090" y="16266"/>
                    <a:pt x="14095" y="16245"/>
                    <a:pt x="14099" y="16226"/>
                  </a:cubicBezTo>
                  <a:close/>
                  <a:moveTo>
                    <a:pt x="14137" y="16538"/>
                  </a:moveTo>
                  <a:lnTo>
                    <a:pt x="14165" y="16562"/>
                  </a:lnTo>
                  <a:lnTo>
                    <a:pt x="14152" y="16579"/>
                  </a:lnTo>
                  <a:lnTo>
                    <a:pt x="14124" y="16556"/>
                  </a:lnTo>
                  <a:lnTo>
                    <a:pt x="14137" y="16538"/>
                  </a:lnTo>
                  <a:close/>
                  <a:moveTo>
                    <a:pt x="9766" y="16550"/>
                  </a:moveTo>
                  <a:lnTo>
                    <a:pt x="9806" y="16596"/>
                  </a:lnTo>
                  <a:lnTo>
                    <a:pt x="9797" y="16603"/>
                  </a:lnTo>
                  <a:lnTo>
                    <a:pt x="9757" y="16556"/>
                  </a:lnTo>
                  <a:lnTo>
                    <a:pt x="9766" y="16550"/>
                  </a:lnTo>
                  <a:close/>
                  <a:moveTo>
                    <a:pt x="9388" y="16688"/>
                  </a:moveTo>
                  <a:lnTo>
                    <a:pt x="9401" y="16704"/>
                  </a:lnTo>
                  <a:lnTo>
                    <a:pt x="9372" y="16725"/>
                  </a:lnTo>
                  <a:lnTo>
                    <a:pt x="9359" y="16709"/>
                  </a:lnTo>
                  <a:lnTo>
                    <a:pt x="9388" y="16688"/>
                  </a:lnTo>
                  <a:close/>
                  <a:moveTo>
                    <a:pt x="8766" y="16696"/>
                  </a:moveTo>
                  <a:lnTo>
                    <a:pt x="8804" y="16749"/>
                  </a:lnTo>
                  <a:lnTo>
                    <a:pt x="8794" y="16754"/>
                  </a:lnTo>
                  <a:lnTo>
                    <a:pt x="8755" y="16701"/>
                  </a:lnTo>
                  <a:lnTo>
                    <a:pt x="8766" y="16696"/>
                  </a:lnTo>
                  <a:close/>
                  <a:moveTo>
                    <a:pt x="13915" y="16794"/>
                  </a:moveTo>
                  <a:lnTo>
                    <a:pt x="13908" y="16834"/>
                  </a:lnTo>
                  <a:cubicBezTo>
                    <a:pt x="13925" y="16818"/>
                    <a:pt x="13943" y="16809"/>
                    <a:pt x="13959" y="16800"/>
                  </a:cubicBezTo>
                  <a:lnTo>
                    <a:pt x="13961" y="16800"/>
                  </a:lnTo>
                  <a:lnTo>
                    <a:pt x="13956" y="16824"/>
                  </a:lnTo>
                  <a:lnTo>
                    <a:pt x="13906" y="16841"/>
                  </a:lnTo>
                  <a:lnTo>
                    <a:pt x="13909" y="16825"/>
                  </a:lnTo>
                  <a:lnTo>
                    <a:pt x="13909" y="16825"/>
                  </a:lnTo>
                  <a:cubicBezTo>
                    <a:pt x="13884" y="16863"/>
                    <a:pt x="13858" y="16893"/>
                    <a:pt x="13825" y="16932"/>
                  </a:cubicBezTo>
                  <a:cubicBezTo>
                    <a:pt x="13808" y="16913"/>
                    <a:pt x="13796" y="16899"/>
                    <a:pt x="13780" y="16879"/>
                  </a:cubicBezTo>
                  <a:cubicBezTo>
                    <a:pt x="13833" y="16846"/>
                    <a:pt x="13874" y="16821"/>
                    <a:pt x="13915" y="16794"/>
                  </a:cubicBezTo>
                  <a:close/>
                  <a:moveTo>
                    <a:pt x="9782" y="17094"/>
                  </a:moveTo>
                  <a:lnTo>
                    <a:pt x="9796" y="17110"/>
                  </a:lnTo>
                  <a:lnTo>
                    <a:pt x="9766" y="17133"/>
                  </a:lnTo>
                  <a:lnTo>
                    <a:pt x="9753" y="17116"/>
                  </a:lnTo>
                  <a:lnTo>
                    <a:pt x="9782" y="17094"/>
                  </a:lnTo>
                  <a:close/>
                  <a:moveTo>
                    <a:pt x="13410" y="17112"/>
                  </a:moveTo>
                  <a:lnTo>
                    <a:pt x="13437" y="17137"/>
                  </a:lnTo>
                  <a:lnTo>
                    <a:pt x="13422" y="17153"/>
                  </a:lnTo>
                  <a:lnTo>
                    <a:pt x="13397" y="17130"/>
                  </a:lnTo>
                  <a:lnTo>
                    <a:pt x="13410" y="17112"/>
                  </a:lnTo>
                  <a:close/>
                  <a:moveTo>
                    <a:pt x="13738" y="17052"/>
                  </a:moveTo>
                  <a:cubicBezTo>
                    <a:pt x="13756" y="17059"/>
                    <a:pt x="13771" y="17066"/>
                    <a:pt x="13788" y="17074"/>
                  </a:cubicBezTo>
                  <a:cubicBezTo>
                    <a:pt x="13765" y="17133"/>
                    <a:pt x="13741" y="17170"/>
                    <a:pt x="13712" y="17170"/>
                  </a:cubicBezTo>
                  <a:cubicBezTo>
                    <a:pt x="13698" y="17170"/>
                    <a:pt x="13682" y="17162"/>
                    <a:pt x="13665" y="17143"/>
                  </a:cubicBezTo>
                  <a:cubicBezTo>
                    <a:pt x="13697" y="17103"/>
                    <a:pt x="13715" y="17080"/>
                    <a:pt x="13738" y="17052"/>
                  </a:cubicBezTo>
                  <a:close/>
                  <a:moveTo>
                    <a:pt x="13313" y="17184"/>
                  </a:moveTo>
                  <a:lnTo>
                    <a:pt x="13356" y="17225"/>
                  </a:lnTo>
                  <a:lnTo>
                    <a:pt x="13337" y="17252"/>
                  </a:lnTo>
                  <a:lnTo>
                    <a:pt x="13279" y="17231"/>
                  </a:lnTo>
                  <a:lnTo>
                    <a:pt x="13313" y="17184"/>
                  </a:lnTo>
                  <a:close/>
                  <a:moveTo>
                    <a:pt x="13474" y="17265"/>
                  </a:moveTo>
                  <a:lnTo>
                    <a:pt x="13531" y="17286"/>
                  </a:lnTo>
                  <a:lnTo>
                    <a:pt x="13499" y="17331"/>
                  </a:lnTo>
                  <a:lnTo>
                    <a:pt x="13456" y="17291"/>
                  </a:lnTo>
                  <a:lnTo>
                    <a:pt x="13474" y="17265"/>
                  </a:lnTo>
                  <a:close/>
                  <a:moveTo>
                    <a:pt x="13194" y="17278"/>
                  </a:moveTo>
                  <a:lnTo>
                    <a:pt x="13194" y="17278"/>
                  </a:lnTo>
                  <a:cubicBezTo>
                    <a:pt x="13188" y="17350"/>
                    <a:pt x="13184" y="17396"/>
                    <a:pt x="13178" y="17464"/>
                  </a:cubicBezTo>
                  <a:cubicBezTo>
                    <a:pt x="13126" y="17405"/>
                    <a:pt x="13126" y="17405"/>
                    <a:pt x="13194" y="17278"/>
                  </a:cubicBezTo>
                  <a:close/>
                  <a:moveTo>
                    <a:pt x="13353" y="17480"/>
                  </a:moveTo>
                  <a:lnTo>
                    <a:pt x="13362" y="17487"/>
                  </a:lnTo>
                  <a:lnTo>
                    <a:pt x="13318" y="17537"/>
                  </a:lnTo>
                  <a:lnTo>
                    <a:pt x="13310" y="17528"/>
                  </a:lnTo>
                  <a:lnTo>
                    <a:pt x="13353" y="17480"/>
                  </a:lnTo>
                  <a:close/>
                  <a:moveTo>
                    <a:pt x="8576" y="1384"/>
                  </a:moveTo>
                  <a:cubicBezTo>
                    <a:pt x="8589" y="1402"/>
                    <a:pt x="8607" y="1429"/>
                    <a:pt x="8633" y="1467"/>
                  </a:cubicBezTo>
                  <a:cubicBezTo>
                    <a:pt x="8637" y="1468"/>
                    <a:pt x="8642" y="1469"/>
                    <a:pt x="8646" y="1469"/>
                  </a:cubicBezTo>
                  <a:cubicBezTo>
                    <a:pt x="8650" y="1469"/>
                    <a:pt x="8654" y="1468"/>
                    <a:pt x="8659" y="1468"/>
                  </a:cubicBezTo>
                  <a:cubicBezTo>
                    <a:pt x="8665" y="1468"/>
                    <a:pt x="8672" y="1469"/>
                    <a:pt x="8679" y="1471"/>
                  </a:cubicBezTo>
                  <a:cubicBezTo>
                    <a:pt x="8697" y="1483"/>
                    <a:pt x="8713" y="1495"/>
                    <a:pt x="8722" y="1514"/>
                  </a:cubicBezTo>
                  <a:cubicBezTo>
                    <a:pt x="8745" y="1561"/>
                    <a:pt x="8797" y="1539"/>
                    <a:pt x="8835" y="1583"/>
                  </a:cubicBezTo>
                  <a:cubicBezTo>
                    <a:pt x="8873" y="1627"/>
                    <a:pt x="8922" y="1639"/>
                    <a:pt x="8960" y="1699"/>
                  </a:cubicBezTo>
                  <a:cubicBezTo>
                    <a:pt x="9004" y="1760"/>
                    <a:pt x="9058" y="1789"/>
                    <a:pt x="9122" y="1832"/>
                  </a:cubicBezTo>
                  <a:cubicBezTo>
                    <a:pt x="9172" y="1870"/>
                    <a:pt x="9214" y="1930"/>
                    <a:pt x="9273" y="1992"/>
                  </a:cubicBezTo>
                  <a:cubicBezTo>
                    <a:pt x="9275" y="2004"/>
                    <a:pt x="9272" y="2036"/>
                    <a:pt x="9285" y="2058"/>
                  </a:cubicBezTo>
                  <a:cubicBezTo>
                    <a:pt x="9350" y="2161"/>
                    <a:pt x="9423" y="2254"/>
                    <a:pt x="9490" y="2360"/>
                  </a:cubicBezTo>
                  <a:cubicBezTo>
                    <a:pt x="9551" y="2472"/>
                    <a:pt x="9616" y="2581"/>
                    <a:pt x="9662" y="2704"/>
                  </a:cubicBezTo>
                  <a:cubicBezTo>
                    <a:pt x="9671" y="2728"/>
                    <a:pt x="9700" y="2745"/>
                    <a:pt x="9718" y="2765"/>
                  </a:cubicBezTo>
                  <a:cubicBezTo>
                    <a:pt x="9713" y="2790"/>
                    <a:pt x="9710" y="2804"/>
                    <a:pt x="9709" y="2817"/>
                  </a:cubicBezTo>
                  <a:cubicBezTo>
                    <a:pt x="9734" y="2840"/>
                    <a:pt x="9757" y="2862"/>
                    <a:pt x="9782" y="2885"/>
                  </a:cubicBezTo>
                  <a:cubicBezTo>
                    <a:pt x="9781" y="2926"/>
                    <a:pt x="9771" y="2959"/>
                    <a:pt x="9781" y="2988"/>
                  </a:cubicBezTo>
                  <a:cubicBezTo>
                    <a:pt x="9801" y="3050"/>
                    <a:pt x="9824" y="3119"/>
                    <a:pt x="9851" y="3181"/>
                  </a:cubicBezTo>
                  <a:cubicBezTo>
                    <a:pt x="9881" y="3246"/>
                    <a:pt x="9944" y="3321"/>
                    <a:pt x="9944" y="3365"/>
                  </a:cubicBezTo>
                  <a:cubicBezTo>
                    <a:pt x="9943" y="3443"/>
                    <a:pt x="9953" y="3478"/>
                    <a:pt x="10006" y="3527"/>
                  </a:cubicBezTo>
                  <a:cubicBezTo>
                    <a:pt x="10024" y="3543"/>
                    <a:pt x="10037" y="3599"/>
                    <a:pt x="10043" y="3635"/>
                  </a:cubicBezTo>
                  <a:cubicBezTo>
                    <a:pt x="10047" y="3662"/>
                    <a:pt x="10037" y="3688"/>
                    <a:pt x="10034" y="3719"/>
                  </a:cubicBezTo>
                  <a:cubicBezTo>
                    <a:pt x="10071" y="3730"/>
                    <a:pt x="10093" y="3736"/>
                    <a:pt x="10113" y="3741"/>
                  </a:cubicBezTo>
                  <a:cubicBezTo>
                    <a:pt x="10103" y="3802"/>
                    <a:pt x="10093" y="3856"/>
                    <a:pt x="10082" y="3921"/>
                  </a:cubicBezTo>
                  <a:cubicBezTo>
                    <a:pt x="10130" y="3947"/>
                    <a:pt x="10160" y="3967"/>
                    <a:pt x="10199" y="3989"/>
                  </a:cubicBezTo>
                  <a:cubicBezTo>
                    <a:pt x="10171" y="4139"/>
                    <a:pt x="10244" y="4277"/>
                    <a:pt x="10271" y="4421"/>
                  </a:cubicBezTo>
                  <a:cubicBezTo>
                    <a:pt x="10299" y="4571"/>
                    <a:pt x="10353" y="4698"/>
                    <a:pt x="10438" y="4804"/>
                  </a:cubicBezTo>
                  <a:cubicBezTo>
                    <a:pt x="10425" y="4842"/>
                    <a:pt x="10412" y="4882"/>
                    <a:pt x="10403" y="4908"/>
                  </a:cubicBezTo>
                  <a:cubicBezTo>
                    <a:pt x="10450" y="5043"/>
                    <a:pt x="10496" y="5173"/>
                    <a:pt x="10534" y="5285"/>
                  </a:cubicBezTo>
                  <a:cubicBezTo>
                    <a:pt x="10533" y="5332"/>
                    <a:pt x="10531" y="5369"/>
                    <a:pt x="10530" y="5407"/>
                  </a:cubicBezTo>
                  <a:cubicBezTo>
                    <a:pt x="10564" y="5426"/>
                    <a:pt x="10590" y="5442"/>
                    <a:pt x="10627" y="5463"/>
                  </a:cubicBezTo>
                  <a:cubicBezTo>
                    <a:pt x="10602" y="5483"/>
                    <a:pt x="10584" y="5498"/>
                    <a:pt x="10556" y="5523"/>
                  </a:cubicBezTo>
                  <a:cubicBezTo>
                    <a:pt x="10583" y="5626"/>
                    <a:pt x="10612" y="5735"/>
                    <a:pt x="10642" y="5850"/>
                  </a:cubicBezTo>
                  <a:cubicBezTo>
                    <a:pt x="10634" y="5856"/>
                    <a:pt x="10617" y="5872"/>
                    <a:pt x="10592" y="5894"/>
                  </a:cubicBezTo>
                  <a:cubicBezTo>
                    <a:pt x="10612" y="5957"/>
                    <a:pt x="10633" y="6019"/>
                    <a:pt x="10647" y="6063"/>
                  </a:cubicBezTo>
                  <a:cubicBezTo>
                    <a:pt x="10647" y="6112"/>
                    <a:pt x="10671" y="6270"/>
                    <a:pt x="10687" y="6376"/>
                  </a:cubicBezTo>
                  <a:cubicBezTo>
                    <a:pt x="10706" y="6509"/>
                    <a:pt x="10727" y="6646"/>
                    <a:pt x="10755" y="6774"/>
                  </a:cubicBezTo>
                  <a:cubicBezTo>
                    <a:pt x="10777" y="6875"/>
                    <a:pt x="10814" y="6958"/>
                    <a:pt x="10836" y="7055"/>
                  </a:cubicBezTo>
                  <a:cubicBezTo>
                    <a:pt x="10864" y="7178"/>
                    <a:pt x="10877" y="7324"/>
                    <a:pt x="10900" y="7453"/>
                  </a:cubicBezTo>
                  <a:cubicBezTo>
                    <a:pt x="10922" y="7567"/>
                    <a:pt x="10951" y="7668"/>
                    <a:pt x="10952" y="7671"/>
                  </a:cubicBezTo>
                  <a:lnTo>
                    <a:pt x="10952" y="7671"/>
                  </a:lnTo>
                  <a:cubicBezTo>
                    <a:pt x="10968" y="7839"/>
                    <a:pt x="10983" y="7986"/>
                    <a:pt x="10995" y="8111"/>
                  </a:cubicBezTo>
                  <a:cubicBezTo>
                    <a:pt x="11003" y="8242"/>
                    <a:pt x="11015" y="8348"/>
                    <a:pt x="11034" y="8411"/>
                  </a:cubicBezTo>
                  <a:cubicBezTo>
                    <a:pt x="11096" y="8626"/>
                    <a:pt x="11117" y="8870"/>
                    <a:pt x="11143" y="9141"/>
                  </a:cubicBezTo>
                  <a:cubicBezTo>
                    <a:pt x="11168" y="9372"/>
                    <a:pt x="11177" y="9687"/>
                    <a:pt x="11214" y="9847"/>
                  </a:cubicBezTo>
                  <a:cubicBezTo>
                    <a:pt x="11258" y="10052"/>
                    <a:pt x="11237" y="10377"/>
                    <a:pt x="11271" y="10584"/>
                  </a:cubicBezTo>
                  <a:cubicBezTo>
                    <a:pt x="11289" y="10687"/>
                    <a:pt x="11295" y="10878"/>
                    <a:pt x="11315" y="10942"/>
                  </a:cubicBezTo>
                  <a:cubicBezTo>
                    <a:pt x="11362" y="11089"/>
                    <a:pt x="11374" y="11336"/>
                    <a:pt x="11382" y="11639"/>
                  </a:cubicBezTo>
                  <a:cubicBezTo>
                    <a:pt x="11383" y="11698"/>
                    <a:pt x="11384" y="11791"/>
                    <a:pt x="11390" y="11802"/>
                  </a:cubicBezTo>
                  <a:cubicBezTo>
                    <a:pt x="11449" y="11919"/>
                    <a:pt x="11437" y="12294"/>
                    <a:pt x="11442" y="12670"/>
                  </a:cubicBezTo>
                  <a:cubicBezTo>
                    <a:pt x="11449" y="12669"/>
                    <a:pt x="11456" y="12668"/>
                    <a:pt x="11463" y="12668"/>
                  </a:cubicBezTo>
                  <a:cubicBezTo>
                    <a:pt x="11516" y="12668"/>
                    <a:pt x="11555" y="12739"/>
                    <a:pt x="11527" y="13353"/>
                  </a:cubicBezTo>
                  <a:cubicBezTo>
                    <a:pt x="11531" y="13351"/>
                    <a:pt x="11534" y="13350"/>
                    <a:pt x="11537" y="13350"/>
                  </a:cubicBezTo>
                  <a:cubicBezTo>
                    <a:pt x="11563" y="13350"/>
                    <a:pt x="11578" y="13414"/>
                    <a:pt x="11585" y="13507"/>
                  </a:cubicBezTo>
                  <a:cubicBezTo>
                    <a:pt x="11593" y="13607"/>
                    <a:pt x="11592" y="13774"/>
                    <a:pt x="11590" y="13883"/>
                  </a:cubicBezTo>
                  <a:lnTo>
                    <a:pt x="11615" y="14003"/>
                  </a:lnTo>
                  <a:lnTo>
                    <a:pt x="11771" y="13496"/>
                  </a:lnTo>
                  <a:cubicBezTo>
                    <a:pt x="11844" y="13256"/>
                    <a:pt x="11916" y="13019"/>
                    <a:pt x="11985" y="12785"/>
                  </a:cubicBezTo>
                  <a:cubicBezTo>
                    <a:pt x="11986" y="12869"/>
                    <a:pt x="11986" y="12932"/>
                    <a:pt x="11988" y="13003"/>
                  </a:cubicBezTo>
                  <a:cubicBezTo>
                    <a:pt x="12035" y="12784"/>
                    <a:pt x="12076" y="12588"/>
                    <a:pt x="12100" y="12482"/>
                  </a:cubicBezTo>
                  <a:cubicBezTo>
                    <a:pt x="12205" y="12208"/>
                    <a:pt x="12300" y="11952"/>
                    <a:pt x="12394" y="11727"/>
                  </a:cubicBezTo>
                  <a:cubicBezTo>
                    <a:pt x="12491" y="11490"/>
                    <a:pt x="12586" y="11064"/>
                    <a:pt x="12682" y="10874"/>
                  </a:cubicBezTo>
                  <a:cubicBezTo>
                    <a:pt x="12691" y="10786"/>
                    <a:pt x="12701" y="10697"/>
                    <a:pt x="12709" y="10622"/>
                  </a:cubicBezTo>
                  <a:cubicBezTo>
                    <a:pt x="12776" y="10400"/>
                    <a:pt x="12854" y="10265"/>
                    <a:pt x="12893" y="10009"/>
                  </a:cubicBezTo>
                  <a:cubicBezTo>
                    <a:pt x="12944" y="9925"/>
                    <a:pt x="12994" y="9843"/>
                    <a:pt x="13031" y="9782"/>
                  </a:cubicBezTo>
                  <a:cubicBezTo>
                    <a:pt x="13091" y="9566"/>
                    <a:pt x="13140" y="9398"/>
                    <a:pt x="13181" y="9269"/>
                  </a:cubicBezTo>
                  <a:cubicBezTo>
                    <a:pt x="13184" y="9198"/>
                    <a:pt x="13184" y="9153"/>
                    <a:pt x="13187" y="9073"/>
                  </a:cubicBezTo>
                  <a:cubicBezTo>
                    <a:pt x="13228" y="9008"/>
                    <a:pt x="13260" y="8957"/>
                    <a:pt x="13294" y="8904"/>
                  </a:cubicBezTo>
                  <a:cubicBezTo>
                    <a:pt x="13313" y="8826"/>
                    <a:pt x="13338" y="8730"/>
                    <a:pt x="13366" y="8629"/>
                  </a:cubicBezTo>
                  <a:cubicBezTo>
                    <a:pt x="13396" y="8639"/>
                    <a:pt x="13418" y="8645"/>
                    <a:pt x="13459" y="8655"/>
                  </a:cubicBezTo>
                  <a:cubicBezTo>
                    <a:pt x="13477" y="8516"/>
                    <a:pt x="13490" y="8408"/>
                    <a:pt x="13503" y="8301"/>
                  </a:cubicBezTo>
                  <a:cubicBezTo>
                    <a:pt x="13556" y="8229"/>
                    <a:pt x="13591" y="8171"/>
                    <a:pt x="13634" y="8117"/>
                  </a:cubicBezTo>
                  <a:cubicBezTo>
                    <a:pt x="13690" y="7918"/>
                    <a:pt x="13738" y="7723"/>
                    <a:pt x="13840" y="7646"/>
                  </a:cubicBezTo>
                  <a:cubicBezTo>
                    <a:pt x="13869" y="7550"/>
                    <a:pt x="13908" y="7464"/>
                    <a:pt x="13925" y="7392"/>
                  </a:cubicBezTo>
                  <a:cubicBezTo>
                    <a:pt x="13939" y="7330"/>
                    <a:pt x="13930" y="7286"/>
                    <a:pt x="13930" y="7225"/>
                  </a:cubicBezTo>
                  <a:cubicBezTo>
                    <a:pt x="13964" y="7221"/>
                    <a:pt x="13987" y="7216"/>
                    <a:pt x="14025" y="7212"/>
                  </a:cubicBezTo>
                  <a:cubicBezTo>
                    <a:pt x="14050" y="7136"/>
                    <a:pt x="14075" y="7061"/>
                    <a:pt x="14106" y="6971"/>
                  </a:cubicBezTo>
                  <a:cubicBezTo>
                    <a:pt x="14136" y="6934"/>
                    <a:pt x="14177" y="6882"/>
                    <a:pt x="14215" y="6835"/>
                  </a:cubicBezTo>
                  <a:cubicBezTo>
                    <a:pt x="14230" y="6769"/>
                    <a:pt x="14239" y="6728"/>
                    <a:pt x="14248" y="6685"/>
                  </a:cubicBezTo>
                  <a:cubicBezTo>
                    <a:pt x="14273" y="6654"/>
                    <a:pt x="14305" y="6606"/>
                    <a:pt x="14320" y="6591"/>
                  </a:cubicBezTo>
                  <a:cubicBezTo>
                    <a:pt x="14334" y="6574"/>
                    <a:pt x="14349" y="6556"/>
                    <a:pt x="14362" y="6538"/>
                  </a:cubicBezTo>
                  <a:cubicBezTo>
                    <a:pt x="14389" y="6503"/>
                    <a:pt x="14411" y="6466"/>
                    <a:pt x="14431" y="6428"/>
                  </a:cubicBezTo>
                  <a:cubicBezTo>
                    <a:pt x="14471" y="6348"/>
                    <a:pt x="14499" y="6256"/>
                    <a:pt x="14527" y="6128"/>
                  </a:cubicBezTo>
                  <a:lnTo>
                    <a:pt x="14527" y="6128"/>
                  </a:lnTo>
                  <a:cubicBezTo>
                    <a:pt x="14511" y="6141"/>
                    <a:pt x="14496" y="6150"/>
                    <a:pt x="14481" y="6160"/>
                  </a:cubicBezTo>
                  <a:lnTo>
                    <a:pt x="14481" y="6137"/>
                  </a:lnTo>
                  <a:lnTo>
                    <a:pt x="14527" y="6116"/>
                  </a:lnTo>
                  <a:cubicBezTo>
                    <a:pt x="14527" y="6122"/>
                    <a:pt x="14527" y="6125"/>
                    <a:pt x="14527" y="6128"/>
                  </a:cubicBezTo>
                  <a:cubicBezTo>
                    <a:pt x="14574" y="6020"/>
                    <a:pt x="14677" y="5936"/>
                    <a:pt x="14676" y="5825"/>
                  </a:cubicBezTo>
                  <a:cubicBezTo>
                    <a:pt x="14729" y="5781"/>
                    <a:pt x="14779" y="5739"/>
                    <a:pt x="14829" y="5697"/>
                  </a:cubicBezTo>
                  <a:cubicBezTo>
                    <a:pt x="14832" y="5654"/>
                    <a:pt x="14835" y="5611"/>
                    <a:pt x="14837" y="5551"/>
                  </a:cubicBezTo>
                  <a:cubicBezTo>
                    <a:pt x="14882" y="5508"/>
                    <a:pt x="14933" y="5460"/>
                    <a:pt x="14993" y="5401"/>
                  </a:cubicBezTo>
                  <a:cubicBezTo>
                    <a:pt x="15015" y="5185"/>
                    <a:pt x="15277" y="5057"/>
                    <a:pt x="15311" y="4845"/>
                  </a:cubicBezTo>
                  <a:cubicBezTo>
                    <a:pt x="15355" y="4818"/>
                    <a:pt x="15391" y="4798"/>
                    <a:pt x="15435" y="4771"/>
                  </a:cubicBezTo>
                  <a:cubicBezTo>
                    <a:pt x="15436" y="4707"/>
                    <a:pt x="15436" y="4648"/>
                    <a:pt x="15439" y="4586"/>
                  </a:cubicBezTo>
                  <a:cubicBezTo>
                    <a:pt x="15464" y="4596"/>
                    <a:pt x="15480" y="4602"/>
                    <a:pt x="15510" y="4614"/>
                  </a:cubicBezTo>
                  <a:cubicBezTo>
                    <a:pt x="15554" y="4564"/>
                    <a:pt x="15600" y="4501"/>
                    <a:pt x="15653" y="4456"/>
                  </a:cubicBezTo>
                  <a:cubicBezTo>
                    <a:pt x="15710" y="4412"/>
                    <a:pt x="15716" y="4349"/>
                    <a:pt x="15794" y="4302"/>
                  </a:cubicBezTo>
                  <a:cubicBezTo>
                    <a:pt x="15897" y="4234"/>
                    <a:pt x="16000" y="4136"/>
                    <a:pt x="16089" y="4043"/>
                  </a:cubicBezTo>
                  <a:cubicBezTo>
                    <a:pt x="16182" y="3961"/>
                    <a:pt x="16259" y="3864"/>
                    <a:pt x="16348" y="3788"/>
                  </a:cubicBezTo>
                  <a:cubicBezTo>
                    <a:pt x="16355" y="3789"/>
                    <a:pt x="16361" y="3789"/>
                    <a:pt x="16368" y="3789"/>
                  </a:cubicBezTo>
                  <a:cubicBezTo>
                    <a:pt x="16441" y="3789"/>
                    <a:pt x="16512" y="3760"/>
                    <a:pt x="16551" y="3715"/>
                  </a:cubicBezTo>
                  <a:cubicBezTo>
                    <a:pt x="16587" y="3675"/>
                    <a:pt x="16621" y="3700"/>
                    <a:pt x="16644" y="3675"/>
                  </a:cubicBezTo>
                  <a:cubicBezTo>
                    <a:pt x="16663" y="3655"/>
                    <a:pt x="16682" y="3665"/>
                    <a:pt x="16702" y="3643"/>
                  </a:cubicBezTo>
                  <a:cubicBezTo>
                    <a:pt x="16710" y="3634"/>
                    <a:pt x="16721" y="3633"/>
                    <a:pt x="16733" y="3633"/>
                  </a:cubicBezTo>
                  <a:cubicBezTo>
                    <a:pt x="16742" y="3633"/>
                    <a:pt x="16751" y="3634"/>
                    <a:pt x="16760" y="3634"/>
                  </a:cubicBezTo>
                  <a:cubicBezTo>
                    <a:pt x="16765" y="3634"/>
                    <a:pt x="16769" y="3633"/>
                    <a:pt x="16774" y="3633"/>
                  </a:cubicBezTo>
                  <a:cubicBezTo>
                    <a:pt x="16777" y="3632"/>
                    <a:pt x="16780" y="3632"/>
                    <a:pt x="16783" y="3632"/>
                  </a:cubicBezTo>
                  <a:cubicBezTo>
                    <a:pt x="16790" y="3632"/>
                    <a:pt x="16796" y="3633"/>
                    <a:pt x="16802" y="3633"/>
                  </a:cubicBezTo>
                  <a:cubicBezTo>
                    <a:pt x="16821" y="3633"/>
                    <a:pt x="16840" y="3631"/>
                    <a:pt x="16866" y="3615"/>
                  </a:cubicBezTo>
                  <a:cubicBezTo>
                    <a:pt x="16880" y="3608"/>
                    <a:pt x="16898" y="3603"/>
                    <a:pt x="16915" y="3603"/>
                  </a:cubicBezTo>
                  <a:cubicBezTo>
                    <a:pt x="16938" y="3603"/>
                    <a:pt x="16959" y="3612"/>
                    <a:pt x="16956" y="3635"/>
                  </a:cubicBezTo>
                  <a:cubicBezTo>
                    <a:pt x="16997" y="3683"/>
                    <a:pt x="17066" y="3672"/>
                    <a:pt x="17069" y="3747"/>
                  </a:cubicBezTo>
                  <a:cubicBezTo>
                    <a:pt x="17068" y="3806"/>
                    <a:pt x="17124" y="3844"/>
                    <a:pt x="17083" y="3908"/>
                  </a:cubicBezTo>
                  <a:cubicBezTo>
                    <a:pt x="17105" y="3914"/>
                    <a:pt x="17127" y="3921"/>
                    <a:pt x="17156" y="3933"/>
                  </a:cubicBezTo>
                  <a:cubicBezTo>
                    <a:pt x="17147" y="3965"/>
                    <a:pt x="17138" y="3997"/>
                    <a:pt x="17136" y="4008"/>
                  </a:cubicBezTo>
                  <a:cubicBezTo>
                    <a:pt x="17162" y="4097"/>
                    <a:pt x="17178" y="4177"/>
                    <a:pt x="17194" y="4265"/>
                  </a:cubicBezTo>
                  <a:lnTo>
                    <a:pt x="17284" y="4265"/>
                  </a:lnTo>
                  <a:cubicBezTo>
                    <a:pt x="17287" y="4299"/>
                    <a:pt x="17287" y="4323"/>
                    <a:pt x="17287" y="4355"/>
                  </a:cubicBezTo>
                  <a:cubicBezTo>
                    <a:pt x="17253" y="4362"/>
                    <a:pt x="17219" y="4370"/>
                    <a:pt x="17174" y="4378"/>
                  </a:cubicBezTo>
                  <a:cubicBezTo>
                    <a:pt x="17212" y="4489"/>
                    <a:pt x="17252" y="4599"/>
                    <a:pt x="17181" y="4702"/>
                  </a:cubicBezTo>
                  <a:cubicBezTo>
                    <a:pt x="17175" y="4711"/>
                    <a:pt x="17174" y="4748"/>
                    <a:pt x="17180" y="4755"/>
                  </a:cubicBezTo>
                  <a:cubicBezTo>
                    <a:pt x="17237" y="4837"/>
                    <a:pt x="17177" y="4942"/>
                    <a:pt x="17191" y="5038"/>
                  </a:cubicBezTo>
                  <a:cubicBezTo>
                    <a:pt x="17206" y="5143"/>
                    <a:pt x="17169" y="5270"/>
                    <a:pt x="17162" y="5386"/>
                  </a:cubicBezTo>
                  <a:cubicBezTo>
                    <a:pt x="17158" y="5427"/>
                    <a:pt x="17168" y="5469"/>
                    <a:pt x="17172" y="5508"/>
                  </a:cubicBezTo>
                  <a:cubicBezTo>
                    <a:pt x="17144" y="5541"/>
                    <a:pt x="17119" y="5572"/>
                    <a:pt x="17103" y="5589"/>
                  </a:cubicBezTo>
                  <a:cubicBezTo>
                    <a:pt x="17109" y="5725"/>
                    <a:pt x="17113" y="5854"/>
                    <a:pt x="17102" y="5984"/>
                  </a:cubicBezTo>
                  <a:cubicBezTo>
                    <a:pt x="17087" y="6131"/>
                    <a:pt x="17043" y="6279"/>
                    <a:pt x="17019" y="6429"/>
                  </a:cubicBezTo>
                  <a:cubicBezTo>
                    <a:pt x="16991" y="6572"/>
                    <a:pt x="16983" y="6716"/>
                    <a:pt x="16956" y="6860"/>
                  </a:cubicBezTo>
                  <a:cubicBezTo>
                    <a:pt x="16934" y="6975"/>
                    <a:pt x="16891" y="7083"/>
                    <a:pt x="16903" y="7206"/>
                  </a:cubicBezTo>
                  <a:cubicBezTo>
                    <a:pt x="16909" y="7275"/>
                    <a:pt x="16896" y="7394"/>
                    <a:pt x="16863" y="7442"/>
                  </a:cubicBezTo>
                  <a:cubicBezTo>
                    <a:pt x="16805" y="7528"/>
                    <a:pt x="16794" y="7627"/>
                    <a:pt x="16766" y="7718"/>
                  </a:cubicBezTo>
                  <a:cubicBezTo>
                    <a:pt x="16743" y="7799"/>
                    <a:pt x="16753" y="7920"/>
                    <a:pt x="16721" y="7962"/>
                  </a:cubicBezTo>
                  <a:cubicBezTo>
                    <a:pt x="16653" y="8052"/>
                    <a:pt x="16697" y="8137"/>
                    <a:pt x="16656" y="8218"/>
                  </a:cubicBezTo>
                  <a:cubicBezTo>
                    <a:pt x="16649" y="8233"/>
                    <a:pt x="16678" y="8274"/>
                    <a:pt x="16637" y="8302"/>
                  </a:cubicBezTo>
                  <a:cubicBezTo>
                    <a:pt x="16557" y="8360"/>
                    <a:pt x="16628" y="8423"/>
                    <a:pt x="16593" y="8496"/>
                  </a:cubicBezTo>
                  <a:cubicBezTo>
                    <a:pt x="16515" y="8523"/>
                    <a:pt x="16532" y="8648"/>
                    <a:pt x="16488" y="8727"/>
                  </a:cubicBezTo>
                  <a:cubicBezTo>
                    <a:pt x="16440" y="8819"/>
                    <a:pt x="16406" y="8933"/>
                    <a:pt x="16368" y="9039"/>
                  </a:cubicBezTo>
                  <a:cubicBezTo>
                    <a:pt x="16332" y="9141"/>
                    <a:pt x="16295" y="9245"/>
                    <a:pt x="16268" y="9325"/>
                  </a:cubicBezTo>
                  <a:cubicBezTo>
                    <a:pt x="16288" y="9362"/>
                    <a:pt x="16298" y="9378"/>
                    <a:pt x="16316" y="9410"/>
                  </a:cubicBezTo>
                  <a:cubicBezTo>
                    <a:pt x="16272" y="9416"/>
                    <a:pt x="16248" y="9419"/>
                    <a:pt x="16222" y="9423"/>
                  </a:cubicBezTo>
                  <a:cubicBezTo>
                    <a:pt x="16266" y="9529"/>
                    <a:pt x="16147" y="9604"/>
                    <a:pt x="16142" y="9719"/>
                  </a:cubicBezTo>
                  <a:cubicBezTo>
                    <a:pt x="16137" y="9823"/>
                    <a:pt x="16067" y="9956"/>
                    <a:pt x="16016" y="10102"/>
                  </a:cubicBezTo>
                  <a:cubicBezTo>
                    <a:pt x="15876" y="10246"/>
                    <a:pt x="15879" y="10458"/>
                    <a:pt x="15831" y="10653"/>
                  </a:cubicBezTo>
                  <a:cubicBezTo>
                    <a:pt x="15782" y="10719"/>
                    <a:pt x="15735" y="10787"/>
                    <a:pt x="15689" y="10849"/>
                  </a:cubicBezTo>
                  <a:cubicBezTo>
                    <a:pt x="15666" y="10852"/>
                    <a:pt x="15644" y="10853"/>
                    <a:pt x="15622" y="10855"/>
                  </a:cubicBezTo>
                  <a:cubicBezTo>
                    <a:pt x="15583" y="10971"/>
                    <a:pt x="15552" y="11073"/>
                    <a:pt x="15517" y="11173"/>
                  </a:cubicBezTo>
                  <a:cubicBezTo>
                    <a:pt x="15480" y="11270"/>
                    <a:pt x="15444" y="11368"/>
                    <a:pt x="15410" y="11461"/>
                  </a:cubicBezTo>
                  <a:cubicBezTo>
                    <a:pt x="15392" y="11477"/>
                    <a:pt x="15376" y="11490"/>
                    <a:pt x="15358" y="11507"/>
                  </a:cubicBezTo>
                  <a:cubicBezTo>
                    <a:pt x="15376" y="11537"/>
                    <a:pt x="15389" y="11560"/>
                    <a:pt x="15405" y="11587"/>
                  </a:cubicBezTo>
                  <a:cubicBezTo>
                    <a:pt x="15367" y="11595"/>
                    <a:pt x="15336" y="11601"/>
                    <a:pt x="15305" y="11607"/>
                  </a:cubicBezTo>
                  <a:cubicBezTo>
                    <a:pt x="15248" y="11717"/>
                    <a:pt x="15335" y="11817"/>
                    <a:pt x="15217" y="11926"/>
                  </a:cubicBezTo>
                  <a:cubicBezTo>
                    <a:pt x="15196" y="11927"/>
                    <a:pt x="15171" y="11929"/>
                    <a:pt x="15139" y="11932"/>
                  </a:cubicBezTo>
                  <a:cubicBezTo>
                    <a:pt x="15117" y="11995"/>
                    <a:pt x="15095" y="12055"/>
                    <a:pt x="15070" y="12126"/>
                  </a:cubicBezTo>
                  <a:cubicBezTo>
                    <a:pt x="14985" y="12173"/>
                    <a:pt x="14960" y="12311"/>
                    <a:pt x="14899" y="12403"/>
                  </a:cubicBezTo>
                  <a:cubicBezTo>
                    <a:pt x="14902" y="12419"/>
                    <a:pt x="14905" y="12438"/>
                    <a:pt x="14907" y="12456"/>
                  </a:cubicBezTo>
                  <a:lnTo>
                    <a:pt x="14887" y="12466"/>
                  </a:lnTo>
                  <a:lnTo>
                    <a:pt x="14887" y="12466"/>
                  </a:lnTo>
                  <a:lnTo>
                    <a:pt x="14890" y="12409"/>
                  </a:lnTo>
                  <a:lnTo>
                    <a:pt x="14890" y="12409"/>
                  </a:lnTo>
                  <a:cubicBezTo>
                    <a:pt x="14866" y="12426"/>
                    <a:pt x="14839" y="12439"/>
                    <a:pt x="14830" y="12457"/>
                  </a:cubicBezTo>
                  <a:cubicBezTo>
                    <a:pt x="14757" y="12617"/>
                    <a:pt x="14684" y="12778"/>
                    <a:pt x="14615" y="12929"/>
                  </a:cubicBezTo>
                  <a:cubicBezTo>
                    <a:pt x="14595" y="13025"/>
                    <a:pt x="14640" y="13090"/>
                    <a:pt x="14571" y="13201"/>
                  </a:cubicBezTo>
                  <a:cubicBezTo>
                    <a:pt x="14546" y="13201"/>
                    <a:pt x="14523" y="13200"/>
                    <a:pt x="14511" y="13200"/>
                  </a:cubicBezTo>
                  <a:cubicBezTo>
                    <a:pt x="14453" y="13285"/>
                    <a:pt x="14402" y="13363"/>
                    <a:pt x="14349" y="13440"/>
                  </a:cubicBezTo>
                  <a:cubicBezTo>
                    <a:pt x="14286" y="13544"/>
                    <a:pt x="14223" y="13647"/>
                    <a:pt x="14139" y="13784"/>
                  </a:cubicBezTo>
                  <a:cubicBezTo>
                    <a:pt x="14147" y="13813"/>
                    <a:pt x="14161" y="13855"/>
                    <a:pt x="14172" y="13893"/>
                  </a:cubicBezTo>
                  <a:cubicBezTo>
                    <a:pt x="14111" y="13941"/>
                    <a:pt x="14077" y="13968"/>
                    <a:pt x="14062" y="13980"/>
                  </a:cubicBezTo>
                  <a:cubicBezTo>
                    <a:pt x="14019" y="14069"/>
                    <a:pt x="13990" y="14140"/>
                    <a:pt x="13952" y="14206"/>
                  </a:cubicBezTo>
                  <a:cubicBezTo>
                    <a:pt x="13912" y="14278"/>
                    <a:pt x="13864" y="14345"/>
                    <a:pt x="13819" y="14414"/>
                  </a:cubicBezTo>
                  <a:cubicBezTo>
                    <a:pt x="13781" y="14474"/>
                    <a:pt x="13749" y="14573"/>
                    <a:pt x="13716" y="14590"/>
                  </a:cubicBezTo>
                  <a:cubicBezTo>
                    <a:pt x="13618" y="14645"/>
                    <a:pt x="13671" y="14730"/>
                    <a:pt x="13613" y="14782"/>
                  </a:cubicBezTo>
                  <a:cubicBezTo>
                    <a:pt x="13585" y="14799"/>
                    <a:pt x="13558" y="14815"/>
                    <a:pt x="13532" y="14832"/>
                  </a:cubicBezTo>
                  <a:cubicBezTo>
                    <a:pt x="13507" y="14899"/>
                    <a:pt x="13485" y="14960"/>
                    <a:pt x="13463" y="15018"/>
                  </a:cubicBezTo>
                  <a:cubicBezTo>
                    <a:pt x="13485" y="15015"/>
                    <a:pt x="13506" y="15011"/>
                    <a:pt x="13547" y="15005"/>
                  </a:cubicBezTo>
                  <a:lnTo>
                    <a:pt x="13547" y="15005"/>
                  </a:lnTo>
                  <a:cubicBezTo>
                    <a:pt x="13506" y="15054"/>
                    <a:pt x="13482" y="15080"/>
                    <a:pt x="13466" y="15099"/>
                  </a:cubicBezTo>
                  <a:cubicBezTo>
                    <a:pt x="13440" y="15090"/>
                    <a:pt x="13425" y="15086"/>
                    <a:pt x="13396" y="15076"/>
                  </a:cubicBezTo>
                  <a:cubicBezTo>
                    <a:pt x="13357" y="15214"/>
                    <a:pt x="13204" y="15211"/>
                    <a:pt x="13168" y="15392"/>
                  </a:cubicBezTo>
                  <a:cubicBezTo>
                    <a:pt x="13146" y="15501"/>
                    <a:pt x="12975" y="15614"/>
                    <a:pt x="12947" y="15742"/>
                  </a:cubicBezTo>
                  <a:cubicBezTo>
                    <a:pt x="12784" y="15872"/>
                    <a:pt x="12678" y="16051"/>
                    <a:pt x="12554" y="16204"/>
                  </a:cubicBezTo>
                  <a:cubicBezTo>
                    <a:pt x="12420" y="16365"/>
                    <a:pt x="12266" y="16512"/>
                    <a:pt x="12169" y="16701"/>
                  </a:cubicBezTo>
                  <a:cubicBezTo>
                    <a:pt x="12035" y="16809"/>
                    <a:pt x="11974" y="17007"/>
                    <a:pt x="11808" y="17081"/>
                  </a:cubicBezTo>
                  <a:cubicBezTo>
                    <a:pt x="11799" y="17122"/>
                    <a:pt x="11791" y="17163"/>
                    <a:pt x="11782" y="17205"/>
                  </a:cubicBezTo>
                  <a:cubicBezTo>
                    <a:pt x="11741" y="17216"/>
                    <a:pt x="11702" y="17228"/>
                    <a:pt x="11671" y="17237"/>
                  </a:cubicBezTo>
                  <a:cubicBezTo>
                    <a:pt x="11502" y="17440"/>
                    <a:pt x="11302" y="17609"/>
                    <a:pt x="11183" y="17812"/>
                  </a:cubicBezTo>
                  <a:cubicBezTo>
                    <a:pt x="11170" y="17821"/>
                    <a:pt x="11158" y="17829"/>
                    <a:pt x="11147" y="17836"/>
                  </a:cubicBezTo>
                  <a:lnTo>
                    <a:pt x="11147" y="17836"/>
                  </a:lnTo>
                  <a:cubicBezTo>
                    <a:pt x="10964" y="17684"/>
                    <a:pt x="10802" y="17552"/>
                    <a:pt x="10643" y="17421"/>
                  </a:cubicBezTo>
                  <a:cubicBezTo>
                    <a:pt x="10615" y="17425"/>
                    <a:pt x="10590" y="17430"/>
                    <a:pt x="10564" y="17436"/>
                  </a:cubicBezTo>
                  <a:cubicBezTo>
                    <a:pt x="10541" y="17411"/>
                    <a:pt x="10524" y="17390"/>
                    <a:pt x="10505" y="17368"/>
                  </a:cubicBezTo>
                  <a:cubicBezTo>
                    <a:pt x="10543" y="17364"/>
                    <a:pt x="10577" y="17359"/>
                    <a:pt x="10639" y="17350"/>
                  </a:cubicBezTo>
                  <a:cubicBezTo>
                    <a:pt x="10553" y="17283"/>
                    <a:pt x="10499" y="17238"/>
                    <a:pt x="10434" y="17187"/>
                  </a:cubicBezTo>
                  <a:cubicBezTo>
                    <a:pt x="10431" y="17166"/>
                    <a:pt x="10424" y="17127"/>
                    <a:pt x="10418" y="17085"/>
                  </a:cubicBezTo>
                  <a:cubicBezTo>
                    <a:pt x="10390" y="17069"/>
                    <a:pt x="10359" y="17056"/>
                    <a:pt x="10334" y="17034"/>
                  </a:cubicBezTo>
                  <a:cubicBezTo>
                    <a:pt x="10269" y="16978"/>
                    <a:pt x="10234" y="16888"/>
                    <a:pt x="10150" y="16854"/>
                  </a:cubicBezTo>
                  <a:cubicBezTo>
                    <a:pt x="10040" y="16810"/>
                    <a:pt x="10063" y="16701"/>
                    <a:pt x="9994" y="16638"/>
                  </a:cubicBezTo>
                  <a:cubicBezTo>
                    <a:pt x="9940" y="16590"/>
                    <a:pt x="9884" y="16540"/>
                    <a:pt x="9835" y="16497"/>
                  </a:cubicBezTo>
                  <a:cubicBezTo>
                    <a:pt x="9804" y="16438"/>
                    <a:pt x="9771" y="16388"/>
                    <a:pt x="9740" y="16317"/>
                  </a:cubicBezTo>
                  <a:cubicBezTo>
                    <a:pt x="9693" y="16304"/>
                    <a:pt x="9648" y="16292"/>
                    <a:pt x="9604" y="16281"/>
                  </a:cubicBezTo>
                  <a:cubicBezTo>
                    <a:pt x="9598" y="16238"/>
                    <a:pt x="9595" y="16215"/>
                    <a:pt x="9593" y="16192"/>
                  </a:cubicBezTo>
                  <a:cubicBezTo>
                    <a:pt x="9570" y="16181"/>
                    <a:pt x="9548" y="16170"/>
                    <a:pt x="9515" y="16153"/>
                  </a:cubicBezTo>
                  <a:cubicBezTo>
                    <a:pt x="9503" y="16117"/>
                    <a:pt x="9491" y="16079"/>
                    <a:pt x="9479" y="16042"/>
                  </a:cubicBezTo>
                  <a:cubicBezTo>
                    <a:pt x="9457" y="16031"/>
                    <a:pt x="9435" y="16017"/>
                    <a:pt x="9410" y="16003"/>
                  </a:cubicBezTo>
                  <a:cubicBezTo>
                    <a:pt x="9392" y="15953"/>
                    <a:pt x="9376" y="15906"/>
                    <a:pt x="9356" y="15845"/>
                  </a:cubicBezTo>
                  <a:cubicBezTo>
                    <a:pt x="9294" y="15831"/>
                    <a:pt x="9239" y="15817"/>
                    <a:pt x="9206" y="15808"/>
                  </a:cubicBezTo>
                  <a:cubicBezTo>
                    <a:pt x="9122" y="15666"/>
                    <a:pt x="9041" y="15535"/>
                    <a:pt x="8982" y="15402"/>
                  </a:cubicBezTo>
                  <a:cubicBezTo>
                    <a:pt x="8882" y="15264"/>
                    <a:pt x="8795" y="15120"/>
                    <a:pt x="8689" y="15007"/>
                  </a:cubicBezTo>
                  <a:cubicBezTo>
                    <a:pt x="8572" y="14876"/>
                    <a:pt x="8524" y="14689"/>
                    <a:pt x="8388" y="14581"/>
                  </a:cubicBezTo>
                  <a:cubicBezTo>
                    <a:pt x="8386" y="14552"/>
                    <a:pt x="8383" y="14521"/>
                    <a:pt x="8382" y="14478"/>
                  </a:cubicBezTo>
                  <a:cubicBezTo>
                    <a:pt x="8332" y="14442"/>
                    <a:pt x="8286" y="14409"/>
                    <a:pt x="8239" y="14373"/>
                  </a:cubicBezTo>
                  <a:cubicBezTo>
                    <a:pt x="8254" y="14349"/>
                    <a:pt x="8265" y="14328"/>
                    <a:pt x="8280" y="14303"/>
                  </a:cubicBezTo>
                  <a:cubicBezTo>
                    <a:pt x="8165" y="14240"/>
                    <a:pt x="8176" y="14125"/>
                    <a:pt x="8151" y="14034"/>
                  </a:cubicBezTo>
                  <a:cubicBezTo>
                    <a:pt x="8032" y="13965"/>
                    <a:pt x="8018" y="13843"/>
                    <a:pt x="7982" y="13744"/>
                  </a:cubicBezTo>
                  <a:cubicBezTo>
                    <a:pt x="7955" y="13740"/>
                    <a:pt x="7932" y="13735"/>
                    <a:pt x="7912" y="13731"/>
                  </a:cubicBezTo>
                  <a:cubicBezTo>
                    <a:pt x="7890" y="13640"/>
                    <a:pt x="7873" y="13560"/>
                    <a:pt x="7858" y="13499"/>
                  </a:cubicBezTo>
                  <a:cubicBezTo>
                    <a:pt x="7793" y="13468"/>
                    <a:pt x="7749" y="13446"/>
                    <a:pt x="7702" y="13422"/>
                  </a:cubicBezTo>
                  <a:cubicBezTo>
                    <a:pt x="7737" y="13278"/>
                    <a:pt x="7565" y="13126"/>
                    <a:pt x="7595" y="13007"/>
                  </a:cubicBezTo>
                  <a:cubicBezTo>
                    <a:pt x="7496" y="12898"/>
                    <a:pt x="7403" y="12788"/>
                    <a:pt x="7324" y="12679"/>
                  </a:cubicBezTo>
                  <a:cubicBezTo>
                    <a:pt x="7317" y="12550"/>
                    <a:pt x="7300" y="12429"/>
                    <a:pt x="7252" y="12304"/>
                  </a:cubicBezTo>
                  <a:cubicBezTo>
                    <a:pt x="7181" y="12116"/>
                    <a:pt x="7094" y="11935"/>
                    <a:pt x="7037" y="11742"/>
                  </a:cubicBezTo>
                  <a:cubicBezTo>
                    <a:pt x="7011" y="11732"/>
                    <a:pt x="6984" y="11721"/>
                    <a:pt x="6943" y="11705"/>
                  </a:cubicBezTo>
                  <a:cubicBezTo>
                    <a:pt x="6959" y="11623"/>
                    <a:pt x="6978" y="11571"/>
                    <a:pt x="6980" y="11511"/>
                  </a:cubicBezTo>
                  <a:cubicBezTo>
                    <a:pt x="6980" y="11454"/>
                    <a:pt x="6962" y="11387"/>
                    <a:pt x="6946" y="11287"/>
                  </a:cubicBezTo>
                  <a:cubicBezTo>
                    <a:pt x="6931" y="11279"/>
                    <a:pt x="6891" y="11255"/>
                    <a:pt x="6859" y="11234"/>
                  </a:cubicBezTo>
                  <a:cubicBezTo>
                    <a:pt x="6863" y="11131"/>
                    <a:pt x="6878" y="11056"/>
                    <a:pt x="6866" y="10978"/>
                  </a:cubicBezTo>
                  <a:cubicBezTo>
                    <a:pt x="6856" y="10915"/>
                    <a:pt x="6802" y="10853"/>
                    <a:pt x="6807" y="10775"/>
                  </a:cubicBezTo>
                  <a:lnTo>
                    <a:pt x="6807" y="10775"/>
                  </a:lnTo>
                  <a:cubicBezTo>
                    <a:pt x="6787" y="10779"/>
                    <a:pt x="6771" y="10781"/>
                    <a:pt x="6753" y="10833"/>
                  </a:cubicBezTo>
                  <a:lnTo>
                    <a:pt x="6753" y="10833"/>
                  </a:lnTo>
                  <a:cubicBezTo>
                    <a:pt x="6751" y="10829"/>
                    <a:pt x="6749" y="10824"/>
                    <a:pt x="6747" y="10820"/>
                  </a:cubicBezTo>
                  <a:lnTo>
                    <a:pt x="6747" y="10820"/>
                  </a:lnTo>
                  <a:cubicBezTo>
                    <a:pt x="6746" y="10833"/>
                    <a:pt x="6745" y="10847"/>
                    <a:pt x="6744" y="10862"/>
                  </a:cubicBezTo>
                  <a:cubicBezTo>
                    <a:pt x="6747" y="10851"/>
                    <a:pt x="6750" y="10842"/>
                    <a:pt x="6753" y="10833"/>
                  </a:cubicBezTo>
                  <a:lnTo>
                    <a:pt x="6753" y="10833"/>
                  </a:lnTo>
                  <a:cubicBezTo>
                    <a:pt x="6758" y="10845"/>
                    <a:pt x="6762" y="10857"/>
                    <a:pt x="6766" y="10870"/>
                  </a:cubicBezTo>
                  <a:cubicBezTo>
                    <a:pt x="6768" y="10874"/>
                    <a:pt x="6765" y="10880"/>
                    <a:pt x="6760" y="10880"/>
                  </a:cubicBezTo>
                  <a:cubicBezTo>
                    <a:pt x="6756" y="10880"/>
                    <a:pt x="6750" y="10876"/>
                    <a:pt x="6744" y="10862"/>
                  </a:cubicBezTo>
                  <a:cubicBezTo>
                    <a:pt x="6737" y="10862"/>
                    <a:pt x="6735" y="10825"/>
                    <a:pt x="6734" y="10787"/>
                  </a:cubicBezTo>
                  <a:lnTo>
                    <a:pt x="6734" y="10787"/>
                  </a:lnTo>
                  <a:cubicBezTo>
                    <a:pt x="6738" y="10798"/>
                    <a:pt x="6743" y="10809"/>
                    <a:pt x="6747" y="10820"/>
                  </a:cubicBezTo>
                  <a:lnTo>
                    <a:pt x="6747" y="10820"/>
                  </a:lnTo>
                  <a:cubicBezTo>
                    <a:pt x="6754" y="10722"/>
                    <a:pt x="6756" y="10676"/>
                    <a:pt x="6759" y="10630"/>
                  </a:cubicBezTo>
                  <a:cubicBezTo>
                    <a:pt x="6724" y="10609"/>
                    <a:pt x="6697" y="10594"/>
                    <a:pt x="6653" y="10569"/>
                  </a:cubicBezTo>
                  <a:cubicBezTo>
                    <a:pt x="6699" y="10549"/>
                    <a:pt x="6730" y="10536"/>
                    <a:pt x="6768" y="10518"/>
                  </a:cubicBezTo>
                  <a:cubicBezTo>
                    <a:pt x="6727" y="10387"/>
                    <a:pt x="6731" y="10252"/>
                    <a:pt x="6650" y="10128"/>
                  </a:cubicBezTo>
                  <a:cubicBezTo>
                    <a:pt x="6621" y="10084"/>
                    <a:pt x="6597" y="9979"/>
                    <a:pt x="6629" y="9910"/>
                  </a:cubicBezTo>
                  <a:cubicBezTo>
                    <a:pt x="6638" y="9891"/>
                    <a:pt x="6624" y="9834"/>
                    <a:pt x="6619" y="9796"/>
                  </a:cubicBezTo>
                  <a:cubicBezTo>
                    <a:pt x="6585" y="9747"/>
                    <a:pt x="6551" y="9698"/>
                    <a:pt x="6522" y="9656"/>
                  </a:cubicBezTo>
                  <a:cubicBezTo>
                    <a:pt x="6506" y="9507"/>
                    <a:pt x="6569" y="9370"/>
                    <a:pt x="6476" y="9257"/>
                  </a:cubicBezTo>
                  <a:cubicBezTo>
                    <a:pt x="6475" y="9197"/>
                    <a:pt x="6475" y="9148"/>
                    <a:pt x="6475" y="9104"/>
                  </a:cubicBezTo>
                  <a:cubicBezTo>
                    <a:pt x="6443" y="9095"/>
                    <a:pt x="6425" y="9091"/>
                    <a:pt x="6418" y="9088"/>
                  </a:cubicBezTo>
                  <a:cubicBezTo>
                    <a:pt x="6412" y="8991"/>
                    <a:pt x="6409" y="8901"/>
                    <a:pt x="6410" y="8870"/>
                  </a:cubicBezTo>
                  <a:cubicBezTo>
                    <a:pt x="6353" y="8764"/>
                    <a:pt x="6319" y="8701"/>
                    <a:pt x="6285" y="8641"/>
                  </a:cubicBezTo>
                  <a:cubicBezTo>
                    <a:pt x="6301" y="8608"/>
                    <a:pt x="6307" y="8592"/>
                    <a:pt x="6316" y="8579"/>
                  </a:cubicBezTo>
                  <a:cubicBezTo>
                    <a:pt x="6322" y="8570"/>
                    <a:pt x="6331" y="8569"/>
                    <a:pt x="6338" y="8561"/>
                  </a:cubicBezTo>
                  <a:cubicBezTo>
                    <a:pt x="6344" y="8583"/>
                    <a:pt x="6348" y="8602"/>
                    <a:pt x="6353" y="8619"/>
                  </a:cubicBezTo>
                  <a:cubicBezTo>
                    <a:pt x="6360" y="8636"/>
                    <a:pt x="6368" y="8651"/>
                    <a:pt x="6388" y="8701"/>
                  </a:cubicBezTo>
                  <a:cubicBezTo>
                    <a:pt x="6378" y="8502"/>
                    <a:pt x="6328" y="8352"/>
                    <a:pt x="6288" y="8201"/>
                  </a:cubicBezTo>
                  <a:cubicBezTo>
                    <a:pt x="6309" y="8187"/>
                    <a:pt x="6328" y="8176"/>
                    <a:pt x="6350" y="8161"/>
                  </a:cubicBezTo>
                  <a:cubicBezTo>
                    <a:pt x="6319" y="8126"/>
                    <a:pt x="6294" y="8093"/>
                    <a:pt x="6268" y="8062"/>
                  </a:cubicBezTo>
                  <a:lnTo>
                    <a:pt x="6226" y="7986"/>
                  </a:lnTo>
                  <a:lnTo>
                    <a:pt x="6260" y="7940"/>
                  </a:lnTo>
                  <a:cubicBezTo>
                    <a:pt x="6270" y="7909"/>
                    <a:pt x="6281" y="7877"/>
                    <a:pt x="6288" y="7853"/>
                  </a:cubicBezTo>
                  <a:cubicBezTo>
                    <a:pt x="6273" y="7809"/>
                    <a:pt x="6262" y="7768"/>
                    <a:pt x="6247" y="7721"/>
                  </a:cubicBezTo>
                  <a:cubicBezTo>
                    <a:pt x="6276" y="7703"/>
                    <a:pt x="6297" y="7692"/>
                    <a:pt x="6321" y="7677"/>
                  </a:cubicBezTo>
                  <a:cubicBezTo>
                    <a:pt x="6319" y="7633"/>
                    <a:pt x="6318" y="7584"/>
                    <a:pt x="6316" y="7539"/>
                  </a:cubicBezTo>
                  <a:cubicBezTo>
                    <a:pt x="6293" y="7497"/>
                    <a:pt x="6222" y="7525"/>
                    <a:pt x="6251" y="7411"/>
                  </a:cubicBezTo>
                  <a:cubicBezTo>
                    <a:pt x="6272" y="7397"/>
                    <a:pt x="6291" y="7386"/>
                    <a:pt x="6316" y="7369"/>
                  </a:cubicBezTo>
                  <a:cubicBezTo>
                    <a:pt x="6312" y="7318"/>
                    <a:pt x="6307" y="7264"/>
                    <a:pt x="6303" y="7224"/>
                  </a:cubicBezTo>
                  <a:cubicBezTo>
                    <a:pt x="6266" y="7240"/>
                    <a:pt x="6238" y="7252"/>
                    <a:pt x="6201" y="7268"/>
                  </a:cubicBezTo>
                  <a:cubicBezTo>
                    <a:pt x="6204" y="7211"/>
                    <a:pt x="6206" y="7183"/>
                    <a:pt x="6207" y="7158"/>
                  </a:cubicBezTo>
                  <a:cubicBezTo>
                    <a:pt x="6244" y="7149"/>
                    <a:pt x="6276" y="7140"/>
                    <a:pt x="6312" y="7130"/>
                  </a:cubicBezTo>
                  <a:cubicBezTo>
                    <a:pt x="6294" y="7099"/>
                    <a:pt x="6284" y="7077"/>
                    <a:pt x="6273" y="7056"/>
                  </a:cubicBezTo>
                  <a:cubicBezTo>
                    <a:pt x="6285" y="7035"/>
                    <a:pt x="6297" y="7015"/>
                    <a:pt x="6310" y="6990"/>
                  </a:cubicBezTo>
                  <a:cubicBezTo>
                    <a:pt x="6287" y="6959"/>
                    <a:pt x="6265" y="6931"/>
                    <a:pt x="6240" y="6906"/>
                  </a:cubicBezTo>
                  <a:cubicBezTo>
                    <a:pt x="6259" y="6768"/>
                    <a:pt x="6197" y="6728"/>
                    <a:pt x="6109" y="6649"/>
                  </a:cubicBezTo>
                  <a:lnTo>
                    <a:pt x="6109" y="6649"/>
                  </a:lnTo>
                  <a:cubicBezTo>
                    <a:pt x="6191" y="6656"/>
                    <a:pt x="6235" y="6660"/>
                    <a:pt x="6282" y="6665"/>
                  </a:cubicBezTo>
                  <a:cubicBezTo>
                    <a:pt x="6284" y="6616"/>
                    <a:pt x="6285" y="6588"/>
                    <a:pt x="6285" y="6554"/>
                  </a:cubicBezTo>
                  <a:cubicBezTo>
                    <a:pt x="6251" y="6543"/>
                    <a:pt x="6219" y="6531"/>
                    <a:pt x="6187" y="6519"/>
                  </a:cubicBezTo>
                  <a:cubicBezTo>
                    <a:pt x="6195" y="6416"/>
                    <a:pt x="6220" y="6320"/>
                    <a:pt x="6263" y="6235"/>
                  </a:cubicBezTo>
                  <a:cubicBezTo>
                    <a:pt x="6218" y="6229"/>
                    <a:pt x="6172" y="6223"/>
                    <a:pt x="6110" y="6216"/>
                  </a:cubicBezTo>
                  <a:cubicBezTo>
                    <a:pt x="6157" y="6087"/>
                    <a:pt x="6193" y="5985"/>
                    <a:pt x="6238" y="5856"/>
                  </a:cubicBezTo>
                  <a:lnTo>
                    <a:pt x="6238" y="5856"/>
                  </a:lnTo>
                  <a:cubicBezTo>
                    <a:pt x="6197" y="5884"/>
                    <a:pt x="6181" y="5895"/>
                    <a:pt x="6169" y="5903"/>
                  </a:cubicBezTo>
                  <a:cubicBezTo>
                    <a:pt x="6117" y="5741"/>
                    <a:pt x="6240" y="5716"/>
                    <a:pt x="6259" y="5600"/>
                  </a:cubicBezTo>
                  <a:cubicBezTo>
                    <a:pt x="6235" y="5572"/>
                    <a:pt x="6213" y="5548"/>
                    <a:pt x="6194" y="5527"/>
                  </a:cubicBezTo>
                  <a:cubicBezTo>
                    <a:pt x="6198" y="5477"/>
                    <a:pt x="6203" y="5429"/>
                    <a:pt x="6207" y="5385"/>
                  </a:cubicBezTo>
                  <a:cubicBezTo>
                    <a:pt x="6235" y="5376"/>
                    <a:pt x="6257" y="5367"/>
                    <a:pt x="6281" y="5358"/>
                  </a:cubicBezTo>
                  <a:cubicBezTo>
                    <a:pt x="6272" y="5330"/>
                    <a:pt x="6265" y="5307"/>
                    <a:pt x="6257" y="5285"/>
                  </a:cubicBezTo>
                  <a:cubicBezTo>
                    <a:pt x="6272" y="5266"/>
                    <a:pt x="6278" y="5257"/>
                    <a:pt x="6282" y="5252"/>
                  </a:cubicBezTo>
                  <a:cubicBezTo>
                    <a:pt x="6296" y="5071"/>
                    <a:pt x="6307" y="4914"/>
                    <a:pt x="6319" y="4751"/>
                  </a:cubicBezTo>
                  <a:cubicBezTo>
                    <a:pt x="6344" y="4690"/>
                    <a:pt x="6366" y="4620"/>
                    <a:pt x="6401" y="4552"/>
                  </a:cubicBezTo>
                  <a:cubicBezTo>
                    <a:pt x="6412" y="4577"/>
                    <a:pt x="6419" y="4596"/>
                    <a:pt x="6426" y="4611"/>
                  </a:cubicBezTo>
                  <a:cubicBezTo>
                    <a:pt x="6468" y="4515"/>
                    <a:pt x="6515" y="4431"/>
                    <a:pt x="6546" y="4339"/>
                  </a:cubicBezTo>
                  <a:cubicBezTo>
                    <a:pt x="6581" y="4233"/>
                    <a:pt x="6603" y="4118"/>
                    <a:pt x="6631" y="4008"/>
                  </a:cubicBezTo>
                  <a:cubicBezTo>
                    <a:pt x="6594" y="3994"/>
                    <a:pt x="6571" y="3987"/>
                    <a:pt x="6547" y="3978"/>
                  </a:cubicBezTo>
                  <a:cubicBezTo>
                    <a:pt x="6541" y="3908"/>
                    <a:pt x="6549" y="3844"/>
                    <a:pt x="6550" y="3780"/>
                  </a:cubicBezTo>
                  <a:cubicBezTo>
                    <a:pt x="6619" y="3737"/>
                    <a:pt x="6684" y="3699"/>
                    <a:pt x="6744" y="3662"/>
                  </a:cubicBezTo>
                  <a:cubicBezTo>
                    <a:pt x="6787" y="3528"/>
                    <a:pt x="6852" y="3409"/>
                    <a:pt x="6837" y="3287"/>
                  </a:cubicBezTo>
                  <a:cubicBezTo>
                    <a:pt x="6980" y="3154"/>
                    <a:pt x="7022" y="2982"/>
                    <a:pt x="7063" y="2815"/>
                  </a:cubicBezTo>
                  <a:cubicBezTo>
                    <a:pt x="7086" y="2795"/>
                    <a:pt x="7103" y="2788"/>
                    <a:pt x="7108" y="2785"/>
                  </a:cubicBezTo>
                  <a:cubicBezTo>
                    <a:pt x="7130" y="2703"/>
                    <a:pt x="7147" y="2637"/>
                    <a:pt x="7159" y="2588"/>
                  </a:cubicBezTo>
                  <a:cubicBezTo>
                    <a:pt x="7203" y="2553"/>
                    <a:pt x="7231" y="2531"/>
                    <a:pt x="7280" y="2491"/>
                  </a:cubicBezTo>
                  <a:cubicBezTo>
                    <a:pt x="7222" y="2448"/>
                    <a:pt x="7177" y="2414"/>
                    <a:pt x="7130" y="2379"/>
                  </a:cubicBezTo>
                  <a:cubicBezTo>
                    <a:pt x="7152" y="2339"/>
                    <a:pt x="7162" y="2314"/>
                    <a:pt x="7177" y="2294"/>
                  </a:cubicBezTo>
                  <a:cubicBezTo>
                    <a:pt x="7189" y="2273"/>
                    <a:pt x="7211" y="2261"/>
                    <a:pt x="7228" y="2247"/>
                  </a:cubicBezTo>
                  <a:cubicBezTo>
                    <a:pt x="7230" y="2278"/>
                    <a:pt x="7230" y="2301"/>
                    <a:pt x="7234" y="2329"/>
                  </a:cubicBezTo>
                  <a:cubicBezTo>
                    <a:pt x="7368" y="2292"/>
                    <a:pt x="7370" y="2303"/>
                    <a:pt x="7415" y="2179"/>
                  </a:cubicBezTo>
                  <a:cubicBezTo>
                    <a:pt x="7436" y="2175"/>
                    <a:pt x="7456" y="2170"/>
                    <a:pt x="7474" y="2164"/>
                  </a:cubicBezTo>
                  <a:cubicBezTo>
                    <a:pt x="7537" y="2044"/>
                    <a:pt x="7523" y="2035"/>
                    <a:pt x="7670" y="1961"/>
                  </a:cubicBezTo>
                  <a:cubicBezTo>
                    <a:pt x="7677" y="1957"/>
                    <a:pt x="7678" y="1938"/>
                    <a:pt x="7683" y="1926"/>
                  </a:cubicBezTo>
                  <a:cubicBezTo>
                    <a:pt x="7664" y="1926"/>
                    <a:pt x="7645" y="1926"/>
                    <a:pt x="7609" y="1927"/>
                  </a:cubicBezTo>
                  <a:cubicBezTo>
                    <a:pt x="7642" y="1896"/>
                    <a:pt x="7665" y="1876"/>
                    <a:pt x="7684" y="1858"/>
                  </a:cubicBezTo>
                  <a:cubicBezTo>
                    <a:pt x="7712" y="1873"/>
                    <a:pt x="7733" y="1882"/>
                    <a:pt x="7755" y="1892"/>
                  </a:cubicBezTo>
                  <a:cubicBezTo>
                    <a:pt x="7761" y="1871"/>
                    <a:pt x="7762" y="1849"/>
                    <a:pt x="7770" y="1844"/>
                  </a:cubicBezTo>
                  <a:cubicBezTo>
                    <a:pt x="7890" y="1749"/>
                    <a:pt x="7942" y="1607"/>
                    <a:pt x="8096" y="1593"/>
                  </a:cubicBezTo>
                  <a:cubicBezTo>
                    <a:pt x="8117" y="1588"/>
                    <a:pt x="8146" y="1555"/>
                    <a:pt x="8171" y="1540"/>
                  </a:cubicBezTo>
                  <a:cubicBezTo>
                    <a:pt x="8213" y="1514"/>
                    <a:pt x="8254" y="1485"/>
                    <a:pt x="8298" y="1462"/>
                  </a:cubicBezTo>
                  <a:cubicBezTo>
                    <a:pt x="8310" y="1458"/>
                    <a:pt x="8322" y="1457"/>
                    <a:pt x="8335" y="1457"/>
                  </a:cubicBezTo>
                  <a:cubicBezTo>
                    <a:pt x="8362" y="1457"/>
                    <a:pt x="8389" y="1466"/>
                    <a:pt x="8417" y="1477"/>
                  </a:cubicBezTo>
                  <a:cubicBezTo>
                    <a:pt x="8432" y="1452"/>
                    <a:pt x="8449" y="1424"/>
                    <a:pt x="8460" y="1407"/>
                  </a:cubicBezTo>
                  <a:cubicBezTo>
                    <a:pt x="8502" y="1405"/>
                    <a:pt x="8535" y="1398"/>
                    <a:pt x="8576" y="1384"/>
                  </a:cubicBezTo>
                  <a:close/>
                  <a:moveTo>
                    <a:pt x="13143" y="17917"/>
                  </a:moveTo>
                  <a:lnTo>
                    <a:pt x="13143" y="17917"/>
                  </a:lnTo>
                  <a:cubicBezTo>
                    <a:pt x="13143" y="17917"/>
                    <a:pt x="13143" y="17917"/>
                    <a:pt x="13142" y="17918"/>
                  </a:cubicBezTo>
                  <a:lnTo>
                    <a:pt x="13142" y="17918"/>
                  </a:lnTo>
                  <a:cubicBezTo>
                    <a:pt x="13143" y="17917"/>
                    <a:pt x="13143" y="17917"/>
                    <a:pt x="13143" y="17917"/>
                  </a:cubicBezTo>
                  <a:close/>
                  <a:moveTo>
                    <a:pt x="12463" y="18155"/>
                  </a:moveTo>
                  <a:lnTo>
                    <a:pt x="12473" y="18168"/>
                  </a:lnTo>
                  <a:lnTo>
                    <a:pt x="12385" y="18262"/>
                  </a:lnTo>
                  <a:lnTo>
                    <a:pt x="12373" y="18249"/>
                  </a:lnTo>
                  <a:lnTo>
                    <a:pt x="12463" y="18155"/>
                  </a:lnTo>
                  <a:close/>
                  <a:moveTo>
                    <a:pt x="12255" y="18658"/>
                  </a:moveTo>
                  <a:lnTo>
                    <a:pt x="12255" y="18658"/>
                  </a:lnTo>
                  <a:cubicBezTo>
                    <a:pt x="12252" y="18669"/>
                    <a:pt x="12249" y="18680"/>
                    <a:pt x="12247" y="18689"/>
                  </a:cubicBezTo>
                  <a:lnTo>
                    <a:pt x="12247" y="18689"/>
                  </a:lnTo>
                  <a:cubicBezTo>
                    <a:pt x="12244" y="18686"/>
                    <a:pt x="12240" y="18683"/>
                    <a:pt x="12237" y="18679"/>
                  </a:cubicBezTo>
                  <a:lnTo>
                    <a:pt x="12237" y="18679"/>
                  </a:lnTo>
                  <a:cubicBezTo>
                    <a:pt x="12243" y="18673"/>
                    <a:pt x="12249" y="18666"/>
                    <a:pt x="12255" y="18658"/>
                  </a:cubicBezTo>
                  <a:close/>
                  <a:moveTo>
                    <a:pt x="11312" y="19532"/>
                  </a:moveTo>
                  <a:lnTo>
                    <a:pt x="11288" y="19584"/>
                  </a:lnTo>
                  <a:lnTo>
                    <a:pt x="11288" y="19584"/>
                  </a:lnTo>
                  <a:cubicBezTo>
                    <a:pt x="11279" y="19571"/>
                    <a:pt x="11286" y="19554"/>
                    <a:pt x="11290" y="19537"/>
                  </a:cubicBezTo>
                  <a:lnTo>
                    <a:pt x="11312" y="19532"/>
                  </a:lnTo>
                  <a:close/>
                  <a:moveTo>
                    <a:pt x="11288" y="19585"/>
                  </a:moveTo>
                  <a:lnTo>
                    <a:pt x="11287" y="19587"/>
                  </a:lnTo>
                  <a:lnTo>
                    <a:pt x="11274" y="19589"/>
                  </a:lnTo>
                  <a:lnTo>
                    <a:pt x="11274" y="19589"/>
                  </a:lnTo>
                  <a:lnTo>
                    <a:pt x="11274" y="19588"/>
                  </a:lnTo>
                  <a:cubicBezTo>
                    <a:pt x="11278" y="19588"/>
                    <a:pt x="11283" y="19587"/>
                    <a:pt x="11288" y="19585"/>
                  </a:cubicBezTo>
                  <a:close/>
                  <a:moveTo>
                    <a:pt x="10928" y="19572"/>
                  </a:moveTo>
                  <a:lnTo>
                    <a:pt x="10964" y="19619"/>
                  </a:lnTo>
                  <a:lnTo>
                    <a:pt x="10942" y="19642"/>
                  </a:lnTo>
                  <a:lnTo>
                    <a:pt x="10889" y="19609"/>
                  </a:lnTo>
                  <a:lnTo>
                    <a:pt x="10928" y="19572"/>
                  </a:lnTo>
                  <a:close/>
                  <a:moveTo>
                    <a:pt x="11273" y="19590"/>
                  </a:moveTo>
                  <a:cubicBezTo>
                    <a:pt x="11281" y="19603"/>
                    <a:pt x="11277" y="19621"/>
                    <a:pt x="11271" y="19638"/>
                  </a:cubicBezTo>
                  <a:lnTo>
                    <a:pt x="11248" y="19644"/>
                  </a:lnTo>
                  <a:lnTo>
                    <a:pt x="11273" y="19590"/>
                  </a:lnTo>
                  <a:close/>
                  <a:moveTo>
                    <a:pt x="11030" y="19944"/>
                  </a:moveTo>
                  <a:lnTo>
                    <a:pt x="11051" y="19973"/>
                  </a:lnTo>
                  <a:lnTo>
                    <a:pt x="11034" y="19988"/>
                  </a:lnTo>
                  <a:lnTo>
                    <a:pt x="11012" y="19959"/>
                  </a:lnTo>
                  <a:lnTo>
                    <a:pt x="11030" y="19944"/>
                  </a:lnTo>
                  <a:close/>
                  <a:moveTo>
                    <a:pt x="27727" y="19997"/>
                  </a:moveTo>
                  <a:lnTo>
                    <a:pt x="27734" y="20013"/>
                  </a:lnTo>
                  <a:lnTo>
                    <a:pt x="27634" y="20051"/>
                  </a:lnTo>
                  <a:lnTo>
                    <a:pt x="27625" y="20022"/>
                  </a:lnTo>
                  <a:cubicBezTo>
                    <a:pt x="27659" y="20013"/>
                    <a:pt x="27693" y="20006"/>
                    <a:pt x="27727" y="19997"/>
                  </a:cubicBezTo>
                  <a:close/>
                  <a:moveTo>
                    <a:pt x="26331" y="20037"/>
                  </a:moveTo>
                  <a:lnTo>
                    <a:pt x="26363" y="20091"/>
                  </a:lnTo>
                  <a:lnTo>
                    <a:pt x="26312" y="20104"/>
                  </a:lnTo>
                  <a:lnTo>
                    <a:pt x="26303" y="20047"/>
                  </a:lnTo>
                  <a:lnTo>
                    <a:pt x="26331" y="20037"/>
                  </a:lnTo>
                  <a:close/>
                  <a:moveTo>
                    <a:pt x="27543" y="20053"/>
                  </a:moveTo>
                  <a:cubicBezTo>
                    <a:pt x="27553" y="20109"/>
                    <a:pt x="27559" y="20140"/>
                    <a:pt x="27567" y="20178"/>
                  </a:cubicBezTo>
                  <a:cubicBezTo>
                    <a:pt x="27518" y="20184"/>
                    <a:pt x="27484" y="20188"/>
                    <a:pt x="27422" y="20196"/>
                  </a:cubicBezTo>
                  <a:cubicBezTo>
                    <a:pt x="27464" y="20147"/>
                    <a:pt x="27494" y="20112"/>
                    <a:pt x="27543" y="20053"/>
                  </a:cubicBezTo>
                  <a:close/>
                  <a:moveTo>
                    <a:pt x="10481" y="20269"/>
                  </a:moveTo>
                  <a:lnTo>
                    <a:pt x="10487" y="20280"/>
                  </a:lnTo>
                  <a:lnTo>
                    <a:pt x="10436" y="20321"/>
                  </a:lnTo>
                  <a:lnTo>
                    <a:pt x="10430" y="20310"/>
                  </a:lnTo>
                  <a:lnTo>
                    <a:pt x="10481" y="20269"/>
                  </a:lnTo>
                  <a:close/>
                  <a:moveTo>
                    <a:pt x="26624" y="20291"/>
                  </a:moveTo>
                  <a:lnTo>
                    <a:pt x="26629" y="20327"/>
                  </a:lnTo>
                  <a:lnTo>
                    <a:pt x="26609" y="20331"/>
                  </a:lnTo>
                  <a:lnTo>
                    <a:pt x="26603" y="20297"/>
                  </a:lnTo>
                  <a:lnTo>
                    <a:pt x="26624" y="20291"/>
                  </a:lnTo>
                  <a:close/>
                  <a:moveTo>
                    <a:pt x="10719" y="20291"/>
                  </a:moveTo>
                  <a:cubicBezTo>
                    <a:pt x="10718" y="20338"/>
                    <a:pt x="10717" y="20378"/>
                    <a:pt x="10715" y="20452"/>
                  </a:cubicBezTo>
                  <a:cubicBezTo>
                    <a:pt x="10674" y="20416"/>
                    <a:pt x="10650" y="20397"/>
                    <a:pt x="10622" y="20374"/>
                  </a:cubicBezTo>
                  <a:cubicBezTo>
                    <a:pt x="10664" y="20338"/>
                    <a:pt x="10686" y="20319"/>
                    <a:pt x="10719" y="20291"/>
                  </a:cubicBezTo>
                  <a:close/>
                  <a:moveTo>
                    <a:pt x="27286" y="20425"/>
                  </a:moveTo>
                  <a:lnTo>
                    <a:pt x="27299" y="20494"/>
                  </a:lnTo>
                  <a:lnTo>
                    <a:pt x="27268" y="20502"/>
                  </a:lnTo>
                  <a:lnTo>
                    <a:pt x="27255" y="20433"/>
                  </a:lnTo>
                  <a:lnTo>
                    <a:pt x="27286" y="20425"/>
                  </a:lnTo>
                  <a:close/>
                  <a:moveTo>
                    <a:pt x="24729" y="20521"/>
                  </a:moveTo>
                  <a:lnTo>
                    <a:pt x="24729" y="20533"/>
                  </a:lnTo>
                  <a:lnTo>
                    <a:pt x="24668" y="20543"/>
                  </a:lnTo>
                  <a:lnTo>
                    <a:pt x="24667" y="20533"/>
                  </a:lnTo>
                  <a:lnTo>
                    <a:pt x="24729" y="20521"/>
                  </a:lnTo>
                  <a:close/>
                  <a:moveTo>
                    <a:pt x="25580" y="20506"/>
                  </a:moveTo>
                  <a:lnTo>
                    <a:pt x="25585" y="20541"/>
                  </a:lnTo>
                  <a:cubicBezTo>
                    <a:pt x="25579" y="20541"/>
                    <a:pt x="25572" y="20543"/>
                    <a:pt x="25564" y="20544"/>
                  </a:cubicBezTo>
                  <a:lnTo>
                    <a:pt x="25560" y="20509"/>
                  </a:lnTo>
                  <a:lnTo>
                    <a:pt x="25580" y="20506"/>
                  </a:lnTo>
                  <a:close/>
                  <a:moveTo>
                    <a:pt x="26790" y="20428"/>
                  </a:moveTo>
                  <a:cubicBezTo>
                    <a:pt x="26763" y="20481"/>
                    <a:pt x="26743" y="20521"/>
                    <a:pt x="26722" y="20562"/>
                  </a:cubicBezTo>
                  <a:lnTo>
                    <a:pt x="26688" y="20556"/>
                  </a:lnTo>
                  <a:cubicBezTo>
                    <a:pt x="26684" y="20528"/>
                    <a:pt x="26681" y="20502"/>
                    <a:pt x="26675" y="20469"/>
                  </a:cubicBezTo>
                  <a:lnTo>
                    <a:pt x="26676" y="20469"/>
                  </a:lnTo>
                  <a:cubicBezTo>
                    <a:pt x="26704" y="20459"/>
                    <a:pt x="26731" y="20450"/>
                    <a:pt x="26790" y="20428"/>
                  </a:cubicBezTo>
                  <a:close/>
                  <a:moveTo>
                    <a:pt x="26154" y="20515"/>
                  </a:moveTo>
                  <a:lnTo>
                    <a:pt x="26164" y="20584"/>
                  </a:lnTo>
                  <a:lnTo>
                    <a:pt x="26134" y="20590"/>
                  </a:lnTo>
                  <a:lnTo>
                    <a:pt x="26123" y="20519"/>
                  </a:lnTo>
                  <a:cubicBezTo>
                    <a:pt x="26135" y="20518"/>
                    <a:pt x="26144" y="20516"/>
                    <a:pt x="26154" y="20515"/>
                  </a:cubicBezTo>
                  <a:close/>
                  <a:moveTo>
                    <a:pt x="26628" y="20594"/>
                  </a:moveTo>
                  <a:lnTo>
                    <a:pt x="26629" y="20606"/>
                  </a:lnTo>
                  <a:lnTo>
                    <a:pt x="26568" y="20621"/>
                  </a:lnTo>
                  <a:lnTo>
                    <a:pt x="26566" y="20609"/>
                  </a:lnTo>
                  <a:lnTo>
                    <a:pt x="26628" y="20594"/>
                  </a:lnTo>
                  <a:close/>
                  <a:moveTo>
                    <a:pt x="9900" y="20577"/>
                  </a:moveTo>
                  <a:lnTo>
                    <a:pt x="9906" y="20587"/>
                  </a:lnTo>
                  <a:lnTo>
                    <a:pt x="9853" y="20625"/>
                  </a:lnTo>
                  <a:lnTo>
                    <a:pt x="9847" y="20615"/>
                  </a:lnTo>
                  <a:lnTo>
                    <a:pt x="9900" y="20577"/>
                  </a:lnTo>
                  <a:close/>
                  <a:moveTo>
                    <a:pt x="9887" y="20803"/>
                  </a:moveTo>
                  <a:lnTo>
                    <a:pt x="9893" y="20814"/>
                  </a:lnTo>
                  <a:lnTo>
                    <a:pt x="9838" y="20852"/>
                  </a:lnTo>
                  <a:lnTo>
                    <a:pt x="9832" y="20842"/>
                  </a:lnTo>
                  <a:lnTo>
                    <a:pt x="9887" y="20803"/>
                  </a:lnTo>
                  <a:close/>
                  <a:moveTo>
                    <a:pt x="7414" y="20831"/>
                  </a:moveTo>
                  <a:lnTo>
                    <a:pt x="7414" y="20831"/>
                  </a:lnTo>
                  <a:cubicBezTo>
                    <a:pt x="7379" y="20879"/>
                    <a:pt x="7349" y="20894"/>
                    <a:pt x="7323" y="20894"/>
                  </a:cubicBezTo>
                  <a:cubicBezTo>
                    <a:pt x="7294" y="20894"/>
                    <a:pt x="7269" y="20874"/>
                    <a:pt x="7249" y="20858"/>
                  </a:cubicBezTo>
                  <a:cubicBezTo>
                    <a:pt x="7302" y="20849"/>
                    <a:pt x="7355" y="20840"/>
                    <a:pt x="7414" y="20831"/>
                  </a:cubicBezTo>
                  <a:close/>
                  <a:moveTo>
                    <a:pt x="23324" y="20880"/>
                  </a:moveTo>
                  <a:lnTo>
                    <a:pt x="23324" y="20892"/>
                  </a:lnTo>
                  <a:lnTo>
                    <a:pt x="23262" y="20897"/>
                  </a:lnTo>
                  <a:lnTo>
                    <a:pt x="23262" y="20886"/>
                  </a:lnTo>
                  <a:lnTo>
                    <a:pt x="23324" y="20880"/>
                  </a:lnTo>
                  <a:close/>
                  <a:moveTo>
                    <a:pt x="7521" y="20727"/>
                  </a:moveTo>
                  <a:cubicBezTo>
                    <a:pt x="7599" y="20784"/>
                    <a:pt x="7569" y="20867"/>
                    <a:pt x="7549" y="20942"/>
                  </a:cubicBezTo>
                  <a:lnTo>
                    <a:pt x="7549" y="20942"/>
                  </a:lnTo>
                  <a:cubicBezTo>
                    <a:pt x="7530" y="20949"/>
                    <a:pt x="7516" y="20953"/>
                    <a:pt x="7506" y="20953"/>
                  </a:cubicBezTo>
                  <a:cubicBezTo>
                    <a:pt x="7448" y="20953"/>
                    <a:pt x="7528" y="20835"/>
                    <a:pt x="7521" y="20727"/>
                  </a:cubicBezTo>
                  <a:close/>
                  <a:moveTo>
                    <a:pt x="25695" y="20920"/>
                  </a:moveTo>
                  <a:lnTo>
                    <a:pt x="25721" y="20971"/>
                  </a:lnTo>
                  <a:lnTo>
                    <a:pt x="25721" y="20971"/>
                  </a:lnTo>
                  <a:cubicBezTo>
                    <a:pt x="25666" y="20967"/>
                    <a:pt x="25661" y="20948"/>
                    <a:pt x="25655" y="20928"/>
                  </a:cubicBezTo>
                  <a:lnTo>
                    <a:pt x="25695" y="20920"/>
                  </a:lnTo>
                  <a:close/>
                  <a:moveTo>
                    <a:pt x="7643" y="20940"/>
                  </a:moveTo>
                  <a:cubicBezTo>
                    <a:pt x="7650" y="20940"/>
                    <a:pt x="7652" y="20953"/>
                    <a:pt x="7658" y="20962"/>
                  </a:cubicBezTo>
                  <a:lnTo>
                    <a:pt x="7658" y="20962"/>
                  </a:lnTo>
                  <a:cubicBezTo>
                    <a:pt x="7641" y="20969"/>
                    <a:pt x="7628" y="20972"/>
                    <a:pt x="7618" y="20972"/>
                  </a:cubicBezTo>
                  <a:cubicBezTo>
                    <a:pt x="7616" y="20972"/>
                    <a:pt x="7614" y="20971"/>
                    <a:pt x="7612" y="20971"/>
                  </a:cubicBezTo>
                  <a:lnTo>
                    <a:pt x="7612" y="20971"/>
                  </a:lnTo>
                  <a:cubicBezTo>
                    <a:pt x="7628" y="20948"/>
                    <a:pt x="7637" y="20940"/>
                    <a:pt x="7643" y="20940"/>
                  </a:cubicBezTo>
                  <a:close/>
                  <a:moveTo>
                    <a:pt x="26101" y="20987"/>
                  </a:moveTo>
                  <a:lnTo>
                    <a:pt x="26114" y="20992"/>
                  </a:lnTo>
                  <a:cubicBezTo>
                    <a:pt x="26109" y="20990"/>
                    <a:pt x="26104" y="20989"/>
                    <a:pt x="26101" y="20987"/>
                  </a:cubicBezTo>
                  <a:close/>
                  <a:moveTo>
                    <a:pt x="26139" y="20952"/>
                  </a:moveTo>
                  <a:lnTo>
                    <a:pt x="26162" y="20959"/>
                  </a:lnTo>
                  <a:lnTo>
                    <a:pt x="26114" y="20992"/>
                  </a:lnTo>
                  <a:cubicBezTo>
                    <a:pt x="26113" y="20975"/>
                    <a:pt x="26126" y="20964"/>
                    <a:pt x="26139" y="20952"/>
                  </a:cubicBezTo>
                  <a:close/>
                  <a:moveTo>
                    <a:pt x="13984" y="20955"/>
                  </a:moveTo>
                  <a:lnTo>
                    <a:pt x="14005" y="20964"/>
                  </a:lnTo>
                  <a:lnTo>
                    <a:pt x="13989" y="20995"/>
                  </a:lnTo>
                  <a:lnTo>
                    <a:pt x="13968" y="20986"/>
                  </a:lnTo>
                  <a:lnTo>
                    <a:pt x="13984" y="20955"/>
                  </a:lnTo>
                  <a:close/>
                  <a:moveTo>
                    <a:pt x="7676" y="20964"/>
                  </a:moveTo>
                  <a:cubicBezTo>
                    <a:pt x="7718" y="20964"/>
                    <a:pt x="7728" y="20982"/>
                    <a:pt x="7740" y="20999"/>
                  </a:cubicBezTo>
                  <a:lnTo>
                    <a:pt x="7706" y="21020"/>
                  </a:lnTo>
                  <a:lnTo>
                    <a:pt x="7656" y="20968"/>
                  </a:lnTo>
                  <a:lnTo>
                    <a:pt x="7662" y="20965"/>
                  </a:lnTo>
                  <a:lnTo>
                    <a:pt x="7662" y="20965"/>
                  </a:lnTo>
                  <a:cubicBezTo>
                    <a:pt x="7667" y="20965"/>
                    <a:pt x="7671" y="20964"/>
                    <a:pt x="7676" y="20964"/>
                  </a:cubicBezTo>
                  <a:close/>
                  <a:moveTo>
                    <a:pt x="26101" y="20987"/>
                  </a:moveTo>
                  <a:cubicBezTo>
                    <a:pt x="26101" y="21003"/>
                    <a:pt x="26088" y="21017"/>
                    <a:pt x="26075" y="21027"/>
                  </a:cubicBezTo>
                  <a:lnTo>
                    <a:pt x="26075" y="21028"/>
                  </a:lnTo>
                  <a:lnTo>
                    <a:pt x="26053" y="21021"/>
                  </a:lnTo>
                  <a:lnTo>
                    <a:pt x="26101" y="20987"/>
                  </a:lnTo>
                  <a:close/>
                  <a:moveTo>
                    <a:pt x="6959" y="21049"/>
                  </a:moveTo>
                  <a:lnTo>
                    <a:pt x="6969" y="21064"/>
                  </a:lnTo>
                  <a:lnTo>
                    <a:pt x="6883" y="21120"/>
                  </a:lnTo>
                  <a:lnTo>
                    <a:pt x="6869" y="21093"/>
                  </a:lnTo>
                  <a:lnTo>
                    <a:pt x="6959" y="21049"/>
                  </a:lnTo>
                  <a:close/>
                  <a:moveTo>
                    <a:pt x="25714" y="21004"/>
                  </a:moveTo>
                  <a:cubicBezTo>
                    <a:pt x="25824" y="21038"/>
                    <a:pt x="25688" y="21087"/>
                    <a:pt x="25729" y="21134"/>
                  </a:cubicBezTo>
                  <a:cubicBezTo>
                    <a:pt x="25672" y="21136"/>
                    <a:pt x="25644" y="21136"/>
                    <a:pt x="25583" y="21137"/>
                  </a:cubicBezTo>
                  <a:cubicBezTo>
                    <a:pt x="25630" y="21089"/>
                    <a:pt x="25671" y="21047"/>
                    <a:pt x="25714" y="21004"/>
                  </a:cubicBezTo>
                  <a:close/>
                  <a:moveTo>
                    <a:pt x="6577" y="21143"/>
                  </a:moveTo>
                  <a:cubicBezTo>
                    <a:pt x="6591" y="21143"/>
                    <a:pt x="6604" y="21144"/>
                    <a:pt x="6616" y="21145"/>
                  </a:cubicBezTo>
                  <a:lnTo>
                    <a:pt x="6602" y="21162"/>
                  </a:lnTo>
                  <a:lnTo>
                    <a:pt x="6554" y="21152"/>
                  </a:lnTo>
                  <a:cubicBezTo>
                    <a:pt x="6556" y="21149"/>
                    <a:pt x="6559" y="21145"/>
                    <a:pt x="6560" y="21143"/>
                  </a:cubicBezTo>
                  <a:cubicBezTo>
                    <a:pt x="6566" y="21143"/>
                    <a:pt x="6572" y="21143"/>
                    <a:pt x="6577" y="21143"/>
                  </a:cubicBezTo>
                  <a:close/>
                  <a:moveTo>
                    <a:pt x="14258" y="21226"/>
                  </a:moveTo>
                  <a:cubicBezTo>
                    <a:pt x="14259" y="21227"/>
                    <a:pt x="14260" y="21228"/>
                    <a:pt x="14260" y="21229"/>
                  </a:cubicBezTo>
                  <a:lnTo>
                    <a:pt x="14260" y="21229"/>
                  </a:lnTo>
                  <a:cubicBezTo>
                    <a:pt x="14259" y="21227"/>
                    <a:pt x="14258" y="21226"/>
                    <a:pt x="14258" y="21226"/>
                  </a:cubicBezTo>
                  <a:close/>
                  <a:moveTo>
                    <a:pt x="14260" y="21229"/>
                  </a:moveTo>
                  <a:cubicBezTo>
                    <a:pt x="14262" y="21230"/>
                    <a:pt x="14263" y="21232"/>
                    <a:pt x="14264" y="21234"/>
                  </a:cubicBezTo>
                  <a:lnTo>
                    <a:pt x="14266" y="21234"/>
                  </a:lnTo>
                  <a:cubicBezTo>
                    <a:pt x="14264" y="21232"/>
                    <a:pt x="14262" y="21230"/>
                    <a:pt x="14260" y="21229"/>
                  </a:cubicBezTo>
                  <a:close/>
                  <a:moveTo>
                    <a:pt x="7848" y="21268"/>
                  </a:moveTo>
                  <a:lnTo>
                    <a:pt x="7862" y="21301"/>
                  </a:lnTo>
                  <a:lnTo>
                    <a:pt x="7843" y="21311"/>
                  </a:lnTo>
                  <a:lnTo>
                    <a:pt x="7829" y="21278"/>
                  </a:lnTo>
                  <a:lnTo>
                    <a:pt x="7848" y="21268"/>
                  </a:lnTo>
                  <a:close/>
                  <a:moveTo>
                    <a:pt x="21560" y="21301"/>
                  </a:moveTo>
                  <a:lnTo>
                    <a:pt x="21558" y="21336"/>
                  </a:lnTo>
                  <a:lnTo>
                    <a:pt x="21537" y="21337"/>
                  </a:lnTo>
                  <a:lnTo>
                    <a:pt x="21539" y="21302"/>
                  </a:lnTo>
                  <a:lnTo>
                    <a:pt x="21560" y="21301"/>
                  </a:lnTo>
                  <a:close/>
                  <a:moveTo>
                    <a:pt x="20577" y="21356"/>
                  </a:moveTo>
                  <a:lnTo>
                    <a:pt x="20639" y="21359"/>
                  </a:lnTo>
                  <a:lnTo>
                    <a:pt x="20639" y="21371"/>
                  </a:lnTo>
                  <a:lnTo>
                    <a:pt x="20575" y="21368"/>
                  </a:lnTo>
                  <a:lnTo>
                    <a:pt x="20577" y="21356"/>
                  </a:lnTo>
                  <a:close/>
                  <a:moveTo>
                    <a:pt x="14540" y="21412"/>
                  </a:moveTo>
                  <a:lnTo>
                    <a:pt x="14540" y="21412"/>
                  </a:lnTo>
                  <a:cubicBezTo>
                    <a:pt x="14540" y="21414"/>
                    <a:pt x="14537" y="21420"/>
                    <a:pt x="14534" y="21427"/>
                  </a:cubicBezTo>
                  <a:lnTo>
                    <a:pt x="14545" y="21430"/>
                  </a:lnTo>
                  <a:lnTo>
                    <a:pt x="14545" y="21430"/>
                  </a:lnTo>
                  <a:cubicBezTo>
                    <a:pt x="14543" y="21424"/>
                    <a:pt x="14541" y="21418"/>
                    <a:pt x="14540" y="21412"/>
                  </a:cubicBezTo>
                  <a:close/>
                  <a:moveTo>
                    <a:pt x="8554" y="21398"/>
                  </a:moveTo>
                  <a:lnTo>
                    <a:pt x="8569" y="21424"/>
                  </a:lnTo>
                  <a:lnTo>
                    <a:pt x="8418" y="21512"/>
                  </a:lnTo>
                  <a:lnTo>
                    <a:pt x="8408" y="21498"/>
                  </a:lnTo>
                  <a:lnTo>
                    <a:pt x="8554" y="21398"/>
                  </a:lnTo>
                  <a:close/>
                  <a:moveTo>
                    <a:pt x="7902" y="21493"/>
                  </a:moveTo>
                  <a:lnTo>
                    <a:pt x="7908" y="21504"/>
                  </a:lnTo>
                  <a:lnTo>
                    <a:pt x="7851" y="21534"/>
                  </a:lnTo>
                  <a:lnTo>
                    <a:pt x="7846" y="21524"/>
                  </a:lnTo>
                  <a:lnTo>
                    <a:pt x="7902" y="21493"/>
                  </a:lnTo>
                  <a:close/>
                  <a:moveTo>
                    <a:pt x="24798" y="21502"/>
                  </a:moveTo>
                  <a:cubicBezTo>
                    <a:pt x="24808" y="21524"/>
                    <a:pt x="24815" y="21539"/>
                    <a:pt x="24827" y="21562"/>
                  </a:cubicBezTo>
                  <a:cubicBezTo>
                    <a:pt x="24777" y="21571"/>
                    <a:pt x="24734" y="21579"/>
                    <a:pt x="24693" y="21586"/>
                  </a:cubicBezTo>
                  <a:cubicBezTo>
                    <a:pt x="24690" y="21567"/>
                    <a:pt x="24690" y="21555"/>
                    <a:pt x="24687" y="21536"/>
                  </a:cubicBezTo>
                  <a:lnTo>
                    <a:pt x="24687" y="21534"/>
                  </a:lnTo>
                  <a:cubicBezTo>
                    <a:pt x="24720" y="21526"/>
                    <a:pt x="24755" y="21515"/>
                    <a:pt x="24798" y="21502"/>
                  </a:cubicBezTo>
                  <a:close/>
                  <a:moveTo>
                    <a:pt x="6256" y="21557"/>
                  </a:moveTo>
                  <a:lnTo>
                    <a:pt x="6259" y="21568"/>
                  </a:lnTo>
                  <a:lnTo>
                    <a:pt x="6203" y="21589"/>
                  </a:lnTo>
                  <a:lnTo>
                    <a:pt x="6198" y="21579"/>
                  </a:lnTo>
                  <a:lnTo>
                    <a:pt x="6256" y="21557"/>
                  </a:lnTo>
                  <a:close/>
                  <a:moveTo>
                    <a:pt x="23710" y="21537"/>
                  </a:moveTo>
                  <a:cubicBezTo>
                    <a:pt x="23710" y="21564"/>
                    <a:pt x="23712" y="21589"/>
                    <a:pt x="23715" y="21645"/>
                  </a:cubicBezTo>
                  <a:cubicBezTo>
                    <a:pt x="23650" y="21608"/>
                    <a:pt x="23621" y="21592"/>
                    <a:pt x="23575" y="21565"/>
                  </a:cubicBezTo>
                  <a:cubicBezTo>
                    <a:pt x="23637" y="21552"/>
                    <a:pt x="23665" y="21546"/>
                    <a:pt x="23710" y="21537"/>
                  </a:cubicBezTo>
                  <a:close/>
                  <a:moveTo>
                    <a:pt x="5810" y="21601"/>
                  </a:moveTo>
                  <a:cubicBezTo>
                    <a:pt x="5826" y="21629"/>
                    <a:pt x="5841" y="21655"/>
                    <a:pt x="5859" y="21686"/>
                  </a:cubicBezTo>
                  <a:cubicBezTo>
                    <a:pt x="5891" y="21680"/>
                    <a:pt x="5925" y="21676"/>
                    <a:pt x="5997" y="21664"/>
                  </a:cubicBezTo>
                  <a:lnTo>
                    <a:pt x="5997" y="21664"/>
                  </a:lnTo>
                  <a:cubicBezTo>
                    <a:pt x="5925" y="21701"/>
                    <a:pt x="5882" y="21723"/>
                    <a:pt x="5820" y="21754"/>
                  </a:cubicBezTo>
                  <a:cubicBezTo>
                    <a:pt x="5804" y="21696"/>
                    <a:pt x="5792" y="21654"/>
                    <a:pt x="5781" y="21612"/>
                  </a:cubicBezTo>
                  <a:lnTo>
                    <a:pt x="5810" y="21601"/>
                  </a:lnTo>
                  <a:close/>
                  <a:moveTo>
                    <a:pt x="19192" y="21876"/>
                  </a:moveTo>
                  <a:lnTo>
                    <a:pt x="19214" y="21879"/>
                  </a:lnTo>
                  <a:lnTo>
                    <a:pt x="19209" y="21913"/>
                  </a:lnTo>
                  <a:lnTo>
                    <a:pt x="19209" y="21914"/>
                  </a:lnTo>
                  <a:lnTo>
                    <a:pt x="19188" y="21910"/>
                  </a:lnTo>
                  <a:lnTo>
                    <a:pt x="19192" y="21876"/>
                  </a:lnTo>
                  <a:close/>
                  <a:moveTo>
                    <a:pt x="5560" y="21832"/>
                  </a:moveTo>
                  <a:cubicBezTo>
                    <a:pt x="5570" y="21870"/>
                    <a:pt x="5579" y="21904"/>
                    <a:pt x="5594" y="21958"/>
                  </a:cubicBezTo>
                  <a:cubicBezTo>
                    <a:pt x="5539" y="21921"/>
                    <a:pt x="5505" y="21899"/>
                    <a:pt x="5469" y="21873"/>
                  </a:cubicBezTo>
                  <a:cubicBezTo>
                    <a:pt x="5497" y="21860"/>
                    <a:pt x="5522" y="21849"/>
                    <a:pt x="5560" y="21832"/>
                  </a:cubicBezTo>
                  <a:close/>
                  <a:moveTo>
                    <a:pt x="4968" y="21979"/>
                  </a:moveTo>
                  <a:lnTo>
                    <a:pt x="4976" y="22014"/>
                  </a:lnTo>
                  <a:lnTo>
                    <a:pt x="4957" y="22020"/>
                  </a:lnTo>
                  <a:lnTo>
                    <a:pt x="4949" y="21985"/>
                  </a:lnTo>
                  <a:lnTo>
                    <a:pt x="4968" y="21979"/>
                  </a:lnTo>
                  <a:close/>
                  <a:moveTo>
                    <a:pt x="7339" y="22008"/>
                  </a:moveTo>
                  <a:lnTo>
                    <a:pt x="7361" y="22064"/>
                  </a:lnTo>
                  <a:cubicBezTo>
                    <a:pt x="7350" y="22070"/>
                    <a:pt x="7342" y="22074"/>
                    <a:pt x="7333" y="22080"/>
                  </a:cubicBezTo>
                  <a:lnTo>
                    <a:pt x="7289" y="22035"/>
                  </a:lnTo>
                  <a:cubicBezTo>
                    <a:pt x="7306" y="22026"/>
                    <a:pt x="7322" y="22017"/>
                    <a:pt x="7339" y="22008"/>
                  </a:cubicBezTo>
                  <a:close/>
                  <a:moveTo>
                    <a:pt x="4434" y="22044"/>
                  </a:moveTo>
                  <a:lnTo>
                    <a:pt x="4446" y="22114"/>
                  </a:lnTo>
                  <a:lnTo>
                    <a:pt x="4418" y="22121"/>
                  </a:lnTo>
                  <a:lnTo>
                    <a:pt x="4405" y="22051"/>
                  </a:lnTo>
                  <a:lnTo>
                    <a:pt x="4434" y="22044"/>
                  </a:lnTo>
                  <a:close/>
                  <a:moveTo>
                    <a:pt x="4248" y="22055"/>
                  </a:moveTo>
                  <a:lnTo>
                    <a:pt x="4280" y="22107"/>
                  </a:lnTo>
                  <a:lnTo>
                    <a:pt x="4230" y="22123"/>
                  </a:lnTo>
                  <a:lnTo>
                    <a:pt x="4221" y="22066"/>
                  </a:lnTo>
                  <a:lnTo>
                    <a:pt x="4248" y="22055"/>
                  </a:lnTo>
                  <a:close/>
                  <a:moveTo>
                    <a:pt x="19715" y="22166"/>
                  </a:moveTo>
                  <a:lnTo>
                    <a:pt x="19779" y="22169"/>
                  </a:lnTo>
                  <a:lnTo>
                    <a:pt x="19778" y="22180"/>
                  </a:lnTo>
                  <a:lnTo>
                    <a:pt x="19713" y="22177"/>
                  </a:lnTo>
                  <a:lnTo>
                    <a:pt x="19715" y="22166"/>
                  </a:lnTo>
                  <a:close/>
                  <a:moveTo>
                    <a:pt x="5458" y="22117"/>
                  </a:moveTo>
                  <a:cubicBezTo>
                    <a:pt x="5491" y="22142"/>
                    <a:pt x="5460" y="22172"/>
                    <a:pt x="5342" y="22182"/>
                  </a:cubicBezTo>
                  <a:cubicBezTo>
                    <a:pt x="5383" y="22161"/>
                    <a:pt x="5425" y="22138"/>
                    <a:pt x="5458" y="22117"/>
                  </a:cubicBezTo>
                  <a:close/>
                  <a:moveTo>
                    <a:pt x="21919" y="22148"/>
                  </a:moveTo>
                  <a:lnTo>
                    <a:pt x="21923" y="22166"/>
                  </a:lnTo>
                  <a:cubicBezTo>
                    <a:pt x="21866" y="22172"/>
                    <a:pt x="21808" y="22179"/>
                    <a:pt x="21751" y="22185"/>
                  </a:cubicBezTo>
                  <a:lnTo>
                    <a:pt x="21746" y="22154"/>
                  </a:lnTo>
                  <a:lnTo>
                    <a:pt x="21919" y="22148"/>
                  </a:lnTo>
                  <a:close/>
                  <a:moveTo>
                    <a:pt x="21020" y="22216"/>
                  </a:moveTo>
                  <a:lnTo>
                    <a:pt x="21018" y="22227"/>
                  </a:lnTo>
                  <a:lnTo>
                    <a:pt x="20953" y="22230"/>
                  </a:lnTo>
                  <a:lnTo>
                    <a:pt x="20953" y="22217"/>
                  </a:lnTo>
                  <a:cubicBezTo>
                    <a:pt x="20975" y="22217"/>
                    <a:pt x="20998" y="22217"/>
                    <a:pt x="21020" y="22216"/>
                  </a:cubicBezTo>
                  <a:close/>
                  <a:moveTo>
                    <a:pt x="4559" y="22133"/>
                  </a:moveTo>
                  <a:lnTo>
                    <a:pt x="4559" y="22133"/>
                  </a:lnTo>
                  <a:cubicBezTo>
                    <a:pt x="4548" y="22155"/>
                    <a:pt x="4533" y="22183"/>
                    <a:pt x="4505" y="22239"/>
                  </a:cubicBezTo>
                  <a:cubicBezTo>
                    <a:pt x="4481" y="22194"/>
                    <a:pt x="4474" y="22179"/>
                    <a:pt x="4462" y="22157"/>
                  </a:cubicBezTo>
                  <a:cubicBezTo>
                    <a:pt x="4508" y="22145"/>
                    <a:pt x="4548" y="22136"/>
                    <a:pt x="4559" y="22133"/>
                  </a:cubicBezTo>
                  <a:close/>
                  <a:moveTo>
                    <a:pt x="18642" y="22244"/>
                  </a:moveTo>
                  <a:lnTo>
                    <a:pt x="18707" y="22252"/>
                  </a:lnTo>
                  <a:lnTo>
                    <a:pt x="18705" y="22264"/>
                  </a:lnTo>
                  <a:cubicBezTo>
                    <a:pt x="18683" y="22261"/>
                    <a:pt x="18661" y="22258"/>
                    <a:pt x="18639" y="22255"/>
                  </a:cubicBezTo>
                  <a:lnTo>
                    <a:pt x="18642" y="22244"/>
                  </a:lnTo>
                  <a:close/>
                  <a:moveTo>
                    <a:pt x="3650" y="22204"/>
                  </a:moveTo>
                  <a:lnTo>
                    <a:pt x="3650" y="22204"/>
                  </a:lnTo>
                  <a:cubicBezTo>
                    <a:pt x="3677" y="22222"/>
                    <a:pt x="3683" y="22244"/>
                    <a:pt x="3688" y="22266"/>
                  </a:cubicBezTo>
                  <a:lnTo>
                    <a:pt x="3650" y="22276"/>
                  </a:lnTo>
                  <a:lnTo>
                    <a:pt x="3621" y="22211"/>
                  </a:lnTo>
                  <a:cubicBezTo>
                    <a:pt x="3634" y="22208"/>
                    <a:pt x="3647" y="22205"/>
                    <a:pt x="3650" y="22204"/>
                  </a:cubicBezTo>
                  <a:close/>
                  <a:moveTo>
                    <a:pt x="19722" y="22226"/>
                  </a:moveTo>
                  <a:lnTo>
                    <a:pt x="19756" y="22227"/>
                  </a:lnTo>
                  <a:lnTo>
                    <a:pt x="19746" y="22298"/>
                  </a:lnTo>
                  <a:lnTo>
                    <a:pt x="19713" y="22297"/>
                  </a:lnTo>
                  <a:lnTo>
                    <a:pt x="19722" y="22226"/>
                  </a:lnTo>
                  <a:close/>
                  <a:moveTo>
                    <a:pt x="21073" y="22311"/>
                  </a:moveTo>
                  <a:lnTo>
                    <a:pt x="21073" y="22311"/>
                  </a:lnTo>
                  <a:cubicBezTo>
                    <a:pt x="21073" y="22311"/>
                    <a:pt x="21073" y="22311"/>
                    <a:pt x="21073" y="22311"/>
                  </a:cubicBezTo>
                  <a:cubicBezTo>
                    <a:pt x="21073" y="22311"/>
                    <a:pt x="21073" y="22311"/>
                    <a:pt x="21073" y="22311"/>
                  </a:cubicBezTo>
                  <a:close/>
                  <a:moveTo>
                    <a:pt x="19372" y="22285"/>
                  </a:moveTo>
                  <a:lnTo>
                    <a:pt x="19372" y="22286"/>
                  </a:lnTo>
                  <a:cubicBezTo>
                    <a:pt x="19413" y="22288"/>
                    <a:pt x="19450" y="22289"/>
                    <a:pt x="19485" y="22291"/>
                  </a:cubicBezTo>
                  <a:lnTo>
                    <a:pt x="19504" y="22307"/>
                  </a:lnTo>
                  <a:cubicBezTo>
                    <a:pt x="19453" y="22314"/>
                    <a:pt x="19401" y="22320"/>
                    <a:pt x="19366" y="22325"/>
                  </a:cubicBezTo>
                  <a:cubicBezTo>
                    <a:pt x="19366" y="22323"/>
                    <a:pt x="19369" y="22307"/>
                    <a:pt x="19372" y="22285"/>
                  </a:cubicBezTo>
                  <a:close/>
                  <a:moveTo>
                    <a:pt x="18523" y="22291"/>
                  </a:moveTo>
                  <a:lnTo>
                    <a:pt x="18564" y="22325"/>
                  </a:lnTo>
                  <a:cubicBezTo>
                    <a:pt x="18558" y="22327"/>
                    <a:pt x="18552" y="22329"/>
                    <a:pt x="18552" y="22329"/>
                  </a:cubicBezTo>
                  <a:cubicBezTo>
                    <a:pt x="18533" y="22320"/>
                    <a:pt x="18517" y="22310"/>
                    <a:pt x="18501" y="22300"/>
                  </a:cubicBezTo>
                  <a:lnTo>
                    <a:pt x="18523" y="22291"/>
                  </a:lnTo>
                  <a:close/>
                  <a:moveTo>
                    <a:pt x="19826" y="22310"/>
                  </a:moveTo>
                  <a:lnTo>
                    <a:pt x="19957" y="22317"/>
                  </a:lnTo>
                  <a:lnTo>
                    <a:pt x="19956" y="22335"/>
                  </a:lnTo>
                  <a:cubicBezTo>
                    <a:pt x="19912" y="22332"/>
                    <a:pt x="19868" y="22330"/>
                    <a:pt x="19823" y="22327"/>
                  </a:cubicBezTo>
                  <a:lnTo>
                    <a:pt x="19826" y="22310"/>
                  </a:lnTo>
                  <a:close/>
                  <a:moveTo>
                    <a:pt x="20240" y="22357"/>
                  </a:moveTo>
                  <a:lnTo>
                    <a:pt x="20262" y="22358"/>
                  </a:lnTo>
                  <a:lnTo>
                    <a:pt x="20257" y="22394"/>
                  </a:lnTo>
                  <a:lnTo>
                    <a:pt x="20235" y="22392"/>
                  </a:lnTo>
                  <a:lnTo>
                    <a:pt x="20240" y="22357"/>
                  </a:lnTo>
                  <a:close/>
                  <a:moveTo>
                    <a:pt x="5873" y="22453"/>
                  </a:moveTo>
                  <a:lnTo>
                    <a:pt x="5876" y="22464"/>
                  </a:lnTo>
                  <a:cubicBezTo>
                    <a:pt x="5856" y="22472"/>
                    <a:pt x="5835" y="22479"/>
                    <a:pt x="5816" y="22485"/>
                  </a:cubicBezTo>
                  <a:lnTo>
                    <a:pt x="5811" y="22473"/>
                  </a:lnTo>
                  <a:lnTo>
                    <a:pt x="5873" y="22454"/>
                  </a:lnTo>
                  <a:lnTo>
                    <a:pt x="5873" y="22453"/>
                  </a:lnTo>
                  <a:close/>
                  <a:moveTo>
                    <a:pt x="4189" y="22435"/>
                  </a:moveTo>
                  <a:lnTo>
                    <a:pt x="4189" y="22435"/>
                  </a:lnTo>
                  <a:cubicBezTo>
                    <a:pt x="4220" y="22472"/>
                    <a:pt x="4233" y="22505"/>
                    <a:pt x="4110" y="22505"/>
                  </a:cubicBezTo>
                  <a:cubicBezTo>
                    <a:pt x="4098" y="22505"/>
                    <a:pt x="4084" y="22505"/>
                    <a:pt x="4070" y="22504"/>
                  </a:cubicBezTo>
                  <a:cubicBezTo>
                    <a:pt x="4117" y="22478"/>
                    <a:pt x="4150" y="22457"/>
                    <a:pt x="4189" y="22435"/>
                  </a:cubicBezTo>
                  <a:close/>
                  <a:moveTo>
                    <a:pt x="3475" y="22528"/>
                  </a:moveTo>
                  <a:lnTo>
                    <a:pt x="3477" y="22545"/>
                  </a:lnTo>
                  <a:lnTo>
                    <a:pt x="3355" y="22561"/>
                  </a:lnTo>
                  <a:cubicBezTo>
                    <a:pt x="3355" y="22556"/>
                    <a:pt x="3353" y="22550"/>
                    <a:pt x="3353" y="22544"/>
                  </a:cubicBezTo>
                  <a:lnTo>
                    <a:pt x="3475" y="22528"/>
                  </a:lnTo>
                  <a:close/>
                  <a:moveTo>
                    <a:pt x="6194" y="22644"/>
                  </a:moveTo>
                  <a:lnTo>
                    <a:pt x="6197" y="22656"/>
                  </a:lnTo>
                  <a:lnTo>
                    <a:pt x="6134" y="22676"/>
                  </a:lnTo>
                  <a:lnTo>
                    <a:pt x="6132" y="22664"/>
                  </a:lnTo>
                  <a:lnTo>
                    <a:pt x="6194" y="22644"/>
                  </a:lnTo>
                  <a:close/>
                  <a:moveTo>
                    <a:pt x="2133" y="22695"/>
                  </a:moveTo>
                  <a:lnTo>
                    <a:pt x="2133" y="22707"/>
                  </a:lnTo>
                  <a:lnTo>
                    <a:pt x="2072" y="22710"/>
                  </a:lnTo>
                  <a:lnTo>
                    <a:pt x="2072" y="22698"/>
                  </a:lnTo>
                  <a:lnTo>
                    <a:pt x="2133" y="22695"/>
                  </a:lnTo>
                  <a:close/>
                  <a:moveTo>
                    <a:pt x="2256" y="22795"/>
                  </a:moveTo>
                  <a:lnTo>
                    <a:pt x="2256" y="22807"/>
                  </a:lnTo>
                  <a:lnTo>
                    <a:pt x="2194" y="22810"/>
                  </a:lnTo>
                  <a:lnTo>
                    <a:pt x="2194" y="22810"/>
                  </a:lnTo>
                  <a:lnTo>
                    <a:pt x="2194" y="22798"/>
                  </a:lnTo>
                  <a:lnTo>
                    <a:pt x="2256" y="22795"/>
                  </a:lnTo>
                  <a:close/>
                  <a:moveTo>
                    <a:pt x="2132" y="22801"/>
                  </a:moveTo>
                  <a:lnTo>
                    <a:pt x="2130" y="22813"/>
                  </a:lnTo>
                  <a:lnTo>
                    <a:pt x="2070" y="22816"/>
                  </a:lnTo>
                  <a:lnTo>
                    <a:pt x="2069" y="22804"/>
                  </a:lnTo>
                  <a:lnTo>
                    <a:pt x="2132" y="22801"/>
                  </a:lnTo>
                  <a:close/>
                  <a:moveTo>
                    <a:pt x="1080" y="22809"/>
                  </a:moveTo>
                  <a:lnTo>
                    <a:pt x="1142" y="22810"/>
                  </a:lnTo>
                  <a:lnTo>
                    <a:pt x="1142" y="22823"/>
                  </a:lnTo>
                  <a:lnTo>
                    <a:pt x="1079" y="22820"/>
                  </a:lnTo>
                  <a:lnTo>
                    <a:pt x="1080" y="22809"/>
                  </a:lnTo>
                  <a:close/>
                  <a:moveTo>
                    <a:pt x="5439" y="22853"/>
                  </a:moveTo>
                  <a:lnTo>
                    <a:pt x="5442" y="22863"/>
                  </a:lnTo>
                  <a:lnTo>
                    <a:pt x="5379" y="22882"/>
                  </a:lnTo>
                  <a:lnTo>
                    <a:pt x="5377" y="22870"/>
                  </a:lnTo>
                  <a:lnTo>
                    <a:pt x="5439" y="22853"/>
                  </a:lnTo>
                  <a:close/>
                  <a:moveTo>
                    <a:pt x="843" y="23029"/>
                  </a:moveTo>
                  <a:cubicBezTo>
                    <a:pt x="875" y="23047"/>
                    <a:pt x="909" y="23065"/>
                    <a:pt x="971" y="23097"/>
                  </a:cubicBezTo>
                  <a:cubicBezTo>
                    <a:pt x="892" y="23101"/>
                    <a:pt x="856" y="23103"/>
                    <a:pt x="812" y="23106"/>
                  </a:cubicBezTo>
                  <a:cubicBezTo>
                    <a:pt x="806" y="23082"/>
                    <a:pt x="803" y="23067"/>
                    <a:pt x="799" y="23051"/>
                  </a:cubicBezTo>
                  <a:lnTo>
                    <a:pt x="843" y="23029"/>
                  </a:lnTo>
                  <a:close/>
                  <a:moveTo>
                    <a:pt x="602" y="23065"/>
                  </a:moveTo>
                  <a:lnTo>
                    <a:pt x="602" y="23065"/>
                  </a:lnTo>
                  <a:cubicBezTo>
                    <a:pt x="607" y="23095"/>
                    <a:pt x="615" y="23125"/>
                    <a:pt x="571" y="23125"/>
                  </a:cubicBezTo>
                  <a:cubicBezTo>
                    <a:pt x="549" y="23125"/>
                    <a:pt x="514" y="23118"/>
                    <a:pt x="461" y="23100"/>
                  </a:cubicBezTo>
                  <a:cubicBezTo>
                    <a:pt x="512" y="23087"/>
                    <a:pt x="553" y="23076"/>
                    <a:pt x="602" y="23065"/>
                  </a:cubicBezTo>
                  <a:close/>
                  <a:moveTo>
                    <a:pt x="1221" y="23090"/>
                  </a:moveTo>
                  <a:lnTo>
                    <a:pt x="1239" y="23148"/>
                  </a:lnTo>
                  <a:cubicBezTo>
                    <a:pt x="1221" y="23150"/>
                    <a:pt x="1202" y="23150"/>
                    <a:pt x="1184" y="23150"/>
                  </a:cubicBezTo>
                  <a:lnTo>
                    <a:pt x="1190" y="23091"/>
                  </a:lnTo>
                  <a:lnTo>
                    <a:pt x="1221" y="23090"/>
                  </a:lnTo>
                  <a:close/>
                  <a:moveTo>
                    <a:pt x="775" y="23137"/>
                  </a:moveTo>
                  <a:lnTo>
                    <a:pt x="780" y="23168"/>
                  </a:lnTo>
                  <a:cubicBezTo>
                    <a:pt x="745" y="23166"/>
                    <a:pt x="709" y="23165"/>
                    <a:pt x="675" y="23163"/>
                  </a:cubicBezTo>
                  <a:lnTo>
                    <a:pt x="671" y="23145"/>
                  </a:lnTo>
                  <a:cubicBezTo>
                    <a:pt x="706" y="23143"/>
                    <a:pt x="742" y="23140"/>
                    <a:pt x="775" y="23137"/>
                  </a:cubicBezTo>
                  <a:close/>
                  <a:moveTo>
                    <a:pt x="1548" y="23241"/>
                  </a:moveTo>
                  <a:lnTo>
                    <a:pt x="1548" y="23253"/>
                  </a:lnTo>
                  <a:lnTo>
                    <a:pt x="1483" y="23253"/>
                  </a:lnTo>
                  <a:cubicBezTo>
                    <a:pt x="1483" y="23248"/>
                    <a:pt x="1485" y="23244"/>
                    <a:pt x="1485" y="23241"/>
                  </a:cubicBezTo>
                  <a:close/>
                  <a:moveTo>
                    <a:pt x="739" y="23243"/>
                  </a:moveTo>
                  <a:lnTo>
                    <a:pt x="759" y="23244"/>
                  </a:lnTo>
                  <a:lnTo>
                    <a:pt x="755" y="23279"/>
                  </a:lnTo>
                  <a:lnTo>
                    <a:pt x="734" y="23278"/>
                  </a:lnTo>
                  <a:lnTo>
                    <a:pt x="739" y="23243"/>
                  </a:lnTo>
                  <a:close/>
                  <a:moveTo>
                    <a:pt x="2506" y="23387"/>
                  </a:moveTo>
                  <a:lnTo>
                    <a:pt x="2506" y="23399"/>
                  </a:lnTo>
                  <a:cubicBezTo>
                    <a:pt x="2485" y="23400"/>
                    <a:pt x="2463" y="23401"/>
                    <a:pt x="2441" y="23401"/>
                  </a:cubicBezTo>
                  <a:lnTo>
                    <a:pt x="2441" y="23390"/>
                  </a:lnTo>
                  <a:lnTo>
                    <a:pt x="2506" y="23387"/>
                  </a:lnTo>
                  <a:close/>
                  <a:moveTo>
                    <a:pt x="8688" y="1"/>
                  </a:moveTo>
                  <a:cubicBezTo>
                    <a:pt x="8675" y="1"/>
                    <a:pt x="8662" y="1"/>
                    <a:pt x="8649" y="2"/>
                  </a:cubicBezTo>
                  <a:cubicBezTo>
                    <a:pt x="8477" y="15"/>
                    <a:pt x="8299" y="13"/>
                    <a:pt x="8145" y="53"/>
                  </a:cubicBezTo>
                  <a:cubicBezTo>
                    <a:pt x="8135" y="54"/>
                    <a:pt x="8121" y="65"/>
                    <a:pt x="8067" y="96"/>
                  </a:cubicBezTo>
                  <a:cubicBezTo>
                    <a:pt x="8057" y="102"/>
                    <a:pt x="8014" y="135"/>
                    <a:pt x="7958" y="177"/>
                  </a:cubicBezTo>
                  <a:cubicBezTo>
                    <a:pt x="7771" y="196"/>
                    <a:pt x="7625" y="274"/>
                    <a:pt x="7474" y="346"/>
                  </a:cubicBezTo>
                  <a:cubicBezTo>
                    <a:pt x="7331" y="427"/>
                    <a:pt x="7234" y="541"/>
                    <a:pt x="7152" y="662"/>
                  </a:cubicBezTo>
                  <a:cubicBezTo>
                    <a:pt x="7102" y="653"/>
                    <a:pt x="7068" y="647"/>
                    <a:pt x="7033" y="640"/>
                  </a:cubicBezTo>
                  <a:cubicBezTo>
                    <a:pt x="6946" y="731"/>
                    <a:pt x="6883" y="830"/>
                    <a:pt x="6797" y="918"/>
                  </a:cubicBezTo>
                  <a:cubicBezTo>
                    <a:pt x="6718" y="1011"/>
                    <a:pt x="6621" y="1089"/>
                    <a:pt x="6524" y="1196"/>
                  </a:cubicBezTo>
                  <a:cubicBezTo>
                    <a:pt x="6512" y="1264"/>
                    <a:pt x="6497" y="1343"/>
                    <a:pt x="6481" y="1439"/>
                  </a:cubicBezTo>
                  <a:cubicBezTo>
                    <a:pt x="6435" y="1435"/>
                    <a:pt x="6412" y="1432"/>
                    <a:pt x="6372" y="1427"/>
                  </a:cubicBezTo>
                  <a:cubicBezTo>
                    <a:pt x="6303" y="1524"/>
                    <a:pt x="6226" y="1623"/>
                    <a:pt x="6172" y="1748"/>
                  </a:cubicBezTo>
                  <a:cubicBezTo>
                    <a:pt x="6157" y="1758"/>
                    <a:pt x="6129" y="1780"/>
                    <a:pt x="6100" y="1804"/>
                  </a:cubicBezTo>
                  <a:cubicBezTo>
                    <a:pt x="6059" y="1961"/>
                    <a:pt x="5989" y="2088"/>
                    <a:pt x="5847" y="2200"/>
                  </a:cubicBezTo>
                  <a:cubicBezTo>
                    <a:pt x="5914" y="2326"/>
                    <a:pt x="5763" y="2397"/>
                    <a:pt x="5739" y="2507"/>
                  </a:cubicBezTo>
                  <a:cubicBezTo>
                    <a:pt x="5710" y="2651"/>
                    <a:pt x="5638" y="2759"/>
                    <a:pt x="5564" y="2869"/>
                  </a:cubicBezTo>
                  <a:cubicBezTo>
                    <a:pt x="5578" y="2891"/>
                    <a:pt x="5592" y="2913"/>
                    <a:pt x="5605" y="2934"/>
                  </a:cubicBezTo>
                  <a:cubicBezTo>
                    <a:pt x="5535" y="3219"/>
                    <a:pt x="5311" y="3447"/>
                    <a:pt x="5341" y="3730"/>
                  </a:cubicBezTo>
                  <a:cubicBezTo>
                    <a:pt x="5305" y="3819"/>
                    <a:pt x="5274" y="3883"/>
                    <a:pt x="5257" y="3950"/>
                  </a:cubicBezTo>
                  <a:cubicBezTo>
                    <a:pt x="5236" y="4033"/>
                    <a:pt x="5230" y="4121"/>
                    <a:pt x="5211" y="4203"/>
                  </a:cubicBezTo>
                  <a:cubicBezTo>
                    <a:pt x="5194" y="4278"/>
                    <a:pt x="5161" y="4348"/>
                    <a:pt x="5142" y="4423"/>
                  </a:cubicBezTo>
                  <a:cubicBezTo>
                    <a:pt x="5105" y="4602"/>
                    <a:pt x="5080" y="4785"/>
                    <a:pt x="5133" y="4918"/>
                  </a:cubicBezTo>
                  <a:cubicBezTo>
                    <a:pt x="5088" y="5041"/>
                    <a:pt x="5051" y="5139"/>
                    <a:pt x="5014" y="5236"/>
                  </a:cubicBezTo>
                  <a:cubicBezTo>
                    <a:pt x="5030" y="5254"/>
                    <a:pt x="5048" y="5273"/>
                    <a:pt x="5076" y="5299"/>
                  </a:cubicBezTo>
                  <a:cubicBezTo>
                    <a:pt x="5054" y="5364"/>
                    <a:pt x="5033" y="5424"/>
                    <a:pt x="5013" y="5483"/>
                  </a:cubicBezTo>
                  <a:cubicBezTo>
                    <a:pt x="5026" y="5517"/>
                    <a:pt x="5035" y="5542"/>
                    <a:pt x="5043" y="5566"/>
                  </a:cubicBezTo>
                  <a:cubicBezTo>
                    <a:pt x="5027" y="5595"/>
                    <a:pt x="5011" y="5626"/>
                    <a:pt x="4988" y="5670"/>
                  </a:cubicBezTo>
                  <a:cubicBezTo>
                    <a:pt x="5023" y="5760"/>
                    <a:pt x="5055" y="5842"/>
                    <a:pt x="5068" y="5875"/>
                  </a:cubicBezTo>
                  <a:cubicBezTo>
                    <a:pt x="5073" y="6060"/>
                    <a:pt x="5071" y="6184"/>
                    <a:pt x="5085" y="6304"/>
                  </a:cubicBezTo>
                  <a:cubicBezTo>
                    <a:pt x="5060" y="6363"/>
                    <a:pt x="5032" y="6426"/>
                    <a:pt x="5001" y="6500"/>
                  </a:cubicBezTo>
                  <a:cubicBezTo>
                    <a:pt x="5035" y="6526"/>
                    <a:pt x="5054" y="6541"/>
                    <a:pt x="5076" y="6559"/>
                  </a:cubicBezTo>
                  <a:cubicBezTo>
                    <a:pt x="5064" y="6600"/>
                    <a:pt x="5052" y="6641"/>
                    <a:pt x="5041" y="6679"/>
                  </a:cubicBezTo>
                  <a:cubicBezTo>
                    <a:pt x="5052" y="6719"/>
                    <a:pt x="5061" y="6750"/>
                    <a:pt x="5071" y="6782"/>
                  </a:cubicBezTo>
                  <a:cubicBezTo>
                    <a:pt x="5045" y="6825"/>
                    <a:pt x="5023" y="6860"/>
                    <a:pt x="4999" y="6896"/>
                  </a:cubicBezTo>
                  <a:cubicBezTo>
                    <a:pt x="5061" y="6991"/>
                    <a:pt x="5033" y="7080"/>
                    <a:pt x="5005" y="7152"/>
                  </a:cubicBezTo>
                  <a:cubicBezTo>
                    <a:pt x="5027" y="7297"/>
                    <a:pt x="5126" y="7406"/>
                    <a:pt x="5045" y="7558"/>
                  </a:cubicBezTo>
                  <a:lnTo>
                    <a:pt x="5117" y="7696"/>
                  </a:lnTo>
                  <a:cubicBezTo>
                    <a:pt x="5095" y="7737"/>
                    <a:pt x="5076" y="7776"/>
                    <a:pt x="5055" y="7815"/>
                  </a:cubicBezTo>
                  <a:cubicBezTo>
                    <a:pt x="5098" y="7905"/>
                    <a:pt x="5098" y="8011"/>
                    <a:pt x="5096" y="8117"/>
                  </a:cubicBezTo>
                  <a:cubicBezTo>
                    <a:pt x="5102" y="8223"/>
                    <a:pt x="5108" y="8329"/>
                    <a:pt x="5158" y="8417"/>
                  </a:cubicBezTo>
                  <a:cubicBezTo>
                    <a:pt x="5149" y="8438"/>
                    <a:pt x="5139" y="8461"/>
                    <a:pt x="5130" y="8486"/>
                  </a:cubicBezTo>
                  <a:cubicBezTo>
                    <a:pt x="5163" y="8611"/>
                    <a:pt x="5211" y="8735"/>
                    <a:pt x="5224" y="8860"/>
                  </a:cubicBezTo>
                  <a:cubicBezTo>
                    <a:pt x="5239" y="8979"/>
                    <a:pt x="5210" y="9101"/>
                    <a:pt x="5213" y="9204"/>
                  </a:cubicBezTo>
                  <a:cubicBezTo>
                    <a:pt x="5305" y="9413"/>
                    <a:pt x="5367" y="9610"/>
                    <a:pt x="5344" y="9835"/>
                  </a:cubicBezTo>
                  <a:cubicBezTo>
                    <a:pt x="5339" y="9881"/>
                    <a:pt x="5347" y="9943"/>
                    <a:pt x="5358" y="9991"/>
                  </a:cubicBezTo>
                  <a:cubicBezTo>
                    <a:pt x="5383" y="10091"/>
                    <a:pt x="5427" y="10174"/>
                    <a:pt x="5450" y="10285"/>
                  </a:cubicBezTo>
                  <a:cubicBezTo>
                    <a:pt x="5466" y="10380"/>
                    <a:pt x="5507" y="10474"/>
                    <a:pt x="5535" y="10561"/>
                  </a:cubicBezTo>
                  <a:cubicBezTo>
                    <a:pt x="5530" y="10590"/>
                    <a:pt x="5526" y="10611"/>
                    <a:pt x="5522" y="10634"/>
                  </a:cubicBezTo>
                  <a:cubicBezTo>
                    <a:pt x="5555" y="10649"/>
                    <a:pt x="5579" y="10659"/>
                    <a:pt x="5613" y="10674"/>
                  </a:cubicBezTo>
                  <a:cubicBezTo>
                    <a:pt x="5608" y="10727"/>
                    <a:pt x="5604" y="10771"/>
                    <a:pt x="5600" y="10815"/>
                  </a:cubicBezTo>
                  <a:cubicBezTo>
                    <a:pt x="5614" y="10834"/>
                    <a:pt x="5631" y="10856"/>
                    <a:pt x="5644" y="10874"/>
                  </a:cubicBezTo>
                  <a:cubicBezTo>
                    <a:pt x="5648" y="10965"/>
                    <a:pt x="5654" y="11050"/>
                    <a:pt x="5658" y="11134"/>
                  </a:cubicBezTo>
                  <a:cubicBezTo>
                    <a:pt x="5700" y="11155"/>
                    <a:pt x="5726" y="11168"/>
                    <a:pt x="5753" y="11181"/>
                  </a:cubicBezTo>
                  <a:cubicBezTo>
                    <a:pt x="5778" y="11573"/>
                    <a:pt x="5739" y="11955"/>
                    <a:pt x="6003" y="12313"/>
                  </a:cubicBezTo>
                  <a:cubicBezTo>
                    <a:pt x="5964" y="12488"/>
                    <a:pt x="6144" y="12686"/>
                    <a:pt x="6112" y="12844"/>
                  </a:cubicBezTo>
                  <a:cubicBezTo>
                    <a:pt x="6162" y="12916"/>
                    <a:pt x="6212" y="12987"/>
                    <a:pt x="6257" y="13054"/>
                  </a:cubicBezTo>
                  <a:cubicBezTo>
                    <a:pt x="6269" y="13196"/>
                    <a:pt x="6335" y="13413"/>
                    <a:pt x="6385" y="13471"/>
                  </a:cubicBezTo>
                  <a:lnTo>
                    <a:pt x="6491" y="13559"/>
                  </a:lnTo>
                  <a:lnTo>
                    <a:pt x="6487" y="13634"/>
                  </a:lnTo>
                  <a:cubicBezTo>
                    <a:pt x="6681" y="13888"/>
                    <a:pt x="6769" y="14068"/>
                    <a:pt x="6816" y="14297"/>
                  </a:cubicBezTo>
                  <a:cubicBezTo>
                    <a:pt x="6862" y="14346"/>
                    <a:pt x="6925" y="14386"/>
                    <a:pt x="6955" y="14442"/>
                  </a:cubicBezTo>
                  <a:cubicBezTo>
                    <a:pt x="6996" y="14523"/>
                    <a:pt x="7052" y="14571"/>
                    <a:pt x="7097" y="14637"/>
                  </a:cubicBezTo>
                  <a:cubicBezTo>
                    <a:pt x="7139" y="14698"/>
                    <a:pt x="7168" y="14771"/>
                    <a:pt x="7203" y="14840"/>
                  </a:cubicBezTo>
                  <a:cubicBezTo>
                    <a:pt x="7239" y="14908"/>
                    <a:pt x="7268" y="14986"/>
                    <a:pt x="7311" y="15042"/>
                  </a:cubicBezTo>
                  <a:cubicBezTo>
                    <a:pt x="7352" y="15096"/>
                    <a:pt x="7381" y="15179"/>
                    <a:pt x="7415" y="15205"/>
                  </a:cubicBezTo>
                  <a:cubicBezTo>
                    <a:pt x="7499" y="15274"/>
                    <a:pt x="7461" y="15326"/>
                    <a:pt x="7503" y="15404"/>
                  </a:cubicBezTo>
                  <a:cubicBezTo>
                    <a:pt x="7520" y="15416"/>
                    <a:pt x="7549" y="15439"/>
                    <a:pt x="7583" y="15464"/>
                  </a:cubicBezTo>
                  <a:cubicBezTo>
                    <a:pt x="7630" y="15542"/>
                    <a:pt x="7684" y="15625"/>
                    <a:pt x="7731" y="15710"/>
                  </a:cubicBezTo>
                  <a:cubicBezTo>
                    <a:pt x="7780" y="15795"/>
                    <a:pt x="7839" y="15858"/>
                    <a:pt x="7904" y="15925"/>
                  </a:cubicBezTo>
                  <a:cubicBezTo>
                    <a:pt x="7962" y="15986"/>
                    <a:pt x="8014" y="16069"/>
                    <a:pt x="8077" y="16151"/>
                  </a:cubicBezTo>
                  <a:cubicBezTo>
                    <a:pt x="8082" y="16256"/>
                    <a:pt x="8173" y="16369"/>
                    <a:pt x="8258" y="16441"/>
                  </a:cubicBezTo>
                  <a:cubicBezTo>
                    <a:pt x="8330" y="16498"/>
                    <a:pt x="8374" y="16562"/>
                    <a:pt x="8421" y="16628"/>
                  </a:cubicBezTo>
                  <a:cubicBezTo>
                    <a:pt x="8597" y="16857"/>
                    <a:pt x="8792" y="17065"/>
                    <a:pt x="8973" y="17293"/>
                  </a:cubicBezTo>
                  <a:cubicBezTo>
                    <a:pt x="8985" y="17309"/>
                    <a:pt x="9020" y="17316"/>
                    <a:pt x="9045" y="17328"/>
                  </a:cubicBezTo>
                  <a:cubicBezTo>
                    <a:pt x="9051" y="17352"/>
                    <a:pt x="9057" y="17377"/>
                    <a:pt x="9064" y="17408"/>
                  </a:cubicBezTo>
                  <a:cubicBezTo>
                    <a:pt x="9147" y="17471"/>
                    <a:pt x="9238" y="17528"/>
                    <a:pt x="9317" y="17603"/>
                  </a:cubicBezTo>
                  <a:cubicBezTo>
                    <a:pt x="9401" y="17681"/>
                    <a:pt x="9485" y="17774"/>
                    <a:pt x="9551" y="17868"/>
                  </a:cubicBezTo>
                  <a:cubicBezTo>
                    <a:pt x="9612" y="17958"/>
                    <a:pt x="9726" y="17990"/>
                    <a:pt x="9773" y="18093"/>
                  </a:cubicBezTo>
                  <a:cubicBezTo>
                    <a:pt x="9818" y="18108"/>
                    <a:pt x="9869" y="18126"/>
                    <a:pt x="9910" y="18139"/>
                  </a:cubicBezTo>
                  <a:cubicBezTo>
                    <a:pt x="9982" y="18230"/>
                    <a:pt x="10052" y="18315"/>
                    <a:pt x="10144" y="18430"/>
                  </a:cubicBezTo>
                  <a:lnTo>
                    <a:pt x="10256" y="18430"/>
                  </a:lnTo>
                  <a:cubicBezTo>
                    <a:pt x="10284" y="18489"/>
                    <a:pt x="10322" y="18537"/>
                    <a:pt x="10363" y="18579"/>
                  </a:cubicBezTo>
                  <a:lnTo>
                    <a:pt x="10363" y="18579"/>
                  </a:lnTo>
                  <a:cubicBezTo>
                    <a:pt x="10337" y="18615"/>
                    <a:pt x="10311" y="18652"/>
                    <a:pt x="10284" y="18682"/>
                  </a:cubicBezTo>
                  <a:cubicBezTo>
                    <a:pt x="10287" y="18707"/>
                    <a:pt x="10290" y="18732"/>
                    <a:pt x="10293" y="18752"/>
                  </a:cubicBezTo>
                  <a:cubicBezTo>
                    <a:pt x="10271" y="18772"/>
                    <a:pt x="10256" y="18785"/>
                    <a:pt x="10233" y="18804"/>
                  </a:cubicBezTo>
                  <a:cubicBezTo>
                    <a:pt x="10202" y="18785"/>
                    <a:pt x="10169" y="18764"/>
                    <a:pt x="10125" y="18736"/>
                  </a:cubicBezTo>
                  <a:cubicBezTo>
                    <a:pt x="10093" y="18794"/>
                    <a:pt x="10072" y="18830"/>
                    <a:pt x="10049" y="18872"/>
                  </a:cubicBezTo>
                  <a:cubicBezTo>
                    <a:pt x="9882" y="18944"/>
                    <a:pt x="9738" y="19054"/>
                    <a:pt x="9619" y="19206"/>
                  </a:cubicBezTo>
                  <a:cubicBezTo>
                    <a:pt x="9597" y="19197"/>
                    <a:pt x="9576" y="19188"/>
                    <a:pt x="9545" y="19173"/>
                  </a:cubicBezTo>
                  <a:cubicBezTo>
                    <a:pt x="9516" y="19216"/>
                    <a:pt x="9492" y="19251"/>
                    <a:pt x="9467" y="19286"/>
                  </a:cubicBezTo>
                  <a:cubicBezTo>
                    <a:pt x="9464" y="19286"/>
                    <a:pt x="9460" y="19286"/>
                    <a:pt x="9456" y="19286"/>
                  </a:cubicBezTo>
                  <a:cubicBezTo>
                    <a:pt x="9383" y="19286"/>
                    <a:pt x="9319" y="19354"/>
                    <a:pt x="9260" y="19407"/>
                  </a:cubicBezTo>
                  <a:cubicBezTo>
                    <a:pt x="9206" y="19456"/>
                    <a:pt x="9172" y="19520"/>
                    <a:pt x="9117" y="19570"/>
                  </a:cubicBezTo>
                  <a:cubicBezTo>
                    <a:pt x="9067" y="19617"/>
                    <a:pt x="9006" y="19653"/>
                    <a:pt x="8960" y="19707"/>
                  </a:cubicBezTo>
                  <a:cubicBezTo>
                    <a:pt x="8920" y="19704"/>
                    <a:pt x="8882" y="19703"/>
                    <a:pt x="8844" y="19700"/>
                  </a:cubicBezTo>
                  <a:lnTo>
                    <a:pt x="8844" y="19700"/>
                  </a:lnTo>
                  <a:cubicBezTo>
                    <a:pt x="8855" y="19719"/>
                    <a:pt x="8867" y="19738"/>
                    <a:pt x="8886" y="19769"/>
                  </a:cubicBezTo>
                  <a:cubicBezTo>
                    <a:pt x="8816" y="19797"/>
                    <a:pt x="8773" y="19813"/>
                    <a:pt x="8735" y="19829"/>
                  </a:cubicBezTo>
                  <a:cubicBezTo>
                    <a:pt x="8720" y="19850"/>
                    <a:pt x="8710" y="19868"/>
                    <a:pt x="8695" y="19888"/>
                  </a:cubicBezTo>
                  <a:cubicBezTo>
                    <a:pt x="8666" y="19872"/>
                    <a:pt x="8647" y="19860"/>
                    <a:pt x="8626" y="19848"/>
                  </a:cubicBezTo>
                  <a:cubicBezTo>
                    <a:pt x="8560" y="19962"/>
                    <a:pt x="8498" y="20066"/>
                    <a:pt x="8423" y="20191"/>
                  </a:cubicBezTo>
                  <a:cubicBezTo>
                    <a:pt x="8386" y="20124"/>
                    <a:pt x="8354" y="20065"/>
                    <a:pt x="8313" y="19990"/>
                  </a:cubicBezTo>
                  <a:cubicBezTo>
                    <a:pt x="8267" y="20115"/>
                    <a:pt x="8168" y="20137"/>
                    <a:pt x="8074" y="20165"/>
                  </a:cubicBezTo>
                  <a:cubicBezTo>
                    <a:pt x="8123" y="20207"/>
                    <a:pt x="8161" y="20240"/>
                    <a:pt x="8199" y="20274"/>
                  </a:cubicBezTo>
                  <a:cubicBezTo>
                    <a:pt x="8201" y="20274"/>
                    <a:pt x="8179" y="20291"/>
                    <a:pt x="8170" y="20302"/>
                  </a:cubicBezTo>
                  <a:cubicBezTo>
                    <a:pt x="8148" y="20290"/>
                    <a:pt x="8127" y="20278"/>
                    <a:pt x="8104" y="20263"/>
                  </a:cubicBezTo>
                  <a:cubicBezTo>
                    <a:pt x="8087" y="20290"/>
                    <a:pt x="8076" y="20310"/>
                    <a:pt x="8062" y="20330"/>
                  </a:cubicBezTo>
                  <a:cubicBezTo>
                    <a:pt x="8015" y="20318"/>
                    <a:pt x="7965" y="20305"/>
                    <a:pt x="7929" y="20296"/>
                  </a:cubicBezTo>
                  <a:cubicBezTo>
                    <a:pt x="7859" y="20356"/>
                    <a:pt x="7805" y="20403"/>
                    <a:pt x="7743" y="20456"/>
                  </a:cubicBezTo>
                  <a:cubicBezTo>
                    <a:pt x="7756" y="20483"/>
                    <a:pt x="7770" y="20508"/>
                    <a:pt x="7783" y="20534"/>
                  </a:cubicBezTo>
                  <a:cubicBezTo>
                    <a:pt x="7763" y="20541"/>
                    <a:pt x="7746" y="20544"/>
                    <a:pt x="7730" y="20544"/>
                  </a:cubicBezTo>
                  <a:cubicBezTo>
                    <a:pt x="7675" y="20544"/>
                    <a:pt x="7641" y="20508"/>
                    <a:pt x="7584" y="20508"/>
                  </a:cubicBezTo>
                  <a:cubicBezTo>
                    <a:pt x="7554" y="20508"/>
                    <a:pt x="7517" y="20518"/>
                    <a:pt x="7468" y="20549"/>
                  </a:cubicBezTo>
                  <a:cubicBezTo>
                    <a:pt x="7500" y="20584"/>
                    <a:pt x="7531" y="20616"/>
                    <a:pt x="7575" y="20666"/>
                  </a:cubicBezTo>
                  <a:cubicBezTo>
                    <a:pt x="7492" y="20669"/>
                    <a:pt x="7430" y="20672"/>
                    <a:pt x="7342" y="20677"/>
                  </a:cubicBezTo>
                  <a:cubicBezTo>
                    <a:pt x="7381" y="20715"/>
                    <a:pt x="7406" y="20740"/>
                    <a:pt x="7434" y="20768"/>
                  </a:cubicBezTo>
                  <a:cubicBezTo>
                    <a:pt x="7193" y="20814"/>
                    <a:pt x="6968" y="20836"/>
                    <a:pt x="6740" y="20924"/>
                  </a:cubicBezTo>
                  <a:cubicBezTo>
                    <a:pt x="6743" y="20958"/>
                    <a:pt x="6746" y="20993"/>
                    <a:pt x="6747" y="21018"/>
                  </a:cubicBezTo>
                  <a:cubicBezTo>
                    <a:pt x="6650" y="21039"/>
                    <a:pt x="6562" y="21058"/>
                    <a:pt x="6469" y="21077"/>
                  </a:cubicBezTo>
                  <a:cubicBezTo>
                    <a:pt x="6479" y="21103"/>
                    <a:pt x="6485" y="21121"/>
                    <a:pt x="6491" y="21137"/>
                  </a:cubicBezTo>
                  <a:cubicBezTo>
                    <a:pt x="6466" y="21174"/>
                    <a:pt x="6443" y="21212"/>
                    <a:pt x="6419" y="21248"/>
                  </a:cubicBezTo>
                  <a:cubicBezTo>
                    <a:pt x="6394" y="21253"/>
                    <a:pt x="6378" y="21256"/>
                    <a:pt x="6347" y="21264"/>
                  </a:cubicBezTo>
                  <a:cubicBezTo>
                    <a:pt x="6337" y="21236"/>
                    <a:pt x="6326" y="21205"/>
                    <a:pt x="6315" y="21174"/>
                  </a:cubicBezTo>
                  <a:cubicBezTo>
                    <a:pt x="6260" y="21236"/>
                    <a:pt x="6204" y="21295"/>
                    <a:pt x="6145" y="21352"/>
                  </a:cubicBezTo>
                  <a:cubicBezTo>
                    <a:pt x="6126" y="21336"/>
                    <a:pt x="6107" y="21321"/>
                    <a:pt x="6085" y="21303"/>
                  </a:cubicBezTo>
                  <a:cubicBezTo>
                    <a:pt x="6029" y="21368"/>
                    <a:pt x="5978" y="21429"/>
                    <a:pt x="5931" y="21483"/>
                  </a:cubicBezTo>
                  <a:cubicBezTo>
                    <a:pt x="5920" y="21487"/>
                    <a:pt x="5911" y="21488"/>
                    <a:pt x="5903" y="21488"/>
                  </a:cubicBezTo>
                  <a:cubicBezTo>
                    <a:pt x="5860" y="21488"/>
                    <a:pt x="5841" y="21447"/>
                    <a:pt x="5807" y="21447"/>
                  </a:cubicBezTo>
                  <a:cubicBezTo>
                    <a:pt x="5790" y="21447"/>
                    <a:pt x="5770" y="21457"/>
                    <a:pt x="5742" y="21487"/>
                  </a:cubicBezTo>
                  <a:cubicBezTo>
                    <a:pt x="5767" y="21509"/>
                    <a:pt x="5789" y="21532"/>
                    <a:pt x="5841" y="21577"/>
                  </a:cubicBezTo>
                  <a:cubicBezTo>
                    <a:pt x="5806" y="21578"/>
                    <a:pt x="5777" y="21578"/>
                    <a:pt x="5753" y="21578"/>
                  </a:cubicBezTo>
                  <a:cubicBezTo>
                    <a:pt x="5704" y="21578"/>
                    <a:pt x="5672" y="21577"/>
                    <a:pt x="5642" y="21577"/>
                  </a:cubicBezTo>
                  <a:cubicBezTo>
                    <a:pt x="5620" y="21533"/>
                    <a:pt x="5601" y="21493"/>
                    <a:pt x="5582" y="21455"/>
                  </a:cubicBezTo>
                  <a:cubicBezTo>
                    <a:pt x="5514" y="21512"/>
                    <a:pt x="5455" y="21561"/>
                    <a:pt x="5400" y="21608"/>
                  </a:cubicBezTo>
                  <a:cubicBezTo>
                    <a:pt x="5422" y="21617"/>
                    <a:pt x="5448" y="21627"/>
                    <a:pt x="5498" y="21648"/>
                  </a:cubicBezTo>
                  <a:cubicBezTo>
                    <a:pt x="5451" y="21679"/>
                    <a:pt x="5410" y="21705"/>
                    <a:pt x="5369" y="21732"/>
                  </a:cubicBezTo>
                  <a:cubicBezTo>
                    <a:pt x="5326" y="21714"/>
                    <a:pt x="5261" y="21689"/>
                    <a:pt x="5157" y="21639"/>
                  </a:cubicBezTo>
                  <a:lnTo>
                    <a:pt x="5157" y="21639"/>
                  </a:lnTo>
                  <a:cubicBezTo>
                    <a:pt x="5174" y="21715"/>
                    <a:pt x="5186" y="21760"/>
                    <a:pt x="5198" y="21801"/>
                  </a:cubicBezTo>
                  <a:cubicBezTo>
                    <a:pt x="5219" y="21802"/>
                    <a:pt x="5236" y="21805"/>
                    <a:pt x="5254" y="21810"/>
                  </a:cubicBezTo>
                  <a:lnTo>
                    <a:pt x="5238" y="21826"/>
                  </a:lnTo>
                  <a:lnTo>
                    <a:pt x="5191" y="21808"/>
                  </a:lnTo>
                  <a:cubicBezTo>
                    <a:pt x="5194" y="21805"/>
                    <a:pt x="5198" y="21801"/>
                    <a:pt x="5198" y="21801"/>
                  </a:cubicBezTo>
                  <a:lnTo>
                    <a:pt x="5198" y="21801"/>
                  </a:lnTo>
                  <a:cubicBezTo>
                    <a:pt x="5196" y="21801"/>
                    <a:pt x="5194" y="21801"/>
                    <a:pt x="5192" y="21801"/>
                  </a:cubicBezTo>
                  <a:cubicBezTo>
                    <a:pt x="5164" y="21801"/>
                    <a:pt x="5137" y="21798"/>
                    <a:pt x="5111" y="21798"/>
                  </a:cubicBezTo>
                  <a:cubicBezTo>
                    <a:pt x="5066" y="21798"/>
                    <a:pt x="5025" y="21807"/>
                    <a:pt x="4993" y="21855"/>
                  </a:cubicBezTo>
                  <a:cubicBezTo>
                    <a:pt x="4935" y="21845"/>
                    <a:pt x="4880" y="21836"/>
                    <a:pt x="4830" y="21827"/>
                  </a:cubicBezTo>
                  <a:cubicBezTo>
                    <a:pt x="4792" y="21857"/>
                    <a:pt x="4768" y="21874"/>
                    <a:pt x="4743" y="21893"/>
                  </a:cubicBezTo>
                  <a:cubicBezTo>
                    <a:pt x="4723" y="21870"/>
                    <a:pt x="4707" y="21852"/>
                    <a:pt x="4685" y="21827"/>
                  </a:cubicBezTo>
                  <a:cubicBezTo>
                    <a:pt x="4601" y="21893"/>
                    <a:pt x="4524" y="21954"/>
                    <a:pt x="4455" y="22008"/>
                  </a:cubicBezTo>
                  <a:cubicBezTo>
                    <a:pt x="4443" y="22008"/>
                    <a:pt x="4432" y="22008"/>
                    <a:pt x="4421" y="22008"/>
                  </a:cubicBezTo>
                  <a:cubicBezTo>
                    <a:pt x="4326" y="22008"/>
                    <a:pt x="4248" y="22024"/>
                    <a:pt x="4139" y="22060"/>
                  </a:cubicBezTo>
                  <a:cubicBezTo>
                    <a:pt x="4142" y="22086"/>
                    <a:pt x="4146" y="22113"/>
                    <a:pt x="4155" y="22172"/>
                  </a:cubicBezTo>
                  <a:cubicBezTo>
                    <a:pt x="4092" y="22132"/>
                    <a:pt x="4056" y="22111"/>
                    <a:pt x="4006" y="22080"/>
                  </a:cubicBezTo>
                  <a:cubicBezTo>
                    <a:pt x="3971" y="22133"/>
                    <a:pt x="3955" y="22169"/>
                    <a:pt x="3924" y="22199"/>
                  </a:cubicBezTo>
                  <a:cubicBezTo>
                    <a:pt x="3908" y="22219"/>
                    <a:pt x="3872" y="22230"/>
                    <a:pt x="3828" y="22254"/>
                  </a:cubicBezTo>
                  <a:cubicBezTo>
                    <a:pt x="3812" y="22210"/>
                    <a:pt x="3799" y="22180"/>
                    <a:pt x="3787" y="22149"/>
                  </a:cubicBezTo>
                  <a:cubicBezTo>
                    <a:pt x="3724" y="22160"/>
                    <a:pt x="3644" y="22139"/>
                    <a:pt x="3649" y="22204"/>
                  </a:cubicBezTo>
                  <a:cubicBezTo>
                    <a:pt x="3552" y="22222"/>
                    <a:pt x="3475" y="22230"/>
                    <a:pt x="3403" y="22241"/>
                  </a:cubicBezTo>
                  <a:cubicBezTo>
                    <a:pt x="3394" y="22285"/>
                    <a:pt x="3387" y="22319"/>
                    <a:pt x="3381" y="22351"/>
                  </a:cubicBezTo>
                  <a:cubicBezTo>
                    <a:pt x="3340" y="22344"/>
                    <a:pt x="3307" y="22338"/>
                    <a:pt x="3275" y="22330"/>
                  </a:cubicBezTo>
                  <a:lnTo>
                    <a:pt x="3204" y="22377"/>
                  </a:lnTo>
                  <a:lnTo>
                    <a:pt x="3156" y="22348"/>
                  </a:lnTo>
                  <a:cubicBezTo>
                    <a:pt x="3102" y="22352"/>
                    <a:pt x="3043" y="22368"/>
                    <a:pt x="2986" y="22368"/>
                  </a:cubicBezTo>
                  <a:cubicBezTo>
                    <a:pt x="2947" y="22368"/>
                    <a:pt x="2908" y="22360"/>
                    <a:pt x="2872" y="22335"/>
                  </a:cubicBezTo>
                  <a:cubicBezTo>
                    <a:pt x="2793" y="22417"/>
                    <a:pt x="2717" y="22497"/>
                    <a:pt x="2631" y="22586"/>
                  </a:cubicBezTo>
                  <a:cubicBezTo>
                    <a:pt x="2594" y="22511"/>
                    <a:pt x="2563" y="22445"/>
                    <a:pt x="2532" y="22379"/>
                  </a:cubicBezTo>
                  <a:cubicBezTo>
                    <a:pt x="2494" y="22397"/>
                    <a:pt x="2457" y="22414"/>
                    <a:pt x="2422" y="22428"/>
                  </a:cubicBezTo>
                  <a:cubicBezTo>
                    <a:pt x="2389" y="22411"/>
                    <a:pt x="2367" y="22400"/>
                    <a:pt x="2341" y="22386"/>
                  </a:cubicBezTo>
                  <a:cubicBezTo>
                    <a:pt x="2279" y="22433"/>
                    <a:pt x="2217" y="22480"/>
                    <a:pt x="2209" y="22540"/>
                  </a:cubicBezTo>
                  <a:lnTo>
                    <a:pt x="2209" y="22540"/>
                  </a:lnTo>
                  <a:cubicBezTo>
                    <a:pt x="2213" y="22539"/>
                    <a:pt x="2216" y="22538"/>
                    <a:pt x="2220" y="22538"/>
                  </a:cubicBezTo>
                  <a:cubicBezTo>
                    <a:pt x="2221" y="22538"/>
                    <a:pt x="2221" y="22538"/>
                    <a:pt x="2222" y="22538"/>
                  </a:cubicBezTo>
                  <a:cubicBezTo>
                    <a:pt x="2230" y="22538"/>
                    <a:pt x="2239" y="22550"/>
                    <a:pt x="2208" y="22558"/>
                  </a:cubicBezTo>
                  <a:cubicBezTo>
                    <a:pt x="2208" y="22561"/>
                    <a:pt x="2203" y="22562"/>
                    <a:pt x="2194" y="22562"/>
                  </a:cubicBezTo>
                  <a:cubicBezTo>
                    <a:pt x="2180" y="22562"/>
                    <a:pt x="2157" y="22560"/>
                    <a:pt x="2135" y="22557"/>
                  </a:cubicBezTo>
                  <a:cubicBezTo>
                    <a:pt x="2147" y="22554"/>
                    <a:pt x="2159" y="22551"/>
                    <a:pt x="2171" y="22548"/>
                  </a:cubicBezTo>
                  <a:lnTo>
                    <a:pt x="2171" y="22548"/>
                  </a:lnTo>
                  <a:cubicBezTo>
                    <a:pt x="2182" y="22551"/>
                    <a:pt x="2195" y="22555"/>
                    <a:pt x="2208" y="22558"/>
                  </a:cubicBezTo>
                  <a:cubicBezTo>
                    <a:pt x="2208" y="22552"/>
                    <a:pt x="2208" y="22546"/>
                    <a:pt x="2209" y="22540"/>
                  </a:cubicBezTo>
                  <a:lnTo>
                    <a:pt x="2209" y="22540"/>
                  </a:lnTo>
                  <a:cubicBezTo>
                    <a:pt x="2196" y="22542"/>
                    <a:pt x="2183" y="22545"/>
                    <a:pt x="2171" y="22548"/>
                  </a:cubicBezTo>
                  <a:lnTo>
                    <a:pt x="2171" y="22548"/>
                  </a:lnTo>
                  <a:cubicBezTo>
                    <a:pt x="2096" y="22528"/>
                    <a:pt x="2069" y="22521"/>
                    <a:pt x="2041" y="22513"/>
                  </a:cubicBezTo>
                  <a:cubicBezTo>
                    <a:pt x="2035" y="22517"/>
                    <a:pt x="2029" y="22523"/>
                    <a:pt x="2020" y="22526"/>
                  </a:cubicBezTo>
                  <a:cubicBezTo>
                    <a:pt x="1958" y="22541"/>
                    <a:pt x="1895" y="22558"/>
                    <a:pt x="1823" y="22572"/>
                  </a:cubicBezTo>
                  <a:cubicBezTo>
                    <a:pt x="1821" y="22600"/>
                    <a:pt x="1820" y="22626"/>
                    <a:pt x="1820" y="22648"/>
                  </a:cubicBezTo>
                  <a:cubicBezTo>
                    <a:pt x="1680" y="22632"/>
                    <a:pt x="1548" y="22617"/>
                    <a:pt x="1412" y="22601"/>
                  </a:cubicBezTo>
                  <a:cubicBezTo>
                    <a:pt x="1407" y="22629"/>
                    <a:pt x="1398" y="22657"/>
                    <a:pt x="1387" y="22697"/>
                  </a:cubicBezTo>
                  <a:cubicBezTo>
                    <a:pt x="1359" y="22697"/>
                    <a:pt x="1320" y="22692"/>
                    <a:pt x="1290" y="22692"/>
                  </a:cubicBezTo>
                  <a:cubicBezTo>
                    <a:pt x="1272" y="22692"/>
                    <a:pt x="1257" y="22694"/>
                    <a:pt x="1249" y="22700"/>
                  </a:cubicBezTo>
                  <a:cubicBezTo>
                    <a:pt x="1226" y="22714"/>
                    <a:pt x="1206" y="22719"/>
                    <a:pt x="1189" y="22719"/>
                  </a:cubicBezTo>
                  <a:cubicBezTo>
                    <a:pt x="1162" y="22719"/>
                    <a:pt x="1139" y="22708"/>
                    <a:pt x="1114" y="22695"/>
                  </a:cubicBezTo>
                  <a:cubicBezTo>
                    <a:pt x="1093" y="22717"/>
                    <a:pt x="1073" y="22741"/>
                    <a:pt x="1049" y="22767"/>
                  </a:cubicBezTo>
                  <a:cubicBezTo>
                    <a:pt x="998" y="22748"/>
                    <a:pt x="959" y="22736"/>
                    <a:pt x="917" y="22722"/>
                  </a:cubicBezTo>
                  <a:cubicBezTo>
                    <a:pt x="902" y="22759"/>
                    <a:pt x="890" y="22789"/>
                    <a:pt x="874" y="22829"/>
                  </a:cubicBezTo>
                  <a:cubicBezTo>
                    <a:pt x="761" y="22806"/>
                    <a:pt x="659" y="22789"/>
                    <a:pt x="565" y="22767"/>
                  </a:cubicBezTo>
                  <a:cubicBezTo>
                    <a:pt x="512" y="22804"/>
                    <a:pt x="466" y="22837"/>
                    <a:pt x="415" y="22873"/>
                  </a:cubicBezTo>
                  <a:cubicBezTo>
                    <a:pt x="343" y="22854"/>
                    <a:pt x="284" y="22838"/>
                    <a:pt x="218" y="22820"/>
                  </a:cubicBezTo>
                  <a:cubicBezTo>
                    <a:pt x="153" y="22838"/>
                    <a:pt x="80" y="22859"/>
                    <a:pt x="0" y="22879"/>
                  </a:cubicBezTo>
                  <a:cubicBezTo>
                    <a:pt x="93" y="22969"/>
                    <a:pt x="175" y="23048"/>
                    <a:pt x="261" y="23131"/>
                  </a:cubicBezTo>
                  <a:cubicBezTo>
                    <a:pt x="261" y="23131"/>
                    <a:pt x="240" y="23141"/>
                    <a:pt x="196" y="23163"/>
                  </a:cubicBezTo>
                  <a:cubicBezTo>
                    <a:pt x="319" y="23175"/>
                    <a:pt x="421" y="23184"/>
                    <a:pt x="502" y="23191"/>
                  </a:cubicBezTo>
                  <a:cubicBezTo>
                    <a:pt x="536" y="23263"/>
                    <a:pt x="564" y="23321"/>
                    <a:pt x="603" y="23403"/>
                  </a:cubicBezTo>
                  <a:cubicBezTo>
                    <a:pt x="665" y="23360"/>
                    <a:pt x="705" y="23332"/>
                    <a:pt x="739" y="23309"/>
                  </a:cubicBezTo>
                  <a:cubicBezTo>
                    <a:pt x="817" y="23329"/>
                    <a:pt x="877" y="23346"/>
                    <a:pt x="942" y="23363"/>
                  </a:cubicBezTo>
                  <a:cubicBezTo>
                    <a:pt x="962" y="23318"/>
                    <a:pt x="976" y="23285"/>
                    <a:pt x="990" y="23251"/>
                  </a:cubicBezTo>
                  <a:cubicBezTo>
                    <a:pt x="1030" y="23256"/>
                    <a:pt x="1059" y="23260"/>
                    <a:pt x="1099" y="23266"/>
                  </a:cubicBezTo>
                  <a:cubicBezTo>
                    <a:pt x="1093" y="23321"/>
                    <a:pt x="1087" y="23372"/>
                    <a:pt x="1083" y="23418"/>
                  </a:cubicBezTo>
                  <a:cubicBezTo>
                    <a:pt x="1121" y="23441"/>
                    <a:pt x="1145" y="23454"/>
                    <a:pt x="1146" y="23456"/>
                  </a:cubicBezTo>
                  <a:cubicBezTo>
                    <a:pt x="1155" y="23457"/>
                    <a:pt x="1163" y="23457"/>
                    <a:pt x="1172" y="23457"/>
                  </a:cubicBezTo>
                  <a:cubicBezTo>
                    <a:pt x="1230" y="23457"/>
                    <a:pt x="1280" y="23438"/>
                    <a:pt x="1323" y="23438"/>
                  </a:cubicBezTo>
                  <a:cubicBezTo>
                    <a:pt x="1352" y="23438"/>
                    <a:pt x="1378" y="23446"/>
                    <a:pt x="1401" y="23477"/>
                  </a:cubicBezTo>
                  <a:cubicBezTo>
                    <a:pt x="1436" y="23466"/>
                    <a:pt x="1471" y="23454"/>
                    <a:pt x="1505" y="23444"/>
                  </a:cubicBezTo>
                  <a:cubicBezTo>
                    <a:pt x="1526" y="23454"/>
                    <a:pt x="1546" y="23465"/>
                    <a:pt x="1601" y="23490"/>
                  </a:cubicBezTo>
                  <a:lnTo>
                    <a:pt x="1691" y="23401"/>
                  </a:lnTo>
                  <a:lnTo>
                    <a:pt x="1736" y="23419"/>
                  </a:lnTo>
                  <a:cubicBezTo>
                    <a:pt x="1716" y="23446"/>
                    <a:pt x="1695" y="23474"/>
                    <a:pt x="1677" y="23496"/>
                  </a:cubicBezTo>
                  <a:cubicBezTo>
                    <a:pt x="1704" y="23527"/>
                    <a:pt x="1730" y="23554"/>
                    <a:pt x="1754" y="23581"/>
                  </a:cubicBezTo>
                  <a:cubicBezTo>
                    <a:pt x="1802" y="23581"/>
                    <a:pt x="1845" y="23579"/>
                    <a:pt x="1949" y="23579"/>
                  </a:cubicBezTo>
                  <a:cubicBezTo>
                    <a:pt x="1985" y="23559"/>
                    <a:pt x="2051" y="23521"/>
                    <a:pt x="2107" y="23487"/>
                  </a:cubicBezTo>
                  <a:cubicBezTo>
                    <a:pt x="2111" y="23494"/>
                    <a:pt x="2125" y="23515"/>
                    <a:pt x="2133" y="23531"/>
                  </a:cubicBezTo>
                  <a:cubicBezTo>
                    <a:pt x="2216" y="23527"/>
                    <a:pt x="2289" y="23522"/>
                    <a:pt x="2358" y="23519"/>
                  </a:cubicBezTo>
                  <a:cubicBezTo>
                    <a:pt x="2375" y="23493"/>
                    <a:pt x="2388" y="23472"/>
                    <a:pt x="2406" y="23441"/>
                  </a:cubicBezTo>
                  <a:cubicBezTo>
                    <a:pt x="2450" y="23493"/>
                    <a:pt x="2486" y="23535"/>
                    <a:pt x="2523" y="23578"/>
                  </a:cubicBezTo>
                  <a:cubicBezTo>
                    <a:pt x="2598" y="23587"/>
                    <a:pt x="2673" y="23587"/>
                    <a:pt x="2750" y="23593"/>
                  </a:cubicBezTo>
                  <a:cubicBezTo>
                    <a:pt x="2760" y="23575"/>
                    <a:pt x="2773" y="23553"/>
                    <a:pt x="2785" y="23532"/>
                  </a:cubicBezTo>
                  <a:cubicBezTo>
                    <a:pt x="2843" y="23527"/>
                    <a:pt x="2894" y="23522"/>
                    <a:pt x="2943" y="23518"/>
                  </a:cubicBezTo>
                  <a:cubicBezTo>
                    <a:pt x="2960" y="23541"/>
                    <a:pt x="2973" y="23560"/>
                    <a:pt x="2994" y="23588"/>
                  </a:cubicBezTo>
                  <a:cubicBezTo>
                    <a:pt x="3087" y="23563"/>
                    <a:pt x="3172" y="23543"/>
                    <a:pt x="3260" y="23516"/>
                  </a:cubicBezTo>
                  <a:cubicBezTo>
                    <a:pt x="3284" y="23537"/>
                    <a:pt x="3306" y="23559"/>
                    <a:pt x="3325" y="23577"/>
                  </a:cubicBezTo>
                  <a:cubicBezTo>
                    <a:pt x="3441" y="23560"/>
                    <a:pt x="3550" y="23544"/>
                    <a:pt x="3722" y="23519"/>
                  </a:cubicBezTo>
                  <a:cubicBezTo>
                    <a:pt x="3728" y="23509"/>
                    <a:pt x="3749" y="23474"/>
                    <a:pt x="3775" y="23425"/>
                  </a:cubicBezTo>
                  <a:cubicBezTo>
                    <a:pt x="3808" y="23465"/>
                    <a:pt x="3824" y="23482"/>
                    <a:pt x="3833" y="23494"/>
                  </a:cubicBezTo>
                  <a:cubicBezTo>
                    <a:pt x="3927" y="23491"/>
                    <a:pt x="4006" y="23485"/>
                    <a:pt x="4089" y="23478"/>
                  </a:cubicBezTo>
                  <a:cubicBezTo>
                    <a:pt x="4161" y="23472"/>
                    <a:pt x="4268" y="23474"/>
                    <a:pt x="4302" y="23449"/>
                  </a:cubicBezTo>
                  <a:cubicBezTo>
                    <a:pt x="4423" y="23363"/>
                    <a:pt x="4570" y="23381"/>
                    <a:pt x="4715" y="23319"/>
                  </a:cubicBezTo>
                  <a:cubicBezTo>
                    <a:pt x="4752" y="23337"/>
                    <a:pt x="4790" y="23356"/>
                    <a:pt x="4830" y="23375"/>
                  </a:cubicBezTo>
                  <a:cubicBezTo>
                    <a:pt x="4879" y="23334"/>
                    <a:pt x="4914" y="23303"/>
                    <a:pt x="4952" y="23271"/>
                  </a:cubicBezTo>
                  <a:cubicBezTo>
                    <a:pt x="5032" y="23290"/>
                    <a:pt x="5114" y="23312"/>
                    <a:pt x="5191" y="23326"/>
                  </a:cubicBezTo>
                  <a:cubicBezTo>
                    <a:pt x="5239" y="23294"/>
                    <a:pt x="5269" y="23275"/>
                    <a:pt x="5292" y="23260"/>
                  </a:cubicBezTo>
                  <a:cubicBezTo>
                    <a:pt x="5332" y="23262"/>
                    <a:pt x="5369" y="23262"/>
                    <a:pt x="5400" y="23263"/>
                  </a:cubicBezTo>
                  <a:cubicBezTo>
                    <a:pt x="5450" y="23228"/>
                    <a:pt x="5488" y="23203"/>
                    <a:pt x="5525" y="23178"/>
                  </a:cubicBezTo>
                  <a:cubicBezTo>
                    <a:pt x="5564" y="23184"/>
                    <a:pt x="5589" y="23188"/>
                    <a:pt x="5589" y="23188"/>
                  </a:cubicBezTo>
                  <a:cubicBezTo>
                    <a:pt x="5703" y="23144"/>
                    <a:pt x="5795" y="23103"/>
                    <a:pt x="5884" y="23060"/>
                  </a:cubicBezTo>
                  <a:cubicBezTo>
                    <a:pt x="5889" y="23037"/>
                    <a:pt x="5894" y="23015"/>
                    <a:pt x="5897" y="23001"/>
                  </a:cubicBezTo>
                  <a:cubicBezTo>
                    <a:pt x="6007" y="22987"/>
                    <a:pt x="6100" y="22973"/>
                    <a:pt x="6190" y="22960"/>
                  </a:cubicBezTo>
                  <a:cubicBezTo>
                    <a:pt x="6259" y="22894"/>
                    <a:pt x="6353" y="22878"/>
                    <a:pt x="6438" y="22847"/>
                  </a:cubicBezTo>
                  <a:cubicBezTo>
                    <a:pt x="6460" y="22864"/>
                    <a:pt x="6479" y="22881"/>
                    <a:pt x="6499" y="22895"/>
                  </a:cubicBezTo>
                  <a:cubicBezTo>
                    <a:pt x="6529" y="22866"/>
                    <a:pt x="6556" y="22842"/>
                    <a:pt x="6585" y="22816"/>
                  </a:cubicBezTo>
                  <a:cubicBezTo>
                    <a:pt x="6629" y="22814"/>
                    <a:pt x="6663" y="22814"/>
                    <a:pt x="6706" y="22813"/>
                  </a:cubicBezTo>
                  <a:cubicBezTo>
                    <a:pt x="6709" y="22794"/>
                    <a:pt x="6712" y="22776"/>
                    <a:pt x="6715" y="22747"/>
                  </a:cubicBezTo>
                  <a:cubicBezTo>
                    <a:pt x="6775" y="22706"/>
                    <a:pt x="6850" y="22660"/>
                    <a:pt x="6916" y="22610"/>
                  </a:cubicBezTo>
                  <a:cubicBezTo>
                    <a:pt x="7066" y="22588"/>
                    <a:pt x="7205" y="22567"/>
                    <a:pt x="7284" y="22556"/>
                  </a:cubicBezTo>
                  <a:cubicBezTo>
                    <a:pt x="7433" y="22488"/>
                    <a:pt x="7524" y="22442"/>
                    <a:pt x="7648" y="22377"/>
                  </a:cubicBezTo>
                  <a:cubicBezTo>
                    <a:pt x="7651" y="22373"/>
                    <a:pt x="7678" y="22335"/>
                    <a:pt x="7708" y="22297"/>
                  </a:cubicBezTo>
                  <a:lnTo>
                    <a:pt x="7780" y="22297"/>
                  </a:lnTo>
                  <a:cubicBezTo>
                    <a:pt x="7804" y="22272"/>
                    <a:pt x="7829" y="22244"/>
                    <a:pt x="7840" y="22230"/>
                  </a:cubicBezTo>
                  <a:cubicBezTo>
                    <a:pt x="7936" y="22202"/>
                    <a:pt x="8012" y="22182"/>
                    <a:pt x="8132" y="22139"/>
                  </a:cubicBezTo>
                  <a:cubicBezTo>
                    <a:pt x="8143" y="22098"/>
                    <a:pt x="8155" y="22054"/>
                    <a:pt x="8168" y="22005"/>
                  </a:cubicBezTo>
                  <a:cubicBezTo>
                    <a:pt x="8379" y="21923"/>
                    <a:pt x="8569" y="21849"/>
                    <a:pt x="8780" y="21752"/>
                  </a:cubicBezTo>
                  <a:cubicBezTo>
                    <a:pt x="8826" y="21710"/>
                    <a:pt x="8876" y="21627"/>
                    <a:pt x="9000" y="21618"/>
                  </a:cubicBezTo>
                  <a:cubicBezTo>
                    <a:pt x="9041" y="21615"/>
                    <a:pt x="9132" y="21565"/>
                    <a:pt x="9161" y="21527"/>
                  </a:cubicBezTo>
                  <a:cubicBezTo>
                    <a:pt x="9257" y="21406"/>
                    <a:pt x="9394" y="21337"/>
                    <a:pt x="9519" y="21261"/>
                  </a:cubicBezTo>
                  <a:cubicBezTo>
                    <a:pt x="9684" y="21158"/>
                    <a:pt x="9799" y="21025"/>
                    <a:pt x="9922" y="20905"/>
                  </a:cubicBezTo>
                  <a:cubicBezTo>
                    <a:pt x="10156" y="20825"/>
                    <a:pt x="10153" y="20819"/>
                    <a:pt x="10249" y="20708"/>
                  </a:cubicBezTo>
                  <a:cubicBezTo>
                    <a:pt x="10403" y="20643"/>
                    <a:pt x="10556" y="20583"/>
                    <a:pt x="10705" y="20512"/>
                  </a:cubicBezTo>
                  <a:cubicBezTo>
                    <a:pt x="10731" y="20484"/>
                    <a:pt x="10770" y="20438"/>
                    <a:pt x="10814" y="20397"/>
                  </a:cubicBezTo>
                  <a:cubicBezTo>
                    <a:pt x="10859" y="20356"/>
                    <a:pt x="10911" y="20318"/>
                    <a:pt x="10956" y="20282"/>
                  </a:cubicBezTo>
                  <a:cubicBezTo>
                    <a:pt x="10948" y="20250"/>
                    <a:pt x="10943" y="20232"/>
                    <a:pt x="10934" y="20202"/>
                  </a:cubicBezTo>
                  <a:cubicBezTo>
                    <a:pt x="11006" y="20154"/>
                    <a:pt x="11090" y="20072"/>
                    <a:pt x="11133" y="20068"/>
                  </a:cubicBezTo>
                  <a:cubicBezTo>
                    <a:pt x="11227" y="20059"/>
                    <a:pt x="11233" y="19920"/>
                    <a:pt x="11312" y="19920"/>
                  </a:cubicBezTo>
                  <a:cubicBezTo>
                    <a:pt x="11316" y="19920"/>
                    <a:pt x="11320" y="19920"/>
                    <a:pt x="11324" y="19921"/>
                  </a:cubicBezTo>
                  <a:cubicBezTo>
                    <a:pt x="11324" y="19921"/>
                    <a:pt x="11324" y="19921"/>
                    <a:pt x="11325" y="19921"/>
                  </a:cubicBezTo>
                  <a:cubicBezTo>
                    <a:pt x="11332" y="19921"/>
                    <a:pt x="11368" y="19891"/>
                    <a:pt x="11371" y="19882"/>
                  </a:cubicBezTo>
                  <a:cubicBezTo>
                    <a:pt x="11402" y="19781"/>
                    <a:pt x="11510" y="19728"/>
                    <a:pt x="11580" y="19651"/>
                  </a:cubicBezTo>
                  <a:cubicBezTo>
                    <a:pt x="11561" y="19604"/>
                    <a:pt x="11553" y="19577"/>
                    <a:pt x="11567" y="19544"/>
                  </a:cubicBezTo>
                  <a:lnTo>
                    <a:pt x="11567" y="19544"/>
                  </a:lnTo>
                  <a:cubicBezTo>
                    <a:pt x="11623" y="19572"/>
                    <a:pt x="11707" y="19616"/>
                    <a:pt x="11799" y="19663"/>
                  </a:cubicBezTo>
                  <a:cubicBezTo>
                    <a:pt x="11910" y="19787"/>
                    <a:pt x="11911" y="19784"/>
                    <a:pt x="12097" y="19875"/>
                  </a:cubicBezTo>
                  <a:cubicBezTo>
                    <a:pt x="12275" y="19965"/>
                    <a:pt x="12442" y="20069"/>
                    <a:pt x="12545" y="20193"/>
                  </a:cubicBezTo>
                  <a:cubicBezTo>
                    <a:pt x="12688" y="20256"/>
                    <a:pt x="12800" y="20305"/>
                    <a:pt x="12907" y="20353"/>
                  </a:cubicBezTo>
                  <a:cubicBezTo>
                    <a:pt x="12979" y="20371"/>
                    <a:pt x="13051" y="20387"/>
                    <a:pt x="13131" y="20406"/>
                  </a:cubicBezTo>
                  <a:cubicBezTo>
                    <a:pt x="13123" y="20427"/>
                    <a:pt x="13118" y="20441"/>
                    <a:pt x="13113" y="20455"/>
                  </a:cubicBezTo>
                  <a:cubicBezTo>
                    <a:pt x="13112" y="20455"/>
                    <a:pt x="13112" y="20455"/>
                    <a:pt x="13111" y="20455"/>
                  </a:cubicBezTo>
                  <a:cubicBezTo>
                    <a:pt x="13077" y="20455"/>
                    <a:pt x="13013" y="20421"/>
                    <a:pt x="12983" y="20421"/>
                  </a:cubicBezTo>
                  <a:cubicBezTo>
                    <a:pt x="12963" y="20421"/>
                    <a:pt x="12956" y="20435"/>
                    <a:pt x="12979" y="20481"/>
                  </a:cubicBezTo>
                  <a:cubicBezTo>
                    <a:pt x="13215" y="20559"/>
                    <a:pt x="13226" y="20569"/>
                    <a:pt x="13434" y="20719"/>
                  </a:cubicBezTo>
                  <a:cubicBezTo>
                    <a:pt x="13538" y="20793"/>
                    <a:pt x="13651" y="20883"/>
                    <a:pt x="13792" y="20883"/>
                  </a:cubicBezTo>
                  <a:cubicBezTo>
                    <a:pt x="13794" y="20883"/>
                    <a:pt x="13797" y="20883"/>
                    <a:pt x="13799" y="20883"/>
                  </a:cubicBezTo>
                  <a:cubicBezTo>
                    <a:pt x="13805" y="20884"/>
                    <a:pt x="13821" y="20900"/>
                    <a:pt x="13834" y="20912"/>
                  </a:cubicBezTo>
                  <a:cubicBezTo>
                    <a:pt x="13796" y="20937"/>
                    <a:pt x="13756" y="20962"/>
                    <a:pt x="13700" y="20996"/>
                  </a:cubicBezTo>
                  <a:cubicBezTo>
                    <a:pt x="13777" y="21005"/>
                    <a:pt x="13813" y="21009"/>
                    <a:pt x="13852" y="21014"/>
                  </a:cubicBezTo>
                  <a:cubicBezTo>
                    <a:pt x="13877" y="21009"/>
                    <a:pt x="13905" y="21005"/>
                    <a:pt x="13952" y="20997"/>
                  </a:cubicBezTo>
                  <a:cubicBezTo>
                    <a:pt x="13981" y="21055"/>
                    <a:pt x="14003" y="21095"/>
                    <a:pt x="14022" y="21131"/>
                  </a:cubicBezTo>
                  <a:cubicBezTo>
                    <a:pt x="14078" y="21134"/>
                    <a:pt x="14114" y="21136"/>
                    <a:pt x="14149" y="21137"/>
                  </a:cubicBezTo>
                  <a:cubicBezTo>
                    <a:pt x="14190" y="21171"/>
                    <a:pt x="14225" y="21199"/>
                    <a:pt x="14258" y="21226"/>
                  </a:cubicBezTo>
                  <a:cubicBezTo>
                    <a:pt x="14274" y="21221"/>
                    <a:pt x="14293" y="21218"/>
                    <a:pt x="14311" y="21215"/>
                  </a:cubicBezTo>
                  <a:lnTo>
                    <a:pt x="14325" y="21234"/>
                  </a:lnTo>
                  <a:lnTo>
                    <a:pt x="14266" y="21234"/>
                  </a:lnTo>
                  <a:cubicBezTo>
                    <a:pt x="14311" y="21280"/>
                    <a:pt x="14458" y="21382"/>
                    <a:pt x="14540" y="21411"/>
                  </a:cubicBezTo>
                  <a:cubicBezTo>
                    <a:pt x="14540" y="21411"/>
                    <a:pt x="14540" y="21411"/>
                    <a:pt x="14540" y="21412"/>
                  </a:cubicBezTo>
                  <a:lnTo>
                    <a:pt x="14540" y="21412"/>
                  </a:lnTo>
                  <a:cubicBezTo>
                    <a:pt x="14540" y="21411"/>
                    <a:pt x="14541" y="21411"/>
                    <a:pt x="14541" y="21411"/>
                  </a:cubicBezTo>
                  <a:lnTo>
                    <a:pt x="14541" y="21411"/>
                  </a:lnTo>
                  <a:cubicBezTo>
                    <a:pt x="14586" y="21412"/>
                    <a:pt x="14626" y="21427"/>
                    <a:pt x="14665" y="21443"/>
                  </a:cubicBezTo>
                  <a:lnTo>
                    <a:pt x="14661" y="21465"/>
                  </a:lnTo>
                  <a:lnTo>
                    <a:pt x="14545" y="21430"/>
                  </a:lnTo>
                  <a:lnTo>
                    <a:pt x="14545" y="21430"/>
                  </a:lnTo>
                  <a:cubicBezTo>
                    <a:pt x="14571" y="21502"/>
                    <a:pt x="14670" y="21538"/>
                    <a:pt x="14771" y="21629"/>
                  </a:cubicBezTo>
                  <a:cubicBezTo>
                    <a:pt x="14740" y="21558"/>
                    <a:pt x="14732" y="21539"/>
                    <a:pt x="14718" y="21509"/>
                  </a:cubicBezTo>
                  <a:lnTo>
                    <a:pt x="14718" y="21509"/>
                  </a:lnTo>
                  <a:cubicBezTo>
                    <a:pt x="14761" y="21527"/>
                    <a:pt x="14796" y="21542"/>
                    <a:pt x="14827" y="21555"/>
                  </a:cubicBezTo>
                  <a:cubicBezTo>
                    <a:pt x="14832" y="21584"/>
                    <a:pt x="14836" y="21607"/>
                    <a:pt x="14837" y="21612"/>
                  </a:cubicBezTo>
                  <a:cubicBezTo>
                    <a:pt x="14957" y="21670"/>
                    <a:pt x="15057" y="21718"/>
                    <a:pt x="15157" y="21767"/>
                  </a:cubicBezTo>
                  <a:cubicBezTo>
                    <a:pt x="15182" y="21777"/>
                    <a:pt x="15216" y="21780"/>
                    <a:pt x="15241" y="21785"/>
                  </a:cubicBezTo>
                  <a:cubicBezTo>
                    <a:pt x="15258" y="21768"/>
                    <a:pt x="15270" y="21755"/>
                    <a:pt x="15286" y="21739"/>
                  </a:cubicBezTo>
                  <a:cubicBezTo>
                    <a:pt x="15388" y="21815"/>
                    <a:pt x="15497" y="21785"/>
                    <a:pt x="15630" y="21843"/>
                  </a:cubicBezTo>
                  <a:cubicBezTo>
                    <a:pt x="15600" y="21786"/>
                    <a:pt x="15585" y="21758"/>
                    <a:pt x="15557" y="21708"/>
                  </a:cubicBezTo>
                  <a:lnTo>
                    <a:pt x="15557" y="21708"/>
                  </a:lnTo>
                  <a:cubicBezTo>
                    <a:pt x="15648" y="21746"/>
                    <a:pt x="15717" y="21774"/>
                    <a:pt x="15814" y="21815"/>
                  </a:cubicBezTo>
                  <a:cubicBezTo>
                    <a:pt x="15828" y="21817"/>
                    <a:pt x="15879" y="21823"/>
                    <a:pt x="15967" y="21833"/>
                  </a:cubicBezTo>
                  <a:cubicBezTo>
                    <a:pt x="15914" y="21855"/>
                    <a:pt x="15892" y="21864"/>
                    <a:pt x="15831" y="21891"/>
                  </a:cubicBezTo>
                  <a:cubicBezTo>
                    <a:pt x="15941" y="21899"/>
                    <a:pt x="15995" y="21904"/>
                    <a:pt x="16056" y="21910"/>
                  </a:cubicBezTo>
                  <a:cubicBezTo>
                    <a:pt x="16157" y="21970"/>
                    <a:pt x="16270" y="22020"/>
                    <a:pt x="16379" y="22067"/>
                  </a:cubicBezTo>
                  <a:cubicBezTo>
                    <a:pt x="16453" y="22064"/>
                    <a:pt x="16520" y="22053"/>
                    <a:pt x="16589" y="22053"/>
                  </a:cubicBezTo>
                  <a:cubicBezTo>
                    <a:pt x="16627" y="22053"/>
                    <a:pt x="16665" y="22056"/>
                    <a:pt x="16706" y="22066"/>
                  </a:cubicBezTo>
                  <a:cubicBezTo>
                    <a:pt x="16722" y="22058"/>
                    <a:pt x="16740" y="22052"/>
                    <a:pt x="16757" y="22046"/>
                  </a:cubicBezTo>
                  <a:lnTo>
                    <a:pt x="16775" y="22061"/>
                  </a:lnTo>
                  <a:lnTo>
                    <a:pt x="16713" y="22073"/>
                  </a:lnTo>
                  <a:cubicBezTo>
                    <a:pt x="16710" y="22070"/>
                    <a:pt x="16706" y="22066"/>
                    <a:pt x="16706" y="22066"/>
                  </a:cubicBezTo>
                  <a:cubicBezTo>
                    <a:pt x="16703" y="22089"/>
                    <a:pt x="16696" y="22110"/>
                    <a:pt x="16684" y="22148"/>
                  </a:cubicBezTo>
                  <a:cubicBezTo>
                    <a:pt x="16774" y="22148"/>
                    <a:pt x="16828" y="22147"/>
                    <a:pt x="16880" y="22147"/>
                  </a:cubicBezTo>
                  <a:lnTo>
                    <a:pt x="17119" y="22239"/>
                  </a:lnTo>
                  <a:cubicBezTo>
                    <a:pt x="17153" y="22201"/>
                    <a:pt x="17175" y="22174"/>
                    <a:pt x="17214" y="22130"/>
                  </a:cubicBezTo>
                  <a:cubicBezTo>
                    <a:pt x="17230" y="22180"/>
                    <a:pt x="17236" y="22202"/>
                    <a:pt x="17243" y="22222"/>
                  </a:cubicBezTo>
                  <a:cubicBezTo>
                    <a:pt x="17294" y="22219"/>
                    <a:pt x="17342" y="22216"/>
                    <a:pt x="17387" y="22213"/>
                  </a:cubicBezTo>
                  <a:cubicBezTo>
                    <a:pt x="17414" y="22252"/>
                    <a:pt x="17433" y="22283"/>
                    <a:pt x="17467" y="22336"/>
                  </a:cubicBezTo>
                  <a:cubicBezTo>
                    <a:pt x="17527" y="22302"/>
                    <a:pt x="17561" y="22285"/>
                    <a:pt x="17595" y="22266"/>
                  </a:cubicBezTo>
                  <a:cubicBezTo>
                    <a:pt x="17667" y="22298"/>
                    <a:pt x="17742" y="22316"/>
                    <a:pt x="17830" y="22347"/>
                  </a:cubicBezTo>
                  <a:cubicBezTo>
                    <a:pt x="17874" y="22325"/>
                    <a:pt x="17915" y="22304"/>
                    <a:pt x="17954" y="22285"/>
                  </a:cubicBezTo>
                  <a:cubicBezTo>
                    <a:pt x="17934" y="22276"/>
                    <a:pt x="17918" y="22266"/>
                    <a:pt x="17902" y="22255"/>
                  </a:cubicBezTo>
                  <a:lnTo>
                    <a:pt x="17926" y="22247"/>
                  </a:lnTo>
                  <a:lnTo>
                    <a:pt x="17965" y="22282"/>
                  </a:lnTo>
                  <a:cubicBezTo>
                    <a:pt x="17959" y="22283"/>
                    <a:pt x="17954" y="22285"/>
                    <a:pt x="17954" y="22285"/>
                  </a:cubicBezTo>
                  <a:cubicBezTo>
                    <a:pt x="18020" y="22280"/>
                    <a:pt x="18082" y="22276"/>
                    <a:pt x="18161" y="22270"/>
                  </a:cubicBezTo>
                  <a:lnTo>
                    <a:pt x="18161" y="22270"/>
                  </a:lnTo>
                  <a:cubicBezTo>
                    <a:pt x="18120" y="22308"/>
                    <a:pt x="18095" y="22332"/>
                    <a:pt x="18048" y="22376"/>
                  </a:cubicBezTo>
                  <a:cubicBezTo>
                    <a:pt x="18171" y="22360"/>
                    <a:pt x="18251" y="22350"/>
                    <a:pt x="18274" y="22347"/>
                  </a:cubicBezTo>
                  <a:cubicBezTo>
                    <a:pt x="18395" y="22367"/>
                    <a:pt x="18468" y="22380"/>
                    <a:pt x="18544" y="22394"/>
                  </a:cubicBezTo>
                  <a:cubicBezTo>
                    <a:pt x="18549" y="22363"/>
                    <a:pt x="18554" y="22345"/>
                    <a:pt x="18552" y="22329"/>
                  </a:cubicBezTo>
                  <a:lnTo>
                    <a:pt x="18552" y="22329"/>
                  </a:lnTo>
                  <a:cubicBezTo>
                    <a:pt x="18588" y="22345"/>
                    <a:pt x="18621" y="22358"/>
                    <a:pt x="18642" y="22369"/>
                  </a:cubicBezTo>
                  <a:cubicBezTo>
                    <a:pt x="18716" y="22352"/>
                    <a:pt x="18786" y="22339"/>
                    <a:pt x="18875" y="22320"/>
                  </a:cubicBezTo>
                  <a:cubicBezTo>
                    <a:pt x="18879" y="22373"/>
                    <a:pt x="18882" y="22405"/>
                    <a:pt x="18885" y="22436"/>
                  </a:cubicBezTo>
                  <a:cubicBezTo>
                    <a:pt x="18928" y="22450"/>
                    <a:pt x="18966" y="22455"/>
                    <a:pt x="19001" y="22455"/>
                  </a:cubicBezTo>
                  <a:cubicBezTo>
                    <a:pt x="19117" y="22455"/>
                    <a:pt x="19203" y="22398"/>
                    <a:pt x="19340" y="22398"/>
                  </a:cubicBezTo>
                  <a:cubicBezTo>
                    <a:pt x="19351" y="22398"/>
                    <a:pt x="19364" y="22399"/>
                    <a:pt x="19376" y="22400"/>
                  </a:cubicBezTo>
                  <a:cubicBezTo>
                    <a:pt x="19388" y="22414"/>
                    <a:pt x="19409" y="22439"/>
                    <a:pt x="19459" y="22500"/>
                  </a:cubicBezTo>
                  <a:cubicBezTo>
                    <a:pt x="19519" y="22451"/>
                    <a:pt x="19551" y="22425"/>
                    <a:pt x="19581" y="22401"/>
                  </a:cubicBezTo>
                  <a:cubicBezTo>
                    <a:pt x="19616" y="22417"/>
                    <a:pt x="19635" y="22425"/>
                    <a:pt x="19662" y="22438"/>
                  </a:cubicBezTo>
                  <a:cubicBezTo>
                    <a:pt x="19681" y="22394"/>
                    <a:pt x="19694" y="22363"/>
                    <a:pt x="19712" y="22325"/>
                  </a:cubicBezTo>
                  <a:cubicBezTo>
                    <a:pt x="19754" y="22352"/>
                    <a:pt x="19784" y="22370"/>
                    <a:pt x="19813" y="22389"/>
                  </a:cubicBezTo>
                  <a:cubicBezTo>
                    <a:pt x="19790" y="22403"/>
                    <a:pt x="19768" y="22414"/>
                    <a:pt x="19732" y="22435"/>
                  </a:cubicBezTo>
                  <a:cubicBezTo>
                    <a:pt x="19819" y="22439"/>
                    <a:pt x="19871" y="22442"/>
                    <a:pt x="19919" y="22445"/>
                  </a:cubicBezTo>
                  <a:cubicBezTo>
                    <a:pt x="19938" y="22422"/>
                    <a:pt x="19954" y="22401"/>
                    <a:pt x="19972" y="22379"/>
                  </a:cubicBezTo>
                  <a:cubicBezTo>
                    <a:pt x="20006" y="22383"/>
                    <a:pt x="20037" y="22388"/>
                    <a:pt x="20074" y="22391"/>
                  </a:cubicBezTo>
                  <a:cubicBezTo>
                    <a:pt x="20052" y="22411"/>
                    <a:pt x="20035" y="22426"/>
                    <a:pt x="19999" y="22461"/>
                  </a:cubicBezTo>
                  <a:cubicBezTo>
                    <a:pt x="20152" y="22447"/>
                    <a:pt x="20278" y="22436"/>
                    <a:pt x="20391" y="22426"/>
                  </a:cubicBezTo>
                  <a:cubicBezTo>
                    <a:pt x="20411" y="22403"/>
                    <a:pt x="20424" y="22385"/>
                    <a:pt x="20433" y="22376"/>
                  </a:cubicBezTo>
                  <a:cubicBezTo>
                    <a:pt x="20493" y="22391"/>
                    <a:pt x="20537" y="22403"/>
                    <a:pt x="20580" y="22413"/>
                  </a:cubicBezTo>
                  <a:cubicBezTo>
                    <a:pt x="20605" y="22382"/>
                    <a:pt x="20621" y="22363"/>
                    <a:pt x="20639" y="22339"/>
                  </a:cubicBezTo>
                  <a:cubicBezTo>
                    <a:pt x="20687" y="22367"/>
                    <a:pt x="20731" y="22392"/>
                    <a:pt x="20786" y="22423"/>
                  </a:cubicBezTo>
                  <a:cubicBezTo>
                    <a:pt x="20803" y="22385"/>
                    <a:pt x="20820" y="22351"/>
                    <a:pt x="20837" y="22311"/>
                  </a:cubicBezTo>
                  <a:cubicBezTo>
                    <a:pt x="20886" y="22337"/>
                    <a:pt x="20930" y="22356"/>
                    <a:pt x="20972" y="22356"/>
                  </a:cubicBezTo>
                  <a:cubicBezTo>
                    <a:pt x="21006" y="22356"/>
                    <a:pt x="21039" y="22343"/>
                    <a:pt x="21073" y="22311"/>
                  </a:cubicBezTo>
                  <a:cubicBezTo>
                    <a:pt x="21052" y="22305"/>
                    <a:pt x="21036" y="22298"/>
                    <a:pt x="21018" y="22291"/>
                  </a:cubicBezTo>
                  <a:lnTo>
                    <a:pt x="21039" y="22279"/>
                  </a:lnTo>
                  <a:lnTo>
                    <a:pt x="21083" y="22307"/>
                  </a:lnTo>
                  <a:cubicBezTo>
                    <a:pt x="21079" y="22308"/>
                    <a:pt x="21075" y="22311"/>
                    <a:pt x="21073" y="22311"/>
                  </a:cubicBezTo>
                  <a:lnTo>
                    <a:pt x="21073" y="22311"/>
                  </a:lnTo>
                  <a:cubicBezTo>
                    <a:pt x="21135" y="22301"/>
                    <a:pt x="21192" y="22291"/>
                    <a:pt x="21255" y="22279"/>
                  </a:cubicBezTo>
                  <a:cubicBezTo>
                    <a:pt x="21280" y="22298"/>
                    <a:pt x="21313" y="22304"/>
                    <a:pt x="21355" y="22304"/>
                  </a:cubicBezTo>
                  <a:cubicBezTo>
                    <a:pt x="21408" y="22304"/>
                    <a:pt x="21476" y="22295"/>
                    <a:pt x="21559" y="22295"/>
                  </a:cubicBezTo>
                  <a:cubicBezTo>
                    <a:pt x="21563" y="22295"/>
                    <a:pt x="21566" y="22295"/>
                    <a:pt x="21570" y="22295"/>
                  </a:cubicBezTo>
                  <a:cubicBezTo>
                    <a:pt x="21579" y="22283"/>
                    <a:pt x="21601" y="22251"/>
                    <a:pt x="21624" y="22219"/>
                  </a:cubicBezTo>
                  <a:cubicBezTo>
                    <a:pt x="21676" y="22263"/>
                    <a:pt x="21711" y="22295"/>
                    <a:pt x="21751" y="22327"/>
                  </a:cubicBezTo>
                  <a:cubicBezTo>
                    <a:pt x="21807" y="22298"/>
                    <a:pt x="21852" y="22273"/>
                    <a:pt x="21913" y="22242"/>
                  </a:cubicBezTo>
                  <a:cubicBezTo>
                    <a:pt x="21974" y="22239"/>
                    <a:pt x="22045" y="22238"/>
                    <a:pt x="22114" y="22235"/>
                  </a:cubicBezTo>
                  <a:cubicBezTo>
                    <a:pt x="22124" y="22213"/>
                    <a:pt x="22132" y="22197"/>
                    <a:pt x="22138" y="22180"/>
                  </a:cubicBezTo>
                  <a:cubicBezTo>
                    <a:pt x="22217" y="22167"/>
                    <a:pt x="22292" y="22154"/>
                    <a:pt x="22438" y="22129"/>
                  </a:cubicBezTo>
                  <a:cubicBezTo>
                    <a:pt x="22441" y="22133"/>
                    <a:pt x="22458" y="22167"/>
                    <a:pt x="22482" y="22214"/>
                  </a:cubicBezTo>
                  <a:cubicBezTo>
                    <a:pt x="22545" y="22152"/>
                    <a:pt x="22581" y="22121"/>
                    <a:pt x="22614" y="22085"/>
                  </a:cubicBezTo>
                  <a:cubicBezTo>
                    <a:pt x="22666" y="22105"/>
                    <a:pt x="22719" y="22127"/>
                    <a:pt x="22776" y="22151"/>
                  </a:cubicBezTo>
                  <a:cubicBezTo>
                    <a:pt x="22845" y="22108"/>
                    <a:pt x="22898" y="22076"/>
                    <a:pt x="22956" y="22042"/>
                  </a:cubicBezTo>
                  <a:cubicBezTo>
                    <a:pt x="23006" y="22052"/>
                    <a:pt x="23048" y="22061"/>
                    <a:pt x="23112" y="22074"/>
                  </a:cubicBezTo>
                  <a:cubicBezTo>
                    <a:pt x="23225" y="22001"/>
                    <a:pt x="23375" y="21958"/>
                    <a:pt x="23572" y="21951"/>
                  </a:cubicBezTo>
                  <a:cubicBezTo>
                    <a:pt x="23537" y="21908"/>
                    <a:pt x="23516" y="21883"/>
                    <a:pt x="23481" y="21840"/>
                  </a:cubicBezTo>
                  <a:lnTo>
                    <a:pt x="23481" y="21840"/>
                  </a:lnTo>
                  <a:cubicBezTo>
                    <a:pt x="23600" y="21857"/>
                    <a:pt x="23694" y="21870"/>
                    <a:pt x="23788" y="21882"/>
                  </a:cubicBezTo>
                  <a:cubicBezTo>
                    <a:pt x="23811" y="21854"/>
                    <a:pt x="23803" y="21809"/>
                    <a:pt x="23872" y="21809"/>
                  </a:cubicBezTo>
                  <a:cubicBezTo>
                    <a:pt x="23885" y="21809"/>
                    <a:pt x="23901" y="21810"/>
                    <a:pt x="23921" y="21814"/>
                  </a:cubicBezTo>
                  <a:cubicBezTo>
                    <a:pt x="23931" y="21845"/>
                    <a:pt x="23943" y="21876"/>
                    <a:pt x="23956" y="21914"/>
                  </a:cubicBezTo>
                  <a:cubicBezTo>
                    <a:pt x="23999" y="21879"/>
                    <a:pt x="24031" y="21852"/>
                    <a:pt x="24062" y="21826"/>
                  </a:cubicBezTo>
                  <a:cubicBezTo>
                    <a:pt x="24093" y="21808"/>
                    <a:pt x="24124" y="21792"/>
                    <a:pt x="24161" y="21773"/>
                  </a:cubicBezTo>
                  <a:cubicBezTo>
                    <a:pt x="24189" y="21804"/>
                    <a:pt x="24205" y="21823"/>
                    <a:pt x="24247" y="21871"/>
                  </a:cubicBezTo>
                  <a:cubicBezTo>
                    <a:pt x="24255" y="21788"/>
                    <a:pt x="24258" y="21743"/>
                    <a:pt x="24262" y="21690"/>
                  </a:cubicBezTo>
                  <a:cubicBezTo>
                    <a:pt x="24303" y="21705"/>
                    <a:pt x="24327" y="21714"/>
                    <a:pt x="24389" y="21738"/>
                  </a:cubicBezTo>
                  <a:cubicBezTo>
                    <a:pt x="24412" y="21702"/>
                    <a:pt x="24437" y="21667"/>
                    <a:pt x="24481" y="21607"/>
                  </a:cubicBezTo>
                  <a:cubicBezTo>
                    <a:pt x="24502" y="21667"/>
                    <a:pt x="24512" y="21698"/>
                    <a:pt x="24521" y="21724"/>
                  </a:cubicBezTo>
                  <a:cubicBezTo>
                    <a:pt x="24562" y="21693"/>
                    <a:pt x="24604" y="21662"/>
                    <a:pt x="24642" y="21632"/>
                  </a:cubicBezTo>
                  <a:cubicBezTo>
                    <a:pt x="24708" y="21654"/>
                    <a:pt x="24754" y="21668"/>
                    <a:pt x="24801" y="21685"/>
                  </a:cubicBezTo>
                  <a:cubicBezTo>
                    <a:pt x="24821" y="21655"/>
                    <a:pt x="24840" y="21627"/>
                    <a:pt x="24861" y="21596"/>
                  </a:cubicBezTo>
                  <a:cubicBezTo>
                    <a:pt x="24906" y="21602"/>
                    <a:pt x="24949" y="21606"/>
                    <a:pt x="24994" y="21606"/>
                  </a:cubicBezTo>
                  <a:cubicBezTo>
                    <a:pt x="25088" y="21606"/>
                    <a:pt x="25182" y="21590"/>
                    <a:pt x="25283" y="21552"/>
                  </a:cubicBezTo>
                  <a:cubicBezTo>
                    <a:pt x="25251" y="21518"/>
                    <a:pt x="25230" y="21496"/>
                    <a:pt x="25193" y="21458"/>
                  </a:cubicBezTo>
                  <a:lnTo>
                    <a:pt x="25193" y="21458"/>
                  </a:lnTo>
                  <a:cubicBezTo>
                    <a:pt x="25296" y="21465"/>
                    <a:pt x="25358" y="21470"/>
                    <a:pt x="25433" y="21476"/>
                  </a:cubicBezTo>
                  <a:cubicBezTo>
                    <a:pt x="25445" y="21429"/>
                    <a:pt x="25455" y="21390"/>
                    <a:pt x="25464" y="21352"/>
                  </a:cubicBezTo>
                  <a:cubicBezTo>
                    <a:pt x="25566" y="21351"/>
                    <a:pt x="25651" y="21351"/>
                    <a:pt x="25733" y="21351"/>
                  </a:cubicBezTo>
                  <a:cubicBezTo>
                    <a:pt x="25753" y="21314"/>
                    <a:pt x="25766" y="21290"/>
                    <a:pt x="25778" y="21268"/>
                  </a:cubicBezTo>
                  <a:cubicBezTo>
                    <a:pt x="25815" y="21273"/>
                    <a:pt x="25852" y="21281"/>
                    <a:pt x="25889" y="21281"/>
                  </a:cubicBezTo>
                  <a:cubicBezTo>
                    <a:pt x="25927" y="21281"/>
                    <a:pt x="25965" y="21272"/>
                    <a:pt x="26004" y="21240"/>
                  </a:cubicBezTo>
                  <a:cubicBezTo>
                    <a:pt x="25982" y="21230"/>
                    <a:pt x="25964" y="21221"/>
                    <a:pt x="25935" y="21206"/>
                  </a:cubicBezTo>
                  <a:cubicBezTo>
                    <a:pt x="26035" y="21178"/>
                    <a:pt x="26120" y="21202"/>
                    <a:pt x="26212" y="21156"/>
                  </a:cubicBezTo>
                  <a:cubicBezTo>
                    <a:pt x="26285" y="21121"/>
                    <a:pt x="26394" y="21100"/>
                    <a:pt x="26488" y="21073"/>
                  </a:cubicBezTo>
                  <a:cubicBezTo>
                    <a:pt x="26473" y="21070"/>
                    <a:pt x="26460" y="21068"/>
                    <a:pt x="26447" y="21067"/>
                  </a:cubicBezTo>
                  <a:cubicBezTo>
                    <a:pt x="26488" y="21052"/>
                    <a:pt x="26529" y="21036"/>
                    <a:pt x="26548" y="21030"/>
                  </a:cubicBezTo>
                  <a:cubicBezTo>
                    <a:pt x="26496" y="20981"/>
                    <a:pt x="26453" y="20943"/>
                    <a:pt x="26401" y="20896"/>
                  </a:cubicBezTo>
                  <a:cubicBezTo>
                    <a:pt x="26460" y="20883"/>
                    <a:pt x="26488" y="20875"/>
                    <a:pt x="26512" y="20869"/>
                  </a:cubicBezTo>
                  <a:cubicBezTo>
                    <a:pt x="26550" y="20911"/>
                    <a:pt x="26585" y="20949"/>
                    <a:pt x="26615" y="20980"/>
                  </a:cubicBezTo>
                  <a:cubicBezTo>
                    <a:pt x="26712" y="20940"/>
                    <a:pt x="26781" y="20911"/>
                    <a:pt x="26852" y="20883"/>
                  </a:cubicBezTo>
                  <a:cubicBezTo>
                    <a:pt x="26860" y="20859"/>
                    <a:pt x="26869" y="20836"/>
                    <a:pt x="26872" y="20830"/>
                  </a:cubicBezTo>
                  <a:cubicBezTo>
                    <a:pt x="26994" y="20781"/>
                    <a:pt x="27096" y="20741"/>
                    <a:pt x="27196" y="20702"/>
                  </a:cubicBezTo>
                  <a:cubicBezTo>
                    <a:pt x="27290" y="20662"/>
                    <a:pt x="27364" y="20618"/>
                    <a:pt x="27419" y="20549"/>
                  </a:cubicBezTo>
                  <a:cubicBezTo>
                    <a:pt x="27459" y="20500"/>
                    <a:pt x="27599" y="20465"/>
                    <a:pt x="27700" y="20421"/>
                  </a:cubicBezTo>
                  <a:cubicBezTo>
                    <a:pt x="27683" y="20325"/>
                    <a:pt x="27668" y="20241"/>
                    <a:pt x="27652" y="20156"/>
                  </a:cubicBezTo>
                  <a:lnTo>
                    <a:pt x="27652" y="20156"/>
                  </a:lnTo>
                  <a:cubicBezTo>
                    <a:pt x="27728" y="20168"/>
                    <a:pt x="27793" y="20177"/>
                    <a:pt x="27859" y="20187"/>
                  </a:cubicBezTo>
                  <a:cubicBezTo>
                    <a:pt x="27790" y="20081"/>
                    <a:pt x="28098" y="19966"/>
                    <a:pt x="27933" y="19869"/>
                  </a:cubicBezTo>
                  <a:cubicBezTo>
                    <a:pt x="27917" y="19866"/>
                    <a:pt x="27865" y="19860"/>
                    <a:pt x="27809" y="19851"/>
                  </a:cubicBezTo>
                  <a:cubicBezTo>
                    <a:pt x="27789" y="19891"/>
                    <a:pt x="27774" y="19919"/>
                    <a:pt x="27748" y="19969"/>
                  </a:cubicBezTo>
                  <a:cubicBezTo>
                    <a:pt x="27723" y="19909"/>
                    <a:pt x="27703" y="19865"/>
                    <a:pt x="27681" y="19812"/>
                  </a:cubicBezTo>
                  <a:cubicBezTo>
                    <a:pt x="27646" y="19844"/>
                    <a:pt x="27617" y="19863"/>
                    <a:pt x="27609" y="19879"/>
                  </a:cubicBezTo>
                  <a:cubicBezTo>
                    <a:pt x="27599" y="19909"/>
                    <a:pt x="27606" y="19938"/>
                    <a:pt x="27600" y="19968"/>
                  </a:cubicBezTo>
                  <a:cubicBezTo>
                    <a:pt x="27599" y="19973"/>
                    <a:pt x="27575" y="19981"/>
                    <a:pt x="27540" y="20000"/>
                  </a:cubicBezTo>
                  <a:cubicBezTo>
                    <a:pt x="27531" y="19950"/>
                    <a:pt x="27522" y="19906"/>
                    <a:pt x="27515" y="19866"/>
                  </a:cubicBezTo>
                  <a:cubicBezTo>
                    <a:pt x="27465" y="19872"/>
                    <a:pt x="27437" y="19875"/>
                    <a:pt x="27402" y="19879"/>
                  </a:cubicBezTo>
                  <a:cubicBezTo>
                    <a:pt x="27389" y="19835"/>
                    <a:pt x="27374" y="19794"/>
                    <a:pt x="27361" y="19751"/>
                  </a:cubicBezTo>
                  <a:lnTo>
                    <a:pt x="27328" y="19759"/>
                  </a:lnTo>
                  <a:cubicBezTo>
                    <a:pt x="27322" y="19797"/>
                    <a:pt x="27318" y="19835"/>
                    <a:pt x="27305" y="19916"/>
                  </a:cubicBezTo>
                  <a:cubicBezTo>
                    <a:pt x="27271" y="19850"/>
                    <a:pt x="27255" y="19819"/>
                    <a:pt x="27234" y="19779"/>
                  </a:cubicBezTo>
                  <a:cubicBezTo>
                    <a:pt x="27150" y="19776"/>
                    <a:pt x="27058" y="19772"/>
                    <a:pt x="26962" y="19769"/>
                  </a:cubicBezTo>
                  <a:cubicBezTo>
                    <a:pt x="26943" y="19809"/>
                    <a:pt x="26931" y="19835"/>
                    <a:pt x="26921" y="19859"/>
                  </a:cubicBezTo>
                  <a:cubicBezTo>
                    <a:pt x="26898" y="19862"/>
                    <a:pt x="26880" y="19864"/>
                    <a:pt x="26863" y="19864"/>
                  </a:cubicBezTo>
                  <a:cubicBezTo>
                    <a:pt x="26753" y="19864"/>
                    <a:pt x="26767" y="19789"/>
                    <a:pt x="26721" y="19759"/>
                  </a:cubicBezTo>
                  <a:cubicBezTo>
                    <a:pt x="26691" y="19766"/>
                    <a:pt x="26672" y="19770"/>
                    <a:pt x="26640" y="19778"/>
                  </a:cubicBezTo>
                  <a:cubicBezTo>
                    <a:pt x="26634" y="19815"/>
                    <a:pt x="26628" y="19853"/>
                    <a:pt x="26621" y="19897"/>
                  </a:cubicBezTo>
                  <a:cubicBezTo>
                    <a:pt x="26566" y="19881"/>
                    <a:pt x="26528" y="19868"/>
                    <a:pt x="26472" y="19850"/>
                  </a:cubicBezTo>
                  <a:cubicBezTo>
                    <a:pt x="26397" y="19876"/>
                    <a:pt x="26312" y="19906"/>
                    <a:pt x="26220" y="19938"/>
                  </a:cubicBezTo>
                  <a:cubicBezTo>
                    <a:pt x="26212" y="19935"/>
                    <a:pt x="26195" y="19931"/>
                    <a:pt x="26181" y="19925"/>
                  </a:cubicBezTo>
                  <a:lnTo>
                    <a:pt x="26062" y="20028"/>
                  </a:lnTo>
                  <a:cubicBezTo>
                    <a:pt x="26001" y="20043"/>
                    <a:pt x="25941" y="20049"/>
                    <a:pt x="25875" y="20062"/>
                  </a:cubicBezTo>
                  <a:cubicBezTo>
                    <a:pt x="25853" y="20088"/>
                    <a:pt x="25828" y="20116"/>
                    <a:pt x="25807" y="20141"/>
                  </a:cubicBezTo>
                  <a:cubicBezTo>
                    <a:pt x="25826" y="20144"/>
                    <a:pt x="25844" y="20150"/>
                    <a:pt x="25863" y="20156"/>
                  </a:cubicBezTo>
                  <a:lnTo>
                    <a:pt x="25845" y="20169"/>
                  </a:lnTo>
                  <a:lnTo>
                    <a:pt x="25798" y="20149"/>
                  </a:lnTo>
                  <a:cubicBezTo>
                    <a:pt x="25803" y="20146"/>
                    <a:pt x="25807" y="20141"/>
                    <a:pt x="25807" y="20141"/>
                  </a:cubicBezTo>
                  <a:lnTo>
                    <a:pt x="25807" y="20141"/>
                  </a:lnTo>
                  <a:cubicBezTo>
                    <a:pt x="25805" y="20141"/>
                    <a:pt x="25804" y="20141"/>
                    <a:pt x="25802" y="20141"/>
                  </a:cubicBezTo>
                  <a:cubicBezTo>
                    <a:pt x="25757" y="20141"/>
                    <a:pt x="25714" y="20130"/>
                    <a:pt x="25670" y="20130"/>
                  </a:cubicBezTo>
                  <a:cubicBezTo>
                    <a:pt x="25637" y="20130"/>
                    <a:pt x="25604" y="20137"/>
                    <a:pt x="25569" y="20160"/>
                  </a:cubicBezTo>
                  <a:cubicBezTo>
                    <a:pt x="25560" y="20184"/>
                    <a:pt x="25551" y="20204"/>
                    <a:pt x="25538" y="20234"/>
                  </a:cubicBezTo>
                  <a:cubicBezTo>
                    <a:pt x="25505" y="20203"/>
                    <a:pt x="25485" y="20184"/>
                    <a:pt x="25464" y="20163"/>
                  </a:cubicBezTo>
                  <a:cubicBezTo>
                    <a:pt x="25355" y="20206"/>
                    <a:pt x="25261" y="20244"/>
                    <a:pt x="25177" y="20277"/>
                  </a:cubicBezTo>
                  <a:cubicBezTo>
                    <a:pt x="25111" y="20277"/>
                    <a:pt x="25048" y="20277"/>
                    <a:pt x="24961" y="20278"/>
                  </a:cubicBezTo>
                  <a:cubicBezTo>
                    <a:pt x="24930" y="20313"/>
                    <a:pt x="24899" y="20349"/>
                    <a:pt x="24873" y="20378"/>
                  </a:cubicBezTo>
                  <a:cubicBezTo>
                    <a:pt x="24737" y="20402"/>
                    <a:pt x="24615" y="20424"/>
                    <a:pt x="24484" y="20446"/>
                  </a:cubicBezTo>
                  <a:cubicBezTo>
                    <a:pt x="24453" y="20484"/>
                    <a:pt x="24421" y="20524"/>
                    <a:pt x="24389" y="20563"/>
                  </a:cubicBezTo>
                  <a:cubicBezTo>
                    <a:pt x="24368" y="20563"/>
                    <a:pt x="24346" y="20562"/>
                    <a:pt x="24323" y="20562"/>
                  </a:cubicBezTo>
                  <a:cubicBezTo>
                    <a:pt x="24198" y="20562"/>
                    <a:pt x="24043" y="20573"/>
                    <a:pt x="23940" y="20603"/>
                  </a:cubicBezTo>
                  <a:cubicBezTo>
                    <a:pt x="23666" y="20683"/>
                    <a:pt x="23384" y="20744"/>
                    <a:pt x="23056" y="20797"/>
                  </a:cubicBezTo>
                  <a:cubicBezTo>
                    <a:pt x="23041" y="20814"/>
                    <a:pt x="23010" y="20847"/>
                    <a:pt x="22981" y="20880"/>
                  </a:cubicBezTo>
                  <a:cubicBezTo>
                    <a:pt x="22915" y="20865"/>
                    <a:pt x="22872" y="20856"/>
                    <a:pt x="22825" y="20846"/>
                  </a:cubicBezTo>
                  <a:cubicBezTo>
                    <a:pt x="22709" y="20921"/>
                    <a:pt x="22561" y="20908"/>
                    <a:pt x="22445" y="20922"/>
                  </a:cubicBezTo>
                  <a:cubicBezTo>
                    <a:pt x="22370" y="20948"/>
                    <a:pt x="22293" y="20991"/>
                    <a:pt x="22246" y="20991"/>
                  </a:cubicBezTo>
                  <a:cubicBezTo>
                    <a:pt x="22242" y="20991"/>
                    <a:pt x="22238" y="20991"/>
                    <a:pt x="22235" y="20990"/>
                  </a:cubicBezTo>
                  <a:cubicBezTo>
                    <a:pt x="22214" y="20986"/>
                    <a:pt x="22194" y="20984"/>
                    <a:pt x="22175" y="20984"/>
                  </a:cubicBezTo>
                  <a:cubicBezTo>
                    <a:pt x="22096" y="20984"/>
                    <a:pt x="22027" y="21012"/>
                    <a:pt x="21948" y="21012"/>
                  </a:cubicBezTo>
                  <a:cubicBezTo>
                    <a:pt x="21945" y="21012"/>
                    <a:pt x="21942" y="21012"/>
                    <a:pt x="21939" y="21012"/>
                  </a:cubicBezTo>
                  <a:cubicBezTo>
                    <a:pt x="21932" y="21012"/>
                    <a:pt x="21925" y="21012"/>
                    <a:pt x="21918" y="21012"/>
                  </a:cubicBezTo>
                  <a:cubicBezTo>
                    <a:pt x="21823" y="21012"/>
                    <a:pt x="21722" y="21038"/>
                    <a:pt x="21624" y="21052"/>
                  </a:cubicBezTo>
                  <a:lnTo>
                    <a:pt x="21277" y="21098"/>
                  </a:lnTo>
                  <a:cubicBezTo>
                    <a:pt x="21172" y="21112"/>
                    <a:pt x="21068" y="21139"/>
                    <a:pt x="20969" y="21139"/>
                  </a:cubicBezTo>
                  <a:cubicBezTo>
                    <a:pt x="20966" y="21139"/>
                    <a:pt x="20963" y="21139"/>
                    <a:pt x="20961" y="21139"/>
                  </a:cubicBezTo>
                  <a:cubicBezTo>
                    <a:pt x="20905" y="21139"/>
                    <a:pt x="20859" y="21167"/>
                    <a:pt x="20803" y="21167"/>
                  </a:cubicBezTo>
                  <a:cubicBezTo>
                    <a:pt x="20779" y="21167"/>
                    <a:pt x="20753" y="21162"/>
                    <a:pt x="20724" y="21148"/>
                  </a:cubicBezTo>
                  <a:cubicBezTo>
                    <a:pt x="20709" y="21140"/>
                    <a:pt x="20687" y="21137"/>
                    <a:pt x="20660" y="21137"/>
                  </a:cubicBezTo>
                  <a:cubicBezTo>
                    <a:pt x="20597" y="21137"/>
                    <a:pt x="20511" y="21153"/>
                    <a:pt x="20446" y="21164"/>
                  </a:cubicBezTo>
                  <a:cubicBezTo>
                    <a:pt x="20356" y="21177"/>
                    <a:pt x="20265" y="21185"/>
                    <a:pt x="20173" y="21185"/>
                  </a:cubicBezTo>
                  <a:cubicBezTo>
                    <a:pt x="20106" y="21185"/>
                    <a:pt x="20040" y="21181"/>
                    <a:pt x="19974" y="21171"/>
                  </a:cubicBezTo>
                  <a:cubicBezTo>
                    <a:pt x="19966" y="21170"/>
                    <a:pt x="19959" y="21169"/>
                    <a:pt x="19952" y="21169"/>
                  </a:cubicBezTo>
                  <a:cubicBezTo>
                    <a:pt x="19905" y="21169"/>
                    <a:pt x="19859" y="21192"/>
                    <a:pt x="19816" y="21192"/>
                  </a:cubicBezTo>
                  <a:cubicBezTo>
                    <a:pt x="19792" y="21192"/>
                    <a:pt x="19769" y="21185"/>
                    <a:pt x="19747" y="21165"/>
                  </a:cubicBezTo>
                  <a:cubicBezTo>
                    <a:pt x="19686" y="21186"/>
                    <a:pt x="19624" y="21194"/>
                    <a:pt x="19561" y="21194"/>
                  </a:cubicBezTo>
                  <a:cubicBezTo>
                    <a:pt x="19454" y="21194"/>
                    <a:pt x="19346" y="21173"/>
                    <a:pt x="19241" y="21167"/>
                  </a:cubicBezTo>
                  <a:cubicBezTo>
                    <a:pt x="19072" y="21149"/>
                    <a:pt x="18904" y="21112"/>
                    <a:pt x="18735" y="21084"/>
                  </a:cubicBezTo>
                  <a:cubicBezTo>
                    <a:pt x="18714" y="21080"/>
                    <a:pt x="18692" y="21077"/>
                    <a:pt x="18672" y="21075"/>
                  </a:cubicBezTo>
                  <a:cubicBezTo>
                    <a:pt x="18517" y="21070"/>
                    <a:pt x="18363" y="21064"/>
                    <a:pt x="18195" y="21056"/>
                  </a:cubicBezTo>
                  <a:cubicBezTo>
                    <a:pt x="18187" y="21050"/>
                    <a:pt x="18168" y="21036"/>
                    <a:pt x="18139" y="21015"/>
                  </a:cubicBezTo>
                  <a:cubicBezTo>
                    <a:pt x="18088" y="21017"/>
                    <a:pt x="18032" y="21035"/>
                    <a:pt x="17976" y="21035"/>
                  </a:cubicBezTo>
                  <a:cubicBezTo>
                    <a:pt x="17935" y="21035"/>
                    <a:pt x="17894" y="21025"/>
                    <a:pt x="17856" y="20990"/>
                  </a:cubicBezTo>
                  <a:cubicBezTo>
                    <a:pt x="17827" y="20991"/>
                    <a:pt x="17796" y="20993"/>
                    <a:pt x="17766" y="20993"/>
                  </a:cubicBezTo>
                  <a:cubicBezTo>
                    <a:pt x="17708" y="20993"/>
                    <a:pt x="17652" y="20984"/>
                    <a:pt x="17611" y="20931"/>
                  </a:cubicBezTo>
                  <a:cubicBezTo>
                    <a:pt x="17584" y="20939"/>
                    <a:pt x="17559" y="20942"/>
                    <a:pt x="17535" y="20942"/>
                  </a:cubicBezTo>
                  <a:cubicBezTo>
                    <a:pt x="17461" y="20942"/>
                    <a:pt x="17398" y="20910"/>
                    <a:pt x="17344" y="20869"/>
                  </a:cubicBezTo>
                  <a:cubicBezTo>
                    <a:pt x="17269" y="20865"/>
                    <a:pt x="17205" y="20868"/>
                    <a:pt x="17140" y="20856"/>
                  </a:cubicBezTo>
                  <a:cubicBezTo>
                    <a:pt x="17047" y="20837"/>
                    <a:pt x="16943" y="20828"/>
                    <a:pt x="16878" y="20766"/>
                  </a:cubicBezTo>
                  <a:cubicBezTo>
                    <a:pt x="16856" y="20775"/>
                    <a:pt x="16833" y="20778"/>
                    <a:pt x="16811" y="20778"/>
                  </a:cubicBezTo>
                  <a:cubicBezTo>
                    <a:pt x="16728" y="20778"/>
                    <a:pt x="16645" y="20733"/>
                    <a:pt x="16562" y="20727"/>
                  </a:cubicBezTo>
                  <a:cubicBezTo>
                    <a:pt x="16448" y="20721"/>
                    <a:pt x="16341" y="20700"/>
                    <a:pt x="16231" y="20684"/>
                  </a:cubicBezTo>
                  <a:cubicBezTo>
                    <a:pt x="16056" y="20653"/>
                    <a:pt x="15885" y="20605"/>
                    <a:pt x="15738" y="20510"/>
                  </a:cubicBezTo>
                  <a:cubicBezTo>
                    <a:pt x="15731" y="20511"/>
                    <a:pt x="15724" y="20511"/>
                    <a:pt x="15717" y="20511"/>
                  </a:cubicBezTo>
                  <a:cubicBezTo>
                    <a:pt x="15521" y="20511"/>
                    <a:pt x="15326" y="20366"/>
                    <a:pt x="15128" y="20366"/>
                  </a:cubicBezTo>
                  <a:cubicBezTo>
                    <a:pt x="15120" y="20366"/>
                    <a:pt x="15112" y="20366"/>
                    <a:pt x="15104" y="20366"/>
                  </a:cubicBezTo>
                  <a:cubicBezTo>
                    <a:pt x="15080" y="20340"/>
                    <a:pt x="15070" y="20316"/>
                    <a:pt x="15048" y="20303"/>
                  </a:cubicBezTo>
                  <a:cubicBezTo>
                    <a:pt x="14823" y="20169"/>
                    <a:pt x="14537" y="20118"/>
                    <a:pt x="14333" y="19954"/>
                  </a:cubicBezTo>
                  <a:cubicBezTo>
                    <a:pt x="14331" y="19952"/>
                    <a:pt x="14326" y="19952"/>
                    <a:pt x="14321" y="19952"/>
                  </a:cubicBezTo>
                  <a:cubicBezTo>
                    <a:pt x="14310" y="19952"/>
                    <a:pt x="14295" y="19954"/>
                    <a:pt x="14282" y="19954"/>
                  </a:cubicBezTo>
                  <a:cubicBezTo>
                    <a:pt x="14274" y="19954"/>
                    <a:pt x="14267" y="19953"/>
                    <a:pt x="14261" y="19951"/>
                  </a:cubicBezTo>
                  <a:cubicBezTo>
                    <a:pt x="14230" y="19943"/>
                    <a:pt x="14168" y="19918"/>
                    <a:pt x="14092" y="19884"/>
                  </a:cubicBezTo>
                  <a:cubicBezTo>
                    <a:pt x="14019" y="19843"/>
                    <a:pt x="13931" y="19793"/>
                    <a:pt x="13843" y="19741"/>
                  </a:cubicBezTo>
                  <a:cubicBezTo>
                    <a:pt x="13668" y="19638"/>
                    <a:pt x="13491" y="19531"/>
                    <a:pt x="13424" y="19484"/>
                  </a:cubicBezTo>
                  <a:cubicBezTo>
                    <a:pt x="13290" y="19389"/>
                    <a:pt x="13150" y="19306"/>
                    <a:pt x="13029" y="19281"/>
                  </a:cubicBezTo>
                  <a:cubicBezTo>
                    <a:pt x="12935" y="19204"/>
                    <a:pt x="12872" y="19150"/>
                    <a:pt x="12806" y="19100"/>
                  </a:cubicBezTo>
                  <a:cubicBezTo>
                    <a:pt x="12687" y="19009"/>
                    <a:pt x="12555" y="18932"/>
                    <a:pt x="12433" y="18845"/>
                  </a:cubicBezTo>
                  <a:lnTo>
                    <a:pt x="12433" y="18845"/>
                  </a:lnTo>
                  <a:cubicBezTo>
                    <a:pt x="12441" y="18841"/>
                    <a:pt x="12450" y="18836"/>
                    <a:pt x="12460" y="18832"/>
                  </a:cubicBezTo>
                  <a:cubicBezTo>
                    <a:pt x="12536" y="18801"/>
                    <a:pt x="12598" y="18726"/>
                    <a:pt x="12647" y="18638"/>
                  </a:cubicBezTo>
                  <a:cubicBezTo>
                    <a:pt x="12692" y="18555"/>
                    <a:pt x="12759" y="18473"/>
                    <a:pt x="12809" y="18393"/>
                  </a:cubicBezTo>
                  <a:cubicBezTo>
                    <a:pt x="12842" y="18377"/>
                    <a:pt x="12875" y="18364"/>
                    <a:pt x="12907" y="18348"/>
                  </a:cubicBezTo>
                  <a:cubicBezTo>
                    <a:pt x="12947" y="18260"/>
                    <a:pt x="12995" y="18177"/>
                    <a:pt x="13012" y="18107"/>
                  </a:cubicBezTo>
                  <a:cubicBezTo>
                    <a:pt x="13028" y="18037"/>
                    <a:pt x="13013" y="17980"/>
                    <a:pt x="13013" y="17914"/>
                  </a:cubicBezTo>
                  <a:cubicBezTo>
                    <a:pt x="13028" y="17881"/>
                    <a:pt x="13050" y="17837"/>
                    <a:pt x="13071" y="17795"/>
                  </a:cubicBezTo>
                  <a:cubicBezTo>
                    <a:pt x="13094" y="17783"/>
                    <a:pt x="13123" y="17768"/>
                    <a:pt x="13150" y="17755"/>
                  </a:cubicBezTo>
                  <a:cubicBezTo>
                    <a:pt x="13174" y="17706"/>
                    <a:pt x="13193" y="17670"/>
                    <a:pt x="13219" y="17617"/>
                  </a:cubicBezTo>
                  <a:cubicBezTo>
                    <a:pt x="13235" y="17645"/>
                    <a:pt x="13244" y="17661"/>
                    <a:pt x="13253" y="17675"/>
                  </a:cubicBezTo>
                  <a:cubicBezTo>
                    <a:pt x="13199" y="17746"/>
                    <a:pt x="13147" y="17812"/>
                    <a:pt x="13097" y="17876"/>
                  </a:cubicBezTo>
                  <a:cubicBezTo>
                    <a:pt x="13118" y="17895"/>
                    <a:pt x="13129" y="17908"/>
                    <a:pt x="13143" y="17917"/>
                  </a:cubicBezTo>
                  <a:cubicBezTo>
                    <a:pt x="13160" y="17905"/>
                    <a:pt x="13178" y="17898"/>
                    <a:pt x="13196" y="17890"/>
                  </a:cubicBezTo>
                  <a:lnTo>
                    <a:pt x="13196" y="17890"/>
                  </a:lnTo>
                  <a:lnTo>
                    <a:pt x="13190" y="17914"/>
                  </a:lnTo>
                  <a:lnTo>
                    <a:pt x="13141" y="17928"/>
                  </a:lnTo>
                  <a:lnTo>
                    <a:pt x="13141" y="17928"/>
                  </a:lnTo>
                  <a:cubicBezTo>
                    <a:pt x="13142" y="17925"/>
                    <a:pt x="13142" y="17921"/>
                    <a:pt x="13142" y="17918"/>
                  </a:cubicBezTo>
                  <a:lnTo>
                    <a:pt x="13142" y="17918"/>
                  </a:lnTo>
                  <a:cubicBezTo>
                    <a:pt x="13142" y="17920"/>
                    <a:pt x="13141" y="17924"/>
                    <a:pt x="13140" y="17928"/>
                  </a:cubicBezTo>
                  <a:lnTo>
                    <a:pt x="13141" y="17928"/>
                  </a:lnTo>
                  <a:lnTo>
                    <a:pt x="13141" y="17928"/>
                  </a:lnTo>
                  <a:cubicBezTo>
                    <a:pt x="13137" y="17959"/>
                    <a:pt x="13133" y="17987"/>
                    <a:pt x="13128" y="18017"/>
                  </a:cubicBezTo>
                  <a:cubicBezTo>
                    <a:pt x="13194" y="17971"/>
                    <a:pt x="13240" y="17940"/>
                    <a:pt x="13290" y="17906"/>
                  </a:cubicBezTo>
                  <a:cubicBezTo>
                    <a:pt x="13294" y="17833"/>
                    <a:pt x="13299" y="17755"/>
                    <a:pt x="13306" y="17650"/>
                  </a:cubicBezTo>
                  <a:cubicBezTo>
                    <a:pt x="13384" y="17634"/>
                    <a:pt x="13449" y="17621"/>
                    <a:pt x="13507" y="17608"/>
                  </a:cubicBezTo>
                  <a:cubicBezTo>
                    <a:pt x="13585" y="17461"/>
                    <a:pt x="13669" y="17331"/>
                    <a:pt x="13741" y="17266"/>
                  </a:cubicBezTo>
                  <a:cubicBezTo>
                    <a:pt x="13813" y="17202"/>
                    <a:pt x="13830" y="17131"/>
                    <a:pt x="13865" y="17060"/>
                  </a:cubicBezTo>
                  <a:lnTo>
                    <a:pt x="13818" y="17016"/>
                  </a:lnTo>
                  <a:lnTo>
                    <a:pt x="13843" y="16980"/>
                  </a:lnTo>
                  <a:lnTo>
                    <a:pt x="13906" y="17007"/>
                  </a:lnTo>
                  <a:cubicBezTo>
                    <a:pt x="13944" y="16997"/>
                    <a:pt x="13983" y="16985"/>
                    <a:pt x="14024" y="16974"/>
                  </a:cubicBezTo>
                  <a:cubicBezTo>
                    <a:pt x="14081" y="16872"/>
                    <a:pt x="14133" y="16771"/>
                    <a:pt x="14103" y="16694"/>
                  </a:cubicBezTo>
                  <a:cubicBezTo>
                    <a:pt x="14142" y="16649"/>
                    <a:pt x="14174" y="16610"/>
                    <a:pt x="14200" y="16579"/>
                  </a:cubicBezTo>
                  <a:cubicBezTo>
                    <a:pt x="14228" y="16590"/>
                    <a:pt x="14245" y="16594"/>
                    <a:pt x="14267" y="16603"/>
                  </a:cubicBezTo>
                  <a:cubicBezTo>
                    <a:pt x="14317" y="16531"/>
                    <a:pt x="14364" y="16465"/>
                    <a:pt x="14415" y="16393"/>
                  </a:cubicBezTo>
                  <a:cubicBezTo>
                    <a:pt x="14387" y="16381"/>
                    <a:pt x="14373" y="16375"/>
                    <a:pt x="14355" y="16369"/>
                  </a:cubicBezTo>
                  <a:cubicBezTo>
                    <a:pt x="14340" y="16407"/>
                    <a:pt x="14330" y="16435"/>
                    <a:pt x="14305" y="16501"/>
                  </a:cubicBezTo>
                  <a:cubicBezTo>
                    <a:pt x="14275" y="16419"/>
                    <a:pt x="14253" y="16357"/>
                    <a:pt x="14233" y="16300"/>
                  </a:cubicBezTo>
                  <a:cubicBezTo>
                    <a:pt x="14280" y="16237"/>
                    <a:pt x="14323" y="16178"/>
                    <a:pt x="14368" y="16116"/>
                  </a:cubicBezTo>
                  <a:cubicBezTo>
                    <a:pt x="14396" y="16216"/>
                    <a:pt x="14441" y="16275"/>
                    <a:pt x="14485" y="16275"/>
                  </a:cubicBezTo>
                  <a:cubicBezTo>
                    <a:pt x="14494" y="16275"/>
                    <a:pt x="14503" y="16272"/>
                    <a:pt x="14512" y="16267"/>
                  </a:cubicBezTo>
                  <a:cubicBezTo>
                    <a:pt x="14518" y="16242"/>
                    <a:pt x="14523" y="16217"/>
                    <a:pt x="14527" y="16201"/>
                  </a:cubicBezTo>
                  <a:cubicBezTo>
                    <a:pt x="14587" y="16153"/>
                    <a:pt x="14643" y="16109"/>
                    <a:pt x="14698" y="16064"/>
                  </a:cubicBezTo>
                  <a:cubicBezTo>
                    <a:pt x="14690" y="16035"/>
                    <a:pt x="14682" y="16006"/>
                    <a:pt x="14674" y="15976"/>
                  </a:cubicBezTo>
                  <a:cubicBezTo>
                    <a:pt x="14801" y="15853"/>
                    <a:pt x="14954" y="15797"/>
                    <a:pt x="14923" y="15583"/>
                  </a:cubicBezTo>
                  <a:lnTo>
                    <a:pt x="14923" y="15583"/>
                  </a:lnTo>
                  <a:cubicBezTo>
                    <a:pt x="15008" y="15607"/>
                    <a:pt x="15024" y="15620"/>
                    <a:pt x="15048" y="15639"/>
                  </a:cubicBezTo>
                  <a:cubicBezTo>
                    <a:pt x="15127" y="15374"/>
                    <a:pt x="15277" y="15161"/>
                    <a:pt x="15416" y="14951"/>
                  </a:cubicBezTo>
                  <a:cubicBezTo>
                    <a:pt x="15401" y="14915"/>
                    <a:pt x="15392" y="14892"/>
                    <a:pt x="15377" y="14858"/>
                  </a:cubicBezTo>
                  <a:cubicBezTo>
                    <a:pt x="15470" y="14842"/>
                    <a:pt x="15501" y="14706"/>
                    <a:pt x="15557" y="14665"/>
                  </a:cubicBezTo>
                  <a:cubicBezTo>
                    <a:pt x="15647" y="14598"/>
                    <a:pt x="15669" y="14533"/>
                    <a:pt x="15707" y="14425"/>
                  </a:cubicBezTo>
                  <a:cubicBezTo>
                    <a:pt x="15733" y="14349"/>
                    <a:pt x="15760" y="14220"/>
                    <a:pt x="15860" y="14169"/>
                  </a:cubicBezTo>
                  <a:cubicBezTo>
                    <a:pt x="15879" y="14062"/>
                    <a:pt x="15898" y="13961"/>
                    <a:pt x="15916" y="13865"/>
                  </a:cubicBezTo>
                  <a:cubicBezTo>
                    <a:pt x="15963" y="13828"/>
                    <a:pt x="16016" y="13786"/>
                    <a:pt x="16075" y="13738"/>
                  </a:cubicBezTo>
                  <a:cubicBezTo>
                    <a:pt x="16038" y="13662"/>
                    <a:pt x="16009" y="13599"/>
                    <a:pt x="15981" y="13541"/>
                  </a:cubicBezTo>
                  <a:cubicBezTo>
                    <a:pt x="16035" y="13443"/>
                    <a:pt x="16085" y="13353"/>
                    <a:pt x="16134" y="13265"/>
                  </a:cubicBezTo>
                  <a:cubicBezTo>
                    <a:pt x="16156" y="13278"/>
                    <a:pt x="16172" y="13288"/>
                    <a:pt x="16187" y="13297"/>
                  </a:cubicBezTo>
                  <a:cubicBezTo>
                    <a:pt x="16206" y="13251"/>
                    <a:pt x="16262" y="13197"/>
                    <a:pt x="16201" y="13191"/>
                  </a:cubicBezTo>
                  <a:cubicBezTo>
                    <a:pt x="16095" y="13172"/>
                    <a:pt x="16200" y="12981"/>
                    <a:pt x="16150" y="12915"/>
                  </a:cubicBezTo>
                  <a:cubicBezTo>
                    <a:pt x="16166" y="12892"/>
                    <a:pt x="16184" y="12869"/>
                    <a:pt x="16209" y="12832"/>
                  </a:cubicBezTo>
                  <a:cubicBezTo>
                    <a:pt x="16229" y="12888"/>
                    <a:pt x="16247" y="12937"/>
                    <a:pt x="16265" y="12981"/>
                  </a:cubicBezTo>
                  <a:cubicBezTo>
                    <a:pt x="16240" y="13054"/>
                    <a:pt x="16217" y="13123"/>
                    <a:pt x="16201" y="13191"/>
                  </a:cubicBezTo>
                  <a:cubicBezTo>
                    <a:pt x="16260" y="13097"/>
                    <a:pt x="16303" y="13029"/>
                    <a:pt x="16353" y="12948"/>
                  </a:cubicBezTo>
                  <a:cubicBezTo>
                    <a:pt x="16331" y="12903"/>
                    <a:pt x="16301" y="12837"/>
                    <a:pt x="16273" y="12778"/>
                  </a:cubicBezTo>
                  <a:cubicBezTo>
                    <a:pt x="16334" y="12751"/>
                    <a:pt x="16391" y="12726"/>
                    <a:pt x="16454" y="12698"/>
                  </a:cubicBezTo>
                  <a:lnTo>
                    <a:pt x="16454" y="12698"/>
                  </a:lnTo>
                  <a:cubicBezTo>
                    <a:pt x="16444" y="12764"/>
                    <a:pt x="16434" y="12831"/>
                    <a:pt x="16416" y="12941"/>
                  </a:cubicBezTo>
                  <a:cubicBezTo>
                    <a:pt x="16515" y="12753"/>
                    <a:pt x="16612" y="12614"/>
                    <a:pt x="16572" y="12488"/>
                  </a:cubicBezTo>
                  <a:cubicBezTo>
                    <a:pt x="16621" y="12389"/>
                    <a:pt x="16659" y="12314"/>
                    <a:pt x="16696" y="12239"/>
                  </a:cubicBezTo>
                  <a:cubicBezTo>
                    <a:pt x="16665" y="12211"/>
                    <a:pt x="16644" y="12192"/>
                    <a:pt x="16622" y="12173"/>
                  </a:cubicBezTo>
                  <a:cubicBezTo>
                    <a:pt x="16634" y="12132"/>
                    <a:pt x="16644" y="12095"/>
                    <a:pt x="16656" y="12052"/>
                  </a:cubicBezTo>
                  <a:cubicBezTo>
                    <a:pt x="16613" y="12027"/>
                    <a:pt x="16574" y="12004"/>
                    <a:pt x="16531" y="11983"/>
                  </a:cubicBezTo>
                  <a:cubicBezTo>
                    <a:pt x="16530" y="11983"/>
                    <a:pt x="16530" y="11983"/>
                    <a:pt x="16529" y="11983"/>
                  </a:cubicBezTo>
                  <a:cubicBezTo>
                    <a:pt x="16522" y="11983"/>
                    <a:pt x="16509" y="11998"/>
                    <a:pt x="16507" y="11999"/>
                  </a:cubicBezTo>
                  <a:cubicBezTo>
                    <a:pt x="16497" y="12073"/>
                    <a:pt x="16488" y="12142"/>
                    <a:pt x="16475" y="12238"/>
                  </a:cubicBezTo>
                  <a:cubicBezTo>
                    <a:pt x="16431" y="12213"/>
                    <a:pt x="16407" y="12198"/>
                    <a:pt x="16384" y="12185"/>
                  </a:cubicBezTo>
                  <a:lnTo>
                    <a:pt x="16450" y="12139"/>
                  </a:lnTo>
                  <a:cubicBezTo>
                    <a:pt x="16425" y="12119"/>
                    <a:pt x="16401" y="12099"/>
                    <a:pt x="16378" y="12082"/>
                  </a:cubicBezTo>
                  <a:cubicBezTo>
                    <a:pt x="16413" y="12057"/>
                    <a:pt x="16425" y="12047"/>
                    <a:pt x="16457" y="12021"/>
                  </a:cubicBezTo>
                  <a:cubicBezTo>
                    <a:pt x="16447" y="11980"/>
                    <a:pt x="16435" y="11936"/>
                    <a:pt x="16425" y="11893"/>
                  </a:cubicBezTo>
                  <a:cubicBezTo>
                    <a:pt x="16463" y="11866"/>
                    <a:pt x="16484" y="11851"/>
                    <a:pt x="16509" y="11835"/>
                  </a:cubicBezTo>
                  <a:cubicBezTo>
                    <a:pt x="16607" y="11891"/>
                    <a:pt x="16707" y="11946"/>
                    <a:pt x="16802" y="12001"/>
                  </a:cubicBezTo>
                  <a:cubicBezTo>
                    <a:pt x="16788" y="12049"/>
                    <a:pt x="16780" y="12083"/>
                    <a:pt x="16766" y="12130"/>
                  </a:cubicBezTo>
                  <a:cubicBezTo>
                    <a:pt x="16831" y="12044"/>
                    <a:pt x="16890" y="11980"/>
                    <a:pt x="16933" y="11904"/>
                  </a:cubicBezTo>
                  <a:cubicBezTo>
                    <a:pt x="16969" y="11839"/>
                    <a:pt x="16990" y="11760"/>
                    <a:pt x="17033" y="11640"/>
                  </a:cubicBezTo>
                  <a:cubicBezTo>
                    <a:pt x="17019" y="11617"/>
                    <a:pt x="16991" y="11567"/>
                    <a:pt x="16960" y="11511"/>
                  </a:cubicBezTo>
                  <a:cubicBezTo>
                    <a:pt x="17000" y="11487"/>
                    <a:pt x="17037" y="11464"/>
                    <a:pt x="17068" y="11445"/>
                  </a:cubicBezTo>
                  <a:cubicBezTo>
                    <a:pt x="17080" y="11486"/>
                    <a:pt x="17086" y="11512"/>
                    <a:pt x="17093" y="11539"/>
                  </a:cubicBezTo>
                  <a:cubicBezTo>
                    <a:pt x="17143" y="11473"/>
                    <a:pt x="17187" y="11414"/>
                    <a:pt x="17231" y="11356"/>
                  </a:cubicBezTo>
                  <a:cubicBezTo>
                    <a:pt x="17214" y="11317"/>
                    <a:pt x="17200" y="11289"/>
                    <a:pt x="17187" y="11261"/>
                  </a:cubicBezTo>
                  <a:cubicBezTo>
                    <a:pt x="17283" y="11134"/>
                    <a:pt x="17377" y="10917"/>
                    <a:pt x="17436" y="10796"/>
                  </a:cubicBezTo>
                  <a:cubicBezTo>
                    <a:pt x="17520" y="10615"/>
                    <a:pt x="17528" y="10434"/>
                    <a:pt x="17617" y="10238"/>
                  </a:cubicBezTo>
                  <a:cubicBezTo>
                    <a:pt x="17603" y="10207"/>
                    <a:pt x="17590" y="10175"/>
                    <a:pt x="17577" y="10147"/>
                  </a:cubicBezTo>
                  <a:cubicBezTo>
                    <a:pt x="17653" y="10060"/>
                    <a:pt x="17712" y="9993"/>
                    <a:pt x="17770" y="9928"/>
                  </a:cubicBezTo>
                  <a:cubicBezTo>
                    <a:pt x="17777" y="9850"/>
                    <a:pt x="17784" y="9765"/>
                    <a:pt x="17790" y="9690"/>
                  </a:cubicBezTo>
                  <a:cubicBezTo>
                    <a:pt x="17827" y="9635"/>
                    <a:pt x="17856" y="9591"/>
                    <a:pt x="17886" y="9545"/>
                  </a:cubicBezTo>
                  <a:cubicBezTo>
                    <a:pt x="17864" y="9507"/>
                    <a:pt x="17848" y="9481"/>
                    <a:pt x="17831" y="9451"/>
                  </a:cubicBezTo>
                  <a:cubicBezTo>
                    <a:pt x="17876" y="9388"/>
                    <a:pt x="17908" y="9342"/>
                    <a:pt x="17942" y="9292"/>
                  </a:cubicBezTo>
                  <a:cubicBezTo>
                    <a:pt x="17923" y="9254"/>
                    <a:pt x="17906" y="9225"/>
                    <a:pt x="17892" y="9195"/>
                  </a:cubicBezTo>
                  <a:cubicBezTo>
                    <a:pt x="17904" y="9161"/>
                    <a:pt x="17914" y="9131"/>
                    <a:pt x="17889" y="9119"/>
                  </a:cubicBezTo>
                  <a:cubicBezTo>
                    <a:pt x="17902" y="9109"/>
                    <a:pt x="17914" y="9100"/>
                    <a:pt x="17924" y="9091"/>
                  </a:cubicBezTo>
                  <a:lnTo>
                    <a:pt x="17924" y="9091"/>
                  </a:lnTo>
                  <a:cubicBezTo>
                    <a:pt x="17912" y="9096"/>
                    <a:pt x="17896" y="9097"/>
                    <a:pt x="17889" y="9108"/>
                  </a:cubicBezTo>
                  <a:cubicBezTo>
                    <a:pt x="17887" y="9111"/>
                    <a:pt x="17885" y="9114"/>
                    <a:pt x="17883" y="9116"/>
                  </a:cubicBezTo>
                  <a:lnTo>
                    <a:pt x="17883" y="9116"/>
                  </a:lnTo>
                  <a:cubicBezTo>
                    <a:pt x="17848" y="9098"/>
                    <a:pt x="17843" y="9063"/>
                    <a:pt x="17833" y="9000"/>
                  </a:cubicBezTo>
                  <a:lnTo>
                    <a:pt x="17833" y="9000"/>
                  </a:lnTo>
                  <a:cubicBezTo>
                    <a:pt x="17874" y="9017"/>
                    <a:pt x="17915" y="9013"/>
                    <a:pt x="17929" y="9045"/>
                  </a:cubicBezTo>
                  <a:cubicBezTo>
                    <a:pt x="17937" y="9065"/>
                    <a:pt x="17937" y="9076"/>
                    <a:pt x="17934" y="9083"/>
                  </a:cubicBezTo>
                  <a:lnTo>
                    <a:pt x="17934" y="9083"/>
                  </a:lnTo>
                  <a:cubicBezTo>
                    <a:pt x="17962" y="9059"/>
                    <a:pt x="17978" y="9040"/>
                    <a:pt x="17998" y="9019"/>
                  </a:cubicBezTo>
                  <a:cubicBezTo>
                    <a:pt x="17973" y="8983"/>
                    <a:pt x="17958" y="8963"/>
                    <a:pt x="17937" y="8933"/>
                  </a:cubicBezTo>
                  <a:cubicBezTo>
                    <a:pt x="18014" y="8883"/>
                    <a:pt x="18032" y="8804"/>
                    <a:pt x="18037" y="8713"/>
                  </a:cubicBezTo>
                  <a:lnTo>
                    <a:pt x="18037" y="8713"/>
                  </a:lnTo>
                  <a:cubicBezTo>
                    <a:pt x="17986" y="8719"/>
                    <a:pt x="17946" y="8724"/>
                    <a:pt x="17906" y="8730"/>
                  </a:cubicBezTo>
                  <a:lnTo>
                    <a:pt x="17906" y="8674"/>
                  </a:lnTo>
                  <a:cubicBezTo>
                    <a:pt x="17943" y="8654"/>
                    <a:pt x="17980" y="8633"/>
                    <a:pt x="18012" y="8614"/>
                  </a:cubicBezTo>
                  <a:cubicBezTo>
                    <a:pt x="18008" y="8567"/>
                    <a:pt x="18007" y="8544"/>
                    <a:pt x="18005" y="8526"/>
                  </a:cubicBezTo>
                  <a:cubicBezTo>
                    <a:pt x="18026" y="8499"/>
                    <a:pt x="18040" y="8483"/>
                    <a:pt x="18059" y="8460"/>
                  </a:cubicBezTo>
                  <a:cubicBezTo>
                    <a:pt x="18034" y="8402"/>
                    <a:pt x="18015" y="8357"/>
                    <a:pt x="17995" y="8311"/>
                  </a:cubicBezTo>
                  <a:cubicBezTo>
                    <a:pt x="18018" y="8288"/>
                    <a:pt x="18043" y="8262"/>
                    <a:pt x="18065" y="8240"/>
                  </a:cubicBezTo>
                  <a:cubicBezTo>
                    <a:pt x="18082" y="8273"/>
                    <a:pt x="18096" y="8305"/>
                    <a:pt x="18117" y="8349"/>
                  </a:cubicBezTo>
                  <a:cubicBezTo>
                    <a:pt x="18151" y="8267"/>
                    <a:pt x="18177" y="8204"/>
                    <a:pt x="18198" y="8152"/>
                  </a:cubicBezTo>
                  <a:cubicBezTo>
                    <a:pt x="18226" y="8151"/>
                    <a:pt x="18243" y="8149"/>
                    <a:pt x="18265" y="8148"/>
                  </a:cubicBezTo>
                  <a:cubicBezTo>
                    <a:pt x="18255" y="8077"/>
                    <a:pt x="18248" y="8017"/>
                    <a:pt x="18239" y="7955"/>
                  </a:cubicBezTo>
                  <a:cubicBezTo>
                    <a:pt x="18270" y="7908"/>
                    <a:pt x="18295" y="7871"/>
                    <a:pt x="18315" y="7837"/>
                  </a:cubicBezTo>
                  <a:cubicBezTo>
                    <a:pt x="18336" y="7690"/>
                    <a:pt x="18270" y="7684"/>
                    <a:pt x="18227" y="7646"/>
                  </a:cubicBezTo>
                  <a:cubicBezTo>
                    <a:pt x="18232" y="7611"/>
                    <a:pt x="18237" y="7580"/>
                    <a:pt x="18239" y="7552"/>
                  </a:cubicBezTo>
                  <a:cubicBezTo>
                    <a:pt x="18240" y="7524"/>
                    <a:pt x="18237" y="7499"/>
                    <a:pt x="18233" y="7447"/>
                  </a:cubicBezTo>
                  <a:lnTo>
                    <a:pt x="18233" y="7447"/>
                  </a:lnTo>
                  <a:cubicBezTo>
                    <a:pt x="18289" y="7472"/>
                    <a:pt x="18304" y="7566"/>
                    <a:pt x="18350" y="7566"/>
                  </a:cubicBezTo>
                  <a:cubicBezTo>
                    <a:pt x="18363" y="7566"/>
                    <a:pt x="18377" y="7559"/>
                    <a:pt x="18395" y="7543"/>
                  </a:cubicBezTo>
                  <a:cubicBezTo>
                    <a:pt x="18376" y="7514"/>
                    <a:pt x="18358" y="7486"/>
                    <a:pt x="18330" y="7442"/>
                  </a:cubicBezTo>
                  <a:cubicBezTo>
                    <a:pt x="18383" y="7349"/>
                    <a:pt x="18435" y="7264"/>
                    <a:pt x="18477" y="7188"/>
                  </a:cubicBezTo>
                  <a:cubicBezTo>
                    <a:pt x="18483" y="7087"/>
                    <a:pt x="18488" y="6999"/>
                    <a:pt x="18493" y="6899"/>
                  </a:cubicBezTo>
                  <a:cubicBezTo>
                    <a:pt x="18467" y="6890"/>
                    <a:pt x="18441" y="6882"/>
                    <a:pt x="18411" y="6874"/>
                  </a:cubicBezTo>
                  <a:cubicBezTo>
                    <a:pt x="18438" y="6825"/>
                    <a:pt x="18458" y="6788"/>
                    <a:pt x="18470" y="6765"/>
                  </a:cubicBezTo>
                  <a:cubicBezTo>
                    <a:pt x="18446" y="6679"/>
                    <a:pt x="18426" y="6609"/>
                    <a:pt x="18407" y="6538"/>
                  </a:cubicBezTo>
                  <a:lnTo>
                    <a:pt x="18304" y="6510"/>
                  </a:lnTo>
                  <a:lnTo>
                    <a:pt x="18270" y="6557"/>
                  </a:lnTo>
                  <a:cubicBezTo>
                    <a:pt x="18270" y="6541"/>
                    <a:pt x="18270" y="6525"/>
                    <a:pt x="18249" y="6480"/>
                  </a:cubicBezTo>
                  <a:lnTo>
                    <a:pt x="18249" y="6480"/>
                  </a:lnTo>
                  <a:cubicBezTo>
                    <a:pt x="18239" y="6483"/>
                    <a:pt x="18230" y="6485"/>
                    <a:pt x="18221" y="6485"/>
                  </a:cubicBezTo>
                  <a:cubicBezTo>
                    <a:pt x="18217" y="6485"/>
                    <a:pt x="18214" y="6459"/>
                    <a:pt x="18235" y="6451"/>
                  </a:cubicBezTo>
                  <a:cubicBezTo>
                    <a:pt x="18236" y="6447"/>
                    <a:pt x="18238" y="6446"/>
                    <a:pt x="18241" y="6446"/>
                  </a:cubicBezTo>
                  <a:cubicBezTo>
                    <a:pt x="18249" y="6446"/>
                    <a:pt x="18262" y="6458"/>
                    <a:pt x="18276" y="6471"/>
                  </a:cubicBezTo>
                  <a:cubicBezTo>
                    <a:pt x="18270" y="6472"/>
                    <a:pt x="18264" y="6474"/>
                    <a:pt x="18258" y="6477"/>
                  </a:cubicBezTo>
                  <a:lnTo>
                    <a:pt x="18258" y="6477"/>
                  </a:lnTo>
                  <a:cubicBezTo>
                    <a:pt x="18286" y="6505"/>
                    <a:pt x="18294" y="6508"/>
                    <a:pt x="18304" y="6510"/>
                  </a:cubicBezTo>
                  <a:cubicBezTo>
                    <a:pt x="18327" y="6475"/>
                    <a:pt x="18346" y="6457"/>
                    <a:pt x="18362" y="6457"/>
                  </a:cubicBezTo>
                  <a:cubicBezTo>
                    <a:pt x="18382" y="6457"/>
                    <a:pt x="18397" y="6484"/>
                    <a:pt x="18407" y="6538"/>
                  </a:cubicBezTo>
                  <a:cubicBezTo>
                    <a:pt x="18429" y="6507"/>
                    <a:pt x="18451" y="6476"/>
                    <a:pt x="18479" y="6438"/>
                  </a:cubicBezTo>
                  <a:cubicBezTo>
                    <a:pt x="18482" y="6439"/>
                    <a:pt x="18486" y="6439"/>
                    <a:pt x="18489" y="6439"/>
                  </a:cubicBezTo>
                  <a:cubicBezTo>
                    <a:pt x="18517" y="6439"/>
                    <a:pt x="18550" y="6420"/>
                    <a:pt x="18584" y="6420"/>
                  </a:cubicBezTo>
                  <a:cubicBezTo>
                    <a:pt x="18607" y="6420"/>
                    <a:pt x="18631" y="6429"/>
                    <a:pt x="18655" y="6460"/>
                  </a:cubicBezTo>
                  <a:cubicBezTo>
                    <a:pt x="18646" y="6338"/>
                    <a:pt x="18639" y="6254"/>
                    <a:pt x="18633" y="6173"/>
                  </a:cubicBezTo>
                  <a:cubicBezTo>
                    <a:pt x="18585" y="6195"/>
                    <a:pt x="18549" y="6212"/>
                    <a:pt x="18513" y="6228"/>
                  </a:cubicBezTo>
                  <a:lnTo>
                    <a:pt x="18511" y="6166"/>
                  </a:lnTo>
                  <a:cubicBezTo>
                    <a:pt x="18563" y="6138"/>
                    <a:pt x="18614" y="6110"/>
                    <a:pt x="18666" y="6082"/>
                  </a:cubicBezTo>
                  <a:cubicBezTo>
                    <a:pt x="18660" y="6063"/>
                    <a:pt x="18654" y="6037"/>
                    <a:pt x="18646" y="6012"/>
                  </a:cubicBezTo>
                  <a:cubicBezTo>
                    <a:pt x="18661" y="5991"/>
                    <a:pt x="18676" y="5970"/>
                    <a:pt x="18695" y="5944"/>
                  </a:cubicBezTo>
                  <a:cubicBezTo>
                    <a:pt x="18666" y="5889"/>
                    <a:pt x="18638" y="5838"/>
                    <a:pt x="18610" y="5785"/>
                  </a:cubicBezTo>
                  <a:cubicBezTo>
                    <a:pt x="18638" y="5773"/>
                    <a:pt x="18660" y="5764"/>
                    <a:pt x="18674" y="5757"/>
                  </a:cubicBezTo>
                  <a:cubicBezTo>
                    <a:pt x="18666" y="5633"/>
                    <a:pt x="18658" y="5514"/>
                    <a:pt x="18644" y="5383"/>
                  </a:cubicBezTo>
                  <a:cubicBezTo>
                    <a:pt x="18685" y="5336"/>
                    <a:pt x="18716" y="5299"/>
                    <a:pt x="18751" y="5260"/>
                  </a:cubicBezTo>
                  <a:cubicBezTo>
                    <a:pt x="18738" y="5088"/>
                    <a:pt x="18805" y="4910"/>
                    <a:pt x="18741" y="4749"/>
                  </a:cubicBezTo>
                  <a:cubicBezTo>
                    <a:pt x="18798" y="4665"/>
                    <a:pt x="18739" y="4551"/>
                    <a:pt x="18761" y="4430"/>
                  </a:cubicBezTo>
                  <a:cubicBezTo>
                    <a:pt x="18797" y="4275"/>
                    <a:pt x="18835" y="4067"/>
                    <a:pt x="18779" y="3886"/>
                  </a:cubicBezTo>
                  <a:cubicBezTo>
                    <a:pt x="18730" y="3744"/>
                    <a:pt x="18730" y="3663"/>
                    <a:pt x="18685" y="3471"/>
                  </a:cubicBezTo>
                  <a:cubicBezTo>
                    <a:pt x="18654" y="3318"/>
                    <a:pt x="18616" y="3171"/>
                    <a:pt x="18561" y="2998"/>
                  </a:cubicBezTo>
                  <a:cubicBezTo>
                    <a:pt x="18511" y="2907"/>
                    <a:pt x="18424" y="2807"/>
                    <a:pt x="18348" y="2712"/>
                  </a:cubicBezTo>
                  <a:cubicBezTo>
                    <a:pt x="18335" y="2672"/>
                    <a:pt x="18327" y="2647"/>
                    <a:pt x="18320" y="2626"/>
                  </a:cubicBezTo>
                  <a:cubicBezTo>
                    <a:pt x="18276" y="2589"/>
                    <a:pt x="18233" y="2554"/>
                    <a:pt x="18198" y="2526"/>
                  </a:cubicBezTo>
                  <a:cubicBezTo>
                    <a:pt x="18036" y="2259"/>
                    <a:pt x="17789" y="2119"/>
                    <a:pt x="17484" y="2119"/>
                  </a:cubicBezTo>
                  <a:cubicBezTo>
                    <a:pt x="17462" y="2119"/>
                    <a:pt x="17439" y="2120"/>
                    <a:pt x="17417" y="2122"/>
                  </a:cubicBezTo>
                  <a:cubicBezTo>
                    <a:pt x="17322" y="2094"/>
                    <a:pt x="17223" y="2040"/>
                    <a:pt x="17159" y="2040"/>
                  </a:cubicBezTo>
                  <a:cubicBezTo>
                    <a:pt x="17152" y="2040"/>
                    <a:pt x="17146" y="2041"/>
                    <a:pt x="17140" y="2042"/>
                  </a:cubicBezTo>
                  <a:cubicBezTo>
                    <a:pt x="16960" y="2064"/>
                    <a:pt x="16772" y="2039"/>
                    <a:pt x="16593" y="2089"/>
                  </a:cubicBezTo>
                  <a:cubicBezTo>
                    <a:pt x="16512" y="2105"/>
                    <a:pt x="16422" y="2123"/>
                    <a:pt x="16337" y="2141"/>
                  </a:cubicBezTo>
                  <a:cubicBezTo>
                    <a:pt x="16253" y="2164"/>
                    <a:pt x="16166" y="2200"/>
                    <a:pt x="16115" y="2230"/>
                  </a:cubicBezTo>
                  <a:cubicBezTo>
                    <a:pt x="15991" y="2301"/>
                    <a:pt x="15836" y="2298"/>
                    <a:pt x="15766" y="2407"/>
                  </a:cubicBezTo>
                  <a:cubicBezTo>
                    <a:pt x="15758" y="2419"/>
                    <a:pt x="15655" y="2463"/>
                    <a:pt x="15629" y="2466"/>
                  </a:cubicBezTo>
                  <a:cubicBezTo>
                    <a:pt x="15545" y="2470"/>
                    <a:pt x="15469" y="2535"/>
                    <a:pt x="15395" y="2584"/>
                  </a:cubicBezTo>
                  <a:cubicBezTo>
                    <a:pt x="15246" y="2684"/>
                    <a:pt x="15116" y="2797"/>
                    <a:pt x="14973" y="2929"/>
                  </a:cubicBezTo>
                  <a:cubicBezTo>
                    <a:pt x="14971" y="2929"/>
                    <a:pt x="14948" y="2937"/>
                    <a:pt x="14907" y="2948"/>
                  </a:cubicBezTo>
                  <a:cubicBezTo>
                    <a:pt x="14880" y="2988"/>
                    <a:pt x="14852" y="3031"/>
                    <a:pt x="14826" y="3071"/>
                  </a:cubicBezTo>
                  <a:cubicBezTo>
                    <a:pt x="14802" y="3081"/>
                    <a:pt x="14774" y="3088"/>
                    <a:pt x="14705" y="3119"/>
                  </a:cubicBezTo>
                  <a:cubicBezTo>
                    <a:pt x="14699" y="3166"/>
                    <a:pt x="14693" y="3210"/>
                    <a:pt x="14686" y="3260"/>
                  </a:cubicBezTo>
                  <a:cubicBezTo>
                    <a:pt x="14652" y="3253"/>
                    <a:pt x="14629" y="3247"/>
                    <a:pt x="14605" y="3241"/>
                  </a:cubicBezTo>
                  <a:cubicBezTo>
                    <a:pt x="14505" y="3382"/>
                    <a:pt x="14426" y="3519"/>
                    <a:pt x="14350" y="3647"/>
                  </a:cubicBezTo>
                  <a:cubicBezTo>
                    <a:pt x="14355" y="3671"/>
                    <a:pt x="14358" y="3691"/>
                    <a:pt x="14368" y="3749"/>
                  </a:cubicBezTo>
                  <a:cubicBezTo>
                    <a:pt x="14311" y="3718"/>
                    <a:pt x="14281" y="3702"/>
                    <a:pt x="14240" y="3680"/>
                  </a:cubicBezTo>
                  <a:cubicBezTo>
                    <a:pt x="14175" y="3813"/>
                    <a:pt x="14124" y="3937"/>
                    <a:pt x="13993" y="4005"/>
                  </a:cubicBezTo>
                  <a:cubicBezTo>
                    <a:pt x="13964" y="4021"/>
                    <a:pt x="13896" y="4112"/>
                    <a:pt x="13897" y="4134"/>
                  </a:cubicBezTo>
                  <a:cubicBezTo>
                    <a:pt x="13899" y="4220"/>
                    <a:pt x="13799" y="4258"/>
                    <a:pt x="13777" y="4345"/>
                  </a:cubicBezTo>
                  <a:cubicBezTo>
                    <a:pt x="13762" y="4411"/>
                    <a:pt x="13688" y="4505"/>
                    <a:pt x="13646" y="4592"/>
                  </a:cubicBezTo>
                  <a:cubicBezTo>
                    <a:pt x="13600" y="4682"/>
                    <a:pt x="13556" y="4801"/>
                    <a:pt x="13462" y="4889"/>
                  </a:cubicBezTo>
                  <a:cubicBezTo>
                    <a:pt x="13412" y="4938"/>
                    <a:pt x="13357" y="5036"/>
                    <a:pt x="13335" y="5110"/>
                  </a:cubicBezTo>
                  <a:cubicBezTo>
                    <a:pt x="13300" y="5220"/>
                    <a:pt x="13262" y="5299"/>
                    <a:pt x="13175" y="5363"/>
                  </a:cubicBezTo>
                  <a:cubicBezTo>
                    <a:pt x="13150" y="5382"/>
                    <a:pt x="13119" y="5429"/>
                    <a:pt x="13106" y="5466"/>
                  </a:cubicBezTo>
                  <a:cubicBezTo>
                    <a:pt x="13072" y="5550"/>
                    <a:pt x="13026" y="5645"/>
                    <a:pt x="13023" y="5716"/>
                  </a:cubicBezTo>
                  <a:cubicBezTo>
                    <a:pt x="13019" y="5776"/>
                    <a:pt x="12994" y="5813"/>
                    <a:pt x="12963" y="5845"/>
                  </a:cubicBezTo>
                  <a:cubicBezTo>
                    <a:pt x="12928" y="5889"/>
                    <a:pt x="12910" y="5891"/>
                    <a:pt x="12912" y="5909"/>
                  </a:cubicBezTo>
                  <a:cubicBezTo>
                    <a:pt x="12912" y="5947"/>
                    <a:pt x="12879" y="5970"/>
                    <a:pt x="12885" y="6013"/>
                  </a:cubicBezTo>
                  <a:cubicBezTo>
                    <a:pt x="12890" y="6073"/>
                    <a:pt x="12841" y="6073"/>
                    <a:pt x="12848" y="6123"/>
                  </a:cubicBezTo>
                  <a:cubicBezTo>
                    <a:pt x="12857" y="6201"/>
                    <a:pt x="12823" y="6207"/>
                    <a:pt x="12813" y="6251"/>
                  </a:cubicBezTo>
                  <a:cubicBezTo>
                    <a:pt x="12806" y="6282"/>
                    <a:pt x="12801" y="6322"/>
                    <a:pt x="12794" y="6362"/>
                  </a:cubicBezTo>
                  <a:cubicBezTo>
                    <a:pt x="12781" y="6354"/>
                    <a:pt x="12767" y="6347"/>
                    <a:pt x="12759" y="6341"/>
                  </a:cubicBezTo>
                  <a:cubicBezTo>
                    <a:pt x="12757" y="6350"/>
                    <a:pt x="12723" y="6490"/>
                    <a:pt x="12723" y="6490"/>
                  </a:cubicBezTo>
                  <a:lnTo>
                    <a:pt x="12704" y="6450"/>
                  </a:lnTo>
                  <a:cubicBezTo>
                    <a:pt x="12703" y="6503"/>
                    <a:pt x="12701" y="6553"/>
                    <a:pt x="12700" y="6603"/>
                  </a:cubicBezTo>
                  <a:cubicBezTo>
                    <a:pt x="12692" y="6594"/>
                    <a:pt x="12686" y="6589"/>
                    <a:pt x="12680" y="6589"/>
                  </a:cubicBezTo>
                  <a:cubicBezTo>
                    <a:pt x="12666" y="6589"/>
                    <a:pt x="12656" y="6618"/>
                    <a:pt x="12645" y="6710"/>
                  </a:cubicBezTo>
                  <a:cubicBezTo>
                    <a:pt x="12638" y="6780"/>
                    <a:pt x="12622" y="6899"/>
                    <a:pt x="12607" y="6899"/>
                  </a:cubicBezTo>
                  <a:cubicBezTo>
                    <a:pt x="12605" y="6899"/>
                    <a:pt x="12603" y="6897"/>
                    <a:pt x="12601" y="6893"/>
                  </a:cubicBezTo>
                  <a:cubicBezTo>
                    <a:pt x="12595" y="6876"/>
                    <a:pt x="12588" y="6870"/>
                    <a:pt x="12582" y="6870"/>
                  </a:cubicBezTo>
                  <a:cubicBezTo>
                    <a:pt x="12555" y="6870"/>
                    <a:pt x="12529" y="6992"/>
                    <a:pt x="12509" y="7002"/>
                  </a:cubicBezTo>
                  <a:cubicBezTo>
                    <a:pt x="12494" y="7090"/>
                    <a:pt x="12482" y="7152"/>
                    <a:pt x="12473" y="7202"/>
                  </a:cubicBezTo>
                  <a:cubicBezTo>
                    <a:pt x="12469" y="7280"/>
                    <a:pt x="12464" y="7361"/>
                    <a:pt x="12460" y="7437"/>
                  </a:cubicBezTo>
                  <a:cubicBezTo>
                    <a:pt x="12457" y="7453"/>
                    <a:pt x="12454" y="7468"/>
                    <a:pt x="12451" y="7486"/>
                  </a:cubicBezTo>
                  <a:cubicBezTo>
                    <a:pt x="12454" y="7394"/>
                    <a:pt x="12457" y="7303"/>
                    <a:pt x="12460" y="7214"/>
                  </a:cubicBezTo>
                  <a:lnTo>
                    <a:pt x="12460" y="7214"/>
                  </a:lnTo>
                  <a:cubicBezTo>
                    <a:pt x="12455" y="7244"/>
                    <a:pt x="12451" y="7267"/>
                    <a:pt x="12450" y="7277"/>
                  </a:cubicBezTo>
                  <a:lnTo>
                    <a:pt x="12450" y="7277"/>
                  </a:lnTo>
                  <a:cubicBezTo>
                    <a:pt x="12447" y="7262"/>
                    <a:pt x="12444" y="7255"/>
                    <a:pt x="12441" y="7255"/>
                  </a:cubicBezTo>
                  <a:cubicBezTo>
                    <a:pt x="12431" y="7255"/>
                    <a:pt x="12417" y="7310"/>
                    <a:pt x="12400" y="7384"/>
                  </a:cubicBezTo>
                  <a:cubicBezTo>
                    <a:pt x="12385" y="7462"/>
                    <a:pt x="12375" y="7487"/>
                    <a:pt x="12369" y="7487"/>
                  </a:cubicBezTo>
                  <a:cubicBezTo>
                    <a:pt x="12364" y="7487"/>
                    <a:pt x="12360" y="7472"/>
                    <a:pt x="12357" y="7455"/>
                  </a:cubicBezTo>
                  <a:cubicBezTo>
                    <a:pt x="12367" y="7377"/>
                    <a:pt x="12376" y="7302"/>
                    <a:pt x="12388" y="7215"/>
                  </a:cubicBezTo>
                  <a:lnTo>
                    <a:pt x="12388" y="7215"/>
                  </a:lnTo>
                  <a:cubicBezTo>
                    <a:pt x="12381" y="7246"/>
                    <a:pt x="12375" y="7271"/>
                    <a:pt x="12369" y="7293"/>
                  </a:cubicBezTo>
                  <a:cubicBezTo>
                    <a:pt x="12375" y="7236"/>
                    <a:pt x="12379" y="7178"/>
                    <a:pt x="12385" y="7127"/>
                  </a:cubicBezTo>
                  <a:lnTo>
                    <a:pt x="12385" y="7127"/>
                  </a:lnTo>
                  <a:cubicBezTo>
                    <a:pt x="12372" y="7158"/>
                    <a:pt x="12361" y="7180"/>
                    <a:pt x="12353" y="7196"/>
                  </a:cubicBezTo>
                  <a:cubicBezTo>
                    <a:pt x="12332" y="7289"/>
                    <a:pt x="12316" y="7364"/>
                    <a:pt x="12301" y="7431"/>
                  </a:cubicBezTo>
                  <a:cubicBezTo>
                    <a:pt x="12301" y="7431"/>
                    <a:pt x="12301" y="7431"/>
                    <a:pt x="12301" y="7431"/>
                  </a:cubicBezTo>
                  <a:lnTo>
                    <a:pt x="12301" y="7431"/>
                  </a:lnTo>
                  <a:cubicBezTo>
                    <a:pt x="12294" y="7447"/>
                    <a:pt x="12286" y="7458"/>
                    <a:pt x="12278" y="7470"/>
                  </a:cubicBezTo>
                  <a:cubicBezTo>
                    <a:pt x="12289" y="7393"/>
                    <a:pt x="12301" y="7315"/>
                    <a:pt x="12310" y="7255"/>
                  </a:cubicBezTo>
                  <a:cubicBezTo>
                    <a:pt x="12292" y="7212"/>
                    <a:pt x="12275" y="7172"/>
                    <a:pt x="12257" y="7130"/>
                  </a:cubicBezTo>
                  <a:cubicBezTo>
                    <a:pt x="12264" y="7077"/>
                    <a:pt x="12276" y="7008"/>
                    <a:pt x="12286" y="6934"/>
                  </a:cubicBezTo>
                  <a:cubicBezTo>
                    <a:pt x="12284" y="6860"/>
                    <a:pt x="12272" y="6829"/>
                    <a:pt x="12249" y="6829"/>
                  </a:cubicBezTo>
                  <a:cubicBezTo>
                    <a:pt x="12234" y="6829"/>
                    <a:pt x="12215" y="6841"/>
                    <a:pt x="12191" y="6862"/>
                  </a:cubicBezTo>
                  <a:cubicBezTo>
                    <a:pt x="12242" y="6685"/>
                    <a:pt x="12194" y="6768"/>
                    <a:pt x="12173" y="6715"/>
                  </a:cubicBezTo>
                  <a:cubicBezTo>
                    <a:pt x="12185" y="6685"/>
                    <a:pt x="12210" y="6616"/>
                    <a:pt x="12241" y="6529"/>
                  </a:cubicBezTo>
                  <a:lnTo>
                    <a:pt x="12241" y="6529"/>
                  </a:lnTo>
                  <a:cubicBezTo>
                    <a:pt x="12205" y="6556"/>
                    <a:pt x="12183" y="6563"/>
                    <a:pt x="12164" y="6569"/>
                  </a:cubicBezTo>
                  <a:cubicBezTo>
                    <a:pt x="12176" y="6506"/>
                    <a:pt x="12186" y="6444"/>
                    <a:pt x="12198" y="6376"/>
                  </a:cubicBezTo>
                  <a:lnTo>
                    <a:pt x="12198" y="6376"/>
                  </a:lnTo>
                  <a:cubicBezTo>
                    <a:pt x="12172" y="6412"/>
                    <a:pt x="12145" y="6447"/>
                    <a:pt x="12114" y="6488"/>
                  </a:cubicBezTo>
                  <a:cubicBezTo>
                    <a:pt x="12113" y="6446"/>
                    <a:pt x="12111" y="6410"/>
                    <a:pt x="12110" y="6384"/>
                  </a:cubicBezTo>
                  <a:cubicBezTo>
                    <a:pt x="12133" y="6344"/>
                    <a:pt x="12147" y="6323"/>
                    <a:pt x="12157" y="6306"/>
                  </a:cubicBezTo>
                  <a:cubicBezTo>
                    <a:pt x="12151" y="6266"/>
                    <a:pt x="12147" y="6229"/>
                    <a:pt x="12145" y="6207"/>
                  </a:cubicBezTo>
                  <a:cubicBezTo>
                    <a:pt x="12119" y="6197"/>
                    <a:pt x="12102" y="6188"/>
                    <a:pt x="12052" y="6181"/>
                  </a:cubicBezTo>
                  <a:lnTo>
                    <a:pt x="12052" y="6181"/>
                  </a:lnTo>
                  <a:cubicBezTo>
                    <a:pt x="12045" y="6189"/>
                    <a:pt x="12039" y="6197"/>
                    <a:pt x="12032" y="6204"/>
                  </a:cubicBezTo>
                  <a:cubicBezTo>
                    <a:pt x="12031" y="6205"/>
                    <a:pt x="12030" y="6205"/>
                    <a:pt x="12030" y="6205"/>
                  </a:cubicBezTo>
                  <a:cubicBezTo>
                    <a:pt x="12026" y="6205"/>
                    <a:pt x="12022" y="6195"/>
                    <a:pt x="12035" y="6179"/>
                  </a:cubicBezTo>
                  <a:cubicBezTo>
                    <a:pt x="12034" y="6174"/>
                    <a:pt x="12042" y="6169"/>
                    <a:pt x="12053" y="6163"/>
                  </a:cubicBezTo>
                  <a:lnTo>
                    <a:pt x="12053" y="6163"/>
                  </a:lnTo>
                  <a:cubicBezTo>
                    <a:pt x="12123" y="6097"/>
                    <a:pt x="12109" y="6053"/>
                    <a:pt x="12132" y="6000"/>
                  </a:cubicBezTo>
                  <a:lnTo>
                    <a:pt x="12132" y="6000"/>
                  </a:lnTo>
                  <a:cubicBezTo>
                    <a:pt x="12086" y="6019"/>
                    <a:pt x="12055" y="6031"/>
                    <a:pt x="12019" y="6042"/>
                  </a:cubicBezTo>
                  <a:cubicBezTo>
                    <a:pt x="12022" y="6014"/>
                    <a:pt x="12023" y="5992"/>
                    <a:pt x="12026" y="5959"/>
                  </a:cubicBezTo>
                  <a:cubicBezTo>
                    <a:pt x="12060" y="5966"/>
                    <a:pt x="12082" y="5969"/>
                    <a:pt x="12111" y="5972"/>
                  </a:cubicBezTo>
                  <a:cubicBezTo>
                    <a:pt x="12107" y="5941"/>
                    <a:pt x="12102" y="5914"/>
                    <a:pt x="12100" y="5885"/>
                  </a:cubicBezTo>
                  <a:cubicBezTo>
                    <a:pt x="12066" y="5876"/>
                    <a:pt x="12033" y="5866"/>
                    <a:pt x="11997" y="5851"/>
                  </a:cubicBezTo>
                  <a:cubicBezTo>
                    <a:pt x="12026" y="5801"/>
                    <a:pt x="12098" y="5876"/>
                    <a:pt x="12085" y="5760"/>
                  </a:cubicBezTo>
                  <a:cubicBezTo>
                    <a:pt x="12084" y="5760"/>
                    <a:pt x="12084" y="5759"/>
                    <a:pt x="12084" y="5759"/>
                  </a:cubicBezTo>
                  <a:lnTo>
                    <a:pt x="12084" y="5759"/>
                  </a:lnTo>
                  <a:cubicBezTo>
                    <a:pt x="12165" y="5651"/>
                    <a:pt x="12042" y="5570"/>
                    <a:pt x="12033" y="5477"/>
                  </a:cubicBezTo>
                  <a:cubicBezTo>
                    <a:pt x="12079" y="5314"/>
                    <a:pt x="11999" y="5166"/>
                    <a:pt x="11935" y="5020"/>
                  </a:cubicBezTo>
                  <a:cubicBezTo>
                    <a:pt x="11958" y="4992"/>
                    <a:pt x="11977" y="4968"/>
                    <a:pt x="11992" y="4949"/>
                  </a:cubicBezTo>
                  <a:cubicBezTo>
                    <a:pt x="11955" y="4879"/>
                    <a:pt x="11921" y="4814"/>
                    <a:pt x="11889" y="4752"/>
                  </a:cubicBezTo>
                  <a:cubicBezTo>
                    <a:pt x="11894" y="4724"/>
                    <a:pt x="11898" y="4699"/>
                    <a:pt x="11904" y="4670"/>
                  </a:cubicBezTo>
                  <a:cubicBezTo>
                    <a:pt x="11879" y="4626"/>
                    <a:pt x="11855" y="4584"/>
                    <a:pt x="11836" y="4549"/>
                  </a:cubicBezTo>
                  <a:cubicBezTo>
                    <a:pt x="11832" y="4474"/>
                    <a:pt x="11827" y="4406"/>
                    <a:pt x="11823" y="4339"/>
                  </a:cubicBezTo>
                  <a:lnTo>
                    <a:pt x="11782" y="4300"/>
                  </a:lnTo>
                  <a:lnTo>
                    <a:pt x="11805" y="4274"/>
                  </a:lnTo>
                  <a:cubicBezTo>
                    <a:pt x="11782" y="4193"/>
                    <a:pt x="11764" y="4074"/>
                    <a:pt x="11729" y="4037"/>
                  </a:cubicBezTo>
                  <a:cubicBezTo>
                    <a:pt x="11657" y="3961"/>
                    <a:pt x="11704" y="3897"/>
                    <a:pt x="11676" y="3828"/>
                  </a:cubicBezTo>
                  <a:cubicBezTo>
                    <a:pt x="11614" y="3669"/>
                    <a:pt x="11511" y="3575"/>
                    <a:pt x="11448" y="3416"/>
                  </a:cubicBezTo>
                  <a:cubicBezTo>
                    <a:pt x="11424" y="3363"/>
                    <a:pt x="11357" y="3340"/>
                    <a:pt x="11282" y="3282"/>
                  </a:cubicBezTo>
                  <a:cubicBezTo>
                    <a:pt x="11370" y="3221"/>
                    <a:pt x="11371" y="3103"/>
                    <a:pt x="11345" y="2960"/>
                  </a:cubicBezTo>
                  <a:cubicBezTo>
                    <a:pt x="11309" y="2957"/>
                    <a:pt x="11274" y="2956"/>
                    <a:pt x="11221" y="2953"/>
                  </a:cubicBezTo>
                  <a:cubicBezTo>
                    <a:pt x="11249" y="2881"/>
                    <a:pt x="11268" y="2831"/>
                    <a:pt x="11286" y="2782"/>
                  </a:cubicBezTo>
                  <a:lnTo>
                    <a:pt x="11234" y="2726"/>
                  </a:lnTo>
                  <a:cubicBezTo>
                    <a:pt x="11239" y="2703"/>
                    <a:pt x="11240" y="2685"/>
                    <a:pt x="11245" y="2662"/>
                  </a:cubicBezTo>
                  <a:cubicBezTo>
                    <a:pt x="11187" y="2606"/>
                    <a:pt x="11130" y="2551"/>
                    <a:pt x="11068" y="2491"/>
                  </a:cubicBezTo>
                  <a:cubicBezTo>
                    <a:pt x="11083" y="2470"/>
                    <a:pt x="11098" y="2451"/>
                    <a:pt x="11112" y="2432"/>
                  </a:cubicBezTo>
                  <a:cubicBezTo>
                    <a:pt x="10981" y="2230"/>
                    <a:pt x="10898" y="2020"/>
                    <a:pt x="10834" y="1789"/>
                  </a:cubicBezTo>
                  <a:cubicBezTo>
                    <a:pt x="10700" y="1693"/>
                    <a:pt x="10689" y="1542"/>
                    <a:pt x="10622" y="1382"/>
                  </a:cubicBezTo>
                  <a:cubicBezTo>
                    <a:pt x="10577" y="1359"/>
                    <a:pt x="10528" y="1337"/>
                    <a:pt x="10481" y="1314"/>
                  </a:cubicBezTo>
                  <a:cubicBezTo>
                    <a:pt x="10434" y="1209"/>
                    <a:pt x="10371" y="1117"/>
                    <a:pt x="10309" y="1027"/>
                  </a:cubicBezTo>
                  <a:cubicBezTo>
                    <a:pt x="10274" y="978"/>
                    <a:pt x="10234" y="933"/>
                    <a:pt x="10194" y="886"/>
                  </a:cubicBezTo>
                  <a:cubicBezTo>
                    <a:pt x="10149" y="842"/>
                    <a:pt x="10103" y="796"/>
                    <a:pt x="10065" y="749"/>
                  </a:cubicBezTo>
                  <a:cubicBezTo>
                    <a:pt x="10007" y="680"/>
                    <a:pt x="9956" y="624"/>
                    <a:pt x="9893" y="562"/>
                  </a:cubicBezTo>
                  <a:cubicBezTo>
                    <a:pt x="9824" y="509"/>
                    <a:pt x="9750" y="452"/>
                    <a:pt x="9678" y="394"/>
                  </a:cubicBezTo>
                  <a:cubicBezTo>
                    <a:pt x="9641" y="366"/>
                    <a:pt x="9603" y="338"/>
                    <a:pt x="9563" y="313"/>
                  </a:cubicBezTo>
                  <a:cubicBezTo>
                    <a:pt x="9520" y="290"/>
                    <a:pt x="9472" y="269"/>
                    <a:pt x="9426" y="247"/>
                  </a:cubicBezTo>
                  <a:cubicBezTo>
                    <a:pt x="9334" y="205"/>
                    <a:pt x="9245" y="156"/>
                    <a:pt x="9148" y="105"/>
                  </a:cubicBezTo>
                  <a:cubicBezTo>
                    <a:pt x="9004" y="49"/>
                    <a:pt x="8847" y="1"/>
                    <a:pt x="8688" y="1"/>
                  </a:cubicBezTo>
                  <a:close/>
                </a:path>
              </a:pathLst>
            </a:custGeom>
            <a:solidFill>
              <a:srgbClr val="351F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 name="Google Shape;605;p36"/>
            <p:cNvSpPr/>
            <p:nvPr/>
          </p:nvSpPr>
          <p:spPr>
            <a:xfrm>
              <a:off x="1173850" y="4327725"/>
              <a:ext cx="4475" cy="6150"/>
            </a:xfrm>
            <a:custGeom>
              <a:rect b="b" l="l" r="r" t="t"/>
              <a:pathLst>
                <a:path extrusionOk="0" h="246" w="179">
                  <a:moveTo>
                    <a:pt x="179" y="0"/>
                  </a:moveTo>
                  <a:cubicBezTo>
                    <a:pt x="152" y="12"/>
                    <a:pt x="127" y="25"/>
                    <a:pt x="89" y="41"/>
                  </a:cubicBezTo>
                  <a:cubicBezTo>
                    <a:pt x="70" y="87"/>
                    <a:pt x="43" y="149"/>
                    <a:pt x="1" y="246"/>
                  </a:cubicBezTo>
                  <a:cubicBezTo>
                    <a:pt x="67" y="212"/>
                    <a:pt x="105" y="193"/>
                    <a:pt x="136" y="177"/>
                  </a:cubicBezTo>
                  <a:cubicBezTo>
                    <a:pt x="152" y="110"/>
                    <a:pt x="165" y="56"/>
                    <a:pt x="179" y="0"/>
                  </a:cubicBezTo>
                  <a:close/>
                </a:path>
              </a:pathLst>
            </a:custGeom>
            <a:solidFill>
              <a:srgbClr val="351F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 name="Google Shape;606;p36"/>
            <p:cNvSpPr/>
            <p:nvPr/>
          </p:nvSpPr>
          <p:spPr>
            <a:xfrm>
              <a:off x="1464500" y="4486575"/>
              <a:ext cx="5275" cy="3875"/>
            </a:xfrm>
            <a:custGeom>
              <a:rect b="b" l="l" r="r" t="t"/>
              <a:pathLst>
                <a:path extrusionOk="0" h="155" w="211">
                  <a:moveTo>
                    <a:pt x="183" y="0"/>
                  </a:moveTo>
                  <a:cubicBezTo>
                    <a:pt x="140" y="11"/>
                    <a:pt x="94" y="22"/>
                    <a:pt x="0" y="44"/>
                  </a:cubicBezTo>
                  <a:cubicBezTo>
                    <a:pt x="59" y="89"/>
                    <a:pt x="100" y="119"/>
                    <a:pt x="146" y="155"/>
                  </a:cubicBezTo>
                  <a:cubicBezTo>
                    <a:pt x="196" y="99"/>
                    <a:pt x="111" y="55"/>
                    <a:pt x="211" y="9"/>
                  </a:cubicBezTo>
                  <a:cubicBezTo>
                    <a:pt x="203" y="8"/>
                    <a:pt x="194" y="5"/>
                    <a:pt x="183" y="0"/>
                  </a:cubicBezTo>
                  <a:close/>
                </a:path>
              </a:pathLst>
            </a:custGeom>
            <a:solidFill>
              <a:srgbClr val="351F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 name="Google Shape;607;p36"/>
            <p:cNvSpPr/>
            <p:nvPr/>
          </p:nvSpPr>
          <p:spPr>
            <a:xfrm>
              <a:off x="1466150" y="4502575"/>
              <a:ext cx="6100" cy="1750"/>
            </a:xfrm>
            <a:custGeom>
              <a:rect b="b" l="l" r="r" t="t"/>
              <a:pathLst>
                <a:path extrusionOk="0" h="70" w="244">
                  <a:moveTo>
                    <a:pt x="0" y="0"/>
                  </a:moveTo>
                  <a:cubicBezTo>
                    <a:pt x="20" y="36"/>
                    <a:pt x="27" y="49"/>
                    <a:pt x="39" y="69"/>
                  </a:cubicBezTo>
                  <a:cubicBezTo>
                    <a:pt x="101" y="53"/>
                    <a:pt x="153" y="37"/>
                    <a:pt x="243" y="14"/>
                  </a:cubicBezTo>
                  <a:cubicBezTo>
                    <a:pt x="148" y="8"/>
                    <a:pt x="92" y="5"/>
                    <a:pt x="0" y="0"/>
                  </a:cubicBezTo>
                  <a:close/>
                </a:path>
              </a:pathLst>
            </a:custGeom>
            <a:solidFill>
              <a:srgbClr val="351F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 name="Google Shape;608;p36"/>
            <p:cNvSpPr/>
            <p:nvPr/>
          </p:nvSpPr>
          <p:spPr>
            <a:xfrm>
              <a:off x="1372800" y="4541500"/>
              <a:ext cx="2875" cy="1675"/>
            </a:xfrm>
            <a:custGeom>
              <a:rect b="b" l="l" r="r" t="t"/>
              <a:pathLst>
                <a:path extrusionOk="0" h="67" w="115">
                  <a:moveTo>
                    <a:pt x="39" y="1"/>
                  </a:moveTo>
                  <a:cubicBezTo>
                    <a:pt x="34" y="1"/>
                    <a:pt x="29" y="1"/>
                    <a:pt x="23" y="1"/>
                  </a:cubicBezTo>
                  <a:cubicBezTo>
                    <a:pt x="33" y="26"/>
                    <a:pt x="0" y="67"/>
                    <a:pt x="71" y="67"/>
                  </a:cubicBezTo>
                  <a:cubicBezTo>
                    <a:pt x="77" y="67"/>
                    <a:pt x="83" y="67"/>
                    <a:pt x="90" y="66"/>
                  </a:cubicBezTo>
                  <a:cubicBezTo>
                    <a:pt x="81" y="41"/>
                    <a:pt x="115" y="1"/>
                    <a:pt x="39" y="1"/>
                  </a:cubicBezTo>
                  <a:close/>
                </a:path>
              </a:pathLst>
            </a:custGeom>
            <a:solidFill>
              <a:srgbClr val="351F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 name="Google Shape;609;p36"/>
            <p:cNvSpPr/>
            <p:nvPr/>
          </p:nvSpPr>
          <p:spPr>
            <a:xfrm>
              <a:off x="850650" y="4553475"/>
              <a:ext cx="3025" cy="1175"/>
            </a:xfrm>
            <a:custGeom>
              <a:rect b="b" l="l" r="r" t="t"/>
              <a:pathLst>
                <a:path extrusionOk="0" h="47" w="121">
                  <a:moveTo>
                    <a:pt x="73" y="0"/>
                  </a:moveTo>
                  <a:lnTo>
                    <a:pt x="1" y="46"/>
                  </a:lnTo>
                  <a:lnTo>
                    <a:pt x="120" y="30"/>
                  </a:lnTo>
                  <a:lnTo>
                    <a:pt x="73" y="0"/>
                  </a:lnTo>
                  <a:close/>
                </a:path>
              </a:pathLst>
            </a:custGeom>
            <a:solidFill>
              <a:srgbClr val="351F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 name="Google Shape;610;p36"/>
            <p:cNvSpPr/>
            <p:nvPr/>
          </p:nvSpPr>
          <p:spPr>
            <a:xfrm>
              <a:off x="1451225" y="4514275"/>
              <a:ext cx="1075" cy="1975"/>
            </a:xfrm>
            <a:custGeom>
              <a:rect b="b" l="l" r="r" t="t"/>
              <a:pathLst>
                <a:path extrusionOk="0" h="79" w="43">
                  <a:moveTo>
                    <a:pt x="31" y="0"/>
                  </a:moveTo>
                  <a:lnTo>
                    <a:pt x="0" y="7"/>
                  </a:lnTo>
                  <a:lnTo>
                    <a:pt x="12" y="78"/>
                  </a:lnTo>
                  <a:lnTo>
                    <a:pt x="43" y="71"/>
                  </a:lnTo>
                  <a:lnTo>
                    <a:pt x="31" y="0"/>
                  </a:lnTo>
                  <a:close/>
                </a:path>
              </a:pathLst>
            </a:custGeom>
            <a:solidFill>
              <a:srgbClr val="351F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 name="Google Shape;611;p36"/>
            <p:cNvSpPr/>
            <p:nvPr/>
          </p:nvSpPr>
          <p:spPr>
            <a:xfrm>
              <a:off x="929375" y="4523375"/>
              <a:ext cx="2850" cy="1975"/>
            </a:xfrm>
            <a:custGeom>
              <a:rect b="b" l="l" r="r" t="t"/>
              <a:pathLst>
                <a:path extrusionOk="0" h="79" w="114">
                  <a:moveTo>
                    <a:pt x="102" y="1"/>
                  </a:moveTo>
                  <a:lnTo>
                    <a:pt x="0" y="51"/>
                  </a:lnTo>
                  <a:lnTo>
                    <a:pt x="14" y="79"/>
                  </a:lnTo>
                  <a:lnTo>
                    <a:pt x="114" y="22"/>
                  </a:lnTo>
                  <a:lnTo>
                    <a:pt x="102" y="1"/>
                  </a:lnTo>
                  <a:close/>
                </a:path>
              </a:pathLst>
            </a:custGeom>
            <a:solidFill>
              <a:srgbClr val="351F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 name="Google Shape;612;p36"/>
            <p:cNvSpPr/>
            <p:nvPr/>
          </p:nvSpPr>
          <p:spPr>
            <a:xfrm>
              <a:off x="1234500" y="4158125"/>
              <a:ext cx="1875" cy="2075"/>
            </a:xfrm>
            <a:custGeom>
              <a:rect b="b" l="l" r="r" t="t"/>
              <a:pathLst>
                <a:path extrusionOk="0" h="83" w="75">
                  <a:moveTo>
                    <a:pt x="1" y="0"/>
                  </a:moveTo>
                  <a:cubicBezTo>
                    <a:pt x="14" y="56"/>
                    <a:pt x="15" y="83"/>
                    <a:pt x="21" y="83"/>
                  </a:cubicBezTo>
                  <a:cubicBezTo>
                    <a:pt x="37" y="83"/>
                    <a:pt x="57" y="74"/>
                    <a:pt x="74" y="68"/>
                  </a:cubicBezTo>
                  <a:cubicBezTo>
                    <a:pt x="55" y="50"/>
                    <a:pt x="37" y="34"/>
                    <a:pt x="1" y="0"/>
                  </a:cubicBezTo>
                  <a:close/>
                </a:path>
              </a:pathLst>
            </a:custGeom>
            <a:solidFill>
              <a:srgbClr val="351F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 name="Google Shape;613;p36"/>
            <p:cNvSpPr/>
            <p:nvPr/>
          </p:nvSpPr>
          <p:spPr>
            <a:xfrm>
              <a:off x="1042150" y="4513025"/>
              <a:ext cx="2925" cy="2525"/>
            </a:xfrm>
            <a:custGeom>
              <a:rect b="b" l="l" r="r" t="t"/>
              <a:pathLst>
                <a:path extrusionOk="0" h="101" w="117">
                  <a:moveTo>
                    <a:pt x="106" y="0"/>
                  </a:moveTo>
                  <a:lnTo>
                    <a:pt x="0" y="85"/>
                  </a:lnTo>
                  <a:lnTo>
                    <a:pt x="10" y="100"/>
                  </a:lnTo>
                  <a:lnTo>
                    <a:pt x="116" y="15"/>
                  </a:lnTo>
                  <a:lnTo>
                    <a:pt x="106" y="0"/>
                  </a:lnTo>
                  <a:close/>
                </a:path>
              </a:pathLst>
            </a:custGeom>
            <a:solidFill>
              <a:srgbClr val="351F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 name="Google Shape;614;p36"/>
            <p:cNvSpPr/>
            <p:nvPr/>
          </p:nvSpPr>
          <p:spPr>
            <a:xfrm>
              <a:off x="1009625" y="3996550"/>
              <a:ext cx="2225" cy="2025"/>
            </a:xfrm>
            <a:custGeom>
              <a:rect b="b" l="l" r="r" t="t"/>
              <a:pathLst>
                <a:path extrusionOk="0" h="81" w="89">
                  <a:moveTo>
                    <a:pt x="43" y="0"/>
                  </a:moveTo>
                  <a:lnTo>
                    <a:pt x="1" y="57"/>
                  </a:lnTo>
                  <a:lnTo>
                    <a:pt x="45" y="81"/>
                  </a:lnTo>
                  <a:lnTo>
                    <a:pt x="89" y="24"/>
                  </a:lnTo>
                  <a:cubicBezTo>
                    <a:pt x="73" y="16"/>
                    <a:pt x="58" y="9"/>
                    <a:pt x="43" y="0"/>
                  </a:cubicBezTo>
                  <a:close/>
                </a:path>
              </a:pathLst>
            </a:custGeom>
            <a:solidFill>
              <a:srgbClr val="351F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 name="Google Shape;615;p36"/>
            <p:cNvSpPr/>
            <p:nvPr/>
          </p:nvSpPr>
          <p:spPr>
            <a:xfrm>
              <a:off x="928275" y="4194425"/>
              <a:ext cx="975" cy="3075"/>
            </a:xfrm>
            <a:custGeom>
              <a:rect b="b" l="l" r="r" t="t"/>
              <a:pathLst>
                <a:path extrusionOk="0" h="123" w="39">
                  <a:moveTo>
                    <a:pt x="0" y="0"/>
                  </a:moveTo>
                  <a:lnTo>
                    <a:pt x="0" y="0"/>
                  </a:lnTo>
                  <a:cubicBezTo>
                    <a:pt x="2" y="40"/>
                    <a:pt x="3" y="81"/>
                    <a:pt x="8" y="122"/>
                  </a:cubicBezTo>
                  <a:lnTo>
                    <a:pt x="38" y="77"/>
                  </a:lnTo>
                  <a:lnTo>
                    <a:pt x="0" y="0"/>
                  </a:lnTo>
                  <a:close/>
                </a:path>
              </a:pathLst>
            </a:custGeom>
            <a:solidFill>
              <a:srgbClr val="351F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 name="Google Shape;616;p36"/>
            <p:cNvSpPr/>
            <p:nvPr/>
          </p:nvSpPr>
          <p:spPr>
            <a:xfrm>
              <a:off x="1132625" y="4532800"/>
              <a:ext cx="3600" cy="2225"/>
            </a:xfrm>
            <a:custGeom>
              <a:rect b="b" l="l" r="r" t="t"/>
              <a:pathLst>
                <a:path extrusionOk="0" h="89" w="144">
                  <a:moveTo>
                    <a:pt x="0" y="1"/>
                  </a:moveTo>
                  <a:cubicBezTo>
                    <a:pt x="36" y="21"/>
                    <a:pt x="70" y="43"/>
                    <a:pt x="143" y="89"/>
                  </a:cubicBezTo>
                  <a:cubicBezTo>
                    <a:pt x="109" y="45"/>
                    <a:pt x="103" y="27"/>
                    <a:pt x="95" y="24"/>
                  </a:cubicBezTo>
                  <a:cubicBezTo>
                    <a:pt x="64" y="14"/>
                    <a:pt x="31" y="8"/>
                    <a:pt x="0" y="1"/>
                  </a:cubicBezTo>
                  <a:close/>
                </a:path>
              </a:pathLst>
            </a:custGeom>
            <a:solidFill>
              <a:srgbClr val="351F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 name="Google Shape;617;p36"/>
            <p:cNvSpPr/>
            <p:nvPr/>
          </p:nvSpPr>
          <p:spPr>
            <a:xfrm>
              <a:off x="770025" y="4569400"/>
              <a:ext cx="1650" cy="475"/>
            </a:xfrm>
            <a:custGeom>
              <a:rect b="b" l="l" r="r" t="t"/>
              <a:pathLst>
                <a:path extrusionOk="0" h="19" w="66">
                  <a:moveTo>
                    <a:pt x="2" y="1"/>
                  </a:moveTo>
                  <a:lnTo>
                    <a:pt x="1" y="12"/>
                  </a:lnTo>
                  <a:lnTo>
                    <a:pt x="63" y="18"/>
                  </a:lnTo>
                  <a:lnTo>
                    <a:pt x="66" y="6"/>
                  </a:lnTo>
                  <a:lnTo>
                    <a:pt x="2" y="1"/>
                  </a:lnTo>
                  <a:close/>
                </a:path>
              </a:pathLst>
            </a:custGeom>
            <a:solidFill>
              <a:srgbClr val="351F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 name="Google Shape;618;p36"/>
            <p:cNvSpPr/>
            <p:nvPr/>
          </p:nvSpPr>
          <p:spPr>
            <a:xfrm>
              <a:off x="780075" y="4565875"/>
              <a:ext cx="1600" cy="450"/>
            </a:xfrm>
            <a:custGeom>
              <a:rect b="b" l="l" r="r" t="t"/>
              <a:pathLst>
                <a:path extrusionOk="0" h="18" w="64">
                  <a:moveTo>
                    <a:pt x="2" y="0"/>
                  </a:moveTo>
                  <a:lnTo>
                    <a:pt x="1" y="12"/>
                  </a:lnTo>
                  <a:lnTo>
                    <a:pt x="61" y="18"/>
                  </a:lnTo>
                  <a:lnTo>
                    <a:pt x="64" y="6"/>
                  </a:lnTo>
                  <a:lnTo>
                    <a:pt x="2" y="0"/>
                  </a:lnTo>
                  <a:close/>
                </a:path>
              </a:pathLst>
            </a:custGeom>
            <a:solidFill>
              <a:srgbClr val="351F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 name="Google Shape;619;p36"/>
            <p:cNvSpPr/>
            <p:nvPr/>
          </p:nvSpPr>
          <p:spPr>
            <a:xfrm>
              <a:off x="805275" y="4582750"/>
              <a:ext cx="1725" cy="950"/>
            </a:xfrm>
            <a:custGeom>
              <a:rect b="b" l="l" r="r" t="t"/>
              <a:pathLst>
                <a:path extrusionOk="0" h="38" w="69">
                  <a:moveTo>
                    <a:pt x="55" y="1"/>
                  </a:moveTo>
                  <a:lnTo>
                    <a:pt x="0" y="26"/>
                  </a:lnTo>
                  <a:lnTo>
                    <a:pt x="21" y="37"/>
                  </a:lnTo>
                  <a:lnTo>
                    <a:pt x="68" y="8"/>
                  </a:lnTo>
                  <a:lnTo>
                    <a:pt x="55" y="1"/>
                  </a:lnTo>
                  <a:close/>
                </a:path>
              </a:pathLst>
            </a:custGeom>
            <a:solidFill>
              <a:srgbClr val="351F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 name="Google Shape;620;p36"/>
            <p:cNvSpPr/>
            <p:nvPr/>
          </p:nvSpPr>
          <p:spPr>
            <a:xfrm>
              <a:off x="859750" y="4549675"/>
              <a:ext cx="600" cy="1000"/>
            </a:xfrm>
            <a:custGeom>
              <a:rect b="b" l="l" r="r" t="t"/>
              <a:pathLst>
                <a:path extrusionOk="0" h="40" w="24">
                  <a:moveTo>
                    <a:pt x="21" y="1"/>
                  </a:moveTo>
                  <a:lnTo>
                    <a:pt x="0" y="4"/>
                  </a:lnTo>
                  <a:lnTo>
                    <a:pt x="5" y="39"/>
                  </a:lnTo>
                  <a:lnTo>
                    <a:pt x="24" y="36"/>
                  </a:lnTo>
                  <a:lnTo>
                    <a:pt x="21" y="1"/>
                  </a:lnTo>
                  <a:close/>
                </a:path>
              </a:pathLst>
            </a:custGeom>
            <a:solidFill>
              <a:srgbClr val="351F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 name="Google Shape;621;p36"/>
            <p:cNvSpPr/>
            <p:nvPr/>
          </p:nvSpPr>
          <p:spPr>
            <a:xfrm>
              <a:off x="898650" y="4538975"/>
              <a:ext cx="700" cy="1025"/>
            </a:xfrm>
            <a:custGeom>
              <a:rect b="b" l="l" r="r" t="t"/>
              <a:pathLst>
                <a:path extrusionOk="0" h="41" w="28">
                  <a:moveTo>
                    <a:pt x="19" y="1"/>
                  </a:moveTo>
                  <a:lnTo>
                    <a:pt x="1" y="5"/>
                  </a:lnTo>
                  <a:lnTo>
                    <a:pt x="8" y="41"/>
                  </a:lnTo>
                  <a:lnTo>
                    <a:pt x="27" y="35"/>
                  </a:lnTo>
                  <a:lnTo>
                    <a:pt x="19" y="1"/>
                  </a:lnTo>
                  <a:close/>
                </a:path>
              </a:pathLst>
            </a:custGeom>
            <a:solidFill>
              <a:srgbClr val="351F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 name="Google Shape;622;p36"/>
            <p:cNvSpPr/>
            <p:nvPr/>
          </p:nvSpPr>
          <p:spPr>
            <a:xfrm>
              <a:off x="914400" y="4530225"/>
              <a:ext cx="1575" cy="625"/>
            </a:xfrm>
            <a:custGeom>
              <a:rect b="b" l="l" r="r" t="t"/>
              <a:pathLst>
                <a:path extrusionOk="0" h="25" w="63">
                  <a:moveTo>
                    <a:pt x="15" y="1"/>
                  </a:moveTo>
                  <a:lnTo>
                    <a:pt x="1" y="18"/>
                  </a:lnTo>
                  <a:cubicBezTo>
                    <a:pt x="18" y="20"/>
                    <a:pt x="36" y="23"/>
                    <a:pt x="54" y="24"/>
                  </a:cubicBezTo>
                  <a:lnTo>
                    <a:pt x="62" y="14"/>
                  </a:lnTo>
                  <a:lnTo>
                    <a:pt x="15" y="1"/>
                  </a:lnTo>
                  <a:close/>
                </a:path>
              </a:pathLst>
            </a:custGeom>
            <a:solidFill>
              <a:srgbClr val="351F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 name="Google Shape;623;p36"/>
            <p:cNvSpPr/>
            <p:nvPr/>
          </p:nvSpPr>
          <p:spPr>
            <a:xfrm>
              <a:off x="945875" y="4562350"/>
              <a:ext cx="1650" cy="975"/>
            </a:xfrm>
            <a:custGeom>
              <a:rect b="b" l="l" r="r" t="t"/>
              <a:pathLst>
                <a:path extrusionOk="0" h="39" w="66">
                  <a:moveTo>
                    <a:pt x="63" y="0"/>
                  </a:moveTo>
                  <a:lnTo>
                    <a:pt x="1" y="28"/>
                  </a:lnTo>
                  <a:lnTo>
                    <a:pt x="5" y="38"/>
                  </a:lnTo>
                  <a:lnTo>
                    <a:pt x="66" y="12"/>
                  </a:lnTo>
                  <a:lnTo>
                    <a:pt x="63" y="0"/>
                  </a:lnTo>
                  <a:close/>
                </a:path>
              </a:pathLst>
            </a:custGeom>
            <a:solidFill>
              <a:srgbClr val="351F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 name="Google Shape;624;p36"/>
            <p:cNvSpPr/>
            <p:nvPr/>
          </p:nvSpPr>
          <p:spPr>
            <a:xfrm>
              <a:off x="991450" y="4488225"/>
              <a:ext cx="1500" cy="550"/>
            </a:xfrm>
            <a:custGeom>
              <a:rect b="b" l="l" r="r" t="t"/>
              <a:pathLst>
                <a:path extrusionOk="0" h="22" w="60">
                  <a:moveTo>
                    <a:pt x="10" y="0"/>
                  </a:moveTo>
                  <a:lnTo>
                    <a:pt x="1" y="21"/>
                  </a:lnTo>
                  <a:lnTo>
                    <a:pt x="54" y="15"/>
                  </a:lnTo>
                  <a:lnTo>
                    <a:pt x="60" y="2"/>
                  </a:lnTo>
                  <a:lnTo>
                    <a:pt x="10" y="0"/>
                  </a:lnTo>
                  <a:close/>
                </a:path>
              </a:pathLst>
            </a:custGeom>
            <a:solidFill>
              <a:srgbClr val="351F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 name="Google Shape;625;p36"/>
            <p:cNvSpPr/>
            <p:nvPr/>
          </p:nvSpPr>
          <p:spPr>
            <a:xfrm>
              <a:off x="1061200" y="4486600"/>
              <a:ext cx="1525" cy="800"/>
            </a:xfrm>
            <a:custGeom>
              <a:rect b="b" l="l" r="r" t="t"/>
              <a:pathLst>
                <a:path extrusionOk="0" h="32" w="61">
                  <a:moveTo>
                    <a:pt x="61" y="1"/>
                  </a:moveTo>
                  <a:lnTo>
                    <a:pt x="6" y="17"/>
                  </a:lnTo>
                  <a:lnTo>
                    <a:pt x="0" y="32"/>
                  </a:lnTo>
                  <a:cubicBezTo>
                    <a:pt x="16" y="29"/>
                    <a:pt x="34" y="26"/>
                    <a:pt x="52" y="23"/>
                  </a:cubicBezTo>
                  <a:lnTo>
                    <a:pt x="61" y="1"/>
                  </a:lnTo>
                  <a:close/>
                </a:path>
              </a:pathLst>
            </a:custGeom>
            <a:solidFill>
              <a:srgbClr val="351F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 name="Google Shape;626;p36"/>
            <p:cNvSpPr/>
            <p:nvPr/>
          </p:nvSpPr>
          <p:spPr>
            <a:xfrm>
              <a:off x="915700" y="4530550"/>
              <a:ext cx="1550" cy="625"/>
            </a:xfrm>
            <a:custGeom>
              <a:rect b="b" l="l" r="r" t="t"/>
              <a:pathLst>
                <a:path extrusionOk="0" h="25" w="62">
                  <a:moveTo>
                    <a:pt x="9" y="1"/>
                  </a:moveTo>
                  <a:lnTo>
                    <a:pt x="0" y="11"/>
                  </a:lnTo>
                  <a:lnTo>
                    <a:pt x="47" y="24"/>
                  </a:lnTo>
                  <a:lnTo>
                    <a:pt x="62" y="7"/>
                  </a:lnTo>
                  <a:lnTo>
                    <a:pt x="9" y="1"/>
                  </a:lnTo>
                  <a:close/>
                </a:path>
              </a:pathLst>
            </a:custGeom>
            <a:solidFill>
              <a:srgbClr val="351F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 name="Google Shape;627;p36"/>
            <p:cNvSpPr/>
            <p:nvPr/>
          </p:nvSpPr>
          <p:spPr>
            <a:xfrm>
              <a:off x="1118375" y="4421125"/>
              <a:ext cx="1025" cy="1400"/>
            </a:xfrm>
            <a:custGeom>
              <a:rect b="b" l="l" r="r" t="t"/>
              <a:pathLst>
                <a:path extrusionOk="0" h="56" w="41">
                  <a:moveTo>
                    <a:pt x="41" y="1"/>
                  </a:moveTo>
                  <a:lnTo>
                    <a:pt x="1" y="52"/>
                  </a:lnTo>
                  <a:lnTo>
                    <a:pt x="36" y="55"/>
                  </a:lnTo>
                  <a:lnTo>
                    <a:pt x="41" y="1"/>
                  </a:lnTo>
                  <a:close/>
                </a:path>
              </a:pathLst>
            </a:custGeom>
            <a:solidFill>
              <a:srgbClr val="351F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 name="Google Shape;628;p36"/>
            <p:cNvSpPr/>
            <p:nvPr/>
          </p:nvSpPr>
          <p:spPr>
            <a:xfrm>
              <a:off x="1189550" y="4304175"/>
              <a:ext cx="1075" cy="1650"/>
            </a:xfrm>
            <a:custGeom>
              <a:rect b="b" l="l" r="r" t="t"/>
              <a:pathLst>
                <a:path extrusionOk="0" h="66" w="43">
                  <a:moveTo>
                    <a:pt x="32" y="0"/>
                  </a:moveTo>
                  <a:lnTo>
                    <a:pt x="1" y="59"/>
                  </a:lnTo>
                  <a:lnTo>
                    <a:pt x="11" y="65"/>
                  </a:lnTo>
                  <a:lnTo>
                    <a:pt x="42" y="6"/>
                  </a:lnTo>
                  <a:lnTo>
                    <a:pt x="32" y="0"/>
                  </a:lnTo>
                  <a:close/>
                </a:path>
              </a:pathLst>
            </a:custGeom>
            <a:solidFill>
              <a:srgbClr val="351F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 name="Google Shape;629;p36"/>
            <p:cNvSpPr/>
            <p:nvPr/>
          </p:nvSpPr>
          <p:spPr>
            <a:xfrm>
              <a:off x="936825" y="4091775"/>
              <a:ext cx="1025" cy="750"/>
            </a:xfrm>
            <a:custGeom>
              <a:rect b="b" l="l" r="r" t="t"/>
              <a:pathLst>
                <a:path extrusionOk="0" h="30" w="41">
                  <a:moveTo>
                    <a:pt x="7" y="0"/>
                  </a:moveTo>
                  <a:lnTo>
                    <a:pt x="1" y="18"/>
                  </a:lnTo>
                  <a:lnTo>
                    <a:pt x="35" y="30"/>
                  </a:lnTo>
                  <a:lnTo>
                    <a:pt x="41" y="12"/>
                  </a:lnTo>
                  <a:lnTo>
                    <a:pt x="7" y="0"/>
                  </a:lnTo>
                  <a:close/>
                </a:path>
              </a:pathLst>
            </a:custGeom>
            <a:solidFill>
              <a:srgbClr val="351F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 name="Google Shape;630;p36"/>
            <p:cNvSpPr/>
            <p:nvPr/>
          </p:nvSpPr>
          <p:spPr>
            <a:xfrm>
              <a:off x="930475" y="4129800"/>
              <a:ext cx="975" cy="675"/>
            </a:xfrm>
            <a:custGeom>
              <a:rect b="b" l="l" r="r" t="t"/>
              <a:pathLst>
                <a:path extrusionOk="0" h="27" w="39">
                  <a:moveTo>
                    <a:pt x="3" y="0"/>
                  </a:moveTo>
                  <a:lnTo>
                    <a:pt x="0" y="21"/>
                  </a:lnTo>
                  <a:lnTo>
                    <a:pt x="34" y="27"/>
                  </a:lnTo>
                  <a:lnTo>
                    <a:pt x="39" y="8"/>
                  </a:lnTo>
                  <a:lnTo>
                    <a:pt x="3" y="0"/>
                  </a:lnTo>
                  <a:close/>
                </a:path>
              </a:pathLst>
            </a:custGeom>
            <a:solidFill>
              <a:srgbClr val="351F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 name="Google Shape;631;p36"/>
            <p:cNvSpPr/>
            <p:nvPr/>
          </p:nvSpPr>
          <p:spPr>
            <a:xfrm>
              <a:off x="928200" y="4145675"/>
              <a:ext cx="450" cy="1575"/>
            </a:xfrm>
            <a:custGeom>
              <a:rect b="b" l="l" r="r" t="t"/>
              <a:pathLst>
                <a:path extrusionOk="0" h="63" w="18">
                  <a:moveTo>
                    <a:pt x="6" y="1"/>
                  </a:moveTo>
                  <a:lnTo>
                    <a:pt x="0" y="61"/>
                  </a:lnTo>
                  <a:lnTo>
                    <a:pt x="12" y="63"/>
                  </a:lnTo>
                  <a:lnTo>
                    <a:pt x="18" y="2"/>
                  </a:lnTo>
                  <a:lnTo>
                    <a:pt x="6" y="1"/>
                  </a:lnTo>
                  <a:close/>
                </a:path>
              </a:pathLst>
            </a:custGeom>
            <a:solidFill>
              <a:srgbClr val="351F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 name="Google Shape;632;p36"/>
            <p:cNvSpPr/>
            <p:nvPr/>
          </p:nvSpPr>
          <p:spPr>
            <a:xfrm>
              <a:off x="928275" y="4150475"/>
              <a:ext cx="975" cy="1500"/>
            </a:xfrm>
            <a:custGeom>
              <a:rect b="b" l="l" r="r" t="t"/>
              <a:pathLst>
                <a:path extrusionOk="0" h="60" w="39">
                  <a:moveTo>
                    <a:pt x="28" y="0"/>
                  </a:moveTo>
                  <a:lnTo>
                    <a:pt x="0" y="47"/>
                  </a:lnTo>
                  <a:lnTo>
                    <a:pt x="6" y="59"/>
                  </a:lnTo>
                  <a:lnTo>
                    <a:pt x="38" y="21"/>
                  </a:lnTo>
                  <a:lnTo>
                    <a:pt x="28" y="0"/>
                  </a:lnTo>
                  <a:close/>
                </a:path>
              </a:pathLst>
            </a:custGeom>
            <a:solidFill>
              <a:srgbClr val="351F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 name="Google Shape;633;p36"/>
            <p:cNvSpPr/>
            <p:nvPr/>
          </p:nvSpPr>
          <p:spPr>
            <a:xfrm>
              <a:off x="934950" y="4340625"/>
              <a:ext cx="950" cy="1650"/>
            </a:xfrm>
            <a:custGeom>
              <a:rect b="b" l="l" r="r" t="t"/>
              <a:pathLst>
                <a:path extrusionOk="0" h="66" w="38">
                  <a:moveTo>
                    <a:pt x="11" y="0"/>
                  </a:moveTo>
                  <a:lnTo>
                    <a:pt x="1" y="5"/>
                  </a:lnTo>
                  <a:lnTo>
                    <a:pt x="26" y="65"/>
                  </a:lnTo>
                  <a:lnTo>
                    <a:pt x="38" y="61"/>
                  </a:lnTo>
                  <a:lnTo>
                    <a:pt x="11" y="0"/>
                  </a:lnTo>
                  <a:close/>
                </a:path>
              </a:pathLst>
            </a:custGeom>
            <a:solidFill>
              <a:srgbClr val="351F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 name="Google Shape;634;p36"/>
            <p:cNvSpPr/>
            <p:nvPr/>
          </p:nvSpPr>
          <p:spPr>
            <a:xfrm>
              <a:off x="997225" y="4434500"/>
              <a:ext cx="1325" cy="1450"/>
            </a:xfrm>
            <a:custGeom>
              <a:rect b="b" l="l" r="r" t="t"/>
              <a:pathLst>
                <a:path extrusionOk="0" h="58" w="53">
                  <a:moveTo>
                    <a:pt x="10" y="0"/>
                  </a:moveTo>
                  <a:lnTo>
                    <a:pt x="1" y="7"/>
                  </a:lnTo>
                  <a:lnTo>
                    <a:pt x="43" y="57"/>
                  </a:lnTo>
                  <a:lnTo>
                    <a:pt x="52" y="50"/>
                  </a:lnTo>
                  <a:lnTo>
                    <a:pt x="10" y="0"/>
                  </a:lnTo>
                  <a:close/>
                </a:path>
              </a:pathLst>
            </a:custGeom>
            <a:solidFill>
              <a:srgbClr val="351F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 name="Google Shape;635;p36"/>
            <p:cNvSpPr/>
            <p:nvPr/>
          </p:nvSpPr>
          <p:spPr>
            <a:xfrm>
              <a:off x="1117825" y="4521225"/>
              <a:ext cx="1350" cy="1150"/>
            </a:xfrm>
            <a:custGeom>
              <a:rect b="b" l="l" r="r" t="t"/>
              <a:pathLst>
                <a:path extrusionOk="0" h="46" w="54">
                  <a:moveTo>
                    <a:pt x="16" y="0"/>
                  </a:moveTo>
                  <a:lnTo>
                    <a:pt x="1" y="2"/>
                  </a:lnTo>
                  <a:lnTo>
                    <a:pt x="29" y="46"/>
                  </a:lnTo>
                  <a:lnTo>
                    <a:pt x="54" y="43"/>
                  </a:lnTo>
                  <a:lnTo>
                    <a:pt x="16" y="0"/>
                  </a:lnTo>
                  <a:close/>
                </a:path>
              </a:pathLst>
            </a:custGeom>
            <a:solidFill>
              <a:srgbClr val="351F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 name="Google Shape;636;p36"/>
            <p:cNvSpPr/>
            <p:nvPr/>
          </p:nvSpPr>
          <p:spPr>
            <a:xfrm>
              <a:off x="1131625" y="4531325"/>
              <a:ext cx="1425" cy="1125"/>
            </a:xfrm>
            <a:custGeom>
              <a:rect b="b" l="l" r="r" t="t"/>
              <a:pathLst>
                <a:path extrusionOk="0" h="45" w="57">
                  <a:moveTo>
                    <a:pt x="26" y="1"/>
                  </a:moveTo>
                  <a:lnTo>
                    <a:pt x="1" y="2"/>
                  </a:lnTo>
                  <a:lnTo>
                    <a:pt x="40" y="45"/>
                  </a:lnTo>
                  <a:lnTo>
                    <a:pt x="57" y="45"/>
                  </a:lnTo>
                  <a:lnTo>
                    <a:pt x="26" y="1"/>
                  </a:lnTo>
                  <a:close/>
                </a:path>
              </a:pathLst>
            </a:custGeom>
            <a:solidFill>
              <a:srgbClr val="351F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 name="Google Shape;637;p36"/>
            <p:cNvSpPr/>
            <p:nvPr/>
          </p:nvSpPr>
          <p:spPr>
            <a:xfrm>
              <a:off x="1172975" y="4545500"/>
              <a:ext cx="875" cy="1050"/>
            </a:xfrm>
            <a:custGeom>
              <a:rect b="b" l="l" r="r" t="t"/>
              <a:pathLst>
                <a:path extrusionOk="0" h="42" w="35">
                  <a:moveTo>
                    <a:pt x="12" y="0"/>
                  </a:moveTo>
                  <a:lnTo>
                    <a:pt x="0" y="34"/>
                  </a:lnTo>
                  <a:lnTo>
                    <a:pt x="21" y="41"/>
                  </a:lnTo>
                  <a:lnTo>
                    <a:pt x="34" y="8"/>
                  </a:lnTo>
                  <a:lnTo>
                    <a:pt x="12" y="0"/>
                  </a:lnTo>
                  <a:close/>
                </a:path>
              </a:pathLst>
            </a:custGeom>
            <a:solidFill>
              <a:srgbClr val="351F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 name="Google Shape;638;p36"/>
            <p:cNvSpPr/>
            <p:nvPr/>
          </p:nvSpPr>
          <p:spPr>
            <a:xfrm>
              <a:off x="1263450" y="4558000"/>
              <a:ext cx="1725" cy="400"/>
            </a:xfrm>
            <a:custGeom>
              <a:rect b="b" l="l" r="r" t="t"/>
              <a:pathLst>
                <a:path extrusionOk="0" h="16" w="69">
                  <a:moveTo>
                    <a:pt x="2" y="0"/>
                  </a:moveTo>
                  <a:lnTo>
                    <a:pt x="1" y="12"/>
                  </a:lnTo>
                  <a:lnTo>
                    <a:pt x="67" y="15"/>
                  </a:lnTo>
                  <a:lnTo>
                    <a:pt x="68" y="3"/>
                  </a:lnTo>
                  <a:lnTo>
                    <a:pt x="2" y="0"/>
                  </a:lnTo>
                  <a:close/>
                </a:path>
              </a:pathLst>
            </a:custGeom>
            <a:solidFill>
              <a:srgbClr val="351F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 name="Google Shape;639;p36"/>
            <p:cNvSpPr/>
            <p:nvPr/>
          </p:nvSpPr>
          <p:spPr>
            <a:xfrm>
              <a:off x="1304025" y="4554350"/>
              <a:ext cx="600" cy="925"/>
            </a:xfrm>
            <a:custGeom>
              <a:rect b="b" l="l" r="r" t="t"/>
              <a:pathLst>
                <a:path extrusionOk="0" h="37" w="24">
                  <a:moveTo>
                    <a:pt x="2" y="1"/>
                  </a:moveTo>
                  <a:lnTo>
                    <a:pt x="0" y="36"/>
                  </a:lnTo>
                  <a:lnTo>
                    <a:pt x="22" y="36"/>
                  </a:lnTo>
                  <a:lnTo>
                    <a:pt x="24" y="1"/>
                  </a:lnTo>
                  <a:close/>
                </a:path>
              </a:pathLst>
            </a:custGeom>
            <a:solidFill>
              <a:srgbClr val="351F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 name="Google Shape;640;p36"/>
            <p:cNvSpPr/>
            <p:nvPr/>
          </p:nvSpPr>
          <p:spPr>
            <a:xfrm>
              <a:off x="1236075" y="4160400"/>
              <a:ext cx="725" cy="1825"/>
            </a:xfrm>
            <a:custGeom>
              <a:rect b="b" l="l" r="r" t="t"/>
              <a:pathLst>
                <a:path extrusionOk="0" h="73" w="29">
                  <a:moveTo>
                    <a:pt x="10" y="0"/>
                  </a:moveTo>
                  <a:lnTo>
                    <a:pt x="1" y="12"/>
                  </a:lnTo>
                  <a:lnTo>
                    <a:pt x="14" y="72"/>
                  </a:lnTo>
                  <a:lnTo>
                    <a:pt x="29" y="56"/>
                  </a:lnTo>
                  <a:lnTo>
                    <a:pt x="10" y="0"/>
                  </a:lnTo>
                  <a:close/>
                </a:path>
              </a:pathLst>
            </a:custGeom>
            <a:solidFill>
              <a:srgbClr val="351F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 name="Google Shape;641;p36"/>
            <p:cNvSpPr/>
            <p:nvPr/>
          </p:nvSpPr>
          <p:spPr>
            <a:xfrm>
              <a:off x="1375050" y="4543150"/>
              <a:ext cx="1700" cy="700"/>
            </a:xfrm>
            <a:custGeom>
              <a:rect b="b" l="l" r="r" t="t"/>
              <a:pathLst>
                <a:path extrusionOk="0" h="28" w="68">
                  <a:moveTo>
                    <a:pt x="68" y="28"/>
                  </a:moveTo>
                  <a:lnTo>
                    <a:pt x="0" y="0"/>
                  </a:lnTo>
                  <a:close/>
                </a:path>
              </a:pathLst>
            </a:custGeom>
            <a:solidFill>
              <a:srgbClr val="351F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 name="Google Shape;642;p36"/>
            <p:cNvSpPr/>
            <p:nvPr/>
          </p:nvSpPr>
          <p:spPr>
            <a:xfrm>
              <a:off x="1376550" y="4543725"/>
              <a:ext cx="1725" cy="825"/>
            </a:xfrm>
            <a:custGeom>
              <a:rect b="b" l="l" r="r" t="t"/>
              <a:pathLst>
                <a:path extrusionOk="0" h="33" w="69">
                  <a:moveTo>
                    <a:pt x="14" y="1"/>
                  </a:moveTo>
                  <a:lnTo>
                    <a:pt x="1" y="9"/>
                  </a:lnTo>
                  <a:lnTo>
                    <a:pt x="48" y="33"/>
                  </a:lnTo>
                  <a:lnTo>
                    <a:pt x="68" y="20"/>
                  </a:lnTo>
                  <a:lnTo>
                    <a:pt x="14" y="1"/>
                  </a:lnTo>
                  <a:close/>
                </a:path>
              </a:pathLst>
            </a:custGeom>
            <a:solidFill>
              <a:srgbClr val="351F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 name="Google Shape;643;p36"/>
            <p:cNvSpPr/>
            <p:nvPr/>
          </p:nvSpPr>
          <p:spPr>
            <a:xfrm>
              <a:off x="1386250" y="4540825"/>
              <a:ext cx="1700" cy="575"/>
            </a:xfrm>
            <a:custGeom>
              <a:rect b="b" l="l" r="r" t="t"/>
              <a:pathLst>
                <a:path extrusionOk="0" h="23" w="68">
                  <a:moveTo>
                    <a:pt x="66" y="0"/>
                  </a:moveTo>
                  <a:lnTo>
                    <a:pt x="1" y="11"/>
                  </a:lnTo>
                  <a:lnTo>
                    <a:pt x="2" y="22"/>
                  </a:lnTo>
                  <a:lnTo>
                    <a:pt x="67" y="12"/>
                  </a:lnTo>
                  <a:lnTo>
                    <a:pt x="66" y="0"/>
                  </a:lnTo>
                  <a:close/>
                </a:path>
              </a:pathLst>
            </a:custGeom>
            <a:solidFill>
              <a:srgbClr val="351F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 name="Google Shape;644;p36"/>
            <p:cNvSpPr/>
            <p:nvPr/>
          </p:nvSpPr>
          <p:spPr>
            <a:xfrm>
              <a:off x="1392600" y="4538825"/>
              <a:ext cx="1625" cy="575"/>
            </a:xfrm>
            <a:custGeom>
              <a:rect b="b" l="l" r="r" t="t"/>
              <a:pathLst>
                <a:path extrusionOk="0" h="23" w="65">
                  <a:moveTo>
                    <a:pt x="63" y="1"/>
                  </a:moveTo>
                  <a:lnTo>
                    <a:pt x="0" y="11"/>
                  </a:lnTo>
                  <a:lnTo>
                    <a:pt x="1" y="23"/>
                  </a:lnTo>
                  <a:lnTo>
                    <a:pt x="65" y="13"/>
                  </a:lnTo>
                  <a:lnTo>
                    <a:pt x="63" y="1"/>
                  </a:lnTo>
                  <a:close/>
                </a:path>
              </a:pathLst>
            </a:custGeom>
            <a:solidFill>
              <a:srgbClr val="351F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 name="Google Shape;645;p36"/>
            <p:cNvSpPr/>
            <p:nvPr/>
          </p:nvSpPr>
          <p:spPr>
            <a:xfrm>
              <a:off x="1428825" y="4525200"/>
              <a:ext cx="675" cy="975"/>
            </a:xfrm>
            <a:custGeom>
              <a:rect b="b" l="l" r="r" t="t"/>
              <a:pathLst>
                <a:path extrusionOk="0" h="39" w="27">
                  <a:moveTo>
                    <a:pt x="22" y="0"/>
                  </a:moveTo>
                  <a:lnTo>
                    <a:pt x="0" y="3"/>
                  </a:lnTo>
                  <a:lnTo>
                    <a:pt x="5" y="38"/>
                  </a:lnTo>
                  <a:lnTo>
                    <a:pt x="27" y="35"/>
                  </a:lnTo>
                  <a:lnTo>
                    <a:pt x="22" y="0"/>
                  </a:lnTo>
                  <a:close/>
                </a:path>
              </a:pathLst>
            </a:custGeom>
            <a:solidFill>
              <a:srgbClr val="351F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 name="Google Shape;646;p36"/>
            <p:cNvSpPr/>
            <p:nvPr/>
          </p:nvSpPr>
          <p:spPr>
            <a:xfrm>
              <a:off x="1066925" y="4102800"/>
              <a:ext cx="1025" cy="1650"/>
            </a:xfrm>
            <a:custGeom>
              <a:rect b="b" l="l" r="r" t="t"/>
              <a:pathLst>
                <a:path extrusionOk="0" h="66" w="41">
                  <a:moveTo>
                    <a:pt x="1" y="0"/>
                  </a:moveTo>
                  <a:lnTo>
                    <a:pt x="17" y="65"/>
                  </a:lnTo>
                  <a:lnTo>
                    <a:pt x="40" y="37"/>
                  </a:lnTo>
                  <a:lnTo>
                    <a:pt x="1" y="0"/>
                  </a:lnTo>
                  <a:close/>
                </a:path>
              </a:pathLst>
            </a:custGeom>
            <a:solidFill>
              <a:srgbClr val="351F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 name="Google Shape;647;p36"/>
            <p:cNvSpPr/>
            <p:nvPr/>
          </p:nvSpPr>
          <p:spPr>
            <a:xfrm>
              <a:off x="1461450" y="4510100"/>
              <a:ext cx="1600" cy="700"/>
            </a:xfrm>
            <a:custGeom>
              <a:rect b="b" l="l" r="r" t="t"/>
              <a:pathLst>
                <a:path extrusionOk="0" h="28" w="64">
                  <a:moveTo>
                    <a:pt x="62" y="1"/>
                  </a:moveTo>
                  <a:lnTo>
                    <a:pt x="0" y="16"/>
                  </a:lnTo>
                  <a:lnTo>
                    <a:pt x="3" y="27"/>
                  </a:lnTo>
                  <a:lnTo>
                    <a:pt x="63" y="13"/>
                  </a:lnTo>
                  <a:lnTo>
                    <a:pt x="62" y="1"/>
                  </a:lnTo>
                  <a:close/>
                </a:path>
              </a:pathLst>
            </a:custGeom>
            <a:solidFill>
              <a:srgbClr val="351F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 name="Google Shape;648;p36"/>
            <p:cNvSpPr/>
            <p:nvPr/>
          </p:nvSpPr>
          <p:spPr>
            <a:xfrm>
              <a:off x="1460975" y="4490200"/>
              <a:ext cx="1600" cy="650"/>
            </a:xfrm>
            <a:custGeom>
              <a:rect b="b" l="l" r="r" t="t"/>
              <a:pathLst>
                <a:path extrusionOk="0" h="26" w="64">
                  <a:moveTo>
                    <a:pt x="60" y="1"/>
                  </a:moveTo>
                  <a:lnTo>
                    <a:pt x="0" y="16"/>
                  </a:lnTo>
                  <a:lnTo>
                    <a:pt x="3" y="26"/>
                  </a:lnTo>
                  <a:lnTo>
                    <a:pt x="63" y="13"/>
                  </a:lnTo>
                  <a:lnTo>
                    <a:pt x="60" y="1"/>
                  </a:lnTo>
                  <a:close/>
                </a:path>
              </a:pathLst>
            </a:custGeom>
            <a:solidFill>
              <a:srgbClr val="351F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 name="Google Shape;649;p36"/>
            <p:cNvSpPr/>
            <p:nvPr/>
          </p:nvSpPr>
          <p:spPr>
            <a:xfrm>
              <a:off x="1473625" y="4503500"/>
              <a:ext cx="725" cy="1000"/>
            </a:xfrm>
            <a:custGeom>
              <a:rect b="b" l="l" r="r" t="t"/>
              <a:pathLst>
                <a:path extrusionOk="0" h="40" w="29">
                  <a:moveTo>
                    <a:pt x="21" y="0"/>
                  </a:moveTo>
                  <a:lnTo>
                    <a:pt x="0" y="6"/>
                  </a:lnTo>
                  <a:lnTo>
                    <a:pt x="8" y="40"/>
                  </a:lnTo>
                  <a:lnTo>
                    <a:pt x="28" y="35"/>
                  </a:lnTo>
                  <a:lnTo>
                    <a:pt x="21" y="0"/>
                  </a:lnTo>
                  <a:close/>
                </a:path>
              </a:pathLst>
            </a:custGeom>
            <a:solidFill>
              <a:srgbClr val="351F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 name="Google Shape;650;p36"/>
            <p:cNvSpPr/>
            <p:nvPr/>
          </p:nvSpPr>
          <p:spPr>
            <a:xfrm>
              <a:off x="1476000" y="4499300"/>
              <a:ext cx="700" cy="1025"/>
            </a:xfrm>
            <a:custGeom>
              <a:rect b="b" l="l" r="r" t="t"/>
              <a:pathLst>
                <a:path extrusionOk="0" h="41" w="28">
                  <a:moveTo>
                    <a:pt x="21" y="0"/>
                  </a:moveTo>
                  <a:lnTo>
                    <a:pt x="1" y="5"/>
                  </a:lnTo>
                  <a:lnTo>
                    <a:pt x="7" y="40"/>
                  </a:lnTo>
                  <a:lnTo>
                    <a:pt x="27" y="34"/>
                  </a:lnTo>
                  <a:lnTo>
                    <a:pt x="21" y="0"/>
                  </a:lnTo>
                  <a:close/>
                </a:path>
              </a:pathLst>
            </a:custGeom>
            <a:solidFill>
              <a:srgbClr val="351F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1" name="Google Shape;651;p36"/>
          <p:cNvSpPr/>
          <p:nvPr/>
        </p:nvSpPr>
        <p:spPr>
          <a:xfrm>
            <a:off x="7793004" y="4524370"/>
            <a:ext cx="1275538" cy="628096"/>
          </a:xfrm>
          <a:custGeom>
            <a:rect b="b" l="l" r="r" t="t"/>
            <a:pathLst>
              <a:path extrusionOk="0" h="54736" w="111158">
                <a:moveTo>
                  <a:pt x="45928" y="1"/>
                </a:moveTo>
                <a:lnTo>
                  <a:pt x="46074" y="28622"/>
                </a:lnTo>
                <a:lnTo>
                  <a:pt x="27789" y="6601"/>
                </a:lnTo>
                <a:lnTo>
                  <a:pt x="37717" y="33448"/>
                </a:lnTo>
                <a:lnTo>
                  <a:pt x="37717" y="33448"/>
                </a:lnTo>
                <a:lnTo>
                  <a:pt x="13004" y="19010"/>
                </a:lnTo>
                <a:lnTo>
                  <a:pt x="31512" y="40840"/>
                </a:lnTo>
                <a:lnTo>
                  <a:pt x="31512" y="40840"/>
                </a:lnTo>
                <a:lnTo>
                  <a:pt x="3352" y="35726"/>
                </a:lnTo>
                <a:lnTo>
                  <a:pt x="28212" y="49910"/>
                </a:lnTo>
                <a:lnTo>
                  <a:pt x="0" y="54735"/>
                </a:lnTo>
                <a:lnTo>
                  <a:pt x="111158" y="54735"/>
                </a:lnTo>
                <a:lnTo>
                  <a:pt x="82947" y="49910"/>
                </a:lnTo>
                <a:lnTo>
                  <a:pt x="107807" y="35726"/>
                </a:lnTo>
                <a:lnTo>
                  <a:pt x="79645" y="40840"/>
                </a:lnTo>
                <a:lnTo>
                  <a:pt x="98154" y="19010"/>
                </a:lnTo>
                <a:lnTo>
                  <a:pt x="98154" y="19010"/>
                </a:lnTo>
                <a:lnTo>
                  <a:pt x="73442" y="33448"/>
                </a:lnTo>
                <a:lnTo>
                  <a:pt x="73442" y="33448"/>
                </a:lnTo>
                <a:lnTo>
                  <a:pt x="83369" y="6601"/>
                </a:lnTo>
                <a:lnTo>
                  <a:pt x="83369" y="6601"/>
                </a:lnTo>
                <a:lnTo>
                  <a:pt x="65084" y="28622"/>
                </a:lnTo>
                <a:lnTo>
                  <a:pt x="65229" y="1"/>
                </a:lnTo>
                <a:lnTo>
                  <a:pt x="55579" y="26946"/>
                </a:lnTo>
                <a:lnTo>
                  <a:pt x="4592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 name="Google Shape;652;p36">
            <a:hlinkClick action="ppaction://hlinkshowjump?jump=nextslide"/>
          </p:cNvPr>
          <p:cNvSpPr/>
          <p:nvPr/>
        </p:nvSpPr>
        <p:spPr>
          <a:xfrm>
            <a:off x="8627302" y="368152"/>
            <a:ext cx="181906" cy="246950"/>
          </a:xfrm>
          <a:custGeom>
            <a:rect b="b" l="l" r="r" t="t"/>
            <a:pathLst>
              <a:path extrusionOk="0" h="196382" w="144657">
                <a:moveTo>
                  <a:pt x="72442" y="1"/>
                </a:moveTo>
                <a:cubicBezTo>
                  <a:pt x="67507" y="1"/>
                  <a:pt x="63516" y="3992"/>
                  <a:pt x="63516" y="8926"/>
                </a:cubicBezTo>
                <a:lnTo>
                  <a:pt x="63516" y="165910"/>
                </a:lnTo>
                <a:lnTo>
                  <a:pt x="16256" y="118668"/>
                </a:lnTo>
                <a:cubicBezTo>
                  <a:pt x="14508" y="116851"/>
                  <a:pt x="12178" y="115938"/>
                  <a:pt x="9843" y="115938"/>
                </a:cubicBezTo>
                <a:cubicBezTo>
                  <a:pt x="7610" y="115938"/>
                  <a:pt x="5372" y="116774"/>
                  <a:pt x="3638" y="118450"/>
                </a:cubicBezTo>
                <a:cubicBezTo>
                  <a:pt x="91" y="121870"/>
                  <a:pt x="1" y="127521"/>
                  <a:pt x="3420" y="131068"/>
                </a:cubicBezTo>
                <a:cubicBezTo>
                  <a:pt x="3493" y="131150"/>
                  <a:pt x="3566" y="131213"/>
                  <a:pt x="3638" y="131286"/>
                </a:cubicBezTo>
                <a:lnTo>
                  <a:pt x="66128" y="193776"/>
                </a:lnTo>
                <a:cubicBezTo>
                  <a:pt x="67875" y="195513"/>
                  <a:pt x="70158" y="196382"/>
                  <a:pt x="72441" y="196382"/>
                </a:cubicBezTo>
                <a:cubicBezTo>
                  <a:pt x="74723" y="196382"/>
                  <a:pt x="77005" y="195513"/>
                  <a:pt x="78746" y="193776"/>
                </a:cubicBezTo>
                <a:lnTo>
                  <a:pt x="141236" y="131286"/>
                </a:lnTo>
                <a:cubicBezTo>
                  <a:pt x="144656" y="127739"/>
                  <a:pt x="144556" y="122088"/>
                  <a:pt x="141019" y="118668"/>
                </a:cubicBezTo>
                <a:cubicBezTo>
                  <a:pt x="139291" y="116994"/>
                  <a:pt x="137052" y="116157"/>
                  <a:pt x="134814" y="116157"/>
                </a:cubicBezTo>
                <a:cubicBezTo>
                  <a:pt x="132576" y="116157"/>
                  <a:pt x="130338" y="116994"/>
                  <a:pt x="128610" y="118668"/>
                </a:cubicBezTo>
                <a:lnTo>
                  <a:pt x="81359" y="165910"/>
                </a:lnTo>
                <a:lnTo>
                  <a:pt x="81359" y="8926"/>
                </a:lnTo>
                <a:cubicBezTo>
                  <a:pt x="81359" y="3992"/>
                  <a:pt x="77367" y="1"/>
                  <a:pt x="7244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56" name="Shape 656"/>
        <p:cNvGrpSpPr/>
        <p:nvPr/>
      </p:nvGrpSpPr>
      <p:grpSpPr>
        <a:xfrm>
          <a:off x="0" y="0"/>
          <a:ext cx="0" cy="0"/>
          <a:chOff x="0" y="0"/>
          <a:chExt cx="0" cy="0"/>
        </a:xfrm>
      </p:grpSpPr>
      <p:grpSp>
        <p:nvGrpSpPr>
          <p:cNvPr id="657" name="Google Shape;657;p37"/>
          <p:cNvGrpSpPr/>
          <p:nvPr/>
        </p:nvGrpSpPr>
        <p:grpSpPr>
          <a:xfrm>
            <a:off x="910940" y="1514604"/>
            <a:ext cx="3774259" cy="3026088"/>
            <a:chOff x="910940" y="1514604"/>
            <a:chExt cx="3774259" cy="3026088"/>
          </a:xfrm>
        </p:grpSpPr>
        <p:sp>
          <p:nvSpPr>
            <p:cNvPr id="658" name="Google Shape;658;p37"/>
            <p:cNvSpPr/>
            <p:nvPr/>
          </p:nvSpPr>
          <p:spPr>
            <a:xfrm>
              <a:off x="910940" y="3713960"/>
              <a:ext cx="3774207" cy="381373"/>
            </a:xfrm>
            <a:custGeom>
              <a:rect b="b" l="l" r="r" t="t"/>
              <a:pathLst>
                <a:path extrusionOk="0" h="21874" w="216473">
                  <a:moveTo>
                    <a:pt x="0" y="1"/>
                  </a:moveTo>
                  <a:lnTo>
                    <a:pt x="0" y="21611"/>
                  </a:lnTo>
                  <a:cubicBezTo>
                    <a:pt x="0" y="21755"/>
                    <a:pt x="118" y="21874"/>
                    <a:pt x="263" y="21874"/>
                  </a:cubicBezTo>
                  <a:lnTo>
                    <a:pt x="216213" y="21874"/>
                  </a:lnTo>
                  <a:cubicBezTo>
                    <a:pt x="216357" y="21874"/>
                    <a:pt x="216472" y="21755"/>
                    <a:pt x="216472" y="21611"/>
                  </a:cubicBezTo>
                  <a:lnTo>
                    <a:pt x="21647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 name="Google Shape;659;p37"/>
            <p:cNvSpPr/>
            <p:nvPr/>
          </p:nvSpPr>
          <p:spPr>
            <a:xfrm>
              <a:off x="2418283" y="4095316"/>
              <a:ext cx="774585" cy="333671"/>
            </a:xfrm>
            <a:custGeom>
              <a:rect b="b" l="l" r="r" t="t"/>
              <a:pathLst>
                <a:path extrusionOk="0" h="19138" w="44427">
                  <a:moveTo>
                    <a:pt x="1" y="1"/>
                  </a:moveTo>
                  <a:lnTo>
                    <a:pt x="1" y="19138"/>
                  </a:lnTo>
                  <a:lnTo>
                    <a:pt x="44427" y="19138"/>
                  </a:lnTo>
                  <a:lnTo>
                    <a:pt x="4442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 name="Google Shape;660;p37"/>
            <p:cNvSpPr/>
            <p:nvPr/>
          </p:nvSpPr>
          <p:spPr>
            <a:xfrm>
              <a:off x="910958" y="1514604"/>
              <a:ext cx="3774242" cy="2205562"/>
            </a:xfrm>
            <a:custGeom>
              <a:rect b="b" l="l" r="r" t="t"/>
              <a:pathLst>
                <a:path extrusionOk="0" h="126502" w="216475">
                  <a:moveTo>
                    <a:pt x="184" y="1"/>
                  </a:moveTo>
                  <a:cubicBezTo>
                    <a:pt x="83" y="1"/>
                    <a:pt x="1" y="83"/>
                    <a:pt x="1" y="184"/>
                  </a:cubicBezTo>
                  <a:lnTo>
                    <a:pt x="1" y="126502"/>
                  </a:lnTo>
                  <a:lnTo>
                    <a:pt x="216474" y="126502"/>
                  </a:lnTo>
                  <a:lnTo>
                    <a:pt x="216474" y="184"/>
                  </a:lnTo>
                  <a:cubicBezTo>
                    <a:pt x="216474" y="83"/>
                    <a:pt x="216392" y="1"/>
                    <a:pt x="21628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 name="Google Shape;661;p37"/>
            <p:cNvSpPr/>
            <p:nvPr/>
          </p:nvSpPr>
          <p:spPr>
            <a:xfrm>
              <a:off x="1064263" y="1673280"/>
              <a:ext cx="3491150" cy="1910719"/>
            </a:xfrm>
            <a:custGeom>
              <a:rect b="b" l="l" r="r" t="t"/>
              <a:pathLst>
                <a:path extrusionOk="0" h="109591" w="200238">
                  <a:moveTo>
                    <a:pt x="0" y="1"/>
                  </a:moveTo>
                  <a:lnTo>
                    <a:pt x="0" y="109591"/>
                  </a:lnTo>
                  <a:lnTo>
                    <a:pt x="200238" y="109591"/>
                  </a:lnTo>
                  <a:lnTo>
                    <a:pt x="20023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 name="Google Shape;662;p37"/>
            <p:cNvSpPr/>
            <p:nvPr/>
          </p:nvSpPr>
          <p:spPr>
            <a:xfrm>
              <a:off x="2072826" y="4428969"/>
              <a:ext cx="1451377" cy="111723"/>
            </a:xfrm>
            <a:custGeom>
              <a:rect b="b" l="l" r="r" t="t"/>
              <a:pathLst>
                <a:path extrusionOk="0" h="6408" w="83245">
                  <a:moveTo>
                    <a:pt x="76842" y="1"/>
                  </a:moveTo>
                  <a:cubicBezTo>
                    <a:pt x="76841" y="1"/>
                    <a:pt x="76840" y="1"/>
                    <a:pt x="76839" y="1"/>
                  </a:cubicBezTo>
                  <a:lnTo>
                    <a:pt x="6407" y="1"/>
                  </a:lnTo>
                  <a:cubicBezTo>
                    <a:pt x="2869" y="1"/>
                    <a:pt x="1" y="2869"/>
                    <a:pt x="1" y="6407"/>
                  </a:cubicBezTo>
                  <a:lnTo>
                    <a:pt x="83244" y="6407"/>
                  </a:lnTo>
                  <a:cubicBezTo>
                    <a:pt x="83244" y="2870"/>
                    <a:pt x="80380" y="1"/>
                    <a:pt x="7684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3" name="Google Shape;663;p37"/>
          <p:cNvGrpSpPr/>
          <p:nvPr/>
        </p:nvGrpSpPr>
        <p:grpSpPr>
          <a:xfrm>
            <a:off x="3759470" y="3925621"/>
            <a:ext cx="1851318" cy="883170"/>
            <a:chOff x="3759470" y="3925621"/>
            <a:chExt cx="1851318" cy="883170"/>
          </a:xfrm>
        </p:grpSpPr>
        <p:sp>
          <p:nvSpPr>
            <p:cNvPr id="664" name="Google Shape;664;p37"/>
            <p:cNvSpPr/>
            <p:nvPr/>
          </p:nvSpPr>
          <p:spPr>
            <a:xfrm>
              <a:off x="3849261" y="3925621"/>
              <a:ext cx="1761528" cy="327534"/>
            </a:xfrm>
            <a:custGeom>
              <a:rect b="b" l="l" r="r" t="t"/>
              <a:pathLst>
                <a:path extrusionOk="0" h="18786" w="101034">
                  <a:moveTo>
                    <a:pt x="9394" y="0"/>
                  </a:moveTo>
                  <a:cubicBezTo>
                    <a:pt x="4208" y="0"/>
                    <a:pt x="0" y="4206"/>
                    <a:pt x="0" y="9392"/>
                  </a:cubicBezTo>
                  <a:cubicBezTo>
                    <a:pt x="0" y="14580"/>
                    <a:pt x="4208" y="18785"/>
                    <a:pt x="9394" y="18785"/>
                  </a:cubicBezTo>
                  <a:lnTo>
                    <a:pt x="101034" y="18785"/>
                  </a:lnTo>
                  <a:lnTo>
                    <a:pt x="101034" y="14349"/>
                  </a:lnTo>
                  <a:lnTo>
                    <a:pt x="10944" y="14349"/>
                  </a:lnTo>
                  <a:cubicBezTo>
                    <a:pt x="8207" y="14349"/>
                    <a:pt x="5989" y="12130"/>
                    <a:pt x="5989" y="9392"/>
                  </a:cubicBezTo>
                  <a:cubicBezTo>
                    <a:pt x="5989" y="6656"/>
                    <a:pt x="8207" y="4437"/>
                    <a:pt x="10944" y="4437"/>
                  </a:cubicBezTo>
                  <a:lnTo>
                    <a:pt x="101034" y="4437"/>
                  </a:lnTo>
                  <a:lnTo>
                    <a:pt x="10103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 name="Google Shape;665;p37"/>
            <p:cNvSpPr/>
            <p:nvPr/>
          </p:nvSpPr>
          <p:spPr>
            <a:xfrm>
              <a:off x="3953696" y="4002997"/>
              <a:ext cx="1583482" cy="172798"/>
            </a:xfrm>
            <a:custGeom>
              <a:rect b="b" l="l" r="r" t="t"/>
              <a:pathLst>
                <a:path extrusionOk="0" h="9911" w="90822">
                  <a:moveTo>
                    <a:pt x="4954" y="0"/>
                  </a:moveTo>
                  <a:cubicBezTo>
                    <a:pt x="2220" y="0"/>
                    <a:pt x="1" y="2220"/>
                    <a:pt x="1" y="4954"/>
                  </a:cubicBezTo>
                  <a:cubicBezTo>
                    <a:pt x="1" y="7692"/>
                    <a:pt x="2220" y="9911"/>
                    <a:pt x="4956" y="9911"/>
                  </a:cubicBezTo>
                  <a:lnTo>
                    <a:pt x="90822" y="9911"/>
                  </a:lnTo>
                  <a:lnTo>
                    <a:pt x="9082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 name="Google Shape;666;p37"/>
            <p:cNvSpPr/>
            <p:nvPr/>
          </p:nvSpPr>
          <p:spPr>
            <a:xfrm>
              <a:off x="3759470" y="4254549"/>
              <a:ext cx="1690044" cy="554241"/>
            </a:xfrm>
            <a:custGeom>
              <a:rect b="b" l="l" r="r" t="t"/>
              <a:pathLst>
                <a:path extrusionOk="0" h="31789" w="96934">
                  <a:moveTo>
                    <a:pt x="15896" y="0"/>
                  </a:moveTo>
                  <a:cubicBezTo>
                    <a:pt x="7119" y="0"/>
                    <a:pt x="0" y="7117"/>
                    <a:pt x="0" y="15894"/>
                  </a:cubicBezTo>
                  <a:cubicBezTo>
                    <a:pt x="0" y="24672"/>
                    <a:pt x="7117" y="31789"/>
                    <a:pt x="15896" y="31789"/>
                  </a:cubicBezTo>
                  <a:lnTo>
                    <a:pt x="96934" y="31789"/>
                  </a:lnTo>
                  <a:lnTo>
                    <a:pt x="96934" y="25932"/>
                  </a:lnTo>
                  <a:lnTo>
                    <a:pt x="16898" y="25932"/>
                  </a:lnTo>
                  <a:cubicBezTo>
                    <a:pt x="11380" y="25932"/>
                    <a:pt x="6907" y="21459"/>
                    <a:pt x="6907" y="15941"/>
                  </a:cubicBezTo>
                  <a:cubicBezTo>
                    <a:pt x="6907" y="10421"/>
                    <a:pt x="11380" y="5948"/>
                    <a:pt x="16898" y="5948"/>
                  </a:cubicBezTo>
                  <a:lnTo>
                    <a:pt x="96934" y="5948"/>
                  </a:lnTo>
                  <a:lnTo>
                    <a:pt x="96934" y="2"/>
                  </a:lnTo>
                  <a:lnTo>
                    <a:pt x="15896" y="2"/>
                  </a:lnTo>
                  <a:lnTo>
                    <a:pt x="1589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 name="Google Shape;667;p37"/>
            <p:cNvSpPr/>
            <p:nvPr/>
          </p:nvSpPr>
          <p:spPr>
            <a:xfrm>
              <a:off x="3879894" y="4358235"/>
              <a:ext cx="1499236" cy="348438"/>
            </a:xfrm>
            <a:custGeom>
              <a:rect b="b" l="l" r="r" t="t"/>
              <a:pathLst>
                <a:path extrusionOk="0" h="19985" w="85990">
                  <a:moveTo>
                    <a:pt x="9991" y="1"/>
                  </a:moveTo>
                  <a:cubicBezTo>
                    <a:pt x="4475" y="1"/>
                    <a:pt x="0" y="4474"/>
                    <a:pt x="0" y="9994"/>
                  </a:cubicBezTo>
                  <a:cubicBezTo>
                    <a:pt x="0" y="15510"/>
                    <a:pt x="4473" y="19985"/>
                    <a:pt x="9991" y="19985"/>
                  </a:cubicBezTo>
                  <a:lnTo>
                    <a:pt x="85990" y="19985"/>
                  </a:lnTo>
                  <a:lnTo>
                    <a:pt x="8599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 name="Google Shape;668;p37"/>
            <p:cNvSpPr/>
            <p:nvPr/>
          </p:nvSpPr>
          <p:spPr>
            <a:xfrm>
              <a:off x="4131812" y="4474230"/>
              <a:ext cx="157316" cy="173722"/>
            </a:xfrm>
            <a:custGeom>
              <a:rect b="b" l="l" r="r" t="t"/>
              <a:pathLst>
                <a:path extrusionOk="0" h="9964" w="9023">
                  <a:moveTo>
                    <a:pt x="1" y="0"/>
                  </a:moveTo>
                  <a:lnTo>
                    <a:pt x="1" y="9964"/>
                  </a:lnTo>
                  <a:lnTo>
                    <a:pt x="4512" y="7249"/>
                  </a:lnTo>
                  <a:lnTo>
                    <a:pt x="9023" y="9964"/>
                  </a:lnTo>
                  <a:lnTo>
                    <a:pt x="902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9" name="Google Shape;669;p37"/>
          <p:cNvSpPr txBox="1"/>
          <p:nvPr>
            <p:ph type="title"/>
          </p:nvPr>
        </p:nvSpPr>
        <p:spPr>
          <a:xfrm>
            <a:off x="7151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Product demo</a:t>
            </a:r>
            <a:endParaRPr/>
          </a:p>
        </p:txBody>
      </p:sp>
      <p:sp>
        <p:nvSpPr>
          <p:cNvPr id="670" name="Google Shape;670;p37"/>
          <p:cNvSpPr txBox="1"/>
          <p:nvPr>
            <p:ph idx="1" type="subTitle"/>
          </p:nvPr>
        </p:nvSpPr>
        <p:spPr>
          <a:xfrm>
            <a:off x="5126750" y="2059500"/>
            <a:ext cx="3157500" cy="11733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You</a:t>
            </a:r>
            <a:r>
              <a:rPr lang="en"/>
              <a:t> can replace the image on the screen with your own work. Just right-click on it and select “Replace image”</a:t>
            </a:r>
            <a:endParaRPr/>
          </a:p>
        </p:txBody>
      </p:sp>
      <p:sp>
        <p:nvSpPr>
          <p:cNvPr id="671" name="Google Shape;671;p37"/>
          <p:cNvSpPr/>
          <p:nvPr/>
        </p:nvSpPr>
        <p:spPr>
          <a:xfrm>
            <a:off x="4938050" y="975925"/>
            <a:ext cx="964050" cy="87200"/>
          </a:xfrm>
          <a:custGeom>
            <a:rect b="b" l="l" r="r" t="t"/>
            <a:pathLst>
              <a:path extrusionOk="0" h="3488" w="38562">
                <a:moveTo>
                  <a:pt x="25881" y="208"/>
                </a:moveTo>
                <a:cubicBezTo>
                  <a:pt x="25883" y="227"/>
                  <a:pt x="25884" y="246"/>
                  <a:pt x="25886" y="265"/>
                </a:cubicBezTo>
                <a:lnTo>
                  <a:pt x="25877" y="265"/>
                </a:lnTo>
                <a:cubicBezTo>
                  <a:pt x="25876" y="246"/>
                  <a:pt x="25874" y="227"/>
                  <a:pt x="25873" y="208"/>
                </a:cubicBezTo>
                <a:close/>
                <a:moveTo>
                  <a:pt x="20163" y="181"/>
                </a:moveTo>
                <a:cubicBezTo>
                  <a:pt x="20169" y="212"/>
                  <a:pt x="20174" y="243"/>
                  <a:pt x="20180" y="274"/>
                </a:cubicBezTo>
                <a:cubicBezTo>
                  <a:pt x="20173" y="275"/>
                  <a:pt x="20164" y="278"/>
                  <a:pt x="20157" y="280"/>
                </a:cubicBezTo>
                <a:cubicBezTo>
                  <a:pt x="20154" y="249"/>
                  <a:pt x="20152" y="217"/>
                  <a:pt x="20151" y="186"/>
                </a:cubicBezTo>
                <a:cubicBezTo>
                  <a:pt x="20154" y="184"/>
                  <a:pt x="20158" y="183"/>
                  <a:pt x="20163" y="181"/>
                </a:cubicBezTo>
                <a:close/>
                <a:moveTo>
                  <a:pt x="18637" y="295"/>
                </a:moveTo>
                <a:cubicBezTo>
                  <a:pt x="18639" y="314"/>
                  <a:pt x="18640" y="333"/>
                  <a:pt x="18641" y="352"/>
                </a:cubicBezTo>
                <a:lnTo>
                  <a:pt x="18633" y="352"/>
                </a:lnTo>
                <a:cubicBezTo>
                  <a:pt x="18631" y="333"/>
                  <a:pt x="18630" y="314"/>
                  <a:pt x="18628" y="295"/>
                </a:cubicBezTo>
                <a:close/>
                <a:moveTo>
                  <a:pt x="17509" y="408"/>
                </a:moveTo>
                <a:cubicBezTo>
                  <a:pt x="17510" y="410"/>
                  <a:pt x="17511" y="412"/>
                  <a:pt x="17512" y="414"/>
                </a:cubicBezTo>
                <a:lnTo>
                  <a:pt x="17512" y="414"/>
                </a:lnTo>
                <a:cubicBezTo>
                  <a:pt x="17512" y="414"/>
                  <a:pt x="17512" y="414"/>
                  <a:pt x="17512" y="414"/>
                </a:cubicBezTo>
                <a:cubicBezTo>
                  <a:pt x="17510" y="434"/>
                  <a:pt x="17504" y="451"/>
                  <a:pt x="17498" y="465"/>
                </a:cubicBezTo>
                <a:cubicBezTo>
                  <a:pt x="17495" y="459"/>
                  <a:pt x="17492" y="453"/>
                  <a:pt x="17488" y="448"/>
                </a:cubicBezTo>
                <a:cubicBezTo>
                  <a:pt x="17495" y="434"/>
                  <a:pt x="17503" y="421"/>
                  <a:pt x="17509" y="408"/>
                </a:cubicBezTo>
                <a:close/>
                <a:moveTo>
                  <a:pt x="17528" y="367"/>
                </a:moveTo>
                <a:cubicBezTo>
                  <a:pt x="17531" y="383"/>
                  <a:pt x="17535" y="398"/>
                  <a:pt x="17540" y="414"/>
                </a:cubicBezTo>
                <a:cubicBezTo>
                  <a:pt x="17556" y="414"/>
                  <a:pt x="17573" y="417"/>
                  <a:pt x="17592" y="420"/>
                </a:cubicBezTo>
                <a:cubicBezTo>
                  <a:pt x="17595" y="453"/>
                  <a:pt x="17598" y="478"/>
                  <a:pt x="17603" y="515"/>
                </a:cubicBezTo>
                <a:cubicBezTo>
                  <a:pt x="17585" y="520"/>
                  <a:pt x="17570" y="523"/>
                  <a:pt x="17551" y="527"/>
                </a:cubicBezTo>
                <a:cubicBezTo>
                  <a:pt x="17545" y="481"/>
                  <a:pt x="17542" y="448"/>
                  <a:pt x="17538" y="412"/>
                </a:cubicBezTo>
                <a:cubicBezTo>
                  <a:pt x="17532" y="414"/>
                  <a:pt x="17524" y="414"/>
                  <a:pt x="17515" y="414"/>
                </a:cubicBezTo>
                <a:lnTo>
                  <a:pt x="17515" y="414"/>
                </a:lnTo>
                <a:cubicBezTo>
                  <a:pt x="17518" y="395"/>
                  <a:pt x="17522" y="382"/>
                  <a:pt x="17528" y="367"/>
                </a:cubicBezTo>
                <a:close/>
                <a:moveTo>
                  <a:pt x="15365" y="534"/>
                </a:moveTo>
                <a:cubicBezTo>
                  <a:pt x="15368" y="573"/>
                  <a:pt x="15371" y="609"/>
                  <a:pt x="15372" y="648"/>
                </a:cubicBezTo>
                <a:lnTo>
                  <a:pt x="15359" y="648"/>
                </a:lnTo>
                <a:cubicBezTo>
                  <a:pt x="15356" y="611"/>
                  <a:pt x="15355" y="573"/>
                  <a:pt x="15352" y="534"/>
                </a:cubicBezTo>
                <a:close/>
                <a:moveTo>
                  <a:pt x="10029" y="689"/>
                </a:moveTo>
                <a:cubicBezTo>
                  <a:pt x="10029" y="695"/>
                  <a:pt x="10029" y="701"/>
                  <a:pt x="10029" y="708"/>
                </a:cubicBezTo>
                <a:lnTo>
                  <a:pt x="10001" y="708"/>
                </a:lnTo>
                <a:cubicBezTo>
                  <a:pt x="10001" y="701"/>
                  <a:pt x="10001" y="695"/>
                  <a:pt x="10001" y="689"/>
                </a:cubicBezTo>
                <a:close/>
                <a:moveTo>
                  <a:pt x="9573" y="626"/>
                </a:moveTo>
                <a:cubicBezTo>
                  <a:pt x="9576" y="657"/>
                  <a:pt x="9577" y="689"/>
                  <a:pt x="9580" y="720"/>
                </a:cubicBezTo>
                <a:cubicBezTo>
                  <a:pt x="9576" y="721"/>
                  <a:pt x="9571" y="723"/>
                  <a:pt x="9565" y="723"/>
                </a:cubicBezTo>
                <a:cubicBezTo>
                  <a:pt x="9561" y="692"/>
                  <a:pt x="9555" y="661"/>
                  <a:pt x="9549" y="629"/>
                </a:cubicBezTo>
                <a:cubicBezTo>
                  <a:pt x="9558" y="629"/>
                  <a:pt x="9565" y="627"/>
                  <a:pt x="9573" y="626"/>
                </a:cubicBezTo>
                <a:close/>
                <a:moveTo>
                  <a:pt x="34248" y="632"/>
                </a:moveTo>
                <a:cubicBezTo>
                  <a:pt x="34253" y="662"/>
                  <a:pt x="34259" y="693"/>
                  <a:pt x="34264" y="724"/>
                </a:cubicBezTo>
                <a:cubicBezTo>
                  <a:pt x="34257" y="726"/>
                  <a:pt x="34248" y="727"/>
                  <a:pt x="34241" y="730"/>
                </a:cubicBezTo>
                <a:cubicBezTo>
                  <a:pt x="34239" y="699"/>
                  <a:pt x="34237" y="667"/>
                  <a:pt x="34235" y="636"/>
                </a:cubicBezTo>
                <a:cubicBezTo>
                  <a:pt x="34239" y="634"/>
                  <a:pt x="34244" y="633"/>
                  <a:pt x="34248" y="632"/>
                </a:cubicBezTo>
                <a:close/>
                <a:moveTo>
                  <a:pt x="9726" y="746"/>
                </a:moveTo>
                <a:cubicBezTo>
                  <a:pt x="9726" y="752"/>
                  <a:pt x="9726" y="760"/>
                  <a:pt x="9727" y="765"/>
                </a:cubicBezTo>
                <a:lnTo>
                  <a:pt x="9699" y="765"/>
                </a:lnTo>
                <a:cubicBezTo>
                  <a:pt x="9698" y="760"/>
                  <a:pt x="9698" y="752"/>
                  <a:pt x="9698" y="746"/>
                </a:cubicBezTo>
                <a:close/>
                <a:moveTo>
                  <a:pt x="8418" y="793"/>
                </a:moveTo>
                <a:lnTo>
                  <a:pt x="8418" y="793"/>
                </a:lnTo>
                <a:cubicBezTo>
                  <a:pt x="8418" y="794"/>
                  <a:pt x="8419" y="795"/>
                  <a:pt x="8419" y="796"/>
                </a:cubicBezTo>
                <a:cubicBezTo>
                  <a:pt x="8419" y="796"/>
                  <a:pt x="8419" y="794"/>
                  <a:pt x="8418" y="793"/>
                </a:cubicBezTo>
                <a:close/>
                <a:moveTo>
                  <a:pt x="14932" y="762"/>
                </a:moveTo>
                <a:cubicBezTo>
                  <a:pt x="14932" y="782"/>
                  <a:pt x="14934" y="799"/>
                  <a:pt x="14935" y="818"/>
                </a:cubicBezTo>
                <a:lnTo>
                  <a:pt x="14927" y="818"/>
                </a:lnTo>
                <a:cubicBezTo>
                  <a:pt x="14925" y="799"/>
                  <a:pt x="14924" y="782"/>
                  <a:pt x="14922" y="762"/>
                </a:cubicBezTo>
                <a:close/>
                <a:moveTo>
                  <a:pt x="9276" y="843"/>
                </a:moveTo>
                <a:cubicBezTo>
                  <a:pt x="9277" y="861"/>
                  <a:pt x="9279" y="880"/>
                  <a:pt x="9280" y="899"/>
                </a:cubicBezTo>
                <a:lnTo>
                  <a:pt x="9271" y="899"/>
                </a:lnTo>
                <a:cubicBezTo>
                  <a:pt x="9270" y="880"/>
                  <a:pt x="9268" y="861"/>
                  <a:pt x="9267" y="843"/>
                </a:cubicBezTo>
                <a:close/>
                <a:moveTo>
                  <a:pt x="8325" y="907"/>
                </a:moveTo>
                <a:lnTo>
                  <a:pt x="8325" y="907"/>
                </a:lnTo>
                <a:cubicBezTo>
                  <a:pt x="8323" y="907"/>
                  <a:pt x="8317" y="907"/>
                  <a:pt x="8312" y="908"/>
                </a:cubicBezTo>
                <a:cubicBezTo>
                  <a:pt x="8312" y="909"/>
                  <a:pt x="8312" y="911"/>
                  <a:pt x="8313" y="912"/>
                </a:cubicBezTo>
                <a:lnTo>
                  <a:pt x="8313" y="912"/>
                </a:lnTo>
                <a:cubicBezTo>
                  <a:pt x="8317" y="911"/>
                  <a:pt x="8321" y="909"/>
                  <a:pt x="8325" y="907"/>
                </a:cubicBezTo>
                <a:close/>
                <a:moveTo>
                  <a:pt x="11646" y="826"/>
                </a:moveTo>
                <a:lnTo>
                  <a:pt x="11646" y="826"/>
                </a:lnTo>
                <a:cubicBezTo>
                  <a:pt x="11632" y="857"/>
                  <a:pt x="11621" y="883"/>
                  <a:pt x="11610" y="908"/>
                </a:cubicBezTo>
                <a:lnTo>
                  <a:pt x="11610" y="908"/>
                </a:lnTo>
                <a:cubicBezTo>
                  <a:pt x="11597" y="914"/>
                  <a:pt x="11586" y="916"/>
                  <a:pt x="11578" y="916"/>
                </a:cubicBezTo>
                <a:cubicBezTo>
                  <a:pt x="11550" y="916"/>
                  <a:pt x="11548" y="886"/>
                  <a:pt x="11546" y="846"/>
                </a:cubicBezTo>
                <a:cubicBezTo>
                  <a:pt x="11568" y="842"/>
                  <a:pt x="11593" y="837"/>
                  <a:pt x="11646" y="826"/>
                </a:cubicBezTo>
                <a:close/>
                <a:moveTo>
                  <a:pt x="12577" y="729"/>
                </a:moveTo>
                <a:cubicBezTo>
                  <a:pt x="12583" y="733"/>
                  <a:pt x="12592" y="733"/>
                  <a:pt x="12596" y="742"/>
                </a:cubicBezTo>
                <a:cubicBezTo>
                  <a:pt x="12618" y="801"/>
                  <a:pt x="12639" y="862"/>
                  <a:pt x="12665" y="940"/>
                </a:cubicBezTo>
                <a:lnTo>
                  <a:pt x="12598" y="940"/>
                </a:lnTo>
                <a:cubicBezTo>
                  <a:pt x="12583" y="893"/>
                  <a:pt x="12567" y="842"/>
                  <a:pt x="12551" y="792"/>
                </a:cubicBezTo>
                <a:cubicBezTo>
                  <a:pt x="12558" y="771"/>
                  <a:pt x="12567" y="752"/>
                  <a:pt x="12577" y="729"/>
                </a:cubicBezTo>
                <a:close/>
                <a:moveTo>
                  <a:pt x="5713" y="932"/>
                </a:moveTo>
                <a:cubicBezTo>
                  <a:pt x="5716" y="932"/>
                  <a:pt x="5719" y="933"/>
                  <a:pt x="5723" y="933"/>
                </a:cubicBezTo>
                <a:cubicBezTo>
                  <a:pt x="5723" y="939"/>
                  <a:pt x="5723" y="945"/>
                  <a:pt x="5724" y="951"/>
                </a:cubicBezTo>
                <a:lnTo>
                  <a:pt x="5696" y="951"/>
                </a:lnTo>
                <a:cubicBezTo>
                  <a:pt x="5695" y="945"/>
                  <a:pt x="5695" y="939"/>
                  <a:pt x="5695" y="933"/>
                </a:cubicBezTo>
                <a:cubicBezTo>
                  <a:pt x="5701" y="933"/>
                  <a:pt x="5706" y="932"/>
                  <a:pt x="5713" y="932"/>
                </a:cubicBezTo>
                <a:close/>
                <a:moveTo>
                  <a:pt x="10323" y="605"/>
                </a:moveTo>
                <a:cubicBezTo>
                  <a:pt x="10328" y="620"/>
                  <a:pt x="10332" y="634"/>
                  <a:pt x="10336" y="648"/>
                </a:cubicBezTo>
                <a:cubicBezTo>
                  <a:pt x="10322" y="664"/>
                  <a:pt x="10305" y="679"/>
                  <a:pt x="10291" y="693"/>
                </a:cubicBezTo>
                <a:cubicBezTo>
                  <a:pt x="10295" y="702"/>
                  <a:pt x="10300" y="712"/>
                  <a:pt x="10303" y="721"/>
                </a:cubicBezTo>
                <a:lnTo>
                  <a:pt x="10183" y="721"/>
                </a:lnTo>
                <a:cubicBezTo>
                  <a:pt x="10170" y="801"/>
                  <a:pt x="10158" y="873"/>
                  <a:pt x="10144" y="974"/>
                </a:cubicBezTo>
                <a:cubicBezTo>
                  <a:pt x="10132" y="902"/>
                  <a:pt x="10124" y="857"/>
                  <a:pt x="10116" y="802"/>
                </a:cubicBezTo>
                <a:cubicBezTo>
                  <a:pt x="10104" y="793"/>
                  <a:pt x="10086" y="783"/>
                  <a:pt x="10069" y="770"/>
                </a:cubicBezTo>
                <a:cubicBezTo>
                  <a:pt x="10069" y="758"/>
                  <a:pt x="10069" y="743"/>
                  <a:pt x="10072" y="732"/>
                </a:cubicBezTo>
                <a:cubicBezTo>
                  <a:pt x="10076" y="717"/>
                  <a:pt x="10080" y="696"/>
                  <a:pt x="10088" y="693"/>
                </a:cubicBezTo>
                <a:cubicBezTo>
                  <a:pt x="10166" y="662"/>
                  <a:pt x="10245" y="634"/>
                  <a:pt x="10323" y="605"/>
                </a:cubicBezTo>
                <a:close/>
                <a:moveTo>
                  <a:pt x="18622" y="923"/>
                </a:moveTo>
                <a:cubicBezTo>
                  <a:pt x="18625" y="929"/>
                  <a:pt x="18628" y="935"/>
                  <a:pt x="18633" y="940"/>
                </a:cubicBezTo>
                <a:cubicBezTo>
                  <a:pt x="18625" y="954"/>
                  <a:pt x="18619" y="967"/>
                  <a:pt x="18612" y="980"/>
                </a:cubicBezTo>
                <a:cubicBezTo>
                  <a:pt x="18609" y="976"/>
                  <a:pt x="18608" y="973"/>
                  <a:pt x="18606" y="968"/>
                </a:cubicBezTo>
                <a:lnTo>
                  <a:pt x="18606" y="968"/>
                </a:lnTo>
                <a:cubicBezTo>
                  <a:pt x="18608" y="971"/>
                  <a:pt x="18611" y="976"/>
                  <a:pt x="18612" y="979"/>
                </a:cubicBezTo>
                <a:cubicBezTo>
                  <a:pt x="18612" y="954"/>
                  <a:pt x="18616" y="938"/>
                  <a:pt x="18622" y="923"/>
                </a:cubicBezTo>
                <a:close/>
                <a:moveTo>
                  <a:pt x="12111" y="963"/>
                </a:moveTo>
                <a:cubicBezTo>
                  <a:pt x="12111" y="968"/>
                  <a:pt x="12111" y="974"/>
                  <a:pt x="12112" y="982"/>
                </a:cubicBezTo>
                <a:lnTo>
                  <a:pt x="12084" y="982"/>
                </a:lnTo>
                <a:cubicBezTo>
                  <a:pt x="12083" y="974"/>
                  <a:pt x="12083" y="968"/>
                  <a:pt x="12083" y="963"/>
                </a:cubicBezTo>
                <a:close/>
                <a:moveTo>
                  <a:pt x="11999" y="958"/>
                </a:moveTo>
                <a:cubicBezTo>
                  <a:pt x="11999" y="967"/>
                  <a:pt x="12000" y="977"/>
                  <a:pt x="12000" y="986"/>
                </a:cubicBezTo>
                <a:cubicBezTo>
                  <a:pt x="11981" y="986"/>
                  <a:pt x="11964" y="986"/>
                  <a:pt x="11944" y="988"/>
                </a:cubicBezTo>
                <a:cubicBezTo>
                  <a:pt x="11944" y="977"/>
                  <a:pt x="11943" y="968"/>
                  <a:pt x="11943" y="958"/>
                </a:cubicBezTo>
                <a:close/>
                <a:moveTo>
                  <a:pt x="11712" y="898"/>
                </a:moveTo>
                <a:cubicBezTo>
                  <a:pt x="11715" y="930"/>
                  <a:pt x="11718" y="954"/>
                  <a:pt x="11722" y="990"/>
                </a:cubicBezTo>
                <a:cubicBezTo>
                  <a:pt x="11696" y="990"/>
                  <a:pt x="11671" y="992"/>
                  <a:pt x="11641" y="992"/>
                </a:cubicBezTo>
                <a:cubicBezTo>
                  <a:pt x="11639" y="974"/>
                  <a:pt x="11637" y="955"/>
                  <a:pt x="11635" y="938"/>
                </a:cubicBezTo>
                <a:lnTo>
                  <a:pt x="11635" y="938"/>
                </a:lnTo>
                <a:cubicBezTo>
                  <a:pt x="11675" y="898"/>
                  <a:pt x="11693" y="898"/>
                  <a:pt x="11712" y="898"/>
                </a:cubicBezTo>
                <a:close/>
                <a:moveTo>
                  <a:pt x="10089" y="901"/>
                </a:moveTo>
                <a:cubicBezTo>
                  <a:pt x="10094" y="932"/>
                  <a:pt x="10099" y="963"/>
                  <a:pt x="10105" y="993"/>
                </a:cubicBezTo>
                <a:lnTo>
                  <a:pt x="10082" y="999"/>
                </a:lnTo>
                <a:cubicBezTo>
                  <a:pt x="10080" y="968"/>
                  <a:pt x="10077" y="938"/>
                  <a:pt x="10076" y="907"/>
                </a:cubicBezTo>
                <a:cubicBezTo>
                  <a:pt x="10080" y="905"/>
                  <a:pt x="10085" y="904"/>
                  <a:pt x="10089" y="901"/>
                </a:cubicBezTo>
                <a:close/>
                <a:moveTo>
                  <a:pt x="9614" y="904"/>
                </a:moveTo>
                <a:cubicBezTo>
                  <a:pt x="9620" y="935"/>
                  <a:pt x="9626" y="965"/>
                  <a:pt x="9632" y="996"/>
                </a:cubicBezTo>
                <a:cubicBezTo>
                  <a:pt x="9624" y="998"/>
                  <a:pt x="9615" y="999"/>
                  <a:pt x="9608" y="1002"/>
                </a:cubicBezTo>
                <a:cubicBezTo>
                  <a:pt x="9605" y="970"/>
                  <a:pt x="9604" y="939"/>
                  <a:pt x="9602" y="908"/>
                </a:cubicBezTo>
                <a:cubicBezTo>
                  <a:pt x="9607" y="907"/>
                  <a:pt x="9611" y="905"/>
                  <a:pt x="9614" y="904"/>
                </a:cubicBezTo>
                <a:close/>
                <a:moveTo>
                  <a:pt x="9955" y="896"/>
                </a:moveTo>
                <a:cubicBezTo>
                  <a:pt x="9959" y="939"/>
                  <a:pt x="9963" y="971"/>
                  <a:pt x="9966" y="1004"/>
                </a:cubicBezTo>
                <a:lnTo>
                  <a:pt x="9966" y="1004"/>
                </a:lnTo>
                <a:cubicBezTo>
                  <a:pt x="9959" y="1006"/>
                  <a:pt x="9952" y="1007"/>
                  <a:pt x="9945" y="1007"/>
                </a:cubicBezTo>
                <a:cubicBezTo>
                  <a:pt x="9935" y="1007"/>
                  <a:pt x="9925" y="1005"/>
                  <a:pt x="9914" y="1004"/>
                </a:cubicBezTo>
                <a:cubicBezTo>
                  <a:pt x="9910" y="970"/>
                  <a:pt x="9908" y="945"/>
                  <a:pt x="9904" y="908"/>
                </a:cubicBezTo>
                <a:cubicBezTo>
                  <a:pt x="9920" y="904"/>
                  <a:pt x="9935" y="901"/>
                  <a:pt x="9955" y="896"/>
                </a:cubicBezTo>
                <a:close/>
                <a:moveTo>
                  <a:pt x="18606" y="968"/>
                </a:moveTo>
                <a:cubicBezTo>
                  <a:pt x="18606" y="995"/>
                  <a:pt x="18602" y="1010"/>
                  <a:pt x="18596" y="1026"/>
                </a:cubicBezTo>
                <a:cubicBezTo>
                  <a:pt x="18593" y="1020"/>
                  <a:pt x="18588" y="1014"/>
                  <a:pt x="18586" y="1008"/>
                </a:cubicBezTo>
                <a:cubicBezTo>
                  <a:pt x="18593" y="995"/>
                  <a:pt x="18599" y="982"/>
                  <a:pt x="18606" y="968"/>
                </a:cubicBezTo>
                <a:close/>
                <a:moveTo>
                  <a:pt x="12940" y="996"/>
                </a:moveTo>
                <a:cubicBezTo>
                  <a:pt x="12942" y="1015"/>
                  <a:pt x="12942" y="1035"/>
                  <a:pt x="12943" y="1054"/>
                </a:cubicBezTo>
                <a:lnTo>
                  <a:pt x="12935" y="1054"/>
                </a:lnTo>
                <a:cubicBezTo>
                  <a:pt x="12933" y="1035"/>
                  <a:pt x="12932" y="1015"/>
                  <a:pt x="12930" y="996"/>
                </a:cubicBezTo>
                <a:close/>
                <a:moveTo>
                  <a:pt x="9517" y="847"/>
                </a:moveTo>
                <a:cubicBezTo>
                  <a:pt x="9523" y="847"/>
                  <a:pt x="9528" y="847"/>
                  <a:pt x="9535" y="848"/>
                </a:cubicBezTo>
                <a:cubicBezTo>
                  <a:pt x="9524" y="907"/>
                  <a:pt x="9517" y="957"/>
                  <a:pt x="9499" y="1057"/>
                </a:cubicBezTo>
                <a:cubicBezTo>
                  <a:pt x="9493" y="952"/>
                  <a:pt x="9490" y="902"/>
                  <a:pt x="9486" y="848"/>
                </a:cubicBezTo>
                <a:cubicBezTo>
                  <a:pt x="9498" y="848"/>
                  <a:pt x="9507" y="847"/>
                  <a:pt x="9517" y="847"/>
                </a:cubicBezTo>
                <a:close/>
                <a:moveTo>
                  <a:pt x="6677" y="1042"/>
                </a:moveTo>
                <a:cubicBezTo>
                  <a:pt x="6677" y="1048"/>
                  <a:pt x="6679" y="1054"/>
                  <a:pt x="6679" y="1061"/>
                </a:cubicBezTo>
                <a:lnTo>
                  <a:pt x="6651" y="1061"/>
                </a:lnTo>
                <a:cubicBezTo>
                  <a:pt x="6651" y="1054"/>
                  <a:pt x="6649" y="1048"/>
                  <a:pt x="6649" y="1042"/>
                </a:cubicBezTo>
                <a:close/>
                <a:moveTo>
                  <a:pt x="9967" y="1009"/>
                </a:moveTo>
                <a:cubicBezTo>
                  <a:pt x="9967" y="1010"/>
                  <a:pt x="9967" y="1011"/>
                  <a:pt x="9967" y="1013"/>
                </a:cubicBezTo>
                <a:cubicBezTo>
                  <a:pt x="9977" y="1017"/>
                  <a:pt x="9985" y="1030"/>
                  <a:pt x="9994" y="1043"/>
                </a:cubicBezTo>
                <a:cubicBezTo>
                  <a:pt x="9992" y="1049"/>
                  <a:pt x="9989" y="1055"/>
                  <a:pt x="9986" y="1061"/>
                </a:cubicBezTo>
                <a:cubicBezTo>
                  <a:pt x="9979" y="1046"/>
                  <a:pt x="9971" y="1030"/>
                  <a:pt x="9964" y="1015"/>
                </a:cubicBezTo>
                <a:cubicBezTo>
                  <a:pt x="9965" y="1013"/>
                  <a:pt x="9966" y="1011"/>
                  <a:pt x="9967" y="1009"/>
                </a:cubicBezTo>
                <a:close/>
                <a:moveTo>
                  <a:pt x="6036" y="1043"/>
                </a:moveTo>
                <a:cubicBezTo>
                  <a:pt x="6037" y="1051"/>
                  <a:pt x="6037" y="1057"/>
                  <a:pt x="6037" y="1063"/>
                </a:cubicBezTo>
                <a:lnTo>
                  <a:pt x="6009" y="1063"/>
                </a:lnTo>
                <a:cubicBezTo>
                  <a:pt x="6009" y="1057"/>
                  <a:pt x="6009" y="1051"/>
                  <a:pt x="6008" y="1045"/>
                </a:cubicBezTo>
                <a:cubicBezTo>
                  <a:pt x="6018" y="1045"/>
                  <a:pt x="6027" y="1043"/>
                  <a:pt x="6036" y="1043"/>
                </a:cubicBezTo>
                <a:close/>
                <a:moveTo>
                  <a:pt x="32964" y="1026"/>
                </a:moveTo>
                <a:cubicBezTo>
                  <a:pt x="32965" y="1045"/>
                  <a:pt x="32967" y="1064"/>
                  <a:pt x="32968" y="1082"/>
                </a:cubicBezTo>
                <a:lnTo>
                  <a:pt x="32968" y="1083"/>
                </a:lnTo>
                <a:lnTo>
                  <a:pt x="32958" y="1083"/>
                </a:lnTo>
                <a:cubicBezTo>
                  <a:pt x="32958" y="1064"/>
                  <a:pt x="32957" y="1045"/>
                  <a:pt x="32955" y="1026"/>
                </a:cubicBezTo>
                <a:close/>
                <a:moveTo>
                  <a:pt x="5524" y="1027"/>
                </a:moveTo>
                <a:cubicBezTo>
                  <a:pt x="5525" y="1046"/>
                  <a:pt x="5527" y="1066"/>
                  <a:pt x="5528" y="1085"/>
                </a:cubicBezTo>
                <a:lnTo>
                  <a:pt x="5518" y="1085"/>
                </a:lnTo>
                <a:cubicBezTo>
                  <a:pt x="5518" y="1066"/>
                  <a:pt x="5517" y="1046"/>
                  <a:pt x="5515" y="1027"/>
                </a:cubicBezTo>
                <a:close/>
                <a:moveTo>
                  <a:pt x="9452" y="965"/>
                </a:moveTo>
                <a:cubicBezTo>
                  <a:pt x="9464" y="1046"/>
                  <a:pt x="9468" y="1071"/>
                  <a:pt x="9474" y="1110"/>
                </a:cubicBezTo>
                <a:lnTo>
                  <a:pt x="9429" y="1110"/>
                </a:lnTo>
                <a:cubicBezTo>
                  <a:pt x="9433" y="1080"/>
                  <a:pt x="9440" y="1041"/>
                  <a:pt x="9452" y="965"/>
                </a:cubicBezTo>
                <a:close/>
                <a:moveTo>
                  <a:pt x="5109" y="1086"/>
                </a:moveTo>
                <a:cubicBezTo>
                  <a:pt x="5111" y="1104"/>
                  <a:pt x="5112" y="1123"/>
                  <a:pt x="5113" y="1142"/>
                </a:cubicBezTo>
                <a:lnTo>
                  <a:pt x="5105" y="1142"/>
                </a:lnTo>
                <a:cubicBezTo>
                  <a:pt x="5103" y="1123"/>
                  <a:pt x="5102" y="1104"/>
                  <a:pt x="5100" y="1086"/>
                </a:cubicBezTo>
                <a:close/>
                <a:moveTo>
                  <a:pt x="6491" y="1155"/>
                </a:moveTo>
                <a:cubicBezTo>
                  <a:pt x="6491" y="1161"/>
                  <a:pt x="6491" y="1169"/>
                  <a:pt x="6492" y="1174"/>
                </a:cubicBezTo>
                <a:lnTo>
                  <a:pt x="6464" y="1174"/>
                </a:lnTo>
                <a:cubicBezTo>
                  <a:pt x="6463" y="1169"/>
                  <a:pt x="6463" y="1163"/>
                  <a:pt x="6463" y="1155"/>
                </a:cubicBezTo>
                <a:close/>
                <a:moveTo>
                  <a:pt x="6936" y="1149"/>
                </a:moveTo>
                <a:cubicBezTo>
                  <a:pt x="6936" y="1158"/>
                  <a:pt x="6938" y="1167"/>
                  <a:pt x="6938" y="1177"/>
                </a:cubicBezTo>
                <a:lnTo>
                  <a:pt x="6882" y="1177"/>
                </a:lnTo>
                <a:cubicBezTo>
                  <a:pt x="6882" y="1169"/>
                  <a:pt x="6880" y="1158"/>
                  <a:pt x="6880" y="1149"/>
                </a:cubicBezTo>
                <a:close/>
                <a:moveTo>
                  <a:pt x="12459" y="1186"/>
                </a:moveTo>
                <a:cubicBezTo>
                  <a:pt x="12461" y="1194"/>
                  <a:pt x="12461" y="1199"/>
                  <a:pt x="12461" y="1205"/>
                </a:cubicBezTo>
                <a:lnTo>
                  <a:pt x="12433" y="1205"/>
                </a:lnTo>
                <a:cubicBezTo>
                  <a:pt x="12433" y="1199"/>
                  <a:pt x="12433" y="1194"/>
                  <a:pt x="12431" y="1186"/>
                </a:cubicBezTo>
                <a:close/>
                <a:moveTo>
                  <a:pt x="7331" y="1208"/>
                </a:moveTo>
                <a:cubicBezTo>
                  <a:pt x="7331" y="1214"/>
                  <a:pt x="7331" y="1221"/>
                  <a:pt x="7331" y="1227"/>
                </a:cubicBezTo>
                <a:lnTo>
                  <a:pt x="7303" y="1227"/>
                </a:lnTo>
                <a:cubicBezTo>
                  <a:pt x="7303" y="1221"/>
                  <a:pt x="7303" y="1214"/>
                  <a:pt x="7303" y="1208"/>
                </a:cubicBezTo>
                <a:close/>
                <a:moveTo>
                  <a:pt x="5322" y="1217"/>
                </a:moveTo>
                <a:cubicBezTo>
                  <a:pt x="5324" y="1223"/>
                  <a:pt x="5324" y="1229"/>
                  <a:pt x="5324" y="1236"/>
                </a:cubicBezTo>
                <a:lnTo>
                  <a:pt x="5296" y="1236"/>
                </a:lnTo>
                <a:cubicBezTo>
                  <a:pt x="5296" y="1229"/>
                  <a:pt x="5296" y="1223"/>
                  <a:pt x="5294" y="1217"/>
                </a:cubicBezTo>
                <a:close/>
                <a:moveTo>
                  <a:pt x="18224" y="1201"/>
                </a:moveTo>
                <a:cubicBezTo>
                  <a:pt x="18225" y="1220"/>
                  <a:pt x="18227" y="1238"/>
                  <a:pt x="18228" y="1257"/>
                </a:cubicBezTo>
                <a:lnTo>
                  <a:pt x="18219" y="1257"/>
                </a:lnTo>
                <a:cubicBezTo>
                  <a:pt x="18218" y="1239"/>
                  <a:pt x="18216" y="1220"/>
                  <a:pt x="18215" y="1201"/>
                </a:cubicBezTo>
                <a:close/>
                <a:moveTo>
                  <a:pt x="31749" y="1201"/>
                </a:moveTo>
                <a:cubicBezTo>
                  <a:pt x="31750" y="1219"/>
                  <a:pt x="31752" y="1238"/>
                  <a:pt x="31752" y="1257"/>
                </a:cubicBezTo>
                <a:lnTo>
                  <a:pt x="31743" y="1257"/>
                </a:lnTo>
                <a:cubicBezTo>
                  <a:pt x="31741" y="1238"/>
                  <a:pt x="31740" y="1220"/>
                  <a:pt x="31740" y="1201"/>
                </a:cubicBezTo>
                <a:close/>
                <a:moveTo>
                  <a:pt x="6176" y="1201"/>
                </a:moveTo>
                <a:cubicBezTo>
                  <a:pt x="6179" y="1207"/>
                  <a:pt x="6182" y="1213"/>
                  <a:pt x="6185" y="1219"/>
                </a:cubicBezTo>
                <a:cubicBezTo>
                  <a:pt x="6179" y="1232"/>
                  <a:pt x="6171" y="1245"/>
                  <a:pt x="6165" y="1258"/>
                </a:cubicBezTo>
                <a:cubicBezTo>
                  <a:pt x="6163" y="1254"/>
                  <a:pt x="6161" y="1251"/>
                  <a:pt x="6159" y="1248"/>
                </a:cubicBezTo>
                <a:lnTo>
                  <a:pt x="6159" y="1248"/>
                </a:lnTo>
                <a:cubicBezTo>
                  <a:pt x="6159" y="1247"/>
                  <a:pt x="6159" y="1247"/>
                  <a:pt x="6160" y="1246"/>
                </a:cubicBezTo>
                <a:cubicBezTo>
                  <a:pt x="6161" y="1249"/>
                  <a:pt x="6164" y="1254"/>
                  <a:pt x="6165" y="1257"/>
                </a:cubicBezTo>
                <a:cubicBezTo>
                  <a:pt x="6164" y="1232"/>
                  <a:pt x="6170" y="1216"/>
                  <a:pt x="6176" y="1201"/>
                </a:cubicBezTo>
                <a:close/>
                <a:moveTo>
                  <a:pt x="5756" y="1202"/>
                </a:moveTo>
                <a:cubicBezTo>
                  <a:pt x="5761" y="1208"/>
                  <a:pt x="5764" y="1214"/>
                  <a:pt x="5767" y="1220"/>
                </a:cubicBezTo>
                <a:cubicBezTo>
                  <a:pt x="5761" y="1233"/>
                  <a:pt x="5753" y="1246"/>
                  <a:pt x="5746" y="1260"/>
                </a:cubicBezTo>
                <a:cubicBezTo>
                  <a:pt x="5746" y="1258"/>
                  <a:pt x="5745" y="1256"/>
                  <a:pt x="5744" y="1255"/>
                </a:cubicBezTo>
                <a:lnTo>
                  <a:pt x="5744" y="1255"/>
                </a:lnTo>
                <a:cubicBezTo>
                  <a:pt x="5751" y="1220"/>
                  <a:pt x="5754" y="1211"/>
                  <a:pt x="5756" y="1202"/>
                </a:cubicBezTo>
                <a:close/>
                <a:moveTo>
                  <a:pt x="6265" y="1204"/>
                </a:moveTo>
                <a:cubicBezTo>
                  <a:pt x="6268" y="1213"/>
                  <a:pt x="6273" y="1221"/>
                  <a:pt x="6276" y="1230"/>
                </a:cubicBezTo>
                <a:cubicBezTo>
                  <a:pt x="6258" y="1249"/>
                  <a:pt x="6240" y="1267"/>
                  <a:pt x="6223" y="1286"/>
                </a:cubicBezTo>
                <a:cubicBezTo>
                  <a:pt x="6221" y="1264"/>
                  <a:pt x="6218" y="1239"/>
                  <a:pt x="6217" y="1204"/>
                </a:cubicBezTo>
                <a:close/>
                <a:moveTo>
                  <a:pt x="5731" y="1254"/>
                </a:moveTo>
                <a:cubicBezTo>
                  <a:pt x="5733" y="1260"/>
                  <a:pt x="5734" y="1265"/>
                  <a:pt x="5735" y="1271"/>
                </a:cubicBezTo>
                <a:lnTo>
                  <a:pt x="5735" y="1271"/>
                </a:lnTo>
                <a:cubicBezTo>
                  <a:pt x="5732" y="1286"/>
                  <a:pt x="5730" y="1292"/>
                  <a:pt x="5730" y="1292"/>
                </a:cubicBezTo>
                <a:cubicBezTo>
                  <a:pt x="5728" y="1292"/>
                  <a:pt x="5730" y="1273"/>
                  <a:pt x="5731" y="1254"/>
                </a:cubicBezTo>
                <a:close/>
                <a:moveTo>
                  <a:pt x="5047" y="1274"/>
                </a:moveTo>
                <a:cubicBezTo>
                  <a:pt x="5049" y="1280"/>
                  <a:pt x="5049" y="1286"/>
                  <a:pt x="5049" y="1294"/>
                </a:cubicBezTo>
                <a:lnTo>
                  <a:pt x="5021" y="1294"/>
                </a:lnTo>
                <a:cubicBezTo>
                  <a:pt x="5021" y="1286"/>
                  <a:pt x="5021" y="1280"/>
                  <a:pt x="5019" y="1274"/>
                </a:cubicBezTo>
                <a:close/>
                <a:moveTo>
                  <a:pt x="20907" y="1245"/>
                </a:moveTo>
                <a:cubicBezTo>
                  <a:pt x="20909" y="1261"/>
                  <a:pt x="20910" y="1277"/>
                  <a:pt x="20912" y="1294"/>
                </a:cubicBezTo>
                <a:lnTo>
                  <a:pt x="20866" y="1294"/>
                </a:lnTo>
                <a:cubicBezTo>
                  <a:pt x="20864" y="1283"/>
                  <a:pt x="20863" y="1274"/>
                  <a:pt x="20862" y="1266"/>
                </a:cubicBezTo>
                <a:cubicBezTo>
                  <a:pt x="20876" y="1258"/>
                  <a:pt x="20892" y="1251"/>
                  <a:pt x="20907" y="1245"/>
                </a:cubicBezTo>
                <a:close/>
                <a:moveTo>
                  <a:pt x="4629" y="1276"/>
                </a:moveTo>
                <a:cubicBezTo>
                  <a:pt x="4629" y="1282"/>
                  <a:pt x="4631" y="1288"/>
                  <a:pt x="4631" y="1295"/>
                </a:cubicBezTo>
                <a:lnTo>
                  <a:pt x="4603" y="1295"/>
                </a:lnTo>
                <a:cubicBezTo>
                  <a:pt x="4603" y="1288"/>
                  <a:pt x="4601" y="1282"/>
                  <a:pt x="4601" y="1276"/>
                </a:cubicBezTo>
                <a:close/>
                <a:moveTo>
                  <a:pt x="8215" y="1186"/>
                </a:moveTo>
                <a:cubicBezTo>
                  <a:pt x="8216" y="1223"/>
                  <a:pt x="8219" y="1261"/>
                  <a:pt x="8222" y="1299"/>
                </a:cubicBezTo>
                <a:lnTo>
                  <a:pt x="8207" y="1299"/>
                </a:lnTo>
                <a:cubicBezTo>
                  <a:pt x="8205" y="1261"/>
                  <a:pt x="8203" y="1224"/>
                  <a:pt x="8200" y="1186"/>
                </a:cubicBezTo>
                <a:close/>
                <a:moveTo>
                  <a:pt x="6158" y="1249"/>
                </a:moveTo>
                <a:lnTo>
                  <a:pt x="6158" y="1249"/>
                </a:lnTo>
                <a:cubicBezTo>
                  <a:pt x="6159" y="1274"/>
                  <a:pt x="6154" y="1288"/>
                  <a:pt x="6149" y="1304"/>
                </a:cubicBezTo>
                <a:cubicBezTo>
                  <a:pt x="6146" y="1298"/>
                  <a:pt x="6142" y="1292"/>
                  <a:pt x="6139" y="1286"/>
                </a:cubicBezTo>
                <a:cubicBezTo>
                  <a:pt x="6146" y="1274"/>
                  <a:pt x="6151" y="1261"/>
                  <a:pt x="6158" y="1249"/>
                </a:cubicBezTo>
                <a:close/>
                <a:moveTo>
                  <a:pt x="21656" y="1249"/>
                </a:moveTo>
                <a:cubicBezTo>
                  <a:pt x="21659" y="1255"/>
                  <a:pt x="21662" y="1261"/>
                  <a:pt x="21666" y="1267"/>
                </a:cubicBezTo>
                <a:cubicBezTo>
                  <a:pt x="21659" y="1280"/>
                  <a:pt x="21652" y="1294"/>
                  <a:pt x="21646" y="1307"/>
                </a:cubicBezTo>
                <a:cubicBezTo>
                  <a:pt x="21643" y="1302"/>
                  <a:pt x="21641" y="1299"/>
                  <a:pt x="21640" y="1295"/>
                </a:cubicBezTo>
                <a:lnTo>
                  <a:pt x="21640" y="1295"/>
                </a:lnTo>
                <a:cubicBezTo>
                  <a:pt x="21641" y="1298"/>
                  <a:pt x="21644" y="1302"/>
                  <a:pt x="21646" y="1305"/>
                </a:cubicBezTo>
                <a:cubicBezTo>
                  <a:pt x="21644" y="1280"/>
                  <a:pt x="21650" y="1264"/>
                  <a:pt x="21656" y="1249"/>
                </a:cubicBezTo>
                <a:close/>
                <a:moveTo>
                  <a:pt x="6014" y="1201"/>
                </a:moveTo>
                <a:cubicBezTo>
                  <a:pt x="6018" y="1229"/>
                  <a:pt x="6023" y="1254"/>
                  <a:pt x="6027" y="1283"/>
                </a:cubicBezTo>
                <a:cubicBezTo>
                  <a:pt x="6015" y="1300"/>
                  <a:pt x="6003" y="1310"/>
                  <a:pt x="5994" y="1310"/>
                </a:cubicBezTo>
                <a:cubicBezTo>
                  <a:pt x="5978" y="1310"/>
                  <a:pt x="5968" y="1280"/>
                  <a:pt x="5964" y="1201"/>
                </a:cubicBezTo>
                <a:close/>
                <a:moveTo>
                  <a:pt x="27860" y="1292"/>
                </a:moveTo>
                <a:cubicBezTo>
                  <a:pt x="27860" y="1298"/>
                  <a:pt x="27860" y="1305"/>
                  <a:pt x="27862" y="1311"/>
                </a:cubicBezTo>
                <a:lnTo>
                  <a:pt x="27834" y="1311"/>
                </a:lnTo>
                <a:cubicBezTo>
                  <a:pt x="27832" y="1305"/>
                  <a:pt x="27832" y="1298"/>
                  <a:pt x="27832" y="1292"/>
                </a:cubicBezTo>
                <a:close/>
                <a:moveTo>
                  <a:pt x="13575" y="1107"/>
                </a:moveTo>
                <a:lnTo>
                  <a:pt x="13575" y="1107"/>
                </a:lnTo>
                <a:cubicBezTo>
                  <a:pt x="13600" y="1201"/>
                  <a:pt x="13605" y="1242"/>
                  <a:pt x="13619" y="1266"/>
                </a:cubicBezTo>
                <a:cubicBezTo>
                  <a:pt x="13630" y="1286"/>
                  <a:pt x="13651" y="1289"/>
                  <a:pt x="13698" y="1319"/>
                </a:cubicBezTo>
                <a:cubicBezTo>
                  <a:pt x="13641" y="1320"/>
                  <a:pt x="13613" y="1320"/>
                  <a:pt x="13589" y="1320"/>
                </a:cubicBezTo>
                <a:cubicBezTo>
                  <a:pt x="13585" y="1263"/>
                  <a:pt x="13582" y="1219"/>
                  <a:pt x="13575" y="1107"/>
                </a:cubicBezTo>
                <a:close/>
                <a:moveTo>
                  <a:pt x="25909" y="1301"/>
                </a:moveTo>
                <a:lnTo>
                  <a:pt x="25909" y="1320"/>
                </a:lnTo>
                <a:lnTo>
                  <a:pt x="25881" y="1320"/>
                </a:lnTo>
                <a:cubicBezTo>
                  <a:pt x="25881" y="1313"/>
                  <a:pt x="25881" y="1307"/>
                  <a:pt x="25881" y="1301"/>
                </a:cubicBezTo>
                <a:close/>
                <a:moveTo>
                  <a:pt x="27751" y="1332"/>
                </a:moveTo>
                <a:cubicBezTo>
                  <a:pt x="27751" y="1332"/>
                  <a:pt x="27751" y="1332"/>
                  <a:pt x="27751" y="1332"/>
                </a:cubicBezTo>
                <a:lnTo>
                  <a:pt x="27751" y="1332"/>
                </a:lnTo>
                <a:cubicBezTo>
                  <a:pt x="27751" y="1332"/>
                  <a:pt x="27751" y="1332"/>
                  <a:pt x="27751" y="1332"/>
                </a:cubicBezTo>
                <a:close/>
                <a:moveTo>
                  <a:pt x="26233" y="1280"/>
                </a:moveTo>
                <a:cubicBezTo>
                  <a:pt x="26234" y="1299"/>
                  <a:pt x="26236" y="1319"/>
                  <a:pt x="26236" y="1336"/>
                </a:cubicBezTo>
                <a:lnTo>
                  <a:pt x="26227" y="1336"/>
                </a:lnTo>
                <a:cubicBezTo>
                  <a:pt x="26226" y="1319"/>
                  <a:pt x="26224" y="1299"/>
                  <a:pt x="26224" y="1280"/>
                </a:cubicBezTo>
                <a:close/>
                <a:moveTo>
                  <a:pt x="24700" y="1286"/>
                </a:moveTo>
                <a:cubicBezTo>
                  <a:pt x="24700" y="1305"/>
                  <a:pt x="24701" y="1324"/>
                  <a:pt x="24703" y="1344"/>
                </a:cubicBezTo>
                <a:lnTo>
                  <a:pt x="24694" y="1344"/>
                </a:lnTo>
                <a:cubicBezTo>
                  <a:pt x="24693" y="1324"/>
                  <a:pt x="24691" y="1305"/>
                  <a:pt x="24690" y="1286"/>
                </a:cubicBezTo>
                <a:close/>
                <a:moveTo>
                  <a:pt x="23082" y="1294"/>
                </a:moveTo>
                <a:cubicBezTo>
                  <a:pt x="23083" y="1313"/>
                  <a:pt x="23085" y="1332"/>
                  <a:pt x="23086" y="1349"/>
                </a:cubicBezTo>
                <a:lnTo>
                  <a:pt x="23077" y="1349"/>
                </a:lnTo>
                <a:cubicBezTo>
                  <a:pt x="23076" y="1332"/>
                  <a:pt x="23074" y="1313"/>
                  <a:pt x="23073" y="1294"/>
                </a:cubicBezTo>
                <a:close/>
                <a:moveTo>
                  <a:pt x="21640" y="1295"/>
                </a:moveTo>
                <a:cubicBezTo>
                  <a:pt x="21640" y="1322"/>
                  <a:pt x="21635" y="1336"/>
                  <a:pt x="21630" y="1352"/>
                </a:cubicBezTo>
                <a:cubicBezTo>
                  <a:pt x="21627" y="1347"/>
                  <a:pt x="21622" y="1341"/>
                  <a:pt x="21619" y="1335"/>
                </a:cubicBezTo>
                <a:cubicBezTo>
                  <a:pt x="21627" y="1322"/>
                  <a:pt x="21632" y="1308"/>
                  <a:pt x="21640" y="1295"/>
                </a:cubicBezTo>
                <a:close/>
                <a:moveTo>
                  <a:pt x="20825" y="1302"/>
                </a:moveTo>
                <a:cubicBezTo>
                  <a:pt x="20825" y="1322"/>
                  <a:pt x="20826" y="1341"/>
                  <a:pt x="20828" y="1360"/>
                </a:cubicBezTo>
                <a:lnTo>
                  <a:pt x="20819" y="1360"/>
                </a:lnTo>
                <a:lnTo>
                  <a:pt x="20814" y="1302"/>
                </a:lnTo>
                <a:close/>
                <a:moveTo>
                  <a:pt x="32425" y="1311"/>
                </a:moveTo>
                <a:cubicBezTo>
                  <a:pt x="32427" y="1329"/>
                  <a:pt x="32428" y="1348"/>
                  <a:pt x="32428" y="1367"/>
                </a:cubicBezTo>
                <a:lnTo>
                  <a:pt x="32420" y="1367"/>
                </a:lnTo>
                <a:cubicBezTo>
                  <a:pt x="32418" y="1348"/>
                  <a:pt x="32417" y="1329"/>
                  <a:pt x="32417" y="1311"/>
                </a:cubicBezTo>
                <a:close/>
                <a:moveTo>
                  <a:pt x="5817" y="1211"/>
                </a:moveTo>
                <a:lnTo>
                  <a:pt x="5817" y="1211"/>
                </a:lnTo>
                <a:cubicBezTo>
                  <a:pt x="5856" y="1280"/>
                  <a:pt x="5873" y="1308"/>
                  <a:pt x="5898" y="1351"/>
                </a:cubicBezTo>
                <a:cubicBezTo>
                  <a:pt x="5874" y="1360"/>
                  <a:pt x="5862" y="1364"/>
                  <a:pt x="5845" y="1372"/>
                </a:cubicBezTo>
                <a:cubicBezTo>
                  <a:pt x="5839" y="1338"/>
                  <a:pt x="5833" y="1307"/>
                  <a:pt x="5817" y="1211"/>
                </a:cubicBezTo>
                <a:close/>
                <a:moveTo>
                  <a:pt x="19264" y="1313"/>
                </a:moveTo>
                <a:cubicBezTo>
                  <a:pt x="19268" y="1339"/>
                  <a:pt x="19272" y="1365"/>
                  <a:pt x="19277" y="1391"/>
                </a:cubicBezTo>
                <a:lnTo>
                  <a:pt x="19277" y="1391"/>
                </a:lnTo>
                <a:cubicBezTo>
                  <a:pt x="19253" y="1379"/>
                  <a:pt x="19250" y="1348"/>
                  <a:pt x="19246" y="1317"/>
                </a:cubicBezTo>
                <a:cubicBezTo>
                  <a:pt x="19252" y="1316"/>
                  <a:pt x="19258" y="1314"/>
                  <a:pt x="19264" y="1313"/>
                </a:cubicBezTo>
                <a:close/>
                <a:moveTo>
                  <a:pt x="5739" y="1285"/>
                </a:moveTo>
                <a:lnTo>
                  <a:pt x="5739" y="1285"/>
                </a:lnTo>
                <a:cubicBezTo>
                  <a:pt x="5742" y="1301"/>
                  <a:pt x="5746" y="1316"/>
                  <a:pt x="5748" y="1333"/>
                </a:cubicBezTo>
                <a:cubicBezTo>
                  <a:pt x="5749" y="1341"/>
                  <a:pt x="5740" y="1352"/>
                  <a:pt x="5721" y="1394"/>
                </a:cubicBezTo>
                <a:cubicBezTo>
                  <a:pt x="5729" y="1346"/>
                  <a:pt x="5734" y="1311"/>
                  <a:pt x="5739" y="1285"/>
                </a:cubicBezTo>
                <a:close/>
                <a:moveTo>
                  <a:pt x="5194" y="1386"/>
                </a:moveTo>
                <a:cubicBezTo>
                  <a:pt x="5196" y="1392"/>
                  <a:pt x="5196" y="1399"/>
                  <a:pt x="5196" y="1405"/>
                </a:cubicBezTo>
                <a:lnTo>
                  <a:pt x="5168" y="1405"/>
                </a:lnTo>
                <a:cubicBezTo>
                  <a:pt x="5168" y="1399"/>
                  <a:pt x="5168" y="1394"/>
                  <a:pt x="5166" y="1386"/>
                </a:cubicBezTo>
                <a:close/>
                <a:moveTo>
                  <a:pt x="7934" y="1217"/>
                </a:moveTo>
                <a:cubicBezTo>
                  <a:pt x="7944" y="1301"/>
                  <a:pt x="7951" y="1349"/>
                  <a:pt x="7959" y="1407"/>
                </a:cubicBezTo>
                <a:cubicBezTo>
                  <a:pt x="7937" y="1408"/>
                  <a:pt x="7925" y="1410"/>
                  <a:pt x="7907" y="1411"/>
                </a:cubicBezTo>
                <a:cubicBezTo>
                  <a:pt x="7915" y="1355"/>
                  <a:pt x="7921" y="1305"/>
                  <a:pt x="7934" y="1217"/>
                </a:cubicBezTo>
                <a:close/>
                <a:moveTo>
                  <a:pt x="7163" y="1360"/>
                </a:moveTo>
                <a:cubicBezTo>
                  <a:pt x="7164" y="1379"/>
                  <a:pt x="7166" y="1398"/>
                  <a:pt x="7167" y="1416"/>
                </a:cubicBezTo>
                <a:lnTo>
                  <a:pt x="7158" y="1416"/>
                </a:lnTo>
                <a:cubicBezTo>
                  <a:pt x="7157" y="1398"/>
                  <a:pt x="7156" y="1379"/>
                  <a:pt x="7154" y="1360"/>
                </a:cubicBezTo>
                <a:close/>
                <a:moveTo>
                  <a:pt x="6527" y="1373"/>
                </a:moveTo>
                <a:cubicBezTo>
                  <a:pt x="6529" y="1382"/>
                  <a:pt x="6530" y="1391"/>
                  <a:pt x="6532" y="1399"/>
                </a:cubicBezTo>
                <a:cubicBezTo>
                  <a:pt x="6517" y="1407"/>
                  <a:pt x="6502" y="1414"/>
                  <a:pt x="6488" y="1422"/>
                </a:cubicBezTo>
                <a:cubicBezTo>
                  <a:pt x="6486" y="1405"/>
                  <a:pt x="6483" y="1389"/>
                  <a:pt x="6482" y="1373"/>
                </a:cubicBezTo>
                <a:close/>
                <a:moveTo>
                  <a:pt x="19282" y="1417"/>
                </a:moveTo>
                <a:cubicBezTo>
                  <a:pt x="19282" y="1419"/>
                  <a:pt x="19283" y="1421"/>
                  <a:pt x="19283" y="1423"/>
                </a:cubicBezTo>
                <a:cubicBezTo>
                  <a:pt x="19282" y="1423"/>
                  <a:pt x="19280" y="1423"/>
                  <a:pt x="19279" y="1423"/>
                </a:cubicBezTo>
                <a:lnTo>
                  <a:pt x="19279" y="1423"/>
                </a:lnTo>
                <a:cubicBezTo>
                  <a:pt x="19280" y="1421"/>
                  <a:pt x="19281" y="1419"/>
                  <a:pt x="19282" y="1417"/>
                </a:cubicBezTo>
                <a:close/>
                <a:moveTo>
                  <a:pt x="4256" y="1299"/>
                </a:moveTo>
                <a:cubicBezTo>
                  <a:pt x="4272" y="1344"/>
                  <a:pt x="4285" y="1377"/>
                  <a:pt x="4301" y="1420"/>
                </a:cubicBezTo>
                <a:cubicBezTo>
                  <a:pt x="4291" y="1424"/>
                  <a:pt x="4281" y="1428"/>
                  <a:pt x="4272" y="1428"/>
                </a:cubicBezTo>
                <a:cubicBezTo>
                  <a:pt x="4252" y="1428"/>
                  <a:pt x="4241" y="1405"/>
                  <a:pt x="4256" y="1299"/>
                </a:cubicBezTo>
                <a:close/>
                <a:moveTo>
                  <a:pt x="28135" y="1385"/>
                </a:moveTo>
                <a:cubicBezTo>
                  <a:pt x="28137" y="1404"/>
                  <a:pt x="28138" y="1423"/>
                  <a:pt x="28140" y="1442"/>
                </a:cubicBezTo>
                <a:lnTo>
                  <a:pt x="28131" y="1442"/>
                </a:lnTo>
                <a:cubicBezTo>
                  <a:pt x="28129" y="1423"/>
                  <a:pt x="28128" y="1404"/>
                  <a:pt x="28126" y="1385"/>
                </a:cubicBezTo>
                <a:close/>
                <a:moveTo>
                  <a:pt x="29501" y="1320"/>
                </a:moveTo>
                <a:cubicBezTo>
                  <a:pt x="29508" y="1358"/>
                  <a:pt x="29511" y="1383"/>
                  <a:pt x="29515" y="1408"/>
                </a:cubicBezTo>
                <a:cubicBezTo>
                  <a:pt x="29509" y="1420"/>
                  <a:pt x="29505" y="1433"/>
                  <a:pt x="29499" y="1445"/>
                </a:cubicBezTo>
                <a:cubicBezTo>
                  <a:pt x="29483" y="1420"/>
                  <a:pt x="29465" y="1395"/>
                  <a:pt x="29433" y="1348"/>
                </a:cubicBezTo>
                <a:cubicBezTo>
                  <a:pt x="29467" y="1335"/>
                  <a:pt x="29483" y="1327"/>
                  <a:pt x="29501" y="1320"/>
                </a:cubicBezTo>
                <a:close/>
                <a:moveTo>
                  <a:pt x="5222" y="1092"/>
                </a:moveTo>
                <a:cubicBezTo>
                  <a:pt x="5233" y="1145"/>
                  <a:pt x="5237" y="1201"/>
                  <a:pt x="5252" y="1246"/>
                </a:cubicBezTo>
                <a:cubicBezTo>
                  <a:pt x="5268" y="1291"/>
                  <a:pt x="5292" y="1326"/>
                  <a:pt x="5315" y="1370"/>
                </a:cubicBezTo>
                <a:cubicBezTo>
                  <a:pt x="5302" y="1399"/>
                  <a:pt x="5293" y="1416"/>
                  <a:pt x="5275" y="1452"/>
                </a:cubicBezTo>
                <a:cubicBezTo>
                  <a:pt x="5240" y="1324"/>
                  <a:pt x="5211" y="1214"/>
                  <a:pt x="5178" y="1092"/>
                </a:cubicBezTo>
                <a:close/>
                <a:moveTo>
                  <a:pt x="19811" y="1439"/>
                </a:moveTo>
                <a:cubicBezTo>
                  <a:pt x="19811" y="1445"/>
                  <a:pt x="19811" y="1451"/>
                  <a:pt x="19813" y="1458"/>
                </a:cubicBezTo>
                <a:lnTo>
                  <a:pt x="19785" y="1458"/>
                </a:lnTo>
                <a:cubicBezTo>
                  <a:pt x="19785" y="1451"/>
                  <a:pt x="19783" y="1445"/>
                  <a:pt x="19783" y="1439"/>
                </a:cubicBezTo>
                <a:close/>
                <a:moveTo>
                  <a:pt x="19170" y="1442"/>
                </a:moveTo>
                <a:cubicBezTo>
                  <a:pt x="19170" y="1448"/>
                  <a:pt x="19171" y="1454"/>
                  <a:pt x="19171" y="1460"/>
                </a:cubicBezTo>
                <a:lnTo>
                  <a:pt x="19143" y="1460"/>
                </a:lnTo>
                <a:lnTo>
                  <a:pt x="19143" y="1461"/>
                </a:lnTo>
                <a:cubicBezTo>
                  <a:pt x="19143" y="1454"/>
                  <a:pt x="19142" y="1448"/>
                  <a:pt x="19142" y="1442"/>
                </a:cubicBezTo>
                <a:close/>
                <a:moveTo>
                  <a:pt x="6327" y="1369"/>
                </a:moveTo>
                <a:cubicBezTo>
                  <a:pt x="6333" y="1399"/>
                  <a:pt x="6339" y="1432"/>
                  <a:pt x="6345" y="1463"/>
                </a:cubicBezTo>
                <a:cubicBezTo>
                  <a:pt x="6336" y="1464"/>
                  <a:pt x="6329" y="1466"/>
                  <a:pt x="6320" y="1466"/>
                </a:cubicBezTo>
                <a:cubicBezTo>
                  <a:pt x="6318" y="1435"/>
                  <a:pt x="6317" y="1404"/>
                  <a:pt x="6314" y="1373"/>
                </a:cubicBezTo>
                <a:cubicBezTo>
                  <a:pt x="6318" y="1372"/>
                  <a:pt x="6323" y="1370"/>
                  <a:pt x="6327" y="1369"/>
                </a:cubicBezTo>
                <a:close/>
                <a:moveTo>
                  <a:pt x="28240" y="1217"/>
                </a:moveTo>
                <a:cubicBezTo>
                  <a:pt x="28244" y="1251"/>
                  <a:pt x="28249" y="1282"/>
                  <a:pt x="28253" y="1323"/>
                </a:cubicBezTo>
                <a:cubicBezTo>
                  <a:pt x="28231" y="1327"/>
                  <a:pt x="28215" y="1329"/>
                  <a:pt x="28197" y="1332"/>
                </a:cubicBezTo>
                <a:cubicBezTo>
                  <a:pt x="28194" y="1342"/>
                  <a:pt x="28192" y="1350"/>
                  <a:pt x="28190" y="1356"/>
                </a:cubicBezTo>
                <a:lnTo>
                  <a:pt x="28190" y="1356"/>
                </a:lnTo>
                <a:cubicBezTo>
                  <a:pt x="28190" y="1353"/>
                  <a:pt x="28189" y="1350"/>
                  <a:pt x="28188" y="1347"/>
                </a:cubicBezTo>
                <a:lnTo>
                  <a:pt x="28188" y="1347"/>
                </a:lnTo>
                <a:cubicBezTo>
                  <a:pt x="28188" y="1353"/>
                  <a:pt x="28187" y="1360"/>
                  <a:pt x="28186" y="1367"/>
                </a:cubicBezTo>
                <a:lnTo>
                  <a:pt x="28186" y="1367"/>
                </a:lnTo>
                <a:cubicBezTo>
                  <a:pt x="28187" y="1365"/>
                  <a:pt x="28189" y="1361"/>
                  <a:pt x="28190" y="1356"/>
                </a:cubicBezTo>
                <a:lnTo>
                  <a:pt x="28190" y="1356"/>
                </a:lnTo>
                <a:cubicBezTo>
                  <a:pt x="28195" y="1373"/>
                  <a:pt x="28200" y="1391"/>
                  <a:pt x="28202" y="1410"/>
                </a:cubicBezTo>
                <a:cubicBezTo>
                  <a:pt x="28203" y="1417"/>
                  <a:pt x="28193" y="1429"/>
                  <a:pt x="28175" y="1467"/>
                </a:cubicBezTo>
                <a:cubicBezTo>
                  <a:pt x="28180" y="1427"/>
                  <a:pt x="28184" y="1394"/>
                  <a:pt x="28186" y="1367"/>
                </a:cubicBezTo>
                <a:lnTo>
                  <a:pt x="28186" y="1367"/>
                </a:lnTo>
                <a:cubicBezTo>
                  <a:pt x="28185" y="1369"/>
                  <a:pt x="28185" y="1370"/>
                  <a:pt x="28184" y="1370"/>
                </a:cubicBezTo>
                <a:cubicBezTo>
                  <a:pt x="28182" y="1370"/>
                  <a:pt x="28183" y="1350"/>
                  <a:pt x="28184" y="1330"/>
                </a:cubicBezTo>
                <a:lnTo>
                  <a:pt x="28184" y="1330"/>
                </a:lnTo>
                <a:cubicBezTo>
                  <a:pt x="28185" y="1336"/>
                  <a:pt x="28187" y="1342"/>
                  <a:pt x="28188" y="1347"/>
                </a:cubicBezTo>
                <a:lnTo>
                  <a:pt x="28188" y="1347"/>
                </a:lnTo>
                <a:cubicBezTo>
                  <a:pt x="28195" y="1276"/>
                  <a:pt x="28194" y="1251"/>
                  <a:pt x="28193" y="1224"/>
                </a:cubicBezTo>
                <a:cubicBezTo>
                  <a:pt x="28210" y="1221"/>
                  <a:pt x="28222" y="1220"/>
                  <a:pt x="28240" y="1217"/>
                </a:cubicBezTo>
                <a:close/>
                <a:moveTo>
                  <a:pt x="6892" y="1382"/>
                </a:moveTo>
                <a:lnTo>
                  <a:pt x="6892" y="1382"/>
                </a:lnTo>
                <a:cubicBezTo>
                  <a:pt x="6898" y="1420"/>
                  <a:pt x="6909" y="1469"/>
                  <a:pt x="6883" y="1469"/>
                </a:cubicBezTo>
                <a:cubicBezTo>
                  <a:pt x="6873" y="1469"/>
                  <a:pt x="6857" y="1462"/>
                  <a:pt x="6833" y="1444"/>
                </a:cubicBezTo>
                <a:cubicBezTo>
                  <a:pt x="6857" y="1419"/>
                  <a:pt x="6875" y="1399"/>
                  <a:pt x="6892" y="1382"/>
                </a:cubicBezTo>
                <a:close/>
                <a:moveTo>
                  <a:pt x="4557" y="1442"/>
                </a:moveTo>
                <a:cubicBezTo>
                  <a:pt x="4559" y="1451"/>
                  <a:pt x="4559" y="1461"/>
                  <a:pt x="4559" y="1470"/>
                </a:cubicBezTo>
                <a:lnTo>
                  <a:pt x="4475" y="1470"/>
                </a:lnTo>
                <a:cubicBezTo>
                  <a:pt x="4475" y="1461"/>
                  <a:pt x="4475" y="1451"/>
                  <a:pt x="4473" y="1442"/>
                </a:cubicBezTo>
                <a:close/>
                <a:moveTo>
                  <a:pt x="4627" y="1376"/>
                </a:moveTo>
                <a:cubicBezTo>
                  <a:pt x="4632" y="1407"/>
                  <a:pt x="4638" y="1438"/>
                  <a:pt x="4644" y="1470"/>
                </a:cubicBezTo>
                <a:cubicBezTo>
                  <a:pt x="4635" y="1472"/>
                  <a:pt x="4628" y="1472"/>
                  <a:pt x="4621" y="1473"/>
                </a:cubicBezTo>
                <a:cubicBezTo>
                  <a:pt x="4618" y="1442"/>
                  <a:pt x="4616" y="1411"/>
                  <a:pt x="4613" y="1379"/>
                </a:cubicBezTo>
                <a:cubicBezTo>
                  <a:pt x="4618" y="1379"/>
                  <a:pt x="4622" y="1377"/>
                  <a:pt x="4627" y="1376"/>
                </a:cubicBezTo>
                <a:close/>
                <a:moveTo>
                  <a:pt x="5662" y="1423"/>
                </a:moveTo>
                <a:cubicBezTo>
                  <a:pt x="5664" y="1441"/>
                  <a:pt x="5665" y="1460"/>
                  <a:pt x="5665" y="1479"/>
                </a:cubicBezTo>
                <a:lnTo>
                  <a:pt x="5656" y="1479"/>
                </a:lnTo>
                <a:cubicBezTo>
                  <a:pt x="5655" y="1460"/>
                  <a:pt x="5653" y="1441"/>
                  <a:pt x="5653" y="1423"/>
                </a:cubicBezTo>
                <a:close/>
                <a:moveTo>
                  <a:pt x="18908" y="1424"/>
                </a:moveTo>
                <a:cubicBezTo>
                  <a:pt x="18909" y="1442"/>
                  <a:pt x="18911" y="1461"/>
                  <a:pt x="18912" y="1480"/>
                </a:cubicBezTo>
                <a:lnTo>
                  <a:pt x="18903" y="1480"/>
                </a:lnTo>
                <a:cubicBezTo>
                  <a:pt x="18902" y="1462"/>
                  <a:pt x="18900" y="1443"/>
                  <a:pt x="18899" y="1424"/>
                </a:cubicBezTo>
                <a:close/>
                <a:moveTo>
                  <a:pt x="19576" y="1427"/>
                </a:moveTo>
                <a:cubicBezTo>
                  <a:pt x="19579" y="1433"/>
                  <a:pt x="19583" y="1439"/>
                  <a:pt x="19586" y="1445"/>
                </a:cubicBezTo>
                <a:cubicBezTo>
                  <a:pt x="19579" y="1458"/>
                  <a:pt x="19573" y="1472"/>
                  <a:pt x="19565" y="1485"/>
                </a:cubicBezTo>
                <a:cubicBezTo>
                  <a:pt x="19564" y="1480"/>
                  <a:pt x="19561" y="1477"/>
                  <a:pt x="19560" y="1473"/>
                </a:cubicBezTo>
                <a:lnTo>
                  <a:pt x="19560" y="1473"/>
                </a:lnTo>
                <a:lnTo>
                  <a:pt x="19565" y="1483"/>
                </a:lnTo>
                <a:cubicBezTo>
                  <a:pt x="19565" y="1458"/>
                  <a:pt x="19570" y="1442"/>
                  <a:pt x="19576" y="1427"/>
                </a:cubicBezTo>
                <a:close/>
                <a:moveTo>
                  <a:pt x="28029" y="1441"/>
                </a:moveTo>
                <a:cubicBezTo>
                  <a:pt x="28032" y="1457"/>
                  <a:pt x="28034" y="1473"/>
                  <a:pt x="28037" y="1489"/>
                </a:cubicBezTo>
                <a:lnTo>
                  <a:pt x="27990" y="1489"/>
                </a:lnTo>
                <a:cubicBezTo>
                  <a:pt x="27988" y="1480"/>
                  <a:pt x="27988" y="1472"/>
                  <a:pt x="27987" y="1463"/>
                </a:cubicBezTo>
                <a:cubicBezTo>
                  <a:pt x="28000" y="1455"/>
                  <a:pt x="28015" y="1448"/>
                  <a:pt x="28029" y="1441"/>
                </a:cubicBezTo>
                <a:close/>
                <a:moveTo>
                  <a:pt x="4115" y="1504"/>
                </a:moveTo>
                <a:cubicBezTo>
                  <a:pt x="4116" y="1510"/>
                  <a:pt x="4116" y="1517"/>
                  <a:pt x="4116" y="1523"/>
                </a:cubicBezTo>
                <a:lnTo>
                  <a:pt x="4088" y="1523"/>
                </a:lnTo>
                <a:cubicBezTo>
                  <a:pt x="4088" y="1517"/>
                  <a:pt x="4088" y="1510"/>
                  <a:pt x="4087" y="1504"/>
                </a:cubicBezTo>
                <a:close/>
                <a:moveTo>
                  <a:pt x="8291" y="1477"/>
                </a:moveTo>
                <a:cubicBezTo>
                  <a:pt x="8293" y="1486"/>
                  <a:pt x="8294" y="1495"/>
                  <a:pt x="8296" y="1505"/>
                </a:cubicBezTo>
                <a:cubicBezTo>
                  <a:pt x="8281" y="1513"/>
                  <a:pt x="8266" y="1520"/>
                  <a:pt x="8252" y="1527"/>
                </a:cubicBezTo>
                <a:cubicBezTo>
                  <a:pt x="8249" y="1511"/>
                  <a:pt x="8247" y="1495"/>
                  <a:pt x="8246" y="1477"/>
                </a:cubicBezTo>
                <a:close/>
                <a:moveTo>
                  <a:pt x="19560" y="1473"/>
                </a:moveTo>
                <a:cubicBezTo>
                  <a:pt x="19561" y="1500"/>
                  <a:pt x="19555" y="1514"/>
                  <a:pt x="19549" y="1530"/>
                </a:cubicBezTo>
                <a:cubicBezTo>
                  <a:pt x="19546" y="1525"/>
                  <a:pt x="19543" y="1519"/>
                  <a:pt x="19540" y="1513"/>
                </a:cubicBezTo>
                <a:cubicBezTo>
                  <a:pt x="19546" y="1500"/>
                  <a:pt x="19554" y="1486"/>
                  <a:pt x="19560" y="1473"/>
                </a:cubicBezTo>
                <a:close/>
                <a:moveTo>
                  <a:pt x="6446" y="1476"/>
                </a:moveTo>
                <a:cubicBezTo>
                  <a:pt x="6448" y="1495"/>
                  <a:pt x="6449" y="1513"/>
                  <a:pt x="6451" y="1532"/>
                </a:cubicBezTo>
                <a:lnTo>
                  <a:pt x="6441" y="1532"/>
                </a:lnTo>
                <a:cubicBezTo>
                  <a:pt x="6439" y="1513"/>
                  <a:pt x="6439" y="1495"/>
                  <a:pt x="6438" y="1476"/>
                </a:cubicBezTo>
                <a:close/>
                <a:moveTo>
                  <a:pt x="20027" y="1476"/>
                </a:moveTo>
                <a:cubicBezTo>
                  <a:pt x="20029" y="1495"/>
                  <a:pt x="20030" y="1513"/>
                  <a:pt x="20030" y="1532"/>
                </a:cubicBezTo>
                <a:lnTo>
                  <a:pt x="20021" y="1532"/>
                </a:lnTo>
                <a:cubicBezTo>
                  <a:pt x="20020" y="1513"/>
                  <a:pt x="20019" y="1495"/>
                  <a:pt x="20019" y="1476"/>
                </a:cubicBezTo>
                <a:close/>
                <a:moveTo>
                  <a:pt x="19279" y="1432"/>
                </a:moveTo>
                <a:cubicBezTo>
                  <a:pt x="19313" y="1448"/>
                  <a:pt x="19326" y="1484"/>
                  <a:pt x="19343" y="1527"/>
                </a:cubicBezTo>
                <a:cubicBezTo>
                  <a:pt x="19324" y="1530"/>
                  <a:pt x="19309" y="1533"/>
                  <a:pt x="19290" y="1536"/>
                </a:cubicBezTo>
                <a:cubicBezTo>
                  <a:pt x="19286" y="1494"/>
                  <a:pt x="19282" y="1462"/>
                  <a:pt x="19279" y="1432"/>
                </a:cubicBezTo>
                <a:close/>
                <a:moveTo>
                  <a:pt x="5052" y="1426"/>
                </a:moveTo>
                <a:cubicBezTo>
                  <a:pt x="5053" y="1463"/>
                  <a:pt x="5056" y="1501"/>
                  <a:pt x="5059" y="1538"/>
                </a:cubicBezTo>
                <a:lnTo>
                  <a:pt x="5044" y="1538"/>
                </a:lnTo>
                <a:cubicBezTo>
                  <a:pt x="5043" y="1501"/>
                  <a:pt x="5040" y="1463"/>
                  <a:pt x="5037" y="1426"/>
                </a:cubicBezTo>
                <a:close/>
                <a:moveTo>
                  <a:pt x="4216" y="1485"/>
                </a:moveTo>
                <a:cubicBezTo>
                  <a:pt x="4218" y="1504"/>
                  <a:pt x="4219" y="1523"/>
                  <a:pt x="4220" y="1541"/>
                </a:cubicBezTo>
                <a:lnTo>
                  <a:pt x="4210" y="1541"/>
                </a:lnTo>
                <a:cubicBezTo>
                  <a:pt x="4209" y="1523"/>
                  <a:pt x="4209" y="1504"/>
                  <a:pt x="4207" y="1485"/>
                </a:cubicBezTo>
                <a:close/>
                <a:moveTo>
                  <a:pt x="12539" y="1522"/>
                </a:moveTo>
                <a:cubicBezTo>
                  <a:pt x="12539" y="1530"/>
                  <a:pt x="12539" y="1541"/>
                  <a:pt x="12540" y="1550"/>
                </a:cubicBezTo>
                <a:lnTo>
                  <a:pt x="12484" y="1550"/>
                </a:lnTo>
                <a:cubicBezTo>
                  <a:pt x="12483" y="1541"/>
                  <a:pt x="12483" y="1530"/>
                  <a:pt x="12483" y="1522"/>
                </a:cubicBezTo>
                <a:close/>
                <a:moveTo>
                  <a:pt x="18683" y="1575"/>
                </a:moveTo>
                <a:lnTo>
                  <a:pt x="18683" y="1575"/>
                </a:lnTo>
                <a:cubicBezTo>
                  <a:pt x="18683" y="1575"/>
                  <a:pt x="18683" y="1575"/>
                  <a:pt x="18683" y="1575"/>
                </a:cubicBezTo>
                <a:cubicBezTo>
                  <a:pt x="18683" y="1575"/>
                  <a:pt x="18684" y="1576"/>
                  <a:pt x="18684" y="1576"/>
                </a:cubicBezTo>
                <a:cubicBezTo>
                  <a:pt x="18684" y="1576"/>
                  <a:pt x="18683" y="1575"/>
                  <a:pt x="18683" y="1575"/>
                </a:cubicBezTo>
                <a:close/>
                <a:moveTo>
                  <a:pt x="4927" y="1557"/>
                </a:moveTo>
                <a:cubicBezTo>
                  <a:pt x="4928" y="1564"/>
                  <a:pt x="4928" y="1570"/>
                  <a:pt x="4928" y="1576"/>
                </a:cubicBezTo>
                <a:lnTo>
                  <a:pt x="4900" y="1576"/>
                </a:lnTo>
                <a:cubicBezTo>
                  <a:pt x="4900" y="1570"/>
                  <a:pt x="4900" y="1563"/>
                  <a:pt x="4899" y="1557"/>
                </a:cubicBezTo>
                <a:close/>
                <a:moveTo>
                  <a:pt x="8736" y="1523"/>
                </a:moveTo>
                <a:cubicBezTo>
                  <a:pt x="8737" y="1542"/>
                  <a:pt x="8739" y="1560"/>
                  <a:pt x="8740" y="1579"/>
                </a:cubicBezTo>
                <a:lnTo>
                  <a:pt x="8730" y="1579"/>
                </a:lnTo>
                <a:cubicBezTo>
                  <a:pt x="8730" y="1561"/>
                  <a:pt x="8728" y="1542"/>
                  <a:pt x="8727" y="1523"/>
                </a:cubicBezTo>
                <a:close/>
                <a:moveTo>
                  <a:pt x="7934" y="1536"/>
                </a:moveTo>
                <a:cubicBezTo>
                  <a:pt x="7935" y="1545"/>
                  <a:pt x="7935" y="1554"/>
                  <a:pt x="7937" y="1564"/>
                </a:cubicBezTo>
                <a:cubicBezTo>
                  <a:pt x="7922" y="1570"/>
                  <a:pt x="7907" y="1578"/>
                  <a:pt x="7891" y="1585"/>
                </a:cubicBezTo>
                <a:cubicBezTo>
                  <a:pt x="7890" y="1569"/>
                  <a:pt x="7888" y="1552"/>
                  <a:pt x="7887" y="1536"/>
                </a:cubicBezTo>
                <a:close/>
                <a:moveTo>
                  <a:pt x="7175" y="1529"/>
                </a:moveTo>
                <a:cubicBezTo>
                  <a:pt x="7176" y="1548"/>
                  <a:pt x="7178" y="1567"/>
                  <a:pt x="7179" y="1586"/>
                </a:cubicBezTo>
                <a:lnTo>
                  <a:pt x="7169" y="1586"/>
                </a:lnTo>
                <a:cubicBezTo>
                  <a:pt x="7169" y="1567"/>
                  <a:pt x="7167" y="1548"/>
                  <a:pt x="7166" y="1529"/>
                </a:cubicBezTo>
                <a:close/>
                <a:moveTo>
                  <a:pt x="4472" y="1539"/>
                </a:moveTo>
                <a:cubicBezTo>
                  <a:pt x="4475" y="1555"/>
                  <a:pt x="4476" y="1572"/>
                  <a:pt x="4479" y="1588"/>
                </a:cubicBezTo>
                <a:lnTo>
                  <a:pt x="4432" y="1588"/>
                </a:lnTo>
                <a:cubicBezTo>
                  <a:pt x="4431" y="1579"/>
                  <a:pt x="4429" y="1570"/>
                  <a:pt x="4429" y="1561"/>
                </a:cubicBezTo>
                <a:cubicBezTo>
                  <a:pt x="4444" y="1554"/>
                  <a:pt x="4457" y="1547"/>
                  <a:pt x="4472" y="1539"/>
                </a:cubicBezTo>
                <a:close/>
                <a:moveTo>
                  <a:pt x="14678" y="1554"/>
                </a:moveTo>
                <a:cubicBezTo>
                  <a:pt x="14679" y="1573"/>
                  <a:pt x="14681" y="1592"/>
                  <a:pt x="14682" y="1611"/>
                </a:cubicBezTo>
                <a:lnTo>
                  <a:pt x="14672" y="1611"/>
                </a:lnTo>
                <a:cubicBezTo>
                  <a:pt x="14672" y="1592"/>
                  <a:pt x="14671" y="1573"/>
                  <a:pt x="14669" y="1554"/>
                </a:cubicBezTo>
                <a:close/>
                <a:moveTo>
                  <a:pt x="8527" y="1594"/>
                </a:moveTo>
                <a:cubicBezTo>
                  <a:pt x="8528" y="1604"/>
                  <a:pt x="8528" y="1613"/>
                  <a:pt x="8530" y="1623"/>
                </a:cubicBezTo>
                <a:lnTo>
                  <a:pt x="8474" y="1623"/>
                </a:lnTo>
                <a:cubicBezTo>
                  <a:pt x="8472" y="1613"/>
                  <a:pt x="8472" y="1604"/>
                  <a:pt x="8472" y="1595"/>
                </a:cubicBezTo>
                <a:cubicBezTo>
                  <a:pt x="8490" y="1595"/>
                  <a:pt x="8509" y="1595"/>
                  <a:pt x="8527" y="1594"/>
                </a:cubicBezTo>
                <a:close/>
                <a:moveTo>
                  <a:pt x="10635" y="1572"/>
                </a:moveTo>
                <a:cubicBezTo>
                  <a:pt x="10636" y="1591"/>
                  <a:pt x="10638" y="1608"/>
                  <a:pt x="10639" y="1628"/>
                </a:cubicBezTo>
                <a:lnTo>
                  <a:pt x="10631" y="1628"/>
                </a:lnTo>
                <a:cubicBezTo>
                  <a:pt x="10629" y="1608"/>
                  <a:pt x="10628" y="1591"/>
                  <a:pt x="10626" y="1572"/>
                </a:cubicBezTo>
                <a:close/>
                <a:moveTo>
                  <a:pt x="17759" y="1617"/>
                </a:moveTo>
                <a:cubicBezTo>
                  <a:pt x="17760" y="1623"/>
                  <a:pt x="17760" y="1629"/>
                  <a:pt x="17760" y="1636"/>
                </a:cubicBezTo>
                <a:lnTo>
                  <a:pt x="17732" y="1636"/>
                </a:lnTo>
                <a:cubicBezTo>
                  <a:pt x="17732" y="1629"/>
                  <a:pt x="17732" y="1623"/>
                  <a:pt x="17731" y="1617"/>
                </a:cubicBezTo>
                <a:close/>
                <a:moveTo>
                  <a:pt x="7039" y="1586"/>
                </a:moveTo>
                <a:cubicBezTo>
                  <a:pt x="7041" y="1605"/>
                  <a:pt x="7042" y="1625"/>
                  <a:pt x="7044" y="1642"/>
                </a:cubicBezTo>
                <a:lnTo>
                  <a:pt x="7033" y="1642"/>
                </a:lnTo>
                <a:cubicBezTo>
                  <a:pt x="7032" y="1625"/>
                  <a:pt x="7032" y="1605"/>
                  <a:pt x="7030" y="1586"/>
                </a:cubicBezTo>
                <a:close/>
                <a:moveTo>
                  <a:pt x="5422" y="1592"/>
                </a:moveTo>
                <a:cubicBezTo>
                  <a:pt x="5424" y="1611"/>
                  <a:pt x="5425" y="1630"/>
                  <a:pt x="5425" y="1650"/>
                </a:cubicBezTo>
                <a:lnTo>
                  <a:pt x="5417" y="1650"/>
                </a:lnTo>
                <a:cubicBezTo>
                  <a:pt x="5415" y="1630"/>
                  <a:pt x="5414" y="1611"/>
                  <a:pt x="5414" y="1592"/>
                </a:cubicBezTo>
                <a:close/>
                <a:moveTo>
                  <a:pt x="17860" y="1598"/>
                </a:moveTo>
                <a:cubicBezTo>
                  <a:pt x="17862" y="1617"/>
                  <a:pt x="17863" y="1635"/>
                  <a:pt x="17865" y="1654"/>
                </a:cubicBezTo>
                <a:lnTo>
                  <a:pt x="17854" y="1654"/>
                </a:lnTo>
                <a:cubicBezTo>
                  <a:pt x="17853" y="1636"/>
                  <a:pt x="17851" y="1617"/>
                  <a:pt x="17851" y="1598"/>
                </a:cubicBezTo>
                <a:close/>
                <a:moveTo>
                  <a:pt x="3304" y="1601"/>
                </a:moveTo>
                <a:cubicBezTo>
                  <a:pt x="3305" y="1620"/>
                  <a:pt x="3307" y="1639"/>
                  <a:pt x="3307" y="1658"/>
                </a:cubicBezTo>
                <a:lnTo>
                  <a:pt x="3298" y="1658"/>
                </a:lnTo>
                <a:cubicBezTo>
                  <a:pt x="3297" y="1639"/>
                  <a:pt x="3295" y="1620"/>
                  <a:pt x="3295" y="1601"/>
                </a:cubicBezTo>
                <a:close/>
                <a:moveTo>
                  <a:pt x="10360" y="1629"/>
                </a:moveTo>
                <a:cubicBezTo>
                  <a:pt x="10361" y="1648"/>
                  <a:pt x="10363" y="1667"/>
                  <a:pt x="10364" y="1685"/>
                </a:cubicBezTo>
                <a:lnTo>
                  <a:pt x="10355" y="1685"/>
                </a:lnTo>
                <a:cubicBezTo>
                  <a:pt x="10354" y="1667"/>
                  <a:pt x="10353" y="1648"/>
                  <a:pt x="10351" y="1629"/>
                </a:cubicBezTo>
                <a:close/>
                <a:moveTo>
                  <a:pt x="4628" y="1672"/>
                </a:moveTo>
                <a:cubicBezTo>
                  <a:pt x="4628" y="1678"/>
                  <a:pt x="4629" y="1683"/>
                  <a:pt x="4629" y="1689"/>
                </a:cubicBezTo>
                <a:lnTo>
                  <a:pt x="4601" y="1689"/>
                </a:lnTo>
                <a:lnTo>
                  <a:pt x="4601" y="1691"/>
                </a:lnTo>
                <a:cubicBezTo>
                  <a:pt x="4601" y="1683"/>
                  <a:pt x="4600" y="1678"/>
                  <a:pt x="4600" y="1672"/>
                </a:cubicBezTo>
                <a:close/>
                <a:moveTo>
                  <a:pt x="2955" y="1679"/>
                </a:moveTo>
                <a:cubicBezTo>
                  <a:pt x="2957" y="1685"/>
                  <a:pt x="2957" y="1691"/>
                  <a:pt x="2957" y="1697"/>
                </a:cubicBezTo>
                <a:lnTo>
                  <a:pt x="2929" y="1697"/>
                </a:lnTo>
                <a:cubicBezTo>
                  <a:pt x="2929" y="1691"/>
                  <a:pt x="2929" y="1685"/>
                  <a:pt x="2927" y="1679"/>
                </a:cubicBezTo>
                <a:close/>
                <a:moveTo>
                  <a:pt x="5956" y="1647"/>
                </a:moveTo>
                <a:cubicBezTo>
                  <a:pt x="5956" y="1666"/>
                  <a:pt x="5958" y="1685"/>
                  <a:pt x="5959" y="1704"/>
                </a:cubicBezTo>
                <a:lnTo>
                  <a:pt x="5951" y="1704"/>
                </a:lnTo>
                <a:cubicBezTo>
                  <a:pt x="5949" y="1685"/>
                  <a:pt x="5948" y="1666"/>
                  <a:pt x="5946" y="1647"/>
                </a:cubicBezTo>
                <a:close/>
                <a:moveTo>
                  <a:pt x="5097" y="1660"/>
                </a:moveTo>
                <a:cubicBezTo>
                  <a:pt x="5099" y="1670"/>
                  <a:pt x="5100" y="1679"/>
                  <a:pt x="5102" y="1688"/>
                </a:cubicBezTo>
                <a:cubicBezTo>
                  <a:pt x="5086" y="1695"/>
                  <a:pt x="5071" y="1703"/>
                  <a:pt x="5056" y="1708"/>
                </a:cubicBezTo>
                <a:cubicBezTo>
                  <a:pt x="5055" y="1694"/>
                  <a:pt x="5053" y="1678"/>
                  <a:pt x="5052" y="1661"/>
                </a:cubicBezTo>
                <a:cubicBezTo>
                  <a:pt x="5066" y="1661"/>
                  <a:pt x="5083" y="1660"/>
                  <a:pt x="5097" y="1660"/>
                </a:cubicBezTo>
                <a:close/>
                <a:moveTo>
                  <a:pt x="3726" y="1657"/>
                </a:moveTo>
                <a:cubicBezTo>
                  <a:pt x="3728" y="1675"/>
                  <a:pt x="3729" y="1694"/>
                  <a:pt x="3729" y="1713"/>
                </a:cubicBezTo>
                <a:lnTo>
                  <a:pt x="3720" y="1713"/>
                </a:lnTo>
                <a:cubicBezTo>
                  <a:pt x="3719" y="1694"/>
                  <a:pt x="3717" y="1676"/>
                  <a:pt x="3716" y="1657"/>
                </a:cubicBezTo>
                <a:close/>
                <a:moveTo>
                  <a:pt x="7270" y="1698"/>
                </a:moveTo>
                <a:cubicBezTo>
                  <a:pt x="7270" y="1717"/>
                  <a:pt x="7272" y="1736"/>
                  <a:pt x="7273" y="1756"/>
                </a:cubicBezTo>
                <a:lnTo>
                  <a:pt x="7264" y="1756"/>
                </a:lnTo>
                <a:cubicBezTo>
                  <a:pt x="7263" y="1736"/>
                  <a:pt x="7261" y="1717"/>
                  <a:pt x="7260" y="1698"/>
                </a:cubicBezTo>
                <a:close/>
                <a:moveTo>
                  <a:pt x="8556" y="1750"/>
                </a:moveTo>
                <a:cubicBezTo>
                  <a:pt x="8558" y="1769"/>
                  <a:pt x="8558" y="1788"/>
                  <a:pt x="8559" y="1806"/>
                </a:cubicBezTo>
                <a:cubicBezTo>
                  <a:pt x="8557" y="1806"/>
                  <a:pt x="8555" y="1806"/>
                  <a:pt x="8553" y="1806"/>
                </a:cubicBezTo>
                <a:cubicBezTo>
                  <a:pt x="8552" y="1806"/>
                  <a:pt x="8551" y="1806"/>
                  <a:pt x="8550" y="1806"/>
                </a:cubicBezTo>
                <a:cubicBezTo>
                  <a:pt x="8549" y="1788"/>
                  <a:pt x="8547" y="1769"/>
                  <a:pt x="8546" y="1750"/>
                </a:cubicBezTo>
                <a:close/>
                <a:moveTo>
                  <a:pt x="5623" y="1767"/>
                </a:moveTo>
                <a:cubicBezTo>
                  <a:pt x="5630" y="1783"/>
                  <a:pt x="5637" y="1797"/>
                  <a:pt x="5644" y="1813"/>
                </a:cubicBezTo>
                <a:lnTo>
                  <a:pt x="5644" y="1813"/>
                </a:lnTo>
                <a:cubicBezTo>
                  <a:pt x="5631" y="1811"/>
                  <a:pt x="5622" y="1798"/>
                  <a:pt x="5615" y="1786"/>
                </a:cubicBezTo>
                <a:cubicBezTo>
                  <a:pt x="5617" y="1779"/>
                  <a:pt x="5620" y="1773"/>
                  <a:pt x="5623" y="1767"/>
                </a:cubicBezTo>
                <a:close/>
                <a:moveTo>
                  <a:pt x="3186" y="1786"/>
                </a:moveTo>
                <a:cubicBezTo>
                  <a:pt x="3186" y="1795"/>
                  <a:pt x="3188" y="1806"/>
                  <a:pt x="3188" y="1814"/>
                </a:cubicBezTo>
                <a:lnTo>
                  <a:pt x="3132" y="1814"/>
                </a:lnTo>
                <a:cubicBezTo>
                  <a:pt x="3132" y="1806"/>
                  <a:pt x="3130" y="1795"/>
                  <a:pt x="3130" y="1786"/>
                </a:cubicBezTo>
                <a:close/>
                <a:moveTo>
                  <a:pt x="3929" y="1722"/>
                </a:moveTo>
                <a:cubicBezTo>
                  <a:pt x="3932" y="1753"/>
                  <a:pt x="3934" y="1783"/>
                  <a:pt x="3936" y="1814"/>
                </a:cubicBezTo>
                <a:cubicBezTo>
                  <a:pt x="3932" y="1816"/>
                  <a:pt x="3928" y="1817"/>
                  <a:pt x="3923" y="1819"/>
                </a:cubicBezTo>
                <a:cubicBezTo>
                  <a:pt x="3917" y="1788"/>
                  <a:pt x="3911" y="1758"/>
                  <a:pt x="3906" y="1728"/>
                </a:cubicBezTo>
                <a:cubicBezTo>
                  <a:pt x="3914" y="1725"/>
                  <a:pt x="3922" y="1723"/>
                  <a:pt x="3929" y="1722"/>
                </a:cubicBezTo>
                <a:close/>
                <a:moveTo>
                  <a:pt x="5434" y="1763"/>
                </a:moveTo>
                <a:cubicBezTo>
                  <a:pt x="5436" y="1781"/>
                  <a:pt x="5437" y="1800"/>
                  <a:pt x="5437" y="1819"/>
                </a:cubicBezTo>
                <a:lnTo>
                  <a:pt x="5428" y="1819"/>
                </a:lnTo>
                <a:cubicBezTo>
                  <a:pt x="5427" y="1800"/>
                  <a:pt x="5425" y="1781"/>
                  <a:pt x="5424" y="1763"/>
                </a:cubicBezTo>
                <a:close/>
                <a:moveTo>
                  <a:pt x="8135" y="1679"/>
                </a:moveTo>
                <a:lnTo>
                  <a:pt x="8135" y="1679"/>
                </a:lnTo>
                <a:cubicBezTo>
                  <a:pt x="8106" y="1750"/>
                  <a:pt x="8094" y="1779"/>
                  <a:pt x="8077" y="1822"/>
                </a:cubicBezTo>
                <a:cubicBezTo>
                  <a:pt x="8068" y="1775"/>
                  <a:pt x="8065" y="1750"/>
                  <a:pt x="8059" y="1713"/>
                </a:cubicBezTo>
                <a:cubicBezTo>
                  <a:pt x="8075" y="1706"/>
                  <a:pt x="8090" y="1698"/>
                  <a:pt x="8135" y="1679"/>
                </a:cubicBezTo>
                <a:close/>
                <a:moveTo>
                  <a:pt x="5644" y="1814"/>
                </a:moveTo>
                <a:lnTo>
                  <a:pt x="5644" y="1814"/>
                </a:lnTo>
                <a:cubicBezTo>
                  <a:pt x="5644" y="1814"/>
                  <a:pt x="5645" y="1814"/>
                  <a:pt x="5645" y="1814"/>
                </a:cubicBezTo>
                <a:cubicBezTo>
                  <a:pt x="5643" y="1817"/>
                  <a:pt x="5642" y="1822"/>
                  <a:pt x="5640" y="1825"/>
                </a:cubicBezTo>
                <a:cubicBezTo>
                  <a:pt x="5642" y="1821"/>
                  <a:pt x="5643" y="1818"/>
                  <a:pt x="5644" y="1814"/>
                </a:cubicBezTo>
                <a:close/>
                <a:moveTo>
                  <a:pt x="3508" y="1714"/>
                </a:moveTo>
                <a:cubicBezTo>
                  <a:pt x="3511" y="1751"/>
                  <a:pt x="3514" y="1789"/>
                  <a:pt x="3516" y="1826"/>
                </a:cubicBezTo>
                <a:lnTo>
                  <a:pt x="3502" y="1826"/>
                </a:lnTo>
                <a:cubicBezTo>
                  <a:pt x="3500" y="1789"/>
                  <a:pt x="3497" y="1751"/>
                  <a:pt x="3495" y="1714"/>
                </a:cubicBezTo>
                <a:close/>
                <a:moveTo>
                  <a:pt x="16201" y="1728"/>
                </a:moveTo>
                <a:cubicBezTo>
                  <a:pt x="16202" y="1760"/>
                  <a:pt x="16204" y="1791"/>
                  <a:pt x="16207" y="1822"/>
                </a:cubicBezTo>
                <a:cubicBezTo>
                  <a:pt x="16202" y="1823"/>
                  <a:pt x="16198" y="1825"/>
                  <a:pt x="16193" y="1826"/>
                </a:cubicBezTo>
                <a:cubicBezTo>
                  <a:pt x="16187" y="1794"/>
                  <a:pt x="16182" y="1763"/>
                  <a:pt x="16177" y="1732"/>
                </a:cubicBezTo>
                <a:cubicBezTo>
                  <a:pt x="16185" y="1731"/>
                  <a:pt x="16192" y="1729"/>
                  <a:pt x="16201" y="1728"/>
                </a:cubicBezTo>
                <a:close/>
                <a:moveTo>
                  <a:pt x="15753" y="1776"/>
                </a:moveTo>
                <a:cubicBezTo>
                  <a:pt x="15753" y="1795"/>
                  <a:pt x="15755" y="1813"/>
                  <a:pt x="15756" y="1832"/>
                </a:cubicBezTo>
                <a:lnTo>
                  <a:pt x="15748" y="1832"/>
                </a:lnTo>
                <a:cubicBezTo>
                  <a:pt x="15746" y="1813"/>
                  <a:pt x="15745" y="1795"/>
                  <a:pt x="15743" y="1776"/>
                </a:cubicBezTo>
                <a:close/>
                <a:moveTo>
                  <a:pt x="4612" y="1841"/>
                </a:moveTo>
                <a:cubicBezTo>
                  <a:pt x="4612" y="1847"/>
                  <a:pt x="4612" y="1854"/>
                  <a:pt x="4613" y="1860"/>
                </a:cubicBezTo>
                <a:lnTo>
                  <a:pt x="4585" y="1860"/>
                </a:lnTo>
                <a:cubicBezTo>
                  <a:pt x="4584" y="1854"/>
                  <a:pt x="4584" y="1847"/>
                  <a:pt x="4584" y="1841"/>
                </a:cubicBezTo>
                <a:close/>
                <a:moveTo>
                  <a:pt x="16632" y="1848"/>
                </a:moveTo>
                <a:cubicBezTo>
                  <a:pt x="16632" y="1854"/>
                  <a:pt x="16632" y="1860"/>
                  <a:pt x="16633" y="1867"/>
                </a:cubicBezTo>
                <a:lnTo>
                  <a:pt x="16605" y="1867"/>
                </a:lnTo>
                <a:cubicBezTo>
                  <a:pt x="16604" y="1860"/>
                  <a:pt x="16604" y="1854"/>
                  <a:pt x="16604" y="1848"/>
                </a:cubicBezTo>
                <a:close/>
                <a:moveTo>
                  <a:pt x="5640" y="1825"/>
                </a:moveTo>
                <a:cubicBezTo>
                  <a:pt x="5652" y="1826"/>
                  <a:pt x="5661" y="1839"/>
                  <a:pt x="5670" y="1853"/>
                </a:cubicBezTo>
                <a:cubicBezTo>
                  <a:pt x="5667" y="1859"/>
                  <a:pt x="5665" y="1864"/>
                  <a:pt x="5662" y="1870"/>
                </a:cubicBezTo>
                <a:cubicBezTo>
                  <a:pt x="5655" y="1856"/>
                  <a:pt x="5648" y="1839"/>
                  <a:pt x="5640" y="1825"/>
                </a:cubicBezTo>
                <a:close/>
                <a:moveTo>
                  <a:pt x="5246" y="1876"/>
                </a:moveTo>
                <a:lnTo>
                  <a:pt x="5250" y="1932"/>
                </a:lnTo>
                <a:lnTo>
                  <a:pt x="5241" y="1932"/>
                </a:lnTo>
                <a:cubicBezTo>
                  <a:pt x="5240" y="1914"/>
                  <a:pt x="5239" y="1895"/>
                  <a:pt x="5237" y="1876"/>
                </a:cubicBezTo>
                <a:close/>
                <a:moveTo>
                  <a:pt x="8828" y="1936"/>
                </a:moveTo>
                <a:cubicBezTo>
                  <a:pt x="8828" y="1944"/>
                  <a:pt x="8830" y="1950"/>
                  <a:pt x="8830" y="1956"/>
                </a:cubicBezTo>
                <a:lnTo>
                  <a:pt x="8802" y="1956"/>
                </a:lnTo>
                <a:cubicBezTo>
                  <a:pt x="8802" y="1950"/>
                  <a:pt x="8802" y="1944"/>
                  <a:pt x="8800" y="1936"/>
                </a:cubicBezTo>
                <a:close/>
                <a:moveTo>
                  <a:pt x="10073" y="1913"/>
                </a:moveTo>
                <a:cubicBezTo>
                  <a:pt x="10074" y="1932"/>
                  <a:pt x="10074" y="1951"/>
                  <a:pt x="10076" y="1969"/>
                </a:cubicBezTo>
                <a:lnTo>
                  <a:pt x="10067" y="1969"/>
                </a:lnTo>
                <a:cubicBezTo>
                  <a:pt x="10066" y="1950"/>
                  <a:pt x="10064" y="1932"/>
                  <a:pt x="10064" y="1913"/>
                </a:cubicBezTo>
                <a:close/>
                <a:moveTo>
                  <a:pt x="8205" y="1920"/>
                </a:moveTo>
                <a:cubicBezTo>
                  <a:pt x="8206" y="1939"/>
                  <a:pt x="8207" y="1959"/>
                  <a:pt x="8209" y="1978"/>
                </a:cubicBezTo>
                <a:lnTo>
                  <a:pt x="8199" y="1978"/>
                </a:lnTo>
                <a:cubicBezTo>
                  <a:pt x="8197" y="1959"/>
                  <a:pt x="8197" y="1939"/>
                  <a:pt x="8196" y="1920"/>
                </a:cubicBezTo>
                <a:close/>
                <a:moveTo>
                  <a:pt x="6224" y="1872"/>
                </a:moveTo>
                <a:cubicBezTo>
                  <a:pt x="6227" y="1910"/>
                  <a:pt x="6229" y="1948"/>
                  <a:pt x="6232" y="1985"/>
                </a:cubicBezTo>
                <a:lnTo>
                  <a:pt x="6218" y="1985"/>
                </a:lnTo>
                <a:cubicBezTo>
                  <a:pt x="6215" y="1948"/>
                  <a:pt x="6212" y="1910"/>
                  <a:pt x="6211" y="1872"/>
                </a:cubicBezTo>
                <a:close/>
                <a:moveTo>
                  <a:pt x="5193" y="1878"/>
                </a:moveTo>
                <a:cubicBezTo>
                  <a:pt x="5196" y="1914"/>
                  <a:pt x="5197" y="1953"/>
                  <a:pt x="5200" y="1989"/>
                </a:cubicBezTo>
                <a:lnTo>
                  <a:pt x="5187" y="1989"/>
                </a:lnTo>
                <a:cubicBezTo>
                  <a:pt x="5184" y="1953"/>
                  <a:pt x="5181" y="1914"/>
                  <a:pt x="5180" y="1878"/>
                </a:cubicBezTo>
                <a:close/>
                <a:moveTo>
                  <a:pt x="12484" y="1978"/>
                </a:moveTo>
                <a:cubicBezTo>
                  <a:pt x="12486" y="1984"/>
                  <a:pt x="12486" y="1991"/>
                  <a:pt x="12486" y="1997"/>
                </a:cubicBezTo>
                <a:lnTo>
                  <a:pt x="12458" y="1997"/>
                </a:lnTo>
                <a:cubicBezTo>
                  <a:pt x="12458" y="1991"/>
                  <a:pt x="12458" y="1984"/>
                  <a:pt x="12456" y="1978"/>
                </a:cubicBezTo>
                <a:close/>
                <a:moveTo>
                  <a:pt x="7773" y="1998"/>
                </a:moveTo>
                <a:cubicBezTo>
                  <a:pt x="7773" y="2004"/>
                  <a:pt x="7773" y="2010"/>
                  <a:pt x="7775" y="2017"/>
                </a:cubicBezTo>
                <a:lnTo>
                  <a:pt x="7747" y="2017"/>
                </a:lnTo>
                <a:cubicBezTo>
                  <a:pt x="7746" y="2010"/>
                  <a:pt x="7746" y="2004"/>
                  <a:pt x="7746" y="1998"/>
                </a:cubicBezTo>
                <a:close/>
                <a:moveTo>
                  <a:pt x="3564" y="2014"/>
                </a:moveTo>
                <a:cubicBezTo>
                  <a:pt x="3564" y="2022"/>
                  <a:pt x="3564" y="2028"/>
                  <a:pt x="3566" y="2034"/>
                </a:cubicBezTo>
                <a:lnTo>
                  <a:pt x="3538" y="2034"/>
                </a:lnTo>
                <a:cubicBezTo>
                  <a:pt x="3536" y="2028"/>
                  <a:pt x="3536" y="2022"/>
                  <a:pt x="3536" y="2014"/>
                </a:cubicBezTo>
                <a:close/>
                <a:moveTo>
                  <a:pt x="8321" y="1976"/>
                </a:moveTo>
                <a:cubicBezTo>
                  <a:pt x="8321" y="1995"/>
                  <a:pt x="8322" y="2014"/>
                  <a:pt x="8324" y="2034"/>
                </a:cubicBezTo>
                <a:lnTo>
                  <a:pt x="8315" y="2034"/>
                </a:lnTo>
                <a:cubicBezTo>
                  <a:pt x="8313" y="2014"/>
                  <a:pt x="8312" y="1995"/>
                  <a:pt x="8310" y="1976"/>
                </a:cubicBezTo>
                <a:close/>
                <a:moveTo>
                  <a:pt x="5281" y="1989"/>
                </a:moveTo>
                <a:cubicBezTo>
                  <a:pt x="5283" y="2009"/>
                  <a:pt x="5284" y="2028"/>
                  <a:pt x="5286" y="2045"/>
                </a:cubicBezTo>
                <a:lnTo>
                  <a:pt x="5277" y="2045"/>
                </a:lnTo>
                <a:cubicBezTo>
                  <a:pt x="5275" y="2026"/>
                  <a:pt x="5274" y="2009"/>
                  <a:pt x="5272" y="1989"/>
                </a:cubicBezTo>
                <a:close/>
                <a:moveTo>
                  <a:pt x="3442" y="1997"/>
                </a:moveTo>
                <a:cubicBezTo>
                  <a:pt x="3442" y="2016"/>
                  <a:pt x="3444" y="2035"/>
                  <a:pt x="3445" y="2053"/>
                </a:cubicBezTo>
                <a:lnTo>
                  <a:pt x="3436" y="2053"/>
                </a:lnTo>
                <a:cubicBezTo>
                  <a:pt x="3435" y="2035"/>
                  <a:pt x="3433" y="2016"/>
                  <a:pt x="3432" y="1997"/>
                </a:cubicBezTo>
                <a:close/>
                <a:moveTo>
                  <a:pt x="1203" y="1954"/>
                </a:moveTo>
                <a:cubicBezTo>
                  <a:pt x="1196" y="1985"/>
                  <a:pt x="1187" y="2019"/>
                  <a:pt x="1175" y="2064"/>
                </a:cubicBezTo>
                <a:cubicBezTo>
                  <a:pt x="1169" y="2029"/>
                  <a:pt x="1165" y="2004"/>
                  <a:pt x="1157" y="1954"/>
                </a:cubicBezTo>
                <a:close/>
                <a:moveTo>
                  <a:pt x="4554" y="1922"/>
                </a:moveTo>
                <a:cubicBezTo>
                  <a:pt x="4562" y="1970"/>
                  <a:pt x="4566" y="1995"/>
                  <a:pt x="4572" y="2032"/>
                </a:cubicBezTo>
                <a:cubicBezTo>
                  <a:pt x="4556" y="2039"/>
                  <a:pt x="4541" y="2045"/>
                  <a:pt x="4496" y="2066"/>
                </a:cubicBezTo>
                <a:cubicBezTo>
                  <a:pt x="4525" y="1995"/>
                  <a:pt x="4537" y="1966"/>
                  <a:pt x="4554" y="1922"/>
                </a:cubicBezTo>
                <a:close/>
                <a:moveTo>
                  <a:pt x="9551" y="2028"/>
                </a:moveTo>
                <a:cubicBezTo>
                  <a:pt x="9552" y="2047"/>
                  <a:pt x="9554" y="2066"/>
                  <a:pt x="9554" y="2084"/>
                </a:cubicBezTo>
                <a:lnTo>
                  <a:pt x="9554" y="2085"/>
                </a:lnTo>
                <a:lnTo>
                  <a:pt x="9545" y="2085"/>
                </a:lnTo>
                <a:cubicBezTo>
                  <a:pt x="9543" y="2066"/>
                  <a:pt x="9542" y="2047"/>
                  <a:pt x="9542" y="2028"/>
                </a:cubicBezTo>
                <a:close/>
                <a:moveTo>
                  <a:pt x="3149" y="2073"/>
                </a:moveTo>
                <a:cubicBezTo>
                  <a:pt x="3149" y="2079"/>
                  <a:pt x="3149" y="2085"/>
                  <a:pt x="3151" y="2092"/>
                </a:cubicBezTo>
                <a:lnTo>
                  <a:pt x="3123" y="2092"/>
                </a:lnTo>
                <a:cubicBezTo>
                  <a:pt x="3123" y="2085"/>
                  <a:pt x="3121" y="2079"/>
                  <a:pt x="3121" y="2073"/>
                </a:cubicBezTo>
                <a:close/>
                <a:moveTo>
                  <a:pt x="7544" y="2037"/>
                </a:moveTo>
                <a:cubicBezTo>
                  <a:pt x="7544" y="2056"/>
                  <a:pt x="7545" y="2073"/>
                  <a:pt x="7547" y="2092"/>
                </a:cubicBezTo>
                <a:lnTo>
                  <a:pt x="7538" y="2092"/>
                </a:lnTo>
                <a:cubicBezTo>
                  <a:pt x="7537" y="2073"/>
                  <a:pt x="7535" y="2056"/>
                  <a:pt x="7534" y="2037"/>
                </a:cubicBezTo>
                <a:close/>
                <a:moveTo>
                  <a:pt x="4843" y="2045"/>
                </a:moveTo>
                <a:cubicBezTo>
                  <a:pt x="4844" y="2062"/>
                  <a:pt x="4846" y="2078"/>
                  <a:pt x="4847" y="2094"/>
                </a:cubicBezTo>
                <a:lnTo>
                  <a:pt x="4800" y="2094"/>
                </a:lnTo>
                <a:cubicBezTo>
                  <a:pt x="4799" y="2085"/>
                  <a:pt x="4797" y="2076"/>
                  <a:pt x="4797" y="2066"/>
                </a:cubicBezTo>
                <a:cubicBezTo>
                  <a:pt x="4812" y="2060"/>
                  <a:pt x="4827" y="2053"/>
                  <a:pt x="4843" y="2045"/>
                </a:cubicBezTo>
                <a:close/>
                <a:moveTo>
                  <a:pt x="2779" y="2053"/>
                </a:moveTo>
                <a:cubicBezTo>
                  <a:pt x="2780" y="2070"/>
                  <a:pt x="2783" y="2087"/>
                  <a:pt x="2785" y="2103"/>
                </a:cubicBezTo>
                <a:cubicBezTo>
                  <a:pt x="2760" y="2103"/>
                  <a:pt x="2735" y="2103"/>
                  <a:pt x="2711" y="2104"/>
                </a:cubicBezTo>
                <a:cubicBezTo>
                  <a:pt x="2709" y="2094"/>
                  <a:pt x="2708" y="2085"/>
                  <a:pt x="2707" y="2075"/>
                </a:cubicBezTo>
                <a:cubicBezTo>
                  <a:pt x="2732" y="2067"/>
                  <a:pt x="2755" y="2060"/>
                  <a:pt x="2779" y="2053"/>
                </a:cubicBezTo>
                <a:close/>
                <a:moveTo>
                  <a:pt x="1733" y="1944"/>
                </a:moveTo>
                <a:cubicBezTo>
                  <a:pt x="1737" y="2007"/>
                  <a:pt x="1740" y="2053"/>
                  <a:pt x="1744" y="2119"/>
                </a:cubicBezTo>
                <a:cubicBezTo>
                  <a:pt x="1718" y="2101"/>
                  <a:pt x="1686" y="2075"/>
                  <a:pt x="1653" y="2064"/>
                </a:cubicBezTo>
                <a:cubicBezTo>
                  <a:pt x="1622" y="2054"/>
                  <a:pt x="1591" y="2062"/>
                  <a:pt x="1558" y="2017"/>
                </a:cubicBezTo>
                <a:cubicBezTo>
                  <a:pt x="1591" y="2013"/>
                  <a:pt x="1625" y="2016"/>
                  <a:pt x="1658" y="2003"/>
                </a:cubicBezTo>
                <a:cubicBezTo>
                  <a:pt x="1686" y="1992"/>
                  <a:pt x="1709" y="1963"/>
                  <a:pt x="1733" y="1944"/>
                </a:cubicBezTo>
                <a:close/>
                <a:moveTo>
                  <a:pt x="7893" y="2110"/>
                </a:moveTo>
                <a:cubicBezTo>
                  <a:pt x="7893" y="2116"/>
                  <a:pt x="7893" y="2123"/>
                  <a:pt x="7894" y="2129"/>
                </a:cubicBezTo>
                <a:lnTo>
                  <a:pt x="7866" y="2129"/>
                </a:lnTo>
                <a:cubicBezTo>
                  <a:pt x="7865" y="2123"/>
                  <a:pt x="7865" y="2117"/>
                  <a:pt x="7865" y="2110"/>
                </a:cubicBezTo>
                <a:close/>
                <a:moveTo>
                  <a:pt x="7363" y="2113"/>
                </a:moveTo>
                <a:cubicBezTo>
                  <a:pt x="7363" y="2119"/>
                  <a:pt x="7363" y="2125"/>
                  <a:pt x="7363" y="2131"/>
                </a:cubicBezTo>
                <a:lnTo>
                  <a:pt x="7337" y="2131"/>
                </a:lnTo>
                <a:cubicBezTo>
                  <a:pt x="7335" y="2125"/>
                  <a:pt x="7335" y="2119"/>
                  <a:pt x="7335" y="2113"/>
                </a:cubicBezTo>
                <a:close/>
                <a:moveTo>
                  <a:pt x="7056" y="2113"/>
                </a:moveTo>
                <a:cubicBezTo>
                  <a:pt x="7057" y="2120"/>
                  <a:pt x="7057" y="2126"/>
                  <a:pt x="7057" y="2132"/>
                </a:cubicBezTo>
                <a:lnTo>
                  <a:pt x="7029" y="2132"/>
                </a:lnTo>
                <a:cubicBezTo>
                  <a:pt x="7029" y="2126"/>
                  <a:pt x="7029" y="2120"/>
                  <a:pt x="7028" y="2113"/>
                </a:cubicBezTo>
                <a:close/>
                <a:moveTo>
                  <a:pt x="7603" y="2092"/>
                </a:moveTo>
                <a:cubicBezTo>
                  <a:pt x="7604" y="2112"/>
                  <a:pt x="7606" y="2131"/>
                  <a:pt x="7606" y="2150"/>
                </a:cubicBezTo>
                <a:lnTo>
                  <a:pt x="7597" y="2150"/>
                </a:lnTo>
                <a:cubicBezTo>
                  <a:pt x="7595" y="2131"/>
                  <a:pt x="7594" y="2112"/>
                  <a:pt x="7594" y="2092"/>
                </a:cubicBezTo>
                <a:close/>
                <a:moveTo>
                  <a:pt x="7195" y="2066"/>
                </a:moveTo>
                <a:cubicBezTo>
                  <a:pt x="7211" y="2087"/>
                  <a:pt x="7229" y="2109"/>
                  <a:pt x="7254" y="2138"/>
                </a:cubicBezTo>
                <a:cubicBezTo>
                  <a:pt x="7236" y="2145"/>
                  <a:pt x="7225" y="2150"/>
                  <a:pt x="7201" y="2159"/>
                </a:cubicBezTo>
                <a:cubicBezTo>
                  <a:pt x="7198" y="2107"/>
                  <a:pt x="7197" y="2082"/>
                  <a:pt x="7195" y="2066"/>
                </a:cubicBezTo>
                <a:close/>
                <a:moveTo>
                  <a:pt x="2192" y="2000"/>
                </a:moveTo>
                <a:cubicBezTo>
                  <a:pt x="2198" y="2045"/>
                  <a:pt x="2200" y="2081"/>
                  <a:pt x="2203" y="2103"/>
                </a:cubicBezTo>
                <a:cubicBezTo>
                  <a:pt x="2215" y="2123"/>
                  <a:pt x="2223" y="2137"/>
                  <a:pt x="2231" y="2150"/>
                </a:cubicBezTo>
                <a:cubicBezTo>
                  <a:pt x="2228" y="2156"/>
                  <a:pt x="2227" y="2162"/>
                  <a:pt x="2224" y="2167"/>
                </a:cubicBezTo>
                <a:cubicBezTo>
                  <a:pt x="2217" y="2151"/>
                  <a:pt x="2209" y="2137"/>
                  <a:pt x="2202" y="2120"/>
                </a:cubicBezTo>
                <a:cubicBezTo>
                  <a:pt x="2203" y="2117"/>
                  <a:pt x="2205" y="2113"/>
                  <a:pt x="2206" y="2110"/>
                </a:cubicBezTo>
                <a:lnTo>
                  <a:pt x="2206" y="2110"/>
                </a:lnTo>
                <a:cubicBezTo>
                  <a:pt x="2189" y="2129"/>
                  <a:pt x="2177" y="2150"/>
                  <a:pt x="2162" y="2173"/>
                </a:cubicBezTo>
                <a:cubicBezTo>
                  <a:pt x="2153" y="2140"/>
                  <a:pt x="2147" y="2106"/>
                  <a:pt x="2139" y="2075"/>
                </a:cubicBezTo>
                <a:cubicBezTo>
                  <a:pt x="2133" y="2059"/>
                  <a:pt x="2124" y="2047"/>
                  <a:pt x="2106" y="2017"/>
                </a:cubicBezTo>
                <a:cubicBezTo>
                  <a:pt x="2139" y="2012"/>
                  <a:pt x="2162" y="2006"/>
                  <a:pt x="2192" y="2000"/>
                </a:cubicBezTo>
                <a:close/>
                <a:moveTo>
                  <a:pt x="2406" y="1989"/>
                </a:moveTo>
                <a:cubicBezTo>
                  <a:pt x="2433" y="2053"/>
                  <a:pt x="2448" y="2088"/>
                  <a:pt x="2476" y="2154"/>
                </a:cubicBezTo>
                <a:cubicBezTo>
                  <a:pt x="2424" y="2162"/>
                  <a:pt x="2389" y="2167"/>
                  <a:pt x="2356" y="2173"/>
                </a:cubicBezTo>
                <a:cubicBezTo>
                  <a:pt x="2315" y="2017"/>
                  <a:pt x="2405" y="2079"/>
                  <a:pt x="2406" y="1989"/>
                </a:cubicBezTo>
                <a:close/>
                <a:moveTo>
                  <a:pt x="940" y="2120"/>
                </a:moveTo>
                <a:cubicBezTo>
                  <a:pt x="941" y="2140"/>
                  <a:pt x="943" y="2159"/>
                  <a:pt x="944" y="2178"/>
                </a:cubicBezTo>
                <a:lnTo>
                  <a:pt x="934" y="2178"/>
                </a:lnTo>
                <a:cubicBezTo>
                  <a:pt x="932" y="2159"/>
                  <a:pt x="932" y="2140"/>
                  <a:pt x="931" y="2120"/>
                </a:cubicBezTo>
                <a:close/>
                <a:moveTo>
                  <a:pt x="6074" y="2109"/>
                </a:moveTo>
                <a:cubicBezTo>
                  <a:pt x="6077" y="2141"/>
                  <a:pt x="6079" y="2172"/>
                  <a:pt x="6082" y="2203"/>
                </a:cubicBezTo>
                <a:cubicBezTo>
                  <a:pt x="6077" y="2204"/>
                  <a:pt x="6073" y="2206"/>
                  <a:pt x="6068" y="2207"/>
                </a:cubicBezTo>
                <a:cubicBezTo>
                  <a:pt x="6062" y="2175"/>
                  <a:pt x="6057" y="2144"/>
                  <a:pt x="6051" y="2113"/>
                </a:cubicBezTo>
                <a:cubicBezTo>
                  <a:pt x="6059" y="2112"/>
                  <a:pt x="6067" y="2110"/>
                  <a:pt x="6074" y="2109"/>
                </a:cubicBezTo>
                <a:close/>
                <a:moveTo>
                  <a:pt x="731" y="2197"/>
                </a:moveTo>
                <a:cubicBezTo>
                  <a:pt x="732" y="2203"/>
                  <a:pt x="732" y="2209"/>
                  <a:pt x="732" y="2216"/>
                </a:cubicBezTo>
                <a:lnTo>
                  <a:pt x="704" y="2216"/>
                </a:lnTo>
                <a:cubicBezTo>
                  <a:pt x="704" y="2209"/>
                  <a:pt x="704" y="2203"/>
                  <a:pt x="703" y="2197"/>
                </a:cubicBezTo>
                <a:close/>
                <a:moveTo>
                  <a:pt x="2281" y="2172"/>
                </a:moveTo>
                <a:cubicBezTo>
                  <a:pt x="2283" y="2190"/>
                  <a:pt x="2284" y="2209"/>
                  <a:pt x="2286" y="2228"/>
                </a:cubicBezTo>
                <a:lnTo>
                  <a:pt x="2277" y="2228"/>
                </a:lnTo>
                <a:cubicBezTo>
                  <a:pt x="2275" y="2209"/>
                  <a:pt x="2274" y="2190"/>
                  <a:pt x="2273" y="2172"/>
                </a:cubicBezTo>
                <a:close/>
                <a:moveTo>
                  <a:pt x="2059" y="2172"/>
                </a:moveTo>
                <a:cubicBezTo>
                  <a:pt x="2061" y="2191"/>
                  <a:pt x="2061" y="2210"/>
                  <a:pt x="2062" y="2229"/>
                </a:cubicBezTo>
                <a:lnTo>
                  <a:pt x="2053" y="2229"/>
                </a:lnTo>
                <a:cubicBezTo>
                  <a:pt x="2052" y="2210"/>
                  <a:pt x="2050" y="2191"/>
                  <a:pt x="2049" y="2172"/>
                </a:cubicBezTo>
                <a:close/>
                <a:moveTo>
                  <a:pt x="1640" y="2173"/>
                </a:moveTo>
                <a:cubicBezTo>
                  <a:pt x="1641" y="2192"/>
                  <a:pt x="1643" y="2212"/>
                  <a:pt x="1644" y="2231"/>
                </a:cubicBezTo>
                <a:lnTo>
                  <a:pt x="1635" y="2231"/>
                </a:lnTo>
                <a:cubicBezTo>
                  <a:pt x="1634" y="2212"/>
                  <a:pt x="1633" y="2192"/>
                  <a:pt x="1631" y="2173"/>
                </a:cubicBezTo>
                <a:close/>
                <a:moveTo>
                  <a:pt x="10669" y="2087"/>
                </a:moveTo>
                <a:cubicBezTo>
                  <a:pt x="10672" y="2092"/>
                  <a:pt x="10675" y="2098"/>
                  <a:pt x="10678" y="2104"/>
                </a:cubicBezTo>
                <a:cubicBezTo>
                  <a:pt x="10672" y="2117"/>
                  <a:pt x="10664" y="2131"/>
                  <a:pt x="10659" y="2144"/>
                </a:cubicBezTo>
                <a:cubicBezTo>
                  <a:pt x="10656" y="2140"/>
                  <a:pt x="10654" y="2137"/>
                  <a:pt x="10651" y="2132"/>
                </a:cubicBezTo>
                <a:lnTo>
                  <a:pt x="10651" y="2132"/>
                </a:lnTo>
                <a:cubicBezTo>
                  <a:pt x="10657" y="2165"/>
                  <a:pt x="10659" y="2191"/>
                  <a:pt x="10660" y="2217"/>
                </a:cubicBezTo>
                <a:cubicBezTo>
                  <a:pt x="10660" y="2225"/>
                  <a:pt x="10656" y="2231"/>
                  <a:pt x="10653" y="2241"/>
                </a:cubicBezTo>
                <a:cubicBezTo>
                  <a:pt x="10628" y="2219"/>
                  <a:pt x="10601" y="2194"/>
                  <a:pt x="10560" y="2157"/>
                </a:cubicBezTo>
                <a:cubicBezTo>
                  <a:pt x="10600" y="2145"/>
                  <a:pt x="10628" y="2138"/>
                  <a:pt x="10654" y="2131"/>
                </a:cubicBezTo>
                <a:cubicBezTo>
                  <a:pt x="10657" y="2117"/>
                  <a:pt x="10663" y="2101"/>
                  <a:pt x="10669" y="2087"/>
                </a:cubicBezTo>
                <a:close/>
                <a:moveTo>
                  <a:pt x="7593" y="2220"/>
                </a:moveTo>
                <a:cubicBezTo>
                  <a:pt x="7594" y="2229"/>
                  <a:pt x="7594" y="2240"/>
                  <a:pt x="7595" y="2248"/>
                </a:cubicBezTo>
                <a:lnTo>
                  <a:pt x="7540" y="2248"/>
                </a:lnTo>
                <a:cubicBezTo>
                  <a:pt x="7538" y="2240"/>
                  <a:pt x="7538" y="2229"/>
                  <a:pt x="7537" y="2220"/>
                </a:cubicBezTo>
                <a:close/>
                <a:moveTo>
                  <a:pt x="5074" y="2216"/>
                </a:moveTo>
                <a:cubicBezTo>
                  <a:pt x="5075" y="2235"/>
                  <a:pt x="5077" y="2253"/>
                  <a:pt x="5077" y="2272"/>
                </a:cubicBezTo>
                <a:lnTo>
                  <a:pt x="5068" y="2272"/>
                </a:lnTo>
                <a:cubicBezTo>
                  <a:pt x="5066" y="2254"/>
                  <a:pt x="5065" y="2235"/>
                  <a:pt x="5065" y="2216"/>
                </a:cubicBezTo>
                <a:close/>
                <a:moveTo>
                  <a:pt x="3423" y="2167"/>
                </a:moveTo>
                <a:cubicBezTo>
                  <a:pt x="3425" y="2167"/>
                  <a:pt x="3426" y="2167"/>
                  <a:pt x="3427" y="2167"/>
                </a:cubicBezTo>
                <a:cubicBezTo>
                  <a:pt x="3430" y="2204"/>
                  <a:pt x="3432" y="2243"/>
                  <a:pt x="3435" y="2279"/>
                </a:cubicBezTo>
                <a:lnTo>
                  <a:pt x="3422" y="2279"/>
                </a:lnTo>
                <a:cubicBezTo>
                  <a:pt x="3419" y="2243"/>
                  <a:pt x="3416" y="2204"/>
                  <a:pt x="3414" y="2167"/>
                </a:cubicBezTo>
                <a:cubicBezTo>
                  <a:pt x="3417" y="2167"/>
                  <a:pt x="3420" y="2167"/>
                  <a:pt x="3423" y="2167"/>
                </a:cubicBezTo>
                <a:close/>
                <a:moveTo>
                  <a:pt x="3485" y="2222"/>
                </a:moveTo>
                <a:cubicBezTo>
                  <a:pt x="3486" y="2241"/>
                  <a:pt x="3488" y="2260"/>
                  <a:pt x="3488" y="2279"/>
                </a:cubicBezTo>
                <a:lnTo>
                  <a:pt x="3479" y="2279"/>
                </a:lnTo>
                <a:cubicBezTo>
                  <a:pt x="3477" y="2260"/>
                  <a:pt x="3476" y="2241"/>
                  <a:pt x="3476" y="2222"/>
                </a:cubicBezTo>
                <a:close/>
                <a:moveTo>
                  <a:pt x="2152" y="2238"/>
                </a:moveTo>
                <a:cubicBezTo>
                  <a:pt x="2152" y="2247"/>
                  <a:pt x="2153" y="2256"/>
                  <a:pt x="2155" y="2265"/>
                </a:cubicBezTo>
                <a:cubicBezTo>
                  <a:pt x="2140" y="2272"/>
                  <a:pt x="2125" y="2279"/>
                  <a:pt x="2111" y="2287"/>
                </a:cubicBezTo>
                <a:cubicBezTo>
                  <a:pt x="2109" y="2270"/>
                  <a:pt x="2108" y="2254"/>
                  <a:pt x="2105" y="2238"/>
                </a:cubicBezTo>
                <a:close/>
                <a:moveTo>
                  <a:pt x="11249" y="2262"/>
                </a:moveTo>
                <a:cubicBezTo>
                  <a:pt x="11250" y="2270"/>
                  <a:pt x="11250" y="2279"/>
                  <a:pt x="11251" y="2290"/>
                </a:cubicBezTo>
                <a:lnTo>
                  <a:pt x="11196" y="2290"/>
                </a:lnTo>
                <a:cubicBezTo>
                  <a:pt x="11194" y="2281"/>
                  <a:pt x="11194" y="2270"/>
                  <a:pt x="11193" y="2262"/>
                </a:cubicBezTo>
                <a:close/>
                <a:moveTo>
                  <a:pt x="417" y="2235"/>
                </a:moveTo>
                <a:cubicBezTo>
                  <a:pt x="419" y="2254"/>
                  <a:pt x="420" y="2273"/>
                  <a:pt x="422" y="2293"/>
                </a:cubicBezTo>
                <a:lnTo>
                  <a:pt x="411" y="2293"/>
                </a:lnTo>
                <a:cubicBezTo>
                  <a:pt x="411" y="2273"/>
                  <a:pt x="410" y="2254"/>
                  <a:pt x="408" y="2235"/>
                </a:cubicBezTo>
                <a:close/>
                <a:moveTo>
                  <a:pt x="11098" y="2247"/>
                </a:moveTo>
                <a:cubicBezTo>
                  <a:pt x="11100" y="2266"/>
                  <a:pt x="11101" y="2285"/>
                  <a:pt x="11103" y="2304"/>
                </a:cubicBezTo>
                <a:lnTo>
                  <a:pt x="11094" y="2304"/>
                </a:lnTo>
                <a:cubicBezTo>
                  <a:pt x="11093" y="2285"/>
                  <a:pt x="11091" y="2266"/>
                  <a:pt x="11090" y="2247"/>
                </a:cubicBezTo>
                <a:close/>
                <a:moveTo>
                  <a:pt x="8341" y="2257"/>
                </a:moveTo>
                <a:cubicBezTo>
                  <a:pt x="8343" y="2273"/>
                  <a:pt x="8346" y="2290"/>
                  <a:pt x="8347" y="2306"/>
                </a:cubicBezTo>
                <a:lnTo>
                  <a:pt x="8300" y="2306"/>
                </a:lnTo>
                <a:cubicBezTo>
                  <a:pt x="8299" y="2297"/>
                  <a:pt x="8297" y="2288"/>
                  <a:pt x="8297" y="2278"/>
                </a:cubicBezTo>
                <a:cubicBezTo>
                  <a:pt x="8312" y="2272"/>
                  <a:pt x="8327" y="2265"/>
                  <a:pt x="8341" y="2257"/>
                </a:cubicBezTo>
                <a:close/>
                <a:moveTo>
                  <a:pt x="10709" y="2248"/>
                </a:moveTo>
                <a:lnTo>
                  <a:pt x="10713" y="2306"/>
                </a:lnTo>
                <a:lnTo>
                  <a:pt x="10703" y="2306"/>
                </a:lnTo>
                <a:cubicBezTo>
                  <a:pt x="10703" y="2287"/>
                  <a:pt x="10701" y="2268"/>
                  <a:pt x="10700" y="2248"/>
                </a:cubicBezTo>
                <a:close/>
                <a:moveTo>
                  <a:pt x="8241" y="2316"/>
                </a:moveTo>
                <a:cubicBezTo>
                  <a:pt x="8241" y="2316"/>
                  <a:pt x="8241" y="2316"/>
                  <a:pt x="8241" y="2316"/>
                </a:cubicBezTo>
                <a:lnTo>
                  <a:pt x="8241" y="2316"/>
                </a:lnTo>
                <a:cubicBezTo>
                  <a:pt x="8241" y="2316"/>
                  <a:pt x="8241" y="2316"/>
                  <a:pt x="8241" y="2316"/>
                </a:cubicBezTo>
                <a:close/>
                <a:moveTo>
                  <a:pt x="6889" y="2265"/>
                </a:moveTo>
                <a:lnTo>
                  <a:pt x="6894" y="2322"/>
                </a:lnTo>
                <a:lnTo>
                  <a:pt x="6883" y="2322"/>
                </a:lnTo>
                <a:cubicBezTo>
                  <a:pt x="6883" y="2303"/>
                  <a:pt x="6882" y="2284"/>
                  <a:pt x="6880" y="2265"/>
                </a:cubicBezTo>
                <a:close/>
                <a:moveTo>
                  <a:pt x="1993" y="2304"/>
                </a:moveTo>
                <a:cubicBezTo>
                  <a:pt x="1993" y="2310"/>
                  <a:pt x="1994" y="2318"/>
                  <a:pt x="1994" y="2323"/>
                </a:cubicBezTo>
                <a:lnTo>
                  <a:pt x="1967" y="2323"/>
                </a:lnTo>
                <a:cubicBezTo>
                  <a:pt x="1967" y="2318"/>
                  <a:pt x="1967" y="2310"/>
                  <a:pt x="1965" y="2304"/>
                </a:cubicBezTo>
                <a:close/>
                <a:moveTo>
                  <a:pt x="3180" y="2225"/>
                </a:moveTo>
                <a:cubicBezTo>
                  <a:pt x="3183" y="2262"/>
                  <a:pt x="3186" y="2300"/>
                  <a:pt x="3188" y="2337"/>
                </a:cubicBezTo>
                <a:lnTo>
                  <a:pt x="3174" y="2337"/>
                </a:lnTo>
                <a:cubicBezTo>
                  <a:pt x="3171" y="2300"/>
                  <a:pt x="3169" y="2262"/>
                  <a:pt x="3167" y="2225"/>
                </a:cubicBezTo>
                <a:close/>
                <a:moveTo>
                  <a:pt x="3861" y="2106"/>
                </a:moveTo>
                <a:lnTo>
                  <a:pt x="3861" y="2106"/>
                </a:lnTo>
                <a:cubicBezTo>
                  <a:pt x="3878" y="2135"/>
                  <a:pt x="3892" y="2160"/>
                  <a:pt x="3911" y="2194"/>
                </a:cubicBezTo>
                <a:cubicBezTo>
                  <a:pt x="3913" y="2237"/>
                  <a:pt x="3913" y="2287"/>
                  <a:pt x="3914" y="2337"/>
                </a:cubicBezTo>
                <a:cubicBezTo>
                  <a:pt x="3906" y="2251"/>
                  <a:pt x="3828" y="2210"/>
                  <a:pt x="3861" y="2106"/>
                </a:cubicBezTo>
                <a:close/>
                <a:moveTo>
                  <a:pt x="2677" y="2229"/>
                </a:moveTo>
                <a:cubicBezTo>
                  <a:pt x="2683" y="2266"/>
                  <a:pt x="2689" y="2301"/>
                  <a:pt x="2695" y="2340"/>
                </a:cubicBezTo>
                <a:cubicBezTo>
                  <a:pt x="2694" y="2340"/>
                  <a:pt x="2694" y="2340"/>
                  <a:pt x="2693" y="2340"/>
                </a:cubicBezTo>
                <a:lnTo>
                  <a:pt x="2693" y="2340"/>
                </a:lnTo>
                <a:cubicBezTo>
                  <a:pt x="2693" y="2340"/>
                  <a:pt x="2693" y="2340"/>
                  <a:pt x="2693" y="2340"/>
                </a:cubicBezTo>
                <a:cubicBezTo>
                  <a:pt x="2667" y="2306"/>
                  <a:pt x="2664" y="2270"/>
                  <a:pt x="2659" y="2234"/>
                </a:cubicBezTo>
                <a:lnTo>
                  <a:pt x="2677" y="2229"/>
                </a:lnTo>
                <a:close/>
                <a:moveTo>
                  <a:pt x="1119" y="2290"/>
                </a:moveTo>
                <a:cubicBezTo>
                  <a:pt x="1119" y="2307"/>
                  <a:pt x="1121" y="2326"/>
                  <a:pt x="1122" y="2345"/>
                </a:cubicBezTo>
                <a:lnTo>
                  <a:pt x="1113" y="2345"/>
                </a:lnTo>
                <a:cubicBezTo>
                  <a:pt x="1112" y="2326"/>
                  <a:pt x="1110" y="2307"/>
                  <a:pt x="1109" y="2290"/>
                </a:cubicBezTo>
                <a:close/>
                <a:moveTo>
                  <a:pt x="5036" y="2348"/>
                </a:moveTo>
                <a:cubicBezTo>
                  <a:pt x="5037" y="2354"/>
                  <a:pt x="5037" y="2360"/>
                  <a:pt x="5037" y="2366"/>
                </a:cubicBezTo>
                <a:lnTo>
                  <a:pt x="5009" y="2366"/>
                </a:lnTo>
                <a:cubicBezTo>
                  <a:pt x="5009" y="2360"/>
                  <a:pt x="5009" y="2354"/>
                  <a:pt x="5008" y="2348"/>
                </a:cubicBezTo>
                <a:close/>
                <a:moveTo>
                  <a:pt x="2165" y="2360"/>
                </a:moveTo>
                <a:cubicBezTo>
                  <a:pt x="2165" y="2366"/>
                  <a:pt x="2165" y="2372"/>
                  <a:pt x="2165" y="2379"/>
                </a:cubicBezTo>
                <a:lnTo>
                  <a:pt x="2137" y="2379"/>
                </a:lnTo>
                <a:cubicBezTo>
                  <a:pt x="2137" y="2372"/>
                  <a:pt x="2137" y="2366"/>
                  <a:pt x="2137" y="2360"/>
                </a:cubicBezTo>
                <a:close/>
                <a:moveTo>
                  <a:pt x="4500" y="2329"/>
                </a:moveTo>
                <a:cubicBezTo>
                  <a:pt x="4501" y="2345"/>
                  <a:pt x="4501" y="2362"/>
                  <a:pt x="4503" y="2379"/>
                </a:cubicBezTo>
                <a:lnTo>
                  <a:pt x="4429" y="2379"/>
                </a:lnTo>
                <a:cubicBezTo>
                  <a:pt x="4428" y="2369"/>
                  <a:pt x="4426" y="2359"/>
                  <a:pt x="4426" y="2350"/>
                </a:cubicBezTo>
                <a:cubicBezTo>
                  <a:pt x="4450" y="2343"/>
                  <a:pt x="4475" y="2335"/>
                  <a:pt x="4500" y="2329"/>
                </a:cubicBezTo>
                <a:close/>
                <a:moveTo>
                  <a:pt x="826" y="2362"/>
                </a:moveTo>
                <a:cubicBezTo>
                  <a:pt x="826" y="2371"/>
                  <a:pt x="828" y="2381"/>
                  <a:pt x="828" y="2390"/>
                </a:cubicBezTo>
                <a:lnTo>
                  <a:pt x="772" y="2390"/>
                </a:lnTo>
                <a:cubicBezTo>
                  <a:pt x="772" y="2381"/>
                  <a:pt x="770" y="2371"/>
                  <a:pt x="770" y="2362"/>
                </a:cubicBezTo>
                <a:close/>
                <a:moveTo>
                  <a:pt x="1206" y="2345"/>
                </a:moveTo>
                <a:cubicBezTo>
                  <a:pt x="1207" y="2365"/>
                  <a:pt x="1209" y="2382"/>
                  <a:pt x="1210" y="2401"/>
                </a:cubicBezTo>
                <a:lnTo>
                  <a:pt x="1200" y="2401"/>
                </a:lnTo>
                <a:cubicBezTo>
                  <a:pt x="1199" y="2382"/>
                  <a:pt x="1199" y="2365"/>
                  <a:pt x="1197" y="2345"/>
                </a:cubicBezTo>
                <a:close/>
                <a:moveTo>
                  <a:pt x="1288" y="2288"/>
                </a:moveTo>
                <a:cubicBezTo>
                  <a:pt x="1291" y="2326"/>
                  <a:pt x="1293" y="2363"/>
                  <a:pt x="1296" y="2401"/>
                </a:cubicBezTo>
                <a:lnTo>
                  <a:pt x="1282" y="2401"/>
                </a:lnTo>
                <a:cubicBezTo>
                  <a:pt x="1279" y="2363"/>
                  <a:pt x="1277" y="2326"/>
                  <a:pt x="1275" y="2288"/>
                </a:cubicBezTo>
                <a:close/>
                <a:moveTo>
                  <a:pt x="3339" y="2412"/>
                </a:moveTo>
                <a:cubicBezTo>
                  <a:pt x="3339" y="2418"/>
                  <a:pt x="3341" y="2423"/>
                  <a:pt x="3341" y="2431"/>
                </a:cubicBezTo>
                <a:lnTo>
                  <a:pt x="3313" y="2431"/>
                </a:lnTo>
                <a:cubicBezTo>
                  <a:pt x="3313" y="2423"/>
                  <a:pt x="3311" y="2418"/>
                  <a:pt x="3311" y="2412"/>
                </a:cubicBezTo>
                <a:close/>
                <a:moveTo>
                  <a:pt x="5334" y="2328"/>
                </a:moveTo>
                <a:cubicBezTo>
                  <a:pt x="5337" y="2366"/>
                  <a:pt x="5340" y="2403"/>
                  <a:pt x="5342" y="2441"/>
                </a:cubicBezTo>
                <a:lnTo>
                  <a:pt x="5328" y="2441"/>
                </a:lnTo>
                <a:cubicBezTo>
                  <a:pt x="5325" y="2403"/>
                  <a:pt x="5322" y="2366"/>
                  <a:pt x="5321" y="2328"/>
                </a:cubicBezTo>
                <a:close/>
                <a:moveTo>
                  <a:pt x="5294" y="2460"/>
                </a:moveTo>
                <a:cubicBezTo>
                  <a:pt x="5294" y="2466"/>
                  <a:pt x="5296" y="2472"/>
                  <a:pt x="5296" y="2479"/>
                </a:cubicBezTo>
                <a:lnTo>
                  <a:pt x="5268" y="2479"/>
                </a:lnTo>
                <a:cubicBezTo>
                  <a:pt x="5268" y="2472"/>
                  <a:pt x="5266" y="2466"/>
                  <a:pt x="5266" y="2460"/>
                </a:cubicBezTo>
                <a:close/>
                <a:moveTo>
                  <a:pt x="2462" y="2281"/>
                </a:moveTo>
                <a:cubicBezTo>
                  <a:pt x="2467" y="2344"/>
                  <a:pt x="2470" y="2394"/>
                  <a:pt x="2476" y="2481"/>
                </a:cubicBezTo>
                <a:cubicBezTo>
                  <a:pt x="2448" y="2403"/>
                  <a:pt x="2431" y="2356"/>
                  <a:pt x="2412" y="2298"/>
                </a:cubicBezTo>
                <a:cubicBezTo>
                  <a:pt x="2426" y="2294"/>
                  <a:pt x="2442" y="2288"/>
                  <a:pt x="2462" y="2281"/>
                </a:cubicBezTo>
                <a:close/>
                <a:moveTo>
                  <a:pt x="7459" y="2432"/>
                </a:moveTo>
                <a:cubicBezTo>
                  <a:pt x="7460" y="2451"/>
                  <a:pt x="7460" y="2471"/>
                  <a:pt x="7462" y="2488"/>
                </a:cubicBezTo>
                <a:lnTo>
                  <a:pt x="7453" y="2488"/>
                </a:lnTo>
                <a:cubicBezTo>
                  <a:pt x="7451" y="2471"/>
                  <a:pt x="7450" y="2451"/>
                  <a:pt x="7448" y="2432"/>
                </a:cubicBezTo>
                <a:close/>
                <a:moveTo>
                  <a:pt x="1029" y="2478"/>
                </a:moveTo>
                <a:cubicBezTo>
                  <a:pt x="1029" y="2484"/>
                  <a:pt x="1029" y="2491"/>
                  <a:pt x="1029" y="2497"/>
                </a:cubicBezTo>
                <a:lnTo>
                  <a:pt x="1003" y="2497"/>
                </a:lnTo>
                <a:cubicBezTo>
                  <a:pt x="1001" y="2490"/>
                  <a:pt x="1001" y="2484"/>
                  <a:pt x="1001" y="2478"/>
                </a:cubicBezTo>
                <a:close/>
                <a:moveTo>
                  <a:pt x="220" y="2481"/>
                </a:moveTo>
                <a:cubicBezTo>
                  <a:pt x="220" y="2487"/>
                  <a:pt x="222" y="2494"/>
                  <a:pt x="222" y="2500"/>
                </a:cubicBezTo>
                <a:lnTo>
                  <a:pt x="194" y="2500"/>
                </a:lnTo>
                <a:cubicBezTo>
                  <a:pt x="194" y="2494"/>
                  <a:pt x="192" y="2488"/>
                  <a:pt x="192" y="2481"/>
                </a:cubicBezTo>
                <a:close/>
                <a:moveTo>
                  <a:pt x="4447" y="2444"/>
                </a:moveTo>
                <a:cubicBezTo>
                  <a:pt x="4448" y="2463"/>
                  <a:pt x="4450" y="2482"/>
                  <a:pt x="4451" y="2501"/>
                </a:cubicBezTo>
                <a:lnTo>
                  <a:pt x="4443" y="2501"/>
                </a:lnTo>
                <a:cubicBezTo>
                  <a:pt x="4441" y="2482"/>
                  <a:pt x="4440" y="2463"/>
                  <a:pt x="4438" y="2444"/>
                </a:cubicBezTo>
                <a:close/>
                <a:moveTo>
                  <a:pt x="1884" y="2407"/>
                </a:moveTo>
                <a:lnTo>
                  <a:pt x="1884" y="2407"/>
                </a:lnTo>
                <a:cubicBezTo>
                  <a:pt x="1893" y="2459"/>
                  <a:pt x="1902" y="2508"/>
                  <a:pt x="1877" y="2508"/>
                </a:cubicBezTo>
                <a:cubicBezTo>
                  <a:pt x="1867" y="2508"/>
                  <a:pt x="1852" y="2501"/>
                  <a:pt x="1830" y="2482"/>
                </a:cubicBezTo>
                <a:cubicBezTo>
                  <a:pt x="1850" y="2454"/>
                  <a:pt x="1865" y="2434"/>
                  <a:pt x="1884" y="2407"/>
                </a:cubicBezTo>
                <a:close/>
                <a:moveTo>
                  <a:pt x="2691" y="2365"/>
                </a:moveTo>
                <a:cubicBezTo>
                  <a:pt x="2713" y="2399"/>
                  <a:pt x="2725" y="2447"/>
                  <a:pt x="2727" y="2509"/>
                </a:cubicBezTo>
                <a:cubicBezTo>
                  <a:pt x="2711" y="2509"/>
                  <a:pt x="2694" y="2510"/>
                  <a:pt x="2677" y="2510"/>
                </a:cubicBezTo>
                <a:lnTo>
                  <a:pt x="2677" y="2510"/>
                </a:lnTo>
                <a:cubicBezTo>
                  <a:pt x="2681" y="2461"/>
                  <a:pt x="2686" y="2413"/>
                  <a:pt x="2691" y="2365"/>
                </a:cubicBezTo>
                <a:close/>
                <a:moveTo>
                  <a:pt x="5911" y="2513"/>
                </a:moveTo>
                <a:cubicBezTo>
                  <a:pt x="5912" y="2521"/>
                  <a:pt x="5912" y="2526"/>
                  <a:pt x="5912" y="2532"/>
                </a:cubicBezTo>
                <a:lnTo>
                  <a:pt x="5884" y="2532"/>
                </a:lnTo>
                <a:cubicBezTo>
                  <a:pt x="5884" y="2526"/>
                  <a:pt x="5884" y="2521"/>
                  <a:pt x="5883" y="2513"/>
                </a:cubicBezTo>
                <a:close/>
                <a:moveTo>
                  <a:pt x="5187" y="2516"/>
                </a:moveTo>
                <a:cubicBezTo>
                  <a:pt x="5187" y="2524"/>
                  <a:pt x="5187" y="2529"/>
                  <a:pt x="5189" y="2535"/>
                </a:cubicBezTo>
                <a:lnTo>
                  <a:pt x="5161" y="2535"/>
                </a:lnTo>
                <a:cubicBezTo>
                  <a:pt x="5159" y="2529"/>
                  <a:pt x="5159" y="2524"/>
                  <a:pt x="5159" y="2516"/>
                </a:cubicBezTo>
                <a:close/>
                <a:moveTo>
                  <a:pt x="4072" y="2522"/>
                </a:moveTo>
                <a:cubicBezTo>
                  <a:pt x="4072" y="2528"/>
                  <a:pt x="4072" y="2534"/>
                  <a:pt x="4073" y="2540"/>
                </a:cubicBezTo>
                <a:lnTo>
                  <a:pt x="4045" y="2540"/>
                </a:lnTo>
                <a:lnTo>
                  <a:pt x="4045" y="2541"/>
                </a:lnTo>
                <a:cubicBezTo>
                  <a:pt x="4045" y="2534"/>
                  <a:pt x="4044" y="2528"/>
                  <a:pt x="4044" y="2522"/>
                </a:cubicBezTo>
                <a:close/>
                <a:moveTo>
                  <a:pt x="6904" y="2491"/>
                </a:moveTo>
                <a:cubicBezTo>
                  <a:pt x="6905" y="2510"/>
                  <a:pt x="6907" y="2528"/>
                  <a:pt x="6908" y="2547"/>
                </a:cubicBezTo>
                <a:lnTo>
                  <a:pt x="6900" y="2547"/>
                </a:lnTo>
                <a:cubicBezTo>
                  <a:pt x="6898" y="2528"/>
                  <a:pt x="6897" y="2510"/>
                  <a:pt x="6895" y="2491"/>
                </a:cubicBezTo>
                <a:close/>
                <a:moveTo>
                  <a:pt x="3192" y="2429"/>
                </a:moveTo>
                <a:cubicBezTo>
                  <a:pt x="3201" y="2482"/>
                  <a:pt x="3205" y="2507"/>
                  <a:pt x="3213" y="2549"/>
                </a:cubicBezTo>
                <a:lnTo>
                  <a:pt x="3129" y="2549"/>
                </a:lnTo>
                <a:cubicBezTo>
                  <a:pt x="3158" y="2493"/>
                  <a:pt x="3171" y="2468"/>
                  <a:pt x="3192" y="2429"/>
                </a:cubicBezTo>
                <a:close/>
                <a:moveTo>
                  <a:pt x="2676" y="2511"/>
                </a:moveTo>
                <a:lnTo>
                  <a:pt x="2676" y="2511"/>
                </a:lnTo>
                <a:cubicBezTo>
                  <a:pt x="2677" y="2525"/>
                  <a:pt x="2678" y="2540"/>
                  <a:pt x="2679" y="2555"/>
                </a:cubicBezTo>
                <a:lnTo>
                  <a:pt x="2679" y="2555"/>
                </a:lnTo>
                <a:cubicBezTo>
                  <a:pt x="2666" y="2546"/>
                  <a:pt x="2660" y="2537"/>
                  <a:pt x="2655" y="2528"/>
                </a:cubicBezTo>
                <a:cubicBezTo>
                  <a:pt x="2662" y="2522"/>
                  <a:pt x="2669" y="2517"/>
                  <a:pt x="2676" y="2511"/>
                </a:cubicBezTo>
                <a:close/>
                <a:moveTo>
                  <a:pt x="4674" y="2500"/>
                </a:moveTo>
                <a:cubicBezTo>
                  <a:pt x="4675" y="2519"/>
                  <a:pt x="4677" y="2537"/>
                  <a:pt x="4678" y="2556"/>
                </a:cubicBezTo>
                <a:lnTo>
                  <a:pt x="4669" y="2556"/>
                </a:lnTo>
                <a:cubicBezTo>
                  <a:pt x="4668" y="2537"/>
                  <a:pt x="4666" y="2519"/>
                  <a:pt x="4665" y="2500"/>
                </a:cubicBezTo>
                <a:close/>
                <a:moveTo>
                  <a:pt x="2445" y="2509"/>
                </a:moveTo>
                <a:cubicBezTo>
                  <a:pt x="2445" y="2528"/>
                  <a:pt x="2446" y="2547"/>
                  <a:pt x="2448" y="2566"/>
                </a:cubicBezTo>
                <a:lnTo>
                  <a:pt x="2439" y="2566"/>
                </a:lnTo>
                <a:cubicBezTo>
                  <a:pt x="2437" y="2547"/>
                  <a:pt x="2436" y="2528"/>
                  <a:pt x="2434" y="2510"/>
                </a:cubicBezTo>
                <a:lnTo>
                  <a:pt x="2434" y="2509"/>
                </a:lnTo>
                <a:close/>
                <a:moveTo>
                  <a:pt x="484" y="2444"/>
                </a:moveTo>
                <a:cubicBezTo>
                  <a:pt x="501" y="2488"/>
                  <a:pt x="514" y="2524"/>
                  <a:pt x="528" y="2559"/>
                </a:cubicBezTo>
                <a:cubicBezTo>
                  <a:pt x="516" y="2567"/>
                  <a:pt x="506" y="2573"/>
                  <a:pt x="497" y="2573"/>
                </a:cubicBezTo>
                <a:cubicBezTo>
                  <a:pt x="479" y="2573"/>
                  <a:pt x="470" y="2545"/>
                  <a:pt x="484" y="2444"/>
                </a:cubicBezTo>
                <a:close/>
                <a:moveTo>
                  <a:pt x="1796" y="2518"/>
                </a:moveTo>
                <a:cubicBezTo>
                  <a:pt x="1803" y="2534"/>
                  <a:pt x="1812" y="2549"/>
                  <a:pt x="1819" y="2565"/>
                </a:cubicBezTo>
                <a:cubicBezTo>
                  <a:pt x="1816" y="2568"/>
                  <a:pt x="1815" y="2572"/>
                  <a:pt x="1814" y="2575"/>
                </a:cubicBezTo>
                <a:cubicBezTo>
                  <a:pt x="1815" y="2571"/>
                  <a:pt x="1816" y="2568"/>
                  <a:pt x="1818" y="2563"/>
                </a:cubicBezTo>
                <a:cubicBezTo>
                  <a:pt x="1806" y="2562"/>
                  <a:pt x="1797" y="2550"/>
                  <a:pt x="1788" y="2537"/>
                </a:cubicBezTo>
                <a:cubicBezTo>
                  <a:pt x="1791" y="2529"/>
                  <a:pt x="1794" y="2525"/>
                  <a:pt x="1796" y="2518"/>
                </a:cubicBezTo>
                <a:close/>
                <a:moveTo>
                  <a:pt x="7198" y="2565"/>
                </a:moveTo>
                <a:cubicBezTo>
                  <a:pt x="7198" y="2571"/>
                  <a:pt x="7198" y="2578"/>
                  <a:pt x="7198" y="2584"/>
                </a:cubicBezTo>
                <a:lnTo>
                  <a:pt x="7170" y="2584"/>
                </a:lnTo>
                <a:cubicBezTo>
                  <a:pt x="7170" y="2578"/>
                  <a:pt x="7170" y="2572"/>
                  <a:pt x="7170" y="2565"/>
                </a:cubicBezTo>
                <a:close/>
                <a:moveTo>
                  <a:pt x="1814" y="2575"/>
                </a:moveTo>
                <a:lnTo>
                  <a:pt x="1814" y="2575"/>
                </a:lnTo>
                <a:cubicBezTo>
                  <a:pt x="1827" y="2576"/>
                  <a:pt x="1836" y="2590"/>
                  <a:pt x="1844" y="2603"/>
                </a:cubicBezTo>
                <a:cubicBezTo>
                  <a:pt x="1841" y="2609"/>
                  <a:pt x="1839" y="2615"/>
                  <a:pt x="1837" y="2621"/>
                </a:cubicBezTo>
                <a:cubicBezTo>
                  <a:pt x="1828" y="2606"/>
                  <a:pt x="1821" y="2590"/>
                  <a:pt x="1814" y="2575"/>
                </a:cubicBezTo>
                <a:close/>
                <a:moveTo>
                  <a:pt x="578" y="2348"/>
                </a:moveTo>
                <a:cubicBezTo>
                  <a:pt x="607" y="2382"/>
                  <a:pt x="628" y="2407"/>
                  <a:pt x="650" y="2434"/>
                </a:cubicBezTo>
                <a:cubicBezTo>
                  <a:pt x="645" y="2444"/>
                  <a:pt x="642" y="2453"/>
                  <a:pt x="638" y="2463"/>
                </a:cubicBezTo>
                <a:cubicBezTo>
                  <a:pt x="654" y="2450"/>
                  <a:pt x="666" y="2428"/>
                  <a:pt x="678" y="2404"/>
                </a:cubicBezTo>
                <a:cubicBezTo>
                  <a:pt x="738" y="2423"/>
                  <a:pt x="784" y="2485"/>
                  <a:pt x="812" y="2619"/>
                </a:cubicBezTo>
                <a:cubicBezTo>
                  <a:pt x="791" y="2624"/>
                  <a:pt x="767" y="2628"/>
                  <a:pt x="740" y="2634"/>
                </a:cubicBezTo>
                <a:cubicBezTo>
                  <a:pt x="734" y="2600"/>
                  <a:pt x="729" y="2574"/>
                  <a:pt x="723" y="2538"/>
                </a:cubicBezTo>
                <a:cubicBezTo>
                  <a:pt x="697" y="2524"/>
                  <a:pt x="666" y="2504"/>
                  <a:pt x="635" y="2487"/>
                </a:cubicBezTo>
                <a:cubicBezTo>
                  <a:pt x="620" y="2462"/>
                  <a:pt x="604" y="2459"/>
                  <a:pt x="582" y="2456"/>
                </a:cubicBezTo>
                <a:cubicBezTo>
                  <a:pt x="581" y="2416"/>
                  <a:pt x="579" y="2385"/>
                  <a:pt x="578" y="2348"/>
                </a:cubicBezTo>
                <a:close/>
                <a:moveTo>
                  <a:pt x="4637" y="2632"/>
                </a:moveTo>
                <a:cubicBezTo>
                  <a:pt x="4637" y="2638"/>
                  <a:pt x="4637" y="2644"/>
                  <a:pt x="4638" y="2650"/>
                </a:cubicBezTo>
                <a:lnTo>
                  <a:pt x="4610" y="2650"/>
                </a:lnTo>
                <a:lnTo>
                  <a:pt x="4609" y="2632"/>
                </a:lnTo>
                <a:close/>
                <a:moveTo>
                  <a:pt x="5350" y="2610"/>
                </a:moveTo>
                <a:lnTo>
                  <a:pt x="5355" y="2666"/>
                </a:lnTo>
                <a:lnTo>
                  <a:pt x="5346" y="2666"/>
                </a:lnTo>
                <a:cubicBezTo>
                  <a:pt x="5344" y="2647"/>
                  <a:pt x="5343" y="2629"/>
                  <a:pt x="5342" y="2610"/>
                </a:cubicBezTo>
                <a:close/>
                <a:moveTo>
                  <a:pt x="344" y="2646"/>
                </a:moveTo>
                <a:cubicBezTo>
                  <a:pt x="344" y="2654"/>
                  <a:pt x="345" y="2665"/>
                  <a:pt x="345" y="2674"/>
                </a:cubicBezTo>
                <a:cubicBezTo>
                  <a:pt x="326" y="2675"/>
                  <a:pt x="308" y="2675"/>
                  <a:pt x="289" y="2675"/>
                </a:cubicBezTo>
                <a:cubicBezTo>
                  <a:pt x="289" y="2665"/>
                  <a:pt x="288" y="2656"/>
                  <a:pt x="288" y="2646"/>
                </a:cubicBezTo>
                <a:close/>
                <a:moveTo>
                  <a:pt x="3423" y="2506"/>
                </a:moveTo>
                <a:cubicBezTo>
                  <a:pt x="3426" y="2562"/>
                  <a:pt x="3430" y="2619"/>
                  <a:pt x="3433" y="2675"/>
                </a:cubicBezTo>
                <a:lnTo>
                  <a:pt x="3420" y="2675"/>
                </a:lnTo>
                <a:cubicBezTo>
                  <a:pt x="3416" y="2619"/>
                  <a:pt x="3413" y="2562"/>
                  <a:pt x="3408" y="2506"/>
                </a:cubicBezTo>
                <a:close/>
                <a:moveTo>
                  <a:pt x="1079" y="2634"/>
                </a:moveTo>
                <a:cubicBezTo>
                  <a:pt x="1086" y="2650"/>
                  <a:pt x="1094" y="2664"/>
                  <a:pt x="1101" y="2679"/>
                </a:cubicBezTo>
                <a:lnTo>
                  <a:pt x="1101" y="2679"/>
                </a:lnTo>
                <a:cubicBezTo>
                  <a:pt x="1088" y="2679"/>
                  <a:pt x="1079" y="2665"/>
                  <a:pt x="1072" y="2653"/>
                </a:cubicBezTo>
                <a:cubicBezTo>
                  <a:pt x="1073" y="2647"/>
                  <a:pt x="1076" y="2641"/>
                  <a:pt x="1079" y="2634"/>
                </a:cubicBezTo>
                <a:close/>
                <a:moveTo>
                  <a:pt x="1101" y="2680"/>
                </a:moveTo>
                <a:cubicBezTo>
                  <a:pt x="1101" y="2681"/>
                  <a:pt x="1101" y="2681"/>
                  <a:pt x="1101" y="2681"/>
                </a:cubicBezTo>
                <a:cubicBezTo>
                  <a:pt x="1100" y="2684"/>
                  <a:pt x="1098" y="2688"/>
                  <a:pt x="1097" y="2691"/>
                </a:cubicBezTo>
                <a:cubicBezTo>
                  <a:pt x="1098" y="2687"/>
                  <a:pt x="1100" y="2684"/>
                  <a:pt x="1101" y="2680"/>
                </a:cubicBezTo>
                <a:close/>
                <a:moveTo>
                  <a:pt x="907" y="2515"/>
                </a:moveTo>
                <a:cubicBezTo>
                  <a:pt x="951" y="2550"/>
                  <a:pt x="978" y="2571"/>
                  <a:pt x="1012" y="2597"/>
                </a:cubicBezTo>
                <a:cubicBezTo>
                  <a:pt x="996" y="2635"/>
                  <a:pt x="985" y="2660"/>
                  <a:pt x="969" y="2694"/>
                </a:cubicBezTo>
                <a:cubicBezTo>
                  <a:pt x="951" y="2643"/>
                  <a:pt x="935" y="2594"/>
                  <a:pt x="907" y="2515"/>
                </a:cubicBezTo>
                <a:close/>
                <a:moveTo>
                  <a:pt x="4000" y="2691"/>
                </a:moveTo>
                <a:cubicBezTo>
                  <a:pt x="4000" y="2697"/>
                  <a:pt x="4000" y="2703"/>
                  <a:pt x="4001" y="2710"/>
                </a:cubicBezTo>
                <a:lnTo>
                  <a:pt x="3973" y="2710"/>
                </a:lnTo>
                <a:lnTo>
                  <a:pt x="3972" y="2691"/>
                </a:lnTo>
                <a:close/>
                <a:moveTo>
                  <a:pt x="4418" y="2685"/>
                </a:moveTo>
                <a:cubicBezTo>
                  <a:pt x="4418" y="2694"/>
                  <a:pt x="4419" y="2703"/>
                  <a:pt x="4419" y="2713"/>
                </a:cubicBezTo>
                <a:lnTo>
                  <a:pt x="4363" y="2713"/>
                </a:lnTo>
                <a:cubicBezTo>
                  <a:pt x="4363" y="2704"/>
                  <a:pt x="4362" y="2694"/>
                  <a:pt x="4362" y="2685"/>
                </a:cubicBezTo>
                <a:close/>
                <a:moveTo>
                  <a:pt x="4699" y="2727"/>
                </a:moveTo>
                <a:cubicBezTo>
                  <a:pt x="4699" y="2727"/>
                  <a:pt x="4699" y="2728"/>
                  <a:pt x="4699" y="2728"/>
                </a:cubicBezTo>
                <a:lnTo>
                  <a:pt x="4699" y="2728"/>
                </a:lnTo>
                <a:cubicBezTo>
                  <a:pt x="4699" y="2728"/>
                  <a:pt x="4699" y="2727"/>
                  <a:pt x="4699" y="2727"/>
                </a:cubicBezTo>
                <a:close/>
                <a:moveTo>
                  <a:pt x="1097" y="2691"/>
                </a:moveTo>
                <a:lnTo>
                  <a:pt x="1097" y="2691"/>
                </a:lnTo>
                <a:cubicBezTo>
                  <a:pt x="1110" y="2693"/>
                  <a:pt x="1118" y="2706"/>
                  <a:pt x="1126" y="2719"/>
                </a:cubicBezTo>
                <a:cubicBezTo>
                  <a:pt x="1124" y="2725"/>
                  <a:pt x="1122" y="2731"/>
                  <a:pt x="1119" y="2737"/>
                </a:cubicBezTo>
                <a:cubicBezTo>
                  <a:pt x="1112" y="2722"/>
                  <a:pt x="1104" y="2706"/>
                  <a:pt x="1097" y="2691"/>
                </a:cubicBezTo>
                <a:close/>
                <a:moveTo>
                  <a:pt x="1450" y="2654"/>
                </a:moveTo>
                <a:lnTo>
                  <a:pt x="1450" y="2654"/>
                </a:lnTo>
                <a:cubicBezTo>
                  <a:pt x="1441" y="2734"/>
                  <a:pt x="1416" y="2775"/>
                  <a:pt x="1375" y="2781"/>
                </a:cubicBezTo>
                <a:cubicBezTo>
                  <a:pt x="1403" y="2734"/>
                  <a:pt x="1422" y="2702"/>
                  <a:pt x="1450" y="2654"/>
                </a:cubicBezTo>
                <a:close/>
                <a:moveTo>
                  <a:pt x="968" y="2818"/>
                </a:moveTo>
                <a:cubicBezTo>
                  <a:pt x="968" y="2824"/>
                  <a:pt x="969" y="2830"/>
                  <a:pt x="969" y="2837"/>
                </a:cubicBezTo>
                <a:lnTo>
                  <a:pt x="941" y="2837"/>
                </a:lnTo>
                <a:lnTo>
                  <a:pt x="941" y="2835"/>
                </a:lnTo>
                <a:cubicBezTo>
                  <a:pt x="941" y="2830"/>
                  <a:pt x="941" y="2824"/>
                  <a:pt x="940" y="2818"/>
                </a:cubicBezTo>
                <a:close/>
                <a:moveTo>
                  <a:pt x="2693" y="2617"/>
                </a:moveTo>
                <a:cubicBezTo>
                  <a:pt x="2709" y="2693"/>
                  <a:pt x="2714" y="2769"/>
                  <a:pt x="2720" y="2844"/>
                </a:cubicBezTo>
                <a:cubicBezTo>
                  <a:pt x="2693" y="2770"/>
                  <a:pt x="2685" y="2694"/>
                  <a:pt x="2693" y="2617"/>
                </a:cubicBezTo>
                <a:close/>
                <a:moveTo>
                  <a:pt x="1961" y="2794"/>
                </a:moveTo>
                <a:cubicBezTo>
                  <a:pt x="1962" y="2813"/>
                  <a:pt x="1964" y="2832"/>
                  <a:pt x="1965" y="2850"/>
                </a:cubicBezTo>
                <a:lnTo>
                  <a:pt x="1955" y="2850"/>
                </a:lnTo>
                <a:cubicBezTo>
                  <a:pt x="1955" y="2832"/>
                  <a:pt x="1953" y="2813"/>
                  <a:pt x="1952" y="2794"/>
                </a:cubicBezTo>
                <a:close/>
                <a:moveTo>
                  <a:pt x="1372" y="2859"/>
                </a:moveTo>
                <a:cubicBezTo>
                  <a:pt x="1379" y="2875"/>
                  <a:pt x="1388" y="2890"/>
                  <a:pt x="1396" y="2906"/>
                </a:cubicBezTo>
                <a:cubicBezTo>
                  <a:pt x="1395" y="2907"/>
                  <a:pt x="1394" y="2909"/>
                  <a:pt x="1393" y="2910"/>
                </a:cubicBezTo>
                <a:lnTo>
                  <a:pt x="1393" y="2910"/>
                </a:lnTo>
                <a:cubicBezTo>
                  <a:pt x="1375" y="2892"/>
                  <a:pt x="1370" y="2884"/>
                  <a:pt x="1365" y="2877"/>
                </a:cubicBezTo>
                <a:cubicBezTo>
                  <a:pt x="1368" y="2871"/>
                  <a:pt x="1371" y="2865"/>
                  <a:pt x="1372" y="2859"/>
                </a:cubicBezTo>
                <a:close/>
                <a:moveTo>
                  <a:pt x="1403" y="2930"/>
                </a:moveTo>
                <a:cubicBezTo>
                  <a:pt x="1414" y="2941"/>
                  <a:pt x="1415" y="2945"/>
                  <a:pt x="1413" y="2945"/>
                </a:cubicBezTo>
                <a:cubicBezTo>
                  <a:pt x="1410" y="2945"/>
                  <a:pt x="1402" y="2941"/>
                  <a:pt x="1394" y="2937"/>
                </a:cubicBezTo>
                <a:cubicBezTo>
                  <a:pt x="1397" y="2935"/>
                  <a:pt x="1400" y="2933"/>
                  <a:pt x="1403" y="2930"/>
                </a:cubicBezTo>
                <a:close/>
                <a:moveTo>
                  <a:pt x="3928" y="2857"/>
                </a:moveTo>
                <a:cubicBezTo>
                  <a:pt x="3929" y="2890"/>
                  <a:pt x="3931" y="2907"/>
                  <a:pt x="3932" y="2940"/>
                </a:cubicBezTo>
                <a:cubicBezTo>
                  <a:pt x="3919" y="2946"/>
                  <a:pt x="3904" y="2953"/>
                  <a:pt x="3885" y="2960"/>
                </a:cubicBezTo>
                <a:cubicBezTo>
                  <a:pt x="3879" y="2924"/>
                  <a:pt x="3875" y="2899"/>
                  <a:pt x="3867" y="2857"/>
                </a:cubicBezTo>
                <a:close/>
                <a:moveTo>
                  <a:pt x="1433" y="2912"/>
                </a:moveTo>
                <a:cubicBezTo>
                  <a:pt x="1436" y="2912"/>
                  <a:pt x="1443" y="2934"/>
                  <a:pt x="1465" y="2975"/>
                </a:cubicBezTo>
                <a:cubicBezTo>
                  <a:pt x="1441" y="2954"/>
                  <a:pt x="1423" y="2938"/>
                  <a:pt x="1410" y="2926"/>
                </a:cubicBezTo>
                <a:lnTo>
                  <a:pt x="1410" y="2926"/>
                </a:lnTo>
                <a:cubicBezTo>
                  <a:pt x="1417" y="2920"/>
                  <a:pt x="1425" y="2915"/>
                  <a:pt x="1432" y="2912"/>
                </a:cubicBezTo>
                <a:cubicBezTo>
                  <a:pt x="1433" y="2912"/>
                  <a:pt x="1433" y="2912"/>
                  <a:pt x="1433" y="2912"/>
                </a:cubicBezTo>
                <a:close/>
                <a:moveTo>
                  <a:pt x="3322" y="2977"/>
                </a:moveTo>
                <a:cubicBezTo>
                  <a:pt x="3322" y="2983"/>
                  <a:pt x="3322" y="2988"/>
                  <a:pt x="3323" y="2996"/>
                </a:cubicBezTo>
                <a:lnTo>
                  <a:pt x="3295" y="2996"/>
                </a:lnTo>
                <a:cubicBezTo>
                  <a:pt x="3294" y="2988"/>
                  <a:pt x="3294" y="2983"/>
                  <a:pt x="3294" y="2977"/>
                </a:cubicBezTo>
                <a:close/>
                <a:moveTo>
                  <a:pt x="1332" y="2919"/>
                </a:moveTo>
                <a:cubicBezTo>
                  <a:pt x="1335" y="2950"/>
                  <a:pt x="1337" y="2981"/>
                  <a:pt x="1340" y="3012"/>
                </a:cubicBezTo>
                <a:lnTo>
                  <a:pt x="1338" y="3012"/>
                </a:lnTo>
                <a:cubicBezTo>
                  <a:pt x="1335" y="3013"/>
                  <a:pt x="1331" y="3015"/>
                  <a:pt x="1327" y="3016"/>
                </a:cubicBezTo>
                <a:cubicBezTo>
                  <a:pt x="1321" y="2985"/>
                  <a:pt x="1315" y="2956"/>
                  <a:pt x="1309" y="2925"/>
                </a:cubicBezTo>
                <a:cubicBezTo>
                  <a:pt x="1318" y="2922"/>
                  <a:pt x="1325" y="2921"/>
                  <a:pt x="1332" y="2919"/>
                </a:cubicBezTo>
                <a:close/>
                <a:moveTo>
                  <a:pt x="2033" y="2972"/>
                </a:moveTo>
                <a:cubicBezTo>
                  <a:pt x="2034" y="2983"/>
                  <a:pt x="2036" y="2991"/>
                  <a:pt x="2037" y="3000"/>
                </a:cubicBezTo>
                <a:cubicBezTo>
                  <a:pt x="2022" y="3008"/>
                  <a:pt x="2008" y="3015"/>
                  <a:pt x="1993" y="3022"/>
                </a:cubicBezTo>
                <a:cubicBezTo>
                  <a:pt x="1992" y="3006"/>
                  <a:pt x="1989" y="2990"/>
                  <a:pt x="1987" y="2974"/>
                </a:cubicBezTo>
                <a:cubicBezTo>
                  <a:pt x="2002" y="2974"/>
                  <a:pt x="2018" y="2974"/>
                  <a:pt x="2033" y="2972"/>
                </a:cubicBezTo>
                <a:close/>
                <a:moveTo>
                  <a:pt x="1025" y="2968"/>
                </a:moveTo>
                <a:cubicBezTo>
                  <a:pt x="1025" y="2987"/>
                  <a:pt x="1026" y="3006"/>
                  <a:pt x="1028" y="3024"/>
                </a:cubicBezTo>
                <a:lnTo>
                  <a:pt x="1019" y="3024"/>
                </a:lnTo>
                <a:cubicBezTo>
                  <a:pt x="1018" y="3006"/>
                  <a:pt x="1016" y="2987"/>
                  <a:pt x="1015" y="2968"/>
                </a:cubicBezTo>
                <a:close/>
                <a:moveTo>
                  <a:pt x="1160" y="2905"/>
                </a:moveTo>
                <a:cubicBezTo>
                  <a:pt x="1166" y="2938"/>
                  <a:pt x="1172" y="2969"/>
                  <a:pt x="1188" y="3065"/>
                </a:cubicBezTo>
                <a:cubicBezTo>
                  <a:pt x="1149" y="2996"/>
                  <a:pt x="1132" y="2968"/>
                  <a:pt x="1107" y="2925"/>
                </a:cubicBezTo>
                <a:cubicBezTo>
                  <a:pt x="1131" y="2916"/>
                  <a:pt x="1143" y="2912"/>
                  <a:pt x="1160" y="2905"/>
                </a:cubicBezTo>
                <a:close/>
                <a:moveTo>
                  <a:pt x="941" y="2974"/>
                </a:moveTo>
                <a:cubicBezTo>
                  <a:pt x="947" y="3005"/>
                  <a:pt x="953" y="3035"/>
                  <a:pt x="957" y="3066"/>
                </a:cubicBezTo>
                <a:cubicBezTo>
                  <a:pt x="950" y="3068"/>
                  <a:pt x="943" y="3071"/>
                  <a:pt x="934" y="3072"/>
                </a:cubicBezTo>
                <a:cubicBezTo>
                  <a:pt x="932" y="3041"/>
                  <a:pt x="929" y="3010"/>
                  <a:pt x="928" y="2978"/>
                </a:cubicBezTo>
                <a:cubicBezTo>
                  <a:pt x="932" y="2977"/>
                  <a:pt x="937" y="2975"/>
                  <a:pt x="941" y="2974"/>
                </a:cubicBezTo>
                <a:close/>
                <a:moveTo>
                  <a:pt x="991" y="3156"/>
                </a:moveTo>
                <a:cubicBezTo>
                  <a:pt x="991" y="3162"/>
                  <a:pt x="991" y="3169"/>
                  <a:pt x="991" y="3175"/>
                </a:cubicBezTo>
                <a:lnTo>
                  <a:pt x="963" y="3175"/>
                </a:lnTo>
                <a:cubicBezTo>
                  <a:pt x="963" y="3169"/>
                  <a:pt x="963" y="3162"/>
                  <a:pt x="963" y="3156"/>
                </a:cubicBezTo>
                <a:close/>
                <a:moveTo>
                  <a:pt x="1631" y="2974"/>
                </a:moveTo>
                <a:cubicBezTo>
                  <a:pt x="1658" y="2999"/>
                  <a:pt x="1683" y="3024"/>
                  <a:pt x="1713" y="3053"/>
                </a:cubicBezTo>
                <a:cubicBezTo>
                  <a:pt x="1681" y="3100"/>
                  <a:pt x="1652" y="3143"/>
                  <a:pt x="1618" y="3193"/>
                </a:cubicBezTo>
                <a:cubicBezTo>
                  <a:pt x="1581" y="3081"/>
                  <a:pt x="1605" y="3022"/>
                  <a:pt x="1631" y="2974"/>
                </a:cubicBezTo>
                <a:close/>
                <a:moveTo>
                  <a:pt x="2323" y="3189"/>
                </a:moveTo>
                <a:cubicBezTo>
                  <a:pt x="2323" y="3208"/>
                  <a:pt x="2324" y="3225"/>
                  <a:pt x="2325" y="3244"/>
                </a:cubicBezTo>
                <a:lnTo>
                  <a:pt x="2317" y="3244"/>
                </a:lnTo>
                <a:cubicBezTo>
                  <a:pt x="2315" y="3225"/>
                  <a:pt x="2314" y="3208"/>
                  <a:pt x="2312" y="3189"/>
                </a:cubicBezTo>
                <a:close/>
                <a:moveTo>
                  <a:pt x="928" y="3194"/>
                </a:moveTo>
                <a:cubicBezTo>
                  <a:pt x="929" y="3214"/>
                  <a:pt x="931" y="3231"/>
                  <a:pt x="932" y="3250"/>
                </a:cubicBezTo>
                <a:lnTo>
                  <a:pt x="922" y="3250"/>
                </a:lnTo>
                <a:cubicBezTo>
                  <a:pt x="922" y="3231"/>
                  <a:pt x="920" y="3212"/>
                  <a:pt x="919" y="3194"/>
                </a:cubicBezTo>
                <a:close/>
                <a:moveTo>
                  <a:pt x="21506" y="0"/>
                </a:moveTo>
                <a:cubicBezTo>
                  <a:pt x="21497" y="0"/>
                  <a:pt x="21487" y="5"/>
                  <a:pt x="21484" y="14"/>
                </a:cubicBezTo>
                <a:cubicBezTo>
                  <a:pt x="21467" y="57"/>
                  <a:pt x="21446" y="67"/>
                  <a:pt x="21423" y="67"/>
                </a:cubicBezTo>
                <a:cubicBezTo>
                  <a:pt x="21403" y="67"/>
                  <a:pt x="21382" y="59"/>
                  <a:pt x="21362" y="59"/>
                </a:cubicBezTo>
                <a:cubicBezTo>
                  <a:pt x="21360" y="59"/>
                  <a:pt x="21359" y="59"/>
                  <a:pt x="21357" y="59"/>
                </a:cubicBezTo>
                <a:cubicBezTo>
                  <a:pt x="21357" y="59"/>
                  <a:pt x="21357" y="59"/>
                  <a:pt x="21356" y="59"/>
                </a:cubicBezTo>
                <a:cubicBezTo>
                  <a:pt x="21330" y="59"/>
                  <a:pt x="21294" y="19"/>
                  <a:pt x="21271" y="19"/>
                </a:cubicBezTo>
                <a:cubicBezTo>
                  <a:pt x="21267" y="19"/>
                  <a:pt x="21262" y="21"/>
                  <a:pt x="21259" y="25"/>
                </a:cubicBezTo>
                <a:cubicBezTo>
                  <a:pt x="21241" y="49"/>
                  <a:pt x="21220" y="55"/>
                  <a:pt x="21199" y="55"/>
                </a:cubicBezTo>
                <a:cubicBezTo>
                  <a:pt x="21177" y="55"/>
                  <a:pt x="21156" y="49"/>
                  <a:pt x="21136" y="49"/>
                </a:cubicBezTo>
                <a:cubicBezTo>
                  <a:pt x="21119" y="49"/>
                  <a:pt x="21104" y="54"/>
                  <a:pt x="21091" y="71"/>
                </a:cubicBezTo>
                <a:cubicBezTo>
                  <a:pt x="21069" y="100"/>
                  <a:pt x="21049" y="110"/>
                  <a:pt x="21029" y="110"/>
                </a:cubicBezTo>
                <a:cubicBezTo>
                  <a:pt x="20996" y="110"/>
                  <a:pt x="20964" y="83"/>
                  <a:pt x="20929" y="68"/>
                </a:cubicBezTo>
                <a:cubicBezTo>
                  <a:pt x="20927" y="67"/>
                  <a:pt x="20924" y="66"/>
                  <a:pt x="20922" y="66"/>
                </a:cubicBezTo>
                <a:cubicBezTo>
                  <a:pt x="20902" y="66"/>
                  <a:pt x="20881" y="101"/>
                  <a:pt x="20859" y="105"/>
                </a:cubicBezTo>
                <a:cubicBezTo>
                  <a:pt x="20856" y="105"/>
                  <a:pt x="20853" y="106"/>
                  <a:pt x="20851" y="106"/>
                </a:cubicBezTo>
                <a:cubicBezTo>
                  <a:pt x="20831" y="106"/>
                  <a:pt x="20808" y="92"/>
                  <a:pt x="20784" y="86"/>
                </a:cubicBezTo>
                <a:cubicBezTo>
                  <a:pt x="20775" y="108"/>
                  <a:pt x="20760" y="142"/>
                  <a:pt x="20745" y="175"/>
                </a:cubicBezTo>
                <a:cubicBezTo>
                  <a:pt x="20723" y="140"/>
                  <a:pt x="20703" y="103"/>
                  <a:pt x="20681" y="67"/>
                </a:cubicBezTo>
                <a:cubicBezTo>
                  <a:pt x="20666" y="102"/>
                  <a:pt x="20651" y="136"/>
                  <a:pt x="20635" y="174"/>
                </a:cubicBezTo>
                <a:cubicBezTo>
                  <a:pt x="20625" y="159"/>
                  <a:pt x="20614" y="145"/>
                  <a:pt x="20598" y="120"/>
                </a:cubicBezTo>
                <a:cubicBezTo>
                  <a:pt x="20586" y="161"/>
                  <a:pt x="20573" y="205"/>
                  <a:pt x="20557" y="265"/>
                </a:cubicBezTo>
                <a:cubicBezTo>
                  <a:pt x="20542" y="203"/>
                  <a:pt x="20535" y="171"/>
                  <a:pt x="20523" y="122"/>
                </a:cubicBezTo>
                <a:cubicBezTo>
                  <a:pt x="20511" y="122"/>
                  <a:pt x="20498" y="125"/>
                  <a:pt x="20485" y="125"/>
                </a:cubicBezTo>
                <a:cubicBezTo>
                  <a:pt x="20476" y="125"/>
                  <a:pt x="20468" y="124"/>
                  <a:pt x="20460" y="121"/>
                </a:cubicBezTo>
                <a:cubicBezTo>
                  <a:pt x="20433" y="109"/>
                  <a:pt x="20408" y="84"/>
                  <a:pt x="20397" y="75"/>
                </a:cubicBezTo>
                <a:cubicBezTo>
                  <a:pt x="20364" y="92"/>
                  <a:pt x="20336" y="123"/>
                  <a:pt x="20315" y="123"/>
                </a:cubicBezTo>
                <a:cubicBezTo>
                  <a:pt x="20311" y="123"/>
                  <a:pt x="20306" y="121"/>
                  <a:pt x="20302" y="118"/>
                </a:cubicBezTo>
                <a:cubicBezTo>
                  <a:pt x="20285" y="103"/>
                  <a:pt x="20268" y="97"/>
                  <a:pt x="20252" y="97"/>
                </a:cubicBezTo>
                <a:cubicBezTo>
                  <a:pt x="20214" y="97"/>
                  <a:pt x="20181" y="129"/>
                  <a:pt x="20145" y="129"/>
                </a:cubicBezTo>
                <a:cubicBezTo>
                  <a:pt x="20137" y="129"/>
                  <a:pt x="20128" y="128"/>
                  <a:pt x="20120" y="124"/>
                </a:cubicBezTo>
                <a:cubicBezTo>
                  <a:pt x="20119" y="192"/>
                  <a:pt x="20117" y="243"/>
                  <a:pt x="20116" y="302"/>
                </a:cubicBezTo>
                <a:cubicBezTo>
                  <a:pt x="20107" y="287"/>
                  <a:pt x="20101" y="281"/>
                  <a:pt x="20099" y="273"/>
                </a:cubicBezTo>
                <a:cubicBezTo>
                  <a:pt x="20094" y="228"/>
                  <a:pt x="20088" y="184"/>
                  <a:pt x="20082" y="137"/>
                </a:cubicBezTo>
                <a:cubicBezTo>
                  <a:pt x="20048" y="125"/>
                  <a:pt x="20015" y="122"/>
                  <a:pt x="19981" y="122"/>
                </a:cubicBezTo>
                <a:cubicBezTo>
                  <a:pt x="19940" y="122"/>
                  <a:pt x="19900" y="127"/>
                  <a:pt x="19858" y="127"/>
                </a:cubicBezTo>
                <a:cubicBezTo>
                  <a:pt x="19801" y="127"/>
                  <a:pt x="19742" y="117"/>
                  <a:pt x="19679" y="74"/>
                </a:cubicBezTo>
                <a:cubicBezTo>
                  <a:pt x="19674" y="109"/>
                  <a:pt x="19668" y="150"/>
                  <a:pt x="19660" y="209"/>
                </a:cubicBezTo>
                <a:cubicBezTo>
                  <a:pt x="19642" y="137"/>
                  <a:pt x="19635" y="103"/>
                  <a:pt x="19626" y="69"/>
                </a:cubicBezTo>
                <a:cubicBezTo>
                  <a:pt x="19613" y="69"/>
                  <a:pt x="19601" y="67"/>
                  <a:pt x="19589" y="67"/>
                </a:cubicBezTo>
                <a:cubicBezTo>
                  <a:pt x="19582" y="67"/>
                  <a:pt x="19576" y="68"/>
                  <a:pt x="19570" y="71"/>
                </a:cubicBezTo>
                <a:cubicBezTo>
                  <a:pt x="19558" y="78"/>
                  <a:pt x="19551" y="106"/>
                  <a:pt x="19548" y="112"/>
                </a:cubicBezTo>
                <a:cubicBezTo>
                  <a:pt x="19518" y="97"/>
                  <a:pt x="19493" y="72"/>
                  <a:pt x="19471" y="72"/>
                </a:cubicBezTo>
                <a:cubicBezTo>
                  <a:pt x="19469" y="72"/>
                  <a:pt x="19468" y="72"/>
                  <a:pt x="19467" y="72"/>
                </a:cubicBezTo>
                <a:cubicBezTo>
                  <a:pt x="19457" y="73"/>
                  <a:pt x="19447" y="74"/>
                  <a:pt x="19437" y="74"/>
                </a:cubicBezTo>
                <a:cubicBezTo>
                  <a:pt x="19394" y="74"/>
                  <a:pt x="19351" y="67"/>
                  <a:pt x="19308" y="67"/>
                </a:cubicBezTo>
                <a:cubicBezTo>
                  <a:pt x="19261" y="67"/>
                  <a:pt x="19216" y="75"/>
                  <a:pt x="19173" y="108"/>
                </a:cubicBezTo>
                <a:cubicBezTo>
                  <a:pt x="19158" y="96"/>
                  <a:pt x="19139" y="80"/>
                  <a:pt x="19112" y="59"/>
                </a:cubicBezTo>
                <a:cubicBezTo>
                  <a:pt x="19112" y="131"/>
                  <a:pt x="19112" y="183"/>
                  <a:pt x="19111" y="239"/>
                </a:cubicBezTo>
                <a:cubicBezTo>
                  <a:pt x="19095" y="237"/>
                  <a:pt x="19081" y="236"/>
                  <a:pt x="19067" y="234"/>
                </a:cubicBezTo>
                <a:cubicBezTo>
                  <a:pt x="19059" y="177"/>
                  <a:pt x="19052" y="125"/>
                  <a:pt x="19045" y="77"/>
                </a:cubicBezTo>
                <a:cubicBezTo>
                  <a:pt x="19011" y="112"/>
                  <a:pt x="18981" y="145"/>
                  <a:pt x="18950" y="178"/>
                </a:cubicBezTo>
                <a:cubicBezTo>
                  <a:pt x="18943" y="137"/>
                  <a:pt x="18939" y="111"/>
                  <a:pt x="18934" y="86"/>
                </a:cubicBezTo>
                <a:cubicBezTo>
                  <a:pt x="18916" y="74"/>
                  <a:pt x="18899" y="69"/>
                  <a:pt x="18881" y="69"/>
                </a:cubicBezTo>
                <a:cubicBezTo>
                  <a:pt x="18831" y="69"/>
                  <a:pt x="18782" y="107"/>
                  <a:pt x="18732" y="107"/>
                </a:cubicBezTo>
                <a:cubicBezTo>
                  <a:pt x="18713" y="107"/>
                  <a:pt x="18694" y="101"/>
                  <a:pt x="18674" y="87"/>
                </a:cubicBezTo>
                <a:cubicBezTo>
                  <a:pt x="18643" y="121"/>
                  <a:pt x="18606" y="159"/>
                  <a:pt x="18575" y="192"/>
                </a:cubicBezTo>
                <a:cubicBezTo>
                  <a:pt x="18558" y="164"/>
                  <a:pt x="18547" y="149"/>
                  <a:pt x="18540" y="139"/>
                </a:cubicBezTo>
                <a:cubicBezTo>
                  <a:pt x="18528" y="178"/>
                  <a:pt x="18516" y="218"/>
                  <a:pt x="18503" y="264"/>
                </a:cubicBezTo>
                <a:cubicBezTo>
                  <a:pt x="18472" y="186"/>
                  <a:pt x="18450" y="128"/>
                  <a:pt x="18433" y="84"/>
                </a:cubicBezTo>
                <a:cubicBezTo>
                  <a:pt x="18404" y="124"/>
                  <a:pt x="18372" y="132"/>
                  <a:pt x="18340" y="132"/>
                </a:cubicBezTo>
                <a:cubicBezTo>
                  <a:pt x="18319" y="132"/>
                  <a:pt x="18298" y="128"/>
                  <a:pt x="18279" y="128"/>
                </a:cubicBezTo>
                <a:cubicBezTo>
                  <a:pt x="18260" y="128"/>
                  <a:pt x="18242" y="131"/>
                  <a:pt x="18225" y="143"/>
                </a:cubicBezTo>
                <a:cubicBezTo>
                  <a:pt x="18221" y="186"/>
                  <a:pt x="18218" y="218"/>
                  <a:pt x="18213" y="261"/>
                </a:cubicBezTo>
                <a:cubicBezTo>
                  <a:pt x="18160" y="211"/>
                  <a:pt x="18116" y="168"/>
                  <a:pt x="18094" y="146"/>
                </a:cubicBezTo>
                <a:cubicBezTo>
                  <a:pt x="17987" y="193"/>
                  <a:pt x="17900" y="231"/>
                  <a:pt x="17801" y="274"/>
                </a:cubicBezTo>
                <a:cubicBezTo>
                  <a:pt x="17797" y="290"/>
                  <a:pt x="17787" y="327"/>
                  <a:pt x="17775" y="364"/>
                </a:cubicBezTo>
                <a:cubicBezTo>
                  <a:pt x="17751" y="321"/>
                  <a:pt x="17732" y="287"/>
                  <a:pt x="17715" y="253"/>
                </a:cubicBezTo>
                <a:cubicBezTo>
                  <a:pt x="17692" y="289"/>
                  <a:pt x="17668" y="310"/>
                  <a:pt x="17643" y="310"/>
                </a:cubicBezTo>
                <a:cubicBezTo>
                  <a:pt x="17620" y="310"/>
                  <a:pt x="17596" y="292"/>
                  <a:pt x="17570" y="252"/>
                </a:cubicBezTo>
                <a:cubicBezTo>
                  <a:pt x="17560" y="271"/>
                  <a:pt x="17547" y="292"/>
                  <a:pt x="17535" y="312"/>
                </a:cubicBezTo>
                <a:cubicBezTo>
                  <a:pt x="17510" y="286"/>
                  <a:pt x="17489" y="265"/>
                  <a:pt x="17478" y="252"/>
                </a:cubicBezTo>
                <a:cubicBezTo>
                  <a:pt x="17447" y="273"/>
                  <a:pt x="17425" y="300"/>
                  <a:pt x="17400" y="302"/>
                </a:cubicBezTo>
                <a:cubicBezTo>
                  <a:pt x="17367" y="305"/>
                  <a:pt x="17334" y="306"/>
                  <a:pt x="17302" y="306"/>
                </a:cubicBezTo>
                <a:cubicBezTo>
                  <a:pt x="17247" y="306"/>
                  <a:pt x="17192" y="303"/>
                  <a:pt x="17137" y="303"/>
                </a:cubicBezTo>
                <a:cubicBezTo>
                  <a:pt x="17038" y="303"/>
                  <a:pt x="16940" y="312"/>
                  <a:pt x="16845" y="362"/>
                </a:cubicBezTo>
                <a:cubicBezTo>
                  <a:pt x="16804" y="384"/>
                  <a:pt x="16760" y="355"/>
                  <a:pt x="16716" y="405"/>
                </a:cubicBezTo>
                <a:cubicBezTo>
                  <a:pt x="16709" y="412"/>
                  <a:pt x="16702" y="415"/>
                  <a:pt x="16693" y="415"/>
                </a:cubicBezTo>
                <a:cubicBezTo>
                  <a:pt x="16661" y="415"/>
                  <a:pt x="16613" y="373"/>
                  <a:pt x="16576" y="367"/>
                </a:cubicBezTo>
                <a:cubicBezTo>
                  <a:pt x="16574" y="366"/>
                  <a:pt x="16572" y="366"/>
                  <a:pt x="16569" y="366"/>
                </a:cubicBezTo>
                <a:cubicBezTo>
                  <a:pt x="16546" y="366"/>
                  <a:pt x="16521" y="381"/>
                  <a:pt x="16504" y="405"/>
                </a:cubicBezTo>
                <a:cubicBezTo>
                  <a:pt x="16492" y="420"/>
                  <a:pt x="16480" y="426"/>
                  <a:pt x="16468" y="426"/>
                </a:cubicBezTo>
                <a:cubicBezTo>
                  <a:pt x="16437" y="426"/>
                  <a:pt x="16404" y="393"/>
                  <a:pt x="16374" y="393"/>
                </a:cubicBezTo>
                <a:cubicBezTo>
                  <a:pt x="16360" y="393"/>
                  <a:pt x="16347" y="400"/>
                  <a:pt x="16335" y="420"/>
                </a:cubicBezTo>
                <a:cubicBezTo>
                  <a:pt x="16334" y="420"/>
                  <a:pt x="16334" y="420"/>
                  <a:pt x="16334" y="420"/>
                </a:cubicBezTo>
                <a:cubicBezTo>
                  <a:pt x="16330" y="420"/>
                  <a:pt x="16319" y="401"/>
                  <a:pt x="16311" y="395"/>
                </a:cubicBezTo>
                <a:cubicBezTo>
                  <a:pt x="16305" y="387"/>
                  <a:pt x="16298" y="381"/>
                  <a:pt x="16292" y="376"/>
                </a:cubicBezTo>
                <a:cubicBezTo>
                  <a:pt x="16254" y="459"/>
                  <a:pt x="16224" y="564"/>
                  <a:pt x="16154" y="567"/>
                </a:cubicBezTo>
                <a:cubicBezTo>
                  <a:pt x="16159" y="504"/>
                  <a:pt x="16167" y="443"/>
                  <a:pt x="16176" y="356"/>
                </a:cubicBezTo>
                <a:lnTo>
                  <a:pt x="16176" y="356"/>
                </a:lnTo>
                <a:cubicBezTo>
                  <a:pt x="16145" y="395"/>
                  <a:pt x="16127" y="414"/>
                  <a:pt x="16112" y="433"/>
                </a:cubicBezTo>
                <a:cubicBezTo>
                  <a:pt x="16096" y="405"/>
                  <a:pt x="16084" y="387"/>
                  <a:pt x="16073" y="368"/>
                </a:cubicBezTo>
                <a:cubicBezTo>
                  <a:pt x="16057" y="405"/>
                  <a:pt x="16039" y="443"/>
                  <a:pt x="16017" y="492"/>
                </a:cubicBezTo>
                <a:lnTo>
                  <a:pt x="15915" y="492"/>
                </a:lnTo>
                <a:cubicBezTo>
                  <a:pt x="15911" y="521"/>
                  <a:pt x="15903" y="562"/>
                  <a:pt x="15892" y="639"/>
                </a:cubicBezTo>
                <a:cubicBezTo>
                  <a:pt x="15876" y="530"/>
                  <a:pt x="15868" y="478"/>
                  <a:pt x="15855" y="383"/>
                </a:cubicBezTo>
                <a:cubicBezTo>
                  <a:pt x="15828" y="489"/>
                  <a:pt x="15811" y="564"/>
                  <a:pt x="15790" y="634"/>
                </a:cubicBezTo>
                <a:cubicBezTo>
                  <a:pt x="15787" y="645"/>
                  <a:pt x="15776" y="645"/>
                  <a:pt x="15762" y="654"/>
                </a:cubicBezTo>
                <a:cubicBezTo>
                  <a:pt x="15739" y="615"/>
                  <a:pt x="15714" y="574"/>
                  <a:pt x="15690" y="536"/>
                </a:cubicBezTo>
                <a:cubicBezTo>
                  <a:pt x="15632" y="557"/>
                  <a:pt x="15583" y="646"/>
                  <a:pt x="15523" y="646"/>
                </a:cubicBezTo>
                <a:cubicBezTo>
                  <a:pt x="15493" y="646"/>
                  <a:pt x="15460" y="624"/>
                  <a:pt x="15422" y="561"/>
                </a:cubicBezTo>
                <a:cubicBezTo>
                  <a:pt x="15480" y="512"/>
                  <a:pt x="15484" y="420"/>
                  <a:pt x="15469" y="312"/>
                </a:cubicBezTo>
                <a:lnTo>
                  <a:pt x="15469" y="312"/>
                </a:lnTo>
                <a:cubicBezTo>
                  <a:pt x="15419" y="381"/>
                  <a:pt x="15368" y="451"/>
                  <a:pt x="15316" y="521"/>
                </a:cubicBezTo>
                <a:cubicBezTo>
                  <a:pt x="15316" y="539"/>
                  <a:pt x="15315" y="565"/>
                  <a:pt x="15314" y="602"/>
                </a:cubicBezTo>
                <a:cubicBezTo>
                  <a:pt x="15260" y="530"/>
                  <a:pt x="15230" y="375"/>
                  <a:pt x="15158" y="375"/>
                </a:cubicBezTo>
                <a:cubicBezTo>
                  <a:pt x="15151" y="375"/>
                  <a:pt x="15144" y="376"/>
                  <a:pt x="15137" y="378"/>
                </a:cubicBezTo>
                <a:cubicBezTo>
                  <a:pt x="15152" y="417"/>
                  <a:pt x="15161" y="442"/>
                  <a:pt x="15181" y="495"/>
                </a:cubicBezTo>
                <a:cubicBezTo>
                  <a:pt x="15136" y="478"/>
                  <a:pt x="15095" y="423"/>
                  <a:pt x="15062" y="423"/>
                </a:cubicBezTo>
                <a:cubicBezTo>
                  <a:pt x="15045" y="423"/>
                  <a:pt x="15031" y="436"/>
                  <a:pt x="15018" y="476"/>
                </a:cubicBezTo>
                <a:cubicBezTo>
                  <a:pt x="15003" y="455"/>
                  <a:pt x="14994" y="443"/>
                  <a:pt x="14983" y="427"/>
                </a:cubicBezTo>
                <a:cubicBezTo>
                  <a:pt x="14978" y="477"/>
                  <a:pt x="14975" y="509"/>
                  <a:pt x="14971" y="552"/>
                </a:cubicBezTo>
                <a:cubicBezTo>
                  <a:pt x="14955" y="501"/>
                  <a:pt x="14943" y="464"/>
                  <a:pt x="14928" y="415"/>
                </a:cubicBezTo>
                <a:cubicBezTo>
                  <a:pt x="14890" y="468"/>
                  <a:pt x="14851" y="495"/>
                  <a:pt x="14814" y="495"/>
                </a:cubicBezTo>
                <a:cubicBezTo>
                  <a:pt x="14788" y="495"/>
                  <a:pt x="14764" y="481"/>
                  <a:pt x="14743" y="452"/>
                </a:cubicBezTo>
                <a:cubicBezTo>
                  <a:pt x="14703" y="458"/>
                  <a:pt x="14672" y="476"/>
                  <a:pt x="14649" y="476"/>
                </a:cubicBezTo>
                <a:cubicBezTo>
                  <a:pt x="14639" y="476"/>
                  <a:pt x="14631" y="473"/>
                  <a:pt x="14624" y="465"/>
                </a:cubicBezTo>
                <a:cubicBezTo>
                  <a:pt x="14598" y="438"/>
                  <a:pt x="14576" y="423"/>
                  <a:pt x="14555" y="423"/>
                </a:cubicBezTo>
                <a:cubicBezTo>
                  <a:pt x="14536" y="423"/>
                  <a:pt x="14517" y="437"/>
                  <a:pt x="14498" y="467"/>
                </a:cubicBezTo>
                <a:cubicBezTo>
                  <a:pt x="14488" y="484"/>
                  <a:pt x="14477" y="491"/>
                  <a:pt x="14466" y="491"/>
                </a:cubicBezTo>
                <a:cubicBezTo>
                  <a:pt x="14439" y="491"/>
                  <a:pt x="14412" y="449"/>
                  <a:pt x="14384" y="426"/>
                </a:cubicBezTo>
                <a:cubicBezTo>
                  <a:pt x="14375" y="440"/>
                  <a:pt x="14368" y="464"/>
                  <a:pt x="14357" y="473"/>
                </a:cubicBezTo>
                <a:cubicBezTo>
                  <a:pt x="14340" y="486"/>
                  <a:pt x="14322" y="490"/>
                  <a:pt x="14304" y="490"/>
                </a:cubicBezTo>
                <a:cubicBezTo>
                  <a:pt x="14281" y="490"/>
                  <a:pt x="14258" y="484"/>
                  <a:pt x="14235" y="484"/>
                </a:cubicBezTo>
                <a:cubicBezTo>
                  <a:pt x="14206" y="484"/>
                  <a:pt x="14178" y="493"/>
                  <a:pt x="14154" y="533"/>
                </a:cubicBezTo>
                <a:cubicBezTo>
                  <a:pt x="14154" y="533"/>
                  <a:pt x="14154" y="533"/>
                  <a:pt x="14154" y="533"/>
                </a:cubicBezTo>
                <a:cubicBezTo>
                  <a:pt x="14152" y="533"/>
                  <a:pt x="14139" y="506"/>
                  <a:pt x="14132" y="495"/>
                </a:cubicBezTo>
                <a:cubicBezTo>
                  <a:pt x="14128" y="489"/>
                  <a:pt x="14124" y="486"/>
                  <a:pt x="14120" y="486"/>
                </a:cubicBezTo>
                <a:cubicBezTo>
                  <a:pt x="14103" y="486"/>
                  <a:pt x="14088" y="529"/>
                  <a:pt x="14072" y="529"/>
                </a:cubicBezTo>
                <a:cubicBezTo>
                  <a:pt x="14063" y="529"/>
                  <a:pt x="14055" y="519"/>
                  <a:pt x="14045" y="489"/>
                </a:cubicBezTo>
                <a:cubicBezTo>
                  <a:pt x="14009" y="506"/>
                  <a:pt x="13972" y="524"/>
                  <a:pt x="13936" y="542"/>
                </a:cubicBezTo>
                <a:cubicBezTo>
                  <a:pt x="13925" y="524"/>
                  <a:pt x="13914" y="508"/>
                  <a:pt x="13907" y="496"/>
                </a:cubicBezTo>
                <a:cubicBezTo>
                  <a:pt x="13891" y="518"/>
                  <a:pt x="13878" y="536"/>
                  <a:pt x="13867" y="552"/>
                </a:cubicBezTo>
                <a:cubicBezTo>
                  <a:pt x="13845" y="526"/>
                  <a:pt x="13829" y="506"/>
                  <a:pt x="13806" y="477"/>
                </a:cubicBezTo>
                <a:cubicBezTo>
                  <a:pt x="13786" y="532"/>
                  <a:pt x="13761" y="551"/>
                  <a:pt x="13734" y="551"/>
                </a:cubicBezTo>
                <a:cubicBezTo>
                  <a:pt x="13707" y="551"/>
                  <a:pt x="13678" y="532"/>
                  <a:pt x="13650" y="509"/>
                </a:cubicBezTo>
                <a:cubicBezTo>
                  <a:pt x="13645" y="562"/>
                  <a:pt x="13641" y="615"/>
                  <a:pt x="13633" y="698"/>
                </a:cubicBezTo>
                <a:cubicBezTo>
                  <a:pt x="13594" y="605"/>
                  <a:pt x="13567" y="543"/>
                  <a:pt x="13538" y="474"/>
                </a:cubicBezTo>
                <a:cubicBezTo>
                  <a:pt x="13505" y="527"/>
                  <a:pt x="13470" y="550"/>
                  <a:pt x="13435" y="550"/>
                </a:cubicBezTo>
                <a:cubicBezTo>
                  <a:pt x="13400" y="550"/>
                  <a:pt x="13365" y="527"/>
                  <a:pt x="13329" y="484"/>
                </a:cubicBezTo>
                <a:cubicBezTo>
                  <a:pt x="13308" y="514"/>
                  <a:pt x="13291" y="537"/>
                  <a:pt x="13276" y="556"/>
                </a:cubicBezTo>
                <a:cubicBezTo>
                  <a:pt x="13255" y="526"/>
                  <a:pt x="13241" y="502"/>
                  <a:pt x="13223" y="477"/>
                </a:cubicBezTo>
                <a:cubicBezTo>
                  <a:pt x="13180" y="539"/>
                  <a:pt x="13141" y="595"/>
                  <a:pt x="13105" y="645"/>
                </a:cubicBezTo>
                <a:cubicBezTo>
                  <a:pt x="13086" y="593"/>
                  <a:pt x="13067" y="542"/>
                  <a:pt x="13045" y="484"/>
                </a:cubicBezTo>
                <a:cubicBezTo>
                  <a:pt x="13035" y="490"/>
                  <a:pt x="13025" y="491"/>
                  <a:pt x="13015" y="491"/>
                </a:cubicBezTo>
                <a:cubicBezTo>
                  <a:pt x="13006" y="491"/>
                  <a:pt x="12998" y="491"/>
                  <a:pt x="12990" y="491"/>
                </a:cubicBezTo>
                <a:cubicBezTo>
                  <a:pt x="12967" y="491"/>
                  <a:pt x="12946" y="497"/>
                  <a:pt x="12933" y="549"/>
                </a:cubicBezTo>
                <a:cubicBezTo>
                  <a:pt x="12911" y="500"/>
                  <a:pt x="12888" y="489"/>
                  <a:pt x="12866" y="489"/>
                </a:cubicBezTo>
                <a:cubicBezTo>
                  <a:pt x="12848" y="489"/>
                  <a:pt x="12830" y="496"/>
                  <a:pt x="12813" y="496"/>
                </a:cubicBezTo>
                <a:cubicBezTo>
                  <a:pt x="12806" y="496"/>
                  <a:pt x="12800" y="495"/>
                  <a:pt x="12793" y="492"/>
                </a:cubicBezTo>
                <a:cubicBezTo>
                  <a:pt x="12770" y="539"/>
                  <a:pt x="12749" y="580"/>
                  <a:pt x="12727" y="626"/>
                </a:cubicBezTo>
                <a:cubicBezTo>
                  <a:pt x="12684" y="561"/>
                  <a:pt x="12651" y="509"/>
                  <a:pt x="12620" y="462"/>
                </a:cubicBezTo>
                <a:cubicBezTo>
                  <a:pt x="12614" y="565"/>
                  <a:pt x="12540" y="565"/>
                  <a:pt x="12524" y="665"/>
                </a:cubicBezTo>
                <a:cubicBezTo>
                  <a:pt x="12483" y="665"/>
                  <a:pt x="12446" y="665"/>
                  <a:pt x="12406" y="667"/>
                </a:cubicBezTo>
                <a:cubicBezTo>
                  <a:pt x="12396" y="702"/>
                  <a:pt x="12387" y="740"/>
                  <a:pt x="12378" y="774"/>
                </a:cubicBezTo>
                <a:cubicBezTo>
                  <a:pt x="12387" y="785"/>
                  <a:pt x="12396" y="798"/>
                  <a:pt x="12405" y="811"/>
                </a:cubicBezTo>
                <a:cubicBezTo>
                  <a:pt x="12402" y="817"/>
                  <a:pt x="12399" y="823"/>
                  <a:pt x="12398" y="829"/>
                </a:cubicBezTo>
                <a:cubicBezTo>
                  <a:pt x="12390" y="812"/>
                  <a:pt x="12381" y="798"/>
                  <a:pt x="12374" y="782"/>
                </a:cubicBezTo>
                <a:cubicBezTo>
                  <a:pt x="12375" y="779"/>
                  <a:pt x="12378" y="776"/>
                  <a:pt x="12378" y="774"/>
                </a:cubicBezTo>
                <a:cubicBezTo>
                  <a:pt x="12303" y="739"/>
                  <a:pt x="12371" y="671"/>
                  <a:pt x="12350" y="643"/>
                </a:cubicBezTo>
                <a:cubicBezTo>
                  <a:pt x="12342" y="609"/>
                  <a:pt x="12333" y="577"/>
                  <a:pt x="12324" y="543"/>
                </a:cubicBezTo>
                <a:cubicBezTo>
                  <a:pt x="12312" y="534"/>
                  <a:pt x="12302" y="526"/>
                  <a:pt x="12290" y="517"/>
                </a:cubicBezTo>
                <a:cubicBezTo>
                  <a:pt x="12284" y="574"/>
                  <a:pt x="12278" y="632"/>
                  <a:pt x="12275" y="674"/>
                </a:cubicBezTo>
                <a:cubicBezTo>
                  <a:pt x="12228" y="640"/>
                  <a:pt x="12193" y="617"/>
                  <a:pt x="12140" y="580"/>
                </a:cubicBezTo>
                <a:lnTo>
                  <a:pt x="12140" y="580"/>
                </a:lnTo>
                <a:cubicBezTo>
                  <a:pt x="12177" y="749"/>
                  <a:pt x="12103" y="711"/>
                  <a:pt x="12083" y="767"/>
                </a:cubicBezTo>
                <a:cubicBezTo>
                  <a:pt x="12067" y="748"/>
                  <a:pt x="12050" y="730"/>
                  <a:pt x="12031" y="708"/>
                </a:cubicBezTo>
                <a:cubicBezTo>
                  <a:pt x="12006" y="767"/>
                  <a:pt x="11984" y="820"/>
                  <a:pt x="11961" y="871"/>
                </a:cubicBezTo>
                <a:cubicBezTo>
                  <a:pt x="11959" y="875"/>
                  <a:pt x="11956" y="876"/>
                  <a:pt x="11953" y="876"/>
                </a:cubicBezTo>
                <a:cubicBezTo>
                  <a:pt x="11950" y="876"/>
                  <a:pt x="11948" y="875"/>
                  <a:pt x="11945" y="875"/>
                </a:cubicBezTo>
                <a:cubicBezTo>
                  <a:pt x="11944" y="875"/>
                  <a:pt x="11943" y="875"/>
                  <a:pt x="11941" y="876"/>
                </a:cubicBezTo>
                <a:cubicBezTo>
                  <a:pt x="11934" y="821"/>
                  <a:pt x="11927" y="771"/>
                  <a:pt x="11918" y="702"/>
                </a:cubicBezTo>
                <a:cubicBezTo>
                  <a:pt x="11880" y="743"/>
                  <a:pt x="11850" y="774"/>
                  <a:pt x="11838" y="787"/>
                </a:cubicBezTo>
                <a:cubicBezTo>
                  <a:pt x="11816" y="860"/>
                  <a:pt x="11803" y="904"/>
                  <a:pt x="11787" y="963"/>
                </a:cubicBezTo>
                <a:cubicBezTo>
                  <a:pt x="11759" y="887"/>
                  <a:pt x="11741" y="833"/>
                  <a:pt x="11722" y="780"/>
                </a:cubicBezTo>
                <a:cubicBezTo>
                  <a:pt x="11713" y="799"/>
                  <a:pt x="11706" y="817"/>
                  <a:pt x="11694" y="840"/>
                </a:cubicBezTo>
                <a:cubicBezTo>
                  <a:pt x="11671" y="782"/>
                  <a:pt x="11650" y="729"/>
                  <a:pt x="11628" y="674"/>
                </a:cubicBezTo>
                <a:cubicBezTo>
                  <a:pt x="11612" y="711"/>
                  <a:pt x="11599" y="745"/>
                  <a:pt x="11584" y="779"/>
                </a:cubicBezTo>
                <a:cubicBezTo>
                  <a:pt x="11562" y="742"/>
                  <a:pt x="11540" y="707"/>
                  <a:pt x="11524" y="679"/>
                </a:cubicBezTo>
                <a:cubicBezTo>
                  <a:pt x="11509" y="718"/>
                  <a:pt x="11493" y="755"/>
                  <a:pt x="11468" y="817"/>
                </a:cubicBezTo>
                <a:cubicBezTo>
                  <a:pt x="11454" y="724"/>
                  <a:pt x="11449" y="673"/>
                  <a:pt x="11438" y="608"/>
                </a:cubicBezTo>
                <a:cubicBezTo>
                  <a:pt x="11421" y="615"/>
                  <a:pt x="11406" y="623"/>
                  <a:pt x="11387" y="629"/>
                </a:cubicBezTo>
                <a:cubicBezTo>
                  <a:pt x="11403" y="661"/>
                  <a:pt x="11413" y="680"/>
                  <a:pt x="11428" y="711"/>
                </a:cubicBezTo>
                <a:cubicBezTo>
                  <a:pt x="11397" y="720"/>
                  <a:pt x="11374" y="729"/>
                  <a:pt x="11349" y="736"/>
                </a:cubicBezTo>
                <a:cubicBezTo>
                  <a:pt x="11346" y="774"/>
                  <a:pt x="11341" y="808"/>
                  <a:pt x="11338" y="837"/>
                </a:cubicBezTo>
                <a:cubicBezTo>
                  <a:pt x="11312" y="837"/>
                  <a:pt x="11288" y="837"/>
                  <a:pt x="11266" y="839"/>
                </a:cubicBezTo>
                <a:cubicBezTo>
                  <a:pt x="11254" y="876"/>
                  <a:pt x="11244" y="913"/>
                  <a:pt x="11231" y="954"/>
                </a:cubicBezTo>
                <a:cubicBezTo>
                  <a:pt x="11210" y="914"/>
                  <a:pt x="11197" y="889"/>
                  <a:pt x="11185" y="867"/>
                </a:cubicBezTo>
                <a:cubicBezTo>
                  <a:pt x="11194" y="843"/>
                  <a:pt x="11200" y="824"/>
                  <a:pt x="11206" y="804"/>
                </a:cubicBezTo>
                <a:cubicBezTo>
                  <a:pt x="11187" y="789"/>
                  <a:pt x="11171" y="776"/>
                  <a:pt x="11153" y="762"/>
                </a:cubicBezTo>
                <a:cubicBezTo>
                  <a:pt x="11133" y="718"/>
                  <a:pt x="11160" y="610"/>
                  <a:pt x="11116" y="610"/>
                </a:cubicBezTo>
                <a:cubicBezTo>
                  <a:pt x="11113" y="610"/>
                  <a:pt x="11110" y="610"/>
                  <a:pt x="11107" y="611"/>
                </a:cubicBezTo>
                <a:cubicBezTo>
                  <a:pt x="11060" y="643"/>
                  <a:pt x="11123" y="770"/>
                  <a:pt x="11066" y="783"/>
                </a:cubicBezTo>
                <a:cubicBezTo>
                  <a:pt x="11075" y="886"/>
                  <a:pt x="11060" y="948"/>
                  <a:pt x="10993" y="955"/>
                </a:cubicBezTo>
                <a:cubicBezTo>
                  <a:pt x="11012" y="886"/>
                  <a:pt x="11025" y="835"/>
                  <a:pt x="11038" y="783"/>
                </a:cubicBezTo>
                <a:cubicBezTo>
                  <a:pt x="10987" y="726"/>
                  <a:pt x="10935" y="670"/>
                  <a:pt x="10884" y="614"/>
                </a:cubicBezTo>
                <a:cubicBezTo>
                  <a:pt x="10866" y="636"/>
                  <a:pt x="10850" y="658"/>
                  <a:pt x="10832" y="680"/>
                </a:cubicBezTo>
                <a:cubicBezTo>
                  <a:pt x="10804" y="637"/>
                  <a:pt x="10781" y="599"/>
                  <a:pt x="10745" y="546"/>
                </a:cubicBezTo>
                <a:cubicBezTo>
                  <a:pt x="10735" y="639"/>
                  <a:pt x="10726" y="711"/>
                  <a:pt x="10719" y="783"/>
                </a:cubicBezTo>
                <a:cubicBezTo>
                  <a:pt x="10701" y="735"/>
                  <a:pt x="10679" y="727"/>
                  <a:pt x="10657" y="727"/>
                </a:cubicBezTo>
                <a:cubicBezTo>
                  <a:pt x="10646" y="727"/>
                  <a:pt x="10634" y="729"/>
                  <a:pt x="10623" y="729"/>
                </a:cubicBezTo>
                <a:cubicBezTo>
                  <a:pt x="10621" y="729"/>
                  <a:pt x="10619" y="729"/>
                  <a:pt x="10617" y="729"/>
                </a:cubicBezTo>
                <a:cubicBezTo>
                  <a:pt x="10609" y="807"/>
                  <a:pt x="10601" y="886"/>
                  <a:pt x="10589" y="995"/>
                </a:cubicBezTo>
                <a:cubicBezTo>
                  <a:pt x="10553" y="933"/>
                  <a:pt x="10532" y="887"/>
                  <a:pt x="10508" y="862"/>
                </a:cubicBezTo>
                <a:cubicBezTo>
                  <a:pt x="10485" y="839"/>
                  <a:pt x="10457" y="836"/>
                  <a:pt x="10432" y="824"/>
                </a:cubicBezTo>
                <a:cubicBezTo>
                  <a:pt x="10426" y="779"/>
                  <a:pt x="10421" y="736"/>
                  <a:pt x="10420" y="736"/>
                </a:cubicBezTo>
                <a:cubicBezTo>
                  <a:pt x="10420" y="736"/>
                  <a:pt x="10420" y="736"/>
                  <a:pt x="10420" y="736"/>
                </a:cubicBezTo>
                <a:cubicBezTo>
                  <a:pt x="10375" y="639"/>
                  <a:pt x="10345" y="576"/>
                  <a:pt x="10316" y="515"/>
                </a:cubicBezTo>
                <a:cubicBezTo>
                  <a:pt x="10263" y="502"/>
                  <a:pt x="10211" y="489"/>
                  <a:pt x="10158" y="474"/>
                </a:cubicBezTo>
                <a:cubicBezTo>
                  <a:pt x="10158" y="511"/>
                  <a:pt x="10157" y="564"/>
                  <a:pt x="10155" y="639"/>
                </a:cubicBezTo>
                <a:cubicBezTo>
                  <a:pt x="10097" y="570"/>
                  <a:pt x="10047" y="511"/>
                  <a:pt x="9997" y="452"/>
                </a:cubicBezTo>
                <a:cubicBezTo>
                  <a:pt x="9988" y="474"/>
                  <a:pt x="9974" y="490"/>
                  <a:pt x="9971" y="514"/>
                </a:cubicBezTo>
                <a:cubicBezTo>
                  <a:pt x="9960" y="577"/>
                  <a:pt x="9954" y="643"/>
                  <a:pt x="9944" y="707"/>
                </a:cubicBezTo>
                <a:cubicBezTo>
                  <a:pt x="9942" y="714"/>
                  <a:pt x="9932" y="714"/>
                  <a:pt x="9926" y="718"/>
                </a:cubicBezTo>
                <a:cubicBezTo>
                  <a:pt x="9917" y="683"/>
                  <a:pt x="9910" y="649"/>
                  <a:pt x="9901" y="615"/>
                </a:cubicBezTo>
                <a:cubicBezTo>
                  <a:pt x="9855" y="620"/>
                  <a:pt x="9842" y="673"/>
                  <a:pt x="9835" y="749"/>
                </a:cubicBezTo>
                <a:cubicBezTo>
                  <a:pt x="9833" y="770"/>
                  <a:pt x="9805" y="774"/>
                  <a:pt x="9791" y="786"/>
                </a:cubicBezTo>
                <a:cubicBezTo>
                  <a:pt x="9795" y="717"/>
                  <a:pt x="9798" y="668"/>
                  <a:pt x="9801" y="618"/>
                </a:cubicBezTo>
                <a:cubicBezTo>
                  <a:pt x="9776" y="605"/>
                  <a:pt x="9749" y="593"/>
                  <a:pt x="9739" y="587"/>
                </a:cubicBezTo>
                <a:cubicBezTo>
                  <a:pt x="9709" y="596"/>
                  <a:pt x="9684" y="614"/>
                  <a:pt x="9662" y="614"/>
                </a:cubicBezTo>
                <a:cubicBezTo>
                  <a:pt x="9656" y="614"/>
                  <a:pt x="9650" y="613"/>
                  <a:pt x="9645" y="609"/>
                </a:cubicBezTo>
                <a:cubicBezTo>
                  <a:pt x="9611" y="592"/>
                  <a:pt x="9580" y="540"/>
                  <a:pt x="9548" y="508"/>
                </a:cubicBezTo>
                <a:cubicBezTo>
                  <a:pt x="9547" y="507"/>
                  <a:pt x="9545" y="506"/>
                  <a:pt x="9544" y="506"/>
                </a:cubicBezTo>
                <a:cubicBezTo>
                  <a:pt x="9538" y="506"/>
                  <a:pt x="9530" y="514"/>
                  <a:pt x="9523" y="517"/>
                </a:cubicBezTo>
                <a:cubicBezTo>
                  <a:pt x="9520" y="551"/>
                  <a:pt x="9517" y="583"/>
                  <a:pt x="9512" y="615"/>
                </a:cubicBezTo>
                <a:cubicBezTo>
                  <a:pt x="9496" y="597"/>
                  <a:pt x="9479" y="565"/>
                  <a:pt x="9467" y="565"/>
                </a:cubicBezTo>
                <a:cubicBezTo>
                  <a:pt x="9466" y="565"/>
                  <a:pt x="9466" y="565"/>
                  <a:pt x="9465" y="565"/>
                </a:cubicBezTo>
                <a:cubicBezTo>
                  <a:pt x="9395" y="592"/>
                  <a:pt x="9326" y="627"/>
                  <a:pt x="9259" y="657"/>
                </a:cubicBezTo>
                <a:cubicBezTo>
                  <a:pt x="9231" y="642"/>
                  <a:pt x="9202" y="627"/>
                  <a:pt x="9149" y="598"/>
                </a:cubicBezTo>
                <a:cubicBezTo>
                  <a:pt x="9143" y="640"/>
                  <a:pt x="9137" y="690"/>
                  <a:pt x="9130" y="736"/>
                </a:cubicBezTo>
                <a:cubicBezTo>
                  <a:pt x="9108" y="705"/>
                  <a:pt x="9098" y="689"/>
                  <a:pt x="9084" y="673"/>
                </a:cubicBezTo>
                <a:cubicBezTo>
                  <a:pt x="9062" y="698"/>
                  <a:pt x="9040" y="721"/>
                  <a:pt x="9021" y="742"/>
                </a:cubicBezTo>
                <a:cubicBezTo>
                  <a:pt x="9000" y="712"/>
                  <a:pt x="8986" y="692"/>
                  <a:pt x="8962" y="659"/>
                </a:cubicBezTo>
                <a:cubicBezTo>
                  <a:pt x="8950" y="687"/>
                  <a:pt x="8942" y="715"/>
                  <a:pt x="8928" y="736"/>
                </a:cubicBezTo>
                <a:cubicBezTo>
                  <a:pt x="8914" y="761"/>
                  <a:pt x="8897" y="780"/>
                  <a:pt x="8877" y="807"/>
                </a:cubicBezTo>
                <a:cubicBezTo>
                  <a:pt x="8865" y="757"/>
                  <a:pt x="8858" y="724"/>
                  <a:pt x="8849" y="692"/>
                </a:cubicBezTo>
                <a:lnTo>
                  <a:pt x="8693" y="692"/>
                </a:lnTo>
                <a:cubicBezTo>
                  <a:pt x="8693" y="732"/>
                  <a:pt x="8692" y="757"/>
                  <a:pt x="8690" y="779"/>
                </a:cubicBezTo>
                <a:cubicBezTo>
                  <a:pt x="8630" y="740"/>
                  <a:pt x="8571" y="702"/>
                  <a:pt x="8515" y="667"/>
                </a:cubicBezTo>
                <a:cubicBezTo>
                  <a:pt x="8486" y="718"/>
                  <a:pt x="8474" y="800"/>
                  <a:pt x="8434" y="800"/>
                </a:cubicBezTo>
                <a:cubicBezTo>
                  <a:pt x="8430" y="800"/>
                  <a:pt x="8425" y="799"/>
                  <a:pt x="8419" y="796"/>
                </a:cubicBezTo>
                <a:cubicBezTo>
                  <a:pt x="8415" y="814"/>
                  <a:pt x="8411" y="829"/>
                  <a:pt x="8405" y="845"/>
                </a:cubicBezTo>
                <a:cubicBezTo>
                  <a:pt x="8402" y="839"/>
                  <a:pt x="8397" y="833"/>
                  <a:pt x="8394" y="827"/>
                </a:cubicBezTo>
                <a:cubicBezTo>
                  <a:pt x="8402" y="814"/>
                  <a:pt x="8408" y="801"/>
                  <a:pt x="8415" y="787"/>
                </a:cubicBezTo>
                <a:cubicBezTo>
                  <a:pt x="8416" y="789"/>
                  <a:pt x="8417" y="791"/>
                  <a:pt x="8418" y="793"/>
                </a:cubicBezTo>
                <a:lnTo>
                  <a:pt x="8418" y="793"/>
                </a:lnTo>
                <a:cubicBezTo>
                  <a:pt x="8402" y="755"/>
                  <a:pt x="8388" y="720"/>
                  <a:pt x="8375" y="686"/>
                </a:cubicBezTo>
                <a:cubicBezTo>
                  <a:pt x="8350" y="715"/>
                  <a:pt x="8327" y="742"/>
                  <a:pt x="8305" y="768"/>
                </a:cubicBezTo>
                <a:cubicBezTo>
                  <a:pt x="8308" y="815"/>
                  <a:pt x="8310" y="861"/>
                  <a:pt x="8325" y="907"/>
                </a:cubicBezTo>
                <a:cubicBezTo>
                  <a:pt x="8325" y="907"/>
                  <a:pt x="8325" y="907"/>
                  <a:pt x="8325" y="907"/>
                </a:cubicBezTo>
                <a:lnTo>
                  <a:pt x="8325" y="907"/>
                </a:lnTo>
                <a:cubicBezTo>
                  <a:pt x="8325" y="907"/>
                  <a:pt x="8325" y="907"/>
                  <a:pt x="8325" y="907"/>
                </a:cubicBezTo>
                <a:lnTo>
                  <a:pt x="8325" y="907"/>
                </a:lnTo>
                <a:cubicBezTo>
                  <a:pt x="8340" y="942"/>
                  <a:pt x="8343" y="977"/>
                  <a:pt x="8347" y="1014"/>
                </a:cubicBezTo>
                <a:cubicBezTo>
                  <a:pt x="8341" y="1015"/>
                  <a:pt x="8335" y="1017"/>
                  <a:pt x="8330" y="1018"/>
                </a:cubicBezTo>
                <a:cubicBezTo>
                  <a:pt x="8324" y="983"/>
                  <a:pt x="8318" y="947"/>
                  <a:pt x="8313" y="912"/>
                </a:cubicBezTo>
                <a:lnTo>
                  <a:pt x="8313" y="912"/>
                </a:lnTo>
                <a:cubicBezTo>
                  <a:pt x="8309" y="913"/>
                  <a:pt x="8306" y="913"/>
                  <a:pt x="8303" y="913"/>
                </a:cubicBezTo>
                <a:cubicBezTo>
                  <a:pt x="8259" y="913"/>
                  <a:pt x="8238" y="828"/>
                  <a:pt x="8206" y="801"/>
                </a:cubicBezTo>
                <a:cubicBezTo>
                  <a:pt x="8200" y="839"/>
                  <a:pt x="8194" y="876"/>
                  <a:pt x="8182" y="946"/>
                </a:cubicBezTo>
                <a:cubicBezTo>
                  <a:pt x="8157" y="882"/>
                  <a:pt x="8143" y="843"/>
                  <a:pt x="8127" y="805"/>
                </a:cubicBezTo>
                <a:cubicBezTo>
                  <a:pt x="8102" y="854"/>
                  <a:pt x="8050" y="857"/>
                  <a:pt x="8053" y="993"/>
                </a:cubicBezTo>
                <a:cubicBezTo>
                  <a:pt x="8028" y="935"/>
                  <a:pt x="8010" y="890"/>
                  <a:pt x="7987" y="836"/>
                </a:cubicBezTo>
                <a:cubicBezTo>
                  <a:pt x="7981" y="889"/>
                  <a:pt x="7977" y="921"/>
                  <a:pt x="7975" y="945"/>
                </a:cubicBezTo>
                <a:cubicBezTo>
                  <a:pt x="7949" y="936"/>
                  <a:pt x="7925" y="926"/>
                  <a:pt x="7887" y="913"/>
                </a:cubicBezTo>
                <a:lnTo>
                  <a:pt x="7887" y="913"/>
                </a:lnTo>
                <a:cubicBezTo>
                  <a:pt x="7909" y="960"/>
                  <a:pt x="7919" y="979"/>
                  <a:pt x="7929" y="1001"/>
                </a:cubicBezTo>
                <a:cubicBezTo>
                  <a:pt x="7912" y="1015"/>
                  <a:pt x="7896" y="1027"/>
                  <a:pt x="7881" y="1041"/>
                </a:cubicBezTo>
                <a:cubicBezTo>
                  <a:pt x="7879" y="1092"/>
                  <a:pt x="7879" y="1142"/>
                  <a:pt x="7878" y="1199"/>
                </a:cubicBezTo>
                <a:cubicBezTo>
                  <a:pt x="7857" y="1189"/>
                  <a:pt x="7844" y="1183"/>
                  <a:pt x="7822" y="1171"/>
                </a:cubicBezTo>
                <a:cubicBezTo>
                  <a:pt x="7831" y="1124"/>
                  <a:pt x="7837" y="1086"/>
                  <a:pt x="7844" y="1046"/>
                </a:cubicBezTo>
                <a:cubicBezTo>
                  <a:pt x="7807" y="990"/>
                  <a:pt x="7780" y="962"/>
                  <a:pt x="7762" y="962"/>
                </a:cubicBezTo>
                <a:cubicBezTo>
                  <a:pt x="7750" y="962"/>
                  <a:pt x="7742" y="974"/>
                  <a:pt x="7737" y="996"/>
                </a:cubicBezTo>
                <a:cubicBezTo>
                  <a:pt x="7746" y="1015"/>
                  <a:pt x="7754" y="1035"/>
                  <a:pt x="7762" y="1049"/>
                </a:cubicBezTo>
                <a:cubicBezTo>
                  <a:pt x="7750" y="1082"/>
                  <a:pt x="7741" y="1110"/>
                  <a:pt x="7734" y="1127"/>
                </a:cubicBezTo>
                <a:cubicBezTo>
                  <a:pt x="7700" y="1086"/>
                  <a:pt x="7670" y="1049"/>
                  <a:pt x="7643" y="1014"/>
                </a:cubicBezTo>
                <a:cubicBezTo>
                  <a:pt x="7632" y="1038"/>
                  <a:pt x="7626" y="1043"/>
                  <a:pt x="7626" y="1051"/>
                </a:cubicBezTo>
                <a:cubicBezTo>
                  <a:pt x="7628" y="1075"/>
                  <a:pt x="7629" y="1099"/>
                  <a:pt x="7654" y="1146"/>
                </a:cubicBezTo>
                <a:lnTo>
                  <a:pt x="7654" y="1146"/>
                </a:lnTo>
                <a:cubicBezTo>
                  <a:pt x="7660" y="1142"/>
                  <a:pt x="7665" y="1139"/>
                  <a:pt x="7670" y="1138"/>
                </a:cubicBezTo>
                <a:cubicBezTo>
                  <a:pt x="7671" y="1138"/>
                  <a:pt x="7671" y="1138"/>
                  <a:pt x="7671" y="1138"/>
                </a:cubicBezTo>
                <a:lnTo>
                  <a:pt x="7671" y="1138"/>
                </a:lnTo>
                <a:cubicBezTo>
                  <a:pt x="7675" y="1138"/>
                  <a:pt x="7682" y="1157"/>
                  <a:pt x="7668" y="1169"/>
                </a:cubicBezTo>
                <a:cubicBezTo>
                  <a:pt x="7668" y="1173"/>
                  <a:pt x="7666" y="1175"/>
                  <a:pt x="7663" y="1175"/>
                </a:cubicBezTo>
                <a:cubicBezTo>
                  <a:pt x="7657" y="1175"/>
                  <a:pt x="7645" y="1168"/>
                  <a:pt x="7634" y="1161"/>
                </a:cubicBezTo>
                <a:cubicBezTo>
                  <a:pt x="7638" y="1158"/>
                  <a:pt x="7642" y="1155"/>
                  <a:pt x="7646" y="1151"/>
                </a:cubicBezTo>
                <a:lnTo>
                  <a:pt x="7646" y="1151"/>
                </a:lnTo>
                <a:cubicBezTo>
                  <a:pt x="7653" y="1158"/>
                  <a:pt x="7660" y="1164"/>
                  <a:pt x="7668" y="1169"/>
                </a:cubicBezTo>
                <a:cubicBezTo>
                  <a:pt x="7662" y="1160"/>
                  <a:pt x="7658" y="1153"/>
                  <a:pt x="7654" y="1146"/>
                </a:cubicBezTo>
                <a:lnTo>
                  <a:pt x="7654" y="1146"/>
                </a:lnTo>
                <a:cubicBezTo>
                  <a:pt x="7652" y="1148"/>
                  <a:pt x="7649" y="1149"/>
                  <a:pt x="7646" y="1151"/>
                </a:cubicBezTo>
                <a:lnTo>
                  <a:pt x="7646" y="1151"/>
                </a:lnTo>
                <a:cubicBezTo>
                  <a:pt x="7594" y="1102"/>
                  <a:pt x="7561" y="1014"/>
                  <a:pt x="7526" y="1014"/>
                </a:cubicBezTo>
                <a:cubicBezTo>
                  <a:pt x="7514" y="1014"/>
                  <a:pt x="7502" y="1023"/>
                  <a:pt x="7490" y="1046"/>
                </a:cubicBezTo>
                <a:cubicBezTo>
                  <a:pt x="7488" y="1076"/>
                  <a:pt x="7488" y="1101"/>
                  <a:pt x="7485" y="1173"/>
                </a:cubicBezTo>
                <a:cubicBezTo>
                  <a:pt x="7459" y="1099"/>
                  <a:pt x="7442" y="1052"/>
                  <a:pt x="7426" y="1008"/>
                </a:cubicBezTo>
                <a:cubicBezTo>
                  <a:pt x="7364" y="1027"/>
                  <a:pt x="7314" y="1043"/>
                  <a:pt x="7248" y="1064"/>
                </a:cubicBezTo>
                <a:cubicBezTo>
                  <a:pt x="7217" y="1036"/>
                  <a:pt x="7198" y="1019"/>
                  <a:pt x="7184" y="1019"/>
                </a:cubicBezTo>
                <a:cubicBezTo>
                  <a:pt x="7164" y="1019"/>
                  <a:pt x="7154" y="1053"/>
                  <a:pt x="7131" y="1135"/>
                </a:cubicBezTo>
                <a:cubicBezTo>
                  <a:pt x="7128" y="1143"/>
                  <a:pt x="7138" y="1167"/>
                  <a:pt x="7142" y="1185"/>
                </a:cubicBezTo>
                <a:cubicBezTo>
                  <a:pt x="7154" y="1171"/>
                  <a:pt x="7166" y="1160"/>
                  <a:pt x="7185" y="1138"/>
                </a:cubicBezTo>
                <a:cubicBezTo>
                  <a:pt x="7186" y="1183"/>
                  <a:pt x="7188" y="1216"/>
                  <a:pt x="7188" y="1242"/>
                </a:cubicBezTo>
                <a:cubicBezTo>
                  <a:pt x="7150" y="1242"/>
                  <a:pt x="7119" y="1244"/>
                  <a:pt x="7089" y="1244"/>
                </a:cubicBezTo>
                <a:cubicBezTo>
                  <a:pt x="7079" y="1202"/>
                  <a:pt x="7072" y="1170"/>
                  <a:pt x="7063" y="1135"/>
                </a:cubicBezTo>
                <a:cubicBezTo>
                  <a:pt x="7053" y="1157"/>
                  <a:pt x="7044" y="1174"/>
                  <a:pt x="7035" y="1192"/>
                </a:cubicBezTo>
                <a:cubicBezTo>
                  <a:pt x="6985" y="1008"/>
                  <a:pt x="6895" y="1035"/>
                  <a:pt x="6805" y="942"/>
                </a:cubicBezTo>
                <a:lnTo>
                  <a:pt x="6805" y="942"/>
                </a:lnTo>
                <a:cubicBezTo>
                  <a:pt x="6822" y="1054"/>
                  <a:pt x="6832" y="1124"/>
                  <a:pt x="6845" y="1204"/>
                </a:cubicBezTo>
                <a:lnTo>
                  <a:pt x="6695" y="1204"/>
                </a:lnTo>
                <a:cubicBezTo>
                  <a:pt x="6689" y="1245"/>
                  <a:pt x="6685" y="1277"/>
                  <a:pt x="6680" y="1308"/>
                </a:cubicBezTo>
                <a:cubicBezTo>
                  <a:pt x="6677" y="1301"/>
                  <a:pt x="6673" y="1295"/>
                  <a:pt x="6669" y="1288"/>
                </a:cubicBezTo>
                <a:cubicBezTo>
                  <a:pt x="6666" y="1244"/>
                  <a:pt x="6663" y="1199"/>
                  <a:pt x="6660" y="1157"/>
                </a:cubicBezTo>
                <a:cubicBezTo>
                  <a:pt x="6720" y="1129"/>
                  <a:pt x="6749" y="1070"/>
                  <a:pt x="6747" y="980"/>
                </a:cubicBezTo>
                <a:cubicBezTo>
                  <a:pt x="6707" y="969"/>
                  <a:pt x="6668" y="966"/>
                  <a:pt x="6629" y="966"/>
                </a:cubicBezTo>
                <a:cubicBezTo>
                  <a:pt x="6561" y="966"/>
                  <a:pt x="6494" y="976"/>
                  <a:pt x="6425" y="976"/>
                </a:cubicBezTo>
                <a:cubicBezTo>
                  <a:pt x="6355" y="976"/>
                  <a:pt x="6285" y="965"/>
                  <a:pt x="6212" y="921"/>
                </a:cubicBezTo>
                <a:cubicBezTo>
                  <a:pt x="6185" y="954"/>
                  <a:pt x="6155" y="989"/>
                  <a:pt x="6124" y="1024"/>
                </a:cubicBezTo>
                <a:cubicBezTo>
                  <a:pt x="6117" y="983"/>
                  <a:pt x="6111" y="958"/>
                  <a:pt x="6102" y="913"/>
                </a:cubicBezTo>
                <a:cubicBezTo>
                  <a:pt x="6064" y="924"/>
                  <a:pt x="6024" y="936"/>
                  <a:pt x="5984" y="946"/>
                </a:cubicBezTo>
                <a:cubicBezTo>
                  <a:pt x="5973" y="921"/>
                  <a:pt x="5961" y="895"/>
                  <a:pt x="5949" y="870"/>
                </a:cubicBezTo>
                <a:cubicBezTo>
                  <a:pt x="5946" y="926"/>
                  <a:pt x="5943" y="982"/>
                  <a:pt x="5940" y="1071"/>
                </a:cubicBezTo>
                <a:cubicBezTo>
                  <a:pt x="5923" y="988"/>
                  <a:pt x="5918" y="963"/>
                  <a:pt x="5909" y="917"/>
                </a:cubicBezTo>
                <a:cubicBezTo>
                  <a:pt x="5895" y="917"/>
                  <a:pt x="5879" y="920"/>
                  <a:pt x="5863" y="920"/>
                </a:cubicBezTo>
                <a:cubicBezTo>
                  <a:pt x="5853" y="920"/>
                  <a:pt x="5843" y="919"/>
                  <a:pt x="5833" y="915"/>
                </a:cubicBezTo>
                <a:cubicBezTo>
                  <a:pt x="5802" y="904"/>
                  <a:pt x="5773" y="873"/>
                  <a:pt x="5743" y="862"/>
                </a:cubicBezTo>
                <a:cubicBezTo>
                  <a:pt x="5734" y="859"/>
                  <a:pt x="5725" y="858"/>
                  <a:pt x="5717" y="858"/>
                </a:cubicBezTo>
                <a:cubicBezTo>
                  <a:pt x="5655" y="858"/>
                  <a:pt x="5612" y="941"/>
                  <a:pt x="5625" y="1091"/>
                </a:cubicBezTo>
                <a:lnTo>
                  <a:pt x="5625" y="1091"/>
                </a:lnTo>
                <a:cubicBezTo>
                  <a:pt x="5627" y="1090"/>
                  <a:pt x="5629" y="1090"/>
                  <a:pt x="5631" y="1089"/>
                </a:cubicBezTo>
                <a:cubicBezTo>
                  <a:pt x="5632" y="1089"/>
                  <a:pt x="5632" y="1089"/>
                  <a:pt x="5632" y="1089"/>
                </a:cubicBezTo>
                <a:lnTo>
                  <a:pt x="5632" y="1089"/>
                </a:lnTo>
                <a:cubicBezTo>
                  <a:pt x="5636" y="1089"/>
                  <a:pt x="5641" y="1109"/>
                  <a:pt x="5628" y="1120"/>
                </a:cubicBezTo>
                <a:cubicBezTo>
                  <a:pt x="5628" y="1124"/>
                  <a:pt x="5626" y="1126"/>
                  <a:pt x="5623" y="1126"/>
                </a:cubicBezTo>
                <a:cubicBezTo>
                  <a:pt x="5617" y="1126"/>
                  <a:pt x="5605" y="1119"/>
                  <a:pt x="5595" y="1113"/>
                </a:cubicBezTo>
                <a:cubicBezTo>
                  <a:pt x="5598" y="1110"/>
                  <a:pt x="5601" y="1108"/>
                  <a:pt x="5604" y="1105"/>
                </a:cubicBezTo>
                <a:lnTo>
                  <a:pt x="5604" y="1105"/>
                </a:lnTo>
                <a:cubicBezTo>
                  <a:pt x="5611" y="1111"/>
                  <a:pt x="5619" y="1116"/>
                  <a:pt x="5628" y="1120"/>
                </a:cubicBezTo>
                <a:cubicBezTo>
                  <a:pt x="5627" y="1110"/>
                  <a:pt x="5626" y="1100"/>
                  <a:pt x="5625" y="1091"/>
                </a:cubicBezTo>
                <a:lnTo>
                  <a:pt x="5625" y="1091"/>
                </a:lnTo>
                <a:cubicBezTo>
                  <a:pt x="5618" y="1094"/>
                  <a:pt x="5611" y="1100"/>
                  <a:pt x="5604" y="1105"/>
                </a:cubicBezTo>
                <a:lnTo>
                  <a:pt x="5604" y="1105"/>
                </a:lnTo>
                <a:cubicBezTo>
                  <a:pt x="5541" y="1052"/>
                  <a:pt x="5576" y="942"/>
                  <a:pt x="5537" y="918"/>
                </a:cubicBezTo>
                <a:cubicBezTo>
                  <a:pt x="5532" y="917"/>
                  <a:pt x="5526" y="917"/>
                  <a:pt x="5522" y="917"/>
                </a:cubicBezTo>
                <a:cubicBezTo>
                  <a:pt x="5452" y="917"/>
                  <a:pt x="5434" y="1028"/>
                  <a:pt x="5417" y="1145"/>
                </a:cubicBezTo>
                <a:cubicBezTo>
                  <a:pt x="5380" y="1082"/>
                  <a:pt x="5344" y="1021"/>
                  <a:pt x="5309" y="961"/>
                </a:cubicBezTo>
                <a:cubicBezTo>
                  <a:pt x="5290" y="987"/>
                  <a:pt x="5273" y="1022"/>
                  <a:pt x="5266" y="1022"/>
                </a:cubicBezTo>
                <a:cubicBezTo>
                  <a:pt x="5266" y="1022"/>
                  <a:pt x="5265" y="1022"/>
                  <a:pt x="5265" y="1021"/>
                </a:cubicBezTo>
                <a:cubicBezTo>
                  <a:pt x="5235" y="981"/>
                  <a:pt x="5209" y="966"/>
                  <a:pt x="5184" y="966"/>
                </a:cubicBezTo>
                <a:cubicBezTo>
                  <a:pt x="5138" y="966"/>
                  <a:pt x="5098" y="1020"/>
                  <a:pt x="5058" y="1067"/>
                </a:cubicBezTo>
                <a:cubicBezTo>
                  <a:pt x="5022" y="1110"/>
                  <a:pt x="4990" y="1158"/>
                  <a:pt x="4952" y="1210"/>
                </a:cubicBezTo>
                <a:cubicBezTo>
                  <a:pt x="4928" y="1171"/>
                  <a:pt x="4905" y="1133"/>
                  <a:pt x="4880" y="1093"/>
                </a:cubicBezTo>
                <a:cubicBezTo>
                  <a:pt x="4871" y="1114"/>
                  <a:pt x="4865" y="1127"/>
                  <a:pt x="4857" y="1145"/>
                </a:cubicBezTo>
                <a:cubicBezTo>
                  <a:pt x="4837" y="1108"/>
                  <a:pt x="4815" y="1071"/>
                  <a:pt x="4793" y="1036"/>
                </a:cubicBezTo>
                <a:cubicBezTo>
                  <a:pt x="4784" y="1155"/>
                  <a:pt x="4718" y="1166"/>
                  <a:pt x="4690" y="1307"/>
                </a:cubicBezTo>
                <a:cubicBezTo>
                  <a:pt x="4663" y="1224"/>
                  <a:pt x="4649" y="1173"/>
                  <a:pt x="4624" y="1093"/>
                </a:cubicBezTo>
                <a:cubicBezTo>
                  <a:pt x="4594" y="1194"/>
                  <a:pt x="4575" y="1252"/>
                  <a:pt x="4560" y="1301"/>
                </a:cubicBezTo>
                <a:cubicBezTo>
                  <a:pt x="4531" y="1267"/>
                  <a:pt x="4501" y="1230"/>
                  <a:pt x="4463" y="1186"/>
                </a:cubicBezTo>
                <a:cubicBezTo>
                  <a:pt x="4463" y="1269"/>
                  <a:pt x="4462" y="1320"/>
                  <a:pt x="4462" y="1376"/>
                </a:cubicBezTo>
                <a:cubicBezTo>
                  <a:pt x="4443" y="1372"/>
                  <a:pt x="4431" y="1369"/>
                  <a:pt x="4413" y="1364"/>
                </a:cubicBezTo>
                <a:cubicBezTo>
                  <a:pt x="4419" y="1332"/>
                  <a:pt x="4425" y="1305"/>
                  <a:pt x="4429" y="1279"/>
                </a:cubicBezTo>
                <a:cubicBezTo>
                  <a:pt x="4415" y="1255"/>
                  <a:pt x="4400" y="1230"/>
                  <a:pt x="4387" y="1208"/>
                </a:cubicBezTo>
                <a:cubicBezTo>
                  <a:pt x="4376" y="1227"/>
                  <a:pt x="4369" y="1244"/>
                  <a:pt x="4356" y="1267"/>
                </a:cubicBezTo>
                <a:cubicBezTo>
                  <a:pt x="4347" y="1202"/>
                  <a:pt x="4340" y="1151"/>
                  <a:pt x="4332" y="1095"/>
                </a:cubicBezTo>
                <a:cubicBezTo>
                  <a:pt x="4315" y="1096"/>
                  <a:pt x="4303" y="1098"/>
                  <a:pt x="4288" y="1099"/>
                </a:cubicBezTo>
                <a:cubicBezTo>
                  <a:pt x="4288" y="1157"/>
                  <a:pt x="4287" y="1208"/>
                  <a:pt x="4287" y="1270"/>
                </a:cubicBezTo>
                <a:cubicBezTo>
                  <a:pt x="4269" y="1242"/>
                  <a:pt x="4259" y="1224"/>
                  <a:pt x="4248" y="1210"/>
                </a:cubicBezTo>
                <a:cubicBezTo>
                  <a:pt x="4237" y="1230"/>
                  <a:pt x="4225" y="1251"/>
                  <a:pt x="4209" y="1279"/>
                </a:cubicBezTo>
                <a:cubicBezTo>
                  <a:pt x="4179" y="1232"/>
                  <a:pt x="4156" y="1192"/>
                  <a:pt x="4131" y="1154"/>
                </a:cubicBezTo>
                <a:cubicBezTo>
                  <a:pt x="4115" y="1194"/>
                  <a:pt x="4100" y="1226"/>
                  <a:pt x="4084" y="1264"/>
                </a:cubicBezTo>
                <a:cubicBezTo>
                  <a:pt x="4072" y="1224"/>
                  <a:pt x="4062" y="1188"/>
                  <a:pt x="4053" y="1160"/>
                </a:cubicBezTo>
                <a:cubicBezTo>
                  <a:pt x="4019" y="1160"/>
                  <a:pt x="3987" y="1161"/>
                  <a:pt x="3954" y="1161"/>
                </a:cubicBezTo>
                <a:cubicBezTo>
                  <a:pt x="4003" y="1397"/>
                  <a:pt x="4004" y="1407"/>
                  <a:pt x="3989" y="1629"/>
                </a:cubicBezTo>
                <a:cubicBezTo>
                  <a:pt x="3931" y="1544"/>
                  <a:pt x="3875" y="1466"/>
                  <a:pt x="3828" y="1398"/>
                </a:cubicBezTo>
                <a:cubicBezTo>
                  <a:pt x="3823" y="1289"/>
                  <a:pt x="3897" y="1279"/>
                  <a:pt x="3863" y="1166"/>
                </a:cubicBezTo>
                <a:lnTo>
                  <a:pt x="3863" y="1166"/>
                </a:lnTo>
                <a:cubicBezTo>
                  <a:pt x="3841" y="1180"/>
                  <a:pt x="3819" y="1196"/>
                  <a:pt x="3797" y="1208"/>
                </a:cubicBezTo>
                <a:cubicBezTo>
                  <a:pt x="3758" y="1226"/>
                  <a:pt x="3735" y="1264"/>
                  <a:pt x="3739" y="1352"/>
                </a:cubicBezTo>
                <a:cubicBezTo>
                  <a:pt x="3739" y="1357"/>
                  <a:pt x="3728" y="1361"/>
                  <a:pt x="3722" y="1367"/>
                </a:cubicBezTo>
                <a:cubicBezTo>
                  <a:pt x="3711" y="1327"/>
                  <a:pt x="3703" y="1292"/>
                  <a:pt x="3691" y="1249"/>
                </a:cubicBezTo>
                <a:cubicBezTo>
                  <a:pt x="3623" y="1319"/>
                  <a:pt x="3603" y="1430"/>
                  <a:pt x="3588" y="1548"/>
                </a:cubicBezTo>
                <a:cubicBezTo>
                  <a:pt x="3579" y="1608"/>
                  <a:pt x="3570" y="1658"/>
                  <a:pt x="3537" y="1658"/>
                </a:cubicBezTo>
                <a:cubicBezTo>
                  <a:pt x="3529" y="1658"/>
                  <a:pt x="3520" y="1655"/>
                  <a:pt x="3510" y="1650"/>
                </a:cubicBezTo>
                <a:cubicBezTo>
                  <a:pt x="3504" y="1538"/>
                  <a:pt x="3560" y="1435"/>
                  <a:pt x="3502" y="1323"/>
                </a:cubicBezTo>
                <a:lnTo>
                  <a:pt x="3447" y="1323"/>
                </a:lnTo>
                <a:cubicBezTo>
                  <a:pt x="3427" y="1419"/>
                  <a:pt x="3398" y="1485"/>
                  <a:pt x="3327" y="1498"/>
                </a:cubicBezTo>
                <a:cubicBezTo>
                  <a:pt x="3336" y="1423"/>
                  <a:pt x="3345" y="1372"/>
                  <a:pt x="3347" y="1317"/>
                </a:cubicBezTo>
                <a:cubicBezTo>
                  <a:pt x="3347" y="1299"/>
                  <a:pt x="3324" y="1274"/>
                  <a:pt x="3308" y="1244"/>
                </a:cubicBezTo>
                <a:cubicBezTo>
                  <a:pt x="3298" y="1302"/>
                  <a:pt x="3291" y="1341"/>
                  <a:pt x="3286" y="1372"/>
                </a:cubicBezTo>
                <a:cubicBezTo>
                  <a:pt x="3260" y="1382"/>
                  <a:pt x="3236" y="1391"/>
                  <a:pt x="3185" y="1411"/>
                </a:cubicBezTo>
                <a:cubicBezTo>
                  <a:pt x="3232" y="1469"/>
                  <a:pt x="3252" y="1494"/>
                  <a:pt x="3273" y="1519"/>
                </a:cubicBezTo>
                <a:cubicBezTo>
                  <a:pt x="3264" y="1561"/>
                  <a:pt x="3254" y="1610"/>
                  <a:pt x="3242" y="1666"/>
                </a:cubicBezTo>
                <a:cubicBezTo>
                  <a:pt x="3216" y="1561"/>
                  <a:pt x="3192" y="1466"/>
                  <a:pt x="3167" y="1367"/>
                </a:cubicBezTo>
                <a:cubicBezTo>
                  <a:pt x="3117" y="1439"/>
                  <a:pt x="3074" y="1501"/>
                  <a:pt x="3033" y="1558"/>
                </a:cubicBezTo>
                <a:cubicBezTo>
                  <a:pt x="3005" y="1529"/>
                  <a:pt x="2985" y="1508"/>
                  <a:pt x="2963" y="1483"/>
                </a:cubicBezTo>
                <a:cubicBezTo>
                  <a:pt x="2939" y="1539"/>
                  <a:pt x="2917" y="1592"/>
                  <a:pt x="2898" y="1638"/>
                </a:cubicBezTo>
                <a:cubicBezTo>
                  <a:pt x="2901" y="1708"/>
                  <a:pt x="2904" y="1772"/>
                  <a:pt x="2905" y="1804"/>
                </a:cubicBezTo>
                <a:cubicBezTo>
                  <a:pt x="2883" y="1786"/>
                  <a:pt x="2861" y="1767"/>
                  <a:pt x="2843" y="1751"/>
                </a:cubicBezTo>
                <a:cubicBezTo>
                  <a:pt x="2858" y="1636"/>
                  <a:pt x="2868" y="1542"/>
                  <a:pt x="2880" y="1439"/>
                </a:cubicBezTo>
                <a:lnTo>
                  <a:pt x="2880" y="1439"/>
                </a:lnTo>
                <a:cubicBezTo>
                  <a:pt x="2860" y="1442"/>
                  <a:pt x="2848" y="1444"/>
                  <a:pt x="2833" y="1445"/>
                </a:cubicBezTo>
                <a:cubicBezTo>
                  <a:pt x="2833" y="1502"/>
                  <a:pt x="2832" y="1554"/>
                  <a:pt x="2832" y="1580"/>
                </a:cubicBezTo>
                <a:cubicBezTo>
                  <a:pt x="2810" y="1611"/>
                  <a:pt x="2795" y="1626"/>
                  <a:pt x="2786" y="1648"/>
                </a:cubicBezTo>
                <a:cubicBezTo>
                  <a:pt x="2780" y="1663"/>
                  <a:pt x="2780" y="1689"/>
                  <a:pt x="2777" y="1710"/>
                </a:cubicBezTo>
                <a:cubicBezTo>
                  <a:pt x="2757" y="1689"/>
                  <a:pt x="2746" y="1680"/>
                  <a:pt x="2715" y="1650"/>
                </a:cubicBezTo>
                <a:lnTo>
                  <a:pt x="2715" y="1650"/>
                </a:lnTo>
                <a:cubicBezTo>
                  <a:pt x="2757" y="1786"/>
                  <a:pt x="2785" y="1879"/>
                  <a:pt x="2814" y="1978"/>
                </a:cubicBezTo>
                <a:cubicBezTo>
                  <a:pt x="2796" y="1991"/>
                  <a:pt x="2785" y="2000"/>
                  <a:pt x="2765" y="2013"/>
                </a:cubicBezTo>
                <a:cubicBezTo>
                  <a:pt x="2740" y="1913"/>
                  <a:pt x="2717" y="1817"/>
                  <a:pt x="2692" y="1722"/>
                </a:cubicBezTo>
                <a:lnTo>
                  <a:pt x="2651" y="1722"/>
                </a:lnTo>
                <a:cubicBezTo>
                  <a:pt x="2654" y="1755"/>
                  <a:pt x="2655" y="1789"/>
                  <a:pt x="2658" y="1826"/>
                </a:cubicBezTo>
                <a:lnTo>
                  <a:pt x="2609" y="1826"/>
                </a:lnTo>
                <a:cubicBezTo>
                  <a:pt x="2602" y="1769"/>
                  <a:pt x="2595" y="1717"/>
                  <a:pt x="2587" y="1666"/>
                </a:cubicBezTo>
                <a:cubicBezTo>
                  <a:pt x="2542" y="1707"/>
                  <a:pt x="2501" y="1744"/>
                  <a:pt x="2459" y="1782"/>
                </a:cubicBezTo>
                <a:cubicBezTo>
                  <a:pt x="2489" y="1853"/>
                  <a:pt x="2512" y="1907"/>
                  <a:pt x="2539" y="1967"/>
                </a:cubicBezTo>
                <a:cubicBezTo>
                  <a:pt x="2524" y="1990"/>
                  <a:pt x="2509" y="1998"/>
                  <a:pt x="2495" y="1998"/>
                </a:cubicBezTo>
                <a:cubicBezTo>
                  <a:pt x="2458" y="1998"/>
                  <a:pt x="2424" y="1939"/>
                  <a:pt x="2392" y="1939"/>
                </a:cubicBezTo>
                <a:cubicBezTo>
                  <a:pt x="2385" y="1939"/>
                  <a:pt x="2378" y="1942"/>
                  <a:pt x="2371" y="1950"/>
                </a:cubicBezTo>
                <a:cubicBezTo>
                  <a:pt x="2345" y="1822"/>
                  <a:pt x="2323" y="1714"/>
                  <a:pt x="2300" y="1605"/>
                </a:cubicBezTo>
                <a:cubicBezTo>
                  <a:pt x="2295" y="1607"/>
                  <a:pt x="2290" y="1608"/>
                  <a:pt x="2286" y="1608"/>
                </a:cubicBezTo>
                <a:cubicBezTo>
                  <a:pt x="2292" y="1698"/>
                  <a:pt x="2298" y="1786"/>
                  <a:pt x="2303" y="1876"/>
                </a:cubicBezTo>
                <a:cubicBezTo>
                  <a:pt x="2295" y="1867"/>
                  <a:pt x="2287" y="1859"/>
                  <a:pt x="2278" y="1850"/>
                </a:cubicBezTo>
                <a:cubicBezTo>
                  <a:pt x="2262" y="1897"/>
                  <a:pt x="2248" y="1944"/>
                  <a:pt x="2237" y="1973"/>
                </a:cubicBezTo>
                <a:cubicBezTo>
                  <a:pt x="2206" y="1909"/>
                  <a:pt x="2174" y="1841"/>
                  <a:pt x="2130" y="1750"/>
                </a:cubicBezTo>
                <a:cubicBezTo>
                  <a:pt x="2118" y="1807"/>
                  <a:pt x="2108" y="1853"/>
                  <a:pt x="2099" y="1888"/>
                </a:cubicBezTo>
                <a:cubicBezTo>
                  <a:pt x="2061" y="1838"/>
                  <a:pt x="2034" y="1801"/>
                  <a:pt x="2008" y="1764"/>
                </a:cubicBezTo>
                <a:cubicBezTo>
                  <a:pt x="1992" y="1816"/>
                  <a:pt x="1978" y="1853"/>
                  <a:pt x="1967" y="1891"/>
                </a:cubicBezTo>
                <a:cubicBezTo>
                  <a:pt x="1956" y="1910"/>
                  <a:pt x="1946" y="1929"/>
                  <a:pt x="1936" y="1948"/>
                </a:cubicBezTo>
                <a:cubicBezTo>
                  <a:pt x="1927" y="1929"/>
                  <a:pt x="1919" y="1910"/>
                  <a:pt x="1911" y="1891"/>
                </a:cubicBezTo>
                <a:cubicBezTo>
                  <a:pt x="1891" y="1929"/>
                  <a:pt x="1874" y="1969"/>
                  <a:pt x="1856" y="2006"/>
                </a:cubicBezTo>
                <a:cubicBezTo>
                  <a:pt x="1875" y="2051"/>
                  <a:pt x="1884" y="2075"/>
                  <a:pt x="1900" y="2112"/>
                </a:cubicBezTo>
                <a:cubicBezTo>
                  <a:pt x="1883" y="2112"/>
                  <a:pt x="1870" y="2112"/>
                  <a:pt x="1857" y="2112"/>
                </a:cubicBezTo>
                <a:cubicBezTo>
                  <a:pt x="1845" y="2112"/>
                  <a:pt x="1833" y="2112"/>
                  <a:pt x="1821" y="2113"/>
                </a:cubicBezTo>
                <a:cubicBezTo>
                  <a:pt x="1791" y="1932"/>
                  <a:pt x="1709" y="1847"/>
                  <a:pt x="1652" y="1698"/>
                </a:cubicBezTo>
                <a:cubicBezTo>
                  <a:pt x="1621" y="1760"/>
                  <a:pt x="1597" y="1804"/>
                  <a:pt x="1575" y="1847"/>
                </a:cubicBezTo>
                <a:cubicBezTo>
                  <a:pt x="1553" y="1820"/>
                  <a:pt x="1538" y="1803"/>
                  <a:pt x="1502" y="1763"/>
                </a:cubicBezTo>
                <a:lnTo>
                  <a:pt x="1502" y="1763"/>
                </a:lnTo>
                <a:cubicBezTo>
                  <a:pt x="1522" y="1842"/>
                  <a:pt x="1534" y="1886"/>
                  <a:pt x="1544" y="1925"/>
                </a:cubicBezTo>
                <a:cubicBezTo>
                  <a:pt x="1535" y="1970"/>
                  <a:pt x="1527" y="2017"/>
                  <a:pt x="1521" y="2051"/>
                </a:cubicBezTo>
                <a:cubicBezTo>
                  <a:pt x="1485" y="2067"/>
                  <a:pt x="1456" y="2084"/>
                  <a:pt x="1399" y="2110"/>
                </a:cubicBezTo>
                <a:cubicBezTo>
                  <a:pt x="1432" y="2041"/>
                  <a:pt x="1449" y="2007"/>
                  <a:pt x="1462" y="1981"/>
                </a:cubicBezTo>
                <a:cubicBezTo>
                  <a:pt x="1449" y="1917"/>
                  <a:pt x="1434" y="1853"/>
                  <a:pt x="1419" y="1788"/>
                </a:cubicBezTo>
                <a:cubicBezTo>
                  <a:pt x="1399" y="1807"/>
                  <a:pt x="1377" y="1817"/>
                  <a:pt x="1354" y="1817"/>
                </a:cubicBezTo>
                <a:cubicBezTo>
                  <a:pt x="1333" y="1817"/>
                  <a:pt x="1311" y="1809"/>
                  <a:pt x="1288" y="1794"/>
                </a:cubicBezTo>
                <a:lnTo>
                  <a:pt x="1288" y="1794"/>
                </a:lnTo>
                <a:cubicBezTo>
                  <a:pt x="1302" y="1848"/>
                  <a:pt x="1312" y="1891"/>
                  <a:pt x="1324" y="1938"/>
                </a:cubicBezTo>
                <a:lnTo>
                  <a:pt x="1249" y="1938"/>
                </a:lnTo>
                <a:cubicBezTo>
                  <a:pt x="1243" y="1900"/>
                  <a:pt x="1238" y="1875"/>
                  <a:pt x="1231" y="1835"/>
                </a:cubicBezTo>
                <a:cubicBezTo>
                  <a:pt x="1179" y="1845"/>
                  <a:pt x="1131" y="1856"/>
                  <a:pt x="1094" y="1861"/>
                </a:cubicBezTo>
                <a:cubicBezTo>
                  <a:pt x="1069" y="1917"/>
                  <a:pt x="1047" y="1963"/>
                  <a:pt x="1028" y="2010"/>
                </a:cubicBezTo>
                <a:cubicBezTo>
                  <a:pt x="1028" y="2010"/>
                  <a:pt x="1028" y="2010"/>
                  <a:pt x="1028" y="2011"/>
                </a:cubicBezTo>
                <a:lnTo>
                  <a:pt x="1028" y="2011"/>
                </a:lnTo>
                <a:cubicBezTo>
                  <a:pt x="1028" y="2010"/>
                  <a:pt x="1028" y="2010"/>
                  <a:pt x="1028" y="2010"/>
                </a:cubicBezTo>
                <a:lnTo>
                  <a:pt x="1028" y="2010"/>
                </a:lnTo>
                <a:cubicBezTo>
                  <a:pt x="1028" y="2010"/>
                  <a:pt x="1028" y="2010"/>
                  <a:pt x="1028" y="2011"/>
                </a:cubicBezTo>
                <a:lnTo>
                  <a:pt x="1028" y="2011"/>
                </a:lnTo>
                <a:cubicBezTo>
                  <a:pt x="1028" y="2011"/>
                  <a:pt x="1028" y="2011"/>
                  <a:pt x="1028" y="2011"/>
                </a:cubicBezTo>
                <a:lnTo>
                  <a:pt x="1028" y="2011"/>
                </a:lnTo>
                <a:cubicBezTo>
                  <a:pt x="1028" y="2011"/>
                  <a:pt x="1028" y="2011"/>
                  <a:pt x="1028" y="2012"/>
                </a:cubicBezTo>
                <a:cubicBezTo>
                  <a:pt x="1028" y="2011"/>
                  <a:pt x="1028" y="2011"/>
                  <a:pt x="1028" y="2011"/>
                </a:cubicBezTo>
                <a:lnTo>
                  <a:pt x="1028" y="2011"/>
                </a:lnTo>
                <a:cubicBezTo>
                  <a:pt x="1025" y="2030"/>
                  <a:pt x="1019" y="2044"/>
                  <a:pt x="1013" y="2060"/>
                </a:cubicBezTo>
                <a:cubicBezTo>
                  <a:pt x="1010" y="2054"/>
                  <a:pt x="1007" y="2048"/>
                  <a:pt x="1003" y="2042"/>
                </a:cubicBezTo>
                <a:cubicBezTo>
                  <a:pt x="1010" y="2029"/>
                  <a:pt x="1018" y="2016"/>
                  <a:pt x="1023" y="2003"/>
                </a:cubicBezTo>
                <a:cubicBezTo>
                  <a:pt x="1026" y="2005"/>
                  <a:pt x="1027" y="2008"/>
                  <a:pt x="1028" y="2010"/>
                </a:cubicBezTo>
                <a:lnTo>
                  <a:pt x="1028" y="2010"/>
                </a:lnTo>
                <a:cubicBezTo>
                  <a:pt x="1012" y="1928"/>
                  <a:pt x="984" y="1894"/>
                  <a:pt x="948" y="1894"/>
                </a:cubicBezTo>
                <a:cubicBezTo>
                  <a:pt x="944" y="1894"/>
                  <a:pt x="940" y="1894"/>
                  <a:pt x="935" y="1895"/>
                </a:cubicBezTo>
                <a:cubicBezTo>
                  <a:pt x="945" y="1925"/>
                  <a:pt x="957" y="1956"/>
                  <a:pt x="970" y="1994"/>
                </a:cubicBezTo>
                <a:cubicBezTo>
                  <a:pt x="944" y="2003"/>
                  <a:pt x="919" y="2012"/>
                  <a:pt x="895" y="2020"/>
                </a:cubicBezTo>
                <a:cubicBezTo>
                  <a:pt x="891" y="2056"/>
                  <a:pt x="888" y="2089"/>
                  <a:pt x="884" y="2131"/>
                </a:cubicBezTo>
                <a:cubicBezTo>
                  <a:pt x="866" y="2095"/>
                  <a:pt x="853" y="2067"/>
                  <a:pt x="838" y="2039"/>
                </a:cubicBezTo>
                <a:cubicBezTo>
                  <a:pt x="844" y="2016"/>
                  <a:pt x="851" y="1988"/>
                  <a:pt x="859" y="1959"/>
                </a:cubicBezTo>
                <a:cubicBezTo>
                  <a:pt x="840" y="1900"/>
                  <a:pt x="820" y="1844"/>
                  <a:pt x="800" y="1779"/>
                </a:cubicBezTo>
                <a:cubicBezTo>
                  <a:pt x="776" y="1845"/>
                  <a:pt x="756" y="1900"/>
                  <a:pt x="737" y="1954"/>
                </a:cubicBezTo>
                <a:cubicBezTo>
                  <a:pt x="753" y="1989"/>
                  <a:pt x="763" y="2010"/>
                  <a:pt x="773" y="2031"/>
                </a:cubicBezTo>
                <a:cubicBezTo>
                  <a:pt x="785" y="2053"/>
                  <a:pt x="797" y="2073"/>
                  <a:pt x="817" y="2110"/>
                </a:cubicBezTo>
                <a:cubicBezTo>
                  <a:pt x="747" y="2107"/>
                  <a:pt x="698" y="2035"/>
                  <a:pt x="672" y="1894"/>
                </a:cubicBezTo>
                <a:cubicBezTo>
                  <a:pt x="660" y="1959"/>
                  <a:pt x="650" y="2017"/>
                  <a:pt x="638" y="2073"/>
                </a:cubicBezTo>
                <a:cubicBezTo>
                  <a:pt x="654" y="2115"/>
                  <a:pt x="669" y="2151"/>
                  <a:pt x="689" y="2207"/>
                </a:cubicBezTo>
                <a:cubicBezTo>
                  <a:pt x="660" y="2221"/>
                  <a:pt x="654" y="2295"/>
                  <a:pt x="629" y="2295"/>
                </a:cubicBezTo>
                <a:cubicBezTo>
                  <a:pt x="622" y="2295"/>
                  <a:pt x="612" y="2288"/>
                  <a:pt x="600" y="2270"/>
                </a:cubicBezTo>
                <a:cubicBezTo>
                  <a:pt x="609" y="2231"/>
                  <a:pt x="616" y="2194"/>
                  <a:pt x="626" y="2142"/>
                </a:cubicBezTo>
                <a:cubicBezTo>
                  <a:pt x="588" y="2128"/>
                  <a:pt x="560" y="2116"/>
                  <a:pt x="520" y="2101"/>
                </a:cubicBezTo>
                <a:cubicBezTo>
                  <a:pt x="548" y="2072"/>
                  <a:pt x="564" y="2056"/>
                  <a:pt x="598" y="2020"/>
                </a:cubicBezTo>
                <a:lnTo>
                  <a:pt x="488" y="2020"/>
                </a:lnTo>
                <a:cubicBezTo>
                  <a:pt x="467" y="2072"/>
                  <a:pt x="454" y="2104"/>
                  <a:pt x="439" y="2144"/>
                </a:cubicBezTo>
                <a:cubicBezTo>
                  <a:pt x="422" y="2085"/>
                  <a:pt x="410" y="2050"/>
                  <a:pt x="394" y="1998"/>
                </a:cubicBezTo>
                <a:cubicBezTo>
                  <a:pt x="388" y="2052"/>
                  <a:pt x="378" y="2069"/>
                  <a:pt x="367" y="2069"/>
                </a:cubicBezTo>
                <a:cubicBezTo>
                  <a:pt x="350" y="2069"/>
                  <a:pt x="330" y="2027"/>
                  <a:pt x="316" y="2025"/>
                </a:cubicBezTo>
                <a:cubicBezTo>
                  <a:pt x="298" y="2092"/>
                  <a:pt x="280" y="2156"/>
                  <a:pt x="264" y="2219"/>
                </a:cubicBezTo>
                <a:cubicBezTo>
                  <a:pt x="282" y="2231"/>
                  <a:pt x="298" y="2243"/>
                  <a:pt x="320" y="2257"/>
                </a:cubicBezTo>
                <a:cubicBezTo>
                  <a:pt x="320" y="2309"/>
                  <a:pt x="320" y="2356"/>
                  <a:pt x="320" y="2466"/>
                </a:cubicBezTo>
                <a:cubicBezTo>
                  <a:pt x="285" y="2373"/>
                  <a:pt x="266" y="2326"/>
                  <a:pt x="253" y="2288"/>
                </a:cubicBezTo>
                <a:cubicBezTo>
                  <a:pt x="207" y="2319"/>
                  <a:pt x="172" y="2344"/>
                  <a:pt x="135" y="2369"/>
                </a:cubicBezTo>
                <a:cubicBezTo>
                  <a:pt x="135" y="2418"/>
                  <a:pt x="133" y="2469"/>
                  <a:pt x="132" y="2526"/>
                </a:cubicBezTo>
                <a:cubicBezTo>
                  <a:pt x="95" y="2503"/>
                  <a:pt x="63" y="2482"/>
                  <a:pt x="1" y="2443"/>
                </a:cubicBezTo>
                <a:lnTo>
                  <a:pt x="1" y="2443"/>
                </a:lnTo>
                <a:cubicBezTo>
                  <a:pt x="47" y="2560"/>
                  <a:pt x="72" y="2625"/>
                  <a:pt x="95" y="2690"/>
                </a:cubicBezTo>
                <a:cubicBezTo>
                  <a:pt x="100" y="2690"/>
                  <a:pt x="105" y="2689"/>
                  <a:pt x="110" y="2689"/>
                </a:cubicBezTo>
                <a:cubicBezTo>
                  <a:pt x="202" y="2689"/>
                  <a:pt x="287" y="2729"/>
                  <a:pt x="357" y="2887"/>
                </a:cubicBezTo>
                <a:cubicBezTo>
                  <a:pt x="350" y="2912"/>
                  <a:pt x="344" y="2931"/>
                  <a:pt x="331" y="2972"/>
                </a:cubicBezTo>
                <a:cubicBezTo>
                  <a:pt x="360" y="2972"/>
                  <a:pt x="376" y="2971"/>
                  <a:pt x="394" y="2971"/>
                </a:cubicBezTo>
                <a:cubicBezTo>
                  <a:pt x="408" y="2933"/>
                  <a:pt x="426" y="2913"/>
                  <a:pt x="445" y="2913"/>
                </a:cubicBezTo>
                <a:cubicBezTo>
                  <a:pt x="464" y="2913"/>
                  <a:pt x="485" y="2933"/>
                  <a:pt x="506" y="2971"/>
                </a:cubicBezTo>
                <a:lnTo>
                  <a:pt x="548" y="2971"/>
                </a:lnTo>
                <a:cubicBezTo>
                  <a:pt x="559" y="3008"/>
                  <a:pt x="570" y="3046"/>
                  <a:pt x="579" y="3075"/>
                </a:cubicBezTo>
                <a:cubicBezTo>
                  <a:pt x="598" y="3055"/>
                  <a:pt x="616" y="3035"/>
                  <a:pt x="629" y="3022"/>
                </a:cubicBezTo>
                <a:cubicBezTo>
                  <a:pt x="656" y="3088"/>
                  <a:pt x="678" y="3141"/>
                  <a:pt x="700" y="3196"/>
                </a:cubicBezTo>
                <a:cubicBezTo>
                  <a:pt x="713" y="3211"/>
                  <a:pt x="725" y="3225"/>
                  <a:pt x="738" y="3240"/>
                </a:cubicBezTo>
                <a:cubicBezTo>
                  <a:pt x="741" y="3186"/>
                  <a:pt x="744" y="3131"/>
                  <a:pt x="750" y="3035"/>
                </a:cubicBezTo>
                <a:cubicBezTo>
                  <a:pt x="767" y="3152"/>
                  <a:pt x="776" y="3202"/>
                  <a:pt x="785" y="3261"/>
                </a:cubicBezTo>
                <a:lnTo>
                  <a:pt x="881" y="3261"/>
                </a:lnTo>
                <a:cubicBezTo>
                  <a:pt x="888" y="3296"/>
                  <a:pt x="893" y="3321"/>
                  <a:pt x="900" y="3358"/>
                </a:cubicBezTo>
                <a:cubicBezTo>
                  <a:pt x="901" y="3358"/>
                  <a:pt x="903" y="3358"/>
                  <a:pt x="905" y="3358"/>
                </a:cubicBezTo>
                <a:cubicBezTo>
                  <a:pt x="983" y="3358"/>
                  <a:pt x="1058" y="3479"/>
                  <a:pt x="1134" y="3479"/>
                </a:cubicBezTo>
                <a:cubicBezTo>
                  <a:pt x="1147" y="3479"/>
                  <a:pt x="1159" y="3476"/>
                  <a:pt x="1172" y="3468"/>
                </a:cubicBezTo>
                <a:cubicBezTo>
                  <a:pt x="1161" y="3412"/>
                  <a:pt x="1153" y="3366"/>
                  <a:pt x="1118" y="3298"/>
                </a:cubicBezTo>
                <a:lnTo>
                  <a:pt x="1118" y="3298"/>
                </a:lnTo>
                <a:cubicBezTo>
                  <a:pt x="1112" y="3301"/>
                  <a:pt x="1107" y="3304"/>
                  <a:pt x="1101" y="3306"/>
                </a:cubicBezTo>
                <a:cubicBezTo>
                  <a:pt x="1101" y="3306"/>
                  <a:pt x="1101" y="3306"/>
                  <a:pt x="1101" y="3306"/>
                </a:cubicBezTo>
                <a:cubicBezTo>
                  <a:pt x="1098" y="3306"/>
                  <a:pt x="1092" y="3285"/>
                  <a:pt x="1106" y="3275"/>
                </a:cubicBezTo>
                <a:cubicBezTo>
                  <a:pt x="1105" y="3271"/>
                  <a:pt x="1107" y="3269"/>
                  <a:pt x="1111" y="3269"/>
                </a:cubicBezTo>
                <a:cubicBezTo>
                  <a:pt x="1117" y="3269"/>
                  <a:pt x="1128" y="3275"/>
                  <a:pt x="1140" y="3281"/>
                </a:cubicBezTo>
                <a:cubicBezTo>
                  <a:pt x="1136" y="3284"/>
                  <a:pt x="1133" y="3286"/>
                  <a:pt x="1130" y="3289"/>
                </a:cubicBezTo>
                <a:lnTo>
                  <a:pt x="1130" y="3289"/>
                </a:lnTo>
                <a:cubicBezTo>
                  <a:pt x="1123" y="3285"/>
                  <a:pt x="1115" y="3281"/>
                  <a:pt x="1106" y="3275"/>
                </a:cubicBezTo>
                <a:lnTo>
                  <a:pt x="1106" y="3275"/>
                </a:lnTo>
                <a:cubicBezTo>
                  <a:pt x="1110" y="3283"/>
                  <a:pt x="1114" y="3290"/>
                  <a:pt x="1118" y="3298"/>
                </a:cubicBezTo>
                <a:lnTo>
                  <a:pt x="1118" y="3298"/>
                </a:lnTo>
                <a:cubicBezTo>
                  <a:pt x="1122" y="3295"/>
                  <a:pt x="1126" y="3292"/>
                  <a:pt x="1130" y="3289"/>
                </a:cubicBezTo>
                <a:lnTo>
                  <a:pt x="1130" y="3289"/>
                </a:lnTo>
                <a:cubicBezTo>
                  <a:pt x="1165" y="3308"/>
                  <a:pt x="1179" y="3308"/>
                  <a:pt x="1190" y="3308"/>
                </a:cubicBezTo>
                <a:cubicBezTo>
                  <a:pt x="1201" y="3358"/>
                  <a:pt x="1209" y="3389"/>
                  <a:pt x="1218" y="3431"/>
                </a:cubicBezTo>
                <a:cubicBezTo>
                  <a:pt x="1226" y="3383"/>
                  <a:pt x="1234" y="3346"/>
                  <a:pt x="1244" y="3286"/>
                </a:cubicBezTo>
                <a:cubicBezTo>
                  <a:pt x="1254" y="3364"/>
                  <a:pt x="1262" y="3415"/>
                  <a:pt x="1272" y="3487"/>
                </a:cubicBezTo>
                <a:cubicBezTo>
                  <a:pt x="1388" y="3443"/>
                  <a:pt x="1502" y="3400"/>
                  <a:pt x="1610" y="3359"/>
                </a:cubicBezTo>
                <a:cubicBezTo>
                  <a:pt x="1615" y="3314"/>
                  <a:pt x="1619" y="3280"/>
                  <a:pt x="1624" y="3227"/>
                </a:cubicBezTo>
                <a:cubicBezTo>
                  <a:pt x="1659" y="3274"/>
                  <a:pt x="1690" y="3315"/>
                  <a:pt x="1719" y="3355"/>
                </a:cubicBezTo>
                <a:cubicBezTo>
                  <a:pt x="1725" y="3321"/>
                  <a:pt x="1731" y="3286"/>
                  <a:pt x="1737" y="3240"/>
                </a:cubicBezTo>
                <a:cubicBezTo>
                  <a:pt x="1750" y="3291"/>
                  <a:pt x="1759" y="3324"/>
                  <a:pt x="1775" y="3384"/>
                </a:cubicBezTo>
                <a:cubicBezTo>
                  <a:pt x="1799" y="3269"/>
                  <a:pt x="1819" y="3174"/>
                  <a:pt x="1837" y="3090"/>
                </a:cubicBezTo>
                <a:cubicBezTo>
                  <a:pt x="1849" y="3079"/>
                  <a:pt x="1860" y="3074"/>
                  <a:pt x="1870" y="3074"/>
                </a:cubicBezTo>
                <a:cubicBezTo>
                  <a:pt x="1921" y="3074"/>
                  <a:pt x="1940" y="3214"/>
                  <a:pt x="1984" y="3274"/>
                </a:cubicBezTo>
                <a:cubicBezTo>
                  <a:pt x="1993" y="3216"/>
                  <a:pt x="1999" y="3178"/>
                  <a:pt x="2006" y="3133"/>
                </a:cubicBezTo>
                <a:cubicBezTo>
                  <a:pt x="2019" y="3174"/>
                  <a:pt x="2030" y="3209"/>
                  <a:pt x="2030" y="3209"/>
                </a:cubicBezTo>
                <a:cubicBezTo>
                  <a:pt x="2086" y="3264"/>
                  <a:pt x="2127" y="3303"/>
                  <a:pt x="2168" y="3344"/>
                </a:cubicBezTo>
                <a:cubicBezTo>
                  <a:pt x="2170" y="3325"/>
                  <a:pt x="2174" y="3293"/>
                  <a:pt x="2178" y="3253"/>
                </a:cubicBezTo>
                <a:lnTo>
                  <a:pt x="2273" y="3253"/>
                </a:lnTo>
                <a:cubicBezTo>
                  <a:pt x="2274" y="3262"/>
                  <a:pt x="2286" y="3315"/>
                  <a:pt x="2292" y="3336"/>
                </a:cubicBezTo>
                <a:cubicBezTo>
                  <a:pt x="2405" y="3272"/>
                  <a:pt x="2505" y="3218"/>
                  <a:pt x="2607" y="3162"/>
                </a:cubicBezTo>
                <a:cubicBezTo>
                  <a:pt x="2607" y="3121"/>
                  <a:pt x="2605" y="3077"/>
                  <a:pt x="2605" y="3031"/>
                </a:cubicBezTo>
                <a:cubicBezTo>
                  <a:pt x="2633" y="3022"/>
                  <a:pt x="2658" y="3012"/>
                  <a:pt x="2674" y="3006"/>
                </a:cubicBezTo>
                <a:cubicBezTo>
                  <a:pt x="2680" y="2960"/>
                  <a:pt x="2684" y="2930"/>
                  <a:pt x="2692" y="2877"/>
                </a:cubicBezTo>
                <a:cubicBezTo>
                  <a:pt x="2723" y="2924"/>
                  <a:pt x="2745" y="2956"/>
                  <a:pt x="2767" y="2991"/>
                </a:cubicBezTo>
                <a:cubicBezTo>
                  <a:pt x="2729" y="3033"/>
                  <a:pt x="2693" y="3069"/>
                  <a:pt x="2657" y="3109"/>
                </a:cubicBezTo>
                <a:cubicBezTo>
                  <a:pt x="2667" y="3146"/>
                  <a:pt x="2674" y="3168"/>
                  <a:pt x="2677" y="3181"/>
                </a:cubicBezTo>
                <a:cubicBezTo>
                  <a:pt x="2709" y="3169"/>
                  <a:pt x="2748" y="3135"/>
                  <a:pt x="2772" y="3135"/>
                </a:cubicBezTo>
                <a:cubicBezTo>
                  <a:pt x="2779" y="3135"/>
                  <a:pt x="2785" y="3138"/>
                  <a:pt x="2789" y="3146"/>
                </a:cubicBezTo>
                <a:cubicBezTo>
                  <a:pt x="2798" y="3162"/>
                  <a:pt x="2806" y="3168"/>
                  <a:pt x="2813" y="3168"/>
                </a:cubicBezTo>
                <a:cubicBezTo>
                  <a:pt x="2833" y="3168"/>
                  <a:pt x="2848" y="3129"/>
                  <a:pt x="2866" y="3129"/>
                </a:cubicBezTo>
                <a:cubicBezTo>
                  <a:pt x="2875" y="3129"/>
                  <a:pt x="2883" y="3137"/>
                  <a:pt x="2893" y="3159"/>
                </a:cubicBezTo>
                <a:cubicBezTo>
                  <a:pt x="2896" y="3164"/>
                  <a:pt x="2898" y="3166"/>
                  <a:pt x="2901" y="3166"/>
                </a:cubicBezTo>
                <a:cubicBezTo>
                  <a:pt x="2914" y="3166"/>
                  <a:pt x="2934" y="3131"/>
                  <a:pt x="2954" y="3131"/>
                </a:cubicBezTo>
                <a:cubicBezTo>
                  <a:pt x="2965" y="3131"/>
                  <a:pt x="2975" y="3142"/>
                  <a:pt x="2985" y="3177"/>
                </a:cubicBezTo>
                <a:cubicBezTo>
                  <a:pt x="3023" y="3137"/>
                  <a:pt x="3058" y="3099"/>
                  <a:pt x="3093" y="3062"/>
                </a:cubicBezTo>
                <a:cubicBezTo>
                  <a:pt x="3136" y="3103"/>
                  <a:pt x="3173" y="3140"/>
                  <a:pt x="3213" y="3177"/>
                </a:cubicBezTo>
                <a:cubicBezTo>
                  <a:pt x="3221" y="3163"/>
                  <a:pt x="3233" y="3143"/>
                  <a:pt x="3246" y="3121"/>
                </a:cubicBezTo>
                <a:cubicBezTo>
                  <a:pt x="3270" y="3147"/>
                  <a:pt x="3289" y="3169"/>
                  <a:pt x="3311" y="3193"/>
                </a:cubicBezTo>
                <a:cubicBezTo>
                  <a:pt x="3324" y="3172"/>
                  <a:pt x="3338" y="3155"/>
                  <a:pt x="3349" y="3136"/>
                </a:cubicBezTo>
                <a:cubicBezTo>
                  <a:pt x="3361" y="3174"/>
                  <a:pt x="3372" y="3211"/>
                  <a:pt x="3385" y="3255"/>
                </a:cubicBezTo>
                <a:cubicBezTo>
                  <a:pt x="3407" y="3230"/>
                  <a:pt x="3423" y="3212"/>
                  <a:pt x="3436" y="3197"/>
                </a:cubicBezTo>
                <a:cubicBezTo>
                  <a:pt x="3452" y="3216"/>
                  <a:pt x="3464" y="3233"/>
                  <a:pt x="3480" y="3253"/>
                </a:cubicBezTo>
                <a:cubicBezTo>
                  <a:pt x="3520" y="3196"/>
                  <a:pt x="3560" y="3140"/>
                  <a:pt x="3600" y="3084"/>
                </a:cubicBezTo>
                <a:cubicBezTo>
                  <a:pt x="3607" y="3094"/>
                  <a:pt x="3617" y="3109"/>
                  <a:pt x="3628" y="3124"/>
                </a:cubicBezTo>
                <a:cubicBezTo>
                  <a:pt x="3635" y="3105"/>
                  <a:pt x="3641" y="3091"/>
                  <a:pt x="3647" y="3078"/>
                </a:cubicBezTo>
                <a:cubicBezTo>
                  <a:pt x="3661" y="3096"/>
                  <a:pt x="3676" y="3115"/>
                  <a:pt x="3692" y="3134"/>
                </a:cubicBezTo>
                <a:cubicBezTo>
                  <a:pt x="3729" y="3091"/>
                  <a:pt x="3764" y="3052"/>
                  <a:pt x="3803" y="3008"/>
                </a:cubicBezTo>
                <a:cubicBezTo>
                  <a:pt x="3819" y="3030"/>
                  <a:pt x="3834" y="3050"/>
                  <a:pt x="3857" y="3081"/>
                </a:cubicBezTo>
                <a:cubicBezTo>
                  <a:pt x="3887" y="3022"/>
                  <a:pt x="3925" y="3008"/>
                  <a:pt x="3964" y="3008"/>
                </a:cubicBezTo>
                <a:cubicBezTo>
                  <a:pt x="3997" y="3008"/>
                  <a:pt x="4031" y="3017"/>
                  <a:pt x="4064" y="3017"/>
                </a:cubicBezTo>
                <a:cubicBezTo>
                  <a:pt x="4085" y="3017"/>
                  <a:pt x="4104" y="3014"/>
                  <a:pt x="4123" y="3003"/>
                </a:cubicBezTo>
                <a:cubicBezTo>
                  <a:pt x="4138" y="2969"/>
                  <a:pt x="4153" y="2937"/>
                  <a:pt x="4160" y="2916"/>
                </a:cubicBezTo>
                <a:cubicBezTo>
                  <a:pt x="4195" y="2935"/>
                  <a:pt x="4225" y="2952"/>
                  <a:pt x="4251" y="2966"/>
                </a:cubicBezTo>
                <a:cubicBezTo>
                  <a:pt x="4295" y="2853"/>
                  <a:pt x="4348" y="2806"/>
                  <a:pt x="4416" y="2775"/>
                </a:cubicBezTo>
                <a:cubicBezTo>
                  <a:pt x="4422" y="2772"/>
                  <a:pt x="4429" y="2771"/>
                  <a:pt x="4435" y="2771"/>
                </a:cubicBezTo>
                <a:cubicBezTo>
                  <a:pt x="4466" y="2771"/>
                  <a:pt x="4496" y="2797"/>
                  <a:pt x="4520" y="2797"/>
                </a:cubicBezTo>
                <a:cubicBezTo>
                  <a:pt x="4530" y="2797"/>
                  <a:pt x="4539" y="2793"/>
                  <a:pt x="4546" y="2780"/>
                </a:cubicBezTo>
                <a:cubicBezTo>
                  <a:pt x="4568" y="2738"/>
                  <a:pt x="4594" y="2729"/>
                  <a:pt x="4619" y="2729"/>
                </a:cubicBezTo>
                <a:cubicBezTo>
                  <a:pt x="4635" y="2729"/>
                  <a:pt x="4652" y="2733"/>
                  <a:pt x="4668" y="2733"/>
                </a:cubicBezTo>
                <a:cubicBezTo>
                  <a:pt x="4679" y="2733"/>
                  <a:pt x="4689" y="2731"/>
                  <a:pt x="4699" y="2727"/>
                </a:cubicBezTo>
                <a:cubicBezTo>
                  <a:pt x="4703" y="2707"/>
                  <a:pt x="4707" y="2693"/>
                  <a:pt x="4713" y="2677"/>
                </a:cubicBezTo>
                <a:cubicBezTo>
                  <a:pt x="4716" y="2684"/>
                  <a:pt x="4721" y="2690"/>
                  <a:pt x="4724" y="2696"/>
                </a:cubicBezTo>
                <a:cubicBezTo>
                  <a:pt x="4716" y="2709"/>
                  <a:pt x="4710" y="2721"/>
                  <a:pt x="4703" y="2735"/>
                </a:cubicBezTo>
                <a:cubicBezTo>
                  <a:pt x="4702" y="2732"/>
                  <a:pt x="4700" y="2730"/>
                  <a:pt x="4699" y="2728"/>
                </a:cubicBezTo>
                <a:lnTo>
                  <a:pt x="4699" y="2728"/>
                </a:lnTo>
                <a:cubicBezTo>
                  <a:pt x="4708" y="2750"/>
                  <a:pt x="4715" y="2770"/>
                  <a:pt x="4722" y="2791"/>
                </a:cubicBezTo>
                <a:cubicBezTo>
                  <a:pt x="4752" y="2762"/>
                  <a:pt x="4778" y="2738"/>
                  <a:pt x="4803" y="2713"/>
                </a:cubicBezTo>
                <a:cubicBezTo>
                  <a:pt x="4815" y="2643"/>
                  <a:pt x="4825" y="2572"/>
                  <a:pt x="4840" y="2475"/>
                </a:cubicBezTo>
                <a:cubicBezTo>
                  <a:pt x="4855" y="2557"/>
                  <a:pt x="4863" y="2616"/>
                  <a:pt x="4874" y="2679"/>
                </a:cubicBezTo>
                <a:cubicBezTo>
                  <a:pt x="4893" y="2669"/>
                  <a:pt x="4905" y="2663"/>
                  <a:pt x="4915" y="2657"/>
                </a:cubicBezTo>
                <a:cubicBezTo>
                  <a:pt x="4915" y="2600"/>
                  <a:pt x="4915" y="2551"/>
                  <a:pt x="4915" y="2494"/>
                </a:cubicBezTo>
                <a:cubicBezTo>
                  <a:pt x="4935" y="2524"/>
                  <a:pt x="4946" y="2538"/>
                  <a:pt x="4959" y="2559"/>
                </a:cubicBezTo>
                <a:cubicBezTo>
                  <a:pt x="4962" y="2498"/>
                  <a:pt x="4965" y="2446"/>
                  <a:pt x="4966" y="2394"/>
                </a:cubicBezTo>
                <a:cubicBezTo>
                  <a:pt x="5013" y="2516"/>
                  <a:pt x="5056" y="2626"/>
                  <a:pt x="5094" y="2728"/>
                </a:cubicBezTo>
                <a:cubicBezTo>
                  <a:pt x="5133" y="2685"/>
                  <a:pt x="5162" y="2653"/>
                  <a:pt x="5191" y="2621"/>
                </a:cubicBezTo>
                <a:cubicBezTo>
                  <a:pt x="5199" y="2668"/>
                  <a:pt x="5203" y="2693"/>
                  <a:pt x="5208" y="2722"/>
                </a:cubicBezTo>
                <a:cubicBezTo>
                  <a:pt x="5222" y="2704"/>
                  <a:pt x="5234" y="2691"/>
                  <a:pt x="5244" y="2678"/>
                </a:cubicBezTo>
                <a:cubicBezTo>
                  <a:pt x="5266" y="2716"/>
                  <a:pt x="5286" y="2750"/>
                  <a:pt x="5303" y="2782"/>
                </a:cubicBezTo>
                <a:cubicBezTo>
                  <a:pt x="5312" y="2765"/>
                  <a:pt x="5321" y="2746"/>
                  <a:pt x="5328" y="2729"/>
                </a:cubicBezTo>
                <a:cubicBezTo>
                  <a:pt x="5340" y="2747"/>
                  <a:pt x="5350" y="2763"/>
                  <a:pt x="5359" y="2778"/>
                </a:cubicBezTo>
                <a:cubicBezTo>
                  <a:pt x="5371" y="2757"/>
                  <a:pt x="5380" y="2740"/>
                  <a:pt x="5390" y="2719"/>
                </a:cubicBezTo>
                <a:cubicBezTo>
                  <a:pt x="5415" y="2743"/>
                  <a:pt x="5440" y="2766"/>
                  <a:pt x="5465" y="2790"/>
                </a:cubicBezTo>
                <a:cubicBezTo>
                  <a:pt x="5468" y="2752"/>
                  <a:pt x="5475" y="2741"/>
                  <a:pt x="5484" y="2741"/>
                </a:cubicBezTo>
                <a:cubicBezTo>
                  <a:pt x="5497" y="2741"/>
                  <a:pt x="5513" y="2764"/>
                  <a:pt x="5527" y="2764"/>
                </a:cubicBezTo>
                <a:cubicBezTo>
                  <a:pt x="5533" y="2764"/>
                  <a:pt x="5539" y="2759"/>
                  <a:pt x="5543" y="2746"/>
                </a:cubicBezTo>
                <a:cubicBezTo>
                  <a:pt x="5550" y="2725"/>
                  <a:pt x="5557" y="2717"/>
                  <a:pt x="5564" y="2717"/>
                </a:cubicBezTo>
                <a:cubicBezTo>
                  <a:pt x="5585" y="2717"/>
                  <a:pt x="5605" y="2791"/>
                  <a:pt x="5629" y="2791"/>
                </a:cubicBezTo>
                <a:cubicBezTo>
                  <a:pt x="5633" y="2791"/>
                  <a:pt x="5637" y="2789"/>
                  <a:pt x="5642" y="2784"/>
                </a:cubicBezTo>
                <a:cubicBezTo>
                  <a:pt x="5667" y="2754"/>
                  <a:pt x="5698" y="2744"/>
                  <a:pt x="5743" y="2716"/>
                </a:cubicBezTo>
                <a:lnTo>
                  <a:pt x="5743" y="2716"/>
                </a:lnTo>
                <a:cubicBezTo>
                  <a:pt x="5726" y="2774"/>
                  <a:pt x="5718" y="2796"/>
                  <a:pt x="5703" y="2844"/>
                </a:cubicBezTo>
                <a:cubicBezTo>
                  <a:pt x="5746" y="2835"/>
                  <a:pt x="5770" y="2830"/>
                  <a:pt x="5799" y="2824"/>
                </a:cubicBezTo>
                <a:cubicBezTo>
                  <a:pt x="5781" y="2787"/>
                  <a:pt x="5773" y="2768"/>
                  <a:pt x="5745" y="2710"/>
                </a:cubicBezTo>
                <a:lnTo>
                  <a:pt x="5745" y="2710"/>
                </a:lnTo>
                <a:cubicBezTo>
                  <a:pt x="5811" y="2740"/>
                  <a:pt x="5856" y="2760"/>
                  <a:pt x="5902" y="2778"/>
                </a:cubicBezTo>
                <a:cubicBezTo>
                  <a:pt x="5905" y="2759"/>
                  <a:pt x="5911" y="2744"/>
                  <a:pt x="5917" y="2729"/>
                </a:cubicBezTo>
                <a:cubicBezTo>
                  <a:pt x="5920" y="2735"/>
                  <a:pt x="5923" y="2741"/>
                  <a:pt x="5926" y="2747"/>
                </a:cubicBezTo>
                <a:cubicBezTo>
                  <a:pt x="5920" y="2760"/>
                  <a:pt x="5912" y="2774"/>
                  <a:pt x="5906" y="2787"/>
                </a:cubicBezTo>
                <a:cubicBezTo>
                  <a:pt x="5904" y="2782"/>
                  <a:pt x="5902" y="2780"/>
                  <a:pt x="5901" y="2778"/>
                </a:cubicBezTo>
                <a:lnTo>
                  <a:pt x="5901" y="2778"/>
                </a:lnTo>
                <a:cubicBezTo>
                  <a:pt x="5905" y="2809"/>
                  <a:pt x="5906" y="2837"/>
                  <a:pt x="5908" y="2865"/>
                </a:cubicBezTo>
                <a:cubicBezTo>
                  <a:pt x="5965" y="2897"/>
                  <a:pt x="6010" y="2912"/>
                  <a:pt x="6044" y="2912"/>
                </a:cubicBezTo>
                <a:cubicBezTo>
                  <a:pt x="6065" y="2912"/>
                  <a:pt x="6081" y="2906"/>
                  <a:pt x="6092" y="2894"/>
                </a:cubicBezTo>
                <a:cubicBezTo>
                  <a:pt x="6128" y="2956"/>
                  <a:pt x="6167" y="2979"/>
                  <a:pt x="6211" y="2979"/>
                </a:cubicBezTo>
                <a:cubicBezTo>
                  <a:pt x="6215" y="2979"/>
                  <a:pt x="6219" y="2978"/>
                  <a:pt x="6223" y="2978"/>
                </a:cubicBezTo>
                <a:cubicBezTo>
                  <a:pt x="6223" y="2978"/>
                  <a:pt x="6224" y="2978"/>
                  <a:pt x="6224" y="2978"/>
                </a:cubicBezTo>
                <a:cubicBezTo>
                  <a:pt x="6247" y="2978"/>
                  <a:pt x="6272" y="3004"/>
                  <a:pt x="6293" y="3004"/>
                </a:cubicBezTo>
                <a:cubicBezTo>
                  <a:pt x="6296" y="3004"/>
                  <a:pt x="6299" y="3003"/>
                  <a:pt x="6302" y="3002"/>
                </a:cubicBezTo>
                <a:cubicBezTo>
                  <a:pt x="6349" y="2977"/>
                  <a:pt x="6393" y="2931"/>
                  <a:pt x="6442" y="2893"/>
                </a:cubicBezTo>
                <a:cubicBezTo>
                  <a:pt x="6471" y="2924"/>
                  <a:pt x="6502" y="2956"/>
                  <a:pt x="6531" y="2956"/>
                </a:cubicBezTo>
                <a:cubicBezTo>
                  <a:pt x="6551" y="2956"/>
                  <a:pt x="6570" y="2942"/>
                  <a:pt x="6588" y="2906"/>
                </a:cubicBezTo>
                <a:cubicBezTo>
                  <a:pt x="6592" y="2898"/>
                  <a:pt x="6600" y="2890"/>
                  <a:pt x="6607" y="2890"/>
                </a:cubicBezTo>
                <a:cubicBezTo>
                  <a:pt x="6608" y="2890"/>
                  <a:pt x="6610" y="2891"/>
                  <a:pt x="6611" y="2891"/>
                </a:cubicBezTo>
                <a:cubicBezTo>
                  <a:pt x="6630" y="2906"/>
                  <a:pt x="6647" y="2912"/>
                  <a:pt x="6664" y="2912"/>
                </a:cubicBezTo>
                <a:cubicBezTo>
                  <a:pt x="6706" y="2912"/>
                  <a:pt x="6743" y="2872"/>
                  <a:pt x="6783" y="2844"/>
                </a:cubicBezTo>
                <a:cubicBezTo>
                  <a:pt x="6789" y="2841"/>
                  <a:pt x="6794" y="2839"/>
                  <a:pt x="6801" y="2839"/>
                </a:cubicBezTo>
                <a:cubicBezTo>
                  <a:pt x="6827" y="2839"/>
                  <a:pt x="6861" y="2867"/>
                  <a:pt x="6904" y="2884"/>
                </a:cubicBezTo>
                <a:cubicBezTo>
                  <a:pt x="6922" y="2874"/>
                  <a:pt x="6937" y="2805"/>
                  <a:pt x="6979" y="2805"/>
                </a:cubicBezTo>
                <a:cubicBezTo>
                  <a:pt x="6986" y="2805"/>
                  <a:pt x="6994" y="2807"/>
                  <a:pt x="7003" y="2812"/>
                </a:cubicBezTo>
                <a:cubicBezTo>
                  <a:pt x="7007" y="2814"/>
                  <a:pt x="7011" y="2815"/>
                  <a:pt x="7015" y="2815"/>
                </a:cubicBezTo>
                <a:cubicBezTo>
                  <a:pt x="7048" y="2815"/>
                  <a:pt x="7085" y="2757"/>
                  <a:pt x="7119" y="2731"/>
                </a:cubicBezTo>
                <a:cubicBezTo>
                  <a:pt x="7128" y="2747"/>
                  <a:pt x="7135" y="2760"/>
                  <a:pt x="7139" y="2766"/>
                </a:cubicBezTo>
                <a:cubicBezTo>
                  <a:pt x="7179" y="2722"/>
                  <a:pt x="7219" y="2679"/>
                  <a:pt x="7259" y="2635"/>
                </a:cubicBezTo>
                <a:cubicBezTo>
                  <a:pt x="7248" y="2616"/>
                  <a:pt x="7238" y="2597"/>
                  <a:pt x="7226" y="2572"/>
                </a:cubicBezTo>
                <a:cubicBezTo>
                  <a:pt x="7245" y="2541"/>
                  <a:pt x="7264" y="2510"/>
                  <a:pt x="7286" y="2473"/>
                </a:cubicBezTo>
                <a:cubicBezTo>
                  <a:pt x="7303" y="2528"/>
                  <a:pt x="7314" y="2566"/>
                  <a:pt x="7331" y="2622"/>
                </a:cubicBezTo>
                <a:cubicBezTo>
                  <a:pt x="7353" y="2574"/>
                  <a:pt x="7378" y="2553"/>
                  <a:pt x="7404" y="2553"/>
                </a:cubicBezTo>
                <a:cubicBezTo>
                  <a:pt x="7433" y="2553"/>
                  <a:pt x="7464" y="2578"/>
                  <a:pt x="7497" y="2621"/>
                </a:cubicBezTo>
                <a:cubicBezTo>
                  <a:pt x="7503" y="2568"/>
                  <a:pt x="7507" y="2535"/>
                  <a:pt x="7510" y="2503"/>
                </a:cubicBezTo>
                <a:cubicBezTo>
                  <a:pt x="7515" y="2493"/>
                  <a:pt x="7521" y="2490"/>
                  <a:pt x="7529" y="2490"/>
                </a:cubicBezTo>
                <a:cubicBezTo>
                  <a:pt x="7536" y="2490"/>
                  <a:pt x="7545" y="2493"/>
                  <a:pt x="7552" y="2493"/>
                </a:cubicBezTo>
                <a:cubicBezTo>
                  <a:pt x="7566" y="2493"/>
                  <a:pt x="7575" y="2483"/>
                  <a:pt x="7569" y="2426"/>
                </a:cubicBezTo>
                <a:cubicBezTo>
                  <a:pt x="7554" y="2397"/>
                  <a:pt x="7551" y="2381"/>
                  <a:pt x="7547" y="2351"/>
                </a:cubicBezTo>
                <a:cubicBezTo>
                  <a:pt x="7578" y="2328"/>
                  <a:pt x="7612" y="2304"/>
                  <a:pt x="7647" y="2279"/>
                </a:cubicBezTo>
                <a:cubicBezTo>
                  <a:pt x="7657" y="2295"/>
                  <a:pt x="7672" y="2322"/>
                  <a:pt x="7690" y="2354"/>
                </a:cubicBezTo>
                <a:cubicBezTo>
                  <a:pt x="7647" y="2375"/>
                  <a:pt x="7606" y="2394"/>
                  <a:pt x="7569" y="2426"/>
                </a:cubicBezTo>
                <a:cubicBezTo>
                  <a:pt x="7574" y="2425"/>
                  <a:pt x="7578" y="2425"/>
                  <a:pt x="7583" y="2425"/>
                </a:cubicBezTo>
                <a:cubicBezTo>
                  <a:pt x="7650" y="2425"/>
                  <a:pt x="7672" y="2562"/>
                  <a:pt x="7700" y="2581"/>
                </a:cubicBezTo>
                <a:cubicBezTo>
                  <a:pt x="7900" y="2525"/>
                  <a:pt x="8065" y="2385"/>
                  <a:pt x="8241" y="2316"/>
                </a:cubicBezTo>
                <a:cubicBezTo>
                  <a:pt x="8244" y="2298"/>
                  <a:pt x="8250" y="2282"/>
                  <a:pt x="8256" y="2268"/>
                </a:cubicBezTo>
                <a:cubicBezTo>
                  <a:pt x="8259" y="2273"/>
                  <a:pt x="8262" y="2279"/>
                  <a:pt x="8266" y="2285"/>
                </a:cubicBezTo>
                <a:cubicBezTo>
                  <a:pt x="8259" y="2298"/>
                  <a:pt x="8252" y="2312"/>
                  <a:pt x="8246" y="2325"/>
                </a:cubicBezTo>
                <a:cubicBezTo>
                  <a:pt x="8244" y="2321"/>
                  <a:pt x="8242" y="2318"/>
                  <a:pt x="8241" y="2316"/>
                </a:cubicBezTo>
                <a:lnTo>
                  <a:pt x="8241" y="2316"/>
                </a:lnTo>
                <a:cubicBezTo>
                  <a:pt x="8246" y="2354"/>
                  <a:pt x="8247" y="2388"/>
                  <a:pt x="8250" y="2434"/>
                </a:cubicBezTo>
                <a:cubicBezTo>
                  <a:pt x="8269" y="2412"/>
                  <a:pt x="8281" y="2397"/>
                  <a:pt x="8283" y="2394"/>
                </a:cubicBezTo>
                <a:lnTo>
                  <a:pt x="8283" y="2394"/>
                </a:lnTo>
                <a:cubicBezTo>
                  <a:pt x="8365" y="2415"/>
                  <a:pt x="8431" y="2431"/>
                  <a:pt x="8503" y="2448"/>
                </a:cubicBezTo>
                <a:cubicBezTo>
                  <a:pt x="8516" y="2476"/>
                  <a:pt x="8534" y="2512"/>
                  <a:pt x="8559" y="2563"/>
                </a:cubicBezTo>
                <a:cubicBezTo>
                  <a:pt x="8584" y="2537"/>
                  <a:pt x="8608" y="2504"/>
                  <a:pt x="8634" y="2488"/>
                </a:cubicBezTo>
                <a:cubicBezTo>
                  <a:pt x="8668" y="2470"/>
                  <a:pt x="8698" y="2420"/>
                  <a:pt x="8733" y="2420"/>
                </a:cubicBezTo>
                <a:cubicBezTo>
                  <a:pt x="8751" y="2420"/>
                  <a:pt x="8771" y="2434"/>
                  <a:pt x="8795" y="2475"/>
                </a:cubicBezTo>
                <a:cubicBezTo>
                  <a:pt x="8799" y="2484"/>
                  <a:pt x="8807" y="2486"/>
                  <a:pt x="8816" y="2486"/>
                </a:cubicBezTo>
                <a:cubicBezTo>
                  <a:pt x="8824" y="2486"/>
                  <a:pt x="8832" y="2485"/>
                  <a:pt x="8840" y="2485"/>
                </a:cubicBezTo>
                <a:cubicBezTo>
                  <a:pt x="8843" y="2485"/>
                  <a:pt x="8845" y="2485"/>
                  <a:pt x="8847" y="2485"/>
                </a:cubicBezTo>
                <a:cubicBezTo>
                  <a:pt x="8859" y="2488"/>
                  <a:pt x="8870" y="2489"/>
                  <a:pt x="8882" y="2489"/>
                </a:cubicBezTo>
                <a:cubicBezTo>
                  <a:pt x="8959" y="2489"/>
                  <a:pt x="9026" y="2427"/>
                  <a:pt x="9092" y="2366"/>
                </a:cubicBezTo>
                <a:cubicBezTo>
                  <a:pt x="9105" y="2390"/>
                  <a:pt x="9117" y="2407"/>
                  <a:pt x="9121" y="2413"/>
                </a:cubicBezTo>
                <a:cubicBezTo>
                  <a:pt x="9156" y="2390"/>
                  <a:pt x="9187" y="2371"/>
                  <a:pt x="9218" y="2350"/>
                </a:cubicBezTo>
                <a:cubicBezTo>
                  <a:pt x="9220" y="2318"/>
                  <a:pt x="9221" y="2285"/>
                  <a:pt x="9223" y="2275"/>
                </a:cubicBezTo>
                <a:cubicBezTo>
                  <a:pt x="9292" y="2251"/>
                  <a:pt x="9349" y="2232"/>
                  <a:pt x="9414" y="2212"/>
                </a:cubicBezTo>
                <a:lnTo>
                  <a:pt x="9414" y="2212"/>
                </a:lnTo>
                <a:cubicBezTo>
                  <a:pt x="9401" y="2247"/>
                  <a:pt x="9392" y="2268"/>
                  <a:pt x="9380" y="2300"/>
                </a:cubicBezTo>
                <a:cubicBezTo>
                  <a:pt x="9401" y="2306"/>
                  <a:pt x="9417" y="2310"/>
                  <a:pt x="9433" y="2315"/>
                </a:cubicBezTo>
                <a:cubicBezTo>
                  <a:pt x="9436" y="2251"/>
                  <a:pt x="9439" y="2203"/>
                  <a:pt x="9445" y="2104"/>
                </a:cubicBezTo>
                <a:cubicBezTo>
                  <a:pt x="9462" y="2212"/>
                  <a:pt x="9470" y="2263"/>
                  <a:pt x="9479" y="2318"/>
                </a:cubicBezTo>
                <a:cubicBezTo>
                  <a:pt x="9496" y="2312"/>
                  <a:pt x="9508" y="2307"/>
                  <a:pt x="9521" y="2301"/>
                </a:cubicBezTo>
                <a:cubicBezTo>
                  <a:pt x="9511" y="2269"/>
                  <a:pt x="9504" y="2244"/>
                  <a:pt x="9493" y="2213"/>
                </a:cubicBezTo>
                <a:cubicBezTo>
                  <a:pt x="9523" y="2213"/>
                  <a:pt x="9548" y="2213"/>
                  <a:pt x="9573" y="2212"/>
                </a:cubicBezTo>
                <a:cubicBezTo>
                  <a:pt x="9577" y="2269"/>
                  <a:pt x="9583" y="2313"/>
                  <a:pt x="9592" y="2400"/>
                </a:cubicBezTo>
                <a:cubicBezTo>
                  <a:pt x="9624" y="2300"/>
                  <a:pt x="9648" y="2228"/>
                  <a:pt x="9673" y="2154"/>
                </a:cubicBezTo>
                <a:cubicBezTo>
                  <a:pt x="9689" y="2182"/>
                  <a:pt x="9711" y="2219"/>
                  <a:pt x="9726" y="2245"/>
                </a:cubicBezTo>
                <a:cubicBezTo>
                  <a:pt x="9782" y="2245"/>
                  <a:pt x="9832" y="2244"/>
                  <a:pt x="9879" y="2244"/>
                </a:cubicBezTo>
                <a:cubicBezTo>
                  <a:pt x="9882" y="2201"/>
                  <a:pt x="9883" y="2170"/>
                  <a:pt x="9888" y="2115"/>
                </a:cubicBezTo>
                <a:cubicBezTo>
                  <a:pt x="9932" y="2175"/>
                  <a:pt x="9966" y="2220"/>
                  <a:pt x="9997" y="2265"/>
                </a:cubicBezTo>
                <a:cubicBezTo>
                  <a:pt x="10016" y="2238"/>
                  <a:pt x="10027" y="2220"/>
                  <a:pt x="10038" y="2206"/>
                </a:cubicBezTo>
                <a:cubicBezTo>
                  <a:pt x="10049" y="2225"/>
                  <a:pt x="10057" y="2238"/>
                  <a:pt x="10057" y="2238"/>
                </a:cubicBezTo>
                <a:cubicBezTo>
                  <a:pt x="10085" y="2223"/>
                  <a:pt x="10108" y="2210"/>
                  <a:pt x="10129" y="2195"/>
                </a:cubicBezTo>
                <a:cubicBezTo>
                  <a:pt x="10133" y="2178"/>
                  <a:pt x="10139" y="2162"/>
                  <a:pt x="10144" y="2147"/>
                </a:cubicBezTo>
                <a:cubicBezTo>
                  <a:pt x="10148" y="2153"/>
                  <a:pt x="10151" y="2159"/>
                  <a:pt x="10154" y="2165"/>
                </a:cubicBezTo>
                <a:cubicBezTo>
                  <a:pt x="10148" y="2178"/>
                  <a:pt x="10141" y="2191"/>
                  <a:pt x="10133" y="2204"/>
                </a:cubicBezTo>
                <a:cubicBezTo>
                  <a:pt x="10132" y="2200"/>
                  <a:pt x="10130" y="2197"/>
                  <a:pt x="10129" y="2195"/>
                </a:cubicBezTo>
                <a:lnTo>
                  <a:pt x="10129" y="2195"/>
                </a:lnTo>
                <a:cubicBezTo>
                  <a:pt x="10145" y="2235"/>
                  <a:pt x="10161" y="2272"/>
                  <a:pt x="10173" y="2303"/>
                </a:cubicBezTo>
                <a:lnTo>
                  <a:pt x="10325" y="2303"/>
                </a:lnTo>
                <a:cubicBezTo>
                  <a:pt x="10330" y="2263"/>
                  <a:pt x="10335" y="2231"/>
                  <a:pt x="10339" y="2198"/>
                </a:cubicBezTo>
                <a:cubicBezTo>
                  <a:pt x="10342" y="2204"/>
                  <a:pt x="10347" y="2210"/>
                  <a:pt x="10353" y="2217"/>
                </a:cubicBezTo>
                <a:cubicBezTo>
                  <a:pt x="10357" y="2259"/>
                  <a:pt x="10363" y="2303"/>
                  <a:pt x="10369" y="2359"/>
                </a:cubicBezTo>
                <a:cubicBezTo>
                  <a:pt x="10384" y="2365"/>
                  <a:pt x="10400" y="2367"/>
                  <a:pt x="10415" y="2367"/>
                </a:cubicBezTo>
                <a:cubicBezTo>
                  <a:pt x="10440" y="2367"/>
                  <a:pt x="10464" y="2362"/>
                  <a:pt x="10488" y="2362"/>
                </a:cubicBezTo>
                <a:cubicBezTo>
                  <a:pt x="10524" y="2362"/>
                  <a:pt x="10559" y="2373"/>
                  <a:pt x="10592" y="2423"/>
                </a:cubicBezTo>
                <a:cubicBezTo>
                  <a:pt x="10612" y="2404"/>
                  <a:pt x="10629" y="2369"/>
                  <a:pt x="10648" y="2369"/>
                </a:cubicBezTo>
                <a:cubicBezTo>
                  <a:pt x="10648" y="2369"/>
                  <a:pt x="10649" y="2369"/>
                  <a:pt x="10650" y="2369"/>
                </a:cubicBezTo>
                <a:cubicBezTo>
                  <a:pt x="10679" y="2372"/>
                  <a:pt x="10710" y="2418"/>
                  <a:pt x="10738" y="2418"/>
                </a:cubicBezTo>
                <a:cubicBezTo>
                  <a:pt x="10767" y="2418"/>
                  <a:pt x="10794" y="2384"/>
                  <a:pt x="10820" y="2365"/>
                </a:cubicBezTo>
                <a:cubicBezTo>
                  <a:pt x="10841" y="2388"/>
                  <a:pt x="10860" y="2410"/>
                  <a:pt x="10879" y="2434"/>
                </a:cubicBezTo>
                <a:cubicBezTo>
                  <a:pt x="10897" y="2363"/>
                  <a:pt x="10912" y="2306"/>
                  <a:pt x="10926" y="2245"/>
                </a:cubicBezTo>
                <a:cubicBezTo>
                  <a:pt x="10945" y="2281"/>
                  <a:pt x="10962" y="2307"/>
                  <a:pt x="10978" y="2337"/>
                </a:cubicBezTo>
                <a:cubicBezTo>
                  <a:pt x="10959" y="2356"/>
                  <a:pt x="10943" y="2373"/>
                  <a:pt x="10903" y="2413"/>
                </a:cubicBezTo>
                <a:cubicBezTo>
                  <a:pt x="10949" y="2415"/>
                  <a:pt x="10990" y="2426"/>
                  <a:pt x="11026" y="2426"/>
                </a:cubicBezTo>
                <a:cubicBezTo>
                  <a:pt x="11062" y="2426"/>
                  <a:pt x="11092" y="2415"/>
                  <a:pt x="11115" y="2372"/>
                </a:cubicBezTo>
                <a:cubicBezTo>
                  <a:pt x="11147" y="2389"/>
                  <a:pt x="11178" y="2420"/>
                  <a:pt x="11194" y="2420"/>
                </a:cubicBezTo>
                <a:cubicBezTo>
                  <a:pt x="11198" y="2420"/>
                  <a:pt x="11201" y="2418"/>
                  <a:pt x="11203" y="2415"/>
                </a:cubicBezTo>
                <a:cubicBezTo>
                  <a:pt x="11232" y="2371"/>
                  <a:pt x="11264" y="2363"/>
                  <a:pt x="11294" y="2363"/>
                </a:cubicBezTo>
                <a:cubicBezTo>
                  <a:pt x="11313" y="2363"/>
                  <a:pt x="11331" y="2366"/>
                  <a:pt x="11347" y="2366"/>
                </a:cubicBezTo>
                <a:cubicBezTo>
                  <a:pt x="11353" y="2366"/>
                  <a:pt x="11358" y="2366"/>
                  <a:pt x="11363" y="2365"/>
                </a:cubicBezTo>
                <a:cubicBezTo>
                  <a:pt x="11437" y="2300"/>
                  <a:pt x="11496" y="2204"/>
                  <a:pt x="11567" y="2204"/>
                </a:cubicBezTo>
                <a:cubicBezTo>
                  <a:pt x="11593" y="2204"/>
                  <a:pt x="11621" y="2217"/>
                  <a:pt x="11652" y="2250"/>
                </a:cubicBezTo>
                <a:cubicBezTo>
                  <a:pt x="11669" y="2210"/>
                  <a:pt x="11687" y="2172"/>
                  <a:pt x="11699" y="2147"/>
                </a:cubicBezTo>
                <a:cubicBezTo>
                  <a:pt x="11727" y="2147"/>
                  <a:pt x="11749" y="2147"/>
                  <a:pt x="11766" y="2145"/>
                </a:cubicBezTo>
                <a:cubicBezTo>
                  <a:pt x="11777" y="2190"/>
                  <a:pt x="11784" y="2220"/>
                  <a:pt x="11790" y="2243"/>
                </a:cubicBezTo>
                <a:cubicBezTo>
                  <a:pt x="11841" y="2217"/>
                  <a:pt x="11886" y="2194"/>
                  <a:pt x="11939" y="2169"/>
                </a:cubicBezTo>
                <a:cubicBezTo>
                  <a:pt x="11947" y="2148"/>
                  <a:pt x="11961" y="2115"/>
                  <a:pt x="11981" y="2067"/>
                </a:cubicBezTo>
                <a:cubicBezTo>
                  <a:pt x="12011" y="2081"/>
                  <a:pt x="12046" y="2098"/>
                  <a:pt x="12081" y="2112"/>
                </a:cubicBezTo>
                <a:cubicBezTo>
                  <a:pt x="12098" y="2119"/>
                  <a:pt x="12120" y="2136"/>
                  <a:pt x="12134" y="2136"/>
                </a:cubicBezTo>
                <a:cubicBezTo>
                  <a:pt x="12139" y="2136"/>
                  <a:pt x="12143" y="2134"/>
                  <a:pt x="12146" y="2129"/>
                </a:cubicBezTo>
                <a:cubicBezTo>
                  <a:pt x="12174" y="2081"/>
                  <a:pt x="12206" y="2069"/>
                  <a:pt x="12239" y="2069"/>
                </a:cubicBezTo>
                <a:cubicBezTo>
                  <a:pt x="12271" y="2069"/>
                  <a:pt x="12305" y="2081"/>
                  <a:pt x="12336" y="2081"/>
                </a:cubicBezTo>
                <a:cubicBezTo>
                  <a:pt x="12343" y="2081"/>
                  <a:pt x="12349" y="2080"/>
                  <a:pt x="12355" y="2079"/>
                </a:cubicBezTo>
                <a:cubicBezTo>
                  <a:pt x="12356" y="2079"/>
                  <a:pt x="12356" y="2079"/>
                  <a:pt x="12357" y="2079"/>
                </a:cubicBezTo>
                <a:cubicBezTo>
                  <a:pt x="12373" y="2079"/>
                  <a:pt x="12389" y="2098"/>
                  <a:pt x="12407" y="2098"/>
                </a:cubicBezTo>
                <a:cubicBezTo>
                  <a:pt x="12414" y="2098"/>
                  <a:pt x="12423" y="2095"/>
                  <a:pt x="12431" y="2084"/>
                </a:cubicBezTo>
                <a:cubicBezTo>
                  <a:pt x="12435" y="2079"/>
                  <a:pt x="12440" y="2077"/>
                  <a:pt x="12446" y="2077"/>
                </a:cubicBezTo>
                <a:cubicBezTo>
                  <a:pt x="12470" y="2077"/>
                  <a:pt x="12507" y="2114"/>
                  <a:pt x="12542" y="2132"/>
                </a:cubicBezTo>
                <a:cubicBezTo>
                  <a:pt x="12555" y="2082"/>
                  <a:pt x="12570" y="2023"/>
                  <a:pt x="12583" y="1967"/>
                </a:cubicBezTo>
                <a:cubicBezTo>
                  <a:pt x="12604" y="2020"/>
                  <a:pt x="12626" y="2078"/>
                  <a:pt x="12648" y="2134"/>
                </a:cubicBezTo>
                <a:cubicBezTo>
                  <a:pt x="12659" y="2109"/>
                  <a:pt x="12668" y="2094"/>
                  <a:pt x="12676" y="2081"/>
                </a:cubicBezTo>
                <a:cubicBezTo>
                  <a:pt x="12690" y="2101"/>
                  <a:pt x="12702" y="2117"/>
                  <a:pt x="12720" y="2144"/>
                </a:cubicBezTo>
                <a:cubicBezTo>
                  <a:pt x="12736" y="2087"/>
                  <a:pt x="12754" y="2069"/>
                  <a:pt x="12775" y="2069"/>
                </a:cubicBezTo>
                <a:cubicBezTo>
                  <a:pt x="12814" y="2069"/>
                  <a:pt x="12859" y="2135"/>
                  <a:pt x="12901" y="2135"/>
                </a:cubicBezTo>
                <a:cubicBezTo>
                  <a:pt x="12911" y="2135"/>
                  <a:pt x="12922" y="2131"/>
                  <a:pt x="12932" y="2120"/>
                </a:cubicBezTo>
                <a:cubicBezTo>
                  <a:pt x="12945" y="2092"/>
                  <a:pt x="12961" y="2056"/>
                  <a:pt x="12980" y="2014"/>
                </a:cubicBezTo>
                <a:cubicBezTo>
                  <a:pt x="12996" y="2056"/>
                  <a:pt x="13011" y="2092"/>
                  <a:pt x="13026" y="2129"/>
                </a:cubicBezTo>
                <a:cubicBezTo>
                  <a:pt x="13052" y="2142"/>
                  <a:pt x="13077" y="2154"/>
                  <a:pt x="13105" y="2169"/>
                </a:cubicBezTo>
                <a:cubicBezTo>
                  <a:pt x="13113" y="2159"/>
                  <a:pt x="13126" y="2138"/>
                  <a:pt x="13136" y="2122"/>
                </a:cubicBezTo>
                <a:cubicBezTo>
                  <a:pt x="13158" y="2145"/>
                  <a:pt x="13173" y="2162"/>
                  <a:pt x="13186" y="2178"/>
                </a:cubicBezTo>
                <a:cubicBezTo>
                  <a:pt x="13202" y="2141"/>
                  <a:pt x="13216" y="2109"/>
                  <a:pt x="13230" y="2073"/>
                </a:cubicBezTo>
                <a:cubicBezTo>
                  <a:pt x="13252" y="2112"/>
                  <a:pt x="13274" y="2148"/>
                  <a:pt x="13302" y="2194"/>
                </a:cubicBezTo>
                <a:cubicBezTo>
                  <a:pt x="13327" y="2179"/>
                  <a:pt x="13354" y="2163"/>
                  <a:pt x="13382" y="2147"/>
                </a:cubicBezTo>
                <a:cubicBezTo>
                  <a:pt x="13408" y="2173"/>
                  <a:pt x="13439" y="2203"/>
                  <a:pt x="13467" y="2229"/>
                </a:cubicBezTo>
                <a:cubicBezTo>
                  <a:pt x="13484" y="2197"/>
                  <a:pt x="13501" y="2181"/>
                  <a:pt x="13519" y="2181"/>
                </a:cubicBezTo>
                <a:cubicBezTo>
                  <a:pt x="13538" y="2181"/>
                  <a:pt x="13558" y="2202"/>
                  <a:pt x="13580" y="2244"/>
                </a:cubicBezTo>
                <a:cubicBezTo>
                  <a:pt x="13588" y="2193"/>
                  <a:pt x="13605" y="2185"/>
                  <a:pt x="13624" y="2185"/>
                </a:cubicBezTo>
                <a:cubicBezTo>
                  <a:pt x="13632" y="2185"/>
                  <a:pt x="13642" y="2187"/>
                  <a:pt x="13650" y="2187"/>
                </a:cubicBezTo>
                <a:cubicBezTo>
                  <a:pt x="13659" y="2187"/>
                  <a:pt x="13666" y="2185"/>
                  <a:pt x="13673" y="2179"/>
                </a:cubicBezTo>
                <a:cubicBezTo>
                  <a:pt x="13676" y="2176"/>
                  <a:pt x="13680" y="2175"/>
                  <a:pt x="13683" y="2175"/>
                </a:cubicBezTo>
                <a:cubicBezTo>
                  <a:pt x="13704" y="2175"/>
                  <a:pt x="13724" y="2223"/>
                  <a:pt x="13743" y="2223"/>
                </a:cubicBezTo>
                <a:cubicBezTo>
                  <a:pt x="13751" y="2223"/>
                  <a:pt x="13759" y="2215"/>
                  <a:pt x="13766" y="2192"/>
                </a:cubicBezTo>
                <a:cubicBezTo>
                  <a:pt x="13770" y="2179"/>
                  <a:pt x="13775" y="2173"/>
                  <a:pt x="13779" y="2173"/>
                </a:cubicBezTo>
                <a:cubicBezTo>
                  <a:pt x="13794" y="2173"/>
                  <a:pt x="13809" y="2224"/>
                  <a:pt x="13829" y="2224"/>
                </a:cubicBezTo>
                <a:cubicBezTo>
                  <a:pt x="13834" y="2224"/>
                  <a:pt x="13839" y="2220"/>
                  <a:pt x="13845" y="2210"/>
                </a:cubicBezTo>
                <a:cubicBezTo>
                  <a:pt x="13867" y="2173"/>
                  <a:pt x="13914" y="2195"/>
                  <a:pt x="13948" y="2181"/>
                </a:cubicBezTo>
                <a:cubicBezTo>
                  <a:pt x="13994" y="2162"/>
                  <a:pt x="14037" y="2132"/>
                  <a:pt x="14081" y="2107"/>
                </a:cubicBezTo>
                <a:cubicBezTo>
                  <a:pt x="14079" y="2050"/>
                  <a:pt x="14083" y="2010"/>
                  <a:pt x="14101" y="2010"/>
                </a:cubicBezTo>
                <a:cubicBezTo>
                  <a:pt x="14109" y="2010"/>
                  <a:pt x="14119" y="2017"/>
                  <a:pt x="14132" y="2034"/>
                </a:cubicBezTo>
                <a:cubicBezTo>
                  <a:pt x="14125" y="2072"/>
                  <a:pt x="14117" y="2109"/>
                  <a:pt x="14109" y="2147"/>
                </a:cubicBezTo>
                <a:cubicBezTo>
                  <a:pt x="14170" y="2192"/>
                  <a:pt x="14225" y="2234"/>
                  <a:pt x="14284" y="2278"/>
                </a:cubicBezTo>
                <a:cubicBezTo>
                  <a:pt x="14285" y="2273"/>
                  <a:pt x="14294" y="2256"/>
                  <a:pt x="14303" y="2240"/>
                </a:cubicBezTo>
                <a:cubicBezTo>
                  <a:pt x="14313" y="2256"/>
                  <a:pt x="14325" y="2273"/>
                  <a:pt x="14335" y="2291"/>
                </a:cubicBezTo>
                <a:cubicBezTo>
                  <a:pt x="14341" y="2275"/>
                  <a:pt x="14347" y="2262"/>
                  <a:pt x="14353" y="2248"/>
                </a:cubicBezTo>
                <a:cubicBezTo>
                  <a:pt x="14375" y="2265"/>
                  <a:pt x="14397" y="2282"/>
                  <a:pt x="14420" y="2300"/>
                </a:cubicBezTo>
                <a:cubicBezTo>
                  <a:pt x="14426" y="2248"/>
                  <a:pt x="14429" y="2216"/>
                  <a:pt x="14434" y="2182"/>
                </a:cubicBezTo>
                <a:cubicBezTo>
                  <a:pt x="14454" y="2206"/>
                  <a:pt x="14473" y="2228"/>
                  <a:pt x="14491" y="2247"/>
                </a:cubicBezTo>
                <a:cubicBezTo>
                  <a:pt x="14504" y="2217"/>
                  <a:pt x="14513" y="2200"/>
                  <a:pt x="14522" y="2182"/>
                </a:cubicBezTo>
                <a:cubicBezTo>
                  <a:pt x="14532" y="2200"/>
                  <a:pt x="14544" y="2216"/>
                  <a:pt x="14550" y="2226"/>
                </a:cubicBezTo>
                <a:cubicBezTo>
                  <a:pt x="14585" y="2187"/>
                  <a:pt x="14618" y="2151"/>
                  <a:pt x="14647" y="2117"/>
                </a:cubicBezTo>
                <a:cubicBezTo>
                  <a:pt x="14671" y="2145"/>
                  <a:pt x="14691" y="2169"/>
                  <a:pt x="14709" y="2190"/>
                </a:cubicBezTo>
                <a:cubicBezTo>
                  <a:pt x="14732" y="2142"/>
                  <a:pt x="14752" y="2104"/>
                  <a:pt x="14772" y="2062"/>
                </a:cubicBezTo>
                <a:cubicBezTo>
                  <a:pt x="14782" y="2113"/>
                  <a:pt x="14787" y="2138"/>
                  <a:pt x="14794" y="2175"/>
                </a:cubicBezTo>
                <a:cubicBezTo>
                  <a:pt x="14807" y="2156"/>
                  <a:pt x="14819" y="2138"/>
                  <a:pt x="14822" y="2135"/>
                </a:cubicBezTo>
                <a:cubicBezTo>
                  <a:pt x="14862" y="2147"/>
                  <a:pt x="14905" y="2180"/>
                  <a:pt x="14935" y="2180"/>
                </a:cubicBezTo>
                <a:cubicBezTo>
                  <a:pt x="14945" y="2180"/>
                  <a:pt x="14953" y="2177"/>
                  <a:pt x="14959" y="2169"/>
                </a:cubicBezTo>
                <a:cubicBezTo>
                  <a:pt x="15005" y="2112"/>
                  <a:pt x="15063" y="2160"/>
                  <a:pt x="15097" y="2113"/>
                </a:cubicBezTo>
                <a:cubicBezTo>
                  <a:pt x="15126" y="2073"/>
                  <a:pt x="15156" y="2059"/>
                  <a:pt x="15185" y="2059"/>
                </a:cubicBezTo>
                <a:cubicBezTo>
                  <a:pt x="15203" y="2059"/>
                  <a:pt x="15220" y="2064"/>
                  <a:pt x="15237" y="2072"/>
                </a:cubicBezTo>
                <a:cubicBezTo>
                  <a:pt x="15239" y="2073"/>
                  <a:pt x="15241" y="2073"/>
                  <a:pt x="15243" y="2073"/>
                </a:cubicBezTo>
                <a:cubicBezTo>
                  <a:pt x="15265" y="2073"/>
                  <a:pt x="15273" y="2014"/>
                  <a:pt x="15291" y="2014"/>
                </a:cubicBezTo>
                <a:cubicBezTo>
                  <a:pt x="15298" y="2014"/>
                  <a:pt x="15306" y="2022"/>
                  <a:pt x="15316" y="2044"/>
                </a:cubicBezTo>
                <a:cubicBezTo>
                  <a:pt x="15317" y="2045"/>
                  <a:pt x="15318" y="2046"/>
                  <a:pt x="15320" y="2046"/>
                </a:cubicBezTo>
                <a:cubicBezTo>
                  <a:pt x="15332" y="2046"/>
                  <a:pt x="15366" y="2002"/>
                  <a:pt x="15389" y="1982"/>
                </a:cubicBezTo>
                <a:cubicBezTo>
                  <a:pt x="15377" y="1959"/>
                  <a:pt x="15366" y="1939"/>
                  <a:pt x="15356" y="1919"/>
                </a:cubicBezTo>
                <a:cubicBezTo>
                  <a:pt x="15389" y="1897"/>
                  <a:pt x="15419" y="1875"/>
                  <a:pt x="15453" y="1850"/>
                </a:cubicBezTo>
                <a:cubicBezTo>
                  <a:pt x="15458" y="1856"/>
                  <a:pt x="15469" y="1875"/>
                  <a:pt x="15481" y="1894"/>
                </a:cubicBezTo>
                <a:cubicBezTo>
                  <a:pt x="15511" y="1869"/>
                  <a:pt x="15556" y="1888"/>
                  <a:pt x="15572" y="1857"/>
                </a:cubicBezTo>
                <a:cubicBezTo>
                  <a:pt x="15583" y="1838"/>
                  <a:pt x="15591" y="1830"/>
                  <a:pt x="15600" y="1830"/>
                </a:cubicBezTo>
                <a:cubicBezTo>
                  <a:pt x="15626" y="1830"/>
                  <a:pt x="15645" y="1900"/>
                  <a:pt x="15670" y="1900"/>
                </a:cubicBezTo>
                <a:cubicBezTo>
                  <a:pt x="15671" y="1900"/>
                  <a:pt x="15671" y="1900"/>
                  <a:pt x="15671" y="1900"/>
                </a:cubicBezTo>
                <a:cubicBezTo>
                  <a:pt x="15671" y="1900"/>
                  <a:pt x="15672" y="1900"/>
                  <a:pt x="15672" y="1900"/>
                </a:cubicBezTo>
                <a:cubicBezTo>
                  <a:pt x="15704" y="1900"/>
                  <a:pt x="15741" y="1957"/>
                  <a:pt x="15774" y="1989"/>
                </a:cubicBezTo>
                <a:cubicBezTo>
                  <a:pt x="15776" y="1957"/>
                  <a:pt x="15777" y="1931"/>
                  <a:pt x="15778" y="1907"/>
                </a:cubicBezTo>
                <a:cubicBezTo>
                  <a:pt x="15791" y="1910"/>
                  <a:pt x="15807" y="1921"/>
                  <a:pt x="15819" y="1921"/>
                </a:cubicBezTo>
                <a:cubicBezTo>
                  <a:pt x="15823" y="1921"/>
                  <a:pt x="15826" y="1920"/>
                  <a:pt x="15828" y="1916"/>
                </a:cubicBezTo>
                <a:cubicBezTo>
                  <a:pt x="15837" y="1901"/>
                  <a:pt x="15845" y="1895"/>
                  <a:pt x="15853" y="1895"/>
                </a:cubicBezTo>
                <a:cubicBezTo>
                  <a:pt x="15864" y="1895"/>
                  <a:pt x="15875" y="1905"/>
                  <a:pt x="15889" y="1922"/>
                </a:cubicBezTo>
                <a:cubicBezTo>
                  <a:pt x="15903" y="1940"/>
                  <a:pt x="15924" y="1946"/>
                  <a:pt x="15942" y="1946"/>
                </a:cubicBezTo>
                <a:cubicBezTo>
                  <a:pt x="15946" y="1946"/>
                  <a:pt x="15950" y="1946"/>
                  <a:pt x="15954" y="1945"/>
                </a:cubicBezTo>
                <a:cubicBezTo>
                  <a:pt x="15974" y="1942"/>
                  <a:pt x="15992" y="1917"/>
                  <a:pt x="16011" y="1903"/>
                </a:cubicBezTo>
                <a:cubicBezTo>
                  <a:pt x="16023" y="1914"/>
                  <a:pt x="16040" y="1931"/>
                  <a:pt x="16057" y="1947"/>
                </a:cubicBezTo>
                <a:cubicBezTo>
                  <a:pt x="16069" y="1960"/>
                  <a:pt x="16082" y="1975"/>
                  <a:pt x="16083" y="1975"/>
                </a:cubicBezTo>
                <a:cubicBezTo>
                  <a:pt x="16083" y="1975"/>
                  <a:pt x="16082" y="1974"/>
                  <a:pt x="16082" y="1973"/>
                </a:cubicBezTo>
                <a:cubicBezTo>
                  <a:pt x="16115" y="1968"/>
                  <a:pt x="16145" y="1951"/>
                  <a:pt x="16165" y="1951"/>
                </a:cubicBezTo>
                <a:cubicBezTo>
                  <a:pt x="16173" y="1951"/>
                  <a:pt x="16179" y="1954"/>
                  <a:pt x="16183" y="1961"/>
                </a:cubicBezTo>
                <a:cubicBezTo>
                  <a:pt x="16193" y="1983"/>
                  <a:pt x="16201" y="1991"/>
                  <a:pt x="16207" y="1991"/>
                </a:cubicBezTo>
                <a:cubicBezTo>
                  <a:pt x="16222" y="1991"/>
                  <a:pt x="16229" y="1946"/>
                  <a:pt x="16243" y="1946"/>
                </a:cubicBezTo>
                <a:cubicBezTo>
                  <a:pt x="16244" y="1946"/>
                  <a:pt x="16245" y="1946"/>
                  <a:pt x="16246" y="1947"/>
                </a:cubicBezTo>
                <a:cubicBezTo>
                  <a:pt x="16277" y="1961"/>
                  <a:pt x="16307" y="1981"/>
                  <a:pt x="16318" y="1987"/>
                </a:cubicBezTo>
                <a:cubicBezTo>
                  <a:pt x="16385" y="1964"/>
                  <a:pt x="16435" y="1948"/>
                  <a:pt x="16504" y="1928"/>
                </a:cubicBezTo>
                <a:cubicBezTo>
                  <a:pt x="16517" y="1969"/>
                  <a:pt x="16535" y="2020"/>
                  <a:pt x="16549" y="2067"/>
                </a:cubicBezTo>
                <a:cubicBezTo>
                  <a:pt x="16598" y="2042"/>
                  <a:pt x="16639" y="2019"/>
                  <a:pt x="16680" y="2001"/>
                </a:cubicBezTo>
                <a:cubicBezTo>
                  <a:pt x="16726" y="1982"/>
                  <a:pt x="16773" y="1970"/>
                  <a:pt x="16824" y="1954"/>
                </a:cubicBezTo>
                <a:cubicBezTo>
                  <a:pt x="16852" y="1991"/>
                  <a:pt x="16878" y="2007"/>
                  <a:pt x="16905" y="2007"/>
                </a:cubicBezTo>
                <a:cubicBezTo>
                  <a:pt x="16939" y="2007"/>
                  <a:pt x="16972" y="1981"/>
                  <a:pt x="17004" y="1942"/>
                </a:cubicBezTo>
                <a:cubicBezTo>
                  <a:pt x="17024" y="1961"/>
                  <a:pt x="17046" y="1995"/>
                  <a:pt x="17065" y="1995"/>
                </a:cubicBezTo>
                <a:cubicBezTo>
                  <a:pt x="17065" y="1995"/>
                  <a:pt x="17065" y="1995"/>
                  <a:pt x="17066" y="1995"/>
                </a:cubicBezTo>
                <a:cubicBezTo>
                  <a:pt x="17092" y="1993"/>
                  <a:pt x="17126" y="1953"/>
                  <a:pt x="17146" y="1953"/>
                </a:cubicBezTo>
                <a:cubicBezTo>
                  <a:pt x="17151" y="1953"/>
                  <a:pt x="17155" y="1955"/>
                  <a:pt x="17158" y="1960"/>
                </a:cubicBezTo>
                <a:cubicBezTo>
                  <a:pt x="17181" y="1992"/>
                  <a:pt x="17201" y="1997"/>
                  <a:pt x="17221" y="1997"/>
                </a:cubicBezTo>
                <a:cubicBezTo>
                  <a:pt x="17232" y="1997"/>
                  <a:pt x="17242" y="1996"/>
                  <a:pt x="17253" y="1996"/>
                </a:cubicBezTo>
                <a:cubicBezTo>
                  <a:pt x="17257" y="1996"/>
                  <a:pt x="17262" y="1996"/>
                  <a:pt x="17266" y="1997"/>
                </a:cubicBezTo>
                <a:cubicBezTo>
                  <a:pt x="17269" y="1998"/>
                  <a:pt x="17273" y="1998"/>
                  <a:pt x="17277" y="1998"/>
                </a:cubicBezTo>
                <a:cubicBezTo>
                  <a:pt x="17287" y="1998"/>
                  <a:pt x="17298" y="1994"/>
                  <a:pt x="17304" y="1984"/>
                </a:cubicBezTo>
                <a:cubicBezTo>
                  <a:pt x="17385" y="1845"/>
                  <a:pt x="17509" y="1926"/>
                  <a:pt x="17597" y="1828"/>
                </a:cubicBezTo>
                <a:cubicBezTo>
                  <a:pt x="17606" y="1836"/>
                  <a:pt x="17614" y="1839"/>
                  <a:pt x="17622" y="1839"/>
                </a:cubicBezTo>
                <a:cubicBezTo>
                  <a:pt x="17651" y="1839"/>
                  <a:pt x="17676" y="1798"/>
                  <a:pt x="17705" y="1798"/>
                </a:cubicBezTo>
                <a:cubicBezTo>
                  <a:pt x="17716" y="1798"/>
                  <a:pt x="17727" y="1803"/>
                  <a:pt x="17738" y="1817"/>
                </a:cubicBezTo>
                <a:cubicBezTo>
                  <a:pt x="17777" y="1722"/>
                  <a:pt x="17803" y="1675"/>
                  <a:pt x="17814" y="1675"/>
                </a:cubicBezTo>
                <a:cubicBezTo>
                  <a:pt x="17815" y="1675"/>
                  <a:pt x="17817" y="1676"/>
                  <a:pt x="17818" y="1678"/>
                </a:cubicBezTo>
                <a:lnTo>
                  <a:pt x="17832" y="1754"/>
                </a:lnTo>
                <a:cubicBezTo>
                  <a:pt x="17879" y="1718"/>
                  <a:pt x="17929" y="1711"/>
                  <a:pt x="17980" y="1711"/>
                </a:cubicBezTo>
                <a:cubicBezTo>
                  <a:pt x="18012" y="1711"/>
                  <a:pt x="18045" y="1714"/>
                  <a:pt x="18077" y="1714"/>
                </a:cubicBezTo>
                <a:cubicBezTo>
                  <a:pt x="18149" y="1714"/>
                  <a:pt x="18218" y="1700"/>
                  <a:pt x="18275" y="1610"/>
                </a:cubicBezTo>
                <a:cubicBezTo>
                  <a:pt x="18310" y="1647"/>
                  <a:pt x="18340" y="1675"/>
                  <a:pt x="18362" y="1698"/>
                </a:cubicBezTo>
                <a:cubicBezTo>
                  <a:pt x="18403" y="1642"/>
                  <a:pt x="18443" y="1585"/>
                  <a:pt x="18481" y="1532"/>
                </a:cubicBezTo>
                <a:cubicBezTo>
                  <a:pt x="18505" y="1561"/>
                  <a:pt x="18519" y="1580"/>
                  <a:pt x="18536" y="1601"/>
                </a:cubicBezTo>
                <a:cubicBezTo>
                  <a:pt x="18559" y="1578"/>
                  <a:pt x="18580" y="1554"/>
                  <a:pt x="18600" y="1532"/>
                </a:cubicBezTo>
                <a:cubicBezTo>
                  <a:pt x="18616" y="1558"/>
                  <a:pt x="18627" y="1578"/>
                  <a:pt x="18639" y="1595"/>
                </a:cubicBezTo>
                <a:cubicBezTo>
                  <a:pt x="18646" y="1578"/>
                  <a:pt x="18655" y="1560"/>
                  <a:pt x="18664" y="1544"/>
                </a:cubicBezTo>
                <a:cubicBezTo>
                  <a:pt x="18672" y="1558"/>
                  <a:pt x="18681" y="1571"/>
                  <a:pt x="18683" y="1575"/>
                </a:cubicBezTo>
                <a:lnTo>
                  <a:pt x="18683" y="1575"/>
                </a:lnTo>
                <a:cubicBezTo>
                  <a:pt x="18752" y="1563"/>
                  <a:pt x="18811" y="1542"/>
                  <a:pt x="18868" y="1542"/>
                </a:cubicBezTo>
                <a:cubicBezTo>
                  <a:pt x="18877" y="1542"/>
                  <a:pt x="18885" y="1543"/>
                  <a:pt x="18893" y="1544"/>
                </a:cubicBezTo>
                <a:cubicBezTo>
                  <a:pt x="18958" y="1551"/>
                  <a:pt x="19025" y="1589"/>
                  <a:pt x="19093" y="1616"/>
                </a:cubicBezTo>
                <a:cubicBezTo>
                  <a:pt x="19099" y="1642"/>
                  <a:pt x="19108" y="1675"/>
                  <a:pt x="19117" y="1716"/>
                </a:cubicBezTo>
                <a:cubicBezTo>
                  <a:pt x="19133" y="1706"/>
                  <a:pt x="19146" y="1697"/>
                  <a:pt x="19159" y="1686"/>
                </a:cubicBezTo>
                <a:cubicBezTo>
                  <a:pt x="19146" y="1654"/>
                  <a:pt x="19137" y="1635"/>
                  <a:pt x="19120" y="1595"/>
                </a:cubicBezTo>
                <a:cubicBezTo>
                  <a:pt x="19147" y="1595"/>
                  <a:pt x="19169" y="1593"/>
                  <a:pt x="19189" y="1593"/>
                </a:cubicBezTo>
                <a:cubicBezTo>
                  <a:pt x="19202" y="1593"/>
                  <a:pt x="19214" y="1594"/>
                  <a:pt x="19226" y="1597"/>
                </a:cubicBezTo>
                <a:cubicBezTo>
                  <a:pt x="19242" y="1600"/>
                  <a:pt x="19259" y="1626"/>
                  <a:pt x="19276" y="1638"/>
                </a:cubicBezTo>
                <a:cubicBezTo>
                  <a:pt x="19290" y="1648"/>
                  <a:pt x="19358" y="1653"/>
                  <a:pt x="19405" y="1653"/>
                </a:cubicBezTo>
                <a:cubicBezTo>
                  <a:pt x="19424" y="1653"/>
                  <a:pt x="19438" y="1652"/>
                  <a:pt x="19446" y="1651"/>
                </a:cubicBezTo>
                <a:cubicBezTo>
                  <a:pt x="19477" y="1645"/>
                  <a:pt x="19505" y="1653"/>
                  <a:pt x="19532" y="1603"/>
                </a:cubicBezTo>
                <a:cubicBezTo>
                  <a:pt x="19535" y="1596"/>
                  <a:pt x="19540" y="1593"/>
                  <a:pt x="19547" y="1593"/>
                </a:cubicBezTo>
                <a:cubicBezTo>
                  <a:pt x="19565" y="1593"/>
                  <a:pt x="19592" y="1615"/>
                  <a:pt x="19601" y="1617"/>
                </a:cubicBezTo>
                <a:cubicBezTo>
                  <a:pt x="19662" y="1600"/>
                  <a:pt x="19722" y="1589"/>
                  <a:pt x="19780" y="1589"/>
                </a:cubicBezTo>
                <a:cubicBezTo>
                  <a:pt x="19900" y="1589"/>
                  <a:pt x="20016" y="1633"/>
                  <a:pt x="20133" y="1750"/>
                </a:cubicBezTo>
                <a:cubicBezTo>
                  <a:pt x="20135" y="1722"/>
                  <a:pt x="20136" y="1695"/>
                  <a:pt x="20138" y="1647"/>
                </a:cubicBezTo>
                <a:cubicBezTo>
                  <a:pt x="20147" y="1647"/>
                  <a:pt x="20161" y="1653"/>
                  <a:pt x="20172" y="1653"/>
                </a:cubicBezTo>
                <a:cubicBezTo>
                  <a:pt x="20178" y="1653"/>
                  <a:pt x="20183" y="1651"/>
                  <a:pt x="20186" y="1645"/>
                </a:cubicBezTo>
                <a:cubicBezTo>
                  <a:pt x="20206" y="1603"/>
                  <a:pt x="20228" y="1587"/>
                  <a:pt x="20250" y="1587"/>
                </a:cubicBezTo>
                <a:cubicBezTo>
                  <a:pt x="20281" y="1587"/>
                  <a:pt x="20313" y="1619"/>
                  <a:pt x="20344" y="1654"/>
                </a:cubicBezTo>
                <a:cubicBezTo>
                  <a:pt x="20370" y="1685"/>
                  <a:pt x="20392" y="1698"/>
                  <a:pt x="20413" y="1698"/>
                </a:cubicBezTo>
                <a:cubicBezTo>
                  <a:pt x="20435" y="1698"/>
                  <a:pt x="20455" y="1684"/>
                  <a:pt x="20479" y="1661"/>
                </a:cubicBezTo>
                <a:cubicBezTo>
                  <a:pt x="20486" y="1655"/>
                  <a:pt x="20493" y="1653"/>
                  <a:pt x="20501" y="1653"/>
                </a:cubicBezTo>
                <a:cubicBezTo>
                  <a:pt x="20527" y="1653"/>
                  <a:pt x="20557" y="1678"/>
                  <a:pt x="20566" y="1680"/>
                </a:cubicBezTo>
                <a:cubicBezTo>
                  <a:pt x="20641" y="1658"/>
                  <a:pt x="20694" y="1641"/>
                  <a:pt x="20775" y="1616"/>
                </a:cubicBezTo>
                <a:cubicBezTo>
                  <a:pt x="20728" y="1558"/>
                  <a:pt x="20707" y="1532"/>
                  <a:pt x="20685" y="1505"/>
                </a:cubicBezTo>
                <a:cubicBezTo>
                  <a:pt x="20706" y="1480"/>
                  <a:pt x="20728" y="1454"/>
                  <a:pt x="20747" y="1430"/>
                </a:cubicBezTo>
                <a:cubicBezTo>
                  <a:pt x="20766" y="1483"/>
                  <a:pt x="20785" y="1535"/>
                  <a:pt x="20803" y="1583"/>
                </a:cubicBezTo>
                <a:cubicBezTo>
                  <a:pt x="20819" y="1587"/>
                  <a:pt x="20835" y="1589"/>
                  <a:pt x="20852" y="1589"/>
                </a:cubicBezTo>
                <a:cubicBezTo>
                  <a:pt x="20879" y="1589"/>
                  <a:pt x="20906" y="1585"/>
                  <a:pt x="20932" y="1585"/>
                </a:cubicBezTo>
                <a:cubicBezTo>
                  <a:pt x="20976" y="1585"/>
                  <a:pt x="21019" y="1595"/>
                  <a:pt x="21062" y="1650"/>
                </a:cubicBezTo>
                <a:cubicBezTo>
                  <a:pt x="21073" y="1626"/>
                  <a:pt x="21082" y="1607"/>
                  <a:pt x="21088" y="1594"/>
                </a:cubicBezTo>
                <a:cubicBezTo>
                  <a:pt x="21126" y="1632"/>
                  <a:pt x="21163" y="1669"/>
                  <a:pt x="21200" y="1704"/>
                </a:cubicBezTo>
                <a:cubicBezTo>
                  <a:pt x="21215" y="1682"/>
                  <a:pt x="21228" y="1663"/>
                  <a:pt x="21241" y="1642"/>
                </a:cubicBezTo>
                <a:cubicBezTo>
                  <a:pt x="21269" y="1664"/>
                  <a:pt x="21297" y="1683"/>
                  <a:pt x="21325" y="1706"/>
                </a:cubicBezTo>
                <a:cubicBezTo>
                  <a:pt x="21331" y="1651"/>
                  <a:pt x="21334" y="1619"/>
                  <a:pt x="21338" y="1583"/>
                </a:cubicBezTo>
                <a:cubicBezTo>
                  <a:pt x="21351" y="1605"/>
                  <a:pt x="21365" y="1639"/>
                  <a:pt x="21373" y="1639"/>
                </a:cubicBezTo>
                <a:cubicBezTo>
                  <a:pt x="21373" y="1639"/>
                  <a:pt x="21373" y="1639"/>
                  <a:pt x="21374" y="1639"/>
                </a:cubicBezTo>
                <a:cubicBezTo>
                  <a:pt x="21391" y="1633"/>
                  <a:pt x="21410" y="1593"/>
                  <a:pt x="21422" y="1593"/>
                </a:cubicBezTo>
                <a:cubicBezTo>
                  <a:pt x="21424" y="1593"/>
                  <a:pt x="21425" y="1594"/>
                  <a:pt x="21427" y="1595"/>
                </a:cubicBezTo>
                <a:cubicBezTo>
                  <a:pt x="21445" y="1614"/>
                  <a:pt x="21457" y="1634"/>
                  <a:pt x="21473" y="1634"/>
                </a:cubicBezTo>
                <a:cubicBezTo>
                  <a:pt x="21481" y="1634"/>
                  <a:pt x="21489" y="1630"/>
                  <a:pt x="21499" y="1620"/>
                </a:cubicBezTo>
                <a:cubicBezTo>
                  <a:pt x="21517" y="1604"/>
                  <a:pt x="21551" y="1583"/>
                  <a:pt x="21573" y="1583"/>
                </a:cubicBezTo>
                <a:cubicBezTo>
                  <a:pt x="21580" y="1583"/>
                  <a:pt x="21586" y="1585"/>
                  <a:pt x="21590" y="1591"/>
                </a:cubicBezTo>
                <a:cubicBezTo>
                  <a:pt x="21617" y="1634"/>
                  <a:pt x="21643" y="1644"/>
                  <a:pt x="21668" y="1644"/>
                </a:cubicBezTo>
                <a:cubicBezTo>
                  <a:pt x="21689" y="1644"/>
                  <a:pt x="21709" y="1637"/>
                  <a:pt x="21729" y="1637"/>
                </a:cubicBezTo>
                <a:cubicBezTo>
                  <a:pt x="21740" y="1637"/>
                  <a:pt x="21750" y="1639"/>
                  <a:pt x="21760" y="1645"/>
                </a:cubicBezTo>
                <a:cubicBezTo>
                  <a:pt x="21777" y="1582"/>
                  <a:pt x="21791" y="1526"/>
                  <a:pt x="21812" y="1444"/>
                </a:cubicBezTo>
                <a:cubicBezTo>
                  <a:pt x="21824" y="1530"/>
                  <a:pt x="21831" y="1582"/>
                  <a:pt x="21841" y="1658"/>
                </a:cubicBezTo>
                <a:cubicBezTo>
                  <a:pt x="21861" y="1560"/>
                  <a:pt x="21877" y="1482"/>
                  <a:pt x="21897" y="1372"/>
                </a:cubicBezTo>
                <a:cubicBezTo>
                  <a:pt x="21924" y="1444"/>
                  <a:pt x="21937" y="1485"/>
                  <a:pt x="21953" y="1527"/>
                </a:cubicBezTo>
                <a:cubicBezTo>
                  <a:pt x="21959" y="1489"/>
                  <a:pt x="21965" y="1452"/>
                  <a:pt x="21972" y="1414"/>
                </a:cubicBezTo>
                <a:cubicBezTo>
                  <a:pt x="21983" y="1432"/>
                  <a:pt x="21990" y="1445"/>
                  <a:pt x="21997" y="1460"/>
                </a:cubicBezTo>
                <a:cubicBezTo>
                  <a:pt x="22009" y="1448"/>
                  <a:pt x="22021" y="1435"/>
                  <a:pt x="22036" y="1420"/>
                </a:cubicBezTo>
                <a:cubicBezTo>
                  <a:pt x="22044" y="1476"/>
                  <a:pt x="22052" y="1529"/>
                  <a:pt x="22058" y="1576"/>
                </a:cubicBezTo>
                <a:cubicBezTo>
                  <a:pt x="22073" y="1583"/>
                  <a:pt x="22088" y="1585"/>
                  <a:pt x="22103" y="1585"/>
                </a:cubicBezTo>
                <a:cubicBezTo>
                  <a:pt x="22128" y="1585"/>
                  <a:pt x="22152" y="1579"/>
                  <a:pt x="22175" y="1579"/>
                </a:cubicBezTo>
                <a:cubicBezTo>
                  <a:pt x="22206" y="1579"/>
                  <a:pt x="22236" y="1589"/>
                  <a:pt x="22265" y="1632"/>
                </a:cubicBezTo>
                <a:cubicBezTo>
                  <a:pt x="22290" y="1600"/>
                  <a:pt x="22318" y="1566"/>
                  <a:pt x="22345" y="1532"/>
                </a:cubicBezTo>
                <a:cubicBezTo>
                  <a:pt x="22369" y="1593"/>
                  <a:pt x="22374" y="1694"/>
                  <a:pt x="22431" y="1694"/>
                </a:cubicBezTo>
                <a:cubicBezTo>
                  <a:pt x="22432" y="1694"/>
                  <a:pt x="22434" y="1694"/>
                  <a:pt x="22436" y="1694"/>
                </a:cubicBezTo>
                <a:cubicBezTo>
                  <a:pt x="22442" y="1661"/>
                  <a:pt x="22448" y="1623"/>
                  <a:pt x="22455" y="1583"/>
                </a:cubicBezTo>
                <a:cubicBezTo>
                  <a:pt x="22467" y="1601"/>
                  <a:pt x="22477" y="1619"/>
                  <a:pt x="22489" y="1638"/>
                </a:cubicBezTo>
                <a:cubicBezTo>
                  <a:pt x="22499" y="1611"/>
                  <a:pt x="22509" y="1585"/>
                  <a:pt x="22521" y="1557"/>
                </a:cubicBezTo>
                <a:cubicBezTo>
                  <a:pt x="22509" y="1523"/>
                  <a:pt x="22496" y="1488"/>
                  <a:pt x="22483" y="1450"/>
                </a:cubicBezTo>
                <a:lnTo>
                  <a:pt x="22524" y="1366"/>
                </a:lnTo>
                <a:cubicBezTo>
                  <a:pt x="22537" y="1380"/>
                  <a:pt x="22552" y="1398"/>
                  <a:pt x="22568" y="1417"/>
                </a:cubicBezTo>
                <a:cubicBezTo>
                  <a:pt x="22586" y="1395"/>
                  <a:pt x="22603" y="1373"/>
                  <a:pt x="22620" y="1352"/>
                </a:cubicBezTo>
                <a:cubicBezTo>
                  <a:pt x="22630" y="1361"/>
                  <a:pt x="22639" y="1366"/>
                  <a:pt x="22648" y="1374"/>
                </a:cubicBezTo>
                <a:cubicBezTo>
                  <a:pt x="22654" y="1383"/>
                  <a:pt x="22661" y="1395"/>
                  <a:pt x="22661" y="1395"/>
                </a:cubicBezTo>
                <a:cubicBezTo>
                  <a:pt x="22661" y="1395"/>
                  <a:pt x="22661" y="1395"/>
                  <a:pt x="22661" y="1395"/>
                </a:cubicBezTo>
                <a:cubicBezTo>
                  <a:pt x="22699" y="1365"/>
                  <a:pt x="22737" y="1353"/>
                  <a:pt x="22775" y="1353"/>
                </a:cubicBezTo>
                <a:cubicBezTo>
                  <a:pt x="22861" y="1353"/>
                  <a:pt x="22946" y="1414"/>
                  <a:pt x="23030" y="1466"/>
                </a:cubicBezTo>
                <a:cubicBezTo>
                  <a:pt x="23051" y="1444"/>
                  <a:pt x="23071" y="1432"/>
                  <a:pt x="23090" y="1432"/>
                </a:cubicBezTo>
                <a:cubicBezTo>
                  <a:pt x="23105" y="1432"/>
                  <a:pt x="23120" y="1440"/>
                  <a:pt x="23135" y="1454"/>
                </a:cubicBezTo>
                <a:cubicBezTo>
                  <a:pt x="23170" y="1420"/>
                  <a:pt x="23204" y="1407"/>
                  <a:pt x="23237" y="1407"/>
                </a:cubicBezTo>
                <a:cubicBezTo>
                  <a:pt x="23308" y="1407"/>
                  <a:pt x="23373" y="1465"/>
                  <a:pt x="23427" y="1505"/>
                </a:cubicBezTo>
                <a:cubicBezTo>
                  <a:pt x="23497" y="1482"/>
                  <a:pt x="23547" y="1466"/>
                  <a:pt x="23600" y="1448"/>
                </a:cubicBezTo>
                <a:cubicBezTo>
                  <a:pt x="23611" y="1419"/>
                  <a:pt x="23626" y="1385"/>
                  <a:pt x="23636" y="1361"/>
                </a:cubicBezTo>
                <a:cubicBezTo>
                  <a:pt x="23669" y="1432"/>
                  <a:pt x="23702" y="1505"/>
                  <a:pt x="23733" y="1570"/>
                </a:cubicBezTo>
                <a:cubicBezTo>
                  <a:pt x="23766" y="1532"/>
                  <a:pt x="23791" y="1502"/>
                  <a:pt x="23817" y="1472"/>
                </a:cubicBezTo>
                <a:cubicBezTo>
                  <a:pt x="23846" y="1510"/>
                  <a:pt x="23874" y="1526"/>
                  <a:pt x="23901" y="1526"/>
                </a:cubicBezTo>
                <a:cubicBezTo>
                  <a:pt x="23935" y="1526"/>
                  <a:pt x="23968" y="1500"/>
                  <a:pt x="24000" y="1461"/>
                </a:cubicBezTo>
                <a:cubicBezTo>
                  <a:pt x="24019" y="1482"/>
                  <a:pt x="24039" y="1502"/>
                  <a:pt x="24056" y="1520"/>
                </a:cubicBezTo>
                <a:cubicBezTo>
                  <a:pt x="24093" y="1513"/>
                  <a:pt x="24096" y="1407"/>
                  <a:pt x="24132" y="1407"/>
                </a:cubicBezTo>
                <a:cubicBezTo>
                  <a:pt x="24138" y="1407"/>
                  <a:pt x="24146" y="1410"/>
                  <a:pt x="24156" y="1419"/>
                </a:cubicBezTo>
                <a:cubicBezTo>
                  <a:pt x="24163" y="1470"/>
                  <a:pt x="24170" y="1522"/>
                  <a:pt x="24178" y="1570"/>
                </a:cubicBezTo>
                <a:cubicBezTo>
                  <a:pt x="24211" y="1530"/>
                  <a:pt x="24245" y="1509"/>
                  <a:pt x="24279" y="1509"/>
                </a:cubicBezTo>
                <a:cubicBezTo>
                  <a:pt x="24309" y="1509"/>
                  <a:pt x="24339" y="1524"/>
                  <a:pt x="24370" y="1555"/>
                </a:cubicBezTo>
                <a:cubicBezTo>
                  <a:pt x="24397" y="1581"/>
                  <a:pt x="24437" y="1622"/>
                  <a:pt x="24458" y="1622"/>
                </a:cubicBezTo>
                <a:cubicBezTo>
                  <a:pt x="24462" y="1622"/>
                  <a:pt x="24465" y="1620"/>
                  <a:pt x="24468" y="1616"/>
                </a:cubicBezTo>
                <a:cubicBezTo>
                  <a:pt x="24488" y="1580"/>
                  <a:pt x="24511" y="1572"/>
                  <a:pt x="24535" y="1572"/>
                </a:cubicBezTo>
                <a:cubicBezTo>
                  <a:pt x="24554" y="1572"/>
                  <a:pt x="24574" y="1577"/>
                  <a:pt x="24593" y="1577"/>
                </a:cubicBezTo>
                <a:cubicBezTo>
                  <a:pt x="24608" y="1577"/>
                  <a:pt x="24622" y="1574"/>
                  <a:pt x="24635" y="1563"/>
                </a:cubicBezTo>
                <a:cubicBezTo>
                  <a:pt x="24646" y="1580"/>
                  <a:pt x="24656" y="1598"/>
                  <a:pt x="24666" y="1617"/>
                </a:cubicBezTo>
                <a:cubicBezTo>
                  <a:pt x="24671" y="1561"/>
                  <a:pt x="24674" y="1507"/>
                  <a:pt x="24678" y="1411"/>
                </a:cubicBezTo>
                <a:cubicBezTo>
                  <a:pt x="24697" y="1527"/>
                  <a:pt x="24706" y="1579"/>
                  <a:pt x="24712" y="1619"/>
                </a:cubicBezTo>
                <a:lnTo>
                  <a:pt x="24810" y="1619"/>
                </a:lnTo>
                <a:cubicBezTo>
                  <a:pt x="24813" y="1578"/>
                  <a:pt x="24816" y="1547"/>
                  <a:pt x="24819" y="1513"/>
                </a:cubicBezTo>
                <a:cubicBezTo>
                  <a:pt x="24835" y="1536"/>
                  <a:pt x="24846" y="1552"/>
                  <a:pt x="24856" y="1569"/>
                </a:cubicBezTo>
                <a:cubicBezTo>
                  <a:pt x="24862" y="1530"/>
                  <a:pt x="24868" y="1497"/>
                  <a:pt x="24875" y="1448"/>
                </a:cubicBezTo>
                <a:cubicBezTo>
                  <a:pt x="24888" y="1501"/>
                  <a:pt x="24897" y="1533"/>
                  <a:pt x="24909" y="1580"/>
                </a:cubicBezTo>
                <a:cubicBezTo>
                  <a:pt x="24931" y="1560"/>
                  <a:pt x="24950" y="1542"/>
                  <a:pt x="24969" y="1526"/>
                </a:cubicBezTo>
                <a:cubicBezTo>
                  <a:pt x="24980" y="1544"/>
                  <a:pt x="24987" y="1558"/>
                  <a:pt x="24990" y="1564"/>
                </a:cubicBezTo>
                <a:cubicBezTo>
                  <a:pt x="25009" y="1544"/>
                  <a:pt x="25027" y="1525"/>
                  <a:pt x="25035" y="1513"/>
                </a:cubicBezTo>
                <a:cubicBezTo>
                  <a:pt x="25063" y="1566"/>
                  <a:pt x="25084" y="1603"/>
                  <a:pt x="25116" y="1663"/>
                </a:cubicBezTo>
                <a:cubicBezTo>
                  <a:pt x="25118" y="1570"/>
                  <a:pt x="25118" y="1517"/>
                  <a:pt x="25118" y="1439"/>
                </a:cubicBezTo>
                <a:cubicBezTo>
                  <a:pt x="25165" y="1541"/>
                  <a:pt x="25205" y="1623"/>
                  <a:pt x="25233" y="1680"/>
                </a:cubicBezTo>
                <a:lnTo>
                  <a:pt x="25365" y="1680"/>
                </a:lnTo>
                <a:cubicBezTo>
                  <a:pt x="25380" y="1645"/>
                  <a:pt x="25394" y="1611"/>
                  <a:pt x="25412" y="1569"/>
                </a:cubicBezTo>
                <a:lnTo>
                  <a:pt x="25503" y="1569"/>
                </a:lnTo>
                <a:cubicBezTo>
                  <a:pt x="25517" y="1510"/>
                  <a:pt x="25528" y="1455"/>
                  <a:pt x="25534" y="1423"/>
                </a:cubicBezTo>
                <a:cubicBezTo>
                  <a:pt x="25574" y="1392"/>
                  <a:pt x="25605" y="1369"/>
                  <a:pt x="25637" y="1342"/>
                </a:cubicBezTo>
                <a:cubicBezTo>
                  <a:pt x="25655" y="1360"/>
                  <a:pt x="25675" y="1389"/>
                  <a:pt x="25696" y="1397"/>
                </a:cubicBezTo>
                <a:cubicBezTo>
                  <a:pt x="25706" y="1400"/>
                  <a:pt x="25716" y="1401"/>
                  <a:pt x="25725" y="1401"/>
                </a:cubicBezTo>
                <a:cubicBezTo>
                  <a:pt x="25741" y="1401"/>
                  <a:pt x="25756" y="1398"/>
                  <a:pt x="25768" y="1398"/>
                </a:cubicBezTo>
                <a:cubicBezTo>
                  <a:pt x="25781" y="1452"/>
                  <a:pt x="25789" y="1480"/>
                  <a:pt x="25795" y="1508"/>
                </a:cubicBezTo>
                <a:cubicBezTo>
                  <a:pt x="25800" y="1505"/>
                  <a:pt x="25808" y="1502"/>
                  <a:pt x="25814" y="1498"/>
                </a:cubicBezTo>
                <a:cubicBezTo>
                  <a:pt x="25799" y="1411"/>
                  <a:pt x="25784" y="1324"/>
                  <a:pt x="25768" y="1238"/>
                </a:cubicBezTo>
                <a:cubicBezTo>
                  <a:pt x="25774" y="1233"/>
                  <a:pt x="25780" y="1229"/>
                  <a:pt x="25786" y="1224"/>
                </a:cubicBezTo>
                <a:cubicBezTo>
                  <a:pt x="25818" y="1319"/>
                  <a:pt x="25852" y="1413"/>
                  <a:pt x="25884" y="1507"/>
                </a:cubicBezTo>
                <a:cubicBezTo>
                  <a:pt x="25887" y="1491"/>
                  <a:pt x="25890" y="1476"/>
                  <a:pt x="25893" y="1460"/>
                </a:cubicBezTo>
                <a:cubicBezTo>
                  <a:pt x="25896" y="1438"/>
                  <a:pt x="25901" y="1416"/>
                  <a:pt x="25903" y="1394"/>
                </a:cubicBezTo>
                <a:cubicBezTo>
                  <a:pt x="25947" y="1427"/>
                  <a:pt x="25964" y="1441"/>
                  <a:pt x="25988" y="1441"/>
                </a:cubicBezTo>
                <a:cubicBezTo>
                  <a:pt x="26005" y="1441"/>
                  <a:pt x="26025" y="1434"/>
                  <a:pt x="26059" y="1423"/>
                </a:cubicBezTo>
                <a:cubicBezTo>
                  <a:pt x="26061" y="1423"/>
                  <a:pt x="26062" y="1423"/>
                  <a:pt x="26063" y="1423"/>
                </a:cubicBezTo>
                <a:cubicBezTo>
                  <a:pt x="26071" y="1423"/>
                  <a:pt x="26080" y="1431"/>
                  <a:pt x="26089" y="1432"/>
                </a:cubicBezTo>
                <a:cubicBezTo>
                  <a:pt x="26166" y="1437"/>
                  <a:pt x="26244" y="1450"/>
                  <a:pt x="26321" y="1450"/>
                </a:cubicBezTo>
                <a:cubicBezTo>
                  <a:pt x="26349" y="1450"/>
                  <a:pt x="26377" y="1448"/>
                  <a:pt x="26405" y="1444"/>
                </a:cubicBezTo>
                <a:cubicBezTo>
                  <a:pt x="26427" y="1440"/>
                  <a:pt x="26447" y="1400"/>
                  <a:pt x="26472" y="1400"/>
                </a:cubicBezTo>
                <a:cubicBezTo>
                  <a:pt x="26480" y="1400"/>
                  <a:pt x="26489" y="1405"/>
                  <a:pt x="26499" y="1417"/>
                </a:cubicBezTo>
                <a:cubicBezTo>
                  <a:pt x="26506" y="1425"/>
                  <a:pt x="26512" y="1428"/>
                  <a:pt x="26518" y="1428"/>
                </a:cubicBezTo>
                <a:cubicBezTo>
                  <a:pt x="26540" y="1428"/>
                  <a:pt x="26558" y="1384"/>
                  <a:pt x="26575" y="1384"/>
                </a:cubicBezTo>
                <a:cubicBezTo>
                  <a:pt x="26580" y="1384"/>
                  <a:pt x="26584" y="1388"/>
                  <a:pt x="26589" y="1398"/>
                </a:cubicBezTo>
                <a:cubicBezTo>
                  <a:pt x="26608" y="1436"/>
                  <a:pt x="26626" y="1446"/>
                  <a:pt x="26644" y="1446"/>
                </a:cubicBezTo>
                <a:cubicBezTo>
                  <a:pt x="26668" y="1446"/>
                  <a:pt x="26692" y="1426"/>
                  <a:pt x="26716" y="1426"/>
                </a:cubicBezTo>
                <a:cubicBezTo>
                  <a:pt x="26729" y="1426"/>
                  <a:pt x="26742" y="1432"/>
                  <a:pt x="26755" y="1451"/>
                </a:cubicBezTo>
                <a:cubicBezTo>
                  <a:pt x="26769" y="1403"/>
                  <a:pt x="26787" y="1389"/>
                  <a:pt x="26807" y="1389"/>
                </a:cubicBezTo>
                <a:cubicBezTo>
                  <a:pt x="26835" y="1389"/>
                  <a:pt x="26867" y="1417"/>
                  <a:pt x="26897" y="1417"/>
                </a:cubicBezTo>
                <a:cubicBezTo>
                  <a:pt x="26908" y="1417"/>
                  <a:pt x="26919" y="1413"/>
                  <a:pt x="26929" y="1402"/>
                </a:cubicBezTo>
                <a:cubicBezTo>
                  <a:pt x="26937" y="1394"/>
                  <a:pt x="26947" y="1390"/>
                  <a:pt x="26958" y="1390"/>
                </a:cubicBezTo>
                <a:cubicBezTo>
                  <a:pt x="26990" y="1390"/>
                  <a:pt x="27031" y="1421"/>
                  <a:pt x="27060" y="1429"/>
                </a:cubicBezTo>
                <a:cubicBezTo>
                  <a:pt x="27108" y="1413"/>
                  <a:pt x="27150" y="1399"/>
                  <a:pt x="27188" y="1386"/>
                </a:cubicBezTo>
                <a:cubicBezTo>
                  <a:pt x="27201" y="1441"/>
                  <a:pt x="27208" y="1473"/>
                  <a:pt x="27217" y="1508"/>
                </a:cubicBezTo>
                <a:cubicBezTo>
                  <a:pt x="27236" y="1467"/>
                  <a:pt x="27253" y="1432"/>
                  <a:pt x="27272" y="1391"/>
                </a:cubicBezTo>
                <a:cubicBezTo>
                  <a:pt x="27288" y="1430"/>
                  <a:pt x="27303" y="1469"/>
                  <a:pt x="27317" y="1505"/>
                </a:cubicBezTo>
                <a:cubicBezTo>
                  <a:pt x="27363" y="1438"/>
                  <a:pt x="27438" y="1458"/>
                  <a:pt x="27456" y="1348"/>
                </a:cubicBezTo>
                <a:lnTo>
                  <a:pt x="27563" y="1348"/>
                </a:lnTo>
                <a:cubicBezTo>
                  <a:pt x="27554" y="1423"/>
                  <a:pt x="27548" y="1483"/>
                  <a:pt x="27535" y="1601"/>
                </a:cubicBezTo>
                <a:cubicBezTo>
                  <a:pt x="27581" y="1541"/>
                  <a:pt x="27603" y="1513"/>
                  <a:pt x="27617" y="1494"/>
                </a:cubicBezTo>
                <a:cubicBezTo>
                  <a:pt x="27606" y="1432"/>
                  <a:pt x="27595" y="1388"/>
                  <a:pt x="27585" y="1339"/>
                </a:cubicBezTo>
                <a:cubicBezTo>
                  <a:pt x="27607" y="1336"/>
                  <a:pt x="27616" y="1335"/>
                  <a:pt x="27625" y="1335"/>
                </a:cubicBezTo>
                <a:cubicBezTo>
                  <a:pt x="27640" y="1376"/>
                  <a:pt x="27654" y="1416"/>
                  <a:pt x="27679" y="1488"/>
                </a:cubicBezTo>
                <a:cubicBezTo>
                  <a:pt x="27694" y="1416"/>
                  <a:pt x="27703" y="1374"/>
                  <a:pt x="27712" y="1335"/>
                </a:cubicBezTo>
                <a:cubicBezTo>
                  <a:pt x="27725" y="1335"/>
                  <a:pt x="27738" y="1335"/>
                  <a:pt x="27751" y="1332"/>
                </a:cubicBezTo>
                <a:cubicBezTo>
                  <a:pt x="27754" y="1314"/>
                  <a:pt x="27760" y="1298"/>
                  <a:pt x="27766" y="1283"/>
                </a:cubicBezTo>
                <a:cubicBezTo>
                  <a:pt x="27769" y="1289"/>
                  <a:pt x="27772" y="1295"/>
                  <a:pt x="27775" y="1301"/>
                </a:cubicBezTo>
                <a:cubicBezTo>
                  <a:pt x="27769" y="1314"/>
                  <a:pt x="27762" y="1327"/>
                  <a:pt x="27756" y="1341"/>
                </a:cubicBezTo>
                <a:cubicBezTo>
                  <a:pt x="27753" y="1337"/>
                  <a:pt x="27752" y="1334"/>
                  <a:pt x="27751" y="1332"/>
                </a:cubicBezTo>
                <a:lnTo>
                  <a:pt x="27751" y="1332"/>
                </a:lnTo>
                <a:cubicBezTo>
                  <a:pt x="27756" y="1388"/>
                  <a:pt x="27760" y="1441"/>
                  <a:pt x="27766" y="1547"/>
                </a:cubicBezTo>
                <a:cubicBezTo>
                  <a:pt x="27785" y="1460"/>
                  <a:pt x="27793" y="1422"/>
                  <a:pt x="27801" y="1380"/>
                </a:cubicBezTo>
                <a:cubicBezTo>
                  <a:pt x="27834" y="1411"/>
                  <a:pt x="27857" y="1433"/>
                  <a:pt x="27884" y="1458"/>
                </a:cubicBezTo>
                <a:cubicBezTo>
                  <a:pt x="27893" y="1410"/>
                  <a:pt x="27898" y="1372"/>
                  <a:pt x="27907" y="1317"/>
                </a:cubicBezTo>
                <a:cubicBezTo>
                  <a:pt x="27934" y="1424"/>
                  <a:pt x="27957" y="1519"/>
                  <a:pt x="27984" y="1623"/>
                </a:cubicBezTo>
                <a:cubicBezTo>
                  <a:pt x="27993" y="1571"/>
                  <a:pt x="28007" y="1555"/>
                  <a:pt x="28022" y="1555"/>
                </a:cubicBezTo>
                <a:cubicBezTo>
                  <a:pt x="28045" y="1555"/>
                  <a:pt x="28072" y="1590"/>
                  <a:pt x="28096" y="1590"/>
                </a:cubicBezTo>
                <a:cubicBezTo>
                  <a:pt x="28100" y="1590"/>
                  <a:pt x="28104" y="1589"/>
                  <a:pt x="28107" y="1586"/>
                </a:cubicBezTo>
                <a:cubicBezTo>
                  <a:pt x="28156" y="1557"/>
                  <a:pt x="28210" y="1557"/>
                  <a:pt x="28263" y="1544"/>
                </a:cubicBezTo>
                <a:cubicBezTo>
                  <a:pt x="28263" y="1492"/>
                  <a:pt x="28265" y="1441"/>
                  <a:pt x="28266" y="1382"/>
                </a:cubicBezTo>
                <a:cubicBezTo>
                  <a:pt x="28285" y="1413"/>
                  <a:pt x="28300" y="1433"/>
                  <a:pt x="28309" y="1447"/>
                </a:cubicBezTo>
                <a:cubicBezTo>
                  <a:pt x="28353" y="1414"/>
                  <a:pt x="28387" y="1389"/>
                  <a:pt x="28419" y="1366"/>
                </a:cubicBezTo>
                <a:cubicBezTo>
                  <a:pt x="28422" y="1335"/>
                  <a:pt x="28425" y="1305"/>
                  <a:pt x="28431" y="1255"/>
                </a:cubicBezTo>
                <a:cubicBezTo>
                  <a:pt x="28446" y="1314"/>
                  <a:pt x="28453" y="1347"/>
                  <a:pt x="28465" y="1389"/>
                </a:cubicBezTo>
                <a:cubicBezTo>
                  <a:pt x="28497" y="1385"/>
                  <a:pt x="28531" y="1382"/>
                  <a:pt x="28555" y="1379"/>
                </a:cubicBezTo>
                <a:cubicBezTo>
                  <a:pt x="28562" y="1329"/>
                  <a:pt x="28565" y="1304"/>
                  <a:pt x="28574" y="1242"/>
                </a:cubicBezTo>
                <a:cubicBezTo>
                  <a:pt x="28588" y="1338"/>
                  <a:pt x="28596" y="1391"/>
                  <a:pt x="28603" y="1439"/>
                </a:cubicBezTo>
                <a:cubicBezTo>
                  <a:pt x="28618" y="1442"/>
                  <a:pt x="28627" y="1442"/>
                  <a:pt x="28636" y="1444"/>
                </a:cubicBezTo>
                <a:cubicBezTo>
                  <a:pt x="28646" y="1402"/>
                  <a:pt x="28655" y="1361"/>
                  <a:pt x="28674" y="1274"/>
                </a:cubicBezTo>
                <a:cubicBezTo>
                  <a:pt x="28702" y="1339"/>
                  <a:pt x="28718" y="1376"/>
                  <a:pt x="28739" y="1422"/>
                </a:cubicBezTo>
                <a:cubicBezTo>
                  <a:pt x="28714" y="1441"/>
                  <a:pt x="28697" y="1452"/>
                  <a:pt x="28677" y="1467"/>
                </a:cubicBezTo>
                <a:cubicBezTo>
                  <a:pt x="28703" y="1507"/>
                  <a:pt x="28725" y="1539"/>
                  <a:pt x="28744" y="1567"/>
                </a:cubicBezTo>
                <a:cubicBezTo>
                  <a:pt x="28768" y="1533"/>
                  <a:pt x="28784" y="1510"/>
                  <a:pt x="28789" y="1505"/>
                </a:cubicBezTo>
                <a:cubicBezTo>
                  <a:pt x="28819" y="1536"/>
                  <a:pt x="28840" y="1558"/>
                  <a:pt x="28850" y="1569"/>
                </a:cubicBezTo>
                <a:cubicBezTo>
                  <a:pt x="28844" y="1614"/>
                  <a:pt x="28842" y="1636"/>
                  <a:pt x="28839" y="1660"/>
                </a:cubicBezTo>
                <a:cubicBezTo>
                  <a:pt x="28921" y="1529"/>
                  <a:pt x="29027" y="1530"/>
                  <a:pt x="29106" y="1433"/>
                </a:cubicBezTo>
                <a:cubicBezTo>
                  <a:pt x="29130" y="1482"/>
                  <a:pt x="29152" y="1501"/>
                  <a:pt x="29171" y="1501"/>
                </a:cubicBezTo>
                <a:cubicBezTo>
                  <a:pt x="29195" y="1501"/>
                  <a:pt x="29216" y="1473"/>
                  <a:pt x="29236" y="1436"/>
                </a:cubicBezTo>
                <a:cubicBezTo>
                  <a:pt x="29265" y="1464"/>
                  <a:pt x="29291" y="1499"/>
                  <a:pt x="29316" y="1499"/>
                </a:cubicBezTo>
                <a:cubicBezTo>
                  <a:pt x="29331" y="1499"/>
                  <a:pt x="29345" y="1487"/>
                  <a:pt x="29359" y="1454"/>
                </a:cubicBezTo>
                <a:cubicBezTo>
                  <a:pt x="29365" y="1442"/>
                  <a:pt x="29373" y="1435"/>
                  <a:pt x="29381" y="1435"/>
                </a:cubicBezTo>
                <a:cubicBezTo>
                  <a:pt x="29393" y="1435"/>
                  <a:pt x="29405" y="1452"/>
                  <a:pt x="29409" y="1497"/>
                </a:cubicBezTo>
                <a:cubicBezTo>
                  <a:pt x="29440" y="1505"/>
                  <a:pt x="29468" y="1491"/>
                  <a:pt x="29502" y="1529"/>
                </a:cubicBezTo>
                <a:cubicBezTo>
                  <a:pt x="29506" y="1533"/>
                  <a:pt x="29510" y="1535"/>
                  <a:pt x="29515" y="1535"/>
                </a:cubicBezTo>
                <a:cubicBezTo>
                  <a:pt x="29536" y="1535"/>
                  <a:pt x="29566" y="1503"/>
                  <a:pt x="29582" y="1503"/>
                </a:cubicBezTo>
                <a:cubicBezTo>
                  <a:pt x="29585" y="1503"/>
                  <a:pt x="29588" y="1505"/>
                  <a:pt x="29590" y="1508"/>
                </a:cubicBezTo>
                <a:cubicBezTo>
                  <a:pt x="29601" y="1530"/>
                  <a:pt x="29610" y="1537"/>
                  <a:pt x="29616" y="1537"/>
                </a:cubicBezTo>
                <a:cubicBezTo>
                  <a:pt x="29632" y="1537"/>
                  <a:pt x="29640" y="1498"/>
                  <a:pt x="29654" y="1498"/>
                </a:cubicBezTo>
                <a:cubicBezTo>
                  <a:pt x="29654" y="1498"/>
                  <a:pt x="29655" y="1498"/>
                  <a:pt x="29655" y="1498"/>
                </a:cubicBezTo>
                <a:cubicBezTo>
                  <a:pt x="29678" y="1503"/>
                  <a:pt x="29708" y="1536"/>
                  <a:pt x="29728" y="1536"/>
                </a:cubicBezTo>
                <a:cubicBezTo>
                  <a:pt x="29732" y="1536"/>
                  <a:pt x="29736" y="1535"/>
                  <a:pt x="29739" y="1532"/>
                </a:cubicBezTo>
                <a:cubicBezTo>
                  <a:pt x="29772" y="1500"/>
                  <a:pt x="29806" y="1491"/>
                  <a:pt x="29842" y="1491"/>
                </a:cubicBezTo>
                <a:cubicBezTo>
                  <a:pt x="29881" y="1491"/>
                  <a:pt x="29920" y="1501"/>
                  <a:pt x="29959" y="1501"/>
                </a:cubicBezTo>
                <a:cubicBezTo>
                  <a:pt x="29970" y="1501"/>
                  <a:pt x="29982" y="1500"/>
                  <a:pt x="29993" y="1498"/>
                </a:cubicBezTo>
                <a:cubicBezTo>
                  <a:pt x="29994" y="1498"/>
                  <a:pt x="29995" y="1498"/>
                  <a:pt x="29995" y="1498"/>
                </a:cubicBezTo>
                <a:cubicBezTo>
                  <a:pt x="30010" y="1498"/>
                  <a:pt x="30027" y="1530"/>
                  <a:pt x="30042" y="1547"/>
                </a:cubicBezTo>
                <a:cubicBezTo>
                  <a:pt x="30055" y="1516"/>
                  <a:pt x="30070" y="1482"/>
                  <a:pt x="30083" y="1450"/>
                </a:cubicBezTo>
                <a:cubicBezTo>
                  <a:pt x="30112" y="1490"/>
                  <a:pt x="30141" y="1499"/>
                  <a:pt x="30170" y="1499"/>
                </a:cubicBezTo>
                <a:cubicBezTo>
                  <a:pt x="30197" y="1499"/>
                  <a:pt x="30224" y="1491"/>
                  <a:pt x="30251" y="1491"/>
                </a:cubicBezTo>
                <a:cubicBezTo>
                  <a:pt x="30252" y="1491"/>
                  <a:pt x="30253" y="1491"/>
                  <a:pt x="30254" y="1491"/>
                </a:cubicBezTo>
                <a:cubicBezTo>
                  <a:pt x="30300" y="1492"/>
                  <a:pt x="30345" y="1494"/>
                  <a:pt x="30392" y="1530"/>
                </a:cubicBezTo>
                <a:cubicBezTo>
                  <a:pt x="30394" y="1532"/>
                  <a:pt x="30396" y="1532"/>
                  <a:pt x="30397" y="1532"/>
                </a:cubicBezTo>
                <a:cubicBezTo>
                  <a:pt x="30402" y="1532"/>
                  <a:pt x="30407" y="1529"/>
                  <a:pt x="30413" y="1529"/>
                </a:cubicBezTo>
                <a:cubicBezTo>
                  <a:pt x="30411" y="1483"/>
                  <a:pt x="30411" y="1439"/>
                  <a:pt x="30411" y="1398"/>
                </a:cubicBezTo>
                <a:cubicBezTo>
                  <a:pt x="30439" y="1372"/>
                  <a:pt x="30464" y="1347"/>
                  <a:pt x="30494" y="1319"/>
                </a:cubicBezTo>
                <a:cubicBezTo>
                  <a:pt x="30514" y="1368"/>
                  <a:pt x="30532" y="1384"/>
                  <a:pt x="30549" y="1384"/>
                </a:cubicBezTo>
                <a:cubicBezTo>
                  <a:pt x="30583" y="1384"/>
                  <a:pt x="30615" y="1323"/>
                  <a:pt x="30654" y="1323"/>
                </a:cubicBezTo>
                <a:cubicBezTo>
                  <a:pt x="30660" y="1323"/>
                  <a:pt x="30666" y="1324"/>
                  <a:pt x="30672" y="1327"/>
                </a:cubicBezTo>
                <a:cubicBezTo>
                  <a:pt x="30686" y="1357"/>
                  <a:pt x="30706" y="1401"/>
                  <a:pt x="30734" y="1464"/>
                </a:cubicBezTo>
                <a:cubicBezTo>
                  <a:pt x="30750" y="1405"/>
                  <a:pt x="30763" y="1361"/>
                  <a:pt x="30764" y="1354"/>
                </a:cubicBezTo>
                <a:cubicBezTo>
                  <a:pt x="30801" y="1358"/>
                  <a:pt x="30827" y="1367"/>
                  <a:pt x="30850" y="1367"/>
                </a:cubicBezTo>
                <a:cubicBezTo>
                  <a:pt x="30856" y="1367"/>
                  <a:pt x="30863" y="1366"/>
                  <a:pt x="30869" y="1364"/>
                </a:cubicBezTo>
                <a:cubicBezTo>
                  <a:pt x="30879" y="1362"/>
                  <a:pt x="30882" y="1339"/>
                  <a:pt x="30893" y="1339"/>
                </a:cubicBezTo>
                <a:cubicBezTo>
                  <a:pt x="30897" y="1339"/>
                  <a:pt x="30902" y="1342"/>
                  <a:pt x="30909" y="1349"/>
                </a:cubicBezTo>
                <a:cubicBezTo>
                  <a:pt x="30912" y="1354"/>
                  <a:pt x="30917" y="1355"/>
                  <a:pt x="30922" y="1355"/>
                </a:cubicBezTo>
                <a:cubicBezTo>
                  <a:pt x="30937" y="1355"/>
                  <a:pt x="30956" y="1340"/>
                  <a:pt x="30970" y="1340"/>
                </a:cubicBezTo>
                <a:cubicBezTo>
                  <a:pt x="30975" y="1340"/>
                  <a:pt x="30979" y="1342"/>
                  <a:pt x="30982" y="1347"/>
                </a:cubicBezTo>
                <a:cubicBezTo>
                  <a:pt x="31002" y="1374"/>
                  <a:pt x="31019" y="1381"/>
                  <a:pt x="31037" y="1381"/>
                </a:cubicBezTo>
                <a:cubicBezTo>
                  <a:pt x="31054" y="1381"/>
                  <a:pt x="31071" y="1374"/>
                  <a:pt x="31089" y="1374"/>
                </a:cubicBezTo>
                <a:cubicBezTo>
                  <a:pt x="31089" y="1374"/>
                  <a:pt x="31090" y="1374"/>
                  <a:pt x="31091" y="1374"/>
                </a:cubicBezTo>
                <a:cubicBezTo>
                  <a:pt x="31127" y="1377"/>
                  <a:pt x="31162" y="1378"/>
                  <a:pt x="31198" y="1378"/>
                </a:cubicBezTo>
                <a:cubicBezTo>
                  <a:pt x="31239" y="1378"/>
                  <a:pt x="31281" y="1377"/>
                  <a:pt x="31323" y="1377"/>
                </a:cubicBezTo>
                <a:cubicBezTo>
                  <a:pt x="31333" y="1377"/>
                  <a:pt x="31344" y="1377"/>
                  <a:pt x="31354" y="1377"/>
                </a:cubicBezTo>
                <a:cubicBezTo>
                  <a:pt x="31362" y="1377"/>
                  <a:pt x="31371" y="1391"/>
                  <a:pt x="31379" y="1398"/>
                </a:cubicBezTo>
                <a:cubicBezTo>
                  <a:pt x="31384" y="1424"/>
                  <a:pt x="31388" y="1450"/>
                  <a:pt x="31394" y="1483"/>
                </a:cubicBezTo>
                <a:cubicBezTo>
                  <a:pt x="31413" y="1463"/>
                  <a:pt x="31429" y="1445"/>
                  <a:pt x="31447" y="1424"/>
                </a:cubicBezTo>
                <a:cubicBezTo>
                  <a:pt x="31474" y="1469"/>
                  <a:pt x="31500" y="1511"/>
                  <a:pt x="31535" y="1567"/>
                </a:cubicBezTo>
                <a:cubicBezTo>
                  <a:pt x="31560" y="1533"/>
                  <a:pt x="31585" y="1501"/>
                  <a:pt x="31610" y="1469"/>
                </a:cubicBezTo>
                <a:cubicBezTo>
                  <a:pt x="31596" y="1432"/>
                  <a:pt x="31587" y="1414"/>
                  <a:pt x="31565" y="1366"/>
                </a:cubicBezTo>
                <a:lnTo>
                  <a:pt x="31565" y="1366"/>
                </a:lnTo>
                <a:cubicBezTo>
                  <a:pt x="31634" y="1380"/>
                  <a:pt x="31685" y="1391"/>
                  <a:pt x="31744" y="1404"/>
                </a:cubicBezTo>
                <a:cubicBezTo>
                  <a:pt x="31759" y="1369"/>
                  <a:pt x="31783" y="1316"/>
                  <a:pt x="31803" y="1264"/>
                </a:cubicBezTo>
                <a:cubicBezTo>
                  <a:pt x="31903" y="1447"/>
                  <a:pt x="32021" y="1419"/>
                  <a:pt x="32130" y="1494"/>
                </a:cubicBezTo>
                <a:cubicBezTo>
                  <a:pt x="32136" y="1442"/>
                  <a:pt x="32139" y="1410"/>
                  <a:pt x="32143" y="1372"/>
                </a:cubicBezTo>
                <a:cubicBezTo>
                  <a:pt x="32189" y="1427"/>
                  <a:pt x="32231" y="1480"/>
                  <a:pt x="32272" y="1530"/>
                </a:cubicBezTo>
                <a:cubicBezTo>
                  <a:pt x="32350" y="1529"/>
                  <a:pt x="32427" y="1529"/>
                  <a:pt x="32511" y="1529"/>
                </a:cubicBezTo>
                <a:cubicBezTo>
                  <a:pt x="32495" y="1495"/>
                  <a:pt x="32484" y="1476"/>
                  <a:pt x="32467" y="1441"/>
                </a:cubicBezTo>
                <a:cubicBezTo>
                  <a:pt x="32528" y="1383"/>
                  <a:pt x="32587" y="1327"/>
                  <a:pt x="32648" y="1270"/>
                </a:cubicBezTo>
                <a:cubicBezTo>
                  <a:pt x="32656" y="1282"/>
                  <a:pt x="32671" y="1304"/>
                  <a:pt x="32683" y="1320"/>
                </a:cubicBezTo>
                <a:cubicBezTo>
                  <a:pt x="32709" y="1292"/>
                  <a:pt x="32730" y="1270"/>
                  <a:pt x="32754" y="1245"/>
                </a:cubicBezTo>
                <a:cubicBezTo>
                  <a:pt x="32767" y="1295"/>
                  <a:pt x="32774" y="1327"/>
                  <a:pt x="32786" y="1372"/>
                </a:cubicBezTo>
                <a:cubicBezTo>
                  <a:pt x="32801" y="1366"/>
                  <a:pt x="32815" y="1360"/>
                  <a:pt x="32836" y="1351"/>
                </a:cubicBezTo>
                <a:cubicBezTo>
                  <a:pt x="32821" y="1294"/>
                  <a:pt x="32809" y="1251"/>
                  <a:pt x="32789" y="1176"/>
                </a:cubicBezTo>
                <a:lnTo>
                  <a:pt x="32789" y="1176"/>
                </a:lnTo>
                <a:cubicBezTo>
                  <a:pt x="32851" y="1232"/>
                  <a:pt x="32895" y="1273"/>
                  <a:pt x="32943" y="1317"/>
                </a:cubicBezTo>
                <a:cubicBezTo>
                  <a:pt x="32955" y="1299"/>
                  <a:pt x="32967" y="1280"/>
                  <a:pt x="32976" y="1267"/>
                </a:cubicBezTo>
                <a:cubicBezTo>
                  <a:pt x="33002" y="1294"/>
                  <a:pt x="33027" y="1317"/>
                  <a:pt x="33051" y="1341"/>
                </a:cubicBezTo>
                <a:cubicBezTo>
                  <a:pt x="33043" y="1360"/>
                  <a:pt x="33036" y="1380"/>
                  <a:pt x="33026" y="1405"/>
                </a:cubicBezTo>
                <a:cubicBezTo>
                  <a:pt x="33037" y="1417"/>
                  <a:pt x="33047" y="1422"/>
                  <a:pt x="33055" y="1422"/>
                </a:cubicBezTo>
                <a:cubicBezTo>
                  <a:pt x="33090" y="1422"/>
                  <a:pt x="33098" y="1335"/>
                  <a:pt x="33130" y="1302"/>
                </a:cubicBezTo>
                <a:cubicBezTo>
                  <a:pt x="33165" y="1319"/>
                  <a:pt x="33210" y="1339"/>
                  <a:pt x="33258" y="1361"/>
                </a:cubicBezTo>
                <a:cubicBezTo>
                  <a:pt x="33279" y="1336"/>
                  <a:pt x="33301" y="1304"/>
                  <a:pt x="33327" y="1304"/>
                </a:cubicBezTo>
                <a:cubicBezTo>
                  <a:pt x="33346" y="1304"/>
                  <a:pt x="33366" y="1320"/>
                  <a:pt x="33388" y="1367"/>
                </a:cubicBezTo>
                <a:cubicBezTo>
                  <a:pt x="33417" y="1386"/>
                  <a:pt x="33448" y="1420"/>
                  <a:pt x="33477" y="1420"/>
                </a:cubicBezTo>
                <a:cubicBezTo>
                  <a:pt x="33510" y="1419"/>
                  <a:pt x="33539" y="1386"/>
                  <a:pt x="33570" y="1369"/>
                </a:cubicBezTo>
                <a:cubicBezTo>
                  <a:pt x="33591" y="1405"/>
                  <a:pt x="33608" y="1438"/>
                  <a:pt x="33622" y="1460"/>
                </a:cubicBezTo>
                <a:cubicBezTo>
                  <a:pt x="33655" y="1444"/>
                  <a:pt x="33686" y="1430"/>
                  <a:pt x="33708" y="1422"/>
                </a:cubicBezTo>
                <a:cubicBezTo>
                  <a:pt x="33736" y="1494"/>
                  <a:pt x="33755" y="1545"/>
                  <a:pt x="33773" y="1592"/>
                </a:cubicBezTo>
                <a:cubicBezTo>
                  <a:pt x="33778" y="1592"/>
                  <a:pt x="33783" y="1592"/>
                  <a:pt x="33788" y="1592"/>
                </a:cubicBezTo>
                <a:cubicBezTo>
                  <a:pt x="33835" y="1592"/>
                  <a:pt x="33882" y="1596"/>
                  <a:pt x="33927" y="1596"/>
                </a:cubicBezTo>
                <a:cubicBezTo>
                  <a:pt x="33961" y="1596"/>
                  <a:pt x="33994" y="1594"/>
                  <a:pt x="34028" y="1586"/>
                </a:cubicBezTo>
                <a:cubicBezTo>
                  <a:pt x="34070" y="1577"/>
                  <a:pt x="34108" y="1529"/>
                  <a:pt x="34155" y="1529"/>
                </a:cubicBezTo>
                <a:cubicBezTo>
                  <a:pt x="34158" y="1529"/>
                  <a:pt x="34162" y="1530"/>
                  <a:pt x="34166" y="1530"/>
                </a:cubicBezTo>
                <a:cubicBezTo>
                  <a:pt x="34166" y="1530"/>
                  <a:pt x="34166" y="1530"/>
                  <a:pt x="34167" y="1530"/>
                </a:cubicBezTo>
                <a:cubicBezTo>
                  <a:pt x="34183" y="1530"/>
                  <a:pt x="34199" y="1487"/>
                  <a:pt x="34216" y="1463"/>
                </a:cubicBezTo>
                <a:cubicBezTo>
                  <a:pt x="34231" y="1514"/>
                  <a:pt x="34242" y="1551"/>
                  <a:pt x="34256" y="1598"/>
                </a:cubicBezTo>
                <a:cubicBezTo>
                  <a:pt x="34262" y="1554"/>
                  <a:pt x="34264" y="1522"/>
                  <a:pt x="34269" y="1488"/>
                </a:cubicBezTo>
                <a:cubicBezTo>
                  <a:pt x="34328" y="1540"/>
                  <a:pt x="34386" y="1566"/>
                  <a:pt x="34443" y="1566"/>
                </a:cubicBezTo>
                <a:cubicBezTo>
                  <a:pt x="34501" y="1566"/>
                  <a:pt x="34557" y="1539"/>
                  <a:pt x="34613" y="1482"/>
                </a:cubicBezTo>
                <a:cubicBezTo>
                  <a:pt x="34647" y="1514"/>
                  <a:pt x="34698" y="1531"/>
                  <a:pt x="34766" y="1531"/>
                </a:cubicBezTo>
                <a:cubicBezTo>
                  <a:pt x="34769" y="1531"/>
                  <a:pt x="34772" y="1530"/>
                  <a:pt x="34775" y="1530"/>
                </a:cubicBezTo>
                <a:cubicBezTo>
                  <a:pt x="34794" y="1466"/>
                  <a:pt x="34813" y="1407"/>
                  <a:pt x="34841" y="1314"/>
                </a:cubicBezTo>
                <a:cubicBezTo>
                  <a:pt x="34862" y="1391"/>
                  <a:pt x="34871" y="1426"/>
                  <a:pt x="34881" y="1464"/>
                </a:cubicBezTo>
                <a:cubicBezTo>
                  <a:pt x="34896" y="1465"/>
                  <a:pt x="34914" y="1481"/>
                  <a:pt x="34928" y="1481"/>
                </a:cubicBezTo>
                <a:cubicBezTo>
                  <a:pt x="34941" y="1481"/>
                  <a:pt x="34950" y="1469"/>
                  <a:pt x="34952" y="1420"/>
                </a:cubicBezTo>
                <a:cubicBezTo>
                  <a:pt x="34943" y="1410"/>
                  <a:pt x="34934" y="1397"/>
                  <a:pt x="34925" y="1383"/>
                </a:cubicBezTo>
                <a:cubicBezTo>
                  <a:pt x="34928" y="1377"/>
                  <a:pt x="34931" y="1372"/>
                  <a:pt x="34932" y="1366"/>
                </a:cubicBezTo>
                <a:cubicBezTo>
                  <a:pt x="34940" y="1382"/>
                  <a:pt x="34947" y="1397"/>
                  <a:pt x="34954" y="1411"/>
                </a:cubicBezTo>
                <a:cubicBezTo>
                  <a:pt x="34953" y="1416"/>
                  <a:pt x="34952" y="1420"/>
                  <a:pt x="34952" y="1420"/>
                </a:cubicBezTo>
                <a:cubicBezTo>
                  <a:pt x="34977" y="1400"/>
                  <a:pt x="34997" y="1354"/>
                  <a:pt x="35023" y="1354"/>
                </a:cubicBezTo>
                <a:cubicBezTo>
                  <a:pt x="35033" y="1354"/>
                  <a:pt x="35045" y="1362"/>
                  <a:pt x="35057" y="1380"/>
                </a:cubicBezTo>
                <a:cubicBezTo>
                  <a:pt x="35065" y="1413"/>
                  <a:pt x="35072" y="1442"/>
                  <a:pt x="35075" y="1461"/>
                </a:cubicBezTo>
                <a:cubicBezTo>
                  <a:pt x="35116" y="1427"/>
                  <a:pt x="35156" y="1410"/>
                  <a:pt x="35195" y="1410"/>
                </a:cubicBezTo>
                <a:cubicBezTo>
                  <a:pt x="35246" y="1410"/>
                  <a:pt x="35296" y="1439"/>
                  <a:pt x="35346" y="1497"/>
                </a:cubicBezTo>
                <a:cubicBezTo>
                  <a:pt x="35352" y="1530"/>
                  <a:pt x="35356" y="1555"/>
                  <a:pt x="35362" y="1582"/>
                </a:cubicBezTo>
                <a:cubicBezTo>
                  <a:pt x="35396" y="1548"/>
                  <a:pt x="35406" y="1464"/>
                  <a:pt x="35453" y="1464"/>
                </a:cubicBezTo>
                <a:cubicBezTo>
                  <a:pt x="35454" y="1464"/>
                  <a:pt x="35456" y="1464"/>
                  <a:pt x="35458" y="1464"/>
                </a:cubicBezTo>
                <a:cubicBezTo>
                  <a:pt x="35482" y="1467"/>
                  <a:pt x="35508" y="1514"/>
                  <a:pt x="35531" y="1514"/>
                </a:cubicBezTo>
                <a:cubicBezTo>
                  <a:pt x="35540" y="1514"/>
                  <a:pt x="35549" y="1507"/>
                  <a:pt x="35556" y="1485"/>
                </a:cubicBezTo>
                <a:cubicBezTo>
                  <a:pt x="35578" y="1535"/>
                  <a:pt x="35599" y="1586"/>
                  <a:pt x="35625" y="1650"/>
                </a:cubicBezTo>
                <a:cubicBezTo>
                  <a:pt x="35631" y="1595"/>
                  <a:pt x="35636" y="1563"/>
                  <a:pt x="35640" y="1525"/>
                </a:cubicBezTo>
                <a:cubicBezTo>
                  <a:pt x="35664" y="1566"/>
                  <a:pt x="35686" y="1603"/>
                  <a:pt x="35708" y="1641"/>
                </a:cubicBezTo>
                <a:cubicBezTo>
                  <a:pt x="35736" y="1641"/>
                  <a:pt x="35765" y="1636"/>
                  <a:pt x="35794" y="1636"/>
                </a:cubicBezTo>
                <a:cubicBezTo>
                  <a:pt x="35811" y="1636"/>
                  <a:pt x="35829" y="1638"/>
                  <a:pt x="35846" y="1644"/>
                </a:cubicBezTo>
                <a:cubicBezTo>
                  <a:pt x="35888" y="1658"/>
                  <a:pt x="35938" y="1731"/>
                  <a:pt x="35971" y="1731"/>
                </a:cubicBezTo>
                <a:cubicBezTo>
                  <a:pt x="35975" y="1731"/>
                  <a:pt x="35979" y="1730"/>
                  <a:pt x="35983" y="1728"/>
                </a:cubicBezTo>
                <a:cubicBezTo>
                  <a:pt x="35995" y="1719"/>
                  <a:pt x="36007" y="1715"/>
                  <a:pt x="36018" y="1715"/>
                </a:cubicBezTo>
                <a:cubicBezTo>
                  <a:pt x="36047" y="1715"/>
                  <a:pt x="36071" y="1740"/>
                  <a:pt x="36098" y="1756"/>
                </a:cubicBezTo>
                <a:cubicBezTo>
                  <a:pt x="36111" y="1735"/>
                  <a:pt x="36123" y="1717"/>
                  <a:pt x="36133" y="1703"/>
                </a:cubicBezTo>
                <a:cubicBezTo>
                  <a:pt x="36145" y="1725"/>
                  <a:pt x="36152" y="1738"/>
                  <a:pt x="36170" y="1769"/>
                </a:cubicBezTo>
                <a:cubicBezTo>
                  <a:pt x="36192" y="1710"/>
                  <a:pt x="36215" y="1650"/>
                  <a:pt x="36245" y="1567"/>
                </a:cubicBezTo>
                <a:cubicBezTo>
                  <a:pt x="36249" y="1625"/>
                  <a:pt x="36252" y="1660"/>
                  <a:pt x="36254" y="1695"/>
                </a:cubicBezTo>
                <a:lnTo>
                  <a:pt x="36304" y="1695"/>
                </a:lnTo>
                <a:cubicBezTo>
                  <a:pt x="36305" y="1625"/>
                  <a:pt x="36305" y="1575"/>
                  <a:pt x="36305" y="1466"/>
                </a:cubicBezTo>
                <a:cubicBezTo>
                  <a:pt x="36357" y="1557"/>
                  <a:pt x="36387" y="1613"/>
                  <a:pt x="36415" y="1660"/>
                </a:cubicBezTo>
                <a:cubicBezTo>
                  <a:pt x="36417" y="1648"/>
                  <a:pt x="36420" y="1614"/>
                  <a:pt x="36421" y="1603"/>
                </a:cubicBezTo>
                <a:cubicBezTo>
                  <a:pt x="36474" y="1573"/>
                  <a:pt x="36518" y="1550"/>
                  <a:pt x="36564" y="1525"/>
                </a:cubicBezTo>
                <a:cubicBezTo>
                  <a:pt x="36576" y="1560"/>
                  <a:pt x="36586" y="1598"/>
                  <a:pt x="36599" y="1641"/>
                </a:cubicBezTo>
                <a:cubicBezTo>
                  <a:pt x="36607" y="1597"/>
                  <a:pt x="36614" y="1558"/>
                  <a:pt x="36623" y="1513"/>
                </a:cubicBezTo>
                <a:cubicBezTo>
                  <a:pt x="36645" y="1533"/>
                  <a:pt x="36664" y="1552"/>
                  <a:pt x="36682" y="1569"/>
                </a:cubicBezTo>
                <a:cubicBezTo>
                  <a:pt x="36691" y="1554"/>
                  <a:pt x="36698" y="1541"/>
                  <a:pt x="36707" y="1525"/>
                </a:cubicBezTo>
                <a:cubicBezTo>
                  <a:pt x="36718" y="1570"/>
                  <a:pt x="36726" y="1603"/>
                  <a:pt x="36729" y="1616"/>
                </a:cubicBezTo>
                <a:cubicBezTo>
                  <a:pt x="36776" y="1645"/>
                  <a:pt x="36816" y="1669"/>
                  <a:pt x="36857" y="1695"/>
                </a:cubicBezTo>
                <a:cubicBezTo>
                  <a:pt x="36860" y="1661"/>
                  <a:pt x="36863" y="1628"/>
                  <a:pt x="36866" y="1600"/>
                </a:cubicBezTo>
                <a:cubicBezTo>
                  <a:pt x="36969" y="1558"/>
                  <a:pt x="37070" y="1519"/>
                  <a:pt x="37178" y="1476"/>
                </a:cubicBezTo>
                <a:cubicBezTo>
                  <a:pt x="37182" y="1483"/>
                  <a:pt x="37194" y="1502"/>
                  <a:pt x="37211" y="1532"/>
                </a:cubicBezTo>
                <a:cubicBezTo>
                  <a:pt x="37234" y="1497"/>
                  <a:pt x="37259" y="1459"/>
                  <a:pt x="37287" y="1459"/>
                </a:cubicBezTo>
                <a:cubicBezTo>
                  <a:pt x="37305" y="1459"/>
                  <a:pt x="37324" y="1474"/>
                  <a:pt x="37344" y="1513"/>
                </a:cubicBezTo>
                <a:cubicBezTo>
                  <a:pt x="37356" y="1495"/>
                  <a:pt x="37364" y="1472"/>
                  <a:pt x="37375" y="1466"/>
                </a:cubicBezTo>
                <a:cubicBezTo>
                  <a:pt x="37381" y="1463"/>
                  <a:pt x="37388" y="1462"/>
                  <a:pt x="37395" y="1462"/>
                </a:cubicBezTo>
                <a:cubicBezTo>
                  <a:pt x="37406" y="1462"/>
                  <a:pt x="37416" y="1464"/>
                  <a:pt x="37423" y="1464"/>
                </a:cubicBezTo>
                <a:cubicBezTo>
                  <a:pt x="37448" y="1507"/>
                  <a:pt x="37466" y="1541"/>
                  <a:pt x="37485" y="1573"/>
                </a:cubicBezTo>
                <a:cubicBezTo>
                  <a:pt x="37524" y="1512"/>
                  <a:pt x="37563" y="1461"/>
                  <a:pt x="37619" y="1461"/>
                </a:cubicBezTo>
                <a:cubicBezTo>
                  <a:pt x="37620" y="1461"/>
                  <a:pt x="37621" y="1461"/>
                  <a:pt x="37622" y="1461"/>
                </a:cubicBezTo>
                <a:cubicBezTo>
                  <a:pt x="37686" y="1461"/>
                  <a:pt x="37742" y="1398"/>
                  <a:pt x="37809" y="1398"/>
                </a:cubicBezTo>
                <a:cubicBezTo>
                  <a:pt x="37816" y="1398"/>
                  <a:pt x="37823" y="1398"/>
                  <a:pt x="37829" y="1399"/>
                </a:cubicBezTo>
                <a:cubicBezTo>
                  <a:pt x="37833" y="1400"/>
                  <a:pt x="37837" y="1400"/>
                  <a:pt x="37841" y="1400"/>
                </a:cubicBezTo>
                <a:cubicBezTo>
                  <a:pt x="37882" y="1400"/>
                  <a:pt x="37929" y="1365"/>
                  <a:pt x="37956" y="1314"/>
                </a:cubicBezTo>
                <a:cubicBezTo>
                  <a:pt x="38028" y="1179"/>
                  <a:pt x="38122" y="1142"/>
                  <a:pt x="38200" y="1061"/>
                </a:cubicBezTo>
                <a:cubicBezTo>
                  <a:pt x="38219" y="1089"/>
                  <a:pt x="38229" y="1102"/>
                  <a:pt x="38244" y="1123"/>
                </a:cubicBezTo>
                <a:cubicBezTo>
                  <a:pt x="38275" y="1042"/>
                  <a:pt x="38304" y="967"/>
                  <a:pt x="38316" y="938"/>
                </a:cubicBezTo>
                <a:cubicBezTo>
                  <a:pt x="38380" y="879"/>
                  <a:pt x="38428" y="864"/>
                  <a:pt x="38450" y="805"/>
                </a:cubicBezTo>
                <a:cubicBezTo>
                  <a:pt x="38478" y="730"/>
                  <a:pt x="38527" y="742"/>
                  <a:pt x="38562" y="698"/>
                </a:cubicBezTo>
                <a:cubicBezTo>
                  <a:pt x="38553" y="662"/>
                  <a:pt x="38547" y="637"/>
                  <a:pt x="38538" y="599"/>
                </a:cubicBezTo>
                <a:cubicBezTo>
                  <a:pt x="38510" y="629"/>
                  <a:pt x="38485" y="654"/>
                  <a:pt x="38463" y="676"/>
                </a:cubicBezTo>
                <a:cubicBezTo>
                  <a:pt x="38447" y="649"/>
                  <a:pt x="38435" y="632"/>
                  <a:pt x="38430" y="623"/>
                </a:cubicBezTo>
                <a:cubicBezTo>
                  <a:pt x="38409" y="643"/>
                  <a:pt x="38393" y="659"/>
                  <a:pt x="38375" y="677"/>
                </a:cubicBezTo>
                <a:cubicBezTo>
                  <a:pt x="38359" y="624"/>
                  <a:pt x="38349" y="587"/>
                  <a:pt x="38340" y="556"/>
                </a:cubicBezTo>
                <a:cubicBezTo>
                  <a:pt x="38300" y="579"/>
                  <a:pt x="38268" y="608"/>
                  <a:pt x="38235" y="611"/>
                </a:cubicBezTo>
                <a:cubicBezTo>
                  <a:pt x="37947" y="634"/>
                  <a:pt x="37660" y="652"/>
                  <a:pt x="37373" y="674"/>
                </a:cubicBezTo>
                <a:cubicBezTo>
                  <a:pt x="37339" y="677"/>
                  <a:pt x="37307" y="705"/>
                  <a:pt x="37270" y="723"/>
                </a:cubicBezTo>
                <a:cubicBezTo>
                  <a:pt x="37235" y="681"/>
                  <a:pt x="37200" y="667"/>
                  <a:pt x="37164" y="667"/>
                </a:cubicBezTo>
                <a:cubicBezTo>
                  <a:pt x="37128" y="667"/>
                  <a:pt x="37091" y="681"/>
                  <a:pt x="37054" y="698"/>
                </a:cubicBezTo>
                <a:cubicBezTo>
                  <a:pt x="37036" y="705"/>
                  <a:pt x="37010" y="731"/>
                  <a:pt x="36999" y="731"/>
                </a:cubicBezTo>
                <a:cubicBezTo>
                  <a:pt x="36997" y="731"/>
                  <a:pt x="36996" y="730"/>
                  <a:pt x="36995" y="729"/>
                </a:cubicBezTo>
                <a:cubicBezTo>
                  <a:pt x="36981" y="694"/>
                  <a:pt x="36968" y="683"/>
                  <a:pt x="36955" y="683"/>
                </a:cubicBezTo>
                <a:cubicBezTo>
                  <a:pt x="36935" y="683"/>
                  <a:pt x="36916" y="707"/>
                  <a:pt x="36896" y="707"/>
                </a:cubicBezTo>
                <a:cubicBezTo>
                  <a:pt x="36891" y="707"/>
                  <a:pt x="36887" y="705"/>
                  <a:pt x="36882" y="702"/>
                </a:cubicBezTo>
                <a:cubicBezTo>
                  <a:pt x="36880" y="701"/>
                  <a:pt x="36878" y="700"/>
                  <a:pt x="36876" y="700"/>
                </a:cubicBezTo>
                <a:cubicBezTo>
                  <a:pt x="36859" y="700"/>
                  <a:pt x="36836" y="731"/>
                  <a:pt x="36824" y="731"/>
                </a:cubicBezTo>
                <a:cubicBezTo>
                  <a:pt x="36822" y="731"/>
                  <a:pt x="36820" y="730"/>
                  <a:pt x="36819" y="727"/>
                </a:cubicBezTo>
                <a:cubicBezTo>
                  <a:pt x="36791" y="678"/>
                  <a:pt x="36762" y="662"/>
                  <a:pt x="36735" y="662"/>
                </a:cubicBezTo>
                <a:cubicBezTo>
                  <a:pt x="36713" y="662"/>
                  <a:pt x="36691" y="673"/>
                  <a:pt x="36673" y="684"/>
                </a:cubicBezTo>
                <a:cubicBezTo>
                  <a:pt x="36660" y="692"/>
                  <a:pt x="36648" y="695"/>
                  <a:pt x="36635" y="695"/>
                </a:cubicBezTo>
                <a:cubicBezTo>
                  <a:pt x="36600" y="695"/>
                  <a:pt x="36565" y="672"/>
                  <a:pt x="36530" y="672"/>
                </a:cubicBezTo>
                <a:cubicBezTo>
                  <a:pt x="36524" y="672"/>
                  <a:pt x="36518" y="673"/>
                  <a:pt x="36513" y="674"/>
                </a:cubicBezTo>
                <a:cubicBezTo>
                  <a:pt x="36512" y="674"/>
                  <a:pt x="36512" y="674"/>
                  <a:pt x="36511" y="674"/>
                </a:cubicBezTo>
                <a:cubicBezTo>
                  <a:pt x="36494" y="674"/>
                  <a:pt x="36475" y="616"/>
                  <a:pt x="36457" y="616"/>
                </a:cubicBezTo>
                <a:cubicBezTo>
                  <a:pt x="36452" y="616"/>
                  <a:pt x="36447" y="622"/>
                  <a:pt x="36442" y="636"/>
                </a:cubicBezTo>
                <a:cubicBezTo>
                  <a:pt x="36435" y="657"/>
                  <a:pt x="36428" y="665"/>
                  <a:pt x="36422" y="665"/>
                </a:cubicBezTo>
                <a:cubicBezTo>
                  <a:pt x="36405" y="665"/>
                  <a:pt x="36390" y="609"/>
                  <a:pt x="36374" y="609"/>
                </a:cubicBezTo>
                <a:cubicBezTo>
                  <a:pt x="36370" y="609"/>
                  <a:pt x="36366" y="612"/>
                  <a:pt x="36362" y="618"/>
                </a:cubicBezTo>
                <a:cubicBezTo>
                  <a:pt x="36345" y="649"/>
                  <a:pt x="36317" y="659"/>
                  <a:pt x="36305" y="670"/>
                </a:cubicBezTo>
                <a:cubicBezTo>
                  <a:pt x="36235" y="643"/>
                  <a:pt x="36169" y="570"/>
                  <a:pt x="36110" y="570"/>
                </a:cubicBezTo>
                <a:cubicBezTo>
                  <a:pt x="36086" y="570"/>
                  <a:pt x="36063" y="581"/>
                  <a:pt x="36042" y="612"/>
                </a:cubicBezTo>
                <a:cubicBezTo>
                  <a:pt x="36008" y="595"/>
                  <a:pt x="35983" y="580"/>
                  <a:pt x="35956" y="567"/>
                </a:cubicBezTo>
                <a:cubicBezTo>
                  <a:pt x="35927" y="549"/>
                  <a:pt x="35898" y="531"/>
                  <a:pt x="35877" y="521"/>
                </a:cubicBezTo>
                <a:cubicBezTo>
                  <a:pt x="35831" y="539"/>
                  <a:pt x="35795" y="558"/>
                  <a:pt x="35758" y="567"/>
                </a:cubicBezTo>
                <a:cubicBezTo>
                  <a:pt x="35740" y="571"/>
                  <a:pt x="35722" y="573"/>
                  <a:pt x="35704" y="573"/>
                </a:cubicBezTo>
                <a:cubicBezTo>
                  <a:pt x="35613" y="573"/>
                  <a:pt x="35522" y="528"/>
                  <a:pt x="35431" y="515"/>
                </a:cubicBezTo>
                <a:cubicBezTo>
                  <a:pt x="35387" y="510"/>
                  <a:pt x="35344" y="508"/>
                  <a:pt x="35300" y="508"/>
                </a:cubicBezTo>
                <a:cubicBezTo>
                  <a:pt x="35228" y="508"/>
                  <a:pt x="35155" y="513"/>
                  <a:pt x="35082" y="514"/>
                </a:cubicBezTo>
                <a:cubicBezTo>
                  <a:pt x="35051" y="514"/>
                  <a:pt x="35019" y="516"/>
                  <a:pt x="34987" y="516"/>
                </a:cubicBezTo>
                <a:cubicBezTo>
                  <a:pt x="34963" y="516"/>
                  <a:pt x="34939" y="515"/>
                  <a:pt x="34915" y="511"/>
                </a:cubicBezTo>
                <a:cubicBezTo>
                  <a:pt x="34885" y="506"/>
                  <a:pt x="34856" y="477"/>
                  <a:pt x="34837" y="464"/>
                </a:cubicBezTo>
                <a:cubicBezTo>
                  <a:pt x="34810" y="481"/>
                  <a:pt x="34785" y="514"/>
                  <a:pt x="34768" y="514"/>
                </a:cubicBezTo>
                <a:cubicBezTo>
                  <a:pt x="34765" y="514"/>
                  <a:pt x="34761" y="512"/>
                  <a:pt x="34759" y="509"/>
                </a:cubicBezTo>
                <a:cubicBezTo>
                  <a:pt x="34715" y="466"/>
                  <a:pt x="34673" y="457"/>
                  <a:pt x="34631" y="457"/>
                </a:cubicBezTo>
                <a:cubicBezTo>
                  <a:pt x="34601" y="457"/>
                  <a:pt x="34571" y="462"/>
                  <a:pt x="34542" y="462"/>
                </a:cubicBezTo>
                <a:cubicBezTo>
                  <a:pt x="34528" y="462"/>
                  <a:pt x="34514" y="461"/>
                  <a:pt x="34500" y="458"/>
                </a:cubicBezTo>
                <a:cubicBezTo>
                  <a:pt x="34448" y="448"/>
                  <a:pt x="34394" y="430"/>
                  <a:pt x="34337" y="415"/>
                </a:cubicBezTo>
                <a:cubicBezTo>
                  <a:pt x="34329" y="427"/>
                  <a:pt x="34317" y="448"/>
                  <a:pt x="34307" y="465"/>
                </a:cubicBezTo>
                <a:cubicBezTo>
                  <a:pt x="34277" y="441"/>
                  <a:pt x="34252" y="404"/>
                  <a:pt x="34224" y="404"/>
                </a:cubicBezTo>
                <a:cubicBezTo>
                  <a:pt x="34212" y="404"/>
                  <a:pt x="34201" y="410"/>
                  <a:pt x="34188" y="426"/>
                </a:cubicBezTo>
                <a:cubicBezTo>
                  <a:pt x="34172" y="446"/>
                  <a:pt x="34147" y="457"/>
                  <a:pt x="34124" y="457"/>
                </a:cubicBezTo>
                <a:cubicBezTo>
                  <a:pt x="34111" y="457"/>
                  <a:pt x="34099" y="454"/>
                  <a:pt x="34088" y="448"/>
                </a:cubicBezTo>
                <a:cubicBezTo>
                  <a:pt x="33994" y="393"/>
                  <a:pt x="33900" y="349"/>
                  <a:pt x="33806" y="349"/>
                </a:cubicBezTo>
                <a:cubicBezTo>
                  <a:pt x="33803" y="349"/>
                  <a:pt x="33800" y="349"/>
                  <a:pt x="33797" y="349"/>
                </a:cubicBezTo>
                <a:cubicBezTo>
                  <a:pt x="33737" y="350"/>
                  <a:pt x="33678" y="353"/>
                  <a:pt x="33619" y="353"/>
                </a:cubicBezTo>
                <a:cubicBezTo>
                  <a:pt x="33581" y="353"/>
                  <a:pt x="33542" y="352"/>
                  <a:pt x="33504" y="348"/>
                </a:cubicBezTo>
                <a:cubicBezTo>
                  <a:pt x="33489" y="346"/>
                  <a:pt x="33474" y="345"/>
                  <a:pt x="33460" y="345"/>
                </a:cubicBezTo>
                <a:cubicBezTo>
                  <a:pt x="33425" y="345"/>
                  <a:pt x="33390" y="349"/>
                  <a:pt x="33355" y="349"/>
                </a:cubicBezTo>
                <a:cubicBezTo>
                  <a:pt x="33314" y="349"/>
                  <a:pt x="33272" y="344"/>
                  <a:pt x="33229" y="324"/>
                </a:cubicBezTo>
                <a:cubicBezTo>
                  <a:pt x="33175" y="300"/>
                  <a:pt x="33121" y="297"/>
                  <a:pt x="33067" y="297"/>
                </a:cubicBezTo>
                <a:cubicBezTo>
                  <a:pt x="33053" y="297"/>
                  <a:pt x="33038" y="298"/>
                  <a:pt x="33024" y="298"/>
                </a:cubicBezTo>
                <a:cubicBezTo>
                  <a:pt x="32996" y="298"/>
                  <a:pt x="32968" y="297"/>
                  <a:pt x="32940" y="293"/>
                </a:cubicBezTo>
                <a:cubicBezTo>
                  <a:pt x="32911" y="289"/>
                  <a:pt x="32882" y="255"/>
                  <a:pt x="32857" y="239"/>
                </a:cubicBezTo>
                <a:cubicBezTo>
                  <a:pt x="32840" y="265"/>
                  <a:pt x="32827" y="286"/>
                  <a:pt x="32817" y="302"/>
                </a:cubicBezTo>
                <a:cubicBezTo>
                  <a:pt x="32786" y="276"/>
                  <a:pt x="32761" y="238"/>
                  <a:pt x="32735" y="238"/>
                </a:cubicBezTo>
                <a:cubicBezTo>
                  <a:pt x="32724" y="238"/>
                  <a:pt x="32712" y="246"/>
                  <a:pt x="32699" y="265"/>
                </a:cubicBezTo>
                <a:cubicBezTo>
                  <a:pt x="32681" y="293"/>
                  <a:pt x="32661" y="305"/>
                  <a:pt x="32639" y="305"/>
                </a:cubicBezTo>
                <a:cubicBezTo>
                  <a:pt x="32613" y="305"/>
                  <a:pt x="32586" y="290"/>
                  <a:pt x="32558" y="268"/>
                </a:cubicBezTo>
                <a:cubicBezTo>
                  <a:pt x="32532" y="248"/>
                  <a:pt x="32505" y="231"/>
                  <a:pt x="32479" y="231"/>
                </a:cubicBezTo>
                <a:cubicBezTo>
                  <a:pt x="32454" y="231"/>
                  <a:pt x="32430" y="247"/>
                  <a:pt x="32411" y="292"/>
                </a:cubicBezTo>
                <a:cubicBezTo>
                  <a:pt x="32395" y="275"/>
                  <a:pt x="32378" y="246"/>
                  <a:pt x="32362" y="245"/>
                </a:cubicBezTo>
                <a:cubicBezTo>
                  <a:pt x="32358" y="244"/>
                  <a:pt x="32354" y="244"/>
                  <a:pt x="32350" y="244"/>
                </a:cubicBezTo>
                <a:cubicBezTo>
                  <a:pt x="32324" y="244"/>
                  <a:pt x="32296" y="254"/>
                  <a:pt x="32270" y="254"/>
                </a:cubicBezTo>
                <a:cubicBezTo>
                  <a:pt x="32254" y="254"/>
                  <a:pt x="32238" y="250"/>
                  <a:pt x="32225" y="234"/>
                </a:cubicBezTo>
                <a:cubicBezTo>
                  <a:pt x="32211" y="218"/>
                  <a:pt x="32199" y="212"/>
                  <a:pt x="32188" y="212"/>
                </a:cubicBezTo>
                <a:cubicBezTo>
                  <a:pt x="32160" y="212"/>
                  <a:pt x="32141" y="247"/>
                  <a:pt x="32115" y="247"/>
                </a:cubicBezTo>
                <a:cubicBezTo>
                  <a:pt x="32113" y="247"/>
                  <a:pt x="32110" y="247"/>
                  <a:pt x="32108" y="246"/>
                </a:cubicBezTo>
                <a:cubicBezTo>
                  <a:pt x="32091" y="242"/>
                  <a:pt x="32075" y="241"/>
                  <a:pt x="32058" y="241"/>
                </a:cubicBezTo>
                <a:cubicBezTo>
                  <a:pt x="32031" y="241"/>
                  <a:pt x="32004" y="244"/>
                  <a:pt x="31977" y="244"/>
                </a:cubicBezTo>
                <a:cubicBezTo>
                  <a:pt x="31964" y="244"/>
                  <a:pt x="31952" y="244"/>
                  <a:pt x="31940" y="242"/>
                </a:cubicBezTo>
                <a:cubicBezTo>
                  <a:pt x="31935" y="241"/>
                  <a:pt x="31930" y="240"/>
                  <a:pt x="31925" y="240"/>
                </a:cubicBezTo>
                <a:cubicBezTo>
                  <a:pt x="31899" y="240"/>
                  <a:pt x="31873" y="251"/>
                  <a:pt x="31846" y="251"/>
                </a:cubicBezTo>
                <a:cubicBezTo>
                  <a:pt x="31819" y="251"/>
                  <a:pt x="31792" y="240"/>
                  <a:pt x="31765" y="196"/>
                </a:cubicBezTo>
                <a:cubicBezTo>
                  <a:pt x="31751" y="232"/>
                  <a:pt x="31736" y="244"/>
                  <a:pt x="31721" y="244"/>
                </a:cubicBezTo>
                <a:cubicBezTo>
                  <a:pt x="31689" y="244"/>
                  <a:pt x="31655" y="194"/>
                  <a:pt x="31622" y="190"/>
                </a:cubicBezTo>
                <a:cubicBezTo>
                  <a:pt x="31606" y="188"/>
                  <a:pt x="31589" y="182"/>
                  <a:pt x="31572" y="182"/>
                </a:cubicBezTo>
                <a:cubicBezTo>
                  <a:pt x="31549" y="182"/>
                  <a:pt x="31527" y="194"/>
                  <a:pt x="31513" y="245"/>
                </a:cubicBezTo>
                <a:cubicBezTo>
                  <a:pt x="31509" y="237"/>
                  <a:pt x="31506" y="230"/>
                  <a:pt x="31501" y="224"/>
                </a:cubicBezTo>
                <a:cubicBezTo>
                  <a:pt x="31494" y="212"/>
                  <a:pt x="31485" y="190"/>
                  <a:pt x="31479" y="190"/>
                </a:cubicBezTo>
                <a:cubicBezTo>
                  <a:pt x="31438" y="190"/>
                  <a:pt x="31398" y="190"/>
                  <a:pt x="31357" y="190"/>
                </a:cubicBezTo>
                <a:cubicBezTo>
                  <a:pt x="31258" y="190"/>
                  <a:pt x="31159" y="191"/>
                  <a:pt x="31060" y="192"/>
                </a:cubicBezTo>
                <a:cubicBezTo>
                  <a:pt x="31047" y="192"/>
                  <a:pt x="31033" y="189"/>
                  <a:pt x="31019" y="189"/>
                </a:cubicBezTo>
                <a:cubicBezTo>
                  <a:pt x="30993" y="189"/>
                  <a:pt x="30967" y="198"/>
                  <a:pt x="30950" y="248"/>
                </a:cubicBezTo>
                <a:cubicBezTo>
                  <a:pt x="30949" y="249"/>
                  <a:pt x="30948" y="249"/>
                  <a:pt x="30947" y="249"/>
                </a:cubicBezTo>
                <a:cubicBezTo>
                  <a:pt x="30944" y="249"/>
                  <a:pt x="30939" y="248"/>
                  <a:pt x="30937" y="248"/>
                </a:cubicBezTo>
                <a:cubicBezTo>
                  <a:pt x="30906" y="218"/>
                  <a:pt x="30876" y="196"/>
                  <a:pt x="30847" y="193"/>
                </a:cubicBezTo>
                <a:cubicBezTo>
                  <a:pt x="30830" y="192"/>
                  <a:pt x="30814" y="192"/>
                  <a:pt x="30797" y="192"/>
                </a:cubicBezTo>
                <a:cubicBezTo>
                  <a:pt x="30763" y="192"/>
                  <a:pt x="30729" y="193"/>
                  <a:pt x="30696" y="193"/>
                </a:cubicBezTo>
                <a:cubicBezTo>
                  <a:pt x="30672" y="193"/>
                  <a:pt x="30648" y="192"/>
                  <a:pt x="30625" y="190"/>
                </a:cubicBezTo>
                <a:cubicBezTo>
                  <a:pt x="30585" y="187"/>
                  <a:pt x="30545" y="162"/>
                  <a:pt x="30503" y="145"/>
                </a:cubicBezTo>
                <a:cubicBezTo>
                  <a:pt x="30486" y="188"/>
                  <a:pt x="30462" y="198"/>
                  <a:pt x="30437" y="198"/>
                </a:cubicBezTo>
                <a:cubicBezTo>
                  <a:pt x="30410" y="198"/>
                  <a:pt x="30382" y="187"/>
                  <a:pt x="30355" y="187"/>
                </a:cubicBezTo>
                <a:cubicBezTo>
                  <a:pt x="30330" y="187"/>
                  <a:pt x="30306" y="198"/>
                  <a:pt x="30289" y="240"/>
                </a:cubicBezTo>
                <a:cubicBezTo>
                  <a:pt x="30268" y="225"/>
                  <a:pt x="30246" y="197"/>
                  <a:pt x="30227" y="197"/>
                </a:cubicBezTo>
                <a:cubicBezTo>
                  <a:pt x="30226" y="197"/>
                  <a:pt x="30225" y="197"/>
                  <a:pt x="30224" y="197"/>
                </a:cubicBezTo>
                <a:cubicBezTo>
                  <a:pt x="30221" y="198"/>
                  <a:pt x="30217" y="198"/>
                  <a:pt x="30214" y="198"/>
                </a:cubicBezTo>
                <a:cubicBezTo>
                  <a:pt x="30189" y="198"/>
                  <a:pt x="30164" y="191"/>
                  <a:pt x="30139" y="191"/>
                </a:cubicBezTo>
                <a:cubicBezTo>
                  <a:pt x="30110" y="191"/>
                  <a:pt x="30083" y="201"/>
                  <a:pt x="30060" y="245"/>
                </a:cubicBezTo>
                <a:cubicBezTo>
                  <a:pt x="30035" y="194"/>
                  <a:pt x="30006" y="177"/>
                  <a:pt x="29980" y="177"/>
                </a:cubicBezTo>
                <a:cubicBezTo>
                  <a:pt x="29955" y="177"/>
                  <a:pt x="29932" y="191"/>
                  <a:pt x="29916" y="205"/>
                </a:cubicBezTo>
                <a:cubicBezTo>
                  <a:pt x="29904" y="215"/>
                  <a:pt x="29892" y="219"/>
                  <a:pt x="29881" y="219"/>
                </a:cubicBezTo>
                <a:cubicBezTo>
                  <a:pt x="29850" y="219"/>
                  <a:pt x="29819" y="189"/>
                  <a:pt x="29790" y="189"/>
                </a:cubicBezTo>
                <a:cubicBezTo>
                  <a:pt x="29783" y="189"/>
                  <a:pt x="29776" y="191"/>
                  <a:pt x="29770" y="195"/>
                </a:cubicBezTo>
                <a:cubicBezTo>
                  <a:pt x="29761" y="199"/>
                  <a:pt x="29751" y="201"/>
                  <a:pt x="29741" y="201"/>
                </a:cubicBezTo>
                <a:cubicBezTo>
                  <a:pt x="29730" y="201"/>
                  <a:pt x="29718" y="199"/>
                  <a:pt x="29706" y="199"/>
                </a:cubicBezTo>
                <a:cubicBezTo>
                  <a:pt x="29684" y="199"/>
                  <a:pt x="29661" y="206"/>
                  <a:pt x="29642" y="248"/>
                </a:cubicBezTo>
                <a:cubicBezTo>
                  <a:pt x="29640" y="252"/>
                  <a:pt x="29637" y="254"/>
                  <a:pt x="29633" y="254"/>
                </a:cubicBezTo>
                <a:cubicBezTo>
                  <a:pt x="29618" y="254"/>
                  <a:pt x="29594" y="226"/>
                  <a:pt x="29572" y="226"/>
                </a:cubicBezTo>
                <a:cubicBezTo>
                  <a:pt x="29561" y="226"/>
                  <a:pt x="29551" y="233"/>
                  <a:pt x="29543" y="252"/>
                </a:cubicBezTo>
                <a:cubicBezTo>
                  <a:pt x="29541" y="257"/>
                  <a:pt x="29536" y="260"/>
                  <a:pt x="29530" y="260"/>
                </a:cubicBezTo>
                <a:cubicBezTo>
                  <a:pt x="29524" y="260"/>
                  <a:pt x="29518" y="257"/>
                  <a:pt x="29515" y="252"/>
                </a:cubicBezTo>
                <a:cubicBezTo>
                  <a:pt x="29496" y="217"/>
                  <a:pt x="29479" y="201"/>
                  <a:pt x="29462" y="201"/>
                </a:cubicBezTo>
                <a:cubicBezTo>
                  <a:pt x="29446" y="201"/>
                  <a:pt x="29430" y="215"/>
                  <a:pt x="29415" y="240"/>
                </a:cubicBezTo>
                <a:cubicBezTo>
                  <a:pt x="29395" y="201"/>
                  <a:pt x="29375" y="191"/>
                  <a:pt x="29355" y="191"/>
                </a:cubicBezTo>
                <a:cubicBezTo>
                  <a:pt x="29333" y="191"/>
                  <a:pt x="29311" y="203"/>
                  <a:pt x="29290" y="203"/>
                </a:cubicBezTo>
                <a:cubicBezTo>
                  <a:pt x="29287" y="203"/>
                  <a:pt x="29284" y="202"/>
                  <a:pt x="29281" y="202"/>
                </a:cubicBezTo>
                <a:cubicBezTo>
                  <a:pt x="29280" y="202"/>
                  <a:pt x="29279" y="201"/>
                  <a:pt x="29278" y="201"/>
                </a:cubicBezTo>
                <a:cubicBezTo>
                  <a:pt x="29260" y="201"/>
                  <a:pt x="29242" y="229"/>
                  <a:pt x="29227" y="242"/>
                </a:cubicBezTo>
                <a:cubicBezTo>
                  <a:pt x="29208" y="228"/>
                  <a:pt x="29186" y="202"/>
                  <a:pt x="29165" y="200"/>
                </a:cubicBezTo>
                <a:cubicBezTo>
                  <a:pt x="29140" y="199"/>
                  <a:pt x="29114" y="199"/>
                  <a:pt x="29089" y="199"/>
                </a:cubicBezTo>
                <a:cubicBezTo>
                  <a:pt x="29038" y="199"/>
                  <a:pt x="28987" y="200"/>
                  <a:pt x="28936" y="200"/>
                </a:cubicBezTo>
                <a:cubicBezTo>
                  <a:pt x="28910" y="200"/>
                  <a:pt x="28885" y="200"/>
                  <a:pt x="28859" y="199"/>
                </a:cubicBezTo>
                <a:cubicBezTo>
                  <a:pt x="28802" y="196"/>
                  <a:pt x="28744" y="175"/>
                  <a:pt x="28683" y="161"/>
                </a:cubicBezTo>
                <a:cubicBezTo>
                  <a:pt x="28678" y="170"/>
                  <a:pt x="28669" y="187"/>
                  <a:pt x="28669" y="187"/>
                </a:cubicBezTo>
                <a:cubicBezTo>
                  <a:pt x="28615" y="171"/>
                  <a:pt x="28571" y="149"/>
                  <a:pt x="28528" y="147"/>
                </a:cubicBezTo>
                <a:cubicBezTo>
                  <a:pt x="28503" y="146"/>
                  <a:pt x="28477" y="142"/>
                  <a:pt x="28452" y="142"/>
                </a:cubicBezTo>
                <a:cubicBezTo>
                  <a:pt x="28416" y="142"/>
                  <a:pt x="28381" y="150"/>
                  <a:pt x="28350" y="186"/>
                </a:cubicBezTo>
                <a:cubicBezTo>
                  <a:pt x="28326" y="156"/>
                  <a:pt x="28301" y="148"/>
                  <a:pt x="28277" y="148"/>
                </a:cubicBezTo>
                <a:cubicBezTo>
                  <a:pt x="28246" y="148"/>
                  <a:pt x="28216" y="161"/>
                  <a:pt x="28187" y="161"/>
                </a:cubicBezTo>
                <a:cubicBezTo>
                  <a:pt x="28169" y="161"/>
                  <a:pt x="28151" y="156"/>
                  <a:pt x="28134" y="139"/>
                </a:cubicBezTo>
                <a:cubicBezTo>
                  <a:pt x="28098" y="102"/>
                  <a:pt x="28065" y="94"/>
                  <a:pt x="28033" y="94"/>
                </a:cubicBezTo>
                <a:cubicBezTo>
                  <a:pt x="28008" y="94"/>
                  <a:pt x="27984" y="99"/>
                  <a:pt x="27960" y="99"/>
                </a:cubicBezTo>
                <a:cubicBezTo>
                  <a:pt x="27943" y="99"/>
                  <a:pt x="27927" y="97"/>
                  <a:pt x="27910" y="89"/>
                </a:cubicBezTo>
                <a:cubicBezTo>
                  <a:pt x="27885" y="139"/>
                  <a:pt x="27865" y="178"/>
                  <a:pt x="27859" y="190"/>
                </a:cubicBezTo>
                <a:cubicBezTo>
                  <a:pt x="27773" y="174"/>
                  <a:pt x="27712" y="152"/>
                  <a:pt x="27650" y="152"/>
                </a:cubicBezTo>
                <a:cubicBezTo>
                  <a:pt x="27608" y="152"/>
                  <a:pt x="27562" y="82"/>
                  <a:pt x="27521" y="82"/>
                </a:cubicBezTo>
                <a:cubicBezTo>
                  <a:pt x="27501" y="82"/>
                  <a:pt x="27481" y="99"/>
                  <a:pt x="27464" y="149"/>
                </a:cubicBezTo>
                <a:cubicBezTo>
                  <a:pt x="27453" y="130"/>
                  <a:pt x="27441" y="111"/>
                  <a:pt x="27428" y="89"/>
                </a:cubicBezTo>
                <a:cubicBezTo>
                  <a:pt x="27401" y="143"/>
                  <a:pt x="27359" y="105"/>
                  <a:pt x="27326" y="140"/>
                </a:cubicBezTo>
                <a:cubicBezTo>
                  <a:pt x="27321" y="145"/>
                  <a:pt x="27316" y="148"/>
                  <a:pt x="27311" y="148"/>
                </a:cubicBezTo>
                <a:cubicBezTo>
                  <a:pt x="27285" y="148"/>
                  <a:pt x="27257" y="91"/>
                  <a:pt x="27227" y="91"/>
                </a:cubicBezTo>
                <a:cubicBezTo>
                  <a:pt x="27215" y="91"/>
                  <a:pt x="27203" y="100"/>
                  <a:pt x="27191" y="125"/>
                </a:cubicBezTo>
                <a:cubicBezTo>
                  <a:pt x="27178" y="151"/>
                  <a:pt x="27161" y="164"/>
                  <a:pt x="27142" y="164"/>
                </a:cubicBezTo>
                <a:cubicBezTo>
                  <a:pt x="27118" y="164"/>
                  <a:pt x="27092" y="143"/>
                  <a:pt x="27069" y="97"/>
                </a:cubicBezTo>
                <a:cubicBezTo>
                  <a:pt x="27062" y="121"/>
                  <a:pt x="27053" y="129"/>
                  <a:pt x="27043" y="129"/>
                </a:cubicBezTo>
                <a:cubicBezTo>
                  <a:pt x="27022" y="129"/>
                  <a:pt x="26998" y="94"/>
                  <a:pt x="26976" y="94"/>
                </a:cubicBezTo>
                <a:cubicBezTo>
                  <a:pt x="26963" y="94"/>
                  <a:pt x="26951" y="107"/>
                  <a:pt x="26942" y="147"/>
                </a:cubicBezTo>
                <a:cubicBezTo>
                  <a:pt x="26944" y="170"/>
                  <a:pt x="26947" y="214"/>
                  <a:pt x="26950" y="259"/>
                </a:cubicBezTo>
                <a:cubicBezTo>
                  <a:pt x="26902" y="202"/>
                  <a:pt x="26860" y="150"/>
                  <a:pt x="26817" y="99"/>
                </a:cubicBezTo>
                <a:cubicBezTo>
                  <a:pt x="26807" y="119"/>
                  <a:pt x="26796" y="126"/>
                  <a:pt x="26785" y="126"/>
                </a:cubicBezTo>
                <a:cubicBezTo>
                  <a:pt x="26761" y="126"/>
                  <a:pt x="26734" y="97"/>
                  <a:pt x="26707" y="97"/>
                </a:cubicBezTo>
                <a:cubicBezTo>
                  <a:pt x="26692" y="97"/>
                  <a:pt x="26677" y="106"/>
                  <a:pt x="26663" y="133"/>
                </a:cubicBezTo>
                <a:cubicBezTo>
                  <a:pt x="26661" y="140"/>
                  <a:pt x="26646" y="172"/>
                  <a:pt x="26632" y="208"/>
                </a:cubicBezTo>
                <a:cubicBezTo>
                  <a:pt x="26610" y="171"/>
                  <a:pt x="26588" y="133"/>
                  <a:pt x="26567" y="99"/>
                </a:cubicBezTo>
                <a:lnTo>
                  <a:pt x="26470" y="99"/>
                </a:lnTo>
                <a:cubicBezTo>
                  <a:pt x="26461" y="131"/>
                  <a:pt x="26448" y="177"/>
                  <a:pt x="26438" y="214"/>
                </a:cubicBezTo>
                <a:cubicBezTo>
                  <a:pt x="26345" y="167"/>
                  <a:pt x="26256" y="92"/>
                  <a:pt x="26173" y="92"/>
                </a:cubicBezTo>
                <a:cubicBezTo>
                  <a:pt x="26134" y="92"/>
                  <a:pt x="26096" y="108"/>
                  <a:pt x="26059" y="150"/>
                </a:cubicBezTo>
                <a:cubicBezTo>
                  <a:pt x="26026" y="133"/>
                  <a:pt x="25996" y="108"/>
                  <a:pt x="25965" y="100"/>
                </a:cubicBezTo>
                <a:cubicBezTo>
                  <a:pt x="25959" y="99"/>
                  <a:pt x="25954" y="98"/>
                  <a:pt x="25948" y="98"/>
                </a:cubicBezTo>
                <a:cubicBezTo>
                  <a:pt x="25901" y="98"/>
                  <a:pt x="25857" y="141"/>
                  <a:pt x="25810" y="141"/>
                </a:cubicBezTo>
                <a:cubicBezTo>
                  <a:pt x="25791" y="141"/>
                  <a:pt x="25772" y="135"/>
                  <a:pt x="25752" y="117"/>
                </a:cubicBezTo>
                <a:cubicBezTo>
                  <a:pt x="25737" y="149"/>
                  <a:pt x="25721" y="160"/>
                  <a:pt x="25704" y="160"/>
                </a:cubicBezTo>
                <a:cubicBezTo>
                  <a:pt x="25667" y="160"/>
                  <a:pt x="25628" y="103"/>
                  <a:pt x="25592" y="103"/>
                </a:cubicBezTo>
                <a:cubicBezTo>
                  <a:pt x="25591" y="103"/>
                  <a:pt x="25591" y="103"/>
                  <a:pt x="25590" y="103"/>
                </a:cubicBezTo>
                <a:cubicBezTo>
                  <a:pt x="25533" y="108"/>
                  <a:pt x="25478" y="139"/>
                  <a:pt x="25424" y="158"/>
                </a:cubicBezTo>
                <a:cubicBezTo>
                  <a:pt x="25421" y="159"/>
                  <a:pt x="25418" y="159"/>
                  <a:pt x="25415" y="159"/>
                </a:cubicBezTo>
                <a:cubicBezTo>
                  <a:pt x="25413" y="159"/>
                  <a:pt x="25411" y="159"/>
                  <a:pt x="25409" y="158"/>
                </a:cubicBezTo>
                <a:cubicBezTo>
                  <a:pt x="25384" y="134"/>
                  <a:pt x="25361" y="97"/>
                  <a:pt x="25337" y="97"/>
                </a:cubicBezTo>
                <a:cubicBezTo>
                  <a:pt x="25325" y="97"/>
                  <a:pt x="25312" y="106"/>
                  <a:pt x="25299" y="128"/>
                </a:cubicBezTo>
                <a:cubicBezTo>
                  <a:pt x="25296" y="134"/>
                  <a:pt x="25292" y="136"/>
                  <a:pt x="25288" y="136"/>
                </a:cubicBezTo>
                <a:cubicBezTo>
                  <a:pt x="25272" y="136"/>
                  <a:pt x="25250" y="106"/>
                  <a:pt x="25231" y="106"/>
                </a:cubicBezTo>
                <a:cubicBezTo>
                  <a:pt x="25220" y="106"/>
                  <a:pt x="25209" y="118"/>
                  <a:pt x="25202" y="156"/>
                </a:cubicBezTo>
                <a:cubicBezTo>
                  <a:pt x="25200" y="165"/>
                  <a:pt x="25192" y="168"/>
                  <a:pt x="25180" y="168"/>
                </a:cubicBezTo>
                <a:cubicBezTo>
                  <a:pt x="25166" y="168"/>
                  <a:pt x="25148" y="163"/>
                  <a:pt x="25135" y="156"/>
                </a:cubicBezTo>
                <a:cubicBezTo>
                  <a:pt x="25110" y="144"/>
                  <a:pt x="25078" y="91"/>
                  <a:pt x="25055" y="91"/>
                </a:cubicBezTo>
                <a:cubicBezTo>
                  <a:pt x="25047" y="91"/>
                  <a:pt x="25041" y="97"/>
                  <a:pt x="25035" y="111"/>
                </a:cubicBezTo>
                <a:cubicBezTo>
                  <a:pt x="25027" y="135"/>
                  <a:pt x="25018" y="143"/>
                  <a:pt x="25010" y="143"/>
                </a:cubicBezTo>
                <a:cubicBezTo>
                  <a:pt x="24990" y="143"/>
                  <a:pt x="24972" y="93"/>
                  <a:pt x="24951" y="93"/>
                </a:cubicBezTo>
                <a:cubicBezTo>
                  <a:pt x="24948" y="93"/>
                  <a:pt x="24945" y="95"/>
                  <a:pt x="24941" y="97"/>
                </a:cubicBezTo>
                <a:cubicBezTo>
                  <a:pt x="24931" y="107"/>
                  <a:pt x="24919" y="110"/>
                  <a:pt x="24905" y="110"/>
                </a:cubicBezTo>
                <a:cubicBezTo>
                  <a:pt x="24887" y="110"/>
                  <a:pt x="24868" y="104"/>
                  <a:pt x="24849" y="104"/>
                </a:cubicBezTo>
                <a:cubicBezTo>
                  <a:pt x="24844" y="104"/>
                  <a:pt x="24838" y="105"/>
                  <a:pt x="24832" y="106"/>
                </a:cubicBezTo>
                <a:cubicBezTo>
                  <a:pt x="24799" y="114"/>
                  <a:pt x="24768" y="139"/>
                  <a:pt x="24762" y="142"/>
                </a:cubicBezTo>
                <a:cubicBezTo>
                  <a:pt x="24716" y="128"/>
                  <a:pt x="24678" y="102"/>
                  <a:pt x="24653" y="102"/>
                </a:cubicBezTo>
                <a:cubicBezTo>
                  <a:pt x="24646" y="102"/>
                  <a:pt x="24639" y="104"/>
                  <a:pt x="24634" y="111"/>
                </a:cubicBezTo>
                <a:cubicBezTo>
                  <a:pt x="24568" y="189"/>
                  <a:pt x="24493" y="152"/>
                  <a:pt x="24411" y="219"/>
                </a:cubicBezTo>
                <a:lnTo>
                  <a:pt x="24411" y="219"/>
                </a:lnTo>
                <a:cubicBezTo>
                  <a:pt x="24409" y="209"/>
                  <a:pt x="24407" y="199"/>
                  <a:pt x="24404" y="189"/>
                </a:cubicBezTo>
                <a:lnTo>
                  <a:pt x="24404" y="189"/>
                </a:lnTo>
                <a:cubicBezTo>
                  <a:pt x="24403" y="200"/>
                  <a:pt x="24401" y="214"/>
                  <a:pt x="24398" y="230"/>
                </a:cubicBezTo>
                <a:cubicBezTo>
                  <a:pt x="24403" y="226"/>
                  <a:pt x="24407" y="222"/>
                  <a:pt x="24411" y="219"/>
                </a:cubicBezTo>
                <a:lnTo>
                  <a:pt x="24411" y="219"/>
                </a:lnTo>
                <a:cubicBezTo>
                  <a:pt x="24413" y="226"/>
                  <a:pt x="24414" y="234"/>
                  <a:pt x="24415" y="242"/>
                </a:cubicBezTo>
                <a:cubicBezTo>
                  <a:pt x="24415" y="245"/>
                  <a:pt x="24413" y="250"/>
                  <a:pt x="24410" y="250"/>
                </a:cubicBezTo>
                <a:cubicBezTo>
                  <a:pt x="24406" y="250"/>
                  <a:pt x="24402" y="245"/>
                  <a:pt x="24398" y="230"/>
                </a:cubicBezTo>
                <a:cubicBezTo>
                  <a:pt x="24393" y="230"/>
                  <a:pt x="24395" y="196"/>
                  <a:pt x="24397" y="162"/>
                </a:cubicBezTo>
                <a:lnTo>
                  <a:pt x="24397" y="162"/>
                </a:lnTo>
                <a:cubicBezTo>
                  <a:pt x="24399" y="171"/>
                  <a:pt x="24402" y="180"/>
                  <a:pt x="24404" y="189"/>
                </a:cubicBezTo>
                <a:lnTo>
                  <a:pt x="24404" y="189"/>
                </a:lnTo>
                <a:cubicBezTo>
                  <a:pt x="24410" y="146"/>
                  <a:pt x="24410" y="136"/>
                  <a:pt x="24409" y="136"/>
                </a:cubicBezTo>
                <a:cubicBezTo>
                  <a:pt x="24382" y="124"/>
                  <a:pt x="24354" y="124"/>
                  <a:pt x="24329" y="103"/>
                </a:cubicBezTo>
                <a:cubicBezTo>
                  <a:pt x="24327" y="101"/>
                  <a:pt x="24324" y="100"/>
                  <a:pt x="24322" y="100"/>
                </a:cubicBezTo>
                <a:cubicBezTo>
                  <a:pt x="24306" y="100"/>
                  <a:pt x="24301" y="151"/>
                  <a:pt x="24284" y="151"/>
                </a:cubicBezTo>
                <a:cubicBezTo>
                  <a:pt x="24279" y="151"/>
                  <a:pt x="24272" y="145"/>
                  <a:pt x="24263" y="131"/>
                </a:cubicBezTo>
                <a:cubicBezTo>
                  <a:pt x="24256" y="119"/>
                  <a:pt x="24242" y="113"/>
                  <a:pt x="24227" y="113"/>
                </a:cubicBezTo>
                <a:cubicBezTo>
                  <a:pt x="24214" y="113"/>
                  <a:pt x="24200" y="118"/>
                  <a:pt x="24191" y="128"/>
                </a:cubicBezTo>
                <a:cubicBezTo>
                  <a:pt x="24166" y="155"/>
                  <a:pt x="24142" y="167"/>
                  <a:pt x="24117" y="167"/>
                </a:cubicBezTo>
                <a:cubicBezTo>
                  <a:pt x="24083" y="167"/>
                  <a:pt x="24048" y="144"/>
                  <a:pt x="24011" y="106"/>
                </a:cubicBezTo>
                <a:cubicBezTo>
                  <a:pt x="23994" y="152"/>
                  <a:pt x="23973" y="168"/>
                  <a:pt x="23954" y="168"/>
                </a:cubicBezTo>
                <a:cubicBezTo>
                  <a:pt x="23930" y="168"/>
                  <a:pt x="23908" y="145"/>
                  <a:pt x="23892" y="125"/>
                </a:cubicBezTo>
                <a:cubicBezTo>
                  <a:pt x="23840" y="142"/>
                  <a:pt x="23808" y="162"/>
                  <a:pt x="23776" y="162"/>
                </a:cubicBezTo>
                <a:cubicBezTo>
                  <a:pt x="23775" y="162"/>
                  <a:pt x="23774" y="162"/>
                  <a:pt x="23773" y="162"/>
                </a:cubicBezTo>
                <a:cubicBezTo>
                  <a:pt x="23744" y="161"/>
                  <a:pt x="23708" y="127"/>
                  <a:pt x="23681" y="127"/>
                </a:cubicBezTo>
                <a:cubicBezTo>
                  <a:pt x="23674" y="127"/>
                  <a:pt x="23668" y="129"/>
                  <a:pt x="23663" y="134"/>
                </a:cubicBezTo>
                <a:cubicBezTo>
                  <a:pt x="23656" y="141"/>
                  <a:pt x="23649" y="144"/>
                  <a:pt x="23643" y="144"/>
                </a:cubicBezTo>
                <a:cubicBezTo>
                  <a:pt x="23619" y="144"/>
                  <a:pt x="23600" y="102"/>
                  <a:pt x="23576" y="102"/>
                </a:cubicBezTo>
                <a:cubicBezTo>
                  <a:pt x="23573" y="102"/>
                  <a:pt x="23569" y="103"/>
                  <a:pt x="23566" y="105"/>
                </a:cubicBezTo>
                <a:cubicBezTo>
                  <a:pt x="23551" y="113"/>
                  <a:pt x="23536" y="115"/>
                  <a:pt x="23520" y="115"/>
                </a:cubicBezTo>
                <a:cubicBezTo>
                  <a:pt x="23496" y="115"/>
                  <a:pt x="23472" y="109"/>
                  <a:pt x="23455" y="109"/>
                </a:cubicBezTo>
                <a:cubicBezTo>
                  <a:pt x="23413" y="158"/>
                  <a:pt x="23382" y="195"/>
                  <a:pt x="23354" y="224"/>
                </a:cubicBezTo>
                <a:cubicBezTo>
                  <a:pt x="23308" y="170"/>
                  <a:pt x="23268" y="121"/>
                  <a:pt x="23229" y="74"/>
                </a:cubicBezTo>
                <a:cubicBezTo>
                  <a:pt x="23227" y="72"/>
                  <a:pt x="23225" y="71"/>
                  <a:pt x="23223" y="71"/>
                </a:cubicBezTo>
                <a:cubicBezTo>
                  <a:pt x="23218" y="71"/>
                  <a:pt x="23213" y="74"/>
                  <a:pt x="23208" y="75"/>
                </a:cubicBezTo>
                <a:cubicBezTo>
                  <a:pt x="23210" y="120"/>
                  <a:pt x="23210" y="164"/>
                  <a:pt x="23210" y="231"/>
                </a:cubicBezTo>
                <a:cubicBezTo>
                  <a:pt x="23165" y="218"/>
                  <a:pt x="23124" y="206"/>
                  <a:pt x="23082" y="193"/>
                </a:cubicBezTo>
                <a:cubicBezTo>
                  <a:pt x="23064" y="200"/>
                  <a:pt x="23043" y="208"/>
                  <a:pt x="23015" y="218"/>
                </a:cubicBezTo>
                <a:cubicBezTo>
                  <a:pt x="23029" y="172"/>
                  <a:pt x="23035" y="150"/>
                  <a:pt x="23043" y="115"/>
                </a:cubicBezTo>
                <a:cubicBezTo>
                  <a:pt x="23039" y="114"/>
                  <a:pt x="23035" y="114"/>
                  <a:pt x="23031" y="114"/>
                </a:cubicBezTo>
                <a:cubicBezTo>
                  <a:pt x="22951" y="114"/>
                  <a:pt x="22979" y="303"/>
                  <a:pt x="22915" y="336"/>
                </a:cubicBezTo>
                <a:cubicBezTo>
                  <a:pt x="22912" y="262"/>
                  <a:pt x="22915" y="175"/>
                  <a:pt x="22873" y="139"/>
                </a:cubicBezTo>
                <a:cubicBezTo>
                  <a:pt x="22836" y="106"/>
                  <a:pt x="22796" y="87"/>
                  <a:pt x="22761" y="64"/>
                </a:cubicBezTo>
                <a:cubicBezTo>
                  <a:pt x="22727" y="81"/>
                  <a:pt x="22695" y="93"/>
                  <a:pt x="22664" y="114"/>
                </a:cubicBezTo>
                <a:cubicBezTo>
                  <a:pt x="22648" y="125"/>
                  <a:pt x="22631" y="129"/>
                  <a:pt x="22614" y="129"/>
                </a:cubicBezTo>
                <a:cubicBezTo>
                  <a:pt x="22547" y="129"/>
                  <a:pt x="22475" y="57"/>
                  <a:pt x="22408" y="57"/>
                </a:cubicBezTo>
                <a:cubicBezTo>
                  <a:pt x="22379" y="57"/>
                  <a:pt x="22352" y="70"/>
                  <a:pt x="22325" y="108"/>
                </a:cubicBezTo>
                <a:cubicBezTo>
                  <a:pt x="22300" y="71"/>
                  <a:pt x="22277" y="52"/>
                  <a:pt x="22255" y="52"/>
                </a:cubicBezTo>
                <a:cubicBezTo>
                  <a:pt x="22233" y="52"/>
                  <a:pt x="22212" y="71"/>
                  <a:pt x="22193" y="109"/>
                </a:cubicBezTo>
                <a:cubicBezTo>
                  <a:pt x="22166" y="65"/>
                  <a:pt x="22138" y="54"/>
                  <a:pt x="22111" y="54"/>
                </a:cubicBezTo>
                <a:cubicBezTo>
                  <a:pt x="22086" y="54"/>
                  <a:pt x="22062" y="62"/>
                  <a:pt x="22038" y="62"/>
                </a:cubicBezTo>
                <a:cubicBezTo>
                  <a:pt x="22038" y="62"/>
                  <a:pt x="22037" y="62"/>
                  <a:pt x="22036" y="62"/>
                </a:cubicBezTo>
                <a:cubicBezTo>
                  <a:pt x="22006" y="62"/>
                  <a:pt x="21980" y="95"/>
                  <a:pt x="21955" y="111"/>
                </a:cubicBezTo>
                <a:cubicBezTo>
                  <a:pt x="21922" y="93"/>
                  <a:pt x="21893" y="68"/>
                  <a:pt x="21863" y="61"/>
                </a:cubicBezTo>
                <a:cubicBezTo>
                  <a:pt x="21846" y="57"/>
                  <a:pt x="21829" y="56"/>
                  <a:pt x="21812" y="56"/>
                </a:cubicBezTo>
                <a:cubicBezTo>
                  <a:pt x="21767" y="56"/>
                  <a:pt x="21721" y="65"/>
                  <a:pt x="21676" y="65"/>
                </a:cubicBezTo>
                <a:cubicBezTo>
                  <a:pt x="21625" y="65"/>
                  <a:pt x="21574" y="54"/>
                  <a:pt x="21522" y="6"/>
                </a:cubicBezTo>
                <a:cubicBezTo>
                  <a:pt x="21518" y="2"/>
                  <a:pt x="21512" y="0"/>
                  <a:pt x="2150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672" name="Google Shape;672;p37"/>
          <p:cNvPicPr preferRelativeResize="0"/>
          <p:nvPr>
            <p:ph idx="2" type="pic"/>
          </p:nvPr>
        </p:nvPicPr>
        <p:blipFill rotWithShape="1">
          <a:blip r:embed="rId3">
            <a:alphaModFix/>
          </a:blip>
          <a:srcRect b="1076" l="0" r="0" t="1085"/>
          <a:stretch/>
        </p:blipFill>
        <p:spPr>
          <a:xfrm>
            <a:off x="1062050" y="1671650"/>
            <a:ext cx="3495900" cy="1923900"/>
          </a:xfrm>
          <a:prstGeom prst="rect">
            <a:avLst/>
          </a:prstGeom>
          <a:noFill/>
          <a:ln>
            <a:noFill/>
          </a:ln>
        </p:spPr>
      </p:pic>
      <p:sp>
        <p:nvSpPr>
          <p:cNvPr id="673" name="Google Shape;673;p37"/>
          <p:cNvSpPr/>
          <p:nvPr/>
        </p:nvSpPr>
        <p:spPr>
          <a:xfrm>
            <a:off x="658650" y="975925"/>
            <a:ext cx="912611" cy="867952"/>
          </a:xfrm>
          <a:custGeom>
            <a:rect b="b" l="l" r="r" t="t"/>
            <a:pathLst>
              <a:path extrusionOk="0" h="74010" w="77818">
                <a:moveTo>
                  <a:pt x="26885" y="0"/>
                </a:moveTo>
                <a:lnTo>
                  <a:pt x="27475" y="21266"/>
                </a:lnTo>
                <a:lnTo>
                  <a:pt x="7432" y="14134"/>
                </a:lnTo>
                <a:lnTo>
                  <a:pt x="20407" y="30993"/>
                </a:lnTo>
                <a:lnTo>
                  <a:pt x="0" y="37004"/>
                </a:lnTo>
                <a:lnTo>
                  <a:pt x="20407" y="43017"/>
                </a:lnTo>
                <a:lnTo>
                  <a:pt x="7432" y="59874"/>
                </a:lnTo>
                <a:lnTo>
                  <a:pt x="27475" y="52744"/>
                </a:lnTo>
                <a:lnTo>
                  <a:pt x="26885" y="74010"/>
                </a:lnTo>
                <a:lnTo>
                  <a:pt x="26885" y="74010"/>
                </a:lnTo>
                <a:lnTo>
                  <a:pt x="38909" y="56460"/>
                </a:lnTo>
                <a:lnTo>
                  <a:pt x="50933" y="74010"/>
                </a:lnTo>
                <a:lnTo>
                  <a:pt x="50933" y="74010"/>
                </a:lnTo>
                <a:lnTo>
                  <a:pt x="50344" y="52744"/>
                </a:lnTo>
                <a:lnTo>
                  <a:pt x="70387" y="59874"/>
                </a:lnTo>
                <a:lnTo>
                  <a:pt x="57412" y="43017"/>
                </a:lnTo>
                <a:lnTo>
                  <a:pt x="77818" y="37004"/>
                </a:lnTo>
                <a:lnTo>
                  <a:pt x="57412" y="30993"/>
                </a:lnTo>
                <a:lnTo>
                  <a:pt x="70387" y="14134"/>
                </a:lnTo>
                <a:lnTo>
                  <a:pt x="70387" y="14134"/>
                </a:lnTo>
                <a:lnTo>
                  <a:pt x="50344" y="21266"/>
                </a:lnTo>
                <a:lnTo>
                  <a:pt x="50933" y="0"/>
                </a:lnTo>
                <a:lnTo>
                  <a:pt x="38909" y="17550"/>
                </a:lnTo>
                <a:lnTo>
                  <a:pt x="2688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 name="Google Shape;674;p37">
            <a:hlinkClick action="ppaction://hlinkshowjump?jump=nextslide"/>
          </p:cNvPr>
          <p:cNvSpPr/>
          <p:nvPr/>
        </p:nvSpPr>
        <p:spPr>
          <a:xfrm>
            <a:off x="8627302" y="368152"/>
            <a:ext cx="181906" cy="246950"/>
          </a:xfrm>
          <a:custGeom>
            <a:rect b="b" l="l" r="r" t="t"/>
            <a:pathLst>
              <a:path extrusionOk="0" h="196382" w="144657">
                <a:moveTo>
                  <a:pt x="72442" y="1"/>
                </a:moveTo>
                <a:cubicBezTo>
                  <a:pt x="67507" y="1"/>
                  <a:pt x="63516" y="3992"/>
                  <a:pt x="63516" y="8926"/>
                </a:cubicBezTo>
                <a:lnTo>
                  <a:pt x="63516" y="165910"/>
                </a:lnTo>
                <a:lnTo>
                  <a:pt x="16256" y="118668"/>
                </a:lnTo>
                <a:cubicBezTo>
                  <a:pt x="14508" y="116851"/>
                  <a:pt x="12178" y="115938"/>
                  <a:pt x="9843" y="115938"/>
                </a:cubicBezTo>
                <a:cubicBezTo>
                  <a:pt x="7610" y="115938"/>
                  <a:pt x="5372" y="116774"/>
                  <a:pt x="3638" y="118450"/>
                </a:cubicBezTo>
                <a:cubicBezTo>
                  <a:pt x="91" y="121870"/>
                  <a:pt x="1" y="127521"/>
                  <a:pt x="3420" y="131068"/>
                </a:cubicBezTo>
                <a:cubicBezTo>
                  <a:pt x="3493" y="131150"/>
                  <a:pt x="3566" y="131213"/>
                  <a:pt x="3638" y="131286"/>
                </a:cubicBezTo>
                <a:lnTo>
                  <a:pt x="66128" y="193776"/>
                </a:lnTo>
                <a:cubicBezTo>
                  <a:pt x="67875" y="195513"/>
                  <a:pt x="70158" y="196382"/>
                  <a:pt x="72441" y="196382"/>
                </a:cubicBezTo>
                <a:cubicBezTo>
                  <a:pt x="74723" y="196382"/>
                  <a:pt x="77005" y="195513"/>
                  <a:pt x="78746" y="193776"/>
                </a:cubicBezTo>
                <a:lnTo>
                  <a:pt x="141236" y="131286"/>
                </a:lnTo>
                <a:cubicBezTo>
                  <a:pt x="144656" y="127739"/>
                  <a:pt x="144556" y="122088"/>
                  <a:pt x="141019" y="118668"/>
                </a:cubicBezTo>
                <a:cubicBezTo>
                  <a:pt x="139291" y="116994"/>
                  <a:pt x="137052" y="116157"/>
                  <a:pt x="134814" y="116157"/>
                </a:cubicBezTo>
                <a:cubicBezTo>
                  <a:pt x="132576" y="116157"/>
                  <a:pt x="130338" y="116994"/>
                  <a:pt x="128610" y="118668"/>
                </a:cubicBezTo>
                <a:lnTo>
                  <a:pt x="81359" y="165910"/>
                </a:lnTo>
                <a:lnTo>
                  <a:pt x="81359" y="8926"/>
                </a:lnTo>
                <a:cubicBezTo>
                  <a:pt x="81359" y="3992"/>
                  <a:pt x="77367" y="1"/>
                  <a:pt x="7244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78" name="Shape 678"/>
        <p:cNvGrpSpPr/>
        <p:nvPr/>
      </p:nvGrpSpPr>
      <p:grpSpPr>
        <a:xfrm>
          <a:off x="0" y="0"/>
          <a:ext cx="0" cy="0"/>
          <a:chOff x="0" y="0"/>
          <a:chExt cx="0" cy="0"/>
        </a:xfrm>
      </p:grpSpPr>
      <p:grpSp>
        <p:nvGrpSpPr>
          <p:cNvPr id="679" name="Google Shape;679;p38"/>
          <p:cNvGrpSpPr/>
          <p:nvPr/>
        </p:nvGrpSpPr>
        <p:grpSpPr>
          <a:xfrm>
            <a:off x="3009094" y="1584852"/>
            <a:ext cx="5056777" cy="2693930"/>
            <a:chOff x="233350" y="949250"/>
            <a:chExt cx="7137300" cy="3802300"/>
          </a:xfrm>
        </p:grpSpPr>
        <p:sp>
          <p:nvSpPr>
            <p:cNvPr id="680" name="Google Shape;680;p38"/>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 name="Google Shape;681;p38"/>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 name="Google Shape;682;p38"/>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 name="Google Shape;683;p38"/>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 name="Google Shape;684;p38"/>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 name="Google Shape;685;p38"/>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 name="Google Shape;686;p38"/>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 name="Google Shape;687;p38"/>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 name="Google Shape;688;p38"/>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 name="Google Shape;689;p38"/>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 name="Google Shape;690;p38"/>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 name="Google Shape;691;p38"/>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 name="Google Shape;692;p38"/>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 name="Google Shape;693;p38"/>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 name="Google Shape;694;p38"/>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 name="Google Shape;695;p38"/>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 name="Google Shape;696;p38"/>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 name="Google Shape;697;p38"/>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 name="Google Shape;698;p38"/>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 name="Google Shape;699;p38"/>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 name="Google Shape;700;p38"/>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 name="Google Shape;701;p38"/>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 name="Google Shape;702;p38"/>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 name="Google Shape;703;p38"/>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 name="Google Shape;704;p38"/>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 name="Google Shape;705;p38"/>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 name="Google Shape;706;p38"/>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 name="Google Shape;707;p38"/>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 name="Google Shape;708;p38"/>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 name="Google Shape;709;p38"/>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 name="Google Shape;710;p38"/>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 name="Google Shape;711;p38"/>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 name="Google Shape;712;p38"/>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 name="Google Shape;713;p38"/>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 name="Google Shape;714;p38"/>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 name="Google Shape;715;p38"/>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 name="Google Shape;716;p38"/>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 name="Google Shape;717;p38"/>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 name="Google Shape;718;p38"/>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 name="Google Shape;719;p38"/>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 name="Google Shape;720;p38"/>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 name="Google Shape;721;p38"/>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 name="Google Shape;722;p38"/>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 name="Google Shape;723;p38"/>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 name="Google Shape;724;p38"/>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 name="Google Shape;725;p38"/>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 name="Google Shape;726;p38"/>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 name="Google Shape;727;p38"/>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 name="Google Shape;728;p38"/>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 name="Google Shape;729;p38"/>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 name="Google Shape;730;p38"/>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1" name="Google Shape;731;p38"/>
          <p:cNvSpPr/>
          <p:nvPr/>
        </p:nvSpPr>
        <p:spPr>
          <a:xfrm>
            <a:off x="4104075" y="2896425"/>
            <a:ext cx="435000" cy="4350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 name="Google Shape;732;p38"/>
          <p:cNvSpPr txBox="1"/>
          <p:nvPr>
            <p:ph type="title"/>
          </p:nvPr>
        </p:nvSpPr>
        <p:spPr>
          <a:xfrm>
            <a:off x="731520" y="448056"/>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a:t>
            </a:r>
            <a:r>
              <a:rPr lang="en"/>
              <a:t>his is a map</a:t>
            </a:r>
            <a:endParaRPr b="1"/>
          </a:p>
        </p:txBody>
      </p:sp>
      <p:sp>
        <p:nvSpPr>
          <p:cNvPr id="733" name="Google Shape;733;p38"/>
          <p:cNvSpPr/>
          <p:nvPr/>
        </p:nvSpPr>
        <p:spPr>
          <a:xfrm>
            <a:off x="4326279" y="3415500"/>
            <a:ext cx="164700" cy="164700"/>
          </a:xfrm>
          <a:prstGeom prst="ellipse">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 name="Google Shape;734;p38"/>
          <p:cNvSpPr/>
          <p:nvPr/>
        </p:nvSpPr>
        <p:spPr>
          <a:xfrm>
            <a:off x="5155129" y="2511875"/>
            <a:ext cx="164700" cy="164700"/>
          </a:xfrm>
          <a:prstGeom prst="ellipse">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 name="Google Shape;735;p38"/>
          <p:cNvSpPr txBox="1"/>
          <p:nvPr>
            <p:ph idx="4294967295" type="subTitle"/>
          </p:nvPr>
        </p:nvSpPr>
        <p:spPr>
          <a:xfrm>
            <a:off x="723800" y="1769975"/>
            <a:ext cx="2052900" cy="525900"/>
          </a:xfrm>
          <a:prstGeom prst="rect">
            <a:avLst/>
          </a:prstGeom>
          <a:ln>
            <a:noFill/>
          </a:ln>
        </p:spPr>
        <p:txBody>
          <a:bodyPr anchorCtr="0" anchor="t" bIns="91425" lIns="91425" spcFirstLastPara="1" rIns="91425" wrap="square" tIns="91425">
            <a:noAutofit/>
          </a:bodyPr>
          <a:lstStyle/>
          <a:p>
            <a:pPr indent="0" lvl="0" marL="0" rtl="0" algn="r">
              <a:spcBef>
                <a:spcPts val="0"/>
              </a:spcBef>
              <a:spcAft>
                <a:spcPts val="0"/>
              </a:spcAft>
              <a:buNone/>
            </a:pPr>
            <a:r>
              <a:rPr b="0" lang="en" sz="1400"/>
              <a:t>Mercury is a small planet</a:t>
            </a:r>
            <a:endParaRPr b="0" sz="1400"/>
          </a:p>
        </p:txBody>
      </p:sp>
      <p:sp>
        <p:nvSpPr>
          <p:cNvPr id="736" name="Google Shape;736;p38"/>
          <p:cNvSpPr txBox="1"/>
          <p:nvPr>
            <p:ph idx="4294967295" type="subTitle"/>
          </p:nvPr>
        </p:nvSpPr>
        <p:spPr>
          <a:xfrm>
            <a:off x="713225" y="1454325"/>
            <a:ext cx="2067300" cy="391800"/>
          </a:xfrm>
          <a:prstGeom prst="rect">
            <a:avLst/>
          </a:prstGeom>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a:solidFill>
                  <a:schemeClr val="lt2"/>
                </a:solidFill>
              </a:rPr>
              <a:t>Mercury</a:t>
            </a:r>
            <a:endParaRPr>
              <a:solidFill>
                <a:schemeClr val="lt2"/>
              </a:solidFill>
            </a:endParaRPr>
          </a:p>
        </p:txBody>
      </p:sp>
      <p:cxnSp>
        <p:nvCxnSpPr>
          <p:cNvPr id="737" name="Google Shape;737;p38"/>
          <p:cNvCxnSpPr>
            <a:stCxn id="738" idx="2"/>
            <a:endCxn id="736" idx="3"/>
          </p:cNvCxnSpPr>
          <p:nvPr/>
        </p:nvCxnSpPr>
        <p:spPr>
          <a:xfrm rot="10800000">
            <a:off x="2780675" y="1650075"/>
            <a:ext cx="762900" cy="525900"/>
          </a:xfrm>
          <a:prstGeom prst="bentConnector3">
            <a:avLst>
              <a:gd fmla="val 50010" name="adj1"/>
            </a:avLst>
          </a:prstGeom>
          <a:noFill/>
          <a:ln cap="flat" cmpd="sng" w="9525">
            <a:solidFill>
              <a:schemeClr val="dk2"/>
            </a:solidFill>
            <a:prstDash val="solid"/>
            <a:round/>
            <a:headEnd len="med" w="med" type="none"/>
            <a:tailEnd len="med" w="med" type="none"/>
          </a:ln>
        </p:spPr>
      </p:cxnSp>
      <p:sp>
        <p:nvSpPr>
          <p:cNvPr id="738" name="Google Shape;738;p38"/>
          <p:cNvSpPr/>
          <p:nvPr/>
        </p:nvSpPr>
        <p:spPr>
          <a:xfrm>
            <a:off x="3543575" y="1958475"/>
            <a:ext cx="435000" cy="4350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 name="Google Shape;739;p38"/>
          <p:cNvSpPr/>
          <p:nvPr/>
        </p:nvSpPr>
        <p:spPr>
          <a:xfrm>
            <a:off x="6839750" y="919201"/>
            <a:ext cx="894518" cy="850745"/>
          </a:xfrm>
          <a:custGeom>
            <a:rect b="b" l="l" r="r" t="t"/>
            <a:pathLst>
              <a:path extrusionOk="0" h="74010" w="77818">
                <a:moveTo>
                  <a:pt x="26885" y="0"/>
                </a:moveTo>
                <a:lnTo>
                  <a:pt x="27475" y="21266"/>
                </a:lnTo>
                <a:lnTo>
                  <a:pt x="7432" y="14134"/>
                </a:lnTo>
                <a:lnTo>
                  <a:pt x="20407" y="30993"/>
                </a:lnTo>
                <a:lnTo>
                  <a:pt x="0" y="37004"/>
                </a:lnTo>
                <a:lnTo>
                  <a:pt x="20407" y="43017"/>
                </a:lnTo>
                <a:lnTo>
                  <a:pt x="7432" y="59874"/>
                </a:lnTo>
                <a:lnTo>
                  <a:pt x="27475" y="52744"/>
                </a:lnTo>
                <a:lnTo>
                  <a:pt x="26885" y="74010"/>
                </a:lnTo>
                <a:lnTo>
                  <a:pt x="26885" y="74010"/>
                </a:lnTo>
                <a:lnTo>
                  <a:pt x="38909" y="56460"/>
                </a:lnTo>
                <a:lnTo>
                  <a:pt x="50933" y="74010"/>
                </a:lnTo>
                <a:lnTo>
                  <a:pt x="50933" y="74010"/>
                </a:lnTo>
                <a:lnTo>
                  <a:pt x="50344" y="52744"/>
                </a:lnTo>
                <a:lnTo>
                  <a:pt x="70387" y="59874"/>
                </a:lnTo>
                <a:lnTo>
                  <a:pt x="57412" y="43017"/>
                </a:lnTo>
                <a:lnTo>
                  <a:pt x="77818" y="37004"/>
                </a:lnTo>
                <a:lnTo>
                  <a:pt x="57412" y="30993"/>
                </a:lnTo>
                <a:lnTo>
                  <a:pt x="70387" y="14134"/>
                </a:lnTo>
                <a:lnTo>
                  <a:pt x="70387" y="14134"/>
                </a:lnTo>
                <a:lnTo>
                  <a:pt x="50344" y="21266"/>
                </a:lnTo>
                <a:lnTo>
                  <a:pt x="50933" y="0"/>
                </a:lnTo>
                <a:lnTo>
                  <a:pt x="38909" y="17550"/>
                </a:lnTo>
                <a:lnTo>
                  <a:pt x="2688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 name="Google Shape;740;p38"/>
          <p:cNvSpPr/>
          <p:nvPr/>
        </p:nvSpPr>
        <p:spPr>
          <a:xfrm>
            <a:off x="3678761" y="2068460"/>
            <a:ext cx="164631" cy="215027"/>
          </a:xfrm>
          <a:custGeom>
            <a:rect b="b" l="l" r="r" t="t"/>
            <a:pathLst>
              <a:path extrusionOk="0" h="200960" w="153861">
                <a:moveTo>
                  <a:pt x="76931" y="51419"/>
                </a:moveTo>
                <a:cubicBezTo>
                  <a:pt x="90998" y="51419"/>
                  <a:pt x="102444" y="62862"/>
                  <a:pt x="102444" y="76931"/>
                </a:cubicBezTo>
                <a:cubicBezTo>
                  <a:pt x="102444" y="90999"/>
                  <a:pt x="90999" y="102443"/>
                  <a:pt x="76931" y="102443"/>
                </a:cubicBezTo>
                <a:cubicBezTo>
                  <a:pt x="62864" y="102443"/>
                  <a:pt x="51418" y="90998"/>
                  <a:pt x="51418" y="76931"/>
                </a:cubicBezTo>
                <a:cubicBezTo>
                  <a:pt x="51418" y="62863"/>
                  <a:pt x="62864" y="51419"/>
                  <a:pt x="76931" y="51419"/>
                </a:cubicBezTo>
                <a:close/>
                <a:moveTo>
                  <a:pt x="76931" y="0"/>
                </a:moveTo>
                <a:cubicBezTo>
                  <a:pt x="34511" y="0"/>
                  <a:pt x="0" y="34511"/>
                  <a:pt x="0" y="76931"/>
                </a:cubicBezTo>
                <a:cubicBezTo>
                  <a:pt x="0" y="90509"/>
                  <a:pt x="3588" y="103858"/>
                  <a:pt x="10374" y="115536"/>
                </a:cubicBezTo>
                <a:cubicBezTo>
                  <a:pt x="11956" y="118258"/>
                  <a:pt x="13725" y="120910"/>
                  <a:pt x="15631" y="123421"/>
                </a:cubicBezTo>
                <a:lnTo>
                  <a:pt x="73587" y="200960"/>
                </a:lnTo>
                <a:lnTo>
                  <a:pt x="80272" y="200960"/>
                </a:lnTo>
                <a:lnTo>
                  <a:pt x="138228" y="123421"/>
                </a:lnTo>
                <a:cubicBezTo>
                  <a:pt x="140135" y="120910"/>
                  <a:pt x="141904" y="118257"/>
                  <a:pt x="143486" y="115535"/>
                </a:cubicBezTo>
                <a:cubicBezTo>
                  <a:pt x="150273" y="103858"/>
                  <a:pt x="153859" y="90509"/>
                  <a:pt x="153859" y="76930"/>
                </a:cubicBezTo>
                <a:cubicBezTo>
                  <a:pt x="153861" y="34511"/>
                  <a:pt x="119350" y="0"/>
                  <a:pt x="7693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 name="Google Shape;741;p38"/>
          <p:cNvSpPr/>
          <p:nvPr/>
        </p:nvSpPr>
        <p:spPr>
          <a:xfrm>
            <a:off x="4239253" y="3006419"/>
            <a:ext cx="164631" cy="215027"/>
          </a:xfrm>
          <a:custGeom>
            <a:rect b="b" l="l" r="r" t="t"/>
            <a:pathLst>
              <a:path extrusionOk="0" h="200960" w="153861">
                <a:moveTo>
                  <a:pt x="76931" y="51419"/>
                </a:moveTo>
                <a:cubicBezTo>
                  <a:pt x="90998" y="51419"/>
                  <a:pt x="102444" y="62862"/>
                  <a:pt x="102444" y="76931"/>
                </a:cubicBezTo>
                <a:cubicBezTo>
                  <a:pt x="102444" y="90999"/>
                  <a:pt x="90999" y="102443"/>
                  <a:pt x="76931" y="102443"/>
                </a:cubicBezTo>
                <a:cubicBezTo>
                  <a:pt x="62864" y="102443"/>
                  <a:pt x="51418" y="90998"/>
                  <a:pt x="51418" y="76931"/>
                </a:cubicBezTo>
                <a:cubicBezTo>
                  <a:pt x="51418" y="62863"/>
                  <a:pt x="62864" y="51419"/>
                  <a:pt x="76931" y="51419"/>
                </a:cubicBezTo>
                <a:close/>
                <a:moveTo>
                  <a:pt x="76931" y="0"/>
                </a:moveTo>
                <a:cubicBezTo>
                  <a:pt x="34511" y="0"/>
                  <a:pt x="0" y="34511"/>
                  <a:pt x="0" y="76931"/>
                </a:cubicBezTo>
                <a:cubicBezTo>
                  <a:pt x="0" y="90509"/>
                  <a:pt x="3588" y="103858"/>
                  <a:pt x="10374" y="115536"/>
                </a:cubicBezTo>
                <a:cubicBezTo>
                  <a:pt x="11956" y="118258"/>
                  <a:pt x="13725" y="120910"/>
                  <a:pt x="15631" y="123421"/>
                </a:cubicBezTo>
                <a:lnTo>
                  <a:pt x="73587" y="200960"/>
                </a:lnTo>
                <a:lnTo>
                  <a:pt x="80272" y="200960"/>
                </a:lnTo>
                <a:lnTo>
                  <a:pt x="138228" y="123421"/>
                </a:lnTo>
                <a:cubicBezTo>
                  <a:pt x="140135" y="120910"/>
                  <a:pt x="141904" y="118257"/>
                  <a:pt x="143486" y="115535"/>
                </a:cubicBezTo>
                <a:cubicBezTo>
                  <a:pt x="150273" y="103858"/>
                  <a:pt x="153859" y="90509"/>
                  <a:pt x="153859" y="76930"/>
                </a:cubicBezTo>
                <a:cubicBezTo>
                  <a:pt x="153861" y="34511"/>
                  <a:pt x="119350" y="0"/>
                  <a:pt x="7693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 name="Google Shape;742;p38"/>
          <p:cNvSpPr/>
          <p:nvPr/>
        </p:nvSpPr>
        <p:spPr>
          <a:xfrm>
            <a:off x="5491575" y="4141651"/>
            <a:ext cx="2052810" cy="1010837"/>
          </a:xfrm>
          <a:custGeom>
            <a:rect b="b" l="l" r="r" t="t"/>
            <a:pathLst>
              <a:path extrusionOk="0" h="54736" w="111158">
                <a:moveTo>
                  <a:pt x="45928" y="1"/>
                </a:moveTo>
                <a:lnTo>
                  <a:pt x="46074" y="28622"/>
                </a:lnTo>
                <a:lnTo>
                  <a:pt x="27789" y="6601"/>
                </a:lnTo>
                <a:lnTo>
                  <a:pt x="37717" y="33448"/>
                </a:lnTo>
                <a:lnTo>
                  <a:pt x="37717" y="33448"/>
                </a:lnTo>
                <a:lnTo>
                  <a:pt x="13004" y="19010"/>
                </a:lnTo>
                <a:lnTo>
                  <a:pt x="31512" y="40840"/>
                </a:lnTo>
                <a:lnTo>
                  <a:pt x="31512" y="40840"/>
                </a:lnTo>
                <a:lnTo>
                  <a:pt x="3352" y="35726"/>
                </a:lnTo>
                <a:lnTo>
                  <a:pt x="28212" y="49910"/>
                </a:lnTo>
                <a:lnTo>
                  <a:pt x="0" y="54735"/>
                </a:lnTo>
                <a:lnTo>
                  <a:pt x="111158" y="54735"/>
                </a:lnTo>
                <a:lnTo>
                  <a:pt x="82947" y="49910"/>
                </a:lnTo>
                <a:lnTo>
                  <a:pt x="107807" y="35726"/>
                </a:lnTo>
                <a:lnTo>
                  <a:pt x="79645" y="40840"/>
                </a:lnTo>
                <a:lnTo>
                  <a:pt x="98154" y="19010"/>
                </a:lnTo>
                <a:lnTo>
                  <a:pt x="98154" y="19010"/>
                </a:lnTo>
                <a:lnTo>
                  <a:pt x="73442" y="33448"/>
                </a:lnTo>
                <a:lnTo>
                  <a:pt x="73442" y="33448"/>
                </a:lnTo>
                <a:lnTo>
                  <a:pt x="83369" y="6601"/>
                </a:lnTo>
                <a:lnTo>
                  <a:pt x="83369" y="6601"/>
                </a:lnTo>
                <a:lnTo>
                  <a:pt x="65084" y="28622"/>
                </a:lnTo>
                <a:lnTo>
                  <a:pt x="65229" y="1"/>
                </a:lnTo>
                <a:lnTo>
                  <a:pt x="55579" y="26946"/>
                </a:lnTo>
                <a:lnTo>
                  <a:pt x="4592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 name="Google Shape;743;p38">
            <a:hlinkClick action="ppaction://hlinkshowjump?jump=nextslide"/>
          </p:cNvPr>
          <p:cNvSpPr/>
          <p:nvPr/>
        </p:nvSpPr>
        <p:spPr>
          <a:xfrm>
            <a:off x="8627302" y="368152"/>
            <a:ext cx="181906" cy="246950"/>
          </a:xfrm>
          <a:custGeom>
            <a:rect b="b" l="l" r="r" t="t"/>
            <a:pathLst>
              <a:path extrusionOk="0" h="196382" w="144657">
                <a:moveTo>
                  <a:pt x="72442" y="1"/>
                </a:moveTo>
                <a:cubicBezTo>
                  <a:pt x="67507" y="1"/>
                  <a:pt x="63516" y="3992"/>
                  <a:pt x="63516" y="8926"/>
                </a:cubicBezTo>
                <a:lnTo>
                  <a:pt x="63516" y="165910"/>
                </a:lnTo>
                <a:lnTo>
                  <a:pt x="16256" y="118668"/>
                </a:lnTo>
                <a:cubicBezTo>
                  <a:pt x="14508" y="116851"/>
                  <a:pt x="12178" y="115938"/>
                  <a:pt x="9843" y="115938"/>
                </a:cubicBezTo>
                <a:cubicBezTo>
                  <a:pt x="7610" y="115938"/>
                  <a:pt x="5372" y="116774"/>
                  <a:pt x="3638" y="118450"/>
                </a:cubicBezTo>
                <a:cubicBezTo>
                  <a:pt x="91" y="121870"/>
                  <a:pt x="1" y="127521"/>
                  <a:pt x="3420" y="131068"/>
                </a:cubicBezTo>
                <a:cubicBezTo>
                  <a:pt x="3493" y="131150"/>
                  <a:pt x="3566" y="131213"/>
                  <a:pt x="3638" y="131286"/>
                </a:cubicBezTo>
                <a:lnTo>
                  <a:pt x="66128" y="193776"/>
                </a:lnTo>
                <a:cubicBezTo>
                  <a:pt x="67875" y="195513"/>
                  <a:pt x="70158" y="196382"/>
                  <a:pt x="72441" y="196382"/>
                </a:cubicBezTo>
                <a:cubicBezTo>
                  <a:pt x="74723" y="196382"/>
                  <a:pt x="77005" y="195513"/>
                  <a:pt x="78746" y="193776"/>
                </a:cubicBezTo>
                <a:lnTo>
                  <a:pt x="141236" y="131286"/>
                </a:lnTo>
                <a:cubicBezTo>
                  <a:pt x="144656" y="127739"/>
                  <a:pt x="144556" y="122088"/>
                  <a:pt x="141019" y="118668"/>
                </a:cubicBezTo>
                <a:cubicBezTo>
                  <a:pt x="139291" y="116994"/>
                  <a:pt x="137052" y="116157"/>
                  <a:pt x="134814" y="116157"/>
                </a:cubicBezTo>
                <a:cubicBezTo>
                  <a:pt x="132576" y="116157"/>
                  <a:pt x="130338" y="116994"/>
                  <a:pt x="128610" y="118668"/>
                </a:cubicBezTo>
                <a:lnTo>
                  <a:pt x="81359" y="165910"/>
                </a:lnTo>
                <a:lnTo>
                  <a:pt x="81359" y="8926"/>
                </a:lnTo>
                <a:cubicBezTo>
                  <a:pt x="81359" y="3992"/>
                  <a:pt x="77367" y="1"/>
                  <a:pt x="7244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 name="Google Shape;744;p38"/>
          <p:cNvSpPr txBox="1"/>
          <p:nvPr>
            <p:ph idx="4294967295" type="subTitle"/>
          </p:nvPr>
        </p:nvSpPr>
        <p:spPr>
          <a:xfrm>
            <a:off x="723700" y="2794813"/>
            <a:ext cx="2052900" cy="525900"/>
          </a:xfrm>
          <a:prstGeom prst="rect">
            <a:avLst/>
          </a:prstGeom>
          <a:ln>
            <a:noFill/>
          </a:ln>
        </p:spPr>
        <p:txBody>
          <a:bodyPr anchorCtr="0" anchor="t" bIns="91425" lIns="91425" spcFirstLastPara="1" rIns="91425" wrap="square" tIns="91425">
            <a:noAutofit/>
          </a:bodyPr>
          <a:lstStyle/>
          <a:p>
            <a:pPr indent="0" lvl="0" marL="0" rtl="0" algn="r">
              <a:spcBef>
                <a:spcPts val="0"/>
              </a:spcBef>
              <a:spcAft>
                <a:spcPts val="0"/>
              </a:spcAft>
              <a:buNone/>
            </a:pPr>
            <a:r>
              <a:rPr b="0" lang="en" sz="1400"/>
              <a:t>Venus is the second planet from the Sun</a:t>
            </a:r>
            <a:endParaRPr b="0" sz="1400"/>
          </a:p>
        </p:txBody>
      </p:sp>
      <p:sp>
        <p:nvSpPr>
          <p:cNvPr id="745" name="Google Shape;745;p38"/>
          <p:cNvSpPr txBox="1"/>
          <p:nvPr>
            <p:ph idx="4294967295" type="subTitle"/>
          </p:nvPr>
        </p:nvSpPr>
        <p:spPr>
          <a:xfrm>
            <a:off x="727600" y="2479163"/>
            <a:ext cx="2052900" cy="391800"/>
          </a:xfrm>
          <a:prstGeom prst="rect">
            <a:avLst/>
          </a:prstGeom>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a:solidFill>
                  <a:schemeClr val="lt2"/>
                </a:solidFill>
              </a:rPr>
              <a:t>Venus</a:t>
            </a:r>
            <a:endParaRPr>
              <a:solidFill>
                <a:schemeClr val="lt2"/>
              </a:solidFill>
            </a:endParaRPr>
          </a:p>
        </p:txBody>
      </p:sp>
      <p:cxnSp>
        <p:nvCxnSpPr>
          <p:cNvPr id="746" name="Google Shape;746;p38"/>
          <p:cNvCxnSpPr>
            <a:stCxn id="731" idx="2"/>
            <a:endCxn id="745" idx="3"/>
          </p:cNvCxnSpPr>
          <p:nvPr/>
        </p:nvCxnSpPr>
        <p:spPr>
          <a:xfrm rot="10800000">
            <a:off x="2780475" y="2675025"/>
            <a:ext cx="1323600" cy="438900"/>
          </a:xfrm>
          <a:prstGeom prst="bentConnector3">
            <a:avLst>
              <a:gd fmla="val 49999" name="adj1"/>
            </a:avLst>
          </a:prstGeom>
          <a:noFill/>
          <a:ln cap="flat" cmpd="sng" w="9525">
            <a:solidFill>
              <a:schemeClr val="dk2"/>
            </a:solidFill>
            <a:prstDash val="solid"/>
            <a:round/>
            <a:headEnd len="med" w="med" type="none"/>
            <a:tailEnd len="med" w="med" type="none"/>
          </a:ln>
        </p:spPr>
      </p:cxnSp>
      <p:sp>
        <p:nvSpPr>
          <p:cNvPr id="747" name="Google Shape;747;p38"/>
          <p:cNvSpPr/>
          <p:nvPr/>
        </p:nvSpPr>
        <p:spPr>
          <a:xfrm>
            <a:off x="3985025" y="3484825"/>
            <a:ext cx="435000" cy="4350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 name="Google Shape;748;p38"/>
          <p:cNvSpPr/>
          <p:nvPr/>
        </p:nvSpPr>
        <p:spPr>
          <a:xfrm>
            <a:off x="4108691" y="3594807"/>
            <a:ext cx="164631" cy="215027"/>
          </a:xfrm>
          <a:custGeom>
            <a:rect b="b" l="l" r="r" t="t"/>
            <a:pathLst>
              <a:path extrusionOk="0" h="200960" w="153861">
                <a:moveTo>
                  <a:pt x="76931" y="51419"/>
                </a:moveTo>
                <a:cubicBezTo>
                  <a:pt x="90998" y="51419"/>
                  <a:pt x="102444" y="62862"/>
                  <a:pt x="102444" y="76931"/>
                </a:cubicBezTo>
                <a:cubicBezTo>
                  <a:pt x="102444" y="90999"/>
                  <a:pt x="90999" y="102443"/>
                  <a:pt x="76931" y="102443"/>
                </a:cubicBezTo>
                <a:cubicBezTo>
                  <a:pt x="62864" y="102443"/>
                  <a:pt x="51418" y="90998"/>
                  <a:pt x="51418" y="76931"/>
                </a:cubicBezTo>
                <a:cubicBezTo>
                  <a:pt x="51418" y="62863"/>
                  <a:pt x="62864" y="51419"/>
                  <a:pt x="76931" y="51419"/>
                </a:cubicBezTo>
                <a:close/>
                <a:moveTo>
                  <a:pt x="76931" y="0"/>
                </a:moveTo>
                <a:cubicBezTo>
                  <a:pt x="34511" y="0"/>
                  <a:pt x="0" y="34511"/>
                  <a:pt x="0" y="76931"/>
                </a:cubicBezTo>
                <a:cubicBezTo>
                  <a:pt x="0" y="90509"/>
                  <a:pt x="3588" y="103858"/>
                  <a:pt x="10374" y="115536"/>
                </a:cubicBezTo>
                <a:cubicBezTo>
                  <a:pt x="11956" y="118258"/>
                  <a:pt x="13725" y="120910"/>
                  <a:pt x="15631" y="123421"/>
                </a:cubicBezTo>
                <a:lnTo>
                  <a:pt x="73587" y="200960"/>
                </a:lnTo>
                <a:lnTo>
                  <a:pt x="80272" y="200960"/>
                </a:lnTo>
                <a:lnTo>
                  <a:pt x="138228" y="123421"/>
                </a:lnTo>
                <a:cubicBezTo>
                  <a:pt x="140135" y="120910"/>
                  <a:pt x="141904" y="118257"/>
                  <a:pt x="143486" y="115535"/>
                </a:cubicBezTo>
                <a:cubicBezTo>
                  <a:pt x="150273" y="103858"/>
                  <a:pt x="153859" y="90509"/>
                  <a:pt x="153859" y="76930"/>
                </a:cubicBezTo>
                <a:cubicBezTo>
                  <a:pt x="153861" y="34511"/>
                  <a:pt x="119350" y="0"/>
                  <a:pt x="7693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 name="Google Shape;749;p38"/>
          <p:cNvSpPr txBox="1"/>
          <p:nvPr>
            <p:ph idx="4294967295" type="subTitle"/>
          </p:nvPr>
        </p:nvSpPr>
        <p:spPr>
          <a:xfrm>
            <a:off x="723700" y="3819650"/>
            <a:ext cx="2052900" cy="525900"/>
          </a:xfrm>
          <a:prstGeom prst="rect">
            <a:avLst/>
          </a:prstGeom>
          <a:ln>
            <a:noFill/>
          </a:ln>
        </p:spPr>
        <p:txBody>
          <a:bodyPr anchorCtr="0" anchor="t" bIns="91425" lIns="91425" spcFirstLastPara="1" rIns="91425" wrap="square" tIns="91425">
            <a:noAutofit/>
          </a:bodyPr>
          <a:lstStyle/>
          <a:p>
            <a:pPr indent="0" lvl="0" marL="0" rtl="0" algn="r">
              <a:spcBef>
                <a:spcPts val="0"/>
              </a:spcBef>
              <a:spcAft>
                <a:spcPts val="0"/>
              </a:spcAft>
              <a:buNone/>
            </a:pPr>
            <a:r>
              <a:rPr b="0" lang="en" sz="1400"/>
              <a:t>Mars is full of iron oxide dust</a:t>
            </a:r>
            <a:endParaRPr b="0" sz="1400"/>
          </a:p>
        </p:txBody>
      </p:sp>
      <p:sp>
        <p:nvSpPr>
          <p:cNvPr id="750" name="Google Shape;750;p38"/>
          <p:cNvSpPr txBox="1"/>
          <p:nvPr>
            <p:ph idx="4294967295" type="subTitle"/>
          </p:nvPr>
        </p:nvSpPr>
        <p:spPr>
          <a:xfrm>
            <a:off x="727600" y="3504000"/>
            <a:ext cx="2052900" cy="391800"/>
          </a:xfrm>
          <a:prstGeom prst="rect">
            <a:avLst/>
          </a:prstGeom>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a:solidFill>
                  <a:schemeClr val="lt2"/>
                </a:solidFill>
              </a:rPr>
              <a:t>Mars</a:t>
            </a:r>
            <a:endParaRPr>
              <a:solidFill>
                <a:schemeClr val="lt2"/>
              </a:solidFill>
            </a:endParaRPr>
          </a:p>
        </p:txBody>
      </p:sp>
      <p:cxnSp>
        <p:nvCxnSpPr>
          <p:cNvPr id="751" name="Google Shape;751;p38"/>
          <p:cNvCxnSpPr>
            <a:stCxn id="747" idx="2"/>
            <a:endCxn id="750" idx="3"/>
          </p:cNvCxnSpPr>
          <p:nvPr/>
        </p:nvCxnSpPr>
        <p:spPr>
          <a:xfrm rot="10800000">
            <a:off x="2780525" y="3699925"/>
            <a:ext cx="1204500" cy="2400"/>
          </a:xfrm>
          <a:prstGeom prst="bentConnector3">
            <a:avLst>
              <a:gd fmla="val 50001" name="adj1"/>
            </a:avLst>
          </a:prstGeom>
          <a:noFill/>
          <a:ln cap="flat" cmpd="sng" w="9525">
            <a:solidFill>
              <a:schemeClr val="dk2"/>
            </a:solidFill>
            <a:prstDash val="solid"/>
            <a:round/>
            <a:headEnd len="med" w="med" type="none"/>
            <a:tailEnd len="med" w="med" type="none"/>
          </a:ln>
        </p:spPr>
      </p:cxn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55" name="Shape 755"/>
        <p:cNvGrpSpPr/>
        <p:nvPr/>
      </p:nvGrpSpPr>
      <p:grpSpPr>
        <a:xfrm>
          <a:off x="0" y="0"/>
          <a:ext cx="0" cy="0"/>
          <a:chOff x="0" y="0"/>
          <a:chExt cx="0" cy="0"/>
        </a:xfrm>
      </p:grpSpPr>
      <p:grpSp>
        <p:nvGrpSpPr>
          <p:cNvPr id="756" name="Google Shape;756;p39"/>
          <p:cNvGrpSpPr/>
          <p:nvPr/>
        </p:nvGrpSpPr>
        <p:grpSpPr>
          <a:xfrm>
            <a:off x="1368937" y="2492689"/>
            <a:ext cx="1033848" cy="1024687"/>
            <a:chOff x="916275" y="2357800"/>
            <a:chExt cx="798400" cy="791325"/>
          </a:xfrm>
        </p:grpSpPr>
        <p:sp>
          <p:nvSpPr>
            <p:cNvPr id="757" name="Google Shape;757;p39"/>
            <p:cNvSpPr/>
            <p:nvPr/>
          </p:nvSpPr>
          <p:spPr>
            <a:xfrm>
              <a:off x="952100" y="2369375"/>
              <a:ext cx="734825" cy="734825"/>
            </a:xfrm>
            <a:custGeom>
              <a:rect b="b" l="l" r="r" t="t"/>
              <a:pathLst>
                <a:path extrusionOk="0" h="29393" w="29393">
                  <a:moveTo>
                    <a:pt x="14697" y="0"/>
                  </a:moveTo>
                  <a:cubicBezTo>
                    <a:pt x="10799" y="0"/>
                    <a:pt x="7061" y="1550"/>
                    <a:pt x="4305" y="4305"/>
                  </a:cubicBezTo>
                  <a:cubicBezTo>
                    <a:pt x="1548" y="7061"/>
                    <a:pt x="1" y="10799"/>
                    <a:pt x="1" y="14697"/>
                  </a:cubicBezTo>
                  <a:cubicBezTo>
                    <a:pt x="1" y="18594"/>
                    <a:pt x="1548" y="22332"/>
                    <a:pt x="4305" y="25088"/>
                  </a:cubicBezTo>
                  <a:cubicBezTo>
                    <a:pt x="7061" y="27844"/>
                    <a:pt x="10799" y="29393"/>
                    <a:pt x="14697" y="29393"/>
                  </a:cubicBezTo>
                  <a:cubicBezTo>
                    <a:pt x="18594" y="29393"/>
                    <a:pt x="22332" y="27844"/>
                    <a:pt x="25088" y="25088"/>
                  </a:cubicBezTo>
                  <a:cubicBezTo>
                    <a:pt x="27844" y="22332"/>
                    <a:pt x="29393" y="18594"/>
                    <a:pt x="29393" y="14697"/>
                  </a:cubicBezTo>
                  <a:cubicBezTo>
                    <a:pt x="29393" y="10799"/>
                    <a:pt x="27844" y="7061"/>
                    <a:pt x="25088" y="4305"/>
                  </a:cubicBezTo>
                  <a:cubicBezTo>
                    <a:pt x="22332" y="1550"/>
                    <a:pt x="18594" y="0"/>
                    <a:pt x="1469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 name="Google Shape;758;p39"/>
            <p:cNvSpPr/>
            <p:nvPr/>
          </p:nvSpPr>
          <p:spPr>
            <a:xfrm>
              <a:off x="916275" y="2357800"/>
              <a:ext cx="798400" cy="791325"/>
            </a:xfrm>
            <a:custGeom>
              <a:rect b="b" l="l" r="r" t="t"/>
              <a:pathLst>
                <a:path extrusionOk="0" h="31653" w="31936">
                  <a:moveTo>
                    <a:pt x="13686" y="1298"/>
                  </a:moveTo>
                  <a:lnTo>
                    <a:pt x="13689" y="1317"/>
                  </a:lnTo>
                  <a:lnTo>
                    <a:pt x="13626" y="1324"/>
                  </a:lnTo>
                  <a:lnTo>
                    <a:pt x="13623" y="1305"/>
                  </a:lnTo>
                  <a:lnTo>
                    <a:pt x="13686" y="1298"/>
                  </a:lnTo>
                  <a:close/>
                  <a:moveTo>
                    <a:pt x="14307" y="1323"/>
                  </a:moveTo>
                  <a:lnTo>
                    <a:pt x="14311" y="1380"/>
                  </a:lnTo>
                  <a:lnTo>
                    <a:pt x="14291" y="1383"/>
                  </a:lnTo>
                  <a:lnTo>
                    <a:pt x="14286" y="1326"/>
                  </a:lnTo>
                  <a:lnTo>
                    <a:pt x="14307" y="1323"/>
                  </a:lnTo>
                  <a:close/>
                  <a:moveTo>
                    <a:pt x="14555" y="1120"/>
                  </a:moveTo>
                  <a:cubicBezTo>
                    <a:pt x="14561" y="1155"/>
                    <a:pt x="14567" y="1186"/>
                    <a:pt x="14575" y="1227"/>
                  </a:cubicBezTo>
                  <a:cubicBezTo>
                    <a:pt x="14525" y="1236"/>
                    <a:pt x="14486" y="1243"/>
                    <a:pt x="14447" y="1251"/>
                  </a:cubicBezTo>
                  <a:cubicBezTo>
                    <a:pt x="14440" y="1261"/>
                    <a:pt x="14435" y="1269"/>
                    <a:pt x="14431" y="1275"/>
                  </a:cubicBezTo>
                  <a:lnTo>
                    <a:pt x="14431" y="1275"/>
                  </a:lnTo>
                  <a:cubicBezTo>
                    <a:pt x="14430" y="1273"/>
                    <a:pt x="14428" y="1270"/>
                    <a:pt x="14427" y="1267"/>
                  </a:cubicBezTo>
                  <a:lnTo>
                    <a:pt x="14427" y="1267"/>
                  </a:lnTo>
                  <a:cubicBezTo>
                    <a:pt x="14425" y="1274"/>
                    <a:pt x="14423" y="1281"/>
                    <a:pt x="14421" y="1289"/>
                  </a:cubicBezTo>
                  <a:lnTo>
                    <a:pt x="14421" y="1289"/>
                  </a:lnTo>
                  <a:cubicBezTo>
                    <a:pt x="14423" y="1286"/>
                    <a:pt x="14427" y="1282"/>
                    <a:pt x="14431" y="1275"/>
                  </a:cubicBezTo>
                  <a:lnTo>
                    <a:pt x="14431" y="1275"/>
                  </a:lnTo>
                  <a:cubicBezTo>
                    <a:pt x="14440" y="1293"/>
                    <a:pt x="14448" y="1310"/>
                    <a:pt x="14452" y="1329"/>
                  </a:cubicBezTo>
                  <a:cubicBezTo>
                    <a:pt x="14454" y="1337"/>
                    <a:pt x="14432" y="1351"/>
                    <a:pt x="14388" y="1396"/>
                  </a:cubicBezTo>
                  <a:cubicBezTo>
                    <a:pt x="14402" y="1353"/>
                    <a:pt x="14413" y="1318"/>
                    <a:pt x="14421" y="1289"/>
                  </a:cubicBezTo>
                  <a:lnTo>
                    <a:pt x="14421" y="1289"/>
                  </a:lnTo>
                  <a:cubicBezTo>
                    <a:pt x="14418" y="1292"/>
                    <a:pt x="14416" y="1293"/>
                    <a:pt x="14415" y="1293"/>
                  </a:cubicBezTo>
                  <a:cubicBezTo>
                    <a:pt x="14410" y="1293"/>
                    <a:pt x="14414" y="1272"/>
                    <a:pt x="14419" y="1252"/>
                  </a:cubicBezTo>
                  <a:cubicBezTo>
                    <a:pt x="14421" y="1257"/>
                    <a:pt x="14424" y="1262"/>
                    <a:pt x="14427" y="1267"/>
                  </a:cubicBezTo>
                  <a:lnTo>
                    <a:pt x="14427" y="1267"/>
                  </a:lnTo>
                  <a:cubicBezTo>
                    <a:pt x="14447" y="1192"/>
                    <a:pt x="14448" y="1167"/>
                    <a:pt x="14448" y="1140"/>
                  </a:cubicBezTo>
                  <a:cubicBezTo>
                    <a:pt x="14486" y="1133"/>
                    <a:pt x="14513" y="1128"/>
                    <a:pt x="14555" y="1120"/>
                  </a:cubicBezTo>
                  <a:close/>
                  <a:moveTo>
                    <a:pt x="17402" y="1308"/>
                  </a:moveTo>
                  <a:cubicBezTo>
                    <a:pt x="17405" y="1346"/>
                    <a:pt x="17407" y="1373"/>
                    <a:pt x="17408" y="1398"/>
                  </a:cubicBezTo>
                  <a:lnTo>
                    <a:pt x="17363" y="1433"/>
                  </a:lnTo>
                  <a:cubicBezTo>
                    <a:pt x="17332" y="1404"/>
                    <a:pt x="17301" y="1376"/>
                    <a:pt x="17242" y="1321"/>
                  </a:cubicBezTo>
                  <a:cubicBezTo>
                    <a:pt x="17321" y="1315"/>
                    <a:pt x="17358" y="1312"/>
                    <a:pt x="17402" y="1308"/>
                  </a:cubicBezTo>
                  <a:close/>
                  <a:moveTo>
                    <a:pt x="14064" y="1408"/>
                  </a:moveTo>
                  <a:lnTo>
                    <a:pt x="14076" y="1457"/>
                  </a:lnTo>
                  <a:lnTo>
                    <a:pt x="13973" y="1468"/>
                  </a:lnTo>
                  <a:lnTo>
                    <a:pt x="13966" y="1442"/>
                  </a:lnTo>
                  <a:lnTo>
                    <a:pt x="14064" y="1408"/>
                  </a:lnTo>
                  <a:close/>
                  <a:moveTo>
                    <a:pt x="9038" y="1543"/>
                  </a:moveTo>
                  <a:lnTo>
                    <a:pt x="9062" y="1596"/>
                  </a:lnTo>
                  <a:lnTo>
                    <a:pt x="9040" y="1605"/>
                  </a:lnTo>
                  <a:lnTo>
                    <a:pt x="9016" y="1552"/>
                  </a:lnTo>
                  <a:lnTo>
                    <a:pt x="9038" y="1543"/>
                  </a:lnTo>
                  <a:close/>
                  <a:moveTo>
                    <a:pt x="10090" y="2275"/>
                  </a:moveTo>
                  <a:lnTo>
                    <a:pt x="10112" y="2328"/>
                  </a:lnTo>
                  <a:lnTo>
                    <a:pt x="10092" y="2336"/>
                  </a:lnTo>
                  <a:lnTo>
                    <a:pt x="10070" y="2283"/>
                  </a:lnTo>
                  <a:lnTo>
                    <a:pt x="10090" y="2275"/>
                  </a:lnTo>
                  <a:close/>
                  <a:moveTo>
                    <a:pt x="9408" y="2594"/>
                  </a:moveTo>
                  <a:lnTo>
                    <a:pt x="9416" y="2611"/>
                  </a:lnTo>
                  <a:lnTo>
                    <a:pt x="9356" y="2636"/>
                  </a:lnTo>
                  <a:lnTo>
                    <a:pt x="9349" y="2620"/>
                  </a:lnTo>
                  <a:lnTo>
                    <a:pt x="9408" y="2594"/>
                  </a:lnTo>
                  <a:close/>
                  <a:moveTo>
                    <a:pt x="22225" y="2748"/>
                  </a:moveTo>
                  <a:lnTo>
                    <a:pt x="22243" y="2759"/>
                  </a:lnTo>
                  <a:lnTo>
                    <a:pt x="22215" y="2809"/>
                  </a:lnTo>
                  <a:lnTo>
                    <a:pt x="22197" y="2800"/>
                  </a:lnTo>
                  <a:lnTo>
                    <a:pt x="22225" y="2748"/>
                  </a:lnTo>
                  <a:close/>
                  <a:moveTo>
                    <a:pt x="23439" y="3624"/>
                  </a:moveTo>
                  <a:lnTo>
                    <a:pt x="23456" y="3635"/>
                  </a:lnTo>
                  <a:lnTo>
                    <a:pt x="23423" y="3683"/>
                  </a:lnTo>
                  <a:lnTo>
                    <a:pt x="23406" y="3671"/>
                  </a:lnTo>
                  <a:lnTo>
                    <a:pt x="23439" y="3624"/>
                  </a:lnTo>
                  <a:close/>
                  <a:moveTo>
                    <a:pt x="7012" y="4052"/>
                  </a:moveTo>
                  <a:lnTo>
                    <a:pt x="7046" y="4097"/>
                  </a:lnTo>
                  <a:lnTo>
                    <a:pt x="7029" y="4109"/>
                  </a:lnTo>
                  <a:lnTo>
                    <a:pt x="6993" y="4064"/>
                  </a:lnTo>
                  <a:lnTo>
                    <a:pt x="7012" y="4052"/>
                  </a:lnTo>
                  <a:close/>
                  <a:moveTo>
                    <a:pt x="24607" y="4150"/>
                  </a:moveTo>
                  <a:lnTo>
                    <a:pt x="24623" y="4164"/>
                  </a:lnTo>
                  <a:lnTo>
                    <a:pt x="24586" y="4208"/>
                  </a:lnTo>
                  <a:lnTo>
                    <a:pt x="24570" y="4195"/>
                  </a:lnTo>
                  <a:lnTo>
                    <a:pt x="24607" y="4150"/>
                  </a:lnTo>
                  <a:close/>
                  <a:moveTo>
                    <a:pt x="26968" y="6009"/>
                  </a:moveTo>
                  <a:lnTo>
                    <a:pt x="26990" y="6029"/>
                  </a:lnTo>
                  <a:lnTo>
                    <a:pt x="26931" y="6106"/>
                  </a:lnTo>
                  <a:lnTo>
                    <a:pt x="26892" y="6067"/>
                  </a:lnTo>
                  <a:lnTo>
                    <a:pt x="26968" y="6009"/>
                  </a:lnTo>
                  <a:close/>
                  <a:moveTo>
                    <a:pt x="4341" y="6728"/>
                  </a:moveTo>
                  <a:lnTo>
                    <a:pt x="4385" y="6763"/>
                  </a:lnTo>
                  <a:lnTo>
                    <a:pt x="4372" y="6779"/>
                  </a:lnTo>
                  <a:lnTo>
                    <a:pt x="4326" y="6744"/>
                  </a:lnTo>
                  <a:lnTo>
                    <a:pt x="4341" y="6728"/>
                  </a:lnTo>
                  <a:close/>
                  <a:moveTo>
                    <a:pt x="3835" y="7604"/>
                  </a:moveTo>
                  <a:cubicBezTo>
                    <a:pt x="3835" y="7604"/>
                    <a:pt x="3835" y="7605"/>
                    <a:pt x="3835" y="7605"/>
                  </a:cubicBezTo>
                  <a:cubicBezTo>
                    <a:pt x="3835" y="7604"/>
                    <a:pt x="3835" y="7604"/>
                    <a:pt x="3835" y="7604"/>
                  </a:cubicBezTo>
                  <a:close/>
                  <a:moveTo>
                    <a:pt x="2580" y="9569"/>
                  </a:moveTo>
                  <a:lnTo>
                    <a:pt x="2595" y="9635"/>
                  </a:lnTo>
                  <a:lnTo>
                    <a:pt x="2595" y="9635"/>
                  </a:lnTo>
                  <a:cubicBezTo>
                    <a:pt x="2572" y="9623"/>
                    <a:pt x="2563" y="9603"/>
                    <a:pt x="2555" y="9581"/>
                  </a:cubicBezTo>
                  <a:lnTo>
                    <a:pt x="2580" y="9569"/>
                  </a:lnTo>
                  <a:close/>
                  <a:moveTo>
                    <a:pt x="2596" y="9635"/>
                  </a:moveTo>
                  <a:lnTo>
                    <a:pt x="2596" y="9637"/>
                  </a:lnTo>
                  <a:lnTo>
                    <a:pt x="2581" y="9644"/>
                  </a:lnTo>
                  <a:cubicBezTo>
                    <a:pt x="2603" y="9656"/>
                    <a:pt x="2612" y="9676"/>
                    <a:pt x="2621" y="9698"/>
                  </a:cubicBezTo>
                  <a:lnTo>
                    <a:pt x="2596" y="9710"/>
                  </a:lnTo>
                  <a:lnTo>
                    <a:pt x="2580" y="9642"/>
                  </a:lnTo>
                  <a:lnTo>
                    <a:pt x="2596" y="9635"/>
                  </a:lnTo>
                  <a:close/>
                  <a:moveTo>
                    <a:pt x="1922" y="11251"/>
                  </a:moveTo>
                  <a:lnTo>
                    <a:pt x="1969" y="11262"/>
                  </a:lnTo>
                  <a:lnTo>
                    <a:pt x="1938" y="11368"/>
                  </a:lnTo>
                  <a:lnTo>
                    <a:pt x="1910" y="11364"/>
                  </a:lnTo>
                  <a:lnTo>
                    <a:pt x="1922" y="11251"/>
                  </a:lnTo>
                  <a:close/>
                  <a:moveTo>
                    <a:pt x="1921" y="11465"/>
                  </a:moveTo>
                  <a:lnTo>
                    <a:pt x="1975" y="11483"/>
                  </a:lnTo>
                  <a:lnTo>
                    <a:pt x="1969" y="11504"/>
                  </a:lnTo>
                  <a:lnTo>
                    <a:pt x="1915" y="11487"/>
                  </a:lnTo>
                  <a:lnTo>
                    <a:pt x="1921" y="11465"/>
                  </a:lnTo>
                  <a:close/>
                  <a:moveTo>
                    <a:pt x="563" y="12581"/>
                  </a:moveTo>
                  <a:lnTo>
                    <a:pt x="558" y="12642"/>
                  </a:lnTo>
                  <a:lnTo>
                    <a:pt x="464" y="12623"/>
                  </a:lnTo>
                  <a:lnTo>
                    <a:pt x="465" y="12588"/>
                  </a:lnTo>
                  <a:lnTo>
                    <a:pt x="563" y="12581"/>
                  </a:lnTo>
                  <a:close/>
                  <a:moveTo>
                    <a:pt x="1656" y="13379"/>
                  </a:moveTo>
                  <a:lnTo>
                    <a:pt x="1713" y="13390"/>
                  </a:lnTo>
                  <a:lnTo>
                    <a:pt x="1709" y="13412"/>
                  </a:lnTo>
                  <a:lnTo>
                    <a:pt x="1653" y="13401"/>
                  </a:lnTo>
                  <a:lnTo>
                    <a:pt x="1656" y="13379"/>
                  </a:lnTo>
                  <a:close/>
                  <a:moveTo>
                    <a:pt x="1545" y="13877"/>
                  </a:moveTo>
                  <a:lnTo>
                    <a:pt x="1564" y="13878"/>
                  </a:lnTo>
                  <a:lnTo>
                    <a:pt x="1559" y="13944"/>
                  </a:lnTo>
                  <a:lnTo>
                    <a:pt x="1539" y="13941"/>
                  </a:lnTo>
                  <a:lnTo>
                    <a:pt x="1545" y="13877"/>
                  </a:lnTo>
                  <a:close/>
                  <a:moveTo>
                    <a:pt x="1506" y="14409"/>
                  </a:moveTo>
                  <a:lnTo>
                    <a:pt x="1541" y="14467"/>
                  </a:lnTo>
                  <a:lnTo>
                    <a:pt x="1528" y="14478"/>
                  </a:lnTo>
                  <a:lnTo>
                    <a:pt x="1539" y="14467"/>
                  </a:lnTo>
                  <a:cubicBezTo>
                    <a:pt x="1514" y="14462"/>
                    <a:pt x="1500" y="14446"/>
                    <a:pt x="1485" y="14428"/>
                  </a:cubicBezTo>
                  <a:lnTo>
                    <a:pt x="1506" y="14409"/>
                  </a:lnTo>
                  <a:close/>
                  <a:moveTo>
                    <a:pt x="1528" y="14478"/>
                  </a:moveTo>
                  <a:cubicBezTo>
                    <a:pt x="1554" y="14483"/>
                    <a:pt x="1569" y="14500"/>
                    <a:pt x="1582" y="14517"/>
                  </a:cubicBezTo>
                  <a:lnTo>
                    <a:pt x="1563" y="14536"/>
                  </a:lnTo>
                  <a:lnTo>
                    <a:pt x="1528" y="14478"/>
                  </a:lnTo>
                  <a:close/>
                  <a:moveTo>
                    <a:pt x="1419" y="15126"/>
                  </a:moveTo>
                  <a:cubicBezTo>
                    <a:pt x="1419" y="15128"/>
                    <a:pt x="1419" y="15129"/>
                    <a:pt x="1419" y="15131"/>
                  </a:cubicBezTo>
                  <a:lnTo>
                    <a:pt x="1419" y="15131"/>
                  </a:lnTo>
                  <a:lnTo>
                    <a:pt x="1415" y="15126"/>
                  </a:lnTo>
                  <a:lnTo>
                    <a:pt x="1415" y="15126"/>
                  </a:lnTo>
                  <a:lnTo>
                    <a:pt x="1419" y="15126"/>
                  </a:lnTo>
                  <a:close/>
                  <a:moveTo>
                    <a:pt x="1538" y="15004"/>
                  </a:moveTo>
                  <a:lnTo>
                    <a:pt x="1538" y="15004"/>
                  </a:lnTo>
                  <a:cubicBezTo>
                    <a:pt x="1537" y="15048"/>
                    <a:pt x="1535" y="15083"/>
                    <a:pt x="1534" y="15129"/>
                  </a:cubicBezTo>
                  <a:cubicBezTo>
                    <a:pt x="1492" y="15131"/>
                    <a:pt x="1460" y="15132"/>
                    <a:pt x="1429" y="15133"/>
                  </a:cubicBezTo>
                  <a:lnTo>
                    <a:pt x="1429" y="15133"/>
                  </a:lnTo>
                  <a:cubicBezTo>
                    <a:pt x="1451" y="15059"/>
                    <a:pt x="1491" y="15034"/>
                    <a:pt x="1538" y="15004"/>
                  </a:cubicBezTo>
                  <a:close/>
                  <a:moveTo>
                    <a:pt x="1386" y="15131"/>
                  </a:moveTo>
                  <a:cubicBezTo>
                    <a:pt x="1369" y="15185"/>
                    <a:pt x="1341" y="15188"/>
                    <a:pt x="1310" y="15189"/>
                  </a:cubicBezTo>
                  <a:cubicBezTo>
                    <a:pt x="1307" y="15174"/>
                    <a:pt x="1306" y="15160"/>
                    <a:pt x="1306" y="15145"/>
                  </a:cubicBezTo>
                  <a:lnTo>
                    <a:pt x="1386" y="15131"/>
                  </a:lnTo>
                  <a:close/>
                  <a:moveTo>
                    <a:pt x="1459" y="15399"/>
                  </a:moveTo>
                  <a:lnTo>
                    <a:pt x="1459" y="15466"/>
                  </a:lnTo>
                  <a:lnTo>
                    <a:pt x="1439" y="15466"/>
                  </a:lnTo>
                  <a:lnTo>
                    <a:pt x="1439" y="15399"/>
                  </a:lnTo>
                  <a:close/>
                  <a:moveTo>
                    <a:pt x="31403" y="15627"/>
                  </a:moveTo>
                  <a:lnTo>
                    <a:pt x="31422" y="15629"/>
                  </a:lnTo>
                  <a:lnTo>
                    <a:pt x="31417" y="15698"/>
                  </a:lnTo>
                  <a:lnTo>
                    <a:pt x="31397" y="15697"/>
                  </a:lnTo>
                  <a:lnTo>
                    <a:pt x="31403" y="15627"/>
                  </a:lnTo>
                  <a:close/>
                  <a:moveTo>
                    <a:pt x="31210" y="15819"/>
                  </a:moveTo>
                  <a:lnTo>
                    <a:pt x="31239" y="15820"/>
                  </a:lnTo>
                  <a:lnTo>
                    <a:pt x="31227" y="15957"/>
                  </a:lnTo>
                  <a:lnTo>
                    <a:pt x="31200" y="15954"/>
                  </a:lnTo>
                  <a:lnTo>
                    <a:pt x="31210" y="15819"/>
                  </a:lnTo>
                  <a:close/>
                  <a:moveTo>
                    <a:pt x="1487" y="16020"/>
                  </a:moveTo>
                  <a:lnTo>
                    <a:pt x="1487" y="16042"/>
                  </a:lnTo>
                  <a:lnTo>
                    <a:pt x="1429" y="16044"/>
                  </a:lnTo>
                  <a:lnTo>
                    <a:pt x="1429" y="16020"/>
                  </a:lnTo>
                  <a:close/>
                  <a:moveTo>
                    <a:pt x="31564" y="16226"/>
                  </a:moveTo>
                  <a:lnTo>
                    <a:pt x="31622" y="16234"/>
                  </a:lnTo>
                  <a:lnTo>
                    <a:pt x="31620" y="16257"/>
                  </a:lnTo>
                  <a:lnTo>
                    <a:pt x="31563" y="16250"/>
                  </a:lnTo>
                  <a:lnTo>
                    <a:pt x="31564" y="16226"/>
                  </a:lnTo>
                  <a:close/>
                  <a:moveTo>
                    <a:pt x="31299" y="16316"/>
                  </a:moveTo>
                  <a:cubicBezTo>
                    <a:pt x="31319" y="16316"/>
                    <a:pt x="31351" y="16329"/>
                    <a:pt x="31398" y="16360"/>
                  </a:cubicBezTo>
                  <a:cubicBezTo>
                    <a:pt x="31351" y="16388"/>
                    <a:pt x="31313" y="16410"/>
                    <a:pt x="31275" y="16432"/>
                  </a:cubicBezTo>
                  <a:cubicBezTo>
                    <a:pt x="31263" y="16370"/>
                    <a:pt x="31257" y="16316"/>
                    <a:pt x="31299" y="16316"/>
                  </a:cubicBezTo>
                  <a:close/>
                  <a:moveTo>
                    <a:pt x="345" y="16531"/>
                  </a:moveTo>
                  <a:lnTo>
                    <a:pt x="346" y="16554"/>
                  </a:lnTo>
                  <a:lnTo>
                    <a:pt x="289" y="16557"/>
                  </a:lnTo>
                  <a:lnTo>
                    <a:pt x="287" y="16532"/>
                  </a:lnTo>
                  <a:lnTo>
                    <a:pt x="345" y="16531"/>
                  </a:lnTo>
                  <a:close/>
                  <a:moveTo>
                    <a:pt x="947" y="16628"/>
                  </a:moveTo>
                  <a:lnTo>
                    <a:pt x="988" y="16682"/>
                  </a:lnTo>
                  <a:cubicBezTo>
                    <a:pt x="961" y="16682"/>
                    <a:pt x="945" y="16666"/>
                    <a:pt x="929" y="16651"/>
                  </a:cubicBezTo>
                  <a:lnTo>
                    <a:pt x="947" y="16628"/>
                  </a:lnTo>
                  <a:close/>
                  <a:moveTo>
                    <a:pt x="988" y="16682"/>
                  </a:moveTo>
                  <a:lnTo>
                    <a:pt x="977" y="16697"/>
                  </a:lnTo>
                  <a:cubicBezTo>
                    <a:pt x="1004" y="16697"/>
                    <a:pt x="1019" y="16713"/>
                    <a:pt x="1036" y="16728"/>
                  </a:cubicBezTo>
                  <a:lnTo>
                    <a:pt x="1022" y="16750"/>
                  </a:lnTo>
                  <a:cubicBezTo>
                    <a:pt x="1005" y="16732"/>
                    <a:pt x="989" y="16715"/>
                    <a:pt x="976" y="16697"/>
                  </a:cubicBezTo>
                  <a:lnTo>
                    <a:pt x="988" y="16682"/>
                  </a:lnTo>
                  <a:close/>
                  <a:moveTo>
                    <a:pt x="31554" y="16981"/>
                  </a:moveTo>
                  <a:lnTo>
                    <a:pt x="31573" y="16984"/>
                  </a:lnTo>
                  <a:lnTo>
                    <a:pt x="31560" y="17053"/>
                  </a:lnTo>
                  <a:lnTo>
                    <a:pt x="31541" y="17050"/>
                  </a:lnTo>
                  <a:lnTo>
                    <a:pt x="31554" y="16981"/>
                  </a:lnTo>
                  <a:close/>
                  <a:moveTo>
                    <a:pt x="31366" y="16598"/>
                  </a:moveTo>
                  <a:cubicBezTo>
                    <a:pt x="31407" y="16607"/>
                    <a:pt x="31436" y="16615"/>
                    <a:pt x="31475" y="16623"/>
                  </a:cubicBezTo>
                  <a:cubicBezTo>
                    <a:pt x="31433" y="16682"/>
                    <a:pt x="31405" y="16728"/>
                    <a:pt x="31369" y="16772"/>
                  </a:cubicBezTo>
                  <a:lnTo>
                    <a:pt x="31345" y="16734"/>
                  </a:lnTo>
                  <a:lnTo>
                    <a:pt x="31345" y="16734"/>
                  </a:lnTo>
                  <a:cubicBezTo>
                    <a:pt x="31351" y="16778"/>
                    <a:pt x="31367" y="16813"/>
                    <a:pt x="31385" y="16850"/>
                  </a:cubicBezTo>
                  <a:cubicBezTo>
                    <a:pt x="31339" y="16991"/>
                    <a:pt x="31257" y="17084"/>
                    <a:pt x="31114" y="17105"/>
                  </a:cubicBezTo>
                  <a:cubicBezTo>
                    <a:pt x="31120" y="17055"/>
                    <a:pt x="31126" y="16996"/>
                    <a:pt x="31133" y="16928"/>
                  </a:cubicBezTo>
                  <a:cubicBezTo>
                    <a:pt x="31169" y="16925"/>
                    <a:pt x="31195" y="16922"/>
                    <a:pt x="31233" y="16918"/>
                  </a:cubicBezTo>
                  <a:cubicBezTo>
                    <a:pt x="31261" y="16859"/>
                    <a:pt x="31292" y="16790"/>
                    <a:pt x="31325" y="16721"/>
                  </a:cubicBezTo>
                  <a:cubicBezTo>
                    <a:pt x="31353" y="16694"/>
                    <a:pt x="31358" y="16653"/>
                    <a:pt x="31366" y="16598"/>
                  </a:cubicBezTo>
                  <a:close/>
                  <a:moveTo>
                    <a:pt x="30449" y="17155"/>
                  </a:moveTo>
                  <a:lnTo>
                    <a:pt x="30507" y="17165"/>
                  </a:lnTo>
                  <a:lnTo>
                    <a:pt x="30502" y="17185"/>
                  </a:lnTo>
                  <a:lnTo>
                    <a:pt x="30446" y="17175"/>
                  </a:lnTo>
                  <a:lnTo>
                    <a:pt x="30449" y="17155"/>
                  </a:lnTo>
                  <a:close/>
                  <a:moveTo>
                    <a:pt x="31355" y="17088"/>
                  </a:moveTo>
                  <a:lnTo>
                    <a:pt x="31383" y="17093"/>
                  </a:lnTo>
                  <a:lnTo>
                    <a:pt x="31358" y="17230"/>
                  </a:lnTo>
                  <a:lnTo>
                    <a:pt x="31329" y="17225"/>
                  </a:lnTo>
                  <a:lnTo>
                    <a:pt x="31355" y="17088"/>
                  </a:lnTo>
                  <a:close/>
                  <a:moveTo>
                    <a:pt x="30618" y="17241"/>
                  </a:moveTo>
                  <a:lnTo>
                    <a:pt x="30713" y="17259"/>
                  </a:lnTo>
                  <a:lnTo>
                    <a:pt x="30711" y="17291"/>
                  </a:lnTo>
                  <a:lnTo>
                    <a:pt x="30614" y="17299"/>
                  </a:lnTo>
                  <a:lnTo>
                    <a:pt x="30614" y="17299"/>
                  </a:lnTo>
                  <a:lnTo>
                    <a:pt x="30618" y="17241"/>
                  </a:lnTo>
                  <a:close/>
                  <a:moveTo>
                    <a:pt x="30505" y="17277"/>
                  </a:moveTo>
                  <a:lnTo>
                    <a:pt x="30523" y="17280"/>
                  </a:lnTo>
                  <a:lnTo>
                    <a:pt x="30511" y="17344"/>
                  </a:lnTo>
                  <a:lnTo>
                    <a:pt x="30492" y="17341"/>
                  </a:lnTo>
                  <a:lnTo>
                    <a:pt x="30505" y="17277"/>
                  </a:lnTo>
                  <a:close/>
                  <a:moveTo>
                    <a:pt x="30843" y="17341"/>
                  </a:moveTo>
                  <a:lnTo>
                    <a:pt x="30863" y="17346"/>
                  </a:lnTo>
                  <a:lnTo>
                    <a:pt x="30849" y="17412"/>
                  </a:lnTo>
                  <a:lnTo>
                    <a:pt x="30830" y="17408"/>
                  </a:lnTo>
                  <a:lnTo>
                    <a:pt x="30843" y="17341"/>
                  </a:lnTo>
                  <a:close/>
                  <a:moveTo>
                    <a:pt x="30626" y="17458"/>
                  </a:moveTo>
                  <a:lnTo>
                    <a:pt x="30682" y="17469"/>
                  </a:lnTo>
                  <a:lnTo>
                    <a:pt x="30683" y="17469"/>
                  </a:lnTo>
                  <a:lnTo>
                    <a:pt x="30679" y="17491"/>
                  </a:lnTo>
                  <a:lnTo>
                    <a:pt x="30621" y="17480"/>
                  </a:lnTo>
                  <a:lnTo>
                    <a:pt x="30626" y="17458"/>
                  </a:lnTo>
                  <a:close/>
                  <a:moveTo>
                    <a:pt x="31173" y="17372"/>
                  </a:moveTo>
                  <a:lnTo>
                    <a:pt x="31173" y="17372"/>
                  </a:lnTo>
                  <a:cubicBezTo>
                    <a:pt x="31117" y="17469"/>
                    <a:pt x="31086" y="17524"/>
                    <a:pt x="31045" y="17596"/>
                  </a:cubicBezTo>
                  <a:cubicBezTo>
                    <a:pt x="31016" y="17543"/>
                    <a:pt x="30996" y="17508"/>
                    <a:pt x="30969" y="17459"/>
                  </a:cubicBezTo>
                  <a:cubicBezTo>
                    <a:pt x="31027" y="17434"/>
                    <a:pt x="31082" y="17411"/>
                    <a:pt x="31173" y="17372"/>
                  </a:cubicBezTo>
                  <a:close/>
                  <a:moveTo>
                    <a:pt x="31485" y="17565"/>
                  </a:moveTo>
                  <a:lnTo>
                    <a:pt x="31541" y="17577"/>
                  </a:lnTo>
                  <a:lnTo>
                    <a:pt x="31536" y="17600"/>
                  </a:lnTo>
                  <a:lnTo>
                    <a:pt x="31481" y="17589"/>
                  </a:lnTo>
                  <a:lnTo>
                    <a:pt x="31485" y="17565"/>
                  </a:lnTo>
                  <a:close/>
                  <a:moveTo>
                    <a:pt x="1379" y="17640"/>
                  </a:moveTo>
                  <a:lnTo>
                    <a:pt x="1382" y="17662"/>
                  </a:lnTo>
                  <a:lnTo>
                    <a:pt x="1325" y="17670"/>
                  </a:lnTo>
                  <a:lnTo>
                    <a:pt x="1322" y="17647"/>
                  </a:lnTo>
                  <a:lnTo>
                    <a:pt x="1379" y="17640"/>
                  </a:lnTo>
                  <a:close/>
                  <a:moveTo>
                    <a:pt x="31144" y="17612"/>
                  </a:moveTo>
                  <a:lnTo>
                    <a:pt x="31163" y="17617"/>
                  </a:lnTo>
                  <a:lnTo>
                    <a:pt x="31149" y="17684"/>
                  </a:lnTo>
                  <a:lnTo>
                    <a:pt x="31130" y="17680"/>
                  </a:lnTo>
                  <a:lnTo>
                    <a:pt x="31144" y="17612"/>
                  </a:lnTo>
                  <a:close/>
                  <a:moveTo>
                    <a:pt x="30964" y="17720"/>
                  </a:moveTo>
                  <a:lnTo>
                    <a:pt x="30979" y="17745"/>
                  </a:lnTo>
                  <a:lnTo>
                    <a:pt x="30925" y="17779"/>
                  </a:lnTo>
                  <a:lnTo>
                    <a:pt x="30925" y="17779"/>
                  </a:lnTo>
                  <a:cubicBezTo>
                    <a:pt x="30932" y="17749"/>
                    <a:pt x="30948" y="17734"/>
                    <a:pt x="30964" y="17720"/>
                  </a:cubicBezTo>
                  <a:close/>
                  <a:moveTo>
                    <a:pt x="30916" y="17764"/>
                  </a:moveTo>
                  <a:lnTo>
                    <a:pt x="30924" y="17779"/>
                  </a:lnTo>
                  <a:lnTo>
                    <a:pt x="30924" y="17779"/>
                  </a:lnTo>
                  <a:lnTo>
                    <a:pt x="30923" y="17780"/>
                  </a:lnTo>
                  <a:lnTo>
                    <a:pt x="30914" y="17765"/>
                  </a:lnTo>
                  <a:cubicBezTo>
                    <a:pt x="30908" y="17795"/>
                    <a:pt x="30892" y="17811"/>
                    <a:pt x="30874" y="17825"/>
                  </a:cubicBezTo>
                  <a:lnTo>
                    <a:pt x="30861" y="17800"/>
                  </a:lnTo>
                  <a:lnTo>
                    <a:pt x="30916" y="17764"/>
                  </a:lnTo>
                  <a:close/>
                  <a:moveTo>
                    <a:pt x="30683" y="17702"/>
                  </a:moveTo>
                  <a:cubicBezTo>
                    <a:pt x="30682" y="17759"/>
                    <a:pt x="30680" y="17790"/>
                    <a:pt x="30679" y="17834"/>
                  </a:cubicBezTo>
                  <a:cubicBezTo>
                    <a:pt x="30643" y="17836"/>
                    <a:pt x="30611" y="17836"/>
                    <a:pt x="30512" y="17837"/>
                  </a:cubicBezTo>
                  <a:cubicBezTo>
                    <a:pt x="30596" y="17771"/>
                    <a:pt x="30632" y="17743"/>
                    <a:pt x="30683" y="17702"/>
                  </a:cubicBezTo>
                  <a:close/>
                  <a:moveTo>
                    <a:pt x="31604" y="17858"/>
                  </a:moveTo>
                  <a:lnTo>
                    <a:pt x="31604" y="17858"/>
                  </a:lnTo>
                  <a:cubicBezTo>
                    <a:pt x="31604" y="17858"/>
                    <a:pt x="31604" y="17858"/>
                    <a:pt x="31604" y="17858"/>
                  </a:cubicBezTo>
                  <a:cubicBezTo>
                    <a:pt x="31604" y="17858"/>
                    <a:pt x="31604" y="17858"/>
                    <a:pt x="31604" y="17858"/>
                  </a:cubicBezTo>
                  <a:close/>
                  <a:moveTo>
                    <a:pt x="31238" y="17940"/>
                  </a:moveTo>
                  <a:lnTo>
                    <a:pt x="31294" y="17953"/>
                  </a:lnTo>
                  <a:lnTo>
                    <a:pt x="31289" y="17977"/>
                  </a:lnTo>
                  <a:lnTo>
                    <a:pt x="31233" y="17964"/>
                  </a:lnTo>
                  <a:lnTo>
                    <a:pt x="31238" y="17940"/>
                  </a:lnTo>
                  <a:close/>
                  <a:moveTo>
                    <a:pt x="31144" y="18131"/>
                  </a:moveTo>
                  <a:lnTo>
                    <a:pt x="31200" y="18146"/>
                  </a:lnTo>
                  <a:lnTo>
                    <a:pt x="31195" y="18168"/>
                  </a:lnTo>
                  <a:lnTo>
                    <a:pt x="31139" y="18155"/>
                  </a:lnTo>
                  <a:lnTo>
                    <a:pt x="31144" y="18131"/>
                  </a:lnTo>
                  <a:close/>
                  <a:moveTo>
                    <a:pt x="30589" y="18176"/>
                  </a:moveTo>
                  <a:lnTo>
                    <a:pt x="30579" y="18233"/>
                  </a:lnTo>
                  <a:lnTo>
                    <a:pt x="30487" y="18208"/>
                  </a:lnTo>
                  <a:lnTo>
                    <a:pt x="30492" y="18177"/>
                  </a:lnTo>
                  <a:lnTo>
                    <a:pt x="30589" y="18176"/>
                  </a:lnTo>
                  <a:close/>
                  <a:moveTo>
                    <a:pt x="31481" y="18207"/>
                  </a:moveTo>
                  <a:cubicBezTo>
                    <a:pt x="31517" y="18207"/>
                    <a:pt x="31544" y="18208"/>
                    <a:pt x="31594" y="18208"/>
                  </a:cubicBezTo>
                  <a:cubicBezTo>
                    <a:pt x="31582" y="18273"/>
                    <a:pt x="31576" y="18304"/>
                    <a:pt x="31573" y="18324"/>
                  </a:cubicBezTo>
                  <a:lnTo>
                    <a:pt x="31572" y="18324"/>
                  </a:lnTo>
                  <a:cubicBezTo>
                    <a:pt x="31547" y="18292"/>
                    <a:pt x="31519" y="18255"/>
                    <a:pt x="31481" y="18207"/>
                  </a:cubicBezTo>
                  <a:close/>
                  <a:moveTo>
                    <a:pt x="30596" y="18324"/>
                  </a:moveTo>
                  <a:lnTo>
                    <a:pt x="30608" y="18349"/>
                  </a:lnTo>
                  <a:lnTo>
                    <a:pt x="30549" y="18382"/>
                  </a:lnTo>
                  <a:lnTo>
                    <a:pt x="30546" y="18375"/>
                  </a:lnTo>
                  <a:lnTo>
                    <a:pt x="30546" y="18375"/>
                  </a:lnTo>
                  <a:cubicBezTo>
                    <a:pt x="30576" y="18341"/>
                    <a:pt x="30586" y="18333"/>
                    <a:pt x="30596" y="18324"/>
                  </a:cubicBezTo>
                  <a:close/>
                  <a:moveTo>
                    <a:pt x="31099" y="18329"/>
                  </a:moveTo>
                  <a:lnTo>
                    <a:pt x="31210" y="18357"/>
                  </a:lnTo>
                  <a:lnTo>
                    <a:pt x="31200" y="18390"/>
                  </a:lnTo>
                  <a:lnTo>
                    <a:pt x="31089" y="18361"/>
                  </a:lnTo>
                  <a:lnTo>
                    <a:pt x="31099" y="18329"/>
                  </a:lnTo>
                  <a:close/>
                  <a:moveTo>
                    <a:pt x="30521" y="18367"/>
                  </a:moveTo>
                  <a:cubicBezTo>
                    <a:pt x="30521" y="18375"/>
                    <a:pt x="30521" y="18382"/>
                    <a:pt x="30521" y="18390"/>
                  </a:cubicBezTo>
                  <a:lnTo>
                    <a:pt x="30521" y="18390"/>
                  </a:lnTo>
                  <a:cubicBezTo>
                    <a:pt x="30509" y="18403"/>
                    <a:pt x="30502" y="18409"/>
                    <a:pt x="30500" y="18409"/>
                  </a:cubicBezTo>
                  <a:cubicBezTo>
                    <a:pt x="30496" y="18409"/>
                    <a:pt x="30509" y="18388"/>
                    <a:pt x="30521" y="18367"/>
                  </a:cubicBezTo>
                  <a:close/>
                  <a:moveTo>
                    <a:pt x="30521" y="18405"/>
                  </a:moveTo>
                  <a:cubicBezTo>
                    <a:pt x="30522" y="18425"/>
                    <a:pt x="30522" y="18444"/>
                    <a:pt x="30518" y="18464"/>
                  </a:cubicBezTo>
                  <a:cubicBezTo>
                    <a:pt x="30517" y="18473"/>
                    <a:pt x="30492" y="18480"/>
                    <a:pt x="30437" y="18511"/>
                  </a:cubicBezTo>
                  <a:cubicBezTo>
                    <a:pt x="30473" y="18465"/>
                    <a:pt x="30501" y="18431"/>
                    <a:pt x="30521" y="18405"/>
                  </a:cubicBezTo>
                  <a:close/>
                  <a:moveTo>
                    <a:pt x="1926" y="18504"/>
                  </a:moveTo>
                  <a:lnTo>
                    <a:pt x="1931" y="18526"/>
                  </a:lnTo>
                  <a:lnTo>
                    <a:pt x="1875" y="18536"/>
                  </a:lnTo>
                  <a:lnTo>
                    <a:pt x="1869" y="18514"/>
                  </a:lnTo>
                  <a:lnTo>
                    <a:pt x="1926" y="18504"/>
                  </a:lnTo>
                  <a:close/>
                  <a:moveTo>
                    <a:pt x="30680" y="18387"/>
                  </a:moveTo>
                  <a:lnTo>
                    <a:pt x="30680" y="18387"/>
                  </a:lnTo>
                  <a:cubicBezTo>
                    <a:pt x="30705" y="18471"/>
                    <a:pt x="30721" y="18530"/>
                    <a:pt x="30746" y="18617"/>
                  </a:cubicBezTo>
                  <a:cubicBezTo>
                    <a:pt x="30679" y="18561"/>
                    <a:pt x="30657" y="18485"/>
                    <a:pt x="30680" y="18387"/>
                  </a:cubicBezTo>
                  <a:close/>
                  <a:moveTo>
                    <a:pt x="1960" y="18744"/>
                  </a:moveTo>
                  <a:lnTo>
                    <a:pt x="1973" y="18808"/>
                  </a:lnTo>
                  <a:lnTo>
                    <a:pt x="1956" y="18813"/>
                  </a:lnTo>
                  <a:lnTo>
                    <a:pt x="1941" y="18748"/>
                  </a:lnTo>
                  <a:lnTo>
                    <a:pt x="1960" y="18744"/>
                  </a:lnTo>
                  <a:close/>
                  <a:moveTo>
                    <a:pt x="30183" y="18756"/>
                  </a:moveTo>
                  <a:cubicBezTo>
                    <a:pt x="30271" y="18756"/>
                    <a:pt x="30303" y="18823"/>
                    <a:pt x="30326" y="18894"/>
                  </a:cubicBezTo>
                  <a:cubicBezTo>
                    <a:pt x="30283" y="18942"/>
                    <a:pt x="30245" y="18989"/>
                    <a:pt x="30196" y="19044"/>
                  </a:cubicBezTo>
                  <a:cubicBezTo>
                    <a:pt x="30174" y="18951"/>
                    <a:pt x="30153" y="18864"/>
                    <a:pt x="30130" y="18763"/>
                  </a:cubicBezTo>
                  <a:cubicBezTo>
                    <a:pt x="30150" y="18758"/>
                    <a:pt x="30167" y="18756"/>
                    <a:pt x="30183" y="18756"/>
                  </a:cubicBezTo>
                  <a:close/>
                  <a:moveTo>
                    <a:pt x="31007" y="19253"/>
                  </a:moveTo>
                  <a:lnTo>
                    <a:pt x="31063" y="19270"/>
                  </a:lnTo>
                  <a:lnTo>
                    <a:pt x="31055" y="19292"/>
                  </a:lnTo>
                  <a:lnTo>
                    <a:pt x="31001" y="19275"/>
                  </a:lnTo>
                  <a:lnTo>
                    <a:pt x="31007" y="19253"/>
                  </a:lnTo>
                  <a:close/>
                  <a:moveTo>
                    <a:pt x="888" y="19175"/>
                  </a:moveTo>
                  <a:cubicBezTo>
                    <a:pt x="899" y="19216"/>
                    <a:pt x="913" y="19254"/>
                    <a:pt x="927" y="19304"/>
                  </a:cubicBezTo>
                  <a:cubicBezTo>
                    <a:pt x="883" y="19319"/>
                    <a:pt x="851" y="19329"/>
                    <a:pt x="816" y="19341"/>
                  </a:cubicBezTo>
                  <a:cubicBezTo>
                    <a:pt x="821" y="19358"/>
                    <a:pt x="826" y="19378"/>
                    <a:pt x="830" y="19398"/>
                  </a:cubicBezTo>
                  <a:lnTo>
                    <a:pt x="830" y="19398"/>
                  </a:lnTo>
                  <a:cubicBezTo>
                    <a:pt x="809" y="19393"/>
                    <a:pt x="792" y="19382"/>
                    <a:pt x="776" y="19370"/>
                  </a:cubicBezTo>
                  <a:lnTo>
                    <a:pt x="817" y="19336"/>
                  </a:lnTo>
                  <a:cubicBezTo>
                    <a:pt x="810" y="19295"/>
                    <a:pt x="802" y="19253"/>
                    <a:pt x="794" y="19205"/>
                  </a:cubicBezTo>
                  <a:cubicBezTo>
                    <a:pt x="826" y="19194"/>
                    <a:pt x="851" y="19186"/>
                    <a:pt x="888" y="19175"/>
                  </a:cubicBezTo>
                  <a:close/>
                  <a:moveTo>
                    <a:pt x="832" y="19407"/>
                  </a:moveTo>
                  <a:lnTo>
                    <a:pt x="832" y="19407"/>
                  </a:lnTo>
                  <a:cubicBezTo>
                    <a:pt x="855" y="19411"/>
                    <a:pt x="873" y="19425"/>
                    <a:pt x="892" y="19438"/>
                  </a:cubicBezTo>
                  <a:lnTo>
                    <a:pt x="880" y="19463"/>
                  </a:lnTo>
                  <a:lnTo>
                    <a:pt x="827" y="19414"/>
                  </a:lnTo>
                  <a:lnTo>
                    <a:pt x="832" y="19407"/>
                  </a:lnTo>
                  <a:close/>
                  <a:moveTo>
                    <a:pt x="30620" y="19466"/>
                  </a:moveTo>
                  <a:lnTo>
                    <a:pt x="30632" y="19494"/>
                  </a:lnTo>
                  <a:lnTo>
                    <a:pt x="30574" y="19523"/>
                  </a:lnTo>
                  <a:cubicBezTo>
                    <a:pt x="30585" y="19494"/>
                    <a:pt x="30602" y="19481"/>
                    <a:pt x="30620" y="19466"/>
                  </a:cubicBezTo>
                  <a:close/>
                  <a:moveTo>
                    <a:pt x="30568" y="19506"/>
                  </a:moveTo>
                  <a:lnTo>
                    <a:pt x="30574" y="19523"/>
                  </a:lnTo>
                  <a:lnTo>
                    <a:pt x="30567" y="19507"/>
                  </a:lnTo>
                  <a:cubicBezTo>
                    <a:pt x="30557" y="19537"/>
                    <a:pt x="30539" y="19550"/>
                    <a:pt x="30521" y="19563"/>
                  </a:cubicBezTo>
                  <a:lnTo>
                    <a:pt x="30510" y="19537"/>
                  </a:lnTo>
                  <a:lnTo>
                    <a:pt x="30568" y="19506"/>
                  </a:lnTo>
                  <a:close/>
                  <a:moveTo>
                    <a:pt x="31261" y="19163"/>
                  </a:moveTo>
                  <a:lnTo>
                    <a:pt x="31261" y="19163"/>
                  </a:lnTo>
                  <a:cubicBezTo>
                    <a:pt x="31241" y="19247"/>
                    <a:pt x="31214" y="19331"/>
                    <a:pt x="31202" y="19416"/>
                  </a:cubicBezTo>
                  <a:cubicBezTo>
                    <a:pt x="31192" y="19488"/>
                    <a:pt x="31202" y="19560"/>
                    <a:pt x="31202" y="19629"/>
                  </a:cubicBezTo>
                  <a:cubicBezTo>
                    <a:pt x="31142" y="19607"/>
                    <a:pt x="31097" y="19592"/>
                    <a:pt x="31033" y="19570"/>
                  </a:cubicBezTo>
                  <a:cubicBezTo>
                    <a:pt x="31069" y="19511"/>
                    <a:pt x="31117" y="19448"/>
                    <a:pt x="31149" y="19375"/>
                  </a:cubicBezTo>
                  <a:cubicBezTo>
                    <a:pt x="31182" y="19304"/>
                    <a:pt x="31197" y="19225"/>
                    <a:pt x="31261" y="19163"/>
                  </a:cubicBezTo>
                  <a:close/>
                  <a:moveTo>
                    <a:pt x="30202" y="19694"/>
                  </a:moveTo>
                  <a:lnTo>
                    <a:pt x="30256" y="19713"/>
                  </a:lnTo>
                  <a:lnTo>
                    <a:pt x="30248" y="19735"/>
                  </a:lnTo>
                  <a:lnTo>
                    <a:pt x="30193" y="19715"/>
                  </a:lnTo>
                  <a:lnTo>
                    <a:pt x="30202" y="19694"/>
                  </a:lnTo>
                  <a:close/>
                  <a:moveTo>
                    <a:pt x="30640" y="19591"/>
                  </a:moveTo>
                  <a:lnTo>
                    <a:pt x="30640" y="19591"/>
                  </a:lnTo>
                  <a:cubicBezTo>
                    <a:pt x="30652" y="19651"/>
                    <a:pt x="30661" y="19700"/>
                    <a:pt x="30665" y="19756"/>
                  </a:cubicBezTo>
                  <a:cubicBezTo>
                    <a:pt x="30587" y="19742"/>
                    <a:pt x="30526" y="19742"/>
                    <a:pt x="30640" y="19591"/>
                  </a:cubicBezTo>
                  <a:close/>
                  <a:moveTo>
                    <a:pt x="30017" y="19690"/>
                  </a:moveTo>
                  <a:lnTo>
                    <a:pt x="30065" y="19700"/>
                  </a:lnTo>
                  <a:lnTo>
                    <a:pt x="30024" y="19803"/>
                  </a:lnTo>
                  <a:lnTo>
                    <a:pt x="29998" y="19797"/>
                  </a:lnTo>
                  <a:lnTo>
                    <a:pt x="30017" y="19690"/>
                  </a:lnTo>
                  <a:close/>
                  <a:moveTo>
                    <a:pt x="30661" y="19990"/>
                  </a:moveTo>
                  <a:lnTo>
                    <a:pt x="30679" y="19997"/>
                  </a:lnTo>
                  <a:lnTo>
                    <a:pt x="30652" y="20062"/>
                  </a:lnTo>
                  <a:lnTo>
                    <a:pt x="30635" y="20054"/>
                  </a:lnTo>
                  <a:lnTo>
                    <a:pt x="30661" y="19990"/>
                  </a:lnTo>
                  <a:close/>
                  <a:moveTo>
                    <a:pt x="30663" y="20240"/>
                  </a:moveTo>
                  <a:lnTo>
                    <a:pt x="30715" y="20262"/>
                  </a:lnTo>
                  <a:lnTo>
                    <a:pt x="30707" y="20284"/>
                  </a:lnTo>
                  <a:lnTo>
                    <a:pt x="30654" y="20262"/>
                  </a:lnTo>
                  <a:lnTo>
                    <a:pt x="30663" y="20240"/>
                  </a:lnTo>
                  <a:close/>
                  <a:moveTo>
                    <a:pt x="29531" y="20277"/>
                  </a:moveTo>
                  <a:lnTo>
                    <a:pt x="29583" y="20299"/>
                  </a:lnTo>
                  <a:lnTo>
                    <a:pt x="29575" y="20319"/>
                  </a:lnTo>
                  <a:lnTo>
                    <a:pt x="29522" y="20296"/>
                  </a:lnTo>
                  <a:lnTo>
                    <a:pt x="29531" y="20277"/>
                  </a:lnTo>
                  <a:close/>
                  <a:moveTo>
                    <a:pt x="30452" y="20353"/>
                  </a:moveTo>
                  <a:lnTo>
                    <a:pt x="30468" y="20360"/>
                  </a:lnTo>
                  <a:lnTo>
                    <a:pt x="30443" y="20425"/>
                  </a:lnTo>
                  <a:lnTo>
                    <a:pt x="30426" y="20418"/>
                  </a:lnTo>
                  <a:lnTo>
                    <a:pt x="30452" y="20353"/>
                  </a:lnTo>
                  <a:close/>
                  <a:moveTo>
                    <a:pt x="30558" y="20343"/>
                  </a:moveTo>
                  <a:lnTo>
                    <a:pt x="30607" y="20355"/>
                  </a:lnTo>
                  <a:lnTo>
                    <a:pt x="30564" y="20462"/>
                  </a:lnTo>
                  <a:lnTo>
                    <a:pt x="30536" y="20456"/>
                  </a:lnTo>
                  <a:lnTo>
                    <a:pt x="30558" y="20343"/>
                  </a:lnTo>
                  <a:close/>
                  <a:moveTo>
                    <a:pt x="30801" y="20480"/>
                  </a:moveTo>
                  <a:lnTo>
                    <a:pt x="30801" y="20480"/>
                  </a:lnTo>
                  <a:cubicBezTo>
                    <a:pt x="30776" y="20556"/>
                    <a:pt x="30758" y="20616"/>
                    <a:pt x="30735" y="20690"/>
                  </a:cubicBezTo>
                  <a:cubicBezTo>
                    <a:pt x="30689" y="20677"/>
                    <a:pt x="30655" y="20666"/>
                    <a:pt x="30633" y="20659"/>
                  </a:cubicBezTo>
                  <a:cubicBezTo>
                    <a:pt x="30605" y="20672"/>
                    <a:pt x="30586" y="20686"/>
                    <a:pt x="30567" y="20697"/>
                  </a:cubicBezTo>
                  <a:lnTo>
                    <a:pt x="30558" y="20669"/>
                  </a:lnTo>
                  <a:lnTo>
                    <a:pt x="30620" y="20643"/>
                  </a:lnTo>
                  <a:lnTo>
                    <a:pt x="30624" y="20661"/>
                  </a:lnTo>
                  <a:cubicBezTo>
                    <a:pt x="30626" y="20609"/>
                    <a:pt x="30618" y="20569"/>
                    <a:pt x="30611" y="20522"/>
                  </a:cubicBezTo>
                  <a:cubicBezTo>
                    <a:pt x="30633" y="20522"/>
                    <a:pt x="30654" y="20523"/>
                    <a:pt x="30675" y="20523"/>
                  </a:cubicBezTo>
                  <a:cubicBezTo>
                    <a:pt x="30690" y="20523"/>
                    <a:pt x="30706" y="20523"/>
                    <a:pt x="30721" y="20521"/>
                  </a:cubicBezTo>
                  <a:cubicBezTo>
                    <a:pt x="30739" y="20519"/>
                    <a:pt x="30758" y="20502"/>
                    <a:pt x="30801" y="20480"/>
                  </a:cubicBezTo>
                  <a:close/>
                  <a:moveTo>
                    <a:pt x="30454" y="20758"/>
                  </a:moveTo>
                  <a:lnTo>
                    <a:pt x="30507" y="20781"/>
                  </a:lnTo>
                  <a:lnTo>
                    <a:pt x="30498" y="20803"/>
                  </a:lnTo>
                  <a:lnTo>
                    <a:pt x="30445" y="20778"/>
                  </a:lnTo>
                  <a:lnTo>
                    <a:pt x="30454" y="20758"/>
                  </a:lnTo>
                  <a:close/>
                  <a:moveTo>
                    <a:pt x="30009" y="20931"/>
                  </a:moveTo>
                  <a:lnTo>
                    <a:pt x="30062" y="20956"/>
                  </a:lnTo>
                  <a:lnTo>
                    <a:pt x="30053" y="20977"/>
                  </a:lnTo>
                  <a:lnTo>
                    <a:pt x="30000" y="20953"/>
                  </a:lnTo>
                  <a:lnTo>
                    <a:pt x="30009" y="20931"/>
                  </a:lnTo>
                  <a:close/>
                  <a:moveTo>
                    <a:pt x="30267" y="21027"/>
                  </a:moveTo>
                  <a:lnTo>
                    <a:pt x="30267" y="21027"/>
                  </a:lnTo>
                  <a:cubicBezTo>
                    <a:pt x="30258" y="21062"/>
                    <a:pt x="30252" y="21102"/>
                    <a:pt x="30233" y="21152"/>
                  </a:cubicBezTo>
                  <a:cubicBezTo>
                    <a:pt x="30176" y="21124"/>
                    <a:pt x="30130" y="21102"/>
                    <a:pt x="30050" y="21064"/>
                  </a:cubicBezTo>
                  <a:cubicBezTo>
                    <a:pt x="30143" y="21047"/>
                    <a:pt x="30199" y="21039"/>
                    <a:pt x="30267" y="21027"/>
                  </a:cubicBezTo>
                  <a:close/>
                  <a:moveTo>
                    <a:pt x="30434" y="20972"/>
                  </a:moveTo>
                  <a:cubicBezTo>
                    <a:pt x="30597" y="20972"/>
                    <a:pt x="30463" y="21141"/>
                    <a:pt x="30537" y="21198"/>
                  </a:cubicBezTo>
                  <a:cubicBezTo>
                    <a:pt x="30459" y="21223"/>
                    <a:pt x="30411" y="21234"/>
                    <a:pt x="30323" y="21258"/>
                  </a:cubicBezTo>
                  <a:cubicBezTo>
                    <a:pt x="30382" y="21139"/>
                    <a:pt x="30398" y="21049"/>
                    <a:pt x="30427" y="20972"/>
                  </a:cubicBezTo>
                  <a:cubicBezTo>
                    <a:pt x="30429" y="20972"/>
                    <a:pt x="30431" y="20972"/>
                    <a:pt x="30434" y="20972"/>
                  </a:cubicBezTo>
                  <a:close/>
                  <a:moveTo>
                    <a:pt x="2989" y="21250"/>
                  </a:moveTo>
                  <a:lnTo>
                    <a:pt x="3015" y="21311"/>
                  </a:lnTo>
                  <a:lnTo>
                    <a:pt x="2997" y="21318"/>
                  </a:lnTo>
                  <a:lnTo>
                    <a:pt x="2971" y="21258"/>
                  </a:lnTo>
                  <a:lnTo>
                    <a:pt x="2989" y="21250"/>
                  </a:lnTo>
                  <a:close/>
                  <a:moveTo>
                    <a:pt x="29507" y="21368"/>
                  </a:moveTo>
                  <a:cubicBezTo>
                    <a:pt x="29582" y="21368"/>
                    <a:pt x="29643" y="21396"/>
                    <a:pt x="29690" y="21453"/>
                  </a:cubicBezTo>
                  <a:lnTo>
                    <a:pt x="29690" y="21453"/>
                  </a:lnTo>
                  <a:cubicBezTo>
                    <a:pt x="29609" y="21442"/>
                    <a:pt x="29540" y="21406"/>
                    <a:pt x="29472" y="21370"/>
                  </a:cubicBezTo>
                  <a:cubicBezTo>
                    <a:pt x="29484" y="21368"/>
                    <a:pt x="29496" y="21368"/>
                    <a:pt x="29507" y="21368"/>
                  </a:cubicBezTo>
                  <a:close/>
                  <a:moveTo>
                    <a:pt x="29806" y="21424"/>
                  </a:moveTo>
                  <a:lnTo>
                    <a:pt x="29796" y="21483"/>
                  </a:lnTo>
                  <a:lnTo>
                    <a:pt x="29900" y="21604"/>
                  </a:lnTo>
                  <a:lnTo>
                    <a:pt x="29900" y="21604"/>
                  </a:lnTo>
                  <a:cubicBezTo>
                    <a:pt x="29876" y="21616"/>
                    <a:pt x="29852" y="21623"/>
                    <a:pt x="29829" y="21623"/>
                  </a:cubicBezTo>
                  <a:cubicBezTo>
                    <a:pt x="29799" y="21623"/>
                    <a:pt x="29769" y="21613"/>
                    <a:pt x="29739" y="21593"/>
                  </a:cubicBezTo>
                  <a:cubicBezTo>
                    <a:pt x="29758" y="21558"/>
                    <a:pt x="29777" y="21521"/>
                    <a:pt x="29796" y="21483"/>
                  </a:cubicBezTo>
                  <a:lnTo>
                    <a:pt x="29756" y="21462"/>
                  </a:lnTo>
                  <a:lnTo>
                    <a:pt x="29756" y="21462"/>
                  </a:lnTo>
                  <a:cubicBezTo>
                    <a:pt x="29778" y="21440"/>
                    <a:pt x="29792" y="21432"/>
                    <a:pt x="29806" y="21424"/>
                  </a:cubicBezTo>
                  <a:close/>
                  <a:moveTo>
                    <a:pt x="29984" y="21603"/>
                  </a:moveTo>
                  <a:cubicBezTo>
                    <a:pt x="30006" y="21603"/>
                    <a:pt x="30025" y="21610"/>
                    <a:pt x="30043" y="21618"/>
                  </a:cubicBezTo>
                  <a:lnTo>
                    <a:pt x="30027" y="21659"/>
                  </a:lnTo>
                  <a:lnTo>
                    <a:pt x="29915" y="21630"/>
                  </a:lnTo>
                  <a:lnTo>
                    <a:pt x="29918" y="21623"/>
                  </a:lnTo>
                  <a:lnTo>
                    <a:pt x="29918" y="21623"/>
                  </a:lnTo>
                  <a:cubicBezTo>
                    <a:pt x="29944" y="21608"/>
                    <a:pt x="29965" y="21603"/>
                    <a:pt x="29984" y="21603"/>
                  </a:cubicBezTo>
                  <a:close/>
                  <a:moveTo>
                    <a:pt x="30090" y="21811"/>
                  </a:moveTo>
                  <a:lnTo>
                    <a:pt x="30118" y="21821"/>
                  </a:lnTo>
                  <a:lnTo>
                    <a:pt x="30052" y="21996"/>
                  </a:lnTo>
                  <a:lnTo>
                    <a:pt x="30003" y="21977"/>
                  </a:lnTo>
                  <a:lnTo>
                    <a:pt x="30090" y="21811"/>
                  </a:lnTo>
                  <a:close/>
                  <a:moveTo>
                    <a:pt x="3355" y="22180"/>
                  </a:moveTo>
                  <a:lnTo>
                    <a:pt x="3374" y="22207"/>
                  </a:lnTo>
                  <a:lnTo>
                    <a:pt x="3301" y="22270"/>
                  </a:lnTo>
                  <a:lnTo>
                    <a:pt x="3270" y="22223"/>
                  </a:lnTo>
                  <a:lnTo>
                    <a:pt x="3355" y="22180"/>
                  </a:lnTo>
                  <a:close/>
                  <a:moveTo>
                    <a:pt x="28672" y="22457"/>
                  </a:moveTo>
                  <a:lnTo>
                    <a:pt x="28688" y="22467"/>
                  </a:lnTo>
                  <a:lnTo>
                    <a:pt x="28651" y="22523"/>
                  </a:lnTo>
                  <a:lnTo>
                    <a:pt x="28635" y="22511"/>
                  </a:lnTo>
                  <a:lnTo>
                    <a:pt x="28672" y="22457"/>
                  </a:lnTo>
                  <a:close/>
                  <a:moveTo>
                    <a:pt x="29238" y="22426"/>
                  </a:moveTo>
                  <a:cubicBezTo>
                    <a:pt x="29241" y="22525"/>
                    <a:pt x="29243" y="22570"/>
                    <a:pt x="29244" y="22638"/>
                  </a:cubicBezTo>
                  <a:cubicBezTo>
                    <a:pt x="29191" y="22620"/>
                    <a:pt x="29166" y="22611"/>
                    <a:pt x="29125" y="22598"/>
                  </a:cubicBezTo>
                  <a:cubicBezTo>
                    <a:pt x="29155" y="22553"/>
                    <a:pt x="29180" y="22514"/>
                    <a:pt x="29238" y="22426"/>
                  </a:cubicBezTo>
                  <a:close/>
                  <a:moveTo>
                    <a:pt x="30156" y="22570"/>
                  </a:moveTo>
                  <a:lnTo>
                    <a:pt x="30174" y="22579"/>
                  </a:lnTo>
                  <a:lnTo>
                    <a:pt x="30140" y="22642"/>
                  </a:lnTo>
                  <a:lnTo>
                    <a:pt x="30124" y="22633"/>
                  </a:lnTo>
                  <a:lnTo>
                    <a:pt x="30156" y="22570"/>
                  </a:lnTo>
                  <a:close/>
                  <a:moveTo>
                    <a:pt x="29340" y="22663"/>
                  </a:moveTo>
                  <a:lnTo>
                    <a:pt x="29437" y="22725"/>
                  </a:lnTo>
                  <a:lnTo>
                    <a:pt x="29418" y="22754"/>
                  </a:lnTo>
                  <a:lnTo>
                    <a:pt x="29321" y="22692"/>
                  </a:lnTo>
                  <a:lnTo>
                    <a:pt x="29340" y="22663"/>
                  </a:lnTo>
                  <a:close/>
                  <a:moveTo>
                    <a:pt x="29596" y="22725"/>
                  </a:moveTo>
                  <a:lnTo>
                    <a:pt x="29612" y="22735"/>
                  </a:lnTo>
                  <a:lnTo>
                    <a:pt x="29574" y="22794"/>
                  </a:lnTo>
                  <a:lnTo>
                    <a:pt x="29558" y="22784"/>
                  </a:lnTo>
                  <a:lnTo>
                    <a:pt x="29596" y="22725"/>
                  </a:lnTo>
                  <a:close/>
                  <a:moveTo>
                    <a:pt x="29079" y="22885"/>
                  </a:moveTo>
                  <a:lnTo>
                    <a:pt x="29096" y="22895"/>
                  </a:lnTo>
                  <a:lnTo>
                    <a:pt x="29057" y="22953"/>
                  </a:lnTo>
                  <a:lnTo>
                    <a:pt x="29041" y="22942"/>
                  </a:lnTo>
                  <a:lnTo>
                    <a:pt x="29079" y="22885"/>
                  </a:lnTo>
                  <a:close/>
                  <a:moveTo>
                    <a:pt x="28753" y="22928"/>
                  </a:moveTo>
                  <a:lnTo>
                    <a:pt x="28896" y="23026"/>
                  </a:lnTo>
                  <a:lnTo>
                    <a:pt x="28876" y="23054"/>
                  </a:lnTo>
                  <a:lnTo>
                    <a:pt x="28735" y="22957"/>
                  </a:lnTo>
                  <a:lnTo>
                    <a:pt x="28753" y="22928"/>
                  </a:lnTo>
                  <a:close/>
                  <a:moveTo>
                    <a:pt x="29797" y="22934"/>
                  </a:moveTo>
                  <a:lnTo>
                    <a:pt x="29822" y="22950"/>
                  </a:lnTo>
                  <a:lnTo>
                    <a:pt x="29744" y="23069"/>
                  </a:lnTo>
                  <a:lnTo>
                    <a:pt x="29719" y="23054"/>
                  </a:lnTo>
                  <a:lnTo>
                    <a:pt x="29797" y="22934"/>
                  </a:lnTo>
                  <a:close/>
                  <a:moveTo>
                    <a:pt x="3883" y="23109"/>
                  </a:moveTo>
                  <a:lnTo>
                    <a:pt x="3895" y="23128"/>
                  </a:lnTo>
                  <a:lnTo>
                    <a:pt x="3845" y="23156"/>
                  </a:lnTo>
                  <a:lnTo>
                    <a:pt x="3835" y="23137"/>
                  </a:lnTo>
                  <a:lnTo>
                    <a:pt x="3883" y="23109"/>
                  </a:lnTo>
                  <a:close/>
                  <a:moveTo>
                    <a:pt x="29047" y="23215"/>
                  </a:moveTo>
                  <a:lnTo>
                    <a:pt x="29143" y="23279"/>
                  </a:lnTo>
                  <a:lnTo>
                    <a:pt x="29124" y="23309"/>
                  </a:lnTo>
                  <a:lnTo>
                    <a:pt x="29029" y="23243"/>
                  </a:lnTo>
                  <a:lnTo>
                    <a:pt x="29047" y="23215"/>
                  </a:lnTo>
                  <a:close/>
                  <a:moveTo>
                    <a:pt x="28968" y="23335"/>
                  </a:moveTo>
                  <a:lnTo>
                    <a:pt x="29015" y="23369"/>
                  </a:lnTo>
                  <a:lnTo>
                    <a:pt x="29001" y="23388"/>
                  </a:lnTo>
                  <a:lnTo>
                    <a:pt x="28954" y="23354"/>
                  </a:lnTo>
                  <a:lnTo>
                    <a:pt x="28968" y="23335"/>
                  </a:lnTo>
                  <a:close/>
                  <a:moveTo>
                    <a:pt x="29681" y="23401"/>
                  </a:moveTo>
                  <a:lnTo>
                    <a:pt x="29728" y="23434"/>
                  </a:lnTo>
                  <a:lnTo>
                    <a:pt x="29715" y="23454"/>
                  </a:lnTo>
                  <a:lnTo>
                    <a:pt x="29668" y="23422"/>
                  </a:lnTo>
                  <a:lnTo>
                    <a:pt x="29681" y="23401"/>
                  </a:lnTo>
                  <a:close/>
                  <a:moveTo>
                    <a:pt x="29194" y="23410"/>
                  </a:moveTo>
                  <a:lnTo>
                    <a:pt x="29241" y="23443"/>
                  </a:lnTo>
                  <a:lnTo>
                    <a:pt x="29228" y="23463"/>
                  </a:lnTo>
                  <a:lnTo>
                    <a:pt x="29181" y="23429"/>
                  </a:lnTo>
                  <a:lnTo>
                    <a:pt x="29194" y="23410"/>
                  </a:lnTo>
                  <a:close/>
                  <a:moveTo>
                    <a:pt x="29068" y="23635"/>
                  </a:moveTo>
                  <a:lnTo>
                    <a:pt x="29084" y="23647"/>
                  </a:lnTo>
                  <a:lnTo>
                    <a:pt x="29046" y="23706"/>
                  </a:lnTo>
                  <a:lnTo>
                    <a:pt x="29029" y="23694"/>
                  </a:lnTo>
                  <a:lnTo>
                    <a:pt x="29068" y="23635"/>
                  </a:lnTo>
                  <a:close/>
                  <a:moveTo>
                    <a:pt x="27901" y="23618"/>
                  </a:moveTo>
                  <a:cubicBezTo>
                    <a:pt x="27935" y="23634"/>
                    <a:pt x="27960" y="23646"/>
                    <a:pt x="27998" y="23663"/>
                  </a:cubicBezTo>
                  <a:cubicBezTo>
                    <a:pt x="27966" y="23705"/>
                    <a:pt x="27938" y="23740"/>
                    <a:pt x="27910" y="23774"/>
                  </a:cubicBezTo>
                  <a:cubicBezTo>
                    <a:pt x="27885" y="23753"/>
                    <a:pt x="27870" y="23741"/>
                    <a:pt x="27845" y="23721"/>
                  </a:cubicBezTo>
                  <a:cubicBezTo>
                    <a:pt x="27861" y="23691"/>
                    <a:pt x="27879" y="23659"/>
                    <a:pt x="27901" y="23618"/>
                  </a:cubicBezTo>
                  <a:close/>
                  <a:moveTo>
                    <a:pt x="29269" y="23715"/>
                  </a:moveTo>
                  <a:lnTo>
                    <a:pt x="29363" y="23782"/>
                  </a:lnTo>
                  <a:lnTo>
                    <a:pt x="29343" y="23813"/>
                  </a:lnTo>
                  <a:lnTo>
                    <a:pt x="29250" y="23746"/>
                  </a:lnTo>
                  <a:lnTo>
                    <a:pt x="29250" y="23744"/>
                  </a:lnTo>
                  <a:lnTo>
                    <a:pt x="29269" y="23715"/>
                  </a:lnTo>
                  <a:close/>
                  <a:moveTo>
                    <a:pt x="27941" y="23972"/>
                  </a:moveTo>
                  <a:lnTo>
                    <a:pt x="27954" y="23986"/>
                  </a:lnTo>
                  <a:lnTo>
                    <a:pt x="27913" y="24037"/>
                  </a:lnTo>
                  <a:lnTo>
                    <a:pt x="27898" y="24025"/>
                  </a:lnTo>
                  <a:lnTo>
                    <a:pt x="27939" y="23972"/>
                  </a:lnTo>
                  <a:close/>
                  <a:moveTo>
                    <a:pt x="28451" y="24151"/>
                  </a:moveTo>
                  <a:cubicBezTo>
                    <a:pt x="28490" y="24151"/>
                    <a:pt x="28521" y="24165"/>
                    <a:pt x="28529" y="24225"/>
                  </a:cubicBezTo>
                  <a:cubicBezTo>
                    <a:pt x="28484" y="24234"/>
                    <a:pt x="28444" y="24243"/>
                    <a:pt x="28389" y="24253"/>
                  </a:cubicBezTo>
                  <a:cubicBezTo>
                    <a:pt x="28360" y="24224"/>
                    <a:pt x="28323" y="24187"/>
                    <a:pt x="28288" y="24152"/>
                  </a:cubicBezTo>
                  <a:lnTo>
                    <a:pt x="28288" y="24152"/>
                  </a:lnTo>
                  <a:cubicBezTo>
                    <a:pt x="28301" y="24161"/>
                    <a:pt x="28318" y="24164"/>
                    <a:pt x="28335" y="24164"/>
                  </a:cubicBezTo>
                  <a:cubicBezTo>
                    <a:pt x="28372" y="24164"/>
                    <a:pt x="28415" y="24151"/>
                    <a:pt x="28451" y="24151"/>
                  </a:cubicBezTo>
                  <a:close/>
                  <a:moveTo>
                    <a:pt x="29021" y="24249"/>
                  </a:moveTo>
                  <a:lnTo>
                    <a:pt x="29065" y="24284"/>
                  </a:lnTo>
                  <a:lnTo>
                    <a:pt x="29050" y="24303"/>
                  </a:lnTo>
                  <a:lnTo>
                    <a:pt x="29006" y="24268"/>
                  </a:lnTo>
                  <a:lnTo>
                    <a:pt x="29021" y="24249"/>
                  </a:lnTo>
                  <a:close/>
                  <a:moveTo>
                    <a:pt x="27947" y="24240"/>
                  </a:moveTo>
                  <a:lnTo>
                    <a:pt x="27961" y="24253"/>
                  </a:lnTo>
                  <a:lnTo>
                    <a:pt x="27919" y="24306"/>
                  </a:lnTo>
                  <a:lnTo>
                    <a:pt x="27904" y="24293"/>
                  </a:lnTo>
                  <a:lnTo>
                    <a:pt x="27947" y="24240"/>
                  </a:lnTo>
                  <a:close/>
                  <a:moveTo>
                    <a:pt x="3261" y="24372"/>
                  </a:moveTo>
                  <a:lnTo>
                    <a:pt x="3281" y="24402"/>
                  </a:lnTo>
                  <a:lnTo>
                    <a:pt x="3186" y="24464"/>
                  </a:lnTo>
                  <a:lnTo>
                    <a:pt x="3164" y="24434"/>
                  </a:lnTo>
                  <a:lnTo>
                    <a:pt x="3261" y="24372"/>
                  </a:lnTo>
                  <a:close/>
                  <a:moveTo>
                    <a:pt x="28625" y="24571"/>
                  </a:moveTo>
                  <a:lnTo>
                    <a:pt x="28715" y="24609"/>
                  </a:lnTo>
                  <a:lnTo>
                    <a:pt x="28681" y="24661"/>
                  </a:lnTo>
                  <a:lnTo>
                    <a:pt x="28607" y="24599"/>
                  </a:lnTo>
                  <a:lnTo>
                    <a:pt x="28625" y="24571"/>
                  </a:lnTo>
                  <a:close/>
                  <a:moveTo>
                    <a:pt x="27338" y="24683"/>
                  </a:moveTo>
                  <a:lnTo>
                    <a:pt x="27358" y="24702"/>
                  </a:lnTo>
                  <a:lnTo>
                    <a:pt x="27265" y="24798"/>
                  </a:lnTo>
                  <a:lnTo>
                    <a:pt x="27243" y="24779"/>
                  </a:lnTo>
                  <a:lnTo>
                    <a:pt x="27338" y="24683"/>
                  </a:lnTo>
                  <a:close/>
                  <a:moveTo>
                    <a:pt x="27338" y="24990"/>
                  </a:moveTo>
                  <a:lnTo>
                    <a:pt x="27379" y="25030"/>
                  </a:lnTo>
                  <a:lnTo>
                    <a:pt x="27363" y="25046"/>
                  </a:lnTo>
                  <a:lnTo>
                    <a:pt x="27321" y="25007"/>
                  </a:lnTo>
                  <a:lnTo>
                    <a:pt x="27338" y="24990"/>
                  </a:lnTo>
                  <a:close/>
                  <a:moveTo>
                    <a:pt x="28554" y="25139"/>
                  </a:moveTo>
                  <a:lnTo>
                    <a:pt x="28569" y="25152"/>
                  </a:lnTo>
                  <a:lnTo>
                    <a:pt x="28523" y="25208"/>
                  </a:lnTo>
                  <a:lnTo>
                    <a:pt x="28509" y="25195"/>
                  </a:lnTo>
                  <a:lnTo>
                    <a:pt x="28554" y="25139"/>
                  </a:lnTo>
                  <a:close/>
                  <a:moveTo>
                    <a:pt x="26962" y="25155"/>
                  </a:moveTo>
                  <a:lnTo>
                    <a:pt x="26976" y="25170"/>
                  </a:lnTo>
                  <a:lnTo>
                    <a:pt x="26930" y="25217"/>
                  </a:lnTo>
                  <a:lnTo>
                    <a:pt x="26917" y="25204"/>
                  </a:lnTo>
                  <a:lnTo>
                    <a:pt x="26962" y="25155"/>
                  </a:lnTo>
                  <a:close/>
                  <a:moveTo>
                    <a:pt x="27436" y="25070"/>
                  </a:moveTo>
                  <a:lnTo>
                    <a:pt x="27460" y="25089"/>
                  </a:lnTo>
                  <a:lnTo>
                    <a:pt x="27346" y="25235"/>
                  </a:lnTo>
                  <a:lnTo>
                    <a:pt x="27310" y="25199"/>
                  </a:lnTo>
                  <a:lnTo>
                    <a:pt x="27436" y="25070"/>
                  </a:lnTo>
                  <a:close/>
                  <a:moveTo>
                    <a:pt x="4066" y="25211"/>
                  </a:moveTo>
                  <a:lnTo>
                    <a:pt x="4082" y="25229"/>
                  </a:lnTo>
                  <a:lnTo>
                    <a:pt x="4035" y="25264"/>
                  </a:lnTo>
                  <a:lnTo>
                    <a:pt x="4020" y="25246"/>
                  </a:lnTo>
                  <a:lnTo>
                    <a:pt x="4066" y="25211"/>
                  </a:lnTo>
                  <a:close/>
                  <a:moveTo>
                    <a:pt x="5190" y="25290"/>
                  </a:moveTo>
                  <a:lnTo>
                    <a:pt x="5204" y="25307"/>
                  </a:lnTo>
                  <a:lnTo>
                    <a:pt x="5160" y="25345"/>
                  </a:lnTo>
                  <a:lnTo>
                    <a:pt x="5145" y="25327"/>
                  </a:lnTo>
                  <a:lnTo>
                    <a:pt x="5190" y="25290"/>
                  </a:lnTo>
                  <a:close/>
                  <a:moveTo>
                    <a:pt x="26920" y="25336"/>
                  </a:moveTo>
                  <a:lnTo>
                    <a:pt x="26961" y="25377"/>
                  </a:lnTo>
                  <a:lnTo>
                    <a:pt x="26945" y="25393"/>
                  </a:lnTo>
                  <a:lnTo>
                    <a:pt x="26905" y="25352"/>
                  </a:lnTo>
                  <a:lnTo>
                    <a:pt x="26920" y="25336"/>
                  </a:lnTo>
                  <a:close/>
                  <a:moveTo>
                    <a:pt x="28338" y="25363"/>
                  </a:moveTo>
                  <a:lnTo>
                    <a:pt x="28379" y="25402"/>
                  </a:lnTo>
                  <a:lnTo>
                    <a:pt x="28363" y="25420"/>
                  </a:lnTo>
                  <a:lnTo>
                    <a:pt x="28320" y="25380"/>
                  </a:lnTo>
                  <a:lnTo>
                    <a:pt x="28338" y="25363"/>
                  </a:lnTo>
                  <a:close/>
                  <a:moveTo>
                    <a:pt x="28340" y="25546"/>
                  </a:moveTo>
                  <a:cubicBezTo>
                    <a:pt x="28362" y="25546"/>
                    <a:pt x="28385" y="25572"/>
                    <a:pt x="28409" y="25645"/>
                  </a:cubicBezTo>
                  <a:cubicBezTo>
                    <a:pt x="28351" y="25641"/>
                    <a:pt x="28307" y="25636"/>
                    <a:pt x="28253" y="25630"/>
                  </a:cubicBezTo>
                  <a:cubicBezTo>
                    <a:pt x="28283" y="25588"/>
                    <a:pt x="28311" y="25546"/>
                    <a:pt x="28340" y="25546"/>
                  </a:cubicBezTo>
                  <a:close/>
                  <a:moveTo>
                    <a:pt x="27514" y="25446"/>
                  </a:moveTo>
                  <a:lnTo>
                    <a:pt x="27514" y="25446"/>
                  </a:lnTo>
                  <a:cubicBezTo>
                    <a:pt x="27505" y="25558"/>
                    <a:pt x="27502" y="25604"/>
                    <a:pt x="27496" y="25673"/>
                  </a:cubicBezTo>
                  <a:cubicBezTo>
                    <a:pt x="27455" y="25647"/>
                    <a:pt x="27433" y="25633"/>
                    <a:pt x="27401" y="25613"/>
                  </a:cubicBezTo>
                  <a:cubicBezTo>
                    <a:pt x="27424" y="25576"/>
                    <a:pt x="27446" y="25545"/>
                    <a:pt x="27514" y="25446"/>
                  </a:cubicBezTo>
                  <a:close/>
                  <a:moveTo>
                    <a:pt x="27477" y="25782"/>
                  </a:moveTo>
                  <a:lnTo>
                    <a:pt x="27491" y="25795"/>
                  </a:lnTo>
                  <a:lnTo>
                    <a:pt x="27442" y="25845"/>
                  </a:lnTo>
                  <a:lnTo>
                    <a:pt x="27429" y="25832"/>
                  </a:lnTo>
                  <a:lnTo>
                    <a:pt x="27477" y="25782"/>
                  </a:lnTo>
                  <a:close/>
                  <a:moveTo>
                    <a:pt x="27911" y="25735"/>
                  </a:moveTo>
                  <a:lnTo>
                    <a:pt x="27935" y="25750"/>
                  </a:lnTo>
                  <a:lnTo>
                    <a:pt x="27870" y="25850"/>
                  </a:lnTo>
                  <a:lnTo>
                    <a:pt x="27829" y="25820"/>
                  </a:lnTo>
                  <a:lnTo>
                    <a:pt x="27911" y="25735"/>
                  </a:lnTo>
                  <a:close/>
                  <a:moveTo>
                    <a:pt x="27548" y="25957"/>
                  </a:moveTo>
                  <a:lnTo>
                    <a:pt x="27561" y="25970"/>
                  </a:lnTo>
                  <a:lnTo>
                    <a:pt x="27511" y="26022"/>
                  </a:lnTo>
                  <a:lnTo>
                    <a:pt x="27498" y="26007"/>
                  </a:lnTo>
                  <a:lnTo>
                    <a:pt x="27548" y="25957"/>
                  </a:lnTo>
                  <a:close/>
                  <a:moveTo>
                    <a:pt x="26965" y="25966"/>
                  </a:moveTo>
                  <a:lnTo>
                    <a:pt x="26987" y="25982"/>
                  </a:lnTo>
                  <a:cubicBezTo>
                    <a:pt x="26965" y="26017"/>
                    <a:pt x="26937" y="26045"/>
                    <a:pt x="26914" y="26076"/>
                  </a:cubicBezTo>
                  <a:lnTo>
                    <a:pt x="26879" y="26041"/>
                  </a:lnTo>
                  <a:cubicBezTo>
                    <a:pt x="26906" y="26016"/>
                    <a:pt x="26939" y="25992"/>
                    <a:pt x="26965" y="25966"/>
                  </a:cubicBezTo>
                  <a:close/>
                  <a:moveTo>
                    <a:pt x="27905" y="25913"/>
                  </a:moveTo>
                  <a:lnTo>
                    <a:pt x="27926" y="25933"/>
                  </a:lnTo>
                  <a:lnTo>
                    <a:pt x="27774" y="26089"/>
                  </a:lnTo>
                  <a:lnTo>
                    <a:pt x="27755" y="26069"/>
                  </a:lnTo>
                  <a:lnTo>
                    <a:pt x="27905" y="25913"/>
                  </a:lnTo>
                  <a:close/>
                  <a:moveTo>
                    <a:pt x="26424" y="26063"/>
                  </a:moveTo>
                  <a:lnTo>
                    <a:pt x="26437" y="26078"/>
                  </a:lnTo>
                  <a:lnTo>
                    <a:pt x="26384" y="26122"/>
                  </a:lnTo>
                  <a:lnTo>
                    <a:pt x="26372" y="26107"/>
                  </a:lnTo>
                  <a:lnTo>
                    <a:pt x="26424" y="26063"/>
                  </a:lnTo>
                  <a:close/>
                  <a:moveTo>
                    <a:pt x="26056" y="26148"/>
                  </a:moveTo>
                  <a:lnTo>
                    <a:pt x="26068" y="26164"/>
                  </a:lnTo>
                  <a:lnTo>
                    <a:pt x="26016" y="26207"/>
                  </a:lnTo>
                  <a:lnTo>
                    <a:pt x="26005" y="26192"/>
                  </a:lnTo>
                  <a:lnTo>
                    <a:pt x="26056" y="26148"/>
                  </a:lnTo>
                  <a:close/>
                  <a:moveTo>
                    <a:pt x="27644" y="26179"/>
                  </a:moveTo>
                  <a:lnTo>
                    <a:pt x="27708" y="26248"/>
                  </a:lnTo>
                  <a:lnTo>
                    <a:pt x="27686" y="26276"/>
                  </a:lnTo>
                  <a:lnTo>
                    <a:pt x="27602" y="26225"/>
                  </a:lnTo>
                  <a:lnTo>
                    <a:pt x="27644" y="26179"/>
                  </a:lnTo>
                  <a:close/>
                  <a:moveTo>
                    <a:pt x="26365" y="26238"/>
                  </a:moveTo>
                  <a:lnTo>
                    <a:pt x="26402" y="26282"/>
                  </a:lnTo>
                  <a:lnTo>
                    <a:pt x="26384" y="26297"/>
                  </a:lnTo>
                  <a:lnTo>
                    <a:pt x="26347" y="26253"/>
                  </a:lnTo>
                  <a:lnTo>
                    <a:pt x="26365" y="26238"/>
                  </a:lnTo>
                  <a:close/>
                  <a:moveTo>
                    <a:pt x="27776" y="26301"/>
                  </a:moveTo>
                  <a:lnTo>
                    <a:pt x="27789" y="26314"/>
                  </a:lnTo>
                  <a:lnTo>
                    <a:pt x="27738" y="26367"/>
                  </a:lnTo>
                  <a:lnTo>
                    <a:pt x="27724" y="26353"/>
                  </a:lnTo>
                  <a:lnTo>
                    <a:pt x="27776" y="26301"/>
                  </a:lnTo>
                  <a:close/>
                  <a:moveTo>
                    <a:pt x="25649" y="26317"/>
                  </a:moveTo>
                  <a:lnTo>
                    <a:pt x="25684" y="26363"/>
                  </a:lnTo>
                  <a:lnTo>
                    <a:pt x="25668" y="26376"/>
                  </a:lnTo>
                  <a:lnTo>
                    <a:pt x="25632" y="26332"/>
                  </a:lnTo>
                  <a:lnTo>
                    <a:pt x="25649" y="26317"/>
                  </a:lnTo>
                  <a:close/>
                  <a:moveTo>
                    <a:pt x="25887" y="26367"/>
                  </a:moveTo>
                  <a:lnTo>
                    <a:pt x="25899" y="26382"/>
                  </a:lnTo>
                  <a:lnTo>
                    <a:pt x="25847" y="26426"/>
                  </a:lnTo>
                  <a:lnTo>
                    <a:pt x="25835" y="26412"/>
                  </a:lnTo>
                  <a:lnTo>
                    <a:pt x="25887" y="26367"/>
                  </a:lnTo>
                  <a:close/>
                  <a:moveTo>
                    <a:pt x="25794" y="26495"/>
                  </a:moveTo>
                  <a:lnTo>
                    <a:pt x="25865" y="26587"/>
                  </a:lnTo>
                  <a:lnTo>
                    <a:pt x="25840" y="26609"/>
                  </a:lnTo>
                  <a:lnTo>
                    <a:pt x="25769" y="26518"/>
                  </a:lnTo>
                  <a:lnTo>
                    <a:pt x="25794" y="26495"/>
                  </a:lnTo>
                  <a:close/>
                  <a:moveTo>
                    <a:pt x="27057" y="26582"/>
                  </a:moveTo>
                  <a:lnTo>
                    <a:pt x="27068" y="26597"/>
                  </a:lnTo>
                  <a:lnTo>
                    <a:pt x="27014" y="26643"/>
                  </a:lnTo>
                  <a:lnTo>
                    <a:pt x="27001" y="26628"/>
                  </a:lnTo>
                  <a:lnTo>
                    <a:pt x="27057" y="26582"/>
                  </a:lnTo>
                  <a:close/>
                  <a:moveTo>
                    <a:pt x="26289" y="26681"/>
                  </a:moveTo>
                  <a:lnTo>
                    <a:pt x="26361" y="26771"/>
                  </a:lnTo>
                  <a:lnTo>
                    <a:pt x="26334" y="26793"/>
                  </a:lnTo>
                  <a:lnTo>
                    <a:pt x="26262" y="26703"/>
                  </a:lnTo>
                  <a:lnTo>
                    <a:pt x="26289" y="26681"/>
                  </a:lnTo>
                  <a:close/>
                  <a:moveTo>
                    <a:pt x="26686" y="26721"/>
                  </a:moveTo>
                  <a:lnTo>
                    <a:pt x="26718" y="26756"/>
                  </a:lnTo>
                  <a:lnTo>
                    <a:pt x="26628" y="26832"/>
                  </a:lnTo>
                  <a:lnTo>
                    <a:pt x="26608" y="26813"/>
                  </a:lnTo>
                  <a:lnTo>
                    <a:pt x="26686" y="26721"/>
                  </a:lnTo>
                  <a:close/>
                  <a:moveTo>
                    <a:pt x="26090" y="26773"/>
                  </a:moveTo>
                  <a:lnTo>
                    <a:pt x="26125" y="26819"/>
                  </a:lnTo>
                  <a:lnTo>
                    <a:pt x="26108" y="26834"/>
                  </a:lnTo>
                  <a:lnTo>
                    <a:pt x="26072" y="26790"/>
                  </a:lnTo>
                  <a:lnTo>
                    <a:pt x="26090" y="26773"/>
                  </a:lnTo>
                  <a:close/>
                  <a:moveTo>
                    <a:pt x="26214" y="26821"/>
                  </a:moveTo>
                  <a:lnTo>
                    <a:pt x="26249" y="26865"/>
                  </a:lnTo>
                  <a:lnTo>
                    <a:pt x="26231" y="26881"/>
                  </a:lnTo>
                  <a:lnTo>
                    <a:pt x="26196" y="26835"/>
                  </a:lnTo>
                  <a:lnTo>
                    <a:pt x="26214" y="26821"/>
                  </a:lnTo>
                  <a:close/>
                  <a:moveTo>
                    <a:pt x="26795" y="26856"/>
                  </a:moveTo>
                  <a:lnTo>
                    <a:pt x="26868" y="26944"/>
                  </a:lnTo>
                  <a:lnTo>
                    <a:pt x="26840" y="26968"/>
                  </a:lnTo>
                  <a:lnTo>
                    <a:pt x="26767" y="26879"/>
                  </a:lnTo>
                  <a:lnTo>
                    <a:pt x="26795" y="26856"/>
                  </a:lnTo>
                  <a:close/>
                  <a:moveTo>
                    <a:pt x="26967" y="27037"/>
                  </a:moveTo>
                  <a:lnTo>
                    <a:pt x="26979" y="27052"/>
                  </a:lnTo>
                  <a:lnTo>
                    <a:pt x="26923" y="27099"/>
                  </a:lnTo>
                  <a:lnTo>
                    <a:pt x="26911" y="27084"/>
                  </a:lnTo>
                  <a:lnTo>
                    <a:pt x="26967" y="27037"/>
                  </a:lnTo>
                  <a:close/>
                  <a:moveTo>
                    <a:pt x="26618" y="27181"/>
                  </a:moveTo>
                  <a:lnTo>
                    <a:pt x="26630" y="27197"/>
                  </a:lnTo>
                  <a:lnTo>
                    <a:pt x="26574" y="27244"/>
                  </a:lnTo>
                  <a:lnTo>
                    <a:pt x="26574" y="27243"/>
                  </a:lnTo>
                  <a:lnTo>
                    <a:pt x="26562" y="27228"/>
                  </a:lnTo>
                  <a:lnTo>
                    <a:pt x="26618" y="27181"/>
                  </a:lnTo>
                  <a:close/>
                  <a:moveTo>
                    <a:pt x="24664" y="27193"/>
                  </a:moveTo>
                  <a:lnTo>
                    <a:pt x="24675" y="27209"/>
                  </a:lnTo>
                  <a:lnTo>
                    <a:pt x="24620" y="27247"/>
                  </a:lnTo>
                  <a:lnTo>
                    <a:pt x="24610" y="27231"/>
                  </a:lnTo>
                  <a:lnTo>
                    <a:pt x="24664" y="27193"/>
                  </a:lnTo>
                  <a:close/>
                  <a:moveTo>
                    <a:pt x="25902" y="27219"/>
                  </a:moveTo>
                  <a:lnTo>
                    <a:pt x="25935" y="27265"/>
                  </a:lnTo>
                  <a:lnTo>
                    <a:pt x="25916" y="27280"/>
                  </a:lnTo>
                  <a:lnTo>
                    <a:pt x="25882" y="27233"/>
                  </a:lnTo>
                  <a:lnTo>
                    <a:pt x="25902" y="27219"/>
                  </a:lnTo>
                  <a:close/>
                  <a:moveTo>
                    <a:pt x="26877" y="27313"/>
                  </a:moveTo>
                  <a:lnTo>
                    <a:pt x="26914" y="27359"/>
                  </a:lnTo>
                  <a:lnTo>
                    <a:pt x="26895" y="27375"/>
                  </a:lnTo>
                  <a:lnTo>
                    <a:pt x="26859" y="27330"/>
                  </a:lnTo>
                  <a:lnTo>
                    <a:pt x="26877" y="27313"/>
                  </a:lnTo>
                  <a:close/>
                  <a:moveTo>
                    <a:pt x="26003" y="27358"/>
                  </a:moveTo>
                  <a:lnTo>
                    <a:pt x="26038" y="27405"/>
                  </a:lnTo>
                  <a:lnTo>
                    <a:pt x="26018" y="27418"/>
                  </a:lnTo>
                  <a:lnTo>
                    <a:pt x="25984" y="27372"/>
                  </a:lnTo>
                  <a:lnTo>
                    <a:pt x="26003" y="27358"/>
                  </a:lnTo>
                  <a:close/>
                  <a:moveTo>
                    <a:pt x="6652" y="27165"/>
                  </a:moveTo>
                  <a:cubicBezTo>
                    <a:pt x="6765" y="27256"/>
                    <a:pt x="6818" y="27299"/>
                    <a:pt x="6864" y="27336"/>
                  </a:cubicBezTo>
                  <a:cubicBezTo>
                    <a:pt x="6826" y="27381"/>
                    <a:pt x="6798" y="27415"/>
                    <a:pt x="6724" y="27502"/>
                  </a:cubicBezTo>
                  <a:cubicBezTo>
                    <a:pt x="6749" y="27397"/>
                    <a:pt x="6770" y="27362"/>
                    <a:pt x="6762" y="27325"/>
                  </a:cubicBezTo>
                  <a:cubicBezTo>
                    <a:pt x="6756" y="27293"/>
                    <a:pt x="6720" y="27259"/>
                    <a:pt x="6652" y="27165"/>
                  </a:cubicBezTo>
                  <a:close/>
                  <a:moveTo>
                    <a:pt x="25397" y="27508"/>
                  </a:moveTo>
                  <a:lnTo>
                    <a:pt x="25463" y="27519"/>
                  </a:lnTo>
                  <a:lnTo>
                    <a:pt x="25459" y="27536"/>
                  </a:lnTo>
                  <a:cubicBezTo>
                    <a:pt x="25481" y="27520"/>
                    <a:pt x="25502" y="27519"/>
                    <a:pt x="25522" y="27519"/>
                  </a:cubicBezTo>
                  <a:cubicBezTo>
                    <a:pt x="25526" y="27519"/>
                    <a:pt x="25529" y="27519"/>
                    <a:pt x="25532" y="27519"/>
                  </a:cubicBezTo>
                  <a:lnTo>
                    <a:pt x="25524" y="27547"/>
                  </a:lnTo>
                  <a:lnTo>
                    <a:pt x="25457" y="27536"/>
                  </a:lnTo>
                  <a:lnTo>
                    <a:pt x="25462" y="27519"/>
                  </a:lnTo>
                  <a:lnTo>
                    <a:pt x="25462" y="27519"/>
                  </a:lnTo>
                  <a:cubicBezTo>
                    <a:pt x="25435" y="27536"/>
                    <a:pt x="25412" y="27536"/>
                    <a:pt x="25390" y="27536"/>
                  </a:cubicBezTo>
                  <a:lnTo>
                    <a:pt x="25397" y="27508"/>
                  </a:lnTo>
                  <a:close/>
                  <a:moveTo>
                    <a:pt x="26386" y="27316"/>
                  </a:moveTo>
                  <a:cubicBezTo>
                    <a:pt x="26517" y="27377"/>
                    <a:pt x="26631" y="27428"/>
                    <a:pt x="26756" y="27484"/>
                  </a:cubicBezTo>
                  <a:cubicBezTo>
                    <a:pt x="26718" y="27516"/>
                    <a:pt x="26693" y="27539"/>
                    <a:pt x="26665" y="27562"/>
                  </a:cubicBezTo>
                  <a:cubicBezTo>
                    <a:pt x="26620" y="27530"/>
                    <a:pt x="26581" y="27487"/>
                    <a:pt x="26530" y="27469"/>
                  </a:cubicBezTo>
                  <a:cubicBezTo>
                    <a:pt x="26505" y="27462"/>
                    <a:pt x="26478" y="27460"/>
                    <a:pt x="26449" y="27460"/>
                  </a:cubicBezTo>
                  <a:cubicBezTo>
                    <a:pt x="26425" y="27460"/>
                    <a:pt x="26400" y="27461"/>
                    <a:pt x="26374" y="27461"/>
                  </a:cubicBezTo>
                  <a:cubicBezTo>
                    <a:pt x="26365" y="27461"/>
                    <a:pt x="26355" y="27461"/>
                    <a:pt x="26346" y="27461"/>
                  </a:cubicBezTo>
                  <a:cubicBezTo>
                    <a:pt x="26359" y="27409"/>
                    <a:pt x="26367" y="27381"/>
                    <a:pt x="26386" y="27316"/>
                  </a:cubicBezTo>
                  <a:close/>
                  <a:moveTo>
                    <a:pt x="26446" y="27553"/>
                  </a:moveTo>
                  <a:lnTo>
                    <a:pt x="26458" y="27569"/>
                  </a:lnTo>
                  <a:lnTo>
                    <a:pt x="26402" y="27615"/>
                  </a:lnTo>
                  <a:lnTo>
                    <a:pt x="26392" y="27600"/>
                  </a:lnTo>
                  <a:lnTo>
                    <a:pt x="26446" y="27553"/>
                  </a:lnTo>
                  <a:close/>
                  <a:moveTo>
                    <a:pt x="24424" y="27746"/>
                  </a:moveTo>
                  <a:lnTo>
                    <a:pt x="24495" y="27817"/>
                  </a:lnTo>
                  <a:lnTo>
                    <a:pt x="24445" y="27847"/>
                  </a:lnTo>
                  <a:lnTo>
                    <a:pt x="24397" y="27765"/>
                  </a:lnTo>
                  <a:lnTo>
                    <a:pt x="24424" y="27746"/>
                  </a:lnTo>
                  <a:close/>
                  <a:moveTo>
                    <a:pt x="25575" y="27868"/>
                  </a:moveTo>
                  <a:lnTo>
                    <a:pt x="25607" y="27917"/>
                  </a:lnTo>
                  <a:lnTo>
                    <a:pt x="25588" y="27930"/>
                  </a:lnTo>
                  <a:lnTo>
                    <a:pt x="25556" y="27881"/>
                  </a:lnTo>
                  <a:lnTo>
                    <a:pt x="25575" y="27868"/>
                  </a:lnTo>
                  <a:close/>
                  <a:moveTo>
                    <a:pt x="26040" y="28034"/>
                  </a:moveTo>
                  <a:lnTo>
                    <a:pt x="26074" y="28081"/>
                  </a:lnTo>
                  <a:lnTo>
                    <a:pt x="26053" y="28096"/>
                  </a:lnTo>
                  <a:lnTo>
                    <a:pt x="26021" y="28049"/>
                  </a:lnTo>
                  <a:lnTo>
                    <a:pt x="26040" y="28034"/>
                  </a:lnTo>
                  <a:close/>
                  <a:moveTo>
                    <a:pt x="24867" y="28080"/>
                  </a:moveTo>
                  <a:lnTo>
                    <a:pt x="24898" y="28130"/>
                  </a:lnTo>
                  <a:lnTo>
                    <a:pt x="24878" y="28143"/>
                  </a:lnTo>
                  <a:lnTo>
                    <a:pt x="24848" y="28093"/>
                  </a:lnTo>
                  <a:lnTo>
                    <a:pt x="24867" y="28080"/>
                  </a:lnTo>
                  <a:close/>
                  <a:moveTo>
                    <a:pt x="25476" y="28043"/>
                  </a:moveTo>
                  <a:cubicBezTo>
                    <a:pt x="25480" y="28100"/>
                    <a:pt x="25483" y="28142"/>
                    <a:pt x="25484" y="28174"/>
                  </a:cubicBezTo>
                  <a:lnTo>
                    <a:pt x="25484" y="28174"/>
                  </a:lnTo>
                  <a:cubicBezTo>
                    <a:pt x="25469" y="28164"/>
                    <a:pt x="25455" y="28154"/>
                    <a:pt x="25444" y="28142"/>
                  </a:cubicBezTo>
                  <a:cubicBezTo>
                    <a:pt x="25437" y="28136"/>
                    <a:pt x="25453" y="28111"/>
                    <a:pt x="25476" y="28043"/>
                  </a:cubicBezTo>
                  <a:close/>
                  <a:moveTo>
                    <a:pt x="25500" y="28154"/>
                  </a:moveTo>
                  <a:cubicBezTo>
                    <a:pt x="25504" y="28154"/>
                    <a:pt x="25509" y="28173"/>
                    <a:pt x="25513" y="28192"/>
                  </a:cubicBezTo>
                  <a:lnTo>
                    <a:pt x="25513" y="28193"/>
                  </a:lnTo>
                  <a:cubicBezTo>
                    <a:pt x="25507" y="28189"/>
                    <a:pt x="25501" y="28185"/>
                    <a:pt x="25495" y="28181"/>
                  </a:cubicBezTo>
                  <a:lnTo>
                    <a:pt x="25495" y="28181"/>
                  </a:lnTo>
                  <a:cubicBezTo>
                    <a:pt x="25496" y="28161"/>
                    <a:pt x="25498" y="28154"/>
                    <a:pt x="25500" y="28154"/>
                  </a:cubicBezTo>
                  <a:close/>
                  <a:moveTo>
                    <a:pt x="24182" y="28140"/>
                  </a:moveTo>
                  <a:lnTo>
                    <a:pt x="24238" y="28240"/>
                  </a:lnTo>
                  <a:lnTo>
                    <a:pt x="24207" y="28258"/>
                  </a:lnTo>
                  <a:lnTo>
                    <a:pt x="24151" y="28156"/>
                  </a:lnTo>
                  <a:lnTo>
                    <a:pt x="24151" y="28156"/>
                  </a:lnTo>
                  <a:lnTo>
                    <a:pt x="24152" y="28158"/>
                  </a:lnTo>
                  <a:lnTo>
                    <a:pt x="24182" y="28140"/>
                  </a:lnTo>
                  <a:close/>
                  <a:moveTo>
                    <a:pt x="25476" y="28211"/>
                  </a:moveTo>
                  <a:lnTo>
                    <a:pt x="25484" y="28212"/>
                  </a:lnTo>
                  <a:lnTo>
                    <a:pt x="25484" y="28212"/>
                  </a:lnTo>
                  <a:cubicBezTo>
                    <a:pt x="25485" y="28255"/>
                    <a:pt x="25481" y="28268"/>
                    <a:pt x="25478" y="28280"/>
                  </a:cubicBezTo>
                  <a:lnTo>
                    <a:pt x="25450" y="28279"/>
                  </a:lnTo>
                  <a:lnTo>
                    <a:pt x="25476" y="28211"/>
                  </a:lnTo>
                  <a:close/>
                  <a:moveTo>
                    <a:pt x="25225" y="28246"/>
                  </a:moveTo>
                  <a:cubicBezTo>
                    <a:pt x="25250" y="28271"/>
                    <a:pt x="25273" y="28293"/>
                    <a:pt x="25347" y="28361"/>
                  </a:cubicBezTo>
                  <a:cubicBezTo>
                    <a:pt x="25235" y="28352"/>
                    <a:pt x="25188" y="28349"/>
                    <a:pt x="25120" y="28345"/>
                  </a:cubicBezTo>
                  <a:cubicBezTo>
                    <a:pt x="25166" y="28302"/>
                    <a:pt x="25190" y="28280"/>
                    <a:pt x="25225" y="28246"/>
                  </a:cubicBezTo>
                  <a:close/>
                  <a:moveTo>
                    <a:pt x="9569" y="28333"/>
                  </a:moveTo>
                  <a:lnTo>
                    <a:pt x="9628" y="28364"/>
                  </a:lnTo>
                  <a:lnTo>
                    <a:pt x="9619" y="28380"/>
                  </a:lnTo>
                  <a:lnTo>
                    <a:pt x="9561" y="28349"/>
                  </a:lnTo>
                  <a:lnTo>
                    <a:pt x="9569" y="28333"/>
                  </a:lnTo>
                  <a:close/>
                  <a:moveTo>
                    <a:pt x="22532" y="28333"/>
                  </a:moveTo>
                  <a:lnTo>
                    <a:pt x="22556" y="28386"/>
                  </a:lnTo>
                  <a:lnTo>
                    <a:pt x="22535" y="28395"/>
                  </a:lnTo>
                  <a:lnTo>
                    <a:pt x="22512" y="28342"/>
                  </a:lnTo>
                  <a:lnTo>
                    <a:pt x="22532" y="28333"/>
                  </a:lnTo>
                  <a:close/>
                  <a:moveTo>
                    <a:pt x="25712" y="28429"/>
                  </a:moveTo>
                  <a:lnTo>
                    <a:pt x="25722" y="28445"/>
                  </a:lnTo>
                  <a:lnTo>
                    <a:pt x="25660" y="28487"/>
                  </a:lnTo>
                  <a:lnTo>
                    <a:pt x="25650" y="28471"/>
                  </a:lnTo>
                  <a:lnTo>
                    <a:pt x="25712" y="28429"/>
                  </a:lnTo>
                  <a:close/>
                  <a:moveTo>
                    <a:pt x="7966" y="28486"/>
                  </a:moveTo>
                  <a:lnTo>
                    <a:pt x="7986" y="28499"/>
                  </a:lnTo>
                  <a:lnTo>
                    <a:pt x="7954" y="28546"/>
                  </a:lnTo>
                  <a:lnTo>
                    <a:pt x="7953" y="28546"/>
                  </a:lnTo>
                  <a:lnTo>
                    <a:pt x="7933" y="28535"/>
                  </a:lnTo>
                  <a:lnTo>
                    <a:pt x="7966" y="28486"/>
                  </a:lnTo>
                  <a:close/>
                  <a:moveTo>
                    <a:pt x="21934" y="28554"/>
                  </a:moveTo>
                  <a:lnTo>
                    <a:pt x="21940" y="28571"/>
                  </a:lnTo>
                  <a:lnTo>
                    <a:pt x="21879" y="28599"/>
                  </a:lnTo>
                  <a:lnTo>
                    <a:pt x="21872" y="28580"/>
                  </a:lnTo>
                  <a:lnTo>
                    <a:pt x="21934" y="28554"/>
                  </a:lnTo>
                  <a:close/>
                  <a:moveTo>
                    <a:pt x="22625" y="28543"/>
                  </a:moveTo>
                  <a:lnTo>
                    <a:pt x="22647" y="28596"/>
                  </a:lnTo>
                  <a:lnTo>
                    <a:pt x="22627" y="28605"/>
                  </a:lnTo>
                  <a:lnTo>
                    <a:pt x="22603" y="28552"/>
                  </a:lnTo>
                  <a:lnTo>
                    <a:pt x="22625" y="28543"/>
                  </a:lnTo>
                  <a:close/>
                  <a:moveTo>
                    <a:pt x="24948" y="28505"/>
                  </a:moveTo>
                  <a:cubicBezTo>
                    <a:pt x="24974" y="28505"/>
                    <a:pt x="25000" y="28528"/>
                    <a:pt x="25028" y="28580"/>
                  </a:cubicBezTo>
                  <a:cubicBezTo>
                    <a:pt x="24979" y="28608"/>
                    <a:pt x="24951" y="28624"/>
                    <a:pt x="24916" y="28645"/>
                  </a:cubicBezTo>
                  <a:cubicBezTo>
                    <a:pt x="24894" y="28623"/>
                    <a:pt x="24876" y="28604"/>
                    <a:pt x="24854" y="28582"/>
                  </a:cubicBezTo>
                  <a:cubicBezTo>
                    <a:pt x="24887" y="28535"/>
                    <a:pt x="24917" y="28505"/>
                    <a:pt x="24948" y="28505"/>
                  </a:cubicBezTo>
                  <a:close/>
                  <a:moveTo>
                    <a:pt x="9166" y="28633"/>
                  </a:moveTo>
                  <a:lnTo>
                    <a:pt x="9287" y="28698"/>
                  </a:lnTo>
                  <a:lnTo>
                    <a:pt x="9272" y="28723"/>
                  </a:lnTo>
                  <a:lnTo>
                    <a:pt x="9152" y="28658"/>
                  </a:lnTo>
                  <a:lnTo>
                    <a:pt x="9166" y="28633"/>
                  </a:lnTo>
                  <a:close/>
                  <a:moveTo>
                    <a:pt x="24572" y="28718"/>
                  </a:moveTo>
                  <a:lnTo>
                    <a:pt x="24601" y="28723"/>
                  </a:lnTo>
                  <a:lnTo>
                    <a:pt x="24568" y="28785"/>
                  </a:lnTo>
                  <a:lnTo>
                    <a:pt x="24568" y="28785"/>
                  </a:lnTo>
                  <a:cubicBezTo>
                    <a:pt x="24557" y="28762"/>
                    <a:pt x="24564" y="28740"/>
                    <a:pt x="24572" y="28718"/>
                  </a:cubicBezTo>
                  <a:close/>
                  <a:moveTo>
                    <a:pt x="24551" y="28783"/>
                  </a:moveTo>
                  <a:lnTo>
                    <a:pt x="24568" y="28786"/>
                  </a:lnTo>
                  <a:lnTo>
                    <a:pt x="24568" y="28786"/>
                  </a:lnTo>
                  <a:lnTo>
                    <a:pt x="24567" y="28788"/>
                  </a:lnTo>
                  <a:lnTo>
                    <a:pt x="24550" y="28785"/>
                  </a:lnTo>
                  <a:lnTo>
                    <a:pt x="24550" y="28785"/>
                  </a:lnTo>
                  <a:lnTo>
                    <a:pt x="24551" y="28783"/>
                  </a:lnTo>
                  <a:close/>
                  <a:moveTo>
                    <a:pt x="24972" y="28773"/>
                  </a:moveTo>
                  <a:lnTo>
                    <a:pt x="24981" y="28789"/>
                  </a:lnTo>
                  <a:lnTo>
                    <a:pt x="24917" y="28826"/>
                  </a:lnTo>
                  <a:lnTo>
                    <a:pt x="24907" y="28808"/>
                  </a:lnTo>
                  <a:lnTo>
                    <a:pt x="24972" y="28773"/>
                  </a:lnTo>
                  <a:close/>
                  <a:moveTo>
                    <a:pt x="24550" y="28785"/>
                  </a:moveTo>
                  <a:lnTo>
                    <a:pt x="24550" y="28785"/>
                  </a:lnTo>
                  <a:cubicBezTo>
                    <a:pt x="24561" y="28809"/>
                    <a:pt x="24554" y="28831"/>
                    <a:pt x="24547" y="28852"/>
                  </a:cubicBezTo>
                  <a:lnTo>
                    <a:pt x="24519" y="28848"/>
                  </a:lnTo>
                  <a:lnTo>
                    <a:pt x="24550" y="28785"/>
                  </a:lnTo>
                  <a:close/>
                  <a:moveTo>
                    <a:pt x="24130" y="28776"/>
                  </a:moveTo>
                  <a:lnTo>
                    <a:pt x="24174" y="28860"/>
                  </a:lnTo>
                  <a:lnTo>
                    <a:pt x="24146" y="28880"/>
                  </a:lnTo>
                  <a:lnTo>
                    <a:pt x="24079" y="28808"/>
                  </a:lnTo>
                  <a:lnTo>
                    <a:pt x="24130" y="28776"/>
                  </a:lnTo>
                  <a:close/>
                  <a:moveTo>
                    <a:pt x="22346" y="28876"/>
                  </a:moveTo>
                  <a:lnTo>
                    <a:pt x="22353" y="28894"/>
                  </a:lnTo>
                  <a:lnTo>
                    <a:pt x="22290" y="28921"/>
                  </a:lnTo>
                  <a:lnTo>
                    <a:pt x="22284" y="28904"/>
                  </a:lnTo>
                  <a:lnTo>
                    <a:pt x="22346" y="28876"/>
                  </a:lnTo>
                  <a:close/>
                  <a:moveTo>
                    <a:pt x="23840" y="28860"/>
                  </a:moveTo>
                  <a:lnTo>
                    <a:pt x="23865" y="28911"/>
                  </a:lnTo>
                  <a:lnTo>
                    <a:pt x="23845" y="28923"/>
                  </a:lnTo>
                  <a:lnTo>
                    <a:pt x="23820" y="28871"/>
                  </a:lnTo>
                  <a:lnTo>
                    <a:pt x="23840" y="28860"/>
                  </a:lnTo>
                  <a:close/>
                  <a:moveTo>
                    <a:pt x="21319" y="28870"/>
                  </a:moveTo>
                  <a:lnTo>
                    <a:pt x="21336" y="28924"/>
                  </a:lnTo>
                  <a:lnTo>
                    <a:pt x="21314" y="28930"/>
                  </a:lnTo>
                  <a:lnTo>
                    <a:pt x="21297" y="28876"/>
                  </a:lnTo>
                  <a:lnTo>
                    <a:pt x="21319" y="28870"/>
                  </a:lnTo>
                  <a:close/>
                  <a:moveTo>
                    <a:pt x="24411" y="28829"/>
                  </a:moveTo>
                  <a:cubicBezTo>
                    <a:pt x="24422" y="28848"/>
                    <a:pt x="24433" y="28870"/>
                    <a:pt x="24451" y="28901"/>
                  </a:cubicBezTo>
                  <a:lnTo>
                    <a:pt x="24451" y="28902"/>
                  </a:lnTo>
                  <a:cubicBezTo>
                    <a:pt x="24411" y="28924"/>
                    <a:pt x="24376" y="28944"/>
                    <a:pt x="24341" y="28963"/>
                  </a:cubicBezTo>
                  <a:lnTo>
                    <a:pt x="24307" y="28952"/>
                  </a:lnTo>
                  <a:cubicBezTo>
                    <a:pt x="24341" y="28911"/>
                    <a:pt x="24376" y="28870"/>
                    <a:pt x="24411" y="28829"/>
                  </a:cubicBezTo>
                  <a:close/>
                  <a:moveTo>
                    <a:pt x="9112" y="29002"/>
                  </a:moveTo>
                  <a:lnTo>
                    <a:pt x="9174" y="29035"/>
                  </a:lnTo>
                  <a:lnTo>
                    <a:pt x="9165" y="29052"/>
                  </a:lnTo>
                  <a:lnTo>
                    <a:pt x="9103" y="29019"/>
                  </a:lnTo>
                  <a:lnTo>
                    <a:pt x="9112" y="29002"/>
                  </a:lnTo>
                  <a:close/>
                  <a:moveTo>
                    <a:pt x="21957" y="29014"/>
                  </a:moveTo>
                  <a:cubicBezTo>
                    <a:pt x="21975" y="29064"/>
                    <a:pt x="21984" y="29088"/>
                    <a:pt x="21990" y="29102"/>
                  </a:cubicBezTo>
                  <a:cubicBezTo>
                    <a:pt x="21948" y="29095"/>
                    <a:pt x="21900" y="29086"/>
                    <a:pt x="21838" y="29075"/>
                  </a:cubicBezTo>
                  <a:cubicBezTo>
                    <a:pt x="21876" y="29055"/>
                    <a:pt x="21904" y="29042"/>
                    <a:pt x="21957" y="29014"/>
                  </a:cubicBezTo>
                  <a:close/>
                  <a:moveTo>
                    <a:pt x="23771" y="29029"/>
                  </a:moveTo>
                  <a:lnTo>
                    <a:pt x="23799" y="29070"/>
                  </a:lnTo>
                  <a:lnTo>
                    <a:pt x="23695" y="29127"/>
                  </a:lnTo>
                  <a:lnTo>
                    <a:pt x="23679" y="29105"/>
                  </a:lnTo>
                  <a:lnTo>
                    <a:pt x="23771" y="29029"/>
                  </a:lnTo>
                  <a:close/>
                  <a:moveTo>
                    <a:pt x="21647" y="29145"/>
                  </a:moveTo>
                  <a:lnTo>
                    <a:pt x="21653" y="29163"/>
                  </a:lnTo>
                  <a:lnTo>
                    <a:pt x="21588" y="29185"/>
                  </a:lnTo>
                  <a:lnTo>
                    <a:pt x="21582" y="29166"/>
                  </a:lnTo>
                  <a:lnTo>
                    <a:pt x="21647" y="29145"/>
                  </a:lnTo>
                  <a:close/>
                  <a:moveTo>
                    <a:pt x="8482" y="28960"/>
                  </a:moveTo>
                  <a:lnTo>
                    <a:pt x="8482" y="28960"/>
                  </a:lnTo>
                  <a:cubicBezTo>
                    <a:pt x="8544" y="28999"/>
                    <a:pt x="8581" y="29029"/>
                    <a:pt x="8631" y="29054"/>
                  </a:cubicBezTo>
                  <a:cubicBezTo>
                    <a:pt x="8632" y="29108"/>
                    <a:pt x="8635" y="29169"/>
                    <a:pt x="8637" y="29229"/>
                  </a:cubicBezTo>
                  <a:cubicBezTo>
                    <a:pt x="8604" y="29233"/>
                    <a:pt x="8570" y="29239"/>
                    <a:pt x="8534" y="29245"/>
                  </a:cubicBezTo>
                  <a:cubicBezTo>
                    <a:pt x="8522" y="29235"/>
                    <a:pt x="8500" y="29225"/>
                    <a:pt x="8500" y="29211"/>
                  </a:cubicBezTo>
                  <a:cubicBezTo>
                    <a:pt x="8491" y="29135"/>
                    <a:pt x="8488" y="29058"/>
                    <a:pt x="8482" y="28960"/>
                  </a:cubicBezTo>
                  <a:close/>
                  <a:moveTo>
                    <a:pt x="21160" y="29179"/>
                  </a:moveTo>
                  <a:lnTo>
                    <a:pt x="21167" y="29207"/>
                  </a:lnTo>
                  <a:lnTo>
                    <a:pt x="21039" y="29248"/>
                  </a:lnTo>
                  <a:lnTo>
                    <a:pt x="21030" y="29220"/>
                  </a:lnTo>
                  <a:lnTo>
                    <a:pt x="21160" y="29179"/>
                  </a:lnTo>
                  <a:close/>
                  <a:moveTo>
                    <a:pt x="12432" y="29207"/>
                  </a:moveTo>
                  <a:lnTo>
                    <a:pt x="12559" y="29244"/>
                  </a:lnTo>
                  <a:lnTo>
                    <a:pt x="12550" y="29272"/>
                  </a:lnTo>
                  <a:lnTo>
                    <a:pt x="12424" y="29235"/>
                  </a:lnTo>
                  <a:lnTo>
                    <a:pt x="12432" y="29207"/>
                  </a:lnTo>
                  <a:close/>
                  <a:moveTo>
                    <a:pt x="23898" y="29247"/>
                  </a:moveTo>
                  <a:lnTo>
                    <a:pt x="23905" y="29263"/>
                  </a:lnTo>
                  <a:lnTo>
                    <a:pt x="23842" y="29300"/>
                  </a:lnTo>
                  <a:lnTo>
                    <a:pt x="23833" y="29282"/>
                  </a:lnTo>
                  <a:lnTo>
                    <a:pt x="23898" y="29247"/>
                  </a:lnTo>
                  <a:close/>
                  <a:moveTo>
                    <a:pt x="12771" y="29294"/>
                  </a:moveTo>
                  <a:lnTo>
                    <a:pt x="12793" y="29300"/>
                  </a:lnTo>
                  <a:lnTo>
                    <a:pt x="12777" y="29356"/>
                  </a:lnTo>
                  <a:lnTo>
                    <a:pt x="12756" y="29348"/>
                  </a:lnTo>
                  <a:lnTo>
                    <a:pt x="12771" y="29294"/>
                  </a:lnTo>
                  <a:close/>
                  <a:moveTo>
                    <a:pt x="21038" y="29325"/>
                  </a:moveTo>
                  <a:lnTo>
                    <a:pt x="21054" y="29381"/>
                  </a:lnTo>
                  <a:lnTo>
                    <a:pt x="21032" y="29386"/>
                  </a:lnTo>
                  <a:lnTo>
                    <a:pt x="21016" y="29332"/>
                  </a:lnTo>
                  <a:lnTo>
                    <a:pt x="21038" y="29325"/>
                  </a:lnTo>
                  <a:close/>
                  <a:moveTo>
                    <a:pt x="21183" y="29338"/>
                  </a:moveTo>
                  <a:lnTo>
                    <a:pt x="21200" y="29392"/>
                  </a:lnTo>
                  <a:lnTo>
                    <a:pt x="21177" y="29400"/>
                  </a:lnTo>
                  <a:lnTo>
                    <a:pt x="21161" y="29345"/>
                  </a:lnTo>
                  <a:lnTo>
                    <a:pt x="21183" y="29338"/>
                  </a:lnTo>
                  <a:close/>
                  <a:moveTo>
                    <a:pt x="22443" y="29378"/>
                  </a:moveTo>
                  <a:lnTo>
                    <a:pt x="22463" y="29432"/>
                  </a:lnTo>
                  <a:lnTo>
                    <a:pt x="22465" y="29432"/>
                  </a:lnTo>
                  <a:lnTo>
                    <a:pt x="22443" y="29441"/>
                  </a:lnTo>
                  <a:lnTo>
                    <a:pt x="22422" y="29388"/>
                  </a:lnTo>
                  <a:lnTo>
                    <a:pt x="22443" y="29378"/>
                  </a:lnTo>
                  <a:close/>
                  <a:moveTo>
                    <a:pt x="9012" y="29385"/>
                  </a:moveTo>
                  <a:lnTo>
                    <a:pt x="9032" y="29450"/>
                  </a:lnTo>
                  <a:cubicBezTo>
                    <a:pt x="9027" y="29450"/>
                    <a:pt x="9021" y="29451"/>
                    <a:pt x="9019" y="29451"/>
                  </a:cubicBezTo>
                  <a:cubicBezTo>
                    <a:pt x="9003" y="29432"/>
                    <a:pt x="8993" y="29411"/>
                    <a:pt x="8982" y="29389"/>
                  </a:cubicBezTo>
                  <a:lnTo>
                    <a:pt x="9012" y="29385"/>
                  </a:lnTo>
                  <a:close/>
                  <a:moveTo>
                    <a:pt x="22956" y="29375"/>
                  </a:moveTo>
                  <a:lnTo>
                    <a:pt x="22956" y="29375"/>
                  </a:lnTo>
                  <a:cubicBezTo>
                    <a:pt x="22908" y="29425"/>
                    <a:pt x="22871" y="29461"/>
                    <a:pt x="22836" y="29498"/>
                  </a:cubicBezTo>
                  <a:cubicBezTo>
                    <a:pt x="22803" y="29451"/>
                    <a:pt x="22741" y="29397"/>
                    <a:pt x="22956" y="29375"/>
                  </a:cubicBezTo>
                  <a:close/>
                  <a:moveTo>
                    <a:pt x="21881" y="29472"/>
                  </a:moveTo>
                  <a:lnTo>
                    <a:pt x="21900" y="29526"/>
                  </a:lnTo>
                  <a:lnTo>
                    <a:pt x="21876" y="29534"/>
                  </a:lnTo>
                  <a:lnTo>
                    <a:pt x="21859" y="29479"/>
                  </a:lnTo>
                  <a:lnTo>
                    <a:pt x="21881" y="29472"/>
                  </a:lnTo>
                  <a:close/>
                  <a:moveTo>
                    <a:pt x="20414" y="29531"/>
                  </a:moveTo>
                  <a:lnTo>
                    <a:pt x="20418" y="29548"/>
                  </a:lnTo>
                  <a:lnTo>
                    <a:pt x="20352" y="29563"/>
                  </a:lnTo>
                  <a:lnTo>
                    <a:pt x="20348" y="29545"/>
                  </a:lnTo>
                  <a:lnTo>
                    <a:pt x="20414" y="29531"/>
                  </a:lnTo>
                  <a:close/>
                  <a:moveTo>
                    <a:pt x="13668" y="29507"/>
                  </a:moveTo>
                  <a:lnTo>
                    <a:pt x="13689" y="29511"/>
                  </a:lnTo>
                  <a:lnTo>
                    <a:pt x="13677" y="29567"/>
                  </a:lnTo>
                  <a:lnTo>
                    <a:pt x="13655" y="29563"/>
                  </a:lnTo>
                  <a:lnTo>
                    <a:pt x="13668" y="29507"/>
                  </a:lnTo>
                  <a:close/>
                  <a:moveTo>
                    <a:pt x="20707" y="29575"/>
                  </a:moveTo>
                  <a:lnTo>
                    <a:pt x="20711" y="29592"/>
                  </a:lnTo>
                  <a:lnTo>
                    <a:pt x="20646" y="29614"/>
                  </a:lnTo>
                  <a:lnTo>
                    <a:pt x="20642" y="29595"/>
                  </a:lnTo>
                  <a:lnTo>
                    <a:pt x="20707" y="29575"/>
                  </a:lnTo>
                  <a:close/>
                  <a:moveTo>
                    <a:pt x="23483" y="29569"/>
                  </a:moveTo>
                  <a:lnTo>
                    <a:pt x="23490" y="29585"/>
                  </a:lnTo>
                  <a:lnTo>
                    <a:pt x="23424" y="29616"/>
                  </a:lnTo>
                  <a:lnTo>
                    <a:pt x="23417" y="29598"/>
                  </a:lnTo>
                  <a:lnTo>
                    <a:pt x="23483" y="29569"/>
                  </a:lnTo>
                  <a:close/>
                  <a:moveTo>
                    <a:pt x="22138" y="29567"/>
                  </a:moveTo>
                  <a:lnTo>
                    <a:pt x="22157" y="29622"/>
                  </a:lnTo>
                  <a:lnTo>
                    <a:pt x="22135" y="29629"/>
                  </a:lnTo>
                  <a:lnTo>
                    <a:pt x="22116" y="29575"/>
                  </a:lnTo>
                  <a:lnTo>
                    <a:pt x="22138" y="29567"/>
                  </a:lnTo>
                  <a:close/>
                  <a:moveTo>
                    <a:pt x="19378" y="29572"/>
                  </a:moveTo>
                  <a:lnTo>
                    <a:pt x="19388" y="29600"/>
                  </a:lnTo>
                  <a:lnTo>
                    <a:pt x="19283" y="29644"/>
                  </a:lnTo>
                  <a:lnTo>
                    <a:pt x="19271" y="29597"/>
                  </a:lnTo>
                  <a:lnTo>
                    <a:pt x="19378" y="29572"/>
                  </a:lnTo>
                  <a:close/>
                  <a:moveTo>
                    <a:pt x="9758" y="29600"/>
                  </a:moveTo>
                  <a:lnTo>
                    <a:pt x="9821" y="29632"/>
                  </a:lnTo>
                  <a:lnTo>
                    <a:pt x="9812" y="29650"/>
                  </a:lnTo>
                  <a:lnTo>
                    <a:pt x="9749" y="29616"/>
                  </a:lnTo>
                  <a:lnTo>
                    <a:pt x="9758" y="29600"/>
                  </a:lnTo>
                  <a:close/>
                  <a:moveTo>
                    <a:pt x="13785" y="29597"/>
                  </a:moveTo>
                  <a:cubicBezTo>
                    <a:pt x="13836" y="29631"/>
                    <a:pt x="13888" y="29664"/>
                    <a:pt x="13971" y="29720"/>
                  </a:cubicBezTo>
                  <a:cubicBezTo>
                    <a:pt x="13873" y="29713"/>
                    <a:pt x="13808" y="29707"/>
                    <a:pt x="13740" y="29703"/>
                  </a:cubicBezTo>
                  <a:cubicBezTo>
                    <a:pt x="13729" y="29714"/>
                    <a:pt x="13711" y="29728"/>
                    <a:pt x="13692" y="29739"/>
                  </a:cubicBezTo>
                  <a:lnTo>
                    <a:pt x="13674" y="29717"/>
                  </a:lnTo>
                  <a:lnTo>
                    <a:pt x="13736" y="29689"/>
                  </a:lnTo>
                  <a:lnTo>
                    <a:pt x="13748" y="29703"/>
                  </a:lnTo>
                  <a:cubicBezTo>
                    <a:pt x="13746" y="29669"/>
                    <a:pt x="13751" y="29642"/>
                    <a:pt x="13760" y="29616"/>
                  </a:cubicBezTo>
                  <a:cubicBezTo>
                    <a:pt x="13761" y="29609"/>
                    <a:pt x="13774" y="29604"/>
                    <a:pt x="13785" y="29597"/>
                  </a:cubicBezTo>
                  <a:close/>
                  <a:moveTo>
                    <a:pt x="22903" y="29695"/>
                  </a:moveTo>
                  <a:lnTo>
                    <a:pt x="22914" y="29722"/>
                  </a:lnTo>
                  <a:lnTo>
                    <a:pt x="22781" y="29781"/>
                  </a:lnTo>
                  <a:lnTo>
                    <a:pt x="22769" y="29754"/>
                  </a:lnTo>
                  <a:lnTo>
                    <a:pt x="22903" y="29695"/>
                  </a:lnTo>
                  <a:close/>
                  <a:moveTo>
                    <a:pt x="22197" y="29731"/>
                  </a:moveTo>
                  <a:lnTo>
                    <a:pt x="22216" y="29784"/>
                  </a:lnTo>
                  <a:lnTo>
                    <a:pt x="22193" y="29791"/>
                  </a:lnTo>
                  <a:lnTo>
                    <a:pt x="22174" y="29738"/>
                  </a:lnTo>
                  <a:lnTo>
                    <a:pt x="22197" y="29731"/>
                  </a:lnTo>
                  <a:close/>
                  <a:moveTo>
                    <a:pt x="10017" y="29723"/>
                  </a:moveTo>
                  <a:lnTo>
                    <a:pt x="10149" y="29778"/>
                  </a:lnTo>
                  <a:lnTo>
                    <a:pt x="10137" y="29803"/>
                  </a:lnTo>
                  <a:lnTo>
                    <a:pt x="10005" y="29750"/>
                  </a:lnTo>
                  <a:lnTo>
                    <a:pt x="10017" y="29723"/>
                  </a:lnTo>
                  <a:close/>
                  <a:moveTo>
                    <a:pt x="19624" y="29862"/>
                  </a:moveTo>
                  <a:lnTo>
                    <a:pt x="19634" y="29919"/>
                  </a:lnTo>
                  <a:lnTo>
                    <a:pt x="19612" y="29923"/>
                  </a:lnTo>
                  <a:lnTo>
                    <a:pt x="19602" y="29867"/>
                  </a:lnTo>
                  <a:lnTo>
                    <a:pt x="19624" y="29862"/>
                  </a:lnTo>
                  <a:close/>
                  <a:moveTo>
                    <a:pt x="19347" y="29865"/>
                  </a:moveTo>
                  <a:lnTo>
                    <a:pt x="19358" y="29920"/>
                  </a:lnTo>
                  <a:lnTo>
                    <a:pt x="19334" y="29926"/>
                  </a:lnTo>
                  <a:lnTo>
                    <a:pt x="19325" y="29869"/>
                  </a:lnTo>
                  <a:lnTo>
                    <a:pt x="19347" y="29865"/>
                  </a:lnTo>
                  <a:close/>
                  <a:moveTo>
                    <a:pt x="21872" y="30040"/>
                  </a:moveTo>
                  <a:lnTo>
                    <a:pt x="21878" y="30057"/>
                  </a:lnTo>
                  <a:lnTo>
                    <a:pt x="21809" y="30081"/>
                  </a:lnTo>
                  <a:lnTo>
                    <a:pt x="21803" y="30062"/>
                  </a:lnTo>
                  <a:lnTo>
                    <a:pt x="21872" y="30040"/>
                  </a:lnTo>
                  <a:close/>
                  <a:moveTo>
                    <a:pt x="16375" y="30046"/>
                  </a:moveTo>
                  <a:lnTo>
                    <a:pt x="16372" y="30103"/>
                  </a:lnTo>
                  <a:lnTo>
                    <a:pt x="16350" y="30103"/>
                  </a:lnTo>
                  <a:lnTo>
                    <a:pt x="16352" y="30046"/>
                  </a:lnTo>
                  <a:close/>
                  <a:moveTo>
                    <a:pt x="10680" y="29990"/>
                  </a:moveTo>
                  <a:cubicBezTo>
                    <a:pt x="10744" y="30015"/>
                    <a:pt x="10802" y="30038"/>
                    <a:pt x="10873" y="30068"/>
                  </a:cubicBezTo>
                  <a:cubicBezTo>
                    <a:pt x="10867" y="30085"/>
                    <a:pt x="10862" y="30103"/>
                    <a:pt x="10857" y="30120"/>
                  </a:cubicBezTo>
                  <a:lnTo>
                    <a:pt x="10857" y="30120"/>
                  </a:lnTo>
                  <a:cubicBezTo>
                    <a:pt x="10741" y="30116"/>
                    <a:pt x="10698" y="30099"/>
                    <a:pt x="10654" y="30081"/>
                  </a:cubicBezTo>
                  <a:cubicBezTo>
                    <a:pt x="10663" y="30050"/>
                    <a:pt x="10670" y="30025"/>
                    <a:pt x="10680" y="29990"/>
                  </a:cubicBezTo>
                  <a:close/>
                  <a:moveTo>
                    <a:pt x="18163" y="30100"/>
                  </a:moveTo>
                  <a:lnTo>
                    <a:pt x="18164" y="30119"/>
                  </a:lnTo>
                  <a:lnTo>
                    <a:pt x="18097" y="30128"/>
                  </a:lnTo>
                  <a:lnTo>
                    <a:pt x="18095" y="30109"/>
                  </a:lnTo>
                  <a:lnTo>
                    <a:pt x="18163" y="30100"/>
                  </a:lnTo>
                  <a:close/>
                  <a:moveTo>
                    <a:pt x="15063" y="30073"/>
                  </a:moveTo>
                  <a:lnTo>
                    <a:pt x="15085" y="30075"/>
                  </a:lnTo>
                  <a:lnTo>
                    <a:pt x="15079" y="30132"/>
                  </a:lnTo>
                  <a:lnTo>
                    <a:pt x="15056" y="30131"/>
                  </a:lnTo>
                  <a:lnTo>
                    <a:pt x="15063" y="30073"/>
                  </a:lnTo>
                  <a:close/>
                  <a:moveTo>
                    <a:pt x="19930" y="29956"/>
                  </a:moveTo>
                  <a:cubicBezTo>
                    <a:pt x="19950" y="30001"/>
                    <a:pt x="19961" y="30025"/>
                    <a:pt x="19977" y="30060"/>
                  </a:cubicBezTo>
                  <a:cubicBezTo>
                    <a:pt x="19937" y="30076"/>
                    <a:pt x="19900" y="30091"/>
                    <a:pt x="19790" y="30137"/>
                  </a:cubicBezTo>
                  <a:cubicBezTo>
                    <a:pt x="19859" y="30047"/>
                    <a:pt x="19887" y="30012"/>
                    <a:pt x="19930" y="29956"/>
                  </a:cubicBezTo>
                  <a:close/>
                  <a:moveTo>
                    <a:pt x="20392" y="30103"/>
                  </a:moveTo>
                  <a:lnTo>
                    <a:pt x="20407" y="30150"/>
                  </a:lnTo>
                  <a:lnTo>
                    <a:pt x="20292" y="30175"/>
                  </a:lnTo>
                  <a:lnTo>
                    <a:pt x="20282" y="30149"/>
                  </a:lnTo>
                  <a:lnTo>
                    <a:pt x="20392" y="30103"/>
                  </a:lnTo>
                  <a:close/>
                  <a:moveTo>
                    <a:pt x="18771" y="30184"/>
                  </a:moveTo>
                  <a:lnTo>
                    <a:pt x="18776" y="30240"/>
                  </a:lnTo>
                  <a:lnTo>
                    <a:pt x="18754" y="30243"/>
                  </a:lnTo>
                  <a:lnTo>
                    <a:pt x="18747" y="30185"/>
                  </a:lnTo>
                  <a:lnTo>
                    <a:pt x="18771" y="30184"/>
                  </a:lnTo>
                  <a:close/>
                  <a:moveTo>
                    <a:pt x="13586" y="30196"/>
                  </a:moveTo>
                  <a:lnTo>
                    <a:pt x="13609" y="30200"/>
                  </a:lnTo>
                  <a:lnTo>
                    <a:pt x="13598" y="30256"/>
                  </a:lnTo>
                  <a:lnTo>
                    <a:pt x="13596" y="30256"/>
                  </a:lnTo>
                  <a:lnTo>
                    <a:pt x="13574" y="30251"/>
                  </a:lnTo>
                  <a:lnTo>
                    <a:pt x="13586" y="30196"/>
                  </a:lnTo>
                  <a:close/>
                  <a:moveTo>
                    <a:pt x="10902" y="30170"/>
                  </a:moveTo>
                  <a:cubicBezTo>
                    <a:pt x="11057" y="30205"/>
                    <a:pt x="11043" y="30238"/>
                    <a:pt x="11025" y="30287"/>
                  </a:cubicBezTo>
                  <a:cubicBezTo>
                    <a:pt x="10967" y="30269"/>
                    <a:pt x="10905" y="30250"/>
                    <a:pt x="10773" y="30209"/>
                  </a:cubicBezTo>
                  <a:cubicBezTo>
                    <a:pt x="10822" y="30194"/>
                    <a:pt x="10863" y="30182"/>
                    <a:pt x="10902" y="30170"/>
                  </a:cubicBezTo>
                  <a:close/>
                  <a:moveTo>
                    <a:pt x="14276" y="30265"/>
                  </a:moveTo>
                  <a:lnTo>
                    <a:pt x="14276" y="30266"/>
                  </a:lnTo>
                  <a:lnTo>
                    <a:pt x="14299" y="30269"/>
                  </a:lnTo>
                  <a:lnTo>
                    <a:pt x="14289" y="30327"/>
                  </a:lnTo>
                  <a:lnTo>
                    <a:pt x="14267" y="30322"/>
                  </a:lnTo>
                  <a:lnTo>
                    <a:pt x="14276" y="30265"/>
                  </a:lnTo>
                  <a:close/>
                  <a:moveTo>
                    <a:pt x="18956" y="30349"/>
                  </a:moveTo>
                  <a:lnTo>
                    <a:pt x="18960" y="30377"/>
                  </a:lnTo>
                  <a:lnTo>
                    <a:pt x="18821" y="30394"/>
                  </a:lnTo>
                  <a:lnTo>
                    <a:pt x="18818" y="30365"/>
                  </a:lnTo>
                  <a:lnTo>
                    <a:pt x="18956" y="30349"/>
                  </a:lnTo>
                  <a:close/>
                  <a:moveTo>
                    <a:pt x="19508" y="30357"/>
                  </a:moveTo>
                  <a:lnTo>
                    <a:pt x="19522" y="30404"/>
                  </a:lnTo>
                  <a:lnTo>
                    <a:pt x="19408" y="30430"/>
                  </a:lnTo>
                  <a:lnTo>
                    <a:pt x="19399" y="30404"/>
                  </a:lnTo>
                  <a:lnTo>
                    <a:pt x="19508" y="30357"/>
                  </a:lnTo>
                  <a:close/>
                  <a:moveTo>
                    <a:pt x="20367" y="30288"/>
                  </a:moveTo>
                  <a:lnTo>
                    <a:pt x="20367" y="30288"/>
                  </a:lnTo>
                  <a:cubicBezTo>
                    <a:pt x="20351" y="30352"/>
                    <a:pt x="20336" y="30406"/>
                    <a:pt x="20311" y="30505"/>
                  </a:cubicBezTo>
                  <a:cubicBezTo>
                    <a:pt x="20277" y="30424"/>
                    <a:pt x="20258" y="30377"/>
                    <a:pt x="20236" y="30324"/>
                  </a:cubicBezTo>
                  <a:cubicBezTo>
                    <a:pt x="20292" y="30309"/>
                    <a:pt x="20321" y="30300"/>
                    <a:pt x="20367" y="30288"/>
                  </a:cubicBezTo>
                  <a:close/>
                  <a:moveTo>
                    <a:pt x="18312" y="30469"/>
                  </a:moveTo>
                  <a:lnTo>
                    <a:pt x="18316" y="30527"/>
                  </a:lnTo>
                  <a:lnTo>
                    <a:pt x="18292" y="30530"/>
                  </a:lnTo>
                  <a:lnTo>
                    <a:pt x="18288" y="30472"/>
                  </a:lnTo>
                  <a:lnTo>
                    <a:pt x="18312" y="30469"/>
                  </a:lnTo>
                  <a:close/>
                  <a:moveTo>
                    <a:pt x="19617" y="30571"/>
                  </a:moveTo>
                  <a:lnTo>
                    <a:pt x="19636" y="30684"/>
                  </a:lnTo>
                  <a:lnTo>
                    <a:pt x="19600" y="30693"/>
                  </a:lnTo>
                  <a:lnTo>
                    <a:pt x="19581" y="30578"/>
                  </a:lnTo>
                  <a:lnTo>
                    <a:pt x="19617" y="30571"/>
                  </a:lnTo>
                  <a:close/>
                  <a:moveTo>
                    <a:pt x="19349" y="31032"/>
                  </a:moveTo>
                  <a:cubicBezTo>
                    <a:pt x="19338" y="31034"/>
                    <a:pt x="19328" y="31037"/>
                    <a:pt x="19317" y="31041"/>
                  </a:cubicBezTo>
                  <a:lnTo>
                    <a:pt x="19317" y="31041"/>
                  </a:lnTo>
                  <a:cubicBezTo>
                    <a:pt x="19321" y="31040"/>
                    <a:pt x="19336" y="31038"/>
                    <a:pt x="19350" y="31036"/>
                  </a:cubicBezTo>
                  <a:lnTo>
                    <a:pt x="19349" y="31032"/>
                  </a:lnTo>
                  <a:close/>
                  <a:moveTo>
                    <a:pt x="15029" y="30999"/>
                  </a:moveTo>
                  <a:lnTo>
                    <a:pt x="15073" y="31050"/>
                  </a:lnTo>
                  <a:lnTo>
                    <a:pt x="15063" y="31057"/>
                  </a:lnTo>
                  <a:lnTo>
                    <a:pt x="15063" y="31057"/>
                  </a:lnTo>
                  <a:cubicBezTo>
                    <a:pt x="15063" y="31055"/>
                    <a:pt x="15063" y="31054"/>
                    <a:pt x="15063" y="31052"/>
                  </a:cubicBezTo>
                  <a:cubicBezTo>
                    <a:pt x="15040" y="31046"/>
                    <a:pt x="15022" y="31030"/>
                    <a:pt x="15004" y="31015"/>
                  </a:cubicBezTo>
                  <a:lnTo>
                    <a:pt x="15029" y="30999"/>
                  </a:lnTo>
                  <a:close/>
                  <a:moveTo>
                    <a:pt x="14764" y="31039"/>
                  </a:moveTo>
                  <a:lnTo>
                    <a:pt x="14751" y="31134"/>
                  </a:lnTo>
                  <a:lnTo>
                    <a:pt x="14717" y="31136"/>
                  </a:lnTo>
                  <a:lnTo>
                    <a:pt x="14701" y="31040"/>
                  </a:lnTo>
                  <a:lnTo>
                    <a:pt x="14764" y="31039"/>
                  </a:lnTo>
                  <a:close/>
                  <a:moveTo>
                    <a:pt x="15073" y="31060"/>
                  </a:moveTo>
                  <a:cubicBezTo>
                    <a:pt x="15118" y="31060"/>
                    <a:pt x="15156" y="31066"/>
                    <a:pt x="15198" y="31072"/>
                  </a:cubicBezTo>
                  <a:cubicBezTo>
                    <a:pt x="15198" y="31108"/>
                    <a:pt x="15198" y="31133"/>
                    <a:pt x="15198" y="31171"/>
                  </a:cubicBezTo>
                  <a:lnTo>
                    <a:pt x="15060" y="31171"/>
                  </a:lnTo>
                  <a:cubicBezTo>
                    <a:pt x="15061" y="31128"/>
                    <a:pt x="15062" y="31095"/>
                    <a:pt x="15063" y="31061"/>
                  </a:cubicBezTo>
                  <a:lnTo>
                    <a:pt x="15063" y="31061"/>
                  </a:lnTo>
                  <a:cubicBezTo>
                    <a:pt x="15066" y="31060"/>
                    <a:pt x="15070" y="31060"/>
                    <a:pt x="15073" y="31060"/>
                  </a:cubicBezTo>
                  <a:close/>
                  <a:moveTo>
                    <a:pt x="16475" y="31036"/>
                  </a:moveTo>
                  <a:cubicBezTo>
                    <a:pt x="16458" y="31067"/>
                    <a:pt x="16433" y="31108"/>
                    <a:pt x="16386" y="31184"/>
                  </a:cubicBezTo>
                  <a:cubicBezTo>
                    <a:pt x="16371" y="31103"/>
                    <a:pt x="16367" y="31078"/>
                    <a:pt x="16359" y="31037"/>
                  </a:cubicBezTo>
                  <a:cubicBezTo>
                    <a:pt x="16414" y="31037"/>
                    <a:pt x="16462" y="31036"/>
                    <a:pt x="16475" y="31036"/>
                  </a:cubicBezTo>
                  <a:close/>
                  <a:moveTo>
                    <a:pt x="15988" y="31140"/>
                  </a:moveTo>
                  <a:lnTo>
                    <a:pt x="15983" y="31236"/>
                  </a:lnTo>
                  <a:lnTo>
                    <a:pt x="15947" y="31237"/>
                  </a:lnTo>
                  <a:lnTo>
                    <a:pt x="15925" y="31142"/>
                  </a:lnTo>
                  <a:lnTo>
                    <a:pt x="15988" y="31140"/>
                  </a:lnTo>
                  <a:close/>
                  <a:moveTo>
                    <a:pt x="16842" y="31246"/>
                  </a:moveTo>
                  <a:lnTo>
                    <a:pt x="16842" y="31303"/>
                  </a:lnTo>
                  <a:lnTo>
                    <a:pt x="16817" y="31305"/>
                  </a:lnTo>
                  <a:lnTo>
                    <a:pt x="16818" y="31248"/>
                  </a:lnTo>
                  <a:lnTo>
                    <a:pt x="16842" y="31246"/>
                  </a:lnTo>
                  <a:close/>
                  <a:moveTo>
                    <a:pt x="16280" y="31095"/>
                  </a:moveTo>
                  <a:lnTo>
                    <a:pt x="16280" y="31095"/>
                  </a:lnTo>
                  <a:cubicBezTo>
                    <a:pt x="16275" y="31200"/>
                    <a:pt x="16274" y="31252"/>
                    <a:pt x="16271" y="31308"/>
                  </a:cubicBezTo>
                  <a:cubicBezTo>
                    <a:pt x="16227" y="31308"/>
                    <a:pt x="16194" y="31308"/>
                    <a:pt x="16144" y="31309"/>
                  </a:cubicBezTo>
                  <a:cubicBezTo>
                    <a:pt x="16183" y="31249"/>
                    <a:pt x="16216" y="31196"/>
                    <a:pt x="16280" y="31095"/>
                  </a:cubicBezTo>
                  <a:close/>
                  <a:moveTo>
                    <a:pt x="14600" y="31050"/>
                  </a:moveTo>
                  <a:cubicBezTo>
                    <a:pt x="14605" y="31125"/>
                    <a:pt x="14610" y="31172"/>
                    <a:pt x="14614" y="31230"/>
                  </a:cubicBezTo>
                  <a:cubicBezTo>
                    <a:pt x="14644" y="31240"/>
                    <a:pt x="14685" y="31255"/>
                    <a:pt x="14729" y="31271"/>
                  </a:cubicBezTo>
                  <a:cubicBezTo>
                    <a:pt x="14722" y="31284"/>
                    <a:pt x="14719" y="31299"/>
                    <a:pt x="14708" y="31308"/>
                  </a:cubicBezTo>
                  <a:cubicBezTo>
                    <a:pt x="14692" y="31323"/>
                    <a:pt x="14672" y="31342"/>
                    <a:pt x="14651" y="31343"/>
                  </a:cubicBezTo>
                  <a:cubicBezTo>
                    <a:pt x="14590" y="31349"/>
                    <a:pt x="14529" y="31352"/>
                    <a:pt x="14468" y="31352"/>
                  </a:cubicBezTo>
                  <a:cubicBezTo>
                    <a:pt x="14314" y="31352"/>
                    <a:pt x="14161" y="31337"/>
                    <a:pt x="14007" y="31333"/>
                  </a:cubicBezTo>
                  <a:lnTo>
                    <a:pt x="13991" y="31286"/>
                  </a:lnTo>
                  <a:lnTo>
                    <a:pt x="14121" y="31264"/>
                  </a:lnTo>
                  <a:lnTo>
                    <a:pt x="14102" y="31231"/>
                  </a:lnTo>
                  <a:lnTo>
                    <a:pt x="14102" y="31231"/>
                  </a:lnTo>
                  <a:cubicBezTo>
                    <a:pt x="14207" y="31250"/>
                    <a:pt x="14311" y="31270"/>
                    <a:pt x="14414" y="31287"/>
                  </a:cubicBezTo>
                  <a:cubicBezTo>
                    <a:pt x="14473" y="31218"/>
                    <a:pt x="14525" y="31149"/>
                    <a:pt x="14600" y="31050"/>
                  </a:cubicBezTo>
                  <a:close/>
                  <a:moveTo>
                    <a:pt x="14809" y="31343"/>
                  </a:moveTo>
                  <a:lnTo>
                    <a:pt x="14882" y="31349"/>
                  </a:lnTo>
                  <a:lnTo>
                    <a:pt x="14879" y="31368"/>
                  </a:lnTo>
                  <a:lnTo>
                    <a:pt x="14806" y="31361"/>
                  </a:lnTo>
                  <a:lnTo>
                    <a:pt x="14809" y="31343"/>
                  </a:lnTo>
                  <a:close/>
                  <a:moveTo>
                    <a:pt x="15619" y="31352"/>
                  </a:moveTo>
                  <a:lnTo>
                    <a:pt x="15693" y="31358"/>
                  </a:lnTo>
                  <a:lnTo>
                    <a:pt x="15691" y="31377"/>
                  </a:lnTo>
                  <a:lnTo>
                    <a:pt x="15618" y="31371"/>
                  </a:lnTo>
                  <a:lnTo>
                    <a:pt x="15619" y="31352"/>
                  </a:lnTo>
                  <a:close/>
                  <a:moveTo>
                    <a:pt x="16033" y="31428"/>
                  </a:moveTo>
                  <a:lnTo>
                    <a:pt x="16053" y="31526"/>
                  </a:lnTo>
                  <a:lnTo>
                    <a:pt x="15990" y="31524"/>
                  </a:lnTo>
                  <a:lnTo>
                    <a:pt x="15996" y="31428"/>
                  </a:lnTo>
                  <a:close/>
                  <a:moveTo>
                    <a:pt x="15213" y="0"/>
                  </a:moveTo>
                  <a:cubicBezTo>
                    <a:pt x="15117" y="0"/>
                    <a:pt x="15021" y="8"/>
                    <a:pt x="14931" y="49"/>
                  </a:cubicBezTo>
                  <a:cubicBezTo>
                    <a:pt x="14877" y="21"/>
                    <a:pt x="14820" y="13"/>
                    <a:pt x="14763" y="13"/>
                  </a:cubicBezTo>
                  <a:cubicBezTo>
                    <a:pt x="14669" y="13"/>
                    <a:pt x="14574" y="36"/>
                    <a:pt x="14489" y="36"/>
                  </a:cubicBezTo>
                  <a:cubicBezTo>
                    <a:pt x="14459" y="36"/>
                    <a:pt x="14431" y="33"/>
                    <a:pt x="14404" y="25"/>
                  </a:cubicBezTo>
                  <a:cubicBezTo>
                    <a:pt x="14352" y="8"/>
                    <a:pt x="14302" y="2"/>
                    <a:pt x="14253" y="2"/>
                  </a:cubicBezTo>
                  <a:cubicBezTo>
                    <a:pt x="14129" y="2"/>
                    <a:pt x="14012" y="40"/>
                    <a:pt x="13899" y="40"/>
                  </a:cubicBezTo>
                  <a:cubicBezTo>
                    <a:pt x="13884" y="40"/>
                    <a:pt x="13871" y="40"/>
                    <a:pt x="13857" y="38"/>
                  </a:cubicBezTo>
                  <a:cubicBezTo>
                    <a:pt x="13792" y="96"/>
                    <a:pt x="13739" y="144"/>
                    <a:pt x="13724" y="157"/>
                  </a:cubicBezTo>
                  <a:cubicBezTo>
                    <a:pt x="13517" y="165"/>
                    <a:pt x="13362" y="159"/>
                    <a:pt x="13212" y="178"/>
                  </a:cubicBezTo>
                  <a:cubicBezTo>
                    <a:pt x="13204" y="179"/>
                    <a:pt x="13196" y="179"/>
                    <a:pt x="13189" y="179"/>
                  </a:cubicBezTo>
                  <a:cubicBezTo>
                    <a:pt x="13111" y="179"/>
                    <a:pt x="13029" y="153"/>
                    <a:pt x="12952" y="153"/>
                  </a:cubicBezTo>
                  <a:cubicBezTo>
                    <a:pt x="12882" y="153"/>
                    <a:pt x="12815" y="175"/>
                    <a:pt x="12759" y="257"/>
                  </a:cubicBezTo>
                  <a:cubicBezTo>
                    <a:pt x="12731" y="244"/>
                    <a:pt x="12703" y="231"/>
                    <a:pt x="12671" y="215"/>
                  </a:cubicBezTo>
                  <a:cubicBezTo>
                    <a:pt x="12608" y="285"/>
                    <a:pt x="12503" y="268"/>
                    <a:pt x="12424" y="322"/>
                  </a:cubicBezTo>
                  <a:cubicBezTo>
                    <a:pt x="12404" y="336"/>
                    <a:pt x="12383" y="341"/>
                    <a:pt x="12361" y="341"/>
                  </a:cubicBezTo>
                  <a:cubicBezTo>
                    <a:pt x="12316" y="341"/>
                    <a:pt x="12266" y="321"/>
                    <a:pt x="12216" y="321"/>
                  </a:cubicBezTo>
                  <a:cubicBezTo>
                    <a:pt x="12175" y="321"/>
                    <a:pt x="12134" y="334"/>
                    <a:pt x="12094" y="380"/>
                  </a:cubicBezTo>
                  <a:cubicBezTo>
                    <a:pt x="12056" y="424"/>
                    <a:pt x="11994" y="451"/>
                    <a:pt x="11926" y="451"/>
                  </a:cubicBezTo>
                  <a:cubicBezTo>
                    <a:pt x="11882" y="451"/>
                    <a:pt x="11836" y="440"/>
                    <a:pt x="11794" y="416"/>
                  </a:cubicBezTo>
                  <a:cubicBezTo>
                    <a:pt x="11774" y="456"/>
                    <a:pt x="11742" y="466"/>
                    <a:pt x="11705" y="466"/>
                  </a:cubicBezTo>
                  <a:cubicBezTo>
                    <a:pt x="11674" y="466"/>
                    <a:pt x="11640" y="459"/>
                    <a:pt x="11608" y="459"/>
                  </a:cubicBezTo>
                  <a:cubicBezTo>
                    <a:pt x="11561" y="459"/>
                    <a:pt x="11517" y="473"/>
                    <a:pt x="11494" y="543"/>
                  </a:cubicBezTo>
                  <a:cubicBezTo>
                    <a:pt x="11500" y="565"/>
                    <a:pt x="11511" y="609"/>
                    <a:pt x="11523" y="655"/>
                  </a:cubicBezTo>
                  <a:cubicBezTo>
                    <a:pt x="11406" y="631"/>
                    <a:pt x="11298" y="611"/>
                    <a:pt x="11192" y="590"/>
                  </a:cubicBezTo>
                  <a:cubicBezTo>
                    <a:pt x="11105" y="709"/>
                    <a:pt x="10945" y="600"/>
                    <a:pt x="10832" y="744"/>
                  </a:cubicBezTo>
                  <a:cubicBezTo>
                    <a:pt x="10826" y="753"/>
                    <a:pt x="10798" y="797"/>
                    <a:pt x="10767" y="845"/>
                  </a:cubicBezTo>
                  <a:cubicBezTo>
                    <a:pt x="10710" y="824"/>
                    <a:pt x="10651" y="803"/>
                    <a:pt x="10596" y="783"/>
                  </a:cubicBezTo>
                  <a:cubicBezTo>
                    <a:pt x="10527" y="806"/>
                    <a:pt x="10461" y="828"/>
                    <a:pt x="10365" y="859"/>
                  </a:cubicBezTo>
                  <a:cubicBezTo>
                    <a:pt x="10351" y="899"/>
                    <a:pt x="10329" y="955"/>
                    <a:pt x="10311" y="1000"/>
                  </a:cubicBezTo>
                  <a:cubicBezTo>
                    <a:pt x="9981" y="1039"/>
                    <a:pt x="9664" y="1056"/>
                    <a:pt x="9427" y="1304"/>
                  </a:cubicBezTo>
                  <a:cubicBezTo>
                    <a:pt x="9344" y="1318"/>
                    <a:pt x="9271" y="1324"/>
                    <a:pt x="9200" y="1346"/>
                  </a:cubicBezTo>
                  <a:cubicBezTo>
                    <a:pt x="9027" y="1405"/>
                    <a:pt x="8909" y="1565"/>
                    <a:pt x="8715" y="1585"/>
                  </a:cubicBezTo>
                  <a:cubicBezTo>
                    <a:pt x="8638" y="1751"/>
                    <a:pt x="8470" y="1701"/>
                    <a:pt x="8354" y="1770"/>
                  </a:cubicBezTo>
                  <a:cubicBezTo>
                    <a:pt x="8232" y="1843"/>
                    <a:pt x="8123" y="1941"/>
                    <a:pt x="8008" y="2026"/>
                  </a:cubicBezTo>
                  <a:cubicBezTo>
                    <a:pt x="8000" y="2033"/>
                    <a:pt x="7988" y="2042"/>
                    <a:pt x="7978" y="2044"/>
                  </a:cubicBezTo>
                  <a:cubicBezTo>
                    <a:pt x="7885" y="2054"/>
                    <a:pt x="7789" y="2035"/>
                    <a:pt x="7725" y="2152"/>
                  </a:cubicBezTo>
                  <a:cubicBezTo>
                    <a:pt x="7689" y="2217"/>
                    <a:pt x="7527" y="2158"/>
                    <a:pt x="7523" y="2297"/>
                  </a:cubicBezTo>
                  <a:cubicBezTo>
                    <a:pt x="7522" y="2317"/>
                    <a:pt x="7433" y="2367"/>
                    <a:pt x="7383" y="2389"/>
                  </a:cubicBezTo>
                  <a:cubicBezTo>
                    <a:pt x="7305" y="2422"/>
                    <a:pt x="7179" y="2403"/>
                    <a:pt x="7158" y="2488"/>
                  </a:cubicBezTo>
                  <a:cubicBezTo>
                    <a:pt x="7124" y="2625"/>
                    <a:pt x="7015" y="2536"/>
                    <a:pt x="6958" y="2610"/>
                  </a:cubicBezTo>
                  <a:cubicBezTo>
                    <a:pt x="6907" y="2678"/>
                    <a:pt x="6805" y="2716"/>
                    <a:pt x="6734" y="2776"/>
                  </a:cubicBezTo>
                  <a:cubicBezTo>
                    <a:pt x="6668" y="2832"/>
                    <a:pt x="6614" y="2900"/>
                    <a:pt x="6605" y="2910"/>
                  </a:cubicBezTo>
                  <a:cubicBezTo>
                    <a:pt x="6471" y="2982"/>
                    <a:pt x="6359" y="3010"/>
                    <a:pt x="6325" y="3066"/>
                  </a:cubicBezTo>
                  <a:cubicBezTo>
                    <a:pt x="6222" y="3229"/>
                    <a:pt x="6067" y="3329"/>
                    <a:pt x="5943" y="3520"/>
                  </a:cubicBezTo>
                  <a:lnTo>
                    <a:pt x="5943" y="3520"/>
                  </a:lnTo>
                  <a:cubicBezTo>
                    <a:pt x="5934" y="3514"/>
                    <a:pt x="5925" y="3509"/>
                    <a:pt x="5915" y="3503"/>
                  </a:cubicBezTo>
                  <a:lnTo>
                    <a:pt x="5915" y="3503"/>
                  </a:lnTo>
                  <a:cubicBezTo>
                    <a:pt x="5918" y="3516"/>
                    <a:pt x="5921" y="3531"/>
                    <a:pt x="5925" y="3549"/>
                  </a:cubicBezTo>
                  <a:cubicBezTo>
                    <a:pt x="5931" y="3539"/>
                    <a:pt x="5937" y="3529"/>
                    <a:pt x="5943" y="3520"/>
                  </a:cubicBezTo>
                  <a:lnTo>
                    <a:pt x="5943" y="3520"/>
                  </a:lnTo>
                  <a:cubicBezTo>
                    <a:pt x="5949" y="3524"/>
                    <a:pt x="5955" y="3528"/>
                    <a:pt x="5961" y="3532"/>
                  </a:cubicBezTo>
                  <a:cubicBezTo>
                    <a:pt x="5965" y="3537"/>
                    <a:pt x="5959" y="3554"/>
                    <a:pt x="5943" y="3554"/>
                  </a:cubicBezTo>
                  <a:cubicBezTo>
                    <a:pt x="5938" y="3554"/>
                    <a:pt x="5932" y="3552"/>
                    <a:pt x="5925" y="3549"/>
                  </a:cubicBezTo>
                  <a:cubicBezTo>
                    <a:pt x="5924" y="3550"/>
                    <a:pt x="5922" y="3551"/>
                    <a:pt x="5920" y="3551"/>
                  </a:cubicBezTo>
                  <a:cubicBezTo>
                    <a:pt x="5909" y="3551"/>
                    <a:pt x="5899" y="3521"/>
                    <a:pt x="5888" y="3490"/>
                  </a:cubicBezTo>
                  <a:lnTo>
                    <a:pt x="5888" y="3490"/>
                  </a:lnTo>
                  <a:cubicBezTo>
                    <a:pt x="5897" y="3494"/>
                    <a:pt x="5906" y="3499"/>
                    <a:pt x="5915" y="3503"/>
                  </a:cubicBezTo>
                  <a:lnTo>
                    <a:pt x="5915" y="3503"/>
                  </a:lnTo>
                  <a:cubicBezTo>
                    <a:pt x="5903" y="3458"/>
                    <a:pt x="5898" y="3447"/>
                    <a:pt x="5896" y="3447"/>
                  </a:cubicBezTo>
                  <a:cubicBezTo>
                    <a:pt x="5896" y="3447"/>
                    <a:pt x="5896" y="3447"/>
                    <a:pt x="5896" y="3447"/>
                  </a:cubicBezTo>
                  <a:cubicBezTo>
                    <a:pt x="5838" y="3481"/>
                    <a:pt x="5785" y="3525"/>
                    <a:pt x="5727" y="3549"/>
                  </a:cubicBezTo>
                  <a:cubicBezTo>
                    <a:pt x="5659" y="3575"/>
                    <a:pt x="5721" y="3674"/>
                    <a:pt x="5615" y="3681"/>
                  </a:cubicBezTo>
                  <a:cubicBezTo>
                    <a:pt x="5571" y="3683"/>
                    <a:pt x="5497" y="3749"/>
                    <a:pt x="5472" y="3797"/>
                  </a:cubicBezTo>
                  <a:cubicBezTo>
                    <a:pt x="5393" y="3949"/>
                    <a:pt x="5271" y="4025"/>
                    <a:pt x="5113" y="4072"/>
                  </a:cubicBezTo>
                  <a:cubicBezTo>
                    <a:pt x="5094" y="4227"/>
                    <a:pt x="4982" y="4283"/>
                    <a:pt x="4912" y="4300"/>
                  </a:cubicBezTo>
                  <a:cubicBezTo>
                    <a:pt x="4825" y="4415"/>
                    <a:pt x="4781" y="4490"/>
                    <a:pt x="4720" y="4549"/>
                  </a:cubicBezTo>
                  <a:cubicBezTo>
                    <a:pt x="4654" y="4615"/>
                    <a:pt x="4539" y="4656"/>
                    <a:pt x="4508" y="4726"/>
                  </a:cubicBezTo>
                  <a:cubicBezTo>
                    <a:pt x="4464" y="4827"/>
                    <a:pt x="4369" y="4798"/>
                    <a:pt x="4320" y="4877"/>
                  </a:cubicBezTo>
                  <a:cubicBezTo>
                    <a:pt x="4266" y="4962"/>
                    <a:pt x="4177" y="5030"/>
                    <a:pt x="4127" y="5082"/>
                  </a:cubicBezTo>
                  <a:cubicBezTo>
                    <a:pt x="4080" y="5198"/>
                    <a:pt x="4052" y="5291"/>
                    <a:pt x="4030" y="5369"/>
                  </a:cubicBezTo>
                  <a:cubicBezTo>
                    <a:pt x="3921" y="5416"/>
                    <a:pt x="3824" y="5455"/>
                    <a:pt x="3730" y="5497"/>
                  </a:cubicBezTo>
                  <a:cubicBezTo>
                    <a:pt x="3718" y="5501"/>
                    <a:pt x="3711" y="5523"/>
                    <a:pt x="3701" y="5536"/>
                  </a:cubicBezTo>
                  <a:cubicBezTo>
                    <a:pt x="3730" y="5572"/>
                    <a:pt x="3761" y="5605"/>
                    <a:pt x="3807" y="5658"/>
                  </a:cubicBezTo>
                  <a:cubicBezTo>
                    <a:pt x="3729" y="5735"/>
                    <a:pt x="3654" y="5807"/>
                    <a:pt x="3577" y="5881"/>
                  </a:cubicBezTo>
                  <a:cubicBezTo>
                    <a:pt x="3555" y="5920"/>
                    <a:pt x="3527" y="5967"/>
                    <a:pt x="3489" y="6032"/>
                  </a:cubicBezTo>
                  <a:cubicBezTo>
                    <a:pt x="3479" y="5970"/>
                    <a:pt x="3473" y="5942"/>
                    <a:pt x="3464" y="5895"/>
                  </a:cubicBezTo>
                  <a:lnTo>
                    <a:pt x="3464" y="5895"/>
                  </a:lnTo>
                  <a:cubicBezTo>
                    <a:pt x="3296" y="6073"/>
                    <a:pt x="3493" y="6162"/>
                    <a:pt x="3412" y="6319"/>
                  </a:cubicBezTo>
                  <a:cubicBezTo>
                    <a:pt x="3371" y="6282"/>
                    <a:pt x="3330" y="6234"/>
                    <a:pt x="3273" y="6234"/>
                  </a:cubicBezTo>
                  <a:cubicBezTo>
                    <a:pt x="3254" y="6234"/>
                    <a:pt x="3232" y="6240"/>
                    <a:pt x="3208" y="6254"/>
                  </a:cubicBezTo>
                  <a:cubicBezTo>
                    <a:pt x="3125" y="6303"/>
                    <a:pt x="3049" y="6368"/>
                    <a:pt x="2984" y="6428"/>
                  </a:cubicBezTo>
                  <a:cubicBezTo>
                    <a:pt x="2950" y="6512"/>
                    <a:pt x="2912" y="6591"/>
                    <a:pt x="2884" y="6674"/>
                  </a:cubicBezTo>
                  <a:cubicBezTo>
                    <a:pt x="2789" y="6956"/>
                    <a:pt x="2438" y="7066"/>
                    <a:pt x="2405" y="7391"/>
                  </a:cubicBezTo>
                  <a:cubicBezTo>
                    <a:pt x="2281" y="7449"/>
                    <a:pt x="2212" y="7542"/>
                    <a:pt x="2225" y="7681"/>
                  </a:cubicBezTo>
                  <a:cubicBezTo>
                    <a:pt x="2096" y="7740"/>
                    <a:pt x="2062" y="7890"/>
                    <a:pt x="1999" y="8008"/>
                  </a:cubicBezTo>
                  <a:cubicBezTo>
                    <a:pt x="1963" y="8073"/>
                    <a:pt x="1957" y="8155"/>
                    <a:pt x="1941" y="8223"/>
                  </a:cubicBezTo>
                  <a:cubicBezTo>
                    <a:pt x="1888" y="8283"/>
                    <a:pt x="1832" y="8336"/>
                    <a:pt x="1793" y="8399"/>
                  </a:cubicBezTo>
                  <a:cubicBezTo>
                    <a:pt x="1642" y="8648"/>
                    <a:pt x="1550" y="8935"/>
                    <a:pt x="1357" y="9155"/>
                  </a:cubicBezTo>
                  <a:cubicBezTo>
                    <a:pt x="1338" y="9176"/>
                    <a:pt x="1319" y="9229"/>
                    <a:pt x="1326" y="9251"/>
                  </a:cubicBezTo>
                  <a:cubicBezTo>
                    <a:pt x="1367" y="9379"/>
                    <a:pt x="1282" y="9478"/>
                    <a:pt x="1241" y="9582"/>
                  </a:cubicBezTo>
                  <a:cubicBezTo>
                    <a:pt x="1211" y="9660"/>
                    <a:pt x="1114" y="9737"/>
                    <a:pt x="1117" y="9798"/>
                  </a:cubicBezTo>
                  <a:cubicBezTo>
                    <a:pt x="1126" y="9965"/>
                    <a:pt x="983" y="10097"/>
                    <a:pt x="994" y="10228"/>
                  </a:cubicBezTo>
                  <a:cubicBezTo>
                    <a:pt x="1004" y="10403"/>
                    <a:pt x="914" y="10491"/>
                    <a:pt x="854" y="10619"/>
                  </a:cubicBezTo>
                  <a:cubicBezTo>
                    <a:pt x="829" y="10671"/>
                    <a:pt x="849" y="10752"/>
                    <a:pt x="835" y="10815"/>
                  </a:cubicBezTo>
                  <a:cubicBezTo>
                    <a:pt x="823" y="10872"/>
                    <a:pt x="791" y="10924"/>
                    <a:pt x="763" y="10989"/>
                  </a:cubicBezTo>
                  <a:cubicBezTo>
                    <a:pt x="777" y="11024"/>
                    <a:pt x="798" y="11074"/>
                    <a:pt x="819" y="11128"/>
                  </a:cubicBezTo>
                  <a:lnTo>
                    <a:pt x="670" y="11237"/>
                  </a:lnTo>
                  <a:cubicBezTo>
                    <a:pt x="692" y="11290"/>
                    <a:pt x="713" y="11340"/>
                    <a:pt x="736" y="11399"/>
                  </a:cubicBezTo>
                  <a:cubicBezTo>
                    <a:pt x="716" y="11418"/>
                    <a:pt x="695" y="11436"/>
                    <a:pt x="660" y="11467"/>
                  </a:cubicBezTo>
                  <a:cubicBezTo>
                    <a:pt x="689" y="11514"/>
                    <a:pt x="721" y="11565"/>
                    <a:pt x="764" y="11633"/>
                  </a:cubicBezTo>
                  <a:cubicBezTo>
                    <a:pt x="698" y="11642"/>
                    <a:pt x="661" y="11648"/>
                    <a:pt x="607" y="11654"/>
                  </a:cubicBezTo>
                  <a:cubicBezTo>
                    <a:pt x="593" y="11702"/>
                    <a:pt x="585" y="11761"/>
                    <a:pt x="560" y="11811"/>
                  </a:cubicBezTo>
                  <a:cubicBezTo>
                    <a:pt x="532" y="11870"/>
                    <a:pt x="489" y="11921"/>
                    <a:pt x="474" y="11948"/>
                  </a:cubicBezTo>
                  <a:cubicBezTo>
                    <a:pt x="474" y="12058"/>
                    <a:pt x="498" y="12157"/>
                    <a:pt x="468" y="12207"/>
                  </a:cubicBezTo>
                  <a:cubicBezTo>
                    <a:pt x="377" y="12360"/>
                    <a:pt x="443" y="12526"/>
                    <a:pt x="388" y="12672"/>
                  </a:cubicBezTo>
                  <a:cubicBezTo>
                    <a:pt x="452" y="12701"/>
                    <a:pt x="501" y="12725"/>
                    <a:pt x="557" y="12750"/>
                  </a:cubicBezTo>
                  <a:cubicBezTo>
                    <a:pt x="538" y="12766"/>
                    <a:pt x="529" y="12779"/>
                    <a:pt x="521" y="12779"/>
                  </a:cubicBezTo>
                  <a:cubicBezTo>
                    <a:pt x="476" y="12778"/>
                    <a:pt x="430" y="12775"/>
                    <a:pt x="382" y="12773"/>
                  </a:cubicBezTo>
                  <a:cubicBezTo>
                    <a:pt x="327" y="12932"/>
                    <a:pt x="307" y="13100"/>
                    <a:pt x="277" y="13269"/>
                  </a:cubicBezTo>
                  <a:cubicBezTo>
                    <a:pt x="264" y="13354"/>
                    <a:pt x="248" y="13440"/>
                    <a:pt x="224" y="13525"/>
                  </a:cubicBezTo>
                  <a:cubicBezTo>
                    <a:pt x="209" y="13612"/>
                    <a:pt x="189" y="13699"/>
                    <a:pt x="155" y="13785"/>
                  </a:cubicBezTo>
                  <a:cubicBezTo>
                    <a:pt x="189" y="13809"/>
                    <a:pt x="229" y="13837"/>
                    <a:pt x="286" y="13877"/>
                  </a:cubicBezTo>
                  <a:cubicBezTo>
                    <a:pt x="208" y="13900"/>
                    <a:pt x="174" y="13911"/>
                    <a:pt x="137" y="13922"/>
                  </a:cubicBezTo>
                  <a:cubicBezTo>
                    <a:pt x="133" y="13975"/>
                    <a:pt x="123" y="14024"/>
                    <a:pt x="127" y="14069"/>
                  </a:cubicBezTo>
                  <a:cubicBezTo>
                    <a:pt x="132" y="14102"/>
                    <a:pt x="158" y="14127"/>
                    <a:pt x="162" y="14136"/>
                  </a:cubicBezTo>
                  <a:cubicBezTo>
                    <a:pt x="140" y="14211"/>
                    <a:pt x="108" y="14272"/>
                    <a:pt x="105" y="14336"/>
                  </a:cubicBezTo>
                  <a:cubicBezTo>
                    <a:pt x="93" y="14590"/>
                    <a:pt x="27" y="14851"/>
                    <a:pt x="79" y="15108"/>
                  </a:cubicBezTo>
                  <a:cubicBezTo>
                    <a:pt x="62" y="15143"/>
                    <a:pt x="46" y="15192"/>
                    <a:pt x="26" y="15254"/>
                  </a:cubicBezTo>
                  <a:cubicBezTo>
                    <a:pt x="99" y="15271"/>
                    <a:pt x="152" y="15283"/>
                    <a:pt x="209" y="15296"/>
                  </a:cubicBezTo>
                  <a:cubicBezTo>
                    <a:pt x="208" y="15341"/>
                    <a:pt x="207" y="15373"/>
                    <a:pt x="207" y="15410"/>
                  </a:cubicBezTo>
                  <a:cubicBezTo>
                    <a:pt x="149" y="15419"/>
                    <a:pt x="96" y="15427"/>
                    <a:pt x="46" y="15435"/>
                  </a:cubicBezTo>
                  <a:cubicBezTo>
                    <a:pt x="84" y="15530"/>
                    <a:pt x="118" y="15613"/>
                    <a:pt x="154" y="15700"/>
                  </a:cubicBezTo>
                  <a:cubicBezTo>
                    <a:pt x="111" y="15711"/>
                    <a:pt x="86" y="15719"/>
                    <a:pt x="59" y="15725"/>
                  </a:cubicBezTo>
                  <a:cubicBezTo>
                    <a:pt x="1" y="15951"/>
                    <a:pt x="136" y="16179"/>
                    <a:pt x="73" y="16404"/>
                  </a:cubicBezTo>
                  <a:cubicBezTo>
                    <a:pt x="109" y="16493"/>
                    <a:pt x="149" y="16591"/>
                    <a:pt x="184" y="16676"/>
                  </a:cubicBezTo>
                  <a:cubicBezTo>
                    <a:pt x="158" y="16722"/>
                    <a:pt x="142" y="16747"/>
                    <a:pt x="132" y="16765"/>
                  </a:cubicBezTo>
                  <a:cubicBezTo>
                    <a:pt x="171" y="16800"/>
                    <a:pt x="218" y="16832"/>
                    <a:pt x="270" y="16872"/>
                  </a:cubicBezTo>
                  <a:cubicBezTo>
                    <a:pt x="198" y="16943"/>
                    <a:pt x="145" y="16996"/>
                    <a:pt x="104" y="17037"/>
                  </a:cubicBezTo>
                  <a:cubicBezTo>
                    <a:pt x="215" y="17212"/>
                    <a:pt x="165" y="17421"/>
                    <a:pt x="229" y="17580"/>
                  </a:cubicBezTo>
                  <a:cubicBezTo>
                    <a:pt x="274" y="17594"/>
                    <a:pt x="308" y="17606"/>
                    <a:pt x="354" y="17621"/>
                  </a:cubicBezTo>
                  <a:cubicBezTo>
                    <a:pt x="318" y="17752"/>
                    <a:pt x="287" y="17865"/>
                    <a:pt x="271" y="17921"/>
                  </a:cubicBezTo>
                  <a:cubicBezTo>
                    <a:pt x="352" y="18202"/>
                    <a:pt x="414" y="18429"/>
                    <a:pt x="524" y="18679"/>
                  </a:cubicBezTo>
                  <a:cubicBezTo>
                    <a:pt x="543" y="18691"/>
                    <a:pt x="588" y="18717"/>
                    <a:pt x="632" y="18742"/>
                  </a:cubicBezTo>
                  <a:cubicBezTo>
                    <a:pt x="599" y="18804"/>
                    <a:pt x="576" y="18851"/>
                    <a:pt x="552" y="18899"/>
                  </a:cubicBezTo>
                  <a:cubicBezTo>
                    <a:pt x="648" y="19010"/>
                    <a:pt x="686" y="19126"/>
                    <a:pt x="629" y="19263"/>
                  </a:cubicBezTo>
                  <a:cubicBezTo>
                    <a:pt x="657" y="19292"/>
                    <a:pt x="685" y="19322"/>
                    <a:pt x="713" y="19351"/>
                  </a:cubicBezTo>
                  <a:cubicBezTo>
                    <a:pt x="699" y="19417"/>
                    <a:pt x="689" y="19469"/>
                    <a:pt x="682" y="19501"/>
                  </a:cubicBezTo>
                  <a:cubicBezTo>
                    <a:pt x="721" y="19578"/>
                    <a:pt x="763" y="19632"/>
                    <a:pt x="779" y="19694"/>
                  </a:cubicBezTo>
                  <a:cubicBezTo>
                    <a:pt x="830" y="19932"/>
                    <a:pt x="911" y="20162"/>
                    <a:pt x="985" y="20394"/>
                  </a:cubicBezTo>
                  <a:cubicBezTo>
                    <a:pt x="1061" y="20625"/>
                    <a:pt x="1148" y="20853"/>
                    <a:pt x="1269" y="21067"/>
                  </a:cubicBezTo>
                  <a:cubicBezTo>
                    <a:pt x="1325" y="21164"/>
                    <a:pt x="1331" y="21278"/>
                    <a:pt x="1417" y="21377"/>
                  </a:cubicBezTo>
                  <a:cubicBezTo>
                    <a:pt x="1485" y="21442"/>
                    <a:pt x="1482" y="21602"/>
                    <a:pt x="1525" y="21718"/>
                  </a:cubicBezTo>
                  <a:cubicBezTo>
                    <a:pt x="1547" y="21779"/>
                    <a:pt x="1591" y="21842"/>
                    <a:pt x="1638" y="21883"/>
                  </a:cubicBezTo>
                  <a:cubicBezTo>
                    <a:pt x="1763" y="21988"/>
                    <a:pt x="1697" y="22182"/>
                    <a:pt x="1831" y="22279"/>
                  </a:cubicBezTo>
                  <a:cubicBezTo>
                    <a:pt x="1837" y="22283"/>
                    <a:pt x="1829" y="22320"/>
                    <a:pt x="1829" y="22341"/>
                  </a:cubicBezTo>
                  <a:cubicBezTo>
                    <a:pt x="1829" y="22360"/>
                    <a:pt x="1831" y="22376"/>
                    <a:pt x="1832" y="22394"/>
                  </a:cubicBezTo>
                  <a:cubicBezTo>
                    <a:pt x="1956" y="22463"/>
                    <a:pt x="2090" y="22503"/>
                    <a:pt x="2168" y="22669"/>
                  </a:cubicBezTo>
                  <a:cubicBezTo>
                    <a:pt x="2099" y="22670"/>
                    <a:pt x="2031" y="22672"/>
                    <a:pt x="1935" y="22673"/>
                  </a:cubicBezTo>
                  <a:cubicBezTo>
                    <a:pt x="2007" y="22738"/>
                    <a:pt x="2041" y="22773"/>
                    <a:pt x="2079" y="22803"/>
                  </a:cubicBezTo>
                  <a:cubicBezTo>
                    <a:pt x="2074" y="22848"/>
                    <a:pt x="2069" y="22879"/>
                    <a:pt x="2066" y="22912"/>
                  </a:cubicBezTo>
                  <a:cubicBezTo>
                    <a:pt x="2124" y="22938"/>
                    <a:pt x="2184" y="22966"/>
                    <a:pt x="2260" y="23001"/>
                  </a:cubicBezTo>
                  <a:cubicBezTo>
                    <a:pt x="2293" y="23060"/>
                    <a:pt x="2332" y="23129"/>
                    <a:pt x="2388" y="23231"/>
                  </a:cubicBezTo>
                  <a:cubicBezTo>
                    <a:pt x="2424" y="23232"/>
                    <a:pt x="2472" y="23234"/>
                    <a:pt x="2562" y="23237"/>
                  </a:cubicBezTo>
                  <a:cubicBezTo>
                    <a:pt x="2475" y="23306"/>
                    <a:pt x="2434" y="23340"/>
                    <a:pt x="2357" y="23401"/>
                  </a:cubicBezTo>
                  <a:cubicBezTo>
                    <a:pt x="2496" y="23428"/>
                    <a:pt x="2591" y="23447"/>
                    <a:pt x="2686" y="23465"/>
                  </a:cubicBezTo>
                  <a:cubicBezTo>
                    <a:pt x="2700" y="23468"/>
                    <a:pt x="2715" y="23494"/>
                    <a:pt x="2740" y="23521"/>
                  </a:cubicBezTo>
                  <a:cubicBezTo>
                    <a:pt x="2733" y="23587"/>
                    <a:pt x="2724" y="23659"/>
                    <a:pt x="2716" y="23725"/>
                  </a:cubicBezTo>
                  <a:cubicBezTo>
                    <a:pt x="2856" y="23910"/>
                    <a:pt x="3114" y="23988"/>
                    <a:pt x="3103" y="24303"/>
                  </a:cubicBezTo>
                  <a:cubicBezTo>
                    <a:pt x="3043" y="24256"/>
                    <a:pt x="2989" y="24236"/>
                    <a:pt x="2941" y="24236"/>
                  </a:cubicBezTo>
                  <a:cubicBezTo>
                    <a:pt x="2886" y="24236"/>
                    <a:pt x="2838" y="24261"/>
                    <a:pt x="2794" y="24300"/>
                  </a:cubicBezTo>
                  <a:cubicBezTo>
                    <a:pt x="2936" y="24381"/>
                    <a:pt x="3077" y="24461"/>
                    <a:pt x="3221" y="24543"/>
                  </a:cubicBezTo>
                  <a:cubicBezTo>
                    <a:pt x="3240" y="24537"/>
                    <a:pt x="3267" y="24528"/>
                    <a:pt x="3303" y="24517"/>
                  </a:cubicBezTo>
                  <a:lnTo>
                    <a:pt x="3303" y="24517"/>
                  </a:lnTo>
                  <a:cubicBezTo>
                    <a:pt x="3317" y="24676"/>
                    <a:pt x="3190" y="24811"/>
                    <a:pt x="3354" y="24987"/>
                  </a:cubicBezTo>
                  <a:cubicBezTo>
                    <a:pt x="3368" y="24940"/>
                    <a:pt x="3379" y="24909"/>
                    <a:pt x="3399" y="24845"/>
                  </a:cubicBezTo>
                  <a:cubicBezTo>
                    <a:pt x="3476" y="24998"/>
                    <a:pt x="3458" y="25171"/>
                    <a:pt x="3623" y="25199"/>
                  </a:cubicBezTo>
                  <a:cubicBezTo>
                    <a:pt x="3627" y="25242"/>
                    <a:pt x="3629" y="25265"/>
                    <a:pt x="3632" y="25298"/>
                  </a:cubicBezTo>
                  <a:cubicBezTo>
                    <a:pt x="3685" y="25285"/>
                    <a:pt x="3720" y="25277"/>
                    <a:pt x="3764" y="25265"/>
                  </a:cubicBezTo>
                  <a:lnTo>
                    <a:pt x="3764" y="25265"/>
                  </a:lnTo>
                  <a:cubicBezTo>
                    <a:pt x="3742" y="25323"/>
                    <a:pt x="3724" y="25364"/>
                    <a:pt x="3702" y="25418"/>
                  </a:cubicBezTo>
                  <a:cubicBezTo>
                    <a:pt x="3895" y="25505"/>
                    <a:pt x="4027" y="25635"/>
                    <a:pt x="4049" y="25770"/>
                  </a:cubicBezTo>
                  <a:cubicBezTo>
                    <a:pt x="4152" y="25879"/>
                    <a:pt x="4245" y="25938"/>
                    <a:pt x="4263" y="26003"/>
                  </a:cubicBezTo>
                  <a:cubicBezTo>
                    <a:pt x="4300" y="26128"/>
                    <a:pt x="4358" y="26207"/>
                    <a:pt x="4475" y="26250"/>
                  </a:cubicBezTo>
                  <a:cubicBezTo>
                    <a:pt x="4595" y="26292"/>
                    <a:pt x="4595" y="26403"/>
                    <a:pt x="4636" y="26501"/>
                  </a:cubicBezTo>
                  <a:cubicBezTo>
                    <a:pt x="4663" y="26510"/>
                    <a:pt x="4695" y="26512"/>
                    <a:pt x="4722" y="26529"/>
                  </a:cubicBezTo>
                  <a:cubicBezTo>
                    <a:pt x="4879" y="26619"/>
                    <a:pt x="4960" y="26816"/>
                    <a:pt x="5151" y="26866"/>
                  </a:cubicBezTo>
                  <a:cubicBezTo>
                    <a:pt x="5154" y="26868"/>
                    <a:pt x="5154" y="26906"/>
                    <a:pt x="5159" y="26928"/>
                  </a:cubicBezTo>
                  <a:cubicBezTo>
                    <a:pt x="5179" y="27010"/>
                    <a:pt x="5344" y="26963"/>
                    <a:pt x="5316" y="27091"/>
                  </a:cubicBezTo>
                  <a:cubicBezTo>
                    <a:pt x="5400" y="27146"/>
                    <a:pt x="5484" y="27202"/>
                    <a:pt x="5565" y="27256"/>
                  </a:cubicBezTo>
                  <a:cubicBezTo>
                    <a:pt x="5572" y="27287"/>
                    <a:pt x="5578" y="27316"/>
                    <a:pt x="5582" y="27337"/>
                  </a:cubicBezTo>
                  <a:cubicBezTo>
                    <a:pt x="5630" y="27352"/>
                    <a:pt x="5671" y="27365"/>
                    <a:pt x="5705" y="27375"/>
                  </a:cubicBezTo>
                  <a:cubicBezTo>
                    <a:pt x="5724" y="27431"/>
                    <a:pt x="5738" y="27472"/>
                    <a:pt x="5759" y="27536"/>
                  </a:cubicBezTo>
                  <a:cubicBezTo>
                    <a:pt x="5918" y="27543"/>
                    <a:pt x="6015" y="27653"/>
                    <a:pt x="6096" y="27778"/>
                  </a:cubicBezTo>
                  <a:cubicBezTo>
                    <a:pt x="6146" y="27750"/>
                    <a:pt x="6199" y="27724"/>
                    <a:pt x="6280" y="27681"/>
                  </a:cubicBezTo>
                  <a:cubicBezTo>
                    <a:pt x="6286" y="27808"/>
                    <a:pt x="6290" y="27890"/>
                    <a:pt x="6295" y="27986"/>
                  </a:cubicBezTo>
                  <a:cubicBezTo>
                    <a:pt x="6512" y="28024"/>
                    <a:pt x="6651" y="28145"/>
                    <a:pt x="6731" y="28321"/>
                  </a:cubicBezTo>
                  <a:cubicBezTo>
                    <a:pt x="6798" y="28336"/>
                    <a:pt x="6849" y="28346"/>
                    <a:pt x="6895" y="28357"/>
                  </a:cubicBezTo>
                  <a:cubicBezTo>
                    <a:pt x="6914" y="28414"/>
                    <a:pt x="6927" y="28454"/>
                    <a:pt x="6943" y="28499"/>
                  </a:cubicBezTo>
                  <a:cubicBezTo>
                    <a:pt x="7077" y="28530"/>
                    <a:pt x="7204" y="28546"/>
                    <a:pt x="7320" y="28560"/>
                  </a:cubicBezTo>
                  <a:cubicBezTo>
                    <a:pt x="7324" y="28624"/>
                    <a:pt x="7329" y="28691"/>
                    <a:pt x="7332" y="28763"/>
                  </a:cubicBezTo>
                  <a:cubicBezTo>
                    <a:pt x="7422" y="28797"/>
                    <a:pt x="7487" y="28884"/>
                    <a:pt x="7579" y="28884"/>
                  </a:cubicBezTo>
                  <a:cubicBezTo>
                    <a:pt x="7594" y="28884"/>
                    <a:pt x="7609" y="28882"/>
                    <a:pt x="7624" y="28877"/>
                  </a:cubicBezTo>
                  <a:cubicBezTo>
                    <a:pt x="7651" y="29019"/>
                    <a:pt x="7808" y="29044"/>
                    <a:pt x="7891" y="29120"/>
                  </a:cubicBezTo>
                  <a:cubicBezTo>
                    <a:pt x="7976" y="29119"/>
                    <a:pt x="8050" y="29117"/>
                    <a:pt x="8132" y="29116"/>
                  </a:cubicBezTo>
                  <a:cubicBezTo>
                    <a:pt x="8181" y="29225"/>
                    <a:pt x="8219" y="29314"/>
                    <a:pt x="8254" y="29392"/>
                  </a:cubicBezTo>
                  <a:cubicBezTo>
                    <a:pt x="8277" y="29374"/>
                    <a:pt x="8307" y="29368"/>
                    <a:pt x="8340" y="29368"/>
                  </a:cubicBezTo>
                  <a:cubicBezTo>
                    <a:pt x="8393" y="29368"/>
                    <a:pt x="8456" y="29383"/>
                    <a:pt x="8515" y="29383"/>
                  </a:cubicBezTo>
                  <a:cubicBezTo>
                    <a:pt x="8549" y="29383"/>
                    <a:pt x="8582" y="29378"/>
                    <a:pt x="8612" y="29361"/>
                  </a:cubicBezTo>
                  <a:cubicBezTo>
                    <a:pt x="8707" y="29411"/>
                    <a:pt x="8793" y="29456"/>
                    <a:pt x="8882" y="29504"/>
                  </a:cubicBezTo>
                  <a:cubicBezTo>
                    <a:pt x="8929" y="29486"/>
                    <a:pt x="8977" y="29467"/>
                    <a:pt x="9019" y="29451"/>
                  </a:cubicBezTo>
                  <a:lnTo>
                    <a:pt x="9019" y="29451"/>
                  </a:lnTo>
                  <a:cubicBezTo>
                    <a:pt x="9169" y="29572"/>
                    <a:pt x="8968" y="29542"/>
                    <a:pt x="8999" y="29592"/>
                  </a:cubicBezTo>
                  <a:lnTo>
                    <a:pt x="8996" y="29704"/>
                  </a:lnTo>
                  <a:lnTo>
                    <a:pt x="9056" y="29767"/>
                  </a:lnTo>
                  <a:cubicBezTo>
                    <a:pt x="9106" y="29728"/>
                    <a:pt x="9155" y="29688"/>
                    <a:pt x="9193" y="29659"/>
                  </a:cubicBezTo>
                  <a:cubicBezTo>
                    <a:pt x="9281" y="29742"/>
                    <a:pt x="9346" y="29804"/>
                    <a:pt x="9446" y="29898"/>
                  </a:cubicBezTo>
                  <a:cubicBezTo>
                    <a:pt x="9455" y="29815"/>
                    <a:pt x="9491" y="29794"/>
                    <a:pt x="9534" y="29794"/>
                  </a:cubicBezTo>
                  <a:cubicBezTo>
                    <a:pt x="9578" y="29794"/>
                    <a:pt x="9631" y="29816"/>
                    <a:pt x="9673" y="29816"/>
                  </a:cubicBezTo>
                  <a:cubicBezTo>
                    <a:pt x="9681" y="29816"/>
                    <a:pt x="9689" y="29815"/>
                    <a:pt x="9696" y="29813"/>
                  </a:cubicBezTo>
                  <a:cubicBezTo>
                    <a:pt x="9722" y="29848"/>
                    <a:pt x="9747" y="29884"/>
                    <a:pt x="9778" y="29925"/>
                  </a:cubicBezTo>
                  <a:cubicBezTo>
                    <a:pt x="9873" y="29907"/>
                    <a:pt x="9956" y="29885"/>
                    <a:pt x="10043" y="29863"/>
                  </a:cubicBezTo>
                  <a:cubicBezTo>
                    <a:pt x="10044" y="29863"/>
                    <a:pt x="10046" y="29863"/>
                    <a:pt x="10047" y="29863"/>
                  </a:cubicBezTo>
                  <a:cubicBezTo>
                    <a:pt x="10059" y="29863"/>
                    <a:pt x="10076" y="29873"/>
                    <a:pt x="10090" y="29878"/>
                  </a:cubicBezTo>
                  <a:cubicBezTo>
                    <a:pt x="10077" y="29932"/>
                    <a:pt x="10064" y="29982"/>
                    <a:pt x="10046" y="30050"/>
                  </a:cubicBezTo>
                  <a:cubicBezTo>
                    <a:pt x="10162" y="30053"/>
                    <a:pt x="10249" y="30054"/>
                    <a:pt x="10287" y="30056"/>
                  </a:cubicBezTo>
                  <a:cubicBezTo>
                    <a:pt x="10380" y="30013"/>
                    <a:pt x="10437" y="29988"/>
                    <a:pt x="10513" y="29954"/>
                  </a:cubicBezTo>
                  <a:cubicBezTo>
                    <a:pt x="10533" y="30046"/>
                    <a:pt x="10548" y="30110"/>
                    <a:pt x="10563" y="30174"/>
                  </a:cubicBezTo>
                  <a:cubicBezTo>
                    <a:pt x="10593" y="30166"/>
                    <a:pt x="10623" y="30159"/>
                    <a:pt x="10663" y="30150"/>
                  </a:cubicBezTo>
                  <a:cubicBezTo>
                    <a:pt x="10688" y="30224"/>
                    <a:pt x="10710" y="30291"/>
                    <a:pt x="10732" y="30359"/>
                  </a:cubicBezTo>
                  <a:cubicBezTo>
                    <a:pt x="10789" y="30343"/>
                    <a:pt x="10842" y="30328"/>
                    <a:pt x="10897" y="30312"/>
                  </a:cubicBezTo>
                  <a:cubicBezTo>
                    <a:pt x="10930" y="30365"/>
                    <a:pt x="10963" y="30418"/>
                    <a:pt x="10988" y="30457"/>
                  </a:cubicBezTo>
                  <a:cubicBezTo>
                    <a:pt x="11047" y="30438"/>
                    <a:pt x="11102" y="30419"/>
                    <a:pt x="11195" y="30390"/>
                  </a:cubicBezTo>
                  <a:lnTo>
                    <a:pt x="11195" y="30390"/>
                  </a:lnTo>
                  <a:cubicBezTo>
                    <a:pt x="11179" y="30485"/>
                    <a:pt x="11169" y="30538"/>
                    <a:pt x="11157" y="30603"/>
                  </a:cubicBezTo>
                  <a:cubicBezTo>
                    <a:pt x="11207" y="30615"/>
                    <a:pt x="11247" y="30624"/>
                    <a:pt x="11294" y="30634"/>
                  </a:cubicBezTo>
                  <a:cubicBezTo>
                    <a:pt x="11273" y="30591"/>
                    <a:pt x="11258" y="30565"/>
                    <a:pt x="11238" y="30522"/>
                  </a:cubicBezTo>
                  <a:lnTo>
                    <a:pt x="11238" y="30522"/>
                  </a:lnTo>
                  <a:cubicBezTo>
                    <a:pt x="11316" y="30546"/>
                    <a:pt x="11382" y="30558"/>
                    <a:pt x="11445" y="30568"/>
                  </a:cubicBezTo>
                  <a:cubicBezTo>
                    <a:pt x="11475" y="30535"/>
                    <a:pt x="11500" y="30507"/>
                    <a:pt x="11523" y="30482"/>
                  </a:cubicBezTo>
                  <a:cubicBezTo>
                    <a:pt x="11589" y="30502"/>
                    <a:pt x="11648" y="30519"/>
                    <a:pt x="11706" y="30535"/>
                  </a:cubicBezTo>
                  <a:cubicBezTo>
                    <a:pt x="11751" y="30510"/>
                    <a:pt x="11797" y="30484"/>
                    <a:pt x="11847" y="30455"/>
                  </a:cubicBezTo>
                  <a:cubicBezTo>
                    <a:pt x="11879" y="30507"/>
                    <a:pt x="11900" y="30540"/>
                    <a:pt x="11919" y="30569"/>
                  </a:cubicBezTo>
                  <a:cubicBezTo>
                    <a:pt x="11888" y="30585"/>
                    <a:pt x="11863" y="30597"/>
                    <a:pt x="11837" y="30612"/>
                  </a:cubicBezTo>
                  <a:cubicBezTo>
                    <a:pt x="11879" y="30640"/>
                    <a:pt x="11913" y="30663"/>
                    <a:pt x="11948" y="30688"/>
                  </a:cubicBezTo>
                  <a:cubicBezTo>
                    <a:pt x="11978" y="30747"/>
                    <a:pt x="11843" y="30833"/>
                    <a:pt x="11994" y="30864"/>
                  </a:cubicBezTo>
                  <a:cubicBezTo>
                    <a:pt x="11995" y="30864"/>
                    <a:pt x="11996" y="30864"/>
                    <a:pt x="11998" y="30864"/>
                  </a:cubicBezTo>
                  <a:cubicBezTo>
                    <a:pt x="12115" y="30864"/>
                    <a:pt x="12043" y="30730"/>
                    <a:pt x="12143" y="30730"/>
                  </a:cubicBezTo>
                  <a:cubicBezTo>
                    <a:pt x="12152" y="30730"/>
                    <a:pt x="12164" y="30731"/>
                    <a:pt x="12176" y="30734"/>
                  </a:cubicBezTo>
                  <a:cubicBezTo>
                    <a:pt x="12196" y="30657"/>
                    <a:pt x="12239" y="30612"/>
                    <a:pt x="12329" y="30612"/>
                  </a:cubicBezTo>
                  <a:cubicBezTo>
                    <a:pt x="12360" y="30612"/>
                    <a:pt x="12396" y="30617"/>
                    <a:pt x="12438" y="30628"/>
                  </a:cubicBezTo>
                  <a:cubicBezTo>
                    <a:pt x="12362" y="30678"/>
                    <a:pt x="12304" y="30716"/>
                    <a:pt x="12246" y="30755"/>
                  </a:cubicBezTo>
                  <a:lnTo>
                    <a:pt x="12562" y="31025"/>
                  </a:lnTo>
                  <a:cubicBezTo>
                    <a:pt x="12615" y="31018"/>
                    <a:pt x="12666" y="31009"/>
                    <a:pt x="12722" y="31000"/>
                  </a:cubicBezTo>
                  <a:cubicBezTo>
                    <a:pt x="12772" y="31059"/>
                    <a:pt x="12816" y="31118"/>
                    <a:pt x="12883" y="31186"/>
                  </a:cubicBezTo>
                  <a:cubicBezTo>
                    <a:pt x="12950" y="31102"/>
                    <a:pt x="13002" y="31037"/>
                    <a:pt x="13055" y="30972"/>
                  </a:cubicBezTo>
                  <a:cubicBezTo>
                    <a:pt x="13097" y="31062"/>
                    <a:pt x="13205" y="31055"/>
                    <a:pt x="13295" y="31074"/>
                  </a:cubicBezTo>
                  <a:cubicBezTo>
                    <a:pt x="13346" y="31003"/>
                    <a:pt x="13398" y="30931"/>
                    <a:pt x="13470" y="30831"/>
                  </a:cubicBezTo>
                  <a:cubicBezTo>
                    <a:pt x="13539" y="30909"/>
                    <a:pt x="13573" y="30962"/>
                    <a:pt x="13624" y="30997"/>
                  </a:cubicBezTo>
                  <a:cubicBezTo>
                    <a:pt x="13676" y="31031"/>
                    <a:pt x="13746" y="31047"/>
                    <a:pt x="13808" y="31071"/>
                  </a:cubicBezTo>
                  <a:cubicBezTo>
                    <a:pt x="13807" y="31121"/>
                    <a:pt x="13804" y="31158"/>
                    <a:pt x="13804" y="31162"/>
                  </a:cubicBezTo>
                  <a:cubicBezTo>
                    <a:pt x="13888" y="31277"/>
                    <a:pt x="13943" y="31353"/>
                    <a:pt x="13995" y="31426"/>
                  </a:cubicBezTo>
                  <a:cubicBezTo>
                    <a:pt x="14130" y="31465"/>
                    <a:pt x="14261" y="31502"/>
                    <a:pt x="14397" y="31542"/>
                  </a:cubicBezTo>
                  <a:cubicBezTo>
                    <a:pt x="14410" y="31505"/>
                    <a:pt x="14429" y="31455"/>
                    <a:pt x="14455" y="31383"/>
                  </a:cubicBezTo>
                  <a:cubicBezTo>
                    <a:pt x="14591" y="31465"/>
                    <a:pt x="14704" y="31536"/>
                    <a:pt x="14817" y="31606"/>
                  </a:cubicBezTo>
                  <a:cubicBezTo>
                    <a:pt x="14850" y="31586"/>
                    <a:pt x="14886" y="31573"/>
                    <a:pt x="14906" y="31551"/>
                  </a:cubicBezTo>
                  <a:cubicBezTo>
                    <a:pt x="14954" y="31490"/>
                    <a:pt x="14991" y="31426"/>
                    <a:pt x="15037" y="31365"/>
                  </a:cubicBezTo>
                  <a:cubicBezTo>
                    <a:pt x="15042" y="31358"/>
                    <a:pt x="15069" y="31359"/>
                    <a:pt x="15087" y="31356"/>
                  </a:cubicBezTo>
                  <a:cubicBezTo>
                    <a:pt x="15098" y="31395"/>
                    <a:pt x="15109" y="31428"/>
                    <a:pt x="15120" y="31465"/>
                  </a:cubicBezTo>
                  <a:cubicBezTo>
                    <a:pt x="15127" y="31466"/>
                    <a:pt x="15133" y="31466"/>
                    <a:pt x="15139" y="31466"/>
                  </a:cubicBezTo>
                  <a:cubicBezTo>
                    <a:pt x="15248" y="31466"/>
                    <a:pt x="15295" y="31417"/>
                    <a:pt x="15332" y="31346"/>
                  </a:cubicBezTo>
                  <a:cubicBezTo>
                    <a:pt x="15343" y="31325"/>
                    <a:pt x="15418" y="31327"/>
                    <a:pt x="15459" y="31318"/>
                  </a:cubicBezTo>
                  <a:lnTo>
                    <a:pt x="15459" y="31318"/>
                  </a:lnTo>
                  <a:cubicBezTo>
                    <a:pt x="15429" y="31387"/>
                    <a:pt x="15409" y="31436"/>
                    <a:pt x="15387" y="31484"/>
                  </a:cubicBezTo>
                  <a:cubicBezTo>
                    <a:pt x="15451" y="31502"/>
                    <a:pt x="15513" y="31521"/>
                    <a:pt x="15541" y="31529"/>
                  </a:cubicBezTo>
                  <a:cubicBezTo>
                    <a:pt x="15611" y="31528"/>
                    <a:pt x="15673" y="31519"/>
                    <a:pt x="15726" y="31519"/>
                  </a:cubicBezTo>
                  <a:cubicBezTo>
                    <a:pt x="15752" y="31519"/>
                    <a:pt x="15776" y="31521"/>
                    <a:pt x="15799" y="31527"/>
                  </a:cubicBezTo>
                  <a:cubicBezTo>
                    <a:pt x="15883" y="31552"/>
                    <a:pt x="15952" y="31609"/>
                    <a:pt x="16030" y="31649"/>
                  </a:cubicBezTo>
                  <a:cubicBezTo>
                    <a:pt x="16034" y="31651"/>
                    <a:pt x="16040" y="31652"/>
                    <a:pt x="16046" y="31652"/>
                  </a:cubicBezTo>
                  <a:cubicBezTo>
                    <a:pt x="16062" y="31652"/>
                    <a:pt x="16081" y="31647"/>
                    <a:pt x="16097" y="31645"/>
                  </a:cubicBezTo>
                  <a:cubicBezTo>
                    <a:pt x="16115" y="31612"/>
                    <a:pt x="16131" y="31580"/>
                    <a:pt x="16149" y="31548"/>
                  </a:cubicBezTo>
                  <a:cubicBezTo>
                    <a:pt x="16189" y="31566"/>
                    <a:pt x="16226" y="31597"/>
                    <a:pt x="16259" y="31597"/>
                  </a:cubicBezTo>
                  <a:cubicBezTo>
                    <a:pt x="16261" y="31597"/>
                    <a:pt x="16263" y="31596"/>
                    <a:pt x="16265" y="31596"/>
                  </a:cubicBezTo>
                  <a:cubicBezTo>
                    <a:pt x="16458" y="31567"/>
                    <a:pt x="16648" y="31530"/>
                    <a:pt x="16831" y="31495"/>
                  </a:cubicBezTo>
                  <a:cubicBezTo>
                    <a:pt x="16902" y="31509"/>
                    <a:pt x="16977" y="31524"/>
                    <a:pt x="17111" y="31551"/>
                  </a:cubicBezTo>
                  <a:cubicBezTo>
                    <a:pt x="17133" y="31506"/>
                    <a:pt x="17161" y="31455"/>
                    <a:pt x="17186" y="31408"/>
                  </a:cubicBezTo>
                  <a:cubicBezTo>
                    <a:pt x="17239" y="31439"/>
                    <a:pt x="17265" y="31453"/>
                    <a:pt x="17295" y="31471"/>
                  </a:cubicBezTo>
                  <a:cubicBezTo>
                    <a:pt x="17360" y="31443"/>
                    <a:pt x="17420" y="31420"/>
                    <a:pt x="17473" y="31398"/>
                  </a:cubicBezTo>
                  <a:cubicBezTo>
                    <a:pt x="17524" y="31426"/>
                    <a:pt x="17561" y="31446"/>
                    <a:pt x="17619" y="31477"/>
                  </a:cubicBezTo>
                  <a:cubicBezTo>
                    <a:pt x="17655" y="31448"/>
                    <a:pt x="17683" y="31420"/>
                    <a:pt x="17719" y="31398"/>
                  </a:cubicBezTo>
                  <a:cubicBezTo>
                    <a:pt x="17761" y="31373"/>
                    <a:pt x="17808" y="31350"/>
                    <a:pt x="17863" y="31317"/>
                  </a:cubicBezTo>
                  <a:cubicBezTo>
                    <a:pt x="17889" y="31365"/>
                    <a:pt x="17905" y="31396"/>
                    <a:pt x="17923" y="31427"/>
                  </a:cubicBezTo>
                  <a:cubicBezTo>
                    <a:pt x="18063" y="31411"/>
                    <a:pt x="18203" y="31395"/>
                    <a:pt x="18334" y="31378"/>
                  </a:cubicBezTo>
                  <a:cubicBezTo>
                    <a:pt x="18341" y="31337"/>
                    <a:pt x="18345" y="31311"/>
                    <a:pt x="18350" y="31289"/>
                  </a:cubicBezTo>
                  <a:cubicBezTo>
                    <a:pt x="18507" y="31309"/>
                    <a:pt x="18659" y="31330"/>
                    <a:pt x="18803" y="31349"/>
                  </a:cubicBezTo>
                  <a:cubicBezTo>
                    <a:pt x="18890" y="31283"/>
                    <a:pt x="18926" y="31185"/>
                    <a:pt x="19048" y="31185"/>
                  </a:cubicBezTo>
                  <a:cubicBezTo>
                    <a:pt x="19053" y="31185"/>
                    <a:pt x="19058" y="31185"/>
                    <a:pt x="19063" y="31186"/>
                  </a:cubicBezTo>
                  <a:cubicBezTo>
                    <a:pt x="19075" y="31165"/>
                    <a:pt x="19090" y="31147"/>
                    <a:pt x="19105" y="31130"/>
                  </a:cubicBezTo>
                  <a:lnTo>
                    <a:pt x="19130" y="31146"/>
                  </a:lnTo>
                  <a:lnTo>
                    <a:pt x="19075" y="31193"/>
                  </a:lnTo>
                  <a:cubicBezTo>
                    <a:pt x="19071" y="31190"/>
                    <a:pt x="19063" y="31186"/>
                    <a:pt x="19063" y="31186"/>
                  </a:cubicBezTo>
                  <a:lnTo>
                    <a:pt x="19063" y="31186"/>
                  </a:lnTo>
                  <a:cubicBezTo>
                    <a:pt x="19103" y="31221"/>
                    <a:pt x="19140" y="31253"/>
                    <a:pt x="19175" y="31284"/>
                  </a:cubicBezTo>
                  <a:cubicBezTo>
                    <a:pt x="19243" y="31246"/>
                    <a:pt x="19305" y="31211"/>
                    <a:pt x="19365" y="31177"/>
                  </a:cubicBezTo>
                  <a:cubicBezTo>
                    <a:pt x="19358" y="31130"/>
                    <a:pt x="19352" y="31084"/>
                    <a:pt x="19316" y="31042"/>
                  </a:cubicBezTo>
                  <a:cubicBezTo>
                    <a:pt x="19316" y="31042"/>
                    <a:pt x="19317" y="31041"/>
                    <a:pt x="19317" y="31041"/>
                  </a:cubicBezTo>
                  <a:lnTo>
                    <a:pt x="19317" y="31041"/>
                  </a:lnTo>
                  <a:cubicBezTo>
                    <a:pt x="19317" y="31041"/>
                    <a:pt x="19316" y="31041"/>
                    <a:pt x="19316" y="31042"/>
                  </a:cubicBezTo>
                  <a:lnTo>
                    <a:pt x="19316" y="31042"/>
                  </a:lnTo>
                  <a:cubicBezTo>
                    <a:pt x="19278" y="31011"/>
                    <a:pt x="19269" y="30975"/>
                    <a:pt x="19260" y="30939"/>
                  </a:cubicBezTo>
                  <a:lnTo>
                    <a:pt x="19306" y="30928"/>
                  </a:lnTo>
                  <a:lnTo>
                    <a:pt x="19349" y="31032"/>
                  </a:lnTo>
                  <a:lnTo>
                    <a:pt x="19349" y="31032"/>
                  </a:lnTo>
                  <a:cubicBezTo>
                    <a:pt x="19371" y="31026"/>
                    <a:pt x="19391" y="31024"/>
                    <a:pt x="19409" y="31024"/>
                  </a:cubicBezTo>
                  <a:cubicBezTo>
                    <a:pt x="19500" y="31024"/>
                    <a:pt x="19547" y="31082"/>
                    <a:pt x="19622" y="31093"/>
                  </a:cubicBezTo>
                  <a:cubicBezTo>
                    <a:pt x="19637" y="31050"/>
                    <a:pt x="19653" y="31008"/>
                    <a:pt x="19681" y="30928"/>
                  </a:cubicBezTo>
                  <a:cubicBezTo>
                    <a:pt x="19747" y="30980"/>
                    <a:pt x="19787" y="31012"/>
                    <a:pt x="19825" y="31043"/>
                  </a:cubicBezTo>
                  <a:cubicBezTo>
                    <a:pt x="19890" y="30980"/>
                    <a:pt x="20024" y="30946"/>
                    <a:pt x="20012" y="30806"/>
                  </a:cubicBezTo>
                  <a:lnTo>
                    <a:pt x="20012" y="30806"/>
                  </a:lnTo>
                  <a:cubicBezTo>
                    <a:pt x="20078" y="30853"/>
                    <a:pt x="20127" y="30889"/>
                    <a:pt x="20189" y="30931"/>
                  </a:cubicBezTo>
                  <a:cubicBezTo>
                    <a:pt x="20202" y="30874"/>
                    <a:pt x="20211" y="30837"/>
                    <a:pt x="20215" y="30812"/>
                  </a:cubicBezTo>
                  <a:cubicBezTo>
                    <a:pt x="20282" y="30808"/>
                    <a:pt x="20345" y="30802"/>
                    <a:pt x="20442" y="30794"/>
                  </a:cubicBezTo>
                  <a:cubicBezTo>
                    <a:pt x="20383" y="30759"/>
                    <a:pt x="20358" y="30744"/>
                    <a:pt x="20332" y="30728"/>
                  </a:cubicBezTo>
                  <a:cubicBezTo>
                    <a:pt x="20376" y="30703"/>
                    <a:pt x="20414" y="30681"/>
                    <a:pt x="20452" y="30659"/>
                  </a:cubicBezTo>
                  <a:cubicBezTo>
                    <a:pt x="20452" y="30606"/>
                    <a:pt x="20451" y="30553"/>
                    <a:pt x="20449" y="30494"/>
                  </a:cubicBezTo>
                  <a:cubicBezTo>
                    <a:pt x="20502" y="30493"/>
                    <a:pt x="20536" y="30493"/>
                    <a:pt x="20592" y="30491"/>
                  </a:cubicBezTo>
                  <a:lnTo>
                    <a:pt x="20592" y="30491"/>
                  </a:lnTo>
                  <a:cubicBezTo>
                    <a:pt x="20574" y="30544"/>
                    <a:pt x="20561" y="30587"/>
                    <a:pt x="20546" y="30631"/>
                  </a:cubicBezTo>
                  <a:cubicBezTo>
                    <a:pt x="20624" y="30660"/>
                    <a:pt x="20684" y="30674"/>
                    <a:pt x="20728" y="30674"/>
                  </a:cubicBezTo>
                  <a:cubicBezTo>
                    <a:pt x="20777" y="30674"/>
                    <a:pt x="20807" y="30657"/>
                    <a:pt x="20824" y="30622"/>
                  </a:cubicBezTo>
                  <a:cubicBezTo>
                    <a:pt x="20799" y="30608"/>
                    <a:pt x="20774" y="30593"/>
                    <a:pt x="20755" y="30583"/>
                  </a:cubicBezTo>
                  <a:cubicBezTo>
                    <a:pt x="20782" y="30543"/>
                    <a:pt x="20805" y="30509"/>
                    <a:pt x="20821" y="30485"/>
                  </a:cubicBezTo>
                  <a:cubicBezTo>
                    <a:pt x="20910" y="30510"/>
                    <a:pt x="20988" y="30522"/>
                    <a:pt x="21060" y="30537"/>
                  </a:cubicBezTo>
                  <a:cubicBezTo>
                    <a:pt x="21083" y="30503"/>
                    <a:pt x="21097" y="30493"/>
                    <a:pt x="21095" y="30485"/>
                  </a:cubicBezTo>
                  <a:cubicBezTo>
                    <a:pt x="21091" y="30461"/>
                    <a:pt x="21084" y="30437"/>
                    <a:pt x="21018" y="30410"/>
                  </a:cubicBezTo>
                  <a:lnTo>
                    <a:pt x="21018" y="30410"/>
                  </a:lnTo>
                  <a:cubicBezTo>
                    <a:pt x="21005" y="30418"/>
                    <a:pt x="20992" y="30426"/>
                    <a:pt x="20977" y="30432"/>
                  </a:cubicBezTo>
                  <a:cubicBezTo>
                    <a:pt x="20977" y="30433"/>
                    <a:pt x="20976" y="30433"/>
                    <a:pt x="20975" y="30433"/>
                  </a:cubicBezTo>
                  <a:cubicBezTo>
                    <a:pt x="20964" y="30433"/>
                    <a:pt x="20951" y="30417"/>
                    <a:pt x="20982" y="30397"/>
                  </a:cubicBezTo>
                  <a:cubicBezTo>
                    <a:pt x="20982" y="30397"/>
                    <a:pt x="20983" y="30397"/>
                    <a:pt x="20983" y="30397"/>
                  </a:cubicBezTo>
                  <a:lnTo>
                    <a:pt x="20983" y="30397"/>
                  </a:lnTo>
                  <a:cubicBezTo>
                    <a:pt x="20983" y="30397"/>
                    <a:pt x="20983" y="30397"/>
                    <a:pt x="20983" y="30397"/>
                  </a:cubicBezTo>
                  <a:cubicBezTo>
                    <a:pt x="20996" y="30401"/>
                    <a:pt x="21008" y="30406"/>
                    <a:pt x="21018" y="30410"/>
                  </a:cubicBezTo>
                  <a:lnTo>
                    <a:pt x="21018" y="30410"/>
                  </a:lnTo>
                  <a:cubicBezTo>
                    <a:pt x="21024" y="30406"/>
                    <a:pt x="21030" y="30402"/>
                    <a:pt x="21036" y="30397"/>
                  </a:cubicBezTo>
                  <a:lnTo>
                    <a:pt x="21036" y="30397"/>
                  </a:lnTo>
                  <a:cubicBezTo>
                    <a:pt x="21027" y="30397"/>
                    <a:pt x="21017" y="30396"/>
                    <a:pt x="21007" y="30396"/>
                  </a:cubicBezTo>
                  <a:cubicBezTo>
                    <a:pt x="20999" y="30396"/>
                    <a:pt x="20991" y="30397"/>
                    <a:pt x="20983" y="30397"/>
                  </a:cubicBezTo>
                  <a:lnTo>
                    <a:pt x="20983" y="30397"/>
                  </a:lnTo>
                  <a:cubicBezTo>
                    <a:pt x="20981" y="30384"/>
                    <a:pt x="21023" y="30379"/>
                    <a:pt x="21067" y="30377"/>
                  </a:cubicBezTo>
                  <a:lnTo>
                    <a:pt x="21067" y="30377"/>
                  </a:lnTo>
                  <a:cubicBezTo>
                    <a:pt x="21057" y="30383"/>
                    <a:pt x="21047" y="30390"/>
                    <a:pt x="21036" y="30397"/>
                  </a:cubicBezTo>
                  <a:lnTo>
                    <a:pt x="21036" y="30397"/>
                  </a:lnTo>
                  <a:cubicBezTo>
                    <a:pt x="21148" y="30405"/>
                    <a:pt x="21229" y="30450"/>
                    <a:pt x="21303" y="30450"/>
                  </a:cubicBezTo>
                  <a:cubicBezTo>
                    <a:pt x="21349" y="30450"/>
                    <a:pt x="21392" y="30433"/>
                    <a:pt x="21438" y="30379"/>
                  </a:cubicBezTo>
                  <a:cubicBezTo>
                    <a:pt x="21436" y="30347"/>
                    <a:pt x="21436" y="30321"/>
                    <a:pt x="21433" y="30244"/>
                  </a:cubicBezTo>
                  <a:lnTo>
                    <a:pt x="21433" y="30244"/>
                  </a:lnTo>
                  <a:cubicBezTo>
                    <a:pt x="21509" y="30300"/>
                    <a:pt x="21554" y="30334"/>
                    <a:pt x="21600" y="30368"/>
                  </a:cubicBezTo>
                  <a:cubicBezTo>
                    <a:pt x="21751" y="30297"/>
                    <a:pt x="21875" y="30238"/>
                    <a:pt x="22037" y="30163"/>
                  </a:cubicBezTo>
                  <a:cubicBezTo>
                    <a:pt x="22068" y="30164"/>
                    <a:pt x="22094" y="30165"/>
                    <a:pt x="22117" y="30165"/>
                  </a:cubicBezTo>
                  <a:cubicBezTo>
                    <a:pt x="22241" y="30165"/>
                    <a:pt x="22253" y="30142"/>
                    <a:pt x="22316" y="29994"/>
                  </a:cubicBezTo>
                  <a:cubicBezTo>
                    <a:pt x="22321" y="29984"/>
                    <a:pt x="22293" y="29968"/>
                    <a:pt x="22279" y="29954"/>
                  </a:cubicBezTo>
                  <a:cubicBezTo>
                    <a:pt x="22251" y="29976"/>
                    <a:pt x="22225" y="30000"/>
                    <a:pt x="22179" y="30037"/>
                  </a:cubicBezTo>
                  <a:cubicBezTo>
                    <a:pt x="22169" y="29993"/>
                    <a:pt x="22162" y="29960"/>
                    <a:pt x="22156" y="29932"/>
                  </a:cubicBezTo>
                  <a:cubicBezTo>
                    <a:pt x="22249" y="29898"/>
                    <a:pt x="22328" y="29881"/>
                    <a:pt x="22397" y="29847"/>
                  </a:cubicBezTo>
                  <a:cubicBezTo>
                    <a:pt x="22428" y="29878"/>
                    <a:pt x="22453" y="29903"/>
                    <a:pt x="22480" y="29931"/>
                  </a:cubicBezTo>
                  <a:cubicBezTo>
                    <a:pt x="22502" y="29897"/>
                    <a:pt x="22519" y="29869"/>
                    <a:pt x="22535" y="29842"/>
                  </a:cubicBezTo>
                  <a:cubicBezTo>
                    <a:pt x="22591" y="29891"/>
                    <a:pt x="22654" y="29907"/>
                    <a:pt x="22722" y="29907"/>
                  </a:cubicBezTo>
                  <a:cubicBezTo>
                    <a:pt x="22846" y="29907"/>
                    <a:pt x="22988" y="29856"/>
                    <a:pt x="23142" y="29854"/>
                  </a:cubicBezTo>
                  <a:cubicBezTo>
                    <a:pt x="23075" y="29759"/>
                    <a:pt x="23034" y="29700"/>
                    <a:pt x="22986" y="29632"/>
                  </a:cubicBezTo>
                  <a:cubicBezTo>
                    <a:pt x="23111" y="29578"/>
                    <a:pt x="23230" y="29525"/>
                    <a:pt x="23343" y="29475"/>
                  </a:cubicBezTo>
                  <a:cubicBezTo>
                    <a:pt x="23346" y="29428"/>
                    <a:pt x="23349" y="29391"/>
                    <a:pt x="23350" y="29356"/>
                  </a:cubicBezTo>
                  <a:cubicBezTo>
                    <a:pt x="23362" y="29358"/>
                    <a:pt x="23373" y="29360"/>
                    <a:pt x="23384" y="29363"/>
                  </a:cubicBezTo>
                  <a:cubicBezTo>
                    <a:pt x="23402" y="29404"/>
                    <a:pt x="23421" y="29445"/>
                    <a:pt x="23439" y="29485"/>
                  </a:cubicBezTo>
                  <a:cubicBezTo>
                    <a:pt x="23300" y="29576"/>
                    <a:pt x="23246" y="29666"/>
                    <a:pt x="23273" y="29754"/>
                  </a:cubicBezTo>
                  <a:cubicBezTo>
                    <a:pt x="23495" y="29682"/>
                    <a:pt x="23705" y="29576"/>
                    <a:pt x="23915" y="29472"/>
                  </a:cubicBezTo>
                  <a:cubicBezTo>
                    <a:pt x="24118" y="29353"/>
                    <a:pt x="24324" y="29241"/>
                    <a:pt x="24554" y="29177"/>
                  </a:cubicBezTo>
                  <a:cubicBezTo>
                    <a:pt x="24605" y="29111"/>
                    <a:pt x="24663" y="29038"/>
                    <a:pt x="24722" y="28961"/>
                  </a:cubicBezTo>
                  <a:cubicBezTo>
                    <a:pt x="24754" y="28992"/>
                    <a:pt x="24775" y="29010"/>
                    <a:pt x="24810" y="29042"/>
                  </a:cubicBezTo>
                  <a:cubicBezTo>
                    <a:pt x="24895" y="28982"/>
                    <a:pt x="24985" y="28917"/>
                    <a:pt x="25073" y="28855"/>
                  </a:cubicBezTo>
                  <a:lnTo>
                    <a:pt x="25182" y="28882"/>
                  </a:lnTo>
                  <a:cubicBezTo>
                    <a:pt x="25167" y="28826"/>
                    <a:pt x="25153" y="28768"/>
                    <a:pt x="25131" y="28676"/>
                  </a:cubicBezTo>
                  <a:lnTo>
                    <a:pt x="25131" y="28676"/>
                  </a:lnTo>
                  <a:cubicBezTo>
                    <a:pt x="25198" y="28735"/>
                    <a:pt x="25219" y="28752"/>
                    <a:pt x="25257" y="28785"/>
                  </a:cubicBezTo>
                  <a:cubicBezTo>
                    <a:pt x="25312" y="28757"/>
                    <a:pt x="25365" y="28705"/>
                    <a:pt x="25428" y="28674"/>
                  </a:cubicBezTo>
                  <a:cubicBezTo>
                    <a:pt x="25497" y="28639"/>
                    <a:pt x="25575" y="28626"/>
                    <a:pt x="25646" y="28590"/>
                  </a:cubicBezTo>
                  <a:cubicBezTo>
                    <a:pt x="25820" y="28501"/>
                    <a:pt x="25915" y="28329"/>
                    <a:pt x="25808" y="28191"/>
                  </a:cubicBezTo>
                  <a:lnTo>
                    <a:pt x="25808" y="28191"/>
                  </a:lnTo>
                  <a:cubicBezTo>
                    <a:pt x="25804" y="28196"/>
                    <a:pt x="25800" y="28200"/>
                    <a:pt x="25796" y="28204"/>
                  </a:cubicBezTo>
                  <a:cubicBezTo>
                    <a:pt x="25794" y="28205"/>
                    <a:pt x="25791" y="28206"/>
                    <a:pt x="25789" y="28206"/>
                  </a:cubicBezTo>
                  <a:cubicBezTo>
                    <a:pt x="25779" y="28206"/>
                    <a:pt x="25769" y="28194"/>
                    <a:pt x="25790" y="28170"/>
                  </a:cubicBezTo>
                  <a:lnTo>
                    <a:pt x="25790" y="28170"/>
                  </a:lnTo>
                  <a:cubicBezTo>
                    <a:pt x="25797" y="28177"/>
                    <a:pt x="25803" y="28184"/>
                    <a:pt x="25808" y="28191"/>
                  </a:cubicBezTo>
                  <a:lnTo>
                    <a:pt x="25808" y="28191"/>
                  </a:lnTo>
                  <a:cubicBezTo>
                    <a:pt x="25822" y="28178"/>
                    <a:pt x="25834" y="28163"/>
                    <a:pt x="25846" y="28148"/>
                  </a:cubicBezTo>
                  <a:lnTo>
                    <a:pt x="25846" y="28148"/>
                  </a:lnTo>
                  <a:cubicBezTo>
                    <a:pt x="25830" y="28153"/>
                    <a:pt x="25811" y="28160"/>
                    <a:pt x="25790" y="28170"/>
                  </a:cubicBezTo>
                  <a:cubicBezTo>
                    <a:pt x="25782" y="28158"/>
                    <a:pt x="25824" y="28142"/>
                    <a:pt x="25866" y="28124"/>
                  </a:cubicBezTo>
                  <a:lnTo>
                    <a:pt x="25866" y="28124"/>
                  </a:lnTo>
                  <a:cubicBezTo>
                    <a:pt x="25859" y="28132"/>
                    <a:pt x="25853" y="28140"/>
                    <a:pt x="25846" y="28148"/>
                  </a:cubicBezTo>
                  <a:lnTo>
                    <a:pt x="25846" y="28148"/>
                  </a:lnTo>
                  <a:cubicBezTo>
                    <a:pt x="25868" y="28141"/>
                    <a:pt x="25886" y="28139"/>
                    <a:pt x="25901" y="28139"/>
                  </a:cubicBezTo>
                  <a:cubicBezTo>
                    <a:pt x="25989" y="28139"/>
                    <a:pt x="25991" y="28227"/>
                    <a:pt x="26047" y="28227"/>
                  </a:cubicBezTo>
                  <a:cubicBezTo>
                    <a:pt x="26055" y="28227"/>
                    <a:pt x="26064" y="28225"/>
                    <a:pt x="26074" y="28221"/>
                  </a:cubicBezTo>
                  <a:cubicBezTo>
                    <a:pt x="26261" y="28112"/>
                    <a:pt x="26249" y="27973"/>
                    <a:pt x="26236" y="27827"/>
                  </a:cubicBezTo>
                  <a:lnTo>
                    <a:pt x="26236" y="27827"/>
                  </a:lnTo>
                  <a:cubicBezTo>
                    <a:pt x="26343" y="27830"/>
                    <a:pt x="26447" y="27831"/>
                    <a:pt x="26552" y="27833"/>
                  </a:cubicBezTo>
                  <a:cubicBezTo>
                    <a:pt x="26581" y="27775"/>
                    <a:pt x="26599" y="27703"/>
                    <a:pt x="26614" y="27702"/>
                  </a:cubicBezTo>
                  <a:cubicBezTo>
                    <a:pt x="26842" y="27664"/>
                    <a:pt x="26923" y="27477"/>
                    <a:pt x="27008" y="27306"/>
                  </a:cubicBezTo>
                  <a:cubicBezTo>
                    <a:pt x="27058" y="27208"/>
                    <a:pt x="27101" y="27107"/>
                    <a:pt x="27151" y="26997"/>
                  </a:cubicBezTo>
                  <a:cubicBezTo>
                    <a:pt x="27215" y="26990"/>
                    <a:pt x="27286" y="26984"/>
                    <a:pt x="27355" y="26977"/>
                  </a:cubicBezTo>
                  <a:cubicBezTo>
                    <a:pt x="27363" y="26943"/>
                    <a:pt x="27367" y="26921"/>
                    <a:pt x="27371" y="26894"/>
                  </a:cubicBezTo>
                  <a:lnTo>
                    <a:pt x="27561" y="26878"/>
                  </a:lnTo>
                  <a:cubicBezTo>
                    <a:pt x="27516" y="26757"/>
                    <a:pt x="27645" y="26638"/>
                    <a:pt x="27613" y="26456"/>
                  </a:cubicBezTo>
                  <a:lnTo>
                    <a:pt x="27613" y="26456"/>
                  </a:lnTo>
                  <a:cubicBezTo>
                    <a:pt x="27707" y="26481"/>
                    <a:pt x="27766" y="26495"/>
                    <a:pt x="27855" y="26519"/>
                  </a:cubicBezTo>
                  <a:cubicBezTo>
                    <a:pt x="27852" y="26376"/>
                    <a:pt x="27851" y="26291"/>
                    <a:pt x="27850" y="26220"/>
                  </a:cubicBezTo>
                  <a:cubicBezTo>
                    <a:pt x="27926" y="26194"/>
                    <a:pt x="28003" y="26169"/>
                    <a:pt x="28097" y="26135"/>
                  </a:cubicBezTo>
                  <a:cubicBezTo>
                    <a:pt x="28050" y="26064"/>
                    <a:pt x="28020" y="26019"/>
                    <a:pt x="27988" y="25972"/>
                  </a:cubicBezTo>
                  <a:cubicBezTo>
                    <a:pt x="28025" y="25941"/>
                    <a:pt x="28050" y="25919"/>
                    <a:pt x="28081" y="25891"/>
                  </a:cubicBezTo>
                  <a:cubicBezTo>
                    <a:pt x="28091" y="25930"/>
                    <a:pt x="28097" y="25961"/>
                    <a:pt x="28104" y="25992"/>
                  </a:cubicBezTo>
                  <a:cubicBezTo>
                    <a:pt x="28145" y="25985"/>
                    <a:pt x="28186" y="25979"/>
                    <a:pt x="28223" y="25973"/>
                  </a:cubicBezTo>
                  <a:cubicBezTo>
                    <a:pt x="28231" y="25936"/>
                    <a:pt x="28236" y="25908"/>
                    <a:pt x="28247" y="25864"/>
                  </a:cubicBezTo>
                  <a:cubicBezTo>
                    <a:pt x="28301" y="25901"/>
                    <a:pt x="28347" y="25932"/>
                    <a:pt x="28394" y="25963"/>
                  </a:cubicBezTo>
                  <a:cubicBezTo>
                    <a:pt x="28425" y="25929"/>
                    <a:pt x="28447" y="25904"/>
                    <a:pt x="28472" y="25876"/>
                  </a:cubicBezTo>
                  <a:cubicBezTo>
                    <a:pt x="28438" y="25827"/>
                    <a:pt x="28407" y="25783"/>
                    <a:pt x="28370" y="25730"/>
                  </a:cubicBezTo>
                  <a:cubicBezTo>
                    <a:pt x="28419" y="25722"/>
                    <a:pt x="28450" y="25716"/>
                    <a:pt x="28478" y="25710"/>
                  </a:cubicBezTo>
                  <a:cubicBezTo>
                    <a:pt x="28487" y="25670"/>
                    <a:pt x="28497" y="25629"/>
                    <a:pt x="28509" y="25577"/>
                  </a:cubicBezTo>
                  <a:cubicBezTo>
                    <a:pt x="28590" y="25560"/>
                    <a:pt x="28659" y="25545"/>
                    <a:pt x="28728" y="25532"/>
                  </a:cubicBezTo>
                  <a:cubicBezTo>
                    <a:pt x="28731" y="25464"/>
                    <a:pt x="28732" y="25407"/>
                    <a:pt x="28734" y="25343"/>
                  </a:cubicBezTo>
                  <a:cubicBezTo>
                    <a:pt x="28779" y="25352"/>
                    <a:pt x="28822" y="25360"/>
                    <a:pt x="28853" y="25366"/>
                  </a:cubicBezTo>
                  <a:cubicBezTo>
                    <a:pt x="28910" y="25293"/>
                    <a:pt x="28962" y="25229"/>
                    <a:pt x="29016" y="25161"/>
                  </a:cubicBezTo>
                  <a:cubicBezTo>
                    <a:pt x="28781" y="25071"/>
                    <a:pt x="28773" y="25064"/>
                    <a:pt x="28650" y="24856"/>
                  </a:cubicBezTo>
                  <a:cubicBezTo>
                    <a:pt x="28803" y="24804"/>
                    <a:pt x="28943" y="24755"/>
                    <a:pt x="29068" y="24712"/>
                  </a:cubicBezTo>
                  <a:lnTo>
                    <a:pt x="29068" y="24712"/>
                  </a:lnTo>
                  <a:cubicBezTo>
                    <a:pt x="29147" y="24790"/>
                    <a:pt x="29034" y="24948"/>
                    <a:pt x="29165" y="24968"/>
                  </a:cubicBezTo>
                  <a:cubicBezTo>
                    <a:pt x="29193" y="24911"/>
                    <a:pt x="29216" y="24854"/>
                    <a:pt x="29246" y="24798"/>
                  </a:cubicBezTo>
                  <a:cubicBezTo>
                    <a:pt x="29296" y="24706"/>
                    <a:pt x="29309" y="24628"/>
                    <a:pt x="29241" y="24568"/>
                  </a:cubicBezTo>
                  <a:cubicBezTo>
                    <a:pt x="29237" y="24565"/>
                    <a:pt x="29253" y="24539"/>
                    <a:pt x="29260" y="24523"/>
                  </a:cubicBezTo>
                  <a:cubicBezTo>
                    <a:pt x="29303" y="24530"/>
                    <a:pt x="29344" y="24537"/>
                    <a:pt x="29393" y="24546"/>
                  </a:cubicBezTo>
                  <a:cubicBezTo>
                    <a:pt x="29455" y="24355"/>
                    <a:pt x="29411" y="24228"/>
                    <a:pt x="29353" y="24111"/>
                  </a:cubicBezTo>
                  <a:cubicBezTo>
                    <a:pt x="29318" y="24037"/>
                    <a:pt x="29288" y="23963"/>
                    <a:pt x="29391" y="23868"/>
                  </a:cubicBezTo>
                  <a:cubicBezTo>
                    <a:pt x="29472" y="23932"/>
                    <a:pt x="29475" y="24101"/>
                    <a:pt x="29596" y="24101"/>
                  </a:cubicBezTo>
                  <a:cubicBezTo>
                    <a:pt x="29609" y="24101"/>
                    <a:pt x="29624" y="24099"/>
                    <a:pt x="29640" y="24094"/>
                  </a:cubicBezTo>
                  <a:cubicBezTo>
                    <a:pt x="29666" y="24053"/>
                    <a:pt x="29693" y="24013"/>
                    <a:pt x="29719" y="23972"/>
                  </a:cubicBezTo>
                  <a:cubicBezTo>
                    <a:pt x="29677" y="23862"/>
                    <a:pt x="29671" y="23749"/>
                    <a:pt x="29764" y="23582"/>
                  </a:cubicBezTo>
                  <a:cubicBezTo>
                    <a:pt x="29806" y="23657"/>
                    <a:pt x="29830" y="23716"/>
                    <a:pt x="29868" y="23757"/>
                  </a:cubicBezTo>
                  <a:cubicBezTo>
                    <a:pt x="29870" y="23760"/>
                    <a:pt x="29874" y="23761"/>
                    <a:pt x="29878" y="23761"/>
                  </a:cubicBezTo>
                  <a:cubicBezTo>
                    <a:pt x="29899" y="23761"/>
                    <a:pt x="29940" y="23739"/>
                    <a:pt x="29978" y="23727"/>
                  </a:cubicBezTo>
                  <a:cubicBezTo>
                    <a:pt x="29950" y="23662"/>
                    <a:pt x="29931" y="23619"/>
                    <a:pt x="29917" y="23585"/>
                  </a:cubicBezTo>
                  <a:cubicBezTo>
                    <a:pt x="29946" y="23521"/>
                    <a:pt x="29973" y="23462"/>
                    <a:pt x="30030" y="23337"/>
                  </a:cubicBezTo>
                  <a:lnTo>
                    <a:pt x="30030" y="23337"/>
                  </a:lnTo>
                  <a:cubicBezTo>
                    <a:pt x="29921" y="23398"/>
                    <a:pt x="29872" y="23425"/>
                    <a:pt x="29824" y="23453"/>
                  </a:cubicBezTo>
                  <a:cubicBezTo>
                    <a:pt x="29803" y="23401"/>
                    <a:pt x="29783" y="23346"/>
                    <a:pt x="29758" y="23281"/>
                  </a:cubicBezTo>
                  <a:lnTo>
                    <a:pt x="29758" y="23281"/>
                  </a:lnTo>
                  <a:cubicBezTo>
                    <a:pt x="29874" y="23297"/>
                    <a:pt x="29978" y="23312"/>
                    <a:pt x="30089" y="23328"/>
                  </a:cubicBezTo>
                  <a:cubicBezTo>
                    <a:pt x="30106" y="23168"/>
                    <a:pt x="30121" y="23029"/>
                    <a:pt x="30136" y="22901"/>
                  </a:cubicBezTo>
                  <a:cubicBezTo>
                    <a:pt x="30195" y="22860"/>
                    <a:pt x="30245" y="22832"/>
                    <a:pt x="30292" y="22794"/>
                  </a:cubicBezTo>
                  <a:cubicBezTo>
                    <a:pt x="30276" y="22703"/>
                    <a:pt x="30259" y="22617"/>
                    <a:pt x="30246" y="22541"/>
                  </a:cubicBezTo>
                  <a:cubicBezTo>
                    <a:pt x="30186" y="22501"/>
                    <a:pt x="30133" y="22466"/>
                    <a:pt x="30105" y="22447"/>
                  </a:cubicBezTo>
                  <a:cubicBezTo>
                    <a:pt x="30145" y="22411"/>
                    <a:pt x="30187" y="22372"/>
                    <a:pt x="30220" y="22344"/>
                  </a:cubicBezTo>
                  <a:cubicBezTo>
                    <a:pt x="30296" y="22451"/>
                    <a:pt x="30358" y="22538"/>
                    <a:pt x="30426" y="22635"/>
                  </a:cubicBezTo>
                  <a:cubicBezTo>
                    <a:pt x="30449" y="22586"/>
                    <a:pt x="30462" y="22557"/>
                    <a:pt x="30479" y="22523"/>
                  </a:cubicBezTo>
                  <a:cubicBezTo>
                    <a:pt x="30434" y="22483"/>
                    <a:pt x="30393" y="22448"/>
                    <a:pt x="30371" y="22429"/>
                  </a:cubicBezTo>
                  <a:cubicBezTo>
                    <a:pt x="30374" y="22358"/>
                    <a:pt x="30380" y="22316"/>
                    <a:pt x="30373" y="22279"/>
                  </a:cubicBezTo>
                  <a:cubicBezTo>
                    <a:pt x="30368" y="22254"/>
                    <a:pt x="30346" y="22238"/>
                    <a:pt x="30333" y="22220"/>
                  </a:cubicBezTo>
                  <a:cubicBezTo>
                    <a:pt x="30377" y="22183"/>
                    <a:pt x="30395" y="22169"/>
                    <a:pt x="30458" y="22116"/>
                  </a:cubicBezTo>
                  <a:lnTo>
                    <a:pt x="30458" y="22116"/>
                  </a:lnTo>
                  <a:cubicBezTo>
                    <a:pt x="30298" y="22120"/>
                    <a:pt x="30190" y="22123"/>
                    <a:pt x="30074" y="22127"/>
                  </a:cubicBezTo>
                  <a:cubicBezTo>
                    <a:pt x="30084" y="22079"/>
                    <a:pt x="30090" y="22048"/>
                    <a:pt x="30102" y="21996"/>
                  </a:cubicBezTo>
                  <a:cubicBezTo>
                    <a:pt x="30214" y="22004"/>
                    <a:pt x="30320" y="22011"/>
                    <a:pt x="30426" y="22018"/>
                  </a:cubicBezTo>
                  <a:lnTo>
                    <a:pt x="30476" y="21923"/>
                  </a:lnTo>
                  <a:cubicBezTo>
                    <a:pt x="30445" y="21905"/>
                    <a:pt x="30414" y="21889"/>
                    <a:pt x="30380" y="21871"/>
                  </a:cubicBezTo>
                  <a:lnTo>
                    <a:pt x="30379" y="21871"/>
                  </a:lnTo>
                  <a:cubicBezTo>
                    <a:pt x="30405" y="21820"/>
                    <a:pt x="30421" y="21792"/>
                    <a:pt x="30437" y="21758"/>
                  </a:cubicBezTo>
                  <a:cubicBezTo>
                    <a:pt x="30495" y="21774"/>
                    <a:pt x="30546" y="21790"/>
                    <a:pt x="30598" y="21807"/>
                  </a:cubicBezTo>
                  <a:cubicBezTo>
                    <a:pt x="30617" y="21677"/>
                    <a:pt x="30635" y="21562"/>
                    <a:pt x="30654" y="21443"/>
                  </a:cubicBezTo>
                  <a:lnTo>
                    <a:pt x="30654" y="21443"/>
                  </a:lnTo>
                  <a:cubicBezTo>
                    <a:pt x="30560" y="21468"/>
                    <a:pt x="30486" y="21487"/>
                    <a:pt x="30405" y="21509"/>
                  </a:cubicBezTo>
                  <a:cubicBezTo>
                    <a:pt x="30398" y="21308"/>
                    <a:pt x="30608" y="21287"/>
                    <a:pt x="30607" y="21137"/>
                  </a:cubicBezTo>
                  <a:lnTo>
                    <a:pt x="30607" y="21137"/>
                  </a:lnTo>
                  <a:cubicBezTo>
                    <a:pt x="30742" y="21150"/>
                    <a:pt x="30857" y="21162"/>
                    <a:pt x="30970" y="21174"/>
                  </a:cubicBezTo>
                  <a:lnTo>
                    <a:pt x="30983" y="21136"/>
                  </a:lnTo>
                  <a:lnTo>
                    <a:pt x="30736" y="21021"/>
                  </a:lnTo>
                  <a:lnTo>
                    <a:pt x="30780" y="20980"/>
                  </a:lnTo>
                  <a:cubicBezTo>
                    <a:pt x="30755" y="20915"/>
                    <a:pt x="30730" y="20850"/>
                    <a:pt x="30715" y="20809"/>
                  </a:cubicBezTo>
                  <a:cubicBezTo>
                    <a:pt x="30799" y="20772"/>
                    <a:pt x="30889" y="20736"/>
                    <a:pt x="31011" y="20684"/>
                  </a:cubicBezTo>
                  <a:cubicBezTo>
                    <a:pt x="30974" y="20621"/>
                    <a:pt x="30944" y="20569"/>
                    <a:pt x="30921" y="20531"/>
                  </a:cubicBezTo>
                  <a:cubicBezTo>
                    <a:pt x="31002" y="20469"/>
                    <a:pt x="31060" y="20424"/>
                    <a:pt x="31119" y="20381"/>
                  </a:cubicBezTo>
                  <a:cubicBezTo>
                    <a:pt x="31089" y="20313"/>
                    <a:pt x="31067" y="20265"/>
                    <a:pt x="31047" y="20215"/>
                  </a:cubicBezTo>
                  <a:lnTo>
                    <a:pt x="31026" y="20112"/>
                  </a:lnTo>
                  <a:lnTo>
                    <a:pt x="31099" y="20082"/>
                  </a:lnTo>
                  <a:cubicBezTo>
                    <a:pt x="31083" y="20018"/>
                    <a:pt x="31067" y="19953"/>
                    <a:pt x="31051" y="19891"/>
                  </a:cubicBezTo>
                  <a:cubicBezTo>
                    <a:pt x="30992" y="19913"/>
                    <a:pt x="30961" y="19925"/>
                    <a:pt x="30914" y="19941"/>
                  </a:cubicBezTo>
                  <a:cubicBezTo>
                    <a:pt x="30944" y="19865"/>
                    <a:pt x="30969" y="19815"/>
                    <a:pt x="30986" y="19756"/>
                  </a:cubicBezTo>
                  <a:cubicBezTo>
                    <a:pt x="30998" y="19757"/>
                    <a:pt x="31010" y="19758"/>
                    <a:pt x="31021" y="19758"/>
                  </a:cubicBezTo>
                  <a:cubicBezTo>
                    <a:pt x="31189" y="19758"/>
                    <a:pt x="31321" y="19613"/>
                    <a:pt x="31488" y="19548"/>
                  </a:cubicBezTo>
                  <a:cubicBezTo>
                    <a:pt x="31454" y="19441"/>
                    <a:pt x="31429" y="19361"/>
                    <a:pt x="31407" y="19288"/>
                  </a:cubicBezTo>
                  <a:cubicBezTo>
                    <a:pt x="31448" y="19242"/>
                    <a:pt x="31475" y="19214"/>
                    <a:pt x="31538" y="19145"/>
                  </a:cubicBezTo>
                  <a:lnTo>
                    <a:pt x="31538" y="19145"/>
                  </a:lnTo>
                  <a:cubicBezTo>
                    <a:pt x="31448" y="19158"/>
                    <a:pt x="31401" y="19166"/>
                    <a:pt x="31358" y="19172"/>
                  </a:cubicBezTo>
                  <a:cubicBezTo>
                    <a:pt x="31322" y="19129"/>
                    <a:pt x="31285" y="19086"/>
                    <a:pt x="31258" y="19054"/>
                  </a:cubicBezTo>
                  <a:cubicBezTo>
                    <a:pt x="31267" y="18963"/>
                    <a:pt x="31275" y="18882"/>
                    <a:pt x="31289" y="18732"/>
                  </a:cubicBezTo>
                  <a:cubicBezTo>
                    <a:pt x="31330" y="18845"/>
                    <a:pt x="31351" y="18901"/>
                    <a:pt x="31366" y="18944"/>
                  </a:cubicBezTo>
                  <a:cubicBezTo>
                    <a:pt x="31433" y="18939"/>
                    <a:pt x="31504" y="18933"/>
                    <a:pt x="31575" y="18929"/>
                  </a:cubicBezTo>
                  <a:cubicBezTo>
                    <a:pt x="31566" y="18758"/>
                    <a:pt x="31566" y="18760"/>
                    <a:pt x="31664" y="18598"/>
                  </a:cubicBezTo>
                  <a:lnTo>
                    <a:pt x="31664" y="18598"/>
                  </a:lnTo>
                  <a:cubicBezTo>
                    <a:pt x="31606" y="18607"/>
                    <a:pt x="31557" y="18614"/>
                    <a:pt x="31506" y="18623"/>
                  </a:cubicBezTo>
                  <a:cubicBezTo>
                    <a:pt x="31523" y="18558"/>
                    <a:pt x="31541" y="18496"/>
                    <a:pt x="31558" y="18440"/>
                  </a:cubicBezTo>
                  <a:lnTo>
                    <a:pt x="31667" y="18440"/>
                  </a:lnTo>
                  <a:cubicBezTo>
                    <a:pt x="31697" y="18309"/>
                    <a:pt x="31701" y="18177"/>
                    <a:pt x="31716" y="18081"/>
                  </a:cubicBezTo>
                  <a:cubicBezTo>
                    <a:pt x="31675" y="17996"/>
                    <a:pt x="31641" y="17926"/>
                    <a:pt x="31604" y="17858"/>
                  </a:cubicBezTo>
                  <a:cubicBezTo>
                    <a:pt x="31588" y="17842"/>
                    <a:pt x="31576" y="17823"/>
                    <a:pt x="31564" y="17802"/>
                  </a:cubicBezTo>
                  <a:lnTo>
                    <a:pt x="31585" y="17784"/>
                  </a:lnTo>
                  <a:lnTo>
                    <a:pt x="31614" y="17850"/>
                  </a:lnTo>
                  <a:cubicBezTo>
                    <a:pt x="31610" y="17853"/>
                    <a:pt x="31606" y="17857"/>
                    <a:pt x="31604" y="17858"/>
                  </a:cubicBezTo>
                  <a:lnTo>
                    <a:pt x="31604" y="17858"/>
                  </a:lnTo>
                  <a:cubicBezTo>
                    <a:pt x="31701" y="17847"/>
                    <a:pt x="31747" y="17780"/>
                    <a:pt x="31759" y="17670"/>
                  </a:cubicBezTo>
                  <a:lnTo>
                    <a:pt x="31759" y="17670"/>
                  </a:lnTo>
                  <a:cubicBezTo>
                    <a:pt x="31725" y="17684"/>
                    <a:pt x="31692" y="17699"/>
                    <a:pt x="31647" y="17720"/>
                  </a:cubicBezTo>
                  <a:cubicBezTo>
                    <a:pt x="31651" y="17650"/>
                    <a:pt x="31654" y="17584"/>
                    <a:pt x="31657" y="17521"/>
                  </a:cubicBezTo>
                  <a:cubicBezTo>
                    <a:pt x="31625" y="17499"/>
                    <a:pt x="31594" y="17478"/>
                    <a:pt x="31556" y="17450"/>
                  </a:cubicBezTo>
                  <a:cubicBezTo>
                    <a:pt x="31598" y="17421"/>
                    <a:pt x="31631" y="17397"/>
                    <a:pt x="31666" y="17372"/>
                  </a:cubicBezTo>
                  <a:cubicBezTo>
                    <a:pt x="31685" y="17394"/>
                    <a:pt x="31710" y="17422"/>
                    <a:pt x="31735" y="17452"/>
                  </a:cubicBezTo>
                  <a:cubicBezTo>
                    <a:pt x="31801" y="17424"/>
                    <a:pt x="31863" y="17399"/>
                    <a:pt x="31935" y="17369"/>
                  </a:cubicBezTo>
                  <a:cubicBezTo>
                    <a:pt x="31882" y="17284"/>
                    <a:pt x="31840" y="17215"/>
                    <a:pt x="31795" y="17144"/>
                  </a:cubicBezTo>
                  <a:cubicBezTo>
                    <a:pt x="31754" y="17175"/>
                    <a:pt x="31729" y="17194"/>
                    <a:pt x="31706" y="17212"/>
                  </a:cubicBezTo>
                  <a:cubicBezTo>
                    <a:pt x="31678" y="17234"/>
                    <a:pt x="31653" y="17256"/>
                    <a:pt x="31606" y="17296"/>
                  </a:cubicBezTo>
                  <a:cubicBezTo>
                    <a:pt x="31642" y="17119"/>
                    <a:pt x="31735" y="17022"/>
                    <a:pt x="31885" y="17003"/>
                  </a:cubicBezTo>
                  <a:cubicBezTo>
                    <a:pt x="31828" y="16950"/>
                    <a:pt x="31775" y="16903"/>
                    <a:pt x="31726" y="16859"/>
                  </a:cubicBezTo>
                  <a:cubicBezTo>
                    <a:pt x="31678" y="16885"/>
                    <a:pt x="31636" y="16907"/>
                    <a:pt x="31572" y="16941"/>
                  </a:cubicBezTo>
                  <a:cubicBezTo>
                    <a:pt x="31570" y="16841"/>
                    <a:pt x="31457" y="16804"/>
                    <a:pt x="31548" y="16700"/>
                  </a:cubicBezTo>
                  <a:lnTo>
                    <a:pt x="31548" y="16700"/>
                  </a:lnTo>
                  <a:cubicBezTo>
                    <a:pt x="31586" y="16732"/>
                    <a:pt x="31620" y="16763"/>
                    <a:pt x="31664" y="16806"/>
                  </a:cubicBezTo>
                  <a:cubicBezTo>
                    <a:pt x="31697" y="16716"/>
                    <a:pt x="31707" y="16647"/>
                    <a:pt x="31734" y="16554"/>
                  </a:cubicBezTo>
                  <a:cubicBezTo>
                    <a:pt x="31756" y="16632"/>
                    <a:pt x="31769" y="16678"/>
                    <a:pt x="31797" y="16776"/>
                  </a:cubicBezTo>
                  <a:cubicBezTo>
                    <a:pt x="31809" y="16632"/>
                    <a:pt x="31817" y="16545"/>
                    <a:pt x="31822" y="16493"/>
                  </a:cubicBezTo>
                  <a:cubicBezTo>
                    <a:pt x="31775" y="16426"/>
                    <a:pt x="31745" y="16385"/>
                    <a:pt x="31710" y="16334"/>
                  </a:cubicBezTo>
                  <a:cubicBezTo>
                    <a:pt x="31770" y="16306"/>
                    <a:pt x="31809" y="16288"/>
                    <a:pt x="31863" y="16263"/>
                  </a:cubicBezTo>
                  <a:cubicBezTo>
                    <a:pt x="31728" y="16179"/>
                    <a:pt x="31847" y="16114"/>
                    <a:pt x="31856" y="16054"/>
                  </a:cubicBezTo>
                  <a:cubicBezTo>
                    <a:pt x="31791" y="15991"/>
                    <a:pt x="31731" y="15931"/>
                    <a:pt x="31672" y="15872"/>
                  </a:cubicBezTo>
                  <a:cubicBezTo>
                    <a:pt x="31656" y="15913"/>
                    <a:pt x="31641" y="15953"/>
                    <a:pt x="31622" y="16000"/>
                  </a:cubicBezTo>
                  <a:cubicBezTo>
                    <a:pt x="31570" y="15986"/>
                    <a:pt x="31523" y="15975"/>
                    <a:pt x="31413" y="15947"/>
                  </a:cubicBezTo>
                  <a:cubicBezTo>
                    <a:pt x="31513" y="15882"/>
                    <a:pt x="31564" y="15848"/>
                    <a:pt x="31604" y="15823"/>
                  </a:cubicBezTo>
                  <a:cubicBezTo>
                    <a:pt x="31584" y="15702"/>
                    <a:pt x="31566" y="15608"/>
                    <a:pt x="31548" y="15510"/>
                  </a:cubicBezTo>
                  <a:cubicBezTo>
                    <a:pt x="31501" y="15497"/>
                    <a:pt x="31450" y="15482"/>
                    <a:pt x="31392" y="15464"/>
                  </a:cubicBezTo>
                  <a:cubicBezTo>
                    <a:pt x="31423" y="15377"/>
                    <a:pt x="31451" y="15304"/>
                    <a:pt x="31504" y="15158"/>
                  </a:cubicBezTo>
                  <a:lnTo>
                    <a:pt x="31504" y="15158"/>
                  </a:lnTo>
                  <a:cubicBezTo>
                    <a:pt x="31375" y="15245"/>
                    <a:pt x="31305" y="15291"/>
                    <a:pt x="31236" y="15338"/>
                  </a:cubicBezTo>
                  <a:cubicBezTo>
                    <a:pt x="31220" y="15574"/>
                    <a:pt x="31166" y="15791"/>
                    <a:pt x="30983" y="15926"/>
                  </a:cubicBezTo>
                  <a:cubicBezTo>
                    <a:pt x="30960" y="15900"/>
                    <a:pt x="30944" y="15882"/>
                    <a:pt x="30905" y="15839"/>
                  </a:cubicBezTo>
                  <a:cubicBezTo>
                    <a:pt x="30899" y="15908"/>
                    <a:pt x="30895" y="15950"/>
                    <a:pt x="30892" y="15989"/>
                  </a:cubicBezTo>
                  <a:cubicBezTo>
                    <a:pt x="30963" y="16082"/>
                    <a:pt x="30954" y="16182"/>
                    <a:pt x="30870" y="16257"/>
                  </a:cubicBezTo>
                  <a:cubicBezTo>
                    <a:pt x="30867" y="16289"/>
                    <a:pt x="30864" y="16323"/>
                    <a:pt x="30861" y="16360"/>
                  </a:cubicBezTo>
                  <a:cubicBezTo>
                    <a:pt x="30821" y="16375"/>
                    <a:pt x="30782" y="16391"/>
                    <a:pt x="30751" y="16403"/>
                  </a:cubicBezTo>
                  <a:cubicBezTo>
                    <a:pt x="30767" y="16454"/>
                    <a:pt x="30782" y="16501"/>
                    <a:pt x="30792" y="16537"/>
                  </a:cubicBezTo>
                  <a:cubicBezTo>
                    <a:pt x="30720" y="16581"/>
                    <a:pt x="30663" y="16616"/>
                    <a:pt x="30605" y="16651"/>
                  </a:cubicBezTo>
                  <a:lnTo>
                    <a:pt x="30545" y="16726"/>
                  </a:lnTo>
                  <a:cubicBezTo>
                    <a:pt x="30596" y="16750"/>
                    <a:pt x="30648" y="16774"/>
                    <a:pt x="30739" y="16816"/>
                  </a:cubicBezTo>
                  <a:cubicBezTo>
                    <a:pt x="30618" y="16822"/>
                    <a:pt x="30564" y="16825"/>
                    <a:pt x="30502" y="16828"/>
                  </a:cubicBezTo>
                  <a:cubicBezTo>
                    <a:pt x="30487" y="16910"/>
                    <a:pt x="30473" y="16982"/>
                    <a:pt x="30461" y="17050"/>
                  </a:cubicBezTo>
                  <a:cubicBezTo>
                    <a:pt x="30424" y="17055"/>
                    <a:pt x="30396" y="17057"/>
                    <a:pt x="30358" y="17062"/>
                  </a:cubicBezTo>
                  <a:cubicBezTo>
                    <a:pt x="30323" y="17275"/>
                    <a:pt x="30118" y="17418"/>
                    <a:pt x="30133" y="17645"/>
                  </a:cubicBezTo>
                  <a:cubicBezTo>
                    <a:pt x="30191" y="17641"/>
                    <a:pt x="30239" y="17638"/>
                    <a:pt x="30321" y="17582"/>
                  </a:cubicBezTo>
                  <a:lnTo>
                    <a:pt x="30321" y="17582"/>
                  </a:lnTo>
                  <a:cubicBezTo>
                    <a:pt x="30322" y="17592"/>
                    <a:pt x="30323" y="17602"/>
                    <a:pt x="30324" y="17612"/>
                  </a:cubicBezTo>
                  <a:lnTo>
                    <a:pt x="30324" y="17612"/>
                  </a:lnTo>
                  <a:cubicBezTo>
                    <a:pt x="30331" y="17597"/>
                    <a:pt x="30339" y="17581"/>
                    <a:pt x="30348" y="17562"/>
                  </a:cubicBezTo>
                  <a:lnTo>
                    <a:pt x="30348" y="17562"/>
                  </a:lnTo>
                  <a:cubicBezTo>
                    <a:pt x="30338" y="17569"/>
                    <a:pt x="30329" y="17576"/>
                    <a:pt x="30321" y="17582"/>
                  </a:cubicBezTo>
                  <a:lnTo>
                    <a:pt x="30321" y="17582"/>
                  </a:lnTo>
                  <a:cubicBezTo>
                    <a:pt x="30320" y="17569"/>
                    <a:pt x="30319" y="17556"/>
                    <a:pt x="30320" y="17543"/>
                  </a:cubicBezTo>
                  <a:cubicBezTo>
                    <a:pt x="30320" y="17539"/>
                    <a:pt x="30325" y="17535"/>
                    <a:pt x="30330" y="17535"/>
                  </a:cubicBezTo>
                  <a:cubicBezTo>
                    <a:pt x="30337" y="17535"/>
                    <a:pt x="30346" y="17542"/>
                    <a:pt x="30348" y="17562"/>
                  </a:cubicBezTo>
                  <a:cubicBezTo>
                    <a:pt x="30348" y="17562"/>
                    <a:pt x="30348" y="17562"/>
                    <a:pt x="30348" y="17562"/>
                  </a:cubicBezTo>
                  <a:lnTo>
                    <a:pt x="30348" y="17562"/>
                  </a:lnTo>
                  <a:cubicBezTo>
                    <a:pt x="30348" y="17562"/>
                    <a:pt x="30348" y="17562"/>
                    <a:pt x="30348" y="17562"/>
                  </a:cubicBezTo>
                  <a:lnTo>
                    <a:pt x="30348" y="17562"/>
                  </a:lnTo>
                  <a:cubicBezTo>
                    <a:pt x="30361" y="17565"/>
                    <a:pt x="30345" y="17602"/>
                    <a:pt x="30327" y="17639"/>
                  </a:cubicBezTo>
                  <a:cubicBezTo>
                    <a:pt x="30326" y="17630"/>
                    <a:pt x="30325" y="17621"/>
                    <a:pt x="30324" y="17612"/>
                  </a:cubicBezTo>
                  <a:lnTo>
                    <a:pt x="30324" y="17612"/>
                  </a:lnTo>
                  <a:cubicBezTo>
                    <a:pt x="30291" y="17686"/>
                    <a:pt x="30285" y="17718"/>
                    <a:pt x="30280" y="17745"/>
                  </a:cubicBezTo>
                  <a:cubicBezTo>
                    <a:pt x="30226" y="17750"/>
                    <a:pt x="30193" y="17755"/>
                    <a:pt x="30148" y="17762"/>
                  </a:cubicBezTo>
                  <a:cubicBezTo>
                    <a:pt x="30192" y="17800"/>
                    <a:pt x="30224" y="17828"/>
                    <a:pt x="30279" y="17877"/>
                  </a:cubicBezTo>
                  <a:cubicBezTo>
                    <a:pt x="30198" y="17871"/>
                    <a:pt x="30145" y="17867"/>
                    <a:pt x="30073" y="17862"/>
                  </a:cubicBezTo>
                  <a:cubicBezTo>
                    <a:pt x="30068" y="18143"/>
                    <a:pt x="30009" y="18407"/>
                    <a:pt x="29983" y="18670"/>
                  </a:cubicBezTo>
                  <a:cubicBezTo>
                    <a:pt x="30023" y="18702"/>
                    <a:pt x="30050" y="18724"/>
                    <a:pt x="30096" y="18760"/>
                  </a:cubicBezTo>
                  <a:cubicBezTo>
                    <a:pt x="30030" y="18817"/>
                    <a:pt x="29973" y="18866"/>
                    <a:pt x="29915" y="18914"/>
                  </a:cubicBezTo>
                  <a:cubicBezTo>
                    <a:pt x="29943" y="18942"/>
                    <a:pt x="29971" y="18970"/>
                    <a:pt x="30009" y="19008"/>
                  </a:cubicBezTo>
                  <a:cubicBezTo>
                    <a:pt x="29953" y="19013"/>
                    <a:pt x="29918" y="19017"/>
                    <a:pt x="29852" y="19023"/>
                  </a:cubicBezTo>
                  <a:cubicBezTo>
                    <a:pt x="29940" y="19132"/>
                    <a:pt x="30015" y="19223"/>
                    <a:pt x="30081" y="19304"/>
                  </a:cubicBezTo>
                  <a:cubicBezTo>
                    <a:pt x="30095" y="19517"/>
                    <a:pt x="29915" y="19460"/>
                    <a:pt x="29803" y="19541"/>
                  </a:cubicBezTo>
                  <a:cubicBezTo>
                    <a:pt x="29846" y="19589"/>
                    <a:pt x="29874" y="19620"/>
                    <a:pt x="29909" y="19659"/>
                  </a:cubicBezTo>
                  <a:cubicBezTo>
                    <a:pt x="29862" y="19666"/>
                    <a:pt x="29821" y="19672"/>
                    <a:pt x="29821" y="19672"/>
                  </a:cubicBezTo>
                  <a:cubicBezTo>
                    <a:pt x="29722" y="19765"/>
                    <a:pt x="29652" y="19831"/>
                    <a:pt x="29578" y="19900"/>
                  </a:cubicBezTo>
                  <a:cubicBezTo>
                    <a:pt x="29593" y="19913"/>
                    <a:pt x="29618" y="19938"/>
                    <a:pt x="29650" y="19969"/>
                  </a:cubicBezTo>
                  <a:cubicBezTo>
                    <a:pt x="29631" y="20013"/>
                    <a:pt x="29612" y="20060"/>
                    <a:pt x="29566" y="20172"/>
                  </a:cubicBezTo>
                  <a:cubicBezTo>
                    <a:pt x="29558" y="20172"/>
                    <a:pt x="29500" y="20169"/>
                    <a:pt x="29478" y="20168"/>
                  </a:cubicBezTo>
                  <a:cubicBezTo>
                    <a:pt x="29456" y="20307"/>
                    <a:pt x="29434" y="20440"/>
                    <a:pt x="29413" y="20568"/>
                  </a:cubicBezTo>
                  <a:cubicBezTo>
                    <a:pt x="29403" y="20631"/>
                    <a:pt x="29391" y="20694"/>
                    <a:pt x="29381" y="20758"/>
                  </a:cubicBezTo>
                  <a:lnTo>
                    <a:pt x="29333" y="20940"/>
                  </a:lnTo>
                  <a:cubicBezTo>
                    <a:pt x="29368" y="20962"/>
                    <a:pt x="29406" y="20987"/>
                    <a:pt x="29446" y="21012"/>
                  </a:cubicBezTo>
                  <a:cubicBezTo>
                    <a:pt x="29422" y="21077"/>
                    <a:pt x="29402" y="21134"/>
                    <a:pt x="29388" y="21174"/>
                  </a:cubicBezTo>
                  <a:cubicBezTo>
                    <a:pt x="29421" y="21215"/>
                    <a:pt x="29441" y="21242"/>
                    <a:pt x="29477" y="21289"/>
                  </a:cubicBezTo>
                  <a:cubicBezTo>
                    <a:pt x="29405" y="21326"/>
                    <a:pt x="29353" y="21351"/>
                    <a:pt x="29299" y="21377"/>
                  </a:cubicBezTo>
                  <a:cubicBezTo>
                    <a:pt x="29308" y="21271"/>
                    <a:pt x="29315" y="21175"/>
                    <a:pt x="29324" y="21074"/>
                  </a:cubicBezTo>
                  <a:lnTo>
                    <a:pt x="29241" y="21074"/>
                  </a:lnTo>
                  <a:cubicBezTo>
                    <a:pt x="29209" y="21170"/>
                    <a:pt x="29193" y="21311"/>
                    <a:pt x="29149" y="21327"/>
                  </a:cubicBezTo>
                  <a:cubicBezTo>
                    <a:pt x="29037" y="21367"/>
                    <a:pt x="29144" y="21508"/>
                    <a:pt x="29022" y="21534"/>
                  </a:cubicBezTo>
                  <a:cubicBezTo>
                    <a:pt x="28975" y="21543"/>
                    <a:pt x="29029" y="21713"/>
                    <a:pt x="28916" y="21713"/>
                  </a:cubicBezTo>
                  <a:cubicBezTo>
                    <a:pt x="28914" y="21713"/>
                    <a:pt x="28911" y="21713"/>
                    <a:pt x="28909" y="21712"/>
                  </a:cubicBezTo>
                  <a:cubicBezTo>
                    <a:pt x="28900" y="21815"/>
                    <a:pt x="28891" y="21914"/>
                    <a:pt x="28882" y="22013"/>
                  </a:cubicBezTo>
                  <a:cubicBezTo>
                    <a:pt x="28803" y="22073"/>
                    <a:pt x="28720" y="22119"/>
                    <a:pt x="28644" y="22170"/>
                  </a:cubicBezTo>
                  <a:lnTo>
                    <a:pt x="28644" y="22273"/>
                  </a:lnTo>
                  <a:cubicBezTo>
                    <a:pt x="28592" y="22301"/>
                    <a:pt x="28550" y="22326"/>
                    <a:pt x="28504" y="22352"/>
                  </a:cubicBezTo>
                  <a:cubicBezTo>
                    <a:pt x="28503" y="22392"/>
                    <a:pt x="28500" y="22429"/>
                    <a:pt x="28498" y="22466"/>
                  </a:cubicBezTo>
                  <a:cubicBezTo>
                    <a:pt x="28456" y="22461"/>
                    <a:pt x="28413" y="22457"/>
                    <a:pt x="28363" y="22451"/>
                  </a:cubicBezTo>
                  <a:cubicBezTo>
                    <a:pt x="28353" y="22511"/>
                    <a:pt x="28345" y="22555"/>
                    <a:pt x="28339" y="22594"/>
                  </a:cubicBezTo>
                  <a:cubicBezTo>
                    <a:pt x="28306" y="22608"/>
                    <a:pt x="28279" y="22620"/>
                    <a:pt x="28241" y="22636"/>
                  </a:cubicBezTo>
                  <a:cubicBezTo>
                    <a:pt x="28234" y="22756"/>
                    <a:pt x="28225" y="22873"/>
                    <a:pt x="28217" y="22989"/>
                  </a:cubicBezTo>
                  <a:cubicBezTo>
                    <a:pt x="28198" y="22997"/>
                    <a:pt x="28175" y="23006"/>
                    <a:pt x="28151" y="23014"/>
                  </a:cubicBezTo>
                  <a:cubicBezTo>
                    <a:pt x="28156" y="23044"/>
                    <a:pt x="28157" y="23065"/>
                    <a:pt x="28160" y="23085"/>
                  </a:cubicBezTo>
                  <a:cubicBezTo>
                    <a:pt x="28128" y="23101"/>
                    <a:pt x="28095" y="23117"/>
                    <a:pt x="28060" y="23134"/>
                  </a:cubicBezTo>
                  <a:cubicBezTo>
                    <a:pt x="28045" y="23238"/>
                    <a:pt x="28016" y="23328"/>
                    <a:pt x="27992" y="23429"/>
                  </a:cubicBezTo>
                  <a:cubicBezTo>
                    <a:pt x="27954" y="23443"/>
                    <a:pt x="27916" y="23456"/>
                    <a:pt x="27861" y="23475"/>
                  </a:cubicBezTo>
                  <a:cubicBezTo>
                    <a:pt x="27854" y="23707"/>
                    <a:pt x="27617" y="23822"/>
                    <a:pt x="27521" y="24019"/>
                  </a:cubicBezTo>
                  <a:cubicBezTo>
                    <a:pt x="27523" y="24072"/>
                    <a:pt x="27524" y="24124"/>
                    <a:pt x="27526" y="24156"/>
                  </a:cubicBezTo>
                  <a:cubicBezTo>
                    <a:pt x="27463" y="24203"/>
                    <a:pt x="27408" y="24244"/>
                    <a:pt x="27358" y="24281"/>
                  </a:cubicBezTo>
                  <a:cubicBezTo>
                    <a:pt x="27374" y="24458"/>
                    <a:pt x="27304" y="24578"/>
                    <a:pt x="27214" y="24720"/>
                  </a:cubicBezTo>
                  <a:cubicBezTo>
                    <a:pt x="27148" y="24820"/>
                    <a:pt x="27009" y="24848"/>
                    <a:pt x="26996" y="24937"/>
                  </a:cubicBezTo>
                  <a:cubicBezTo>
                    <a:pt x="26973" y="25089"/>
                    <a:pt x="26840" y="25139"/>
                    <a:pt x="26776" y="25242"/>
                  </a:cubicBezTo>
                  <a:cubicBezTo>
                    <a:pt x="26778" y="25264"/>
                    <a:pt x="26780" y="25286"/>
                    <a:pt x="26780" y="25308"/>
                  </a:cubicBezTo>
                  <a:lnTo>
                    <a:pt x="26752" y="25311"/>
                  </a:lnTo>
                  <a:lnTo>
                    <a:pt x="26762" y="25242"/>
                  </a:lnTo>
                  <a:lnTo>
                    <a:pt x="26776" y="25242"/>
                  </a:lnTo>
                  <a:cubicBezTo>
                    <a:pt x="26748" y="25236"/>
                    <a:pt x="26723" y="25232"/>
                    <a:pt x="26699" y="25226"/>
                  </a:cubicBezTo>
                  <a:cubicBezTo>
                    <a:pt x="26665" y="25302"/>
                    <a:pt x="26636" y="25367"/>
                    <a:pt x="26609" y="25429"/>
                  </a:cubicBezTo>
                  <a:cubicBezTo>
                    <a:pt x="26631" y="25511"/>
                    <a:pt x="26653" y="25591"/>
                    <a:pt x="26684" y="25699"/>
                  </a:cubicBezTo>
                  <a:cubicBezTo>
                    <a:pt x="26614" y="25651"/>
                    <a:pt x="26564" y="25616"/>
                    <a:pt x="26509" y="25579"/>
                  </a:cubicBezTo>
                  <a:cubicBezTo>
                    <a:pt x="26481" y="25616"/>
                    <a:pt x="26462" y="25639"/>
                    <a:pt x="26446" y="25660"/>
                  </a:cubicBezTo>
                  <a:cubicBezTo>
                    <a:pt x="26478" y="25710"/>
                    <a:pt x="26505" y="25752"/>
                    <a:pt x="26536" y="25802"/>
                  </a:cubicBezTo>
                  <a:cubicBezTo>
                    <a:pt x="26483" y="25807"/>
                    <a:pt x="26456" y="25810"/>
                    <a:pt x="26419" y="25813"/>
                  </a:cubicBezTo>
                  <a:cubicBezTo>
                    <a:pt x="26447" y="25870"/>
                    <a:pt x="26471" y="25920"/>
                    <a:pt x="26496" y="25969"/>
                  </a:cubicBezTo>
                  <a:cubicBezTo>
                    <a:pt x="26343" y="25935"/>
                    <a:pt x="26206" y="25904"/>
                    <a:pt x="26080" y="25876"/>
                  </a:cubicBezTo>
                  <a:cubicBezTo>
                    <a:pt x="26033" y="25972"/>
                    <a:pt x="25997" y="26045"/>
                    <a:pt x="25960" y="26119"/>
                  </a:cubicBezTo>
                  <a:cubicBezTo>
                    <a:pt x="25922" y="26089"/>
                    <a:pt x="25900" y="26073"/>
                    <a:pt x="25878" y="26054"/>
                  </a:cubicBezTo>
                  <a:cubicBezTo>
                    <a:pt x="25859" y="26094"/>
                    <a:pt x="25846" y="26123"/>
                    <a:pt x="25832" y="26151"/>
                  </a:cubicBezTo>
                  <a:cubicBezTo>
                    <a:pt x="25774" y="26148"/>
                    <a:pt x="25722" y="26147"/>
                    <a:pt x="25674" y="26145"/>
                  </a:cubicBezTo>
                  <a:cubicBezTo>
                    <a:pt x="25666" y="26175"/>
                    <a:pt x="25660" y="26204"/>
                    <a:pt x="25654" y="26232"/>
                  </a:cubicBezTo>
                  <a:cubicBezTo>
                    <a:pt x="25625" y="26234"/>
                    <a:pt x="25599" y="26235"/>
                    <a:pt x="25574" y="26236"/>
                  </a:cubicBezTo>
                  <a:cubicBezTo>
                    <a:pt x="25565" y="26270"/>
                    <a:pt x="25556" y="26300"/>
                    <a:pt x="25547" y="26337"/>
                  </a:cubicBezTo>
                  <a:cubicBezTo>
                    <a:pt x="25491" y="26353"/>
                    <a:pt x="25435" y="26367"/>
                    <a:pt x="25378" y="26385"/>
                  </a:cubicBezTo>
                  <a:cubicBezTo>
                    <a:pt x="25415" y="26501"/>
                    <a:pt x="25256" y="26445"/>
                    <a:pt x="25244" y="26531"/>
                  </a:cubicBezTo>
                  <a:cubicBezTo>
                    <a:pt x="25237" y="26585"/>
                    <a:pt x="25209" y="26595"/>
                    <a:pt x="25175" y="26595"/>
                  </a:cubicBezTo>
                  <a:cubicBezTo>
                    <a:pt x="25154" y="26595"/>
                    <a:pt x="25132" y="26592"/>
                    <a:pt x="25110" y="26592"/>
                  </a:cubicBezTo>
                  <a:cubicBezTo>
                    <a:pt x="25081" y="26592"/>
                    <a:pt x="25054" y="26598"/>
                    <a:pt x="25037" y="26628"/>
                  </a:cubicBezTo>
                  <a:cubicBezTo>
                    <a:pt x="25001" y="26688"/>
                    <a:pt x="24944" y="26740"/>
                    <a:pt x="24869" y="26828"/>
                  </a:cubicBezTo>
                  <a:cubicBezTo>
                    <a:pt x="24878" y="26750"/>
                    <a:pt x="24881" y="26721"/>
                    <a:pt x="24888" y="26656"/>
                  </a:cubicBezTo>
                  <a:lnTo>
                    <a:pt x="24888" y="26656"/>
                  </a:lnTo>
                  <a:cubicBezTo>
                    <a:pt x="24810" y="26721"/>
                    <a:pt x="24767" y="26757"/>
                    <a:pt x="24713" y="26801"/>
                  </a:cubicBezTo>
                  <a:cubicBezTo>
                    <a:pt x="24763" y="26812"/>
                    <a:pt x="24789" y="26818"/>
                    <a:pt x="24869" y="26834"/>
                  </a:cubicBezTo>
                  <a:cubicBezTo>
                    <a:pt x="24726" y="26897"/>
                    <a:pt x="24629" y="26940"/>
                    <a:pt x="24535" y="26982"/>
                  </a:cubicBezTo>
                  <a:cubicBezTo>
                    <a:pt x="24535" y="27004"/>
                    <a:pt x="24530" y="27025"/>
                    <a:pt x="24527" y="27047"/>
                  </a:cubicBezTo>
                  <a:lnTo>
                    <a:pt x="24500" y="27044"/>
                  </a:lnTo>
                  <a:lnTo>
                    <a:pt x="24523" y="26979"/>
                  </a:lnTo>
                  <a:cubicBezTo>
                    <a:pt x="24527" y="26981"/>
                    <a:pt x="24533" y="26981"/>
                    <a:pt x="24535" y="26981"/>
                  </a:cubicBezTo>
                  <a:cubicBezTo>
                    <a:pt x="24516" y="26957"/>
                    <a:pt x="24500" y="26932"/>
                    <a:pt x="24485" y="26909"/>
                  </a:cubicBezTo>
                  <a:cubicBezTo>
                    <a:pt x="24183" y="27018"/>
                    <a:pt x="24191" y="27025"/>
                    <a:pt x="24117" y="27119"/>
                  </a:cubicBezTo>
                  <a:cubicBezTo>
                    <a:pt x="24094" y="27115"/>
                    <a:pt x="24072" y="27113"/>
                    <a:pt x="24050" y="27113"/>
                  </a:cubicBezTo>
                  <a:cubicBezTo>
                    <a:pt x="23969" y="27113"/>
                    <a:pt x="23892" y="27140"/>
                    <a:pt x="23817" y="27187"/>
                  </a:cubicBezTo>
                  <a:cubicBezTo>
                    <a:pt x="23765" y="27218"/>
                    <a:pt x="23690" y="27218"/>
                    <a:pt x="23649" y="27255"/>
                  </a:cubicBezTo>
                  <a:cubicBezTo>
                    <a:pt x="23561" y="27333"/>
                    <a:pt x="23487" y="27427"/>
                    <a:pt x="23403" y="27516"/>
                  </a:cubicBezTo>
                  <a:cubicBezTo>
                    <a:pt x="23286" y="27522"/>
                    <a:pt x="23167" y="27527"/>
                    <a:pt x="23103" y="27669"/>
                  </a:cubicBezTo>
                  <a:cubicBezTo>
                    <a:pt x="23096" y="27686"/>
                    <a:pt x="23075" y="27708"/>
                    <a:pt x="23061" y="27711"/>
                  </a:cubicBezTo>
                  <a:cubicBezTo>
                    <a:pt x="22909" y="27740"/>
                    <a:pt x="22815" y="27834"/>
                    <a:pt x="22709" y="27928"/>
                  </a:cubicBezTo>
                  <a:cubicBezTo>
                    <a:pt x="22656" y="27973"/>
                    <a:pt x="22559" y="27971"/>
                    <a:pt x="22440" y="28001"/>
                  </a:cubicBezTo>
                  <a:cubicBezTo>
                    <a:pt x="22399" y="28031"/>
                    <a:pt x="22385" y="28142"/>
                    <a:pt x="22250" y="28164"/>
                  </a:cubicBezTo>
                  <a:cubicBezTo>
                    <a:pt x="22169" y="28179"/>
                    <a:pt x="22096" y="28289"/>
                    <a:pt x="22019" y="28355"/>
                  </a:cubicBezTo>
                  <a:cubicBezTo>
                    <a:pt x="21995" y="28346"/>
                    <a:pt x="21976" y="28340"/>
                    <a:pt x="21969" y="28337"/>
                  </a:cubicBezTo>
                  <a:cubicBezTo>
                    <a:pt x="21890" y="28418"/>
                    <a:pt x="21817" y="28507"/>
                    <a:pt x="21735" y="28579"/>
                  </a:cubicBezTo>
                  <a:cubicBezTo>
                    <a:pt x="21763" y="28590"/>
                    <a:pt x="21790" y="28602"/>
                    <a:pt x="21822" y="28617"/>
                  </a:cubicBezTo>
                  <a:cubicBezTo>
                    <a:pt x="21785" y="28663"/>
                    <a:pt x="21748" y="28708"/>
                    <a:pt x="21707" y="28761"/>
                  </a:cubicBezTo>
                  <a:cubicBezTo>
                    <a:pt x="21659" y="28718"/>
                    <a:pt x="21625" y="28689"/>
                    <a:pt x="21576" y="28645"/>
                  </a:cubicBezTo>
                  <a:cubicBezTo>
                    <a:pt x="21514" y="28743"/>
                    <a:pt x="21425" y="28783"/>
                    <a:pt x="21324" y="28783"/>
                  </a:cubicBezTo>
                  <a:cubicBezTo>
                    <a:pt x="21285" y="28783"/>
                    <a:pt x="21245" y="28778"/>
                    <a:pt x="21204" y="28767"/>
                  </a:cubicBezTo>
                  <a:cubicBezTo>
                    <a:pt x="21198" y="28824"/>
                    <a:pt x="21195" y="28861"/>
                    <a:pt x="21192" y="28896"/>
                  </a:cubicBezTo>
                  <a:cubicBezTo>
                    <a:pt x="21158" y="28952"/>
                    <a:pt x="21024" y="28908"/>
                    <a:pt x="21072" y="29019"/>
                  </a:cubicBezTo>
                  <a:cubicBezTo>
                    <a:pt x="21110" y="29036"/>
                    <a:pt x="21119" y="29052"/>
                    <a:pt x="21132" y="29079"/>
                  </a:cubicBezTo>
                  <a:cubicBezTo>
                    <a:pt x="21063" y="29126"/>
                    <a:pt x="20991" y="29175"/>
                    <a:pt x="20913" y="29228"/>
                  </a:cubicBezTo>
                  <a:cubicBezTo>
                    <a:pt x="20889" y="29217"/>
                    <a:pt x="20851" y="29201"/>
                    <a:pt x="20807" y="29182"/>
                  </a:cubicBezTo>
                  <a:cubicBezTo>
                    <a:pt x="20902" y="29129"/>
                    <a:pt x="20992" y="29077"/>
                    <a:pt x="21072" y="29019"/>
                  </a:cubicBezTo>
                  <a:lnTo>
                    <a:pt x="21072" y="29019"/>
                  </a:lnTo>
                  <a:cubicBezTo>
                    <a:pt x="21033" y="29035"/>
                    <a:pt x="21000" y="29042"/>
                    <a:pt x="20971" y="29042"/>
                  </a:cubicBezTo>
                  <a:cubicBezTo>
                    <a:pt x="20865" y="29042"/>
                    <a:pt x="20809" y="28957"/>
                    <a:pt x="20755" y="28957"/>
                  </a:cubicBezTo>
                  <a:cubicBezTo>
                    <a:pt x="20754" y="28957"/>
                    <a:pt x="20754" y="28957"/>
                    <a:pt x="20754" y="28957"/>
                  </a:cubicBezTo>
                  <a:cubicBezTo>
                    <a:pt x="20643" y="29005"/>
                    <a:pt x="20539" y="29064"/>
                    <a:pt x="20436" y="29114"/>
                  </a:cubicBezTo>
                  <a:cubicBezTo>
                    <a:pt x="20332" y="29163"/>
                    <a:pt x="20229" y="29210"/>
                    <a:pt x="20127" y="29255"/>
                  </a:cubicBezTo>
                  <a:cubicBezTo>
                    <a:pt x="19925" y="29353"/>
                    <a:pt x="19730" y="29450"/>
                    <a:pt x="19522" y="29531"/>
                  </a:cubicBezTo>
                  <a:cubicBezTo>
                    <a:pt x="19515" y="29551"/>
                    <a:pt x="19502" y="29570"/>
                    <a:pt x="19490" y="29589"/>
                  </a:cubicBezTo>
                  <a:lnTo>
                    <a:pt x="19466" y="29576"/>
                  </a:lnTo>
                  <a:lnTo>
                    <a:pt x="19512" y="29525"/>
                  </a:lnTo>
                  <a:cubicBezTo>
                    <a:pt x="19516" y="29528"/>
                    <a:pt x="19522" y="29531"/>
                    <a:pt x="19522" y="29531"/>
                  </a:cubicBezTo>
                  <a:cubicBezTo>
                    <a:pt x="19512" y="29494"/>
                    <a:pt x="19506" y="29460"/>
                    <a:pt x="19497" y="29413"/>
                  </a:cubicBezTo>
                  <a:cubicBezTo>
                    <a:pt x="19449" y="29453"/>
                    <a:pt x="19433" y="29464"/>
                    <a:pt x="19425" y="29470"/>
                  </a:cubicBezTo>
                  <a:cubicBezTo>
                    <a:pt x="19247" y="29489"/>
                    <a:pt x="19106" y="29511"/>
                    <a:pt x="18952" y="29511"/>
                  </a:cubicBezTo>
                  <a:cubicBezTo>
                    <a:pt x="18938" y="29511"/>
                    <a:pt x="18924" y="29510"/>
                    <a:pt x="18910" y="29510"/>
                  </a:cubicBezTo>
                  <a:cubicBezTo>
                    <a:pt x="18878" y="29484"/>
                    <a:pt x="18838" y="29453"/>
                    <a:pt x="18779" y="29407"/>
                  </a:cubicBezTo>
                  <a:cubicBezTo>
                    <a:pt x="18719" y="29441"/>
                    <a:pt x="18663" y="29481"/>
                    <a:pt x="18598" y="29504"/>
                  </a:cubicBezTo>
                  <a:cubicBezTo>
                    <a:pt x="18515" y="29534"/>
                    <a:pt x="18435" y="29603"/>
                    <a:pt x="18343" y="29603"/>
                  </a:cubicBezTo>
                  <a:cubicBezTo>
                    <a:pt x="18306" y="29603"/>
                    <a:pt x="18267" y="29591"/>
                    <a:pt x="18225" y="29561"/>
                  </a:cubicBezTo>
                  <a:cubicBezTo>
                    <a:pt x="18217" y="29556"/>
                    <a:pt x="18206" y="29554"/>
                    <a:pt x="18193" y="29554"/>
                  </a:cubicBezTo>
                  <a:cubicBezTo>
                    <a:pt x="18165" y="29554"/>
                    <a:pt x="18129" y="29563"/>
                    <a:pt x="18100" y="29564"/>
                  </a:cubicBezTo>
                  <a:cubicBezTo>
                    <a:pt x="18097" y="29564"/>
                    <a:pt x="18094" y="29564"/>
                    <a:pt x="18091" y="29564"/>
                  </a:cubicBezTo>
                  <a:cubicBezTo>
                    <a:pt x="17879" y="29564"/>
                    <a:pt x="17699" y="29674"/>
                    <a:pt x="17513" y="29742"/>
                  </a:cubicBezTo>
                  <a:cubicBezTo>
                    <a:pt x="17482" y="29719"/>
                    <a:pt x="17457" y="29701"/>
                    <a:pt x="17449" y="29695"/>
                  </a:cubicBezTo>
                  <a:cubicBezTo>
                    <a:pt x="17363" y="29719"/>
                    <a:pt x="17286" y="29741"/>
                    <a:pt x="17211" y="29763"/>
                  </a:cubicBezTo>
                  <a:cubicBezTo>
                    <a:pt x="17201" y="29795"/>
                    <a:pt x="17192" y="29828"/>
                    <a:pt x="17189" y="29840"/>
                  </a:cubicBezTo>
                  <a:cubicBezTo>
                    <a:pt x="17020" y="29865"/>
                    <a:pt x="16880" y="29887"/>
                    <a:pt x="16723" y="29910"/>
                  </a:cubicBezTo>
                  <a:cubicBezTo>
                    <a:pt x="16761" y="29873"/>
                    <a:pt x="16781" y="29853"/>
                    <a:pt x="16815" y="29819"/>
                  </a:cubicBezTo>
                  <a:cubicBezTo>
                    <a:pt x="16767" y="29815"/>
                    <a:pt x="16730" y="29810"/>
                    <a:pt x="16693" y="29807"/>
                  </a:cubicBezTo>
                  <a:cubicBezTo>
                    <a:pt x="16674" y="29870"/>
                    <a:pt x="16658" y="29920"/>
                    <a:pt x="16627" y="30021"/>
                  </a:cubicBezTo>
                  <a:cubicBezTo>
                    <a:pt x="16606" y="29913"/>
                    <a:pt x="16596" y="29860"/>
                    <a:pt x="16586" y="29804"/>
                  </a:cubicBezTo>
                  <a:cubicBezTo>
                    <a:pt x="16543" y="29810"/>
                    <a:pt x="16512" y="29816"/>
                    <a:pt x="16478" y="29822"/>
                  </a:cubicBezTo>
                  <a:cubicBezTo>
                    <a:pt x="16497" y="29854"/>
                    <a:pt x="16512" y="29881"/>
                    <a:pt x="16531" y="29912"/>
                  </a:cubicBezTo>
                  <a:cubicBezTo>
                    <a:pt x="16461" y="29913"/>
                    <a:pt x="16402" y="29913"/>
                    <a:pt x="16342" y="29915"/>
                  </a:cubicBezTo>
                  <a:cubicBezTo>
                    <a:pt x="16339" y="29857"/>
                    <a:pt x="16337" y="29812"/>
                    <a:pt x="16333" y="29723"/>
                  </a:cubicBezTo>
                  <a:cubicBezTo>
                    <a:pt x="16234" y="29826"/>
                    <a:pt x="16164" y="29906"/>
                    <a:pt x="16090" y="29973"/>
                  </a:cubicBezTo>
                  <a:cubicBezTo>
                    <a:pt x="16056" y="29943"/>
                    <a:pt x="16012" y="29900"/>
                    <a:pt x="15981" y="29872"/>
                  </a:cubicBezTo>
                  <a:cubicBezTo>
                    <a:pt x="15849" y="29860"/>
                    <a:pt x="15730" y="29850"/>
                    <a:pt x="15618" y="29840"/>
                  </a:cubicBezTo>
                  <a:cubicBezTo>
                    <a:pt x="15600" y="29882"/>
                    <a:pt x="15587" y="29913"/>
                    <a:pt x="15565" y="29969"/>
                  </a:cubicBezTo>
                  <a:cubicBezTo>
                    <a:pt x="15474" y="29898"/>
                    <a:pt x="15404" y="29845"/>
                    <a:pt x="15341" y="29795"/>
                  </a:cubicBezTo>
                  <a:cubicBezTo>
                    <a:pt x="15291" y="29819"/>
                    <a:pt x="15259" y="29834"/>
                    <a:pt x="15229" y="29847"/>
                  </a:cubicBezTo>
                  <a:cubicBezTo>
                    <a:pt x="15207" y="29823"/>
                    <a:pt x="15193" y="29809"/>
                    <a:pt x="15193" y="29809"/>
                  </a:cubicBezTo>
                  <a:cubicBezTo>
                    <a:pt x="15123" y="29819"/>
                    <a:pt x="15063" y="29826"/>
                    <a:pt x="15007" y="29837"/>
                  </a:cubicBezTo>
                  <a:cubicBezTo>
                    <a:pt x="14992" y="29854"/>
                    <a:pt x="14975" y="29869"/>
                    <a:pt x="14957" y="29882"/>
                  </a:cubicBezTo>
                  <a:lnTo>
                    <a:pt x="14939" y="29863"/>
                  </a:lnTo>
                  <a:lnTo>
                    <a:pt x="14998" y="29828"/>
                  </a:lnTo>
                  <a:cubicBezTo>
                    <a:pt x="15003" y="29832"/>
                    <a:pt x="15006" y="29835"/>
                    <a:pt x="15007" y="29837"/>
                  </a:cubicBezTo>
                  <a:cubicBezTo>
                    <a:pt x="14979" y="29794"/>
                    <a:pt x="14954" y="29754"/>
                    <a:pt x="14934" y="29720"/>
                  </a:cubicBezTo>
                  <a:cubicBezTo>
                    <a:pt x="14806" y="29706"/>
                    <a:pt x="14688" y="29706"/>
                    <a:pt x="14576" y="29684"/>
                  </a:cubicBezTo>
                  <a:cubicBezTo>
                    <a:pt x="14551" y="29719"/>
                    <a:pt x="14530" y="29748"/>
                    <a:pt x="14510" y="29778"/>
                  </a:cubicBezTo>
                  <a:cubicBezTo>
                    <a:pt x="14503" y="29770"/>
                    <a:pt x="14497" y="29765"/>
                    <a:pt x="14486" y="29754"/>
                  </a:cubicBezTo>
                  <a:cubicBezTo>
                    <a:pt x="14488" y="29712"/>
                    <a:pt x="14489" y="29666"/>
                    <a:pt x="14491" y="29609"/>
                  </a:cubicBezTo>
                  <a:cubicBezTo>
                    <a:pt x="14327" y="29545"/>
                    <a:pt x="14123" y="29582"/>
                    <a:pt x="13995" y="29447"/>
                  </a:cubicBezTo>
                  <a:cubicBezTo>
                    <a:pt x="13949" y="29457"/>
                    <a:pt x="13903" y="29477"/>
                    <a:pt x="13864" y="29477"/>
                  </a:cubicBezTo>
                  <a:cubicBezTo>
                    <a:pt x="13857" y="29477"/>
                    <a:pt x="13850" y="29476"/>
                    <a:pt x="13843" y="29475"/>
                  </a:cubicBezTo>
                  <a:cubicBezTo>
                    <a:pt x="13777" y="29458"/>
                    <a:pt x="13721" y="29401"/>
                    <a:pt x="13655" y="29389"/>
                  </a:cubicBezTo>
                  <a:cubicBezTo>
                    <a:pt x="13640" y="29386"/>
                    <a:pt x="13624" y="29385"/>
                    <a:pt x="13608" y="29385"/>
                  </a:cubicBezTo>
                  <a:cubicBezTo>
                    <a:pt x="13555" y="29385"/>
                    <a:pt x="13499" y="29398"/>
                    <a:pt x="13445" y="29404"/>
                  </a:cubicBezTo>
                  <a:lnTo>
                    <a:pt x="13337" y="29311"/>
                  </a:lnTo>
                  <a:cubicBezTo>
                    <a:pt x="13270" y="29370"/>
                    <a:pt x="13212" y="29423"/>
                    <a:pt x="13155" y="29469"/>
                  </a:cubicBezTo>
                  <a:cubicBezTo>
                    <a:pt x="13124" y="29420"/>
                    <a:pt x="13100" y="29386"/>
                    <a:pt x="13075" y="29348"/>
                  </a:cubicBezTo>
                  <a:cubicBezTo>
                    <a:pt x="13124" y="29339"/>
                    <a:pt x="13168" y="29344"/>
                    <a:pt x="13275" y="29320"/>
                  </a:cubicBezTo>
                  <a:cubicBezTo>
                    <a:pt x="13106" y="29276"/>
                    <a:pt x="12979" y="29208"/>
                    <a:pt x="12866" y="29208"/>
                  </a:cubicBezTo>
                  <a:cubicBezTo>
                    <a:pt x="12837" y="29208"/>
                    <a:pt x="12809" y="29213"/>
                    <a:pt x="12781" y="29223"/>
                  </a:cubicBezTo>
                  <a:cubicBezTo>
                    <a:pt x="12705" y="29180"/>
                    <a:pt x="12644" y="29122"/>
                    <a:pt x="12606" y="29122"/>
                  </a:cubicBezTo>
                  <a:cubicBezTo>
                    <a:pt x="12604" y="29122"/>
                    <a:pt x="12601" y="29122"/>
                    <a:pt x="12599" y="29123"/>
                  </a:cubicBezTo>
                  <a:cubicBezTo>
                    <a:pt x="12569" y="29131"/>
                    <a:pt x="12540" y="29134"/>
                    <a:pt x="12512" y="29134"/>
                  </a:cubicBezTo>
                  <a:cubicBezTo>
                    <a:pt x="12394" y="29134"/>
                    <a:pt x="12292" y="29077"/>
                    <a:pt x="12216" y="29063"/>
                  </a:cubicBezTo>
                  <a:cubicBezTo>
                    <a:pt x="12085" y="29070"/>
                    <a:pt x="11962" y="29094"/>
                    <a:pt x="11847" y="29094"/>
                  </a:cubicBezTo>
                  <a:cubicBezTo>
                    <a:pt x="11843" y="29094"/>
                    <a:pt x="11840" y="29094"/>
                    <a:pt x="11837" y="29094"/>
                  </a:cubicBezTo>
                  <a:cubicBezTo>
                    <a:pt x="11719" y="29092"/>
                    <a:pt x="11614" y="29049"/>
                    <a:pt x="11519" y="28947"/>
                  </a:cubicBezTo>
                  <a:cubicBezTo>
                    <a:pt x="11460" y="28966"/>
                    <a:pt x="11403" y="28983"/>
                    <a:pt x="11363" y="28997"/>
                  </a:cubicBezTo>
                  <a:cubicBezTo>
                    <a:pt x="11300" y="28972"/>
                    <a:pt x="11253" y="28951"/>
                    <a:pt x="11214" y="28936"/>
                  </a:cubicBezTo>
                  <a:cubicBezTo>
                    <a:pt x="11214" y="28888"/>
                    <a:pt x="11214" y="28854"/>
                    <a:pt x="11214" y="28829"/>
                  </a:cubicBezTo>
                  <a:cubicBezTo>
                    <a:pt x="11088" y="28805"/>
                    <a:pt x="10976" y="28785"/>
                    <a:pt x="10848" y="28761"/>
                  </a:cubicBezTo>
                  <a:cubicBezTo>
                    <a:pt x="10817" y="28771"/>
                    <a:pt x="10767" y="28788"/>
                    <a:pt x="10696" y="28811"/>
                  </a:cubicBezTo>
                  <a:cubicBezTo>
                    <a:pt x="10639" y="28773"/>
                    <a:pt x="10570" y="28727"/>
                    <a:pt x="10502" y="28683"/>
                  </a:cubicBezTo>
                  <a:cubicBezTo>
                    <a:pt x="10459" y="28657"/>
                    <a:pt x="10406" y="28602"/>
                    <a:pt x="10374" y="28602"/>
                  </a:cubicBezTo>
                  <a:cubicBezTo>
                    <a:pt x="10374" y="28602"/>
                    <a:pt x="10373" y="28602"/>
                    <a:pt x="10373" y="28602"/>
                  </a:cubicBezTo>
                  <a:cubicBezTo>
                    <a:pt x="10360" y="28604"/>
                    <a:pt x="10347" y="28604"/>
                    <a:pt x="10334" y="28604"/>
                  </a:cubicBezTo>
                  <a:cubicBezTo>
                    <a:pt x="10167" y="28604"/>
                    <a:pt x="10046" y="28474"/>
                    <a:pt x="9902" y="28411"/>
                  </a:cubicBezTo>
                  <a:cubicBezTo>
                    <a:pt x="9850" y="28389"/>
                    <a:pt x="9831" y="28327"/>
                    <a:pt x="9743" y="28324"/>
                  </a:cubicBezTo>
                  <a:cubicBezTo>
                    <a:pt x="9684" y="28321"/>
                    <a:pt x="9619" y="28227"/>
                    <a:pt x="9543" y="28162"/>
                  </a:cubicBezTo>
                  <a:cubicBezTo>
                    <a:pt x="9484" y="28189"/>
                    <a:pt x="9416" y="28220"/>
                    <a:pt x="9350" y="28251"/>
                  </a:cubicBezTo>
                  <a:cubicBezTo>
                    <a:pt x="9341" y="28184"/>
                    <a:pt x="9333" y="28114"/>
                    <a:pt x="9325" y="28045"/>
                  </a:cubicBezTo>
                  <a:cubicBezTo>
                    <a:pt x="9281" y="28051"/>
                    <a:pt x="9253" y="28053"/>
                    <a:pt x="9231" y="28056"/>
                  </a:cubicBezTo>
                  <a:cubicBezTo>
                    <a:pt x="9213" y="28023"/>
                    <a:pt x="9202" y="27996"/>
                    <a:pt x="9181" y="27955"/>
                  </a:cubicBezTo>
                  <a:cubicBezTo>
                    <a:pt x="9154" y="27964"/>
                    <a:pt x="9131" y="27968"/>
                    <a:pt x="9109" y="27968"/>
                  </a:cubicBezTo>
                  <a:cubicBezTo>
                    <a:pt x="8942" y="27968"/>
                    <a:pt x="8914" y="27729"/>
                    <a:pt x="8744" y="27696"/>
                  </a:cubicBezTo>
                  <a:cubicBezTo>
                    <a:pt x="8701" y="27700"/>
                    <a:pt x="8641" y="27708"/>
                    <a:pt x="8575" y="27715"/>
                  </a:cubicBezTo>
                  <a:cubicBezTo>
                    <a:pt x="8572" y="27662"/>
                    <a:pt x="8569" y="27614"/>
                    <a:pt x="8565" y="27566"/>
                  </a:cubicBezTo>
                  <a:cubicBezTo>
                    <a:pt x="8523" y="27524"/>
                    <a:pt x="8484" y="27483"/>
                    <a:pt x="8437" y="27434"/>
                  </a:cubicBezTo>
                  <a:cubicBezTo>
                    <a:pt x="8416" y="27433"/>
                    <a:pt x="8376" y="27431"/>
                    <a:pt x="8342" y="27430"/>
                  </a:cubicBezTo>
                  <a:cubicBezTo>
                    <a:pt x="8317" y="27384"/>
                    <a:pt x="8301" y="27353"/>
                    <a:pt x="8284" y="27322"/>
                  </a:cubicBezTo>
                  <a:cubicBezTo>
                    <a:pt x="8228" y="27330"/>
                    <a:pt x="8176" y="27336"/>
                    <a:pt x="8122" y="27341"/>
                  </a:cubicBezTo>
                  <a:cubicBezTo>
                    <a:pt x="8106" y="27285"/>
                    <a:pt x="8089" y="27230"/>
                    <a:pt x="8070" y="27160"/>
                  </a:cubicBezTo>
                  <a:cubicBezTo>
                    <a:pt x="8011" y="27140"/>
                    <a:pt x="7951" y="27107"/>
                    <a:pt x="7889" y="27080"/>
                  </a:cubicBezTo>
                  <a:cubicBezTo>
                    <a:pt x="7858" y="27021"/>
                    <a:pt x="7825" y="26953"/>
                    <a:pt x="7794" y="26894"/>
                  </a:cubicBezTo>
                  <a:cubicBezTo>
                    <a:pt x="7673" y="26888"/>
                    <a:pt x="7611" y="26831"/>
                    <a:pt x="7599" y="26718"/>
                  </a:cubicBezTo>
                  <a:cubicBezTo>
                    <a:pt x="7583" y="26725"/>
                    <a:pt x="7567" y="26728"/>
                    <a:pt x="7553" y="26728"/>
                  </a:cubicBezTo>
                  <a:cubicBezTo>
                    <a:pt x="7482" y="26728"/>
                    <a:pt x="7442" y="26647"/>
                    <a:pt x="7380" y="26625"/>
                  </a:cubicBezTo>
                  <a:cubicBezTo>
                    <a:pt x="7303" y="26599"/>
                    <a:pt x="7336" y="26479"/>
                    <a:pt x="7242" y="26479"/>
                  </a:cubicBezTo>
                  <a:cubicBezTo>
                    <a:pt x="7236" y="26479"/>
                    <a:pt x="7230" y="26480"/>
                    <a:pt x="7223" y="26481"/>
                  </a:cubicBezTo>
                  <a:cubicBezTo>
                    <a:pt x="7218" y="26481"/>
                    <a:pt x="7214" y="26482"/>
                    <a:pt x="7210" y="26482"/>
                  </a:cubicBezTo>
                  <a:cubicBezTo>
                    <a:pt x="7132" y="26482"/>
                    <a:pt x="7191" y="26362"/>
                    <a:pt x="7090" y="26351"/>
                  </a:cubicBezTo>
                  <a:cubicBezTo>
                    <a:pt x="7021" y="26344"/>
                    <a:pt x="6952" y="26263"/>
                    <a:pt x="6886" y="26213"/>
                  </a:cubicBezTo>
                  <a:cubicBezTo>
                    <a:pt x="6795" y="26151"/>
                    <a:pt x="6699" y="26098"/>
                    <a:pt x="6605" y="26041"/>
                  </a:cubicBezTo>
                  <a:cubicBezTo>
                    <a:pt x="6576" y="26066"/>
                    <a:pt x="6549" y="26083"/>
                    <a:pt x="6525" y="26083"/>
                  </a:cubicBezTo>
                  <a:cubicBezTo>
                    <a:pt x="6497" y="26083"/>
                    <a:pt x="6474" y="26060"/>
                    <a:pt x="6456" y="26001"/>
                  </a:cubicBezTo>
                  <a:cubicBezTo>
                    <a:pt x="6502" y="25991"/>
                    <a:pt x="6545" y="25981"/>
                    <a:pt x="6590" y="25970"/>
                  </a:cubicBezTo>
                  <a:cubicBezTo>
                    <a:pt x="6527" y="25842"/>
                    <a:pt x="6470" y="25727"/>
                    <a:pt x="6408" y="25604"/>
                  </a:cubicBezTo>
                  <a:cubicBezTo>
                    <a:pt x="6400" y="25604"/>
                    <a:pt x="6371" y="25601"/>
                    <a:pt x="6343" y="25598"/>
                  </a:cubicBezTo>
                  <a:lnTo>
                    <a:pt x="6334" y="25514"/>
                  </a:lnTo>
                  <a:cubicBezTo>
                    <a:pt x="6309" y="25513"/>
                    <a:pt x="6289" y="25511"/>
                    <a:pt x="6268" y="25510"/>
                  </a:cubicBezTo>
                  <a:cubicBezTo>
                    <a:pt x="6247" y="25466"/>
                    <a:pt x="6224" y="25418"/>
                    <a:pt x="6200" y="25370"/>
                  </a:cubicBezTo>
                  <a:cubicBezTo>
                    <a:pt x="6147" y="25391"/>
                    <a:pt x="6114" y="25404"/>
                    <a:pt x="6078" y="25417"/>
                  </a:cubicBezTo>
                  <a:cubicBezTo>
                    <a:pt x="6064" y="25370"/>
                    <a:pt x="6049" y="25326"/>
                    <a:pt x="6037" y="25286"/>
                  </a:cubicBezTo>
                  <a:cubicBezTo>
                    <a:pt x="5988" y="25282"/>
                    <a:pt x="5962" y="25274"/>
                    <a:pt x="5934" y="25270"/>
                  </a:cubicBezTo>
                  <a:cubicBezTo>
                    <a:pt x="5933" y="25240"/>
                    <a:pt x="5931" y="25211"/>
                    <a:pt x="5930" y="25195"/>
                  </a:cubicBezTo>
                  <a:cubicBezTo>
                    <a:pt x="5844" y="25154"/>
                    <a:pt x="5765" y="25117"/>
                    <a:pt x="5690" y="25082"/>
                  </a:cubicBezTo>
                  <a:cubicBezTo>
                    <a:pt x="5678" y="25024"/>
                    <a:pt x="5669" y="24976"/>
                    <a:pt x="5660" y="24932"/>
                  </a:cubicBezTo>
                  <a:cubicBezTo>
                    <a:pt x="5582" y="24915"/>
                    <a:pt x="5522" y="24902"/>
                    <a:pt x="5451" y="24887"/>
                  </a:cubicBezTo>
                  <a:cubicBezTo>
                    <a:pt x="5482" y="24842"/>
                    <a:pt x="5499" y="24820"/>
                    <a:pt x="5519" y="24789"/>
                  </a:cubicBezTo>
                  <a:cubicBezTo>
                    <a:pt x="5482" y="24774"/>
                    <a:pt x="5450" y="24762"/>
                    <a:pt x="5443" y="24761"/>
                  </a:cubicBezTo>
                  <a:cubicBezTo>
                    <a:pt x="5376" y="24656"/>
                    <a:pt x="5338" y="24528"/>
                    <a:pt x="5266" y="24498"/>
                  </a:cubicBezTo>
                  <a:cubicBezTo>
                    <a:pt x="5148" y="24445"/>
                    <a:pt x="5098" y="24318"/>
                    <a:pt x="5012" y="24277"/>
                  </a:cubicBezTo>
                  <a:cubicBezTo>
                    <a:pt x="4894" y="24221"/>
                    <a:pt x="4829" y="24124"/>
                    <a:pt x="4786" y="24027"/>
                  </a:cubicBezTo>
                  <a:cubicBezTo>
                    <a:pt x="4756" y="23955"/>
                    <a:pt x="4632" y="24005"/>
                    <a:pt x="4656" y="23885"/>
                  </a:cubicBezTo>
                  <a:cubicBezTo>
                    <a:pt x="4658" y="23868"/>
                    <a:pt x="4557" y="23815"/>
                    <a:pt x="4503" y="23777"/>
                  </a:cubicBezTo>
                  <a:cubicBezTo>
                    <a:pt x="4498" y="23810"/>
                    <a:pt x="4492" y="23838"/>
                    <a:pt x="4488" y="23866"/>
                  </a:cubicBezTo>
                  <a:cubicBezTo>
                    <a:pt x="4423" y="23815"/>
                    <a:pt x="4361" y="23763"/>
                    <a:pt x="4291" y="23706"/>
                  </a:cubicBezTo>
                  <a:cubicBezTo>
                    <a:pt x="4291" y="23696"/>
                    <a:pt x="4294" y="23666"/>
                    <a:pt x="4297" y="23634"/>
                  </a:cubicBezTo>
                  <a:cubicBezTo>
                    <a:pt x="4233" y="23588"/>
                    <a:pt x="4189" y="23491"/>
                    <a:pt x="4139" y="23472"/>
                  </a:cubicBezTo>
                  <a:cubicBezTo>
                    <a:pt x="4008" y="23424"/>
                    <a:pt x="4091" y="23331"/>
                    <a:pt x="4048" y="23260"/>
                  </a:cubicBezTo>
                  <a:cubicBezTo>
                    <a:pt x="4010" y="23195"/>
                    <a:pt x="4024" y="23097"/>
                    <a:pt x="4017" y="23013"/>
                  </a:cubicBezTo>
                  <a:lnTo>
                    <a:pt x="4017" y="23013"/>
                  </a:lnTo>
                  <a:cubicBezTo>
                    <a:pt x="3983" y="23023"/>
                    <a:pt x="3957" y="23031"/>
                    <a:pt x="3933" y="23037"/>
                  </a:cubicBezTo>
                  <a:cubicBezTo>
                    <a:pt x="3916" y="22998"/>
                    <a:pt x="3908" y="22944"/>
                    <a:pt x="3883" y="22931"/>
                  </a:cubicBezTo>
                  <a:cubicBezTo>
                    <a:pt x="3827" y="22898"/>
                    <a:pt x="3818" y="22864"/>
                    <a:pt x="3820" y="22804"/>
                  </a:cubicBezTo>
                  <a:cubicBezTo>
                    <a:pt x="3820" y="22759"/>
                    <a:pt x="3795" y="22704"/>
                    <a:pt x="3768" y="22661"/>
                  </a:cubicBezTo>
                  <a:cubicBezTo>
                    <a:pt x="3742" y="22622"/>
                    <a:pt x="3698" y="22592"/>
                    <a:pt x="3660" y="22557"/>
                  </a:cubicBezTo>
                  <a:cubicBezTo>
                    <a:pt x="3658" y="22529"/>
                    <a:pt x="3655" y="22491"/>
                    <a:pt x="3654" y="22451"/>
                  </a:cubicBezTo>
                  <a:cubicBezTo>
                    <a:pt x="3651" y="22420"/>
                    <a:pt x="3651" y="22387"/>
                    <a:pt x="3651" y="22387"/>
                  </a:cubicBezTo>
                  <a:cubicBezTo>
                    <a:pt x="3651" y="22387"/>
                    <a:pt x="3651" y="22388"/>
                    <a:pt x="3651" y="22391"/>
                  </a:cubicBezTo>
                  <a:cubicBezTo>
                    <a:pt x="3589" y="22298"/>
                    <a:pt x="3511" y="22222"/>
                    <a:pt x="3523" y="22188"/>
                  </a:cubicBezTo>
                  <a:cubicBezTo>
                    <a:pt x="3558" y="22086"/>
                    <a:pt x="3448" y="22108"/>
                    <a:pt x="3434" y="22061"/>
                  </a:cubicBezTo>
                  <a:cubicBezTo>
                    <a:pt x="3418" y="21992"/>
                    <a:pt x="3409" y="21921"/>
                    <a:pt x="3405" y="21895"/>
                  </a:cubicBezTo>
                  <a:cubicBezTo>
                    <a:pt x="3323" y="21760"/>
                    <a:pt x="3259" y="21655"/>
                    <a:pt x="3174" y="21514"/>
                  </a:cubicBezTo>
                  <a:cubicBezTo>
                    <a:pt x="3202" y="21473"/>
                    <a:pt x="3237" y="21424"/>
                    <a:pt x="3270" y="21378"/>
                  </a:cubicBezTo>
                  <a:cubicBezTo>
                    <a:pt x="3201" y="21281"/>
                    <a:pt x="3139" y="21200"/>
                    <a:pt x="3083" y="21117"/>
                  </a:cubicBezTo>
                  <a:cubicBezTo>
                    <a:pt x="3021" y="21022"/>
                    <a:pt x="2965" y="20925"/>
                    <a:pt x="2899" y="20819"/>
                  </a:cubicBezTo>
                  <a:cubicBezTo>
                    <a:pt x="2928" y="20668"/>
                    <a:pt x="2867" y="20538"/>
                    <a:pt x="2753" y="20424"/>
                  </a:cubicBezTo>
                  <a:cubicBezTo>
                    <a:pt x="2758" y="20375"/>
                    <a:pt x="2778" y="20319"/>
                    <a:pt x="2762" y="20278"/>
                  </a:cubicBezTo>
                  <a:cubicBezTo>
                    <a:pt x="2737" y="20206"/>
                    <a:pt x="2646" y="20124"/>
                    <a:pt x="2659" y="20078"/>
                  </a:cubicBezTo>
                  <a:cubicBezTo>
                    <a:pt x="2687" y="19982"/>
                    <a:pt x="2638" y="19915"/>
                    <a:pt x="2621" y="19835"/>
                  </a:cubicBezTo>
                  <a:cubicBezTo>
                    <a:pt x="2613" y="19807"/>
                    <a:pt x="2600" y="19770"/>
                    <a:pt x="2580" y="19754"/>
                  </a:cubicBezTo>
                  <a:cubicBezTo>
                    <a:pt x="2480" y="19673"/>
                    <a:pt x="2428" y="19562"/>
                    <a:pt x="2381" y="19447"/>
                  </a:cubicBezTo>
                  <a:cubicBezTo>
                    <a:pt x="2344" y="19331"/>
                    <a:pt x="2315" y="19210"/>
                    <a:pt x="2241" y="19113"/>
                  </a:cubicBezTo>
                  <a:cubicBezTo>
                    <a:pt x="2265" y="18991"/>
                    <a:pt x="2119" y="18914"/>
                    <a:pt x="2160" y="18789"/>
                  </a:cubicBezTo>
                  <a:cubicBezTo>
                    <a:pt x="1962" y="18641"/>
                    <a:pt x="1960" y="18639"/>
                    <a:pt x="1976" y="18613"/>
                  </a:cubicBezTo>
                  <a:lnTo>
                    <a:pt x="2047" y="18574"/>
                  </a:lnTo>
                  <a:cubicBezTo>
                    <a:pt x="1957" y="18414"/>
                    <a:pt x="1925" y="18229"/>
                    <a:pt x="1896" y="18048"/>
                  </a:cubicBezTo>
                  <a:cubicBezTo>
                    <a:pt x="1876" y="17865"/>
                    <a:pt x="1847" y="17689"/>
                    <a:pt x="1731" y="17542"/>
                  </a:cubicBezTo>
                  <a:cubicBezTo>
                    <a:pt x="1759" y="17459"/>
                    <a:pt x="1781" y="17393"/>
                    <a:pt x="1798" y="17340"/>
                  </a:cubicBezTo>
                  <a:cubicBezTo>
                    <a:pt x="1729" y="17243"/>
                    <a:pt x="1659" y="17144"/>
                    <a:pt x="1594" y="17052"/>
                  </a:cubicBezTo>
                  <a:cubicBezTo>
                    <a:pt x="1617" y="16999"/>
                    <a:pt x="1634" y="16963"/>
                    <a:pt x="1651" y="16927"/>
                  </a:cubicBezTo>
                  <a:cubicBezTo>
                    <a:pt x="1619" y="16872"/>
                    <a:pt x="1590" y="16819"/>
                    <a:pt x="1562" y="16771"/>
                  </a:cubicBezTo>
                  <a:cubicBezTo>
                    <a:pt x="1585" y="16735"/>
                    <a:pt x="1601" y="16710"/>
                    <a:pt x="1617" y="16687"/>
                  </a:cubicBezTo>
                  <a:cubicBezTo>
                    <a:pt x="1597" y="16665"/>
                    <a:pt x="1576" y="16643"/>
                    <a:pt x="1560" y="16622"/>
                  </a:cubicBezTo>
                  <a:cubicBezTo>
                    <a:pt x="1574" y="16602"/>
                    <a:pt x="1587" y="16583"/>
                    <a:pt x="1591" y="16578"/>
                  </a:cubicBezTo>
                  <a:lnTo>
                    <a:pt x="1591" y="16578"/>
                  </a:lnTo>
                  <a:cubicBezTo>
                    <a:pt x="1591" y="16579"/>
                    <a:pt x="1591" y="16579"/>
                    <a:pt x="1591" y="16579"/>
                  </a:cubicBezTo>
                  <a:cubicBezTo>
                    <a:pt x="1592" y="16578"/>
                    <a:pt x="1592" y="16577"/>
                    <a:pt x="1592" y="16577"/>
                  </a:cubicBezTo>
                  <a:lnTo>
                    <a:pt x="1592" y="16577"/>
                  </a:lnTo>
                  <a:cubicBezTo>
                    <a:pt x="1592" y="16577"/>
                    <a:pt x="1592" y="16577"/>
                    <a:pt x="1591" y="16578"/>
                  </a:cubicBezTo>
                  <a:lnTo>
                    <a:pt x="1591" y="16578"/>
                  </a:lnTo>
                  <a:cubicBezTo>
                    <a:pt x="1575" y="16389"/>
                    <a:pt x="1547" y="16232"/>
                    <a:pt x="1553" y="16076"/>
                  </a:cubicBezTo>
                  <a:cubicBezTo>
                    <a:pt x="1557" y="15920"/>
                    <a:pt x="1595" y="15769"/>
                    <a:pt x="1620" y="15611"/>
                  </a:cubicBezTo>
                  <a:cubicBezTo>
                    <a:pt x="1645" y="15602"/>
                    <a:pt x="1679" y="15589"/>
                    <a:pt x="1720" y="15573"/>
                  </a:cubicBezTo>
                  <a:cubicBezTo>
                    <a:pt x="1710" y="15535"/>
                    <a:pt x="1700" y="15504"/>
                    <a:pt x="1690" y="15467"/>
                  </a:cubicBezTo>
                  <a:cubicBezTo>
                    <a:pt x="1657" y="15497"/>
                    <a:pt x="1638" y="15511"/>
                    <a:pt x="1598" y="15547"/>
                  </a:cubicBezTo>
                  <a:cubicBezTo>
                    <a:pt x="1597" y="15444"/>
                    <a:pt x="1590" y="15369"/>
                    <a:pt x="1595" y="15295"/>
                  </a:cubicBezTo>
                  <a:cubicBezTo>
                    <a:pt x="1598" y="15257"/>
                    <a:pt x="1625" y="15224"/>
                    <a:pt x="1637" y="15186"/>
                  </a:cubicBezTo>
                  <a:cubicBezTo>
                    <a:pt x="1650" y="15140"/>
                    <a:pt x="1684" y="14855"/>
                    <a:pt x="1682" y="14790"/>
                  </a:cubicBezTo>
                  <a:cubicBezTo>
                    <a:pt x="1682" y="14717"/>
                    <a:pt x="1695" y="14651"/>
                    <a:pt x="1651" y="14577"/>
                  </a:cubicBezTo>
                  <a:cubicBezTo>
                    <a:pt x="1628" y="14540"/>
                    <a:pt x="1675" y="14448"/>
                    <a:pt x="1681" y="14420"/>
                  </a:cubicBezTo>
                  <a:cubicBezTo>
                    <a:pt x="1673" y="14194"/>
                    <a:pt x="1681" y="13981"/>
                    <a:pt x="1718" y="13780"/>
                  </a:cubicBezTo>
                  <a:cubicBezTo>
                    <a:pt x="1753" y="13579"/>
                    <a:pt x="1851" y="13396"/>
                    <a:pt x="1971" y="13223"/>
                  </a:cubicBezTo>
                  <a:cubicBezTo>
                    <a:pt x="1943" y="13210"/>
                    <a:pt x="1918" y="13200"/>
                    <a:pt x="1872" y="13178"/>
                  </a:cubicBezTo>
                  <a:cubicBezTo>
                    <a:pt x="1879" y="13145"/>
                    <a:pt x="1904" y="13094"/>
                    <a:pt x="1891" y="13069"/>
                  </a:cubicBezTo>
                  <a:cubicBezTo>
                    <a:pt x="1813" y="12922"/>
                    <a:pt x="1890" y="12804"/>
                    <a:pt x="1969" y="12710"/>
                  </a:cubicBezTo>
                  <a:cubicBezTo>
                    <a:pt x="2053" y="12611"/>
                    <a:pt x="2059" y="12528"/>
                    <a:pt x="2037" y="12401"/>
                  </a:cubicBezTo>
                  <a:cubicBezTo>
                    <a:pt x="2022" y="12327"/>
                    <a:pt x="2084" y="12236"/>
                    <a:pt x="2099" y="12211"/>
                  </a:cubicBezTo>
                  <a:cubicBezTo>
                    <a:pt x="2127" y="12033"/>
                    <a:pt x="2146" y="11908"/>
                    <a:pt x="2177" y="11718"/>
                  </a:cubicBezTo>
                  <a:lnTo>
                    <a:pt x="2177" y="11718"/>
                  </a:lnTo>
                  <a:cubicBezTo>
                    <a:pt x="2091" y="11798"/>
                    <a:pt x="2053" y="11833"/>
                    <a:pt x="2012" y="11871"/>
                  </a:cubicBezTo>
                  <a:cubicBezTo>
                    <a:pt x="2003" y="11814"/>
                    <a:pt x="1993" y="11752"/>
                    <a:pt x="1984" y="11699"/>
                  </a:cubicBezTo>
                  <a:cubicBezTo>
                    <a:pt x="2046" y="11679"/>
                    <a:pt x="2109" y="11658"/>
                    <a:pt x="2165" y="11639"/>
                  </a:cubicBezTo>
                  <a:cubicBezTo>
                    <a:pt x="2246" y="11445"/>
                    <a:pt x="2246" y="11226"/>
                    <a:pt x="2399" y="11090"/>
                  </a:cubicBezTo>
                  <a:cubicBezTo>
                    <a:pt x="2384" y="11053"/>
                    <a:pt x="2372" y="11024"/>
                    <a:pt x="2365" y="11005"/>
                  </a:cubicBezTo>
                  <a:cubicBezTo>
                    <a:pt x="2422" y="10937"/>
                    <a:pt x="2483" y="10874"/>
                    <a:pt x="2549" y="10817"/>
                  </a:cubicBezTo>
                  <a:cubicBezTo>
                    <a:pt x="2543" y="10771"/>
                    <a:pt x="2537" y="10733"/>
                    <a:pt x="2531" y="10694"/>
                  </a:cubicBezTo>
                  <a:lnTo>
                    <a:pt x="2661" y="10546"/>
                  </a:lnTo>
                  <a:cubicBezTo>
                    <a:pt x="2618" y="10506"/>
                    <a:pt x="2593" y="10483"/>
                    <a:pt x="2563" y="10456"/>
                  </a:cubicBezTo>
                  <a:cubicBezTo>
                    <a:pt x="2596" y="10438"/>
                    <a:pt x="2640" y="10427"/>
                    <a:pt x="2644" y="10409"/>
                  </a:cubicBezTo>
                  <a:cubicBezTo>
                    <a:pt x="2656" y="10363"/>
                    <a:pt x="2631" y="10290"/>
                    <a:pt x="2653" y="10271"/>
                  </a:cubicBezTo>
                  <a:cubicBezTo>
                    <a:pt x="2699" y="10229"/>
                    <a:pt x="2737" y="10216"/>
                    <a:pt x="2739" y="10129"/>
                  </a:cubicBezTo>
                  <a:cubicBezTo>
                    <a:pt x="2740" y="10065"/>
                    <a:pt x="2759" y="9937"/>
                    <a:pt x="2793" y="9919"/>
                  </a:cubicBezTo>
                  <a:cubicBezTo>
                    <a:pt x="2934" y="9843"/>
                    <a:pt x="2914" y="9678"/>
                    <a:pt x="2992" y="9581"/>
                  </a:cubicBezTo>
                  <a:cubicBezTo>
                    <a:pt x="2956" y="9512"/>
                    <a:pt x="2925" y="9450"/>
                    <a:pt x="2878" y="9359"/>
                  </a:cubicBezTo>
                  <a:lnTo>
                    <a:pt x="2878" y="9359"/>
                  </a:lnTo>
                  <a:cubicBezTo>
                    <a:pt x="2964" y="9385"/>
                    <a:pt x="3015" y="9401"/>
                    <a:pt x="3092" y="9423"/>
                  </a:cubicBezTo>
                  <a:cubicBezTo>
                    <a:pt x="3030" y="9325"/>
                    <a:pt x="2981" y="9247"/>
                    <a:pt x="2912" y="9138"/>
                  </a:cubicBezTo>
                  <a:cubicBezTo>
                    <a:pt x="3000" y="9129"/>
                    <a:pt x="3050" y="9123"/>
                    <a:pt x="3102" y="9117"/>
                  </a:cubicBezTo>
                  <a:cubicBezTo>
                    <a:pt x="3078" y="9082"/>
                    <a:pt x="3055" y="9047"/>
                    <a:pt x="3030" y="9008"/>
                  </a:cubicBezTo>
                  <a:cubicBezTo>
                    <a:pt x="3056" y="9000"/>
                    <a:pt x="3075" y="8992"/>
                    <a:pt x="3096" y="8983"/>
                  </a:cubicBezTo>
                  <a:cubicBezTo>
                    <a:pt x="3099" y="8951"/>
                    <a:pt x="3102" y="8919"/>
                    <a:pt x="3105" y="8880"/>
                  </a:cubicBezTo>
                  <a:cubicBezTo>
                    <a:pt x="3159" y="8898"/>
                    <a:pt x="3211" y="8916"/>
                    <a:pt x="3256" y="8930"/>
                  </a:cubicBezTo>
                  <a:cubicBezTo>
                    <a:pt x="3362" y="8801"/>
                    <a:pt x="3377" y="8616"/>
                    <a:pt x="3526" y="8543"/>
                  </a:cubicBezTo>
                  <a:cubicBezTo>
                    <a:pt x="3529" y="8468"/>
                    <a:pt x="3532" y="8392"/>
                    <a:pt x="3533" y="8314"/>
                  </a:cubicBezTo>
                  <a:cubicBezTo>
                    <a:pt x="3537" y="8314"/>
                    <a:pt x="3541" y="8314"/>
                    <a:pt x="3545" y="8314"/>
                  </a:cubicBezTo>
                  <a:cubicBezTo>
                    <a:pt x="3580" y="8314"/>
                    <a:pt x="3617" y="8323"/>
                    <a:pt x="3653" y="8323"/>
                  </a:cubicBezTo>
                  <a:cubicBezTo>
                    <a:pt x="3696" y="8323"/>
                    <a:pt x="3738" y="8309"/>
                    <a:pt x="3776" y="8246"/>
                  </a:cubicBezTo>
                  <a:cubicBezTo>
                    <a:pt x="3758" y="8212"/>
                    <a:pt x="3738" y="8174"/>
                    <a:pt x="3715" y="8133"/>
                  </a:cubicBezTo>
                  <a:cubicBezTo>
                    <a:pt x="3743" y="8124"/>
                    <a:pt x="3771" y="8115"/>
                    <a:pt x="3801" y="8105"/>
                  </a:cubicBezTo>
                  <a:cubicBezTo>
                    <a:pt x="3795" y="8067"/>
                    <a:pt x="3786" y="8029"/>
                    <a:pt x="3779" y="7987"/>
                  </a:cubicBezTo>
                  <a:cubicBezTo>
                    <a:pt x="3739" y="7987"/>
                    <a:pt x="3695" y="7989"/>
                    <a:pt x="3648" y="7989"/>
                  </a:cubicBezTo>
                  <a:cubicBezTo>
                    <a:pt x="3643" y="7934"/>
                    <a:pt x="3640" y="7893"/>
                    <a:pt x="3637" y="7851"/>
                  </a:cubicBezTo>
                  <a:cubicBezTo>
                    <a:pt x="3664" y="7836"/>
                    <a:pt x="3698" y="7818"/>
                    <a:pt x="3733" y="7799"/>
                  </a:cubicBezTo>
                  <a:cubicBezTo>
                    <a:pt x="3739" y="7749"/>
                    <a:pt x="3745" y="7700"/>
                    <a:pt x="3751" y="7655"/>
                  </a:cubicBezTo>
                  <a:cubicBezTo>
                    <a:pt x="3771" y="7639"/>
                    <a:pt x="3786" y="7625"/>
                    <a:pt x="3802" y="7615"/>
                  </a:cubicBezTo>
                  <a:cubicBezTo>
                    <a:pt x="3816" y="7608"/>
                    <a:pt x="3831" y="7604"/>
                    <a:pt x="3835" y="7604"/>
                  </a:cubicBezTo>
                  <a:cubicBezTo>
                    <a:pt x="3835" y="7604"/>
                    <a:pt x="3835" y="7604"/>
                    <a:pt x="3835" y="7604"/>
                  </a:cubicBezTo>
                  <a:lnTo>
                    <a:pt x="3835" y="7604"/>
                  </a:lnTo>
                  <a:cubicBezTo>
                    <a:pt x="3929" y="7293"/>
                    <a:pt x="4139" y="7106"/>
                    <a:pt x="4380" y="6950"/>
                  </a:cubicBezTo>
                  <a:cubicBezTo>
                    <a:pt x="4420" y="6804"/>
                    <a:pt x="4420" y="6804"/>
                    <a:pt x="4526" y="6752"/>
                  </a:cubicBezTo>
                  <a:cubicBezTo>
                    <a:pt x="4614" y="6471"/>
                    <a:pt x="4832" y="6359"/>
                    <a:pt x="4990" y="6262"/>
                  </a:cubicBezTo>
                  <a:cubicBezTo>
                    <a:pt x="5031" y="6189"/>
                    <a:pt x="5067" y="6128"/>
                    <a:pt x="5103" y="6070"/>
                  </a:cubicBezTo>
                  <a:cubicBezTo>
                    <a:pt x="5141" y="6017"/>
                    <a:pt x="5178" y="5967"/>
                    <a:pt x="5215" y="5917"/>
                  </a:cubicBezTo>
                  <a:cubicBezTo>
                    <a:pt x="5216" y="5872"/>
                    <a:pt x="5219" y="5822"/>
                    <a:pt x="5221" y="5785"/>
                  </a:cubicBezTo>
                  <a:cubicBezTo>
                    <a:pt x="5319" y="5788"/>
                    <a:pt x="5421" y="5792"/>
                    <a:pt x="5509" y="5795"/>
                  </a:cubicBezTo>
                  <a:cubicBezTo>
                    <a:pt x="5538" y="5708"/>
                    <a:pt x="5562" y="5644"/>
                    <a:pt x="5585" y="5575"/>
                  </a:cubicBezTo>
                  <a:cubicBezTo>
                    <a:pt x="5741" y="5539"/>
                    <a:pt x="5822" y="5420"/>
                    <a:pt x="5874" y="5266"/>
                  </a:cubicBezTo>
                  <a:cubicBezTo>
                    <a:pt x="5916" y="5249"/>
                    <a:pt x="5962" y="5235"/>
                    <a:pt x="5999" y="5221"/>
                  </a:cubicBezTo>
                  <a:cubicBezTo>
                    <a:pt x="6064" y="5143"/>
                    <a:pt x="5968" y="5020"/>
                    <a:pt x="6108" y="4979"/>
                  </a:cubicBezTo>
                  <a:cubicBezTo>
                    <a:pt x="6150" y="5011"/>
                    <a:pt x="6193" y="5043"/>
                    <a:pt x="6233" y="5074"/>
                  </a:cubicBezTo>
                  <a:cubicBezTo>
                    <a:pt x="6300" y="4920"/>
                    <a:pt x="6406" y="4820"/>
                    <a:pt x="6565" y="4776"/>
                  </a:cubicBezTo>
                  <a:cubicBezTo>
                    <a:pt x="6637" y="4757"/>
                    <a:pt x="6756" y="4727"/>
                    <a:pt x="6767" y="4687"/>
                  </a:cubicBezTo>
                  <a:cubicBezTo>
                    <a:pt x="6806" y="4536"/>
                    <a:pt x="6965" y="4508"/>
                    <a:pt x="7032" y="4392"/>
                  </a:cubicBezTo>
                  <a:lnTo>
                    <a:pt x="7114" y="4395"/>
                  </a:lnTo>
                  <a:cubicBezTo>
                    <a:pt x="7092" y="4340"/>
                    <a:pt x="7070" y="4286"/>
                    <a:pt x="7032" y="4190"/>
                  </a:cubicBezTo>
                  <a:lnTo>
                    <a:pt x="7032" y="4190"/>
                  </a:lnTo>
                  <a:cubicBezTo>
                    <a:pt x="7123" y="4270"/>
                    <a:pt x="7163" y="4305"/>
                    <a:pt x="7193" y="4331"/>
                  </a:cubicBezTo>
                  <a:cubicBezTo>
                    <a:pt x="7264" y="4281"/>
                    <a:pt x="7323" y="4242"/>
                    <a:pt x="7377" y="4203"/>
                  </a:cubicBezTo>
                  <a:cubicBezTo>
                    <a:pt x="7366" y="4161"/>
                    <a:pt x="7357" y="4128"/>
                    <a:pt x="7346" y="4094"/>
                  </a:cubicBezTo>
                  <a:lnTo>
                    <a:pt x="7346" y="4094"/>
                  </a:lnTo>
                  <a:cubicBezTo>
                    <a:pt x="7385" y="4096"/>
                    <a:pt x="7413" y="4097"/>
                    <a:pt x="7442" y="4097"/>
                  </a:cubicBezTo>
                  <a:cubicBezTo>
                    <a:pt x="7436" y="4055"/>
                    <a:pt x="7429" y="4016"/>
                    <a:pt x="7421" y="3962"/>
                  </a:cubicBezTo>
                  <a:lnTo>
                    <a:pt x="7421" y="3962"/>
                  </a:lnTo>
                  <a:cubicBezTo>
                    <a:pt x="7471" y="3994"/>
                    <a:pt x="7501" y="4014"/>
                    <a:pt x="7545" y="4041"/>
                  </a:cubicBezTo>
                  <a:cubicBezTo>
                    <a:pt x="7579" y="3993"/>
                    <a:pt x="7607" y="3952"/>
                    <a:pt x="7635" y="3912"/>
                  </a:cubicBezTo>
                  <a:cubicBezTo>
                    <a:pt x="7661" y="3916"/>
                    <a:pt x="7682" y="3919"/>
                    <a:pt x="7691" y="3921"/>
                  </a:cubicBezTo>
                  <a:cubicBezTo>
                    <a:pt x="7717" y="3877"/>
                    <a:pt x="7741" y="3836"/>
                    <a:pt x="7754" y="3813"/>
                  </a:cubicBezTo>
                  <a:cubicBezTo>
                    <a:pt x="7829" y="3827"/>
                    <a:pt x="7883" y="3834"/>
                    <a:pt x="7972" y="3849"/>
                  </a:cubicBezTo>
                  <a:cubicBezTo>
                    <a:pt x="7933" y="3760"/>
                    <a:pt x="7911" y="3712"/>
                    <a:pt x="7878" y="3637"/>
                  </a:cubicBezTo>
                  <a:lnTo>
                    <a:pt x="7878" y="3637"/>
                  </a:lnTo>
                  <a:cubicBezTo>
                    <a:pt x="8010" y="3671"/>
                    <a:pt x="8119" y="3699"/>
                    <a:pt x="8194" y="3718"/>
                  </a:cubicBezTo>
                  <a:cubicBezTo>
                    <a:pt x="8304" y="3640"/>
                    <a:pt x="8373" y="3593"/>
                    <a:pt x="8447" y="3556"/>
                  </a:cubicBezTo>
                  <a:cubicBezTo>
                    <a:pt x="8463" y="3506"/>
                    <a:pt x="8478" y="3459"/>
                    <a:pt x="8498" y="3397"/>
                  </a:cubicBezTo>
                  <a:cubicBezTo>
                    <a:pt x="8550" y="3369"/>
                    <a:pt x="8612" y="3334"/>
                    <a:pt x="8679" y="3297"/>
                  </a:cubicBezTo>
                  <a:cubicBezTo>
                    <a:pt x="8684" y="3226"/>
                    <a:pt x="8687" y="3162"/>
                    <a:pt x="8690" y="3122"/>
                  </a:cubicBezTo>
                  <a:cubicBezTo>
                    <a:pt x="8756" y="3050"/>
                    <a:pt x="8809" y="2991"/>
                    <a:pt x="8866" y="2929"/>
                  </a:cubicBezTo>
                  <a:cubicBezTo>
                    <a:pt x="8909" y="2926"/>
                    <a:pt x="8960" y="2931"/>
                    <a:pt x="9005" y="2916"/>
                  </a:cubicBezTo>
                  <a:cubicBezTo>
                    <a:pt x="9060" y="2897"/>
                    <a:pt x="9110" y="2859"/>
                    <a:pt x="9150" y="2837"/>
                  </a:cubicBezTo>
                  <a:cubicBezTo>
                    <a:pt x="9193" y="2876"/>
                    <a:pt x="9216" y="2897"/>
                    <a:pt x="9238" y="2916"/>
                  </a:cubicBezTo>
                  <a:lnTo>
                    <a:pt x="9272" y="2885"/>
                  </a:lnTo>
                  <a:lnTo>
                    <a:pt x="9097" y="2678"/>
                  </a:lnTo>
                  <a:lnTo>
                    <a:pt x="9127" y="2647"/>
                  </a:lnTo>
                  <a:lnTo>
                    <a:pt x="9415" y="2814"/>
                  </a:lnTo>
                  <a:lnTo>
                    <a:pt x="9418" y="2760"/>
                  </a:lnTo>
                  <a:lnTo>
                    <a:pt x="9421" y="2686"/>
                  </a:lnTo>
                  <a:cubicBezTo>
                    <a:pt x="9593" y="2673"/>
                    <a:pt x="9592" y="2673"/>
                    <a:pt x="9758" y="2572"/>
                  </a:cubicBezTo>
                  <a:cubicBezTo>
                    <a:pt x="9777" y="2561"/>
                    <a:pt x="9802" y="2561"/>
                    <a:pt x="9823" y="2553"/>
                  </a:cubicBezTo>
                  <a:cubicBezTo>
                    <a:pt x="10048" y="2463"/>
                    <a:pt x="10277" y="2386"/>
                    <a:pt x="10489" y="2275"/>
                  </a:cubicBezTo>
                  <a:cubicBezTo>
                    <a:pt x="10544" y="2248"/>
                    <a:pt x="10579" y="2163"/>
                    <a:pt x="10658" y="2163"/>
                  </a:cubicBezTo>
                  <a:cubicBezTo>
                    <a:pt x="10665" y="2163"/>
                    <a:pt x="10673" y="2164"/>
                    <a:pt x="10682" y="2166"/>
                  </a:cubicBezTo>
                  <a:cubicBezTo>
                    <a:pt x="10689" y="2167"/>
                    <a:pt x="10695" y="2168"/>
                    <a:pt x="10701" y="2168"/>
                  </a:cubicBezTo>
                  <a:cubicBezTo>
                    <a:pt x="10770" y="2168"/>
                    <a:pt x="10803" y="2079"/>
                    <a:pt x="10852" y="2079"/>
                  </a:cubicBezTo>
                  <a:cubicBezTo>
                    <a:pt x="10859" y="2079"/>
                    <a:pt x="10867" y="2081"/>
                    <a:pt x="10874" y="2085"/>
                  </a:cubicBezTo>
                  <a:cubicBezTo>
                    <a:pt x="10901" y="2099"/>
                    <a:pt x="10925" y="2104"/>
                    <a:pt x="10948" y="2104"/>
                  </a:cubicBezTo>
                  <a:cubicBezTo>
                    <a:pt x="11042" y="2104"/>
                    <a:pt x="11115" y="2015"/>
                    <a:pt x="11203" y="2015"/>
                  </a:cubicBezTo>
                  <a:cubicBezTo>
                    <a:pt x="11216" y="2015"/>
                    <a:pt x="11230" y="2017"/>
                    <a:pt x="11244" y="2021"/>
                  </a:cubicBezTo>
                  <a:cubicBezTo>
                    <a:pt x="11306" y="1851"/>
                    <a:pt x="11500" y="1951"/>
                    <a:pt x="11612" y="1851"/>
                  </a:cubicBezTo>
                  <a:cubicBezTo>
                    <a:pt x="11679" y="1791"/>
                    <a:pt x="11818" y="1801"/>
                    <a:pt x="11900" y="1785"/>
                  </a:cubicBezTo>
                  <a:cubicBezTo>
                    <a:pt x="12003" y="1733"/>
                    <a:pt x="12096" y="1708"/>
                    <a:pt x="12179" y="1674"/>
                  </a:cubicBezTo>
                  <a:cubicBezTo>
                    <a:pt x="12213" y="1723"/>
                    <a:pt x="12234" y="1752"/>
                    <a:pt x="12256" y="1785"/>
                  </a:cubicBezTo>
                  <a:cubicBezTo>
                    <a:pt x="12294" y="1735"/>
                    <a:pt x="12329" y="1689"/>
                    <a:pt x="12368" y="1638"/>
                  </a:cubicBezTo>
                  <a:cubicBezTo>
                    <a:pt x="12407" y="1671"/>
                    <a:pt x="12443" y="1702"/>
                    <a:pt x="12478" y="1733"/>
                  </a:cubicBezTo>
                  <a:cubicBezTo>
                    <a:pt x="12575" y="1643"/>
                    <a:pt x="12740" y="1629"/>
                    <a:pt x="12775" y="1505"/>
                  </a:cubicBezTo>
                  <a:cubicBezTo>
                    <a:pt x="12865" y="1486"/>
                    <a:pt x="12933" y="1471"/>
                    <a:pt x="13014" y="1454"/>
                  </a:cubicBezTo>
                  <a:lnTo>
                    <a:pt x="13014" y="1454"/>
                  </a:lnTo>
                  <a:cubicBezTo>
                    <a:pt x="12999" y="1535"/>
                    <a:pt x="12986" y="1601"/>
                    <a:pt x="12962" y="1730"/>
                  </a:cubicBezTo>
                  <a:cubicBezTo>
                    <a:pt x="13062" y="1645"/>
                    <a:pt x="13108" y="1605"/>
                    <a:pt x="13140" y="1579"/>
                  </a:cubicBezTo>
                  <a:cubicBezTo>
                    <a:pt x="13111" y="1521"/>
                    <a:pt x="13089" y="1479"/>
                    <a:pt x="13065" y="1433"/>
                  </a:cubicBezTo>
                  <a:cubicBezTo>
                    <a:pt x="13112" y="1420"/>
                    <a:pt x="13131" y="1415"/>
                    <a:pt x="13152" y="1409"/>
                  </a:cubicBezTo>
                  <a:cubicBezTo>
                    <a:pt x="13184" y="1445"/>
                    <a:pt x="13217" y="1480"/>
                    <a:pt x="13274" y="1542"/>
                  </a:cubicBezTo>
                  <a:cubicBezTo>
                    <a:pt x="13306" y="1459"/>
                    <a:pt x="13326" y="1415"/>
                    <a:pt x="13345" y="1373"/>
                  </a:cubicBezTo>
                  <a:cubicBezTo>
                    <a:pt x="13377" y="1368"/>
                    <a:pt x="13408" y="1365"/>
                    <a:pt x="13436" y="1359"/>
                  </a:cubicBezTo>
                  <a:cubicBezTo>
                    <a:pt x="13445" y="1340"/>
                    <a:pt x="13456" y="1323"/>
                    <a:pt x="13470" y="1306"/>
                  </a:cubicBezTo>
                  <a:lnTo>
                    <a:pt x="13492" y="1321"/>
                  </a:lnTo>
                  <a:lnTo>
                    <a:pt x="13446" y="1367"/>
                  </a:lnTo>
                  <a:cubicBezTo>
                    <a:pt x="13442" y="1364"/>
                    <a:pt x="13437" y="1361"/>
                    <a:pt x="13436" y="1359"/>
                  </a:cubicBezTo>
                  <a:lnTo>
                    <a:pt x="13436" y="1359"/>
                  </a:lnTo>
                  <a:cubicBezTo>
                    <a:pt x="13448" y="1415"/>
                    <a:pt x="13455" y="1470"/>
                    <a:pt x="13471" y="1576"/>
                  </a:cubicBezTo>
                  <a:cubicBezTo>
                    <a:pt x="13511" y="1483"/>
                    <a:pt x="13530" y="1440"/>
                    <a:pt x="13549" y="1398"/>
                  </a:cubicBezTo>
                  <a:cubicBezTo>
                    <a:pt x="13621" y="1420"/>
                    <a:pt x="13676" y="1437"/>
                    <a:pt x="13735" y="1457"/>
                  </a:cubicBezTo>
                  <a:cubicBezTo>
                    <a:pt x="13754" y="1404"/>
                    <a:pt x="13770" y="1362"/>
                    <a:pt x="13790" y="1304"/>
                  </a:cubicBezTo>
                  <a:cubicBezTo>
                    <a:pt x="13848" y="1408"/>
                    <a:pt x="13896" y="1499"/>
                    <a:pt x="13952" y="1599"/>
                  </a:cubicBezTo>
                  <a:cubicBezTo>
                    <a:pt x="13979" y="1536"/>
                    <a:pt x="14015" y="1519"/>
                    <a:pt x="14055" y="1519"/>
                  </a:cubicBezTo>
                  <a:cubicBezTo>
                    <a:pt x="14098" y="1519"/>
                    <a:pt x="14144" y="1538"/>
                    <a:pt x="14188" y="1538"/>
                  </a:cubicBezTo>
                  <a:cubicBezTo>
                    <a:pt x="14201" y="1538"/>
                    <a:pt x="14215" y="1537"/>
                    <a:pt x="14227" y="1532"/>
                  </a:cubicBezTo>
                  <a:cubicBezTo>
                    <a:pt x="14338" y="1489"/>
                    <a:pt x="14460" y="1476"/>
                    <a:pt x="14578" y="1448"/>
                  </a:cubicBezTo>
                  <a:cubicBezTo>
                    <a:pt x="14583" y="1393"/>
                    <a:pt x="14591" y="1340"/>
                    <a:pt x="14598" y="1280"/>
                  </a:cubicBezTo>
                  <a:cubicBezTo>
                    <a:pt x="14639" y="1305"/>
                    <a:pt x="14670" y="1324"/>
                    <a:pt x="14688" y="1334"/>
                  </a:cubicBezTo>
                  <a:cubicBezTo>
                    <a:pt x="14789" y="1298"/>
                    <a:pt x="14872" y="1274"/>
                    <a:pt x="14947" y="1248"/>
                  </a:cubicBezTo>
                  <a:cubicBezTo>
                    <a:pt x="14957" y="1215"/>
                    <a:pt x="14967" y="1187"/>
                    <a:pt x="14985" y="1136"/>
                  </a:cubicBezTo>
                  <a:cubicBezTo>
                    <a:pt x="15012" y="1195"/>
                    <a:pt x="15028" y="1227"/>
                    <a:pt x="15047" y="1271"/>
                  </a:cubicBezTo>
                  <a:cubicBezTo>
                    <a:pt x="15120" y="1267"/>
                    <a:pt x="15198" y="1261"/>
                    <a:pt x="15251" y="1258"/>
                  </a:cubicBezTo>
                  <a:cubicBezTo>
                    <a:pt x="15275" y="1206"/>
                    <a:pt x="15287" y="1181"/>
                    <a:pt x="15315" y="1118"/>
                  </a:cubicBezTo>
                  <a:cubicBezTo>
                    <a:pt x="15334" y="1217"/>
                    <a:pt x="15343" y="1268"/>
                    <a:pt x="15353" y="1318"/>
                  </a:cubicBezTo>
                  <a:cubicBezTo>
                    <a:pt x="15385" y="1320"/>
                    <a:pt x="15406" y="1321"/>
                    <a:pt x="15428" y="1323"/>
                  </a:cubicBezTo>
                  <a:cubicBezTo>
                    <a:pt x="15454" y="1280"/>
                    <a:pt x="15481" y="1237"/>
                    <a:pt x="15537" y="1149"/>
                  </a:cubicBezTo>
                  <a:cubicBezTo>
                    <a:pt x="15590" y="1214"/>
                    <a:pt x="15622" y="1251"/>
                    <a:pt x="15660" y="1298"/>
                  </a:cubicBezTo>
                  <a:cubicBezTo>
                    <a:pt x="15602" y="1317"/>
                    <a:pt x="15565" y="1329"/>
                    <a:pt x="15516" y="1345"/>
                  </a:cubicBezTo>
                  <a:cubicBezTo>
                    <a:pt x="15569" y="1384"/>
                    <a:pt x="15613" y="1417"/>
                    <a:pt x="15652" y="1445"/>
                  </a:cubicBezTo>
                  <a:cubicBezTo>
                    <a:pt x="15710" y="1409"/>
                    <a:pt x="15750" y="1386"/>
                    <a:pt x="15759" y="1380"/>
                  </a:cubicBezTo>
                  <a:cubicBezTo>
                    <a:pt x="15822" y="1412"/>
                    <a:pt x="15865" y="1433"/>
                    <a:pt x="15887" y="1445"/>
                  </a:cubicBezTo>
                  <a:cubicBezTo>
                    <a:pt x="15868" y="1490"/>
                    <a:pt x="15858" y="1514"/>
                    <a:pt x="15847" y="1537"/>
                  </a:cubicBezTo>
                  <a:cubicBezTo>
                    <a:pt x="15947" y="1471"/>
                    <a:pt x="16059" y="1432"/>
                    <a:pt x="16168" y="1408"/>
                  </a:cubicBezTo>
                  <a:cubicBezTo>
                    <a:pt x="16278" y="1390"/>
                    <a:pt x="16387" y="1376"/>
                    <a:pt x="16486" y="1334"/>
                  </a:cubicBezTo>
                  <a:cubicBezTo>
                    <a:pt x="16534" y="1394"/>
                    <a:pt x="16583" y="1417"/>
                    <a:pt x="16632" y="1417"/>
                  </a:cubicBezTo>
                  <a:cubicBezTo>
                    <a:pt x="16680" y="1417"/>
                    <a:pt x="16729" y="1395"/>
                    <a:pt x="16777" y="1365"/>
                  </a:cubicBezTo>
                  <a:cubicBezTo>
                    <a:pt x="16837" y="1401"/>
                    <a:pt x="16889" y="1445"/>
                    <a:pt x="16950" y="1445"/>
                  </a:cubicBezTo>
                  <a:cubicBezTo>
                    <a:pt x="16980" y="1445"/>
                    <a:pt x="17012" y="1435"/>
                    <a:pt x="17048" y="1408"/>
                  </a:cubicBezTo>
                  <a:cubicBezTo>
                    <a:pt x="17062" y="1398"/>
                    <a:pt x="17078" y="1392"/>
                    <a:pt x="17094" y="1392"/>
                  </a:cubicBezTo>
                  <a:cubicBezTo>
                    <a:pt x="17123" y="1392"/>
                    <a:pt x="17148" y="1412"/>
                    <a:pt x="17146" y="1459"/>
                  </a:cubicBezTo>
                  <a:cubicBezTo>
                    <a:pt x="17213" y="1474"/>
                    <a:pt x="17279" y="1465"/>
                    <a:pt x="17345" y="1510"/>
                  </a:cubicBezTo>
                  <a:cubicBezTo>
                    <a:pt x="17354" y="1516"/>
                    <a:pt x="17367" y="1518"/>
                    <a:pt x="17382" y="1518"/>
                  </a:cubicBezTo>
                  <a:cubicBezTo>
                    <a:pt x="17425" y="1518"/>
                    <a:pt x="17485" y="1499"/>
                    <a:pt x="17520" y="1499"/>
                  </a:cubicBezTo>
                  <a:cubicBezTo>
                    <a:pt x="17533" y="1499"/>
                    <a:pt x="17542" y="1502"/>
                    <a:pt x="17546" y="1508"/>
                  </a:cubicBezTo>
                  <a:cubicBezTo>
                    <a:pt x="17568" y="1538"/>
                    <a:pt x="17587" y="1548"/>
                    <a:pt x="17605" y="1548"/>
                  </a:cubicBezTo>
                  <a:cubicBezTo>
                    <a:pt x="17632" y="1548"/>
                    <a:pt x="17657" y="1524"/>
                    <a:pt x="17681" y="1524"/>
                  </a:cubicBezTo>
                  <a:cubicBezTo>
                    <a:pt x="17684" y="1524"/>
                    <a:pt x="17687" y="1525"/>
                    <a:pt x="17691" y="1526"/>
                  </a:cubicBezTo>
                  <a:cubicBezTo>
                    <a:pt x="17746" y="1542"/>
                    <a:pt x="17806" y="1595"/>
                    <a:pt x="17853" y="1595"/>
                  </a:cubicBezTo>
                  <a:cubicBezTo>
                    <a:pt x="17857" y="1595"/>
                    <a:pt x="17860" y="1594"/>
                    <a:pt x="17864" y="1593"/>
                  </a:cubicBezTo>
                  <a:cubicBezTo>
                    <a:pt x="17898" y="1586"/>
                    <a:pt x="17931" y="1583"/>
                    <a:pt x="17964" y="1583"/>
                  </a:cubicBezTo>
                  <a:cubicBezTo>
                    <a:pt x="18124" y="1583"/>
                    <a:pt x="18275" y="1654"/>
                    <a:pt x="18432" y="1668"/>
                  </a:cubicBezTo>
                  <a:cubicBezTo>
                    <a:pt x="18463" y="1671"/>
                    <a:pt x="18490" y="1711"/>
                    <a:pt x="18519" y="1736"/>
                  </a:cubicBezTo>
                  <a:cubicBezTo>
                    <a:pt x="18559" y="1711"/>
                    <a:pt x="18603" y="1686"/>
                    <a:pt x="18645" y="1660"/>
                  </a:cubicBezTo>
                  <a:cubicBezTo>
                    <a:pt x="18738" y="1763"/>
                    <a:pt x="18879" y="1738"/>
                    <a:pt x="18997" y="1782"/>
                  </a:cubicBezTo>
                  <a:cubicBezTo>
                    <a:pt x="19096" y="1813"/>
                    <a:pt x="19191" y="1843"/>
                    <a:pt x="19277" y="1908"/>
                  </a:cubicBezTo>
                  <a:cubicBezTo>
                    <a:pt x="19287" y="1916"/>
                    <a:pt x="19305" y="1916"/>
                    <a:pt x="19319" y="1919"/>
                  </a:cubicBezTo>
                  <a:cubicBezTo>
                    <a:pt x="19337" y="1876"/>
                    <a:pt x="19355" y="1835"/>
                    <a:pt x="19371" y="1796"/>
                  </a:cubicBezTo>
                  <a:cubicBezTo>
                    <a:pt x="19443" y="1789"/>
                    <a:pt x="19509" y="1782"/>
                    <a:pt x="19583" y="1776"/>
                  </a:cubicBezTo>
                  <a:cubicBezTo>
                    <a:pt x="19615" y="1863"/>
                    <a:pt x="19670" y="1879"/>
                    <a:pt x="19733" y="1879"/>
                  </a:cubicBezTo>
                  <a:cubicBezTo>
                    <a:pt x="19771" y="1879"/>
                    <a:pt x="19813" y="1873"/>
                    <a:pt x="19854" y="1873"/>
                  </a:cubicBezTo>
                  <a:cubicBezTo>
                    <a:pt x="19892" y="1873"/>
                    <a:pt x="19929" y="1878"/>
                    <a:pt x="19964" y="1898"/>
                  </a:cubicBezTo>
                  <a:cubicBezTo>
                    <a:pt x="19978" y="1935"/>
                    <a:pt x="20000" y="1986"/>
                    <a:pt x="20031" y="2063"/>
                  </a:cubicBezTo>
                  <a:cubicBezTo>
                    <a:pt x="20093" y="2019"/>
                    <a:pt x="20140" y="1985"/>
                    <a:pt x="20149" y="1980"/>
                  </a:cubicBezTo>
                  <a:cubicBezTo>
                    <a:pt x="20248" y="2013"/>
                    <a:pt x="20302" y="2057"/>
                    <a:pt x="20362" y="2072"/>
                  </a:cubicBezTo>
                  <a:cubicBezTo>
                    <a:pt x="20365" y="2072"/>
                    <a:pt x="20368" y="2073"/>
                    <a:pt x="20371" y="2073"/>
                  </a:cubicBezTo>
                  <a:cubicBezTo>
                    <a:pt x="20384" y="2073"/>
                    <a:pt x="20395" y="2067"/>
                    <a:pt x="20409" y="2067"/>
                  </a:cubicBezTo>
                  <a:cubicBezTo>
                    <a:pt x="20421" y="2067"/>
                    <a:pt x="20435" y="2072"/>
                    <a:pt x="20452" y="2094"/>
                  </a:cubicBezTo>
                  <a:cubicBezTo>
                    <a:pt x="20482" y="2129"/>
                    <a:pt x="20585" y="2117"/>
                    <a:pt x="20607" y="2152"/>
                  </a:cubicBezTo>
                  <a:cubicBezTo>
                    <a:pt x="20658" y="2236"/>
                    <a:pt x="20743" y="2238"/>
                    <a:pt x="20814" y="2270"/>
                  </a:cubicBezTo>
                  <a:cubicBezTo>
                    <a:pt x="20992" y="2350"/>
                    <a:pt x="21176" y="2419"/>
                    <a:pt x="21357" y="2494"/>
                  </a:cubicBezTo>
                  <a:cubicBezTo>
                    <a:pt x="21373" y="2501"/>
                    <a:pt x="21382" y="2520"/>
                    <a:pt x="21395" y="2533"/>
                  </a:cubicBezTo>
                  <a:cubicBezTo>
                    <a:pt x="21389" y="2560"/>
                    <a:pt x="21385" y="2585"/>
                    <a:pt x="21378" y="2619"/>
                  </a:cubicBezTo>
                  <a:cubicBezTo>
                    <a:pt x="21393" y="2618"/>
                    <a:pt x="21407" y="2618"/>
                    <a:pt x="21421" y="2618"/>
                  </a:cubicBezTo>
                  <a:cubicBezTo>
                    <a:pt x="21452" y="2618"/>
                    <a:pt x="21482" y="2619"/>
                    <a:pt x="21514" y="2620"/>
                  </a:cubicBezTo>
                  <a:cubicBezTo>
                    <a:pt x="21542" y="2686"/>
                    <a:pt x="21569" y="2748"/>
                    <a:pt x="21604" y="2832"/>
                  </a:cubicBezTo>
                  <a:cubicBezTo>
                    <a:pt x="21673" y="2831"/>
                    <a:pt x="21741" y="2829"/>
                    <a:pt x="21809" y="2829"/>
                  </a:cubicBezTo>
                  <a:cubicBezTo>
                    <a:pt x="21800" y="2782"/>
                    <a:pt x="21795" y="2759"/>
                    <a:pt x="21782" y="2695"/>
                  </a:cubicBezTo>
                  <a:lnTo>
                    <a:pt x="21782" y="2695"/>
                  </a:lnTo>
                  <a:cubicBezTo>
                    <a:pt x="21909" y="2779"/>
                    <a:pt x="22001" y="2841"/>
                    <a:pt x="22110" y="2913"/>
                  </a:cubicBezTo>
                  <a:cubicBezTo>
                    <a:pt x="22160" y="2900"/>
                    <a:pt x="22238" y="2881"/>
                    <a:pt x="22313" y="2860"/>
                  </a:cubicBezTo>
                  <a:cubicBezTo>
                    <a:pt x="22393" y="3113"/>
                    <a:pt x="22644" y="3204"/>
                    <a:pt x="22788" y="3406"/>
                  </a:cubicBezTo>
                  <a:cubicBezTo>
                    <a:pt x="22833" y="3372"/>
                    <a:pt x="22861" y="3351"/>
                    <a:pt x="22894" y="3326"/>
                  </a:cubicBezTo>
                  <a:cubicBezTo>
                    <a:pt x="22940" y="3427"/>
                    <a:pt x="22984" y="3521"/>
                    <a:pt x="23024" y="3607"/>
                  </a:cubicBezTo>
                  <a:cubicBezTo>
                    <a:pt x="23165" y="3700"/>
                    <a:pt x="23306" y="3794"/>
                    <a:pt x="23459" y="3894"/>
                  </a:cubicBezTo>
                  <a:cubicBezTo>
                    <a:pt x="23452" y="3850"/>
                    <a:pt x="23449" y="3824"/>
                    <a:pt x="23442" y="3777"/>
                  </a:cubicBezTo>
                  <a:lnTo>
                    <a:pt x="23442" y="3777"/>
                  </a:lnTo>
                  <a:cubicBezTo>
                    <a:pt x="23592" y="3809"/>
                    <a:pt x="23748" y="3828"/>
                    <a:pt x="23890" y="3878"/>
                  </a:cubicBezTo>
                  <a:cubicBezTo>
                    <a:pt x="23896" y="3899"/>
                    <a:pt x="23908" y="3936"/>
                    <a:pt x="23917" y="3965"/>
                  </a:cubicBezTo>
                  <a:cubicBezTo>
                    <a:pt x="23982" y="3983"/>
                    <a:pt x="24035" y="3996"/>
                    <a:pt x="24093" y="4012"/>
                  </a:cubicBezTo>
                  <a:cubicBezTo>
                    <a:pt x="24077" y="4064"/>
                    <a:pt x="24068" y="4097"/>
                    <a:pt x="24054" y="4146"/>
                  </a:cubicBezTo>
                  <a:cubicBezTo>
                    <a:pt x="24083" y="4161"/>
                    <a:pt x="24114" y="4178"/>
                    <a:pt x="24155" y="4200"/>
                  </a:cubicBezTo>
                  <a:cubicBezTo>
                    <a:pt x="24171" y="4139"/>
                    <a:pt x="24185" y="4093"/>
                    <a:pt x="24205" y="4012"/>
                  </a:cubicBezTo>
                  <a:cubicBezTo>
                    <a:pt x="24269" y="4137"/>
                    <a:pt x="24316" y="4228"/>
                    <a:pt x="24366" y="4325"/>
                  </a:cubicBezTo>
                  <a:cubicBezTo>
                    <a:pt x="24398" y="4330"/>
                    <a:pt x="24433" y="4334"/>
                    <a:pt x="24460" y="4337"/>
                  </a:cubicBezTo>
                  <a:cubicBezTo>
                    <a:pt x="24485" y="4393"/>
                    <a:pt x="24508" y="4443"/>
                    <a:pt x="24532" y="4492"/>
                  </a:cubicBezTo>
                  <a:cubicBezTo>
                    <a:pt x="24504" y="4495"/>
                    <a:pt x="24476" y="4498"/>
                    <a:pt x="24439" y="4502"/>
                  </a:cubicBezTo>
                  <a:cubicBezTo>
                    <a:pt x="24467" y="4563"/>
                    <a:pt x="24506" y="4575"/>
                    <a:pt x="24550" y="4575"/>
                  </a:cubicBezTo>
                  <a:cubicBezTo>
                    <a:pt x="24579" y="4575"/>
                    <a:pt x="24611" y="4570"/>
                    <a:pt x="24643" y="4570"/>
                  </a:cubicBezTo>
                  <a:cubicBezTo>
                    <a:pt x="24661" y="4570"/>
                    <a:pt x="24680" y="4572"/>
                    <a:pt x="24698" y="4577"/>
                  </a:cubicBezTo>
                  <a:cubicBezTo>
                    <a:pt x="24747" y="4633"/>
                    <a:pt x="24804" y="4711"/>
                    <a:pt x="24861" y="4804"/>
                  </a:cubicBezTo>
                  <a:cubicBezTo>
                    <a:pt x="24951" y="4832"/>
                    <a:pt x="25067" y="4855"/>
                    <a:pt x="25059" y="5010"/>
                  </a:cubicBezTo>
                  <a:cubicBezTo>
                    <a:pt x="25089" y="5067"/>
                    <a:pt x="25110" y="5136"/>
                    <a:pt x="25156" y="5179"/>
                  </a:cubicBezTo>
                  <a:cubicBezTo>
                    <a:pt x="25207" y="5227"/>
                    <a:pt x="25281" y="5255"/>
                    <a:pt x="25343" y="5291"/>
                  </a:cubicBezTo>
                  <a:cubicBezTo>
                    <a:pt x="25344" y="5344"/>
                    <a:pt x="25345" y="5392"/>
                    <a:pt x="25347" y="5423"/>
                  </a:cubicBezTo>
                  <a:cubicBezTo>
                    <a:pt x="25413" y="5467"/>
                    <a:pt x="25472" y="5507"/>
                    <a:pt x="25513" y="5533"/>
                  </a:cubicBezTo>
                  <a:cubicBezTo>
                    <a:pt x="25496" y="5619"/>
                    <a:pt x="25482" y="5680"/>
                    <a:pt x="25471" y="5735"/>
                  </a:cubicBezTo>
                  <a:cubicBezTo>
                    <a:pt x="25603" y="5873"/>
                    <a:pt x="25702" y="6026"/>
                    <a:pt x="25831" y="6148"/>
                  </a:cubicBezTo>
                  <a:cubicBezTo>
                    <a:pt x="25903" y="6219"/>
                    <a:pt x="26006" y="6257"/>
                    <a:pt x="26071" y="6345"/>
                  </a:cubicBezTo>
                  <a:cubicBezTo>
                    <a:pt x="26091" y="6375"/>
                    <a:pt x="26152" y="6378"/>
                    <a:pt x="26199" y="6394"/>
                  </a:cubicBezTo>
                  <a:cubicBezTo>
                    <a:pt x="26175" y="6447"/>
                    <a:pt x="26158" y="6484"/>
                    <a:pt x="26136" y="6532"/>
                  </a:cubicBezTo>
                  <a:cubicBezTo>
                    <a:pt x="26183" y="6518"/>
                    <a:pt x="26216" y="6506"/>
                    <a:pt x="26252" y="6496"/>
                  </a:cubicBezTo>
                  <a:cubicBezTo>
                    <a:pt x="26334" y="6743"/>
                    <a:pt x="26459" y="6950"/>
                    <a:pt x="26698" y="7094"/>
                  </a:cubicBezTo>
                  <a:cubicBezTo>
                    <a:pt x="26711" y="7172"/>
                    <a:pt x="26761" y="7275"/>
                    <a:pt x="26849" y="7402"/>
                  </a:cubicBezTo>
                  <a:cubicBezTo>
                    <a:pt x="26934" y="7409"/>
                    <a:pt x="27012" y="7415"/>
                    <a:pt x="27133" y="7425"/>
                  </a:cubicBezTo>
                  <a:cubicBezTo>
                    <a:pt x="27087" y="7494"/>
                    <a:pt x="27064" y="7527"/>
                    <a:pt x="27042" y="7562"/>
                  </a:cubicBezTo>
                  <a:cubicBezTo>
                    <a:pt x="27069" y="7603"/>
                    <a:pt x="27069" y="7676"/>
                    <a:pt x="27129" y="7676"/>
                  </a:cubicBezTo>
                  <a:cubicBezTo>
                    <a:pt x="27141" y="7676"/>
                    <a:pt x="27154" y="7674"/>
                    <a:pt x="27170" y="7668"/>
                  </a:cubicBezTo>
                  <a:cubicBezTo>
                    <a:pt x="27168" y="7647"/>
                    <a:pt x="27170" y="7627"/>
                    <a:pt x="27171" y="7606"/>
                  </a:cubicBezTo>
                  <a:lnTo>
                    <a:pt x="27198" y="7612"/>
                  </a:lnTo>
                  <a:lnTo>
                    <a:pt x="27182" y="7671"/>
                  </a:lnTo>
                  <a:cubicBezTo>
                    <a:pt x="27177" y="7670"/>
                    <a:pt x="27170" y="7668"/>
                    <a:pt x="27170" y="7668"/>
                  </a:cubicBezTo>
                  <a:lnTo>
                    <a:pt x="27170" y="7668"/>
                  </a:lnTo>
                  <a:cubicBezTo>
                    <a:pt x="27239" y="7718"/>
                    <a:pt x="27335" y="7740"/>
                    <a:pt x="27321" y="7852"/>
                  </a:cubicBezTo>
                  <a:cubicBezTo>
                    <a:pt x="27298" y="7878"/>
                    <a:pt x="27277" y="7903"/>
                    <a:pt x="27264" y="7918"/>
                  </a:cubicBezTo>
                  <a:cubicBezTo>
                    <a:pt x="27438" y="8065"/>
                    <a:pt x="27518" y="8239"/>
                    <a:pt x="27511" y="8440"/>
                  </a:cubicBezTo>
                  <a:cubicBezTo>
                    <a:pt x="27485" y="8464"/>
                    <a:pt x="27466" y="8482"/>
                    <a:pt x="27445" y="8502"/>
                  </a:cubicBezTo>
                  <a:cubicBezTo>
                    <a:pt x="27516" y="8555"/>
                    <a:pt x="27610" y="8541"/>
                    <a:pt x="27660" y="8641"/>
                  </a:cubicBezTo>
                  <a:cubicBezTo>
                    <a:pt x="27691" y="8704"/>
                    <a:pt x="27641" y="8807"/>
                    <a:pt x="27744" y="8832"/>
                  </a:cubicBezTo>
                  <a:cubicBezTo>
                    <a:pt x="27717" y="8886"/>
                    <a:pt x="27682" y="8948"/>
                    <a:pt x="27642" y="9019"/>
                  </a:cubicBezTo>
                  <a:cubicBezTo>
                    <a:pt x="27701" y="9013"/>
                    <a:pt x="27736" y="9010"/>
                    <a:pt x="27777" y="9007"/>
                  </a:cubicBezTo>
                  <a:lnTo>
                    <a:pt x="27777" y="9007"/>
                  </a:lnTo>
                  <a:cubicBezTo>
                    <a:pt x="27757" y="9067"/>
                    <a:pt x="27739" y="9122"/>
                    <a:pt x="27722" y="9176"/>
                  </a:cubicBezTo>
                  <a:cubicBezTo>
                    <a:pt x="27760" y="9266"/>
                    <a:pt x="27811" y="9353"/>
                    <a:pt x="27833" y="9447"/>
                  </a:cubicBezTo>
                  <a:cubicBezTo>
                    <a:pt x="27857" y="9542"/>
                    <a:pt x="27813" y="9676"/>
                    <a:pt x="27864" y="9734"/>
                  </a:cubicBezTo>
                  <a:cubicBezTo>
                    <a:pt x="27935" y="9812"/>
                    <a:pt x="27925" y="9885"/>
                    <a:pt x="27932" y="9960"/>
                  </a:cubicBezTo>
                  <a:cubicBezTo>
                    <a:pt x="27964" y="9981"/>
                    <a:pt x="27991" y="9999"/>
                    <a:pt x="28014" y="10015"/>
                  </a:cubicBezTo>
                  <a:cubicBezTo>
                    <a:pt x="28003" y="10044"/>
                    <a:pt x="27997" y="10060"/>
                    <a:pt x="27979" y="10103"/>
                  </a:cubicBezTo>
                  <a:cubicBezTo>
                    <a:pt x="28061" y="10129"/>
                    <a:pt x="28129" y="10165"/>
                    <a:pt x="28232" y="10209"/>
                  </a:cubicBezTo>
                  <a:cubicBezTo>
                    <a:pt x="28176" y="10228"/>
                    <a:pt x="28144" y="10240"/>
                    <a:pt x="28110" y="10253"/>
                  </a:cubicBezTo>
                  <a:cubicBezTo>
                    <a:pt x="28122" y="10287"/>
                    <a:pt x="28132" y="10322"/>
                    <a:pt x="28142" y="10353"/>
                  </a:cubicBezTo>
                  <a:cubicBezTo>
                    <a:pt x="28213" y="10340"/>
                    <a:pt x="28263" y="10331"/>
                    <a:pt x="28372" y="10310"/>
                  </a:cubicBezTo>
                  <a:lnTo>
                    <a:pt x="28372" y="10310"/>
                  </a:lnTo>
                  <a:cubicBezTo>
                    <a:pt x="28313" y="10431"/>
                    <a:pt x="28278" y="10506"/>
                    <a:pt x="28247" y="10569"/>
                  </a:cubicBezTo>
                  <a:cubicBezTo>
                    <a:pt x="28260" y="10569"/>
                    <a:pt x="28295" y="10571"/>
                    <a:pt x="28310" y="10571"/>
                  </a:cubicBezTo>
                  <a:cubicBezTo>
                    <a:pt x="28373" y="10672"/>
                    <a:pt x="28426" y="10759"/>
                    <a:pt x="28481" y="10847"/>
                  </a:cubicBezTo>
                  <a:cubicBezTo>
                    <a:pt x="28451" y="10874"/>
                    <a:pt x="28420" y="10903"/>
                    <a:pt x="28385" y="10934"/>
                  </a:cubicBezTo>
                  <a:cubicBezTo>
                    <a:pt x="28435" y="10945"/>
                    <a:pt x="28478" y="10952"/>
                    <a:pt x="28531" y="10961"/>
                  </a:cubicBezTo>
                  <a:cubicBezTo>
                    <a:pt x="28523" y="11009"/>
                    <a:pt x="28517" y="11050"/>
                    <a:pt x="28512" y="11089"/>
                  </a:cubicBezTo>
                  <a:cubicBezTo>
                    <a:pt x="28532" y="11105"/>
                    <a:pt x="28551" y="11118"/>
                    <a:pt x="28573" y="11134"/>
                  </a:cubicBezTo>
                  <a:cubicBezTo>
                    <a:pt x="28535" y="11162"/>
                    <a:pt x="28506" y="11183"/>
                    <a:pt x="28494" y="11192"/>
                  </a:cubicBezTo>
                  <a:cubicBezTo>
                    <a:pt x="28498" y="11287"/>
                    <a:pt x="28490" y="11371"/>
                    <a:pt x="28479" y="11459"/>
                  </a:cubicBezTo>
                  <a:cubicBezTo>
                    <a:pt x="28516" y="11462"/>
                    <a:pt x="28551" y="11465"/>
                    <a:pt x="28581" y="11468"/>
                  </a:cubicBezTo>
                  <a:cubicBezTo>
                    <a:pt x="28668" y="11679"/>
                    <a:pt x="28754" y="11886"/>
                    <a:pt x="28844" y="12104"/>
                  </a:cubicBezTo>
                  <a:cubicBezTo>
                    <a:pt x="28840" y="12113"/>
                    <a:pt x="28825" y="12138"/>
                    <a:pt x="28801" y="12176"/>
                  </a:cubicBezTo>
                  <a:cubicBezTo>
                    <a:pt x="28876" y="12249"/>
                    <a:pt x="28962" y="12336"/>
                    <a:pt x="28881" y="12450"/>
                  </a:cubicBezTo>
                  <a:cubicBezTo>
                    <a:pt x="28904" y="12473"/>
                    <a:pt x="28932" y="12489"/>
                    <a:pt x="28944" y="12513"/>
                  </a:cubicBezTo>
                  <a:cubicBezTo>
                    <a:pt x="28957" y="12548"/>
                    <a:pt x="28954" y="12588"/>
                    <a:pt x="28957" y="12614"/>
                  </a:cubicBezTo>
                  <a:cubicBezTo>
                    <a:pt x="28918" y="12667"/>
                    <a:pt x="28888" y="12707"/>
                    <a:pt x="28859" y="12745"/>
                  </a:cubicBezTo>
                  <a:cubicBezTo>
                    <a:pt x="28931" y="12826"/>
                    <a:pt x="28993" y="12913"/>
                    <a:pt x="29006" y="13032"/>
                  </a:cubicBezTo>
                  <a:cubicBezTo>
                    <a:pt x="29021" y="13182"/>
                    <a:pt x="29113" y="13312"/>
                    <a:pt x="29118" y="13474"/>
                  </a:cubicBezTo>
                  <a:cubicBezTo>
                    <a:pt x="29121" y="13566"/>
                    <a:pt x="29171" y="13681"/>
                    <a:pt x="29237" y="13749"/>
                  </a:cubicBezTo>
                  <a:cubicBezTo>
                    <a:pt x="29387" y="13912"/>
                    <a:pt x="29416" y="14122"/>
                    <a:pt x="29503" y="14303"/>
                  </a:cubicBezTo>
                  <a:cubicBezTo>
                    <a:pt x="29477" y="14340"/>
                    <a:pt x="29462" y="14361"/>
                    <a:pt x="29441" y="14389"/>
                  </a:cubicBezTo>
                  <a:cubicBezTo>
                    <a:pt x="29525" y="14470"/>
                    <a:pt x="29602" y="14545"/>
                    <a:pt x="29633" y="14574"/>
                  </a:cubicBezTo>
                  <a:cubicBezTo>
                    <a:pt x="29693" y="14720"/>
                    <a:pt x="29711" y="14830"/>
                    <a:pt x="29771" y="14890"/>
                  </a:cubicBezTo>
                  <a:cubicBezTo>
                    <a:pt x="29849" y="14965"/>
                    <a:pt x="29839" y="15071"/>
                    <a:pt x="29884" y="15157"/>
                  </a:cubicBezTo>
                  <a:cubicBezTo>
                    <a:pt x="29921" y="15145"/>
                    <a:pt x="29946" y="15138"/>
                    <a:pt x="29984" y="15126"/>
                  </a:cubicBezTo>
                  <a:cubicBezTo>
                    <a:pt x="29953" y="15057"/>
                    <a:pt x="29928" y="14996"/>
                    <a:pt x="29905" y="14942"/>
                  </a:cubicBezTo>
                  <a:cubicBezTo>
                    <a:pt x="29930" y="14909"/>
                    <a:pt x="29947" y="14889"/>
                    <a:pt x="29958" y="14877"/>
                  </a:cubicBezTo>
                  <a:cubicBezTo>
                    <a:pt x="29936" y="14827"/>
                    <a:pt x="29918" y="14786"/>
                    <a:pt x="29900" y="14743"/>
                  </a:cubicBezTo>
                  <a:cubicBezTo>
                    <a:pt x="29953" y="14718"/>
                    <a:pt x="29992" y="14701"/>
                    <a:pt x="30021" y="14686"/>
                  </a:cubicBezTo>
                  <a:cubicBezTo>
                    <a:pt x="29999" y="14590"/>
                    <a:pt x="29967" y="14515"/>
                    <a:pt x="29964" y="14439"/>
                  </a:cubicBezTo>
                  <a:cubicBezTo>
                    <a:pt x="29962" y="13785"/>
                    <a:pt x="29843" y="13144"/>
                    <a:pt x="29750" y="12500"/>
                  </a:cubicBezTo>
                  <a:cubicBezTo>
                    <a:pt x="29740" y="12425"/>
                    <a:pt x="29706" y="12352"/>
                    <a:pt x="29666" y="12273"/>
                  </a:cubicBezTo>
                  <a:cubicBezTo>
                    <a:pt x="29721" y="12116"/>
                    <a:pt x="29658" y="11955"/>
                    <a:pt x="29589" y="11796"/>
                  </a:cubicBezTo>
                  <a:cubicBezTo>
                    <a:pt x="29569" y="11751"/>
                    <a:pt x="29519" y="11680"/>
                    <a:pt x="29530" y="11668"/>
                  </a:cubicBezTo>
                  <a:cubicBezTo>
                    <a:pt x="29614" y="11574"/>
                    <a:pt x="29494" y="11502"/>
                    <a:pt x="29503" y="11415"/>
                  </a:cubicBezTo>
                  <a:cubicBezTo>
                    <a:pt x="29506" y="11373"/>
                    <a:pt x="29434" y="11301"/>
                    <a:pt x="29447" y="11280"/>
                  </a:cubicBezTo>
                  <a:cubicBezTo>
                    <a:pt x="29515" y="11162"/>
                    <a:pt x="29472" y="11037"/>
                    <a:pt x="29416" y="10955"/>
                  </a:cubicBezTo>
                  <a:cubicBezTo>
                    <a:pt x="29344" y="10842"/>
                    <a:pt x="29366" y="10721"/>
                    <a:pt x="29315" y="10609"/>
                  </a:cubicBezTo>
                  <a:cubicBezTo>
                    <a:pt x="29296" y="10563"/>
                    <a:pt x="29383" y="10487"/>
                    <a:pt x="29305" y="10453"/>
                  </a:cubicBezTo>
                  <a:cubicBezTo>
                    <a:pt x="29191" y="10402"/>
                    <a:pt x="29334" y="10328"/>
                    <a:pt x="29266" y="10275"/>
                  </a:cubicBezTo>
                  <a:cubicBezTo>
                    <a:pt x="29224" y="10241"/>
                    <a:pt x="29194" y="10185"/>
                    <a:pt x="29175" y="10159"/>
                  </a:cubicBezTo>
                  <a:cubicBezTo>
                    <a:pt x="29140" y="9946"/>
                    <a:pt x="29222" y="9718"/>
                    <a:pt x="29038" y="9582"/>
                  </a:cubicBezTo>
                  <a:cubicBezTo>
                    <a:pt x="29027" y="9509"/>
                    <a:pt x="29018" y="9451"/>
                    <a:pt x="29007" y="9395"/>
                  </a:cubicBezTo>
                  <a:cubicBezTo>
                    <a:pt x="28997" y="9328"/>
                    <a:pt x="28987" y="9260"/>
                    <a:pt x="28981" y="9217"/>
                  </a:cubicBezTo>
                  <a:cubicBezTo>
                    <a:pt x="28921" y="9123"/>
                    <a:pt x="28869" y="9053"/>
                    <a:pt x="28825" y="8975"/>
                  </a:cubicBezTo>
                  <a:cubicBezTo>
                    <a:pt x="28697" y="8758"/>
                    <a:pt x="28672" y="8501"/>
                    <a:pt x="28565" y="8277"/>
                  </a:cubicBezTo>
                  <a:cubicBezTo>
                    <a:pt x="28448" y="8037"/>
                    <a:pt x="28306" y="7808"/>
                    <a:pt x="28175" y="7572"/>
                  </a:cubicBezTo>
                  <a:cubicBezTo>
                    <a:pt x="28113" y="7461"/>
                    <a:pt x="28044" y="7350"/>
                    <a:pt x="27988" y="7234"/>
                  </a:cubicBezTo>
                  <a:cubicBezTo>
                    <a:pt x="27961" y="7171"/>
                    <a:pt x="27947" y="7103"/>
                    <a:pt x="27933" y="7060"/>
                  </a:cubicBezTo>
                  <a:cubicBezTo>
                    <a:pt x="27873" y="7009"/>
                    <a:pt x="27794" y="6971"/>
                    <a:pt x="27788" y="6931"/>
                  </a:cubicBezTo>
                  <a:cubicBezTo>
                    <a:pt x="27755" y="6724"/>
                    <a:pt x="27594" y="6587"/>
                    <a:pt x="27495" y="6415"/>
                  </a:cubicBezTo>
                  <a:cubicBezTo>
                    <a:pt x="27435" y="6309"/>
                    <a:pt x="27380" y="6198"/>
                    <a:pt x="27318" y="6081"/>
                  </a:cubicBezTo>
                  <a:cubicBezTo>
                    <a:pt x="27298" y="6072"/>
                    <a:pt x="27262" y="6059"/>
                    <a:pt x="27233" y="6048"/>
                  </a:cubicBezTo>
                  <a:cubicBezTo>
                    <a:pt x="27204" y="5950"/>
                    <a:pt x="27207" y="5863"/>
                    <a:pt x="27093" y="5813"/>
                  </a:cubicBezTo>
                  <a:cubicBezTo>
                    <a:pt x="27027" y="5785"/>
                    <a:pt x="26955" y="5713"/>
                    <a:pt x="26923" y="5647"/>
                  </a:cubicBezTo>
                  <a:cubicBezTo>
                    <a:pt x="26826" y="5444"/>
                    <a:pt x="26720" y="5243"/>
                    <a:pt x="26567" y="5068"/>
                  </a:cubicBezTo>
                  <a:cubicBezTo>
                    <a:pt x="26424" y="4886"/>
                    <a:pt x="26247" y="4737"/>
                    <a:pt x="26091" y="4568"/>
                  </a:cubicBezTo>
                  <a:cubicBezTo>
                    <a:pt x="25946" y="4412"/>
                    <a:pt x="25774" y="4286"/>
                    <a:pt x="25649" y="4100"/>
                  </a:cubicBezTo>
                  <a:cubicBezTo>
                    <a:pt x="25584" y="4009"/>
                    <a:pt x="25507" y="3922"/>
                    <a:pt x="25423" y="3846"/>
                  </a:cubicBezTo>
                  <a:cubicBezTo>
                    <a:pt x="25334" y="3774"/>
                    <a:pt x="25242" y="3703"/>
                    <a:pt x="25157" y="3627"/>
                  </a:cubicBezTo>
                  <a:cubicBezTo>
                    <a:pt x="25107" y="3580"/>
                    <a:pt x="25079" y="3512"/>
                    <a:pt x="25047" y="3463"/>
                  </a:cubicBezTo>
                  <a:cubicBezTo>
                    <a:pt x="24994" y="3457"/>
                    <a:pt x="24954" y="3452"/>
                    <a:pt x="24923" y="3449"/>
                  </a:cubicBezTo>
                  <a:cubicBezTo>
                    <a:pt x="24870" y="3357"/>
                    <a:pt x="24859" y="3265"/>
                    <a:pt x="24732" y="3246"/>
                  </a:cubicBezTo>
                  <a:cubicBezTo>
                    <a:pt x="24616" y="3229"/>
                    <a:pt x="24535" y="3144"/>
                    <a:pt x="24469" y="3037"/>
                  </a:cubicBezTo>
                  <a:cubicBezTo>
                    <a:pt x="24409" y="2935"/>
                    <a:pt x="24323" y="2848"/>
                    <a:pt x="24196" y="2848"/>
                  </a:cubicBezTo>
                  <a:cubicBezTo>
                    <a:pt x="24186" y="2848"/>
                    <a:pt x="24175" y="2849"/>
                    <a:pt x="24164" y="2850"/>
                  </a:cubicBezTo>
                  <a:cubicBezTo>
                    <a:pt x="24145" y="2816"/>
                    <a:pt x="24133" y="2773"/>
                    <a:pt x="24104" y="2751"/>
                  </a:cubicBezTo>
                  <a:cubicBezTo>
                    <a:pt x="24014" y="2685"/>
                    <a:pt x="23877" y="2642"/>
                    <a:pt x="23836" y="2563"/>
                  </a:cubicBezTo>
                  <a:cubicBezTo>
                    <a:pt x="23773" y="2445"/>
                    <a:pt x="23664" y="2478"/>
                    <a:pt x="23590" y="2416"/>
                  </a:cubicBezTo>
                  <a:cubicBezTo>
                    <a:pt x="23487" y="2330"/>
                    <a:pt x="23364" y="2272"/>
                    <a:pt x="23258" y="2191"/>
                  </a:cubicBezTo>
                  <a:cubicBezTo>
                    <a:pt x="23149" y="2102"/>
                    <a:pt x="22980" y="2098"/>
                    <a:pt x="22921" y="1951"/>
                  </a:cubicBezTo>
                  <a:cubicBezTo>
                    <a:pt x="22902" y="1956"/>
                    <a:pt x="22885" y="1958"/>
                    <a:pt x="22870" y="1958"/>
                  </a:cubicBezTo>
                  <a:cubicBezTo>
                    <a:pt x="22751" y="1958"/>
                    <a:pt x="22708" y="1838"/>
                    <a:pt x="22619" y="1786"/>
                  </a:cubicBezTo>
                  <a:cubicBezTo>
                    <a:pt x="22555" y="1749"/>
                    <a:pt x="22491" y="1693"/>
                    <a:pt x="22415" y="1693"/>
                  </a:cubicBezTo>
                  <a:cubicBezTo>
                    <a:pt x="22395" y="1693"/>
                    <a:pt x="22374" y="1697"/>
                    <a:pt x="22352" y="1707"/>
                  </a:cubicBezTo>
                  <a:lnTo>
                    <a:pt x="22340" y="1677"/>
                  </a:lnTo>
                  <a:cubicBezTo>
                    <a:pt x="22331" y="1660"/>
                    <a:pt x="22327" y="1632"/>
                    <a:pt x="22312" y="1624"/>
                  </a:cubicBezTo>
                  <a:cubicBezTo>
                    <a:pt x="22162" y="1548"/>
                    <a:pt x="22016" y="1458"/>
                    <a:pt x="21862" y="1393"/>
                  </a:cubicBezTo>
                  <a:lnTo>
                    <a:pt x="21392" y="1203"/>
                  </a:lnTo>
                  <a:cubicBezTo>
                    <a:pt x="21325" y="1177"/>
                    <a:pt x="21258" y="1138"/>
                    <a:pt x="21186" y="1138"/>
                  </a:cubicBezTo>
                  <a:cubicBezTo>
                    <a:pt x="21163" y="1138"/>
                    <a:pt x="21139" y="1142"/>
                    <a:pt x="21114" y="1152"/>
                  </a:cubicBezTo>
                  <a:cubicBezTo>
                    <a:pt x="21114" y="1152"/>
                    <a:pt x="21113" y="1153"/>
                    <a:pt x="21112" y="1153"/>
                  </a:cubicBezTo>
                  <a:cubicBezTo>
                    <a:pt x="21105" y="1153"/>
                    <a:pt x="21092" y="1144"/>
                    <a:pt x="21083" y="1140"/>
                  </a:cubicBezTo>
                  <a:cubicBezTo>
                    <a:pt x="21032" y="1086"/>
                    <a:pt x="20976" y="1039"/>
                    <a:pt x="20911" y="1011"/>
                  </a:cubicBezTo>
                  <a:cubicBezTo>
                    <a:pt x="20745" y="940"/>
                    <a:pt x="20577" y="871"/>
                    <a:pt x="20405" y="821"/>
                  </a:cubicBezTo>
                  <a:cubicBezTo>
                    <a:pt x="20317" y="790"/>
                    <a:pt x="20236" y="740"/>
                    <a:pt x="20145" y="696"/>
                  </a:cubicBezTo>
                  <a:cubicBezTo>
                    <a:pt x="20116" y="709"/>
                    <a:pt x="20087" y="715"/>
                    <a:pt x="20058" y="715"/>
                  </a:cubicBezTo>
                  <a:cubicBezTo>
                    <a:pt x="19935" y="715"/>
                    <a:pt x="19811" y="617"/>
                    <a:pt x="19688" y="617"/>
                  </a:cubicBezTo>
                  <a:cubicBezTo>
                    <a:pt x="19660" y="617"/>
                    <a:pt x="19631" y="623"/>
                    <a:pt x="19603" y="636"/>
                  </a:cubicBezTo>
                  <a:cubicBezTo>
                    <a:pt x="19558" y="605"/>
                    <a:pt x="19518" y="562"/>
                    <a:pt x="19471" y="552"/>
                  </a:cubicBezTo>
                  <a:cubicBezTo>
                    <a:pt x="19369" y="529"/>
                    <a:pt x="19271" y="468"/>
                    <a:pt x="19167" y="468"/>
                  </a:cubicBezTo>
                  <a:cubicBezTo>
                    <a:pt x="19133" y="468"/>
                    <a:pt x="19099" y="474"/>
                    <a:pt x="19065" y="490"/>
                  </a:cubicBezTo>
                  <a:cubicBezTo>
                    <a:pt x="19009" y="403"/>
                    <a:pt x="18905" y="381"/>
                    <a:pt x="18816" y="381"/>
                  </a:cubicBezTo>
                  <a:cubicBezTo>
                    <a:pt x="18787" y="381"/>
                    <a:pt x="18760" y="384"/>
                    <a:pt x="18737" y="387"/>
                  </a:cubicBezTo>
                  <a:cubicBezTo>
                    <a:pt x="18724" y="389"/>
                    <a:pt x="18712" y="389"/>
                    <a:pt x="18701" y="389"/>
                  </a:cubicBezTo>
                  <a:cubicBezTo>
                    <a:pt x="18581" y="389"/>
                    <a:pt x="18502" y="309"/>
                    <a:pt x="18393" y="309"/>
                  </a:cubicBezTo>
                  <a:cubicBezTo>
                    <a:pt x="18392" y="309"/>
                    <a:pt x="18390" y="309"/>
                    <a:pt x="18388" y="309"/>
                  </a:cubicBezTo>
                  <a:cubicBezTo>
                    <a:pt x="18385" y="309"/>
                    <a:pt x="18382" y="309"/>
                    <a:pt x="18379" y="309"/>
                  </a:cubicBezTo>
                  <a:cubicBezTo>
                    <a:pt x="18309" y="309"/>
                    <a:pt x="18241" y="278"/>
                    <a:pt x="18168" y="278"/>
                  </a:cubicBezTo>
                  <a:cubicBezTo>
                    <a:pt x="18135" y="278"/>
                    <a:pt x="18101" y="284"/>
                    <a:pt x="18066" y="303"/>
                  </a:cubicBezTo>
                  <a:cubicBezTo>
                    <a:pt x="18061" y="306"/>
                    <a:pt x="18056" y="307"/>
                    <a:pt x="18051" y="307"/>
                  </a:cubicBezTo>
                  <a:cubicBezTo>
                    <a:pt x="18010" y="307"/>
                    <a:pt x="17947" y="248"/>
                    <a:pt x="17878" y="248"/>
                  </a:cubicBezTo>
                  <a:cubicBezTo>
                    <a:pt x="17861" y="248"/>
                    <a:pt x="17843" y="252"/>
                    <a:pt x="17825" y="262"/>
                  </a:cubicBezTo>
                  <a:cubicBezTo>
                    <a:pt x="17821" y="264"/>
                    <a:pt x="17816" y="265"/>
                    <a:pt x="17809" y="265"/>
                  </a:cubicBezTo>
                  <a:cubicBezTo>
                    <a:pt x="17792" y="265"/>
                    <a:pt x="17768" y="259"/>
                    <a:pt x="17761" y="250"/>
                  </a:cubicBezTo>
                  <a:cubicBezTo>
                    <a:pt x="17722" y="200"/>
                    <a:pt x="17678" y="178"/>
                    <a:pt x="17629" y="178"/>
                  </a:cubicBezTo>
                  <a:cubicBezTo>
                    <a:pt x="17595" y="178"/>
                    <a:pt x="17559" y="188"/>
                    <a:pt x="17521" y="207"/>
                  </a:cubicBezTo>
                  <a:cubicBezTo>
                    <a:pt x="17474" y="151"/>
                    <a:pt x="17410" y="144"/>
                    <a:pt x="17343" y="144"/>
                  </a:cubicBezTo>
                  <a:cubicBezTo>
                    <a:pt x="17322" y="144"/>
                    <a:pt x="17300" y="144"/>
                    <a:pt x="17278" y="144"/>
                  </a:cubicBezTo>
                  <a:cubicBezTo>
                    <a:pt x="17254" y="144"/>
                    <a:pt x="17231" y="144"/>
                    <a:pt x="17208" y="140"/>
                  </a:cubicBezTo>
                  <a:cubicBezTo>
                    <a:pt x="17203" y="139"/>
                    <a:pt x="17197" y="139"/>
                    <a:pt x="17191" y="139"/>
                  </a:cubicBezTo>
                  <a:cubicBezTo>
                    <a:pt x="17150" y="139"/>
                    <a:pt x="17103" y="160"/>
                    <a:pt x="17064" y="169"/>
                  </a:cubicBezTo>
                  <a:cubicBezTo>
                    <a:pt x="17021" y="152"/>
                    <a:pt x="16976" y="121"/>
                    <a:pt x="16926" y="115"/>
                  </a:cubicBezTo>
                  <a:lnTo>
                    <a:pt x="16177" y="49"/>
                  </a:lnTo>
                  <a:cubicBezTo>
                    <a:pt x="16041" y="37"/>
                    <a:pt x="15903" y="25"/>
                    <a:pt x="15755" y="12"/>
                  </a:cubicBezTo>
                  <a:cubicBezTo>
                    <a:pt x="15741" y="21"/>
                    <a:pt x="15716" y="38"/>
                    <a:pt x="15716" y="38"/>
                  </a:cubicBezTo>
                  <a:cubicBezTo>
                    <a:pt x="15585" y="24"/>
                    <a:pt x="15479" y="3"/>
                    <a:pt x="15373" y="3"/>
                  </a:cubicBezTo>
                  <a:cubicBezTo>
                    <a:pt x="15321" y="2"/>
                    <a:pt x="15267" y="0"/>
                    <a:pt x="1521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9" name="Google Shape;759;p39"/>
          <p:cNvSpPr txBox="1"/>
          <p:nvPr>
            <p:ph type="title"/>
          </p:nvPr>
        </p:nvSpPr>
        <p:spPr>
          <a:xfrm>
            <a:off x="731520" y="448056"/>
            <a:ext cx="7704000" cy="572700"/>
          </a:xfrm>
          <a:prstGeom prst="rect">
            <a:avLst/>
          </a:prstGeom>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t>Our h</a:t>
            </a:r>
            <a:r>
              <a:rPr lang="en"/>
              <a:t>istory</a:t>
            </a:r>
            <a:endParaRPr/>
          </a:p>
        </p:txBody>
      </p:sp>
      <p:cxnSp>
        <p:nvCxnSpPr>
          <p:cNvPr id="760" name="Google Shape;760;p39"/>
          <p:cNvCxnSpPr/>
          <p:nvPr/>
        </p:nvCxnSpPr>
        <p:spPr>
          <a:xfrm>
            <a:off x="2476125" y="3156400"/>
            <a:ext cx="651900" cy="0"/>
          </a:xfrm>
          <a:prstGeom prst="straightConnector1">
            <a:avLst/>
          </a:prstGeom>
          <a:noFill/>
          <a:ln cap="flat" cmpd="sng" w="9525">
            <a:solidFill>
              <a:schemeClr val="dk1"/>
            </a:solidFill>
            <a:prstDash val="solid"/>
            <a:round/>
            <a:headEnd len="med" w="med" type="none"/>
            <a:tailEnd len="med" w="med" type="none"/>
          </a:ln>
        </p:spPr>
      </p:cxnSp>
      <p:sp>
        <p:nvSpPr>
          <p:cNvPr id="761" name="Google Shape;761;p39"/>
          <p:cNvSpPr txBox="1"/>
          <p:nvPr/>
        </p:nvSpPr>
        <p:spPr>
          <a:xfrm>
            <a:off x="733111" y="3862756"/>
            <a:ext cx="2305500" cy="4257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b="1" lang="en" sz="2000">
                <a:solidFill>
                  <a:schemeClr val="lt2"/>
                </a:solidFill>
                <a:latin typeface="Poppins"/>
                <a:ea typeface="Poppins"/>
                <a:cs typeface="Poppins"/>
                <a:sym typeface="Poppins"/>
              </a:rPr>
              <a:t>Venus</a:t>
            </a:r>
            <a:endParaRPr b="1" sz="2000">
              <a:solidFill>
                <a:schemeClr val="lt2"/>
              </a:solidFill>
              <a:latin typeface="Poppins"/>
              <a:ea typeface="Poppins"/>
              <a:cs typeface="Poppins"/>
              <a:sym typeface="Poppins"/>
            </a:endParaRPr>
          </a:p>
        </p:txBody>
      </p:sp>
      <p:sp>
        <p:nvSpPr>
          <p:cNvPr id="762" name="Google Shape;762;p39"/>
          <p:cNvSpPr txBox="1"/>
          <p:nvPr/>
        </p:nvSpPr>
        <p:spPr>
          <a:xfrm>
            <a:off x="733111" y="4120981"/>
            <a:ext cx="2305500" cy="4848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Poppins"/>
                <a:ea typeface="Poppins"/>
                <a:cs typeface="Poppins"/>
                <a:sym typeface="Poppins"/>
              </a:rPr>
              <a:t>Venus is the second planet from the Sun</a:t>
            </a:r>
            <a:endParaRPr>
              <a:solidFill>
                <a:schemeClr val="dk1"/>
              </a:solidFill>
              <a:latin typeface="Poppins"/>
              <a:ea typeface="Poppins"/>
              <a:cs typeface="Poppins"/>
              <a:sym typeface="Poppins"/>
            </a:endParaRPr>
          </a:p>
        </p:txBody>
      </p:sp>
      <p:cxnSp>
        <p:nvCxnSpPr>
          <p:cNvPr id="763" name="Google Shape;763;p39"/>
          <p:cNvCxnSpPr>
            <a:stCxn id="764" idx="2"/>
            <a:endCxn id="761" idx="0"/>
          </p:cNvCxnSpPr>
          <p:nvPr/>
        </p:nvCxnSpPr>
        <p:spPr>
          <a:xfrm>
            <a:off x="1885861" y="3586456"/>
            <a:ext cx="0" cy="276300"/>
          </a:xfrm>
          <a:prstGeom prst="straightConnector1">
            <a:avLst/>
          </a:prstGeom>
          <a:noFill/>
          <a:ln cap="flat" cmpd="sng" w="9525">
            <a:solidFill>
              <a:schemeClr val="dk1"/>
            </a:solidFill>
            <a:prstDash val="solid"/>
            <a:round/>
            <a:headEnd len="med" w="med" type="none"/>
            <a:tailEnd len="med" w="med" type="none"/>
          </a:ln>
        </p:spPr>
      </p:cxnSp>
      <p:cxnSp>
        <p:nvCxnSpPr>
          <p:cNvPr id="765" name="Google Shape;765;p39"/>
          <p:cNvCxnSpPr/>
          <p:nvPr/>
        </p:nvCxnSpPr>
        <p:spPr>
          <a:xfrm rot="10800000">
            <a:off x="3676641" y="2492800"/>
            <a:ext cx="0" cy="233400"/>
          </a:xfrm>
          <a:prstGeom prst="straightConnector1">
            <a:avLst/>
          </a:prstGeom>
          <a:noFill/>
          <a:ln cap="flat" cmpd="sng" w="9525">
            <a:solidFill>
              <a:schemeClr val="dk1"/>
            </a:solidFill>
            <a:prstDash val="solid"/>
            <a:round/>
            <a:headEnd len="med" w="med" type="none"/>
            <a:tailEnd len="med" w="med" type="none"/>
          </a:ln>
        </p:spPr>
      </p:cxnSp>
      <p:sp>
        <p:nvSpPr>
          <p:cNvPr id="766" name="Google Shape;766;p39"/>
          <p:cNvSpPr/>
          <p:nvPr/>
        </p:nvSpPr>
        <p:spPr>
          <a:xfrm>
            <a:off x="3391200" y="999575"/>
            <a:ext cx="964050" cy="87200"/>
          </a:xfrm>
          <a:custGeom>
            <a:rect b="b" l="l" r="r" t="t"/>
            <a:pathLst>
              <a:path extrusionOk="0" h="3488" w="38562">
                <a:moveTo>
                  <a:pt x="25881" y="208"/>
                </a:moveTo>
                <a:cubicBezTo>
                  <a:pt x="25883" y="227"/>
                  <a:pt x="25884" y="246"/>
                  <a:pt x="25886" y="265"/>
                </a:cubicBezTo>
                <a:lnTo>
                  <a:pt x="25877" y="265"/>
                </a:lnTo>
                <a:cubicBezTo>
                  <a:pt x="25876" y="246"/>
                  <a:pt x="25874" y="227"/>
                  <a:pt x="25873" y="208"/>
                </a:cubicBezTo>
                <a:close/>
                <a:moveTo>
                  <a:pt x="20163" y="181"/>
                </a:moveTo>
                <a:cubicBezTo>
                  <a:pt x="20169" y="212"/>
                  <a:pt x="20174" y="243"/>
                  <a:pt x="20180" y="274"/>
                </a:cubicBezTo>
                <a:cubicBezTo>
                  <a:pt x="20173" y="275"/>
                  <a:pt x="20164" y="278"/>
                  <a:pt x="20157" y="280"/>
                </a:cubicBezTo>
                <a:cubicBezTo>
                  <a:pt x="20154" y="249"/>
                  <a:pt x="20152" y="217"/>
                  <a:pt x="20151" y="186"/>
                </a:cubicBezTo>
                <a:cubicBezTo>
                  <a:pt x="20154" y="184"/>
                  <a:pt x="20158" y="183"/>
                  <a:pt x="20163" y="181"/>
                </a:cubicBezTo>
                <a:close/>
                <a:moveTo>
                  <a:pt x="18637" y="295"/>
                </a:moveTo>
                <a:cubicBezTo>
                  <a:pt x="18639" y="314"/>
                  <a:pt x="18640" y="333"/>
                  <a:pt x="18641" y="352"/>
                </a:cubicBezTo>
                <a:lnTo>
                  <a:pt x="18633" y="352"/>
                </a:lnTo>
                <a:cubicBezTo>
                  <a:pt x="18631" y="333"/>
                  <a:pt x="18630" y="314"/>
                  <a:pt x="18628" y="295"/>
                </a:cubicBezTo>
                <a:close/>
                <a:moveTo>
                  <a:pt x="17509" y="408"/>
                </a:moveTo>
                <a:cubicBezTo>
                  <a:pt x="17510" y="410"/>
                  <a:pt x="17511" y="412"/>
                  <a:pt x="17512" y="414"/>
                </a:cubicBezTo>
                <a:lnTo>
                  <a:pt x="17512" y="414"/>
                </a:lnTo>
                <a:cubicBezTo>
                  <a:pt x="17512" y="414"/>
                  <a:pt x="17512" y="414"/>
                  <a:pt x="17512" y="414"/>
                </a:cubicBezTo>
                <a:cubicBezTo>
                  <a:pt x="17510" y="434"/>
                  <a:pt x="17504" y="451"/>
                  <a:pt x="17498" y="465"/>
                </a:cubicBezTo>
                <a:cubicBezTo>
                  <a:pt x="17495" y="459"/>
                  <a:pt x="17492" y="453"/>
                  <a:pt x="17488" y="448"/>
                </a:cubicBezTo>
                <a:cubicBezTo>
                  <a:pt x="17495" y="434"/>
                  <a:pt x="17503" y="421"/>
                  <a:pt x="17509" y="408"/>
                </a:cubicBezTo>
                <a:close/>
                <a:moveTo>
                  <a:pt x="17528" y="367"/>
                </a:moveTo>
                <a:cubicBezTo>
                  <a:pt x="17531" y="383"/>
                  <a:pt x="17535" y="398"/>
                  <a:pt x="17540" y="414"/>
                </a:cubicBezTo>
                <a:cubicBezTo>
                  <a:pt x="17556" y="414"/>
                  <a:pt x="17573" y="417"/>
                  <a:pt x="17592" y="420"/>
                </a:cubicBezTo>
                <a:cubicBezTo>
                  <a:pt x="17595" y="453"/>
                  <a:pt x="17598" y="478"/>
                  <a:pt x="17603" y="515"/>
                </a:cubicBezTo>
                <a:cubicBezTo>
                  <a:pt x="17585" y="520"/>
                  <a:pt x="17570" y="523"/>
                  <a:pt x="17551" y="527"/>
                </a:cubicBezTo>
                <a:cubicBezTo>
                  <a:pt x="17545" y="481"/>
                  <a:pt x="17542" y="448"/>
                  <a:pt x="17538" y="412"/>
                </a:cubicBezTo>
                <a:cubicBezTo>
                  <a:pt x="17532" y="414"/>
                  <a:pt x="17524" y="414"/>
                  <a:pt x="17515" y="414"/>
                </a:cubicBezTo>
                <a:lnTo>
                  <a:pt x="17515" y="414"/>
                </a:lnTo>
                <a:cubicBezTo>
                  <a:pt x="17518" y="395"/>
                  <a:pt x="17522" y="382"/>
                  <a:pt x="17528" y="367"/>
                </a:cubicBezTo>
                <a:close/>
                <a:moveTo>
                  <a:pt x="15365" y="534"/>
                </a:moveTo>
                <a:cubicBezTo>
                  <a:pt x="15368" y="573"/>
                  <a:pt x="15371" y="609"/>
                  <a:pt x="15372" y="648"/>
                </a:cubicBezTo>
                <a:lnTo>
                  <a:pt x="15359" y="648"/>
                </a:lnTo>
                <a:cubicBezTo>
                  <a:pt x="15356" y="611"/>
                  <a:pt x="15355" y="573"/>
                  <a:pt x="15352" y="534"/>
                </a:cubicBezTo>
                <a:close/>
                <a:moveTo>
                  <a:pt x="10029" y="689"/>
                </a:moveTo>
                <a:cubicBezTo>
                  <a:pt x="10029" y="695"/>
                  <a:pt x="10029" y="701"/>
                  <a:pt x="10029" y="708"/>
                </a:cubicBezTo>
                <a:lnTo>
                  <a:pt x="10001" y="708"/>
                </a:lnTo>
                <a:cubicBezTo>
                  <a:pt x="10001" y="701"/>
                  <a:pt x="10001" y="695"/>
                  <a:pt x="10001" y="689"/>
                </a:cubicBezTo>
                <a:close/>
                <a:moveTo>
                  <a:pt x="9573" y="626"/>
                </a:moveTo>
                <a:cubicBezTo>
                  <a:pt x="9576" y="657"/>
                  <a:pt x="9577" y="689"/>
                  <a:pt x="9580" y="720"/>
                </a:cubicBezTo>
                <a:cubicBezTo>
                  <a:pt x="9576" y="721"/>
                  <a:pt x="9571" y="723"/>
                  <a:pt x="9565" y="723"/>
                </a:cubicBezTo>
                <a:cubicBezTo>
                  <a:pt x="9561" y="692"/>
                  <a:pt x="9555" y="661"/>
                  <a:pt x="9549" y="629"/>
                </a:cubicBezTo>
                <a:cubicBezTo>
                  <a:pt x="9558" y="629"/>
                  <a:pt x="9565" y="627"/>
                  <a:pt x="9573" y="626"/>
                </a:cubicBezTo>
                <a:close/>
                <a:moveTo>
                  <a:pt x="34248" y="632"/>
                </a:moveTo>
                <a:cubicBezTo>
                  <a:pt x="34253" y="662"/>
                  <a:pt x="34259" y="693"/>
                  <a:pt x="34264" y="724"/>
                </a:cubicBezTo>
                <a:cubicBezTo>
                  <a:pt x="34257" y="726"/>
                  <a:pt x="34248" y="727"/>
                  <a:pt x="34241" y="730"/>
                </a:cubicBezTo>
                <a:cubicBezTo>
                  <a:pt x="34239" y="699"/>
                  <a:pt x="34237" y="667"/>
                  <a:pt x="34235" y="636"/>
                </a:cubicBezTo>
                <a:cubicBezTo>
                  <a:pt x="34239" y="634"/>
                  <a:pt x="34244" y="633"/>
                  <a:pt x="34248" y="632"/>
                </a:cubicBezTo>
                <a:close/>
                <a:moveTo>
                  <a:pt x="9726" y="746"/>
                </a:moveTo>
                <a:cubicBezTo>
                  <a:pt x="9726" y="752"/>
                  <a:pt x="9726" y="760"/>
                  <a:pt x="9727" y="765"/>
                </a:cubicBezTo>
                <a:lnTo>
                  <a:pt x="9699" y="765"/>
                </a:lnTo>
                <a:cubicBezTo>
                  <a:pt x="9698" y="760"/>
                  <a:pt x="9698" y="752"/>
                  <a:pt x="9698" y="746"/>
                </a:cubicBezTo>
                <a:close/>
                <a:moveTo>
                  <a:pt x="8418" y="793"/>
                </a:moveTo>
                <a:lnTo>
                  <a:pt x="8418" y="793"/>
                </a:lnTo>
                <a:cubicBezTo>
                  <a:pt x="8418" y="794"/>
                  <a:pt x="8419" y="795"/>
                  <a:pt x="8419" y="796"/>
                </a:cubicBezTo>
                <a:cubicBezTo>
                  <a:pt x="8419" y="796"/>
                  <a:pt x="8419" y="794"/>
                  <a:pt x="8418" y="793"/>
                </a:cubicBezTo>
                <a:close/>
                <a:moveTo>
                  <a:pt x="14932" y="762"/>
                </a:moveTo>
                <a:cubicBezTo>
                  <a:pt x="14932" y="782"/>
                  <a:pt x="14934" y="799"/>
                  <a:pt x="14935" y="818"/>
                </a:cubicBezTo>
                <a:lnTo>
                  <a:pt x="14927" y="818"/>
                </a:lnTo>
                <a:cubicBezTo>
                  <a:pt x="14925" y="799"/>
                  <a:pt x="14924" y="782"/>
                  <a:pt x="14922" y="762"/>
                </a:cubicBezTo>
                <a:close/>
                <a:moveTo>
                  <a:pt x="9276" y="843"/>
                </a:moveTo>
                <a:cubicBezTo>
                  <a:pt x="9277" y="861"/>
                  <a:pt x="9279" y="880"/>
                  <a:pt x="9280" y="899"/>
                </a:cubicBezTo>
                <a:lnTo>
                  <a:pt x="9271" y="899"/>
                </a:lnTo>
                <a:cubicBezTo>
                  <a:pt x="9270" y="880"/>
                  <a:pt x="9268" y="861"/>
                  <a:pt x="9267" y="843"/>
                </a:cubicBezTo>
                <a:close/>
                <a:moveTo>
                  <a:pt x="8325" y="907"/>
                </a:moveTo>
                <a:lnTo>
                  <a:pt x="8325" y="907"/>
                </a:lnTo>
                <a:cubicBezTo>
                  <a:pt x="8323" y="907"/>
                  <a:pt x="8317" y="907"/>
                  <a:pt x="8312" y="908"/>
                </a:cubicBezTo>
                <a:cubicBezTo>
                  <a:pt x="8312" y="909"/>
                  <a:pt x="8312" y="911"/>
                  <a:pt x="8313" y="912"/>
                </a:cubicBezTo>
                <a:lnTo>
                  <a:pt x="8313" y="912"/>
                </a:lnTo>
                <a:cubicBezTo>
                  <a:pt x="8317" y="911"/>
                  <a:pt x="8321" y="909"/>
                  <a:pt x="8325" y="907"/>
                </a:cubicBezTo>
                <a:close/>
                <a:moveTo>
                  <a:pt x="11646" y="826"/>
                </a:moveTo>
                <a:lnTo>
                  <a:pt x="11646" y="826"/>
                </a:lnTo>
                <a:cubicBezTo>
                  <a:pt x="11632" y="857"/>
                  <a:pt x="11621" y="883"/>
                  <a:pt x="11610" y="908"/>
                </a:cubicBezTo>
                <a:lnTo>
                  <a:pt x="11610" y="908"/>
                </a:lnTo>
                <a:cubicBezTo>
                  <a:pt x="11597" y="914"/>
                  <a:pt x="11586" y="916"/>
                  <a:pt x="11578" y="916"/>
                </a:cubicBezTo>
                <a:cubicBezTo>
                  <a:pt x="11550" y="916"/>
                  <a:pt x="11548" y="886"/>
                  <a:pt x="11546" y="846"/>
                </a:cubicBezTo>
                <a:cubicBezTo>
                  <a:pt x="11568" y="842"/>
                  <a:pt x="11593" y="837"/>
                  <a:pt x="11646" y="826"/>
                </a:cubicBezTo>
                <a:close/>
                <a:moveTo>
                  <a:pt x="12577" y="729"/>
                </a:moveTo>
                <a:cubicBezTo>
                  <a:pt x="12583" y="733"/>
                  <a:pt x="12592" y="733"/>
                  <a:pt x="12596" y="742"/>
                </a:cubicBezTo>
                <a:cubicBezTo>
                  <a:pt x="12618" y="801"/>
                  <a:pt x="12639" y="862"/>
                  <a:pt x="12665" y="940"/>
                </a:cubicBezTo>
                <a:lnTo>
                  <a:pt x="12598" y="940"/>
                </a:lnTo>
                <a:cubicBezTo>
                  <a:pt x="12583" y="893"/>
                  <a:pt x="12567" y="842"/>
                  <a:pt x="12551" y="792"/>
                </a:cubicBezTo>
                <a:cubicBezTo>
                  <a:pt x="12558" y="771"/>
                  <a:pt x="12567" y="752"/>
                  <a:pt x="12577" y="729"/>
                </a:cubicBezTo>
                <a:close/>
                <a:moveTo>
                  <a:pt x="5713" y="932"/>
                </a:moveTo>
                <a:cubicBezTo>
                  <a:pt x="5716" y="932"/>
                  <a:pt x="5719" y="933"/>
                  <a:pt x="5723" y="933"/>
                </a:cubicBezTo>
                <a:cubicBezTo>
                  <a:pt x="5723" y="939"/>
                  <a:pt x="5723" y="945"/>
                  <a:pt x="5724" y="951"/>
                </a:cubicBezTo>
                <a:lnTo>
                  <a:pt x="5696" y="951"/>
                </a:lnTo>
                <a:cubicBezTo>
                  <a:pt x="5695" y="945"/>
                  <a:pt x="5695" y="939"/>
                  <a:pt x="5695" y="933"/>
                </a:cubicBezTo>
                <a:cubicBezTo>
                  <a:pt x="5701" y="933"/>
                  <a:pt x="5706" y="932"/>
                  <a:pt x="5713" y="932"/>
                </a:cubicBezTo>
                <a:close/>
                <a:moveTo>
                  <a:pt x="10323" y="605"/>
                </a:moveTo>
                <a:cubicBezTo>
                  <a:pt x="10328" y="620"/>
                  <a:pt x="10332" y="634"/>
                  <a:pt x="10336" y="648"/>
                </a:cubicBezTo>
                <a:cubicBezTo>
                  <a:pt x="10322" y="664"/>
                  <a:pt x="10305" y="679"/>
                  <a:pt x="10291" y="693"/>
                </a:cubicBezTo>
                <a:cubicBezTo>
                  <a:pt x="10295" y="702"/>
                  <a:pt x="10300" y="712"/>
                  <a:pt x="10303" y="721"/>
                </a:cubicBezTo>
                <a:lnTo>
                  <a:pt x="10183" y="721"/>
                </a:lnTo>
                <a:cubicBezTo>
                  <a:pt x="10170" y="801"/>
                  <a:pt x="10158" y="873"/>
                  <a:pt x="10144" y="974"/>
                </a:cubicBezTo>
                <a:cubicBezTo>
                  <a:pt x="10132" y="902"/>
                  <a:pt x="10124" y="857"/>
                  <a:pt x="10116" y="802"/>
                </a:cubicBezTo>
                <a:cubicBezTo>
                  <a:pt x="10104" y="793"/>
                  <a:pt x="10086" y="783"/>
                  <a:pt x="10069" y="770"/>
                </a:cubicBezTo>
                <a:cubicBezTo>
                  <a:pt x="10069" y="758"/>
                  <a:pt x="10069" y="743"/>
                  <a:pt x="10072" y="732"/>
                </a:cubicBezTo>
                <a:cubicBezTo>
                  <a:pt x="10076" y="717"/>
                  <a:pt x="10080" y="696"/>
                  <a:pt x="10088" y="693"/>
                </a:cubicBezTo>
                <a:cubicBezTo>
                  <a:pt x="10166" y="662"/>
                  <a:pt x="10245" y="634"/>
                  <a:pt x="10323" y="605"/>
                </a:cubicBezTo>
                <a:close/>
                <a:moveTo>
                  <a:pt x="18622" y="923"/>
                </a:moveTo>
                <a:cubicBezTo>
                  <a:pt x="18625" y="929"/>
                  <a:pt x="18628" y="935"/>
                  <a:pt x="18633" y="940"/>
                </a:cubicBezTo>
                <a:cubicBezTo>
                  <a:pt x="18625" y="954"/>
                  <a:pt x="18619" y="967"/>
                  <a:pt x="18612" y="980"/>
                </a:cubicBezTo>
                <a:cubicBezTo>
                  <a:pt x="18609" y="976"/>
                  <a:pt x="18608" y="973"/>
                  <a:pt x="18606" y="968"/>
                </a:cubicBezTo>
                <a:lnTo>
                  <a:pt x="18606" y="968"/>
                </a:lnTo>
                <a:cubicBezTo>
                  <a:pt x="18608" y="971"/>
                  <a:pt x="18611" y="976"/>
                  <a:pt x="18612" y="979"/>
                </a:cubicBezTo>
                <a:cubicBezTo>
                  <a:pt x="18612" y="954"/>
                  <a:pt x="18616" y="938"/>
                  <a:pt x="18622" y="923"/>
                </a:cubicBezTo>
                <a:close/>
                <a:moveTo>
                  <a:pt x="12111" y="963"/>
                </a:moveTo>
                <a:cubicBezTo>
                  <a:pt x="12111" y="968"/>
                  <a:pt x="12111" y="974"/>
                  <a:pt x="12112" y="982"/>
                </a:cubicBezTo>
                <a:lnTo>
                  <a:pt x="12084" y="982"/>
                </a:lnTo>
                <a:cubicBezTo>
                  <a:pt x="12083" y="974"/>
                  <a:pt x="12083" y="968"/>
                  <a:pt x="12083" y="963"/>
                </a:cubicBezTo>
                <a:close/>
                <a:moveTo>
                  <a:pt x="11999" y="958"/>
                </a:moveTo>
                <a:cubicBezTo>
                  <a:pt x="11999" y="967"/>
                  <a:pt x="12000" y="977"/>
                  <a:pt x="12000" y="986"/>
                </a:cubicBezTo>
                <a:cubicBezTo>
                  <a:pt x="11981" y="986"/>
                  <a:pt x="11964" y="986"/>
                  <a:pt x="11944" y="988"/>
                </a:cubicBezTo>
                <a:cubicBezTo>
                  <a:pt x="11944" y="977"/>
                  <a:pt x="11943" y="968"/>
                  <a:pt x="11943" y="958"/>
                </a:cubicBezTo>
                <a:close/>
                <a:moveTo>
                  <a:pt x="11712" y="898"/>
                </a:moveTo>
                <a:cubicBezTo>
                  <a:pt x="11715" y="930"/>
                  <a:pt x="11718" y="954"/>
                  <a:pt x="11722" y="990"/>
                </a:cubicBezTo>
                <a:cubicBezTo>
                  <a:pt x="11696" y="990"/>
                  <a:pt x="11671" y="992"/>
                  <a:pt x="11641" y="992"/>
                </a:cubicBezTo>
                <a:cubicBezTo>
                  <a:pt x="11639" y="974"/>
                  <a:pt x="11637" y="955"/>
                  <a:pt x="11635" y="938"/>
                </a:cubicBezTo>
                <a:lnTo>
                  <a:pt x="11635" y="938"/>
                </a:lnTo>
                <a:cubicBezTo>
                  <a:pt x="11675" y="898"/>
                  <a:pt x="11693" y="898"/>
                  <a:pt x="11712" y="898"/>
                </a:cubicBezTo>
                <a:close/>
                <a:moveTo>
                  <a:pt x="10089" y="901"/>
                </a:moveTo>
                <a:cubicBezTo>
                  <a:pt x="10094" y="932"/>
                  <a:pt x="10099" y="963"/>
                  <a:pt x="10105" y="993"/>
                </a:cubicBezTo>
                <a:lnTo>
                  <a:pt x="10082" y="999"/>
                </a:lnTo>
                <a:cubicBezTo>
                  <a:pt x="10080" y="968"/>
                  <a:pt x="10077" y="938"/>
                  <a:pt x="10076" y="907"/>
                </a:cubicBezTo>
                <a:cubicBezTo>
                  <a:pt x="10080" y="905"/>
                  <a:pt x="10085" y="904"/>
                  <a:pt x="10089" y="901"/>
                </a:cubicBezTo>
                <a:close/>
                <a:moveTo>
                  <a:pt x="9614" y="904"/>
                </a:moveTo>
                <a:cubicBezTo>
                  <a:pt x="9620" y="935"/>
                  <a:pt x="9626" y="965"/>
                  <a:pt x="9632" y="996"/>
                </a:cubicBezTo>
                <a:cubicBezTo>
                  <a:pt x="9624" y="998"/>
                  <a:pt x="9615" y="999"/>
                  <a:pt x="9608" y="1002"/>
                </a:cubicBezTo>
                <a:cubicBezTo>
                  <a:pt x="9605" y="970"/>
                  <a:pt x="9604" y="939"/>
                  <a:pt x="9602" y="908"/>
                </a:cubicBezTo>
                <a:cubicBezTo>
                  <a:pt x="9607" y="907"/>
                  <a:pt x="9611" y="905"/>
                  <a:pt x="9614" y="904"/>
                </a:cubicBezTo>
                <a:close/>
                <a:moveTo>
                  <a:pt x="9955" y="896"/>
                </a:moveTo>
                <a:cubicBezTo>
                  <a:pt x="9959" y="939"/>
                  <a:pt x="9963" y="971"/>
                  <a:pt x="9966" y="1004"/>
                </a:cubicBezTo>
                <a:lnTo>
                  <a:pt x="9966" y="1004"/>
                </a:lnTo>
                <a:cubicBezTo>
                  <a:pt x="9959" y="1006"/>
                  <a:pt x="9952" y="1007"/>
                  <a:pt x="9945" y="1007"/>
                </a:cubicBezTo>
                <a:cubicBezTo>
                  <a:pt x="9935" y="1007"/>
                  <a:pt x="9925" y="1005"/>
                  <a:pt x="9914" y="1004"/>
                </a:cubicBezTo>
                <a:cubicBezTo>
                  <a:pt x="9910" y="970"/>
                  <a:pt x="9908" y="945"/>
                  <a:pt x="9904" y="908"/>
                </a:cubicBezTo>
                <a:cubicBezTo>
                  <a:pt x="9920" y="904"/>
                  <a:pt x="9935" y="901"/>
                  <a:pt x="9955" y="896"/>
                </a:cubicBezTo>
                <a:close/>
                <a:moveTo>
                  <a:pt x="18606" y="968"/>
                </a:moveTo>
                <a:cubicBezTo>
                  <a:pt x="18606" y="995"/>
                  <a:pt x="18602" y="1010"/>
                  <a:pt x="18596" y="1026"/>
                </a:cubicBezTo>
                <a:cubicBezTo>
                  <a:pt x="18593" y="1020"/>
                  <a:pt x="18588" y="1014"/>
                  <a:pt x="18586" y="1008"/>
                </a:cubicBezTo>
                <a:cubicBezTo>
                  <a:pt x="18593" y="995"/>
                  <a:pt x="18599" y="982"/>
                  <a:pt x="18606" y="968"/>
                </a:cubicBezTo>
                <a:close/>
                <a:moveTo>
                  <a:pt x="12940" y="996"/>
                </a:moveTo>
                <a:cubicBezTo>
                  <a:pt x="12942" y="1015"/>
                  <a:pt x="12942" y="1035"/>
                  <a:pt x="12943" y="1054"/>
                </a:cubicBezTo>
                <a:lnTo>
                  <a:pt x="12935" y="1054"/>
                </a:lnTo>
                <a:cubicBezTo>
                  <a:pt x="12933" y="1035"/>
                  <a:pt x="12932" y="1015"/>
                  <a:pt x="12930" y="996"/>
                </a:cubicBezTo>
                <a:close/>
                <a:moveTo>
                  <a:pt x="9517" y="847"/>
                </a:moveTo>
                <a:cubicBezTo>
                  <a:pt x="9523" y="847"/>
                  <a:pt x="9528" y="847"/>
                  <a:pt x="9535" y="848"/>
                </a:cubicBezTo>
                <a:cubicBezTo>
                  <a:pt x="9524" y="907"/>
                  <a:pt x="9517" y="957"/>
                  <a:pt x="9499" y="1057"/>
                </a:cubicBezTo>
                <a:cubicBezTo>
                  <a:pt x="9493" y="952"/>
                  <a:pt x="9490" y="902"/>
                  <a:pt x="9486" y="848"/>
                </a:cubicBezTo>
                <a:cubicBezTo>
                  <a:pt x="9498" y="848"/>
                  <a:pt x="9507" y="847"/>
                  <a:pt x="9517" y="847"/>
                </a:cubicBezTo>
                <a:close/>
                <a:moveTo>
                  <a:pt x="6677" y="1042"/>
                </a:moveTo>
                <a:cubicBezTo>
                  <a:pt x="6677" y="1048"/>
                  <a:pt x="6679" y="1054"/>
                  <a:pt x="6679" y="1061"/>
                </a:cubicBezTo>
                <a:lnTo>
                  <a:pt x="6651" y="1061"/>
                </a:lnTo>
                <a:cubicBezTo>
                  <a:pt x="6651" y="1054"/>
                  <a:pt x="6649" y="1048"/>
                  <a:pt x="6649" y="1042"/>
                </a:cubicBezTo>
                <a:close/>
                <a:moveTo>
                  <a:pt x="9967" y="1009"/>
                </a:moveTo>
                <a:cubicBezTo>
                  <a:pt x="9967" y="1010"/>
                  <a:pt x="9967" y="1011"/>
                  <a:pt x="9967" y="1013"/>
                </a:cubicBezTo>
                <a:cubicBezTo>
                  <a:pt x="9977" y="1017"/>
                  <a:pt x="9985" y="1030"/>
                  <a:pt x="9994" y="1043"/>
                </a:cubicBezTo>
                <a:cubicBezTo>
                  <a:pt x="9992" y="1049"/>
                  <a:pt x="9989" y="1055"/>
                  <a:pt x="9986" y="1061"/>
                </a:cubicBezTo>
                <a:cubicBezTo>
                  <a:pt x="9979" y="1046"/>
                  <a:pt x="9971" y="1030"/>
                  <a:pt x="9964" y="1015"/>
                </a:cubicBezTo>
                <a:cubicBezTo>
                  <a:pt x="9965" y="1013"/>
                  <a:pt x="9966" y="1011"/>
                  <a:pt x="9967" y="1009"/>
                </a:cubicBezTo>
                <a:close/>
                <a:moveTo>
                  <a:pt x="6036" y="1043"/>
                </a:moveTo>
                <a:cubicBezTo>
                  <a:pt x="6037" y="1051"/>
                  <a:pt x="6037" y="1057"/>
                  <a:pt x="6037" y="1063"/>
                </a:cubicBezTo>
                <a:lnTo>
                  <a:pt x="6009" y="1063"/>
                </a:lnTo>
                <a:cubicBezTo>
                  <a:pt x="6009" y="1057"/>
                  <a:pt x="6009" y="1051"/>
                  <a:pt x="6008" y="1045"/>
                </a:cubicBezTo>
                <a:cubicBezTo>
                  <a:pt x="6018" y="1045"/>
                  <a:pt x="6027" y="1043"/>
                  <a:pt x="6036" y="1043"/>
                </a:cubicBezTo>
                <a:close/>
                <a:moveTo>
                  <a:pt x="32964" y="1026"/>
                </a:moveTo>
                <a:cubicBezTo>
                  <a:pt x="32965" y="1045"/>
                  <a:pt x="32967" y="1064"/>
                  <a:pt x="32968" y="1082"/>
                </a:cubicBezTo>
                <a:lnTo>
                  <a:pt x="32968" y="1083"/>
                </a:lnTo>
                <a:lnTo>
                  <a:pt x="32958" y="1083"/>
                </a:lnTo>
                <a:cubicBezTo>
                  <a:pt x="32958" y="1064"/>
                  <a:pt x="32957" y="1045"/>
                  <a:pt x="32955" y="1026"/>
                </a:cubicBezTo>
                <a:close/>
                <a:moveTo>
                  <a:pt x="5524" y="1027"/>
                </a:moveTo>
                <a:cubicBezTo>
                  <a:pt x="5525" y="1046"/>
                  <a:pt x="5527" y="1066"/>
                  <a:pt x="5528" y="1085"/>
                </a:cubicBezTo>
                <a:lnTo>
                  <a:pt x="5518" y="1085"/>
                </a:lnTo>
                <a:cubicBezTo>
                  <a:pt x="5518" y="1066"/>
                  <a:pt x="5517" y="1046"/>
                  <a:pt x="5515" y="1027"/>
                </a:cubicBezTo>
                <a:close/>
                <a:moveTo>
                  <a:pt x="9452" y="965"/>
                </a:moveTo>
                <a:cubicBezTo>
                  <a:pt x="9464" y="1046"/>
                  <a:pt x="9468" y="1071"/>
                  <a:pt x="9474" y="1110"/>
                </a:cubicBezTo>
                <a:lnTo>
                  <a:pt x="9429" y="1110"/>
                </a:lnTo>
                <a:cubicBezTo>
                  <a:pt x="9433" y="1080"/>
                  <a:pt x="9440" y="1041"/>
                  <a:pt x="9452" y="965"/>
                </a:cubicBezTo>
                <a:close/>
                <a:moveTo>
                  <a:pt x="5109" y="1086"/>
                </a:moveTo>
                <a:cubicBezTo>
                  <a:pt x="5111" y="1104"/>
                  <a:pt x="5112" y="1123"/>
                  <a:pt x="5113" y="1142"/>
                </a:cubicBezTo>
                <a:lnTo>
                  <a:pt x="5105" y="1142"/>
                </a:lnTo>
                <a:cubicBezTo>
                  <a:pt x="5103" y="1123"/>
                  <a:pt x="5102" y="1104"/>
                  <a:pt x="5100" y="1086"/>
                </a:cubicBezTo>
                <a:close/>
                <a:moveTo>
                  <a:pt x="6491" y="1155"/>
                </a:moveTo>
                <a:cubicBezTo>
                  <a:pt x="6491" y="1161"/>
                  <a:pt x="6491" y="1169"/>
                  <a:pt x="6492" y="1174"/>
                </a:cubicBezTo>
                <a:lnTo>
                  <a:pt x="6464" y="1174"/>
                </a:lnTo>
                <a:cubicBezTo>
                  <a:pt x="6463" y="1169"/>
                  <a:pt x="6463" y="1163"/>
                  <a:pt x="6463" y="1155"/>
                </a:cubicBezTo>
                <a:close/>
                <a:moveTo>
                  <a:pt x="6936" y="1149"/>
                </a:moveTo>
                <a:cubicBezTo>
                  <a:pt x="6936" y="1158"/>
                  <a:pt x="6938" y="1167"/>
                  <a:pt x="6938" y="1177"/>
                </a:cubicBezTo>
                <a:lnTo>
                  <a:pt x="6882" y="1177"/>
                </a:lnTo>
                <a:cubicBezTo>
                  <a:pt x="6882" y="1169"/>
                  <a:pt x="6880" y="1158"/>
                  <a:pt x="6880" y="1149"/>
                </a:cubicBezTo>
                <a:close/>
                <a:moveTo>
                  <a:pt x="12459" y="1186"/>
                </a:moveTo>
                <a:cubicBezTo>
                  <a:pt x="12461" y="1194"/>
                  <a:pt x="12461" y="1199"/>
                  <a:pt x="12461" y="1205"/>
                </a:cubicBezTo>
                <a:lnTo>
                  <a:pt x="12433" y="1205"/>
                </a:lnTo>
                <a:cubicBezTo>
                  <a:pt x="12433" y="1199"/>
                  <a:pt x="12433" y="1194"/>
                  <a:pt x="12431" y="1186"/>
                </a:cubicBezTo>
                <a:close/>
                <a:moveTo>
                  <a:pt x="7331" y="1208"/>
                </a:moveTo>
                <a:cubicBezTo>
                  <a:pt x="7331" y="1214"/>
                  <a:pt x="7331" y="1221"/>
                  <a:pt x="7331" y="1227"/>
                </a:cubicBezTo>
                <a:lnTo>
                  <a:pt x="7303" y="1227"/>
                </a:lnTo>
                <a:cubicBezTo>
                  <a:pt x="7303" y="1221"/>
                  <a:pt x="7303" y="1214"/>
                  <a:pt x="7303" y="1208"/>
                </a:cubicBezTo>
                <a:close/>
                <a:moveTo>
                  <a:pt x="5322" y="1217"/>
                </a:moveTo>
                <a:cubicBezTo>
                  <a:pt x="5324" y="1223"/>
                  <a:pt x="5324" y="1229"/>
                  <a:pt x="5324" y="1236"/>
                </a:cubicBezTo>
                <a:lnTo>
                  <a:pt x="5296" y="1236"/>
                </a:lnTo>
                <a:cubicBezTo>
                  <a:pt x="5296" y="1229"/>
                  <a:pt x="5296" y="1223"/>
                  <a:pt x="5294" y="1217"/>
                </a:cubicBezTo>
                <a:close/>
                <a:moveTo>
                  <a:pt x="18224" y="1201"/>
                </a:moveTo>
                <a:cubicBezTo>
                  <a:pt x="18225" y="1220"/>
                  <a:pt x="18227" y="1238"/>
                  <a:pt x="18228" y="1257"/>
                </a:cubicBezTo>
                <a:lnTo>
                  <a:pt x="18219" y="1257"/>
                </a:lnTo>
                <a:cubicBezTo>
                  <a:pt x="18218" y="1239"/>
                  <a:pt x="18216" y="1220"/>
                  <a:pt x="18215" y="1201"/>
                </a:cubicBezTo>
                <a:close/>
                <a:moveTo>
                  <a:pt x="31749" y="1201"/>
                </a:moveTo>
                <a:cubicBezTo>
                  <a:pt x="31750" y="1219"/>
                  <a:pt x="31752" y="1238"/>
                  <a:pt x="31752" y="1257"/>
                </a:cubicBezTo>
                <a:lnTo>
                  <a:pt x="31743" y="1257"/>
                </a:lnTo>
                <a:cubicBezTo>
                  <a:pt x="31741" y="1238"/>
                  <a:pt x="31740" y="1220"/>
                  <a:pt x="31740" y="1201"/>
                </a:cubicBezTo>
                <a:close/>
                <a:moveTo>
                  <a:pt x="6176" y="1201"/>
                </a:moveTo>
                <a:cubicBezTo>
                  <a:pt x="6179" y="1207"/>
                  <a:pt x="6182" y="1213"/>
                  <a:pt x="6185" y="1219"/>
                </a:cubicBezTo>
                <a:cubicBezTo>
                  <a:pt x="6179" y="1232"/>
                  <a:pt x="6171" y="1245"/>
                  <a:pt x="6165" y="1258"/>
                </a:cubicBezTo>
                <a:cubicBezTo>
                  <a:pt x="6163" y="1254"/>
                  <a:pt x="6161" y="1251"/>
                  <a:pt x="6159" y="1248"/>
                </a:cubicBezTo>
                <a:lnTo>
                  <a:pt x="6159" y="1248"/>
                </a:lnTo>
                <a:cubicBezTo>
                  <a:pt x="6159" y="1247"/>
                  <a:pt x="6159" y="1247"/>
                  <a:pt x="6160" y="1246"/>
                </a:cubicBezTo>
                <a:cubicBezTo>
                  <a:pt x="6161" y="1249"/>
                  <a:pt x="6164" y="1254"/>
                  <a:pt x="6165" y="1257"/>
                </a:cubicBezTo>
                <a:cubicBezTo>
                  <a:pt x="6164" y="1232"/>
                  <a:pt x="6170" y="1216"/>
                  <a:pt x="6176" y="1201"/>
                </a:cubicBezTo>
                <a:close/>
                <a:moveTo>
                  <a:pt x="5756" y="1202"/>
                </a:moveTo>
                <a:cubicBezTo>
                  <a:pt x="5761" y="1208"/>
                  <a:pt x="5764" y="1214"/>
                  <a:pt x="5767" y="1220"/>
                </a:cubicBezTo>
                <a:cubicBezTo>
                  <a:pt x="5761" y="1233"/>
                  <a:pt x="5753" y="1246"/>
                  <a:pt x="5746" y="1260"/>
                </a:cubicBezTo>
                <a:cubicBezTo>
                  <a:pt x="5746" y="1258"/>
                  <a:pt x="5745" y="1256"/>
                  <a:pt x="5744" y="1255"/>
                </a:cubicBezTo>
                <a:lnTo>
                  <a:pt x="5744" y="1255"/>
                </a:lnTo>
                <a:cubicBezTo>
                  <a:pt x="5751" y="1220"/>
                  <a:pt x="5754" y="1211"/>
                  <a:pt x="5756" y="1202"/>
                </a:cubicBezTo>
                <a:close/>
                <a:moveTo>
                  <a:pt x="6265" y="1204"/>
                </a:moveTo>
                <a:cubicBezTo>
                  <a:pt x="6268" y="1213"/>
                  <a:pt x="6273" y="1221"/>
                  <a:pt x="6276" y="1230"/>
                </a:cubicBezTo>
                <a:cubicBezTo>
                  <a:pt x="6258" y="1249"/>
                  <a:pt x="6240" y="1267"/>
                  <a:pt x="6223" y="1286"/>
                </a:cubicBezTo>
                <a:cubicBezTo>
                  <a:pt x="6221" y="1264"/>
                  <a:pt x="6218" y="1239"/>
                  <a:pt x="6217" y="1204"/>
                </a:cubicBezTo>
                <a:close/>
                <a:moveTo>
                  <a:pt x="5731" y="1254"/>
                </a:moveTo>
                <a:cubicBezTo>
                  <a:pt x="5733" y="1260"/>
                  <a:pt x="5734" y="1265"/>
                  <a:pt x="5735" y="1271"/>
                </a:cubicBezTo>
                <a:lnTo>
                  <a:pt x="5735" y="1271"/>
                </a:lnTo>
                <a:cubicBezTo>
                  <a:pt x="5732" y="1286"/>
                  <a:pt x="5730" y="1292"/>
                  <a:pt x="5730" y="1292"/>
                </a:cubicBezTo>
                <a:cubicBezTo>
                  <a:pt x="5728" y="1292"/>
                  <a:pt x="5730" y="1273"/>
                  <a:pt x="5731" y="1254"/>
                </a:cubicBezTo>
                <a:close/>
                <a:moveTo>
                  <a:pt x="5047" y="1274"/>
                </a:moveTo>
                <a:cubicBezTo>
                  <a:pt x="5049" y="1280"/>
                  <a:pt x="5049" y="1286"/>
                  <a:pt x="5049" y="1294"/>
                </a:cubicBezTo>
                <a:lnTo>
                  <a:pt x="5021" y="1294"/>
                </a:lnTo>
                <a:cubicBezTo>
                  <a:pt x="5021" y="1286"/>
                  <a:pt x="5021" y="1280"/>
                  <a:pt x="5019" y="1274"/>
                </a:cubicBezTo>
                <a:close/>
                <a:moveTo>
                  <a:pt x="20907" y="1245"/>
                </a:moveTo>
                <a:cubicBezTo>
                  <a:pt x="20909" y="1261"/>
                  <a:pt x="20910" y="1277"/>
                  <a:pt x="20912" y="1294"/>
                </a:cubicBezTo>
                <a:lnTo>
                  <a:pt x="20866" y="1294"/>
                </a:lnTo>
                <a:cubicBezTo>
                  <a:pt x="20864" y="1283"/>
                  <a:pt x="20863" y="1274"/>
                  <a:pt x="20862" y="1266"/>
                </a:cubicBezTo>
                <a:cubicBezTo>
                  <a:pt x="20876" y="1258"/>
                  <a:pt x="20892" y="1251"/>
                  <a:pt x="20907" y="1245"/>
                </a:cubicBezTo>
                <a:close/>
                <a:moveTo>
                  <a:pt x="4629" y="1276"/>
                </a:moveTo>
                <a:cubicBezTo>
                  <a:pt x="4629" y="1282"/>
                  <a:pt x="4631" y="1288"/>
                  <a:pt x="4631" y="1295"/>
                </a:cubicBezTo>
                <a:lnTo>
                  <a:pt x="4603" y="1295"/>
                </a:lnTo>
                <a:cubicBezTo>
                  <a:pt x="4603" y="1288"/>
                  <a:pt x="4601" y="1282"/>
                  <a:pt x="4601" y="1276"/>
                </a:cubicBezTo>
                <a:close/>
                <a:moveTo>
                  <a:pt x="8215" y="1186"/>
                </a:moveTo>
                <a:cubicBezTo>
                  <a:pt x="8216" y="1223"/>
                  <a:pt x="8219" y="1261"/>
                  <a:pt x="8222" y="1299"/>
                </a:cubicBezTo>
                <a:lnTo>
                  <a:pt x="8207" y="1299"/>
                </a:lnTo>
                <a:cubicBezTo>
                  <a:pt x="8205" y="1261"/>
                  <a:pt x="8203" y="1224"/>
                  <a:pt x="8200" y="1186"/>
                </a:cubicBezTo>
                <a:close/>
                <a:moveTo>
                  <a:pt x="6158" y="1249"/>
                </a:moveTo>
                <a:lnTo>
                  <a:pt x="6158" y="1249"/>
                </a:lnTo>
                <a:cubicBezTo>
                  <a:pt x="6159" y="1274"/>
                  <a:pt x="6154" y="1288"/>
                  <a:pt x="6149" y="1304"/>
                </a:cubicBezTo>
                <a:cubicBezTo>
                  <a:pt x="6146" y="1298"/>
                  <a:pt x="6142" y="1292"/>
                  <a:pt x="6139" y="1286"/>
                </a:cubicBezTo>
                <a:cubicBezTo>
                  <a:pt x="6146" y="1274"/>
                  <a:pt x="6151" y="1261"/>
                  <a:pt x="6158" y="1249"/>
                </a:cubicBezTo>
                <a:close/>
                <a:moveTo>
                  <a:pt x="21656" y="1249"/>
                </a:moveTo>
                <a:cubicBezTo>
                  <a:pt x="21659" y="1255"/>
                  <a:pt x="21662" y="1261"/>
                  <a:pt x="21666" y="1267"/>
                </a:cubicBezTo>
                <a:cubicBezTo>
                  <a:pt x="21659" y="1280"/>
                  <a:pt x="21652" y="1294"/>
                  <a:pt x="21646" y="1307"/>
                </a:cubicBezTo>
                <a:cubicBezTo>
                  <a:pt x="21643" y="1302"/>
                  <a:pt x="21641" y="1299"/>
                  <a:pt x="21640" y="1295"/>
                </a:cubicBezTo>
                <a:lnTo>
                  <a:pt x="21640" y="1295"/>
                </a:lnTo>
                <a:cubicBezTo>
                  <a:pt x="21641" y="1298"/>
                  <a:pt x="21644" y="1302"/>
                  <a:pt x="21646" y="1305"/>
                </a:cubicBezTo>
                <a:cubicBezTo>
                  <a:pt x="21644" y="1280"/>
                  <a:pt x="21650" y="1264"/>
                  <a:pt x="21656" y="1249"/>
                </a:cubicBezTo>
                <a:close/>
                <a:moveTo>
                  <a:pt x="6014" y="1201"/>
                </a:moveTo>
                <a:cubicBezTo>
                  <a:pt x="6018" y="1229"/>
                  <a:pt x="6023" y="1254"/>
                  <a:pt x="6027" y="1283"/>
                </a:cubicBezTo>
                <a:cubicBezTo>
                  <a:pt x="6015" y="1300"/>
                  <a:pt x="6003" y="1310"/>
                  <a:pt x="5994" y="1310"/>
                </a:cubicBezTo>
                <a:cubicBezTo>
                  <a:pt x="5978" y="1310"/>
                  <a:pt x="5968" y="1280"/>
                  <a:pt x="5964" y="1201"/>
                </a:cubicBezTo>
                <a:close/>
                <a:moveTo>
                  <a:pt x="27860" y="1292"/>
                </a:moveTo>
                <a:cubicBezTo>
                  <a:pt x="27860" y="1298"/>
                  <a:pt x="27860" y="1305"/>
                  <a:pt x="27862" y="1311"/>
                </a:cubicBezTo>
                <a:lnTo>
                  <a:pt x="27834" y="1311"/>
                </a:lnTo>
                <a:cubicBezTo>
                  <a:pt x="27832" y="1305"/>
                  <a:pt x="27832" y="1298"/>
                  <a:pt x="27832" y="1292"/>
                </a:cubicBezTo>
                <a:close/>
                <a:moveTo>
                  <a:pt x="13575" y="1107"/>
                </a:moveTo>
                <a:lnTo>
                  <a:pt x="13575" y="1107"/>
                </a:lnTo>
                <a:cubicBezTo>
                  <a:pt x="13600" y="1201"/>
                  <a:pt x="13605" y="1242"/>
                  <a:pt x="13619" y="1266"/>
                </a:cubicBezTo>
                <a:cubicBezTo>
                  <a:pt x="13630" y="1286"/>
                  <a:pt x="13651" y="1289"/>
                  <a:pt x="13698" y="1319"/>
                </a:cubicBezTo>
                <a:cubicBezTo>
                  <a:pt x="13641" y="1320"/>
                  <a:pt x="13613" y="1320"/>
                  <a:pt x="13589" y="1320"/>
                </a:cubicBezTo>
                <a:cubicBezTo>
                  <a:pt x="13585" y="1263"/>
                  <a:pt x="13582" y="1219"/>
                  <a:pt x="13575" y="1107"/>
                </a:cubicBezTo>
                <a:close/>
                <a:moveTo>
                  <a:pt x="25909" y="1301"/>
                </a:moveTo>
                <a:lnTo>
                  <a:pt x="25909" y="1320"/>
                </a:lnTo>
                <a:lnTo>
                  <a:pt x="25881" y="1320"/>
                </a:lnTo>
                <a:cubicBezTo>
                  <a:pt x="25881" y="1313"/>
                  <a:pt x="25881" y="1307"/>
                  <a:pt x="25881" y="1301"/>
                </a:cubicBezTo>
                <a:close/>
                <a:moveTo>
                  <a:pt x="27751" y="1332"/>
                </a:moveTo>
                <a:cubicBezTo>
                  <a:pt x="27751" y="1332"/>
                  <a:pt x="27751" y="1332"/>
                  <a:pt x="27751" y="1332"/>
                </a:cubicBezTo>
                <a:lnTo>
                  <a:pt x="27751" y="1332"/>
                </a:lnTo>
                <a:cubicBezTo>
                  <a:pt x="27751" y="1332"/>
                  <a:pt x="27751" y="1332"/>
                  <a:pt x="27751" y="1332"/>
                </a:cubicBezTo>
                <a:close/>
                <a:moveTo>
                  <a:pt x="26233" y="1280"/>
                </a:moveTo>
                <a:cubicBezTo>
                  <a:pt x="26234" y="1299"/>
                  <a:pt x="26236" y="1319"/>
                  <a:pt x="26236" y="1336"/>
                </a:cubicBezTo>
                <a:lnTo>
                  <a:pt x="26227" y="1336"/>
                </a:lnTo>
                <a:cubicBezTo>
                  <a:pt x="26226" y="1319"/>
                  <a:pt x="26224" y="1299"/>
                  <a:pt x="26224" y="1280"/>
                </a:cubicBezTo>
                <a:close/>
                <a:moveTo>
                  <a:pt x="24700" y="1286"/>
                </a:moveTo>
                <a:cubicBezTo>
                  <a:pt x="24700" y="1305"/>
                  <a:pt x="24701" y="1324"/>
                  <a:pt x="24703" y="1344"/>
                </a:cubicBezTo>
                <a:lnTo>
                  <a:pt x="24694" y="1344"/>
                </a:lnTo>
                <a:cubicBezTo>
                  <a:pt x="24693" y="1324"/>
                  <a:pt x="24691" y="1305"/>
                  <a:pt x="24690" y="1286"/>
                </a:cubicBezTo>
                <a:close/>
                <a:moveTo>
                  <a:pt x="23082" y="1294"/>
                </a:moveTo>
                <a:cubicBezTo>
                  <a:pt x="23083" y="1313"/>
                  <a:pt x="23085" y="1332"/>
                  <a:pt x="23086" y="1349"/>
                </a:cubicBezTo>
                <a:lnTo>
                  <a:pt x="23077" y="1349"/>
                </a:lnTo>
                <a:cubicBezTo>
                  <a:pt x="23076" y="1332"/>
                  <a:pt x="23074" y="1313"/>
                  <a:pt x="23073" y="1294"/>
                </a:cubicBezTo>
                <a:close/>
                <a:moveTo>
                  <a:pt x="21640" y="1295"/>
                </a:moveTo>
                <a:cubicBezTo>
                  <a:pt x="21640" y="1322"/>
                  <a:pt x="21635" y="1336"/>
                  <a:pt x="21630" y="1352"/>
                </a:cubicBezTo>
                <a:cubicBezTo>
                  <a:pt x="21627" y="1347"/>
                  <a:pt x="21622" y="1341"/>
                  <a:pt x="21619" y="1335"/>
                </a:cubicBezTo>
                <a:cubicBezTo>
                  <a:pt x="21627" y="1322"/>
                  <a:pt x="21632" y="1308"/>
                  <a:pt x="21640" y="1295"/>
                </a:cubicBezTo>
                <a:close/>
                <a:moveTo>
                  <a:pt x="20825" y="1302"/>
                </a:moveTo>
                <a:cubicBezTo>
                  <a:pt x="20825" y="1322"/>
                  <a:pt x="20826" y="1341"/>
                  <a:pt x="20828" y="1360"/>
                </a:cubicBezTo>
                <a:lnTo>
                  <a:pt x="20819" y="1360"/>
                </a:lnTo>
                <a:lnTo>
                  <a:pt x="20814" y="1302"/>
                </a:lnTo>
                <a:close/>
                <a:moveTo>
                  <a:pt x="32425" y="1311"/>
                </a:moveTo>
                <a:cubicBezTo>
                  <a:pt x="32427" y="1329"/>
                  <a:pt x="32428" y="1348"/>
                  <a:pt x="32428" y="1367"/>
                </a:cubicBezTo>
                <a:lnTo>
                  <a:pt x="32420" y="1367"/>
                </a:lnTo>
                <a:cubicBezTo>
                  <a:pt x="32418" y="1348"/>
                  <a:pt x="32417" y="1329"/>
                  <a:pt x="32417" y="1311"/>
                </a:cubicBezTo>
                <a:close/>
                <a:moveTo>
                  <a:pt x="5817" y="1211"/>
                </a:moveTo>
                <a:lnTo>
                  <a:pt x="5817" y="1211"/>
                </a:lnTo>
                <a:cubicBezTo>
                  <a:pt x="5856" y="1280"/>
                  <a:pt x="5873" y="1308"/>
                  <a:pt x="5898" y="1351"/>
                </a:cubicBezTo>
                <a:cubicBezTo>
                  <a:pt x="5874" y="1360"/>
                  <a:pt x="5862" y="1364"/>
                  <a:pt x="5845" y="1372"/>
                </a:cubicBezTo>
                <a:cubicBezTo>
                  <a:pt x="5839" y="1338"/>
                  <a:pt x="5833" y="1307"/>
                  <a:pt x="5817" y="1211"/>
                </a:cubicBezTo>
                <a:close/>
                <a:moveTo>
                  <a:pt x="19264" y="1313"/>
                </a:moveTo>
                <a:cubicBezTo>
                  <a:pt x="19268" y="1339"/>
                  <a:pt x="19272" y="1365"/>
                  <a:pt x="19277" y="1391"/>
                </a:cubicBezTo>
                <a:lnTo>
                  <a:pt x="19277" y="1391"/>
                </a:lnTo>
                <a:cubicBezTo>
                  <a:pt x="19253" y="1379"/>
                  <a:pt x="19250" y="1348"/>
                  <a:pt x="19246" y="1317"/>
                </a:cubicBezTo>
                <a:cubicBezTo>
                  <a:pt x="19252" y="1316"/>
                  <a:pt x="19258" y="1314"/>
                  <a:pt x="19264" y="1313"/>
                </a:cubicBezTo>
                <a:close/>
                <a:moveTo>
                  <a:pt x="5739" y="1285"/>
                </a:moveTo>
                <a:lnTo>
                  <a:pt x="5739" y="1285"/>
                </a:lnTo>
                <a:cubicBezTo>
                  <a:pt x="5742" y="1301"/>
                  <a:pt x="5746" y="1316"/>
                  <a:pt x="5748" y="1333"/>
                </a:cubicBezTo>
                <a:cubicBezTo>
                  <a:pt x="5749" y="1341"/>
                  <a:pt x="5740" y="1352"/>
                  <a:pt x="5721" y="1394"/>
                </a:cubicBezTo>
                <a:cubicBezTo>
                  <a:pt x="5729" y="1346"/>
                  <a:pt x="5734" y="1311"/>
                  <a:pt x="5739" y="1285"/>
                </a:cubicBezTo>
                <a:close/>
                <a:moveTo>
                  <a:pt x="5194" y="1386"/>
                </a:moveTo>
                <a:cubicBezTo>
                  <a:pt x="5196" y="1392"/>
                  <a:pt x="5196" y="1399"/>
                  <a:pt x="5196" y="1405"/>
                </a:cubicBezTo>
                <a:lnTo>
                  <a:pt x="5168" y="1405"/>
                </a:lnTo>
                <a:cubicBezTo>
                  <a:pt x="5168" y="1399"/>
                  <a:pt x="5168" y="1394"/>
                  <a:pt x="5166" y="1386"/>
                </a:cubicBezTo>
                <a:close/>
                <a:moveTo>
                  <a:pt x="7934" y="1217"/>
                </a:moveTo>
                <a:cubicBezTo>
                  <a:pt x="7944" y="1301"/>
                  <a:pt x="7951" y="1349"/>
                  <a:pt x="7959" y="1407"/>
                </a:cubicBezTo>
                <a:cubicBezTo>
                  <a:pt x="7937" y="1408"/>
                  <a:pt x="7925" y="1410"/>
                  <a:pt x="7907" y="1411"/>
                </a:cubicBezTo>
                <a:cubicBezTo>
                  <a:pt x="7915" y="1355"/>
                  <a:pt x="7921" y="1305"/>
                  <a:pt x="7934" y="1217"/>
                </a:cubicBezTo>
                <a:close/>
                <a:moveTo>
                  <a:pt x="7163" y="1360"/>
                </a:moveTo>
                <a:cubicBezTo>
                  <a:pt x="7164" y="1379"/>
                  <a:pt x="7166" y="1398"/>
                  <a:pt x="7167" y="1416"/>
                </a:cubicBezTo>
                <a:lnTo>
                  <a:pt x="7158" y="1416"/>
                </a:lnTo>
                <a:cubicBezTo>
                  <a:pt x="7157" y="1398"/>
                  <a:pt x="7156" y="1379"/>
                  <a:pt x="7154" y="1360"/>
                </a:cubicBezTo>
                <a:close/>
                <a:moveTo>
                  <a:pt x="6527" y="1373"/>
                </a:moveTo>
                <a:cubicBezTo>
                  <a:pt x="6529" y="1382"/>
                  <a:pt x="6530" y="1391"/>
                  <a:pt x="6532" y="1399"/>
                </a:cubicBezTo>
                <a:cubicBezTo>
                  <a:pt x="6517" y="1407"/>
                  <a:pt x="6502" y="1414"/>
                  <a:pt x="6488" y="1422"/>
                </a:cubicBezTo>
                <a:cubicBezTo>
                  <a:pt x="6486" y="1405"/>
                  <a:pt x="6483" y="1389"/>
                  <a:pt x="6482" y="1373"/>
                </a:cubicBezTo>
                <a:close/>
                <a:moveTo>
                  <a:pt x="19282" y="1417"/>
                </a:moveTo>
                <a:cubicBezTo>
                  <a:pt x="19282" y="1419"/>
                  <a:pt x="19283" y="1421"/>
                  <a:pt x="19283" y="1423"/>
                </a:cubicBezTo>
                <a:cubicBezTo>
                  <a:pt x="19282" y="1423"/>
                  <a:pt x="19280" y="1423"/>
                  <a:pt x="19279" y="1423"/>
                </a:cubicBezTo>
                <a:lnTo>
                  <a:pt x="19279" y="1423"/>
                </a:lnTo>
                <a:cubicBezTo>
                  <a:pt x="19280" y="1421"/>
                  <a:pt x="19281" y="1419"/>
                  <a:pt x="19282" y="1417"/>
                </a:cubicBezTo>
                <a:close/>
                <a:moveTo>
                  <a:pt x="4256" y="1299"/>
                </a:moveTo>
                <a:cubicBezTo>
                  <a:pt x="4272" y="1344"/>
                  <a:pt x="4285" y="1377"/>
                  <a:pt x="4301" y="1420"/>
                </a:cubicBezTo>
                <a:cubicBezTo>
                  <a:pt x="4291" y="1424"/>
                  <a:pt x="4281" y="1428"/>
                  <a:pt x="4272" y="1428"/>
                </a:cubicBezTo>
                <a:cubicBezTo>
                  <a:pt x="4252" y="1428"/>
                  <a:pt x="4241" y="1405"/>
                  <a:pt x="4256" y="1299"/>
                </a:cubicBezTo>
                <a:close/>
                <a:moveTo>
                  <a:pt x="28135" y="1385"/>
                </a:moveTo>
                <a:cubicBezTo>
                  <a:pt x="28137" y="1404"/>
                  <a:pt x="28138" y="1423"/>
                  <a:pt x="28140" y="1442"/>
                </a:cubicBezTo>
                <a:lnTo>
                  <a:pt x="28131" y="1442"/>
                </a:lnTo>
                <a:cubicBezTo>
                  <a:pt x="28129" y="1423"/>
                  <a:pt x="28128" y="1404"/>
                  <a:pt x="28126" y="1385"/>
                </a:cubicBezTo>
                <a:close/>
                <a:moveTo>
                  <a:pt x="29501" y="1320"/>
                </a:moveTo>
                <a:cubicBezTo>
                  <a:pt x="29508" y="1358"/>
                  <a:pt x="29511" y="1383"/>
                  <a:pt x="29515" y="1408"/>
                </a:cubicBezTo>
                <a:cubicBezTo>
                  <a:pt x="29509" y="1420"/>
                  <a:pt x="29505" y="1433"/>
                  <a:pt x="29499" y="1445"/>
                </a:cubicBezTo>
                <a:cubicBezTo>
                  <a:pt x="29483" y="1420"/>
                  <a:pt x="29465" y="1395"/>
                  <a:pt x="29433" y="1348"/>
                </a:cubicBezTo>
                <a:cubicBezTo>
                  <a:pt x="29467" y="1335"/>
                  <a:pt x="29483" y="1327"/>
                  <a:pt x="29501" y="1320"/>
                </a:cubicBezTo>
                <a:close/>
                <a:moveTo>
                  <a:pt x="5222" y="1092"/>
                </a:moveTo>
                <a:cubicBezTo>
                  <a:pt x="5233" y="1145"/>
                  <a:pt x="5237" y="1201"/>
                  <a:pt x="5252" y="1246"/>
                </a:cubicBezTo>
                <a:cubicBezTo>
                  <a:pt x="5268" y="1291"/>
                  <a:pt x="5292" y="1326"/>
                  <a:pt x="5315" y="1370"/>
                </a:cubicBezTo>
                <a:cubicBezTo>
                  <a:pt x="5302" y="1399"/>
                  <a:pt x="5293" y="1416"/>
                  <a:pt x="5275" y="1452"/>
                </a:cubicBezTo>
                <a:cubicBezTo>
                  <a:pt x="5240" y="1324"/>
                  <a:pt x="5211" y="1214"/>
                  <a:pt x="5178" y="1092"/>
                </a:cubicBezTo>
                <a:close/>
                <a:moveTo>
                  <a:pt x="19811" y="1439"/>
                </a:moveTo>
                <a:cubicBezTo>
                  <a:pt x="19811" y="1445"/>
                  <a:pt x="19811" y="1451"/>
                  <a:pt x="19813" y="1458"/>
                </a:cubicBezTo>
                <a:lnTo>
                  <a:pt x="19785" y="1458"/>
                </a:lnTo>
                <a:cubicBezTo>
                  <a:pt x="19785" y="1451"/>
                  <a:pt x="19783" y="1445"/>
                  <a:pt x="19783" y="1439"/>
                </a:cubicBezTo>
                <a:close/>
                <a:moveTo>
                  <a:pt x="19170" y="1442"/>
                </a:moveTo>
                <a:cubicBezTo>
                  <a:pt x="19170" y="1448"/>
                  <a:pt x="19171" y="1454"/>
                  <a:pt x="19171" y="1460"/>
                </a:cubicBezTo>
                <a:lnTo>
                  <a:pt x="19143" y="1460"/>
                </a:lnTo>
                <a:lnTo>
                  <a:pt x="19143" y="1461"/>
                </a:lnTo>
                <a:cubicBezTo>
                  <a:pt x="19143" y="1454"/>
                  <a:pt x="19142" y="1448"/>
                  <a:pt x="19142" y="1442"/>
                </a:cubicBezTo>
                <a:close/>
                <a:moveTo>
                  <a:pt x="6327" y="1369"/>
                </a:moveTo>
                <a:cubicBezTo>
                  <a:pt x="6333" y="1399"/>
                  <a:pt x="6339" y="1432"/>
                  <a:pt x="6345" y="1463"/>
                </a:cubicBezTo>
                <a:cubicBezTo>
                  <a:pt x="6336" y="1464"/>
                  <a:pt x="6329" y="1466"/>
                  <a:pt x="6320" y="1466"/>
                </a:cubicBezTo>
                <a:cubicBezTo>
                  <a:pt x="6318" y="1435"/>
                  <a:pt x="6317" y="1404"/>
                  <a:pt x="6314" y="1373"/>
                </a:cubicBezTo>
                <a:cubicBezTo>
                  <a:pt x="6318" y="1372"/>
                  <a:pt x="6323" y="1370"/>
                  <a:pt x="6327" y="1369"/>
                </a:cubicBezTo>
                <a:close/>
                <a:moveTo>
                  <a:pt x="28240" y="1217"/>
                </a:moveTo>
                <a:cubicBezTo>
                  <a:pt x="28244" y="1251"/>
                  <a:pt x="28249" y="1282"/>
                  <a:pt x="28253" y="1323"/>
                </a:cubicBezTo>
                <a:cubicBezTo>
                  <a:pt x="28231" y="1327"/>
                  <a:pt x="28215" y="1329"/>
                  <a:pt x="28197" y="1332"/>
                </a:cubicBezTo>
                <a:cubicBezTo>
                  <a:pt x="28194" y="1342"/>
                  <a:pt x="28192" y="1350"/>
                  <a:pt x="28190" y="1356"/>
                </a:cubicBezTo>
                <a:lnTo>
                  <a:pt x="28190" y="1356"/>
                </a:lnTo>
                <a:cubicBezTo>
                  <a:pt x="28190" y="1353"/>
                  <a:pt x="28189" y="1350"/>
                  <a:pt x="28188" y="1347"/>
                </a:cubicBezTo>
                <a:lnTo>
                  <a:pt x="28188" y="1347"/>
                </a:lnTo>
                <a:cubicBezTo>
                  <a:pt x="28188" y="1353"/>
                  <a:pt x="28187" y="1360"/>
                  <a:pt x="28186" y="1367"/>
                </a:cubicBezTo>
                <a:lnTo>
                  <a:pt x="28186" y="1367"/>
                </a:lnTo>
                <a:cubicBezTo>
                  <a:pt x="28187" y="1365"/>
                  <a:pt x="28189" y="1361"/>
                  <a:pt x="28190" y="1356"/>
                </a:cubicBezTo>
                <a:lnTo>
                  <a:pt x="28190" y="1356"/>
                </a:lnTo>
                <a:cubicBezTo>
                  <a:pt x="28195" y="1373"/>
                  <a:pt x="28200" y="1391"/>
                  <a:pt x="28202" y="1410"/>
                </a:cubicBezTo>
                <a:cubicBezTo>
                  <a:pt x="28203" y="1417"/>
                  <a:pt x="28193" y="1429"/>
                  <a:pt x="28175" y="1467"/>
                </a:cubicBezTo>
                <a:cubicBezTo>
                  <a:pt x="28180" y="1427"/>
                  <a:pt x="28184" y="1394"/>
                  <a:pt x="28186" y="1367"/>
                </a:cubicBezTo>
                <a:lnTo>
                  <a:pt x="28186" y="1367"/>
                </a:lnTo>
                <a:cubicBezTo>
                  <a:pt x="28185" y="1369"/>
                  <a:pt x="28185" y="1370"/>
                  <a:pt x="28184" y="1370"/>
                </a:cubicBezTo>
                <a:cubicBezTo>
                  <a:pt x="28182" y="1370"/>
                  <a:pt x="28183" y="1350"/>
                  <a:pt x="28184" y="1330"/>
                </a:cubicBezTo>
                <a:lnTo>
                  <a:pt x="28184" y="1330"/>
                </a:lnTo>
                <a:cubicBezTo>
                  <a:pt x="28185" y="1336"/>
                  <a:pt x="28187" y="1342"/>
                  <a:pt x="28188" y="1347"/>
                </a:cubicBezTo>
                <a:lnTo>
                  <a:pt x="28188" y="1347"/>
                </a:lnTo>
                <a:cubicBezTo>
                  <a:pt x="28195" y="1276"/>
                  <a:pt x="28194" y="1251"/>
                  <a:pt x="28193" y="1224"/>
                </a:cubicBezTo>
                <a:cubicBezTo>
                  <a:pt x="28210" y="1221"/>
                  <a:pt x="28222" y="1220"/>
                  <a:pt x="28240" y="1217"/>
                </a:cubicBezTo>
                <a:close/>
                <a:moveTo>
                  <a:pt x="6892" y="1382"/>
                </a:moveTo>
                <a:lnTo>
                  <a:pt x="6892" y="1382"/>
                </a:lnTo>
                <a:cubicBezTo>
                  <a:pt x="6898" y="1420"/>
                  <a:pt x="6909" y="1469"/>
                  <a:pt x="6883" y="1469"/>
                </a:cubicBezTo>
                <a:cubicBezTo>
                  <a:pt x="6873" y="1469"/>
                  <a:pt x="6857" y="1462"/>
                  <a:pt x="6833" y="1444"/>
                </a:cubicBezTo>
                <a:cubicBezTo>
                  <a:pt x="6857" y="1419"/>
                  <a:pt x="6875" y="1399"/>
                  <a:pt x="6892" y="1382"/>
                </a:cubicBezTo>
                <a:close/>
                <a:moveTo>
                  <a:pt x="4557" y="1442"/>
                </a:moveTo>
                <a:cubicBezTo>
                  <a:pt x="4559" y="1451"/>
                  <a:pt x="4559" y="1461"/>
                  <a:pt x="4559" y="1470"/>
                </a:cubicBezTo>
                <a:lnTo>
                  <a:pt x="4475" y="1470"/>
                </a:lnTo>
                <a:cubicBezTo>
                  <a:pt x="4475" y="1461"/>
                  <a:pt x="4475" y="1451"/>
                  <a:pt x="4473" y="1442"/>
                </a:cubicBezTo>
                <a:close/>
                <a:moveTo>
                  <a:pt x="4627" y="1376"/>
                </a:moveTo>
                <a:cubicBezTo>
                  <a:pt x="4632" y="1407"/>
                  <a:pt x="4638" y="1438"/>
                  <a:pt x="4644" y="1470"/>
                </a:cubicBezTo>
                <a:cubicBezTo>
                  <a:pt x="4635" y="1472"/>
                  <a:pt x="4628" y="1472"/>
                  <a:pt x="4621" y="1473"/>
                </a:cubicBezTo>
                <a:cubicBezTo>
                  <a:pt x="4618" y="1442"/>
                  <a:pt x="4616" y="1411"/>
                  <a:pt x="4613" y="1379"/>
                </a:cubicBezTo>
                <a:cubicBezTo>
                  <a:pt x="4618" y="1379"/>
                  <a:pt x="4622" y="1377"/>
                  <a:pt x="4627" y="1376"/>
                </a:cubicBezTo>
                <a:close/>
                <a:moveTo>
                  <a:pt x="5662" y="1423"/>
                </a:moveTo>
                <a:cubicBezTo>
                  <a:pt x="5664" y="1441"/>
                  <a:pt x="5665" y="1460"/>
                  <a:pt x="5665" y="1479"/>
                </a:cubicBezTo>
                <a:lnTo>
                  <a:pt x="5656" y="1479"/>
                </a:lnTo>
                <a:cubicBezTo>
                  <a:pt x="5655" y="1460"/>
                  <a:pt x="5653" y="1441"/>
                  <a:pt x="5653" y="1423"/>
                </a:cubicBezTo>
                <a:close/>
                <a:moveTo>
                  <a:pt x="18908" y="1424"/>
                </a:moveTo>
                <a:cubicBezTo>
                  <a:pt x="18909" y="1442"/>
                  <a:pt x="18911" y="1461"/>
                  <a:pt x="18912" y="1480"/>
                </a:cubicBezTo>
                <a:lnTo>
                  <a:pt x="18903" y="1480"/>
                </a:lnTo>
                <a:cubicBezTo>
                  <a:pt x="18902" y="1462"/>
                  <a:pt x="18900" y="1443"/>
                  <a:pt x="18899" y="1424"/>
                </a:cubicBezTo>
                <a:close/>
                <a:moveTo>
                  <a:pt x="19576" y="1427"/>
                </a:moveTo>
                <a:cubicBezTo>
                  <a:pt x="19579" y="1433"/>
                  <a:pt x="19583" y="1439"/>
                  <a:pt x="19586" y="1445"/>
                </a:cubicBezTo>
                <a:cubicBezTo>
                  <a:pt x="19579" y="1458"/>
                  <a:pt x="19573" y="1472"/>
                  <a:pt x="19565" y="1485"/>
                </a:cubicBezTo>
                <a:cubicBezTo>
                  <a:pt x="19564" y="1480"/>
                  <a:pt x="19561" y="1477"/>
                  <a:pt x="19560" y="1473"/>
                </a:cubicBezTo>
                <a:lnTo>
                  <a:pt x="19560" y="1473"/>
                </a:lnTo>
                <a:lnTo>
                  <a:pt x="19565" y="1483"/>
                </a:lnTo>
                <a:cubicBezTo>
                  <a:pt x="19565" y="1458"/>
                  <a:pt x="19570" y="1442"/>
                  <a:pt x="19576" y="1427"/>
                </a:cubicBezTo>
                <a:close/>
                <a:moveTo>
                  <a:pt x="28029" y="1441"/>
                </a:moveTo>
                <a:cubicBezTo>
                  <a:pt x="28032" y="1457"/>
                  <a:pt x="28034" y="1473"/>
                  <a:pt x="28037" y="1489"/>
                </a:cubicBezTo>
                <a:lnTo>
                  <a:pt x="27990" y="1489"/>
                </a:lnTo>
                <a:cubicBezTo>
                  <a:pt x="27988" y="1480"/>
                  <a:pt x="27988" y="1472"/>
                  <a:pt x="27987" y="1463"/>
                </a:cubicBezTo>
                <a:cubicBezTo>
                  <a:pt x="28000" y="1455"/>
                  <a:pt x="28015" y="1448"/>
                  <a:pt x="28029" y="1441"/>
                </a:cubicBezTo>
                <a:close/>
                <a:moveTo>
                  <a:pt x="4115" y="1504"/>
                </a:moveTo>
                <a:cubicBezTo>
                  <a:pt x="4116" y="1510"/>
                  <a:pt x="4116" y="1517"/>
                  <a:pt x="4116" y="1523"/>
                </a:cubicBezTo>
                <a:lnTo>
                  <a:pt x="4088" y="1523"/>
                </a:lnTo>
                <a:cubicBezTo>
                  <a:pt x="4088" y="1517"/>
                  <a:pt x="4088" y="1510"/>
                  <a:pt x="4087" y="1504"/>
                </a:cubicBezTo>
                <a:close/>
                <a:moveTo>
                  <a:pt x="8291" y="1477"/>
                </a:moveTo>
                <a:cubicBezTo>
                  <a:pt x="8293" y="1486"/>
                  <a:pt x="8294" y="1495"/>
                  <a:pt x="8296" y="1505"/>
                </a:cubicBezTo>
                <a:cubicBezTo>
                  <a:pt x="8281" y="1513"/>
                  <a:pt x="8266" y="1520"/>
                  <a:pt x="8252" y="1527"/>
                </a:cubicBezTo>
                <a:cubicBezTo>
                  <a:pt x="8249" y="1511"/>
                  <a:pt x="8247" y="1495"/>
                  <a:pt x="8246" y="1477"/>
                </a:cubicBezTo>
                <a:close/>
                <a:moveTo>
                  <a:pt x="19560" y="1473"/>
                </a:moveTo>
                <a:cubicBezTo>
                  <a:pt x="19561" y="1500"/>
                  <a:pt x="19555" y="1514"/>
                  <a:pt x="19549" y="1530"/>
                </a:cubicBezTo>
                <a:cubicBezTo>
                  <a:pt x="19546" y="1525"/>
                  <a:pt x="19543" y="1519"/>
                  <a:pt x="19540" y="1513"/>
                </a:cubicBezTo>
                <a:cubicBezTo>
                  <a:pt x="19546" y="1500"/>
                  <a:pt x="19554" y="1486"/>
                  <a:pt x="19560" y="1473"/>
                </a:cubicBezTo>
                <a:close/>
                <a:moveTo>
                  <a:pt x="6446" y="1476"/>
                </a:moveTo>
                <a:cubicBezTo>
                  <a:pt x="6448" y="1495"/>
                  <a:pt x="6449" y="1513"/>
                  <a:pt x="6451" y="1532"/>
                </a:cubicBezTo>
                <a:lnTo>
                  <a:pt x="6441" y="1532"/>
                </a:lnTo>
                <a:cubicBezTo>
                  <a:pt x="6439" y="1513"/>
                  <a:pt x="6439" y="1495"/>
                  <a:pt x="6438" y="1476"/>
                </a:cubicBezTo>
                <a:close/>
                <a:moveTo>
                  <a:pt x="20027" y="1476"/>
                </a:moveTo>
                <a:cubicBezTo>
                  <a:pt x="20029" y="1495"/>
                  <a:pt x="20030" y="1513"/>
                  <a:pt x="20030" y="1532"/>
                </a:cubicBezTo>
                <a:lnTo>
                  <a:pt x="20021" y="1532"/>
                </a:lnTo>
                <a:cubicBezTo>
                  <a:pt x="20020" y="1513"/>
                  <a:pt x="20019" y="1495"/>
                  <a:pt x="20019" y="1476"/>
                </a:cubicBezTo>
                <a:close/>
                <a:moveTo>
                  <a:pt x="19279" y="1432"/>
                </a:moveTo>
                <a:cubicBezTo>
                  <a:pt x="19313" y="1448"/>
                  <a:pt x="19326" y="1484"/>
                  <a:pt x="19343" y="1527"/>
                </a:cubicBezTo>
                <a:cubicBezTo>
                  <a:pt x="19324" y="1530"/>
                  <a:pt x="19309" y="1533"/>
                  <a:pt x="19290" y="1536"/>
                </a:cubicBezTo>
                <a:cubicBezTo>
                  <a:pt x="19286" y="1494"/>
                  <a:pt x="19282" y="1462"/>
                  <a:pt x="19279" y="1432"/>
                </a:cubicBezTo>
                <a:close/>
                <a:moveTo>
                  <a:pt x="5052" y="1426"/>
                </a:moveTo>
                <a:cubicBezTo>
                  <a:pt x="5053" y="1463"/>
                  <a:pt x="5056" y="1501"/>
                  <a:pt x="5059" y="1538"/>
                </a:cubicBezTo>
                <a:lnTo>
                  <a:pt x="5044" y="1538"/>
                </a:lnTo>
                <a:cubicBezTo>
                  <a:pt x="5043" y="1501"/>
                  <a:pt x="5040" y="1463"/>
                  <a:pt x="5037" y="1426"/>
                </a:cubicBezTo>
                <a:close/>
                <a:moveTo>
                  <a:pt x="4216" y="1485"/>
                </a:moveTo>
                <a:cubicBezTo>
                  <a:pt x="4218" y="1504"/>
                  <a:pt x="4219" y="1523"/>
                  <a:pt x="4220" y="1541"/>
                </a:cubicBezTo>
                <a:lnTo>
                  <a:pt x="4210" y="1541"/>
                </a:lnTo>
                <a:cubicBezTo>
                  <a:pt x="4209" y="1523"/>
                  <a:pt x="4209" y="1504"/>
                  <a:pt x="4207" y="1485"/>
                </a:cubicBezTo>
                <a:close/>
                <a:moveTo>
                  <a:pt x="12539" y="1522"/>
                </a:moveTo>
                <a:cubicBezTo>
                  <a:pt x="12539" y="1530"/>
                  <a:pt x="12539" y="1541"/>
                  <a:pt x="12540" y="1550"/>
                </a:cubicBezTo>
                <a:lnTo>
                  <a:pt x="12484" y="1550"/>
                </a:lnTo>
                <a:cubicBezTo>
                  <a:pt x="12483" y="1541"/>
                  <a:pt x="12483" y="1530"/>
                  <a:pt x="12483" y="1522"/>
                </a:cubicBezTo>
                <a:close/>
                <a:moveTo>
                  <a:pt x="18683" y="1575"/>
                </a:moveTo>
                <a:lnTo>
                  <a:pt x="18683" y="1575"/>
                </a:lnTo>
                <a:cubicBezTo>
                  <a:pt x="18683" y="1575"/>
                  <a:pt x="18683" y="1575"/>
                  <a:pt x="18683" y="1575"/>
                </a:cubicBezTo>
                <a:cubicBezTo>
                  <a:pt x="18683" y="1575"/>
                  <a:pt x="18684" y="1576"/>
                  <a:pt x="18684" y="1576"/>
                </a:cubicBezTo>
                <a:cubicBezTo>
                  <a:pt x="18684" y="1576"/>
                  <a:pt x="18683" y="1575"/>
                  <a:pt x="18683" y="1575"/>
                </a:cubicBezTo>
                <a:close/>
                <a:moveTo>
                  <a:pt x="4927" y="1557"/>
                </a:moveTo>
                <a:cubicBezTo>
                  <a:pt x="4928" y="1564"/>
                  <a:pt x="4928" y="1570"/>
                  <a:pt x="4928" y="1576"/>
                </a:cubicBezTo>
                <a:lnTo>
                  <a:pt x="4900" y="1576"/>
                </a:lnTo>
                <a:cubicBezTo>
                  <a:pt x="4900" y="1570"/>
                  <a:pt x="4900" y="1563"/>
                  <a:pt x="4899" y="1557"/>
                </a:cubicBezTo>
                <a:close/>
                <a:moveTo>
                  <a:pt x="8736" y="1523"/>
                </a:moveTo>
                <a:cubicBezTo>
                  <a:pt x="8737" y="1542"/>
                  <a:pt x="8739" y="1560"/>
                  <a:pt x="8740" y="1579"/>
                </a:cubicBezTo>
                <a:lnTo>
                  <a:pt x="8730" y="1579"/>
                </a:lnTo>
                <a:cubicBezTo>
                  <a:pt x="8730" y="1561"/>
                  <a:pt x="8728" y="1542"/>
                  <a:pt x="8727" y="1523"/>
                </a:cubicBezTo>
                <a:close/>
                <a:moveTo>
                  <a:pt x="7934" y="1536"/>
                </a:moveTo>
                <a:cubicBezTo>
                  <a:pt x="7935" y="1545"/>
                  <a:pt x="7935" y="1554"/>
                  <a:pt x="7937" y="1564"/>
                </a:cubicBezTo>
                <a:cubicBezTo>
                  <a:pt x="7922" y="1570"/>
                  <a:pt x="7907" y="1578"/>
                  <a:pt x="7891" y="1585"/>
                </a:cubicBezTo>
                <a:cubicBezTo>
                  <a:pt x="7890" y="1569"/>
                  <a:pt x="7888" y="1552"/>
                  <a:pt x="7887" y="1536"/>
                </a:cubicBezTo>
                <a:close/>
                <a:moveTo>
                  <a:pt x="7175" y="1529"/>
                </a:moveTo>
                <a:cubicBezTo>
                  <a:pt x="7176" y="1548"/>
                  <a:pt x="7178" y="1567"/>
                  <a:pt x="7179" y="1586"/>
                </a:cubicBezTo>
                <a:lnTo>
                  <a:pt x="7169" y="1586"/>
                </a:lnTo>
                <a:cubicBezTo>
                  <a:pt x="7169" y="1567"/>
                  <a:pt x="7167" y="1548"/>
                  <a:pt x="7166" y="1529"/>
                </a:cubicBezTo>
                <a:close/>
                <a:moveTo>
                  <a:pt x="4472" y="1539"/>
                </a:moveTo>
                <a:cubicBezTo>
                  <a:pt x="4475" y="1555"/>
                  <a:pt x="4476" y="1572"/>
                  <a:pt x="4479" y="1588"/>
                </a:cubicBezTo>
                <a:lnTo>
                  <a:pt x="4432" y="1588"/>
                </a:lnTo>
                <a:cubicBezTo>
                  <a:pt x="4431" y="1579"/>
                  <a:pt x="4429" y="1570"/>
                  <a:pt x="4429" y="1561"/>
                </a:cubicBezTo>
                <a:cubicBezTo>
                  <a:pt x="4444" y="1554"/>
                  <a:pt x="4457" y="1547"/>
                  <a:pt x="4472" y="1539"/>
                </a:cubicBezTo>
                <a:close/>
                <a:moveTo>
                  <a:pt x="14678" y="1554"/>
                </a:moveTo>
                <a:cubicBezTo>
                  <a:pt x="14679" y="1573"/>
                  <a:pt x="14681" y="1592"/>
                  <a:pt x="14682" y="1611"/>
                </a:cubicBezTo>
                <a:lnTo>
                  <a:pt x="14672" y="1611"/>
                </a:lnTo>
                <a:cubicBezTo>
                  <a:pt x="14672" y="1592"/>
                  <a:pt x="14671" y="1573"/>
                  <a:pt x="14669" y="1554"/>
                </a:cubicBezTo>
                <a:close/>
                <a:moveTo>
                  <a:pt x="8527" y="1594"/>
                </a:moveTo>
                <a:cubicBezTo>
                  <a:pt x="8528" y="1604"/>
                  <a:pt x="8528" y="1613"/>
                  <a:pt x="8530" y="1623"/>
                </a:cubicBezTo>
                <a:lnTo>
                  <a:pt x="8474" y="1623"/>
                </a:lnTo>
                <a:cubicBezTo>
                  <a:pt x="8472" y="1613"/>
                  <a:pt x="8472" y="1604"/>
                  <a:pt x="8472" y="1595"/>
                </a:cubicBezTo>
                <a:cubicBezTo>
                  <a:pt x="8490" y="1595"/>
                  <a:pt x="8509" y="1595"/>
                  <a:pt x="8527" y="1594"/>
                </a:cubicBezTo>
                <a:close/>
                <a:moveTo>
                  <a:pt x="10635" y="1572"/>
                </a:moveTo>
                <a:cubicBezTo>
                  <a:pt x="10636" y="1591"/>
                  <a:pt x="10638" y="1608"/>
                  <a:pt x="10639" y="1628"/>
                </a:cubicBezTo>
                <a:lnTo>
                  <a:pt x="10631" y="1628"/>
                </a:lnTo>
                <a:cubicBezTo>
                  <a:pt x="10629" y="1608"/>
                  <a:pt x="10628" y="1591"/>
                  <a:pt x="10626" y="1572"/>
                </a:cubicBezTo>
                <a:close/>
                <a:moveTo>
                  <a:pt x="17759" y="1617"/>
                </a:moveTo>
                <a:cubicBezTo>
                  <a:pt x="17760" y="1623"/>
                  <a:pt x="17760" y="1629"/>
                  <a:pt x="17760" y="1636"/>
                </a:cubicBezTo>
                <a:lnTo>
                  <a:pt x="17732" y="1636"/>
                </a:lnTo>
                <a:cubicBezTo>
                  <a:pt x="17732" y="1629"/>
                  <a:pt x="17732" y="1623"/>
                  <a:pt x="17731" y="1617"/>
                </a:cubicBezTo>
                <a:close/>
                <a:moveTo>
                  <a:pt x="7039" y="1586"/>
                </a:moveTo>
                <a:cubicBezTo>
                  <a:pt x="7041" y="1605"/>
                  <a:pt x="7042" y="1625"/>
                  <a:pt x="7044" y="1642"/>
                </a:cubicBezTo>
                <a:lnTo>
                  <a:pt x="7033" y="1642"/>
                </a:lnTo>
                <a:cubicBezTo>
                  <a:pt x="7032" y="1625"/>
                  <a:pt x="7032" y="1605"/>
                  <a:pt x="7030" y="1586"/>
                </a:cubicBezTo>
                <a:close/>
                <a:moveTo>
                  <a:pt x="5422" y="1592"/>
                </a:moveTo>
                <a:cubicBezTo>
                  <a:pt x="5424" y="1611"/>
                  <a:pt x="5425" y="1630"/>
                  <a:pt x="5425" y="1650"/>
                </a:cubicBezTo>
                <a:lnTo>
                  <a:pt x="5417" y="1650"/>
                </a:lnTo>
                <a:cubicBezTo>
                  <a:pt x="5415" y="1630"/>
                  <a:pt x="5414" y="1611"/>
                  <a:pt x="5414" y="1592"/>
                </a:cubicBezTo>
                <a:close/>
                <a:moveTo>
                  <a:pt x="17860" y="1598"/>
                </a:moveTo>
                <a:cubicBezTo>
                  <a:pt x="17862" y="1617"/>
                  <a:pt x="17863" y="1635"/>
                  <a:pt x="17865" y="1654"/>
                </a:cubicBezTo>
                <a:lnTo>
                  <a:pt x="17854" y="1654"/>
                </a:lnTo>
                <a:cubicBezTo>
                  <a:pt x="17853" y="1636"/>
                  <a:pt x="17851" y="1617"/>
                  <a:pt x="17851" y="1598"/>
                </a:cubicBezTo>
                <a:close/>
                <a:moveTo>
                  <a:pt x="3304" y="1601"/>
                </a:moveTo>
                <a:cubicBezTo>
                  <a:pt x="3305" y="1620"/>
                  <a:pt x="3307" y="1639"/>
                  <a:pt x="3307" y="1658"/>
                </a:cubicBezTo>
                <a:lnTo>
                  <a:pt x="3298" y="1658"/>
                </a:lnTo>
                <a:cubicBezTo>
                  <a:pt x="3297" y="1639"/>
                  <a:pt x="3295" y="1620"/>
                  <a:pt x="3295" y="1601"/>
                </a:cubicBezTo>
                <a:close/>
                <a:moveTo>
                  <a:pt x="10360" y="1629"/>
                </a:moveTo>
                <a:cubicBezTo>
                  <a:pt x="10361" y="1648"/>
                  <a:pt x="10363" y="1667"/>
                  <a:pt x="10364" y="1685"/>
                </a:cubicBezTo>
                <a:lnTo>
                  <a:pt x="10355" y="1685"/>
                </a:lnTo>
                <a:cubicBezTo>
                  <a:pt x="10354" y="1667"/>
                  <a:pt x="10353" y="1648"/>
                  <a:pt x="10351" y="1629"/>
                </a:cubicBezTo>
                <a:close/>
                <a:moveTo>
                  <a:pt x="4628" y="1672"/>
                </a:moveTo>
                <a:cubicBezTo>
                  <a:pt x="4628" y="1678"/>
                  <a:pt x="4629" y="1683"/>
                  <a:pt x="4629" y="1689"/>
                </a:cubicBezTo>
                <a:lnTo>
                  <a:pt x="4601" y="1689"/>
                </a:lnTo>
                <a:lnTo>
                  <a:pt x="4601" y="1691"/>
                </a:lnTo>
                <a:cubicBezTo>
                  <a:pt x="4601" y="1683"/>
                  <a:pt x="4600" y="1678"/>
                  <a:pt x="4600" y="1672"/>
                </a:cubicBezTo>
                <a:close/>
                <a:moveTo>
                  <a:pt x="2955" y="1679"/>
                </a:moveTo>
                <a:cubicBezTo>
                  <a:pt x="2957" y="1685"/>
                  <a:pt x="2957" y="1691"/>
                  <a:pt x="2957" y="1697"/>
                </a:cubicBezTo>
                <a:lnTo>
                  <a:pt x="2929" y="1697"/>
                </a:lnTo>
                <a:cubicBezTo>
                  <a:pt x="2929" y="1691"/>
                  <a:pt x="2929" y="1685"/>
                  <a:pt x="2927" y="1679"/>
                </a:cubicBezTo>
                <a:close/>
                <a:moveTo>
                  <a:pt x="5956" y="1647"/>
                </a:moveTo>
                <a:cubicBezTo>
                  <a:pt x="5956" y="1666"/>
                  <a:pt x="5958" y="1685"/>
                  <a:pt x="5959" y="1704"/>
                </a:cubicBezTo>
                <a:lnTo>
                  <a:pt x="5951" y="1704"/>
                </a:lnTo>
                <a:cubicBezTo>
                  <a:pt x="5949" y="1685"/>
                  <a:pt x="5948" y="1666"/>
                  <a:pt x="5946" y="1647"/>
                </a:cubicBezTo>
                <a:close/>
                <a:moveTo>
                  <a:pt x="5097" y="1660"/>
                </a:moveTo>
                <a:cubicBezTo>
                  <a:pt x="5099" y="1670"/>
                  <a:pt x="5100" y="1679"/>
                  <a:pt x="5102" y="1688"/>
                </a:cubicBezTo>
                <a:cubicBezTo>
                  <a:pt x="5086" y="1695"/>
                  <a:pt x="5071" y="1703"/>
                  <a:pt x="5056" y="1708"/>
                </a:cubicBezTo>
                <a:cubicBezTo>
                  <a:pt x="5055" y="1694"/>
                  <a:pt x="5053" y="1678"/>
                  <a:pt x="5052" y="1661"/>
                </a:cubicBezTo>
                <a:cubicBezTo>
                  <a:pt x="5066" y="1661"/>
                  <a:pt x="5083" y="1660"/>
                  <a:pt x="5097" y="1660"/>
                </a:cubicBezTo>
                <a:close/>
                <a:moveTo>
                  <a:pt x="3726" y="1657"/>
                </a:moveTo>
                <a:cubicBezTo>
                  <a:pt x="3728" y="1675"/>
                  <a:pt x="3729" y="1694"/>
                  <a:pt x="3729" y="1713"/>
                </a:cubicBezTo>
                <a:lnTo>
                  <a:pt x="3720" y="1713"/>
                </a:lnTo>
                <a:cubicBezTo>
                  <a:pt x="3719" y="1694"/>
                  <a:pt x="3717" y="1676"/>
                  <a:pt x="3716" y="1657"/>
                </a:cubicBezTo>
                <a:close/>
                <a:moveTo>
                  <a:pt x="7270" y="1698"/>
                </a:moveTo>
                <a:cubicBezTo>
                  <a:pt x="7270" y="1717"/>
                  <a:pt x="7272" y="1736"/>
                  <a:pt x="7273" y="1756"/>
                </a:cubicBezTo>
                <a:lnTo>
                  <a:pt x="7264" y="1756"/>
                </a:lnTo>
                <a:cubicBezTo>
                  <a:pt x="7263" y="1736"/>
                  <a:pt x="7261" y="1717"/>
                  <a:pt x="7260" y="1698"/>
                </a:cubicBezTo>
                <a:close/>
                <a:moveTo>
                  <a:pt x="8556" y="1750"/>
                </a:moveTo>
                <a:cubicBezTo>
                  <a:pt x="8558" y="1769"/>
                  <a:pt x="8558" y="1788"/>
                  <a:pt x="8559" y="1806"/>
                </a:cubicBezTo>
                <a:cubicBezTo>
                  <a:pt x="8557" y="1806"/>
                  <a:pt x="8555" y="1806"/>
                  <a:pt x="8553" y="1806"/>
                </a:cubicBezTo>
                <a:cubicBezTo>
                  <a:pt x="8552" y="1806"/>
                  <a:pt x="8551" y="1806"/>
                  <a:pt x="8550" y="1806"/>
                </a:cubicBezTo>
                <a:cubicBezTo>
                  <a:pt x="8549" y="1788"/>
                  <a:pt x="8547" y="1769"/>
                  <a:pt x="8546" y="1750"/>
                </a:cubicBezTo>
                <a:close/>
                <a:moveTo>
                  <a:pt x="5623" y="1767"/>
                </a:moveTo>
                <a:cubicBezTo>
                  <a:pt x="5630" y="1783"/>
                  <a:pt x="5637" y="1797"/>
                  <a:pt x="5644" y="1813"/>
                </a:cubicBezTo>
                <a:lnTo>
                  <a:pt x="5644" y="1813"/>
                </a:lnTo>
                <a:cubicBezTo>
                  <a:pt x="5631" y="1811"/>
                  <a:pt x="5622" y="1798"/>
                  <a:pt x="5615" y="1786"/>
                </a:cubicBezTo>
                <a:cubicBezTo>
                  <a:pt x="5617" y="1779"/>
                  <a:pt x="5620" y="1773"/>
                  <a:pt x="5623" y="1767"/>
                </a:cubicBezTo>
                <a:close/>
                <a:moveTo>
                  <a:pt x="3186" y="1786"/>
                </a:moveTo>
                <a:cubicBezTo>
                  <a:pt x="3186" y="1795"/>
                  <a:pt x="3188" y="1806"/>
                  <a:pt x="3188" y="1814"/>
                </a:cubicBezTo>
                <a:lnTo>
                  <a:pt x="3132" y="1814"/>
                </a:lnTo>
                <a:cubicBezTo>
                  <a:pt x="3132" y="1806"/>
                  <a:pt x="3130" y="1795"/>
                  <a:pt x="3130" y="1786"/>
                </a:cubicBezTo>
                <a:close/>
                <a:moveTo>
                  <a:pt x="3929" y="1722"/>
                </a:moveTo>
                <a:cubicBezTo>
                  <a:pt x="3932" y="1753"/>
                  <a:pt x="3934" y="1783"/>
                  <a:pt x="3936" y="1814"/>
                </a:cubicBezTo>
                <a:cubicBezTo>
                  <a:pt x="3932" y="1816"/>
                  <a:pt x="3928" y="1817"/>
                  <a:pt x="3923" y="1819"/>
                </a:cubicBezTo>
                <a:cubicBezTo>
                  <a:pt x="3917" y="1788"/>
                  <a:pt x="3911" y="1758"/>
                  <a:pt x="3906" y="1728"/>
                </a:cubicBezTo>
                <a:cubicBezTo>
                  <a:pt x="3914" y="1725"/>
                  <a:pt x="3922" y="1723"/>
                  <a:pt x="3929" y="1722"/>
                </a:cubicBezTo>
                <a:close/>
                <a:moveTo>
                  <a:pt x="5434" y="1763"/>
                </a:moveTo>
                <a:cubicBezTo>
                  <a:pt x="5436" y="1781"/>
                  <a:pt x="5437" y="1800"/>
                  <a:pt x="5437" y="1819"/>
                </a:cubicBezTo>
                <a:lnTo>
                  <a:pt x="5428" y="1819"/>
                </a:lnTo>
                <a:cubicBezTo>
                  <a:pt x="5427" y="1800"/>
                  <a:pt x="5425" y="1781"/>
                  <a:pt x="5424" y="1763"/>
                </a:cubicBezTo>
                <a:close/>
                <a:moveTo>
                  <a:pt x="8135" y="1679"/>
                </a:moveTo>
                <a:lnTo>
                  <a:pt x="8135" y="1679"/>
                </a:lnTo>
                <a:cubicBezTo>
                  <a:pt x="8106" y="1750"/>
                  <a:pt x="8094" y="1779"/>
                  <a:pt x="8077" y="1822"/>
                </a:cubicBezTo>
                <a:cubicBezTo>
                  <a:pt x="8068" y="1775"/>
                  <a:pt x="8065" y="1750"/>
                  <a:pt x="8059" y="1713"/>
                </a:cubicBezTo>
                <a:cubicBezTo>
                  <a:pt x="8075" y="1706"/>
                  <a:pt x="8090" y="1698"/>
                  <a:pt x="8135" y="1679"/>
                </a:cubicBezTo>
                <a:close/>
                <a:moveTo>
                  <a:pt x="5644" y="1814"/>
                </a:moveTo>
                <a:lnTo>
                  <a:pt x="5644" y="1814"/>
                </a:lnTo>
                <a:cubicBezTo>
                  <a:pt x="5644" y="1814"/>
                  <a:pt x="5645" y="1814"/>
                  <a:pt x="5645" y="1814"/>
                </a:cubicBezTo>
                <a:cubicBezTo>
                  <a:pt x="5643" y="1817"/>
                  <a:pt x="5642" y="1822"/>
                  <a:pt x="5640" y="1825"/>
                </a:cubicBezTo>
                <a:cubicBezTo>
                  <a:pt x="5642" y="1821"/>
                  <a:pt x="5643" y="1818"/>
                  <a:pt x="5644" y="1814"/>
                </a:cubicBezTo>
                <a:close/>
                <a:moveTo>
                  <a:pt x="3508" y="1714"/>
                </a:moveTo>
                <a:cubicBezTo>
                  <a:pt x="3511" y="1751"/>
                  <a:pt x="3514" y="1789"/>
                  <a:pt x="3516" y="1826"/>
                </a:cubicBezTo>
                <a:lnTo>
                  <a:pt x="3502" y="1826"/>
                </a:lnTo>
                <a:cubicBezTo>
                  <a:pt x="3500" y="1789"/>
                  <a:pt x="3497" y="1751"/>
                  <a:pt x="3495" y="1714"/>
                </a:cubicBezTo>
                <a:close/>
                <a:moveTo>
                  <a:pt x="16201" y="1728"/>
                </a:moveTo>
                <a:cubicBezTo>
                  <a:pt x="16202" y="1760"/>
                  <a:pt x="16204" y="1791"/>
                  <a:pt x="16207" y="1822"/>
                </a:cubicBezTo>
                <a:cubicBezTo>
                  <a:pt x="16202" y="1823"/>
                  <a:pt x="16198" y="1825"/>
                  <a:pt x="16193" y="1826"/>
                </a:cubicBezTo>
                <a:cubicBezTo>
                  <a:pt x="16187" y="1794"/>
                  <a:pt x="16182" y="1763"/>
                  <a:pt x="16177" y="1732"/>
                </a:cubicBezTo>
                <a:cubicBezTo>
                  <a:pt x="16185" y="1731"/>
                  <a:pt x="16192" y="1729"/>
                  <a:pt x="16201" y="1728"/>
                </a:cubicBezTo>
                <a:close/>
                <a:moveTo>
                  <a:pt x="15753" y="1776"/>
                </a:moveTo>
                <a:cubicBezTo>
                  <a:pt x="15753" y="1795"/>
                  <a:pt x="15755" y="1813"/>
                  <a:pt x="15756" y="1832"/>
                </a:cubicBezTo>
                <a:lnTo>
                  <a:pt x="15748" y="1832"/>
                </a:lnTo>
                <a:cubicBezTo>
                  <a:pt x="15746" y="1813"/>
                  <a:pt x="15745" y="1795"/>
                  <a:pt x="15743" y="1776"/>
                </a:cubicBezTo>
                <a:close/>
                <a:moveTo>
                  <a:pt x="4612" y="1841"/>
                </a:moveTo>
                <a:cubicBezTo>
                  <a:pt x="4612" y="1847"/>
                  <a:pt x="4612" y="1854"/>
                  <a:pt x="4613" y="1860"/>
                </a:cubicBezTo>
                <a:lnTo>
                  <a:pt x="4585" y="1860"/>
                </a:lnTo>
                <a:cubicBezTo>
                  <a:pt x="4584" y="1854"/>
                  <a:pt x="4584" y="1847"/>
                  <a:pt x="4584" y="1841"/>
                </a:cubicBezTo>
                <a:close/>
                <a:moveTo>
                  <a:pt x="16632" y="1848"/>
                </a:moveTo>
                <a:cubicBezTo>
                  <a:pt x="16632" y="1854"/>
                  <a:pt x="16632" y="1860"/>
                  <a:pt x="16633" y="1867"/>
                </a:cubicBezTo>
                <a:lnTo>
                  <a:pt x="16605" y="1867"/>
                </a:lnTo>
                <a:cubicBezTo>
                  <a:pt x="16604" y="1860"/>
                  <a:pt x="16604" y="1854"/>
                  <a:pt x="16604" y="1848"/>
                </a:cubicBezTo>
                <a:close/>
                <a:moveTo>
                  <a:pt x="5640" y="1825"/>
                </a:moveTo>
                <a:cubicBezTo>
                  <a:pt x="5652" y="1826"/>
                  <a:pt x="5661" y="1839"/>
                  <a:pt x="5670" y="1853"/>
                </a:cubicBezTo>
                <a:cubicBezTo>
                  <a:pt x="5667" y="1859"/>
                  <a:pt x="5665" y="1864"/>
                  <a:pt x="5662" y="1870"/>
                </a:cubicBezTo>
                <a:cubicBezTo>
                  <a:pt x="5655" y="1856"/>
                  <a:pt x="5648" y="1839"/>
                  <a:pt x="5640" y="1825"/>
                </a:cubicBezTo>
                <a:close/>
                <a:moveTo>
                  <a:pt x="5246" y="1876"/>
                </a:moveTo>
                <a:lnTo>
                  <a:pt x="5250" y="1932"/>
                </a:lnTo>
                <a:lnTo>
                  <a:pt x="5241" y="1932"/>
                </a:lnTo>
                <a:cubicBezTo>
                  <a:pt x="5240" y="1914"/>
                  <a:pt x="5239" y="1895"/>
                  <a:pt x="5237" y="1876"/>
                </a:cubicBezTo>
                <a:close/>
                <a:moveTo>
                  <a:pt x="8828" y="1936"/>
                </a:moveTo>
                <a:cubicBezTo>
                  <a:pt x="8828" y="1944"/>
                  <a:pt x="8830" y="1950"/>
                  <a:pt x="8830" y="1956"/>
                </a:cubicBezTo>
                <a:lnTo>
                  <a:pt x="8802" y="1956"/>
                </a:lnTo>
                <a:cubicBezTo>
                  <a:pt x="8802" y="1950"/>
                  <a:pt x="8802" y="1944"/>
                  <a:pt x="8800" y="1936"/>
                </a:cubicBezTo>
                <a:close/>
                <a:moveTo>
                  <a:pt x="10073" y="1913"/>
                </a:moveTo>
                <a:cubicBezTo>
                  <a:pt x="10074" y="1932"/>
                  <a:pt x="10074" y="1951"/>
                  <a:pt x="10076" y="1969"/>
                </a:cubicBezTo>
                <a:lnTo>
                  <a:pt x="10067" y="1969"/>
                </a:lnTo>
                <a:cubicBezTo>
                  <a:pt x="10066" y="1950"/>
                  <a:pt x="10064" y="1932"/>
                  <a:pt x="10064" y="1913"/>
                </a:cubicBezTo>
                <a:close/>
                <a:moveTo>
                  <a:pt x="8205" y="1920"/>
                </a:moveTo>
                <a:cubicBezTo>
                  <a:pt x="8206" y="1939"/>
                  <a:pt x="8207" y="1959"/>
                  <a:pt x="8209" y="1978"/>
                </a:cubicBezTo>
                <a:lnTo>
                  <a:pt x="8199" y="1978"/>
                </a:lnTo>
                <a:cubicBezTo>
                  <a:pt x="8197" y="1959"/>
                  <a:pt x="8197" y="1939"/>
                  <a:pt x="8196" y="1920"/>
                </a:cubicBezTo>
                <a:close/>
                <a:moveTo>
                  <a:pt x="6224" y="1872"/>
                </a:moveTo>
                <a:cubicBezTo>
                  <a:pt x="6227" y="1910"/>
                  <a:pt x="6229" y="1948"/>
                  <a:pt x="6232" y="1985"/>
                </a:cubicBezTo>
                <a:lnTo>
                  <a:pt x="6218" y="1985"/>
                </a:lnTo>
                <a:cubicBezTo>
                  <a:pt x="6215" y="1948"/>
                  <a:pt x="6212" y="1910"/>
                  <a:pt x="6211" y="1872"/>
                </a:cubicBezTo>
                <a:close/>
                <a:moveTo>
                  <a:pt x="5193" y="1878"/>
                </a:moveTo>
                <a:cubicBezTo>
                  <a:pt x="5196" y="1914"/>
                  <a:pt x="5197" y="1953"/>
                  <a:pt x="5200" y="1989"/>
                </a:cubicBezTo>
                <a:lnTo>
                  <a:pt x="5187" y="1989"/>
                </a:lnTo>
                <a:cubicBezTo>
                  <a:pt x="5184" y="1953"/>
                  <a:pt x="5181" y="1914"/>
                  <a:pt x="5180" y="1878"/>
                </a:cubicBezTo>
                <a:close/>
                <a:moveTo>
                  <a:pt x="12484" y="1978"/>
                </a:moveTo>
                <a:cubicBezTo>
                  <a:pt x="12486" y="1984"/>
                  <a:pt x="12486" y="1991"/>
                  <a:pt x="12486" y="1997"/>
                </a:cubicBezTo>
                <a:lnTo>
                  <a:pt x="12458" y="1997"/>
                </a:lnTo>
                <a:cubicBezTo>
                  <a:pt x="12458" y="1991"/>
                  <a:pt x="12458" y="1984"/>
                  <a:pt x="12456" y="1978"/>
                </a:cubicBezTo>
                <a:close/>
                <a:moveTo>
                  <a:pt x="7773" y="1998"/>
                </a:moveTo>
                <a:cubicBezTo>
                  <a:pt x="7773" y="2004"/>
                  <a:pt x="7773" y="2010"/>
                  <a:pt x="7775" y="2017"/>
                </a:cubicBezTo>
                <a:lnTo>
                  <a:pt x="7747" y="2017"/>
                </a:lnTo>
                <a:cubicBezTo>
                  <a:pt x="7746" y="2010"/>
                  <a:pt x="7746" y="2004"/>
                  <a:pt x="7746" y="1998"/>
                </a:cubicBezTo>
                <a:close/>
                <a:moveTo>
                  <a:pt x="3564" y="2014"/>
                </a:moveTo>
                <a:cubicBezTo>
                  <a:pt x="3564" y="2022"/>
                  <a:pt x="3564" y="2028"/>
                  <a:pt x="3566" y="2034"/>
                </a:cubicBezTo>
                <a:lnTo>
                  <a:pt x="3538" y="2034"/>
                </a:lnTo>
                <a:cubicBezTo>
                  <a:pt x="3536" y="2028"/>
                  <a:pt x="3536" y="2022"/>
                  <a:pt x="3536" y="2014"/>
                </a:cubicBezTo>
                <a:close/>
                <a:moveTo>
                  <a:pt x="8321" y="1976"/>
                </a:moveTo>
                <a:cubicBezTo>
                  <a:pt x="8321" y="1995"/>
                  <a:pt x="8322" y="2014"/>
                  <a:pt x="8324" y="2034"/>
                </a:cubicBezTo>
                <a:lnTo>
                  <a:pt x="8315" y="2034"/>
                </a:lnTo>
                <a:cubicBezTo>
                  <a:pt x="8313" y="2014"/>
                  <a:pt x="8312" y="1995"/>
                  <a:pt x="8310" y="1976"/>
                </a:cubicBezTo>
                <a:close/>
                <a:moveTo>
                  <a:pt x="5281" y="1989"/>
                </a:moveTo>
                <a:cubicBezTo>
                  <a:pt x="5283" y="2009"/>
                  <a:pt x="5284" y="2028"/>
                  <a:pt x="5286" y="2045"/>
                </a:cubicBezTo>
                <a:lnTo>
                  <a:pt x="5277" y="2045"/>
                </a:lnTo>
                <a:cubicBezTo>
                  <a:pt x="5275" y="2026"/>
                  <a:pt x="5274" y="2009"/>
                  <a:pt x="5272" y="1989"/>
                </a:cubicBezTo>
                <a:close/>
                <a:moveTo>
                  <a:pt x="3442" y="1997"/>
                </a:moveTo>
                <a:cubicBezTo>
                  <a:pt x="3442" y="2016"/>
                  <a:pt x="3444" y="2035"/>
                  <a:pt x="3445" y="2053"/>
                </a:cubicBezTo>
                <a:lnTo>
                  <a:pt x="3436" y="2053"/>
                </a:lnTo>
                <a:cubicBezTo>
                  <a:pt x="3435" y="2035"/>
                  <a:pt x="3433" y="2016"/>
                  <a:pt x="3432" y="1997"/>
                </a:cubicBezTo>
                <a:close/>
                <a:moveTo>
                  <a:pt x="1203" y="1954"/>
                </a:moveTo>
                <a:cubicBezTo>
                  <a:pt x="1196" y="1985"/>
                  <a:pt x="1187" y="2019"/>
                  <a:pt x="1175" y="2064"/>
                </a:cubicBezTo>
                <a:cubicBezTo>
                  <a:pt x="1169" y="2029"/>
                  <a:pt x="1165" y="2004"/>
                  <a:pt x="1157" y="1954"/>
                </a:cubicBezTo>
                <a:close/>
                <a:moveTo>
                  <a:pt x="4554" y="1922"/>
                </a:moveTo>
                <a:cubicBezTo>
                  <a:pt x="4562" y="1970"/>
                  <a:pt x="4566" y="1995"/>
                  <a:pt x="4572" y="2032"/>
                </a:cubicBezTo>
                <a:cubicBezTo>
                  <a:pt x="4556" y="2039"/>
                  <a:pt x="4541" y="2045"/>
                  <a:pt x="4496" y="2066"/>
                </a:cubicBezTo>
                <a:cubicBezTo>
                  <a:pt x="4525" y="1995"/>
                  <a:pt x="4537" y="1966"/>
                  <a:pt x="4554" y="1922"/>
                </a:cubicBezTo>
                <a:close/>
                <a:moveTo>
                  <a:pt x="9551" y="2028"/>
                </a:moveTo>
                <a:cubicBezTo>
                  <a:pt x="9552" y="2047"/>
                  <a:pt x="9554" y="2066"/>
                  <a:pt x="9554" y="2084"/>
                </a:cubicBezTo>
                <a:lnTo>
                  <a:pt x="9554" y="2085"/>
                </a:lnTo>
                <a:lnTo>
                  <a:pt x="9545" y="2085"/>
                </a:lnTo>
                <a:cubicBezTo>
                  <a:pt x="9543" y="2066"/>
                  <a:pt x="9542" y="2047"/>
                  <a:pt x="9542" y="2028"/>
                </a:cubicBezTo>
                <a:close/>
                <a:moveTo>
                  <a:pt x="3149" y="2073"/>
                </a:moveTo>
                <a:cubicBezTo>
                  <a:pt x="3149" y="2079"/>
                  <a:pt x="3149" y="2085"/>
                  <a:pt x="3151" y="2092"/>
                </a:cubicBezTo>
                <a:lnTo>
                  <a:pt x="3123" y="2092"/>
                </a:lnTo>
                <a:cubicBezTo>
                  <a:pt x="3123" y="2085"/>
                  <a:pt x="3121" y="2079"/>
                  <a:pt x="3121" y="2073"/>
                </a:cubicBezTo>
                <a:close/>
                <a:moveTo>
                  <a:pt x="7544" y="2037"/>
                </a:moveTo>
                <a:cubicBezTo>
                  <a:pt x="7544" y="2056"/>
                  <a:pt x="7545" y="2073"/>
                  <a:pt x="7547" y="2092"/>
                </a:cubicBezTo>
                <a:lnTo>
                  <a:pt x="7538" y="2092"/>
                </a:lnTo>
                <a:cubicBezTo>
                  <a:pt x="7537" y="2073"/>
                  <a:pt x="7535" y="2056"/>
                  <a:pt x="7534" y="2037"/>
                </a:cubicBezTo>
                <a:close/>
                <a:moveTo>
                  <a:pt x="4843" y="2045"/>
                </a:moveTo>
                <a:cubicBezTo>
                  <a:pt x="4844" y="2062"/>
                  <a:pt x="4846" y="2078"/>
                  <a:pt x="4847" y="2094"/>
                </a:cubicBezTo>
                <a:lnTo>
                  <a:pt x="4800" y="2094"/>
                </a:lnTo>
                <a:cubicBezTo>
                  <a:pt x="4799" y="2085"/>
                  <a:pt x="4797" y="2076"/>
                  <a:pt x="4797" y="2066"/>
                </a:cubicBezTo>
                <a:cubicBezTo>
                  <a:pt x="4812" y="2060"/>
                  <a:pt x="4827" y="2053"/>
                  <a:pt x="4843" y="2045"/>
                </a:cubicBezTo>
                <a:close/>
                <a:moveTo>
                  <a:pt x="2779" y="2053"/>
                </a:moveTo>
                <a:cubicBezTo>
                  <a:pt x="2780" y="2070"/>
                  <a:pt x="2783" y="2087"/>
                  <a:pt x="2785" y="2103"/>
                </a:cubicBezTo>
                <a:cubicBezTo>
                  <a:pt x="2760" y="2103"/>
                  <a:pt x="2735" y="2103"/>
                  <a:pt x="2711" y="2104"/>
                </a:cubicBezTo>
                <a:cubicBezTo>
                  <a:pt x="2709" y="2094"/>
                  <a:pt x="2708" y="2085"/>
                  <a:pt x="2707" y="2075"/>
                </a:cubicBezTo>
                <a:cubicBezTo>
                  <a:pt x="2732" y="2067"/>
                  <a:pt x="2755" y="2060"/>
                  <a:pt x="2779" y="2053"/>
                </a:cubicBezTo>
                <a:close/>
                <a:moveTo>
                  <a:pt x="1733" y="1944"/>
                </a:moveTo>
                <a:cubicBezTo>
                  <a:pt x="1737" y="2007"/>
                  <a:pt x="1740" y="2053"/>
                  <a:pt x="1744" y="2119"/>
                </a:cubicBezTo>
                <a:cubicBezTo>
                  <a:pt x="1718" y="2101"/>
                  <a:pt x="1686" y="2075"/>
                  <a:pt x="1653" y="2064"/>
                </a:cubicBezTo>
                <a:cubicBezTo>
                  <a:pt x="1622" y="2054"/>
                  <a:pt x="1591" y="2062"/>
                  <a:pt x="1558" y="2017"/>
                </a:cubicBezTo>
                <a:cubicBezTo>
                  <a:pt x="1591" y="2013"/>
                  <a:pt x="1625" y="2016"/>
                  <a:pt x="1658" y="2003"/>
                </a:cubicBezTo>
                <a:cubicBezTo>
                  <a:pt x="1686" y="1992"/>
                  <a:pt x="1709" y="1963"/>
                  <a:pt x="1733" y="1944"/>
                </a:cubicBezTo>
                <a:close/>
                <a:moveTo>
                  <a:pt x="7893" y="2110"/>
                </a:moveTo>
                <a:cubicBezTo>
                  <a:pt x="7893" y="2116"/>
                  <a:pt x="7893" y="2123"/>
                  <a:pt x="7894" y="2129"/>
                </a:cubicBezTo>
                <a:lnTo>
                  <a:pt x="7866" y="2129"/>
                </a:lnTo>
                <a:cubicBezTo>
                  <a:pt x="7865" y="2123"/>
                  <a:pt x="7865" y="2117"/>
                  <a:pt x="7865" y="2110"/>
                </a:cubicBezTo>
                <a:close/>
                <a:moveTo>
                  <a:pt x="7363" y="2113"/>
                </a:moveTo>
                <a:cubicBezTo>
                  <a:pt x="7363" y="2119"/>
                  <a:pt x="7363" y="2125"/>
                  <a:pt x="7363" y="2131"/>
                </a:cubicBezTo>
                <a:lnTo>
                  <a:pt x="7337" y="2131"/>
                </a:lnTo>
                <a:cubicBezTo>
                  <a:pt x="7335" y="2125"/>
                  <a:pt x="7335" y="2119"/>
                  <a:pt x="7335" y="2113"/>
                </a:cubicBezTo>
                <a:close/>
                <a:moveTo>
                  <a:pt x="7056" y="2113"/>
                </a:moveTo>
                <a:cubicBezTo>
                  <a:pt x="7057" y="2120"/>
                  <a:pt x="7057" y="2126"/>
                  <a:pt x="7057" y="2132"/>
                </a:cubicBezTo>
                <a:lnTo>
                  <a:pt x="7029" y="2132"/>
                </a:lnTo>
                <a:cubicBezTo>
                  <a:pt x="7029" y="2126"/>
                  <a:pt x="7029" y="2120"/>
                  <a:pt x="7028" y="2113"/>
                </a:cubicBezTo>
                <a:close/>
                <a:moveTo>
                  <a:pt x="7603" y="2092"/>
                </a:moveTo>
                <a:cubicBezTo>
                  <a:pt x="7604" y="2112"/>
                  <a:pt x="7606" y="2131"/>
                  <a:pt x="7606" y="2150"/>
                </a:cubicBezTo>
                <a:lnTo>
                  <a:pt x="7597" y="2150"/>
                </a:lnTo>
                <a:cubicBezTo>
                  <a:pt x="7595" y="2131"/>
                  <a:pt x="7594" y="2112"/>
                  <a:pt x="7594" y="2092"/>
                </a:cubicBezTo>
                <a:close/>
                <a:moveTo>
                  <a:pt x="7195" y="2066"/>
                </a:moveTo>
                <a:cubicBezTo>
                  <a:pt x="7211" y="2087"/>
                  <a:pt x="7229" y="2109"/>
                  <a:pt x="7254" y="2138"/>
                </a:cubicBezTo>
                <a:cubicBezTo>
                  <a:pt x="7236" y="2145"/>
                  <a:pt x="7225" y="2150"/>
                  <a:pt x="7201" y="2159"/>
                </a:cubicBezTo>
                <a:cubicBezTo>
                  <a:pt x="7198" y="2107"/>
                  <a:pt x="7197" y="2082"/>
                  <a:pt x="7195" y="2066"/>
                </a:cubicBezTo>
                <a:close/>
                <a:moveTo>
                  <a:pt x="2192" y="2000"/>
                </a:moveTo>
                <a:cubicBezTo>
                  <a:pt x="2198" y="2045"/>
                  <a:pt x="2200" y="2081"/>
                  <a:pt x="2203" y="2103"/>
                </a:cubicBezTo>
                <a:cubicBezTo>
                  <a:pt x="2215" y="2123"/>
                  <a:pt x="2223" y="2137"/>
                  <a:pt x="2231" y="2150"/>
                </a:cubicBezTo>
                <a:cubicBezTo>
                  <a:pt x="2228" y="2156"/>
                  <a:pt x="2227" y="2162"/>
                  <a:pt x="2224" y="2167"/>
                </a:cubicBezTo>
                <a:cubicBezTo>
                  <a:pt x="2217" y="2151"/>
                  <a:pt x="2209" y="2137"/>
                  <a:pt x="2202" y="2120"/>
                </a:cubicBezTo>
                <a:cubicBezTo>
                  <a:pt x="2203" y="2117"/>
                  <a:pt x="2205" y="2113"/>
                  <a:pt x="2206" y="2110"/>
                </a:cubicBezTo>
                <a:lnTo>
                  <a:pt x="2206" y="2110"/>
                </a:lnTo>
                <a:cubicBezTo>
                  <a:pt x="2189" y="2129"/>
                  <a:pt x="2177" y="2150"/>
                  <a:pt x="2162" y="2173"/>
                </a:cubicBezTo>
                <a:cubicBezTo>
                  <a:pt x="2153" y="2140"/>
                  <a:pt x="2147" y="2106"/>
                  <a:pt x="2139" y="2075"/>
                </a:cubicBezTo>
                <a:cubicBezTo>
                  <a:pt x="2133" y="2059"/>
                  <a:pt x="2124" y="2047"/>
                  <a:pt x="2106" y="2017"/>
                </a:cubicBezTo>
                <a:cubicBezTo>
                  <a:pt x="2139" y="2012"/>
                  <a:pt x="2162" y="2006"/>
                  <a:pt x="2192" y="2000"/>
                </a:cubicBezTo>
                <a:close/>
                <a:moveTo>
                  <a:pt x="2406" y="1989"/>
                </a:moveTo>
                <a:cubicBezTo>
                  <a:pt x="2433" y="2053"/>
                  <a:pt x="2448" y="2088"/>
                  <a:pt x="2476" y="2154"/>
                </a:cubicBezTo>
                <a:cubicBezTo>
                  <a:pt x="2424" y="2162"/>
                  <a:pt x="2389" y="2167"/>
                  <a:pt x="2356" y="2173"/>
                </a:cubicBezTo>
                <a:cubicBezTo>
                  <a:pt x="2315" y="2017"/>
                  <a:pt x="2405" y="2079"/>
                  <a:pt x="2406" y="1989"/>
                </a:cubicBezTo>
                <a:close/>
                <a:moveTo>
                  <a:pt x="940" y="2120"/>
                </a:moveTo>
                <a:cubicBezTo>
                  <a:pt x="941" y="2140"/>
                  <a:pt x="943" y="2159"/>
                  <a:pt x="944" y="2178"/>
                </a:cubicBezTo>
                <a:lnTo>
                  <a:pt x="934" y="2178"/>
                </a:lnTo>
                <a:cubicBezTo>
                  <a:pt x="932" y="2159"/>
                  <a:pt x="932" y="2140"/>
                  <a:pt x="931" y="2120"/>
                </a:cubicBezTo>
                <a:close/>
                <a:moveTo>
                  <a:pt x="6074" y="2109"/>
                </a:moveTo>
                <a:cubicBezTo>
                  <a:pt x="6077" y="2141"/>
                  <a:pt x="6079" y="2172"/>
                  <a:pt x="6082" y="2203"/>
                </a:cubicBezTo>
                <a:cubicBezTo>
                  <a:pt x="6077" y="2204"/>
                  <a:pt x="6073" y="2206"/>
                  <a:pt x="6068" y="2207"/>
                </a:cubicBezTo>
                <a:cubicBezTo>
                  <a:pt x="6062" y="2175"/>
                  <a:pt x="6057" y="2144"/>
                  <a:pt x="6051" y="2113"/>
                </a:cubicBezTo>
                <a:cubicBezTo>
                  <a:pt x="6059" y="2112"/>
                  <a:pt x="6067" y="2110"/>
                  <a:pt x="6074" y="2109"/>
                </a:cubicBezTo>
                <a:close/>
                <a:moveTo>
                  <a:pt x="731" y="2197"/>
                </a:moveTo>
                <a:cubicBezTo>
                  <a:pt x="732" y="2203"/>
                  <a:pt x="732" y="2209"/>
                  <a:pt x="732" y="2216"/>
                </a:cubicBezTo>
                <a:lnTo>
                  <a:pt x="704" y="2216"/>
                </a:lnTo>
                <a:cubicBezTo>
                  <a:pt x="704" y="2209"/>
                  <a:pt x="704" y="2203"/>
                  <a:pt x="703" y="2197"/>
                </a:cubicBezTo>
                <a:close/>
                <a:moveTo>
                  <a:pt x="2281" y="2172"/>
                </a:moveTo>
                <a:cubicBezTo>
                  <a:pt x="2283" y="2190"/>
                  <a:pt x="2284" y="2209"/>
                  <a:pt x="2286" y="2228"/>
                </a:cubicBezTo>
                <a:lnTo>
                  <a:pt x="2277" y="2228"/>
                </a:lnTo>
                <a:cubicBezTo>
                  <a:pt x="2275" y="2209"/>
                  <a:pt x="2274" y="2190"/>
                  <a:pt x="2273" y="2172"/>
                </a:cubicBezTo>
                <a:close/>
                <a:moveTo>
                  <a:pt x="2059" y="2172"/>
                </a:moveTo>
                <a:cubicBezTo>
                  <a:pt x="2061" y="2191"/>
                  <a:pt x="2061" y="2210"/>
                  <a:pt x="2062" y="2229"/>
                </a:cubicBezTo>
                <a:lnTo>
                  <a:pt x="2053" y="2229"/>
                </a:lnTo>
                <a:cubicBezTo>
                  <a:pt x="2052" y="2210"/>
                  <a:pt x="2050" y="2191"/>
                  <a:pt x="2049" y="2172"/>
                </a:cubicBezTo>
                <a:close/>
                <a:moveTo>
                  <a:pt x="1640" y="2173"/>
                </a:moveTo>
                <a:cubicBezTo>
                  <a:pt x="1641" y="2192"/>
                  <a:pt x="1643" y="2212"/>
                  <a:pt x="1644" y="2231"/>
                </a:cubicBezTo>
                <a:lnTo>
                  <a:pt x="1635" y="2231"/>
                </a:lnTo>
                <a:cubicBezTo>
                  <a:pt x="1634" y="2212"/>
                  <a:pt x="1633" y="2192"/>
                  <a:pt x="1631" y="2173"/>
                </a:cubicBezTo>
                <a:close/>
                <a:moveTo>
                  <a:pt x="10669" y="2087"/>
                </a:moveTo>
                <a:cubicBezTo>
                  <a:pt x="10672" y="2092"/>
                  <a:pt x="10675" y="2098"/>
                  <a:pt x="10678" y="2104"/>
                </a:cubicBezTo>
                <a:cubicBezTo>
                  <a:pt x="10672" y="2117"/>
                  <a:pt x="10664" y="2131"/>
                  <a:pt x="10659" y="2144"/>
                </a:cubicBezTo>
                <a:cubicBezTo>
                  <a:pt x="10656" y="2140"/>
                  <a:pt x="10654" y="2137"/>
                  <a:pt x="10651" y="2132"/>
                </a:cubicBezTo>
                <a:lnTo>
                  <a:pt x="10651" y="2132"/>
                </a:lnTo>
                <a:cubicBezTo>
                  <a:pt x="10657" y="2165"/>
                  <a:pt x="10659" y="2191"/>
                  <a:pt x="10660" y="2217"/>
                </a:cubicBezTo>
                <a:cubicBezTo>
                  <a:pt x="10660" y="2225"/>
                  <a:pt x="10656" y="2231"/>
                  <a:pt x="10653" y="2241"/>
                </a:cubicBezTo>
                <a:cubicBezTo>
                  <a:pt x="10628" y="2219"/>
                  <a:pt x="10601" y="2194"/>
                  <a:pt x="10560" y="2157"/>
                </a:cubicBezTo>
                <a:cubicBezTo>
                  <a:pt x="10600" y="2145"/>
                  <a:pt x="10628" y="2138"/>
                  <a:pt x="10654" y="2131"/>
                </a:cubicBezTo>
                <a:cubicBezTo>
                  <a:pt x="10657" y="2117"/>
                  <a:pt x="10663" y="2101"/>
                  <a:pt x="10669" y="2087"/>
                </a:cubicBezTo>
                <a:close/>
                <a:moveTo>
                  <a:pt x="7593" y="2220"/>
                </a:moveTo>
                <a:cubicBezTo>
                  <a:pt x="7594" y="2229"/>
                  <a:pt x="7594" y="2240"/>
                  <a:pt x="7595" y="2248"/>
                </a:cubicBezTo>
                <a:lnTo>
                  <a:pt x="7540" y="2248"/>
                </a:lnTo>
                <a:cubicBezTo>
                  <a:pt x="7538" y="2240"/>
                  <a:pt x="7538" y="2229"/>
                  <a:pt x="7537" y="2220"/>
                </a:cubicBezTo>
                <a:close/>
                <a:moveTo>
                  <a:pt x="5074" y="2216"/>
                </a:moveTo>
                <a:cubicBezTo>
                  <a:pt x="5075" y="2235"/>
                  <a:pt x="5077" y="2253"/>
                  <a:pt x="5077" y="2272"/>
                </a:cubicBezTo>
                <a:lnTo>
                  <a:pt x="5068" y="2272"/>
                </a:lnTo>
                <a:cubicBezTo>
                  <a:pt x="5066" y="2254"/>
                  <a:pt x="5065" y="2235"/>
                  <a:pt x="5065" y="2216"/>
                </a:cubicBezTo>
                <a:close/>
                <a:moveTo>
                  <a:pt x="3423" y="2167"/>
                </a:moveTo>
                <a:cubicBezTo>
                  <a:pt x="3425" y="2167"/>
                  <a:pt x="3426" y="2167"/>
                  <a:pt x="3427" y="2167"/>
                </a:cubicBezTo>
                <a:cubicBezTo>
                  <a:pt x="3430" y="2204"/>
                  <a:pt x="3432" y="2243"/>
                  <a:pt x="3435" y="2279"/>
                </a:cubicBezTo>
                <a:lnTo>
                  <a:pt x="3422" y="2279"/>
                </a:lnTo>
                <a:cubicBezTo>
                  <a:pt x="3419" y="2243"/>
                  <a:pt x="3416" y="2204"/>
                  <a:pt x="3414" y="2167"/>
                </a:cubicBezTo>
                <a:cubicBezTo>
                  <a:pt x="3417" y="2167"/>
                  <a:pt x="3420" y="2167"/>
                  <a:pt x="3423" y="2167"/>
                </a:cubicBezTo>
                <a:close/>
                <a:moveTo>
                  <a:pt x="3485" y="2222"/>
                </a:moveTo>
                <a:cubicBezTo>
                  <a:pt x="3486" y="2241"/>
                  <a:pt x="3488" y="2260"/>
                  <a:pt x="3488" y="2279"/>
                </a:cubicBezTo>
                <a:lnTo>
                  <a:pt x="3479" y="2279"/>
                </a:lnTo>
                <a:cubicBezTo>
                  <a:pt x="3477" y="2260"/>
                  <a:pt x="3476" y="2241"/>
                  <a:pt x="3476" y="2222"/>
                </a:cubicBezTo>
                <a:close/>
                <a:moveTo>
                  <a:pt x="2152" y="2238"/>
                </a:moveTo>
                <a:cubicBezTo>
                  <a:pt x="2152" y="2247"/>
                  <a:pt x="2153" y="2256"/>
                  <a:pt x="2155" y="2265"/>
                </a:cubicBezTo>
                <a:cubicBezTo>
                  <a:pt x="2140" y="2272"/>
                  <a:pt x="2125" y="2279"/>
                  <a:pt x="2111" y="2287"/>
                </a:cubicBezTo>
                <a:cubicBezTo>
                  <a:pt x="2109" y="2270"/>
                  <a:pt x="2108" y="2254"/>
                  <a:pt x="2105" y="2238"/>
                </a:cubicBezTo>
                <a:close/>
                <a:moveTo>
                  <a:pt x="11249" y="2262"/>
                </a:moveTo>
                <a:cubicBezTo>
                  <a:pt x="11250" y="2270"/>
                  <a:pt x="11250" y="2279"/>
                  <a:pt x="11251" y="2290"/>
                </a:cubicBezTo>
                <a:lnTo>
                  <a:pt x="11196" y="2290"/>
                </a:lnTo>
                <a:cubicBezTo>
                  <a:pt x="11194" y="2281"/>
                  <a:pt x="11194" y="2270"/>
                  <a:pt x="11193" y="2262"/>
                </a:cubicBezTo>
                <a:close/>
                <a:moveTo>
                  <a:pt x="417" y="2235"/>
                </a:moveTo>
                <a:cubicBezTo>
                  <a:pt x="419" y="2254"/>
                  <a:pt x="420" y="2273"/>
                  <a:pt x="422" y="2293"/>
                </a:cubicBezTo>
                <a:lnTo>
                  <a:pt x="411" y="2293"/>
                </a:lnTo>
                <a:cubicBezTo>
                  <a:pt x="411" y="2273"/>
                  <a:pt x="410" y="2254"/>
                  <a:pt x="408" y="2235"/>
                </a:cubicBezTo>
                <a:close/>
                <a:moveTo>
                  <a:pt x="11098" y="2247"/>
                </a:moveTo>
                <a:cubicBezTo>
                  <a:pt x="11100" y="2266"/>
                  <a:pt x="11101" y="2285"/>
                  <a:pt x="11103" y="2304"/>
                </a:cubicBezTo>
                <a:lnTo>
                  <a:pt x="11094" y="2304"/>
                </a:lnTo>
                <a:cubicBezTo>
                  <a:pt x="11093" y="2285"/>
                  <a:pt x="11091" y="2266"/>
                  <a:pt x="11090" y="2247"/>
                </a:cubicBezTo>
                <a:close/>
                <a:moveTo>
                  <a:pt x="8341" y="2257"/>
                </a:moveTo>
                <a:cubicBezTo>
                  <a:pt x="8343" y="2273"/>
                  <a:pt x="8346" y="2290"/>
                  <a:pt x="8347" y="2306"/>
                </a:cubicBezTo>
                <a:lnTo>
                  <a:pt x="8300" y="2306"/>
                </a:lnTo>
                <a:cubicBezTo>
                  <a:pt x="8299" y="2297"/>
                  <a:pt x="8297" y="2288"/>
                  <a:pt x="8297" y="2278"/>
                </a:cubicBezTo>
                <a:cubicBezTo>
                  <a:pt x="8312" y="2272"/>
                  <a:pt x="8327" y="2265"/>
                  <a:pt x="8341" y="2257"/>
                </a:cubicBezTo>
                <a:close/>
                <a:moveTo>
                  <a:pt x="10709" y="2248"/>
                </a:moveTo>
                <a:lnTo>
                  <a:pt x="10713" y="2306"/>
                </a:lnTo>
                <a:lnTo>
                  <a:pt x="10703" y="2306"/>
                </a:lnTo>
                <a:cubicBezTo>
                  <a:pt x="10703" y="2287"/>
                  <a:pt x="10701" y="2268"/>
                  <a:pt x="10700" y="2248"/>
                </a:cubicBezTo>
                <a:close/>
                <a:moveTo>
                  <a:pt x="8241" y="2316"/>
                </a:moveTo>
                <a:cubicBezTo>
                  <a:pt x="8241" y="2316"/>
                  <a:pt x="8241" y="2316"/>
                  <a:pt x="8241" y="2316"/>
                </a:cubicBezTo>
                <a:lnTo>
                  <a:pt x="8241" y="2316"/>
                </a:lnTo>
                <a:cubicBezTo>
                  <a:pt x="8241" y="2316"/>
                  <a:pt x="8241" y="2316"/>
                  <a:pt x="8241" y="2316"/>
                </a:cubicBezTo>
                <a:close/>
                <a:moveTo>
                  <a:pt x="6889" y="2265"/>
                </a:moveTo>
                <a:lnTo>
                  <a:pt x="6894" y="2322"/>
                </a:lnTo>
                <a:lnTo>
                  <a:pt x="6883" y="2322"/>
                </a:lnTo>
                <a:cubicBezTo>
                  <a:pt x="6883" y="2303"/>
                  <a:pt x="6882" y="2284"/>
                  <a:pt x="6880" y="2265"/>
                </a:cubicBezTo>
                <a:close/>
                <a:moveTo>
                  <a:pt x="1993" y="2304"/>
                </a:moveTo>
                <a:cubicBezTo>
                  <a:pt x="1993" y="2310"/>
                  <a:pt x="1994" y="2318"/>
                  <a:pt x="1994" y="2323"/>
                </a:cubicBezTo>
                <a:lnTo>
                  <a:pt x="1967" y="2323"/>
                </a:lnTo>
                <a:cubicBezTo>
                  <a:pt x="1967" y="2318"/>
                  <a:pt x="1967" y="2310"/>
                  <a:pt x="1965" y="2304"/>
                </a:cubicBezTo>
                <a:close/>
                <a:moveTo>
                  <a:pt x="3180" y="2225"/>
                </a:moveTo>
                <a:cubicBezTo>
                  <a:pt x="3183" y="2262"/>
                  <a:pt x="3186" y="2300"/>
                  <a:pt x="3188" y="2337"/>
                </a:cubicBezTo>
                <a:lnTo>
                  <a:pt x="3174" y="2337"/>
                </a:lnTo>
                <a:cubicBezTo>
                  <a:pt x="3171" y="2300"/>
                  <a:pt x="3169" y="2262"/>
                  <a:pt x="3167" y="2225"/>
                </a:cubicBezTo>
                <a:close/>
                <a:moveTo>
                  <a:pt x="3861" y="2106"/>
                </a:moveTo>
                <a:lnTo>
                  <a:pt x="3861" y="2106"/>
                </a:lnTo>
                <a:cubicBezTo>
                  <a:pt x="3878" y="2135"/>
                  <a:pt x="3892" y="2160"/>
                  <a:pt x="3911" y="2194"/>
                </a:cubicBezTo>
                <a:cubicBezTo>
                  <a:pt x="3913" y="2237"/>
                  <a:pt x="3913" y="2287"/>
                  <a:pt x="3914" y="2337"/>
                </a:cubicBezTo>
                <a:cubicBezTo>
                  <a:pt x="3906" y="2251"/>
                  <a:pt x="3828" y="2210"/>
                  <a:pt x="3861" y="2106"/>
                </a:cubicBezTo>
                <a:close/>
                <a:moveTo>
                  <a:pt x="2677" y="2229"/>
                </a:moveTo>
                <a:cubicBezTo>
                  <a:pt x="2683" y="2266"/>
                  <a:pt x="2689" y="2301"/>
                  <a:pt x="2695" y="2340"/>
                </a:cubicBezTo>
                <a:cubicBezTo>
                  <a:pt x="2694" y="2340"/>
                  <a:pt x="2694" y="2340"/>
                  <a:pt x="2693" y="2340"/>
                </a:cubicBezTo>
                <a:lnTo>
                  <a:pt x="2693" y="2340"/>
                </a:lnTo>
                <a:cubicBezTo>
                  <a:pt x="2693" y="2340"/>
                  <a:pt x="2693" y="2340"/>
                  <a:pt x="2693" y="2340"/>
                </a:cubicBezTo>
                <a:cubicBezTo>
                  <a:pt x="2667" y="2306"/>
                  <a:pt x="2664" y="2270"/>
                  <a:pt x="2659" y="2234"/>
                </a:cubicBezTo>
                <a:lnTo>
                  <a:pt x="2677" y="2229"/>
                </a:lnTo>
                <a:close/>
                <a:moveTo>
                  <a:pt x="1119" y="2290"/>
                </a:moveTo>
                <a:cubicBezTo>
                  <a:pt x="1119" y="2307"/>
                  <a:pt x="1121" y="2326"/>
                  <a:pt x="1122" y="2345"/>
                </a:cubicBezTo>
                <a:lnTo>
                  <a:pt x="1113" y="2345"/>
                </a:lnTo>
                <a:cubicBezTo>
                  <a:pt x="1112" y="2326"/>
                  <a:pt x="1110" y="2307"/>
                  <a:pt x="1109" y="2290"/>
                </a:cubicBezTo>
                <a:close/>
                <a:moveTo>
                  <a:pt x="5036" y="2348"/>
                </a:moveTo>
                <a:cubicBezTo>
                  <a:pt x="5037" y="2354"/>
                  <a:pt x="5037" y="2360"/>
                  <a:pt x="5037" y="2366"/>
                </a:cubicBezTo>
                <a:lnTo>
                  <a:pt x="5009" y="2366"/>
                </a:lnTo>
                <a:cubicBezTo>
                  <a:pt x="5009" y="2360"/>
                  <a:pt x="5009" y="2354"/>
                  <a:pt x="5008" y="2348"/>
                </a:cubicBezTo>
                <a:close/>
                <a:moveTo>
                  <a:pt x="2165" y="2360"/>
                </a:moveTo>
                <a:cubicBezTo>
                  <a:pt x="2165" y="2366"/>
                  <a:pt x="2165" y="2372"/>
                  <a:pt x="2165" y="2379"/>
                </a:cubicBezTo>
                <a:lnTo>
                  <a:pt x="2137" y="2379"/>
                </a:lnTo>
                <a:cubicBezTo>
                  <a:pt x="2137" y="2372"/>
                  <a:pt x="2137" y="2366"/>
                  <a:pt x="2137" y="2360"/>
                </a:cubicBezTo>
                <a:close/>
                <a:moveTo>
                  <a:pt x="4500" y="2329"/>
                </a:moveTo>
                <a:cubicBezTo>
                  <a:pt x="4501" y="2345"/>
                  <a:pt x="4501" y="2362"/>
                  <a:pt x="4503" y="2379"/>
                </a:cubicBezTo>
                <a:lnTo>
                  <a:pt x="4429" y="2379"/>
                </a:lnTo>
                <a:cubicBezTo>
                  <a:pt x="4428" y="2369"/>
                  <a:pt x="4426" y="2359"/>
                  <a:pt x="4426" y="2350"/>
                </a:cubicBezTo>
                <a:cubicBezTo>
                  <a:pt x="4450" y="2343"/>
                  <a:pt x="4475" y="2335"/>
                  <a:pt x="4500" y="2329"/>
                </a:cubicBezTo>
                <a:close/>
                <a:moveTo>
                  <a:pt x="826" y="2362"/>
                </a:moveTo>
                <a:cubicBezTo>
                  <a:pt x="826" y="2371"/>
                  <a:pt x="828" y="2381"/>
                  <a:pt x="828" y="2390"/>
                </a:cubicBezTo>
                <a:lnTo>
                  <a:pt x="772" y="2390"/>
                </a:lnTo>
                <a:cubicBezTo>
                  <a:pt x="772" y="2381"/>
                  <a:pt x="770" y="2371"/>
                  <a:pt x="770" y="2362"/>
                </a:cubicBezTo>
                <a:close/>
                <a:moveTo>
                  <a:pt x="1206" y="2345"/>
                </a:moveTo>
                <a:cubicBezTo>
                  <a:pt x="1207" y="2365"/>
                  <a:pt x="1209" y="2382"/>
                  <a:pt x="1210" y="2401"/>
                </a:cubicBezTo>
                <a:lnTo>
                  <a:pt x="1200" y="2401"/>
                </a:lnTo>
                <a:cubicBezTo>
                  <a:pt x="1199" y="2382"/>
                  <a:pt x="1199" y="2365"/>
                  <a:pt x="1197" y="2345"/>
                </a:cubicBezTo>
                <a:close/>
                <a:moveTo>
                  <a:pt x="1288" y="2288"/>
                </a:moveTo>
                <a:cubicBezTo>
                  <a:pt x="1291" y="2326"/>
                  <a:pt x="1293" y="2363"/>
                  <a:pt x="1296" y="2401"/>
                </a:cubicBezTo>
                <a:lnTo>
                  <a:pt x="1282" y="2401"/>
                </a:lnTo>
                <a:cubicBezTo>
                  <a:pt x="1279" y="2363"/>
                  <a:pt x="1277" y="2326"/>
                  <a:pt x="1275" y="2288"/>
                </a:cubicBezTo>
                <a:close/>
                <a:moveTo>
                  <a:pt x="3339" y="2412"/>
                </a:moveTo>
                <a:cubicBezTo>
                  <a:pt x="3339" y="2418"/>
                  <a:pt x="3341" y="2423"/>
                  <a:pt x="3341" y="2431"/>
                </a:cubicBezTo>
                <a:lnTo>
                  <a:pt x="3313" y="2431"/>
                </a:lnTo>
                <a:cubicBezTo>
                  <a:pt x="3313" y="2423"/>
                  <a:pt x="3311" y="2418"/>
                  <a:pt x="3311" y="2412"/>
                </a:cubicBezTo>
                <a:close/>
                <a:moveTo>
                  <a:pt x="5334" y="2328"/>
                </a:moveTo>
                <a:cubicBezTo>
                  <a:pt x="5337" y="2366"/>
                  <a:pt x="5340" y="2403"/>
                  <a:pt x="5342" y="2441"/>
                </a:cubicBezTo>
                <a:lnTo>
                  <a:pt x="5328" y="2441"/>
                </a:lnTo>
                <a:cubicBezTo>
                  <a:pt x="5325" y="2403"/>
                  <a:pt x="5322" y="2366"/>
                  <a:pt x="5321" y="2328"/>
                </a:cubicBezTo>
                <a:close/>
                <a:moveTo>
                  <a:pt x="5294" y="2460"/>
                </a:moveTo>
                <a:cubicBezTo>
                  <a:pt x="5294" y="2466"/>
                  <a:pt x="5296" y="2472"/>
                  <a:pt x="5296" y="2479"/>
                </a:cubicBezTo>
                <a:lnTo>
                  <a:pt x="5268" y="2479"/>
                </a:lnTo>
                <a:cubicBezTo>
                  <a:pt x="5268" y="2472"/>
                  <a:pt x="5266" y="2466"/>
                  <a:pt x="5266" y="2460"/>
                </a:cubicBezTo>
                <a:close/>
                <a:moveTo>
                  <a:pt x="2462" y="2281"/>
                </a:moveTo>
                <a:cubicBezTo>
                  <a:pt x="2467" y="2344"/>
                  <a:pt x="2470" y="2394"/>
                  <a:pt x="2476" y="2481"/>
                </a:cubicBezTo>
                <a:cubicBezTo>
                  <a:pt x="2448" y="2403"/>
                  <a:pt x="2431" y="2356"/>
                  <a:pt x="2412" y="2298"/>
                </a:cubicBezTo>
                <a:cubicBezTo>
                  <a:pt x="2426" y="2294"/>
                  <a:pt x="2442" y="2288"/>
                  <a:pt x="2462" y="2281"/>
                </a:cubicBezTo>
                <a:close/>
                <a:moveTo>
                  <a:pt x="7459" y="2432"/>
                </a:moveTo>
                <a:cubicBezTo>
                  <a:pt x="7460" y="2451"/>
                  <a:pt x="7460" y="2471"/>
                  <a:pt x="7462" y="2488"/>
                </a:cubicBezTo>
                <a:lnTo>
                  <a:pt x="7453" y="2488"/>
                </a:lnTo>
                <a:cubicBezTo>
                  <a:pt x="7451" y="2471"/>
                  <a:pt x="7450" y="2451"/>
                  <a:pt x="7448" y="2432"/>
                </a:cubicBezTo>
                <a:close/>
                <a:moveTo>
                  <a:pt x="1029" y="2478"/>
                </a:moveTo>
                <a:cubicBezTo>
                  <a:pt x="1029" y="2484"/>
                  <a:pt x="1029" y="2491"/>
                  <a:pt x="1029" y="2497"/>
                </a:cubicBezTo>
                <a:lnTo>
                  <a:pt x="1003" y="2497"/>
                </a:lnTo>
                <a:cubicBezTo>
                  <a:pt x="1001" y="2490"/>
                  <a:pt x="1001" y="2484"/>
                  <a:pt x="1001" y="2478"/>
                </a:cubicBezTo>
                <a:close/>
                <a:moveTo>
                  <a:pt x="220" y="2481"/>
                </a:moveTo>
                <a:cubicBezTo>
                  <a:pt x="220" y="2487"/>
                  <a:pt x="222" y="2494"/>
                  <a:pt x="222" y="2500"/>
                </a:cubicBezTo>
                <a:lnTo>
                  <a:pt x="194" y="2500"/>
                </a:lnTo>
                <a:cubicBezTo>
                  <a:pt x="194" y="2494"/>
                  <a:pt x="192" y="2488"/>
                  <a:pt x="192" y="2481"/>
                </a:cubicBezTo>
                <a:close/>
                <a:moveTo>
                  <a:pt x="4447" y="2444"/>
                </a:moveTo>
                <a:cubicBezTo>
                  <a:pt x="4448" y="2463"/>
                  <a:pt x="4450" y="2482"/>
                  <a:pt x="4451" y="2501"/>
                </a:cubicBezTo>
                <a:lnTo>
                  <a:pt x="4443" y="2501"/>
                </a:lnTo>
                <a:cubicBezTo>
                  <a:pt x="4441" y="2482"/>
                  <a:pt x="4440" y="2463"/>
                  <a:pt x="4438" y="2444"/>
                </a:cubicBezTo>
                <a:close/>
                <a:moveTo>
                  <a:pt x="1884" y="2407"/>
                </a:moveTo>
                <a:lnTo>
                  <a:pt x="1884" y="2407"/>
                </a:lnTo>
                <a:cubicBezTo>
                  <a:pt x="1893" y="2459"/>
                  <a:pt x="1902" y="2508"/>
                  <a:pt x="1877" y="2508"/>
                </a:cubicBezTo>
                <a:cubicBezTo>
                  <a:pt x="1867" y="2508"/>
                  <a:pt x="1852" y="2501"/>
                  <a:pt x="1830" y="2482"/>
                </a:cubicBezTo>
                <a:cubicBezTo>
                  <a:pt x="1850" y="2454"/>
                  <a:pt x="1865" y="2434"/>
                  <a:pt x="1884" y="2407"/>
                </a:cubicBezTo>
                <a:close/>
                <a:moveTo>
                  <a:pt x="2691" y="2365"/>
                </a:moveTo>
                <a:cubicBezTo>
                  <a:pt x="2713" y="2399"/>
                  <a:pt x="2725" y="2447"/>
                  <a:pt x="2727" y="2509"/>
                </a:cubicBezTo>
                <a:cubicBezTo>
                  <a:pt x="2711" y="2509"/>
                  <a:pt x="2694" y="2510"/>
                  <a:pt x="2677" y="2510"/>
                </a:cubicBezTo>
                <a:lnTo>
                  <a:pt x="2677" y="2510"/>
                </a:lnTo>
                <a:cubicBezTo>
                  <a:pt x="2681" y="2461"/>
                  <a:pt x="2686" y="2413"/>
                  <a:pt x="2691" y="2365"/>
                </a:cubicBezTo>
                <a:close/>
                <a:moveTo>
                  <a:pt x="5911" y="2513"/>
                </a:moveTo>
                <a:cubicBezTo>
                  <a:pt x="5912" y="2521"/>
                  <a:pt x="5912" y="2526"/>
                  <a:pt x="5912" y="2532"/>
                </a:cubicBezTo>
                <a:lnTo>
                  <a:pt x="5884" y="2532"/>
                </a:lnTo>
                <a:cubicBezTo>
                  <a:pt x="5884" y="2526"/>
                  <a:pt x="5884" y="2521"/>
                  <a:pt x="5883" y="2513"/>
                </a:cubicBezTo>
                <a:close/>
                <a:moveTo>
                  <a:pt x="5187" y="2516"/>
                </a:moveTo>
                <a:cubicBezTo>
                  <a:pt x="5187" y="2524"/>
                  <a:pt x="5187" y="2529"/>
                  <a:pt x="5189" y="2535"/>
                </a:cubicBezTo>
                <a:lnTo>
                  <a:pt x="5161" y="2535"/>
                </a:lnTo>
                <a:cubicBezTo>
                  <a:pt x="5159" y="2529"/>
                  <a:pt x="5159" y="2524"/>
                  <a:pt x="5159" y="2516"/>
                </a:cubicBezTo>
                <a:close/>
                <a:moveTo>
                  <a:pt x="4072" y="2522"/>
                </a:moveTo>
                <a:cubicBezTo>
                  <a:pt x="4072" y="2528"/>
                  <a:pt x="4072" y="2534"/>
                  <a:pt x="4073" y="2540"/>
                </a:cubicBezTo>
                <a:lnTo>
                  <a:pt x="4045" y="2540"/>
                </a:lnTo>
                <a:lnTo>
                  <a:pt x="4045" y="2541"/>
                </a:lnTo>
                <a:cubicBezTo>
                  <a:pt x="4045" y="2534"/>
                  <a:pt x="4044" y="2528"/>
                  <a:pt x="4044" y="2522"/>
                </a:cubicBezTo>
                <a:close/>
                <a:moveTo>
                  <a:pt x="6904" y="2491"/>
                </a:moveTo>
                <a:cubicBezTo>
                  <a:pt x="6905" y="2510"/>
                  <a:pt x="6907" y="2528"/>
                  <a:pt x="6908" y="2547"/>
                </a:cubicBezTo>
                <a:lnTo>
                  <a:pt x="6900" y="2547"/>
                </a:lnTo>
                <a:cubicBezTo>
                  <a:pt x="6898" y="2528"/>
                  <a:pt x="6897" y="2510"/>
                  <a:pt x="6895" y="2491"/>
                </a:cubicBezTo>
                <a:close/>
                <a:moveTo>
                  <a:pt x="3192" y="2429"/>
                </a:moveTo>
                <a:cubicBezTo>
                  <a:pt x="3201" y="2482"/>
                  <a:pt x="3205" y="2507"/>
                  <a:pt x="3213" y="2549"/>
                </a:cubicBezTo>
                <a:lnTo>
                  <a:pt x="3129" y="2549"/>
                </a:lnTo>
                <a:cubicBezTo>
                  <a:pt x="3158" y="2493"/>
                  <a:pt x="3171" y="2468"/>
                  <a:pt x="3192" y="2429"/>
                </a:cubicBezTo>
                <a:close/>
                <a:moveTo>
                  <a:pt x="2676" y="2511"/>
                </a:moveTo>
                <a:lnTo>
                  <a:pt x="2676" y="2511"/>
                </a:lnTo>
                <a:cubicBezTo>
                  <a:pt x="2677" y="2525"/>
                  <a:pt x="2678" y="2540"/>
                  <a:pt x="2679" y="2555"/>
                </a:cubicBezTo>
                <a:lnTo>
                  <a:pt x="2679" y="2555"/>
                </a:lnTo>
                <a:cubicBezTo>
                  <a:pt x="2666" y="2546"/>
                  <a:pt x="2660" y="2537"/>
                  <a:pt x="2655" y="2528"/>
                </a:cubicBezTo>
                <a:cubicBezTo>
                  <a:pt x="2662" y="2522"/>
                  <a:pt x="2669" y="2517"/>
                  <a:pt x="2676" y="2511"/>
                </a:cubicBezTo>
                <a:close/>
                <a:moveTo>
                  <a:pt x="4674" y="2500"/>
                </a:moveTo>
                <a:cubicBezTo>
                  <a:pt x="4675" y="2519"/>
                  <a:pt x="4677" y="2537"/>
                  <a:pt x="4678" y="2556"/>
                </a:cubicBezTo>
                <a:lnTo>
                  <a:pt x="4669" y="2556"/>
                </a:lnTo>
                <a:cubicBezTo>
                  <a:pt x="4668" y="2537"/>
                  <a:pt x="4666" y="2519"/>
                  <a:pt x="4665" y="2500"/>
                </a:cubicBezTo>
                <a:close/>
                <a:moveTo>
                  <a:pt x="2445" y="2509"/>
                </a:moveTo>
                <a:cubicBezTo>
                  <a:pt x="2445" y="2528"/>
                  <a:pt x="2446" y="2547"/>
                  <a:pt x="2448" y="2566"/>
                </a:cubicBezTo>
                <a:lnTo>
                  <a:pt x="2439" y="2566"/>
                </a:lnTo>
                <a:cubicBezTo>
                  <a:pt x="2437" y="2547"/>
                  <a:pt x="2436" y="2528"/>
                  <a:pt x="2434" y="2510"/>
                </a:cubicBezTo>
                <a:lnTo>
                  <a:pt x="2434" y="2509"/>
                </a:lnTo>
                <a:close/>
                <a:moveTo>
                  <a:pt x="484" y="2444"/>
                </a:moveTo>
                <a:cubicBezTo>
                  <a:pt x="501" y="2488"/>
                  <a:pt x="514" y="2524"/>
                  <a:pt x="528" y="2559"/>
                </a:cubicBezTo>
                <a:cubicBezTo>
                  <a:pt x="516" y="2567"/>
                  <a:pt x="506" y="2573"/>
                  <a:pt x="497" y="2573"/>
                </a:cubicBezTo>
                <a:cubicBezTo>
                  <a:pt x="479" y="2573"/>
                  <a:pt x="470" y="2545"/>
                  <a:pt x="484" y="2444"/>
                </a:cubicBezTo>
                <a:close/>
                <a:moveTo>
                  <a:pt x="1796" y="2518"/>
                </a:moveTo>
                <a:cubicBezTo>
                  <a:pt x="1803" y="2534"/>
                  <a:pt x="1812" y="2549"/>
                  <a:pt x="1819" y="2565"/>
                </a:cubicBezTo>
                <a:cubicBezTo>
                  <a:pt x="1816" y="2568"/>
                  <a:pt x="1815" y="2572"/>
                  <a:pt x="1814" y="2575"/>
                </a:cubicBezTo>
                <a:cubicBezTo>
                  <a:pt x="1815" y="2571"/>
                  <a:pt x="1816" y="2568"/>
                  <a:pt x="1818" y="2563"/>
                </a:cubicBezTo>
                <a:cubicBezTo>
                  <a:pt x="1806" y="2562"/>
                  <a:pt x="1797" y="2550"/>
                  <a:pt x="1788" y="2537"/>
                </a:cubicBezTo>
                <a:cubicBezTo>
                  <a:pt x="1791" y="2529"/>
                  <a:pt x="1794" y="2525"/>
                  <a:pt x="1796" y="2518"/>
                </a:cubicBezTo>
                <a:close/>
                <a:moveTo>
                  <a:pt x="7198" y="2565"/>
                </a:moveTo>
                <a:cubicBezTo>
                  <a:pt x="7198" y="2571"/>
                  <a:pt x="7198" y="2578"/>
                  <a:pt x="7198" y="2584"/>
                </a:cubicBezTo>
                <a:lnTo>
                  <a:pt x="7170" y="2584"/>
                </a:lnTo>
                <a:cubicBezTo>
                  <a:pt x="7170" y="2578"/>
                  <a:pt x="7170" y="2572"/>
                  <a:pt x="7170" y="2565"/>
                </a:cubicBezTo>
                <a:close/>
                <a:moveTo>
                  <a:pt x="1814" y="2575"/>
                </a:moveTo>
                <a:lnTo>
                  <a:pt x="1814" y="2575"/>
                </a:lnTo>
                <a:cubicBezTo>
                  <a:pt x="1827" y="2576"/>
                  <a:pt x="1836" y="2590"/>
                  <a:pt x="1844" y="2603"/>
                </a:cubicBezTo>
                <a:cubicBezTo>
                  <a:pt x="1841" y="2609"/>
                  <a:pt x="1839" y="2615"/>
                  <a:pt x="1837" y="2621"/>
                </a:cubicBezTo>
                <a:cubicBezTo>
                  <a:pt x="1828" y="2606"/>
                  <a:pt x="1821" y="2590"/>
                  <a:pt x="1814" y="2575"/>
                </a:cubicBezTo>
                <a:close/>
                <a:moveTo>
                  <a:pt x="578" y="2348"/>
                </a:moveTo>
                <a:cubicBezTo>
                  <a:pt x="607" y="2382"/>
                  <a:pt x="628" y="2407"/>
                  <a:pt x="650" y="2434"/>
                </a:cubicBezTo>
                <a:cubicBezTo>
                  <a:pt x="645" y="2444"/>
                  <a:pt x="642" y="2453"/>
                  <a:pt x="638" y="2463"/>
                </a:cubicBezTo>
                <a:cubicBezTo>
                  <a:pt x="654" y="2450"/>
                  <a:pt x="666" y="2428"/>
                  <a:pt x="678" y="2404"/>
                </a:cubicBezTo>
                <a:cubicBezTo>
                  <a:pt x="738" y="2423"/>
                  <a:pt x="784" y="2485"/>
                  <a:pt x="812" y="2619"/>
                </a:cubicBezTo>
                <a:cubicBezTo>
                  <a:pt x="791" y="2624"/>
                  <a:pt x="767" y="2628"/>
                  <a:pt x="740" y="2634"/>
                </a:cubicBezTo>
                <a:cubicBezTo>
                  <a:pt x="734" y="2600"/>
                  <a:pt x="729" y="2574"/>
                  <a:pt x="723" y="2538"/>
                </a:cubicBezTo>
                <a:cubicBezTo>
                  <a:pt x="697" y="2524"/>
                  <a:pt x="666" y="2504"/>
                  <a:pt x="635" y="2487"/>
                </a:cubicBezTo>
                <a:cubicBezTo>
                  <a:pt x="620" y="2462"/>
                  <a:pt x="604" y="2459"/>
                  <a:pt x="582" y="2456"/>
                </a:cubicBezTo>
                <a:cubicBezTo>
                  <a:pt x="581" y="2416"/>
                  <a:pt x="579" y="2385"/>
                  <a:pt x="578" y="2348"/>
                </a:cubicBezTo>
                <a:close/>
                <a:moveTo>
                  <a:pt x="4637" y="2632"/>
                </a:moveTo>
                <a:cubicBezTo>
                  <a:pt x="4637" y="2638"/>
                  <a:pt x="4637" y="2644"/>
                  <a:pt x="4638" y="2650"/>
                </a:cubicBezTo>
                <a:lnTo>
                  <a:pt x="4610" y="2650"/>
                </a:lnTo>
                <a:lnTo>
                  <a:pt x="4609" y="2632"/>
                </a:lnTo>
                <a:close/>
                <a:moveTo>
                  <a:pt x="5350" y="2610"/>
                </a:moveTo>
                <a:lnTo>
                  <a:pt x="5355" y="2666"/>
                </a:lnTo>
                <a:lnTo>
                  <a:pt x="5346" y="2666"/>
                </a:lnTo>
                <a:cubicBezTo>
                  <a:pt x="5344" y="2647"/>
                  <a:pt x="5343" y="2629"/>
                  <a:pt x="5342" y="2610"/>
                </a:cubicBezTo>
                <a:close/>
                <a:moveTo>
                  <a:pt x="344" y="2646"/>
                </a:moveTo>
                <a:cubicBezTo>
                  <a:pt x="344" y="2654"/>
                  <a:pt x="345" y="2665"/>
                  <a:pt x="345" y="2674"/>
                </a:cubicBezTo>
                <a:cubicBezTo>
                  <a:pt x="326" y="2675"/>
                  <a:pt x="308" y="2675"/>
                  <a:pt x="289" y="2675"/>
                </a:cubicBezTo>
                <a:cubicBezTo>
                  <a:pt x="289" y="2665"/>
                  <a:pt x="288" y="2656"/>
                  <a:pt x="288" y="2646"/>
                </a:cubicBezTo>
                <a:close/>
                <a:moveTo>
                  <a:pt x="3423" y="2506"/>
                </a:moveTo>
                <a:cubicBezTo>
                  <a:pt x="3426" y="2562"/>
                  <a:pt x="3430" y="2619"/>
                  <a:pt x="3433" y="2675"/>
                </a:cubicBezTo>
                <a:lnTo>
                  <a:pt x="3420" y="2675"/>
                </a:lnTo>
                <a:cubicBezTo>
                  <a:pt x="3416" y="2619"/>
                  <a:pt x="3413" y="2562"/>
                  <a:pt x="3408" y="2506"/>
                </a:cubicBezTo>
                <a:close/>
                <a:moveTo>
                  <a:pt x="1079" y="2634"/>
                </a:moveTo>
                <a:cubicBezTo>
                  <a:pt x="1086" y="2650"/>
                  <a:pt x="1094" y="2664"/>
                  <a:pt x="1101" y="2679"/>
                </a:cubicBezTo>
                <a:lnTo>
                  <a:pt x="1101" y="2679"/>
                </a:lnTo>
                <a:cubicBezTo>
                  <a:pt x="1088" y="2679"/>
                  <a:pt x="1079" y="2665"/>
                  <a:pt x="1072" y="2653"/>
                </a:cubicBezTo>
                <a:cubicBezTo>
                  <a:pt x="1073" y="2647"/>
                  <a:pt x="1076" y="2641"/>
                  <a:pt x="1079" y="2634"/>
                </a:cubicBezTo>
                <a:close/>
                <a:moveTo>
                  <a:pt x="1101" y="2680"/>
                </a:moveTo>
                <a:cubicBezTo>
                  <a:pt x="1101" y="2681"/>
                  <a:pt x="1101" y="2681"/>
                  <a:pt x="1101" y="2681"/>
                </a:cubicBezTo>
                <a:cubicBezTo>
                  <a:pt x="1100" y="2684"/>
                  <a:pt x="1098" y="2688"/>
                  <a:pt x="1097" y="2691"/>
                </a:cubicBezTo>
                <a:cubicBezTo>
                  <a:pt x="1098" y="2687"/>
                  <a:pt x="1100" y="2684"/>
                  <a:pt x="1101" y="2680"/>
                </a:cubicBezTo>
                <a:close/>
                <a:moveTo>
                  <a:pt x="907" y="2515"/>
                </a:moveTo>
                <a:cubicBezTo>
                  <a:pt x="951" y="2550"/>
                  <a:pt x="978" y="2571"/>
                  <a:pt x="1012" y="2597"/>
                </a:cubicBezTo>
                <a:cubicBezTo>
                  <a:pt x="996" y="2635"/>
                  <a:pt x="985" y="2660"/>
                  <a:pt x="969" y="2694"/>
                </a:cubicBezTo>
                <a:cubicBezTo>
                  <a:pt x="951" y="2643"/>
                  <a:pt x="935" y="2594"/>
                  <a:pt x="907" y="2515"/>
                </a:cubicBezTo>
                <a:close/>
                <a:moveTo>
                  <a:pt x="4000" y="2691"/>
                </a:moveTo>
                <a:cubicBezTo>
                  <a:pt x="4000" y="2697"/>
                  <a:pt x="4000" y="2703"/>
                  <a:pt x="4001" y="2710"/>
                </a:cubicBezTo>
                <a:lnTo>
                  <a:pt x="3973" y="2710"/>
                </a:lnTo>
                <a:lnTo>
                  <a:pt x="3972" y="2691"/>
                </a:lnTo>
                <a:close/>
                <a:moveTo>
                  <a:pt x="4418" y="2685"/>
                </a:moveTo>
                <a:cubicBezTo>
                  <a:pt x="4418" y="2694"/>
                  <a:pt x="4419" y="2703"/>
                  <a:pt x="4419" y="2713"/>
                </a:cubicBezTo>
                <a:lnTo>
                  <a:pt x="4363" y="2713"/>
                </a:lnTo>
                <a:cubicBezTo>
                  <a:pt x="4363" y="2704"/>
                  <a:pt x="4362" y="2694"/>
                  <a:pt x="4362" y="2685"/>
                </a:cubicBezTo>
                <a:close/>
                <a:moveTo>
                  <a:pt x="4699" y="2727"/>
                </a:moveTo>
                <a:cubicBezTo>
                  <a:pt x="4699" y="2727"/>
                  <a:pt x="4699" y="2728"/>
                  <a:pt x="4699" y="2728"/>
                </a:cubicBezTo>
                <a:lnTo>
                  <a:pt x="4699" y="2728"/>
                </a:lnTo>
                <a:cubicBezTo>
                  <a:pt x="4699" y="2728"/>
                  <a:pt x="4699" y="2727"/>
                  <a:pt x="4699" y="2727"/>
                </a:cubicBezTo>
                <a:close/>
                <a:moveTo>
                  <a:pt x="1097" y="2691"/>
                </a:moveTo>
                <a:lnTo>
                  <a:pt x="1097" y="2691"/>
                </a:lnTo>
                <a:cubicBezTo>
                  <a:pt x="1110" y="2693"/>
                  <a:pt x="1118" y="2706"/>
                  <a:pt x="1126" y="2719"/>
                </a:cubicBezTo>
                <a:cubicBezTo>
                  <a:pt x="1124" y="2725"/>
                  <a:pt x="1122" y="2731"/>
                  <a:pt x="1119" y="2737"/>
                </a:cubicBezTo>
                <a:cubicBezTo>
                  <a:pt x="1112" y="2722"/>
                  <a:pt x="1104" y="2706"/>
                  <a:pt x="1097" y="2691"/>
                </a:cubicBezTo>
                <a:close/>
                <a:moveTo>
                  <a:pt x="1450" y="2654"/>
                </a:moveTo>
                <a:lnTo>
                  <a:pt x="1450" y="2654"/>
                </a:lnTo>
                <a:cubicBezTo>
                  <a:pt x="1441" y="2734"/>
                  <a:pt x="1416" y="2775"/>
                  <a:pt x="1375" y="2781"/>
                </a:cubicBezTo>
                <a:cubicBezTo>
                  <a:pt x="1403" y="2734"/>
                  <a:pt x="1422" y="2702"/>
                  <a:pt x="1450" y="2654"/>
                </a:cubicBezTo>
                <a:close/>
                <a:moveTo>
                  <a:pt x="968" y="2818"/>
                </a:moveTo>
                <a:cubicBezTo>
                  <a:pt x="968" y="2824"/>
                  <a:pt x="969" y="2830"/>
                  <a:pt x="969" y="2837"/>
                </a:cubicBezTo>
                <a:lnTo>
                  <a:pt x="941" y="2837"/>
                </a:lnTo>
                <a:lnTo>
                  <a:pt x="941" y="2835"/>
                </a:lnTo>
                <a:cubicBezTo>
                  <a:pt x="941" y="2830"/>
                  <a:pt x="941" y="2824"/>
                  <a:pt x="940" y="2818"/>
                </a:cubicBezTo>
                <a:close/>
                <a:moveTo>
                  <a:pt x="2693" y="2617"/>
                </a:moveTo>
                <a:cubicBezTo>
                  <a:pt x="2709" y="2693"/>
                  <a:pt x="2714" y="2769"/>
                  <a:pt x="2720" y="2844"/>
                </a:cubicBezTo>
                <a:cubicBezTo>
                  <a:pt x="2693" y="2770"/>
                  <a:pt x="2685" y="2694"/>
                  <a:pt x="2693" y="2617"/>
                </a:cubicBezTo>
                <a:close/>
                <a:moveTo>
                  <a:pt x="1961" y="2794"/>
                </a:moveTo>
                <a:cubicBezTo>
                  <a:pt x="1962" y="2813"/>
                  <a:pt x="1964" y="2832"/>
                  <a:pt x="1965" y="2850"/>
                </a:cubicBezTo>
                <a:lnTo>
                  <a:pt x="1955" y="2850"/>
                </a:lnTo>
                <a:cubicBezTo>
                  <a:pt x="1955" y="2832"/>
                  <a:pt x="1953" y="2813"/>
                  <a:pt x="1952" y="2794"/>
                </a:cubicBezTo>
                <a:close/>
                <a:moveTo>
                  <a:pt x="1372" y="2859"/>
                </a:moveTo>
                <a:cubicBezTo>
                  <a:pt x="1379" y="2875"/>
                  <a:pt x="1388" y="2890"/>
                  <a:pt x="1396" y="2906"/>
                </a:cubicBezTo>
                <a:cubicBezTo>
                  <a:pt x="1395" y="2907"/>
                  <a:pt x="1394" y="2909"/>
                  <a:pt x="1393" y="2910"/>
                </a:cubicBezTo>
                <a:lnTo>
                  <a:pt x="1393" y="2910"/>
                </a:lnTo>
                <a:cubicBezTo>
                  <a:pt x="1375" y="2892"/>
                  <a:pt x="1370" y="2884"/>
                  <a:pt x="1365" y="2877"/>
                </a:cubicBezTo>
                <a:cubicBezTo>
                  <a:pt x="1368" y="2871"/>
                  <a:pt x="1371" y="2865"/>
                  <a:pt x="1372" y="2859"/>
                </a:cubicBezTo>
                <a:close/>
                <a:moveTo>
                  <a:pt x="1403" y="2930"/>
                </a:moveTo>
                <a:cubicBezTo>
                  <a:pt x="1414" y="2941"/>
                  <a:pt x="1415" y="2945"/>
                  <a:pt x="1413" y="2945"/>
                </a:cubicBezTo>
                <a:cubicBezTo>
                  <a:pt x="1410" y="2945"/>
                  <a:pt x="1402" y="2941"/>
                  <a:pt x="1394" y="2937"/>
                </a:cubicBezTo>
                <a:cubicBezTo>
                  <a:pt x="1397" y="2935"/>
                  <a:pt x="1400" y="2933"/>
                  <a:pt x="1403" y="2930"/>
                </a:cubicBezTo>
                <a:close/>
                <a:moveTo>
                  <a:pt x="3928" y="2857"/>
                </a:moveTo>
                <a:cubicBezTo>
                  <a:pt x="3929" y="2890"/>
                  <a:pt x="3931" y="2907"/>
                  <a:pt x="3932" y="2940"/>
                </a:cubicBezTo>
                <a:cubicBezTo>
                  <a:pt x="3919" y="2946"/>
                  <a:pt x="3904" y="2953"/>
                  <a:pt x="3885" y="2960"/>
                </a:cubicBezTo>
                <a:cubicBezTo>
                  <a:pt x="3879" y="2924"/>
                  <a:pt x="3875" y="2899"/>
                  <a:pt x="3867" y="2857"/>
                </a:cubicBezTo>
                <a:close/>
                <a:moveTo>
                  <a:pt x="1433" y="2912"/>
                </a:moveTo>
                <a:cubicBezTo>
                  <a:pt x="1436" y="2912"/>
                  <a:pt x="1443" y="2934"/>
                  <a:pt x="1465" y="2975"/>
                </a:cubicBezTo>
                <a:cubicBezTo>
                  <a:pt x="1441" y="2954"/>
                  <a:pt x="1423" y="2938"/>
                  <a:pt x="1410" y="2926"/>
                </a:cubicBezTo>
                <a:lnTo>
                  <a:pt x="1410" y="2926"/>
                </a:lnTo>
                <a:cubicBezTo>
                  <a:pt x="1417" y="2920"/>
                  <a:pt x="1425" y="2915"/>
                  <a:pt x="1432" y="2912"/>
                </a:cubicBezTo>
                <a:cubicBezTo>
                  <a:pt x="1433" y="2912"/>
                  <a:pt x="1433" y="2912"/>
                  <a:pt x="1433" y="2912"/>
                </a:cubicBezTo>
                <a:close/>
                <a:moveTo>
                  <a:pt x="3322" y="2977"/>
                </a:moveTo>
                <a:cubicBezTo>
                  <a:pt x="3322" y="2983"/>
                  <a:pt x="3322" y="2988"/>
                  <a:pt x="3323" y="2996"/>
                </a:cubicBezTo>
                <a:lnTo>
                  <a:pt x="3295" y="2996"/>
                </a:lnTo>
                <a:cubicBezTo>
                  <a:pt x="3294" y="2988"/>
                  <a:pt x="3294" y="2983"/>
                  <a:pt x="3294" y="2977"/>
                </a:cubicBezTo>
                <a:close/>
                <a:moveTo>
                  <a:pt x="1332" y="2919"/>
                </a:moveTo>
                <a:cubicBezTo>
                  <a:pt x="1335" y="2950"/>
                  <a:pt x="1337" y="2981"/>
                  <a:pt x="1340" y="3012"/>
                </a:cubicBezTo>
                <a:lnTo>
                  <a:pt x="1338" y="3012"/>
                </a:lnTo>
                <a:cubicBezTo>
                  <a:pt x="1335" y="3013"/>
                  <a:pt x="1331" y="3015"/>
                  <a:pt x="1327" y="3016"/>
                </a:cubicBezTo>
                <a:cubicBezTo>
                  <a:pt x="1321" y="2985"/>
                  <a:pt x="1315" y="2956"/>
                  <a:pt x="1309" y="2925"/>
                </a:cubicBezTo>
                <a:cubicBezTo>
                  <a:pt x="1318" y="2922"/>
                  <a:pt x="1325" y="2921"/>
                  <a:pt x="1332" y="2919"/>
                </a:cubicBezTo>
                <a:close/>
                <a:moveTo>
                  <a:pt x="2033" y="2972"/>
                </a:moveTo>
                <a:cubicBezTo>
                  <a:pt x="2034" y="2983"/>
                  <a:pt x="2036" y="2991"/>
                  <a:pt x="2037" y="3000"/>
                </a:cubicBezTo>
                <a:cubicBezTo>
                  <a:pt x="2022" y="3008"/>
                  <a:pt x="2008" y="3015"/>
                  <a:pt x="1993" y="3022"/>
                </a:cubicBezTo>
                <a:cubicBezTo>
                  <a:pt x="1992" y="3006"/>
                  <a:pt x="1989" y="2990"/>
                  <a:pt x="1987" y="2974"/>
                </a:cubicBezTo>
                <a:cubicBezTo>
                  <a:pt x="2002" y="2974"/>
                  <a:pt x="2018" y="2974"/>
                  <a:pt x="2033" y="2972"/>
                </a:cubicBezTo>
                <a:close/>
                <a:moveTo>
                  <a:pt x="1025" y="2968"/>
                </a:moveTo>
                <a:cubicBezTo>
                  <a:pt x="1025" y="2987"/>
                  <a:pt x="1026" y="3006"/>
                  <a:pt x="1028" y="3024"/>
                </a:cubicBezTo>
                <a:lnTo>
                  <a:pt x="1019" y="3024"/>
                </a:lnTo>
                <a:cubicBezTo>
                  <a:pt x="1018" y="3006"/>
                  <a:pt x="1016" y="2987"/>
                  <a:pt x="1015" y="2968"/>
                </a:cubicBezTo>
                <a:close/>
                <a:moveTo>
                  <a:pt x="1160" y="2905"/>
                </a:moveTo>
                <a:cubicBezTo>
                  <a:pt x="1166" y="2938"/>
                  <a:pt x="1172" y="2969"/>
                  <a:pt x="1188" y="3065"/>
                </a:cubicBezTo>
                <a:cubicBezTo>
                  <a:pt x="1149" y="2996"/>
                  <a:pt x="1132" y="2968"/>
                  <a:pt x="1107" y="2925"/>
                </a:cubicBezTo>
                <a:cubicBezTo>
                  <a:pt x="1131" y="2916"/>
                  <a:pt x="1143" y="2912"/>
                  <a:pt x="1160" y="2905"/>
                </a:cubicBezTo>
                <a:close/>
                <a:moveTo>
                  <a:pt x="941" y="2974"/>
                </a:moveTo>
                <a:cubicBezTo>
                  <a:pt x="947" y="3005"/>
                  <a:pt x="953" y="3035"/>
                  <a:pt x="957" y="3066"/>
                </a:cubicBezTo>
                <a:cubicBezTo>
                  <a:pt x="950" y="3068"/>
                  <a:pt x="943" y="3071"/>
                  <a:pt x="934" y="3072"/>
                </a:cubicBezTo>
                <a:cubicBezTo>
                  <a:pt x="932" y="3041"/>
                  <a:pt x="929" y="3010"/>
                  <a:pt x="928" y="2978"/>
                </a:cubicBezTo>
                <a:cubicBezTo>
                  <a:pt x="932" y="2977"/>
                  <a:pt x="937" y="2975"/>
                  <a:pt x="941" y="2974"/>
                </a:cubicBezTo>
                <a:close/>
                <a:moveTo>
                  <a:pt x="991" y="3156"/>
                </a:moveTo>
                <a:cubicBezTo>
                  <a:pt x="991" y="3162"/>
                  <a:pt x="991" y="3169"/>
                  <a:pt x="991" y="3175"/>
                </a:cubicBezTo>
                <a:lnTo>
                  <a:pt x="963" y="3175"/>
                </a:lnTo>
                <a:cubicBezTo>
                  <a:pt x="963" y="3169"/>
                  <a:pt x="963" y="3162"/>
                  <a:pt x="963" y="3156"/>
                </a:cubicBezTo>
                <a:close/>
                <a:moveTo>
                  <a:pt x="1631" y="2974"/>
                </a:moveTo>
                <a:cubicBezTo>
                  <a:pt x="1658" y="2999"/>
                  <a:pt x="1683" y="3024"/>
                  <a:pt x="1713" y="3053"/>
                </a:cubicBezTo>
                <a:cubicBezTo>
                  <a:pt x="1681" y="3100"/>
                  <a:pt x="1652" y="3143"/>
                  <a:pt x="1618" y="3193"/>
                </a:cubicBezTo>
                <a:cubicBezTo>
                  <a:pt x="1581" y="3081"/>
                  <a:pt x="1605" y="3022"/>
                  <a:pt x="1631" y="2974"/>
                </a:cubicBezTo>
                <a:close/>
                <a:moveTo>
                  <a:pt x="2323" y="3189"/>
                </a:moveTo>
                <a:cubicBezTo>
                  <a:pt x="2323" y="3208"/>
                  <a:pt x="2324" y="3225"/>
                  <a:pt x="2325" y="3244"/>
                </a:cubicBezTo>
                <a:lnTo>
                  <a:pt x="2317" y="3244"/>
                </a:lnTo>
                <a:cubicBezTo>
                  <a:pt x="2315" y="3225"/>
                  <a:pt x="2314" y="3208"/>
                  <a:pt x="2312" y="3189"/>
                </a:cubicBezTo>
                <a:close/>
                <a:moveTo>
                  <a:pt x="928" y="3194"/>
                </a:moveTo>
                <a:cubicBezTo>
                  <a:pt x="929" y="3214"/>
                  <a:pt x="931" y="3231"/>
                  <a:pt x="932" y="3250"/>
                </a:cubicBezTo>
                <a:lnTo>
                  <a:pt x="922" y="3250"/>
                </a:lnTo>
                <a:cubicBezTo>
                  <a:pt x="922" y="3231"/>
                  <a:pt x="920" y="3212"/>
                  <a:pt x="919" y="3194"/>
                </a:cubicBezTo>
                <a:close/>
                <a:moveTo>
                  <a:pt x="21506" y="0"/>
                </a:moveTo>
                <a:cubicBezTo>
                  <a:pt x="21497" y="0"/>
                  <a:pt x="21487" y="5"/>
                  <a:pt x="21484" y="14"/>
                </a:cubicBezTo>
                <a:cubicBezTo>
                  <a:pt x="21467" y="57"/>
                  <a:pt x="21446" y="67"/>
                  <a:pt x="21423" y="67"/>
                </a:cubicBezTo>
                <a:cubicBezTo>
                  <a:pt x="21403" y="67"/>
                  <a:pt x="21382" y="59"/>
                  <a:pt x="21362" y="59"/>
                </a:cubicBezTo>
                <a:cubicBezTo>
                  <a:pt x="21360" y="59"/>
                  <a:pt x="21359" y="59"/>
                  <a:pt x="21357" y="59"/>
                </a:cubicBezTo>
                <a:cubicBezTo>
                  <a:pt x="21357" y="59"/>
                  <a:pt x="21357" y="59"/>
                  <a:pt x="21356" y="59"/>
                </a:cubicBezTo>
                <a:cubicBezTo>
                  <a:pt x="21330" y="59"/>
                  <a:pt x="21294" y="19"/>
                  <a:pt x="21271" y="19"/>
                </a:cubicBezTo>
                <a:cubicBezTo>
                  <a:pt x="21267" y="19"/>
                  <a:pt x="21262" y="21"/>
                  <a:pt x="21259" y="25"/>
                </a:cubicBezTo>
                <a:cubicBezTo>
                  <a:pt x="21241" y="49"/>
                  <a:pt x="21220" y="55"/>
                  <a:pt x="21199" y="55"/>
                </a:cubicBezTo>
                <a:cubicBezTo>
                  <a:pt x="21177" y="55"/>
                  <a:pt x="21156" y="49"/>
                  <a:pt x="21136" y="49"/>
                </a:cubicBezTo>
                <a:cubicBezTo>
                  <a:pt x="21119" y="49"/>
                  <a:pt x="21104" y="54"/>
                  <a:pt x="21091" y="71"/>
                </a:cubicBezTo>
                <a:cubicBezTo>
                  <a:pt x="21069" y="100"/>
                  <a:pt x="21049" y="110"/>
                  <a:pt x="21029" y="110"/>
                </a:cubicBezTo>
                <a:cubicBezTo>
                  <a:pt x="20996" y="110"/>
                  <a:pt x="20964" y="83"/>
                  <a:pt x="20929" y="68"/>
                </a:cubicBezTo>
                <a:cubicBezTo>
                  <a:pt x="20927" y="67"/>
                  <a:pt x="20924" y="66"/>
                  <a:pt x="20922" y="66"/>
                </a:cubicBezTo>
                <a:cubicBezTo>
                  <a:pt x="20902" y="66"/>
                  <a:pt x="20881" y="101"/>
                  <a:pt x="20859" y="105"/>
                </a:cubicBezTo>
                <a:cubicBezTo>
                  <a:pt x="20856" y="105"/>
                  <a:pt x="20853" y="106"/>
                  <a:pt x="20851" y="106"/>
                </a:cubicBezTo>
                <a:cubicBezTo>
                  <a:pt x="20831" y="106"/>
                  <a:pt x="20808" y="92"/>
                  <a:pt x="20784" y="86"/>
                </a:cubicBezTo>
                <a:cubicBezTo>
                  <a:pt x="20775" y="108"/>
                  <a:pt x="20760" y="142"/>
                  <a:pt x="20745" y="175"/>
                </a:cubicBezTo>
                <a:cubicBezTo>
                  <a:pt x="20723" y="140"/>
                  <a:pt x="20703" y="103"/>
                  <a:pt x="20681" y="67"/>
                </a:cubicBezTo>
                <a:cubicBezTo>
                  <a:pt x="20666" y="102"/>
                  <a:pt x="20651" y="136"/>
                  <a:pt x="20635" y="174"/>
                </a:cubicBezTo>
                <a:cubicBezTo>
                  <a:pt x="20625" y="159"/>
                  <a:pt x="20614" y="145"/>
                  <a:pt x="20598" y="120"/>
                </a:cubicBezTo>
                <a:cubicBezTo>
                  <a:pt x="20586" y="161"/>
                  <a:pt x="20573" y="205"/>
                  <a:pt x="20557" y="265"/>
                </a:cubicBezTo>
                <a:cubicBezTo>
                  <a:pt x="20542" y="203"/>
                  <a:pt x="20535" y="171"/>
                  <a:pt x="20523" y="122"/>
                </a:cubicBezTo>
                <a:cubicBezTo>
                  <a:pt x="20511" y="122"/>
                  <a:pt x="20498" y="125"/>
                  <a:pt x="20485" y="125"/>
                </a:cubicBezTo>
                <a:cubicBezTo>
                  <a:pt x="20476" y="125"/>
                  <a:pt x="20468" y="124"/>
                  <a:pt x="20460" y="121"/>
                </a:cubicBezTo>
                <a:cubicBezTo>
                  <a:pt x="20433" y="109"/>
                  <a:pt x="20408" y="84"/>
                  <a:pt x="20397" y="75"/>
                </a:cubicBezTo>
                <a:cubicBezTo>
                  <a:pt x="20364" y="92"/>
                  <a:pt x="20336" y="123"/>
                  <a:pt x="20315" y="123"/>
                </a:cubicBezTo>
                <a:cubicBezTo>
                  <a:pt x="20311" y="123"/>
                  <a:pt x="20306" y="121"/>
                  <a:pt x="20302" y="118"/>
                </a:cubicBezTo>
                <a:cubicBezTo>
                  <a:pt x="20285" y="103"/>
                  <a:pt x="20268" y="97"/>
                  <a:pt x="20252" y="97"/>
                </a:cubicBezTo>
                <a:cubicBezTo>
                  <a:pt x="20214" y="97"/>
                  <a:pt x="20181" y="129"/>
                  <a:pt x="20145" y="129"/>
                </a:cubicBezTo>
                <a:cubicBezTo>
                  <a:pt x="20137" y="129"/>
                  <a:pt x="20128" y="128"/>
                  <a:pt x="20120" y="124"/>
                </a:cubicBezTo>
                <a:cubicBezTo>
                  <a:pt x="20119" y="192"/>
                  <a:pt x="20117" y="243"/>
                  <a:pt x="20116" y="302"/>
                </a:cubicBezTo>
                <a:cubicBezTo>
                  <a:pt x="20107" y="287"/>
                  <a:pt x="20101" y="281"/>
                  <a:pt x="20099" y="273"/>
                </a:cubicBezTo>
                <a:cubicBezTo>
                  <a:pt x="20094" y="228"/>
                  <a:pt x="20088" y="184"/>
                  <a:pt x="20082" y="137"/>
                </a:cubicBezTo>
                <a:cubicBezTo>
                  <a:pt x="20048" y="125"/>
                  <a:pt x="20015" y="122"/>
                  <a:pt x="19981" y="122"/>
                </a:cubicBezTo>
                <a:cubicBezTo>
                  <a:pt x="19940" y="122"/>
                  <a:pt x="19900" y="127"/>
                  <a:pt x="19858" y="127"/>
                </a:cubicBezTo>
                <a:cubicBezTo>
                  <a:pt x="19801" y="127"/>
                  <a:pt x="19742" y="117"/>
                  <a:pt x="19679" y="74"/>
                </a:cubicBezTo>
                <a:cubicBezTo>
                  <a:pt x="19674" y="109"/>
                  <a:pt x="19668" y="150"/>
                  <a:pt x="19660" y="209"/>
                </a:cubicBezTo>
                <a:cubicBezTo>
                  <a:pt x="19642" y="137"/>
                  <a:pt x="19635" y="103"/>
                  <a:pt x="19626" y="69"/>
                </a:cubicBezTo>
                <a:cubicBezTo>
                  <a:pt x="19613" y="69"/>
                  <a:pt x="19601" y="67"/>
                  <a:pt x="19589" y="67"/>
                </a:cubicBezTo>
                <a:cubicBezTo>
                  <a:pt x="19582" y="67"/>
                  <a:pt x="19576" y="68"/>
                  <a:pt x="19570" y="71"/>
                </a:cubicBezTo>
                <a:cubicBezTo>
                  <a:pt x="19558" y="78"/>
                  <a:pt x="19551" y="106"/>
                  <a:pt x="19548" y="112"/>
                </a:cubicBezTo>
                <a:cubicBezTo>
                  <a:pt x="19518" y="97"/>
                  <a:pt x="19493" y="72"/>
                  <a:pt x="19471" y="72"/>
                </a:cubicBezTo>
                <a:cubicBezTo>
                  <a:pt x="19469" y="72"/>
                  <a:pt x="19468" y="72"/>
                  <a:pt x="19467" y="72"/>
                </a:cubicBezTo>
                <a:cubicBezTo>
                  <a:pt x="19457" y="73"/>
                  <a:pt x="19447" y="74"/>
                  <a:pt x="19437" y="74"/>
                </a:cubicBezTo>
                <a:cubicBezTo>
                  <a:pt x="19394" y="74"/>
                  <a:pt x="19351" y="67"/>
                  <a:pt x="19308" y="67"/>
                </a:cubicBezTo>
                <a:cubicBezTo>
                  <a:pt x="19261" y="67"/>
                  <a:pt x="19216" y="75"/>
                  <a:pt x="19173" y="108"/>
                </a:cubicBezTo>
                <a:cubicBezTo>
                  <a:pt x="19158" y="96"/>
                  <a:pt x="19139" y="80"/>
                  <a:pt x="19112" y="59"/>
                </a:cubicBezTo>
                <a:cubicBezTo>
                  <a:pt x="19112" y="131"/>
                  <a:pt x="19112" y="183"/>
                  <a:pt x="19111" y="239"/>
                </a:cubicBezTo>
                <a:cubicBezTo>
                  <a:pt x="19095" y="237"/>
                  <a:pt x="19081" y="236"/>
                  <a:pt x="19067" y="234"/>
                </a:cubicBezTo>
                <a:cubicBezTo>
                  <a:pt x="19059" y="177"/>
                  <a:pt x="19052" y="125"/>
                  <a:pt x="19045" y="77"/>
                </a:cubicBezTo>
                <a:cubicBezTo>
                  <a:pt x="19011" y="112"/>
                  <a:pt x="18981" y="145"/>
                  <a:pt x="18950" y="178"/>
                </a:cubicBezTo>
                <a:cubicBezTo>
                  <a:pt x="18943" y="137"/>
                  <a:pt x="18939" y="111"/>
                  <a:pt x="18934" y="86"/>
                </a:cubicBezTo>
                <a:cubicBezTo>
                  <a:pt x="18916" y="74"/>
                  <a:pt x="18899" y="69"/>
                  <a:pt x="18881" y="69"/>
                </a:cubicBezTo>
                <a:cubicBezTo>
                  <a:pt x="18831" y="69"/>
                  <a:pt x="18782" y="107"/>
                  <a:pt x="18732" y="107"/>
                </a:cubicBezTo>
                <a:cubicBezTo>
                  <a:pt x="18713" y="107"/>
                  <a:pt x="18694" y="101"/>
                  <a:pt x="18674" y="87"/>
                </a:cubicBezTo>
                <a:cubicBezTo>
                  <a:pt x="18643" y="121"/>
                  <a:pt x="18606" y="159"/>
                  <a:pt x="18575" y="192"/>
                </a:cubicBezTo>
                <a:cubicBezTo>
                  <a:pt x="18558" y="164"/>
                  <a:pt x="18547" y="149"/>
                  <a:pt x="18540" y="139"/>
                </a:cubicBezTo>
                <a:cubicBezTo>
                  <a:pt x="18528" y="178"/>
                  <a:pt x="18516" y="218"/>
                  <a:pt x="18503" y="264"/>
                </a:cubicBezTo>
                <a:cubicBezTo>
                  <a:pt x="18472" y="186"/>
                  <a:pt x="18450" y="128"/>
                  <a:pt x="18433" y="84"/>
                </a:cubicBezTo>
                <a:cubicBezTo>
                  <a:pt x="18404" y="124"/>
                  <a:pt x="18372" y="132"/>
                  <a:pt x="18340" y="132"/>
                </a:cubicBezTo>
                <a:cubicBezTo>
                  <a:pt x="18319" y="132"/>
                  <a:pt x="18298" y="128"/>
                  <a:pt x="18279" y="128"/>
                </a:cubicBezTo>
                <a:cubicBezTo>
                  <a:pt x="18260" y="128"/>
                  <a:pt x="18242" y="131"/>
                  <a:pt x="18225" y="143"/>
                </a:cubicBezTo>
                <a:cubicBezTo>
                  <a:pt x="18221" y="186"/>
                  <a:pt x="18218" y="218"/>
                  <a:pt x="18213" y="261"/>
                </a:cubicBezTo>
                <a:cubicBezTo>
                  <a:pt x="18160" y="211"/>
                  <a:pt x="18116" y="168"/>
                  <a:pt x="18094" y="146"/>
                </a:cubicBezTo>
                <a:cubicBezTo>
                  <a:pt x="17987" y="193"/>
                  <a:pt x="17900" y="231"/>
                  <a:pt x="17801" y="274"/>
                </a:cubicBezTo>
                <a:cubicBezTo>
                  <a:pt x="17797" y="290"/>
                  <a:pt x="17787" y="327"/>
                  <a:pt x="17775" y="364"/>
                </a:cubicBezTo>
                <a:cubicBezTo>
                  <a:pt x="17751" y="321"/>
                  <a:pt x="17732" y="287"/>
                  <a:pt x="17715" y="253"/>
                </a:cubicBezTo>
                <a:cubicBezTo>
                  <a:pt x="17692" y="289"/>
                  <a:pt x="17668" y="310"/>
                  <a:pt x="17643" y="310"/>
                </a:cubicBezTo>
                <a:cubicBezTo>
                  <a:pt x="17620" y="310"/>
                  <a:pt x="17596" y="292"/>
                  <a:pt x="17570" y="252"/>
                </a:cubicBezTo>
                <a:cubicBezTo>
                  <a:pt x="17560" y="271"/>
                  <a:pt x="17547" y="292"/>
                  <a:pt x="17535" y="312"/>
                </a:cubicBezTo>
                <a:cubicBezTo>
                  <a:pt x="17510" y="286"/>
                  <a:pt x="17489" y="265"/>
                  <a:pt x="17478" y="252"/>
                </a:cubicBezTo>
                <a:cubicBezTo>
                  <a:pt x="17447" y="273"/>
                  <a:pt x="17425" y="300"/>
                  <a:pt x="17400" y="302"/>
                </a:cubicBezTo>
                <a:cubicBezTo>
                  <a:pt x="17367" y="305"/>
                  <a:pt x="17334" y="306"/>
                  <a:pt x="17302" y="306"/>
                </a:cubicBezTo>
                <a:cubicBezTo>
                  <a:pt x="17247" y="306"/>
                  <a:pt x="17192" y="303"/>
                  <a:pt x="17137" y="303"/>
                </a:cubicBezTo>
                <a:cubicBezTo>
                  <a:pt x="17038" y="303"/>
                  <a:pt x="16940" y="312"/>
                  <a:pt x="16845" y="362"/>
                </a:cubicBezTo>
                <a:cubicBezTo>
                  <a:pt x="16804" y="384"/>
                  <a:pt x="16760" y="355"/>
                  <a:pt x="16716" y="405"/>
                </a:cubicBezTo>
                <a:cubicBezTo>
                  <a:pt x="16709" y="412"/>
                  <a:pt x="16702" y="415"/>
                  <a:pt x="16693" y="415"/>
                </a:cubicBezTo>
                <a:cubicBezTo>
                  <a:pt x="16661" y="415"/>
                  <a:pt x="16613" y="373"/>
                  <a:pt x="16576" y="367"/>
                </a:cubicBezTo>
                <a:cubicBezTo>
                  <a:pt x="16574" y="366"/>
                  <a:pt x="16572" y="366"/>
                  <a:pt x="16569" y="366"/>
                </a:cubicBezTo>
                <a:cubicBezTo>
                  <a:pt x="16546" y="366"/>
                  <a:pt x="16521" y="381"/>
                  <a:pt x="16504" y="405"/>
                </a:cubicBezTo>
                <a:cubicBezTo>
                  <a:pt x="16492" y="420"/>
                  <a:pt x="16480" y="426"/>
                  <a:pt x="16468" y="426"/>
                </a:cubicBezTo>
                <a:cubicBezTo>
                  <a:pt x="16437" y="426"/>
                  <a:pt x="16404" y="393"/>
                  <a:pt x="16374" y="393"/>
                </a:cubicBezTo>
                <a:cubicBezTo>
                  <a:pt x="16360" y="393"/>
                  <a:pt x="16347" y="400"/>
                  <a:pt x="16335" y="420"/>
                </a:cubicBezTo>
                <a:cubicBezTo>
                  <a:pt x="16334" y="420"/>
                  <a:pt x="16334" y="420"/>
                  <a:pt x="16334" y="420"/>
                </a:cubicBezTo>
                <a:cubicBezTo>
                  <a:pt x="16330" y="420"/>
                  <a:pt x="16319" y="401"/>
                  <a:pt x="16311" y="395"/>
                </a:cubicBezTo>
                <a:cubicBezTo>
                  <a:pt x="16305" y="387"/>
                  <a:pt x="16298" y="381"/>
                  <a:pt x="16292" y="376"/>
                </a:cubicBezTo>
                <a:cubicBezTo>
                  <a:pt x="16254" y="459"/>
                  <a:pt x="16224" y="564"/>
                  <a:pt x="16154" y="567"/>
                </a:cubicBezTo>
                <a:cubicBezTo>
                  <a:pt x="16159" y="504"/>
                  <a:pt x="16167" y="443"/>
                  <a:pt x="16176" y="356"/>
                </a:cubicBezTo>
                <a:lnTo>
                  <a:pt x="16176" y="356"/>
                </a:lnTo>
                <a:cubicBezTo>
                  <a:pt x="16145" y="395"/>
                  <a:pt x="16127" y="414"/>
                  <a:pt x="16112" y="433"/>
                </a:cubicBezTo>
                <a:cubicBezTo>
                  <a:pt x="16096" y="405"/>
                  <a:pt x="16084" y="387"/>
                  <a:pt x="16073" y="368"/>
                </a:cubicBezTo>
                <a:cubicBezTo>
                  <a:pt x="16057" y="405"/>
                  <a:pt x="16039" y="443"/>
                  <a:pt x="16017" y="492"/>
                </a:cubicBezTo>
                <a:lnTo>
                  <a:pt x="15915" y="492"/>
                </a:lnTo>
                <a:cubicBezTo>
                  <a:pt x="15911" y="521"/>
                  <a:pt x="15903" y="562"/>
                  <a:pt x="15892" y="639"/>
                </a:cubicBezTo>
                <a:cubicBezTo>
                  <a:pt x="15876" y="530"/>
                  <a:pt x="15868" y="478"/>
                  <a:pt x="15855" y="383"/>
                </a:cubicBezTo>
                <a:cubicBezTo>
                  <a:pt x="15828" y="489"/>
                  <a:pt x="15811" y="564"/>
                  <a:pt x="15790" y="634"/>
                </a:cubicBezTo>
                <a:cubicBezTo>
                  <a:pt x="15787" y="645"/>
                  <a:pt x="15776" y="645"/>
                  <a:pt x="15762" y="654"/>
                </a:cubicBezTo>
                <a:cubicBezTo>
                  <a:pt x="15739" y="615"/>
                  <a:pt x="15714" y="574"/>
                  <a:pt x="15690" y="536"/>
                </a:cubicBezTo>
                <a:cubicBezTo>
                  <a:pt x="15632" y="557"/>
                  <a:pt x="15583" y="646"/>
                  <a:pt x="15523" y="646"/>
                </a:cubicBezTo>
                <a:cubicBezTo>
                  <a:pt x="15493" y="646"/>
                  <a:pt x="15460" y="624"/>
                  <a:pt x="15422" y="561"/>
                </a:cubicBezTo>
                <a:cubicBezTo>
                  <a:pt x="15480" y="512"/>
                  <a:pt x="15484" y="420"/>
                  <a:pt x="15469" y="312"/>
                </a:cubicBezTo>
                <a:lnTo>
                  <a:pt x="15469" y="312"/>
                </a:lnTo>
                <a:cubicBezTo>
                  <a:pt x="15419" y="381"/>
                  <a:pt x="15368" y="451"/>
                  <a:pt x="15316" y="521"/>
                </a:cubicBezTo>
                <a:cubicBezTo>
                  <a:pt x="15316" y="539"/>
                  <a:pt x="15315" y="565"/>
                  <a:pt x="15314" y="602"/>
                </a:cubicBezTo>
                <a:cubicBezTo>
                  <a:pt x="15260" y="530"/>
                  <a:pt x="15230" y="375"/>
                  <a:pt x="15158" y="375"/>
                </a:cubicBezTo>
                <a:cubicBezTo>
                  <a:pt x="15151" y="375"/>
                  <a:pt x="15144" y="376"/>
                  <a:pt x="15137" y="378"/>
                </a:cubicBezTo>
                <a:cubicBezTo>
                  <a:pt x="15152" y="417"/>
                  <a:pt x="15161" y="442"/>
                  <a:pt x="15181" y="495"/>
                </a:cubicBezTo>
                <a:cubicBezTo>
                  <a:pt x="15136" y="478"/>
                  <a:pt x="15095" y="423"/>
                  <a:pt x="15062" y="423"/>
                </a:cubicBezTo>
                <a:cubicBezTo>
                  <a:pt x="15045" y="423"/>
                  <a:pt x="15031" y="436"/>
                  <a:pt x="15018" y="476"/>
                </a:cubicBezTo>
                <a:cubicBezTo>
                  <a:pt x="15003" y="455"/>
                  <a:pt x="14994" y="443"/>
                  <a:pt x="14983" y="427"/>
                </a:cubicBezTo>
                <a:cubicBezTo>
                  <a:pt x="14978" y="477"/>
                  <a:pt x="14975" y="509"/>
                  <a:pt x="14971" y="552"/>
                </a:cubicBezTo>
                <a:cubicBezTo>
                  <a:pt x="14955" y="501"/>
                  <a:pt x="14943" y="464"/>
                  <a:pt x="14928" y="415"/>
                </a:cubicBezTo>
                <a:cubicBezTo>
                  <a:pt x="14890" y="468"/>
                  <a:pt x="14851" y="495"/>
                  <a:pt x="14814" y="495"/>
                </a:cubicBezTo>
                <a:cubicBezTo>
                  <a:pt x="14788" y="495"/>
                  <a:pt x="14764" y="481"/>
                  <a:pt x="14743" y="452"/>
                </a:cubicBezTo>
                <a:cubicBezTo>
                  <a:pt x="14703" y="458"/>
                  <a:pt x="14672" y="476"/>
                  <a:pt x="14649" y="476"/>
                </a:cubicBezTo>
                <a:cubicBezTo>
                  <a:pt x="14639" y="476"/>
                  <a:pt x="14631" y="473"/>
                  <a:pt x="14624" y="465"/>
                </a:cubicBezTo>
                <a:cubicBezTo>
                  <a:pt x="14598" y="438"/>
                  <a:pt x="14576" y="423"/>
                  <a:pt x="14555" y="423"/>
                </a:cubicBezTo>
                <a:cubicBezTo>
                  <a:pt x="14536" y="423"/>
                  <a:pt x="14517" y="437"/>
                  <a:pt x="14498" y="467"/>
                </a:cubicBezTo>
                <a:cubicBezTo>
                  <a:pt x="14488" y="484"/>
                  <a:pt x="14477" y="491"/>
                  <a:pt x="14466" y="491"/>
                </a:cubicBezTo>
                <a:cubicBezTo>
                  <a:pt x="14439" y="491"/>
                  <a:pt x="14412" y="449"/>
                  <a:pt x="14384" y="426"/>
                </a:cubicBezTo>
                <a:cubicBezTo>
                  <a:pt x="14375" y="440"/>
                  <a:pt x="14368" y="464"/>
                  <a:pt x="14357" y="473"/>
                </a:cubicBezTo>
                <a:cubicBezTo>
                  <a:pt x="14340" y="486"/>
                  <a:pt x="14322" y="490"/>
                  <a:pt x="14304" y="490"/>
                </a:cubicBezTo>
                <a:cubicBezTo>
                  <a:pt x="14281" y="490"/>
                  <a:pt x="14258" y="484"/>
                  <a:pt x="14235" y="484"/>
                </a:cubicBezTo>
                <a:cubicBezTo>
                  <a:pt x="14206" y="484"/>
                  <a:pt x="14178" y="493"/>
                  <a:pt x="14154" y="533"/>
                </a:cubicBezTo>
                <a:cubicBezTo>
                  <a:pt x="14154" y="533"/>
                  <a:pt x="14154" y="533"/>
                  <a:pt x="14154" y="533"/>
                </a:cubicBezTo>
                <a:cubicBezTo>
                  <a:pt x="14152" y="533"/>
                  <a:pt x="14139" y="506"/>
                  <a:pt x="14132" y="495"/>
                </a:cubicBezTo>
                <a:cubicBezTo>
                  <a:pt x="14128" y="489"/>
                  <a:pt x="14124" y="486"/>
                  <a:pt x="14120" y="486"/>
                </a:cubicBezTo>
                <a:cubicBezTo>
                  <a:pt x="14103" y="486"/>
                  <a:pt x="14088" y="529"/>
                  <a:pt x="14072" y="529"/>
                </a:cubicBezTo>
                <a:cubicBezTo>
                  <a:pt x="14063" y="529"/>
                  <a:pt x="14055" y="519"/>
                  <a:pt x="14045" y="489"/>
                </a:cubicBezTo>
                <a:cubicBezTo>
                  <a:pt x="14009" y="506"/>
                  <a:pt x="13972" y="524"/>
                  <a:pt x="13936" y="542"/>
                </a:cubicBezTo>
                <a:cubicBezTo>
                  <a:pt x="13925" y="524"/>
                  <a:pt x="13914" y="508"/>
                  <a:pt x="13907" y="496"/>
                </a:cubicBezTo>
                <a:cubicBezTo>
                  <a:pt x="13891" y="518"/>
                  <a:pt x="13878" y="536"/>
                  <a:pt x="13867" y="552"/>
                </a:cubicBezTo>
                <a:cubicBezTo>
                  <a:pt x="13845" y="526"/>
                  <a:pt x="13829" y="506"/>
                  <a:pt x="13806" y="477"/>
                </a:cubicBezTo>
                <a:cubicBezTo>
                  <a:pt x="13786" y="532"/>
                  <a:pt x="13761" y="551"/>
                  <a:pt x="13734" y="551"/>
                </a:cubicBezTo>
                <a:cubicBezTo>
                  <a:pt x="13707" y="551"/>
                  <a:pt x="13678" y="532"/>
                  <a:pt x="13650" y="509"/>
                </a:cubicBezTo>
                <a:cubicBezTo>
                  <a:pt x="13645" y="562"/>
                  <a:pt x="13641" y="615"/>
                  <a:pt x="13633" y="698"/>
                </a:cubicBezTo>
                <a:cubicBezTo>
                  <a:pt x="13594" y="605"/>
                  <a:pt x="13567" y="543"/>
                  <a:pt x="13538" y="474"/>
                </a:cubicBezTo>
                <a:cubicBezTo>
                  <a:pt x="13505" y="527"/>
                  <a:pt x="13470" y="550"/>
                  <a:pt x="13435" y="550"/>
                </a:cubicBezTo>
                <a:cubicBezTo>
                  <a:pt x="13400" y="550"/>
                  <a:pt x="13365" y="527"/>
                  <a:pt x="13329" y="484"/>
                </a:cubicBezTo>
                <a:cubicBezTo>
                  <a:pt x="13308" y="514"/>
                  <a:pt x="13291" y="537"/>
                  <a:pt x="13276" y="556"/>
                </a:cubicBezTo>
                <a:cubicBezTo>
                  <a:pt x="13255" y="526"/>
                  <a:pt x="13241" y="502"/>
                  <a:pt x="13223" y="477"/>
                </a:cubicBezTo>
                <a:cubicBezTo>
                  <a:pt x="13180" y="539"/>
                  <a:pt x="13141" y="595"/>
                  <a:pt x="13105" y="645"/>
                </a:cubicBezTo>
                <a:cubicBezTo>
                  <a:pt x="13086" y="593"/>
                  <a:pt x="13067" y="542"/>
                  <a:pt x="13045" y="484"/>
                </a:cubicBezTo>
                <a:cubicBezTo>
                  <a:pt x="13035" y="490"/>
                  <a:pt x="13025" y="491"/>
                  <a:pt x="13015" y="491"/>
                </a:cubicBezTo>
                <a:cubicBezTo>
                  <a:pt x="13006" y="491"/>
                  <a:pt x="12998" y="491"/>
                  <a:pt x="12990" y="491"/>
                </a:cubicBezTo>
                <a:cubicBezTo>
                  <a:pt x="12967" y="491"/>
                  <a:pt x="12946" y="497"/>
                  <a:pt x="12933" y="549"/>
                </a:cubicBezTo>
                <a:cubicBezTo>
                  <a:pt x="12911" y="500"/>
                  <a:pt x="12888" y="489"/>
                  <a:pt x="12866" y="489"/>
                </a:cubicBezTo>
                <a:cubicBezTo>
                  <a:pt x="12848" y="489"/>
                  <a:pt x="12830" y="496"/>
                  <a:pt x="12813" y="496"/>
                </a:cubicBezTo>
                <a:cubicBezTo>
                  <a:pt x="12806" y="496"/>
                  <a:pt x="12800" y="495"/>
                  <a:pt x="12793" y="492"/>
                </a:cubicBezTo>
                <a:cubicBezTo>
                  <a:pt x="12770" y="539"/>
                  <a:pt x="12749" y="580"/>
                  <a:pt x="12727" y="626"/>
                </a:cubicBezTo>
                <a:cubicBezTo>
                  <a:pt x="12684" y="561"/>
                  <a:pt x="12651" y="509"/>
                  <a:pt x="12620" y="462"/>
                </a:cubicBezTo>
                <a:cubicBezTo>
                  <a:pt x="12614" y="565"/>
                  <a:pt x="12540" y="565"/>
                  <a:pt x="12524" y="665"/>
                </a:cubicBezTo>
                <a:cubicBezTo>
                  <a:pt x="12483" y="665"/>
                  <a:pt x="12446" y="665"/>
                  <a:pt x="12406" y="667"/>
                </a:cubicBezTo>
                <a:cubicBezTo>
                  <a:pt x="12396" y="702"/>
                  <a:pt x="12387" y="740"/>
                  <a:pt x="12378" y="774"/>
                </a:cubicBezTo>
                <a:cubicBezTo>
                  <a:pt x="12387" y="785"/>
                  <a:pt x="12396" y="798"/>
                  <a:pt x="12405" y="811"/>
                </a:cubicBezTo>
                <a:cubicBezTo>
                  <a:pt x="12402" y="817"/>
                  <a:pt x="12399" y="823"/>
                  <a:pt x="12398" y="829"/>
                </a:cubicBezTo>
                <a:cubicBezTo>
                  <a:pt x="12390" y="812"/>
                  <a:pt x="12381" y="798"/>
                  <a:pt x="12374" y="782"/>
                </a:cubicBezTo>
                <a:cubicBezTo>
                  <a:pt x="12375" y="779"/>
                  <a:pt x="12378" y="776"/>
                  <a:pt x="12378" y="774"/>
                </a:cubicBezTo>
                <a:cubicBezTo>
                  <a:pt x="12303" y="739"/>
                  <a:pt x="12371" y="671"/>
                  <a:pt x="12350" y="643"/>
                </a:cubicBezTo>
                <a:cubicBezTo>
                  <a:pt x="12342" y="609"/>
                  <a:pt x="12333" y="577"/>
                  <a:pt x="12324" y="543"/>
                </a:cubicBezTo>
                <a:cubicBezTo>
                  <a:pt x="12312" y="534"/>
                  <a:pt x="12302" y="526"/>
                  <a:pt x="12290" y="517"/>
                </a:cubicBezTo>
                <a:cubicBezTo>
                  <a:pt x="12284" y="574"/>
                  <a:pt x="12278" y="632"/>
                  <a:pt x="12275" y="674"/>
                </a:cubicBezTo>
                <a:cubicBezTo>
                  <a:pt x="12228" y="640"/>
                  <a:pt x="12193" y="617"/>
                  <a:pt x="12140" y="580"/>
                </a:cubicBezTo>
                <a:lnTo>
                  <a:pt x="12140" y="580"/>
                </a:lnTo>
                <a:cubicBezTo>
                  <a:pt x="12177" y="749"/>
                  <a:pt x="12103" y="711"/>
                  <a:pt x="12083" y="767"/>
                </a:cubicBezTo>
                <a:cubicBezTo>
                  <a:pt x="12067" y="748"/>
                  <a:pt x="12050" y="730"/>
                  <a:pt x="12031" y="708"/>
                </a:cubicBezTo>
                <a:cubicBezTo>
                  <a:pt x="12006" y="767"/>
                  <a:pt x="11984" y="820"/>
                  <a:pt x="11961" y="871"/>
                </a:cubicBezTo>
                <a:cubicBezTo>
                  <a:pt x="11959" y="875"/>
                  <a:pt x="11956" y="876"/>
                  <a:pt x="11953" y="876"/>
                </a:cubicBezTo>
                <a:cubicBezTo>
                  <a:pt x="11950" y="876"/>
                  <a:pt x="11948" y="875"/>
                  <a:pt x="11945" y="875"/>
                </a:cubicBezTo>
                <a:cubicBezTo>
                  <a:pt x="11944" y="875"/>
                  <a:pt x="11943" y="875"/>
                  <a:pt x="11941" y="876"/>
                </a:cubicBezTo>
                <a:cubicBezTo>
                  <a:pt x="11934" y="821"/>
                  <a:pt x="11927" y="771"/>
                  <a:pt x="11918" y="702"/>
                </a:cubicBezTo>
                <a:cubicBezTo>
                  <a:pt x="11880" y="743"/>
                  <a:pt x="11850" y="774"/>
                  <a:pt x="11838" y="787"/>
                </a:cubicBezTo>
                <a:cubicBezTo>
                  <a:pt x="11816" y="860"/>
                  <a:pt x="11803" y="904"/>
                  <a:pt x="11787" y="963"/>
                </a:cubicBezTo>
                <a:cubicBezTo>
                  <a:pt x="11759" y="887"/>
                  <a:pt x="11741" y="833"/>
                  <a:pt x="11722" y="780"/>
                </a:cubicBezTo>
                <a:cubicBezTo>
                  <a:pt x="11713" y="799"/>
                  <a:pt x="11706" y="817"/>
                  <a:pt x="11694" y="840"/>
                </a:cubicBezTo>
                <a:cubicBezTo>
                  <a:pt x="11671" y="782"/>
                  <a:pt x="11650" y="729"/>
                  <a:pt x="11628" y="674"/>
                </a:cubicBezTo>
                <a:cubicBezTo>
                  <a:pt x="11612" y="711"/>
                  <a:pt x="11599" y="745"/>
                  <a:pt x="11584" y="779"/>
                </a:cubicBezTo>
                <a:cubicBezTo>
                  <a:pt x="11562" y="742"/>
                  <a:pt x="11540" y="707"/>
                  <a:pt x="11524" y="679"/>
                </a:cubicBezTo>
                <a:cubicBezTo>
                  <a:pt x="11509" y="718"/>
                  <a:pt x="11493" y="755"/>
                  <a:pt x="11468" y="817"/>
                </a:cubicBezTo>
                <a:cubicBezTo>
                  <a:pt x="11454" y="724"/>
                  <a:pt x="11449" y="673"/>
                  <a:pt x="11438" y="608"/>
                </a:cubicBezTo>
                <a:cubicBezTo>
                  <a:pt x="11421" y="615"/>
                  <a:pt x="11406" y="623"/>
                  <a:pt x="11387" y="629"/>
                </a:cubicBezTo>
                <a:cubicBezTo>
                  <a:pt x="11403" y="661"/>
                  <a:pt x="11413" y="680"/>
                  <a:pt x="11428" y="711"/>
                </a:cubicBezTo>
                <a:cubicBezTo>
                  <a:pt x="11397" y="720"/>
                  <a:pt x="11374" y="729"/>
                  <a:pt x="11349" y="736"/>
                </a:cubicBezTo>
                <a:cubicBezTo>
                  <a:pt x="11346" y="774"/>
                  <a:pt x="11341" y="808"/>
                  <a:pt x="11338" y="837"/>
                </a:cubicBezTo>
                <a:cubicBezTo>
                  <a:pt x="11312" y="837"/>
                  <a:pt x="11288" y="837"/>
                  <a:pt x="11266" y="839"/>
                </a:cubicBezTo>
                <a:cubicBezTo>
                  <a:pt x="11254" y="876"/>
                  <a:pt x="11244" y="913"/>
                  <a:pt x="11231" y="954"/>
                </a:cubicBezTo>
                <a:cubicBezTo>
                  <a:pt x="11210" y="914"/>
                  <a:pt x="11197" y="889"/>
                  <a:pt x="11185" y="867"/>
                </a:cubicBezTo>
                <a:cubicBezTo>
                  <a:pt x="11194" y="843"/>
                  <a:pt x="11200" y="824"/>
                  <a:pt x="11206" y="804"/>
                </a:cubicBezTo>
                <a:cubicBezTo>
                  <a:pt x="11187" y="789"/>
                  <a:pt x="11171" y="776"/>
                  <a:pt x="11153" y="762"/>
                </a:cubicBezTo>
                <a:cubicBezTo>
                  <a:pt x="11133" y="718"/>
                  <a:pt x="11160" y="610"/>
                  <a:pt x="11116" y="610"/>
                </a:cubicBezTo>
                <a:cubicBezTo>
                  <a:pt x="11113" y="610"/>
                  <a:pt x="11110" y="610"/>
                  <a:pt x="11107" y="611"/>
                </a:cubicBezTo>
                <a:cubicBezTo>
                  <a:pt x="11060" y="643"/>
                  <a:pt x="11123" y="770"/>
                  <a:pt x="11066" y="783"/>
                </a:cubicBezTo>
                <a:cubicBezTo>
                  <a:pt x="11075" y="886"/>
                  <a:pt x="11060" y="948"/>
                  <a:pt x="10993" y="955"/>
                </a:cubicBezTo>
                <a:cubicBezTo>
                  <a:pt x="11012" y="886"/>
                  <a:pt x="11025" y="835"/>
                  <a:pt x="11038" y="783"/>
                </a:cubicBezTo>
                <a:cubicBezTo>
                  <a:pt x="10987" y="726"/>
                  <a:pt x="10935" y="670"/>
                  <a:pt x="10884" y="614"/>
                </a:cubicBezTo>
                <a:cubicBezTo>
                  <a:pt x="10866" y="636"/>
                  <a:pt x="10850" y="658"/>
                  <a:pt x="10832" y="680"/>
                </a:cubicBezTo>
                <a:cubicBezTo>
                  <a:pt x="10804" y="637"/>
                  <a:pt x="10781" y="599"/>
                  <a:pt x="10745" y="546"/>
                </a:cubicBezTo>
                <a:cubicBezTo>
                  <a:pt x="10735" y="639"/>
                  <a:pt x="10726" y="711"/>
                  <a:pt x="10719" y="783"/>
                </a:cubicBezTo>
                <a:cubicBezTo>
                  <a:pt x="10701" y="735"/>
                  <a:pt x="10679" y="727"/>
                  <a:pt x="10657" y="727"/>
                </a:cubicBezTo>
                <a:cubicBezTo>
                  <a:pt x="10646" y="727"/>
                  <a:pt x="10634" y="729"/>
                  <a:pt x="10623" y="729"/>
                </a:cubicBezTo>
                <a:cubicBezTo>
                  <a:pt x="10621" y="729"/>
                  <a:pt x="10619" y="729"/>
                  <a:pt x="10617" y="729"/>
                </a:cubicBezTo>
                <a:cubicBezTo>
                  <a:pt x="10609" y="807"/>
                  <a:pt x="10601" y="886"/>
                  <a:pt x="10589" y="995"/>
                </a:cubicBezTo>
                <a:cubicBezTo>
                  <a:pt x="10553" y="933"/>
                  <a:pt x="10532" y="887"/>
                  <a:pt x="10508" y="862"/>
                </a:cubicBezTo>
                <a:cubicBezTo>
                  <a:pt x="10485" y="839"/>
                  <a:pt x="10457" y="836"/>
                  <a:pt x="10432" y="824"/>
                </a:cubicBezTo>
                <a:cubicBezTo>
                  <a:pt x="10426" y="779"/>
                  <a:pt x="10421" y="736"/>
                  <a:pt x="10420" y="736"/>
                </a:cubicBezTo>
                <a:cubicBezTo>
                  <a:pt x="10420" y="736"/>
                  <a:pt x="10420" y="736"/>
                  <a:pt x="10420" y="736"/>
                </a:cubicBezTo>
                <a:cubicBezTo>
                  <a:pt x="10375" y="639"/>
                  <a:pt x="10345" y="576"/>
                  <a:pt x="10316" y="515"/>
                </a:cubicBezTo>
                <a:cubicBezTo>
                  <a:pt x="10263" y="502"/>
                  <a:pt x="10211" y="489"/>
                  <a:pt x="10158" y="474"/>
                </a:cubicBezTo>
                <a:cubicBezTo>
                  <a:pt x="10158" y="511"/>
                  <a:pt x="10157" y="564"/>
                  <a:pt x="10155" y="639"/>
                </a:cubicBezTo>
                <a:cubicBezTo>
                  <a:pt x="10097" y="570"/>
                  <a:pt x="10047" y="511"/>
                  <a:pt x="9997" y="452"/>
                </a:cubicBezTo>
                <a:cubicBezTo>
                  <a:pt x="9988" y="474"/>
                  <a:pt x="9974" y="490"/>
                  <a:pt x="9971" y="514"/>
                </a:cubicBezTo>
                <a:cubicBezTo>
                  <a:pt x="9960" y="577"/>
                  <a:pt x="9954" y="643"/>
                  <a:pt x="9944" y="707"/>
                </a:cubicBezTo>
                <a:cubicBezTo>
                  <a:pt x="9942" y="714"/>
                  <a:pt x="9932" y="714"/>
                  <a:pt x="9926" y="718"/>
                </a:cubicBezTo>
                <a:cubicBezTo>
                  <a:pt x="9917" y="683"/>
                  <a:pt x="9910" y="649"/>
                  <a:pt x="9901" y="615"/>
                </a:cubicBezTo>
                <a:cubicBezTo>
                  <a:pt x="9855" y="620"/>
                  <a:pt x="9842" y="673"/>
                  <a:pt x="9835" y="749"/>
                </a:cubicBezTo>
                <a:cubicBezTo>
                  <a:pt x="9833" y="770"/>
                  <a:pt x="9805" y="774"/>
                  <a:pt x="9791" y="786"/>
                </a:cubicBezTo>
                <a:cubicBezTo>
                  <a:pt x="9795" y="717"/>
                  <a:pt x="9798" y="668"/>
                  <a:pt x="9801" y="618"/>
                </a:cubicBezTo>
                <a:cubicBezTo>
                  <a:pt x="9776" y="605"/>
                  <a:pt x="9749" y="593"/>
                  <a:pt x="9739" y="587"/>
                </a:cubicBezTo>
                <a:cubicBezTo>
                  <a:pt x="9709" y="596"/>
                  <a:pt x="9684" y="614"/>
                  <a:pt x="9662" y="614"/>
                </a:cubicBezTo>
                <a:cubicBezTo>
                  <a:pt x="9656" y="614"/>
                  <a:pt x="9650" y="613"/>
                  <a:pt x="9645" y="609"/>
                </a:cubicBezTo>
                <a:cubicBezTo>
                  <a:pt x="9611" y="592"/>
                  <a:pt x="9580" y="540"/>
                  <a:pt x="9548" y="508"/>
                </a:cubicBezTo>
                <a:cubicBezTo>
                  <a:pt x="9547" y="507"/>
                  <a:pt x="9545" y="506"/>
                  <a:pt x="9544" y="506"/>
                </a:cubicBezTo>
                <a:cubicBezTo>
                  <a:pt x="9538" y="506"/>
                  <a:pt x="9530" y="514"/>
                  <a:pt x="9523" y="517"/>
                </a:cubicBezTo>
                <a:cubicBezTo>
                  <a:pt x="9520" y="551"/>
                  <a:pt x="9517" y="583"/>
                  <a:pt x="9512" y="615"/>
                </a:cubicBezTo>
                <a:cubicBezTo>
                  <a:pt x="9496" y="597"/>
                  <a:pt x="9479" y="565"/>
                  <a:pt x="9467" y="565"/>
                </a:cubicBezTo>
                <a:cubicBezTo>
                  <a:pt x="9466" y="565"/>
                  <a:pt x="9466" y="565"/>
                  <a:pt x="9465" y="565"/>
                </a:cubicBezTo>
                <a:cubicBezTo>
                  <a:pt x="9395" y="592"/>
                  <a:pt x="9326" y="627"/>
                  <a:pt x="9259" y="657"/>
                </a:cubicBezTo>
                <a:cubicBezTo>
                  <a:pt x="9231" y="642"/>
                  <a:pt x="9202" y="627"/>
                  <a:pt x="9149" y="598"/>
                </a:cubicBezTo>
                <a:cubicBezTo>
                  <a:pt x="9143" y="640"/>
                  <a:pt x="9137" y="690"/>
                  <a:pt x="9130" y="736"/>
                </a:cubicBezTo>
                <a:cubicBezTo>
                  <a:pt x="9108" y="705"/>
                  <a:pt x="9098" y="689"/>
                  <a:pt x="9084" y="673"/>
                </a:cubicBezTo>
                <a:cubicBezTo>
                  <a:pt x="9062" y="698"/>
                  <a:pt x="9040" y="721"/>
                  <a:pt x="9021" y="742"/>
                </a:cubicBezTo>
                <a:cubicBezTo>
                  <a:pt x="9000" y="712"/>
                  <a:pt x="8986" y="692"/>
                  <a:pt x="8962" y="659"/>
                </a:cubicBezTo>
                <a:cubicBezTo>
                  <a:pt x="8950" y="687"/>
                  <a:pt x="8942" y="715"/>
                  <a:pt x="8928" y="736"/>
                </a:cubicBezTo>
                <a:cubicBezTo>
                  <a:pt x="8914" y="761"/>
                  <a:pt x="8897" y="780"/>
                  <a:pt x="8877" y="807"/>
                </a:cubicBezTo>
                <a:cubicBezTo>
                  <a:pt x="8865" y="757"/>
                  <a:pt x="8858" y="724"/>
                  <a:pt x="8849" y="692"/>
                </a:cubicBezTo>
                <a:lnTo>
                  <a:pt x="8693" y="692"/>
                </a:lnTo>
                <a:cubicBezTo>
                  <a:pt x="8693" y="732"/>
                  <a:pt x="8692" y="757"/>
                  <a:pt x="8690" y="779"/>
                </a:cubicBezTo>
                <a:cubicBezTo>
                  <a:pt x="8630" y="740"/>
                  <a:pt x="8571" y="702"/>
                  <a:pt x="8515" y="667"/>
                </a:cubicBezTo>
                <a:cubicBezTo>
                  <a:pt x="8486" y="718"/>
                  <a:pt x="8474" y="800"/>
                  <a:pt x="8434" y="800"/>
                </a:cubicBezTo>
                <a:cubicBezTo>
                  <a:pt x="8430" y="800"/>
                  <a:pt x="8425" y="799"/>
                  <a:pt x="8419" y="796"/>
                </a:cubicBezTo>
                <a:cubicBezTo>
                  <a:pt x="8415" y="814"/>
                  <a:pt x="8411" y="829"/>
                  <a:pt x="8405" y="845"/>
                </a:cubicBezTo>
                <a:cubicBezTo>
                  <a:pt x="8402" y="839"/>
                  <a:pt x="8397" y="833"/>
                  <a:pt x="8394" y="827"/>
                </a:cubicBezTo>
                <a:cubicBezTo>
                  <a:pt x="8402" y="814"/>
                  <a:pt x="8408" y="801"/>
                  <a:pt x="8415" y="787"/>
                </a:cubicBezTo>
                <a:cubicBezTo>
                  <a:pt x="8416" y="789"/>
                  <a:pt x="8417" y="791"/>
                  <a:pt x="8418" y="793"/>
                </a:cubicBezTo>
                <a:lnTo>
                  <a:pt x="8418" y="793"/>
                </a:lnTo>
                <a:cubicBezTo>
                  <a:pt x="8402" y="755"/>
                  <a:pt x="8388" y="720"/>
                  <a:pt x="8375" y="686"/>
                </a:cubicBezTo>
                <a:cubicBezTo>
                  <a:pt x="8350" y="715"/>
                  <a:pt x="8327" y="742"/>
                  <a:pt x="8305" y="768"/>
                </a:cubicBezTo>
                <a:cubicBezTo>
                  <a:pt x="8308" y="815"/>
                  <a:pt x="8310" y="861"/>
                  <a:pt x="8325" y="907"/>
                </a:cubicBezTo>
                <a:cubicBezTo>
                  <a:pt x="8325" y="907"/>
                  <a:pt x="8325" y="907"/>
                  <a:pt x="8325" y="907"/>
                </a:cubicBezTo>
                <a:lnTo>
                  <a:pt x="8325" y="907"/>
                </a:lnTo>
                <a:cubicBezTo>
                  <a:pt x="8325" y="907"/>
                  <a:pt x="8325" y="907"/>
                  <a:pt x="8325" y="907"/>
                </a:cubicBezTo>
                <a:lnTo>
                  <a:pt x="8325" y="907"/>
                </a:lnTo>
                <a:cubicBezTo>
                  <a:pt x="8340" y="942"/>
                  <a:pt x="8343" y="977"/>
                  <a:pt x="8347" y="1014"/>
                </a:cubicBezTo>
                <a:cubicBezTo>
                  <a:pt x="8341" y="1015"/>
                  <a:pt x="8335" y="1017"/>
                  <a:pt x="8330" y="1018"/>
                </a:cubicBezTo>
                <a:cubicBezTo>
                  <a:pt x="8324" y="983"/>
                  <a:pt x="8318" y="947"/>
                  <a:pt x="8313" y="912"/>
                </a:cubicBezTo>
                <a:lnTo>
                  <a:pt x="8313" y="912"/>
                </a:lnTo>
                <a:cubicBezTo>
                  <a:pt x="8309" y="913"/>
                  <a:pt x="8306" y="913"/>
                  <a:pt x="8303" y="913"/>
                </a:cubicBezTo>
                <a:cubicBezTo>
                  <a:pt x="8259" y="913"/>
                  <a:pt x="8238" y="828"/>
                  <a:pt x="8206" y="801"/>
                </a:cubicBezTo>
                <a:cubicBezTo>
                  <a:pt x="8200" y="839"/>
                  <a:pt x="8194" y="876"/>
                  <a:pt x="8182" y="946"/>
                </a:cubicBezTo>
                <a:cubicBezTo>
                  <a:pt x="8157" y="882"/>
                  <a:pt x="8143" y="843"/>
                  <a:pt x="8127" y="805"/>
                </a:cubicBezTo>
                <a:cubicBezTo>
                  <a:pt x="8102" y="854"/>
                  <a:pt x="8050" y="857"/>
                  <a:pt x="8053" y="993"/>
                </a:cubicBezTo>
                <a:cubicBezTo>
                  <a:pt x="8028" y="935"/>
                  <a:pt x="8010" y="890"/>
                  <a:pt x="7987" y="836"/>
                </a:cubicBezTo>
                <a:cubicBezTo>
                  <a:pt x="7981" y="889"/>
                  <a:pt x="7977" y="921"/>
                  <a:pt x="7975" y="945"/>
                </a:cubicBezTo>
                <a:cubicBezTo>
                  <a:pt x="7949" y="936"/>
                  <a:pt x="7925" y="926"/>
                  <a:pt x="7887" y="913"/>
                </a:cubicBezTo>
                <a:lnTo>
                  <a:pt x="7887" y="913"/>
                </a:lnTo>
                <a:cubicBezTo>
                  <a:pt x="7909" y="960"/>
                  <a:pt x="7919" y="979"/>
                  <a:pt x="7929" y="1001"/>
                </a:cubicBezTo>
                <a:cubicBezTo>
                  <a:pt x="7912" y="1015"/>
                  <a:pt x="7896" y="1027"/>
                  <a:pt x="7881" y="1041"/>
                </a:cubicBezTo>
                <a:cubicBezTo>
                  <a:pt x="7879" y="1092"/>
                  <a:pt x="7879" y="1142"/>
                  <a:pt x="7878" y="1199"/>
                </a:cubicBezTo>
                <a:cubicBezTo>
                  <a:pt x="7857" y="1189"/>
                  <a:pt x="7844" y="1183"/>
                  <a:pt x="7822" y="1171"/>
                </a:cubicBezTo>
                <a:cubicBezTo>
                  <a:pt x="7831" y="1124"/>
                  <a:pt x="7837" y="1086"/>
                  <a:pt x="7844" y="1046"/>
                </a:cubicBezTo>
                <a:cubicBezTo>
                  <a:pt x="7807" y="990"/>
                  <a:pt x="7780" y="962"/>
                  <a:pt x="7762" y="962"/>
                </a:cubicBezTo>
                <a:cubicBezTo>
                  <a:pt x="7750" y="962"/>
                  <a:pt x="7742" y="974"/>
                  <a:pt x="7737" y="996"/>
                </a:cubicBezTo>
                <a:cubicBezTo>
                  <a:pt x="7746" y="1015"/>
                  <a:pt x="7754" y="1035"/>
                  <a:pt x="7762" y="1049"/>
                </a:cubicBezTo>
                <a:cubicBezTo>
                  <a:pt x="7750" y="1082"/>
                  <a:pt x="7741" y="1110"/>
                  <a:pt x="7734" y="1127"/>
                </a:cubicBezTo>
                <a:cubicBezTo>
                  <a:pt x="7700" y="1086"/>
                  <a:pt x="7670" y="1049"/>
                  <a:pt x="7643" y="1014"/>
                </a:cubicBezTo>
                <a:cubicBezTo>
                  <a:pt x="7632" y="1038"/>
                  <a:pt x="7626" y="1043"/>
                  <a:pt x="7626" y="1051"/>
                </a:cubicBezTo>
                <a:cubicBezTo>
                  <a:pt x="7628" y="1075"/>
                  <a:pt x="7629" y="1099"/>
                  <a:pt x="7654" y="1146"/>
                </a:cubicBezTo>
                <a:lnTo>
                  <a:pt x="7654" y="1146"/>
                </a:lnTo>
                <a:cubicBezTo>
                  <a:pt x="7660" y="1142"/>
                  <a:pt x="7665" y="1139"/>
                  <a:pt x="7670" y="1138"/>
                </a:cubicBezTo>
                <a:cubicBezTo>
                  <a:pt x="7671" y="1138"/>
                  <a:pt x="7671" y="1138"/>
                  <a:pt x="7671" y="1138"/>
                </a:cubicBezTo>
                <a:lnTo>
                  <a:pt x="7671" y="1138"/>
                </a:lnTo>
                <a:cubicBezTo>
                  <a:pt x="7675" y="1138"/>
                  <a:pt x="7682" y="1157"/>
                  <a:pt x="7668" y="1169"/>
                </a:cubicBezTo>
                <a:cubicBezTo>
                  <a:pt x="7668" y="1173"/>
                  <a:pt x="7666" y="1175"/>
                  <a:pt x="7663" y="1175"/>
                </a:cubicBezTo>
                <a:cubicBezTo>
                  <a:pt x="7657" y="1175"/>
                  <a:pt x="7645" y="1168"/>
                  <a:pt x="7634" y="1161"/>
                </a:cubicBezTo>
                <a:cubicBezTo>
                  <a:pt x="7638" y="1158"/>
                  <a:pt x="7642" y="1155"/>
                  <a:pt x="7646" y="1151"/>
                </a:cubicBezTo>
                <a:lnTo>
                  <a:pt x="7646" y="1151"/>
                </a:lnTo>
                <a:cubicBezTo>
                  <a:pt x="7653" y="1158"/>
                  <a:pt x="7660" y="1164"/>
                  <a:pt x="7668" y="1169"/>
                </a:cubicBezTo>
                <a:cubicBezTo>
                  <a:pt x="7662" y="1160"/>
                  <a:pt x="7658" y="1153"/>
                  <a:pt x="7654" y="1146"/>
                </a:cubicBezTo>
                <a:lnTo>
                  <a:pt x="7654" y="1146"/>
                </a:lnTo>
                <a:cubicBezTo>
                  <a:pt x="7652" y="1148"/>
                  <a:pt x="7649" y="1149"/>
                  <a:pt x="7646" y="1151"/>
                </a:cubicBezTo>
                <a:lnTo>
                  <a:pt x="7646" y="1151"/>
                </a:lnTo>
                <a:cubicBezTo>
                  <a:pt x="7594" y="1102"/>
                  <a:pt x="7561" y="1014"/>
                  <a:pt x="7526" y="1014"/>
                </a:cubicBezTo>
                <a:cubicBezTo>
                  <a:pt x="7514" y="1014"/>
                  <a:pt x="7502" y="1023"/>
                  <a:pt x="7490" y="1046"/>
                </a:cubicBezTo>
                <a:cubicBezTo>
                  <a:pt x="7488" y="1076"/>
                  <a:pt x="7488" y="1101"/>
                  <a:pt x="7485" y="1173"/>
                </a:cubicBezTo>
                <a:cubicBezTo>
                  <a:pt x="7459" y="1099"/>
                  <a:pt x="7442" y="1052"/>
                  <a:pt x="7426" y="1008"/>
                </a:cubicBezTo>
                <a:cubicBezTo>
                  <a:pt x="7364" y="1027"/>
                  <a:pt x="7314" y="1043"/>
                  <a:pt x="7248" y="1064"/>
                </a:cubicBezTo>
                <a:cubicBezTo>
                  <a:pt x="7217" y="1036"/>
                  <a:pt x="7198" y="1019"/>
                  <a:pt x="7184" y="1019"/>
                </a:cubicBezTo>
                <a:cubicBezTo>
                  <a:pt x="7164" y="1019"/>
                  <a:pt x="7154" y="1053"/>
                  <a:pt x="7131" y="1135"/>
                </a:cubicBezTo>
                <a:cubicBezTo>
                  <a:pt x="7128" y="1143"/>
                  <a:pt x="7138" y="1167"/>
                  <a:pt x="7142" y="1185"/>
                </a:cubicBezTo>
                <a:cubicBezTo>
                  <a:pt x="7154" y="1171"/>
                  <a:pt x="7166" y="1160"/>
                  <a:pt x="7185" y="1138"/>
                </a:cubicBezTo>
                <a:cubicBezTo>
                  <a:pt x="7186" y="1183"/>
                  <a:pt x="7188" y="1216"/>
                  <a:pt x="7188" y="1242"/>
                </a:cubicBezTo>
                <a:cubicBezTo>
                  <a:pt x="7150" y="1242"/>
                  <a:pt x="7119" y="1244"/>
                  <a:pt x="7089" y="1244"/>
                </a:cubicBezTo>
                <a:cubicBezTo>
                  <a:pt x="7079" y="1202"/>
                  <a:pt x="7072" y="1170"/>
                  <a:pt x="7063" y="1135"/>
                </a:cubicBezTo>
                <a:cubicBezTo>
                  <a:pt x="7053" y="1157"/>
                  <a:pt x="7044" y="1174"/>
                  <a:pt x="7035" y="1192"/>
                </a:cubicBezTo>
                <a:cubicBezTo>
                  <a:pt x="6985" y="1008"/>
                  <a:pt x="6895" y="1035"/>
                  <a:pt x="6805" y="942"/>
                </a:cubicBezTo>
                <a:lnTo>
                  <a:pt x="6805" y="942"/>
                </a:lnTo>
                <a:cubicBezTo>
                  <a:pt x="6822" y="1054"/>
                  <a:pt x="6832" y="1124"/>
                  <a:pt x="6845" y="1204"/>
                </a:cubicBezTo>
                <a:lnTo>
                  <a:pt x="6695" y="1204"/>
                </a:lnTo>
                <a:cubicBezTo>
                  <a:pt x="6689" y="1245"/>
                  <a:pt x="6685" y="1277"/>
                  <a:pt x="6680" y="1308"/>
                </a:cubicBezTo>
                <a:cubicBezTo>
                  <a:pt x="6677" y="1301"/>
                  <a:pt x="6673" y="1295"/>
                  <a:pt x="6669" y="1288"/>
                </a:cubicBezTo>
                <a:cubicBezTo>
                  <a:pt x="6666" y="1244"/>
                  <a:pt x="6663" y="1199"/>
                  <a:pt x="6660" y="1157"/>
                </a:cubicBezTo>
                <a:cubicBezTo>
                  <a:pt x="6720" y="1129"/>
                  <a:pt x="6749" y="1070"/>
                  <a:pt x="6747" y="980"/>
                </a:cubicBezTo>
                <a:cubicBezTo>
                  <a:pt x="6707" y="969"/>
                  <a:pt x="6668" y="966"/>
                  <a:pt x="6629" y="966"/>
                </a:cubicBezTo>
                <a:cubicBezTo>
                  <a:pt x="6561" y="966"/>
                  <a:pt x="6494" y="976"/>
                  <a:pt x="6425" y="976"/>
                </a:cubicBezTo>
                <a:cubicBezTo>
                  <a:pt x="6355" y="976"/>
                  <a:pt x="6285" y="965"/>
                  <a:pt x="6212" y="921"/>
                </a:cubicBezTo>
                <a:cubicBezTo>
                  <a:pt x="6185" y="954"/>
                  <a:pt x="6155" y="989"/>
                  <a:pt x="6124" y="1024"/>
                </a:cubicBezTo>
                <a:cubicBezTo>
                  <a:pt x="6117" y="983"/>
                  <a:pt x="6111" y="958"/>
                  <a:pt x="6102" y="913"/>
                </a:cubicBezTo>
                <a:cubicBezTo>
                  <a:pt x="6064" y="924"/>
                  <a:pt x="6024" y="936"/>
                  <a:pt x="5984" y="946"/>
                </a:cubicBezTo>
                <a:cubicBezTo>
                  <a:pt x="5973" y="921"/>
                  <a:pt x="5961" y="895"/>
                  <a:pt x="5949" y="870"/>
                </a:cubicBezTo>
                <a:cubicBezTo>
                  <a:pt x="5946" y="926"/>
                  <a:pt x="5943" y="982"/>
                  <a:pt x="5940" y="1071"/>
                </a:cubicBezTo>
                <a:cubicBezTo>
                  <a:pt x="5923" y="988"/>
                  <a:pt x="5918" y="963"/>
                  <a:pt x="5909" y="917"/>
                </a:cubicBezTo>
                <a:cubicBezTo>
                  <a:pt x="5895" y="917"/>
                  <a:pt x="5879" y="920"/>
                  <a:pt x="5863" y="920"/>
                </a:cubicBezTo>
                <a:cubicBezTo>
                  <a:pt x="5853" y="920"/>
                  <a:pt x="5843" y="919"/>
                  <a:pt x="5833" y="915"/>
                </a:cubicBezTo>
                <a:cubicBezTo>
                  <a:pt x="5802" y="904"/>
                  <a:pt x="5773" y="873"/>
                  <a:pt x="5743" y="862"/>
                </a:cubicBezTo>
                <a:cubicBezTo>
                  <a:pt x="5734" y="859"/>
                  <a:pt x="5725" y="858"/>
                  <a:pt x="5717" y="858"/>
                </a:cubicBezTo>
                <a:cubicBezTo>
                  <a:pt x="5655" y="858"/>
                  <a:pt x="5612" y="941"/>
                  <a:pt x="5625" y="1091"/>
                </a:cubicBezTo>
                <a:lnTo>
                  <a:pt x="5625" y="1091"/>
                </a:lnTo>
                <a:cubicBezTo>
                  <a:pt x="5627" y="1090"/>
                  <a:pt x="5629" y="1090"/>
                  <a:pt x="5631" y="1089"/>
                </a:cubicBezTo>
                <a:cubicBezTo>
                  <a:pt x="5632" y="1089"/>
                  <a:pt x="5632" y="1089"/>
                  <a:pt x="5632" y="1089"/>
                </a:cubicBezTo>
                <a:lnTo>
                  <a:pt x="5632" y="1089"/>
                </a:lnTo>
                <a:cubicBezTo>
                  <a:pt x="5636" y="1089"/>
                  <a:pt x="5641" y="1109"/>
                  <a:pt x="5628" y="1120"/>
                </a:cubicBezTo>
                <a:cubicBezTo>
                  <a:pt x="5628" y="1124"/>
                  <a:pt x="5626" y="1126"/>
                  <a:pt x="5623" y="1126"/>
                </a:cubicBezTo>
                <a:cubicBezTo>
                  <a:pt x="5617" y="1126"/>
                  <a:pt x="5605" y="1119"/>
                  <a:pt x="5595" y="1113"/>
                </a:cubicBezTo>
                <a:cubicBezTo>
                  <a:pt x="5598" y="1110"/>
                  <a:pt x="5601" y="1108"/>
                  <a:pt x="5604" y="1105"/>
                </a:cubicBezTo>
                <a:lnTo>
                  <a:pt x="5604" y="1105"/>
                </a:lnTo>
                <a:cubicBezTo>
                  <a:pt x="5611" y="1111"/>
                  <a:pt x="5619" y="1116"/>
                  <a:pt x="5628" y="1120"/>
                </a:cubicBezTo>
                <a:cubicBezTo>
                  <a:pt x="5627" y="1110"/>
                  <a:pt x="5626" y="1100"/>
                  <a:pt x="5625" y="1091"/>
                </a:cubicBezTo>
                <a:lnTo>
                  <a:pt x="5625" y="1091"/>
                </a:lnTo>
                <a:cubicBezTo>
                  <a:pt x="5618" y="1094"/>
                  <a:pt x="5611" y="1100"/>
                  <a:pt x="5604" y="1105"/>
                </a:cubicBezTo>
                <a:lnTo>
                  <a:pt x="5604" y="1105"/>
                </a:lnTo>
                <a:cubicBezTo>
                  <a:pt x="5541" y="1052"/>
                  <a:pt x="5576" y="942"/>
                  <a:pt x="5537" y="918"/>
                </a:cubicBezTo>
                <a:cubicBezTo>
                  <a:pt x="5532" y="917"/>
                  <a:pt x="5526" y="917"/>
                  <a:pt x="5522" y="917"/>
                </a:cubicBezTo>
                <a:cubicBezTo>
                  <a:pt x="5452" y="917"/>
                  <a:pt x="5434" y="1028"/>
                  <a:pt x="5417" y="1145"/>
                </a:cubicBezTo>
                <a:cubicBezTo>
                  <a:pt x="5380" y="1082"/>
                  <a:pt x="5344" y="1021"/>
                  <a:pt x="5309" y="961"/>
                </a:cubicBezTo>
                <a:cubicBezTo>
                  <a:pt x="5290" y="987"/>
                  <a:pt x="5273" y="1022"/>
                  <a:pt x="5266" y="1022"/>
                </a:cubicBezTo>
                <a:cubicBezTo>
                  <a:pt x="5266" y="1022"/>
                  <a:pt x="5265" y="1022"/>
                  <a:pt x="5265" y="1021"/>
                </a:cubicBezTo>
                <a:cubicBezTo>
                  <a:pt x="5235" y="981"/>
                  <a:pt x="5209" y="966"/>
                  <a:pt x="5184" y="966"/>
                </a:cubicBezTo>
                <a:cubicBezTo>
                  <a:pt x="5138" y="966"/>
                  <a:pt x="5098" y="1020"/>
                  <a:pt x="5058" y="1067"/>
                </a:cubicBezTo>
                <a:cubicBezTo>
                  <a:pt x="5022" y="1110"/>
                  <a:pt x="4990" y="1158"/>
                  <a:pt x="4952" y="1210"/>
                </a:cubicBezTo>
                <a:cubicBezTo>
                  <a:pt x="4928" y="1171"/>
                  <a:pt x="4905" y="1133"/>
                  <a:pt x="4880" y="1093"/>
                </a:cubicBezTo>
                <a:cubicBezTo>
                  <a:pt x="4871" y="1114"/>
                  <a:pt x="4865" y="1127"/>
                  <a:pt x="4857" y="1145"/>
                </a:cubicBezTo>
                <a:cubicBezTo>
                  <a:pt x="4837" y="1108"/>
                  <a:pt x="4815" y="1071"/>
                  <a:pt x="4793" y="1036"/>
                </a:cubicBezTo>
                <a:cubicBezTo>
                  <a:pt x="4784" y="1155"/>
                  <a:pt x="4718" y="1166"/>
                  <a:pt x="4690" y="1307"/>
                </a:cubicBezTo>
                <a:cubicBezTo>
                  <a:pt x="4663" y="1224"/>
                  <a:pt x="4649" y="1173"/>
                  <a:pt x="4624" y="1093"/>
                </a:cubicBezTo>
                <a:cubicBezTo>
                  <a:pt x="4594" y="1194"/>
                  <a:pt x="4575" y="1252"/>
                  <a:pt x="4560" y="1301"/>
                </a:cubicBezTo>
                <a:cubicBezTo>
                  <a:pt x="4531" y="1267"/>
                  <a:pt x="4501" y="1230"/>
                  <a:pt x="4463" y="1186"/>
                </a:cubicBezTo>
                <a:cubicBezTo>
                  <a:pt x="4463" y="1269"/>
                  <a:pt x="4462" y="1320"/>
                  <a:pt x="4462" y="1376"/>
                </a:cubicBezTo>
                <a:cubicBezTo>
                  <a:pt x="4443" y="1372"/>
                  <a:pt x="4431" y="1369"/>
                  <a:pt x="4413" y="1364"/>
                </a:cubicBezTo>
                <a:cubicBezTo>
                  <a:pt x="4419" y="1332"/>
                  <a:pt x="4425" y="1305"/>
                  <a:pt x="4429" y="1279"/>
                </a:cubicBezTo>
                <a:cubicBezTo>
                  <a:pt x="4415" y="1255"/>
                  <a:pt x="4400" y="1230"/>
                  <a:pt x="4387" y="1208"/>
                </a:cubicBezTo>
                <a:cubicBezTo>
                  <a:pt x="4376" y="1227"/>
                  <a:pt x="4369" y="1244"/>
                  <a:pt x="4356" y="1267"/>
                </a:cubicBezTo>
                <a:cubicBezTo>
                  <a:pt x="4347" y="1202"/>
                  <a:pt x="4340" y="1151"/>
                  <a:pt x="4332" y="1095"/>
                </a:cubicBezTo>
                <a:cubicBezTo>
                  <a:pt x="4315" y="1096"/>
                  <a:pt x="4303" y="1098"/>
                  <a:pt x="4288" y="1099"/>
                </a:cubicBezTo>
                <a:cubicBezTo>
                  <a:pt x="4288" y="1157"/>
                  <a:pt x="4287" y="1208"/>
                  <a:pt x="4287" y="1270"/>
                </a:cubicBezTo>
                <a:cubicBezTo>
                  <a:pt x="4269" y="1242"/>
                  <a:pt x="4259" y="1224"/>
                  <a:pt x="4248" y="1210"/>
                </a:cubicBezTo>
                <a:cubicBezTo>
                  <a:pt x="4237" y="1230"/>
                  <a:pt x="4225" y="1251"/>
                  <a:pt x="4209" y="1279"/>
                </a:cubicBezTo>
                <a:cubicBezTo>
                  <a:pt x="4179" y="1232"/>
                  <a:pt x="4156" y="1192"/>
                  <a:pt x="4131" y="1154"/>
                </a:cubicBezTo>
                <a:cubicBezTo>
                  <a:pt x="4115" y="1194"/>
                  <a:pt x="4100" y="1226"/>
                  <a:pt x="4084" y="1264"/>
                </a:cubicBezTo>
                <a:cubicBezTo>
                  <a:pt x="4072" y="1224"/>
                  <a:pt x="4062" y="1188"/>
                  <a:pt x="4053" y="1160"/>
                </a:cubicBezTo>
                <a:cubicBezTo>
                  <a:pt x="4019" y="1160"/>
                  <a:pt x="3987" y="1161"/>
                  <a:pt x="3954" y="1161"/>
                </a:cubicBezTo>
                <a:cubicBezTo>
                  <a:pt x="4003" y="1397"/>
                  <a:pt x="4004" y="1407"/>
                  <a:pt x="3989" y="1629"/>
                </a:cubicBezTo>
                <a:cubicBezTo>
                  <a:pt x="3931" y="1544"/>
                  <a:pt x="3875" y="1466"/>
                  <a:pt x="3828" y="1398"/>
                </a:cubicBezTo>
                <a:cubicBezTo>
                  <a:pt x="3823" y="1289"/>
                  <a:pt x="3897" y="1279"/>
                  <a:pt x="3863" y="1166"/>
                </a:cubicBezTo>
                <a:lnTo>
                  <a:pt x="3863" y="1166"/>
                </a:lnTo>
                <a:cubicBezTo>
                  <a:pt x="3841" y="1180"/>
                  <a:pt x="3819" y="1196"/>
                  <a:pt x="3797" y="1208"/>
                </a:cubicBezTo>
                <a:cubicBezTo>
                  <a:pt x="3758" y="1226"/>
                  <a:pt x="3735" y="1264"/>
                  <a:pt x="3739" y="1352"/>
                </a:cubicBezTo>
                <a:cubicBezTo>
                  <a:pt x="3739" y="1357"/>
                  <a:pt x="3728" y="1361"/>
                  <a:pt x="3722" y="1367"/>
                </a:cubicBezTo>
                <a:cubicBezTo>
                  <a:pt x="3711" y="1327"/>
                  <a:pt x="3703" y="1292"/>
                  <a:pt x="3691" y="1249"/>
                </a:cubicBezTo>
                <a:cubicBezTo>
                  <a:pt x="3623" y="1319"/>
                  <a:pt x="3603" y="1430"/>
                  <a:pt x="3588" y="1548"/>
                </a:cubicBezTo>
                <a:cubicBezTo>
                  <a:pt x="3579" y="1608"/>
                  <a:pt x="3570" y="1658"/>
                  <a:pt x="3537" y="1658"/>
                </a:cubicBezTo>
                <a:cubicBezTo>
                  <a:pt x="3529" y="1658"/>
                  <a:pt x="3520" y="1655"/>
                  <a:pt x="3510" y="1650"/>
                </a:cubicBezTo>
                <a:cubicBezTo>
                  <a:pt x="3504" y="1538"/>
                  <a:pt x="3560" y="1435"/>
                  <a:pt x="3502" y="1323"/>
                </a:cubicBezTo>
                <a:lnTo>
                  <a:pt x="3447" y="1323"/>
                </a:lnTo>
                <a:cubicBezTo>
                  <a:pt x="3427" y="1419"/>
                  <a:pt x="3398" y="1485"/>
                  <a:pt x="3327" y="1498"/>
                </a:cubicBezTo>
                <a:cubicBezTo>
                  <a:pt x="3336" y="1423"/>
                  <a:pt x="3345" y="1372"/>
                  <a:pt x="3347" y="1317"/>
                </a:cubicBezTo>
                <a:cubicBezTo>
                  <a:pt x="3347" y="1299"/>
                  <a:pt x="3324" y="1274"/>
                  <a:pt x="3308" y="1244"/>
                </a:cubicBezTo>
                <a:cubicBezTo>
                  <a:pt x="3298" y="1302"/>
                  <a:pt x="3291" y="1341"/>
                  <a:pt x="3286" y="1372"/>
                </a:cubicBezTo>
                <a:cubicBezTo>
                  <a:pt x="3260" y="1382"/>
                  <a:pt x="3236" y="1391"/>
                  <a:pt x="3185" y="1411"/>
                </a:cubicBezTo>
                <a:cubicBezTo>
                  <a:pt x="3232" y="1469"/>
                  <a:pt x="3252" y="1494"/>
                  <a:pt x="3273" y="1519"/>
                </a:cubicBezTo>
                <a:cubicBezTo>
                  <a:pt x="3264" y="1561"/>
                  <a:pt x="3254" y="1610"/>
                  <a:pt x="3242" y="1666"/>
                </a:cubicBezTo>
                <a:cubicBezTo>
                  <a:pt x="3216" y="1561"/>
                  <a:pt x="3192" y="1466"/>
                  <a:pt x="3167" y="1367"/>
                </a:cubicBezTo>
                <a:cubicBezTo>
                  <a:pt x="3117" y="1439"/>
                  <a:pt x="3074" y="1501"/>
                  <a:pt x="3033" y="1558"/>
                </a:cubicBezTo>
                <a:cubicBezTo>
                  <a:pt x="3005" y="1529"/>
                  <a:pt x="2985" y="1508"/>
                  <a:pt x="2963" y="1483"/>
                </a:cubicBezTo>
                <a:cubicBezTo>
                  <a:pt x="2939" y="1539"/>
                  <a:pt x="2917" y="1592"/>
                  <a:pt x="2898" y="1638"/>
                </a:cubicBezTo>
                <a:cubicBezTo>
                  <a:pt x="2901" y="1708"/>
                  <a:pt x="2904" y="1772"/>
                  <a:pt x="2905" y="1804"/>
                </a:cubicBezTo>
                <a:cubicBezTo>
                  <a:pt x="2883" y="1786"/>
                  <a:pt x="2861" y="1767"/>
                  <a:pt x="2843" y="1751"/>
                </a:cubicBezTo>
                <a:cubicBezTo>
                  <a:pt x="2858" y="1636"/>
                  <a:pt x="2868" y="1542"/>
                  <a:pt x="2880" y="1439"/>
                </a:cubicBezTo>
                <a:lnTo>
                  <a:pt x="2880" y="1439"/>
                </a:lnTo>
                <a:cubicBezTo>
                  <a:pt x="2860" y="1442"/>
                  <a:pt x="2848" y="1444"/>
                  <a:pt x="2833" y="1445"/>
                </a:cubicBezTo>
                <a:cubicBezTo>
                  <a:pt x="2833" y="1502"/>
                  <a:pt x="2832" y="1554"/>
                  <a:pt x="2832" y="1580"/>
                </a:cubicBezTo>
                <a:cubicBezTo>
                  <a:pt x="2810" y="1611"/>
                  <a:pt x="2795" y="1626"/>
                  <a:pt x="2786" y="1648"/>
                </a:cubicBezTo>
                <a:cubicBezTo>
                  <a:pt x="2780" y="1663"/>
                  <a:pt x="2780" y="1689"/>
                  <a:pt x="2777" y="1710"/>
                </a:cubicBezTo>
                <a:cubicBezTo>
                  <a:pt x="2757" y="1689"/>
                  <a:pt x="2746" y="1680"/>
                  <a:pt x="2715" y="1650"/>
                </a:cubicBezTo>
                <a:lnTo>
                  <a:pt x="2715" y="1650"/>
                </a:lnTo>
                <a:cubicBezTo>
                  <a:pt x="2757" y="1786"/>
                  <a:pt x="2785" y="1879"/>
                  <a:pt x="2814" y="1978"/>
                </a:cubicBezTo>
                <a:cubicBezTo>
                  <a:pt x="2796" y="1991"/>
                  <a:pt x="2785" y="2000"/>
                  <a:pt x="2765" y="2013"/>
                </a:cubicBezTo>
                <a:cubicBezTo>
                  <a:pt x="2740" y="1913"/>
                  <a:pt x="2717" y="1817"/>
                  <a:pt x="2692" y="1722"/>
                </a:cubicBezTo>
                <a:lnTo>
                  <a:pt x="2651" y="1722"/>
                </a:lnTo>
                <a:cubicBezTo>
                  <a:pt x="2654" y="1755"/>
                  <a:pt x="2655" y="1789"/>
                  <a:pt x="2658" y="1826"/>
                </a:cubicBezTo>
                <a:lnTo>
                  <a:pt x="2609" y="1826"/>
                </a:lnTo>
                <a:cubicBezTo>
                  <a:pt x="2602" y="1769"/>
                  <a:pt x="2595" y="1717"/>
                  <a:pt x="2587" y="1666"/>
                </a:cubicBezTo>
                <a:cubicBezTo>
                  <a:pt x="2542" y="1707"/>
                  <a:pt x="2501" y="1744"/>
                  <a:pt x="2459" y="1782"/>
                </a:cubicBezTo>
                <a:cubicBezTo>
                  <a:pt x="2489" y="1853"/>
                  <a:pt x="2512" y="1907"/>
                  <a:pt x="2539" y="1967"/>
                </a:cubicBezTo>
                <a:cubicBezTo>
                  <a:pt x="2524" y="1990"/>
                  <a:pt x="2509" y="1998"/>
                  <a:pt x="2495" y="1998"/>
                </a:cubicBezTo>
                <a:cubicBezTo>
                  <a:pt x="2458" y="1998"/>
                  <a:pt x="2424" y="1939"/>
                  <a:pt x="2392" y="1939"/>
                </a:cubicBezTo>
                <a:cubicBezTo>
                  <a:pt x="2385" y="1939"/>
                  <a:pt x="2378" y="1942"/>
                  <a:pt x="2371" y="1950"/>
                </a:cubicBezTo>
                <a:cubicBezTo>
                  <a:pt x="2345" y="1822"/>
                  <a:pt x="2323" y="1714"/>
                  <a:pt x="2300" y="1605"/>
                </a:cubicBezTo>
                <a:cubicBezTo>
                  <a:pt x="2295" y="1607"/>
                  <a:pt x="2290" y="1608"/>
                  <a:pt x="2286" y="1608"/>
                </a:cubicBezTo>
                <a:cubicBezTo>
                  <a:pt x="2292" y="1698"/>
                  <a:pt x="2298" y="1786"/>
                  <a:pt x="2303" y="1876"/>
                </a:cubicBezTo>
                <a:cubicBezTo>
                  <a:pt x="2295" y="1867"/>
                  <a:pt x="2287" y="1859"/>
                  <a:pt x="2278" y="1850"/>
                </a:cubicBezTo>
                <a:cubicBezTo>
                  <a:pt x="2262" y="1897"/>
                  <a:pt x="2248" y="1944"/>
                  <a:pt x="2237" y="1973"/>
                </a:cubicBezTo>
                <a:cubicBezTo>
                  <a:pt x="2206" y="1909"/>
                  <a:pt x="2174" y="1841"/>
                  <a:pt x="2130" y="1750"/>
                </a:cubicBezTo>
                <a:cubicBezTo>
                  <a:pt x="2118" y="1807"/>
                  <a:pt x="2108" y="1853"/>
                  <a:pt x="2099" y="1888"/>
                </a:cubicBezTo>
                <a:cubicBezTo>
                  <a:pt x="2061" y="1838"/>
                  <a:pt x="2034" y="1801"/>
                  <a:pt x="2008" y="1764"/>
                </a:cubicBezTo>
                <a:cubicBezTo>
                  <a:pt x="1992" y="1816"/>
                  <a:pt x="1978" y="1853"/>
                  <a:pt x="1967" y="1891"/>
                </a:cubicBezTo>
                <a:cubicBezTo>
                  <a:pt x="1956" y="1910"/>
                  <a:pt x="1946" y="1929"/>
                  <a:pt x="1936" y="1948"/>
                </a:cubicBezTo>
                <a:cubicBezTo>
                  <a:pt x="1927" y="1929"/>
                  <a:pt x="1919" y="1910"/>
                  <a:pt x="1911" y="1891"/>
                </a:cubicBezTo>
                <a:cubicBezTo>
                  <a:pt x="1891" y="1929"/>
                  <a:pt x="1874" y="1969"/>
                  <a:pt x="1856" y="2006"/>
                </a:cubicBezTo>
                <a:cubicBezTo>
                  <a:pt x="1875" y="2051"/>
                  <a:pt x="1884" y="2075"/>
                  <a:pt x="1900" y="2112"/>
                </a:cubicBezTo>
                <a:cubicBezTo>
                  <a:pt x="1883" y="2112"/>
                  <a:pt x="1870" y="2112"/>
                  <a:pt x="1857" y="2112"/>
                </a:cubicBezTo>
                <a:cubicBezTo>
                  <a:pt x="1845" y="2112"/>
                  <a:pt x="1833" y="2112"/>
                  <a:pt x="1821" y="2113"/>
                </a:cubicBezTo>
                <a:cubicBezTo>
                  <a:pt x="1791" y="1932"/>
                  <a:pt x="1709" y="1847"/>
                  <a:pt x="1652" y="1698"/>
                </a:cubicBezTo>
                <a:cubicBezTo>
                  <a:pt x="1621" y="1760"/>
                  <a:pt x="1597" y="1804"/>
                  <a:pt x="1575" y="1847"/>
                </a:cubicBezTo>
                <a:cubicBezTo>
                  <a:pt x="1553" y="1820"/>
                  <a:pt x="1538" y="1803"/>
                  <a:pt x="1502" y="1763"/>
                </a:cubicBezTo>
                <a:lnTo>
                  <a:pt x="1502" y="1763"/>
                </a:lnTo>
                <a:cubicBezTo>
                  <a:pt x="1522" y="1842"/>
                  <a:pt x="1534" y="1886"/>
                  <a:pt x="1544" y="1925"/>
                </a:cubicBezTo>
                <a:cubicBezTo>
                  <a:pt x="1535" y="1970"/>
                  <a:pt x="1527" y="2017"/>
                  <a:pt x="1521" y="2051"/>
                </a:cubicBezTo>
                <a:cubicBezTo>
                  <a:pt x="1485" y="2067"/>
                  <a:pt x="1456" y="2084"/>
                  <a:pt x="1399" y="2110"/>
                </a:cubicBezTo>
                <a:cubicBezTo>
                  <a:pt x="1432" y="2041"/>
                  <a:pt x="1449" y="2007"/>
                  <a:pt x="1462" y="1981"/>
                </a:cubicBezTo>
                <a:cubicBezTo>
                  <a:pt x="1449" y="1917"/>
                  <a:pt x="1434" y="1853"/>
                  <a:pt x="1419" y="1788"/>
                </a:cubicBezTo>
                <a:cubicBezTo>
                  <a:pt x="1399" y="1807"/>
                  <a:pt x="1377" y="1817"/>
                  <a:pt x="1354" y="1817"/>
                </a:cubicBezTo>
                <a:cubicBezTo>
                  <a:pt x="1333" y="1817"/>
                  <a:pt x="1311" y="1809"/>
                  <a:pt x="1288" y="1794"/>
                </a:cubicBezTo>
                <a:lnTo>
                  <a:pt x="1288" y="1794"/>
                </a:lnTo>
                <a:cubicBezTo>
                  <a:pt x="1302" y="1848"/>
                  <a:pt x="1312" y="1891"/>
                  <a:pt x="1324" y="1938"/>
                </a:cubicBezTo>
                <a:lnTo>
                  <a:pt x="1249" y="1938"/>
                </a:lnTo>
                <a:cubicBezTo>
                  <a:pt x="1243" y="1900"/>
                  <a:pt x="1238" y="1875"/>
                  <a:pt x="1231" y="1835"/>
                </a:cubicBezTo>
                <a:cubicBezTo>
                  <a:pt x="1179" y="1845"/>
                  <a:pt x="1131" y="1856"/>
                  <a:pt x="1094" y="1861"/>
                </a:cubicBezTo>
                <a:cubicBezTo>
                  <a:pt x="1069" y="1917"/>
                  <a:pt x="1047" y="1963"/>
                  <a:pt x="1028" y="2010"/>
                </a:cubicBezTo>
                <a:cubicBezTo>
                  <a:pt x="1028" y="2010"/>
                  <a:pt x="1028" y="2010"/>
                  <a:pt x="1028" y="2011"/>
                </a:cubicBezTo>
                <a:lnTo>
                  <a:pt x="1028" y="2011"/>
                </a:lnTo>
                <a:cubicBezTo>
                  <a:pt x="1028" y="2010"/>
                  <a:pt x="1028" y="2010"/>
                  <a:pt x="1028" y="2010"/>
                </a:cubicBezTo>
                <a:lnTo>
                  <a:pt x="1028" y="2010"/>
                </a:lnTo>
                <a:cubicBezTo>
                  <a:pt x="1028" y="2010"/>
                  <a:pt x="1028" y="2010"/>
                  <a:pt x="1028" y="2011"/>
                </a:cubicBezTo>
                <a:lnTo>
                  <a:pt x="1028" y="2011"/>
                </a:lnTo>
                <a:cubicBezTo>
                  <a:pt x="1028" y="2011"/>
                  <a:pt x="1028" y="2011"/>
                  <a:pt x="1028" y="2011"/>
                </a:cubicBezTo>
                <a:lnTo>
                  <a:pt x="1028" y="2011"/>
                </a:lnTo>
                <a:cubicBezTo>
                  <a:pt x="1028" y="2011"/>
                  <a:pt x="1028" y="2011"/>
                  <a:pt x="1028" y="2012"/>
                </a:cubicBezTo>
                <a:cubicBezTo>
                  <a:pt x="1028" y="2011"/>
                  <a:pt x="1028" y="2011"/>
                  <a:pt x="1028" y="2011"/>
                </a:cubicBezTo>
                <a:lnTo>
                  <a:pt x="1028" y="2011"/>
                </a:lnTo>
                <a:cubicBezTo>
                  <a:pt x="1025" y="2030"/>
                  <a:pt x="1019" y="2044"/>
                  <a:pt x="1013" y="2060"/>
                </a:cubicBezTo>
                <a:cubicBezTo>
                  <a:pt x="1010" y="2054"/>
                  <a:pt x="1007" y="2048"/>
                  <a:pt x="1003" y="2042"/>
                </a:cubicBezTo>
                <a:cubicBezTo>
                  <a:pt x="1010" y="2029"/>
                  <a:pt x="1018" y="2016"/>
                  <a:pt x="1023" y="2003"/>
                </a:cubicBezTo>
                <a:cubicBezTo>
                  <a:pt x="1026" y="2005"/>
                  <a:pt x="1027" y="2008"/>
                  <a:pt x="1028" y="2010"/>
                </a:cubicBezTo>
                <a:lnTo>
                  <a:pt x="1028" y="2010"/>
                </a:lnTo>
                <a:cubicBezTo>
                  <a:pt x="1012" y="1928"/>
                  <a:pt x="984" y="1894"/>
                  <a:pt x="948" y="1894"/>
                </a:cubicBezTo>
                <a:cubicBezTo>
                  <a:pt x="944" y="1894"/>
                  <a:pt x="940" y="1894"/>
                  <a:pt x="935" y="1895"/>
                </a:cubicBezTo>
                <a:cubicBezTo>
                  <a:pt x="945" y="1925"/>
                  <a:pt x="957" y="1956"/>
                  <a:pt x="970" y="1994"/>
                </a:cubicBezTo>
                <a:cubicBezTo>
                  <a:pt x="944" y="2003"/>
                  <a:pt x="919" y="2012"/>
                  <a:pt x="895" y="2020"/>
                </a:cubicBezTo>
                <a:cubicBezTo>
                  <a:pt x="891" y="2056"/>
                  <a:pt x="888" y="2089"/>
                  <a:pt x="884" y="2131"/>
                </a:cubicBezTo>
                <a:cubicBezTo>
                  <a:pt x="866" y="2095"/>
                  <a:pt x="853" y="2067"/>
                  <a:pt x="838" y="2039"/>
                </a:cubicBezTo>
                <a:cubicBezTo>
                  <a:pt x="844" y="2016"/>
                  <a:pt x="851" y="1988"/>
                  <a:pt x="859" y="1959"/>
                </a:cubicBezTo>
                <a:cubicBezTo>
                  <a:pt x="840" y="1900"/>
                  <a:pt x="820" y="1844"/>
                  <a:pt x="800" y="1779"/>
                </a:cubicBezTo>
                <a:cubicBezTo>
                  <a:pt x="776" y="1845"/>
                  <a:pt x="756" y="1900"/>
                  <a:pt x="737" y="1954"/>
                </a:cubicBezTo>
                <a:cubicBezTo>
                  <a:pt x="753" y="1989"/>
                  <a:pt x="763" y="2010"/>
                  <a:pt x="773" y="2031"/>
                </a:cubicBezTo>
                <a:cubicBezTo>
                  <a:pt x="785" y="2053"/>
                  <a:pt x="797" y="2073"/>
                  <a:pt x="817" y="2110"/>
                </a:cubicBezTo>
                <a:cubicBezTo>
                  <a:pt x="747" y="2107"/>
                  <a:pt x="698" y="2035"/>
                  <a:pt x="672" y="1894"/>
                </a:cubicBezTo>
                <a:cubicBezTo>
                  <a:pt x="660" y="1959"/>
                  <a:pt x="650" y="2017"/>
                  <a:pt x="638" y="2073"/>
                </a:cubicBezTo>
                <a:cubicBezTo>
                  <a:pt x="654" y="2115"/>
                  <a:pt x="669" y="2151"/>
                  <a:pt x="689" y="2207"/>
                </a:cubicBezTo>
                <a:cubicBezTo>
                  <a:pt x="660" y="2221"/>
                  <a:pt x="654" y="2295"/>
                  <a:pt x="629" y="2295"/>
                </a:cubicBezTo>
                <a:cubicBezTo>
                  <a:pt x="622" y="2295"/>
                  <a:pt x="612" y="2288"/>
                  <a:pt x="600" y="2270"/>
                </a:cubicBezTo>
                <a:cubicBezTo>
                  <a:pt x="609" y="2231"/>
                  <a:pt x="616" y="2194"/>
                  <a:pt x="626" y="2142"/>
                </a:cubicBezTo>
                <a:cubicBezTo>
                  <a:pt x="588" y="2128"/>
                  <a:pt x="560" y="2116"/>
                  <a:pt x="520" y="2101"/>
                </a:cubicBezTo>
                <a:cubicBezTo>
                  <a:pt x="548" y="2072"/>
                  <a:pt x="564" y="2056"/>
                  <a:pt x="598" y="2020"/>
                </a:cubicBezTo>
                <a:lnTo>
                  <a:pt x="488" y="2020"/>
                </a:lnTo>
                <a:cubicBezTo>
                  <a:pt x="467" y="2072"/>
                  <a:pt x="454" y="2104"/>
                  <a:pt x="439" y="2144"/>
                </a:cubicBezTo>
                <a:cubicBezTo>
                  <a:pt x="422" y="2085"/>
                  <a:pt x="410" y="2050"/>
                  <a:pt x="394" y="1998"/>
                </a:cubicBezTo>
                <a:cubicBezTo>
                  <a:pt x="388" y="2052"/>
                  <a:pt x="378" y="2069"/>
                  <a:pt x="367" y="2069"/>
                </a:cubicBezTo>
                <a:cubicBezTo>
                  <a:pt x="350" y="2069"/>
                  <a:pt x="330" y="2027"/>
                  <a:pt x="316" y="2025"/>
                </a:cubicBezTo>
                <a:cubicBezTo>
                  <a:pt x="298" y="2092"/>
                  <a:pt x="280" y="2156"/>
                  <a:pt x="264" y="2219"/>
                </a:cubicBezTo>
                <a:cubicBezTo>
                  <a:pt x="282" y="2231"/>
                  <a:pt x="298" y="2243"/>
                  <a:pt x="320" y="2257"/>
                </a:cubicBezTo>
                <a:cubicBezTo>
                  <a:pt x="320" y="2309"/>
                  <a:pt x="320" y="2356"/>
                  <a:pt x="320" y="2466"/>
                </a:cubicBezTo>
                <a:cubicBezTo>
                  <a:pt x="285" y="2373"/>
                  <a:pt x="266" y="2326"/>
                  <a:pt x="253" y="2288"/>
                </a:cubicBezTo>
                <a:cubicBezTo>
                  <a:pt x="207" y="2319"/>
                  <a:pt x="172" y="2344"/>
                  <a:pt x="135" y="2369"/>
                </a:cubicBezTo>
                <a:cubicBezTo>
                  <a:pt x="135" y="2418"/>
                  <a:pt x="133" y="2469"/>
                  <a:pt x="132" y="2526"/>
                </a:cubicBezTo>
                <a:cubicBezTo>
                  <a:pt x="95" y="2503"/>
                  <a:pt x="63" y="2482"/>
                  <a:pt x="1" y="2443"/>
                </a:cubicBezTo>
                <a:lnTo>
                  <a:pt x="1" y="2443"/>
                </a:lnTo>
                <a:cubicBezTo>
                  <a:pt x="47" y="2560"/>
                  <a:pt x="72" y="2625"/>
                  <a:pt x="95" y="2690"/>
                </a:cubicBezTo>
                <a:cubicBezTo>
                  <a:pt x="100" y="2690"/>
                  <a:pt x="105" y="2689"/>
                  <a:pt x="110" y="2689"/>
                </a:cubicBezTo>
                <a:cubicBezTo>
                  <a:pt x="202" y="2689"/>
                  <a:pt x="287" y="2729"/>
                  <a:pt x="357" y="2887"/>
                </a:cubicBezTo>
                <a:cubicBezTo>
                  <a:pt x="350" y="2912"/>
                  <a:pt x="344" y="2931"/>
                  <a:pt x="331" y="2972"/>
                </a:cubicBezTo>
                <a:cubicBezTo>
                  <a:pt x="360" y="2972"/>
                  <a:pt x="376" y="2971"/>
                  <a:pt x="394" y="2971"/>
                </a:cubicBezTo>
                <a:cubicBezTo>
                  <a:pt x="408" y="2933"/>
                  <a:pt x="426" y="2913"/>
                  <a:pt x="445" y="2913"/>
                </a:cubicBezTo>
                <a:cubicBezTo>
                  <a:pt x="464" y="2913"/>
                  <a:pt x="485" y="2933"/>
                  <a:pt x="506" y="2971"/>
                </a:cubicBezTo>
                <a:lnTo>
                  <a:pt x="548" y="2971"/>
                </a:lnTo>
                <a:cubicBezTo>
                  <a:pt x="559" y="3008"/>
                  <a:pt x="570" y="3046"/>
                  <a:pt x="579" y="3075"/>
                </a:cubicBezTo>
                <a:cubicBezTo>
                  <a:pt x="598" y="3055"/>
                  <a:pt x="616" y="3035"/>
                  <a:pt x="629" y="3022"/>
                </a:cubicBezTo>
                <a:cubicBezTo>
                  <a:pt x="656" y="3088"/>
                  <a:pt x="678" y="3141"/>
                  <a:pt x="700" y="3196"/>
                </a:cubicBezTo>
                <a:cubicBezTo>
                  <a:pt x="713" y="3211"/>
                  <a:pt x="725" y="3225"/>
                  <a:pt x="738" y="3240"/>
                </a:cubicBezTo>
                <a:cubicBezTo>
                  <a:pt x="741" y="3186"/>
                  <a:pt x="744" y="3131"/>
                  <a:pt x="750" y="3035"/>
                </a:cubicBezTo>
                <a:cubicBezTo>
                  <a:pt x="767" y="3152"/>
                  <a:pt x="776" y="3202"/>
                  <a:pt x="785" y="3261"/>
                </a:cubicBezTo>
                <a:lnTo>
                  <a:pt x="881" y="3261"/>
                </a:lnTo>
                <a:cubicBezTo>
                  <a:pt x="888" y="3296"/>
                  <a:pt x="893" y="3321"/>
                  <a:pt x="900" y="3358"/>
                </a:cubicBezTo>
                <a:cubicBezTo>
                  <a:pt x="901" y="3358"/>
                  <a:pt x="903" y="3358"/>
                  <a:pt x="905" y="3358"/>
                </a:cubicBezTo>
                <a:cubicBezTo>
                  <a:pt x="983" y="3358"/>
                  <a:pt x="1058" y="3479"/>
                  <a:pt x="1134" y="3479"/>
                </a:cubicBezTo>
                <a:cubicBezTo>
                  <a:pt x="1147" y="3479"/>
                  <a:pt x="1159" y="3476"/>
                  <a:pt x="1172" y="3468"/>
                </a:cubicBezTo>
                <a:cubicBezTo>
                  <a:pt x="1161" y="3412"/>
                  <a:pt x="1153" y="3366"/>
                  <a:pt x="1118" y="3298"/>
                </a:cubicBezTo>
                <a:lnTo>
                  <a:pt x="1118" y="3298"/>
                </a:lnTo>
                <a:cubicBezTo>
                  <a:pt x="1112" y="3301"/>
                  <a:pt x="1107" y="3304"/>
                  <a:pt x="1101" y="3306"/>
                </a:cubicBezTo>
                <a:cubicBezTo>
                  <a:pt x="1101" y="3306"/>
                  <a:pt x="1101" y="3306"/>
                  <a:pt x="1101" y="3306"/>
                </a:cubicBezTo>
                <a:cubicBezTo>
                  <a:pt x="1098" y="3306"/>
                  <a:pt x="1092" y="3285"/>
                  <a:pt x="1106" y="3275"/>
                </a:cubicBezTo>
                <a:cubicBezTo>
                  <a:pt x="1105" y="3271"/>
                  <a:pt x="1107" y="3269"/>
                  <a:pt x="1111" y="3269"/>
                </a:cubicBezTo>
                <a:cubicBezTo>
                  <a:pt x="1117" y="3269"/>
                  <a:pt x="1128" y="3275"/>
                  <a:pt x="1140" y="3281"/>
                </a:cubicBezTo>
                <a:cubicBezTo>
                  <a:pt x="1136" y="3284"/>
                  <a:pt x="1133" y="3286"/>
                  <a:pt x="1130" y="3289"/>
                </a:cubicBezTo>
                <a:lnTo>
                  <a:pt x="1130" y="3289"/>
                </a:lnTo>
                <a:cubicBezTo>
                  <a:pt x="1123" y="3285"/>
                  <a:pt x="1115" y="3281"/>
                  <a:pt x="1106" y="3275"/>
                </a:cubicBezTo>
                <a:lnTo>
                  <a:pt x="1106" y="3275"/>
                </a:lnTo>
                <a:cubicBezTo>
                  <a:pt x="1110" y="3283"/>
                  <a:pt x="1114" y="3290"/>
                  <a:pt x="1118" y="3298"/>
                </a:cubicBezTo>
                <a:lnTo>
                  <a:pt x="1118" y="3298"/>
                </a:lnTo>
                <a:cubicBezTo>
                  <a:pt x="1122" y="3295"/>
                  <a:pt x="1126" y="3292"/>
                  <a:pt x="1130" y="3289"/>
                </a:cubicBezTo>
                <a:lnTo>
                  <a:pt x="1130" y="3289"/>
                </a:lnTo>
                <a:cubicBezTo>
                  <a:pt x="1165" y="3308"/>
                  <a:pt x="1179" y="3308"/>
                  <a:pt x="1190" y="3308"/>
                </a:cubicBezTo>
                <a:cubicBezTo>
                  <a:pt x="1201" y="3358"/>
                  <a:pt x="1209" y="3389"/>
                  <a:pt x="1218" y="3431"/>
                </a:cubicBezTo>
                <a:cubicBezTo>
                  <a:pt x="1226" y="3383"/>
                  <a:pt x="1234" y="3346"/>
                  <a:pt x="1244" y="3286"/>
                </a:cubicBezTo>
                <a:cubicBezTo>
                  <a:pt x="1254" y="3364"/>
                  <a:pt x="1262" y="3415"/>
                  <a:pt x="1272" y="3487"/>
                </a:cubicBezTo>
                <a:cubicBezTo>
                  <a:pt x="1388" y="3443"/>
                  <a:pt x="1502" y="3400"/>
                  <a:pt x="1610" y="3359"/>
                </a:cubicBezTo>
                <a:cubicBezTo>
                  <a:pt x="1615" y="3314"/>
                  <a:pt x="1619" y="3280"/>
                  <a:pt x="1624" y="3227"/>
                </a:cubicBezTo>
                <a:cubicBezTo>
                  <a:pt x="1659" y="3274"/>
                  <a:pt x="1690" y="3315"/>
                  <a:pt x="1719" y="3355"/>
                </a:cubicBezTo>
                <a:cubicBezTo>
                  <a:pt x="1725" y="3321"/>
                  <a:pt x="1731" y="3286"/>
                  <a:pt x="1737" y="3240"/>
                </a:cubicBezTo>
                <a:cubicBezTo>
                  <a:pt x="1750" y="3291"/>
                  <a:pt x="1759" y="3324"/>
                  <a:pt x="1775" y="3384"/>
                </a:cubicBezTo>
                <a:cubicBezTo>
                  <a:pt x="1799" y="3269"/>
                  <a:pt x="1819" y="3174"/>
                  <a:pt x="1837" y="3090"/>
                </a:cubicBezTo>
                <a:cubicBezTo>
                  <a:pt x="1849" y="3079"/>
                  <a:pt x="1860" y="3074"/>
                  <a:pt x="1870" y="3074"/>
                </a:cubicBezTo>
                <a:cubicBezTo>
                  <a:pt x="1921" y="3074"/>
                  <a:pt x="1940" y="3214"/>
                  <a:pt x="1984" y="3274"/>
                </a:cubicBezTo>
                <a:cubicBezTo>
                  <a:pt x="1993" y="3216"/>
                  <a:pt x="1999" y="3178"/>
                  <a:pt x="2006" y="3133"/>
                </a:cubicBezTo>
                <a:cubicBezTo>
                  <a:pt x="2019" y="3174"/>
                  <a:pt x="2030" y="3209"/>
                  <a:pt x="2030" y="3209"/>
                </a:cubicBezTo>
                <a:cubicBezTo>
                  <a:pt x="2086" y="3264"/>
                  <a:pt x="2127" y="3303"/>
                  <a:pt x="2168" y="3344"/>
                </a:cubicBezTo>
                <a:cubicBezTo>
                  <a:pt x="2170" y="3325"/>
                  <a:pt x="2174" y="3293"/>
                  <a:pt x="2178" y="3253"/>
                </a:cubicBezTo>
                <a:lnTo>
                  <a:pt x="2273" y="3253"/>
                </a:lnTo>
                <a:cubicBezTo>
                  <a:pt x="2274" y="3262"/>
                  <a:pt x="2286" y="3315"/>
                  <a:pt x="2292" y="3336"/>
                </a:cubicBezTo>
                <a:cubicBezTo>
                  <a:pt x="2405" y="3272"/>
                  <a:pt x="2505" y="3218"/>
                  <a:pt x="2607" y="3162"/>
                </a:cubicBezTo>
                <a:cubicBezTo>
                  <a:pt x="2607" y="3121"/>
                  <a:pt x="2605" y="3077"/>
                  <a:pt x="2605" y="3031"/>
                </a:cubicBezTo>
                <a:cubicBezTo>
                  <a:pt x="2633" y="3022"/>
                  <a:pt x="2658" y="3012"/>
                  <a:pt x="2674" y="3006"/>
                </a:cubicBezTo>
                <a:cubicBezTo>
                  <a:pt x="2680" y="2960"/>
                  <a:pt x="2684" y="2930"/>
                  <a:pt x="2692" y="2877"/>
                </a:cubicBezTo>
                <a:cubicBezTo>
                  <a:pt x="2723" y="2924"/>
                  <a:pt x="2745" y="2956"/>
                  <a:pt x="2767" y="2991"/>
                </a:cubicBezTo>
                <a:cubicBezTo>
                  <a:pt x="2729" y="3033"/>
                  <a:pt x="2693" y="3069"/>
                  <a:pt x="2657" y="3109"/>
                </a:cubicBezTo>
                <a:cubicBezTo>
                  <a:pt x="2667" y="3146"/>
                  <a:pt x="2674" y="3168"/>
                  <a:pt x="2677" y="3181"/>
                </a:cubicBezTo>
                <a:cubicBezTo>
                  <a:pt x="2709" y="3169"/>
                  <a:pt x="2748" y="3135"/>
                  <a:pt x="2772" y="3135"/>
                </a:cubicBezTo>
                <a:cubicBezTo>
                  <a:pt x="2779" y="3135"/>
                  <a:pt x="2785" y="3138"/>
                  <a:pt x="2789" y="3146"/>
                </a:cubicBezTo>
                <a:cubicBezTo>
                  <a:pt x="2798" y="3162"/>
                  <a:pt x="2806" y="3168"/>
                  <a:pt x="2813" y="3168"/>
                </a:cubicBezTo>
                <a:cubicBezTo>
                  <a:pt x="2833" y="3168"/>
                  <a:pt x="2848" y="3129"/>
                  <a:pt x="2866" y="3129"/>
                </a:cubicBezTo>
                <a:cubicBezTo>
                  <a:pt x="2875" y="3129"/>
                  <a:pt x="2883" y="3137"/>
                  <a:pt x="2893" y="3159"/>
                </a:cubicBezTo>
                <a:cubicBezTo>
                  <a:pt x="2896" y="3164"/>
                  <a:pt x="2898" y="3166"/>
                  <a:pt x="2901" y="3166"/>
                </a:cubicBezTo>
                <a:cubicBezTo>
                  <a:pt x="2914" y="3166"/>
                  <a:pt x="2934" y="3131"/>
                  <a:pt x="2954" y="3131"/>
                </a:cubicBezTo>
                <a:cubicBezTo>
                  <a:pt x="2965" y="3131"/>
                  <a:pt x="2975" y="3142"/>
                  <a:pt x="2985" y="3177"/>
                </a:cubicBezTo>
                <a:cubicBezTo>
                  <a:pt x="3023" y="3137"/>
                  <a:pt x="3058" y="3099"/>
                  <a:pt x="3093" y="3062"/>
                </a:cubicBezTo>
                <a:cubicBezTo>
                  <a:pt x="3136" y="3103"/>
                  <a:pt x="3173" y="3140"/>
                  <a:pt x="3213" y="3177"/>
                </a:cubicBezTo>
                <a:cubicBezTo>
                  <a:pt x="3221" y="3163"/>
                  <a:pt x="3233" y="3143"/>
                  <a:pt x="3246" y="3121"/>
                </a:cubicBezTo>
                <a:cubicBezTo>
                  <a:pt x="3270" y="3147"/>
                  <a:pt x="3289" y="3169"/>
                  <a:pt x="3311" y="3193"/>
                </a:cubicBezTo>
                <a:cubicBezTo>
                  <a:pt x="3324" y="3172"/>
                  <a:pt x="3338" y="3155"/>
                  <a:pt x="3349" y="3136"/>
                </a:cubicBezTo>
                <a:cubicBezTo>
                  <a:pt x="3361" y="3174"/>
                  <a:pt x="3372" y="3211"/>
                  <a:pt x="3385" y="3255"/>
                </a:cubicBezTo>
                <a:cubicBezTo>
                  <a:pt x="3407" y="3230"/>
                  <a:pt x="3423" y="3212"/>
                  <a:pt x="3436" y="3197"/>
                </a:cubicBezTo>
                <a:cubicBezTo>
                  <a:pt x="3452" y="3216"/>
                  <a:pt x="3464" y="3233"/>
                  <a:pt x="3480" y="3253"/>
                </a:cubicBezTo>
                <a:cubicBezTo>
                  <a:pt x="3520" y="3196"/>
                  <a:pt x="3560" y="3140"/>
                  <a:pt x="3600" y="3084"/>
                </a:cubicBezTo>
                <a:cubicBezTo>
                  <a:pt x="3607" y="3094"/>
                  <a:pt x="3617" y="3109"/>
                  <a:pt x="3628" y="3124"/>
                </a:cubicBezTo>
                <a:cubicBezTo>
                  <a:pt x="3635" y="3105"/>
                  <a:pt x="3641" y="3091"/>
                  <a:pt x="3647" y="3078"/>
                </a:cubicBezTo>
                <a:cubicBezTo>
                  <a:pt x="3661" y="3096"/>
                  <a:pt x="3676" y="3115"/>
                  <a:pt x="3692" y="3134"/>
                </a:cubicBezTo>
                <a:cubicBezTo>
                  <a:pt x="3729" y="3091"/>
                  <a:pt x="3764" y="3052"/>
                  <a:pt x="3803" y="3008"/>
                </a:cubicBezTo>
                <a:cubicBezTo>
                  <a:pt x="3819" y="3030"/>
                  <a:pt x="3834" y="3050"/>
                  <a:pt x="3857" y="3081"/>
                </a:cubicBezTo>
                <a:cubicBezTo>
                  <a:pt x="3887" y="3022"/>
                  <a:pt x="3925" y="3008"/>
                  <a:pt x="3964" y="3008"/>
                </a:cubicBezTo>
                <a:cubicBezTo>
                  <a:pt x="3997" y="3008"/>
                  <a:pt x="4031" y="3017"/>
                  <a:pt x="4064" y="3017"/>
                </a:cubicBezTo>
                <a:cubicBezTo>
                  <a:pt x="4085" y="3017"/>
                  <a:pt x="4104" y="3014"/>
                  <a:pt x="4123" y="3003"/>
                </a:cubicBezTo>
                <a:cubicBezTo>
                  <a:pt x="4138" y="2969"/>
                  <a:pt x="4153" y="2937"/>
                  <a:pt x="4160" y="2916"/>
                </a:cubicBezTo>
                <a:cubicBezTo>
                  <a:pt x="4195" y="2935"/>
                  <a:pt x="4225" y="2952"/>
                  <a:pt x="4251" y="2966"/>
                </a:cubicBezTo>
                <a:cubicBezTo>
                  <a:pt x="4295" y="2853"/>
                  <a:pt x="4348" y="2806"/>
                  <a:pt x="4416" y="2775"/>
                </a:cubicBezTo>
                <a:cubicBezTo>
                  <a:pt x="4422" y="2772"/>
                  <a:pt x="4429" y="2771"/>
                  <a:pt x="4435" y="2771"/>
                </a:cubicBezTo>
                <a:cubicBezTo>
                  <a:pt x="4466" y="2771"/>
                  <a:pt x="4496" y="2797"/>
                  <a:pt x="4520" y="2797"/>
                </a:cubicBezTo>
                <a:cubicBezTo>
                  <a:pt x="4530" y="2797"/>
                  <a:pt x="4539" y="2793"/>
                  <a:pt x="4546" y="2780"/>
                </a:cubicBezTo>
                <a:cubicBezTo>
                  <a:pt x="4568" y="2738"/>
                  <a:pt x="4594" y="2729"/>
                  <a:pt x="4619" y="2729"/>
                </a:cubicBezTo>
                <a:cubicBezTo>
                  <a:pt x="4635" y="2729"/>
                  <a:pt x="4652" y="2733"/>
                  <a:pt x="4668" y="2733"/>
                </a:cubicBezTo>
                <a:cubicBezTo>
                  <a:pt x="4679" y="2733"/>
                  <a:pt x="4689" y="2731"/>
                  <a:pt x="4699" y="2727"/>
                </a:cubicBezTo>
                <a:cubicBezTo>
                  <a:pt x="4703" y="2707"/>
                  <a:pt x="4707" y="2693"/>
                  <a:pt x="4713" y="2677"/>
                </a:cubicBezTo>
                <a:cubicBezTo>
                  <a:pt x="4716" y="2684"/>
                  <a:pt x="4721" y="2690"/>
                  <a:pt x="4724" y="2696"/>
                </a:cubicBezTo>
                <a:cubicBezTo>
                  <a:pt x="4716" y="2709"/>
                  <a:pt x="4710" y="2721"/>
                  <a:pt x="4703" y="2735"/>
                </a:cubicBezTo>
                <a:cubicBezTo>
                  <a:pt x="4702" y="2732"/>
                  <a:pt x="4700" y="2730"/>
                  <a:pt x="4699" y="2728"/>
                </a:cubicBezTo>
                <a:lnTo>
                  <a:pt x="4699" y="2728"/>
                </a:lnTo>
                <a:cubicBezTo>
                  <a:pt x="4708" y="2750"/>
                  <a:pt x="4715" y="2770"/>
                  <a:pt x="4722" y="2791"/>
                </a:cubicBezTo>
                <a:cubicBezTo>
                  <a:pt x="4752" y="2762"/>
                  <a:pt x="4778" y="2738"/>
                  <a:pt x="4803" y="2713"/>
                </a:cubicBezTo>
                <a:cubicBezTo>
                  <a:pt x="4815" y="2643"/>
                  <a:pt x="4825" y="2572"/>
                  <a:pt x="4840" y="2475"/>
                </a:cubicBezTo>
                <a:cubicBezTo>
                  <a:pt x="4855" y="2557"/>
                  <a:pt x="4863" y="2616"/>
                  <a:pt x="4874" y="2679"/>
                </a:cubicBezTo>
                <a:cubicBezTo>
                  <a:pt x="4893" y="2669"/>
                  <a:pt x="4905" y="2663"/>
                  <a:pt x="4915" y="2657"/>
                </a:cubicBezTo>
                <a:cubicBezTo>
                  <a:pt x="4915" y="2600"/>
                  <a:pt x="4915" y="2551"/>
                  <a:pt x="4915" y="2494"/>
                </a:cubicBezTo>
                <a:cubicBezTo>
                  <a:pt x="4935" y="2524"/>
                  <a:pt x="4946" y="2538"/>
                  <a:pt x="4959" y="2559"/>
                </a:cubicBezTo>
                <a:cubicBezTo>
                  <a:pt x="4962" y="2498"/>
                  <a:pt x="4965" y="2446"/>
                  <a:pt x="4966" y="2394"/>
                </a:cubicBezTo>
                <a:cubicBezTo>
                  <a:pt x="5013" y="2516"/>
                  <a:pt x="5056" y="2626"/>
                  <a:pt x="5094" y="2728"/>
                </a:cubicBezTo>
                <a:cubicBezTo>
                  <a:pt x="5133" y="2685"/>
                  <a:pt x="5162" y="2653"/>
                  <a:pt x="5191" y="2621"/>
                </a:cubicBezTo>
                <a:cubicBezTo>
                  <a:pt x="5199" y="2668"/>
                  <a:pt x="5203" y="2693"/>
                  <a:pt x="5208" y="2722"/>
                </a:cubicBezTo>
                <a:cubicBezTo>
                  <a:pt x="5222" y="2704"/>
                  <a:pt x="5234" y="2691"/>
                  <a:pt x="5244" y="2678"/>
                </a:cubicBezTo>
                <a:cubicBezTo>
                  <a:pt x="5266" y="2716"/>
                  <a:pt x="5286" y="2750"/>
                  <a:pt x="5303" y="2782"/>
                </a:cubicBezTo>
                <a:cubicBezTo>
                  <a:pt x="5312" y="2765"/>
                  <a:pt x="5321" y="2746"/>
                  <a:pt x="5328" y="2729"/>
                </a:cubicBezTo>
                <a:cubicBezTo>
                  <a:pt x="5340" y="2747"/>
                  <a:pt x="5350" y="2763"/>
                  <a:pt x="5359" y="2778"/>
                </a:cubicBezTo>
                <a:cubicBezTo>
                  <a:pt x="5371" y="2757"/>
                  <a:pt x="5380" y="2740"/>
                  <a:pt x="5390" y="2719"/>
                </a:cubicBezTo>
                <a:cubicBezTo>
                  <a:pt x="5415" y="2743"/>
                  <a:pt x="5440" y="2766"/>
                  <a:pt x="5465" y="2790"/>
                </a:cubicBezTo>
                <a:cubicBezTo>
                  <a:pt x="5468" y="2752"/>
                  <a:pt x="5475" y="2741"/>
                  <a:pt x="5484" y="2741"/>
                </a:cubicBezTo>
                <a:cubicBezTo>
                  <a:pt x="5497" y="2741"/>
                  <a:pt x="5513" y="2764"/>
                  <a:pt x="5527" y="2764"/>
                </a:cubicBezTo>
                <a:cubicBezTo>
                  <a:pt x="5533" y="2764"/>
                  <a:pt x="5539" y="2759"/>
                  <a:pt x="5543" y="2746"/>
                </a:cubicBezTo>
                <a:cubicBezTo>
                  <a:pt x="5550" y="2725"/>
                  <a:pt x="5557" y="2717"/>
                  <a:pt x="5564" y="2717"/>
                </a:cubicBezTo>
                <a:cubicBezTo>
                  <a:pt x="5585" y="2717"/>
                  <a:pt x="5605" y="2791"/>
                  <a:pt x="5629" y="2791"/>
                </a:cubicBezTo>
                <a:cubicBezTo>
                  <a:pt x="5633" y="2791"/>
                  <a:pt x="5637" y="2789"/>
                  <a:pt x="5642" y="2784"/>
                </a:cubicBezTo>
                <a:cubicBezTo>
                  <a:pt x="5667" y="2754"/>
                  <a:pt x="5698" y="2744"/>
                  <a:pt x="5743" y="2716"/>
                </a:cubicBezTo>
                <a:lnTo>
                  <a:pt x="5743" y="2716"/>
                </a:lnTo>
                <a:cubicBezTo>
                  <a:pt x="5726" y="2774"/>
                  <a:pt x="5718" y="2796"/>
                  <a:pt x="5703" y="2844"/>
                </a:cubicBezTo>
                <a:cubicBezTo>
                  <a:pt x="5746" y="2835"/>
                  <a:pt x="5770" y="2830"/>
                  <a:pt x="5799" y="2824"/>
                </a:cubicBezTo>
                <a:cubicBezTo>
                  <a:pt x="5781" y="2787"/>
                  <a:pt x="5773" y="2768"/>
                  <a:pt x="5745" y="2710"/>
                </a:cubicBezTo>
                <a:lnTo>
                  <a:pt x="5745" y="2710"/>
                </a:lnTo>
                <a:cubicBezTo>
                  <a:pt x="5811" y="2740"/>
                  <a:pt x="5856" y="2760"/>
                  <a:pt x="5902" y="2778"/>
                </a:cubicBezTo>
                <a:cubicBezTo>
                  <a:pt x="5905" y="2759"/>
                  <a:pt x="5911" y="2744"/>
                  <a:pt x="5917" y="2729"/>
                </a:cubicBezTo>
                <a:cubicBezTo>
                  <a:pt x="5920" y="2735"/>
                  <a:pt x="5923" y="2741"/>
                  <a:pt x="5926" y="2747"/>
                </a:cubicBezTo>
                <a:cubicBezTo>
                  <a:pt x="5920" y="2760"/>
                  <a:pt x="5912" y="2774"/>
                  <a:pt x="5906" y="2787"/>
                </a:cubicBezTo>
                <a:cubicBezTo>
                  <a:pt x="5904" y="2782"/>
                  <a:pt x="5902" y="2780"/>
                  <a:pt x="5901" y="2778"/>
                </a:cubicBezTo>
                <a:lnTo>
                  <a:pt x="5901" y="2778"/>
                </a:lnTo>
                <a:cubicBezTo>
                  <a:pt x="5905" y="2809"/>
                  <a:pt x="5906" y="2837"/>
                  <a:pt x="5908" y="2865"/>
                </a:cubicBezTo>
                <a:cubicBezTo>
                  <a:pt x="5965" y="2897"/>
                  <a:pt x="6010" y="2912"/>
                  <a:pt x="6044" y="2912"/>
                </a:cubicBezTo>
                <a:cubicBezTo>
                  <a:pt x="6065" y="2912"/>
                  <a:pt x="6081" y="2906"/>
                  <a:pt x="6092" y="2894"/>
                </a:cubicBezTo>
                <a:cubicBezTo>
                  <a:pt x="6128" y="2956"/>
                  <a:pt x="6167" y="2979"/>
                  <a:pt x="6211" y="2979"/>
                </a:cubicBezTo>
                <a:cubicBezTo>
                  <a:pt x="6215" y="2979"/>
                  <a:pt x="6219" y="2978"/>
                  <a:pt x="6223" y="2978"/>
                </a:cubicBezTo>
                <a:cubicBezTo>
                  <a:pt x="6223" y="2978"/>
                  <a:pt x="6224" y="2978"/>
                  <a:pt x="6224" y="2978"/>
                </a:cubicBezTo>
                <a:cubicBezTo>
                  <a:pt x="6247" y="2978"/>
                  <a:pt x="6272" y="3004"/>
                  <a:pt x="6293" y="3004"/>
                </a:cubicBezTo>
                <a:cubicBezTo>
                  <a:pt x="6296" y="3004"/>
                  <a:pt x="6299" y="3003"/>
                  <a:pt x="6302" y="3002"/>
                </a:cubicBezTo>
                <a:cubicBezTo>
                  <a:pt x="6349" y="2977"/>
                  <a:pt x="6393" y="2931"/>
                  <a:pt x="6442" y="2893"/>
                </a:cubicBezTo>
                <a:cubicBezTo>
                  <a:pt x="6471" y="2924"/>
                  <a:pt x="6502" y="2956"/>
                  <a:pt x="6531" y="2956"/>
                </a:cubicBezTo>
                <a:cubicBezTo>
                  <a:pt x="6551" y="2956"/>
                  <a:pt x="6570" y="2942"/>
                  <a:pt x="6588" y="2906"/>
                </a:cubicBezTo>
                <a:cubicBezTo>
                  <a:pt x="6592" y="2898"/>
                  <a:pt x="6600" y="2890"/>
                  <a:pt x="6607" y="2890"/>
                </a:cubicBezTo>
                <a:cubicBezTo>
                  <a:pt x="6608" y="2890"/>
                  <a:pt x="6610" y="2891"/>
                  <a:pt x="6611" y="2891"/>
                </a:cubicBezTo>
                <a:cubicBezTo>
                  <a:pt x="6630" y="2906"/>
                  <a:pt x="6647" y="2912"/>
                  <a:pt x="6664" y="2912"/>
                </a:cubicBezTo>
                <a:cubicBezTo>
                  <a:pt x="6706" y="2912"/>
                  <a:pt x="6743" y="2872"/>
                  <a:pt x="6783" y="2844"/>
                </a:cubicBezTo>
                <a:cubicBezTo>
                  <a:pt x="6789" y="2841"/>
                  <a:pt x="6794" y="2839"/>
                  <a:pt x="6801" y="2839"/>
                </a:cubicBezTo>
                <a:cubicBezTo>
                  <a:pt x="6827" y="2839"/>
                  <a:pt x="6861" y="2867"/>
                  <a:pt x="6904" y="2884"/>
                </a:cubicBezTo>
                <a:cubicBezTo>
                  <a:pt x="6922" y="2874"/>
                  <a:pt x="6937" y="2805"/>
                  <a:pt x="6979" y="2805"/>
                </a:cubicBezTo>
                <a:cubicBezTo>
                  <a:pt x="6986" y="2805"/>
                  <a:pt x="6994" y="2807"/>
                  <a:pt x="7003" y="2812"/>
                </a:cubicBezTo>
                <a:cubicBezTo>
                  <a:pt x="7007" y="2814"/>
                  <a:pt x="7011" y="2815"/>
                  <a:pt x="7015" y="2815"/>
                </a:cubicBezTo>
                <a:cubicBezTo>
                  <a:pt x="7048" y="2815"/>
                  <a:pt x="7085" y="2757"/>
                  <a:pt x="7119" y="2731"/>
                </a:cubicBezTo>
                <a:cubicBezTo>
                  <a:pt x="7128" y="2747"/>
                  <a:pt x="7135" y="2760"/>
                  <a:pt x="7139" y="2766"/>
                </a:cubicBezTo>
                <a:cubicBezTo>
                  <a:pt x="7179" y="2722"/>
                  <a:pt x="7219" y="2679"/>
                  <a:pt x="7259" y="2635"/>
                </a:cubicBezTo>
                <a:cubicBezTo>
                  <a:pt x="7248" y="2616"/>
                  <a:pt x="7238" y="2597"/>
                  <a:pt x="7226" y="2572"/>
                </a:cubicBezTo>
                <a:cubicBezTo>
                  <a:pt x="7245" y="2541"/>
                  <a:pt x="7264" y="2510"/>
                  <a:pt x="7286" y="2473"/>
                </a:cubicBezTo>
                <a:cubicBezTo>
                  <a:pt x="7303" y="2528"/>
                  <a:pt x="7314" y="2566"/>
                  <a:pt x="7331" y="2622"/>
                </a:cubicBezTo>
                <a:cubicBezTo>
                  <a:pt x="7353" y="2574"/>
                  <a:pt x="7378" y="2553"/>
                  <a:pt x="7404" y="2553"/>
                </a:cubicBezTo>
                <a:cubicBezTo>
                  <a:pt x="7433" y="2553"/>
                  <a:pt x="7464" y="2578"/>
                  <a:pt x="7497" y="2621"/>
                </a:cubicBezTo>
                <a:cubicBezTo>
                  <a:pt x="7503" y="2568"/>
                  <a:pt x="7507" y="2535"/>
                  <a:pt x="7510" y="2503"/>
                </a:cubicBezTo>
                <a:cubicBezTo>
                  <a:pt x="7515" y="2493"/>
                  <a:pt x="7521" y="2490"/>
                  <a:pt x="7529" y="2490"/>
                </a:cubicBezTo>
                <a:cubicBezTo>
                  <a:pt x="7536" y="2490"/>
                  <a:pt x="7545" y="2493"/>
                  <a:pt x="7552" y="2493"/>
                </a:cubicBezTo>
                <a:cubicBezTo>
                  <a:pt x="7566" y="2493"/>
                  <a:pt x="7575" y="2483"/>
                  <a:pt x="7569" y="2426"/>
                </a:cubicBezTo>
                <a:cubicBezTo>
                  <a:pt x="7554" y="2397"/>
                  <a:pt x="7551" y="2381"/>
                  <a:pt x="7547" y="2351"/>
                </a:cubicBezTo>
                <a:cubicBezTo>
                  <a:pt x="7578" y="2328"/>
                  <a:pt x="7612" y="2304"/>
                  <a:pt x="7647" y="2279"/>
                </a:cubicBezTo>
                <a:cubicBezTo>
                  <a:pt x="7657" y="2295"/>
                  <a:pt x="7672" y="2322"/>
                  <a:pt x="7690" y="2354"/>
                </a:cubicBezTo>
                <a:cubicBezTo>
                  <a:pt x="7647" y="2375"/>
                  <a:pt x="7606" y="2394"/>
                  <a:pt x="7569" y="2426"/>
                </a:cubicBezTo>
                <a:cubicBezTo>
                  <a:pt x="7574" y="2425"/>
                  <a:pt x="7578" y="2425"/>
                  <a:pt x="7583" y="2425"/>
                </a:cubicBezTo>
                <a:cubicBezTo>
                  <a:pt x="7650" y="2425"/>
                  <a:pt x="7672" y="2562"/>
                  <a:pt x="7700" y="2581"/>
                </a:cubicBezTo>
                <a:cubicBezTo>
                  <a:pt x="7900" y="2525"/>
                  <a:pt x="8065" y="2385"/>
                  <a:pt x="8241" y="2316"/>
                </a:cubicBezTo>
                <a:cubicBezTo>
                  <a:pt x="8244" y="2298"/>
                  <a:pt x="8250" y="2282"/>
                  <a:pt x="8256" y="2268"/>
                </a:cubicBezTo>
                <a:cubicBezTo>
                  <a:pt x="8259" y="2273"/>
                  <a:pt x="8262" y="2279"/>
                  <a:pt x="8266" y="2285"/>
                </a:cubicBezTo>
                <a:cubicBezTo>
                  <a:pt x="8259" y="2298"/>
                  <a:pt x="8252" y="2312"/>
                  <a:pt x="8246" y="2325"/>
                </a:cubicBezTo>
                <a:cubicBezTo>
                  <a:pt x="8244" y="2321"/>
                  <a:pt x="8242" y="2318"/>
                  <a:pt x="8241" y="2316"/>
                </a:cubicBezTo>
                <a:lnTo>
                  <a:pt x="8241" y="2316"/>
                </a:lnTo>
                <a:cubicBezTo>
                  <a:pt x="8246" y="2354"/>
                  <a:pt x="8247" y="2388"/>
                  <a:pt x="8250" y="2434"/>
                </a:cubicBezTo>
                <a:cubicBezTo>
                  <a:pt x="8269" y="2412"/>
                  <a:pt x="8281" y="2397"/>
                  <a:pt x="8283" y="2394"/>
                </a:cubicBezTo>
                <a:lnTo>
                  <a:pt x="8283" y="2394"/>
                </a:lnTo>
                <a:cubicBezTo>
                  <a:pt x="8365" y="2415"/>
                  <a:pt x="8431" y="2431"/>
                  <a:pt x="8503" y="2448"/>
                </a:cubicBezTo>
                <a:cubicBezTo>
                  <a:pt x="8516" y="2476"/>
                  <a:pt x="8534" y="2512"/>
                  <a:pt x="8559" y="2563"/>
                </a:cubicBezTo>
                <a:cubicBezTo>
                  <a:pt x="8584" y="2537"/>
                  <a:pt x="8608" y="2504"/>
                  <a:pt x="8634" y="2488"/>
                </a:cubicBezTo>
                <a:cubicBezTo>
                  <a:pt x="8668" y="2470"/>
                  <a:pt x="8698" y="2420"/>
                  <a:pt x="8733" y="2420"/>
                </a:cubicBezTo>
                <a:cubicBezTo>
                  <a:pt x="8751" y="2420"/>
                  <a:pt x="8771" y="2434"/>
                  <a:pt x="8795" y="2475"/>
                </a:cubicBezTo>
                <a:cubicBezTo>
                  <a:pt x="8799" y="2484"/>
                  <a:pt x="8807" y="2486"/>
                  <a:pt x="8816" y="2486"/>
                </a:cubicBezTo>
                <a:cubicBezTo>
                  <a:pt x="8824" y="2486"/>
                  <a:pt x="8832" y="2485"/>
                  <a:pt x="8840" y="2485"/>
                </a:cubicBezTo>
                <a:cubicBezTo>
                  <a:pt x="8843" y="2485"/>
                  <a:pt x="8845" y="2485"/>
                  <a:pt x="8847" y="2485"/>
                </a:cubicBezTo>
                <a:cubicBezTo>
                  <a:pt x="8859" y="2488"/>
                  <a:pt x="8870" y="2489"/>
                  <a:pt x="8882" y="2489"/>
                </a:cubicBezTo>
                <a:cubicBezTo>
                  <a:pt x="8959" y="2489"/>
                  <a:pt x="9026" y="2427"/>
                  <a:pt x="9092" y="2366"/>
                </a:cubicBezTo>
                <a:cubicBezTo>
                  <a:pt x="9105" y="2390"/>
                  <a:pt x="9117" y="2407"/>
                  <a:pt x="9121" y="2413"/>
                </a:cubicBezTo>
                <a:cubicBezTo>
                  <a:pt x="9156" y="2390"/>
                  <a:pt x="9187" y="2371"/>
                  <a:pt x="9218" y="2350"/>
                </a:cubicBezTo>
                <a:cubicBezTo>
                  <a:pt x="9220" y="2318"/>
                  <a:pt x="9221" y="2285"/>
                  <a:pt x="9223" y="2275"/>
                </a:cubicBezTo>
                <a:cubicBezTo>
                  <a:pt x="9292" y="2251"/>
                  <a:pt x="9349" y="2232"/>
                  <a:pt x="9414" y="2212"/>
                </a:cubicBezTo>
                <a:lnTo>
                  <a:pt x="9414" y="2212"/>
                </a:lnTo>
                <a:cubicBezTo>
                  <a:pt x="9401" y="2247"/>
                  <a:pt x="9392" y="2268"/>
                  <a:pt x="9380" y="2300"/>
                </a:cubicBezTo>
                <a:cubicBezTo>
                  <a:pt x="9401" y="2306"/>
                  <a:pt x="9417" y="2310"/>
                  <a:pt x="9433" y="2315"/>
                </a:cubicBezTo>
                <a:cubicBezTo>
                  <a:pt x="9436" y="2251"/>
                  <a:pt x="9439" y="2203"/>
                  <a:pt x="9445" y="2104"/>
                </a:cubicBezTo>
                <a:cubicBezTo>
                  <a:pt x="9462" y="2212"/>
                  <a:pt x="9470" y="2263"/>
                  <a:pt x="9479" y="2318"/>
                </a:cubicBezTo>
                <a:cubicBezTo>
                  <a:pt x="9496" y="2312"/>
                  <a:pt x="9508" y="2307"/>
                  <a:pt x="9521" y="2301"/>
                </a:cubicBezTo>
                <a:cubicBezTo>
                  <a:pt x="9511" y="2269"/>
                  <a:pt x="9504" y="2244"/>
                  <a:pt x="9493" y="2213"/>
                </a:cubicBezTo>
                <a:cubicBezTo>
                  <a:pt x="9523" y="2213"/>
                  <a:pt x="9548" y="2213"/>
                  <a:pt x="9573" y="2212"/>
                </a:cubicBezTo>
                <a:cubicBezTo>
                  <a:pt x="9577" y="2269"/>
                  <a:pt x="9583" y="2313"/>
                  <a:pt x="9592" y="2400"/>
                </a:cubicBezTo>
                <a:cubicBezTo>
                  <a:pt x="9624" y="2300"/>
                  <a:pt x="9648" y="2228"/>
                  <a:pt x="9673" y="2154"/>
                </a:cubicBezTo>
                <a:cubicBezTo>
                  <a:pt x="9689" y="2182"/>
                  <a:pt x="9711" y="2219"/>
                  <a:pt x="9726" y="2245"/>
                </a:cubicBezTo>
                <a:cubicBezTo>
                  <a:pt x="9782" y="2245"/>
                  <a:pt x="9832" y="2244"/>
                  <a:pt x="9879" y="2244"/>
                </a:cubicBezTo>
                <a:cubicBezTo>
                  <a:pt x="9882" y="2201"/>
                  <a:pt x="9883" y="2170"/>
                  <a:pt x="9888" y="2115"/>
                </a:cubicBezTo>
                <a:cubicBezTo>
                  <a:pt x="9932" y="2175"/>
                  <a:pt x="9966" y="2220"/>
                  <a:pt x="9997" y="2265"/>
                </a:cubicBezTo>
                <a:cubicBezTo>
                  <a:pt x="10016" y="2238"/>
                  <a:pt x="10027" y="2220"/>
                  <a:pt x="10038" y="2206"/>
                </a:cubicBezTo>
                <a:cubicBezTo>
                  <a:pt x="10049" y="2225"/>
                  <a:pt x="10057" y="2238"/>
                  <a:pt x="10057" y="2238"/>
                </a:cubicBezTo>
                <a:cubicBezTo>
                  <a:pt x="10085" y="2223"/>
                  <a:pt x="10108" y="2210"/>
                  <a:pt x="10129" y="2195"/>
                </a:cubicBezTo>
                <a:cubicBezTo>
                  <a:pt x="10133" y="2178"/>
                  <a:pt x="10139" y="2162"/>
                  <a:pt x="10144" y="2147"/>
                </a:cubicBezTo>
                <a:cubicBezTo>
                  <a:pt x="10148" y="2153"/>
                  <a:pt x="10151" y="2159"/>
                  <a:pt x="10154" y="2165"/>
                </a:cubicBezTo>
                <a:cubicBezTo>
                  <a:pt x="10148" y="2178"/>
                  <a:pt x="10141" y="2191"/>
                  <a:pt x="10133" y="2204"/>
                </a:cubicBezTo>
                <a:cubicBezTo>
                  <a:pt x="10132" y="2200"/>
                  <a:pt x="10130" y="2197"/>
                  <a:pt x="10129" y="2195"/>
                </a:cubicBezTo>
                <a:lnTo>
                  <a:pt x="10129" y="2195"/>
                </a:lnTo>
                <a:cubicBezTo>
                  <a:pt x="10145" y="2235"/>
                  <a:pt x="10161" y="2272"/>
                  <a:pt x="10173" y="2303"/>
                </a:cubicBezTo>
                <a:lnTo>
                  <a:pt x="10325" y="2303"/>
                </a:lnTo>
                <a:cubicBezTo>
                  <a:pt x="10330" y="2263"/>
                  <a:pt x="10335" y="2231"/>
                  <a:pt x="10339" y="2198"/>
                </a:cubicBezTo>
                <a:cubicBezTo>
                  <a:pt x="10342" y="2204"/>
                  <a:pt x="10347" y="2210"/>
                  <a:pt x="10353" y="2217"/>
                </a:cubicBezTo>
                <a:cubicBezTo>
                  <a:pt x="10357" y="2259"/>
                  <a:pt x="10363" y="2303"/>
                  <a:pt x="10369" y="2359"/>
                </a:cubicBezTo>
                <a:cubicBezTo>
                  <a:pt x="10384" y="2365"/>
                  <a:pt x="10400" y="2367"/>
                  <a:pt x="10415" y="2367"/>
                </a:cubicBezTo>
                <a:cubicBezTo>
                  <a:pt x="10440" y="2367"/>
                  <a:pt x="10464" y="2362"/>
                  <a:pt x="10488" y="2362"/>
                </a:cubicBezTo>
                <a:cubicBezTo>
                  <a:pt x="10524" y="2362"/>
                  <a:pt x="10559" y="2373"/>
                  <a:pt x="10592" y="2423"/>
                </a:cubicBezTo>
                <a:cubicBezTo>
                  <a:pt x="10612" y="2404"/>
                  <a:pt x="10629" y="2369"/>
                  <a:pt x="10648" y="2369"/>
                </a:cubicBezTo>
                <a:cubicBezTo>
                  <a:pt x="10648" y="2369"/>
                  <a:pt x="10649" y="2369"/>
                  <a:pt x="10650" y="2369"/>
                </a:cubicBezTo>
                <a:cubicBezTo>
                  <a:pt x="10679" y="2372"/>
                  <a:pt x="10710" y="2418"/>
                  <a:pt x="10738" y="2418"/>
                </a:cubicBezTo>
                <a:cubicBezTo>
                  <a:pt x="10767" y="2418"/>
                  <a:pt x="10794" y="2384"/>
                  <a:pt x="10820" y="2365"/>
                </a:cubicBezTo>
                <a:cubicBezTo>
                  <a:pt x="10841" y="2388"/>
                  <a:pt x="10860" y="2410"/>
                  <a:pt x="10879" y="2434"/>
                </a:cubicBezTo>
                <a:cubicBezTo>
                  <a:pt x="10897" y="2363"/>
                  <a:pt x="10912" y="2306"/>
                  <a:pt x="10926" y="2245"/>
                </a:cubicBezTo>
                <a:cubicBezTo>
                  <a:pt x="10945" y="2281"/>
                  <a:pt x="10962" y="2307"/>
                  <a:pt x="10978" y="2337"/>
                </a:cubicBezTo>
                <a:cubicBezTo>
                  <a:pt x="10959" y="2356"/>
                  <a:pt x="10943" y="2373"/>
                  <a:pt x="10903" y="2413"/>
                </a:cubicBezTo>
                <a:cubicBezTo>
                  <a:pt x="10949" y="2415"/>
                  <a:pt x="10990" y="2426"/>
                  <a:pt x="11026" y="2426"/>
                </a:cubicBezTo>
                <a:cubicBezTo>
                  <a:pt x="11062" y="2426"/>
                  <a:pt x="11092" y="2415"/>
                  <a:pt x="11115" y="2372"/>
                </a:cubicBezTo>
                <a:cubicBezTo>
                  <a:pt x="11147" y="2389"/>
                  <a:pt x="11178" y="2420"/>
                  <a:pt x="11194" y="2420"/>
                </a:cubicBezTo>
                <a:cubicBezTo>
                  <a:pt x="11198" y="2420"/>
                  <a:pt x="11201" y="2418"/>
                  <a:pt x="11203" y="2415"/>
                </a:cubicBezTo>
                <a:cubicBezTo>
                  <a:pt x="11232" y="2371"/>
                  <a:pt x="11264" y="2363"/>
                  <a:pt x="11294" y="2363"/>
                </a:cubicBezTo>
                <a:cubicBezTo>
                  <a:pt x="11313" y="2363"/>
                  <a:pt x="11331" y="2366"/>
                  <a:pt x="11347" y="2366"/>
                </a:cubicBezTo>
                <a:cubicBezTo>
                  <a:pt x="11353" y="2366"/>
                  <a:pt x="11358" y="2366"/>
                  <a:pt x="11363" y="2365"/>
                </a:cubicBezTo>
                <a:cubicBezTo>
                  <a:pt x="11437" y="2300"/>
                  <a:pt x="11496" y="2204"/>
                  <a:pt x="11567" y="2204"/>
                </a:cubicBezTo>
                <a:cubicBezTo>
                  <a:pt x="11593" y="2204"/>
                  <a:pt x="11621" y="2217"/>
                  <a:pt x="11652" y="2250"/>
                </a:cubicBezTo>
                <a:cubicBezTo>
                  <a:pt x="11669" y="2210"/>
                  <a:pt x="11687" y="2172"/>
                  <a:pt x="11699" y="2147"/>
                </a:cubicBezTo>
                <a:cubicBezTo>
                  <a:pt x="11727" y="2147"/>
                  <a:pt x="11749" y="2147"/>
                  <a:pt x="11766" y="2145"/>
                </a:cubicBezTo>
                <a:cubicBezTo>
                  <a:pt x="11777" y="2190"/>
                  <a:pt x="11784" y="2220"/>
                  <a:pt x="11790" y="2243"/>
                </a:cubicBezTo>
                <a:cubicBezTo>
                  <a:pt x="11841" y="2217"/>
                  <a:pt x="11886" y="2194"/>
                  <a:pt x="11939" y="2169"/>
                </a:cubicBezTo>
                <a:cubicBezTo>
                  <a:pt x="11947" y="2148"/>
                  <a:pt x="11961" y="2115"/>
                  <a:pt x="11981" y="2067"/>
                </a:cubicBezTo>
                <a:cubicBezTo>
                  <a:pt x="12011" y="2081"/>
                  <a:pt x="12046" y="2098"/>
                  <a:pt x="12081" y="2112"/>
                </a:cubicBezTo>
                <a:cubicBezTo>
                  <a:pt x="12098" y="2119"/>
                  <a:pt x="12120" y="2136"/>
                  <a:pt x="12134" y="2136"/>
                </a:cubicBezTo>
                <a:cubicBezTo>
                  <a:pt x="12139" y="2136"/>
                  <a:pt x="12143" y="2134"/>
                  <a:pt x="12146" y="2129"/>
                </a:cubicBezTo>
                <a:cubicBezTo>
                  <a:pt x="12174" y="2081"/>
                  <a:pt x="12206" y="2069"/>
                  <a:pt x="12239" y="2069"/>
                </a:cubicBezTo>
                <a:cubicBezTo>
                  <a:pt x="12271" y="2069"/>
                  <a:pt x="12305" y="2081"/>
                  <a:pt x="12336" y="2081"/>
                </a:cubicBezTo>
                <a:cubicBezTo>
                  <a:pt x="12343" y="2081"/>
                  <a:pt x="12349" y="2080"/>
                  <a:pt x="12355" y="2079"/>
                </a:cubicBezTo>
                <a:cubicBezTo>
                  <a:pt x="12356" y="2079"/>
                  <a:pt x="12356" y="2079"/>
                  <a:pt x="12357" y="2079"/>
                </a:cubicBezTo>
                <a:cubicBezTo>
                  <a:pt x="12373" y="2079"/>
                  <a:pt x="12389" y="2098"/>
                  <a:pt x="12407" y="2098"/>
                </a:cubicBezTo>
                <a:cubicBezTo>
                  <a:pt x="12414" y="2098"/>
                  <a:pt x="12423" y="2095"/>
                  <a:pt x="12431" y="2084"/>
                </a:cubicBezTo>
                <a:cubicBezTo>
                  <a:pt x="12435" y="2079"/>
                  <a:pt x="12440" y="2077"/>
                  <a:pt x="12446" y="2077"/>
                </a:cubicBezTo>
                <a:cubicBezTo>
                  <a:pt x="12470" y="2077"/>
                  <a:pt x="12507" y="2114"/>
                  <a:pt x="12542" y="2132"/>
                </a:cubicBezTo>
                <a:cubicBezTo>
                  <a:pt x="12555" y="2082"/>
                  <a:pt x="12570" y="2023"/>
                  <a:pt x="12583" y="1967"/>
                </a:cubicBezTo>
                <a:cubicBezTo>
                  <a:pt x="12604" y="2020"/>
                  <a:pt x="12626" y="2078"/>
                  <a:pt x="12648" y="2134"/>
                </a:cubicBezTo>
                <a:cubicBezTo>
                  <a:pt x="12659" y="2109"/>
                  <a:pt x="12668" y="2094"/>
                  <a:pt x="12676" y="2081"/>
                </a:cubicBezTo>
                <a:cubicBezTo>
                  <a:pt x="12690" y="2101"/>
                  <a:pt x="12702" y="2117"/>
                  <a:pt x="12720" y="2144"/>
                </a:cubicBezTo>
                <a:cubicBezTo>
                  <a:pt x="12736" y="2087"/>
                  <a:pt x="12754" y="2069"/>
                  <a:pt x="12775" y="2069"/>
                </a:cubicBezTo>
                <a:cubicBezTo>
                  <a:pt x="12814" y="2069"/>
                  <a:pt x="12859" y="2135"/>
                  <a:pt x="12901" y="2135"/>
                </a:cubicBezTo>
                <a:cubicBezTo>
                  <a:pt x="12911" y="2135"/>
                  <a:pt x="12922" y="2131"/>
                  <a:pt x="12932" y="2120"/>
                </a:cubicBezTo>
                <a:cubicBezTo>
                  <a:pt x="12945" y="2092"/>
                  <a:pt x="12961" y="2056"/>
                  <a:pt x="12980" y="2014"/>
                </a:cubicBezTo>
                <a:cubicBezTo>
                  <a:pt x="12996" y="2056"/>
                  <a:pt x="13011" y="2092"/>
                  <a:pt x="13026" y="2129"/>
                </a:cubicBezTo>
                <a:cubicBezTo>
                  <a:pt x="13052" y="2142"/>
                  <a:pt x="13077" y="2154"/>
                  <a:pt x="13105" y="2169"/>
                </a:cubicBezTo>
                <a:cubicBezTo>
                  <a:pt x="13113" y="2159"/>
                  <a:pt x="13126" y="2138"/>
                  <a:pt x="13136" y="2122"/>
                </a:cubicBezTo>
                <a:cubicBezTo>
                  <a:pt x="13158" y="2145"/>
                  <a:pt x="13173" y="2162"/>
                  <a:pt x="13186" y="2178"/>
                </a:cubicBezTo>
                <a:cubicBezTo>
                  <a:pt x="13202" y="2141"/>
                  <a:pt x="13216" y="2109"/>
                  <a:pt x="13230" y="2073"/>
                </a:cubicBezTo>
                <a:cubicBezTo>
                  <a:pt x="13252" y="2112"/>
                  <a:pt x="13274" y="2148"/>
                  <a:pt x="13302" y="2194"/>
                </a:cubicBezTo>
                <a:cubicBezTo>
                  <a:pt x="13327" y="2179"/>
                  <a:pt x="13354" y="2163"/>
                  <a:pt x="13382" y="2147"/>
                </a:cubicBezTo>
                <a:cubicBezTo>
                  <a:pt x="13408" y="2173"/>
                  <a:pt x="13439" y="2203"/>
                  <a:pt x="13467" y="2229"/>
                </a:cubicBezTo>
                <a:cubicBezTo>
                  <a:pt x="13484" y="2197"/>
                  <a:pt x="13501" y="2181"/>
                  <a:pt x="13519" y="2181"/>
                </a:cubicBezTo>
                <a:cubicBezTo>
                  <a:pt x="13538" y="2181"/>
                  <a:pt x="13558" y="2202"/>
                  <a:pt x="13580" y="2244"/>
                </a:cubicBezTo>
                <a:cubicBezTo>
                  <a:pt x="13588" y="2193"/>
                  <a:pt x="13605" y="2185"/>
                  <a:pt x="13624" y="2185"/>
                </a:cubicBezTo>
                <a:cubicBezTo>
                  <a:pt x="13632" y="2185"/>
                  <a:pt x="13642" y="2187"/>
                  <a:pt x="13650" y="2187"/>
                </a:cubicBezTo>
                <a:cubicBezTo>
                  <a:pt x="13659" y="2187"/>
                  <a:pt x="13666" y="2185"/>
                  <a:pt x="13673" y="2179"/>
                </a:cubicBezTo>
                <a:cubicBezTo>
                  <a:pt x="13676" y="2176"/>
                  <a:pt x="13680" y="2175"/>
                  <a:pt x="13683" y="2175"/>
                </a:cubicBezTo>
                <a:cubicBezTo>
                  <a:pt x="13704" y="2175"/>
                  <a:pt x="13724" y="2223"/>
                  <a:pt x="13743" y="2223"/>
                </a:cubicBezTo>
                <a:cubicBezTo>
                  <a:pt x="13751" y="2223"/>
                  <a:pt x="13759" y="2215"/>
                  <a:pt x="13766" y="2192"/>
                </a:cubicBezTo>
                <a:cubicBezTo>
                  <a:pt x="13770" y="2179"/>
                  <a:pt x="13775" y="2173"/>
                  <a:pt x="13779" y="2173"/>
                </a:cubicBezTo>
                <a:cubicBezTo>
                  <a:pt x="13794" y="2173"/>
                  <a:pt x="13809" y="2224"/>
                  <a:pt x="13829" y="2224"/>
                </a:cubicBezTo>
                <a:cubicBezTo>
                  <a:pt x="13834" y="2224"/>
                  <a:pt x="13839" y="2220"/>
                  <a:pt x="13845" y="2210"/>
                </a:cubicBezTo>
                <a:cubicBezTo>
                  <a:pt x="13867" y="2173"/>
                  <a:pt x="13914" y="2195"/>
                  <a:pt x="13948" y="2181"/>
                </a:cubicBezTo>
                <a:cubicBezTo>
                  <a:pt x="13994" y="2162"/>
                  <a:pt x="14037" y="2132"/>
                  <a:pt x="14081" y="2107"/>
                </a:cubicBezTo>
                <a:cubicBezTo>
                  <a:pt x="14079" y="2050"/>
                  <a:pt x="14083" y="2010"/>
                  <a:pt x="14101" y="2010"/>
                </a:cubicBezTo>
                <a:cubicBezTo>
                  <a:pt x="14109" y="2010"/>
                  <a:pt x="14119" y="2017"/>
                  <a:pt x="14132" y="2034"/>
                </a:cubicBezTo>
                <a:cubicBezTo>
                  <a:pt x="14125" y="2072"/>
                  <a:pt x="14117" y="2109"/>
                  <a:pt x="14109" y="2147"/>
                </a:cubicBezTo>
                <a:cubicBezTo>
                  <a:pt x="14170" y="2192"/>
                  <a:pt x="14225" y="2234"/>
                  <a:pt x="14284" y="2278"/>
                </a:cubicBezTo>
                <a:cubicBezTo>
                  <a:pt x="14285" y="2273"/>
                  <a:pt x="14294" y="2256"/>
                  <a:pt x="14303" y="2240"/>
                </a:cubicBezTo>
                <a:cubicBezTo>
                  <a:pt x="14313" y="2256"/>
                  <a:pt x="14325" y="2273"/>
                  <a:pt x="14335" y="2291"/>
                </a:cubicBezTo>
                <a:cubicBezTo>
                  <a:pt x="14341" y="2275"/>
                  <a:pt x="14347" y="2262"/>
                  <a:pt x="14353" y="2248"/>
                </a:cubicBezTo>
                <a:cubicBezTo>
                  <a:pt x="14375" y="2265"/>
                  <a:pt x="14397" y="2282"/>
                  <a:pt x="14420" y="2300"/>
                </a:cubicBezTo>
                <a:cubicBezTo>
                  <a:pt x="14426" y="2248"/>
                  <a:pt x="14429" y="2216"/>
                  <a:pt x="14434" y="2182"/>
                </a:cubicBezTo>
                <a:cubicBezTo>
                  <a:pt x="14454" y="2206"/>
                  <a:pt x="14473" y="2228"/>
                  <a:pt x="14491" y="2247"/>
                </a:cubicBezTo>
                <a:cubicBezTo>
                  <a:pt x="14504" y="2217"/>
                  <a:pt x="14513" y="2200"/>
                  <a:pt x="14522" y="2182"/>
                </a:cubicBezTo>
                <a:cubicBezTo>
                  <a:pt x="14532" y="2200"/>
                  <a:pt x="14544" y="2216"/>
                  <a:pt x="14550" y="2226"/>
                </a:cubicBezTo>
                <a:cubicBezTo>
                  <a:pt x="14585" y="2187"/>
                  <a:pt x="14618" y="2151"/>
                  <a:pt x="14647" y="2117"/>
                </a:cubicBezTo>
                <a:cubicBezTo>
                  <a:pt x="14671" y="2145"/>
                  <a:pt x="14691" y="2169"/>
                  <a:pt x="14709" y="2190"/>
                </a:cubicBezTo>
                <a:cubicBezTo>
                  <a:pt x="14732" y="2142"/>
                  <a:pt x="14752" y="2104"/>
                  <a:pt x="14772" y="2062"/>
                </a:cubicBezTo>
                <a:cubicBezTo>
                  <a:pt x="14782" y="2113"/>
                  <a:pt x="14787" y="2138"/>
                  <a:pt x="14794" y="2175"/>
                </a:cubicBezTo>
                <a:cubicBezTo>
                  <a:pt x="14807" y="2156"/>
                  <a:pt x="14819" y="2138"/>
                  <a:pt x="14822" y="2135"/>
                </a:cubicBezTo>
                <a:cubicBezTo>
                  <a:pt x="14862" y="2147"/>
                  <a:pt x="14905" y="2180"/>
                  <a:pt x="14935" y="2180"/>
                </a:cubicBezTo>
                <a:cubicBezTo>
                  <a:pt x="14945" y="2180"/>
                  <a:pt x="14953" y="2177"/>
                  <a:pt x="14959" y="2169"/>
                </a:cubicBezTo>
                <a:cubicBezTo>
                  <a:pt x="15005" y="2112"/>
                  <a:pt x="15063" y="2160"/>
                  <a:pt x="15097" y="2113"/>
                </a:cubicBezTo>
                <a:cubicBezTo>
                  <a:pt x="15126" y="2073"/>
                  <a:pt x="15156" y="2059"/>
                  <a:pt x="15185" y="2059"/>
                </a:cubicBezTo>
                <a:cubicBezTo>
                  <a:pt x="15203" y="2059"/>
                  <a:pt x="15220" y="2064"/>
                  <a:pt x="15237" y="2072"/>
                </a:cubicBezTo>
                <a:cubicBezTo>
                  <a:pt x="15239" y="2073"/>
                  <a:pt x="15241" y="2073"/>
                  <a:pt x="15243" y="2073"/>
                </a:cubicBezTo>
                <a:cubicBezTo>
                  <a:pt x="15265" y="2073"/>
                  <a:pt x="15273" y="2014"/>
                  <a:pt x="15291" y="2014"/>
                </a:cubicBezTo>
                <a:cubicBezTo>
                  <a:pt x="15298" y="2014"/>
                  <a:pt x="15306" y="2022"/>
                  <a:pt x="15316" y="2044"/>
                </a:cubicBezTo>
                <a:cubicBezTo>
                  <a:pt x="15317" y="2045"/>
                  <a:pt x="15318" y="2046"/>
                  <a:pt x="15320" y="2046"/>
                </a:cubicBezTo>
                <a:cubicBezTo>
                  <a:pt x="15332" y="2046"/>
                  <a:pt x="15366" y="2002"/>
                  <a:pt x="15389" y="1982"/>
                </a:cubicBezTo>
                <a:cubicBezTo>
                  <a:pt x="15377" y="1959"/>
                  <a:pt x="15366" y="1939"/>
                  <a:pt x="15356" y="1919"/>
                </a:cubicBezTo>
                <a:cubicBezTo>
                  <a:pt x="15389" y="1897"/>
                  <a:pt x="15419" y="1875"/>
                  <a:pt x="15453" y="1850"/>
                </a:cubicBezTo>
                <a:cubicBezTo>
                  <a:pt x="15458" y="1856"/>
                  <a:pt x="15469" y="1875"/>
                  <a:pt x="15481" y="1894"/>
                </a:cubicBezTo>
                <a:cubicBezTo>
                  <a:pt x="15511" y="1869"/>
                  <a:pt x="15556" y="1888"/>
                  <a:pt x="15572" y="1857"/>
                </a:cubicBezTo>
                <a:cubicBezTo>
                  <a:pt x="15583" y="1838"/>
                  <a:pt x="15591" y="1830"/>
                  <a:pt x="15600" y="1830"/>
                </a:cubicBezTo>
                <a:cubicBezTo>
                  <a:pt x="15626" y="1830"/>
                  <a:pt x="15645" y="1900"/>
                  <a:pt x="15670" y="1900"/>
                </a:cubicBezTo>
                <a:cubicBezTo>
                  <a:pt x="15671" y="1900"/>
                  <a:pt x="15671" y="1900"/>
                  <a:pt x="15671" y="1900"/>
                </a:cubicBezTo>
                <a:cubicBezTo>
                  <a:pt x="15671" y="1900"/>
                  <a:pt x="15672" y="1900"/>
                  <a:pt x="15672" y="1900"/>
                </a:cubicBezTo>
                <a:cubicBezTo>
                  <a:pt x="15704" y="1900"/>
                  <a:pt x="15741" y="1957"/>
                  <a:pt x="15774" y="1989"/>
                </a:cubicBezTo>
                <a:cubicBezTo>
                  <a:pt x="15776" y="1957"/>
                  <a:pt x="15777" y="1931"/>
                  <a:pt x="15778" y="1907"/>
                </a:cubicBezTo>
                <a:cubicBezTo>
                  <a:pt x="15791" y="1910"/>
                  <a:pt x="15807" y="1921"/>
                  <a:pt x="15819" y="1921"/>
                </a:cubicBezTo>
                <a:cubicBezTo>
                  <a:pt x="15823" y="1921"/>
                  <a:pt x="15826" y="1920"/>
                  <a:pt x="15828" y="1916"/>
                </a:cubicBezTo>
                <a:cubicBezTo>
                  <a:pt x="15837" y="1901"/>
                  <a:pt x="15845" y="1895"/>
                  <a:pt x="15853" y="1895"/>
                </a:cubicBezTo>
                <a:cubicBezTo>
                  <a:pt x="15864" y="1895"/>
                  <a:pt x="15875" y="1905"/>
                  <a:pt x="15889" y="1922"/>
                </a:cubicBezTo>
                <a:cubicBezTo>
                  <a:pt x="15903" y="1940"/>
                  <a:pt x="15924" y="1946"/>
                  <a:pt x="15942" y="1946"/>
                </a:cubicBezTo>
                <a:cubicBezTo>
                  <a:pt x="15946" y="1946"/>
                  <a:pt x="15950" y="1946"/>
                  <a:pt x="15954" y="1945"/>
                </a:cubicBezTo>
                <a:cubicBezTo>
                  <a:pt x="15974" y="1942"/>
                  <a:pt x="15992" y="1917"/>
                  <a:pt x="16011" y="1903"/>
                </a:cubicBezTo>
                <a:cubicBezTo>
                  <a:pt x="16023" y="1914"/>
                  <a:pt x="16040" y="1931"/>
                  <a:pt x="16057" y="1947"/>
                </a:cubicBezTo>
                <a:cubicBezTo>
                  <a:pt x="16069" y="1960"/>
                  <a:pt x="16082" y="1975"/>
                  <a:pt x="16083" y="1975"/>
                </a:cubicBezTo>
                <a:cubicBezTo>
                  <a:pt x="16083" y="1975"/>
                  <a:pt x="16082" y="1974"/>
                  <a:pt x="16082" y="1973"/>
                </a:cubicBezTo>
                <a:cubicBezTo>
                  <a:pt x="16115" y="1968"/>
                  <a:pt x="16145" y="1951"/>
                  <a:pt x="16165" y="1951"/>
                </a:cubicBezTo>
                <a:cubicBezTo>
                  <a:pt x="16173" y="1951"/>
                  <a:pt x="16179" y="1954"/>
                  <a:pt x="16183" y="1961"/>
                </a:cubicBezTo>
                <a:cubicBezTo>
                  <a:pt x="16193" y="1983"/>
                  <a:pt x="16201" y="1991"/>
                  <a:pt x="16207" y="1991"/>
                </a:cubicBezTo>
                <a:cubicBezTo>
                  <a:pt x="16222" y="1991"/>
                  <a:pt x="16229" y="1946"/>
                  <a:pt x="16243" y="1946"/>
                </a:cubicBezTo>
                <a:cubicBezTo>
                  <a:pt x="16244" y="1946"/>
                  <a:pt x="16245" y="1946"/>
                  <a:pt x="16246" y="1947"/>
                </a:cubicBezTo>
                <a:cubicBezTo>
                  <a:pt x="16277" y="1961"/>
                  <a:pt x="16307" y="1981"/>
                  <a:pt x="16318" y="1987"/>
                </a:cubicBezTo>
                <a:cubicBezTo>
                  <a:pt x="16385" y="1964"/>
                  <a:pt x="16435" y="1948"/>
                  <a:pt x="16504" y="1928"/>
                </a:cubicBezTo>
                <a:cubicBezTo>
                  <a:pt x="16517" y="1969"/>
                  <a:pt x="16535" y="2020"/>
                  <a:pt x="16549" y="2067"/>
                </a:cubicBezTo>
                <a:cubicBezTo>
                  <a:pt x="16598" y="2042"/>
                  <a:pt x="16639" y="2019"/>
                  <a:pt x="16680" y="2001"/>
                </a:cubicBezTo>
                <a:cubicBezTo>
                  <a:pt x="16726" y="1982"/>
                  <a:pt x="16773" y="1970"/>
                  <a:pt x="16824" y="1954"/>
                </a:cubicBezTo>
                <a:cubicBezTo>
                  <a:pt x="16852" y="1991"/>
                  <a:pt x="16878" y="2007"/>
                  <a:pt x="16905" y="2007"/>
                </a:cubicBezTo>
                <a:cubicBezTo>
                  <a:pt x="16939" y="2007"/>
                  <a:pt x="16972" y="1981"/>
                  <a:pt x="17004" y="1942"/>
                </a:cubicBezTo>
                <a:cubicBezTo>
                  <a:pt x="17024" y="1961"/>
                  <a:pt x="17046" y="1995"/>
                  <a:pt x="17065" y="1995"/>
                </a:cubicBezTo>
                <a:cubicBezTo>
                  <a:pt x="17065" y="1995"/>
                  <a:pt x="17065" y="1995"/>
                  <a:pt x="17066" y="1995"/>
                </a:cubicBezTo>
                <a:cubicBezTo>
                  <a:pt x="17092" y="1993"/>
                  <a:pt x="17126" y="1953"/>
                  <a:pt x="17146" y="1953"/>
                </a:cubicBezTo>
                <a:cubicBezTo>
                  <a:pt x="17151" y="1953"/>
                  <a:pt x="17155" y="1955"/>
                  <a:pt x="17158" y="1960"/>
                </a:cubicBezTo>
                <a:cubicBezTo>
                  <a:pt x="17181" y="1992"/>
                  <a:pt x="17201" y="1997"/>
                  <a:pt x="17221" y="1997"/>
                </a:cubicBezTo>
                <a:cubicBezTo>
                  <a:pt x="17232" y="1997"/>
                  <a:pt x="17242" y="1996"/>
                  <a:pt x="17253" y="1996"/>
                </a:cubicBezTo>
                <a:cubicBezTo>
                  <a:pt x="17257" y="1996"/>
                  <a:pt x="17262" y="1996"/>
                  <a:pt x="17266" y="1997"/>
                </a:cubicBezTo>
                <a:cubicBezTo>
                  <a:pt x="17269" y="1998"/>
                  <a:pt x="17273" y="1998"/>
                  <a:pt x="17277" y="1998"/>
                </a:cubicBezTo>
                <a:cubicBezTo>
                  <a:pt x="17287" y="1998"/>
                  <a:pt x="17298" y="1994"/>
                  <a:pt x="17304" y="1984"/>
                </a:cubicBezTo>
                <a:cubicBezTo>
                  <a:pt x="17385" y="1845"/>
                  <a:pt x="17509" y="1926"/>
                  <a:pt x="17597" y="1828"/>
                </a:cubicBezTo>
                <a:cubicBezTo>
                  <a:pt x="17606" y="1836"/>
                  <a:pt x="17614" y="1839"/>
                  <a:pt x="17622" y="1839"/>
                </a:cubicBezTo>
                <a:cubicBezTo>
                  <a:pt x="17651" y="1839"/>
                  <a:pt x="17676" y="1798"/>
                  <a:pt x="17705" y="1798"/>
                </a:cubicBezTo>
                <a:cubicBezTo>
                  <a:pt x="17716" y="1798"/>
                  <a:pt x="17727" y="1803"/>
                  <a:pt x="17738" y="1817"/>
                </a:cubicBezTo>
                <a:cubicBezTo>
                  <a:pt x="17777" y="1722"/>
                  <a:pt x="17803" y="1675"/>
                  <a:pt x="17814" y="1675"/>
                </a:cubicBezTo>
                <a:cubicBezTo>
                  <a:pt x="17815" y="1675"/>
                  <a:pt x="17817" y="1676"/>
                  <a:pt x="17818" y="1678"/>
                </a:cubicBezTo>
                <a:lnTo>
                  <a:pt x="17832" y="1754"/>
                </a:lnTo>
                <a:cubicBezTo>
                  <a:pt x="17879" y="1718"/>
                  <a:pt x="17929" y="1711"/>
                  <a:pt x="17980" y="1711"/>
                </a:cubicBezTo>
                <a:cubicBezTo>
                  <a:pt x="18012" y="1711"/>
                  <a:pt x="18045" y="1714"/>
                  <a:pt x="18077" y="1714"/>
                </a:cubicBezTo>
                <a:cubicBezTo>
                  <a:pt x="18149" y="1714"/>
                  <a:pt x="18218" y="1700"/>
                  <a:pt x="18275" y="1610"/>
                </a:cubicBezTo>
                <a:cubicBezTo>
                  <a:pt x="18310" y="1647"/>
                  <a:pt x="18340" y="1675"/>
                  <a:pt x="18362" y="1698"/>
                </a:cubicBezTo>
                <a:cubicBezTo>
                  <a:pt x="18403" y="1642"/>
                  <a:pt x="18443" y="1585"/>
                  <a:pt x="18481" y="1532"/>
                </a:cubicBezTo>
                <a:cubicBezTo>
                  <a:pt x="18505" y="1561"/>
                  <a:pt x="18519" y="1580"/>
                  <a:pt x="18536" y="1601"/>
                </a:cubicBezTo>
                <a:cubicBezTo>
                  <a:pt x="18559" y="1578"/>
                  <a:pt x="18580" y="1554"/>
                  <a:pt x="18600" y="1532"/>
                </a:cubicBezTo>
                <a:cubicBezTo>
                  <a:pt x="18616" y="1558"/>
                  <a:pt x="18627" y="1578"/>
                  <a:pt x="18639" y="1595"/>
                </a:cubicBezTo>
                <a:cubicBezTo>
                  <a:pt x="18646" y="1578"/>
                  <a:pt x="18655" y="1560"/>
                  <a:pt x="18664" y="1544"/>
                </a:cubicBezTo>
                <a:cubicBezTo>
                  <a:pt x="18672" y="1558"/>
                  <a:pt x="18681" y="1571"/>
                  <a:pt x="18683" y="1575"/>
                </a:cubicBezTo>
                <a:lnTo>
                  <a:pt x="18683" y="1575"/>
                </a:lnTo>
                <a:cubicBezTo>
                  <a:pt x="18752" y="1563"/>
                  <a:pt x="18811" y="1542"/>
                  <a:pt x="18868" y="1542"/>
                </a:cubicBezTo>
                <a:cubicBezTo>
                  <a:pt x="18877" y="1542"/>
                  <a:pt x="18885" y="1543"/>
                  <a:pt x="18893" y="1544"/>
                </a:cubicBezTo>
                <a:cubicBezTo>
                  <a:pt x="18958" y="1551"/>
                  <a:pt x="19025" y="1589"/>
                  <a:pt x="19093" y="1616"/>
                </a:cubicBezTo>
                <a:cubicBezTo>
                  <a:pt x="19099" y="1642"/>
                  <a:pt x="19108" y="1675"/>
                  <a:pt x="19117" y="1716"/>
                </a:cubicBezTo>
                <a:cubicBezTo>
                  <a:pt x="19133" y="1706"/>
                  <a:pt x="19146" y="1697"/>
                  <a:pt x="19159" y="1686"/>
                </a:cubicBezTo>
                <a:cubicBezTo>
                  <a:pt x="19146" y="1654"/>
                  <a:pt x="19137" y="1635"/>
                  <a:pt x="19120" y="1595"/>
                </a:cubicBezTo>
                <a:cubicBezTo>
                  <a:pt x="19147" y="1595"/>
                  <a:pt x="19169" y="1593"/>
                  <a:pt x="19189" y="1593"/>
                </a:cubicBezTo>
                <a:cubicBezTo>
                  <a:pt x="19202" y="1593"/>
                  <a:pt x="19214" y="1594"/>
                  <a:pt x="19226" y="1597"/>
                </a:cubicBezTo>
                <a:cubicBezTo>
                  <a:pt x="19242" y="1600"/>
                  <a:pt x="19259" y="1626"/>
                  <a:pt x="19276" y="1638"/>
                </a:cubicBezTo>
                <a:cubicBezTo>
                  <a:pt x="19290" y="1648"/>
                  <a:pt x="19358" y="1653"/>
                  <a:pt x="19405" y="1653"/>
                </a:cubicBezTo>
                <a:cubicBezTo>
                  <a:pt x="19424" y="1653"/>
                  <a:pt x="19438" y="1652"/>
                  <a:pt x="19446" y="1651"/>
                </a:cubicBezTo>
                <a:cubicBezTo>
                  <a:pt x="19477" y="1645"/>
                  <a:pt x="19505" y="1653"/>
                  <a:pt x="19532" y="1603"/>
                </a:cubicBezTo>
                <a:cubicBezTo>
                  <a:pt x="19535" y="1596"/>
                  <a:pt x="19540" y="1593"/>
                  <a:pt x="19547" y="1593"/>
                </a:cubicBezTo>
                <a:cubicBezTo>
                  <a:pt x="19565" y="1593"/>
                  <a:pt x="19592" y="1615"/>
                  <a:pt x="19601" y="1617"/>
                </a:cubicBezTo>
                <a:cubicBezTo>
                  <a:pt x="19662" y="1600"/>
                  <a:pt x="19722" y="1589"/>
                  <a:pt x="19780" y="1589"/>
                </a:cubicBezTo>
                <a:cubicBezTo>
                  <a:pt x="19900" y="1589"/>
                  <a:pt x="20016" y="1633"/>
                  <a:pt x="20133" y="1750"/>
                </a:cubicBezTo>
                <a:cubicBezTo>
                  <a:pt x="20135" y="1722"/>
                  <a:pt x="20136" y="1695"/>
                  <a:pt x="20138" y="1647"/>
                </a:cubicBezTo>
                <a:cubicBezTo>
                  <a:pt x="20147" y="1647"/>
                  <a:pt x="20161" y="1653"/>
                  <a:pt x="20172" y="1653"/>
                </a:cubicBezTo>
                <a:cubicBezTo>
                  <a:pt x="20178" y="1653"/>
                  <a:pt x="20183" y="1651"/>
                  <a:pt x="20186" y="1645"/>
                </a:cubicBezTo>
                <a:cubicBezTo>
                  <a:pt x="20206" y="1603"/>
                  <a:pt x="20228" y="1587"/>
                  <a:pt x="20250" y="1587"/>
                </a:cubicBezTo>
                <a:cubicBezTo>
                  <a:pt x="20281" y="1587"/>
                  <a:pt x="20313" y="1619"/>
                  <a:pt x="20344" y="1654"/>
                </a:cubicBezTo>
                <a:cubicBezTo>
                  <a:pt x="20370" y="1685"/>
                  <a:pt x="20392" y="1698"/>
                  <a:pt x="20413" y="1698"/>
                </a:cubicBezTo>
                <a:cubicBezTo>
                  <a:pt x="20435" y="1698"/>
                  <a:pt x="20455" y="1684"/>
                  <a:pt x="20479" y="1661"/>
                </a:cubicBezTo>
                <a:cubicBezTo>
                  <a:pt x="20486" y="1655"/>
                  <a:pt x="20493" y="1653"/>
                  <a:pt x="20501" y="1653"/>
                </a:cubicBezTo>
                <a:cubicBezTo>
                  <a:pt x="20527" y="1653"/>
                  <a:pt x="20557" y="1678"/>
                  <a:pt x="20566" y="1680"/>
                </a:cubicBezTo>
                <a:cubicBezTo>
                  <a:pt x="20641" y="1658"/>
                  <a:pt x="20694" y="1641"/>
                  <a:pt x="20775" y="1616"/>
                </a:cubicBezTo>
                <a:cubicBezTo>
                  <a:pt x="20728" y="1558"/>
                  <a:pt x="20707" y="1532"/>
                  <a:pt x="20685" y="1505"/>
                </a:cubicBezTo>
                <a:cubicBezTo>
                  <a:pt x="20706" y="1480"/>
                  <a:pt x="20728" y="1454"/>
                  <a:pt x="20747" y="1430"/>
                </a:cubicBezTo>
                <a:cubicBezTo>
                  <a:pt x="20766" y="1483"/>
                  <a:pt x="20785" y="1535"/>
                  <a:pt x="20803" y="1583"/>
                </a:cubicBezTo>
                <a:cubicBezTo>
                  <a:pt x="20819" y="1587"/>
                  <a:pt x="20835" y="1589"/>
                  <a:pt x="20852" y="1589"/>
                </a:cubicBezTo>
                <a:cubicBezTo>
                  <a:pt x="20879" y="1589"/>
                  <a:pt x="20906" y="1585"/>
                  <a:pt x="20932" y="1585"/>
                </a:cubicBezTo>
                <a:cubicBezTo>
                  <a:pt x="20976" y="1585"/>
                  <a:pt x="21019" y="1595"/>
                  <a:pt x="21062" y="1650"/>
                </a:cubicBezTo>
                <a:cubicBezTo>
                  <a:pt x="21073" y="1626"/>
                  <a:pt x="21082" y="1607"/>
                  <a:pt x="21088" y="1594"/>
                </a:cubicBezTo>
                <a:cubicBezTo>
                  <a:pt x="21126" y="1632"/>
                  <a:pt x="21163" y="1669"/>
                  <a:pt x="21200" y="1704"/>
                </a:cubicBezTo>
                <a:cubicBezTo>
                  <a:pt x="21215" y="1682"/>
                  <a:pt x="21228" y="1663"/>
                  <a:pt x="21241" y="1642"/>
                </a:cubicBezTo>
                <a:cubicBezTo>
                  <a:pt x="21269" y="1664"/>
                  <a:pt x="21297" y="1683"/>
                  <a:pt x="21325" y="1706"/>
                </a:cubicBezTo>
                <a:cubicBezTo>
                  <a:pt x="21331" y="1651"/>
                  <a:pt x="21334" y="1619"/>
                  <a:pt x="21338" y="1583"/>
                </a:cubicBezTo>
                <a:cubicBezTo>
                  <a:pt x="21351" y="1605"/>
                  <a:pt x="21365" y="1639"/>
                  <a:pt x="21373" y="1639"/>
                </a:cubicBezTo>
                <a:cubicBezTo>
                  <a:pt x="21373" y="1639"/>
                  <a:pt x="21373" y="1639"/>
                  <a:pt x="21374" y="1639"/>
                </a:cubicBezTo>
                <a:cubicBezTo>
                  <a:pt x="21391" y="1633"/>
                  <a:pt x="21410" y="1593"/>
                  <a:pt x="21422" y="1593"/>
                </a:cubicBezTo>
                <a:cubicBezTo>
                  <a:pt x="21424" y="1593"/>
                  <a:pt x="21425" y="1594"/>
                  <a:pt x="21427" y="1595"/>
                </a:cubicBezTo>
                <a:cubicBezTo>
                  <a:pt x="21445" y="1614"/>
                  <a:pt x="21457" y="1634"/>
                  <a:pt x="21473" y="1634"/>
                </a:cubicBezTo>
                <a:cubicBezTo>
                  <a:pt x="21481" y="1634"/>
                  <a:pt x="21489" y="1630"/>
                  <a:pt x="21499" y="1620"/>
                </a:cubicBezTo>
                <a:cubicBezTo>
                  <a:pt x="21517" y="1604"/>
                  <a:pt x="21551" y="1583"/>
                  <a:pt x="21573" y="1583"/>
                </a:cubicBezTo>
                <a:cubicBezTo>
                  <a:pt x="21580" y="1583"/>
                  <a:pt x="21586" y="1585"/>
                  <a:pt x="21590" y="1591"/>
                </a:cubicBezTo>
                <a:cubicBezTo>
                  <a:pt x="21617" y="1634"/>
                  <a:pt x="21643" y="1644"/>
                  <a:pt x="21668" y="1644"/>
                </a:cubicBezTo>
                <a:cubicBezTo>
                  <a:pt x="21689" y="1644"/>
                  <a:pt x="21709" y="1637"/>
                  <a:pt x="21729" y="1637"/>
                </a:cubicBezTo>
                <a:cubicBezTo>
                  <a:pt x="21740" y="1637"/>
                  <a:pt x="21750" y="1639"/>
                  <a:pt x="21760" y="1645"/>
                </a:cubicBezTo>
                <a:cubicBezTo>
                  <a:pt x="21777" y="1582"/>
                  <a:pt x="21791" y="1526"/>
                  <a:pt x="21812" y="1444"/>
                </a:cubicBezTo>
                <a:cubicBezTo>
                  <a:pt x="21824" y="1530"/>
                  <a:pt x="21831" y="1582"/>
                  <a:pt x="21841" y="1658"/>
                </a:cubicBezTo>
                <a:cubicBezTo>
                  <a:pt x="21861" y="1560"/>
                  <a:pt x="21877" y="1482"/>
                  <a:pt x="21897" y="1372"/>
                </a:cubicBezTo>
                <a:cubicBezTo>
                  <a:pt x="21924" y="1444"/>
                  <a:pt x="21937" y="1485"/>
                  <a:pt x="21953" y="1527"/>
                </a:cubicBezTo>
                <a:cubicBezTo>
                  <a:pt x="21959" y="1489"/>
                  <a:pt x="21965" y="1452"/>
                  <a:pt x="21972" y="1414"/>
                </a:cubicBezTo>
                <a:cubicBezTo>
                  <a:pt x="21983" y="1432"/>
                  <a:pt x="21990" y="1445"/>
                  <a:pt x="21997" y="1460"/>
                </a:cubicBezTo>
                <a:cubicBezTo>
                  <a:pt x="22009" y="1448"/>
                  <a:pt x="22021" y="1435"/>
                  <a:pt x="22036" y="1420"/>
                </a:cubicBezTo>
                <a:cubicBezTo>
                  <a:pt x="22044" y="1476"/>
                  <a:pt x="22052" y="1529"/>
                  <a:pt x="22058" y="1576"/>
                </a:cubicBezTo>
                <a:cubicBezTo>
                  <a:pt x="22073" y="1583"/>
                  <a:pt x="22088" y="1585"/>
                  <a:pt x="22103" y="1585"/>
                </a:cubicBezTo>
                <a:cubicBezTo>
                  <a:pt x="22128" y="1585"/>
                  <a:pt x="22152" y="1579"/>
                  <a:pt x="22175" y="1579"/>
                </a:cubicBezTo>
                <a:cubicBezTo>
                  <a:pt x="22206" y="1579"/>
                  <a:pt x="22236" y="1589"/>
                  <a:pt x="22265" y="1632"/>
                </a:cubicBezTo>
                <a:cubicBezTo>
                  <a:pt x="22290" y="1600"/>
                  <a:pt x="22318" y="1566"/>
                  <a:pt x="22345" y="1532"/>
                </a:cubicBezTo>
                <a:cubicBezTo>
                  <a:pt x="22369" y="1593"/>
                  <a:pt x="22374" y="1694"/>
                  <a:pt x="22431" y="1694"/>
                </a:cubicBezTo>
                <a:cubicBezTo>
                  <a:pt x="22432" y="1694"/>
                  <a:pt x="22434" y="1694"/>
                  <a:pt x="22436" y="1694"/>
                </a:cubicBezTo>
                <a:cubicBezTo>
                  <a:pt x="22442" y="1661"/>
                  <a:pt x="22448" y="1623"/>
                  <a:pt x="22455" y="1583"/>
                </a:cubicBezTo>
                <a:cubicBezTo>
                  <a:pt x="22467" y="1601"/>
                  <a:pt x="22477" y="1619"/>
                  <a:pt x="22489" y="1638"/>
                </a:cubicBezTo>
                <a:cubicBezTo>
                  <a:pt x="22499" y="1611"/>
                  <a:pt x="22509" y="1585"/>
                  <a:pt x="22521" y="1557"/>
                </a:cubicBezTo>
                <a:cubicBezTo>
                  <a:pt x="22509" y="1523"/>
                  <a:pt x="22496" y="1488"/>
                  <a:pt x="22483" y="1450"/>
                </a:cubicBezTo>
                <a:lnTo>
                  <a:pt x="22524" y="1366"/>
                </a:lnTo>
                <a:cubicBezTo>
                  <a:pt x="22537" y="1380"/>
                  <a:pt x="22552" y="1398"/>
                  <a:pt x="22568" y="1417"/>
                </a:cubicBezTo>
                <a:cubicBezTo>
                  <a:pt x="22586" y="1395"/>
                  <a:pt x="22603" y="1373"/>
                  <a:pt x="22620" y="1352"/>
                </a:cubicBezTo>
                <a:cubicBezTo>
                  <a:pt x="22630" y="1361"/>
                  <a:pt x="22639" y="1366"/>
                  <a:pt x="22648" y="1374"/>
                </a:cubicBezTo>
                <a:cubicBezTo>
                  <a:pt x="22654" y="1383"/>
                  <a:pt x="22661" y="1395"/>
                  <a:pt x="22661" y="1395"/>
                </a:cubicBezTo>
                <a:cubicBezTo>
                  <a:pt x="22661" y="1395"/>
                  <a:pt x="22661" y="1395"/>
                  <a:pt x="22661" y="1395"/>
                </a:cubicBezTo>
                <a:cubicBezTo>
                  <a:pt x="22699" y="1365"/>
                  <a:pt x="22737" y="1353"/>
                  <a:pt x="22775" y="1353"/>
                </a:cubicBezTo>
                <a:cubicBezTo>
                  <a:pt x="22861" y="1353"/>
                  <a:pt x="22946" y="1414"/>
                  <a:pt x="23030" y="1466"/>
                </a:cubicBezTo>
                <a:cubicBezTo>
                  <a:pt x="23051" y="1444"/>
                  <a:pt x="23071" y="1432"/>
                  <a:pt x="23090" y="1432"/>
                </a:cubicBezTo>
                <a:cubicBezTo>
                  <a:pt x="23105" y="1432"/>
                  <a:pt x="23120" y="1440"/>
                  <a:pt x="23135" y="1454"/>
                </a:cubicBezTo>
                <a:cubicBezTo>
                  <a:pt x="23170" y="1420"/>
                  <a:pt x="23204" y="1407"/>
                  <a:pt x="23237" y="1407"/>
                </a:cubicBezTo>
                <a:cubicBezTo>
                  <a:pt x="23308" y="1407"/>
                  <a:pt x="23373" y="1465"/>
                  <a:pt x="23427" y="1505"/>
                </a:cubicBezTo>
                <a:cubicBezTo>
                  <a:pt x="23497" y="1482"/>
                  <a:pt x="23547" y="1466"/>
                  <a:pt x="23600" y="1448"/>
                </a:cubicBezTo>
                <a:cubicBezTo>
                  <a:pt x="23611" y="1419"/>
                  <a:pt x="23626" y="1385"/>
                  <a:pt x="23636" y="1361"/>
                </a:cubicBezTo>
                <a:cubicBezTo>
                  <a:pt x="23669" y="1432"/>
                  <a:pt x="23702" y="1505"/>
                  <a:pt x="23733" y="1570"/>
                </a:cubicBezTo>
                <a:cubicBezTo>
                  <a:pt x="23766" y="1532"/>
                  <a:pt x="23791" y="1502"/>
                  <a:pt x="23817" y="1472"/>
                </a:cubicBezTo>
                <a:cubicBezTo>
                  <a:pt x="23846" y="1510"/>
                  <a:pt x="23874" y="1526"/>
                  <a:pt x="23901" y="1526"/>
                </a:cubicBezTo>
                <a:cubicBezTo>
                  <a:pt x="23935" y="1526"/>
                  <a:pt x="23968" y="1500"/>
                  <a:pt x="24000" y="1461"/>
                </a:cubicBezTo>
                <a:cubicBezTo>
                  <a:pt x="24019" y="1482"/>
                  <a:pt x="24039" y="1502"/>
                  <a:pt x="24056" y="1520"/>
                </a:cubicBezTo>
                <a:cubicBezTo>
                  <a:pt x="24093" y="1513"/>
                  <a:pt x="24096" y="1407"/>
                  <a:pt x="24132" y="1407"/>
                </a:cubicBezTo>
                <a:cubicBezTo>
                  <a:pt x="24138" y="1407"/>
                  <a:pt x="24146" y="1410"/>
                  <a:pt x="24156" y="1419"/>
                </a:cubicBezTo>
                <a:cubicBezTo>
                  <a:pt x="24163" y="1470"/>
                  <a:pt x="24170" y="1522"/>
                  <a:pt x="24178" y="1570"/>
                </a:cubicBezTo>
                <a:cubicBezTo>
                  <a:pt x="24211" y="1530"/>
                  <a:pt x="24245" y="1509"/>
                  <a:pt x="24279" y="1509"/>
                </a:cubicBezTo>
                <a:cubicBezTo>
                  <a:pt x="24309" y="1509"/>
                  <a:pt x="24339" y="1524"/>
                  <a:pt x="24370" y="1555"/>
                </a:cubicBezTo>
                <a:cubicBezTo>
                  <a:pt x="24397" y="1581"/>
                  <a:pt x="24437" y="1622"/>
                  <a:pt x="24458" y="1622"/>
                </a:cubicBezTo>
                <a:cubicBezTo>
                  <a:pt x="24462" y="1622"/>
                  <a:pt x="24465" y="1620"/>
                  <a:pt x="24468" y="1616"/>
                </a:cubicBezTo>
                <a:cubicBezTo>
                  <a:pt x="24488" y="1580"/>
                  <a:pt x="24511" y="1572"/>
                  <a:pt x="24535" y="1572"/>
                </a:cubicBezTo>
                <a:cubicBezTo>
                  <a:pt x="24554" y="1572"/>
                  <a:pt x="24574" y="1577"/>
                  <a:pt x="24593" y="1577"/>
                </a:cubicBezTo>
                <a:cubicBezTo>
                  <a:pt x="24608" y="1577"/>
                  <a:pt x="24622" y="1574"/>
                  <a:pt x="24635" y="1563"/>
                </a:cubicBezTo>
                <a:cubicBezTo>
                  <a:pt x="24646" y="1580"/>
                  <a:pt x="24656" y="1598"/>
                  <a:pt x="24666" y="1617"/>
                </a:cubicBezTo>
                <a:cubicBezTo>
                  <a:pt x="24671" y="1561"/>
                  <a:pt x="24674" y="1507"/>
                  <a:pt x="24678" y="1411"/>
                </a:cubicBezTo>
                <a:cubicBezTo>
                  <a:pt x="24697" y="1527"/>
                  <a:pt x="24706" y="1579"/>
                  <a:pt x="24712" y="1619"/>
                </a:cubicBezTo>
                <a:lnTo>
                  <a:pt x="24810" y="1619"/>
                </a:lnTo>
                <a:cubicBezTo>
                  <a:pt x="24813" y="1578"/>
                  <a:pt x="24816" y="1547"/>
                  <a:pt x="24819" y="1513"/>
                </a:cubicBezTo>
                <a:cubicBezTo>
                  <a:pt x="24835" y="1536"/>
                  <a:pt x="24846" y="1552"/>
                  <a:pt x="24856" y="1569"/>
                </a:cubicBezTo>
                <a:cubicBezTo>
                  <a:pt x="24862" y="1530"/>
                  <a:pt x="24868" y="1497"/>
                  <a:pt x="24875" y="1448"/>
                </a:cubicBezTo>
                <a:cubicBezTo>
                  <a:pt x="24888" y="1501"/>
                  <a:pt x="24897" y="1533"/>
                  <a:pt x="24909" y="1580"/>
                </a:cubicBezTo>
                <a:cubicBezTo>
                  <a:pt x="24931" y="1560"/>
                  <a:pt x="24950" y="1542"/>
                  <a:pt x="24969" y="1526"/>
                </a:cubicBezTo>
                <a:cubicBezTo>
                  <a:pt x="24980" y="1544"/>
                  <a:pt x="24987" y="1558"/>
                  <a:pt x="24990" y="1564"/>
                </a:cubicBezTo>
                <a:cubicBezTo>
                  <a:pt x="25009" y="1544"/>
                  <a:pt x="25027" y="1525"/>
                  <a:pt x="25035" y="1513"/>
                </a:cubicBezTo>
                <a:cubicBezTo>
                  <a:pt x="25063" y="1566"/>
                  <a:pt x="25084" y="1603"/>
                  <a:pt x="25116" y="1663"/>
                </a:cubicBezTo>
                <a:cubicBezTo>
                  <a:pt x="25118" y="1570"/>
                  <a:pt x="25118" y="1517"/>
                  <a:pt x="25118" y="1439"/>
                </a:cubicBezTo>
                <a:cubicBezTo>
                  <a:pt x="25165" y="1541"/>
                  <a:pt x="25205" y="1623"/>
                  <a:pt x="25233" y="1680"/>
                </a:cubicBezTo>
                <a:lnTo>
                  <a:pt x="25365" y="1680"/>
                </a:lnTo>
                <a:cubicBezTo>
                  <a:pt x="25380" y="1645"/>
                  <a:pt x="25394" y="1611"/>
                  <a:pt x="25412" y="1569"/>
                </a:cubicBezTo>
                <a:lnTo>
                  <a:pt x="25503" y="1569"/>
                </a:lnTo>
                <a:cubicBezTo>
                  <a:pt x="25517" y="1510"/>
                  <a:pt x="25528" y="1455"/>
                  <a:pt x="25534" y="1423"/>
                </a:cubicBezTo>
                <a:cubicBezTo>
                  <a:pt x="25574" y="1392"/>
                  <a:pt x="25605" y="1369"/>
                  <a:pt x="25637" y="1342"/>
                </a:cubicBezTo>
                <a:cubicBezTo>
                  <a:pt x="25655" y="1360"/>
                  <a:pt x="25675" y="1389"/>
                  <a:pt x="25696" y="1397"/>
                </a:cubicBezTo>
                <a:cubicBezTo>
                  <a:pt x="25706" y="1400"/>
                  <a:pt x="25716" y="1401"/>
                  <a:pt x="25725" y="1401"/>
                </a:cubicBezTo>
                <a:cubicBezTo>
                  <a:pt x="25741" y="1401"/>
                  <a:pt x="25756" y="1398"/>
                  <a:pt x="25768" y="1398"/>
                </a:cubicBezTo>
                <a:cubicBezTo>
                  <a:pt x="25781" y="1452"/>
                  <a:pt x="25789" y="1480"/>
                  <a:pt x="25795" y="1508"/>
                </a:cubicBezTo>
                <a:cubicBezTo>
                  <a:pt x="25800" y="1505"/>
                  <a:pt x="25808" y="1502"/>
                  <a:pt x="25814" y="1498"/>
                </a:cubicBezTo>
                <a:cubicBezTo>
                  <a:pt x="25799" y="1411"/>
                  <a:pt x="25784" y="1324"/>
                  <a:pt x="25768" y="1238"/>
                </a:cubicBezTo>
                <a:cubicBezTo>
                  <a:pt x="25774" y="1233"/>
                  <a:pt x="25780" y="1229"/>
                  <a:pt x="25786" y="1224"/>
                </a:cubicBezTo>
                <a:cubicBezTo>
                  <a:pt x="25818" y="1319"/>
                  <a:pt x="25852" y="1413"/>
                  <a:pt x="25884" y="1507"/>
                </a:cubicBezTo>
                <a:cubicBezTo>
                  <a:pt x="25887" y="1491"/>
                  <a:pt x="25890" y="1476"/>
                  <a:pt x="25893" y="1460"/>
                </a:cubicBezTo>
                <a:cubicBezTo>
                  <a:pt x="25896" y="1438"/>
                  <a:pt x="25901" y="1416"/>
                  <a:pt x="25903" y="1394"/>
                </a:cubicBezTo>
                <a:cubicBezTo>
                  <a:pt x="25947" y="1427"/>
                  <a:pt x="25964" y="1441"/>
                  <a:pt x="25988" y="1441"/>
                </a:cubicBezTo>
                <a:cubicBezTo>
                  <a:pt x="26005" y="1441"/>
                  <a:pt x="26025" y="1434"/>
                  <a:pt x="26059" y="1423"/>
                </a:cubicBezTo>
                <a:cubicBezTo>
                  <a:pt x="26061" y="1423"/>
                  <a:pt x="26062" y="1423"/>
                  <a:pt x="26063" y="1423"/>
                </a:cubicBezTo>
                <a:cubicBezTo>
                  <a:pt x="26071" y="1423"/>
                  <a:pt x="26080" y="1431"/>
                  <a:pt x="26089" y="1432"/>
                </a:cubicBezTo>
                <a:cubicBezTo>
                  <a:pt x="26166" y="1437"/>
                  <a:pt x="26244" y="1450"/>
                  <a:pt x="26321" y="1450"/>
                </a:cubicBezTo>
                <a:cubicBezTo>
                  <a:pt x="26349" y="1450"/>
                  <a:pt x="26377" y="1448"/>
                  <a:pt x="26405" y="1444"/>
                </a:cubicBezTo>
                <a:cubicBezTo>
                  <a:pt x="26427" y="1440"/>
                  <a:pt x="26447" y="1400"/>
                  <a:pt x="26472" y="1400"/>
                </a:cubicBezTo>
                <a:cubicBezTo>
                  <a:pt x="26480" y="1400"/>
                  <a:pt x="26489" y="1405"/>
                  <a:pt x="26499" y="1417"/>
                </a:cubicBezTo>
                <a:cubicBezTo>
                  <a:pt x="26506" y="1425"/>
                  <a:pt x="26512" y="1428"/>
                  <a:pt x="26518" y="1428"/>
                </a:cubicBezTo>
                <a:cubicBezTo>
                  <a:pt x="26540" y="1428"/>
                  <a:pt x="26558" y="1384"/>
                  <a:pt x="26575" y="1384"/>
                </a:cubicBezTo>
                <a:cubicBezTo>
                  <a:pt x="26580" y="1384"/>
                  <a:pt x="26584" y="1388"/>
                  <a:pt x="26589" y="1398"/>
                </a:cubicBezTo>
                <a:cubicBezTo>
                  <a:pt x="26608" y="1436"/>
                  <a:pt x="26626" y="1446"/>
                  <a:pt x="26644" y="1446"/>
                </a:cubicBezTo>
                <a:cubicBezTo>
                  <a:pt x="26668" y="1446"/>
                  <a:pt x="26692" y="1426"/>
                  <a:pt x="26716" y="1426"/>
                </a:cubicBezTo>
                <a:cubicBezTo>
                  <a:pt x="26729" y="1426"/>
                  <a:pt x="26742" y="1432"/>
                  <a:pt x="26755" y="1451"/>
                </a:cubicBezTo>
                <a:cubicBezTo>
                  <a:pt x="26769" y="1403"/>
                  <a:pt x="26787" y="1389"/>
                  <a:pt x="26807" y="1389"/>
                </a:cubicBezTo>
                <a:cubicBezTo>
                  <a:pt x="26835" y="1389"/>
                  <a:pt x="26867" y="1417"/>
                  <a:pt x="26897" y="1417"/>
                </a:cubicBezTo>
                <a:cubicBezTo>
                  <a:pt x="26908" y="1417"/>
                  <a:pt x="26919" y="1413"/>
                  <a:pt x="26929" y="1402"/>
                </a:cubicBezTo>
                <a:cubicBezTo>
                  <a:pt x="26937" y="1394"/>
                  <a:pt x="26947" y="1390"/>
                  <a:pt x="26958" y="1390"/>
                </a:cubicBezTo>
                <a:cubicBezTo>
                  <a:pt x="26990" y="1390"/>
                  <a:pt x="27031" y="1421"/>
                  <a:pt x="27060" y="1429"/>
                </a:cubicBezTo>
                <a:cubicBezTo>
                  <a:pt x="27108" y="1413"/>
                  <a:pt x="27150" y="1399"/>
                  <a:pt x="27188" y="1386"/>
                </a:cubicBezTo>
                <a:cubicBezTo>
                  <a:pt x="27201" y="1441"/>
                  <a:pt x="27208" y="1473"/>
                  <a:pt x="27217" y="1508"/>
                </a:cubicBezTo>
                <a:cubicBezTo>
                  <a:pt x="27236" y="1467"/>
                  <a:pt x="27253" y="1432"/>
                  <a:pt x="27272" y="1391"/>
                </a:cubicBezTo>
                <a:cubicBezTo>
                  <a:pt x="27288" y="1430"/>
                  <a:pt x="27303" y="1469"/>
                  <a:pt x="27317" y="1505"/>
                </a:cubicBezTo>
                <a:cubicBezTo>
                  <a:pt x="27363" y="1438"/>
                  <a:pt x="27438" y="1458"/>
                  <a:pt x="27456" y="1348"/>
                </a:cubicBezTo>
                <a:lnTo>
                  <a:pt x="27563" y="1348"/>
                </a:lnTo>
                <a:cubicBezTo>
                  <a:pt x="27554" y="1423"/>
                  <a:pt x="27548" y="1483"/>
                  <a:pt x="27535" y="1601"/>
                </a:cubicBezTo>
                <a:cubicBezTo>
                  <a:pt x="27581" y="1541"/>
                  <a:pt x="27603" y="1513"/>
                  <a:pt x="27617" y="1494"/>
                </a:cubicBezTo>
                <a:cubicBezTo>
                  <a:pt x="27606" y="1432"/>
                  <a:pt x="27595" y="1388"/>
                  <a:pt x="27585" y="1339"/>
                </a:cubicBezTo>
                <a:cubicBezTo>
                  <a:pt x="27607" y="1336"/>
                  <a:pt x="27616" y="1335"/>
                  <a:pt x="27625" y="1335"/>
                </a:cubicBezTo>
                <a:cubicBezTo>
                  <a:pt x="27640" y="1376"/>
                  <a:pt x="27654" y="1416"/>
                  <a:pt x="27679" y="1488"/>
                </a:cubicBezTo>
                <a:cubicBezTo>
                  <a:pt x="27694" y="1416"/>
                  <a:pt x="27703" y="1374"/>
                  <a:pt x="27712" y="1335"/>
                </a:cubicBezTo>
                <a:cubicBezTo>
                  <a:pt x="27725" y="1335"/>
                  <a:pt x="27738" y="1335"/>
                  <a:pt x="27751" y="1332"/>
                </a:cubicBezTo>
                <a:cubicBezTo>
                  <a:pt x="27754" y="1314"/>
                  <a:pt x="27760" y="1298"/>
                  <a:pt x="27766" y="1283"/>
                </a:cubicBezTo>
                <a:cubicBezTo>
                  <a:pt x="27769" y="1289"/>
                  <a:pt x="27772" y="1295"/>
                  <a:pt x="27775" y="1301"/>
                </a:cubicBezTo>
                <a:cubicBezTo>
                  <a:pt x="27769" y="1314"/>
                  <a:pt x="27762" y="1327"/>
                  <a:pt x="27756" y="1341"/>
                </a:cubicBezTo>
                <a:cubicBezTo>
                  <a:pt x="27753" y="1337"/>
                  <a:pt x="27752" y="1334"/>
                  <a:pt x="27751" y="1332"/>
                </a:cubicBezTo>
                <a:lnTo>
                  <a:pt x="27751" y="1332"/>
                </a:lnTo>
                <a:cubicBezTo>
                  <a:pt x="27756" y="1388"/>
                  <a:pt x="27760" y="1441"/>
                  <a:pt x="27766" y="1547"/>
                </a:cubicBezTo>
                <a:cubicBezTo>
                  <a:pt x="27785" y="1460"/>
                  <a:pt x="27793" y="1422"/>
                  <a:pt x="27801" y="1380"/>
                </a:cubicBezTo>
                <a:cubicBezTo>
                  <a:pt x="27834" y="1411"/>
                  <a:pt x="27857" y="1433"/>
                  <a:pt x="27884" y="1458"/>
                </a:cubicBezTo>
                <a:cubicBezTo>
                  <a:pt x="27893" y="1410"/>
                  <a:pt x="27898" y="1372"/>
                  <a:pt x="27907" y="1317"/>
                </a:cubicBezTo>
                <a:cubicBezTo>
                  <a:pt x="27934" y="1424"/>
                  <a:pt x="27957" y="1519"/>
                  <a:pt x="27984" y="1623"/>
                </a:cubicBezTo>
                <a:cubicBezTo>
                  <a:pt x="27993" y="1571"/>
                  <a:pt x="28007" y="1555"/>
                  <a:pt x="28022" y="1555"/>
                </a:cubicBezTo>
                <a:cubicBezTo>
                  <a:pt x="28045" y="1555"/>
                  <a:pt x="28072" y="1590"/>
                  <a:pt x="28096" y="1590"/>
                </a:cubicBezTo>
                <a:cubicBezTo>
                  <a:pt x="28100" y="1590"/>
                  <a:pt x="28104" y="1589"/>
                  <a:pt x="28107" y="1586"/>
                </a:cubicBezTo>
                <a:cubicBezTo>
                  <a:pt x="28156" y="1557"/>
                  <a:pt x="28210" y="1557"/>
                  <a:pt x="28263" y="1544"/>
                </a:cubicBezTo>
                <a:cubicBezTo>
                  <a:pt x="28263" y="1492"/>
                  <a:pt x="28265" y="1441"/>
                  <a:pt x="28266" y="1382"/>
                </a:cubicBezTo>
                <a:cubicBezTo>
                  <a:pt x="28285" y="1413"/>
                  <a:pt x="28300" y="1433"/>
                  <a:pt x="28309" y="1447"/>
                </a:cubicBezTo>
                <a:cubicBezTo>
                  <a:pt x="28353" y="1414"/>
                  <a:pt x="28387" y="1389"/>
                  <a:pt x="28419" y="1366"/>
                </a:cubicBezTo>
                <a:cubicBezTo>
                  <a:pt x="28422" y="1335"/>
                  <a:pt x="28425" y="1305"/>
                  <a:pt x="28431" y="1255"/>
                </a:cubicBezTo>
                <a:cubicBezTo>
                  <a:pt x="28446" y="1314"/>
                  <a:pt x="28453" y="1347"/>
                  <a:pt x="28465" y="1389"/>
                </a:cubicBezTo>
                <a:cubicBezTo>
                  <a:pt x="28497" y="1385"/>
                  <a:pt x="28531" y="1382"/>
                  <a:pt x="28555" y="1379"/>
                </a:cubicBezTo>
                <a:cubicBezTo>
                  <a:pt x="28562" y="1329"/>
                  <a:pt x="28565" y="1304"/>
                  <a:pt x="28574" y="1242"/>
                </a:cubicBezTo>
                <a:cubicBezTo>
                  <a:pt x="28588" y="1338"/>
                  <a:pt x="28596" y="1391"/>
                  <a:pt x="28603" y="1439"/>
                </a:cubicBezTo>
                <a:cubicBezTo>
                  <a:pt x="28618" y="1442"/>
                  <a:pt x="28627" y="1442"/>
                  <a:pt x="28636" y="1444"/>
                </a:cubicBezTo>
                <a:cubicBezTo>
                  <a:pt x="28646" y="1402"/>
                  <a:pt x="28655" y="1361"/>
                  <a:pt x="28674" y="1274"/>
                </a:cubicBezTo>
                <a:cubicBezTo>
                  <a:pt x="28702" y="1339"/>
                  <a:pt x="28718" y="1376"/>
                  <a:pt x="28739" y="1422"/>
                </a:cubicBezTo>
                <a:cubicBezTo>
                  <a:pt x="28714" y="1441"/>
                  <a:pt x="28697" y="1452"/>
                  <a:pt x="28677" y="1467"/>
                </a:cubicBezTo>
                <a:cubicBezTo>
                  <a:pt x="28703" y="1507"/>
                  <a:pt x="28725" y="1539"/>
                  <a:pt x="28744" y="1567"/>
                </a:cubicBezTo>
                <a:cubicBezTo>
                  <a:pt x="28768" y="1533"/>
                  <a:pt x="28784" y="1510"/>
                  <a:pt x="28789" y="1505"/>
                </a:cubicBezTo>
                <a:cubicBezTo>
                  <a:pt x="28819" y="1536"/>
                  <a:pt x="28840" y="1558"/>
                  <a:pt x="28850" y="1569"/>
                </a:cubicBezTo>
                <a:cubicBezTo>
                  <a:pt x="28844" y="1614"/>
                  <a:pt x="28842" y="1636"/>
                  <a:pt x="28839" y="1660"/>
                </a:cubicBezTo>
                <a:cubicBezTo>
                  <a:pt x="28921" y="1529"/>
                  <a:pt x="29027" y="1530"/>
                  <a:pt x="29106" y="1433"/>
                </a:cubicBezTo>
                <a:cubicBezTo>
                  <a:pt x="29130" y="1482"/>
                  <a:pt x="29152" y="1501"/>
                  <a:pt x="29171" y="1501"/>
                </a:cubicBezTo>
                <a:cubicBezTo>
                  <a:pt x="29195" y="1501"/>
                  <a:pt x="29216" y="1473"/>
                  <a:pt x="29236" y="1436"/>
                </a:cubicBezTo>
                <a:cubicBezTo>
                  <a:pt x="29265" y="1464"/>
                  <a:pt x="29291" y="1499"/>
                  <a:pt x="29316" y="1499"/>
                </a:cubicBezTo>
                <a:cubicBezTo>
                  <a:pt x="29331" y="1499"/>
                  <a:pt x="29345" y="1487"/>
                  <a:pt x="29359" y="1454"/>
                </a:cubicBezTo>
                <a:cubicBezTo>
                  <a:pt x="29365" y="1442"/>
                  <a:pt x="29373" y="1435"/>
                  <a:pt x="29381" y="1435"/>
                </a:cubicBezTo>
                <a:cubicBezTo>
                  <a:pt x="29393" y="1435"/>
                  <a:pt x="29405" y="1452"/>
                  <a:pt x="29409" y="1497"/>
                </a:cubicBezTo>
                <a:cubicBezTo>
                  <a:pt x="29440" y="1505"/>
                  <a:pt x="29468" y="1491"/>
                  <a:pt x="29502" y="1529"/>
                </a:cubicBezTo>
                <a:cubicBezTo>
                  <a:pt x="29506" y="1533"/>
                  <a:pt x="29510" y="1535"/>
                  <a:pt x="29515" y="1535"/>
                </a:cubicBezTo>
                <a:cubicBezTo>
                  <a:pt x="29536" y="1535"/>
                  <a:pt x="29566" y="1503"/>
                  <a:pt x="29582" y="1503"/>
                </a:cubicBezTo>
                <a:cubicBezTo>
                  <a:pt x="29585" y="1503"/>
                  <a:pt x="29588" y="1505"/>
                  <a:pt x="29590" y="1508"/>
                </a:cubicBezTo>
                <a:cubicBezTo>
                  <a:pt x="29601" y="1530"/>
                  <a:pt x="29610" y="1537"/>
                  <a:pt x="29616" y="1537"/>
                </a:cubicBezTo>
                <a:cubicBezTo>
                  <a:pt x="29632" y="1537"/>
                  <a:pt x="29640" y="1498"/>
                  <a:pt x="29654" y="1498"/>
                </a:cubicBezTo>
                <a:cubicBezTo>
                  <a:pt x="29654" y="1498"/>
                  <a:pt x="29655" y="1498"/>
                  <a:pt x="29655" y="1498"/>
                </a:cubicBezTo>
                <a:cubicBezTo>
                  <a:pt x="29678" y="1503"/>
                  <a:pt x="29708" y="1536"/>
                  <a:pt x="29728" y="1536"/>
                </a:cubicBezTo>
                <a:cubicBezTo>
                  <a:pt x="29732" y="1536"/>
                  <a:pt x="29736" y="1535"/>
                  <a:pt x="29739" y="1532"/>
                </a:cubicBezTo>
                <a:cubicBezTo>
                  <a:pt x="29772" y="1500"/>
                  <a:pt x="29806" y="1491"/>
                  <a:pt x="29842" y="1491"/>
                </a:cubicBezTo>
                <a:cubicBezTo>
                  <a:pt x="29881" y="1491"/>
                  <a:pt x="29920" y="1501"/>
                  <a:pt x="29959" y="1501"/>
                </a:cubicBezTo>
                <a:cubicBezTo>
                  <a:pt x="29970" y="1501"/>
                  <a:pt x="29982" y="1500"/>
                  <a:pt x="29993" y="1498"/>
                </a:cubicBezTo>
                <a:cubicBezTo>
                  <a:pt x="29994" y="1498"/>
                  <a:pt x="29995" y="1498"/>
                  <a:pt x="29995" y="1498"/>
                </a:cubicBezTo>
                <a:cubicBezTo>
                  <a:pt x="30010" y="1498"/>
                  <a:pt x="30027" y="1530"/>
                  <a:pt x="30042" y="1547"/>
                </a:cubicBezTo>
                <a:cubicBezTo>
                  <a:pt x="30055" y="1516"/>
                  <a:pt x="30070" y="1482"/>
                  <a:pt x="30083" y="1450"/>
                </a:cubicBezTo>
                <a:cubicBezTo>
                  <a:pt x="30112" y="1490"/>
                  <a:pt x="30141" y="1499"/>
                  <a:pt x="30170" y="1499"/>
                </a:cubicBezTo>
                <a:cubicBezTo>
                  <a:pt x="30197" y="1499"/>
                  <a:pt x="30224" y="1491"/>
                  <a:pt x="30251" y="1491"/>
                </a:cubicBezTo>
                <a:cubicBezTo>
                  <a:pt x="30252" y="1491"/>
                  <a:pt x="30253" y="1491"/>
                  <a:pt x="30254" y="1491"/>
                </a:cubicBezTo>
                <a:cubicBezTo>
                  <a:pt x="30300" y="1492"/>
                  <a:pt x="30345" y="1494"/>
                  <a:pt x="30392" y="1530"/>
                </a:cubicBezTo>
                <a:cubicBezTo>
                  <a:pt x="30394" y="1532"/>
                  <a:pt x="30396" y="1532"/>
                  <a:pt x="30397" y="1532"/>
                </a:cubicBezTo>
                <a:cubicBezTo>
                  <a:pt x="30402" y="1532"/>
                  <a:pt x="30407" y="1529"/>
                  <a:pt x="30413" y="1529"/>
                </a:cubicBezTo>
                <a:cubicBezTo>
                  <a:pt x="30411" y="1483"/>
                  <a:pt x="30411" y="1439"/>
                  <a:pt x="30411" y="1398"/>
                </a:cubicBezTo>
                <a:cubicBezTo>
                  <a:pt x="30439" y="1372"/>
                  <a:pt x="30464" y="1347"/>
                  <a:pt x="30494" y="1319"/>
                </a:cubicBezTo>
                <a:cubicBezTo>
                  <a:pt x="30514" y="1368"/>
                  <a:pt x="30532" y="1384"/>
                  <a:pt x="30549" y="1384"/>
                </a:cubicBezTo>
                <a:cubicBezTo>
                  <a:pt x="30583" y="1384"/>
                  <a:pt x="30615" y="1323"/>
                  <a:pt x="30654" y="1323"/>
                </a:cubicBezTo>
                <a:cubicBezTo>
                  <a:pt x="30660" y="1323"/>
                  <a:pt x="30666" y="1324"/>
                  <a:pt x="30672" y="1327"/>
                </a:cubicBezTo>
                <a:cubicBezTo>
                  <a:pt x="30686" y="1357"/>
                  <a:pt x="30706" y="1401"/>
                  <a:pt x="30734" y="1464"/>
                </a:cubicBezTo>
                <a:cubicBezTo>
                  <a:pt x="30750" y="1405"/>
                  <a:pt x="30763" y="1361"/>
                  <a:pt x="30764" y="1354"/>
                </a:cubicBezTo>
                <a:cubicBezTo>
                  <a:pt x="30801" y="1358"/>
                  <a:pt x="30827" y="1367"/>
                  <a:pt x="30850" y="1367"/>
                </a:cubicBezTo>
                <a:cubicBezTo>
                  <a:pt x="30856" y="1367"/>
                  <a:pt x="30863" y="1366"/>
                  <a:pt x="30869" y="1364"/>
                </a:cubicBezTo>
                <a:cubicBezTo>
                  <a:pt x="30879" y="1362"/>
                  <a:pt x="30882" y="1339"/>
                  <a:pt x="30893" y="1339"/>
                </a:cubicBezTo>
                <a:cubicBezTo>
                  <a:pt x="30897" y="1339"/>
                  <a:pt x="30902" y="1342"/>
                  <a:pt x="30909" y="1349"/>
                </a:cubicBezTo>
                <a:cubicBezTo>
                  <a:pt x="30912" y="1354"/>
                  <a:pt x="30917" y="1355"/>
                  <a:pt x="30922" y="1355"/>
                </a:cubicBezTo>
                <a:cubicBezTo>
                  <a:pt x="30937" y="1355"/>
                  <a:pt x="30956" y="1340"/>
                  <a:pt x="30970" y="1340"/>
                </a:cubicBezTo>
                <a:cubicBezTo>
                  <a:pt x="30975" y="1340"/>
                  <a:pt x="30979" y="1342"/>
                  <a:pt x="30982" y="1347"/>
                </a:cubicBezTo>
                <a:cubicBezTo>
                  <a:pt x="31002" y="1374"/>
                  <a:pt x="31019" y="1381"/>
                  <a:pt x="31037" y="1381"/>
                </a:cubicBezTo>
                <a:cubicBezTo>
                  <a:pt x="31054" y="1381"/>
                  <a:pt x="31071" y="1374"/>
                  <a:pt x="31089" y="1374"/>
                </a:cubicBezTo>
                <a:cubicBezTo>
                  <a:pt x="31089" y="1374"/>
                  <a:pt x="31090" y="1374"/>
                  <a:pt x="31091" y="1374"/>
                </a:cubicBezTo>
                <a:cubicBezTo>
                  <a:pt x="31127" y="1377"/>
                  <a:pt x="31162" y="1378"/>
                  <a:pt x="31198" y="1378"/>
                </a:cubicBezTo>
                <a:cubicBezTo>
                  <a:pt x="31239" y="1378"/>
                  <a:pt x="31281" y="1377"/>
                  <a:pt x="31323" y="1377"/>
                </a:cubicBezTo>
                <a:cubicBezTo>
                  <a:pt x="31333" y="1377"/>
                  <a:pt x="31344" y="1377"/>
                  <a:pt x="31354" y="1377"/>
                </a:cubicBezTo>
                <a:cubicBezTo>
                  <a:pt x="31362" y="1377"/>
                  <a:pt x="31371" y="1391"/>
                  <a:pt x="31379" y="1398"/>
                </a:cubicBezTo>
                <a:cubicBezTo>
                  <a:pt x="31384" y="1424"/>
                  <a:pt x="31388" y="1450"/>
                  <a:pt x="31394" y="1483"/>
                </a:cubicBezTo>
                <a:cubicBezTo>
                  <a:pt x="31413" y="1463"/>
                  <a:pt x="31429" y="1445"/>
                  <a:pt x="31447" y="1424"/>
                </a:cubicBezTo>
                <a:cubicBezTo>
                  <a:pt x="31474" y="1469"/>
                  <a:pt x="31500" y="1511"/>
                  <a:pt x="31535" y="1567"/>
                </a:cubicBezTo>
                <a:cubicBezTo>
                  <a:pt x="31560" y="1533"/>
                  <a:pt x="31585" y="1501"/>
                  <a:pt x="31610" y="1469"/>
                </a:cubicBezTo>
                <a:cubicBezTo>
                  <a:pt x="31596" y="1432"/>
                  <a:pt x="31587" y="1414"/>
                  <a:pt x="31565" y="1366"/>
                </a:cubicBezTo>
                <a:lnTo>
                  <a:pt x="31565" y="1366"/>
                </a:lnTo>
                <a:cubicBezTo>
                  <a:pt x="31634" y="1380"/>
                  <a:pt x="31685" y="1391"/>
                  <a:pt x="31744" y="1404"/>
                </a:cubicBezTo>
                <a:cubicBezTo>
                  <a:pt x="31759" y="1369"/>
                  <a:pt x="31783" y="1316"/>
                  <a:pt x="31803" y="1264"/>
                </a:cubicBezTo>
                <a:cubicBezTo>
                  <a:pt x="31903" y="1447"/>
                  <a:pt x="32021" y="1419"/>
                  <a:pt x="32130" y="1494"/>
                </a:cubicBezTo>
                <a:cubicBezTo>
                  <a:pt x="32136" y="1442"/>
                  <a:pt x="32139" y="1410"/>
                  <a:pt x="32143" y="1372"/>
                </a:cubicBezTo>
                <a:cubicBezTo>
                  <a:pt x="32189" y="1427"/>
                  <a:pt x="32231" y="1480"/>
                  <a:pt x="32272" y="1530"/>
                </a:cubicBezTo>
                <a:cubicBezTo>
                  <a:pt x="32350" y="1529"/>
                  <a:pt x="32427" y="1529"/>
                  <a:pt x="32511" y="1529"/>
                </a:cubicBezTo>
                <a:cubicBezTo>
                  <a:pt x="32495" y="1495"/>
                  <a:pt x="32484" y="1476"/>
                  <a:pt x="32467" y="1441"/>
                </a:cubicBezTo>
                <a:cubicBezTo>
                  <a:pt x="32528" y="1383"/>
                  <a:pt x="32587" y="1327"/>
                  <a:pt x="32648" y="1270"/>
                </a:cubicBezTo>
                <a:cubicBezTo>
                  <a:pt x="32656" y="1282"/>
                  <a:pt x="32671" y="1304"/>
                  <a:pt x="32683" y="1320"/>
                </a:cubicBezTo>
                <a:cubicBezTo>
                  <a:pt x="32709" y="1292"/>
                  <a:pt x="32730" y="1270"/>
                  <a:pt x="32754" y="1245"/>
                </a:cubicBezTo>
                <a:cubicBezTo>
                  <a:pt x="32767" y="1295"/>
                  <a:pt x="32774" y="1327"/>
                  <a:pt x="32786" y="1372"/>
                </a:cubicBezTo>
                <a:cubicBezTo>
                  <a:pt x="32801" y="1366"/>
                  <a:pt x="32815" y="1360"/>
                  <a:pt x="32836" y="1351"/>
                </a:cubicBezTo>
                <a:cubicBezTo>
                  <a:pt x="32821" y="1294"/>
                  <a:pt x="32809" y="1251"/>
                  <a:pt x="32789" y="1176"/>
                </a:cubicBezTo>
                <a:lnTo>
                  <a:pt x="32789" y="1176"/>
                </a:lnTo>
                <a:cubicBezTo>
                  <a:pt x="32851" y="1232"/>
                  <a:pt x="32895" y="1273"/>
                  <a:pt x="32943" y="1317"/>
                </a:cubicBezTo>
                <a:cubicBezTo>
                  <a:pt x="32955" y="1299"/>
                  <a:pt x="32967" y="1280"/>
                  <a:pt x="32976" y="1267"/>
                </a:cubicBezTo>
                <a:cubicBezTo>
                  <a:pt x="33002" y="1294"/>
                  <a:pt x="33027" y="1317"/>
                  <a:pt x="33051" y="1341"/>
                </a:cubicBezTo>
                <a:cubicBezTo>
                  <a:pt x="33043" y="1360"/>
                  <a:pt x="33036" y="1380"/>
                  <a:pt x="33026" y="1405"/>
                </a:cubicBezTo>
                <a:cubicBezTo>
                  <a:pt x="33037" y="1417"/>
                  <a:pt x="33047" y="1422"/>
                  <a:pt x="33055" y="1422"/>
                </a:cubicBezTo>
                <a:cubicBezTo>
                  <a:pt x="33090" y="1422"/>
                  <a:pt x="33098" y="1335"/>
                  <a:pt x="33130" y="1302"/>
                </a:cubicBezTo>
                <a:cubicBezTo>
                  <a:pt x="33165" y="1319"/>
                  <a:pt x="33210" y="1339"/>
                  <a:pt x="33258" y="1361"/>
                </a:cubicBezTo>
                <a:cubicBezTo>
                  <a:pt x="33279" y="1336"/>
                  <a:pt x="33301" y="1304"/>
                  <a:pt x="33327" y="1304"/>
                </a:cubicBezTo>
                <a:cubicBezTo>
                  <a:pt x="33346" y="1304"/>
                  <a:pt x="33366" y="1320"/>
                  <a:pt x="33388" y="1367"/>
                </a:cubicBezTo>
                <a:cubicBezTo>
                  <a:pt x="33417" y="1386"/>
                  <a:pt x="33448" y="1420"/>
                  <a:pt x="33477" y="1420"/>
                </a:cubicBezTo>
                <a:cubicBezTo>
                  <a:pt x="33510" y="1419"/>
                  <a:pt x="33539" y="1386"/>
                  <a:pt x="33570" y="1369"/>
                </a:cubicBezTo>
                <a:cubicBezTo>
                  <a:pt x="33591" y="1405"/>
                  <a:pt x="33608" y="1438"/>
                  <a:pt x="33622" y="1460"/>
                </a:cubicBezTo>
                <a:cubicBezTo>
                  <a:pt x="33655" y="1444"/>
                  <a:pt x="33686" y="1430"/>
                  <a:pt x="33708" y="1422"/>
                </a:cubicBezTo>
                <a:cubicBezTo>
                  <a:pt x="33736" y="1494"/>
                  <a:pt x="33755" y="1545"/>
                  <a:pt x="33773" y="1592"/>
                </a:cubicBezTo>
                <a:cubicBezTo>
                  <a:pt x="33778" y="1592"/>
                  <a:pt x="33783" y="1592"/>
                  <a:pt x="33788" y="1592"/>
                </a:cubicBezTo>
                <a:cubicBezTo>
                  <a:pt x="33835" y="1592"/>
                  <a:pt x="33882" y="1596"/>
                  <a:pt x="33927" y="1596"/>
                </a:cubicBezTo>
                <a:cubicBezTo>
                  <a:pt x="33961" y="1596"/>
                  <a:pt x="33994" y="1594"/>
                  <a:pt x="34028" y="1586"/>
                </a:cubicBezTo>
                <a:cubicBezTo>
                  <a:pt x="34070" y="1577"/>
                  <a:pt x="34108" y="1529"/>
                  <a:pt x="34155" y="1529"/>
                </a:cubicBezTo>
                <a:cubicBezTo>
                  <a:pt x="34158" y="1529"/>
                  <a:pt x="34162" y="1530"/>
                  <a:pt x="34166" y="1530"/>
                </a:cubicBezTo>
                <a:cubicBezTo>
                  <a:pt x="34166" y="1530"/>
                  <a:pt x="34166" y="1530"/>
                  <a:pt x="34167" y="1530"/>
                </a:cubicBezTo>
                <a:cubicBezTo>
                  <a:pt x="34183" y="1530"/>
                  <a:pt x="34199" y="1487"/>
                  <a:pt x="34216" y="1463"/>
                </a:cubicBezTo>
                <a:cubicBezTo>
                  <a:pt x="34231" y="1514"/>
                  <a:pt x="34242" y="1551"/>
                  <a:pt x="34256" y="1598"/>
                </a:cubicBezTo>
                <a:cubicBezTo>
                  <a:pt x="34262" y="1554"/>
                  <a:pt x="34264" y="1522"/>
                  <a:pt x="34269" y="1488"/>
                </a:cubicBezTo>
                <a:cubicBezTo>
                  <a:pt x="34328" y="1540"/>
                  <a:pt x="34386" y="1566"/>
                  <a:pt x="34443" y="1566"/>
                </a:cubicBezTo>
                <a:cubicBezTo>
                  <a:pt x="34501" y="1566"/>
                  <a:pt x="34557" y="1539"/>
                  <a:pt x="34613" y="1482"/>
                </a:cubicBezTo>
                <a:cubicBezTo>
                  <a:pt x="34647" y="1514"/>
                  <a:pt x="34698" y="1531"/>
                  <a:pt x="34766" y="1531"/>
                </a:cubicBezTo>
                <a:cubicBezTo>
                  <a:pt x="34769" y="1531"/>
                  <a:pt x="34772" y="1530"/>
                  <a:pt x="34775" y="1530"/>
                </a:cubicBezTo>
                <a:cubicBezTo>
                  <a:pt x="34794" y="1466"/>
                  <a:pt x="34813" y="1407"/>
                  <a:pt x="34841" y="1314"/>
                </a:cubicBezTo>
                <a:cubicBezTo>
                  <a:pt x="34862" y="1391"/>
                  <a:pt x="34871" y="1426"/>
                  <a:pt x="34881" y="1464"/>
                </a:cubicBezTo>
                <a:cubicBezTo>
                  <a:pt x="34896" y="1465"/>
                  <a:pt x="34914" y="1481"/>
                  <a:pt x="34928" y="1481"/>
                </a:cubicBezTo>
                <a:cubicBezTo>
                  <a:pt x="34941" y="1481"/>
                  <a:pt x="34950" y="1469"/>
                  <a:pt x="34952" y="1420"/>
                </a:cubicBezTo>
                <a:cubicBezTo>
                  <a:pt x="34943" y="1410"/>
                  <a:pt x="34934" y="1397"/>
                  <a:pt x="34925" y="1383"/>
                </a:cubicBezTo>
                <a:cubicBezTo>
                  <a:pt x="34928" y="1377"/>
                  <a:pt x="34931" y="1372"/>
                  <a:pt x="34932" y="1366"/>
                </a:cubicBezTo>
                <a:cubicBezTo>
                  <a:pt x="34940" y="1382"/>
                  <a:pt x="34947" y="1397"/>
                  <a:pt x="34954" y="1411"/>
                </a:cubicBezTo>
                <a:cubicBezTo>
                  <a:pt x="34953" y="1416"/>
                  <a:pt x="34952" y="1420"/>
                  <a:pt x="34952" y="1420"/>
                </a:cubicBezTo>
                <a:cubicBezTo>
                  <a:pt x="34977" y="1400"/>
                  <a:pt x="34997" y="1354"/>
                  <a:pt x="35023" y="1354"/>
                </a:cubicBezTo>
                <a:cubicBezTo>
                  <a:pt x="35033" y="1354"/>
                  <a:pt x="35045" y="1362"/>
                  <a:pt x="35057" y="1380"/>
                </a:cubicBezTo>
                <a:cubicBezTo>
                  <a:pt x="35065" y="1413"/>
                  <a:pt x="35072" y="1442"/>
                  <a:pt x="35075" y="1461"/>
                </a:cubicBezTo>
                <a:cubicBezTo>
                  <a:pt x="35116" y="1427"/>
                  <a:pt x="35156" y="1410"/>
                  <a:pt x="35195" y="1410"/>
                </a:cubicBezTo>
                <a:cubicBezTo>
                  <a:pt x="35246" y="1410"/>
                  <a:pt x="35296" y="1439"/>
                  <a:pt x="35346" y="1497"/>
                </a:cubicBezTo>
                <a:cubicBezTo>
                  <a:pt x="35352" y="1530"/>
                  <a:pt x="35356" y="1555"/>
                  <a:pt x="35362" y="1582"/>
                </a:cubicBezTo>
                <a:cubicBezTo>
                  <a:pt x="35396" y="1548"/>
                  <a:pt x="35406" y="1464"/>
                  <a:pt x="35453" y="1464"/>
                </a:cubicBezTo>
                <a:cubicBezTo>
                  <a:pt x="35454" y="1464"/>
                  <a:pt x="35456" y="1464"/>
                  <a:pt x="35458" y="1464"/>
                </a:cubicBezTo>
                <a:cubicBezTo>
                  <a:pt x="35482" y="1467"/>
                  <a:pt x="35508" y="1514"/>
                  <a:pt x="35531" y="1514"/>
                </a:cubicBezTo>
                <a:cubicBezTo>
                  <a:pt x="35540" y="1514"/>
                  <a:pt x="35549" y="1507"/>
                  <a:pt x="35556" y="1485"/>
                </a:cubicBezTo>
                <a:cubicBezTo>
                  <a:pt x="35578" y="1535"/>
                  <a:pt x="35599" y="1586"/>
                  <a:pt x="35625" y="1650"/>
                </a:cubicBezTo>
                <a:cubicBezTo>
                  <a:pt x="35631" y="1595"/>
                  <a:pt x="35636" y="1563"/>
                  <a:pt x="35640" y="1525"/>
                </a:cubicBezTo>
                <a:cubicBezTo>
                  <a:pt x="35664" y="1566"/>
                  <a:pt x="35686" y="1603"/>
                  <a:pt x="35708" y="1641"/>
                </a:cubicBezTo>
                <a:cubicBezTo>
                  <a:pt x="35736" y="1641"/>
                  <a:pt x="35765" y="1636"/>
                  <a:pt x="35794" y="1636"/>
                </a:cubicBezTo>
                <a:cubicBezTo>
                  <a:pt x="35811" y="1636"/>
                  <a:pt x="35829" y="1638"/>
                  <a:pt x="35846" y="1644"/>
                </a:cubicBezTo>
                <a:cubicBezTo>
                  <a:pt x="35888" y="1658"/>
                  <a:pt x="35938" y="1731"/>
                  <a:pt x="35971" y="1731"/>
                </a:cubicBezTo>
                <a:cubicBezTo>
                  <a:pt x="35975" y="1731"/>
                  <a:pt x="35979" y="1730"/>
                  <a:pt x="35983" y="1728"/>
                </a:cubicBezTo>
                <a:cubicBezTo>
                  <a:pt x="35995" y="1719"/>
                  <a:pt x="36007" y="1715"/>
                  <a:pt x="36018" y="1715"/>
                </a:cubicBezTo>
                <a:cubicBezTo>
                  <a:pt x="36047" y="1715"/>
                  <a:pt x="36071" y="1740"/>
                  <a:pt x="36098" y="1756"/>
                </a:cubicBezTo>
                <a:cubicBezTo>
                  <a:pt x="36111" y="1735"/>
                  <a:pt x="36123" y="1717"/>
                  <a:pt x="36133" y="1703"/>
                </a:cubicBezTo>
                <a:cubicBezTo>
                  <a:pt x="36145" y="1725"/>
                  <a:pt x="36152" y="1738"/>
                  <a:pt x="36170" y="1769"/>
                </a:cubicBezTo>
                <a:cubicBezTo>
                  <a:pt x="36192" y="1710"/>
                  <a:pt x="36215" y="1650"/>
                  <a:pt x="36245" y="1567"/>
                </a:cubicBezTo>
                <a:cubicBezTo>
                  <a:pt x="36249" y="1625"/>
                  <a:pt x="36252" y="1660"/>
                  <a:pt x="36254" y="1695"/>
                </a:cubicBezTo>
                <a:lnTo>
                  <a:pt x="36304" y="1695"/>
                </a:lnTo>
                <a:cubicBezTo>
                  <a:pt x="36305" y="1625"/>
                  <a:pt x="36305" y="1575"/>
                  <a:pt x="36305" y="1466"/>
                </a:cubicBezTo>
                <a:cubicBezTo>
                  <a:pt x="36357" y="1557"/>
                  <a:pt x="36387" y="1613"/>
                  <a:pt x="36415" y="1660"/>
                </a:cubicBezTo>
                <a:cubicBezTo>
                  <a:pt x="36417" y="1648"/>
                  <a:pt x="36420" y="1614"/>
                  <a:pt x="36421" y="1603"/>
                </a:cubicBezTo>
                <a:cubicBezTo>
                  <a:pt x="36474" y="1573"/>
                  <a:pt x="36518" y="1550"/>
                  <a:pt x="36564" y="1525"/>
                </a:cubicBezTo>
                <a:cubicBezTo>
                  <a:pt x="36576" y="1560"/>
                  <a:pt x="36586" y="1598"/>
                  <a:pt x="36599" y="1641"/>
                </a:cubicBezTo>
                <a:cubicBezTo>
                  <a:pt x="36607" y="1597"/>
                  <a:pt x="36614" y="1558"/>
                  <a:pt x="36623" y="1513"/>
                </a:cubicBezTo>
                <a:cubicBezTo>
                  <a:pt x="36645" y="1533"/>
                  <a:pt x="36664" y="1552"/>
                  <a:pt x="36682" y="1569"/>
                </a:cubicBezTo>
                <a:cubicBezTo>
                  <a:pt x="36691" y="1554"/>
                  <a:pt x="36698" y="1541"/>
                  <a:pt x="36707" y="1525"/>
                </a:cubicBezTo>
                <a:cubicBezTo>
                  <a:pt x="36718" y="1570"/>
                  <a:pt x="36726" y="1603"/>
                  <a:pt x="36729" y="1616"/>
                </a:cubicBezTo>
                <a:cubicBezTo>
                  <a:pt x="36776" y="1645"/>
                  <a:pt x="36816" y="1669"/>
                  <a:pt x="36857" y="1695"/>
                </a:cubicBezTo>
                <a:cubicBezTo>
                  <a:pt x="36860" y="1661"/>
                  <a:pt x="36863" y="1628"/>
                  <a:pt x="36866" y="1600"/>
                </a:cubicBezTo>
                <a:cubicBezTo>
                  <a:pt x="36969" y="1558"/>
                  <a:pt x="37070" y="1519"/>
                  <a:pt x="37178" y="1476"/>
                </a:cubicBezTo>
                <a:cubicBezTo>
                  <a:pt x="37182" y="1483"/>
                  <a:pt x="37194" y="1502"/>
                  <a:pt x="37211" y="1532"/>
                </a:cubicBezTo>
                <a:cubicBezTo>
                  <a:pt x="37234" y="1497"/>
                  <a:pt x="37259" y="1459"/>
                  <a:pt x="37287" y="1459"/>
                </a:cubicBezTo>
                <a:cubicBezTo>
                  <a:pt x="37305" y="1459"/>
                  <a:pt x="37324" y="1474"/>
                  <a:pt x="37344" y="1513"/>
                </a:cubicBezTo>
                <a:cubicBezTo>
                  <a:pt x="37356" y="1495"/>
                  <a:pt x="37364" y="1472"/>
                  <a:pt x="37375" y="1466"/>
                </a:cubicBezTo>
                <a:cubicBezTo>
                  <a:pt x="37381" y="1463"/>
                  <a:pt x="37388" y="1462"/>
                  <a:pt x="37395" y="1462"/>
                </a:cubicBezTo>
                <a:cubicBezTo>
                  <a:pt x="37406" y="1462"/>
                  <a:pt x="37416" y="1464"/>
                  <a:pt x="37423" y="1464"/>
                </a:cubicBezTo>
                <a:cubicBezTo>
                  <a:pt x="37448" y="1507"/>
                  <a:pt x="37466" y="1541"/>
                  <a:pt x="37485" y="1573"/>
                </a:cubicBezTo>
                <a:cubicBezTo>
                  <a:pt x="37524" y="1512"/>
                  <a:pt x="37563" y="1461"/>
                  <a:pt x="37619" y="1461"/>
                </a:cubicBezTo>
                <a:cubicBezTo>
                  <a:pt x="37620" y="1461"/>
                  <a:pt x="37621" y="1461"/>
                  <a:pt x="37622" y="1461"/>
                </a:cubicBezTo>
                <a:cubicBezTo>
                  <a:pt x="37686" y="1461"/>
                  <a:pt x="37742" y="1398"/>
                  <a:pt x="37809" y="1398"/>
                </a:cubicBezTo>
                <a:cubicBezTo>
                  <a:pt x="37816" y="1398"/>
                  <a:pt x="37823" y="1398"/>
                  <a:pt x="37829" y="1399"/>
                </a:cubicBezTo>
                <a:cubicBezTo>
                  <a:pt x="37833" y="1400"/>
                  <a:pt x="37837" y="1400"/>
                  <a:pt x="37841" y="1400"/>
                </a:cubicBezTo>
                <a:cubicBezTo>
                  <a:pt x="37882" y="1400"/>
                  <a:pt x="37929" y="1365"/>
                  <a:pt x="37956" y="1314"/>
                </a:cubicBezTo>
                <a:cubicBezTo>
                  <a:pt x="38028" y="1179"/>
                  <a:pt x="38122" y="1142"/>
                  <a:pt x="38200" y="1061"/>
                </a:cubicBezTo>
                <a:cubicBezTo>
                  <a:pt x="38219" y="1089"/>
                  <a:pt x="38229" y="1102"/>
                  <a:pt x="38244" y="1123"/>
                </a:cubicBezTo>
                <a:cubicBezTo>
                  <a:pt x="38275" y="1042"/>
                  <a:pt x="38304" y="967"/>
                  <a:pt x="38316" y="938"/>
                </a:cubicBezTo>
                <a:cubicBezTo>
                  <a:pt x="38380" y="879"/>
                  <a:pt x="38428" y="864"/>
                  <a:pt x="38450" y="805"/>
                </a:cubicBezTo>
                <a:cubicBezTo>
                  <a:pt x="38478" y="730"/>
                  <a:pt x="38527" y="742"/>
                  <a:pt x="38562" y="698"/>
                </a:cubicBezTo>
                <a:cubicBezTo>
                  <a:pt x="38553" y="662"/>
                  <a:pt x="38547" y="637"/>
                  <a:pt x="38538" y="599"/>
                </a:cubicBezTo>
                <a:cubicBezTo>
                  <a:pt x="38510" y="629"/>
                  <a:pt x="38485" y="654"/>
                  <a:pt x="38463" y="676"/>
                </a:cubicBezTo>
                <a:cubicBezTo>
                  <a:pt x="38447" y="649"/>
                  <a:pt x="38435" y="632"/>
                  <a:pt x="38430" y="623"/>
                </a:cubicBezTo>
                <a:cubicBezTo>
                  <a:pt x="38409" y="643"/>
                  <a:pt x="38393" y="659"/>
                  <a:pt x="38375" y="677"/>
                </a:cubicBezTo>
                <a:cubicBezTo>
                  <a:pt x="38359" y="624"/>
                  <a:pt x="38349" y="587"/>
                  <a:pt x="38340" y="556"/>
                </a:cubicBezTo>
                <a:cubicBezTo>
                  <a:pt x="38300" y="579"/>
                  <a:pt x="38268" y="608"/>
                  <a:pt x="38235" y="611"/>
                </a:cubicBezTo>
                <a:cubicBezTo>
                  <a:pt x="37947" y="634"/>
                  <a:pt x="37660" y="652"/>
                  <a:pt x="37373" y="674"/>
                </a:cubicBezTo>
                <a:cubicBezTo>
                  <a:pt x="37339" y="677"/>
                  <a:pt x="37307" y="705"/>
                  <a:pt x="37270" y="723"/>
                </a:cubicBezTo>
                <a:cubicBezTo>
                  <a:pt x="37235" y="681"/>
                  <a:pt x="37200" y="667"/>
                  <a:pt x="37164" y="667"/>
                </a:cubicBezTo>
                <a:cubicBezTo>
                  <a:pt x="37128" y="667"/>
                  <a:pt x="37091" y="681"/>
                  <a:pt x="37054" y="698"/>
                </a:cubicBezTo>
                <a:cubicBezTo>
                  <a:pt x="37036" y="705"/>
                  <a:pt x="37010" y="731"/>
                  <a:pt x="36999" y="731"/>
                </a:cubicBezTo>
                <a:cubicBezTo>
                  <a:pt x="36997" y="731"/>
                  <a:pt x="36996" y="730"/>
                  <a:pt x="36995" y="729"/>
                </a:cubicBezTo>
                <a:cubicBezTo>
                  <a:pt x="36981" y="694"/>
                  <a:pt x="36968" y="683"/>
                  <a:pt x="36955" y="683"/>
                </a:cubicBezTo>
                <a:cubicBezTo>
                  <a:pt x="36935" y="683"/>
                  <a:pt x="36916" y="707"/>
                  <a:pt x="36896" y="707"/>
                </a:cubicBezTo>
                <a:cubicBezTo>
                  <a:pt x="36891" y="707"/>
                  <a:pt x="36887" y="705"/>
                  <a:pt x="36882" y="702"/>
                </a:cubicBezTo>
                <a:cubicBezTo>
                  <a:pt x="36880" y="701"/>
                  <a:pt x="36878" y="700"/>
                  <a:pt x="36876" y="700"/>
                </a:cubicBezTo>
                <a:cubicBezTo>
                  <a:pt x="36859" y="700"/>
                  <a:pt x="36836" y="731"/>
                  <a:pt x="36824" y="731"/>
                </a:cubicBezTo>
                <a:cubicBezTo>
                  <a:pt x="36822" y="731"/>
                  <a:pt x="36820" y="730"/>
                  <a:pt x="36819" y="727"/>
                </a:cubicBezTo>
                <a:cubicBezTo>
                  <a:pt x="36791" y="678"/>
                  <a:pt x="36762" y="662"/>
                  <a:pt x="36735" y="662"/>
                </a:cubicBezTo>
                <a:cubicBezTo>
                  <a:pt x="36713" y="662"/>
                  <a:pt x="36691" y="673"/>
                  <a:pt x="36673" y="684"/>
                </a:cubicBezTo>
                <a:cubicBezTo>
                  <a:pt x="36660" y="692"/>
                  <a:pt x="36648" y="695"/>
                  <a:pt x="36635" y="695"/>
                </a:cubicBezTo>
                <a:cubicBezTo>
                  <a:pt x="36600" y="695"/>
                  <a:pt x="36565" y="672"/>
                  <a:pt x="36530" y="672"/>
                </a:cubicBezTo>
                <a:cubicBezTo>
                  <a:pt x="36524" y="672"/>
                  <a:pt x="36518" y="673"/>
                  <a:pt x="36513" y="674"/>
                </a:cubicBezTo>
                <a:cubicBezTo>
                  <a:pt x="36512" y="674"/>
                  <a:pt x="36512" y="674"/>
                  <a:pt x="36511" y="674"/>
                </a:cubicBezTo>
                <a:cubicBezTo>
                  <a:pt x="36494" y="674"/>
                  <a:pt x="36475" y="616"/>
                  <a:pt x="36457" y="616"/>
                </a:cubicBezTo>
                <a:cubicBezTo>
                  <a:pt x="36452" y="616"/>
                  <a:pt x="36447" y="622"/>
                  <a:pt x="36442" y="636"/>
                </a:cubicBezTo>
                <a:cubicBezTo>
                  <a:pt x="36435" y="657"/>
                  <a:pt x="36428" y="665"/>
                  <a:pt x="36422" y="665"/>
                </a:cubicBezTo>
                <a:cubicBezTo>
                  <a:pt x="36405" y="665"/>
                  <a:pt x="36390" y="609"/>
                  <a:pt x="36374" y="609"/>
                </a:cubicBezTo>
                <a:cubicBezTo>
                  <a:pt x="36370" y="609"/>
                  <a:pt x="36366" y="612"/>
                  <a:pt x="36362" y="618"/>
                </a:cubicBezTo>
                <a:cubicBezTo>
                  <a:pt x="36345" y="649"/>
                  <a:pt x="36317" y="659"/>
                  <a:pt x="36305" y="670"/>
                </a:cubicBezTo>
                <a:cubicBezTo>
                  <a:pt x="36235" y="643"/>
                  <a:pt x="36169" y="570"/>
                  <a:pt x="36110" y="570"/>
                </a:cubicBezTo>
                <a:cubicBezTo>
                  <a:pt x="36086" y="570"/>
                  <a:pt x="36063" y="581"/>
                  <a:pt x="36042" y="612"/>
                </a:cubicBezTo>
                <a:cubicBezTo>
                  <a:pt x="36008" y="595"/>
                  <a:pt x="35983" y="580"/>
                  <a:pt x="35956" y="567"/>
                </a:cubicBezTo>
                <a:cubicBezTo>
                  <a:pt x="35927" y="549"/>
                  <a:pt x="35898" y="531"/>
                  <a:pt x="35877" y="521"/>
                </a:cubicBezTo>
                <a:cubicBezTo>
                  <a:pt x="35831" y="539"/>
                  <a:pt x="35795" y="558"/>
                  <a:pt x="35758" y="567"/>
                </a:cubicBezTo>
                <a:cubicBezTo>
                  <a:pt x="35740" y="571"/>
                  <a:pt x="35722" y="573"/>
                  <a:pt x="35704" y="573"/>
                </a:cubicBezTo>
                <a:cubicBezTo>
                  <a:pt x="35613" y="573"/>
                  <a:pt x="35522" y="528"/>
                  <a:pt x="35431" y="515"/>
                </a:cubicBezTo>
                <a:cubicBezTo>
                  <a:pt x="35387" y="510"/>
                  <a:pt x="35344" y="508"/>
                  <a:pt x="35300" y="508"/>
                </a:cubicBezTo>
                <a:cubicBezTo>
                  <a:pt x="35228" y="508"/>
                  <a:pt x="35155" y="513"/>
                  <a:pt x="35082" y="514"/>
                </a:cubicBezTo>
                <a:cubicBezTo>
                  <a:pt x="35051" y="514"/>
                  <a:pt x="35019" y="516"/>
                  <a:pt x="34987" y="516"/>
                </a:cubicBezTo>
                <a:cubicBezTo>
                  <a:pt x="34963" y="516"/>
                  <a:pt x="34939" y="515"/>
                  <a:pt x="34915" y="511"/>
                </a:cubicBezTo>
                <a:cubicBezTo>
                  <a:pt x="34885" y="506"/>
                  <a:pt x="34856" y="477"/>
                  <a:pt x="34837" y="464"/>
                </a:cubicBezTo>
                <a:cubicBezTo>
                  <a:pt x="34810" y="481"/>
                  <a:pt x="34785" y="514"/>
                  <a:pt x="34768" y="514"/>
                </a:cubicBezTo>
                <a:cubicBezTo>
                  <a:pt x="34765" y="514"/>
                  <a:pt x="34761" y="512"/>
                  <a:pt x="34759" y="509"/>
                </a:cubicBezTo>
                <a:cubicBezTo>
                  <a:pt x="34715" y="466"/>
                  <a:pt x="34673" y="457"/>
                  <a:pt x="34631" y="457"/>
                </a:cubicBezTo>
                <a:cubicBezTo>
                  <a:pt x="34601" y="457"/>
                  <a:pt x="34571" y="462"/>
                  <a:pt x="34542" y="462"/>
                </a:cubicBezTo>
                <a:cubicBezTo>
                  <a:pt x="34528" y="462"/>
                  <a:pt x="34514" y="461"/>
                  <a:pt x="34500" y="458"/>
                </a:cubicBezTo>
                <a:cubicBezTo>
                  <a:pt x="34448" y="448"/>
                  <a:pt x="34394" y="430"/>
                  <a:pt x="34337" y="415"/>
                </a:cubicBezTo>
                <a:cubicBezTo>
                  <a:pt x="34329" y="427"/>
                  <a:pt x="34317" y="448"/>
                  <a:pt x="34307" y="465"/>
                </a:cubicBezTo>
                <a:cubicBezTo>
                  <a:pt x="34277" y="441"/>
                  <a:pt x="34252" y="404"/>
                  <a:pt x="34224" y="404"/>
                </a:cubicBezTo>
                <a:cubicBezTo>
                  <a:pt x="34212" y="404"/>
                  <a:pt x="34201" y="410"/>
                  <a:pt x="34188" y="426"/>
                </a:cubicBezTo>
                <a:cubicBezTo>
                  <a:pt x="34172" y="446"/>
                  <a:pt x="34147" y="457"/>
                  <a:pt x="34124" y="457"/>
                </a:cubicBezTo>
                <a:cubicBezTo>
                  <a:pt x="34111" y="457"/>
                  <a:pt x="34099" y="454"/>
                  <a:pt x="34088" y="448"/>
                </a:cubicBezTo>
                <a:cubicBezTo>
                  <a:pt x="33994" y="393"/>
                  <a:pt x="33900" y="349"/>
                  <a:pt x="33806" y="349"/>
                </a:cubicBezTo>
                <a:cubicBezTo>
                  <a:pt x="33803" y="349"/>
                  <a:pt x="33800" y="349"/>
                  <a:pt x="33797" y="349"/>
                </a:cubicBezTo>
                <a:cubicBezTo>
                  <a:pt x="33737" y="350"/>
                  <a:pt x="33678" y="353"/>
                  <a:pt x="33619" y="353"/>
                </a:cubicBezTo>
                <a:cubicBezTo>
                  <a:pt x="33581" y="353"/>
                  <a:pt x="33542" y="352"/>
                  <a:pt x="33504" y="348"/>
                </a:cubicBezTo>
                <a:cubicBezTo>
                  <a:pt x="33489" y="346"/>
                  <a:pt x="33474" y="345"/>
                  <a:pt x="33460" y="345"/>
                </a:cubicBezTo>
                <a:cubicBezTo>
                  <a:pt x="33425" y="345"/>
                  <a:pt x="33390" y="349"/>
                  <a:pt x="33355" y="349"/>
                </a:cubicBezTo>
                <a:cubicBezTo>
                  <a:pt x="33314" y="349"/>
                  <a:pt x="33272" y="344"/>
                  <a:pt x="33229" y="324"/>
                </a:cubicBezTo>
                <a:cubicBezTo>
                  <a:pt x="33175" y="300"/>
                  <a:pt x="33121" y="297"/>
                  <a:pt x="33067" y="297"/>
                </a:cubicBezTo>
                <a:cubicBezTo>
                  <a:pt x="33053" y="297"/>
                  <a:pt x="33038" y="298"/>
                  <a:pt x="33024" y="298"/>
                </a:cubicBezTo>
                <a:cubicBezTo>
                  <a:pt x="32996" y="298"/>
                  <a:pt x="32968" y="297"/>
                  <a:pt x="32940" y="293"/>
                </a:cubicBezTo>
                <a:cubicBezTo>
                  <a:pt x="32911" y="289"/>
                  <a:pt x="32882" y="255"/>
                  <a:pt x="32857" y="239"/>
                </a:cubicBezTo>
                <a:cubicBezTo>
                  <a:pt x="32840" y="265"/>
                  <a:pt x="32827" y="286"/>
                  <a:pt x="32817" y="302"/>
                </a:cubicBezTo>
                <a:cubicBezTo>
                  <a:pt x="32786" y="276"/>
                  <a:pt x="32761" y="238"/>
                  <a:pt x="32735" y="238"/>
                </a:cubicBezTo>
                <a:cubicBezTo>
                  <a:pt x="32724" y="238"/>
                  <a:pt x="32712" y="246"/>
                  <a:pt x="32699" y="265"/>
                </a:cubicBezTo>
                <a:cubicBezTo>
                  <a:pt x="32681" y="293"/>
                  <a:pt x="32661" y="305"/>
                  <a:pt x="32639" y="305"/>
                </a:cubicBezTo>
                <a:cubicBezTo>
                  <a:pt x="32613" y="305"/>
                  <a:pt x="32586" y="290"/>
                  <a:pt x="32558" y="268"/>
                </a:cubicBezTo>
                <a:cubicBezTo>
                  <a:pt x="32532" y="248"/>
                  <a:pt x="32505" y="231"/>
                  <a:pt x="32479" y="231"/>
                </a:cubicBezTo>
                <a:cubicBezTo>
                  <a:pt x="32454" y="231"/>
                  <a:pt x="32430" y="247"/>
                  <a:pt x="32411" y="292"/>
                </a:cubicBezTo>
                <a:cubicBezTo>
                  <a:pt x="32395" y="275"/>
                  <a:pt x="32378" y="246"/>
                  <a:pt x="32362" y="245"/>
                </a:cubicBezTo>
                <a:cubicBezTo>
                  <a:pt x="32358" y="244"/>
                  <a:pt x="32354" y="244"/>
                  <a:pt x="32350" y="244"/>
                </a:cubicBezTo>
                <a:cubicBezTo>
                  <a:pt x="32324" y="244"/>
                  <a:pt x="32296" y="254"/>
                  <a:pt x="32270" y="254"/>
                </a:cubicBezTo>
                <a:cubicBezTo>
                  <a:pt x="32254" y="254"/>
                  <a:pt x="32238" y="250"/>
                  <a:pt x="32225" y="234"/>
                </a:cubicBezTo>
                <a:cubicBezTo>
                  <a:pt x="32211" y="218"/>
                  <a:pt x="32199" y="212"/>
                  <a:pt x="32188" y="212"/>
                </a:cubicBezTo>
                <a:cubicBezTo>
                  <a:pt x="32160" y="212"/>
                  <a:pt x="32141" y="247"/>
                  <a:pt x="32115" y="247"/>
                </a:cubicBezTo>
                <a:cubicBezTo>
                  <a:pt x="32113" y="247"/>
                  <a:pt x="32110" y="247"/>
                  <a:pt x="32108" y="246"/>
                </a:cubicBezTo>
                <a:cubicBezTo>
                  <a:pt x="32091" y="242"/>
                  <a:pt x="32075" y="241"/>
                  <a:pt x="32058" y="241"/>
                </a:cubicBezTo>
                <a:cubicBezTo>
                  <a:pt x="32031" y="241"/>
                  <a:pt x="32004" y="244"/>
                  <a:pt x="31977" y="244"/>
                </a:cubicBezTo>
                <a:cubicBezTo>
                  <a:pt x="31964" y="244"/>
                  <a:pt x="31952" y="244"/>
                  <a:pt x="31940" y="242"/>
                </a:cubicBezTo>
                <a:cubicBezTo>
                  <a:pt x="31935" y="241"/>
                  <a:pt x="31930" y="240"/>
                  <a:pt x="31925" y="240"/>
                </a:cubicBezTo>
                <a:cubicBezTo>
                  <a:pt x="31899" y="240"/>
                  <a:pt x="31873" y="251"/>
                  <a:pt x="31846" y="251"/>
                </a:cubicBezTo>
                <a:cubicBezTo>
                  <a:pt x="31819" y="251"/>
                  <a:pt x="31792" y="240"/>
                  <a:pt x="31765" y="196"/>
                </a:cubicBezTo>
                <a:cubicBezTo>
                  <a:pt x="31751" y="232"/>
                  <a:pt x="31736" y="244"/>
                  <a:pt x="31721" y="244"/>
                </a:cubicBezTo>
                <a:cubicBezTo>
                  <a:pt x="31689" y="244"/>
                  <a:pt x="31655" y="194"/>
                  <a:pt x="31622" y="190"/>
                </a:cubicBezTo>
                <a:cubicBezTo>
                  <a:pt x="31606" y="188"/>
                  <a:pt x="31589" y="182"/>
                  <a:pt x="31572" y="182"/>
                </a:cubicBezTo>
                <a:cubicBezTo>
                  <a:pt x="31549" y="182"/>
                  <a:pt x="31527" y="194"/>
                  <a:pt x="31513" y="245"/>
                </a:cubicBezTo>
                <a:cubicBezTo>
                  <a:pt x="31509" y="237"/>
                  <a:pt x="31506" y="230"/>
                  <a:pt x="31501" y="224"/>
                </a:cubicBezTo>
                <a:cubicBezTo>
                  <a:pt x="31494" y="212"/>
                  <a:pt x="31485" y="190"/>
                  <a:pt x="31479" y="190"/>
                </a:cubicBezTo>
                <a:cubicBezTo>
                  <a:pt x="31438" y="190"/>
                  <a:pt x="31398" y="190"/>
                  <a:pt x="31357" y="190"/>
                </a:cubicBezTo>
                <a:cubicBezTo>
                  <a:pt x="31258" y="190"/>
                  <a:pt x="31159" y="191"/>
                  <a:pt x="31060" y="192"/>
                </a:cubicBezTo>
                <a:cubicBezTo>
                  <a:pt x="31047" y="192"/>
                  <a:pt x="31033" y="189"/>
                  <a:pt x="31019" y="189"/>
                </a:cubicBezTo>
                <a:cubicBezTo>
                  <a:pt x="30993" y="189"/>
                  <a:pt x="30967" y="198"/>
                  <a:pt x="30950" y="248"/>
                </a:cubicBezTo>
                <a:cubicBezTo>
                  <a:pt x="30949" y="249"/>
                  <a:pt x="30948" y="249"/>
                  <a:pt x="30947" y="249"/>
                </a:cubicBezTo>
                <a:cubicBezTo>
                  <a:pt x="30944" y="249"/>
                  <a:pt x="30939" y="248"/>
                  <a:pt x="30937" y="248"/>
                </a:cubicBezTo>
                <a:cubicBezTo>
                  <a:pt x="30906" y="218"/>
                  <a:pt x="30876" y="196"/>
                  <a:pt x="30847" y="193"/>
                </a:cubicBezTo>
                <a:cubicBezTo>
                  <a:pt x="30830" y="192"/>
                  <a:pt x="30814" y="192"/>
                  <a:pt x="30797" y="192"/>
                </a:cubicBezTo>
                <a:cubicBezTo>
                  <a:pt x="30763" y="192"/>
                  <a:pt x="30729" y="193"/>
                  <a:pt x="30696" y="193"/>
                </a:cubicBezTo>
                <a:cubicBezTo>
                  <a:pt x="30672" y="193"/>
                  <a:pt x="30648" y="192"/>
                  <a:pt x="30625" y="190"/>
                </a:cubicBezTo>
                <a:cubicBezTo>
                  <a:pt x="30585" y="187"/>
                  <a:pt x="30545" y="162"/>
                  <a:pt x="30503" y="145"/>
                </a:cubicBezTo>
                <a:cubicBezTo>
                  <a:pt x="30486" y="188"/>
                  <a:pt x="30462" y="198"/>
                  <a:pt x="30437" y="198"/>
                </a:cubicBezTo>
                <a:cubicBezTo>
                  <a:pt x="30410" y="198"/>
                  <a:pt x="30382" y="187"/>
                  <a:pt x="30355" y="187"/>
                </a:cubicBezTo>
                <a:cubicBezTo>
                  <a:pt x="30330" y="187"/>
                  <a:pt x="30306" y="198"/>
                  <a:pt x="30289" y="240"/>
                </a:cubicBezTo>
                <a:cubicBezTo>
                  <a:pt x="30268" y="225"/>
                  <a:pt x="30246" y="197"/>
                  <a:pt x="30227" y="197"/>
                </a:cubicBezTo>
                <a:cubicBezTo>
                  <a:pt x="30226" y="197"/>
                  <a:pt x="30225" y="197"/>
                  <a:pt x="30224" y="197"/>
                </a:cubicBezTo>
                <a:cubicBezTo>
                  <a:pt x="30221" y="198"/>
                  <a:pt x="30217" y="198"/>
                  <a:pt x="30214" y="198"/>
                </a:cubicBezTo>
                <a:cubicBezTo>
                  <a:pt x="30189" y="198"/>
                  <a:pt x="30164" y="191"/>
                  <a:pt x="30139" y="191"/>
                </a:cubicBezTo>
                <a:cubicBezTo>
                  <a:pt x="30110" y="191"/>
                  <a:pt x="30083" y="201"/>
                  <a:pt x="30060" y="245"/>
                </a:cubicBezTo>
                <a:cubicBezTo>
                  <a:pt x="30035" y="194"/>
                  <a:pt x="30006" y="177"/>
                  <a:pt x="29980" y="177"/>
                </a:cubicBezTo>
                <a:cubicBezTo>
                  <a:pt x="29955" y="177"/>
                  <a:pt x="29932" y="191"/>
                  <a:pt x="29916" y="205"/>
                </a:cubicBezTo>
                <a:cubicBezTo>
                  <a:pt x="29904" y="215"/>
                  <a:pt x="29892" y="219"/>
                  <a:pt x="29881" y="219"/>
                </a:cubicBezTo>
                <a:cubicBezTo>
                  <a:pt x="29850" y="219"/>
                  <a:pt x="29819" y="189"/>
                  <a:pt x="29790" y="189"/>
                </a:cubicBezTo>
                <a:cubicBezTo>
                  <a:pt x="29783" y="189"/>
                  <a:pt x="29776" y="191"/>
                  <a:pt x="29770" y="195"/>
                </a:cubicBezTo>
                <a:cubicBezTo>
                  <a:pt x="29761" y="199"/>
                  <a:pt x="29751" y="201"/>
                  <a:pt x="29741" y="201"/>
                </a:cubicBezTo>
                <a:cubicBezTo>
                  <a:pt x="29730" y="201"/>
                  <a:pt x="29718" y="199"/>
                  <a:pt x="29706" y="199"/>
                </a:cubicBezTo>
                <a:cubicBezTo>
                  <a:pt x="29684" y="199"/>
                  <a:pt x="29661" y="206"/>
                  <a:pt x="29642" y="248"/>
                </a:cubicBezTo>
                <a:cubicBezTo>
                  <a:pt x="29640" y="252"/>
                  <a:pt x="29637" y="254"/>
                  <a:pt x="29633" y="254"/>
                </a:cubicBezTo>
                <a:cubicBezTo>
                  <a:pt x="29618" y="254"/>
                  <a:pt x="29594" y="226"/>
                  <a:pt x="29572" y="226"/>
                </a:cubicBezTo>
                <a:cubicBezTo>
                  <a:pt x="29561" y="226"/>
                  <a:pt x="29551" y="233"/>
                  <a:pt x="29543" y="252"/>
                </a:cubicBezTo>
                <a:cubicBezTo>
                  <a:pt x="29541" y="257"/>
                  <a:pt x="29536" y="260"/>
                  <a:pt x="29530" y="260"/>
                </a:cubicBezTo>
                <a:cubicBezTo>
                  <a:pt x="29524" y="260"/>
                  <a:pt x="29518" y="257"/>
                  <a:pt x="29515" y="252"/>
                </a:cubicBezTo>
                <a:cubicBezTo>
                  <a:pt x="29496" y="217"/>
                  <a:pt x="29479" y="201"/>
                  <a:pt x="29462" y="201"/>
                </a:cubicBezTo>
                <a:cubicBezTo>
                  <a:pt x="29446" y="201"/>
                  <a:pt x="29430" y="215"/>
                  <a:pt x="29415" y="240"/>
                </a:cubicBezTo>
                <a:cubicBezTo>
                  <a:pt x="29395" y="201"/>
                  <a:pt x="29375" y="191"/>
                  <a:pt x="29355" y="191"/>
                </a:cubicBezTo>
                <a:cubicBezTo>
                  <a:pt x="29333" y="191"/>
                  <a:pt x="29311" y="203"/>
                  <a:pt x="29290" y="203"/>
                </a:cubicBezTo>
                <a:cubicBezTo>
                  <a:pt x="29287" y="203"/>
                  <a:pt x="29284" y="202"/>
                  <a:pt x="29281" y="202"/>
                </a:cubicBezTo>
                <a:cubicBezTo>
                  <a:pt x="29280" y="202"/>
                  <a:pt x="29279" y="201"/>
                  <a:pt x="29278" y="201"/>
                </a:cubicBezTo>
                <a:cubicBezTo>
                  <a:pt x="29260" y="201"/>
                  <a:pt x="29242" y="229"/>
                  <a:pt x="29227" y="242"/>
                </a:cubicBezTo>
                <a:cubicBezTo>
                  <a:pt x="29208" y="228"/>
                  <a:pt x="29186" y="202"/>
                  <a:pt x="29165" y="200"/>
                </a:cubicBezTo>
                <a:cubicBezTo>
                  <a:pt x="29140" y="199"/>
                  <a:pt x="29114" y="199"/>
                  <a:pt x="29089" y="199"/>
                </a:cubicBezTo>
                <a:cubicBezTo>
                  <a:pt x="29038" y="199"/>
                  <a:pt x="28987" y="200"/>
                  <a:pt x="28936" y="200"/>
                </a:cubicBezTo>
                <a:cubicBezTo>
                  <a:pt x="28910" y="200"/>
                  <a:pt x="28885" y="200"/>
                  <a:pt x="28859" y="199"/>
                </a:cubicBezTo>
                <a:cubicBezTo>
                  <a:pt x="28802" y="196"/>
                  <a:pt x="28744" y="175"/>
                  <a:pt x="28683" y="161"/>
                </a:cubicBezTo>
                <a:cubicBezTo>
                  <a:pt x="28678" y="170"/>
                  <a:pt x="28669" y="187"/>
                  <a:pt x="28669" y="187"/>
                </a:cubicBezTo>
                <a:cubicBezTo>
                  <a:pt x="28615" y="171"/>
                  <a:pt x="28571" y="149"/>
                  <a:pt x="28528" y="147"/>
                </a:cubicBezTo>
                <a:cubicBezTo>
                  <a:pt x="28503" y="146"/>
                  <a:pt x="28477" y="142"/>
                  <a:pt x="28452" y="142"/>
                </a:cubicBezTo>
                <a:cubicBezTo>
                  <a:pt x="28416" y="142"/>
                  <a:pt x="28381" y="150"/>
                  <a:pt x="28350" y="186"/>
                </a:cubicBezTo>
                <a:cubicBezTo>
                  <a:pt x="28326" y="156"/>
                  <a:pt x="28301" y="148"/>
                  <a:pt x="28277" y="148"/>
                </a:cubicBezTo>
                <a:cubicBezTo>
                  <a:pt x="28246" y="148"/>
                  <a:pt x="28216" y="161"/>
                  <a:pt x="28187" y="161"/>
                </a:cubicBezTo>
                <a:cubicBezTo>
                  <a:pt x="28169" y="161"/>
                  <a:pt x="28151" y="156"/>
                  <a:pt x="28134" y="139"/>
                </a:cubicBezTo>
                <a:cubicBezTo>
                  <a:pt x="28098" y="102"/>
                  <a:pt x="28065" y="94"/>
                  <a:pt x="28033" y="94"/>
                </a:cubicBezTo>
                <a:cubicBezTo>
                  <a:pt x="28008" y="94"/>
                  <a:pt x="27984" y="99"/>
                  <a:pt x="27960" y="99"/>
                </a:cubicBezTo>
                <a:cubicBezTo>
                  <a:pt x="27943" y="99"/>
                  <a:pt x="27927" y="97"/>
                  <a:pt x="27910" y="89"/>
                </a:cubicBezTo>
                <a:cubicBezTo>
                  <a:pt x="27885" y="139"/>
                  <a:pt x="27865" y="178"/>
                  <a:pt x="27859" y="190"/>
                </a:cubicBezTo>
                <a:cubicBezTo>
                  <a:pt x="27773" y="174"/>
                  <a:pt x="27712" y="152"/>
                  <a:pt x="27650" y="152"/>
                </a:cubicBezTo>
                <a:cubicBezTo>
                  <a:pt x="27608" y="152"/>
                  <a:pt x="27562" y="82"/>
                  <a:pt x="27521" y="82"/>
                </a:cubicBezTo>
                <a:cubicBezTo>
                  <a:pt x="27501" y="82"/>
                  <a:pt x="27481" y="99"/>
                  <a:pt x="27464" y="149"/>
                </a:cubicBezTo>
                <a:cubicBezTo>
                  <a:pt x="27453" y="130"/>
                  <a:pt x="27441" y="111"/>
                  <a:pt x="27428" y="89"/>
                </a:cubicBezTo>
                <a:cubicBezTo>
                  <a:pt x="27401" y="143"/>
                  <a:pt x="27359" y="105"/>
                  <a:pt x="27326" y="140"/>
                </a:cubicBezTo>
                <a:cubicBezTo>
                  <a:pt x="27321" y="145"/>
                  <a:pt x="27316" y="148"/>
                  <a:pt x="27311" y="148"/>
                </a:cubicBezTo>
                <a:cubicBezTo>
                  <a:pt x="27285" y="148"/>
                  <a:pt x="27257" y="91"/>
                  <a:pt x="27227" y="91"/>
                </a:cubicBezTo>
                <a:cubicBezTo>
                  <a:pt x="27215" y="91"/>
                  <a:pt x="27203" y="100"/>
                  <a:pt x="27191" y="125"/>
                </a:cubicBezTo>
                <a:cubicBezTo>
                  <a:pt x="27178" y="151"/>
                  <a:pt x="27161" y="164"/>
                  <a:pt x="27142" y="164"/>
                </a:cubicBezTo>
                <a:cubicBezTo>
                  <a:pt x="27118" y="164"/>
                  <a:pt x="27092" y="143"/>
                  <a:pt x="27069" y="97"/>
                </a:cubicBezTo>
                <a:cubicBezTo>
                  <a:pt x="27062" y="121"/>
                  <a:pt x="27053" y="129"/>
                  <a:pt x="27043" y="129"/>
                </a:cubicBezTo>
                <a:cubicBezTo>
                  <a:pt x="27022" y="129"/>
                  <a:pt x="26998" y="94"/>
                  <a:pt x="26976" y="94"/>
                </a:cubicBezTo>
                <a:cubicBezTo>
                  <a:pt x="26963" y="94"/>
                  <a:pt x="26951" y="107"/>
                  <a:pt x="26942" y="147"/>
                </a:cubicBezTo>
                <a:cubicBezTo>
                  <a:pt x="26944" y="170"/>
                  <a:pt x="26947" y="214"/>
                  <a:pt x="26950" y="259"/>
                </a:cubicBezTo>
                <a:cubicBezTo>
                  <a:pt x="26902" y="202"/>
                  <a:pt x="26860" y="150"/>
                  <a:pt x="26817" y="99"/>
                </a:cubicBezTo>
                <a:cubicBezTo>
                  <a:pt x="26807" y="119"/>
                  <a:pt x="26796" y="126"/>
                  <a:pt x="26785" y="126"/>
                </a:cubicBezTo>
                <a:cubicBezTo>
                  <a:pt x="26761" y="126"/>
                  <a:pt x="26734" y="97"/>
                  <a:pt x="26707" y="97"/>
                </a:cubicBezTo>
                <a:cubicBezTo>
                  <a:pt x="26692" y="97"/>
                  <a:pt x="26677" y="106"/>
                  <a:pt x="26663" y="133"/>
                </a:cubicBezTo>
                <a:cubicBezTo>
                  <a:pt x="26661" y="140"/>
                  <a:pt x="26646" y="172"/>
                  <a:pt x="26632" y="208"/>
                </a:cubicBezTo>
                <a:cubicBezTo>
                  <a:pt x="26610" y="171"/>
                  <a:pt x="26588" y="133"/>
                  <a:pt x="26567" y="99"/>
                </a:cubicBezTo>
                <a:lnTo>
                  <a:pt x="26470" y="99"/>
                </a:lnTo>
                <a:cubicBezTo>
                  <a:pt x="26461" y="131"/>
                  <a:pt x="26448" y="177"/>
                  <a:pt x="26438" y="214"/>
                </a:cubicBezTo>
                <a:cubicBezTo>
                  <a:pt x="26345" y="167"/>
                  <a:pt x="26256" y="92"/>
                  <a:pt x="26173" y="92"/>
                </a:cubicBezTo>
                <a:cubicBezTo>
                  <a:pt x="26134" y="92"/>
                  <a:pt x="26096" y="108"/>
                  <a:pt x="26059" y="150"/>
                </a:cubicBezTo>
                <a:cubicBezTo>
                  <a:pt x="26026" y="133"/>
                  <a:pt x="25996" y="108"/>
                  <a:pt x="25965" y="100"/>
                </a:cubicBezTo>
                <a:cubicBezTo>
                  <a:pt x="25959" y="99"/>
                  <a:pt x="25954" y="98"/>
                  <a:pt x="25948" y="98"/>
                </a:cubicBezTo>
                <a:cubicBezTo>
                  <a:pt x="25901" y="98"/>
                  <a:pt x="25857" y="141"/>
                  <a:pt x="25810" y="141"/>
                </a:cubicBezTo>
                <a:cubicBezTo>
                  <a:pt x="25791" y="141"/>
                  <a:pt x="25772" y="135"/>
                  <a:pt x="25752" y="117"/>
                </a:cubicBezTo>
                <a:cubicBezTo>
                  <a:pt x="25737" y="149"/>
                  <a:pt x="25721" y="160"/>
                  <a:pt x="25704" y="160"/>
                </a:cubicBezTo>
                <a:cubicBezTo>
                  <a:pt x="25667" y="160"/>
                  <a:pt x="25628" y="103"/>
                  <a:pt x="25592" y="103"/>
                </a:cubicBezTo>
                <a:cubicBezTo>
                  <a:pt x="25591" y="103"/>
                  <a:pt x="25591" y="103"/>
                  <a:pt x="25590" y="103"/>
                </a:cubicBezTo>
                <a:cubicBezTo>
                  <a:pt x="25533" y="108"/>
                  <a:pt x="25478" y="139"/>
                  <a:pt x="25424" y="158"/>
                </a:cubicBezTo>
                <a:cubicBezTo>
                  <a:pt x="25421" y="159"/>
                  <a:pt x="25418" y="159"/>
                  <a:pt x="25415" y="159"/>
                </a:cubicBezTo>
                <a:cubicBezTo>
                  <a:pt x="25413" y="159"/>
                  <a:pt x="25411" y="159"/>
                  <a:pt x="25409" y="158"/>
                </a:cubicBezTo>
                <a:cubicBezTo>
                  <a:pt x="25384" y="134"/>
                  <a:pt x="25361" y="97"/>
                  <a:pt x="25337" y="97"/>
                </a:cubicBezTo>
                <a:cubicBezTo>
                  <a:pt x="25325" y="97"/>
                  <a:pt x="25312" y="106"/>
                  <a:pt x="25299" y="128"/>
                </a:cubicBezTo>
                <a:cubicBezTo>
                  <a:pt x="25296" y="134"/>
                  <a:pt x="25292" y="136"/>
                  <a:pt x="25288" y="136"/>
                </a:cubicBezTo>
                <a:cubicBezTo>
                  <a:pt x="25272" y="136"/>
                  <a:pt x="25250" y="106"/>
                  <a:pt x="25231" y="106"/>
                </a:cubicBezTo>
                <a:cubicBezTo>
                  <a:pt x="25220" y="106"/>
                  <a:pt x="25209" y="118"/>
                  <a:pt x="25202" y="156"/>
                </a:cubicBezTo>
                <a:cubicBezTo>
                  <a:pt x="25200" y="165"/>
                  <a:pt x="25192" y="168"/>
                  <a:pt x="25180" y="168"/>
                </a:cubicBezTo>
                <a:cubicBezTo>
                  <a:pt x="25166" y="168"/>
                  <a:pt x="25148" y="163"/>
                  <a:pt x="25135" y="156"/>
                </a:cubicBezTo>
                <a:cubicBezTo>
                  <a:pt x="25110" y="144"/>
                  <a:pt x="25078" y="91"/>
                  <a:pt x="25055" y="91"/>
                </a:cubicBezTo>
                <a:cubicBezTo>
                  <a:pt x="25047" y="91"/>
                  <a:pt x="25041" y="97"/>
                  <a:pt x="25035" y="111"/>
                </a:cubicBezTo>
                <a:cubicBezTo>
                  <a:pt x="25027" y="135"/>
                  <a:pt x="25018" y="143"/>
                  <a:pt x="25010" y="143"/>
                </a:cubicBezTo>
                <a:cubicBezTo>
                  <a:pt x="24990" y="143"/>
                  <a:pt x="24972" y="93"/>
                  <a:pt x="24951" y="93"/>
                </a:cubicBezTo>
                <a:cubicBezTo>
                  <a:pt x="24948" y="93"/>
                  <a:pt x="24945" y="95"/>
                  <a:pt x="24941" y="97"/>
                </a:cubicBezTo>
                <a:cubicBezTo>
                  <a:pt x="24931" y="107"/>
                  <a:pt x="24919" y="110"/>
                  <a:pt x="24905" y="110"/>
                </a:cubicBezTo>
                <a:cubicBezTo>
                  <a:pt x="24887" y="110"/>
                  <a:pt x="24868" y="104"/>
                  <a:pt x="24849" y="104"/>
                </a:cubicBezTo>
                <a:cubicBezTo>
                  <a:pt x="24844" y="104"/>
                  <a:pt x="24838" y="105"/>
                  <a:pt x="24832" y="106"/>
                </a:cubicBezTo>
                <a:cubicBezTo>
                  <a:pt x="24799" y="114"/>
                  <a:pt x="24768" y="139"/>
                  <a:pt x="24762" y="142"/>
                </a:cubicBezTo>
                <a:cubicBezTo>
                  <a:pt x="24716" y="128"/>
                  <a:pt x="24678" y="102"/>
                  <a:pt x="24653" y="102"/>
                </a:cubicBezTo>
                <a:cubicBezTo>
                  <a:pt x="24646" y="102"/>
                  <a:pt x="24639" y="104"/>
                  <a:pt x="24634" y="111"/>
                </a:cubicBezTo>
                <a:cubicBezTo>
                  <a:pt x="24568" y="189"/>
                  <a:pt x="24493" y="152"/>
                  <a:pt x="24411" y="219"/>
                </a:cubicBezTo>
                <a:lnTo>
                  <a:pt x="24411" y="219"/>
                </a:lnTo>
                <a:cubicBezTo>
                  <a:pt x="24409" y="209"/>
                  <a:pt x="24407" y="199"/>
                  <a:pt x="24404" y="189"/>
                </a:cubicBezTo>
                <a:lnTo>
                  <a:pt x="24404" y="189"/>
                </a:lnTo>
                <a:cubicBezTo>
                  <a:pt x="24403" y="200"/>
                  <a:pt x="24401" y="214"/>
                  <a:pt x="24398" y="230"/>
                </a:cubicBezTo>
                <a:cubicBezTo>
                  <a:pt x="24403" y="226"/>
                  <a:pt x="24407" y="222"/>
                  <a:pt x="24411" y="219"/>
                </a:cubicBezTo>
                <a:lnTo>
                  <a:pt x="24411" y="219"/>
                </a:lnTo>
                <a:cubicBezTo>
                  <a:pt x="24413" y="226"/>
                  <a:pt x="24414" y="234"/>
                  <a:pt x="24415" y="242"/>
                </a:cubicBezTo>
                <a:cubicBezTo>
                  <a:pt x="24415" y="245"/>
                  <a:pt x="24413" y="250"/>
                  <a:pt x="24410" y="250"/>
                </a:cubicBezTo>
                <a:cubicBezTo>
                  <a:pt x="24406" y="250"/>
                  <a:pt x="24402" y="245"/>
                  <a:pt x="24398" y="230"/>
                </a:cubicBezTo>
                <a:cubicBezTo>
                  <a:pt x="24393" y="230"/>
                  <a:pt x="24395" y="196"/>
                  <a:pt x="24397" y="162"/>
                </a:cubicBezTo>
                <a:lnTo>
                  <a:pt x="24397" y="162"/>
                </a:lnTo>
                <a:cubicBezTo>
                  <a:pt x="24399" y="171"/>
                  <a:pt x="24402" y="180"/>
                  <a:pt x="24404" y="189"/>
                </a:cubicBezTo>
                <a:lnTo>
                  <a:pt x="24404" y="189"/>
                </a:lnTo>
                <a:cubicBezTo>
                  <a:pt x="24410" y="146"/>
                  <a:pt x="24410" y="136"/>
                  <a:pt x="24409" y="136"/>
                </a:cubicBezTo>
                <a:cubicBezTo>
                  <a:pt x="24382" y="124"/>
                  <a:pt x="24354" y="124"/>
                  <a:pt x="24329" y="103"/>
                </a:cubicBezTo>
                <a:cubicBezTo>
                  <a:pt x="24327" y="101"/>
                  <a:pt x="24324" y="100"/>
                  <a:pt x="24322" y="100"/>
                </a:cubicBezTo>
                <a:cubicBezTo>
                  <a:pt x="24306" y="100"/>
                  <a:pt x="24301" y="151"/>
                  <a:pt x="24284" y="151"/>
                </a:cubicBezTo>
                <a:cubicBezTo>
                  <a:pt x="24279" y="151"/>
                  <a:pt x="24272" y="145"/>
                  <a:pt x="24263" y="131"/>
                </a:cubicBezTo>
                <a:cubicBezTo>
                  <a:pt x="24256" y="119"/>
                  <a:pt x="24242" y="113"/>
                  <a:pt x="24227" y="113"/>
                </a:cubicBezTo>
                <a:cubicBezTo>
                  <a:pt x="24214" y="113"/>
                  <a:pt x="24200" y="118"/>
                  <a:pt x="24191" y="128"/>
                </a:cubicBezTo>
                <a:cubicBezTo>
                  <a:pt x="24166" y="155"/>
                  <a:pt x="24142" y="167"/>
                  <a:pt x="24117" y="167"/>
                </a:cubicBezTo>
                <a:cubicBezTo>
                  <a:pt x="24083" y="167"/>
                  <a:pt x="24048" y="144"/>
                  <a:pt x="24011" y="106"/>
                </a:cubicBezTo>
                <a:cubicBezTo>
                  <a:pt x="23994" y="152"/>
                  <a:pt x="23973" y="168"/>
                  <a:pt x="23954" y="168"/>
                </a:cubicBezTo>
                <a:cubicBezTo>
                  <a:pt x="23930" y="168"/>
                  <a:pt x="23908" y="145"/>
                  <a:pt x="23892" y="125"/>
                </a:cubicBezTo>
                <a:cubicBezTo>
                  <a:pt x="23840" y="142"/>
                  <a:pt x="23808" y="162"/>
                  <a:pt x="23776" y="162"/>
                </a:cubicBezTo>
                <a:cubicBezTo>
                  <a:pt x="23775" y="162"/>
                  <a:pt x="23774" y="162"/>
                  <a:pt x="23773" y="162"/>
                </a:cubicBezTo>
                <a:cubicBezTo>
                  <a:pt x="23744" y="161"/>
                  <a:pt x="23708" y="127"/>
                  <a:pt x="23681" y="127"/>
                </a:cubicBezTo>
                <a:cubicBezTo>
                  <a:pt x="23674" y="127"/>
                  <a:pt x="23668" y="129"/>
                  <a:pt x="23663" y="134"/>
                </a:cubicBezTo>
                <a:cubicBezTo>
                  <a:pt x="23656" y="141"/>
                  <a:pt x="23649" y="144"/>
                  <a:pt x="23643" y="144"/>
                </a:cubicBezTo>
                <a:cubicBezTo>
                  <a:pt x="23619" y="144"/>
                  <a:pt x="23600" y="102"/>
                  <a:pt x="23576" y="102"/>
                </a:cubicBezTo>
                <a:cubicBezTo>
                  <a:pt x="23573" y="102"/>
                  <a:pt x="23569" y="103"/>
                  <a:pt x="23566" y="105"/>
                </a:cubicBezTo>
                <a:cubicBezTo>
                  <a:pt x="23551" y="113"/>
                  <a:pt x="23536" y="115"/>
                  <a:pt x="23520" y="115"/>
                </a:cubicBezTo>
                <a:cubicBezTo>
                  <a:pt x="23496" y="115"/>
                  <a:pt x="23472" y="109"/>
                  <a:pt x="23455" y="109"/>
                </a:cubicBezTo>
                <a:cubicBezTo>
                  <a:pt x="23413" y="158"/>
                  <a:pt x="23382" y="195"/>
                  <a:pt x="23354" y="224"/>
                </a:cubicBezTo>
                <a:cubicBezTo>
                  <a:pt x="23308" y="170"/>
                  <a:pt x="23268" y="121"/>
                  <a:pt x="23229" y="74"/>
                </a:cubicBezTo>
                <a:cubicBezTo>
                  <a:pt x="23227" y="72"/>
                  <a:pt x="23225" y="71"/>
                  <a:pt x="23223" y="71"/>
                </a:cubicBezTo>
                <a:cubicBezTo>
                  <a:pt x="23218" y="71"/>
                  <a:pt x="23213" y="74"/>
                  <a:pt x="23208" y="75"/>
                </a:cubicBezTo>
                <a:cubicBezTo>
                  <a:pt x="23210" y="120"/>
                  <a:pt x="23210" y="164"/>
                  <a:pt x="23210" y="231"/>
                </a:cubicBezTo>
                <a:cubicBezTo>
                  <a:pt x="23165" y="218"/>
                  <a:pt x="23124" y="206"/>
                  <a:pt x="23082" y="193"/>
                </a:cubicBezTo>
                <a:cubicBezTo>
                  <a:pt x="23064" y="200"/>
                  <a:pt x="23043" y="208"/>
                  <a:pt x="23015" y="218"/>
                </a:cubicBezTo>
                <a:cubicBezTo>
                  <a:pt x="23029" y="172"/>
                  <a:pt x="23035" y="150"/>
                  <a:pt x="23043" y="115"/>
                </a:cubicBezTo>
                <a:cubicBezTo>
                  <a:pt x="23039" y="114"/>
                  <a:pt x="23035" y="114"/>
                  <a:pt x="23031" y="114"/>
                </a:cubicBezTo>
                <a:cubicBezTo>
                  <a:pt x="22951" y="114"/>
                  <a:pt x="22979" y="303"/>
                  <a:pt x="22915" y="336"/>
                </a:cubicBezTo>
                <a:cubicBezTo>
                  <a:pt x="22912" y="262"/>
                  <a:pt x="22915" y="175"/>
                  <a:pt x="22873" y="139"/>
                </a:cubicBezTo>
                <a:cubicBezTo>
                  <a:pt x="22836" y="106"/>
                  <a:pt x="22796" y="87"/>
                  <a:pt x="22761" y="64"/>
                </a:cubicBezTo>
                <a:cubicBezTo>
                  <a:pt x="22727" y="81"/>
                  <a:pt x="22695" y="93"/>
                  <a:pt x="22664" y="114"/>
                </a:cubicBezTo>
                <a:cubicBezTo>
                  <a:pt x="22648" y="125"/>
                  <a:pt x="22631" y="129"/>
                  <a:pt x="22614" y="129"/>
                </a:cubicBezTo>
                <a:cubicBezTo>
                  <a:pt x="22547" y="129"/>
                  <a:pt x="22475" y="57"/>
                  <a:pt x="22408" y="57"/>
                </a:cubicBezTo>
                <a:cubicBezTo>
                  <a:pt x="22379" y="57"/>
                  <a:pt x="22352" y="70"/>
                  <a:pt x="22325" y="108"/>
                </a:cubicBezTo>
                <a:cubicBezTo>
                  <a:pt x="22300" y="71"/>
                  <a:pt x="22277" y="52"/>
                  <a:pt x="22255" y="52"/>
                </a:cubicBezTo>
                <a:cubicBezTo>
                  <a:pt x="22233" y="52"/>
                  <a:pt x="22212" y="71"/>
                  <a:pt x="22193" y="109"/>
                </a:cubicBezTo>
                <a:cubicBezTo>
                  <a:pt x="22166" y="65"/>
                  <a:pt x="22138" y="54"/>
                  <a:pt x="22111" y="54"/>
                </a:cubicBezTo>
                <a:cubicBezTo>
                  <a:pt x="22086" y="54"/>
                  <a:pt x="22062" y="62"/>
                  <a:pt x="22038" y="62"/>
                </a:cubicBezTo>
                <a:cubicBezTo>
                  <a:pt x="22038" y="62"/>
                  <a:pt x="22037" y="62"/>
                  <a:pt x="22036" y="62"/>
                </a:cubicBezTo>
                <a:cubicBezTo>
                  <a:pt x="22006" y="62"/>
                  <a:pt x="21980" y="95"/>
                  <a:pt x="21955" y="111"/>
                </a:cubicBezTo>
                <a:cubicBezTo>
                  <a:pt x="21922" y="93"/>
                  <a:pt x="21893" y="68"/>
                  <a:pt x="21863" y="61"/>
                </a:cubicBezTo>
                <a:cubicBezTo>
                  <a:pt x="21846" y="57"/>
                  <a:pt x="21829" y="56"/>
                  <a:pt x="21812" y="56"/>
                </a:cubicBezTo>
                <a:cubicBezTo>
                  <a:pt x="21767" y="56"/>
                  <a:pt x="21721" y="65"/>
                  <a:pt x="21676" y="65"/>
                </a:cubicBezTo>
                <a:cubicBezTo>
                  <a:pt x="21625" y="65"/>
                  <a:pt x="21574" y="54"/>
                  <a:pt x="21522" y="6"/>
                </a:cubicBezTo>
                <a:cubicBezTo>
                  <a:pt x="21518" y="2"/>
                  <a:pt x="21512" y="0"/>
                  <a:pt x="2150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 name="Google Shape;767;p39"/>
          <p:cNvSpPr txBox="1"/>
          <p:nvPr/>
        </p:nvSpPr>
        <p:spPr>
          <a:xfrm>
            <a:off x="1448011" y="2792183"/>
            <a:ext cx="875700" cy="4257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b="1" lang="en" sz="2000">
                <a:solidFill>
                  <a:schemeClr val="lt1"/>
                </a:solidFill>
                <a:latin typeface="Poppins"/>
                <a:ea typeface="Poppins"/>
                <a:cs typeface="Poppins"/>
                <a:sym typeface="Poppins"/>
              </a:rPr>
              <a:t>2xxx</a:t>
            </a:r>
            <a:endParaRPr b="1" sz="2000">
              <a:solidFill>
                <a:schemeClr val="lt1"/>
              </a:solidFill>
              <a:latin typeface="Poppins"/>
              <a:ea typeface="Poppins"/>
              <a:cs typeface="Poppins"/>
              <a:sym typeface="Poppins"/>
            </a:endParaRPr>
          </a:p>
        </p:txBody>
      </p:sp>
      <p:grpSp>
        <p:nvGrpSpPr>
          <p:cNvPr id="768" name="Google Shape;768;p39"/>
          <p:cNvGrpSpPr/>
          <p:nvPr/>
        </p:nvGrpSpPr>
        <p:grpSpPr>
          <a:xfrm>
            <a:off x="3197737" y="2492689"/>
            <a:ext cx="1033848" cy="1024687"/>
            <a:chOff x="916275" y="2357800"/>
            <a:chExt cx="798400" cy="791325"/>
          </a:xfrm>
        </p:grpSpPr>
        <p:sp>
          <p:nvSpPr>
            <p:cNvPr id="769" name="Google Shape;769;p39"/>
            <p:cNvSpPr/>
            <p:nvPr/>
          </p:nvSpPr>
          <p:spPr>
            <a:xfrm>
              <a:off x="952100" y="2369375"/>
              <a:ext cx="734825" cy="734825"/>
            </a:xfrm>
            <a:custGeom>
              <a:rect b="b" l="l" r="r" t="t"/>
              <a:pathLst>
                <a:path extrusionOk="0" h="29393" w="29393">
                  <a:moveTo>
                    <a:pt x="14697" y="0"/>
                  </a:moveTo>
                  <a:cubicBezTo>
                    <a:pt x="10799" y="0"/>
                    <a:pt x="7061" y="1550"/>
                    <a:pt x="4305" y="4305"/>
                  </a:cubicBezTo>
                  <a:cubicBezTo>
                    <a:pt x="1548" y="7061"/>
                    <a:pt x="1" y="10799"/>
                    <a:pt x="1" y="14697"/>
                  </a:cubicBezTo>
                  <a:cubicBezTo>
                    <a:pt x="1" y="18594"/>
                    <a:pt x="1548" y="22332"/>
                    <a:pt x="4305" y="25088"/>
                  </a:cubicBezTo>
                  <a:cubicBezTo>
                    <a:pt x="7061" y="27844"/>
                    <a:pt x="10799" y="29393"/>
                    <a:pt x="14697" y="29393"/>
                  </a:cubicBezTo>
                  <a:cubicBezTo>
                    <a:pt x="18594" y="29393"/>
                    <a:pt x="22332" y="27844"/>
                    <a:pt x="25088" y="25088"/>
                  </a:cubicBezTo>
                  <a:cubicBezTo>
                    <a:pt x="27844" y="22332"/>
                    <a:pt x="29393" y="18594"/>
                    <a:pt x="29393" y="14697"/>
                  </a:cubicBezTo>
                  <a:cubicBezTo>
                    <a:pt x="29393" y="10799"/>
                    <a:pt x="27844" y="7061"/>
                    <a:pt x="25088" y="4305"/>
                  </a:cubicBezTo>
                  <a:cubicBezTo>
                    <a:pt x="22332" y="1550"/>
                    <a:pt x="18594" y="0"/>
                    <a:pt x="1469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 name="Google Shape;770;p39"/>
            <p:cNvSpPr/>
            <p:nvPr/>
          </p:nvSpPr>
          <p:spPr>
            <a:xfrm>
              <a:off x="916275" y="2357800"/>
              <a:ext cx="798400" cy="791325"/>
            </a:xfrm>
            <a:custGeom>
              <a:rect b="b" l="l" r="r" t="t"/>
              <a:pathLst>
                <a:path extrusionOk="0" h="31653" w="31936">
                  <a:moveTo>
                    <a:pt x="13686" y="1298"/>
                  </a:moveTo>
                  <a:lnTo>
                    <a:pt x="13689" y="1317"/>
                  </a:lnTo>
                  <a:lnTo>
                    <a:pt x="13626" y="1324"/>
                  </a:lnTo>
                  <a:lnTo>
                    <a:pt x="13623" y="1305"/>
                  </a:lnTo>
                  <a:lnTo>
                    <a:pt x="13686" y="1298"/>
                  </a:lnTo>
                  <a:close/>
                  <a:moveTo>
                    <a:pt x="14307" y="1323"/>
                  </a:moveTo>
                  <a:lnTo>
                    <a:pt x="14311" y="1380"/>
                  </a:lnTo>
                  <a:lnTo>
                    <a:pt x="14291" y="1383"/>
                  </a:lnTo>
                  <a:lnTo>
                    <a:pt x="14286" y="1326"/>
                  </a:lnTo>
                  <a:lnTo>
                    <a:pt x="14307" y="1323"/>
                  </a:lnTo>
                  <a:close/>
                  <a:moveTo>
                    <a:pt x="14555" y="1120"/>
                  </a:moveTo>
                  <a:cubicBezTo>
                    <a:pt x="14561" y="1155"/>
                    <a:pt x="14567" y="1186"/>
                    <a:pt x="14575" y="1227"/>
                  </a:cubicBezTo>
                  <a:cubicBezTo>
                    <a:pt x="14525" y="1236"/>
                    <a:pt x="14486" y="1243"/>
                    <a:pt x="14447" y="1251"/>
                  </a:cubicBezTo>
                  <a:cubicBezTo>
                    <a:pt x="14440" y="1261"/>
                    <a:pt x="14435" y="1269"/>
                    <a:pt x="14431" y="1275"/>
                  </a:cubicBezTo>
                  <a:lnTo>
                    <a:pt x="14431" y="1275"/>
                  </a:lnTo>
                  <a:cubicBezTo>
                    <a:pt x="14430" y="1273"/>
                    <a:pt x="14428" y="1270"/>
                    <a:pt x="14427" y="1267"/>
                  </a:cubicBezTo>
                  <a:lnTo>
                    <a:pt x="14427" y="1267"/>
                  </a:lnTo>
                  <a:cubicBezTo>
                    <a:pt x="14425" y="1274"/>
                    <a:pt x="14423" y="1281"/>
                    <a:pt x="14421" y="1289"/>
                  </a:cubicBezTo>
                  <a:lnTo>
                    <a:pt x="14421" y="1289"/>
                  </a:lnTo>
                  <a:cubicBezTo>
                    <a:pt x="14423" y="1286"/>
                    <a:pt x="14427" y="1282"/>
                    <a:pt x="14431" y="1275"/>
                  </a:cubicBezTo>
                  <a:lnTo>
                    <a:pt x="14431" y="1275"/>
                  </a:lnTo>
                  <a:cubicBezTo>
                    <a:pt x="14440" y="1293"/>
                    <a:pt x="14448" y="1310"/>
                    <a:pt x="14452" y="1329"/>
                  </a:cubicBezTo>
                  <a:cubicBezTo>
                    <a:pt x="14454" y="1337"/>
                    <a:pt x="14432" y="1351"/>
                    <a:pt x="14388" y="1396"/>
                  </a:cubicBezTo>
                  <a:cubicBezTo>
                    <a:pt x="14402" y="1353"/>
                    <a:pt x="14413" y="1318"/>
                    <a:pt x="14421" y="1289"/>
                  </a:cubicBezTo>
                  <a:lnTo>
                    <a:pt x="14421" y="1289"/>
                  </a:lnTo>
                  <a:cubicBezTo>
                    <a:pt x="14418" y="1292"/>
                    <a:pt x="14416" y="1293"/>
                    <a:pt x="14415" y="1293"/>
                  </a:cubicBezTo>
                  <a:cubicBezTo>
                    <a:pt x="14410" y="1293"/>
                    <a:pt x="14414" y="1272"/>
                    <a:pt x="14419" y="1252"/>
                  </a:cubicBezTo>
                  <a:cubicBezTo>
                    <a:pt x="14421" y="1257"/>
                    <a:pt x="14424" y="1262"/>
                    <a:pt x="14427" y="1267"/>
                  </a:cubicBezTo>
                  <a:lnTo>
                    <a:pt x="14427" y="1267"/>
                  </a:lnTo>
                  <a:cubicBezTo>
                    <a:pt x="14447" y="1192"/>
                    <a:pt x="14448" y="1167"/>
                    <a:pt x="14448" y="1140"/>
                  </a:cubicBezTo>
                  <a:cubicBezTo>
                    <a:pt x="14486" y="1133"/>
                    <a:pt x="14513" y="1128"/>
                    <a:pt x="14555" y="1120"/>
                  </a:cubicBezTo>
                  <a:close/>
                  <a:moveTo>
                    <a:pt x="17402" y="1308"/>
                  </a:moveTo>
                  <a:cubicBezTo>
                    <a:pt x="17405" y="1346"/>
                    <a:pt x="17407" y="1373"/>
                    <a:pt x="17408" y="1398"/>
                  </a:cubicBezTo>
                  <a:lnTo>
                    <a:pt x="17363" y="1433"/>
                  </a:lnTo>
                  <a:cubicBezTo>
                    <a:pt x="17332" y="1404"/>
                    <a:pt x="17301" y="1376"/>
                    <a:pt x="17242" y="1321"/>
                  </a:cubicBezTo>
                  <a:cubicBezTo>
                    <a:pt x="17321" y="1315"/>
                    <a:pt x="17358" y="1312"/>
                    <a:pt x="17402" y="1308"/>
                  </a:cubicBezTo>
                  <a:close/>
                  <a:moveTo>
                    <a:pt x="14064" y="1408"/>
                  </a:moveTo>
                  <a:lnTo>
                    <a:pt x="14076" y="1457"/>
                  </a:lnTo>
                  <a:lnTo>
                    <a:pt x="13973" y="1468"/>
                  </a:lnTo>
                  <a:lnTo>
                    <a:pt x="13966" y="1442"/>
                  </a:lnTo>
                  <a:lnTo>
                    <a:pt x="14064" y="1408"/>
                  </a:lnTo>
                  <a:close/>
                  <a:moveTo>
                    <a:pt x="9038" y="1543"/>
                  </a:moveTo>
                  <a:lnTo>
                    <a:pt x="9062" y="1596"/>
                  </a:lnTo>
                  <a:lnTo>
                    <a:pt x="9040" y="1605"/>
                  </a:lnTo>
                  <a:lnTo>
                    <a:pt x="9016" y="1552"/>
                  </a:lnTo>
                  <a:lnTo>
                    <a:pt x="9038" y="1543"/>
                  </a:lnTo>
                  <a:close/>
                  <a:moveTo>
                    <a:pt x="10090" y="2275"/>
                  </a:moveTo>
                  <a:lnTo>
                    <a:pt x="10112" y="2328"/>
                  </a:lnTo>
                  <a:lnTo>
                    <a:pt x="10092" y="2336"/>
                  </a:lnTo>
                  <a:lnTo>
                    <a:pt x="10070" y="2283"/>
                  </a:lnTo>
                  <a:lnTo>
                    <a:pt x="10090" y="2275"/>
                  </a:lnTo>
                  <a:close/>
                  <a:moveTo>
                    <a:pt x="9408" y="2594"/>
                  </a:moveTo>
                  <a:lnTo>
                    <a:pt x="9416" y="2611"/>
                  </a:lnTo>
                  <a:lnTo>
                    <a:pt x="9356" y="2636"/>
                  </a:lnTo>
                  <a:lnTo>
                    <a:pt x="9349" y="2620"/>
                  </a:lnTo>
                  <a:lnTo>
                    <a:pt x="9408" y="2594"/>
                  </a:lnTo>
                  <a:close/>
                  <a:moveTo>
                    <a:pt x="22225" y="2748"/>
                  </a:moveTo>
                  <a:lnTo>
                    <a:pt x="22243" y="2759"/>
                  </a:lnTo>
                  <a:lnTo>
                    <a:pt x="22215" y="2809"/>
                  </a:lnTo>
                  <a:lnTo>
                    <a:pt x="22197" y="2800"/>
                  </a:lnTo>
                  <a:lnTo>
                    <a:pt x="22225" y="2748"/>
                  </a:lnTo>
                  <a:close/>
                  <a:moveTo>
                    <a:pt x="23439" y="3624"/>
                  </a:moveTo>
                  <a:lnTo>
                    <a:pt x="23456" y="3635"/>
                  </a:lnTo>
                  <a:lnTo>
                    <a:pt x="23423" y="3683"/>
                  </a:lnTo>
                  <a:lnTo>
                    <a:pt x="23406" y="3671"/>
                  </a:lnTo>
                  <a:lnTo>
                    <a:pt x="23439" y="3624"/>
                  </a:lnTo>
                  <a:close/>
                  <a:moveTo>
                    <a:pt x="7012" y="4052"/>
                  </a:moveTo>
                  <a:lnTo>
                    <a:pt x="7046" y="4097"/>
                  </a:lnTo>
                  <a:lnTo>
                    <a:pt x="7029" y="4109"/>
                  </a:lnTo>
                  <a:lnTo>
                    <a:pt x="6993" y="4064"/>
                  </a:lnTo>
                  <a:lnTo>
                    <a:pt x="7012" y="4052"/>
                  </a:lnTo>
                  <a:close/>
                  <a:moveTo>
                    <a:pt x="24607" y="4150"/>
                  </a:moveTo>
                  <a:lnTo>
                    <a:pt x="24623" y="4164"/>
                  </a:lnTo>
                  <a:lnTo>
                    <a:pt x="24586" y="4208"/>
                  </a:lnTo>
                  <a:lnTo>
                    <a:pt x="24570" y="4195"/>
                  </a:lnTo>
                  <a:lnTo>
                    <a:pt x="24607" y="4150"/>
                  </a:lnTo>
                  <a:close/>
                  <a:moveTo>
                    <a:pt x="26968" y="6009"/>
                  </a:moveTo>
                  <a:lnTo>
                    <a:pt x="26990" y="6029"/>
                  </a:lnTo>
                  <a:lnTo>
                    <a:pt x="26931" y="6106"/>
                  </a:lnTo>
                  <a:lnTo>
                    <a:pt x="26892" y="6067"/>
                  </a:lnTo>
                  <a:lnTo>
                    <a:pt x="26968" y="6009"/>
                  </a:lnTo>
                  <a:close/>
                  <a:moveTo>
                    <a:pt x="4341" y="6728"/>
                  </a:moveTo>
                  <a:lnTo>
                    <a:pt x="4385" y="6763"/>
                  </a:lnTo>
                  <a:lnTo>
                    <a:pt x="4372" y="6779"/>
                  </a:lnTo>
                  <a:lnTo>
                    <a:pt x="4326" y="6744"/>
                  </a:lnTo>
                  <a:lnTo>
                    <a:pt x="4341" y="6728"/>
                  </a:lnTo>
                  <a:close/>
                  <a:moveTo>
                    <a:pt x="3835" y="7604"/>
                  </a:moveTo>
                  <a:cubicBezTo>
                    <a:pt x="3835" y="7604"/>
                    <a:pt x="3835" y="7605"/>
                    <a:pt x="3835" y="7605"/>
                  </a:cubicBezTo>
                  <a:cubicBezTo>
                    <a:pt x="3835" y="7604"/>
                    <a:pt x="3835" y="7604"/>
                    <a:pt x="3835" y="7604"/>
                  </a:cubicBezTo>
                  <a:close/>
                  <a:moveTo>
                    <a:pt x="2580" y="9569"/>
                  </a:moveTo>
                  <a:lnTo>
                    <a:pt x="2595" y="9635"/>
                  </a:lnTo>
                  <a:lnTo>
                    <a:pt x="2595" y="9635"/>
                  </a:lnTo>
                  <a:cubicBezTo>
                    <a:pt x="2572" y="9623"/>
                    <a:pt x="2563" y="9603"/>
                    <a:pt x="2555" y="9581"/>
                  </a:cubicBezTo>
                  <a:lnTo>
                    <a:pt x="2580" y="9569"/>
                  </a:lnTo>
                  <a:close/>
                  <a:moveTo>
                    <a:pt x="2596" y="9635"/>
                  </a:moveTo>
                  <a:lnTo>
                    <a:pt x="2596" y="9637"/>
                  </a:lnTo>
                  <a:lnTo>
                    <a:pt x="2581" y="9644"/>
                  </a:lnTo>
                  <a:cubicBezTo>
                    <a:pt x="2603" y="9656"/>
                    <a:pt x="2612" y="9676"/>
                    <a:pt x="2621" y="9698"/>
                  </a:cubicBezTo>
                  <a:lnTo>
                    <a:pt x="2596" y="9710"/>
                  </a:lnTo>
                  <a:lnTo>
                    <a:pt x="2580" y="9642"/>
                  </a:lnTo>
                  <a:lnTo>
                    <a:pt x="2596" y="9635"/>
                  </a:lnTo>
                  <a:close/>
                  <a:moveTo>
                    <a:pt x="1922" y="11251"/>
                  </a:moveTo>
                  <a:lnTo>
                    <a:pt x="1969" y="11262"/>
                  </a:lnTo>
                  <a:lnTo>
                    <a:pt x="1938" y="11368"/>
                  </a:lnTo>
                  <a:lnTo>
                    <a:pt x="1910" y="11364"/>
                  </a:lnTo>
                  <a:lnTo>
                    <a:pt x="1922" y="11251"/>
                  </a:lnTo>
                  <a:close/>
                  <a:moveTo>
                    <a:pt x="1921" y="11465"/>
                  </a:moveTo>
                  <a:lnTo>
                    <a:pt x="1975" y="11483"/>
                  </a:lnTo>
                  <a:lnTo>
                    <a:pt x="1969" y="11504"/>
                  </a:lnTo>
                  <a:lnTo>
                    <a:pt x="1915" y="11487"/>
                  </a:lnTo>
                  <a:lnTo>
                    <a:pt x="1921" y="11465"/>
                  </a:lnTo>
                  <a:close/>
                  <a:moveTo>
                    <a:pt x="563" y="12581"/>
                  </a:moveTo>
                  <a:lnTo>
                    <a:pt x="558" y="12642"/>
                  </a:lnTo>
                  <a:lnTo>
                    <a:pt x="464" y="12623"/>
                  </a:lnTo>
                  <a:lnTo>
                    <a:pt x="465" y="12588"/>
                  </a:lnTo>
                  <a:lnTo>
                    <a:pt x="563" y="12581"/>
                  </a:lnTo>
                  <a:close/>
                  <a:moveTo>
                    <a:pt x="1656" y="13379"/>
                  </a:moveTo>
                  <a:lnTo>
                    <a:pt x="1713" y="13390"/>
                  </a:lnTo>
                  <a:lnTo>
                    <a:pt x="1709" y="13412"/>
                  </a:lnTo>
                  <a:lnTo>
                    <a:pt x="1653" y="13401"/>
                  </a:lnTo>
                  <a:lnTo>
                    <a:pt x="1656" y="13379"/>
                  </a:lnTo>
                  <a:close/>
                  <a:moveTo>
                    <a:pt x="1545" y="13877"/>
                  </a:moveTo>
                  <a:lnTo>
                    <a:pt x="1564" y="13878"/>
                  </a:lnTo>
                  <a:lnTo>
                    <a:pt x="1559" y="13944"/>
                  </a:lnTo>
                  <a:lnTo>
                    <a:pt x="1539" y="13941"/>
                  </a:lnTo>
                  <a:lnTo>
                    <a:pt x="1545" y="13877"/>
                  </a:lnTo>
                  <a:close/>
                  <a:moveTo>
                    <a:pt x="1506" y="14409"/>
                  </a:moveTo>
                  <a:lnTo>
                    <a:pt x="1541" y="14467"/>
                  </a:lnTo>
                  <a:lnTo>
                    <a:pt x="1528" y="14478"/>
                  </a:lnTo>
                  <a:lnTo>
                    <a:pt x="1539" y="14467"/>
                  </a:lnTo>
                  <a:cubicBezTo>
                    <a:pt x="1514" y="14462"/>
                    <a:pt x="1500" y="14446"/>
                    <a:pt x="1485" y="14428"/>
                  </a:cubicBezTo>
                  <a:lnTo>
                    <a:pt x="1506" y="14409"/>
                  </a:lnTo>
                  <a:close/>
                  <a:moveTo>
                    <a:pt x="1528" y="14478"/>
                  </a:moveTo>
                  <a:cubicBezTo>
                    <a:pt x="1554" y="14483"/>
                    <a:pt x="1569" y="14500"/>
                    <a:pt x="1582" y="14517"/>
                  </a:cubicBezTo>
                  <a:lnTo>
                    <a:pt x="1563" y="14536"/>
                  </a:lnTo>
                  <a:lnTo>
                    <a:pt x="1528" y="14478"/>
                  </a:lnTo>
                  <a:close/>
                  <a:moveTo>
                    <a:pt x="1419" y="15126"/>
                  </a:moveTo>
                  <a:cubicBezTo>
                    <a:pt x="1419" y="15128"/>
                    <a:pt x="1419" y="15129"/>
                    <a:pt x="1419" y="15131"/>
                  </a:cubicBezTo>
                  <a:lnTo>
                    <a:pt x="1419" y="15131"/>
                  </a:lnTo>
                  <a:lnTo>
                    <a:pt x="1415" y="15126"/>
                  </a:lnTo>
                  <a:lnTo>
                    <a:pt x="1415" y="15126"/>
                  </a:lnTo>
                  <a:lnTo>
                    <a:pt x="1419" y="15126"/>
                  </a:lnTo>
                  <a:close/>
                  <a:moveTo>
                    <a:pt x="1538" y="15004"/>
                  </a:moveTo>
                  <a:lnTo>
                    <a:pt x="1538" y="15004"/>
                  </a:lnTo>
                  <a:cubicBezTo>
                    <a:pt x="1537" y="15048"/>
                    <a:pt x="1535" y="15083"/>
                    <a:pt x="1534" y="15129"/>
                  </a:cubicBezTo>
                  <a:cubicBezTo>
                    <a:pt x="1492" y="15131"/>
                    <a:pt x="1460" y="15132"/>
                    <a:pt x="1429" y="15133"/>
                  </a:cubicBezTo>
                  <a:lnTo>
                    <a:pt x="1429" y="15133"/>
                  </a:lnTo>
                  <a:cubicBezTo>
                    <a:pt x="1451" y="15059"/>
                    <a:pt x="1491" y="15034"/>
                    <a:pt x="1538" y="15004"/>
                  </a:cubicBezTo>
                  <a:close/>
                  <a:moveTo>
                    <a:pt x="1386" y="15131"/>
                  </a:moveTo>
                  <a:cubicBezTo>
                    <a:pt x="1369" y="15185"/>
                    <a:pt x="1341" y="15188"/>
                    <a:pt x="1310" y="15189"/>
                  </a:cubicBezTo>
                  <a:cubicBezTo>
                    <a:pt x="1307" y="15174"/>
                    <a:pt x="1306" y="15160"/>
                    <a:pt x="1306" y="15145"/>
                  </a:cubicBezTo>
                  <a:lnTo>
                    <a:pt x="1386" y="15131"/>
                  </a:lnTo>
                  <a:close/>
                  <a:moveTo>
                    <a:pt x="1459" y="15399"/>
                  </a:moveTo>
                  <a:lnTo>
                    <a:pt x="1459" y="15466"/>
                  </a:lnTo>
                  <a:lnTo>
                    <a:pt x="1439" y="15466"/>
                  </a:lnTo>
                  <a:lnTo>
                    <a:pt x="1439" y="15399"/>
                  </a:lnTo>
                  <a:close/>
                  <a:moveTo>
                    <a:pt x="31403" y="15627"/>
                  </a:moveTo>
                  <a:lnTo>
                    <a:pt x="31422" y="15629"/>
                  </a:lnTo>
                  <a:lnTo>
                    <a:pt x="31417" y="15698"/>
                  </a:lnTo>
                  <a:lnTo>
                    <a:pt x="31397" y="15697"/>
                  </a:lnTo>
                  <a:lnTo>
                    <a:pt x="31403" y="15627"/>
                  </a:lnTo>
                  <a:close/>
                  <a:moveTo>
                    <a:pt x="31210" y="15819"/>
                  </a:moveTo>
                  <a:lnTo>
                    <a:pt x="31239" y="15820"/>
                  </a:lnTo>
                  <a:lnTo>
                    <a:pt x="31227" y="15957"/>
                  </a:lnTo>
                  <a:lnTo>
                    <a:pt x="31200" y="15954"/>
                  </a:lnTo>
                  <a:lnTo>
                    <a:pt x="31210" y="15819"/>
                  </a:lnTo>
                  <a:close/>
                  <a:moveTo>
                    <a:pt x="1487" y="16020"/>
                  </a:moveTo>
                  <a:lnTo>
                    <a:pt x="1487" y="16042"/>
                  </a:lnTo>
                  <a:lnTo>
                    <a:pt x="1429" y="16044"/>
                  </a:lnTo>
                  <a:lnTo>
                    <a:pt x="1429" y="16020"/>
                  </a:lnTo>
                  <a:close/>
                  <a:moveTo>
                    <a:pt x="31564" y="16226"/>
                  </a:moveTo>
                  <a:lnTo>
                    <a:pt x="31622" y="16234"/>
                  </a:lnTo>
                  <a:lnTo>
                    <a:pt x="31620" y="16257"/>
                  </a:lnTo>
                  <a:lnTo>
                    <a:pt x="31563" y="16250"/>
                  </a:lnTo>
                  <a:lnTo>
                    <a:pt x="31564" y="16226"/>
                  </a:lnTo>
                  <a:close/>
                  <a:moveTo>
                    <a:pt x="31299" y="16316"/>
                  </a:moveTo>
                  <a:cubicBezTo>
                    <a:pt x="31319" y="16316"/>
                    <a:pt x="31351" y="16329"/>
                    <a:pt x="31398" y="16360"/>
                  </a:cubicBezTo>
                  <a:cubicBezTo>
                    <a:pt x="31351" y="16388"/>
                    <a:pt x="31313" y="16410"/>
                    <a:pt x="31275" y="16432"/>
                  </a:cubicBezTo>
                  <a:cubicBezTo>
                    <a:pt x="31263" y="16370"/>
                    <a:pt x="31257" y="16316"/>
                    <a:pt x="31299" y="16316"/>
                  </a:cubicBezTo>
                  <a:close/>
                  <a:moveTo>
                    <a:pt x="345" y="16531"/>
                  </a:moveTo>
                  <a:lnTo>
                    <a:pt x="346" y="16554"/>
                  </a:lnTo>
                  <a:lnTo>
                    <a:pt x="289" y="16557"/>
                  </a:lnTo>
                  <a:lnTo>
                    <a:pt x="287" y="16532"/>
                  </a:lnTo>
                  <a:lnTo>
                    <a:pt x="345" y="16531"/>
                  </a:lnTo>
                  <a:close/>
                  <a:moveTo>
                    <a:pt x="947" y="16628"/>
                  </a:moveTo>
                  <a:lnTo>
                    <a:pt x="988" y="16682"/>
                  </a:lnTo>
                  <a:cubicBezTo>
                    <a:pt x="961" y="16682"/>
                    <a:pt x="945" y="16666"/>
                    <a:pt x="929" y="16651"/>
                  </a:cubicBezTo>
                  <a:lnTo>
                    <a:pt x="947" y="16628"/>
                  </a:lnTo>
                  <a:close/>
                  <a:moveTo>
                    <a:pt x="988" y="16682"/>
                  </a:moveTo>
                  <a:lnTo>
                    <a:pt x="977" y="16697"/>
                  </a:lnTo>
                  <a:cubicBezTo>
                    <a:pt x="1004" y="16697"/>
                    <a:pt x="1019" y="16713"/>
                    <a:pt x="1036" y="16728"/>
                  </a:cubicBezTo>
                  <a:lnTo>
                    <a:pt x="1022" y="16750"/>
                  </a:lnTo>
                  <a:cubicBezTo>
                    <a:pt x="1005" y="16732"/>
                    <a:pt x="989" y="16715"/>
                    <a:pt x="976" y="16697"/>
                  </a:cubicBezTo>
                  <a:lnTo>
                    <a:pt x="988" y="16682"/>
                  </a:lnTo>
                  <a:close/>
                  <a:moveTo>
                    <a:pt x="31554" y="16981"/>
                  </a:moveTo>
                  <a:lnTo>
                    <a:pt x="31573" y="16984"/>
                  </a:lnTo>
                  <a:lnTo>
                    <a:pt x="31560" y="17053"/>
                  </a:lnTo>
                  <a:lnTo>
                    <a:pt x="31541" y="17050"/>
                  </a:lnTo>
                  <a:lnTo>
                    <a:pt x="31554" y="16981"/>
                  </a:lnTo>
                  <a:close/>
                  <a:moveTo>
                    <a:pt x="31366" y="16598"/>
                  </a:moveTo>
                  <a:cubicBezTo>
                    <a:pt x="31407" y="16607"/>
                    <a:pt x="31436" y="16615"/>
                    <a:pt x="31475" y="16623"/>
                  </a:cubicBezTo>
                  <a:cubicBezTo>
                    <a:pt x="31433" y="16682"/>
                    <a:pt x="31405" y="16728"/>
                    <a:pt x="31369" y="16772"/>
                  </a:cubicBezTo>
                  <a:lnTo>
                    <a:pt x="31345" y="16734"/>
                  </a:lnTo>
                  <a:lnTo>
                    <a:pt x="31345" y="16734"/>
                  </a:lnTo>
                  <a:cubicBezTo>
                    <a:pt x="31351" y="16778"/>
                    <a:pt x="31367" y="16813"/>
                    <a:pt x="31385" y="16850"/>
                  </a:cubicBezTo>
                  <a:cubicBezTo>
                    <a:pt x="31339" y="16991"/>
                    <a:pt x="31257" y="17084"/>
                    <a:pt x="31114" y="17105"/>
                  </a:cubicBezTo>
                  <a:cubicBezTo>
                    <a:pt x="31120" y="17055"/>
                    <a:pt x="31126" y="16996"/>
                    <a:pt x="31133" y="16928"/>
                  </a:cubicBezTo>
                  <a:cubicBezTo>
                    <a:pt x="31169" y="16925"/>
                    <a:pt x="31195" y="16922"/>
                    <a:pt x="31233" y="16918"/>
                  </a:cubicBezTo>
                  <a:cubicBezTo>
                    <a:pt x="31261" y="16859"/>
                    <a:pt x="31292" y="16790"/>
                    <a:pt x="31325" y="16721"/>
                  </a:cubicBezTo>
                  <a:cubicBezTo>
                    <a:pt x="31353" y="16694"/>
                    <a:pt x="31358" y="16653"/>
                    <a:pt x="31366" y="16598"/>
                  </a:cubicBezTo>
                  <a:close/>
                  <a:moveTo>
                    <a:pt x="30449" y="17155"/>
                  </a:moveTo>
                  <a:lnTo>
                    <a:pt x="30507" y="17165"/>
                  </a:lnTo>
                  <a:lnTo>
                    <a:pt x="30502" y="17185"/>
                  </a:lnTo>
                  <a:lnTo>
                    <a:pt x="30446" y="17175"/>
                  </a:lnTo>
                  <a:lnTo>
                    <a:pt x="30449" y="17155"/>
                  </a:lnTo>
                  <a:close/>
                  <a:moveTo>
                    <a:pt x="31355" y="17088"/>
                  </a:moveTo>
                  <a:lnTo>
                    <a:pt x="31383" y="17093"/>
                  </a:lnTo>
                  <a:lnTo>
                    <a:pt x="31358" y="17230"/>
                  </a:lnTo>
                  <a:lnTo>
                    <a:pt x="31329" y="17225"/>
                  </a:lnTo>
                  <a:lnTo>
                    <a:pt x="31355" y="17088"/>
                  </a:lnTo>
                  <a:close/>
                  <a:moveTo>
                    <a:pt x="30618" y="17241"/>
                  </a:moveTo>
                  <a:lnTo>
                    <a:pt x="30713" y="17259"/>
                  </a:lnTo>
                  <a:lnTo>
                    <a:pt x="30711" y="17291"/>
                  </a:lnTo>
                  <a:lnTo>
                    <a:pt x="30614" y="17299"/>
                  </a:lnTo>
                  <a:lnTo>
                    <a:pt x="30614" y="17299"/>
                  </a:lnTo>
                  <a:lnTo>
                    <a:pt x="30618" y="17241"/>
                  </a:lnTo>
                  <a:close/>
                  <a:moveTo>
                    <a:pt x="30505" y="17277"/>
                  </a:moveTo>
                  <a:lnTo>
                    <a:pt x="30523" y="17280"/>
                  </a:lnTo>
                  <a:lnTo>
                    <a:pt x="30511" y="17344"/>
                  </a:lnTo>
                  <a:lnTo>
                    <a:pt x="30492" y="17341"/>
                  </a:lnTo>
                  <a:lnTo>
                    <a:pt x="30505" y="17277"/>
                  </a:lnTo>
                  <a:close/>
                  <a:moveTo>
                    <a:pt x="30843" y="17341"/>
                  </a:moveTo>
                  <a:lnTo>
                    <a:pt x="30863" y="17346"/>
                  </a:lnTo>
                  <a:lnTo>
                    <a:pt x="30849" y="17412"/>
                  </a:lnTo>
                  <a:lnTo>
                    <a:pt x="30830" y="17408"/>
                  </a:lnTo>
                  <a:lnTo>
                    <a:pt x="30843" y="17341"/>
                  </a:lnTo>
                  <a:close/>
                  <a:moveTo>
                    <a:pt x="30626" y="17458"/>
                  </a:moveTo>
                  <a:lnTo>
                    <a:pt x="30682" y="17469"/>
                  </a:lnTo>
                  <a:lnTo>
                    <a:pt x="30683" y="17469"/>
                  </a:lnTo>
                  <a:lnTo>
                    <a:pt x="30679" y="17491"/>
                  </a:lnTo>
                  <a:lnTo>
                    <a:pt x="30621" y="17480"/>
                  </a:lnTo>
                  <a:lnTo>
                    <a:pt x="30626" y="17458"/>
                  </a:lnTo>
                  <a:close/>
                  <a:moveTo>
                    <a:pt x="31173" y="17372"/>
                  </a:moveTo>
                  <a:lnTo>
                    <a:pt x="31173" y="17372"/>
                  </a:lnTo>
                  <a:cubicBezTo>
                    <a:pt x="31117" y="17469"/>
                    <a:pt x="31086" y="17524"/>
                    <a:pt x="31045" y="17596"/>
                  </a:cubicBezTo>
                  <a:cubicBezTo>
                    <a:pt x="31016" y="17543"/>
                    <a:pt x="30996" y="17508"/>
                    <a:pt x="30969" y="17459"/>
                  </a:cubicBezTo>
                  <a:cubicBezTo>
                    <a:pt x="31027" y="17434"/>
                    <a:pt x="31082" y="17411"/>
                    <a:pt x="31173" y="17372"/>
                  </a:cubicBezTo>
                  <a:close/>
                  <a:moveTo>
                    <a:pt x="31485" y="17565"/>
                  </a:moveTo>
                  <a:lnTo>
                    <a:pt x="31541" y="17577"/>
                  </a:lnTo>
                  <a:lnTo>
                    <a:pt x="31536" y="17600"/>
                  </a:lnTo>
                  <a:lnTo>
                    <a:pt x="31481" y="17589"/>
                  </a:lnTo>
                  <a:lnTo>
                    <a:pt x="31485" y="17565"/>
                  </a:lnTo>
                  <a:close/>
                  <a:moveTo>
                    <a:pt x="1379" y="17640"/>
                  </a:moveTo>
                  <a:lnTo>
                    <a:pt x="1382" y="17662"/>
                  </a:lnTo>
                  <a:lnTo>
                    <a:pt x="1325" y="17670"/>
                  </a:lnTo>
                  <a:lnTo>
                    <a:pt x="1322" y="17647"/>
                  </a:lnTo>
                  <a:lnTo>
                    <a:pt x="1379" y="17640"/>
                  </a:lnTo>
                  <a:close/>
                  <a:moveTo>
                    <a:pt x="31144" y="17612"/>
                  </a:moveTo>
                  <a:lnTo>
                    <a:pt x="31163" y="17617"/>
                  </a:lnTo>
                  <a:lnTo>
                    <a:pt x="31149" y="17684"/>
                  </a:lnTo>
                  <a:lnTo>
                    <a:pt x="31130" y="17680"/>
                  </a:lnTo>
                  <a:lnTo>
                    <a:pt x="31144" y="17612"/>
                  </a:lnTo>
                  <a:close/>
                  <a:moveTo>
                    <a:pt x="30964" y="17720"/>
                  </a:moveTo>
                  <a:lnTo>
                    <a:pt x="30979" y="17745"/>
                  </a:lnTo>
                  <a:lnTo>
                    <a:pt x="30925" y="17779"/>
                  </a:lnTo>
                  <a:lnTo>
                    <a:pt x="30925" y="17779"/>
                  </a:lnTo>
                  <a:cubicBezTo>
                    <a:pt x="30932" y="17749"/>
                    <a:pt x="30948" y="17734"/>
                    <a:pt x="30964" y="17720"/>
                  </a:cubicBezTo>
                  <a:close/>
                  <a:moveTo>
                    <a:pt x="30916" y="17764"/>
                  </a:moveTo>
                  <a:lnTo>
                    <a:pt x="30924" y="17779"/>
                  </a:lnTo>
                  <a:lnTo>
                    <a:pt x="30924" y="17779"/>
                  </a:lnTo>
                  <a:lnTo>
                    <a:pt x="30923" y="17780"/>
                  </a:lnTo>
                  <a:lnTo>
                    <a:pt x="30914" y="17765"/>
                  </a:lnTo>
                  <a:cubicBezTo>
                    <a:pt x="30908" y="17795"/>
                    <a:pt x="30892" y="17811"/>
                    <a:pt x="30874" y="17825"/>
                  </a:cubicBezTo>
                  <a:lnTo>
                    <a:pt x="30861" y="17800"/>
                  </a:lnTo>
                  <a:lnTo>
                    <a:pt x="30916" y="17764"/>
                  </a:lnTo>
                  <a:close/>
                  <a:moveTo>
                    <a:pt x="30683" y="17702"/>
                  </a:moveTo>
                  <a:cubicBezTo>
                    <a:pt x="30682" y="17759"/>
                    <a:pt x="30680" y="17790"/>
                    <a:pt x="30679" y="17834"/>
                  </a:cubicBezTo>
                  <a:cubicBezTo>
                    <a:pt x="30643" y="17836"/>
                    <a:pt x="30611" y="17836"/>
                    <a:pt x="30512" y="17837"/>
                  </a:cubicBezTo>
                  <a:cubicBezTo>
                    <a:pt x="30596" y="17771"/>
                    <a:pt x="30632" y="17743"/>
                    <a:pt x="30683" y="17702"/>
                  </a:cubicBezTo>
                  <a:close/>
                  <a:moveTo>
                    <a:pt x="31604" y="17858"/>
                  </a:moveTo>
                  <a:lnTo>
                    <a:pt x="31604" y="17858"/>
                  </a:lnTo>
                  <a:cubicBezTo>
                    <a:pt x="31604" y="17858"/>
                    <a:pt x="31604" y="17858"/>
                    <a:pt x="31604" y="17858"/>
                  </a:cubicBezTo>
                  <a:cubicBezTo>
                    <a:pt x="31604" y="17858"/>
                    <a:pt x="31604" y="17858"/>
                    <a:pt x="31604" y="17858"/>
                  </a:cubicBezTo>
                  <a:close/>
                  <a:moveTo>
                    <a:pt x="31238" y="17940"/>
                  </a:moveTo>
                  <a:lnTo>
                    <a:pt x="31294" y="17953"/>
                  </a:lnTo>
                  <a:lnTo>
                    <a:pt x="31289" y="17977"/>
                  </a:lnTo>
                  <a:lnTo>
                    <a:pt x="31233" y="17964"/>
                  </a:lnTo>
                  <a:lnTo>
                    <a:pt x="31238" y="17940"/>
                  </a:lnTo>
                  <a:close/>
                  <a:moveTo>
                    <a:pt x="31144" y="18131"/>
                  </a:moveTo>
                  <a:lnTo>
                    <a:pt x="31200" y="18146"/>
                  </a:lnTo>
                  <a:lnTo>
                    <a:pt x="31195" y="18168"/>
                  </a:lnTo>
                  <a:lnTo>
                    <a:pt x="31139" y="18155"/>
                  </a:lnTo>
                  <a:lnTo>
                    <a:pt x="31144" y="18131"/>
                  </a:lnTo>
                  <a:close/>
                  <a:moveTo>
                    <a:pt x="30589" y="18176"/>
                  </a:moveTo>
                  <a:lnTo>
                    <a:pt x="30579" y="18233"/>
                  </a:lnTo>
                  <a:lnTo>
                    <a:pt x="30487" y="18208"/>
                  </a:lnTo>
                  <a:lnTo>
                    <a:pt x="30492" y="18177"/>
                  </a:lnTo>
                  <a:lnTo>
                    <a:pt x="30589" y="18176"/>
                  </a:lnTo>
                  <a:close/>
                  <a:moveTo>
                    <a:pt x="31481" y="18207"/>
                  </a:moveTo>
                  <a:cubicBezTo>
                    <a:pt x="31517" y="18207"/>
                    <a:pt x="31544" y="18208"/>
                    <a:pt x="31594" y="18208"/>
                  </a:cubicBezTo>
                  <a:cubicBezTo>
                    <a:pt x="31582" y="18273"/>
                    <a:pt x="31576" y="18304"/>
                    <a:pt x="31573" y="18324"/>
                  </a:cubicBezTo>
                  <a:lnTo>
                    <a:pt x="31572" y="18324"/>
                  </a:lnTo>
                  <a:cubicBezTo>
                    <a:pt x="31547" y="18292"/>
                    <a:pt x="31519" y="18255"/>
                    <a:pt x="31481" y="18207"/>
                  </a:cubicBezTo>
                  <a:close/>
                  <a:moveTo>
                    <a:pt x="30596" y="18324"/>
                  </a:moveTo>
                  <a:lnTo>
                    <a:pt x="30608" y="18349"/>
                  </a:lnTo>
                  <a:lnTo>
                    <a:pt x="30549" y="18382"/>
                  </a:lnTo>
                  <a:lnTo>
                    <a:pt x="30546" y="18375"/>
                  </a:lnTo>
                  <a:lnTo>
                    <a:pt x="30546" y="18375"/>
                  </a:lnTo>
                  <a:cubicBezTo>
                    <a:pt x="30576" y="18341"/>
                    <a:pt x="30586" y="18333"/>
                    <a:pt x="30596" y="18324"/>
                  </a:cubicBezTo>
                  <a:close/>
                  <a:moveTo>
                    <a:pt x="31099" y="18329"/>
                  </a:moveTo>
                  <a:lnTo>
                    <a:pt x="31210" y="18357"/>
                  </a:lnTo>
                  <a:lnTo>
                    <a:pt x="31200" y="18390"/>
                  </a:lnTo>
                  <a:lnTo>
                    <a:pt x="31089" y="18361"/>
                  </a:lnTo>
                  <a:lnTo>
                    <a:pt x="31099" y="18329"/>
                  </a:lnTo>
                  <a:close/>
                  <a:moveTo>
                    <a:pt x="30521" y="18367"/>
                  </a:moveTo>
                  <a:cubicBezTo>
                    <a:pt x="30521" y="18375"/>
                    <a:pt x="30521" y="18382"/>
                    <a:pt x="30521" y="18390"/>
                  </a:cubicBezTo>
                  <a:lnTo>
                    <a:pt x="30521" y="18390"/>
                  </a:lnTo>
                  <a:cubicBezTo>
                    <a:pt x="30509" y="18403"/>
                    <a:pt x="30502" y="18409"/>
                    <a:pt x="30500" y="18409"/>
                  </a:cubicBezTo>
                  <a:cubicBezTo>
                    <a:pt x="30496" y="18409"/>
                    <a:pt x="30509" y="18388"/>
                    <a:pt x="30521" y="18367"/>
                  </a:cubicBezTo>
                  <a:close/>
                  <a:moveTo>
                    <a:pt x="30521" y="18405"/>
                  </a:moveTo>
                  <a:cubicBezTo>
                    <a:pt x="30522" y="18425"/>
                    <a:pt x="30522" y="18444"/>
                    <a:pt x="30518" y="18464"/>
                  </a:cubicBezTo>
                  <a:cubicBezTo>
                    <a:pt x="30517" y="18473"/>
                    <a:pt x="30492" y="18480"/>
                    <a:pt x="30437" y="18511"/>
                  </a:cubicBezTo>
                  <a:cubicBezTo>
                    <a:pt x="30473" y="18465"/>
                    <a:pt x="30501" y="18431"/>
                    <a:pt x="30521" y="18405"/>
                  </a:cubicBezTo>
                  <a:close/>
                  <a:moveTo>
                    <a:pt x="1926" y="18504"/>
                  </a:moveTo>
                  <a:lnTo>
                    <a:pt x="1931" y="18526"/>
                  </a:lnTo>
                  <a:lnTo>
                    <a:pt x="1875" y="18536"/>
                  </a:lnTo>
                  <a:lnTo>
                    <a:pt x="1869" y="18514"/>
                  </a:lnTo>
                  <a:lnTo>
                    <a:pt x="1926" y="18504"/>
                  </a:lnTo>
                  <a:close/>
                  <a:moveTo>
                    <a:pt x="30680" y="18387"/>
                  </a:moveTo>
                  <a:lnTo>
                    <a:pt x="30680" y="18387"/>
                  </a:lnTo>
                  <a:cubicBezTo>
                    <a:pt x="30705" y="18471"/>
                    <a:pt x="30721" y="18530"/>
                    <a:pt x="30746" y="18617"/>
                  </a:cubicBezTo>
                  <a:cubicBezTo>
                    <a:pt x="30679" y="18561"/>
                    <a:pt x="30657" y="18485"/>
                    <a:pt x="30680" y="18387"/>
                  </a:cubicBezTo>
                  <a:close/>
                  <a:moveTo>
                    <a:pt x="1960" y="18744"/>
                  </a:moveTo>
                  <a:lnTo>
                    <a:pt x="1973" y="18808"/>
                  </a:lnTo>
                  <a:lnTo>
                    <a:pt x="1956" y="18813"/>
                  </a:lnTo>
                  <a:lnTo>
                    <a:pt x="1941" y="18748"/>
                  </a:lnTo>
                  <a:lnTo>
                    <a:pt x="1960" y="18744"/>
                  </a:lnTo>
                  <a:close/>
                  <a:moveTo>
                    <a:pt x="30183" y="18756"/>
                  </a:moveTo>
                  <a:cubicBezTo>
                    <a:pt x="30271" y="18756"/>
                    <a:pt x="30303" y="18823"/>
                    <a:pt x="30326" y="18894"/>
                  </a:cubicBezTo>
                  <a:cubicBezTo>
                    <a:pt x="30283" y="18942"/>
                    <a:pt x="30245" y="18989"/>
                    <a:pt x="30196" y="19044"/>
                  </a:cubicBezTo>
                  <a:cubicBezTo>
                    <a:pt x="30174" y="18951"/>
                    <a:pt x="30153" y="18864"/>
                    <a:pt x="30130" y="18763"/>
                  </a:cubicBezTo>
                  <a:cubicBezTo>
                    <a:pt x="30150" y="18758"/>
                    <a:pt x="30167" y="18756"/>
                    <a:pt x="30183" y="18756"/>
                  </a:cubicBezTo>
                  <a:close/>
                  <a:moveTo>
                    <a:pt x="31007" y="19253"/>
                  </a:moveTo>
                  <a:lnTo>
                    <a:pt x="31063" y="19270"/>
                  </a:lnTo>
                  <a:lnTo>
                    <a:pt x="31055" y="19292"/>
                  </a:lnTo>
                  <a:lnTo>
                    <a:pt x="31001" y="19275"/>
                  </a:lnTo>
                  <a:lnTo>
                    <a:pt x="31007" y="19253"/>
                  </a:lnTo>
                  <a:close/>
                  <a:moveTo>
                    <a:pt x="888" y="19175"/>
                  </a:moveTo>
                  <a:cubicBezTo>
                    <a:pt x="899" y="19216"/>
                    <a:pt x="913" y="19254"/>
                    <a:pt x="927" y="19304"/>
                  </a:cubicBezTo>
                  <a:cubicBezTo>
                    <a:pt x="883" y="19319"/>
                    <a:pt x="851" y="19329"/>
                    <a:pt x="816" y="19341"/>
                  </a:cubicBezTo>
                  <a:cubicBezTo>
                    <a:pt x="821" y="19358"/>
                    <a:pt x="826" y="19378"/>
                    <a:pt x="830" y="19398"/>
                  </a:cubicBezTo>
                  <a:lnTo>
                    <a:pt x="830" y="19398"/>
                  </a:lnTo>
                  <a:cubicBezTo>
                    <a:pt x="809" y="19393"/>
                    <a:pt x="792" y="19382"/>
                    <a:pt x="776" y="19370"/>
                  </a:cubicBezTo>
                  <a:lnTo>
                    <a:pt x="817" y="19336"/>
                  </a:lnTo>
                  <a:cubicBezTo>
                    <a:pt x="810" y="19295"/>
                    <a:pt x="802" y="19253"/>
                    <a:pt x="794" y="19205"/>
                  </a:cubicBezTo>
                  <a:cubicBezTo>
                    <a:pt x="826" y="19194"/>
                    <a:pt x="851" y="19186"/>
                    <a:pt x="888" y="19175"/>
                  </a:cubicBezTo>
                  <a:close/>
                  <a:moveTo>
                    <a:pt x="832" y="19407"/>
                  </a:moveTo>
                  <a:lnTo>
                    <a:pt x="832" y="19407"/>
                  </a:lnTo>
                  <a:cubicBezTo>
                    <a:pt x="855" y="19411"/>
                    <a:pt x="873" y="19425"/>
                    <a:pt x="892" y="19438"/>
                  </a:cubicBezTo>
                  <a:lnTo>
                    <a:pt x="880" y="19463"/>
                  </a:lnTo>
                  <a:lnTo>
                    <a:pt x="827" y="19414"/>
                  </a:lnTo>
                  <a:lnTo>
                    <a:pt x="832" y="19407"/>
                  </a:lnTo>
                  <a:close/>
                  <a:moveTo>
                    <a:pt x="30620" y="19466"/>
                  </a:moveTo>
                  <a:lnTo>
                    <a:pt x="30632" y="19494"/>
                  </a:lnTo>
                  <a:lnTo>
                    <a:pt x="30574" y="19523"/>
                  </a:lnTo>
                  <a:cubicBezTo>
                    <a:pt x="30585" y="19494"/>
                    <a:pt x="30602" y="19481"/>
                    <a:pt x="30620" y="19466"/>
                  </a:cubicBezTo>
                  <a:close/>
                  <a:moveTo>
                    <a:pt x="30568" y="19506"/>
                  </a:moveTo>
                  <a:lnTo>
                    <a:pt x="30574" y="19523"/>
                  </a:lnTo>
                  <a:lnTo>
                    <a:pt x="30567" y="19507"/>
                  </a:lnTo>
                  <a:cubicBezTo>
                    <a:pt x="30557" y="19537"/>
                    <a:pt x="30539" y="19550"/>
                    <a:pt x="30521" y="19563"/>
                  </a:cubicBezTo>
                  <a:lnTo>
                    <a:pt x="30510" y="19537"/>
                  </a:lnTo>
                  <a:lnTo>
                    <a:pt x="30568" y="19506"/>
                  </a:lnTo>
                  <a:close/>
                  <a:moveTo>
                    <a:pt x="31261" y="19163"/>
                  </a:moveTo>
                  <a:lnTo>
                    <a:pt x="31261" y="19163"/>
                  </a:lnTo>
                  <a:cubicBezTo>
                    <a:pt x="31241" y="19247"/>
                    <a:pt x="31214" y="19331"/>
                    <a:pt x="31202" y="19416"/>
                  </a:cubicBezTo>
                  <a:cubicBezTo>
                    <a:pt x="31192" y="19488"/>
                    <a:pt x="31202" y="19560"/>
                    <a:pt x="31202" y="19629"/>
                  </a:cubicBezTo>
                  <a:cubicBezTo>
                    <a:pt x="31142" y="19607"/>
                    <a:pt x="31097" y="19592"/>
                    <a:pt x="31033" y="19570"/>
                  </a:cubicBezTo>
                  <a:cubicBezTo>
                    <a:pt x="31069" y="19511"/>
                    <a:pt x="31117" y="19448"/>
                    <a:pt x="31149" y="19375"/>
                  </a:cubicBezTo>
                  <a:cubicBezTo>
                    <a:pt x="31182" y="19304"/>
                    <a:pt x="31197" y="19225"/>
                    <a:pt x="31261" y="19163"/>
                  </a:cubicBezTo>
                  <a:close/>
                  <a:moveTo>
                    <a:pt x="30202" y="19694"/>
                  </a:moveTo>
                  <a:lnTo>
                    <a:pt x="30256" y="19713"/>
                  </a:lnTo>
                  <a:lnTo>
                    <a:pt x="30248" y="19735"/>
                  </a:lnTo>
                  <a:lnTo>
                    <a:pt x="30193" y="19715"/>
                  </a:lnTo>
                  <a:lnTo>
                    <a:pt x="30202" y="19694"/>
                  </a:lnTo>
                  <a:close/>
                  <a:moveTo>
                    <a:pt x="30640" y="19591"/>
                  </a:moveTo>
                  <a:lnTo>
                    <a:pt x="30640" y="19591"/>
                  </a:lnTo>
                  <a:cubicBezTo>
                    <a:pt x="30652" y="19651"/>
                    <a:pt x="30661" y="19700"/>
                    <a:pt x="30665" y="19756"/>
                  </a:cubicBezTo>
                  <a:cubicBezTo>
                    <a:pt x="30587" y="19742"/>
                    <a:pt x="30526" y="19742"/>
                    <a:pt x="30640" y="19591"/>
                  </a:cubicBezTo>
                  <a:close/>
                  <a:moveTo>
                    <a:pt x="30017" y="19690"/>
                  </a:moveTo>
                  <a:lnTo>
                    <a:pt x="30065" y="19700"/>
                  </a:lnTo>
                  <a:lnTo>
                    <a:pt x="30024" y="19803"/>
                  </a:lnTo>
                  <a:lnTo>
                    <a:pt x="29998" y="19797"/>
                  </a:lnTo>
                  <a:lnTo>
                    <a:pt x="30017" y="19690"/>
                  </a:lnTo>
                  <a:close/>
                  <a:moveTo>
                    <a:pt x="30661" y="19990"/>
                  </a:moveTo>
                  <a:lnTo>
                    <a:pt x="30679" y="19997"/>
                  </a:lnTo>
                  <a:lnTo>
                    <a:pt x="30652" y="20062"/>
                  </a:lnTo>
                  <a:lnTo>
                    <a:pt x="30635" y="20054"/>
                  </a:lnTo>
                  <a:lnTo>
                    <a:pt x="30661" y="19990"/>
                  </a:lnTo>
                  <a:close/>
                  <a:moveTo>
                    <a:pt x="30663" y="20240"/>
                  </a:moveTo>
                  <a:lnTo>
                    <a:pt x="30715" y="20262"/>
                  </a:lnTo>
                  <a:lnTo>
                    <a:pt x="30707" y="20284"/>
                  </a:lnTo>
                  <a:lnTo>
                    <a:pt x="30654" y="20262"/>
                  </a:lnTo>
                  <a:lnTo>
                    <a:pt x="30663" y="20240"/>
                  </a:lnTo>
                  <a:close/>
                  <a:moveTo>
                    <a:pt x="29531" y="20277"/>
                  </a:moveTo>
                  <a:lnTo>
                    <a:pt x="29583" y="20299"/>
                  </a:lnTo>
                  <a:lnTo>
                    <a:pt x="29575" y="20319"/>
                  </a:lnTo>
                  <a:lnTo>
                    <a:pt x="29522" y="20296"/>
                  </a:lnTo>
                  <a:lnTo>
                    <a:pt x="29531" y="20277"/>
                  </a:lnTo>
                  <a:close/>
                  <a:moveTo>
                    <a:pt x="30452" y="20353"/>
                  </a:moveTo>
                  <a:lnTo>
                    <a:pt x="30468" y="20360"/>
                  </a:lnTo>
                  <a:lnTo>
                    <a:pt x="30443" y="20425"/>
                  </a:lnTo>
                  <a:lnTo>
                    <a:pt x="30426" y="20418"/>
                  </a:lnTo>
                  <a:lnTo>
                    <a:pt x="30452" y="20353"/>
                  </a:lnTo>
                  <a:close/>
                  <a:moveTo>
                    <a:pt x="30558" y="20343"/>
                  </a:moveTo>
                  <a:lnTo>
                    <a:pt x="30607" y="20355"/>
                  </a:lnTo>
                  <a:lnTo>
                    <a:pt x="30564" y="20462"/>
                  </a:lnTo>
                  <a:lnTo>
                    <a:pt x="30536" y="20456"/>
                  </a:lnTo>
                  <a:lnTo>
                    <a:pt x="30558" y="20343"/>
                  </a:lnTo>
                  <a:close/>
                  <a:moveTo>
                    <a:pt x="30801" y="20480"/>
                  </a:moveTo>
                  <a:lnTo>
                    <a:pt x="30801" y="20480"/>
                  </a:lnTo>
                  <a:cubicBezTo>
                    <a:pt x="30776" y="20556"/>
                    <a:pt x="30758" y="20616"/>
                    <a:pt x="30735" y="20690"/>
                  </a:cubicBezTo>
                  <a:cubicBezTo>
                    <a:pt x="30689" y="20677"/>
                    <a:pt x="30655" y="20666"/>
                    <a:pt x="30633" y="20659"/>
                  </a:cubicBezTo>
                  <a:cubicBezTo>
                    <a:pt x="30605" y="20672"/>
                    <a:pt x="30586" y="20686"/>
                    <a:pt x="30567" y="20697"/>
                  </a:cubicBezTo>
                  <a:lnTo>
                    <a:pt x="30558" y="20669"/>
                  </a:lnTo>
                  <a:lnTo>
                    <a:pt x="30620" y="20643"/>
                  </a:lnTo>
                  <a:lnTo>
                    <a:pt x="30624" y="20661"/>
                  </a:lnTo>
                  <a:cubicBezTo>
                    <a:pt x="30626" y="20609"/>
                    <a:pt x="30618" y="20569"/>
                    <a:pt x="30611" y="20522"/>
                  </a:cubicBezTo>
                  <a:cubicBezTo>
                    <a:pt x="30633" y="20522"/>
                    <a:pt x="30654" y="20523"/>
                    <a:pt x="30675" y="20523"/>
                  </a:cubicBezTo>
                  <a:cubicBezTo>
                    <a:pt x="30690" y="20523"/>
                    <a:pt x="30706" y="20523"/>
                    <a:pt x="30721" y="20521"/>
                  </a:cubicBezTo>
                  <a:cubicBezTo>
                    <a:pt x="30739" y="20519"/>
                    <a:pt x="30758" y="20502"/>
                    <a:pt x="30801" y="20480"/>
                  </a:cubicBezTo>
                  <a:close/>
                  <a:moveTo>
                    <a:pt x="30454" y="20758"/>
                  </a:moveTo>
                  <a:lnTo>
                    <a:pt x="30507" y="20781"/>
                  </a:lnTo>
                  <a:lnTo>
                    <a:pt x="30498" y="20803"/>
                  </a:lnTo>
                  <a:lnTo>
                    <a:pt x="30445" y="20778"/>
                  </a:lnTo>
                  <a:lnTo>
                    <a:pt x="30454" y="20758"/>
                  </a:lnTo>
                  <a:close/>
                  <a:moveTo>
                    <a:pt x="30009" y="20931"/>
                  </a:moveTo>
                  <a:lnTo>
                    <a:pt x="30062" y="20956"/>
                  </a:lnTo>
                  <a:lnTo>
                    <a:pt x="30053" y="20977"/>
                  </a:lnTo>
                  <a:lnTo>
                    <a:pt x="30000" y="20953"/>
                  </a:lnTo>
                  <a:lnTo>
                    <a:pt x="30009" y="20931"/>
                  </a:lnTo>
                  <a:close/>
                  <a:moveTo>
                    <a:pt x="30267" y="21027"/>
                  </a:moveTo>
                  <a:lnTo>
                    <a:pt x="30267" y="21027"/>
                  </a:lnTo>
                  <a:cubicBezTo>
                    <a:pt x="30258" y="21062"/>
                    <a:pt x="30252" y="21102"/>
                    <a:pt x="30233" y="21152"/>
                  </a:cubicBezTo>
                  <a:cubicBezTo>
                    <a:pt x="30176" y="21124"/>
                    <a:pt x="30130" y="21102"/>
                    <a:pt x="30050" y="21064"/>
                  </a:cubicBezTo>
                  <a:cubicBezTo>
                    <a:pt x="30143" y="21047"/>
                    <a:pt x="30199" y="21039"/>
                    <a:pt x="30267" y="21027"/>
                  </a:cubicBezTo>
                  <a:close/>
                  <a:moveTo>
                    <a:pt x="30434" y="20972"/>
                  </a:moveTo>
                  <a:cubicBezTo>
                    <a:pt x="30597" y="20972"/>
                    <a:pt x="30463" y="21141"/>
                    <a:pt x="30537" y="21198"/>
                  </a:cubicBezTo>
                  <a:cubicBezTo>
                    <a:pt x="30459" y="21223"/>
                    <a:pt x="30411" y="21234"/>
                    <a:pt x="30323" y="21258"/>
                  </a:cubicBezTo>
                  <a:cubicBezTo>
                    <a:pt x="30382" y="21139"/>
                    <a:pt x="30398" y="21049"/>
                    <a:pt x="30427" y="20972"/>
                  </a:cubicBezTo>
                  <a:cubicBezTo>
                    <a:pt x="30429" y="20972"/>
                    <a:pt x="30431" y="20972"/>
                    <a:pt x="30434" y="20972"/>
                  </a:cubicBezTo>
                  <a:close/>
                  <a:moveTo>
                    <a:pt x="2989" y="21250"/>
                  </a:moveTo>
                  <a:lnTo>
                    <a:pt x="3015" y="21311"/>
                  </a:lnTo>
                  <a:lnTo>
                    <a:pt x="2997" y="21318"/>
                  </a:lnTo>
                  <a:lnTo>
                    <a:pt x="2971" y="21258"/>
                  </a:lnTo>
                  <a:lnTo>
                    <a:pt x="2989" y="21250"/>
                  </a:lnTo>
                  <a:close/>
                  <a:moveTo>
                    <a:pt x="29507" y="21368"/>
                  </a:moveTo>
                  <a:cubicBezTo>
                    <a:pt x="29582" y="21368"/>
                    <a:pt x="29643" y="21396"/>
                    <a:pt x="29690" y="21453"/>
                  </a:cubicBezTo>
                  <a:lnTo>
                    <a:pt x="29690" y="21453"/>
                  </a:lnTo>
                  <a:cubicBezTo>
                    <a:pt x="29609" y="21442"/>
                    <a:pt x="29540" y="21406"/>
                    <a:pt x="29472" y="21370"/>
                  </a:cubicBezTo>
                  <a:cubicBezTo>
                    <a:pt x="29484" y="21368"/>
                    <a:pt x="29496" y="21368"/>
                    <a:pt x="29507" y="21368"/>
                  </a:cubicBezTo>
                  <a:close/>
                  <a:moveTo>
                    <a:pt x="29806" y="21424"/>
                  </a:moveTo>
                  <a:lnTo>
                    <a:pt x="29796" y="21483"/>
                  </a:lnTo>
                  <a:lnTo>
                    <a:pt x="29900" y="21604"/>
                  </a:lnTo>
                  <a:lnTo>
                    <a:pt x="29900" y="21604"/>
                  </a:lnTo>
                  <a:cubicBezTo>
                    <a:pt x="29876" y="21616"/>
                    <a:pt x="29852" y="21623"/>
                    <a:pt x="29829" y="21623"/>
                  </a:cubicBezTo>
                  <a:cubicBezTo>
                    <a:pt x="29799" y="21623"/>
                    <a:pt x="29769" y="21613"/>
                    <a:pt x="29739" y="21593"/>
                  </a:cubicBezTo>
                  <a:cubicBezTo>
                    <a:pt x="29758" y="21558"/>
                    <a:pt x="29777" y="21521"/>
                    <a:pt x="29796" y="21483"/>
                  </a:cubicBezTo>
                  <a:lnTo>
                    <a:pt x="29756" y="21462"/>
                  </a:lnTo>
                  <a:lnTo>
                    <a:pt x="29756" y="21462"/>
                  </a:lnTo>
                  <a:cubicBezTo>
                    <a:pt x="29778" y="21440"/>
                    <a:pt x="29792" y="21432"/>
                    <a:pt x="29806" y="21424"/>
                  </a:cubicBezTo>
                  <a:close/>
                  <a:moveTo>
                    <a:pt x="29984" y="21603"/>
                  </a:moveTo>
                  <a:cubicBezTo>
                    <a:pt x="30006" y="21603"/>
                    <a:pt x="30025" y="21610"/>
                    <a:pt x="30043" y="21618"/>
                  </a:cubicBezTo>
                  <a:lnTo>
                    <a:pt x="30027" y="21659"/>
                  </a:lnTo>
                  <a:lnTo>
                    <a:pt x="29915" y="21630"/>
                  </a:lnTo>
                  <a:lnTo>
                    <a:pt x="29918" y="21623"/>
                  </a:lnTo>
                  <a:lnTo>
                    <a:pt x="29918" y="21623"/>
                  </a:lnTo>
                  <a:cubicBezTo>
                    <a:pt x="29944" y="21608"/>
                    <a:pt x="29965" y="21603"/>
                    <a:pt x="29984" y="21603"/>
                  </a:cubicBezTo>
                  <a:close/>
                  <a:moveTo>
                    <a:pt x="30090" y="21811"/>
                  </a:moveTo>
                  <a:lnTo>
                    <a:pt x="30118" y="21821"/>
                  </a:lnTo>
                  <a:lnTo>
                    <a:pt x="30052" y="21996"/>
                  </a:lnTo>
                  <a:lnTo>
                    <a:pt x="30003" y="21977"/>
                  </a:lnTo>
                  <a:lnTo>
                    <a:pt x="30090" y="21811"/>
                  </a:lnTo>
                  <a:close/>
                  <a:moveTo>
                    <a:pt x="3355" y="22180"/>
                  </a:moveTo>
                  <a:lnTo>
                    <a:pt x="3374" y="22207"/>
                  </a:lnTo>
                  <a:lnTo>
                    <a:pt x="3301" y="22270"/>
                  </a:lnTo>
                  <a:lnTo>
                    <a:pt x="3270" y="22223"/>
                  </a:lnTo>
                  <a:lnTo>
                    <a:pt x="3355" y="22180"/>
                  </a:lnTo>
                  <a:close/>
                  <a:moveTo>
                    <a:pt x="28672" y="22457"/>
                  </a:moveTo>
                  <a:lnTo>
                    <a:pt x="28688" y="22467"/>
                  </a:lnTo>
                  <a:lnTo>
                    <a:pt x="28651" y="22523"/>
                  </a:lnTo>
                  <a:lnTo>
                    <a:pt x="28635" y="22511"/>
                  </a:lnTo>
                  <a:lnTo>
                    <a:pt x="28672" y="22457"/>
                  </a:lnTo>
                  <a:close/>
                  <a:moveTo>
                    <a:pt x="29238" y="22426"/>
                  </a:moveTo>
                  <a:cubicBezTo>
                    <a:pt x="29241" y="22525"/>
                    <a:pt x="29243" y="22570"/>
                    <a:pt x="29244" y="22638"/>
                  </a:cubicBezTo>
                  <a:cubicBezTo>
                    <a:pt x="29191" y="22620"/>
                    <a:pt x="29166" y="22611"/>
                    <a:pt x="29125" y="22598"/>
                  </a:cubicBezTo>
                  <a:cubicBezTo>
                    <a:pt x="29155" y="22553"/>
                    <a:pt x="29180" y="22514"/>
                    <a:pt x="29238" y="22426"/>
                  </a:cubicBezTo>
                  <a:close/>
                  <a:moveTo>
                    <a:pt x="30156" y="22570"/>
                  </a:moveTo>
                  <a:lnTo>
                    <a:pt x="30174" y="22579"/>
                  </a:lnTo>
                  <a:lnTo>
                    <a:pt x="30140" y="22642"/>
                  </a:lnTo>
                  <a:lnTo>
                    <a:pt x="30124" y="22633"/>
                  </a:lnTo>
                  <a:lnTo>
                    <a:pt x="30156" y="22570"/>
                  </a:lnTo>
                  <a:close/>
                  <a:moveTo>
                    <a:pt x="29340" y="22663"/>
                  </a:moveTo>
                  <a:lnTo>
                    <a:pt x="29437" y="22725"/>
                  </a:lnTo>
                  <a:lnTo>
                    <a:pt x="29418" y="22754"/>
                  </a:lnTo>
                  <a:lnTo>
                    <a:pt x="29321" y="22692"/>
                  </a:lnTo>
                  <a:lnTo>
                    <a:pt x="29340" y="22663"/>
                  </a:lnTo>
                  <a:close/>
                  <a:moveTo>
                    <a:pt x="29596" y="22725"/>
                  </a:moveTo>
                  <a:lnTo>
                    <a:pt x="29612" y="22735"/>
                  </a:lnTo>
                  <a:lnTo>
                    <a:pt x="29574" y="22794"/>
                  </a:lnTo>
                  <a:lnTo>
                    <a:pt x="29558" y="22784"/>
                  </a:lnTo>
                  <a:lnTo>
                    <a:pt x="29596" y="22725"/>
                  </a:lnTo>
                  <a:close/>
                  <a:moveTo>
                    <a:pt x="29079" y="22885"/>
                  </a:moveTo>
                  <a:lnTo>
                    <a:pt x="29096" y="22895"/>
                  </a:lnTo>
                  <a:lnTo>
                    <a:pt x="29057" y="22953"/>
                  </a:lnTo>
                  <a:lnTo>
                    <a:pt x="29041" y="22942"/>
                  </a:lnTo>
                  <a:lnTo>
                    <a:pt x="29079" y="22885"/>
                  </a:lnTo>
                  <a:close/>
                  <a:moveTo>
                    <a:pt x="28753" y="22928"/>
                  </a:moveTo>
                  <a:lnTo>
                    <a:pt x="28896" y="23026"/>
                  </a:lnTo>
                  <a:lnTo>
                    <a:pt x="28876" y="23054"/>
                  </a:lnTo>
                  <a:lnTo>
                    <a:pt x="28735" y="22957"/>
                  </a:lnTo>
                  <a:lnTo>
                    <a:pt x="28753" y="22928"/>
                  </a:lnTo>
                  <a:close/>
                  <a:moveTo>
                    <a:pt x="29797" y="22934"/>
                  </a:moveTo>
                  <a:lnTo>
                    <a:pt x="29822" y="22950"/>
                  </a:lnTo>
                  <a:lnTo>
                    <a:pt x="29744" y="23069"/>
                  </a:lnTo>
                  <a:lnTo>
                    <a:pt x="29719" y="23054"/>
                  </a:lnTo>
                  <a:lnTo>
                    <a:pt x="29797" y="22934"/>
                  </a:lnTo>
                  <a:close/>
                  <a:moveTo>
                    <a:pt x="3883" y="23109"/>
                  </a:moveTo>
                  <a:lnTo>
                    <a:pt x="3895" y="23128"/>
                  </a:lnTo>
                  <a:lnTo>
                    <a:pt x="3845" y="23156"/>
                  </a:lnTo>
                  <a:lnTo>
                    <a:pt x="3835" y="23137"/>
                  </a:lnTo>
                  <a:lnTo>
                    <a:pt x="3883" y="23109"/>
                  </a:lnTo>
                  <a:close/>
                  <a:moveTo>
                    <a:pt x="29047" y="23215"/>
                  </a:moveTo>
                  <a:lnTo>
                    <a:pt x="29143" y="23279"/>
                  </a:lnTo>
                  <a:lnTo>
                    <a:pt x="29124" y="23309"/>
                  </a:lnTo>
                  <a:lnTo>
                    <a:pt x="29029" y="23243"/>
                  </a:lnTo>
                  <a:lnTo>
                    <a:pt x="29047" y="23215"/>
                  </a:lnTo>
                  <a:close/>
                  <a:moveTo>
                    <a:pt x="28968" y="23335"/>
                  </a:moveTo>
                  <a:lnTo>
                    <a:pt x="29015" y="23369"/>
                  </a:lnTo>
                  <a:lnTo>
                    <a:pt x="29001" y="23388"/>
                  </a:lnTo>
                  <a:lnTo>
                    <a:pt x="28954" y="23354"/>
                  </a:lnTo>
                  <a:lnTo>
                    <a:pt x="28968" y="23335"/>
                  </a:lnTo>
                  <a:close/>
                  <a:moveTo>
                    <a:pt x="29681" y="23401"/>
                  </a:moveTo>
                  <a:lnTo>
                    <a:pt x="29728" y="23434"/>
                  </a:lnTo>
                  <a:lnTo>
                    <a:pt x="29715" y="23454"/>
                  </a:lnTo>
                  <a:lnTo>
                    <a:pt x="29668" y="23422"/>
                  </a:lnTo>
                  <a:lnTo>
                    <a:pt x="29681" y="23401"/>
                  </a:lnTo>
                  <a:close/>
                  <a:moveTo>
                    <a:pt x="29194" y="23410"/>
                  </a:moveTo>
                  <a:lnTo>
                    <a:pt x="29241" y="23443"/>
                  </a:lnTo>
                  <a:lnTo>
                    <a:pt x="29228" y="23463"/>
                  </a:lnTo>
                  <a:lnTo>
                    <a:pt x="29181" y="23429"/>
                  </a:lnTo>
                  <a:lnTo>
                    <a:pt x="29194" y="23410"/>
                  </a:lnTo>
                  <a:close/>
                  <a:moveTo>
                    <a:pt x="29068" y="23635"/>
                  </a:moveTo>
                  <a:lnTo>
                    <a:pt x="29084" y="23647"/>
                  </a:lnTo>
                  <a:lnTo>
                    <a:pt x="29046" y="23706"/>
                  </a:lnTo>
                  <a:lnTo>
                    <a:pt x="29029" y="23694"/>
                  </a:lnTo>
                  <a:lnTo>
                    <a:pt x="29068" y="23635"/>
                  </a:lnTo>
                  <a:close/>
                  <a:moveTo>
                    <a:pt x="27901" y="23618"/>
                  </a:moveTo>
                  <a:cubicBezTo>
                    <a:pt x="27935" y="23634"/>
                    <a:pt x="27960" y="23646"/>
                    <a:pt x="27998" y="23663"/>
                  </a:cubicBezTo>
                  <a:cubicBezTo>
                    <a:pt x="27966" y="23705"/>
                    <a:pt x="27938" y="23740"/>
                    <a:pt x="27910" y="23774"/>
                  </a:cubicBezTo>
                  <a:cubicBezTo>
                    <a:pt x="27885" y="23753"/>
                    <a:pt x="27870" y="23741"/>
                    <a:pt x="27845" y="23721"/>
                  </a:cubicBezTo>
                  <a:cubicBezTo>
                    <a:pt x="27861" y="23691"/>
                    <a:pt x="27879" y="23659"/>
                    <a:pt x="27901" y="23618"/>
                  </a:cubicBezTo>
                  <a:close/>
                  <a:moveTo>
                    <a:pt x="29269" y="23715"/>
                  </a:moveTo>
                  <a:lnTo>
                    <a:pt x="29363" y="23782"/>
                  </a:lnTo>
                  <a:lnTo>
                    <a:pt x="29343" y="23813"/>
                  </a:lnTo>
                  <a:lnTo>
                    <a:pt x="29250" y="23746"/>
                  </a:lnTo>
                  <a:lnTo>
                    <a:pt x="29250" y="23744"/>
                  </a:lnTo>
                  <a:lnTo>
                    <a:pt x="29269" y="23715"/>
                  </a:lnTo>
                  <a:close/>
                  <a:moveTo>
                    <a:pt x="27941" y="23972"/>
                  </a:moveTo>
                  <a:lnTo>
                    <a:pt x="27954" y="23986"/>
                  </a:lnTo>
                  <a:lnTo>
                    <a:pt x="27913" y="24037"/>
                  </a:lnTo>
                  <a:lnTo>
                    <a:pt x="27898" y="24025"/>
                  </a:lnTo>
                  <a:lnTo>
                    <a:pt x="27939" y="23972"/>
                  </a:lnTo>
                  <a:close/>
                  <a:moveTo>
                    <a:pt x="28451" y="24151"/>
                  </a:moveTo>
                  <a:cubicBezTo>
                    <a:pt x="28490" y="24151"/>
                    <a:pt x="28521" y="24165"/>
                    <a:pt x="28529" y="24225"/>
                  </a:cubicBezTo>
                  <a:cubicBezTo>
                    <a:pt x="28484" y="24234"/>
                    <a:pt x="28444" y="24243"/>
                    <a:pt x="28389" y="24253"/>
                  </a:cubicBezTo>
                  <a:cubicBezTo>
                    <a:pt x="28360" y="24224"/>
                    <a:pt x="28323" y="24187"/>
                    <a:pt x="28288" y="24152"/>
                  </a:cubicBezTo>
                  <a:lnTo>
                    <a:pt x="28288" y="24152"/>
                  </a:lnTo>
                  <a:cubicBezTo>
                    <a:pt x="28301" y="24161"/>
                    <a:pt x="28318" y="24164"/>
                    <a:pt x="28335" y="24164"/>
                  </a:cubicBezTo>
                  <a:cubicBezTo>
                    <a:pt x="28372" y="24164"/>
                    <a:pt x="28415" y="24151"/>
                    <a:pt x="28451" y="24151"/>
                  </a:cubicBezTo>
                  <a:close/>
                  <a:moveTo>
                    <a:pt x="29021" y="24249"/>
                  </a:moveTo>
                  <a:lnTo>
                    <a:pt x="29065" y="24284"/>
                  </a:lnTo>
                  <a:lnTo>
                    <a:pt x="29050" y="24303"/>
                  </a:lnTo>
                  <a:lnTo>
                    <a:pt x="29006" y="24268"/>
                  </a:lnTo>
                  <a:lnTo>
                    <a:pt x="29021" y="24249"/>
                  </a:lnTo>
                  <a:close/>
                  <a:moveTo>
                    <a:pt x="27947" y="24240"/>
                  </a:moveTo>
                  <a:lnTo>
                    <a:pt x="27961" y="24253"/>
                  </a:lnTo>
                  <a:lnTo>
                    <a:pt x="27919" y="24306"/>
                  </a:lnTo>
                  <a:lnTo>
                    <a:pt x="27904" y="24293"/>
                  </a:lnTo>
                  <a:lnTo>
                    <a:pt x="27947" y="24240"/>
                  </a:lnTo>
                  <a:close/>
                  <a:moveTo>
                    <a:pt x="3261" y="24372"/>
                  </a:moveTo>
                  <a:lnTo>
                    <a:pt x="3281" y="24402"/>
                  </a:lnTo>
                  <a:lnTo>
                    <a:pt x="3186" y="24464"/>
                  </a:lnTo>
                  <a:lnTo>
                    <a:pt x="3164" y="24434"/>
                  </a:lnTo>
                  <a:lnTo>
                    <a:pt x="3261" y="24372"/>
                  </a:lnTo>
                  <a:close/>
                  <a:moveTo>
                    <a:pt x="28625" y="24571"/>
                  </a:moveTo>
                  <a:lnTo>
                    <a:pt x="28715" y="24609"/>
                  </a:lnTo>
                  <a:lnTo>
                    <a:pt x="28681" y="24661"/>
                  </a:lnTo>
                  <a:lnTo>
                    <a:pt x="28607" y="24599"/>
                  </a:lnTo>
                  <a:lnTo>
                    <a:pt x="28625" y="24571"/>
                  </a:lnTo>
                  <a:close/>
                  <a:moveTo>
                    <a:pt x="27338" y="24683"/>
                  </a:moveTo>
                  <a:lnTo>
                    <a:pt x="27358" y="24702"/>
                  </a:lnTo>
                  <a:lnTo>
                    <a:pt x="27265" y="24798"/>
                  </a:lnTo>
                  <a:lnTo>
                    <a:pt x="27243" y="24779"/>
                  </a:lnTo>
                  <a:lnTo>
                    <a:pt x="27338" y="24683"/>
                  </a:lnTo>
                  <a:close/>
                  <a:moveTo>
                    <a:pt x="27338" y="24990"/>
                  </a:moveTo>
                  <a:lnTo>
                    <a:pt x="27379" y="25030"/>
                  </a:lnTo>
                  <a:lnTo>
                    <a:pt x="27363" y="25046"/>
                  </a:lnTo>
                  <a:lnTo>
                    <a:pt x="27321" y="25007"/>
                  </a:lnTo>
                  <a:lnTo>
                    <a:pt x="27338" y="24990"/>
                  </a:lnTo>
                  <a:close/>
                  <a:moveTo>
                    <a:pt x="28554" y="25139"/>
                  </a:moveTo>
                  <a:lnTo>
                    <a:pt x="28569" y="25152"/>
                  </a:lnTo>
                  <a:lnTo>
                    <a:pt x="28523" y="25208"/>
                  </a:lnTo>
                  <a:lnTo>
                    <a:pt x="28509" y="25195"/>
                  </a:lnTo>
                  <a:lnTo>
                    <a:pt x="28554" y="25139"/>
                  </a:lnTo>
                  <a:close/>
                  <a:moveTo>
                    <a:pt x="26962" y="25155"/>
                  </a:moveTo>
                  <a:lnTo>
                    <a:pt x="26976" y="25170"/>
                  </a:lnTo>
                  <a:lnTo>
                    <a:pt x="26930" y="25217"/>
                  </a:lnTo>
                  <a:lnTo>
                    <a:pt x="26917" y="25204"/>
                  </a:lnTo>
                  <a:lnTo>
                    <a:pt x="26962" y="25155"/>
                  </a:lnTo>
                  <a:close/>
                  <a:moveTo>
                    <a:pt x="27436" y="25070"/>
                  </a:moveTo>
                  <a:lnTo>
                    <a:pt x="27460" y="25089"/>
                  </a:lnTo>
                  <a:lnTo>
                    <a:pt x="27346" y="25235"/>
                  </a:lnTo>
                  <a:lnTo>
                    <a:pt x="27310" y="25199"/>
                  </a:lnTo>
                  <a:lnTo>
                    <a:pt x="27436" y="25070"/>
                  </a:lnTo>
                  <a:close/>
                  <a:moveTo>
                    <a:pt x="4066" y="25211"/>
                  </a:moveTo>
                  <a:lnTo>
                    <a:pt x="4082" y="25229"/>
                  </a:lnTo>
                  <a:lnTo>
                    <a:pt x="4035" y="25264"/>
                  </a:lnTo>
                  <a:lnTo>
                    <a:pt x="4020" y="25246"/>
                  </a:lnTo>
                  <a:lnTo>
                    <a:pt x="4066" y="25211"/>
                  </a:lnTo>
                  <a:close/>
                  <a:moveTo>
                    <a:pt x="5190" y="25290"/>
                  </a:moveTo>
                  <a:lnTo>
                    <a:pt x="5204" y="25307"/>
                  </a:lnTo>
                  <a:lnTo>
                    <a:pt x="5160" y="25345"/>
                  </a:lnTo>
                  <a:lnTo>
                    <a:pt x="5145" y="25327"/>
                  </a:lnTo>
                  <a:lnTo>
                    <a:pt x="5190" y="25290"/>
                  </a:lnTo>
                  <a:close/>
                  <a:moveTo>
                    <a:pt x="26920" y="25336"/>
                  </a:moveTo>
                  <a:lnTo>
                    <a:pt x="26961" y="25377"/>
                  </a:lnTo>
                  <a:lnTo>
                    <a:pt x="26945" y="25393"/>
                  </a:lnTo>
                  <a:lnTo>
                    <a:pt x="26905" y="25352"/>
                  </a:lnTo>
                  <a:lnTo>
                    <a:pt x="26920" y="25336"/>
                  </a:lnTo>
                  <a:close/>
                  <a:moveTo>
                    <a:pt x="28338" y="25363"/>
                  </a:moveTo>
                  <a:lnTo>
                    <a:pt x="28379" y="25402"/>
                  </a:lnTo>
                  <a:lnTo>
                    <a:pt x="28363" y="25420"/>
                  </a:lnTo>
                  <a:lnTo>
                    <a:pt x="28320" y="25380"/>
                  </a:lnTo>
                  <a:lnTo>
                    <a:pt x="28338" y="25363"/>
                  </a:lnTo>
                  <a:close/>
                  <a:moveTo>
                    <a:pt x="28340" y="25546"/>
                  </a:moveTo>
                  <a:cubicBezTo>
                    <a:pt x="28362" y="25546"/>
                    <a:pt x="28385" y="25572"/>
                    <a:pt x="28409" y="25645"/>
                  </a:cubicBezTo>
                  <a:cubicBezTo>
                    <a:pt x="28351" y="25641"/>
                    <a:pt x="28307" y="25636"/>
                    <a:pt x="28253" y="25630"/>
                  </a:cubicBezTo>
                  <a:cubicBezTo>
                    <a:pt x="28283" y="25588"/>
                    <a:pt x="28311" y="25546"/>
                    <a:pt x="28340" y="25546"/>
                  </a:cubicBezTo>
                  <a:close/>
                  <a:moveTo>
                    <a:pt x="27514" y="25446"/>
                  </a:moveTo>
                  <a:lnTo>
                    <a:pt x="27514" y="25446"/>
                  </a:lnTo>
                  <a:cubicBezTo>
                    <a:pt x="27505" y="25558"/>
                    <a:pt x="27502" y="25604"/>
                    <a:pt x="27496" y="25673"/>
                  </a:cubicBezTo>
                  <a:cubicBezTo>
                    <a:pt x="27455" y="25647"/>
                    <a:pt x="27433" y="25633"/>
                    <a:pt x="27401" y="25613"/>
                  </a:cubicBezTo>
                  <a:cubicBezTo>
                    <a:pt x="27424" y="25576"/>
                    <a:pt x="27446" y="25545"/>
                    <a:pt x="27514" y="25446"/>
                  </a:cubicBezTo>
                  <a:close/>
                  <a:moveTo>
                    <a:pt x="27477" y="25782"/>
                  </a:moveTo>
                  <a:lnTo>
                    <a:pt x="27491" y="25795"/>
                  </a:lnTo>
                  <a:lnTo>
                    <a:pt x="27442" y="25845"/>
                  </a:lnTo>
                  <a:lnTo>
                    <a:pt x="27429" y="25832"/>
                  </a:lnTo>
                  <a:lnTo>
                    <a:pt x="27477" y="25782"/>
                  </a:lnTo>
                  <a:close/>
                  <a:moveTo>
                    <a:pt x="27911" y="25735"/>
                  </a:moveTo>
                  <a:lnTo>
                    <a:pt x="27935" y="25750"/>
                  </a:lnTo>
                  <a:lnTo>
                    <a:pt x="27870" y="25850"/>
                  </a:lnTo>
                  <a:lnTo>
                    <a:pt x="27829" y="25820"/>
                  </a:lnTo>
                  <a:lnTo>
                    <a:pt x="27911" y="25735"/>
                  </a:lnTo>
                  <a:close/>
                  <a:moveTo>
                    <a:pt x="27548" y="25957"/>
                  </a:moveTo>
                  <a:lnTo>
                    <a:pt x="27561" y="25970"/>
                  </a:lnTo>
                  <a:lnTo>
                    <a:pt x="27511" y="26022"/>
                  </a:lnTo>
                  <a:lnTo>
                    <a:pt x="27498" y="26007"/>
                  </a:lnTo>
                  <a:lnTo>
                    <a:pt x="27548" y="25957"/>
                  </a:lnTo>
                  <a:close/>
                  <a:moveTo>
                    <a:pt x="26965" y="25966"/>
                  </a:moveTo>
                  <a:lnTo>
                    <a:pt x="26987" y="25982"/>
                  </a:lnTo>
                  <a:cubicBezTo>
                    <a:pt x="26965" y="26017"/>
                    <a:pt x="26937" y="26045"/>
                    <a:pt x="26914" y="26076"/>
                  </a:cubicBezTo>
                  <a:lnTo>
                    <a:pt x="26879" y="26041"/>
                  </a:lnTo>
                  <a:cubicBezTo>
                    <a:pt x="26906" y="26016"/>
                    <a:pt x="26939" y="25992"/>
                    <a:pt x="26965" y="25966"/>
                  </a:cubicBezTo>
                  <a:close/>
                  <a:moveTo>
                    <a:pt x="27905" y="25913"/>
                  </a:moveTo>
                  <a:lnTo>
                    <a:pt x="27926" y="25933"/>
                  </a:lnTo>
                  <a:lnTo>
                    <a:pt x="27774" y="26089"/>
                  </a:lnTo>
                  <a:lnTo>
                    <a:pt x="27755" y="26069"/>
                  </a:lnTo>
                  <a:lnTo>
                    <a:pt x="27905" y="25913"/>
                  </a:lnTo>
                  <a:close/>
                  <a:moveTo>
                    <a:pt x="26424" y="26063"/>
                  </a:moveTo>
                  <a:lnTo>
                    <a:pt x="26437" y="26078"/>
                  </a:lnTo>
                  <a:lnTo>
                    <a:pt x="26384" y="26122"/>
                  </a:lnTo>
                  <a:lnTo>
                    <a:pt x="26372" y="26107"/>
                  </a:lnTo>
                  <a:lnTo>
                    <a:pt x="26424" y="26063"/>
                  </a:lnTo>
                  <a:close/>
                  <a:moveTo>
                    <a:pt x="26056" y="26148"/>
                  </a:moveTo>
                  <a:lnTo>
                    <a:pt x="26068" y="26164"/>
                  </a:lnTo>
                  <a:lnTo>
                    <a:pt x="26016" y="26207"/>
                  </a:lnTo>
                  <a:lnTo>
                    <a:pt x="26005" y="26192"/>
                  </a:lnTo>
                  <a:lnTo>
                    <a:pt x="26056" y="26148"/>
                  </a:lnTo>
                  <a:close/>
                  <a:moveTo>
                    <a:pt x="27644" y="26179"/>
                  </a:moveTo>
                  <a:lnTo>
                    <a:pt x="27708" y="26248"/>
                  </a:lnTo>
                  <a:lnTo>
                    <a:pt x="27686" y="26276"/>
                  </a:lnTo>
                  <a:lnTo>
                    <a:pt x="27602" y="26225"/>
                  </a:lnTo>
                  <a:lnTo>
                    <a:pt x="27644" y="26179"/>
                  </a:lnTo>
                  <a:close/>
                  <a:moveTo>
                    <a:pt x="26365" y="26238"/>
                  </a:moveTo>
                  <a:lnTo>
                    <a:pt x="26402" y="26282"/>
                  </a:lnTo>
                  <a:lnTo>
                    <a:pt x="26384" y="26297"/>
                  </a:lnTo>
                  <a:lnTo>
                    <a:pt x="26347" y="26253"/>
                  </a:lnTo>
                  <a:lnTo>
                    <a:pt x="26365" y="26238"/>
                  </a:lnTo>
                  <a:close/>
                  <a:moveTo>
                    <a:pt x="27776" y="26301"/>
                  </a:moveTo>
                  <a:lnTo>
                    <a:pt x="27789" y="26314"/>
                  </a:lnTo>
                  <a:lnTo>
                    <a:pt x="27738" y="26367"/>
                  </a:lnTo>
                  <a:lnTo>
                    <a:pt x="27724" y="26353"/>
                  </a:lnTo>
                  <a:lnTo>
                    <a:pt x="27776" y="26301"/>
                  </a:lnTo>
                  <a:close/>
                  <a:moveTo>
                    <a:pt x="25649" y="26317"/>
                  </a:moveTo>
                  <a:lnTo>
                    <a:pt x="25684" y="26363"/>
                  </a:lnTo>
                  <a:lnTo>
                    <a:pt x="25668" y="26376"/>
                  </a:lnTo>
                  <a:lnTo>
                    <a:pt x="25632" y="26332"/>
                  </a:lnTo>
                  <a:lnTo>
                    <a:pt x="25649" y="26317"/>
                  </a:lnTo>
                  <a:close/>
                  <a:moveTo>
                    <a:pt x="25887" y="26367"/>
                  </a:moveTo>
                  <a:lnTo>
                    <a:pt x="25899" y="26382"/>
                  </a:lnTo>
                  <a:lnTo>
                    <a:pt x="25847" y="26426"/>
                  </a:lnTo>
                  <a:lnTo>
                    <a:pt x="25835" y="26412"/>
                  </a:lnTo>
                  <a:lnTo>
                    <a:pt x="25887" y="26367"/>
                  </a:lnTo>
                  <a:close/>
                  <a:moveTo>
                    <a:pt x="25794" y="26495"/>
                  </a:moveTo>
                  <a:lnTo>
                    <a:pt x="25865" y="26587"/>
                  </a:lnTo>
                  <a:lnTo>
                    <a:pt x="25840" y="26609"/>
                  </a:lnTo>
                  <a:lnTo>
                    <a:pt x="25769" y="26518"/>
                  </a:lnTo>
                  <a:lnTo>
                    <a:pt x="25794" y="26495"/>
                  </a:lnTo>
                  <a:close/>
                  <a:moveTo>
                    <a:pt x="27057" y="26582"/>
                  </a:moveTo>
                  <a:lnTo>
                    <a:pt x="27068" y="26597"/>
                  </a:lnTo>
                  <a:lnTo>
                    <a:pt x="27014" y="26643"/>
                  </a:lnTo>
                  <a:lnTo>
                    <a:pt x="27001" y="26628"/>
                  </a:lnTo>
                  <a:lnTo>
                    <a:pt x="27057" y="26582"/>
                  </a:lnTo>
                  <a:close/>
                  <a:moveTo>
                    <a:pt x="26289" y="26681"/>
                  </a:moveTo>
                  <a:lnTo>
                    <a:pt x="26361" y="26771"/>
                  </a:lnTo>
                  <a:lnTo>
                    <a:pt x="26334" y="26793"/>
                  </a:lnTo>
                  <a:lnTo>
                    <a:pt x="26262" y="26703"/>
                  </a:lnTo>
                  <a:lnTo>
                    <a:pt x="26289" y="26681"/>
                  </a:lnTo>
                  <a:close/>
                  <a:moveTo>
                    <a:pt x="26686" y="26721"/>
                  </a:moveTo>
                  <a:lnTo>
                    <a:pt x="26718" y="26756"/>
                  </a:lnTo>
                  <a:lnTo>
                    <a:pt x="26628" y="26832"/>
                  </a:lnTo>
                  <a:lnTo>
                    <a:pt x="26608" y="26813"/>
                  </a:lnTo>
                  <a:lnTo>
                    <a:pt x="26686" y="26721"/>
                  </a:lnTo>
                  <a:close/>
                  <a:moveTo>
                    <a:pt x="26090" y="26773"/>
                  </a:moveTo>
                  <a:lnTo>
                    <a:pt x="26125" y="26819"/>
                  </a:lnTo>
                  <a:lnTo>
                    <a:pt x="26108" y="26834"/>
                  </a:lnTo>
                  <a:lnTo>
                    <a:pt x="26072" y="26790"/>
                  </a:lnTo>
                  <a:lnTo>
                    <a:pt x="26090" y="26773"/>
                  </a:lnTo>
                  <a:close/>
                  <a:moveTo>
                    <a:pt x="26214" y="26821"/>
                  </a:moveTo>
                  <a:lnTo>
                    <a:pt x="26249" y="26865"/>
                  </a:lnTo>
                  <a:lnTo>
                    <a:pt x="26231" y="26881"/>
                  </a:lnTo>
                  <a:lnTo>
                    <a:pt x="26196" y="26835"/>
                  </a:lnTo>
                  <a:lnTo>
                    <a:pt x="26214" y="26821"/>
                  </a:lnTo>
                  <a:close/>
                  <a:moveTo>
                    <a:pt x="26795" y="26856"/>
                  </a:moveTo>
                  <a:lnTo>
                    <a:pt x="26868" y="26944"/>
                  </a:lnTo>
                  <a:lnTo>
                    <a:pt x="26840" y="26968"/>
                  </a:lnTo>
                  <a:lnTo>
                    <a:pt x="26767" y="26879"/>
                  </a:lnTo>
                  <a:lnTo>
                    <a:pt x="26795" y="26856"/>
                  </a:lnTo>
                  <a:close/>
                  <a:moveTo>
                    <a:pt x="26967" y="27037"/>
                  </a:moveTo>
                  <a:lnTo>
                    <a:pt x="26979" y="27052"/>
                  </a:lnTo>
                  <a:lnTo>
                    <a:pt x="26923" y="27099"/>
                  </a:lnTo>
                  <a:lnTo>
                    <a:pt x="26911" y="27084"/>
                  </a:lnTo>
                  <a:lnTo>
                    <a:pt x="26967" y="27037"/>
                  </a:lnTo>
                  <a:close/>
                  <a:moveTo>
                    <a:pt x="26618" y="27181"/>
                  </a:moveTo>
                  <a:lnTo>
                    <a:pt x="26630" y="27197"/>
                  </a:lnTo>
                  <a:lnTo>
                    <a:pt x="26574" y="27244"/>
                  </a:lnTo>
                  <a:lnTo>
                    <a:pt x="26574" y="27243"/>
                  </a:lnTo>
                  <a:lnTo>
                    <a:pt x="26562" y="27228"/>
                  </a:lnTo>
                  <a:lnTo>
                    <a:pt x="26618" y="27181"/>
                  </a:lnTo>
                  <a:close/>
                  <a:moveTo>
                    <a:pt x="24664" y="27193"/>
                  </a:moveTo>
                  <a:lnTo>
                    <a:pt x="24675" y="27209"/>
                  </a:lnTo>
                  <a:lnTo>
                    <a:pt x="24620" y="27247"/>
                  </a:lnTo>
                  <a:lnTo>
                    <a:pt x="24610" y="27231"/>
                  </a:lnTo>
                  <a:lnTo>
                    <a:pt x="24664" y="27193"/>
                  </a:lnTo>
                  <a:close/>
                  <a:moveTo>
                    <a:pt x="25902" y="27219"/>
                  </a:moveTo>
                  <a:lnTo>
                    <a:pt x="25935" y="27265"/>
                  </a:lnTo>
                  <a:lnTo>
                    <a:pt x="25916" y="27280"/>
                  </a:lnTo>
                  <a:lnTo>
                    <a:pt x="25882" y="27233"/>
                  </a:lnTo>
                  <a:lnTo>
                    <a:pt x="25902" y="27219"/>
                  </a:lnTo>
                  <a:close/>
                  <a:moveTo>
                    <a:pt x="26877" y="27313"/>
                  </a:moveTo>
                  <a:lnTo>
                    <a:pt x="26914" y="27359"/>
                  </a:lnTo>
                  <a:lnTo>
                    <a:pt x="26895" y="27375"/>
                  </a:lnTo>
                  <a:lnTo>
                    <a:pt x="26859" y="27330"/>
                  </a:lnTo>
                  <a:lnTo>
                    <a:pt x="26877" y="27313"/>
                  </a:lnTo>
                  <a:close/>
                  <a:moveTo>
                    <a:pt x="26003" y="27358"/>
                  </a:moveTo>
                  <a:lnTo>
                    <a:pt x="26038" y="27405"/>
                  </a:lnTo>
                  <a:lnTo>
                    <a:pt x="26018" y="27418"/>
                  </a:lnTo>
                  <a:lnTo>
                    <a:pt x="25984" y="27372"/>
                  </a:lnTo>
                  <a:lnTo>
                    <a:pt x="26003" y="27358"/>
                  </a:lnTo>
                  <a:close/>
                  <a:moveTo>
                    <a:pt x="6652" y="27165"/>
                  </a:moveTo>
                  <a:cubicBezTo>
                    <a:pt x="6765" y="27256"/>
                    <a:pt x="6818" y="27299"/>
                    <a:pt x="6864" y="27336"/>
                  </a:cubicBezTo>
                  <a:cubicBezTo>
                    <a:pt x="6826" y="27381"/>
                    <a:pt x="6798" y="27415"/>
                    <a:pt x="6724" y="27502"/>
                  </a:cubicBezTo>
                  <a:cubicBezTo>
                    <a:pt x="6749" y="27397"/>
                    <a:pt x="6770" y="27362"/>
                    <a:pt x="6762" y="27325"/>
                  </a:cubicBezTo>
                  <a:cubicBezTo>
                    <a:pt x="6756" y="27293"/>
                    <a:pt x="6720" y="27259"/>
                    <a:pt x="6652" y="27165"/>
                  </a:cubicBezTo>
                  <a:close/>
                  <a:moveTo>
                    <a:pt x="25397" y="27508"/>
                  </a:moveTo>
                  <a:lnTo>
                    <a:pt x="25463" y="27519"/>
                  </a:lnTo>
                  <a:lnTo>
                    <a:pt x="25459" y="27536"/>
                  </a:lnTo>
                  <a:cubicBezTo>
                    <a:pt x="25481" y="27520"/>
                    <a:pt x="25502" y="27519"/>
                    <a:pt x="25522" y="27519"/>
                  </a:cubicBezTo>
                  <a:cubicBezTo>
                    <a:pt x="25526" y="27519"/>
                    <a:pt x="25529" y="27519"/>
                    <a:pt x="25532" y="27519"/>
                  </a:cubicBezTo>
                  <a:lnTo>
                    <a:pt x="25524" y="27547"/>
                  </a:lnTo>
                  <a:lnTo>
                    <a:pt x="25457" y="27536"/>
                  </a:lnTo>
                  <a:lnTo>
                    <a:pt x="25462" y="27519"/>
                  </a:lnTo>
                  <a:lnTo>
                    <a:pt x="25462" y="27519"/>
                  </a:lnTo>
                  <a:cubicBezTo>
                    <a:pt x="25435" y="27536"/>
                    <a:pt x="25412" y="27536"/>
                    <a:pt x="25390" y="27536"/>
                  </a:cubicBezTo>
                  <a:lnTo>
                    <a:pt x="25397" y="27508"/>
                  </a:lnTo>
                  <a:close/>
                  <a:moveTo>
                    <a:pt x="26386" y="27316"/>
                  </a:moveTo>
                  <a:cubicBezTo>
                    <a:pt x="26517" y="27377"/>
                    <a:pt x="26631" y="27428"/>
                    <a:pt x="26756" y="27484"/>
                  </a:cubicBezTo>
                  <a:cubicBezTo>
                    <a:pt x="26718" y="27516"/>
                    <a:pt x="26693" y="27539"/>
                    <a:pt x="26665" y="27562"/>
                  </a:cubicBezTo>
                  <a:cubicBezTo>
                    <a:pt x="26620" y="27530"/>
                    <a:pt x="26581" y="27487"/>
                    <a:pt x="26530" y="27469"/>
                  </a:cubicBezTo>
                  <a:cubicBezTo>
                    <a:pt x="26505" y="27462"/>
                    <a:pt x="26478" y="27460"/>
                    <a:pt x="26449" y="27460"/>
                  </a:cubicBezTo>
                  <a:cubicBezTo>
                    <a:pt x="26425" y="27460"/>
                    <a:pt x="26400" y="27461"/>
                    <a:pt x="26374" y="27461"/>
                  </a:cubicBezTo>
                  <a:cubicBezTo>
                    <a:pt x="26365" y="27461"/>
                    <a:pt x="26355" y="27461"/>
                    <a:pt x="26346" y="27461"/>
                  </a:cubicBezTo>
                  <a:cubicBezTo>
                    <a:pt x="26359" y="27409"/>
                    <a:pt x="26367" y="27381"/>
                    <a:pt x="26386" y="27316"/>
                  </a:cubicBezTo>
                  <a:close/>
                  <a:moveTo>
                    <a:pt x="26446" y="27553"/>
                  </a:moveTo>
                  <a:lnTo>
                    <a:pt x="26458" y="27569"/>
                  </a:lnTo>
                  <a:lnTo>
                    <a:pt x="26402" y="27615"/>
                  </a:lnTo>
                  <a:lnTo>
                    <a:pt x="26392" y="27600"/>
                  </a:lnTo>
                  <a:lnTo>
                    <a:pt x="26446" y="27553"/>
                  </a:lnTo>
                  <a:close/>
                  <a:moveTo>
                    <a:pt x="24424" y="27746"/>
                  </a:moveTo>
                  <a:lnTo>
                    <a:pt x="24495" y="27817"/>
                  </a:lnTo>
                  <a:lnTo>
                    <a:pt x="24445" y="27847"/>
                  </a:lnTo>
                  <a:lnTo>
                    <a:pt x="24397" y="27765"/>
                  </a:lnTo>
                  <a:lnTo>
                    <a:pt x="24424" y="27746"/>
                  </a:lnTo>
                  <a:close/>
                  <a:moveTo>
                    <a:pt x="25575" y="27868"/>
                  </a:moveTo>
                  <a:lnTo>
                    <a:pt x="25607" y="27917"/>
                  </a:lnTo>
                  <a:lnTo>
                    <a:pt x="25588" y="27930"/>
                  </a:lnTo>
                  <a:lnTo>
                    <a:pt x="25556" y="27881"/>
                  </a:lnTo>
                  <a:lnTo>
                    <a:pt x="25575" y="27868"/>
                  </a:lnTo>
                  <a:close/>
                  <a:moveTo>
                    <a:pt x="26040" y="28034"/>
                  </a:moveTo>
                  <a:lnTo>
                    <a:pt x="26074" y="28081"/>
                  </a:lnTo>
                  <a:lnTo>
                    <a:pt x="26053" y="28096"/>
                  </a:lnTo>
                  <a:lnTo>
                    <a:pt x="26021" y="28049"/>
                  </a:lnTo>
                  <a:lnTo>
                    <a:pt x="26040" y="28034"/>
                  </a:lnTo>
                  <a:close/>
                  <a:moveTo>
                    <a:pt x="24867" y="28080"/>
                  </a:moveTo>
                  <a:lnTo>
                    <a:pt x="24898" y="28130"/>
                  </a:lnTo>
                  <a:lnTo>
                    <a:pt x="24878" y="28143"/>
                  </a:lnTo>
                  <a:lnTo>
                    <a:pt x="24848" y="28093"/>
                  </a:lnTo>
                  <a:lnTo>
                    <a:pt x="24867" y="28080"/>
                  </a:lnTo>
                  <a:close/>
                  <a:moveTo>
                    <a:pt x="25476" y="28043"/>
                  </a:moveTo>
                  <a:cubicBezTo>
                    <a:pt x="25480" y="28100"/>
                    <a:pt x="25483" y="28142"/>
                    <a:pt x="25484" y="28174"/>
                  </a:cubicBezTo>
                  <a:lnTo>
                    <a:pt x="25484" y="28174"/>
                  </a:lnTo>
                  <a:cubicBezTo>
                    <a:pt x="25469" y="28164"/>
                    <a:pt x="25455" y="28154"/>
                    <a:pt x="25444" y="28142"/>
                  </a:cubicBezTo>
                  <a:cubicBezTo>
                    <a:pt x="25437" y="28136"/>
                    <a:pt x="25453" y="28111"/>
                    <a:pt x="25476" y="28043"/>
                  </a:cubicBezTo>
                  <a:close/>
                  <a:moveTo>
                    <a:pt x="25500" y="28154"/>
                  </a:moveTo>
                  <a:cubicBezTo>
                    <a:pt x="25504" y="28154"/>
                    <a:pt x="25509" y="28173"/>
                    <a:pt x="25513" y="28192"/>
                  </a:cubicBezTo>
                  <a:lnTo>
                    <a:pt x="25513" y="28193"/>
                  </a:lnTo>
                  <a:cubicBezTo>
                    <a:pt x="25507" y="28189"/>
                    <a:pt x="25501" y="28185"/>
                    <a:pt x="25495" y="28181"/>
                  </a:cubicBezTo>
                  <a:lnTo>
                    <a:pt x="25495" y="28181"/>
                  </a:lnTo>
                  <a:cubicBezTo>
                    <a:pt x="25496" y="28161"/>
                    <a:pt x="25498" y="28154"/>
                    <a:pt x="25500" y="28154"/>
                  </a:cubicBezTo>
                  <a:close/>
                  <a:moveTo>
                    <a:pt x="24182" y="28140"/>
                  </a:moveTo>
                  <a:lnTo>
                    <a:pt x="24238" y="28240"/>
                  </a:lnTo>
                  <a:lnTo>
                    <a:pt x="24207" y="28258"/>
                  </a:lnTo>
                  <a:lnTo>
                    <a:pt x="24151" y="28156"/>
                  </a:lnTo>
                  <a:lnTo>
                    <a:pt x="24151" y="28156"/>
                  </a:lnTo>
                  <a:lnTo>
                    <a:pt x="24152" y="28158"/>
                  </a:lnTo>
                  <a:lnTo>
                    <a:pt x="24182" y="28140"/>
                  </a:lnTo>
                  <a:close/>
                  <a:moveTo>
                    <a:pt x="25476" y="28211"/>
                  </a:moveTo>
                  <a:lnTo>
                    <a:pt x="25484" y="28212"/>
                  </a:lnTo>
                  <a:lnTo>
                    <a:pt x="25484" y="28212"/>
                  </a:lnTo>
                  <a:cubicBezTo>
                    <a:pt x="25485" y="28255"/>
                    <a:pt x="25481" y="28268"/>
                    <a:pt x="25478" y="28280"/>
                  </a:cubicBezTo>
                  <a:lnTo>
                    <a:pt x="25450" y="28279"/>
                  </a:lnTo>
                  <a:lnTo>
                    <a:pt x="25476" y="28211"/>
                  </a:lnTo>
                  <a:close/>
                  <a:moveTo>
                    <a:pt x="25225" y="28246"/>
                  </a:moveTo>
                  <a:cubicBezTo>
                    <a:pt x="25250" y="28271"/>
                    <a:pt x="25273" y="28293"/>
                    <a:pt x="25347" y="28361"/>
                  </a:cubicBezTo>
                  <a:cubicBezTo>
                    <a:pt x="25235" y="28352"/>
                    <a:pt x="25188" y="28349"/>
                    <a:pt x="25120" y="28345"/>
                  </a:cubicBezTo>
                  <a:cubicBezTo>
                    <a:pt x="25166" y="28302"/>
                    <a:pt x="25190" y="28280"/>
                    <a:pt x="25225" y="28246"/>
                  </a:cubicBezTo>
                  <a:close/>
                  <a:moveTo>
                    <a:pt x="9569" y="28333"/>
                  </a:moveTo>
                  <a:lnTo>
                    <a:pt x="9628" y="28364"/>
                  </a:lnTo>
                  <a:lnTo>
                    <a:pt x="9619" y="28380"/>
                  </a:lnTo>
                  <a:lnTo>
                    <a:pt x="9561" y="28349"/>
                  </a:lnTo>
                  <a:lnTo>
                    <a:pt x="9569" y="28333"/>
                  </a:lnTo>
                  <a:close/>
                  <a:moveTo>
                    <a:pt x="22532" y="28333"/>
                  </a:moveTo>
                  <a:lnTo>
                    <a:pt x="22556" y="28386"/>
                  </a:lnTo>
                  <a:lnTo>
                    <a:pt x="22535" y="28395"/>
                  </a:lnTo>
                  <a:lnTo>
                    <a:pt x="22512" y="28342"/>
                  </a:lnTo>
                  <a:lnTo>
                    <a:pt x="22532" y="28333"/>
                  </a:lnTo>
                  <a:close/>
                  <a:moveTo>
                    <a:pt x="25712" y="28429"/>
                  </a:moveTo>
                  <a:lnTo>
                    <a:pt x="25722" y="28445"/>
                  </a:lnTo>
                  <a:lnTo>
                    <a:pt x="25660" y="28487"/>
                  </a:lnTo>
                  <a:lnTo>
                    <a:pt x="25650" y="28471"/>
                  </a:lnTo>
                  <a:lnTo>
                    <a:pt x="25712" y="28429"/>
                  </a:lnTo>
                  <a:close/>
                  <a:moveTo>
                    <a:pt x="7966" y="28486"/>
                  </a:moveTo>
                  <a:lnTo>
                    <a:pt x="7986" y="28499"/>
                  </a:lnTo>
                  <a:lnTo>
                    <a:pt x="7954" y="28546"/>
                  </a:lnTo>
                  <a:lnTo>
                    <a:pt x="7953" y="28546"/>
                  </a:lnTo>
                  <a:lnTo>
                    <a:pt x="7933" y="28535"/>
                  </a:lnTo>
                  <a:lnTo>
                    <a:pt x="7966" y="28486"/>
                  </a:lnTo>
                  <a:close/>
                  <a:moveTo>
                    <a:pt x="21934" y="28554"/>
                  </a:moveTo>
                  <a:lnTo>
                    <a:pt x="21940" y="28571"/>
                  </a:lnTo>
                  <a:lnTo>
                    <a:pt x="21879" y="28599"/>
                  </a:lnTo>
                  <a:lnTo>
                    <a:pt x="21872" y="28580"/>
                  </a:lnTo>
                  <a:lnTo>
                    <a:pt x="21934" y="28554"/>
                  </a:lnTo>
                  <a:close/>
                  <a:moveTo>
                    <a:pt x="22625" y="28543"/>
                  </a:moveTo>
                  <a:lnTo>
                    <a:pt x="22647" y="28596"/>
                  </a:lnTo>
                  <a:lnTo>
                    <a:pt x="22627" y="28605"/>
                  </a:lnTo>
                  <a:lnTo>
                    <a:pt x="22603" y="28552"/>
                  </a:lnTo>
                  <a:lnTo>
                    <a:pt x="22625" y="28543"/>
                  </a:lnTo>
                  <a:close/>
                  <a:moveTo>
                    <a:pt x="24948" y="28505"/>
                  </a:moveTo>
                  <a:cubicBezTo>
                    <a:pt x="24974" y="28505"/>
                    <a:pt x="25000" y="28528"/>
                    <a:pt x="25028" y="28580"/>
                  </a:cubicBezTo>
                  <a:cubicBezTo>
                    <a:pt x="24979" y="28608"/>
                    <a:pt x="24951" y="28624"/>
                    <a:pt x="24916" y="28645"/>
                  </a:cubicBezTo>
                  <a:cubicBezTo>
                    <a:pt x="24894" y="28623"/>
                    <a:pt x="24876" y="28604"/>
                    <a:pt x="24854" y="28582"/>
                  </a:cubicBezTo>
                  <a:cubicBezTo>
                    <a:pt x="24887" y="28535"/>
                    <a:pt x="24917" y="28505"/>
                    <a:pt x="24948" y="28505"/>
                  </a:cubicBezTo>
                  <a:close/>
                  <a:moveTo>
                    <a:pt x="9166" y="28633"/>
                  </a:moveTo>
                  <a:lnTo>
                    <a:pt x="9287" y="28698"/>
                  </a:lnTo>
                  <a:lnTo>
                    <a:pt x="9272" y="28723"/>
                  </a:lnTo>
                  <a:lnTo>
                    <a:pt x="9152" y="28658"/>
                  </a:lnTo>
                  <a:lnTo>
                    <a:pt x="9166" y="28633"/>
                  </a:lnTo>
                  <a:close/>
                  <a:moveTo>
                    <a:pt x="24572" y="28718"/>
                  </a:moveTo>
                  <a:lnTo>
                    <a:pt x="24601" y="28723"/>
                  </a:lnTo>
                  <a:lnTo>
                    <a:pt x="24568" y="28785"/>
                  </a:lnTo>
                  <a:lnTo>
                    <a:pt x="24568" y="28785"/>
                  </a:lnTo>
                  <a:cubicBezTo>
                    <a:pt x="24557" y="28762"/>
                    <a:pt x="24564" y="28740"/>
                    <a:pt x="24572" y="28718"/>
                  </a:cubicBezTo>
                  <a:close/>
                  <a:moveTo>
                    <a:pt x="24551" y="28783"/>
                  </a:moveTo>
                  <a:lnTo>
                    <a:pt x="24568" y="28786"/>
                  </a:lnTo>
                  <a:lnTo>
                    <a:pt x="24568" y="28786"/>
                  </a:lnTo>
                  <a:lnTo>
                    <a:pt x="24567" y="28788"/>
                  </a:lnTo>
                  <a:lnTo>
                    <a:pt x="24550" y="28785"/>
                  </a:lnTo>
                  <a:lnTo>
                    <a:pt x="24550" y="28785"/>
                  </a:lnTo>
                  <a:lnTo>
                    <a:pt x="24551" y="28783"/>
                  </a:lnTo>
                  <a:close/>
                  <a:moveTo>
                    <a:pt x="24972" y="28773"/>
                  </a:moveTo>
                  <a:lnTo>
                    <a:pt x="24981" y="28789"/>
                  </a:lnTo>
                  <a:lnTo>
                    <a:pt x="24917" y="28826"/>
                  </a:lnTo>
                  <a:lnTo>
                    <a:pt x="24907" y="28808"/>
                  </a:lnTo>
                  <a:lnTo>
                    <a:pt x="24972" y="28773"/>
                  </a:lnTo>
                  <a:close/>
                  <a:moveTo>
                    <a:pt x="24550" y="28785"/>
                  </a:moveTo>
                  <a:lnTo>
                    <a:pt x="24550" y="28785"/>
                  </a:lnTo>
                  <a:cubicBezTo>
                    <a:pt x="24561" y="28809"/>
                    <a:pt x="24554" y="28831"/>
                    <a:pt x="24547" y="28852"/>
                  </a:cubicBezTo>
                  <a:lnTo>
                    <a:pt x="24519" y="28848"/>
                  </a:lnTo>
                  <a:lnTo>
                    <a:pt x="24550" y="28785"/>
                  </a:lnTo>
                  <a:close/>
                  <a:moveTo>
                    <a:pt x="24130" y="28776"/>
                  </a:moveTo>
                  <a:lnTo>
                    <a:pt x="24174" y="28860"/>
                  </a:lnTo>
                  <a:lnTo>
                    <a:pt x="24146" y="28880"/>
                  </a:lnTo>
                  <a:lnTo>
                    <a:pt x="24079" y="28808"/>
                  </a:lnTo>
                  <a:lnTo>
                    <a:pt x="24130" y="28776"/>
                  </a:lnTo>
                  <a:close/>
                  <a:moveTo>
                    <a:pt x="22346" y="28876"/>
                  </a:moveTo>
                  <a:lnTo>
                    <a:pt x="22353" y="28894"/>
                  </a:lnTo>
                  <a:lnTo>
                    <a:pt x="22290" y="28921"/>
                  </a:lnTo>
                  <a:lnTo>
                    <a:pt x="22284" y="28904"/>
                  </a:lnTo>
                  <a:lnTo>
                    <a:pt x="22346" y="28876"/>
                  </a:lnTo>
                  <a:close/>
                  <a:moveTo>
                    <a:pt x="23840" y="28860"/>
                  </a:moveTo>
                  <a:lnTo>
                    <a:pt x="23865" y="28911"/>
                  </a:lnTo>
                  <a:lnTo>
                    <a:pt x="23845" y="28923"/>
                  </a:lnTo>
                  <a:lnTo>
                    <a:pt x="23820" y="28871"/>
                  </a:lnTo>
                  <a:lnTo>
                    <a:pt x="23840" y="28860"/>
                  </a:lnTo>
                  <a:close/>
                  <a:moveTo>
                    <a:pt x="21319" y="28870"/>
                  </a:moveTo>
                  <a:lnTo>
                    <a:pt x="21336" y="28924"/>
                  </a:lnTo>
                  <a:lnTo>
                    <a:pt x="21314" y="28930"/>
                  </a:lnTo>
                  <a:lnTo>
                    <a:pt x="21297" y="28876"/>
                  </a:lnTo>
                  <a:lnTo>
                    <a:pt x="21319" y="28870"/>
                  </a:lnTo>
                  <a:close/>
                  <a:moveTo>
                    <a:pt x="24411" y="28829"/>
                  </a:moveTo>
                  <a:cubicBezTo>
                    <a:pt x="24422" y="28848"/>
                    <a:pt x="24433" y="28870"/>
                    <a:pt x="24451" y="28901"/>
                  </a:cubicBezTo>
                  <a:lnTo>
                    <a:pt x="24451" y="28902"/>
                  </a:lnTo>
                  <a:cubicBezTo>
                    <a:pt x="24411" y="28924"/>
                    <a:pt x="24376" y="28944"/>
                    <a:pt x="24341" y="28963"/>
                  </a:cubicBezTo>
                  <a:lnTo>
                    <a:pt x="24307" y="28952"/>
                  </a:lnTo>
                  <a:cubicBezTo>
                    <a:pt x="24341" y="28911"/>
                    <a:pt x="24376" y="28870"/>
                    <a:pt x="24411" y="28829"/>
                  </a:cubicBezTo>
                  <a:close/>
                  <a:moveTo>
                    <a:pt x="9112" y="29002"/>
                  </a:moveTo>
                  <a:lnTo>
                    <a:pt x="9174" y="29035"/>
                  </a:lnTo>
                  <a:lnTo>
                    <a:pt x="9165" y="29052"/>
                  </a:lnTo>
                  <a:lnTo>
                    <a:pt x="9103" y="29019"/>
                  </a:lnTo>
                  <a:lnTo>
                    <a:pt x="9112" y="29002"/>
                  </a:lnTo>
                  <a:close/>
                  <a:moveTo>
                    <a:pt x="21957" y="29014"/>
                  </a:moveTo>
                  <a:cubicBezTo>
                    <a:pt x="21975" y="29064"/>
                    <a:pt x="21984" y="29088"/>
                    <a:pt x="21990" y="29102"/>
                  </a:cubicBezTo>
                  <a:cubicBezTo>
                    <a:pt x="21948" y="29095"/>
                    <a:pt x="21900" y="29086"/>
                    <a:pt x="21838" y="29075"/>
                  </a:cubicBezTo>
                  <a:cubicBezTo>
                    <a:pt x="21876" y="29055"/>
                    <a:pt x="21904" y="29042"/>
                    <a:pt x="21957" y="29014"/>
                  </a:cubicBezTo>
                  <a:close/>
                  <a:moveTo>
                    <a:pt x="23771" y="29029"/>
                  </a:moveTo>
                  <a:lnTo>
                    <a:pt x="23799" y="29070"/>
                  </a:lnTo>
                  <a:lnTo>
                    <a:pt x="23695" y="29127"/>
                  </a:lnTo>
                  <a:lnTo>
                    <a:pt x="23679" y="29105"/>
                  </a:lnTo>
                  <a:lnTo>
                    <a:pt x="23771" y="29029"/>
                  </a:lnTo>
                  <a:close/>
                  <a:moveTo>
                    <a:pt x="21647" y="29145"/>
                  </a:moveTo>
                  <a:lnTo>
                    <a:pt x="21653" y="29163"/>
                  </a:lnTo>
                  <a:lnTo>
                    <a:pt x="21588" y="29185"/>
                  </a:lnTo>
                  <a:lnTo>
                    <a:pt x="21582" y="29166"/>
                  </a:lnTo>
                  <a:lnTo>
                    <a:pt x="21647" y="29145"/>
                  </a:lnTo>
                  <a:close/>
                  <a:moveTo>
                    <a:pt x="8482" y="28960"/>
                  </a:moveTo>
                  <a:lnTo>
                    <a:pt x="8482" y="28960"/>
                  </a:lnTo>
                  <a:cubicBezTo>
                    <a:pt x="8544" y="28999"/>
                    <a:pt x="8581" y="29029"/>
                    <a:pt x="8631" y="29054"/>
                  </a:cubicBezTo>
                  <a:cubicBezTo>
                    <a:pt x="8632" y="29108"/>
                    <a:pt x="8635" y="29169"/>
                    <a:pt x="8637" y="29229"/>
                  </a:cubicBezTo>
                  <a:cubicBezTo>
                    <a:pt x="8604" y="29233"/>
                    <a:pt x="8570" y="29239"/>
                    <a:pt x="8534" y="29245"/>
                  </a:cubicBezTo>
                  <a:cubicBezTo>
                    <a:pt x="8522" y="29235"/>
                    <a:pt x="8500" y="29225"/>
                    <a:pt x="8500" y="29211"/>
                  </a:cubicBezTo>
                  <a:cubicBezTo>
                    <a:pt x="8491" y="29135"/>
                    <a:pt x="8488" y="29058"/>
                    <a:pt x="8482" y="28960"/>
                  </a:cubicBezTo>
                  <a:close/>
                  <a:moveTo>
                    <a:pt x="21160" y="29179"/>
                  </a:moveTo>
                  <a:lnTo>
                    <a:pt x="21167" y="29207"/>
                  </a:lnTo>
                  <a:lnTo>
                    <a:pt x="21039" y="29248"/>
                  </a:lnTo>
                  <a:lnTo>
                    <a:pt x="21030" y="29220"/>
                  </a:lnTo>
                  <a:lnTo>
                    <a:pt x="21160" y="29179"/>
                  </a:lnTo>
                  <a:close/>
                  <a:moveTo>
                    <a:pt x="12432" y="29207"/>
                  </a:moveTo>
                  <a:lnTo>
                    <a:pt x="12559" y="29244"/>
                  </a:lnTo>
                  <a:lnTo>
                    <a:pt x="12550" y="29272"/>
                  </a:lnTo>
                  <a:lnTo>
                    <a:pt x="12424" y="29235"/>
                  </a:lnTo>
                  <a:lnTo>
                    <a:pt x="12432" y="29207"/>
                  </a:lnTo>
                  <a:close/>
                  <a:moveTo>
                    <a:pt x="23898" y="29247"/>
                  </a:moveTo>
                  <a:lnTo>
                    <a:pt x="23905" y="29263"/>
                  </a:lnTo>
                  <a:lnTo>
                    <a:pt x="23842" y="29300"/>
                  </a:lnTo>
                  <a:lnTo>
                    <a:pt x="23833" y="29282"/>
                  </a:lnTo>
                  <a:lnTo>
                    <a:pt x="23898" y="29247"/>
                  </a:lnTo>
                  <a:close/>
                  <a:moveTo>
                    <a:pt x="12771" y="29294"/>
                  </a:moveTo>
                  <a:lnTo>
                    <a:pt x="12793" y="29300"/>
                  </a:lnTo>
                  <a:lnTo>
                    <a:pt x="12777" y="29356"/>
                  </a:lnTo>
                  <a:lnTo>
                    <a:pt x="12756" y="29348"/>
                  </a:lnTo>
                  <a:lnTo>
                    <a:pt x="12771" y="29294"/>
                  </a:lnTo>
                  <a:close/>
                  <a:moveTo>
                    <a:pt x="21038" y="29325"/>
                  </a:moveTo>
                  <a:lnTo>
                    <a:pt x="21054" y="29381"/>
                  </a:lnTo>
                  <a:lnTo>
                    <a:pt x="21032" y="29386"/>
                  </a:lnTo>
                  <a:lnTo>
                    <a:pt x="21016" y="29332"/>
                  </a:lnTo>
                  <a:lnTo>
                    <a:pt x="21038" y="29325"/>
                  </a:lnTo>
                  <a:close/>
                  <a:moveTo>
                    <a:pt x="21183" y="29338"/>
                  </a:moveTo>
                  <a:lnTo>
                    <a:pt x="21200" y="29392"/>
                  </a:lnTo>
                  <a:lnTo>
                    <a:pt x="21177" y="29400"/>
                  </a:lnTo>
                  <a:lnTo>
                    <a:pt x="21161" y="29345"/>
                  </a:lnTo>
                  <a:lnTo>
                    <a:pt x="21183" y="29338"/>
                  </a:lnTo>
                  <a:close/>
                  <a:moveTo>
                    <a:pt x="22443" y="29378"/>
                  </a:moveTo>
                  <a:lnTo>
                    <a:pt x="22463" y="29432"/>
                  </a:lnTo>
                  <a:lnTo>
                    <a:pt x="22465" y="29432"/>
                  </a:lnTo>
                  <a:lnTo>
                    <a:pt x="22443" y="29441"/>
                  </a:lnTo>
                  <a:lnTo>
                    <a:pt x="22422" y="29388"/>
                  </a:lnTo>
                  <a:lnTo>
                    <a:pt x="22443" y="29378"/>
                  </a:lnTo>
                  <a:close/>
                  <a:moveTo>
                    <a:pt x="9012" y="29385"/>
                  </a:moveTo>
                  <a:lnTo>
                    <a:pt x="9032" y="29450"/>
                  </a:lnTo>
                  <a:cubicBezTo>
                    <a:pt x="9027" y="29450"/>
                    <a:pt x="9021" y="29451"/>
                    <a:pt x="9019" y="29451"/>
                  </a:cubicBezTo>
                  <a:cubicBezTo>
                    <a:pt x="9003" y="29432"/>
                    <a:pt x="8993" y="29411"/>
                    <a:pt x="8982" y="29389"/>
                  </a:cubicBezTo>
                  <a:lnTo>
                    <a:pt x="9012" y="29385"/>
                  </a:lnTo>
                  <a:close/>
                  <a:moveTo>
                    <a:pt x="22956" y="29375"/>
                  </a:moveTo>
                  <a:lnTo>
                    <a:pt x="22956" y="29375"/>
                  </a:lnTo>
                  <a:cubicBezTo>
                    <a:pt x="22908" y="29425"/>
                    <a:pt x="22871" y="29461"/>
                    <a:pt x="22836" y="29498"/>
                  </a:cubicBezTo>
                  <a:cubicBezTo>
                    <a:pt x="22803" y="29451"/>
                    <a:pt x="22741" y="29397"/>
                    <a:pt x="22956" y="29375"/>
                  </a:cubicBezTo>
                  <a:close/>
                  <a:moveTo>
                    <a:pt x="21881" y="29472"/>
                  </a:moveTo>
                  <a:lnTo>
                    <a:pt x="21900" y="29526"/>
                  </a:lnTo>
                  <a:lnTo>
                    <a:pt x="21876" y="29534"/>
                  </a:lnTo>
                  <a:lnTo>
                    <a:pt x="21859" y="29479"/>
                  </a:lnTo>
                  <a:lnTo>
                    <a:pt x="21881" y="29472"/>
                  </a:lnTo>
                  <a:close/>
                  <a:moveTo>
                    <a:pt x="20414" y="29531"/>
                  </a:moveTo>
                  <a:lnTo>
                    <a:pt x="20418" y="29548"/>
                  </a:lnTo>
                  <a:lnTo>
                    <a:pt x="20352" y="29563"/>
                  </a:lnTo>
                  <a:lnTo>
                    <a:pt x="20348" y="29545"/>
                  </a:lnTo>
                  <a:lnTo>
                    <a:pt x="20414" y="29531"/>
                  </a:lnTo>
                  <a:close/>
                  <a:moveTo>
                    <a:pt x="13668" y="29507"/>
                  </a:moveTo>
                  <a:lnTo>
                    <a:pt x="13689" y="29511"/>
                  </a:lnTo>
                  <a:lnTo>
                    <a:pt x="13677" y="29567"/>
                  </a:lnTo>
                  <a:lnTo>
                    <a:pt x="13655" y="29563"/>
                  </a:lnTo>
                  <a:lnTo>
                    <a:pt x="13668" y="29507"/>
                  </a:lnTo>
                  <a:close/>
                  <a:moveTo>
                    <a:pt x="20707" y="29575"/>
                  </a:moveTo>
                  <a:lnTo>
                    <a:pt x="20711" y="29592"/>
                  </a:lnTo>
                  <a:lnTo>
                    <a:pt x="20646" y="29614"/>
                  </a:lnTo>
                  <a:lnTo>
                    <a:pt x="20642" y="29595"/>
                  </a:lnTo>
                  <a:lnTo>
                    <a:pt x="20707" y="29575"/>
                  </a:lnTo>
                  <a:close/>
                  <a:moveTo>
                    <a:pt x="23483" y="29569"/>
                  </a:moveTo>
                  <a:lnTo>
                    <a:pt x="23490" y="29585"/>
                  </a:lnTo>
                  <a:lnTo>
                    <a:pt x="23424" y="29616"/>
                  </a:lnTo>
                  <a:lnTo>
                    <a:pt x="23417" y="29598"/>
                  </a:lnTo>
                  <a:lnTo>
                    <a:pt x="23483" y="29569"/>
                  </a:lnTo>
                  <a:close/>
                  <a:moveTo>
                    <a:pt x="22138" y="29567"/>
                  </a:moveTo>
                  <a:lnTo>
                    <a:pt x="22157" y="29622"/>
                  </a:lnTo>
                  <a:lnTo>
                    <a:pt x="22135" y="29629"/>
                  </a:lnTo>
                  <a:lnTo>
                    <a:pt x="22116" y="29575"/>
                  </a:lnTo>
                  <a:lnTo>
                    <a:pt x="22138" y="29567"/>
                  </a:lnTo>
                  <a:close/>
                  <a:moveTo>
                    <a:pt x="19378" y="29572"/>
                  </a:moveTo>
                  <a:lnTo>
                    <a:pt x="19388" y="29600"/>
                  </a:lnTo>
                  <a:lnTo>
                    <a:pt x="19283" y="29644"/>
                  </a:lnTo>
                  <a:lnTo>
                    <a:pt x="19271" y="29597"/>
                  </a:lnTo>
                  <a:lnTo>
                    <a:pt x="19378" y="29572"/>
                  </a:lnTo>
                  <a:close/>
                  <a:moveTo>
                    <a:pt x="9758" y="29600"/>
                  </a:moveTo>
                  <a:lnTo>
                    <a:pt x="9821" y="29632"/>
                  </a:lnTo>
                  <a:lnTo>
                    <a:pt x="9812" y="29650"/>
                  </a:lnTo>
                  <a:lnTo>
                    <a:pt x="9749" y="29616"/>
                  </a:lnTo>
                  <a:lnTo>
                    <a:pt x="9758" y="29600"/>
                  </a:lnTo>
                  <a:close/>
                  <a:moveTo>
                    <a:pt x="13785" y="29597"/>
                  </a:moveTo>
                  <a:cubicBezTo>
                    <a:pt x="13836" y="29631"/>
                    <a:pt x="13888" y="29664"/>
                    <a:pt x="13971" y="29720"/>
                  </a:cubicBezTo>
                  <a:cubicBezTo>
                    <a:pt x="13873" y="29713"/>
                    <a:pt x="13808" y="29707"/>
                    <a:pt x="13740" y="29703"/>
                  </a:cubicBezTo>
                  <a:cubicBezTo>
                    <a:pt x="13729" y="29714"/>
                    <a:pt x="13711" y="29728"/>
                    <a:pt x="13692" y="29739"/>
                  </a:cubicBezTo>
                  <a:lnTo>
                    <a:pt x="13674" y="29717"/>
                  </a:lnTo>
                  <a:lnTo>
                    <a:pt x="13736" y="29689"/>
                  </a:lnTo>
                  <a:lnTo>
                    <a:pt x="13748" y="29703"/>
                  </a:lnTo>
                  <a:cubicBezTo>
                    <a:pt x="13746" y="29669"/>
                    <a:pt x="13751" y="29642"/>
                    <a:pt x="13760" y="29616"/>
                  </a:cubicBezTo>
                  <a:cubicBezTo>
                    <a:pt x="13761" y="29609"/>
                    <a:pt x="13774" y="29604"/>
                    <a:pt x="13785" y="29597"/>
                  </a:cubicBezTo>
                  <a:close/>
                  <a:moveTo>
                    <a:pt x="22903" y="29695"/>
                  </a:moveTo>
                  <a:lnTo>
                    <a:pt x="22914" y="29722"/>
                  </a:lnTo>
                  <a:lnTo>
                    <a:pt x="22781" y="29781"/>
                  </a:lnTo>
                  <a:lnTo>
                    <a:pt x="22769" y="29754"/>
                  </a:lnTo>
                  <a:lnTo>
                    <a:pt x="22903" y="29695"/>
                  </a:lnTo>
                  <a:close/>
                  <a:moveTo>
                    <a:pt x="22197" y="29731"/>
                  </a:moveTo>
                  <a:lnTo>
                    <a:pt x="22216" y="29784"/>
                  </a:lnTo>
                  <a:lnTo>
                    <a:pt x="22193" y="29791"/>
                  </a:lnTo>
                  <a:lnTo>
                    <a:pt x="22174" y="29738"/>
                  </a:lnTo>
                  <a:lnTo>
                    <a:pt x="22197" y="29731"/>
                  </a:lnTo>
                  <a:close/>
                  <a:moveTo>
                    <a:pt x="10017" y="29723"/>
                  </a:moveTo>
                  <a:lnTo>
                    <a:pt x="10149" y="29778"/>
                  </a:lnTo>
                  <a:lnTo>
                    <a:pt x="10137" y="29803"/>
                  </a:lnTo>
                  <a:lnTo>
                    <a:pt x="10005" y="29750"/>
                  </a:lnTo>
                  <a:lnTo>
                    <a:pt x="10017" y="29723"/>
                  </a:lnTo>
                  <a:close/>
                  <a:moveTo>
                    <a:pt x="19624" y="29862"/>
                  </a:moveTo>
                  <a:lnTo>
                    <a:pt x="19634" y="29919"/>
                  </a:lnTo>
                  <a:lnTo>
                    <a:pt x="19612" y="29923"/>
                  </a:lnTo>
                  <a:lnTo>
                    <a:pt x="19602" y="29867"/>
                  </a:lnTo>
                  <a:lnTo>
                    <a:pt x="19624" y="29862"/>
                  </a:lnTo>
                  <a:close/>
                  <a:moveTo>
                    <a:pt x="19347" y="29865"/>
                  </a:moveTo>
                  <a:lnTo>
                    <a:pt x="19358" y="29920"/>
                  </a:lnTo>
                  <a:lnTo>
                    <a:pt x="19334" y="29926"/>
                  </a:lnTo>
                  <a:lnTo>
                    <a:pt x="19325" y="29869"/>
                  </a:lnTo>
                  <a:lnTo>
                    <a:pt x="19347" y="29865"/>
                  </a:lnTo>
                  <a:close/>
                  <a:moveTo>
                    <a:pt x="21872" y="30040"/>
                  </a:moveTo>
                  <a:lnTo>
                    <a:pt x="21878" y="30057"/>
                  </a:lnTo>
                  <a:lnTo>
                    <a:pt x="21809" y="30081"/>
                  </a:lnTo>
                  <a:lnTo>
                    <a:pt x="21803" y="30062"/>
                  </a:lnTo>
                  <a:lnTo>
                    <a:pt x="21872" y="30040"/>
                  </a:lnTo>
                  <a:close/>
                  <a:moveTo>
                    <a:pt x="16375" y="30046"/>
                  </a:moveTo>
                  <a:lnTo>
                    <a:pt x="16372" y="30103"/>
                  </a:lnTo>
                  <a:lnTo>
                    <a:pt x="16350" y="30103"/>
                  </a:lnTo>
                  <a:lnTo>
                    <a:pt x="16352" y="30046"/>
                  </a:lnTo>
                  <a:close/>
                  <a:moveTo>
                    <a:pt x="10680" y="29990"/>
                  </a:moveTo>
                  <a:cubicBezTo>
                    <a:pt x="10744" y="30015"/>
                    <a:pt x="10802" y="30038"/>
                    <a:pt x="10873" y="30068"/>
                  </a:cubicBezTo>
                  <a:cubicBezTo>
                    <a:pt x="10867" y="30085"/>
                    <a:pt x="10862" y="30103"/>
                    <a:pt x="10857" y="30120"/>
                  </a:cubicBezTo>
                  <a:lnTo>
                    <a:pt x="10857" y="30120"/>
                  </a:lnTo>
                  <a:cubicBezTo>
                    <a:pt x="10741" y="30116"/>
                    <a:pt x="10698" y="30099"/>
                    <a:pt x="10654" y="30081"/>
                  </a:cubicBezTo>
                  <a:cubicBezTo>
                    <a:pt x="10663" y="30050"/>
                    <a:pt x="10670" y="30025"/>
                    <a:pt x="10680" y="29990"/>
                  </a:cubicBezTo>
                  <a:close/>
                  <a:moveTo>
                    <a:pt x="18163" y="30100"/>
                  </a:moveTo>
                  <a:lnTo>
                    <a:pt x="18164" y="30119"/>
                  </a:lnTo>
                  <a:lnTo>
                    <a:pt x="18097" y="30128"/>
                  </a:lnTo>
                  <a:lnTo>
                    <a:pt x="18095" y="30109"/>
                  </a:lnTo>
                  <a:lnTo>
                    <a:pt x="18163" y="30100"/>
                  </a:lnTo>
                  <a:close/>
                  <a:moveTo>
                    <a:pt x="15063" y="30073"/>
                  </a:moveTo>
                  <a:lnTo>
                    <a:pt x="15085" y="30075"/>
                  </a:lnTo>
                  <a:lnTo>
                    <a:pt x="15079" y="30132"/>
                  </a:lnTo>
                  <a:lnTo>
                    <a:pt x="15056" y="30131"/>
                  </a:lnTo>
                  <a:lnTo>
                    <a:pt x="15063" y="30073"/>
                  </a:lnTo>
                  <a:close/>
                  <a:moveTo>
                    <a:pt x="19930" y="29956"/>
                  </a:moveTo>
                  <a:cubicBezTo>
                    <a:pt x="19950" y="30001"/>
                    <a:pt x="19961" y="30025"/>
                    <a:pt x="19977" y="30060"/>
                  </a:cubicBezTo>
                  <a:cubicBezTo>
                    <a:pt x="19937" y="30076"/>
                    <a:pt x="19900" y="30091"/>
                    <a:pt x="19790" y="30137"/>
                  </a:cubicBezTo>
                  <a:cubicBezTo>
                    <a:pt x="19859" y="30047"/>
                    <a:pt x="19887" y="30012"/>
                    <a:pt x="19930" y="29956"/>
                  </a:cubicBezTo>
                  <a:close/>
                  <a:moveTo>
                    <a:pt x="20392" y="30103"/>
                  </a:moveTo>
                  <a:lnTo>
                    <a:pt x="20407" y="30150"/>
                  </a:lnTo>
                  <a:lnTo>
                    <a:pt x="20292" y="30175"/>
                  </a:lnTo>
                  <a:lnTo>
                    <a:pt x="20282" y="30149"/>
                  </a:lnTo>
                  <a:lnTo>
                    <a:pt x="20392" y="30103"/>
                  </a:lnTo>
                  <a:close/>
                  <a:moveTo>
                    <a:pt x="18771" y="30184"/>
                  </a:moveTo>
                  <a:lnTo>
                    <a:pt x="18776" y="30240"/>
                  </a:lnTo>
                  <a:lnTo>
                    <a:pt x="18754" y="30243"/>
                  </a:lnTo>
                  <a:lnTo>
                    <a:pt x="18747" y="30185"/>
                  </a:lnTo>
                  <a:lnTo>
                    <a:pt x="18771" y="30184"/>
                  </a:lnTo>
                  <a:close/>
                  <a:moveTo>
                    <a:pt x="13586" y="30196"/>
                  </a:moveTo>
                  <a:lnTo>
                    <a:pt x="13609" y="30200"/>
                  </a:lnTo>
                  <a:lnTo>
                    <a:pt x="13598" y="30256"/>
                  </a:lnTo>
                  <a:lnTo>
                    <a:pt x="13596" y="30256"/>
                  </a:lnTo>
                  <a:lnTo>
                    <a:pt x="13574" y="30251"/>
                  </a:lnTo>
                  <a:lnTo>
                    <a:pt x="13586" y="30196"/>
                  </a:lnTo>
                  <a:close/>
                  <a:moveTo>
                    <a:pt x="10902" y="30170"/>
                  </a:moveTo>
                  <a:cubicBezTo>
                    <a:pt x="11057" y="30205"/>
                    <a:pt x="11043" y="30238"/>
                    <a:pt x="11025" y="30287"/>
                  </a:cubicBezTo>
                  <a:cubicBezTo>
                    <a:pt x="10967" y="30269"/>
                    <a:pt x="10905" y="30250"/>
                    <a:pt x="10773" y="30209"/>
                  </a:cubicBezTo>
                  <a:cubicBezTo>
                    <a:pt x="10822" y="30194"/>
                    <a:pt x="10863" y="30182"/>
                    <a:pt x="10902" y="30170"/>
                  </a:cubicBezTo>
                  <a:close/>
                  <a:moveTo>
                    <a:pt x="14276" y="30265"/>
                  </a:moveTo>
                  <a:lnTo>
                    <a:pt x="14276" y="30266"/>
                  </a:lnTo>
                  <a:lnTo>
                    <a:pt x="14299" y="30269"/>
                  </a:lnTo>
                  <a:lnTo>
                    <a:pt x="14289" y="30327"/>
                  </a:lnTo>
                  <a:lnTo>
                    <a:pt x="14267" y="30322"/>
                  </a:lnTo>
                  <a:lnTo>
                    <a:pt x="14276" y="30265"/>
                  </a:lnTo>
                  <a:close/>
                  <a:moveTo>
                    <a:pt x="18956" y="30349"/>
                  </a:moveTo>
                  <a:lnTo>
                    <a:pt x="18960" y="30377"/>
                  </a:lnTo>
                  <a:lnTo>
                    <a:pt x="18821" y="30394"/>
                  </a:lnTo>
                  <a:lnTo>
                    <a:pt x="18818" y="30365"/>
                  </a:lnTo>
                  <a:lnTo>
                    <a:pt x="18956" y="30349"/>
                  </a:lnTo>
                  <a:close/>
                  <a:moveTo>
                    <a:pt x="19508" y="30357"/>
                  </a:moveTo>
                  <a:lnTo>
                    <a:pt x="19522" y="30404"/>
                  </a:lnTo>
                  <a:lnTo>
                    <a:pt x="19408" y="30430"/>
                  </a:lnTo>
                  <a:lnTo>
                    <a:pt x="19399" y="30404"/>
                  </a:lnTo>
                  <a:lnTo>
                    <a:pt x="19508" y="30357"/>
                  </a:lnTo>
                  <a:close/>
                  <a:moveTo>
                    <a:pt x="20367" y="30288"/>
                  </a:moveTo>
                  <a:lnTo>
                    <a:pt x="20367" y="30288"/>
                  </a:lnTo>
                  <a:cubicBezTo>
                    <a:pt x="20351" y="30352"/>
                    <a:pt x="20336" y="30406"/>
                    <a:pt x="20311" y="30505"/>
                  </a:cubicBezTo>
                  <a:cubicBezTo>
                    <a:pt x="20277" y="30424"/>
                    <a:pt x="20258" y="30377"/>
                    <a:pt x="20236" y="30324"/>
                  </a:cubicBezTo>
                  <a:cubicBezTo>
                    <a:pt x="20292" y="30309"/>
                    <a:pt x="20321" y="30300"/>
                    <a:pt x="20367" y="30288"/>
                  </a:cubicBezTo>
                  <a:close/>
                  <a:moveTo>
                    <a:pt x="18312" y="30469"/>
                  </a:moveTo>
                  <a:lnTo>
                    <a:pt x="18316" y="30527"/>
                  </a:lnTo>
                  <a:lnTo>
                    <a:pt x="18292" y="30530"/>
                  </a:lnTo>
                  <a:lnTo>
                    <a:pt x="18288" y="30472"/>
                  </a:lnTo>
                  <a:lnTo>
                    <a:pt x="18312" y="30469"/>
                  </a:lnTo>
                  <a:close/>
                  <a:moveTo>
                    <a:pt x="19617" y="30571"/>
                  </a:moveTo>
                  <a:lnTo>
                    <a:pt x="19636" y="30684"/>
                  </a:lnTo>
                  <a:lnTo>
                    <a:pt x="19600" y="30693"/>
                  </a:lnTo>
                  <a:lnTo>
                    <a:pt x="19581" y="30578"/>
                  </a:lnTo>
                  <a:lnTo>
                    <a:pt x="19617" y="30571"/>
                  </a:lnTo>
                  <a:close/>
                  <a:moveTo>
                    <a:pt x="19349" y="31032"/>
                  </a:moveTo>
                  <a:cubicBezTo>
                    <a:pt x="19338" y="31034"/>
                    <a:pt x="19328" y="31037"/>
                    <a:pt x="19317" y="31041"/>
                  </a:cubicBezTo>
                  <a:lnTo>
                    <a:pt x="19317" y="31041"/>
                  </a:lnTo>
                  <a:cubicBezTo>
                    <a:pt x="19321" y="31040"/>
                    <a:pt x="19336" y="31038"/>
                    <a:pt x="19350" y="31036"/>
                  </a:cubicBezTo>
                  <a:lnTo>
                    <a:pt x="19349" y="31032"/>
                  </a:lnTo>
                  <a:close/>
                  <a:moveTo>
                    <a:pt x="15029" y="30999"/>
                  </a:moveTo>
                  <a:lnTo>
                    <a:pt x="15073" y="31050"/>
                  </a:lnTo>
                  <a:lnTo>
                    <a:pt x="15063" y="31057"/>
                  </a:lnTo>
                  <a:lnTo>
                    <a:pt x="15063" y="31057"/>
                  </a:lnTo>
                  <a:cubicBezTo>
                    <a:pt x="15063" y="31055"/>
                    <a:pt x="15063" y="31054"/>
                    <a:pt x="15063" y="31052"/>
                  </a:cubicBezTo>
                  <a:cubicBezTo>
                    <a:pt x="15040" y="31046"/>
                    <a:pt x="15022" y="31030"/>
                    <a:pt x="15004" y="31015"/>
                  </a:cubicBezTo>
                  <a:lnTo>
                    <a:pt x="15029" y="30999"/>
                  </a:lnTo>
                  <a:close/>
                  <a:moveTo>
                    <a:pt x="14764" y="31039"/>
                  </a:moveTo>
                  <a:lnTo>
                    <a:pt x="14751" y="31134"/>
                  </a:lnTo>
                  <a:lnTo>
                    <a:pt x="14717" y="31136"/>
                  </a:lnTo>
                  <a:lnTo>
                    <a:pt x="14701" y="31040"/>
                  </a:lnTo>
                  <a:lnTo>
                    <a:pt x="14764" y="31039"/>
                  </a:lnTo>
                  <a:close/>
                  <a:moveTo>
                    <a:pt x="15073" y="31060"/>
                  </a:moveTo>
                  <a:cubicBezTo>
                    <a:pt x="15118" y="31060"/>
                    <a:pt x="15156" y="31066"/>
                    <a:pt x="15198" y="31072"/>
                  </a:cubicBezTo>
                  <a:cubicBezTo>
                    <a:pt x="15198" y="31108"/>
                    <a:pt x="15198" y="31133"/>
                    <a:pt x="15198" y="31171"/>
                  </a:cubicBezTo>
                  <a:lnTo>
                    <a:pt x="15060" y="31171"/>
                  </a:lnTo>
                  <a:cubicBezTo>
                    <a:pt x="15061" y="31128"/>
                    <a:pt x="15062" y="31095"/>
                    <a:pt x="15063" y="31061"/>
                  </a:cubicBezTo>
                  <a:lnTo>
                    <a:pt x="15063" y="31061"/>
                  </a:lnTo>
                  <a:cubicBezTo>
                    <a:pt x="15066" y="31060"/>
                    <a:pt x="15070" y="31060"/>
                    <a:pt x="15073" y="31060"/>
                  </a:cubicBezTo>
                  <a:close/>
                  <a:moveTo>
                    <a:pt x="16475" y="31036"/>
                  </a:moveTo>
                  <a:cubicBezTo>
                    <a:pt x="16458" y="31067"/>
                    <a:pt x="16433" y="31108"/>
                    <a:pt x="16386" y="31184"/>
                  </a:cubicBezTo>
                  <a:cubicBezTo>
                    <a:pt x="16371" y="31103"/>
                    <a:pt x="16367" y="31078"/>
                    <a:pt x="16359" y="31037"/>
                  </a:cubicBezTo>
                  <a:cubicBezTo>
                    <a:pt x="16414" y="31037"/>
                    <a:pt x="16462" y="31036"/>
                    <a:pt x="16475" y="31036"/>
                  </a:cubicBezTo>
                  <a:close/>
                  <a:moveTo>
                    <a:pt x="15988" y="31140"/>
                  </a:moveTo>
                  <a:lnTo>
                    <a:pt x="15983" y="31236"/>
                  </a:lnTo>
                  <a:lnTo>
                    <a:pt x="15947" y="31237"/>
                  </a:lnTo>
                  <a:lnTo>
                    <a:pt x="15925" y="31142"/>
                  </a:lnTo>
                  <a:lnTo>
                    <a:pt x="15988" y="31140"/>
                  </a:lnTo>
                  <a:close/>
                  <a:moveTo>
                    <a:pt x="16842" y="31246"/>
                  </a:moveTo>
                  <a:lnTo>
                    <a:pt x="16842" y="31303"/>
                  </a:lnTo>
                  <a:lnTo>
                    <a:pt x="16817" y="31305"/>
                  </a:lnTo>
                  <a:lnTo>
                    <a:pt x="16818" y="31248"/>
                  </a:lnTo>
                  <a:lnTo>
                    <a:pt x="16842" y="31246"/>
                  </a:lnTo>
                  <a:close/>
                  <a:moveTo>
                    <a:pt x="16280" y="31095"/>
                  </a:moveTo>
                  <a:lnTo>
                    <a:pt x="16280" y="31095"/>
                  </a:lnTo>
                  <a:cubicBezTo>
                    <a:pt x="16275" y="31200"/>
                    <a:pt x="16274" y="31252"/>
                    <a:pt x="16271" y="31308"/>
                  </a:cubicBezTo>
                  <a:cubicBezTo>
                    <a:pt x="16227" y="31308"/>
                    <a:pt x="16194" y="31308"/>
                    <a:pt x="16144" y="31309"/>
                  </a:cubicBezTo>
                  <a:cubicBezTo>
                    <a:pt x="16183" y="31249"/>
                    <a:pt x="16216" y="31196"/>
                    <a:pt x="16280" y="31095"/>
                  </a:cubicBezTo>
                  <a:close/>
                  <a:moveTo>
                    <a:pt x="14600" y="31050"/>
                  </a:moveTo>
                  <a:cubicBezTo>
                    <a:pt x="14605" y="31125"/>
                    <a:pt x="14610" y="31172"/>
                    <a:pt x="14614" y="31230"/>
                  </a:cubicBezTo>
                  <a:cubicBezTo>
                    <a:pt x="14644" y="31240"/>
                    <a:pt x="14685" y="31255"/>
                    <a:pt x="14729" y="31271"/>
                  </a:cubicBezTo>
                  <a:cubicBezTo>
                    <a:pt x="14722" y="31284"/>
                    <a:pt x="14719" y="31299"/>
                    <a:pt x="14708" y="31308"/>
                  </a:cubicBezTo>
                  <a:cubicBezTo>
                    <a:pt x="14692" y="31323"/>
                    <a:pt x="14672" y="31342"/>
                    <a:pt x="14651" y="31343"/>
                  </a:cubicBezTo>
                  <a:cubicBezTo>
                    <a:pt x="14590" y="31349"/>
                    <a:pt x="14529" y="31352"/>
                    <a:pt x="14468" y="31352"/>
                  </a:cubicBezTo>
                  <a:cubicBezTo>
                    <a:pt x="14314" y="31352"/>
                    <a:pt x="14161" y="31337"/>
                    <a:pt x="14007" y="31333"/>
                  </a:cubicBezTo>
                  <a:lnTo>
                    <a:pt x="13991" y="31286"/>
                  </a:lnTo>
                  <a:lnTo>
                    <a:pt x="14121" y="31264"/>
                  </a:lnTo>
                  <a:lnTo>
                    <a:pt x="14102" y="31231"/>
                  </a:lnTo>
                  <a:lnTo>
                    <a:pt x="14102" y="31231"/>
                  </a:lnTo>
                  <a:cubicBezTo>
                    <a:pt x="14207" y="31250"/>
                    <a:pt x="14311" y="31270"/>
                    <a:pt x="14414" y="31287"/>
                  </a:cubicBezTo>
                  <a:cubicBezTo>
                    <a:pt x="14473" y="31218"/>
                    <a:pt x="14525" y="31149"/>
                    <a:pt x="14600" y="31050"/>
                  </a:cubicBezTo>
                  <a:close/>
                  <a:moveTo>
                    <a:pt x="14809" y="31343"/>
                  </a:moveTo>
                  <a:lnTo>
                    <a:pt x="14882" y="31349"/>
                  </a:lnTo>
                  <a:lnTo>
                    <a:pt x="14879" y="31368"/>
                  </a:lnTo>
                  <a:lnTo>
                    <a:pt x="14806" y="31361"/>
                  </a:lnTo>
                  <a:lnTo>
                    <a:pt x="14809" y="31343"/>
                  </a:lnTo>
                  <a:close/>
                  <a:moveTo>
                    <a:pt x="15619" y="31352"/>
                  </a:moveTo>
                  <a:lnTo>
                    <a:pt x="15693" y="31358"/>
                  </a:lnTo>
                  <a:lnTo>
                    <a:pt x="15691" y="31377"/>
                  </a:lnTo>
                  <a:lnTo>
                    <a:pt x="15618" y="31371"/>
                  </a:lnTo>
                  <a:lnTo>
                    <a:pt x="15619" y="31352"/>
                  </a:lnTo>
                  <a:close/>
                  <a:moveTo>
                    <a:pt x="16033" y="31428"/>
                  </a:moveTo>
                  <a:lnTo>
                    <a:pt x="16053" y="31526"/>
                  </a:lnTo>
                  <a:lnTo>
                    <a:pt x="15990" y="31524"/>
                  </a:lnTo>
                  <a:lnTo>
                    <a:pt x="15996" y="31428"/>
                  </a:lnTo>
                  <a:close/>
                  <a:moveTo>
                    <a:pt x="15213" y="0"/>
                  </a:moveTo>
                  <a:cubicBezTo>
                    <a:pt x="15117" y="0"/>
                    <a:pt x="15021" y="8"/>
                    <a:pt x="14931" y="49"/>
                  </a:cubicBezTo>
                  <a:cubicBezTo>
                    <a:pt x="14877" y="21"/>
                    <a:pt x="14820" y="13"/>
                    <a:pt x="14763" y="13"/>
                  </a:cubicBezTo>
                  <a:cubicBezTo>
                    <a:pt x="14669" y="13"/>
                    <a:pt x="14574" y="36"/>
                    <a:pt x="14489" y="36"/>
                  </a:cubicBezTo>
                  <a:cubicBezTo>
                    <a:pt x="14459" y="36"/>
                    <a:pt x="14431" y="33"/>
                    <a:pt x="14404" y="25"/>
                  </a:cubicBezTo>
                  <a:cubicBezTo>
                    <a:pt x="14352" y="8"/>
                    <a:pt x="14302" y="2"/>
                    <a:pt x="14253" y="2"/>
                  </a:cubicBezTo>
                  <a:cubicBezTo>
                    <a:pt x="14129" y="2"/>
                    <a:pt x="14012" y="40"/>
                    <a:pt x="13899" y="40"/>
                  </a:cubicBezTo>
                  <a:cubicBezTo>
                    <a:pt x="13884" y="40"/>
                    <a:pt x="13871" y="40"/>
                    <a:pt x="13857" y="38"/>
                  </a:cubicBezTo>
                  <a:cubicBezTo>
                    <a:pt x="13792" y="96"/>
                    <a:pt x="13739" y="144"/>
                    <a:pt x="13724" y="157"/>
                  </a:cubicBezTo>
                  <a:cubicBezTo>
                    <a:pt x="13517" y="165"/>
                    <a:pt x="13362" y="159"/>
                    <a:pt x="13212" y="178"/>
                  </a:cubicBezTo>
                  <a:cubicBezTo>
                    <a:pt x="13204" y="179"/>
                    <a:pt x="13196" y="179"/>
                    <a:pt x="13189" y="179"/>
                  </a:cubicBezTo>
                  <a:cubicBezTo>
                    <a:pt x="13111" y="179"/>
                    <a:pt x="13029" y="153"/>
                    <a:pt x="12952" y="153"/>
                  </a:cubicBezTo>
                  <a:cubicBezTo>
                    <a:pt x="12882" y="153"/>
                    <a:pt x="12815" y="175"/>
                    <a:pt x="12759" y="257"/>
                  </a:cubicBezTo>
                  <a:cubicBezTo>
                    <a:pt x="12731" y="244"/>
                    <a:pt x="12703" y="231"/>
                    <a:pt x="12671" y="215"/>
                  </a:cubicBezTo>
                  <a:cubicBezTo>
                    <a:pt x="12608" y="285"/>
                    <a:pt x="12503" y="268"/>
                    <a:pt x="12424" y="322"/>
                  </a:cubicBezTo>
                  <a:cubicBezTo>
                    <a:pt x="12404" y="336"/>
                    <a:pt x="12383" y="341"/>
                    <a:pt x="12361" y="341"/>
                  </a:cubicBezTo>
                  <a:cubicBezTo>
                    <a:pt x="12316" y="341"/>
                    <a:pt x="12266" y="321"/>
                    <a:pt x="12216" y="321"/>
                  </a:cubicBezTo>
                  <a:cubicBezTo>
                    <a:pt x="12175" y="321"/>
                    <a:pt x="12134" y="334"/>
                    <a:pt x="12094" y="380"/>
                  </a:cubicBezTo>
                  <a:cubicBezTo>
                    <a:pt x="12056" y="424"/>
                    <a:pt x="11994" y="451"/>
                    <a:pt x="11926" y="451"/>
                  </a:cubicBezTo>
                  <a:cubicBezTo>
                    <a:pt x="11882" y="451"/>
                    <a:pt x="11836" y="440"/>
                    <a:pt x="11794" y="416"/>
                  </a:cubicBezTo>
                  <a:cubicBezTo>
                    <a:pt x="11774" y="456"/>
                    <a:pt x="11742" y="466"/>
                    <a:pt x="11705" y="466"/>
                  </a:cubicBezTo>
                  <a:cubicBezTo>
                    <a:pt x="11674" y="466"/>
                    <a:pt x="11640" y="459"/>
                    <a:pt x="11608" y="459"/>
                  </a:cubicBezTo>
                  <a:cubicBezTo>
                    <a:pt x="11561" y="459"/>
                    <a:pt x="11517" y="473"/>
                    <a:pt x="11494" y="543"/>
                  </a:cubicBezTo>
                  <a:cubicBezTo>
                    <a:pt x="11500" y="565"/>
                    <a:pt x="11511" y="609"/>
                    <a:pt x="11523" y="655"/>
                  </a:cubicBezTo>
                  <a:cubicBezTo>
                    <a:pt x="11406" y="631"/>
                    <a:pt x="11298" y="611"/>
                    <a:pt x="11192" y="590"/>
                  </a:cubicBezTo>
                  <a:cubicBezTo>
                    <a:pt x="11105" y="709"/>
                    <a:pt x="10945" y="600"/>
                    <a:pt x="10832" y="744"/>
                  </a:cubicBezTo>
                  <a:cubicBezTo>
                    <a:pt x="10826" y="753"/>
                    <a:pt x="10798" y="797"/>
                    <a:pt x="10767" y="845"/>
                  </a:cubicBezTo>
                  <a:cubicBezTo>
                    <a:pt x="10710" y="824"/>
                    <a:pt x="10651" y="803"/>
                    <a:pt x="10596" y="783"/>
                  </a:cubicBezTo>
                  <a:cubicBezTo>
                    <a:pt x="10527" y="806"/>
                    <a:pt x="10461" y="828"/>
                    <a:pt x="10365" y="859"/>
                  </a:cubicBezTo>
                  <a:cubicBezTo>
                    <a:pt x="10351" y="899"/>
                    <a:pt x="10329" y="955"/>
                    <a:pt x="10311" y="1000"/>
                  </a:cubicBezTo>
                  <a:cubicBezTo>
                    <a:pt x="9981" y="1039"/>
                    <a:pt x="9664" y="1056"/>
                    <a:pt x="9427" y="1304"/>
                  </a:cubicBezTo>
                  <a:cubicBezTo>
                    <a:pt x="9344" y="1318"/>
                    <a:pt x="9271" y="1324"/>
                    <a:pt x="9200" y="1346"/>
                  </a:cubicBezTo>
                  <a:cubicBezTo>
                    <a:pt x="9027" y="1405"/>
                    <a:pt x="8909" y="1565"/>
                    <a:pt x="8715" y="1585"/>
                  </a:cubicBezTo>
                  <a:cubicBezTo>
                    <a:pt x="8638" y="1751"/>
                    <a:pt x="8470" y="1701"/>
                    <a:pt x="8354" y="1770"/>
                  </a:cubicBezTo>
                  <a:cubicBezTo>
                    <a:pt x="8232" y="1843"/>
                    <a:pt x="8123" y="1941"/>
                    <a:pt x="8008" y="2026"/>
                  </a:cubicBezTo>
                  <a:cubicBezTo>
                    <a:pt x="8000" y="2033"/>
                    <a:pt x="7988" y="2042"/>
                    <a:pt x="7978" y="2044"/>
                  </a:cubicBezTo>
                  <a:cubicBezTo>
                    <a:pt x="7885" y="2054"/>
                    <a:pt x="7789" y="2035"/>
                    <a:pt x="7725" y="2152"/>
                  </a:cubicBezTo>
                  <a:cubicBezTo>
                    <a:pt x="7689" y="2217"/>
                    <a:pt x="7527" y="2158"/>
                    <a:pt x="7523" y="2297"/>
                  </a:cubicBezTo>
                  <a:cubicBezTo>
                    <a:pt x="7522" y="2317"/>
                    <a:pt x="7433" y="2367"/>
                    <a:pt x="7383" y="2389"/>
                  </a:cubicBezTo>
                  <a:cubicBezTo>
                    <a:pt x="7305" y="2422"/>
                    <a:pt x="7179" y="2403"/>
                    <a:pt x="7158" y="2488"/>
                  </a:cubicBezTo>
                  <a:cubicBezTo>
                    <a:pt x="7124" y="2625"/>
                    <a:pt x="7015" y="2536"/>
                    <a:pt x="6958" y="2610"/>
                  </a:cubicBezTo>
                  <a:cubicBezTo>
                    <a:pt x="6907" y="2678"/>
                    <a:pt x="6805" y="2716"/>
                    <a:pt x="6734" y="2776"/>
                  </a:cubicBezTo>
                  <a:cubicBezTo>
                    <a:pt x="6668" y="2832"/>
                    <a:pt x="6614" y="2900"/>
                    <a:pt x="6605" y="2910"/>
                  </a:cubicBezTo>
                  <a:cubicBezTo>
                    <a:pt x="6471" y="2982"/>
                    <a:pt x="6359" y="3010"/>
                    <a:pt x="6325" y="3066"/>
                  </a:cubicBezTo>
                  <a:cubicBezTo>
                    <a:pt x="6222" y="3229"/>
                    <a:pt x="6067" y="3329"/>
                    <a:pt x="5943" y="3520"/>
                  </a:cubicBezTo>
                  <a:lnTo>
                    <a:pt x="5943" y="3520"/>
                  </a:lnTo>
                  <a:cubicBezTo>
                    <a:pt x="5934" y="3514"/>
                    <a:pt x="5925" y="3509"/>
                    <a:pt x="5915" y="3503"/>
                  </a:cubicBezTo>
                  <a:lnTo>
                    <a:pt x="5915" y="3503"/>
                  </a:lnTo>
                  <a:cubicBezTo>
                    <a:pt x="5918" y="3516"/>
                    <a:pt x="5921" y="3531"/>
                    <a:pt x="5925" y="3549"/>
                  </a:cubicBezTo>
                  <a:cubicBezTo>
                    <a:pt x="5931" y="3539"/>
                    <a:pt x="5937" y="3529"/>
                    <a:pt x="5943" y="3520"/>
                  </a:cubicBezTo>
                  <a:lnTo>
                    <a:pt x="5943" y="3520"/>
                  </a:lnTo>
                  <a:cubicBezTo>
                    <a:pt x="5949" y="3524"/>
                    <a:pt x="5955" y="3528"/>
                    <a:pt x="5961" y="3532"/>
                  </a:cubicBezTo>
                  <a:cubicBezTo>
                    <a:pt x="5965" y="3537"/>
                    <a:pt x="5959" y="3554"/>
                    <a:pt x="5943" y="3554"/>
                  </a:cubicBezTo>
                  <a:cubicBezTo>
                    <a:pt x="5938" y="3554"/>
                    <a:pt x="5932" y="3552"/>
                    <a:pt x="5925" y="3549"/>
                  </a:cubicBezTo>
                  <a:cubicBezTo>
                    <a:pt x="5924" y="3550"/>
                    <a:pt x="5922" y="3551"/>
                    <a:pt x="5920" y="3551"/>
                  </a:cubicBezTo>
                  <a:cubicBezTo>
                    <a:pt x="5909" y="3551"/>
                    <a:pt x="5899" y="3521"/>
                    <a:pt x="5888" y="3490"/>
                  </a:cubicBezTo>
                  <a:lnTo>
                    <a:pt x="5888" y="3490"/>
                  </a:lnTo>
                  <a:cubicBezTo>
                    <a:pt x="5897" y="3494"/>
                    <a:pt x="5906" y="3499"/>
                    <a:pt x="5915" y="3503"/>
                  </a:cubicBezTo>
                  <a:lnTo>
                    <a:pt x="5915" y="3503"/>
                  </a:lnTo>
                  <a:cubicBezTo>
                    <a:pt x="5903" y="3458"/>
                    <a:pt x="5898" y="3447"/>
                    <a:pt x="5896" y="3447"/>
                  </a:cubicBezTo>
                  <a:cubicBezTo>
                    <a:pt x="5896" y="3447"/>
                    <a:pt x="5896" y="3447"/>
                    <a:pt x="5896" y="3447"/>
                  </a:cubicBezTo>
                  <a:cubicBezTo>
                    <a:pt x="5838" y="3481"/>
                    <a:pt x="5785" y="3525"/>
                    <a:pt x="5727" y="3549"/>
                  </a:cubicBezTo>
                  <a:cubicBezTo>
                    <a:pt x="5659" y="3575"/>
                    <a:pt x="5721" y="3674"/>
                    <a:pt x="5615" y="3681"/>
                  </a:cubicBezTo>
                  <a:cubicBezTo>
                    <a:pt x="5571" y="3683"/>
                    <a:pt x="5497" y="3749"/>
                    <a:pt x="5472" y="3797"/>
                  </a:cubicBezTo>
                  <a:cubicBezTo>
                    <a:pt x="5393" y="3949"/>
                    <a:pt x="5271" y="4025"/>
                    <a:pt x="5113" y="4072"/>
                  </a:cubicBezTo>
                  <a:cubicBezTo>
                    <a:pt x="5094" y="4227"/>
                    <a:pt x="4982" y="4283"/>
                    <a:pt x="4912" y="4300"/>
                  </a:cubicBezTo>
                  <a:cubicBezTo>
                    <a:pt x="4825" y="4415"/>
                    <a:pt x="4781" y="4490"/>
                    <a:pt x="4720" y="4549"/>
                  </a:cubicBezTo>
                  <a:cubicBezTo>
                    <a:pt x="4654" y="4615"/>
                    <a:pt x="4539" y="4656"/>
                    <a:pt x="4508" y="4726"/>
                  </a:cubicBezTo>
                  <a:cubicBezTo>
                    <a:pt x="4464" y="4827"/>
                    <a:pt x="4369" y="4798"/>
                    <a:pt x="4320" y="4877"/>
                  </a:cubicBezTo>
                  <a:cubicBezTo>
                    <a:pt x="4266" y="4962"/>
                    <a:pt x="4177" y="5030"/>
                    <a:pt x="4127" y="5082"/>
                  </a:cubicBezTo>
                  <a:cubicBezTo>
                    <a:pt x="4080" y="5198"/>
                    <a:pt x="4052" y="5291"/>
                    <a:pt x="4030" y="5369"/>
                  </a:cubicBezTo>
                  <a:cubicBezTo>
                    <a:pt x="3921" y="5416"/>
                    <a:pt x="3824" y="5455"/>
                    <a:pt x="3730" y="5497"/>
                  </a:cubicBezTo>
                  <a:cubicBezTo>
                    <a:pt x="3718" y="5501"/>
                    <a:pt x="3711" y="5523"/>
                    <a:pt x="3701" y="5536"/>
                  </a:cubicBezTo>
                  <a:cubicBezTo>
                    <a:pt x="3730" y="5572"/>
                    <a:pt x="3761" y="5605"/>
                    <a:pt x="3807" y="5658"/>
                  </a:cubicBezTo>
                  <a:cubicBezTo>
                    <a:pt x="3729" y="5735"/>
                    <a:pt x="3654" y="5807"/>
                    <a:pt x="3577" y="5881"/>
                  </a:cubicBezTo>
                  <a:cubicBezTo>
                    <a:pt x="3555" y="5920"/>
                    <a:pt x="3527" y="5967"/>
                    <a:pt x="3489" y="6032"/>
                  </a:cubicBezTo>
                  <a:cubicBezTo>
                    <a:pt x="3479" y="5970"/>
                    <a:pt x="3473" y="5942"/>
                    <a:pt x="3464" y="5895"/>
                  </a:cubicBezTo>
                  <a:lnTo>
                    <a:pt x="3464" y="5895"/>
                  </a:lnTo>
                  <a:cubicBezTo>
                    <a:pt x="3296" y="6073"/>
                    <a:pt x="3493" y="6162"/>
                    <a:pt x="3412" y="6319"/>
                  </a:cubicBezTo>
                  <a:cubicBezTo>
                    <a:pt x="3371" y="6282"/>
                    <a:pt x="3330" y="6234"/>
                    <a:pt x="3273" y="6234"/>
                  </a:cubicBezTo>
                  <a:cubicBezTo>
                    <a:pt x="3254" y="6234"/>
                    <a:pt x="3232" y="6240"/>
                    <a:pt x="3208" y="6254"/>
                  </a:cubicBezTo>
                  <a:cubicBezTo>
                    <a:pt x="3125" y="6303"/>
                    <a:pt x="3049" y="6368"/>
                    <a:pt x="2984" y="6428"/>
                  </a:cubicBezTo>
                  <a:cubicBezTo>
                    <a:pt x="2950" y="6512"/>
                    <a:pt x="2912" y="6591"/>
                    <a:pt x="2884" y="6674"/>
                  </a:cubicBezTo>
                  <a:cubicBezTo>
                    <a:pt x="2789" y="6956"/>
                    <a:pt x="2438" y="7066"/>
                    <a:pt x="2405" y="7391"/>
                  </a:cubicBezTo>
                  <a:cubicBezTo>
                    <a:pt x="2281" y="7449"/>
                    <a:pt x="2212" y="7542"/>
                    <a:pt x="2225" y="7681"/>
                  </a:cubicBezTo>
                  <a:cubicBezTo>
                    <a:pt x="2096" y="7740"/>
                    <a:pt x="2062" y="7890"/>
                    <a:pt x="1999" y="8008"/>
                  </a:cubicBezTo>
                  <a:cubicBezTo>
                    <a:pt x="1963" y="8073"/>
                    <a:pt x="1957" y="8155"/>
                    <a:pt x="1941" y="8223"/>
                  </a:cubicBezTo>
                  <a:cubicBezTo>
                    <a:pt x="1888" y="8283"/>
                    <a:pt x="1832" y="8336"/>
                    <a:pt x="1793" y="8399"/>
                  </a:cubicBezTo>
                  <a:cubicBezTo>
                    <a:pt x="1642" y="8648"/>
                    <a:pt x="1550" y="8935"/>
                    <a:pt x="1357" y="9155"/>
                  </a:cubicBezTo>
                  <a:cubicBezTo>
                    <a:pt x="1338" y="9176"/>
                    <a:pt x="1319" y="9229"/>
                    <a:pt x="1326" y="9251"/>
                  </a:cubicBezTo>
                  <a:cubicBezTo>
                    <a:pt x="1367" y="9379"/>
                    <a:pt x="1282" y="9478"/>
                    <a:pt x="1241" y="9582"/>
                  </a:cubicBezTo>
                  <a:cubicBezTo>
                    <a:pt x="1211" y="9660"/>
                    <a:pt x="1114" y="9737"/>
                    <a:pt x="1117" y="9798"/>
                  </a:cubicBezTo>
                  <a:cubicBezTo>
                    <a:pt x="1126" y="9965"/>
                    <a:pt x="983" y="10097"/>
                    <a:pt x="994" y="10228"/>
                  </a:cubicBezTo>
                  <a:cubicBezTo>
                    <a:pt x="1004" y="10403"/>
                    <a:pt x="914" y="10491"/>
                    <a:pt x="854" y="10619"/>
                  </a:cubicBezTo>
                  <a:cubicBezTo>
                    <a:pt x="829" y="10671"/>
                    <a:pt x="849" y="10752"/>
                    <a:pt x="835" y="10815"/>
                  </a:cubicBezTo>
                  <a:cubicBezTo>
                    <a:pt x="823" y="10872"/>
                    <a:pt x="791" y="10924"/>
                    <a:pt x="763" y="10989"/>
                  </a:cubicBezTo>
                  <a:cubicBezTo>
                    <a:pt x="777" y="11024"/>
                    <a:pt x="798" y="11074"/>
                    <a:pt x="819" y="11128"/>
                  </a:cubicBezTo>
                  <a:lnTo>
                    <a:pt x="670" y="11237"/>
                  </a:lnTo>
                  <a:cubicBezTo>
                    <a:pt x="692" y="11290"/>
                    <a:pt x="713" y="11340"/>
                    <a:pt x="736" y="11399"/>
                  </a:cubicBezTo>
                  <a:cubicBezTo>
                    <a:pt x="716" y="11418"/>
                    <a:pt x="695" y="11436"/>
                    <a:pt x="660" y="11467"/>
                  </a:cubicBezTo>
                  <a:cubicBezTo>
                    <a:pt x="689" y="11514"/>
                    <a:pt x="721" y="11565"/>
                    <a:pt x="764" y="11633"/>
                  </a:cubicBezTo>
                  <a:cubicBezTo>
                    <a:pt x="698" y="11642"/>
                    <a:pt x="661" y="11648"/>
                    <a:pt x="607" y="11654"/>
                  </a:cubicBezTo>
                  <a:cubicBezTo>
                    <a:pt x="593" y="11702"/>
                    <a:pt x="585" y="11761"/>
                    <a:pt x="560" y="11811"/>
                  </a:cubicBezTo>
                  <a:cubicBezTo>
                    <a:pt x="532" y="11870"/>
                    <a:pt x="489" y="11921"/>
                    <a:pt x="474" y="11948"/>
                  </a:cubicBezTo>
                  <a:cubicBezTo>
                    <a:pt x="474" y="12058"/>
                    <a:pt x="498" y="12157"/>
                    <a:pt x="468" y="12207"/>
                  </a:cubicBezTo>
                  <a:cubicBezTo>
                    <a:pt x="377" y="12360"/>
                    <a:pt x="443" y="12526"/>
                    <a:pt x="388" y="12672"/>
                  </a:cubicBezTo>
                  <a:cubicBezTo>
                    <a:pt x="452" y="12701"/>
                    <a:pt x="501" y="12725"/>
                    <a:pt x="557" y="12750"/>
                  </a:cubicBezTo>
                  <a:cubicBezTo>
                    <a:pt x="538" y="12766"/>
                    <a:pt x="529" y="12779"/>
                    <a:pt x="521" y="12779"/>
                  </a:cubicBezTo>
                  <a:cubicBezTo>
                    <a:pt x="476" y="12778"/>
                    <a:pt x="430" y="12775"/>
                    <a:pt x="382" y="12773"/>
                  </a:cubicBezTo>
                  <a:cubicBezTo>
                    <a:pt x="327" y="12932"/>
                    <a:pt x="307" y="13100"/>
                    <a:pt x="277" y="13269"/>
                  </a:cubicBezTo>
                  <a:cubicBezTo>
                    <a:pt x="264" y="13354"/>
                    <a:pt x="248" y="13440"/>
                    <a:pt x="224" y="13525"/>
                  </a:cubicBezTo>
                  <a:cubicBezTo>
                    <a:pt x="209" y="13612"/>
                    <a:pt x="189" y="13699"/>
                    <a:pt x="155" y="13785"/>
                  </a:cubicBezTo>
                  <a:cubicBezTo>
                    <a:pt x="189" y="13809"/>
                    <a:pt x="229" y="13837"/>
                    <a:pt x="286" y="13877"/>
                  </a:cubicBezTo>
                  <a:cubicBezTo>
                    <a:pt x="208" y="13900"/>
                    <a:pt x="174" y="13911"/>
                    <a:pt x="137" y="13922"/>
                  </a:cubicBezTo>
                  <a:cubicBezTo>
                    <a:pt x="133" y="13975"/>
                    <a:pt x="123" y="14024"/>
                    <a:pt x="127" y="14069"/>
                  </a:cubicBezTo>
                  <a:cubicBezTo>
                    <a:pt x="132" y="14102"/>
                    <a:pt x="158" y="14127"/>
                    <a:pt x="162" y="14136"/>
                  </a:cubicBezTo>
                  <a:cubicBezTo>
                    <a:pt x="140" y="14211"/>
                    <a:pt x="108" y="14272"/>
                    <a:pt x="105" y="14336"/>
                  </a:cubicBezTo>
                  <a:cubicBezTo>
                    <a:pt x="93" y="14590"/>
                    <a:pt x="27" y="14851"/>
                    <a:pt x="79" y="15108"/>
                  </a:cubicBezTo>
                  <a:cubicBezTo>
                    <a:pt x="62" y="15143"/>
                    <a:pt x="46" y="15192"/>
                    <a:pt x="26" y="15254"/>
                  </a:cubicBezTo>
                  <a:cubicBezTo>
                    <a:pt x="99" y="15271"/>
                    <a:pt x="152" y="15283"/>
                    <a:pt x="209" y="15296"/>
                  </a:cubicBezTo>
                  <a:cubicBezTo>
                    <a:pt x="208" y="15341"/>
                    <a:pt x="207" y="15373"/>
                    <a:pt x="207" y="15410"/>
                  </a:cubicBezTo>
                  <a:cubicBezTo>
                    <a:pt x="149" y="15419"/>
                    <a:pt x="96" y="15427"/>
                    <a:pt x="46" y="15435"/>
                  </a:cubicBezTo>
                  <a:cubicBezTo>
                    <a:pt x="84" y="15530"/>
                    <a:pt x="118" y="15613"/>
                    <a:pt x="154" y="15700"/>
                  </a:cubicBezTo>
                  <a:cubicBezTo>
                    <a:pt x="111" y="15711"/>
                    <a:pt x="86" y="15719"/>
                    <a:pt x="59" y="15725"/>
                  </a:cubicBezTo>
                  <a:cubicBezTo>
                    <a:pt x="1" y="15951"/>
                    <a:pt x="136" y="16179"/>
                    <a:pt x="73" y="16404"/>
                  </a:cubicBezTo>
                  <a:cubicBezTo>
                    <a:pt x="109" y="16493"/>
                    <a:pt x="149" y="16591"/>
                    <a:pt x="184" y="16676"/>
                  </a:cubicBezTo>
                  <a:cubicBezTo>
                    <a:pt x="158" y="16722"/>
                    <a:pt x="142" y="16747"/>
                    <a:pt x="132" y="16765"/>
                  </a:cubicBezTo>
                  <a:cubicBezTo>
                    <a:pt x="171" y="16800"/>
                    <a:pt x="218" y="16832"/>
                    <a:pt x="270" y="16872"/>
                  </a:cubicBezTo>
                  <a:cubicBezTo>
                    <a:pt x="198" y="16943"/>
                    <a:pt x="145" y="16996"/>
                    <a:pt x="104" y="17037"/>
                  </a:cubicBezTo>
                  <a:cubicBezTo>
                    <a:pt x="215" y="17212"/>
                    <a:pt x="165" y="17421"/>
                    <a:pt x="229" y="17580"/>
                  </a:cubicBezTo>
                  <a:cubicBezTo>
                    <a:pt x="274" y="17594"/>
                    <a:pt x="308" y="17606"/>
                    <a:pt x="354" y="17621"/>
                  </a:cubicBezTo>
                  <a:cubicBezTo>
                    <a:pt x="318" y="17752"/>
                    <a:pt x="287" y="17865"/>
                    <a:pt x="271" y="17921"/>
                  </a:cubicBezTo>
                  <a:cubicBezTo>
                    <a:pt x="352" y="18202"/>
                    <a:pt x="414" y="18429"/>
                    <a:pt x="524" y="18679"/>
                  </a:cubicBezTo>
                  <a:cubicBezTo>
                    <a:pt x="543" y="18691"/>
                    <a:pt x="588" y="18717"/>
                    <a:pt x="632" y="18742"/>
                  </a:cubicBezTo>
                  <a:cubicBezTo>
                    <a:pt x="599" y="18804"/>
                    <a:pt x="576" y="18851"/>
                    <a:pt x="552" y="18899"/>
                  </a:cubicBezTo>
                  <a:cubicBezTo>
                    <a:pt x="648" y="19010"/>
                    <a:pt x="686" y="19126"/>
                    <a:pt x="629" y="19263"/>
                  </a:cubicBezTo>
                  <a:cubicBezTo>
                    <a:pt x="657" y="19292"/>
                    <a:pt x="685" y="19322"/>
                    <a:pt x="713" y="19351"/>
                  </a:cubicBezTo>
                  <a:cubicBezTo>
                    <a:pt x="699" y="19417"/>
                    <a:pt x="689" y="19469"/>
                    <a:pt x="682" y="19501"/>
                  </a:cubicBezTo>
                  <a:cubicBezTo>
                    <a:pt x="721" y="19578"/>
                    <a:pt x="763" y="19632"/>
                    <a:pt x="779" y="19694"/>
                  </a:cubicBezTo>
                  <a:cubicBezTo>
                    <a:pt x="830" y="19932"/>
                    <a:pt x="911" y="20162"/>
                    <a:pt x="985" y="20394"/>
                  </a:cubicBezTo>
                  <a:cubicBezTo>
                    <a:pt x="1061" y="20625"/>
                    <a:pt x="1148" y="20853"/>
                    <a:pt x="1269" y="21067"/>
                  </a:cubicBezTo>
                  <a:cubicBezTo>
                    <a:pt x="1325" y="21164"/>
                    <a:pt x="1331" y="21278"/>
                    <a:pt x="1417" y="21377"/>
                  </a:cubicBezTo>
                  <a:cubicBezTo>
                    <a:pt x="1485" y="21442"/>
                    <a:pt x="1482" y="21602"/>
                    <a:pt x="1525" y="21718"/>
                  </a:cubicBezTo>
                  <a:cubicBezTo>
                    <a:pt x="1547" y="21779"/>
                    <a:pt x="1591" y="21842"/>
                    <a:pt x="1638" y="21883"/>
                  </a:cubicBezTo>
                  <a:cubicBezTo>
                    <a:pt x="1763" y="21988"/>
                    <a:pt x="1697" y="22182"/>
                    <a:pt x="1831" y="22279"/>
                  </a:cubicBezTo>
                  <a:cubicBezTo>
                    <a:pt x="1837" y="22283"/>
                    <a:pt x="1829" y="22320"/>
                    <a:pt x="1829" y="22341"/>
                  </a:cubicBezTo>
                  <a:cubicBezTo>
                    <a:pt x="1829" y="22360"/>
                    <a:pt x="1831" y="22376"/>
                    <a:pt x="1832" y="22394"/>
                  </a:cubicBezTo>
                  <a:cubicBezTo>
                    <a:pt x="1956" y="22463"/>
                    <a:pt x="2090" y="22503"/>
                    <a:pt x="2168" y="22669"/>
                  </a:cubicBezTo>
                  <a:cubicBezTo>
                    <a:pt x="2099" y="22670"/>
                    <a:pt x="2031" y="22672"/>
                    <a:pt x="1935" y="22673"/>
                  </a:cubicBezTo>
                  <a:cubicBezTo>
                    <a:pt x="2007" y="22738"/>
                    <a:pt x="2041" y="22773"/>
                    <a:pt x="2079" y="22803"/>
                  </a:cubicBezTo>
                  <a:cubicBezTo>
                    <a:pt x="2074" y="22848"/>
                    <a:pt x="2069" y="22879"/>
                    <a:pt x="2066" y="22912"/>
                  </a:cubicBezTo>
                  <a:cubicBezTo>
                    <a:pt x="2124" y="22938"/>
                    <a:pt x="2184" y="22966"/>
                    <a:pt x="2260" y="23001"/>
                  </a:cubicBezTo>
                  <a:cubicBezTo>
                    <a:pt x="2293" y="23060"/>
                    <a:pt x="2332" y="23129"/>
                    <a:pt x="2388" y="23231"/>
                  </a:cubicBezTo>
                  <a:cubicBezTo>
                    <a:pt x="2424" y="23232"/>
                    <a:pt x="2472" y="23234"/>
                    <a:pt x="2562" y="23237"/>
                  </a:cubicBezTo>
                  <a:cubicBezTo>
                    <a:pt x="2475" y="23306"/>
                    <a:pt x="2434" y="23340"/>
                    <a:pt x="2357" y="23401"/>
                  </a:cubicBezTo>
                  <a:cubicBezTo>
                    <a:pt x="2496" y="23428"/>
                    <a:pt x="2591" y="23447"/>
                    <a:pt x="2686" y="23465"/>
                  </a:cubicBezTo>
                  <a:cubicBezTo>
                    <a:pt x="2700" y="23468"/>
                    <a:pt x="2715" y="23494"/>
                    <a:pt x="2740" y="23521"/>
                  </a:cubicBezTo>
                  <a:cubicBezTo>
                    <a:pt x="2733" y="23587"/>
                    <a:pt x="2724" y="23659"/>
                    <a:pt x="2716" y="23725"/>
                  </a:cubicBezTo>
                  <a:cubicBezTo>
                    <a:pt x="2856" y="23910"/>
                    <a:pt x="3114" y="23988"/>
                    <a:pt x="3103" y="24303"/>
                  </a:cubicBezTo>
                  <a:cubicBezTo>
                    <a:pt x="3043" y="24256"/>
                    <a:pt x="2989" y="24236"/>
                    <a:pt x="2941" y="24236"/>
                  </a:cubicBezTo>
                  <a:cubicBezTo>
                    <a:pt x="2886" y="24236"/>
                    <a:pt x="2838" y="24261"/>
                    <a:pt x="2794" y="24300"/>
                  </a:cubicBezTo>
                  <a:cubicBezTo>
                    <a:pt x="2936" y="24381"/>
                    <a:pt x="3077" y="24461"/>
                    <a:pt x="3221" y="24543"/>
                  </a:cubicBezTo>
                  <a:cubicBezTo>
                    <a:pt x="3240" y="24537"/>
                    <a:pt x="3267" y="24528"/>
                    <a:pt x="3303" y="24517"/>
                  </a:cubicBezTo>
                  <a:lnTo>
                    <a:pt x="3303" y="24517"/>
                  </a:lnTo>
                  <a:cubicBezTo>
                    <a:pt x="3317" y="24676"/>
                    <a:pt x="3190" y="24811"/>
                    <a:pt x="3354" y="24987"/>
                  </a:cubicBezTo>
                  <a:cubicBezTo>
                    <a:pt x="3368" y="24940"/>
                    <a:pt x="3379" y="24909"/>
                    <a:pt x="3399" y="24845"/>
                  </a:cubicBezTo>
                  <a:cubicBezTo>
                    <a:pt x="3476" y="24998"/>
                    <a:pt x="3458" y="25171"/>
                    <a:pt x="3623" y="25199"/>
                  </a:cubicBezTo>
                  <a:cubicBezTo>
                    <a:pt x="3627" y="25242"/>
                    <a:pt x="3629" y="25265"/>
                    <a:pt x="3632" y="25298"/>
                  </a:cubicBezTo>
                  <a:cubicBezTo>
                    <a:pt x="3685" y="25285"/>
                    <a:pt x="3720" y="25277"/>
                    <a:pt x="3764" y="25265"/>
                  </a:cubicBezTo>
                  <a:lnTo>
                    <a:pt x="3764" y="25265"/>
                  </a:lnTo>
                  <a:cubicBezTo>
                    <a:pt x="3742" y="25323"/>
                    <a:pt x="3724" y="25364"/>
                    <a:pt x="3702" y="25418"/>
                  </a:cubicBezTo>
                  <a:cubicBezTo>
                    <a:pt x="3895" y="25505"/>
                    <a:pt x="4027" y="25635"/>
                    <a:pt x="4049" y="25770"/>
                  </a:cubicBezTo>
                  <a:cubicBezTo>
                    <a:pt x="4152" y="25879"/>
                    <a:pt x="4245" y="25938"/>
                    <a:pt x="4263" y="26003"/>
                  </a:cubicBezTo>
                  <a:cubicBezTo>
                    <a:pt x="4300" y="26128"/>
                    <a:pt x="4358" y="26207"/>
                    <a:pt x="4475" y="26250"/>
                  </a:cubicBezTo>
                  <a:cubicBezTo>
                    <a:pt x="4595" y="26292"/>
                    <a:pt x="4595" y="26403"/>
                    <a:pt x="4636" y="26501"/>
                  </a:cubicBezTo>
                  <a:cubicBezTo>
                    <a:pt x="4663" y="26510"/>
                    <a:pt x="4695" y="26512"/>
                    <a:pt x="4722" y="26529"/>
                  </a:cubicBezTo>
                  <a:cubicBezTo>
                    <a:pt x="4879" y="26619"/>
                    <a:pt x="4960" y="26816"/>
                    <a:pt x="5151" y="26866"/>
                  </a:cubicBezTo>
                  <a:cubicBezTo>
                    <a:pt x="5154" y="26868"/>
                    <a:pt x="5154" y="26906"/>
                    <a:pt x="5159" y="26928"/>
                  </a:cubicBezTo>
                  <a:cubicBezTo>
                    <a:pt x="5179" y="27010"/>
                    <a:pt x="5344" y="26963"/>
                    <a:pt x="5316" y="27091"/>
                  </a:cubicBezTo>
                  <a:cubicBezTo>
                    <a:pt x="5400" y="27146"/>
                    <a:pt x="5484" y="27202"/>
                    <a:pt x="5565" y="27256"/>
                  </a:cubicBezTo>
                  <a:cubicBezTo>
                    <a:pt x="5572" y="27287"/>
                    <a:pt x="5578" y="27316"/>
                    <a:pt x="5582" y="27337"/>
                  </a:cubicBezTo>
                  <a:cubicBezTo>
                    <a:pt x="5630" y="27352"/>
                    <a:pt x="5671" y="27365"/>
                    <a:pt x="5705" y="27375"/>
                  </a:cubicBezTo>
                  <a:cubicBezTo>
                    <a:pt x="5724" y="27431"/>
                    <a:pt x="5738" y="27472"/>
                    <a:pt x="5759" y="27536"/>
                  </a:cubicBezTo>
                  <a:cubicBezTo>
                    <a:pt x="5918" y="27543"/>
                    <a:pt x="6015" y="27653"/>
                    <a:pt x="6096" y="27778"/>
                  </a:cubicBezTo>
                  <a:cubicBezTo>
                    <a:pt x="6146" y="27750"/>
                    <a:pt x="6199" y="27724"/>
                    <a:pt x="6280" y="27681"/>
                  </a:cubicBezTo>
                  <a:cubicBezTo>
                    <a:pt x="6286" y="27808"/>
                    <a:pt x="6290" y="27890"/>
                    <a:pt x="6295" y="27986"/>
                  </a:cubicBezTo>
                  <a:cubicBezTo>
                    <a:pt x="6512" y="28024"/>
                    <a:pt x="6651" y="28145"/>
                    <a:pt x="6731" y="28321"/>
                  </a:cubicBezTo>
                  <a:cubicBezTo>
                    <a:pt x="6798" y="28336"/>
                    <a:pt x="6849" y="28346"/>
                    <a:pt x="6895" y="28357"/>
                  </a:cubicBezTo>
                  <a:cubicBezTo>
                    <a:pt x="6914" y="28414"/>
                    <a:pt x="6927" y="28454"/>
                    <a:pt x="6943" y="28499"/>
                  </a:cubicBezTo>
                  <a:cubicBezTo>
                    <a:pt x="7077" y="28530"/>
                    <a:pt x="7204" y="28546"/>
                    <a:pt x="7320" y="28560"/>
                  </a:cubicBezTo>
                  <a:cubicBezTo>
                    <a:pt x="7324" y="28624"/>
                    <a:pt x="7329" y="28691"/>
                    <a:pt x="7332" y="28763"/>
                  </a:cubicBezTo>
                  <a:cubicBezTo>
                    <a:pt x="7422" y="28797"/>
                    <a:pt x="7487" y="28884"/>
                    <a:pt x="7579" y="28884"/>
                  </a:cubicBezTo>
                  <a:cubicBezTo>
                    <a:pt x="7594" y="28884"/>
                    <a:pt x="7609" y="28882"/>
                    <a:pt x="7624" y="28877"/>
                  </a:cubicBezTo>
                  <a:cubicBezTo>
                    <a:pt x="7651" y="29019"/>
                    <a:pt x="7808" y="29044"/>
                    <a:pt x="7891" y="29120"/>
                  </a:cubicBezTo>
                  <a:cubicBezTo>
                    <a:pt x="7976" y="29119"/>
                    <a:pt x="8050" y="29117"/>
                    <a:pt x="8132" y="29116"/>
                  </a:cubicBezTo>
                  <a:cubicBezTo>
                    <a:pt x="8181" y="29225"/>
                    <a:pt x="8219" y="29314"/>
                    <a:pt x="8254" y="29392"/>
                  </a:cubicBezTo>
                  <a:cubicBezTo>
                    <a:pt x="8277" y="29374"/>
                    <a:pt x="8307" y="29368"/>
                    <a:pt x="8340" y="29368"/>
                  </a:cubicBezTo>
                  <a:cubicBezTo>
                    <a:pt x="8393" y="29368"/>
                    <a:pt x="8456" y="29383"/>
                    <a:pt x="8515" y="29383"/>
                  </a:cubicBezTo>
                  <a:cubicBezTo>
                    <a:pt x="8549" y="29383"/>
                    <a:pt x="8582" y="29378"/>
                    <a:pt x="8612" y="29361"/>
                  </a:cubicBezTo>
                  <a:cubicBezTo>
                    <a:pt x="8707" y="29411"/>
                    <a:pt x="8793" y="29456"/>
                    <a:pt x="8882" y="29504"/>
                  </a:cubicBezTo>
                  <a:cubicBezTo>
                    <a:pt x="8929" y="29486"/>
                    <a:pt x="8977" y="29467"/>
                    <a:pt x="9019" y="29451"/>
                  </a:cubicBezTo>
                  <a:lnTo>
                    <a:pt x="9019" y="29451"/>
                  </a:lnTo>
                  <a:cubicBezTo>
                    <a:pt x="9169" y="29572"/>
                    <a:pt x="8968" y="29542"/>
                    <a:pt x="8999" y="29592"/>
                  </a:cubicBezTo>
                  <a:lnTo>
                    <a:pt x="8996" y="29704"/>
                  </a:lnTo>
                  <a:lnTo>
                    <a:pt x="9056" y="29767"/>
                  </a:lnTo>
                  <a:cubicBezTo>
                    <a:pt x="9106" y="29728"/>
                    <a:pt x="9155" y="29688"/>
                    <a:pt x="9193" y="29659"/>
                  </a:cubicBezTo>
                  <a:cubicBezTo>
                    <a:pt x="9281" y="29742"/>
                    <a:pt x="9346" y="29804"/>
                    <a:pt x="9446" y="29898"/>
                  </a:cubicBezTo>
                  <a:cubicBezTo>
                    <a:pt x="9455" y="29815"/>
                    <a:pt x="9491" y="29794"/>
                    <a:pt x="9534" y="29794"/>
                  </a:cubicBezTo>
                  <a:cubicBezTo>
                    <a:pt x="9578" y="29794"/>
                    <a:pt x="9631" y="29816"/>
                    <a:pt x="9673" y="29816"/>
                  </a:cubicBezTo>
                  <a:cubicBezTo>
                    <a:pt x="9681" y="29816"/>
                    <a:pt x="9689" y="29815"/>
                    <a:pt x="9696" y="29813"/>
                  </a:cubicBezTo>
                  <a:cubicBezTo>
                    <a:pt x="9722" y="29848"/>
                    <a:pt x="9747" y="29884"/>
                    <a:pt x="9778" y="29925"/>
                  </a:cubicBezTo>
                  <a:cubicBezTo>
                    <a:pt x="9873" y="29907"/>
                    <a:pt x="9956" y="29885"/>
                    <a:pt x="10043" y="29863"/>
                  </a:cubicBezTo>
                  <a:cubicBezTo>
                    <a:pt x="10044" y="29863"/>
                    <a:pt x="10046" y="29863"/>
                    <a:pt x="10047" y="29863"/>
                  </a:cubicBezTo>
                  <a:cubicBezTo>
                    <a:pt x="10059" y="29863"/>
                    <a:pt x="10076" y="29873"/>
                    <a:pt x="10090" y="29878"/>
                  </a:cubicBezTo>
                  <a:cubicBezTo>
                    <a:pt x="10077" y="29932"/>
                    <a:pt x="10064" y="29982"/>
                    <a:pt x="10046" y="30050"/>
                  </a:cubicBezTo>
                  <a:cubicBezTo>
                    <a:pt x="10162" y="30053"/>
                    <a:pt x="10249" y="30054"/>
                    <a:pt x="10287" y="30056"/>
                  </a:cubicBezTo>
                  <a:cubicBezTo>
                    <a:pt x="10380" y="30013"/>
                    <a:pt x="10437" y="29988"/>
                    <a:pt x="10513" y="29954"/>
                  </a:cubicBezTo>
                  <a:cubicBezTo>
                    <a:pt x="10533" y="30046"/>
                    <a:pt x="10548" y="30110"/>
                    <a:pt x="10563" y="30174"/>
                  </a:cubicBezTo>
                  <a:cubicBezTo>
                    <a:pt x="10593" y="30166"/>
                    <a:pt x="10623" y="30159"/>
                    <a:pt x="10663" y="30150"/>
                  </a:cubicBezTo>
                  <a:cubicBezTo>
                    <a:pt x="10688" y="30224"/>
                    <a:pt x="10710" y="30291"/>
                    <a:pt x="10732" y="30359"/>
                  </a:cubicBezTo>
                  <a:cubicBezTo>
                    <a:pt x="10789" y="30343"/>
                    <a:pt x="10842" y="30328"/>
                    <a:pt x="10897" y="30312"/>
                  </a:cubicBezTo>
                  <a:cubicBezTo>
                    <a:pt x="10930" y="30365"/>
                    <a:pt x="10963" y="30418"/>
                    <a:pt x="10988" y="30457"/>
                  </a:cubicBezTo>
                  <a:cubicBezTo>
                    <a:pt x="11047" y="30438"/>
                    <a:pt x="11102" y="30419"/>
                    <a:pt x="11195" y="30390"/>
                  </a:cubicBezTo>
                  <a:lnTo>
                    <a:pt x="11195" y="30390"/>
                  </a:lnTo>
                  <a:cubicBezTo>
                    <a:pt x="11179" y="30485"/>
                    <a:pt x="11169" y="30538"/>
                    <a:pt x="11157" y="30603"/>
                  </a:cubicBezTo>
                  <a:cubicBezTo>
                    <a:pt x="11207" y="30615"/>
                    <a:pt x="11247" y="30624"/>
                    <a:pt x="11294" y="30634"/>
                  </a:cubicBezTo>
                  <a:cubicBezTo>
                    <a:pt x="11273" y="30591"/>
                    <a:pt x="11258" y="30565"/>
                    <a:pt x="11238" y="30522"/>
                  </a:cubicBezTo>
                  <a:lnTo>
                    <a:pt x="11238" y="30522"/>
                  </a:lnTo>
                  <a:cubicBezTo>
                    <a:pt x="11316" y="30546"/>
                    <a:pt x="11382" y="30558"/>
                    <a:pt x="11445" y="30568"/>
                  </a:cubicBezTo>
                  <a:cubicBezTo>
                    <a:pt x="11475" y="30535"/>
                    <a:pt x="11500" y="30507"/>
                    <a:pt x="11523" y="30482"/>
                  </a:cubicBezTo>
                  <a:cubicBezTo>
                    <a:pt x="11589" y="30502"/>
                    <a:pt x="11648" y="30519"/>
                    <a:pt x="11706" y="30535"/>
                  </a:cubicBezTo>
                  <a:cubicBezTo>
                    <a:pt x="11751" y="30510"/>
                    <a:pt x="11797" y="30484"/>
                    <a:pt x="11847" y="30455"/>
                  </a:cubicBezTo>
                  <a:cubicBezTo>
                    <a:pt x="11879" y="30507"/>
                    <a:pt x="11900" y="30540"/>
                    <a:pt x="11919" y="30569"/>
                  </a:cubicBezTo>
                  <a:cubicBezTo>
                    <a:pt x="11888" y="30585"/>
                    <a:pt x="11863" y="30597"/>
                    <a:pt x="11837" y="30612"/>
                  </a:cubicBezTo>
                  <a:cubicBezTo>
                    <a:pt x="11879" y="30640"/>
                    <a:pt x="11913" y="30663"/>
                    <a:pt x="11948" y="30688"/>
                  </a:cubicBezTo>
                  <a:cubicBezTo>
                    <a:pt x="11978" y="30747"/>
                    <a:pt x="11843" y="30833"/>
                    <a:pt x="11994" y="30864"/>
                  </a:cubicBezTo>
                  <a:cubicBezTo>
                    <a:pt x="11995" y="30864"/>
                    <a:pt x="11996" y="30864"/>
                    <a:pt x="11998" y="30864"/>
                  </a:cubicBezTo>
                  <a:cubicBezTo>
                    <a:pt x="12115" y="30864"/>
                    <a:pt x="12043" y="30730"/>
                    <a:pt x="12143" y="30730"/>
                  </a:cubicBezTo>
                  <a:cubicBezTo>
                    <a:pt x="12152" y="30730"/>
                    <a:pt x="12164" y="30731"/>
                    <a:pt x="12176" y="30734"/>
                  </a:cubicBezTo>
                  <a:cubicBezTo>
                    <a:pt x="12196" y="30657"/>
                    <a:pt x="12239" y="30612"/>
                    <a:pt x="12329" y="30612"/>
                  </a:cubicBezTo>
                  <a:cubicBezTo>
                    <a:pt x="12360" y="30612"/>
                    <a:pt x="12396" y="30617"/>
                    <a:pt x="12438" y="30628"/>
                  </a:cubicBezTo>
                  <a:cubicBezTo>
                    <a:pt x="12362" y="30678"/>
                    <a:pt x="12304" y="30716"/>
                    <a:pt x="12246" y="30755"/>
                  </a:cubicBezTo>
                  <a:lnTo>
                    <a:pt x="12562" y="31025"/>
                  </a:lnTo>
                  <a:cubicBezTo>
                    <a:pt x="12615" y="31018"/>
                    <a:pt x="12666" y="31009"/>
                    <a:pt x="12722" y="31000"/>
                  </a:cubicBezTo>
                  <a:cubicBezTo>
                    <a:pt x="12772" y="31059"/>
                    <a:pt x="12816" y="31118"/>
                    <a:pt x="12883" y="31186"/>
                  </a:cubicBezTo>
                  <a:cubicBezTo>
                    <a:pt x="12950" y="31102"/>
                    <a:pt x="13002" y="31037"/>
                    <a:pt x="13055" y="30972"/>
                  </a:cubicBezTo>
                  <a:cubicBezTo>
                    <a:pt x="13097" y="31062"/>
                    <a:pt x="13205" y="31055"/>
                    <a:pt x="13295" y="31074"/>
                  </a:cubicBezTo>
                  <a:cubicBezTo>
                    <a:pt x="13346" y="31003"/>
                    <a:pt x="13398" y="30931"/>
                    <a:pt x="13470" y="30831"/>
                  </a:cubicBezTo>
                  <a:cubicBezTo>
                    <a:pt x="13539" y="30909"/>
                    <a:pt x="13573" y="30962"/>
                    <a:pt x="13624" y="30997"/>
                  </a:cubicBezTo>
                  <a:cubicBezTo>
                    <a:pt x="13676" y="31031"/>
                    <a:pt x="13746" y="31047"/>
                    <a:pt x="13808" y="31071"/>
                  </a:cubicBezTo>
                  <a:cubicBezTo>
                    <a:pt x="13807" y="31121"/>
                    <a:pt x="13804" y="31158"/>
                    <a:pt x="13804" y="31162"/>
                  </a:cubicBezTo>
                  <a:cubicBezTo>
                    <a:pt x="13888" y="31277"/>
                    <a:pt x="13943" y="31353"/>
                    <a:pt x="13995" y="31426"/>
                  </a:cubicBezTo>
                  <a:cubicBezTo>
                    <a:pt x="14130" y="31465"/>
                    <a:pt x="14261" y="31502"/>
                    <a:pt x="14397" y="31542"/>
                  </a:cubicBezTo>
                  <a:cubicBezTo>
                    <a:pt x="14410" y="31505"/>
                    <a:pt x="14429" y="31455"/>
                    <a:pt x="14455" y="31383"/>
                  </a:cubicBezTo>
                  <a:cubicBezTo>
                    <a:pt x="14591" y="31465"/>
                    <a:pt x="14704" y="31536"/>
                    <a:pt x="14817" y="31606"/>
                  </a:cubicBezTo>
                  <a:cubicBezTo>
                    <a:pt x="14850" y="31586"/>
                    <a:pt x="14886" y="31573"/>
                    <a:pt x="14906" y="31551"/>
                  </a:cubicBezTo>
                  <a:cubicBezTo>
                    <a:pt x="14954" y="31490"/>
                    <a:pt x="14991" y="31426"/>
                    <a:pt x="15037" y="31365"/>
                  </a:cubicBezTo>
                  <a:cubicBezTo>
                    <a:pt x="15042" y="31358"/>
                    <a:pt x="15069" y="31359"/>
                    <a:pt x="15087" y="31356"/>
                  </a:cubicBezTo>
                  <a:cubicBezTo>
                    <a:pt x="15098" y="31395"/>
                    <a:pt x="15109" y="31428"/>
                    <a:pt x="15120" y="31465"/>
                  </a:cubicBezTo>
                  <a:cubicBezTo>
                    <a:pt x="15127" y="31466"/>
                    <a:pt x="15133" y="31466"/>
                    <a:pt x="15139" y="31466"/>
                  </a:cubicBezTo>
                  <a:cubicBezTo>
                    <a:pt x="15248" y="31466"/>
                    <a:pt x="15295" y="31417"/>
                    <a:pt x="15332" y="31346"/>
                  </a:cubicBezTo>
                  <a:cubicBezTo>
                    <a:pt x="15343" y="31325"/>
                    <a:pt x="15418" y="31327"/>
                    <a:pt x="15459" y="31318"/>
                  </a:cubicBezTo>
                  <a:lnTo>
                    <a:pt x="15459" y="31318"/>
                  </a:lnTo>
                  <a:cubicBezTo>
                    <a:pt x="15429" y="31387"/>
                    <a:pt x="15409" y="31436"/>
                    <a:pt x="15387" y="31484"/>
                  </a:cubicBezTo>
                  <a:cubicBezTo>
                    <a:pt x="15451" y="31502"/>
                    <a:pt x="15513" y="31521"/>
                    <a:pt x="15541" y="31529"/>
                  </a:cubicBezTo>
                  <a:cubicBezTo>
                    <a:pt x="15611" y="31528"/>
                    <a:pt x="15673" y="31519"/>
                    <a:pt x="15726" y="31519"/>
                  </a:cubicBezTo>
                  <a:cubicBezTo>
                    <a:pt x="15752" y="31519"/>
                    <a:pt x="15776" y="31521"/>
                    <a:pt x="15799" y="31527"/>
                  </a:cubicBezTo>
                  <a:cubicBezTo>
                    <a:pt x="15883" y="31552"/>
                    <a:pt x="15952" y="31609"/>
                    <a:pt x="16030" y="31649"/>
                  </a:cubicBezTo>
                  <a:cubicBezTo>
                    <a:pt x="16034" y="31651"/>
                    <a:pt x="16040" y="31652"/>
                    <a:pt x="16046" y="31652"/>
                  </a:cubicBezTo>
                  <a:cubicBezTo>
                    <a:pt x="16062" y="31652"/>
                    <a:pt x="16081" y="31647"/>
                    <a:pt x="16097" y="31645"/>
                  </a:cubicBezTo>
                  <a:cubicBezTo>
                    <a:pt x="16115" y="31612"/>
                    <a:pt x="16131" y="31580"/>
                    <a:pt x="16149" y="31548"/>
                  </a:cubicBezTo>
                  <a:cubicBezTo>
                    <a:pt x="16189" y="31566"/>
                    <a:pt x="16226" y="31597"/>
                    <a:pt x="16259" y="31597"/>
                  </a:cubicBezTo>
                  <a:cubicBezTo>
                    <a:pt x="16261" y="31597"/>
                    <a:pt x="16263" y="31596"/>
                    <a:pt x="16265" y="31596"/>
                  </a:cubicBezTo>
                  <a:cubicBezTo>
                    <a:pt x="16458" y="31567"/>
                    <a:pt x="16648" y="31530"/>
                    <a:pt x="16831" y="31495"/>
                  </a:cubicBezTo>
                  <a:cubicBezTo>
                    <a:pt x="16902" y="31509"/>
                    <a:pt x="16977" y="31524"/>
                    <a:pt x="17111" y="31551"/>
                  </a:cubicBezTo>
                  <a:cubicBezTo>
                    <a:pt x="17133" y="31506"/>
                    <a:pt x="17161" y="31455"/>
                    <a:pt x="17186" y="31408"/>
                  </a:cubicBezTo>
                  <a:cubicBezTo>
                    <a:pt x="17239" y="31439"/>
                    <a:pt x="17265" y="31453"/>
                    <a:pt x="17295" y="31471"/>
                  </a:cubicBezTo>
                  <a:cubicBezTo>
                    <a:pt x="17360" y="31443"/>
                    <a:pt x="17420" y="31420"/>
                    <a:pt x="17473" y="31398"/>
                  </a:cubicBezTo>
                  <a:cubicBezTo>
                    <a:pt x="17524" y="31426"/>
                    <a:pt x="17561" y="31446"/>
                    <a:pt x="17619" y="31477"/>
                  </a:cubicBezTo>
                  <a:cubicBezTo>
                    <a:pt x="17655" y="31448"/>
                    <a:pt x="17683" y="31420"/>
                    <a:pt x="17719" y="31398"/>
                  </a:cubicBezTo>
                  <a:cubicBezTo>
                    <a:pt x="17761" y="31373"/>
                    <a:pt x="17808" y="31350"/>
                    <a:pt x="17863" y="31317"/>
                  </a:cubicBezTo>
                  <a:cubicBezTo>
                    <a:pt x="17889" y="31365"/>
                    <a:pt x="17905" y="31396"/>
                    <a:pt x="17923" y="31427"/>
                  </a:cubicBezTo>
                  <a:cubicBezTo>
                    <a:pt x="18063" y="31411"/>
                    <a:pt x="18203" y="31395"/>
                    <a:pt x="18334" y="31378"/>
                  </a:cubicBezTo>
                  <a:cubicBezTo>
                    <a:pt x="18341" y="31337"/>
                    <a:pt x="18345" y="31311"/>
                    <a:pt x="18350" y="31289"/>
                  </a:cubicBezTo>
                  <a:cubicBezTo>
                    <a:pt x="18507" y="31309"/>
                    <a:pt x="18659" y="31330"/>
                    <a:pt x="18803" y="31349"/>
                  </a:cubicBezTo>
                  <a:cubicBezTo>
                    <a:pt x="18890" y="31283"/>
                    <a:pt x="18926" y="31185"/>
                    <a:pt x="19048" y="31185"/>
                  </a:cubicBezTo>
                  <a:cubicBezTo>
                    <a:pt x="19053" y="31185"/>
                    <a:pt x="19058" y="31185"/>
                    <a:pt x="19063" y="31186"/>
                  </a:cubicBezTo>
                  <a:cubicBezTo>
                    <a:pt x="19075" y="31165"/>
                    <a:pt x="19090" y="31147"/>
                    <a:pt x="19105" y="31130"/>
                  </a:cubicBezTo>
                  <a:lnTo>
                    <a:pt x="19130" y="31146"/>
                  </a:lnTo>
                  <a:lnTo>
                    <a:pt x="19075" y="31193"/>
                  </a:lnTo>
                  <a:cubicBezTo>
                    <a:pt x="19071" y="31190"/>
                    <a:pt x="19063" y="31186"/>
                    <a:pt x="19063" y="31186"/>
                  </a:cubicBezTo>
                  <a:lnTo>
                    <a:pt x="19063" y="31186"/>
                  </a:lnTo>
                  <a:cubicBezTo>
                    <a:pt x="19103" y="31221"/>
                    <a:pt x="19140" y="31253"/>
                    <a:pt x="19175" y="31284"/>
                  </a:cubicBezTo>
                  <a:cubicBezTo>
                    <a:pt x="19243" y="31246"/>
                    <a:pt x="19305" y="31211"/>
                    <a:pt x="19365" y="31177"/>
                  </a:cubicBezTo>
                  <a:cubicBezTo>
                    <a:pt x="19358" y="31130"/>
                    <a:pt x="19352" y="31084"/>
                    <a:pt x="19316" y="31042"/>
                  </a:cubicBezTo>
                  <a:cubicBezTo>
                    <a:pt x="19316" y="31042"/>
                    <a:pt x="19317" y="31041"/>
                    <a:pt x="19317" y="31041"/>
                  </a:cubicBezTo>
                  <a:lnTo>
                    <a:pt x="19317" y="31041"/>
                  </a:lnTo>
                  <a:cubicBezTo>
                    <a:pt x="19317" y="31041"/>
                    <a:pt x="19316" y="31041"/>
                    <a:pt x="19316" y="31042"/>
                  </a:cubicBezTo>
                  <a:lnTo>
                    <a:pt x="19316" y="31042"/>
                  </a:lnTo>
                  <a:cubicBezTo>
                    <a:pt x="19278" y="31011"/>
                    <a:pt x="19269" y="30975"/>
                    <a:pt x="19260" y="30939"/>
                  </a:cubicBezTo>
                  <a:lnTo>
                    <a:pt x="19306" y="30928"/>
                  </a:lnTo>
                  <a:lnTo>
                    <a:pt x="19349" y="31032"/>
                  </a:lnTo>
                  <a:lnTo>
                    <a:pt x="19349" y="31032"/>
                  </a:lnTo>
                  <a:cubicBezTo>
                    <a:pt x="19371" y="31026"/>
                    <a:pt x="19391" y="31024"/>
                    <a:pt x="19409" y="31024"/>
                  </a:cubicBezTo>
                  <a:cubicBezTo>
                    <a:pt x="19500" y="31024"/>
                    <a:pt x="19547" y="31082"/>
                    <a:pt x="19622" y="31093"/>
                  </a:cubicBezTo>
                  <a:cubicBezTo>
                    <a:pt x="19637" y="31050"/>
                    <a:pt x="19653" y="31008"/>
                    <a:pt x="19681" y="30928"/>
                  </a:cubicBezTo>
                  <a:cubicBezTo>
                    <a:pt x="19747" y="30980"/>
                    <a:pt x="19787" y="31012"/>
                    <a:pt x="19825" y="31043"/>
                  </a:cubicBezTo>
                  <a:cubicBezTo>
                    <a:pt x="19890" y="30980"/>
                    <a:pt x="20024" y="30946"/>
                    <a:pt x="20012" y="30806"/>
                  </a:cubicBezTo>
                  <a:lnTo>
                    <a:pt x="20012" y="30806"/>
                  </a:lnTo>
                  <a:cubicBezTo>
                    <a:pt x="20078" y="30853"/>
                    <a:pt x="20127" y="30889"/>
                    <a:pt x="20189" y="30931"/>
                  </a:cubicBezTo>
                  <a:cubicBezTo>
                    <a:pt x="20202" y="30874"/>
                    <a:pt x="20211" y="30837"/>
                    <a:pt x="20215" y="30812"/>
                  </a:cubicBezTo>
                  <a:cubicBezTo>
                    <a:pt x="20282" y="30808"/>
                    <a:pt x="20345" y="30802"/>
                    <a:pt x="20442" y="30794"/>
                  </a:cubicBezTo>
                  <a:cubicBezTo>
                    <a:pt x="20383" y="30759"/>
                    <a:pt x="20358" y="30744"/>
                    <a:pt x="20332" y="30728"/>
                  </a:cubicBezTo>
                  <a:cubicBezTo>
                    <a:pt x="20376" y="30703"/>
                    <a:pt x="20414" y="30681"/>
                    <a:pt x="20452" y="30659"/>
                  </a:cubicBezTo>
                  <a:cubicBezTo>
                    <a:pt x="20452" y="30606"/>
                    <a:pt x="20451" y="30553"/>
                    <a:pt x="20449" y="30494"/>
                  </a:cubicBezTo>
                  <a:cubicBezTo>
                    <a:pt x="20502" y="30493"/>
                    <a:pt x="20536" y="30493"/>
                    <a:pt x="20592" y="30491"/>
                  </a:cubicBezTo>
                  <a:lnTo>
                    <a:pt x="20592" y="30491"/>
                  </a:lnTo>
                  <a:cubicBezTo>
                    <a:pt x="20574" y="30544"/>
                    <a:pt x="20561" y="30587"/>
                    <a:pt x="20546" y="30631"/>
                  </a:cubicBezTo>
                  <a:cubicBezTo>
                    <a:pt x="20624" y="30660"/>
                    <a:pt x="20684" y="30674"/>
                    <a:pt x="20728" y="30674"/>
                  </a:cubicBezTo>
                  <a:cubicBezTo>
                    <a:pt x="20777" y="30674"/>
                    <a:pt x="20807" y="30657"/>
                    <a:pt x="20824" y="30622"/>
                  </a:cubicBezTo>
                  <a:cubicBezTo>
                    <a:pt x="20799" y="30608"/>
                    <a:pt x="20774" y="30593"/>
                    <a:pt x="20755" y="30583"/>
                  </a:cubicBezTo>
                  <a:cubicBezTo>
                    <a:pt x="20782" y="30543"/>
                    <a:pt x="20805" y="30509"/>
                    <a:pt x="20821" y="30485"/>
                  </a:cubicBezTo>
                  <a:cubicBezTo>
                    <a:pt x="20910" y="30510"/>
                    <a:pt x="20988" y="30522"/>
                    <a:pt x="21060" y="30537"/>
                  </a:cubicBezTo>
                  <a:cubicBezTo>
                    <a:pt x="21083" y="30503"/>
                    <a:pt x="21097" y="30493"/>
                    <a:pt x="21095" y="30485"/>
                  </a:cubicBezTo>
                  <a:cubicBezTo>
                    <a:pt x="21091" y="30461"/>
                    <a:pt x="21084" y="30437"/>
                    <a:pt x="21018" y="30410"/>
                  </a:cubicBezTo>
                  <a:lnTo>
                    <a:pt x="21018" y="30410"/>
                  </a:lnTo>
                  <a:cubicBezTo>
                    <a:pt x="21005" y="30418"/>
                    <a:pt x="20992" y="30426"/>
                    <a:pt x="20977" y="30432"/>
                  </a:cubicBezTo>
                  <a:cubicBezTo>
                    <a:pt x="20977" y="30433"/>
                    <a:pt x="20976" y="30433"/>
                    <a:pt x="20975" y="30433"/>
                  </a:cubicBezTo>
                  <a:cubicBezTo>
                    <a:pt x="20964" y="30433"/>
                    <a:pt x="20951" y="30417"/>
                    <a:pt x="20982" y="30397"/>
                  </a:cubicBezTo>
                  <a:cubicBezTo>
                    <a:pt x="20982" y="30397"/>
                    <a:pt x="20983" y="30397"/>
                    <a:pt x="20983" y="30397"/>
                  </a:cubicBezTo>
                  <a:lnTo>
                    <a:pt x="20983" y="30397"/>
                  </a:lnTo>
                  <a:cubicBezTo>
                    <a:pt x="20983" y="30397"/>
                    <a:pt x="20983" y="30397"/>
                    <a:pt x="20983" y="30397"/>
                  </a:cubicBezTo>
                  <a:cubicBezTo>
                    <a:pt x="20996" y="30401"/>
                    <a:pt x="21008" y="30406"/>
                    <a:pt x="21018" y="30410"/>
                  </a:cubicBezTo>
                  <a:lnTo>
                    <a:pt x="21018" y="30410"/>
                  </a:lnTo>
                  <a:cubicBezTo>
                    <a:pt x="21024" y="30406"/>
                    <a:pt x="21030" y="30402"/>
                    <a:pt x="21036" y="30397"/>
                  </a:cubicBezTo>
                  <a:lnTo>
                    <a:pt x="21036" y="30397"/>
                  </a:lnTo>
                  <a:cubicBezTo>
                    <a:pt x="21027" y="30397"/>
                    <a:pt x="21017" y="30396"/>
                    <a:pt x="21007" y="30396"/>
                  </a:cubicBezTo>
                  <a:cubicBezTo>
                    <a:pt x="20999" y="30396"/>
                    <a:pt x="20991" y="30397"/>
                    <a:pt x="20983" y="30397"/>
                  </a:cubicBezTo>
                  <a:lnTo>
                    <a:pt x="20983" y="30397"/>
                  </a:lnTo>
                  <a:cubicBezTo>
                    <a:pt x="20981" y="30384"/>
                    <a:pt x="21023" y="30379"/>
                    <a:pt x="21067" y="30377"/>
                  </a:cubicBezTo>
                  <a:lnTo>
                    <a:pt x="21067" y="30377"/>
                  </a:lnTo>
                  <a:cubicBezTo>
                    <a:pt x="21057" y="30383"/>
                    <a:pt x="21047" y="30390"/>
                    <a:pt x="21036" y="30397"/>
                  </a:cubicBezTo>
                  <a:lnTo>
                    <a:pt x="21036" y="30397"/>
                  </a:lnTo>
                  <a:cubicBezTo>
                    <a:pt x="21148" y="30405"/>
                    <a:pt x="21229" y="30450"/>
                    <a:pt x="21303" y="30450"/>
                  </a:cubicBezTo>
                  <a:cubicBezTo>
                    <a:pt x="21349" y="30450"/>
                    <a:pt x="21392" y="30433"/>
                    <a:pt x="21438" y="30379"/>
                  </a:cubicBezTo>
                  <a:cubicBezTo>
                    <a:pt x="21436" y="30347"/>
                    <a:pt x="21436" y="30321"/>
                    <a:pt x="21433" y="30244"/>
                  </a:cubicBezTo>
                  <a:lnTo>
                    <a:pt x="21433" y="30244"/>
                  </a:lnTo>
                  <a:cubicBezTo>
                    <a:pt x="21509" y="30300"/>
                    <a:pt x="21554" y="30334"/>
                    <a:pt x="21600" y="30368"/>
                  </a:cubicBezTo>
                  <a:cubicBezTo>
                    <a:pt x="21751" y="30297"/>
                    <a:pt x="21875" y="30238"/>
                    <a:pt x="22037" y="30163"/>
                  </a:cubicBezTo>
                  <a:cubicBezTo>
                    <a:pt x="22068" y="30164"/>
                    <a:pt x="22094" y="30165"/>
                    <a:pt x="22117" y="30165"/>
                  </a:cubicBezTo>
                  <a:cubicBezTo>
                    <a:pt x="22241" y="30165"/>
                    <a:pt x="22253" y="30142"/>
                    <a:pt x="22316" y="29994"/>
                  </a:cubicBezTo>
                  <a:cubicBezTo>
                    <a:pt x="22321" y="29984"/>
                    <a:pt x="22293" y="29968"/>
                    <a:pt x="22279" y="29954"/>
                  </a:cubicBezTo>
                  <a:cubicBezTo>
                    <a:pt x="22251" y="29976"/>
                    <a:pt x="22225" y="30000"/>
                    <a:pt x="22179" y="30037"/>
                  </a:cubicBezTo>
                  <a:cubicBezTo>
                    <a:pt x="22169" y="29993"/>
                    <a:pt x="22162" y="29960"/>
                    <a:pt x="22156" y="29932"/>
                  </a:cubicBezTo>
                  <a:cubicBezTo>
                    <a:pt x="22249" y="29898"/>
                    <a:pt x="22328" y="29881"/>
                    <a:pt x="22397" y="29847"/>
                  </a:cubicBezTo>
                  <a:cubicBezTo>
                    <a:pt x="22428" y="29878"/>
                    <a:pt x="22453" y="29903"/>
                    <a:pt x="22480" y="29931"/>
                  </a:cubicBezTo>
                  <a:cubicBezTo>
                    <a:pt x="22502" y="29897"/>
                    <a:pt x="22519" y="29869"/>
                    <a:pt x="22535" y="29842"/>
                  </a:cubicBezTo>
                  <a:cubicBezTo>
                    <a:pt x="22591" y="29891"/>
                    <a:pt x="22654" y="29907"/>
                    <a:pt x="22722" y="29907"/>
                  </a:cubicBezTo>
                  <a:cubicBezTo>
                    <a:pt x="22846" y="29907"/>
                    <a:pt x="22988" y="29856"/>
                    <a:pt x="23142" y="29854"/>
                  </a:cubicBezTo>
                  <a:cubicBezTo>
                    <a:pt x="23075" y="29759"/>
                    <a:pt x="23034" y="29700"/>
                    <a:pt x="22986" y="29632"/>
                  </a:cubicBezTo>
                  <a:cubicBezTo>
                    <a:pt x="23111" y="29578"/>
                    <a:pt x="23230" y="29525"/>
                    <a:pt x="23343" y="29475"/>
                  </a:cubicBezTo>
                  <a:cubicBezTo>
                    <a:pt x="23346" y="29428"/>
                    <a:pt x="23349" y="29391"/>
                    <a:pt x="23350" y="29356"/>
                  </a:cubicBezTo>
                  <a:cubicBezTo>
                    <a:pt x="23362" y="29358"/>
                    <a:pt x="23373" y="29360"/>
                    <a:pt x="23384" y="29363"/>
                  </a:cubicBezTo>
                  <a:cubicBezTo>
                    <a:pt x="23402" y="29404"/>
                    <a:pt x="23421" y="29445"/>
                    <a:pt x="23439" y="29485"/>
                  </a:cubicBezTo>
                  <a:cubicBezTo>
                    <a:pt x="23300" y="29576"/>
                    <a:pt x="23246" y="29666"/>
                    <a:pt x="23273" y="29754"/>
                  </a:cubicBezTo>
                  <a:cubicBezTo>
                    <a:pt x="23495" y="29682"/>
                    <a:pt x="23705" y="29576"/>
                    <a:pt x="23915" y="29472"/>
                  </a:cubicBezTo>
                  <a:cubicBezTo>
                    <a:pt x="24118" y="29353"/>
                    <a:pt x="24324" y="29241"/>
                    <a:pt x="24554" y="29177"/>
                  </a:cubicBezTo>
                  <a:cubicBezTo>
                    <a:pt x="24605" y="29111"/>
                    <a:pt x="24663" y="29038"/>
                    <a:pt x="24722" y="28961"/>
                  </a:cubicBezTo>
                  <a:cubicBezTo>
                    <a:pt x="24754" y="28992"/>
                    <a:pt x="24775" y="29010"/>
                    <a:pt x="24810" y="29042"/>
                  </a:cubicBezTo>
                  <a:cubicBezTo>
                    <a:pt x="24895" y="28982"/>
                    <a:pt x="24985" y="28917"/>
                    <a:pt x="25073" y="28855"/>
                  </a:cubicBezTo>
                  <a:lnTo>
                    <a:pt x="25182" y="28882"/>
                  </a:lnTo>
                  <a:cubicBezTo>
                    <a:pt x="25167" y="28826"/>
                    <a:pt x="25153" y="28768"/>
                    <a:pt x="25131" y="28676"/>
                  </a:cubicBezTo>
                  <a:lnTo>
                    <a:pt x="25131" y="28676"/>
                  </a:lnTo>
                  <a:cubicBezTo>
                    <a:pt x="25198" y="28735"/>
                    <a:pt x="25219" y="28752"/>
                    <a:pt x="25257" y="28785"/>
                  </a:cubicBezTo>
                  <a:cubicBezTo>
                    <a:pt x="25312" y="28757"/>
                    <a:pt x="25365" y="28705"/>
                    <a:pt x="25428" y="28674"/>
                  </a:cubicBezTo>
                  <a:cubicBezTo>
                    <a:pt x="25497" y="28639"/>
                    <a:pt x="25575" y="28626"/>
                    <a:pt x="25646" y="28590"/>
                  </a:cubicBezTo>
                  <a:cubicBezTo>
                    <a:pt x="25820" y="28501"/>
                    <a:pt x="25915" y="28329"/>
                    <a:pt x="25808" y="28191"/>
                  </a:cubicBezTo>
                  <a:lnTo>
                    <a:pt x="25808" y="28191"/>
                  </a:lnTo>
                  <a:cubicBezTo>
                    <a:pt x="25804" y="28196"/>
                    <a:pt x="25800" y="28200"/>
                    <a:pt x="25796" y="28204"/>
                  </a:cubicBezTo>
                  <a:cubicBezTo>
                    <a:pt x="25794" y="28205"/>
                    <a:pt x="25791" y="28206"/>
                    <a:pt x="25789" y="28206"/>
                  </a:cubicBezTo>
                  <a:cubicBezTo>
                    <a:pt x="25779" y="28206"/>
                    <a:pt x="25769" y="28194"/>
                    <a:pt x="25790" y="28170"/>
                  </a:cubicBezTo>
                  <a:lnTo>
                    <a:pt x="25790" y="28170"/>
                  </a:lnTo>
                  <a:cubicBezTo>
                    <a:pt x="25797" y="28177"/>
                    <a:pt x="25803" y="28184"/>
                    <a:pt x="25808" y="28191"/>
                  </a:cubicBezTo>
                  <a:lnTo>
                    <a:pt x="25808" y="28191"/>
                  </a:lnTo>
                  <a:cubicBezTo>
                    <a:pt x="25822" y="28178"/>
                    <a:pt x="25834" y="28163"/>
                    <a:pt x="25846" y="28148"/>
                  </a:cubicBezTo>
                  <a:lnTo>
                    <a:pt x="25846" y="28148"/>
                  </a:lnTo>
                  <a:cubicBezTo>
                    <a:pt x="25830" y="28153"/>
                    <a:pt x="25811" y="28160"/>
                    <a:pt x="25790" y="28170"/>
                  </a:cubicBezTo>
                  <a:cubicBezTo>
                    <a:pt x="25782" y="28158"/>
                    <a:pt x="25824" y="28142"/>
                    <a:pt x="25866" y="28124"/>
                  </a:cubicBezTo>
                  <a:lnTo>
                    <a:pt x="25866" y="28124"/>
                  </a:lnTo>
                  <a:cubicBezTo>
                    <a:pt x="25859" y="28132"/>
                    <a:pt x="25853" y="28140"/>
                    <a:pt x="25846" y="28148"/>
                  </a:cubicBezTo>
                  <a:lnTo>
                    <a:pt x="25846" y="28148"/>
                  </a:lnTo>
                  <a:cubicBezTo>
                    <a:pt x="25868" y="28141"/>
                    <a:pt x="25886" y="28139"/>
                    <a:pt x="25901" y="28139"/>
                  </a:cubicBezTo>
                  <a:cubicBezTo>
                    <a:pt x="25989" y="28139"/>
                    <a:pt x="25991" y="28227"/>
                    <a:pt x="26047" y="28227"/>
                  </a:cubicBezTo>
                  <a:cubicBezTo>
                    <a:pt x="26055" y="28227"/>
                    <a:pt x="26064" y="28225"/>
                    <a:pt x="26074" y="28221"/>
                  </a:cubicBezTo>
                  <a:cubicBezTo>
                    <a:pt x="26261" y="28112"/>
                    <a:pt x="26249" y="27973"/>
                    <a:pt x="26236" y="27827"/>
                  </a:cubicBezTo>
                  <a:lnTo>
                    <a:pt x="26236" y="27827"/>
                  </a:lnTo>
                  <a:cubicBezTo>
                    <a:pt x="26343" y="27830"/>
                    <a:pt x="26447" y="27831"/>
                    <a:pt x="26552" y="27833"/>
                  </a:cubicBezTo>
                  <a:cubicBezTo>
                    <a:pt x="26581" y="27775"/>
                    <a:pt x="26599" y="27703"/>
                    <a:pt x="26614" y="27702"/>
                  </a:cubicBezTo>
                  <a:cubicBezTo>
                    <a:pt x="26842" y="27664"/>
                    <a:pt x="26923" y="27477"/>
                    <a:pt x="27008" y="27306"/>
                  </a:cubicBezTo>
                  <a:cubicBezTo>
                    <a:pt x="27058" y="27208"/>
                    <a:pt x="27101" y="27107"/>
                    <a:pt x="27151" y="26997"/>
                  </a:cubicBezTo>
                  <a:cubicBezTo>
                    <a:pt x="27215" y="26990"/>
                    <a:pt x="27286" y="26984"/>
                    <a:pt x="27355" y="26977"/>
                  </a:cubicBezTo>
                  <a:cubicBezTo>
                    <a:pt x="27363" y="26943"/>
                    <a:pt x="27367" y="26921"/>
                    <a:pt x="27371" y="26894"/>
                  </a:cubicBezTo>
                  <a:lnTo>
                    <a:pt x="27561" y="26878"/>
                  </a:lnTo>
                  <a:cubicBezTo>
                    <a:pt x="27516" y="26757"/>
                    <a:pt x="27645" y="26638"/>
                    <a:pt x="27613" y="26456"/>
                  </a:cubicBezTo>
                  <a:lnTo>
                    <a:pt x="27613" y="26456"/>
                  </a:lnTo>
                  <a:cubicBezTo>
                    <a:pt x="27707" y="26481"/>
                    <a:pt x="27766" y="26495"/>
                    <a:pt x="27855" y="26519"/>
                  </a:cubicBezTo>
                  <a:cubicBezTo>
                    <a:pt x="27852" y="26376"/>
                    <a:pt x="27851" y="26291"/>
                    <a:pt x="27850" y="26220"/>
                  </a:cubicBezTo>
                  <a:cubicBezTo>
                    <a:pt x="27926" y="26194"/>
                    <a:pt x="28003" y="26169"/>
                    <a:pt x="28097" y="26135"/>
                  </a:cubicBezTo>
                  <a:cubicBezTo>
                    <a:pt x="28050" y="26064"/>
                    <a:pt x="28020" y="26019"/>
                    <a:pt x="27988" y="25972"/>
                  </a:cubicBezTo>
                  <a:cubicBezTo>
                    <a:pt x="28025" y="25941"/>
                    <a:pt x="28050" y="25919"/>
                    <a:pt x="28081" y="25891"/>
                  </a:cubicBezTo>
                  <a:cubicBezTo>
                    <a:pt x="28091" y="25930"/>
                    <a:pt x="28097" y="25961"/>
                    <a:pt x="28104" y="25992"/>
                  </a:cubicBezTo>
                  <a:cubicBezTo>
                    <a:pt x="28145" y="25985"/>
                    <a:pt x="28186" y="25979"/>
                    <a:pt x="28223" y="25973"/>
                  </a:cubicBezTo>
                  <a:cubicBezTo>
                    <a:pt x="28231" y="25936"/>
                    <a:pt x="28236" y="25908"/>
                    <a:pt x="28247" y="25864"/>
                  </a:cubicBezTo>
                  <a:cubicBezTo>
                    <a:pt x="28301" y="25901"/>
                    <a:pt x="28347" y="25932"/>
                    <a:pt x="28394" y="25963"/>
                  </a:cubicBezTo>
                  <a:cubicBezTo>
                    <a:pt x="28425" y="25929"/>
                    <a:pt x="28447" y="25904"/>
                    <a:pt x="28472" y="25876"/>
                  </a:cubicBezTo>
                  <a:cubicBezTo>
                    <a:pt x="28438" y="25827"/>
                    <a:pt x="28407" y="25783"/>
                    <a:pt x="28370" y="25730"/>
                  </a:cubicBezTo>
                  <a:cubicBezTo>
                    <a:pt x="28419" y="25722"/>
                    <a:pt x="28450" y="25716"/>
                    <a:pt x="28478" y="25710"/>
                  </a:cubicBezTo>
                  <a:cubicBezTo>
                    <a:pt x="28487" y="25670"/>
                    <a:pt x="28497" y="25629"/>
                    <a:pt x="28509" y="25577"/>
                  </a:cubicBezTo>
                  <a:cubicBezTo>
                    <a:pt x="28590" y="25560"/>
                    <a:pt x="28659" y="25545"/>
                    <a:pt x="28728" y="25532"/>
                  </a:cubicBezTo>
                  <a:cubicBezTo>
                    <a:pt x="28731" y="25464"/>
                    <a:pt x="28732" y="25407"/>
                    <a:pt x="28734" y="25343"/>
                  </a:cubicBezTo>
                  <a:cubicBezTo>
                    <a:pt x="28779" y="25352"/>
                    <a:pt x="28822" y="25360"/>
                    <a:pt x="28853" y="25366"/>
                  </a:cubicBezTo>
                  <a:cubicBezTo>
                    <a:pt x="28910" y="25293"/>
                    <a:pt x="28962" y="25229"/>
                    <a:pt x="29016" y="25161"/>
                  </a:cubicBezTo>
                  <a:cubicBezTo>
                    <a:pt x="28781" y="25071"/>
                    <a:pt x="28773" y="25064"/>
                    <a:pt x="28650" y="24856"/>
                  </a:cubicBezTo>
                  <a:cubicBezTo>
                    <a:pt x="28803" y="24804"/>
                    <a:pt x="28943" y="24755"/>
                    <a:pt x="29068" y="24712"/>
                  </a:cubicBezTo>
                  <a:lnTo>
                    <a:pt x="29068" y="24712"/>
                  </a:lnTo>
                  <a:cubicBezTo>
                    <a:pt x="29147" y="24790"/>
                    <a:pt x="29034" y="24948"/>
                    <a:pt x="29165" y="24968"/>
                  </a:cubicBezTo>
                  <a:cubicBezTo>
                    <a:pt x="29193" y="24911"/>
                    <a:pt x="29216" y="24854"/>
                    <a:pt x="29246" y="24798"/>
                  </a:cubicBezTo>
                  <a:cubicBezTo>
                    <a:pt x="29296" y="24706"/>
                    <a:pt x="29309" y="24628"/>
                    <a:pt x="29241" y="24568"/>
                  </a:cubicBezTo>
                  <a:cubicBezTo>
                    <a:pt x="29237" y="24565"/>
                    <a:pt x="29253" y="24539"/>
                    <a:pt x="29260" y="24523"/>
                  </a:cubicBezTo>
                  <a:cubicBezTo>
                    <a:pt x="29303" y="24530"/>
                    <a:pt x="29344" y="24537"/>
                    <a:pt x="29393" y="24546"/>
                  </a:cubicBezTo>
                  <a:cubicBezTo>
                    <a:pt x="29455" y="24355"/>
                    <a:pt x="29411" y="24228"/>
                    <a:pt x="29353" y="24111"/>
                  </a:cubicBezTo>
                  <a:cubicBezTo>
                    <a:pt x="29318" y="24037"/>
                    <a:pt x="29288" y="23963"/>
                    <a:pt x="29391" y="23868"/>
                  </a:cubicBezTo>
                  <a:cubicBezTo>
                    <a:pt x="29472" y="23932"/>
                    <a:pt x="29475" y="24101"/>
                    <a:pt x="29596" y="24101"/>
                  </a:cubicBezTo>
                  <a:cubicBezTo>
                    <a:pt x="29609" y="24101"/>
                    <a:pt x="29624" y="24099"/>
                    <a:pt x="29640" y="24094"/>
                  </a:cubicBezTo>
                  <a:cubicBezTo>
                    <a:pt x="29666" y="24053"/>
                    <a:pt x="29693" y="24013"/>
                    <a:pt x="29719" y="23972"/>
                  </a:cubicBezTo>
                  <a:cubicBezTo>
                    <a:pt x="29677" y="23862"/>
                    <a:pt x="29671" y="23749"/>
                    <a:pt x="29764" y="23582"/>
                  </a:cubicBezTo>
                  <a:cubicBezTo>
                    <a:pt x="29806" y="23657"/>
                    <a:pt x="29830" y="23716"/>
                    <a:pt x="29868" y="23757"/>
                  </a:cubicBezTo>
                  <a:cubicBezTo>
                    <a:pt x="29870" y="23760"/>
                    <a:pt x="29874" y="23761"/>
                    <a:pt x="29878" y="23761"/>
                  </a:cubicBezTo>
                  <a:cubicBezTo>
                    <a:pt x="29899" y="23761"/>
                    <a:pt x="29940" y="23739"/>
                    <a:pt x="29978" y="23727"/>
                  </a:cubicBezTo>
                  <a:cubicBezTo>
                    <a:pt x="29950" y="23662"/>
                    <a:pt x="29931" y="23619"/>
                    <a:pt x="29917" y="23585"/>
                  </a:cubicBezTo>
                  <a:cubicBezTo>
                    <a:pt x="29946" y="23521"/>
                    <a:pt x="29973" y="23462"/>
                    <a:pt x="30030" y="23337"/>
                  </a:cubicBezTo>
                  <a:lnTo>
                    <a:pt x="30030" y="23337"/>
                  </a:lnTo>
                  <a:cubicBezTo>
                    <a:pt x="29921" y="23398"/>
                    <a:pt x="29872" y="23425"/>
                    <a:pt x="29824" y="23453"/>
                  </a:cubicBezTo>
                  <a:cubicBezTo>
                    <a:pt x="29803" y="23401"/>
                    <a:pt x="29783" y="23346"/>
                    <a:pt x="29758" y="23281"/>
                  </a:cubicBezTo>
                  <a:lnTo>
                    <a:pt x="29758" y="23281"/>
                  </a:lnTo>
                  <a:cubicBezTo>
                    <a:pt x="29874" y="23297"/>
                    <a:pt x="29978" y="23312"/>
                    <a:pt x="30089" y="23328"/>
                  </a:cubicBezTo>
                  <a:cubicBezTo>
                    <a:pt x="30106" y="23168"/>
                    <a:pt x="30121" y="23029"/>
                    <a:pt x="30136" y="22901"/>
                  </a:cubicBezTo>
                  <a:cubicBezTo>
                    <a:pt x="30195" y="22860"/>
                    <a:pt x="30245" y="22832"/>
                    <a:pt x="30292" y="22794"/>
                  </a:cubicBezTo>
                  <a:cubicBezTo>
                    <a:pt x="30276" y="22703"/>
                    <a:pt x="30259" y="22617"/>
                    <a:pt x="30246" y="22541"/>
                  </a:cubicBezTo>
                  <a:cubicBezTo>
                    <a:pt x="30186" y="22501"/>
                    <a:pt x="30133" y="22466"/>
                    <a:pt x="30105" y="22447"/>
                  </a:cubicBezTo>
                  <a:cubicBezTo>
                    <a:pt x="30145" y="22411"/>
                    <a:pt x="30187" y="22372"/>
                    <a:pt x="30220" y="22344"/>
                  </a:cubicBezTo>
                  <a:cubicBezTo>
                    <a:pt x="30296" y="22451"/>
                    <a:pt x="30358" y="22538"/>
                    <a:pt x="30426" y="22635"/>
                  </a:cubicBezTo>
                  <a:cubicBezTo>
                    <a:pt x="30449" y="22586"/>
                    <a:pt x="30462" y="22557"/>
                    <a:pt x="30479" y="22523"/>
                  </a:cubicBezTo>
                  <a:cubicBezTo>
                    <a:pt x="30434" y="22483"/>
                    <a:pt x="30393" y="22448"/>
                    <a:pt x="30371" y="22429"/>
                  </a:cubicBezTo>
                  <a:cubicBezTo>
                    <a:pt x="30374" y="22358"/>
                    <a:pt x="30380" y="22316"/>
                    <a:pt x="30373" y="22279"/>
                  </a:cubicBezTo>
                  <a:cubicBezTo>
                    <a:pt x="30368" y="22254"/>
                    <a:pt x="30346" y="22238"/>
                    <a:pt x="30333" y="22220"/>
                  </a:cubicBezTo>
                  <a:cubicBezTo>
                    <a:pt x="30377" y="22183"/>
                    <a:pt x="30395" y="22169"/>
                    <a:pt x="30458" y="22116"/>
                  </a:cubicBezTo>
                  <a:lnTo>
                    <a:pt x="30458" y="22116"/>
                  </a:lnTo>
                  <a:cubicBezTo>
                    <a:pt x="30298" y="22120"/>
                    <a:pt x="30190" y="22123"/>
                    <a:pt x="30074" y="22127"/>
                  </a:cubicBezTo>
                  <a:cubicBezTo>
                    <a:pt x="30084" y="22079"/>
                    <a:pt x="30090" y="22048"/>
                    <a:pt x="30102" y="21996"/>
                  </a:cubicBezTo>
                  <a:cubicBezTo>
                    <a:pt x="30214" y="22004"/>
                    <a:pt x="30320" y="22011"/>
                    <a:pt x="30426" y="22018"/>
                  </a:cubicBezTo>
                  <a:lnTo>
                    <a:pt x="30476" y="21923"/>
                  </a:lnTo>
                  <a:cubicBezTo>
                    <a:pt x="30445" y="21905"/>
                    <a:pt x="30414" y="21889"/>
                    <a:pt x="30380" y="21871"/>
                  </a:cubicBezTo>
                  <a:lnTo>
                    <a:pt x="30379" y="21871"/>
                  </a:lnTo>
                  <a:cubicBezTo>
                    <a:pt x="30405" y="21820"/>
                    <a:pt x="30421" y="21792"/>
                    <a:pt x="30437" y="21758"/>
                  </a:cubicBezTo>
                  <a:cubicBezTo>
                    <a:pt x="30495" y="21774"/>
                    <a:pt x="30546" y="21790"/>
                    <a:pt x="30598" y="21807"/>
                  </a:cubicBezTo>
                  <a:cubicBezTo>
                    <a:pt x="30617" y="21677"/>
                    <a:pt x="30635" y="21562"/>
                    <a:pt x="30654" y="21443"/>
                  </a:cubicBezTo>
                  <a:lnTo>
                    <a:pt x="30654" y="21443"/>
                  </a:lnTo>
                  <a:cubicBezTo>
                    <a:pt x="30560" y="21468"/>
                    <a:pt x="30486" y="21487"/>
                    <a:pt x="30405" y="21509"/>
                  </a:cubicBezTo>
                  <a:cubicBezTo>
                    <a:pt x="30398" y="21308"/>
                    <a:pt x="30608" y="21287"/>
                    <a:pt x="30607" y="21137"/>
                  </a:cubicBezTo>
                  <a:lnTo>
                    <a:pt x="30607" y="21137"/>
                  </a:lnTo>
                  <a:cubicBezTo>
                    <a:pt x="30742" y="21150"/>
                    <a:pt x="30857" y="21162"/>
                    <a:pt x="30970" y="21174"/>
                  </a:cubicBezTo>
                  <a:lnTo>
                    <a:pt x="30983" y="21136"/>
                  </a:lnTo>
                  <a:lnTo>
                    <a:pt x="30736" y="21021"/>
                  </a:lnTo>
                  <a:lnTo>
                    <a:pt x="30780" y="20980"/>
                  </a:lnTo>
                  <a:cubicBezTo>
                    <a:pt x="30755" y="20915"/>
                    <a:pt x="30730" y="20850"/>
                    <a:pt x="30715" y="20809"/>
                  </a:cubicBezTo>
                  <a:cubicBezTo>
                    <a:pt x="30799" y="20772"/>
                    <a:pt x="30889" y="20736"/>
                    <a:pt x="31011" y="20684"/>
                  </a:cubicBezTo>
                  <a:cubicBezTo>
                    <a:pt x="30974" y="20621"/>
                    <a:pt x="30944" y="20569"/>
                    <a:pt x="30921" y="20531"/>
                  </a:cubicBezTo>
                  <a:cubicBezTo>
                    <a:pt x="31002" y="20469"/>
                    <a:pt x="31060" y="20424"/>
                    <a:pt x="31119" y="20381"/>
                  </a:cubicBezTo>
                  <a:cubicBezTo>
                    <a:pt x="31089" y="20313"/>
                    <a:pt x="31067" y="20265"/>
                    <a:pt x="31047" y="20215"/>
                  </a:cubicBezTo>
                  <a:lnTo>
                    <a:pt x="31026" y="20112"/>
                  </a:lnTo>
                  <a:lnTo>
                    <a:pt x="31099" y="20082"/>
                  </a:lnTo>
                  <a:cubicBezTo>
                    <a:pt x="31083" y="20018"/>
                    <a:pt x="31067" y="19953"/>
                    <a:pt x="31051" y="19891"/>
                  </a:cubicBezTo>
                  <a:cubicBezTo>
                    <a:pt x="30992" y="19913"/>
                    <a:pt x="30961" y="19925"/>
                    <a:pt x="30914" y="19941"/>
                  </a:cubicBezTo>
                  <a:cubicBezTo>
                    <a:pt x="30944" y="19865"/>
                    <a:pt x="30969" y="19815"/>
                    <a:pt x="30986" y="19756"/>
                  </a:cubicBezTo>
                  <a:cubicBezTo>
                    <a:pt x="30998" y="19757"/>
                    <a:pt x="31010" y="19758"/>
                    <a:pt x="31021" y="19758"/>
                  </a:cubicBezTo>
                  <a:cubicBezTo>
                    <a:pt x="31189" y="19758"/>
                    <a:pt x="31321" y="19613"/>
                    <a:pt x="31488" y="19548"/>
                  </a:cubicBezTo>
                  <a:cubicBezTo>
                    <a:pt x="31454" y="19441"/>
                    <a:pt x="31429" y="19361"/>
                    <a:pt x="31407" y="19288"/>
                  </a:cubicBezTo>
                  <a:cubicBezTo>
                    <a:pt x="31448" y="19242"/>
                    <a:pt x="31475" y="19214"/>
                    <a:pt x="31538" y="19145"/>
                  </a:cubicBezTo>
                  <a:lnTo>
                    <a:pt x="31538" y="19145"/>
                  </a:lnTo>
                  <a:cubicBezTo>
                    <a:pt x="31448" y="19158"/>
                    <a:pt x="31401" y="19166"/>
                    <a:pt x="31358" y="19172"/>
                  </a:cubicBezTo>
                  <a:cubicBezTo>
                    <a:pt x="31322" y="19129"/>
                    <a:pt x="31285" y="19086"/>
                    <a:pt x="31258" y="19054"/>
                  </a:cubicBezTo>
                  <a:cubicBezTo>
                    <a:pt x="31267" y="18963"/>
                    <a:pt x="31275" y="18882"/>
                    <a:pt x="31289" y="18732"/>
                  </a:cubicBezTo>
                  <a:cubicBezTo>
                    <a:pt x="31330" y="18845"/>
                    <a:pt x="31351" y="18901"/>
                    <a:pt x="31366" y="18944"/>
                  </a:cubicBezTo>
                  <a:cubicBezTo>
                    <a:pt x="31433" y="18939"/>
                    <a:pt x="31504" y="18933"/>
                    <a:pt x="31575" y="18929"/>
                  </a:cubicBezTo>
                  <a:cubicBezTo>
                    <a:pt x="31566" y="18758"/>
                    <a:pt x="31566" y="18760"/>
                    <a:pt x="31664" y="18598"/>
                  </a:cubicBezTo>
                  <a:lnTo>
                    <a:pt x="31664" y="18598"/>
                  </a:lnTo>
                  <a:cubicBezTo>
                    <a:pt x="31606" y="18607"/>
                    <a:pt x="31557" y="18614"/>
                    <a:pt x="31506" y="18623"/>
                  </a:cubicBezTo>
                  <a:cubicBezTo>
                    <a:pt x="31523" y="18558"/>
                    <a:pt x="31541" y="18496"/>
                    <a:pt x="31558" y="18440"/>
                  </a:cubicBezTo>
                  <a:lnTo>
                    <a:pt x="31667" y="18440"/>
                  </a:lnTo>
                  <a:cubicBezTo>
                    <a:pt x="31697" y="18309"/>
                    <a:pt x="31701" y="18177"/>
                    <a:pt x="31716" y="18081"/>
                  </a:cubicBezTo>
                  <a:cubicBezTo>
                    <a:pt x="31675" y="17996"/>
                    <a:pt x="31641" y="17926"/>
                    <a:pt x="31604" y="17858"/>
                  </a:cubicBezTo>
                  <a:cubicBezTo>
                    <a:pt x="31588" y="17842"/>
                    <a:pt x="31576" y="17823"/>
                    <a:pt x="31564" y="17802"/>
                  </a:cubicBezTo>
                  <a:lnTo>
                    <a:pt x="31585" y="17784"/>
                  </a:lnTo>
                  <a:lnTo>
                    <a:pt x="31614" y="17850"/>
                  </a:lnTo>
                  <a:cubicBezTo>
                    <a:pt x="31610" y="17853"/>
                    <a:pt x="31606" y="17857"/>
                    <a:pt x="31604" y="17858"/>
                  </a:cubicBezTo>
                  <a:lnTo>
                    <a:pt x="31604" y="17858"/>
                  </a:lnTo>
                  <a:cubicBezTo>
                    <a:pt x="31701" y="17847"/>
                    <a:pt x="31747" y="17780"/>
                    <a:pt x="31759" y="17670"/>
                  </a:cubicBezTo>
                  <a:lnTo>
                    <a:pt x="31759" y="17670"/>
                  </a:lnTo>
                  <a:cubicBezTo>
                    <a:pt x="31725" y="17684"/>
                    <a:pt x="31692" y="17699"/>
                    <a:pt x="31647" y="17720"/>
                  </a:cubicBezTo>
                  <a:cubicBezTo>
                    <a:pt x="31651" y="17650"/>
                    <a:pt x="31654" y="17584"/>
                    <a:pt x="31657" y="17521"/>
                  </a:cubicBezTo>
                  <a:cubicBezTo>
                    <a:pt x="31625" y="17499"/>
                    <a:pt x="31594" y="17478"/>
                    <a:pt x="31556" y="17450"/>
                  </a:cubicBezTo>
                  <a:cubicBezTo>
                    <a:pt x="31598" y="17421"/>
                    <a:pt x="31631" y="17397"/>
                    <a:pt x="31666" y="17372"/>
                  </a:cubicBezTo>
                  <a:cubicBezTo>
                    <a:pt x="31685" y="17394"/>
                    <a:pt x="31710" y="17422"/>
                    <a:pt x="31735" y="17452"/>
                  </a:cubicBezTo>
                  <a:cubicBezTo>
                    <a:pt x="31801" y="17424"/>
                    <a:pt x="31863" y="17399"/>
                    <a:pt x="31935" y="17369"/>
                  </a:cubicBezTo>
                  <a:cubicBezTo>
                    <a:pt x="31882" y="17284"/>
                    <a:pt x="31840" y="17215"/>
                    <a:pt x="31795" y="17144"/>
                  </a:cubicBezTo>
                  <a:cubicBezTo>
                    <a:pt x="31754" y="17175"/>
                    <a:pt x="31729" y="17194"/>
                    <a:pt x="31706" y="17212"/>
                  </a:cubicBezTo>
                  <a:cubicBezTo>
                    <a:pt x="31678" y="17234"/>
                    <a:pt x="31653" y="17256"/>
                    <a:pt x="31606" y="17296"/>
                  </a:cubicBezTo>
                  <a:cubicBezTo>
                    <a:pt x="31642" y="17119"/>
                    <a:pt x="31735" y="17022"/>
                    <a:pt x="31885" y="17003"/>
                  </a:cubicBezTo>
                  <a:cubicBezTo>
                    <a:pt x="31828" y="16950"/>
                    <a:pt x="31775" y="16903"/>
                    <a:pt x="31726" y="16859"/>
                  </a:cubicBezTo>
                  <a:cubicBezTo>
                    <a:pt x="31678" y="16885"/>
                    <a:pt x="31636" y="16907"/>
                    <a:pt x="31572" y="16941"/>
                  </a:cubicBezTo>
                  <a:cubicBezTo>
                    <a:pt x="31570" y="16841"/>
                    <a:pt x="31457" y="16804"/>
                    <a:pt x="31548" y="16700"/>
                  </a:cubicBezTo>
                  <a:lnTo>
                    <a:pt x="31548" y="16700"/>
                  </a:lnTo>
                  <a:cubicBezTo>
                    <a:pt x="31586" y="16732"/>
                    <a:pt x="31620" y="16763"/>
                    <a:pt x="31664" y="16806"/>
                  </a:cubicBezTo>
                  <a:cubicBezTo>
                    <a:pt x="31697" y="16716"/>
                    <a:pt x="31707" y="16647"/>
                    <a:pt x="31734" y="16554"/>
                  </a:cubicBezTo>
                  <a:cubicBezTo>
                    <a:pt x="31756" y="16632"/>
                    <a:pt x="31769" y="16678"/>
                    <a:pt x="31797" y="16776"/>
                  </a:cubicBezTo>
                  <a:cubicBezTo>
                    <a:pt x="31809" y="16632"/>
                    <a:pt x="31817" y="16545"/>
                    <a:pt x="31822" y="16493"/>
                  </a:cubicBezTo>
                  <a:cubicBezTo>
                    <a:pt x="31775" y="16426"/>
                    <a:pt x="31745" y="16385"/>
                    <a:pt x="31710" y="16334"/>
                  </a:cubicBezTo>
                  <a:cubicBezTo>
                    <a:pt x="31770" y="16306"/>
                    <a:pt x="31809" y="16288"/>
                    <a:pt x="31863" y="16263"/>
                  </a:cubicBezTo>
                  <a:cubicBezTo>
                    <a:pt x="31728" y="16179"/>
                    <a:pt x="31847" y="16114"/>
                    <a:pt x="31856" y="16054"/>
                  </a:cubicBezTo>
                  <a:cubicBezTo>
                    <a:pt x="31791" y="15991"/>
                    <a:pt x="31731" y="15931"/>
                    <a:pt x="31672" y="15872"/>
                  </a:cubicBezTo>
                  <a:cubicBezTo>
                    <a:pt x="31656" y="15913"/>
                    <a:pt x="31641" y="15953"/>
                    <a:pt x="31622" y="16000"/>
                  </a:cubicBezTo>
                  <a:cubicBezTo>
                    <a:pt x="31570" y="15986"/>
                    <a:pt x="31523" y="15975"/>
                    <a:pt x="31413" y="15947"/>
                  </a:cubicBezTo>
                  <a:cubicBezTo>
                    <a:pt x="31513" y="15882"/>
                    <a:pt x="31564" y="15848"/>
                    <a:pt x="31604" y="15823"/>
                  </a:cubicBezTo>
                  <a:cubicBezTo>
                    <a:pt x="31584" y="15702"/>
                    <a:pt x="31566" y="15608"/>
                    <a:pt x="31548" y="15510"/>
                  </a:cubicBezTo>
                  <a:cubicBezTo>
                    <a:pt x="31501" y="15497"/>
                    <a:pt x="31450" y="15482"/>
                    <a:pt x="31392" y="15464"/>
                  </a:cubicBezTo>
                  <a:cubicBezTo>
                    <a:pt x="31423" y="15377"/>
                    <a:pt x="31451" y="15304"/>
                    <a:pt x="31504" y="15158"/>
                  </a:cubicBezTo>
                  <a:lnTo>
                    <a:pt x="31504" y="15158"/>
                  </a:lnTo>
                  <a:cubicBezTo>
                    <a:pt x="31375" y="15245"/>
                    <a:pt x="31305" y="15291"/>
                    <a:pt x="31236" y="15338"/>
                  </a:cubicBezTo>
                  <a:cubicBezTo>
                    <a:pt x="31220" y="15574"/>
                    <a:pt x="31166" y="15791"/>
                    <a:pt x="30983" y="15926"/>
                  </a:cubicBezTo>
                  <a:cubicBezTo>
                    <a:pt x="30960" y="15900"/>
                    <a:pt x="30944" y="15882"/>
                    <a:pt x="30905" y="15839"/>
                  </a:cubicBezTo>
                  <a:cubicBezTo>
                    <a:pt x="30899" y="15908"/>
                    <a:pt x="30895" y="15950"/>
                    <a:pt x="30892" y="15989"/>
                  </a:cubicBezTo>
                  <a:cubicBezTo>
                    <a:pt x="30963" y="16082"/>
                    <a:pt x="30954" y="16182"/>
                    <a:pt x="30870" y="16257"/>
                  </a:cubicBezTo>
                  <a:cubicBezTo>
                    <a:pt x="30867" y="16289"/>
                    <a:pt x="30864" y="16323"/>
                    <a:pt x="30861" y="16360"/>
                  </a:cubicBezTo>
                  <a:cubicBezTo>
                    <a:pt x="30821" y="16375"/>
                    <a:pt x="30782" y="16391"/>
                    <a:pt x="30751" y="16403"/>
                  </a:cubicBezTo>
                  <a:cubicBezTo>
                    <a:pt x="30767" y="16454"/>
                    <a:pt x="30782" y="16501"/>
                    <a:pt x="30792" y="16537"/>
                  </a:cubicBezTo>
                  <a:cubicBezTo>
                    <a:pt x="30720" y="16581"/>
                    <a:pt x="30663" y="16616"/>
                    <a:pt x="30605" y="16651"/>
                  </a:cubicBezTo>
                  <a:lnTo>
                    <a:pt x="30545" y="16726"/>
                  </a:lnTo>
                  <a:cubicBezTo>
                    <a:pt x="30596" y="16750"/>
                    <a:pt x="30648" y="16774"/>
                    <a:pt x="30739" y="16816"/>
                  </a:cubicBezTo>
                  <a:cubicBezTo>
                    <a:pt x="30618" y="16822"/>
                    <a:pt x="30564" y="16825"/>
                    <a:pt x="30502" y="16828"/>
                  </a:cubicBezTo>
                  <a:cubicBezTo>
                    <a:pt x="30487" y="16910"/>
                    <a:pt x="30473" y="16982"/>
                    <a:pt x="30461" y="17050"/>
                  </a:cubicBezTo>
                  <a:cubicBezTo>
                    <a:pt x="30424" y="17055"/>
                    <a:pt x="30396" y="17057"/>
                    <a:pt x="30358" y="17062"/>
                  </a:cubicBezTo>
                  <a:cubicBezTo>
                    <a:pt x="30323" y="17275"/>
                    <a:pt x="30118" y="17418"/>
                    <a:pt x="30133" y="17645"/>
                  </a:cubicBezTo>
                  <a:cubicBezTo>
                    <a:pt x="30191" y="17641"/>
                    <a:pt x="30239" y="17638"/>
                    <a:pt x="30321" y="17582"/>
                  </a:cubicBezTo>
                  <a:lnTo>
                    <a:pt x="30321" y="17582"/>
                  </a:lnTo>
                  <a:cubicBezTo>
                    <a:pt x="30322" y="17592"/>
                    <a:pt x="30323" y="17602"/>
                    <a:pt x="30324" y="17612"/>
                  </a:cubicBezTo>
                  <a:lnTo>
                    <a:pt x="30324" y="17612"/>
                  </a:lnTo>
                  <a:cubicBezTo>
                    <a:pt x="30331" y="17597"/>
                    <a:pt x="30339" y="17581"/>
                    <a:pt x="30348" y="17562"/>
                  </a:cubicBezTo>
                  <a:lnTo>
                    <a:pt x="30348" y="17562"/>
                  </a:lnTo>
                  <a:cubicBezTo>
                    <a:pt x="30338" y="17569"/>
                    <a:pt x="30329" y="17576"/>
                    <a:pt x="30321" y="17582"/>
                  </a:cubicBezTo>
                  <a:lnTo>
                    <a:pt x="30321" y="17582"/>
                  </a:lnTo>
                  <a:cubicBezTo>
                    <a:pt x="30320" y="17569"/>
                    <a:pt x="30319" y="17556"/>
                    <a:pt x="30320" y="17543"/>
                  </a:cubicBezTo>
                  <a:cubicBezTo>
                    <a:pt x="30320" y="17539"/>
                    <a:pt x="30325" y="17535"/>
                    <a:pt x="30330" y="17535"/>
                  </a:cubicBezTo>
                  <a:cubicBezTo>
                    <a:pt x="30337" y="17535"/>
                    <a:pt x="30346" y="17542"/>
                    <a:pt x="30348" y="17562"/>
                  </a:cubicBezTo>
                  <a:cubicBezTo>
                    <a:pt x="30348" y="17562"/>
                    <a:pt x="30348" y="17562"/>
                    <a:pt x="30348" y="17562"/>
                  </a:cubicBezTo>
                  <a:lnTo>
                    <a:pt x="30348" y="17562"/>
                  </a:lnTo>
                  <a:cubicBezTo>
                    <a:pt x="30348" y="17562"/>
                    <a:pt x="30348" y="17562"/>
                    <a:pt x="30348" y="17562"/>
                  </a:cubicBezTo>
                  <a:lnTo>
                    <a:pt x="30348" y="17562"/>
                  </a:lnTo>
                  <a:cubicBezTo>
                    <a:pt x="30361" y="17565"/>
                    <a:pt x="30345" y="17602"/>
                    <a:pt x="30327" y="17639"/>
                  </a:cubicBezTo>
                  <a:cubicBezTo>
                    <a:pt x="30326" y="17630"/>
                    <a:pt x="30325" y="17621"/>
                    <a:pt x="30324" y="17612"/>
                  </a:cubicBezTo>
                  <a:lnTo>
                    <a:pt x="30324" y="17612"/>
                  </a:lnTo>
                  <a:cubicBezTo>
                    <a:pt x="30291" y="17686"/>
                    <a:pt x="30285" y="17718"/>
                    <a:pt x="30280" y="17745"/>
                  </a:cubicBezTo>
                  <a:cubicBezTo>
                    <a:pt x="30226" y="17750"/>
                    <a:pt x="30193" y="17755"/>
                    <a:pt x="30148" y="17762"/>
                  </a:cubicBezTo>
                  <a:cubicBezTo>
                    <a:pt x="30192" y="17800"/>
                    <a:pt x="30224" y="17828"/>
                    <a:pt x="30279" y="17877"/>
                  </a:cubicBezTo>
                  <a:cubicBezTo>
                    <a:pt x="30198" y="17871"/>
                    <a:pt x="30145" y="17867"/>
                    <a:pt x="30073" y="17862"/>
                  </a:cubicBezTo>
                  <a:cubicBezTo>
                    <a:pt x="30068" y="18143"/>
                    <a:pt x="30009" y="18407"/>
                    <a:pt x="29983" y="18670"/>
                  </a:cubicBezTo>
                  <a:cubicBezTo>
                    <a:pt x="30023" y="18702"/>
                    <a:pt x="30050" y="18724"/>
                    <a:pt x="30096" y="18760"/>
                  </a:cubicBezTo>
                  <a:cubicBezTo>
                    <a:pt x="30030" y="18817"/>
                    <a:pt x="29973" y="18866"/>
                    <a:pt x="29915" y="18914"/>
                  </a:cubicBezTo>
                  <a:cubicBezTo>
                    <a:pt x="29943" y="18942"/>
                    <a:pt x="29971" y="18970"/>
                    <a:pt x="30009" y="19008"/>
                  </a:cubicBezTo>
                  <a:cubicBezTo>
                    <a:pt x="29953" y="19013"/>
                    <a:pt x="29918" y="19017"/>
                    <a:pt x="29852" y="19023"/>
                  </a:cubicBezTo>
                  <a:cubicBezTo>
                    <a:pt x="29940" y="19132"/>
                    <a:pt x="30015" y="19223"/>
                    <a:pt x="30081" y="19304"/>
                  </a:cubicBezTo>
                  <a:cubicBezTo>
                    <a:pt x="30095" y="19517"/>
                    <a:pt x="29915" y="19460"/>
                    <a:pt x="29803" y="19541"/>
                  </a:cubicBezTo>
                  <a:cubicBezTo>
                    <a:pt x="29846" y="19589"/>
                    <a:pt x="29874" y="19620"/>
                    <a:pt x="29909" y="19659"/>
                  </a:cubicBezTo>
                  <a:cubicBezTo>
                    <a:pt x="29862" y="19666"/>
                    <a:pt x="29821" y="19672"/>
                    <a:pt x="29821" y="19672"/>
                  </a:cubicBezTo>
                  <a:cubicBezTo>
                    <a:pt x="29722" y="19765"/>
                    <a:pt x="29652" y="19831"/>
                    <a:pt x="29578" y="19900"/>
                  </a:cubicBezTo>
                  <a:cubicBezTo>
                    <a:pt x="29593" y="19913"/>
                    <a:pt x="29618" y="19938"/>
                    <a:pt x="29650" y="19969"/>
                  </a:cubicBezTo>
                  <a:cubicBezTo>
                    <a:pt x="29631" y="20013"/>
                    <a:pt x="29612" y="20060"/>
                    <a:pt x="29566" y="20172"/>
                  </a:cubicBezTo>
                  <a:cubicBezTo>
                    <a:pt x="29558" y="20172"/>
                    <a:pt x="29500" y="20169"/>
                    <a:pt x="29478" y="20168"/>
                  </a:cubicBezTo>
                  <a:cubicBezTo>
                    <a:pt x="29456" y="20307"/>
                    <a:pt x="29434" y="20440"/>
                    <a:pt x="29413" y="20568"/>
                  </a:cubicBezTo>
                  <a:cubicBezTo>
                    <a:pt x="29403" y="20631"/>
                    <a:pt x="29391" y="20694"/>
                    <a:pt x="29381" y="20758"/>
                  </a:cubicBezTo>
                  <a:lnTo>
                    <a:pt x="29333" y="20940"/>
                  </a:lnTo>
                  <a:cubicBezTo>
                    <a:pt x="29368" y="20962"/>
                    <a:pt x="29406" y="20987"/>
                    <a:pt x="29446" y="21012"/>
                  </a:cubicBezTo>
                  <a:cubicBezTo>
                    <a:pt x="29422" y="21077"/>
                    <a:pt x="29402" y="21134"/>
                    <a:pt x="29388" y="21174"/>
                  </a:cubicBezTo>
                  <a:cubicBezTo>
                    <a:pt x="29421" y="21215"/>
                    <a:pt x="29441" y="21242"/>
                    <a:pt x="29477" y="21289"/>
                  </a:cubicBezTo>
                  <a:cubicBezTo>
                    <a:pt x="29405" y="21326"/>
                    <a:pt x="29353" y="21351"/>
                    <a:pt x="29299" y="21377"/>
                  </a:cubicBezTo>
                  <a:cubicBezTo>
                    <a:pt x="29308" y="21271"/>
                    <a:pt x="29315" y="21175"/>
                    <a:pt x="29324" y="21074"/>
                  </a:cubicBezTo>
                  <a:lnTo>
                    <a:pt x="29241" y="21074"/>
                  </a:lnTo>
                  <a:cubicBezTo>
                    <a:pt x="29209" y="21170"/>
                    <a:pt x="29193" y="21311"/>
                    <a:pt x="29149" y="21327"/>
                  </a:cubicBezTo>
                  <a:cubicBezTo>
                    <a:pt x="29037" y="21367"/>
                    <a:pt x="29144" y="21508"/>
                    <a:pt x="29022" y="21534"/>
                  </a:cubicBezTo>
                  <a:cubicBezTo>
                    <a:pt x="28975" y="21543"/>
                    <a:pt x="29029" y="21713"/>
                    <a:pt x="28916" y="21713"/>
                  </a:cubicBezTo>
                  <a:cubicBezTo>
                    <a:pt x="28914" y="21713"/>
                    <a:pt x="28911" y="21713"/>
                    <a:pt x="28909" y="21712"/>
                  </a:cubicBezTo>
                  <a:cubicBezTo>
                    <a:pt x="28900" y="21815"/>
                    <a:pt x="28891" y="21914"/>
                    <a:pt x="28882" y="22013"/>
                  </a:cubicBezTo>
                  <a:cubicBezTo>
                    <a:pt x="28803" y="22073"/>
                    <a:pt x="28720" y="22119"/>
                    <a:pt x="28644" y="22170"/>
                  </a:cubicBezTo>
                  <a:lnTo>
                    <a:pt x="28644" y="22273"/>
                  </a:lnTo>
                  <a:cubicBezTo>
                    <a:pt x="28592" y="22301"/>
                    <a:pt x="28550" y="22326"/>
                    <a:pt x="28504" y="22352"/>
                  </a:cubicBezTo>
                  <a:cubicBezTo>
                    <a:pt x="28503" y="22392"/>
                    <a:pt x="28500" y="22429"/>
                    <a:pt x="28498" y="22466"/>
                  </a:cubicBezTo>
                  <a:cubicBezTo>
                    <a:pt x="28456" y="22461"/>
                    <a:pt x="28413" y="22457"/>
                    <a:pt x="28363" y="22451"/>
                  </a:cubicBezTo>
                  <a:cubicBezTo>
                    <a:pt x="28353" y="22511"/>
                    <a:pt x="28345" y="22555"/>
                    <a:pt x="28339" y="22594"/>
                  </a:cubicBezTo>
                  <a:cubicBezTo>
                    <a:pt x="28306" y="22608"/>
                    <a:pt x="28279" y="22620"/>
                    <a:pt x="28241" y="22636"/>
                  </a:cubicBezTo>
                  <a:cubicBezTo>
                    <a:pt x="28234" y="22756"/>
                    <a:pt x="28225" y="22873"/>
                    <a:pt x="28217" y="22989"/>
                  </a:cubicBezTo>
                  <a:cubicBezTo>
                    <a:pt x="28198" y="22997"/>
                    <a:pt x="28175" y="23006"/>
                    <a:pt x="28151" y="23014"/>
                  </a:cubicBezTo>
                  <a:cubicBezTo>
                    <a:pt x="28156" y="23044"/>
                    <a:pt x="28157" y="23065"/>
                    <a:pt x="28160" y="23085"/>
                  </a:cubicBezTo>
                  <a:cubicBezTo>
                    <a:pt x="28128" y="23101"/>
                    <a:pt x="28095" y="23117"/>
                    <a:pt x="28060" y="23134"/>
                  </a:cubicBezTo>
                  <a:cubicBezTo>
                    <a:pt x="28045" y="23238"/>
                    <a:pt x="28016" y="23328"/>
                    <a:pt x="27992" y="23429"/>
                  </a:cubicBezTo>
                  <a:cubicBezTo>
                    <a:pt x="27954" y="23443"/>
                    <a:pt x="27916" y="23456"/>
                    <a:pt x="27861" y="23475"/>
                  </a:cubicBezTo>
                  <a:cubicBezTo>
                    <a:pt x="27854" y="23707"/>
                    <a:pt x="27617" y="23822"/>
                    <a:pt x="27521" y="24019"/>
                  </a:cubicBezTo>
                  <a:cubicBezTo>
                    <a:pt x="27523" y="24072"/>
                    <a:pt x="27524" y="24124"/>
                    <a:pt x="27526" y="24156"/>
                  </a:cubicBezTo>
                  <a:cubicBezTo>
                    <a:pt x="27463" y="24203"/>
                    <a:pt x="27408" y="24244"/>
                    <a:pt x="27358" y="24281"/>
                  </a:cubicBezTo>
                  <a:cubicBezTo>
                    <a:pt x="27374" y="24458"/>
                    <a:pt x="27304" y="24578"/>
                    <a:pt x="27214" y="24720"/>
                  </a:cubicBezTo>
                  <a:cubicBezTo>
                    <a:pt x="27148" y="24820"/>
                    <a:pt x="27009" y="24848"/>
                    <a:pt x="26996" y="24937"/>
                  </a:cubicBezTo>
                  <a:cubicBezTo>
                    <a:pt x="26973" y="25089"/>
                    <a:pt x="26840" y="25139"/>
                    <a:pt x="26776" y="25242"/>
                  </a:cubicBezTo>
                  <a:cubicBezTo>
                    <a:pt x="26778" y="25264"/>
                    <a:pt x="26780" y="25286"/>
                    <a:pt x="26780" y="25308"/>
                  </a:cubicBezTo>
                  <a:lnTo>
                    <a:pt x="26752" y="25311"/>
                  </a:lnTo>
                  <a:lnTo>
                    <a:pt x="26762" y="25242"/>
                  </a:lnTo>
                  <a:lnTo>
                    <a:pt x="26776" y="25242"/>
                  </a:lnTo>
                  <a:cubicBezTo>
                    <a:pt x="26748" y="25236"/>
                    <a:pt x="26723" y="25232"/>
                    <a:pt x="26699" y="25226"/>
                  </a:cubicBezTo>
                  <a:cubicBezTo>
                    <a:pt x="26665" y="25302"/>
                    <a:pt x="26636" y="25367"/>
                    <a:pt x="26609" y="25429"/>
                  </a:cubicBezTo>
                  <a:cubicBezTo>
                    <a:pt x="26631" y="25511"/>
                    <a:pt x="26653" y="25591"/>
                    <a:pt x="26684" y="25699"/>
                  </a:cubicBezTo>
                  <a:cubicBezTo>
                    <a:pt x="26614" y="25651"/>
                    <a:pt x="26564" y="25616"/>
                    <a:pt x="26509" y="25579"/>
                  </a:cubicBezTo>
                  <a:cubicBezTo>
                    <a:pt x="26481" y="25616"/>
                    <a:pt x="26462" y="25639"/>
                    <a:pt x="26446" y="25660"/>
                  </a:cubicBezTo>
                  <a:cubicBezTo>
                    <a:pt x="26478" y="25710"/>
                    <a:pt x="26505" y="25752"/>
                    <a:pt x="26536" y="25802"/>
                  </a:cubicBezTo>
                  <a:cubicBezTo>
                    <a:pt x="26483" y="25807"/>
                    <a:pt x="26456" y="25810"/>
                    <a:pt x="26419" y="25813"/>
                  </a:cubicBezTo>
                  <a:cubicBezTo>
                    <a:pt x="26447" y="25870"/>
                    <a:pt x="26471" y="25920"/>
                    <a:pt x="26496" y="25969"/>
                  </a:cubicBezTo>
                  <a:cubicBezTo>
                    <a:pt x="26343" y="25935"/>
                    <a:pt x="26206" y="25904"/>
                    <a:pt x="26080" y="25876"/>
                  </a:cubicBezTo>
                  <a:cubicBezTo>
                    <a:pt x="26033" y="25972"/>
                    <a:pt x="25997" y="26045"/>
                    <a:pt x="25960" y="26119"/>
                  </a:cubicBezTo>
                  <a:cubicBezTo>
                    <a:pt x="25922" y="26089"/>
                    <a:pt x="25900" y="26073"/>
                    <a:pt x="25878" y="26054"/>
                  </a:cubicBezTo>
                  <a:cubicBezTo>
                    <a:pt x="25859" y="26094"/>
                    <a:pt x="25846" y="26123"/>
                    <a:pt x="25832" y="26151"/>
                  </a:cubicBezTo>
                  <a:cubicBezTo>
                    <a:pt x="25774" y="26148"/>
                    <a:pt x="25722" y="26147"/>
                    <a:pt x="25674" y="26145"/>
                  </a:cubicBezTo>
                  <a:cubicBezTo>
                    <a:pt x="25666" y="26175"/>
                    <a:pt x="25660" y="26204"/>
                    <a:pt x="25654" y="26232"/>
                  </a:cubicBezTo>
                  <a:cubicBezTo>
                    <a:pt x="25625" y="26234"/>
                    <a:pt x="25599" y="26235"/>
                    <a:pt x="25574" y="26236"/>
                  </a:cubicBezTo>
                  <a:cubicBezTo>
                    <a:pt x="25565" y="26270"/>
                    <a:pt x="25556" y="26300"/>
                    <a:pt x="25547" y="26337"/>
                  </a:cubicBezTo>
                  <a:cubicBezTo>
                    <a:pt x="25491" y="26353"/>
                    <a:pt x="25435" y="26367"/>
                    <a:pt x="25378" y="26385"/>
                  </a:cubicBezTo>
                  <a:cubicBezTo>
                    <a:pt x="25415" y="26501"/>
                    <a:pt x="25256" y="26445"/>
                    <a:pt x="25244" y="26531"/>
                  </a:cubicBezTo>
                  <a:cubicBezTo>
                    <a:pt x="25237" y="26585"/>
                    <a:pt x="25209" y="26595"/>
                    <a:pt x="25175" y="26595"/>
                  </a:cubicBezTo>
                  <a:cubicBezTo>
                    <a:pt x="25154" y="26595"/>
                    <a:pt x="25132" y="26592"/>
                    <a:pt x="25110" y="26592"/>
                  </a:cubicBezTo>
                  <a:cubicBezTo>
                    <a:pt x="25081" y="26592"/>
                    <a:pt x="25054" y="26598"/>
                    <a:pt x="25037" y="26628"/>
                  </a:cubicBezTo>
                  <a:cubicBezTo>
                    <a:pt x="25001" y="26688"/>
                    <a:pt x="24944" y="26740"/>
                    <a:pt x="24869" y="26828"/>
                  </a:cubicBezTo>
                  <a:cubicBezTo>
                    <a:pt x="24878" y="26750"/>
                    <a:pt x="24881" y="26721"/>
                    <a:pt x="24888" y="26656"/>
                  </a:cubicBezTo>
                  <a:lnTo>
                    <a:pt x="24888" y="26656"/>
                  </a:lnTo>
                  <a:cubicBezTo>
                    <a:pt x="24810" y="26721"/>
                    <a:pt x="24767" y="26757"/>
                    <a:pt x="24713" y="26801"/>
                  </a:cubicBezTo>
                  <a:cubicBezTo>
                    <a:pt x="24763" y="26812"/>
                    <a:pt x="24789" y="26818"/>
                    <a:pt x="24869" y="26834"/>
                  </a:cubicBezTo>
                  <a:cubicBezTo>
                    <a:pt x="24726" y="26897"/>
                    <a:pt x="24629" y="26940"/>
                    <a:pt x="24535" y="26982"/>
                  </a:cubicBezTo>
                  <a:cubicBezTo>
                    <a:pt x="24535" y="27004"/>
                    <a:pt x="24530" y="27025"/>
                    <a:pt x="24527" y="27047"/>
                  </a:cubicBezTo>
                  <a:lnTo>
                    <a:pt x="24500" y="27044"/>
                  </a:lnTo>
                  <a:lnTo>
                    <a:pt x="24523" y="26979"/>
                  </a:lnTo>
                  <a:cubicBezTo>
                    <a:pt x="24527" y="26981"/>
                    <a:pt x="24533" y="26981"/>
                    <a:pt x="24535" y="26981"/>
                  </a:cubicBezTo>
                  <a:cubicBezTo>
                    <a:pt x="24516" y="26957"/>
                    <a:pt x="24500" y="26932"/>
                    <a:pt x="24485" y="26909"/>
                  </a:cubicBezTo>
                  <a:cubicBezTo>
                    <a:pt x="24183" y="27018"/>
                    <a:pt x="24191" y="27025"/>
                    <a:pt x="24117" y="27119"/>
                  </a:cubicBezTo>
                  <a:cubicBezTo>
                    <a:pt x="24094" y="27115"/>
                    <a:pt x="24072" y="27113"/>
                    <a:pt x="24050" y="27113"/>
                  </a:cubicBezTo>
                  <a:cubicBezTo>
                    <a:pt x="23969" y="27113"/>
                    <a:pt x="23892" y="27140"/>
                    <a:pt x="23817" y="27187"/>
                  </a:cubicBezTo>
                  <a:cubicBezTo>
                    <a:pt x="23765" y="27218"/>
                    <a:pt x="23690" y="27218"/>
                    <a:pt x="23649" y="27255"/>
                  </a:cubicBezTo>
                  <a:cubicBezTo>
                    <a:pt x="23561" y="27333"/>
                    <a:pt x="23487" y="27427"/>
                    <a:pt x="23403" y="27516"/>
                  </a:cubicBezTo>
                  <a:cubicBezTo>
                    <a:pt x="23286" y="27522"/>
                    <a:pt x="23167" y="27527"/>
                    <a:pt x="23103" y="27669"/>
                  </a:cubicBezTo>
                  <a:cubicBezTo>
                    <a:pt x="23096" y="27686"/>
                    <a:pt x="23075" y="27708"/>
                    <a:pt x="23061" y="27711"/>
                  </a:cubicBezTo>
                  <a:cubicBezTo>
                    <a:pt x="22909" y="27740"/>
                    <a:pt x="22815" y="27834"/>
                    <a:pt x="22709" y="27928"/>
                  </a:cubicBezTo>
                  <a:cubicBezTo>
                    <a:pt x="22656" y="27973"/>
                    <a:pt x="22559" y="27971"/>
                    <a:pt x="22440" y="28001"/>
                  </a:cubicBezTo>
                  <a:cubicBezTo>
                    <a:pt x="22399" y="28031"/>
                    <a:pt x="22385" y="28142"/>
                    <a:pt x="22250" y="28164"/>
                  </a:cubicBezTo>
                  <a:cubicBezTo>
                    <a:pt x="22169" y="28179"/>
                    <a:pt x="22096" y="28289"/>
                    <a:pt x="22019" y="28355"/>
                  </a:cubicBezTo>
                  <a:cubicBezTo>
                    <a:pt x="21995" y="28346"/>
                    <a:pt x="21976" y="28340"/>
                    <a:pt x="21969" y="28337"/>
                  </a:cubicBezTo>
                  <a:cubicBezTo>
                    <a:pt x="21890" y="28418"/>
                    <a:pt x="21817" y="28507"/>
                    <a:pt x="21735" y="28579"/>
                  </a:cubicBezTo>
                  <a:cubicBezTo>
                    <a:pt x="21763" y="28590"/>
                    <a:pt x="21790" y="28602"/>
                    <a:pt x="21822" y="28617"/>
                  </a:cubicBezTo>
                  <a:cubicBezTo>
                    <a:pt x="21785" y="28663"/>
                    <a:pt x="21748" y="28708"/>
                    <a:pt x="21707" y="28761"/>
                  </a:cubicBezTo>
                  <a:cubicBezTo>
                    <a:pt x="21659" y="28718"/>
                    <a:pt x="21625" y="28689"/>
                    <a:pt x="21576" y="28645"/>
                  </a:cubicBezTo>
                  <a:cubicBezTo>
                    <a:pt x="21514" y="28743"/>
                    <a:pt x="21425" y="28783"/>
                    <a:pt x="21324" y="28783"/>
                  </a:cubicBezTo>
                  <a:cubicBezTo>
                    <a:pt x="21285" y="28783"/>
                    <a:pt x="21245" y="28778"/>
                    <a:pt x="21204" y="28767"/>
                  </a:cubicBezTo>
                  <a:cubicBezTo>
                    <a:pt x="21198" y="28824"/>
                    <a:pt x="21195" y="28861"/>
                    <a:pt x="21192" y="28896"/>
                  </a:cubicBezTo>
                  <a:cubicBezTo>
                    <a:pt x="21158" y="28952"/>
                    <a:pt x="21024" y="28908"/>
                    <a:pt x="21072" y="29019"/>
                  </a:cubicBezTo>
                  <a:cubicBezTo>
                    <a:pt x="21110" y="29036"/>
                    <a:pt x="21119" y="29052"/>
                    <a:pt x="21132" y="29079"/>
                  </a:cubicBezTo>
                  <a:cubicBezTo>
                    <a:pt x="21063" y="29126"/>
                    <a:pt x="20991" y="29175"/>
                    <a:pt x="20913" y="29228"/>
                  </a:cubicBezTo>
                  <a:cubicBezTo>
                    <a:pt x="20889" y="29217"/>
                    <a:pt x="20851" y="29201"/>
                    <a:pt x="20807" y="29182"/>
                  </a:cubicBezTo>
                  <a:cubicBezTo>
                    <a:pt x="20902" y="29129"/>
                    <a:pt x="20992" y="29077"/>
                    <a:pt x="21072" y="29019"/>
                  </a:cubicBezTo>
                  <a:lnTo>
                    <a:pt x="21072" y="29019"/>
                  </a:lnTo>
                  <a:cubicBezTo>
                    <a:pt x="21033" y="29035"/>
                    <a:pt x="21000" y="29042"/>
                    <a:pt x="20971" y="29042"/>
                  </a:cubicBezTo>
                  <a:cubicBezTo>
                    <a:pt x="20865" y="29042"/>
                    <a:pt x="20809" y="28957"/>
                    <a:pt x="20755" y="28957"/>
                  </a:cubicBezTo>
                  <a:cubicBezTo>
                    <a:pt x="20754" y="28957"/>
                    <a:pt x="20754" y="28957"/>
                    <a:pt x="20754" y="28957"/>
                  </a:cubicBezTo>
                  <a:cubicBezTo>
                    <a:pt x="20643" y="29005"/>
                    <a:pt x="20539" y="29064"/>
                    <a:pt x="20436" y="29114"/>
                  </a:cubicBezTo>
                  <a:cubicBezTo>
                    <a:pt x="20332" y="29163"/>
                    <a:pt x="20229" y="29210"/>
                    <a:pt x="20127" y="29255"/>
                  </a:cubicBezTo>
                  <a:cubicBezTo>
                    <a:pt x="19925" y="29353"/>
                    <a:pt x="19730" y="29450"/>
                    <a:pt x="19522" y="29531"/>
                  </a:cubicBezTo>
                  <a:cubicBezTo>
                    <a:pt x="19515" y="29551"/>
                    <a:pt x="19502" y="29570"/>
                    <a:pt x="19490" y="29589"/>
                  </a:cubicBezTo>
                  <a:lnTo>
                    <a:pt x="19466" y="29576"/>
                  </a:lnTo>
                  <a:lnTo>
                    <a:pt x="19512" y="29525"/>
                  </a:lnTo>
                  <a:cubicBezTo>
                    <a:pt x="19516" y="29528"/>
                    <a:pt x="19522" y="29531"/>
                    <a:pt x="19522" y="29531"/>
                  </a:cubicBezTo>
                  <a:cubicBezTo>
                    <a:pt x="19512" y="29494"/>
                    <a:pt x="19506" y="29460"/>
                    <a:pt x="19497" y="29413"/>
                  </a:cubicBezTo>
                  <a:cubicBezTo>
                    <a:pt x="19449" y="29453"/>
                    <a:pt x="19433" y="29464"/>
                    <a:pt x="19425" y="29470"/>
                  </a:cubicBezTo>
                  <a:cubicBezTo>
                    <a:pt x="19247" y="29489"/>
                    <a:pt x="19106" y="29511"/>
                    <a:pt x="18952" y="29511"/>
                  </a:cubicBezTo>
                  <a:cubicBezTo>
                    <a:pt x="18938" y="29511"/>
                    <a:pt x="18924" y="29510"/>
                    <a:pt x="18910" y="29510"/>
                  </a:cubicBezTo>
                  <a:cubicBezTo>
                    <a:pt x="18878" y="29484"/>
                    <a:pt x="18838" y="29453"/>
                    <a:pt x="18779" y="29407"/>
                  </a:cubicBezTo>
                  <a:cubicBezTo>
                    <a:pt x="18719" y="29441"/>
                    <a:pt x="18663" y="29481"/>
                    <a:pt x="18598" y="29504"/>
                  </a:cubicBezTo>
                  <a:cubicBezTo>
                    <a:pt x="18515" y="29534"/>
                    <a:pt x="18435" y="29603"/>
                    <a:pt x="18343" y="29603"/>
                  </a:cubicBezTo>
                  <a:cubicBezTo>
                    <a:pt x="18306" y="29603"/>
                    <a:pt x="18267" y="29591"/>
                    <a:pt x="18225" y="29561"/>
                  </a:cubicBezTo>
                  <a:cubicBezTo>
                    <a:pt x="18217" y="29556"/>
                    <a:pt x="18206" y="29554"/>
                    <a:pt x="18193" y="29554"/>
                  </a:cubicBezTo>
                  <a:cubicBezTo>
                    <a:pt x="18165" y="29554"/>
                    <a:pt x="18129" y="29563"/>
                    <a:pt x="18100" y="29564"/>
                  </a:cubicBezTo>
                  <a:cubicBezTo>
                    <a:pt x="18097" y="29564"/>
                    <a:pt x="18094" y="29564"/>
                    <a:pt x="18091" y="29564"/>
                  </a:cubicBezTo>
                  <a:cubicBezTo>
                    <a:pt x="17879" y="29564"/>
                    <a:pt x="17699" y="29674"/>
                    <a:pt x="17513" y="29742"/>
                  </a:cubicBezTo>
                  <a:cubicBezTo>
                    <a:pt x="17482" y="29719"/>
                    <a:pt x="17457" y="29701"/>
                    <a:pt x="17449" y="29695"/>
                  </a:cubicBezTo>
                  <a:cubicBezTo>
                    <a:pt x="17363" y="29719"/>
                    <a:pt x="17286" y="29741"/>
                    <a:pt x="17211" y="29763"/>
                  </a:cubicBezTo>
                  <a:cubicBezTo>
                    <a:pt x="17201" y="29795"/>
                    <a:pt x="17192" y="29828"/>
                    <a:pt x="17189" y="29840"/>
                  </a:cubicBezTo>
                  <a:cubicBezTo>
                    <a:pt x="17020" y="29865"/>
                    <a:pt x="16880" y="29887"/>
                    <a:pt x="16723" y="29910"/>
                  </a:cubicBezTo>
                  <a:cubicBezTo>
                    <a:pt x="16761" y="29873"/>
                    <a:pt x="16781" y="29853"/>
                    <a:pt x="16815" y="29819"/>
                  </a:cubicBezTo>
                  <a:cubicBezTo>
                    <a:pt x="16767" y="29815"/>
                    <a:pt x="16730" y="29810"/>
                    <a:pt x="16693" y="29807"/>
                  </a:cubicBezTo>
                  <a:cubicBezTo>
                    <a:pt x="16674" y="29870"/>
                    <a:pt x="16658" y="29920"/>
                    <a:pt x="16627" y="30021"/>
                  </a:cubicBezTo>
                  <a:cubicBezTo>
                    <a:pt x="16606" y="29913"/>
                    <a:pt x="16596" y="29860"/>
                    <a:pt x="16586" y="29804"/>
                  </a:cubicBezTo>
                  <a:cubicBezTo>
                    <a:pt x="16543" y="29810"/>
                    <a:pt x="16512" y="29816"/>
                    <a:pt x="16478" y="29822"/>
                  </a:cubicBezTo>
                  <a:cubicBezTo>
                    <a:pt x="16497" y="29854"/>
                    <a:pt x="16512" y="29881"/>
                    <a:pt x="16531" y="29912"/>
                  </a:cubicBezTo>
                  <a:cubicBezTo>
                    <a:pt x="16461" y="29913"/>
                    <a:pt x="16402" y="29913"/>
                    <a:pt x="16342" y="29915"/>
                  </a:cubicBezTo>
                  <a:cubicBezTo>
                    <a:pt x="16339" y="29857"/>
                    <a:pt x="16337" y="29812"/>
                    <a:pt x="16333" y="29723"/>
                  </a:cubicBezTo>
                  <a:cubicBezTo>
                    <a:pt x="16234" y="29826"/>
                    <a:pt x="16164" y="29906"/>
                    <a:pt x="16090" y="29973"/>
                  </a:cubicBezTo>
                  <a:cubicBezTo>
                    <a:pt x="16056" y="29943"/>
                    <a:pt x="16012" y="29900"/>
                    <a:pt x="15981" y="29872"/>
                  </a:cubicBezTo>
                  <a:cubicBezTo>
                    <a:pt x="15849" y="29860"/>
                    <a:pt x="15730" y="29850"/>
                    <a:pt x="15618" y="29840"/>
                  </a:cubicBezTo>
                  <a:cubicBezTo>
                    <a:pt x="15600" y="29882"/>
                    <a:pt x="15587" y="29913"/>
                    <a:pt x="15565" y="29969"/>
                  </a:cubicBezTo>
                  <a:cubicBezTo>
                    <a:pt x="15474" y="29898"/>
                    <a:pt x="15404" y="29845"/>
                    <a:pt x="15341" y="29795"/>
                  </a:cubicBezTo>
                  <a:cubicBezTo>
                    <a:pt x="15291" y="29819"/>
                    <a:pt x="15259" y="29834"/>
                    <a:pt x="15229" y="29847"/>
                  </a:cubicBezTo>
                  <a:cubicBezTo>
                    <a:pt x="15207" y="29823"/>
                    <a:pt x="15193" y="29809"/>
                    <a:pt x="15193" y="29809"/>
                  </a:cubicBezTo>
                  <a:cubicBezTo>
                    <a:pt x="15123" y="29819"/>
                    <a:pt x="15063" y="29826"/>
                    <a:pt x="15007" y="29837"/>
                  </a:cubicBezTo>
                  <a:cubicBezTo>
                    <a:pt x="14992" y="29854"/>
                    <a:pt x="14975" y="29869"/>
                    <a:pt x="14957" y="29882"/>
                  </a:cubicBezTo>
                  <a:lnTo>
                    <a:pt x="14939" y="29863"/>
                  </a:lnTo>
                  <a:lnTo>
                    <a:pt x="14998" y="29828"/>
                  </a:lnTo>
                  <a:cubicBezTo>
                    <a:pt x="15003" y="29832"/>
                    <a:pt x="15006" y="29835"/>
                    <a:pt x="15007" y="29837"/>
                  </a:cubicBezTo>
                  <a:cubicBezTo>
                    <a:pt x="14979" y="29794"/>
                    <a:pt x="14954" y="29754"/>
                    <a:pt x="14934" y="29720"/>
                  </a:cubicBezTo>
                  <a:cubicBezTo>
                    <a:pt x="14806" y="29706"/>
                    <a:pt x="14688" y="29706"/>
                    <a:pt x="14576" y="29684"/>
                  </a:cubicBezTo>
                  <a:cubicBezTo>
                    <a:pt x="14551" y="29719"/>
                    <a:pt x="14530" y="29748"/>
                    <a:pt x="14510" y="29778"/>
                  </a:cubicBezTo>
                  <a:cubicBezTo>
                    <a:pt x="14503" y="29770"/>
                    <a:pt x="14497" y="29765"/>
                    <a:pt x="14486" y="29754"/>
                  </a:cubicBezTo>
                  <a:cubicBezTo>
                    <a:pt x="14488" y="29712"/>
                    <a:pt x="14489" y="29666"/>
                    <a:pt x="14491" y="29609"/>
                  </a:cubicBezTo>
                  <a:cubicBezTo>
                    <a:pt x="14327" y="29545"/>
                    <a:pt x="14123" y="29582"/>
                    <a:pt x="13995" y="29447"/>
                  </a:cubicBezTo>
                  <a:cubicBezTo>
                    <a:pt x="13949" y="29457"/>
                    <a:pt x="13903" y="29477"/>
                    <a:pt x="13864" y="29477"/>
                  </a:cubicBezTo>
                  <a:cubicBezTo>
                    <a:pt x="13857" y="29477"/>
                    <a:pt x="13850" y="29476"/>
                    <a:pt x="13843" y="29475"/>
                  </a:cubicBezTo>
                  <a:cubicBezTo>
                    <a:pt x="13777" y="29458"/>
                    <a:pt x="13721" y="29401"/>
                    <a:pt x="13655" y="29389"/>
                  </a:cubicBezTo>
                  <a:cubicBezTo>
                    <a:pt x="13640" y="29386"/>
                    <a:pt x="13624" y="29385"/>
                    <a:pt x="13608" y="29385"/>
                  </a:cubicBezTo>
                  <a:cubicBezTo>
                    <a:pt x="13555" y="29385"/>
                    <a:pt x="13499" y="29398"/>
                    <a:pt x="13445" y="29404"/>
                  </a:cubicBezTo>
                  <a:lnTo>
                    <a:pt x="13337" y="29311"/>
                  </a:lnTo>
                  <a:cubicBezTo>
                    <a:pt x="13270" y="29370"/>
                    <a:pt x="13212" y="29423"/>
                    <a:pt x="13155" y="29469"/>
                  </a:cubicBezTo>
                  <a:cubicBezTo>
                    <a:pt x="13124" y="29420"/>
                    <a:pt x="13100" y="29386"/>
                    <a:pt x="13075" y="29348"/>
                  </a:cubicBezTo>
                  <a:cubicBezTo>
                    <a:pt x="13124" y="29339"/>
                    <a:pt x="13168" y="29344"/>
                    <a:pt x="13275" y="29320"/>
                  </a:cubicBezTo>
                  <a:cubicBezTo>
                    <a:pt x="13106" y="29276"/>
                    <a:pt x="12979" y="29208"/>
                    <a:pt x="12866" y="29208"/>
                  </a:cubicBezTo>
                  <a:cubicBezTo>
                    <a:pt x="12837" y="29208"/>
                    <a:pt x="12809" y="29213"/>
                    <a:pt x="12781" y="29223"/>
                  </a:cubicBezTo>
                  <a:cubicBezTo>
                    <a:pt x="12705" y="29180"/>
                    <a:pt x="12644" y="29122"/>
                    <a:pt x="12606" y="29122"/>
                  </a:cubicBezTo>
                  <a:cubicBezTo>
                    <a:pt x="12604" y="29122"/>
                    <a:pt x="12601" y="29122"/>
                    <a:pt x="12599" y="29123"/>
                  </a:cubicBezTo>
                  <a:cubicBezTo>
                    <a:pt x="12569" y="29131"/>
                    <a:pt x="12540" y="29134"/>
                    <a:pt x="12512" y="29134"/>
                  </a:cubicBezTo>
                  <a:cubicBezTo>
                    <a:pt x="12394" y="29134"/>
                    <a:pt x="12292" y="29077"/>
                    <a:pt x="12216" y="29063"/>
                  </a:cubicBezTo>
                  <a:cubicBezTo>
                    <a:pt x="12085" y="29070"/>
                    <a:pt x="11962" y="29094"/>
                    <a:pt x="11847" y="29094"/>
                  </a:cubicBezTo>
                  <a:cubicBezTo>
                    <a:pt x="11843" y="29094"/>
                    <a:pt x="11840" y="29094"/>
                    <a:pt x="11837" y="29094"/>
                  </a:cubicBezTo>
                  <a:cubicBezTo>
                    <a:pt x="11719" y="29092"/>
                    <a:pt x="11614" y="29049"/>
                    <a:pt x="11519" y="28947"/>
                  </a:cubicBezTo>
                  <a:cubicBezTo>
                    <a:pt x="11460" y="28966"/>
                    <a:pt x="11403" y="28983"/>
                    <a:pt x="11363" y="28997"/>
                  </a:cubicBezTo>
                  <a:cubicBezTo>
                    <a:pt x="11300" y="28972"/>
                    <a:pt x="11253" y="28951"/>
                    <a:pt x="11214" y="28936"/>
                  </a:cubicBezTo>
                  <a:cubicBezTo>
                    <a:pt x="11214" y="28888"/>
                    <a:pt x="11214" y="28854"/>
                    <a:pt x="11214" y="28829"/>
                  </a:cubicBezTo>
                  <a:cubicBezTo>
                    <a:pt x="11088" y="28805"/>
                    <a:pt x="10976" y="28785"/>
                    <a:pt x="10848" y="28761"/>
                  </a:cubicBezTo>
                  <a:cubicBezTo>
                    <a:pt x="10817" y="28771"/>
                    <a:pt x="10767" y="28788"/>
                    <a:pt x="10696" y="28811"/>
                  </a:cubicBezTo>
                  <a:cubicBezTo>
                    <a:pt x="10639" y="28773"/>
                    <a:pt x="10570" y="28727"/>
                    <a:pt x="10502" y="28683"/>
                  </a:cubicBezTo>
                  <a:cubicBezTo>
                    <a:pt x="10459" y="28657"/>
                    <a:pt x="10406" y="28602"/>
                    <a:pt x="10374" y="28602"/>
                  </a:cubicBezTo>
                  <a:cubicBezTo>
                    <a:pt x="10374" y="28602"/>
                    <a:pt x="10373" y="28602"/>
                    <a:pt x="10373" y="28602"/>
                  </a:cubicBezTo>
                  <a:cubicBezTo>
                    <a:pt x="10360" y="28604"/>
                    <a:pt x="10347" y="28604"/>
                    <a:pt x="10334" y="28604"/>
                  </a:cubicBezTo>
                  <a:cubicBezTo>
                    <a:pt x="10167" y="28604"/>
                    <a:pt x="10046" y="28474"/>
                    <a:pt x="9902" y="28411"/>
                  </a:cubicBezTo>
                  <a:cubicBezTo>
                    <a:pt x="9850" y="28389"/>
                    <a:pt x="9831" y="28327"/>
                    <a:pt x="9743" y="28324"/>
                  </a:cubicBezTo>
                  <a:cubicBezTo>
                    <a:pt x="9684" y="28321"/>
                    <a:pt x="9619" y="28227"/>
                    <a:pt x="9543" y="28162"/>
                  </a:cubicBezTo>
                  <a:cubicBezTo>
                    <a:pt x="9484" y="28189"/>
                    <a:pt x="9416" y="28220"/>
                    <a:pt x="9350" y="28251"/>
                  </a:cubicBezTo>
                  <a:cubicBezTo>
                    <a:pt x="9341" y="28184"/>
                    <a:pt x="9333" y="28114"/>
                    <a:pt x="9325" y="28045"/>
                  </a:cubicBezTo>
                  <a:cubicBezTo>
                    <a:pt x="9281" y="28051"/>
                    <a:pt x="9253" y="28053"/>
                    <a:pt x="9231" y="28056"/>
                  </a:cubicBezTo>
                  <a:cubicBezTo>
                    <a:pt x="9213" y="28023"/>
                    <a:pt x="9202" y="27996"/>
                    <a:pt x="9181" y="27955"/>
                  </a:cubicBezTo>
                  <a:cubicBezTo>
                    <a:pt x="9154" y="27964"/>
                    <a:pt x="9131" y="27968"/>
                    <a:pt x="9109" y="27968"/>
                  </a:cubicBezTo>
                  <a:cubicBezTo>
                    <a:pt x="8942" y="27968"/>
                    <a:pt x="8914" y="27729"/>
                    <a:pt x="8744" y="27696"/>
                  </a:cubicBezTo>
                  <a:cubicBezTo>
                    <a:pt x="8701" y="27700"/>
                    <a:pt x="8641" y="27708"/>
                    <a:pt x="8575" y="27715"/>
                  </a:cubicBezTo>
                  <a:cubicBezTo>
                    <a:pt x="8572" y="27662"/>
                    <a:pt x="8569" y="27614"/>
                    <a:pt x="8565" y="27566"/>
                  </a:cubicBezTo>
                  <a:cubicBezTo>
                    <a:pt x="8523" y="27524"/>
                    <a:pt x="8484" y="27483"/>
                    <a:pt x="8437" y="27434"/>
                  </a:cubicBezTo>
                  <a:cubicBezTo>
                    <a:pt x="8416" y="27433"/>
                    <a:pt x="8376" y="27431"/>
                    <a:pt x="8342" y="27430"/>
                  </a:cubicBezTo>
                  <a:cubicBezTo>
                    <a:pt x="8317" y="27384"/>
                    <a:pt x="8301" y="27353"/>
                    <a:pt x="8284" y="27322"/>
                  </a:cubicBezTo>
                  <a:cubicBezTo>
                    <a:pt x="8228" y="27330"/>
                    <a:pt x="8176" y="27336"/>
                    <a:pt x="8122" y="27341"/>
                  </a:cubicBezTo>
                  <a:cubicBezTo>
                    <a:pt x="8106" y="27285"/>
                    <a:pt x="8089" y="27230"/>
                    <a:pt x="8070" y="27160"/>
                  </a:cubicBezTo>
                  <a:cubicBezTo>
                    <a:pt x="8011" y="27140"/>
                    <a:pt x="7951" y="27107"/>
                    <a:pt x="7889" y="27080"/>
                  </a:cubicBezTo>
                  <a:cubicBezTo>
                    <a:pt x="7858" y="27021"/>
                    <a:pt x="7825" y="26953"/>
                    <a:pt x="7794" y="26894"/>
                  </a:cubicBezTo>
                  <a:cubicBezTo>
                    <a:pt x="7673" y="26888"/>
                    <a:pt x="7611" y="26831"/>
                    <a:pt x="7599" y="26718"/>
                  </a:cubicBezTo>
                  <a:cubicBezTo>
                    <a:pt x="7583" y="26725"/>
                    <a:pt x="7567" y="26728"/>
                    <a:pt x="7553" y="26728"/>
                  </a:cubicBezTo>
                  <a:cubicBezTo>
                    <a:pt x="7482" y="26728"/>
                    <a:pt x="7442" y="26647"/>
                    <a:pt x="7380" y="26625"/>
                  </a:cubicBezTo>
                  <a:cubicBezTo>
                    <a:pt x="7303" y="26599"/>
                    <a:pt x="7336" y="26479"/>
                    <a:pt x="7242" y="26479"/>
                  </a:cubicBezTo>
                  <a:cubicBezTo>
                    <a:pt x="7236" y="26479"/>
                    <a:pt x="7230" y="26480"/>
                    <a:pt x="7223" y="26481"/>
                  </a:cubicBezTo>
                  <a:cubicBezTo>
                    <a:pt x="7218" y="26481"/>
                    <a:pt x="7214" y="26482"/>
                    <a:pt x="7210" y="26482"/>
                  </a:cubicBezTo>
                  <a:cubicBezTo>
                    <a:pt x="7132" y="26482"/>
                    <a:pt x="7191" y="26362"/>
                    <a:pt x="7090" y="26351"/>
                  </a:cubicBezTo>
                  <a:cubicBezTo>
                    <a:pt x="7021" y="26344"/>
                    <a:pt x="6952" y="26263"/>
                    <a:pt x="6886" y="26213"/>
                  </a:cubicBezTo>
                  <a:cubicBezTo>
                    <a:pt x="6795" y="26151"/>
                    <a:pt x="6699" y="26098"/>
                    <a:pt x="6605" y="26041"/>
                  </a:cubicBezTo>
                  <a:cubicBezTo>
                    <a:pt x="6576" y="26066"/>
                    <a:pt x="6549" y="26083"/>
                    <a:pt x="6525" y="26083"/>
                  </a:cubicBezTo>
                  <a:cubicBezTo>
                    <a:pt x="6497" y="26083"/>
                    <a:pt x="6474" y="26060"/>
                    <a:pt x="6456" y="26001"/>
                  </a:cubicBezTo>
                  <a:cubicBezTo>
                    <a:pt x="6502" y="25991"/>
                    <a:pt x="6545" y="25981"/>
                    <a:pt x="6590" y="25970"/>
                  </a:cubicBezTo>
                  <a:cubicBezTo>
                    <a:pt x="6527" y="25842"/>
                    <a:pt x="6470" y="25727"/>
                    <a:pt x="6408" y="25604"/>
                  </a:cubicBezTo>
                  <a:cubicBezTo>
                    <a:pt x="6400" y="25604"/>
                    <a:pt x="6371" y="25601"/>
                    <a:pt x="6343" y="25598"/>
                  </a:cubicBezTo>
                  <a:lnTo>
                    <a:pt x="6334" y="25514"/>
                  </a:lnTo>
                  <a:cubicBezTo>
                    <a:pt x="6309" y="25513"/>
                    <a:pt x="6289" y="25511"/>
                    <a:pt x="6268" y="25510"/>
                  </a:cubicBezTo>
                  <a:cubicBezTo>
                    <a:pt x="6247" y="25466"/>
                    <a:pt x="6224" y="25418"/>
                    <a:pt x="6200" y="25370"/>
                  </a:cubicBezTo>
                  <a:cubicBezTo>
                    <a:pt x="6147" y="25391"/>
                    <a:pt x="6114" y="25404"/>
                    <a:pt x="6078" y="25417"/>
                  </a:cubicBezTo>
                  <a:cubicBezTo>
                    <a:pt x="6064" y="25370"/>
                    <a:pt x="6049" y="25326"/>
                    <a:pt x="6037" y="25286"/>
                  </a:cubicBezTo>
                  <a:cubicBezTo>
                    <a:pt x="5988" y="25282"/>
                    <a:pt x="5962" y="25274"/>
                    <a:pt x="5934" y="25270"/>
                  </a:cubicBezTo>
                  <a:cubicBezTo>
                    <a:pt x="5933" y="25240"/>
                    <a:pt x="5931" y="25211"/>
                    <a:pt x="5930" y="25195"/>
                  </a:cubicBezTo>
                  <a:cubicBezTo>
                    <a:pt x="5844" y="25154"/>
                    <a:pt x="5765" y="25117"/>
                    <a:pt x="5690" y="25082"/>
                  </a:cubicBezTo>
                  <a:cubicBezTo>
                    <a:pt x="5678" y="25024"/>
                    <a:pt x="5669" y="24976"/>
                    <a:pt x="5660" y="24932"/>
                  </a:cubicBezTo>
                  <a:cubicBezTo>
                    <a:pt x="5582" y="24915"/>
                    <a:pt x="5522" y="24902"/>
                    <a:pt x="5451" y="24887"/>
                  </a:cubicBezTo>
                  <a:cubicBezTo>
                    <a:pt x="5482" y="24842"/>
                    <a:pt x="5499" y="24820"/>
                    <a:pt x="5519" y="24789"/>
                  </a:cubicBezTo>
                  <a:cubicBezTo>
                    <a:pt x="5482" y="24774"/>
                    <a:pt x="5450" y="24762"/>
                    <a:pt x="5443" y="24761"/>
                  </a:cubicBezTo>
                  <a:cubicBezTo>
                    <a:pt x="5376" y="24656"/>
                    <a:pt x="5338" y="24528"/>
                    <a:pt x="5266" y="24498"/>
                  </a:cubicBezTo>
                  <a:cubicBezTo>
                    <a:pt x="5148" y="24445"/>
                    <a:pt x="5098" y="24318"/>
                    <a:pt x="5012" y="24277"/>
                  </a:cubicBezTo>
                  <a:cubicBezTo>
                    <a:pt x="4894" y="24221"/>
                    <a:pt x="4829" y="24124"/>
                    <a:pt x="4786" y="24027"/>
                  </a:cubicBezTo>
                  <a:cubicBezTo>
                    <a:pt x="4756" y="23955"/>
                    <a:pt x="4632" y="24005"/>
                    <a:pt x="4656" y="23885"/>
                  </a:cubicBezTo>
                  <a:cubicBezTo>
                    <a:pt x="4658" y="23868"/>
                    <a:pt x="4557" y="23815"/>
                    <a:pt x="4503" y="23777"/>
                  </a:cubicBezTo>
                  <a:cubicBezTo>
                    <a:pt x="4498" y="23810"/>
                    <a:pt x="4492" y="23838"/>
                    <a:pt x="4488" y="23866"/>
                  </a:cubicBezTo>
                  <a:cubicBezTo>
                    <a:pt x="4423" y="23815"/>
                    <a:pt x="4361" y="23763"/>
                    <a:pt x="4291" y="23706"/>
                  </a:cubicBezTo>
                  <a:cubicBezTo>
                    <a:pt x="4291" y="23696"/>
                    <a:pt x="4294" y="23666"/>
                    <a:pt x="4297" y="23634"/>
                  </a:cubicBezTo>
                  <a:cubicBezTo>
                    <a:pt x="4233" y="23588"/>
                    <a:pt x="4189" y="23491"/>
                    <a:pt x="4139" y="23472"/>
                  </a:cubicBezTo>
                  <a:cubicBezTo>
                    <a:pt x="4008" y="23424"/>
                    <a:pt x="4091" y="23331"/>
                    <a:pt x="4048" y="23260"/>
                  </a:cubicBezTo>
                  <a:cubicBezTo>
                    <a:pt x="4010" y="23195"/>
                    <a:pt x="4024" y="23097"/>
                    <a:pt x="4017" y="23013"/>
                  </a:cubicBezTo>
                  <a:lnTo>
                    <a:pt x="4017" y="23013"/>
                  </a:lnTo>
                  <a:cubicBezTo>
                    <a:pt x="3983" y="23023"/>
                    <a:pt x="3957" y="23031"/>
                    <a:pt x="3933" y="23037"/>
                  </a:cubicBezTo>
                  <a:cubicBezTo>
                    <a:pt x="3916" y="22998"/>
                    <a:pt x="3908" y="22944"/>
                    <a:pt x="3883" y="22931"/>
                  </a:cubicBezTo>
                  <a:cubicBezTo>
                    <a:pt x="3827" y="22898"/>
                    <a:pt x="3818" y="22864"/>
                    <a:pt x="3820" y="22804"/>
                  </a:cubicBezTo>
                  <a:cubicBezTo>
                    <a:pt x="3820" y="22759"/>
                    <a:pt x="3795" y="22704"/>
                    <a:pt x="3768" y="22661"/>
                  </a:cubicBezTo>
                  <a:cubicBezTo>
                    <a:pt x="3742" y="22622"/>
                    <a:pt x="3698" y="22592"/>
                    <a:pt x="3660" y="22557"/>
                  </a:cubicBezTo>
                  <a:cubicBezTo>
                    <a:pt x="3658" y="22529"/>
                    <a:pt x="3655" y="22491"/>
                    <a:pt x="3654" y="22451"/>
                  </a:cubicBezTo>
                  <a:cubicBezTo>
                    <a:pt x="3651" y="22420"/>
                    <a:pt x="3651" y="22387"/>
                    <a:pt x="3651" y="22387"/>
                  </a:cubicBezTo>
                  <a:cubicBezTo>
                    <a:pt x="3651" y="22387"/>
                    <a:pt x="3651" y="22388"/>
                    <a:pt x="3651" y="22391"/>
                  </a:cubicBezTo>
                  <a:cubicBezTo>
                    <a:pt x="3589" y="22298"/>
                    <a:pt x="3511" y="22222"/>
                    <a:pt x="3523" y="22188"/>
                  </a:cubicBezTo>
                  <a:cubicBezTo>
                    <a:pt x="3558" y="22086"/>
                    <a:pt x="3448" y="22108"/>
                    <a:pt x="3434" y="22061"/>
                  </a:cubicBezTo>
                  <a:cubicBezTo>
                    <a:pt x="3418" y="21992"/>
                    <a:pt x="3409" y="21921"/>
                    <a:pt x="3405" y="21895"/>
                  </a:cubicBezTo>
                  <a:cubicBezTo>
                    <a:pt x="3323" y="21760"/>
                    <a:pt x="3259" y="21655"/>
                    <a:pt x="3174" y="21514"/>
                  </a:cubicBezTo>
                  <a:cubicBezTo>
                    <a:pt x="3202" y="21473"/>
                    <a:pt x="3237" y="21424"/>
                    <a:pt x="3270" y="21378"/>
                  </a:cubicBezTo>
                  <a:cubicBezTo>
                    <a:pt x="3201" y="21281"/>
                    <a:pt x="3139" y="21200"/>
                    <a:pt x="3083" y="21117"/>
                  </a:cubicBezTo>
                  <a:cubicBezTo>
                    <a:pt x="3021" y="21022"/>
                    <a:pt x="2965" y="20925"/>
                    <a:pt x="2899" y="20819"/>
                  </a:cubicBezTo>
                  <a:cubicBezTo>
                    <a:pt x="2928" y="20668"/>
                    <a:pt x="2867" y="20538"/>
                    <a:pt x="2753" y="20424"/>
                  </a:cubicBezTo>
                  <a:cubicBezTo>
                    <a:pt x="2758" y="20375"/>
                    <a:pt x="2778" y="20319"/>
                    <a:pt x="2762" y="20278"/>
                  </a:cubicBezTo>
                  <a:cubicBezTo>
                    <a:pt x="2737" y="20206"/>
                    <a:pt x="2646" y="20124"/>
                    <a:pt x="2659" y="20078"/>
                  </a:cubicBezTo>
                  <a:cubicBezTo>
                    <a:pt x="2687" y="19982"/>
                    <a:pt x="2638" y="19915"/>
                    <a:pt x="2621" y="19835"/>
                  </a:cubicBezTo>
                  <a:cubicBezTo>
                    <a:pt x="2613" y="19807"/>
                    <a:pt x="2600" y="19770"/>
                    <a:pt x="2580" y="19754"/>
                  </a:cubicBezTo>
                  <a:cubicBezTo>
                    <a:pt x="2480" y="19673"/>
                    <a:pt x="2428" y="19562"/>
                    <a:pt x="2381" y="19447"/>
                  </a:cubicBezTo>
                  <a:cubicBezTo>
                    <a:pt x="2344" y="19331"/>
                    <a:pt x="2315" y="19210"/>
                    <a:pt x="2241" y="19113"/>
                  </a:cubicBezTo>
                  <a:cubicBezTo>
                    <a:pt x="2265" y="18991"/>
                    <a:pt x="2119" y="18914"/>
                    <a:pt x="2160" y="18789"/>
                  </a:cubicBezTo>
                  <a:cubicBezTo>
                    <a:pt x="1962" y="18641"/>
                    <a:pt x="1960" y="18639"/>
                    <a:pt x="1976" y="18613"/>
                  </a:cubicBezTo>
                  <a:lnTo>
                    <a:pt x="2047" y="18574"/>
                  </a:lnTo>
                  <a:cubicBezTo>
                    <a:pt x="1957" y="18414"/>
                    <a:pt x="1925" y="18229"/>
                    <a:pt x="1896" y="18048"/>
                  </a:cubicBezTo>
                  <a:cubicBezTo>
                    <a:pt x="1876" y="17865"/>
                    <a:pt x="1847" y="17689"/>
                    <a:pt x="1731" y="17542"/>
                  </a:cubicBezTo>
                  <a:cubicBezTo>
                    <a:pt x="1759" y="17459"/>
                    <a:pt x="1781" y="17393"/>
                    <a:pt x="1798" y="17340"/>
                  </a:cubicBezTo>
                  <a:cubicBezTo>
                    <a:pt x="1729" y="17243"/>
                    <a:pt x="1659" y="17144"/>
                    <a:pt x="1594" y="17052"/>
                  </a:cubicBezTo>
                  <a:cubicBezTo>
                    <a:pt x="1617" y="16999"/>
                    <a:pt x="1634" y="16963"/>
                    <a:pt x="1651" y="16927"/>
                  </a:cubicBezTo>
                  <a:cubicBezTo>
                    <a:pt x="1619" y="16872"/>
                    <a:pt x="1590" y="16819"/>
                    <a:pt x="1562" y="16771"/>
                  </a:cubicBezTo>
                  <a:cubicBezTo>
                    <a:pt x="1585" y="16735"/>
                    <a:pt x="1601" y="16710"/>
                    <a:pt x="1617" y="16687"/>
                  </a:cubicBezTo>
                  <a:cubicBezTo>
                    <a:pt x="1597" y="16665"/>
                    <a:pt x="1576" y="16643"/>
                    <a:pt x="1560" y="16622"/>
                  </a:cubicBezTo>
                  <a:cubicBezTo>
                    <a:pt x="1574" y="16602"/>
                    <a:pt x="1587" y="16583"/>
                    <a:pt x="1591" y="16578"/>
                  </a:cubicBezTo>
                  <a:lnTo>
                    <a:pt x="1591" y="16578"/>
                  </a:lnTo>
                  <a:cubicBezTo>
                    <a:pt x="1591" y="16579"/>
                    <a:pt x="1591" y="16579"/>
                    <a:pt x="1591" y="16579"/>
                  </a:cubicBezTo>
                  <a:cubicBezTo>
                    <a:pt x="1592" y="16578"/>
                    <a:pt x="1592" y="16577"/>
                    <a:pt x="1592" y="16577"/>
                  </a:cubicBezTo>
                  <a:lnTo>
                    <a:pt x="1592" y="16577"/>
                  </a:lnTo>
                  <a:cubicBezTo>
                    <a:pt x="1592" y="16577"/>
                    <a:pt x="1592" y="16577"/>
                    <a:pt x="1591" y="16578"/>
                  </a:cubicBezTo>
                  <a:lnTo>
                    <a:pt x="1591" y="16578"/>
                  </a:lnTo>
                  <a:cubicBezTo>
                    <a:pt x="1575" y="16389"/>
                    <a:pt x="1547" y="16232"/>
                    <a:pt x="1553" y="16076"/>
                  </a:cubicBezTo>
                  <a:cubicBezTo>
                    <a:pt x="1557" y="15920"/>
                    <a:pt x="1595" y="15769"/>
                    <a:pt x="1620" y="15611"/>
                  </a:cubicBezTo>
                  <a:cubicBezTo>
                    <a:pt x="1645" y="15602"/>
                    <a:pt x="1679" y="15589"/>
                    <a:pt x="1720" y="15573"/>
                  </a:cubicBezTo>
                  <a:cubicBezTo>
                    <a:pt x="1710" y="15535"/>
                    <a:pt x="1700" y="15504"/>
                    <a:pt x="1690" y="15467"/>
                  </a:cubicBezTo>
                  <a:cubicBezTo>
                    <a:pt x="1657" y="15497"/>
                    <a:pt x="1638" y="15511"/>
                    <a:pt x="1598" y="15547"/>
                  </a:cubicBezTo>
                  <a:cubicBezTo>
                    <a:pt x="1597" y="15444"/>
                    <a:pt x="1590" y="15369"/>
                    <a:pt x="1595" y="15295"/>
                  </a:cubicBezTo>
                  <a:cubicBezTo>
                    <a:pt x="1598" y="15257"/>
                    <a:pt x="1625" y="15224"/>
                    <a:pt x="1637" y="15186"/>
                  </a:cubicBezTo>
                  <a:cubicBezTo>
                    <a:pt x="1650" y="15140"/>
                    <a:pt x="1684" y="14855"/>
                    <a:pt x="1682" y="14790"/>
                  </a:cubicBezTo>
                  <a:cubicBezTo>
                    <a:pt x="1682" y="14717"/>
                    <a:pt x="1695" y="14651"/>
                    <a:pt x="1651" y="14577"/>
                  </a:cubicBezTo>
                  <a:cubicBezTo>
                    <a:pt x="1628" y="14540"/>
                    <a:pt x="1675" y="14448"/>
                    <a:pt x="1681" y="14420"/>
                  </a:cubicBezTo>
                  <a:cubicBezTo>
                    <a:pt x="1673" y="14194"/>
                    <a:pt x="1681" y="13981"/>
                    <a:pt x="1718" y="13780"/>
                  </a:cubicBezTo>
                  <a:cubicBezTo>
                    <a:pt x="1753" y="13579"/>
                    <a:pt x="1851" y="13396"/>
                    <a:pt x="1971" y="13223"/>
                  </a:cubicBezTo>
                  <a:cubicBezTo>
                    <a:pt x="1943" y="13210"/>
                    <a:pt x="1918" y="13200"/>
                    <a:pt x="1872" y="13178"/>
                  </a:cubicBezTo>
                  <a:cubicBezTo>
                    <a:pt x="1879" y="13145"/>
                    <a:pt x="1904" y="13094"/>
                    <a:pt x="1891" y="13069"/>
                  </a:cubicBezTo>
                  <a:cubicBezTo>
                    <a:pt x="1813" y="12922"/>
                    <a:pt x="1890" y="12804"/>
                    <a:pt x="1969" y="12710"/>
                  </a:cubicBezTo>
                  <a:cubicBezTo>
                    <a:pt x="2053" y="12611"/>
                    <a:pt x="2059" y="12528"/>
                    <a:pt x="2037" y="12401"/>
                  </a:cubicBezTo>
                  <a:cubicBezTo>
                    <a:pt x="2022" y="12327"/>
                    <a:pt x="2084" y="12236"/>
                    <a:pt x="2099" y="12211"/>
                  </a:cubicBezTo>
                  <a:cubicBezTo>
                    <a:pt x="2127" y="12033"/>
                    <a:pt x="2146" y="11908"/>
                    <a:pt x="2177" y="11718"/>
                  </a:cubicBezTo>
                  <a:lnTo>
                    <a:pt x="2177" y="11718"/>
                  </a:lnTo>
                  <a:cubicBezTo>
                    <a:pt x="2091" y="11798"/>
                    <a:pt x="2053" y="11833"/>
                    <a:pt x="2012" y="11871"/>
                  </a:cubicBezTo>
                  <a:cubicBezTo>
                    <a:pt x="2003" y="11814"/>
                    <a:pt x="1993" y="11752"/>
                    <a:pt x="1984" y="11699"/>
                  </a:cubicBezTo>
                  <a:cubicBezTo>
                    <a:pt x="2046" y="11679"/>
                    <a:pt x="2109" y="11658"/>
                    <a:pt x="2165" y="11639"/>
                  </a:cubicBezTo>
                  <a:cubicBezTo>
                    <a:pt x="2246" y="11445"/>
                    <a:pt x="2246" y="11226"/>
                    <a:pt x="2399" y="11090"/>
                  </a:cubicBezTo>
                  <a:cubicBezTo>
                    <a:pt x="2384" y="11053"/>
                    <a:pt x="2372" y="11024"/>
                    <a:pt x="2365" y="11005"/>
                  </a:cubicBezTo>
                  <a:cubicBezTo>
                    <a:pt x="2422" y="10937"/>
                    <a:pt x="2483" y="10874"/>
                    <a:pt x="2549" y="10817"/>
                  </a:cubicBezTo>
                  <a:cubicBezTo>
                    <a:pt x="2543" y="10771"/>
                    <a:pt x="2537" y="10733"/>
                    <a:pt x="2531" y="10694"/>
                  </a:cubicBezTo>
                  <a:lnTo>
                    <a:pt x="2661" y="10546"/>
                  </a:lnTo>
                  <a:cubicBezTo>
                    <a:pt x="2618" y="10506"/>
                    <a:pt x="2593" y="10483"/>
                    <a:pt x="2563" y="10456"/>
                  </a:cubicBezTo>
                  <a:cubicBezTo>
                    <a:pt x="2596" y="10438"/>
                    <a:pt x="2640" y="10427"/>
                    <a:pt x="2644" y="10409"/>
                  </a:cubicBezTo>
                  <a:cubicBezTo>
                    <a:pt x="2656" y="10363"/>
                    <a:pt x="2631" y="10290"/>
                    <a:pt x="2653" y="10271"/>
                  </a:cubicBezTo>
                  <a:cubicBezTo>
                    <a:pt x="2699" y="10229"/>
                    <a:pt x="2737" y="10216"/>
                    <a:pt x="2739" y="10129"/>
                  </a:cubicBezTo>
                  <a:cubicBezTo>
                    <a:pt x="2740" y="10065"/>
                    <a:pt x="2759" y="9937"/>
                    <a:pt x="2793" y="9919"/>
                  </a:cubicBezTo>
                  <a:cubicBezTo>
                    <a:pt x="2934" y="9843"/>
                    <a:pt x="2914" y="9678"/>
                    <a:pt x="2992" y="9581"/>
                  </a:cubicBezTo>
                  <a:cubicBezTo>
                    <a:pt x="2956" y="9512"/>
                    <a:pt x="2925" y="9450"/>
                    <a:pt x="2878" y="9359"/>
                  </a:cubicBezTo>
                  <a:lnTo>
                    <a:pt x="2878" y="9359"/>
                  </a:lnTo>
                  <a:cubicBezTo>
                    <a:pt x="2964" y="9385"/>
                    <a:pt x="3015" y="9401"/>
                    <a:pt x="3092" y="9423"/>
                  </a:cubicBezTo>
                  <a:cubicBezTo>
                    <a:pt x="3030" y="9325"/>
                    <a:pt x="2981" y="9247"/>
                    <a:pt x="2912" y="9138"/>
                  </a:cubicBezTo>
                  <a:cubicBezTo>
                    <a:pt x="3000" y="9129"/>
                    <a:pt x="3050" y="9123"/>
                    <a:pt x="3102" y="9117"/>
                  </a:cubicBezTo>
                  <a:cubicBezTo>
                    <a:pt x="3078" y="9082"/>
                    <a:pt x="3055" y="9047"/>
                    <a:pt x="3030" y="9008"/>
                  </a:cubicBezTo>
                  <a:cubicBezTo>
                    <a:pt x="3056" y="9000"/>
                    <a:pt x="3075" y="8992"/>
                    <a:pt x="3096" y="8983"/>
                  </a:cubicBezTo>
                  <a:cubicBezTo>
                    <a:pt x="3099" y="8951"/>
                    <a:pt x="3102" y="8919"/>
                    <a:pt x="3105" y="8880"/>
                  </a:cubicBezTo>
                  <a:cubicBezTo>
                    <a:pt x="3159" y="8898"/>
                    <a:pt x="3211" y="8916"/>
                    <a:pt x="3256" y="8930"/>
                  </a:cubicBezTo>
                  <a:cubicBezTo>
                    <a:pt x="3362" y="8801"/>
                    <a:pt x="3377" y="8616"/>
                    <a:pt x="3526" y="8543"/>
                  </a:cubicBezTo>
                  <a:cubicBezTo>
                    <a:pt x="3529" y="8468"/>
                    <a:pt x="3532" y="8392"/>
                    <a:pt x="3533" y="8314"/>
                  </a:cubicBezTo>
                  <a:cubicBezTo>
                    <a:pt x="3537" y="8314"/>
                    <a:pt x="3541" y="8314"/>
                    <a:pt x="3545" y="8314"/>
                  </a:cubicBezTo>
                  <a:cubicBezTo>
                    <a:pt x="3580" y="8314"/>
                    <a:pt x="3617" y="8323"/>
                    <a:pt x="3653" y="8323"/>
                  </a:cubicBezTo>
                  <a:cubicBezTo>
                    <a:pt x="3696" y="8323"/>
                    <a:pt x="3738" y="8309"/>
                    <a:pt x="3776" y="8246"/>
                  </a:cubicBezTo>
                  <a:cubicBezTo>
                    <a:pt x="3758" y="8212"/>
                    <a:pt x="3738" y="8174"/>
                    <a:pt x="3715" y="8133"/>
                  </a:cubicBezTo>
                  <a:cubicBezTo>
                    <a:pt x="3743" y="8124"/>
                    <a:pt x="3771" y="8115"/>
                    <a:pt x="3801" y="8105"/>
                  </a:cubicBezTo>
                  <a:cubicBezTo>
                    <a:pt x="3795" y="8067"/>
                    <a:pt x="3786" y="8029"/>
                    <a:pt x="3779" y="7987"/>
                  </a:cubicBezTo>
                  <a:cubicBezTo>
                    <a:pt x="3739" y="7987"/>
                    <a:pt x="3695" y="7989"/>
                    <a:pt x="3648" y="7989"/>
                  </a:cubicBezTo>
                  <a:cubicBezTo>
                    <a:pt x="3643" y="7934"/>
                    <a:pt x="3640" y="7893"/>
                    <a:pt x="3637" y="7851"/>
                  </a:cubicBezTo>
                  <a:cubicBezTo>
                    <a:pt x="3664" y="7836"/>
                    <a:pt x="3698" y="7818"/>
                    <a:pt x="3733" y="7799"/>
                  </a:cubicBezTo>
                  <a:cubicBezTo>
                    <a:pt x="3739" y="7749"/>
                    <a:pt x="3745" y="7700"/>
                    <a:pt x="3751" y="7655"/>
                  </a:cubicBezTo>
                  <a:cubicBezTo>
                    <a:pt x="3771" y="7639"/>
                    <a:pt x="3786" y="7625"/>
                    <a:pt x="3802" y="7615"/>
                  </a:cubicBezTo>
                  <a:cubicBezTo>
                    <a:pt x="3816" y="7608"/>
                    <a:pt x="3831" y="7604"/>
                    <a:pt x="3835" y="7604"/>
                  </a:cubicBezTo>
                  <a:cubicBezTo>
                    <a:pt x="3835" y="7604"/>
                    <a:pt x="3835" y="7604"/>
                    <a:pt x="3835" y="7604"/>
                  </a:cubicBezTo>
                  <a:lnTo>
                    <a:pt x="3835" y="7604"/>
                  </a:lnTo>
                  <a:cubicBezTo>
                    <a:pt x="3929" y="7293"/>
                    <a:pt x="4139" y="7106"/>
                    <a:pt x="4380" y="6950"/>
                  </a:cubicBezTo>
                  <a:cubicBezTo>
                    <a:pt x="4420" y="6804"/>
                    <a:pt x="4420" y="6804"/>
                    <a:pt x="4526" y="6752"/>
                  </a:cubicBezTo>
                  <a:cubicBezTo>
                    <a:pt x="4614" y="6471"/>
                    <a:pt x="4832" y="6359"/>
                    <a:pt x="4990" y="6262"/>
                  </a:cubicBezTo>
                  <a:cubicBezTo>
                    <a:pt x="5031" y="6189"/>
                    <a:pt x="5067" y="6128"/>
                    <a:pt x="5103" y="6070"/>
                  </a:cubicBezTo>
                  <a:cubicBezTo>
                    <a:pt x="5141" y="6017"/>
                    <a:pt x="5178" y="5967"/>
                    <a:pt x="5215" y="5917"/>
                  </a:cubicBezTo>
                  <a:cubicBezTo>
                    <a:pt x="5216" y="5872"/>
                    <a:pt x="5219" y="5822"/>
                    <a:pt x="5221" y="5785"/>
                  </a:cubicBezTo>
                  <a:cubicBezTo>
                    <a:pt x="5319" y="5788"/>
                    <a:pt x="5421" y="5792"/>
                    <a:pt x="5509" y="5795"/>
                  </a:cubicBezTo>
                  <a:cubicBezTo>
                    <a:pt x="5538" y="5708"/>
                    <a:pt x="5562" y="5644"/>
                    <a:pt x="5585" y="5575"/>
                  </a:cubicBezTo>
                  <a:cubicBezTo>
                    <a:pt x="5741" y="5539"/>
                    <a:pt x="5822" y="5420"/>
                    <a:pt x="5874" y="5266"/>
                  </a:cubicBezTo>
                  <a:cubicBezTo>
                    <a:pt x="5916" y="5249"/>
                    <a:pt x="5962" y="5235"/>
                    <a:pt x="5999" y="5221"/>
                  </a:cubicBezTo>
                  <a:cubicBezTo>
                    <a:pt x="6064" y="5143"/>
                    <a:pt x="5968" y="5020"/>
                    <a:pt x="6108" y="4979"/>
                  </a:cubicBezTo>
                  <a:cubicBezTo>
                    <a:pt x="6150" y="5011"/>
                    <a:pt x="6193" y="5043"/>
                    <a:pt x="6233" y="5074"/>
                  </a:cubicBezTo>
                  <a:cubicBezTo>
                    <a:pt x="6300" y="4920"/>
                    <a:pt x="6406" y="4820"/>
                    <a:pt x="6565" y="4776"/>
                  </a:cubicBezTo>
                  <a:cubicBezTo>
                    <a:pt x="6637" y="4757"/>
                    <a:pt x="6756" y="4727"/>
                    <a:pt x="6767" y="4687"/>
                  </a:cubicBezTo>
                  <a:cubicBezTo>
                    <a:pt x="6806" y="4536"/>
                    <a:pt x="6965" y="4508"/>
                    <a:pt x="7032" y="4392"/>
                  </a:cubicBezTo>
                  <a:lnTo>
                    <a:pt x="7114" y="4395"/>
                  </a:lnTo>
                  <a:cubicBezTo>
                    <a:pt x="7092" y="4340"/>
                    <a:pt x="7070" y="4286"/>
                    <a:pt x="7032" y="4190"/>
                  </a:cubicBezTo>
                  <a:lnTo>
                    <a:pt x="7032" y="4190"/>
                  </a:lnTo>
                  <a:cubicBezTo>
                    <a:pt x="7123" y="4270"/>
                    <a:pt x="7163" y="4305"/>
                    <a:pt x="7193" y="4331"/>
                  </a:cubicBezTo>
                  <a:cubicBezTo>
                    <a:pt x="7264" y="4281"/>
                    <a:pt x="7323" y="4242"/>
                    <a:pt x="7377" y="4203"/>
                  </a:cubicBezTo>
                  <a:cubicBezTo>
                    <a:pt x="7366" y="4161"/>
                    <a:pt x="7357" y="4128"/>
                    <a:pt x="7346" y="4094"/>
                  </a:cubicBezTo>
                  <a:lnTo>
                    <a:pt x="7346" y="4094"/>
                  </a:lnTo>
                  <a:cubicBezTo>
                    <a:pt x="7385" y="4096"/>
                    <a:pt x="7413" y="4097"/>
                    <a:pt x="7442" y="4097"/>
                  </a:cubicBezTo>
                  <a:cubicBezTo>
                    <a:pt x="7436" y="4055"/>
                    <a:pt x="7429" y="4016"/>
                    <a:pt x="7421" y="3962"/>
                  </a:cubicBezTo>
                  <a:lnTo>
                    <a:pt x="7421" y="3962"/>
                  </a:lnTo>
                  <a:cubicBezTo>
                    <a:pt x="7471" y="3994"/>
                    <a:pt x="7501" y="4014"/>
                    <a:pt x="7545" y="4041"/>
                  </a:cubicBezTo>
                  <a:cubicBezTo>
                    <a:pt x="7579" y="3993"/>
                    <a:pt x="7607" y="3952"/>
                    <a:pt x="7635" y="3912"/>
                  </a:cubicBezTo>
                  <a:cubicBezTo>
                    <a:pt x="7661" y="3916"/>
                    <a:pt x="7682" y="3919"/>
                    <a:pt x="7691" y="3921"/>
                  </a:cubicBezTo>
                  <a:cubicBezTo>
                    <a:pt x="7717" y="3877"/>
                    <a:pt x="7741" y="3836"/>
                    <a:pt x="7754" y="3813"/>
                  </a:cubicBezTo>
                  <a:cubicBezTo>
                    <a:pt x="7829" y="3827"/>
                    <a:pt x="7883" y="3834"/>
                    <a:pt x="7972" y="3849"/>
                  </a:cubicBezTo>
                  <a:cubicBezTo>
                    <a:pt x="7933" y="3760"/>
                    <a:pt x="7911" y="3712"/>
                    <a:pt x="7878" y="3637"/>
                  </a:cubicBezTo>
                  <a:lnTo>
                    <a:pt x="7878" y="3637"/>
                  </a:lnTo>
                  <a:cubicBezTo>
                    <a:pt x="8010" y="3671"/>
                    <a:pt x="8119" y="3699"/>
                    <a:pt x="8194" y="3718"/>
                  </a:cubicBezTo>
                  <a:cubicBezTo>
                    <a:pt x="8304" y="3640"/>
                    <a:pt x="8373" y="3593"/>
                    <a:pt x="8447" y="3556"/>
                  </a:cubicBezTo>
                  <a:cubicBezTo>
                    <a:pt x="8463" y="3506"/>
                    <a:pt x="8478" y="3459"/>
                    <a:pt x="8498" y="3397"/>
                  </a:cubicBezTo>
                  <a:cubicBezTo>
                    <a:pt x="8550" y="3369"/>
                    <a:pt x="8612" y="3334"/>
                    <a:pt x="8679" y="3297"/>
                  </a:cubicBezTo>
                  <a:cubicBezTo>
                    <a:pt x="8684" y="3226"/>
                    <a:pt x="8687" y="3162"/>
                    <a:pt x="8690" y="3122"/>
                  </a:cubicBezTo>
                  <a:cubicBezTo>
                    <a:pt x="8756" y="3050"/>
                    <a:pt x="8809" y="2991"/>
                    <a:pt x="8866" y="2929"/>
                  </a:cubicBezTo>
                  <a:cubicBezTo>
                    <a:pt x="8909" y="2926"/>
                    <a:pt x="8960" y="2931"/>
                    <a:pt x="9005" y="2916"/>
                  </a:cubicBezTo>
                  <a:cubicBezTo>
                    <a:pt x="9060" y="2897"/>
                    <a:pt x="9110" y="2859"/>
                    <a:pt x="9150" y="2837"/>
                  </a:cubicBezTo>
                  <a:cubicBezTo>
                    <a:pt x="9193" y="2876"/>
                    <a:pt x="9216" y="2897"/>
                    <a:pt x="9238" y="2916"/>
                  </a:cubicBezTo>
                  <a:lnTo>
                    <a:pt x="9272" y="2885"/>
                  </a:lnTo>
                  <a:lnTo>
                    <a:pt x="9097" y="2678"/>
                  </a:lnTo>
                  <a:lnTo>
                    <a:pt x="9127" y="2647"/>
                  </a:lnTo>
                  <a:lnTo>
                    <a:pt x="9415" y="2814"/>
                  </a:lnTo>
                  <a:lnTo>
                    <a:pt x="9418" y="2760"/>
                  </a:lnTo>
                  <a:lnTo>
                    <a:pt x="9421" y="2686"/>
                  </a:lnTo>
                  <a:cubicBezTo>
                    <a:pt x="9593" y="2673"/>
                    <a:pt x="9592" y="2673"/>
                    <a:pt x="9758" y="2572"/>
                  </a:cubicBezTo>
                  <a:cubicBezTo>
                    <a:pt x="9777" y="2561"/>
                    <a:pt x="9802" y="2561"/>
                    <a:pt x="9823" y="2553"/>
                  </a:cubicBezTo>
                  <a:cubicBezTo>
                    <a:pt x="10048" y="2463"/>
                    <a:pt x="10277" y="2386"/>
                    <a:pt x="10489" y="2275"/>
                  </a:cubicBezTo>
                  <a:cubicBezTo>
                    <a:pt x="10544" y="2248"/>
                    <a:pt x="10579" y="2163"/>
                    <a:pt x="10658" y="2163"/>
                  </a:cubicBezTo>
                  <a:cubicBezTo>
                    <a:pt x="10665" y="2163"/>
                    <a:pt x="10673" y="2164"/>
                    <a:pt x="10682" y="2166"/>
                  </a:cubicBezTo>
                  <a:cubicBezTo>
                    <a:pt x="10689" y="2167"/>
                    <a:pt x="10695" y="2168"/>
                    <a:pt x="10701" y="2168"/>
                  </a:cubicBezTo>
                  <a:cubicBezTo>
                    <a:pt x="10770" y="2168"/>
                    <a:pt x="10803" y="2079"/>
                    <a:pt x="10852" y="2079"/>
                  </a:cubicBezTo>
                  <a:cubicBezTo>
                    <a:pt x="10859" y="2079"/>
                    <a:pt x="10867" y="2081"/>
                    <a:pt x="10874" y="2085"/>
                  </a:cubicBezTo>
                  <a:cubicBezTo>
                    <a:pt x="10901" y="2099"/>
                    <a:pt x="10925" y="2104"/>
                    <a:pt x="10948" y="2104"/>
                  </a:cubicBezTo>
                  <a:cubicBezTo>
                    <a:pt x="11042" y="2104"/>
                    <a:pt x="11115" y="2015"/>
                    <a:pt x="11203" y="2015"/>
                  </a:cubicBezTo>
                  <a:cubicBezTo>
                    <a:pt x="11216" y="2015"/>
                    <a:pt x="11230" y="2017"/>
                    <a:pt x="11244" y="2021"/>
                  </a:cubicBezTo>
                  <a:cubicBezTo>
                    <a:pt x="11306" y="1851"/>
                    <a:pt x="11500" y="1951"/>
                    <a:pt x="11612" y="1851"/>
                  </a:cubicBezTo>
                  <a:cubicBezTo>
                    <a:pt x="11679" y="1791"/>
                    <a:pt x="11818" y="1801"/>
                    <a:pt x="11900" y="1785"/>
                  </a:cubicBezTo>
                  <a:cubicBezTo>
                    <a:pt x="12003" y="1733"/>
                    <a:pt x="12096" y="1708"/>
                    <a:pt x="12179" y="1674"/>
                  </a:cubicBezTo>
                  <a:cubicBezTo>
                    <a:pt x="12213" y="1723"/>
                    <a:pt x="12234" y="1752"/>
                    <a:pt x="12256" y="1785"/>
                  </a:cubicBezTo>
                  <a:cubicBezTo>
                    <a:pt x="12294" y="1735"/>
                    <a:pt x="12329" y="1689"/>
                    <a:pt x="12368" y="1638"/>
                  </a:cubicBezTo>
                  <a:cubicBezTo>
                    <a:pt x="12407" y="1671"/>
                    <a:pt x="12443" y="1702"/>
                    <a:pt x="12478" y="1733"/>
                  </a:cubicBezTo>
                  <a:cubicBezTo>
                    <a:pt x="12575" y="1643"/>
                    <a:pt x="12740" y="1629"/>
                    <a:pt x="12775" y="1505"/>
                  </a:cubicBezTo>
                  <a:cubicBezTo>
                    <a:pt x="12865" y="1486"/>
                    <a:pt x="12933" y="1471"/>
                    <a:pt x="13014" y="1454"/>
                  </a:cubicBezTo>
                  <a:lnTo>
                    <a:pt x="13014" y="1454"/>
                  </a:lnTo>
                  <a:cubicBezTo>
                    <a:pt x="12999" y="1535"/>
                    <a:pt x="12986" y="1601"/>
                    <a:pt x="12962" y="1730"/>
                  </a:cubicBezTo>
                  <a:cubicBezTo>
                    <a:pt x="13062" y="1645"/>
                    <a:pt x="13108" y="1605"/>
                    <a:pt x="13140" y="1579"/>
                  </a:cubicBezTo>
                  <a:cubicBezTo>
                    <a:pt x="13111" y="1521"/>
                    <a:pt x="13089" y="1479"/>
                    <a:pt x="13065" y="1433"/>
                  </a:cubicBezTo>
                  <a:cubicBezTo>
                    <a:pt x="13112" y="1420"/>
                    <a:pt x="13131" y="1415"/>
                    <a:pt x="13152" y="1409"/>
                  </a:cubicBezTo>
                  <a:cubicBezTo>
                    <a:pt x="13184" y="1445"/>
                    <a:pt x="13217" y="1480"/>
                    <a:pt x="13274" y="1542"/>
                  </a:cubicBezTo>
                  <a:cubicBezTo>
                    <a:pt x="13306" y="1459"/>
                    <a:pt x="13326" y="1415"/>
                    <a:pt x="13345" y="1373"/>
                  </a:cubicBezTo>
                  <a:cubicBezTo>
                    <a:pt x="13377" y="1368"/>
                    <a:pt x="13408" y="1365"/>
                    <a:pt x="13436" y="1359"/>
                  </a:cubicBezTo>
                  <a:cubicBezTo>
                    <a:pt x="13445" y="1340"/>
                    <a:pt x="13456" y="1323"/>
                    <a:pt x="13470" y="1306"/>
                  </a:cubicBezTo>
                  <a:lnTo>
                    <a:pt x="13492" y="1321"/>
                  </a:lnTo>
                  <a:lnTo>
                    <a:pt x="13446" y="1367"/>
                  </a:lnTo>
                  <a:cubicBezTo>
                    <a:pt x="13442" y="1364"/>
                    <a:pt x="13437" y="1361"/>
                    <a:pt x="13436" y="1359"/>
                  </a:cubicBezTo>
                  <a:lnTo>
                    <a:pt x="13436" y="1359"/>
                  </a:lnTo>
                  <a:cubicBezTo>
                    <a:pt x="13448" y="1415"/>
                    <a:pt x="13455" y="1470"/>
                    <a:pt x="13471" y="1576"/>
                  </a:cubicBezTo>
                  <a:cubicBezTo>
                    <a:pt x="13511" y="1483"/>
                    <a:pt x="13530" y="1440"/>
                    <a:pt x="13549" y="1398"/>
                  </a:cubicBezTo>
                  <a:cubicBezTo>
                    <a:pt x="13621" y="1420"/>
                    <a:pt x="13676" y="1437"/>
                    <a:pt x="13735" y="1457"/>
                  </a:cubicBezTo>
                  <a:cubicBezTo>
                    <a:pt x="13754" y="1404"/>
                    <a:pt x="13770" y="1362"/>
                    <a:pt x="13790" y="1304"/>
                  </a:cubicBezTo>
                  <a:cubicBezTo>
                    <a:pt x="13848" y="1408"/>
                    <a:pt x="13896" y="1499"/>
                    <a:pt x="13952" y="1599"/>
                  </a:cubicBezTo>
                  <a:cubicBezTo>
                    <a:pt x="13979" y="1536"/>
                    <a:pt x="14015" y="1519"/>
                    <a:pt x="14055" y="1519"/>
                  </a:cubicBezTo>
                  <a:cubicBezTo>
                    <a:pt x="14098" y="1519"/>
                    <a:pt x="14144" y="1538"/>
                    <a:pt x="14188" y="1538"/>
                  </a:cubicBezTo>
                  <a:cubicBezTo>
                    <a:pt x="14201" y="1538"/>
                    <a:pt x="14215" y="1537"/>
                    <a:pt x="14227" y="1532"/>
                  </a:cubicBezTo>
                  <a:cubicBezTo>
                    <a:pt x="14338" y="1489"/>
                    <a:pt x="14460" y="1476"/>
                    <a:pt x="14578" y="1448"/>
                  </a:cubicBezTo>
                  <a:cubicBezTo>
                    <a:pt x="14583" y="1393"/>
                    <a:pt x="14591" y="1340"/>
                    <a:pt x="14598" y="1280"/>
                  </a:cubicBezTo>
                  <a:cubicBezTo>
                    <a:pt x="14639" y="1305"/>
                    <a:pt x="14670" y="1324"/>
                    <a:pt x="14688" y="1334"/>
                  </a:cubicBezTo>
                  <a:cubicBezTo>
                    <a:pt x="14789" y="1298"/>
                    <a:pt x="14872" y="1274"/>
                    <a:pt x="14947" y="1248"/>
                  </a:cubicBezTo>
                  <a:cubicBezTo>
                    <a:pt x="14957" y="1215"/>
                    <a:pt x="14967" y="1187"/>
                    <a:pt x="14985" y="1136"/>
                  </a:cubicBezTo>
                  <a:cubicBezTo>
                    <a:pt x="15012" y="1195"/>
                    <a:pt x="15028" y="1227"/>
                    <a:pt x="15047" y="1271"/>
                  </a:cubicBezTo>
                  <a:cubicBezTo>
                    <a:pt x="15120" y="1267"/>
                    <a:pt x="15198" y="1261"/>
                    <a:pt x="15251" y="1258"/>
                  </a:cubicBezTo>
                  <a:cubicBezTo>
                    <a:pt x="15275" y="1206"/>
                    <a:pt x="15287" y="1181"/>
                    <a:pt x="15315" y="1118"/>
                  </a:cubicBezTo>
                  <a:cubicBezTo>
                    <a:pt x="15334" y="1217"/>
                    <a:pt x="15343" y="1268"/>
                    <a:pt x="15353" y="1318"/>
                  </a:cubicBezTo>
                  <a:cubicBezTo>
                    <a:pt x="15385" y="1320"/>
                    <a:pt x="15406" y="1321"/>
                    <a:pt x="15428" y="1323"/>
                  </a:cubicBezTo>
                  <a:cubicBezTo>
                    <a:pt x="15454" y="1280"/>
                    <a:pt x="15481" y="1237"/>
                    <a:pt x="15537" y="1149"/>
                  </a:cubicBezTo>
                  <a:cubicBezTo>
                    <a:pt x="15590" y="1214"/>
                    <a:pt x="15622" y="1251"/>
                    <a:pt x="15660" y="1298"/>
                  </a:cubicBezTo>
                  <a:cubicBezTo>
                    <a:pt x="15602" y="1317"/>
                    <a:pt x="15565" y="1329"/>
                    <a:pt x="15516" y="1345"/>
                  </a:cubicBezTo>
                  <a:cubicBezTo>
                    <a:pt x="15569" y="1384"/>
                    <a:pt x="15613" y="1417"/>
                    <a:pt x="15652" y="1445"/>
                  </a:cubicBezTo>
                  <a:cubicBezTo>
                    <a:pt x="15710" y="1409"/>
                    <a:pt x="15750" y="1386"/>
                    <a:pt x="15759" y="1380"/>
                  </a:cubicBezTo>
                  <a:cubicBezTo>
                    <a:pt x="15822" y="1412"/>
                    <a:pt x="15865" y="1433"/>
                    <a:pt x="15887" y="1445"/>
                  </a:cubicBezTo>
                  <a:cubicBezTo>
                    <a:pt x="15868" y="1490"/>
                    <a:pt x="15858" y="1514"/>
                    <a:pt x="15847" y="1537"/>
                  </a:cubicBezTo>
                  <a:cubicBezTo>
                    <a:pt x="15947" y="1471"/>
                    <a:pt x="16059" y="1432"/>
                    <a:pt x="16168" y="1408"/>
                  </a:cubicBezTo>
                  <a:cubicBezTo>
                    <a:pt x="16278" y="1390"/>
                    <a:pt x="16387" y="1376"/>
                    <a:pt x="16486" y="1334"/>
                  </a:cubicBezTo>
                  <a:cubicBezTo>
                    <a:pt x="16534" y="1394"/>
                    <a:pt x="16583" y="1417"/>
                    <a:pt x="16632" y="1417"/>
                  </a:cubicBezTo>
                  <a:cubicBezTo>
                    <a:pt x="16680" y="1417"/>
                    <a:pt x="16729" y="1395"/>
                    <a:pt x="16777" y="1365"/>
                  </a:cubicBezTo>
                  <a:cubicBezTo>
                    <a:pt x="16837" y="1401"/>
                    <a:pt x="16889" y="1445"/>
                    <a:pt x="16950" y="1445"/>
                  </a:cubicBezTo>
                  <a:cubicBezTo>
                    <a:pt x="16980" y="1445"/>
                    <a:pt x="17012" y="1435"/>
                    <a:pt x="17048" y="1408"/>
                  </a:cubicBezTo>
                  <a:cubicBezTo>
                    <a:pt x="17062" y="1398"/>
                    <a:pt x="17078" y="1392"/>
                    <a:pt x="17094" y="1392"/>
                  </a:cubicBezTo>
                  <a:cubicBezTo>
                    <a:pt x="17123" y="1392"/>
                    <a:pt x="17148" y="1412"/>
                    <a:pt x="17146" y="1459"/>
                  </a:cubicBezTo>
                  <a:cubicBezTo>
                    <a:pt x="17213" y="1474"/>
                    <a:pt x="17279" y="1465"/>
                    <a:pt x="17345" y="1510"/>
                  </a:cubicBezTo>
                  <a:cubicBezTo>
                    <a:pt x="17354" y="1516"/>
                    <a:pt x="17367" y="1518"/>
                    <a:pt x="17382" y="1518"/>
                  </a:cubicBezTo>
                  <a:cubicBezTo>
                    <a:pt x="17425" y="1518"/>
                    <a:pt x="17485" y="1499"/>
                    <a:pt x="17520" y="1499"/>
                  </a:cubicBezTo>
                  <a:cubicBezTo>
                    <a:pt x="17533" y="1499"/>
                    <a:pt x="17542" y="1502"/>
                    <a:pt x="17546" y="1508"/>
                  </a:cubicBezTo>
                  <a:cubicBezTo>
                    <a:pt x="17568" y="1538"/>
                    <a:pt x="17587" y="1548"/>
                    <a:pt x="17605" y="1548"/>
                  </a:cubicBezTo>
                  <a:cubicBezTo>
                    <a:pt x="17632" y="1548"/>
                    <a:pt x="17657" y="1524"/>
                    <a:pt x="17681" y="1524"/>
                  </a:cubicBezTo>
                  <a:cubicBezTo>
                    <a:pt x="17684" y="1524"/>
                    <a:pt x="17687" y="1525"/>
                    <a:pt x="17691" y="1526"/>
                  </a:cubicBezTo>
                  <a:cubicBezTo>
                    <a:pt x="17746" y="1542"/>
                    <a:pt x="17806" y="1595"/>
                    <a:pt x="17853" y="1595"/>
                  </a:cubicBezTo>
                  <a:cubicBezTo>
                    <a:pt x="17857" y="1595"/>
                    <a:pt x="17860" y="1594"/>
                    <a:pt x="17864" y="1593"/>
                  </a:cubicBezTo>
                  <a:cubicBezTo>
                    <a:pt x="17898" y="1586"/>
                    <a:pt x="17931" y="1583"/>
                    <a:pt x="17964" y="1583"/>
                  </a:cubicBezTo>
                  <a:cubicBezTo>
                    <a:pt x="18124" y="1583"/>
                    <a:pt x="18275" y="1654"/>
                    <a:pt x="18432" y="1668"/>
                  </a:cubicBezTo>
                  <a:cubicBezTo>
                    <a:pt x="18463" y="1671"/>
                    <a:pt x="18490" y="1711"/>
                    <a:pt x="18519" y="1736"/>
                  </a:cubicBezTo>
                  <a:cubicBezTo>
                    <a:pt x="18559" y="1711"/>
                    <a:pt x="18603" y="1686"/>
                    <a:pt x="18645" y="1660"/>
                  </a:cubicBezTo>
                  <a:cubicBezTo>
                    <a:pt x="18738" y="1763"/>
                    <a:pt x="18879" y="1738"/>
                    <a:pt x="18997" y="1782"/>
                  </a:cubicBezTo>
                  <a:cubicBezTo>
                    <a:pt x="19096" y="1813"/>
                    <a:pt x="19191" y="1843"/>
                    <a:pt x="19277" y="1908"/>
                  </a:cubicBezTo>
                  <a:cubicBezTo>
                    <a:pt x="19287" y="1916"/>
                    <a:pt x="19305" y="1916"/>
                    <a:pt x="19319" y="1919"/>
                  </a:cubicBezTo>
                  <a:cubicBezTo>
                    <a:pt x="19337" y="1876"/>
                    <a:pt x="19355" y="1835"/>
                    <a:pt x="19371" y="1796"/>
                  </a:cubicBezTo>
                  <a:cubicBezTo>
                    <a:pt x="19443" y="1789"/>
                    <a:pt x="19509" y="1782"/>
                    <a:pt x="19583" y="1776"/>
                  </a:cubicBezTo>
                  <a:cubicBezTo>
                    <a:pt x="19615" y="1863"/>
                    <a:pt x="19670" y="1879"/>
                    <a:pt x="19733" y="1879"/>
                  </a:cubicBezTo>
                  <a:cubicBezTo>
                    <a:pt x="19771" y="1879"/>
                    <a:pt x="19813" y="1873"/>
                    <a:pt x="19854" y="1873"/>
                  </a:cubicBezTo>
                  <a:cubicBezTo>
                    <a:pt x="19892" y="1873"/>
                    <a:pt x="19929" y="1878"/>
                    <a:pt x="19964" y="1898"/>
                  </a:cubicBezTo>
                  <a:cubicBezTo>
                    <a:pt x="19978" y="1935"/>
                    <a:pt x="20000" y="1986"/>
                    <a:pt x="20031" y="2063"/>
                  </a:cubicBezTo>
                  <a:cubicBezTo>
                    <a:pt x="20093" y="2019"/>
                    <a:pt x="20140" y="1985"/>
                    <a:pt x="20149" y="1980"/>
                  </a:cubicBezTo>
                  <a:cubicBezTo>
                    <a:pt x="20248" y="2013"/>
                    <a:pt x="20302" y="2057"/>
                    <a:pt x="20362" y="2072"/>
                  </a:cubicBezTo>
                  <a:cubicBezTo>
                    <a:pt x="20365" y="2072"/>
                    <a:pt x="20368" y="2073"/>
                    <a:pt x="20371" y="2073"/>
                  </a:cubicBezTo>
                  <a:cubicBezTo>
                    <a:pt x="20384" y="2073"/>
                    <a:pt x="20395" y="2067"/>
                    <a:pt x="20409" y="2067"/>
                  </a:cubicBezTo>
                  <a:cubicBezTo>
                    <a:pt x="20421" y="2067"/>
                    <a:pt x="20435" y="2072"/>
                    <a:pt x="20452" y="2094"/>
                  </a:cubicBezTo>
                  <a:cubicBezTo>
                    <a:pt x="20482" y="2129"/>
                    <a:pt x="20585" y="2117"/>
                    <a:pt x="20607" y="2152"/>
                  </a:cubicBezTo>
                  <a:cubicBezTo>
                    <a:pt x="20658" y="2236"/>
                    <a:pt x="20743" y="2238"/>
                    <a:pt x="20814" y="2270"/>
                  </a:cubicBezTo>
                  <a:cubicBezTo>
                    <a:pt x="20992" y="2350"/>
                    <a:pt x="21176" y="2419"/>
                    <a:pt x="21357" y="2494"/>
                  </a:cubicBezTo>
                  <a:cubicBezTo>
                    <a:pt x="21373" y="2501"/>
                    <a:pt x="21382" y="2520"/>
                    <a:pt x="21395" y="2533"/>
                  </a:cubicBezTo>
                  <a:cubicBezTo>
                    <a:pt x="21389" y="2560"/>
                    <a:pt x="21385" y="2585"/>
                    <a:pt x="21378" y="2619"/>
                  </a:cubicBezTo>
                  <a:cubicBezTo>
                    <a:pt x="21393" y="2618"/>
                    <a:pt x="21407" y="2618"/>
                    <a:pt x="21421" y="2618"/>
                  </a:cubicBezTo>
                  <a:cubicBezTo>
                    <a:pt x="21452" y="2618"/>
                    <a:pt x="21482" y="2619"/>
                    <a:pt x="21514" y="2620"/>
                  </a:cubicBezTo>
                  <a:cubicBezTo>
                    <a:pt x="21542" y="2686"/>
                    <a:pt x="21569" y="2748"/>
                    <a:pt x="21604" y="2832"/>
                  </a:cubicBezTo>
                  <a:cubicBezTo>
                    <a:pt x="21673" y="2831"/>
                    <a:pt x="21741" y="2829"/>
                    <a:pt x="21809" y="2829"/>
                  </a:cubicBezTo>
                  <a:cubicBezTo>
                    <a:pt x="21800" y="2782"/>
                    <a:pt x="21795" y="2759"/>
                    <a:pt x="21782" y="2695"/>
                  </a:cubicBezTo>
                  <a:lnTo>
                    <a:pt x="21782" y="2695"/>
                  </a:lnTo>
                  <a:cubicBezTo>
                    <a:pt x="21909" y="2779"/>
                    <a:pt x="22001" y="2841"/>
                    <a:pt x="22110" y="2913"/>
                  </a:cubicBezTo>
                  <a:cubicBezTo>
                    <a:pt x="22160" y="2900"/>
                    <a:pt x="22238" y="2881"/>
                    <a:pt x="22313" y="2860"/>
                  </a:cubicBezTo>
                  <a:cubicBezTo>
                    <a:pt x="22393" y="3113"/>
                    <a:pt x="22644" y="3204"/>
                    <a:pt x="22788" y="3406"/>
                  </a:cubicBezTo>
                  <a:cubicBezTo>
                    <a:pt x="22833" y="3372"/>
                    <a:pt x="22861" y="3351"/>
                    <a:pt x="22894" y="3326"/>
                  </a:cubicBezTo>
                  <a:cubicBezTo>
                    <a:pt x="22940" y="3427"/>
                    <a:pt x="22984" y="3521"/>
                    <a:pt x="23024" y="3607"/>
                  </a:cubicBezTo>
                  <a:cubicBezTo>
                    <a:pt x="23165" y="3700"/>
                    <a:pt x="23306" y="3794"/>
                    <a:pt x="23459" y="3894"/>
                  </a:cubicBezTo>
                  <a:cubicBezTo>
                    <a:pt x="23452" y="3850"/>
                    <a:pt x="23449" y="3824"/>
                    <a:pt x="23442" y="3777"/>
                  </a:cubicBezTo>
                  <a:lnTo>
                    <a:pt x="23442" y="3777"/>
                  </a:lnTo>
                  <a:cubicBezTo>
                    <a:pt x="23592" y="3809"/>
                    <a:pt x="23748" y="3828"/>
                    <a:pt x="23890" y="3878"/>
                  </a:cubicBezTo>
                  <a:cubicBezTo>
                    <a:pt x="23896" y="3899"/>
                    <a:pt x="23908" y="3936"/>
                    <a:pt x="23917" y="3965"/>
                  </a:cubicBezTo>
                  <a:cubicBezTo>
                    <a:pt x="23982" y="3983"/>
                    <a:pt x="24035" y="3996"/>
                    <a:pt x="24093" y="4012"/>
                  </a:cubicBezTo>
                  <a:cubicBezTo>
                    <a:pt x="24077" y="4064"/>
                    <a:pt x="24068" y="4097"/>
                    <a:pt x="24054" y="4146"/>
                  </a:cubicBezTo>
                  <a:cubicBezTo>
                    <a:pt x="24083" y="4161"/>
                    <a:pt x="24114" y="4178"/>
                    <a:pt x="24155" y="4200"/>
                  </a:cubicBezTo>
                  <a:cubicBezTo>
                    <a:pt x="24171" y="4139"/>
                    <a:pt x="24185" y="4093"/>
                    <a:pt x="24205" y="4012"/>
                  </a:cubicBezTo>
                  <a:cubicBezTo>
                    <a:pt x="24269" y="4137"/>
                    <a:pt x="24316" y="4228"/>
                    <a:pt x="24366" y="4325"/>
                  </a:cubicBezTo>
                  <a:cubicBezTo>
                    <a:pt x="24398" y="4330"/>
                    <a:pt x="24433" y="4334"/>
                    <a:pt x="24460" y="4337"/>
                  </a:cubicBezTo>
                  <a:cubicBezTo>
                    <a:pt x="24485" y="4393"/>
                    <a:pt x="24508" y="4443"/>
                    <a:pt x="24532" y="4492"/>
                  </a:cubicBezTo>
                  <a:cubicBezTo>
                    <a:pt x="24504" y="4495"/>
                    <a:pt x="24476" y="4498"/>
                    <a:pt x="24439" y="4502"/>
                  </a:cubicBezTo>
                  <a:cubicBezTo>
                    <a:pt x="24467" y="4563"/>
                    <a:pt x="24506" y="4575"/>
                    <a:pt x="24550" y="4575"/>
                  </a:cubicBezTo>
                  <a:cubicBezTo>
                    <a:pt x="24579" y="4575"/>
                    <a:pt x="24611" y="4570"/>
                    <a:pt x="24643" y="4570"/>
                  </a:cubicBezTo>
                  <a:cubicBezTo>
                    <a:pt x="24661" y="4570"/>
                    <a:pt x="24680" y="4572"/>
                    <a:pt x="24698" y="4577"/>
                  </a:cubicBezTo>
                  <a:cubicBezTo>
                    <a:pt x="24747" y="4633"/>
                    <a:pt x="24804" y="4711"/>
                    <a:pt x="24861" y="4804"/>
                  </a:cubicBezTo>
                  <a:cubicBezTo>
                    <a:pt x="24951" y="4832"/>
                    <a:pt x="25067" y="4855"/>
                    <a:pt x="25059" y="5010"/>
                  </a:cubicBezTo>
                  <a:cubicBezTo>
                    <a:pt x="25089" y="5067"/>
                    <a:pt x="25110" y="5136"/>
                    <a:pt x="25156" y="5179"/>
                  </a:cubicBezTo>
                  <a:cubicBezTo>
                    <a:pt x="25207" y="5227"/>
                    <a:pt x="25281" y="5255"/>
                    <a:pt x="25343" y="5291"/>
                  </a:cubicBezTo>
                  <a:cubicBezTo>
                    <a:pt x="25344" y="5344"/>
                    <a:pt x="25345" y="5392"/>
                    <a:pt x="25347" y="5423"/>
                  </a:cubicBezTo>
                  <a:cubicBezTo>
                    <a:pt x="25413" y="5467"/>
                    <a:pt x="25472" y="5507"/>
                    <a:pt x="25513" y="5533"/>
                  </a:cubicBezTo>
                  <a:cubicBezTo>
                    <a:pt x="25496" y="5619"/>
                    <a:pt x="25482" y="5680"/>
                    <a:pt x="25471" y="5735"/>
                  </a:cubicBezTo>
                  <a:cubicBezTo>
                    <a:pt x="25603" y="5873"/>
                    <a:pt x="25702" y="6026"/>
                    <a:pt x="25831" y="6148"/>
                  </a:cubicBezTo>
                  <a:cubicBezTo>
                    <a:pt x="25903" y="6219"/>
                    <a:pt x="26006" y="6257"/>
                    <a:pt x="26071" y="6345"/>
                  </a:cubicBezTo>
                  <a:cubicBezTo>
                    <a:pt x="26091" y="6375"/>
                    <a:pt x="26152" y="6378"/>
                    <a:pt x="26199" y="6394"/>
                  </a:cubicBezTo>
                  <a:cubicBezTo>
                    <a:pt x="26175" y="6447"/>
                    <a:pt x="26158" y="6484"/>
                    <a:pt x="26136" y="6532"/>
                  </a:cubicBezTo>
                  <a:cubicBezTo>
                    <a:pt x="26183" y="6518"/>
                    <a:pt x="26216" y="6506"/>
                    <a:pt x="26252" y="6496"/>
                  </a:cubicBezTo>
                  <a:cubicBezTo>
                    <a:pt x="26334" y="6743"/>
                    <a:pt x="26459" y="6950"/>
                    <a:pt x="26698" y="7094"/>
                  </a:cubicBezTo>
                  <a:cubicBezTo>
                    <a:pt x="26711" y="7172"/>
                    <a:pt x="26761" y="7275"/>
                    <a:pt x="26849" y="7402"/>
                  </a:cubicBezTo>
                  <a:cubicBezTo>
                    <a:pt x="26934" y="7409"/>
                    <a:pt x="27012" y="7415"/>
                    <a:pt x="27133" y="7425"/>
                  </a:cubicBezTo>
                  <a:cubicBezTo>
                    <a:pt x="27087" y="7494"/>
                    <a:pt x="27064" y="7527"/>
                    <a:pt x="27042" y="7562"/>
                  </a:cubicBezTo>
                  <a:cubicBezTo>
                    <a:pt x="27069" y="7603"/>
                    <a:pt x="27069" y="7676"/>
                    <a:pt x="27129" y="7676"/>
                  </a:cubicBezTo>
                  <a:cubicBezTo>
                    <a:pt x="27141" y="7676"/>
                    <a:pt x="27154" y="7674"/>
                    <a:pt x="27170" y="7668"/>
                  </a:cubicBezTo>
                  <a:cubicBezTo>
                    <a:pt x="27168" y="7647"/>
                    <a:pt x="27170" y="7627"/>
                    <a:pt x="27171" y="7606"/>
                  </a:cubicBezTo>
                  <a:lnTo>
                    <a:pt x="27198" y="7612"/>
                  </a:lnTo>
                  <a:lnTo>
                    <a:pt x="27182" y="7671"/>
                  </a:lnTo>
                  <a:cubicBezTo>
                    <a:pt x="27177" y="7670"/>
                    <a:pt x="27170" y="7668"/>
                    <a:pt x="27170" y="7668"/>
                  </a:cubicBezTo>
                  <a:lnTo>
                    <a:pt x="27170" y="7668"/>
                  </a:lnTo>
                  <a:cubicBezTo>
                    <a:pt x="27239" y="7718"/>
                    <a:pt x="27335" y="7740"/>
                    <a:pt x="27321" y="7852"/>
                  </a:cubicBezTo>
                  <a:cubicBezTo>
                    <a:pt x="27298" y="7878"/>
                    <a:pt x="27277" y="7903"/>
                    <a:pt x="27264" y="7918"/>
                  </a:cubicBezTo>
                  <a:cubicBezTo>
                    <a:pt x="27438" y="8065"/>
                    <a:pt x="27518" y="8239"/>
                    <a:pt x="27511" y="8440"/>
                  </a:cubicBezTo>
                  <a:cubicBezTo>
                    <a:pt x="27485" y="8464"/>
                    <a:pt x="27466" y="8482"/>
                    <a:pt x="27445" y="8502"/>
                  </a:cubicBezTo>
                  <a:cubicBezTo>
                    <a:pt x="27516" y="8555"/>
                    <a:pt x="27610" y="8541"/>
                    <a:pt x="27660" y="8641"/>
                  </a:cubicBezTo>
                  <a:cubicBezTo>
                    <a:pt x="27691" y="8704"/>
                    <a:pt x="27641" y="8807"/>
                    <a:pt x="27744" y="8832"/>
                  </a:cubicBezTo>
                  <a:cubicBezTo>
                    <a:pt x="27717" y="8886"/>
                    <a:pt x="27682" y="8948"/>
                    <a:pt x="27642" y="9019"/>
                  </a:cubicBezTo>
                  <a:cubicBezTo>
                    <a:pt x="27701" y="9013"/>
                    <a:pt x="27736" y="9010"/>
                    <a:pt x="27777" y="9007"/>
                  </a:cubicBezTo>
                  <a:lnTo>
                    <a:pt x="27777" y="9007"/>
                  </a:lnTo>
                  <a:cubicBezTo>
                    <a:pt x="27757" y="9067"/>
                    <a:pt x="27739" y="9122"/>
                    <a:pt x="27722" y="9176"/>
                  </a:cubicBezTo>
                  <a:cubicBezTo>
                    <a:pt x="27760" y="9266"/>
                    <a:pt x="27811" y="9353"/>
                    <a:pt x="27833" y="9447"/>
                  </a:cubicBezTo>
                  <a:cubicBezTo>
                    <a:pt x="27857" y="9542"/>
                    <a:pt x="27813" y="9676"/>
                    <a:pt x="27864" y="9734"/>
                  </a:cubicBezTo>
                  <a:cubicBezTo>
                    <a:pt x="27935" y="9812"/>
                    <a:pt x="27925" y="9885"/>
                    <a:pt x="27932" y="9960"/>
                  </a:cubicBezTo>
                  <a:cubicBezTo>
                    <a:pt x="27964" y="9981"/>
                    <a:pt x="27991" y="9999"/>
                    <a:pt x="28014" y="10015"/>
                  </a:cubicBezTo>
                  <a:cubicBezTo>
                    <a:pt x="28003" y="10044"/>
                    <a:pt x="27997" y="10060"/>
                    <a:pt x="27979" y="10103"/>
                  </a:cubicBezTo>
                  <a:cubicBezTo>
                    <a:pt x="28061" y="10129"/>
                    <a:pt x="28129" y="10165"/>
                    <a:pt x="28232" y="10209"/>
                  </a:cubicBezTo>
                  <a:cubicBezTo>
                    <a:pt x="28176" y="10228"/>
                    <a:pt x="28144" y="10240"/>
                    <a:pt x="28110" y="10253"/>
                  </a:cubicBezTo>
                  <a:cubicBezTo>
                    <a:pt x="28122" y="10287"/>
                    <a:pt x="28132" y="10322"/>
                    <a:pt x="28142" y="10353"/>
                  </a:cubicBezTo>
                  <a:cubicBezTo>
                    <a:pt x="28213" y="10340"/>
                    <a:pt x="28263" y="10331"/>
                    <a:pt x="28372" y="10310"/>
                  </a:cubicBezTo>
                  <a:lnTo>
                    <a:pt x="28372" y="10310"/>
                  </a:lnTo>
                  <a:cubicBezTo>
                    <a:pt x="28313" y="10431"/>
                    <a:pt x="28278" y="10506"/>
                    <a:pt x="28247" y="10569"/>
                  </a:cubicBezTo>
                  <a:cubicBezTo>
                    <a:pt x="28260" y="10569"/>
                    <a:pt x="28295" y="10571"/>
                    <a:pt x="28310" y="10571"/>
                  </a:cubicBezTo>
                  <a:cubicBezTo>
                    <a:pt x="28373" y="10672"/>
                    <a:pt x="28426" y="10759"/>
                    <a:pt x="28481" y="10847"/>
                  </a:cubicBezTo>
                  <a:cubicBezTo>
                    <a:pt x="28451" y="10874"/>
                    <a:pt x="28420" y="10903"/>
                    <a:pt x="28385" y="10934"/>
                  </a:cubicBezTo>
                  <a:cubicBezTo>
                    <a:pt x="28435" y="10945"/>
                    <a:pt x="28478" y="10952"/>
                    <a:pt x="28531" y="10961"/>
                  </a:cubicBezTo>
                  <a:cubicBezTo>
                    <a:pt x="28523" y="11009"/>
                    <a:pt x="28517" y="11050"/>
                    <a:pt x="28512" y="11089"/>
                  </a:cubicBezTo>
                  <a:cubicBezTo>
                    <a:pt x="28532" y="11105"/>
                    <a:pt x="28551" y="11118"/>
                    <a:pt x="28573" y="11134"/>
                  </a:cubicBezTo>
                  <a:cubicBezTo>
                    <a:pt x="28535" y="11162"/>
                    <a:pt x="28506" y="11183"/>
                    <a:pt x="28494" y="11192"/>
                  </a:cubicBezTo>
                  <a:cubicBezTo>
                    <a:pt x="28498" y="11287"/>
                    <a:pt x="28490" y="11371"/>
                    <a:pt x="28479" y="11459"/>
                  </a:cubicBezTo>
                  <a:cubicBezTo>
                    <a:pt x="28516" y="11462"/>
                    <a:pt x="28551" y="11465"/>
                    <a:pt x="28581" y="11468"/>
                  </a:cubicBezTo>
                  <a:cubicBezTo>
                    <a:pt x="28668" y="11679"/>
                    <a:pt x="28754" y="11886"/>
                    <a:pt x="28844" y="12104"/>
                  </a:cubicBezTo>
                  <a:cubicBezTo>
                    <a:pt x="28840" y="12113"/>
                    <a:pt x="28825" y="12138"/>
                    <a:pt x="28801" y="12176"/>
                  </a:cubicBezTo>
                  <a:cubicBezTo>
                    <a:pt x="28876" y="12249"/>
                    <a:pt x="28962" y="12336"/>
                    <a:pt x="28881" y="12450"/>
                  </a:cubicBezTo>
                  <a:cubicBezTo>
                    <a:pt x="28904" y="12473"/>
                    <a:pt x="28932" y="12489"/>
                    <a:pt x="28944" y="12513"/>
                  </a:cubicBezTo>
                  <a:cubicBezTo>
                    <a:pt x="28957" y="12548"/>
                    <a:pt x="28954" y="12588"/>
                    <a:pt x="28957" y="12614"/>
                  </a:cubicBezTo>
                  <a:cubicBezTo>
                    <a:pt x="28918" y="12667"/>
                    <a:pt x="28888" y="12707"/>
                    <a:pt x="28859" y="12745"/>
                  </a:cubicBezTo>
                  <a:cubicBezTo>
                    <a:pt x="28931" y="12826"/>
                    <a:pt x="28993" y="12913"/>
                    <a:pt x="29006" y="13032"/>
                  </a:cubicBezTo>
                  <a:cubicBezTo>
                    <a:pt x="29021" y="13182"/>
                    <a:pt x="29113" y="13312"/>
                    <a:pt x="29118" y="13474"/>
                  </a:cubicBezTo>
                  <a:cubicBezTo>
                    <a:pt x="29121" y="13566"/>
                    <a:pt x="29171" y="13681"/>
                    <a:pt x="29237" y="13749"/>
                  </a:cubicBezTo>
                  <a:cubicBezTo>
                    <a:pt x="29387" y="13912"/>
                    <a:pt x="29416" y="14122"/>
                    <a:pt x="29503" y="14303"/>
                  </a:cubicBezTo>
                  <a:cubicBezTo>
                    <a:pt x="29477" y="14340"/>
                    <a:pt x="29462" y="14361"/>
                    <a:pt x="29441" y="14389"/>
                  </a:cubicBezTo>
                  <a:cubicBezTo>
                    <a:pt x="29525" y="14470"/>
                    <a:pt x="29602" y="14545"/>
                    <a:pt x="29633" y="14574"/>
                  </a:cubicBezTo>
                  <a:cubicBezTo>
                    <a:pt x="29693" y="14720"/>
                    <a:pt x="29711" y="14830"/>
                    <a:pt x="29771" y="14890"/>
                  </a:cubicBezTo>
                  <a:cubicBezTo>
                    <a:pt x="29849" y="14965"/>
                    <a:pt x="29839" y="15071"/>
                    <a:pt x="29884" y="15157"/>
                  </a:cubicBezTo>
                  <a:cubicBezTo>
                    <a:pt x="29921" y="15145"/>
                    <a:pt x="29946" y="15138"/>
                    <a:pt x="29984" y="15126"/>
                  </a:cubicBezTo>
                  <a:cubicBezTo>
                    <a:pt x="29953" y="15057"/>
                    <a:pt x="29928" y="14996"/>
                    <a:pt x="29905" y="14942"/>
                  </a:cubicBezTo>
                  <a:cubicBezTo>
                    <a:pt x="29930" y="14909"/>
                    <a:pt x="29947" y="14889"/>
                    <a:pt x="29958" y="14877"/>
                  </a:cubicBezTo>
                  <a:cubicBezTo>
                    <a:pt x="29936" y="14827"/>
                    <a:pt x="29918" y="14786"/>
                    <a:pt x="29900" y="14743"/>
                  </a:cubicBezTo>
                  <a:cubicBezTo>
                    <a:pt x="29953" y="14718"/>
                    <a:pt x="29992" y="14701"/>
                    <a:pt x="30021" y="14686"/>
                  </a:cubicBezTo>
                  <a:cubicBezTo>
                    <a:pt x="29999" y="14590"/>
                    <a:pt x="29967" y="14515"/>
                    <a:pt x="29964" y="14439"/>
                  </a:cubicBezTo>
                  <a:cubicBezTo>
                    <a:pt x="29962" y="13785"/>
                    <a:pt x="29843" y="13144"/>
                    <a:pt x="29750" y="12500"/>
                  </a:cubicBezTo>
                  <a:cubicBezTo>
                    <a:pt x="29740" y="12425"/>
                    <a:pt x="29706" y="12352"/>
                    <a:pt x="29666" y="12273"/>
                  </a:cubicBezTo>
                  <a:cubicBezTo>
                    <a:pt x="29721" y="12116"/>
                    <a:pt x="29658" y="11955"/>
                    <a:pt x="29589" y="11796"/>
                  </a:cubicBezTo>
                  <a:cubicBezTo>
                    <a:pt x="29569" y="11751"/>
                    <a:pt x="29519" y="11680"/>
                    <a:pt x="29530" y="11668"/>
                  </a:cubicBezTo>
                  <a:cubicBezTo>
                    <a:pt x="29614" y="11574"/>
                    <a:pt x="29494" y="11502"/>
                    <a:pt x="29503" y="11415"/>
                  </a:cubicBezTo>
                  <a:cubicBezTo>
                    <a:pt x="29506" y="11373"/>
                    <a:pt x="29434" y="11301"/>
                    <a:pt x="29447" y="11280"/>
                  </a:cubicBezTo>
                  <a:cubicBezTo>
                    <a:pt x="29515" y="11162"/>
                    <a:pt x="29472" y="11037"/>
                    <a:pt x="29416" y="10955"/>
                  </a:cubicBezTo>
                  <a:cubicBezTo>
                    <a:pt x="29344" y="10842"/>
                    <a:pt x="29366" y="10721"/>
                    <a:pt x="29315" y="10609"/>
                  </a:cubicBezTo>
                  <a:cubicBezTo>
                    <a:pt x="29296" y="10563"/>
                    <a:pt x="29383" y="10487"/>
                    <a:pt x="29305" y="10453"/>
                  </a:cubicBezTo>
                  <a:cubicBezTo>
                    <a:pt x="29191" y="10402"/>
                    <a:pt x="29334" y="10328"/>
                    <a:pt x="29266" y="10275"/>
                  </a:cubicBezTo>
                  <a:cubicBezTo>
                    <a:pt x="29224" y="10241"/>
                    <a:pt x="29194" y="10185"/>
                    <a:pt x="29175" y="10159"/>
                  </a:cubicBezTo>
                  <a:cubicBezTo>
                    <a:pt x="29140" y="9946"/>
                    <a:pt x="29222" y="9718"/>
                    <a:pt x="29038" y="9582"/>
                  </a:cubicBezTo>
                  <a:cubicBezTo>
                    <a:pt x="29027" y="9509"/>
                    <a:pt x="29018" y="9451"/>
                    <a:pt x="29007" y="9395"/>
                  </a:cubicBezTo>
                  <a:cubicBezTo>
                    <a:pt x="28997" y="9328"/>
                    <a:pt x="28987" y="9260"/>
                    <a:pt x="28981" y="9217"/>
                  </a:cubicBezTo>
                  <a:cubicBezTo>
                    <a:pt x="28921" y="9123"/>
                    <a:pt x="28869" y="9053"/>
                    <a:pt x="28825" y="8975"/>
                  </a:cubicBezTo>
                  <a:cubicBezTo>
                    <a:pt x="28697" y="8758"/>
                    <a:pt x="28672" y="8501"/>
                    <a:pt x="28565" y="8277"/>
                  </a:cubicBezTo>
                  <a:cubicBezTo>
                    <a:pt x="28448" y="8037"/>
                    <a:pt x="28306" y="7808"/>
                    <a:pt x="28175" y="7572"/>
                  </a:cubicBezTo>
                  <a:cubicBezTo>
                    <a:pt x="28113" y="7461"/>
                    <a:pt x="28044" y="7350"/>
                    <a:pt x="27988" y="7234"/>
                  </a:cubicBezTo>
                  <a:cubicBezTo>
                    <a:pt x="27961" y="7171"/>
                    <a:pt x="27947" y="7103"/>
                    <a:pt x="27933" y="7060"/>
                  </a:cubicBezTo>
                  <a:cubicBezTo>
                    <a:pt x="27873" y="7009"/>
                    <a:pt x="27794" y="6971"/>
                    <a:pt x="27788" y="6931"/>
                  </a:cubicBezTo>
                  <a:cubicBezTo>
                    <a:pt x="27755" y="6724"/>
                    <a:pt x="27594" y="6587"/>
                    <a:pt x="27495" y="6415"/>
                  </a:cubicBezTo>
                  <a:cubicBezTo>
                    <a:pt x="27435" y="6309"/>
                    <a:pt x="27380" y="6198"/>
                    <a:pt x="27318" y="6081"/>
                  </a:cubicBezTo>
                  <a:cubicBezTo>
                    <a:pt x="27298" y="6072"/>
                    <a:pt x="27262" y="6059"/>
                    <a:pt x="27233" y="6048"/>
                  </a:cubicBezTo>
                  <a:cubicBezTo>
                    <a:pt x="27204" y="5950"/>
                    <a:pt x="27207" y="5863"/>
                    <a:pt x="27093" y="5813"/>
                  </a:cubicBezTo>
                  <a:cubicBezTo>
                    <a:pt x="27027" y="5785"/>
                    <a:pt x="26955" y="5713"/>
                    <a:pt x="26923" y="5647"/>
                  </a:cubicBezTo>
                  <a:cubicBezTo>
                    <a:pt x="26826" y="5444"/>
                    <a:pt x="26720" y="5243"/>
                    <a:pt x="26567" y="5068"/>
                  </a:cubicBezTo>
                  <a:cubicBezTo>
                    <a:pt x="26424" y="4886"/>
                    <a:pt x="26247" y="4737"/>
                    <a:pt x="26091" y="4568"/>
                  </a:cubicBezTo>
                  <a:cubicBezTo>
                    <a:pt x="25946" y="4412"/>
                    <a:pt x="25774" y="4286"/>
                    <a:pt x="25649" y="4100"/>
                  </a:cubicBezTo>
                  <a:cubicBezTo>
                    <a:pt x="25584" y="4009"/>
                    <a:pt x="25507" y="3922"/>
                    <a:pt x="25423" y="3846"/>
                  </a:cubicBezTo>
                  <a:cubicBezTo>
                    <a:pt x="25334" y="3774"/>
                    <a:pt x="25242" y="3703"/>
                    <a:pt x="25157" y="3627"/>
                  </a:cubicBezTo>
                  <a:cubicBezTo>
                    <a:pt x="25107" y="3580"/>
                    <a:pt x="25079" y="3512"/>
                    <a:pt x="25047" y="3463"/>
                  </a:cubicBezTo>
                  <a:cubicBezTo>
                    <a:pt x="24994" y="3457"/>
                    <a:pt x="24954" y="3452"/>
                    <a:pt x="24923" y="3449"/>
                  </a:cubicBezTo>
                  <a:cubicBezTo>
                    <a:pt x="24870" y="3357"/>
                    <a:pt x="24859" y="3265"/>
                    <a:pt x="24732" y="3246"/>
                  </a:cubicBezTo>
                  <a:cubicBezTo>
                    <a:pt x="24616" y="3229"/>
                    <a:pt x="24535" y="3144"/>
                    <a:pt x="24469" y="3037"/>
                  </a:cubicBezTo>
                  <a:cubicBezTo>
                    <a:pt x="24409" y="2935"/>
                    <a:pt x="24323" y="2848"/>
                    <a:pt x="24196" y="2848"/>
                  </a:cubicBezTo>
                  <a:cubicBezTo>
                    <a:pt x="24186" y="2848"/>
                    <a:pt x="24175" y="2849"/>
                    <a:pt x="24164" y="2850"/>
                  </a:cubicBezTo>
                  <a:cubicBezTo>
                    <a:pt x="24145" y="2816"/>
                    <a:pt x="24133" y="2773"/>
                    <a:pt x="24104" y="2751"/>
                  </a:cubicBezTo>
                  <a:cubicBezTo>
                    <a:pt x="24014" y="2685"/>
                    <a:pt x="23877" y="2642"/>
                    <a:pt x="23836" y="2563"/>
                  </a:cubicBezTo>
                  <a:cubicBezTo>
                    <a:pt x="23773" y="2445"/>
                    <a:pt x="23664" y="2478"/>
                    <a:pt x="23590" y="2416"/>
                  </a:cubicBezTo>
                  <a:cubicBezTo>
                    <a:pt x="23487" y="2330"/>
                    <a:pt x="23364" y="2272"/>
                    <a:pt x="23258" y="2191"/>
                  </a:cubicBezTo>
                  <a:cubicBezTo>
                    <a:pt x="23149" y="2102"/>
                    <a:pt x="22980" y="2098"/>
                    <a:pt x="22921" y="1951"/>
                  </a:cubicBezTo>
                  <a:cubicBezTo>
                    <a:pt x="22902" y="1956"/>
                    <a:pt x="22885" y="1958"/>
                    <a:pt x="22870" y="1958"/>
                  </a:cubicBezTo>
                  <a:cubicBezTo>
                    <a:pt x="22751" y="1958"/>
                    <a:pt x="22708" y="1838"/>
                    <a:pt x="22619" y="1786"/>
                  </a:cubicBezTo>
                  <a:cubicBezTo>
                    <a:pt x="22555" y="1749"/>
                    <a:pt x="22491" y="1693"/>
                    <a:pt x="22415" y="1693"/>
                  </a:cubicBezTo>
                  <a:cubicBezTo>
                    <a:pt x="22395" y="1693"/>
                    <a:pt x="22374" y="1697"/>
                    <a:pt x="22352" y="1707"/>
                  </a:cubicBezTo>
                  <a:lnTo>
                    <a:pt x="22340" y="1677"/>
                  </a:lnTo>
                  <a:cubicBezTo>
                    <a:pt x="22331" y="1660"/>
                    <a:pt x="22327" y="1632"/>
                    <a:pt x="22312" y="1624"/>
                  </a:cubicBezTo>
                  <a:cubicBezTo>
                    <a:pt x="22162" y="1548"/>
                    <a:pt x="22016" y="1458"/>
                    <a:pt x="21862" y="1393"/>
                  </a:cubicBezTo>
                  <a:lnTo>
                    <a:pt x="21392" y="1203"/>
                  </a:lnTo>
                  <a:cubicBezTo>
                    <a:pt x="21325" y="1177"/>
                    <a:pt x="21258" y="1138"/>
                    <a:pt x="21186" y="1138"/>
                  </a:cubicBezTo>
                  <a:cubicBezTo>
                    <a:pt x="21163" y="1138"/>
                    <a:pt x="21139" y="1142"/>
                    <a:pt x="21114" y="1152"/>
                  </a:cubicBezTo>
                  <a:cubicBezTo>
                    <a:pt x="21114" y="1152"/>
                    <a:pt x="21113" y="1153"/>
                    <a:pt x="21112" y="1153"/>
                  </a:cubicBezTo>
                  <a:cubicBezTo>
                    <a:pt x="21105" y="1153"/>
                    <a:pt x="21092" y="1144"/>
                    <a:pt x="21083" y="1140"/>
                  </a:cubicBezTo>
                  <a:cubicBezTo>
                    <a:pt x="21032" y="1086"/>
                    <a:pt x="20976" y="1039"/>
                    <a:pt x="20911" y="1011"/>
                  </a:cubicBezTo>
                  <a:cubicBezTo>
                    <a:pt x="20745" y="940"/>
                    <a:pt x="20577" y="871"/>
                    <a:pt x="20405" y="821"/>
                  </a:cubicBezTo>
                  <a:cubicBezTo>
                    <a:pt x="20317" y="790"/>
                    <a:pt x="20236" y="740"/>
                    <a:pt x="20145" y="696"/>
                  </a:cubicBezTo>
                  <a:cubicBezTo>
                    <a:pt x="20116" y="709"/>
                    <a:pt x="20087" y="715"/>
                    <a:pt x="20058" y="715"/>
                  </a:cubicBezTo>
                  <a:cubicBezTo>
                    <a:pt x="19935" y="715"/>
                    <a:pt x="19811" y="617"/>
                    <a:pt x="19688" y="617"/>
                  </a:cubicBezTo>
                  <a:cubicBezTo>
                    <a:pt x="19660" y="617"/>
                    <a:pt x="19631" y="623"/>
                    <a:pt x="19603" y="636"/>
                  </a:cubicBezTo>
                  <a:cubicBezTo>
                    <a:pt x="19558" y="605"/>
                    <a:pt x="19518" y="562"/>
                    <a:pt x="19471" y="552"/>
                  </a:cubicBezTo>
                  <a:cubicBezTo>
                    <a:pt x="19369" y="529"/>
                    <a:pt x="19271" y="468"/>
                    <a:pt x="19167" y="468"/>
                  </a:cubicBezTo>
                  <a:cubicBezTo>
                    <a:pt x="19133" y="468"/>
                    <a:pt x="19099" y="474"/>
                    <a:pt x="19065" y="490"/>
                  </a:cubicBezTo>
                  <a:cubicBezTo>
                    <a:pt x="19009" y="403"/>
                    <a:pt x="18905" y="381"/>
                    <a:pt x="18816" y="381"/>
                  </a:cubicBezTo>
                  <a:cubicBezTo>
                    <a:pt x="18787" y="381"/>
                    <a:pt x="18760" y="384"/>
                    <a:pt x="18737" y="387"/>
                  </a:cubicBezTo>
                  <a:cubicBezTo>
                    <a:pt x="18724" y="389"/>
                    <a:pt x="18712" y="389"/>
                    <a:pt x="18701" y="389"/>
                  </a:cubicBezTo>
                  <a:cubicBezTo>
                    <a:pt x="18581" y="389"/>
                    <a:pt x="18502" y="309"/>
                    <a:pt x="18393" y="309"/>
                  </a:cubicBezTo>
                  <a:cubicBezTo>
                    <a:pt x="18392" y="309"/>
                    <a:pt x="18390" y="309"/>
                    <a:pt x="18388" y="309"/>
                  </a:cubicBezTo>
                  <a:cubicBezTo>
                    <a:pt x="18385" y="309"/>
                    <a:pt x="18382" y="309"/>
                    <a:pt x="18379" y="309"/>
                  </a:cubicBezTo>
                  <a:cubicBezTo>
                    <a:pt x="18309" y="309"/>
                    <a:pt x="18241" y="278"/>
                    <a:pt x="18168" y="278"/>
                  </a:cubicBezTo>
                  <a:cubicBezTo>
                    <a:pt x="18135" y="278"/>
                    <a:pt x="18101" y="284"/>
                    <a:pt x="18066" y="303"/>
                  </a:cubicBezTo>
                  <a:cubicBezTo>
                    <a:pt x="18061" y="306"/>
                    <a:pt x="18056" y="307"/>
                    <a:pt x="18051" y="307"/>
                  </a:cubicBezTo>
                  <a:cubicBezTo>
                    <a:pt x="18010" y="307"/>
                    <a:pt x="17947" y="248"/>
                    <a:pt x="17878" y="248"/>
                  </a:cubicBezTo>
                  <a:cubicBezTo>
                    <a:pt x="17861" y="248"/>
                    <a:pt x="17843" y="252"/>
                    <a:pt x="17825" y="262"/>
                  </a:cubicBezTo>
                  <a:cubicBezTo>
                    <a:pt x="17821" y="264"/>
                    <a:pt x="17816" y="265"/>
                    <a:pt x="17809" y="265"/>
                  </a:cubicBezTo>
                  <a:cubicBezTo>
                    <a:pt x="17792" y="265"/>
                    <a:pt x="17768" y="259"/>
                    <a:pt x="17761" y="250"/>
                  </a:cubicBezTo>
                  <a:cubicBezTo>
                    <a:pt x="17722" y="200"/>
                    <a:pt x="17678" y="178"/>
                    <a:pt x="17629" y="178"/>
                  </a:cubicBezTo>
                  <a:cubicBezTo>
                    <a:pt x="17595" y="178"/>
                    <a:pt x="17559" y="188"/>
                    <a:pt x="17521" y="207"/>
                  </a:cubicBezTo>
                  <a:cubicBezTo>
                    <a:pt x="17474" y="151"/>
                    <a:pt x="17410" y="144"/>
                    <a:pt x="17343" y="144"/>
                  </a:cubicBezTo>
                  <a:cubicBezTo>
                    <a:pt x="17322" y="144"/>
                    <a:pt x="17300" y="144"/>
                    <a:pt x="17278" y="144"/>
                  </a:cubicBezTo>
                  <a:cubicBezTo>
                    <a:pt x="17254" y="144"/>
                    <a:pt x="17231" y="144"/>
                    <a:pt x="17208" y="140"/>
                  </a:cubicBezTo>
                  <a:cubicBezTo>
                    <a:pt x="17203" y="139"/>
                    <a:pt x="17197" y="139"/>
                    <a:pt x="17191" y="139"/>
                  </a:cubicBezTo>
                  <a:cubicBezTo>
                    <a:pt x="17150" y="139"/>
                    <a:pt x="17103" y="160"/>
                    <a:pt x="17064" y="169"/>
                  </a:cubicBezTo>
                  <a:cubicBezTo>
                    <a:pt x="17021" y="152"/>
                    <a:pt x="16976" y="121"/>
                    <a:pt x="16926" y="115"/>
                  </a:cubicBezTo>
                  <a:lnTo>
                    <a:pt x="16177" y="49"/>
                  </a:lnTo>
                  <a:cubicBezTo>
                    <a:pt x="16041" y="37"/>
                    <a:pt x="15903" y="25"/>
                    <a:pt x="15755" y="12"/>
                  </a:cubicBezTo>
                  <a:cubicBezTo>
                    <a:pt x="15741" y="21"/>
                    <a:pt x="15716" y="38"/>
                    <a:pt x="15716" y="38"/>
                  </a:cubicBezTo>
                  <a:cubicBezTo>
                    <a:pt x="15585" y="24"/>
                    <a:pt x="15479" y="3"/>
                    <a:pt x="15373" y="3"/>
                  </a:cubicBezTo>
                  <a:cubicBezTo>
                    <a:pt x="15321" y="2"/>
                    <a:pt x="15267" y="0"/>
                    <a:pt x="1521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1" name="Google Shape;771;p39"/>
          <p:cNvSpPr txBox="1"/>
          <p:nvPr/>
        </p:nvSpPr>
        <p:spPr>
          <a:xfrm>
            <a:off x="3276811" y="2792183"/>
            <a:ext cx="875700" cy="4257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b="1" lang="en" sz="2000">
                <a:solidFill>
                  <a:schemeClr val="lt1"/>
                </a:solidFill>
                <a:latin typeface="Poppins"/>
                <a:ea typeface="Poppins"/>
                <a:cs typeface="Poppins"/>
                <a:sym typeface="Poppins"/>
              </a:rPr>
              <a:t>2xxx</a:t>
            </a:r>
            <a:endParaRPr b="1" sz="2000">
              <a:solidFill>
                <a:schemeClr val="lt1"/>
              </a:solidFill>
              <a:latin typeface="Poppins"/>
              <a:ea typeface="Poppins"/>
              <a:cs typeface="Poppins"/>
              <a:sym typeface="Poppins"/>
            </a:endParaRPr>
          </a:p>
        </p:txBody>
      </p:sp>
      <p:sp>
        <p:nvSpPr>
          <p:cNvPr id="772" name="Google Shape;772;p39"/>
          <p:cNvSpPr txBox="1"/>
          <p:nvPr/>
        </p:nvSpPr>
        <p:spPr>
          <a:xfrm>
            <a:off x="2561911" y="1348156"/>
            <a:ext cx="2305500" cy="4257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b="1" lang="en" sz="2000">
                <a:solidFill>
                  <a:schemeClr val="lt2"/>
                </a:solidFill>
                <a:latin typeface="Poppins"/>
                <a:ea typeface="Poppins"/>
                <a:cs typeface="Poppins"/>
                <a:sym typeface="Poppins"/>
              </a:rPr>
              <a:t>Saturn</a:t>
            </a:r>
            <a:endParaRPr b="1" sz="2000">
              <a:solidFill>
                <a:schemeClr val="lt2"/>
              </a:solidFill>
              <a:latin typeface="Poppins"/>
              <a:ea typeface="Poppins"/>
              <a:cs typeface="Poppins"/>
              <a:sym typeface="Poppins"/>
            </a:endParaRPr>
          </a:p>
        </p:txBody>
      </p:sp>
      <p:sp>
        <p:nvSpPr>
          <p:cNvPr id="773" name="Google Shape;773;p39"/>
          <p:cNvSpPr txBox="1"/>
          <p:nvPr/>
        </p:nvSpPr>
        <p:spPr>
          <a:xfrm>
            <a:off x="2561911" y="1606381"/>
            <a:ext cx="2305500" cy="4848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Poppins"/>
                <a:ea typeface="Poppins"/>
                <a:cs typeface="Poppins"/>
                <a:sym typeface="Poppins"/>
              </a:rPr>
              <a:t>Saturn is composed of hydrogen and helium</a:t>
            </a:r>
            <a:endParaRPr>
              <a:solidFill>
                <a:schemeClr val="dk1"/>
              </a:solidFill>
              <a:latin typeface="Poppins"/>
              <a:ea typeface="Poppins"/>
              <a:cs typeface="Poppins"/>
              <a:sym typeface="Poppins"/>
            </a:endParaRPr>
          </a:p>
        </p:txBody>
      </p:sp>
      <p:cxnSp>
        <p:nvCxnSpPr>
          <p:cNvPr id="774" name="Google Shape;774;p39"/>
          <p:cNvCxnSpPr/>
          <p:nvPr/>
        </p:nvCxnSpPr>
        <p:spPr>
          <a:xfrm>
            <a:off x="3714661" y="2138800"/>
            <a:ext cx="0" cy="276300"/>
          </a:xfrm>
          <a:prstGeom prst="straightConnector1">
            <a:avLst/>
          </a:prstGeom>
          <a:noFill/>
          <a:ln cap="flat" cmpd="sng" w="9525">
            <a:solidFill>
              <a:schemeClr val="dk1"/>
            </a:solidFill>
            <a:prstDash val="solid"/>
            <a:round/>
            <a:headEnd len="med" w="med" type="none"/>
            <a:tailEnd len="med" w="med" type="none"/>
          </a:ln>
        </p:spPr>
      </p:cxnSp>
      <p:grpSp>
        <p:nvGrpSpPr>
          <p:cNvPr id="775" name="Google Shape;775;p39"/>
          <p:cNvGrpSpPr/>
          <p:nvPr/>
        </p:nvGrpSpPr>
        <p:grpSpPr>
          <a:xfrm>
            <a:off x="5026537" y="2492689"/>
            <a:ext cx="1033848" cy="1024687"/>
            <a:chOff x="916275" y="2357800"/>
            <a:chExt cx="798400" cy="791325"/>
          </a:xfrm>
        </p:grpSpPr>
        <p:sp>
          <p:nvSpPr>
            <p:cNvPr id="776" name="Google Shape;776;p39"/>
            <p:cNvSpPr/>
            <p:nvPr/>
          </p:nvSpPr>
          <p:spPr>
            <a:xfrm>
              <a:off x="952100" y="2369375"/>
              <a:ext cx="734825" cy="734825"/>
            </a:xfrm>
            <a:custGeom>
              <a:rect b="b" l="l" r="r" t="t"/>
              <a:pathLst>
                <a:path extrusionOk="0" h="29393" w="29393">
                  <a:moveTo>
                    <a:pt x="14697" y="0"/>
                  </a:moveTo>
                  <a:cubicBezTo>
                    <a:pt x="10799" y="0"/>
                    <a:pt x="7061" y="1550"/>
                    <a:pt x="4305" y="4305"/>
                  </a:cubicBezTo>
                  <a:cubicBezTo>
                    <a:pt x="1548" y="7061"/>
                    <a:pt x="1" y="10799"/>
                    <a:pt x="1" y="14697"/>
                  </a:cubicBezTo>
                  <a:cubicBezTo>
                    <a:pt x="1" y="18594"/>
                    <a:pt x="1548" y="22332"/>
                    <a:pt x="4305" y="25088"/>
                  </a:cubicBezTo>
                  <a:cubicBezTo>
                    <a:pt x="7061" y="27844"/>
                    <a:pt x="10799" y="29393"/>
                    <a:pt x="14697" y="29393"/>
                  </a:cubicBezTo>
                  <a:cubicBezTo>
                    <a:pt x="18594" y="29393"/>
                    <a:pt x="22332" y="27844"/>
                    <a:pt x="25088" y="25088"/>
                  </a:cubicBezTo>
                  <a:cubicBezTo>
                    <a:pt x="27844" y="22332"/>
                    <a:pt x="29393" y="18594"/>
                    <a:pt x="29393" y="14697"/>
                  </a:cubicBezTo>
                  <a:cubicBezTo>
                    <a:pt x="29393" y="10799"/>
                    <a:pt x="27844" y="7061"/>
                    <a:pt x="25088" y="4305"/>
                  </a:cubicBezTo>
                  <a:cubicBezTo>
                    <a:pt x="22332" y="1550"/>
                    <a:pt x="18594" y="0"/>
                    <a:pt x="1469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 name="Google Shape;777;p39"/>
            <p:cNvSpPr/>
            <p:nvPr/>
          </p:nvSpPr>
          <p:spPr>
            <a:xfrm>
              <a:off x="916275" y="2357800"/>
              <a:ext cx="798400" cy="791325"/>
            </a:xfrm>
            <a:custGeom>
              <a:rect b="b" l="l" r="r" t="t"/>
              <a:pathLst>
                <a:path extrusionOk="0" h="31653" w="31936">
                  <a:moveTo>
                    <a:pt x="13686" y="1298"/>
                  </a:moveTo>
                  <a:lnTo>
                    <a:pt x="13689" y="1317"/>
                  </a:lnTo>
                  <a:lnTo>
                    <a:pt x="13626" y="1324"/>
                  </a:lnTo>
                  <a:lnTo>
                    <a:pt x="13623" y="1305"/>
                  </a:lnTo>
                  <a:lnTo>
                    <a:pt x="13686" y="1298"/>
                  </a:lnTo>
                  <a:close/>
                  <a:moveTo>
                    <a:pt x="14307" y="1323"/>
                  </a:moveTo>
                  <a:lnTo>
                    <a:pt x="14311" y="1380"/>
                  </a:lnTo>
                  <a:lnTo>
                    <a:pt x="14291" y="1383"/>
                  </a:lnTo>
                  <a:lnTo>
                    <a:pt x="14286" y="1326"/>
                  </a:lnTo>
                  <a:lnTo>
                    <a:pt x="14307" y="1323"/>
                  </a:lnTo>
                  <a:close/>
                  <a:moveTo>
                    <a:pt x="14555" y="1120"/>
                  </a:moveTo>
                  <a:cubicBezTo>
                    <a:pt x="14561" y="1155"/>
                    <a:pt x="14567" y="1186"/>
                    <a:pt x="14575" y="1227"/>
                  </a:cubicBezTo>
                  <a:cubicBezTo>
                    <a:pt x="14525" y="1236"/>
                    <a:pt x="14486" y="1243"/>
                    <a:pt x="14447" y="1251"/>
                  </a:cubicBezTo>
                  <a:cubicBezTo>
                    <a:pt x="14440" y="1261"/>
                    <a:pt x="14435" y="1269"/>
                    <a:pt x="14431" y="1275"/>
                  </a:cubicBezTo>
                  <a:lnTo>
                    <a:pt x="14431" y="1275"/>
                  </a:lnTo>
                  <a:cubicBezTo>
                    <a:pt x="14430" y="1273"/>
                    <a:pt x="14428" y="1270"/>
                    <a:pt x="14427" y="1267"/>
                  </a:cubicBezTo>
                  <a:lnTo>
                    <a:pt x="14427" y="1267"/>
                  </a:lnTo>
                  <a:cubicBezTo>
                    <a:pt x="14425" y="1274"/>
                    <a:pt x="14423" y="1281"/>
                    <a:pt x="14421" y="1289"/>
                  </a:cubicBezTo>
                  <a:lnTo>
                    <a:pt x="14421" y="1289"/>
                  </a:lnTo>
                  <a:cubicBezTo>
                    <a:pt x="14423" y="1286"/>
                    <a:pt x="14427" y="1282"/>
                    <a:pt x="14431" y="1275"/>
                  </a:cubicBezTo>
                  <a:lnTo>
                    <a:pt x="14431" y="1275"/>
                  </a:lnTo>
                  <a:cubicBezTo>
                    <a:pt x="14440" y="1293"/>
                    <a:pt x="14448" y="1310"/>
                    <a:pt x="14452" y="1329"/>
                  </a:cubicBezTo>
                  <a:cubicBezTo>
                    <a:pt x="14454" y="1337"/>
                    <a:pt x="14432" y="1351"/>
                    <a:pt x="14388" y="1396"/>
                  </a:cubicBezTo>
                  <a:cubicBezTo>
                    <a:pt x="14402" y="1353"/>
                    <a:pt x="14413" y="1318"/>
                    <a:pt x="14421" y="1289"/>
                  </a:cubicBezTo>
                  <a:lnTo>
                    <a:pt x="14421" y="1289"/>
                  </a:lnTo>
                  <a:cubicBezTo>
                    <a:pt x="14418" y="1292"/>
                    <a:pt x="14416" y="1293"/>
                    <a:pt x="14415" y="1293"/>
                  </a:cubicBezTo>
                  <a:cubicBezTo>
                    <a:pt x="14410" y="1293"/>
                    <a:pt x="14414" y="1272"/>
                    <a:pt x="14419" y="1252"/>
                  </a:cubicBezTo>
                  <a:cubicBezTo>
                    <a:pt x="14421" y="1257"/>
                    <a:pt x="14424" y="1262"/>
                    <a:pt x="14427" y="1267"/>
                  </a:cubicBezTo>
                  <a:lnTo>
                    <a:pt x="14427" y="1267"/>
                  </a:lnTo>
                  <a:cubicBezTo>
                    <a:pt x="14447" y="1192"/>
                    <a:pt x="14448" y="1167"/>
                    <a:pt x="14448" y="1140"/>
                  </a:cubicBezTo>
                  <a:cubicBezTo>
                    <a:pt x="14486" y="1133"/>
                    <a:pt x="14513" y="1128"/>
                    <a:pt x="14555" y="1120"/>
                  </a:cubicBezTo>
                  <a:close/>
                  <a:moveTo>
                    <a:pt x="17402" y="1308"/>
                  </a:moveTo>
                  <a:cubicBezTo>
                    <a:pt x="17405" y="1346"/>
                    <a:pt x="17407" y="1373"/>
                    <a:pt x="17408" y="1398"/>
                  </a:cubicBezTo>
                  <a:lnTo>
                    <a:pt x="17363" y="1433"/>
                  </a:lnTo>
                  <a:cubicBezTo>
                    <a:pt x="17332" y="1404"/>
                    <a:pt x="17301" y="1376"/>
                    <a:pt x="17242" y="1321"/>
                  </a:cubicBezTo>
                  <a:cubicBezTo>
                    <a:pt x="17321" y="1315"/>
                    <a:pt x="17358" y="1312"/>
                    <a:pt x="17402" y="1308"/>
                  </a:cubicBezTo>
                  <a:close/>
                  <a:moveTo>
                    <a:pt x="14064" y="1408"/>
                  </a:moveTo>
                  <a:lnTo>
                    <a:pt x="14076" y="1457"/>
                  </a:lnTo>
                  <a:lnTo>
                    <a:pt x="13973" y="1468"/>
                  </a:lnTo>
                  <a:lnTo>
                    <a:pt x="13966" y="1442"/>
                  </a:lnTo>
                  <a:lnTo>
                    <a:pt x="14064" y="1408"/>
                  </a:lnTo>
                  <a:close/>
                  <a:moveTo>
                    <a:pt x="9038" y="1543"/>
                  </a:moveTo>
                  <a:lnTo>
                    <a:pt x="9062" y="1596"/>
                  </a:lnTo>
                  <a:lnTo>
                    <a:pt x="9040" y="1605"/>
                  </a:lnTo>
                  <a:lnTo>
                    <a:pt x="9016" y="1552"/>
                  </a:lnTo>
                  <a:lnTo>
                    <a:pt x="9038" y="1543"/>
                  </a:lnTo>
                  <a:close/>
                  <a:moveTo>
                    <a:pt x="10090" y="2275"/>
                  </a:moveTo>
                  <a:lnTo>
                    <a:pt x="10112" y="2328"/>
                  </a:lnTo>
                  <a:lnTo>
                    <a:pt x="10092" y="2336"/>
                  </a:lnTo>
                  <a:lnTo>
                    <a:pt x="10070" y="2283"/>
                  </a:lnTo>
                  <a:lnTo>
                    <a:pt x="10090" y="2275"/>
                  </a:lnTo>
                  <a:close/>
                  <a:moveTo>
                    <a:pt x="9408" y="2594"/>
                  </a:moveTo>
                  <a:lnTo>
                    <a:pt x="9416" y="2611"/>
                  </a:lnTo>
                  <a:lnTo>
                    <a:pt x="9356" y="2636"/>
                  </a:lnTo>
                  <a:lnTo>
                    <a:pt x="9349" y="2620"/>
                  </a:lnTo>
                  <a:lnTo>
                    <a:pt x="9408" y="2594"/>
                  </a:lnTo>
                  <a:close/>
                  <a:moveTo>
                    <a:pt x="22225" y="2748"/>
                  </a:moveTo>
                  <a:lnTo>
                    <a:pt x="22243" y="2759"/>
                  </a:lnTo>
                  <a:lnTo>
                    <a:pt x="22215" y="2809"/>
                  </a:lnTo>
                  <a:lnTo>
                    <a:pt x="22197" y="2800"/>
                  </a:lnTo>
                  <a:lnTo>
                    <a:pt x="22225" y="2748"/>
                  </a:lnTo>
                  <a:close/>
                  <a:moveTo>
                    <a:pt x="23439" y="3624"/>
                  </a:moveTo>
                  <a:lnTo>
                    <a:pt x="23456" y="3635"/>
                  </a:lnTo>
                  <a:lnTo>
                    <a:pt x="23423" y="3683"/>
                  </a:lnTo>
                  <a:lnTo>
                    <a:pt x="23406" y="3671"/>
                  </a:lnTo>
                  <a:lnTo>
                    <a:pt x="23439" y="3624"/>
                  </a:lnTo>
                  <a:close/>
                  <a:moveTo>
                    <a:pt x="7012" y="4052"/>
                  </a:moveTo>
                  <a:lnTo>
                    <a:pt x="7046" y="4097"/>
                  </a:lnTo>
                  <a:lnTo>
                    <a:pt x="7029" y="4109"/>
                  </a:lnTo>
                  <a:lnTo>
                    <a:pt x="6993" y="4064"/>
                  </a:lnTo>
                  <a:lnTo>
                    <a:pt x="7012" y="4052"/>
                  </a:lnTo>
                  <a:close/>
                  <a:moveTo>
                    <a:pt x="24607" y="4150"/>
                  </a:moveTo>
                  <a:lnTo>
                    <a:pt x="24623" y="4164"/>
                  </a:lnTo>
                  <a:lnTo>
                    <a:pt x="24586" y="4208"/>
                  </a:lnTo>
                  <a:lnTo>
                    <a:pt x="24570" y="4195"/>
                  </a:lnTo>
                  <a:lnTo>
                    <a:pt x="24607" y="4150"/>
                  </a:lnTo>
                  <a:close/>
                  <a:moveTo>
                    <a:pt x="26968" y="6009"/>
                  </a:moveTo>
                  <a:lnTo>
                    <a:pt x="26990" y="6029"/>
                  </a:lnTo>
                  <a:lnTo>
                    <a:pt x="26931" y="6106"/>
                  </a:lnTo>
                  <a:lnTo>
                    <a:pt x="26892" y="6067"/>
                  </a:lnTo>
                  <a:lnTo>
                    <a:pt x="26968" y="6009"/>
                  </a:lnTo>
                  <a:close/>
                  <a:moveTo>
                    <a:pt x="4341" y="6728"/>
                  </a:moveTo>
                  <a:lnTo>
                    <a:pt x="4385" y="6763"/>
                  </a:lnTo>
                  <a:lnTo>
                    <a:pt x="4372" y="6779"/>
                  </a:lnTo>
                  <a:lnTo>
                    <a:pt x="4326" y="6744"/>
                  </a:lnTo>
                  <a:lnTo>
                    <a:pt x="4341" y="6728"/>
                  </a:lnTo>
                  <a:close/>
                  <a:moveTo>
                    <a:pt x="3835" y="7604"/>
                  </a:moveTo>
                  <a:cubicBezTo>
                    <a:pt x="3835" y="7604"/>
                    <a:pt x="3835" y="7605"/>
                    <a:pt x="3835" y="7605"/>
                  </a:cubicBezTo>
                  <a:cubicBezTo>
                    <a:pt x="3835" y="7604"/>
                    <a:pt x="3835" y="7604"/>
                    <a:pt x="3835" y="7604"/>
                  </a:cubicBezTo>
                  <a:close/>
                  <a:moveTo>
                    <a:pt x="2580" y="9569"/>
                  </a:moveTo>
                  <a:lnTo>
                    <a:pt x="2595" y="9635"/>
                  </a:lnTo>
                  <a:lnTo>
                    <a:pt x="2595" y="9635"/>
                  </a:lnTo>
                  <a:cubicBezTo>
                    <a:pt x="2572" y="9623"/>
                    <a:pt x="2563" y="9603"/>
                    <a:pt x="2555" y="9581"/>
                  </a:cubicBezTo>
                  <a:lnTo>
                    <a:pt x="2580" y="9569"/>
                  </a:lnTo>
                  <a:close/>
                  <a:moveTo>
                    <a:pt x="2596" y="9635"/>
                  </a:moveTo>
                  <a:lnTo>
                    <a:pt x="2596" y="9637"/>
                  </a:lnTo>
                  <a:lnTo>
                    <a:pt x="2581" y="9644"/>
                  </a:lnTo>
                  <a:cubicBezTo>
                    <a:pt x="2603" y="9656"/>
                    <a:pt x="2612" y="9676"/>
                    <a:pt x="2621" y="9698"/>
                  </a:cubicBezTo>
                  <a:lnTo>
                    <a:pt x="2596" y="9710"/>
                  </a:lnTo>
                  <a:lnTo>
                    <a:pt x="2580" y="9642"/>
                  </a:lnTo>
                  <a:lnTo>
                    <a:pt x="2596" y="9635"/>
                  </a:lnTo>
                  <a:close/>
                  <a:moveTo>
                    <a:pt x="1922" y="11251"/>
                  </a:moveTo>
                  <a:lnTo>
                    <a:pt x="1969" y="11262"/>
                  </a:lnTo>
                  <a:lnTo>
                    <a:pt x="1938" y="11368"/>
                  </a:lnTo>
                  <a:lnTo>
                    <a:pt x="1910" y="11364"/>
                  </a:lnTo>
                  <a:lnTo>
                    <a:pt x="1922" y="11251"/>
                  </a:lnTo>
                  <a:close/>
                  <a:moveTo>
                    <a:pt x="1921" y="11465"/>
                  </a:moveTo>
                  <a:lnTo>
                    <a:pt x="1975" y="11483"/>
                  </a:lnTo>
                  <a:lnTo>
                    <a:pt x="1969" y="11504"/>
                  </a:lnTo>
                  <a:lnTo>
                    <a:pt x="1915" y="11487"/>
                  </a:lnTo>
                  <a:lnTo>
                    <a:pt x="1921" y="11465"/>
                  </a:lnTo>
                  <a:close/>
                  <a:moveTo>
                    <a:pt x="563" y="12581"/>
                  </a:moveTo>
                  <a:lnTo>
                    <a:pt x="558" y="12642"/>
                  </a:lnTo>
                  <a:lnTo>
                    <a:pt x="464" y="12623"/>
                  </a:lnTo>
                  <a:lnTo>
                    <a:pt x="465" y="12588"/>
                  </a:lnTo>
                  <a:lnTo>
                    <a:pt x="563" y="12581"/>
                  </a:lnTo>
                  <a:close/>
                  <a:moveTo>
                    <a:pt x="1656" y="13379"/>
                  </a:moveTo>
                  <a:lnTo>
                    <a:pt x="1713" y="13390"/>
                  </a:lnTo>
                  <a:lnTo>
                    <a:pt x="1709" y="13412"/>
                  </a:lnTo>
                  <a:lnTo>
                    <a:pt x="1653" y="13401"/>
                  </a:lnTo>
                  <a:lnTo>
                    <a:pt x="1656" y="13379"/>
                  </a:lnTo>
                  <a:close/>
                  <a:moveTo>
                    <a:pt x="1545" y="13877"/>
                  </a:moveTo>
                  <a:lnTo>
                    <a:pt x="1564" y="13878"/>
                  </a:lnTo>
                  <a:lnTo>
                    <a:pt x="1559" y="13944"/>
                  </a:lnTo>
                  <a:lnTo>
                    <a:pt x="1539" y="13941"/>
                  </a:lnTo>
                  <a:lnTo>
                    <a:pt x="1545" y="13877"/>
                  </a:lnTo>
                  <a:close/>
                  <a:moveTo>
                    <a:pt x="1506" y="14409"/>
                  </a:moveTo>
                  <a:lnTo>
                    <a:pt x="1541" y="14467"/>
                  </a:lnTo>
                  <a:lnTo>
                    <a:pt x="1528" y="14478"/>
                  </a:lnTo>
                  <a:lnTo>
                    <a:pt x="1539" y="14467"/>
                  </a:lnTo>
                  <a:cubicBezTo>
                    <a:pt x="1514" y="14462"/>
                    <a:pt x="1500" y="14446"/>
                    <a:pt x="1485" y="14428"/>
                  </a:cubicBezTo>
                  <a:lnTo>
                    <a:pt x="1506" y="14409"/>
                  </a:lnTo>
                  <a:close/>
                  <a:moveTo>
                    <a:pt x="1528" y="14478"/>
                  </a:moveTo>
                  <a:cubicBezTo>
                    <a:pt x="1554" y="14483"/>
                    <a:pt x="1569" y="14500"/>
                    <a:pt x="1582" y="14517"/>
                  </a:cubicBezTo>
                  <a:lnTo>
                    <a:pt x="1563" y="14536"/>
                  </a:lnTo>
                  <a:lnTo>
                    <a:pt x="1528" y="14478"/>
                  </a:lnTo>
                  <a:close/>
                  <a:moveTo>
                    <a:pt x="1419" y="15126"/>
                  </a:moveTo>
                  <a:cubicBezTo>
                    <a:pt x="1419" y="15128"/>
                    <a:pt x="1419" y="15129"/>
                    <a:pt x="1419" y="15131"/>
                  </a:cubicBezTo>
                  <a:lnTo>
                    <a:pt x="1419" y="15131"/>
                  </a:lnTo>
                  <a:lnTo>
                    <a:pt x="1415" y="15126"/>
                  </a:lnTo>
                  <a:lnTo>
                    <a:pt x="1415" y="15126"/>
                  </a:lnTo>
                  <a:lnTo>
                    <a:pt x="1419" y="15126"/>
                  </a:lnTo>
                  <a:close/>
                  <a:moveTo>
                    <a:pt x="1538" y="15004"/>
                  </a:moveTo>
                  <a:lnTo>
                    <a:pt x="1538" y="15004"/>
                  </a:lnTo>
                  <a:cubicBezTo>
                    <a:pt x="1537" y="15048"/>
                    <a:pt x="1535" y="15083"/>
                    <a:pt x="1534" y="15129"/>
                  </a:cubicBezTo>
                  <a:cubicBezTo>
                    <a:pt x="1492" y="15131"/>
                    <a:pt x="1460" y="15132"/>
                    <a:pt x="1429" y="15133"/>
                  </a:cubicBezTo>
                  <a:lnTo>
                    <a:pt x="1429" y="15133"/>
                  </a:lnTo>
                  <a:cubicBezTo>
                    <a:pt x="1451" y="15059"/>
                    <a:pt x="1491" y="15034"/>
                    <a:pt x="1538" y="15004"/>
                  </a:cubicBezTo>
                  <a:close/>
                  <a:moveTo>
                    <a:pt x="1386" y="15131"/>
                  </a:moveTo>
                  <a:cubicBezTo>
                    <a:pt x="1369" y="15185"/>
                    <a:pt x="1341" y="15188"/>
                    <a:pt x="1310" y="15189"/>
                  </a:cubicBezTo>
                  <a:cubicBezTo>
                    <a:pt x="1307" y="15174"/>
                    <a:pt x="1306" y="15160"/>
                    <a:pt x="1306" y="15145"/>
                  </a:cubicBezTo>
                  <a:lnTo>
                    <a:pt x="1386" y="15131"/>
                  </a:lnTo>
                  <a:close/>
                  <a:moveTo>
                    <a:pt x="1459" y="15399"/>
                  </a:moveTo>
                  <a:lnTo>
                    <a:pt x="1459" y="15466"/>
                  </a:lnTo>
                  <a:lnTo>
                    <a:pt x="1439" y="15466"/>
                  </a:lnTo>
                  <a:lnTo>
                    <a:pt x="1439" y="15399"/>
                  </a:lnTo>
                  <a:close/>
                  <a:moveTo>
                    <a:pt x="31403" y="15627"/>
                  </a:moveTo>
                  <a:lnTo>
                    <a:pt x="31422" y="15629"/>
                  </a:lnTo>
                  <a:lnTo>
                    <a:pt x="31417" y="15698"/>
                  </a:lnTo>
                  <a:lnTo>
                    <a:pt x="31397" y="15697"/>
                  </a:lnTo>
                  <a:lnTo>
                    <a:pt x="31403" y="15627"/>
                  </a:lnTo>
                  <a:close/>
                  <a:moveTo>
                    <a:pt x="31210" y="15819"/>
                  </a:moveTo>
                  <a:lnTo>
                    <a:pt x="31239" y="15820"/>
                  </a:lnTo>
                  <a:lnTo>
                    <a:pt x="31227" y="15957"/>
                  </a:lnTo>
                  <a:lnTo>
                    <a:pt x="31200" y="15954"/>
                  </a:lnTo>
                  <a:lnTo>
                    <a:pt x="31210" y="15819"/>
                  </a:lnTo>
                  <a:close/>
                  <a:moveTo>
                    <a:pt x="1487" y="16020"/>
                  </a:moveTo>
                  <a:lnTo>
                    <a:pt x="1487" y="16042"/>
                  </a:lnTo>
                  <a:lnTo>
                    <a:pt x="1429" y="16044"/>
                  </a:lnTo>
                  <a:lnTo>
                    <a:pt x="1429" y="16020"/>
                  </a:lnTo>
                  <a:close/>
                  <a:moveTo>
                    <a:pt x="31564" y="16226"/>
                  </a:moveTo>
                  <a:lnTo>
                    <a:pt x="31622" y="16234"/>
                  </a:lnTo>
                  <a:lnTo>
                    <a:pt x="31620" y="16257"/>
                  </a:lnTo>
                  <a:lnTo>
                    <a:pt x="31563" y="16250"/>
                  </a:lnTo>
                  <a:lnTo>
                    <a:pt x="31564" y="16226"/>
                  </a:lnTo>
                  <a:close/>
                  <a:moveTo>
                    <a:pt x="31299" y="16316"/>
                  </a:moveTo>
                  <a:cubicBezTo>
                    <a:pt x="31319" y="16316"/>
                    <a:pt x="31351" y="16329"/>
                    <a:pt x="31398" y="16360"/>
                  </a:cubicBezTo>
                  <a:cubicBezTo>
                    <a:pt x="31351" y="16388"/>
                    <a:pt x="31313" y="16410"/>
                    <a:pt x="31275" y="16432"/>
                  </a:cubicBezTo>
                  <a:cubicBezTo>
                    <a:pt x="31263" y="16370"/>
                    <a:pt x="31257" y="16316"/>
                    <a:pt x="31299" y="16316"/>
                  </a:cubicBezTo>
                  <a:close/>
                  <a:moveTo>
                    <a:pt x="345" y="16531"/>
                  </a:moveTo>
                  <a:lnTo>
                    <a:pt x="346" y="16554"/>
                  </a:lnTo>
                  <a:lnTo>
                    <a:pt x="289" y="16557"/>
                  </a:lnTo>
                  <a:lnTo>
                    <a:pt x="287" y="16532"/>
                  </a:lnTo>
                  <a:lnTo>
                    <a:pt x="345" y="16531"/>
                  </a:lnTo>
                  <a:close/>
                  <a:moveTo>
                    <a:pt x="947" y="16628"/>
                  </a:moveTo>
                  <a:lnTo>
                    <a:pt x="988" y="16682"/>
                  </a:lnTo>
                  <a:cubicBezTo>
                    <a:pt x="961" y="16682"/>
                    <a:pt x="945" y="16666"/>
                    <a:pt x="929" y="16651"/>
                  </a:cubicBezTo>
                  <a:lnTo>
                    <a:pt x="947" y="16628"/>
                  </a:lnTo>
                  <a:close/>
                  <a:moveTo>
                    <a:pt x="988" y="16682"/>
                  </a:moveTo>
                  <a:lnTo>
                    <a:pt x="977" y="16697"/>
                  </a:lnTo>
                  <a:cubicBezTo>
                    <a:pt x="1004" y="16697"/>
                    <a:pt x="1019" y="16713"/>
                    <a:pt x="1036" y="16728"/>
                  </a:cubicBezTo>
                  <a:lnTo>
                    <a:pt x="1022" y="16750"/>
                  </a:lnTo>
                  <a:cubicBezTo>
                    <a:pt x="1005" y="16732"/>
                    <a:pt x="989" y="16715"/>
                    <a:pt x="976" y="16697"/>
                  </a:cubicBezTo>
                  <a:lnTo>
                    <a:pt x="988" y="16682"/>
                  </a:lnTo>
                  <a:close/>
                  <a:moveTo>
                    <a:pt x="31554" y="16981"/>
                  </a:moveTo>
                  <a:lnTo>
                    <a:pt x="31573" y="16984"/>
                  </a:lnTo>
                  <a:lnTo>
                    <a:pt x="31560" y="17053"/>
                  </a:lnTo>
                  <a:lnTo>
                    <a:pt x="31541" y="17050"/>
                  </a:lnTo>
                  <a:lnTo>
                    <a:pt x="31554" y="16981"/>
                  </a:lnTo>
                  <a:close/>
                  <a:moveTo>
                    <a:pt x="31366" y="16598"/>
                  </a:moveTo>
                  <a:cubicBezTo>
                    <a:pt x="31407" y="16607"/>
                    <a:pt x="31436" y="16615"/>
                    <a:pt x="31475" y="16623"/>
                  </a:cubicBezTo>
                  <a:cubicBezTo>
                    <a:pt x="31433" y="16682"/>
                    <a:pt x="31405" y="16728"/>
                    <a:pt x="31369" y="16772"/>
                  </a:cubicBezTo>
                  <a:lnTo>
                    <a:pt x="31345" y="16734"/>
                  </a:lnTo>
                  <a:lnTo>
                    <a:pt x="31345" y="16734"/>
                  </a:lnTo>
                  <a:cubicBezTo>
                    <a:pt x="31351" y="16778"/>
                    <a:pt x="31367" y="16813"/>
                    <a:pt x="31385" y="16850"/>
                  </a:cubicBezTo>
                  <a:cubicBezTo>
                    <a:pt x="31339" y="16991"/>
                    <a:pt x="31257" y="17084"/>
                    <a:pt x="31114" y="17105"/>
                  </a:cubicBezTo>
                  <a:cubicBezTo>
                    <a:pt x="31120" y="17055"/>
                    <a:pt x="31126" y="16996"/>
                    <a:pt x="31133" y="16928"/>
                  </a:cubicBezTo>
                  <a:cubicBezTo>
                    <a:pt x="31169" y="16925"/>
                    <a:pt x="31195" y="16922"/>
                    <a:pt x="31233" y="16918"/>
                  </a:cubicBezTo>
                  <a:cubicBezTo>
                    <a:pt x="31261" y="16859"/>
                    <a:pt x="31292" y="16790"/>
                    <a:pt x="31325" y="16721"/>
                  </a:cubicBezTo>
                  <a:cubicBezTo>
                    <a:pt x="31353" y="16694"/>
                    <a:pt x="31358" y="16653"/>
                    <a:pt x="31366" y="16598"/>
                  </a:cubicBezTo>
                  <a:close/>
                  <a:moveTo>
                    <a:pt x="30449" y="17155"/>
                  </a:moveTo>
                  <a:lnTo>
                    <a:pt x="30507" y="17165"/>
                  </a:lnTo>
                  <a:lnTo>
                    <a:pt x="30502" y="17185"/>
                  </a:lnTo>
                  <a:lnTo>
                    <a:pt x="30446" y="17175"/>
                  </a:lnTo>
                  <a:lnTo>
                    <a:pt x="30449" y="17155"/>
                  </a:lnTo>
                  <a:close/>
                  <a:moveTo>
                    <a:pt x="31355" y="17088"/>
                  </a:moveTo>
                  <a:lnTo>
                    <a:pt x="31383" y="17093"/>
                  </a:lnTo>
                  <a:lnTo>
                    <a:pt x="31358" y="17230"/>
                  </a:lnTo>
                  <a:lnTo>
                    <a:pt x="31329" y="17225"/>
                  </a:lnTo>
                  <a:lnTo>
                    <a:pt x="31355" y="17088"/>
                  </a:lnTo>
                  <a:close/>
                  <a:moveTo>
                    <a:pt x="30618" y="17241"/>
                  </a:moveTo>
                  <a:lnTo>
                    <a:pt x="30713" y="17259"/>
                  </a:lnTo>
                  <a:lnTo>
                    <a:pt x="30711" y="17291"/>
                  </a:lnTo>
                  <a:lnTo>
                    <a:pt x="30614" y="17299"/>
                  </a:lnTo>
                  <a:lnTo>
                    <a:pt x="30614" y="17299"/>
                  </a:lnTo>
                  <a:lnTo>
                    <a:pt x="30618" y="17241"/>
                  </a:lnTo>
                  <a:close/>
                  <a:moveTo>
                    <a:pt x="30505" y="17277"/>
                  </a:moveTo>
                  <a:lnTo>
                    <a:pt x="30523" y="17280"/>
                  </a:lnTo>
                  <a:lnTo>
                    <a:pt x="30511" y="17344"/>
                  </a:lnTo>
                  <a:lnTo>
                    <a:pt x="30492" y="17341"/>
                  </a:lnTo>
                  <a:lnTo>
                    <a:pt x="30505" y="17277"/>
                  </a:lnTo>
                  <a:close/>
                  <a:moveTo>
                    <a:pt x="30843" y="17341"/>
                  </a:moveTo>
                  <a:lnTo>
                    <a:pt x="30863" y="17346"/>
                  </a:lnTo>
                  <a:lnTo>
                    <a:pt x="30849" y="17412"/>
                  </a:lnTo>
                  <a:lnTo>
                    <a:pt x="30830" y="17408"/>
                  </a:lnTo>
                  <a:lnTo>
                    <a:pt x="30843" y="17341"/>
                  </a:lnTo>
                  <a:close/>
                  <a:moveTo>
                    <a:pt x="30626" y="17458"/>
                  </a:moveTo>
                  <a:lnTo>
                    <a:pt x="30682" y="17469"/>
                  </a:lnTo>
                  <a:lnTo>
                    <a:pt x="30683" y="17469"/>
                  </a:lnTo>
                  <a:lnTo>
                    <a:pt x="30679" y="17491"/>
                  </a:lnTo>
                  <a:lnTo>
                    <a:pt x="30621" y="17480"/>
                  </a:lnTo>
                  <a:lnTo>
                    <a:pt x="30626" y="17458"/>
                  </a:lnTo>
                  <a:close/>
                  <a:moveTo>
                    <a:pt x="31173" y="17372"/>
                  </a:moveTo>
                  <a:lnTo>
                    <a:pt x="31173" y="17372"/>
                  </a:lnTo>
                  <a:cubicBezTo>
                    <a:pt x="31117" y="17469"/>
                    <a:pt x="31086" y="17524"/>
                    <a:pt x="31045" y="17596"/>
                  </a:cubicBezTo>
                  <a:cubicBezTo>
                    <a:pt x="31016" y="17543"/>
                    <a:pt x="30996" y="17508"/>
                    <a:pt x="30969" y="17459"/>
                  </a:cubicBezTo>
                  <a:cubicBezTo>
                    <a:pt x="31027" y="17434"/>
                    <a:pt x="31082" y="17411"/>
                    <a:pt x="31173" y="17372"/>
                  </a:cubicBezTo>
                  <a:close/>
                  <a:moveTo>
                    <a:pt x="31485" y="17565"/>
                  </a:moveTo>
                  <a:lnTo>
                    <a:pt x="31541" y="17577"/>
                  </a:lnTo>
                  <a:lnTo>
                    <a:pt x="31536" y="17600"/>
                  </a:lnTo>
                  <a:lnTo>
                    <a:pt x="31481" y="17589"/>
                  </a:lnTo>
                  <a:lnTo>
                    <a:pt x="31485" y="17565"/>
                  </a:lnTo>
                  <a:close/>
                  <a:moveTo>
                    <a:pt x="1379" y="17640"/>
                  </a:moveTo>
                  <a:lnTo>
                    <a:pt x="1382" y="17662"/>
                  </a:lnTo>
                  <a:lnTo>
                    <a:pt x="1325" y="17670"/>
                  </a:lnTo>
                  <a:lnTo>
                    <a:pt x="1322" y="17647"/>
                  </a:lnTo>
                  <a:lnTo>
                    <a:pt x="1379" y="17640"/>
                  </a:lnTo>
                  <a:close/>
                  <a:moveTo>
                    <a:pt x="31144" y="17612"/>
                  </a:moveTo>
                  <a:lnTo>
                    <a:pt x="31163" y="17617"/>
                  </a:lnTo>
                  <a:lnTo>
                    <a:pt x="31149" y="17684"/>
                  </a:lnTo>
                  <a:lnTo>
                    <a:pt x="31130" y="17680"/>
                  </a:lnTo>
                  <a:lnTo>
                    <a:pt x="31144" y="17612"/>
                  </a:lnTo>
                  <a:close/>
                  <a:moveTo>
                    <a:pt x="30964" y="17720"/>
                  </a:moveTo>
                  <a:lnTo>
                    <a:pt x="30979" y="17745"/>
                  </a:lnTo>
                  <a:lnTo>
                    <a:pt x="30925" y="17779"/>
                  </a:lnTo>
                  <a:lnTo>
                    <a:pt x="30925" y="17779"/>
                  </a:lnTo>
                  <a:cubicBezTo>
                    <a:pt x="30932" y="17749"/>
                    <a:pt x="30948" y="17734"/>
                    <a:pt x="30964" y="17720"/>
                  </a:cubicBezTo>
                  <a:close/>
                  <a:moveTo>
                    <a:pt x="30916" y="17764"/>
                  </a:moveTo>
                  <a:lnTo>
                    <a:pt x="30924" y="17779"/>
                  </a:lnTo>
                  <a:lnTo>
                    <a:pt x="30924" y="17779"/>
                  </a:lnTo>
                  <a:lnTo>
                    <a:pt x="30923" y="17780"/>
                  </a:lnTo>
                  <a:lnTo>
                    <a:pt x="30914" y="17765"/>
                  </a:lnTo>
                  <a:cubicBezTo>
                    <a:pt x="30908" y="17795"/>
                    <a:pt x="30892" y="17811"/>
                    <a:pt x="30874" y="17825"/>
                  </a:cubicBezTo>
                  <a:lnTo>
                    <a:pt x="30861" y="17800"/>
                  </a:lnTo>
                  <a:lnTo>
                    <a:pt x="30916" y="17764"/>
                  </a:lnTo>
                  <a:close/>
                  <a:moveTo>
                    <a:pt x="30683" y="17702"/>
                  </a:moveTo>
                  <a:cubicBezTo>
                    <a:pt x="30682" y="17759"/>
                    <a:pt x="30680" y="17790"/>
                    <a:pt x="30679" y="17834"/>
                  </a:cubicBezTo>
                  <a:cubicBezTo>
                    <a:pt x="30643" y="17836"/>
                    <a:pt x="30611" y="17836"/>
                    <a:pt x="30512" y="17837"/>
                  </a:cubicBezTo>
                  <a:cubicBezTo>
                    <a:pt x="30596" y="17771"/>
                    <a:pt x="30632" y="17743"/>
                    <a:pt x="30683" y="17702"/>
                  </a:cubicBezTo>
                  <a:close/>
                  <a:moveTo>
                    <a:pt x="31604" y="17858"/>
                  </a:moveTo>
                  <a:lnTo>
                    <a:pt x="31604" y="17858"/>
                  </a:lnTo>
                  <a:cubicBezTo>
                    <a:pt x="31604" y="17858"/>
                    <a:pt x="31604" y="17858"/>
                    <a:pt x="31604" y="17858"/>
                  </a:cubicBezTo>
                  <a:cubicBezTo>
                    <a:pt x="31604" y="17858"/>
                    <a:pt x="31604" y="17858"/>
                    <a:pt x="31604" y="17858"/>
                  </a:cubicBezTo>
                  <a:close/>
                  <a:moveTo>
                    <a:pt x="31238" y="17940"/>
                  </a:moveTo>
                  <a:lnTo>
                    <a:pt x="31294" y="17953"/>
                  </a:lnTo>
                  <a:lnTo>
                    <a:pt x="31289" y="17977"/>
                  </a:lnTo>
                  <a:lnTo>
                    <a:pt x="31233" y="17964"/>
                  </a:lnTo>
                  <a:lnTo>
                    <a:pt x="31238" y="17940"/>
                  </a:lnTo>
                  <a:close/>
                  <a:moveTo>
                    <a:pt x="31144" y="18131"/>
                  </a:moveTo>
                  <a:lnTo>
                    <a:pt x="31200" y="18146"/>
                  </a:lnTo>
                  <a:lnTo>
                    <a:pt x="31195" y="18168"/>
                  </a:lnTo>
                  <a:lnTo>
                    <a:pt x="31139" y="18155"/>
                  </a:lnTo>
                  <a:lnTo>
                    <a:pt x="31144" y="18131"/>
                  </a:lnTo>
                  <a:close/>
                  <a:moveTo>
                    <a:pt x="30589" y="18176"/>
                  </a:moveTo>
                  <a:lnTo>
                    <a:pt x="30579" y="18233"/>
                  </a:lnTo>
                  <a:lnTo>
                    <a:pt x="30487" y="18208"/>
                  </a:lnTo>
                  <a:lnTo>
                    <a:pt x="30492" y="18177"/>
                  </a:lnTo>
                  <a:lnTo>
                    <a:pt x="30589" y="18176"/>
                  </a:lnTo>
                  <a:close/>
                  <a:moveTo>
                    <a:pt x="31481" y="18207"/>
                  </a:moveTo>
                  <a:cubicBezTo>
                    <a:pt x="31517" y="18207"/>
                    <a:pt x="31544" y="18208"/>
                    <a:pt x="31594" y="18208"/>
                  </a:cubicBezTo>
                  <a:cubicBezTo>
                    <a:pt x="31582" y="18273"/>
                    <a:pt x="31576" y="18304"/>
                    <a:pt x="31573" y="18324"/>
                  </a:cubicBezTo>
                  <a:lnTo>
                    <a:pt x="31572" y="18324"/>
                  </a:lnTo>
                  <a:cubicBezTo>
                    <a:pt x="31547" y="18292"/>
                    <a:pt x="31519" y="18255"/>
                    <a:pt x="31481" y="18207"/>
                  </a:cubicBezTo>
                  <a:close/>
                  <a:moveTo>
                    <a:pt x="30596" y="18324"/>
                  </a:moveTo>
                  <a:lnTo>
                    <a:pt x="30608" y="18349"/>
                  </a:lnTo>
                  <a:lnTo>
                    <a:pt x="30549" y="18382"/>
                  </a:lnTo>
                  <a:lnTo>
                    <a:pt x="30546" y="18375"/>
                  </a:lnTo>
                  <a:lnTo>
                    <a:pt x="30546" y="18375"/>
                  </a:lnTo>
                  <a:cubicBezTo>
                    <a:pt x="30576" y="18341"/>
                    <a:pt x="30586" y="18333"/>
                    <a:pt x="30596" y="18324"/>
                  </a:cubicBezTo>
                  <a:close/>
                  <a:moveTo>
                    <a:pt x="31099" y="18329"/>
                  </a:moveTo>
                  <a:lnTo>
                    <a:pt x="31210" y="18357"/>
                  </a:lnTo>
                  <a:lnTo>
                    <a:pt x="31200" y="18390"/>
                  </a:lnTo>
                  <a:lnTo>
                    <a:pt x="31089" y="18361"/>
                  </a:lnTo>
                  <a:lnTo>
                    <a:pt x="31099" y="18329"/>
                  </a:lnTo>
                  <a:close/>
                  <a:moveTo>
                    <a:pt x="30521" y="18367"/>
                  </a:moveTo>
                  <a:cubicBezTo>
                    <a:pt x="30521" y="18375"/>
                    <a:pt x="30521" y="18382"/>
                    <a:pt x="30521" y="18390"/>
                  </a:cubicBezTo>
                  <a:lnTo>
                    <a:pt x="30521" y="18390"/>
                  </a:lnTo>
                  <a:cubicBezTo>
                    <a:pt x="30509" y="18403"/>
                    <a:pt x="30502" y="18409"/>
                    <a:pt x="30500" y="18409"/>
                  </a:cubicBezTo>
                  <a:cubicBezTo>
                    <a:pt x="30496" y="18409"/>
                    <a:pt x="30509" y="18388"/>
                    <a:pt x="30521" y="18367"/>
                  </a:cubicBezTo>
                  <a:close/>
                  <a:moveTo>
                    <a:pt x="30521" y="18405"/>
                  </a:moveTo>
                  <a:cubicBezTo>
                    <a:pt x="30522" y="18425"/>
                    <a:pt x="30522" y="18444"/>
                    <a:pt x="30518" y="18464"/>
                  </a:cubicBezTo>
                  <a:cubicBezTo>
                    <a:pt x="30517" y="18473"/>
                    <a:pt x="30492" y="18480"/>
                    <a:pt x="30437" y="18511"/>
                  </a:cubicBezTo>
                  <a:cubicBezTo>
                    <a:pt x="30473" y="18465"/>
                    <a:pt x="30501" y="18431"/>
                    <a:pt x="30521" y="18405"/>
                  </a:cubicBezTo>
                  <a:close/>
                  <a:moveTo>
                    <a:pt x="1926" y="18504"/>
                  </a:moveTo>
                  <a:lnTo>
                    <a:pt x="1931" y="18526"/>
                  </a:lnTo>
                  <a:lnTo>
                    <a:pt x="1875" y="18536"/>
                  </a:lnTo>
                  <a:lnTo>
                    <a:pt x="1869" y="18514"/>
                  </a:lnTo>
                  <a:lnTo>
                    <a:pt x="1926" y="18504"/>
                  </a:lnTo>
                  <a:close/>
                  <a:moveTo>
                    <a:pt x="30680" y="18387"/>
                  </a:moveTo>
                  <a:lnTo>
                    <a:pt x="30680" y="18387"/>
                  </a:lnTo>
                  <a:cubicBezTo>
                    <a:pt x="30705" y="18471"/>
                    <a:pt x="30721" y="18530"/>
                    <a:pt x="30746" y="18617"/>
                  </a:cubicBezTo>
                  <a:cubicBezTo>
                    <a:pt x="30679" y="18561"/>
                    <a:pt x="30657" y="18485"/>
                    <a:pt x="30680" y="18387"/>
                  </a:cubicBezTo>
                  <a:close/>
                  <a:moveTo>
                    <a:pt x="1960" y="18744"/>
                  </a:moveTo>
                  <a:lnTo>
                    <a:pt x="1973" y="18808"/>
                  </a:lnTo>
                  <a:lnTo>
                    <a:pt x="1956" y="18813"/>
                  </a:lnTo>
                  <a:lnTo>
                    <a:pt x="1941" y="18748"/>
                  </a:lnTo>
                  <a:lnTo>
                    <a:pt x="1960" y="18744"/>
                  </a:lnTo>
                  <a:close/>
                  <a:moveTo>
                    <a:pt x="30183" y="18756"/>
                  </a:moveTo>
                  <a:cubicBezTo>
                    <a:pt x="30271" y="18756"/>
                    <a:pt x="30303" y="18823"/>
                    <a:pt x="30326" y="18894"/>
                  </a:cubicBezTo>
                  <a:cubicBezTo>
                    <a:pt x="30283" y="18942"/>
                    <a:pt x="30245" y="18989"/>
                    <a:pt x="30196" y="19044"/>
                  </a:cubicBezTo>
                  <a:cubicBezTo>
                    <a:pt x="30174" y="18951"/>
                    <a:pt x="30153" y="18864"/>
                    <a:pt x="30130" y="18763"/>
                  </a:cubicBezTo>
                  <a:cubicBezTo>
                    <a:pt x="30150" y="18758"/>
                    <a:pt x="30167" y="18756"/>
                    <a:pt x="30183" y="18756"/>
                  </a:cubicBezTo>
                  <a:close/>
                  <a:moveTo>
                    <a:pt x="31007" y="19253"/>
                  </a:moveTo>
                  <a:lnTo>
                    <a:pt x="31063" y="19270"/>
                  </a:lnTo>
                  <a:lnTo>
                    <a:pt x="31055" y="19292"/>
                  </a:lnTo>
                  <a:lnTo>
                    <a:pt x="31001" y="19275"/>
                  </a:lnTo>
                  <a:lnTo>
                    <a:pt x="31007" y="19253"/>
                  </a:lnTo>
                  <a:close/>
                  <a:moveTo>
                    <a:pt x="888" y="19175"/>
                  </a:moveTo>
                  <a:cubicBezTo>
                    <a:pt x="899" y="19216"/>
                    <a:pt x="913" y="19254"/>
                    <a:pt x="927" y="19304"/>
                  </a:cubicBezTo>
                  <a:cubicBezTo>
                    <a:pt x="883" y="19319"/>
                    <a:pt x="851" y="19329"/>
                    <a:pt x="816" y="19341"/>
                  </a:cubicBezTo>
                  <a:cubicBezTo>
                    <a:pt x="821" y="19358"/>
                    <a:pt x="826" y="19378"/>
                    <a:pt x="830" y="19398"/>
                  </a:cubicBezTo>
                  <a:lnTo>
                    <a:pt x="830" y="19398"/>
                  </a:lnTo>
                  <a:cubicBezTo>
                    <a:pt x="809" y="19393"/>
                    <a:pt x="792" y="19382"/>
                    <a:pt x="776" y="19370"/>
                  </a:cubicBezTo>
                  <a:lnTo>
                    <a:pt x="817" y="19336"/>
                  </a:lnTo>
                  <a:cubicBezTo>
                    <a:pt x="810" y="19295"/>
                    <a:pt x="802" y="19253"/>
                    <a:pt x="794" y="19205"/>
                  </a:cubicBezTo>
                  <a:cubicBezTo>
                    <a:pt x="826" y="19194"/>
                    <a:pt x="851" y="19186"/>
                    <a:pt x="888" y="19175"/>
                  </a:cubicBezTo>
                  <a:close/>
                  <a:moveTo>
                    <a:pt x="832" y="19407"/>
                  </a:moveTo>
                  <a:lnTo>
                    <a:pt x="832" y="19407"/>
                  </a:lnTo>
                  <a:cubicBezTo>
                    <a:pt x="855" y="19411"/>
                    <a:pt x="873" y="19425"/>
                    <a:pt x="892" y="19438"/>
                  </a:cubicBezTo>
                  <a:lnTo>
                    <a:pt x="880" y="19463"/>
                  </a:lnTo>
                  <a:lnTo>
                    <a:pt x="827" y="19414"/>
                  </a:lnTo>
                  <a:lnTo>
                    <a:pt x="832" y="19407"/>
                  </a:lnTo>
                  <a:close/>
                  <a:moveTo>
                    <a:pt x="30620" y="19466"/>
                  </a:moveTo>
                  <a:lnTo>
                    <a:pt x="30632" y="19494"/>
                  </a:lnTo>
                  <a:lnTo>
                    <a:pt x="30574" y="19523"/>
                  </a:lnTo>
                  <a:cubicBezTo>
                    <a:pt x="30585" y="19494"/>
                    <a:pt x="30602" y="19481"/>
                    <a:pt x="30620" y="19466"/>
                  </a:cubicBezTo>
                  <a:close/>
                  <a:moveTo>
                    <a:pt x="30568" y="19506"/>
                  </a:moveTo>
                  <a:lnTo>
                    <a:pt x="30574" y="19523"/>
                  </a:lnTo>
                  <a:lnTo>
                    <a:pt x="30567" y="19507"/>
                  </a:lnTo>
                  <a:cubicBezTo>
                    <a:pt x="30557" y="19537"/>
                    <a:pt x="30539" y="19550"/>
                    <a:pt x="30521" y="19563"/>
                  </a:cubicBezTo>
                  <a:lnTo>
                    <a:pt x="30510" y="19537"/>
                  </a:lnTo>
                  <a:lnTo>
                    <a:pt x="30568" y="19506"/>
                  </a:lnTo>
                  <a:close/>
                  <a:moveTo>
                    <a:pt x="31261" y="19163"/>
                  </a:moveTo>
                  <a:lnTo>
                    <a:pt x="31261" y="19163"/>
                  </a:lnTo>
                  <a:cubicBezTo>
                    <a:pt x="31241" y="19247"/>
                    <a:pt x="31214" y="19331"/>
                    <a:pt x="31202" y="19416"/>
                  </a:cubicBezTo>
                  <a:cubicBezTo>
                    <a:pt x="31192" y="19488"/>
                    <a:pt x="31202" y="19560"/>
                    <a:pt x="31202" y="19629"/>
                  </a:cubicBezTo>
                  <a:cubicBezTo>
                    <a:pt x="31142" y="19607"/>
                    <a:pt x="31097" y="19592"/>
                    <a:pt x="31033" y="19570"/>
                  </a:cubicBezTo>
                  <a:cubicBezTo>
                    <a:pt x="31069" y="19511"/>
                    <a:pt x="31117" y="19448"/>
                    <a:pt x="31149" y="19375"/>
                  </a:cubicBezTo>
                  <a:cubicBezTo>
                    <a:pt x="31182" y="19304"/>
                    <a:pt x="31197" y="19225"/>
                    <a:pt x="31261" y="19163"/>
                  </a:cubicBezTo>
                  <a:close/>
                  <a:moveTo>
                    <a:pt x="30202" y="19694"/>
                  </a:moveTo>
                  <a:lnTo>
                    <a:pt x="30256" y="19713"/>
                  </a:lnTo>
                  <a:lnTo>
                    <a:pt x="30248" y="19735"/>
                  </a:lnTo>
                  <a:lnTo>
                    <a:pt x="30193" y="19715"/>
                  </a:lnTo>
                  <a:lnTo>
                    <a:pt x="30202" y="19694"/>
                  </a:lnTo>
                  <a:close/>
                  <a:moveTo>
                    <a:pt x="30640" y="19591"/>
                  </a:moveTo>
                  <a:lnTo>
                    <a:pt x="30640" y="19591"/>
                  </a:lnTo>
                  <a:cubicBezTo>
                    <a:pt x="30652" y="19651"/>
                    <a:pt x="30661" y="19700"/>
                    <a:pt x="30665" y="19756"/>
                  </a:cubicBezTo>
                  <a:cubicBezTo>
                    <a:pt x="30587" y="19742"/>
                    <a:pt x="30526" y="19742"/>
                    <a:pt x="30640" y="19591"/>
                  </a:cubicBezTo>
                  <a:close/>
                  <a:moveTo>
                    <a:pt x="30017" y="19690"/>
                  </a:moveTo>
                  <a:lnTo>
                    <a:pt x="30065" y="19700"/>
                  </a:lnTo>
                  <a:lnTo>
                    <a:pt x="30024" y="19803"/>
                  </a:lnTo>
                  <a:lnTo>
                    <a:pt x="29998" y="19797"/>
                  </a:lnTo>
                  <a:lnTo>
                    <a:pt x="30017" y="19690"/>
                  </a:lnTo>
                  <a:close/>
                  <a:moveTo>
                    <a:pt x="30661" y="19990"/>
                  </a:moveTo>
                  <a:lnTo>
                    <a:pt x="30679" y="19997"/>
                  </a:lnTo>
                  <a:lnTo>
                    <a:pt x="30652" y="20062"/>
                  </a:lnTo>
                  <a:lnTo>
                    <a:pt x="30635" y="20054"/>
                  </a:lnTo>
                  <a:lnTo>
                    <a:pt x="30661" y="19990"/>
                  </a:lnTo>
                  <a:close/>
                  <a:moveTo>
                    <a:pt x="30663" y="20240"/>
                  </a:moveTo>
                  <a:lnTo>
                    <a:pt x="30715" y="20262"/>
                  </a:lnTo>
                  <a:lnTo>
                    <a:pt x="30707" y="20284"/>
                  </a:lnTo>
                  <a:lnTo>
                    <a:pt x="30654" y="20262"/>
                  </a:lnTo>
                  <a:lnTo>
                    <a:pt x="30663" y="20240"/>
                  </a:lnTo>
                  <a:close/>
                  <a:moveTo>
                    <a:pt x="29531" y="20277"/>
                  </a:moveTo>
                  <a:lnTo>
                    <a:pt x="29583" y="20299"/>
                  </a:lnTo>
                  <a:lnTo>
                    <a:pt x="29575" y="20319"/>
                  </a:lnTo>
                  <a:lnTo>
                    <a:pt x="29522" y="20296"/>
                  </a:lnTo>
                  <a:lnTo>
                    <a:pt x="29531" y="20277"/>
                  </a:lnTo>
                  <a:close/>
                  <a:moveTo>
                    <a:pt x="30452" y="20353"/>
                  </a:moveTo>
                  <a:lnTo>
                    <a:pt x="30468" y="20360"/>
                  </a:lnTo>
                  <a:lnTo>
                    <a:pt x="30443" y="20425"/>
                  </a:lnTo>
                  <a:lnTo>
                    <a:pt x="30426" y="20418"/>
                  </a:lnTo>
                  <a:lnTo>
                    <a:pt x="30452" y="20353"/>
                  </a:lnTo>
                  <a:close/>
                  <a:moveTo>
                    <a:pt x="30558" y="20343"/>
                  </a:moveTo>
                  <a:lnTo>
                    <a:pt x="30607" y="20355"/>
                  </a:lnTo>
                  <a:lnTo>
                    <a:pt x="30564" y="20462"/>
                  </a:lnTo>
                  <a:lnTo>
                    <a:pt x="30536" y="20456"/>
                  </a:lnTo>
                  <a:lnTo>
                    <a:pt x="30558" y="20343"/>
                  </a:lnTo>
                  <a:close/>
                  <a:moveTo>
                    <a:pt x="30801" y="20480"/>
                  </a:moveTo>
                  <a:lnTo>
                    <a:pt x="30801" y="20480"/>
                  </a:lnTo>
                  <a:cubicBezTo>
                    <a:pt x="30776" y="20556"/>
                    <a:pt x="30758" y="20616"/>
                    <a:pt x="30735" y="20690"/>
                  </a:cubicBezTo>
                  <a:cubicBezTo>
                    <a:pt x="30689" y="20677"/>
                    <a:pt x="30655" y="20666"/>
                    <a:pt x="30633" y="20659"/>
                  </a:cubicBezTo>
                  <a:cubicBezTo>
                    <a:pt x="30605" y="20672"/>
                    <a:pt x="30586" y="20686"/>
                    <a:pt x="30567" y="20697"/>
                  </a:cubicBezTo>
                  <a:lnTo>
                    <a:pt x="30558" y="20669"/>
                  </a:lnTo>
                  <a:lnTo>
                    <a:pt x="30620" y="20643"/>
                  </a:lnTo>
                  <a:lnTo>
                    <a:pt x="30624" y="20661"/>
                  </a:lnTo>
                  <a:cubicBezTo>
                    <a:pt x="30626" y="20609"/>
                    <a:pt x="30618" y="20569"/>
                    <a:pt x="30611" y="20522"/>
                  </a:cubicBezTo>
                  <a:cubicBezTo>
                    <a:pt x="30633" y="20522"/>
                    <a:pt x="30654" y="20523"/>
                    <a:pt x="30675" y="20523"/>
                  </a:cubicBezTo>
                  <a:cubicBezTo>
                    <a:pt x="30690" y="20523"/>
                    <a:pt x="30706" y="20523"/>
                    <a:pt x="30721" y="20521"/>
                  </a:cubicBezTo>
                  <a:cubicBezTo>
                    <a:pt x="30739" y="20519"/>
                    <a:pt x="30758" y="20502"/>
                    <a:pt x="30801" y="20480"/>
                  </a:cubicBezTo>
                  <a:close/>
                  <a:moveTo>
                    <a:pt x="30454" y="20758"/>
                  </a:moveTo>
                  <a:lnTo>
                    <a:pt x="30507" y="20781"/>
                  </a:lnTo>
                  <a:lnTo>
                    <a:pt x="30498" y="20803"/>
                  </a:lnTo>
                  <a:lnTo>
                    <a:pt x="30445" y="20778"/>
                  </a:lnTo>
                  <a:lnTo>
                    <a:pt x="30454" y="20758"/>
                  </a:lnTo>
                  <a:close/>
                  <a:moveTo>
                    <a:pt x="30009" y="20931"/>
                  </a:moveTo>
                  <a:lnTo>
                    <a:pt x="30062" y="20956"/>
                  </a:lnTo>
                  <a:lnTo>
                    <a:pt x="30053" y="20977"/>
                  </a:lnTo>
                  <a:lnTo>
                    <a:pt x="30000" y="20953"/>
                  </a:lnTo>
                  <a:lnTo>
                    <a:pt x="30009" y="20931"/>
                  </a:lnTo>
                  <a:close/>
                  <a:moveTo>
                    <a:pt x="30267" y="21027"/>
                  </a:moveTo>
                  <a:lnTo>
                    <a:pt x="30267" y="21027"/>
                  </a:lnTo>
                  <a:cubicBezTo>
                    <a:pt x="30258" y="21062"/>
                    <a:pt x="30252" y="21102"/>
                    <a:pt x="30233" y="21152"/>
                  </a:cubicBezTo>
                  <a:cubicBezTo>
                    <a:pt x="30176" y="21124"/>
                    <a:pt x="30130" y="21102"/>
                    <a:pt x="30050" y="21064"/>
                  </a:cubicBezTo>
                  <a:cubicBezTo>
                    <a:pt x="30143" y="21047"/>
                    <a:pt x="30199" y="21039"/>
                    <a:pt x="30267" y="21027"/>
                  </a:cubicBezTo>
                  <a:close/>
                  <a:moveTo>
                    <a:pt x="30434" y="20972"/>
                  </a:moveTo>
                  <a:cubicBezTo>
                    <a:pt x="30597" y="20972"/>
                    <a:pt x="30463" y="21141"/>
                    <a:pt x="30537" y="21198"/>
                  </a:cubicBezTo>
                  <a:cubicBezTo>
                    <a:pt x="30459" y="21223"/>
                    <a:pt x="30411" y="21234"/>
                    <a:pt x="30323" y="21258"/>
                  </a:cubicBezTo>
                  <a:cubicBezTo>
                    <a:pt x="30382" y="21139"/>
                    <a:pt x="30398" y="21049"/>
                    <a:pt x="30427" y="20972"/>
                  </a:cubicBezTo>
                  <a:cubicBezTo>
                    <a:pt x="30429" y="20972"/>
                    <a:pt x="30431" y="20972"/>
                    <a:pt x="30434" y="20972"/>
                  </a:cubicBezTo>
                  <a:close/>
                  <a:moveTo>
                    <a:pt x="2989" y="21250"/>
                  </a:moveTo>
                  <a:lnTo>
                    <a:pt x="3015" y="21311"/>
                  </a:lnTo>
                  <a:lnTo>
                    <a:pt x="2997" y="21318"/>
                  </a:lnTo>
                  <a:lnTo>
                    <a:pt x="2971" y="21258"/>
                  </a:lnTo>
                  <a:lnTo>
                    <a:pt x="2989" y="21250"/>
                  </a:lnTo>
                  <a:close/>
                  <a:moveTo>
                    <a:pt x="29507" y="21368"/>
                  </a:moveTo>
                  <a:cubicBezTo>
                    <a:pt x="29582" y="21368"/>
                    <a:pt x="29643" y="21396"/>
                    <a:pt x="29690" y="21453"/>
                  </a:cubicBezTo>
                  <a:lnTo>
                    <a:pt x="29690" y="21453"/>
                  </a:lnTo>
                  <a:cubicBezTo>
                    <a:pt x="29609" y="21442"/>
                    <a:pt x="29540" y="21406"/>
                    <a:pt x="29472" y="21370"/>
                  </a:cubicBezTo>
                  <a:cubicBezTo>
                    <a:pt x="29484" y="21368"/>
                    <a:pt x="29496" y="21368"/>
                    <a:pt x="29507" y="21368"/>
                  </a:cubicBezTo>
                  <a:close/>
                  <a:moveTo>
                    <a:pt x="29806" y="21424"/>
                  </a:moveTo>
                  <a:lnTo>
                    <a:pt x="29796" y="21483"/>
                  </a:lnTo>
                  <a:lnTo>
                    <a:pt x="29900" y="21604"/>
                  </a:lnTo>
                  <a:lnTo>
                    <a:pt x="29900" y="21604"/>
                  </a:lnTo>
                  <a:cubicBezTo>
                    <a:pt x="29876" y="21616"/>
                    <a:pt x="29852" y="21623"/>
                    <a:pt x="29829" y="21623"/>
                  </a:cubicBezTo>
                  <a:cubicBezTo>
                    <a:pt x="29799" y="21623"/>
                    <a:pt x="29769" y="21613"/>
                    <a:pt x="29739" y="21593"/>
                  </a:cubicBezTo>
                  <a:cubicBezTo>
                    <a:pt x="29758" y="21558"/>
                    <a:pt x="29777" y="21521"/>
                    <a:pt x="29796" y="21483"/>
                  </a:cubicBezTo>
                  <a:lnTo>
                    <a:pt x="29756" y="21462"/>
                  </a:lnTo>
                  <a:lnTo>
                    <a:pt x="29756" y="21462"/>
                  </a:lnTo>
                  <a:cubicBezTo>
                    <a:pt x="29778" y="21440"/>
                    <a:pt x="29792" y="21432"/>
                    <a:pt x="29806" y="21424"/>
                  </a:cubicBezTo>
                  <a:close/>
                  <a:moveTo>
                    <a:pt x="29984" y="21603"/>
                  </a:moveTo>
                  <a:cubicBezTo>
                    <a:pt x="30006" y="21603"/>
                    <a:pt x="30025" y="21610"/>
                    <a:pt x="30043" y="21618"/>
                  </a:cubicBezTo>
                  <a:lnTo>
                    <a:pt x="30027" y="21659"/>
                  </a:lnTo>
                  <a:lnTo>
                    <a:pt x="29915" y="21630"/>
                  </a:lnTo>
                  <a:lnTo>
                    <a:pt x="29918" y="21623"/>
                  </a:lnTo>
                  <a:lnTo>
                    <a:pt x="29918" y="21623"/>
                  </a:lnTo>
                  <a:cubicBezTo>
                    <a:pt x="29944" y="21608"/>
                    <a:pt x="29965" y="21603"/>
                    <a:pt x="29984" y="21603"/>
                  </a:cubicBezTo>
                  <a:close/>
                  <a:moveTo>
                    <a:pt x="30090" y="21811"/>
                  </a:moveTo>
                  <a:lnTo>
                    <a:pt x="30118" y="21821"/>
                  </a:lnTo>
                  <a:lnTo>
                    <a:pt x="30052" y="21996"/>
                  </a:lnTo>
                  <a:lnTo>
                    <a:pt x="30003" y="21977"/>
                  </a:lnTo>
                  <a:lnTo>
                    <a:pt x="30090" y="21811"/>
                  </a:lnTo>
                  <a:close/>
                  <a:moveTo>
                    <a:pt x="3355" y="22180"/>
                  </a:moveTo>
                  <a:lnTo>
                    <a:pt x="3374" y="22207"/>
                  </a:lnTo>
                  <a:lnTo>
                    <a:pt x="3301" y="22270"/>
                  </a:lnTo>
                  <a:lnTo>
                    <a:pt x="3270" y="22223"/>
                  </a:lnTo>
                  <a:lnTo>
                    <a:pt x="3355" y="22180"/>
                  </a:lnTo>
                  <a:close/>
                  <a:moveTo>
                    <a:pt x="28672" y="22457"/>
                  </a:moveTo>
                  <a:lnTo>
                    <a:pt x="28688" y="22467"/>
                  </a:lnTo>
                  <a:lnTo>
                    <a:pt x="28651" y="22523"/>
                  </a:lnTo>
                  <a:lnTo>
                    <a:pt x="28635" y="22511"/>
                  </a:lnTo>
                  <a:lnTo>
                    <a:pt x="28672" y="22457"/>
                  </a:lnTo>
                  <a:close/>
                  <a:moveTo>
                    <a:pt x="29238" y="22426"/>
                  </a:moveTo>
                  <a:cubicBezTo>
                    <a:pt x="29241" y="22525"/>
                    <a:pt x="29243" y="22570"/>
                    <a:pt x="29244" y="22638"/>
                  </a:cubicBezTo>
                  <a:cubicBezTo>
                    <a:pt x="29191" y="22620"/>
                    <a:pt x="29166" y="22611"/>
                    <a:pt x="29125" y="22598"/>
                  </a:cubicBezTo>
                  <a:cubicBezTo>
                    <a:pt x="29155" y="22553"/>
                    <a:pt x="29180" y="22514"/>
                    <a:pt x="29238" y="22426"/>
                  </a:cubicBezTo>
                  <a:close/>
                  <a:moveTo>
                    <a:pt x="30156" y="22570"/>
                  </a:moveTo>
                  <a:lnTo>
                    <a:pt x="30174" y="22579"/>
                  </a:lnTo>
                  <a:lnTo>
                    <a:pt x="30140" y="22642"/>
                  </a:lnTo>
                  <a:lnTo>
                    <a:pt x="30124" y="22633"/>
                  </a:lnTo>
                  <a:lnTo>
                    <a:pt x="30156" y="22570"/>
                  </a:lnTo>
                  <a:close/>
                  <a:moveTo>
                    <a:pt x="29340" y="22663"/>
                  </a:moveTo>
                  <a:lnTo>
                    <a:pt x="29437" y="22725"/>
                  </a:lnTo>
                  <a:lnTo>
                    <a:pt x="29418" y="22754"/>
                  </a:lnTo>
                  <a:lnTo>
                    <a:pt x="29321" y="22692"/>
                  </a:lnTo>
                  <a:lnTo>
                    <a:pt x="29340" y="22663"/>
                  </a:lnTo>
                  <a:close/>
                  <a:moveTo>
                    <a:pt x="29596" y="22725"/>
                  </a:moveTo>
                  <a:lnTo>
                    <a:pt x="29612" y="22735"/>
                  </a:lnTo>
                  <a:lnTo>
                    <a:pt x="29574" y="22794"/>
                  </a:lnTo>
                  <a:lnTo>
                    <a:pt x="29558" y="22784"/>
                  </a:lnTo>
                  <a:lnTo>
                    <a:pt x="29596" y="22725"/>
                  </a:lnTo>
                  <a:close/>
                  <a:moveTo>
                    <a:pt x="29079" y="22885"/>
                  </a:moveTo>
                  <a:lnTo>
                    <a:pt x="29096" y="22895"/>
                  </a:lnTo>
                  <a:lnTo>
                    <a:pt x="29057" y="22953"/>
                  </a:lnTo>
                  <a:lnTo>
                    <a:pt x="29041" y="22942"/>
                  </a:lnTo>
                  <a:lnTo>
                    <a:pt x="29079" y="22885"/>
                  </a:lnTo>
                  <a:close/>
                  <a:moveTo>
                    <a:pt x="28753" y="22928"/>
                  </a:moveTo>
                  <a:lnTo>
                    <a:pt x="28896" y="23026"/>
                  </a:lnTo>
                  <a:lnTo>
                    <a:pt x="28876" y="23054"/>
                  </a:lnTo>
                  <a:lnTo>
                    <a:pt x="28735" y="22957"/>
                  </a:lnTo>
                  <a:lnTo>
                    <a:pt x="28753" y="22928"/>
                  </a:lnTo>
                  <a:close/>
                  <a:moveTo>
                    <a:pt x="29797" y="22934"/>
                  </a:moveTo>
                  <a:lnTo>
                    <a:pt x="29822" y="22950"/>
                  </a:lnTo>
                  <a:lnTo>
                    <a:pt x="29744" y="23069"/>
                  </a:lnTo>
                  <a:lnTo>
                    <a:pt x="29719" y="23054"/>
                  </a:lnTo>
                  <a:lnTo>
                    <a:pt x="29797" y="22934"/>
                  </a:lnTo>
                  <a:close/>
                  <a:moveTo>
                    <a:pt x="3883" y="23109"/>
                  </a:moveTo>
                  <a:lnTo>
                    <a:pt x="3895" y="23128"/>
                  </a:lnTo>
                  <a:lnTo>
                    <a:pt x="3845" y="23156"/>
                  </a:lnTo>
                  <a:lnTo>
                    <a:pt x="3835" y="23137"/>
                  </a:lnTo>
                  <a:lnTo>
                    <a:pt x="3883" y="23109"/>
                  </a:lnTo>
                  <a:close/>
                  <a:moveTo>
                    <a:pt x="29047" y="23215"/>
                  </a:moveTo>
                  <a:lnTo>
                    <a:pt x="29143" y="23279"/>
                  </a:lnTo>
                  <a:lnTo>
                    <a:pt x="29124" y="23309"/>
                  </a:lnTo>
                  <a:lnTo>
                    <a:pt x="29029" y="23243"/>
                  </a:lnTo>
                  <a:lnTo>
                    <a:pt x="29047" y="23215"/>
                  </a:lnTo>
                  <a:close/>
                  <a:moveTo>
                    <a:pt x="28968" y="23335"/>
                  </a:moveTo>
                  <a:lnTo>
                    <a:pt x="29015" y="23369"/>
                  </a:lnTo>
                  <a:lnTo>
                    <a:pt x="29001" y="23388"/>
                  </a:lnTo>
                  <a:lnTo>
                    <a:pt x="28954" y="23354"/>
                  </a:lnTo>
                  <a:lnTo>
                    <a:pt x="28968" y="23335"/>
                  </a:lnTo>
                  <a:close/>
                  <a:moveTo>
                    <a:pt x="29681" y="23401"/>
                  </a:moveTo>
                  <a:lnTo>
                    <a:pt x="29728" y="23434"/>
                  </a:lnTo>
                  <a:lnTo>
                    <a:pt x="29715" y="23454"/>
                  </a:lnTo>
                  <a:lnTo>
                    <a:pt x="29668" y="23422"/>
                  </a:lnTo>
                  <a:lnTo>
                    <a:pt x="29681" y="23401"/>
                  </a:lnTo>
                  <a:close/>
                  <a:moveTo>
                    <a:pt x="29194" y="23410"/>
                  </a:moveTo>
                  <a:lnTo>
                    <a:pt x="29241" y="23443"/>
                  </a:lnTo>
                  <a:lnTo>
                    <a:pt x="29228" y="23463"/>
                  </a:lnTo>
                  <a:lnTo>
                    <a:pt x="29181" y="23429"/>
                  </a:lnTo>
                  <a:lnTo>
                    <a:pt x="29194" y="23410"/>
                  </a:lnTo>
                  <a:close/>
                  <a:moveTo>
                    <a:pt x="29068" y="23635"/>
                  </a:moveTo>
                  <a:lnTo>
                    <a:pt x="29084" y="23647"/>
                  </a:lnTo>
                  <a:lnTo>
                    <a:pt x="29046" y="23706"/>
                  </a:lnTo>
                  <a:lnTo>
                    <a:pt x="29029" y="23694"/>
                  </a:lnTo>
                  <a:lnTo>
                    <a:pt x="29068" y="23635"/>
                  </a:lnTo>
                  <a:close/>
                  <a:moveTo>
                    <a:pt x="27901" y="23618"/>
                  </a:moveTo>
                  <a:cubicBezTo>
                    <a:pt x="27935" y="23634"/>
                    <a:pt x="27960" y="23646"/>
                    <a:pt x="27998" y="23663"/>
                  </a:cubicBezTo>
                  <a:cubicBezTo>
                    <a:pt x="27966" y="23705"/>
                    <a:pt x="27938" y="23740"/>
                    <a:pt x="27910" y="23774"/>
                  </a:cubicBezTo>
                  <a:cubicBezTo>
                    <a:pt x="27885" y="23753"/>
                    <a:pt x="27870" y="23741"/>
                    <a:pt x="27845" y="23721"/>
                  </a:cubicBezTo>
                  <a:cubicBezTo>
                    <a:pt x="27861" y="23691"/>
                    <a:pt x="27879" y="23659"/>
                    <a:pt x="27901" y="23618"/>
                  </a:cubicBezTo>
                  <a:close/>
                  <a:moveTo>
                    <a:pt x="29269" y="23715"/>
                  </a:moveTo>
                  <a:lnTo>
                    <a:pt x="29363" y="23782"/>
                  </a:lnTo>
                  <a:lnTo>
                    <a:pt x="29343" y="23813"/>
                  </a:lnTo>
                  <a:lnTo>
                    <a:pt x="29250" y="23746"/>
                  </a:lnTo>
                  <a:lnTo>
                    <a:pt x="29250" y="23744"/>
                  </a:lnTo>
                  <a:lnTo>
                    <a:pt x="29269" y="23715"/>
                  </a:lnTo>
                  <a:close/>
                  <a:moveTo>
                    <a:pt x="27941" y="23972"/>
                  </a:moveTo>
                  <a:lnTo>
                    <a:pt x="27954" y="23986"/>
                  </a:lnTo>
                  <a:lnTo>
                    <a:pt x="27913" y="24037"/>
                  </a:lnTo>
                  <a:lnTo>
                    <a:pt x="27898" y="24025"/>
                  </a:lnTo>
                  <a:lnTo>
                    <a:pt x="27939" y="23972"/>
                  </a:lnTo>
                  <a:close/>
                  <a:moveTo>
                    <a:pt x="28451" y="24151"/>
                  </a:moveTo>
                  <a:cubicBezTo>
                    <a:pt x="28490" y="24151"/>
                    <a:pt x="28521" y="24165"/>
                    <a:pt x="28529" y="24225"/>
                  </a:cubicBezTo>
                  <a:cubicBezTo>
                    <a:pt x="28484" y="24234"/>
                    <a:pt x="28444" y="24243"/>
                    <a:pt x="28389" y="24253"/>
                  </a:cubicBezTo>
                  <a:cubicBezTo>
                    <a:pt x="28360" y="24224"/>
                    <a:pt x="28323" y="24187"/>
                    <a:pt x="28288" y="24152"/>
                  </a:cubicBezTo>
                  <a:lnTo>
                    <a:pt x="28288" y="24152"/>
                  </a:lnTo>
                  <a:cubicBezTo>
                    <a:pt x="28301" y="24161"/>
                    <a:pt x="28318" y="24164"/>
                    <a:pt x="28335" y="24164"/>
                  </a:cubicBezTo>
                  <a:cubicBezTo>
                    <a:pt x="28372" y="24164"/>
                    <a:pt x="28415" y="24151"/>
                    <a:pt x="28451" y="24151"/>
                  </a:cubicBezTo>
                  <a:close/>
                  <a:moveTo>
                    <a:pt x="29021" y="24249"/>
                  </a:moveTo>
                  <a:lnTo>
                    <a:pt x="29065" y="24284"/>
                  </a:lnTo>
                  <a:lnTo>
                    <a:pt x="29050" y="24303"/>
                  </a:lnTo>
                  <a:lnTo>
                    <a:pt x="29006" y="24268"/>
                  </a:lnTo>
                  <a:lnTo>
                    <a:pt x="29021" y="24249"/>
                  </a:lnTo>
                  <a:close/>
                  <a:moveTo>
                    <a:pt x="27947" y="24240"/>
                  </a:moveTo>
                  <a:lnTo>
                    <a:pt x="27961" y="24253"/>
                  </a:lnTo>
                  <a:lnTo>
                    <a:pt x="27919" y="24306"/>
                  </a:lnTo>
                  <a:lnTo>
                    <a:pt x="27904" y="24293"/>
                  </a:lnTo>
                  <a:lnTo>
                    <a:pt x="27947" y="24240"/>
                  </a:lnTo>
                  <a:close/>
                  <a:moveTo>
                    <a:pt x="3261" y="24372"/>
                  </a:moveTo>
                  <a:lnTo>
                    <a:pt x="3281" y="24402"/>
                  </a:lnTo>
                  <a:lnTo>
                    <a:pt x="3186" y="24464"/>
                  </a:lnTo>
                  <a:lnTo>
                    <a:pt x="3164" y="24434"/>
                  </a:lnTo>
                  <a:lnTo>
                    <a:pt x="3261" y="24372"/>
                  </a:lnTo>
                  <a:close/>
                  <a:moveTo>
                    <a:pt x="28625" y="24571"/>
                  </a:moveTo>
                  <a:lnTo>
                    <a:pt x="28715" y="24609"/>
                  </a:lnTo>
                  <a:lnTo>
                    <a:pt x="28681" y="24661"/>
                  </a:lnTo>
                  <a:lnTo>
                    <a:pt x="28607" y="24599"/>
                  </a:lnTo>
                  <a:lnTo>
                    <a:pt x="28625" y="24571"/>
                  </a:lnTo>
                  <a:close/>
                  <a:moveTo>
                    <a:pt x="27338" y="24683"/>
                  </a:moveTo>
                  <a:lnTo>
                    <a:pt x="27358" y="24702"/>
                  </a:lnTo>
                  <a:lnTo>
                    <a:pt x="27265" y="24798"/>
                  </a:lnTo>
                  <a:lnTo>
                    <a:pt x="27243" y="24779"/>
                  </a:lnTo>
                  <a:lnTo>
                    <a:pt x="27338" y="24683"/>
                  </a:lnTo>
                  <a:close/>
                  <a:moveTo>
                    <a:pt x="27338" y="24990"/>
                  </a:moveTo>
                  <a:lnTo>
                    <a:pt x="27379" y="25030"/>
                  </a:lnTo>
                  <a:lnTo>
                    <a:pt x="27363" y="25046"/>
                  </a:lnTo>
                  <a:lnTo>
                    <a:pt x="27321" y="25007"/>
                  </a:lnTo>
                  <a:lnTo>
                    <a:pt x="27338" y="24990"/>
                  </a:lnTo>
                  <a:close/>
                  <a:moveTo>
                    <a:pt x="28554" y="25139"/>
                  </a:moveTo>
                  <a:lnTo>
                    <a:pt x="28569" y="25152"/>
                  </a:lnTo>
                  <a:lnTo>
                    <a:pt x="28523" y="25208"/>
                  </a:lnTo>
                  <a:lnTo>
                    <a:pt x="28509" y="25195"/>
                  </a:lnTo>
                  <a:lnTo>
                    <a:pt x="28554" y="25139"/>
                  </a:lnTo>
                  <a:close/>
                  <a:moveTo>
                    <a:pt x="26962" y="25155"/>
                  </a:moveTo>
                  <a:lnTo>
                    <a:pt x="26976" y="25170"/>
                  </a:lnTo>
                  <a:lnTo>
                    <a:pt x="26930" y="25217"/>
                  </a:lnTo>
                  <a:lnTo>
                    <a:pt x="26917" y="25204"/>
                  </a:lnTo>
                  <a:lnTo>
                    <a:pt x="26962" y="25155"/>
                  </a:lnTo>
                  <a:close/>
                  <a:moveTo>
                    <a:pt x="27436" y="25070"/>
                  </a:moveTo>
                  <a:lnTo>
                    <a:pt x="27460" y="25089"/>
                  </a:lnTo>
                  <a:lnTo>
                    <a:pt x="27346" y="25235"/>
                  </a:lnTo>
                  <a:lnTo>
                    <a:pt x="27310" y="25199"/>
                  </a:lnTo>
                  <a:lnTo>
                    <a:pt x="27436" y="25070"/>
                  </a:lnTo>
                  <a:close/>
                  <a:moveTo>
                    <a:pt x="4066" y="25211"/>
                  </a:moveTo>
                  <a:lnTo>
                    <a:pt x="4082" y="25229"/>
                  </a:lnTo>
                  <a:lnTo>
                    <a:pt x="4035" y="25264"/>
                  </a:lnTo>
                  <a:lnTo>
                    <a:pt x="4020" y="25246"/>
                  </a:lnTo>
                  <a:lnTo>
                    <a:pt x="4066" y="25211"/>
                  </a:lnTo>
                  <a:close/>
                  <a:moveTo>
                    <a:pt x="5190" y="25290"/>
                  </a:moveTo>
                  <a:lnTo>
                    <a:pt x="5204" y="25307"/>
                  </a:lnTo>
                  <a:lnTo>
                    <a:pt x="5160" y="25345"/>
                  </a:lnTo>
                  <a:lnTo>
                    <a:pt x="5145" y="25327"/>
                  </a:lnTo>
                  <a:lnTo>
                    <a:pt x="5190" y="25290"/>
                  </a:lnTo>
                  <a:close/>
                  <a:moveTo>
                    <a:pt x="26920" y="25336"/>
                  </a:moveTo>
                  <a:lnTo>
                    <a:pt x="26961" y="25377"/>
                  </a:lnTo>
                  <a:lnTo>
                    <a:pt x="26945" y="25393"/>
                  </a:lnTo>
                  <a:lnTo>
                    <a:pt x="26905" y="25352"/>
                  </a:lnTo>
                  <a:lnTo>
                    <a:pt x="26920" y="25336"/>
                  </a:lnTo>
                  <a:close/>
                  <a:moveTo>
                    <a:pt x="28338" y="25363"/>
                  </a:moveTo>
                  <a:lnTo>
                    <a:pt x="28379" y="25402"/>
                  </a:lnTo>
                  <a:lnTo>
                    <a:pt x="28363" y="25420"/>
                  </a:lnTo>
                  <a:lnTo>
                    <a:pt x="28320" y="25380"/>
                  </a:lnTo>
                  <a:lnTo>
                    <a:pt x="28338" y="25363"/>
                  </a:lnTo>
                  <a:close/>
                  <a:moveTo>
                    <a:pt x="28340" y="25546"/>
                  </a:moveTo>
                  <a:cubicBezTo>
                    <a:pt x="28362" y="25546"/>
                    <a:pt x="28385" y="25572"/>
                    <a:pt x="28409" y="25645"/>
                  </a:cubicBezTo>
                  <a:cubicBezTo>
                    <a:pt x="28351" y="25641"/>
                    <a:pt x="28307" y="25636"/>
                    <a:pt x="28253" y="25630"/>
                  </a:cubicBezTo>
                  <a:cubicBezTo>
                    <a:pt x="28283" y="25588"/>
                    <a:pt x="28311" y="25546"/>
                    <a:pt x="28340" y="25546"/>
                  </a:cubicBezTo>
                  <a:close/>
                  <a:moveTo>
                    <a:pt x="27514" y="25446"/>
                  </a:moveTo>
                  <a:lnTo>
                    <a:pt x="27514" y="25446"/>
                  </a:lnTo>
                  <a:cubicBezTo>
                    <a:pt x="27505" y="25558"/>
                    <a:pt x="27502" y="25604"/>
                    <a:pt x="27496" y="25673"/>
                  </a:cubicBezTo>
                  <a:cubicBezTo>
                    <a:pt x="27455" y="25647"/>
                    <a:pt x="27433" y="25633"/>
                    <a:pt x="27401" y="25613"/>
                  </a:cubicBezTo>
                  <a:cubicBezTo>
                    <a:pt x="27424" y="25576"/>
                    <a:pt x="27446" y="25545"/>
                    <a:pt x="27514" y="25446"/>
                  </a:cubicBezTo>
                  <a:close/>
                  <a:moveTo>
                    <a:pt x="27477" y="25782"/>
                  </a:moveTo>
                  <a:lnTo>
                    <a:pt x="27491" y="25795"/>
                  </a:lnTo>
                  <a:lnTo>
                    <a:pt x="27442" y="25845"/>
                  </a:lnTo>
                  <a:lnTo>
                    <a:pt x="27429" y="25832"/>
                  </a:lnTo>
                  <a:lnTo>
                    <a:pt x="27477" y="25782"/>
                  </a:lnTo>
                  <a:close/>
                  <a:moveTo>
                    <a:pt x="27911" y="25735"/>
                  </a:moveTo>
                  <a:lnTo>
                    <a:pt x="27935" y="25750"/>
                  </a:lnTo>
                  <a:lnTo>
                    <a:pt x="27870" y="25850"/>
                  </a:lnTo>
                  <a:lnTo>
                    <a:pt x="27829" y="25820"/>
                  </a:lnTo>
                  <a:lnTo>
                    <a:pt x="27911" y="25735"/>
                  </a:lnTo>
                  <a:close/>
                  <a:moveTo>
                    <a:pt x="27548" y="25957"/>
                  </a:moveTo>
                  <a:lnTo>
                    <a:pt x="27561" y="25970"/>
                  </a:lnTo>
                  <a:lnTo>
                    <a:pt x="27511" y="26022"/>
                  </a:lnTo>
                  <a:lnTo>
                    <a:pt x="27498" y="26007"/>
                  </a:lnTo>
                  <a:lnTo>
                    <a:pt x="27548" y="25957"/>
                  </a:lnTo>
                  <a:close/>
                  <a:moveTo>
                    <a:pt x="26965" y="25966"/>
                  </a:moveTo>
                  <a:lnTo>
                    <a:pt x="26987" y="25982"/>
                  </a:lnTo>
                  <a:cubicBezTo>
                    <a:pt x="26965" y="26017"/>
                    <a:pt x="26937" y="26045"/>
                    <a:pt x="26914" y="26076"/>
                  </a:cubicBezTo>
                  <a:lnTo>
                    <a:pt x="26879" y="26041"/>
                  </a:lnTo>
                  <a:cubicBezTo>
                    <a:pt x="26906" y="26016"/>
                    <a:pt x="26939" y="25992"/>
                    <a:pt x="26965" y="25966"/>
                  </a:cubicBezTo>
                  <a:close/>
                  <a:moveTo>
                    <a:pt x="27905" y="25913"/>
                  </a:moveTo>
                  <a:lnTo>
                    <a:pt x="27926" y="25933"/>
                  </a:lnTo>
                  <a:lnTo>
                    <a:pt x="27774" y="26089"/>
                  </a:lnTo>
                  <a:lnTo>
                    <a:pt x="27755" y="26069"/>
                  </a:lnTo>
                  <a:lnTo>
                    <a:pt x="27905" y="25913"/>
                  </a:lnTo>
                  <a:close/>
                  <a:moveTo>
                    <a:pt x="26424" y="26063"/>
                  </a:moveTo>
                  <a:lnTo>
                    <a:pt x="26437" y="26078"/>
                  </a:lnTo>
                  <a:lnTo>
                    <a:pt x="26384" y="26122"/>
                  </a:lnTo>
                  <a:lnTo>
                    <a:pt x="26372" y="26107"/>
                  </a:lnTo>
                  <a:lnTo>
                    <a:pt x="26424" y="26063"/>
                  </a:lnTo>
                  <a:close/>
                  <a:moveTo>
                    <a:pt x="26056" y="26148"/>
                  </a:moveTo>
                  <a:lnTo>
                    <a:pt x="26068" y="26164"/>
                  </a:lnTo>
                  <a:lnTo>
                    <a:pt x="26016" y="26207"/>
                  </a:lnTo>
                  <a:lnTo>
                    <a:pt x="26005" y="26192"/>
                  </a:lnTo>
                  <a:lnTo>
                    <a:pt x="26056" y="26148"/>
                  </a:lnTo>
                  <a:close/>
                  <a:moveTo>
                    <a:pt x="27644" y="26179"/>
                  </a:moveTo>
                  <a:lnTo>
                    <a:pt x="27708" y="26248"/>
                  </a:lnTo>
                  <a:lnTo>
                    <a:pt x="27686" y="26276"/>
                  </a:lnTo>
                  <a:lnTo>
                    <a:pt x="27602" y="26225"/>
                  </a:lnTo>
                  <a:lnTo>
                    <a:pt x="27644" y="26179"/>
                  </a:lnTo>
                  <a:close/>
                  <a:moveTo>
                    <a:pt x="26365" y="26238"/>
                  </a:moveTo>
                  <a:lnTo>
                    <a:pt x="26402" y="26282"/>
                  </a:lnTo>
                  <a:lnTo>
                    <a:pt x="26384" y="26297"/>
                  </a:lnTo>
                  <a:lnTo>
                    <a:pt x="26347" y="26253"/>
                  </a:lnTo>
                  <a:lnTo>
                    <a:pt x="26365" y="26238"/>
                  </a:lnTo>
                  <a:close/>
                  <a:moveTo>
                    <a:pt x="27776" y="26301"/>
                  </a:moveTo>
                  <a:lnTo>
                    <a:pt x="27789" y="26314"/>
                  </a:lnTo>
                  <a:lnTo>
                    <a:pt x="27738" y="26367"/>
                  </a:lnTo>
                  <a:lnTo>
                    <a:pt x="27724" y="26353"/>
                  </a:lnTo>
                  <a:lnTo>
                    <a:pt x="27776" y="26301"/>
                  </a:lnTo>
                  <a:close/>
                  <a:moveTo>
                    <a:pt x="25649" y="26317"/>
                  </a:moveTo>
                  <a:lnTo>
                    <a:pt x="25684" y="26363"/>
                  </a:lnTo>
                  <a:lnTo>
                    <a:pt x="25668" y="26376"/>
                  </a:lnTo>
                  <a:lnTo>
                    <a:pt x="25632" y="26332"/>
                  </a:lnTo>
                  <a:lnTo>
                    <a:pt x="25649" y="26317"/>
                  </a:lnTo>
                  <a:close/>
                  <a:moveTo>
                    <a:pt x="25887" y="26367"/>
                  </a:moveTo>
                  <a:lnTo>
                    <a:pt x="25899" y="26382"/>
                  </a:lnTo>
                  <a:lnTo>
                    <a:pt x="25847" y="26426"/>
                  </a:lnTo>
                  <a:lnTo>
                    <a:pt x="25835" y="26412"/>
                  </a:lnTo>
                  <a:lnTo>
                    <a:pt x="25887" y="26367"/>
                  </a:lnTo>
                  <a:close/>
                  <a:moveTo>
                    <a:pt x="25794" y="26495"/>
                  </a:moveTo>
                  <a:lnTo>
                    <a:pt x="25865" y="26587"/>
                  </a:lnTo>
                  <a:lnTo>
                    <a:pt x="25840" y="26609"/>
                  </a:lnTo>
                  <a:lnTo>
                    <a:pt x="25769" y="26518"/>
                  </a:lnTo>
                  <a:lnTo>
                    <a:pt x="25794" y="26495"/>
                  </a:lnTo>
                  <a:close/>
                  <a:moveTo>
                    <a:pt x="27057" y="26582"/>
                  </a:moveTo>
                  <a:lnTo>
                    <a:pt x="27068" y="26597"/>
                  </a:lnTo>
                  <a:lnTo>
                    <a:pt x="27014" y="26643"/>
                  </a:lnTo>
                  <a:lnTo>
                    <a:pt x="27001" y="26628"/>
                  </a:lnTo>
                  <a:lnTo>
                    <a:pt x="27057" y="26582"/>
                  </a:lnTo>
                  <a:close/>
                  <a:moveTo>
                    <a:pt x="26289" y="26681"/>
                  </a:moveTo>
                  <a:lnTo>
                    <a:pt x="26361" y="26771"/>
                  </a:lnTo>
                  <a:lnTo>
                    <a:pt x="26334" y="26793"/>
                  </a:lnTo>
                  <a:lnTo>
                    <a:pt x="26262" y="26703"/>
                  </a:lnTo>
                  <a:lnTo>
                    <a:pt x="26289" y="26681"/>
                  </a:lnTo>
                  <a:close/>
                  <a:moveTo>
                    <a:pt x="26686" y="26721"/>
                  </a:moveTo>
                  <a:lnTo>
                    <a:pt x="26718" y="26756"/>
                  </a:lnTo>
                  <a:lnTo>
                    <a:pt x="26628" y="26832"/>
                  </a:lnTo>
                  <a:lnTo>
                    <a:pt x="26608" y="26813"/>
                  </a:lnTo>
                  <a:lnTo>
                    <a:pt x="26686" y="26721"/>
                  </a:lnTo>
                  <a:close/>
                  <a:moveTo>
                    <a:pt x="26090" y="26773"/>
                  </a:moveTo>
                  <a:lnTo>
                    <a:pt x="26125" y="26819"/>
                  </a:lnTo>
                  <a:lnTo>
                    <a:pt x="26108" y="26834"/>
                  </a:lnTo>
                  <a:lnTo>
                    <a:pt x="26072" y="26790"/>
                  </a:lnTo>
                  <a:lnTo>
                    <a:pt x="26090" y="26773"/>
                  </a:lnTo>
                  <a:close/>
                  <a:moveTo>
                    <a:pt x="26214" y="26821"/>
                  </a:moveTo>
                  <a:lnTo>
                    <a:pt x="26249" y="26865"/>
                  </a:lnTo>
                  <a:lnTo>
                    <a:pt x="26231" y="26881"/>
                  </a:lnTo>
                  <a:lnTo>
                    <a:pt x="26196" y="26835"/>
                  </a:lnTo>
                  <a:lnTo>
                    <a:pt x="26214" y="26821"/>
                  </a:lnTo>
                  <a:close/>
                  <a:moveTo>
                    <a:pt x="26795" y="26856"/>
                  </a:moveTo>
                  <a:lnTo>
                    <a:pt x="26868" y="26944"/>
                  </a:lnTo>
                  <a:lnTo>
                    <a:pt x="26840" y="26968"/>
                  </a:lnTo>
                  <a:lnTo>
                    <a:pt x="26767" y="26879"/>
                  </a:lnTo>
                  <a:lnTo>
                    <a:pt x="26795" y="26856"/>
                  </a:lnTo>
                  <a:close/>
                  <a:moveTo>
                    <a:pt x="26967" y="27037"/>
                  </a:moveTo>
                  <a:lnTo>
                    <a:pt x="26979" y="27052"/>
                  </a:lnTo>
                  <a:lnTo>
                    <a:pt x="26923" y="27099"/>
                  </a:lnTo>
                  <a:lnTo>
                    <a:pt x="26911" y="27084"/>
                  </a:lnTo>
                  <a:lnTo>
                    <a:pt x="26967" y="27037"/>
                  </a:lnTo>
                  <a:close/>
                  <a:moveTo>
                    <a:pt x="26618" y="27181"/>
                  </a:moveTo>
                  <a:lnTo>
                    <a:pt x="26630" y="27197"/>
                  </a:lnTo>
                  <a:lnTo>
                    <a:pt x="26574" y="27244"/>
                  </a:lnTo>
                  <a:lnTo>
                    <a:pt x="26574" y="27243"/>
                  </a:lnTo>
                  <a:lnTo>
                    <a:pt x="26562" y="27228"/>
                  </a:lnTo>
                  <a:lnTo>
                    <a:pt x="26618" y="27181"/>
                  </a:lnTo>
                  <a:close/>
                  <a:moveTo>
                    <a:pt x="24664" y="27193"/>
                  </a:moveTo>
                  <a:lnTo>
                    <a:pt x="24675" y="27209"/>
                  </a:lnTo>
                  <a:lnTo>
                    <a:pt x="24620" y="27247"/>
                  </a:lnTo>
                  <a:lnTo>
                    <a:pt x="24610" y="27231"/>
                  </a:lnTo>
                  <a:lnTo>
                    <a:pt x="24664" y="27193"/>
                  </a:lnTo>
                  <a:close/>
                  <a:moveTo>
                    <a:pt x="25902" y="27219"/>
                  </a:moveTo>
                  <a:lnTo>
                    <a:pt x="25935" y="27265"/>
                  </a:lnTo>
                  <a:lnTo>
                    <a:pt x="25916" y="27280"/>
                  </a:lnTo>
                  <a:lnTo>
                    <a:pt x="25882" y="27233"/>
                  </a:lnTo>
                  <a:lnTo>
                    <a:pt x="25902" y="27219"/>
                  </a:lnTo>
                  <a:close/>
                  <a:moveTo>
                    <a:pt x="26877" y="27313"/>
                  </a:moveTo>
                  <a:lnTo>
                    <a:pt x="26914" y="27359"/>
                  </a:lnTo>
                  <a:lnTo>
                    <a:pt x="26895" y="27375"/>
                  </a:lnTo>
                  <a:lnTo>
                    <a:pt x="26859" y="27330"/>
                  </a:lnTo>
                  <a:lnTo>
                    <a:pt x="26877" y="27313"/>
                  </a:lnTo>
                  <a:close/>
                  <a:moveTo>
                    <a:pt x="26003" y="27358"/>
                  </a:moveTo>
                  <a:lnTo>
                    <a:pt x="26038" y="27405"/>
                  </a:lnTo>
                  <a:lnTo>
                    <a:pt x="26018" y="27418"/>
                  </a:lnTo>
                  <a:lnTo>
                    <a:pt x="25984" y="27372"/>
                  </a:lnTo>
                  <a:lnTo>
                    <a:pt x="26003" y="27358"/>
                  </a:lnTo>
                  <a:close/>
                  <a:moveTo>
                    <a:pt x="6652" y="27165"/>
                  </a:moveTo>
                  <a:cubicBezTo>
                    <a:pt x="6765" y="27256"/>
                    <a:pt x="6818" y="27299"/>
                    <a:pt x="6864" y="27336"/>
                  </a:cubicBezTo>
                  <a:cubicBezTo>
                    <a:pt x="6826" y="27381"/>
                    <a:pt x="6798" y="27415"/>
                    <a:pt x="6724" y="27502"/>
                  </a:cubicBezTo>
                  <a:cubicBezTo>
                    <a:pt x="6749" y="27397"/>
                    <a:pt x="6770" y="27362"/>
                    <a:pt x="6762" y="27325"/>
                  </a:cubicBezTo>
                  <a:cubicBezTo>
                    <a:pt x="6756" y="27293"/>
                    <a:pt x="6720" y="27259"/>
                    <a:pt x="6652" y="27165"/>
                  </a:cubicBezTo>
                  <a:close/>
                  <a:moveTo>
                    <a:pt x="25397" y="27508"/>
                  </a:moveTo>
                  <a:lnTo>
                    <a:pt x="25463" y="27519"/>
                  </a:lnTo>
                  <a:lnTo>
                    <a:pt x="25459" y="27536"/>
                  </a:lnTo>
                  <a:cubicBezTo>
                    <a:pt x="25481" y="27520"/>
                    <a:pt x="25502" y="27519"/>
                    <a:pt x="25522" y="27519"/>
                  </a:cubicBezTo>
                  <a:cubicBezTo>
                    <a:pt x="25526" y="27519"/>
                    <a:pt x="25529" y="27519"/>
                    <a:pt x="25532" y="27519"/>
                  </a:cubicBezTo>
                  <a:lnTo>
                    <a:pt x="25524" y="27547"/>
                  </a:lnTo>
                  <a:lnTo>
                    <a:pt x="25457" y="27536"/>
                  </a:lnTo>
                  <a:lnTo>
                    <a:pt x="25462" y="27519"/>
                  </a:lnTo>
                  <a:lnTo>
                    <a:pt x="25462" y="27519"/>
                  </a:lnTo>
                  <a:cubicBezTo>
                    <a:pt x="25435" y="27536"/>
                    <a:pt x="25412" y="27536"/>
                    <a:pt x="25390" y="27536"/>
                  </a:cubicBezTo>
                  <a:lnTo>
                    <a:pt x="25397" y="27508"/>
                  </a:lnTo>
                  <a:close/>
                  <a:moveTo>
                    <a:pt x="26386" y="27316"/>
                  </a:moveTo>
                  <a:cubicBezTo>
                    <a:pt x="26517" y="27377"/>
                    <a:pt x="26631" y="27428"/>
                    <a:pt x="26756" y="27484"/>
                  </a:cubicBezTo>
                  <a:cubicBezTo>
                    <a:pt x="26718" y="27516"/>
                    <a:pt x="26693" y="27539"/>
                    <a:pt x="26665" y="27562"/>
                  </a:cubicBezTo>
                  <a:cubicBezTo>
                    <a:pt x="26620" y="27530"/>
                    <a:pt x="26581" y="27487"/>
                    <a:pt x="26530" y="27469"/>
                  </a:cubicBezTo>
                  <a:cubicBezTo>
                    <a:pt x="26505" y="27462"/>
                    <a:pt x="26478" y="27460"/>
                    <a:pt x="26449" y="27460"/>
                  </a:cubicBezTo>
                  <a:cubicBezTo>
                    <a:pt x="26425" y="27460"/>
                    <a:pt x="26400" y="27461"/>
                    <a:pt x="26374" y="27461"/>
                  </a:cubicBezTo>
                  <a:cubicBezTo>
                    <a:pt x="26365" y="27461"/>
                    <a:pt x="26355" y="27461"/>
                    <a:pt x="26346" y="27461"/>
                  </a:cubicBezTo>
                  <a:cubicBezTo>
                    <a:pt x="26359" y="27409"/>
                    <a:pt x="26367" y="27381"/>
                    <a:pt x="26386" y="27316"/>
                  </a:cubicBezTo>
                  <a:close/>
                  <a:moveTo>
                    <a:pt x="26446" y="27553"/>
                  </a:moveTo>
                  <a:lnTo>
                    <a:pt x="26458" y="27569"/>
                  </a:lnTo>
                  <a:lnTo>
                    <a:pt x="26402" y="27615"/>
                  </a:lnTo>
                  <a:lnTo>
                    <a:pt x="26392" y="27600"/>
                  </a:lnTo>
                  <a:lnTo>
                    <a:pt x="26446" y="27553"/>
                  </a:lnTo>
                  <a:close/>
                  <a:moveTo>
                    <a:pt x="24424" y="27746"/>
                  </a:moveTo>
                  <a:lnTo>
                    <a:pt x="24495" y="27817"/>
                  </a:lnTo>
                  <a:lnTo>
                    <a:pt x="24445" y="27847"/>
                  </a:lnTo>
                  <a:lnTo>
                    <a:pt x="24397" y="27765"/>
                  </a:lnTo>
                  <a:lnTo>
                    <a:pt x="24424" y="27746"/>
                  </a:lnTo>
                  <a:close/>
                  <a:moveTo>
                    <a:pt x="25575" y="27868"/>
                  </a:moveTo>
                  <a:lnTo>
                    <a:pt x="25607" y="27917"/>
                  </a:lnTo>
                  <a:lnTo>
                    <a:pt x="25588" y="27930"/>
                  </a:lnTo>
                  <a:lnTo>
                    <a:pt x="25556" y="27881"/>
                  </a:lnTo>
                  <a:lnTo>
                    <a:pt x="25575" y="27868"/>
                  </a:lnTo>
                  <a:close/>
                  <a:moveTo>
                    <a:pt x="26040" y="28034"/>
                  </a:moveTo>
                  <a:lnTo>
                    <a:pt x="26074" y="28081"/>
                  </a:lnTo>
                  <a:lnTo>
                    <a:pt x="26053" y="28096"/>
                  </a:lnTo>
                  <a:lnTo>
                    <a:pt x="26021" y="28049"/>
                  </a:lnTo>
                  <a:lnTo>
                    <a:pt x="26040" y="28034"/>
                  </a:lnTo>
                  <a:close/>
                  <a:moveTo>
                    <a:pt x="24867" y="28080"/>
                  </a:moveTo>
                  <a:lnTo>
                    <a:pt x="24898" y="28130"/>
                  </a:lnTo>
                  <a:lnTo>
                    <a:pt x="24878" y="28143"/>
                  </a:lnTo>
                  <a:lnTo>
                    <a:pt x="24848" y="28093"/>
                  </a:lnTo>
                  <a:lnTo>
                    <a:pt x="24867" y="28080"/>
                  </a:lnTo>
                  <a:close/>
                  <a:moveTo>
                    <a:pt x="25476" y="28043"/>
                  </a:moveTo>
                  <a:cubicBezTo>
                    <a:pt x="25480" y="28100"/>
                    <a:pt x="25483" y="28142"/>
                    <a:pt x="25484" y="28174"/>
                  </a:cubicBezTo>
                  <a:lnTo>
                    <a:pt x="25484" y="28174"/>
                  </a:lnTo>
                  <a:cubicBezTo>
                    <a:pt x="25469" y="28164"/>
                    <a:pt x="25455" y="28154"/>
                    <a:pt x="25444" y="28142"/>
                  </a:cubicBezTo>
                  <a:cubicBezTo>
                    <a:pt x="25437" y="28136"/>
                    <a:pt x="25453" y="28111"/>
                    <a:pt x="25476" y="28043"/>
                  </a:cubicBezTo>
                  <a:close/>
                  <a:moveTo>
                    <a:pt x="25500" y="28154"/>
                  </a:moveTo>
                  <a:cubicBezTo>
                    <a:pt x="25504" y="28154"/>
                    <a:pt x="25509" y="28173"/>
                    <a:pt x="25513" y="28192"/>
                  </a:cubicBezTo>
                  <a:lnTo>
                    <a:pt x="25513" y="28193"/>
                  </a:lnTo>
                  <a:cubicBezTo>
                    <a:pt x="25507" y="28189"/>
                    <a:pt x="25501" y="28185"/>
                    <a:pt x="25495" y="28181"/>
                  </a:cubicBezTo>
                  <a:lnTo>
                    <a:pt x="25495" y="28181"/>
                  </a:lnTo>
                  <a:cubicBezTo>
                    <a:pt x="25496" y="28161"/>
                    <a:pt x="25498" y="28154"/>
                    <a:pt x="25500" y="28154"/>
                  </a:cubicBezTo>
                  <a:close/>
                  <a:moveTo>
                    <a:pt x="24182" y="28140"/>
                  </a:moveTo>
                  <a:lnTo>
                    <a:pt x="24238" y="28240"/>
                  </a:lnTo>
                  <a:lnTo>
                    <a:pt x="24207" y="28258"/>
                  </a:lnTo>
                  <a:lnTo>
                    <a:pt x="24151" y="28156"/>
                  </a:lnTo>
                  <a:lnTo>
                    <a:pt x="24151" y="28156"/>
                  </a:lnTo>
                  <a:lnTo>
                    <a:pt x="24152" y="28158"/>
                  </a:lnTo>
                  <a:lnTo>
                    <a:pt x="24182" y="28140"/>
                  </a:lnTo>
                  <a:close/>
                  <a:moveTo>
                    <a:pt x="25476" y="28211"/>
                  </a:moveTo>
                  <a:lnTo>
                    <a:pt x="25484" y="28212"/>
                  </a:lnTo>
                  <a:lnTo>
                    <a:pt x="25484" y="28212"/>
                  </a:lnTo>
                  <a:cubicBezTo>
                    <a:pt x="25485" y="28255"/>
                    <a:pt x="25481" y="28268"/>
                    <a:pt x="25478" y="28280"/>
                  </a:cubicBezTo>
                  <a:lnTo>
                    <a:pt x="25450" y="28279"/>
                  </a:lnTo>
                  <a:lnTo>
                    <a:pt x="25476" y="28211"/>
                  </a:lnTo>
                  <a:close/>
                  <a:moveTo>
                    <a:pt x="25225" y="28246"/>
                  </a:moveTo>
                  <a:cubicBezTo>
                    <a:pt x="25250" y="28271"/>
                    <a:pt x="25273" y="28293"/>
                    <a:pt x="25347" y="28361"/>
                  </a:cubicBezTo>
                  <a:cubicBezTo>
                    <a:pt x="25235" y="28352"/>
                    <a:pt x="25188" y="28349"/>
                    <a:pt x="25120" y="28345"/>
                  </a:cubicBezTo>
                  <a:cubicBezTo>
                    <a:pt x="25166" y="28302"/>
                    <a:pt x="25190" y="28280"/>
                    <a:pt x="25225" y="28246"/>
                  </a:cubicBezTo>
                  <a:close/>
                  <a:moveTo>
                    <a:pt x="9569" y="28333"/>
                  </a:moveTo>
                  <a:lnTo>
                    <a:pt x="9628" y="28364"/>
                  </a:lnTo>
                  <a:lnTo>
                    <a:pt x="9619" y="28380"/>
                  </a:lnTo>
                  <a:lnTo>
                    <a:pt x="9561" y="28349"/>
                  </a:lnTo>
                  <a:lnTo>
                    <a:pt x="9569" y="28333"/>
                  </a:lnTo>
                  <a:close/>
                  <a:moveTo>
                    <a:pt x="22532" y="28333"/>
                  </a:moveTo>
                  <a:lnTo>
                    <a:pt x="22556" y="28386"/>
                  </a:lnTo>
                  <a:lnTo>
                    <a:pt x="22535" y="28395"/>
                  </a:lnTo>
                  <a:lnTo>
                    <a:pt x="22512" y="28342"/>
                  </a:lnTo>
                  <a:lnTo>
                    <a:pt x="22532" y="28333"/>
                  </a:lnTo>
                  <a:close/>
                  <a:moveTo>
                    <a:pt x="25712" y="28429"/>
                  </a:moveTo>
                  <a:lnTo>
                    <a:pt x="25722" y="28445"/>
                  </a:lnTo>
                  <a:lnTo>
                    <a:pt x="25660" y="28487"/>
                  </a:lnTo>
                  <a:lnTo>
                    <a:pt x="25650" y="28471"/>
                  </a:lnTo>
                  <a:lnTo>
                    <a:pt x="25712" y="28429"/>
                  </a:lnTo>
                  <a:close/>
                  <a:moveTo>
                    <a:pt x="7966" y="28486"/>
                  </a:moveTo>
                  <a:lnTo>
                    <a:pt x="7986" y="28499"/>
                  </a:lnTo>
                  <a:lnTo>
                    <a:pt x="7954" y="28546"/>
                  </a:lnTo>
                  <a:lnTo>
                    <a:pt x="7953" y="28546"/>
                  </a:lnTo>
                  <a:lnTo>
                    <a:pt x="7933" y="28535"/>
                  </a:lnTo>
                  <a:lnTo>
                    <a:pt x="7966" y="28486"/>
                  </a:lnTo>
                  <a:close/>
                  <a:moveTo>
                    <a:pt x="21934" y="28554"/>
                  </a:moveTo>
                  <a:lnTo>
                    <a:pt x="21940" y="28571"/>
                  </a:lnTo>
                  <a:lnTo>
                    <a:pt x="21879" y="28599"/>
                  </a:lnTo>
                  <a:lnTo>
                    <a:pt x="21872" y="28580"/>
                  </a:lnTo>
                  <a:lnTo>
                    <a:pt x="21934" y="28554"/>
                  </a:lnTo>
                  <a:close/>
                  <a:moveTo>
                    <a:pt x="22625" y="28543"/>
                  </a:moveTo>
                  <a:lnTo>
                    <a:pt x="22647" y="28596"/>
                  </a:lnTo>
                  <a:lnTo>
                    <a:pt x="22627" y="28605"/>
                  </a:lnTo>
                  <a:lnTo>
                    <a:pt x="22603" y="28552"/>
                  </a:lnTo>
                  <a:lnTo>
                    <a:pt x="22625" y="28543"/>
                  </a:lnTo>
                  <a:close/>
                  <a:moveTo>
                    <a:pt x="24948" y="28505"/>
                  </a:moveTo>
                  <a:cubicBezTo>
                    <a:pt x="24974" y="28505"/>
                    <a:pt x="25000" y="28528"/>
                    <a:pt x="25028" y="28580"/>
                  </a:cubicBezTo>
                  <a:cubicBezTo>
                    <a:pt x="24979" y="28608"/>
                    <a:pt x="24951" y="28624"/>
                    <a:pt x="24916" y="28645"/>
                  </a:cubicBezTo>
                  <a:cubicBezTo>
                    <a:pt x="24894" y="28623"/>
                    <a:pt x="24876" y="28604"/>
                    <a:pt x="24854" y="28582"/>
                  </a:cubicBezTo>
                  <a:cubicBezTo>
                    <a:pt x="24887" y="28535"/>
                    <a:pt x="24917" y="28505"/>
                    <a:pt x="24948" y="28505"/>
                  </a:cubicBezTo>
                  <a:close/>
                  <a:moveTo>
                    <a:pt x="9166" y="28633"/>
                  </a:moveTo>
                  <a:lnTo>
                    <a:pt x="9287" y="28698"/>
                  </a:lnTo>
                  <a:lnTo>
                    <a:pt x="9272" y="28723"/>
                  </a:lnTo>
                  <a:lnTo>
                    <a:pt x="9152" y="28658"/>
                  </a:lnTo>
                  <a:lnTo>
                    <a:pt x="9166" y="28633"/>
                  </a:lnTo>
                  <a:close/>
                  <a:moveTo>
                    <a:pt x="24572" y="28718"/>
                  </a:moveTo>
                  <a:lnTo>
                    <a:pt x="24601" y="28723"/>
                  </a:lnTo>
                  <a:lnTo>
                    <a:pt x="24568" y="28785"/>
                  </a:lnTo>
                  <a:lnTo>
                    <a:pt x="24568" y="28785"/>
                  </a:lnTo>
                  <a:cubicBezTo>
                    <a:pt x="24557" y="28762"/>
                    <a:pt x="24564" y="28740"/>
                    <a:pt x="24572" y="28718"/>
                  </a:cubicBezTo>
                  <a:close/>
                  <a:moveTo>
                    <a:pt x="24551" y="28783"/>
                  </a:moveTo>
                  <a:lnTo>
                    <a:pt x="24568" y="28786"/>
                  </a:lnTo>
                  <a:lnTo>
                    <a:pt x="24568" y="28786"/>
                  </a:lnTo>
                  <a:lnTo>
                    <a:pt x="24567" y="28788"/>
                  </a:lnTo>
                  <a:lnTo>
                    <a:pt x="24550" y="28785"/>
                  </a:lnTo>
                  <a:lnTo>
                    <a:pt x="24550" y="28785"/>
                  </a:lnTo>
                  <a:lnTo>
                    <a:pt x="24551" y="28783"/>
                  </a:lnTo>
                  <a:close/>
                  <a:moveTo>
                    <a:pt x="24972" y="28773"/>
                  </a:moveTo>
                  <a:lnTo>
                    <a:pt x="24981" y="28789"/>
                  </a:lnTo>
                  <a:lnTo>
                    <a:pt x="24917" y="28826"/>
                  </a:lnTo>
                  <a:lnTo>
                    <a:pt x="24907" y="28808"/>
                  </a:lnTo>
                  <a:lnTo>
                    <a:pt x="24972" y="28773"/>
                  </a:lnTo>
                  <a:close/>
                  <a:moveTo>
                    <a:pt x="24550" y="28785"/>
                  </a:moveTo>
                  <a:lnTo>
                    <a:pt x="24550" y="28785"/>
                  </a:lnTo>
                  <a:cubicBezTo>
                    <a:pt x="24561" y="28809"/>
                    <a:pt x="24554" y="28831"/>
                    <a:pt x="24547" y="28852"/>
                  </a:cubicBezTo>
                  <a:lnTo>
                    <a:pt x="24519" y="28848"/>
                  </a:lnTo>
                  <a:lnTo>
                    <a:pt x="24550" y="28785"/>
                  </a:lnTo>
                  <a:close/>
                  <a:moveTo>
                    <a:pt x="24130" y="28776"/>
                  </a:moveTo>
                  <a:lnTo>
                    <a:pt x="24174" y="28860"/>
                  </a:lnTo>
                  <a:lnTo>
                    <a:pt x="24146" y="28880"/>
                  </a:lnTo>
                  <a:lnTo>
                    <a:pt x="24079" y="28808"/>
                  </a:lnTo>
                  <a:lnTo>
                    <a:pt x="24130" y="28776"/>
                  </a:lnTo>
                  <a:close/>
                  <a:moveTo>
                    <a:pt x="22346" y="28876"/>
                  </a:moveTo>
                  <a:lnTo>
                    <a:pt x="22353" y="28894"/>
                  </a:lnTo>
                  <a:lnTo>
                    <a:pt x="22290" y="28921"/>
                  </a:lnTo>
                  <a:lnTo>
                    <a:pt x="22284" y="28904"/>
                  </a:lnTo>
                  <a:lnTo>
                    <a:pt x="22346" y="28876"/>
                  </a:lnTo>
                  <a:close/>
                  <a:moveTo>
                    <a:pt x="23840" y="28860"/>
                  </a:moveTo>
                  <a:lnTo>
                    <a:pt x="23865" y="28911"/>
                  </a:lnTo>
                  <a:lnTo>
                    <a:pt x="23845" y="28923"/>
                  </a:lnTo>
                  <a:lnTo>
                    <a:pt x="23820" y="28871"/>
                  </a:lnTo>
                  <a:lnTo>
                    <a:pt x="23840" y="28860"/>
                  </a:lnTo>
                  <a:close/>
                  <a:moveTo>
                    <a:pt x="21319" y="28870"/>
                  </a:moveTo>
                  <a:lnTo>
                    <a:pt x="21336" y="28924"/>
                  </a:lnTo>
                  <a:lnTo>
                    <a:pt x="21314" y="28930"/>
                  </a:lnTo>
                  <a:lnTo>
                    <a:pt x="21297" y="28876"/>
                  </a:lnTo>
                  <a:lnTo>
                    <a:pt x="21319" y="28870"/>
                  </a:lnTo>
                  <a:close/>
                  <a:moveTo>
                    <a:pt x="24411" y="28829"/>
                  </a:moveTo>
                  <a:cubicBezTo>
                    <a:pt x="24422" y="28848"/>
                    <a:pt x="24433" y="28870"/>
                    <a:pt x="24451" y="28901"/>
                  </a:cubicBezTo>
                  <a:lnTo>
                    <a:pt x="24451" y="28902"/>
                  </a:lnTo>
                  <a:cubicBezTo>
                    <a:pt x="24411" y="28924"/>
                    <a:pt x="24376" y="28944"/>
                    <a:pt x="24341" y="28963"/>
                  </a:cubicBezTo>
                  <a:lnTo>
                    <a:pt x="24307" y="28952"/>
                  </a:lnTo>
                  <a:cubicBezTo>
                    <a:pt x="24341" y="28911"/>
                    <a:pt x="24376" y="28870"/>
                    <a:pt x="24411" y="28829"/>
                  </a:cubicBezTo>
                  <a:close/>
                  <a:moveTo>
                    <a:pt x="9112" y="29002"/>
                  </a:moveTo>
                  <a:lnTo>
                    <a:pt x="9174" y="29035"/>
                  </a:lnTo>
                  <a:lnTo>
                    <a:pt x="9165" y="29052"/>
                  </a:lnTo>
                  <a:lnTo>
                    <a:pt x="9103" y="29019"/>
                  </a:lnTo>
                  <a:lnTo>
                    <a:pt x="9112" y="29002"/>
                  </a:lnTo>
                  <a:close/>
                  <a:moveTo>
                    <a:pt x="21957" y="29014"/>
                  </a:moveTo>
                  <a:cubicBezTo>
                    <a:pt x="21975" y="29064"/>
                    <a:pt x="21984" y="29088"/>
                    <a:pt x="21990" y="29102"/>
                  </a:cubicBezTo>
                  <a:cubicBezTo>
                    <a:pt x="21948" y="29095"/>
                    <a:pt x="21900" y="29086"/>
                    <a:pt x="21838" y="29075"/>
                  </a:cubicBezTo>
                  <a:cubicBezTo>
                    <a:pt x="21876" y="29055"/>
                    <a:pt x="21904" y="29042"/>
                    <a:pt x="21957" y="29014"/>
                  </a:cubicBezTo>
                  <a:close/>
                  <a:moveTo>
                    <a:pt x="23771" y="29029"/>
                  </a:moveTo>
                  <a:lnTo>
                    <a:pt x="23799" y="29070"/>
                  </a:lnTo>
                  <a:lnTo>
                    <a:pt x="23695" y="29127"/>
                  </a:lnTo>
                  <a:lnTo>
                    <a:pt x="23679" y="29105"/>
                  </a:lnTo>
                  <a:lnTo>
                    <a:pt x="23771" y="29029"/>
                  </a:lnTo>
                  <a:close/>
                  <a:moveTo>
                    <a:pt x="21647" y="29145"/>
                  </a:moveTo>
                  <a:lnTo>
                    <a:pt x="21653" y="29163"/>
                  </a:lnTo>
                  <a:lnTo>
                    <a:pt x="21588" y="29185"/>
                  </a:lnTo>
                  <a:lnTo>
                    <a:pt x="21582" y="29166"/>
                  </a:lnTo>
                  <a:lnTo>
                    <a:pt x="21647" y="29145"/>
                  </a:lnTo>
                  <a:close/>
                  <a:moveTo>
                    <a:pt x="8482" y="28960"/>
                  </a:moveTo>
                  <a:lnTo>
                    <a:pt x="8482" y="28960"/>
                  </a:lnTo>
                  <a:cubicBezTo>
                    <a:pt x="8544" y="28999"/>
                    <a:pt x="8581" y="29029"/>
                    <a:pt x="8631" y="29054"/>
                  </a:cubicBezTo>
                  <a:cubicBezTo>
                    <a:pt x="8632" y="29108"/>
                    <a:pt x="8635" y="29169"/>
                    <a:pt x="8637" y="29229"/>
                  </a:cubicBezTo>
                  <a:cubicBezTo>
                    <a:pt x="8604" y="29233"/>
                    <a:pt x="8570" y="29239"/>
                    <a:pt x="8534" y="29245"/>
                  </a:cubicBezTo>
                  <a:cubicBezTo>
                    <a:pt x="8522" y="29235"/>
                    <a:pt x="8500" y="29225"/>
                    <a:pt x="8500" y="29211"/>
                  </a:cubicBezTo>
                  <a:cubicBezTo>
                    <a:pt x="8491" y="29135"/>
                    <a:pt x="8488" y="29058"/>
                    <a:pt x="8482" y="28960"/>
                  </a:cubicBezTo>
                  <a:close/>
                  <a:moveTo>
                    <a:pt x="21160" y="29179"/>
                  </a:moveTo>
                  <a:lnTo>
                    <a:pt x="21167" y="29207"/>
                  </a:lnTo>
                  <a:lnTo>
                    <a:pt x="21039" y="29248"/>
                  </a:lnTo>
                  <a:lnTo>
                    <a:pt x="21030" y="29220"/>
                  </a:lnTo>
                  <a:lnTo>
                    <a:pt x="21160" y="29179"/>
                  </a:lnTo>
                  <a:close/>
                  <a:moveTo>
                    <a:pt x="12432" y="29207"/>
                  </a:moveTo>
                  <a:lnTo>
                    <a:pt x="12559" y="29244"/>
                  </a:lnTo>
                  <a:lnTo>
                    <a:pt x="12550" y="29272"/>
                  </a:lnTo>
                  <a:lnTo>
                    <a:pt x="12424" y="29235"/>
                  </a:lnTo>
                  <a:lnTo>
                    <a:pt x="12432" y="29207"/>
                  </a:lnTo>
                  <a:close/>
                  <a:moveTo>
                    <a:pt x="23898" y="29247"/>
                  </a:moveTo>
                  <a:lnTo>
                    <a:pt x="23905" y="29263"/>
                  </a:lnTo>
                  <a:lnTo>
                    <a:pt x="23842" y="29300"/>
                  </a:lnTo>
                  <a:lnTo>
                    <a:pt x="23833" y="29282"/>
                  </a:lnTo>
                  <a:lnTo>
                    <a:pt x="23898" y="29247"/>
                  </a:lnTo>
                  <a:close/>
                  <a:moveTo>
                    <a:pt x="12771" y="29294"/>
                  </a:moveTo>
                  <a:lnTo>
                    <a:pt x="12793" y="29300"/>
                  </a:lnTo>
                  <a:lnTo>
                    <a:pt x="12777" y="29356"/>
                  </a:lnTo>
                  <a:lnTo>
                    <a:pt x="12756" y="29348"/>
                  </a:lnTo>
                  <a:lnTo>
                    <a:pt x="12771" y="29294"/>
                  </a:lnTo>
                  <a:close/>
                  <a:moveTo>
                    <a:pt x="21038" y="29325"/>
                  </a:moveTo>
                  <a:lnTo>
                    <a:pt x="21054" y="29381"/>
                  </a:lnTo>
                  <a:lnTo>
                    <a:pt x="21032" y="29386"/>
                  </a:lnTo>
                  <a:lnTo>
                    <a:pt x="21016" y="29332"/>
                  </a:lnTo>
                  <a:lnTo>
                    <a:pt x="21038" y="29325"/>
                  </a:lnTo>
                  <a:close/>
                  <a:moveTo>
                    <a:pt x="21183" y="29338"/>
                  </a:moveTo>
                  <a:lnTo>
                    <a:pt x="21200" y="29392"/>
                  </a:lnTo>
                  <a:lnTo>
                    <a:pt x="21177" y="29400"/>
                  </a:lnTo>
                  <a:lnTo>
                    <a:pt x="21161" y="29345"/>
                  </a:lnTo>
                  <a:lnTo>
                    <a:pt x="21183" y="29338"/>
                  </a:lnTo>
                  <a:close/>
                  <a:moveTo>
                    <a:pt x="22443" y="29378"/>
                  </a:moveTo>
                  <a:lnTo>
                    <a:pt x="22463" y="29432"/>
                  </a:lnTo>
                  <a:lnTo>
                    <a:pt x="22465" y="29432"/>
                  </a:lnTo>
                  <a:lnTo>
                    <a:pt x="22443" y="29441"/>
                  </a:lnTo>
                  <a:lnTo>
                    <a:pt x="22422" y="29388"/>
                  </a:lnTo>
                  <a:lnTo>
                    <a:pt x="22443" y="29378"/>
                  </a:lnTo>
                  <a:close/>
                  <a:moveTo>
                    <a:pt x="9012" y="29385"/>
                  </a:moveTo>
                  <a:lnTo>
                    <a:pt x="9032" y="29450"/>
                  </a:lnTo>
                  <a:cubicBezTo>
                    <a:pt x="9027" y="29450"/>
                    <a:pt x="9021" y="29451"/>
                    <a:pt x="9019" y="29451"/>
                  </a:cubicBezTo>
                  <a:cubicBezTo>
                    <a:pt x="9003" y="29432"/>
                    <a:pt x="8993" y="29411"/>
                    <a:pt x="8982" y="29389"/>
                  </a:cubicBezTo>
                  <a:lnTo>
                    <a:pt x="9012" y="29385"/>
                  </a:lnTo>
                  <a:close/>
                  <a:moveTo>
                    <a:pt x="22956" y="29375"/>
                  </a:moveTo>
                  <a:lnTo>
                    <a:pt x="22956" y="29375"/>
                  </a:lnTo>
                  <a:cubicBezTo>
                    <a:pt x="22908" y="29425"/>
                    <a:pt x="22871" y="29461"/>
                    <a:pt x="22836" y="29498"/>
                  </a:cubicBezTo>
                  <a:cubicBezTo>
                    <a:pt x="22803" y="29451"/>
                    <a:pt x="22741" y="29397"/>
                    <a:pt x="22956" y="29375"/>
                  </a:cubicBezTo>
                  <a:close/>
                  <a:moveTo>
                    <a:pt x="21881" y="29472"/>
                  </a:moveTo>
                  <a:lnTo>
                    <a:pt x="21900" y="29526"/>
                  </a:lnTo>
                  <a:lnTo>
                    <a:pt x="21876" y="29534"/>
                  </a:lnTo>
                  <a:lnTo>
                    <a:pt x="21859" y="29479"/>
                  </a:lnTo>
                  <a:lnTo>
                    <a:pt x="21881" y="29472"/>
                  </a:lnTo>
                  <a:close/>
                  <a:moveTo>
                    <a:pt x="20414" y="29531"/>
                  </a:moveTo>
                  <a:lnTo>
                    <a:pt x="20418" y="29548"/>
                  </a:lnTo>
                  <a:lnTo>
                    <a:pt x="20352" y="29563"/>
                  </a:lnTo>
                  <a:lnTo>
                    <a:pt x="20348" y="29545"/>
                  </a:lnTo>
                  <a:lnTo>
                    <a:pt x="20414" y="29531"/>
                  </a:lnTo>
                  <a:close/>
                  <a:moveTo>
                    <a:pt x="13668" y="29507"/>
                  </a:moveTo>
                  <a:lnTo>
                    <a:pt x="13689" y="29511"/>
                  </a:lnTo>
                  <a:lnTo>
                    <a:pt x="13677" y="29567"/>
                  </a:lnTo>
                  <a:lnTo>
                    <a:pt x="13655" y="29563"/>
                  </a:lnTo>
                  <a:lnTo>
                    <a:pt x="13668" y="29507"/>
                  </a:lnTo>
                  <a:close/>
                  <a:moveTo>
                    <a:pt x="20707" y="29575"/>
                  </a:moveTo>
                  <a:lnTo>
                    <a:pt x="20711" y="29592"/>
                  </a:lnTo>
                  <a:lnTo>
                    <a:pt x="20646" y="29614"/>
                  </a:lnTo>
                  <a:lnTo>
                    <a:pt x="20642" y="29595"/>
                  </a:lnTo>
                  <a:lnTo>
                    <a:pt x="20707" y="29575"/>
                  </a:lnTo>
                  <a:close/>
                  <a:moveTo>
                    <a:pt x="23483" y="29569"/>
                  </a:moveTo>
                  <a:lnTo>
                    <a:pt x="23490" y="29585"/>
                  </a:lnTo>
                  <a:lnTo>
                    <a:pt x="23424" y="29616"/>
                  </a:lnTo>
                  <a:lnTo>
                    <a:pt x="23417" y="29598"/>
                  </a:lnTo>
                  <a:lnTo>
                    <a:pt x="23483" y="29569"/>
                  </a:lnTo>
                  <a:close/>
                  <a:moveTo>
                    <a:pt x="22138" y="29567"/>
                  </a:moveTo>
                  <a:lnTo>
                    <a:pt x="22157" y="29622"/>
                  </a:lnTo>
                  <a:lnTo>
                    <a:pt x="22135" y="29629"/>
                  </a:lnTo>
                  <a:lnTo>
                    <a:pt x="22116" y="29575"/>
                  </a:lnTo>
                  <a:lnTo>
                    <a:pt x="22138" y="29567"/>
                  </a:lnTo>
                  <a:close/>
                  <a:moveTo>
                    <a:pt x="19378" y="29572"/>
                  </a:moveTo>
                  <a:lnTo>
                    <a:pt x="19388" y="29600"/>
                  </a:lnTo>
                  <a:lnTo>
                    <a:pt x="19283" y="29644"/>
                  </a:lnTo>
                  <a:lnTo>
                    <a:pt x="19271" y="29597"/>
                  </a:lnTo>
                  <a:lnTo>
                    <a:pt x="19378" y="29572"/>
                  </a:lnTo>
                  <a:close/>
                  <a:moveTo>
                    <a:pt x="9758" y="29600"/>
                  </a:moveTo>
                  <a:lnTo>
                    <a:pt x="9821" y="29632"/>
                  </a:lnTo>
                  <a:lnTo>
                    <a:pt x="9812" y="29650"/>
                  </a:lnTo>
                  <a:lnTo>
                    <a:pt x="9749" y="29616"/>
                  </a:lnTo>
                  <a:lnTo>
                    <a:pt x="9758" y="29600"/>
                  </a:lnTo>
                  <a:close/>
                  <a:moveTo>
                    <a:pt x="13785" y="29597"/>
                  </a:moveTo>
                  <a:cubicBezTo>
                    <a:pt x="13836" y="29631"/>
                    <a:pt x="13888" y="29664"/>
                    <a:pt x="13971" y="29720"/>
                  </a:cubicBezTo>
                  <a:cubicBezTo>
                    <a:pt x="13873" y="29713"/>
                    <a:pt x="13808" y="29707"/>
                    <a:pt x="13740" y="29703"/>
                  </a:cubicBezTo>
                  <a:cubicBezTo>
                    <a:pt x="13729" y="29714"/>
                    <a:pt x="13711" y="29728"/>
                    <a:pt x="13692" y="29739"/>
                  </a:cubicBezTo>
                  <a:lnTo>
                    <a:pt x="13674" y="29717"/>
                  </a:lnTo>
                  <a:lnTo>
                    <a:pt x="13736" y="29689"/>
                  </a:lnTo>
                  <a:lnTo>
                    <a:pt x="13748" y="29703"/>
                  </a:lnTo>
                  <a:cubicBezTo>
                    <a:pt x="13746" y="29669"/>
                    <a:pt x="13751" y="29642"/>
                    <a:pt x="13760" y="29616"/>
                  </a:cubicBezTo>
                  <a:cubicBezTo>
                    <a:pt x="13761" y="29609"/>
                    <a:pt x="13774" y="29604"/>
                    <a:pt x="13785" y="29597"/>
                  </a:cubicBezTo>
                  <a:close/>
                  <a:moveTo>
                    <a:pt x="22903" y="29695"/>
                  </a:moveTo>
                  <a:lnTo>
                    <a:pt x="22914" y="29722"/>
                  </a:lnTo>
                  <a:lnTo>
                    <a:pt x="22781" y="29781"/>
                  </a:lnTo>
                  <a:lnTo>
                    <a:pt x="22769" y="29754"/>
                  </a:lnTo>
                  <a:lnTo>
                    <a:pt x="22903" y="29695"/>
                  </a:lnTo>
                  <a:close/>
                  <a:moveTo>
                    <a:pt x="22197" y="29731"/>
                  </a:moveTo>
                  <a:lnTo>
                    <a:pt x="22216" y="29784"/>
                  </a:lnTo>
                  <a:lnTo>
                    <a:pt x="22193" y="29791"/>
                  </a:lnTo>
                  <a:lnTo>
                    <a:pt x="22174" y="29738"/>
                  </a:lnTo>
                  <a:lnTo>
                    <a:pt x="22197" y="29731"/>
                  </a:lnTo>
                  <a:close/>
                  <a:moveTo>
                    <a:pt x="10017" y="29723"/>
                  </a:moveTo>
                  <a:lnTo>
                    <a:pt x="10149" y="29778"/>
                  </a:lnTo>
                  <a:lnTo>
                    <a:pt x="10137" y="29803"/>
                  </a:lnTo>
                  <a:lnTo>
                    <a:pt x="10005" y="29750"/>
                  </a:lnTo>
                  <a:lnTo>
                    <a:pt x="10017" y="29723"/>
                  </a:lnTo>
                  <a:close/>
                  <a:moveTo>
                    <a:pt x="19624" y="29862"/>
                  </a:moveTo>
                  <a:lnTo>
                    <a:pt x="19634" y="29919"/>
                  </a:lnTo>
                  <a:lnTo>
                    <a:pt x="19612" y="29923"/>
                  </a:lnTo>
                  <a:lnTo>
                    <a:pt x="19602" y="29867"/>
                  </a:lnTo>
                  <a:lnTo>
                    <a:pt x="19624" y="29862"/>
                  </a:lnTo>
                  <a:close/>
                  <a:moveTo>
                    <a:pt x="19347" y="29865"/>
                  </a:moveTo>
                  <a:lnTo>
                    <a:pt x="19358" y="29920"/>
                  </a:lnTo>
                  <a:lnTo>
                    <a:pt x="19334" y="29926"/>
                  </a:lnTo>
                  <a:lnTo>
                    <a:pt x="19325" y="29869"/>
                  </a:lnTo>
                  <a:lnTo>
                    <a:pt x="19347" y="29865"/>
                  </a:lnTo>
                  <a:close/>
                  <a:moveTo>
                    <a:pt x="21872" y="30040"/>
                  </a:moveTo>
                  <a:lnTo>
                    <a:pt x="21878" y="30057"/>
                  </a:lnTo>
                  <a:lnTo>
                    <a:pt x="21809" y="30081"/>
                  </a:lnTo>
                  <a:lnTo>
                    <a:pt x="21803" y="30062"/>
                  </a:lnTo>
                  <a:lnTo>
                    <a:pt x="21872" y="30040"/>
                  </a:lnTo>
                  <a:close/>
                  <a:moveTo>
                    <a:pt x="16375" y="30046"/>
                  </a:moveTo>
                  <a:lnTo>
                    <a:pt x="16372" y="30103"/>
                  </a:lnTo>
                  <a:lnTo>
                    <a:pt x="16350" y="30103"/>
                  </a:lnTo>
                  <a:lnTo>
                    <a:pt x="16352" y="30046"/>
                  </a:lnTo>
                  <a:close/>
                  <a:moveTo>
                    <a:pt x="10680" y="29990"/>
                  </a:moveTo>
                  <a:cubicBezTo>
                    <a:pt x="10744" y="30015"/>
                    <a:pt x="10802" y="30038"/>
                    <a:pt x="10873" y="30068"/>
                  </a:cubicBezTo>
                  <a:cubicBezTo>
                    <a:pt x="10867" y="30085"/>
                    <a:pt x="10862" y="30103"/>
                    <a:pt x="10857" y="30120"/>
                  </a:cubicBezTo>
                  <a:lnTo>
                    <a:pt x="10857" y="30120"/>
                  </a:lnTo>
                  <a:cubicBezTo>
                    <a:pt x="10741" y="30116"/>
                    <a:pt x="10698" y="30099"/>
                    <a:pt x="10654" y="30081"/>
                  </a:cubicBezTo>
                  <a:cubicBezTo>
                    <a:pt x="10663" y="30050"/>
                    <a:pt x="10670" y="30025"/>
                    <a:pt x="10680" y="29990"/>
                  </a:cubicBezTo>
                  <a:close/>
                  <a:moveTo>
                    <a:pt x="18163" y="30100"/>
                  </a:moveTo>
                  <a:lnTo>
                    <a:pt x="18164" y="30119"/>
                  </a:lnTo>
                  <a:lnTo>
                    <a:pt x="18097" y="30128"/>
                  </a:lnTo>
                  <a:lnTo>
                    <a:pt x="18095" y="30109"/>
                  </a:lnTo>
                  <a:lnTo>
                    <a:pt x="18163" y="30100"/>
                  </a:lnTo>
                  <a:close/>
                  <a:moveTo>
                    <a:pt x="15063" y="30073"/>
                  </a:moveTo>
                  <a:lnTo>
                    <a:pt x="15085" y="30075"/>
                  </a:lnTo>
                  <a:lnTo>
                    <a:pt x="15079" y="30132"/>
                  </a:lnTo>
                  <a:lnTo>
                    <a:pt x="15056" y="30131"/>
                  </a:lnTo>
                  <a:lnTo>
                    <a:pt x="15063" y="30073"/>
                  </a:lnTo>
                  <a:close/>
                  <a:moveTo>
                    <a:pt x="19930" y="29956"/>
                  </a:moveTo>
                  <a:cubicBezTo>
                    <a:pt x="19950" y="30001"/>
                    <a:pt x="19961" y="30025"/>
                    <a:pt x="19977" y="30060"/>
                  </a:cubicBezTo>
                  <a:cubicBezTo>
                    <a:pt x="19937" y="30076"/>
                    <a:pt x="19900" y="30091"/>
                    <a:pt x="19790" y="30137"/>
                  </a:cubicBezTo>
                  <a:cubicBezTo>
                    <a:pt x="19859" y="30047"/>
                    <a:pt x="19887" y="30012"/>
                    <a:pt x="19930" y="29956"/>
                  </a:cubicBezTo>
                  <a:close/>
                  <a:moveTo>
                    <a:pt x="20392" y="30103"/>
                  </a:moveTo>
                  <a:lnTo>
                    <a:pt x="20407" y="30150"/>
                  </a:lnTo>
                  <a:lnTo>
                    <a:pt x="20292" y="30175"/>
                  </a:lnTo>
                  <a:lnTo>
                    <a:pt x="20282" y="30149"/>
                  </a:lnTo>
                  <a:lnTo>
                    <a:pt x="20392" y="30103"/>
                  </a:lnTo>
                  <a:close/>
                  <a:moveTo>
                    <a:pt x="18771" y="30184"/>
                  </a:moveTo>
                  <a:lnTo>
                    <a:pt x="18776" y="30240"/>
                  </a:lnTo>
                  <a:lnTo>
                    <a:pt x="18754" y="30243"/>
                  </a:lnTo>
                  <a:lnTo>
                    <a:pt x="18747" y="30185"/>
                  </a:lnTo>
                  <a:lnTo>
                    <a:pt x="18771" y="30184"/>
                  </a:lnTo>
                  <a:close/>
                  <a:moveTo>
                    <a:pt x="13586" y="30196"/>
                  </a:moveTo>
                  <a:lnTo>
                    <a:pt x="13609" y="30200"/>
                  </a:lnTo>
                  <a:lnTo>
                    <a:pt x="13598" y="30256"/>
                  </a:lnTo>
                  <a:lnTo>
                    <a:pt x="13596" y="30256"/>
                  </a:lnTo>
                  <a:lnTo>
                    <a:pt x="13574" y="30251"/>
                  </a:lnTo>
                  <a:lnTo>
                    <a:pt x="13586" y="30196"/>
                  </a:lnTo>
                  <a:close/>
                  <a:moveTo>
                    <a:pt x="10902" y="30170"/>
                  </a:moveTo>
                  <a:cubicBezTo>
                    <a:pt x="11057" y="30205"/>
                    <a:pt x="11043" y="30238"/>
                    <a:pt x="11025" y="30287"/>
                  </a:cubicBezTo>
                  <a:cubicBezTo>
                    <a:pt x="10967" y="30269"/>
                    <a:pt x="10905" y="30250"/>
                    <a:pt x="10773" y="30209"/>
                  </a:cubicBezTo>
                  <a:cubicBezTo>
                    <a:pt x="10822" y="30194"/>
                    <a:pt x="10863" y="30182"/>
                    <a:pt x="10902" y="30170"/>
                  </a:cubicBezTo>
                  <a:close/>
                  <a:moveTo>
                    <a:pt x="14276" y="30265"/>
                  </a:moveTo>
                  <a:lnTo>
                    <a:pt x="14276" y="30266"/>
                  </a:lnTo>
                  <a:lnTo>
                    <a:pt x="14299" y="30269"/>
                  </a:lnTo>
                  <a:lnTo>
                    <a:pt x="14289" y="30327"/>
                  </a:lnTo>
                  <a:lnTo>
                    <a:pt x="14267" y="30322"/>
                  </a:lnTo>
                  <a:lnTo>
                    <a:pt x="14276" y="30265"/>
                  </a:lnTo>
                  <a:close/>
                  <a:moveTo>
                    <a:pt x="18956" y="30349"/>
                  </a:moveTo>
                  <a:lnTo>
                    <a:pt x="18960" y="30377"/>
                  </a:lnTo>
                  <a:lnTo>
                    <a:pt x="18821" y="30394"/>
                  </a:lnTo>
                  <a:lnTo>
                    <a:pt x="18818" y="30365"/>
                  </a:lnTo>
                  <a:lnTo>
                    <a:pt x="18956" y="30349"/>
                  </a:lnTo>
                  <a:close/>
                  <a:moveTo>
                    <a:pt x="19508" y="30357"/>
                  </a:moveTo>
                  <a:lnTo>
                    <a:pt x="19522" y="30404"/>
                  </a:lnTo>
                  <a:lnTo>
                    <a:pt x="19408" y="30430"/>
                  </a:lnTo>
                  <a:lnTo>
                    <a:pt x="19399" y="30404"/>
                  </a:lnTo>
                  <a:lnTo>
                    <a:pt x="19508" y="30357"/>
                  </a:lnTo>
                  <a:close/>
                  <a:moveTo>
                    <a:pt x="20367" y="30288"/>
                  </a:moveTo>
                  <a:lnTo>
                    <a:pt x="20367" y="30288"/>
                  </a:lnTo>
                  <a:cubicBezTo>
                    <a:pt x="20351" y="30352"/>
                    <a:pt x="20336" y="30406"/>
                    <a:pt x="20311" y="30505"/>
                  </a:cubicBezTo>
                  <a:cubicBezTo>
                    <a:pt x="20277" y="30424"/>
                    <a:pt x="20258" y="30377"/>
                    <a:pt x="20236" y="30324"/>
                  </a:cubicBezTo>
                  <a:cubicBezTo>
                    <a:pt x="20292" y="30309"/>
                    <a:pt x="20321" y="30300"/>
                    <a:pt x="20367" y="30288"/>
                  </a:cubicBezTo>
                  <a:close/>
                  <a:moveTo>
                    <a:pt x="18312" y="30469"/>
                  </a:moveTo>
                  <a:lnTo>
                    <a:pt x="18316" y="30527"/>
                  </a:lnTo>
                  <a:lnTo>
                    <a:pt x="18292" y="30530"/>
                  </a:lnTo>
                  <a:lnTo>
                    <a:pt x="18288" y="30472"/>
                  </a:lnTo>
                  <a:lnTo>
                    <a:pt x="18312" y="30469"/>
                  </a:lnTo>
                  <a:close/>
                  <a:moveTo>
                    <a:pt x="19617" y="30571"/>
                  </a:moveTo>
                  <a:lnTo>
                    <a:pt x="19636" y="30684"/>
                  </a:lnTo>
                  <a:lnTo>
                    <a:pt x="19600" y="30693"/>
                  </a:lnTo>
                  <a:lnTo>
                    <a:pt x="19581" y="30578"/>
                  </a:lnTo>
                  <a:lnTo>
                    <a:pt x="19617" y="30571"/>
                  </a:lnTo>
                  <a:close/>
                  <a:moveTo>
                    <a:pt x="19349" y="31032"/>
                  </a:moveTo>
                  <a:cubicBezTo>
                    <a:pt x="19338" y="31034"/>
                    <a:pt x="19328" y="31037"/>
                    <a:pt x="19317" y="31041"/>
                  </a:cubicBezTo>
                  <a:lnTo>
                    <a:pt x="19317" y="31041"/>
                  </a:lnTo>
                  <a:cubicBezTo>
                    <a:pt x="19321" y="31040"/>
                    <a:pt x="19336" y="31038"/>
                    <a:pt x="19350" y="31036"/>
                  </a:cubicBezTo>
                  <a:lnTo>
                    <a:pt x="19349" y="31032"/>
                  </a:lnTo>
                  <a:close/>
                  <a:moveTo>
                    <a:pt x="15029" y="30999"/>
                  </a:moveTo>
                  <a:lnTo>
                    <a:pt x="15073" y="31050"/>
                  </a:lnTo>
                  <a:lnTo>
                    <a:pt x="15063" y="31057"/>
                  </a:lnTo>
                  <a:lnTo>
                    <a:pt x="15063" y="31057"/>
                  </a:lnTo>
                  <a:cubicBezTo>
                    <a:pt x="15063" y="31055"/>
                    <a:pt x="15063" y="31054"/>
                    <a:pt x="15063" y="31052"/>
                  </a:cubicBezTo>
                  <a:cubicBezTo>
                    <a:pt x="15040" y="31046"/>
                    <a:pt x="15022" y="31030"/>
                    <a:pt x="15004" y="31015"/>
                  </a:cubicBezTo>
                  <a:lnTo>
                    <a:pt x="15029" y="30999"/>
                  </a:lnTo>
                  <a:close/>
                  <a:moveTo>
                    <a:pt x="14764" y="31039"/>
                  </a:moveTo>
                  <a:lnTo>
                    <a:pt x="14751" y="31134"/>
                  </a:lnTo>
                  <a:lnTo>
                    <a:pt x="14717" y="31136"/>
                  </a:lnTo>
                  <a:lnTo>
                    <a:pt x="14701" y="31040"/>
                  </a:lnTo>
                  <a:lnTo>
                    <a:pt x="14764" y="31039"/>
                  </a:lnTo>
                  <a:close/>
                  <a:moveTo>
                    <a:pt x="15073" y="31060"/>
                  </a:moveTo>
                  <a:cubicBezTo>
                    <a:pt x="15118" y="31060"/>
                    <a:pt x="15156" y="31066"/>
                    <a:pt x="15198" y="31072"/>
                  </a:cubicBezTo>
                  <a:cubicBezTo>
                    <a:pt x="15198" y="31108"/>
                    <a:pt x="15198" y="31133"/>
                    <a:pt x="15198" y="31171"/>
                  </a:cubicBezTo>
                  <a:lnTo>
                    <a:pt x="15060" y="31171"/>
                  </a:lnTo>
                  <a:cubicBezTo>
                    <a:pt x="15061" y="31128"/>
                    <a:pt x="15062" y="31095"/>
                    <a:pt x="15063" y="31061"/>
                  </a:cubicBezTo>
                  <a:lnTo>
                    <a:pt x="15063" y="31061"/>
                  </a:lnTo>
                  <a:cubicBezTo>
                    <a:pt x="15066" y="31060"/>
                    <a:pt x="15070" y="31060"/>
                    <a:pt x="15073" y="31060"/>
                  </a:cubicBezTo>
                  <a:close/>
                  <a:moveTo>
                    <a:pt x="16475" y="31036"/>
                  </a:moveTo>
                  <a:cubicBezTo>
                    <a:pt x="16458" y="31067"/>
                    <a:pt x="16433" y="31108"/>
                    <a:pt x="16386" y="31184"/>
                  </a:cubicBezTo>
                  <a:cubicBezTo>
                    <a:pt x="16371" y="31103"/>
                    <a:pt x="16367" y="31078"/>
                    <a:pt x="16359" y="31037"/>
                  </a:cubicBezTo>
                  <a:cubicBezTo>
                    <a:pt x="16414" y="31037"/>
                    <a:pt x="16462" y="31036"/>
                    <a:pt x="16475" y="31036"/>
                  </a:cubicBezTo>
                  <a:close/>
                  <a:moveTo>
                    <a:pt x="15988" y="31140"/>
                  </a:moveTo>
                  <a:lnTo>
                    <a:pt x="15983" y="31236"/>
                  </a:lnTo>
                  <a:lnTo>
                    <a:pt x="15947" y="31237"/>
                  </a:lnTo>
                  <a:lnTo>
                    <a:pt x="15925" y="31142"/>
                  </a:lnTo>
                  <a:lnTo>
                    <a:pt x="15988" y="31140"/>
                  </a:lnTo>
                  <a:close/>
                  <a:moveTo>
                    <a:pt x="16842" y="31246"/>
                  </a:moveTo>
                  <a:lnTo>
                    <a:pt x="16842" y="31303"/>
                  </a:lnTo>
                  <a:lnTo>
                    <a:pt x="16817" y="31305"/>
                  </a:lnTo>
                  <a:lnTo>
                    <a:pt x="16818" y="31248"/>
                  </a:lnTo>
                  <a:lnTo>
                    <a:pt x="16842" y="31246"/>
                  </a:lnTo>
                  <a:close/>
                  <a:moveTo>
                    <a:pt x="16280" y="31095"/>
                  </a:moveTo>
                  <a:lnTo>
                    <a:pt x="16280" y="31095"/>
                  </a:lnTo>
                  <a:cubicBezTo>
                    <a:pt x="16275" y="31200"/>
                    <a:pt x="16274" y="31252"/>
                    <a:pt x="16271" y="31308"/>
                  </a:cubicBezTo>
                  <a:cubicBezTo>
                    <a:pt x="16227" y="31308"/>
                    <a:pt x="16194" y="31308"/>
                    <a:pt x="16144" y="31309"/>
                  </a:cubicBezTo>
                  <a:cubicBezTo>
                    <a:pt x="16183" y="31249"/>
                    <a:pt x="16216" y="31196"/>
                    <a:pt x="16280" y="31095"/>
                  </a:cubicBezTo>
                  <a:close/>
                  <a:moveTo>
                    <a:pt x="14600" y="31050"/>
                  </a:moveTo>
                  <a:cubicBezTo>
                    <a:pt x="14605" y="31125"/>
                    <a:pt x="14610" y="31172"/>
                    <a:pt x="14614" y="31230"/>
                  </a:cubicBezTo>
                  <a:cubicBezTo>
                    <a:pt x="14644" y="31240"/>
                    <a:pt x="14685" y="31255"/>
                    <a:pt x="14729" y="31271"/>
                  </a:cubicBezTo>
                  <a:cubicBezTo>
                    <a:pt x="14722" y="31284"/>
                    <a:pt x="14719" y="31299"/>
                    <a:pt x="14708" y="31308"/>
                  </a:cubicBezTo>
                  <a:cubicBezTo>
                    <a:pt x="14692" y="31323"/>
                    <a:pt x="14672" y="31342"/>
                    <a:pt x="14651" y="31343"/>
                  </a:cubicBezTo>
                  <a:cubicBezTo>
                    <a:pt x="14590" y="31349"/>
                    <a:pt x="14529" y="31352"/>
                    <a:pt x="14468" y="31352"/>
                  </a:cubicBezTo>
                  <a:cubicBezTo>
                    <a:pt x="14314" y="31352"/>
                    <a:pt x="14161" y="31337"/>
                    <a:pt x="14007" y="31333"/>
                  </a:cubicBezTo>
                  <a:lnTo>
                    <a:pt x="13991" y="31286"/>
                  </a:lnTo>
                  <a:lnTo>
                    <a:pt x="14121" y="31264"/>
                  </a:lnTo>
                  <a:lnTo>
                    <a:pt x="14102" y="31231"/>
                  </a:lnTo>
                  <a:lnTo>
                    <a:pt x="14102" y="31231"/>
                  </a:lnTo>
                  <a:cubicBezTo>
                    <a:pt x="14207" y="31250"/>
                    <a:pt x="14311" y="31270"/>
                    <a:pt x="14414" y="31287"/>
                  </a:cubicBezTo>
                  <a:cubicBezTo>
                    <a:pt x="14473" y="31218"/>
                    <a:pt x="14525" y="31149"/>
                    <a:pt x="14600" y="31050"/>
                  </a:cubicBezTo>
                  <a:close/>
                  <a:moveTo>
                    <a:pt x="14809" y="31343"/>
                  </a:moveTo>
                  <a:lnTo>
                    <a:pt x="14882" y="31349"/>
                  </a:lnTo>
                  <a:lnTo>
                    <a:pt x="14879" y="31368"/>
                  </a:lnTo>
                  <a:lnTo>
                    <a:pt x="14806" y="31361"/>
                  </a:lnTo>
                  <a:lnTo>
                    <a:pt x="14809" y="31343"/>
                  </a:lnTo>
                  <a:close/>
                  <a:moveTo>
                    <a:pt x="15619" y="31352"/>
                  </a:moveTo>
                  <a:lnTo>
                    <a:pt x="15693" y="31358"/>
                  </a:lnTo>
                  <a:lnTo>
                    <a:pt x="15691" y="31377"/>
                  </a:lnTo>
                  <a:lnTo>
                    <a:pt x="15618" y="31371"/>
                  </a:lnTo>
                  <a:lnTo>
                    <a:pt x="15619" y="31352"/>
                  </a:lnTo>
                  <a:close/>
                  <a:moveTo>
                    <a:pt x="16033" y="31428"/>
                  </a:moveTo>
                  <a:lnTo>
                    <a:pt x="16053" y="31526"/>
                  </a:lnTo>
                  <a:lnTo>
                    <a:pt x="15990" y="31524"/>
                  </a:lnTo>
                  <a:lnTo>
                    <a:pt x="15996" y="31428"/>
                  </a:lnTo>
                  <a:close/>
                  <a:moveTo>
                    <a:pt x="15213" y="0"/>
                  </a:moveTo>
                  <a:cubicBezTo>
                    <a:pt x="15117" y="0"/>
                    <a:pt x="15021" y="8"/>
                    <a:pt x="14931" y="49"/>
                  </a:cubicBezTo>
                  <a:cubicBezTo>
                    <a:pt x="14877" y="21"/>
                    <a:pt x="14820" y="13"/>
                    <a:pt x="14763" y="13"/>
                  </a:cubicBezTo>
                  <a:cubicBezTo>
                    <a:pt x="14669" y="13"/>
                    <a:pt x="14574" y="36"/>
                    <a:pt x="14489" y="36"/>
                  </a:cubicBezTo>
                  <a:cubicBezTo>
                    <a:pt x="14459" y="36"/>
                    <a:pt x="14431" y="33"/>
                    <a:pt x="14404" y="25"/>
                  </a:cubicBezTo>
                  <a:cubicBezTo>
                    <a:pt x="14352" y="8"/>
                    <a:pt x="14302" y="2"/>
                    <a:pt x="14253" y="2"/>
                  </a:cubicBezTo>
                  <a:cubicBezTo>
                    <a:pt x="14129" y="2"/>
                    <a:pt x="14012" y="40"/>
                    <a:pt x="13899" y="40"/>
                  </a:cubicBezTo>
                  <a:cubicBezTo>
                    <a:pt x="13884" y="40"/>
                    <a:pt x="13871" y="40"/>
                    <a:pt x="13857" y="38"/>
                  </a:cubicBezTo>
                  <a:cubicBezTo>
                    <a:pt x="13792" y="96"/>
                    <a:pt x="13739" y="144"/>
                    <a:pt x="13724" y="157"/>
                  </a:cubicBezTo>
                  <a:cubicBezTo>
                    <a:pt x="13517" y="165"/>
                    <a:pt x="13362" y="159"/>
                    <a:pt x="13212" y="178"/>
                  </a:cubicBezTo>
                  <a:cubicBezTo>
                    <a:pt x="13204" y="179"/>
                    <a:pt x="13196" y="179"/>
                    <a:pt x="13189" y="179"/>
                  </a:cubicBezTo>
                  <a:cubicBezTo>
                    <a:pt x="13111" y="179"/>
                    <a:pt x="13029" y="153"/>
                    <a:pt x="12952" y="153"/>
                  </a:cubicBezTo>
                  <a:cubicBezTo>
                    <a:pt x="12882" y="153"/>
                    <a:pt x="12815" y="175"/>
                    <a:pt x="12759" y="257"/>
                  </a:cubicBezTo>
                  <a:cubicBezTo>
                    <a:pt x="12731" y="244"/>
                    <a:pt x="12703" y="231"/>
                    <a:pt x="12671" y="215"/>
                  </a:cubicBezTo>
                  <a:cubicBezTo>
                    <a:pt x="12608" y="285"/>
                    <a:pt x="12503" y="268"/>
                    <a:pt x="12424" y="322"/>
                  </a:cubicBezTo>
                  <a:cubicBezTo>
                    <a:pt x="12404" y="336"/>
                    <a:pt x="12383" y="341"/>
                    <a:pt x="12361" y="341"/>
                  </a:cubicBezTo>
                  <a:cubicBezTo>
                    <a:pt x="12316" y="341"/>
                    <a:pt x="12266" y="321"/>
                    <a:pt x="12216" y="321"/>
                  </a:cubicBezTo>
                  <a:cubicBezTo>
                    <a:pt x="12175" y="321"/>
                    <a:pt x="12134" y="334"/>
                    <a:pt x="12094" y="380"/>
                  </a:cubicBezTo>
                  <a:cubicBezTo>
                    <a:pt x="12056" y="424"/>
                    <a:pt x="11994" y="451"/>
                    <a:pt x="11926" y="451"/>
                  </a:cubicBezTo>
                  <a:cubicBezTo>
                    <a:pt x="11882" y="451"/>
                    <a:pt x="11836" y="440"/>
                    <a:pt x="11794" y="416"/>
                  </a:cubicBezTo>
                  <a:cubicBezTo>
                    <a:pt x="11774" y="456"/>
                    <a:pt x="11742" y="466"/>
                    <a:pt x="11705" y="466"/>
                  </a:cubicBezTo>
                  <a:cubicBezTo>
                    <a:pt x="11674" y="466"/>
                    <a:pt x="11640" y="459"/>
                    <a:pt x="11608" y="459"/>
                  </a:cubicBezTo>
                  <a:cubicBezTo>
                    <a:pt x="11561" y="459"/>
                    <a:pt x="11517" y="473"/>
                    <a:pt x="11494" y="543"/>
                  </a:cubicBezTo>
                  <a:cubicBezTo>
                    <a:pt x="11500" y="565"/>
                    <a:pt x="11511" y="609"/>
                    <a:pt x="11523" y="655"/>
                  </a:cubicBezTo>
                  <a:cubicBezTo>
                    <a:pt x="11406" y="631"/>
                    <a:pt x="11298" y="611"/>
                    <a:pt x="11192" y="590"/>
                  </a:cubicBezTo>
                  <a:cubicBezTo>
                    <a:pt x="11105" y="709"/>
                    <a:pt x="10945" y="600"/>
                    <a:pt x="10832" y="744"/>
                  </a:cubicBezTo>
                  <a:cubicBezTo>
                    <a:pt x="10826" y="753"/>
                    <a:pt x="10798" y="797"/>
                    <a:pt x="10767" y="845"/>
                  </a:cubicBezTo>
                  <a:cubicBezTo>
                    <a:pt x="10710" y="824"/>
                    <a:pt x="10651" y="803"/>
                    <a:pt x="10596" y="783"/>
                  </a:cubicBezTo>
                  <a:cubicBezTo>
                    <a:pt x="10527" y="806"/>
                    <a:pt x="10461" y="828"/>
                    <a:pt x="10365" y="859"/>
                  </a:cubicBezTo>
                  <a:cubicBezTo>
                    <a:pt x="10351" y="899"/>
                    <a:pt x="10329" y="955"/>
                    <a:pt x="10311" y="1000"/>
                  </a:cubicBezTo>
                  <a:cubicBezTo>
                    <a:pt x="9981" y="1039"/>
                    <a:pt x="9664" y="1056"/>
                    <a:pt x="9427" y="1304"/>
                  </a:cubicBezTo>
                  <a:cubicBezTo>
                    <a:pt x="9344" y="1318"/>
                    <a:pt x="9271" y="1324"/>
                    <a:pt x="9200" y="1346"/>
                  </a:cubicBezTo>
                  <a:cubicBezTo>
                    <a:pt x="9027" y="1405"/>
                    <a:pt x="8909" y="1565"/>
                    <a:pt x="8715" y="1585"/>
                  </a:cubicBezTo>
                  <a:cubicBezTo>
                    <a:pt x="8638" y="1751"/>
                    <a:pt x="8470" y="1701"/>
                    <a:pt x="8354" y="1770"/>
                  </a:cubicBezTo>
                  <a:cubicBezTo>
                    <a:pt x="8232" y="1843"/>
                    <a:pt x="8123" y="1941"/>
                    <a:pt x="8008" y="2026"/>
                  </a:cubicBezTo>
                  <a:cubicBezTo>
                    <a:pt x="8000" y="2033"/>
                    <a:pt x="7988" y="2042"/>
                    <a:pt x="7978" y="2044"/>
                  </a:cubicBezTo>
                  <a:cubicBezTo>
                    <a:pt x="7885" y="2054"/>
                    <a:pt x="7789" y="2035"/>
                    <a:pt x="7725" y="2152"/>
                  </a:cubicBezTo>
                  <a:cubicBezTo>
                    <a:pt x="7689" y="2217"/>
                    <a:pt x="7527" y="2158"/>
                    <a:pt x="7523" y="2297"/>
                  </a:cubicBezTo>
                  <a:cubicBezTo>
                    <a:pt x="7522" y="2317"/>
                    <a:pt x="7433" y="2367"/>
                    <a:pt x="7383" y="2389"/>
                  </a:cubicBezTo>
                  <a:cubicBezTo>
                    <a:pt x="7305" y="2422"/>
                    <a:pt x="7179" y="2403"/>
                    <a:pt x="7158" y="2488"/>
                  </a:cubicBezTo>
                  <a:cubicBezTo>
                    <a:pt x="7124" y="2625"/>
                    <a:pt x="7015" y="2536"/>
                    <a:pt x="6958" y="2610"/>
                  </a:cubicBezTo>
                  <a:cubicBezTo>
                    <a:pt x="6907" y="2678"/>
                    <a:pt x="6805" y="2716"/>
                    <a:pt x="6734" y="2776"/>
                  </a:cubicBezTo>
                  <a:cubicBezTo>
                    <a:pt x="6668" y="2832"/>
                    <a:pt x="6614" y="2900"/>
                    <a:pt x="6605" y="2910"/>
                  </a:cubicBezTo>
                  <a:cubicBezTo>
                    <a:pt x="6471" y="2982"/>
                    <a:pt x="6359" y="3010"/>
                    <a:pt x="6325" y="3066"/>
                  </a:cubicBezTo>
                  <a:cubicBezTo>
                    <a:pt x="6222" y="3229"/>
                    <a:pt x="6067" y="3329"/>
                    <a:pt x="5943" y="3520"/>
                  </a:cubicBezTo>
                  <a:lnTo>
                    <a:pt x="5943" y="3520"/>
                  </a:lnTo>
                  <a:cubicBezTo>
                    <a:pt x="5934" y="3514"/>
                    <a:pt x="5925" y="3509"/>
                    <a:pt x="5915" y="3503"/>
                  </a:cubicBezTo>
                  <a:lnTo>
                    <a:pt x="5915" y="3503"/>
                  </a:lnTo>
                  <a:cubicBezTo>
                    <a:pt x="5918" y="3516"/>
                    <a:pt x="5921" y="3531"/>
                    <a:pt x="5925" y="3549"/>
                  </a:cubicBezTo>
                  <a:cubicBezTo>
                    <a:pt x="5931" y="3539"/>
                    <a:pt x="5937" y="3529"/>
                    <a:pt x="5943" y="3520"/>
                  </a:cubicBezTo>
                  <a:lnTo>
                    <a:pt x="5943" y="3520"/>
                  </a:lnTo>
                  <a:cubicBezTo>
                    <a:pt x="5949" y="3524"/>
                    <a:pt x="5955" y="3528"/>
                    <a:pt x="5961" y="3532"/>
                  </a:cubicBezTo>
                  <a:cubicBezTo>
                    <a:pt x="5965" y="3537"/>
                    <a:pt x="5959" y="3554"/>
                    <a:pt x="5943" y="3554"/>
                  </a:cubicBezTo>
                  <a:cubicBezTo>
                    <a:pt x="5938" y="3554"/>
                    <a:pt x="5932" y="3552"/>
                    <a:pt x="5925" y="3549"/>
                  </a:cubicBezTo>
                  <a:cubicBezTo>
                    <a:pt x="5924" y="3550"/>
                    <a:pt x="5922" y="3551"/>
                    <a:pt x="5920" y="3551"/>
                  </a:cubicBezTo>
                  <a:cubicBezTo>
                    <a:pt x="5909" y="3551"/>
                    <a:pt x="5899" y="3521"/>
                    <a:pt x="5888" y="3490"/>
                  </a:cubicBezTo>
                  <a:lnTo>
                    <a:pt x="5888" y="3490"/>
                  </a:lnTo>
                  <a:cubicBezTo>
                    <a:pt x="5897" y="3494"/>
                    <a:pt x="5906" y="3499"/>
                    <a:pt x="5915" y="3503"/>
                  </a:cubicBezTo>
                  <a:lnTo>
                    <a:pt x="5915" y="3503"/>
                  </a:lnTo>
                  <a:cubicBezTo>
                    <a:pt x="5903" y="3458"/>
                    <a:pt x="5898" y="3447"/>
                    <a:pt x="5896" y="3447"/>
                  </a:cubicBezTo>
                  <a:cubicBezTo>
                    <a:pt x="5896" y="3447"/>
                    <a:pt x="5896" y="3447"/>
                    <a:pt x="5896" y="3447"/>
                  </a:cubicBezTo>
                  <a:cubicBezTo>
                    <a:pt x="5838" y="3481"/>
                    <a:pt x="5785" y="3525"/>
                    <a:pt x="5727" y="3549"/>
                  </a:cubicBezTo>
                  <a:cubicBezTo>
                    <a:pt x="5659" y="3575"/>
                    <a:pt x="5721" y="3674"/>
                    <a:pt x="5615" y="3681"/>
                  </a:cubicBezTo>
                  <a:cubicBezTo>
                    <a:pt x="5571" y="3683"/>
                    <a:pt x="5497" y="3749"/>
                    <a:pt x="5472" y="3797"/>
                  </a:cubicBezTo>
                  <a:cubicBezTo>
                    <a:pt x="5393" y="3949"/>
                    <a:pt x="5271" y="4025"/>
                    <a:pt x="5113" y="4072"/>
                  </a:cubicBezTo>
                  <a:cubicBezTo>
                    <a:pt x="5094" y="4227"/>
                    <a:pt x="4982" y="4283"/>
                    <a:pt x="4912" y="4300"/>
                  </a:cubicBezTo>
                  <a:cubicBezTo>
                    <a:pt x="4825" y="4415"/>
                    <a:pt x="4781" y="4490"/>
                    <a:pt x="4720" y="4549"/>
                  </a:cubicBezTo>
                  <a:cubicBezTo>
                    <a:pt x="4654" y="4615"/>
                    <a:pt x="4539" y="4656"/>
                    <a:pt x="4508" y="4726"/>
                  </a:cubicBezTo>
                  <a:cubicBezTo>
                    <a:pt x="4464" y="4827"/>
                    <a:pt x="4369" y="4798"/>
                    <a:pt x="4320" y="4877"/>
                  </a:cubicBezTo>
                  <a:cubicBezTo>
                    <a:pt x="4266" y="4962"/>
                    <a:pt x="4177" y="5030"/>
                    <a:pt x="4127" y="5082"/>
                  </a:cubicBezTo>
                  <a:cubicBezTo>
                    <a:pt x="4080" y="5198"/>
                    <a:pt x="4052" y="5291"/>
                    <a:pt x="4030" y="5369"/>
                  </a:cubicBezTo>
                  <a:cubicBezTo>
                    <a:pt x="3921" y="5416"/>
                    <a:pt x="3824" y="5455"/>
                    <a:pt x="3730" y="5497"/>
                  </a:cubicBezTo>
                  <a:cubicBezTo>
                    <a:pt x="3718" y="5501"/>
                    <a:pt x="3711" y="5523"/>
                    <a:pt x="3701" y="5536"/>
                  </a:cubicBezTo>
                  <a:cubicBezTo>
                    <a:pt x="3730" y="5572"/>
                    <a:pt x="3761" y="5605"/>
                    <a:pt x="3807" y="5658"/>
                  </a:cubicBezTo>
                  <a:cubicBezTo>
                    <a:pt x="3729" y="5735"/>
                    <a:pt x="3654" y="5807"/>
                    <a:pt x="3577" y="5881"/>
                  </a:cubicBezTo>
                  <a:cubicBezTo>
                    <a:pt x="3555" y="5920"/>
                    <a:pt x="3527" y="5967"/>
                    <a:pt x="3489" y="6032"/>
                  </a:cubicBezTo>
                  <a:cubicBezTo>
                    <a:pt x="3479" y="5970"/>
                    <a:pt x="3473" y="5942"/>
                    <a:pt x="3464" y="5895"/>
                  </a:cubicBezTo>
                  <a:lnTo>
                    <a:pt x="3464" y="5895"/>
                  </a:lnTo>
                  <a:cubicBezTo>
                    <a:pt x="3296" y="6073"/>
                    <a:pt x="3493" y="6162"/>
                    <a:pt x="3412" y="6319"/>
                  </a:cubicBezTo>
                  <a:cubicBezTo>
                    <a:pt x="3371" y="6282"/>
                    <a:pt x="3330" y="6234"/>
                    <a:pt x="3273" y="6234"/>
                  </a:cubicBezTo>
                  <a:cubicBezTo>
                    <a:pt x="3254" y="6234"/>
                    <a:pt x="3232" y="6240"/>
                    <a:pt x="3208" y="6254"/>
                  </a:cubicBezTo>
                  <a:cubicBezTo>
                    <a:pt x="3125" y="6303"/>
                    <a:pt x="3049" y="6368"/>
                    <a:pt x="2984" y="6428"/>
                  </a:cubicBezTo>
                  <a:cubicBezTo>
                    <a:pt x="2950" y="6512"/>
                    <a:pt x="2912" y="6591"/>
                    <a:pt x="2884" y="6674"/>
                  </a:cubicBezTo>
                  <a:cubicBezTo>
                    <a:pt x="2789" y="6956"/>
                    <a:pt x="2438" y="7066"/>
                    <a:pt x="2405" y="7391"/>
                  </a:cubicBezTo>
                  <a:cubicBezTo>
                    <a:pt x="2281" y="7449"/>
                    <a:pt x="2212" y="7542"/>
                    <a:pt x="2225" y="7681"/>
                  </a:cubicBezTo>
                  <a:cubicBezTo>
                    <a:pt x="2096" y="7740"/>
                    <a:pt x="2062" y="7890"/>
                    <a:pt x="1999" y="8008"/>
                  </a:cubicBezTo>
                  <a:cubicBezTo>
                    <a:pt x="1963" y="8073"/>
                    <a:pt x="1957" y="8155"/>
                    <a:pt x="1941" y="8223"/>
                  </a:cubicBezTo>
                  <a:cubicBezTo>
                    <a:pt x="1888" y="8283"/>
                    <a:pt x="1832" y="8336"/>
                    <a:pt x="1793" y="8399"/>
                  </a:cubicBezTo>
                  <a:cubicBezTo>
                    <a:pt x="1642" y="8648"/>
                    <a:pt x="1550" y="8935"/>
                    <a:pt x="1357" y="9155"/>
                  </a:cubicBezTo>
                  <a:cubicBezTo>
                    <a:pt x="1338" y="9176"/>
                    <a:pt x="1319" y="9229"/>
                    <a:pt x="1326" y="9251"/>
                  </a:cubicBezTo>
                  <a:cubicBezTo>
                    <a:pt x="1367" y="9379"/>
                    <a:pt x="1282" y="9478"/>
                    <a:pt x="1241" y="9582"/>
                  </a:cubicBezTo>
                  <a:cubicBezTo>
                    <a:pt x="1211" y="9660"/>
                    <a:pt x="1114" y="9737"/>
                    <a:pt x="1117" y="9798"/>
                  </a:cubicBezTo>
                  <a:cubicBezTo>
                    <a:pt x="1126" y="9965"/>
                    <a:pt x="983" y="10097"/>
                    <a:pt x="994" y="10228"/>
                  </a:cubicBezTo>
                  <a:cubicBezTo>
                    <a:pt x="1004" y="10403"/>
                    <a:pt x="914" y="10491"/>
                    <a:pt x="854" y="10619"/>
                  </a:cubicBezTo>
                  <a:cubicBezTo>
                    <a:pt x="829" y="10671"/>
                    <a:pt x="849" y="10752"/>
                    <a:pt x="835" y="10815"/>
                  </a:cubicBezTo>
                  <a:cubicBezTo>
                    <a:pt x="823" y="10872"/>
                    <a:pt x="791" y="10924"/>
                    <a:pt x="763" y="10989"/>
                  </a:cubicBezTo>
                  <a:cubicBezTo>
                    <a:pt x="777" y="11024"/>
                    <a:pt x="798" y="11074"/>
                    <a:pt x="819" y="11128"/>
                  </a:cubicBezTo>
                  <a:lnTo>
                    <a:pt x="670" y="11237"/>
                  </a:lnTo>
                  <a:cubicBezTo>
                    <a:pt x="692" y="11290"/>
                    <a:pt x="713" y="11340"/>
                    <a:pt x="736" y="11399"/>
                  </a:cubicBezTo>
                  <a:cubicBezTo>
                    <a:pt x="716" y="11418"/>
                    <a:pt x="695" y="11436"/>
                    <a:pt x="660" y="11467"/>
                  </a:cubicBezTo>
                  <a:cubicBezTo>
                    <a:pt x="689" y="11514"/>
                    <a:pt x="721" y="11565"/>
                    <a:pt x="764" y="11633"/>
                  </a:cubicBezTo>
                  <a:cubicBezTo>
                    <a:pt x="698" y="11642"/>
                    <a:pt x="661" y="11648"/>
                    <a:pt x="607" y="11654"/>
                  </a:cubicBezTo>
                  <a:cubicBezTo>
                    <a:pt x="593" y="11702"/>
                    <a:pt x="585" y="11761"/>
                    <a:pt x="560" y="11811"/>
                  </a:cubicBezTo>
                  <a:cubicBezTo>
                    <a:pt x="532" y="11870"/>
                    <a:pt x="489" y="11921"/>
                    <a:pt x="474" y="11948"/>
                  </a:cubicBezTo>
                  <a:cubicBezTo>
                    <a:pt x="474" y="12058"/>
                    <a:pt x="498" y="12157"/>
                    <a:pt x="468" y="12207"/>
                  </a:cubicBezTo>
                  <a:cubicBezTo>
                    <a:pt x="377" y="12360"/>
                    <a:pt x="443" y="12526"/>
                    <a:pt x="388" y="12672"/>
                  </a:cubicBezTo>
                  <a:cubicBezTo>
                    <a:pt x="452" y="12701"/>
                    <a:pt x="501" y="12725"/>
                    <a:pt x="557" y="12750"/>
                  </a:cubicBezTo>
                  <a:cubicBezTo>
                    <a:pt x="538" y="12766"/>
                    <a:pt x="529" y="12779"/>
                    <a:pt x="521" y="12779"/>
                  </a:cubicBezTo>
                  <a:cubicBezTo>
                    <a:pt x="476" y="12778"/>
                    <a:pt x="430" y="12775"/>
                    <a:pt x="382" y="12773"/>
                  </a:cubicBezTo>
                  <a:cubicBezTo>
                    <a:pt x="327" y="12932"/>
                    <a:pt x="307" y="13100"/>
                    <a:pt x="277" y="13269"/>
                  </a:cubicBezTo>
                  <a:cubicBezTo>
                    <a:pt x="264" y="13354"/>
                    <a:pt x="248" y="13440"/>
                    <a:pt x="224" y="13525"/>
                  </a:cubicBezTo>
                  <a:cubicBezTo>
                    <a:pt x="209" y="13612"/>
                    <a:pt x="189" y="13699"/>
                    <a:pt x="155" y="13785"/>
                  </a:cubicBezTo>
                  <a:cubicBezTo>
                    <a:pt x="189" y="13809"/>
                    <a:pt x="229" y="13837"/>
                    <a:pt x="286" y="13877"/>
                  </a:cubicBezTo>
                  <a:cubicBezTo>
                    <a:pt x="208" y="13900"/>
                    <a:pt x="174" y="13911"/>
                    <a:pt x="137" y="13922"/>
                  </a:cubicBezTo>
                  <a:cubicBezTo>
                    <a:pt x="133" y="13975"/>
                    <a:pt x="123" y="14024"/>
                    <a:pt x="127" y="14069"/>
                  </a:cubicBezTo>
                  <a:cubicBezTo>
                    <a:pt x="132" y="14102"/>
                    <a:pt x="158" y="14127"/>
                    <a:pt x="162" y="14136"/>
                  </a:cubicBezTo>
                  <a:cubicBezTo>
                    <a:pt x="140" y="14211"/>
                    <a:pt x="108" y="14272"/>
                    <a:pt x="105" y="14336"/>
                  </a:cubicBezTo>
                  <a:cubicBezTo>
                    <a:pt x="93" y="14590"/>
                    <a:pt x="27" y="14851"/>
                    <a:pt x="79" y="15108"/>
                  </a:cubicBezTo>
                  <a:cubicBezTo>
                    <a:pt x="62" y="15143"/>
                    <a:pt x="46" y="15192"/>
                    <a:pt x="26" y="15254"/>
                  </a:cubicBezTo>
                  <a:cubicBezTo>
                    <a:pt x="99" y="15271"/>
                    <a:pt x="152" y="15283"/>
                    <a:pt x="209" y="15296"/>
                  </a:cubicBezTo>
                  <a:cubicBezTo>
                    <a:pt x="208" y="15341"/>
                    <a:pt x="207" y="15373"/>
                    <a:pt x="207" y="15410"/>
                  </a:cubicBezTo>
                  <a:cubicBezTo>
                    <a:pt x="149" y="15419"/>
                    <a:pt x="96" y="15427"/>
                    <a:pt x="46" y="15435"/>
                  </a:cubicBezTo>
                  <a:cubicBezTo>
                    <a:pt x="84" y="15530"/>
                    <a:pt x="118" y="15613"/>
                    <a:pt x="154" y="15700"/>
                  </a:cubicBezTo>
                  <a:cubicBezTo>
                    <a:pt x="111" y="15711"/>
                    <a:pt x="86" y="15719"/>
                    <a:pt x="59" y="15725"/>
                  </a:cubicBezTo>
                  <a:cubicBezTo>
                    <a:pt x="1" y="15951"/>
                    <a:pt x="136" y="16179"/>
                    <a:pt x="73" y="16404"/>
                  </a:cubicBezTo>
                  <a:cubicBezTo>
                    <a:pt x="109" y="16493"/>
                    <a:pt x="149" y="16591"/>
                    <a:pt x="184" y="16676"/>
                  </a:cubicBezTo>
                  <a:cubicBezTo>
                    <a:pt x="158" y="16722"/>
                    <a:pt x="142" y="16747"/>
                    <a:pt x="132" y="16765"/>
                  </a:cubicBezTo>
                  <a:cubicBezTo>
                    <a:pt x="171" y="16800"/>
                    <a:pt x="218" y="16832"/>
                    <a:pt x="270" y="16872"/>
                  </a:cubicBezTo>
                  <a:cubicBezTo>
                    <a:pt x="198" y="16943"/>
                    <a:pt x="145" y="16996"/>
                    <a:pt x="104" y="17037"/>
                  </a:cubicBezTo>
                  <a:cubicBezTo>
                    <a:pt x="215" y="17212"/>
                    <a:pt x="165" y="17421"/>
                    <a:pt x="229" y="17580"/>
                  </a:cubicBezTo>
                  <a:cubicBezTo>
                    <a:pt x="274" y="17594"/>
                    <a:pt x="308" y="17606"/>
                    <a:pt x="354" y="17621"/>
                  </a:cubicBezTo>
                  <a:cubicBezTo>
                    <a:pt x="318" y="17752"/>
                    <a:pt x="287" y="17865"/>
                    <a:pt x="271" y="17921"/>
                  </a:cubicBezTo>
                  <a:cubicBezTo>
                    <a:pt x="352" y="18202"/>
                    <a:pt x="414" y="18429"/>
                    <a:pt x="524" y="18679"/>
                  </a:cubicBezTo>
                  <a:cubicBezTo>
                    <a:pt x="543" y="18691"/>
                    <a:pt x="588" y="18717"/>
                    <a:pt x="632" y="18742"/>
                  </a:cubicBezTo>
                  <a:cubicBezTo>
                    <a:pt x="599" y="18804"/>
                    <a:pt x="576" y="18851"/>
                    <a:pt x="552" y="18899"/>
                  </a:cubicBezTo>
                  <a:cubicBezTo>
                    <a:pt x="648" y="19010"/>
                    <a:pt x="686" y="19126"/>
                    <a:pt x="629" y="19263"/>
                  </a:cubicBezTo>
                  <a:cubicBezTo>
                    <a:pt x="657" y="19292"/>
                    <a:pt x="685" y="19322"/>
                    <a:pt x="713" y="19351"/>
                  </a:cubicBezTo>
                  <a:cubicBezTo>
                    <a:pt x="699" y="19417"/>
                    <a:pt x="689" y="19469"/>
                    <a:pt x="682" y="19501"/>
                  </a:cubicBezTo>
                  <a:cubicBezTo>
                    <a:pt x="721" y="19578"/>
                    <a:pt x="763" y="19632"/>
                    <a:pt x="779" y="19694"/>
                  </a:cubicBezTo>
                  <a:cubicBezTo>
                    <a:pt x="830" y="19932"/>
                    <a:pt x="911" y="20162"/>
                    <a:pt x="985" y="20394"/>
                  </a:cubicBezTo>
                  <a:cubicBezTo>
                    <a:pt x="1061" y="20625"/>
                    <a:pt x="1148" y="20853"/>
                    <a:pt x="1269" y="21067"/>
                  </a:cubicBezTo>
                  <a:cubicBezTo>
                    <a:pt x="1325" y="21164"/>
                    <a:pt x="1331" y="21278"/>
                    <a:pt x="1417" y="21377"/>
                  </a:cubicBezTo>
                  <a:cubicBezTo>
                    <a:pt x="1485" y="21442"/>
                    <a:pt x="1482" y="21602"/>
                    <a:pt x="1525" y="21718"/>
                  </a:cubicBezTo>
                  <a:cubicBezTo>
                    <a:pt x="1547" y="21779"/>
                    <a:pt x="1591" y="21842"/>
                    <a:pt x="1638" y="21883"/>
                  </a:cubicBezTo>
                  <a:cubicBezTo>
                    <a:pt x="1763" y="21988"/>
                    <a:pt x="1697" y="22182"/>
                    <a:pt x="1831" y="22279"/>
                  </a:cubicBezTo>
                  <a:cubicBezTo>
                    <a:pt x="1837" y="22283"/>
                    <a:pt x="1829" y="22320"/>
                    <a:pt x="1829" y="22341"/>
                  </a:cubicBezTo>
                  <a:cubicBezTo>
                    <a:pt x="1829" y="22360"/>
                    <a:pt x="1831" y="22376"/>
                    <a:pt x="1832" y="22394"/>
                  </a:cubicBezTo>
                  <a:cubicBezTo>
                    <a:pt x="1956" y="22463"/>
                    <a:pt x="2090" y="22503"/>
                    <a:pt x="2168" y="22669"/>
                  </a:cubicBezTo>
                  <a:cubicBezTo>
                    <a:pt x="2099" y="22670"/>
                    <a:pt x="2031" y="22672"/>
                    <a:pt x="1935" y="22673"/>
                  </a:cubicBezTo>
                  <a:cubicBezTo>
                    <a:pt x="2007" y="22738"/>
                    <a:pt x="2041" y="22773"/>
                    <a:pt x="2079" y="22803"/>
                  </a:cubicBezTo>
                  <a:cubicBezTo>
                    <a:pt x="2074" y="22848"/>
                    <a:pt x="2069" y="22879"/>
                    <a:pt x="2066" y="22912"/>
                  </a:cubicBezTo>
                  <a:cubicBezTo>
                    <a:pt x="2124" y="22938"/>
                    <a:pt x="2184" y="22966"/>
                    <a:pt x="2260" y="23001"/>
                  </a:cubicBezTo>
                  <a:cubicBezTo>
                    <a:pt x="2293" y="23060"/>
                    <a:pt x="2332" y="23129"/>
                    <a:pt x="2388" y="23231"/>
                  </a:cubicBezTo>
                  <a:cubicBezTo>
                    <a:pt x="2424" y="23232"/>
                    <a:pt x="2472" y="23234"/>
                    <a:pt x="2562" y="23237"/>
                  </a:cubicBezTo>
                  <a:cubicBezTo>
                    <a:pt x="2475" y="23306"/>
                    <a:pt x="2434" y="23340"/>
                    <a:pt x="2357" y="23401"/>
                  </a:cubicBezTo>
                  <a:cubicBezTo>
                    <a:pt x="2496" y="23428"/>
                    <a:pt x="2591" y="23447"/>
                    <a:pt x="2686" y="23465"/>
                  </a:cubicBezTo>
                  <a:cubicBezTo>
                    <a:pt x="2700" y="23468"/>
                    <a:pt x="2715" y="23494"/>
                    <a:pt x="2740" y="23521"/>
                  </a:cubicBezTo>
                  <a:cubicBezTo>
                    <a:pt x="2733" y="23587"/>
                    <a:pt x="2724" y="23659"/>
                    <a:pt x="2716" y="23725"/>
                  </a:cubicBezTo>
                  <a:cubicBezTo>
                    <a:pt x="2856" y="23910"/>
                    <a:pt x="3114" y="23988"/>
                    <a:pt x="3103" y="24303"/>
                  </a:cubicBezTo>
                  <a:cubicBezTo>
                    <a:pt x="3043" y="24256"/>
                    <a:pt x="2989" y="24236"/>
                    <a:pt x="2941" y="24236"/>
                  </a:cubicBezTo>
                  <a:cubicBezTo>
                    <a:pt x="2886" y="24236"/>
                    <a:pt x="2838" y="24261"/>
                    <a:pt x="2794" y="24300"/>
                  </a:cubicBezTo>
                  <a:cubicBezTo>
                    <a:pt x="2936" y="24381"/>
                    <a:pt x="3077" y="24461"/>
                    <a:pt x="3221" y="24543"/>
                  </a:cubicBezTo>
                  <a:cubicBezTo>
                    <a:pt x="3240" y="24537"/>
                    <a:pt x="3267" y="24528"/>
                    <a:pt x="3303" y="24517"/>
                  </a:cubicBezTo>
                  <a:lnTo>
                    <a:pt x="3303" y="24517"/>
                  </a:lnTo>
                  <a:cubicBezTo>
                    <a:pt x="3317" y="24676"/>
                    <a:pt x="3190" y="24811"/>
                    <a:pt x="3354" y="24987"/>
                  </a:cubicBezTo>
                  <a:cubicBezTo>
                    <a:pt x="3368" y="24940"/>
                    <a:pt x="3379" y="24909"/>
                    <a:pt x="3399" y="24845"/>
                  </a:cubicBezTo>
                  <a:cubicBezTo>
                    <a:pt x="3476" y="24998"/>
                    <a:pt x="3458" y="25171"/>
                    <a:pt x="3623" y="25199"/>
                  </a:cubicBezTo>
                  <a:cubicBezTo>
                    <a:pt x="3627" y="25242"/>
                    <a:pt x="3629" y="25265"/>
                    <a:pt x="3632" y="25298"/>
                  </a:cubicBezTo>
                  <a:cubicBezTo>
                    <a:pt x="3685" y="25285"/>
                    <a:pt x="3720" y="25277"/>
                    <a:pt x="3764" y="25265"/>
                  </a:cubicBezTo>
                  <a:lnTo>
                    <a:pt x="3764" y="25265"/>
                  </a:lnTo>
                  <a:cubicBezTo>
                    <a:pt x="3742" y="25323"/>
                    <a:pt x="3724" y="25364"/>
                    <a:pt x="3702" y="25418"/>
                  </a:cubicBezTo>
                  <a:cubicBezTo>
                    <a:pt x="3895" y="25505"/>
                    <a:pt x="4027" y="25635"/>
                    <a:pt x="4049" y="25770"/>
                  </a:cubicBezTo>
                  <a:cubicBezTo>
                    <a:pt x="4152" y="25879"/>
                    <a:pt x="4245" y="25938"/>
                    <a:pt x="4263" y="26003"/>
                  </a:cubicBezTo>
                  <a:cubicBezTo>
                    <a:pt x="4300" y="26128"/>
                    <a:pt x="4358" y="26207"/>
                    <a:pt x="4475" y="26250"/>
                  </a:cubicBezTo>
                  <a:cubicBezTo>
                    <a:pt x="4595" y="26292"/>
                    <a:pt x="4595" y="26403"/>
                    <a:pt x="4636" y="26501"/>
                  </a:cubicBezTo>
                  <a:cubicBezTo>
                    <a:pt x="4663" y="26510"/>
                    <a:pt x="4695" y="26512"/>
                    <a:pt x="4722" y="26529"/>
                  </a:cubicBezTo>
                  <a:cubicBezTo>
                    <a:pt x="4879" y="26619"/>
                    <a:pt x="4960" y="26816"/>
                    <a:pt x="5151" y="26866"/>
                  </a:cubicBezTo>
                  <a:cubicBezTo>
                    <a:pt x="5154" y="26868"/>
                    <a:pt x="5154" y="26906"/>
                    <a:pt x="5159" y="26928"/>
                  </a:cubicBezTo>
                  <a:cubicBezTo>
                    <a:pt x="5179" y="27010"/>
                    <a:pt x="5344" y="26963"/>
                    <a:pt x="5316" y="27091"/>
                  </a:cubicBezTo>
                  <a:cubicBezTo>
                    <a:pt x="5400" y="27146"/>
                    <a:pt x="5484" y="27202"/>
                    <a:pt x="5565" y="27256"/>
                  </a:cubicBezTo>
                  <a:cubicBezTo>
                    <a:pt x="5572" y="27287"/>
                    <a:pt x="5578" y="27316"/>
                    <a:pt x="5582" y="27337"/>
                  </a:cubicBezTo>
                  <a:cubicBezTo>
                    <a:pt x="5630" y="27352"/>
                    <a:pt x="5671" y="27365"/>
                    <a:pt x="5705" y="27375"/>
                  </a:cubicBezTo>
                  <a:cubicBezTo>
                    <a:pt x="5724" y="27431"/>
                    <a:pt x="5738" y="27472"/>
                    <a:pt x="5759" y="27536"/>
                  </a:cubicBezTo>
                  <a:cubicBezTo>
                    <a:pt x="5918" y="27543"/>
                    <a:pt x="6015" y="27653"/>
                    <a:pt x="6096" y="27778"/>
                  </a:cubicBezTo>
                  <a:cubicBezTo>
                    <a:pt x="6146" y="27750"/>
                    <a:pt x="6199" y="27724"/>
                    <a:pt x="6280" y="27681"/>
                  </a:cubicBezTo>
                  <a:cubicBezTo>
                    <a:pt x="6286" y="27808"/>
                    <a:pt x="6290" y="27890"/>
                    <a:pt x="6295" y="27986"/>
                  </a:cubicBezTo>
                  <a:cubicBezTo>
                    <a:pt x="6512" y="28024"/>
                    <a:pt x="6651" y="28145"/>
                    <a:pt x="6731" y="28321"/>
                  </a:cubicBezTo>
                  <a:cubicBezTo>
                    <a:pt x="6798" y="28336"/>
                    <a:pt x="6849" y="28346"/>
                    <a:pt x="6895" y="28357"/>
                  </a:cubicBezTo>
                  <a:cubicBezTo>
                    <a:pt x="6914" y="28414"/>
                    <a:pt x="6927" y="28454"/>
                    <a:pt x="6943" y="28499"/>
                  </a:cubicBezTo>
                  <a:cubicBezTo>
                    <a:pt x="7077" y="28530"/>
                    <a:pt x="7204" y="28546"/>
                    <a:pt x="7320" y="28560"/>
                  </a:cubicBezTo>
                  <a:cubicBezTo>
                    <a:pt x="7324" y="28624"/>
                    <a:pt x="7329" y="28691"/>
                    <a:pt x="7332" y="28763"/>
                  </a:cubicBezTo>
                  <a:cubicBezTo>
                    <a:pt x="7422" y="28797"/>
                    <a:pt x="7487" y="28884"/>
                    <a:pt x="7579" y="28884"/>
                  </a:cubicBezTo>
                  <a:cubicBezTo>
                    <a:pt x="7594" y="28884"/>
                    <a:pt x="7609" y="28882"/>
                    <a:pt x="7624" y="28877"/>
                  </a:cubicBezTo>
                  <a:cubicBezTo>
                    <a:pt x="7651" y="29019"/>
                    <a:pt x="7808" y="29044"/>
                    <a:pt x="7891" y="29120"/>
                  </a:cubicBezTo>
                  <a:cubicBezTo>
                    <a:pt x="7976" y="29119"/>
                    <a:pt x="8050" y="29117"/>
                    <a:pt x="8132" y="29116"/>
                  </a:cubicBezTo>
                  <a:cubicBezTo>
                    <a:pt x="8181" y="29225"/>
                    <a:pt x="8219" y="29314"/>
                    <a:pt x="8254" y="29392"/>
                  </a:cubicBezTo>
                  <a:cubicBezTo>
                    <a:pt x="8277" y="29374"/>
                    <a:pt x="8307" y="29368"/>
                    <a:pt x="8340" y="29368"/>
                  </a:cubicBezTo>
                  <a:cubicBezTo>
                    <a:pt x="8393" y="29368"/>
                    <a:pt x="8456" y="29383"/>
                    <a:pt x="8515" y="29383"/>
                  </a:cubicBezTo>
                  <a:cubicBezTo>
                    <a:pt x="8549" y="29383"/>
                    <a:pt x="8582" y="29378"/>
                    <a:pt x="8612" y="29361"/>
                  </a:cubicBezTo>
                  <a:cubicBezTo>
                    <a:pt x="8707" y="29411"/>
                    <a:pt x="8793" y="29456"/>
                    <a:pt x="8882" y="29504"/>
                  </a:cubicBezTo>
                  <a:cubicBezTo>
                    <a:pt x="8929" y="29486"/>
                    <a:pt x="8977" y="29467"/>
                    <a:pt x="9019" y="29451"/>
                  </a:cubicBezTo>
                  <a:lnTo>
                    <a:pt x="9019" y="29451"/>
                  </a:lnTo>
                  <a:cubicBezTo>
                    <a:pt x="9169" y="29572"/>
                    <a:pt x="8968" y="29542"/>
                    <a:pt x="8999" y="29592"/>
                  </a:cubicBezTo>
                  <a:lnTo>
                    <a:pt x="8996" y="29704"/>
                  </a:lnTo>
                  <a:lnTo>
                    <a:pt x="9056" y="29767"/>
                  </a:lnTo>
                  <a:cubicBezTo>
                    <a:pt x="9106" y="29728"/>
                    <a:pt x="9155" y="29688"/>
                    <a:pt x="9193" y="29659"/>
                  </a:cubicBezTo>
                  <a:cubicBezTo>
                    <a:pt x="9281" y="29742"/>
                    <a:pt x="9346" y="29804"/>
                    <a:pt x="9446" y="29898"/>
                  </a:cubicBezTo>
                  <a:cubicBezTo>
                    <a:pt x="9455" y="29815"/>
                    <a:pt x="9491" y="29794"/>
                    <a:pt x="9534" y="29794"/>
                  </a:cubicBezTo>
                  <a:cubicBezTo>
                    <a:pt x="9578" y="29794"/>
                    <a:pt x="9631" y="29816"/>
                    <a:pt x="9673" y="29816"/>
                  </a:cubicBezTo>
                  <a:cubicBezTo>
                    <a:pt x="9681" y="29816"/>
                    <a:pt x="9689" y="29815"/>
                    <a:pt x="9696" y="29813"/>
                  </a:cubicBezTo>
                  <a:cubicBezTo>
                    <a:pt x="9722" y="29848"/>
                    <a:pt x="9747" y="29884"/>
                    <a:pt x="9778" y="29925"/>
                  </a:cubicBezTo>
                  <a:cubicBezTo>
                    <a:pt x="9873" y="29907"/>
                    <a:pt x="9956" y="29885"/>
                    <a:pt x="10043" y="29863"/>
                  </a:cubicBezTo>
                  <a:cubicBezTo>
                    <a:pt x="10044" y="29863"/>
                    <a:pt x="10046" y="29863"/>
                    <a:pt x="10047" y="29863"/>
                  </a:cubicBezTo>
                  <a:cubicBezTo>
                    <a:pt x="10059" y="29863"/>
                    <a:pt x="10076" y="29873"/>
                    <a:pt x="10090" y="29878"/>
                  </a:cubicBezTo>
                  <a:cubicBezTo>
                    <a:pt x="10077" y="29932"/>
                    <a:pt x="10064" y="29982"/>
                    <a:pt x="10046" y="30050"/>
                  </a:cubicBezTo>
                  <a:cubicBezTo>
                    <a:pt x="10162" y="30053"/>
                    <a:pt x="10249" y="30054"/>
                    <a:pt x="10287" y="30056"/>
                  </a:cubicBezTo>
                  <a:cubicBezTo>
                    <a:pt x="10380" y="30013"/>
                    <a:pt x="10437" y="29988"/>
                    <a:pt x="10513" y="29954"/>
                  </a:cubicBezTo>
                  <a:cubicBezTo>
                    <a:pt x="10533" y="30046"/>
                    <a:pt x="10548" y="30110"/>
                    <a:pt x="10563" y="30174"/>
                  </a:cubicBezTo>
                  <a:cubicBezTo>
                    <a:pt x="10593" y="30166"/>
                    <a:pt x="10623" y="30159"/>
                    <a:pt x="10663" y="30150"/>
                  </a:cubicBezTo>
                  <a:cubicBezTo>
                    <a:pt x="10688" y="30224"/>
                    <a:pt x="10710" y="30291"/>
                    <a:pt x="10732" y="30359"/>
                  </a:cubicBezTo>
                  <a:cubicBezTo>
                    <a:pt x="10789" y="30343"/>
                    <a:pt x="10842" y="30328"/>
                    <a:pt x="10897" y="30312"/>
                  </a:cubicBezTo>
                  <a:cubicBezTo>
                    <a:pt x="10930" y="30365"/>
                    <a:pt x="10963" y="30418"/>
                    <a:pt x="10988" y="30457"/>
                  </a:cubicBezTo>
                  <a:cubicBezTo>
                    <a:pt x="11047" y="30438"/>
                    <a:pt x="11102" y="30419"/>
                    <a:pt x="11195" y="30390"/>
                  </a:cubicBezTo>
                  <a:lnTo>
                    <a:pt x="11195" y="30390"/>
                  </a:lnTo>
                  <a:cubicBezTo>
                    <a:pt x="11179" y="30485"/>
                    <a:pt x="11169" y="30538"/>
                    <a:pt x="11157" y="30603"/>
                  </a:cubicBezTo>
                  <a:cubicBezTo>
                    <a:pt x="11207" y="30615"/>
                    <a:pt x="11247" y="30624"/>
                    <a:pt x="11294" y="30634"/>
                  </a:cubicBezTo>
                  <a:cubicBezTo>
                    <a:pt x="11273" y="30591"/>
                    <a:pt x="11258" y="30565"/>
                    <a:pt x="11238" y="30522"/>
                  </a:cubicBezTo>
                  <a:lnTo>
                    <a:pt x="11238" y="30522"/>
                  </a:lnTo>
                  <a:cubicBezTo>
                    <a:pt x="11316" y="30546"/>
                    <a:pt x="11382" y="30558"/>
                    <a:pt x="11445" y="30568"/>
                  </a:cubicBezTo>
                  <a:cubicBezTo>
                    <a:pt x="11475" y="30535"/>
                    <a:pt x="11500" y="30507"/>
                    <a:pt x="11523" y="30482"/>
                  </a:cubicBezTo>
                  <a:cubicBezTo>
                    <a:pt x="11589" y="30502"/>
                    <a:pt x="11648" y="30519"/>
                    <a:pt x="11706" y="30535"/>
                  </a:cubicBezTo>
                  <a:cubicBezTo>
                    <a:pt x="11751" y="30510"/>
                    <a:pt x="11797" y="30484"/>
                    <a:pt x="11847" y="30455"/>
                  </a:cubicBezTo>
                  <a:cubicBezTo>
                    <a:pt x="11879" y="30507"/>
                    <a:pt x="11900" y="30540"/>
                    <a:pt x="11919" y="30569"/>
                  </a:cubicBezTo>
                  <a:cubicBezTo>
                    <a:pt x="11888" y="30585"/>
                    <a:pt x="11863" y="30597"/>
                    <a:pt x="11837" y="30612"/>
                  </a:cubicBezTo>
                  <a:cubicBezTo>
                    <a:pt x="11879" y="30640"/>
                    <a:pt x="11913" y="30663"/>
                    <a:pt x="11948" y="30688"/>
                  </a:cubicBezTo>
                  <a:cubicBezTo>
                    <a:pt x="11978" y="30747"/>
                    <a:pt x="11843" y="30833"/>
                    <a:pt x="11994" y="30864"/>
                  </a:cubicBezTo>
                  <a:cubicBezTo>
                    <a:pt x="11995" y="30864"/>
                    <a:pt x="11996" y="30864"/>
                    <a:pt x="11998" y="30864"/>
                  </a:cubicBezTo>
                  <a:cubicBezTo>
                    <a:pt x="12115" y="30864"/>
                    <a:pt x="12043" y="30730"/>
                    <a:pt x="12143" y="30730"/>
                  </a:cubicBezTo>
                  <a:cubicBezTo>
                    <a:pt x="12152" y="30730"/>
                    <a:pt x="12164" y="30731"/>
                    <a:pt x="12176" y="30734"/>
                  </a:cubicBezTo>
                  <a:cubicBezTo>
                    <a:pt x="12196" y="30657"/>
                    <a:pt x="12239" y="30612"/>
                    <a:pt x="12329" y="30612"/>
                  </a:cubicBezTo>
                  <a:cubicBezTo>
                    <a:pt x="12360" y="30612"/>
                    <a:pt x="12396" y="30617"/>
                    <a:pt x="12438" y="30628"/>
                  </a:cubicBezTo>
                  <a:cubicBezTo>
                    <a:pt x="12362" y="30678"/>
                    <a:pt x="12304" y="30716"/>
                    <a:pt x="12246" y="30755"/>
                  </a:cubicBezTo>
                  <a:lnTo>
                    <a:pt x="12562" y="31025"/>
                  </a:lnTo>
                  <a:cubicBezTo>
                    <a:pt x="12615" y="31018"/>
                    <a:pt x="12666" y="31009"/>
                    <a:pt x="12722" y="31000"/>
                  </a:cubicBezTo>
                  <a:cubicBezTo>
                    <a:pt x="12772" y="31059"/>
                    <a:pt x="12816" y="31118"/>
                    <a:pt x="12883" y="31186"/>
                  </a:cubicBezTo>
                  <a:cubicBezTo>
                    <a:pt x="12950" y="31102"/>
                    <a:pt x="13002" y="31037"/>
                    <a:pt x="13055" y="30972"/>
                  </a:cubicBezTo>
                  <a:cubicBezTo>
                    <a:pt x="13097" y="31062"/>
                    <a:pt x="13205" y="31055"/>
                    <a:pt x="13295" y="31074"/>
                  </a:cubicBezTo>
                  <a:cubicBezTo>
                    <a:pt x="13346" y="31003"/>
                    <a:pt x="13398" y="30931"/>
                    <a:pt x="13470" y="30831"/>
                  </a:cubicBezTo>
                  <a:cubicBezTo>
                    <a:pt x="13539" y="30909"/>
                    <a:pt x="13573" y="30962"/>
                    <a:pt x="13624" y="30997"/>
                  </a:cubicBezTo>
                  <a:cubicBezTo>
                    <a:pt x="13676" y="31031"/>
                    <a:pt x="13746" y="31047"/>
                    <a:pt x="13808" y="31071"/>
                  </a:cubicBezTo>
                  <a:cubicBezTo>
                    <a:pt x="13807" y="31121"/>
                    <a:pt x="13804" y="31158"/>
                    <a:pt x="13804" y="31162"/>
                  </a:cubicBezTo>
                  <a:cubicBezTo>
                    <a:pt x="13888" y="31277"/>
                    <a:pt x="13943" y="31353"/>
                    <a:pt x="13995" y="31426"/>
                  </a:cubicBezTo>
                  <a:cubicBezTo>
                    <a:pt x="14130" y="31465"/>
                    <a:pt x="14261" y="31502"/>
                    <a:pt x="14397" y="31542"/>
                  </a:cubicBezTo>
                  <a:cubicBezTo>
                    <a:pt x="14410" y="31505"/>
                    <a:pt x="14429" y="31455"/>
                    <a:pt x="14455" y="31383"/>
                  </a:cubicBezTo>
                  <a:cubicBezTo>
                    <a:pt x="14591" y="31465"/>
                    <a:pt x="14704" y="31536"/>
                    <a:pt x="14817" y="31606"/>
                  </a:cubicBezTo>
                  <a:cubicBezTo>
                    <a:pt x="14850" y="31586"/>
                    <a:pt x="14886" y="31573"/>
                    <a:pt x="14906" y="31551"/>
                  </a:cubicBezTo>
                  <a:cubicBezTo>
                    <a:pt x="14954" y="31490"/>
                    <a:pt x="14991" y="31426"/>
                    <a:pt x="15037" y="31365"/>
                  </a:cubicBezTo>
                  <a:cubicBezTo>
                    <a:pt x="15042" y="31358"/>
                    <a:pt x="15069" y="31359"/>
                    <a:pt x="15087" y="31356"/>
                  </a:cubicBezTo>
                  <a:cubicBezTo>
                    <a:pt x="15098" y="31395"/>
                    <a:pt x="15109" y="31428"/>
                    <a:pt x="15120" y="31465"/>
                  </a:cubicBezTo>
                  <a:cubicBezTo>
                    <a:pt x="15127" y="31466"/>
                    <a:pt x="15133" y="31466"/>
                    <a:pt x="15139" y="31466"/>
                  </a:cubicBezTo>
                  <a:cubicBezTo>
                    <a:pt x="15248" y="31466"/>
                    <a:pt x="15295" y="31417"/>
                    <a:pt x="15332" y="31346"/>
                  </a:cubicBezTo>
                  <a:cubicBezTo>
                    <a:pt x="15343" y="31325"/>
                    <a:pt x="15418" y="31327"/>
                    <a:pt x="15459" y="31318"/>
                  </a:cubicBezTo>
                  <a:lnTo>
                    <a:pt x="15459" y="31318"/>
                  </a:lnTo>
                  <a:cubicBezTo>
                    <a:pt x="15429" y="31387"/>
                    <a:pt x="15409" y="31436"/>
                    <a:pt x="15387" y="31484"/>
                  </a:cubicBezTo>
                  <a:cubicBezTo>
                    <a:pt x="15451" y="31502"/>
                    <a:pt x="15513" y="31521"/>
                    <a:pt x="15541" y="31529"/>
                  </a:cubicBezTo>
                  <a:cubicBezTo>
                    <a:pt x="15611" y="31528"/>
                    <a:pt x="15673" y="31519"/>
                    <a:pt x="15726" y="31519"/>
                  </a:cubicBezTo>
                  <a:cubicBezTo>
                    <a:pt x="15752" y="31519"/>
                    <a:pt x="15776" y="31521"/>
                    <a:pt x="15799" y="31527"/>
                  </a:cubicBezTo>
                  <a:cubicBezTo>
                    <a:pt x="15883" y="31552"/>
                    <a:pt x="15952" y="31609"/>
                    <a:pt x="16030" y="31649"/>
                  </a:cubicBezTo>
                  <a:cubicBezTo>
                    <a:pt x="16034" y="31651"/>
                    <a:pt x="16040" y="31652"/>
                    <a:pt x="16046" y="31652"/>
                  </a:cubicBezTo>
                  <a:cubicBezTo>
                    <a:pt x="16062" y="31652"/>
                    <a:pt x="16081" y="31647"/>
                    <a:pt x="16097" y="31645"/>
                  </a:cubicBezTo>
                  <a:cubicBezTo>
                    <a:pt x="16115" y="31612"/>
                    <a:pt x="16131" y="31580"/>
                    <a:pt x="16149" y="31548"/>
                  </a:cubicBezTo>
                  <a:cubicBezTo>
                    <a:pt x="16189" y="31566"/>
                    <a:pt x="16226" y="31597"/>
                    <a:pt x="16259" y="31597"/>
                  </a:cubicBezTo>
                  <a:cubicBezTo>
                    <a:pt x="16261" y="31597"/>
                    <a:pt x="16263" y="31596"/>
                    <a:pt x="16265" y="31596"/>
                  </a:cubicBezTo>
                  <a:cubicBezTo>
                    <a:pt x="16458" y="31567"/>
                    <a:pt x="16648" y="31530"/>
                    <a:pt x="16831" y="31495"/>
                  </a:cubicBezTo>
                  <a:cubicBezTo>
                    <a:pt x="16902" y="31509"/>
                    <a:pt x="16977" y="31524"/>
                    <a:pt x="17111" y="31551"/>
                  </a:cubicBezTo>
                  <a:cubicBezTo>
                    <a:pt x="17133" y="31506"/>
                    <a:pt x="17161" y="31455"/>
                    <a:pt x="17186" y="31408"/>
                  </a:cubicBezTo>
                  <a:cubicBezTo>
                    <a:pt x="17239" y="31439"/>
                    <a:pt x="17265" y="31453"/>
                    <a:pt x="17295" y="31471"/>
                  </a:cubicBezTo>
                  <a:cubicBezTo>
                    <a:pt x="17360" y="31443"/>
                    <a:pt x="17420" y="31420"/>
                    <a:pt x="17473" y="31398"/>
                  </a:cubicBezTo>
                  <a:cubicBezTo>
                    <a:pt x="17524" y="31426"/>
                    <a:pt x="17561" y="31446"/>
                    <a:pt x="17619" y="31477"/>
                  </a:cubicBezTo>
                  <a:cubicBezTo>
                    <a:pt x="17655" y="31448"/>
                    <a:pt x="17683" y="31420"/>
                    <a:pt x="17719" y="31398"/>
                  </a:cubicBezTo>
                  <a:cubicBezTo>
                    <a:pt x="17761" y="31373"/>
                    <a:pt x="17808" y="31350"/>
                    <a:pt x="17863" y="31317"/>
                  </a:cubicBezTo>
                  <a:cubicBezTo>
                    <a:pt x="17889" y="31365"/>
                    <a:pt x="17905" y="31396"/>
                    <a:pt x="17923" y="31427"/>
                  </a:cubicBezTo>
                  <a:cubicBezTo>
                    <a:pt x="18063" y="31411"/>
                    <a:pt x="18203" y="31395"/>
                    <a:pt x="18334" y="31378"/>
                  </a:cubicBezTo>
                  <a:cubicBezTo>
                    <a:pt x="18341" y="31337"/>
                    <a:pt x="18345" y="31311"/>
                    <a:pt x="18350" y="31289"/>
                  </a:cubicBezTo>
                  <a:cubicBezTo>
                    <a:pt x="18507" y="31309"/>
                    <a:pt x="18659" y="31330"/>
                    <a:pt x="18803" y="31349"/>
                  </a:cubicBezTo>
                  <a:cubicBezTo>
                    <a:pt x="18890" y="31283"/>
                    <a:pt x="18926" y="31185"/>
                    <a:pt x="19048" y="31185"/>
                  </a:cubicBezTo>
                  <a:cubicBezTo>
                    <a:pt x="19053" y="31185"/>
                    <a:pt x="19058" y="31185"/>
                    <a:pt x="19063" y="31186"/>
                  </a:cubicBezTo>
                  <a:cubicBezTo>
                    <a:pt x="19075" y="31165"/>
                    <a:pt x="19090" y="31147"/>
                    <a:pt x="19105" y="31130"/>
                  </a:cubicBezTo>
                  <a:lnTo>
                    <a:pt x="19130" y="31146"/>
                  </a:lnTo>
                  <a:lnTo>
                    <a:pt x="19075" y="31193"/>
                  </a:lnTo>
                  <a:cubicBezTo>
                    <a:pt x="19071" y="31190"/>
                    <a:pt x="19063" y="31186"/>
                    <a:pt x="19063" y="31186"/>
                  </a:cubicBezTo>
                  <a:lnTo>
                    <a:pt x="19063" y="31186"/>
                  </a:lnTo>
                  <a:cubicBezTo>
                    <a:pt x="19103" y="31221"/>
                    <a:pt x="19140" y="31253"/>
                    <a:pt x="19175" y="31284"/>
                  </a:cubicBezTo>
                  <a:cubicBezTo>
                    <a:pt x="19243" y="31246"/>
                    <a:pt x="19305" y="31211"/>
                    <a:pt x="19365" y="31177"/>
                  </a:cubicBezTo>
                  <a:cubicBezTo>
                    <a:pt x="19358" y="31130"/>
                    <a:pt x="19352" y="31084"/>
                    <a:pt x="19316" y="31042"/>
                  </a:cubicBezTo>
                  <a:cubicBezTo>
                    <a:pt x="19316" y="31042"/>
                    <a:pt x="19317" y="31041"/>
                    <a:pt x="19317" y="31041"/>
                  </a:cubicBezTo>
                  <a:lnTo>
                    <a:pt x="19317" y="31041"/>
                  </a:lnTo>
                  <a:cubicBezTo>
                    <a:pt x="19317" y="31041"/>
                    <a:pt x="19316" y="31041"/>
                    <a:pt x="19316" y="31042"/>
                  </a:cubicBezTo>
                  <a:lnTo>
                    <a:pt x="19316" y="31042"/>
                  </a:lnTo>
                  <a:cubicBezTo>
                    <a:pt x="19278" y="31011"/>
                    <a:pt x="19269" y="30975"/>
                    <a:pt x="19260" y="30939"/>
                  </a:cubicBezTo>
                  <a:lnTo>
                    <a:pt x="19306" y="30928"/>
                  </a:lnTo>
                  <a:lnTo>
                    <a:pt x="19349" y="31032"/>
                  </a:lnTo>
                  <a:lnTo>
                    <a:pt x="19349" y="31032"/>
                  </a:lnTo>
                  <a:cubicBezTo>
                    <a:pt x="19371" y="31026"/>
                    <a:pt x="19391" y="31024"/>
                    <a:pt x="19409" y="31024"/>
                  </a:cubicBezTo>
                  <a:cubicBezTo>
                    <a:pt x="19500" y="31024"/>
                    <a:pt x="19547" y="31082"/>
                    <a:pt x="19622" y="31093"/>
                  </a:cubicBezTo>
                  <a:cubicBezTo>
                    <a:pt x="19637" y="31050"/>
                    <a:pt x="19653" y="31008"/>
                    <a:pt x="19681" y="30928"/>
                  </a:cubicBezTo>
                  <a:cubicBezTo>
                    <a:pt x="19747" y="30980"/>
                    <a:pt x="19787" y="31012"/>
                    <a:pt x="19825" y="31043"/>
                  </a:cubicBezTo>
                  <a:cubicBezTo>
                    <a:pt x="19890" y="30980"/>
                    <a:pt x="20024" y="30946"/>
                    <a:pt x="20012" y="30806"/>
                  </a:cubicBezTo>
                  <a:lnTo>
                    <a:pt x="20012" y="30806"/>
                  </a:lnTo>
                  <a:cubicBezTo>
                    <a:pt x="20078" y="30853"/>
                    <a:pt x="20127" y="30889"/>
                    <a:pt x="20189" y="30931"/>
                  </a:cubicBezTo>
                  <a:cubicBezTo>
                    <a:pt x="20202" y="30874"/>
                    <a:pt x="20211" y="30837"/>
                    <a:pt x="20215" y="30812"/>
                  </a:cubicBezTo>
                  <a:cubicBezTo>
                    <a:pt x="20282" y="30808"/>
                    <a:pt x="20345" y="30802"/>
                    <a:pt x="20442" y="30794"/>
                  </a:cubicBezTo>
                  <a:cubicBezTo>
                    <a:pt x="20383" y="30759"/>
                    <a:pt x="20358" y="30744"/>
                    <a:pt x="20332" y="30728"/>
                  </a:cubicBezTo>
                  <a:cubicBezTo>
                    <a:pt x="20376" y="30703"/>
                    <a:pt x="20414" y="30681"/>
                    <a:pt x="20452" y="30659"/>
                  </a:cubicBezTo>
                  <a:cubicBezTo>
                    <a:pt x="20452" y="30606"/>
                    <a:pt x="20451" y="30553"/>
                    <a:pt x="20449" y="30494"/>
                  </a:cubicBezTo>
                  <a:cubicBezTo>
                    <a:pt x="20502" y="30493"/>
                    <a:pt x="20536" y="30493"/>
                    <a:pt x="20592" y="30491"/>
                  </a:cubicBezTo>
                  <a:lnTo>
                    <a:pt x="20592" y="30491"/>
                  </a:lnTo>
                  <a:cubicBezTo>
                    <a:pt x="20574" y="30544"/>
                    <a:pt x="20561" y="30587"/>
                    <a:pt x="20546" y="30631"/>
                  </a:cubicBezTo>
                  <a:cubicBezTo>
                    <a:pt x="20624" y="30660"/>
                    <a:pt x="20684" y="30674"/>
                    <a:pt x="20728" y="30674"/>
                  </a:cubicBezTo>
                  <a:cubicBezTo>
                    <a:pt x="20777" y="30674"/>
                    <a:pt x="20807" y="30657"/>
                    <a:pt x="20824" y="30622"/>
                  </a:cubicBezTo>
                  <a:cubicBezTo>
                    <a:pt x="20799" y="30608"/>
                    <a:pt x="20774" y="30593"/>
                    <a:pt x="20755" y="30583"/>
                  </a:cubicBezTo>
                  <a:cubicBezTo>
                    <a:pt x="20782" y="30543"/>
                    <a:pt x="20805" y="30509"/>
                    <a:pt x="20821" y="30485"/>
                  </a:cubicBezTo>
                  <a:cubicBezTo>
                    <a:pt x="20910" y="30510"/>
                    <a:pt x="20988" y="30522"/>
                    <a:pt x="21060" y="30537"/>
                  </a:cubicBezTo>
                  <a:cubicBezTo>
                    <a:pt x="21083" y="30503"/>
                    <a:pt x="21097" y="30493"/>
                    <a:pt x="21095" y="30485"/>
                  </a:cubicBezTo>
                  <a:cubicBezTo>
                    <a:pt x="21091" y="30461"/>
                    <a:pt x="21084" y="30437"/>
                    <a:pt x="21018" y="30410"/>
                  </a:cubicBezTo>
                  <a:lnTo>
                    <a:pt x="21018" y="30410"/>
                  </a:lnTo>
                  <a:cubicBezTo>
                    <a:pt x="21005" y="30418"/>
                    <a:pt x="20992" y="30426"/>
                    <a:pt x="20977" y="30432"/>
                  </a:cubicBezTo>
                  <a:cubicBezTo>
                    <a:pt x="20977" y="30433"/>
                    <a:pt x="20976" y="30433"/>
                    <a:pt x="20975" y="30433"/>
                  </a:cubicBezTo>
                  <a:cubicBezTo>
                    <a:pt x="20964" y="30433"/>
                    <a:pt x="20951" y="30417"/>
                    <a:pt x="20982" y="30397"/>
                  </a:cubicBezTo>
                  <a:cubicBezTo>
                    <a:pt x="20982" y="30397"/>
                    <a:pt x="20983" y="30397"/>
                    <a:pt x="20983" y="30397"/>
                  </a:cubicBezTo>
                  <a:lnTo>
                    <a:pt x="20983" y="30397"/>
                  </a:lnTo>
                  <a:cubicBezTo>
                    <a:pt x="20983" y="30397"/>
                    <a:pt x="20983" y="30397"/>
                    <a:pt x="20983" y="30397"/>
                  </a:cubicBezTo>
                  <a:cubicBezTo>
                    <a:pt x="20996" y="30401"/>
                    <a:pt x="21008" y="30406"/>
                    <a:pt x="21018" y="30410"/>
                  </a:cubicBezTo>
                  <a:lnTo>
                    <a:pt x="21018" y="30410"/>
                  </a:lnTo>
                  <a:cubicBezTo>
                    <a:pt x="21024" y="30406"/>
                    <a:pt x="21030" y="30402"/>
                    <a:pt x="21036" y="30397"/>
                  </a:cubicBezTo>
                  <a:lnTo>
                    <a:pt x="21036" y="30397"/>
                  </a:lnTo>
                  <a:cubicBezTo>
                    <a:pt x="21027" y="30397"/>
                    <a:pt x="21017" y="30396"/>
                    <a:pt x="21007" y="30396"/>
                  </a:cubicBezTo>
                  <a:cubicBezTo>
                    <a:pt x="20999" y="30396"/>
                    <a:pt x="20991" y="30397"/>
                    <a:pt x="20983" y="30397"/>
                  </a:cubicBezTo>
                  <a:lnTo>
                    <a:pt x="20983" y="30397"/>
                  </a:lnTo>
                  <a:cubicBezTo>
                    <a:pt x="20981" y="30384"/>
                    <a:pt x="21023" y="30379"/>
                    <a:pt x="21067" y="30377"/>
                  </a:cubicBezTo>
                  <a:lnTo>
                    <a:pt x="21067" y="30377"/>
                  </a:lnTo>
                  <a:cubicBezTo>
                    <a:pt x="21057" y="30383"/>
                    <a:pt x="21047" y="30390"/>
                    <a:pt x="21036" y="30397"/>
                  </a:cubicBezTo>
                  <a:lnTo>
                    <a:pt x="21036" y="30397"/>
                  </a:lnTo>
                  <a:cubicBezTo>
                    <a:pt x="21148" y="30405"/>
                    <a:pt x="21229" y="30450"/>
                    <a:pt x="21303" y="30450"/>
                  </a:cubicBezTo>
                  <a:cubicBezTo>
                    <a:pt x="21349" y="30450"/>
                    <a:pt x="21392" y="30433"/>
                    <a:pt x="21438" y="30379"/>
                  </a:cubicBezTo>
                  <a:cubicBezTo>
                    <a:pt x="21436" y="30347"/>
                    <a:pt x="21436" y="30321"/>
                    <a:pt x="21433" y="30244"/>
                  </a:cubicBezTo>
                  <a:lnTo>
                    <a:pt x="21433" y="30244"/>
                  </a:lnTo>
                  <a:cubicBezTo>
                    <a:pt x="21509" y="30300"/>
                    <a:pt x="21554" y="30334"/>
                    <a:pt x="21600" y="30368"/>
                  </a:cubicBezTo>
                  <a:cubicBezTo>
                    <a:pt x="21751" y="30297"/>
                    <a:pt x="21875" y="30238"/>
                    <a:pt x="22037" y="30163"/>
                  </a:cubicBezTo>
                  <a:cubicBezTo>
                    <a:pt x="22068" y="30164"/>
                    <a:pt x="22094" y="30165"/>
                    <a:pt x="22117" y="30165"/>
                  </a:cubicBezTo>
                  <a:cubicBezTo>
                    <a:pt x="22241" y="30165"/>
                    <a:pt x="22253" y="30142"/>
                    <a:pt x="22316" y="29994"/>
                  </a:cubicBezTo>
                  <a:cubicBezTo>
                    <a:pt x="22321" y="29984"/>
                    <a:pt x="22293" y="29968"/>
                    <a:pt x="22279" y="29954"/>
                  </a:cubicBezTo>
                  <a:cubicBezTo>
                    <a:pt x="22251" y="29976"/>
                    <a:pt x="22225" y="30000"/>
                    <a:pt x="22179" y="30037"/>
                  </a:cubicBezTo>
                  <a:cubicBezTo>
                    <a:pt x="22169" y="29993"/>
                    <a:pt x="22162" y="29960"/>
                    <a:pt x="22156" y="29932"/>
                  </a:cubicBezTo>
                  <a:cubicBezTo>
                    <a:pt x="22249" y="29898"/>
                    <a:pt x="22328" y="29881"/>
                    <a:pt x="22397" y="29847"/>
                  </a:cubicBezTo>
                  <a:cubicBezTo>
                    <a:pt x="22428" y="29878"/>
                    <a:pt x="22453" y="29903"/>
                    <a:pt x="22480" y="29931"/>
                  </a:cubicBezTo>
                  <a:cubicBezTo>
                    <a:pt x="22502" y="29897"/>
                    <a:pt x="22519" y="29869"/>
                    <a:pt x="22535" y="29842"/>
                  </a:cubicBezTo>
                  <a:cubicBezTo>
                    <a:pt x="22591" y="29891"/>
                    <a:pt x="22654" y="29907"/>
                    <a:pt x="22722" y="29907"/>
                  </a:cubicBezTo>
                  <a:cubicBezTo>
                    <a:pt x="22846" y="29907"/>
                    <a:pt x="22988" y="29856"/>
                    <a:pt x="23142" y="29854"/>
                  </a:cubicBezTo>
                  <a:cubicBezTo>
                    <a:pt x="23075" y="29759"/>
                    <a:pt x="23034" y="29700"/>
                    <a:pt x="22986" y="29632"/>
                  </a:cubicBezTo>
                  <a:cubicBezTo>
                    <a:pt x="23111" y="29578"/>
                    <a:pt x="23230" y="29525"/>
                    <a:pt x="23343" y="29475"/>
                  </a:cubicBezTo>
                  <a:cubicBezTo>
                    <a:pt x="23346" y="29428"/>
                    <a:pt x="23349" y="29391"/>
                    <a:pt x="23350" y="29356"/>
                  </a:cubicBezTo>
                  <a:cubicBezTo>
                    <a:pt x="23362" y="29358"/>
                    <a:pt x="23373" y="29360"/>
                    <a:pt x="23384" y="29363"/>
                  </a:cubicBezTo>
                  <a:cubicBezTo>
                    <a:pt x="23402" y="29404"/>
                    <a:pt x="23421" y="29445"/>
                    <a:pt x="23439" y="29485"/>
                  </a:cubicBezTo>
                  <a:cubicBezTo>
                    <a:pt x="23300" y="29576"/>
                    <a:pt x="23246" y="29666"/>
                    <a:pt x="23273" y="29754"/>
                  </a:cubicBezTo>
                  <a:cubicBezTo>
                    <a:pt x="23495" y="29682"/>
                    <a:pt x="23705" y="29576"/>
                    <a:pt x="23915" y="29472"/>
                  </a:cubicBezTo>
                  <a:cubicBezTo>
                    <a:pt x="24118" y="29353"/>
                    <a:pt x="24324" y="29241"/>
                    <a:pt x="24554" y="29177"/>
                  </a:cubicBezTo>
                  <a:cubicBezTo>
                    <a:pt x="24605" y="29111"/>
                    <a:pt x="24663" y="29038"/>
                    <a:pt x="24722" y="28961"/>
                  </a:cubicBezTo>
                  <a:cubicBezTo>
                    <a:pt x="24754" y="28992"/>
                    <a:pt x="24775" y="29010"/>
                    <a:pt x="24810" y="29042"/>
                  </a:cubicBezTo>
                  <a:cubicBezTo>
                    <a:pt x="24895" y="28982"/>
                    <a:pt x="24985" y="28917"/>
                    <a:pt x="25073" y="28855"/>
                  </a:cubicBezTo>
                  <a:lnTo>
                    <a:pt x="25182" y="28882"/>
                  </a:lnTo>
                  <a:cubicBezTo>
                    <a:pt x="25167" y="28826"/>
                    <a:pt x="25153" y="28768"/>
                    <a:pt x="25131" y="28676"/>
                  </a:cubicBezTo>
                  <a:lnTo>
                    <a:pt x="25131" y="28676"/>
                  </a:lnTo>
                  <a:cubicBezTo>
                    <a:pt x="25198" y="28735"/>
                    <a:pt x="25219" y="28752"/>
                    <a:pt x="25257" y="28785"/>
                  </a:cubicBezTo>
                  <a:cubicBezTo>
                    <a:pt x="25312" y="28757"/>
                    <a:pt x="25365" y="28705"/>
                    <a:pt x="25428" y="28674"/>
                  </a:cubicBezTo>
                  <a:cubicBezTo>
                    <a:pt x="25497" y="28639"/>
                    <a:pt x="25575" y="28626"/>
                    <a:pt x="25646" y="28590"/>
                  </a:cubicBezTo>
                  <a:cubicBezTo>
                    <a:pt x="25820" y="28501"/>
                    <a:pt x="25915" y="28329"/>
                    <a:pt x="25808" y="28191"/>
                  </a:cubicBezTo>
                  <a:lnTo>
                    <a:pt x="25808" y="28191"/>
                  </a:lnTo>
                  <a:cubicBezTo>
                    <a:pt x="25804" y="28196"/>
                    <a:pt x="25800" y="28200"/>
                    <a:pt x="25796" y="28204"/>
                  </a:cubicBezTo>
                  <a:cubicBezTo>
                    <a:pt x="25794" y="28205"/>
                    <a:pt x="25791" y="28206"/>
                    <a:pt x="25789" y="28206"/>
                  </a:cubicBezTo>
                  <a:cubicBezTo>
                    <a:pt x="25779" y="28206"/>
                    <a:pt x="25769" y="28194"/>
                    <a:pt x="25790" y="28170"/>
                  </a:cubicBezTo>
                  <a:lnTo>
                    <a:pt x="25790" y="28170"/>
                  </a:lnTo>
                  <a:cubicBezTo>
                    <a:pt x="25797" y="28177"/>
                    <a:pt x="25803" y="28184"/>
                    <a:pt x="25808" y="28191"/>
                  </a:cubicBezTo>
                  <a:lnTo>
                    <a:pt x="25808" y="28191"/>
                  </a:lnTo>
                  <a:cubicBezTo>
                    <a:pt x="25822" y="28178"/>
                    <a:pt x="25834" y="28163"/>
                    <a:pt x="25846" y="28148"/>
                  </a:cubicBezTo>
                  <a:lnTo>
                    <a:pt x="25846" y="28148"/>
                  </a:lnTo>
                  <a:cubicBezTo>
                    <a:pt x="25830" y="28153"/>
                    <a:pt x="25811" y="28160"/>
                    <a:pt x="25790" y="28170"/>
                  </a:cubicBezTo>
                  <a:cubicBezTo>
                    <a:pt x="25782" y="28158"/>
                    <a:pt x="25824" y="28142"/>
                    <a:pt x="25866" y="28124"/>
                  </a:cubicBezTo>
                  <a:lnTo>
                    <a:pt x="25866" y="28124"/>
                  </a:lnTo>
                  <a:cubicBezTo>
                    <a:pt x="25859" y="28132"/>
                    <a:pt x="25853" y="28140"/>
                    <a:pt x="25846" y="28148"/>
                  </a:cubicBezTo>
                  <a:lnTo>
                    <a:pt x="25846" y="28148"/>
                  </a:lnTo>
                  <a:cubicBezTo>
                    <a:pt x="25868" y="28141"/>
                    <a:pt x="25886" y="28139"/>
                    <a:pt x="25901" y="28139"/>
                  </a:cubicBezTo>
                  <a:cubicBezTo>
                    <a:pt x="25989" y="28139"/>
                    <a:pt x="25991" y="28227"/>
                    <a:pt x="26047" y="28227"/>
                  </a:cubicBezTo>
                  <a:cubicBezTo>
                    <a:pt x="26055" y="28227"/>
                    <a:pt x="26064" y="28225"/>
                    <a:pt x="26074" y="28221"/>
                  </a:cubicBezTo>
                  <a:cubicBezTo>
                    <a:pt x="26261" y="28112"/>
                    <a:pt x="26249" y="27973"/>
                    <a:pt x="26236" y="27827"/>
                  </a:cubicBezTo>
                  <a:lnTo>
                    <a:pt x="26236" y="27827"/>
                  </a:lnTo>
                  <a:cubicBezTo>
                    <a:pt x="26343" y="27830"/>
                    <a:pt x="26447" y="27831"/>
                    <a:pt x="26552" y="27833"/>
                  </a:cubicBezTo>
                  <a:cubicBezTo>
                    <a:pt x="26581" y="27775"/>
                    <a:pt x="26599" y="27703"/>
                    <a:pt x="26614" y="27702"/>
                  </a:cubicBezTo>
                  <a:cubicBezTo>
                    <a:pt x="26842" y="27664"/>
                    <a:pt x="26923" y="27477"/>
                    <a:pt x="27008" y="27306"/>
                  </a:cubicBezTo>
                  <a:cubicBezTo>
                    <a:pt x="27058" y="27208"/>
                    <a:pt x="27101" y="27107"/>
                    <a:pt x="27151" y="26997"/>
                  </a:cubicBezTo>
                  <a:cubicBezTo>
                    <a:pt x="27215" y="26990"/>
                    <a:pt x="27286" y="26984"/>
                    <a:pt x="27355" y="26977"/>
                  </a:cubicBezTo>
                  <a:cubicBezTo>
                    <a:pt x="27363" y="26943"/>
                    <a:pt x="27367" y="26921"/>
                    <a:pt x="27371" y="26894"/>
                  </a:cubicBezTo>
                  <a:lnTo>
                    <a:pt x="27561" y="26878"/>
                  </a:lnTo>
                  <a:cubicBezTo>
                    <a:pt x="27516" y="26757"/>
                    <a:pt x="27645" y="26638"/>
                    <a:pt x="27613" y="26456"/>
                  </a:cubicBezTo>
                  <a:lnTo>
                    <a:pt x="27613" y="26456"/>
                  </a:lnTo>
                  <a:cubicBezTo>
                    <a:pt x="27707" y="26481"/>
                    <a:pt x="27766" y="26495"/>
                    <a:pt x="27855" y="26519"/>
                  </a:cubicBezTo>
                  <a:cubicBezTo>
                    <a:pt x="27852" y="26376"/>
                    <a:pt x="27851" y="26291"/>
                    <a:pt x="27850" y="26220"/>
                  </a:cubicBezTo>
                  <a:cubicBezTo>
                    <a:pt x="27926" y="26194"/>
                    <a:pt x="28003" y="26169"/>
                    <a:pt x="28097" y="26135"/>
                  </a:cubicBezTo>
                  <a:cubicBezTo>
                    <a:pt x="28050" y="26064"/>
                    <a:pt x="28020" y="26019"/>
                    <a:pt x="27988" y="25972"/>
                  </a:cubicBezTo>
                  <a:cubicBezTo>
                    <a:pt x="28025" y="25941"/>
                    <a:pt x="28050" y="25919"/>
                    <a:pt x="28081" y="25891"/>
                  </a:cubicBezTo>
                  <a:cubicBezTo>
                    <a:pt x="28091" y="25930"/>
                    <a:pt x="28097" y="25961"/>
                    <a:pt x="28104" y="25992"/>
                  </a:cubicBezTo>
                  <a:cubicBezTo>
                    <a:pt x="28145" y="25985"/>
                    <a:pt x="28186" y="25979"/>
                    <a:pt x="28223" y="25973"/>
                  </a:cubicBezTo>
                  <a:cubicBezTo>
                    <a:pt x="28231" y="25936"/>
                    <a:pt x="28236" y="25908"/>
                    <a:pt x="28247" y="25864"/>
                  </a:cubicBezTo>
                  <a:cubicBezTo>
                    <a:pt x="28301" y="25901"/>
                    <a:pt x="28347" y="25932"/>
                    <a:pt x="28394" y="25963"/>
                  </a:cubicBezTo>
                  <a:cubicBezTo>
                    <a:pt x="28425" y="25929"/>
                    <a:pt x="28447" y="25904"/>
                    <a:pt x="28472" y="25876"/>
                  </a:cubicBezTo>
                  <a:cubicBezTo>
                    <a:pt x="28438" y="25827"/>
                    <a:pt x="28407" y="25783"/>
                    <a:pt x="28370" y="25730"/>
                  </a:cubicBezTo>
                  <a:cubicBezTo>
                    <a:pt x="28419" y="25722"/>
                    <a:pt x="28450" y="25716"/>
                    <a:pt x="28478" y="25710"/>
                  </a:cubicBezTo>
                  <a:cubicBezTo>
                    <a:pt x="28487" y="25670"/>
                    <a:pt x="28497" y="25629"/>
                    <a:pt x="28509" y="25577"/>
                  </a:cubicBezTo>
                  <a:cubicBezTo>
                    <a:pt x="28590" y="25560"/>
                    <a:pt x="28659" y="25545"/>
                    <a:pt x="28728" y="25532"/>
                  </a:cubicBezTo>
                  <a:cubicBezTo>
                    <a:pt x="28731" y="25464"/>
                    <a:pt x="28732" y="25407"/>
                    <a:pt x="28734" y="25343"/>
                  </a:cubicBezTo>
                  <a:cubicBezTo>
                    <a:pt x="28779" y="25352"/>
                    <a:pt x="28822" y="25360"/>
                    <a:pt x="28853" y="25366"/>
                  </a:cubicBezTo>
                  <a:cubicBezTo>
                    <a:pt x="28910" y="25293"/>
                    <a:pt x="28962" y="25229"/>
                    <a:pt x="29016" y="25161"/>
                  </a:cubicBezTo>
                  <a:cubicBezTo>
                    <a:pt x="28781" y="25071"/>
                    <a:pt x="28773" y="25064"/>
                    <a:pt x="28650" y="24856"/>
                  </a:cubicBezTo>
                  <a:cubicBezTo>
                    <a:pt x="28803" y="24804"/>
                    <a:pt x="28943" y="24755"/>
                    <a:pt x="29068" y="24712"/>
                  </a:cubicBezTo>
                  <a:lnTo>
                    <a:pt x="29068" y="24712"/>
                  </a:lnTo>
                  <a:cubicBezTo>
                    <a:pt x="29147" y="24790"/>
                    <a:pt x="29034" y="24948"/>
                    <a:pt x="29165" y="24968"/>
                  </a:cubicBezTo>
                  <a:cubicBezTo>
                    <a:pt x="29193" y="24911"/>
                    <a:pt x="29216" y="24854"/>
                    <a:pt x="29246" y="24798"/>
                  </a:cubicBezTo>
                  <a:cubicBezTo>
                    <a:pt x="29296" y="24706"/>
                    <a:pt x="29309" y="24628"/>
                    <a:pt x="29241" y="24568"/>
                  </a:cubicBezTo>
                  <a:cubicBezTo>
                    <a:pt x="29237" y="24565"/>
                    <a:pt x="29253" y="24539"/>
                    <a:pt x="29260" y="24523"/>
                  </a:cubicBezTo>
                  <a:cubicBezTo>
                    <a:pt x="29303" y="24530"/>
                    <a:pt x="29344" y="24537"/>
                    <a:pt x="29393" y="24546"/>
                  </a:cubicBezTo>
                  <a:cubicBezTo>
                    <a:pt x="29455" y="24355"/>
                    <a:pt x="29411" y="24228"/>
                    <a:pt x="29353" y="24111"/>
                  </a:cubicBezTo>
                  <a:cubicBezTo>
                    <a:pt x="29318" y="24037"/>
                    <a:pt x="29288" y="23963"/>
                    <a:pt x="29391" y="23868"/>
                  </a:cubicBezTo>
                  <a:cubicBezTo>
                    <a:pt x="29472" y="23932"/>
                    <a:pt x="29475" y="24101"/>
                    <a:pt x="29596" y="24101"/>
                  </a:cubicBezTo>
                  <a:cubicBezTo>
                    <a:pt x="29609" y="24101"/>
                    <a:pt x="29624" y="24099"/>
                    <a:pt x="29640" y="24094"/>
                  </a:cubicBezTo>
                  <a:cubicBezTo>
                    <a:pt x="29666" y="24053"/>
                    <a:pt x="29693" y="24013"/>
                    <a:pt x="29719" y="23972"/>
                  </a:cubicBezTo>
                  <a:cubicBezTo>
                    <a:pt x="29677" y="23862"/>
                    <a:pt x="29671" y="23749"/>
                    <a:pt x="29764" y="23582"/>
                  </a:cubicBezTo>
                  <a:cubicBezTo>
                    <a:pt x="29806" y="23657"/>
                    <a:pt x="29830" y="23716"/>
                    <a:pt x="29868" y="23757"/>
                  </a:cubicBezTo>
                  <a:cubicBezTo>
                    <a:pt x="29870" y="23760"/>
                    <a:pt x="29874" y="23761"/>
                    <a:pt x="29878" y="23761"/>
                  </a:cubicBezTo>
                  <a:cubicBezTo>
                    <a:pt x="29899" y="23761"/>
                    <a:pt x="29940" y="23739"/>
                    <a:pt x="29978" y="23727"/>
                  </a:cubicBezTo>
                  <a:cubicBezTo>
                    <a:pt x="29950" y="23662"/>
                    <a:pt x="29931" y="23619"/>
                    <a:pt x="29917" y="23585"/>
                  </a:cubicBezTo>
                  <a:cubicBezTo>
                    <a:pt x="29946" y="23521"/>
                    <a:pt x="29973" y="23462"/>
                    <a:pt x="30030" y="23337"/>
                  </a:cubicBezTo>
                  <a:lnTo>
                    <a:pt x="30030" y="23337"/>
                  </a:lnTo>
                  <a:cubicBezTo>
                    <a:pt x="29921" y="23398"/>
                    <a:pt x="29872" y="23425"/>
                    <a:pt x="29824" y="23453"/>
                  </a:cubicBezTo>
                  <a:cubicBezTo>
                    <a:pt x="29803" y="23401"/>
                    <a:pt x="29783" y="23346"/>
                    <a:pt x="29758" y="23281"/>
                  </a:cubicBezTo>
                  <a:lnTo>
                    <a:pt x="29758" y="23281"/>
                  </a:lnTo>
                  <a:cubicBezTo>
                    <a:pt x="29874" y="23297"/>
                    <a:pt x="29978" y="23312"/>
                    <a:pt x="30089" y="23328"/>
                  </a:cubicBezTo>
                  <a:cubicBezTo>
                    <a:pt x="30106" y="23168"/>
                    <a:pt x="30121" y="23029"/>
                    <a:pt x="30136" y="22901"/>
                  </a:cubicBezTo>
                  <a:cubicBezTo>
                    <a:pt x="30195" y="22860"/>
                    <a:pt x="30245" y="22832"/>
                    <a:pt x="30292" y="22794"/>
                  </a:cubicBezTo>
                  <a:cubicBezTo>
                    <a:pt x="30276" y="22703"/>
                    <a:pt x="30259" y="22617"/>
                    <a:pt x="30246" y="22541"/>
                  </a:cubicBezTo>
                  <a:cubicBezTo>
                    <a:pt x="30186" y="22501"/>
                    <a:pt x="30133" y="22466"/>
                    <a:pt x="30105" y="22447"/>
                  </a:cubicBezTo>
                  <a:cubicBezTo>
                    <a:pt x="30145" y="22411"/>
                    <a:pt x="30187" y="22372"/>
                    <a:pt x="30220" y="22344"/>
                  </a:cubicBezTo>
                  <a:cubicBezTo>
                    <a:pt x="30296" y="22451"/>
                    <a:pt x="30358" y="22538"/>
                    <a:pt x="30426" y="22635"/>
                  </a:cubicBezTo>
                  <a:cubicBezTo>
                    <a:pt x="30449" y="22586"/>
                    <a:pt x="30462" y="22557"/>
                    <a:pt x="30479" y="22523"/>
                  </a:cubicBezTo>
                  <a:cubicBezTo>
                    <a:pt x="30434" y="22483"/>
                    <a:pt x="30393" y="22448"/>
                    <a:pt x="30371" y="22429"/>
                  </a:cubicBezTo>
                  <a:cubicBezTo>
                    <a:pt x="30374" y="22358"/>
                    <a:pt x="30380" y="22316"/>
                    <a:pt x="30373" y="22279"/>
                  </a:cubicBezTo>
                  <a:cubicBezTo>
                    <a:pt x="30368" y="22254"/>
                    <a:pt x="30346" y="22238"/>
                    <a:pt x="30333" y="22220"/>
                  </a:cubicBezTo>
                  <a:cubicBezTo>
                    <a:pt x="30377" y="22183"/>
                    <a:pt x="30395" y="22169"/>
                    <a:pt x="30458" y="22116"/>
                  </a:cubicBezTo>
                  <a:lnTo>
                    <a:pt x="30458" y="22116"/>
                  </a:lnTo>
                  <a:cubicBezTo>
                    <a:pt x="30298" y="22120"/>
                    <a:pt x="30190" y="22123"/>
                    <a:pt x="30074" y="22127"/>
                  </a:cubicBezTo>
                  <a:cubicBezTo>
                    <a:pt x="30084" y="22079"/>
                    <a:pt x="30090" y="22048"/>
                    <a:pt x="30102" y="21996"/>
                  </a:cubicBezTo>
                  <a:cubicBezTo>
                    <a:pt x="30214" y="22004"/>
                    <a:pt x="30320" y="22011"/>
                    <a:pt x="30426" y="22018"/>
                  </a:cubicBezTo>
                  <a:lnTo>
                    <a:pt x="30476" y="21923"/>
                  </a:lnTo>
                  <a:cubicBezTo>
                    <a:pt x="30445" y="21905"/>
                    <a:pt x="30414" y="21889"/>
                    <a:pt x="30380" y="21871"/>
                  </a:cubicBezTo>
                  <a:lnTo>
                    <a:pt x="30379" y="21871"/>
                  </a:lnTo>
                  <a:cubicBezTo>
                    <a:pt x="30405" y="21820"/>
                    <a:pt x="30421" y="21792"/>
                    <a:pt x="30437" y="21758"/>
                  </a:cubicBezTo>
                  <a:cubicBezTo>
                    <a:pt x="30495" y="21774"/>
                    <a:pt x="30546" y="21790"/>
                    <a:pt x="30598" y="21807"/>
                  </a:cubicBezTo>
                  <a:cubicBezTo>
                    <a:pt x="30617" y="21677"/>
                    <a:pt x="30635" y="21562"/>
                    <a:pt x="30654" y="21443"/>
                  </a:cubicBezTo>
                  <a:lnTo>
                    <a:pt x="30654" y="21443"/>
                  </a:lnTo>
                  <a:cubicBezTo>
                    <a:pt x="30560" y="21468"/>
                    <a:pt x="30486" y="21487"/>
                    <a:pt x="30405" y="21509"/>
                  </a:cubicBezTo>
                  <a:cubicBezTo>
                    <a:pt x="30398" y="21308"/>
                    <a:pt x="30608" y="21287"/>
                    <a:pt x="30607" y="21137"/>
                  </a:cubicBezTo>
                  <a:lnTo>
                    <a:pt x="30607" y="21137"/>
                  </a:lnTo>
                  <a:cubicBezTo>
                    <a:pt x="30742" y="21150"/>
                    <a:pt x="30857" y="21162"/>
                    <a:pt x="30970" y="21174"/>
                  </a:cubicBezTo>
                  <a:lnTo>
                    <a:pt x="30983" y="21136"/>
                  </a:lnTo>
                  <a:lnTo>
                    <a:pt x="30736" y="21021"/>
                  </a:lnTo>
                  <a:lnTo>
                    <a:pt x="30780" y="20980"/>
                  </a:lnTo>
                  <a:cubicBezTo>
                    <a:pt x="30755" y="20915"/>
                    <a:pt x="30730" y="20850"/>
                    <a:pt x="30715" y="20809"/>
                  </a:cubicBezTo>
                  <a:cubicBezTo>
                    <a:pt x="30799" y="20772"/>
                    <a:pt x="30889" y="20736"/>
                    <a:pt x="31011" y="20684"/>
                  </a:cubicBezTo>
                  <a:cubicBezTo>
                    <a:pt x="30974" y="20621"/>
                    <a:pt x="30944" y="20569"/>
                    <a:pt x="30921" y="20531"/>
                  </a:cubicBezTo>
                  <a:cubicBezTo>
                    <a:pt x="31002" y="20469"/>
                    <a:pt x="31060" y="20424"/>
                    <a:pt x="31119" y="20381"/>
                  </a:cubicBezTo>
                  <a:cubicBezTo>
                    <a:pt x="31089" y="20313"/>
                    <a:pt x="31067" y="20265"/>
                    <a:pt x="31047" y="20215"/>
                  </a:cubicBezTo>
                  <a:lnTo>
                    <a:pt x="31026" y="20112"/>
                  </a:lnTo>
                  <a:lnTo>
                    <a:pt x="31099" y="20082"/>
                  </a:lnTo>
                  <a:cubicBezTo>
                    <a:pt x="31083" y="20018"/>
                    <a:pt x="31067" y="19953"/>
                    <a:pt x="31051" y="19891"/>
                  </a:cubicBezTo>
                  <a:cubicBezTo>
                    <a:pt x="30992" y="19913"/>
                    <a:pt x="30961" y="19925"/>
                    <a:pt x="30914" y="19941"/>
                  </a:cubicBezTo>
                  <a:cubicBezTo>
                    <a:pt x="30944" y="19865"/>
                    <a:pt x="30969" y="19815"/>
                    <a:pt x="30986" y="19756"/>
                  </a:cubicBezTo>
                  <a:cubicBezTo>
                    <a:pt x="30998" y="19757"/>
                    <a:pt x="31010" y="19758"/>
                    <a:pt x="31021" y="19758"/>
                  </a:cubicBezTo>
                  <a:cubicBezTo>
                    <a:pt x="31189" y="19758"/>
                    <a:pt x="31321" y="19613"/>
                    <a:pt x="31488" y="19548"/>
                  </a:cubicBezTo>
                  <a:cubicBezTo>
                    <a:pt x="31454" y="19441"/>
                    <a:pt x="31429" y="19361"/>
                    <a:pt x="31407" y="19288"/>
                  </a:cubicBezTo>
                  <a:cubicBezTo>
                    <a:pt x="31448" y="19242"/>
                    <a:pt x="31475" y="19214"/>
                    <a:pt x="31538" y="19145"/>
                  </a:cubicBezTo>
                  <a:lnTo>
                    <a:pt x="31538" y="19145"/>
                  </a:lnTo>
                  <a:cubicBezTo>
                    <a:pt x="31448" y="19158"/>
                    <a:pt x="31401" y="19166"/>
                    <a:pt x="31358" y="19172"/>
                  </a:cubicBezTo>
                  <a:cubicBezTo>
                    <a:pt x="31322" y="19129"/>
                    <a:pt x="31285" y="19086"/>
                    <a:pt x="31258" y="19054"/>
                  </a:cubicBezTo>
                  <a:cubicBezTo>
                    <a:pt x="31267" y="18963"/>
                    <a:pt x="31275" y="18882"/>
                    <a:pt x="31289" y="18732"/>
                  </a:cubicBezTo>
                  <a:cubicBezTo>
                    <a:pt x="31330" y="18845"/>
                    <a:pt x="31351" y="18901"/>
                    <a:pt x="31366" y="18944"/>
                  </a:cubicBezTo>
                  <a:cubicBezTo>
                    <a:pt x="31433" y="18939"/>
                    <a:pt x="31504" y="18933"/>
                    <a:pt x="31575" y="18929"/>
                  </a:cubicBezTo>
                  <a:cubicBezTo>
                    <a:pt x="31566" y="18758"/>
                    <a:pt x="31566" y="18760"/>
                    <a:pt x="31664" y="18598"/>
                  </a:cubicBezTo>
                  <a:lnTo>
                    <a:pt x="31664" y="18598"/>
                  </a:lnTo>
                  <a:cubicBezTo>
                    <a:pt x="31606" y="18607"/>
                    <a:pt x="31557" y="18614"/>
                    <a:pt x="31506" y="18623"/>
                  </a:cubicBezTo>
                  <a:cubicBezTo>
                    <a:pt x="31523" y="18558"/>
                    <a:pt x="31541" y="18496"/>
                    <a:pt x="31558" y="18440"/>
                  </a:cubicBezTo>
                  <a:lnTo>
                    <a:pt x="31667" y="18440"/>
                  </a:lnTo>
                  <a:cubicBezTo>
                    <a:pt x="31697" y="18309"/>
                    <a:pt x="31701" y="18177"/>
                    <a:pt x="31716" y="18081"/>
                  </a:cubicBezTo>
                  <a:cubicBezTo>
                    <a:pt x="31675" y="17996"/>
                    <a:pt x="31641" y="17926"/>
                    <a:pt x="31604" y="17858"/>
                  </a:cubicBezTo>
                  <a:cubicBezTo>
                    <a:pt x="31588" y="17842"/>
                    <a:pt x="31576" y="17823"/>
                    <a:pt x="31564" y="17802"/>
                  </a:cubicBezTo>
                  <a:lnTo>
                    <a:pt x="31585" y="17784"/>
                  </a:lnTo>
                  <a:lnTo>
                    <a:pt x="31614" y="17850"/>
                  </a:lnTo>
                  <a:cubicBezTo>
                    <a:pt x="31610" y="17853"/>
                    <a:pt x="31606" y="17857"/>
                    <a:pt x="31604" y="17858"/>
                  </a:cubicBezTo>
                  <a:lnTo>
                    <a:pt x="31604" y="17858"/>
                  </a:lnTo>
                  <a:cubicBezTo>
                    <a:pt x="31701" y="17847"/>
                    <a:pt x="31747" y="17780"/>
                    <a:pt x="31759" y="17670"/>
                  </a:cubicBezTo>
                  <a:lnTo>
                    <a:pt x="31759" y="17670"/>
                  </a:lnTo>
                  <a:cubicBezTo>
                    <a:pt x="31725" y="17684"/>
                    <a:pt x="31692" y="17699"/>
                    <a:pt x="31647" y="17720"/>
                  </a:cubicBezTo>
                  <a:cubicBezTo>
                    <a:pt x="31651" y="17650"/>
                    <a:pt x="31654" y="17584"/>
                    <a:pt x="31657" y="17521"/>
                  </a:cubicBezTo>
                  <a:cubicBezTo>
                    <a:pt x="31625" y="17499"/>
                    <a:pt x="31594" y="17478"/>
                    <a:pt x="31556" y="17450"/>
                  </a:cubicBezTo>
                  <a:cubicBezTo>
                    <a:pt x="31598" y="17421"/>
                    <a:pt x="31631" y="17397"/>
                    <a:pt x="31666" y="17372"/>
                  </a:cubicBezTo>
                  <a:cubicBezTo>
                    <a:pt x="31685" y="17394"/>
                    <a:pt x="31710" y="17422"/>
                    <a:pt x="31735" y="17452"/>
                  </a:cubicBezTo>
                  <a:cubicBezTo>
                    <a:pt x="31801" y="17424"/>
                    <a:pt x="31863" y="17399"/>
                    <a:pt x="31935" y="17369"/>
                  </a:cubicBezTo>
                  <a:cubicBezTo>
                    <a:pt x="31882" y="17284"/>
                    <a:pt x="31840" y="17215"/>
                    <a:pt x="31795" y="17144"/>
                  </a:cubicBezTo>
                  <a:cubicBezTo>
                    <a:pt x="31754" y="17175"/>
                    <a:pt x="31729" y="17194"/>
                    <a:pt x="31706" y="17212"/>
                  </a:cubicBezTo>
                  <a:cubicBezTo>
                    <a:pt x="31678" y="17234"/>
                    <a:pt x="31653" y="17256"/>
                    <a:pt x="31606" y="17296"/>
                  </a:cubicBezTo>
                  <a:cubicBezTo>
                    <a:pt x="31642" y="17119"/>
                    <a:pt x="31735" y="17022"/>
                    <a:pt x="31885" y="17003"/>
                  </a:cubicBezTo>
                  <a:cubicBezTo>
                    <a:pt x="31828" y="16950"/>
                    <a:pt x="31775" y="16903"/>
                    <a:pt x="31726" y="16859"/>
                  </a:cubicBezTo>
                  <a:cubicBezTo>
                    <a:pt x="31678" y="16885"/>
                    <a:pt x="31636" y="16907"/>
                    <a:pt x="31572" y="16941"/>
                  </a:cubicBezTo>
                  <a:cubicBezTo>
                    <a:pt x="31570" y="16841"/>
                    <a:pt x="31457" y="16804"/>
                    <a:pt x="31548" y="16700"/>
                  </a:cubicBezTo>
                  <a:lnTo>
                    <a:pt x="31548" y="16700"/>
                  </a:lnTo>
                  <a:cubicBezTo>
                    <a:pt x="31586" y="16732"/>
                    <a:pt x="31620" y="16763"/>
                    <a:pt x="31664" y="16806"/>
                  </a:cubicBezTo>
                  <a:cubicBezTo>
                    <a:pt x="31697" y="16716"/>
                    <a:pt x="31707" y="16647"/>
                    <a:pt x="31734" y="16554"/>
                  </a:cubicBezTo>
                  <a:cubicBezTo>
                    <a:pt x="31756" y="16632"/>
                    <a:pt x="31769" y="16678"/>
                    <a:pt x="31797" y="16776"/>
                  </a:cubicBezTo>
                  <a:cubicBezTo>
                    <a:pt x="31809" y="16632"/>
                    <a:pt x="31817" y="16545"/>
                    <a:pt x="31822" y="16493"/>
                  </a:cubicBezTo>
                  <a:cubicBezTo>
                    <a:pt x="31775" y="16426"/>
                    <a:pt x="31745" y="16385"/>
                    <a:pt x="31710" y="16334"/>
                  </a:cubicBezTo>
                  <a:cubicBezTo>
                    <a:pt x="31770" y="16306"/>
                    <a:pt x="31809" y="16288"/>
                    <a:pt x="31863" y="16263"/>
                  </a:cubicBezTo>
                  <a:cubicBezTo>
                    <a:pt x="31728" y="16179"/>
                    <a:pt x="31847" y="16114"/>
                    <a:pt x="31856" y="16054"/>
                  </a:cubicBezTo>
                  <a:cubicBezTo>
                    <a:pt x="31791" y="15991"/>
                    <a:pt x="31731" y="15931"/>
                    <a:pt x="31672" y="15872"/>
                  </a:cubicBezTo>
                  <a:cubicBezTo>
                    <a:pt x="31656" y="15913"/>
                    <a:pt x="31641" y="15953"/>
                    <a:pt x="31622" y="16000"/>
                  </a:cubicBezTo>
                  <a:cubicBezTo>
                    <a:pt x="31570" y="15986"/>
                    <a:pt x="31523" y="15975"/>
                    <a:pt x="31413" y="15947"/>
                  </a:cubicBezTo>
                  <a:cubicBezTo>
                    <a:pt x="31513" y="15882"/>
                    <a:pt x="31564" y="15848"/>
                    <a:pt x="31604" y="15823"/>
                  </a:cubicBezTo>
                  <a:cubicBezTo>
                    <a:pt x="31584" y="15702"/>
                    <a:pt x="31566" y="15608"/>
                    <a:pt x="31548" y="15510"/>
                  </a:cubicBezTo>
                  <a:cubicBezTo>
                    <a:pt x="31501" y="15497"/>
                    <a:pt x="31450" y="15482"/>
                    <a:pt x="31392" y="15464"/>
                  </a:cubicBezTo>
                  <a:cubicBezTo>
                    <a:pt x="31423" y="15377"/>
                    <a:pt x="31451" y="15304"/>
                    <a:pt x="31504" y="15158"/>
                  </a:cubicBezTo>
                  <a:lnTo>
                    <a:pt x="31504" y="15158"/>
                  </a:lnTo>
                  <a:cubicBezTo>
                    <a:pt x="31375" y="15245"/>
                    <a:pt x="31305" y="15291"/>
                    <a:pt x="31236" y="15338"/>
                  </a:cubicBezTo>
                  <a:cubicBezTo>
                    <a:pt x="31220" y="15574"/>
                    <a:pt x="31166" y="15791"/>
                    <a:pt x="30983" y="15926"/>
                  </a:cubicBezTo>
                  <a:cubicBezTo>
                    <a:pt x="30960" y="15900"/>
                    <a:pt x="30944" y="15882"/>
                    <a:pt x="30905" y="15839"/>
                  </a:cubicBezTo>
                  <a:cubicBezTo>
                    <a:pt x="30899" y="15908"/>
                    <a:pt x="30895" y="15950"/>
                    <a:pt x="30892" y="15989"/>
                  </a:cubicBezTo>
                  <a:cubicBezTo>
                    <a:pt x="30963" y="16082"/>
                    <a:pt x="30954" y="16182"/>
                    <a:pt x="30870" y="16257"/>
                  </a:cubicBezTo>
                  <a:cubicBezTo>
                    <a:pt x="30867" y="16289"/>
                    <a:pt x="30864" y="16323"/>
                    <a:pt x="30861" y="16360"/>
                  </a:cubicBezTo>
                  <a:cubicBezTo>
                    <a:pt x="30821" y="16375"/>
                    <a:pt x="30782" y="16391"/>
                    <a:pt x="30751" y="16403"/>
                  </a:cubicBezTo>
                  <a:cubicBezTo>
                    <a:pt x="30767" y="16454"/>
                    <a:pt x="30782" y="16501"/>
                    <a:pt x="30792" y="16537"/>
                  </a:cubicBezTo>
                  <a:cubicBezTo>
                    <a:pt x="30720" y="16581"/>
                    <a:pt x="30663" y="16616"/>
                    <a:pt x="30605" y="16651"/>
                  </a:cubicBezTo>
                  <a:lnTo>
                    <a:pt x="30545" y="16726"/>
                  </a:lnTo>
                  <a:cubicBezTo>
                    <a:pt x="30596" y="16750"/>
                    <a:pt x="30648" y="16774"/>
                    <a:pt x="30739" y="16816"/>
                  </a:cubicBezTo>
                  <a:cubicBezTo>
                    <a:pt x="30618" y="16822"/>
                    <a:pt x="30564" y="16825"/>
                    <a:pt x="30502" y="16828"/>
                  </a:cubicBezTo>
                  <a:cubicBezTo>
                    <a:pt x="30487" y="16910"/>
                    <a:pt x="30473" y="16982"/>
                    <a:pt x="30461" y="17050"/>
                  </a:cubicBezTo>
                  <a:cubicBezTo>
                    <a:pt x="30424" y="17055"/>
                    <a:pt x="30396" y="17057"/>
                    <a:pt x="30358" y="17062"/>
                  </a:cubicBezTo>
                  <a:cubicBezTo>
                    <a:pt x="30323" y="17275"/>
                    <a:pt x="30118" y="17418"/>
                    <a:pt x="30133" y="17645"/>
                  </a:cubicBezTo>
                  <a:cubicBezTo>
                    <a:pt x="30191" y="17641"/>
                    <a:pt x="30239" y="17638"/>
                    <a:pt x="30321" y="17582"/>
                  </a:cubicBezTo>
                  <a:lnTo>
                    <a:pt x="30321" y="17582"/>
                  </a:lnTo>
                  <a:cubicBezTo>
                    <a:pt x="30322" y="17592"/>
                    <a:pt x="30323" y="17602"/>
                    <a:pt x="30324" y="17612"/>
                  </a:cubicBezTo>
                  <a:lnTo>
                    <a:pt x="30324" y="17612"/>
                  </a:lnTo>
                  <a:cubicBezTo>
                    <a:pt x="30331" y="17597"/>
                    <a:pt x="30339" y="17581"/>
                    <a:pt x="30348" y="17562"/>
                  </a:cubicBezTo>
                  <a:lnTo>
                    <a:pt x="30348" y="17562"/>
                  </a:lnTo>
                  <a:cubicBezTo>
                    <a:pt x="30338" y="17569"/>
                    <a:pt x="30329" y="17576"/>
                    <a:pt x="30321" y="17582"/>
                  </a:cubicBezTo>
                  <a:lnTo>
                    <a:pt x="30321" y="17582"/>
                  </a:lnTo>
                  <a:cubicBezTo>
                    <a:pt x="30320" y="17569"/>
                    <a:pt x="30319" y="17556"/>
                    <a:pt x="30320" y="17543"/>
                  </a:cubicBezTo>
                  <a:cubicBezTo>
                    <a:pt x="30320" y="17539"/>
                    <a:pt x="30325" y="17535"/>
                    <a:pt x="30330" y="17535"/>
                  </a:cubicBezTo>
                  <a:cubicBezTo>
                    <a:pt x="30337" y="17535"/>
                    <a:pt x="30346" y="17542"/>
                    <a:pt x="30348" y="17562"/>
                  </a:cubicBezTo>
                  <a:cubicBezTo>
                    <a:pt x="30348" y="17562"/>
                    <a:pt x="30348" y="17562"/>
                    <a:pt x="30348" y="17562"/>
                  </a:cubicBezTo>
                  <a:lnTo>
                    <a:pt x="30348" y="17562"/>
                  </a:lnTo>
                  <a:cubicBezTo>
                    <a:pt x="30348" y="17562"/>
                    <a:pt x="30348" y="17562"/>
                    <a:pt x="30348" y="17562"/>
                  </a:cubicBezTo>
                  <a:lnTo>
                    <a:pt x="30348" y="17562"/>
                  </a:lnTo>
                  <a:cubicBezTo>
                    <a:pt x="30361" y="17565"/>
                    <a:pt x="30345" y="17602"/>
                    <a:pt x="30327" y="17639"/>
                  </a:cubicBezTo>
                  <a:cubicBezTo>
                    <a:pt x="30326" y="17630"/>
                    <a:pt x="30325" y="17621"/>
                    <a:pt x="30324" y="17612"/>
                  </a:cubicBezTo>
                  <a:lnTo>
                    <a:pt x="30324" y="17612"/>
                  </a:lnTo>
                  <a:cubicBezTo>
                    <a:pt x="30291" y="17686"/>
                    <a:pt x="30285" y="17718"/>
                    <a:pt x="30280" y="17745"/>
                  </a:cubicBezTo>
                  <a:cubicBezTo>
                    <a:pt x="30226" y="17750"/>
                    <a:pt x="30193" y="17755"/>
                    <a:pt x="30148" y="17762"/>
                  </a:cubicBezTo>
                  <a:cubicBezTo>
                    <a:pt x="30192" y="17800"/>
                    <a:pt x="30224" y="17828"/>
                    <a:pt x="30279" y="17877"/>
                  </a:cubicBezTo>
                  <a:cubicBezTo>
                    <a:pt x="30198" y="17871"/>
                    <a:pt x="30145" y="17867"/>
                    <a:pt x="30073" y="17862"/>
                  </a:cubicBezTo>
                  <a:cubicBezTo>
                    <a:pt x="30068" y="18143"/>
                    <a:pt x="30009" y="18407"/>
                    <a:pt x="29983" y="18670"/>
                  </a:cubicBezTo>
                  <a:cubicBezTo>
                    <a:pt x="30023" y="18702"/>
                    <a:pt x="30050" y="18724"/>
                    <a:pt x="30096" y="18760"/>
                  </a:cubicBezTo>
                  <a:cubicBezTo>
                    <a:pt x="30030" y="18817"/>
                    <a:pt x="29973" y="18866"/>
                    <a:pt x="29915" y="18914"/>
                  </a:cubicBezTo>
                  <a:cubicBezTo>
                    <a:pt x="29943" y="18942"/>
                    <a:pt x="29971" y="18970"/>
                    <a:pt x="30009" y="19008"/>
                  </a:cubicBezTo>
                  <a:cubicBezTo>
                    <a:pt x="29953" y="19013"/>
                    <a:pt x="29918" y="19017"/>
                    <a:pt x="29852" y="19023"/>
                  </a:cubicBezTo>
                  <a:cubicBezTo>
                    <a:pt x="29940" y="19132"/>
                    <a:pt x="30015" y="19223"/>
                    <a:pt x="30081" y="19304"/>
                  </a:cubicBezTo>
                  <a:cubicBezTo>
                    <a:pt x="30095" y="19517"/>
                    <a:pt x="29915" y="19460"/>
                    <a:pt x="29803" y="19541"/>
                  </a:cubicBezTo>
                  <a:cubicBezTo>
                    <a:pt x="29846" y="19589"/>
                    <a:pt x="29874" y="19620"/>
                    <a:pt x="29909" y="19659"/>
                  </a:cubicBezTo>
                  <a:cubicBezTo>
                    <a:pt x="29862" y="19666"/>
                    <a:pt x="29821" y="19672"/>
                    <a:pt x="29821" y="19672"/>
                  </a:cubicBezTo>
                  <a:cubicBezTo>
                    <a:pt x="29722" y="19765"/>
                    <a:pt x="29652" y="19831"/>
                    <a:pt x="29578" y="19900"/>
                  </a:cubicBezTo>
                  <a:cubicBezTo>
                    <a:pt x="29593" y="19913"/>
                    <a:pt x="29618" y="19938"/>
                    <a:pt x="29650" y="19969"/>
                  </a:cubicBezTo>
                  <a:cubicBezTo>
                    <a:pt x="29631" y="20013"/>
                    <a:pt x="29612" y="20060"/>
                    <a:pt x="29566" y="20172"/>
                  </a:cubicBezTo>
                  <a:cubicBezTo>
                    <a:pt x="29558" y="20172"/>
                    <a:pt x="29500" y="20169"/>
                    <a:pt x="29478" y="20168"/>
                  </a:cubicBezTo>
                  <a:cubicBezTo>
                    <a:pt x="29456" y="20307"/>
                    <a:pt x="29434" y="20440"/>
                    <a:pt x="29413" y="20568"/>
                  </a:cubicBezTo>
                  <a:cubicBezTo>
                    <a:pt x="29403" y="20631"/>
                    <a:pt x="29391" y="20694"/>
                    <a:pt x="29381" y="20758"/>
                  </a:cubicBezTo>
                  <a:lnTo>
                    <a:pt x="29333" y="20940"/>
                  </a:lnTo>
                  <a:cubicBezTo>
                    <a:pt x="29368" y="20962"/>
                    <a:pt x="29406" y="20987"/>
                    <a:pt x="29446" y="21012"/>
                  </a:cubicBezTo>
                  <a:cubicBezTo>
                    <a:pt x="29422" y="21077"/>
                    <a:pt x="29402" y="21134"/>
                    <a:pt x="29388" y="21174"/>
                  </a:cubicBezTo>
                  <a:cubicBezTo>
                    <a:pt x="29421" y="21215"/>
                    <a:pt x="29441" y="21242"/>
                    <a:pt x="29477" y="21289"/>
                  </a:cubicBezTo>
                  <a:cubicBezTo>
                    <a:pt x="29405" y="21326"/>
                    <a:pt x="29353" y="21351"/>
                    <a:pt x="29299" y="21377"/>
                  </a:cubicBezTo>
                  <a:cubicBezTo>
                    <a:pt x="29308" y="21271"/>
                    <a:pt x="29315" y="21175"/>
                    <a:pt x="29324" y="21074"/>
                  </a:cubicBezTo>
                  <a:lnTo>
                    <a:pt x="29241" y="21074"/>
                  </a:lnTo>
                  <a:cubicBezTo>
                    <a:pt x="29209" y="21170"/>
                    <a:pt x="29193" y="21311"/>
                    <a:pt x="29149" y="21327"/>
                  </a:cubicBezTo>
                  <a:cubicBezTo>
                    <a:pt x="29037" y="21367"/>
                    <a:pt x="29144" y="21508"/>
                    <a:pt x="29022" y="21534"/>
                  </a:cubicBezTo>
                  <a:cubicBezTo>
                    <a:pt x="28975" y="21543"/>
                    <a:pt x="29029" y="21713"/>
                    <a:pt x="28916" y="21713"/>
                  </a:cubicBezTo>
                  <a:cubicBezTo>
                    <a:pt x="28914" y="21713"/>
                    <a:pt x="28911" y="21713"/>
                    <a:pt x="28909" y="21712"/>
                  </a:cubicBezTo>
                  <a:cubicBezTo>
                    <a:pt x="28900" y="21815"/>
                    <a:pt x="28891" y="21914"/>
                    <a:pt x="28882" y="22013"/>
                  </a:cubicBezTo>
                  <a:cubicBezTo>
                    <a:pt x="28803" y="22073"/>
                    <a:pt x="28720" y="22119"/>
                    <a:pt x="28644" y="22170"/>
                  </a:cubicBezTo>
                  <a:lnTo>
                    <a:pt x="28644" y="22273"/>
                  </a:lnTo>
                  <a:cubicBezTo>
                    <a:pt x="28592" y="22301"/>
                    <a:pt x="28550" y="22326"/>
                    <a:pt x="28504" y="22352"/>
                  </a:cubicBezTo>
                  <a:cubicBezTo>
                    <a:pt x="28503" y="22392"/>
                    <a:pt x="28500" y="22429"/>
                    <a:pt x="28498" y="22466"/>
                  </a:cubicBezTo>
                  <a:cubicBezTo>
                    <a:pt x="28456" y="22461"/>
                    <a:pt x="28413" y="22457"/>
                    <a:pt x="28363" y="22451"/>
                  </a:cubicBezTo>
                  <a:cubicBezTo>
                    <a:pt x="28353" y="22511"/>
                    <a:pt x="28345" y="22555"/>
                    <a:pt x="28339" y="22594"/>
                  </a:cubicBezTo>
                  <a:cubicBezTo>
                    <a:pt x="28306" y="22608"/>
                    <a:pt x="28279" y="22620"/>
                    <a:pt x="28241" y="22636"/>
                  </a:cubicBezTo>
                  <a:cubicBezTo>
                    <a:pt x="28234" y="22756"/>
                    <a:pt x="28225" y="22873"/>
                    <a:pt x="28217" y="22989"/>
                  </a:cubicBezTo>
                  <a:cubicBezTo>
                    <a:pt x="28198" y="22997"/>
                    <a:pt x="28175" y="23006"/>
                    <a:pt x="28151" y="23014"/>
                  </a:cubicBezTo>
                  <a:cubicBezTo>
                    <a:pt x="28156" y="23044"/>
                    <a:pt x="28157" y="23065"/>
                    <a:pt x="28160" y="23085"/>
                  </a:cubicBezTo>
                  <a:cubicBezTo>
                    <a:pt x="28128" y="23101"/>
                    <a:pt x="28095" y="23117"/>
                    <a:pt x="28060" y="23134"/>
                  </a:cubicBezTo>
                  <a:cubicBezTo>
                    <a:pt x="28045" y="23238"/>
                    <a:pt x="28016" y="23328"/>
                    <a:pt x="27992" y="23429"/>
                  </a:cubicBezTo>
                  <a:cubicBezTo>
                    <a:pt x="27954" y="23443"/>
                    <a:pt x="27916" y="23456"/>
                    <a:pt x="27861" y="23475"/>
                  </a:cubicBezTo>
                  <a:cubicBezTo>
                    <a:pt x="27854" y="23707"/>
                    <a:pt x="27617" y="23822"/>
                    <a:pt x="27521" y="24019"/>
                  </a:cubicBezTo>
                  <a:cubicBezTo>
                    <a:pt x="27523" y="24072"/>
                    <a:pt x="27524" y="24124"/>
                    <a:pt x="27526" y="24156"/>
                  </a:cubicBezTo>
                  <a:cubicBezTo>
                    <a:pt x="27463" y="24203"/>
                    <a:pt x="27408" y="24244"/>
                    <a:pt x="27358" y="24281"/>
                  </a:cubicBezTo>
                  <a:cubicBezTo>
                    <a:pt x="27374" y="24458"/>
                    <a:pt x="27304" y="24578"/>
                    <a:pt x="27214" y="24720"/>
                  </a:cubicBezTo>
                  <a:cubicBezTo>
                    <a:pt x="27148" y="24820"/>
                    <a:pt x="27009" y="24848"/>
                    <a:pt x="26996" y="24937"/>
                  </a:cubicBezTo>
                  <a:cubicBezTo>
                    <a:pt x="26973" y="25089"/>
                    <a:pt x="26840" y="25139"/>
                    <a:pt x="26776" y="25242"/>
                  </a:cubicBezTo>
                  <a:cubicBezTo>
                    <a:pt x="26778" y="25264"/>
                    <a:pt x="26780" y="25286"/>
                    <a:pt x="26780" y="25308"/>
                  </a:cubicBezTo>
                  <a:lnTo>
                    <a:pt x="26752" y="25311"/>
                  </a:lnTo>
                  <a:lnTo>
                    <a:pt x="26762" y="25242"/>
                  </a:lnTo>
                  <a:lnTo>
                    <a:pt x="26776" y="25242"/>
                  </a:lnTo>
                  <a:cubicBezTo>
                    <a:pt x="26748" y="25236"/>
                    <a:pt x="26723" y="25232"/>
                    <a:pt x="26699" y="25226"/>
                  </a:cubicBezTo>
                  <a:cubicBezTo>
                    <a:pt x="26665" y="25302"/>
                    <a:pt x="26636" y="25367"/>
                    <a:pt x="26609" y="25429"/>
                  </a:cubicBezTo>
                  <a:cubicBezTo>
                    <a:pt x="26631" y="25511"/>
                    <a:pt x="26653" y="25591"/>
                    <a:pt x="26684" y="25699"/>
                  </a:cubicBezTo>
                  <a:cubicBezTo>
                    <a:pt x="26614" y="25651"/>
                    <a:pt x="26564" y="25616"/>
                    <a:pt x="26509" y="25579"/>
                  </a:cubicBezTo>
                  <a:cubicBezTo>
                    <a:pt x="26481" y="25616"/>
                    <a:pt x="26462" y="25639"/>
                    <a:pt x="26446" y="25660"/>
                  </a:cubicBezTo>
                  <a:cubicBezTo>
                    <a:pt x="26478" y="25710"/>
                    <a:pt x="26505" y="25752"/>
                    <a:pt x="26536" y="25802"/>
                  </a:cubicBezTo>
                  <a:cubicBezTo>
                    <a:pt x="26483" y="25807"/>
                    <a:pt x="26456" y="25810"/>
                    <a:pt x="26419" y="25813"/>
                  </a:cubicBezTo>
                  <a:cubicBezTo>
                    <a:pt x="26447" y="25870"/>
                    <a:pt x="26471" y="25920"/>
                    <a:pt x="26496" y="25969"/>
                  </a:cubicBezTo>
                  <a:cubicBezTo>
                    <a:pt x="26343" y="25935"/>
                    <a:pt x="26206" y="25904"/>
                    <a:pt x="26080" y="25876"/>
                  </a:cubicBezTo>
                  <a:cubicBezTo>
                    <a:pt x="26033" y="25972"/>
                    <a:pt x="25997" y="26045"/>
                    <a:pt x="25960" y="26119"/>
                  </a:cubicBezTo>
                  <a:cubicBezTo>
                    <a:pt x="25922" y="26089"/>
                    <a:pt x="25900" y="26073"/>
                    <a:pt x="25878" y="26054"/>
                  </a:cubicBezTo>
                  <a:cubicBezTo>
                    <a:pt x="25859" y="26094"/>
                    <a:pt x="25846" y="26123"/>
                    <a:pt x="25832" y="26151"/>
                  </a:cubicBezTo>
                  <a:cubicBezTo>
                    <a:pt x="25774" y="26148"/>
                    <a:pt x="25722" y="26147"/>
                    <a:pt x="25674" y="26145"/>
                  </a:cubicBezTo>
                  <a:cubicBezTo>
                    <a:pt x="25666" y="26175"/>
                    <a:pt x="25660" y="26204"/>
                    <a:pt x="25654" y="26232"/>
                  </a:cubicBezTo>
                  <a:cubicBezTo>
                    <a:pt x="25625" y="26234"/>
                    <a:pt x="25599" y="26235"/>
                    <a:pt x="25574" y="26236"/>
                  </a:cubicBezTo>
                  <a:cubicBezTo>
                    <a:pt x="25565" y="26270"/>
                    <a:pt x="25556" y="26300"/>
                    <a:pt x="25547" y="26337"/>
                  </a:cubicBezTo>
                  <a:cubicBezTo>
                    <a:pt x="25491" y="26353"/>
                    <a:pt x="25435" y="26367"/>
                    <a:pt x="25378" y="26385"/>
                  </a:cubicBezTo>
                  <a:cubicBezTo>
                    <a:pt x="25415" y="26501"/>
                    <a:pt x="25256" y="26445"/>
                    <a:pt x="25244" y="26531"/>
                  </a:cubicBezTo>
                  <a:cubicBezTo>
                    <a:pt x="25237" y="26585"/>
                    <a:pt x="25209" y="26595"/>
                    <a:pt x="25175" y="26595"/>
                  </a:cubicBezTo>
                  <a:cubicBezTo>
                    <a:pt x="25154" y="26595"/>
                    <a:pt x="25132" y="26592"/>
                    <a:pt x="25110" y="26592"/>
                  </a:cubicBezTo>
                  <a:cubicBezTo>
                    <a:pt x="25081" y="26592"/>
                    <a:pt x="25054" y="26598"/>
                    <a:pt x="25037" y="26628"/>
                  </a:cubicBezTo>
                  <a:cubicBezTo>
                    <a:pt x="25001" y="26688"/>
                    <a:pt x="24944" y="26740"/>
                    <a:pt x="24869" y="26828"/>
                  </a:cubicBezTo>
                  <a:cubicBezTo>
                    <a:pt x="24878" y="26750"/>
                    <a:pt x="24881" y="26721"/>
                    <a:pt x="24888" y="26656"/>
                  </a:cubicBezTo>
                  <a:lnTo>
                    <a:pt x="24888" y="26656"/>
                  </a:lnTo>
                  <a:cubicBezTo>
                    <a:pt x="24810" y="26721"/>
                    <a:pt x="24767" y="26757"/>
                    <a:pt x="24713" y="26801"/>
                  </a:cubicBezTo>
                  <a:cubicBezTo>
                    <a:pt x="24763" y="26812"/>
                    <a:pt x="24789" y="26818"/>
                    <a:pt x="24869" y="26834"/>
                  </a:cubicBezTo>
                  <a:cubicBezTo>
                    <a:pt x="24726" y="26897"/>
                    <a:pt x="24629" y="26940"/>
                    <a:pt x="24535" y="26982"/>
                  </a:cubicBezTo>
                  <a:cubicBezTo>
                    <a:pt x="24535" y="27004"/>
                    <a:pt x="24530" y="27025"/>
                    <a:pt x="24527" y="27047"/>
                  </a:cubicBezTo>
                  <a:lnTo>
                    <a:pt x="24500" y="27044"/>
                  </a:lnTo>
                  <a:lnTo>
                    <a:pt x="24523" y="26979"/>
                  </a:lnTo>
                  <a:cubicBezTo>
                    <a:pt x="24527" y="26981"/>
                    <a:pt x="24533" y="26981"/>
                    <a:pt x="24535" y="26981"/>
                  </a:cubicBezTo>
                  <a:cubicBezTo>
                    <a:pt x="24516" y="26957"/>
                    <a:pt x="24500" y="26932"/>
                    <a:pt x="24485" y="26909"/>
                  </a:cubicBezTo>
                  <a:cubicBezTo>
                    <a:pt x="24183" y="27018"/>
                    <a:pt x="24191" y="27025"/>
                    <a:pt x="24117" y="27119"/>
                  </a:cubicBezTo>
                  <a:cubicBezTo>
                    <a:pt x="24094" y="27115"/>
                    <a:pt x="24072" y="27113"/>
                    <a:pt x="24050" y="27113"/>
                  </a:cubicBezTo>
                  <a:cubicBezTo>
                    <a:pt x="23969" y="27113"/>
                    <a:pt x="23892" y="27140"/>
                    <a:pt x="23817" y="27187"/>
                  </a:cubicBezTo>
                  <a:cubicBezTo>
                    <a:pt x="23765" y="27218"/>
                    <a:pt x="23690" y="27218"/>
                    <a:pt x="23649" y="27255"/>
                  </a:cubicBezTo>
                  <a:cubicBezTo>
                    <a:pt x="23561" y="27333"/>
                    <a:pt x="23487" y="27427"/>
                    <a:pt x="23403" y="27516"/>
                  </a:cubicBezTo>
                  <a:cubicBezTo>
                    <a:pt x="23286" y="27522"/>
                    <a:pt x="23167" y="27527"/>
                    <a:pt x="23103" y="27669"/>
                  </a:cubicBezTo>
                  <a:cubicBezTo>
                    <a:pt x="23096" y="27686"/>
                    <a:pt x="23075" y="27708"/>
                    <a:pt x="23061" y="27711"/>
                  </a:cubicBezTo>
                  <a:cubicBezTo>
                    <a:pt x="22909" y="27740"/>
                    <a:pt x="22815" y="27834"/>
                    <a:pt x="22709" y="27928"/>
                  </a:cubicBezTo>
                  <a:cubicBezTo>
                    <a:pt x="22656" y="27973"/>
                    <a:pt x="22559" y="27971"/>
                    <a:pt x="22440" y="28001"/>
                  </a:cubicBezTo>
                  <a:cubicBezTo>
                    <a:pt x="22399" y="28031"/>
                    <a:pt x="22385" y="28142"/>
                    <a:pt x="22250" y="28164"/>
                  </a:cubicBezTo>
                  <a:cubicBezTo>
                    <a:pt x="22169" y="28179"/>
                    <a:pt x="22096" y="28289"/>
                    <a:pt x="22019" y="28355"/>
                  </a:cubicBezTo>
                  <a:cubicBezTo>
                    <a:pt x="21995" y="28346"/>
                    <a:pt x="21976" y="28340"/>
                    <a:pt x="21969" y="28337"/>
                  </a:cubicBezTo>
                  <a:cubicBezTo>
                    <a:pt x="21890" y="28418"/>
                    <a:pt x="21817" y="28507"/>
                    <a:pt x="21735" y="28579"/>
                  </a:cubicBezTo>
                  <a:cubicBezTo>
                    <a:pt x="21763" y="28590"/>
                    <a:pt x="21790" y="28602"/>
                    <a:pt x="21822" y="28617"/>
                  </a:cubicBezTo>
                  <a:cubicBezTo>
                    <a:pt x="21785" y="28663"/>
                    <a:pt x="21748" y="28708"/>
                    <a:pt x="21707" y="28761"/>
                  </a:cubicBezTo>
                  <a:cubicBezTo>
                    <a:pt x="21659" y="28718"/>
                    <a:pt x="21625" y="28689"/>
                    <a:pt x="21576" y="28645"/>
                  </a:cubicBezTo>
                  <a:cubicBezTo>
                    <a:pt x="21514" y="28743"/>
                    <a:pt x="21425" y="28783"/>
                    <a:pt x="21324" y="28783"/>
                  </a:cubicBezTo>
                  <a:cubicBezTo>
                    <a:pt x="21285" y="28783"/>
                    <a:pt x="21245" y="28778"/>
                    <a:pt x="21204" y="28767"/>
                  </a:cubicBezTo>
                  <a:cubicBezTo>
                    <a:pt x="21198" y="28824"/>
                    <a:pt x="21195" y="28861"/>
                    <a:pt x="21192" y="28896"/>
                  </a:cubicBezTo>
                  <a:cubicBezTo>
                    <a:pt x="21158" y="28952"/>
                    <a:pt x="21024" y="28908"/>
                    <a:pt x="21072" y="29019"/>
                  </a:cubicBezTo>
                  <a:cubicBezTo>
                    <a:pt x="21110" y="29036"/>
                    <a:pt x="21119" y="29052"/>
                    <a:pt x="21132" y="29079"/>
                  </a:cubicBezTo>
                  <a:cubicBezTo>
                    <a:pt x="21063" y="29126"/>
                    <a:pt x="20991" y="29175"/>
                    <a:pt x="20913" y="29228"/>
                  </a:cubicBezTo>
                  <a:cubicBezTo>
                    <a:pt x="20889" y="29217"/>
                    <a:pt x="20851" y="29201"/>
                    <a:pt x="20807" y="29182"/>
                  </a:cubicBezTo>
                  <a:cubicBezTo>
                    <a:pt x="20902" y="29129"/>
                    <a:pt x="20992" y="29077"/>
                    <a:pt x="21072" y="29019"/>
                  </a:cubicBezTo>
                  <a:lnTo>
                    <a:pt x="21072" y="29019"/>
                  </a:lnTo>
                  <a:cubicBezTo>
                    <a:pt x="21033" y="29035"/>
                    <a:pt x="21000" y="29042"/>
                    <a:pt x="20971" y="29042"/>
                  </a:cubicBezTo>
                  <a:cubicBezTo>
                    <a:pt x="20865" y="29042"/>
                    <a:pt x="20809" y="28957"/>
                    <a:pt x="20755" y="28957"/>
                  </a:cubicBezTo>
                  <a:cubicBezTo>
                    <a:pt x="20754" y="28957"/>
                    <a:pt x="20754" y="28957"/>
                    <a:pt x="20754" y="28957"/>
                  </a:cubicBezTo>
                  <a:cubicBezTo>
                    <a:pt x="20643" y="29005"/>
                    <a:pt x="20539" y="29064"/>
                    <a:pt x="20436" y="29114"/>
                  </a:cubicBezTo>
                  <a:cubicBezTo>
                    <a:pt x="20332" y="29163"/>
                    <a:pt x="20229" y="29210"/>
                    <a:pt x="20127" y="29255"/>
                  </a:cubicBezTo>
                  <a:cubicBezTo>
                    <a:pt x="19925" y="29353"/>
                    <a:pt x="19730" y="29450"/>
                    <a:pt x="19522" y="29531"/>
                  </a:cubicBezTo>
                  <a:cubicBezTo>
                    <a:pt x="19515" y="29551"/>
                    <a:pt x="19502" y="29570"/>
                    <a:pt x="19490" y="29589"/>
                  </a:cubicBezTo>
                  <a:lnTo>
                    <a:pt x="19466" y="29576"/>
                  </a:lnTo>
                  <a:lnTo>
                    <a:pt x="19512" y="29525"/>
                  </a:lnTo>
                  <a:cubicBezTo>
                    <a:pt x="19516" y="29528"/>
                    <a:pt x="19522" y="29531"/>
                    <a:pt x="19522" y="29531"/>
                  </a:cubicBezTo>
                  <a:cubicBezTo>
                    <a:pt x="19512" y="29494"/>
                    <a:pt x="19506" y="29460"/>
                    <a:pt x="19497" y="29413"/>
                  </a:cubicBezTo>
                  <a:cubicBezTo>
                    <a:pt x="19449" y="29453"/>
                    <a:pt x="19433" y="29464"/>
                    <a:pt x="19425" y="29470"/>
                  </a:cubicBezTo>
                  <a:cubicBezTo>
                    <a:pt x="19247" y="29489"/>
                    <a:pt x="19106" y="29511"/>
                    <a:pt x="18952" y="29511"/>
                  </a:cubicBezTo>
                  <a:cubicBezTo>
                    <a:pt x="18938" y="29511"/>
                    <a:pt x="18924" y="29510"/>
                    <a:pt x="18910" y="29510"/>
                  </a:cubicBezTo>
                  <a:cubicBezTo>
                    <a:pt x="18878" y="29484"/>
                    <a:pt x="18838" y="29453"/>
                    <a:pt x="18779" y="29407"/>
                  </a:cubicBezTo>
                  <a:cubicBezTo>
                    <a:pt x="18719" y="29441"/>
                    <a:pt x="18663" y="29481"/>
                    <a:pt x="18598" y="29504"/>
                  </a:cubicBezTo>
                  <a:cubicBezTo>
                    <a:pt x="18515" y="29534"/>
                    <a:pt x="18435" y="29603"/>
                    <a:pt x="18343" y="29603"/>
                  </a:cubicBezTo>
                  <a:cubicBezTo>
                    <a:pt x="18306" y="29603"/>
                    <a:pt x="18267" y="29591"/>
                    <a:pt x="18225" y="29561"/>
                  </a:cubicBezTo>
                  <a:cubicBezTo>
                    <a:pt x="18217" y="29556"/>
                    <a:pt x="18206" y="29554"/>
                    <a:pt x="18193" y="29554"/>
                  </a:cubicBezTo>
                  <a:cubicBezTo>
                    <a:pt x="18165" y="29554"/>
                    <a:pt x="18129" y="29563"/>
                    <a:pt x="18100" y="29564"/>
                  </a:cubicBezTo>
                  <a:cubicBezTo>
                    <a:pt x="18097" y="29564"/>
                    <a:pt x="18094" y="29564"/>
                    <a:pt x="18091" y="29564"/>
                  </a:cubicBezTo>
                  <a:cubicBezTo>
                    <a:pt x="17879" y="29564"/>
                    <a:pt x="17699" y="29674"/>
                    <a:pt x="17513" y="29742"/>
                  </a:cubicBezTo>
                  <a:cubicBezTo>
                    <a:pt x="17482" y="29719"/>
                    <a:pt x="17457" y="29701"/>
                    <a:pt x="17449" y="29695"/>
                  </a:cubicBezTo>
                  <a:cubicBezTo>
                    <a:pt x="17363" y="29719"/>
                    <a:pt x="17286" y="29741"/>
                    <a:pt x="17211" y="29763"/>
                  </a:cubicBezTo>
                  <a:cubicBezTo>
                    <a:pt x="17201" y="29795"/>
                    <a:pt x="17192" y="29828"/>
                    <a:pt x="17189" y="29840"/>
                  </a:cubicBezTo>
                  <a:cubicBezTo>
                    <a:pt x="17020" y="29865"/>
                    <a:pt x="16880" y="29887"/>
                    <a:pt x="16723" y="29910"/>
                  </a:cubicBezTo>
                  <a:cubicBezTo>
                    <a:pt x="16761" y="29873"/>
                    <a:pt x="16781" y="29853"/>
                    <a:pt x="16815" y="29819"/>
                  </a:cubicBezTo>
                  <a:cubicBezTo>
                    <a:pt x="16767" y="29815"/>
                    <a:pt x="16730" y="29810"/>
                    <a:pt x="16693" y="29807"/>
                  </a:cubicBezTo>
                  <a:cubicBezTo>
                    <a:pt x="16674" y="29870"/>
                    <a:pt x="16658" y="29920"/>
                    <a:pt x="16627" y="30021"/>
                  </a:cubicBezTo>
                  <a:cubicBezTo>
                    <a:pt x="16606" y="29913"/>
                    <a:pt x="16596" y="29860"/>
                    <a:pt x="16586" y="29804"/>
                  </a:cubicBezTo>
                  <a:cubicBezTo>
                    <a:pt x="16543" y="29810"/>
                    <a:pt x="16512" y="29816"/>
                    <a:pt x="16478" y="29822"/>
                  </a:cubicBezTo>
                  <a:cubicBezTo>
                    <a:pt x="16497" y="29854"/>
                    <a:pt x="16512" y="29881"/>
                    <a:pt x="16531" y="29912"/>
                  </a:cubicBezTo>
                  <a:cubicBezTo>
                    <a:pt x="16461" y="29913"/>
                    <a:pt x="16402" y="29913"/>
                    <a:pt x="16342" y="29915"/>
                  </a:cubicBezTo>
                  <a:cubicBezTo>
                    <a:pt x="16339" y="29857"/>
                    <a:pt x="16337" y="29812"/>
                    <a:pt x="16333" y="29723"/>
                  </a:cubicBezTo>
                  <a:cubicBezTo>
                    <a:pt x="16234" y="29826"/>
                    <a:pt x="16164" y="29906"/>
                    <a:pt x="16090" y="29973"/>
                  </a:cubicBezTo>
                  <a:cubicBezTo>
                    <a:pt x="16056" y="29943"/>
                    <a:pt x="16012" y="29900"/>
                    <a:pt x="15981" y="29872"/>
                  </a:cubicBezTo>
                  <a:cubicBezTo>
                    <a:pt x="15849" y="29860"/>
                    <a:pt x="15730" y="29850"/>
                    <a:pt x="15618" y="29840"/>
                  </a:cubicBezTo>
                  <a:cubicBezTo>
                    <a:pt x="15600" y="29882"/>
                    <a:pt x="15587" y="29913"/>
                    <a:pt x="15565" y="29969"/>
                  </a:cubicBezTo>
                  <a:cubicBezTo>
                    <a:pt x="15474" y="29898"/>
                    <a:pt x="15404" y="29845"/>
                    <a:pt x="15341" y="29795"/>
                  </a:cubicBezTo>
                  <a:cubicBezTo>
                    <a:pt x="15291" y="29819"/>
                    <a:pt x="15259" y="29834"/>
                    <a:pt x="15229" y="29847"/>
                  </a:cubicBezTo>
                  <a:cubicBezTo>
                    <a:pt x="15207" y="29823"/>
                    <a:pt x="15193" y="29809"/>
                    <a:pt x="15193" y="29809"/>
                  </a:cubicBezTo>
                  <a:cubicBezTo>
                    <a:pt x="15123" y="29819"/>
                    <a:pt x="15063" y="29826"/>
                    <a:pt x="15007" y="29837"/>
                  </a:cubicBezTo>
                  <a:cubicBezTo>
                    <a:pt x="14992" y="29854"/>
                    <a:pt x="14975" y="29869"/>
                    <a:pt x="14957" y="29882"/>
                  </a:cubicBezTo>
                  <a:lnTo>
                    <a:pt x="14939" y="29863"/>
                  </a:lnTo>
                  <a:lnTo>
                    <a:pt x="14998" y="29828"/>
                  </a:lnTo>
                  <a:cubicBezTo>
                    <a:pt x="15003" y="29832"/>
                    <a:pt x="15006" y="29835"/>
                    <a:pt x="15007" y="29837"/>
                  </a:cubicBezTo>
                  <a:cubicBezTo>
                    <a:pt x="14979" y="29794"/>
                    <a:pt x="14954" y="29754"/>
                    <a:pt x="14934" y="29720"/>
                  </a:cubicBezTo>
                  <a:cubicBezTo>
                    <a:pt x="14806" y="29706"/>
                    <a:pt x="14688" y="29706"/>
                    <a:pt x="14576" y="29684"/>
                  </a:cubicBezTo>
                  <a:cubicBezTo>
                    <a:pt x="14551" y="29719"/>
                    <a:pt x="14530" y="29748"/>
                    <a:pt x="14510" y="29778"/>
                  </a:cubicBezTo>
                  <a:cubicBezTo>
                    <a:pt x="14503" y="29770"/>
                    <a:pt x="14497" y="29765"/>
                    <a:pt x="14486" y="29754"/>
                  </a:cubicBezTo>
                  <a:cubicBezTo>
                    <a:pt x="14488" y="29712"/>
                    <a:pt x="14489" y="29666"/>
                    <a:pt x="14491" y="29609"/>
                  </a:cubicBezTo>
                  <a:cubicBezTo>
                    <a:pt x="14327" y="29545"/>
                    <a:pt x="14123" y="29582"/>
                    <a:pt x="13995" y="29447"/>
                  </a:cubicBezTo>
                  <a:cubicBezTo>
                    <a:pt x="13949" y="29457"/>
                    <a:pt x="13903" y="29477"/>
                    <a:pt x="13864" y="29477"/>
                  </a:cubicBezTo>
                  <a:cubicBezTo>
                    <a:pt x="13857" y="29477"/>
                    <a:pt x="13850" y="29476"/>
                    <a:pt x="13843" y="29475"/>
                  </a:cubicBezTo>
                  <a:cubicBezTo>
                    <a:pt x="13777" y="29458"/>
                    <a:pt x="13721" y="29401"/>
                    <a:pt x="13655" y="29389"/>
                  </a:cubicBezTo>
                  <a:cubicBezTo>
                    <a:pt x="13640" y="29386"/>
                    <a:pt x="13624" y="29385"/>
                    <a:pt x="13608" y="29385"/>
                  </a:cubicBezTo>
                  <a:cubicBezTo>
                    <a:pt x="13555" y="29385"/>
                    <a:pt x="13499" y="29398"/>
                    <a:pt x="13445" y="29404"/>
                  </a:cubicBezTo>
                  <a:lnTo>
                    <a:pt x="13337" y="29311"/>
                  </a:lnTo>
                  <a:cubicBezTo>
                    <a:pt x="13270" y="29370"/>
                    <a:pt x="13212" y="29423"/>
                    <a:pt x="13155" y="29469"/>
                  </a:cubicBezTo>
                  <a:cubicBezTo>
                    <a:pt x="13124" y="29420"/>
                    <a:pt x="13100" y="29386"/>
                    <a:pt x="13075" y="29348"/>
                  </a:cubicBezTo>
                  <a:cubicBezTo>
                    <a:pt x="13124" y="29339"/>
                    <a:pt x="13168" y="29344"/>
                    <a:pt x="13275" y="29320"/>
                  </a:cubicBezTo>
                  <a:cubicBezTo>
                    <a:pt x="13106" y="29276"/>
                    <a:pt x="12979" y="29208"/>
                    <a:pt x="12866" y="29208"/>
                  </a:cubicBezTo>
                  <a:cubicBezTo>
                    <a:pt x="12837" y="29208"/>
                    <a:pt x="12809" y="29213"/>
                    <a:pt x="12781" y="29223"/>
                  </a:cubicBezTo>
                  <a:cubicBezTo>
                    <a:pt x="12705" y="29180"/>
                    <a:pt x="12644" y="29122"/>
                    <a:pt x="12606" y="29122"/>
                  </a:cubicBezTo>
                  <a:cubicBezTo>
                    <a:pt x="12604" y="29122"/>
                    <a:pt x="12601" y="29122"/>
                    <a:pt x="12599" y="29123"/>
                  </a:cubicBezTo>
                  <a:cubicBezTo>
                    <a:pt x="12569" y="29131"/>
                    <a:pt x="12540" y="29134"/>
                    <a:pt x="12512" y="29134"/>
                  </a:cubicBezTo>
                  <a:cubicBezTo>
                    <a:pt x="12394" y="29134"/>
                    <a:pt x="12292" y="29077"/>
                    <a:pt x="12216" y="29063"/>
                  </a:cubicBezTo>
                  <a:cubicBezTo>
                    <a:pt x="12085" y="29070"/>
                    <a:pt x="11962" y="29094"/>
                    <a:pt x="11847" y="29094"/>
                  </a:cubicBezTo>
                  <a:cubicBezTo>
                    <a:pt x="11843" y="29094"/>
                    <a:pt x="11840" y="29094"/>
                    <a:pt x="11837" y="29094"/>
                  </a:cubicBezTo>
                  <a:cubicBezTo>
                    <a:pt x="11719" y="29092"/>
                    <a:pt x="11614" y="29049"/>
                    <a:pt x="11519" y="28947"/>
                  </a:cubicBezTo>
                  <a:cubicBezTo>
                    <a:pt x="11460" y="28966"/>
                    <a:pt x="11403" y="28983"/>
                    <a:pt x="11363" y="28997"/>
                  </a:cubicBezTo>
                  <a:cubicBezTo>
                    <a:pt x="11300" y="28972"/>
                    <a:pt x="11253" y="28951"/>
                    <a:pt x="11214" y="28936"/>
                  </a:cubicBezTo>
                  <a:cubicBezTo>
                    <a:pt x="11214" y="28888"/>
                    <a:pt x="11214" y="28854"/>
                    <a:pt x="11214" y="28829"/>
                  </a:cubicBezTo>
                  <a:cubicBezTo>
                    <a:pt x="11088" y="28805"/>
                    <a:pt x="10976" y="28785"/>
                    <a:pt x="10848" y="28761"/>
                  </a:cubicBezTo>
                  <a:cubicBezTo>
                    <a:pt x="10817" y="28771"/>
                    <a:pt x="10767" y="28788"/>
                    <a:pt x="10696" y="28811"/>
                  </a:cubicBezTo>
                  <a:cubicBezTo>
                    <a:pt x="10639" y="28773"/>
                    <a:pt x="10570" y="28727"/>
                    <a:pt x="10502" y="28683"/>
                  </a:cubicBezTo>
                  <a:cubicBezTo>
                    <a:pt x="10459" y="28657"/>
                    <a:pt x="10406" y="28602"/>
                    <a:pt x="10374" y="28602"/>
                  </a:cubicBezTo>
                  <a:cubicBezTo>
                    <a:pt x="10374" y="28602"/>
                    <a:pt x="10373" y="28602"/>
                    <a:pt x="10373" y="28602"/>
                  </a:cubicBezTo>
                  <a:cubicBezTo>
                    <a:pt x="10360" y="28604"/>
                    <a:pt x="10347" y="28604"/>
                    <a:pt x="10334" y="28604"/>
                  </a:cubicBezTo>
                  <a:cubicBezTo>
                    <a:pt x="10167" y="28604"/>
                    <a:pt x="10046" y="28474"/>
                    <a:pt x="9902" y="28411"/>
                  </a:cubicBezTo>
                  <a:cubicBezTo>
                    <a:pt x="9850" y="28389"/>
                    <a:pt x="9831" y="28327"/>
                    <a:pt x="9743" y="28324"/>
                  </a:cubicBezTo>
                  <a:cubicBezTo>
                    <a:pt x="9684" y="28321"/>
                    <a:pt x="9619" y="28227"/>
                    <a:pt x="9543" y="28162"/>
                  </a:cubicBezTo>
                  <a:cubicBezTo>
                    <a:pt x="9484" y="28189"/>
                    <a:pt x="9416" y="28220"/>
                    <a:pt x="9350" y="28251"/>
                  </a:cubicBezTo>
                  <a:cubicBezTo>
                    <a:pt x="9341" y="28184"/>
                    <a:pt x="9333" y="28114"/>
                    <a:pt x="9325" y="28045"/>
                  </a:cubicBezTo>
                  <a:cubicBezTo>
                    <a:pt x="9281" y="28051"/>
                    <a:pt x="9253" y="28053"/>
                    <a:pt x="9231" y="28056"/>
                  </a:cubicBezTo>
                  <a:cubicBezTo>
                    <a:pt x="9213" y="28023"/>
                    <a:pt x="9202" y="27996"/>
                    <a:pt x="9181" y="27955"/>
                  </a:cubicBezTo>
                  <a:cubicBezTo>
                    <a:pt x="9154" y="27964"/>
                    <a:pt x="9131" y="27968"/>
                    <a:pt x="9109" y="27968"/>
                  </a:cubicBezTo>
                  <a:cubicBezTo>
                    <a:pt x="8942" y="27968"/>
                    <a:pt x="8914" y="27729"/>
                    <a:pt x="8744" y="27696"/>
                  </a:cubicBezTo>
                  <a:cubicBezTo>
                    <a:pt x="8701" y="27700"/>
                    <a:pt x="8641" y="27708"/>
                    <a:pt x="8575" y="27715"/>
                  </a:cubicBezTo>
                  <a:cubicBezTo>
                    <a:pt x="8572" y="27662"/>
                    <a:pt x="8569" y="27614"/>
                    <a:pt x="8565" y="27566"/>
                  </a:cubicBezTo>
                  <a:cubicBezTo>
                    <a:pt x="8523" y="27524"/>
                    <a:pt x="8484" y="27483"/>
                    <a:pt x="8437" y="27434"/>
                  </a:cubicBezTo>
                  <a:cubicBezTo>
                    <a:pt x="8416" y="27433"/>
                    <a:pt x="8376" y="27431"/>
                    <a:pt x="8342" y="27430"/>
                  </a:cubicBezTo>
                  <a:cubicBezTo>
                    <a:pt x="8317" y="27384"/>
                    <a:pt x="8301" y="27353"/>
                    <a:pt x="8284" y="27322"/>
                  </a:cubicBezTo>
                  <a:cubicBezTo>
                    <a:pt x="8228" y="27330"/>
                    <a:pt x="8176" y="27336"/>
                    <a:pt x="8122" y="27341"/>
                  </a:cubicBezTo>
                  <a:cubicBezTo>
                    <a:pt x="8106" y="27285"/>
                    <a:pt x="8089" y="27230"/>
                    <a:pt x="8070" y="27160"/>
                  </a:cubicBezTo>
                  <a:cubicBezTo>
                    <a:pt x="8011" y="27140"/>
                    <a:pt x="7951" y="27107"/>
                    <a:pt x="7889" y="27080"/>
                  </a:cubicBezTo>
                  <a:cubicBezTo>
                    <a:pt x="7858" y="27021"/>
                    <a:pt x="7825" y="26953"/>
                    <a:pt x="7794" y="26894"/>
                  </a:cubicBezTo>
                  <a:cubicBezTo>
                    <a:pt x="7673" y="26888"/>
                    <a:pt x="7611" y="26831"/>
                    <a:pt x="7599" y="26718"/>
                  </a:cubicBezTo>
                  <a:cubicBezTo>
                    <a:pt x="7583" y="26725"/>
                    <a:pt x="7567" y="26728"/>
                    <a:pt x="7553" y="26728"/>
                  </a:cubicBezTo>
                  <a:cubicBezTo>
                    <a:pt x="7482" y="26728"/>
                    <a:pt x="7442" y="26647"/>
                    <a:pt x="7380" y="26625"/>
                  </a:cubicBezTo>
                  <a:cubicBezTo>
                    <a:pt x="7303" y="26599"/>
                    <a:pt x="7336" y="26479"/>
                    <a:pt x="7242" y="26479"/>
                  </a:cubicBezTo>
                  <a:cubicBezTo>
                    <a:pt x="7236" y="26479"/>
                    <a:pt x="7230" y="26480"/>
                    <a:pt x="7223" y="26481"/>
                  </a:cubicBezTo>
                  <a:cubicBezTo>
                    <a:pt x="7218" y="26481"/>
                    <a:pt x="7214" y="26482"/>
                    <a:pt x="7210" y="26482"/>
                  </a:cubicBezTo>
                  <a:cubicBezTo>
                    <a:pt x="7132" y="26482"/>
                    <a:pt x="7191" y="26362"/>
                    <a:pt x="7090" y="26351"/>
                  </a:cubicBezTo>
                  <a:cubicBezTo>
                    <a:pt x="7021" y="26344"/>
                    <a:pt x="6952" y="26263"/>
                    <a:pt x="6886" y="26213"/>
                  </a:cubicBezTo>
                  <a:cubicBezTo>
                    <a:pt x="6795" y="26151"/>
                    <a:pt x="6699" y="26098"/>
                    <a:pt x="6605" y="26041"/>
                  </a:cubicBezTo>
                  <a:cubicBezTo>
                    <a:pt x="6576" y="26066"/>
                    <a:pt x="6549" y="26083"/>
                    <a:pt x="6525" y="26083"/>
                  </a:cubicBezTo>
                  <a:cubicBezTo>
                    <a:pt x="6497" y="26083"/>
                    <a:pt x="6474" y="26060"/>
                    <a:pt x="6456" y="26001"/>
                  </a:cubicBezTo>
                  <a:cubicBezTo>
                    <a:pt x="6502" y="25991"/>
                    <a:pt x="6545" y="25981"/>
                    <a:pt x="6590" y="25970"/>
                  </a:cubicBezTo>
                  <a:cubicBezTo>
                    <a:pt x="6527" y="25842"/>
                    <a:pt x="6470" y="25727"/>
                    <a:pt x="6408" y="25604"/>
                  </a:cubicBezTo>
                  <a:cubicBezTo>
                    <a:pt x="6400" y="25604"/>
                    <a:pt x="6371" y="25601"/>
                    <a:pt x="6343" y="25598"/>
                  </a:cubicBezTo>
                  <a:lnTo>
                    <a:pt x="6334" y="25514"/>
                  </a:lnTo>
                  <a:cubicBezTo>
                    <a:pt x="6309" y="25513"/>
                    <a:pt x="6289" y="25511"/>
                    <a:pt x="6268" y="25510"/>
                  </a:cubicBezTo>
                  <a:cubicBezTo>
                    <a:pt x="6247" y="25466"/>
                    <a:pt x="6224" y="25418"/>
                    <a:pt x="6200" y="25370"/>
                  </a:cubicBezTo>
                  <a:cubicBezTo>
                    <a:pt x="6147" y="25391"/>
                    <a:pt x="6114" y="25404"/>
                    <a:pt x="6078" y="25417"/>
                  </a:cubicBezTo>
                  <a:cubicBezTo>
                    <a:pt x="6064" y="25370"/>
                    <a:pt x="6049" y="25326"/>
                    <a:pt x="6037" y="25286"/>
                  </a:cubicBezTo>
                  <a:cubicBezTo>
                    <a:pt x="5988" y="25282"/>
                    <a:pt x="5962" y="25274"/>
                    <a:pt x="5934" y="25270"/>
                  </a:cubicBezTo>
                  <a:cubicBezTo>
                    <a:pt x="5933" y="25240"/>
                    <a:pt x="5931" y="25211"/>
                    <a:pt x="5930" y="25195"/>
                  </a:cubicBezTo>
                  <a:cubicBezTo>
                    <a:pt x="5844" y="25154"/>
                    <a:pt x="5765" y="25117"/>
                    <a:pt x="5690" y="25082"/>
                  </a:cubicBezTo>
                  <a:cubicBezTo>
                    <a:pt x="5678" y="25024"/>
                    <a:pt x="5669" y="24976"/>
                    <a:pt x="5660" y="24932"/>
                  </a:cubicBezTo>
                  <a:cubicBezTo>
                    <a:pt x="5582" y="24915"/>
                    <a:pt x="5522" y="24902"/>
                    <a:pt x="5451" y="24887"/>
                  </a:cubicBezTo>
                  <a:cubicBezTo>
                    <a:pt x="5482" y="24842"/>
                    <a:pt x="5499" y="24820"/>
                    <a:pt x="5519" y="24789"/>
                  </a:cubicBezTo>
                  <a:cubicBezTo>
                    <a:pt x="5482" y="24774"/>
                    <a:pt x="5450" y="24762"/>
                    <a:pt x="5443" y="24761"/>
                  </a:cubicBezTo>
                  <a:cubicBezTo>
                    <a:pt x="5376" y="24656"/>
                    <a:pt x="5338" y="24528"/>
                    <a:pt x="5266" y="24498"/>
                  </a:cubicBezTo>
                  <a:cubicBezTo>
                    <a:pt x="5148" y="24445"/>
                    <a:pt x="5098" y="24318"/>
                    <a:pt x="5012" y="24277"/>
                  </a:cubicBezTo>
                  <a:cubicBezTo>
                    <a:pt x="4894" y="24221"/>
                    <a:pt x="4829" y="24124"/>
                    <a:pt x="4786" y="24027"/>
                  </a:cubicBezTo>
                  <a:cubicBezTo>
                    <a:pt x="4756" y="23955"/>
                    <a:pt x="4632" y="24005"/>
                    <a:pt x="4656" y="23885"/>
                  </a:cubicBezTo>
                  <a:cubicBezTo>
                    <a:pt x="4658" y="23868"/>
                    <a:pt x="4557" y="23815"/>
                    <a:pt x="4503" y="23777"/>
                  </a:cubicBezTo>
                  <a:cubicBezTo>
                    <a:pt x="4498" y="23810"/>
                    <a:pt x="4492" y="23838"/>
                    <a:pt x="4488" y="23866"/>
                  </a:cubicBezTo>
                  <a:cubicBezTo>
                    <a:pt x="4423" y="23815"/>
                    <a:pt x="4361" y="23763"/>
                    <a:pt x="4291" y="23706"/>
                  </a:cubicBezTo>
                  <a:cubicBezTo>
                    <a:pt x="4291" y="23696"/>
                    <a:pt x="4294" y="23666"/>
                    <a:pt x="4297" y="23634"/>
                  </a:cubicBezTo>
                  <a:cubicBezTo>
                    <a:pt x="4233" y="23588"/>
                    <a:pt x="4189" y="23491"/>
                    <a:pt x="4139" y="23472"/>
                  </a:cubicBezTo>
                  <a:cubicBezTo>
                    <a:pt x="4008" y="23424"/>
                    <a:pt x="4091" y="23331"/>
                    <a:pt x="4048" y="23260"/>
                  </a:cubicBezTo>
                  <a:cubicBezTo>
                    <a:pt x="4010" y="23195"/>
                    <a:pt x="4024" y="23097"/>
                    <a:pt x="4017" y="23013"/>
                  </a:cubicBezTo>
                  <a:lnTo>
                    <a:pt x="4017" y="23013"/>
                  </a:lnTo>
                  <a:cubicBezTo>
                    <a:pt x="3983" y="23023"/>
                    <a:pt x="3957" y="23031"/>
                    <a:pt x="3933" y="23037"/>
                  </a:cubicBezTo>
                  <a:cubicBezTo>
                    <a:pt x="3916" y="22998"/>
                    <a:pt x="3908" y="22944"/>
                    <a:pt x="3883" y="22931"/>
                  </a:cubicBezTo>
                  <a:cubicBezTo>
                    <a:pt x="3827" y="22898"/>
                    <a:pt x="3818" y="22864"/>
                    <a:pt x="3820" y="22804"/>
                  </a:cubicBezTo>
                  <a:cubicBezTo>
                    <a:pt x="3820" y="22759"/>
                    <a:pt x="3795" y="22704"/>
                    <a:pt x="3768" y="22661"/>
                  </a:cubicBezTo>
                  <a:cubicBezTo>
                    <a:pt x="3742" y="22622"/>
                    <a:pt x="3698" y="22592"/>
                    <a:pt x="3660" y="22557"/>
                  </a:cubicBezTo>
                  <a:cubicBezTo>
                    <a:pt x="3658" y="22529"/>
                    <a:pt x="3655" y="22491"/>
                    <a:pt x="3654" y="22451"/>
                  </a:cubicBezTo>
                  <a:cubicBezTo>
                    <a:pt x="3651" y="22420"/>
                    <a:pt x="3651" y="22387"/>
                    <a:pt x="3651" y="22387"/>
                  </a:cubicBezTo>
                  <a:cubicBezTo>
                    <a:pt x="3651" y="22387"/>
                    <a:pt x="3651" y="22388"/>
                    <a:pt x="3651" y="22391"/>
                  </a:cubicBezTo>
                  <a:cubicBezTo>
                    <a:pt x="3589" y="22298"/>
                    <a:pt x="3511" y="22222"/>
                    <a:pt x="3523" y="22188"/>
                  </a:cubicBezTo>
                  <a:cubicBezTo>
                    <a:pt x="3558" y="22086"/>
                    <a:pt x="3448" y="22108"/>
                    <a:pt x="3434" y="22061"/>
                  </a:cubicBezTo>
                  <a:cubicBezTo>
                    <a:pt x="3418" y="21992"/>
                    <a:pt x="3409" y="21921"/>
                    <a:pt x="3405" y="21895"/>
                  </a:cubicBezTo>
                  <a:cubicBezTo>
                    <a:pt x="3323" y="21760"/>
                    <a:pt x="3259" y="21655"/>
                    <a:pt x="3174" y="21514"/>
                  </a:cubicBezTo>
                  <a:cubicBezTo>
                    <a:pt x="3202" y="21473"/>
                    <a:pt x="3237" y="21424"/>
                    <a:pt x="3270" y="21378"/>
                  </a:cubicBezTo>
                  <a:cubicBezTo>
                    <a:pt x="3201" y="21281"/>
                    <a:pt x="3139" y="21200"/>
                    <a:pt x="3083" y="21117"/>
                  </a:cubicBezTo>
                  <a:cubicBezTo>
                    <a:pt x="3021" y="21022"/>
                    <a:pt x="2965" y="20925"/>
                    <a:pt x="2899" y="20819"/>
                  </a:cubicBezTo>
                  <a:cubicBezTo>
                    <a:pt x="2928" y="20668"/>
                    <a:pt x="2867" y="20538"/>
                    <a:pt x="2753" y="20424"/>
                  </a:cubicBezTo>
                  <a:cubicBezTo>
                    <a:pt x="2758" y="20375"/>
                    <a:pt x="2778" y="20319"/>
                    <a:pt x="2762" y="20278"/>
                  </a:cubicBezTo>
                  <a:cubicBezTo>
                    <a:pt x="2737" y="20206"/>
                    <a:pt x="2646" y="20124"/>
                    <a:pt x="2659" y="20078"/>
                  </a:cubicBezTo>
                  <a:cubicBezTo>
                    <a:pt x="2687" y="19982"/>
                    <a:pt x="2638" y="19915"/>
                    <a:pt x="2621" y="19835"/>
                  </a:cubicBezTo>
                  <a:cubicBezTo>
                    <a:pt x="2613" y="19807"/>
                    <a:pt x="2600" y="19770"/>
                    <a:pt x="2580" y="19754"/>
                  </a:cubicBezTo>
                  <a:cubicBezTo>
                    <a:pt x="2480" y="19673"/>
                    <a:pt x="2428" y="19562"/>
                    <a:pt x="2381" y="19447"/>
                  </a:cubicBezTo>
                  <a:cubicBezTo>
                    <a:pt x="2344" y="19331"/>
                    <a:pt x="2315" y="19210"/>
                    <a:pt x="2241" y="19113"/>
                  </a:cubicBezTo>
                  <a:cubicBezTo>
                    <a:pt x="2265" y="18991"/>
                    <a:pt x="2119" y="18914"/>
                    <a:pt x="2160" y="18789"/>
                  </a:cubicBezTo>
                  <a:cubicBezTo>
                    <a:pt x="1962" y="18641"/>
                    <a:pt x="1960" y="18639"/>
                    <a:pt x="1976" y="18613"/>
                  </a:cubicBezTo>
                  <a:lnTo>
                    <a:pt x="2047" y="18574"/>
                  </a:lnTo>
                  <a:cubicBezTo>
                    <a:pt x="1957" y="18414"/>
                    <a:pt x="1925" y="18229"/>
                    <a:pt x="1896" y="18048"/>
                  </a:cubicBezTo>
                  <a:cubicBezTo>
                    <a:pt x="1876" y="17865"/>
                    <a:pt x="1847" y="17689"/>
                    <a:pt x="1731" y="17542"/>
                  </a:cubicBezTo>
                  <a:cubicBezTo>
                    <a:pt x="1759" y="17459"/>
                    <a:pt x="1781" y="17393"/>
                    <a:pt x="1798" y="17340"/>
                  </a:cubicBezTo>
                  <a:cubicBezTo>
                    <a:pt x="1729" y="17243"/>
                    <a:pt x="1659" y="17144"/>
                    <a:pt x="1594" y="17052"/>
                  </a:cubicBezTo>
                  <a:cubicBezTo>
                    <a:pt x="1617" y="16999"/>
                    <a:pt x="1634" y="16963"/>
                    <a:pt x="1651" y="16927"/>
                  </a:cubicBezTo>
                  <a:cubicBezTo>
                    <a:pt x="1619" y="16872"/>
                    <a:pt x="1590" y="16819"/>
                    <a:pt x="1562" y="16771"/>
                  </a:cubicBezTo>
                  <a:cubicBezTo>
                    <a:pt x="1585" y="16735"/>
                    <a:pt x="1601" y="16710"/>
                    <a:pt x="1617" y="16687"/>
                  </a:cubicBezTo>
                  <a:cubicBezTo>
                    <a:pt x="1597" y="16665"/>
                    <a:pt x="1576" y="16643"/>
                    <a:pt x="1560" y="16622"/>
                  </a:cubicBezTo>
                  <a:cubicBezTo>
                    <a:pt x="1574" y="16602"/>
                    <a:pt x="1587" y="16583"/>
                    <a:pt x="1591" y="16578"/>
                  </a:cubicBezTo>
                  <a:lnTo>
                    <a:pt x="1591" y="16578"/>
                  </a:lnTo>
                  <a:cubicBezTo>
                    <a:pt x="1591" y="16579"/>
                    <a:pt x="1591" y="16579"/>
                    <a:pt x="1591" y="16579"/>
                  </a:cubicBezTo>
                  <a:cubicBezTo>
                    <a:pt x="1592" y="16578"/>
                    <a:pt x="1592" y="16577"/>
                    <a:pt x="1592" y="16577"/>
                  </a:cubicBezTo>
                  <a:lnTo>
                    <a:pt x="1592" y="16577"/>
                  </a:lnTo>
                  <a:cubicBezTo>
                    <a:pt x="1592" y="16577"/>
                    <a:pt x="1592" y="16577"/>
                    <a:pt x="1591" y="16578"/>
                  </a:cubicBezTo>
                  <a:lnTo>
                    <a:pt x="1591" y="16578"/>
                  </a:lnTo>
                  <a:cubicBezTo>
                    <a:pt x="1575" y="16389"/>
                    <a:pt x="1547" y="16232"/>
                    <a:pt x="1553" y="16076"/>
                  </a:cubicBezTo>
                  <a:cubicBezTo>
                    <a:pt x="1557" y="15920"/>
                    <a:pt x="1595" y="15769"/>
                    <a:pt x="1620" y="15611"/>
                  </a:cubicBezTo>
                  <a:cubicBezTo>
                    <a:pt x="1645" y="15602"/>
                    <a:pt x="1679" y="15589"/>
                    <a:pt x="1720" y="15573"/>
                  </a:cubicBezTo>
                  <a:cubicBezTo>
                    <a:pt x="1710" y="15535"/>
                    <a:pt x="1700" y="15504"/>
                    <a:pt x="1690" y="15467"/>
                  </a:cubicBezTo>
                  <a:cubicBezTo>
                    <a:pt x="1657" y="15497"/>
                    <a:pt x="1638" y="15511"/>
                    <a:pt x="1598" y="15547"/>
                  </a:cubicBezTo>
                  <a:cubicBezTo>
                    <a:pt x="1597" y="15444"/>
                    <a:pt x="1590" y="15369"/>
                    <a:pt x="1595" y="15295"/>
                  </a:cubicBezTo>
                  <a:cubicBezTo>
                    <a:pt x="1598" y="15257"/>
                    <a:pt x="1625" y="15224"/>
                    <a:pt x="1637" y="15186"/>
                  </a:cubicBezTo>
                  <a:cubicBezTo>
                    <a:pt x="1650" y="15140"/>
                    <a:pt x="1684" y="14855"/>
                    <a:pt x="1682" y="14790"/>
                  </a:cubicBezTo>
                  <a:cubicBezTo>
                    <a:pt x="1682" y="14717"/>
                    <a:pt x="1695" y="14651"/>
                    <a:pt x="1651" y="14577"/>
                  </a:cubicBezTo>
                  <a:cubicBezTo>
                    <a:pt x="1628" y="14540"/>
                    <a:pt x="1675" y="14448"/>
                    <a:pt x="1681" y="14420"/>
                  </a:cubicBezTo>
                  <a:cubicBezTo>
                    <a:pt x="1673" y="14194"/>
                    <a:pt x="1681" y="13981"/>
                    <a:pt x="1718" y="13780"/>
                  </a:cubicBezTo>
                  <a:cubicBezTo>
                    <a:pt x="1753" y="13579"/>
                    <a:pt x="1851" y="13396"/>
                    <a:pt x="1971" y="13223"/>
                  </a:cubicBezTo>
                  <a:cubicBezTo>
                    <a:pt x="1943" y="13210"/>
                    <a:pt x="1918" y="13200"/>
                    <a:pt x="1872" y="13178"/>
                  </a:cubicBezTo>
                  <a:cubicBezTo>
                    <a:pt x="1879" y="13145"/>
                    <a:pt x="1904" y="13094"/>
                    <a:pt x="1891" y="13069"/>
                  </a:cubicBezTo>
                  <a:cubicBezTo>
                    <a:pt x="1813" y="12922"/>
                    <a:pt x="1890" y="12804"/>
                    <a:pt x="1969" y="12710"/>
                  </a:cubicBezTo>
                  <a:cubicBezTo>
                    <a:pt x="2053" y="12611"/>
                    <a:pt x="2059" y="12528"/>
                    <a:pt x="2037" y="12401"/>
                  </a:cubicBezTo>
                  <a:cubicBezTo>
                    <a:pt x="2022" y="12327"/>
                    <a:pt x="2084" y="12236"/>
                    <a:pt x="2099" y="12211"/>
                  </a:cubicBezTo>
                  <a:cubicBezTo>
                    <a:pt x="2127" y="12033"/>
                    <a:pt x="2146" y="11908"/>
                    <a:pt x="2177" y="11718"/>
                  </a:cubicBezTo>
                  <a:lnTo>
                    <a:pt x="2177" y="11718"/>
                  </a:lnTo>
                  <a:cubicBezTo>
                    <a:pt x="2091" y="11798"/>
                    <a:pt x="2053" y="11833"/>
                    <a:pt x="2012" y="11871"/>
                  </a:cubicBezTo>
                  <a:cubicBezTo>
                    <a:pt x="2003" y="11814"/>
                    <a:pt x="1993" y="11752"/>
                    <a:pt x="1984" y="11699"/>
                  </a:cubicBezTo>
                  <a:cubicBezTo>
                    <a:pt x="2046" y="11679"/>
                    <a:pt x="2109" y="11658"/>
                    <a:pt x="2165" y="11639"/>
                  </a:cubicBezTo>
                  <a:cubicBezTo>
                    <a:pt x="2246" y="11445"/>
                    <a:pt x="2246" y="11226"/>
                    <a:pt x="2399" y="11090"/>
                  </a:cubicBezTo>
                  <a:cubicBezTo>
                    <a:pt x="2384" y="11053"/>
                    <a:pt x="2372" y="11024"/>
                    <a:pt x="2365" y="11005"/>
                  </a:cubicBezTo>
                  <a:cubicBezTo>
                    <a:pt x="2422" y="10937"/>
                    <a:pt x="2483" y="10874"/>
                    <a:pt x="2549" y="10817"/>
                  </a:cubicBezTo>
                  <a:cubicBezTo>
                    <a:pt x="2543" y="10771"/>
                    <a:pt x="2537" y="10733"/>
                    <a:pt x="2531" y="10694"/>
                  </a:cubicBezTo>
                  <a:lnTo>
                    <a:pt x="2661" y="10546"/>
                  </a:lnTo>
                  <a:cubicBezTo>
                    <a:pt x="2618" y="10506"/>
                    <a:pt x="2593" y="10483"/>
                    <a:pt x="2563" y="10456"/>
                  </a:cubicBezTo>
                  <a:cubicBezTo>
                    <a:pt x="2596" y="10438"/>
                    <a:pt x="2640" y="10427"/>
                    <a:pt x="2644" y="10409"/>
                  </a:cubicBezTo>
                  <a:cubicBezTo>
                    <a:pt x="2656" y="10363"/>
                    <a:pt x="2631" y="10290"/>
                    <a:pt x="2653" y="10271"/>
                  </a:cubicBezTo>
                  <a:cubicBezTo>
                    <a:pt x="2699" y="10229"/>
                    <a:pt x="2737" y="10216"/>
                    <a:pt x="2739" y="10129"/>
                  </a:cubicBezTo>
                  <a:cubicBezTo>
                    <a:pt x="2740" y="10065"/>
                    <a:pt x="2759" y="9937"/>
                    <a:pt x="2793" y="9919"/>
                  </a:cubicBezTo>
                  <a:cubicBezTo>
                    <a:pt x="2934" y="9843"/>
                    <a:pt x="2914" y="9678"/>
                    <a:pt x="2992" y="9581"/>
                  </a:cubicBezTo>
                  <a:cubicBezTo>
                    <a:pt x="2956" y="9512"/>
                    <a:pt x="2925" y="9450"/>
                    <a:pt x="2878" y="9359"/>
                  </a:cubicBezTo>
                  <a:lnTo>
                    <a:pt x="2878" y="9359"/>
                  </a:lnTo>
                  <a:cubicBezTo>
                    <a:pt x="2964" y="9385"/>
                    <a:pt x="3015" y="9401"/>
                    <a:pt x="3092" y="9423"/>
                  </a:cubicBezTo>
                  <a:cubicBezTo>
                    <a:pt x="3030" y="9325"/>
                    <a:pt x="2981" y="9247"/>
                    <a:pt x="2912" y="9138"/>
                  </a:cubicBezTo>
                  <a:cubicBezTo>
                    <a:pt x="3000" y="9129"/>
                    <a:pt x="3050" y="9123"/>
                    <a:pt x="3102" y="9117"/>
                  </a:cubicBezTo>
                  <a:cubicBezTo>
                    <a:pt x="3078" y="9082"/>
                    <a:pt x="3055" y="9047"/>
                    <a:pt x="3030" y="9008"/>
                  </a:cubicBezTo>
                  <a:cubicBezTo>
                    <a:pt x="3056" y="9000"/>
                    <a:pt x="3075" y="8992"/>
                    <a:pt x="3096" y="8983"/>
                  </a:cubicBezTo>
                  <a:cubicBezTo>
                    <a:pt x="3099" y="8951"/>
                    <a:pt x="3102" y="8919"/>
                    <a:pt x="3105" y="8880"/>
                  </a:cubicBezTo>
                  <a:cubicBezTo>
                    <a:pt x="3159" y="8898"/>
                    <a:pt x="3211" y="8916"/>
                    <a:pt x="3256" y="8930"/>
                  </a:cubicBezTo>
                  <a:cubicBezTo>
                    <a:pt x="3362" y="8801"/>
                    <a:pt x="3377" y="8616"/>
                    <a:pt x="3526" y="8543"/>
                  </a:cubicBezTo>
                  <a:cubicBezTo>
                    <a:pt x="3529" y="8468"/>
                    <a:pt x="3532" y="8392"/>
                    <a:pt x="3533" y="8314"/>
                  </a:cubicBezTo>
                  <a:cubicBezTo>
                    <a:pt x="3537" y="8314"/>
                    <a:pt x="3541" y="8314"/>
                    <a:pt x="3545" y="8314"/>
                  </a:cubicBezTo>
                  <a:cubicBezTo>
                    <a:pt x="3580" y="8314"/>
                    <a:pt x="3617" y="8323"/>
                    <a:pt x="3653" y="8323"/>
                  </a:cubicBezTo>
                  <a:cubicBezTo>
                    <a:pt x="3696" y="8323"/>
                    <a:pt x="3738" y="8309"/>
                    <a:pt x="3776" y="8246"/>
                  </a:cubicBezTo>
                  <a:cubicBezTo>
                    <a:pt x="3758" y="8212"/>
                    <a:pt x="3738" y="8174"/>
                    <a:pt x="3715" y="8133"/>
                  </a:cubicBezTo>
                  <a:cubicBezTo>
                    <a:pt x="3743" y="8124"/>
                    <a:pt x="3771" y="8115"/>
                    <a:pt x="3801" y="8105"/>
                  </a:cubicBezTo>
                  <a:cubicBezTo>
                    <a:pt x="3795" y="8067"/>
                    <a:pt x="3786" y="8029"/>
                    <a:pt x="3779" y="7987"/>
                  </a:cubicBezTo>
                  <a:cubicBezTo>
                    <a:pt x="3739" y="7987"/>
                    <a:pt x="3695" y="7989"/>
                    <a:pt x="3648" y="7989"/>
                  </a:cubicBezTo>
                  <a:cubicBezTo>
                    <a:pt x="3643" y="7934"/>
                    <a:pt x="3640" y="7893"/>
                    <a:pt x="3637" y="7851"/>
                  </a:cubicBezTo>
                  <a:cubicBezTo>
                    <a:pt x="3664" y="7836"/>
                    <a:pt x="3698" y="7818"/>
                    <a:pt x="3733" y="7799"/>
                  </a:cubicBezTo>
                  <a:cubicBezTo>
                    <a:pt x="3739" y="7749"/>
                    <a:pt x="3745" y="7700"/>
                    <a:pt x="3751" y="7655"/>
                  </a:cubicBezTo>
                  <a:cubicBezTo>
                    <a:pt x="3771" y="7639"/>
                    <a:pt x="3786" y="7625"/>
                    <a:pt x="3802" y="7615"/>
                  </a:cubicBezTo>
                  <a:cubicBezTo>
                    <a:pt x="3816" y="7608"/>
                    <a:pt x="3831" y="7604"/>
                    <a:pt x="3835" y="7604"/>
                  </a:cubicBezTo>
                  <a:cubicBezTo>
                    <a:pt x="3835" y="7604"/>
                    <a:pt x="3835" y="7604"/>
                    <a:pt x="3835" y="7604"/>
                  </a:cubicBezTo>
                  <a:lnTo>
                    <a:pt x="3835" y="7604"/>
                  </a:lnTo>
                  <a:cubicBezTo>
                    <a:pt x="3929" y="7293"/>
                    <a:pt x="4139" y="7106"/>
                    <a:pt x="4380" y="6950"/>
                  </a:cubicBezTo>
                  <a:cubicBezTo>
                    <a:pt x="4420" y="6804"/>
                    <a:pt x="4420" y="6804"/>
                    <a:pt x="4526" y="6752"/>
                  </a:cubicBezTo>
                  <a:cubicBezTo>
                    <a:pt x="4614" y="6471"/>
                    <a:pt x="4832" y="6359"/>
                    <a:pt x="4990" y="6262"/>
                  </a:cubicBezTo>
                  <a:cubicBezTo>
                    <a:pt x="5031" y="6189"/>
                    <a:pt x="5067" y="6128"/>
                    <a:pt x="5103" y="6070"/>
                  </a:cubicBezTo>
                  <a:cubicBezTo>
                    <a:pt x="5141" y="6017"/>
                    <a:pt x="5178" y="5967"/>
                    <a:pt x="5215" y="5917"/>
                  </a:cubicBezTo>
                  <a:cubicBezTo>
                    <a:pt x="5216" y="5872"/>
                    <a:pt x="5219" y="5822"/>
                    <a:pt x="5221" y="5785"/>
                  </a:cubicBezTo>
                  <a:cubicBezTo>
                    <a:pt x="5319" y="5788"/>
                    <a:pt x="5421" y="5792"/>
                    <a:pt x="5509" y="5795"/>
                  </a:cubicBezTo>
                  <a:cubicBezTo>
                    <a:pt x="5538" y="5708"/>
                    <a:pt x="5562" y="5644"/>
                    <a:pt x="5585" y="5575"/>
                  </a:cubicBezTo>
                  <a:cubicBezTo>
                    <a:pt x="5741" y="5539"/>
                    <a:pt x="5822" y="5420"/>
                    <a:pt x="5874" y="5266"/>
                  </a:cubicBezTo>
                  <a:cubicBezTo>
                    <a:pt x="5916" y="5249"/>
                    <a:pt x="5962" y="5235"/>
                    <a:pt x="5999" y="5221"/>
                  </a:cubicBezTo>
                  <a:cubicBezTo>
                    <a:pt x="6064" y="5143"/>
                    <a:pt x="5968" y="5020"/>
                    <a:pt x="6108" y="4979"/>
                  </a:cubicBezTo>
                  <a:cubicBezTo>
                    <a:pt x="6150" y="5011"/>
                    <a:pt x="6193" y="5043"/>
                    <a:pt x="6233" y="5074"/>
                  </a:cubicBezTo>
                  <a:cubicBezTo>
                    <a:pt x="6300" y="4920"/>
                    <a:pt x="6406" y="4820"/>
                    <a:pt x="6565" y="4776"/>
                  </a:cubicBezTo>
                  <a:cubicBezTo>
                    <a:pt x="6637" y="4757"/>
                    <a:pt x="6756" y="4727"/>
                    <a:pt x="6767" y="4687"/>
                  </a:cubicBezTo>
                  <a:cubicBezTo>
                    <a:pt x="6806" y="4536"/>
                    <a:pt x="6965" y="4508"/>
                    <a:pt x="7032" y="4392"/>
                  </a:cubicBezTo>
                  <a:lnTo>
                    <a:pt x="7114" y="4395"/>
                  </a:lnTo>
                  <a:cubicBezTo>
                    <a:pt x="7092" y="4340"/>
                    <a:pt x="7070" y="4286"/>
                    <a:pt x="7032" y="4190"/>
                  </a:cubicBezTo>
                  <a:lnTo>
                    <a:pt x="7032" y="4190"/>
                  </a:lnTo>
                  <a:cubicBezTo>
                    <a:pt x="7123" y="4270"/>
                    <a:pt x="7163" y="4305"/>
                    <a:pt x="7193" y="4331"/>
                  </a:cubicBezTo>
                  <a:cubicBezTo>
                    <a:pt x="7264" y="4281"/>
                    <a:pt x="7323" y="4242"/>
                    <a:pt x="7377" y="4203"/>
                  </a:cubicBezTo>
                  <a:cubicBezTo>
                    <a:pt x="7366" y="4161"/>
                    <a:pt x="7357" y="4128"/>
                    <a:pt x="7346" y="4094"/>
                  </a:cubicBezTo>
                  <a:lnTo>
                    <a:pt x="7346" y="4094"/>
                  </a:lnTo>
                  <a:cubicBezTo>
                    <a:pt x="7385" y="4096"/>
                    <a:pt x="7413" y="4097"/>
                    <a:pt x="7442" y="4097"/>
                  </a:cubicBezTo>
                  <a:cubicBezTo>
                    <a:pt x="7436" y="4055"/>
                    <a:pt x="7429" y="4016"/>
                    <a:pt x="7421" y="3962"/>
                  </a:cubicBezTo>
                  <a:lnTo>
                    <a:pt x="7421" y="3962"/>
                  </a:lnTo>
                  <a:cubicBezTo>
                    <a:pt x="7471" y="3994"/>
                    <a:pt x="7501" y="4014"/>
                    <a:pt x="7545" y="4041"/>
                  </a:cubicBezTo>
                  <a:cubicBezTo>
                    <a:pt x="7579" y="3993"/>
                    <a:pt x="7607" y="3952"/>
                    <a:pt x="7635" y="3912"/>
                  </a:cubicBezTo>
                  <a:cubicBezTo>
                    <a:pt x="7661" y="3916"/>
                    <a:pt x="7682" y="3919"/>
                    <a:pt x="7691" y="3921"/>
                  </a:cubicBezTo>
                  <a:cubicBezTo>
                    <a:pt x="7717" y="3877"/>
                    <a:pt x="7741" y="3836"/>
                    <a:pt x="7754" y="3813"/>
                  </a:cubicBezTo>
                  <a:cubicBezTo>
                    <a:pt x="7829" y="3827"/>
                    <a:pt x="7883" y="3834"/>
                    <a:pt x="7972" y="3849"/>
                  </a:cubicBezTo>
                  <a:cubicBezTo>
                    <a:pt x="7933" y="3760"/>
                    <a:pt x="7911" y="3712"/>
                    <a:pt x="7878" y="3637"/>
                  </a:cubicBezTo>
                  <a:lnTo>
                    <a:pt x="7878" y="3637"/>
                  </a:lnTo>
                  <a:cubicBezTo>
                    <a:pt x="8010" y="3671"/>
                    <a:pt x="8119" y="3699"/>
                    <a:pt x="8194" y="3718"/>
                  </a:cubicBezTo>
                  <a:cubicBezTo>
                    <a:pt x="8304" y="3640"/>
                    <a:pt x="8373" y="3593"/>
                    <a:pt x="8447" y="3556"/>
                  </a:cubicBezTo>
                  <a:cubicBezTo>
                    <a:pt x="8463" y="3506"/>
                    <a:pt x="8478" y="3459"/>
                    <a:pt x="8498" y="3397"/>
                  </a:cubicBezTo>
                  <a:cubicBezTo>
                    <a:pt x="8550" y="3369"/>
                    <a:pt x="8612" y="3334"/>
                    <a:pt x="8679" y="3297"/>
                  </a:cubicBezTo>
                  <a:cubicBezTo>
                    <a:pt x="8684" y="3226"/>
                    <a:pt x="8687" y="3162"/>
                    <a:pt x="8690" y="3122"/>
                  </a:cubicBezTo>
                  <a:cubicBezTo>
                    <a:pt x="8756" y="3050"/>
                    <a:pt x="8809" y="2991"/>
                    <a:pt x="8866" y="2929"/>
                  </a:cubicBezTo>
                  <a:cubicBezTo>
                    <a:pt x="8909" y="2926"/>
                    <a:pt x="8960" y="2931"/>
                    <a:pt x="9005" y="2916"/>
                  </a:cubicBezTo>
                  <a:cubicBezTo>
                    <a:pt x="9060" y="2897"/>
                    <a:pt x="9110" y="2859"/>
                    <a:pt x="9150" y="2837"/>
                  </a:cubicBezTo>
                  <a:cubicBezTo>
                    <a:pt x="9193" y="2876"/>
                    <a:pt x="9216" y="2897"/>
                    <a:pt x="9238" y="2916"/>
                  </a:cubicBezTo>
                  <a:lnTo>
                    <a:pt x="9272" y="2885"/>
                  </a:lnTo>
                  <a:lnTo>
                    <a:pt x="9097" y="2678"/>
                  </a:lnTo>
                  <a:lnTo>
                    <a:pt x="9127" y="2647"/>
                  </a:lnTo>
                  <a:lnTo>
                    <a:pt x="9415" y="2814"/>
                  </a:lnTo>
                  <a:lnTo>
                    <a:pt x="9418" y="2760"/>
                  </a:lnTo>
                  <a:lnTo>
                    <a:pt x="9421" y="2686"/>
                  </a:lnTo>
                  <a:cubicBezTo>
                    <a:pt x="9593" y="2673"/>
                    <a:pt x="9592" y="2673"/>
                    <a:pt x="9758" y="2572"/>
                  </a:cubicBezTo>
                  <a:cubicBezTo>
                    <a:pt x="9777" y="2561"/>
                    <a:pt x="9802" y="2561"/>
                    <a:pt x="9823" y="2553"/>
                  </a:cubicBezTo>
                  <a:cubicBezTo>
                    <a:pt x="10048" y="2463"/>
                    <a:pt x="10277" y="2386"/>
                    <a:pt x="10489" y="2275"/>
                  </a:cubicBezTo>
                  <a:cubicBezTo>
                    <a:pt x="10544" y="2248"/>
                    <a:pt x="10579" y="2163"/>
                    <a:pt x="10658" y="2163"/>
                  </a:cubicBezTo>
                  <a:cubicBezTo>
                    <a:pt x="10665" y="2163"/>
                    <a:pt x="10673" y="2164"/>
                    <a:pt x="10682" y="2166"/>
                  </a:cubicBezTo>
                  <a:cubicBezTo>
                    <a:pt x="10689" y="2167"/>
                    <a:pt x="10695" y="2168"/>
                    <a:pt x="10701" y="2168"/>
                  </a:cubicBezTo>
                  <a:cubicBezTo>
                    <a:pt x="10770" y="2168"/>
                    <a:pt x="10803" y="2079"/>
                    <a:pt x="10852" y="2079"/>
                  </a:cubicBezTo>
                  <a:cubicBezTo>
                    <a:pt x="10859" y="2079"/>
                    <a:pt x="10867" y="2081"/>
                    <a:pt x="10874" y="2085"/>
                  </a:cubicBezTo>
                  <a:cubicBezTo>
                    <a:pt x="10901" y="2099"/>
                    <a:pt x="10925" y="2104"/>
                    <a:pt x="10948" y="2104"/>
                  </a:cubicBezTo>
                  <a:cubicBezTo>
                    <a:pt x="11042" y="2104"/>
                    <a:pt x="11115" y="2015"/>
                    <a:pt x="11203" y="2015"/>
                  </a:cubicBezTo>
                  <a:cubicBezTo>
                    <a:pt x="11216" y="2015"/>
                    <a:pt x="11230" y="2017"/>
                    <a:pt x="11244" y="2021"/>
                  </a:cubicBezTo>
                  <a:cubicBezTo>
                    <a:pt x="11306" y="1851"/>
                    <a:pt x="11500" y="1951"/>
                    <a:pt x="11612" y="1851"/>
                  </a:cubicBezTo>
                  <a:cubicBezTo>
                    <a:pt x="11679" y="1791"/>
                    <a:pt x="11818" y="1801"/>
                    <a:pt x="11900" y="1785"/>
                  </a:cubicBezTo>
                  <a:cubicBezTo>
                    <a:pt x="12003" y="1733"/>
                    <a:pt x="12096" y="1708"/>
                    <a:pt x="12179" y="1674"/>
                  </a:cubicBezTo>
                  <a:cubicBezTo>
                    <a:pt x="12213" y="1723"/>
                    <a:pt x="12234" y="1752"/>
                    <a:pt x="12256" y="1785"/>
                  </a:cubicBezTo>
                  <a:cubicBezTo>
                    <a:pt x="12294" y="1735"/>
                    <a:pt x="12329" y="1689"/>
                    <a:pt x="12368" y="1638"/>
                  </a:cubicBezTo>
                  <a:cubicBezTo>
                    <a:pt x="12407" y="1671"/>
                    <a:pt x="12443" y="1702"/>
                    <a:pt x="12478" y="1733"/>
                  </a:cubicBezTo>
                  <a:cubicBezTo>
                    <a:pt x="12575" y="1643"/>
                    <a:pt x="12740" y="1629"/>
                    <a:pt x="12775" y="1505"/>
                  </a:cubicBezTo>
                  <a:cubicBezTo>
                    <a:pt x="12865" y="1486"/>
                    <a:pt x="12933" y="1471"/>
                    <a:pt x="13014" y="1454"/>
                  </a:cubicBezTo>
                  <a:lnTo>
                    <a:pt x="13014" y="1454"/>
                  </a:lnTo>
                  <a:cubicBezTo>
                    <a:pt x="12999" y="1535"/>
                    <a:pt x="12986" y="1601"/>
                    <a:pt x="12962" y="1730"/>
                  </a:cubicBezTo>
                  <a:cubicBezTo>
                    <a:pt x="13062" y="1645"/>
                    <a:pt x="13108" y="1605"/>
                    <a:pt x="13140" y="1579"/>
                  </a:cubicBezTo>
                  <a:cubicBezTo>
                    <a:pt x="13111" y="1521"/>
                    <a:pt x="13089" y="1479"/>
                    <a:pt x="13065" y="1433"/>
                  </a:cubicBezTo>
                  <a:cubicBezTo>
                    <a:pt x="13112" y="1420"/>
                    <a:pt x="13131" y="1415"/>
                    <a:pt x="13152" y="1409"/>
                  </a:cubicBezTo>
                  <a:cubicBezTo>
                    <a:pt x="13184" y="1445"/>
                    <a:pt x="13217" y="1480"/>
                    <a:pt x="13274" y="1542"/>
                  </a:cubicBezTo>
                  <a:cubicBezTo>
                    <a:pt x="13306" y="1459"/>
                    <a:pt x="13326" y="1415"/>
                    <a:pt x="13345" y="1373"/>
                  </a:cubicBezTo>
                  <a:cubicBezTo>
                    <a:pt x="13377" y="1368"/>
                    <a:pt x="13408" y="1365"/>
                    <a:pt x="13436" y="1359"/>
                  </a:cubicBezTo>
                  <a:cubicBezTo>
                    <a:pt x="13445" y="1340"/>
                    <a:pt x="13456" y="1323"/>
                    <a:pt x="13470" y="1306"/>
                  </a:cubicBezTo>
                  <a:lnTo>
                    <a:pt x="13492" y="1321"/>
                  </a:lnTo>
                  <a:lnTo>
                    <a:pt x="13446" y="1367"/>
                  </a:lnTo>
                  <a:cubicBezTo>
                    <a:pt x="13442" y="1364"/>
                    <a:pt x="13437" y="1361"/>
                    <a:pt x="13436" y="1359"/>
                  </a:cubicBezTo>
                  <a:lnTo>
                    <a:pt x="13436" y="1359"/>
                  </a:lnTo>
                  <a:cubicBezTo>
                    <a:pt x="13448" y="1415"/>
                    <a:pt x="13455" y="1470"/>
                    <a:pt x="13471" y="1576"/>
                  </a:cubicBezTo>
                  <a:cubicBezTo>
                    <a:pt x="13511" y="1483"/>
                    <a:pt x="13530" y="1440"/>
                    <a:pt x="13549" y="1398"/>
                  </a:cubicBezTo>
                  <a:cubicBezTo>
                    <a:pt x="13621" y="1420"/>
                    <a:pt x="13676" y="1437"/>
                    <a:pt x="13735" y="1457"/>
                  </a:cubicBezTo>
                  <a:cubicBezTo>
                    <a:pt x="13754" y="1404"/>
                    <a:pt x="13770" y="1362"/>
                    <a:pt x="13790" y="1304"/>
                  </a:cubicBezTo>
                  <a:cubicBezTo>
                    <a:pt x="13848" y="1408"/>
                    <a:pt x="13896" y="1499"/>
                    <a:pt x="13952" y="1599"/>
                  </a:cubicBezTo>
                  <a:cubicBezTo>
                    <a:pt x="13979" y="1536"/>
                    <a:pt x="14015" y="1519"/>
                    <a:pt x="14055" y="1519"/>
                  </a:cubicBezTo>
                  <a:cubicBezTo>
                    <a:pt x="14098" y="1519"/>
                    <a:pt x="14144" y="1538"/>
                    <a:pt x="14188" y="1538"/>
                  </a:cubicBezTo>
                  <a:cubicBezTo>
                    <a:pt x="14201" y="1538"/>
                    <a:pt x="14215" y="1537"/>
                    <a:pt x="14227" y="1532"/>
                  </a:cubicBezTo>
                  <a:cubicBezTo>
                    <a:pt x="14338" y="1489"/>
                    <a:pt x="14460" y="1476"/>
                    <a:pt x="14578" y="1448"/>
                  </a:cubicBezTo>
                  <a:cubicBezTo>
                    <a:pt x="14583" y="1393"/>
                    <a:pt x="14591" y="1340"/>
                    <a:pt x="14598" y="1280"/>
                  </a:cubicBezTo>
                  <a:cubicBezTo>
                    <a:pt x="14639" y="1305"/>
                    <a:pt x="14670" y="1324"/>
                    <a:pt x="14688" y="1334"/>
                  </a:cubicBezTo>
                  <a:cubicBezTo>
                    <a:pt x="14789" y="1298"/>
                    <a:pt x="14872" y="1274"/>
                    <a:pt x="14947" y="1248"/>
                  </a:cubicBezTo>
                  <a:cubicBezTo>
                    <a:pt x="14957" y="1215"/>
                    <a:pt x="14967" y="1187"/>
                    <a:pt x="14985" y="1136"/>
                  </a:cubicBezTo>
                  <a:cubicBezTo>
                    <a:pt x="15012" y="1195"/>
                    <a:pt x="15028" y="1227"/>
                    <a:pt x="15047" y="1271"/>
                  </a:cubicBezTo>
                  <a:cubicBezTo>
                    <a:pt x="15120" y="1267"/>
                    <a:pt x="15198" y="1261"/>
                    <a:pt x="15251" y="1258"/>
                  </a:cubicBezTo>
                  <a:cubicBezTo>
                    <a:pt x="15275" y="1206"/>
                    <a:pt x="15287" y="1181"/>
                    <a:pt x="15315" y="1118"/>
                  </a:cubicBezTo>
                  <a:cubicBezTo>
                    <a:pt x="15334" y="1217"/>
                    <a:pt x="15343" y="1268"/>
                    <a:pt x="15353" y="1318"/>
                  </a:cubicBezTo>
                  <a:cubicBezTo>
                    <a:pt x="15385" y="1320"/>
                    <a:pt x="15406" y="1321"/>
                    <a:pt x="15428" y="1323"/>
                  </a:cubicBezTo>
                  <a:cubicBezTo>
                    <a:pt x="15454" y="1280"/>
                    <a:pt x="15481" y="1237"/>
                    <a:pt x="15537" y="1149"/>
                  </a:cubicBezTo>
                  <a:cubicBezTo>
                    <a:pt x="15590" y="1214"/>
                    <a:pt x="15622" y="1251"/>
                    <a:pt x="15660" y="1298"/>
                  </a:cubicBezTo>
                  <a:cubicBezTo>
                    <a:pt x="15602" y="1317"/>
                    <a:pt x="15565" y="1329"/>
                    <a:pt x="15516" y="1345"/>
                  </a:cubicBezTo>
                  <a:cubicBezTo>
                    <a:pt x="15569" y="1384"/>
                    <a:pt x="15613" y="1417"/>
                    <a:pt x="15652" y="1445"/>
                  </a:cubicBezTo>
                  <a:cubicBezTo>
                    <a:pt x="15710" y="1409"/>
                    <a:pt x="15750" y="1386"/>
                    <a:pt x="15759" y="1380"/>
                  </a:cubicBezTo>
                  <a:cubicBezTo>
                    <a:pt x="15822" y="1412"/>
                    <a:pt x="15865" y="1433"/>
                    <a:pt x="15887" y="1445"/>
                  </a:cubicBezTo>
                  <a:cubicBezTo>
                    <a:pt x="15868" y="1490"/>
                    <a:pt x="15858" y="1514"/>
                    <a:pt x="15847" y="1537"/>
                  </a:cubicBezTo>
                  <a:cubicBezTo>
                    <a:pt x="15947" y="1471"/>
                    <a:pt x="16059" y="1432"/>
                    <a:pt x="16168" y="1408"/>
                  </a:cubicBezTo>
                  <a:cubicBezTo>
                    <a:pt x="16278" y="1390"/>
                    <a:pt x="16387" y="1376"/>
                    <a:pt x="16486" y="1334"/>
                  </a:cubicBezTo>
                  <a:cubicBezTo>
                    <a:pt x="16534" y="1394"/>
                    <a:pt x="16583" y="1417"/>
                    <a:pt x="16632" y="1417"/>
                  </a:cubicBezTo>
                  <a:cubicBezTo>
                    <a:pt x="16680" y="1417"/>
                    <a:pt x="16729" y="1395"/>
                    <a:pt x="16777" y="1365"/>
                  </a:cubicBezTo>
                  <a:cubicBezTo>
                    <a:pt x="16837" y="1401"/>
                    <a:pt x="16889" y="1445"/>
                    <a:pt x="16950" y="1445"/>
                  </a:cubicBezTo>
                  <a:cubicBezTo>
                    <a:pt x="16980" y="1445"/>
                    <a:pt x="17012" y="1435"/>
                    <a:pt x="17048" y="1408"/>
                  </a:cubicBezTo>
                  <a:cubicBezTo>
                    <a:pt x="17062" y="1398"/>
                    <a:pt x="17078" y="1392"/>
                    <a:pt x="17094" y="1392"/>
                  </a:cubicBezTo>
                  <a:cubicBezTo>
                    <a:pt x="17123" y="1392"/>
                    <a:pt x="17148" y="1412"/>
                    <a:pt x="17146" y="1459"/>
                  </a:cubicBezTo>
                  <a:cubicBezTo>
                    <a:pt x="17213" y="1474"/>
                    <a:pt x="17279" y="1465"/>
                    <a:pt x="17345" y="1510"/>
                  </a:cubicBezTo>
                  <a:cubicBezTo>
                    <a:pt x="17354" y="1516"/>
                    <a:pt x="17367" y="1518"/>
                    <a:pt x="17382" y="1518"/>
                  </a:cubicBezTo>
                  <a:cubicBezTo>
                    <a:pt x="17425" y="1518"/>
                    <a:pt x="17485" y="1499"/>
                    <a:pt x="17520" y="1499"/>
                  </a:cubicBezTo>
                  <a:cubicBezTo>
                    <a:pt x="17533" y="1499"/>
                    <a:pt x="17542" y="1502"/>
                    <a:pt x="17546" y="1508"/>
                  </a:cubicBezTo>
                  <a:cubicBezTo>
                    <a:pt x="17568" y="1538"/>
                    <a:pt x="17587" y="1548"/>
                    <a:pt x="17605" y="1548"/>
                  </a:cubicBezTo>
                  <a:cubicBezTo>
                    <a:pt x="17632" y="1548"/>
                    <a:pt x="17657" y="1524"/>
                    <a:pt x="17681" y="1524"/>
                  </a:cubicBezTo>
                  <a:cubicBezTo>
                    <a:pt x="17684" y="1524"/>
                    <a:pt x="17687" y="1525"/>
                    <a:pt x="17691" y="1526"/>
                  </a:cubicBezTo>
                  <a:cubicBezTo>
                    <a:pt x="17746" y="1542"/>
                    <a:pt x="17806" y="1595"/>
                    <a:pt x="17853" y="1595"/>
                  </a:cubicBezTo>
                  <a:cubicBezTo>
                    <a:pt x="17857" y="1595"/>
                    <a:pt x="17860" y="1594"/>
                    <a:pt x="17864" y="1593"/>
                  </a:cubicBezTo>
                  <a:cubicBezTo>
                    <a:pt x="17898" y="1586"/>
                    <a:pt x="17931" y="1583"/>
                    <a:pt x="17964" y="1583"/>
                  </a:cubicBezTo>
                  <a:cubicBezTo>
                    <a:pt x="18124" y="1583"/>
                    <a:pt x="18275" y="1654"/>
                    <a:pt x="18432" y="1668"/>
                  </a:cubicBezTo>
                  <a:cubicBezTo>
                    <a:pt x="18463" y="1671"/>
                    <a:pt x="18490" y="1711"/>
                    <a:pt x="18519" y="1736"/>
                  </a:cubicBezTo>
                  <a:cubicBezTo>
                    <a:pt x="18559" y="1711"/>
                    <a:pt x="18603" y="1686"/>
                    <a:pt x="18645" y="1660"/>
                  </a:cubicBezTo>
                  <a:cubicBezTo>
                    <a:pt x="18738" y="1763"/>
                    <a:pt x="18879" y="1738"/>
                    <a:pt x="18997" y="1782"/>
                  </a:cubicBezTo>
                  <a:cubicBezTo>
                    <a:pt x="19096" y="1813"/>
                    <a:pt x="19191" y="1843"/>
                    <a:pt x="19277" y="1908"/>
                  </a:cubicBezTo>
                  <a:cubicBezTo>
                    <a:pt x="19287" y="1916"/>
                    <a:pt x="19305" y="1916"/>
                    <a:pt x="19319" y="1919"/>
                  </a:cubicBezTo>
                  <a:cubicBezTo>
                    <a:pt x="19337" y="1876"/>
                    <a:pt x="19355" y="1835"/>
                    <a:pt x="19371" y="1796"/>
                  </a:cubicBezTo>
                  <a:cubicBezTo>
                    <a:pt x="19443" y="1789"/>
                    <a:pt x="19509" y="1782"/>
                    <a:pt x="19583" y="1776"/>
                  </a:cubicBezTo>
                  <a:cubicBezTo>
                    <a:pt x="19615" y="1863"/>
                    <a:pt x="19670" y="1879"/>
                    <a:pt x="19733" y="1879"/>
                  </a:cubicBezTo>
                  <a:cubicBezTo>
                    <a:pt x="19771" y="1879"/>
                    <a:pt x="19813" y="1873"/>
                    <a:pt x="19854" y="1873"/>
                  </a:cubicBezTo>
                  <a:cubicBezTo>
                    <a:pt x="19892" y="1873"/>
                    <a:pt x="19929" y="1878"/>
                    <a:pt x="19964" y="1898"/>
                  </a:cubicBezTo>
                  <a:cubicBezTo>
                    <a:pt x="19978" y="1935"/>
                    <a:pt x="20000" y="1986"/>
                    <a:pt x="20031" y="2063"/>
                  </a:cubicBezTo>
                  <a:cubicBezTo>
                    <a:pt x="20093" y="2019"/>
                    <a:pt x="20140" y="1985"/>
                    <a:pt x="20149" y="1980"/>
                  </a:cubicBezTo>
                  <a:cubicBezTo>
                    <a:pt x="20248" y="2013"/>
                    <a:pt x="20302" y="2057"/>
                    <a:pt x="20362" y="2072"/>
                  </a:cubicBezTo>
                  <a:cubicBezTo>
                    <a:pt x="20365" y="2072"/>
                    <a:pt x="20368" y="2073"/>
                    <a:pt x="20371" y="2073"/>
                  </a:cubicBezTo>
                  <a:cubicBezTo>
                    <a:pt x="20384" y="2073"/>
                    <a:pt x="20395" y="2067"/>
                    <a:pt x="20409" y="2067"/>
                  </a:cubicBezTo>
                  <a:cubicBezTo>
                    <a:pt x="20421" y="2067"/>
                    <a:pt x="20435" y="2072"/>
                    <a:pt x="20452" y="2094"/>
                  </a:cubicBezTo>
                  <a:cubicBezTo>
                    <a:pt x="20482" y="2129"/>
                    <a:pt x="20585" y="2117"/>
                    <a:pt x="20607" y="2152"/>
                  </a:cubicBezTo>
                  <a:cubicBezTo>
                    <a:pt x="20658" y="2236"/>
                    <a:pt x="20743" y="2238"/>
                    <a:pt x="20814" y="2270"/>
                  </a:cubicBezTo>
                  <a:cubicBezTo>
                    <a:pt x="20992" y="2350"/>
                    <a:pt x="21176" y="2419"/>
                    <a:pt x="21357" y="2494"/>
                  </a:cubicBezTo>
                  <a:cubicBezTo>
                    <a:pt x="21373" y="2501"/>
                    <a:pt x="21382" y="2520"/>
                    <a:pt x="21395" y="2533"/>
                  </a:cubicBezTo>
                  <a:cubicBezTo>
                    <a:pt x="21389" y="2560"/>
                    <a:pt x="21385" y="2585"/>
                    <a:pt x="21378" y="2619"/>
                  </a:cubicBezTo>
                  <a:cubicBezTo>
                    <a:pt x="21393" y="2618"/>
                    <a:pt x="21407" y="2618"/>
                    <a:pt x="21421" y="2618"/>
                  </a:cubicBezTo>
                  <a:cubicBezTo>
                    <a:pt x="21452" y="2618"/>
                    <a:pt x="21482" y="2619"/>
                    <a:pt x="21514" y="2620"/>
                  </a:cubicBezTo>
                  <a:cubicBezTo>
                    <a:pt x="21542" y="2686"/>
                    <a:pt x="21569" y="2748"/>
                    <a:pt x="21604" y="2832"/>
                  </a:cubicBezTo>
                  <a:cubicBezTo>
                    <a:pt x="21673" y="2831"/>
                    <a:pt x="21741" y="2829"/>
                    <a:pt x="21809" y="2829"/>
                  </a:cubicBezTo>
                  <a:cubicBezTo>
                    <a:pt x="21800" y="2782"/>
                    <a:pt x="21795" y="2759"/>
                    <a:pt x="21782" y="2695"/>
                  </a:cubicBezTo>
                  <a:lnTo>
                    <a:pt x="21782" y="2695"/>
                  </a:lnTo>
                  <a:cubicBezTo>
                    <a:pt x="21909" y="2779"/>
                    <a:pt x="22001" y="2841"/>
                    <a:pt x="22110" y="2913"/>
                  </a:cubicBezTo>
                  <a:cubicBezTo>
                    <a:pt x="22160" y="2900"/>
                    <a:pt x="22238" y="2881"/>
                    <a:pt x="22313" y="2860"/>
                  </a:cubicBezTo>
                  <a:cubicBezTo>
                    <a:pt x="22393" y="3113"/>
                    <a:pt x="22644" y="3204"/>
                    <a:pt x="22788" y="3406"/>
                  </a:cubicBezTo>
                  <a:cubicBezTo>
                    <a:pt x="22833" y="3372"/>
                    <a:pt x="22861" y="3351"/>
                    <a:pt x="22894" y="3326"/>
                  </a:cubicBezTo>
                  <a:cubicBezTo>
                    <a:pt x="22940" y="3427"/>
                    <a:pt x="22984" y="3521"/>
                    <a:pt x="23024" y="3607"/>
                  </a:cubicBezTo>
                  <a:cubicBezTo>
                    <a:pt x="23165" y="3700"/>
                    <a:pt x="23306" y="3794"/>
                    <a:pt x="23459" y="3894"/>
                  </a:cubicBezTo>
                  <a:cubicBezTo>
                    <a:pt x="23452" y="3850"/>
                    <a:pt x="23449" y="3824"/>
                    <a:pt x="23442" y="3777"/>
                  </a:cubicBezTo>
                  <a:lnTo>
                    <a:pt x="23442" y="3777"/>
                  </a:lnTo>
                  <a:cubicBezTo>
                    <a:pt x="23592" y="3809"/>
                    <a:pt x="23748" y="3828"/>
                    <a:pt x="23890" y="3878"/>
                  </a:cubicBezTo>
                  <a:cubicBezTo>
                    <a:pt x="23896" y="3899"/>
                    <a:pt x="23908" y="3936"/>
                    <a:pt x="23917" y="3965"/>
                  </a:cubicBezTo>
                  <a:cubicBezTo>
                    <a:pt x="23982" y="3983"/>
                    <a:pt x="24035" y="3996"/>
                    <a:pt x="24093" y="4012"/>
                  </a:cubicBezTo>
                  <a:cubicBezTo>
                    <a:pt x="24077" y="4064"/>
                    <a:pt x="24068" y="4097"/>
                    <a:pt x="24054" y="4146"/>
                  </a:cubicBezTo>
                  <a:cubicBezTo>
                    <a:pt x="24083" y="4161"/>
                    <a:pt x="24114" y="4178"/>
                    <a:pt x="24155" y="4200"/>
                  </a:cubicBezTo>
                  <a:cubicBezTo>
                    <a:pt x="24171" y="4139"/>
                    <a:pt x="24185" y="4093"/>
                    <a:pt x="24205" y="4012"/>
                  </a:cubicBezTo>
                  <a:cubicBezTo>
                    <a:pt x="24269" y="4137"/>
                    <a:pt x="24316" y="4228"/>
                    <a:pt x="24366" y="4325"/>
                  </a:cubicBezTo>
                  <a:cubicBezTo>
                    <a:pt x="24398" y="4330"/>
                    <a:pt x="24433" y="4334"/>
                    <a:pt x="24460" y="4337"/>
                  </a:cubicBezTo>
                  <a:cubicBezTo>
                    <a:pt x="24485" y="4393"/>
                    <a:pt x="24508" y="4443"/>
                    <a:pt x="24532" y="4492"/>
                  </a:cubicBezTo>
                  <a:cubicBezTo>
                    <a:pt x="24504" y="4495"/>
                    <a:pt x="24476" y="4498"/>
                    <a:pt x="24439" y="4502"/>
                  </a:cubicBezTo>
                  <a:cubicBezTo>
                    <a:pt x="24467" y="4563"/>
                    <a:pt x="24506" y="4575"/>
                    <a:pt x="24550" y="4575"/>
                  </a:cubicBezTo>
                  <a:cubicBezTo>
                    <a:pt x="24579" y="4575"/>
                    <a:pt x="24611" y="4570"/>
                    <a:pt x="24643" y="4570"/>
                  </a:cubicBezTo>
                  <a:cubicBezTo>
                    <a:pt x="24661" y="4570"/>
                    <a:pt x="24680" y="4572"/>
                    <a:pt x="24698" y="4577"/>
                  </a:cubicBezTo>
                  <a:cubicBezTo>
                    <a:pt x="24747" y="4633"/>
                    <a:pt x="24804" y="4711"/>
                    <a:pt x="24861" y="4804"/>
                  </a:cubicBezTo>
                  <a:cubicBezTo>
                    <a:pt x="24951" y="4832"/>
                    <a:pt x="25067" y="4855"/>
                    <a:pt x="25059" y="5010"/>
                  </a:cubicBezTo>
                  <a:cubicBezTo>
                    <a:pt x="25089" y="5067"/>
                    <a:pt x="25110" y="5136"/>
                    <a:pt x="25156" y="5179"/>
                  </a:cubicBezTo>
                  <a:cubicBezTo>
                    <a:pt x="25207" y="5227"/>
                    <a:pt x="25281" y="5255"/>
                    <a:pt x="25343" y="5291"/>
                  </a:cubicBezTo>
                  <a:cubicBezTo>
                    <a:pt x="25344" y="5344"/>
                    <a:pt x="25345" y="5392"/>
                    <a:pt x="25347" y="5423"/>
                  </a:cubicBezTo>
                  <a:cubicBezTo>
                    <a:pt x="25413" y="5467"/>
                    <a:pt x="25472" y="5507"/>
                    <a:pt x="25513" y="5533"/>
                  </a:cubicBezTo>
                  <a:cubicBezTo>
                    <a:pt x="25496" y="5619"/>
                    <a:pt x="25482" y="5680"/>
                    <a:pt x="25471" y="5735"/>
                  </a:cubicBezTo>
                  <a:cubicBezTo>
                    <a:pt x="25603" y="5873"/>
                    <a:pt x="25702" y="6026"/>
                    <a:pt x="25831" y="6148"/>
                  </a:cubicBezTo>
                  <a:cubicBezTo>
                    <a:pt x="25903" y="6219"/>
                    <a:pt x="26006" y="6257"/>
                    <a:pt x="26071" y="6345"/>
                  </a:cubicBezTo>
                  <a:cubicBezTo>
                    <a:pt x="26091" y="6375"/>
                    <a:pt x="26152" y="6378"/>
                    <a:pt x="26199" y="6394"/>
                  </a:cubicBezTo>
                  <a:cubicBezTo>
                    <a:pt x="26175" y="6447"/>
                    <a:pt x="26158" y="6484"/>
                    <a:pt x="26136" y="6532"/>
                  </a:cubicBezTo>
                  <a:cubicBezTo>
                    <a:pt x="26183" y="6518"/>
                    <a:pt x="26216" y="6506"/>
                    <a:pt x="26252" y="6496"/>
                  </a:cubicBezTo>
                  <a:cubicBezTo>
                    <a:pt x="26334" y="6743"/>
                    <a:pt x="26459" y="6950"/>
                    <a:pt x="26698" y="7094"/>
                  </a:cubicBezTo>
                  <a:cubicBezTo>
                    <a:pt x="26711" y="7172"/>
                    <a:pt x="26761" y="7275"/>
                    <a:pt x="26849" y="7402"/>
                  </a:cubicBezTo>
                  <a:cubicBezTo>
                    <a:pt x="26934" y="7409"/>
                    <a:pt x="27012" y="7415"/>
                    <a:pt x="27133" y="7425"/>
                  </a:cubicBezTo>
                  <a:cubicBezTo>
                    <a:pt x="27087" y="7494"/>
                    <a:pt x="27064" y="7527"/>
                    <a:pt x="27042" y="7562"/>
                  </a:cubicBezTo>
                  <a:cubicBezTo>
                    <a:pt x="27069" y="7603"/>
                    <a:pt x="27069" y="7676"/>
                    <a:pt x="27129" y="7676"/>
                  </a:cubicBezTo>
                  <a:cubicBezTo>
                    <a:pt x="27141" y="7676"/>
                    <a:pt x="27154" y="7674"/>
                    <a:pt x="27170" y="7668"/>
                  </a:cubicBezTo>
                  <a:cubicBezTo>
                    <a:pt x="27168" y="7647"/>
                    <a:pt x="27170" y="7627"/>
                    <a:pt x="27171" y="7606"/>
                  </a:cubicBezTo>
                  <a:lnTo>
                    <a:pt x="27198" y="7612"/>
                  </a:lnTo>
                  <a:lnTo>
                    <a:pt x="27182" y="7671"/>
                  </a:lnTo>
                  <a:cubicBezTo>
                    <a:pt x="27177" y="7670"/>
                    <a:pt x="27170" y="7668"/>
                    <a:pt x="27170" y="7668"/>
                  </a:cubicBezTo>
                  <a:lnTo>
                    <a:pt x="27170" y="7668"/>
                  </a:lnTo>
                  <a:cubicBezTo>
                    <a:pt x="27239" y="7718"/>
                    <a:pt x="27335" y="7740"/>
                    <a:pt x="27321" y="7852"/>
                  </a:cubicBezTo>
                  <a:cubicBezTo>
                    <a:pt x="27298" y="7878"/>
                    <a:pt x="27277" y="7903"/>
                    <a:pt x="27264" y="7918"/>
                  </a:cubicBezTo>
                  <a:cubicBezTo>
                    <a:pt x="27438" y="8065"/>
                    <a:pt x="27518" y="8239"/>
                    <a:pt x="27511" y="8440"/>
                  </a:cubicBezTo>
                  <a:cubicBezTo>
                    <a:pt x="27485" y="8464"/>
                    <a:pt x="27466" y="8482"/>
                    <a:pt x="27445" y="8502"/>
                  </a:cubicBezTo>
                  <a:cubicBezTo>
                    <a:pt x="27516" y="8555"/>
                    <a:pt x="27610" y="8541"/>
                    <a:pt x="27660" y="8641"/>
                  </a:cubicBezTo>
                  <a:cubicBezTo>
                    <a:pt x="27691" y="8704"/>
                    <a:pt x="27641" y="8807"/>
                    <a:pt x="27744" y="8832"/>
                  </a:cubicBezTo>
                  <a:cubicBezTo>
                    <a:pt x="27717" y="8886"/>
                    <a:pt x="27682" y="8948"/>
                    <a:pt x="27642" y="9019"/>
                  </a:cubicBezTo>
                  <a:cubicBezTo>
                    <a:pt x="27701" y="9013"/>
                    <a:pt x="27736" y="9010"/>
                    <a:pt x="27777" y="9007"/>
                  </a:cubicBezTo>
                  <a:lnTo>
                    <a:pt x="27777" y="9007"/>
                  </a:lnTo>
                  <a:cubicBezTo>
                    <a:pt x="27757" y="9067"/>
                    <a:pt x="27739" y="9122"/>
                    <a:pt x="27722" y="9176"/>
                  </a:cubicBezTo>
                  <a:cubicBezTo>
                    <a:pt x="27760" y="9266"/>
                    <a:pt x="27811" y="9353"/>
                    <a:pt x="27833" y="9447"/>
                  </a:cubicBezTo>
                  <a:cubicBezTo>
                    <a:pt x="27857" y="9542"/>
                    <a:pt x="27813" y="9676"/>
                    <a:pt x="27864" y="9734"/>
                  </a:cubicBezTo>
                  <a:cubicBezTo>
                    <a:pt x="27935" y="9812"/>
                    <a:pt x="27925" y="9885"/>
                    <a:pt x="27932" y="9960"/>
                  </a:cubicBezTo>
                  <a:cubicBezTo>
                    <a:pt x="27964" y="9981"/>
                    <a:pt x="27991" y="9999"/>
                    <a:pt x="28014" y="10015"/>
                  </a:cubicBezTo>
                  <a:cubicBezTo>
                    <a:pt x="28003" y="10044"/>
                    <a:pt x="27997" y="10060"/>
                    <a:pt x="27979" y="10103"/>
                  </a:cubicBezTo>
                  <a:cubicBezTo>
                    <a:pt x="28061" y="10129"/>
                    <a:pt x="28129" y="10165"/>
                    <a:pt x="28232" y="10209"/>
                  </a:cubicBezTo>
                  <a:cubicBezTo>
                    <a:pt x="28176" y="10228"/>
                    <a:pt x="28144" y="10240"/>
                    <a:pt x="28110" y="10253"/>
                  </a:cubicBezTo>
                  <a:cubicBezTo>
                    <a:pt x="28122" y="10287"/>
                    <a:pt x="28132" y="10322"/>
                    <a:pt x="28142" y="10353"/>
                  </a:cubicBezTo>
                  <a:cubicBezTo>
                    <a:pt x="28213" y="10340"/>
                    <a:pt x="28263" y="10331"/>
                    <a:pt x="28372" y="10310"/>
                  </a:cubicBezTo>
                  <a:lnTo>
                    <a:pt x="28372" y="10310"/>
                  </a:lnTo>
                  <a:cubicBezTo>
                    <a:pt x="28313" y="10431"/>
                    <a:pt x="28278" y="10506"/>
                    <a:pt x="28247" y="10569"/>
                  </a:cubicBezTo>
                  <a:cubicBezTo>
                    <a:pt x="28260" y="10569"/>
                    <a:pt x="28295" y="10571"/>
                    <a:pt x="28310" y="10571"/>
                  </a:cubicBezTo>
                  <a:cubicBezTo>
                    <a:pt x="28373" y="10672"/>
                    <a:pt x="28426" y="10759"/>
                    <a:pt x="28481" y="10847"/>
                  </a:cubicBezTo>
                  <a:cubicBezTo>
                    <a:pt x="28451" y="10874"/>
                    <a:pt x="28420" y="10903"/>
                    <a:pt x="28385" y="10934"/>
                  </a:cubicBezTo>
                  <a:cubicBezTo>
                    <a:pt x="28435" y="10945"/>
                    <a:pt x="28478" y="10952"/>
                    <a:pt x="28531" y="10961"/>
                  </a:cubicBezTo>
                  <a:cubicBezTo>
                    <a:pt x="28523" y="11009"/>
                    <a:pt x="28517" y="11050"/>
                    <a:pt x="28512" y="11089"/>
                  </a:cubicBezTo>
                  <a:cubicBezTo>
                    <a:pt x="28532" y="11105"/>
                    <a:pt x="28551" y="11118"/>
                    <a:pt x="28573" y="11134"/>
                  </a:cubicBezTo>
                  <a:cubicBezTo>
                    <a:pt x="28535" y="11162"/>
                    <a:pt x="28506" y="11183"/>
                    <a:pt x="28494" y="11192"/>
                  </a:cubicBezTo>
                  <a:cubicBezTo>
                    <a:pt x="28498" y="11287"/>
                    <a:pt x="28490" y="11371"/>
                    <a:pt x="28479" y="11459"/>
                  </a:cubicBezTo>
                  <a:cubicBezTo>
                    <a:pt x="28516" y="11462"/>
                    <a:pt x="28551" y="11465"/>
                    <a:pt x="28581" y="11468"/>
                  </a:cubicBezTo>
                  <a:cubicBezTo>
                    <a:pt x="28668" y="11679"/>
                    <a:pt x="28754" y="11886"/>
                    <a:pt x="28844" y="12104"/>
                  </a:cubicBezTo>
                  <a:cubicBezTo>
                    <a:pt x="28840" y="12113"/>
                    <a:pt x="28825" y="12138"/>
                    <a:pt x="28801" y="12176"/>
                  </a:cubicBezTo>
                  <a:cubicBezTo>
                    <a:pt x="28876" y="12249"/>
                    <a:pt x="28962" y="12336"/>
                    <a:pt x="28881" y="12450"/>
                  </a:cubicBezTo>
                  <a:cubicBezTo>
                    <a:pt x="28904" y="12473"/>
                    <a:pt x="28932" y="12489"/>
                    <a:pt x="28944" y="12513"/>
                  </a:cubicBezTo>
                  <a:cubicBezTo>
                    <a:pt x="28957" y="12548"/>
                    <a:pt x="28954" y="12588"/>
                    <a:pt x="28957" y="12614"/>
                  </a:cubicBezTo>
                  <a:cubicBezTo>
                    <a:pt x="28918" y="12667"/>
                    <a:pt x="28888" y="12707"/>
                    <a:pt x="28859" y="12745"/>
                  </a:cubicBezTo>
                  <a:cubicBezTo>
                    <a:pt x="28931" y="12826"/>
                    <a:pt x="28993" y="12913"/>
                    <a:pt x="29006" y="13032"/>
                  </a:cubicBezTo>
                  <a:cubicBezTo>
                    <a:pt x="29021" y="13182"/>
                    <a:pt x="29113" y="13312"/>
                    <a:pt x="29118" y="13474"/>
                  </a:cubicBezTo>
                  <a:cubicBezTo>
                    <a:pt x="29121" y="13566"/>
                    <a:pt x="29171" y="13681"/>
                    <a:pt x="29237" y="13749"/>
                  </a:cubicBezTo>
                  <a:cubicBezTo>
                    <a:pt x="29387" y="13912"/>
                    <a:pt x="29416" y="14122"/>
                    <a:pt x="29503" y="14303"/>
                  </a:cubicBezTo>
                  <a:cubicBezTo>
                    <a:pt x="29477" y="14340"/>
                    <a:pt x="29462" y="14361"/>
                    <a:pt x="29441" y="14389"/>
                  </a:cubicBezTo>
                  <a:cubicBezTo>
                    <a:pt x="29525" y="14470"/>
                    <a:pt x="29602" y="14545"/>
                    <a:pt x="29633" y="14574"/>
                  </a:cubicBezTo>
                  <a:cubicBezTo>
                    <a:pt x="29693" y="14720"/>
                    <a:pt x="29711" y="14830"/>
                    <a:pt x="29771" y="14890"/>
                  </a:cubicBezTo>
                  <a:cubicBezTo>
                    <a:pt x="29849" y="14965"/>
                    <a:pt x="29839" y="15071"/>
                    <a:pt x="29884" y="15157"/>
                  </a:cubicBezTo>
                  <a:cubicBezTo>
                    <a:pt x="29921" y="15145"/>
                    <a:pt x="29946" y="15138"/>
                    <a:pt x="29984" y="15126"/>
                  </a:cubicBezTo>
                  <a:cubicBezTo>
                    <a:pt x="29953" y="15057"/>
                    <a:pt x="29928" y="14996"/>
                    <a:pt x="29905" y="14942"/>
                  </a:cubicBezTo>
                  <a:cubicBezTo>
                    <a:pt x="29930" y="14909"/>
                    <a:pt x="29947" y="14889"/>
                    <a:pt x="29958" y="14877"/>
                  </a:cubicBezTo>
                  <a:cubicBezTo>
                    <a:pt x="29936" y="14827"/>
                    <a:pt x="29918" y="14786"/>
                    <a:pt x="29900" y="14743"/>
                  </a:cubicBezTo>
                  <a:cubicBezTo>
                    <a:pt x="29953" y="14718"/>
                    <a:pt x="29992" y="14701"/>
                    <a:pt x="30021" y="14686"/>
                  </a:cubicBezTo>
                  <a:cubicBezTo>
                    <a:pt x="29999" y="14590"/>
                    <a:pt x="29967" y="14515"/>
                    <a:pt x="29964" y="14439"/>
                  </a:cubicBezTo>
                  <a:cubicBezTo>
                    <a:pt x="29962" y="13785"/>
                    <a:pt x="29843" y="13144"/>
                    <a:pt x="29750" y="12500"/>
                  </a:cubicBezTo>
                  <a:cubicBezTo>
                    <a:pt x="29740" y="12425"/>
                    <a:pt x="29706" y="12352"/>
                    <a:pt x="29666" y="12273"/>
                  </a:cubicBezTo>
                  <a:cubicBezTo>
                    <a:pt x="29721" y="12116"/>
                    <a:pt x="29658" y="11955"/>
                    <a:pt x="29589" y="11796"/>
                  </a:cubicBezTo>
                  <a:cubicBezTo>
                    <a:pt x="29569" y="11751"/>
                    <a:pt x="29519" y="11680"/>
                    <a:pt x="29530" y="11668"/>
                  </a:cubicBezTo>
                  <a:cubicBezTo>
                    <a:pt x="29614" y="11574"/>
                    <a:pt x="29494" y="11502"/>
                    <a:pt x="29503" y="11415"/>
                  </a:cubicBezTo>
                  <a:cubicBezTo>
                    <a:pt x="29506" y="11373"/>
                    <a:pt x="29434" y="11301"/>
                    <a:pt x="29447" y="11280"/>
                  </a:cubicBezTo>
                  <a:cubicBezTo>
                    <a:pt x="29515" y="11162"/>
                    <a:pt x="29472" y="11037"/>
                    <a:pt x="29416" y="10955"/>
                  </a:cubicBezTo>
                  <a:cubicBezTo>
                    <a:pt x="29344" y="10842"/>
                    <a:pt x="29366" y="10721"/>
                    <a:pt x="29315" y="10609"/>
                  </a:cubicBezTo>
                  <a:cubicBezTo>
                    <a:pt x="29296" y="10563"/>
                    <a:pt x="29383" y="10487"/>
                    <a:pt x="29305" y="10453"/>
                  </a:cubicBezTo>
                  <a:cubicBezTo>
                    <a:pt x="29191" y="10402"/>
                    <a:pt x="29334" y="10328"/>
                    <a:pt x="29266" y="10275"/>
                  </a:cubicBezTo>
                  <a:cubicBezTo>
                    <a:pt x="29224" y="10241"/>
                    <a:pt x="29194" y="10185"/>
                    <a:pt x="29175" y="10159"/>
                  </a:cubicBezTo>
                  <a:cubicBezTo>
                    <a:pt x="29140" y="9946"/>
                    <a:pt x="29222" y="9718"/>
                    <a:pt x="29038" y="9582"/>
                  </a:cubicBezTo>
                  <a:cubicBezTo>
                    <a:pt x="29027" y="9509"/>
                    <a:pt x="29018" y="9451"/>
                    <a:pt x="29007" y="9395"/>
                  </a:cubicBezTo>
                  <a:cubicBezTo>
                    <a:pt x="28997" y="9328"/>
                    <a:pt x="28987" y="9260"/>
                    <a:pt x="28981" y="9217"/>
                  </a:cubicBezTo>
                  <a:cubicBezTo>
                    <a:pt x="28921" y="9123"/>
                    <a:pt x="28869" y="9053"/>
                    <a:pt x="28825" y="8975"/>
                  </a:cubicBezTo>
                  <a:cubicBezTo>
                    <a:pt x="28697" y="8758"/>
                    <a:pt x="28672" y="8501"/>
                    <a:pt x="28565" y="8277"/>
                  </a:cubicBezTo>
                  <a:cubicBezTo>
                    <a:pt x="28448" y="8037"/>
                    <a:pt x="28306" y="7808"/>
                    <a:pt x="28175" y="7572"/>
                  </a:cubicBezTo>
                  <a:cubicBezTo>
                    <a:pt x="28113" y="7461"/>
                    <a:pt x="28044" y="7350"/>
                    <a:pt x="27988" y="7234"/>
                  </a:cubicBezTo>
                  <a:cubicBezTo>
                    <a:pt x="27961" y="7171"/>
                    <a:pt x="27947" y="7103"/>
                    <a:pt x="27933" y="7060"/>
                  </a:cubicBezTo>
                  <a:cubicBezTo>
                    <a:pt x="27873" y="7009"/>
                    <a:pt x="27794" y="6971"/>
                    <a:pt x="27788" y="6931"/>
                  </a:cubicBezTo>
                  <a:cubicBezTo>
                    <a:pt x="27755" y="6724"/>
                    <a:pt x="27594" y="6587"/>
                    <a:pt x="27495" y="6415"/>
                  </a:cubicBezTo>
                  <a:cubicBezTo>
                    <a:pt x="27435" y="6309"/>
                    <a:pt x="27380" y="6198"/>
                    <a:pt x="27318" y="6081"/>
                  </a:cubicBezTo>
                  <a:cubicBezTo>
                    <a:pt x="27298" y="6072"/>
                    <a:pt x="27262" y="6059"/>
                    <a:pt x="27233" y="6048"/>
                  </a:cubicBezTo>
                  <a:cubicBezTo>
                    <a:pt x="27204" y="5950"/>
                    <a:pt x="27207" y="5863"/>
                    <a:pt x="27093" y="5813"/>
                  </a:cubicBezTo>
                  <a:cubicBezTo>
                    <a:pt x="27027" y="5785"/>
                    <a:pt x="26955" y="5713"/>
                    <a:pt x="26923" y="5647"/>
                  </a:cubicBezTo>
                  <a:cubicBezTo>
                    <a:pt x="26826" y="5444"/>
                    <a:pt x="26720" y="5243"/>
                    <a:pt x="26567" y="5068"/>
                  </a:cubicBezTo>
                  <a:cubicBezTo>
                    <a:pt x="26424" y="4886"/>
                    <a:pt x="26247" y="4737"/>
                    <a:pt x="26091" y="4568"/>
                  </a:cubicBezTo>
                  <a:cubicBezTo>
                    <a:pt x="25946" y="4412"/>
                    <a:pt x="25774" y="4286"/>
                    <a:pt x="25649" y="4100"/>
                  </a:cubicBezTo>
                  <a:cubicBezTo>
                    <a:pt x="25584" y="4009"/>
                    <a:pt x="25507" y="3922"/>
                    <a:pt x="25423" y="3846"/>
                  </a:cubicBezTo>
                  <a:cubicBezTo>
                    <a:pt x="25334" y="3774"/>
                    <a:pt x="25242" y="3703"/>
                    <a:pt x="25157" y="3627"/>
                  </a:cubicBezTo>
                  <a:cubicBezTo>
                    <a:pt x="25107" y="3580"/>
                    <a:pt x="25079" y="3512"/>
                    <a:pt x="25047" y="3463"/>
                  </a:cubicBezTo>
                  <a:cubicBezTo>
                    <a:pt x="24994" y="3457"/>
                    <a:pt x="24954" y="3452"/>
                    <a:pt x="24923" y="3449"/>
                  </a:cubicBezTo>
                  <a:cubicBezTo>
                    <a:pt x="24870" y="3357"/>
                    <a:pt x="24859" y="3265"/>
                    <a:pt x="24732" y="3246"/>
                  </a:cubicBezTo>
                  <a:cubicBezTo>
                    <a:pt x="24616" y="3229"/>
                    <a:pt x="24535" y="3144"/>
                    <a:pt x="24469" y="3037"/>
                  </a:cubicBezTo>
                  <a:cubicBezTo>
                    <a:pt x="24409" y="2935"/>
                    <a:pt x="24323" y="2848"/>
                    <a:pt x="24196" y="2848"/>
                  </a:cubicBezTo>
                  <a:cubicBezTo>
                    <a:pt x="24186" y="2848"/>
                    <a:pt x="24175" y="2849"/>
                    <a:pt x="24164" y="2850"/>
                  </a:cubicBezTo>
                  <a:cubicBezTo>
                    <a:pt x="24145" y="2816"/>
                    <a:pt x="24133" y="2773"/>
                    <a:pt x="24104" y="2751"/>
                  </a:cubicBezTo>
                  <a:cubicBezTo>
                    <a:pt x="24014" y="2685"/>
                    <a:pt x="23877" y="2642"/>
                    <a:pt x="23836" y="2563"/>
                  </a:cubicBezTo>
                  <a:cubicBezTo>
                    <a:pt x="23773" y="2445"/>
                    <a:pt x="23664" y="2478"/>
                    <a:pt x="23590" y="2416"/>
                  </a:cubicBezTo>
                  <a:cubicBezTo>
                    <a:pt x="23487" y="2330"/>
                    <a:pt x="23364" y="2272"/>
                    <a:pt x="23258" y="2191"/>
                  </a:cubicBezTo>
                  <a:cubicBezTo>
                    <a:pt x="23149" y="2102"/>
                    <a:pt x="22980" y="2098"/>
                    <a:pt x="22921" y="1951"/>
                  </a:cubicBezTo>
                  <a:cubicBezTo>
                    <a:pt x="22902" y="1956"/>
                    <a:pt x="22885" y="1958"/>
                    <a:pt x="22870" y="1958"/>
                  </a:cubicBezTo>
                  <a:cubicBezTo>
                    <a:pt x="22751" y="1958"/>
                    <a:pt x="22708" y="1838"/>
                    <a:pt x="22619" y="1786"/>
                  </a:cubicBezTo>
                  <a:cubicBezTo>
                    <a:pt x="22555" y="1749"/>
                    <a:pt x="22491" y="1693"/>
                    <a:pt x="22415" y="1693"/>
                  </a:cubicBezTo>
                  <a:cubicBezTo>
                    <a:pt x="22395" y="1693"/>
                    <a:pt x="22374" y="1697"/>
                    <a:pt x="22352" y="1707"/>
                  </a:cubicBezTo>
                  <a:lnTo>
                    <a:pt x="22340" y="1677"/>
                  </a:lnTo>
                  <a:cubicBezTo>
                    <a:pt x="22331" y="1660"/>
                    <a:pt x="22327" y="1632"/>
                    <a:pt x="22312" y="1624"/>
                  </a:cubicBezTo>
                  <a:cubicBezTo>
                    <a:pt x="22162" y="1548"/>
                    <a:pt x="22016" y="1458"/>
                    <a:pt x="21862" y="1393"/>
                  </a:cubicBezTo>
                  <a:lnTo>
                    <a:pt x="21392" y="1203"/>
                  </a:lnTo>
                  <a:cubicBezTo>
                    <a:pt x="21325" y="1177"/>
                    <a:pt x="21258" y="1138"/>
                    <a:pt x="21186" y="1138"/>
                  </a:cubicBezTo>
                  <a:cubicBezTo>
                    <a:pt x="21163" y="1138"/>
                    <a:pt x="21139" y="1142"/>
                    <a:pt x="21114" y="1152"/>
                  </a:cubicBezTo>
                  <a:cubicBezTo>
                    <a:pt x="21114" y="1152"/>
                    <a:pt x="21113" y="1153"/>
                    <a:pt x="21112" y="1153"/>
                  </a:cubicBezTo>
                  <a:cubicBezTo>
                    <a:pt x="21105" y="1153"/>
                    <a:pt x="21092" y="1144"/>
                    <a:pt x="21083" y="1140"/>
                  </a:cubicBezTo>
                  <a:cubicBezTo>
                    <a:pt x="21032" y="1086"/>
                    <a:pt x="20976" y="1039"/>
                    <a:pt x="20911" y="1011"/>
                  </a:cubicBezTo>
                  <a:cubicBezTo>
                    <a:pt x="20745" y="940"/>
                    <a:pt x="20577" y="871"/>
                    <a:pt x="20405" y="821"/>
                  </a:cubicBezTo>
                  <a:cubicBezTo>
                    <a:pt x="20317" y="790"/>
                    <a:pt x="20236" y="740"/>
                    <a:pt x="20145" y="696"/>
                  </a:cubicBezTo>
                  <a:cubicBezTo>
                    <a:pt x="20116" y="709"/>
                    <a:pt x="20087" y="715"/>
                    <a:pt x="20058" y="715"/>
                  </a:cubicBezTo>
                  <a:cubicBezTo>
                    <a:pt x="19935" y="715"/>
                    <a:pt x="19811" y="617"/>
                    <a:pt x="19688" y="617"/>
                  </a:cubicBezTo>
                  <a:cubicBezTo>
                    <a:pt x="19660" y="617"/>
                    <a:pt x="19631" y="623"/>
                    <a:pt x="19603" y="636"/>
                  </a:cubicBezTo>
                  <a:cubicBezTo>
                    <a:pt x="19558" y="605"/>
                    <a:pt x="19518" y="562"/>
                    <a:pt x="19471" y="552"/>
                  </a:cubicBezTo>
                  <a:cubicBezTo>
                    <a:pt x="19369" y="529"/>
                    <a:pt x="19271" y="468"/>
                    <a:pt x="19167" y="468"/>
                  </a:cubicBezTo>
                  <a:cubicBezTo>
                    <a:pt x="19133" y="468"/>
                    <a:pt x="19099" y="474"/>
                    <a:pt x="19065" y="490"/>
                  </a:cubicBezTo>
                  <a:cubicBezTo>
                    <a:pt x="19009" y="403"/>
                    <a:pt x="18905" y="381"/>
                    <a:pt x="18816" y="381"/>
                  </a:cubicBezTo>
                  <a:cubicBezTo>
                    <a:pt x="18787" y="381"/>
                    <a:pt x="18760" y="384"/>
                    <a:pt x="18737" y="387"/>
                  </a:cubicBezTo>
                  <a:cubicBezTo>
                    <a:pt x="18724" y="389"/>
                    <a:pt x="18712" y="389"/>
                    <a:pt x="18701" y="389"/>
                  </a:cubicBezTo>
                  <a:cubicBezTo>
                    <a:pt x="18581" y="389"/>
                    <a:pt x="18502" y="309"/>
                    <a:pt x="18393" y="309"/>
                  </a:cubicBezTo>
                  <a:cubicBezTo>
                    <a:pt x="18392" y="309"/>
                    <a:pt x="18390" y="309"/>
                    <a:pt x="18388" y="309"/>
                  </a:cubicBezTo>
                  <a:cubicBezTo>
                    <a:pt x="18385" y="309"/>
                    <a:pt x="18382" y="309"/>
                    <a:pt x="18379" y="309"/>
                  </a:cubicBezTo>
                  <a:cubicBezTo>
                    <a:pt x="18309" y="309"/>
                    <a:pt x="18241" y="278"/>
                    <a:pt x="18168" y="278"/>
                  </a:cubicBezTo>
                  <a:cubicBezTo>
                    <a:pt x="18135" y="278"/>
                    <a:pt x="18101" y="284"/>
                    <a:pt x="18066" y="303"/>
                  </a:cubicBezTo>
                  <a:cubicBezTo>
                    <a:pt x="18061" y="306"/>
                    <a:pt x="18056" y="307"/>
                    <a:pt x="18051" y="307"/>
                  </a:cubicBezTo>
                  <a:cubicBezTo>
                    <a:pt x="18010" y="307"/>
                    <a:pt x="17947" y="248"/>
                    <a:pt x="17878" y="248"/>
                  </a:cubicBezTo>
                  <a:cubicBezTo>
                    <a:pt x="17861" y="248"/>
                    <a:pt x="17843" y="252"/>
                    <a:pt x="17825" y="262"/>
                  </a:cubicBezTo>
                  <a:cubicBezTo>
                    <a:pt x="17821" y="264"/>
                    <a:pt x="17816" y="265"/>
                    <a:pt x="17809" y="265"/>
                  </a:cubicBezTo>
                  <a:cubicBezTo>
                    <a:pt x="17792" y="265"/>
                    <a:pt x="17768" y="259"/>
                    <a:pt x="17761" y="250"/>
                  </a:cubicBezTo>
                  <a:cubicBezTo>
                    <a:pt x="17722" y="200"/>
                    <a:pt x="17678" y="178"/>
                    <a:pt x="17629" y="178"/>
                  </a:cubicBezTo>
                  <a:cubicBezTo>
                    <a:pt x="17595" y="178"/>
                    <a:pt x="17559" y="188"/>
                    <a:pt x="17521" y="207"/>
                  </a:cubicBezTo>
                  <a:cubicBezTo>
                    <a:pt x="17474" y="151"/>
                    <a:pt x="17410" y="144"/>
                    <a:pt x="17343" y="144"/>
                  </a:cubicBezTo>
                  <a:cubicBezTo>
                    <a:pt x="17322" y="144"/>
                    <a:pt x="17300" y="144"/>
                    <a:pt x="17278" y="144"/>
                  </a:cubicBezTo>
                  <a:cubicBezTo>
                    <a:pt x="17254" y="144"/>
                    <a:pt x="17231" y="144"/>
                    <a:pt x="17208" y="140"/>
                  </a:cubicBezTo>
                  <a:cubicBezTo>
                    <a:pt x="17203" y="139"/>
                    <a:pt x="17197" y="139"/>
                    <a:pt x="17191" y="139"/>
                  </a:cubicBezTo>
                  <a:cubicBezTo>
                    <a:pt x="17150" y="139"/>
                    <a:pt x="17103" y="160"/>
                    <a:pt x="17064" y="169"/>
                  </a:cubicBezTo>
                  <a:cubicBezTo>
                    <a:pt x="17021" y="152"/>
                    <a:pt x="16976" y="121"/>
                    <a:pt x="16926" y="115"/>
                  </a:cubicBezTo>
                  <a:lnTo>
                    <a:pt x="16177" y="49"/>
                  </a:lnTo>
                  <a:cubicBezTo>
                    <a:pt x="16041" y="37"/>
                    <a:pt x="15903" y="25"/>
                    <a:pt x="15755" y="12"/>
                  </a:cubicBezTo>
                  <a:cubicBezTo>
                    <a:pt x="15741" y="21"/>
                    <a:pt x="15716" y="38"/>
                    <a:pt x="15716" y="38"/>
                  </a:cubicBezTo>
                  <a:cubicBezTo>
                    <a:pt x="15585" y="24"/>
                    <a:pt x="15479" y="3"/>
                    <a:pt x="15373" y="3"/>
                  </a:cubicBezTo>
                  <a:cubicBezTo>
                    <a:pt x="15321" y="2"/>
                    <a:pt x="15267" y="0"/>
                    <a:pt x="1521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8" name="Google Shape;778;p39"/>
          <p:cNvSpPr txBox="1"/>
          <p:nvPr/>
        </p:nvSpPr>
        <p:spPr>
          <a:xfrm>
            <a:off x="4390711" y="3862756"/>
            <a:ext cx="2305500" cy="4257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b="1" lang="en" sz="2000">
                <a:solidFill>
                  <a:schemeClr val="lt2"/>
                </a:solidFill>
                <a:latin typeface="Poppins"/>
                <a:ea typeface="Poppins"/>
                <a:cs typeface="Poppins"/>
                <a:sym typeface="Poppins"/>
              </a:rPr>
              <a:t>Mars</a:t>
            </a:r>
            <a:endParaRPr b="1" sz="2000">
              <a:solidFill>
                <a:schemeClr val="lt2"/>
              </a:solidFill>
              <a:latin typeface="Poppins"/>
              <a:ea typeface="Poppins"/>
              <a:cs typeface="Poppins"/>
              <a:sym typeface="Poppins"/>
            </a:endParaRPr>
          </a:p>
        </p:txBody>
      </p:sp>
      <p:sp>
        <p:nvSpPr>
          <p:cNvPr id="779" name="Google Shape;779;p39"/>
          <p:cNvSpPr txBox="1"/>
          <p:nvPr/>
        </p:nvSpPr>
        <p:spPr>
          <a:xfrm>
            <a:off x="4390711" y="4120981"/>
            <a:ext cx="2305500" cy="4848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Poppins"/>
                <a:ea typeface="Poppins"/>
                <a:cs typeface="Poppins"/>
                <a:sym typeface="Poppins"/>
              </a:rPr>
              <a:t>Despite being red, Mars is actually a cold place</a:t>
            </a:r>
            <a:endParaRPr>
              <a:solidFill>
                <a:schemeClr val="dk1"/>
              </a:solidFill>
              <a:latin typeface="Poppins"/>
              <a:ea typeface="Poppins"/>
              <a:cs typeface="Poppins"/>
              <a:sym typeface="Poppins"/>
            </a:endParaRPr>
          </a:p>
        </p:txBody>
      </p:sp>
      <p:cxnSp>
        <p:nvCxnSpPr>
          <p:cNvPr id="780" name="Google Shape;780;p39"/>
          <p:cNvCxnSpPr>
            <a:endCxn id="778" idx="0"/>
          </p:cNvCxnSpPr>
          <p:nvPr/>
        </p:nvCxnSpPr>
        <p:spPr>
          <a:xfrm>
            <a:off x="5543461" y="3586456"/>
            <a:ext cx="0" cy="276300"/>
          </a:xfrm>
          <a:prstGeom prst="straightConnector1">
            <a:avLst/>
          </a:prstGeom>
          <a:noFill/>
          <a:ln cap="flat" cmpd="sng" w="9525">
            <a:solidFill>
              <a:schemeClr val="dk1"/>
            </a:solidFill>
            <a:prstDash val="solid"/>
            <a:round/>
            <a:headEnd len="med" w="med" type="none"/>
            <a:tailEnd len="med" w="med" type="none"/>
          </a:ln>
        </p:spPr>
      </p:cxnSp>
      <p:sp>
        <p:nvSpPr>
          <p:cNvPr id="781" name="Google Shape;781;p39"/>
          <p:cNvSpPr txBox="1"/>
          <p:nvPr/>
        </p:nvSpPr>
        <p:spPr>
          <a:xfrm>
            <a:off x="5105611" y="2792183"/>
            <a:ext cx="875700" cy="4257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b="1" lang="en" sz="2000">
                <a:solidFill>
                  <a:schemeClr val="lt1"/>
                </a:solidFill>
                <a:latin typeface="Poppins"/>
                <a:ea typeface="Poppins"/>
                <a:cs typeface="Poppins"/>
                <a:sym typeface="Poppins"/>
              </a:rPr>
              <a:t>2xxx</a:t>
            </a:r>
            <a:endParaRPr b="1" sz="2000">
              <a:solidFill>
                <a:schemeClr val="lt1"/>
              </a:solidFill>
              <a:latin typeface="Poppins"/>
              <a:ea typeface="Poppins"/>
              <a:cs typeface="Poppins"/>
              <a:sym typeface="Poppins"/>
            </a:endParaRPr>
          </a:p>
        </p:txBody>
      </p:sp>
      <p:cxnSp>
        <p:nvCxnSpPr>
          <p:cNvPr id="782" name="Google Shape;782;p39"/>
          <p:cNvCxnSpPr/>
          <p:nvPr/>
        </p:nvCxnSpPr>
        <p:spPr>
          <a:xfrm>
            <a:off x="4304925" y="3156400"/>
            <a:ext cx="651900" cy="0"/>
          </a:xfrm>
          <a:prstGeom prst="straightConnector1">
            <a:avLst/>
          </a:prstGeom>
          <a:noFill/>
          <a:ln cap="flat" cmpd="sng" w="9525">
            <a:solidFill>
              <a:schemeClr val="dk1"/>
            </a:solidFill>
            <a:prstDash val="solid"/>
            <a:round/>
            <a:headEnd len="med" w="med" type="none"/>
            <a:tailEnd len="med" w="med" type="none"/>
          </a:ln>
        </p:spPr>
      </p:cxnSp>
      <p:cxnSp>
        <p:nvCxnSpPr>
          <p:cNvPr id="783" name="Google Shape;783;p39"/>
          <p:cNvCxnSpPr/>
          <p:nvPr/>
        </p:nvCxnSpPr>
        <p:spPr>
          <a:xfrm>
            <a:off x="6133725" y="3156400"/>
            <a:ext cx="651900" cy="0"/>
          </a:xfrm>
          <a:prstGeom prst="straightConnector1">
            <a:avLst/>
          </a:prstGeom>
          <a:noFill/>
          <a:ln cap="flat" cmpd="sng" w="9525">
            <a:solidFill>
              <a:schemeClr val="dk1"/>
            </a:solidFill>
            <a:prstDash val="solid"/>
            <a:round/>
            <a:headEnd len="med" w="med" type="none"/>
            <a:tailEnd len="med" w="med" type="none"/>
          </a:ln>
        </p:spPr>
      </p:cxnSp>
      <p:cxnSp>
        <p:nvCxnSpPr>
          <p:cNvPr id="784" name="Google Shape;784;p39"/>
          <p:cNvCxnSpPr/>
          <p:nvPr/>
        </p:nvCxnSpPr>
        <p:spPr>
          <a:xfrm rot="10800000">
            <a:off x="7334241" y="2492800"/>
            <a:ext cx="0" cy="233400"/>
          </a:xfrm>
          <a:prstGeom prst="straightConnector1">
            <a:avLst/>
          </a:prstGeom>
          <a:noFill/>
          <a:ln cap="flat" cmpd="sng" w="9525">
            <a:solidFill>
              <a:schemeClr val="dk1"/>
            </a:solidFill>
            <a:prstDash val="solid"/>
            <a:round/>
            <a:headEnd len="med" w="med" type="none"/>
            <a:tailEnd len="med" w="med" type="none"/>
          </a:ln>
        </p:spPr>
      </p:cxnSp>
      <p:grpSp>
        <p:nvGrpSpPr>
          <p:cNvPr id="785" name="Google Shape;785;p39"/>
          <p:cNvGrpSpPr/>
          <p:nvPr/>
        </p:nvGrpSpPr>
        <p:grpSpPr>
          <a:xfrm>
            <a:off x="6855337" y="2492689"/>
            <a:ext cx="1033848" cy="1024687"/>
            <a:chOff x="916275" y="2357800"/>
            <a:chExt cx="798400" cy="791325"/>
          </a:xfrm>
        </p:grpSpPr>
        <p:sp>
          <p:nvSpPr>
            <p:cNvPr id="786" name="Google Shape;786;p39"/>
            <p:cNvSpPr/>
            <p:nvPr/>
          </p:nvSpPr>
          <p:spPr>
            <a:xfrm>
              <a:off x="952100" y="2369375"/>
              <a:ext cx="734825" cy="734825"/>
            </a:xfrm>
            <a:custGeom>
              <a:rect b="b" l="l" r="r" t="t"/>
              <a:pathLst>
                <a:path extrusionOk="0" h="29393" w="29393">
                  <a:moveTo>
                    <a:pt x="14697" y="0"/>
                  </a:moveTo>
                  <a:cubicBezTo>
                    <a:pt x="10799" y="0"/>
                    <a:pt x="7061" y="1550"/>
                    <a:pt x="4305" y="4305"/>
                  </a:cubicBezTo>
                  <a:cubicBezTo>
                    <a:pt x="1548" y="7061"/>
                    <a:pt x="1" y="10799"/>
                    <a:pt x="1" y="14697"/>
                  </a:cubicBezTo>
                  <a:cubicBezTo>
                    <a:pt x="1" y="18594"/>
                    <a:pt x="1548" y="22332"/>
                    <a:pt x="4305" y="25088"/>
                  </a:cubicBezTo>
                  <a:cubicBezTo>
                    <a:pt x="7061" y="27844"/>
                    <a:pt x="10799" y="29393"/>
                    <a:pt x="14697" y="29393"/>
                  </a:cubicBezTo>
                  <a:cubicBezTo>
                    <a:pt x="18594" y="29393"/>
                    <a:pt x="22332" y="27844"/>
                    <a:pt x="25088" y="25088"/>
                  </a:cubicBezTo>
                  <a:cubicBezTo>
                    <a:pt x="27844" y="22332"/>
                    <a:pt x="29393" y="18594"/>
                    <a:pt x="29393" y="14697"/>
                  </a:cubicBezTo>
                  <a:cubicBezTo>
                    <a:pt x="29393" y="10799"/>
                    <a:pt x="27844" y="7061"/>
                    <a:pt x="25088" y="4305"/>
                  </a:cubicBezTo>
                  <a:cubicBezTo>
                    <a:pt x="22332" y="1550"/>
                    <a:pt x="18594" y="0"/>
                    <a:pt x="1469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 name="Google Shape;787;p39"/>
            <p:cNvSpPr/>
            <p:nvPr/>
          </p:nvSpPr>
          <p:spPr>
            <a:xfrm>
              <a:off x="916275" y="2357800"/>
              <a:ext cx="798400" cy="791325"/>
            </a:xfrm>
            <a:custGeom>
              <a:rect b="b" l="l" r="r" t="t"/>
              <a:pathLst>
                <a:path extrusionOk="0" h="31653" w="31936">
                  <a:moveTo>
                    <a:pt x="13686" y="1298"/>
                  </a:moveTo>
                  <a:lnTo>
                    <a:pt x="13689" y="1317"/>
                  </a:lnTo>
                  <a:lnTo>
                    <a:pt x="13626" y="1324"/>
                  </a:lnTo>
                  <a:lnTo>
                    <a:pt x="13623" y="1305"/>
                  </a:lnTo>
                  <a:lnTo>
                    <a:pt x="13686" y="1298"/>
                  </a:lnTo>
                  <a:close/>
                  <a:moveTo>
                    <a:pt x="14307" y="1323"/>
                  </a:moveTo>
                  <a:lnTo>
                    <a:pt x="14311" y="1380"/>
                  </a:lnTo>
                  <a:lnTo>
                    <a:pt x="14291" y="1383"/>
                  </a:lnTo>
                  <a:lnTo>
                    <a:pt x="14286" y="1326"/>
                  </a:lnTo>
                  <a:lnTo>
                    <a:pt x="14307" y="1323"/>
                  </a:lnTo>
                  <a:close/>
                  <a:moveTo>
                    <a:pt x="14555" y="1120"/>
                  </a:moveTo>
                  <a:cubicBezTo>
                    <a:pt x="14561" y="1155"/>
                    <a:pt x="14567" y="1186"/>
                    <a:pt x="14575" y="1227"/>
                  </a:cubicBezTo>
                  <a:cubicBezTo>
                    <a:pt x="14525" y="1236"/>
                    <a:pt x="14486" y="1243"/>
                    <a:pt x="14447" y="1251"/>
                  </a:cubicBezTo>
                  <a:cubicBezTo>
                    <a:pt x="14440" y="1261"/>
                    <a:pt x="14435" y="1269"/>
                    <a:pt x="14431" y="1275"/>
                  </a:cubicBezTo>
                  <a:lnTo>
                    <a:pt x="14431" y="1275"/>
                  </a:lnTo>
                  <a:cubicBezTo>
                    <a:pt x="14430" y="1273"/>
                    <a:pt x="14428" y="1270"/>
                    <a:pt x="14427" y="1267"/>
                  </a:cubicBezTo>
                  <a:lnTo>
                    <a:pt x="14427" y="1267"/>
                  </a:lnTo>
                  <a:cubicBezTo>
                    <a:pt x="14425" y="1274"/>
                    <a:pt x="14423" y="1281"/>
                    <a:pt x="14421" y="1289"/>
                  </a:cubicBezTo>
                  <a:lnTo>
                    <a:pt x="14421" y="1289"/>
                  </a:lnTo>
                  <a:cubicBezTo>
                    <a:pt x="14423" y="1286"/>
                    <a:pt x="14427" y="1282"/>
                    <a:pt x="14431" y="1275"/>
                  </a:cubicBezTo>
                  <a:lnTo>
                    <a:pt x="14431" y="1275"/>
                  </a:lnTo>
                  <a:cubicBezTo>
                    <a:pt x="14440" y="1293"/>
                    <a:pt x="14448" y="1310"/>
                    <a:pt x="14452" y="1329"/>
                  </a:cubicBezTo>
                  <a:cubicBezTo>
                    <a:pt x="14454" y="1337"/>
                    <a:pt x="14432" y="1351"/>
                    <a:pt x="14388" y="1396"/>
                  </a:cubicBezTo>
                  <a:cubicBezTo>
                    <a:pt x="14402" y="1353"/>
                    <a:pt x="14413" y="1318"/>
                    <a:pt x="14421" y="1289"/>
                  </a:cubicBezTo>
                  <a:lnTo>
                    <a:pt x="14421" y="1289"/>
                  </a:lnTo>
                  <a:cubicBezTo>
                    <a:pt x="14418" y="1292"/>
                    <a:pt x="14416" y="1293"/>
                    <a:pt x="14415" y="1293"/>
                  </a:cubicBezTo>
                  <a:cubicBezTo>
                    <a:pt x="14410" y="1293"/>
                    <a:pt x="14414" y="1272"/>
                    <a:pt x="14419" y="1252"/>
                  </a:cubicBezTo>
                  <a:cubicBezTo>
                    <a:pt x="14421" y="1257"/>
                    <a:pt x="14424" y="1262"/>
                    <a:pt x="14427" y="1267"/>
                  </a:cubicBezTo>
                  <a:lnTo>
                    <a:pt x="14427" y="1267"/>
                  </a:lnTo>
                  <a:cubicBezTo>
                    <a:pt x="14447" y="1192"/>
                    <a:pt x="14448" y="1167"/>
                    <a:pt x="14448" y="1140"/>
                  </a:cubicBezTo>
                  <a:cubicBezTo>
                    <a:pt x="14486" y="1133"/>
                    <a:pt x="14513" y="1128"/>
                    <a:pt x="14555" y="1120"/>
                  </a:cubicBezTo>
                  <a:close/>
                  <a:moveTo>
                    <a:pt x="17402" y="1308"/>
                  </a:moveTo>
                  <a:cubicBezTo>
                    <a:pt x="17405" y="1346"/>
                    <a:pt x="17407" y="1373"/>
                    <a:pt x="17408" y="1398"/>
                  </a:cubicBezTo>
                  <a:lnTo>
                    <a:pt x="17363" y="1433"/>
                  </a:lnTo>
                  <a:cubicBezTo>
                    <a:pt x="17332" y="1404"/>
                    <a:pt x="17301" y="1376"/>
                    <a:pt x="17242" y="1321"/>
                  </a:cubicBezTo>
                  <a:cubicBezTo>
                    <a:pt x="17321" y="1315"/>
                    <a:pt x="17358" y="1312"/>
                    <a:pt x="17402" y="1308"/>
                  </a:cubicBezTo>
                  <a:close/>
                  <a:moveTo>
                    <a:pt x="14064" y="1408"/>
                  </a:moveTo>
                  <a:lnTo>
                    <a:pt x="14076" y="1457"/>
                  </a:lnTo>
                  <a:lnTo>
                    <a:pt x="13973" y="1468"/>
                  </a:lnTo>
                  <a:lnTo>
                    <a:pt x="13966" y="1442"/>
                  </a:lnTo>
                  <a:lnTo>
                    <a:pt x="14064" y="1408"/>
                  </a:lnTo>
                  <a:close/>
                  <a:moveTo>
                    <a:pt x="9038" y="1543"/>
                  </a:moveTo>
                  <a:lnTo>
                    <a:pt x="9062" y="1596"/>
                  </a:lnTo>
                  <a:lnTo>
                    <a:pt x="9040" y="1605"/>
                  </a:lnTo>
                  <a:lnTo>
                    <a:pt x="9016" y="1552"/>
                  </a:lnTo>
                  <a:lnTo>
                    <a:pt x="9038" y="1543"/>
                  </a:lnTo>
                  <a:close/>
                  <a:moveTo>
                    <a:pt x="10090" y="2275"/>
                  </a:moveTo>
                  <a:lnTo>
                    <a:pt x="10112" y="2328"/>
                  </a:lnTo>
                  <a:lnTo>
                    <a:pt x="10092" y="2336"/>
                  </a:lnTo>
                  <a:lnTo>
                    <a:pt x="10070" y="2283"/>
                  </a:lnTo>
                  <a:lnTo>
                    <a:pt x="10090" y="2275"/>
                  </a:lnTo>
                  <a:close/>
                  <a:moveTo>
                    <a:pt x="9408" y="2594"/>
                  </a:moveTo>
                  <a:lnTo>
                    <a:pt x="9416" y="2611"/>
                  </a:lnTo>
                  <a:lnTo>
                    <a:pt x="9356" y="2636"/>
                  </a:lnTo>
                  <a:lnTo>
                    <a:pt x="9349" y="2620"/>
                  </a:lnTo>
                  <a:lnTo>
                    <a:pt x="9408" y="2594"/>
                  </a:lnTo>
                  <a:close/>
                  <a:moveTo>
                    <a:pt x="22225" y="2748"/>
                  </a:moveTo>
                  <a:lnTo>
                    <a:pt x="22243" y="2759"/>
                  </a:lnTo>
                  <a:lnTo>
                    <a:pt x="22215" y="2809"/>
                  </a:lnTo>
                  <a:lnTo>
                    <a:pt x="22197" y="2800"/>
                  </a:lnTo>
                  <a:lnTo>
                    <a:pt x="22225" y="2748"/>
                  </a:lnTo>
                  <a:close/>
                  <a:moveTo>
                    <a:pt x="23439" y="3624"/>
                  </a:moveTo>
                  <a:lnTo>
                    <a:pt x="23456" y="3635"/>
                  </a:lnTo>
                  <a:lnTo>
                    <a:pt x="23423" y="3683"/>
                  </a:lnTo>
                  <a:lnTo>
                    <a:pt x="23406" y="3671"/>
                  </a:lnTo>
                  <a:lnTo>
                    <a:pt x="23439" y="3624"/>
                  </a:lnTo>
                  <a:close/>
                  <a:moveTo>
                    <a:pt x="7012" y="4052"/>
                  </a:moveTo>
                  <a:lnTo>
                    <a:pt x="7046" y="4097"/>
                  </a:lnTo>
                  <a:lnTo>
                    <a:pt x="7029" y="4109"/>
                  </a:lnTo>
                  <a:lnTo>
                    <a:pt x="6993" y="4064"/>
                  </a:lnTo>
                  <a:lnTo>
                    <a:pt x="7012" y="4052"/>
                  </a:lnTo>
                  <a:close/>
                  <a:moveTo>
                    <a:pt x="24607" y="4150"/>
                  </a:moveTo>
                  <a:lnTo>
                    <a:pt x="24623" y="4164"/>
                  </a:lnTo>
                  <a:lnTo>
                    <a:pt x="24586" y="4208"/>
                  </a:lnTo>
                  <a:lnTo>
                    <a:pt x="24570" y="4195"/>
                  </a:lnTo>
                  <a:lnTo>
                    <a:pt x="24607" y="4150"/>
                  </a:lnTo>
                  <a:close/>
                  <a:moveTo>
                    <a:pt x="26968" y="6009"/>
                  </a:moveTo>
                  <a:lnTo>
                    <a:pt x="26990" y="6029"/>
                  </a:lnTo>
                  <a:lnTo>
                    <a:pt x="26931" y="6106"/>
                  </a:lnTo>
                  <a:lnTo>
                    <a:pt x="26892" y="6067"/>
                  </a:lnTo>
                  <a:lnTo>
                    <a:pt x="26968" y="6009"/>
                  </a:lnTo>
                  <a:close/>
                  <a:moveTo>
                    <a:pt x="4341" y="6728"/>
                  </a:moveTo>
                  <a:lnTo>
                    <a:pt x="4385" y="6763"/>
                  </a:lnTo>
                  <a:lnTo>
                    <a:pt x="4372" y="6779"/>
                  </a:lnTo>
                  <a:lnTo>
                    <a:pt x="4326" y="6744"/>
                  </a:lnTo>
                  <a:lnTo>
                    <a:pt x="4341" y="6728"/>
                  </a:lnTo>
                  <a:close/>
                  <a:moveTo>
                    <a:pt x="3835" y="7604"/>
                  </a:moveTo>
                  <a:cubicBezTo>
                    <a:pt x="3835" y="7604"/>
                    <a:pt x="3835" y="7605"/>
                    <a:pt x="3835" y="7605"/>
                  </a:cubicBezTo>
                  <a:cubicBezTo>
                    <a:pt x="3835" y="7604"/>
                    <a:pt x="3835" y="7604"/>
                    <a:pt x="3835" y="7604"/>
                  </a:cubicBezTo>
                  <a:close/>
                  <a:moveTo>
                    <a:pt x="2580" y="9569"/>
                  </a:moveTo>
                  <a:lnTo>
                    <a:pt x="2595" y="9635"/>
                  </a:lnTo>
                  <a:lnTo>
                    <a:pt x="2595" y="9635"/>
                  </a:lnTo>
                  <a:cubicBezTo>
                    <a:pt x="2572" y="9623"/>
                    <a:pt x="2563" y="9603"/>
                    <a:pt x="2555" y="9581"/>
                  </a:cubicBezTo>
                  <a:lnTo>
                    <a:pt x="2580" y="9569"/>
                  </a:lnTo>
                  <a:close/>
                  <a:moveTo>
                    <a:pt x="2596" y="9635"/>
                  </a:moveTo>
                  <a:lnTo>
                    <a:pt x="2596" y="9637"/>
                  </a:lnTo>
                  <a:lnTo>
                    <a:pt x="2581" y="9644"/>
                  </a:lnTo>
                  <a:cubicBezTo>
                    <a:pt x="2603" y="9656"/>
                    <a:pt x="2612" y="9676"/>
                    <a:pt x="2621" y="9698"/>
                  </a:cubicBezTo>
                  <a:lnTo>
                    <a:pt x="2596" y="9710"/>
                  </a:lnTo>
                  <a:lnTo>
                    <a:pt x="2580" y="9642"/>
                  </a:lnTo>
                  <a:lnTo>
                    <a:pt x="2596" y="9635"/>
                  </a:lnTo>
                  <a:close/>
                  <a:moveTo>
                    <a:pt x="1922" y="11251"/>
                  </a:moveTo>
                  <a:lnTo>
                    <a:pt x="1969" y="11262"/>
                  </a:lnTo>
                  <a:lnTo>
                    <a:pt x="1938" y="11368"/>
                  </a:lnTo>
                  <a:lnTo>
                    <a:pt x="1910" y="11364"/>
                  </a:lnTo>
                  <a:lnTo>
                    <a:pt x="1922" y="11251"/>
                  </a:lnTo>
                  <a:close/>
                  <a:moveTo>
                    <a:pt x="1921" y="11465"/>
                  </a:moveTo>
                  <a:lnTo>
                    <a:pt x="1975" y="11483"/>
                  </a:lnTo>
                  <a:lnTo>
                    <a:pt x="1969" y="11504"/>
                  </a:lnTo>
                  <a:lnTo>
                    <a:pt x="1915" y="11487"/>
                  </a:lnTo>
                  <a:lnTo>
                    <a:pt x="1921" y="11465"/>
                  </a:lnTo>
                  <a:close/>
                  <a:moveTo>
                    <a:pt x="563" y="12581"/>
                  </a:moveTo>
                  <a:lnTo>
                    <a:pt x="558" y="12642"/>
                  </a:lnTo>
                  <a:lnTo>
                    <a:pt x="464" y="12623"/>
                  </a:lnTo>
                  <a:lnTo>
                    <a:pt x="465" y="12588"/>
                  </a:lnTo>
                  <a:lnTo>
                    <a:pt x="563" y="12581"/>
                  </a:lnTo>
                  <a:close/>
                  <a:moveTo>
                    <a:pt x="1656" y="13379"/>
                  </a:moveTo>
                  <a:lnTo>
                    <a:pt x="1713" y="13390"/>
                  </a:lnTo>
                  <a:lnTo>
                    <a:pt x="1709" y="13412"/>
                  </a:lnTo>
                  <a:lnTo>
                    <a:pt x="1653" y="13401"/>
                  </a:lnTo>
                  <a:lnTo>
                    <a:pt x="1656" y="13379"/>
                  </a:lnTo>
                  <a:close/>
                  <a:moveTo>
                    <a:pt x="1545" y="13877"/>
                  </a:moveTo>
                  <a:lnTo>
                    <a:pt x="1564" y="13878"/>
                  </a:lnTo>
                  <a:lnTo>
                    <a:pt x="1559" y="13944"/>
                  </a:lnTo>
                  <a:lnTo>
                    <a:pt x="1539" y="13941"/>
                  </a:lnTo>
                  <a:lnTo>
                    <a:pt x="1545" y="13877"/>
                  </a:lnTo>
                  <a:close/>
                  <a:moveTo>
                    <a:pt x="1506" y="14409"/>
                  </a:moveTo>
                  <a:lnTo>
                    <a:pt x="1541" y="14467"/>
                  </a:lnTo>
                  <a:lnTo>
                    <a:pt x="1528" y="14478"/>
                  </a:lnTo>
                  <a:lnTo>
                    <a:pt x="1539" y="14467"/>
                  </a:lnTo>
                  <a:cubicBezTo>
                    <a:pt x="1514" y="14462"/>
                    <a:pt x="1500" y="14446"/>
                    <a:pt x="1485" y="14428"/>
                  </a:cubicBezTo>
                  <a:lnTo>
                    <a:pt x="1506" y="14409"/>
                  </a:lnTo>
                  <a:close/>
                  <a:moveTo>
                    <a:pt x="1528" y="14478"/>
                  </a:moveTo>
                  <a:cubicBezTo>
                    <a:pt x="1554" y="14483"/>
                    <a:pt x="1569" y="14500"/>
                    <a:pt x="1582" y="14517"/>
                  </a:cubicBezTo>
                  <a:lnTo>
                    <a:pt x="1563" y="14536"/>
                  </a:lnTo>
                  <a:lnTo>
                    <a:pt x="1528" y="14478"/>
                  </a:lnTo>
                  <a:close/>
                  <a:moveTo>
                    <a:pt x="1419" y="15126"/>
                  </a:moveTo>
                  <a:cubicBezTo>
                    <a:pt x="1419" y="15128"/>
                    <a:pt x="1419" y="15129"/>
                    <a:pt x="1419" y="15131"/>
                  </a:cubicBezTo>
                  <a:lnTo>
                    <a:pt x="1419" y="15131"/>
                  </a:lnTo>
                  <a:lnTo>
                    <a:pt x="1415" y="15126"/>
                  </a:lnTo>
                  <a:lnTo>
                    <a:pt x="1415" y="15126"/>
                  </a:lnTo>
                  <a:lnTo>
                    <a:pt x="1419" y="15126"/>
                  </a:lnTo>
                  <a:close/>
                  <a:moveTo>
                    <a:pt x="1538" y="15004"/>
                  </a:moveTo>
                  <a:lnTo>
                    <a:pt x="1538" y="15004"/>
                  </a:lnTo>
                  <a:cubicBezTo>
                    <a:pt x="1537" y="15048"/>
                    <a:pt x="1535" y="15083"/>
                    <a:pt x="1534" y="15129"/>
                  </a:cubicBezTo>
                  <a:cubicBezTo>
                    <a:pt x="1492" y="15131"/>
                    <a:pt x="1460" y="15132"/>
                    <a:pt x="1429" y="15133"/>
                  </a:cubicBezTo>
                  <a:lnTo>
                    <a:pt x="1429" y="15133"/>
                  </a:lnTo>
                  <a:cubicBezTo>
                    <a:pt x="1451" y="15059"/>
                    <a:pt x="1491" y="15034"/>
                    <a:pt x="1538" y="15004"/>
                  </a:cubicBezTo>
                  <a:close/>
                  <a:moveTo>
                    <a:pt x="1386" y="15131"/>
                  </a:moveTo>
                  <a:cubicBezTo>
                    <a:pt x="1369" y="15185"/>
                    <a:pt x="1341" y="15188"/>
                    <a:pt x="1310" y="15189"/>
                  </a:cubicBezTo>
                  <a:cubicBezTo>
                    <a:pt x="1307" y="15174"/>
                    <a:pt x="1306" y="15160"/>
                    <a:pt x="1306" y="15145"/>
                  </a:cubicBezTo>
                  <a:lnTo>
                    <a:pt x="1386" y="15131"/>
                  </a:lnTo>
                  <a:close/>
                  <a:moveTo>
                    <a:pt x="1459" y="15399"/>
                  </a:moveTo>
                  <a:lnTo>
                    <a:pt x="1459" y="15466"/>
                  </a:lnTo>
                  <a:lnTo>
                    <a:pt x="1439" y="15466"/>
                  </a:lnTo>
                  <a:lnTo>
                    <a:pt x="1439" y="15399"/>
                  </a:lnTo>
                  <a:close/>
                  <a:moveTo>
                    <a:pt x="31403" y="15627"/>
                  </a:moveTo>
                  <a:lnTo>
                    <a:pt x="31422" y="15629"/>
                  </a:lnTo>
                  <a:lnTo>
                    <a:pt x="31417" y="15698"/>
                  </a:lnTo>
                  <a:lnTo>
                    <a:pt x="31397" y="15697"/>
                  </a:lnTo>
                  <a:lnTo>
                    <a:pt x="31403" y="15627"/>
                  </a:lnTo>
                  <a:close/>
                  <a:moveTo>
                    <a:pt x="31210" y="15819"/>
                  </a:moveTo>
                  <a:lnTo>
                    <a:pt x="31239" y="15820"/>
                  </a:lnTo>
                  <a:lnTo>
                    <a:pt x="31227" y="15957"/>
                  </a:lnTo>
                  <a:lnTo>
                    <a:pt x="31200" y="15954"/>
                  </a:lnTo>
                  <a:lnTo>
                    <a:pt x="31210" y="15819"/>
                  </a:lnTo>
                  <a:close/>
                  <a:moveTo>
                    <a:pt x="1487" y="16020"/>
                  </a:moveTo>
                  <a:lnTo>
                    <a:pt x="1487" y="16042"/>
                  </a:lnTo>
                  <a:lnTo>
                    <a:pt x="1429" y="16044"/>
                  </a:lnTo>
                  <a:lnTo>
                    <a:pt x="1429" y="16020"/>
                  </a:lnTo>
                  <a:close/>
                  <a:moveTo>
                    <a:pt x="31564" y="16226"/>
                  </a:moveTo>
                  <a:lnTo>
                    <a:pt x="31622" y="16234"/>
                  </a:lnTo>
                  <a:lnTo>
                    <a:pt x="31620" y="16257"/>
                  </a:lnTo>
                  <a:lnTo>
                    <a:pt x="31563" y="16250"/>
                  </a:lnTo>
                  <a:lnTo>
                    <a:pt x="31564" y="16226"/>
                  </a:lnTo>
                  <a:close/>
                  <a:moveTo>
                    <a:pt x="31299" y="16316"/>
                  </a:moveTo>
                  <a:cubicBezTo>
                    <a:pt x="31319" y="16316"/>
                    <a:pt x="31351" y="16329"/>
                    <a:pt x="31398" y="16360"/>
                  </a:cubicBezTo>
                  <a:cubicBezTo>
                    <a:pt x="31351" y="16388"/>
                    <a:pt x="31313" y="16410"/>
                    <a:pt x="31275" y="16432"/>
                  </a:cubicBezTo>
                  <a:cubicBezTo>
                    <a:pt x="31263" y="16370"/>
                    <a:pt x="31257" y="16316"/>
                    <a:pt x="31299" y="16316"/>
                  </a:cubicBezTo>
                  <a:close/>
                  <a:moveTo>
                    <a:pt x="345" y="16531"/>
                  </a:moveTo>
                  <a:lnTo>
                    <a:pt x="346" y="16554"/>
                  </a:lnTo>
                  <a:lnTo>
                    <a:pt x="289" y="16557"/>
                  </a:lnTo>
                  <a:lnTo>
                    <a:pt x="287" y="16532"/>
                  </a:lnTo>
                  <a:lnTo>
                    <a:pt x="345" y="16531"/>
                  </a:lnTo>
                  <a:close/>
                  <a:moveTo>
                    <a:pt x="947" y="16628"/>
                  </a:moveTo>
                  <a:lnTo>
                    <a:pt x="988" y="16682"/>
                  </a:lnTo>
                  <a:cubicBezTo>
                    <a:pt x="961" y="16682"/>
                    <a:pt x="945" y="16666"/>
                    <a:pt x="929" y="16651"/>
                  </a:cubicBezTo>
                  <a:lnTo>
                    <a:pt x="947" y="16628"/>
                  </a:lnTo>
                  <a:close/>
                  <a:moveTo>
                    <a:pt x="988" y="16682"/>
                  </a:moveTo>
                  <a:lnTo>
                    <a:pt x="977" y="16697"/>
                  </a:lnTo>
                  <a:cubicBezTo>
                    <a:pt x="1004" y="16697"/>
                    <a:pt x="1019" y="16713"/>
                    <a:pt x="1036" y="16728"/>
                  </a:cubicBezTo>
                  <a:lnTo>
                    <a:pt x="1022" y="16750"/>
                  </a:lnTo>
                  <a:cubicBezTo>
                    <a:pt x="1005" y="16732"/>
                    <a:pt x="989" y="16715"/>
                    <a:pt x="976" y="16697"/>
                  </a:cubicBezTo>
                  <a:lnTo>
                    <a:pt x="988" y="16682"/>
                  </a:lnTo>
                  <a:close/>
                  <a:moveTo>
                    <a:pt x="31554" y="16981"/>
                  </a:moveTo>
                  <a:lnTo>
                    <a:pt x="31573" y="16984"/>
                  </a:lnTo>
                  <a:lnTo>
                    <a:pt x="31560" y="17053"/>
                  </a:lnTo>
                  <a:lnTo>
                    <a:pt x="31541" y="17050"/>
                  </a:lnTo>
                  <a:lnTo>
                    <a:pt x="31554" y="16981"/>
                  </a:lnTo>
                  <a:close/>
                  <a:moveTo>
                    <a:pt x="31366" y="16598"/>
                  </a:moveTo>
                  <a:cubicBezTo>
                    <a:pt x="31407" y="16607"/>
                    <a:pt x="31436" y="16615"/>
                    <a:pt x="31475" y="16623"/>
                  </a:cubicBezTo>
                  <a:cubicBezTo>
                    <a:pt x="31433" y="16682"/>
                    <a:pt x="31405" y="16728"/>
                    <a:pt x="31369" y="16772"/>
                  </a:cubicBezTo>
                  <a:lnTo>
                    <a:pt x="31345" y="16734"/>
                  </a:lnTo>
                  <a:lnTo>
                    <a:pt x="31345" y="16734"/>
                  </a:lnTo>
                  <a:cubicBezTo>
                    <a:pt x="31351" y="16778"/>
                    <a:pt x="31367" y="16813"/>
                    <a:pt x="31385" y="16850"/>
                  </a:cubicBezTo>
                  <a:cubicBezTo>
                    <a:pt x="31339" y="16991"/>
                    <a:pt x="31257" y="17084"/>
                    <a:pt x="31114" y="17105"/>
                  </a:cubicBezTo>
                  <a:cubicBezTo>
                    <a:pt x="31120" y="17055"/>
                    <a:pt x="31126" y="16996"/>
                    <a:pt x="31133" y="16928"/>
                  </a:cubicBezTo>
                  <a:cubicBezTo>
                    <a:pt x="31169" y="16925"/>
                    <a:pt x="31195" y="16922"/>
                    <a:pt x="31233" y="16918"/>
                  </a:cubicBezTo>
                  <a:cubicBezTo>
                    <a:pt x="31261" y="16859"/>
                    <a:pt x="31292" y="16790"/>
                    <a:pt x="31325" y="16721"/>
                  </a:cubicBezTo>
                  <a:cubicBezTo>
                    <a:pt x="31353" y="16694"/>
                    <a:pt x="31358" y="16653"/>
                    <a:pt x="31366" y="16598"/>
                  </a:cubicBezTo>
                  <a:close/>
                  <a:moveTo>
                    <a:pt x="30449" y="17155"/>
                  </a:moveTo>
                  <a:lnTo>
                    <a:pt x="30507" y="17165"/>
                  </a:lnTo>
                  <a:lnTo>
                    <a:pt x="30502" y="17185"/>
                  </a:lnTo>
                  <a:lnTo>
                    <a:pt x="30446" y="17175"/>
                  </a:lnTo>
                  <a:lnTo>
                    <a:pt x="30449" y="17155"/>
                  </a:lnTo>
                  <a:close/>
                  <a:moveTo>
                    <a:pt x="31355" y="17088"/>
                  </a:moveTo>
                  <a:lnTo>
                    <a:pt x="31383" y="17093"/>
                  </a:lnTo>
                  <a:lnTo>
                    <a:pt x="31358" y="17230"/>
                  </a:lnTo>
                  <a:lnTo>
                    <a:pt x="31329" y="17225"/>
                  </a:lnTo>
                  <a:lnTo>
                    <a:pt x="31355" y="17088"/>
                  </a:lnTo>
                  <a:close/>
                  <a:moveTo>
                    <a:pt x="30618" y="17241"/>
                  </a:moveTo>
                  <a:lnTo>
                    <a:pt x="30713" y="17259"/>
                  </a:lnTo>
                  <a:lnTo>
                    <a:pt x="30711" y="17291"/>
                  </a:lnTo>
                  <a:lnTo>
                    <a:pt x="30614" y="17299"/>
                  </a:lnTo>
                  <a:lnTo>
                    <a:pt x="30614" y="17299"/>
                  </a:lnTo>
                  <a:lnTo>
                    <a:pt x="30618" y="17241"/>
                  </a:lnTo>
                  <a:close/>
                  <a:moveTo>
                    <a:pt x="30505" y="17277"/>
                  </a:moveTo>
                  <a:lnTo>
                    <a:pt x="30523" y="17280"/>
                  </a:lnTo>
                  <a:lnTo>
                    <a:pt x="30511" y="17344"/>
                  </a:lnTo>
                  <a:lnTo>
                    <a:pt x="30492" y="17341"/>
                  </a:lnTo>
                  <a:lnTo>
                    <a:pt x="30505" y="17277"/>
                  </a:lnTo>
                  <a:close/>
                  <a:moveTo>
                    <a:pt x="30843" y="17341"/>
                  </a:moveTo>
                  <a:lnTo>
                    <a:pt x="30863" y="17346"/>
                  </a:lnTo>
                  <a:lnTo>
                    <a:pt x="30849" y="17412"/>
                  </a:lnTo>
                  <a:lnTo>
                    <a:pt x="30830" y="17408"/>
                  </a:lnTo>
                  <a:lnTo>
                    <a:pt x="30843" y="17341"/>
                  </a:lnTo>
                  <a:close/>
                  <a:moveTo>
                    <a:pt x="30626" y="17458"/>
                  </a:moveTo>
                  <a:lnTo>
                    <a:pt x="30682" y="17469"/>
                  </a:lnTo>
                  <a:lnTo>
                    <a:pt x="30683" y="17469"/>
                  </a:lnTo>
                  <a:lnTo>
                    <a:pt x="30679" y="17491"/>
                  </a:lnTo>
                  <a:lnTo>
                    <a:pt x="30621" y="17480"/>
                  </a:lnTo>
                  <a:lnTo>
                    <a:pt x="30626" y="17458"/>
                  </a:lnTo>
                  <a:close/>
                  <a:moveTo>
                    <a:pt x="31173" y="17372"/>
                  </a:moveTo>
                  <a:lnTo>
                    <a:pt x="31173" y="17372"/>
                  </a:lnTo>
                  <a:cubicBezTo>
                    <a:pt x="31117" y="17469"/>
                    <a:pt x="31086" y="17524"/>
                    <a:pt x="31045" y="17596"/>
                  </a:cubicBezTo>
                  <a:cubicBezTo>
                    <a:pt x="31016" y="17543"/>
                    <a:pt x="30996" y="17508"/>
                    <a:pt x="30969" y="17459"/>
                  </a:cubicBezTo>
                  <a:cubicBezTo>
                    <a:pt x="31027" y="17434"/>
                    <a:pt x="31082" y="17411"/>
                    <a:pt x="31173" y="17372"/>
                  </a:cubicBezTo>
                  <a:close/>
                  <a:moveTo>
                    <a:pt x="31485" y="17565"/>
                  </a:moveTo>
                  <a:lnTo>
                    <a:pt x="31541" y="17577"/>
                  </a:lnTo>
                  <a:lnTo>
                    <a:pt x="31536" y="17600"/>
                  </a:lnTo>
                  <a:lnTo>
                    <a:pt x="31481" y="17589"/>
                  </a:lnTo>
                  <a:lnTo>
                    <a:pt x="31485" y="17565"/>
                  </a:lnTo>
                  <a:close/>
                  <a:moveTo>
                    <a:pt x="1379" y="17640"/>
                  </a:moveTo>
                  <a:lnTo>
                    <a:pt x="1382" y="17662"/>
                  </a:lnTo>
                  <a:lnTo>
                    <a:pt x="1325" y="17670"/>
                  </a:lnTo>
                  <a:lnTo>
                    <a:pt x="1322" y="17647"/>
                  </a:lnTo>
                  <a:lnTo>
                    <a:pt x="1379" y="17640"/>
                  </a:lnTo>
                  <a:close/>
                  <a:moveTo>
                    <a:pt x="31144" y="17612"/>
                  </a:moveTo>
                  <a:lnTo>
                    <a:pt x="31163" y="17617"/>
                  </a:lnTo>
                  <a:lnTo>
                    <a:pt x="31149" y="17684"/>
                  </a:lnTo>
                  <a:lnTo>
                    <a:pt x="31130" y="17680"/>
                  </a:lnTo>
                  <a:lnTo>
                    <a:pt x="31144" y="17612"/>
                  </a:lnTo>
                  <a:close/>
                  <a:moveTo>
                    <a:pt x="30964" y="17720"/>
                  </a:moveTo>
                  <a:lnTo>
                    <a:pt x="30979" y="17745"/>
                  </a:lnTo>
                  <a:lnTo>
                    <a:pt x="30925" y="17779"/>
                  </a:lnTo>
                  <a:lnTo>
                    <a:pt x="30925" y="17779"/>
                  </a:lnTo>
                  <a:cubicBezTo>
                    <a:pt x="30932" y="17749"/>
                    <a:pt x="30948" y="17734"/>
                    <a:pt x="30964" y="17720"/>
                  </a:cubicBezTo>
                  <a:close/>
                  <a:moveTo>
                    <a:pt x="30916" y="17764"/>
                  </a:moveTo>
                  <a:lnTo>
                    <a:pt x="30924" y="17779"/>
                  </a:lnTo>
                  <a:lnTo>
                    <a:pt x="30924" y="17779"/>
                  </a:lnTo>
                  <a:lnTo>
                    <a:pt x="30923" y="17780"/>
                  </a:lnTo>
                  <a:lnTo>
                    <a:pt x="30914" y="17765"/>
                  </a:lnTo>
                  <a:cubicBezTo>
                    <a:pt x="30908" y="17795"/>
                    <a:pt x="30892" y="17811"/>
                    <a:pt x="30874" y="17825"/>
                  </a:cubicBezTo>
                  <a:lnTo>
                    <a:pt x="30861" y="17800"/>
                  </a:lnTo>
                  <a:lnTo>
                    <a:pt x="30916" y="17764"/>
                  </a:lnTo>
                  <a:close/>
                  <a:moveTo>
                    <a:pt x="30683" y="17702"/>
                  </a:moveTo>
                  <a:cubicBezTo>
                    <a:pt x="30682" y="17759"/>
                    <a:pt x="30680" y="17790"/>
                    <a:pt x="30679" y="17834"/>
                  </a:cubicBezTo>
                  <a:cubicBezTo>
                    <a:pt x="30643" y="17836"/>
                    <a:pt x="30611" y="17836"/>
                    <a:pt x="30512" y="17837"/>
                  </a:cubicBezTo>
                  <a:cubicBezTo>
                    <a:pt x="30596" y="17771"/>
                    <a:pt x="30632" y="17743"/>
                    <a:pt x="30683" y="17702"/>
                  </a:cubicBezTo>
                  <a:close/>
                  <a:moveTo>
                    <a:pt x="31604" y="17858"/>
                  </a:moveTo>
                  <a:lnTo>
                    <a:pt x="31604" y="17858"/>
                  </a:lnTo>
                  <a:cubicBezTo>
                    <a:pt x="31604" y="17858"/>
                    <a:pt x="31604" y="17858"/>
                    <a:pt x="31604" y="17858"/>
                  </a:cubicBezTo>
                  <a:cubicBezTo>
                    <a:pt x="31604" y="17858"/>
                    <a:pt x="31604" y="17858"/>
                    <a:pt x="31604" y="17858"/>
                  </a:cubicBezTo>
                  <a:close/>
                  <a:moveTo>
                    <a:pt x="31238" y="17940"/>
                  </a:moveTo>
                  <a:lnTo>
                    <a:pt x="31294" y="17953"/>
                  </a:lnTo>
                  <a:lnTo>
                    <a:pt x="31289" y="17977"/>
                  </a:lnTo>
                  <a:lnTo>
                    <a:pt x="31233" y="17964"/>
                  </a:lnTo>
                  <a:lnTo>
                    <a:pt x="31238" y="17940"/>
                  </a:lnTo>
                  <a:close/>
                  <a:moveTo>
                    <a:pt x="31144" y="18131"/>
                  </a:moveTo>
                  <a:lnTo>
                    <a:pt x="31200" y="18146"/>
                  </a:lnTo>
                  <a:lnTo>
                    <a:pt x="31195" y="18168"/>
                  </a:lnTo>
                  <a:lnTo>
                    <a:pt x="31139" y="18155"/>
                  </a:lnTo>
                  <a:lnTo>
                    <a:pt x="31144" y="18131"/>
                  </a:lnTo>
                  <a:close/>
                  <a:moveTo>
                    <a:pt x="30589" y="18176"/>
                  </a:moveTo>
                  <a:lnTo>
                    <a:pt x="30579" y="18233"/>
                  </a:lnTo>
                  <a:lnTo>
                    <a:pt x="30487" y="18208"/>
                  </a:lnTo>
                  <a:lnTo>
                    <a:pt x="30492" y="18177"/>
                  </a:lnTo>
                  <a:lnTo>
                    <a:pt x="30589" y="18176"/>
                  </a:lnTo>
                  <a:close/>
                  <a:moveTo>
                    <a:pt x="31481" y="18207"/>
                  </a:moveTo>
                  <a:cubicBezTo>
                    <a:pt x="31517" y="18207"/>
                    <a:pt x="31544" y="18208"/>
                    <a:pt x="31594" y="18208"/>
                  </a:cubicBezTo>
                  <a:cubicBezTo>
                    <a:pt x="31582" y="18273"/>
                    <a:pt x="31576" y="18304"/>
                    <a:pt x="31573" y="18324"/>
                  </a:cubicBezTo>
                  <a:lnTo>
                    <a:pt x="31572" y="18324"/>
                  </a:lnTo>
                  <a:cubicBezTo>
                    <a:pt x="31547" y="18292"/>
                    <a:pt x="31519" y="18255"/>
                    <a:pt x="31481" y="18207"/>
                  </a:cubicBezTo>
                  <a:close/>
                  <a:moveTo>
                    <a:pt x="30596" y="18324"/>
                  </a:moveTo>
                  <a:lnTo>
                    <a:pt x="30608" y="18349"/>
                  </a:lnTo>
                  <a:lnTo>
                    <a:pt x="30549" y="18382"/>
                  </a:lnTo>
                  <a:lnTo>
                    <a:pt x="30546" y="18375"/>
                  </a:lnTo>
                  <a:lnTo>
                    <a:pt x="30546" y="18375"/>
                  </a:lnTo>
                  <a:cubicBezTo>
                    <a:pt x="30576" y="18341"/>
                    <a:pt x="30586" y="18333"/>
                    <a:pt x="30596" y="18324"/>
                  </a:cubicBezTo>
                  <a:close/>
                  <a:moveTo>
                    <a:pt x="31099" y="18329"/>
                  </a:moveTo>
                  <a:lnTo>
                    <a:pt x="31210" y="18357"/>
                  </a:lnTo>
                  <a:lnTo>
                    <a:pt x="31200" y="18390"/>
                  </a:lnTo>
                  <a:lnTo>
                    <a:pt x="31089" y="18361"/>
                  </a:lnTo>
                  <a:lnTo>
                    <a:pt x="31099" y="18329"/>
                  </a:lnTo>
                  <a:close/>
                  <a:moveTo>
                    <a:pt x="30521" y="18367"/>
                  </a:moveTo>
                  <a:cubicBezTo>
                    <a:pt x="30521" y="18375"/>
                    <a:pt x="30521" y="18382"/>
                    <a:pt x="30521" y="18390"/>
                  </a:cubicBezTo>
                  <a:lnTo>
                    <a:pt x="30521" y="18390"/>
                  </a:lnTo>
                  <a:cubicBezTo>
                    <a:pt x="30509" y="18403"/>
                    <a:pt x="30502" y="18409"/>
                    <a:pt x="30500" y="18409"/>
                  </a:cubicBezTo>
                  <a:cubicBezTo>
                    <a:pt x="30496" y="18409"/>
                    <a:pt x="30509" y="18388"/>
                    <a:pt x="30521" y="18367"/>
                  </a:cubicBezTo>
                  <a:close/>
                  <a:moveTo>
                    <a:pt x="30521" y="18405"/>
                  </a:moveTo>
                  <a:cubicBezTo>
                    <a:pt x="30522" y="18425"/>
                    <a:pt x="30522" y="18444"/>
                    <a:pt x="30518" y="18464"/>
                  </a:cubicBezTo>
                  <a:cubicBezTo>
                    <a:pt x="30517" y="18473"/>
                    <a:pt x="30492" y="18480"/>
                    <a:pt x="30437" y="18511"/>
                  </a:cubicBezTo>
                  <a:cubicBezTo>
                    <a:pt x="30473" y="18465"/>
                    <a:pt x="30501" y="18431"/>
                    <a:pt x="30521" y="18405"/>
                  </a:cubicBezTo>
                  <a:close/>
                  <a:moveTo>
                    <a:pt x="1926" y="18504"/>
                  </a:moveTo>
                  <a:lnTo>
                    <a:pt x="1931" y="18526"/>
                  </a:lnTo>
                  <a:lnTo>
                    <a:pt x="1875" y="18536"/>
                  </a:lnTo>
                  <a:lnTo>
                    <a:pt x="1869" y="18514"/>
                  </a:lnTo>
                  <a:lnTo>
                    <a:pt x="1926" y="18504"/>
                  </a:lnTo>
                  <a:close/>
                  <a:moveTo>
                    <a:pt x="30680" y="18387"/>
                  </a:moveTo>
                  <a:lnTo>
                    <a:pt x="30680" y="18387"/>
                  </a:lnTo>
                  <a:cubicBezTo>
                    <a:pt x="30705" y="18471"/>
                    <a:pt x="30721" y="18530"/>
                    <a:pt x="30746" y="18617"/>
                  </a:cubicBezTo>
                  <a:cubicBezTo>
                    <a:pt x="30679" y="18561"/>
                    <a:pt x="30657" y="18485"/>
                    <a:pt x="30680" y="18387"/>
                  </a:cubicBezTo>
                  <a:close/>
                  <a:moveTo>
                    <a:pt x="1960" y="18744"/>
                  </a:moveTo>
                  <a:lnTo>
                    <a:pt x="1973" y="18808"/>
                  </a:lnTo>
                  <a:lnTo>
                    <a:pt x="1956" y="18813"/>
                  </a:lnTo>
                  <a:lnTo>
                    <a:pt x="1941" y="18748"/>
                  </a:lnTo>
                  <a:lnTo>
                    <a:pt x="1960" y="18744"/>
                  </a:lnTo>
                  <a:close/>
                  <a:moveTo>
                    <a:pt x="30183" y="18756"/>
                  </a:moveTo>
                  <a:cubicBezTo>
                    <a:pt x="30271" y="18756"/>
                    <a:pt x="30303" y="18823"/>
                    <a:pt x="30326" y="18894"/>
                  </a:cubicBezTo>
                  <a:cubicBezTo>
                    <a:pt x="30283" y="18942"/>
                    <a:pt x="30245" y="18989"/>
                    <a:pt x="30196" y="19044"/>
                  </a:cubicBezTo>
                  <a:cubicBezTo>
                    <a:pt x="30174" y="18951"/>
                    <a:pt x="30153" y="18864"/>
                    <a:pt x="30130" y="18763"/>
                  </a:cubicBezTo>
                  <a:cubicBezTo>
                    <a:pt x="30150" y="18758"/>
                    <a:pt x="30167" y="18756"/>
                    <a:pt x="30183" y="18756"/>
                  </a:cubicBezTo>
                  <a:close/>
                  <a:moveTo>
                    <a:pt x="31007" y="19253"/>
                  </a:moveTo>
                  <a:lnTo>
                    <a:pt x="31063" y="19270"/>
                  </a:lnTo>
                  <a:lnTo>
                    <a:pt x="31055" y="19292"/>
                  </a:lnTo>
                  <a:lnTo>
                    <a:pt x="31001" y="19275"/>
                  </a:lnTo>
                  <a:lnTo>
                    <a:pt x="31007" y="19253"/>
                  </a:lnTo>
                  <a:close/>
                  <a:moveTo>
                    <a:pt x="888" y="19175"/>
                  </a:moveTo>
                  <a:cubicBezTo>
                    <a:pt x="899" y="19216"/>
                    <a:pt x="913" y="19254"/>
                    <a:pt x="927" y="19304"/>
                  </a:cubicBezTo>
                  <a:cubicBezTo>
                    <a:pt x="883" y="19319"/>
                    <a:pt x="851" y="19329"/>
                    <a:pt x="816" y="19341"/>
                  </a:cubicBezTo>
                  <a:cubicBezTo>
                    <a:pt x="821" y="19358"/>
                    <a:pt x="826" y="19378"/>
                    <a:pt x="830" y="19398"/>
                  </a:cubicBezTo>
                  <a:lnTo>
                    <a:pt x="830" y="19398"/>
                  </a:lnTo>
                  <a:cubicBezTo>
                    <a:pt x="809" y="19393"/>
                    <a:pt x="792" y="19382"/>
                    <a:pt x="776" y="19370"/>
                  </a:cubicBezTo>
                  <a:lnTo>
                    <a:pt x="817" y="19336"/>
                  </a:lnTo>
                  <a:cubicBezTo>
                    <a:pt x="810" y="19295"/>
                    <a:pt x="802" y="19253"/>
                    <a:pt x="794" y="19205"/>
                  </a:cubicBezTo>
                  <a:cubicBezTo>
                    <a:pt x="826" y="19194"/>
                    <a:pt x="851" y="19186"/>
                    <a:pt x="888" y="19175"/>
                  </a:cubicBezTo>
                  <a:close/>
                  <a:moveTo>
                    <a:pt x="832" y="19407"/>
                  </a:moveTo>
                  <a:lnTo>
                    <a:pt x="832" y="19407"/>
                  </a:lnTo>
                  <a:cubicBezTo>
                    <a:pt x="855" y="19411"/>
                    <a:pt x="873" y="19425"/>
                    <a:pt x="892" y="19438"/>
                  </a:cubicBezTo>
                  <a:lnTo>
                    <a:pt x="880" y="19463"/>
                  </a:lnTo>
                  <a:lnTo>
                    <a:pt x="827" y="19414"/>
                  </a:lnTo>
                  <a:lnTo>
                    <a:pt x="832" y="19407"/>
                  </a:lnTo>
                  <a:close/>
                  <a:moveTo>
                    <a:pt x="30620" y="19466"/>
                  </a:moveTo>
                  <a:lnTo>
                    <a:pt x="30632" y="19494"/>
                  </a:lnTo>
                  <a:lnTo>
                    <a:pt x="30574" y="19523"/>
                  </a:lnTo>
                  <a:cubicBezTo>
                    <a:pt x="30585" y="19494"/>
                    <a:pt x="30602" y="19481"/>
                    <a:pt x="30620" y="19466"/>
                  </a:cubicBezTo>
                  <a:close/>
                  <a:moveTo>
                    <a:pt x="30568" y="19506"/>
                  </a:moveTo>
                  <a:lnTo>
                    <a:pt x="30574" y="19523"/>
                  </a:lnTo>
                  <a:lnTo>
                    <a:pt x="30567" y="19507"/>
                  </a:lnTo>
                  <a:cubicBezTo>
                    <a:pt x="30557" y="19537"/>
                    <a:pt x="30539" y="19550"/>
                    <a:pt x="30521" y="19563"/>
                  </a:cubicBezTo>
                  <a:lnTo>
                    <a:pt x="30510" y="19537"/>
                  </a:lnTo>
                  <a:lnTo>
                    <a:pt x="30568" y="19506"/>
                  </a:lnTo>
                  <a:close/>
                  <a:moveTo>
                    <a:pt x="31261" y="19163"/>
                  </a:moveTo>
                  <a:lnTo>
                    <a:pt x="31261" y="19163"/>
                  </a:lnTo>
                  <a:cubicBezTo>
                    <a:pt x="31241" y="19247"/>
                    <a:pt x="31214" y="19331"/>
                    <a:pt x="31202" y="19416"/>
                  </a:cubicBezTo>
                  <a:cubicBezTo>
                    <a:pt x="31192" y="19488"/>
                    <a:pt x="31202" y="19560"/>
                    <a:pt x="31202" y="19629"/>
                  </a:cubicBezTo>
                  <a:cubicBezTo>
                    <a:pt x="31142" y="19607"/>
                    <a:pt x="31097" y="19592"/>
                    <a:pt x="31033" y="19570"/>
                  </a:cubicBezTo>
                  <a:cubicBezTo>
                    <a:pt x="31069" y="19511"/>
                    <a:pt x="31117" y="19448"/>
                    <a:pt x="31149" y="19375"/>
                  </a:cubicBezTo>
                  <a:cubicBezTo>
                    <a:pt x="31182" y="19304"/>
                    <a:pt x="31197" y="19225"/>
                    <a:pt x="31261" y="19163"/>
                  </a:cubicBezTo>
                  <a:close/>
                  <a:moveTo>
                    <a:pt x="30202" y="19694"/>
                  </a:moveTo>
                  <a:lnTo>
                    <a:pt x="30256" y="19713"/>
                  </a:lnTo>
                  <a:lnTo>
                    <a:pt x="30248" y="19735"/>
                  </a:lnTo>
                  <a:lnTo>
                    <a:pt x="30193" y="19715"/>
                  </a:lnTo>
                  <a:lnTo>
                    <a:pt x="30202" y="19694"/>
                  </a:lnTo>
                  <a:close/>
                  <a:moveTo>
                    <a:pt x="30640" y="19591"/>
                  </a:moveTo>
                  <a:lnTo>
                    <a:pt x="30640" y="19591"/>
                  </a:lnTo>
                  <a:cubicBezTo>
                    <a:pt x="30652" y="19651"/>
                    <a:pt x="30661" y="19700"/>
                    <a:pt x="30665" y="19756"/>
                  </a:cubicBezTo>
                  <a:cubicBezTo>
                    <a:pt x="30587" y="19742"/>
                    <a:pt x="30526" y="19742"/>
                    <a:pt x="30640" y="19591"/>
                  </a:cubicBezTo>
                  <a:close/>
                  <a:moveTo>
                    <a:pt x="30017" y="19690"/>
                  </a:moveTo>
                  <a:lnTo>
                    <a:pt x="30065" y="19700"/>
                  </a:lnTo>
                  <a:lnTo>
                    <a:pt x="30024" y="19803"/>
                  </a:lnTo>
                  <a:lnTo>
                    <a:pt x="29998" y="19797"/>
                  </a:lnTo>
                  <a:lnTo>
                    <a:pt x="30017" y="19690"/>
                  </a:lnTo>
                  <a:close/>
                  <a:moveTo>
                    <a:pt x="30661" y="19990"/>
                  </a:moveTo>
                  <a:lnTo>
                    <a:pt x="30679" y="19997"/>
                  </a:lnTo>
                  <a:lnTo>
                    <a:pt x="30652" y="20062"/>
                  </a:lnTo>
                  <a:lnTo>
                    <a:pt x="30635" y="20054"/>
                  </a:lnTo>
                  <a:lnTo>
                    <a:pt x="30661" y="19990"/>
                  </a:lnTo>
                  <a:close/>
                  <a:moveTo>
                    <a:pt x="30663" y="20240"/>
                  </a:moveTo>
                  <a:lnTo>
                    <a:pt x="30715" y="20262"/>
                  </a:lnTo>
                  <a:lnTo>
                    <a:pt x="30707" y="20284"/>
                  </a:lnTo>
                  <a:lnTo>
                    <a:pt x="30654" y="20262"/>
                  </a:lnTo>
                  <a:lnTo>
                    <a:pt x="30663" y="20240"/>
                  </a:lnTo>
                  <a:close/>
                  <a:moveTo>
                    <a:pt x="29531" y="20277"/>
                  </a:moveTo>
                  <a:lnTo>
                    <a:pt x="29583" y="20299"/>
                  </a:lnTo>
                  <a:lnTo>
                    <a:pt x="29575" y="20319"/>
                  </a:lnTo>
                  <a:lnTo>
                    <a:pt x="29522" y="20296"/>
                  </a:lnTo>
                  <a:lnTo>
                    <a:pt x="29531" y="20277"/>
                  </a:lnTo>
                  <a:close/>
                  <a:moveTo>
                    <a:pt x="30452" y="20353"/>
                  </a:moveTo>
                  <a:lnTo>
                    <a:pt x="30468" y="20360"/>
                  </a:lnTo>
                  <a:lnTo>
                    <a:pt x="30443" y="20425"/>
                  </a:lnTo>
                  <a:lnTo>
                    <a:pt x="30426" y="20418"/>
                  </a:lnTo>
                  <a:lnTo>
                    <a:pt x="30452" y="20353"/>
                  </a:lnTo>
                  <a:close/>
                  <a:moveTo>
                    <a:pt x="30558" y="20343"/>
                  </a:moveTo>
                  <a:lnTo>
                    <a:pt x="30607" y="20355"/>
                  </a:lnTo>
                  <a:lnTo>
                    <a:pt x="30564" y="20462"/>
                  </a:lnTo>
                  <a:lnTo>
                    <a:pt x="30536" y="20456"/>
                  </a:lnTo>
                  <a:lnTo>
                    <a:pt x="30558" y="20343"/>
                  </a:lnTo>
                  <a:close/>
                  <a:moveTo>
                    <a:pt x="30801" y="20480"/>
                  </a:moveTo>
                  <a:lnTo>
                    <a:pt x="30801" y="20480"/>
                  </a:lnTo>
                  <a:cubicBezTo>
                    <a:pt x="30776" y="20556"/>
                    <a:pt x="30758" y="20616"/>
                    <a:pt x="30735" y="20690"/>
                  </a:cubicBezTo>
                  <a:cubicBezTo>
                    <a:pt x="30689" y="20677"/>
                    <a:pt x="30655" y="20666"/>
                    <a:pt x="30633" y="20659"/>
                  </a:cubicBezTo>
                  <a:cubicBezTo>
                    <a:pt x="30605" y="20672"/>
                    <a:pt x="30586" y="20686"/>
                    <a:pt x="30567" y="20697"/>
                  </a:cubicBezTo>
                  <a:lnTo>
                    <a:pt x="30558" y="20669"/>
                  </a:lnTo>
                  <a:lnTo>
                    <a:pt x="30620" y="20643"/>
                  </a:lnTo>
                  <a:lnTo>
                    <a:pt x="30624" y="20661"/>
                  </a:lnTo>
                  <a:cubicBezTo>
                    <a:pt x="30626" y="20609"/>
                    <a:pt x="30618" y="20569"/>
                    <a:pt x="30611" y="20522"/>
                  </a:cubicBezTo>
                  <a:cubicBezTo>
                    <a:pt x="30633" y="20522"/>
                    <a:pt x="30654" y="20523"/>
                    <a:pt x="30675" y="20523"/>
                  </a:cubicBezTo>
                  <a:cubicBezTo>
                    <a:pt x="30690" y="20523"/>
                    <a:pt x="30706" y="20523"/>
                    <a:pt x="30721" y="20521"/>
                  </a:cubicBezTo>
                  <a:cubicBezTo>
                    <a:pt x="30739" y="20519"/>
                    <a:pt x="30758" y="20502"/>
                    <a:pt x="30801" y="20480"/>
                  </a:cubicBezTo>
                  <a:close/>
                  <a:moveTo>
                    <a:pt x="30454" y="20758"/>
                  </a:moveTo>
                  <a:lnTo>
                    <a:pt x="30507" y="20781"/>
                  </a:lnTo>
                  <a:lnTo>
                    <a:pt x="30498" y="20803"/>
                  </a:lnTo>
                  <a:lnTo>
                    <a:pt x="30445" y="20778"/>
                  </a:lnTo>
                  <a:lnTo>
                    <a:pt x="30454" y="20758"/>
                  </a:lnTo>
                  <a:close/>
                  <a:moveTo>
                    <a:pt x="30009" y="20931"/>
                  </a:moveTo>
                  <a:lnTo>
                    <a:pt x="30062" y="20956"/>
                  </a:lnTo>
                  <a:lnTo>
                    <a:pt x="30053" y="20977"/>
                  </a:lnTo>
                  <a:lnTo>
                    <a:pt x="30000" y="20953"/>
                  </a:lnTo>
                  <a:lnTo>
                    <a:pt x="30009" y="20931"/>
                  </a:lnTo>
                  <a:close/>
                  <a:moveTo>
                    <a:pt x="30267" y="21027"/>
                  </a:moveTo>
                  <a:lnTo>
                    <a:pt x="30267" y="21027"/>
                  </a:lnTo>
                  <a:cubicBezTo>
                    <a:pt x="30258" y="21062"/>
                    <a:pt x="30252" y="21102"/>
                    <a:pt x="30233" y="21152"/>
                  </a:cubicBezTo>
                  <a:cubicBezTo>
                    <a:pt x="30176" y="21124"/>
                    <a:pt x="30130" y="21102"/>
                    <a:pt x="30050" y="21064"/>
                  </a:cubicBezTo>
                  <a:cubicBezTo>
                    <a:pt x="30143" y="21047"/>
                    <a:pt x="30199" y="21039"/>
                    <a:pt x="30267" y="21027"/>
                  </a:cubicBezTo>
                  <a:close/>
                  <a:moveTo>
                    <a:pt x="30434" y="20972"/>
                  </a:moveTo>
                  <a:cubicBezTo>
                    <a:pt x="30597" y="20972"/>
                    <a:pt x="30463" y="21141"/>
                    <a:pt x="30537" y="21198"/>
                  </a:cubicBezTo>
                  <a:cubicBezTo>
                    <a:pt x="30459" y="21223"/>
                    <a:pt x="30411" y="21234"/>
                    <a:pt x="30323" y="21258"/>
                  </a:cubicBezTo>
                  <a:cubicBezTo>
                    <a:pt x="30382" y="21139"/>
                    <a:pt x="30398" y="21049"/>
                    <a:pt x="30427" y="20972"/>
                  </a:cubicBezTo>
                  <a:cubicBezTo>
                    <a:pt x="30429" y="20972"/>
                    <a:pt x="30431" y="20972"/>
                    <a:pt x="30434" y="20972"/>
                  </a:cubicBezTo>
                  <a:close/>
                  <a:moveTo>
                    <a:pt x="2989" y="21250"/>
                  </a:moveTo>
                  <a:lnTo>
                    <a:pt x="3015" y="21311"/>
                  </a:lnTo>
                  <a:lnTo>
                    <a:pt x="2997" y="21318"/>
                  </a:lnTo>
                  <a:lnTo>
                    <a:pt x="2971" y="21258"/>
                  </a:lnTo>
                  <a:lnTo>
                    <a:pt x="2989" y="21250"/>
                  </a:lnTo>
                  <a:close/>
                  <a:moveTo>
                    <a:pt x="29507" y="21368"/>
                  </a:moveTo>
                  <a:cubicBezTo>
                    <a:pt x="29582" y="21368"/>
                    <a:pt x="29643" y="21396"/>
                    <a:pt x="29690" y="21453"/>
                  </a:cubicBezTo>
                  <a:lnTo>
                    <a:pt x="29690" y="21453"/>
                  </a:lnTo>
                  <a:cubicBezTo>
                    <a:pt x="29609" y="21442"/>
                    <a:pt x="29540" y="21406"/>
                    <a:pt x="29472" y="21370"/>
                  </a:cubicBezTo>
                  <a:cubicBezTo>
                    <a:pt x="29484" y="21368"/>
                    <a:pt x="29496" y="21368"/>
                    <a:pt x="29507" y="21368"/>
                  </a:cubicBezTo>
                  <a:close/>
                  <a:moveTo>
                    <a:pt x="29806" y="21424"/>
                  </a:moveTo>
                  <a:lnTo>
                    <a:pt x="29796" y="21483"/>
                  </a:lnTo>
                  <a:lnTo>
                    <a:pt x="29900" y="21604"/>
                  </a:lnTo>
                  <a:lnTo>
                    <a:pt x="29900" y="21604"/>
                  </a:lnTo>
                  <a:cubicBezTo>
                    <a:pt x="29876" y="21616"/>
                    <a:pt x="29852" y="21623"/>
                    <a:pt x="29829" y="21623"/>
                  </a:cubicBezTo>
                  <a:cubicBezTo>
                    <a:pt x="29799" y="21623"/>
                    <a:pt x="29769" y="21613"/>
                    <a:pt x="29739" y="21593"/>
                  </a:cubicBezTo>
                  <a:cubicBezTo>
                    <a:pt x="29758" y="21558"/>
                    <a:pt x="29777" y="21521"/>
                    <a:pt x="29796" y="21483"/>
                  </a:cubicBezTo>
                  <a:lnTo>
                    <a:pt x="29756" y="21462"/>
                  </a:lnTo>
                  <a:lnTo>
                    <a:pt x="29756" y="21462"/>
                  </a:lnTo>
                  <a:cubicBezTo>
                    <a:pt x="29778" y="21440"/>
                    <a:pt x="29792" y="21432"/>
                    <a:pt x="29806" y="21424"/>
                  </a:cubicBezTo>
                  <a:close/>
                  <a:moveTo>
                    <a:pt x="29984" y="21603"/>
                  </a:moveTo>
                  <a:cubicBezTo>
                    <a:pt x="30006" y="21603"/>
                    <a:pt x="30025" y="21610"/>
                    <a:pt x="30043" y="21618"/>
                  </a:cubicBezTo>
                  <a:lnTo>
                    <a:pt x="30027" y="21659"/>
                  </a:lnTo>
                  <a:lnTo>
                    <a:pt x="29915" y="21630"/>
                  </a:lnTo>
                  <a:lnTo>
                    <a:pt x="29918" y="21623"/>
                  </a:lnTo>
                  <a:lnTo>
                    <a:pt x="29918" y="21623"/>
                  </a:lnTo>
                  <a:cubicBezTo>
                    <a:pt x="29944" y="21608"/>
                    <a:pt x="29965" y="21603"/>
                    <a:pt x="29984" y="21603"/>
                  </a:cubicBezTo>
                  <a:close/>
                  <a:moveTo>
                    <a:pt x="30090" y="21811"/>
                  </a:moveTo>
                  <a:lnTo>
                    <a:pt x="30118" y="21821"/>
                  </a:lnTo>
                  <a:lnTo>
                    <a:pt x="30052" y="21996"/>
                  </a:lnTo>
                  <a:lnTo>
                    <a:pt x="30003" y="21977"/>
                  </a:lnTo>
                  <a:lnTo>
                    <a:pt x="30090" y="21811"/>
                  </a:lnTo>
                  <a:close/>
                  <a:moveTo>
                    <a:pt x="3355" y="22180"/>
                  </a:moveTo>
                  <a:lnTo>
                    <a:pt x="3374" y="22207"/>
                  </a:lnTo>
                  <a:lnTo>
                    <a:pt x="3301" y="22270"/>
                  </a:lnTo>
                  <a:lnTo>
                    <a:pt x="3270" y="22223"/>
                  </a:lnTo>
                  <a:lnTo>
                    <a:pt x="3355" y="22180"/>
                  </a:lnTo>
                  <a:close/>
                  <a:moveTo>
                    <a:pt x="28672" y="22457"/>
                  </a:moveTo>
                  <a:lnTo>
                    <a:pt x="28688" y="22467"/>
                  </a:lnTo>
                  <a:lnTo>
                    <a:pt x="28651" y="22523"/>
                  </a:lnTo>
                  <a:lnTo>
                    <a:pt x="28635" y="22511"/>
                  </a:lnTo>
                  <a:lnTo>
                    <a:pt x="28672" y="22457"/>
                  </a:lnTo>
                  <a:close/>
                  <a:moveTo>
                    <a:pt x="29238" y="22426"/>
                  </a:moveTo>
                  <a:cubicBezTo>
                    <a:pt x="29241" y="22525"/>
                    <a:pt x="29243" y="22570"/>
                    <a:pt x="29244" y="22638"/>
                  </a:cubicBezTo>
                  <a:cubicBezTo>
                    <a:pt x="29191" y="22620"/>
                    <a:pt x="29166" y="22611"/>
                    <a:pt x="29125" y="22598"/>
                  </a:cubicBezTo>
                  <a:cubicBezTo>
                    <a:pt x="29155" y="22553"/>
                    <a:pt x="29180" y="22514"/>
                    <a:pt x="29238" y="22426"/>
                  </a:cubicBezTo>
                  <a:close/>
                  <a:moveTo>
                    <a:pt x="30156" y="22570"/>
                  </a:moveTo>
                  <a:lnTo>
                    <a:pt x="30174" y="22579"/>
                  </a:lnTo>
                  <a:lnTo>
                    <a:pt x="30140" y="22642"/>
                  </a:lnTo>
                  <a:lnTo>
                    <a:pt x="30124" y="22633"/>
                  </a:lnTo>
                  <a:lnTo>
                    <a:pt x="30156" y="22570"/>
                  </a:lnTo>
                  <a:close/>
                  <a:moveTo>
                    <a:pt x="29340" y="22663"/>
                  </a:moveTo>
                  <a:lnTo>
                    <a:pt x="29437" y="22725"/>
                  </a:lnTo>
                  <a:lnTo>
                    <a:pt x="29418" y="22754"/>
                  </a:lnTo>
                  <a:lnTo>
                    <a:pt x="29321" y="22692"/>
                  </a:lnTo>
                  <a:lnTo>
                    <a:pt x="29340" y="22663"/>
                  </a:lnTo>
                  <a:close/>
                  <a:moveTo>
                    <a:pt x="29596" y="22725"/>
                  </a:moveTo>
                  <a:lnTo>
                    <a:pt x="29612" y="22735"/>
                  </a:lnTo>
                  <a:lnTo>
                    <a:pt x="29574" y="22794"/>
                  </a:lnTo>
                  <a:lnTo>
                    <a:pt x="29558" y="22784"/>
                  </a:lnTo>
                  <a:lnTo>
                    <a:pt x="29596" y="22725"/>
                  </a:lnTo>
                  <a:close/>
                  <a:moveTo>
                    <a:pt x="29079" y="22885"/>
                  </a:moveTo>
                  <a:lnTo>
                    <a:pt x="29096" y="22895"/>
                  </a:lnTo>
                  <a:lnTo>
                    <a:pt x="29057" y="22953"/>
                  </a:lnTo>
                  <a:lnTo>
                    <a:pt x="29041" y="22942"/>
                  </a:lnTo>
                  <a:lnTo>
                    <a:pt x="29079" y="22885"/>
                  </a:lnTo>
                  <a:close/>
                  <a:moveTo>
                    <a:pt x="28753" y="22928"/>
                  </a:moveTo>
                  <a:lnTo>
                    <a:pt x="28896" y="23026"/>
                  </a:lnTo>
                  <a:lnTo>
                    <a:pt x="28876" y="23054"/>
                  </a:lnTo>
                  <a:lnTo>
                    <a:pt x="28735" y="22957"/>
                  </a:lnTo>
                  <a:lnTo>
                    <a:pt x="28753" y="22928"/>
                  </a:lnTo>
                  <a:close/>
                  <a:moveTo>
                    <a:pt x="29797" y="22934"/>
                  </a:moveTo>
                  <a:lnTo>
                    <a:pt x="29822" y="22950"/>
                  </a:lnTo>
                  <a:lnTo>
                    <a:pt x="29744" y="23069"/>
                  </a:lnTo>
                  <a:lnTo>
                    <a:pt x="29719" y="23054"/>
                  </a:lnTo>
                  <a:lnTo>
                    <a:pt x="29797" y="22934"/>
                  </a:lnTo>
                  <a:close/>
                  <a:moveTo>
                    <a:pt x="3883" y="23109"/>
                  </a:moveTo>
                  <a:lnTo>
                    <a:pt x="3895" y="23128"/>
                  </a:lnTo>
                  <a:lnTo>
                    <a:pt x="3845" y="23156"/>
                  </a:lnTo>
                  <a:lnTo>
                    <a:pt x="3835" y="23137"/>
                  </a:lnTo>
                  <a:lnTo>
                    <a:pt x="3883" y="23109"/>
                  </a:lnTo>
                  <a:close/>
                  <a:moveTo>
                    <a:pt x="29047" y="23215"/>
                  </a:moveTo>
                  <a:lnTo>
                    <a:pt x="29143" y="23279"/>
                  </a:lnTo>
                  <a:lnTo>
                    <a:pt x="29124" y="23309"/>
                  </a:lnTo>
                  <a:lnTo>
                    <a:pt x="29029" y="23243"/>
                  </a:lnTo>
                  <a:lnTo>
                    <a:pt x="29047" y="23215"/>
                  </a:lnTo>
                  <a:close/>
                  <a:moveTo>
                    <a:pt x="28968" y="23335"/>
                  </a:moveTo>
                  <a:lnTo>
                    <a:pt x="29015" y="23369"/>
                  </a:lnTo>
                  <a:lnTo>
                    <a:pt x="29001" y="23388"/>
                  </a:lnTo>
                  <a:lnTo>
                    <a:pt x="28954" y="23354"/>
                  </a:lnTo>
                  <a:lnTo>
                    <a:pt x="28968" y="23335"/>
                  </a:lnTo>
                  <a:close/>
                  <a:moveTo>
                    <a:pt x="29681" y="23401"/>
                  </a:moveTo>
                  <a:lnTo>
                    <a:pt x="29728" y="23434"/>
                  </a:lnTo>
                  <a:lnTo>
                    <a:pt x="29715" y="23454"/>
                  </a:lnTo>
                  <a:lnTo>
                    <a:pt x="29668" y="23422"/>
                  </a:lnTo>
                  <a:lnTo>
                    <a:pt x="29681" y="23401"/>
                  </a:lnTo>
                  <a:close/>
                  <a:moveTo>
                    <a:pt x="29194" y="23410"/>
                  </a:moveTo>
                  <a:lnTo>
                    <a:pt x="29241" y="23443"/>
                  </a:lnTo>
                  <a:lnTo>
                    <a:pt x="29228" y="23463"/>
                  </a:lnTo>
                  <a:lnTo>
                    <a:pt x="29181" y="23429"/>
                  </a:lnTo>
                  <a:lnTo>
                    <a:pt x="29194" y="23410"/>
                  </a:lnTo>
                  <a:close/>
                  <a:moveTo>
                    <a:pt x="29068" y="23635"/>
                  </a:moveTo>
                  <a:lnTo>
                    <a:pt x="29084" y="23647"/>
                  </a:lnTo>
                  <a:lnTo>
                    <a:pt x="29046" y="23706"/>
                  </a:lnTo>
                  <a:lnTo>
                    <a:pt x="29029" y="23694"/>
                  </a:lnTo>
                  <a:lnTo>
                    <a:pt x="29068" y="23635"/>
                  </a:lnTo>
                  <a:close/>
                  <a:moveTo>
                    <a:pt x="27901" y="23618"/>
                  </a:moveTo>
                  <a:cubicBezTo>
                    <a:pt x="27935" y="23634"/>
                    <a:pt x="27960" y="23646"/>
                    <a:pt x="27998" y="23663"/>
                  </a:cubicBezTo>
                  <a:cubicBezTo>
                    <a:pt x="27966" y="23705"/>
                    <a:pt x="27938" y="23740"/>
                    <a:pt x="27910" y="23774"/>
                  </a:cubicBezTo>
                  <a:cubicBezTo>
                    <a:pt x="27885" y="23753"/>
                    <a:pt x="27870" y="23741"/>
                    <a:pt x="27845" y="23721"/>
                  </a:cubicBezTo>
                  <a:cubicBezTo>
                    <a:pt x="27861" y="23691"/>
                    <a:pt x="27879" y="23659"/>
                    <a:pt x="27901" y="23618"/>
                  </a:cubicBezTo>
                  <a:close/>
                  <a:moveTo>
                    <a:pt x="29269" y="23715"/>
                  </a:moveTo>
                  <a:lnTo>
                    <a:pt x="29363" y="23782"/>
                  </a:lnTo>
                  <a:lnTo>
                    <a:pt x="29343" y="23813"/>
                  </a:lnTo>
                  <a:lnTo>
                    <a:pt x="29250" y="23746"/>
                  </a:lnTo>
                  <a:lnTo>
                    <a:pt x="29250" y="23744"/>
                  </a:lnTo>
                  <a:lnTo>
                    <a:pt x="29269" y="23715"/>
                  </a:lnTo>
                  <a:close/>
                  <a:moveTo>
                    <a:pt x="27941" y="23972"/>
                  </a:moveTo>
                  <a:lnTo>
                    <a:pt x="27954" y="23986"/>
                  </a:lnTo>
                  <a:lnTo>
                    <a:pt x="27913" y="24037"/>
                  </a:lnTo>
                  <a:lnTo>
                    <a:pt x="27898" y="24025"/>
                  </a:lnTo>
                  <a:lnTo>
                    <a:pt x="27939" y="23972"/>
                  </a:lnTo>
                  <a:close/>
                  <a:moveTo>
                    <a:pt x="28451" y="24151"/>
                  </a:moveTo>
                  <a:cubicBezTo>
                    <a:pt x="28490" y="24151"/>
                    <a:pt x="28521" y="24165"/>
                    <a:pt x="28529" y="24225"/>
                  </a:cubicBezTo>
                  <a:cubicBezTo>
                    <a:pt x="28484" y="24234"/>
                    <a:pt x="28444" y="24243"/>
                    <a:pt x="28389" y="24253"/>
                  </a:cubicBezTo>
                  <a:cubicBezTo>
                    <a:pt x="28360" y="24224"/>
                    <a:pt x="28323" y="24187"/>
                    <a:pt x="28288" y="24152"/>
                  </a:cubicBezTo>
                  <a:lnTo>
                    <a:pt x="28288" y="24152"/>
                  </a:lnTo>
                  <a:cubicBezTo>
                    <a:pt x="28301" y="24161"/>
                    <a:pt x="28318" y="24164"/>
                    <a:pt x="28335" y="24164"/>
                  </a:cubicBezTo>
                  <a:cubicBezTo>
                    <a:pt x="28372" y="24164"/>
                    <a:pt x="28415" y="24151"/>
                    <a:pt x="28451" y="24151"/>
                  </a:cubicBezTo>
                  <a:close/>
                  <a:moveTo>
                    <a:pt x="29021" y="24249"/>
                  </a:moveTo>
                  <a:lnTo>
                    <a:pt x="29065" y="24284"/>
                  </a:lnTo>
                  <a:lnTo>
                    <a:pt x="29050" y="24303"/>
                  </a:lnTo>
                  <a:lnTo>
                    <a:pt x="29006" y="24268"/>
                  </a:lnTo>
                  <a:lnTo>
                    <a:pt x="29021" y="24249"/>
                  </a:lnTo>
                  <a:close/>
                  <a:moveTo>
                    <a:pt x="27947" y="24240"/>
                  </a:moveTo>
                  <a:lnTo>
                    <a:pt x="27961" y="24253"/>
                  </a:lnTo>
                  <a:lnTo>
                    <a:pt x="27919" y="24306"/>
                  </a:lnTo>
                  <a:lnTo>
                    <a:pt x="27904" y="24293"/>
                  </a:lnTo>
                  <a:lnTo>
                    <a:pt x="27947" y="24240"/>
                  </a:lnTo>
                  <a:close/>
                  <a:moveTo>
                    <a:pt x="3261" y="24372"/>
                  </a:moveTo>
                  <a:lnTo>
                    <a:pt x="3281" y="24402"/>
                  </a:lnTo>
                  <a:lnTo>
                    <a:pt x="3186" y="24464"/>
                  </a:lnTo>
                  <a:lnTo>
                    <a:pt x="3164" y="24434"/>
                  </a:lnTo>
                  <a:lnTo>
                    <a:pt x="3261" y="24372"/>
                  </a:lnTo>
                  <a:close/>
                  <a:moveTo>
                    <a:pt x="28625" y="24571"/>
                  </a:moveTo>
                  <a:lnTo>
                    <a:pt x="28715" y="24609"/>
                  </a:lnTo>
                  <a:lnTo>
                    <a:pt x="28681" y="24661"/>
                  </a:lnTo>
                  <a:lnTo>
                    <a:pt x="28607" y="24599"/>
                  </a:lnTo>
                  <a:lnTo>
                    <a:pt x="28625" y="24571"/>
                  </a:lnTo>
                  <a:close/>
                  <a:moveTo>
                    <a:pt x="27338" y="24683"/>
                  </a:moveTo>
                  <a:lnTo>
                    <a:pt x="27358" y="24702"/>
                  </a:lnTo>
                  <a:lnTo>
                    <a:pt x="27265" y="24798"/>
                  </a:lnTo>
                  <a:lnTo>
                    <a:pt x="27243" y="24779"/>
                  </a:lnTo>
                  <a:lnTo>
                    <a:pt x="27338" y="24683"/>
                  </a:lnTo>
                  <a:close/>
                  <a:moveTo>
                    <a:pt x="27338" y="24990"/>
                  </a:moveTo>
                  <a:lnTo>
                    <a:pt x="27379" y="25030"/>
                  </a:lnTo>
                  <a:lnTo>
                    <a:pt x="27363" y="25046"/>
                  </a:lnTo>
                  <a:lnTo>
                    <a:pt x="27321" y="25007"/>
                  </a:lnTo>
                  <a:lnTo>
                    <a:pt x="27338" y="24990"/>
                  </a:lnTo>
                  <a:close/>
                  <a:moveTo>
                    <a:pt x="28554" y="25139"/>
                  </a:moveTo>
                  <a:lnTo>
                    <a:pt x="28569" y="25152"/>
                  </a:lnTo>
                  <a:lnTo>
                    <a:pt x="28523" y="25208"/>
                  </a:lnTo>
                  <a:lnTo>
                    <a:pt x="28509" y="25195"/>
                  </a:lnTo>
                  <a:lnTo>
                    <a:pt x="28554" y="25139"/>
                  </a:lnTo>
                  <a:close/>
                  <a:moveTo>
                    <a:pt x="26962" y="25155"/>
                  </a:moveTo>
                  <a:lnTo>
                    <a:pt x="26976" y="25170"/>
                  </a:lnTo>
                  <a:lnTo>
                    <a:pt x="26930" y="25217"/>
                  </a:lnTo>
                  <a:lnTo>
                    <a:pt x="26917" y="25204"/>
                  </a:lnTo>
                  <a:lnTo>
                    <a:pt x="26962" y="25155"/>
                  </a:lnTo>
                  <a:close/>
                  <a:moveTo>
                    <a:pt x="27436" y="25070"/>
                  </a:moveTo>
                  <a:lnTo>
                    <a:pt x="27460" y="25089"/>
                  </a:lnTo>
                  <a:lnTo>
                    <a:pt x="27346" y="25235"/>
                  </a:lnTo>
                  <a:lnTo>
                    <a:pt x="27310" y="25199"/>
                  </a:lnTo>
                  <a:lnTo>
                    <a:pt x="27436" y="25070"/>
                  </a:lnTo>
                  <a:close/>
                  <a:moveTo>
                    <a:pt x="4066" y="25211"/>
                  </a:moveTo>
                  <a:lnTo>
                    <a:pt x="4082" y="25229"/>
                  </a:lnTo>
                  <a:lnTo>
                    <a:pt x="4035" y="25264"/>
                  </a:lnTo>
                  <a:lnTo>
                    <a:pt x="4020" y="25246"/>
                  </a:lnTo>
                  <a:lnTo>
                    <a:pt x="4066" y="25211"/>
                  </a:lnTo>
                  <a:close/>
                  <a:moveTo>
                    <a:pt x="5190" y="25290"/>
                  </a:moveTo>
                  <a:lnTo>
                    <a:pt x="5204" y="25307"/>
                  </a:lnTo>
                  <a:lnTo>
                    <a:pt x="5160" y="25345"/>
                  </a:lnTo>
                  <a:lnTo>
                    <a:pt x="5145" y="25327"/>
                  </a:lnTo>
                  <a:lnTo>
                    <a:pt x="5190" y="25290"/>
                  </a:lnTo>
                  <a:close/>
                  <a:moveTo>
                    <a:pt x="26920" y="25336"/>
                  </a:moveTo>
                  <a:lnTo>
                    <a:pt x="26961" y="25377"/>
                  </a:lnTo>
                  <a:lnTo>
                    <a:pt x="26945" y="25393"/>
                  </a:lnTo>
                  <a:lnTo>
                    <a:pt x="26905" y="25352"/>
                  </a:lnTo>
                  <a:lnTo>
                    <a:pt x="26920" y="25336"/>
                  </a:lnTo>
                  <a:close/>
                  <a:moveTo>
                    <a:pt x="28338" y="25363"/>
                  </a:moveTo>
                  <a:lnTo>
                    <a:pt x="28379" y="25402"/>
                  </a:lnTo>
                  <a:lnTo>
                    <a:pt x="28363" y="25420"/>
                  </a:lnTo>
                  <a:lnTo>
                    <a:pt x="28320" y="25380"/>
                  </a:lnTo>
                  <a:lnTo>
                    <a:pt x="28338" y="25363"/>
                  </a:lnTo>
                  <a:close/>
                  <a:moveTo>
                    <a:pt x="28340" y="25546"/>
                  </a:moveTo>
                  <a:cubicBezTo>
                    <a:pt x="28362" y="25546"/>
                    <a:pt x="28385" y="25572"/>
                    <a:pt x="28409" y="25645"/>
                  </a:cubicBezTo>
                  <a:cubicBezTo>
                    <a:pt x="28351" y="25641"/>
                    <a:pt x="28307" y="25636"/>
                    <a:pt x="28253" y="25630"/>
                  </a:cubicBezTo>
                  <a:cubicBezTo>
                    <a:pt x="28283" y="25588"/>
                    <a:pt x="28311" y="25546"/>
                    <a:pt x="28340" y="25546"/>
                  </a:cubicBezTo>
                  <a:close/>
                  <a:moveTo>
                    <a:pt x="27514" y="25446"/>
                  </a:moveTo>
                  <a:lnTo>
                    <a:pt x="27514" y="25446"/>
                  </a:lnTo>
                  <a:cubicBezTo>
                    <a:pt x="27505" y="25558"/>
                    <a:pt x="27502" y="25604"/>
                    <a:pt x="27496" y="25673"/>
                  </a:cubicBezTo>
                  <a:cubicBezTo>
                    <a:pt x="27455" y="25647"/>
                    <a:pt x="27433" y="25633"/>
                    <a:pt x="27401" y="25613"/>
                  </a:cubicBezTo>
                  <a:cubicBezTo>
                    <a:pt x="27424" y="25576"/>
                    <a:pt x="27446" y="25545"/>
                    <a:pt x="27514" y="25446"/>
                  </a:cubicBezTo>
                  <a:close/>
                  <a:moveTo>
                    <a:pt x="27477" y="25782"/>
                  </a:moveTo>
                  <a:lnTo>
                    <a:pt x="27491" y="25795"/>
                  </a:lnTo>
                  <a:lnTo>
                    <a:pt x="27442" y="25845"/>
                  </a:lnTo>
                  <a:lnTo>
                    <a:pt x="27429" y="25832"/>
                  </a:lnTo>
                  <a:lnTo>
                    <a:pt x="27477" y="25782"/>
                  </a:lnTo>
                  <a:close/>
                  <a:moveTo>
                    <a:pt x="27911" y="25735"/>
                  </a:moveTo>
                  <a:lnTo>
                    <a:pt x="27935" y="25750"/>
                  </a:lnTo>
                  <a:lnTo>
                    <a:pt x="27870" y="25850"/>
                  </a:lnTo>
                  <a:lnTo>
                    <a:pt x="27829" y="25820"/>
                  </a:lnTo>
                  <a:lnTo>
                    <a:pt x="27911" y="25735"/>
                  </a:lnTo>
                  <a:close/>
                  <a:moveTo>
                    <a:pt x="27548" y="25957"/>
                  </a:moveTo>
                  <a:lnTo>
                    <a:pt x="27561" y="25970"/>
                  </a:lnTo>
                  <a:lnTo>
                    <a:pt x="27511" y="26022"/>
                  </a:lnTo>
                  <a:lnTo>
                    <a:pt x="27498" y="26007"/>
                  </a:lnTo>
                  <a:lnTo>
                    <a:pt x="27548" y="25957"/>
                  </a:lnTo>
                  <a:close/>
                  <a:moveTo>
                    <a:pt x="26965" y="25966"/>
                  </a:moveTo>
                  <a:lnTo>
                    <a:pt x="26987" y="25982"/>
                  </a:lnTo>
                  <a:cubicBezTo>
                    <a:pt x="26965" y="26017"/>
                    <a:pt x="26937" y="26045"/>
                    <a:pt x="26914" y="26076"/>
                  </a:cubicBezTo>
                  <a:lnTo>
                    <a:pt x="26879" y="26041"/>
                  </a:lnTo>
                  <a:cubicBezTo>
                    <a:pt x="26906" y="26016"/>
                    <a:pt x="26939" y="25992"/>
                    <a:pt x="26965" y="25966"/>
                  </a:cubicBezTo>
                  <a:close/>
                  <a:moveTo>
                    <a:pt x="27905" y="25913"/>
                  </a:moveTo>
                  <a:lnTo>
                    <a:pt x="27926" y="25933"/>
                  </a:lnTo>
                  <a:lnTo>
                    <a:pt x="27774" y="26089"/>
                  </a:lnTo>
                  <a:lnTo>
                    <a:pt x="27755" y="26069"/>
                  </a:lnTo>
                  <a:lnTo>
                    <a:pt x="27905" y="25913"/>
                  </a:lnTo>
                  <a:close/>
                  <a:moveTo>
                    <a:pt x="26424" y="26063"/>
                  </a:moveTo>
                  <a:lnTo>
                    <a:pt x="26437" y="26078"/>
                  </a:lnTo>
                  <a:lnTo>
                    <a:pt x="26384" y="26122"/>
                  </a:lnTo>
                  <a:lnTo>
                    <a:pt x="26372" y="26107"/>
                  </a:lnTo>
                  <a:lnTo>
                    <a:pt x="26424" y="26063"/>
                  </a:lnTo>
                  <a:close/>
                  <a:moveTo>
                    <a:pt x="26056" y="26148"/>
                  </a:moveTo>
                  <a:lnTo>
                    <a:pt x="26068" y="26164"/>
                  </a:lnTo>
                  <a:lnTo>
                    <a:pt x="26016" y="26207"/>
                  </a:lnTo>
                  <a:lnTo>
                    <a:pt x="26005" y="26192"/>
                  </a:lnTo>
                  <a:lnTo>
                    <a:pt x="26056" y="26148"/>
                  </a:lnTo>
                  <a:close/>
                  <a:moveTo>
                    <a:pt x="27644" y="26179"/>
                  </a:moveTo>
                  <a:lnTo>
                    <a:pt x="27708" y="26248"/>
                  </a:lnTo>
                  <a:lnTo>
                    <a:pt x="27686" y="26276"/>
                  </a:lnTo>
                  <a:lnTo>
                    <a:pt x="27602" y="26225"/>
                  </a:lnTo>
                  <a:lnTo>
                    <a:pt x="27644" y="26179"/>
                  </a:lnTo>
                  <a:close/>
                  <a:moveTo>
                    <a:pt x="26365" y="26238"/>
                  </a:moveTo>
                  <a:lnTo>
                    <a:pt x="26402" y="26282"/>
                  </a:lnTo>
                  <a:lnTo>
                    <a:pt x="26384" y="26297"/>
                  </a:lnTo>
                  <a:lnTo>
                    <a:pt x="26347" y="26253"/>
                  </a:lnTo>
                  <a:lnTo>
                    <a:pt x="26365" y="26238"/>
                  </a:lnTo>
                  <a:close/>
                  <a:moveTo>
                    <a:pt x="27776" y="26301"/>
                  </a:moveTo>
                  <a:lnTo>
                    <a:pt x="27789" y="26314"/>
                  </a:lnTo>
                  <a:lnTo>
                    <a:pt x="27738" y="26367"/>
                  </a:lnTo>
                  <a:lnTo>
                    <a:pt x="27724" y="26353"/>
                  </a:lnTo>
                  <a:lnTo>
                    <a:pt x="27776" y="26301"/>
                  </a:lnTo>
                  <a:close/>
                  <a:moveTo>
                    <a:pt x="25649" y="26317"/>
                  </a:moveTo>
                  <a:lnTo>
                    <a:pt x="25684" y="26363"/>
                  </a:lnTo>
                  <a:lnTo>
                    <a:pt x="25668" y="26376"/>
                  </a:lnTo>
                  <a:lnTo>
                    <a:pt x="25632" y="26332"/>
                  </a:lnTo>
                  <a:lnTo>
                    <a:pt x="25649" y="26317"/>
                  </a:lnTo>
                  <a:close/>
                  <a:moveTo>
                    <a:pt x="25887" y="26367"/>
                  </a:moveTo>
                  <a:lnTo>
                    <a:pt x="25899" y="26382"/>
                  </a:lnTo>
                  <a:lnTo>
                    <a:pt x="25847" y="26426"/>
                  </a:lnTo>
                  <a:lnTo>
                    <a:pt x="25835" y="26412"/>
                  </a:lnTo>
                  <a:lnTo>
                    <a:pt x="25887" y="26367"/>
                  </a:lnTo>
                  <a:close/>
                  <a:moveTo>
                    <a:pt x="25794" y="26495"/>
                  </a:moveTo>
                  <a:lnTo>
                    <a:pt x="25865" y="26587"/>
                  </a:lnTo>
                  <a:lnTo>
                    <a:pt x="25840" y="26609"/>
                  </a:lnTo>
                  <a:lnTo>
                    <a:pt x="25769" y="26518"/>
                  </a:lnTo>
                  <a:lnTo>
                    <a:pt x="25794" y="26495"/>
                  </a:lnTo>
                  <a:close/>
                  <a:moveTo>
                    <a:pt x="27057" y="26582"/>
                  </a:moveTo>
                  <a:lnTo>
                    <a:pt x="27068" y="26597"/>
                  </a:lnTo>
                  <a:lnTo>
                    <a:pt x="27014" y="26643"/>
                  </a:lnTo>
                  <a:lnTo>
                    <a:pt x="27001" y="26628"/>
                  </a:lnTo>
                  <a:lnTo>
                    <a:pt x="27057" y="26582"/>
                  </a:lnTo>
                  <a:close/>
                  <a:moveTo>
                    <a:pt x="26289" y="26681"/>
                  </a:moveTo>
                  <a:lnTo>
                    <a:pt x="26361" y="26771"/>
                  </a:lnTo>
                  <a:lnTo>
                    <a:pt x="26334" y="26793"/>
                  </a:lnTo>
                  <a:lnTo>
                    <a:pt x="26262" y="26703"/>
                  </a:lnTo>
                  <a:lnTo>
                    <a:pt x="26289" y="26681"/>
                  </a:lnTo>
                  <a:close/>
                  <a:moveTo>
                    <a:pt x="26686" y="26721"/>
                  </a:moveTo>
                  <a:lnTo>
                    <a:pt x="26718" y="26756"/>
                  </a:lnTo>
                  <a:lnTo>
                    <a:pt x="26628" y="26832"/>
                  </a:lnTo>
                  <a:lnTo>
                    <a:pt x="26608" y="26813"/>
                  </a:lnTo>
                  <a:lnTo>
                    <a:pt x="26686" y="26721"/>
                  </a:lnTo>
                  <a:close/>
                  <a:moveTo>
                    <a:pt x="26090" y="26773"/>
                  </a:moveTo>
                  <a:lnTo>
                    <a:pt x="26125" y="26819"/>
                  </a:lnTo>
                  <a:lnTo>
                    <a:pt x="26108" y="26834"/>
                  </a:lnTo>
                  <a:lnTo>
                    <a:pt x="26072" y="26790"/>
                  </a:lnTo>
                  <a:lnTo>
                    <a:pt x="26090" y="26773"/>
                  </a:lnTo>
                  <a:close/>
                  <a:moveTo>
                    <a:pt x="26214" y="26821"/>
                  </a:moveTo>
                  <a:lnTo>
                    <a:pt x="26249" y="26865"/>
                  </a:lnTo>
                  <a:lnTo>
                    <a:pt x="26231" y="26881"/>
                  </a:lnTo>
                  <a:lnTo>
                    <a:pt x="26196" y="26835"/>
                  </a:lnTo>
                  <a:lnTo>
                    <a:pt x="26214" y="26821"/>
                  </a:lnTo>
                  <a:close/>
                  <a:moveTo>
                    <a:pt x="26795" y="26856"/>
                  </a:moveTo>
                  <a:lnTo>
                    <a:pt x="26868" y="26944"/>
                  </a:lnTo>
                  <a:lnTo>
                    <a:pt x="26840" y="26968"/>
                  </a:lnTo>
                  <a:lnTo>
                    <a:pt x="26767" y="26879"/>
                  </a:lnTo>
                  <a:lnTo>
                    <a:pt x="26795" y="26856"/>
                  </a:lnTo>
                  <a:close/>
                  <a:moveTo>
                    <a:pt x="26967" y="27037"/>
                  </a:moveTo>
                  <a:lnTo>
                    <a:pt x="26979" y="27052"/>
                  </a:lnTo>
                  <a:lnTo>
                    <a:pt x="26923" y="27099"/>
                  </a:lnTo>
                  <a:lnTo>
                    <a:pt x="26911" y="27084"/>
                  </a:lnTo>
                  <a:lnTo>
                    <a:pt x="26967" y="27037"/>
                  </a:lnTo>
                  <a:close/>
                  <a:moveTo>
                    <a:pt x="26618" y="27181"/>
                  </a:moveTo>
                  <a:lnTo>
                    <a:pt x="26630" y="27197"/>
                  </a:lnTo>
                  <a:lnTo>
                    <a:pt x="26574" y="27244"/>
                  </a:lnTo>
                  <a:lnTo>
                    <a:pt x="26574" y="27243"/>
                  </a:lnTo>
                  <a:lnTo>
                    <a:pt x="26562" y="27228"/>
                  </a:lnTo>
                  <a:lnTo>
                    <a:pt x="26618" y="27181"/>
                  </a:lnTo>
                  <a:close/>
                  <a:moveTo>
                    <a:pt x="24664" y="27193"/>
                  </a:moveTo>
                  <a:lnTo>
                    <a:pt x="24675" y="27209"/>
                  </a:lnTo>
                  <a:lnTo>
                    <a:pt x="24620" y="27247"/>
                  </a:lnTo>
                  <a:lnTo>
                    <a:pt x="24610" y="27231"/>
                  </a:lnTo>
                  <a:lnTo>
                    <a:pt x="24664" y="27193"/>
                  </a:lnTo>
                  <a:close/>
                  <a:moveTo>
                    <a:pt x="25902" y="27219"/>
                  </a:moveTo>
                  <a:lnTo>
                    <a:pt x="25935" y="27265"/>
                  </a:lnTo>
                  <a:lnTo>
                    <a:pt x="25916" y="27280"/>
                  </a:lnTo>
                  <a:lnTo>
                    <a:pt x="25882" y="27233"/>
                  </a:lnTo>
                  <a:lnTo>
                    <a:pt x="25902" y="27219"/>
                  </a:lnTo>
                  <a:close/>
                  <a:moveTo>
                    <a:pt x="26877" y="27313"/>
                  </a:moveTo>
                  <a:lnTo>
                    <a:pt x="26914" y="27359"/>
                  </a:lnTo>
                  <a:lnTo>
                    <a:pt x="26895" y="27375"/>
                  </a:lnTo>
                  <a:lnTo>
                    <a:pt x="26859" y="27330"/>
                  </a:lnTo>
                  <a:lnTo>
                    <a:pt x="26877" y="27313"/>
                  </a:lnTo>
                  <a:close/>
                  <a:moveTo>
                    <a:pt x="26003" y="27358"/>
                  </a:moveTo>
                  <a:lnTo>
                    <a:pt x="26038" y="27405"/>
                  </a:lnTo>
                  <a:lnTo>
                    <a:pt x="26018" y="27418"/>
                  </a:lnTo>
                  <a:lnTo>
                    <a:pt x="25984" y="27372"/>
                  </a:lnTo>
                  <a:lnTo>
                    <a:pt x="26003" y="27358"/>
                  </a:lnTo>
                  <a:close/>
                  <a:moveTo>
                    <a:pt x="6652" y="27165"/>
                  </a:moveTo>
                  <a:cubicBezTo>
                    <a:pt x="6765" y="27256"/>
                    <a:pt x="6818" y="27299"/>
                    <a:pt x="6864" y="27336"/>
                  </a:cubicBezTo>
                  <a:cubicBezTo>
                    <a:pt x="6826" y="27381"/>
                    <a:pt x="6798" y="27415"/>
                    <a:pt x="6724" y="27502"/>
                  </a:cubicBezTo>
                  <a:cubicBezTo>
                    <a:pt x="6749" y="27397"/>
                    <a:pt x="6770" y="27362"/>
                    <a:pt x="6762" y="27325"/>
                  </a:cubicBezTo>
                  <a:cubicBezTo>
                    <a:pt x="6756" y="27293"/>
                    <a:pt x="6720" y="27259"/>
                    <a:pt x="6652" y="27165"/>
                  </a:cubicBezTo>
                  <a:close/>
                  <a:moveTo>
                    <a:pt x="25397" y="27508"/>
                  </a:moveTo>
                  <a:lnTo>
                    <a:pt x="25463" y="27519"/>
                  </a:lnTo>
                  <a:lnTo>
                    <a:pt x="25459" y="27536"/>
                  </a:lnTo>
                  <a:cubicBezTo>
                    <a:pt x="25481" y="27520"/>
                    <a:pt x="25502" y="27519"/>
                    <a:pt x="25522" y="27519"/>
                  </a:cubicBezTo>
                  <a:cubicBezTo>
                    <a:pt x="25526" y="27519"/>
                    <a:pt x="25529" y="27519"/>
                    <a:pt x="25532" y="27519"/>
                  </a:cubicBezTo>
                  <a:lnTo>
                    <a:pt x="25524" y="27547"/>
                  </a:lnTo>
                  <a:lnTo>
                    <a:pt x="25457" y="27536"/>
                  </a:lnTo>
                  <a:lnTo>
                    <a:pt x="25462" y="27519"/>
                  </a:lnTo>
                  <a:lnTo>
                    <a:pt x="25462" y="27519"/>
                  </a:lnTo>
                  <a:cubicBezTo>
                    <a:pt x="25435" y="27536"/>
                    <a:pt x="25412" y="27536"/>
                    <a:pt x="25390" y="27536"/>
                  </a:cubicBezTo>
                  <a:lnTo>
                    <a:pt x="25397" y="27508"/>
                  </a:lnTo>
                  <a:close/>
                  <a:moveTo>
                    <a:pt x="26386" y="27316"/>
                  </a:moveTo>
                  <a:cubicBezTo>
                    <a:pt x="26517" y="27377"/>
                    <a:pt x="26631" y="27428"/>
                    <a:pt x="26756" y="27484"/>
                  </a:cubicBezTo>
                  <a:cubicBezTo>
                    <a:pt x="26718" y="27516"/>
                    <a:pt x="26693" y="27539"/>
                    <a:pt x="26665" y="27562"/>
                  </a:cubicBezTo>
                  <a:cubicBezTo>
                    <a:pt x="26620" y="27530"/>
                    <a:pt x="26581" y="27487"/>
                    <a:pt x="26530" y="27469"/>
                  </a:cubicBezTo>
                  <a:cubicBezTo>
                    <a:pt x="26505" y="27462"/>
                    <a:pt x="26478" y="27460"/>
                    <a:pt x="26449" y="27460"/>
                  </a:cubicBezTo>
                  <a:cubicBezTo>
                    <a:pt x="26425" y="27460"/>
                    <a:pt x="26400" y="27461"/>
                    <a:pt x="26374" y="27461"/>
                  </a:cubicBezTo>
                  <a:cubicBezTo>
                    <a:pt x="26365" y="27461"/>
                    <a:pt x="26355" y="27461"/>
                    <a:pt x="26346" y="27461"/>
                  </a:cubicBezTo>
                  <a:cubicBezTo>
                    <a:pt x="26359" y="27409"/>
                    <a:pt x="26367" y="27381"/>
                    <a:pt x="26386" y="27316"/>
                  </a:cubicBezTo>
                  <a:close/>
                  <a:moveTo>
                    <a:pt x="26446" y="27553"/>
                  </a:moveTo>
                  <a:lnTo>
                    <a:pt x="26458" y="27569"/>
                  </a:lnTo>
                  <a:lnTo>
                    <a:pt x="26402" y="27615"/>
                  </a:lnTo>
                  <a:lnTo>
                    <a:pt x="26392" y="27600"/>
                  </a:lnTo>
                  <a:lnTo>
                    <a:pt x="26446" y="27553"/>
                  </a:lnTo>
                  <a:close/>
                  <a:moveTo>
                    <a:pt x="24424" y="27746"/>
                  </a:moveTo>
                  <a:lnTo>
                    <a:pt x="24495" y="27817"/>
                  </a:lnTo>
                  <a:lnTo>
                    <a:pt x="24445" y="27847"/>
                  </a:lnTo>
                  <a:lnTo>
                    <a:pt x="24397" y="27765"/>
                  </a:lnTo>
                  <a:lnTo>
                    <a:pt x="24424" y="27746"/>
                  </a:lnTo>
                  <a:close/>
                  <a:moveTo>
                    <a:pt x="25575" y="27868"/>
                  </a:moveTo>
                  <a:lnTo>
                    <a:pt x="25607" y="27917"/>
                  </a:lnTo>
                  <a:lnTo>
                    <a:pt x="25588" y="27930"/>
                  </a:lnTo>
                  <a:lnTo>
                    <a:pt x="25556" y="27881"/>
                  </a:lnTo>
                  <a:lnTo>
                    <a:pt x="25575" y="27868"/>
                  </a:lnTo>
                  <a:close/>
                  <a:moveTo>
                    <a:pt x="26040" y="28034"/>
                  </a:moveTo>
                  <a:lnTo>
                    <a:pt x="26074" y="28081"/>
                  </a:lnTo>
                  <a:lnTo>
                    <a:pt x="26053" y="28096"/>
                  </a:lnTo>
                  <a:lnTo>
                    <a:pt x="26021" y="28049"/>
                  </a:lnTo>
                  <a:lnTo>
                    <a:pt x="26040" y="28034"/>
                  </a:lnTo>
                  <a:close/>
                  <a:moveTo>
                    <a:pt x="24867" y="28080"/>
                  </a:moveTo>
                  <a:lnTo>
                    <a:pt x="24898" y="28130"/>
                  </a:lnTo>
                  <a:lnTo>
                    <a:pt x="24878" y="28143"/>
                  </a:lnTo>
                  <a:lnTo>
                    <a:pt x="24848" y="28093"/>
                  </a:lnTo>
                  <a:lnTo>
                    <a:pt x="24867" y="28080"/>
                  </a:lnTo>
                  <a:close/>
                  <a:moveTo>
                    <a:pt x="25476" y="28043"/>
                  </a:moveTo>
                  <a:cubicBezTo>
                    <a:pt x="25480" y="28100"/>
                    <a:pt x="25483" y="28142"/>
                    <a:pt x="25484" y="28174"/>
                  </a:cubicBezTo>
                  <a:lnTo>
                    <a:pt x="25484" y="28174"/>
                  </a:lnTo>
                  <a:cubicBezTo>
                    <a:pt x="25469" y="28164"/>
                    <a:pt x="25455" y="28154"/>
                    <a:pt x="25444" y="28142"/>
                  </a:cubicBezTo>
                  <a:cubicBezTo>
                    <a:pt x="25437" y="28136"/>
                    <a:pt x="25453" y="28111"/>
                    <a:pt x="25476" y="28043"/>
                  </a:cubicBezTo>
                  <a:close/>
                  <a:moveTo>
                    <a:pt x="25500" y="28154"/>
                  </a:moveTo>
                  <a:cubicBezTo>
                    <a:pt x="25504" y="28154"/>
                    <a:pt x="25509" y="28173"/>
                    <a:pt x="25513" y="28192"/>
                  </a:cubicBezTo>
                  <a:lnTo>
                    <a:pt x="25513" y="28193"/>
                  </a:lnTo>
                  <a:cubicBezTo>
                    <a:pt x="25507" y="28189"/>
                    <a:pt x="25501" y="28185"/>
                    <a:pt x="25495" y="28181"/>
                  </a:cubicBezTo>
                  <a:lnTo>
                    <a:pt x="25495" y="28181"/>
                  </a:lnTo>
                  <a:cubicBezTo>
                    <a:pt x="25496" y="28161"/>
                    <a:pt x="25498" y="28154"/>
                    <a:pt x="25500" y="28154"/>
                  </a:cubicBezTo>
                  <a:close/>
                  <a:moveTo>
                    <a:pt x="24182" y="28140"/>
                  </a:moveTo>
                  <a:lnTo>
                    <a:pt x="24238" y="28240"/>
                  </a:lnTo>
                  <a:lnTo>
                    <a:pt x="24207" y="28258"/>
                  </a:lnTo>
                  <a:lnTo>
                    <a:pt x="24151" y="28156"/>
                  </a:lnTo>
                  <a:lnTo>
                    <a:pt x="24151" y="28156"/>
                  </a:lnTo>
                  <a:lnTo>
                    <a:pt x="24152" y="28158"/>
                  </a:lnTo>
                  <a:lnTo>
                    <a:pt x="24182" y="28140"/>
                  </a:lnTo>
                  <a:close/>
                  <a:moveTo>
                    <a:pt x="25476" y="28211"/>
                  </a:moveTo>
                  <a:lnTo>
                    <a:pt x="25484" y="28212"/>
                  </a:lnTo>
                  <a:lnTo>
                    <a:pt x="25484" y="28212"/>
                  </a:lnTo>
                  <a:cubicBezTo>
                    <a:pt x="25485" y="28255"/>
                    <a:pt x="25481" y="28268"/>
                    <a:pt x="25478" y="28280"/>
                  </a:cubicBezTo>
                  <a:lnTo>
                    <a:pt x="25450" y="28279"/>
                  </a:lnTo>
                  <a:lnTo>
                    <a:pt x="25476" y="28211"/>
                  </a:lnTo>
                  <a:close/>
                  <a:moveTo>
                    <a:pt x="25225" y="28246"/>
                  </a:moveTo>
                  <a:cubicBezTo>
                    <a:pt x="25250" y="28271"/>
                    <a:pt x="25273" y="28293"/>
                    <a:pt x="25347" y="28361"/>
                  </a:cubicBezTo>
                  <a:cubicBezTo>
                    <a:pt x="25235" y="28352"/>
                    <a:pt x="25188" y="28349"/>
                    <a:pt x="25120" y="28345"/>
                  </a:cubicBezTo>
                  <a:cubicBezTo>
                    <a:pt x="25166" y="28302"/>
                    <a:pt x="25190" y="28280"/>
                    <a:pt x="25225" y="28246"/>
                  </a:cubicBezTo>
                  <a:close/>
                  <a:moveTo>
                    <a:pt x="9569" y="28333"/>
                  </a:moveTo>
                  <a:lnTo>
                    <a:pt x="9628" y="28364"/>
                  </a:lnTo>
                  <a:lnTo>
                    <a:pt x="9619" y="28380"/>
                  </a:lnTo>
                  <a:lnTo>
                    <a:pt x="9561" y="28349"/>
                  </a:lnTo>
                  <a:lnTo>
                    <a:pt x="9569" y="28333"/>
                  </a:lnTo>
                  <a:close/>
                  <a:moveTo>
                    <a:pt x="22532" y="28333"/>
                  </a:moveTo>
                  <a:lnTo>
                    <a:pt x="22556" y="28386"/>
                  </a:lnTo>
                  <a:lnTo>
                    <a:pt x="22535" y="28395"/>
                  </a:lnTo>
                  <a:lnTo>
                    <a:pt x="22512" y="28342"/>
                  </a:lnTo>
                  <a:lnTo>
                    <a:pt x="22532" y="28333"/>
                  </a:lnTo>
                  <a:close/>
                  <a:moveTo>
                    <a:pt x="25712" y="28429"/>
                  </a:moveTo>
                  <a:lnTo>
                    <a:pt x="25722" y="28445"/>
                  </a:lnTo>
                  <a:lnTo>
                    <a:pt x="25660" y="28487"/>
                  </a:lnTo>
                  <a:lnTo>
                    <a:pt x="25650" y="28471"/>
                  </a:lnTo>
                  <a:lnTo>
                    <a:pt x="25712" y="28429"/>
                  </a:lnTo>
                  <a:close/>
                  <a:moveTo>
                    <a:pt x="7966" y="28486"/>
                  </a:moveTo>
                  <a:lnTo>
                    <a:pt x="7986" y="28499"/>
                  </a:lnTo>
                  <a:lnTo>
                    <a:pt x="7954" y="28546"/>
                  </a:lnTo>
                  <a:lnTo>
                    <a:pt x="7953" y="28546"/>
                  </a:lnTo>
                  <a:lnTo>
                    <a:pt x="7933" y="28535"/>
                  </a:lnTo>
                  <a:lnTo>
                    <a:pt x="7966" y="28486"/>
                  </a:lnTo>
                  <a:close/>
                  <a:moveTo>
                    <a:pt x="21934" y="28554"/>
                  </a:moveTo>
                  <a:lnTo>
                    <a:pt x="21940" y="28571"/>
                  </a:lnTo>
                  <a:lnTo>
                    <a:pt x="21879" y="28599"/>
                  </a:lnTo>
                  <a:lnTo>
                    <a:pt x="21872" y="28580"/>
                  </a:lnTo>
                  <a:lnTo>
                    <a:pt x="21934" y="28554"/>
                  </a:lnTo>
                  <a:close/>
                  <a:moveTo>
                    <a:pt x="22625" y="28543"/>
                  </a:moveTo>
                  <a:lnTo>
                    <a:pt x="22647" y="28596"/>
                  </a:lnTo>
                  <a:lnTo>
                    <a:pt x="22627" y="28605"/>
                  </a:lnTo>
                  <a:lnTo>
                    <a:pt x="22603" y="28552"/>
                  </a:lnTo>
                  <a:lnTo>
                    <a:pt x="22625" y="28543"/>
                  </a:lnTo>
                  <a:close/>
                  <a:moveTo>
                    <a:pt x="24948" y="28505"/>
                  </a:moveTo>
                  <a:cubicBezTo>
                    <a:pt x="24974" y="28505"/>
                    <a:pt x="25000" y="28528"/>
                    <a:pt x="25028" y="28580"/>
                  </a:cubicBezTo>
                  <a:cubicBezTo>
                    <a:pt x="24979" y="28608"/>
                    <a:pt x="24951" y="28624"/>
                    <a:pt x="24916" y="28645"/>
                  </a:cubicBezTo>
                  <a:cubicBezTo>
                    <a:pt x="24894" y="28623"/>
                    <a:pt x="24876" y="28604"/>
                    <a:pt x="24854" y="28582"/>
                  </a:cubicBezTo>
                  <a:cubicBezTo>
                    <a:pt x="24887" y="28535"/>
                    <a:pt x="24917" y="28505"/>
                    <a:pt x="24948" y="28505"/>
                  </a:cubicBezTo>
                  <a:close/>
                  <a:moveTo>
                    <a:pt x="9166" y="28633"/>
                  </a:moveTo>
                  <a:lnTo>
                    <a:pt x="9287" y="28698"/>
                  </a:lnTo>
                  <a:lnTo>
                    <a:pt x="9272" y="28723"/>
                  </a:lnTo>
                  <a:lnTo>
                    <a:pt x="9152" y="28658"/>
                  </a:lnTo>
                  <a:lnTo>
                    <a:pt x="9166" y="28633"/>
                  </a:lnTo>
                  <a:close/>
                  <a:moveTo>
                    <a:pt x="24572" y="28718"/>
                  </a:moveTo>
                  <a:lnTo>
                    <a:pt x="24601" y="28723"/>
                  </a:lnTo>
                  <a:lnTo>
                    <a:pt x="24568" y="28785"/>
                  </a:lnTo>
                  <a:lnTo>
                    <a:pt x="24568" y="28785"/>
                  </a:lnTo>
                  <a:cubicBezTo>
                    <a:pt x="24557" y="28762"/>
                    <a:pt x="24564" y="28740"/>
                    <a:pt x="24572" y="28718"/>
                  </a:cubicBezTo>
                  <a:close/>
                  <a:moveTo>
                    <a:pt x="24551" y="28783"/>
                  </a:moveTo>
                  <a:lnTo>
                    <a:pt x="24568" y="28786"/>
                  </a:lnTo>
                  <a:lnTo>
                    <a:pt x="24568" y="28786"/>
                  </a:lnTo>
                  <a:lnTo>
                    <a:pt x="24567" y="28788"/>
                  </a:lnTo>
                  <a:lnTo>
                    <a:pt x="24550" y="28785"/>
                  </a:lnTo>
                  <a:lnTo>
                    <a:pt x="24550" y="28785"/>
                  </a:lnTo>
                  <a:lnTo>
                    <a:pt x="24551" y="28783"/>
                  </a:lnTo>
                  <a:close/>
                  <a:moveTo>
                    <a:pt x="24972" y="28773"/>
                  </a:moveTo>
                  <a:lnTo>
                    <a:pt x="24981" y="28789"/>
                  </a:lnTo>
                  <a:lnTo>
                    <a:pt x="24917" y="28826"/>
                  </a:lnTo>
                  <a:lnTo>
                    <a:pt x="24907" y="28808"/>
                  </a:lnTo>
                  <a:lnTo>
                    <a:pt x="24972" y="28773"/>
                  </a:lnTo>
                  <a:close/>
                  <a:moveTo>
                    <a:pt x="24550" y="28785"/>
                  </a:moveTo>
                  <a:lnTo>
                    <a:pt x="24550" y="28785"/>
                  </a:lnTo>
                  <a:cubicBezTo>
                    <a:pt x="24561" y="28809"/>
                    <a:pt x="24554" y="28831"/>
                    <a:pt x="24547" y="28852"/>
                  </a:cubicBezTo>
                  <a:lnTo>
                    <a:pt x="24519" y="28848"/>
                  </a:lnTo>
                  <a:lnTo>
                    <a:pt x="24550" y="28785"/>
                  </a:lnTo>
                  <a:close/>
                  <a:moveTo>
                    <a:pt x="24130" y="28776"/>
                  </a:moveTo>
                  <a:lnTo>
                    <a:pt x="24174" y="28860"/>
                  </a:lnTo>
                  <a:lnTo>
                    <a:pt x="24146" y="28880"/>
                  </a:lnTo>
                  <a:lnTo>
                    <a:pt x="24079" y="28808"/>
                  </a:lnTo>
                  <a:lnTo>
                    <a:pt x="24130" y="28776"/>
                  </a:lnTo>
                  <a:close/>
                  <a:moveTo>
                    <a:pt x="22346" y="28876"/>
                  </a:moveTo>
                  <a:lnTo>
                    <a:pt x="22353" y="28894"/>
                  </a:lnTo>
                  <a:lnTo>
                    <a:pt x="22290" y="28921"/>
                  </a:lnTo>
                  <a:lnTo>
                    <a:pt x="22284" y="28904"/>
                  </a:lnTo>
                  <a:lnTo>
                    <a:pt x="22346" y="28876"/>
                  </a:lnTo>
                  <a:close/>
                  <a:moveTo>
                    <a:pt x="23840" y="28860"/>
                  </a:moveTo>
                  <a:lnTo>
                    <a:pt x="23865" y="28911"/>
                  </a:lnTo>
                  <a:lnTo>
                    <a:pt x="23845" y="28923"/>
                  </a:lnTo>
                  <a:lnTo>
                    <a:pt x="23820" y="28871"/>
                  </a:lnTo>
                  <a:lnTo>
                    <a:pt x="23840" y="28860"/>
                  </a:lnTo>
                  <a:close/>
                  <a:moveTo>
                    <a:pt x="21319" y="28870"/>
                  </a:moveTo>
                  <a:lnTo>
                    <a:pt x="21336" y="28924"/>
                  </a:lnTo>
                  <a:lnTo>
                    <a:pt x="21314" y="28930"/>
                  </a:lnTo>
                  <a:lnTo>
                    <a:pt x="21297" y="28876"/>
                  </a:lnTo>
                  <a:lnTo>
                    <a:pt x="21319" y="28870"/>
                  </a:lnTo>
                  <a:close/>
                  <a:moveTo>
                    <a:pt x="24411" y="28829"/>
                  </a:moveTo>
                  <a:cubicBezTo>
                    <a:pt x="24422" y="28848"/>
                    <a:pt x="24433" y="28870"/>
                    <a:pt x="24451" y="28901"/>
                  </a:cubicBezTo>
                  <a:lnTo>
                    <a:pt x="24451" y="28902"/>
                  </a:lnTo>
                  <a:cubicBezTo>
                    <a:pt x="24411" y="28924"/>
                    <a:pt x="24376" y="28944"/>
                    <a:pt x="24341" y="28963"/>
                  </a:cubicBezTo>
                  <a:lnTo>
                    <a:pt x="24307" y="28952"/>
                  </a:lnTo>
                  <a:cubicBezTo>
                    <a:pt x="24341" y="28911"/>
                    <a:pt x="24376" y="28870"/>
                    <a:pt x="24411" y="28829"/>
                  </a:cubicBezTo>
                  <a:close/>
                  <a:moveTo>
                    <a:pt x="9112" y="29002"/>
                  </a:moveTo>
                  <a:lnTo>
                    <a:pt x="9174" y="29035"/>
                  </a:lnTo>
                  <a:lnTo>
                    <a:pt x="9165" y="29052"/>
                  </a:lnTo>
                  <a:lnTo>
                    <a:pt x="9103" y="29019"/>
                  </a:lnTo>
                  <a:lnTo>
                    <a:pt x="9112" y="29002"/>
                  </a:lnTo>
                  <a:close/>
                  <a:moveTo>
                    <a:pt x="21957" y="29014"/>
                  </a:moveTo>
                  <a:cubicBezTo>
                    <a:pt x="21975" y="29064"/>
                    <a:pt x="21984" y="29088"/>
                    <a:pt x="21990" y="29102"/>
                  </a:cubicBezTo>
                  <a:cubicBezTo>
                    <a:pt x="21948" y="29095"/>
                    <a:pt x="21900" y="29086"/>
                    <a:pt x="21838" y="29075"/>
                  </a:cubicBezTo>
                  <a:cubicBezTo>
                    <a:pt x="21876" y="29055"/>
                    <a:pt x="21904" y="29042"/>
                    <a:pt x="21957" y="29014"/>
                  </a:cubicBezTo>
                  <a:close/>
                  <a:moveTo>
                    <a:pt x="23771" y="29029"/>
                  </a:moveTo>
                  <a:lnTo>
                    <a:pt x="23799" y="29070"/>
                  </a:lnTo>
                  <a:lnTo>
                    <a:pt x="23695" y="29127"/>
                  </a:lnTo>
                  <a:lnTo>
                    <a:pt x="23679" y="29105"/>
                  </a:lnTo>
                  <a:lnTo>
                    <a:pt x="23771" y="29029"/>
                  </a:lnTo>
                  <a:close/>
                  <a:moveTo>
                    <a:pt x="21647" y="29145"/>
                  </a:moveTo>
                  <a:lnTo>
                    <a:pt x="21653" y="29163"/>
                  </a:lnTo>
                  <a:lnTo>
                    <a:pt x="21588" y="29185"/>
                  </a:lnTo>
                  <a:lnTo>
                    <a:pt x="21582" y="29166"/>
                  </a:lnTo>
                  <a:lnTo>
                    <a:pt x="21647" y="29145"/>
                  </a:lnTo>
                  <a:close/>
                  <a:moveTo>
                    <a:pt x="8482" y="28960"/>
                  </a:moveTo>
                  <a:lnTo>
                    <a:pt x="8482" y="28960"/>
                  </a:lnTo>
                  <a:cubicBezTo>
                    <a:pt x="8544" y="28999"/>
                    <a:pt x="8581" y="29029"/>
                    <a:pt x="8631" y="29054"/>
                  </a:cubicBezTo>
                  <a:cubicBezTo>
                    <a:pt x="8632" y="29108"/>
                    <a:pt x="8635" y="29169"/>
                    <a:pt x="8637" y="29229"/>
                  </a:cubicBezTo>
                  <a:cubicBezTo>
                    <a:pt x="8604" y="29233"/>
                    <a:pt x="8570" y="29239"/>
                    <a:pt x="8534" y="29245"/>
                  </a:cubicBezTo>
                  <a:cubicBezTo>
                    <a:pt x="8522" y="29235"/>
                    <a:pt x="8500" y="29225"/>
                    <a:pt x="8500" y="29211"/>
                  </a:cubicBezTo>
                  <a:cubicBezTo>
                    <a:pt x="8491" y="29135"/>
                    <a:pt x="8488" y="29058"/>
                    <a:pt x="8482" y="28960"/>
                  </a:cubicBezTo>
                  <a:close/>
                  <a:moveTo>
                    <a:pt x="21160" y="29179"/>
                  </a:moveTo>
                  <a:lnTo>
                    <a:pt x="21167" y="29207"/>
                  </a:lnTo>
                  <a:lnTo>
                    <a:pt x="21039" y="29248"/>
                  </a:lnTo>
                  <a:lnTo>
                    <a:pt x="21030" y="29220"/>
                  </a:lnTo>
                  <a:lnTo>
                    <a:pt x="21160" y="29179"/>
                  </a:lnTo>
                  <a:close/>
                  <a:moveTo>
                    <a:pt x="12432" y="29207"/>
                  </a:moveTo>
                  <a:lnTo>
                    <a:pt x="12559" y="29244"/>
                  </a:lnTo>
                  <a:lnTo>
                    <a:pt x="12550" y="29272"/>
                  </a:lnTo>
                  <a:lnTo>
                    <a:pt x="12424" y="29235"/>
                  </a:lnTo>
                  <a:lnTo>
                    <a:pt x="12432" y="29207"/>
                  </a:lnTo>
                  <a:close/>
                  <a:moveTo>
                    <a:pt x="23898" y="29247"/>
                  </a:moveTo>
                  <a:lnTo>
                    <a:pt x="23905" y="29263"/>
                  </a:lnTo>
                  <a:lnTo>
                    <a:pt x="23842" y="29300"/>
                  </a:lnTo>
                  <a:lnTo>
                    <a:pt x="23833" y="29282"/>
                  </a:lnTo>
                  <a:lnTo>
                    <a:pt x="23898" y="29247"/>
                  </a:lnTo>
                  <a:close/>
                  <a:moveTo>
                    <a:pt x="12771" y="29294"/>
                  </a:moveTo>
                  <a:lnTo>
                    <a:pt x="12793" y="29300"/>
                  </a:lnTo>
                  <a:lnTo>
                    <a:pt x="12777" y="29356"/>
                  </a:lnTo>
                  <a:lnTo>
                    <a:pt x="12756" y="29348"/>
                  </a:lnTo>
                  <a:lnTo>
                    <a:pt x="12771" y="29294"/>
                  </a:lnTo>
                  <a:close/>
                  <a:moveTo>
                    <a:pt x="21038" y="29325"/>
                  </a:moveTo>
                  <a:lnTo>
                    <a:pt x="21054" y="29381"/>
                  </a:lnTo>
                  <a:lnTo>
                    <a:pt x="21032" y="29386"/>
                  </a:lnTo>
                  <a:lnTo>
                    <a:pt x="21016" y="29332"/>
                  </a:lnTo>
                  <a:lnTo>
                    <a:pt x="21038" y="29325"/>
                  </a:lnTo>
                  <a:close/>
                  <a:moveTo>
                    <a:pt x="21183" y="29338"/>
                  </a:moveTo>
                  <a:lnTo>
                    <a:pt x="21200" y="29392"/>
                  </a:lnTo>
                  <a:lnTo>
                    <a:pt x="21177" y="29400"/>
                  </a:lnTo>
                  <a:lnTo>
                    <a:pt x="21161" y="29345"/>
                  </a:lnTo>
                  <a:lnTo>
                    <a:pt x="21183" y="29338"/>
                  </a:lnTo>
                  <a:close/>
                  <a:moveTo>
                    <a:pt x="22443" y="29378"/>
                  </a:moveTo>
                  <a:lnTo>
                    <a:pt x="22463" y="29432"/>
                  </a:lnTo>
                  <a:lnTo>
                    <a:pt x="22465" y="29432"/>
                  </a:lnTo>
                  <a:lnTo>
                    <a:pt x="22443" y="29441"/>
                  </a:lnTo>
                  <a:lnTo>
                    <a:pt x="22422" y="29388"/>
                  </a:lnTo>
                  <a:lnTo>
                    <a:pt x="22443" y="29378"/>
                  </a:lnTo>
                  <a:close/>
                  <a:moveTo>
                    <a:pt x="9012" y="29385"/>
                  </a:moveTo>
                  <a:lnTo>
                    <a:pt x="9032" y="29450"/>
                  </a:lnTo>
                  <a:cubicBezTo>
                    <a:pt x="9027" y="29450"/>
                    <a:pt x="9021" y="29451"/>
                    <a:pt x="9019" y="29451"/>
                  </a:cubicBezTo>
                  <a:cubicBezTo>
                    <a:pt x="9003" y="29432"/>
                    <a:pt x="8993" y="29411"/>
                    <a:pt x="8982" y="29389"/>
                  </a:cubicBezTo>
                  <a:lnTo>
                    <a:pt x="9012" y="29385"/>
                  </a:lnTo>
                  <a:close/>
                  <a:moveTo>
                    <a:pt x="22956" y="29375"/>
                  </a:moveTo>
                  <a:lnTo>
                    <a:pt x="22956" y="29375"/>
                  </a:lnTo>
                  <a:cubicBezTo>
                    <a:pt x="22908" y="29425"/>
                    <a:pt x="22871" y="29461"/>
                    <a:pt x="22836" y="29498"/>
                  </a:cubicBezTo>
                  <a:cubicBezTo>
                    <a:pt x="22803" y="29451"/>
                    <a:pt x="22741" y="29397"/>
                    <a:pt x="22956" y="29375"/>
                  </a:cubicBezTo>
                  <a:close/>
                  <a:moveTo>
                    <a:pt x="21881" y="29472"/>
                  </a:moveTo>
                  <a:lnTo>
                    <a:pt x="21900" y="29526"/>
                  </a:lnTo>
                  <a:lnTo>
                    <a:pt x="21876" y="29534"/>
                  </a:lnTo>
                  <a:lnTo>
                    <a:pt x="21859" y="29479"/>
                  </a:lnTo>
                  <a:lnTo>
                    <a:pt x="21881" y="29472"/>
                  </a:lnTo>
                  <a:close/>
                  <a:moveTo>
                    <a:pt x="20414" y="29531"/>
                  </a:moveTo>
                  <a:lnTo>
                    <a:pt x="20418" y="29548"/>
                  </a:lnTo>
                  <a:lnTo>
                    <a:pt x="20352" y="29563"/>
                  </a:lnTo>
                  <a:lnTo>
                    <a:pt x="20348" y="29545"/>
                  </a:lnTo>
                  <a:lnTo>
                    <a:pt x="20414" y="29531"/>
                  </a:lnTo>
                  <a:close/>
                  <a:moveTo>
                    <a:pt x="13668" y="29507"/>
                  </a:moveTo>
                  <a:lnTo>
                    <a:pt x="13689" y="29511"/>
                  </a:lnTo>
                  <a:lnTo>
                    <a:pt x="13677" y="29567"/>
                  </a:lnTo>
                  <a:lnTo>
                    <a:pt x="13655" y="29563"/>
                  </a:lnTo>
                  <a:lnTo>
                    <a:pt x="13668" y="29507"/>
                  </a:lnTo>
                  <a:close/>
                  <a:moveTo>
                    <a:pt x="20707" y="29575"/>
                  </a:moveTo>
                  <a:lnTo>
                    <a:pt x="20711" y="29592"/>
                  </a:lnTo>
                  <a:lnTo>
                    <a:pt x="20646" y="29614"/>
                  </a:lnTo>
                  <a:lnTo>
                    <a:pt x="20642" y="29595"/>
                  </a:lnTo>
                  <a:lnTo>
                    <a:pt x="20707" y="29575"/>
                  </a:lnTo>
                  <a:close/>
                  <a:moveTo>
                    <a:pt x="23483" y="29569"/>
                  </a:moveTo>
                  <a:lnTo>
                    <a:pt x="23490" y="29585"/>
                  </a:lnTo>
                  <a:lnTo>
                    <a:pt x="23424" y="29616"/>
                  </a:lnTo>
                  <a:lnTo>
                    <a:pt x="23417" y="29598"/>
                  </a:lnTo>
                  <a:lnTo>
                    <a:pt x="23483" y="29569"/>
                  </a:lnTo>
                  <a:close/>
                  <a:moveTo>
                    <a:pt x="22138" y="29567"/>
                  </a:moveTo>
                  <a:lnTo>
                    <a:pt x="22157" y="29622"/>
                  </a:lnTo>
                  <a:lnTo>
                    <a:pt x="22135" y="29629"/>
                  </a:lnTo>
                  <a:lnTo>
                    <a:pt x="22116" y="29575"/>
                  </a:lnTo>
                  <a:lnTo>
                    <a:pt x="22138" y="29567"/>
                  </a:lnTo>
                  <a:close/>
                  <a:moveTo>
                    <a:pt x="19378" y="29572"/>
                  </a:moveTo>
                  <a:lnTo>
                    <a:pt x="19388" y="29600"/>
                  </a:lnTo>
                  <a:lnTo>
                    <a:pt x="19283" y="29644"/>
                  </a:lnTo>
                  <a:lnTo>
                    <a:pt x="19271" y="29597"/>
                  </a:lnTo>
                  <a:lnTo>
                    <a:pt x="19378" y="29572"/>
                  </a:lnTo>
                  <a:close/>
                  <a:moveTo>
                    <a:pt x="9758" y="29600"/>
                  </a:moveTo>
                  <a:lnTo>
                    <a:pt x="9821" y="29632"/>
                  </a:lnTo>
                  <a:lnTo>
                    <a:pt x="9812" y="29650"/>
                  </a:lnTo>
                  <a:lnTo>
                    <a:pt x="9749" y="29616"/>
                  </a:lnTo>
                  <a:lnTo>
                    <a:pt x="9758" y="29600"/>
                  </a:lnTo>
                  <a:close/>
                  <a:moveTo>
                    <a:pt x="13785" y="29597"/>
                  </a:moveTo>
                  <a:cubicBezTo>
                    <a:pt x="13836" y="29631"/>
                    <a:pt x="13888" y="29664"/>
                    <a:pt x="13971" y="29720"/>
                  </a:cubicBezTo>
                  <a:cubicBezTo>
                    <a:pt x="13873" y="29713"/>
                    <a:pt x="13808" y="29707"/>
                    <a:pt x="13740" y="29703"/>
                  </a:cubicBezTo>
                  <a:cubicBezTo>
                    <a:pt x="13729" y="29714"/>
                    <a:pt x="13711" y="29728"/>
                    <a:pt x="13692" y="29739"/>
                  </a:cubicBezTo>
                  <a:lnTo>
                    <a:pt x="13674" y="29717"/>
                  </a:lnTo>
                  <a:lnTo>
                    <a:pt x="13736" y="29689"/>
                  </a:lnTo>
                  <a:lnTo>
                    <a:pt x="13748" y="29703"/>
                  </a:lnTo>
                  <a:cubicBezTo>
                    <a:pt x="13746" y="29669"/>
                    <a:pt x="13751" y="29642"/>
                    <a:pt x="13760" y="29616"/>
                  </a:cubicBezTo>
                  <a:cubicBezTo>
                    <a:pt x="13761" y="29609"/>
                    <a:pt x="13774" y="29604"/>
                    <a:pt x="13785" y="29597"/>
                  </a:cubicBezTo>
                  <a:close/>
                  <a:moveTo>
                    <a:pt x="22903" y="29695"/>
                  </a:moveTo>
                  <a:lnTo>
                    <a:pt x="22914" y="29722"/>
                  </a:lnTo>
                  <a:lnTo>
                    <a:pt x="22781" y="29781"/>
                  </a:lnTo>
                  <a:lnTo>
                    <a:pt x="22769" y="29754"/>
                  </a:lnTo>
                  <a:lnTo>
                    <a:pt x="22903" y="29695"/>
                  </a:lnTo>
                  <a:close/>
                  <a:moveTo>
                    <a:pt x="22197" y="29731"/>
                  </a:moveTo>
                  <a:lnTo>
                    <a:pt x="22216" y="29784"/>
                  </a:lnTo>
                  <a:lnTo>
                    <a:pt x="22193" y="29791"/>
                  </a:lnTo>
                  <a:lnTo>
                    <a:pt x="22174" y="29738"/>
                  </a:lnTo>
                  <a:lnTo>
                    <a:pt x="22197" y="29731"/>
                  </a:lnTo>
                  <a:close/>
                  <a:moveTo>
                    <a:pt x="10017" y="29723"/>
                  </a:moveTo>
                  <a:lnTo>
                    <a:pt x="10149" y="29778"/>
                  </a:lnTo>
                  <a:lnTo>
                    <a:pt x="10137" y="29803"/>
                  </a:lnTo>
                  <a:lnTo>
                    <a:pt x="10005" y="29750"/>
                  </a:lnTo>
                  <a:lnTo>
                    <a:pt x="10017" y="29723"/>
                  </a:lnTo>
                  <a:close/>
                  <a:moveTo>
                    <a:pt x="19624" y="29862"/>
                  </a:moveTo>
                  <a:lnTo>
                    <a:pt x="19634" y="29919"/>
                  </a:lnTo>
                  <a:lnTo>
                    <a:pt x="19612" y="29923"/>
                  </a:lnTo>
                  <a:lnTo>
                    <a:pt x="19602" y="29867"/>
                  </a:lnTo>
                  <a:lnTo>
                    <a:pt x="19624" y="29862"/>
                  </a:lnTo>
                  <a:close/>
                  <a:moveTo>
                    <a:pt x="19347" y="29865"/>
                  </a:moveTo>
                  <a:lnTo>
                    <a:pt x="19358" y="29920"/>
                  </a:lnTo>
                  <a:lnTo>
                    <a:pt x="19334" y="29926"/>
                  </a:lnTo>
                  <a:lnTo>
                    <a:pt x="19325" y="29869"/>
                  </a:lnTo>
                  <a:lnTo>
                    <a:pt x="19347" y="29865"/>
                  </a:lnTo>
                  <a:close/>
                  <a:moveTo>
                    <a:pt x="21872" y="30040"/>
                  </a:moveTo>
                  <a:lnTo>
                    <a:pt x="21878" y="30057"/>
                  </a:lnTo>
                  <a:lnTo>
                    <a:pt x="21809" y="30081"/>
                  </a:lnTo>
                  <a:lnTo>
                    <a:pt x="21803" y="30062"/>
                  </a:lnTo>
                  <a:lnTo>
                    <a:pt x="21872" y="30040"/>
                  </a:lnTo>
                  <a:close/>
                  <a:moveTo>
                    <a:pt x="16375" y="30046"/>
                  </a:moveTo>
                  <a:lnTo>
                    <a:pt x="16372" y="30103"/>
                  </a:lnTo>
                  <a:lnTo>
                    <a:pt x="16350" y="30103"/>
                  </a:lnTo>
                  <a:lnTo>
                    <a:pt x="16352" y="30046"/>
                  </a:lnTo>
                  <a:close/>
                  <a:moveTo>
                    <a:pt x="10680" y="29990"/>
                  </a:moveTo>
                  <a:cubicBezTo>
                    <a:pt x="10744" y="30015"/>
                    <a:pt x="10802" y="30038"/>
                    <a:pt x="10873" y="30068"/>
                  </a:cubicBezTo>
                  <a:cubicBezTo>
                    <a:pt x="10867" y="30085"/>
                    <a:pt x="10862" y="30103"/>
                    <a:pt x="10857" y="30120"/>
                  </a:cubicBezTo>
                  <a:lnTo>
                    <a:pt x="10857" y="30120"/>
                  </a:lnTo>
                  <a:cubicBezTo>
                    <a:pt x="10741" y="30116"/>
                    <a:pt x="10698" y="30099"/>
                    <a:pt x="10654" y="30081"/>
                  </a:cubicBezTo>
                  <a:cubicBezTo>
                    <a:pt x="10663" y="30050"/>
                    <a:pt x="10670" y="30025"/>
                    <a:pt x="10680" y="29990"/>
                  </a:cubicBezTo>
                  <a:close/>
                  <a:moveTo>
                    <a:pt x="18163" y="30100"/>
                  </a:moveTo>
                  <a:lnTo>
                    <a:pt x="18164" y="30119"/>
                  </a:lnTo>
                  <a:lnTo>
                    <a:pt x="18097" y="30128"/>
                  </a:lnTo>
                  <a:lnTo>
                    <a:pt x="18095" y="30109"/>
                  </a:lnTo>
                  <a:lnTo>
                    <a:pt x="18163" y="30100"/>
                  </a:lnTo>
                  <a:close/>
                  <a:moveTo>
                    <a:pt x="15063" y="30073"/>
                  </a:moveTo>
                  <a:lnTo>
                    <a:pt x="15085" y="30075"/>
                  </a:lnTo>
                  <a:lnTo>
                    <a:pt x="15079" y="30132"/>
                  </a:lnTo>
                  <a:lnTo>
                    <a:pt x="15056" y="30131"/>
                  </a:lnTo>
                  <a:lnTo>
                    <a:pt x="15063" y="30073"/>
                  </a:lnTo>
                  <a:close/>
                  <a:moveTo>
                    <a:pt x="19930" y="29956"/>
                  </a:moveTo>
                  <a:cubicBezTo>
                    <a:pt x="19950" y="30001"/>
                    <a:pt x="19961" y="30025"/>
                    <a:pt x="19977" y="30060"/>
                  </a:cubicBezTo>
                  <a:cubicBezTo>
                    <a:pt x="19937" y="30076"/>
                    <a:pt x="19900" y="30091"/>
                    <a:pt x="19790" y="30137"/>
                  </a:cubicBezTo>
                  <a:cubicBezTo>
                    <a:pt x="19859" y="30047"/>
                    <a:pt x="19887" y="30012"/>
                    <a:pt x="19930" y="29956"/>
                  </a:cubicBezTo>
                  <a:close/>
                  <a:moveTo>
                    <a:pt x="20392" y="30103"/>
                  </a:moveTo>
                  <a:lnTo>
                    <a:pt x="20407" y="30150"/>
                  </a:lnTo>
                  <a:lnTo>
                    <a:pt x="20292" y="30175"/>
                  </a:lnTo>
                  <a:lnTo>
                    <a:pt x="20282" y="30149"/>
                  </a:lnTo>
                  <a:lnTo>
                    <a:pt x="20392" y="30103"/>
                  </a:lnTo>
                  <a:close/>
                  <a:moveTo>
                    <a:pt x="18771" y="30184"/>
                  </a:moveTo>
                  <a:lnTo>
                    <a:pt x="18776" y="30240"/>
                  </a:lnTo>
                  <a:lnTo>
                    <a:pt x="18754" y="30243"/>
                  </a:lnTo>
                  <a:lnTo>
                    <a:pt x="18747" y="30185"/>
                  </a:lnTo>
                  <a:lnTo>
                    <a:pt x="18771" y="30184"/>
                  </a:lnTo>
                  <a:close/>
                  <a:moveTo>
                    <a:pt x="13586" y="30196"/>
                  </a:moveTo>
                  <a:lnTo>
                    <a:pt x="13609" y="30200"/>
                  </a:lnTo>
                  <a:lnTo>
                    <a:pt x="13598" y="30256"/>
                  </a:lnTo>
                  <a:lnTo>
                    <a:pt x="13596" y="30256"/>
                  </a:lnTo>
                  <a:lnTo>
                    <a:pt x="13574" y="30251"/>
                  </a:lnTo>
                  <a:lnTo>
                    <a:pt x="13586" y="30196"/>
                  </a:lnTo>
                  <a:close/>
                  <a:moveTo>
                    <a:pt x="10902" y="30170"/>
                  </a:moveTo>
                  <a:cubicBezTo>
                    <a:pt x="11057" y="30205"/>
                    <a:pt x="11043" y="30238"/>
                    <a:pt x="11025" y="30287"/>
                  </a:cubicBezTo>
                  <a:cubicBezTo>
                    <a:pt x="10967" y="30269"/>
                    <a:pt x="10905" y="30250"/>
                    <a:pt x="10773" y="30209"/>
                  </a:cubicBezTo>
                  <a:cubicBezTo>
                    <a:pt x="10822" y="30194"/>
                    <a:pt x="10863" y="30182"/>
                    <a:pt x="10902" y="30170"/>
                  </a:cubicBezTo>
                  <a:close/>
                  <a:moveTo>
                    <a:pt x="14276" y="30265"/>
                  </a:moveTo>
                  <a:lnTo>
                    <a:pt x="14276" y="30266"/>
                  </a:lnTo>
                  <a:lnTo>
                    <a:pt x="14299" y="30269"/>
                  </a:lnTo>
                  <a:lnTo>
                    <a:pt x="14289" y="30327"/>
                  </a:lnTo>
                  <a:lnTo>
                    <a:pt x="14267" y="30322"/>
                  </a:lnTo>
                  <a:lnTo>
                    <a:pt x="14276" y="30265"/>
                  </a:lnTo>
                  <a:close/>
                  <a:moveTo>
                    <a:pt x="18956" y="30349"/>
                  </a:moveTo>
                  <a:lnTo>
                    <a:pt x="18960" y="30377"/>
                  </a:lnTo>
                  <a:lnTo>
                    <a:pt x="18821" y="30394"/>
                  </a:lnTo>
                  <a:lnTo>
                    <a:pt x="18818" y="30365"/>
                  </a:lnTo>
                  <a:lnTo>
                    <a:pt x="18956" y="30349"/>
                  </a:lnTo>
                  <a:close/>
                  <a:moveTo>
                    <a:pt x="19508" y="30357"/>
                  </a:moveTo>
                  <a:lnTo>
                    <a:pt x="19522" y="30404"/>
                  </a:lnTo>
                  <a:lnTo>
                    <a:pt x="19408" y="30430"/>
                  </a:lnTo>
                  <a:lnTo>
                    <a:pt x="19399" y="30404"/>
                  </a:lnTo>
                  <a:lnTo>
                    <a:pt x="19508" y="30357"/>
                  </a:lnTo>
                  <a:close/>
                  <a:moveTo>
                    <a:pt x="20367" y="30288"/>
                  </a:moveTo>
                  <a:lnTo>
                    <a:pt x="20367" y="30288"/>
                  </a:lnTo>
                  <a:cubicBezTo>
                    <a:pt x="20351" y="30352"/>
                    <a:pt x="20336" y="30406"/>
                    <a:pt x="20311" y="30505"/>
                  </a:cubicBezTo>
                  <a:cubicBezTo>
                    <a:pt x="20277" y="30424"/>
                    <a:pt x="20258" y="30377"/>
                    <a:pt x="20236" y="30324"/>
                  </a:cubicBezTo>
                  <a:cubicBezTo>
                    <a:pt x="20292" y="30309"/>
                    <a:pt x="20321" y="30300"/>
                    <a:pt x="20367" y="30288"/>
                  </a:cubicBezTo>
                  <a:close/>
                  <a:moveTo>
                    <a:pt x="18312" y="30469"/>
                  </a:moveTo>
                  <a:lnTo>
                    <a:pt x="18316" y="30527"/>
                  </a:lnTo>
                  <a:lnTo>
                    <a:pt x="18292" y="30530"/>
                  </a:lnTo>
                  <a:lnTo>
                    <a:pt x="18288" y="30472"/>
                  </a:lnTo>
                  <a:lnTo>
                    <a:pt x="18312" y="30469"/>
                  </a:lnTo>
                  <a:close/>
                  <a:moveTo>
                    <a:pt x="19617" y="30571"/>
                  </a:moveTo>
                  <a:lnTo>
                    <a:pt x="19636" y="30684"/>
                  </a:lnTo>
                  <a:lnTo>
                    <a:pt x="19600" y="30693"/>
                  </a:lnTo>
                  <a:lnTo>
                    <a:pt x="19581" y="30578"/>
                  </a:lnTo>
                  <a:lnTo>
                    <a:pt x="19617" y="30571"/>
                  </a:lnTo>
                  <a:close/>
                  <a:moveTo>
                    <a:pt x="19349" y="31032"/>
                  </a:moveTo>
                  <a:cubicBezTo>
                    <a:pt x="19338" y="31034"/>
                    <a:pt x="19328" y="31037"/>
                    <a:pt x="19317" y="31041"/>
                  </a:cubicBezTo>
                  <a:lnTo>
                    <a:pt x="19317" y="31041"/>
                  </a:lnTo>
                  <a:cubicBezTo>
                    <a:pt x="19321" y="31040"/>
                    <a:pt x="19336" y="31038"/>
                    <a:pt x="19350" y="31036"/>
                  </a:cubicBezTo>
                  <a:lnTo>
                    <a:pt x="19349" y="31032"/>
                  </a:lnTo>
                  <a:close/>
                  <a:moveTo>
                    <a:pt x="15029" y="30999"/>
                  </a:moveTo>
                  <a:lnTo>
                    <a:pt x="15073" y="31050"/>
                  </a:lnTo>
                  <a:lnTo>
                    <a:pt x="15063" y="31057"/>
                  </a:lnTo>
                  <a:lnTo>
                    <a:pt x="15063" y="31057"/>
                  </a:lnTo>
                  <a:cubicBezTo>
                    <a:pt x="15063" y="31055"/>
                    <a:pt x="15063" y="31054"/>
                    <a:pt x="15063" y="31052"/>
                  </a:cubicBezTo>
                  <a:cubicBezTo>
                    <a:pt x="15040" y="31046"/>
                    <a:pt x="15022" y="31030"/>
                    <a:pt x="15004" y="31015"/>
                  </a:cubicBezTo>
                  <a:lnTo>
                    <a:pt x="15029" y="30999"/>
                  </a:lnTo>
                  <a:close/>
                  <a:moveTo>
                    <a:pt x="14764" y="31039"/>
                  </a:moveTo>
                  <a:lnTo>
                    <a:pt x="14751" y="31134"/>
                  </a:lnTo>
                  <a:lnTo>
                    <a:pt x="14717" y="31136"/>
                  </a:lnTo>
                  <a:lnTo>
                    <a:pt x="14701" y="31040"/>
                  </a:lnTo>
                  <a:lnTo>
                    <a:pt x="14764" y="31039"/>
                  </a:lnTo>
                  <a:close/>
                  <a:moveTo>
                    <a:pt x="15073" y="31060"/>
                  </a:moveTo>
                  <a:cubicBezTo>
                    <a:pt x="15118" y="31060"/>
                    <a:pt x="15156" y="31066"/>
                    <a:pt x="15198" y="31072"/>
                  </a:cubicBezTo>
                  <a:cubicBezTo>
                    <a:pt x="15198" y="31108"/>
                    <a:pt x="15198" y="31133"/>
                    <a:pt x="15198" y="31171"/>
                  </a:cubicBezTo>
                  <a:lnTo>
                    <a:pt x="15060" y="31171"/>
                  </a:lnTo>
                  <a:cubicBezTo>
                    <a:pt x="15061" y="31128"/>
                    <a:pt x="15062" y="31095"/>
                    <a:pt x="15063" y="31061"/>
                  </a:cubicBezTo>
                  <a:lnTo>
                    <a:pt x="15063" y="31061"/>
                  </a:lnTo>
                  <a:cubicBezTo>
                    <a:pt x="15066" y="31060"/>
                    <a:pt x="15070" y="31060"/>
                    <a:pt x="15073" y="31060"/>
                  </a:cubicBezTo>
                  <a:close/>
                  <a:moveTo>
                    <a:pt x="16475" y="31036"/>
                  </a:moveTo>
                  <a:cubicBezTo>
                    <a:pt x="16458" y="31067"/>
                    <a:pt x="16433" y="31108"/>
                    <a:pt x="16386" y="31184"/>
                  </a:cubicBezTo>
                  <a:cubicBezTo>
                    <a:pt x="16371" y="31103"/>
                    <a:pt x="16367" y="31078"/>
                    <a:pt x="16359" y="31037"/>
                  </a:cubicBezTo>
                  <a:cubicBezTo>
                    <a:pt x="16414" y="31037"/>
                    <a:pt x="16462" y="31036"/>
                    <a:pt x="16475" y="31036"/>
                  </a:cubicBezTo>
                  <a:close/>
                  <a:moveTo>
                    <a:pt x="15988" y="31140"/>
                  </a:moveTo>
                  <a:lnTo>
                    <a:pt x="15983" y="31236"/>
                  </a:lnTo>
                  <a:lnTo>
                    <a:pt x="15947" y="31237"/>
                  </a:lnTo>
                  <a:lnTo>
                    <a:pt x="15925" y="31142"/>
                  </a:lnTo>
                  <a:lnTo>
                    <a:pt x="15988" y="31140"/>
                  </a:lnTo>
                  <a:close/>
                  <a:moveTo>
                    <a:pt x="16842" y="31246"/>
                  </a:moveTo>
                  <a:lnTo>
                    <a:pt x="16842" y="31303"/>
                  </a:lnTo>
                  <a:lnTo>
                    <a:pt x="16817" y="31305"/>
                  </a:lnTo>
                  <a:lnTo>
                    <a:pt x="16818" y="31248"/>
                  </a:lnTo>
                  <a:lnTo>
                    <a:pt x="16842" y="31246"/>
                  </a:lnTo>
                  <a:close/>
                  <a:moveTo>
                    <a:pt x="16280" y="31095"/>
                  </a:moveTo>
                  <a:lnTo>
                    <a:pt x="16280" y="31095"/>
                  </a:lnTo>
                  <a:cubicBezTo>
                    <a:pt x="16275" y="31200"/>
                    <a:pt x="16274" y="31252"/>
                    <a:pt x="16271" y="31308"/>
                  </a:cubicBezTo>
                  <a:cubicBezTo>
                    <a:pt x="16227" y="31308"/>
                    <a:pt x="16194" y="31308"/>
                    <a:pt x="16144" y="31309"/>
                  </a:cubicBezTo>
                  <a:cubicBezTo>
                    <a:pt x="16183" y="31249"/>
                    <a:pt x="16216" y="31196"/>
                    <a:pt x="16280" y="31095"/>
                  </a:cubicBezTo>
                  <a:close/>
                  <a:moveTo>
                    <a:pt x="14600" y="31050"/>
                  </a:moveTo>
                  <a:cubicBezTo>
                    <a:pt x="14605" y="31125"/>
                    <a:pt x="14610" y="31172"/>
                    <a:pt x="14614" y="31230"/>
                  </a:cubicBezTo>
                  <a:cubicBezTo>
                    <a:pt x="14644" y="31240"/>
                    <a:pt x="14685" y="31255"/>
                    <a:pt x="14729" y="31271"/>
                  </a:cubicBezTo>
                  <a:cubicBezTo>
                    <a:pt x="14722" y="31284"/>
                    <a:pt x="14719" y="31299"/>
                    <a:pt x="14708" y="31308"/>
                  </a:cubicBezTo>
                  <a:cubicBezTo>
                    <a:pt x="14692" y="31323"/>
                    <a:pt x="14672" y="31342"/>
                    <a:pt x="14651" y="31343"/>
                  </a:cubicBezTo>
                  <a:cubicBezTo>
                    <a:pt x="14590" y="31349"/>
                    <a:pt x="14529" y="31352"/>
                    <a:pt x="14468" y="31352"/>
                  </a:cubicBezTo>
                  <a:cubicBezTo>
                    <a:pt x="14314" y="31352"/>
                    <a:pt x="14161" y="31337"/>
                    <a:pt x="14007" y="31333"/>
                  </a:cubicBezTo>
                  <a:lnTo>
                    <a:pt x="13991" y="31286"/>
                  </a:lnTo>
                  <a:lnTo>
                    <a:pt x="14121" y="31264"/>
                  </a:lnTo>
                  <a:lnTo>
                    <a:pt x="14102" y="31231"/>
                  </a:lnTo>
                  <a:lnTo>
                    <a:pt x="14102" y="31231"/>
                  </a:lnTo>
                  <a:cubicBezTo>
                    <a:pt x="14207" y="31250"/>
                    <a:pt x="14311" y="31270"/>
                    <a:pt x="14414" y="31287"/>
                  </a:cubicBezTo>
                  <a:cubicBezTo>
                    <a:pt x="14473" y="31218"/>
                    <a:pt x="14525" y="31149"/>
                    <a:pt x="14600" y="31050"/>
                  </a:cubicBezTo>
                  <a:close/>
                  <a:moveTo>
                    <a:pt x="14809" y="31343"/>
                  </a:moveTo>
                  <a:lnTo>
                    <a:pt x="14882" y="31349"/>
                  </a:lnTo>
                  <a:lnTo>
                    <a:pt x="14879" y="31368"/>
                  </a:lnTo>
                  <a:lnTo>
                    <a:pt x="14806" y="31361"/>
                  </a:lnTo>
                  <a:lnTo>
                    <a:pt x="14809" y="31343"/>
                  </a:lnTo>
                  <a:close/>
                  <a:moveTo>
                    <a:pt x="15619" y="31352"/>
                  </a:moveTo>
                  <a:lnTo>
                    <a:pt x="15693" y="31358"/>
                  </a:lnTo>
                  <a:lnTo>
                    <a:pt x="15691" y="31377"/>
                  </a:lnTo>
                  <a:lnTo>
                    <a:pt x="15618" y="31371"/>
                  </a:lnTo>
                  <a:lnTo>
                    <a:pt x="15619" y="31352"/>
                  </a:lnTo>
                  <a:close/>
                  <a:moveTo>
                    <a:pt x="16033" y="31428"/>
                  </a:moveTo>
                  <a:lnTo>
                    <a:pt x="16053" y="31526"/>
                  </a:lnTo>
                  <a:lnTo>
                    <a:pt x="15990" y="31524"/>
                  </a:lnTo>
                  <a:lnTo>
                    <a:pt x="15996" y="31428"/>
                  </a:lnTo>
                  <a:close/>
                  <a:moveTo>
                    <a:pt x="15213" y="0"/>
                  </a:moveTo>
                  <a:cubicBezTo>
                    <a:pt x="15117" y="0"/>
                    <a:pt x="15021" y="8"/>
                    <a:pt x="14931" y="49"/>
                  </a:cubicBezTo>
                  <a:cubicBezTo>
                    <a:pt x="14877" y="21"/>
                    <a:pt x="14820" y="13"/>
                    <a:pt x="14763" y="13"/>
                  </a:cubicBezTo>
                  <a:cubicBezTo>
                    <a:pt x="14669" y="13"/>
                    <a:pt x="14574" y="36"/>
                    <a:pt x="14489" y="36"/>
                  </a:cubicBezTo>
                  <a:cubicBezTo>
                    <a:pt x="14459" y="36"/>
                    <a:pt x="14431" y="33"/>
                    <a:pt x="14404" y="25"/>
                  </a:cubicBezTo>
                  <a:cubicBezTo>
                    <a:pt x="14352" y="8"/>
                    <a:pt x="14302" y="2"/>
                    <a:pt x="14253" y="2"/>
                  </a:cubicBezTo>
                  <a:cubicBezTo>
                    <a:pt x="14129" y="2"/>
                    <a:pt x="14012" y="40"/>
                    <a:pt x="13899" y="40"/>
                  </a:cubicBezTo>
                  <a:cubicBezTo>
                    <a:pt x="13884" y="40"/>
                    <a:pt x="13871" y="40"/>
                    <a:pt x="13857" y="38"/>
                  </a:cubicBezTo>
                  <a:cubicBezTo>
                    <a:pt x="13792" y="96"/>
                    <a:pt x="13739" y="144"/>
                    <a:pt x="13724" y="157"/>
                  </a:cubicBezTo>
                  <a:cubicBezTo>
                    <a:pt x="13517" y="165"/>
                    <a:pt x="13362" y="159"/>
                    <a:pt x="13212" y="178"/>
                  </a:cubicBezTo>
                  <a:cubicBezTo>
                    <a:pt x="13204" y="179"/>
                    <a:pt x="13196" y="179"/>
                    <a:pt x="13189" y="179"/>
                  </a:cubicBezTo>
                  <a:cubicBezTo>
                    <a:pt x="13111" y="179"/>
                    <a:pt x="13029" y="153"/>
                    <a:pt x="12952" y="153"/>
                  </a:cubicBezTo>
                  <a:cubicBezTo>
                    <a:pt x="12882" y="153"/>
                    <a:pt x="12815" y="175"/>
                    <a:pt x="12759" y="257"/>
                  </a:cubicBezTo>
                  <a:cubicBezTo>
                    <a:pt x="12731" y="244"/>
                    <a:pt x="12703" y="231"/>
                    <a:pt x="12671" y="215"/>
                  </a:cubicBezTo>
                  <a:cubicBezTo>
                    <a:pt x="12608" y="285"/>
                    <a:pt x="12503" y="268"/>
                    <a:pt x="12424" y="322"/>
                  </a:cubicBezTo>
                  <a:cubicBezTo>
                    <a:pt x="12404" y="336"/>
                    <a:pt x="12383" y="341"/>
                    <a:pt x="12361" y="341"/>
                  </a:cubicBezTo>
                  <a:cubicBezTo>
                    <a:pt x="12316" y="341"/>
                    <a:pt x="12266" y="321"/>
                    <a:pt x="12216" y="321"/>
                  </a:cubicBezTo>
                  <a:cubicBezTo>
                    <a:pt x="12175" y="321"/>
                    <a:pt x="12134" y="334"/>
                    <a:pt x="12094" y="380"/>
                  </a:cubicBezTo>
                  <a:cubicBezTo>
                    <a:pt x="12056" y="424"/>
                    <a:pt x="11994" y="451"/>
                    <a:pt x="11926" y="451"/>
                  </a:cubicBezTo>
                  <a:cubicBezTo>
                    <a:pt x="11882" y="451"/>
                    <a:pt x="11836" y="440"/>
                    <a:pt x="11794" y="416"/>
                  </a:cubicBezTo>
                  <a:cubicBezTo>
                    <a:pt x="11774" y="456"/>
                    <a:pt x="11742" y="466"/>
                    <a:pt x="11705" y="466"/>
                  </a:cubicBezTo>
                  <a:cubicBezTo>
                    <a:pt x="11674" y="466"/>
                    <a:pt x="11640" y="459"/>
                    <a:pt x="11608" y="459"/>
                  </a:cubicBezTo>
                  <a:cubicBezTo>
                    <a:pt x="11561" y="459"/>
                    <a:pt x="11517" y="473"/>
                    <a:pt x="11494" y="543"/>
                  </a:cubicBezTo>
                  <a:cubicBezTo>
                    <a:pt x="11500" y="565"/>
                    <a:pt x="11511" y="609"/>
                    <a:pt x="11523" y="655"/>
                  </a:cubicBezTo>
                  <a:cubicBezTo>
                    <a:pt x="11406" y="631"/>
                    <a:pt x="11298" y="611"/>
                    <a:pt x="11192" y="590"/>
                  </a:cubicBezTo>
                  <a:cubicBezTo>
                    <a:pt x="11105" y="709"/>
                    <a:pt x="10945" y="600"/>
                    <a:pt x="10832" y="744"/>
                  </a:cubicBezTo>
                  <a:cubicBezTo>
                    <a:pt x="10826" y="753"/>
                    <a:pt x="10798" y="797"/>
                    <a:pt x="10767" y="845"/>
                  </a:cubicBezTo>
                  <a:cubicBezTo>
                    <a:pt x="10710" y="824"/>
                    <a:pt x="10651" y="803"/>
                    <a:pt x="10596" y="783"/>
                  </a:cubicBezTo>
                  <a:cubicBezTo>
                    <a:pt x="10527" y="806"/>
                    <a:pt x="10461" y="828"/>
                    <a:pt x="10365" y="859"/>
                  </a:cubicBezTo>
                  <a:cubicBezTo>
                    <a:pt x="10351" y="899"/>
                    <a:pt x="10329" y="955"/>
                    <a:pt x="10311" y="1000"/>
                  </a:cubicBezTo>
                  <a:cubicBezTo>
                    <a:pt x="9981" y="1039"/>
                    <a:pt x="9664" y="1056"/>
                    <a:pt x="9427" y="1304"/>
                  </a:cubicBezTo>
                  <a:cubicBezTo>
                    <a:pt x="9344" y="1318"/>
                    <a:pt x="9271" y="1324"/>
                    <a:pt x="9200" y="1346"/>
                  </a:cubicBezTo>
                  <a:cubicBezTo>
                    <a:pt x="9027" y="1405"/>
                    <a:pt x="8909" y="1565"/>
                    <a:pt x="8715" y="1585"/>
                  </a:cubicBezTo>
                  <a:cubicBezTo>
                    <a:pt x="8638" y="1751"/>
                    <a:pt x="8470" y="1701"/>
                    <a:pt x="8354" y="1770"/>
                  </a:cubicBezTo>
                  <a:cubicBezTo>
                    <a:pt x="8232" y="1843"/>
                    <a:pt x="8123" y="1941"/>
                    <a:pt x="8008" y="2026"/>
                  </a:cubicBezTo>
                  <a:cubicBezTo>
                    <a:pt x="8000" y="2033"/>
                    <a:pt x="7988" y="2042"/>
                    <a:pt x="7978" y="2044"/>
                  </a:cubicBezTo>
                  <a:cubicBezTo>
                    <a:pt x="7885" y="2054"/>
                    <a:pt x="7789" y="2035"/>
                    <a:pt x="7725" y="2152"/>
                  </a:cubicBezTo>
                  <a:cubicBezTo>
                    <a:pt x="7689" y="2217"/>
                    <a:pt x="7527" y="2158"/>
                    <a:pt x="7523" y="2297"/>
                  </a:cubicBezTo>
                  <a:cubicBezTo>
                    <a:pt x="7522" y="2317"/>
                    <a:pt x="7433" y="2367"/>
                    <a:pt x="7383" y="2389"/>
                  </a:cubicBezTo>
                  <a:cubicBezTo>
                    <a:pt x="7305" y="2422"/>
                    <a:pt x="7179" y="2403"/>
                    <a:pt x="7158" y="2488"/>
                  </a:cubicBezTo>
                  <a:cubicBezTo>
                    <a:pt x="7124" y="2625"/>
                    <a:pt x="7015" y="2536"/>
                    <a:pt x="6958" y="2610"/>
                  </a:cubicBezTo>
                  <a:cubicBezTo>
                    <a:pt x="6907" y="2678"/>
                    <a:pt x="6805" y="2716"/>
                    <a:pt x="6734" y="2776"/>
                  </a:cubicBezTo>
                  <a:cubicBezTo>
                    <a:pt x="6668" y="2832"/>
                    <a:pt x="6614" y="2900"/>
                    <a:pt x="6605" y="2910"/>
                  </a:cubicBezTo>
                  <a:cubicBezTo>
                    <a:pt x="6471" y="2982"/>
                    <a:pt x="6359" y="3010"/>
                    <a:pt x="6325" y="3066"/>
                  </a:cubicBezTo>
                  <a:cubicBezTo>
                    <a:pt x="6222" y="3229"/>
                    <a:pt x="6067" y="3329"/>
                    <a:pt x="5943" y="3520"/>
                  </a:cubicBezTo>
                  <a:lnTo>
                    <a:pt x="5943" y="3520"/>
                  </a:lnTo>
                  <a:cubicBezTo>
                    <a:pt x="5934" y="3514"/>
                    <a:pt x="5925" y="3509"/>
                    <a:pt x="5915" y="3503"/>
                  </a:cubicBezTo>
                  <a:lnTo>
                    <a:pt x="5915" y="3503"/>
                  </a:lnTo>
                  <a:cubicBezTo>
                    <a:pt x="5918" y="3516"/>
                    <a:pt x="5921" y="3531"/>
                    <a:pt x="5925" y="3549"/>
                  </a:cubicBezTo>
                  <a:cubicBezTo>
                    <a:pt x="5931" y="3539"/>
                    <a:pt x="5937" y="3529"/>
                    <a:pt x="5943" y="3520"/>
                  </a:cubicBezTo>
                  <a:lnTo>
                    <a:pt x="5943" y="3520"/>
                  </a:lnTo>
                  <a:cubicBezTo>
                    <a:pt x="5949" y="3524"/>
                    <a:pt x="5955" y="3528"/>
                    <a:pt x="5961" y="3532"/>
                  </a:cubicBezTo>
                  <a:cubicBezTo>
                    <a:pt x="5965" y="3537"/>
                    <a:pt x="5959" y="3554"/>
                    <a:pt x="5943" y="3554"/>
                  </a:cubicBezTo>
                  <a:cubicBezTo>
                    <a:pt x="5938" y="3554"/>
                    <a:pt x="5932" y="3552"/>
                    <a:pt x="5925" y="3549"/>
                  </a:cubicBezTo>
                  <a:cubicBezTo>
                    <a:pt x="5924" y="3550"/>
                    <a:pt x="5922" y="3551"/>
                    <a:pt x="5920" y="3551"/>
                  </a:cubicBezTo>
                  <a:cubicBezTo>
                    <a:pt x="5909" y="3551"/>
                    <a:pt x="5899" y="3521"/>
                    <a:pt x="5888" y="3490"/>
                  </a:cubicBezTo>
                  <a:lnTo>
                    <a:pt x="5888" y="3490"/>
                  </a:lnTo>
                  <a:cubicBezTo>
                    <a:pt x="5897" y="3494"/>
                    <a:pt x="5906" y="3499"/>
                    <a:pt x="5915" y="3503"/>
                  </a:cubicBezTo>
                  <a:lnTo>
                    <a:pt x="5915" y="3503"/>
                  </a:lnTo>
                  <a:cubicBezTo>
                    <a:pt x="5903" y="3458"/>
                    <a:pt x="5898" y="3447"/>
                    <a:pt x="5896" y="3447"/>
                  </a:cubicBezTo>
                  <a:cubicBezTo>
                    <a:pt x="5896" y="3447"/>
                    <a:pt x="5896" y="3447"/>
                    <a:pt x="5896" y="3447"/>
                  </a:cubicBezTo>
                  <a:cubicBezTo>
                    <a:pt x="5838" y="3481"/>
                    <a:pt x="5785" y="3525"/>
                    <a:pt x="5727" y="3549"/>
                  </a:cubicBezTo>
                  <a:cubicBezTo>
                    <a:pt x="5659" y="3575"/>
                    <a:pt x="5721" y="3674"/>
                    <a:pt x="5615" y="3681"/>
                  </a:cubicBezTo>
                  <a:cubicBezTo>
                    <a:pt x="5571" y="3683"/>
                    <a:pt x="5497" y="3749"/>
                    <a:pt x="5472" y="3797"/>
                  </a:cubicBezTo>
                  <a:cubicBezTo>
                    <a:pt x="5393" y="3949"/>
                    <a:pt x="5271" y="4025"/>
                    <a:pt x="5113" y="4072"/>
                  </a:cubicBezTo>
                  <a:cubicBezTo>
                    <a:pt x="5094" y="4227"/>
                    <a:pt x="4982" y="4283"/>
                    <a:pt x="4912" y="4300"/>
                  </a:cubicBezTo>
                  <a:cubicBezTo>
                    <a:pt x="4825" y="4415"/>
                    <a:pt x="4781" y="4490"/>
                    <a:pt x="4720" y="4549"/>
                  </a:cubicBezTo>
                  <a:cubicBezTo>
                    <a:pt x="4654" y="4615"/>
                    <a:pt x="4539" y="4656"/>
                    <a:pt x="4508" y="4726"/>
                  </a:cubicBezTo>
                  <a:cubicBezTo>
                    <a:pt x="4464" y="4827"/>
                    <a:pt x="4369" y="4798"/>
                    <a:pt x="4320" y="4877"/>
                  </a:cubicBezTo>
                  <a:cubicBezTo>
                    <a:pt x="4266" y="4962"/>
                    <a:pt x="4177" y="5030"/>
                    <a:pt x="4127" y="5082"/>
                  </a:cubicBezTo>
                  <a:cubicBezTo>
                    <a:pt x="4080" y="5198"/>
                    <a:pt x="4052" y="5291"/>
                    <a:pt x="4030" y="5369"/>
                  </a:cubicBezTo>
                  <a:cubicBezTo>
                    <a:pt x="3921" y="5416"/>
                    <a:pt x="3824" y="5455"/>
                    <a:pt x="3730" y="5497"/>
                  </a:cubicBezTo>
                  <a:cubicBezTo>
                    <a:pt x="3718" y="5501"/>
                    <a:pt x="3711" y="5523"/>
                    <a:pt x="3701" y="5536"/>
                  </a:cubicBezTo>
                  <a:cubicBezTo>
                    <a:pt x="3730" y="5572"/>
                    <a:pt x="3761" y="5605"/>
                    <a:pt x="3807" y="5658"/>
                  </a:cubicBezTo>
                  <a:cubicBezTo>
                    <a:pt x="3729" y="5735"/>
                    <a:pt x="3654" y="5807"/>
                    <a:pt x="3577" y="5881"/>
                  </a:cubicBezTo>
                  <a:cubicBezTo>
                    <a:pt x="3555" y="5920"/>
                    <a:pt x="3527" y="5967"/>
                    <a:pt x="3489" y="6032"/>
                  </a:cubicBezTo>
                  <a:cubicBezTo>
                    <a:pt x="3479" y="5970"/>
                    <a:pt x="3473" y="5942"/>
                    <a:pt x="3464" y="5895"/>
                  </a:cubicBezTo>
                  <a:lnTo>
                    <a:pt x="3464" y="5895"/>
                  </a:lnTo>
                  <a:cubicBezTo>
                    <a:pt x="3296" y="6073"/>
                    <a:pt x="3493" y="6162"/>
                    <a:pt x="3412" y="6319"/>
                  </a:cubicBezTo>
                  <a:cubicBezTo>
                    <a:pt x="3371" y="6282"/>
                    <a:pt x="3330" y="6234"/>
                    <a:pt x="3273" y="6234"/>
                  </a:cubicBezTo>
                  <a:cubicBezTo>
                    <a:pt x="3254" y="6234"/>
                    <a:pt x="3232" y="6240"/>
                    <a:pt x="3208" y="6254"/>
                  </a:cubicBezTo>
                  <a:cubicBezTo>
                    <a:pt x="3125" y="6303"/>
                    <a:pt x="3049" y="6368"/>
                    <a:pt x="2984" y="6428"/>
                  </a:cubicBezTo>
                  <a:cubicBezTo>
                    <a:pt x="2950" y="6512"/>
                    <a:pt x="2912" y="6591"/>
                    <a:pt x="2884" y="6674"/>
                  </a:cubicBezTo>
                  <a:cubicBezTo>
                    <a:pt x="2789" y="6956"/>
                    <a:pt x="2438" y="7066"/>
                    <a:pt x="2405" y="7391"/>
                  </a:cubicBezTo>
                  <a:cubicBezTo>
                    <a:pt x="2281" y="7449"/>
                    <a:pt x="2212" y="7542"/>
                    <a:pt x="2225" y="7681"/>
                  </a:cubicBezTo>
                  <a:cubicBezTo>
                    <a:pt x="2096" y="7740"/>
                    <a:pt x="2062" y="7890"/>
                    <a:pt x="1999" y="8008"/>
                  </a:cubicBezTo>
                  <a:cubicBezTo>
                    <a:pt x="1963" y="8073"/>
                    <a:pt x="1957" y="8155"/>
                    <a:pt x="1941" y="8223"/>
                  </a:cubicBezTo>
                  <a:cubicBezTo>
                    <a:pt x="1888" y="8283"/>
                    <a:pt x="1832" y="8336"/>
                    <a:pt x="1793" y="8399"/>
                  </a:cubicBezTo>
                  <a:cubicBezTo>
                    <a:pt x="1642" y="8648"/>
                    <a:pt x="1550" y="8935"/>
                    <a:pt x="1357" y="9155"/>
                  </a:cubicBezTo>
                  <a:cubicBezTo>
                    <a:pt x="1338" y="9176"/>
                    <a:pt x="1319" y="9229"/>
                    <a:pt x="1326" y="9251"/>
                  </a:cubicBezTo>
                  <a:cubicBezTo>
                    <a:pt x="1367" y="9379"/>
                    <a:pt x="1282" y="9478"/>
                    <a:pt x="1241" y="9582"/>
                  </a:cubicBezTo>
                  <a:cubicBezTo>
                    <a:pt x="1211" y="9660"/>
                    <a:pt x="1114" y="9737"/>
                    <a:pt x="1117" y="9798"/>
                  </a:cubicBezTo>
                  <a:cubicBezTo>
                    <a:pt x="1126" y="9965"/>
                    <a:pt x="983" y="10097"/>
                    <a:pt x="994" y="10228"/>
                  </a:cubicBezTo>
                  <a:cubicBezTo>
                    <a:pt x="1004" y="10403"/>
                    <a:pt x="914" y="10491"/>
                    <a:pt x="854" y="10619"/>
                  </a:cubicBezTo>
                  <a:cubicBezTo>
                    <a:pt x="829" y="10671"/>
                    <a:pt x="849" y="10752"/>
                    <a:pt x="835" y="10815"/>
                  </a:cubicBezTo>
                  <a:cubicBezTo>
                    <a:pt x="823" y="10872"/>
                    <a:pt x="791" y="10924"/>
                    <a:pt x="763" y="10989"/>
                  </a:cubicBezTo>
                  <a:cubicBezTo>
                    <a:pt x="777" y="11024"/>
                    <a:pt x="798" y="11074"/>
                    <a:pt x="819" y="11128"/>
                  </a:cubicBezTo>
                  <a:lnTo>
                    <a:pt x="670" y="11237"/>
                  </a:lnTo>
                  <a:cubicBezTo>
                    <a:pt x="692" y="11290"/>
                    <a:pt x="713" y="11340"/>
                    <a:pt x="736" y="11399"/>
                  </a:cubicBezTo>
                  <a:cubicBezTo>
                    <a:pt x="716" y="11418"/>
                    <a:pt x="695" y="11436"/>
                    <a:pt x="660" y="11467"/>
                  </a:cubicBezTo>
                  <a:cubicBezTo>
                    <a:pt x="689" y="11514"/>
                    <a:pt x="721" y="11565"/>
                    <a:pt x="764" y="11633"/>
                  </a:cubicBezTo>
                  <a:cubicBezTo>
                    <a:pt x="698" y="11642"/>
                    <a:pt x="661" y="11648"/>
                    <a:pt x="607" y="11654"/>
                  </a:cubicBezTo>
                  <a:cubicBezTo>
                    <a:pt x="593" y="11702"/>
                    <a:pt x="585" y="11761"/>
                    <a:pt x="560" y="11811"/>
                  </a:cubicBezTo>
                  <a:cubicBezTo>
                    <a:pt x="532" y="11870"/>
                    <a:pt x="489" y="11921"/>
                    <a:pt x="474" y="11948"/>
                  </a:cubicBezTo>
                  <a:cubicBezTo>
                    <a:pt x="474" y="12058"/>
                    <a:pt x="498" y="12157"/>
                    <a:pt x="468" y="12207"/>
                  </a:cubicBezTo>
                  <a:cubicBezTo>
                    <a:pt x="377" y="12360"/>
                    <a:pt x="443" y="12526"/>
                    <a:pt x="388" y="12672"/>
                  </a:cubicBezTo>
                  <a:cubicBezTo>
                    <a:pt x="452" y="12701"/>
                    <a:pt x="501" y="12725"/>
                    <a:pt x="557" y="12750"/>
                  </a:cubicBezTo>
                  <a:cubicBezTo>
                    <a:pt x="538" y="12766"/>
                    <a:pt x="529" y="12779"/>
                    <a:pt x="521" y="12779"/>
                  </a:cubicBezTo>
                  <a:cubicBezTo>
                    <a:pt x="476" y="12778"/>
                    <a:pt x="430" y="12775"/>
                    <a:pt x="382" y="12773"/>
                  </a:cubicBezTo>
                  <a:cubicBezTo>
                    <a:pt x="327" y="12932"/>
                    <a:pt x="307" y="13100"/>
                    <a:pt x="277" y="13269"/>
                  </a:cubicBezTo>
                  <a:cubicBezTo>
                    <a:pt x="264" y="13354"/>
                    <a:pt x="248" y="13440"/>
                    <a:pt x="224" y="13525"/>
                  </a:cubicBezTo>
                  <a:cubicBezTo>
                    <a:pt x="209" y="13612"/>
                    <a:pt x="189" y="13699"/>
                    <a:pt x="155" y="13785"/>
                  </a:cubicBezTo>
                  <a:cubicBezTo>
                    <a:pt x="189" y="13809"/>
                    <a:pt x="229" y="13837"/>
                    <a:pt x="286" y="13877"/>
                  </a:cubicBezTo>
                  <a:cubicBezTo>
                    <a:pt x="208" y="13900"/>
                    <a:pt x="174" y="13911"/>
                    <a:pt x="137" y="13922"/>
                  </a:cubicBezTo>
                  <a:cubicBezTo>
                    <a:pt x="133" y="13975"/>
                    <a:pt x="123" y="14024"/>
                    <a:pt x="127" y="14069"/>
                  </a:cubicBezTo>
                  <a:cubicBezTo>
                    <a:pt x="132" y="14102"/>
                    <a:pt x="158" y="14127"/>
                    <a:pt x="162" y="14136"/>
                  </a:cubicBezTo>
                  <a:cubicBezTo>
                    <a:pt x="140" y="14211"/>
                    <a:pt x="108" y="14272"/>
                    <a:pt x="105" y="14336"/>
                  </a:cubicBezTo>
                  <a:cubicBezTo>
                    <a:pt x="93" y="14590"/>
                    <a:pt x="27" y="14851"/>
                    <a:pt x="79" y="15108"/>
                  </a:cubicBezTo>
                  <a:cubicBezTo>
                    <a:pt x="62" y="15143"/>
                    <a:pt x="46" y="15192"/>
                    <a:pt x="26" y="15254"/>
                  </a:cubicBezTo>
                  <a:cubicBezTo>
                    <a:pt x="99" y="15271"/>
                    <a:pt x="152" y="15283"/>
                    <a:pt x="209" y="15296"/>
                  </a:cubicBezTo>
                  <a:cubicBezTo>
                    <a:pt x="208" y="15341"/>
                    <a:pt x="207" y="15373"/>
                    <a:pt x="207" y="15410"/>
                  </a:cubicBezTo>
                  <a:cubicBezTo>
                    <a:pt x="149" y="15419"/>
                    <a:pt x="96" y="15427"/>
                    <a:pt x="46" y="15435"/>
                  </a:cubicBezTo>
                  <a:cubicBezTo>
                    <a:pt x="84" y="15530"/>
                    <a:pt x="118" y="15613"/>
                    <a:pt x="154" y="15700"/>
                  </a:cubicBezTo>
                  <a:cubicBezTo>
                    <a:pt x="111" y="15711"/>
                    <a:pt x="86" y="15719"/>
                    <a:pt x="59" y="15725"/>
                  </a:cubicBezTo>
                  <a:cubicBezTo>
                    <a:pt x="1" y="15951"/>
                    <a:pt x="136" y="16179"/>
                    <a:pt x="73" y="16404"/>
                  </a:cubicBezTo>
                  <a:cubicBezTo>
                    <a:pt x="109" y="16493"/>
                    <a:pt x="149" y="16591"/>
                    <a:pt x="184" y="16676"/>
                  </a:cubicBezTo>
                  <a:cubicBezTo>
                    <a:pt x="158" y="16722"/>
                    <a:pt x="142" y="16747"/>
                    <a:pt x="132" y="16765"/>
                  </a:cubicBezTo>
                  <a:cubicBezTo>
                    <a:pt x="171" y="16800"/>
                    <a:pt x="218" y="16832"/>
                    <a:pt x="270" y="16872"/>
                  </a:cubicBezTo>
                  <a:cubicBezTo>
                    <a:pt x="198" y="16943"/>
                    <a:pt x="145" y="16996"/>
                    <a:pt x="104" y="17037"/>
                  </a:cubicBezTo>
                  <a:cubicBezTo>
                    <a:pt x="215" y="17212"/>
                    <a:pt x="165" y="17421"/>
                    <a:pt x="229" y="17580"/>
                  </a:cubicBezTo>
                  <a:cubicBezTo>
                    <a:pt x="274" y="17594"/>
                    <a:pt x="308" y="17606"/>
                    <a:pt x="354" y="17621"/>
                  </a:cubicBezTo>
                  <a:cubicBezTo>
                    <a:pt x="318" y="17752"/>
                    <a:pt x="287" y="17865"/>
                    <a:pt x="271" y="17921"/>
                  </a:cubicBezTo>
                  <a:cubicBezTo>
                    <a:pt x="352" y="18202"/>
                    <a:pt x="414" y="18429"/>
                    <a:pt x="524" y="18679"/>
                  </a:cubicBezTo>
                  <a:cubicBezTo>
                    <a:pt x="543" y="18691"/>
                    <a:pt x="588" y="18717"/>
                    <a:pt x="632" y="18742"/>
                  </a:cubicBezTo>
                  <a:cubicBezTo>
                    <a:pt x="599" y="18804"/>
                    <a:pt x="576" y="18851"/>
                    <a:pt x="552" y="18899"/>
                  </a:cubicBezTo>
                  <a:cubicBezTo>
                    <a:pt x="648" y="19010"/>
                    <a:pt x="686" y="19126"/>
                    <a:pt x="629" y="19263"/>
                  </a:cubicBezTo>
                  <a:cubicBezTo>
                    <a:pt x="657" y="19292"/>
                    <a:pt x="685" y="19322"/>
                    <a:pt x="713" y="19351"/>
                  </a:cubicBezTo>
                  <a:cubicBezTo>
                    <a:pt x="699" y="19417"/>
                    <a:pt x="689" y="19469"/>
                    <a:pt x="682" y="19501"/>
                  </a:cubicBezTo>
                  <a:cubicBezTo>
                    <a:pt x="721" y="19578"/>
                    <a:pt x="763" y="19632"/>
                    <a:pt x="779" y="19694"/>
                  </a:cubicBezTo>
                  <a:cubicBezTo>
                    <a:pt x="830" y="19932"/>
                    <a:pt x="911" y="20162"/>
                    <a:pt x="985" y="20394"/>
                  </a:cubicBezTo>
                  <a:cubicBezTo>
                    <a:pt x="1061" y="20625"/>
                    <a:pt x="1148" y="20853"/>
                    <a:pt x="1269" y="21067"/>
                  </a:cubicBezTo>
                  <a:cubicBezTo>
                    <a:pt x="1325" y="21164"/>
                    <a:pt x="1331" y="21278"/>
                    <a:pt x="1417" y="21377"/>
                  </a:cubicBezTo>
                  <a:cubicBezTo>
                    <a:pt x="1485" y="21442"/>
                    <a:pt x="1482" y="21602"/>
                    <a:pt x="1525" y="21718"/>
                  </a:cubicBezTo>
                  <a:cubicBezTo>
                    <a:pt x="1547" y="21779"/>
                    <a:pt x="1591" y="21842"/>
                    <a:pt x="1638" y="21883"/>
                  </a:cubicBezTo>
                  <a:cubicBezTo>
                    <a:pt x="1763" y="21988"/>
                    <a:pt x="1697" y="22182"/>
                    <a:pt x="1831" y="22279"/>
                  </a:cubicBezTo>
                  <a:cubicBezTo>
                    <a:pt x="1837" y="22283"/>
                    <a:pt x="1829" y="22320"/>
                    <a:pt x="1829" y="22341"/>
                  </a:cubicBezTo>
                  <a:cubicBezTo>
                    <a:pt x="1829" y="22360"/>
                    <a:pt x="1831" y="22376"/>
                    <a:pt x="1832" y="22394"/>
                  </a:cubicBezTo>
                  <a:cubicBezTo>
                    <a:pt x="1956" y="22463"/>
                    <a:pt x="2090" y="22503"/>
                    <a:pt x="2168" y="22669"/>
                  </a:cubicBezTo>
                  <a:cubicBezTo>
                    <a:pt x="2099" y="22670"/>
                    <a:pt x="2031" y="22672"/>
                    <a:pt x="1935" y="22673"/>
                  </a:cubicBezTo>
                  <a:cubicBezTo>
                    <a:pt x="2007" y="22738"/>
                    <a:pt x="2041" y="22773"/>
                    <a:pt x="2079" y="22803"/>
                  </a:cubicBezTo>
                  <a:cubicBezTo>
                    <a:pt x="2074" y="22848"/>
                    <a:pt x="2069" y="22879"/>
                    <a:pt x="2066" y="22912"/>
                  </a:cubicBezTo>
                  <a:cubicBezTo>
                    <a:pt x="2124" y="22938"/>
                    <a:pt x="2184" y="22966"/>
                    <a:pt x="2260" y="23001"/>
                  </a:cubicBezTo>
                  <a:cubicBezTo>
                    <a:pt x="2293" y="23060"/>
                    <a:pt x="2332" y="23129"/>
                    <a:pt x="2388" y="23231"/>
                  </a:cubicBezTo>
                  <a:cubicBezTo>
                    <a:pt x="2424" y="23232"/>
                    <a:pt x="2472" y="23234"/>
                    <a:pt x="2562" y="23237"/>
                  </a:cubicBezTo>
                  <a:cubicBezTo>
                    <a:pt x="2475" y="23306"/>
                    <a:pt x="2434" y="23340"/>
                    <a:pt x="2357" y="23401"/>
                  </a:cubicBezTo>
                  <a:cubicBezTo>
                    <a:pt x="2496" y="23428"/>
                    <a:pt x="2591" y="23447"/>
                    <a:pt x="2686" y="23465"/>
                  </a:cubicBezTo>
                  <a:cubicBezTo>
                    <a:pt x="2700" y="23468"/>
                    <a:pt x="2715" y="23494"/>
                    <a:pt x="2740" y="23521"/>
                  </a:cubicBezTo>
                  <a:cubicBezTo>
                    <a:pt x="2733" y="23587"/>
                    <a:pt x="2724" y="23659"/>
                    <a:pt x="2716" y="23725"/>
                  </a:cubicBezTo>
                  <a:cubicBezTo>
                    <a:pt x="2856" y="23910"/>
                    <a:pt x="3114" y="23988"/>
                    <a:pt x="3103" y="24303"/>
                  </a:cubicBezTo>
                  <a:cubicBezTo>
                    <a:pt x="3043" y="24256"/>
                    <a:pt x="2989" y="24236"/>
                    <a:pt x="2941" y="24236"/>
                  </a:cubicBezTo>
                  <a:cubicBezTo>
                    <a:pt x="2886" y="24236"/>
                    <a:pt x="2838" y="24261"/>
                    <a:pt x="2794" y="24300"/>
                  </a:cubicBezTo>
                  <a:cubicBezTo>
                    <a:pt x="2936" y="24381"/>
                    <a:pt x="3077" y="24461"/>
                    <a:pt x="3221" y="24543"/>
                  </a:cubicBezTo>
                  <a:cubicBezTo>
                    <a:pt x="3240" y="24537"/>
                    <a:pt x="3267" y="24528"/>
                    <a:pt x="3303" y="24517"/>
                  </a:cubicBezTo>
                  <a:lnTo>
                    <a:pt x="3303" y="24517"/>
                  </a:lnTo>
                  <a:cubicBezTo>
                    <a:pt x="3317" y="24676"/>
                    <a:pt x="3190" y="24811"/>
                    <a:pt x="3354" y="24987"/>
                  </a:cubicBezTo>
                  <a:cubicBezTo>
                    <a:pt x="3368" y="24940"/>
                    <a:pt x="3379" y="24909"/>
                    <a:pt x="3399" y="24845"/>
                  </a:cubicBezTo>
                  <a:cubicBezTo>
                    <a:pt x="3476" y="24998"/>
                    <a:pt x="3458" y="25171"/>
                    <a:pt x="3623" y="25199"/>
                  </a:cubicBezTo>
                  <a:cubicBezTo>
                    <a:pt x="3627" y="25242"/>
                    <a:pt x="3629" y="25265"/>
                    <a:pt x="3632" y="25298"/>
                  </a:cubicBezTo>
                  <a:cubicBezTo>
                    <a:pt x="3685" y="25285"/>
                    <a:pt x="3720" y="25277"/>
                    <a:pt x="3764" y="25265"/>
                  </a:cubicBezTo>
                  <a:lnTo>
                    <a:pt x="3764" y="25265"/>
                  </a:lnTo>
                  <a:cubicBezTo>
                    <a:pt x="3742" y="25323"/>
                    <a:pt x="3724" y="25364"/>
                    <a:pt x="3702" y="25418"/>
                  </a:cubicBezTo>
                  <a:cubicBezTo>
                    <a:pt x="3895" y="25505"/>
                    <a:pt x="4027" y="25635"/>
                    <a:pt x="4049" y="25770"/>
                  </a:cubicBezTo>
                  <a:cubicBezTo>
                    <a:pt x="4152" y="25879"/>
                    <a:pt x="4245" y="25938"/>
                    <a:pt x="4263" y="26003"/>
                  </a:cubicBezTo>
                  <a:cubicBezTo>
                    <a:pt x="4300" y="26128"/>
                    <a:pt x="4358" y="26207"/>
                    <a:pt x="4475" y="26250"/>
                  </a:cubicBezTo>
                  <a:cubicBezTo>
                    <a:pt x="4595" y="26292"/>
                    <a:pt x="4595" y="26403"/>
                    <a:pt x="4636" y="26501"/>
                  </a:cubicBezTo>
                  <a:cubicBezTo>
                    <a:pt x="4663" y="26510"/>
                    <a:pt x="4695" y="26512"/>
                    <a:pt x="4722" y="26529"/>
                  </a:cubicBezTo>
                  <a:cubicBezTo>
                    <a:pt x="4879" y="26619"/>
                    <a:pt x="4960" y="26816"/>
                    <a:pt x="5151" y="26866"/>
                  </a:cubicBezTo>
                  <a:cubicBezTo>
                    <a:pt x="5154" y="26868"/>
                    <a:pt x="5154" y="26906"/>
                    <a:pt x="5159" y="26928"/>
                  </a:cubicBezTo>
                  <a:cubicBezTo>
                    <a:pt x="5179" y="27010"/>
                    <a:pt x="5344" y="26963"/>
                    <a:pt x="5316" y="27091"/>
                  </a:cubicBezTo>
                  <a:cubicBezTo>
                    <a:pt x="5400" y="27146"/>
                    <a:pt x="5484" y="27202"/>
                    <a:pt x="5565" y="27256"/>
                  </a:cubicBezTo>
                  <a:cubicBezTo>
                    <a:pt x="5572" y="27287"/>
                    <a:pt x="5578" y="27316"/>
                    <a:pt x="5582" y="27337"/>
                  </a:cubicBezTo>
                  <a:cubicBezTo>
                    <a:pt x="5630" y="27352"/>
                    <a:pt x="5671" y="27365"/>
                    <a:pt x="5705" y="27375"/>
                  </a:cubicBezTo>
                  <a:cubicBezTo>
                    <a:pt x="5724" y="27431"/>
                    <a:pt x="5738" y="27472"/>
                    <a:pt x="5759" y="27536"/>
                  </a:cubicBezTo>
                  <a:cubicBezTo>
                    <a:pt x="5918" y="27543"/>
                    <a:pt x="6015" y="27653"/>
                    <a:pt x="6096" y="27778"/>
                  </a:cubicBezTo>
                  <a:cubicBezTo>
                    <a:pt x="6146" y="27750"/>
                    <a:pt x="6199" y="27724"/>
                    <a:pt x="6280" y="27681"/>
                  </a:cubicBezTo>
                  <a:cubicBezTo>
                    <a:pt x="6286" y="27808"/>
                    <a:pt x="6290" y="27890"/>
                    <a:pt x="6295" y="27986"/>
                  </a:cubicBezTo>
                  <a:cubicBezTo>
                    <a:pt x="6512" y="28024"/>
                    <a:pt x="6651" y="28145"/>
                    <a:pt x="6731" y="28321"/>
                  </a:cubicBezTo>
                  <a:cubicBezTo>
                    <a:pt x="6798" y="28336"/>
                    <a:pt x="6849" y="28346"/>
                    <a:pt x="6895" y="28357"/>
                  </a:cubicBezTo>
                  <a:cubicBezTo>
                    <a:pt x="6914" y="28414"/>
                    <a:pt x="6927" y="28454"/>
                    <a:pt x="6943" y="28499"/>
                  </a:cubicBezTo>
                  <a:cubicBezTo>
                    <a:pt x="7077" y="28530"/>
                    <a:pt x="7204" y="28546"/>
                    <a:pt x="7320" y="28560"/>
                  </a:cubicBezTo>
                  <a:cubicBezTo>
                    <a:pt x="7324" y="28624"/>
                    <a:pt x="7329" y="28691"/>
                    <a:pt x="7332" y="28763"/>
                  </a:cubicBezTo>
                  <a:cubicBezTo>
                    <a:pt x="7422" y="28797"/>
                    <a:pt x="7487" y="28884"/>
                    <a:pt x="7579" y="28884"/>
                  </a:cubicBezTo>
                  <a:cubicBezTo>
                    <a:pt x="7594" y="28884"/>
                    <a:pt x="7609" y="28882"/>
                    <a:pt x="7624" y="28877"/>
                  </a:cubicBezTo>
                  <a:cubicBezTo>
                    <a:pt x="7651" y="29019"/>
                    <a:pt x="7808" y="29044"/>
                    <a:pt x="7891" y="29120"/>
                  </a:cubicBezTo>
                  <a:cubicBezTo>
                    <a:pt x="7976" y="29119"/>
                    <a:pt x="8050" y="29117"/>
                    <a:pt x="8132" y="29116"/>
                  </a:cubicBezTo>
                  <a:cubicBezTo>
                    <a:pt x="8181" y="29225"/>
                    <a:pt x="8219" y="29314"/>
                    <a:pt x="8254" y="29392"/>
                  </a:cubicBezTo>
                  <a:cubicBezTo>
                    <a:pt x="8277" y="29374"/>
                    <a:pt x="8307" y="29368"/>
                    <a:pt x="8340" y="29368"/>
                  </a:cubicBezTo>
                  <a:cubicBezTo>
                    <a:pt x="8393" y="29368"/>
                    <a:pt x="8456" y="29383"/>
                    <a:pt x="8515" y="29383"/>
                  </a:cubicBezTo>
                  <a:cubicBezTo>
                    <a:pt x="8549" y="29383"/>
                    <a:pt x="8582" y="29378"/>
                    <a:pt x="8612" y="29361"/>
                  </a:cubicBezTo>
                  <a:cubicBezTo>
                    <a:pt x="8707" y="29411"/>
                    <a:pt x="8793" y="29456"/>
                    <a:pt x="8882" y="29504"/>
                  </a:cubicBezTo>
                  <a:cubicBezTo>
                    <a:pt x="8929" y="29486"/>
                    <a:pt x="8977" y="29467"/>
                    <a:pt x="9019" y="29451"/>
                  </a:cubicBezTo>
                  <a:lnTo>
                    <a:pt x="9019" y="29451"/>
                  </a:lnTo>
                  <a:cubicBezTo>
                    <a:pt x="9169" y="29572"/>
                    <a:pt x="8968" y="29542"/>
                    <a:pt x="8999" y="29592"/>
                  </a:cubicBezTo>
                  <a:lnTo>
                    <a:pt x="8996" y="29704"/>
                  </a:lnTo>
                  <a:lnTo>
                    <a:pt x="9056" y="29767"/>
                  </a:lnTo>
                  <a:cubicBezTo>
                    <a:pt x="9106" y="29728"/>
                    <a:pt x="9155" y="29688"/>
                    <a:pt x="9193" y="29659"/>
                  </a:cubicBezTo>
                  <a:cubicBezTo>
                    <a:pt x="9281" y="29742"/>
                    <a:pt x="9346" y="29804"/>
                    <a:pt x="9446" y="29898"/>
                  </a:cubicBezTo>
                  <a:cubicBezTo>
                    <a:pt x="9455" y="29815"/>
                    <a:pt x="9491" y="29794"/>
                    <a:pt x="9534" y="29794"/>
                  </a:cubicBezTo>
                  <a:cubicBezTo>
                    <a:pt x="9578" y="29794"/>
                    <a:pt x="9631" y="29816"/>
                    <a:pt x="9673" y="29816"/>
                  </a:cubicBezTo>
                  <a:cubicBezTo>
                    <a:pt x="9681" y="29816"/>
                    <a:pt x="9689" y="29815"/>
                    <a:pt x="9696" y="29813"/>
                  </a:cubicBezTo>
                  <a:cubicBezTo>
                    <a:pt x="9722" y="29848"/>
                    <a:pt x="9747" y="29884"/>
                    <a:pt x="9778" y="29925"/>
                  </a:cubicBezTo>
                  <a:cubicBezTo>
                    <a:pt x="9873" y="29907"/>
                    <a:pt x="9956" y="29885"/>
                    <a:pt x="10043" y="29863"/>
                  </a:cubicBezTo>
                  <a:cubicBezTo>
                    <a:pt x="10044" y="29863"/>
                    <a:pt x="10046" y="29863"/>
                    <a:pt x="10047" y="29863"/>
                  </a:cubicBezTo>
                  <a:cubicBezTo>
                    <a:pt x="10059" y="29863"/>
                    <a:pt x="10076" y="29873"/>
                    <a:pt x="10090" y="29878"/>
                  </a:cubicBezTo>
                  <a:cubicBezTo>
                    <a:pt x="10077" y="29932"/>
                    <a:pt x="10064" y="29982"/>
                    <a:pt x="10046" y="30050"/>
                  </a:cubicBezTo>
                  <a:cubicBezTo>
                    <a:pt x="10162" y="30053"/>
                    <a:pt x="10249" y="30054"/>
                    <a:pt x="10287" y="30056"/>
                  </a:cubicBezTo>
                  <a:cubicBezTo>
                    <a:pt x="10380" y="30013"/>
                    <a:pt x="10437" y="29988"/>
                    <a:pt x="10513" y="29954"/>
                  </a:cubicBezTo>
                  <a:cubicBezTo>
                    <a:pt x="10533" y="30046"/>
                    <a:pt x="10548" y="30110"/>
                    <a:pt x="10563" y="30174"/>
                  </a:cubicBezTo>
                  <a:cubicBezTo>
                    <a:pt x="10593" y="30166"/>
                    <a:pt x="10623" y="30159"/>
                    <a:pt x="10663" y="30150"/>
                  </a:cubicBezTo>
                  <a:cubicBezTo>
                    <a:pt x="10688" y="30224"/>
                    <a:pt x="10710" y="30291"/>
                    <a:pt x="10732" y="30359"/>
                  </a:cubicBezTo>
                  <a:cubicBezTo>
                    <a:pt x="10789" y="30343"/>
                    <a:pt x="10842" y="30328"/>
                    <a:pt x="10897" y="30312"/>
                  </a:cubicBezTo>
                  <a:cubicBezTo>
                    <a:pt x="10930" y="30365"/>
                    <a:pt x="10963" y="30418"/>
                    <a:pt x="10988" y="30457"/>
                  </a:cubicBezTo>
                  <a:cubicBezTo>
                    <a:pt x="11047" y="30438"/>
                    <a:pt x="11102" y="30419"/>
                    <a:pt x="11195" y="30390"/>
                  </a:cubicBezTo>
                  <a:lnTo>
                    <a:pt x="11195" y="30390"/>
                  </a:lnTo>
                  <a:cubicBezTo>
                    <a:pt x="11179" y="30485"/>
                    <a:pt x="11169" y="30538"/>
                    <a:pt x="11157" y="30603"/>
                  </a:cubicBezTo>
                  <a:cubicBezTo>
                    <a:pt x="11207" y="30615"/>
                    <a:pt x="11247" y="30624"/>
                    <a:pt x="11294" y="30634"/>
                  </a:cubicBezTo>
                  <a:cubicBezTo>
                    <a:pt x="11273" y="30591"/>
                    <a:pt x="11258" y="30565"/>
                    <a:pt x="11238" y="30522"/>
                  </a:cubicBezTo>
                  <a:lnTo>
                    <a:pt x="11238" y="30522"/>
                  </a:lnTo>
                  <a:cubicBezTo>
                    <a:pt x="11316" y="30546"/>
                    <a:pt x="11382" y="30558"/>
                    <a:pt x="11445" y="30568"/>
                  </a:cubicBezTo>
                  <a:cubicBezTo>
                    <a:pt x="11475" y="30535"/>
                    <a:pt x="11500" y="30507"/>
                    <a:pt x="11523" y="30482"/>
                  </a:cubicBezTo>
                  <a:cubicBezTo>
                    <a:pt x="11589" y="30502"/>
                    <a:pt x="11648" y="30519"/>
                    <a:pt x="11706" y="30535"/>
                  </a:cubicBezTo>
                  <a:cubicBezTo>
                    <a:pt x="11751" y="30510"/>
                    <a:pt x="11797" y="30484"/>
                    <a:pt x="11847" y="30455"/>
                  </a:cubicBezTo>
                  <a:cubicBezTo>
                    <a:pt x="11879" y="30507"/>
                    <a:pt x="11900" y="30540"/>
                    <a:pt x="11919" y="30569"/>
                  </a:cubicBezTo>
                  <a:cubicBezTo>
                    <a:pt x="11888" y="30585"/>
                    <a:pt x="11863" y="30597"/>
                    <a:pt x="11837" y="30612"/>
                  </a:cubicBezTo>
                  <a:cubicBezTo>
                    <a:pt x="11879" y="30640"/>
                    <a:pt x="11913" y="30663"/>
                    <a:pt x="11948" y="30688"/>
                  </a:cubicBezTo>
                  <a:cubicBezTo>
                    <a:pt x="11978" y="30747"/>
                    <a:pt x="11843" y="30833"/>
                    <a:pt x="11994" y="30864"/>
                  </a:cubicBezTo>
                  <a:cubicBezTo>
                    <a:pt x="11995" y="30864"/>
                    <a:pt x="11996" y="30864"/>
                    <a:pt x="11998" y="30864"/>
                  </a:cubicBezTo>
                  <a:cubicBezTo>
                    <a:pt x="12115" y="30864"/>
                    <a:pt x="12043" y="30730"/>
                    <a:pt x="12143" y="30730"/>
                  </a:cubicBezTo>
                  <a:cubicBezTo>
                    <a:pt x="12152" y="30730"/>
                    <a:pt x="12164" y="30731"/>
                    <a:pt x="12176" y="30734"/>
                  </a:cubicBezTo>
                  <a:cubicBezTo>
                    <a:pt x="12196" y="30657"/>
                    <a:pt x="12239" y="30612"/>
                    <a:pt x="12329" y="30612"/>
                  </a:cubicBezTo>
                  <a:cubicBezTo>
                    <a:pt x="12360" y="30612"/>
                    <a:pt x="12396" y="30617"/>
                    <a:pt x="12438" y="30628"/>
                  </a:cubicBezTo>
                  <a:cubicBezTo>
                    <a:pt x="12362" y="30678"/>
                    <a:pt x="12304" y="30716"/>
                    <a:pt x="12246" y="30755"/>
                  </a:cubicBezTo>
                  <a:lnTo>
                    <a:pt x="12562" y="31025"/>
                  </a:lnTo>
                  <a:cubicBezTo>
                    <a:pt x="12615" y="31018"/>
                    <a:pt x="12666" y="31009"/>
                    <a:pt x="12722" y="31000"/>
                  </a:cubicBezTo>
                  <a:cubicBezTo>
                    <a:pt x="12772" y="31059"/>
                    <a:pt x="12816" y="31118"/>
                    <a:pt x="12883" y="31186"/>
                  </a:cubicBezTo>
                  <a:cubicBezTo>
                    <a:pt x="12950" y="31102"/>
                    <a:pt x="13002" y="31037"/>
                    <a:pt x="13055" y="30972"/>
                  </a:cubicBezTo>
                  <a:cubicBezTo>
                    <a:pt x="13097" y="31062"/>
                    <a:pt x="13205" y="31055"/>
                    <a:pt x="13295" y="31074"/>
                  </a:cubicBezTo>
                  <a:cubicBezTo>
                    <a:pt x="13346" y="31003"/>
                    <a:pt x="13398" y="30931"/>
                    <a:pt x="13470" y="30831"/>
                  </a:cubicBezTo>
                  <a:cubicBezTo>
                    <a:pt x="13539" y="30909"/>
                    <a:pt x="13573" y="30962"/>
                    <a:pt x="13624" y="30997"/>
                  </a:cubicBezTo>
                  <a:cubicBezTo>
                    <a:pt x="13676" y="31031"/>
                    <a:pt x="13746" y="31047"/>
                    <a:pt x="13808" y="31071"/>
                  </a:cubicBezTo>
                  <a:cubicBezTo>
                    <a:pt x="13807" y="31121"/>
                    <a:pt x="13804" y="31158"/>
                    <a:pt x="13804" y="31162"/>
                  </a:cubicBezTo>
                  <a:cubicBezTo>
                    <a:pt x="13888" y="31277"/>
                    <a:pt x="13943" y="31353"/>
                    <a:pt x="13995" y="31426"/>
                  </a:cubicBezTo>
                  <a:cubicBezTo>
                    <a:pt x="14130" y="31465"/>
                    <a:pt x="14261" y="31502"/>
                    <a:pt x="14397" y="31542"/>
                  </a:cubicBezTo>
                  <a:cubicBezTo>
                    <a:pt x="14410" y="31505"/>
                    <a:pt x="14429" y="31455"/>
                    <a:pt x="14455" y="31383"/>
                  </a:cubicBezTo>
                  <a:cubicBezTo>
                    <a:pt x="14591" y="31465"/>
                    <a:pt x="14704" y="31536"/>
                    <a:pt x="14817" y="31606"/>
                  </a:cubicBezTo>
                  <a:cubicBezTo>
                    <a:pt x="14850" y="31586"/>
                    <a:pt x="14886" y="31573"/>
                    <a:pt x="14906" y="31551"/>
                  </a:cubicBezTo>
                  <a:cubicBezTo>
                    <a:pt x="14954" y="31490"/>
                    <a:pt x="14991" y="31426"/>
                    <a:pt x="15037" y="31365"/>
                  </a:cubicBezTo>
                  <a:cubicBezTo>
                    <a:pt x="15042" y="31358"/>
                    <a:pt x="15069" y="31359"/>
                    <a:pt x="15087" y="31356"/>
                  </a:cubicBezTo>
                  <a:cubicBezTo>
                    <a:pt x="15098" y="31395"/>
                    <a:pt x="15109" y="31428"/>
                    <a:pt x="15120" y="31465"/>
                  </a:cubicBezTo>
                  <a:cubicBezTo>
                    <a:pt x="15127" y="31466"/>
                    <a:pt x="15133" y="31466"/>
                    <a:pt x="15139" y="31466"/>
                  </a:cubicBezTo>
                  <a:cubicBezTo>
                    <a:pt x="15248" y="31466"/>
                    <a:pt x="15295" y="31417"/>
                    <a:pt x="15332" y="31346"/>
                  </a:cubicBezTo>
                  <a:cubicBezTo>
                    <a:pt x="15343" y="31325"/>
                    <a:pt x="15418" y="31327"/>
                    <a:pt x="15459" y="31318"/>
                  </a:cubicBezTo>
                  <a:lnTo>
                    <a:pt x="15459" y="31318"/>
                  </a:lnTo>
                  <a:cubicBezTo>
                    <a:pt x="15429" y="31387"/>
                    <a:pt x="15409" y="31436"/>
                    <a:pt x="15387" y="31484"/>
                  </a:cubicBezTo>
                  <a:cubicBezTo>
                    <a:pt x="15451" y="31502"/>
                    <a:pt x="15513" y="31521"/>
                    <a:pt x="15541" y="31529"/>
                  </a:cubicBezTo>
                  <a:cubicBezTo>
                    <a:pt x="15611" y="31528"/>
                    <a:pt x="15673" y="31519"/>
                    <a:pt x="15726" y="31519"/>
                  </a:cubicBezTo>
                  <a:cubicBezTo>
                    <a:pt x="15752" y="31519"/>
                    <a:pt x="15776" y="31521"/>
                    <a:pt x="15799" y="31527"/>
                  </a:cubicBezTo>
                  <a:cubicBezTo>
                    <a:pt x="15883" y="31552"/>
                    <a:pt x="15952" y="31609"/>
                    <a:pt x="16030" y="31649"/>
                  </a:cubicBezTo>
                  <a:cubicBezTo>
                    <a:pt x="16034" y="31651"/>
                    <a:pt x="16040" y="31652"/>
                    <a:pt x="16046" y="31652"/>
                  </a:cubicBezTo>
                  <a:cubicBezTo>
                    <a:pt x="16062" y="31652"/>
                    <a:pt x="16081" y="31647"/>
                    <a:pt x="16097" y="31645"/>
                  </a:cubicBezTo>
                  <a:cubicBezTo>
                    <a:pt x="16115" y="31612"/>
                    <a:pt x="16131" y="31580"/>
                    <a:pt x="16149" y="31548"/>
                  </a:cubicBezTo>
                  <a:cubicBezTo>
                    <a:pt x="16189" y="31566"/>
                    <a:pt x="16226" y="31597"/>
                    <a:pt x="16259" y="31597"/>
                  </a:cubicBezTo>
                  <a:cubicBezTo>
                    <a:pt x="16261" y="31597"/>
                    <a:pt x="16263" y="31596"/>
                    <a:pt x="16265" y="31596"/>
                  </a:cubicBezTo>
                  <a:cubicBezTo>
                    <a:pt x="16458" y="31567"/>
                    <a:pt x="16648" y="31530"/>
                    <a:pt x="16831" y="31495"/>
                  </a:cubicBezTo>
                  <a:cubicBezTo>
                    <a:pt x="16902" y="31509"/>
                    <a:pt x="16977" y="31524"/>
                    <a:pt x="17111" y="31551"/>
                  </a:cubicBezTo>
                  <a:cubicBezTo>
                    <a:pt x="17133" y="31506"/>
                    <a:pt x="17161" y="31455"/>
                    <a:pt x="17186" y="31408"/>
                  </a:cubicBezTo>
                  <a:cubicBezTo>
                    <a:pt x="17239" y="31439"/>
                    <a:pt x="17265" y="31453"/>
                    <a:pt x="17295" y="31471"/>
                  </a:cubicBezTo>
                  <a:cubicBezTo>
                    <a:pt x="17360" y="31443"/>
                    <a:pt x="17420" y="31420"/>
                    <a:pt x="17473" y="31398"/>
                  </a:cubicBezTo>
                  <a:cubicBezTo>
                    <a:pt x="17524" y="31426"/>
                    <a:pt x="17561" y="31446"/>
                    <a:pt x="17619" y="31477"/>
                  </a:cubicBezTo>
                  <a:cubicBezTo>
                    <a:pt x="17655" y="31448"/>
                    <a:pt x="17683" y="31420"/>
                    <a:pt x="17719" y="31398"/>
                  </a:cubicBezTo>
                  <a:cubicBezTo>
                    <a:pt x="17761" y="31373"/>
                    <a:pt x="17808" y="31350"/>
                    <a:pt x="17863" y="31317"/>
                  </a:cubicBezTo>
                  <a:cubicBezTo>
                    <a:pt x="17889" y="31365"/>
                    <a:pt x="17905" y="31396"/>
                    <a:pt x="17923" y="31427"/>
                  </a:cubicBezTo>
                  <a:cubicBezTo>
                    <a:pt x="18063" y="31411"/>
                    <a:pt x="18203" y="31395"/>
                    <a:pt x="18334" y="31378"/>
                  </a:cubicBezTo>
                  <a:cubicBezTo>
                    <a:pt x="18341" y="31337"/>
                    <a:pt x="18345" y="31311"/>
                    <a:pt x="18350" y="31289"/>
                  </a:cubicBezTo>
                  <a:cubicBezTo>
                    <a:pt x="18507" y="31309"/>
                    <a:pt x="18659" y="31330"/>
                    <a:pt x="18803" y="31349"/>
                  </a:cubicBezTo>
                  <a:cubicBezTo>
                    <a:pt x="18890" y="31283"/>
                    <a:pt x="18926" y="31185"/>
                    <a:pt x="19048" y="31185"/>
                  </a:cubicBezTo>
                  <a:cubicBezTo>
                    <a:pt x="19053" y="31185"/>
                    <a:pt x="19058" y="31185"/>
                    <a:pt x="19063" y="31186"/>
                  </a:cubicBezTo>
                  <a:cubicBezTo>
                    <a:pt x="19075" y="31165"/>
                    <a:pt x="19090" y="31147"/>
                    <a:pt x="19105" y="31130"/>
                  </a:cubicBezTo>
                  <a:lnTo>
                    <a:pt x="19130" y="31146"/>
                  </a:lnTo>
                  <a:lnTo>
                    <a:pt x="19075" y="31193"/>
                  </a:lnTo>
                  <a:cubicBezTo>
                    <a:pt x="19071" y="31190"/>
                    <a:pt x="19063" y="31186"/>
                    <a:pt x="19063" y="31186"/>
                  </a:cubicBezTo>
                  <a:lnTo>
                    <a:pt x="19063" y="31186"/>
                  </a:lnTo>
                  <a:cubicBezTo>
                    <a:pt x="19103" y="31221"/>
                    <a:pt x="19140" y="31253"/>
                    <a:pt x="19175" y="31284"/>
                  </a:cubicBezTo>
                  <a:cubicBezTo>
                    <a:pt x="19243" y="31246"/>
                    <a:pt x="19305" y="31211"/>
                    <a:pt x="19365" y="31177"/>
                  </a:cubicBezTo>
                  <a:cubicBezTo>
                    <a:pt x="19358" y="31130"/>
                    <a:pt x="19352" y="31084"/>
                    <a:pt x="19316" y="31042"/>
                  </a:cubicBezTo>
                  <a:cubicBezTo>
                    <a:pt x="19316" y="31042"/>
                    <a:pt x="19317" y="31041"/>
                    <a:pt x="19317" y="31041"/>
                  </a:cubicBezTo>
                  <a:lnTo>
                    <a:pt x="19317" y="31041"/>
                  </a:lnTo>
                  <a:cubicBezTo>
                    <a:pt x="19317" y="31041"/>
                    <a:pt x="19316" y="31041"/>
                    <a:pt x="19316" y="31042"/>
                  </a:cubicBezTo>
                  <a:lnTo>
                    <a:pt x="19316" y="31042"/>
                  </a:lnTo>
                  <a:cubicBezTo>
                    <a:pt x="19278" y="31011"/>
                    <a:pt x="19269" y="30975"/>
                    <a:pt x="19260" y="30939"/>
                  </a:cubicBezTo>
                  <a:lnTo>
                    <a:pt x="19306" y="30928"/>
                  </a:lnTo>
                  <a:lnTo>
                    <a:pt x="19349" y="31032"/>
                  </a:lnTo>
                  <a:lnTo>
                    <a:pt x="19349" y="31032"/>
                  </a:lnTo>
                  <a:cubicBezTo>
                    <a:pt x="19371" y="31026"/>
                    <a:pt x="19391" y="31024"/>
                    <a:pt x="19409" y="31024"/>
                  </a:cubicBezTo>
                  <a:cubicBezTo>
                    <a:pt x="19500" y="31024"/>
                    <a:pt x="19547" y="31082"/>
                    <a:pt x="19622" y="31093"/>
                  </a:cubicBezTo>
                  <a:cubicBezTo>
                    <a:pt x="19637" y="31050"/>
                    <a:pt x="19653" y="31008"/>
                    <a:pt x="19681" y="30928"/>
                  </a:cubicBezTo>
                  <a:cubicBezTo>
                    <a:pt x="19747" y="30980"/>
                    <a:pt x="19787" y="31012"/>
                    <a:pt x="19825" y="31043"/>
                  </a:cubicBezTo>
                  <a:cubicBezTo>
                    <a:pt x="19890" y="30980"/>
                    <a:pt x="20024" y="30946"/>
                    <a:pt x="20012" y="30806"/>
                  </a:cubicBezTo>
                  <a:lnTo>
                    <a:pt x="20012" y="30806"/>
                  </a:lnTo>
                  <a:cubicBezTo>
                    <a:pt x="20078" y="30853"/>
                    <a:pt x="20127" y="30889"/>
                    <a:pt x="20189" y="30931"/>
                  </a:cubicBezTo>
                  <a:cubicBezTo>
                    <a:pt x="20202" y="30874"/>
                    <a:pt x="20211" y="30837"/>
                    <a:pt x="20215" y="30812"/>
                  </a:cubicBezTo>
                  <a:cubicBezTo>
                    <a:pt x="20282" y="30808"/>
                    <a:pt x="20345" y="30802"/>
                    <a:pt x="20442" y="30794"/>
                  </a:cubicBezTo>
                  <a:cubicBezTo>
                    <a:pt x="20383" y="30759"/>
                    <a:pt x="20358" y="30744"/>
                    <a:pt x="20332" y="30728"/>
                  </a:cubicBezTo>
                  <a:cubicBezTo>
                    <a:pt x="20376" y="30703"/>
                    <a:pt x="20414" y="30681"/>
                    <a:pt x="20452" y="30659"/>
                  </a:cubicBezTo>
                  <a:cubicBezTo>
                    <a:pt x="20452" y="30606"/>
                    <a:pt x="20451" y="30553"/>
                    <a:pt x="20449" y="30494"/>
                  </a:cubicBezTo>
                  <a:cubicBezTo>
                    <a:pt x="20502" y="30493"/>
                    <a:pt x="20536" y="30493"/>
                    <a:pt x="20592" y="30491"/>
                  </a:cubicBezTo>
                  <a:lnTo>
                    <a:pt x="20592" y="30491"/>
                  </a:lnTo>
                  <a:cubicBezTo>
                    <a:pt x="20574" y="30544"/>
                    <a:pt x="20561" y="30587"/>
                    <a:pt x="20546" y="30631"/>
                  </a:cubicBezTo>
                  <a:cubicBezTo>
                    <a:pt x="20624" y="30660"/>
                    <a:pt x="20684" y="30674"/>
                    <a:pt x="20728" y="30674"/>
                  </a:cubicBezTo>
                  <a:cubicBezTo>
                    <a:pt x="20777" y="30674"/>
                    <a:pt x="20807" y="30657"/>
                    <a:pt x="20824" y="30622"/>
                  </a:cubicBezTo>
                  <a:cubicBezTo>
                    <a:pt x="20799" y="30608"/>
                    <a:pt x="20774" y="30593"/>
                    <a:pt x="20755" y="30583"/>
                  </a:cubicBezTo>
                  <a:cubicBezTo>
                    <a:pt x="20782" y="30543"/>
                    <a:pt x="20805" y="30509"/>
                    <a:pt x="20821" y="30485"/>
                  </a:cubicBezTo>
                  <a:cubicBezTo>
                    <a:pt x="20910" y="30510"/>
                    <a:pt x="20988" y="30522"/>
                    <a:pt x="21060" y="30537"/>
                  </a:cubicBezTo>
                  <a:cubicBezTo>
                    <a:pt x="21083" y="30503"/>
                    <a:pt x="21097" y="30493"/>
                    <a:pt x="21095" y="30485"/>
                  </a:cubicBezTo>
                  <a:cubicBezTo>
                    <a:pt x="21091" y="30461"/>
                    <a:pt x="21084" y="30437"/>
                    <a:pt x="21018" y="30410"/>
                  </a:cubicBezTo>
                  <a:lnTo>
                    <a:pt x="21018" y="30410"/>
                  </a:lnTo>
                  <a:cubicBezTo>
                    <a:pt x="21005" y="30418"/>
                    <a:pt x="20992" y="30426"/>
                    <a:pt x="20977" y="30432"/>
                  </a:cubicBezTo>
                  <a:cubicBezTo>
                    <a:pt x="20977" y="30433"/>
                    <a:pt x="20976" y="30433"/>
                    <a:pt x="20975" y="30433"/>
                  </a:cubicBezTo>
                  <a:cubicBezTo>
                    <a:pt x="20964" y="30433"/>
                    <a:pt x="20951" y="30417"/>
                    <a:pt x="20982" y="30397"/>
                  </a:cubicBezTo>
                  <a:cubicBezTo>
                    <a:pt x="20982" y="30397"/>
                    <a:pt x="20983" y="30397"/>
                    <a:pt x="20983" y="30397"/>
                  </a:cubicBezTo>
                  <a:lnTo>
                    <a:pt x="20983" y="30397"/>
                  </a:lnTo>
                  <a:cubicBezTo>
                    <a:pt x="20983" y="30397"/>
                    <a:pt x="20983" y="30397"/>
                    <a:pt x="20983" y="30397"/>
                  </a:cubicBezTo>
                  <a:cubicBezTo>
                    <a:pt x="20996" y="30401"/>
                    <a:pt x="21008" y="30406"/>
                    <a:pt x="21018" y="30410"/>
                  </a:cubicBezTo>
                  <a:lnTo>
                    <a:pt x="21018" y="30410"/>
                  </a:lnTo>
                  <a:cubicBezTo>
                    <a:pt x="21024" y="30406"/>
                    <a:pt x="21030" y="30402"/>
                    <a:pt x="21036" y="30397"/>
                  </a:cubicBezTo>
                  <a:lnTo>
                    <a:pt x="21036" y="30397"/>
                  </a:lnTo>
                  <a:cubicBezTo>
                    <a:pt x="21027" y="30397"/>
                    <a:pt x="21017" y="30396"/>
                    <a:pt x="21007" y="30396"/>
                  </a:cubicBezTo>
                  <a:cubicBezTo>
                    <a:pt x="20999" y="30396"/>
                    <a:pt x="20991" y="30397"/>
                    <a:pt x="20983" y="30397"/>
                  </a:cubicBezTo>
                  <a:lnTo>
                    <a:pt x="20983" y="30397"/>
                  </a:lnTo>
                  <a:cubicBezTo>
                    <a:pt x="20981" y="30384"/>
                    <a:pt x="21023" y="30379"/>
                    <a:pt x="21067" y="30377"/>
                  </a:cubicBezTo>
                  <a:lnTo>
                    <a:pt x="21067" y="30377"/>
                  </a:lnTo>
                  <a:cubicBezTo>
                    <a:pt x="21057" y="30383"/>
                    <a:pt x="21047" y="30390"/>
                    <a:pt x="21036" y="30397"/>
                  </a:cubicBezTo>
                  <a:lnTo>
                    <a:pt x="21036" y="30397"/>
                  </a:lnTo>
                  <a:cubicBezTo>
                    <a:pt x="21148" y="30405"/>
                    <a:pt x="21229" y="30450"/>
                    <a:pt x="21303" y="30450"/>
                  </a:cubicBezTo>
                  <a:cubicBezTo>
                    <a:pt x="21349" y="30450"/>
                    <a:pt x="21392" y="30433"/>
                    <a:pt x="21438" y="30379"/>
                  </a:cubicBezTo>
                  <a:cubicBezTo>
                    <a:pt x="21436" y="30347"/>
                    <a:pt x="21436" y="30321"/>
                    <a:pt x="21433" y="30244"/>
                  </a:cubicBezTo>
                  <a:lnTo>
                    <a:pt x="21433" y="30244"/>
                  </a:lnTo>
                  <a:cubicBezTo>
                    <a:pt x="21509" y="30300"/>
                    <a:pt x="21554" y="30334"/>
                    <a:pt x="21600" y="30368"/>
                  </a:cubicBezTo>
                  <a:cubicBezTo>
                    <a:pt x="21751" y="30297"/>
                    <a:pt x="21875" y="30238"/>
                    <a:pt x="22037" y="30163"/>
                  </a:cubicBezTo>
                  <a:cubicBezTo>
                    <a:pt x="22068" y="30164"/>
                    <a:pt x="22094" y="30165"/>
                    <a:pt x="22117" y="30165"/>
                  </a:cubicBezTo>
                  <a:cubicBezTo>
                    <a:pt x="22241" y="30165"/>
                    <a:pt x="22253" y="30142"/>
                    <a:pt x="22316" y="29994"/>
                  </a:cubicBezTo>
                  <a:cubicBezTo>
                    <a:pt x="22321" y="29984"/>
                    <a:pt x="22293" y="29968"/>
                    <a:pt x="22279" y="29954"/>
                  </a:cubicBezTo>
                  <a:cubicBezTo>
                    <a:pt x="22251" y="29976"/>
                    <a:pt x="22225" y="30000"/>
                    <a:pt x="22179" y="30037"/>
                  </a:cubicBezTo>
                  <a:cubicBezTo>
                    <a:pt x="22169" y="29993"/>
                    <a:pt x="22162" y="29960"/>
                    <a:pt x="22156" y="29932"/>
                  </a:cubicBezTo>
                  <a:cubicBezTo>
                    <a:pt x="22249" y="29898"/>
                    <a:pt x="22328" y="29881"/>
                    <a:pt x="22397" y="29847"/>
                  </a:cubicBezTo>
                  <a:cubicBezTo>
                    <a:pt x="22428" y="29878"/>
                    <a:pt x="22453" y="29903"/>
                    <a:pt x="22480" y="29931"/>
                  </a:cubicBezTo>
                  <a:cubicBezTo>
                    <a:pt x="22502" y="29897"/>
                    <a:pt x="22519" y="29869"/>
                    <a:pt x="22535" y="29842"/>
                  </a:cubicBezTo>
                  <a:cubicBezTo>
                    <a:pt x="22591" y="29891"/>
                    <a:pt x="22654" y="29907"/>
                    <a:pt x="22722" y="29907"/>
                  </a:cubicBezTo>
                  <a:cubicBezTo>
                    <a:pt x="22846" y="29907"/>
                    <a:pt x="22988" y="29856"/>
                    <a:pt x="23142" y="29854"/>
                  </a:cubicBezTo>
                  <a:cubicBezTo>
                    <a:pt x="23075" y="29759"/>
                    <a:pt x="23034" y="29700"/>
                    <a:pt x="22986" y="29632"/>
                  </a:cubicBezTo>
                  <a:cubicBezTo>
                    <a:pt x="23111" y="29578"/>
                    <a:pt x="23230" y="29525"/>
                    <a:pt x="23343" y="29475"/>
                  </a:cubicBezTo>
                  <a:cubicBezTo>
                    <a:pt x="23346" y="29428"/>
                    <a:pt x="23349" y="29391"/>
                    <a:pt x="23350" y="29356"/>
                  </a:cubicBezTo>
                  <a:cubicBezTo>
                    <a:pt x="23362" y="29358"/>
                    <a:pt x="23373" y="29360"/>
                    <a:pt x="23384" y="29363"/>
                  </a:cubicBezTo>
                  <a:cubicBezTo>
                    <a:pt x="23402" y="29404"/>
                    <a:pt x="23421" y="29445"/>
                    <a:pt x="23439" y="29485"/>
                  </a:cubicBezTo>
                  <a:cubicBezTo>
                    <a:pt x="23300" y="29576"/>
                    <a:pt x="23246" y="29666"/>
                    <a:pt x="23273" y="29754"/>
                  </a:cubicBezTo>
                  <a:cubicBezTo>
                    <a:pt x="23495" y="29682"/>
                    <a:pt x="23705" y="29576"/>
                    <a:pt x="23915" y="29472"/>
                  </a:cubicBezTo>
                  <a:cubicBezTo>
                    <a:pt x="24118" y="29353"/>
                    <a:pt x="24324" y="29241"/>
                    <a:pt x="24554" y="29177"/>
                  </a:cubicBezTo>
                  <a:cubicBezTo>
                    <a:pt x="24605" y="29111"/>
                    <a:pt x="24663" y="29038"/>
                    <a:pt x="24722" y="28961"/>
                  </a:cubicBezTo>
                  <a:cubicBezTo>
                    <a:pt x="24754" y="28992"/>
                    <a:pt x="24775" y="29010"/>
                    <a:pt x="24810" y="29042"/>
                  </a:cubicBezTo>
                  <a:cubicBezTo>
                    <a:pt x="24895" y="28982"/>
                    <a:pt x="24985" y="28917"/>
                    <a:pt x="25073" y="28855"/>
                  </a:cubicBezTo>
                  <a:lnTo>
                    <a:pt x="25182" y="28882"/>
                  </a:lnTo>
                  <a:cubicBezTo>
                    <a:pt x="25167" y="28826"/>
                    <a:pt x="25153" y="28768"/>
                    <a:pt x="25131" y="28676"/>
                  </a:cubicBezTo>
                  <a:lnTo>
                    <a:pt x="25131" y="28676"/>
                  </a:lnTo>
                  <a:cubicBezTo>
                    <a:pt x="25198" y="28735"/>
                    <a:pt x="25219" y="28752"/>
                    <a:pt x="25257" y="28785"/>
                  </a:cubicBezTo>
                  <a:cubicBezTo>
                    <a:pt x="25312" y="28757"/>
                    <a:pt x="25365" y="28705"/>
                    <a:pt x="25428" y="28674"/>
                  </a:cubicBezTo>
                  <a:cubicBezTo>
                    <a:pt x="25497" y="28639"/>
                    <a:pt x="25575" y="28626"/>
                    <a:pt x="25646" y="28590"/>
                  </a:cubicBezTo>
                  <a:cubicBezTo>
                    <a:pt x="25820" y="28501"/>
                    <a:pt x="25915" y="28329"/>
                    <a:pt x="25808" y="28191"/>
                  </a:cubicBezTo>
                  <a:lnTo>
                    <a:pt x="25808" y="28191"/>
                  </a:lnTo>
                  <a:cubicBezTo>
                    <a:pt x="25804" y="28196"/>
                    <a:pt x="25800" y="28200"/>
                    <a:pt x="25796" y="28204"/>
                  </a:cubicBezTo>
                  <a:cubicBezTo>
                    <a:pt x="25794" y="28205"/>
                    <a:pt x="25791" y="28206"/>
                    <a:pt x="25789" y="28206"/>
                  </a:cubicBezTo>
                  <a:cubicBezTo>
                    <a:pt x="25779" y="28206"/>
                    <a:pt x="25769" y="28194"/>
                    <a:pt x="25790" y="28170"/>
                  </a:cubicBezTo>
                  <a:lnTo>
                    <a:pt x="25790" y="28170"/>
                  </a:lnTo>
                  <a:cubicBezTo>
                    <a:pt x="25797" y="28177"/>
                    <a:pt x="25803" y="28184"/>
                    <a:pt x="25808" y="28191"/>
                  </a:cubicBezTo>
                  <a:lnTo>
                    <a:pt x="25808" y="28191"/>
                  </a:lnTo>
                  <a:cubicBezTo>
                    <a:pt x="25822" y="28178"/>
                    <a:pt x="25834" y="28163"/>
                    <a:pt x="25846" y="28148"/>
                  </a:cubicBezTo>
                  <a:lnTo>
                    <a:pt x="25846" y="28148"/>
                  </a:lnTo>
                  <a:cubicBezTo>
                    <a:pt x="25830" y="28153"/>
                    <a:pt x="25811" y="28160"/>
                    <a:pt x="25790" y="28170"/>
                  </a:cubicBezTo>
                  <a:cubicBezTo>
                    <a:pt x="25782" y="28158"/>
                    <a:pt x="25824" y="28142"/>
                    <a:pt x="25866" y="28124"/>
                  </a:cubicBezTo>
                  <a:lnTo>
                    <a:pt x="25866" y="28124"/>
                  </a:lnTo>
                  <a:cubicBezTo>
                    <a:pt x="25859" y="28132"/>
                    <a:pt x="25853" y="28140"/>
                    <a:pt x="25846" y="28148"/>
                  </a:cubicBezTo>
                  <a:lnTo>
                    <a:pt x="25846" y="28148"/>
                  </a:lnTo>
                  <a:cubicBezTo>
                    <a:pt x="25868" y="28141"/>
                    <a:pt x="25886" y="28139"/>
                    <a:pt x="25901" y="28139"/>
                  </a:cubicBezTo>
                  <a:cubicBezTo>
                    <a:pt x="25989" y="28139"/>
                    <a:pt x="25991" y="28227"/>
                    <a:pt x="26047" y="28227"/>
                  </a:cubicBezTo>
                  <a:cubicBezTo>
                    <a:pt x="26055" y="28227"/>
                    <a:pt x="26064" y="28225"/>
                    <a:pt x="26074" y="28221"/>
                  </a:cubicBezTo>
                  <a:cubicBezTo>
                    <a:pt x="26261" y="28112"/>
                    <a:pt x="26249" y="27973"/>
                    <a:pt x="26236" y="27827"/>
                  </a:cubicBezTo>
                  <a:lnTo>
                    <a:pt x="26236" y="27827"/>
                  </a:lnTo>
                  <a:cubicBezTo>
                    <a:pt x="26343" y="27830"/>
                    <a:pt x="26447" y="27831"/>
                    <a:pt x="26552" y="27833"/>
                  </a:cubicBezTo>
                  <a:cubicBezTo>
                    <a:pt x="26581" y="27775"/>
                    <a:pt x="26599" y="27703"/>
                    <a:pt x="26614" y="27702"/>
                  </a:cubicBezTo>
                  <a:cubicBezTo>
                    <a:pt x="26842" y="27664"/>
                    <a:pt x="26923" y="27477"/>
                    <a:pt x="27008" y="27306"/>
                  </a:cubicBezTo>
                  <a:cubicBezTo>
                    <a:pt x="27058" y="27208"/>
                    <a:pt x="27101" y="27107"/>
                    <a:pt x="27151" y="26997"/>
                  </a:cubicBezTo>
                  <a:cubicBezTo>
                    <a:pt x="27215" y="26990"/>
                    <a:pt x="27286" y="26984"/>
                    <a:pt x="27355" y="26977"/>
                  </a:cubicBezTo>
                  <a:cubicBezTo>
                    <a:pt x="27363" y="26943"/>
                    <a:pt x="27367" y="26921"/>
                    <a:pt x="27371" y="26894"/>
                  </a:cubicBezTo>
                  <a:lnTo>
                    <a:pt x="27561" y="26878"/>
                  </a:lnTo>
                  <a:cubicBezTo>
                    <a:pt x="27516" y="26757"/>
                    <a:pt x="27645" y="26638"/>
                    <a:pt x="27613" y="26456"/>
                  </a:cubicBezTo>
                  <a:lnTo>
                    <a:pt x="27613" y="26456"/>
                  </a:lnTo>
                  <a:cubicBezTo>
                    <a:pt x="27707" y="26481"/>
                    <a:pt x="27766" y="26495"/>
                    <a:pt x="27855" y="26519"/>
                  </a:cubicBezTo>
                  <a:cubicBezTo>
                    <a:pt x="27852" y="26376"/>
                    <a:pt x="27851" y="26291"/>
                    <a:pt x="27850" y="26220"/>
                  </a:cubicBezTo>
                  <a:cubicBezTo>
                    <a:pt x="27926" y="26194"/>
                    <a:pt x="28003" y="26169"/>
                    <a:pt x="28097" y="26135"/>
                  </a:cubicBezTo>
                  <a:cubicBezTo>
                    <a:pt x="28050" y="26064"/>
                    <a:pt x="28020" y="26019"/>
                    <a:pt x="27988" y="25972"/>
                  </a:cubicBezTo>
                  <a:cubicBezTo>
                    <a:pt x="28025" y="25941"/>
                    <a:pt x="28050" y="25919"/>
                    <a:pt x="28081" y="25891"/>
                  </a:cubicBezTo>
                  <a:cubicBezTo>
                    <a:pt x="28091" y="25930"/>
                    <a:pt x="28097" y="25961"/>
                    <a:pt x="28104" y="25992"/>
                  </a:cubicBezTo>
                  <a:cubicBezTo>
                    <a:pt x="28145" y="25985"/>
                    <a:pt x="28186" y="25979"/>
                    <a:pt x="28223" y="25973"/>
                  </a:cubicBezTo>
                  <a:cubicBezTo>
                    <a:pt x="28231" y="25936"/>
                    <a:pt x="28236" y="25908"/>
                    <a:pt x="28247" y="25864"/>
                  </a:cubicBezTo>
                  <a:cubicBezTo>
                    <a:pt x="28301" y="25901"/>
                    <a:pt x="28347" y="25932"/>
                    <a:pt x="28394" y="25963"/>
                  </a:cubicBezTo>
                  <a:cubicBezTo>
                    <a:pt x="28425" y="25929"/>
                    <a:pt x="28447" y="25904"/>
                    <a:pt x="28472" y="25876"/>
                  </a:cubicBezTo>
                  <a:cubicBezTo>
                    <a:pt x="28438" y="25827"/>
                    <a:pt x="28407" y="25783"/>
                    <a:pt x="28370" y="25730"/>
                  </a:cubicBezTo>
                  <a:cubicBezTo>
                    <a:pt x="28419" y="25722"/>
                    <a:pt x="28450" y="25716"/>
                    <a:pt x="28478" y="25710"/>
                  </a:cubicBezTo>
                  <a:cubicBezTo>
                    <a:pt x="28487" y="25670"/>
                    <a:pt x="28497" y="25629"/>
                    <a:pt x="28509" y="25577"/>
                  </a:cubicBezTo>
                  <a:cubicBezTo>
                    <a:pt x="28590" y="25560"/>
                    <a:pt x="28659" y="25545"/>
                    <a:pt x="28728" y="25532"/>
                  </a:cubicBezTo>
                  <a:cubicBezTo>
                    <a:pt x="28731" y="25464"/>
                    <a:pt x="28732" y="25407"/>
                    <a:pt x="28734" y="25343"/>
                  </a:cubicBezTo>
                  <a:cubicBezTo>
                    <a:pt x="28779" y="25352"/>
                    <a:pt x="28822" y="25360"/>
                    <a:pt x="28853" y="25366"/>
                  </a:cubicBezTo>
                  <a:cubicBezTo>
                    <a:pt x="28910" y="25293"/>
                    <a:pt x="28962" y="25229"/>
                    <a:pt x="29016" y="25161"/>
                  </a:cubicBezTo>
                  <a:cubicBezTo>
                    <a:pt x="28781" y="25071"/>
                    <a:pt x="28773" y="25064"/>
                    <a:pt x="28650" y="24856"/>
                  </a:cubicBezTo>
                  <a:cubicBezTo>
                    <a:pt x="28803" y="24804"/>
                    <a:pt x="28943" y="24755"/>
                    <a:pt x="29068" y="24712"/>
                  </a:cubicBezTo>
                  <a:lnTo>
                    <a:pt x="29068" y="24712"/>
                  </a:lnTo>
                  <a:cubicBezTo>
                    <a:pt x="29147" y="24790"/>
                    <a:pt x="29034" y="24948"/>
                    <a:pt x="29165" y="24968"/>
                  </a:cubicBezTo>
                  <a:cubicBezTo>
                    <a:pt x="29193" y="24911"/>
                    <a:pt x="29216" y="24854"/>
                    <a:pt x="29246" y="24798"/>
                  </a:cubicBezTo>
                  <a:cubicBezTo>
                    <a:pt x="29296" y="24706"/>
                    <a:pt x="29309" y="24628"/>
                    <a:pt x="29241" y="24568"/>
                  </a:cubicBezTo>
                  <a:cubicBezTo>
                    <a:pt x="29237" y="24565"/>
                    <a:pt x="29253" y="24539"/>
                    <a:pt x="29260" y="24523"/>
                  </a:cubicBezTo>
                  <a:cubicBezTo>
                    <a:pt x="29303" y="24530"/>
                    <a:pt x="29344" y="24537"/>
                    <a:pt x="29393" y="24546"/>
                  </a:cubicBezTo>
                  <a:cubicBezTo>
                    <a:pt x="29455" y="24355"/>
                    <a:pt x="29411" y="24228"/>
                    <a:pt x="29353" y="24111"/>
                  </a:cubicBezTo>
                  <a:cubicBezTo>
                    <a:pt x="29318" y="24037"/>
                    <a:pt x="29288" y="23963"/>
                    <a:pt x="29391" y="23868"/>
                  </a:cubicBezTo>
                  <a:cubicBezTo>
                    <a:pt x="29472" y="23932"/>
                    <a:pt x="29475" y="24101"/>
                    <a:pt x="29596" y="24101"/>
                  </a:cubicBezTo>
                  <a:cubicBezTo>
                    <a:pt x="29609" y="24101"/>
                    <a:pt x="29624" y="24099"/>
                    <a:pt x="29640" y="24094"/>
                  </a:cubicBezTo>
                  <a:cubicBezTo>
                    <a:pt x="29666" y="24053"/>
                    <a:pt x="29693" y="24013"/>
                    <a:pt x="29719" y="23972"/>
                  </a:cubicBezTo>
                  <a:cubicBezTo>
                    <a:pt x="29677" y="23862"/>
                    <a:pt x="29671" y="23749"/>
                    <a:pt x="29764" y="23582"/>
                  </a:cubicBezTo>
                  <a:cubicBezTo>
                    <a:pt x="29806" y="23657"/>
                    <a:pt x="29830" y="23716"/>
                    <a:pt x="29868" y="23757"/>
                  </a:cubicBezTo>
                  <a:cubicBezTo>
                    <a:pt x="29870" y="23760"/>
                    <a:pt x="29874" y="23761"/>
                    <a:pt x="29878" y="23761"/>
                  </a:cubicBezTo>
                  <a:cubicBezTo>
                    <a:pt x="29899" y="23761"/>
                    <a:pt x="29940" y="23739"/>
                    <a:pt x="29978" y="23727"/>
                  </a:cubicBezTo>
                  <a:cubicBezTo>
                    <a:pt x="29950" y="23662"/>
                    <a:pt x="29931" y="23619"/>
                    <a:pt x="29917" y="23585"/>
                  </a:cubicBezTo>
                  <a:cubicBezTo>
                    <a:pt x="29946" y="23521"/>
                    <a:pt x="29973" y="23462"/>
                    <a:pt x="30030" y="23337"/>
                  </a:cubicBezTo>
                  <a:lnTo>
                    <a:pt x="30030" y="23337"/>
                  </a:lnTo>
                  <a:cubicBezTo>
                    <a:pt x="29921" y="23398"/>
                    <a:pt x="29872" y="23425"/>
                    <a:pt x="29824" y="23453"/>
                  </a:cubicBezTo>
                  <a:cubicBezTo>
                    <a:pt x="29803" y="23401"/>
                    <a:pt x="29783" y="23346"/>
                    <a:pt x="29758" y="23281"/>
                  </a:cubicBezTo>
                  <a:lnTo>
                    <a:pt x="29758" y="23281"/>
                  </a:lnTo>
                  <a:cubicBezTo>
                    <a:pt x="29874" y="23297"/>
                    <a:pt x="29978" y="23312"/>
                    <a:pt x="30089" y="23328"/>
                  </a:cubicBezTo>
                  <a:cubicBezTo>
                    <a:pt x="30106" y="23168"/>
                    <a:pt x="30121" y="23029"/>
                    <a:pt x="30136" y="22901"/>
                  </a:cubicBezTo>
                  <a:cubicBezTo>
                    <a:pt x="30195" y="22860"/>
                    <a:pt x="30245" y="22832"/>
                    <a:pt x="30292" y="22794"/>
                  </a:cubicBezTo>
                  <a:cubicBezTo>
                    <a:pt x="30276" y="22703"/>
                    <a:pt x="30259" y="22617"/>
                    <a:pt x="30246" y="22541"/>
                  </a:cubicBezTo>
                  <a:cubicBezTo>
                    <a:pt x="30186" y="22501"/>
                    <a:pt x="30133" y="22466"/>
                    <a:pt x="30105" y="22447"/>
                  </a:cubicBezTo>
                  <a:cubicBezTo>
                    <a:pt x="30145" y="22411"/>
                    <a:pt x="30187" y="22372"/>
                    <a:pt x="30220" y="22344"/>
                  </a:cubicBezTo>
                  <a:cubicBezTo>
                    <a:pt x="30296" y="22451"/>
                    <a:pt x="30358" y="22538"/>
                    <a:pt x="30426" y="22635"/>
                  </a:cubicBezTo>
                  <a:cubicBezTo>
                    <a:pt x="30449" y="22586"/>
                    <a:pt x="30462" y="22557"/>
                    <a:pt x="30479" y="22523"/>
                  </a:cubicBezTo>
                  <a:cubicBezTo>
                    <a:pt x="30434" y="22483"/>
                    <a:pt x="30393" y="22448"/>
                    <a:pt x="30371" y="22429"/>
                  </a:cubicBezTo>
                  <a:cubicBezTo>
                    <a:pt x="30374" y="22358"/>
                    <a:pt x="30380" y="22316"/>
                    <a:pt x="30373" y="22279"/>
                  </a:cubicBezTo>
                  <a:cubicBezTo>
                    <a:pt x="30368" y="22254"/>
                    <a:pt x="30346" y="22238"/>
                    <a:pt x="30333" y="22220"/>
                  </a:cubicBezTo>
                  <a:cubicBezTo>
                    <a:pt x="30377" y="22183"/>
                    <a:pt x="30395" y="22169"/>
                    <a:pt x="30458" y="22116"/>
                  </a:cubicBezTo>
                  <a:lnTo>
                    <a:pt x="30458" y="22116"/>
                  </a:lnTo>
                  <a:cubicBezTo>
                    <a:pt x="30298" y="22120"/>
                    <a:pt x="30190" y="22123"/>
                    <a:pt x="30074" y="22127"/>
                  </a:cubicBezTo>
                  <a:cubicBezTo>
                    <a:pt x="30084" y="22079"/>
                    <a:pt x="30090" y="22048"/>
                    <a:pt x="30102" y="21996"/>
                  </a:cubicBezTo>
                  <a:cubicBezTo>
                    <a:pt x="30214" y="22004"/>
                    <a:pt x="30320" y="22011"/>
                    <a:pt x="30426" y="22018"/>
                  </a:cubicBezTo>
                  <a:lnTo>
                    <a:pt x="30476" y="21923"/>
                  </a:lnTo>
                  <a:cubicBezTo>
                    <a:pt x="30445" y="21905"/>
                    <a:pt x="30414" y="21889"/>
                    <a:pt x="30380" y="21871"/>
                  </a:cubicBezTo>
                  <a:lnTo>
                    <a:pt x="30379" y="21871"/>
                  </a:lnTo>
                  <a:cubicBezTo>
                    <a:pt x="30405" y="21820"/>
                    <a:pt x="30421" y="21792"/>
                    <a:pt x="30437" y="21758"/>
                  </a:cubicBezTo>
                  <a:cubicBezTo>
                    <a:pt x="30495" y="21774"/>
                    <a:pt x="30546" y="21790"/>
                    <a:pt x="30598" y="21807"/>
                  </a:cubicBezTo>
                  <a:cubicBezTo>
                    <a:pt x="30617" y="21677"/>
                    <a:pt x="30635" y="21562"/>
                    <a:pt x="30654" y="21443"/>
                  </a:cubicBezTo>
                  <a:lnTo>
                    <a:pt x="30654" y="21443"/>
                  </a:lnTo>
                  <a:cubicBezTo>
                    <a:pt x="30560" y="21468"/>
                    <a:pt x="30486" y="21487"/>
                    <a:pt x="30405" y="21509"/>
                  </a:cubicBezTo>
                  <a:cubicBezTo>
                    <a:pt x="30398" y="21308"/>
                    <a:pt x="30608" y="21287"/>
                    <a:pt x="30607" y="21137"/>
                  </a:cubicBezTo>
                  <a:lnTo>
                    <a:pt x="30607" y="21137"/>
                  </a:lnTo>
                  <a:cubicBezTo>
                    <a:pt x="30742" y="21150"/>
                    <a:pt x="30857" y="21162"/>
                    <a:pt x="30970" y="21174"/>
                  </a:cubicBezTo>
                  <a:lnTo>
                    <a:pt x="30983" y="21136"/>
                  </a:lnTo>
                  <a:lnTo>
                    <a:pt x="30736" y="21021"/>
                  </a:lnTo>
                  <a:lnTo>
                    <a:pt x="30780" y="20980"/>
                  </a:lnTo>
                  <a:cubicBezTo>
                    <a:pt x="30755" y="20915"/>
                    <a:pt x="30730" y="20850"/>
                    <a:pt x="30715" y="20809"/>
                  </a:cubicBezTo>
                  <a:cubicBezTo>
                    <a:pt x="30799" y="20772"/>
                    <a:pt x="30889" y="20736"/>
                    <a:pt x="31011" y="20684"/>
                  </a:cubicBezTo>
                  <a:cubicBezTo>
                    <a:pt x="30974" y="20621"/>
                    <a:pt x="30944" y="20569"/>
                    <a:pt x="30921" y="20531"/>
                  </a:cubicBezTo>
                  <a:cubicBezTo>
                    <a:pt x="31002" y="20469"/>
                    <a:pt x="31060" y="20424"/>
                    <a:pt x="31119" y="20381"/>
                  </a:cubicBezTo>
                  <a:cubicBezTo>
                    <a:pt x="31089" y="20313"/>
                    <a:pt x="31067" y="20265"/>
                    <a:pt x="31047" y="20215"/>
                  </a:cubicBezTo>
                  <a:lnTo>
                    <a:pt x="31026" y="20112"/>
                  </a:lnTo>
                  <a:lnTo>
                    <a:pt x="31099" y="20082"/>
                  </a:lnTo>
                  <a:cubicBezTo>
                    <a:pt x="31083" y="20018"/>
                    <a:pt x="31067" y="19953"/>
                    <a:pt x="31051" y="19891"/>
                  </a:cubicBezTo>
                  <a:cubicBezTo>
                    <a:pt x="30992" y="19913"/>
                    <a:pt x="30961" y="19925"/>
                    <a:pt x="30914" y="19941"/>
                  </a:cubicBezTo>
                  <a:cubicBezTo>
                    <a:pt x="30944" y="19865"/>
                    <a:pt x="30969" y="19815"/>
                    <a:pt x="30986" y="19756"/>
                  </a:cubicBezTo>
                  <a:cubicBezTo>
                    <a:pt x="30998" y="19757"/>
                    <a:pt x="31010" y="19758"/>
                    <a:pt x="31021" y="19758"/>
                  </a:cubicBezTo>
                  <a:cubicBezTo>
                    <a:pt x="31189" y="19758"/>
                    <a:pt x="31321" y="19613"/>
                    <a:pt x="31488" y="19548"/>
                  </a:cubicBezTo>
                  <a:cubicBezTo>
                    <a:pt x="31454" y="19441"/>
                    <a:pt x="31429" y="19361"/>
                    <a:pt x="31407" y="19288"/>
                  </a:cubicBezTo>
                  <a:cubicBezTo>
                    <a:pt x="31448" y="19242"/>
                    <a:pt x="31475" y="19214"/>
                    <a:pt x="31538" y="19145"/>
                  </a:cubicBezTo>
                  <a:lnTo>
                    <a:pt x="31538" y="19145"/>
                  </a:lnTo>
                  <a:cubicBezTo>
                    <a:pt x="31448" y="19158"/>
                    <a:pt x="31401" y="19166"/>
                    <a:pt x="31358" y="19172"/>
                  </a:cubicBezTo>
                  <a:cubicBezTo>
                    <a:pt x="31322" y="19129"/>
                    <a:pt x="31285" y="19086"/>
                    <a:pt x="31258" y="19054"/>
                  </a:cubicBezTo>
                  <a:cubicBezTo>
                    <a:pt x="31267" y="18963"/>
                    <a:pt x="31275" y="18882"/>
                    <a:pt x="31289" y="18732"/>
                  </a:cubicBezTo>
                  <a:cubicBezTo>
                    <a:pt x="31330" y="18845"/>
                    <a:pt x="31351" y="18901"/>
                    <a:pt x="31366" y="18944"/>
                  </a:cubicBezTo>
                  <a:cubicBezTo>
                    <a:pt x="31433" y="18939"/>
                    <a:pt x="31504" y="18933"/>
                    <a:pt x="31575" y="18929"/>
                  </a:cubicBezTo>
                  <a:cubicBezTo>
                    <a:pt x="31566" y="18758"/>
                    <a:pt x="31566" y="18760"/>
                    <a:pt x="31664" y="18598"/>
                  </a:cubicBezTo>
                  <a:lnTo>
                    <a:pt x="31664" y="18598"/>
                  </a:lnTo>
                  <a:cubicBezTo>
                    <a:pt x="31606" y="18607"/>
                    <a:pt x="31557" y="18614"/>
                    <a:pt x="31506" y="18623"/>
                  </a:cubicBezTo>
                  <a:cubicBezTo>
                    <a:pt x="31523" y="18558"/>
                    <a:pt x="31541" y="18496"/>
                    <a:pt x="31558" y="18440"/>
                  </a:cubicBezTo>
                  <a:lnTo>
                    <a:pt x="31667" y="18440"/>
                  </a:lnTo>
                  <a:cubicBezTo>
                    <a:pt x="31697" y="18309"/>
                    <a:pt x="31701" y="18177"/>
                    <a:pt x="31716" y="18081"/>
                  </a:cubicBezTo>
                  <a:cubicBezTo>
                    <a:pt x="31675" y="17996"/>
                    <a:pt x="31641" y="17926"/>
                    <a:pt x="31604" y="17858"/>
                  </a:cubicBezTo>
                  <a:cubicBezTo>
                    <a:pt x="31588" y="17842"/>
                    <a:pt x="31576" y="17823"/>
                    <a:pt x="31564" y="17802"/>
                  </a:cubicBezTo>
                  <a:lnTo>
                    <a:pt x="31585" y="17784"/>
                  </a:lnTo>
                  <a:lnTo>
                    <a:pt x="31614" y="17850"/>
                  </a:lnTo>
                  <a:cubicBezTo>
                    <a:pt x="31610" y="17853"/>
                    <a:pt x="31606" y="17857"/>
                    <a:pt x="31604" y="17858"/>
                  </a:cubicBezTo>
                  <a:lnTo>
                    <a:pt x="31604" y="17858"/>
                  </a:lnTo>
                  <a:cubicBezTo>
                    <a:pt x="31701" y="17847"/>
                    <a:pt x="31747" y="17780"/>
                    <a:pt x="31759" y="17670"/>
                  </a:cubicBezTo>
                  <a:lnTo>
                    <a:pt x="31759" y="17670"/>
                  </a:lnTo>
                  <a:cubicBezTo>
                    <a:pt x="31725" y="17684"/>
                    <a:pt x="31692" y="17699"/>
                    <a:pt x="31647" y="17720"/>
                  </a:cubicBezTo>
                  <a:cubicBezTo>
                    <a:pt x="31651" y="17650"/>
                    <a:pt x="31654" y="17584"/>
                    <a:pt x="31657" y="17521"/>
                  </a:cubicBezTo>
                  <a:cubicBezTo>
                    <a:pt x="31625" y="17499"/>
                    <a:pt x="31594" y="17478"/>
                    <a:pt x="31556" y="17450"/>
                  </a:cubicBezTo>
                  <a:cubicBezTo>
                    <a:pt x="31598" y="17421"/>
                    <a:pt x="31631" y="17397"/>
                    <a:pt x="31666" y="17372"/>
                  </a:cubicBezTo>
                  <a:cubicBezTo>
                    <a:pt x="31685" y="17394"/>
                    <a:pt x="31710" y="17422"/>
                    <a:pt x="31735" y="17452"/>
                  </a:cubicBezTo>
                  <a:cubicBezTo>
                    <a:pt x="31801" y="17424"/>
                    <a:pt x="31863" y="17399"/>
                    <a:pt x="31935" y="17369"/>
                  </a:cubicBezTo>
                  <a:cubicBezTo>
                    <a:pt x="31882" y="17284"/>
                    <a:pt x="31840" y="17215"/>
                    <a:pt x="31795" y="17144"/>
                  </a:cubicBezTo>
                  <a:cubicBezTo>
                    <a:pt x="31754" y="17175"/>
                    <a:pt x="31729" y="17194"/>
                    <a:pt x="31706" y="17212"/>
                  </a:cubicBezTo>
                  <a:cubicBezTo>
                    <a:pt x="31678" y="17234"/>
                    <a:pt x="31653" y="17256"/>
                    <a:pt x="31606" y="17296"/>
                  </a:cubicBezTo>
                  <a:cubicBezTo>
                    <a:pt x="31642" y="17119"/>
                    <a:pt x="31735" y="17022"/>
                    <a:pt x="31885" y="17003"/>
                  </a:cubicBezTo>
                  <a:cubicBezTo>
                    <a:pt x="31828" y="16950"/>
                    <a:pt x="31775" y="16903"/>
                    <a:pt x="31726" y="16859"/>
                  </a:cubicBezTo>
                  <a:cubicBezTo>
                    <a:pt x="31678" y="16885"/>
                    <a:pt x="31636" y="16907"/>
                    <a:pt x="31572" y="16941"/>
                  </a:cubicBezTo>
                  <a:cubicBezTo>
                    <a:pt x="31570" y="16841"/>
                    <a:pt x="31457" y="16804"/>
                    <a:pt x="31548" y="16700"/>
                  </a:cubicBezTo>
                  <a:lnTo>
                    <a:pt x="31548" y="16700"/>
                  </a:lnTo>
                  <a:cubicBezTo>
                    <a:pt x="31586" y="16732"/>
                    <a:pt x="31620" y="16763"/>
                    <a:pt x="31664" y="16806"/>
                  </a:cubicBezTo>
                  <a:cubicBezTo>
                    <a:pt x="31697" y="16716"/>
                    <a:pt x="31707" y="16647"/>
                    <a:pt x="31734" y="16554"/>
                  </a:cubicBezTo>
                  <a:cubicBezTo>
                    <a:pt x="31756" y="16632"/>
                    <a:pt x="31769" y="16678"/>
                    <a:pt x="31797" y="16776"/>
                  </a:cubicBezTo>
                  <a:cubicBezTo>
                    <a:pt x="31809" y="16632"/>
                    <a:pt x="31817" y="16545"/>
                    <a:pt x="31822" y="16493"/>
                  </a:cubicBezTo>
                  <a:cubicBezTo>
                    <a:pt x="31775" y="16426"/>
                    <a:pt x="31745" y="16385"/>
                    <a:pt x="31710" y="16334"/>
                  </a:cubicBezTo>
                  <a:cubicBezTo>
                    <a:pt x="31770" y="16306"/>
                    <a:pt x="31809" y="16288"/>
                    <a:pt x="31863" y="16263"/>
                  </a:cubicBezTo>
                  <a:cubicBezTo>
                    <a:pt x="31728" y="16179"/>
                    <a:pt x="31847" y="16114"/>
                    <a:pt x="31856" y="16054"/>
                  </a:cubicBezTo>
                  <a:cubicBezTo>
                    <a:pt x="31791" y="15991"/>
                    <a:pt x="31731" y="15931"/>
                    <a:pt x="31672" y="15872"/>
                  </a:cubicBezTo>
                  <a:cubicBezTo>
                    <a:pt x="31656" y="15913"/>
                    <a:pt x="31641" y="15953"/>
                    <a:pt x="31622" y="16000"/>
                  </a:cubicBezTo>
                  <a:cubicBezTo>
                    <a:pt x="31570" y="15986"/>
                    <a:pt x="31523" y="15975"/>
                    <a:pt x="31413" y="15947"/>
                  </a:cubicBezTo>
                  <a:cubicBezTo>
                    <a:pt x="31513" y="15882"/>
                    <a:pt x="31564" y="15848"/>
                    <a:pt x="31604" y="15823"/>
                  </a:cubicBezTo>
                  <a:cubicBezTo>
                    <a:pt x="31584" y="15702"/>
                    <a:pt x="31566" y="15608"/>
                    <a:pt x="31548" y="15510"/>
                  </a:cubicBezTo>
                  <a:cubicBezTo>
                    <a:pt x="31501" y="15497"/>
                    <a:pt x="31450" y="15482"/>
                    <a:pt x="31392" y="15464"/>
                  </a:cubicBezTo>
                  <a:cubicBezTo>
                    <a:pt x="31423" y="15377"/>
                    <a:pt x="31451" y="15304"/>
                    <a:pt x="31504" y="15158"/>
                  </a:cubicBezTo>
                  <a:lnTo>
                    <a:pt x="31504" y="15158"/>
                  </a:lnTo>
                  <a:cubicBezTo>
                    <a:pt x="31375" y="15245"/>
                    <a:pt x="31305" y="15291"/>
                    <a:pt x="31236" y="15338"/>
                  </a:cubicBezTo>
                  <a:cubicBezTo>
                    <a:pt x="31220" y="15574"/>
                    <a:pt x="31166" y="15791"/>
                    <a:pt x="30983" y="15926"/>
                  </a:cubicBezTo>
                  <a:cubicBezTo>
                    <a:pt x="30960" y="15900"/>
                    <a:pt x="30944" y="15882"/>
                    <a:pt x="30905" y="15839"/>
                  </a:cubicBezTo>
                  <a:cubicBezTo>
                    <a:pt x="30899" y="15908"/>
                    <a:pt x="30895" y="15950"/>
                    <a:pt x="30892" y="15989"/>
                  </a:cubicBezTo>
                  <a:cubicBezTo>
                    <a:pt x="30963" y="16082"/>
                    <a:pt x="30954" y="16182"/>
                    <a:pt x="30870" y="16257"/>
                  </a:cubicBezTo>
                  <a:cubicBezTo>
                    <a:pt x="30867" y="16289"/>
                    <a:pt x="30864" y="16323"/>
                    <a:pt x="30861" y="16360"/>
                  </a:cubicBezTo>
                  <a:cubicBezTo>
                    <a:pt x="30821" y="16375"/>
                    <a:pt x="30782" y="16391"/>
                    <a:pt x="30751" y="16403"/>
                  </a:cubicBezTo>
                  <a:cubicBezTo>
                    <a:pt x="30767" y="16454"/>
                    <a:pt x="30782" y="16501"/>
                    <a:pt x="30792" y="16537"/>
                  </a:cubicBezTo>
                  <a:cubicBezTo>
                    <a:pt x="30720" y="16581"/>
                    <a:pt x="30663" y="16616"/>
                    <a:pt x="30605" y="16651"/>
                  </a:cubicBezTo>
                  <a:lnTo>
                    <a:pt x="30545" y="16726"/>
                  </a:lnTo>
                  <a:cubicBezTo>
                    <a:pt x="30596" y="16750"/>
                    <a:pt x="30648" y="16774"/>
                    <a:pt x="30739" y="16816"/>
                  </a:cubicBezTo>
                  <a:cubicBezTo>
                    <a:pt x="30618" y="16822"/>
                    <a:pt x="30564" y="16825"/>
                    <a:pt x="30502" y="16828"/>
                  </a:cubicBezTo>
                  <a:cubicBezTo>
                    <a:pt x="30487" y="16910"/>
                    <a:pt x="30473" y="16982"/>
                    <a:pt x="30461" y="17050"/>
                  </a:cubicBezTo>
                  <a:cubicBezTo>
                    <a:pt x="30424" y="17055"/>
                    <a:pt x="30396" y="17057"/>
                    <a:pt x="30358" y="17062"/>
                  </a:cubicBezTo>
                  <a:cubicBezTo>
                    <a:pt x="30323" y="17275"/>
                    <a:pt x="30118" y="17418"/>
                    <a:pt x="30133" y="17645"/>
                  </a:cubicBezTo>
                  <a:cubicBezTo>
                    <a:pt x="30191" y="17641"/>
                    <a:pt x="30239" y="17638"/>
                    <a:pt x="30321" y="17582"/>
                  </a:cubicBezTo>
                  <a:lnTo>
                    <a:pt x="30321" y="17582"/>
                  </a:lnTo>
                  <a:cubicBezTo>
                    <a:pt x="30322" y="17592"/>
                    <a:pt x="30323" y="17602"/>
                    <a:pt x="30324" y="17612"/>
                  </a:cubicBezTo>
                  <a:lnTo>
                    <a:pt x="30324" y="17612"/>
                  </a:lnTo>
                  <a:cubicBezTo>
                    <a:pt x="30331" y="17597"/>
                    <a:pt x="30339" y="17581"/>
                    <a:pt x="30348" y="17562"/>
                  </a:cubicBezTo>
                  <a:lnTo>
                    <a:pt x="30348" y="17562"/>
                  </a:lnTo>
                  <a:cubicBezTo>
                    <a:pt x="30338" y="17569"/>
                    <a:pt x="30329" y="17576"/>
                    <a:pt x="30321" y="17582"/>
                  </a:cubicBezTo>
                  <a:lnTo>
                    <a:pt x="30321" y="17582"/>
                  </a:lnTo>
                  <a:cubicBezTo>
                    <a:pt x="30320" y="17569"/>
                    <a:pt x="30319" y="17556"/>
                    <a:pt x="30320" y="17543"/>
                  </a:cubicBezTo>
                  <a:cubicBezTo>
                    <a:pt x="30320" y="17539"/>
                    <a:pt x="30325" y="17535"/>
                    <a:pt x="30330" y="17535"/>
                  </a:cubicBezTo>
                  <a:cubicBezTo>
                    <a:pt x="30337" y="17535"/>
                    <a:pt x="30346" y="17542"/>
                    <a:pt x="30348" y="17562"/>
                  </a:cubicBezTo>
                  <a:cubicBezTo>
                    <a:pt x="30348" y="17562"/>
                    <a:pt x="30348" y="17562"/>
                    <a:pt x="30348" y="17562"/>
                  </a:cubicBezTo>
                  <a:lnTo>
                    <a:pt x="30348" y="17562"/>
                  </a:lnTo>
                  <a:cubicBezTo>
                    <a:pt x="30348" y="17562"/>
                    <a:pt x="30348" y="17562"/>
                    <a:pt x="30348" y="17562"/>
                  </a:cubicBezTo>
                  <a:lnTo>
                    <a:pt x="30348" y="17562"/>
                  </a:lnTo>
                  <a:cubicBezTo>
                    <a:pt x="30361" y="17565"/>
                    <a:pt x="30345" y="17602"/>
                    <a:pt x="30327" y="17639"/>
                  </a:cubicBezTo>
                  <a:cubicBezTo>
                    <a:pt x="30326" y="17630"/>
                    <a:pt x="30325" y="17621"/>
                    <a:pt x="30324" y="17612"/>
                  </a:cubicBezTo>
                  <a:lnTo>
                    <a:pt x="30324" y="17612"/>
                  </a:lnTo>
                  <a:cubicBezTo>
                    <a:pt x="30291" y="17686"/>
                    <a:pt x="30285" y="17718"/>
                    <a:pt x="30280" y="17745"/>
                  </a:cubicBezTo>
                  <a:cubicBezTo>
                    <a:pt x="30226" y="17750"/>
                    <a:pt x="30193" y="17755"/>
                    <a:pt x="30148" y="17762"/>
                  </a:cubicBezTo>
                  <a:cubicBezTo>
                    <a:pt x="30192" y="17800"/>
                    <a:pt x="30224" y="17828"/>
                    <a:pt x="30279" y="17877"/>
                  </a:cubicBezTo>
                  <a:cubicBezTo>
                    <a:pt x="30198" y="17871"/>
                    <a:pt x="30145" y="17867"/>
                    <a:pt x="30073" y="17862"/>
                  </a:cubicBezTo>
                  <a:cubicBezTo>
                    <a:pt x="30068" y="18143"/>
                    <a:pt x="30009" y="18407"/>
                    <a:pt x="29983" y="18670"/>
                  </a:cubicBezTo>
                  <a:cubicBezTo>
                    <a:pt x="30023" y="18702"/>
                    <a:pt x="30050" y="18724"/>
                    <a:pt x="30096" y="18760"/>
                  </a:cubicBezTo>
                  <a:cubicBezTo>
                    <a:pt x="30030" y="18817"/>
                    <a:pt x="29973" y="18866"/>
                    <a:pt x="29915" y="18914"/>
                  </a:cubicBezTo>
                  <a:cubicBezTo>
                    <a:pt x="29943" y="18942"/>
                    <a:pt x="29971" y="18970"/>
                    <a:pt x="30009" y="19008"/>
                  </a:cubicBezTo>
                  <a:cubicBezTo>
                    <a:pt x="29953" y="19013"/>
                    <a:pt x="29918" y="19017"/>
                    <a:pt x="29852" y="19023"/>
                  </a:cubicBezTo>
                  <a:cubicBezTo>
                    <a:pt x="29940" y="19132"/>
                    <a:pt x="30015" y="19223"/>
                    <a:pt x="30081" y="19304"/>
                  </a:cubicBezTo>
                  <a:cubicBezTo>
                    <a:pt x="30095" y="19517"/>
                    <a:pt x="29915" y="19460"/>
                    <a:pt x="29803" y="19541"/>
                  </a:cubicBezTo>
                  <a:cubicBezTo>
                    <a:pt x="29846" y="19589"/>
                    <a:pt x="29874" y="19620"/>
                    <a:pt x="29909" y="19659"/>
                  </a:cubicBezTo>
                  <a:cubicBezTo>
                    <a:pt x="29862" y="19666"/>
                    <a:pt x="29821" y="19672"/>
                    <a:pt x="29821" y="19672"/>
                  </a:cubicBezTo>
                  <a:cubicBezTo>
                    <a:pt x="29722" y="19765"/>
                    <a:pt x="29652" y="19831"/>
                    <a:pt x="29578" y="19900"/>
                  </a:cubicBezTo>
                  <a:cubicBezTo>
                    <a:pt x="29593" y="19913"/>
                    <a:pt x="29618" y="19938"/>
                    <a:pt x="29650" y="19969"/>
                  </a:cubicBezTo>
                  <a:cubicBezTo>
                    <a:pt x="29631" y="20013"/>
                    <a:pt x="29612" y="20060"/>
                    <a:pt x="29566" y="20172"/>
                  </a:cubicBezTo>
                  <a:cubicBezTo>
                    <a:pt x="29558" y="20172"/>
                    <a:pt x="29500" y="20169"/>
                    <a:pt x="29478" y="20168"/>
                  </a:cubicBezTo>
                  <a:cubicBezTo>
                    <a:pt x="29456" y="20307"/>
                    <a:pt x="29434" y="20440"/>
                    <a:pt x="29413" y="20568"/>
                  </a:cubicBezTo>
                  <a:cubicBezTo>
                    <a:pt x="29403" y="20631"/>
                    <a:pt x="29391" y="20694"/>
                    <a:pt x="29381" y="20758"/>
                  </a:cubicBezTo>
                  <a:lnTo>
                    <a:pt x="29333" y="20940"/>
                  </a:lnTo>
                  <a:cubicBezTo>
                    <a:pt x="29368" y="20962"/>
                    <a:pt x="29406" y="20987"/>
                    <a:pt x="29446" y="21012"/>
                  </a:cubicBezTo>
                  <a:cubicBezTo>
                    <a:pt x="29422" y="21077"/>
                    <a:pt x="29402" y="21134"/>
                    <a:pt x="29388" y="21174"/>
                  </a:cubicBezTo>
                  <a:cubicBezTo>
                    <a:pt x="29421" y="21215"/>
                    <a:pt x="29441" y="21242"/>
                    <a:pt x="29477" y="21289"/>
                  </a:cubicBezTo>
                  <a:cubicBezTo>
                    <a:pt x="29405" y="21326"/>
                    <a:pt x="29353" y="21351"/>
                    <a:pt x="29299" y="21377"/>
                  </a:cubicBezTo>
                  <a:cubicBezTo>
                    <a:pt x="29308" y="21271"/>
                    <a:pt x="29315" y="21175"/>
                    <a:pt x="29324" y="21074"/>
                  </a:cubicBezTo>
                  <a:lnTo>
                    <a:pt x="29241" y="21074"/>
                  </a:lnTo>
                  <a:cubicBezTo>
                    <a:pt x="29209" y="21170"/>
                    <a:pt x="29193" y="21311"/>
                    <a:pt x="29149" y="21327"/>
                  </a:cubicBezTo>
                  <a:cubicBezTo>
                    <a:pt x="29037" y="21367"/>
                    <a:pt x="29144" y="21508"/>
                    <a:pt x="29022" y="21534"/>
                  </a:cubicBezTo>
                  <a:cubicBezTo>
                    <a:pt x="28975" y="21543"/>
                    <a:pt x="29029" y="21713"/>
                    <a:pt x="28916" y="21713"/>
                  </a:cubicBezTo>
                  <a:cubicBezTo>
                    <a:pt x="28914" y="21713"/>
                    <a:pt x="28911" y="21713"/>
                    <a:pt x="28909" y="21712"/>
                  </a:cubicBezTo>
                  <a:cubicBezTo>
                    <a:pt x="28900" y="21815"/>
                    <a:pt x="28891" y="21914"/>
                    <a:pt x="28882" y="22013"/>
                  </a:cubicBezTo>
                  <a:cubicBezTo>
                    <a:pt x="28803" y="22073"/>
                    <a:pt x="28720" y="22119"/>
                    <a:pt x="28644" y="22170"/>
                  </a:cubicBezTo>
                  <a:lnTo>
                    <a:pt x="28644" y="22273"/>
                  </a:lnTo>
                  <a:cubicBezTo>
                    <a:pt x="28592" y="22301"/>
                    <a:pt x="28550" y="22326"/>
                    <a:pt x="28504" y="22352"/>
                  </a:cubicBezTo>
                  <a:cubicBezTo>
                    <a:pt x="28503" y="22392"/>
                    <a:pt x="28500" y="22429"/>
                    <a:pt x="28498" y="22466"/>
                  </a:cubicBezTo>
                  <a:cubicBezTo>
                    <a:pt x="28456" y="22461"/>
                    <a:pt x="28413" y="22457"/>
                    <a:pt x="28363" y="22451"/>
                  </a:cubicBezTo>
                  <a:cubicBezTo>
                    <a:pt x="28353" y="22511"/>
                    <a:pt x="28345" y="22555"/>
                    <a:pt x="28339" y="22594"/>
                  </a:cubicBezTo>
                  <a:cubicBezTo>
                    <a:pt x="28306" y="22608"/>
                    <a:pt x="28279" y="22620"/>
                    <a:pt x="28241" y="22636"/>
                  </a:cubicBezTo>
                  <a:cubicBezTo>
                    <a:pt x="28234" y="22756"/>
                    <a:pt x="28225" y="22873"/>
                    <a:pt x="28217" y="22989"/>
                  </a:cubicBezTo>
                  <a:cubicBezTo>
                    <a:pt x="28198" y="22997"/>
                    <a:pt x="28175" y="23006"/>
                    <a:pt x="28151" y="23014"/>
                  </a:cubicBezTo>
                  <a:cubicBezTo>
                    <a:pt x="28156" y="23044"/>
                    <a:pt x="28157" y="23065"/>
                    <a:pt x="28160" y="23085"/>
                  </a:cubicBezTo>
                  <a:cubicBezTo>
                    <a:pt x="28128" y="23101"/>
                    <a:pt x="28095" y="23117"/>
                    <a:pt x="28060" y="23134"/>
                  </a:cubicBezTo>
                  <a:cubicBezTo>
                    <a:pt x="28045" y="23238"/>
                    <a:pt x="28016" y="23328"/>
                    <a:pt x="27992" y="23429"/>
                  </a:cubicBezTo>
                  <a:cubicBezTo>
                    <a:pt x="27954" y="23443"/>
                    <a:pt x="27916" y="23456"/>
                    <a:pt x="27861" y="23475"/>
                  </a:cubicBezTo>
                  <a:cubicBezTo>
                    <a:pt x="27854" y="23707"/>
                    <a:pt x="27617" y="23822"/>
                    <a:pt x="27521" y="24019"/>
                  </a:cubicBezTo>
                  <a:cubicBezTo>
                    <a:pt x="27523" y="24072"/>
                    <a:pt x="27524" y="24124"/>
                    <a:pt x="27526" y="24156"/>
                  </a:cubicBezTo>
                  <a:cubicBezTo>
                    <a:pt x="27463" y="24203"/>
                    <a:pt x="27408" y="24244"/>
                    <a:pt x="27358" y="24281"/>
                  </a:cubicBezTo>
                  <a:cubicBezTo>
                    <a:pt x="27374" y="24458"/>
                    <a:pt x="27304" y="24578"/>
                    <a:pt x="27214" y="24720"/>
                  </a:cubicBezTo>
                  <a:cubicBezTo>
                    <a:pt x="27148" y="24820"/>
                    <a:pt x="27009" y="24848"/>
                    <a:pt x="26996" y="24937"/>
                  </a:cubicBezTo>
                  <a:cubicBezTo>
                    <a:pt x="26973" y="25089"/>
                    <a:pt x="26840" y="25139"/>
                    <a:pt x="26776" y="25242"/>
                  </a:cubicBezTo>
                  <a:cubicBezTo>
                    <a:pt x="26778" y="25264"/>
                    <a:pt x="26780" y="25286"/>
                    <a:pt x="26780" y="25308"/>
                  </a:cubicBezTo>
                  <a:lnTo>
                    <a:pt x="26752" y="25311"/>
                  </a:lnTo>
                  <a:lnTo>
                    <a:pt x="26762" y="25242"/>
                  </a:lnTo>
                  <a:lnTo>
                    <a:pt x="26776" y="25242"/>
                  </a:lnTo>
                  <a:cubicBezTo>
                    <a:pt x="26748" y="25236"/>
                    <a:pt x="26723" y="25232"/>
                    <a:pt x="26699" y="25226"/>
                  </a:cubicBezTo>
                  <a:cubicBezTo>
                    <a:pt x="26665" y="25302"/>
                    <a:pt x="26636" y="25367"/>
                    <a:pt x="26609" y="25429"/>
                  </a:cubicBezTo>
                  <a:cubicBezTo>
                    <a:pt x="26631" y="25511"/>
                    <a:pt x="26653" y="25591"/>
                    <a:pt x="26684" y="25699"/>
                  </a:cubicBezTo>
                  <a:cubicBezTo>
                    <a:pt x="26614" y="25651"/>
                    <a:pt x="26564" y="25616"/>
                    <a:pt x="26509" y="25579"/>
                  </a:cubicBezTo>
                  <a:cubicBezTo>
                    <a:pt x="26481" y="25616"/>
                    <a:pt x="26462" y="25639"/>
                    <a:pt x="26446" y="25660"/>
                  </a:cubicBezTo>
                  <a:cubicBezTo>
                    <a:pt x="26478" y="25710"/>
                    <a:pt x="26505" y="25752"/>
                    <a:pt x="26536" y="25802"/>
                  </a:cubicBezTo>
                  <a:cubicBezTo>
                    <a:pt x="26483" y="25807"/>
                    <a:pt x="26456" y="25810"/>
                    <a:pt x="26419" y="25813"/>
                  </a:cubicBezTo>
                  <a:cubicBezTo>
                    <a:pt x="26447" y="25870"/>
                    <a:pt x="26471" y="25920"/>
                    <a:pt x="26496" y="25969"/>
                  </a:cubicBezTo>
                  <a:cubicBezTo>
                    <a:pt x="26343" y="25935"/>
                    <a:pt x="26206" y="25904"/>
                    <a:pt x="26080" y="25876"/>
                  </a:cubicBezTo>
                  <a:cubicBezTo>
                    <a:pt x="26033" y="25972"/>
                    <a:pt x="25997" y="26045"/>
                    <a:pt x="25960" y="26119"/>
                  </a:cubicBezTo>
                  <a:cubicBezTo>
                    <a:pt x="25922" y="26089"/>
                    <a:pt x="25900" y="26073"/>
                    <a:pt x="25878" y="26054"/>
                  </a:cubicBezTo>
                  <a:cubicBezTo>
                    <a:pt x="25859" y="26094"/>
                    <a:pt x="25846" y="26123"/>
                    <a:pt x="25832" y="26151"/>
                  </a:cubicBezTo>
                  <a:cubicBezTo>
                    <a:pt x="25774" y="26148"/>
                    <a:pt x="25722" y="26147"/>
                    <a:pt x="25674" y="26145"/>
                  </a:cubicBezTo>
                  <a:cubicBezTo>
                    <a:pt x="25666" y="26175"/>
                    <a:pt x="25660" y="26204"/>
                    <a:pt x="25654" y="26232"/>
                  </a:cubicBezTo>
                  <a:cubicBezTo>
                    <a:pt x="25625" y="26234"/>
                    <a:pt x="25599" y="26235"/>
                    <a:pt x="25574" y="26236"/>
                  </a:cubicBezTo>
                  <a:cubicBezTo>
                    <a:pt x="25565" y="26270"/>
                    <a:pt x="25556" y="26300"/>
                    <a:pt x="25547" y="26337"/>
                  </a:cubicBezTo>
                  <a:cubicBezTo>
                    <a:pt x="25491" y="26353"/>
                    <a:pt x="25435" y="26367"/>
                    <a:pt x="25378" y="26385"/>
                  </a:cubicBezTo>
                  <a:cubicBezTo>
                    <a:pt x="25415" y="26501"/>
                    <a:pt x="25256" y="26445"/>
                    <a:pt x="25244" y="26531"/>
                  </a:cubicBezTo>
                  <a:cubicBezTo>
                    <a:pt x="25237" y="26585"/>
                    <a:pt x="25209" y="26595"/>
                    <a:pt x="25175" y="26595"/>
                  </a:cubicBezTo>
                  <a:cubicBezTo>
                    <a:pt x="25154" y="26595"/>
                    <a:pt x="25132" y="26592"/>
                    <a:pt x="25110" y="26592"/>
                  </a:cubicBezTo>
                  <a:cubicBezTo>
                    <a:pt x="25081" y="26592"/>
                    <a:pt x="25054" y="26598"/>
                    <a:pt x="25037" y="26628"/>
                  </a:cubicBezTo>
                  <a:cubicBezTo>
                    <a:pt x="25001" y="26688"/>
                    <a:pt x="24944" y="26740"/>
                    <a:pt x="24869" y="26828"/>
                  </a:cubicBezTo>
                  <a:cubicBezTo>
                    <a:pt x="24878" y="26750"/>
                    <a:pt x="24881" y="26721"/>
                    <a:pt x="24888" y="26656"/>
                  </a:cubicBezTo>
                  <a:lnTo>
                    <a:pt x="24888" y="26656"/>
                  </a:lnTo>
                  <a:cubicBezTo>
                    <a:pt x="24810" y="26721"/>
                    <a:pt x="24767" y="26757"/>
                    <a:pt x="24713" y="26801"/>
                  </a:cubicBezTo>
                  <a:cubicBezTo>
                    <a:pt x="24763" y="26812"/>
                    <a:pt x="24789" y="26818"/>
                    <a:pt x="24869" y="26834"/>
                  </a:cubicBezTo>
                  <a:cubicBezTo>
                    <a:pt x="24726" y="26897"/>
                    <a:pt x="24629" y="26940"/>
                    <a:pt x="24535" y="26982"/>
                  </a:cubicBezTo>
                  <a:cubicBezTo>
                    <a:pt x="24535" y="27004"/>
                    <a:pt x="24530" y="27025"/>
                    <a:pt x="24527" y="27047"/>
                  </a:cubicBezTo>
                  <a:lnTo>
                    <a:pt x="24500" y="27044"/>
                  </a:lnTo>
                  <a:lnTo>
                    <a:pt x="24523" y="26979"/>
                  </a:lnTo>
                  <a:cubicBezTo>
                    <a:pt x="24527" y="26981"/>
                    <a:pt x="24533" y="26981"/>
                    <a:pt x="24535" y="26981"/>
                  </a:cubicBezTo>
                  <a:cubicBezTo>
                    <a:pt x="24516" y="26957"/>
                    <a:pt x="24500" y="26932"/>
                    <a:pt x="24485" y="26909"/>
                  </a:cubicBezTo>
                  <a:cubicBezTo>
                    <a:pt x="24183" y="27018"/>
                    <a:pt x="24191" y="27025"/>
                    <a:pt x="24117" y="27119"/>
                  </a:cubicBezTo>
                  <a:cubicBezTo>
                    <a:pt x="24094" y="27115"/>
                    <a:pt x="24072" y="27113"/>
                    <a:pt x="24050" y="27113"/>
                  </a:cubicBezTo>
                  <a:cubicBezTo>
                    <a:pt x="23969" y="27113"/>
                    <a:pt x="23892" y="27140"/>
                    <a:pt x="23817" y="27187"/>
                  </a:cubicBezTo>
                  <a:cubicBezTo>
                    <a:pt x="23765" y="27218"/>
                    <a:pt x="23690" y="27218"/>
                    <a:pt x="23649" y="27255"/>
                  </a:cubicBezTo>
                  <a:cubicBezTo>
                    <a:pt x="23561" y="27333"/>
                    <a:pt x="23487" y="27427"/>
                    <a:pt x="23403" y="27516"/>
                  </a:cubicBezTo>
                  <a:cubicBezTo>
                    <a:pt x="23286" y="27522"/>
                    <a:pt x="23167" y="27527"/>
                    <a:pt x="23103" y="27669"/>
                  </a:cubicBezTo>
                  <a:cubicBezTo>
                    <a:pt x="23096" y="27686"/>
                    <a:pt x="23075" y="27708"/>
                    <a:pt x="23061" y="27711"/>
                  </a:cubicBezTo>
                  <a:cubicBezTo>
                    <a:pt x="22909" y="27740"/>
                    <a:pt x="22815" y="27834"/>
                    <a:pt x="22709" y="27928"/>
                  </a:cubicBezTo>
                  <a:cubicBezTo>
                    <a:pt x="22656" y="27973"/>
                    <a:pt x="22559" y="27971"/>
                    <a:pt x="22440" y="28001"/>
                  </a:cubicBezTo>
                  <a:cubicBezTo>
                    <a:pt x="22399" y="28031"/>
                    <a:pt x="22385" y="28142"/>
                    <a:pt x="22250" y="28164"/>
                  </a:cubicBezTo>
                  <a:cubicBezTo>
                    <a:pt x="22169" y="28179"/>
                    <a:pt x="22096" y="28289"/>
                    <a:pt x="22019" y="28355"/>
                  </a:cubicBezTo>
                  <a:cubicBezTo>
                    <a:pt x="21995" y="28346"/>
                    <a:pt x="21976" y="28340"/>
                    <a:pt x="21969" y="28337"/>
                  </a:cubicBezTo>
                  <a:cubicBezTo>
                    <a:pt x="21890" y="28418"/>
                    <a:pt x="21817" y="28507"/>
                    <a:pt x="21735" y="28579"/>
                  </a:cubicBezTo>
                  <a:cubicBezTo>
                    <a:pt x="21763" y="28590"/>
                    <a:pt x="21790" y="28602"/>
                    <a:pt x="21822" y="28617"/>
                  </a:cubicBezTo>
                  <a:cubicBezTo>
                    <a:pt x="21785" y="28663"/>
                    <a:pt x="21748" y="28708"/>
                    <a:pt x="21707" y="28761"/>
                  </a:cubicBezTo>
                  <a:cubicBezTo>
                    <a:pt x="21659" y="28718"/>
                    <a:pt x="21625" y="28689"/>
                    <a:pt x="21576" y="28645"/>
                  </a:cubicBezTo>
                  <a:cubicBezTo>
                    <a:pt x="21514" y="28743"/>
                    <a:pt x="21425" y="28783"/>
                    <a:pt x="21324" y="28783"/>
                  </a:cubicBezTo>
                  <a:cubicBezTo>
                    <a:pt x="21285" y="28783"/>
                    <a:pt x="21245" y="28778"/>
                    <a:pt x="21204" y="28767"/>
                  </a:cubicBezTo>
                  <a:cubicBezTo>
                    <a:pt x="21198" y="28824"/>
                    <a:pt x="21195" y="28861"/>
                    <a:pt x="21192" y="28896"/>
                  </a:cubicBezTo>
                  <a:cubicBezTo>
                    <a:pt x="21158" y="28952"/>
                    <a:pt x="21024" y="28908"/>
                    <a:pt x="21072" y="29019"/>
                  </a:cubicBezTo>
                  <a:cubicBezTo>
                    <a:pt x="21110" y="29036"/>
                    <a:pt x="21119" y="29052"/>
                    <a:pt x="21132" y="29079"/>
                  </a:cubicBezTo>
                  <a:cubicBezTo>
                    <a:pt x="21063" y="29126"/>
                    <a:pt x="20991" y="29175"/>
                    <a:pt x="20913" y="29228"/>
                  </a:cubicBezTo>
                  <a:cubicBezTo>
                    <a:pt x="20889" y="29217"/>
                    <a:pt x="20851" y="29201"/>
                    <a:pt x="20807" y="29182"/>
                  </a:cubicBezTo>
                  <a:cubicBezTo>
                    <a:pt x="20902" y="29129"/>
                    <a:pt x="20992" y="29077"/>
                    <a:pt x="21072" y="29019"/>
                  </a:cubicBezTo>
                  <a:lnTo>
                    <a:pt x="21072" y="29019"/>
                  </a:lnTo>
                  <a:cubicBezTo>
                    <a:pt x="21033" y="29035"/>
                    <a:pt x="21000" y="29042"/>
                    <a:pt x="20971" y="29042"/>
                  </a:cubicBezTo>
                  <a:cubicBezTo>
                    <a:pt x="20865" y="29042"/>
                    <a:pt x="20809" y="28957"/>
                    <a:pt x="20755" y="28957"/>
                  </a:cubicBezTo>
                  <a:cubicBezTo>
                    <a:pt x="20754" y="28957"/>
                    <a:pt x="20754" y="28957"/>
                    <a:pt x="20754" y="28957"/>
                  </a:cubicBezTo>
                  <a:cubicBezTo>
                    <a:pt x="20643" y="29005"/>
                    <a:pt x="20539" y="29064"/>
                    <a:pt x="20436" y="29114"/>
                  </a:cubicBezTo>
                  <a:cubicBezTo>
                    <a:pt x="20332" y="29163"/>
                    <a:pt x="20229" y="29210"/>
                    <a:pt x="20127" y="29255"/>
                  </a:cubicBezTo>
                  <a:cubicBezTo>
                    <a:pt x="19925" y="29353"/>
                    <a:pt x="19730" y="29450"/>
                    <a:pt x="19522" y="29531"/>
                  </a:cubicBezTo>
                  <a:cubicBezTo>
                    <a:pt x="19515" y="29551"/>
                    <a:pt x="19502" y="29570"/>
                    <a:pt x="19490" y="29589"/>
                  </a:cubicBezTo>
                  <a:lnTo>
                    <a:pt x="19466" y="29576"/>
                  </a:lnTo>
                  <a:lnTo>
                    <a:pt x="19512" y="29525"/>
                  </a:lnTo>
                  <a:cubicBezTo>
                    <a:pt x="19516" y="29528"/>
                    <a:pt x="19522" y="29531"/>
                    <a:pt x="19522" y="29531"/>
                  </a:cubicBezTo>
                  <a:cubicBezTo>
                    <a:pt x="19512" y="29494"/>
                    <a:pt x="19506" y="29460"/>
                    <a:pt x="19497" y="29413"/>
                  </a:cubicBezTo>
                  <a:cubicBezTo>
                    <a:pt x="19449" y="29453"/>
                    <a:pt x="19433" y="29464"/>
                    <a:pt x="19425" y="29470"/>
                  </a:cubicBezTo>
                  <a:cubicBezTo>
                    <a:pt x="19247" y="29489"/>
                    <a:pt x="19106" y="29511"/>
                    <a:pt x="18952" y="29511"/>
                  </a:cubicBezTo>
                  <a:cubicBezTo>
                    <a:pt x="18938" y="29511"/>
                    <a:pt x="18924" y="29510"/>
                    <a:pt x="18910" y="29510"/>
                  </a:cubicBezTo>
                  <a:cubicBezTo>
                    <a:pt x="18878" y="29484"/>
                    <a:pt x="18838" y="29453"/>
                    <a:pt x="18779" y="29407"/>
                  </a:cubicBezTo>
                  <a:cubicBezTo>
                    <a:pt x="18719" y="29441"/>
                    <a:pt x="18663" y="29481"/>
                    <a:pt x="18598" y="29504"/>
                  </a:cubicBezTo>
                  <a:cubicBezTo>
                    <a:pt x="18515" y="29534"/>
                    <a:pt x="18435" y="29603"/>
                    <a:pt x="18343" y="29603"/>
                  </a:cubicBezTo>
                  <a:cubicBezTo>
                    <a:pt x="18306" y="29603"/>
                    <a:pt x="18267" y="29591"/>
                    <a:pt x="18225" y="29561"/>
                  </a:cubicBezTo>
                  <a:cubicBezTo>
                    <a:pt x="18217" y="29556"/>
                    <a:pt x="18206" y="29554"/>
                    <a:pt x="18193" y="29554"/>
                  </a:cubicBezTo>
                  <a:cubicBezTo>
                    <a:pt x="18165" y="29554"/>
                    <a:pt x="18129" y="29563"/>
                    <a:pt x="18100" y="29564"/>
                  </a:cubicBezTo>
                  <a:cubicBezTo>
                    <a:pt x="18097" y="29564"/>
                    <a:pt x="18094" y="29564"/>
                    <a:pt x="18091" y="29564"/>
                  </a:cubicBezTo>
                  <a:cubicBezTo>
                    <a:pt x="17879" y="29564"/>
                    <a:pt x="17699" y="29674"/>
                    <a:pt x="17513" y="29742"/>
                  </a:cubicBezTo>
                  <a:cubicBezTo>
                    <a:pt x="17482" y="29719"/>
                    <a:pt x="17457" y="29701"/>
                    <a:pt x="17449" y="29695"/>
                  </a:cubicBezTo>
                  <a:cubicBezTo>
                    <a:pt x="17363" y="29719"/>
                    <a:pt x="17286" y="29741"/>
                    <a:pt x="17211" y="29763"/>
                  </a:cubicBezTo>
                  <a:cubicBezTo>
                    <a:pt x="17201" y="29795"/>
                    <a:pt x="17192" y="29828"/>
                    <a:pt x="17189" y="29840"/>
                  </a:cubicBezTo>
                  <a:cubicBezTo>
                    <a:pt x="17020" y="29865"/>
                    <a:pt x="16880" y="29887"/>
                    <a:pt x="16723" y="29910"/>
                  </a:cubicBezTo>
                  <a:cubicBezTo>
                    <a:pt x="16761" y="29873"/>
                    <a:pt x="16781" y="29853"/>
                    <a:pt x="16815" y="29819"/>
                  </a:cubicBezTo>
                  <a:cubicBezTo>
                    <a:pt x="16767" y="29815"/>
                    <a:pt x="16730" y="29810"/>
                    <a:pt x="16693" y="29807"/>
                  </a:cubicBezTo>
                  <a:cubicBezTo>
                    <a:pt x="16674" y="29870"/>
                    <a:pt x="16658" y="29920"/>
                    <a:pt x="16627" y="30021"/>
                  </a:cubicBezTo>
                  <a:cubicBezTo>
                    <a:pt x="16606" y="29913"/>
                    <a:pt x="16596" y="29860"/>
                    <a:pt x="16586" y="29804"/>
                  </a:cubicBezTo>
                  <a:cubicBezTo>
                    <a:pt x="16543" y="29810"/>
                    <a:pt x="16512" y="29816"/>
                    <a:pt x="16478" y="29822"/>
                  </a:cubicBezTo>
                  <a:cubicBezTo>
                    <a:pt x="16497" y="29854"/>
                    <a:pt x="16512" y="29881"/>
                    <a:pt x="16531" y="29912"/>
                  </a:cubicBezTo>
                  <a:cubicBezTo>
                    <a:pt x="16461" y="29913"/>
                    <a:pt x="16402" y="29913"/>
                    <a:pt x="16342" y="29915"/>
                  </a:cubicBezTo>
                  <a:cubicBezTo>
                    <a:pt x="16339" y="29857"/>
                    <a:pt x="16337" y="29812"/>
                    <a:pt x="16333" y="29723"/>
                  </a:cubicBezTo>
                  <a:cubicBezTo>
                    <a:pt x="16234" y="29826"/>
                    <a:pt x="16164" y="29906"/>
                    <a:pt x="16090" y="29973"/>
                  </a:cubicBezTo>
                  <a:cubicBezTo>
                    <a:pt x="16056" y="29943"/>
                    <a:pt x="16012" y="29900"/>
                    <a:pt x="15981" y="29872"/>
                  </a:cubicBezTo>
                  <a:cubicBezTo>
                    <a:pt x="15849" y="29860"/>
                    <a:pt x="15730" y="29850"/>
                    <a:pt x="15618" y="29840"/>
                  </a:cubicBezTo>
                  <a:cubicBezTo>
                    <a:pt x="15600" y="29882"/>
                    <a:pt x="15587" y="29913"/>
                    <a:pt x="15565" y="29969"/>
                  </a:cubicBezTo>
                  <a:cubicBezTo>
                    <a:pt x="15474" y="29898"/>
                    <a:pt x="15404" y="29845"/>
                    <a:pt x="15341" y="29795"/>
                  </a:cubicBezTo>
                  <a:cubicBezTo>
                    <a:pt x="15291" y="29819"/>
                    <a:pt x="15259" y="29834"/>
                    <a:pt x="15229" y="29847"/>
                  </a:cubicBezTo>
                  <a:cubicBezTo>
                    <a:pt x="15207" y="29823"/>
                    <a:pt x="15193" y="29809"/>
                    <a:pt x="15193" y="29809"/>
                  </a:cubicBezTo>
                  <a:cubicBezTo>
                    <a:pt x="15123" y="29819"/>
                    <a:pt x="15063" y="29826"/>
                    <a:pt x="15007" y="29837"/>
                  </a:cubicBezTo>
                  <a:cubicBezTo>
                    <a:pt x="14992" y="29854"/>
                    <a:pt x="14975" y="29869"/>
                    <a:pt x="14957" y="29882"/>
                  </a:cubicBezTo>
                  <a:lnTo>
                    <a:pt x="14939" y="29863"/>
                  </a:lnTo>
                  <a:lnTo>
                    <a:pt x="14998" y="29828"/>
                  </a:lnTo>
                  <a:cubicBezTo>
                    <a:pt x="15003" y="29832"/>
                    <a:pt x="15006" y="29835"/>
                    <a:pt x="15007" y="29837"/>
                  </a:cubicBezTo>
                  <a:cubicBezTo>
                    <a:pt x="14979" y="29794"/>
                    <a:pt x="14954" y="29754"/>
                    <a:pt x="14934" y="29720"/>
                  </a:cubicBezTo>
                  <a:cubicBezTo>
                    <a:pt x="14806" y="29706"/>
                    <a:pt x="14688" y="29706"/>
                    <a:pt x="14576" y="29684"/>
                  </a:cubicBezTo>
                  <a:cubicBezTo>
                    <a:pt x="14551" y="29719"/>
                    <a:pt x="14530" y="29748"/>
                    <a:pt x="14510" y="29778"/>
                  </a:cubicBezTo>
                  <a:cubicBezTo>
                    <a:pt x="14503" y="29770"/>
                    <a:pt x="14497" y="29765"/>
                    <a:pt x="14486" y="29754"/>
                  </a:cubicBezTo>
                  <a:cubicBezTo>
                    <a:pt x="14488" y="29712"/>
                    <a:pt x="14489" y="29666"/>
                    <a:pt x="14491" y="29609"/>
                  </a:cubicBezTo>
                  <a:cubicBezTo>
                    <a:pt x="14327" y="29545"/>
                    <a:pt x="14123" y="29582"/>
                    <a:pt x="13995" y="29447"/>
                  </a:cubicBezTo>
                  <a:cubicBezTo>
                    <a:pt x="13949" y="29457"/>
                    <a:pt x="13903" y="29477"/>
                    <a:pt x="13864" y="29477"/>
                  </a:cubicBezTo>
                  <a:cubicBezTo>
                    <a:pt x="13857" y="29477"/>
                    <a:pt x="13850" y="29476"/>
                    <a:pt x="13843" y="29475"/>
                  </a:cubicBezTo>
                  <a:cubicBezTo>
                    <a:pt x="13777" y="29458"/>
                    <a:pt x="13721" y="29401"/>
                    <a:pt x="13655" y="29389"/>
                  </a:cubicBezTo>
                  <a:cubicBezTo>
                    <a:pt x="13640" y="29386"/>
                    <a:pt x="13624" y="29385"/>
                    <a:pt x="13608" y="29385"/>
                  </a:cubicBezTo>
                  <a:cubicBezTo>
                    <a:pt x="13555" y="29385"/>
                    <a:pt x="13499" y="29398"/>
                    <a:pt x="13445" y="29404"/>
                  </a:cubicBezTo>
                  <a:lnTo>
                    <a:pt x="13337" y="29311"/>
                  </a:lnTo>
                  <a:cubicBezTo>
                    <a:pt x="13270" y="29370"/>
                    <a:pt x="13212" y="29423"/>
                    <a:pt x="13155" y="29469"/>
                  </a:cubicBezTo>
                  <a:cubicBezTo>
                    <a:pt x="13124" y="29420"/>
                    <a:pt x="13100" y="29386"/>
                    <a:pt x="13075" y="29348"/>
                  </a:cubicBezTo>
                  <a:cubicBezTo>
                    <a:pt x="13124" y="29339"/>
                    <a:pt x="13168" y="29344"/>
                    <a:pt x="13275" y="29320"/>
                  </a:cubicBezTo>
                  <a:cubicBezTo>
                    <a:pt x="13106" y="29276"/>
                    <a:pt x="12979" y="29208"/>
                    <a:pt x="12866" y="29208"/>
                  </a:cubicBezTo>
                  <a:cubicBezTo>
                    <a:pt x="12837" y="29208"/>
                    <a:pt x="12809" y="29213"/>
                    <a:pt x="12781" y="29223"/>
                  </a:cubicBezTo>
                  <a:cubicBezTo>
                    <a:pt x="12705" y="29180"/>
                    <a:pt x="12644" y="29122"/>
                    <a:pt x="12606" y="29122"/>
                  </a:cubicBezTo>
                  <a:cubicBezTo>
                    <a:pt x="12604" y="29122"/>
                    <a:pt x="12601" y="29122"/>
                    <a:pt x="12599" y="29123"/>
                  </a:cubicBezTo>
                  <a:cubicBezTo>
                    <a:pt x="12569" y="29131"/>
                    <a:pt x="12540" y="29134"/>
                    <a:pt x="12512" y="29134"/>
                  </a:cubicBezTo>
                  <a:cubicBezTo>
                    <a:pt x="12394" y="29134"/>
                    <a:pt x="12292" y="29077"/>
                    <a:pt x="12216" y="29063"/>
                  </a:cubicBezTo>
                  <a:cubicBezTo>
                    <a:pt x="12085" y="29070"/>
                    <a:pt x="11962" y="29094"/>
                    <a:pt x="11847" y="29094"/>
                  </a:cubicBezTo>
                  <a:cubicBezTo>
                    <a:pt x="11843" y="29094"/>
                    <a:pt x="11840" y="29094"/>
                    <a:pt x="11837" y="29094"/>
                  </a:cubicBezTo>
                  <a:cubicBezTo>
                    <a:pt x="11719" y="29092"/>
                    <a:pt x="11614" y="29049"/>
                    <a:pt x="11519" y="28947"/>
                  </a:cubicBezTo>
                  <a:cubicBezTo>
                    <a:pt x="11460" y="28966"/>
                    <a:pt x="11403" y="28983"/>
                    <a:pt x="11363" y="28997"/>
                  </a:cubicBezTo>
                  <a:cubicBezTo>
                    <a:pt x="11300" y="28972"/>
                    <a:pt x="11253" y="28951"/>
                    <a:pt x="11214" y="28936"/>
                  </a:cubicBezTo>
                  <a:cubicBezTo>
                    <a:pt x="11214" y="28888"/>
                    <a:pt x="11214" y="28854"/>
                    <a:pt x="11214" y="28829"/>
                  </a:cubicBezTo>
                  <a:cubicBezTo>
                    <a:pt x="11088" y="28805"/>
                    <a:pt x="10976" y="28785"/>
                    <a:pt x="10848" y="28761"/>
                  </a:cubicBezTo>
                  <a:cubicBezTo>
                    <a:pt x="10817" y="28771"/>
                    <a:pt x="10767" y="28788"/>
                    <a:pt x="10696" y="28811"/>
                  </a:cubicBezTo>
                  <a:cubicBezTo>
                    <a:pt x="10639" y="28773"/>
                    <a:pt x="10570" y="28727"/>
                    <a:pt x="10502" y="28683"/>
                  </a:cubicBezTo>
                  <a:cubicBezTo>
                    <a:pt x="10459" y="28657"/>
                    <a:pt x="10406" y="28602"/>
                    <a:pt x="10374" y="28602"/>
                  </a:cubicBezTo>
                  <a:cubicBezTo>
                    <a:pt x="10374" y="28602"/>
                    <a:pt x="10373" y="28602"/>
                    <a:pt x="10373" y="28602"/>
                  </a:cubicBezTo>
                  <a:cubicBezTo>
                    <a:pt x="10360" y="28604"/>
                    <a:pt x="10347" y="28604"/>
                    <a:pt x="10334" y="28604"/>
                  </a:cubicBezTo>
                  <a:cubicBezTo>
                    <a:pt x="10167" y="28604"/>
                    <a:pt x="10046" y="28474"/>
                    <a:pt x="9902" y="28411"/>
                  </a:cubicBezTo>
                  <a:cubicBezTo>
                    <a:pt x="9850" y="28389"/>
                    <a:pt x="9831" y="28327"/>
                    <a:pt x="9743" y="28324"/>
                  </a:cubicBezTo>
                  <a:cubicBezTo>
                    <a:pt x="9684" y="28321"/>
                    <a:pt x="9619" y="28227"/>
                    <a:pt x="9543" y="28162"/>
                  </a:cubicBezTo>
                  <a:cubicBezTo>
                    <a:pt x="9484" y="28189"/>
                    <a:pt x="9416" y="28220"/>
                    <a:pt x="9350" y="28251"/>
                  </a:cubicBezTo>
                  <a:cubicBezTo>
                    <a:pt x="9341" y="28184"/>
                    <a:pt x="9333" y="28114"/>
                    <a:pt x="9325" y="28045"/>
                  </a:cubicBezTo>
                  <a:cubicBezTo>
                    <a:pt x="9281" y="28051"/>
                    <a:pt x="9253" y="28053"/>
                    <a:pt x="9231" y="28056"/>
                  </a:cubicBezTo>
                  <a:cubicBezTo>
                    <a:pt x="9213" y="28023"/>
                    <a:pt x="9202" y="27996"/>
                    <a:pt x="9181" y="27955"/>
                  </a:cubicBezTo>
                  <a:cubicBezTo>
                    <a:pt x="9154" y="27964"/>
                    <a:pt x="9131" y="27968"/>
                    <a:pt x="9109" y="27968"/>
                  </a:cubicBezTo>
                  <a:cubicBezTo>
                    <a:pt x="8942" y="27968"/>
                    <a:pt x="8914" y="27729"/>
                    <a:pt x="8744" y="27696"/>
                  </a:cubicBezTo>
                  <a:cubicBezTo>
                    <a:pt x="8701" y="27700"/>
                    <a:pt x="8641" y="27708"/>
                    <a:pt x="8575" y="27715"/>
                  </a:cubicBezTo>
                  <a:cubicBezTo>
                    <a:pt x="8572" y="27662"/>
                    <a:pt x="8569" y="27614"/>
                    <a:pt x="8565" y="27566"/>
                  </a:cubicBezTo>
                  <a:cubicBezTo>
                    <a:pt x="8523" y="27524"/>
                    <a:pt x="8484" y="27483"/>
                    <a:pt x="8437" y="27434"/>
                  </a:cubicBezTo>
                  <a:cubicBezTo>
                    <a:pt x="8416" y="27433"/>
                    <a:pt x="8376" y="27431"/>
                    <a:pt x="8342" y="27430"/>
                  </a:cubicBezTo>
                  <a:cubicBezTo>
                    <a:pt x="8317" y="27384"/>
                    <a:pt x="8301" y="27353"/>
                    <a:pt x="8284" y="27322"/>
                  </a:cubicBezTo>
                  <a:cubicBezTo>
                    <a:pt x="8228" y="27330"/>
                    <a:pt x="8176" y="27336"/>
                    <a:pt x="8122" y="27341"/>
                  </a:cubicBezTo>
                  <a:cubicBezTo>
                    <a:pt x="8106" y="27285"/>
                    <a:pt x="8089" y="27230"/>
                    <a:pt x="8070" y="27160"/>
                  </a:cubicBezTo>
                  <a:cubicBezTo>
                    <a:pt x="8011" y="27140"/>
                    <a:pt x="7951" y="27107"/>
                    <a:pt x="7889" y="27080"/>
                  </a:cubicBezTo>
                  <a:cubicBezTo>
                    <a:pt x="7858" y="27021"/>
                    <a:pt x="7825" y="26953"/>
                    <a:pt x="7794" y="26894"/>
                  </a:cubicBezTo>
                  <a:cubicBezTo>
                    <a:pt x="7673" y="26888"/>
                    <a:pt x="7611" y="26831"/>
                    <a:pt x="7599" y="26718"/>
                  </a:cubicBezTo>
                  <a:cubicBezTo>
                    <a:pt x="7583" y="26725"/>
                    <a:pt x="7567" y="26728"/>
                    <a:pt x="7553" y="26728"/>
                  </a:cubicBezTo>
                  <a:cubicBezTo>
                    <a:pt x="7482" y="26728"/>
                    <a:pt x="7442" y="26647"/>
                    <a:pt x="7380" y="26625"/>
                  </a:cubicBezTo>
                  <a:cubicBezTo>
                    <a:pt x="7303" y="26599"/>
                    <a:pt x="7336" y="26479"/>
                    <a:pt x="7242" y="26479"/>
                  </a:cubicBezTo>
                  <a:cubicBezTo>
                    <a:pt x="7236" y="26479"/>
                    <a:pt x="7230" y="26480"/>
                    <a:pt x="7223" y="26481"/>
                  </a:cubicBezTo>
                  <a:cubicBezTo>
                    <a:pt x="7218" y="26481"/>
                    <a:pt x="7214" y="26482"/>
                    <a:pt x="7210" y="26482"/>
                  </a:cubicBezTo>
                  <a:cubicBezTo>
                    <a:pt x="7132" y="26482"/>
                    <a:pt x="7191" y="26362"/>
                    <a:pt x="7090" y="26351"/>
                  </a:cubicBezTo>
                  <a:cubicBezTo>
                    <a:pt x="7021" y="26344"/>
                    <a:pt x="6952" y="26263"/>
                    <a:pt x="6886" y="26213"/>
                  </a:cubicBezTo>
                  <a:cubicBezTo>
                    <a:pt x="6795" y="26151"/>
                    <a:pt x="6699" y="26098"/>
                    <a:pt x="6605" y="26041"/>
                  </a:cubicBezTo>
                  <a:cubicBezTo>
                    <a:pt x="6576" y="26066"/>
                    <a:pt x="6549" y="26083"/>
                    <a:pt x="6525" y="26083"/>
                  </a:cubicBezTo>
                  <a:cubicBezTo>
                    <a:pt x="6497" y="26083"/>
                    <a:pt x="6474" y="26060"/>
                    <a:pt x="6456" y="26001"/>
                  </a:cubicBezTo>
                  <a:cubicBezTo>
                    <a:pt x="6502" y="25991"/>
                    <a:pt x="6545" y="25981"/>
                    <a:pt x="6590" y="25970"/>
                  </a:cubicBezTo>
                  <a:cubicBezTo>
                    <a:pt x="6527" y="25842"/>
                    <a:pt x="6470" y="25727"/>
                    <a:pt x="6408" y="25604"/>
                  </a:cubicBezTo>
                  <a:cubicBezTo>
                    <a:pt x="6400" y="25604"/>
                    <a:pt x="6371" y="25601"/>
                    <a:pt x="6343" y="25598"/>
                  </a:cubicBezTo>
                  <a:lnTo>
                    <a:pt x="6334" y="25514"/>
                  </a:lnTo>
                  <a:cubicBezTo>
                    <a:pt x="6309" y="25513"/>
                    <a:pt x="6289" y="25511"/>
                    <a:pt x="6268" y="25510"/>
                  </a:cubicBezTo>
                  <a:cubicBezTo>
                    <a:pt x="6247" y="25466"/>
                    <a:pt x="6224" y="25418"/>
                    <a:pt x="6200" y="25370"/>
                  </a:cubicBezTo>
                  <a:cubicBezTo>
                    <a:pt x="6147" y="25391"/>
                    <a:pt x="6114" y="25404"/>
                    <a:pt x="6078" y="25417"/>
                  </a:cubicBezTo>
                  <a:cubicBezTo>
                    <a:pt x="6064" y="25370"/>
                    <a:pt x="6049" y="25326"/>
                    <a:pt x="6037" y="25286"/>
                  </a:cubicBezTo>
                  <a:cubicBezTo>
                    <a:pt x="5988" y="25282"/>
                    <a:pt x="5962" y="25274"/>
                    <a:pt x="5934" y="25270"/>
                  </a:cubicBezTo>
                  <a:cubicBezTo>
                    <a:pt x="5933" y="25240"/>
                    <a:pt x="5931" y="25211"/>
                    <a:pt x="5930" y="25195"/>
                  </a:cubicBezTo>
                  <a:cubicBezTo>
                    <a:pt x="5844" y="25154"/>
                    <a:pt x="5765" y="25117"/>
                    <a:pt x="5690" y="25082"/>
                  </a:cubicBezTo>
                  <a:cubicBezTo>
                    <a:pt x="5678" y="25024"/>
                    <a:pt x="5669" y="24976"/>
                    <a:pt x="5660" y="24932"/>
                  </a:cubicBezTo>
                  <a:cubicBezTo>
                    <a:pt x="5582" y="24915"/>
                    <a:pt x="5522" y="24902"/>
                    <a:pt x="5451" y="24887"/>
                  </a:cubicBezTo>
                  <a:cubicBezTo>
                    <a:pt x="5482" y="24842"/>
                    <a:pt x="5499" y="24820"/>
                    <a:pt x="5519" y="24789"/>
                  </a:cubicBezTo>
                  <a:cubicBezTo>
                    <a:pt x="5482" y="24774"/>
                    <a:pt x="5450" y="24762"/>
                    <a:pt x="5443" y="24761"/>
                  </a:cubicBezTo>
                  <a:cubicBezTo>
                    <a:pt x="5376" y="24656"/>
                    <a:pt x="5338" y="24528"/>
                    <a:pt x="5266" y="24498"/>
                  </a:cubicBezTo>
                  <a:cubicBezTo>
                    <a:pt x="5148" y="24445"/>
                    <a:pt x="5098" y="24318"/>
                    <a:pt x="5012" y="24277"/>
                  </a:cubicBezTo>
                  <a:cubicBezTo>
                    <a:pt x="4894" y="24221"/>
                    <a:pt x="4829" y="24124"/>
                    <a:pt x="4786" y="24027"/>
                  </a:cubicBezTo>
                  <a:cubicBezTo>
                    <a:pt x="4756" y="23955"/>
                    <a:pt x="4632" y="24005"/>
                    <a:pt x="4656" y="23885"/>
                  </a:cubicBezTo>
                  <a:cubicBezTo>
                    <a:pt x="4658" y="23868"/>
                    <a:pt x="4557" y="23815"/>
                    <a:pt x="4503" y="23777"/>
                  </a:cubicBezTo>
                  <a:cubicBezTo>
                    <a:pt x="4498" y="23810"/>
                    <a:pt x="4492" y="23838"/>
                    <a:pt x="4488" y="23866"/>
                  </a:cubicBezTo>
                  <a:cubicBezTo>
                    <a:pt x="4423" y="23815"/>
                    <a:pt x="4361" y="23763"/>
                    <a:pt x="4291" y="23706"/>
                  </a:cubicBezTo>
                  <a:cubicBezTo>
                    <a:pt x="4291" y="23696"/>
                    <a:pt x="4294" y="23666"/>
                    <a:pt x="4297" y="23634"/>
                  </a:cubicBezTo>
                  <a:cubicBezTo>
                    <a:pt x="4233" y="23588"/>
                    <a:pt x="4189" y="23491"/>
                    <a:pt x="4139" y="23472"/>
                  </a:cubicBezTo>
                  <a:cubicBezTo>
                    <a:pt x="4008" y="23424"/>
                    <a:pt x="4091" y="23331"/>
                    <a:pt x="4048" y="23260"/>
                  </a:cubicBezTo>
                  <a:cubicBezTo>
                    <a:pt x="4010" y="23195"/>
                    <a:pt x="4024" y="23097"/>
                    <a:pt x="4017" y="23013"/>
                  </a:cubicBezTo>
                  <a:lnTo>
                    <a:pt x="4017" y="23013"/>
                  </a:lnTo>
                  <a:cubicBezTo>
                    <a:pt x="3983" y="23023"/>
                    <a:pt x="3957" y="23031"/>
                    <a:pt x="3933" y="23037"/>
                  </a:cubicBezTo>
                  <a:cubicBezTo>
                    <a:pt x="3916" y="22998"/>
                    <a:pt x="3908" y="22944"/>
                    <a:pt x="3883" y="22931"/>
                  </a:cubicBezTo>
                  <a:cubicBezTo>
                    <a:pt x="3827" y="22898"/>
                    <a:pt x="3818" y="22864"/>
                    <a:pt x="3820" y="22804"/>
                  </a:cubicBezTo>
                  <a:cubicBezTo>
                    <a:pt x="3820" y="22759"/>
                    <a:pt x="3795" y="22704"/>
                    <a:pt x="3768" y="22661"/>
                  </a:cubicBezTo>
                  <a:cubicBezTo>
                    <a:pt x="3742" y="22622"/>
                    <a:pt x="3698" y="22592"/>
                    <a:pt x="3660" y="22557"/>
                  </a:cubicBezTo>
                  <a:cubicBezTo>
                    <a:pt x="3658" y="22529"/>
                    <a:pt x="3655" y="22491"/>
                    <a:pt x="3654" y="22451"/>
                  </a:cubicBezTo>
                  <a:cubicBezTo>
                    <a:pt x="3651" y="22420"/>
                    <a:pt x="3651" y="22387"/>
                    <a:pt x="3651" y="22387"/>
                  </a:cubicBezTo>
                  <a:cubicBezTo>
                    <a:pt x="3651" y="22387"/>
                    <a:pt x="3651" y="22388"/>
                    <a:pt x="3651" y="22391"/>
                  </a:cubicBezTo>
                  <a:cubicBezTo>
                    <a:pt x="3589" y="22298"/>
                    <a:pt x="3511" y="22222"/>
                    <a:pt x="3523" y="22188"/>
                  </a:cubicBezTo>
                  <a:cubicBezTo>
                    <a:pt x="3558" y="22086"/>
                    <a:pt x="3448" y="22108"/>
                    <a:pt x="3434" y="22061"/>
                  </a:cubicBezTo>
                  <a:cubicBezTo>
                    <a:pt x="3418" y="21992"/>
                    <a:pt x="3409" y="21921"/>
                    <a:pt x="3405" y="21895"/>
                  </a:cubicBezTo>
                  <a:cubicBezTo>
                    <a:pt x="3323" y="21760"/>
                    <a:pt x="3259" y="21655"/>
                    <a:pt x="3174" y="21514"/>
                  </a:cubicBezTo>
                  <a:cubicBezTo>
                    <a:pt x="3202" y="21473"/>
                    <a:pt x="3237" y="21424"/>
                    <a:pt x="3270" y="21378"/>
                  </a:cubicBezTo>
                  <a:cubicBezTo>
                    <a:pt x="3201" y="21281"/>
                    <a:pt x="3139" y="21200"/>
                    <a:pt x="3083" y="21117"/>
                  </a:cubicBezTo>
                  <a:cubicBezTo>
                    <a:pt x="3021" y="21022"/>
                    <a:pt x="2965" y="20925"/>
                    <a:pt x="2899" y="20819"/>
                  </a:cubicBezTo>
                  <a:cubicBezTo>
                    <a:pt x="2928" y="20668"/>
                    <a:pt x="2867" y="20538"/>
                    <a:pt x="2753" y="20424"/>
                  </a:cubicBezTo>
                  <a:cubicBezTo>
                    <a:pt x="2758" y="20375"/>
                    <a:pt x="2778" y="20319"/>
                    <a:pt x="2762" y="20278"/>
                  </a:cubicBezTo>
                  <a:cubicBezTo>
                    <a:pt x="2737" y="20206"/>
                    <a:pt x="2646" y="20124"/>
                    <a:pt x="2659" y="20078"/>
                  </a:cubicBezTo>
                  <a:cubicBezTo>
                    <a:pt x="2687" y="19982"/>
                    <a:pt x="2638" y="19915"/>
                    <a:pt x="2621" y="19835"/>
                  </a:cubicBezTo>
                  <a:cubicBezTo>
                    <a:pt x="2613" y="19807"/>
                    <a:pt x="2600" y="19770"/>
                    <a:pt x="2580" y="19754"/>
                  </a:cubicBezTo>
                  <a:cubicBezTo>
                    <a:pt x="2480" y="19673"/>
                    <a:pt x="2428" y="19562"/>
                    <a:pt x="2381" y="19447"/>
                  </a:cubicBezTo>
                  <a:cubicBezTo>
                    <a:pt x="2344" y="19331"/>
                    <a:pt x="2315" y="19210"/>
                    <a:pt x="2241" y="19113"/>
                  </a:cubicBezTo>
                  <a:cubicBezTo>
                    <a:pt x="2265" y="18991"/>
                    <a:pt x="2119" y="18914"/>
                    <a:pt x="2160" y="18789"/>
                  </a:cubicBezTo>
                  <a:cubicBezTo>
                    <a:pt x="1962" y="18641"/>
                    <a:pt x="1960" y="18639"/>
                    <a:pt x="1976" y="18613"/>
                  </a:cubicBezTo>
                  <a:lnTo>
                    <a:pt x="2047" y="18574"/>
                  </a:lnTo>
                  <a:cubicBezTo>
                    <a:pt x="1957" y="18414"/>
                    <a:pt x="1925" y="18229"/>
                    <a:pt x="1896" y="18048"/>
                  </a:cubicBezTo>
                  <a:cubicBezTo>
                    <a:pt x="1876" y="17865"/>
                    <a:pt x="1847" y="17689"/>
                    <a:pt x="1731" y="17542"/>
                  </a:cubicBezTo>
                  <a:cubicBezTo>
                    <a:pt x="1759" y="17459"/>
                    <a:pt x="1781" y="17393"/>
                    <a:pt x="1798" y="17340"/>
                  </a:cubicBezTo>
                  <a:cubicBezTo>
                    <a:pt x="1729" y="17243"/>
                    <a:pt x="1659" y="17144"/>
                    <a:pt x="1594" y="17052"/>
                  </a:cubicBezTo>
                  <a:cubicBezTo>
                    <a:pt x="1617" y="16999"/>
                    <a:pt x="1634" y="16963"/>
                    <a:pt x="1651" y="16927"/>
                  </a:cubicBezTo>
                  <a:cubicBezTo>
                    <a:pt x="1619" y="16872"/>
                    <a:pt x="1590" y="16819"/>
                    <a:pt x="1562" y="16771"/>
                  </a:cubicBezTo>
                  <a:cubicBezTo>
                    <a:pt x="1585" y="16735"/>
                    <a:pt x="1601" y="16710"/>
                    <a:pt x="1617" y="16687"/>
                  </a:cubicBezTo>
                  <a:cubicBezTo>
                    <a:pt x="1597" y="16665"/>
                    <a:pt x="1576" y="16643"/>
                    <a:pt x="1560" y="16622"/>
                  </a:cubicBezTo>
                  <a:cubicBezTo>
                    <a:pt x="1574" y="16602"/>
                    <a:pt x="1587" y="16583"/>
                    <a:pt x="1591" y="16578"/>
                  </a:cubicBezTo>
                  <a:lnTo>
                    <a:pt x="1591" y="16578"/>
                  </a:lnTo>
                  <a:cubicBezTo>
                    <a:pt x="1591" y="16579"/>
                    <a:pt x="1591" y="16579"/>
                    <a:pt x="1591" y="16579"/>
                  </a:cubicBezTo>
                  <a:cubicBezTo>
                    <a:pt x="1592" y="16578"/>
                    <a:pt x="1592" y="16577"/>
                    <a:pt x="1592" y="16577"/>
                  </a:cubicBezTo>
                  <a:lnTo>
                    <a:pt x="1592" y="16577"/>
                  </a:lnTo>
                  <a:cubicBezTo>
                    <a:pt x="1592" y="16577"/>
                    <a:pt x="1592" y="16577"/>
                    <a:pt x="1591" y="16578"/>
                  </a:cubicBezTo>
                  <a:lnTo>
                    <a:pt x="1591" y="16578"/>
                  </a:lnTo>
                  <a:cubicBezTo>
                    <a:pt x="1575" y="16389"/>
                    <a:pt x="1547" y="16232"/>
                    <a:pt x="1553" y="16076"/>
                  </a:cubicBezTo>
                  <a:cubicBezTo>
                    <a:pt x="1557" y="15920"/>
                    <a:pt x="1595" y="15769"/>
                    <a:pt x="1620" y="15611"/>
                  </a:cubicBezTo>
                  <a:cubicBezTo>
                    <a:pt x="1645" y="15602"/>
                    <a:pt x="1679" y="15589"/>
                    <a:pt x="1720" y="15573"/>
                  </a:cubicBezTo>
                  <a:cubicBezTo>
                    <a:pt x="1710" y="15535"/>
                    <a:pt x="1700" y="15504"/>
                    <a:pt x="1690" y="15467"/>
                  </a:cubicBezTo>
                  <a:cubicBezTo>
                    <a:pt x="1657" y="15497"/>
                    <a:pt x="1638" y="15511"/>
                    <a:pt x="1598" y="15547"/>
                  </a:cubicBezTo>
                  <a:cubicBezTo>
                    <a:pt x="1597" y="15444"/>
                    <a:pt x="1590" y="15369"/>
                    <a:pt x="1595" y="15295"/>
                  </a:cubicBezTo>
                  <a:cubicBezTo>
                    <a:pt x="1598" y="15257"/>
                    <a:pt x="1625" y="15224"/>
                    <a:pt x="1637" y="15186"/>
                  </a:cubicBezTo>
                  <a:cubicBezTo>
                    <a:pt x="1650" y="15140"/>
                    <a:pt x="1684" y="14855"/>
                    <a:pt x="1682" y="14790"/>
                  </a:cubicBezTo>
                  <a:cubicBezTo>
                    <a:pt x="1682" y="14717"/>
                    <a:pt x="1695" y="14651"/>
                    <a:pt x="1651" y="14577"/>
                  </a:cubicBezTo>
                  <a:cubicBezTo>
                    <a:pt x="1628" y="14540"/>
                    <a:pt x="1675" y="14448"/>
                    <a:pt x="1681" y="14420"/>
                  </a:cubicBezTo>
                  <a:cubicBezTo>
                    <a:pt x="1673" y="14194"/>
                    <a:pt x="1681" y="13981"/>
                    <a:pt x="1718" y="13780"/>
                  </a:cubicBezTo>
                  <a:cubicBezTo>
                    <a:pt x="1753" y="13579"/>
                    <a:pt x="1851" y="13396"/>
                    <a:pt x="1971" y="13223"/>
                  </a:cubicBezTo>
                  <a:cubicBezTo>
                    <a:pt x="1943" y="13210"/>
                    <a:pt x="1918" y="13200"/>
                    <a:pt x="1872" y="13178"/>
                  </a:cubicBezTo>
                  <a:cubicBezTo>
                    <a:pt x="1879" y="13145"/>
                    <a:pt x="1904" y="13094"/>
                    <a:pt x="1891" y="13069"/>
                  </a:cubicBezTo>
                  <a:cubicBezTo>
                    <a:pt x="1813" y="12922"/>
                    <a:pt x="1890" y="12804"/>
                    <a:pt x="1969" y="12710"/>
                  </a:cubicBezTo>
                  <a:cubicBezTo>
                    <a:pt x="2053" y="12611"/>
                    <a:pt x="2059" y="12528"/>
                    <a:pt x="2037" y="12401"/>
                  </a:cubicBezTo>
                  <a:cubicBezTo>
                    <a:pt x="2022" y="12327"/>
                    <a:pt x="2084" y="12236"/>
                    <a:pt x="2099" y="12211"/>
                  </a:cubicBezTo>
                  <a:cubicBezTo>
                    <a:pt x="2127" y="12033"/>
                    <a:pt x="2146" y="11908"/>
                    <a:pt x="2177" y="11718"/>
                  </a:cubicBezTo>
                  <a:lnTo>
                    <a:pt x="2177" y="11718"/>
                  </a:lnTo>
                  <a:cubicBezTo>
                    <a:pt x="2091" y="11798"/>
                    <a:pt x="2053" y="11833"/>
                    <a:pt x="2012" y="11871"/>
                  </a:cubicBezTo>
                  <a:cubicBezTo>
                    <a:pt x="2003" y="11814"/>
                    <a:pt x="1993" y="11752"/>
                    <a:pt x="1984" y="11699"/>
                  </a:cubicBezTo>
                  <a:cubicBezTo>
                    <a:pt x="2046" y="11679"/>
                    <a:pt x="2109" y="11658"/>
                    <a:pt x="2165" y="11639"/>
                  </a:cubicBezTo>
                  <a:cubicBezTo>
                    <a:pt x="2246" y="11445"/>
                    <a:pt x="2246" y="11226"/>
                    <a:pt x="2399" y="11090"/>
                  </a:cubicBezTo>
                  <a:cubicBezTo>
                    <a:pt x="2384" y="11053"/>
                    <a:pt x="2372" y="11024"/>
                    <a:pt x="2365" y="11005"/>
                  </a:cubicBezTo>
                  <a:cubicBezTo>
                    <a:pt x="2422" y="10937"/>
                    <a:pt x="2483" y="10874"/>
                    <a:pt x="2549" y="10817"/>
                  </a:cubicBezTo>
                  <a:cubicBezTo>
                    <a:pt x="2543" y="10771"/>
                    <a:pt x="2537" y="10733"/>
                    <a:pt x="2531" y="10694"/>
                  </a:cubicBezTo>
                  <a:lnTo>
                    <a:pt x="2661" y="10546"/>
                  </a:lnTo>
                  <a:cubicBezTo>
                    <a:pt x="2618" y="10506"/>
                    <a:pt x="2593" y="10483"/>
                    <a:pt x="2563" y="10456"/>
                  </a:cubicBezTo>
                  <a:cubicBezTo>
                    <a:pt x="2596" y="10438"/>
                    <a:pt x="2640" y="10427"/>
                    <a:pt x="2644" y="10409"/>
                  </a:cubicBezTo>
                  <a:cubicBezTo>
                    <a:pt x="2656" y="10363"/>
                    <a:pt x="2631" y="10290"/>
                    <a:pt x="2653" y="10271"/>
                  </a:cubicBezTo>
                  <a:cubicBezTo>
                    <a:pt x="2699" y="10229"/>
                    <a:pt x="2737" y="10216"/>
                    <a:pt x="2739" y="10129"/>
                  </a:cubicBezTo>
                  <a:cubicBezTo>
                    <a:pt x="2740" y="10065"/>
                    <a:pt x="2759" y="9937"/>
                    <a:pt x="2793" y="9919"/>
                  </a:cubicBezTo>
                  <a:cubicBezTo>
                    <a:pt x="2934" y="9843"/>
                    <a:pt x="2914" y="9678"/>
                    <a:pt x="2992" y="9581"/>
                  </a:cubicBezTo>
                  <a:cubicBezTo>
                    <a:pt x="2956" y="9512"/>
                    <a:pt x="2925" y="9450"/>
                    <a:pt x="2878" y="9359"/>
                  </a:cubicBezTo>
                  <a:lnTo>
                    <a:pt x="2878" y="9359"/>
                  </a:lnTo>
                  <a:cubicBezTo>
                    <a:pt x="2964" y="9385"/>
                    <a:pt x="3015" y="9401"/>
                    <a:pt x="3092" y="9423"/>
                  </a:cubicBezTo>
                  <a:cubicBezTo>
                    <a:pt x="3030" y="9325"/>
                    <a:pt x="2981" y="9247"/>
                    <a:pt x="2912" y="9138"/>
                  </a:cubicBezTo>
                  <a:cubicBezTo>
                    <a:pt x="3000" y="9129"/>
                    <a:pt x="3050" y="9123"/>
                    <a:pt x="3102" y="9117"/>
                  </a:cubicBezTo>
                  <a:cubicBezTo>
                    <a:pt x="3078" y="9082"/>
                    <a:pt x="3055" y="9047"/>
                    <a:pt x="3030" y="9008"/>
                  </a:cubicBezTo>
                  <a:cubicBezTo>
                    <a:pt x="3056" y="9000"/>
                    <a:pt x="3075" y="8992"/>
                    <a:pt x="3096" y="8983"/>
                  </a:cubicBezTo>
                  <a:cubicBezTo>
                    <a:pt x="3099" y="8951"/>
                    <a:pt x="3102" y="8919"/>
                    <a:pt x="3105" y="8880"/>
                  </a:cubicBezTo>
                  <a:cubicBezTo>
                    <a:pt x="3159" y="8898"/>
                    <a:pt x="3211" y="8916"/>
                    <a:pt x="3256" y="8930"/>
                  </a:cubicBezTo>
                  <a:cubicBezTo>
                    <a:pt x="3362" y="8801"/>
                    <a:pt x="3377" y="8616"/>
                    <a:pt x="3526" y="8543"/>
                  </a:cubicBezTo>
                  <a:cubicBezTo>
                    <a:pt x="3529" y="8468"/>
                    <a:pt x="3532" y="8392"/>
                    <a:pt x="3533" y="8314"/>
                  </a:cubicBezTo>
                  <a:cubicBezTo>
                    <a:pt x="3537" y="8314"/>
                    <a:pt x="3541" y="8314"/>
                    <a:pt x="3545" y="8314"/>
                  </a:cubicBezTo>
                  <a:cubicBezTo>
                    <a:pt x="3580" y="8314"/>
                    <a:pt x="3617" y="8323"/>
                    <a:pt x="3653" y="8323"/>
                  </a:cubicBezTo>
                  <a:cubicBezTo>
                    <a:pt x="3696" y="8323"/>
                    <a:pt x="3738" y="8309"/>
                    <a:pt x="3776" y="8246"/>
                  </a:cubicBezTo>
                  <a:cubicBezTo>
                    <a:pt x="3758" y="8212"/>
                    <a:pt x="3738" y="8174"/>
                    <a:pt x="3715" y="8133"/>
                  </a:cubicBezTo>
                  <a:cubicBezTo>
                    <a:pt x="3743" y="8124"/>
                    <a:pt x="3771" y="8115"/>
                    <a:pt x="3801" y="8105"/>
                  </a:cubicBezTo>
                  <a:cubicBezTo>
                    <a:pt x="3795" y="8067"/>
                    <a:pt x="3786" y="8029"/>
                    <a:pt x="3779" y="7987"/>
                  </a:cubicBezTo>
                  <a:cubicBezTo>
                    <a:pt x="3739" y="7987"/>
                    <a:pt x="3695" y="7989"/>
                    <a:pt x="3648" y="7989"/>
                  </a:cubicBezTo>
                  <a:cubicBezTo>
                    <a:pt x="3643" y="7934"/>
                    <a:pt x="3640" y="7893"/>
                    <a:pt x="3637" y="7851"/>
                  </a:cubicBezTo>
                  <a:cubicBezTo>
                    <a:pt x="3664" y="7836"/>
                    <a:pt x="3698" y="7818"/>
                    <a:pt x="3733" y="7799"/>
                  </a:cubicBezTo>
                  <a:cubicBezTo>
                    <a:pt x="3739" y="7749"/>
                    <a:pt x="3745" y="7700"/>
                    <a:pt x="3751" y="7655"/>
                  </a:cubicBezTo>
                  <a:cubicBezTo>
                    <a:pt x="3771" y="7639"/>
                    <a:pt x="3786" y="7625"/>
                    <a:pt x="3802" y="7615"/>
                  </a:cubicBezTo>
                  <a:cubicBezTo>
                    <a:pt x="3816" y="7608"/>
                    <a:pt x="3831" y="7604"/>
                    <a:pt x="3835" y="7604"/>
                  </a:cubicBezTo>
                  <a:cubicBezTo>
                    <a:pt x="3835" y="7604"/>
                    <a:pt x="3835" y="7604"/>
                    <a:pt x="3835" y="7604"/>
                  </a:cubicBezTo>
                  <a:lnTo>
                    <a:pt x="3835" y="7604"/>
                  </a:lnTo>
                  <a:cubicBezTo>
                    <a:pt x="3929" y="7293"/>
                    <a:pt x="4139" y="7106"/>
                    <a:pt x="4380" y="6950"/>
                  </a:cubicBezTo>
                  <a:cubicBezTo>
                    <a:pt x="4420" y="6804"/>
                    <a:pt x="4420" y="6804"/>
                    <a:pt x="4526" y="6752"/>
                  </a:cubicBezTo>
                  <a:cubicBezTo>
                    <a:pt x="4614" y="6471"/>
                    <a:pt x="4832" y="6359"/>
                    <a:pt x="4990" y="6262"/>
                  </a:cubicBezTo>
                  <a:cubicBezTo>
                    <a:pt x="5031" y="6189"/>
                    <a:pt x="5067" y="6128"/>
                    <a:pt x="5103" y="6070"/>
                  </a:cubicBezTo>
                  <a:cubicBezTo>
                    <a:pt x="5141" y="6017"/>
                    <a:pt x="5178" y="5967"/>
                    <a:pt x="5215" y="5917"/>
                  </a:cubicBezTo>
                  <a:cubicBezTo>
                    <a:pt x="5216" y="5872"/>
                    <a:pt x="5219" y="5822"/>
                    <a:pt x="5221" y="5785"/>
                  </a:cubicBezTo>
                  <a:cubicBezTo>
                    <a:pt x="5319" y="5788"/>
                    <a:pt x="5421" y="5792"/>
                    <a:pt x="5509" y="5795"/>
                  </a:cubicBezTo>
                  <a:cubicBezTo>
                    <a:pt x="5538" y="5708"/>
                    <a:pt x="5562" y="5644"/>
                    <a:pt x="5585" y="5575"/>
                  </a:cubicBezTo>
                  <a:cubicBezTo>
                    <a:pt x="5741" y="5539"/>
                    <a:pt x="5822" y="5420"/>
                    <a:pt x="5874" y="5266"/>
                  </a:cubicBezTo>
                  <a:cubicBezTo>
                    <a:pt x="5916" y="5249"/>
                    <a:pt x="5962" y="5235"/>
                    <a:pt x="5999" y="5221"/>
                  </a:cubicBezTo>
                  <a:cubicBezTo>
                    <a:pt x="6064" y="5143"/>
                    <a:pt x="5968" y="5020"/>
                    <a:pt x="6108" y="4979"/>
                  </a:cubicBezTo>
                  <a:cubicBezTo>
                    <a:pt x="6150" y="5011"/>
                    <a:pt x="6193" y="5043"/>
                    <a:pt x="6233" y="5074"/>
                  </a:cubicBezTo>
                  <a:cubicBezTo>
                    <a:pt x="6300" y="4920"/>
                    <a:pt x="6406" y="4820"/>
                    <a:pt x="6565" y="4776"/>
                  </a:cubicBezTo>
                  <a:cubicBezTo>
                    <a:pt x="6637" y="4757"/>
                    <a:pt x="6756" y="4727"/>
                    <a:pt x="6767" y="4687"/>
                  </a:cubicBezTo>
                  <a:cubicBezTo>
                    <a:pt x="6806" y="4536"/>
                    <a:pt x="6965" y="4508"/>
                    <a:pt x="7032" y="4392"/>
                  </a:cubicBezTo>
                  <a:lnTo>
                    <a:pt x="7114" y="4395"/>
                  </a:lnTo>
                  <a:cubicBezTo>
                    <a:pt x="7092" y="4340"/>
                    <a:pt x="7070" y="4286"/>
                    <a:pt x="7032" y="4190"/>
                  </a:cubicBezTo>
                  <a:lnTo>
                    <a:pt x="7032" y="4190"/>
                  </a:lnTo>
                  <a:cubicBezTo>
                    <a:pt x="7123" y="4270"/>
                    <a:pt x="7163" y="4305"/>
                    <a:pt x="7193" y="4331"/>
                  </a:cubicBezTo>
                  <a:cubicBezTo>
                    <a:pt x="7264" y="4281"/>
                    <a:pt x="7323" y="4242"/>
                    <a:pt x="7377" y="4203"/>
                  </a:cubicBezTo>
                  <a:cubicBezTo>
                    <a:pt x="7366" y="4161"/>
                    <a:pt x="7357" y="4128"/>
                    <a:pt x="7346" y="4094"/>
                  </a:cubicBezTo>
                  <a:lnTo>
                    <a:pt x="7346" y="4094"/>
                  </a:lnTo>
                  <a:cubicBezTo>
                    <a:pt x="7385" y="4096"/>
                    <a:pt x="7413" y="4097"/>
                    <a:pt x="7442" y="4097"/>
                  </a:cubicBezTo>
                  <a:cubicBezTo>
                    <a:pt x="7436" y="4055"/>
                    <a:pt x="7429" y="4016"/>
                    <a:pt x="7421" y="3962"/>
                  </a:cubicBezTo>
                  <a:lnTo>
                    <a:pt x="7421" y="3962"/>
                  </a:lnTo>
                  <a:cubicBezTo>
                    <a:pt x="7471" y="3994"/>
                    <a:pt x="7501" y="4014"/>
                    <a:pt x="7545" y="4041"/>
                  </a:cubicBezTo>
                  <a:cubicBezTo>
                    <a:pt x="7579" y="3993"/>
                    <a:pt x="7607" y="3952"/>
                    <a:pt x="7635" y="3912"/>
                  </a:cubicBezTo>
                  <a:cubicBezTo>
                    <a:pt x="7661" y="3916"/>
                    <a:pt x="7682" y="3919"/>
                    <a:pt x="7691" y="3921"/>
                  </a:cubicBezTo>
                  <a:cubicBezTo>
                    <a:pt x="7717" y="3877"/>
                    <a:pt x="7741" y="3836"/>
                    <a:pt x="7754" y="3813"/>
                  </a:cubicBezTo>
                  <a:cubicBezTo>
                    <a:pt x="7829" y="3827"/>
                    <a:pt x="7883" y="3834"/>
                    <a:pt x="7972" y="3849"/>
                  </a:cubicBezTo>
                  <a:cubicBezTo>
                    <a:pt x="7933" y="3760"/>
                    <a:pt x="7911" y="3712"/>
                    <a:pt x="7878" y="3637"/>
                  </a:cubicBezTo>
                  <a:lnTo>
                    <a:pt x="7878" y="3637"/>
                  </a:lnTo>
                  <a:cubicBezTo>
                    <a:pt x="8010" y="3671"/>
                    <a:pt x="8119" y="3699"/>
                    <a:pt x="8194" y="3718"/>
                  </a:cubicBezTo>
                  <a:cubicBezTo>
                    <a:pt x="8304" y="3640"/>
                    <a:pt x="8373" y="3593"/>
                    <a:pt x="8447" y="3556"/>
                  </a:cubicBezTo>
                  <a:cubicBezTo>
                    <a:pt x="8463" y="3506"/>
                    <a:pt x="8478" y="3459"/>
                    <a:pt x="8498" y="3397"/>
                  </a:cubicBezTo>
                  <a:cubicBezTo>
                    <a:pt x="8550" y="3369"/>
                    <a:pt x="8612" y="3334"/>
                    <a:pt x="8679" y="3297"/>
                  </a:cubicBezTo>
                  <a:cubicBezTo>
                    <a:pt x="8684" y="3226"/>
                    <a:pt x="8687" y="3162"/>
                    <a:pt x="8690" y="3122"/>
                  </a:cubicBezTo>
                  <a:cubicBezTo>
                    <a:pt x="8756" y="3050"/>
                    <a:pt x="8809" y="2991"/>
                    <a:pt x="8866" y="2929"/>
                  </a:cubicBezTo>
                  <a:cubicBezTo>
                    <a:pt x="8909" y="2926"/>
                    <a:pt x="8960" y="2931"/>
                    <a:pt x="9005" y="2916"/>
                  </a:cubicBezTo>
                  <a:cubicBezTo>
                    <a:pt x="9060" y="2897"/>
                    <a:pt x="9110" y="2859"/>
                    <a:pt x="9150" y="2837"/>
                  </a:cubicBezTo>
                  <a:cubicBezTo>
                    <a:pt x="9193" y="2876"/>
                    <a:pt x="9216" y="2897"/>
                    <a:pt x="9238" y="2916"/>
                  </a:cubicBezTo>
                  <a:lnTo>
                    <a:pt x="9272" y="2885"/>
                  </a:lnTo>
                  <a:lnTo>
                    <a:pt x="9097" y="2678"/>
                  </a:lnTo>
                  <a:lnTo>
                    <a:pt x="9127" y="2647"/>
                  </a:lnTo>
                  <a:lnTo>
                    <a:pt x="9415" y="2814"/>
                  </a:lnTo>
                  <a:lnTo>
                    <a:pt x="9418" y="2760"/>
                  </a:lnTo>
                  <a:lnTo>
                    <a:pt x="9421" y="2686"/>
                  </a:lnTo>
                  <a:cubicBezTo>
                    <a:pt x="9593" y="2673"/>
                    <a:pt x="9592" y="2673"/>
                    <a:pt x="9758" y="2572"/>
                  </a:cubicBezTo>
                  <a:cubicBezTo>
                    <a:pt x="9777" y="2561"/>
                    <a:pt x="9802" y="2561"/>
                    <a:pt x="9823" y="2553"/>
                  </a:cubicBezTo>
                  <a:cubicBezTo>
                    <a:pt x="10048" y="2463"/>
                    <a:pt x="10277" y="2386"/>
                    <a:pt x="10489" y="2275"/>
                  </a:cubicBezTo>
                  <a:cubicBezTo>
                    <a:pt x="10544" y="2248"/>
                    <a:pt x="10579" y="2163"/>
                    <a:pt x="10658" y="2163"/>
                  </a:cubicBezTo>
                  <a:cubicBezTo>
                    <a:pt x="10665" y="2163"/>
                    <a:pt x="10673" y="2164"/>
                    <a:pt x="10682" y="2166"/>
                  </a:cubicBezTo>
                  <a:cubicBezTo>
                    <a:pt x="10689" y="2167"/>
                    <a:pt x="10695" y="2168"/>
                    <a:pt x="10701" y="2168"/>
                  </a:cubicBezTo>
                  <a:cubicBezTo>
                    <a:pt x="10770" y="2168"/>
                    <a:pt x="10803" y="2079"/>
                    <a:pt x="10852" y="2079"/>
                  </a:cubicBezTo>
                  <a:cubicBezTo>
                    <a:pt x="10859" y="2079"/>
                    <a:pt x="10867" y="2081"/>
                    <a:pt x="10874" y="2085"/>
                  </a:cubicBezTo>
                  <a:cubicBezTo>
                    <a:pt x="10901" y="2099"/>
                    <a:pt x="10925" y="2104"/>
                    <a:pt x="10948" y="2104"/>
                  </a:cubicBezTo>
                  <a:cubicBezTo>
                    <a:pt x="11042" y="2104"/>
                    <a:pt x="11115" y="2015"/>
                    <a:pt x="11203" y="2015"/>
                  </a:cubicBezTo>
                  <a:cubicBezTo>
                    <a:pt x="11216" y="2015"/>
                    <a:pt x="11230" y="2017"/>
                    <a:pt x="11244" y="2021"/>
                  </a:cubicBezTo>
                  <a:cubicBezTo>
                    <a:pt x="11306" y="1851"/>
                    <a:pt x="11500" y="1951"/>
                    <a:pt x="11612" y="1851"/>
                  </a:cubicBezTo>
                  <a:cubicBezTo>
                    <a:pt x="11679" y="1791"/>
                    <a:pt x="11818" y="1801"/>
                    <a:pt x="11900" y="1785"/>
                  </a:cubicBezTo>
                  <a:cubicBezTo>
                    <a:pt x="12003" y="1733"/>
                    <a:pt x="12096" y="1708"/>
                    <a:pt x="12179" y="1674"/>
                  </a:cubicBezTo>
                  <a:cubicBezTo>
                    <a:pt x="12213" y="1723"/>
                    <a:pt x="12234" y="1752"/>
                    <a:pt x="12256" y="1785"/>
                  </a:cubicBezTo>
                  <a:cubicBezTo>
                    <a:pt x="12294" y="1735"/>
                    <a:pt x="12329" y="1689"/>
                    <a:pt x="12368" y="1638"/>
                  </a:cubicBezTo>
                  <a:cubicBezTo>
                    <a:pt x="12407" y="1671"/>
                    <a:pt x="12443" y="1702"/>
                    <a:pt x="12478" y="1733"/>
                  </a:cubicBezTo>
                  <a:cubicBezTo>
                    <a:pt x="12575" y="1643"/>
                    <a:pt x="12740" y="1629"/>
                    <a:pt x="12775" y="1505"/>
                  </a:cubicBezTo>
                  <a:cubicBezTo>
                    <a:pt x="12865" y="1486"/>
                    <a:pt x="12933" y="1471"/>
                    <a:pt x="13014" y="1454"/>
                  </a:cubicBezTo>
                  <a:lnTo>
                    <a:pt x="13014" y="1454"/>
                  </a:lnTo>
                  <a:cubicBezTo>
                    <a:pt x="12999" y="1535"/>
                    <a:pt x="12986" y="1601"/>
                    <a:pt x="12962" y="1730"/>
                  </a:cubicBezTo>
                  <a:cubicBezTo>
                    <a:pt x="13062" y="1645"/>
                    <a:pt x="13108" y="1605"/>
                    <a:pt x="13140" y="1579"/>
                  </a:cubicBezTo>
                  <a:cubicBezTo>
                    <a:pt x="13111" y="1521"/>
                    <a:pt x="13089" y="1479"/>
                    <a:pt x="13065" y="1433"/>
                  </a:cubicBezTo>
                  <a:cubicBezTo>
                    <a:pt x="13112" y="1420"/>
                    <a:pt x="13131" y="1415"/>
                    <a:pt x="13152" y="1409"/>
                  </a:cubicBezTo>
                  <a:cubicBezTo>
                    <a:pt x="13184" y="1445"/>
                    <a:pt x="13217" y="1480"/>
                    <a:pt x="13274" y="1542"/>
                  </a:cubicBezTo>
                  <a:cubicBezTo>
                    <a:pt x="13306" y="1459"/>
                    <a:pt x="13326" y="1415"/>
                    <a:pt x="13345" y="1373"/>
                  </a:cubicBezTo>
                  <a:cubicBezTo>
                    <a:pt x="13377" y="1368"/>
                    <a:pt x="13408" y="1365"/>
                    <a:pt x="13436" y="1359"/>
                  </a:cubicBezTo>
                  <a:cubicBezTo>
                    <a:pt x="13445" y="1340"/>
                    <a:pt x="13456" y="1323"/>
                    <a:pt x="13470" y="1306"/>
                  </a:cubicBezTo>
                  <a:lnTo>
                    <a:pt x="13492" y="1321"/>
                  </a:lnTo>
                  <a:lnTo>
                    <a:pt x="13446" y="1367"/>
                  </a:lnTo>
                  <a:cubicBezTo>
                    <a:pt x="13442" y="1364"/>
                    <a:pt x="13437" y="1361"/>
                    <a:pt x="13436" y="1359"/>
                  </a:cubicBezTo>
                  <a:lnTo>
                    <a:pt x="13436" y="1359"/>
                  </a:lnTo>
                  <a:cubicBezTo>
                    <a:pt x="13448" y="1415"/>
                    <a:pt x="13455" y="1470"/>
                    <a:pt x="13471" y="1576"/>
                  </a:cubicBezTo>
                  <a:cubicBezTo>
                    <a:pt x="13511" y="1483"/>
                    <a:pt x="13530" y="1440"/>
                    <a:pt x="13549" y="1398"/>
                  </a:cubicBezTo>
                  <a:cubicBezTo>
                    <a:pt x="13621" y="1420"/>
                    <a:pt x="13676" y="1437"/>
                    <a:pt x="13735" y="1457"/>
                  </a:cubicBezTo>
                  <a:cubicBezTo>
                    <a:pt x="13754" y="1404"/>
                    <a:pt x="13770" y="1362"/>
                    <a:pt x="13790" y="1304"/>
                  </a:cubicBezTo>
                  <a:cubicBezTo>
                    <a:pt x="13848" y="1408"/>
                    <a:pt x="13896" y="1499"/>
                    <a:pt x="13952" y="1599"/>
                  </a:cubicBezTo>
                  <a:cubicBezTo>
                    <a:pt x="13979" y="1536"/>
                    <a:pt x="14015" y="1519"/>
                    <a:pt x="14055" y="1519"/>
                  </a:cubicBezTo>
                  <a:cubicBezTo>
                    <a:pt x="14098" y="1519"/>
                    <a:pt x="14144" y="1538"/>
                    <a:pt x="14188" y="1538"/>
                  </a:cubicBezTo>
                  <a:cubicBezTo>
                    <a:pt x="14201" y="1538"/>
                    <a:pt x="14215" y="1537"/>
                    <a:pt x="14227" y="1532"/>
                  </a:cubicBezTo>
                  <a:cubicBezTo>
                    <a:pt x="14338" y="1489"/>
                    <a:pt x="14460" y="1476"/>
                    <a:pt x="14578" y="1448"/>
                  </a:cubicBezTo>
                  <a:cubicBezTo>
                    <a:pt x="14583" y="1393"/>
                    <a:pt x="14591" y="1340"/>
                    <a:pt x="14598" y="1280"/>
                  </a:cubicBezTo>
                  <a:cubicBezTo>
                    <a:pt x="14639" y="1305"/>
                    <a:pt x="14670" y="1324"/>
                    <a:pt x="14688" y="1334"/>
                  </a:cubicBezTo>
                  <a:cubicBezTo>
                    <a:pt x="14789" y="1298"/>
                    <a:pt x="14872" y="1274"/>
                    <a:pt x="14947" y="1248"/>
                  </a:cubicBezTo>
                  <a:cubicBezTo>
                    <a:pt x="14957" y="1215"/>
                    <a:pt x="14967" y="1187"/>
                    <a:pt x="14985" y="1136"/>
                  </a:cubicBezTo>
                  <a:cubicBezTo>
                    <a:pt x="15012" y="1195"/>
                    <a:pt x="15028" y="1227"/>
                    <a:pt x="15047" y="1271"/>
                  </a:cubicBezTo>
                  <a:cubicBezTo>
                    <a:pt x="15120" y="1267"/>
                    <a:pt x="15198" y="1261"/>
                    <a:pt x="15251" y="1258"/>
                  </a:cubicBezTo>
                  <a:cubicBezTo>
                    <a:pt x="15275" y="1206"/>
                    <a:pt x="15287" y="1181"/>
                    <a:pt x="15315" y="1118"/>
                  </a:cubicBezTo>
                  <a:cubicBezTo>
                    <a:pt x="15334" y="1217"/>
                    <a:pt x="15343" y="1268"/>
                    <a:pt x="15353" y="1318"/>
                  </a:cubicBezTo>
                  <a:cubicBezTo>
                    <a:pt x="15385" y="1320"/>
                    <a:pt x="15406" y="1321"/>
                    <a:pt x="15428" y="1323"/>
                  </a:cubicBezTo>
                  <a:cubicBezTo>
                    <a:pt x="15454" y="1280"/>
                    <a:pt x="15481" y="1237"/>
                    <a:pt x="15537" y="1149"/>
                  </a:cubicBezTo>
                  <a:cubicBezTo>
                    <a:pt x="15590" y="1214"/>
                    <a:pt x="15622" y="1251"/>
                    <a:pt x="15660" y="1298"/>
                  </a:cubicBezTo>
                  <a:cubicBezTo>
                    <a:pt x="15602" y="1317"/>
                    <a:pt x="15565" y="1329"/>
                    <a:pt x="15516" y="1345"/>
                  </a:cubicBezTo>
                  <a:cubicBezTo>
                    <a:pt x="15569" y="1384"/>
                    <a:pt x="15613" y="1417"/>
                    <a:pt x="15652" y="1445"/>
                  </a:cubicBezTo>
                  <a:cubicBezTo>
                    <a:pt x="15710" y="1409"/>
                    <a:pt x="15750" y="1386"/>
                    <a:pt x="15759" y="1380"/>
                  </a:cubicBezTo>
                  <a:cubicBezTo>
                    <a:pt x="15822" y="1412"/>
                    <a:pt x="15865" y="1433"/>
                    <a:pt x="15887" y="1445"/>
                  </a:cubicBezTo>
                  <a:cubicBezTo>
                    <a:pt x="15868" y="1490"/>
                    <a:pt x="15858" y="1514"/>
                    <a:pt x="15847" y="1537"/>
                  </a:cubicBezTo>
                  <a:cubicBezTo>
                    <a:pt x="15947" y="1471"/>
                    <a:pt x="16059" y="1432"/>
                    <a:pt x="16168" y="1408"/>
                  </a:cubicBezTo>
                  <a:cubicBezTo>
                    <a:pt x="16278" y="1390"/>
                    <a:pt x="16387" y="1376"/>
                    <a:pt x="16486" y="1334"/>
                  </a:cubicBezTo>
                  <a:cubicBezTo>
                    <a:pt x="16534" y="1394"/>
                    <a:pt x="16583" y="1417"/>
                    <a:pt x="16632" y="1417"/>
                  </a:cubicBezTo>
                  <a:cubicBezTo>
                    <a:pt x="16680" y="1417"/>
                    <a:pt x="16729" y="1395"/>
                    <a:pt x="16777" y="1365"/>
                  </a:cubicBezTo>
                  <a:cubicBezTo>
                    <a:pt x="16837" y="1401"/>
                    <a:pt x="16889" y="1445"/>
                    <a:pt x="16950" y="1445"/>
                  </a:cubicBezTo>
                  <a:cubicBezTo>
                    <a:pt x="16980" y="1445"/>
                    <a:pt x="17012" y="1435"/>
                    <a:pt x="17048" y="1408"/>
                  </a:cubicBezTo>
                  <a:cubicBezTo>
                    <a:pt x="17062" y="1398"/>
                    <a:pt x="17078" y="1392"/>
                    <a:pt x="17094" y="1392"/>
                  </a:cubicBezTo>
                  <a:cubicBezTo>
                    <a:pt x="17123" y="1392"/>
                    <a:pt x="17148" y="1412"/>
                    <a:pt x="17146" y="1459"/>
                  </a:cubicBezTo>
                  <a:cubicBezTo>
                    <a:pt x="17213" y="1474"/>
                    <a:pt x="17279" y="1465"/>
                    <a:pt x="17345" y="1510"/>
                  </a:cubicBezTo>
                  <a:cubicBezTo>
                    <a:pt x="17354" y="1516"/>
                    <a:pt x="17367" y="1518"/>
                    <a:pt x="17382" y="1518"/>
                  </a:cubicBezTo>
                  <a:cubicBezTo>
                    <a:pt x="17425" y="1518"/>
                    <a:pt x="17485" y="1499"/>
                    <a:pt x="17520" y="1499"/>
                  </a:cubicBezTo>
                  <a:cubicBezTo>
                    <a:pt x="17533" y="1499"/>
                    <a:pt x="17542" y="1502"/>
                    <a:pt x="17546" y="1508"/>
                  </a:cubicBezTo>
                  <a:cubicBezTo>
                    <a:pt x="17568" y="1538"/>
                    <a:pt x="17587" y="1548"/>
                    <a:pt x="17605" y="1548"/>
                  </a:cubicBezTo>
                  <a:cubicBezTo>
                    <a:pt x="17632" y="1548"/>
                    <a:pt x="17657" y="1524"/>
                    <a:pt x="17681" y="1524"/>
                  </a:cubicBezTo>
                  <a:cubicBezTo>
                    <a:pt x="17684" y="1524"/>
                    <a:pt x="17687" y="1525"/>
                    <a:pt x="17691" y="1526"/>
                  </a:cubicBezTo>
                  <a:cubicBezTo>
                    <a:pt x="17746" y="1542"/>
                    <a:pt x="17806" y="1595"/>
                    <a:pt x="17853" y="1595"/>
                  </a:cubicBezTo>
                  <a:cubicBezTo>
                    <a:pt x="17857" y="1595"/>
                    <a:pt x="17860" y="1594"/>
                    <a:pt x="17864" y="1593"/>
                  </a:cubicBezTo>
                  <a:cubicBezTo>
                    <a:pt x="17898" y="1586"/>
                    <a:pt x="17931" y="1583"/>
                    <a:pt x="17964" y="1583"/>
                  </a:cubicBezTo>
                  <a:cubicBezTo>
                    <a:pt x="18124" y="1583"/>
                    <a:pt x="18275" y="1654"/>
                    <a:pt x="18432" y="1668"/>
                  </a:cubicBezTo>
                  <a:cubicBezTo>
                    <a:pt x="18463" y="1671"/>
                    <a:pt x="18490" y="1711"/>
                    <a:pt x="18519" y="1736"/>
                  </a:cubicBezTo>
                  <a:cubicBezTo>
                    <a:pt x="18559" y="1711"/>
                    <a:pt x="18603" y="1686"/>
                    <a:pt x="18645" y="1660"/>
                  </a:cubicBezTo>
                  <a:cubicBezTo>
                    <a:pt x="18738" y="1763"/>
                    <a:pt x="18879" y="1738"/>
                    <a:pt x="18997" y="1782"/>
                  </a:cubicBezTo>
                  <a:cubicBezTo>
                    <a:pt x="19096" y="1813"/>
                    <a:pt x="19191" y="1843"/>
                    <a:pt x="19277" y="1908"/>
                  </a:cubicBezTo>
                  <a:cubicBezTo>
                    <a:pt x="19287" y="1916"/>
                    <a:pt x="19305" y="1916"/>
                    <a:pt x="19319" y="1919"/>
                  </a:cubicBezTo>
                  <a:cubicBezTo>
                    <a:pt x="19337" y="1876"/>
                    <a:pt x="19355" y="1835"/>
                    <a:pt x="19371" y="1796"/>
                  </a:cubicBezTo>
                  <a:cubicBezTo>
                    <a:pt x="19443" y="1789"/>
                    <a:pt x="19509" y="1782"/>
                    <a:pt x="19583" y="1776"/>
                  </a:cubicBezTo>
                  <a:cubicBezTo>
                    <a:pt x="19615" y="1863"/>
                    <a:pt x="19670" y="1879"/>
                    <a:pt x="19733" y="1879"/>
                  </a:cubicBezTo>
                  <a:cubicBezTo>
                    <a:pt x="19771" y="1879"/>
                    <a:pt x="19813" y="1873"/>
                    <a:pt x="19854" y="1873"/>
                  </a:cubicBezTo>
                  <a:cubicBezTo>
                    <a:pt x="19892" y="1873"/>
                    <a:pt x="19929" y="1878"/>
                    <a:pt x="19964" y="1898"/>
                  </a:cubicBezTo>
                  <a:cubicBezTo>
                    <a:pt x="19978" y="1935"/>
                    <a:pt x="20000" y="1986"/>
                    <a:pt x="20031" y="2063"/>
                  </a:cubicBezTo>
                  <a:cubicBezTo>
                    <a:pt x="20093" y="2019"/>
                    <a:pt x="20140" y="1985"/>
                    <a:pt x="20149" y="1980"/>
                  </a:cubicBezTo>
                  <a:cubicBezTo>
                    <a:pt x="20248" y="2013"/>
                    <a:pt x="20302" y="2057"/>
                    <a:pt x="20362" y="2072"/>
                  </a:cubicBezTo>
                  <a:cubicBezTo>
                    <a:pt x="20365" y="2072"/>
                    <a:pt x="20368" y="2073"/>
                    <a:pt x="20371" y="2073"/>
                  </a:cubicBezTo>
                  <a:cubicBezTo>
                    <a:pt x="20384" y="2073"/>
                    <a:pt x="20395" y="2067"/>
                    <a:pt x="20409" y="2067"/>
                  </a:cubicBezTo>
                  <a:cubicBezTo>
                    <a:pt x="20421" y="2067"/>
                    <a:pt x="20435" y="2072"/>
                    <a:pt x="20452" y="2094"/>
                  </a:cubicBezTo>
                  <a:cubicBezTo>
                    <a:pt x="20482" y="2129"/>
                    <a:pt x="20585" y="2117"/>
                    <a:pt x="20607" y="2152"/>
                  </a:cubicBezTo>
                  <a:cubicBezTo>
                    <a:pt x="20658" y="2236"/>
                    <a:pt x="20743" y="2238"/>
                    <a:pt x="20814" y="2270"/>
                  </a:cubicBezTo>
                  <a:cubicBezTo>
                    <a:pt x="20992" y="2350"/>
                    <a:pt x="21176" y="2419"/>
                    <a:pt x="21357" y="2494"/>
                  </a:cubicBezTo>
                  <a:cubicBezTo>
                    <a:pt x="21373" y="2501"/>
                    <a:pt x="21382" y="2520"/>
                    <a:pt x="21395" y="2533"/>
                  </a:cubicBezTo>
                  <a:cubicBezTo>
                    <a:pt x="21389" y="2560"/>
                    <a:pt x="21385" y="2585"/>
                    <a:pt x="21378" y="2619"/>
                  </a:cubicBezTo>
                  <a:cubicBezTo>
                    <a:pt x="21393" y="2618"/>
                    <a:pt x="21407" y="2618"/>
                    <a:pt x="21421" y="2618"/>
                  </a:cubicBezTo>
                  <a:cubicBezTo>
                    <a:pt x="21452" y="2618"/>
                    <a:pt x="21482" y="2619"/>
                    <a:pt x="21514" y="2620"/>
                  </a:cubicBezTo>
                  <a:cubicBezTo>
                    <a:pt x="21542" y="2686"/>
                    <a:pt x="21569" y="2748"/>
                    <a:pt x="21604" y="2832"/>
                  </a:cubicBezTo>
                  <a:cubicBezTo>
                    <a:pt x="21673" y="2831"/>
                    <a:pt x="21741" y="2829"/>
                    <a:pt x="21809" y="2829"/>
                  </a:cubicBezTo>
                  <a:cubicBezTo>
                    <a:pt x="21800" y="2782"/>
                    <a:pt x="21795" y="2759"/>
                    <a:pt x="21782" y="2695"/>
                  </a:cubicBezTo>
                  <a:lnTo>
                    <a:pt x="21782" y="2695"/>
                  </a:lnTo>
                  <a:cubicBezTo>
                    <a:pt x="21909" y="2779"/>
                    <a:pt x="22001" y="2841"/>
                    <a:pt x="22110" y="2913"/>
                  </a:cubicBezTo>
                  <a:cubicBezTo>
                    <a:pt x="22160" y="2900"/>
                    <a:pt x="22238" y="2881"/>
                    <a:pt x="22313" y="2860"/>
                  </a:cubicBezTo>
                  <a:cubicBezTo>
                    <a:pt x="22393" y="3113"/>
                    <a:pt x="22644" y="3204"/>
                    <a:pt x="22788" y="3406"/>
                  </a:cubicBezTo>
                  <a:cubicBezTo>
                    <a:pt x="22833" y="3372"/>
                    <a:pt x="22861" y="3351"/>
                    <a:pt x="22894" y="3326"/>
                  </a:cubicBezTo>
                  <a:cubicBezTo>
                    <a:pt x="22940" y="3427"/>
                    <a:pt x="22984" y="3521"/>
                    <a:pt x="23024" y="3607"/>
                  </a:cubicBezTo>
                  <a:cubicBezTo>
                    <a:pt x="23165" y="3700"/>
                    <a:pt x="23306" y="3794"/>
                    <a:pt x="23459" y="3894"/>
                  </a:cubicBezTo>
                  <a:cubicBezTo>
                    <a:pt x="23452" y="3850"/>
                    <a:pt x="23449" y="3824"/>
                    <a:pt x="23442" y="3777"/>
                  </a:cubicBezTo>
                  <a:lnTo>
                    <a:pt x="23442" y="3777"/>
                  </a:lnTo>
                  <a:cubicBezTo>
                    <a:pt x="23592" y="3809"/>
                    <a:pt x="23748" y="3828"/>
                    <a:pt x="23890" y="3878"/>
                  </a:cubicBezTo>
                  <a:cubicBezTo>
                    <a:pt x="23896" y="3899"/>
                    <a:pt x="23908" y="3936"/>
                    <a:pt x="23917" y="3965"/>
                  </a:cubicBezTo>
                  <a:cubicBezTo>
                    <a:pt x="23982" y="3983"/>
                    <a:pt x="24035" y="3996"/>
                    <a:pt x="24093" y="4012"/>
                  </a:cubicBezTo>
                  <a:cubicBezTo>
                    <a:pt x="24077" y="4064"/>
                    <a:pt x="24068" y="4097"/>
                    <a:pt x="24054" y="4146"/>
                  </a:cubicBezTo>
                  <a:cubicBezTo>
                    <a:pt x="24083" y="4161"/>
                    <a:pt x="24114" y="4178"/>
                    <a:pt x="24155" y="4200"/>
                  </a:cubicBezTo>
                  <a:cubicBezTo>
                    <a:pt x="24171" y="4139"/>
                    <a:pt x="24185" y="4093"/>
                    <a:pt x="24205" y="4012"/>
                  </a:cubicBezTo>
                  <a:cubicBezTo>
                    <a:pt x="24269" y="4137"/>
                    <a:pt x="24316" y="4228"/>
                    <a:pt x="24366" y="4325"/>
                  </a:cubicBezTo>
                  <a:cubicBezTo>
                    <a:pt x="24398" y="4330"/>
                    <a:pt x="24433" y="4334"/>
                    <a:pt x="24460" y="4337"/>
                  </a:cubicBezTo>
                  <a:cubicBezTo>
                    <a:pt x="24485" y="4393"/>
                    <a:pt x="24508" y="4443"/>
                    <a:pt x="24532" y="4492"/>
                  </a:cubicBezTo>
                  <a:cubicBezTo>
                    <a:pt x="24504" y="4495"/>
                    <a:pt x="24476" y="4498"/>
                    <a:pt x="24439" y="4502"/>
                  </a:cubicBezTo>
                  <a:cubicBezTo>
                    <a:pt x="24467" y="4563"/>
                    <a:pt x="24506" y="4575"/>
                    <a:pt x="24550" y="4575"/>
                  </a:cubicBezTo>
                  <a:cubicBezTo>
                    <a:pt x="24579" y="4575"/>
                    <a:pt x="24611" y="4570"/>
                    <a:pt x="24643" y="4570"/>
                  </a:cubicBezTo>
                  <a:cubicBezTo>
                    <a:pt x="24661" y="4570"/>
                    <a:pt x="24680" y="4572"/>
                    <a:pt x="24698" y="4577"/>
                  </a:cubicBezTo>
                  <a:cubicBezTo>
                    <a:pt x="24747" y="4633"/>
                    <a:pt x="24804" y="4711"/>
                    <a:pt x="24861" y="4804"/>
                  </a:cubicBezTo>
                  <a:cubicBezTo>
                    <a:pt x="24951" y="4832"/>
                    <a:pt x="25067" y="4855"/>
                    <a:pt x="25059" y="5010"/>
                  </a:cubicBezTo>
                  <a:cubicBezTo>
                    <a:pt x="25089" y="5067"/>
                    <a:pt x="25110" y="5136"/>
                    <a:pt x="25156" y="5179"/>
                  </a:cubicBezTo>
                  <a:cubicBezTo>
                    <a:pt x="25207" y="5227"/>
                    <a:pt x="25281" y="5255"/>
                    <a:pt x="25343" y="5291"/>
                  </a:cubicBezTo>
                  <a:cubicBezTo>
                    <a:pt x="25344" y="5344"/>
                    <a:pt x="25345" y="5392"/>
                    <a:pt x="25347" y="5423"/>
                  </a:cubicBezTo>
                  <a:cubicBezTo>
                    <a:pt x="25413" y="5467"/>
                    <a:pt x="25472" y="5507"/>
                    <a:pt x="25513" y="5533"/>
                  </a:cubicBezTo>
                  <a:cubicBezTo>
                    <a:pt x="25496" y="5619"/>
                    <a:pt x="25482" y="5680"/>
                    <a:pt x="25471" y="5735"/>
                  </a:cubicBezTo>
                  <a:cubicBezTo>
                    <a:pt x="25603" y="5873"/>
                    <a:pt x="25702" y="6026"/>
                    <a:pt x="25831" y="6148"/>
                  </a:cubicBezTo>
                  <a:cubicBezTo>
                    <a:pt x="25903" y="6219"/>
                    <a:pt x="26006" y="6257"/>
                    <a:pt x="26071" y="6345"/>
                  </a:cubicBezTo>
                  <a:cubicBezTo>
                    <a:pt x="26091" y="6375"/>
                    <a:pt x="26152" y="6378"/>
                    <a:pt x="26199" y="6394"/>
                  </a:cubicBezTo>
                  <a:cubicBezTo>
                    <a:pt x="26175" y="6447"/>
                    <a:pt x="26158" y="6484"/>
                    <a:pt x="26136" y="6532"/>
                  </a:cubicBezTo>
                  <a:cubicBezTo>
                    <a:pt x="26183" y="6518"/>
                    <a:pt x="26216" y="6506"/>
                    <a:pt x="26252" y="6496"/>
                  </a:cubicBezTo>
                  <a:cubicBezTo>
                    <a:pt x="26334" y="6743"/>
                    <a:pt x="26459" y="6950"/>
                    <a:pt x="26698" y="7094"/>
                  </a:cubicBezTo>
                  <a:cubicBezTo>
                    <a:pt x="26711" y="7172"/>
                    <a:pt x="26761" y="7275"/>
                    <a:pt x="26849" y="7402"/>
                  </a:cubicBezTo>
                  <a:cubicBezTo>
                    <a:pt x="26934" y="7409"/>
                    <a:pt x="27012" y="7415"/>
                    <a:pt x="27133" y="7425"/>
                  </a:cubicBezTo>
                  <a:cubicBezTo>
                    <a:pt x="27087" y="7494"/>
                    <a:pt x="27064" y="7527"/>
                    <a:pt x="27042" y="7562"/>
                  </a:cubicBezTo>
                  <a:cubicBezTo>
                    <a:pt x="27069" y="7603"/>
                    <a:pt x="27069" y="7676"/>
                    <a:pt x="27129" y="7676"/>
                  </a:cubicBezTo>
                  <a:cubicBezTo>
                    <a:pt x="27141" y="7676"/>
                    <a:pt x="27154" y="7674"/>
                    <a:pt x="27170" y="7668"/>
                  </a:cubicBezTo>
                  <a:cubicBezTo>
                    <a:pt x="27168" y="7647"/>
                    <a:pt x="27170" y="7627"/>
                    <a:pt x="27171" y="7606"/>
                  </a:cubicBezTo>
                  <a:lnTo>
                    <a:pt x="27198" y="7612"/>
                  </a:lnTo>
                  <a:lnTo>
                    <a:pt x="27182" y="7671"/>
                  </a:lnTo>
                  <a:cubicBezTo>
                    <a:pt x="27177" y="7670"/>
                    <a:pt x="27170" y="7668"/>
                    <a:pt x="27170" y="7668"/>
                  </a:cubicBezTo>
                  <a:lnTo>
                    <a:pt x="27170" y="7668"/>
                  </a:lnTo>
                  <a:cubicBezTo>
                    <a:pt x="27239" y="7718"/>
                    <a:pt x="27335" y="7740"/>
                    <a:pt x="27321" y="7852"/>
                  </a:cubicBezTo>
                  <a:cubicBezTo>
                    <a:pt x="27298" y="7878"/>
                    <a:pt x="27277" y="7903"/>
                    <a:pt x="27264" y="7918"/>
                  </a:cubicBezTo>
                  <a:cubicBezTo>
                    <a:pt x="27438" y="8065"/>
                    <a:pt x="27518" y="8239"/>
                    <a:pt x="27511" y="8440"/>
                  </a:cubicBezTo>
                  <a:cubicBezTo>
                    <a:pt x="27485" y="8464"/>
                    <a:pt x="27466" y="8482"/>
                    <a:pt x="27445" y="8502"/>
                  </a:cubicBezTo>
                  <a:cubicBezTo>
                    <a:pt x="27516" y="8555"/>
                    <a:pt x="27610" y="8541"/>
                    <a:pt x="27660" y="8641"/>
                  </a:cubicBezTo>
                  <a:cubicBezTo>
                    <a:pt x="27691" y="8704"/>
                    <a:pt x="27641" y="8807"/>
                    <a:pt x="27744" y="8832"/>
                  </a:cubicBezTo>
                  <a:cubicBezTo>
                    <a:pt x="27717" y="8886"/>
                    <a:pt x="27682" y="8948"/>
                    <a:pt x="27642" y="9019"/>
                  </a:cubicBezTo>
                  <a:cubicBezTo>
                    <a:pt x="27701" y="9013"/>
                    <a:pt x="27736" y="9010"/>
                    <a:pt x="27777" y="9007"/>
                  </a:cubicBezTo>
                  <a:lnTo>
                    <a:pt x="27777" y="9007"/>
                  </a:lnTo>
                  <a:cubicBezTo>
                    <a:pt x="27757" y="9067"/>
                    <a:pt x="27739" y="9122"/>
                    <a:pt x="27722" y="9176"/>
                  </a:cubicBezTo>
                  <a:cubicBezTo>
                    <a:pt x="27760" y="9266"/>
                    <a:pt x="27811" y="9353"/>
                    <a:pt x="27833" y="9447"/>
                  </a:cubicBezTo>
                  <a:cubicBezTo>
                    <a:pt x="27857" y="9542"/>
                    <a:pt x="27813" y="9676"/>
                    <a:pt x="27864" y="9734"/>
                  </a:cubicBezTo>
                  <a:cubicBezTo>
                    <a:pt x="27935" y="9812"/>
                    <a:pt x="27925" y="9885"/>
                    <a:pt x="27932" y="9960"/>
                  </a:cubicBezTo>
                  <a:cubicBezTo>
                    <a:pt x="27964" y="9981"/>
                    <a:pt x="27991" y="9999"/>
                    <a:pt x="28014" y="10015"/>
                  </a:cubicBezTo>
                  <a:cubicBezTo>
                    <a:pt x="28003" y="10044"/>
                    <a:pt x="27997" y="10060"/>
                    <a:pt x="27979" y="10103"/>
                  </a:cubicBezTo>
                  <a:cubicBezTo>
                    <a:pt x="28061" y="10129"/>
                    <a:pt x="28129" y="10165"/>
                    <a:pt x="28232" y="10209"/>
                  </a:cubicBezTo>
                  <a:cubicBezTo>
                    <a:pt x="28176" y="10228"/>
                    <a:pt x="28144" y="10240"/>
                    <a:pt x="28110" y="10253"/>
                  </a:cubicBezTo>
                  <a:cubicBezTo>
                    <a:pt x="28122" y="10287"/>
                    <a:pt x="28132" y="10322"/>
                    <a:pt x="28142" y="10353"/>
                  </a:cubicBezTo>
                  <a:cubicBezTo>
                    <a:pt x="28213" y="10340"/>
                    <a:pt x="28263" y="10331"/>
                    <a:pt x="28372" y="10310"/>
                  </a:cubicBezTo>
                  <a:lnTo>
                    <a:pt x="28372" y="10310"/>
                  </a:lnTo>
                  <a:cubicBezTo>
                    <a:pt x="28313" y="10431"/>
                    <a:pt x="28278" y="10506"/>
                    <a:pt x="28247" y="10569"/>
                  </a:cubicBezTo>
                  <a:cubicBezTo>
                    <a:pt x="28260" y="10569"/>
                    <a:pt x="28295" y="10571"/>
                    <a:pt x="28310" y="10571"/>
                  </a:cubicBezTo>
                  <a:cubicBezTo>
                    <a:pt x="28373" y="10672"/>
                    <a:pt x="28426" y="10759"/>
                    <a:pt x="28481" y="10847"/>
                  </a:cubicBezTo>
                  <a:cubicBezTo>
                    <a:pt x="28451" y="10874"/>
                    <a:pt x="28420" y="10903"/>
                    <a:pt x="28385" y="10934"/>
                  </a:cubicBezTo>
                  <a:cubicBezTo>
                    <a:pt x="28435" y="10945"/>
                    <a:pt x="28478" y="10952"/>
                    <a:pt x="28531" y="10961"/>
                  </a:cubicBezTo>
                  <a:cubicBezTo>
                    <a:pt x="28523" y="11009"/>
                    <a:pt x="28517" y="11050"/>
                    <a:pt x="28512" y="11089"/>
                  </a:cubicBezTo>
                  <a:cubicBezTo>
                    <a:pt x="28532" y="11105"/>
                    <a:pt x="28551" y="11118"/>
                    <a:pt x="28573" y="11134"/>
                  </a:cubicBezTo>
                  <a:cubicBezTo>
                    <a:pt x="28535" y="11162"/>
                    <a:pt x="28506" y="11183"/>
                    <a:pt x="28494" y="11192"/>
                  </a:cubicBezTo>
                  <a:cubicBezTo>
                    <a:pt x="28498" y="11287"/>
                    <a:pt x="28490" y="11371"/>
                    <a:pt x="28479" y="11459"/>
                  </a:cubicBezTo>
                  <a:cubicBezTo>
                    <a:pt x="28516" y="11462"/>
                    <a:pt x="28551" y="11465"/>
                    <a:pt x="28581" y="11468"/>
                  </a:cubicBezTo>
                  <a:cubicBezTo>
                    <a:pt x="28668" y="11679"/>
                    <a:pt x="28754" y="11886"/>
                    <a:pt x="28844" y="12104"/>
                  </a:cubicBezTo>
                  <a:cubicBezTo>
                    <a:pt x="28840" y="12113"/>
                    <a:pt x="28825" y="12138"/>
                    <a:pt x="28801" y="12176"/>
                  </a:cubicBezTo>
                  <a:cubicBezTo>
                    <a:pt x="28876" y="12249"/>
                    <a:pt x="28962" y="12336"/>
                    <a:pt x="28881" y="12450"/>
                  </a:cubicBezTo>
                  <a:cubicBezTo>
                    <a:pt x="28904" y="12473"/>
                    <a:pt x="28932" y="12489"/>
                    <a:pt x="28944" y="12513"/>
                  </a:cubicBezTo>
                  <a:cubicBezTo>
                    <a:pt x="28957" y="12548"/>
                    <a:pt x="28954" y="12588"/>
                    <a:pt x="28957" y="12614"/>
                  </a:cubicBezTo>
                  <a:cubicBezTo>
                    <a:pt x="28918" y="12667"/>
                    <a:pt x="28888" y="12707"/>
                    <a:pt x="28859" y="12745"/>
                  </a:cubicBezTo>
                  <a:cubicBezTo>
                    <a:pt x="28931" y="12826"/>
                    <a:pt x="28993" y="12913"/>
                    <a:pt x="29006" y="13032"/>
                  </a:cubicBezTo>
                  <a:cubicBezTo>
                    <a:pt x="29021" y="13182"/>
                    <a:pt x="29113" y="13312"/>
                    <a:pt x="29118" y="13474"/>
                  </a:cubicBezTo>
                  <a:cubicBezTo>
                    <a:pt x="29121" y="13566"/>
                    <a:pt x="29171" y="13681"/>
                    <a:pt x="29237" y="13749"/>
                  </a:cubicBezTo>
                  <a:cubicBezTo>
                    <a:pt x="29387" y="13912"/>
                    <a:pt x="29416" y="14122"/>
                    <a:pt x="29503" y="14303"/>
                  </a:cubicBezTo>
                  <a:cubicBezTo>
                    <a:pt x="29477" y="14340"/>
                    <a:pt x="29462" y="14361"/>
                    <a:pt x="29441" y="14389"/>
                  </a:cubicBezTo>
                  <a:cubicBezTo>
                    <a:pt x="29525" y="14470"/>
                    <a:pt x="29602" y="14545"/>
                    <a:pt x="29633" y="14574"/>
                  </a:cubicBezTo>
                  <a:cubicBezTo>
                    <a:pt x="29693" y="14720"/>
                    <a:pt x="29711" y="14830"/>
                    <a:pt x="29771" y="14890"/>
                  </a:cubicBezTo>
                  <a:cubicBezTo>
                    <a:pt x="29849" y="14965"/>
                    <a:pt x="29839" y="15071"/>
                    <a:pt x="29884" y="15157"/>
                  </a:cubicBezTo>
                  <a:cubicBezTo>
                    <a:pt x="29921" y="15145"/>
                    <a:pt x="29946" y="15138"/>
                    <a:pt x="29984" y="15126"/>
                  </a:cubicBezTo>
                  <a:cubicBezTo>
                    <a:pt x="29953" y="15057"/>
                    <a:pt x="29928" y="14996"/>
                    <a:pt x="29905" y="14942"/>
                  </a:cubicBezTo>
                  <a:cubicBezTo>
                    <a:pt x="29930" y="14909"/>
                    <a:pt x="29947" y="14889"/>
                    <a:pt x="29958" y="14877"/>
                  </a:cubicBezTo>
                  <a:cubicBezTo>
                    <a:pt x="29936" y="14827"/>
                    <a:pt x="29918" y="14786"/>
                    <a:pt x="29900" y="14743"/>
                  </a:cubicBezTo>
                  <a:cubicBezTo>
                    <a:pt x="29953" y="14718"/>
                    <a:pt x="29992" y="14701"/>
                    <a:pt x="30021" y="14686"/>
                  </a:cubicBezTo>
                  <a:cubicBezTo>
                    <a:pt x="29999" y="14590"/>
                    <a:pt x="29967" y="14515"/>
                    <a:pt x="29964" y="14439"/>
                  </a:cubicBezTo>
                  <a:cubicBezTo>
                    <a:pt x="29962" y="13785"/>
                    <a:pt x="29843" y="13144"/>
                    <a:pt x="29750" y="12500"/>
                  </a:cubicBezTo>
                  <a:cubicBezTo>
                    <a:pt x="29740" y="12425"/>
                    <a:pt x="29706" y="12352"/>
                    <a:pt x="29666" y="12273"/>
                  </a:cubicBezTo>
                  <a:cubicBezTo>
                    <a:pt x="29721" y="12116"/>
                    <a:pt x="29658" y="11955"/>
                    <a:pt x="29589" y="11796"/>
                  </a:cubicBezTo>
                  <a:cubicBezTo>
                    <a:pt x="29569" y="11751"/>
                    <a:pt x="29519" y="11680"/>
                    <a:pt x="29530" y="11668"/>
                  </a:cubicBezTo>
                  <a:cubicBezTo>
                    <a:pt x="29614" y="11574"/>
                    <a:pt x="29494" y="11502"/>
                    <a:pt x="29503" y="11415"/>
                  </a:cubicBezTo>
                  <a:cubicBezTo>
                    <a:pt x="29506" y="11373"/>
                    <a:pt x="29434" y="11301"/>
                    <a:pt x="29447" y="11280"/>
                  </a:cubicBezTo>
                  <a:cubicBezTo>
                    <a:pt x="29515" y="11162"/>
                    <a:pt x="29472" y="11037"/>
                    <a:pt x="29416" y="10955"/>
                  </a:cubicBezTo>
                  <a:cubicBezTo>
                    <a:pt x="29344" y="10842"/>
                    <a:pt x="29366" y="10721"/>
                    <a:pt x="29315" y="10609"/>
                  </a:cubicBezTo>
                  <a:cubicBezTo>
                    <a:pt x="29296" y="10563"/>
                    <a:pt x="29383" y="10487"/>
                    <a:pt x="29305" y="10453"/>
                  </a:cubicBezTo>
                  <a:cubicBezTo>
                    <a:pt x="29191" y="10402"/>
                    <a:pt x="29334" y="10328"/>
                    <a:pt x="29266" y="10275"/>
                  </a:cubicBezTo>
                  <a:cubicBezTo>
                    <a:pt x="29224" y="10241"/>
                    <a:pt x="29194" y="10185"/>
                    <a:pt x="29175" y="10159"/>
                  </a:cubicBezTo>
                  <a:cubicBezTo>
                    <a:pt x="29140" y="9946"/>
                    <a:pt x="29222" y="9718"/>
                    <a:pt x="29038" y="9582"/>
                  </a:cubicBezTo>
                  <a:cubicBezTo>
                    <a:pt x="29027" y="9509"/>
                    <a:pt x="29018" y="9451"/>
                    <a:pt x="29007" y="9395"/>
                  </a:cubicBezTo>
                  <a:cubicBezTo>
                    <a:pt x="28997" y="9328"/>
                    <a:pt x="28987" y="9260"/>
                    <a:pt x="28981" y="9217"/>
                  </a:cubicBezTo>
                  <a:cubicBezTo>
                    <a:pt x="28921" y="9123"/>
                    <a:pt x="28869" y="9053"/>
                    <a:pt x="28825" y="8975"/>
                  </a:cubicBezTo>
                  <a:cubicBezTo>
                    <a:pt x="28697" y="8758"/>
                    <a:pt x="28672" y="8501"/>
                    <a:pt x="28565" y="8277"/>
                  </a:cubicBezTo>
                  <a:cubicBezTo>
                    <a:pt x="28448" y="8037"/>
                    <a:pt x="28306" y="7808"/>
                    <a:pt x="28175" y="7572"/>
                  </a:cubicBezTo>
                  <a:cubicBezTo>
                    <a:pt x="28113" y="7461"/>
                    <a:pt x="28044" y="7350"/>
                    <a:pt x="27988" y="7234"/>
                  </a:cubicBezTo>
                  <a:cubicBezTo>
                    <a:pt x="27961" y="7171"/>
                    <a:pt x="27947" y="7103"/>
                    <a:pt x="27933" y="7060"/>
                  </a:cubicBezTo>
                  <a:cubicBezTo>
                    <a:pt x="27873" y="7009"/>
                    <a:pt x="27794" y="6971"/>
                    <a:pt x="27788" y="6931"/>
                  </a:cubicBezTo>
                  <a:cubicBezTo>
                    <a:pt x="27755" y="6724"/>
                    <a:pt x="27594" y="6587"/>
                    <a:pt x="27495" y="6415"/>
                  </a:cubicBezTo>
                  <a:cubicBezTo>
                    <a:pt x="27435" y="6309"/>
                    <a:pt x="27380" y="6198"/>
                    <a:pt x="27318" y="6081"/>
                  </a:cubicBezTo>
                  <a:cubicBezTo>
                    <a:pt x="27298" y="6072"/>
                    <a:pt x="27262" y="6059"/>
                    <a:pt x="27233" y="6048"/>
                  </a:cubicBezTo>
                  <a:cubicBezTo>
                    <a:pt x="27204" y="5950"/>
                    <a:pt x="27207" y="5863"/>
                    <a:pt x="27093" y="5813"/>
                  </a:cubicBezTo>
                  <a:cubicBezTo>
                    <a:pt x="27027" y="5785"/>
                    <a:pt x="26955" y="5713"/>
                    <a:pt x="26923" y="5647"/>
                  </a:cubicBezTo>
                  <a:cubicBezTo>
                    <a:pt x="26826" y="5444"/>
                    <a:pt x="26720" y="5243"/>
                    <a:pt x="26567" y="5068"/>
                  </a:cubicBezTo>
                  <a:cubicBezTo>
                    <a:pt x="26424" y="4886"/>
                    <a:pt x="26247" y="4737"/>
                    <a:pt x="26091" y="4568"/>
                  </a:cubicBezTo>
                  <a:cubicBezTo>
                    <a:pt x="25946" y="4412"/>
                    <a:pt x="25774" y="4286"/>
                    <a:pt x="25649" y="4100"/>
                  </a:cubicBezTo>
                  <a:cubicBezTo>
                    <a:pt x="25584" y="4009"/>
                    <a:pt x="25507" y="3922"/>
                    <a:pt x="25423" y="3846"/>
                  </a:cubicBezTo>
                  <a:cubicBezTo>
                    <a:pt x="25334" y="3774"/>
                    <a:pt x="25242" y="3703"/>
                    <a:pt x="25157" y="3627"/>
                  </a:cubicBezTo>
                  <a:cubicBezTo>
                    <a:pt x="25107" y="3580"/>
                    <a:pt x="25079" y="3512"/>
                    <a:pt x="25047" y="3463"/>
                  </a:cubicBezTo>
                  <a:cubicBezTo>
                    <a:pt x="24994" y="3457"/>
                    <a:pt x="24954" y="3452"/>
                    <a:pt x="24923" y="3449"/>
                  </a:cubicBezTo>
                  <a:cubicBezTo>
                    <a:pt x="24870" y="3357"/>
                    <a:pt x="24859" y="3265"/>
                    <a:pt x="24732" y="3246"/>
                  </a:cubicBezTo>
                  <a:cubicBezTo>
                    <a:pt x="24616" y="3229"/>
                    <a:pt x="24535" y="3144"/>
                    <a:pt x="24469" y="3037"/>
                  </a:cubicBezTo>
                  <a:cubicBezTo>
                    <a:pt x="24409" y="2935"/>
                    <a:pt x="24323" y="2848"/>
                    <a:pt x="24196" y="2848"/>
                  </a:cubicBezTo>
                  <a:cubicBezTo>
                    <a:pt x="24186" y="2848"/>
                    <a:pt x="24175" y="2849"/>
                    <a:pt x="24164" y="2850"/>
                  </a:cubicBezTo>
                  <a:cubicBezTo>
                    <a:pt x="24145" y="2816"/>
                    <a:pt x="24133" y="2773"/>
                    <a:pt x="24104" y="2751"/>
                  </a:cubicBezTo>
                  <a:cubicBezTo>
                    <a:pt x="24014" y="2685"/>
                    <a:pt x="23877" y="2642"/>
                    <a:pt x="23836" y="2563"/>
                  </a:cubicBezTo>
                  <a:cubicBezTo>
                    <a:pt x="23773" y="2445"/>
                    <a:pt x="23664" y="2478"/>
                    <a:pt x="23590" y="2416"/>
                  </a:cubicBezTo>
                  <a:cubicBezTo>
                    <a:pt x="23487" y="2330"/>
                    <a:pt x="23364" y="2272"/>
                    <a:pt x="23258" y="2191"/>
                  </a:cubicBezTo>
                  <a:cubicBezTo>
                    <a:pt x="23149" y="2102"/>
                    <a:pt x="22980" y="2098"/>
                    <a:pt x="22921" y="1951"/>
                  </a:cubicBezTo>
                  <a:cubicBezTo>
                    <a:pt x="22902" y="1956"/>
                    <a:pt x="22885" y="1958"/>
                    <a:pt x="22870" y="1958"/>
                  </a:cubicBezTo>
                  <a:cubicBezTo>
                    <a:pt x="22751" y="1958"/>
                    <a:pt x="22708" y="1838"/>
                    <a:pt x="22619" y="1786"/>
                  </a:cubicBezTo>
                  <a:cubicBezTo>
                    <a:pt x="22555" y="1749"/>
                    <a:pt x="22491" y="1693"/>
                    <a:pt x="22415" y="1693"/>
                  </a:cubicBezTo>
                  <a:cubicBezTo>
                    <a:pt x="22395" y="1693"/>
                    <a:pt x="22374" y="1697"/>
                    <a:pt x="22352" y="1707"/>
                  </a:cubicBezTo>
                  <a:lnTo>
                    <a:pt x="22340" y="1677"/>
                  </a:lnTo>
                  <a:cubicBezTo>
                    <a:pt x="22331" y="1660"/>
                    <a:pt x="22327" y="1632"/>
                    <a:pt x="22312" y="1624"/>
                  </a:cubicBezTo>
                  <a:cubicBezTo>
                    <a:pt x="22162" y="1548"/>
                    <a:pt x="22016" y="1458"/>
                    <a:pt x="21862" y="1393"/>
                  </a:cubicBezTo>
                  <a:lnTo>
                    <a:pt x="21392" y="1203"/>
                  </a:lnTo>
                  <a:cubicBezTo>
                    <a:pt x="21325" y="1177"/>
                    <a:pt x="21258" y="1138"/>
                    <a:pt x="21186" y="1138"/>
                  </a:cubicBezTo>
                  <a:cubicBezTo>
                    <a:pt x="21163" y="1138"/>
                    <a:pt x="21139" y="1142"/>
                    <a:pt x="21114" y="1152"/>
                  </a:cubicBezTo>
                  <a:cubicBezTo>
                    <a:pt x="21114" y="1152"/>
                    <a:pt x="21113" y="1153"/>
                    <a:pt x="21112" y="1153"/>
                  </a:cubicBezTo>
                  <a:cubicBezTo>
                    <a:pt x="21105" y="1153"/>
                    <a:pt x="21092" y="1144"/>
                    <a:pt x="21083" y="1140"/>
                  </a:cubicBezTo>
                  <a:cubicBezTo>
                    <a:pt x="21032" y="1086"/>
                    <a:pt x="20976" y="1039"/>
                    <a:pt x="20911" y="1011"/>
                  </a:cubicBezTo>
                  <a:cubicBezTo>
                    <a:pt x="20745" y="940"/>
                    <a:pt x="20577" y="871"/>
                    <a:pt x="20405" y="821"/>
                  </a:cubicBezTo>
                  <a:cubicBezTo>
                    <a:pt x="20317" y="790"/>
                    <a:pt x="20236" y="740"/>
                    <a:pt x="20145" y="696"/>
                  </a:cubicBezTo>
                  <a:cubicBezTo>
                    <a:pt x="20116" y="709"/>
                    <a:pt x="20087" y="715"/>
                    <a:pt x="20058" y="715"/>
                  </a:cubicBezTo>
                  <a:cubicBezTo>
                    <a:pt x="19935" y="715"/>
                    <a:pt x="19811" y="617"/>
                    <a:pt x="19688" y="617"/>
                  </a:cubicBezTo>
                  <a:cubicBezTo>
                    <a:pt x="19660" y="617"/>
                    <a:pt x="19631" y="623"/>
                    <a:pt x="19603" y="636"/>
                  </a:cubicBezTo>
                  <a:cubicBezTo>
                    <a:pt x="19558" y="605"/>
                    <a:pt x="19518" y="562"/>
                    <a:pt x="19471" y="552"/>
                  </a:cubicBezTo>
                  <a:cubicBezTo>
                    <a:pt x="19369" y="529"/>
                    <a:pt x="19271" y="468"/>
                    <a:pt x="19167" y="468"/>
                  </a:cubicBezTo>
                  <a:cubicBezTo>
                    <a:pt x="19133" y="468"/>
                    <a:pt x="19099" y="474"/>
                    <a:pt x="19065" y="490"/>
                  </a:cubicBezTo>
                  <a:cubicBezTo>
                    <a:pt x="19009" y="403"/>
                    <a:pt x="18905" y="381"/>
                    <a:pt x="18816" y="381"/>
                  </a:cubicBezTo>
                  <a:cubicBezTo>
                    <a:pt x="18787" y="381"/>
                    <a:pt x="18760" y="384"/>
                    <a:pt x="18737" y="387"/>
                  </a:cubicBezTo>
                  <a:cubicBezTo>
                    <a:pt x="18724" y="389"/>
                    <a:pt x="18712" y="389"/>
                    <a:pt x="18701" y="389"/>
                  </a:cubicBezTo>
                  <a:cubicBezTo>
                    <a:pt x="18581" y="389"/>
                    <a:pt x="18502" y="309"/>
                    <a:pt x="18393" y="309"/>
                  </a:cubicBezTo>
                  <a:cubicBezTo>
                    <a:pt x="18392" y="309"/>
                    <a:pt x="18390" y="309"/>
                    <a:pt x="18388" y="309"/>
                  </a:cubicBezTo>
                  <a:cubicBezTo>
                    <a:pt x="18385" y="309"/>
                    <a:pt x="18382" y="309"/>
                    <a:pt x="18379" y="309"/>
                  </a:cubicBezTo>
                  <a:cubicBezTo>
                    <a:pt x="18309" y="309"/>
                    <a:pt x="18241" y="278"/>
                    <a:pt x="18168" y="278"/>
                  </a:cubicBezTo>
                  <a:cubicBezTo>
                    <a:pt x="18135" y="278"/>
                    <a:pt x="18101" y="284"/>
                    <a:pt x="18066" y="303"/>
                  </a:cubicBezTo>
                  <a:cubicBezTo>
                    <a:pt x="18061" y="306"/>
                    <a:pt x="18056" y="307"/>
                    <a:pt x="18051" y="307"/>
                  </a:cubicBezTo>
                  <a:cubicBezTo>
                    <a:pt x="18010" y="307"/>
                    <a:pt x="17947" y="248"/>
                    <a:pt x="17878" y="248"/>
                  </a:cubicBezTo>
                  <a:cubicBezTo>
                    <a:pt x="17861" y="248"/>
                    <a:pt x="17843" y="252"/>
                    <a:pt x="17825" y="262"/>
                  </a:cubicBezTo>
                  <a:cubicBezTo>
                    <a:pt x="17821" y="264"/>
                    <a:pt x="17816" y="265"/>
                    <a:pt x="17809" y="265"/>
                  </a:cubicBezTo>
                  <a:cubicBezTo>
                    <a:pt x="17792" y="265"/>
                    <a:pt x="17768" y="259"/>
                    <a:pt x="17761" y="250"/>
                  </a:cubicBezTo>
                  <a:cubicBezTo>
                    <a:pt x="17722" y="200"/>
                    <a:pt x="17678" y="178"/>
                    <a:pt x="17629" y="178"/>
                  </a:cubicBezTo>
                  <a:cubicBezTo>
                    <a:pt x="17595" y="178"/>
                    <a:pt x="17559" y="188"/>
                    <a:pt x="17521" y="207"/>
                  </a:cubicBezTo>
                  <a:cubicBezTo>
                    <a:pt x="17474" y="151"/>
                    <a:pt x="17410" y="144"/>
                    <a:pt x="17343" y="144"/>
                  </a:cubicBezTo>
                  <a:cubicBezTo>
                    <a:pt x="17322" y="144"/>
                    <a:pt x="17300" y="144"/>
                    <a:pt x="17278" y="144"/>
                  </a:cubicBezTo>
                  <a:cubicBezTo>
                    <a:pt x="17254" y="144"/>
                    <a:pt x="17231" y="144"/>
                    <a:pt x="17208" y="140"/>
                  </a:cubicBezTo>
                  <a:cubicBezTo>
                    <a:pt x="17203" y="139"/>
                    <a:pt x="17197" y="139"/>
                    <a:pt x="17191" y="139"/>
                  </a:cubicBezTo>
                  <a:cubicBezTo>
                    <a:pt x="17150" y="139"/>
                    <a:pt x="17103" y="160"/>
                    <a:pt x="17064" y="169"/>
                  </a:cubicBezTo>
                  <a:cubicBezTo>
                    <a:pt x="17021" y="152"/>
                    <a:pt x="16976" y="121"/>
                    <a:pt x="16926" y="115"/>
                  </a:cubicBezTo>
                  <a:lnTo>
                    <a:pt x="16177" y="49"/>
                  </a:lnTo>
                  <a:cubicBezTo>
                    <a:pt x="16041" y="37"/>
                    <a:pt x="15903" y="25"/>
                    <a:pt x="15755" y="12"/>
                  </a:cubicBezTo>
                  <a:cubicBezTo>
                    <a:pt x="15741" y="21"/>
                    <a:pt x="15716" y="38"/>
                    <a:pt x="15716" y="38"/>
                  </a:cubicBezTo>
                  <a:cubicBezTo>
                    <a:pt x="15585" y="24"/>
                    <a:pt x="15479" y="3"/>
                    <a:pt x="15373" y="3"/>
                  </a:cubicBezTo>
                  <a:cubicBezTo>
                    <a:pt x="15321" y="2"/>
                    <a:pt x="15267" y="0"/>
                    <a:pt x="1521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8" name="Google Shape;788;p39"/>
          <p:cNvSpPr txBox="1"/>
          <p:nvPr/>
        </p:nvSpPr>
        <p:spPr>
          <a:xfrm>
            <a:off x="6934411" y="2792183"/>
            <a:ext cx="875700" cy="4257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b="1" lang="en" sz="2000">
                <a:solidFill>
                  <a:schemeClr val="lt1"/>
                </a:solidFill>
                <a:latin typeface="Poppins"/>
                <a:ea typeface="Poppins"/>
                <a:cs typeface="Poppins"/>
                <a:sym typeface="Poppins"/>
              </a:rPr>
              <a:t>2xxx</a:t>
            </a:r>
            <a:endParaRPr b="1" sz="2000">
              <a:solidFill>
                <a:schemeClr val="lt1"/>
              </a:solidFill>
              <a:latin typeface="Poppins"/>
              <a:ea typeface="Poppins"/>
              <a:cs typeface="Poppins"/>
              <a:sym typeface="Poppins"/>
            </a:endParaRPr>
          </a:p>
        </p:txBody>
      </p:sp>
      <p:sp>
        <p:nvSpPr>
          <p:cNvPr id="789" name="Google Shape;789;p39"/>
          <p:cNvSpPr txBox="1"/>
          <p:nvPr/>
        </p:nvSpPr>
        <p:spPr>
          <a:xfrm>
            <a:off x="6219500" y="1348150"/>
            <a:ext cx="2211300" cy="4257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b="1" lang="en" sz="2000">
                <a:solidFill>
                  <a:schemeClr val="lt2"/>
                </a:solidFill>
                <a:latin typeface="Poppins"/>
                <a:ea typeface="Poppins"/>
                <a:cs typeface="Poppins"/>
                <a:sym typeface="Poppins"/>
              </a:rPr>
              <a:t>Saturn</a:t>
            </a:r>
            <a:endParaRPr b="1" sz="2000">
              <a:solidFill>
                <a:schemeClr val="lt2"/>
              </a:solidFill>
              <a:latin typeface="Poppins"/>
              <a:ea typeface="Poppins"/>
              <a:cs typeface="Poppins"/>
              <a:sym typeface="Poppins"/>
            </a:endParaRPr>
          </a:p>
        </p:txBody>
      </p:sp>
      <p:sp>
        <p:nvSpPr>
          <p:cNvPr id="790" name="Google Shape;790;p39"/>
          <p:cNvSpPr txBox="1"/>
          <p:nvPr/>
        </p:nvSpPr>
        <p:spPr>
          <a:xfrm>
            <a:off x="6219500" y="1606375"/>
            <a:ext cx="2211300" cy="4848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Poppins"/>
                <a:ea typeface="Poppins"/>
                <a:cs typeface="Poppins"/>
                <a:sym typeface="Poppins"/>
              </a:rPr>
              <a:t>Saturn is composed of hydrogen and helium</a:t>
            </a:r>
            <a:endParaRPr>
              <a:solidFill>
                <a:schemeClr val="dk1"/>
              </a:solidFill>
              <a:latin typeface="Poppins"/>
              <a:ea typeface="Poppins"/>
              <a:cs typeface="Poppins"/>
              <a:sym typeface="Poppins"/>
            </a:endParaRPr>
          </a:p>
        </p:txBody>
      </p:sp>
      <p:cxnSp>
        <p:nvCxnSpPr>
          <p:cNvPr id="791" name="Google Shape;791;p39"/>
          <p:cNvCxnSpPr/>
          <p:nvPr/>
        </p:nvCxnSpPr>
        <p:spPr>
          <a:xfrm>
            <a:off x="7372261" y="2138800"/>
            <a:ext cx="0" cy="276300"/>
          </a:xfrm>
          <a:prstGeom prst="straightConnector1">
            <a:avLst/>
          </a:prstGeom>
          <a:noFill/>
          <a:ln cap="flat" cmpd="sng" w="9525">
            <a:solidFill>
              <a:schemeClr val="dk1"/>
            </a:solidFill>
            <a:prstDash val="solid"/>
            <a:round/>
            <a:headEnd len="med" w="med" type="none"/>
            <a:tailEnd len="med" w="med" type="none"/>
          </a:ln>
        </p:spPr>
      </p:cxnSp>
      <p:sp>
        <p:nvSpPr>
          <p:cNvPr id="792" name="Google Shape;792;p39"/>
          <p:cNvSpPr/>
          <p:nvPr/>
        </p:nvSpPr>
        <p:spPr>
          <a:xfrm rot="5400000">
            <a:off x="-584538" y="720282"/>
            <a:ext cx="2303194" cy="1134130"/>
          </a:xfrm>
          <a:custGeom>
            <a:rect b="b" l="l" r="r" t="t"/>
            <a:pathLst>
              <a:path extrusionOk="0" h="54736" w="111158">
                <a:moveTo>
                  <a:pt x="45928" y="1"/>
                </a:moveTo>
                <a:lnTo>
                  <a:pt x="46074" y="28622"/>
                </a:lnTo>
                <a:lnTo>
                  <a:pt x="27789" y="6601"/>
                </a:lnTo>
                <a:lnTo>
                  <a:pt x="37717" y="33448"/>
                </a:lnTo>
                <a:lnTo>
                  <a:pt x="37717" y="33448"/>
                </a:lnTo>
                <a:lnTo>
                  <a:pt x="13004" y="19010"/>
                </a:lnTo>
                <a:lnTo>
                  <a:pt x="31512" y="40840"/>
                </a:lnTo>
                <a:lnTo>
                  <a:pt x="31512" y="40840"/>
                </a:lnTo>
                <a:lnTo>
                  <a:pt x="3352" y="35726"/>
                </a:lnTo>
                <a:lnTo>
                  <a:pt x="28212" y="49910"/>
                </a:lnTo>
                <a:lnTo>
                  <a:pt x="0" y="54735"/>
                </a:lnTo>
                <a:lnTo>
                  <a:pt x="111158" y="54735"/>
                </a:lnTo>
                <a:lnTo>
                  <a:pt x="82947" y="49910"/>
                </a:lnTo>
                <a:lnTo>
                  <a:pt x="107807" y="35726"/>
                </a:lnTo>
                <a:lnTo>
                  <a:pt x="79645" y="40840"/>
                </a:lnTo>
                <a:lnTo>
                  <a:pt x="98154" y="19010"/>
                </a:lnTo>
                <a:lnTo>
                  <a:pt x="98154" y="19010"/>
                </a:lnTo>
                <a:lnTo>
                  <a:pt x="73442" y="33448"/>
                </a:lnTo>
                <a:lnTo>
                  <a:pt x="73442" y="33448"/>
                </a:lnTo>
                <a:lnTo>
                  <a:pt x="83369" y="6601"/>
                </a:lnTo>
                <a:lnTo>
                  <a:pt x="83369" y="6601"/>
                </a:lnTo>
                <a:lnTo>
                  <a:pt x="65084" y="28622"/>
                </a:lnTo>
                <a:lnTo>
                  <a:pt x="65229" y="1"/>
                </a:lnTo>
                <a:lnTo>
                  <a:pt x="55579" y="26946"/>
                </a:lnTo>
                <a:lnTo>
                  <a:pt x="4592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 name="Google Shape;793;p39">
            <a:hlinkClick action="ppaction://hlinkshowjump?jump=nextslide"/>
          </p:cNvPr>
          <p:cNvSpPr/>
          <p:nvPr/>
        </p:nvSpPr>
        <p:spPr>
          <a:xfrm>
            <a:off x="8627302" y="368152"/>
            <a:ext cx="181906" cy="246950"/>
          </a:xfrm>
          <a:custGeom>
            <a:rect b="b" l="l" r="r" t="t"/>
            <a:pathLst>
              <a:path extrusionOk="0" h="196382" w="144657">
                <a:moveTo>
                  <a:pt x="72442" y="1"/>
                </a:moveTo>
                <a:cubicBezTo>
                  <a:pt x="67507" y="1"/>
                  <a:pt x="63516" y="3992"/>
                  <a:pt x="63516" y="8926"/>
                </a:cubicBezTo>
                <a:lnTo>
                  <a:pt x="63516" y="165910"/>
                </a:lnTo>
                <a:lnTo>
                  <a:pt x="16256" y="118668"/>
                </a:lnTo>
                <a:cubicBezTo>
                  <a:pt x="14508" y="116851"/>
                  <a:pt x="12178" y="115938"/>
                  <a:pt x="9843" y="115938"/>
                </a:cubicBezTo>
                <a:cubicBezTo>
                  <a:pt x="7610" y="115938"/>
                  <a:pt x="5372" y="116774"/>
                  <a:pt x="3638" y="118450"/>
                </a:cubicBezTo>
                <a:cubicBezTo>
                  <a:pt x="91" y="121870"/>
                  <a:pt x="1" y="127521"/>
                  <a:pt x="3420" y="131068"/>
                </a:cubicBezTo>
                <a:cubicBezTo>
                  <a:pt x="3493" y="131150"/>
                  <a:pt x="3566" y="131213"/>
                  <a:pt x="3638" y="131286"/>
                </a:cubicBezTo>
                <a:lnTo>
                  <a:pt x="66128" y="193776"/>
                </a:lnTo>
                <a:cubicBezTo>
                  <a:pt x="67875" y="195513"/>
                  <a:pt x="70158" y="196382"/>
                  <a:pt x="72441" y="196382"/>
                </a:cubicBezTo>
                <a:cubicBezTo>
                  <a:pt x="74723" y="196382"/>
                  <a:pt x="77005" y="195513"/>
                  <a:pt x="78746" y="193776"/>
                </a:cubicBezTo>
                <a:lnTo>
                  <a:pt x="141236" y="131286"/>
                </a:lnTo>
                <a:cubicBezTo>
                  <a:pt x="144656" y="127739"/>
                  <a:pt x="144556" y="122088"/>
                  <a:pt x="141019" y="118668"/>
                </a:cubicBezTo>
                <a:cubicBezTo>
                  <a:pt x="139291" y="116994"/>
                  <a:pt x="137052" y="116157"/>
                  <a:pt x="134814" y="116157"/>
                </a:cubicBezTo>
                <a:cubicBezTo>
                  <a:pt x="132576" y="116157"/>
                  <a:pt x="130338" y="116994"/>
                  <a:pt x="128610" y="118668"/>
                </a:cubicBezTo>
                <a:lnTo>
                  <a:pt x="81359" y="165910"/>
                </a:lnTo>
                <a:lnTo>
                  <a:pt x="81359" y="8926"/>
                </a:lnTo>
                <a:cubicBezTo>
                  <a:pt x="81359" y="3992"/>
                  <a:pt x="77367" y="1"/>
                  <a:pt x="7244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97" name="Shape 797"/>
        <p:cNvGrpSpPr/>
        <p:nvPr/>
      </p:nvGrpSpPr>
      <p:grpSpPr>
        <a:xfrm>
          <a:off x="0" y="0"/>
          <a:ext cx="0" cy="0"/>
          <a:chOff x="0" y="0"/>
          <a:chExt cx="0" cy="0"/>
        </a:xfrm>
      </p:grpSpPr>
      <p:sp>
        <p:nvSpPr>
          <p:cNvPr id="798" name="Google Shape;798;p40"/>
          <p:cNvSpPr/>
          <p:nvPr/>
        </p:nvSpPr>
        <p:spPr>
          <a:xfrm>
            <a:off x="3417902" y="2076825"/>
            <a:ext cx="2372100" cy="1645200"/>
          </a:xfrm>
          <a:prstGeom prst="rect">
            <a:avLst/>
          </a:prstGeom>
          <a:no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 name="Google Shape;799;p40"/>
          <p:cNvSpPr txBox="1"/>
          <p:nvPr>
            <p:ph type="title"/>
          </p:nvPr>
        </p:nvSpPr>
        <p:spPr>
          <a:xfrm>
            <a:off x="731520" y="448056"/>
            <a:ext cx="7704000" cy="572700"/>
          </a:xfrm>
          <a:prstGeom prst="rect">
            <a:avLst/>
          </a:prstGeom>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t>Y</a:t>
            </a:r>
            <a:r>
              <a:rPr lang="en"/>
              <a:t>ou can use an infographic</a:t>
            </a:r>
            <a:endParaRPr/>
          </a:p>
        </p:txBody>
      </p:sp>
      <p:sp>
        <p:nvSpPr>
          <p:cNvPr id="800" name="Google Shape;800;p40"/>
          <p:cNvSpPr txBox="1"/>
          <p:nvPr>
            <p:ph idx="4294967295" type="title"/>
          </p:nvPr>
        </p:nvSpPr>
        <p:spPr>
          <a:xfrm>
            <a:off x="789500" y="1571900"/>
            <a:ext cx="2048400" cy="420900"/>
          </a:xfrm>
          <a:prstGeom prst="rect">
            <a:avLst/>
          </a:prstGeom>
          <a:ln>
            <a:noFill/>
          </a:ln>
        </p:spPr>
        <p:txBody>
          <a:bodyPr anchorCtr="0" anchor="b" bIns="91425" lIns="91425" spcFirstLastPara="1" rIns="91425" wrap="square" tIns="91425">
            <a:noAutofit/>
          </a:bodyPr>
          <a:lstStyle/>
          <a:p>
            <a:pPr indent="0" lvl="0" marL="0" rtl="0" algn="r">
              <a:spcBef>
                <a:spcPts val="0"/>
              </a:spcBef>
              <a:spcAft>
                <a:spcPts val="0"/>
              </a:spcAft>
              <a:buNone/>
            </a:pPr>
            <a:r>
              <a:rPr lang="en" sz="2400">
                <a:solidFill>
                  <a:schemeClr val="lt2"/>
                </a:solidFill>
              </a:rPr>
              <a:t>Mars</a:t>
            </a:r>
            <a:endParaRPr sz="2400">
              <a:solidFill>
                <a:schemeClr val="lt2"/>
              </a:solidFill>
            </a:endParaRPr>
          </a:p>
        </p:txBody>
      </p:sp>
      <p:sp>
        <p:nvSpPr>
          <p:cNvPr id="801" name="Google Shape;801;p40"/>
          <p:cNvSpPr txBox="1"/>
          <p:nvPr>
            <p:ph idx="4294967295" type="subTitle"/>
          </p:nvPr>
        </p:nvSpPr>
        <p:spPr>
          <a:xfrm>
            <a:off x="789425" y="2058575"/>
            <a:ext cx="2048400" cy="484800"/>
          </a:xfrm>
          <a:prstGeom prst="rect">
            <a:avLst/>
          </a:prstGeom>
          <a:ln>
            <a:noFill/>
          </a:ln>
        </p:spPr>
        <p:txBody>
          <a:bodyPr anchorCtr="0" anchor="b" bIns="91425" lIns="91425" spcFirstLastPara="1" rIns="91425" wrap="square" tIns="91425">
            <a:noAutofit/>
          </a:bodyPr>
          <a:lstStyle/>
          <a:p>
            <a:pPr indent="0" lvl="0" marL="0" rtl="0" algn="r">
              <a:lnSpc>
                <a:spcPct val="100000"/>
              </a:lnSpc>
              <a:spcBef>
                <a:spcPts val="0"/>
              </a:spcBef>
              <a:spcAft>
                <a:spcPts val="0"/>
              </a:spcAft>
              <a:buNone/>
            </a:pPr>
            <a:r>
              <a:rPr b="0" lang="en" sz="1400"/>
              <a:t>Mars is actually a cold place</a:t>
            </a:r>
            <a:endParaRPr b="0" sz="1400"/>
          </a:p>
        </p:txBody>
      </p:sp>
      <p:grpSp>
        <p:nvGrpSpPr>
          <p:cNvPr id="802" name="Google Shape;802;p40"/>
          <p:cNvGrpSpPr/>
          <p:nvPr/>
        </p:nvGrpSpPr>
        <p:grpSpPr>
          <a:xfrm>
            <a:off x="5273375" y="1635450"/>
            <a:ext cx="798400" cy="791325"/>
            <a:chOff x="916275" y="2357800"/>
            <a:chExt cx="798400" cy="791325"/>
          </a:xfrm>
        </p:grpSpPr>
        <p:sp>
          <p:nvSpPr>
            <p:cNvPr id="803" name="Google Shape;803;p40"/>
            <p:cNvSpPr/>
            <p:nvPr/>
          </p:nvSpPr>
          <p:spPr>
            <a:xfrm>
              <a:off x="952100" y="2369375"/>
              <a:ext cx="734825" cy="734825"/>
            </a:xfrm>
            <a:custGeom>
              <a:rect b="b" l="l" r="r" t="t"/>
              <a:pathLst>
                <a:path extrusionOk="0" h="29393" w="29393">
                  <a:moveTo>
                    <a:pt x="14697" y="0"/>
                  </a:moveTo>
                  <a:cubicBezTo>
                    <a:pt x="10799" y="0"/>
                    <a:pt x="7061" y="1550"/>
                    <a:pt x="4305" y="4305"/>
                  </a:cubicBezTo>
                  <a:cubicBezTo>
                    <a:pt x="1548" y="7061"/>
                    <a:pt x="1" y="10799"/>
                    <a:pt x="1" y="14697"/>
                  </a:cubicBezTo>
                  <a:cubicBezTo>
                    <a:pt x="1" y="18594"/>
                    <a:pt x="1548" y="22332"/>
                    <a:pt x="4305" y="25088"/>
                  </a:cubicBezTo>
                  <a:cubicBezTo>
                    <a:pt x="7061" y="27844"/>
                    <a:pt x="10799" y="29393"/>
                    <a:pt x="14697" y="29393"/>
                  </a:cubicBezTo>
                  <a:cubicBezTo>
                    <a:pt x="18594" y="29393"/>
                    <a:pt x="22332" y="27844"/>
                    <a:pt x="25088" y="25088"/>
                  </a:cubicBezTo>
                  <a:cubicBezTo>
                    <a:pt x="27844" y="22332"/>
                    <a:pt x="29393" y="18594"/>
                    <a:pt x="29393" y="14697"/>
                  </a:cubicBezTo>
                  <a:cubicBezTo>
                    <a:pt x="29393" y="10799"/>
                    <a:pt x="27844" y="7061"/>
                    <a:pt x="25088" y="4305"/>
                  </a:cubicBezTo>
                  <a:cubicBezTo>
                    <a:pt x="22332" y="1550"/>
                    <a:pt x="18594" y="0"/>
                    <a:pt x="1469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 name="Google Shape;804;p40"/>
            <p:cNvSpPr/>
            <p:nvPr/>
          </p:nvSpPr>
          <p:spPr>
            <a:xfrm>
              <a:off x="916275" y="2357800"/>
              <a:ext cx="798400" cy="791325"/>
            </a:xfrm>
            <a:custGeom>
              <a:rect b="b" l="l" r="r" t="t"/>
              <a:pathLst>
                <a:path extrusionOk="0" h="31653" w="31936">
                  <a:moveTo>
                    <a:pt x="13686" y="1298"/>
                  </a:moveTo>
                  <a:lnTo>
                    <a:pt x="13689" y="1317"/>
                  </a:lnTo>
                  <a:lnTo>
                    <a:pt x="13626" y="1324"/>
                  </a:lnTo>
                  <a:lnTo>
                    <a:pt x="13623" y="1305"/>
                  </a:lnTo>
                  <a:lnTo>
                    <a:pt x="13686" y="1298"/>
                  </a:lnTo>
                  <a:close/>
                  <a:moveTo>
                    <a:pt x="14307" y="1323"/>
                  </a:moveTo>
                  <a:lnTo>
                    <a:pt x="14311" y="1380"/>
                  </a:lnTo>
                  <a:lnTo>
                    <a:pt x="14291" y="1383"/>
                  </a:lnTo>
                  <a:lnTo>
                    <a:pt x="14286" y="1326"/>
                  </a:lnTo>
                  <a:lnTo>
                    <a:pt x="14307" y="1323"/>
                  </a:lnTo>
                  <a:close/>
                  <a:moveTo>
                    <a:pt x="14555" y="1120"/>
                  </a:moveTo>
                  <a:cubicBezTo>
                    <a:pt x="14561" y="1155"/>
                    <a:pt x="14567" y="1186"/>
                    <a:pt x="14575" y="1227"/>
                  </a:cubicBezTo>
                  <a:cubicBezTo>
                    <a:pt x="14525" y="1236"/>
                    <a:pt x="14486" y="1243"/>
                    <a:pt x="14447" y="1251"/>
                  </a:cubicBezTo>
                  <a:cubicBezTo>
                    <a:pt x="14440" y="1261"/>
                    <a:pt x="14435" y="1269"/>
                    <a:pt x="14431" y="1275"/>
                  </a:cubicBezTo>
                  <a:lnTo>
                    <a:pt x="14431" y="1275"/>
                  </a:lnTo>
                  <a:cubicBezTo>
                    <a:pt x="14430" y="1273"/>
                    <a:pt x="14428" y="1270"/>
                    <a:pt x="14427" y="1267"/>
                  </a:cubicBezTo>
                  <a:lnTo>
                    <a:pt x="14427" y="1267"/>
                  </a:lnTo>
                  <a:cubicBezTo>
                    <a:pt x="14425" y="1274"/>
                    <a:pt x="14423" y="1281"/>
                    <a:pt x="14421" y="1289"/>
                  </a:cubicBezTo>
                  <a:lnTo>
                    <a:pt x="14421" y="1289"/>
                  </a:lnTo>
                  <a:cubicBezTo>
                    <a:pt x="14423" y="1286"/>
                    <a:pt x="14427" y="1282"/>
                    <a:pt x="14431" y="1275"/>
                  </a:cubicBezTo>
                  <a:lnTo>
                    <a:pt x="14431" y="1275"/>
                  </a:lnTo>
                  <a:cubicBezTo>
                    <a:pt x="14440" y="1293"/>
                    <a:pt x="14448" y="1310"/>
                    <a:pt x="14452" y="1329"/>
                  </a:cubicBezTo>
                  <a:cubicBezTo>
                    <a:pt x="14454" y="1337"/>
                    <a:pt x="14432" y="1351"/>
                    <a:pt x="14388" y="1396"/>
                  </a:cubicBezTo>
                  <a:cubicBezTo>
                    <a:pt x="14402" y="1353"/>
                    <a:pt x="14413" y="1318"/>
                    <a:pt x="14421" y="1289"/>
                  </a:cubicBezTo>
                  <a:lnTo>
                    <a:pt x="14421" y="1289"/>
                  </a:lnTo>
                  <a:cubicBezTo>
                    <a:pt x="14418" y="1292"/>
                    <a:pt x="14416" y="1293"/>
                    <a:pt x="14415" y="1293"/>
                  </a:cubicBezTo>
                  <a:cubicBezTo>
                    <a:pt x="14410" y="1293"/>
                    <a:pt x="14414" y="1272"/>
                    <a:pt x="14419" y="1252"/>
                  </a:cubicBezTo>
                  <a:cubicBezTo>
                    <a:pt x="14421" y="1257"/>
                    <a:pt x="14424" y="1262"/>
                    <a:pt x="14427" y="1267"/>
                  </a:cubicBezTo>
                  <a:lnTo>
                    <a:pt x="14427" y="1267"/>
                  </a:lnTo>
                  <a:cubicBezTo>
                    <a:pt x="14447" y="1192"/>
                    <a:pt x="14448" y="1167"/>
                    <a:pt x="14448" y="1140"/>
                  </a:cubicBezTo>
                  <a:cubicBezTo>
                    <a:pt x="14486" y="1133"/>
                    <a:pt x="14513" y="1128"/>
                    <a:pt x="14555" y="1120"/>
                  </a:cubicBezTo>
                  <a:close/>
                  <a:moveTo>
                    <a:pt x="17402" y="1308"/>
                  </a:moveTo>
                  <a:cubicBezTo>
                    <a:pt x="17405" y="1346"/>
                    <a:pt x="17407" y="1373"/>
                    <a:pt x="17408" y="1398"/>
                  </a:cubicBezTo>
                  <a:lnTo>
                    <a:pt x="17363" y="1433"/>
                  </a:lnTo>
                  <a:cubicBezTo>
                    <a:pt x="17332" y="1404"/>
                    <a:pt x="17301" y="1376"/>
                    <a:pt x="17242" y="1321"/>
                  </a:cubicBezTo>
                  <a:cubicBezTo>
                    <a:pt x="17321" y="1315"/>
                    <a:pt x="17358" y="1312"/>
                    <a:pt x="17402" y="1308"/>
                  </a:cubicBezTo>
                  <a:close/>
                  <a:moveTo>
                    <a:pt x="14064" y="1408"/>
                  </a:moveTo>
                  <a:lnTo>
                    <a:pt x="14076" y="1457"/>
                  </a:lnTo>
                  <a:lnTo>
                    <a:pt x="13973" y="1468"/>
                  </a:lnTo>
                  <a:lnTo>
                    <a:pt x="13966" y="1442"/>
                  </a:lnTo>
                  <a:lnTo>
                    <a:pt x="14064" y="1408"/>
                  </a:lnTo>
                  <a:close/>
                  <a:moveTo>
                    <a:pt x="9038" y="1543"/>
                  </a:moveTo>
                  <a:lnTo>
                    <a:pt x="9062" y="1596"/>
                  </a:lnTo>
                  <a:lnTo>
                    <a:pt x="9040" y="1605"/>
                  </a:lnTo>
                  <a:lnTo>
                    <a:pt x="9016" y="1552"/>
                  </a:lnTo>
                  <a:lnTo>
                    <a:pt x="9038" y="1543"/>
                  </a:lnTo>
                  <a:close/>
                  <a:moveTo>
                    <a:pt x="10090" y="2275"/>
                  </a:moveTo>
                  <a:lnTo>
                    <a:pt x="10112" y="2328"/>
                  </a:lnTo>
                  <a:lnTo>
                    <a:pt x="10092" y="2336"/>
                  </a:lnTo>
                  <a:lnTo>
                    <a:pt x="10070" y="2283"/>
                  </a:lnTo>
                  <a:lnTo>
                    <a:pt x="10090" y="2275"/>
                  </a:lnTo>
                  <a:close/>
                  <a:moveTo>
                    <a:pt x="9408" y="2594"/>
                  </a:moveTo>
                  <a:lnTo>
                    <a:pt x="9416" y="2611"/>
                  </a:lnTo>
                  <a:lnTo>
                    <a:pt x="9356" y="2636"/>
                  </a:lnTo>
                  <a:lnTo>
                    <a:pt x="9349" y="2620"/>
                  </a:lnTo>
                  <a:lnTo>
                    <a:pt x="9408" y="2594"/>
                  </a:lnTo>
                  <a:close/>
                  <a:moveTo>
                    <a:pt x="22225" y="2748"/>
                  </a:moveTo>
                  <a:lnTo>
                    <a:pt x="22243" y="2759"/>
                  </a:lnTo>
                  <a:lnTo>
                    <a:pt x="22215" y="2809"/>
                  </a:lnTo>
                  <a:lnTo>
                    <a:pt x="22197" y="2800"/>
                  </a:lnTo>
                  <a:lnTo>
                    <a:pt x="22225" y="2748"/>
                  </a:lnTo>
                  <a:close/>
                  <a:moveTo>
                    <a:pt x="23439" y="3624"/>
                  </a:moveTo>
                  <a:lnTo>
                    <a:pt x="23456" y="3635"/>
                  </a:lnTo>
                  <a:lnTo>
                    <a:pt x="23423" y="3683"/>
                  </a:lnTo>
                  <a:lnTo>
                    <a:pt x="23406" y="3671"/>
                  </a:lnTo>
                  <a:lnTo>
                    <a:pt x="23439" y="3624"/>
                  </a:lnTo>
                  <a:close/>
                  <a:moveTo>
                    <a:pt x="7012" y="4052"/>
                  </a:moveTo>
                  <a:lnTo>
                    <a:pt x="7046" y="4097"/>
                  </a:lnTo>
                  <a:lnTo>
                    <a:pt x="7029" y="4109"/>
                  </a:lnTo>
                  <a:lnTo>
                    <a:pt x="6993" y="4064"/>
                  </a:lnTo>
                  <a:lnTo>
                    <a:pt x="7012" y="4052"/>
                  </a:lnTo>
                  <a:close/>
                  <a:moveTo>
                    <a:pt x="24607" y="4150"/>
                  </a:moveTo>
                  <a:lnTo>
                    <a:pt x="24623" y="4164"/>
                  </a:lnTo>
                  <a:lnTo>
                    <a:pt x="24586" y="4208"/>
                  </a:lnTo>
                  <a:lnTo>
                    <a:pt x="24570" y="4195"/>
                  </a:lnTo>
                  <a:lnTo>
                    <a:pt x="24607" y="4150"/>
                  </a:lnTo>
                  <a:close/>
                  <a:moveTo>
                    <a:pt x="26968" y="6009"/>
                  </a:moveTo>
                  <a:lnTo>
                    <a:pt x="26990" y="6029"/>
                  </a:lnTo>
                  <a:lnTo>
                    <a:pt x="26931" y="6106"/>
                  </a:lnTo>
                  <a:lnTo>
                    <a:pt x="26892" y="6067"/>
                  </a:lnTo>
                  <a:lnTo>
                    <a:pt x="26968" y="6009"/>
                  </a:lnTo>
                  <a:close/>
                  <a:moveTo>
                    <a:pt x="4341" y="6728"/>
                  </a:moveTo>
                  <a:lnTo>
                    <a:pt x="4385" y="6763"/>
                  </a:lnTo>
                  <a:lnTo>
                    <a:pt x="4372" y="6779"/>
                  </a:lnTo>
                  <a:lnTo>
                    <a:pt x="4326" y="6744"/>
                  </a:lnTo>
                  <a:lnTo>
                    <a:pt x="4341" y="6728"/>
                  </a:lnTo>
                  <a:close/>
                  <a:moveTo>
                    <a:pt x="3835" y="7604"/>
                  </a:moveTo>
                  <a:cubicBezTo>
                    <a:pt x="3835" y="7604"/>
                    <a:pt x="3835" y="7605"/>
                    <a:pt x="3835" y="7605"/>
                  </a:cubicBezTo>
                  <a:cubicBezTo>
                    <a:pt x="3835" y="7604"/>
                    <a:pt x="3835" y="7604"/>
                    <a:pt x="3835" y="7604"/>
                  </a:cubicBezTo>
                  <a:close/>
                  <a:moveTo>
                    <a:pt x="2580" y="9569"/>
                  </a:moveTo>
                  <a:lnTo>
                    <a:pt x="2595" y="9635"/>
                  </a:lnTo>
                  <a:lnTo>
                    <a:pt x="2595" y="9635"/>
                  </a:lnTo>
                  <a:cubicBezTo>
                    <a:pt x="2572" y="9623"/>
                    <a:pt x="2563" y="9603"/>
                    <a:pt x="2555" y="9581"/>
                  </a:cubicBezTo>
                  <a:lnTo>
                    <a:pt x="2580" y="9569"/>
                  </a:lnTo>
                  <a:close/>
                  <a:moveTo>
                    <a:pt x="2596" y="9635"/>
                  </a:moveTo>
                  <a:lnTo>
                    <a:pt x="2596" y="9637"/>
                  </a:lnTo>
                  <a:lnTo>
                    <a:pt x="2581" y="9644"/>
                  </a:lnTo>
                  <a:cubicBezTo>
                    <a:pt x="2603" y="9656"/>
                    <a:pt x="2612" y="9676"/>
                    <a:pt x="2621" y="9698"/>
                  </a:cubicBezTo>
                  <a:lnTo>
                    <a:pt x="2596" y="9710"/>
                  </a:lnTo>
                  <a:lnTo>
                    <a:pt x="2580" y="9642"/>
                  </a:lnTo>
                  <a:lnTo>
                    <a:pt x="2596" y="9635"/>
                  </a:lnTo>
                  <a:close/>
                  <a:moveTo>
                    <a:pt x="1922" y="11251"/>
                  </a:moveTo>
                  <a:lnTo>
                    <a:pt x="1969" y="11262"/>
                  </a:lnTo>
                  <a:lnTo>
                    <a:pt x="1938" y="11368"/>
                  </a:lnTo>
                  <a:lnTo>
                    <a:pt x="1910" y="11364"/>
                  </a:lnTo>
                  <a:lnTo>
                    <a:pt x="1922" y="11251"/>
                  </a:lnTo>
                  <a:close/>
                  <a:moveTo>
                    <a:pt x="1921" y="11465"/>
                  </a:moveTo>
                  <a:lnTo>
                    <a:pt x="1975" y="11483"/>
                  </a:lnTo>
                  <a:lnTo>
                    <a:pt x="1969" y="11504"/>
                  </a:lnTo>
                  <a:lnTo>
                    <a:pt x="1915" y="11487"/>
                  </a:lnTo>
                  <a:lnTo>
                    <a:pt x="1921" y="11465"/>
                  </a:lnTo>
                  <a:close/>
                  <a:moveTo>
                    <a:pt x="563" y="12581"/>
                  </a:moveTo>
                  <a:lnTo>
                    <a:pt x="558" y="12642"/>
                  </a:lnTo>
                  <a:lnTo>
                    <a:pt x="464" y="12623"/>
                  </a:lnTo>
                  <a:lnTo>
                    <a:pt x="465" y="12588"/>
                  </a:lnTo>
                  <a:lnTo>
                    <a:pt x="563" y="12581"/>
                  </a:lnTo>
                  <a:close/>
                  <a:moveTo>
                    <a:pt x="1656" y="13379"/>
                  </a:moveTo>
                  <a:lnTo>
                    <a:pt x="1713" y="13390"/>
                  </a:lnTo>
                  <a:lnTo>
                    <a:pt x="1709" y="13412"/>
                  </a:lnTo>
                  <a:lnTo>
                    <a:pt x="1653" y="13401"/>
                  </a:lnTo>
                  <a:lnTo>
                    <a:pt x="1656" y="13379"/>
                  </a:lnTo>
                  <a:close/>
                  <a:moveTo>
                    <a:pt x="1545" y="13877"/>
                  </a:moveTo>
                  <a:lnTo>
                    <a:pt x="1564" y="13878"/>
                  </a:lnTo>
                  <a:lnTo>
                    <a:pt x="1559" y="13944"/>
                  </a:lnTo>
                  <a:lnTo>
                    <a:pt x="1539" y="13941"/>
                  </a:lnTo>
                  <a:lnTo>
                    <a:pt x="1545" y="13877"/>
                  </a:lnTo>
                  <a:close/>
                  <a:moveTo>
                    <a:pt x="1506" y="14409"/>
                  </a:moveTo>
                  <a:lnTo>
                    <a:pt x="1541" y="14467"/>
                  </a:lnTo>
                  <a:lnTo>
                    <a:pt x="1528" y="14478"/>
                  </a:lnTo>
                  <a:lnTo>
                    <a:pt x="1539" y="14467"/>
                  </a:lnTo>
                  <a:cubicBezTo>
                    <a:pt x="1514" y="14462"/>
                    <a:pt x="1500" y="14446"/>
                    <a:pt x="1485" y="14428"/>
                  </a:cubicBezTo>
                  <a:lnTo>
                    <a:pt x="1506" y="14409"/>
                  </a:lnTo>
                  <a:close/>
                  <a:moveTo>
                    <a:pt x="1528" y="14478"/>
                  </a:moveTo>
                  <a:cubicBezTo>
                    <a:pt x="1554" y="14483"/>
                    <a:pt x="1569" y="14500"/>
                    <a:pt x="1582" y="14517"/>
                  </a:cubicBezTo>
                  <a:lnTo>
                    <a:pt x="1563" y="14536"/>
                  </a:lnTo>
                  <a:lnTo>
                    <a:pt x="1528" y="14478"/>
                  </a:lnTo>
                  <a:close/>
                  <a:moveTo>
                    <a:pt x="1419" y="15126"/>
                  </a:moveTo>
                  <a:cubicBezTo>
                    <a:pt x="1419" y="15128"/>
                    <a:pt x="1419" y="15129"/>
                    <a:pt x="1419" y="15131"/>
                  </a:cubicBezTo>
                  <a:lnTo>
                    <a:pt x="1419" y="15131"/>
                  </a:lnTo>
                  <a:lnTo>
                    <a:pt x="1415" y="15126"/>
                  </a:lnTo>
                  <a:lnTo>
                    <a:pt x="1415" y="15126"/>
                  </a:lnTo>
                  <a:lnTo>
                    <a:pt x="1419" y="15126"/>
                  </a:lnTo>
                  <a:close/>
                  <a:moveTo>
                    <a:pt x="1538" y="15004"/>
                  </a:moveTo>
                  <a:lnTo>
                    <a:pt x="1538" y="15004"/>
                  </a:lnTo>
                  <a:cubicBezTo>
                    <a:pt x="1537" y="15048"/>
                    <a:pt x="1535" y="15083"/>
                    <a:pt x="1534" y="15129"/>
                  </a:cubicBezTo>
                  <a:cubicBezTo>
                    <a:pt x="1492" y="15131"/>
                    <a:pt x="1460" y="15132"/>
                    <a:pt x="1429" y="15133"/>
                  </a:cubicBezTo>
                  <a:lnTo>
                    <a:pt x="1429" y="15133"/>
                  </a:lnTo>
                  <a:cubicBezTo>
                    <a:pt x="1451" y="15059"/>
                    <a:pt x="1491" y="15034"/>
                    <a:pt x="1538" y="15004"/>
                  </a:cubicBezTo>
                  <a:close/>
                  <a:moveTo>
                    <a:pt x="1386" y="15131"/>
                  </a:moveTo>
                  <a:cubicBezTo>
                    <a:pt x="1369" y="15185"/>
                    <a:pt x="1341" y="15188"/>
                    <a:pt x="1310" y="15189"/>
                  </a:cubicBezTo>
                  <a:cubicBezTo>
                    <a:pt x="1307" y="15174"/>
                    <a:pt x="1306" y="15160"/>
                    <a:pt x="1306" y="15145"/>
                  </a:cubicBezTo>
                  <a:lnTo>
                    <a:pt x="1386" y="15131"/>
                  </a:lnTo>
                  <a:close/>
                  <a:moveTo>
                    <a:pt x="1459" y="15399"/>
                  </a:moveTo>
                  <a:lnTo>
                    <a:pt x="1459" y="15466"/>
                  </a:lnTo>
                  <a:lnTo>
                    <a:pt x="1439" y="15466"/>
                  </a:lnTo>
                  <a:lnTo>
                    <a:pt x="1439" y="15399"/>
                  </a:lnTo>
                  <a:close/>
                  <a:moveTo>
                    <a:pt x="31403" y="15627"/>
                  </a:moveTo>
                  <a:lnTo>
                    <a:pt x="31422" y="15629"/>
                  </a:lnTo>
                  <a:lnTo>
                    <a:pt x="31417" y="15698"/>
                  </a:lnTo>
                  <a:lnTo>
                    <a:pt x="31397" y="15697"/>
                  </a:lnTo>
                  <a:lnTo>
                    <a:pt x="31403" y="15627"/>
                  </a:lnTo>
                  <a:close/>
                  <a:moveTo>
                    <a:pt x="31210" y="15819"/>
                  </a:moveTo>
                  <a:lnTo>
                    <a:pt x="31239" y="15820"/>
                  </a:lnTo>
                  <a:lnTo>
                    <a:pt x="31227" y="15957"/>
                  </a:lnTo>
                  <a:lnTo>
                    <a:pt x="31200" y="15954"/>
                  </a:lnTo>
                  <a:lnTo>
                    <a:pt x="31210" y="15819"/>
                  </a:lnTo>
                  <a:close/>
                  <a:moveTo>
                    <a:pt x="1487" y="16020"/>
                  </a:moveTo>
                  <a:lnTo>
                    <a:pt x="1487" y="16042"/>
                  </a:lnTo>
                  <a:lnTo>
                    <a:pt x="1429" y="16044"/>
                  </a:lnTo>
                  <a:lnTo>
                    <a:pt x="1429" y="16020"/>
                  </a:lnTo>
                  <a:close/>
                  <a:moveTo>
                    <a:pt x="31564" y="16226"/>
                  </a:moveTo>
                  <a:lnTo>
                    <a:pt x="31622" y="16234"/>
                  </a:lnTo>
                  <a:lnTo>
                    <a:pt x="31620" y="16257"/>
                  </a:lnTo>
                  <a:lnTo>
                    <a:pt x="31563" y="16250"/>
                  </a:lnTo>
                  <a:lnTo>
                    <a:pt x="31564" y="16226"/>
                  </a:lnTo>
                  <a:close/>
                  <a:moveTo>
                    <a:pt x="31299" y="16316"/>
                  </a:moveTo>
                  <a:cubicBezTo>
                    <a:pt x="31319" y="16316"/>
                    <a:pt x="31351" y="16329"/>
                    <a:pt x="31398" y="16360"/>
                  </a:cubicBezTo>
                  <a:cubicBezTo>
                    <a:pt x="31351" y="16388"/>
                    <a:pt x="31313" y="16410"/>
                    <a:pt x="31275" y="16432"/>
                  </a:cubicBezTo>
                  <a:cubicBezTo>
                    <a:pt x="31263" y="16370"/>
                    <a:pt x="31257" y="16316"/>
                    <a:pt x="31299" y="16316"/>
                  </a:cubicBezTo>
                  <a:close/>
                  <a:moveTo>
                    <a:pt x="345" y="16531"/>
                  </a:moveTo>
                  <a:lnTo>
                    <a:pt x="346" y="16554"/>
                  </a:lnTo>
                  <a:lnTo>
                    <a:pt x="289" y="16557"/>
                  </a:lnTo>
                  <a:lnTo>
                    <a:pt x="287" y="16532"/>
                  </a:lnTo>
                  <a:lnTo>
                    <a:pt x="345" y="16531"/>
                  </a:lnTo>
                  <a:close/>
                  <a:moveTo>
                    <a:pt x="947" y="16628"/>
                  </a:moveTo>
                  <a:lnTo>
                    <a:pt x="988" y="16682"/>
                  </a:lnTo>
                  <a:cubicBezTo>
                    <a:pt x="961" y="16682"/>
                    <a:pt x="945" y="16666"/>
                    <a:pt x="929" y="16651"/>
                  </a:cubicBezTo>
                  <a:lnTo>
                    <a:pt x="947" y="16628"/>
                  </a:lnTo>
                  <a:close/>
                  <a:moveTo>
                    <a:pt x="988" y="16682"/>
                  </a:moveTo>
                  <a:lnTo>
                    <a:pt x="977" y="16697"/>
                  </a:lnTo>
                  <a:cubicBezTo>
                    <a:pt x="1004" y="16697"/>
                    <a:pt x="1019" y="16713"/>
                    <a:pt x="1036" y="16728"/>
                  </a:cubicBezTo>
                  <a:lnTo>
                    <a:pt x="1022" y="16750"/>
                  </a:lnTo>
                  <a:cubicBezTo>
                    <a:pt x="1005" y="16732"/>
                    <a:pt x="989" y="16715"/>
                    <a:pt x="976" y="16697"/>
                  </a:cubicBezTo>
                  <a:lnTo>
                    <a:pt x="988" y="16682"/>
                  </a:lnTo>
                  <a:close/>
                  <a:moveTo>
                    <a:pt x="31554" y="16981"/>
                  </a:moveTo>
                  <a:lnTo>
                    <a:pt x="31573" y="16984"/>
                  </a:lnTo>
                  <a:lnTo>
                    <a:pt x="31560" y="17053"/>
                  </a:lnTo>
                  <a:lnTo>
                    <a:pt x="31541" y="17050"/>
                  </a:lnTo>
                  <a:lnTo>
                    <a:pt x="31554" y="16981"/>
                  </a:lnTo>
                  <a:close/>
                  <a:moveTo>
                    <a:pt x="31366" y="16598"/>
                  </a:moveTo>
                  <a:cubicBezTo>
                    <a:pt x="31407" y="16607"/>
                    <a:pt x="31436" y="16615"/>
                    <a:pt x="31475" y="16623"/>
                  </a:cubicBezTo>
                  <a:cubicBezTo>
                    <a:pt x="31433" y="16682"/>
                    <a:pt x="31405" y="16728"/>
                    <a:pt x="31369" y="16772"/>
                  </a:cubicBezTo>
                  <a:lnTo>
                    <a:pt x="31345" y="16734"/>
                  </a:lnTo>
                  <a:lnTo>
                    <a:pt x="31345" y="16734"/>
                  </a:lnTo>
                  <a:cubicBezTo>
                    <a:pt x="31351" y="16778"/>
                    <a:pt x="31367" y="16813"/>
                    <a:pt x="31385" y="16850"/>
                  </a:cubicBezTo>
                  <a:cubicBezTo>
                    <a:pt x="31339" y="16991"/>
                    <a:pt x="31257" y="17084"/>
                    <a:pt x="31114" y="17105"/>
                  </a:cubicBezTo>
                  <a:cubicBezTo>
                    <a:pt x="31120" y="17055"/>
                    <a:pt x="31126" y="16996"/>
                    <a:pt x="31133" y="16928"/>
                  </a:cubicBezTo>
                  <a:cubicBezTo>
                    <a:pt x="31169" y="16925"/>
                    <a:pt x="31195" y="16922"/>
                    <a:pt x="31233" y="16918"/>
                  </a:cubicBezTo>
                  <a:cubicBezTo>
                    <a:pt x="31261" y="16859"/>
                    <a:pt x="31292" y="16790"/>
                    <a:pt x="31325" y="16721"/>
                  </a:cubicBezTo>
                  <a:cubicBezTo>
                    <a:pt x="31353" y="16694"/>
                    <a:pt x="31358" y="16653"/>
                    <a:pt x="31366" y="16598"/>
                  </a:cubicBezTo>
                  <a:close/>
                  <a:moveTo>
                    <a:pt x="30449" y="17155"/>
                  </a:moveTo>
                  <a:lnTo>
                    <a:pt x="30507" y="17165"/>
                  </a:lnTo>
                  <a:lnTo>
                    <a:pt x="30502" y="17185"/>
                  </a:lnTo>
                  <a:lnTo>
                    <a:pt x="30446" y="17175"/>
                  </a:lnTo>
                  <a:lnTo>
                    <a:pt x="30449" y="17155"/>
                  </a:lnTo>
                  <a:close/>
                  <a:moveTo>
                    <a:pt x="31355" y="17088"/>
                  </a:moveTo>
                  <a:lnTo>
                    <a:pt x="31383" y="17093"/>
                  </a:lnTo>
                  <a:lnTo>
                    <a:pt x="31358" y="17230"/>
                  </a:lnTo>
                  <a:lnTo>
                    <a:pt x="31329" y="17225"/>
                  </a:lnTo>
                  <a:lnTo>
                    <a:pt x="31355" y="17088"/>
                  </a:lnTo>
                  <a:close/>
                  <a:moveTo>
                    <a:pt x="30618" y="17241"/>
                  </a:moveTo>
                  <a:lnTo>
                    <a:pt x="30713" y="17259"/>
                  </a:lnTo>
                  <a:lnTo>
                    <a:pt x="30711" y="17291"/>
                  </a:lnTo>
                  <a:lnTo>
                    <a:pt x="30614" y="17299"/>
                  </a:lnTo>
                  <a:lnTo>
                    <a:pt x="30614" y="17299"/>
                  </a:lnTo>
                  <a:lnTo>
                    <a:pt x="30618" y="17241"/>
                  </a:lnTo>
                  <a:close/>
                  <a:moveTo>
                    <a:pt x="30505" y="17277"/>
                  </a:moveTo>
                  <a:lnTo>
                    <a:pt x="30523" y="17280"/>
                  </a:lnTo>
                  <a:lnTo>
                    <a:pt x="30511" y="17344"/>
                  </a:lnTo>
                  <a:lnTo>
                    <a:pt x="30492" y="17341"/>
                  </a:lnTo>
                  <a:lnTo>
                    <a:pt x="30505" y="17277"/>
                  </a:lnTo>
                  <a:close/>
                  <a:moveTo>
                    <a:pt x="30843" y="17341"/>
                  </a:moveTo>
                  <a:lnTo>
                    <a:pt x="30863" y="17346"/>
                  </a:lnTo>
                  <a:lnTo>
                    <a:pt x="30849" y="17412"/>
                  </a:lnTo>
                  <a:lnTo>
                    <a:pt x="30830" y="17408"/>
                  </a:lnTo>
                  <a:lnTo>
                    <a:pt x="30843" y="17341"/>
                  </a:lnTo>
                  <a:close/>
                  <a:moveTo>
                    <a:pt x="30626" y="17458"/>
                  </a:moveTo>
                  <a:lnTo>
                    <a:pt x="30682" y="17469"/>
                  </a:lnTo>
                  <a:lnTo>
                    <a:pt x="30683" y="17469"/>
                  </a:lnTo>
                  <a:lnTo>
                    <a:pt x="30679" y="17491"/>
                  </a:lnTo>
                  <a:lnTo>
                    <a:pt x="30621" y="17480"/>
                  </a:lnTo>
                  <a:lnTo>
                    <a:pt x="30626" y="17458"/>
                  </a:lnTo>
                  <a:close/>
                  <a:moveTo>
                    <a:pt x="31173" y="17372"/>
                  </a:moveTo>
                  <a:lnTo>
                    <a:pt x="31173" y="17372"/>
                  </a:lnTo>
                  <a:cubicBezTo>
                    <a:pt x="31117" y="17469"/>
                    <a:pt x="31086" y="17524"/>
                    <a:pt x="31045" y="17596"/>
                  </a:cubicBezTo>
                  <a:cubicBezTo>
                    <a:pt x="31016" y="17543"/>
                    <a:pt x="30996" y="17508"/>
                    <a:pt x="30969" y="17459"/>
                  </a:cubicBezTo>
                  <a:cubicBezTo>
                    <a:pt x="31027" y="17434"/>
                    <a:pt x="31082" y="17411"/>
                    <a:pt x="31173" y="17372"/>
                  </a:cubicBezTo>
                  <a:close/>
                  <a:moveTo>
                    <a:pt x="31485" y="17565"/>
                  </a:moveTo>
                  <a:lnTo>
                    <a:pt x="31541" y="17577"/>
                  </a:lnTo>
                  <a:lnTo>
                    <a:pt x="31536" y="17600"/>
                  </a:lnTo>
                  <a:lnTo>
                    <a:pt x="31481" y="17589"/>
                  </a:lnTo>
                  <a:lnTo>
                    <a:pt x="31485" y="17565"/>
                  </a:lnTo>
                  <a:close/>
                  <a:moveTo>
                    <a:pt x="1379" y="17640"/>
                  </a:moveTo>
                  <a:lnTo>
                    <a:pt x="1382" y="17662"/>
                  </a:lnTo>
                  <a:lnTo>
                    <a:pt x="1325" y="17670"/>
                  </a:lnTo>
                  <a:lnTo>
                    <a:pt x="1322" y="17647"/>
                  </a:lnTo>
                  <a:lnTo>
                    <a:pt x="1379" y="17640"/>
                  </a:lnTo>
                  <a:close/>
                  <a:moveTo>
                    <a:pt x="31144" y="17612"/>
                  </a:moveTo>
                  <a:lnTo>
                    <a:pt x="31163" y="17617"/>
                  </a:lnTo>
                  <a:lnTo>
                    <a:pt x="31149" y="17684"/>
                  </a:lnTo>
                  <a:lnTo>
                    <a:pt x="31130" y="17680"/>
                  </a:lnTo>
                  <a:lnTo>
                    <a:pt x="31144" y="17612"/>
                  </a:lnTo>
                  <a:close/>
                  <a:moveTo>
                    <a:pt x="30964" y="17720"/>
                  </a:moveTo>
                  <a:lnTo>
                    <a:pt x="30979" y="17745"/>
                  </a:lnTo>
                  <a:lnTo>
                    <a:pt x="30925" y="17779"/>
                  </a:lnTo>
                  <a:lnTo>
                    <a:pt x="30925" y="17779"/>
                  </a:lnTo>
                  <a:cubicBezTo>
                    <a:pt x="30932" y="17749"/>
                    <a:pt x="30948" y="17734"/>
                    <a:pt x="30964" y="17720"/>
                  </a:cubicBezTo>
                  <a:close/>
                  <a:moveTo>
                    <a:pt x="30916" y="17764"/>
                  </a:moveTo>
                  <a:lnTo>
                    <a:pt x="30924" y="17779"/>
                  </a:lnTo>
                  <a:lnTo>
                    <a:pt x="30924" y="17779"/>
                  </a:lnTo>
                  <a:lnTo>
                    <a:pt x="30923" y="17780"/>
                  </a:lnTo>
                  <a:lnTo>
                    <a:pt x="30914" y="17765"/>
                  </a:lnTo>
                  <a:cubicBezTo>
                    <a:pt x="30908" y="17795"/>
                    <a:pt x="30892" y="17811"/>
                    <a:pt x="30874" y="17825"/>
                  </a:cubicBezTo>
                  <a:lnTo>
                    <a:pt x="30861" y="17800"/>
                  </a:lnTo>
                  <a:lnTo>
                    <a:pt x="30916" y="17764"/>
                  </a:lnTo>
                  <a:close/>
                  <a:moveTo>
                    <a:pt x="30683" y="17702"/>
                  </a:moveTo>
                  <a:cubicBezTo>
                    <a:pt x="30682" y="17759"/>
                    <a:pt x="30680" y="17790"/>
                    <a:pt x="30679" y="17834"/>
                  </a:cubicBezTo>
                  <a:cubicBezTo>
                    <a:pt x="30643" y="17836"/>
                    <a:pt x="30611" y="17836"/>
                    <a:pt x="30512" y="17837"/>
                  </a:cubicBezTo>
                  <a:cubicBezTo>
                    <a:pt x="30596" y="17771"/>
                    <a:pt x="30632" y="17743"/>
                    <a:pt x="30683" y="17702"/>
                  </a:cubicBezTo>
                  <a:close/>
                  <a:moveTo>
                    <a:pt x="31604" y="17858"/>
                  </a:moveTo>
                  <a:lnTo>
                    <a:pt x="31604" y="17858"/>
                  </a:lnTo>
                  <a:cubicBezTo>
                    <a:pt x="31604" y="17858"/>
                    <a:pt x="31604" y="17858"/>
                    <a:pt x="31604" y="17858"/>
                  </a:cubicBezTo>
                  <a:cubicBezTo>
                    <a:pt x="31604" y="17858"/>
                    <a:pt x="31604" y="17858"/>
                    <a:pt x="31604" y="17858"/>
                  </a:cubicBezTo>
                  <a:close/>
                  <a:moveTo>
                    <a:pt x="31238" y="17940"/>
                  </a:moveTo>
                  <a:lnTo>
                    <a:pt x="31294" y="17953"/>
                  </a:lnTo>
                  <a:lnTo>
                    <a:pt x="31289" y="17977"/>
                  </a:lnTo>
                  <a:lnTo>
                    <a:pt x="31233" y="17964"/>
                  </a:lnTo>
                  <a:lnTo>
                    <a:pt x="31238" y="17940"/>
                  </a:lnTo>
                  <a:close/>
                  <a:moveTo>
                    <a:pt x="31144" y="18131"/>
                  </a:moveTo>
                  <a:lnTo>
                    <a:pt x="31200" y="18146"/>
                  </a:lnTo>
                  <a:lnTo>
                    <a:pt x="31195" y="18168"/>
                  </a:lnTo>
                  <a:lnTo>
                    <a:pt x="31139" y="18155"/>
                  </a:lnTo>
                  <a:lnTo>
                    <a:pt x="31144" y="18131"/>
                  </a:lnTo>
                  <a:close/>
                  <a:moveTo>
                    <a:pt x="30589" y="18176"/>
                  </a:moveTo>
                  <a:lnTo>
                    <a:pt x="30579" y="18233"/>
                  </a:lnTo>
                  <a:lnTo>
                    <a:pt x="30487" y="18208"/>
                  </a:lnTo>
                  <a:lnTo>
                    <a:pt x="30492" y="18177"/>
                  </a:lnTo>
                  <a:lnTo>
                    <a:pt x="30589" y="18176"/>
                  </a:lnTo>
                  <a:close/>
                  <a:moveTo>
                    <a:pt x="31481" y="18207"/>
                  </a:moveTo>
                  <a:cubicBezTo>
                    <a:pt x="31517" y="18207"/>
                    <a:pt x="31544" y="18208"/>
                    <a:pt x="31594" y="18208"/>
                  </a:cubicBezTo>
                  <a:cubicBezTo>
                    <a:pt x="31582" y="18273"/>
                    <a:pt x="31576" y="18304"/>
                    <a:pt x="31573" y="18324"/>
                  </a:cubicBezTo>
                  <a:lnTo>
                    <a:pt x="31572" y="18324"/>
                  </a:lnTo>
                  <a:cubicBezTo>
                    <a:pt x="31547" y="18292"/>
                    <a:pt x="31519" y="18255"/>
                    <a:pt x="31481" y="18207"/>
                  </a:cubicBezTo>
                  <a:close/>
                  <a:moveTo>
                    <a:pt x="30596" y="18324"/>
                  </a:moveTo>
                  <a:lnTo>
                    <a:pt x="30608" y="18349"/>
                  </a:lnTo>
                  <a:lnTo>
                    <a:pt x="30549" y="18382"/>
                  </a:lnTo>
                  <a:lnTo>
                    <a:pt x="30546" y="18375"/>
                  </a:lnTo>
                  <a:lnTo>
                    <a:pt x="30546" y="18375"/>
                  </a:lnTo>
                  <a:cubicBezTo>
                    <a:pt x="30576" y="18341"/>
                    <a:pt x="30586" y="18333"/>
                    <a:pt x="30596" y="18324"/>
                  </a:cubicBezTo>
                  <a:close/>
                  <a:moveTo>
                    <a:pt x="31099" y="18329"/>
                  </a:moveTo>
                  <a:lnTo>
                    <a:pt x="31210" y="18357"/>
                  </a:lnTo>
                  <a:lnTo>
                    <a:pt x="31200" y="18390"/>
                  </a:lnTo>
                  <a:lnTo>
                    <a:pt x="31089" y="18361"/>
                  </a:lnTo>
                  <a:lnTo>
                    <a:pt x="31099" y="18329"/>
                  </a:lnTo>
                  <a:close/>
                  <a:moveTo>
                    <a:pt x="30521" y="18367"/>
                  </a:moveTo>
                  <a:cubicBezTo>
                    <a:pt x="30521" y="18375"/>
                    <a:pt x="30521" y="18382"/>
                    <a:pt x="30521" y="18390"/>
                  </a:cubicBezTo>
                  <a:lnTo>
                    <a:pt x="30521" y="18390"/>
                  </a:lnTo>
                  <a:cubicBezTo>
                    <a:pt x="30509" y="18403"/>
                    <a:pt x="30502" y="18409"/>
                    <a:pt x="30500" y="18409"/>
                  </a:cubicBezTo>
                  <a:cubicBezTo>
                    <a:pt x="30496" y="18409"/>
                    <a:pt x="30509" y="18388"/>
                    <a:pt x="30521" y="18367"/>
                  </a:cubicBezTo>
                  <a:close/>
                  <a:moveTo>
                    <a:pt x="30521" y="18405"/>
                  </a:moveTo>
                  <a:cubicBezTo>
                    <a:pt x="30522" y="18425"/>
                    <a:pt x="30522" y="18444"/>
                    <a:pt x="30518" y="18464"/>
                  </a:cubicBezTo>
                  <a:cubicBezTo>
                    <a:pt x="30517" y="18473"/>
                    <a:pt x="30492" y="18480"/>
                    <a:pt x="30437" y="18511"/>
                  </a:cubicBezTo>
                  <a:cubicBezTo>
                    <a:pt x="30473" y="18465"/>
                    <a:pt x="30501" y="18431"/>
                    <a:pt x="30521" y="18405"/>
                  </a:cubicBezTo>
                  <a:close/>
                  <a:moveTo>
                    <a:pt x="1926" y="18504"/>
                  </a:moveTo>
                  <a:lnTo>
                    <a:pt x="1931" y="18526"/>
                  </a:lnTo>
                  <a:lnTo>
                    <a:pt x="1875" y="18536"/>
                  </a:lnTo>
                  <a:lnTo>
                    <a:pt x="1869" y="18514"/>
                  </a:lnTo>
                  <a:lnTo>
                    <a:pt x="1926" y="18504"/>
                  </a:lnTo>
                  <a:close/>
                  <a:moveTo>
                    <a:pt x="30680" y="18387"/>
                  </a:moveTo>
                  <a:lnTo>
                    <a:pt x="30680" y="18387"/>
                  </a:lnTo>
                  <a:cubicBezTo>
                    <a:pt x="30705" y="18471"/>
                    <a:pt x="30721" y="18530"/>
                    <a:pt x="30746" y="18617"/>
                  </a:cubicBezTo>
                  <a:cubicBezTo>
                    <a:pt x="30679" y="18561"/>
                    <a:pt x="30657" y="18485"/>
                    <a:pt x="30680" y="18387"/>
                  </a:cubicBezTo>
                  <a:close/>
                  <a:moveTo>
                    <a:pt x="1960" y="18744"/>
                  </a:moveTo>
                  <a:lnTo>
                    <a:pt x="1973" y="18808"/>
                  </a:lnTo>
                  <a:lnTo>
                    <a:pt x="1956" y="18813"/>
                  </a:lnTo>
                  <a:lnTo>
                    <a:pt x="1941" y="18748"/>
                  </a:lnTo>
                  <a:lnTo>
                    <a:pt x="1960" y="18744"/>
                  </a:lnTo>
                  <a:close/>
                  <a:moveTo>
                    <a:pt x="30183" y="18756"/>
                  </a:moveTo>
                  <a:cubicBezTo>
                    <a:pt x="30271" y="18756"/>
                    <a:pt x="30303" y="18823"/>
                    <a:pt x="30326" y="18894"/>
                  </a:cubicBezTo>
                  <a:cubicBezTo>
                    <a:pt x="30283" y="18942"/>
                    <a:pt x="30245" y="18989"/>
                    <a:pt x="30196" y="19044"/>
                  </a:cubicBezTo>
                  <a:cubicBezTo>
                    <a:pt x="30174" y="18951"/>
                    <a:pt x="30153" y="18864"/>
                    <a:pt x="30130" y="18763"/>
                  </a:cubicBezTo>
                  <a:cubicBezTo>
                    <a:pt x="30150" y="18758"/>
                    <a:pt x="30167" y="18756"/>
                    <a:pt x="30183" y="18756"/>
                  </a:cubicBezTo>
                  <a:close/>
                  <a:moveTo>
                    <a:pt x="31007" y="19253"/>
                  </a:moveTo>
                  <a:lnTo>
                    <a:pt x="31063" y="19270"/>
                  </a:lnTo>
                  <a:lnTo>
                    <a:pt x="31055" y="19292"/>
                  </a:lnTo>
                  <a:lnTo>
                    <a:pt x="31001" y="19275"/>
                  </a:lnTo>
                  <a:lnTo>
                    <a:pt x="31007" y="19253"/>
                  </a:lnTo>
                  <a:close/>
                  <a:moveTo>
                    <a:pt x="888" y="19175"/>
                  </a:moveTo>
                  <a:cubicBezTo>
                    <a:pt x="899" y="19216"/>
                    <a:pt x="913" y="19254"/>
                    <a:pt x="927" y="19304"/>
                  </a:cubicBezTo>
                  <a:cubicBezTo>
                    <a:pt x="883" y="19319"/>
                    <a:pt x="851" y="19329"/>
                    <a:pt x="816" y="19341"/>
                  </a:cubicBezTo>
                  <a:cubicBezTo>
                    <a:pt x="821" y="19358"/>
                    <a:pt x="826" y="19378"/>
                    <a:pt x="830" y="19398"/>
                  </a:cubicBezTo>
                  <a:lnTo>
                    <a:pt x="830" y="19398"/>
                  </a:lnTo>
                  <a:cubicBezTo>
                    <a:pt x="809" y="19393"/>
                    <a:pt x="792" y="19382"/>
                    <a:pt x="776" y="19370"/>
                  </a:cubicBezTo>
                  <a:lnTo>
                    <a:pt x="817" y="19336"/>
                  </a:lnTo>
                  <a:cubicBezTo>
                    <a:pt x="810" y="19295"/>
                    <a:pt x="802" y="19253"/>
                    <a:pt x="794" y="19205"/>
                  </a:cubicBezTo>
                  <a:cubicBezTo>
                    <a:pt x="826" y="19194"/>
                    <a:pt x="851" y="19186"/>
                    <a:pt x="888" y="19175"/>
                  </a:cubicBezTo>
                  <a:close/>
                  <a:moveTo>
                    <a:pt x="832" y="19407"/>
                  </a:moveTo>
                  <a:lnTo>
                    <a:pt x="832" y="19407"/>
                  </a:lnTo>
                  <a:cubicBezTo>
                    <a:pt x="855" y="19411"/>
                    <a:pt x="873" y="19425"/>
                    <a:pt x="892" y="19438"/>
                  </a:cubicBezTo>
                  <a:lnTo>
                    <a:pt x="880" y="19463"/>
                  </a:lnTo>
                  <a:lnTo>
                    <a:pt x="827" y="19414"/>
                  </a:lnTo>
                  <a:lnTo>
                    <a:pt x="832" y="19407"/>
                  </a:lnTo>
                  <a:close/>
                  <a:moveTo>
                    <a:pt x="30620" y="19466"/>
                  </a:moveTo>
                  <a:lnTo>
                    <a:pt x="30632" y="19494"/>
                  </a:lnTo>
                  <a:lnTo>
                    <a:pt x="30574" y="19523"/>
                  </a:lnTo>
                  <a:cubicBezTo>
                    <a:pt x="30585" y="19494"/>
                    <a:pt x="30602" y="19481"/>
                    <a:pt x="30620" y="19466"/>
                  </a:cubicBezTo>
                  <a:close/>
                  <a:moveTo>
                    <a:pt x="30568" y="19506"/>
                  </a:moveTo>
                  <a:lnTo>
                    <a:pt x="30574" y="19523"/>
                  </a:lnTo>
                  <a:lnTo>
                    <a:pt x="30567" y="19507"/>
                  </a:lnTo>
                  <a:cubicBezTo>
                    <a:pt x="30557" y="19537"/>
                    <a:pt x="30539" y="19550"/>
                    <a:pt x="30521" y="19563"/>
                  </a:cubicBezTo>
                  <a:lnTo>
                    <a:pt x="30510" y="19537"/>
                  </a:lnTo>
                  <a:lnTo>
                    <a:pt x="30568" y="19506"/>
                  </a:lnTo>
                  <a:close/>
                  <a:moveTo>
                    <a:pt x="31261" y="19163"/>
                  </a:moveTo>
                  <a:lnTo>
                    <a:pt x="31261" y="19163"/>
                  </a:lnTo>
                  <a:cubicBezTo>
                    <a:pt x="31241" y="19247"/>
                    <a:pt x="31214" y="19331"/>
                    <a:pt x="31202" y="19416"/>
                  </a:cubicBezTo>
                  <a:cubicBezTo>
                    <a:pt x="31192" y="19488"/>
                    <a:pt x="31202" y="19560"/>
                    <a:pt x="31202" y="19629"/>
                  </a:cubicBezTo>
                  <a:cubicBezTo>
                    <a:pt x="31142" y="19607"/>
                    <a:pt x="31097" y="19592"/>
                    <a:pt x="31033" y="19570"/>
                  </a:cubicBezTo>
                  <a:cubicBezTo>
                    <a:pt x="31069" y="19511"/>
                    <a:pt x="31117" y="19448"/>
                    <a:pt x="31149" y="19375"/>
                  </a:cubicBezTo>
                  <a:cubicBezTo>
                    <a:pt x="31182" y="19304"/>
                    <a:pt x="31197" y="19225"/>
                    <a:pt x="31261" y="19163"/>
                  </a:cubicBezTo>
                  <a:close/>
                  <a:moveTo>
                    <a:pt x="30202" y="19694"/>
                  </a:moveTo>
                  <a:lnTo>
                    <a:pt x="30256" y="19713"/>
                  </a:lnTo>
                  <a:lnTo>
                    <a:pt x="30248" y="19735"/>
                  </a:lnTo>
                  <a:lnTo>
                    <a:pt x="30193" y="19715"/>
                  </a:lnTo>
                  <a:lnTo>
                    <a:pt x="30202" y="19694"/>
                  </a:lnTo>
                  <a:close/>
                  <a:moveTo>
                    <a:pt x="30640" y="19591"/>
                  </a:moveTo>
                  <a:lnTo>
                    <a:pt x="30640" y="19591"/>
                  </a:lnTo>
                  <a:cubicBezTo>
                    <a:pt x="30652" y="19651"/>
                    <a:pt x="30661" y="19700"/>
                    <a:pt x="30665" y="19756"/>
                  </a:cubicBezTo>
                  <a:cubicBezTo>
                    <a:pt x="30587" y="19742"/>
                    <a:pt x="30526" y="19742"/>
                    <a:pt x="30640" y="19591"/>
                  </a:cubicBezTo>
                  <a:close/>
                  <a:moveTo>
                    <a:pt x="30017" y="19690"/>
                  </a:moveTo>
                  <a:lnTo>
                    <a:pt x="30065" y="19700"/>
                  </a:lnTo>
                  <a:lnTo>
                    <a:pt x="30024" y="19803"/>
                  </a:lnTo>
                  <a:lnTo>
                    <a:pt x="29998" y="19797"/>
                  </a:lnTo>
                  <a:lnTo>
                    <a:pt x="30017" y="19690"/>
                  </a:lnTo>
                  <a:close/>
                  <a:moveTo>
                    <a:pt x="30661" y="19990"/>
                  </a:moveTo>
                  <a:lnTo>
                    <a:pt x="30679" y="19997"/>
                  </a:lnTo>
                  <a:lnTo>
                    <a:pt x="30652" y="20062"/>
                  </a:lnTo>
                  <a:lnTo>
                    <a:pt x="30635" y="20054"/>
                  </a:lnTo>
                  <a:lnTo>
                    <a:pt x="30661" y="19990"/>
                  </a:lnTo>
                  <a:close/>
                  <a:moveTo>
                    <a:pt x="30663" y="20240"/>
                  </a:moveTo>
                  <a:lnTo>
                    <a:pt x="30715" y="20262"/>
                  </a:lnTo>
                  <a:lnTo>
                    <a:pt x="30707" y="20284"/>
                  </a:lnTo>
                  <a:lnTo>
                    <a:pt x="30654" y="20262"/>
                  </a:lnTo>
                  <a:lnTo>
                    <a:pt x="30663" y="20240"/>
                  </a:lnTo>
                  <a:close/>
                  <a:moveTo>
                    <a:pt x="29531" y="20277"/>
                  </a:moveTo>
                  <a:lnTo>
                    <a:pt x="29583" y="20299"/>
                  </a:lnTo>
                  <a:lnTo>
                    <a:pt x="29575" y="20319"/>
                  </a:lnTo>
                  <a:lnTo>
                    <a:pt x="29522" y="20296"/>
                  </a:lnTo>
                  <a:lnTo>
                    <a:pt x="29531" y="20277"/>
                  </a:lnTo>
                  <a:close/>
                  <a:moveTo>
                    <a:pt x="30452" y="20353"/>
                  </a:moveTo>
                  <a:lnTo>
                    <a:pt x="30468" y="20360"/>
                  </a:lnTo>
                  <a:lnTo>
                    <a:pt x="30443" y="20425"/>
                  </a:lnTo>
                  <a:lnTo>
                    <a:pt x="30426" y="20418"/>
                  </a:lnTo>
                  <a:lnTo>
                    <a:pt x="30452" y="20353"/>
                  </a:lnTo>
                  <a:close/>
                  <a:moveTo>
                    <a:pt x="30558" y="20343"/>
                  </a:moveTo>
                  <a:lnTo>
                    <a:pt x="30607" y="20355"/>
                  </a:lnTo>
                  <a:lnTo>
                    <a:pt x="30564" y="20462"/>
                  </a:lnTo>
                  <a:lnTo>
                    <a:pt x="30536" y="20456"/>
                  </a:lnTo>
                  <a:lnTo>
                    <a:pt x="30558" y="20343"/>
                  </a:lnTo>
                  <a:close/>
                  <a:moveTo>
                    <a:pt x="30801" y="20480"/>
                  </a:moveTo>
                  <a:lnTo>
                    <a:pt x="30801" y="20480"/>
                  </a:lnTo>
                  <a:cubicBezTo>
                    <a:pt x="30776" y="20556"/>
                    <a:pt x="30758" y="20616"/>
                    <a:pt x="30735" y="20690"/>
                  </a:cubicBezTo>
                  <a:cubicBezTo>
                    <a:pt x="30689" y="20677"/>
                    <a:pt x="30655" y="20666"/>
                    <a:pt x="30633" y="20659"/>
                  </a:cubicBezTo>
                  <a:cubicBezTo>
                    <a:pt x="30605" y="20672"/>
                    <a:pt x="30586" y="20686"/>
                    <a:pt x="30567" y="20697"/>
                  </a:cubicBezTo>
                  <a:lnTo>
                    <a:pt x="30558" y="20669"/>
                  </a:lnTo>
                  <a:lnTo>
                    <a:pt x="30620" y="20643"/>
                  </a:lnTo>
                  <a:lnTo>
                    <a:pt x="30624" y="20661"/>
                  </a:lnTo>
                  <a:cubicBezTo>
                    <a:pt x="30626" y="20609"/>
                    <a:pt x="30618" y="20569"/>
                    <a:pt x="30611" y="20522"/>
                  </a:cubicBezTo>
                  <a:cubicBezTo>
                    <a:pt x="30633" y="20522"/>
                    <a:pt x="30654" y="20523"/>
                    <a:pt x="30675" y="20523"/>
                  </a:cubicBezTo>
                  <a:cubicBezTo>
                    <a:pt x="30690" y="20523"/>
                    <a:pt x="30706" y="20523"/>
                    <a:pt x="30721" y="20521"/>
                  </a:cubicBezTo>
                  <a:cubicBezTo>
                    <a:pt x="30739" y="20519"/>
                    <a:pt x="30758" y="20502"/>
                    <a:pt x="30801" y="20480"/>
                  </a:cubicBezTo>
                  <a:close/>
                  <a:moveTo>
                    <a:pt x="30454" y="20758"/>
                  </a:moveTo>
                  <a:lnTo>
                    <a:pt x="30507" y="20781"/>
                  </a:lnTo>
                  <a:lnTo>
                    <a:pt x="30498" y="20803"/>
                  </a:lnTo>
                  <a:lnTo>
                    <a:pt x="30445" y="20778"/>
                  </a:lnTo>
                  <a:lnTo>
                    <a:pt x="30454" y="20758"/>
                  </a:lnTo>
                  <a:close/>
                  <a:moveTo>
                    <a:pt x="30009" y="20931"/>
                  </a:moveTo>
                  <a:lnTo>
                    <a:pt x="30062" y="20956"/>
                  </a:lnTo>
                  <a:lnTo>
                    <a:pt x="30053" y="20977"/>
                  </a:lnTo>
                  <a:lnTo>
                    <a:pt x="30000" y="20953"/>
                  </a:lnTo>
                  <a:lnTo>
                    <a:pt x="30009" y="20931"/>
                  </a:lnTo>
                  <a:close/>
                  <a:moveTo>
                    <a:pt x="30267" y="21027"/>
                  </a:moveTo>
                  <a:lnTo>
                    <a:pt x="30267" y="21027"/>
                  </a:lnTo>
                  <a:cubicBezTo>
                    <a:pt x="30258" y="21062"/>
                    <a:pt x="30252" y="21102"/>
                    <a:pt x="30233" y="21152"/>
                  </a:cubicBezTo>
                  <a:cubicBezTo>
                    <a:pt x="30176" y="21124"/>
                    <a:pt x="30130" y="21102"/>
                    <a:pt x="30050" y="21064"/>
                  </a:cubicBezTo>
                  <a:cubicBezTo>
                    <a:pt x="30143" y="21047"/>
                    <a:pt x="30199" y="21039"/>
                    <a:pt x="30267" y="21027"/>
                  </a:cubicBezTo>
                  <a:close/>
                  <a:moveTo>
                    <a:pt x="30434" y="20972"/>
                  </a:moveTo>
                  <a:cubicBezTo>
                    <a:pt x="30597" y="20972"/>
                    <a:pt x="30463" y="21141"/>
                    <a:pt x="30537" y="21198"/>
                  </a:cubicBezTo>
                  <a:cubicBezTo>
                    <a:pt x="30459" y="21223"/>
                    <a:pt x="30411" y="21234"/>
                    <a:pt x="30323" y="21258"/>
                  </a:cubicBezTo>
                  <a:cubicBezTo>
                    <a:pt x="30382" y="21139"/>
                    <a:pt x="30398" y="21049"/>
                    <a:pt x="30427" y="20972"/>
                  </a:cubicBezTo>
                  <a:cubicBezTo>
                    <a:pt x="30429" y="20972"/>
                    <a:pt x="30431" y="20972"/>
                    <a:pt x="30434" y="20972"/>
                  </a:cubicBezTo>
                  <a:close/>
                  <a:moveTo>
                    <a:pt x="2989" y="21250"/>
                  </a:moveTo>
                  <a:lnTo>
                    <a:pt x="3015" y="21311"/>
                  </a:lnTo>
                  <a:lnTo>
                    <a:pt x="2997" y="21318"/>
                  </a:lnTo>
                  <a:lnTo>
                    <a:pt x="2971" y="21258"/>
                  </a:lnTo>
                  <a:lnTo>
                    <a:pt x="2989" y="21250"/>
                  </a:lnTo>
                  <a:close/>
                  <a:moveTo>
                    <a:pt x="29507" y="21368"/>
                  </a:moveTo>
                  <a:cubicBezTo>
                    <a:pt x="29582" y="21368"/>
                    <a:pt x="29643" y="21396"/>
                    <a:pt x="29690" y="21453"/>
                  </a:cubicBezTo>
                  <a:lnTo>
                    <a:pt x="29690" y="21453"/>
                  </a:lnTo>
                  <a:cubicBezTo>
                    <a:pt x="29609" y="21442"/>
                    <a:pt x="29540" y="21406"/>
                    <a:pt x="29472" y="21370"/>
                  </a:cubicBezTo>
                  <a:cubicBezTo>
                    <a:pt x="29484" y="21368"/>
                    <a:pt x="29496" y="21368"/>
                    <a:pt x="29507" y="21368"/>
                  </a:cubicBezTo>
                  <a:close/>
                  <a:moveTo>
                    <a:pt x="29806" y="21424"/>
                  </a:moveTo>
                  <a:lnTo>
                    <a:pt x="29796" y="21483"/>
                  </a:lnTo>
                  <a:lnTo>
                    <a:pt x="29900" y="21604"/>
                  </a:lnTo>
                  <a:lnTo>
                    <a:pt x="29900" y="21604"/>
                  </a:lnTo>
                  <a:cubicBezTo>
                    <a:pt x="29876" y="21616"/>
                    <a:pt x="29852" y="21623"/>
                    <a:pt x="29829" y="21623"/>
                  </a:cubicBezTo>
                  <a:cubicBezTo>
                    <a:pt x="29799" y="21623"/>
                    <a:pt x="29769" y="21613"/>
                    <a:pt x="29739" y="21593"/>
                  </a:cubicBezTo>
                  <a:cubicBezTo>
                    <a:pt x="29758" y="21558"/>
                    <a:pt x="29777" y="21521"/>
                    <a:pt x="29796" y="21483"/>
                  </a:cubicBezTo>
                  <a:lnTo>
                    <a:pt x="29756" y="21462"/>
                  </a:lnTo>
                  <a:lnTo>
                    <a:pt x="29756" y="21462"/>
                  </a:lnTo>
                  <a:cubicBezTo>
                    <a:pt x="29778" y="21440"/>
                    <a:pt x="29792" y="21432"/>
                    <a:pt x="29806" y="21424"/>
                  </a:cubicBezTo>
                  <a:close/>
                  <a:moveTo>
                    <a:pt x="29984" y="21603"/>
                  </a:moveTo>
                  <a:cubicBezTo>
                    <a:pt x="30006" y="21603"/>
                    <a:pt x="30025" y="21610"/>
                    <a:pt x="30043" y="21618"/>
                  </a:cubicBezTo>
                  <a:lnTo>
                    <a:pt x="30027" y="21659"/>
                  </a:lnTo>
                  <a:lnTo>
                    <a:pt x="29915" y="21630"/>
                  </a:lnTo>
                  <a:lnTo>
                    <a:pt x="29918" y="21623"/>
                  </a:lnTo>
                  <a:lnTo>
                    <a:pt x="29918" y="21623"/>
                  </a:lnTo>
                  <a:cubicBezTo>
                    <a:pt x="29944" y="21608"/>
                    <a:pt x="29965" y="21603"/>
                    <a:pt x="29984" y="21603"/>
                  </a:cubicBezTo>
                  <a:close/>
                  <a:moveTo>
                    <a:pt x="30090" y="21811"/>
                  </a:moveTo>
                  <a:lnTo>
                    <a:pt x="30118" y="21821"/>
                  </a:lnTo>
                  <a:lnTo>
                    <a:pt x="30052" y="21996"/>
                  </a:lnTo>
                  <a:lnTo>
                    <a:pt x="30003" y="21977"/>
                  </a:lnTo>
                  <a:lnTo>
                    <a:pt x="30090" y="21811"/>
                  </a:lnTo>
                  <a:close/>
                  <a:moveTo>
                    <a:pt x="3355" y="22180"/>
                  </a:moveTo>
                  <a:lnTo>
                    <a:pt x="3374" y="22207"/>
                  </a:lnTo>
                  <a:lnTo>
                    <a:pt x="3301" y="22270"/>
                  </a:lnTo>
                  <a:lnTo>
                    <a:pt x="3270" y="22223"/>
                  </a:lnTo>
                  <a:lnTo>
                    <a:pt x="3355" y="22180"/>
                  </a:lnTo>
                  <a:close/>
                  <a:moveTo>
                    <a:pt x="28672" y="22457"/>
                  </a:moveTo>
                  <a:lnTo>
                    <a:pt x="28688" y="22467"/>
                  </a:lnTo>
                  <a:lnTo>
                    <a:pt x="28651" y="22523"/>
                  </a:lnTo>
                  <a:lnTo>
                    <a:pt x="28635" y="22511"/>
                  </a:lnTo>
                  <a:lnTo>
                    <a:pt x="28672" y="22457"/>
                  </a:lnTo>
                  <a:close/>
                  <a:moveTo>
                    <a:pt x="29238" y="22426"/>
                  </a:moveTo>
                  <a:cubicBezTo>
                    <a:pt x="29241" y="22525"/>
                    <a:pt x="29243" y="22570"/>
                    <a:pt x="29244" y="22638"/>
                  </a:cubicBezTo>
                  <a:cubicBezTo>
                    <a:pt x="29191" y="22620"/>
                    <a:pt x="29166" y="22611"/>
                    <a:pt x="29125" y="22598"/>
                  </a:cubicBezTo>
                  <a:cubicBezTo>
                    <a:pt x="29155" y="22553"/>
                    <a:pt x="29180" y="22514"/>
                    <a:pt x="29238" y="22426"/>
                  </a:cubicBezTo>
                  <a:close/>
                  <a:moveTo>
                    <a:pt x="30156" y="22570"/>
                  </a:moveTo>
                  <a:lnTo>
                    <a:pt x="30174" y="22579"/>
                  </a:lnTo>
                  <a:lnTo>
                    <a:pt x="30140" y="22642"/>
                  </a:lnTo>
                  <a:lnTo>
                    <a:pt x="30124" y="22633"/>
                  </a:lnTo>
                  <a:lnTo>
                    <a:pt x="30156" y="22570"/>
                  </a:lnTo>
                  <a:close/>
                  <a:moveTo>
                    <a:pt x="29340" y="22663"/>
                  </a:moveTo>
                  <a:lnTo>
                    <a:pt x="29437" y="22725"/>
                  </a:lnTo>
                  <a:lnTo>
                    <a:pt x="29418" y="22754"/>
                  </a:lnTo>
                  <a:lnTo>
                    <a:pt x="29321" y="22692"/>
                  </a:lnTo>
                  <a:lnTo>
                    <a:pt x="29340" y="22663"/>
                  </a:lnTo>
                  <a:close/>
                  <a:moveTo>
                    <a:pt x="29596" y="22725"/>
                  </a:moveTo>
                  <a:lnTo>
                    <a:pt x="29612" y="22735"/>
                  </a:lnTo>
                  <a:lnTo>
                    <a:pt x="29574" y="22794"/>
                  </a:lnTo>
                  <a:lnTo>
                    <a:pt x="29558" y="22784"/>
                  </a:lnTo>
                  <a:lnTo>
                    <a:pt x="29596" y="22725"/>
                  </a:lnTo>
                  <a:close/>
                  <a:moveTo>
                    <a:pt x="29079" y="22885"/>
                  </a:moveTo>
                  <a:lnTo>
                    <a:pt x="29096" y="22895"/>
                  </a:lnTo>
                  <a:lnTo>
                    <a:pt x="29057" y="22953"/>
                  </a:lnTo>
                  <a:lnTo>
                    <a:pt x="29041" y="22942"/>
                  </a:lnTo>
                  <a:lnTo>
                    <a:pt x="29079" y="22885"/>
                  </a:lnTo>
                  <a:close/>
                  <a:moveTo>
                    <a:pt x="28753" y="22928"/>
                  </a:moveTo>
                  <a:lnTo>
                    <a:pt x="28896" y="23026"/>
                  </a:lnTo>
                  <a:lnTo>
                    <a:pt x="28876" y="23054"/>
                  </a:lnTo>
                  <a:lnTo>
                    <a:pt x="28735" y="22957"/>
                  </a:lnTo>
                  <a:lnTo>
                    <a:pt x="28753" y="22928"/>
                  </a:lnTo>
                  <a:close/>
                  <a:moveTo>
                    <a:pt x="29797" y="22934"/>
                  </a:moveTo>
                  <a:lnTo>
                    <a:pt x="29822" y="22950"/>
                  </a:lnTo>
                  <a:lnTo>
                    <a:pt x="29744" y="23069"/>
                  </a:lnTo>
                  <a:lnTo>
                    <a:pt x="29719" y="23054"/>
                  </a:lnTo>
                  <a:lnTo>
                    <a:pt x="29797" y="22934"/>
                  </a:lnTo>
                  <a:close/>
                  <a:moveTo>
                    <a:pt x="3883" y="23109"/>
                  </a:moveTo>
                  <a:lnTo>
                    <a:pt x="3895" y="23128"/>
                  </a:lnTo>
                  <a:lnTo>
                    <a:pt x="3845" y="23156"/>
                  </a:lnTo>
                  <a:lnTo>
                    <a:pt x="3835" y="23137"/>
                  </a:lnTo>
                  <a:lnTo>
                    <a:pt x="3883" y="23109"/>
                  </a:lnTo>
                  <a:close/>
                  <a:moveTo>
                    <a:pt x="29047" y="23215"/>
                  </a:moveTo>
                  <a:lnTo>
                    <a:pt x="29143" y="23279"/>
                  </a:lnTo>
                  <a:lnTo>
                    <a:pt x="29124" y="23309"/>
                  </a:lnTo>
                  <a:lnTo>
                    <a:pt x="29029" y="23243"/>
                  </a:lnTo>
                  <a:lnTo>
                    <a:pt x="29047" y="23215"/>
                  </a:lnTo>
                  <a:close/>
                  <a:moveTo>
                    <a:pt x="28968" y="23335"/>
                  </a:moveTo>
                  <a:lnTo>
                    <a:pt x="29015" y="23369"/>
                  </a:lnTo>
                  <a:lnTo>
                    <a:pt x="29001" y="23388"/>
                  </a:lnTo>
                  <a:lnTo>
                    <a:pt x="28954" y="23354"/>
                  </a:lnTo>
                  <a:lnTo>
                    <a:pt x="28968" y="23335"/>
                  </a:lnTo>
                  <a:close/>
                  <a:moveTo>
                    <a:pt x="29681" y="23401"/>
                  </a:moveTo>
                  <a:lnTo>
                    <a:pt x="29728" y="23434"/>
                  </a:lnTo>
                  <a:lnTo>
                    <a:pt x="29715" y="23454"/>
                  </a:lnTo>
                  <a:lnTo>
                    <a:pt x="29668" y="23422"/>
                  </a:lnTo>
                  <a:lnTo>
                    <a:pt x="29681" y="23401"/>
                  </a:lnTo>
                  <a:close/>
                  <a:moveTo>
                    <a:pt x="29194" y="23410"/>
                  </a:moveTo>
                  <a:lnTo>
                    <a:pt x="29241" y="23443"/>
                  </a:lnTo>
                  <a:lnTo>
                    <a:pt x="29228" y="23463"/>
                  </a:lnTo>
                  <a:lnTo>
                    <a:pt x="29181" y="23429"/>
                  </a:lnTo>
                  <a:lnTo>
                    <a:pt x="29194" y="23410"/>
                  </a:lnTo>
                  <a:close/>
                  <a:moveTo>
                    <a:pt x="29068" y="23635"/>
                  </a:moveTo>
                  <a:lnTo>
                    <a:pt x="29084" y="23647"/>
                  </a:lnTo>
                  <a:lnTo>
                    <a:pt x="29046" y="23706"/>
                  </a:lnTo>
                  <a:lnTo>
                    <a:pt x="29029" y="23694"/>
                  </a:lnTo>
                  <a:lnTo>
                    <a:pt x="29068" y="23635"/>
                  </a:lnTo>
                  <a:close/>
                  <a:moveTo>
                    <a:pt x="27901" y="23618"/>
                  </a:moveTo>
                  <a:cubicBezTo>
                    <a:pt x="27935" y="23634"/>
                    <a:pt x="27960" y="23646"/>
                    <a:pt x="27998" y="23663"/>
                  </a:cubicBezTo>
                  <a:cubicBezTo>
                    <a:pt x="27966" y="23705"/>
                    <a:pt x="27938" y="23740"/>
                    <a:pt x="27910" y="23774"/>
                  </a:cubicBezTo>
                  <a:cubicBezTo>
                    <a:pt x="27885" y="23753"/>
                    <a:pt x="27870" y="23741"/>
                    <a:pt x="27845" y="23721"/>
                  </a:cubicBezTo>
                  <a:cubicBezTo>
                    <a:pt x="27861" y="23691"/>
                    <a:pt x="27879" y="23659"/>
                    <a:pt x="27901" y="23618"/>
                  </a:cubicBezTo>
                  <a:close/>
                  <a:moveTo>
                    <a:pt x="29269" y="23715"/>
                  </a:moveTo>
                  <a:lnTo>
                    <a:pt x="29363" y="23782"/>
                  </a:lnTo>
                  <a:lnTo>
                    <a:pt x="29343" y="23813"/>
                  </a:lnTo>
                  <a:lnTo>
                    <a:pt x="29250" y="23746"/>
                  </a:lnTo>
                  <a:lnTo>
                    <a:pt x="29250" y="23744"/>
                  </a:lnTo>
                  <a:lnTo>
                    <a:pt x="29269" y="23715"/>
                  </a:lnTo>
                  <a:close/>
                  <a:moveTo>
                    <a:pt x="27941" y="23972"/>
                  </a:moveTo>
                  <a:lnTo>
                    <a:pt x="27954" y="23986"/>
                  </a:lnTo>
                  <a:lnTo>
                    <a:pt x="27913" y="24037"/>
                  </a:lnTo>
                  <a:lnTo>
                    <a:pt x="27898" y="24025"/>
                  </a:lnTo>
                  <a:lnTo>
                    <a:pt x="27939" y="23972"/>
                  </a:lnTo>
                  <a:close/>
                  <a:moveTo>
                    <a:pt x="28451" y="24151"/>
                  </a:moveTo>
                  <a:cubicBezTo>
                    <a:pt x="28490" y="24151"/>
                    <a:pt x="28521" y="24165"/>
                    <a:pt x="28529" y="24225"/>
                  </a:cubicBezTo>
                  <a:cubicBezTo>
                    <a:pt x="28484" y="24234"/>
                    <a:pt x="28444" y="24243"/>
                    <a:pt x="28389" y="24253"/>
                  </a:cubicBezTo>
                  <a:cubicBezTo>
                    <a:pt x="28360" y="24224"/>
                    <a:pt x="28323" y="24187"/>
                    <a:pt x="28288" y="24152"/>
                  </a:cubicBezTo>
                  <a:lnTo>
                    <a:pt x="28288" y="24152"/>
                  </a:lnTo>
                  <a:cubicBezTo>
                    <a:pt x="28301" y="24161"/>
                    <a:pt x="28318" y="24164"/>
                    <a:pt x="28335" y="24164"/>
                  </a:cubicBezTo>
                  <a:cubicBezTo>
                    <a:pt x="28372" y="24164"/>
                    <a:pt x="28415" y="24151"/>
                    <a:pt x="28451" y="24151"/>
                  </a:cubicBezTo>
                  <a:close/>
                  <a:moveTo>
                    <a:pt x="29021" y="24249"/>
                  </a:moveTo>
                  <a:lnTo>
                    <a:pt x="29065" y="24284"/>
                  </a:lnTo>
                  <a:lnTo>
                    <a:pt x="29050" y="24303"/>
                  </a:lnTo>
                  <a:lnTo>
                    <a:pt x="29006" y="24268"/>
                  </a:lnTo>
                  <a:lnTo>
                    <a:pt x="29021" y="24249"/>
                  </a:lnTo>
                  <a:close/>
                  <a:moveTo>
                    <a:pt x="27947" y="24240"/>
                  </a:moveTo>
                  <a:lnTo>
                    <a:pt x="27961" y="24253"/>
                  </a:lnTo>
                  <a:lnTo>
                    <a:pt x="27919" y="24306"/>
                  </a:lnTo>
                  <a:lnTo>
                    <a:pt x="27904" y="24293"/>
                  </a:lnTo>
                  <a:lnTo>
                    <a:pt x="27947" y="24240"/>
                  </a:lnTo>
                  <a:close/>
                  <a:moveTo>
                    <a:pt x="3261" y="24372"/>
                  </a:moveTo>
                  <a:lnTo>
                    <a:pt x="3281" y="24402"/>
                  </a:lnTo>
                  <a:lnTo>
                    <a:pt x="3186" y="24464"/>
                  </a:lnTo>
                  <a:lnTo>
                    <a:pt x="3164" y="24434"/>
                  </a:lnTo>
                  <a:lnTo>
                    <a:pt x="3261" y="24372"/>
                  </a:lnTo>
                  <a:close/>
                  <a:moveTo>
                    <a:pt x="28625" y="24571"/>
                  </a:moveTo>
                  <a:lnTo>
                    <a:pt x="28715" y="24609"/>
                  </a:lnTo>
                  <a:lnTo>
                    <a:pt x="28681" y="24661"/>
                  </a:lnTo>
                  <a:lnTo>
                    <a:pt x="28607" y="24599"/>
                  </a:lnTo>
                  <a:lnTo>
                    <a:pt x="28625" y="24571"/>
                  </a:lnTo>
                  <a:close/>
                  <a:moveTo>
                    <a:pt x="27338" y="24683"/>
                  </a:moveTo>
                  <a:lnTo>
                    <a:pt x="27358" y="24702"/>
                  </a:lnTo>
                  <a:lnTo>
                    <a:pt x="27265" y="24798"/>
                  </a:lnTo>
                  <a:lnTo>
                    <a:pt x="27243" y="24779"/>
                  </a:lnTo>
                  <a:lnTo>
                    <a:pt x="27338" y="24683"/>
                  </a:lnTo>
                  <a:close/>
                  <a:moveTo>
                    <a:pt x="27338" y="24990"/>
                  </a:moveTo>
                  <a:lnTo>
                    <a:pt x="27379" y="25030"/>
                  </a:lnTo>
                  <a:lnTo>
                    <a:pt x="27363" y="25046"/>
                  </a:lnTo>
                  <a:lnTo>
                    <a:pt x="27321" y="25007"/>
                  </a:lnTo>
                  <a:lnTo>
                    <a:pt x="27338" y="24990"/>
                  </a:lnTo>
                  <a:close/>
                  <a:moveTo>
                    <a:pt x="28554" y="25139"/>
                  </a:moveTo>
                  <a:lnTo>
                    <a:pt x="28569" y="25152"/>
                  </a:lnTo>
                  <a:lnTo>
                    <a:pt x="28523" y="25208"/>
                  </a:lnTo>
                  <a:lnTo>
                    <a:pt x="28509" y="25195"/>
                  </a:lnTo>
                  <a:lnTo>
                    <a:pt x="28554" y="25139"/>
                  </a:lnTo>
                  <a:close/>
                  <a:moveTo>
                    <a:pt x="26962" y="25155"/>
                  </a:moveTo>
                  <a:lnTo>
                    <a:pt x="26976" y="25170"/>
                  </a:lnTo>
                  <a:lnTo>
                    <a:pt x="26930" y="25217"/>
                  </a:lnTo>
                  <a:lnTo>
                    <a:pt x="26917" y="25204"/>
                  </a:lnTo>
                  <a:lnTo>
                    <a:pt x="26962" y="25155"/>
                  </a:lnTo>
                  <a:close/>
                  <a:moveTo>
                    <a:pt x="27436" y="25070"/>
                  </a:moveTo>
                  <a:lnTo>
                    <a:pt x="27460" y="25089"/>
                  </a:lnTo>
                  <a:lnTo>
                    <a:pt x="27346" y="25235"/>
                  </a:lnTo>
                  <a:lnTo>
                    <a:pt x="27310" y="25199"/>
                  </a:lnTo>
                  <a:lnTo>
                    <a:pt x="27436" y="25070"/>
                  </a:lnTo>
                  <a:close/>
                  <a:moveTo>
                    <a:pt x="4066" y="25211"/>
                  </a:moveTo>
                  <a:lnTo>
                    <a:pt x="4082" y="25229"/>
                  </a:lnTo>
                  <a:lnTo>
                    <a:pt x="4035" y="25264"/>
                  </a:lnTo>
                  <a:lnTo>
                    <a:pt x="4020" y="25246"/>
                  </a:lnTo>
                  <a:lnTo>
                    <a:pt x="4066" y="25211"/>
                  </a:lnTo>
                  <a:close/>
                  <a:moveTo>
                    <a:pt x="5190" y="25290"/>
                  </a:moveTo>
                  <a:lnTo>
                    <a:pt x="5204" y="25307"/>
                  </a:lnTo>
                  <a:lnTo>
                    <a:pt x="5160" y="25345"/>
                  </a:lnTo>
                  <a:lnTo>
                    <a:pt x="5145" y="25327"/>
                  </a:lnTo>
                  <a:lnTo>
                    <a:pt x="5190" y="25290"/>
                  </a:lnTo>
                  <a:close/>
                  <a:moveTo>
                    <a:pt x="26920" y="25336"/>
                  </a:moveTo>
                  <a:lnTo>
                    <a:pt x="26961" y="25377"/>
                  </a:lnTo>
                  <a:lnTo>
                    <a:pt x="26945" y="25393"/>
                  </a:lnTo>
                  <a:lnTo>
                    <a:pt x="26905" y="25352"/>
                  </a:lnTo>
                  <a:lnTo>
                    <a:pt x="26920" y="25336"/>
                  </a:lnTo>
                  <a:close/>
                  <a:moveTo>
                    <a:pt x="28338" y="25363"/>
                  </a:moveTo>
                  <a:lnTo>
                    <a:pt x="28379" y="25402"/>
                  </a:lnTo>
                  <a:lnTo>
                    <a:pt x="28363" y="25420"/>
                  </a:lnTo>
                  <a:lnTo>
                    <a:pt x="28320" y="25380"/>
                  </a:lnTo>
                  <a:lnTo>
                    <a:pt x="28338" y="25363"/>
                  </a:lnTo>
                  <a:close/>
                  <a:moveTo>
                    <a:pt x="28340" y="25546"/>
                  </a:moveTo>
                  <a:cubicBezTo>
                    <a:pt x="28362" y="25546"/>
                    <a:pt x="28385" y="25572"/>
                    <a:pt x="28409" y="25645"/>
                  </a:cubicBezTo>
                  <a:cubicBezTo>
                    <a:pt x="28351" y="25641"/>
                    <a:pt x="28307" y="25636"/>
                    <a:pt x="28253" y="25630"/>
                  </a:cubicBezTo>
                  <a:cubicBezTo>
                    <a:pt x="28283" y="25588"/>
                    <a:pt x="28311" y="25546"/>
                    <a:pt x="28340" y="25546"/>
                  </a:cubicBezTo>
                  <a:close/>
                  <a:moveTo>
                    <a:pt x="27514" y="25446"/>
                  </a:moveTo>
                  <a:lnTo>
                    <a:pt x="27514" y="25446"/>
                  </a:lnTo>
                  <a:cubicBezTo>
                    <a:pt x="27505" y="25558"/>
                    <a:pt x="27502" y="25604"/>
                    <a:pt x="27496" y="25673"/>
                  </a:cubicBezTo>
                  <a:cubicBezTo>
                    <a:pt x="27455" y="25647"/>
                    <a:pt x="27433" y="25633"/>
                    <a:pt x="27401" y="25613"/>
                  </a:cubicBezTo>
                  <a:cubicBezTo>
                    <a:pt x="27424" y="25576"/>
                    <a:pt x="27446" y="25545"/>
                    <a:pt x="27514" y="25446"/>
                  </a:cubicBezTo>
                  <a:close/>
                  <a:moveTo>
                    <a:pt x="27477" y="25782"/>
                  </a:moveTo>
                  <a:lnTo>
                    <a:pt x="27491" y="25795"/>
                  </a:lnTo>
                  <a:lnTo>
                    <a:pt x="27442" y="25845"/>
                  </a:lnTo>
                  <a:lnTo>
                    <a:pt x="27429" y="25832"/>
                  </a:lnTo>
                  <a:lnTo>
                    <a:pt x="27477" y="25782"/>
                  </a:lnTo>
                  <a:close/>
                  <a:moveTo>
                    <a:pt x="27911" y="25735"/>
                  </a:moveTo>
                  <a:lnTo>
                    <a:pt x="27935" y="25750"/>
                  </a:lnTo>
                  <a:lnTo>
                    <a:pt x="27870" y="25850"/>
                  </a:lnTo>
                  <a:lnTo>
                    <a:pt x="27829" y="25820"/>
                  </a:lnTo>
                  <a:lnTo>
                    <a:pt x="27911" y="25735"/>
                  </a:lnTo>
                  <a:close/>
                  <a:moveTo>
                    <a:pt x="27548" y="25957"/>
                  </a:moveTo>
                  <a:lnTo>
                    <a:pt x="27561" y="25970"/>
                  </a:lnTo>
                  <a:lnTo>
                    <a:pt x="27511" y="26022"/>
                  </a:lnTo>
                  <a:lnTo>
                    <a:pt x="27498" y="26007"/>
                  </a:lnTo>
                  <a:lnTo>
                    <a:pt x="27548" y="25957"/>
                  </a:lnTo>
                  <a:close/>
                  <a:moveTo>
                    <a:pt x="26965" y="25966"/>
                  </a:moveTo>
                  <a:lnTo>
                    <a:pt x="26987" y="25982"/>
                  </a:lnTo>
                  <a:cubicBezTo>
                    <a:pt x="26965" y="26017"/>
                    <a:pt x="26937" y="26045"/>
                    <a:pt x="26914" y="26076"/>
                  </a:cubicBezTo>
                  <a:lnTo>
                    <a:pt x="26879" y="26041"/>
                  </a:lnTo>
                  <a:cubicBezTo>
                    <a:pt x="26906" y="26016"/>
                    <a:pt x="26939" y="25992"/>
                    <a:pt x="26965" y="25966"/>
                  </a:cubicBezTo>
                  <a:close/>
                  <a:moveTo>
                    <a:pt x="27905" y="25913"/>
                  </a:moveTo>
                  <a:lnTo>
                    <a:pt x="27926" y="25933"/>
                  </a:lnTo>
                  <a:lnTo>
                    <a:pt x="27774" y="26089"/>
                  </a:lnTo>
                  <a:lnTo>
                    <a:pt x="27755" y="26069"/>
                  </a:lnTo>
                  <a:lnTo>
                    <a:pt x="27905" y="25913"/>
                  </a:lnTo>
                  <a:close/>
                  <a:moveTo>
                    <a:pt x="26424" y="26063"/>
                  </a:moveTo>
                  <a:lnTo>
                    <a:pt x="26437" y="26078"/>
                  </a:lnTo>
                  <a:lnTo>
                    <a:pt x="26384" y="26122"/>
                  </a:lnTo>
                  <a:lnTo>
                    <a:pt x="26372" y="26107"/>
                  </a:lnTo>
                  <a:lnTo>
                    <a:pt x="26424" y="26063"/>
                  </a:lnTo>
                  <a:close/>
                  <a:moveTo>
                    <a:pt x="26056" y="26148"/>
                  </a:moveTo>
                  <a:lnTo>
                    <a:pt x="26068" y="26164"/>
                  </a:lnTo>
                  <a:lnTo>
                    <a:pt x="26016" y="26207"/>
                  </a:lnTo>
                  <a:lnTo>
                    <a:pt x="26005" y="26192"/>
                  </a:lnTo>
                  <a:lnTo>
                    <a:pt x="26056" y="26148"/>
                  </a:lnTo>
                  <a:close/>
                  <a:moveTo>
                    <a:pt x="27644" y="26179"/>
                  </a:moveTo>
                  <a:lnTo>
                    <a:pt x="27708" y="26248"/>
                  </a:lnTo>
                  <a:lnTo>
                    <a:pt x="27686" y="26276"/>
                  </a:lnTo>
                  <a:lnTo>
                    <a:pt x="27602" y="26225"/>
                  </a:lnTo>
                  <a:lnTo>
                    <a:pt x="27644" y="26179"/>
                  </a:lnTo>
                  <a:close/>
                  <a:moveTo>
                    <a:pt x="26365" y="26238"/>
                  </a:moveTo>
                  <a:lnTo>
                    <a:pt x="26402" y="26282"/>
                  </a:lnTo>
                  <a:lnTo>
                    <a:pt x="26384" y="26297"/>
                  </a:lnTo>
                  <a:lnTo>
                    <a:pt x="26347" y="26253"/>
                  </a:lnTo>
                  <a:lnTo>
                    <a:pt x="26365" y="26238"/>
                  </a:lnTo>
                  <a:close/>
                  <a:moveTo>
                    <a:pt x="27776" y="26301"/>
                  </a:moveTo>
                  <a:lnTo>
                    <a:pt x="27789" y="26314"/>
                  </a:lnTo>
                  <a:lnTo>
                    <a:pt x="27738" y="26367"/>
                  </a:lnTo>
                  <a:lnTo>
                    <a:pt x="27724" y="26353"/>
                  </a:lnTo>
                  <a:lnTo>
                    <a:pt x="27776" y="26301"/>
                  </a:lnTo>
                  <a:close/>
                  <a:moveTo>
                    <a:pt x="25649" y="26317"/>
                  </a:moveTo>
                  <a:lnTo>
                    <a:pt x="25684" y="26363"/>
                  </a:lnTo>
                  <a:lnTo>
                    <a:pt x="25668" y="26376"/>
                  </a:lnTo>
                  <a:lnTo>
                    <a:pt x="25632" y="26332"/>
                  </a:lnTo>
                  <a:lnTo>
                    <a:pt x="25649" y="26317"/>
                  </a:lnTo>
                  <a:close/>
                  <a:moveTo>
                    <a:pt x="25887" y="26367"/>
                  </a:moveTo>
                  <a:lnTo>
                    <a:pt x="25899" y="26382"/>
                  </a:lnTo>
                  <a:lnTo>
                    <a:pt x="25847" y="26426"/>
                  </a:lnTo>
                  <a:lnTo>
                    <a:pt x="25835" y="26412"/>
                  </a:lnTo>
                  <a:lnTo>
                    <a:pt x="25887" y="26367"/>
                  </a:lnTo>
                  <a:close/>
                  <a:moveTo>
                    <a:pt x="25794" y="26495"/>
                  </a:moveTo>
                  <a:lnTo>
                    <a:pt x="25865" y="26587"/>
                  </a:lnTo>
                  <a:lnTo>
                    <a:pt x="25840" y="26609"/>
                  </a:lnTo>
                  <a:lnTo>
                    <a:pt x="25769" y="26518"/>
                  </a:lnTo>
                  <a:lnTo>
                    <a:pt x="25794" y="26495"/>
                  </a:lnTo>
                  <a:close/>
                  <a:moveTo>
                    <a:pt x="27057" y="26582"/>
                  </a:moveTo>
                  <a:lnTo>
                    <a:pt x="27068" y="26597"/>
                  </a:lnTo>
                  <a:lnTo>
                    <a:pt x="27014" y="26643"/>
                  </a:lnTo>
                  <a:lnTo>
                    <a:pt x="27001" y="26628"/>
                  </a:lnTo>
                  <a:lnTo>
                    <a:pt x="27057" y="26582"/>
                  </a:lnTo>
                  <a:close/>
                  <a:moveTo>
                    <a:pt x="26289" y="26681"/>
                  </a:moveTo>
                  <a:lnTo>
                    <a:pt x="26361" y="26771"/>
                  </a:lnTo>
                  <a:lnTo>
                    <a:pt x="26334" y="26793"/>
                  </a:lnTo>
                  <a:lnTo>
                    <a:pt x="26262" y="26703"/>
                  </a:lnTo>
                  <a:lnTo>
                    <a:pt x="26289" y="26681"/>
                  </a:lnTo>
                  <a:close/>
                  <a:moveTo>
                    <a:pt x="26686" y="26721"/>
                  </a:moveTo>
                  <a:lnTo>
                    <a:pt x="26718" y="26756"/>
                  </a:lnTo>
                  <a:lnTo>
                    <a:pt x="26628" y="26832"/>
                  </a:lnTo>
                  <a:lnTo>
                    <a:pt x="26608" y="26813"/>
                  </a:lnTo>
                  <a:lnTo>
                    <a:pt x="26686" y="26721"/>
                  </a:lnTo>
                  <a:close/>
                  <a:moveTo>
                    <a:pt x="26090" y="26773"/>
                  </a:moveTo>
                  <a:lnTo>
                    <a:pt x="26125" y="26819"/>
                  </a:lnTo>
                  <a:lnTo>
                    <a:pt x="26108" y="26834"/>
                  </a:lnTo>
                  <a:lnTo>
                    <a:pt x="26072" y="26790"/>
                  </a:lnTo>
                  <a:lnTo>
                    <a:pt x="26090" y="26773"/>
                  </a:lnTo>
                  <a:close/>
                  <a:moveTo>
                    <a:pt x="26214" y="26821"/>
                  </a:moveTo>
                  <a:lnTo>
                    <a:pt x="26249" y="26865"/>
                  </a:lnTo>
                  <a:lnTo>
                    <a:pt x="26231" y="26881"/>
                  </a:lnTo>
                  <a:lnTo>
                    <a:pt x="26196" y="26835"/>
                  </a:lnTo>
                  <a:lnTo>
                    <a:pt x="26214" y="26821"/>
                  </a:lnTo>
                  <a:close/>
                  <a:moveTo>
                    <a:pt x="26795" y="26856"/>
                  </a:moveTo>
                  <a:lnTo>
                    <a:pt x="26868" y="26944"/>
                  </a:lnTo>
                  <a:lnTo>
                    <a:pt x="26840" y="26968"/>
                  </a:lnTo>
                  <a:lnTo>
                    <a:pt x="26767" y="26879"/>
                  </a:lnTo>
                  <a:lnTo>
                    <a:pt x="26795" y="26856"/>
                  </a:lnTo>
                  <a:close/>
                  <a:moveTo>
                    <a:pt x="26967" y="27037"/>
                  </a:moveTo>
                  <a:lnTo>
                    <a:pt x="26979" y="27052"/>
                  </a:lnTo>
                  <a:lnTo>
                    <a:pt x="26923" y="27099"/>
                  </a:lnTo>
                  <a:lnTo>
                    <a:pt x="26911" y="27084"/>
                  </a:lnTo>
                  <a:lnTo>
                    <a:pt x="26967" y="27037"/>
                  </a:lnTo>
                  <a:close/>
                  <a:moveTo>
                    <a:pt x="26618" y="27181"/>
                  </a:moveTo>
                  <a:lnTo>
                    <a:pt x="26630" y="27197"/>
                  </a:lnTo>
                  <a:lnTo>
                    <a:pt x="26574" y="27244"/>
                  </a:lnTo>
                  <a:lnTo>
                    <a:pt x="26574" y="27243"/>
                  </a:lnTo>
                  <a:lnTo>
                    <a:pt x="26562" y="27228"/>
                  </a:lnTo>
                  <a:lnTo>
                    <a:pt x="26618" y="27181"/>
                  </a:lnTo>
                  <a:close/>
                  <a:moveTo>
                    <a:pt x="24664" y="27193"/>
                  </a:moveTo>
                  <a:lnTo>
                    <a:pt x="24675" y="27209"/>
                  </a:lnTo>
                  <a:lnTo>
                    <a:pt x="24620" y="27247"/>
                  </a:lnTo>
                  <a:lnTo>
                    <a:pt x="24610" y="27231"/>
                  </a:lnTo>
                  <a:lnTo>
                    <a:pt x="24664" y="27193"/>
                  </a:lnTo>
                  <a:close/>
                  <a:moveTo>
                    <a:pt x="25902" y="27219"/>
                  </a:moveTo>
                  <a:lnTo>
                    <a:pt x="25935" y="27265"/>
                  </a:lnTo>
                  <a:lnTo>
                    <a:pt x="25916" y="27280"/>
                  </a:lnTo>
                  <a:lnTo>
                    <a:pt x="25882" y="27233"/>
                  </a:lnTo>
                  <a:lnTo>
                    <a:pt x="25902" y="27219"/>
                  </a:lnTo>
                  <a:close/>
                  <a:moveTo>
                    <a:pt x="26877" y="27313"/>
                  </a:moveTo>
                  <a:lnTo>
                    <a:pt x="26914" y="27359"/>
                  </a:lnTo>
                  <a:lnTo>
                    <a:pt x="26895" y="27375"/>
                  </a:lnTo>
                  <a:lnTo>
                    <a:pt x="26859" y="27330"/>
                  </a:lnTo>
                  <a:lnTo>
                    <a:pt x="26877" y="27313"/>
                  </a:lnTo>
                  <a:close/>
                  <a:moveTo>
                    <a:pt x="26003" y="27358"/>
                  </a:moveTo>
                  <a:lnTo>
                    <a:pt x="26038" y="27405"/>
                  </a:lnTo>
                  <a:lnTo>
                    <a:pt x="26018" y="27418"/>
                  </a:lnTo>
                  <a:lnTo>
                    <a:pt x="25984" y="27372"/>
                  </a:lnTo>
                  <a:lnTo>
                    <a:pt x="26003" y="27358"/>
                  </a:lnTo>
                  <a:close/>
                  <a:moveTo>
                    <a:pt x="6652" y="27165"/>
                  </a:moveTo>
                  <a:cubicBezTo>
                    <a:pt x="6765" y="27256"/>
                    <a:pt x="6818" y="27299"/>
                    <a:pt x="6864" y="27336"/>
                  </a:cubicBezTo>
                  <a:cubicBezTo>
                    <a:pt x="6826" y="27381"/>
                    <a:pt x="6798" y="27415"/>
                    <a:pt x="6724" y="27502"/>
                  </a:cubicBezTo>
                  <a:cubicBezTo>
                    <a:pt x="6749" y="27397"/>
                    <a:pt x="6770" y="27362"/>
                    <a:pt x="6762" y="27325"/>
                  </a:cubicBezTo>
                  <a:cubicBezTo>
                    <a:pt x="6756" y="27293"/>
                    <a:pt x="6720" y="27259"/>
                    <a:pt x="6652" y="27165"/>
                  </a:cubicBezTo>
                  <a:close/>
                  <a:moveTo>
                    <a:pt x="25397" y="27508"/>
                  </a:moveTo>
                  <a:lnTo>
                    <a:pt x="25463" y="27519"/>
                  </a:lnTo>
                  <a:lnTo>
                    <a:pt x="25459" y="27536"/>
                  </a:lnTo>
                  <a:cubicBezTo>
                    <a:pt x="25481" y="27520"/>
                    <a:pt x="25502" y="27519"/>
                    <a:pt x="25522" y="27519"/>
                  </a:cubicBezTo>
                  <a:cubicBezTo>
                    <a:pt x="25526" y="27519"/>
                    <a:pt x="25529" y="27519"/>
                    <a:pt x="25532" y="27519"/>
                  </a:cubicBezTo>
                  <a:lnTo>
                    <a:pt x="25524" y="27547"/>
                  </a:lnTo>
                  <a:lnTo>
                    <a:pt x="25457" y="27536"/>
                  </a:lnTo>
                  <a:lnTo>
                    <a:pt x="25462" y="27519"/>
                  </a:lnTo>
                  <a:lnTo>
                    <a:pt x="25462" y="27519"/>
                  </a:lnTo>
                  <a:cubicBezTo>
                    <a:pt x="25435" y="27536"/>
                    <a:pt x="25412" y="27536"/>
                    <a:pt x="25390" y="27536"/>
                  </a:cubicBezTo>
                  <a:lnTo>
                    <a:pt x="25397" y="27508"/>
                  </a:lnTo>
                  <a:close/>
                  <a:moveTo>
                    <a:pt x="26386" y="27316"/>
                  </a:moveTo>
                  <a:cubicBezTo>
                    <a:pt x="26517" y="27377"/>
                    <a:pt x="26631" y="27428"/>
                    <a:pt x="26756" y="27484"/>
                  </a:cubicBezTo>
                  <a:cubicBezTo>
                    <a:pt x="26718" y="27516"/>
                    <a:pt x="26693" y="27539"/>
                    <a:pt x="26665" y="27562"/>
                  </a:cubicBezTo>
                  <a:cubicBezTo>
                    <a:pt x="26620" y="27530"/>
                    <a:pt x="26581" y="27487"/>
                    <a:pt x="26530" y="27469"/>
                  </a:cubicBezTo>
                  <a:cubicBezTo>
                    <a:pt x="26505" y="27462"/>
                    <a:pt x="26478" y="27460"/>
                    <a:pt x="26449" y="27460"/>
                  </a:cubicBezTo>
                  <a:cubicBezTo>
                    <a:pt x="26425" y="27460"/>
                    <a:pt x="26400" y="27461"/>
                    <a:pt x="26374" y="27461"/>
                  </a:cubicBezTo>
                  <a:cubicBezTo>
                    <a:pt x="26365" y="27461"/>
                    <a:pt x="26355" y="27461"/>
                    <a:pt x="26346" y="27461"/>
                  </a:cubicBezTo>
                  <a:cubicBezTo>
                    <a:pt x="26359" y="27409"/>
                    <a:pt x="26367" y="27381"/>
                    <a:pt x="26386" y="27316"/>
                  </a:cubicBezTo>
                  <a:close/>
                  <a:moveTo>
                    <a:pt x="26446" y="27553"/>
                  </a:moveTo>
                  <a:lnTo>
                    <a:pt x="26458" y="27569"/>
                  </a:lnTo>
                  <a:lnTo>
                    <a:pt x="26402" y="27615"/>
                  </a:lnTo>
                  <a:lnTo>
                    <a:pt x="26392" y="27600"/>
                  </a:lnTo>
                  <a:lnTo>
                    <a:pt x="26446" y="27553"/>
                  </a:lnTo>
                  <a:close/>
                  <a:moveTo>
                    <a:pt x="24424" y="27746"/>
                  </a:moveTo>
                  <a:lnTo>
                    <a:pt x="24495" y="27817"/>
                  </a:lnTo>
                  <a:lnTo>
                    <a:pt x="24445" y="27847"/>
                  </a:lnTo>
                  <a:lnTo>
                    <a:pt x="24397" y="27765"/>
                  </a:lnTo>
                  <a:lnTo>
                    <a:pt x="24424" y="27746"/>
                  </a:lnTo>
                  <a:close/>
                  <a:moveTo>
                    <a:pt x="25575" y="27868"/>
                  </a:moveTo>
                  <a:lnTo>
                    <a:pt x="25607" y="27917"/>
                  </a:lnTo>
                  <a:lnTo>
                    <a:pt x="25588" y="27930"/>
                  </a:lnTo>
                  <a:lnTo>
                    <a:pt x="25556" y="27881"/>
                  </a:lnTo>
                  <a:lnTo>
                    <a:pt x="25575" y="27868"/>
                  </a:lnTo>
                  <a:close/>
                  <a:moveTo>
                    <a:pt x="26040" y="28034"/>
                  </a:moveTo>
                  <a:lnTo>
                    <a:pt x="26074" y="28081"/>
                  </a:lnTo>
                  <a:lnTo>
                    <a:pt x="26053" y="28096"/>
                  </a:lnTo>
                  <a:lnTo>
                    <a:pt x="26021" y="28049"/>
                  </a:lnTo>
                  <a:lnTo>
                    <a:pt x="26040" y="28034"/>
                  </a:lnTo>
                  <a:close/>
                  <a:moveTo>
                    <a:pt x="24867" y="28080"/>
                  </a:moveTo>
                  <a:lnTo>
                    <a:pt x="24898" y="28130"/>
                  </a:lnTo>
                  <a:lnTo>
                    <a:pt x="24878" y="28143"/>
                  </a:lnTo>
                  <a:lnTo>
                    <a:pt x="24848" y="28093"/>
                  </a:lnTo>
                  <a:lnTo>
                    <a:pt x="24867" y="28080"/>
                  </a:lnTo>
                  <a:close/>
                  <a:moveTo>
                    <a:pt x="25476" y="28043"/>
                  </a:moveTo>
                  <a:cubicBezTo>
                    <a:pt x="25480" y="28100"/>
                    <a:pt x="25483" y="28142"/>
                    <a:pt x="25484" y="28174"/>
                  </a:cubicBezTo>
                  <a:lnTo>
                    <a:pt x="25484" y="28174"/>
                  </a:lnTo>
                  <a:cubicBezTo>
                    <a:pt x="25469" y="28164"/>
                    <a:pt x="25455" y="28154"/>
                    <a:pt x="25444" y="28142"/>
                  </a:cubicBezTo>
                  <a:cubicBezTo>
                    <a:pt x="25437" y="28136"/>
                    <a:pt x="25453" y="28111"/>
                    <a:pt x="25476" y="28043"/>
                  </a:cubicBezTo>
                  <a:close/>
                  <a:moveTo>
                    <a:pt x="25500" y="28154"/>
                  </a:moveTo>
                  <a:cubicBezTo>
                    <a:pt x="25504" y="28154"/>
                    <a:pt x="25509" y="28173"/>
                    <a:pt x="25513" y="28192"/>
                  </a:cubicBezTo>
                  <a:lnTo>
                    <a:pt x="25513" y="28193"/>
                  </a:lnTo>
                  <a:cubicBezTo>
                    <a:pt x="25507" y="28189"/>
                    <a:pt x="25501" y="28185"/>
                    <a:pt x="25495" y="28181"/>
                  </a:cubicBezTo>
                  <a:lnTo>
                    <a:pt x="25495" y="28181"/>
                  </a:lnTo>
                  <a:cubicBezTo>
                    <a:pt x="25496" y="28161"/>
                    <a:pt x="25498" y="28154"/>
                    <a:pt x="25500" y="28154"/>
                  </a:cubicBezTo>
                  <a:close/>
                  <a:moveTo>
                    <a:pt x="24182" y="28140"/>
                  </a:moveTo>
                  <a:lnTo>
                    <a:pt x="24238" y="28240"/>
                  </a:lnTo>
                  <a:lnTo>
                    <a:pt x="24207" y="28258"/>
                  </a:lnTo>
                  <a:lnTo>
                    <a:pt x="24151" y="28156"/>
                  </a:lnTo>
                  <a:lnTo>
                    <a:pt x="24151" y="28156"/>
                  </a:lnTo>
                  <a:lnTo>
                    <a:pt x="24152" y="28158"/>
                  </a:lnTo>
                  <a:lnTo>
                    <a:pt x="24182" y="28140"/>
                  </a:lnTo>
                  <a:close/>
                  <a:moveTo>
                    <a:pt x="25476" y="28211"/>
                  </a:moveTo>
                  <a:lnTo>
                    <a:pt x="25484" y="28212"/>
                  </a:lnTo>
                  <a:lnTo>
                    <a:pt x="25484" y="28212"/>
                  </a:lnTo>
                  <a:cubicBezTo>
                    <a:pt x="25485" y="28255"/>
                    <a:pt x="25481" y="28268"/>
                    <a:pt x="25478" y="28280"/>
                  </a:cubicBezTo>
                  <a:lnTo>
                    <a:pt x="25450" y="28279"/>
                  </a:lnTo>
                  <a:lnTo>
                    <a:pt x="25476" y="28211"/>
                  </a:lnTo>
                  <a:close/>
                  <a:moveTo>
                    <a:pt x="25225" y="28246"/>
                  </a:moveTo>
                  <a:cubicBezTo>
                    <a:pt x="25250" y="28271"/>
                    <a:pt x="25273" y="28293"/>
                    <a:pt x="25347" y="28361"/>
                  </a:cubicBezTo>
                  <a:cubicBezTo>
                    <a:pt x="25235" y="28352"/>
                    <a:pt x="25188" y="28349"/>
                    <a:pt x="25120" y="28345"/>
                  </a:cubicBezTo>
                  <a:cubicBezTo>
                    <a:pt x="25166" y="28302"/>
                    <a:pt x="25190" y="28280"/>
                    <a:pt x="25225" y="28246"/>
                  </a:cubicBezTo>
                  <a:close/>
                  <a:moveTo>
                    <a:pt x="9569" y="28333"/>
                  </a:moveTo>
                  <a:lnTo>
                    <a:pt x="9628" y="28364"/>
                  </a:lnTo>
                  <a:lnTo>
                    <a:pt x="9619" y="28380"/>
                  </a:lnTo>
                  <a:lnTo>
                    <a:pt x="9561" y="28349"/>
                  </a:lnTo>
                  <a:lnTo>
                    <a:pt x="9569" y="28333"/>
                  </a:lnTo>
                  <a:close/>
                  <a:moveTo>
                    <a:pt x="22532" y="28333"/>
                  </a:moveTo>
                  <a:lnTo>
                    <a:pt x="22556" y="28386"/>
                  </a:lnTo>
                  <a:lnTo>
                    <a:pt x="22535" y="28395"/>
                  </a:lnTo>
                  <a:lnTo>
                    <a:pt x="22512" y="28342"/>
                  </a:lnTo>
                  <a:lnTo>
                    <a:pt x="22532" y="28333"/>
                  </a:lnTo>
                  <a:close/>
                  <a:moveTo>
                    <a:pt x="25712" y="28429"/>
                  </a:moveTo>
                  <a:lnTo>
                    <a:pt x="25722" y="28445"/>
                  </a:lnTo>
                  <a:lnTo>
                    <a:pt x="25660" y="28487"/>
                  </a:lnTo>
                  <a:lnTo>
                    <a:pt x="25650" y="28471"/>
                  </a:lnTo>
                  <a:lnTo>
                    <a:pt x="25712" y="28429"/>
                  </a:lnTo>
                  <a:close/>
                  <a:moveTo>
                    <a:pt x="7966" y="28486"/>
                  </a:moveTo>
                  <a:lnTo>
                    <a:pt x="7986" y="28499"/>
                  </a:lnTo>
                  <a:lnTo>
                    <a:pt x="7954" y="28546"/>
                  </a:lnTo>
                  <a:lnTo>
                    <a:pt x="7953" y="28546"/>
                  </a:lnTo>
                  <a:lnTo>
                    <a:pt x="7933" y="28535"/>
                  </a:lnTo>
                  <a:lnTo>
                    <a:pt x="7966" y="28486"/>
                  </a:lnTo>
                  <a:close/>
                  <a:moveTo>
                    <a:pt x="21934" y="28554"/>
                  </a:moveTo>
                  <a:lnTo>
                    <a:pt x="21940" y="28571"/>
                  </a:lnTo>
                  <a:lnTo>
                    <a:pt x="21879" y="28599"/>
                  </a:lnTo>
                  <a:lnTo>
                    <a:pt x="21872" y="28580"/>
                  </a:lnTo>
                  <a:lnTo>
                    <a:pt x="21934" y="28554"/>
                  </a:lnTo>
                  <a:close/>
                  <a:moveTo>
                    <a:pt x="22625" y="28543"/>
                  </a:moveTo>
                  <a:lnTo>
                    <a:pt x="22647" y="28596"/>
                  </a:lnTo>
                  <a:lnTo>
                    <a:pt x="22627" y="28605"/>
                  </a:lnTo>
                  <a:lnTo>
                    <a:pt x="22603" y="28552"/>
                  </a:lnTo>
                  <a:lnTo>
                    <a:pt x="22625" y="28543"/>
                  </a:lnTo>
                  <a:close/>
                  <a:moveTo>
                    <a:pt x="24948" y="28505"/>
                  </a:moveTo>
                  <a:cubicBezTo>
                    <a:pt x="24974" y="28505"/>
                    <a:pt x="25000" y="28528"/>
                    <a:pt x="25028" y="28580"/>
                  </a:cubicBezTo>
                  <a:cubicBezTo>
                    <a:pt x="24979" y="28608"/>
                    <a:pt x="24951" y="28624"/>
                    <a:pt x="24916" y="28645"/>
                  </a:cubicBezTo>
                  <a:cubicBezTo>
                    <a:pt x="24894" y="28623"/>
                    <a:pt x="24876" y="28604"/>
                    <a:pt x="24854" y="28582"/>
                  </a:cubicBezTo>
                  <a:cubicBezTo>
                    <a:pt x="24887" y="28535"/>
                    <a:pt x="24917" y="28505"/>
                    <a:pt x="24948" y="28505"/>
                  </a:cubicBezTo>
                  <a:close/>
                  <a:moveTo>
                    <a:pt x="9166" y="28633"/>
                  </a:moveTo>
                  <a:lnTo>
                    <a:pt x="9287" y="28698"/>
                  </a:lnTo>
                  <a:lnTo>
                    <a:pt x="9272" y="28723"/>
                  </a:lnTo>
                  <a:lnTo>
                    <a:pt x="9152" y="28658"/>
                  </a:lnTo>
                  <a:lnTo>
                    <a:pt x="9166" y="28633"/>
                  </a:lnTo>
                  <a:close/>
                  <a:moveTo>
                    <a:pt x="24572" y="28718"/>
                  </a:moveTo>
                  <a:lnTo>
                    <a:pt x="24601" y="28723"/>
                  </a:lnTo>
                  <a:lnTo>
                    <a:pt x="24568" y="28785"/>
                  </a:lnTo>
                  <a:lnTo>
                    <a:pt x="24568" y="28785"/>
                  </a:lnTo>
                  <a:cubicBezTo>
                    <a:pt x="24557" y="28762"/>
                    <a:pt x="24564" y="28740"/>
                    <a:pt x="24572" y="28718"/>
                  </a:cubicBezTo>
                  <a:close/>
                  <a:moveTo>
                    <a:pt x="24551" y="28783"/>
                  </a:moveTo>
                  <a:lnTo>
                    <a:pt x="24568" y="28786"/>
                  </a:lnTo>
                  <a:lnTo>
                    <a:pt x="24568" y="28786"/>
                  </a:lnTo>
                  <a:lnTo>
                    <a:pt x="24567" y="28788"/>
                  </a:lnTo>
                  <a:lnTo>
                    <a:pt x="24550" y="28785"/>
                  </a:lnTo>
                  <a:lnTo>
                    <a:pt x="24550" y="28785"/>
                  </a:lnTo>
                  <a:lnTo>
                    <a:pt x="24551" y="28783"/>
                  </a:lnTo>
                  <a:close/>
                  <a:moveTo>
                    <a:pt x="24972" y="28773"/>
                  </a:moveTo>
                  <a:lnTo>
                    <a:pt x="24981" y="28789"/>
                  </a:lnTo>
                  <a:lnTo>
                    <a:pt x="24917" y="28826"/>
                  </a:lnTo>
                  <a:lnTo>
                    <a:pt x="24907" y="28808"/>
                  </a:lnTo>
                  <a:lnTo>
                    <a:pt x="24972" y="28773"/>
                  </a:lnTo>
                  <a:close/>
                  <a:moveTo>
                    <a:pt x="24550" y="28785"/>
                  </a:moveTo>
                  <a:lnTo>
                    <a:pt x="24550" y="28785"/>
                  </a:lnTo>
                  <a:cubicBezTo>
                    <a:pt x="24561" y="28809"/>
                    <a:pt x="24554" y="28831"/>
                    <a:pt x="24547" y="28852"/>
                  </a:cubicBezTo>
                  <a:lnTo>
                    <a:pt x="24519" y="28848"/>
                  </a:lnTo>
                  <a:lnTo>
                    <a:pt x="24550" y="28785"/>
                  </a:lnTo>
                  <a:close/>
                  <a:moveTo>
                    <a:pt x="24130" y="28776"/>
                  </a:moveTo>
                  <a:lnTo>
                    <a:pt x="24174" y="28860"/>
                  </a:lnTo>
                  <a:lnTo>
                    <a:pt x="24146" y="28880"/>
                  </a:lnTo>
                  <a:lnTo>
                    <a:pt x="24079" y="28808"/>
                  </a:lnTo>
                  <a:lnTo>
                    <a:pt x="24130" y="28776"/>
                  </a:lnTo>
                  <a:close/>
                  <a:moveTo>
                    <a:pt x="22346" y="28876"/>
                  </a:moveTo>
                  <a:lnTo>
                    <a:pt x="22353" y="28894"/>
                  </a:lnTo>
                  <a:lnTo>
                    <a:pt x="22290" y="28921"/>
                  </a:lnTo>
                  <a:lnTo>
                    <a:pt x="22284" y="28904"/>
                  </a:lnTo>
                  <a:lnTo>
                    <a:pt x="22346" y="28876"/>
                  </a:lnTo>
                  <a:close/>
                  <a:moveTo>
                    <a:pt x="23840" y="28860"/>
                  </a:moveTo>
                  <a:lnTo>
                    <a:pt x="23865" y="28911"/>
                  </a:lnTo>
                  <a:lnTo>
                    <a:pt x="23845" y="28923"/>
                  </a:lnTo>
                  <a:lnTo>
                    <a:pt x="23820" y="28871"/>
                  </a:lnTo>
                  <a:lnTo>
                    <a:pt x="23840" y="28860"/>
                  </a:lnTo>
                  <a:close/>
                  <a:moveTo>
                    <a:pt x="21319" y="28870"/>
                  </a:moveTo>
                  <a:lnTo>
                    <a:pt x="21336" y="28924"/>
                  </a:lnTo>
                  <a:lnTo>
                    <a:pt x="21314" y="28930"/>
                  </a:lnTo>
                  <a:lnTo>
                    <a:pt x="21297" y="28876"/>
                  </a:lnTo>
                  <a:lnTo>
                    <a:pt x="21319" y="28870"/>
                  </a:lnTo>
                  <a:close/>
                  <a:moveTo>
                    <a:pt x="24411" y="28829"/>
                  </a:moveTo>
                  <a:cubicBezTo>
                    <a:pt x="24422" y="28848"/>
                    <a:pt x="24433" y="28870"/>
                    <a:pt x="24451" y="28901"/>
                  </a:cubicBezTo>
                  <a:lnTo>
                    <a:pt x="24451" y="28902"/>
                  </a:lnTo>
                  <a:cubicBezTo>
                    <a:pt x="24411" y="28924"/>
                    <a:pt x="24376" y="28944"/>
                    <a:pt x="24341" y="28963"/>
                  </a:cubicBezTo>
                  <a:lnTo>
                    <a:pt x="24307" y="28952"/>
                  </a:lnTo>
                  <a:cubicBezTo>
                    <a:pt x="24341" y="28911"/>
                    <a:pt x="24376" y="28870"/>
                    <a:pt x="24411" y="28829"/>
                  </a:cubicBezTo>
                  <a:close/>
                  <a:moveTo>
                    <a:pt x="9112" y="29002"/>
                  </a:moveTo>
                  <a:lnTo>
                    <a:pt x="9174" y="29035"/>
                  </a:lnTo>
                  <a:lnTo>
                    <a:pt x="9165" y="29052"/>
                  </a:lnTo>
                  <a:lnTo>
                    <a:pt x="9103" y="29019"/>
                  </a:lnTo>
                  <a:lnTo>
                    <a:pt x="9112" y="29002"/>
                  </a:lnTo>
                  <a:close/>
                  <a:moveTo>
                    <a:pt x="21957" y="29014"/>
                  </a:moveTo>
                  <a:cubicBezTo>
                    <a:pt x="21975" y="29064"/>
                    <a:pt x="21984" y="29088"/>
                    <a:pt x="21990" y="29102"/>
                  </a:cubicBezTo>
                  <a:cubicBezTo>
                    <a:pt x="21948" y="29095"/>
                    <a:pt x="21900" y="29086"/>
                    <a:pt x="21838" y="29075"/>
                  </a:cubicBezTo>
                  <a:cubicBezTo>
                    <a:pt x="21876" y="29055"/>
                    <a:pt x="21904" y="29042"/>
                    <a:pt x="21957" y="29014"/>
                  </a:cubicBezTo>
                  <a:close/>
                  <a:moveTo>
                    <a:pt x="23771" y="29029"/>
                  </a:moveTo>
                  <a:lnTo>
                    <a:pt x="23799" y="29070"/>
                  </a:lnTo>
                  <a:lnTo>
                    <a:pt x="23695" y="29127"/>
                  </a:lnTo>
                  <a:lnTo>
                    <a:pt x="23679" y="29105"/>
                  </a:lnTo>
                  <a:lnTo>
                    <a:pt x="23771" y="29029"/>
                  </a:lnTo>
                  <a:close/>
                  <a:moveTo>
                    <a:pt x="21647" y="29145"/>
                  </a:moveTo>
                  <a:lnTo>
                    <a:pt x="21653" y="29163"/>
                  </a:lnTo>
                  <a:lnTo>
                    <a:pt x="21588" y="29185"/>
                  </a:lnTo>
                  <a:lnTo>
                    <a:pt x="21582" y="29166"/>
                  </a:lnTo>
                  <a:lnTo>
                    <a:pt x="21647" y="29145"/>
                  </a:lnTo>
                  <a:close/>
                  <a:moveTo>
                    <a:pt x="8482" y="28960"/>
                  </a:moveTo>
                  <a:lnTo>
                    <a:pt x="8482" y="28960"/>
                  </a:lnTo>
                  <a:cubicBezTo>
                    <a:pt x="8544" y="28999"/>
                    <a:pt x="8581" y="29029"/>
                    <a:pt x="8631" y="29054"/>
                  </a:cubicBezTo>
                  <a:cubicBezTo>
                    <a:pt x="8632" y="29108"/>
                    <a:pt x="8635" y="29169"/>
                    <a:pt x="8637" y="29229"/>
                  </a:cubicBezTo>
                  <a:cubicBezTo>
                    <a:pt x="8604" y="29233"/>
                    <a:pt x="8570" y="29239"/>
                    <a:pt x="8534" y="29245"/>
                  </a:cubicBezTo>
                  <a:cubicBezTo>
                    <a:pt x="8522" y="29235"/>
                    <a:pt x="8500" y="29225"/>
                    <a:pt x="8500" y="29211"/>
                  </a:cubicBezTo>
                  <a:cubicBezTo>
                    <a:pt x="8491" y="29135"/>
                    <a:pt x="8488" y="29058"/>
                    <a:pt x="8482" y="28960"/>
                  </a:cubicBezTo>
                  <a:close/>
                  <a:moveTo>
                    <a:pt x="21160" y="29179"/>
                  </a:moveTo>
                  <a:lnTo>
                    <a:pt x="21167" y="29207"/>
                  </a:lnTo>
                  <a:lnTo>
                    <a:pt x="21039" y="29248"/>
                  </a:lnTo>
                  <a:lnTo>
                    <a:pt x="21030" y="29220"/>
                  </a:lnTo>
                  <a:lnTo>
                    <a:pt x="21160" y="29179"/>
                  </a:lnTo>
                  <a:close/>
                  <a:moveTo>
                    <a:pt x="12432" y="29207"/>
                  </a:moveTo>
                  <a:lnTo>
                    <a:pt x="12559" y="29244"/>
                  </a:lnTo>
                  <a:lnTo>
                    <a:pt x="12550" y="29272"/>
                  </a:lnTo>
                  <a:lnTo>
                    <a:pt x="12424" y="29235"/>
                  </a:lnTo>
                  <a:lnTo>
                    <a:pt x="12432" y="29207"/>
                  </a:lnTo>
                  <a:close/>
                  <a:moveTo>
                    <a:pt x="23898" y="29247"/>
                  </a:moveTo>
                  <a:lnTo>
                    <a:pt x="23905" y="29263"/>
                  </a:lnTo>
                  <a:lnTo>
                    <a:pt x="23842" y="29300"/>
                  </a:lnTo>
                  <a:lnTo>
                    <a:pt x="23833" y="29282"/>
                  </a:lnTo>
                  <a:lnTo>
                    <a:pt x="23898" y="29247"/>
                  </a:lnTo>
                  <a:close/>
                  <a:moveTo>
                    <a:pt x="12771" y="29294"/>
                  </a:moveTo>
                  <a:lnTo>
                    <a:pt x="12793" y="29300"/>
                  </a:lnTo>
                  <a:lnTo>
                    <a:pt x="12777" y="29356"/>
                  </a:lnTo>
                  <a:lnTo>
                    <a:pt x="12756" y="29348"/>
                  </a:lnTo>
                  <a:lnTo>
                    <a:pt x="12771" y="29294"/>
                  </a:lnTo>
                  <a:close/>
                  <a:moveTo>
                    <a:pt x="21038" y="29325"/>
                  </a:moveTo>
                  <a:lnTo>
                    <a:pt x="21054" y="29381"/>
                  </a:lnTo>
                  <a:lnTo>
                    <a:pt x="21032" y="29386"/>
                  </a:lnTo>
                  <a:lnTo>
                    <a:pt x="21016" y="29332"/>
                  </a:lnTo>
                  <a:lnTo>
                    <a:pt x="21038" y="29325"/>
                  </a:lnTo>
                  <a:close/>
                  <a:moveTo>
                    <a:pt x="21183" y="29338"/>
                  </a:moveTo>
                  <a:lnTo>
                    <a:pt x="21200" y="29392"/>
                  </a:lnTo>
                  <a:lnTo>
                    <a:pt x="21177" y="29400"/>
                  </a:lnTo>
                  <a:lnTo>
                    <a:pt x="21161" y="29345"/>
                  </a:lnTo>
                  <a:lnTo>
                    <a:pt x="21183" y="29338"/>
                  </a:lnTo>
                  <a:close/>
                  <a:moveTo>
                    <a:pt x="22443" y="29378"/>
                  </a:moveTo>
                  <a:lnTo>
                    <a:pt x="22463" y="29432"/>
                  </a:lnTo>
                  <a:lnTo>
                    <a:pt x="22465" y="29432"/>
                  </a:lnTo>
                  <a:lnTo>
                    <a:pt x="22443" y="29441"/>
                  </a:lnTo>
                  <a:lnTo>
                    <a:pt x="22422" y="29388"/>
                  </a:lnTo>
                  <a:lnTo>
                    <a:pt x="22443" y="29378"/>
                  </a:lnTo>
                  <a:close/>
                  <a:moveTo>
                    <a:pt x="9012" y="29385"/>
                  </a:moveTo>
                  <a:lnTo>
                    <a:pt x="9032" y="29450"/>
                  </a:lnTo>
                  <a:cubicBezTo>
                    <a:pt x="9027" y="29450"/>
                    <a:pt x="9021" y="29451"/>
                    <a:pt x="9019" y="29451"/>
                  </a:cubicBezTo>
                  <a:cubicBezTo>
                    <a:pt x="9003" y="29432"/>
                    <a:pt x="8993" y="29411"/>
                    <a:pt x="8982" y="29389"/>
                  </a:cubicBezTo>
                  <a:lnTo>
                    <a:pt x="9012" y="29385"/>
                  </a:lnTo>
                  <a:close/>
                  <a:moveTo>
                    <a:pt x="22956" y="29375"/>
                  </a:moveTo>
                  <a:lnTo>
                    <a:pt x="22956" y="29375"/>
                  </a:lnTo>
                  <a:cubicBezTo>
                    <a:pt x="22908" y="29425"/>
                    <a:pt x="22871" y="29461"/>
                    <a:pt x="22836" y="29498"/>
                  </a:cubicBezTo>
                  <a:cubicBezTo>
                    <a:pt x="22803" y="29451"/>
                    <a:pt x="22741" y="29397"/>
                    <a:pt x="22956" y="29375"/>
                  </a:cubicBezTo>
                  <a:close/>
                  <a:moveTo>
                    <a:pt x="21881" y="29472"/>
                  </a:moveTo>
                  <a:lnTo>
                    <a:pt x="21900" y="29526"/>
                  </a:lnTo>
                  <a:lnTo>
                    <a:pt x="21876" y="29534"/>
                  </a:lnTo>
                  <a:lnTo>
                    <a:pt x="21859" y="29479"/>
                  </a:lnTo>
                  <a:lnTo>
                    <a:pt x="21881" y="29472"/>
                  </a:lnTo>
                  <a:close/>
                  <a:moveTo>
                    <a:pt x="20414" y="29531"/>
                  </a:moveTo>
                  <a:lnTo>
                    <a:pt x="20418" y="29548"/>
                  </a:lnTo>
                  <a:lnTo>
                    <a:pt x="20352" y="29563"/>
                  </a:lnTo>
                  <a:lnTo>
                    <a:pt x="20348" y="29545"/>
                  </a:lnTo>
                  <a:lnTo>
                    <a:pt x="20414" y="29531"/>
                  </a:lnTo>
                  <a:close/>
                  <a:moveTo>
                    <a:pt x="13668" y="29507"/>
                  </a:moveTo>
                  <a:lnTo>
                    <a:pt x="13689" y="29511"/>
                  </a:lnTo>
                  <a:lnTo>
                    <a:pt x="13677" y="29567"/>
                  </a:lnTo>
                  <a:lnTo>
                    <a:pt x="13655" y="29563"/>
                  </a:lnTo>
                  <a:lnTo>
                    <a:pt x="13668" y="29507"/>
                  </a:lnTo>
                  <a:close/>
                  <a:moveTo>
                    <a:pt x="20707" y="29575"/>
                  </a:moveTo>
                  <a:lnTo>
                    <a:pt x="20711" y="29592"/>
                  </a:lnTo>
                  <a:lnTo>
                    <a:pt x="20646" y="29614"/>
                  </a:lnTo>
                  <a:lnTo>
                    <a:pt x="20642" y="29595"/>
                  </a:lnTo>
                  <a:lnTo>
                    <a:pt x="20707" y="29575"/>
                  </a:lnTo>
                  <a:close/>
                  <a:moveTo>
                    <a:pt x="23483" y="29569"/>
                  </a:moveTo>
                  <a:lnTo>
                    <a:pt x="23490" y="29585"/>
                  </a:lnTo>
                  <a:lnTo>
                    <a:pt x="23424" y="29616"/>
                  </a:lnTo>
                  <a:lnTo>
                    <a:pt x="23417" y="29598"/>
                  </a:lnTo>
                  <a:lnTo>
                    <a:pt x="23483" y="29569"/>
                  </a:lnTo>
                  <a:close/>
                  <a:moveTo>
                    <a:pt x="22138" y="29567"/>
                  </a:moveTo>
                  <a:lnTo>
                    <a:pt x="22157" y="29622"/>
                  </a:lnTo>
                  <a:lnTo>
                    <a:pt x="22135" y="29629"/>
                  </a:lnTo>
                  <a:lnTo>
                    <a:pt x="22116" y="29575"/>
                  </a:lnTo>
                  <a:lnTo>
                    <a:pt x="22138" y="29567"/>
                  </a:lnTo>
                  <a:close/>
                  <a:moveTo>
                    <a:pt x="19378" y="29572"/>
                  </a:moveTo>
                  <a:lnTo>
                    <a:pt x="19388" y="29600"/>
                  </a:lnTo>
                  <a:lnTo>
                    <a:pt x="19283" y="29644"/>
                  </a:lnTo>
                  <a:lnTo>
                    <a:pt x="19271" y="29597"/>
                  </a:lnTo>
                  <a:lnTo>
                    <a:pt x="19378" y="29572"/>
                  </a:lnTo>
                  <a:close/>
                  <a:moveTo>
                    <a:pt x="9758" y="29600"/>
                  </a:moveTo>
                  <a:lnTo>
                    <a:pt x="9821" y="29632"/>
                  </a:lnTo>
                  <a:lnTo>
                    <a:pt x="9812" y="29650"/>
                  </a:lnTo>
                  <a:lnTo>
                    <a:pt x="9749" y="29616"/>
                  </a:lnTo>
                  <a:lnTo>
                    <a:pt x="9758" y="29600"/>
                  </a:lnTo>
                  <a:close/>
                  <a:moveTo>
                    <a:pt x="13785" y="29597"/>
                  </a:moveTo>
                  <a:cubicBezTo>
                    <a:pt x="13836" y="29631"/>
                    <a:pt x="13888" y="29664"/>
                    <a:pt x="13971" y="29720"/>
                  </a:cubicBezTo>
                  <a:cubicBezTo>
                    <a:pt x="13873" y="29713"/>
                    <a:pt x="13808" y="29707"/>
                    <a:pt x="13740" y="29703"/>
                  </a:cubicBezTo>
                  <a:cubicBezTo>
                    <a:pt x="13729" y="29714"/>
                    <a:pt x="13711" y="29728"/>
                    <a:pt x="13692" y="29739"/>
                  </a:cubicBezTo>
                  <a:lnTo>
                    <a:pt x="13674" y="29717"/>
                  </a:lnTo>
                  <a:lnTo>
                    <a:pt x="13736" y="29689"/>
                  </a:lnTo>
                  <a:lnTo>
                    <a:pt x="13748" y="29703"/>
                  </a:lnTo>
                  <a:cubicBezTo>
                    <a:pt x="13746" y="29669"/>
                    <a:pt x="13751" y="29642"/>
                    <a:pt x="13760" y="29616"/>
                  </a:cubicBezTo>
                  <a:cubicBezTo>
                    <a:pt x="13761" y="29609"/>
                    <a:pt x="13774" y="29604"/>
                    <a:pt x="13785" y="29597"/>
                  </a:cubicBezTo>
                  <a:close/>
                  <a:moveTo>
                    <a:pt x="22903" y="29695"/>
                  </a:moveTo>
                  <a:lnTo>
                    <a:pt x="22914" y="29722"/>
                  </a:lnTo>
                  <a:lnTo>
                    <a:pt x="22781" y="29781"/>
                  </a:lnTo>
                  <a:lnTo>
                    <a:pt x="22769" y="29754"/>
                  </a:lnTo>
                  <a:lnTo>
                    <a:pt x="22903" y="29695"/>
                  </a:lnTo>
                  <a:close/>
                  <a:moveTo>
                    <a:pt x="22197" y="29731"/>
                  </a:moveTo>
                  <a:lnTo>
                    <a:pt x="22216" y="29784"/>
                  </a:lnTo>
                  <a:lnTo>
                    <a:pt x="22193" y="29791"/>
                  </a:lnTo>
                  <a:lnTo>
                    <a:pt x="22174" y="29738"/>
                  </a:lnTo>
                  <a:lnTo>
                    <a:pt x="22197" y="29731"/>
                  </a:lnTo>
                  <a:close/>
                  <a:moveTo>
                    <a:pt x="10017" y="29723"/>
                  </a:moveTo>
                  <a:lnTo>
                    <a:pt x="10149" y="29778"/>
                  </a:lnTo>
                  <a:lnTo>
                    <a:pt x="10137" y="29803"/>
                  </a:lnTo>
                  <a:lnTo>
                    <a:pt x="10005" y="29750"/>
                  </a:lnTo>
                  <a:lnTo>
                    <a:pt x="10017" y="29723"/>
                  </a:lnTo>
                  <a:close/>
                  <a:moveTo>
                    <a:pt x="19624" y="29862"/>
                  </a:moveTo>
                  <a:lnTo>
                    <a:pt x="19634" y="29919"/>
                  </a:lnTo>
                  <a:lnTo>
                    <a:pt x="19612" y="29923"/>
                  </a:lnTo>
                  <a:lnTo>
                    <a:pt x="19602" y="29867"/>
                  </a:lnTo>
                  <a:lnTo>
                    <a:pt x="19624" y="29862"/>
                  </a:lnTo>
                  <a:close/>
                  <a:moveTo>
                    <a:pt x="19347" y="29865"/>
                  </a:moveTo>
                  <a:lnTo>
                    <a:pt x="19358" y="29920"/>
                  </a:lnTo>
                  <a:lnTo>
                    <a:pt x="19334" y="29926"/>
                  </a:lnTo>
                  <a:lnTo>
                    <a:pt x="19325" y="29869"/>
                  </a:lnTo>
                  <a:lnTo>
                    <a:pt x="19347" y="29865"/>
                  </a:lnTo>
                  <a:close/>
                  <a:moveTo>
                    <a:pt x="21872" y="30040"/>
                  </a:moveTo>
                  <a:lnTo>
                    <a:pt x="21878" y="30057"/>
                  </a:lnTo>
                  <a:lnTo>
                    <a:pt x="21809" y="30081"/>
                  </a:lnTo>
                  <a:lnTo>
                    <a:pt x="21803" y="30062"/>
                  </a:lnTo>
                  <a:lnTo>
                    <a:pt x="21872" y="30040"/>
                  </a:lnTo>
                  <a:close/>
                  <a:moveTo>
                    <a:pt x="16375" y="30046"/>
                  </a:moveTo>
                  <a:lnTo>
                    <a:pt x="16372" y="30103"/>
                  </a:lnTo>
                  <a:lnTo>
                    <a:pt x="16350" y="30103"/>
                  </a:lnTo>
                  <a:lnTo>
                    <a:pt x="16352" y="30046"/>
                  </a:lnTo>
                  <a:close/>
                  <a:moveTo>
                    <a:pt x="10680" y="29990"/>
                  </a:moveTo>
                  <a:cubicBezTo>
                    <a:pt x="10744" y="30015"/>
                    <a:pt x="10802" y="30038"/>
                    <a:pt x="10873" y="30068"/>
                  </a:cubicBezTo>
                  <a:cubicBezTo>
                    <a:pt x="10867" y="30085"/>
                    <a:pt x="10862" y="30103"/>
                    <a:pt x="10857" y="30120"/>
                  </a:cubicBezTo>
                  <a:lnTo>
                    <a:pt x="10857" y="30120"/>
                  </a:lnTo>
                  <a:cubicBezTo>
                    <a:pt x="10741" y="30116"/>
                    <a:pt x="10698" y="30099"/>
                    <a:pt x="10654" y="30081"/>
                  </a:cubicBezTo>
                  <a:cubicBezTo>
                    <a:pt x="10663" y="30050"/>
                    <a:pt x="10670" y="30025"/>
                    <a:pt x="10680" y="29990"/>
                  </a:cubicBezTo>
                  <a:close/>
                  <a:moveTo>
                    <a:pt x="18163" y="30100"/>
                  </a:moveTo>
                  <a:lnTo>
                    <a:pt x="18164" y="30119"/>
                  </a:lnTo>
                  <a:lnTo>
                    <a:pt x="18097" y="30128"/>
                  </a:lnTo>
                  <a:lnTo>
                    <a:pt x="18095" y="30109"/>
                  </a:lnTo>
                  <a:lnTo>
                    <a:pt x="18163" y="30100"/>
                  </a:lnTo>
                  <a:close/>
                  <a:moveTo>
                    <a:pt x="15063" y="30073"/>
                  </a:moveTo>
                  <a:lnTo>
                    <a:pt x="15085" y="30075"/>
                  </a:lnTo>
                  <a:lnTo>
                    <a:pt x="15079" y="30132"/>
                  </a:lnTo>
                  <a:lnTo>
                    <a:pt x="15056" y="30131"/>
                  </a:lnTo>
                  <a:lnTo>
                    <a:pt x="15063" y="30073"/>
                  </a:lnTo>
                  <a:close/>
                  <a:moveTo>
                    <a:pt x="19930" y="29956"/>
                  </a:moveTo>
                  <a:cubicBezTo>
                    <a:pt x="19950" y="30001"/>
                    <a:pt x="19961" y="30025"/>
                    <a:pt x="19977" y="30060"/>
                  </a:cubicBezTo>
                  <a:cubicBezTo>
                    <a:pt x="19937" y="30076"/>
                    <a:pt x="19900" y="30091"/>
                    <a:pt x="19790" y="30137"/>
                  </a:cubicBezTo>
                  <a:cubicBezTo>
                    <a:pt x="19859" y="30047"/>
                    <a:pt x="19887" y="30012"/>
                    <a:pt x="19930" y="29956"/>
                  </a:cubicBezTo>
                  <a:close/>
                  <a:moveTo>
                    <a:pt x="20392" y="30103"/>
                  </a:moveTo>
                  <a:lnTo>
                    <a:pt x="20407" y="30150"/>
                  </a:lnTo>
                  <a:lnTo>
                    <a:pt x="20292" y="30175"/>
                  </a:lnTo>
                  <a:lnTo>
                    <a:pt x="20282" y="30149"/>
                  </a:lnTo>
                  <a:lnTo>
                    <a:pt x="20392" y="30103"/>
                  </a:lnTo>
                  <a:close/>
                  <a:moveTo>
                    <a:pt x="18771" y="30184"/>
                  </a:moveTo>
                  <a:lnTo>
                    <a:pt x="18776" y="30240"/>
                  </a:lnTo>
                  <a:lnTo>
                    <a:pt x="18754" y="30243"/>
                  </a:lnTo>
                  <a:lnTo>
                    <a:pt x="18747" y="30185"/>
                  </a:lnTo>
                  <a:lnTo>
                    <a:pt x="18771" y="30184"/>
                  </a:lnTo>
                  <a:close/>
                  <a:moveTo>
                    <a:pt x="13586" y="30196"/>
                  </a:moveTo>
                  <a:lnTo>
                    <a:pt x="13609" y="30200"/>
                  </a:lnTo>
                  <a:lnTo>
                    <a:pt x="13598" y="30256"/>
                  </a:lnTo>
                  <a:lnTo>
                    <a:pt x="13596" y="30256"/>
                  </a:lnTo>
                  <a:lnTo>
                    <a:pt x="13574" y="30251"/>
                  </a:lnTo>
                  <a:lnTo>
                    <a:pt x="13586" y="30196"/>
                  </a:lnTo>
                  <a:close/>
                  <a:moveTo>
                    <a:pt x="10902" y="30170"/>
                  </a:moveTo>
                  <a:cubicBezTo>
                    <a:pt x="11057" y="30205"/>
                    <a:pt x="11043" y="30238"/>
                    <a:pt x="11025" y="30287"/>
                  </a:cubicBezTo>
                  <a:cubicBezTo>
                    <a:pt x="10967" y="30269"/>
                    <a:pt x="10905" y="30250"/>
                    <a:pt x="10773" y="30209"/>
                  </a:cubicBezTo>
                  <a:cubicBezTo>
                    <a:pt x="10822" y="30194"/>
                    <a:pt x="10863" y="30182"/>
                    <a:pt x="10902" y="30170"/>
                  </a:cubicBezTo>
                  <a:close/>
                  <a:moveTo>
                    <a:pt x="14276" y="30265"/>
                  </a:moveTo>
                  <a:lnTo>
                    <a:pt x="14276" y="30266"/>
                  </a:lnTo>
                  <a:lnTo>
                    <a:pt x="14299" y="30269"/>
                  </a:lnTo>
                  <a:lnTo>
                    <a:pt x="14289" y="30327"/>
                  </a:lnTo>
                  <a:lnTo>
                    <a:pt x="14267" y="30322"/>
                  </a:lnTo>
                  <a:lnTo>
                    <a:pt x="14276" y="30265"/>
                  </a:lnTo>
                  <a:close/>
                  <a:moveTo>
                    <a:pt x="18956" y="30349"/>
                  </a:moveTo>
                  <a:lnTo>
                    <a:pt x="18960" y="30377"/>
                  </a:lnTo>
                  <a:lnTo>
                    <a:pt x="18821" y="30394"/>
                  </a:lnTo>
                  <a:lnTo>
                    <a:pt x="18818" y="30365"/>
                  </a:lnTo>
                  <a:lnTo>
                    <a:pt x="18956" y="30349"/>
                  </a:lnTo>
                  <a:close/>
                  <a:moveTo>
                    <a:pt x="19508" y="30357"/>
                  </a:moveTo>
                  <a:lnTo>
                    <a:pt x="19522" y="30404"/>
                  </a:lnTo>
                  <a:lnTo>
                    <a:pt x="19408" y="30430"/>
                  </a:lnTo>
                  <a:lnTo>
                    <a:pt x="19399" y="30404"/>
                  </a:lnTo>
                  <a:lnTo>
                    <a:pt x="19508" y="30357"/>
                  </a:lnTo>
                  <a:close/>
                  <a:moveTo>
                    <a:pt x="20367" y="30288"/>
                  </a:moveTo>
                  <a:lnTo>
                    <a:pt x="20367" y="30288"/>
                  </a:lnTo>
                  <a:cubicBezTo>
                    <a:pt x="20351" y="30352"/>
                    <a:pt x="20336" y="30406"/>
                    <a:pt x="20311" y="30505"/>
                  </a:cubicBezTo>
                  <a:cubicBezTo>
                    <a:pt x="20277" y="30424"/>
                    <a:pt x="20258" y="30377"/>
                    <a:pt x="20236" y="30324"/>
                  </a:cubicBezTo>
                  <a:cubicBezTo>
                    <a:pt x="20292" y="30309"/>
                    <a:pt x="20321" y="30300"/>
                    <a:pt x="20367" y="30288"/>
                  </a:cubicBezTo>
                  <a:close/>
                  <a:moveTo>
                    <a:pt x="18312" y="30469"/>
                  </a:moveTo>
                  <a:lnTo>
                    <a:pt x="18316" y="30527"/>
                  </a:lnTo>
                  <a:lnTo>
                    <a:pt x="18292" y="30530"/>
                  </a:lnTo>
                  <a:lnTo>
                    <a:pt x="18288" y="30472"/>
                  </a:lnTo>
                  <a:lnTo>
                    <a:pt x="18312" y="30469"/>
                  </a:lnTo>
                  <a:close/>
                  <a:moveTo>
                    <a:pt x="19617" y="30571"/>
                  </a:moveTo>
                  <a:lnTo>
                    <a:pt x="19636" y="30684"/>
                  </a:lnTo>
                  <a:lnTo>
                    <a:pt x="19600" y="30693"/>
                  </a:lnTo>
                  <a:lnTo>
                    <a:pt x="19581" y="30578"/>
                  </a:lnTo>
                  <a:lnTo>
                    <a:pt x="19617" y="30571"/>
                  </a:lnTo>
                  <a:close/>
                  <a:moveTo>
                    <a:pt x="19349" y="31032"/>
                  </a:moveTo>
                  <a:cubicBezTo>
                    <a:pt x="19338" y="31034"/>
                    <a:pt x="19328" y="31037"/>
                    <a:pt x="19317" y="31041"/>
                  </a:cubicBezTo>
                  <a:lnTo>
                    <a:pt x="19317" y="31041"/>
                  </a:lnTo>
                  <a:cubicBezTo>
                    <a:pt x="19321" y="31040"/>
                    <a:pt x="19336" y="31038"/>
                    <a:pt x="19350" y="31036"/>
                  </a:cubicBezTo>
                  <a:lnTo>
                    <a:pt x="19349" y="31032"/>
                  </a:lnTo>
                  <a:close/>
                  <a:moveTo>
                    <a:pt x="15029" y="30999"/>
                  </a:moveTo>
                  <a:lnTo>
                    <a:pt x="15073" y="31050"/>
                  </a:lnTo>
                  <a:lnTo>
                    <a:pt x="15063" y="31057"/>
                  </a:lnTo>
                  <a:lnTo>
                    <a:pt x="15063" y="31057"/>
                  </a:lnTo>
                  <a:cubicBezTo>
                    <a:pt x="15063" y="31055"/>
                    <a:pt x="15063" y="31054"/>
                    <a:pt x="15063" y="31052"/>
                  </a:cubicBezTo>
                  <a:cubicBezTo>
                    <a:pt x="15040" y="31046"/>
                    <a:pt x="15022" y="31030"/>
                    <a:pt x="15004" y="31015"/>
                  </a:cubicBezTo>
                  <a:lnTo>
                    <a:pt x="15029" y="30999"/>
                  </a:lnTo>
                  <a:close/>
                  <a:moveTo>
                    <a:pt x="14764" y="31039"/>
                  </a:moveTo>
                  <a:lnTo>
                    <a:pt x="14751" y="31134"/>
                  </a:lnTo>
                  <a:lnTo>
                    <a:pt x="14717" y="31136"/>
                  </a:lnTo>
                  <a:lnTo>
                    <a:pt x="14701" y="31040"/>
                  </a:lnTo>
                  <a:lnTo>
                    <a:pt x="14764" y="31039"/>
                  </a:lnTo>
                  <a:close/>
                  <a:moveTo>
                    <a:pt x="15073" y="31060"/>
                  </a:moveTo>
                  <a:cubicBezTo>
                    <a:pt x="15118" y="31060"/>
                    <a:pt x="15156" y="31066"/>
                    <a:pt x="15198" y="31072"/>
                  </a:cubicBezTo>
                  <a:cubicBezTo>
                    <a:pt x="15198" y="31108"/>
                    <a:pt x="15198" y="31133"/>
                    <a:pt x="15198" y="31171"/>
                  </a:cubicBezTo>
                  <a:lnTo>
                    <a:pt x="15060" y="31171"/>
                  </a:lnTo>
                  <a:cubicBezTo>
                    <a:pt x="15061" y="31128"/>
                    <a:pt x="15062" y="31095"/>
                    <a:pt x="15063" y="31061"/>
                  </a:cubicBezTo>
                  <a:lnTo>
                    <a:pt x="15063" y="31061"/>
                  </a:lnTo>
                  <a:cubicBezTo>
                    <a:pt x="15066" y="31060"/>
                    <a:pt x="15070" y="31060"/>
                    <a:pt x="15073" y="31060"/>
                  </a:cubicBezTo>
                  <a:close/>
                  <a:moveTo>
                    <a:pt x="16475" y="31036"/>
                  </a:moveTo>
                  <a:cubicBezTo>
                    <a:pt x="16458" y="31067"/>
                    <a:pt x="16433" y="31108"/>
                    <a:pt x="16386" y="31184"/>
                  </a:cubicBezTo>
                  <a:cubicBezTo>
                    <a:pt x="16371" y="31103"/>
                    <a:pt x="16367" y="31078"/>
                    <a:pt x="16359" y="31037"/>
                  </a:cubicBezTo>
                  <a:cubicBezTo>
                    <a:pt x="16414" y="31037"/>
                    <a:pt x="16462" y="31036"/>
                    <a:pt x="16475" y="31036"/>
                  </a:cubicBezTo>
                  <a:close/>
                  <a:moveTo>
                    <a:pt x="15988" y="31140"/>
                  </a:moveTo>
                  <a:lnTo>
                    <a:pt x="15983" y="31236"/>
                  </a:lnTo>
                  <a:lnTo>
                    <a:pt x="15947" y="31237"/>
                  </a:lnTo>
                  <a:lnTo>
                    <a:pt x="15925" y="31142"/>
                  </a:lnTo>
                  <a:lnTo>
                    <a:pt x="15988" y="31140"/>
                  </a:lnTo>
                  <a:close/>
                  <a:moveTo>
                    <a:pt x="16842" y="31246"/>
                  </a:moveTo>
                  <a:lnTo>
                    <a:pt x="16842" y="31303"/>
                  </a:lnTo>
                  <a:lnTo>
                    <a:pt x="16817" y="31305"/>
                  </a:lnTo>
                  <a:lnTo>
                    <a:pt x="16818" y="31248"/>
                  </a:lnTo>
                  <a:lnTo>
                    <a:pt x="16842" y="31246"/>
                  </a:lnTo>
                  <a:close/>
                  <a:moveTo>
                    <a:pt x="16280" y="31095"/>
                  </a:moveTo>
                  <a:lnTo>
                    <a:pt x="16280" y="31095"/>
                  </a:lnTo>
                  <a:cubicBezTo>
                    <a:pt x="16275" y="31200"/>
                    <a:pt x="16274" y="31252"/>
                    <a:pt x="16271" y="31308"/>
                  </a:cubicBezTo>
                  <a:cubicBezTo>
                    <a:pt x="16227" y="31308"/>
                    <a:pt x="16194" y="31308"/>
                    <a:pt x="16144" y="31309"/>
                  </a:cubicBezTo>
                  <a:cubicBezTo>
                    <a:pt x="16183" y="31249"/>
                    <a:pt x="16216" y="31196"/>
                    <a:pt x="16280" y="31095"/>
                  </a:cubicBezTo>
                  <a:close/>
                  <a:moveTo>
                    <a:pt x="14600" y="31050"/>
                  </a:moveTo>
                  <a:cubicBezTo>
                    <a:pt x="14605" y="31125"/>
                    <a:pt x="14610" y="31172"/>
                    <a:pt x="14614" y="31230"/>
                  </a:cubicBezTo>
                  <a:cubicBezTo>
                    <a:pt x="14644" y="31240"/>
                    <a:pt x="14685" y="31255"/>
                    <a:pt x="14729" y="31271"/>
                  </a:cubicBezTo>
                  <a:cubicBezTo>
                    <a:pt x="14722" y="31284"/>
                    <a:pt x="14719" y="31299"/>
                    <a:pt x="14708" y="31308"/>
                  </a:cubicBezTo>
                  <a:cubicBezTo>
                    <a:pt x="14692" y="31323"/>
                    <a:pt x="14672" y="31342"/>
                    <a:pt x="14651" y="31343"/>
                  </a:cubicBezTo>
                  <a:cubicBezTo>
                    <a:pt x="14590" y="31349"/>
                    <a:pt x="14529" y="31352"/>
                    <a:pt x="14468" y="31352"/>
                  </a:cubicBezTo>
                  <a:cubicBezTo>
                    <a:pt x="14314" y="31352"/>
                    <a:pt x="14161" y="31337"/>
                    <a:pt x="14007" y="31333"/>
                  </a:cubicBezTo>
                  <a:lnTo>
                    <a:pt x="13991" y="31286"/>
                  </a:lnTo>
                  <a:lnTo>
                    <a:pt x="14121" y="31264"/>
                  </a:lnTo>
                  <a:lnTo>
                    <a:pt x="14102" y="31231"/>
                  </a:lnTo>
                  <a:lnTo>
                    <a:pt x="14102" y="31231"/>
                  </a:lnTo>
                  <a:cubicBezTo>
                    <a:pt x="14207" y="31250"/>
                    <a:pt x="14311" y="31270"/>
                    <a:pt x="14414" y="31287"/>
                  </a:cubicBezTo>
                  <a:cubicBezTo>
                    <a:pt x="14473" y="31218"/>
                    <a:pt x="14525" y="31149"/>
                    <a:pt x="14600" y="31050"/>
                  </a:cubicBezTo>
                  <a:close/>
                  <a:moveTo>
                    <a:pt x="14809" y="31343"/>
                  </a:moveTo>
                  <a:lnTo>
                    <a:pt x="14882" y="31349"/>
                  </a:lnTo>
                  <a:lnTo>
                    <a:pt x="14879" y="31368"/>
                  </a:lnTo>
                  <a:lnTo>
                    <a:pt x="14806" y="31361"/>
                  </a:lnTo>
                  <a:lnTo>
                    <a:pt x="14809" y="31343"/>
                  </a:lnTo>
                  <a:close/>
                  <a:moveTo>
                    <a:pt x="15619" y="31352"/>
                  </a:moveTo>
                  <a:lnTo>
                    <a:pt x="15693" y="31358"/>
                  </a:lnTo>
                  <a:lnTo>
                    <a:pt x="15691" y="31377"/>
                  </a:lnTo>
                  <a:lnTo>
                    <a:pt x="15618" y="31371"/>
                  </a:lnTo>
                  <a:lnTo>
                    <a:pt x="15619" y="31352"/>
                  </a:lnTo>
                  <a:close/>
                  <a:moveTo>
                    <a:pt x="16033" y="31428"/>
                  </a:moveTo>
                  <a:lnTo>
                    <a:pt x="16053" y="31526"/>
                  </a:lnTo>
                  <a:lnTo>
                    <a:pt x="15990" y="31524"/>
                  </a:lnTo>
                  <a:lnTo>
                    <a:pt x="15996" y="31428"/>
                  </a:lnTo>
                  <a:close/>
                  <a:moveTo>
                    <a:pt x="15213" y="0"/>
                  </a:moveTo>
                  <a:cubicBezTo>
                    <a:pt x="15117" y="0"/>
                    <a:pt x="15021" y="8"/>
                    <a:pt x="14931" y="49"/>
                  </a:cubicBezTo>
                  <a:cubicBezTo>
                    <a:pt x="14877" y="21"/>
                    <a:pt x="14820" y="13"/>
                    <a:pt x="14763" y="13"/>
                  </a:cubicBezTo>
                  <a:cubicBezTo>
                    <a:pt x="14669" y="13"/>
                    <a:pt x="14574" y="36"/>
                    <a:pt x="14489" y="36"/>
                  </a:cubicBezTo>
                  <a:cubicBezTo>
                    <a:pt x="14459" y="36"/>
                    <a:pt x="14431" y="33"/>
                    <a:pt x="14404" y="25"/>
                  </a:cubicBezTo>
                  <a:cubicBezTo>
                    <a:pt x="14352" y="8"/>
                    <a:pt x="14302" y="2"/>
                    <a:pt x="14253" y="2"/>
                  </a:cubicBezTo>
                  <a:cubicBezTo>
                    <a:pt x="14129" y="2"/>
                    <a:pt x="14012" y="40"/>
                    <a:pt x="13899" y="40"/>
                  </a:cubicBezTo>
                  <a:cubicBezTo>
                    <a:pt x="13884" y="40"/>
                    <a:pt x="13871" y="40"/>
                    <a:pt x="13857" y="38"/>
                  </a:cubicBezTo>
                  <a:cubicBezTo>
                    <a:pt x="13792" y="96"/>
                    <a:pt x="13739" y="144"/>
                    <a:pt x="13724" y="157"/>
                  </a:cubicBezTo>
                  <a:cubicBezTo>
                    <a:pt x="13517" y="165"/>
                    <a:pt x="13362" y="159"/>
                    <a:pt x="13212" y="178"/>
                  </a:cubicBezTo>
                  <a:cubicBezTo>
                    <a:pt x="13204" y="179"/>
                    <a:pt x="13196" y="179"/>
                    <a:pt x="13189" y="179"/>
                  </a:cubicBezTo>
                  <a:cubicBezTo>
                    <a:pt x="13111" y="179"/>
                    <a:pt x="13029" y="153"/>
                    <a:pt x="12952" y="153"/>
                  </a:cubicBezTo>
                  <a:cubicBezTo>
                    <a:pt x="12882" y="153"/>
                    <a:pt x="12815" y="175"/>
                    <a:pt x="12759" y="257"/>
                  </a:cubicBezTo>
                  <a:cubicBezTo>
                    <a:pt x="12731" y="244"/>
                    <a:pt x="12703" y="231"/>
                    <a:pt x="12671" y="215"/>
                  </a:cubicBezTo>
                  <a:cubicBezTo>
                    <a:pt x="12608" y="285"/>
                    <a:pt x="12503" y="268"/>
                    <a:pt x="12424" y="322"/>
                  </a:cubicBezTo>
                  <a:cubicBezTo>
                    <a:pt x="12404" y="336"/>
                    <a:pt x="12383" y="341"/>
                    <a:pt x="12361" y="341"/>
                  </a:cubicBezTo>
                  <a:cubicBezTo>
                    <a:pt x="12316" y="341"/>
                    <a:pt x="12266" y="321"/>
                    <a:pt x="12216" y="321"/>
                  </a:cubicBezTo>
                  <a:cubicBezTo>
                    <a:pt x="12175" y="321"/>
                    <a:pt x="12134" y="334"/>
                    <a:pt x="12094" y="380"/>
                  </a:cubicBezTo>
                  <a:cubicBezTo>
                    <a:pt x="12056" y="424"/>
                    <a:pt x="11994" y="451"/>
                    <a:pt x="11926" y="451"/>
                  </a:cubicBezTo>
                  <a:cubicBezTo>
                    <a:pt x="11882" y="451"/>
                    <a:pt x="11836" y="440"/>
                    <a:pt x="11794" y="416"/>
                  </a:cubicBezTo>
                  <a:cubicBezTo>
                    <a:pt x="11774" y="456"/>
                    <a:pt x="11742" y="466"/>
                    <a:pt x="11705" y="466"/>
                  </a:cubicBezTo>
                  <a:cubicBezTo>
                    <a:pt x="11674" y="466"/>
                    <a:pt x="11640" y="459"/>
                    <a:pt x="11608" y="459"/>
                  </a:cubicBezTo>
                  <a:cubicBezTo>
                    <a:pt x="11561" y="459"/>
                    <a:pt x="11517" y="473"/>
                    <a:pt x="11494" y="543"/>
                  </a:cubicBezTo>
                  <a:cubicBezTo>
                    <a:pt x="11500" y="565"/>
                    <a:pt x="11511" y="609"/>
                    <a:pt x="11523" y="655"/>
                  </a:cubicBezTo>
                  <a:cubicBezTo>
                    <a:pt x="11406" y="631"/>
                    <a:pt x="11298" y="611"/>
                    <a:pt x="11192" y="590"/>
                  </a:cubicBezTo>
                  <a:cubicBezTo>
                    <a:pt x="11105" y="709"/>
                    <a:pt x="10945" y="600"/>
                    <a:pt x="10832" y="744"/>
                  </a:cubicBezTo>
                  <a:cubicBezTo>
                    <a:pt x="10826" y="753"/>
                    <a:pt x="10798" y="797"/>
                    <a:pt x="10767" y="845"/>
                  </a:cubicBezTo>
                  <a:cubicBezTo>
                    <a:pt x="10710" y="824"/>
                    <a:pt x="10651" y="803"/>
                    <a:pt x="10596" y="783"/>
                  </a:cubicBezTo>
                  <a:cubicBezTo>
                    <a:pt x="10527" y="806"/>
                    <a:pt x="10461" y="828"/>
                    <a:pt x="10365" y="859"/>
                  </a:cubicBezTo>
                  <a:cubicBezTo>
                    <a:pt x="10351" y="899"/>
                    <a:pt x="10329" y="955"/>
                    <a:pt x="10311" y="1000"/>
                  </a:cubicBezTo>
                  <a:cubicBezTo>
                    <a:pt x="9981" y="1039"/>
                    <a:pt x="9664" y="1056"/>
                    <a:pt x="9427" y="1304"/>
                  </a:cubicBezTo>
                  <a:cubicBezTo>
                    <a:pt x="9344" y="1318"/>
                    <a:pt x="9271" y="1324"/>
                    <a:pt x="9200" y="1346"/>
                  </a:cubicBezTo>
                  <a:cubicBezTo>
                    <a:pt x="9027" y="1405"/>
                    <a:pt x="8909" y="1565"/>
                    <a:pt x="8715" y="1585"/>
                  </a:cubicBezTo>
                  <a:cubicBezTo>
                    <a:pt x="8638" y="1751"/>
                    <a:pt x="8470" y="1701"/>
                    <a:pt x="8354" y="1770"/>
                  </a:cubicBezTo>
                  <a:cubicBezTo>
                    <a:pt x="8232" y="1843"/>
                    <a:pt x="8123" y="1941"/>
                    <a:pt x="8008" y="2026"/>
                  </a:cubicBezTo>
                  <a:cubicBezTo>
                    <a:pt x="8000" y="2033"/>
                    <a:pt x="7988" y="2042"/>
                    <a:pt x="7978" y="2044"/>
                  </a:cubicBezTo>
                  <a:cubicBezTo>
                    <a:pt x="7885" y="2054"/>
                    <a:pt x="7789" y="2035"/>
                    <a:pt x="7725" y="2152"/>
                  </a:cubicBezTo>
                  <a:cubicBezTo>
                    <a:pt x="7689" y="2217"/>
                    <a:pt x="7527" y="2158"/>
                    <a:pt x="7523" y="2297"/>
                  </a:cubicBezTo>
                  <a:cubicBezTo>
                    <a:pt x="7522" y="2317"/>
                    <a:pt x="7433" y="2367"/>
                    <a:pt x="7383" y="2389"/>
                  </a:cubicBezTo>
                  <a:cubicBezTo>
                    <a:pt x="7305" y="2422"/>
                    <a:pt x="7179" y="2403"/>
                    <a:pt x="7158" y="2488"/>
                  </a:cubicBezTo>
                  <a:cubicBezTo>
                    <a:pt x="7124" y="2625"/>
                    <a:pt x="7015" y="2536"/>
                    <a:pt x="6958" y="2610"/>
                  </a:cubicBezTo>
                  <a:cubicBezTo>
                    <a:pt x="6907" y="2678"/>
                    <a:pt x="6805" y="2716"/>
                    <a:pt x="6734" y="2776"/>
                  </a:cubicBezTo>
                  <a:cubicBezTo>
                    <a:pt x="6668" y="2832"/>
                    <a:pt x="6614" y="2900"/>
                    <a:pt x="6605" y="2910"/>
                  </a:cubicBezTo>
                  <a:cubicBezTo>
                    <a:pt x="6471" y="2982"/>
                    <a:pt x="6359" y="3010"/>
                    <a:pt x="6325" y="3066"/>
                  </a:cubicBezTo>
                  <a:cubicBezTo>
                    <a:pt x="6222" y="3229"/>
                    <a:pt x="6067" y="3329"/>
                    <a:pt x="5943" y="3520"/>
                  </a:cubicBezTo>
                  <a:lnTo>
                    <a:pt x="5943" y="3520"/>
                  </a:lnTo>
                  <a:cubicBezTo>
                    <a:pt x="5934" y="3514"/>
                    <a:pt x="5925" y="3509"/>
                    <a:pt x="5915" y="3503"/>
                  </a:cubicBezTo>
                  <a:lnTo>
                    <a:pt x="5915" y="3503"/>
                  </a:lnTo>
                  <a:cubicBezTo>
                    <a:pt x="5918" y="3516"/>
                    <a:pt x="5921" y="3531"/>
                    <a:pt x="5925" y="3549"/>
                  </a:cubicBezTo>
                  <a:cubicBezTo>
                    <a:pt x="5931" y="3539"/>
                    <a:pt x="5937" y="3529"/>
                    <a:pt x="5943" y="3520"/>
                  </a:cubicBezTo>
                  <a:lnTo>
                    <a:pt x="5943" y="3520"/>
                  </a:lnTo>
                  <a:cubicBezTo>
                    <a:pt x="5949" y="3524"/>
                    <a:pt x="5955" y="3528"/>
                    <a:pt x="5961" y="3532"/>
                  </a:cubicBezTo>
                  <a:cubicBezTo>
                    <a:pt x="5965" y="3537"/>
                    <a:pt x="5959" y="3554"/>
                    <a:pt x="5943" y="3554"/>
                  </a:cubicBezTo>
                  <a:cubicBezTo>
                    <a:pt x="5938" y="3554"/>
                    <a:pt x="5932" y="3552"/>
                    <a:pt x="5925" y="3549"/>
                  </a:cubicBezTo>
                  <a:cubicBezTo>
                    <a:pt x="5924" y="3550"/>
                    <a:pt x="5922" y="3551"/>
                    <a:pt x="5920" y="3551"/>
                  </a:cubicBezTo>
                  <a:cubicBezTo>
                    <a:pt x="5909" y="3551"/>
                    <a:pt x="5899" y="3521"/>
                    <a:pt x="5888" y="3490"/>
                  </a:cubicBezTo>
                  <a:lnTo>
                    <a:pt x="5888" y="3490"/>
                  </a:lnTo>
                  <a:cubicBezTo>
                    <a:pt x="5897" y="3494"/>
                    <a:pt x="5906" y="3499"/>
                    <a:pt x="5915" y="3503"/>
                  </a:cubicBezTo>
                  <a:lnTo>
                    <a:pt x="5915" y="3503"/>
                  </a:lnTo>
                  <a:cubicBezTo>
                    <a:pt x="5903" y="3458"/>
                    <a:pt x="5898" y="3447"/>
                    <a:pt x="5896" y="3447"/>
                  </a:cubicBezTo>
                  <a:cubicBezTo>
                    <a:pt x="5896" y="3447"/>
                    <a:pt x="5896" y="3447"/>
                    <a:pt x="5896" y="3447"/>
                  </a:cubicBezTo>
                  <a:cubicBezTo>
                    <a:pt x="5838" y="3481"/>
                    <a:pt x="5785" y="3525"/>
                    <a:pt x="5727" y="3549"/>
                  </a:cubicBezTo>
                  <a:cubicBezTo>
                    <a:pt x="5659" y="3575"/>
                    <a:pt x="5721" y="3674"/>
                    <a:pt x="5615" y="3681"/>
                  </a:cubicBezTo>
                  <a:cubicBezTo>
                    <a:pt x="5571" y="3683"/>
                    <a:pt x="5497" y="3749"/>
                    <a:pt x="5472" y="3797"/>
                  </a:cubicBezTo>
                  <a:cubicBezTo>
                    <a:pt x="5393" y="3949"/>
                    <a:pt x="5271" y="4025"/>
                    <a:pt x="5113" y="4072"/>
                  </a:cubicBezTo>
                  <a:cubicBezTo>
                    <a:pt x="5094" y="4227"/>
                    <a:pt x="4982" y="4283"/>
                    <a:pt x="4912" y="4300"/>
                  </a:cubicBezTo>
                  <a:cubicBezTo>
                    <a:pt x="4825" y="4415"/>
                    <a:pt x="4781" y="4490"/>
                    <a:pt x="4720" y="4549"/>
                  </a:cubicBezTo>
                  <a:cubicBezTo>
                    <a:pt x="4654" y="4615"/>
                    <a:pt x="4539" y="4656"/>
                    <a:pt x="4508" y="4726"/>
                  </a:cubicBezTo>
                  <a:cubicBezTo>
                    <a:pt x="4464" y="4827"/>
                    <a:pt x="4369" y="4798"/>
                    <a:pt x="4320" y="4877"/>
                  </a:cubicBezTo>
                  <a:cubicBezTo>
                    <a:pt x="4266" y="4962"/>
                    <a:pt x="4177" y="5030"/>
                    <a:pt x="4127" y="5082"/>
                  </a:cubicBezTo>
                  <a:cubicBezTo>
                    <a:pt x="4080" y="5198"/>
                    <a:pt x="4052" y="5291"/>
                    <a:pt x="4030" y="5369"/>
                  </a:cubicBezTo>
                  <a:cubicBezTo>
                    <a:pt x="3921" y="5416"/>
                    <a:pt x="3824" y="5455"/>
                    <a:pt x="3730" y="5497"/>
                  </a:cubicBezTo>
                  <a:cubicBezTo>
                    <a:pt x="3718" y="5501"/>
                    <a:pt x="3711" y="5523"/>
                    <a:pt x="3701" y="5536"/>
                  </a:cubicBezTo>
                  <a:cubicBezTo>
                    <a:pt x="3730" y="5572"/>
                    <a:pt x="3761" y="5605"/>
                    <a:pt x="3807" y="5658"/>
                  </a:cubicBezTo>
                  <a:cubicBezTo>
                    <a:pt x="3729" y="5735"/>
                    <a:pt x="3654" y="5807"/>
                    <a:pt x="3577" y="5881"/>
                  </a:cubicBezTo>
                  <a:cubicBezTo>
                    <a:pt x="3555" y="5920"/>
                    <a:pt x="3527" y="5967"/>
                    <a:pt x="3489" y="6032"/>
                  </a:cubicBezTo>
                  <a:cubicBezTo>
                    <a:pt x="3479" y="5970"/>
                    <a:pt x="3473" y="5942"/>
                    <a:pt x="3464" y="5895"/>
                  </a:cubicBezTo>
                  <a:lnTo>
                    <a:pt x="3464" y="5895"/>
                  </a:lnTo>
                  <a:cubicBezTo>
                    <a:pt x="3296" y="6073"/>
                    <a:pt x="3493" y="6162"/>
                    <a:pt x="3412" y="6319"/>
                  </a:cubicBezTo>
                  <a:cubicBezTo>
                    <a:pt x="3371" y="6282"/>
                    <a:pt x="3330" y="6234"/>
                    <a:pt x="3273" y="6234"/>
                  </a:cubicBezTo>
                  <a:cubicBezTo>
                    <a:pt x="3254" y="6234"/>
                    <a:pt x="3232" y="6240"/>
                    <a:pt x="3208" y="6254"/>
                  </a:cubicBezTo>
                  <a:cubicBezTo>
                    <a:pt x="3125" y="6303"/>
                    <a:pt x="3049" y="6368"/>
                    <a:pt x="2984" y="6428"/>
                  </a:cubicBezTo>
                  <a:cubicBezTo>
                    <a:pt x="2950" y="6512"/>
                    <a:pt x="2912" y="6591"/>
                    <a:pt x="2884" y="6674"/>
                  </a:cubicBezTo>
                  <a:cubicBezTo>
                    <a:pt x="2789" y="6956"/>
                    <a:pt x="2438" y="7066"/>
                    <a:pt x="2405" y="7391"/>
                  </a:cubicBezTo>
                  <a:cubicBezTo>
                    <a:pt x="2281" y="7449"/>
                    <a:pt x="2212" y="7542"/>
                    <a:pt x="2225" y="7681"/>
                  </a:cubicBezTo>
                  <a:cubicBezTo>
                    <a:pt x="2096" y="7740"/>
                    <a:pt x="2062" y="7890"/>
                    <a:pt x="1999" y="8008"/>
                  </a:cubicBezTo>
                  <a:cubicBezTo>
                    <a:pt x="1963" y="8073"/>
                    <a:pt x="1957" y="8155"/>
                    <a:pt x="1941" y="8223"/>
                  </a:cubicBezTo>
                  <a:cubicBezTo>
                    <a:pt x="1888" y="8283"/>
                    <a:pt x="1832" y="8336"/>
                    <a:pt x="1793" y="8399"/>
                  </a:cubicBezTo>
                  <a:cubicBezTo>
                    <a:pt x="1642" y="8648"/>
                    <a:pt x="1550" y="8935"/>
                    <a:pt x="1357" y="9155"/>
                  </a:cubicBezTo>
                  <a:cubicBezTo>
                    <a:pt x="1338" y="9176"/>
                    <a:pt x="1319" y="9229"/>
                    <a:pt x="1326" y="9251"/>
                  </a:cubicBezTo>
                  <a:cubicBezTo>
                    <a:pt x="1367" y="9379"/>
                    <a:pt x="1282" y="9478"/>
                    <a:pt x="1241" y="9582"/>
                  </a:cubicBezTo>
                  <a:cubicBezTo>
                    <a:pt x="1211" y="9660"/>
                    <a:pt x="1114" y="9737"/>
                    <a:pt x="1117" y="9798"/>
                  </a:cubicBezTo>
                  <a:cubicBezTo>
                    <a:pt x="1126" y="9965"/>
                    <a:pt x="983" y="10097"/>
                    <a:pt x="994" y="10228"/>
                  </a:cubicBezTo>
                  <a:cubicBezTo>
                    <a:pt x="1004" y="10403"/>
                    <a:pt x="914" y="10491"/>
                    <a:pt x="854" y="10619"/>
                  </a:cubicBezTo>
                  <a:cubicBezTo>
                    <a:pt x="829" y="10671"/>
                    <a:pt x="849" y="10752"/>
                    <a:pt x="835" y="10815"/>
                  </a:cubicBezTo>
                  <a:cubicBezTo>
                    <a:pt x="823" y="10872"/>
                    <a:pt x="791" y="10924"/>
                    <a:pt x="763" y="10989"/>
                  </a:cubicBezTo>
                  <a:cubicBezTo>
                    <a:pt x="777" y="11024"/>
                    <a:pt x="798" y="11074"/>
                    <a:pt x="819" y="11128"/>
                  </a:cubicBezTo>
                  <a:lnTo>
                    <a:pt x="670" y="11237"/>
                  </a:lnTo>
                  <a:cubicBezTo>
                    <a:pt x="692" y="11290"/>
                    <a:pt x="713" y="11340"/>
                    <a:pt x="736" y="11399"/>
                  </a:cubicBezTo>
                  <a:cubicBezTo>
                    <a:pt x="716" y="11418"/>
                    <a:pt x="695" y="11436"/>
                    <a:pt x="660" y="11467"/>
                  </a:cubicBezTo>
                  <a:cubicBezTo>
                    <a:pt x="689" y="11514"/>
                    <a:pt x="721" y="11565"/>
                    <a:pt x="764" y="11633"/>
                  </a:cubicBezTo>
                  <a:cubicBezTo>
                    <a:pt x="698" y="11642"/>
                    <a:pt x="661" y="11648"/>
                    <a:pt x="607" y="11654"/>
                  </a:cubicBezTo>
                  <a:cubicBezTo>
                    <a:pt x="593" y="11702"/>
                    <a:pt x="585" y="11761"/>
                    <a:pt x="560" y="11811"/>
                  </a:cubicBezTo>
                  <a:cubicBezTo>
                    <a:pt x="532" y="11870"/>
                    <a:pt x="489" y="11921"/>
                    <a:pt x="474" y="11948"/>
                  </a:cubicBezTo>
                  <a:cubicBezTo>
                    <a:pt x="474" y="12058"/>
                    <a:pt x="498" y="12157"/>
                    <a:pt x="468" y="12207"/>
                  </a:cubicBezTo>
                  <a:cubicBezTo>
                    <a:pt x="377" y="12360"/>
                    <a:pt x="443" y="12526"/>
                    <a:pt x="388" y="12672"/>
                  </a:cubicBezTo>
                  <a:cubicBezTo>
                    <a:pt x="452" y="12701"/>
                    <a:pt x="501" y="12725"/>
                    <a:pt x="557" y="12750"/>
                  </a:cubicBezTo>
                  <a:cubicBezTo>
                    <a:pt x="538" y="12766"/>
                    <a:pt x="529" y="12779"/>
                    <a:pt x="521" y="12779"/>
                  </a:cubicBezTo>
                  <a:cubicBezTo>
                    <a:pt x="476" y="12778"/>
                    <a:pt x="430" y="12775"/>
                    <a:pt x="382" y="12773"/>
                  </a:cubicBezTo>
                  <a:cubicBezTo>
                    <a:pt x="327" y="12932"/>
                    <a:pt x="307" y="13100"/>
                    <a:pt x="277" y="13269"/>
                  </a:cubicBezTo>
                  <a:cubicBezTo>
                    <a:pt x="264" y="13354"/>
                    <a:pt x="248" y="13440"/>
                    <a:pt x="224" y="13525"/>
                  </a:cubicBezTo>
                  <a:cubicBezTo>
                    <a:pt x="209" y="13612"/>
                    <a:pt x="189" y="13699"/>
                    <a:pt x="155" y="13785"/>
                  </a:cubicBezTo>
                  <a:cubicBezTo>
                    <a:pt x="189" y="13809"/>
                    <a:pt x="229" y="13837"/>
                    <a:pt x="286" y="13877"/>
                  </a:cubicBezTo>
                  <a:cubicBezTo>
                    <a:pt x="208" y="13900"/>
                    <a:pt x="174" y="13911"/>
                    <a:pt x="137" y="13922"/>
                  </a:cubicBezTo>
                  <a:cubicBezTo>
                    <a:pt x="133" y="13975"/>
                    <a:pt x="123" y="14024"/>
                    <a:pt x="127" y="14069"/>
                  </a:cubicBezTo>
                  <a:cubicBezTo>
                    <a:pt x="132" y="14102"/>
                    <a:pt x="158" y="14127"/>
                    <a:pt x="162" y="14136"/>
                  </a:cubicBezTo>
                  <a:cubicBezTo>
                    <a:pt x="140" y="14211"/>
                    <a:pt x="108" y="14272"/>
                    <a:pt x="105" y="14336"/>
                  </a:cubicBezTo>
                  <a:cubicBezTo>
                    <a:pt x="93" y="14590"/>
                    <a:pt x="27" y="14851"/>
                    <a:pt x="79" y="15108"/>
                  </a:cubicBezTo>
                  <a:cubicBezTo>
                    <a:pt x="62" y="15143"/>
                    <a:pt x="46" y="15192"/>
                    <a:pt x="26" y="15254"/>
                  </a:cubicBezTo>
                  <a:cubicBezTo>
                    <a:pt x="99" y="15271"/>
                    <a:pt x="152" y="15283"/>
                    <a:pt x="209" y="15296"/>
                  </a:cubicBezTo>
                  <a:cubicBezTo>
                    <a:pt x="208" y="15341"/>
                    <a:pt x="207" y="15373"/>
                    <a:pt x="207" y="15410"/>
                  </a:cubicBezTo>
                  <a:cubicBezTo>
                    <a:pt x="149" y="15419"/>
                    <a:pt x="96" y="15427"/>
                    <a:pt x="46" y="15435"/>
                  </a:cubicBezTo>
                  <a:cubicBezTo>
                    <a:pt x="84" y="15530"/>
                    <a:pt x="118" y="15613"/>
                    <a:pt x="154" y="15700"/>
                  </a:cubicBezTo>
                  <a:cubicBezTo>
                    <a:pt x="111" y="15711"/>
                    <a:pt x="86" y="15719"/>
                    <a:pt x="59" y="15725"/>
                  </a:cubicBezTo>
                  <a:cubicBezTo>
                    <a:pt x="1" y="15951"/>
                    <a:pt x="136" y="16179"/>
                    <a:pt x="73" y="16404"/>
                  </a:cubicBezTo>
                  <a:cubicBezTo>
                    <a:pt x="109" y="16493"/>
                    <a:pt x="149" y="16591"/>
                    <a:pt x="184" y="16676"/>
                  </a:cubicBezTo>
                  <a:cubicBezTo>
                    <a:pt x="158" y="16722"/>
                    <a:pt x="142" y="16747"/>
                    <a:pt x="132" y="16765"/>
                  </a:cubicBezTo>
                  <a:cubicBezTo>
                    <a:pt x="171" y="16800"/>
                    <a:pt x="218" y="16832"/>
                    <a:pt x="270" y="16872"/>
                  </a:cubicBezTo>
                  <a:cubicBezTo>
                    <a:pt x="198" y="16943"/>
                    <a:pt x="145" y="16996"/>
                    <a:pt x="104" y="17037"/>
                  </a:cubicBezTo>
                  <a:cubicBezTo>
                    <a:pt x="215" y="17212"/>
                    <a:pt x="165" y="17421"/>
                    <a:pt x="229" y="17580"/>
                  </a:cubicBezTo>
                  <a:cubicBezTo>
                    <a:pt x="274" y="17594"/>
                    <a:pt x="308" y="17606"/>
                    <a:pt x="354" y="17621"/>
                  </a:cubicBezTo>
                  <a:cubicBezTo>
                    <a:pt x="318" y="17752"/>
                    <a:pt x="287" y="17865"/>
                    <a:pt x="271" y="17921"/>
                  </a:cubicBezTo>
                  <a:cubicBezTo>
                    <a:pt x="352" y="18202"/>
                    <a:pt x="414" y="18429"/>
                    <a:pt x="524" y="18679"/>
                  </a:cubicBezTo>
                  <a:cubicBezTo>
                    <a:pt x="543" y="18691"/>
                    <a:pt x="588" y="18717"/>
                    <a:pt x="632" y="18742"/>
                  </a:cubicBezTo>
                  <a:cubicBezTo>
                    <a:pt x="599" y="18804"/>
                    <a:pt x="576" y="18851"/>
                    <a:pt x="552" y="18899"/>
                  </a:cubicBezTo>
                  <a:cubicBezTo>
                    <a:pt x="648" y="19010"/>
                    <a:pt x="686" y="19126"/>
                    <a:pt x="629" y="19263"/>
                  </a:cubicBezTo>
                  <a:cubicBezTo>
                    <a:pt x="657" y="19292"/>
                    <a:pt x="685" y="19322"/>
                    <a:pt x="713" y="19351"/>
                  </a:cubicBezTo>
                  <a:cubicBezTo>
                    <a:pt x="699" y="19417"/>
                    <a:pt x="689" y="19469"/>
                    <a:pt x="682" y="19501"/>
                  </a:cubicBezTo>
                  <a:cubicBezTo>
                    <a:pt x="721" y="19578"/>
                    <a:pt x="763" y="19632"/>
                    <a:pt x="779" y="19694"/>
                  </a:cubicBezTo>
                  <a:cubicBezTo>
                    <a:pt x="830" y="19932"/>
                    <a:pt x="911" y="20162"/>
                    <a:pt x="985" y="20394"/>
                  </a:cubicBezTo>
                  <a:cubicBezTo>
                    <a:pt x="1061" y="20625"/>
                    <a:pt x="1148" y="20853"/>
                    <a:pt x="1269" y="21067"/>
                  </a:cubicBezTo>
                  <a:cubicBezTo>
                    <a:pt x="1325" y="21164"/>
                    <a:pt x="1331" y="21278"/>
                    <a:pt x="1417" y="21377"/>
                  </a:cubicBezTo>
                  <a:cubicBezTo>
                    <a:pt x="1485" y="21442"/>
                    <a:pt x="1482" y="21602"/>
                    <a:pt x="1525" y="21718"/>
                  </a:cubicBezTo>
                  <a:cubicBezTo>
                    <a:pt x="1547" y="21779"/>
                    <a:pt x="1591" y="21842"/>
                    <a:pt x="1638" y="21883"/>
                  </a:cubicBezTo>
                  <a:cubicBezTo>
                    <a:pt x="1763" y="21988"/>
                    <a:pt x="1697" y="22182"/>
                    <a:pt x="1831" y="22279"/>
                  </a:cubicBezTo>
                  <a:cubicBezTo>
                    <a:pt x="1837" y="22283"/>
                    <a:pt x="1829" y="22320"/>
                    <a:pt x="1829" y="22341"/>
                  </a:cubicBezTo>
                  <a:cubicBezTo>
                    <a:pt x="1829" y="22360"/>
                    <a:pt x="1831" y="22376"/>
                    <a:pt x="1832" y="22394"/>
                  </a:cubicBezTo>
                  <a:cubicBezTo>
                    <a:pt x="1956" y="22463"/>
                    <a:pt x="2090" y="22503"/>
                    <a:pt x="2168" y="22669"/>
                  </a:cubicBezTo>
                  <a:cubicBezTo>
                    <a:pt x="2099" y="22670"/>
                    <a:pt x="2031" y="22672"/>
                    <a:pt x="1935" y="22673"/>
                  </a:cubicBezTo>
                  <a:cubicBezTo>
                    <a:pt x="2007" y="22738"/>
                    <a:pt x="2041" y="22773"/>
                    <a:pt x="2079" y="22803"/>
                  </a:cubicBezTo>
                  <a:cubicBezTo>
                    <a:pt x="2074" y="22848"/>
                    <a:pt x="2069" y="22879"/>
                    <a:pt x="2066" y="22912"/>
                  </a:cubicBezTo>
                  <a:cubicBezTo>
                    <a:pt x="2124" y="22938"/>
                    <a:pt x="2184" y="22966"/>
                    <a:pt x="2260" y="23001"/>
                  </a:cubicBezTo>
                  <a:cubicBezTo>
                    <a:pt x="2293" y="23060"/>
                    <a:pt x="2332" y="23129"/>
                    <a:pt x="2388" y="23231"/>
                  </a:cubicBezTo>
                  <a:cubicBezTo>
                    <a:pt x="2424" y="23232"/>
                    <a:pt x="2472" y="23234"/>
                    <a:pt x="2562" y="23237"/>
                  </a:cubicBezTo>
                  <a:cubicBezTo>
                    <a:pt x="2475" y="23306"/>
                    <a:pt x="2434" y="23340"/>
                    <a:pt x="2357" y="23401"/>
                  </a:cubicBezTo>
                  <a:cubicBezTo>
                    <a:pt x="2496" y="23428"/>
                    <a:pt x="2591" y="23447"/>
                    <a:pt x="2686" y="23465"/>
                  </a:cubicBezTo>
                  <a:cubicBezTo>
                    <a:pt x="2700" y="23468"/>
                    <a:pt x="2715" y="23494"/>
                    <a:pt x="2740" y="23521"/>
                  </a:cubicBezTo>
                  <a:cubicBezTo>
                    <a:pt x="2733" y="23587"/>
                    <a:pt x="2724" y="23659"/>
                    <a:pt x="2716" y="23725"/>
                  </a:cubicBezTo>
                  <a:cubicBezTo>
                    <a:pt x="2856" y="23910"/>
                    <a:pt x="3114" y="23988"/>
                    <a:pt x="3103" y="24303"/>
                  </a:cubicBezTo>
                  <a:cubicBezTo>
                    <a:pt x="3043" y="24256"/>
                    <a:pt x="2989" y="24236"/>
                    <a:pt x="2941" y="24236"/>
                  </a:cubicBezTo>
                  <a:cubicBezTo>
                    <a:pt x="2886" y="24236"/>
                    <a:pt x="2838" y="24261"/>
                    <a:pt x="2794" y="24300"/>
                  </a:cubicBezTo>
                  <a:cubicBezTo>
                    <a:pt x="2936" y="24381"/>
                    <a:pt x="3077" y="24461"/>
                    <a:pt x="3221" y="24543"/>
                  </a:cubicBezTo>
                  <a:cubicBezTo>
                    <a:pt x="3240" y="24537"/>
                    <a:pt x="3267" y="24528"/>
                    <a:pt x="3303" y="24517"/>
                  </a:cubicBezTo>
                  <a:lnTo>
                    <a:pt x="3303" y="24517"/>
                  </a:lnTo>
                  <a:cubicBezTo>
                    <a:pt x="3317" y="24676"/>
                    <a:pt x="3190" y="24811"/>
                    <a:pt x="3354" y="24987"/>
                  </a:cubicBezTo>
                  <a:cubicBezTo>
                    <a:pt x="3368" y="24940"/>
                    <a:pt x="3379" y="24909"/>
                    <a:pt x="3399" y="24845"/>
                  </a:cubicBezTo>
                  <a:cubicBezTo>
                    <a:pt x="3476" y="24998"/>
                    <a:pt x="3458" y="25171"/>
                    <a:pt x="3623" y="25199"/>
                  </a:cubicBezTo>
                  <a:cubicBezTo>
                    <a:pt x="3627" y="25242"/>
                    <a:pt x="3629" y="25265"/>
                    <a:pt x="3632" y="25298"/>
                  </a:cubicBezTo>
                  <a:cubicBezTo>
                    <a:pt x="3685" y="25285"/>
                    <a:pt x="3720" y="25277"/>
                    <a:pt x="3764" y="25265"/>
                  </a:cubicBezTo>
                  <a:lnTo>
                    <a:pt x="3764" y="25265"/>
                  </a:lnTo>
                  <a:cubicBezTo>
                    <a:pt x="3742" y="25323"/>
                    <a:pt x="3724" y="25364"/>
                    <a:pt x="3702" y="25418"/>
                  </a:cubicBezTo>
                  <a:cubicBezTo>
                    <a:pt x="3895" y="25505"/>
                    <a:pt x="4027" y="25635"/>
                    <a:pt x="4049" y="25770"/>
                  </a:cubicBezTo>
                  <a:cubicBezTo>
                    <a:pt x="4152" y="25879"/>
                    <a:pt x="4245" y="25938"/>
                    <a:pt x="4263" y="26003"/>
                  </a:cubicBezTo>
                  <a:cubicBezTo>
                    <a:pt x="4300" y="26128"/>
                    <a:pt x="4358" y="26207"/>
                    <a:pt x="4475" y="26250"/>
                  </a:cubicBezTo>
                  <a:cubicBezTo>
                    <a:pt x="4595" y="26292"/>
                    <a:pt x="4595" y="26403"/>
                    <a:pt x="4636" y="26501"/>
                  </a:cubicBezTo>
                  <a:cubicBezTo>
                    <a:pt x="4663" y="26510"/>
                    <a:pt x="4695" y="26512"/>
                    <a:pt x="4722" y="26529"/>
                  </a:cubicBezTo>
                  <a:cubicBezTo>
                    <a:pt x="4879" y="26619"/>
                    <a:pt x="4960" y="26816"/>
                    <a:pt x="5151" y="26866"/>
                  </a:cubicBezTo>
                  <a:cubicBezTo>
                    <a:pt x="5154" y="26868"/>
                    <a:pt x="5154" y="26906"/>
                    <a:pt x="5159" y="26928"/>
                  </a:cubicBezTo>
                  <a:cubicBezTo>
                    <a:pt x="5179" y="27010"/>
                    <a:pt x="5344" y="26963"/>
                    <a:pt x="5316" y="27091"/>
                  </a:cubicBezTo>
                  <a:cubicBezTo>
                    <a:pt x="5400" y="27146"/>
                    <a:pt x="5484" y="27202"/>
                    <a:pt x="5565" y="27256"/>
                  </a:cubicBezTo>
                  <a:cubicBezTo>
                    <a:pt x="5572" y="27287"/>
                    <a:pt x="5578" y="27316"/>
                    <a:pt x="5582" y="27337"/>
                  </a:cubicBezTo>
                  <a:cubicBezTo>
                    <a:pt x="5630" y="27352"/>
                    <a:pt x="5671" y="27365"/>
                    <a:pt x="5705" y="27375"/>
                  </a:cubicBezTo>
                  <a:cubicBezTo>
                    <a:pt x="5724" y="27431"/>
                    <a:pt x="5738" y="27472"/>
                    <a:pt x="5759" y="27536"/>
                  </a:cubicBezTo>
                  <a:cubicBezTo>
                    <a:pt x="5918" y="27543"/>
                    <a:pt x="6015" y="27653"/>
                    <a:pt x="6096" y="27778"/>
                  </a:cubicBezTo>
                  <a:cubicBezTo>
                    <a:pt x="6146" y="27750"/>
                    <a:pt x="6199" y="27724"/>
                    <a:pt x="6280" y="27681"/>
                  </a:cubicBezTo>
                  <a:cubicBezTo>
                    <a:pt x="6286" y="27808"/>
                    <a:pt x="6290" y="27890"/>
                    <a:pt x="6295" y="27986"/>
                  </a:cubicBezTo>
                  <a:cubicBezTo>
                    <a:pt x="6512" y="28024"/>
                    <a:pt x="6651" y="28145"/>
                    <a:pt x="6731" y="28321"/>
                  </a:cubicBezTo>
                  <a:cubicBezTo>
                    <a:pt x="6798" y="28336"/>
                    <a:pt x="6849" y="28346"/>
                    <a:pt x="6895" y="28357"/>
                  </a:cubicBezTo>
                  <a:cubicBezTo>
                    <a:pt x="6914" y="28414"/>
                    <a:pt x="6927" y="28454"/>
                    <a:pt x="6943" y="28499"/>
                  </a:cubicBezTo>
                  <a:cubicBezTo>
                    <a:pt x="7077" y="28530"/>
                    <a:pt x="7204" y="28546"/>
                    <a:pt x="7320" y="28560"/>
                  </a:cubicBezTo>
                  <a:cubicBezTo>
                    <a:pt x="7324" y="28624"/>
                    <a:pt x="7329" y="28691"/>
                    <a:pt x="7332" y="28763"/>
                  </a:cubicBezTo>
                  <a:cubicBezTo>
                    <a:pt x="7422" y="28797"/>
                    <a:pt x="7487" y="28884"/>
                    <a:pt x="7579" y="28884"/>
                  </a:cubicBezTo>
                  <a:cubicBezTo>
                    <a:pt x="7594" y="28884"/>
                    <a:pt x="7609" y="28882"/>
                    <a:pt x="7624" y="28877"/>
                  </a:cubicBezTo>
                  <a:cubicBezTo>
                    <a:pt x="7651" y="29019"/>
                    <a:pt x="7808" y="29044"/>
                    <a:pt x="7891" y="29120"/>
                  </a:cubicBezTo>
                  <a:cubicBezTo>
                    <a:pt x="7976" y="29119"/>
                    <a:pt x="8050" y="29117"/>
                    <a:pt x="8132" y="29116"/>
                  </a:cubicBezTo>
                  <a:cubicBezTo>
                    <a:pt x="8181" y="29225"/>
                    <a:pt x="8219" y="29314"/>
                    <a:pt x="8254" y="29392"/>
                  </a:cubicBezTo>
                  <a:cubicBezTo>
                    <a:pt x="8277" y="29374"/>
                    <a:pt x="8307" y="29368"/>
                    <a:pt x="8340" y="29368"/>
                  </a:cubicBezTo>
                  <a:cubicBezTo>
                    <a:pt x="8393" y="29368"/>
                    <a:pt x="8456" y="29383"/>
                    <a:pt x="8515" y="29383"/>
                  </a:cubicBezTo>
                  <a:cubicBezTo>
                    <a:pt x="8549" y="29383"/>
                    <a:pt x="8582" y="29378"/>
                    <a:pt x="8612" y="29361"/>
                  </a:cubicBezTo>
                  <a:cubicBezTo>
                    <a:pt x="8707" y="29411"/>
                    <a:pt x="8793" y="29456"/>
                    <a:pt x="8882" y="29504"/>
                  </a:cubicBezTo>
                  <a:cubicBezTo>
                    <a:pt x="8929" y="29486"/>
                    <a:pt x="8977" y="29467"/>
                    <a:pt x="9019" y="29451"/>
                  </a:cubicBezTo>
                  <a:lnTo>
                    <a:pt x="9019" y="29451"/>
                  </a:lnTo>
                  <a:cubicBezTo>
                    <a:pt x="9169" y="29572"/>
                    <a:pt x="8968" y="29542"/>
                    <a:pt x="8999" y="29592"/>
                  </a:cubicBezTo>
                  <a:lnTo>
                    <a:pt x="8996" y="29704"/>
                  </a:lnTo>
                  <a:lnTo>
                    <a:pt x="9056" y="29767"/>
                  </a:lnTo>
                  <a:cubicBezTo>
                    <a:pt x="9106" y="29728"/>
                    <a:pt x="9155" y="29688"/>
                    <a:pt x="9193" y="29659"/>
                  </a:cubicBezTo>
                  <a:cubicBezTo>
                    <a:pt x="9281" y="29742"/>
                    <a:pt x="9346" y="29804"/>
                    <a:pt x="9446" y="29898"/>
                  </a:cubicBezTo>
                  <a:cubicBezTo>
                    <a:pt x="9455" y="29815"/>
                    <a:pt x="9491" y="29794"/>
                    <a:pt x="9534" y="29794"/>
                  </a:cubicBezTo>
                  <a:cubicBezTo>
                    <a:pt x="9578" y="29794"/>
                    <a:pt x="9631" y="29816"/>
                    <a:pt x="9673" y="29816"/>
                  </a:cubicBezTo>
                  <a:cubicBezTo>
                    <a:pt x="9681" y="29816"/>
                    <a:pt x="9689" y="29815"/>
                    <a:pt x="9696" y="29813"/>
                  </a:cubicBezTo>
                  <a:cubicBezTo>
                    <a:pt x="9722" y="29848"/>
                    <a:pt x="9747" y="29884"/>
                    <a:pt x="9778" y="29925"/>
                  </a:cubicBezTo>
                  <a:cubicBezTo>
                    <a:pt x="9873" y="29907"/>
                    <a:pt x="9956" y="29885"/>
                    <a:pt x="10043" y="29863"/>
                  </a:cubicBezTo>
                  <a:cubicBezTo>
                    <a:pt x="10044" y="29863"/>
                    <a:pt x="10046" y="29863"/>
                    <a:pt x="10047" y="29863"/>
                  </a:cubicBezTo>
                  <a:cubicBezTo>
                    <a:pt x="10059" y="29863"/>
                    <a:pt x="10076" y="29873"/>
                    <a:pt x="10090" y="29878"/>
                  </a:cubicBezTo>
                  <a:cubicBezTo>
                    <a:pt x="10077" y="29932"/>
                    <a:pt x="10064" y="29982"/>
                    <a:pt x="10046" y="30050"/>
                  </a:cubicBezTo>
                  <a:cubicBezTo>
                    <a:pt x="10162" y="30053"/>
                    <a:pt x="10249" y="30054"/>
                    <a:pt x="10287" y="30056"/>
                  </a:cubicBezTo>
                  <a:cubicBezTo>
                    <a:pt x="10380" y="30013"/>
                    <a:pt x="10437" y="29988"/>
                    <a:pt x="10513" y="29954"/>
                  </a:cubicBezTo>
                  <a:cubicBezTo>
                    <a:pt x="10533" y="30046"/>
                    <a:pt x="10548" y="30110"/>
                    <a:pt x="10563" y="30174"/>
                  </a:cubicBezTo>
                  <a:cubicBezTo>
                    <a:pt x="10593" y="30166"/>
                    <a:pt x="10623" y="30159"/>
                    <a:pt x="10663" y="30150"/>
                  </a:cubicBezTo>
                  <a:cubicBezTo>
                    <a:pt x="10688" y="30224"/>
                    <a:pt x="10710" y="30291"/>
                    <a:pt x="10732" y="30359"/>
                  </a:cubicBezTo>
                  <a:cubicBezTo>
                    <a:pt x="10789" y="30343"/>
                    <a:pt x="10842" y="30328"/>
                    <a:pt x="10897" y="30312"/>
                  </a:cubicBezTo>
                  <a:cubicBezTo>
                    <a:pt x="10930" y="30365"/>
                    <a:pt x="10963" y="30418"/>
                    <a:pt x="10988" y="30457"/>
                  </a:cubicBezTo>
                  <a:cubicBezTo>
                    <a:pt x="11047" y="30438"/>
                    <a:pt x="11102" y="30419"/>
                    <a:pt x="11195" y="30390"/>
                  </a:cubicBezTo>
                  <a:lnTo>
                    <a:pt x="11195" y="30390"/>
                  </a:lnTo>
                  <a:cubicBezTo>
                    <a:pt x="11179" y="30485"/>
                    <a:pt x="11169" y="30538"/>
                    <a:pt x="11157" y="30603"/>
                  </a:cubicBezTo>
                  <a:cubicBezTo>
                    <a:pt x="11207" y="30615"/>
                    <a:pt x="11247" y="30624"/>
                    <a:pt x="11294" y="30634"/>
                  </a:cubicBezTo>
                  <a:cubicBezTo>
                    <a:pt x="11273" y="30591"/>
                    <a:pt x="11258" y="30565"/>
                    <a:pt x="11238" y="30522"/>
                  </a:cubicBezTo>
                  <a:lnTo>
                    <a:pt x="11238" y="30522"/>
                  </a:lnTo>
                  <a:cubicBezTo>
                    <a:pt x="11316" y="30546"/>
                    <a:pt x="11382" y="30558"/>
                    <a:pt x="11445" y="30568"/>
                  </a:cubicBezTo>
                  <a:cubicBezTo>
                    <a:pt x="11475" y="30535"/>
                    <a:pt x="11500" y="30507"/>
                    <a:pt x="11523" y="30482"/>
                  </a:cubicBezTo>
                  <a:cubicBezTo>
                    <a:pt x="11589" y="30502"/>
                    <a:pt x="11648" y="30519"/>
                    <a:pt x="11706" y="30535"/>
                  </a:cubicBezTo>
                  <a:cubicBezTo>
                    <a:pt x="11751" y="30510"/>
                    <a:pt x="11797" y="30484"/>
                    <a:pt x="11847" y="30455"/>
                  </a:cubicBezTo>
                  <a:cubicBezTo>
                    <a:pt x="11879" y="30507"/>
                    <a:pt x="11900" y="30540"/>
                    <a:pt x="11919" y="30569"/>
                  </a:cubicBezTo>
                  <a:cubicBezTo>
                    <a:pt x="11888" y="30585"/>
                    <a:pt x="11863" y="30597"/>
                    <a:pt x="11837" y="30612"/>
                  </a:cubicBezTo>
                  <a:cubicBezTo>
                    <a:pt x="11879" y="30640"/>
                    <a:pt x="11913" y="30663"/>
                    <a:pt x="11948" y="30688"/>
                  </a:cubicBezTo>
                  <a:cubicBezTo>
                    <a:pt x="11978" y="30747"/>
                    <a:pt x="11843" y="30833"/>
                    <a:pt x="11994" y="30864"/>
                  </a:cubicBezTo>
                  <a:cubicBezTo>
                    <a:pt x="11995" y="30864"/>
                    <a:pt x="11996" y="30864"/>
                    <a:pt x="11998" y="30864"/>
                  </a:cubicBezTo>
                  <a:cubicBezTo>
                    <a:pt x="12115" y="30864"/>
                    <a:pt x="12043" y="30730"/>
                    <a:pt x="12143" y="30730"/>
                  </a:cubicBezTo>
                  <a:cubicBezTo>
                    <a:pt x="12152" y="30730"/>
                    <a:pt x="12164" y="30731"/>
                    <a:pt x="12176" y="30734"/>
                  </a:cubicBezTo>
                  <a:cubicBezTo>
                    <a:pt x="12196" y="30657"/>
                    <a:pt x="12239" y="30612"/>
                    <a:pt x="12329" y="30612"/>
                  </a:cubicBezTo>
                  <a:cubicBezTo>
                    <a:pt x="12360" y="30612"/>
                    <a:pt x="12396" y="30617"/>
                    <a:pt x="12438" y="30628"/>
                  </a:cubicBezTo>
                  <a:cubicBezTo>
                    <a:pt x="12362" y="30678"/>
                    <a:pt x="12304" y="30716"/>
                    <a:pt x="12246" y="30755"/>
                  </a:cubicBezTo>
                  <a:lnTo>
                    <a:pt x="12562" y="31025"/>
                  </a:lnTo>
                  <a:cubicBezTo>
                    <a:pt x="12615" y="31018"/>
                    <a:pt x="12666" y="31009"/>
                    <a:pt x="12722" y="31000"/>
                  </a:cubicBezTo>
                  <a:cubicBezTo>
                    <a:pt x="12772" y="31059"/>
                    <a:pt x="12816" y="31118"/>
                    <a:pt x="12883" y="31186"/>
                  </a:cubicBezTo>
                  <a:cubicBezTo>
                    <a:pt x="12950" y="31102"/>
                    <a:pt x="13002" y="31037"/>
                    <a:pt x="13055" y="30972"/>
                  </a:cubicBezTo>
                  <a:cubicBezTo>
                    <a:pt x="13097" y="31062"/>
                    <a:pt x="13205" y="31055"/>
                    <a:pt x="13295" y="31074"/>
                  </a:cubicBezTo>
                  <a:cubicBezTo>
                    <a:pt x="13346" y="31003"/>
                    <a:pt x="13398" y="30931"/>
                    <a:pt x="13470" y="30831"/>
                  </a:cubicBezTo>
                  <a:cubicBezTo>
                    <a:pt x="13539" y="30909"/>
                    <a:pt x="13573" y="30962"/>
                    <a:pt x="13624" y="30997"/>
                  </a:cubicBezTo>
                  <a:cubicBezTo>
                    <a:pt x="13676" y="31031"/>
                    <a:pt x="13746" y="31047"/>
                    <a:pt x="13808" y="31071"/>
                  </a:cubicBezTo>
                  <a:cubicBezTo>
                    <a:pt x="13807" y="31121"/>
                    <a:pt x="13804" y="31158"/>
                    <a:pt x="13804" y="31162"/>
                  </a:cubicBezTo>
                  <a:cubicBezTo>
                    <a:pt x="13888" y="31277"/>
                    <a:pt x="13943" y="31353"/>
                    <a:pt x="13995" y="31426"/>
                  </a:cubicBezTo>
                  <a:cubicBezTo>
                    <a:pt x="14130" y="31465"/>
                    <a:pt x="14261" y="31502"/>
                    <a:pt x="14397" y="31542"/>
                  </a:cubicBezTo>
                  <a:cubicBezTo>
                    <a:pt x="14410" y="31505"/>
                    <a:pt x="14429" y="31455"/>
                    <a:pt x="14455" y="31383"/>
                  </a:cubicBezTo>
                  <a:cubicBezTo>
                    <a:pt x="14591" y="31465"/>
                    <a:pt x="14704" y="31536"/>
                    <a:pt x="14817" y="31606"/>
                  </a:cubicBezTo>
                  <a:cubicBezTo>
                    <a:pt x="14850" y="31586"/>
                    <a:pt x="14886" y="31573"/>
                    <a:pt x="14906" y="31551"/>
                  </a:cubicBezTo>
                  <a:cubicBezTo>
                    <a:pt x="14954" y="31490"/>
                    <a:pt x="14991" y="31426"/>
                    <a:pt x="15037" y="31365"/>
                  </a:cubicBezTo>
                  <a:cubicBezTo>
                    <a:pt x="15042" y="31358"/>
                    <a:pt x="15069" y="31359"/>
                    <a:pt x="15087" y="31356"/>
                  </a:cubicBezTo>
                  <a:cubicBezTo>
                    <a:pt x="15098" y="31395"/>
                    <a:pt x="15109" y="31428"/>
                    <a:pt x="15120" y="31465"/>
                  </a:cubicBezTo>
                  <a:cubicBezTo>
                    <a:pt x="15127" y="31466"/>
                    <a:pt x="15133" y="31466"/>
                    <a:pt x="15139" y="31466"/>
                  </a:cubicBezTo>
                  <a:cubicBezTo>
                    <a:pt x="15248" y="31466"/>
                    <a:pt x="15295" y="31417"/>
                    <a:pt x="15332" y="31346"/>
                  </a:cubicBezTo>
                  <a:cubicBezTo>
                    <a:pt x="15343" y="31325"/>
                    <a:pt x="15418" y="31327"/>
                    <a:pt x="15459" y="31318"/>
                  </a:cubicBezTo>
                  <a:lnTo>
                    <a:pt x="15459" y="31318"/>
                  </a:lnTo>
                  <a:cubicBezTo>
                    <a:pt x="15429" y="31387"/>
                    <a:pt x="15409" y="31436"/>
                    <a:pt x="15387" y="31484"/>
                  </a:cubicBezTo>
                  <a:cubicBezTo>
                    <a:pt x="15451" y="31502"/>
                    <a:pt x="15513" y="31521"/>
                    <a:pt x="15541" y="31529"/>
                  </a:cubicBezTo>
                  <a:cubicBezTo>
                    <a:pt x="15611" y="31528"/>
                    <a:pt x="15673" y="31519"/>
                    <a:pt x="15726" y="31519"/>
                  </a:cubicBezTo>
                  <a:cubicBezTo>
                    <a:pt x="15752" y="31519"/>
                    <a:pt x="15776" y="31521"/>
                    <a:pt x="15799" y="31527"/>
                  </a:cubicBezTo>
                  <a:cubicBezTo>
                    <a:pt x="15883" y="31552"/>
                    <a:pt x="15952" y="31609"/>
                    <a:pt x="16030" y="31649"/>
                  </a:cubicBezTo>
                  <a:cubicBezTo>
                    <a:pt x="16034" y="31651"/>
                    <a:pt x="16040" y="31652"/>
                    <a:pt x="16046" y="31652"/>
                  </a:cubicBezTo>
                  <a:cubicBezTo>
                    <a:pt x="16062" y="31652"/>
                    <a:pt x="16081" y="31647"/>
                    <a:pt x="16097" y="31645"/>
                  </a:cubicBezTo>
                  <a:cubicBezTo>
                    <a:pt x="16115" y="31612"/>
                    <a:pt x="16131" y="31580"/>
                    <a:pt x="16149" y="31548"/>
                  </a:cubicBezTo>
                  <a:cubicBezTo>
                    <a:pt x="16189" y="31566"/>
                    <a:pt x="16226" y="31597"/>
                    <a:pt x="16259" y="31597"/>
                  </a:cubicBezTo>
                  <a:cubicBezTo>
                    <a:pt x="16261" y="31597"/>
                    <a:pt x="16263" y="31596"/>
                    <a:pt x="16265" y="31596"/>
                  </a:cubicBezTo>
                  <a:cubicBezTo>
                    <a:pt x="16458" y="31567"/>
                    <a:pt x="16648" y="31530"/>
                    <a:pt x="16831" y="31495"/>
                  </a:cubicBezTo>
                  <a:cubicBezTo>
                    <a:pt x="16902" y="31509"/>
                    <a:pt x="16977" y="31524"/>
                    <a:pt x="17111" y="31551"/>
                  </a:cubicBezTo>
                  <a:cubicBezTo>
                    <a:pt x="17133" y="31506"/>
                    <a:pt x="17161" y="31455"/>
                    <a:pt x="17186" y="31408"/>
                  </a:cubicBezTo>
                  <a:cubicBezTo>
                    <a:pt x="17239" y="31439"/>
                    <a:pt x="17265" y="31453"/>
                    <a:pt x="17295" y="31471"/>
                  </a:cubicBezTo>
                  <a:cubicBezTo>
                    <a:pt x="17360" y="31443"/>
                    <a:pt x="17420" y="31420"/>
                    <a:pt x="17473" y="31398"/>
                  </a:cubicBezTo>
                  <a:cubicBezTo>
                    <a:pt x="17524" y="31426"/>
                    <a:pt x="17561" y="31446"/>
                    <a:pt x="17619" y="31477"/>
                  </a:cubicBezTo>
                  <a:cubicBezTo>
                    <a:pt x="17655" y="31448"/>
                    <a:pt x="17683" y="31420"/>
                    <a:pt x="17719" y="31398"/>
                  </a:cubicBezTo>
                  <a:cubicBezTo>
                    <a:pt x="17761" y="31373"/>
                    <a:pt x="17808" y="31350"/>
                    <a:pt x="17863" y="31317"/>
                  </a:cubicBezTo>
                  <a:cubicBezTo>
                    <a:pt x="17889" y="31365"/>
                    <a:pt x="17905" y="31396"/>
                    <a:pt x="17923" y="31427"/>
                  </a:cubicBezTo>
                  <a:cubicBezTo>
                    <a:pt x="18063" y="31411"/>
                    <a:pt x="18203" y="31395"/>
                    <a:pt x="18334" y="31378"/>
                  </a:cubicBezTo>
                  <a:cubicBezTo>
                    <a:pt x="18341" y="31337"/>
                    <a:pt x="18345" y="31311"/>
                    <a:pt x="18350" y="31289"/>
                  </a:cubicBezTo>
                  <a:cubicBezTo>
                    <a:pt x="18507" y="31309"/>
                    <a:pt x="18659" y="31330"/>
                    <a:pt x="18803" y="31349"/>
                  </a:cubicBezTo>
                  <a:cubicBezTo>
                    <a:pt x="18890" y="31283"/>
                    <a:pt x="18926" y="31185"/>
                    <a:pt x="19048" y="31185"/>
                  </a:cubicBezTo>
                  <a:cubicBezTo>
                    <a:pt x="19053" y="31185"/>
                    <a:pt x="19058" y="31185"/>
                    <a:pt x="19063" y="31186"/>
                  </a:cubicBezTo>
                  <a:cubicBezTo>
                    <a:pt x="19075" y="31165"/>
                    <a:pt x="19090" y="31147"/>
                    <a:pt x="19105" y="31130"/>
                  </a:cubicBezTo>
                  <a:lnTo>
                    <a:pt x="19130" y="31146"/>
                  </a:lnTo>
                  <a:lnTo>
                    <a:pt x="19075" y="31193"/>
                  </a:lnTo>
                  <a:cubicBezTo>
                    <a:pt x="19071" y="31190"/>
                    <a:pt x="19063" y="31186"/>
                    <a:pt x="19063" y="31186"/>
                  </a:cubicBezTo>
                  <a:lnTo>
                    <a:pt x="19063" y="31186"/>
                  </a:lnTo>
                  <a:cubicBezTo>
                    <a:pt x="19103" y="31221"/>
                    <a:pt x="19140" y="31253"/>
                    <a:pt x="19175" y="31284"/>
                  </a:cubicBezTo>
                  <a:cubicBezTo>
                    <a:pt x="19243" y="31246"/>
                    <a:pt x="19305" y="31211"/>
                    <a:pt x="19365" y="31177"/>
                  </a:cubicBezTo>
                  <a:cubicBezTo>
                    <a:pt x="19358" y="31130"/>
                    <a:pt x="19352" y="31084"/>
                    <a:pt x="19316" y="31042"/>
                  </a:cubicBezTo>
                  <a:cubicBezTo>
                    <a:pt x="19316" y="31042"/>
                    <a:pt x="19317" y="31041"/>
                    <a:pt x="19317" y="31041"/>
                  </a:cubicBezTo>
                  <a:lnTo>
                    <a:pt x="19317" y="31041"/>
                  </a:lnTo>
                  <a:cubicBezTo>
                    <a:pt x="19317" y="31041"/>
                    <a:pt x="19316" y="31041"/>
                    <a:pt x="19316" y="31042"/>
                  </a:cubicBezTo>
                  <a:lnTo>
                    <a:pt x="19316" y="31042"/>
                  </a:lnTo>
                  <a:cubicBezTo>
                    <a:pt x="19278" y="31011"/>
                    <a:pt x="19269" y="30975"/>
                    <a:pt x="19260" y="30939"/>
                  </a:cubicBezTo>
                  <a:lnTo>
                    <a:pt x="19306" y="30928"/>
                  </a:lnTo>
                  <a:lnTo>
                    <a:pt x="19349" y="31032"/>
                  </a:lnTo>
                  <a:lnTo>
                    <a:pt x="19349" y="31032"/>
                  </a:lnTo>
                  <a:cubicBezTo>
                    <a:pt x="19371" y="31026"/>
                    <a:pt x="19391" y="31024"/>
                    <a:pt x="19409" y="31024"/>
                  </a:cubicBezTo>
                  <a:cubicBezTo>
                    <a:pt x="19500" y="31024"/>
                    <a:pt x="19547" y="31082"/>
                    <a:pt x="19622" y="31093"/>
                  </a:cubicBezTo>
                  <a:cubicBezTo>
                    <a:pt x="19637" y="31050"/>
                    <a:pt x="19653" y="31008"/>
                    <a:pt x="19681" y="30928"/>
                  </a:cubicBezTo>
                  <a:cubicBezTo>
                    <a:pt x="19747" y="30980"/>
                    <a:pt x="19787" y="31012"/>
                    <a:pt x="19825" y="31043"/>
                  </a:cubicBezTo>
                  <a:cubicBezTo>
                    <a:pt x="19890" y="30980"/>
                    <a:pt x="20024" y="30946"/>
                    <a:pt x="20012" y="30806"/>
                  </a:cubicBezTo>
                  <a:lnTo>
                    <a:pt x="20012" y="30806"/>
                  </a:lnTo>
                  <a:cubicBezTo>
                    <a:pt x="20078" y="30853"/>
                    <a:pt x="20127" y="30889"/>
                    <a:pt x="20189" y="30931"/>
                  </a:cubicBezTo>
                  <a:cubicBezTo>
                    <a:pt x="20202" y="30874"/>
                    <a:pt x="20211" y="30837"/>
                    <a:pt x="20215" y="30812"/>
                  </a:cubicBezTo>
                  <a:cubicBezTo>
                    <a:pt x="20282" y="30808"/>
                    <a:pt x="20345" y="30802"/>
                    <a:pt x="20442" y="30794"/>
                  </a:cubicBezTo>
                  <a:cubicBezTo>
                    <a:pt x="20383" y="30759"/>
                    <a:pt x="20358" y="30744"/>
                    <a:pt x="20332" y="30728"/>
                  </a:cubicBezTo>
                  <a:cubicBezTo>
                    <a:pt x="20376" y="30703"/>
                    <a:pt x="20414" y="30681"/>
                    <a:pt x="20452" y="30659"/>
                  </a:cubicBezTo>
                  <a:cubicBezTo>
                    <a:pt x="20452" y="30606"/>
                    <a:pt x="20451" y="30553"/>
                    <a:pt x="20449" y="30494"/>
                  </a:cubicBezTo>
                  <a:cubicBezTo>
                    <a:pt x="20502" y="30493"/>
                    <a:pt x="20536" y="30493"/>
                    <a:pt x="20592" y="30491"/>
                  </a:cubicBezTo>
                  <a:lnTo>
                    <a:pt x="20592" y="30491"/>
                  </a:lnTo>
                  <a:cubicBezTo>
                    <a:pt x="20574" y="30544"/>
                    <a:pt x="20561" y="30587"/>
                    <a:pt x="20546" y="30631"/>
                  </a:cubicBezTo>
                  <a:cubicBezTo>
                    <a:pt x="20624" y="30660"/>
                    <a:pt x="20684" y="30674"/>
                    <a:pt x="20728" y="30674"/>
                  </a:cubicBezTo>
                  <a:cubicBezTo>
                    <a:pt x="20777" y="30674"/>
                    <a:pt x="20807" y="30657"/>
                    <a:pt x="20824" y="30622"/>
                  </a:cubicBezTo>
                  <a:cubicBezTo>
                    <a:pt x="20799" y="30608"/>
                    <a:pt x="20774" y="30593"/>
                    <a:pt x="20755" y="30583"/>
                  </a:cubicBezTo>
                  <a:cubicBezTo>
                    <a:pt x="20782" y="30543"/>
                    <a:pt x="20805" y="30509"/>
                    <a:pt x="20821" y="30485"/>
                  </a:cubicBezTo>
                  <a:cubicBezTo>
                    <a:pt x="20910" y="30510"/>
                    <a:pt x="20988" y="30522"/>
                    <a:pt x="21060" y="30537"/>
                  </a:cubicBezTo>
                  <a:cubicBezTo>
                    <a:pt x="21083" y="30503"/>
                    <a:pt x="21097" y="30493"/>
                    <a:pt x="21095" y="30485"/>
                  </a:cubicBezTo>
                  <a:cubicBezTo>
                    <a:pt x="21091" y="30461"/>
                    <a:pt x="21084" y="30437"/>
                    <a:pt x="21018" y="30410"/>
                  </a:cubicBezTo>
                  <a:lnTo>
                    <a:pt x="21018" y="30410"/>
                  </a:lnTo>
                  <a:cubicBezTo>
                    <a:pt x="21005" y="30418"/>
                    <a:pt x="20992" y="30426"/>
                    <a:pt x="20977" y="30432"/>
                  </a:cubicBezTo>
                  <a:cubicBezTo>
                    <a:pt x="20977" y="30433"/>
                    <a:pt x="20976" y="30433"/>
                    <a:pt x="20975" y="30433"/>
                  </a:cubicBezTo>
                  <a:cubicBezTo>
                    <a:pt x="20964" y="30433"/>
                    <a:pt x="20951" y="30417"/>
                    <a:pt x="20982" y="30397"/>
                  </a:cubicBezTo>
                  <a:cubicBezTo>
                    <a:pt x="20982" y="30397"/>
                    <a:pt x="20983" y="30397"/>
                    <a:pt x="20983" y="30397"/>
                  </a:cubicBezTo>
                  <a:lnTo>
                    <a:pt x="20983" y="30397"/>
                  </a:lnTo>
                  <a:cubicBezTo>
                    <a:pt x="20983" y="30397"/>
                    <a:pt x="20983" y="30397"/>
                    <a:pt x="20983" y="30397"/>
                  </a:cubicBezTo>
                  <a:cubicBezTo>
                    <a:pt x="20996" y="30401"/>
                    <a:pt x="21008" y="30406"/>
                    <a:pt x="21018" y="30410"/>
                  </a:cubicBezTo>
                  <a:lnTo>
                    <a:pt x="21018" y="30410"/>
                  </a:lnTo>
                  <a:cubicBezTo>
                    <a:pt x="21024" y="30406"/>
                    <a:pt x="21030" y="30402"/>
                    <a:pt x="21036" y="30397"/>
                  </a:cubicBezTo>
                  <a:lnTo>
                    <a:pt x="21036" y="30397"/>
                  </a:lnTo>
                  <a:cubicBezTo>
                    <a:pt x="21027" y="30397"/>
                    <a:pt x="21017" y="30396"/>
                    <a:pt x="21007" y="30396"/>
                  </a:cubicBezTo>
                  <a:cubicBezTo>
                    <a:pt x="20999" y="30396"/>
                    <a:pt x="20991" y="30397"/>
                    <a:pt x="20983" y="30397"/>
                  </a:cubicBezTo>
                  <a:lnTo>
                    <a:pt x="20983" y="30397"/>
                  </a:lnTo>
                  <a:cubicBezTo>
                    <a:pt x="20981" y="30384"/>
                    <a:pt x="21023" y="30379"/>
                    <a:pt x="21067" y="30377"/>
                  </a:cubicBezTo>
                  <a:lnTo>
                    <a:pt x="21067" y="30377"/>
                  </a:lnTo>
                  <a:cubicBezTo>
                    <a:pt x="21057" y="30383"/>
                    <a:pt x="21047" y="30390"/>
                    <a:pt x="21036" y="30397"/>
                  </a:cubicBezTo>
                  <a:lnTo>
                    <a:pt x="21036" y="30397"/>
                  </a:lnTo>
                  <a:cubicBezTo>
                    <a:pt x="21148" y="30405"/>
                    <a:pt x="21229" y="30450"/>
                    <a:pt x="21303" y="30450"/>
                  </a:cubicBezTo>
                  <a:cubicBezTo>
                    <a:pt x="21349" y="30450"/>
                    <a:pt x="21392" y="30433"/>
                    <a:pt x="21438" y="30379"/>
                  </a:cubicBezTo>
                  <a:cubicBezTo>
                    <a:pt x="21436" y="30347"/>
                    <a:pt x="21436" y="30321"/>
                    <a:pt x="21433" y="30244"/>
                  </a:cubicBezTo>
                  <a:lnTo>
                    <a:pt x="21433" y="30244"/>
                  </a:lnTo>
                  <a:cubicBezTo>
                    <a:pt x="21509" y="30300"/>
                    <a:pt x="21554" y="30334"/>
                    <a:pt x="21600" y="30368"/>
                  </a:cubicBezTo>
                  <a:cubicBezTo>
                    <a:pt x="21751" y="30297"/>
                    <a:pt x="21875" y="30238"/>
                    <a:pt x="22037" y="30163"/>
                  </a:cubicBezTo>
                  <a:cubicBezTo>
                    <a:pt x="22068" y="30164"/>
                    <a:pt x="22094" y="30165"/>
                    <a:pt x="22117" y="30165"/>
                  </a:cubicBezTo>
                  <a:cubicBezTo>
                    <a:pt x="22241" y="30165"/>
                    <a:pt x="22253" y="30142"/>
                    <a:pt x="22316" y="29994"/>
                  </a:cubicBezTo>
                  <a:cubicBezTo>
                    <a:pt x="22321" y="29984"/>
                    <a:pt x="22293" y="29968"/>
                    <a:pt x="22279" y="29954"/>
                  </a:cubicBezTo>
                  <a:cubicBezTo>
                    <a:pt x="22251" y="29976"/>
                    <a:pt x="22225" y="30000"/>
                    <a:pt x="22179" y="30037"/>
                  </a:cubicBezTo>
                  <a:cubicBezTo>
                    <a:pt x="22169" y="29993"/>
                    <a:pt x="22162" y="29960"/>
                    <a:pt x="22156" y="29932"/>
                  </a:cubicBezTo>
                  <a:cubicBezTo>
                    <a:pt x="22249" y="29898"/>
                    <a:pt x="22328" y="29881"/>
                    <a:pt x="22397" y="29847"/>
                  </a:cubicBezTo>
                  <a:cubicBezTo>
                    <a:pt x="22428" y="29878"/>
                    <a:pt x="22453" y="29903"/>
                    <a:pt x="22480" y="29931"/>
                  </a:cubicBezTo>
                  <a:cubicBezTo>
                    <a:pt x="22502" y="29897"/>
                    <a:pt x="22519" y="29869"/>
                    <a:pt x="22535" y="29842"/>
                  </a:cubicBezTo>
                  <a:cubicBezTo>
                    <a:pt x="22591" y="29891"/>
                    <a:pt x="22654" y="29907"/>
                    <a:pt x="22722" y="29907"/>
                  </a:cubicBezTo>
                  <a:cubicBezTo>
                    <a:pt x="22846" y="29907"/>
                    <a:pt x="22988" y="29856"/>
                    <a:pt x="23142" y="29854"/>
                  </a:cubicBezTo>
                  <a:cubicBezTo>
                    <a:pt x="23075" y="29759"/>
                    <a:pt x="23034" y="29700"/>
                    <a:pt x="22986" y="29632"/>
                  </a:cubicBezTo>
                  <a:cubicBezTo>
                    <a:pt x="23111" y="29578"/>
                    <a:pt x="23230" y="29525"/>
                    <a:pt x="23343" y="29475"/>
                  </a:cubicBezTo>
                  <a:cubicBezTo>
                    <a:pt x="23346" y="29428"/>
                    <a:pt x="23349" y="29391"/>
                    <a:pt x="23350" y="29356"/>
                  </a:cubicBezTo>
                  <a:cubicBezTo>
                    <a:pt x="23362" y="29358"/>
                    <a:pt x="23373" y="29360"/>
                    <a:pt x="23384" y="29363"/>
                  </a:cubicBezTo>
                  <a:cubicBezTo>
                    <a:pt x="23402" y="29404"/>
                    <a:pt x="23421" y="29445"/>
                    <a:pt x="23439" y="29485"/>
                  </a:cubicBezTo>
                  <a:cubicBezTo>
                    <a:pt x="23300" y="29576"/>
                    <a:pt x="23246" y="29666"/>
                    <a:pt x="23273" y="29754"/>
                  </a:cubicBezTo>
                  <a:cubicBezTo>
                    <a:pt x="23495" y="29682"/>
                    <a:pt x="23705" y="29576"/>
                    <a:pt x="23915" y="29472"/>
                  </a:cubicBezTo>
                  <a:cubicBezTo>
                    <a:pt x="24118" y="29353"/>
                    <a:pt x="24324" y="29241"/>
                    <a:pt x="24554" y="29177"/>
                  </a:cubicBezTo>
                  <a:cubicBezTo>
                    <a:pt x="24605" y="29111"/>
                    <a:pt x="24663" y="29038"/>
                    <a:pt x="24722" y="28961"/>
                  </a:cubicBezTo>
                  <a:cubicBezTo>
                    <a:pt x="24754" y="28992"/>
                    <a:pt x="24775" y="29010"/>
                    <a:pt x="24810" y="29042"/>
                  </a:cubicBezTo>
                  <a:cubicBezTo>
                    <a:pt x="24895" y="28982"/>
                    <a:pt x="24985" y="28917"/>
                    <a:pt x="25073" y="28855"/>
                  </a:cubicBezTo>
                  <a:lnTo>
                    <a:pt x="25182" y="28882"/>
                  </a:lnTo>
                  <a:cubicBezTo>
                    <a:pt x="25167" y="28826"/>
                    <a:pt x="25153" y="28768"/>
                    <a:pt x="25131" y="28676"/>
                  </a:cubicBezTo>
                  <a:lnTo>
                    <a:pt x="25131" y="28676"/>
                  </a:lnTo>
                  <a:cubicBezTo>
                    <a:pt x="25198" y="28735"/>
                    <a:pt x="25219" y="28752"/>
                    <a:pt x="25257" y="28785"/>
                  </a:cubicBezTo>
                  <a:cubicBezTo>
                    <a:pt x="25312" y="28757"/>
                    <a:pt x="25365" y="28705"/>
                    <a:pt x="25428" y="28674"/>
                  </a:cubicBezTo>
                  <a:cubicBezTo>
                    <a:pt x="25497" y="28639"/>
                    <a:pt x="25575" y="28626"/>
                    <a:pt x="25646" y="28590"/>
                  </a:cubicBezTo>
                  <a:cubicBezTo>
                    <a:pt x="25820" y="28501"/>
                    <a:pt x="25915" y="28329"/>
                    <a:pt x="25808" y="28191"/>
                  </a:cubicBezTo>
                  <a:lnTo>
                    <a:pt x="25808" y="28191"/>
                  </a:lnTo>
                  <a:cubicBezTo>
                    <a:pt x="25804" y="28196"/>
                    <a:pt x="25800" y="28200"/>
                    <a:pt x="25796" y="28204"/>
                  </a:cubicBezTo>
                  <a:cubicBezTo>
                    <a:pt x="25794" y="28205"/>
                    <a:pt x="25791" y="28206"/>
                    <a:pt x="25789" y="28206"/>
                  </a:cubicBezTo>
                  <a:cubicBezTo>
                    <a:pt x="25779" y="28206"/>
                    <a:pt x="25769" y="28194"/>
                    <a:pt x="25790" y="28170"/>
                  </a:cubicBezTo>
                  <a:lnTo>
                    <a:pt x="25790" y="28170"/>
                  </a:lnTo>
                  <a:cubicBezTo>
                    <a:pt x="25797" y="28177"/>
                    <a:pt x="25803" y="28184"/>
                    <a:pt x="25808" y="28191"/>
                  </a:cubicBezTo>
                  <a:lnTo>
                    <a:pt x="25808" y="28191"/>
                  </a:lnTo>
                  <a:cubicBezTo>
                    <a:pt x="25822" y="28178"/>
                    <a:pt x="25834" y="28163"/>
                    <a:pt x="25846" y="28148"/>
                  </a:cubicBezTo>
                  <a:lnTo>
                    <a:pt x="25846" y="28148"/>
                  </a:lnTo>
                  <a:cubicBezTo>
                    <a:pt x="25830" y="28153"/>
                    <a:pt x="25811" y="28160"/>
                    <a:pt x="25790" y="28170"/>
                  </a:cubicBezTo>
                  <a:cubicBezTo>
                    <a:pt x="25782" y="28158"/>
                    <a:pt x="25824" y="28142"/>
                    <a:pt x="25866" y="28124"/>
                  </a:cubicBezTo>
                  <a:lnTo>
                    <a:pt x="25866" y="28124"/>
                  </a:lnTo>
                  <a:cubicBezTo>
                    <a:pt x="25859" y="28132"/>
                    <a:pt x="25853" y="28140"/>
                    <a:pt x="25846" y="28148"/>
                  </a:cubicBezTo>
                  <a:lnTo>
                    <a:pt x="25846" y="28148"/>
                  </a:lnTo>
                  <a:cubicBezTo>
                    <a:pt x="25868" y="28141"/>
                    <a:pt x="25886" y="28139"/>
                    <a:pt x="25901" y="28139"/>
                  </a:cubicBezTo>
                  <a:cubicBezTo>
                    <a:pt x="25989" y="28139"/>
                    <a:pt x="25991" y="28227"/>
                    <a:pt x="26047" y="28227"/>
                  </a:cubicBezTo>
                  <a:cubicBezTo>
                    <a:pt x="26055" y="28227"/>
                    <a:pt x="26064" y="28225"/>
                    <a:pt x="26074" y="28221"/>
                  </a:cubicBezTo>
                  <a:cubicBezTo>
                    <a:pt x="26261" y="28112"/>
                    <a:pt x="26249" y="27973"/>
                    <a:pt x="26236" y="27827"/>
                  </a:cubicBezTo>
                  <a:lnTo>
                    <a:pt x="26236" y="27827"/>
                  </a:lnTo>
                  <a:cubicBezTo>
                    <a:pt x="26343" y="27830"/>
                    <a:pt x="26447" y="27831"/>
                    <a:pt x="26552" y="27833"/>
                  </a:cubicBezTo>
                  <a:cubicBezTo>
                    <a:pt x="26581" y="27775"/>
                    <a:pt x="26599" y="27703"/>
                    <a:pt x="26614" y="27702"/>
                  </a:cubicBezTo>
                  <a:cubicBezTo>
                    <a:pt x="26842" y="27664"/>
                    <a:pt x="26923" y="27477"/>
                    <a:pt x="27008" y="27306"/>
                  </a:cubicBezTo>
                  <a:cubicBezTo>
                    <a:pt x="27058" y="27208"/>
                    <a:pt x="27101" y="27107"/>
                    <a:pt x="27151" y="26997"/>
                  </a:cubicBezTo>
                  <a:cubicBezTo>
                    <a:pt x="27215" y="26990"/>
                    <a:pt x="27286" y="26984"/>
                    <a:pt x="27355" y="26977"/>
                  </a:cubicBezTo>
                  <a:cubicBezTo>
                    <a:pt x="27363" y="26943"/>
                    <a:pt x="27367" y="26921"/>
                    <a:pt x="27371" y="26894"/>
                  </a:cubicBezTo>
                  <a:lnTo>
                    <a:pt x="27561" y="26878"/>
                  </a:lnTo>
                  <a:cubicBezTo>
                    <a:pt x="27516" y="26757"/>
                    <a:pt x="27645" y="26638"/>
                    <a:pt x="27613" y="26456"/>
                  </a:cubicBezTo>
                  <a:lnTo>
                    <a:pt x="27613" y="26456"/>
                  </a:lnTo>
                  <a:cubicBezTo>
                    <a:pt x="27707" y="26481"/>
                    <a:pt x="27766" y="26495"/>
                    <a:pt x="27855" y="26519"/>
                  </a:cubicBezTo>
                  <a:cubicBezTo>
                    <a:pt x="27852" y="26376"/>
                    <a:pt x="27851" y="26291"/>
                    <a:pt x="27850" y="26220"/>
                  </a:cubicBezTo>
                  <a:cubicBezTo>
                    <a:pt x="27926" y="26194"/>
                    <a:pt x="28003" y="26169"/>
                    <a:pt x="28097" y="26135"/>
                  </a:cubicBezTo>
                  <a:cubicBezTo>
                    <a:pt x="28050" y="26064"/>
                    <a:pt x="28020" y="26019"/>
                    <a:pt x="27988" y="25972"/>
                  </a:cubicBezTo>
                  <a:cubicBezTo>
                    <a:pt x="28025" y="25941"/>
                    <a:pt x="28050" y="25919"/>
                    <a:pt x="28081" y="25891"/>
                  </a:cubicBezTo>
                  <a:cubicBezTo>
                    <a:pt x="28091" y="25930"/>
                    <a:pt x="28097" y="25961"/>
                    <a:pt x="28104" y="25992"/>
                  </a:cubicBezTo>
                  <a:cubicBezTo>
                    <a:pt x="28145" y="25985"/>
                    <a:pt x="28186" y="25979"/>
                    <a:pt x="28223" y="25973"/>
                  </a:cubicBezTo>
                  <a:cubicBezTo>
                    <a:pt x="28231" y="25936"/>
                    <a:pt x="28236" y="25908"/>
                    <a:pt x="28247" y="25864"/>
                  </a:cubicBezTo>
                  <a:cubicBezTo>
                    <a:pt x="28301" y="25901"/>
                    <a:pt x="28347" y="25932"/>
                    <a:pt x="28394" y="25963"/>
                  </a:cubicBezTo>
                  <a:cubicBezTo>
                    <a:pt x="28425" y="25929"/>
                    <a:pt x="28447" y="25904"/>
                    <a:pt x="28472" y="25876"/>
                  </a:cubicBezTo>
                  <a:cubicBezTo>
                    <a:pt x="28438" y="25827"/>
                    <a:pt x="28407" y="25783"/>
                    <a:pt x="28370" y="25730"/>
                  </a:cubicBezTo>
                  <a:cubicBezTo>
                    <a:pt x="28419" y="25722"/>
                    <a:pt x="28450" y="25716"/>
                    <a:pt x="28478" y="25710"/>
                  </a:cubicBezTo>
                  <a:cubicBezTo>
                    <a:pt x="28487" y="25670"/>
                    <a:pt x="28497" y="25629"/>
                    <a:pt x="28509" y="25577"/>
                  </a:cubicBezTo>
                  <a:cubicBezTo>
                    <a:pt x="28590" y="25560"/>
                    <a:pt x="28659" y="25545"/>
                    <a:pt x="28728" y="25532"/>
                  </a:cubicBezTo>
                  <a:cubicBezTo>
                    <a:pt x="28731" y="25464"/>
                    <a:pt x="28732" y="25407"/>
                    <a:pt x="28734" y="25343"/>
                  </a:cubicBezTo>
                  <a:cubicBezTo>
                    <a:pt x="28779" y="25352"/>
                    <a:pt x="28822" y="25360"/>
                    <a:pt x="28853" y="25366"/>
                  </a:cubicBezTo>
                  <a:cubicBezTo>
                    <a:pt x="28910" y="25293"/>
                    <a:pt x="28962" y="25229"/>
                    <a:pt x="29016" y="25161"/>
                  </a:cubicBezTo>
                  <a:cubicBezTo>
                    <a:pt x="28781" y="25071"/>
                    <a:pt x="28773" y="25064"/>
                    <a:pt x="28650" y="24856"/>
                  </a:cubicBezTo>
                  <a:cubicBezTo>
                    <a:pt x="28803" y="24804"/>
                    <a:pt x="28943" y="24755"/>
                    <a:pt x="29068" y="24712"/>
                  </a:cubicBezTo>
                  <a:lnTo>
                    <a:pt x="29068" y="24712"/>
                  </a:lnTo>
                  <a:cubicBezTo>
                    <a:pt x="29147" y="24790"/>
                    <a:pt x="29034" y="24948"/>
                    <a:pt x="29165" y="24968"/>
                  </a:cubicBezTo>
                  <a:cubicBezTo>
                    <a:pt x="29193" y="24911"/>
                    <a:pt x="29216" y="24854"/>
                    <a:pt x="29246" y="24798"/>
                  </a:cubicBezTo>
                  <a:cubicBezTo>
                    <a:pt x="29296" y="24706"/>
                    <a:pt x="29309" y="24628"/>
                    <a:pt x="29241" y="24568"/>
                  </a:cubicBezTo>
                  <a:cubicBezTo>
                    <a:pt x="29237" y="24565"/>
                    <a:pt x="29253" y="24539"/>
                    <a:pt x="29260" y="24523"/>
                  </a:cubicBezTo>
                  <a:cubicBezTo>
                    <a:pt x="29303" y="24530"/>
                    <a:pt x="29344" y="24537"/>
                    <a:pt x="29393" y="24546"/>
                  </a:cubicBezTo>
                  <a:cubicBezTo>
                    <a:pt x="29455" y="24355"/>
                    <a:pt x="29411" y="24228"/>
                    <a:pt x="29353" y="24111"/>
                  </a:cubicBezTo>
                  <a:cubicBezTo>
                    <a:pt x="29318" y="24037"/>
                    <a:pt x="29288" y="23963"/>
                    <a:pt x="29391" y="23868"/>
                  </a:cubicBezTo>
                  <a:cubicBezTo>
                    <a:pt x="29472" y="23932"/>
                    <a:pt x="29475" y="24101"/>
                    <a:pt x="29596" y="24101"/>
                  </a:cubicBezTo>
                  <a:cubicBezTo>
                    <a:pt x="29609" y="24101"/>
                    <a:pt x="29624" y="24099"/>
                    <a:pt x="29640" y="24094"/>
                  </a:cubicBezTo>
                  <a:cubicBezTo>
                    <a:pt x="29666" y="24053"/>
                    <a:pt x="29693" y="24013"/>
                    <a:pt x="29719" y="23972"/>
                  </a:cubicBezTo>
                  <a:cubicBezTo>
                    <a:pt x="29677" y="23862"/>
                    <a:pt x="29671" y="23749"/>
                    <a:pt x="29764" y="23582"/>
                  </a:cubicBezTo>
                  <a:cubicBezTo>
                    <a:pt x="29806" y="23657"/>
                    <a:pt x="29830" y="23716"/>
                    <a:pt x="29868" y="23757"/>
                  </a:cubicBezTo>
                  <a:cubicBezTo>
                    <a:pt x="29870" y="23760"/>
                    <a:pt x="29874" y="23761"/>
                    <a:pt x="29878" y="23761"/>
                  </a:cubicBezTo>
                  <a:cubicBezTo>
                    <a:pt x="29899" y="23761"/>
                    <a:pt x="29940" y="23739"/>
                    <a:pt x="29978" y="23727"/>
                  </a:cubicBezTo>
                  <a:cubicBezTo>
                    <a:pt x="29950" y="23662"/>
                    <a:pt x="29931" y="23619"/>
                    <a:pt x="29917" y="23585"/>
                  </a:cubicBezTo>
                  <a:cubicBezTo>
                    <a:pt x="29946" y="23521"/>
                    <a:pt x="29973" y="23462"/>
                    <a:pt x="30030" y="23337"/>
                  </a:cubicBezTo>
                  <a:lnTo>
                    <a:pt x="30030" y="23337"/>
                  </a:lnTo>
                  <a:cubicBezTo>
                    <a:pt x="29921" y="23398"/>
                    <a:pt x="29872" y="23425"/>
                    <a:pt x="29824" y="23453"/>
                  </a:cubicBezTo>
                  <a:cubicBezTo>
                    <a:pt x="29803" y="23401"/>
                    <a:pt x="29783" y="23346"/>
                    <a:pt x="29758" y="23281"/>
                  </a:cubicBezTo>
                  <a:lnTo>
                    <a:pt x="29758" y="23281"/>
                  </a:lnTo>
                  <a:cubicBezTo>
                    <a:pt x="29874" y="23297"/>
                    <a:pt x="29978" y="23312"/>
                    <a:pt x="30089" y="23328"/>
                  </a:cubicBezTo>
                  <a:cubicBezTo>
                    <a:pt x="30106" y="23168"/>
                    <a:pt x="30121" y="23029"/>
                    <a:pt x="30136" y="22901"/>
                  </a:cubicBezTo>
                  <a:cubicBezTo>
                    <a:pt x="30195" y="22860"/>
                    <a:pt x="30245" y="22832"/>
                    <a:pt x="30292" y="22794"/>
                  </a:cubicBezTo>
                  <a:cubicBezTo>
                    <a:pt x="30276" y="22703"/>
                    <a:pt x="30259" y="22617"/>
                    <a:pt x="30246" y="22541"/>
                  </a:cubicBezTo>
                  <a:cubicBezTo>
                    <a:pt x="30186" y="22501"/>
                    <a:pt x="30133" y="22466"/>
                    <a:pt x="30105" y="22447"/>
                  </a:cubicBezTo>
                  <a:cubicBezTo>
                    <a:pt x="30145" y="22411"/>
                    <a:pt x="30187" y="22372"/>
                    <a:pt x="30220" y="22344"/>
                  </a:cubicBezTo>
                  <a:cubicBezTo>
                    <a:pt x="30296" y="22451"/>
                    <a:pt x="30358" y="22538"/>
                    <a:pt x="30426" y="22635"/>
                  </a:cubicBezTo>
                  <a:cubicBezTo>
                    <a:pt x="30449" y="22586"/>
                    <a:pt x="30462" y="22557"/>
                    <a:pt x="30479" y="22523"/>
                  </a:cubicBezTo>
                  <a:cubicBezTo>
                    <a:pt x="30434" y="22483"/>
                    <a:pt x="30393" y="22448"/>
                    <a:pt x="30371" y="22429"/>
                  </a:cubicBezTo>
                  <a:cubicBezTo>
                    <a:pt x="30374" y="22358"/>
                    <a:pt x="30380" y="22316"/>
                    <a:pt x="30373" y="22279"/>
                  </a:cubicBezTo>
                  <a:cubicBezTo>
                    <a:pt x="30368" y="22254"/>
                    <a:pt x="30346" y="22238"/>
                    <a:pt x="30333" y="22220"/>
                  </a:cubicBezTo>
                  <a:cubicBezTo>
                    <a:pt x="30377" y="22183"/>
                    <a:pt x="30395" y="22169"/>
                    <a:pt x="30458" y="22116"/>
                  </a:cubicBezTo>
                  <a:lnTo>
                    <a:pt x="30458" y="22116"/>
                  </a:lnTo>
                  <a:cubicBezTo>
                    <a:pt x="30298" y="22120"/>
                    <a:pt x="30190" y="22123"/>
                    <a:pt x="30074" y="22127"/>
                  </a:cubicBezTo>
                  <a:cubicBezTo>
                    <a:pt x="30084" y="22079"/>
                    <a:pt x="30090" y="22048"/>
                    <a:pt x="30102" y="21996"/>
                  </a:cubicBezTo>
                  <a:cubicBezTo>
                    <a:pt x="30214" y="22004"/>
                    <a:pt x="30320" y="22011"/>
                    <a:pt x="30426" y="22018"/>
                  </a:cubicBezTo>
                  <a:lnTo>
                    <a:pt x="30476" y="21923"/>
                  </a:lnTo>
                  <a:cubicBezTo>
                    <a:pt x="30445" y="21905"/>
                    <a:pt x="30414" y="21889"/>
                    <a:pt x="30380" y="21871"/>
                  </a:cubicBezTo>
                  <a:lnTo>
                    <a:pt x="30379" y="21871"/>
                  </a:lnTo>
                  <a:cubicBezTo>
                    <a:pt x="30405" y="21820"/>
                    <a:pt x="30421" y="21792"/>
                    <a:pt x="30437" y="21758"/>
                  </a:cubicBezTo>
                  <a:cubicBezTo>
                    <a:pt x="30495" y="21774"/>
                    <a:pt x="30546" y="21790"/>
                    <a:pt x="30598" y="21807"/>
                  </a:cubicBezTo>
                  <a:cubicBezTo>
                    <a:pt x="30617" y="21677"/>
                    <a:pt x="30635" y="21562"/>
                    <a:pt x="30654" y="21443"/>
                  </a:cubicBezTo>
                  <a:lnTo>
                    <a:pt x="30654" y="21443"/>
                  </a:lnTo>
                  <a:cubicBezTo>
                    <a:pt x="30560" y="21468"/>
                    <a:pt x="30486" y="21487"/>
                    <a:pt x="30405" y="21509"/>
                  </a:cubicBezTo>
                  <a:cubicBezTo>
                    <a:pt x="30398" y="21308"/>
                    <a:pt x="30608" y="21287"/>
                    <a:pt x="30607" y="21137"/>
                  </a:cubicBezTo>
                  <a:lnTo>
                    <a:pt x="30607" y="21137"/>
                  </a:lnTo>
                  <a:cubicBezTo>
                    <a:pt x="30742" y="21150"/>
                    <a:pt x="30857" y="21162"/>
                    <a:pt x="30970" y="21174"/>
                  </a:cubicBezTo>
                  <a:lnTo>
                    <a:pt x="30983" y="21136"/>
                  </a:lnTo>
                  <a:lnTo>
                    <a:pt x="30736" y="21021"/>
                  </a:lnTo>
                  <a:lnTo>
                    <a:pt x="30780" y="20980"/>
                  </a:lnTo>
                  <a:cubicBezTo>
                    <a:pt x="30755" y="20915"/>
                    <a:pt x="30730" y="20850"/>
                    <a:pt x="30715" y="20809"/>
                  </a:cubicBezTo>
                  <a:cubicBezTo>
                    <a:pt x="30799" y="20772"/>
                    <a:pt x="30889" y="20736"/>
                    <a:pt x="31011" y="20684"/>
                  </a:cubicBezTo>
                  <a:cubicBezTo>
                    <a:pt x="30974" y="20621"/>
                    <a:pt x="30944" y="20569"/>
                    <a:pt x="30921" y="20531"/>
                  </a:cubicBezTo>
                  <a:cubicBezTo>
                    <a:pt x="31002" y="20469"/>
                    <a:pt x="31060" y="20424"/>
                    <a:pt x="31119" y="20381"/>
                  </a:cubicBezTo>
                  <a:cubicBezTo>
                    <a:pt x="31089" y="20313"/>
                    <a:pt x="31067" y="20265"/>
                    <a:pt x="31047" y="20215"/>
                  </a:cubicBezTo>
                  <a:lnTo>
                    <a:pt x="31026" y="20112"/>
                  </a:lnTo>
                  <a:lnTo>
                    <a:pt x="31099" y="20082"/>
                  </a:lnTo>
                  <a:cubicBezTo>
                    <a:pt x="31083" y="20018"/>
                    <a:pt x="31067" y="19953"/>
                    <a:pt x="31051" y="19891"/>
                  </a:cubicBezTo>
                  <a:cubicBezTo>
                    <a:pt x="30992" y="19913"/>
                    <a:pt x="30961" y="19925"/>
                    <a:pt x="30914" y="19941"/>
                  </a:cubicBezTo>
                  <a:cubicBezTo>
                    <a:pt x="30944" y="19865"/>
                    <a:pt x="30969" y="19815"/>
                    <a:pt x="30986" y="19756"/>
                  </a:cubicBezTo>
                  <a:cubicBezTo>
                    <a:pt x="30998" y="19757"/>
                    <a:pt x="31010" y="19758"/>
                    <a:pt x="31021" y="19758"/>
                  </a:cubicBezTo>
                  <a:cubicBezTo>
                    <a:pt x="31189" y="19758"/>
                    <a:pt x="31321" y="19613"/>
                    <a:pt x="31488" y="19548"/>
                  </a:cubicBezTo>
                  <a:cubicBezTo>
                    <a:pt x="31454" y="19441"/>
                    <a:pt x="31429" y="19361"/>
                    <a:pt x="31407" y="19288"/>
                  </a:cubicBezTo>
                  <a:cubicBezTo>
                    <a:pt x="31448" y="19242"/>
                    <a:pt x="31475" y="19214"/>
                    <a:pt x="31538" y="19145"/>
                  </a:cubicBezTo>
                  <a:lnTo>
                    <a:pt x="31538" y="19145"/>
                  </a:lnTo>
                  <a:cubicBezTo>
                    <a:pt x="31448" y="19158"/>
                    <a:pt x="31401" y="19166"/>
                    <a:pt x="31358" y="19172"/>
                  </a:cubicBezTo>
                  <a:cubicBezTo>
                    <a:pt x="31322" y="19129"/>
                    <a:pt x="31285" y="19086"/>
                    <a:pt x="31258" y="19054"/>
                  </a:cubicBezTo>
                  <a:cubicBezTo>
                    <a:pt x="31267" y="18963"/>
                    <a:pt x="31275" y="18882"/>
                    <a:pt x="31289" y="18732"/>
                  </a:cubicBezTo>
                  <a:cubicBezTo>
                    <a:pt x="31330" y="18845"/>
                    <a:pt x="31351" y="18901"/>
                    <a:pt x="31366" y="18944"/>
                  </a:cubicBezTo>
                  <a:cubicBezTo>
                    <a:pt x="31433" y="18939"/>
                    <a:pt x="31504" y="18933"/>
                    <a:pt x="31575" y="18929"/>
                  </a:cubicBezTo>
                  <a:cubicBezTo>
                    <a:pt x="31566" y="18758"/>
                    <a:pt x="31566" y="18760"/>
                    <a:pt x="31664" y="18598"/>
                  </a:cubicBezTo>
                  <a:lnTo>
                    <a:pt x="31664" y="18598"/>
                  </a:lnTo>
                  <a:cubicBezTo>
                    <a:pt x="31606" y="18607"/>
                    <a:pt x="31557" y="18614"/>
                    <a:pt x="31506" y="18623"/>
                  </a:cubicBezTo>
                  <a:cubicBezTo>
                    <a:pt x="31523" y="18558"/>
                    <a:pt x="31541" y="18496"/>
                    <a:pt x="31558" y="18440"/>
                  </a:cubicBezTo>
                  <a:lnTo>
                    <a:pt x="31667" y="18440"/>
                  </a:lnTo>
                  <a:cubicBezTo>
                    <a:pt x="31697" y="18309"/>
                    <a:pt x="31701" y="18177"/>
                    <a:pt x="31716" y="18081"/>
                  </a:cubicBezTo>
                  <a:cubicBezTo>
                    <a:pt x="31675" y="17996"/>
                    <a:pt x="31641" y="17926"/>
                    <a:pt x="31604" y="17858"/>
                  </a:cubicBezTo>
                  <a:cubicBezTo>
                    <a:pt x="31588" y="17842"/>
                    <a:pt x="31576" y="17823"/>
                    <a:pt x="31564" y="17802"/>
                  </a:cubicBezTo>
                  <a:lnTo>
                    <a:pt x="31585" y="17784"/>
                  </a:lnTo>
                  <a:lnTo>
                    <a:pt x="31614" y="17850"/>
                  </a:lnTo>
                  <a:cubicBezTo>
                    <a:pt x="31610" y="17853"/>
                    <a:pt x="31606" y="17857"/>
                    <a:pt x="31604" y="17858"/>
                  </a:cubicBezTo>
                  <a:lnTo>
                    <a:pt x="31604" y="17858"/>
                  </a:lnTo>
                  <a:cubicBezTo>
                    <a:pt x="31701" y="17847"/>
                    <a:pt x="31747" y="17780"/>
                    <a:pt x="31759" y="17670"/>
                  </a:cubicBezTo>
                  <a:lnTo>
                    <a:pt x="31759" y="17670"/>
                  </a:lnTo>
                  <a:cubicBezTo>
                    <a:pt x="31725" y="17684"/>
                    <a:pt x="31692" y="17699"/>
                    <a:pt x="31647" y="17720"/>
                  </a:cubicBezTo>
                  <a:cubicBezTo>
                    <a:pt x="31651" y="17650"/>
                    <a:pt x="31654" y="17584"/>
                    <a:pt x="31657" y="17521"/>
                  </a:cubicBezTo>
                  <a:cubicBezTo>
                    <a:pt x="31625" y="17499"/>
                    <a:pt x="31594" y="17478"/>
                    <a:pt x="31556" y="17450"/>
                  </a:cubicBezTo>
                  <a:cubicBezTo>
                    <a:pt x="31598" y="17421"/>
                    <a:pt x="31631" y="17397"/>
                    <a:pt x="31666" y="17372"/>
                  </a:cubicBezTo>
                  <a:cubicBezTo>
                    <a:pt x="31685" y="17394"/>
                    <a:pt x="31710" y="17422"/>
                    <a:pt x="31735" y="17452"/>
                  </a:cubicBezTo>
                  <a:cubicBezTo>
                    <a:pt x="31801" y="17424"/>
                    <a:pt x="31863" y="17399"/>
                    <a:pt x="31935" y="17369"/>
                  </a:cubicBezTo>
                  <a:cubicBezTo>
                    <a:pt x="31882" y="17284"/>
                    <a:pt x="31840" y="17215"/>
                    <a:pt x="31795" y="17144"/>
                  </a:cubicBezTo>
                  <a:cubicBezTo>
                    <a:pt x="31754" y="17175"/>
                    <a:pt x="31729" y="17194"/>
                    <a:pt x="31706" y="17212"/>
                  </a:cubicBezTo>
                  <a:cubicBezTo>
                    <a:pt x="31678" y="17234"/>
                    <a:pt x="31653" y="17256"/>
                    <a:pt x="31606" y="17296"/>
                  </a:cubicBezTo>
                  <a:cubicBezTo>
                    <a:pt x="31642" y="17119"/>
                    <a:pt x="31735" y="17022"/>
                    <a:pt x="31885" y="17003"/>
                  </a:cubicBezTo>
                  <a:cubicBezTo>
                    <a:pt x="31828" y="16950"/>
                    <a:pt x="31775" y="16903"/>
                    <a:pt x="31726" y="16859"/>
                  </a:cubicBezTo>
                  <a:cubicBezTo>
                    <a:pt x="31678" y="16885"/>
                    <a:pt x="31636" y="16907"/>
                    <a:pt x="31572" y="16941"/>
                  </a:cubicBezTo>
                  <a:cubicBezTo>
                    <a:pt x="31570" y="16841"/>
                    <a:pt x="31457" y="16804"/>
                    <a:pt x="31548" y="16700"/>
                  </a:cubicBezTo>
                  <a:lnTo>
                    <a:pt x="31548" y="16700"/>
                  </a:lnTo>
                  <a:cubicBezTo>
                    <a:pt x="31586" y="16732"/>
                    <a:pt x="31620" y="16763"/>
                    <a:pt x="31664" y="16806"/>
                  </a:cubicBezTo>
                  <a:cubicBezTo>
                    <a:pt x="31697" y="16716"/>
                    <a:pt x="31707" y="16647"/>
                    <a:pt x="31734" y="16554"/>
                  </a:cubicBezTo>
                  <a:cubicBezTo>
                    <a:pt x="31756" y="16632"/>
                    <a:pt x="31769" y="16678"/>
                    <a:pt x="31797" y="16776"/>
                  </a:cubicBezTo>
                  <a:cubicBezTo>
                    <a:pt x="31809" y="16632"/>
                    <a:pt x="31817" y="16545"/>
                    <a:pt x="31822" y="16493"/>
                  </a:cubicBezTo>
                  <a:cubicBezTo>
                    <a:pt x="31775" y="16426"/>
                    <a:pt x="31745" y="16385"/>
                    <a:pt x="31710" y="16334"/>
                  </a:cubicBezTo>
                  <a:cubicBezTo>
                    <a:pt x="31770" y="16306"/>
                    <a:pt x="31809" y="16288"/>
                    <a:pt x="31863" y="16263"/>
                  </a:cubicBezTo>
                  <a:cubicBezTo>
                    <a:pt x="31728" y="16179"/>
                    <a:pt x="31847" y="16114"/>
                    <a:pt x="31856" y="16054"/>
                  </a:cubicBezTo>
                  <a:cubicBezTo>
                    <a:pt x="31791" y="15991"/>
                    <a:pt x="31731" y="15931"/>
                    <a:pt x="31672" y="15872"/>
                  </a:cubicBezTo>
                  <a:cubicBezTo>
                    <a:pt x="31656" y="15913"/>
                    <a:pt x="31641" y="15953"/>
                    <a:pt x="31622" y="16000"/>
                  </a:cubicBezTo>
                  <a:cubicBezTo>
                    <a:pt x="31570" y="15986"/>
                    <a:pt x="31523" y="15975"/>
                    <a:pt x="31413" y="15947"/>
                  </a:cubicBezTo>
                  <a:cubicBezTo>
                    <a:pt x="31513" y="15882"/>
                    <a:pt x="31564" y="15848"/>
                    <a:pt x="31604" y="15823"/>
                  </a:cubicBezTo>
                  <a:cubicBezTo>
                    <a:pt x="31584" y="15702"/>
                    <a:pt x="31566" y="15608"/>
                    <a:pt x="31548" y="15510"/>
                  </a:cubicBezTo>
                  <a:cubicBezTo>
                    <a:pt x="31501" y="15497"/>
                    <a:pt x="31450" y="15482"/>
                    <a:pt x="31392" y="15464"/>
                  </a:cubicBezTo>
                  <a:cubicBezTo>
                    <a:pt x="31423" y="15377"/>
                    <a:pt x="31451" y="15304"/>
                    <a:pt x="31504" y="15158"/>
                  </a:cubicBezTo>
                  <a:lnTo>
                    <a:pt x="31504" y="15158"/>
                  </a:lnTo>
                  <a:cubicBezTo>
                    <a:pt x="31375" y="15245"/>
                    <a:pt x="31305" y="15291"/>
                    <a:pt x="31236" y="15338"/>
                  </a:cubicBezTo>
                  <a:cubicBezTo>
                    <a:pt x="31220" y="15574"/>
                    <a:pt x="31166" y="15791"/>
                    <a:pt x="30983" y="15926"/>
                  </a:cubicBezTo>
                  <a:cubicBezTo>
                    <a:pt x="30960" y="15900"/>
                    <a:pt x="30944" y="15882"/>
                    <a:pt x="30905" y="15839"/>
                  </a:cubicBezTo>
                  <a:cubicBezTo>
                    <a:pt x="30899" y="15908"/>
                    <a:pt x="30895" y="15950"/>
                    <a:pt x="30892" y="15989"/>
                  </a:cubicBezTo>
                  <a:cubicBezTo>
                    <a:pt x="30963" y="16082"/>
                    <a:pt x="30954" y="16182"/>
                    <a:pt x="30870" y="16257"/>
                  </a:cubicBezTo>
                  <a:cubicBezTo>
                    <a:pt x="30867" y="16289"/>
                    <a:pt x="30864" y="16323"/>
                    <a:pt x="30861" y="16360"/>
                  </a:cubicBezTo>
                  <a:cubicBezTo>
                    <a:pt x="30821" y="16375"/>
                    <a:pt x="30782" y="16391"/>
                    <a:pt x="30751" y="16403"/>
                  </a:cubicBezTo>
                  <a:cubicBezTo>
                    <a:pt x="30767" y="16454"/>
                    <a:pt x="30782" y="16501"/>
                    <a:pt x="30792" y="16537"/>
                  </a:cubicBezTo>
                  <a:cubicBezTo>
                    <a:pt x="30720" y="16581"/>
                    <a:pt x="30663" y="16616"/>
                    <a:pt x="30605" y="16651"/>
                  </a:cubicBezTo>
                  <a:lnTo>
                    <a:pt x="30545" y="16726"/>
                  </a:lnTo>
                  <a:cubicBezTo>
                    <a:pt x="30596" y="16750"/>
                    <a:pt x="30648" y="16774"/>
                    <a:pt x="30739" y="16816"/>
                  </a:cubicBezTo>
                  <a:cubicBezTo>
                    <a:pt x="30618" y="16822"/>
                    <a:pt x="30564" y="16825"/>
                    <a:pt x="30502" y="16828"/>
                  </a:cubicBezTo>
                  <a:cubicBezTo>
                    <a:pt x="30487" y="16910"/>
                    <a:pt x="30473" y="16982"/>
                    <a:pt x="30461" y="17050"/>
                  </a:cubicBezTo>
                  <a:cubicBezTo>
                    <a:pt x="30424" y="17055"/>
                    <a:pt x="30396" y="17057"/>
                    <a:pt x="30358" y="17062"/>
                  </a:cubicBezTo>
                  <a:cubicBezTo>
                    <a:pt x="30323" y="17275"/>
                    <a:pt x="30118" y="17418"/>
                    <a:pt x="30133" y="17645"/>
                  </a:cubicBezTo>
                  <a:cubicBezTo>
                    <a:pt x="30191" y="17641"/>
                    <a:pt x="30239" y="17638"/>
                    <a:pt x="30321" y="17582"/>
                  </a:cubicBezTo>
                  <a:lnTo>
                    <a:pt x="30321" y="17582"/>
                  </a:lnTo>
                  <a:cubicBezTo>
                    <a:pt x="30322" y="17592"/>
                    <a:pt x="30323" y="17602"/>
                    <a:pt x="30324" y="17612"/>
                  </a:cubicBezTo>
                  <a:lnTo>
                    <a:pt x="30324" y="17612"/>
                  </a:lnTo>
                  <a:cubicBezTo>
                    <a:pt x="30331" y="17597"/>
                    <a:pt x="30339" y="17581"/>
                    <a:pt x="30348" y="17562"/>
                  </a:cubicBezTo>
                  <a:lnTo>
                    <a:pt x="30348" y="17562"/>
                  </a:lnTo>
                  <a:cubicBezTo>
                    <a:pt x="30338" y="17569"/>
                    <a:pt x="30329" y="17576"/>
                    <a:pt x="30321" y="17582"/>
                  </a:cubicBezTo>
                  <a:lnTo>
                    <a:pt x="30321" y="17582"/>
                  </a:lnTo>
                  <a:cubicBezTo>
                    <a:pt x="30320" y="17569"/>
                    <a:pt x="30319" y="17556"/>
                    <a:pt x="30320" y="17543"/>
                  </a:cubicBezTo>
                  <a:cubicBezTo>
                    <a:pt x="30320" y="17539"/>
                    <a:pt x="30325" y="17535"/>
                    <a:pt x="30330" y="17535"/>
                  </a:cubicBezTo>
                  <a:cubicBezTo>
                    <a:pt x="30337" y="17535"/>
                    <a:pt x="30346" y="17542"/>
                    <a:pt x="30348" y="17562"/>
                  </a:cubicBezTo>
                  <a:cubicBezTo>
                    <a:pt x="30348" y="17562"/>
                    <a:pt x="30348" y="17562"/>
                    <a:pt x="30348" y="17562"/>
                  </a:cubicBezTo>
                  <a:lnTo>
                    <a:pt x="30348" y="17562"/>
                  </a:lnTo>
                  <a:cubicBezTo>
                    <a:pt x="30348" y="17562"/>
                    <a:pt x="30348" y="17562"/>
                    <a:pt x="30348" y="17562"/>
                  </a:cubicBezTo>
                  <a:lnTo>
                    <a:pt x="30348" y="17562"/>
                  </a:lnTo>
                  <a:cubicBezTo>
                    <a:pt x="30361" y="17565"/>
                    <a:pt x="30345" y="17602"/>
                    <a:pt x="30327" y="17639"/>
                  </a:cubicBezTo>
                  <a:cubicBezTo>
                    <a:pt x="30326" y="17630"/>
                    <a:pt x="30325" y="17621"/>
                    <a:pt x="30324" y="17612"/>
                  </a:cubicBezTo>
                  <a:lnTo>
                    <a:pt x="30324" y="17612"/>
                  </a:lnTo>
                  <a:cubicBezTo>
                    <a:pt x="30291" y="17686"/>
                    <a:pt x="30285" y="17718"/>
                    <a:pt x="30280" y="17745"/>
                  </a:cubicBezTo>
                  <a:cubicBezTo>
                    <a:pt x="30226" y="17750"/>
                    <a:pt x="30193" y="17755"/>
                    <a:pt x="30148" y="17762"/>
                  </a:cubicBezTo>
                  <a:cubicBezTo>
                    <a:pt x="30192" y="17800"/>
                    <a:pt x="30224" y="17828"/>
                    <a:pt x="30279" y="17877"/>
                  </a:cubicBezTo>
                  <a:cubicBezTo>
                    <a:pt x="30198" y="17871"/>
                    <a:pt x="30145" y="17867"/>
                    <a:pt x="30073" y="17862"/>
                  </a:cubicBezTo>
                  <a:cubicBezTo>
                    <a:pt x="30068" y="18143"/>
                    <a:pt x="30009" y="18407"/>
                    <a:pt x="29983" y="18670"/>
                  </a:cubicBezTo>
                  <a:cubicBezTo>
                    <a:pt x="30023" y="18702"/>
                    <a:pt x="30050" y="18724"/>
                    <a:pt x="30096" y="18760"/>
                  </a:cubicBezTo>
                  <a:cubicBezTo>
                    <a:pt x="30030" y="18817"/>
                    <a:pt x="29973" y="18866"/>
                    <a:pt x="29915" y="18914"/>
                  </a:cubicBezTo>
                  <a:cubicBezTo>
                    <a:pt x="29943" y="18942"/>
                    <a:pt x="29971" y="18970"/>
                    <a:pt x="30009" y="19008"/>
                  </a:cubicBezTo>
                  <a:cubicBezTo>
                    <a:pt x="29953" y="19013"/>
                    <a:pt x="29918" y="19017"/>
                    <a:pt x="29852" y="19023"/>
                  </a:cubicBezTo>
                  <a:cubicBezTo>
                    <a:pt x="29940" y="19132"/>
                    <a:pt x="30015" y="19223"/>
                    <a:pt x="30081" y="19304"/>
                  </a:cubicBezTo>
                  <a:cubicBezTo>
                    <a:pt x="30095" y="19517"/>
                    <a:pt x="29915" y="19460"/>
                    <a:pt x="29803" y="19541"/>
                  </a:cubicBezTo>
                  <a:cubicBezTo>
                    <a:pt x="29846" y="19589"/>
                    <a:pt x="29874" y="19620"/>
                    <a:pt x="29909" y="19659"/>
                  </a:cubicBezTo>
                  <a:cubicBezTo>
                    <a:pt x="29862" y="19666"/>
                    <a:pt x="29821" y="19672"/>
                    <a:pt x="29821" y="19672"/>
                  </a:cubicBezTo>
                  <a:cubicBezTo>
                    <a:pt x="29722" y="19765"/>
                    <a:pt x="29652" y="19831"/>
                    <a:pt x="29578" y="19900"/>
                  </a:cubicBezTo>
                  <a:cubicBezTo>
                    <a:pt x="29593" y="19913"/>
                    <a:pt x="29618" y="19938"/>
                    <a:pt x="29650" y="19969"/>
                  </a:cubicBezTo>
                  <a:cubicBezTo>
                    <a:pt x="29631" y="20013"/>
                    <a:pt x="29612" y="20060"/>
                    <a:pt x="29566" y="20172"/>
                  </a:cubicBezTo>
                  <a:cubicBezTo>
                    <a:pt x="29558" y="20172"/>
                    <a:pt x="29500" y="20169"/>
                    <a:pt x="29478" y="20168"/>
                  </a:cubicBezTo>
                  <a:cubicBezTo>
                    <a:pt x="29456" y="20307"/>
                    <a:pt x="29434" y="20440"/>
                    <a:pt x="29413" y="20568"/>
                  </a:cubicBezTo>
                  <a:cubicBezTo>
                    <a:pt x="29403" y="20631"/>
                    <a:pt x="29391" y="20694"/>
                    <a:pt x="29381" y="20758"/>
                  </a:cubicBezTo>
                  <a:lnTo>
                    <a:pt x="29333" y="20940"/>
                  </a:lnTo>
                  <a:cubicBezTo>
                    <a:pt x="29368" y="20962"/>
                    <a:pt x="29406" y="20987"/>
                    <a:pt x="29446" y="21012"/>
                  </a:cubicBezTo>
                  <a:cubicBezTo>
                    <a:pt x="29422" y="21077"/>
                    <a:pt x="29402" y="21134"/>
                    <a:pt x="29388" y="21174"/>
                  </a:cubicBezTo>
                  <a:cubicBezTo>
                    <a:pt x="29421" y="21215"/>
                    <a:pt x="29441" y="21242"/>
                    <a:pt x="29477" y="21289"/>
                  </a:cubicBezTo>
                  <a:cubicBezTo>
                    <a:pt x="29405" y="21326"/>
                    <a:pt x="29353" y="21351"/>
                    <a:pt x="29299" y="21377"/>
                  </a:cubicBezTo>
                  <a:cubicBezTo>
                    <a:pt x="29308" y="21271"/>
                    <a:pt x="29315" y="21175"/>
                    <a:pt x="29324" y="21074"/>
                  </a:cubicBezTo>
                  <a:lnTo>
                    <a:pt x="29241" y="21074"/>
                  </a:lnTo>
                  <a:cubicBezTo>
                    <a:pt x="29209" y="21170"/>
                    <a:pt x="29193" y="21311"/>
                    <a:pt x="29149" y="21327"/>
                  </a:cubicBezTo>
                  <a:cubicBezTo>
                    <a:pt x="29037" y="21367"/>
                    <a:pt x="29144" y="21508"/>
                    <a:pt x="29022" y="21534"/>
                  </a:cubicBezTo>
                  <a:cubicBezTo>
                    <a:pt x="28975" y="21543"/>
                    <a:pt x="29029" y="21713"/>
                    <a:pt x="28916" y="21713"/>
                  </a:cubicBezTo>
                  <a:cubicBezTo>
                    <a:pt x="28914" y="21713"/>
                    <a:pt x="28911" y="21713"/>
                    <a:pt x="28909" y="21712"/>
                  </a:cubicBezTo>
                  <a:cubicBezTo>
                    <a:pt x="28900" y="21815"/>
                    <a:pt x="28891" y="21914"/>
                    <a:pt x="28882" y="22013"/>
                  </a:cubicBezTo>
                  <a:cubicBezTo>
                    <a:pt x="28803" y="22073"/>
                    <a:pt x="28720" y="22119"/>
                    <a:pt x="28644" y="22170"/>
                  </a:cubicBezTo>
                  <a:lnTo>
                    <a:pt x="28644" y="22273"/>
                  </a:lnTo>
                  <a:cubicBezTo>
                    <a:pt x="28592" y="22301"/>
                    <a:pt x="28550" y="22326"/>
                    <a:pt x="28504" y="22352"/>
                  </a:cubicBezTo>
                  <a:cubicBezTo>
                    <a:pt x="28503" y="22392"/>
                    <a:pt x="28500" y="22429"/>
                    <a:pt x="28498" y="22466"/>
                  </a:cubicBezTo>
                  <a:cubicBezTo>
                    <a:pt x="28456" y="22461"/>
                    <a:pt x="28413" y="22457"/>
                    <a:pt x="28363" y="22451"/>
                  </a:cubicBezTo>
                  <a:cubicBezTo>
                    <a:pt x="28353" y="22511"/>
                    <a:pt x="28345" y="22555"/>
                    <a:pt x="28339" y="22594"/>
                  </a:cubicBezTo>
                  <a:cubicBezTo>
                    <a:pt x="28306" y="22608"/>
                    <a:pt x="28279" y="22620"/>
                    <a:pt x="28241" y="22636"/>
                  </a:cubicBezTo>
                  <a:cubicBezTo>
                    <a:pt x="28234" y="22756"/>
                    <a:pt x="28225" y="22873"/>
                    <a:pt x="28217" y="22989"/>
                  </a:cubicBezTo>
                  <a:cubicBezTo>
                    <a:pt x="28198" y="22997"/>
                    <a:pt x="28175" y="23006"/>
                    <a:pt x="28151" y="23014"/>
                  </a:cubicBezTo>
                  <a:cubicBezTo>
                    <a:pt x="28156" y="23044"/>
                    <a:pt x="28157" y="23065"/>
                    <a:pt x="28160" y="23085"/>
                  </a:cubicBezTo>
                  <a:cubicBezTo>
                    <a:pt x="28128" y="23101"/>
                    <a:pt x="28095" y="23117"/>
                    <a:pt x="28060" y="23134"/>
                  </a:cubicBezTo>
                  <a:cubicBezTo>
                    <a:pt x="28045" y="23238"/>
                    <a:pt x="28016" y="23328"/>
                    <a:pt x="27992" y="23429"/>
                  </a:cubicBezTo>
                  <a:cubicBezTo>
                    <a:pt x="27954" y="23443"/>
                    <a:pt x="27916" y="23456"/>
                    <a:pt x="27861" y="23475"/>
                  </a:cubicBezTo>
                  <a:cubicBezTo>
                    <a:pt x="27854" y="23707"/>
                    <a:pt x="27617" y="23822"/>
                    <a:pt x="27521" y="24019"/>
                  </a:cubicBezTo>
                  <a:cubicBezTo>
                    <a:pt x="27523" y="24072"/>
                    <a:pt x="27524" y="24124"/>
                    <a:pt x="27526" y="24156"/>
                  </a:cubicBezTo>
                  <a:cubicBezTo>
                    <a:pt x="27463" y="24203"/>
                    <a:pt x="27408" y="24244"/>
                    <a:pt x="27358" y="24281"/>
                  </a:cubicBezTo>
                  <a:cubicBezTo>
                    <a:pt x="27374" y="24458"/>
                    <a:pt x="27304" y="24578"/>
                    <a:pt x="27214" y="24720"/>
                  </a:cubicBezTo>
                  <a:cubicBezTo>
                    <a:pt x="27148" y="24820"/>
                    <a:pt x="27009" y="24848"/>
                    <a:pt x="26996" y="24937"/>
                  </a:cubicBezTo>
                  <a:cubicBezTo>
                    <a:pt x="26973" y="25089"/>
                    <a:pt x="26840" y="25139"/>
                    <a:pt x="26776" y="25242"/>
                  </a:cubicBezTo>
                  <a:cubicBezTo>
                    <a:pt x="26778" y="25264"/>
                    <a:pt x="26780" y="25286"/>
                    <a:pt x="26780" y="25308"/>
                  </a:cubicBezTo>
                  <a:lnTo>
                    <a:pt x="26752" y="25311"/>
                  </a:lnTo>
                  <a:lnTo>
                    <a:pt x="26762" y="25242"/>
                  </a:lnTo>
                  <a:lnTo>
                    <a:pt x="26776" y="25242"/>
                  </a:lnTo>
                  <a:cubicBezTo>
                    <a:pt x="26748" y="25236"/>
                    <a:pt x="26723" y="25232"/>
                    <a:pt x="26699" y="25226"/>
                  </a:cubicBezTo>
                  <a:cubicBezTo>
                    <a:pt x="26665" y="25302"/>
                    <a:pt x="26636" y="25367"/>
                    <a:pt x="26609" y="25429"/>
                  </a:cubicBezTo>
                  <a:cubicBezTo>
                    <a:pt x="26631" y="25511"/>
                    <a:pt x="26653" y="25591"/>
                    <a:pt x="26684" y="25699"/>
                  </a:cubicBezTo>
                  <a:cubicBezTo>
                    <a:pt x="26614" y="25651"/>
                    <a:pt x="26564" y="25616"/>
                    <a:pt x="26509" y="25579"/>
                  </a:cubicBezTo>
                  <a:cubicBezTo>
                    <a:pt x="26481" y="25616"/>
                    <a:pt x="26462" y="25639"/>
                    <a:pt x="26446" y="25660"/>
                  </a:cubicBezTo>
                  <a:cubicBezTo>
                    <a:pt x="26478" y="25710"/>
                    <a:pt x="26505" y="25752"/>
                    <a:pt x="26536" y="25802"/>
                  </a:cubicBezTo>
                  <a:cubicBezTo>
                    <a:pt x="26483" y="25807"/>
                    <a:pt x="26456" y="25810"/>
                    <a:pt x="26419" y="25813"/>
                  </a:cubicBezTo>
                  <a:cubicBezTo>
                    <a:pt x="26447" y="25870"/>
                    <a:pt x="26471" y="25920"/>
                    <a:pt x="26496" y="25969"/>
                  </a:cubicBezTo>
                  <a:cubicBezTo>
                    <a:pt x="26343" y="25935"/>
                    <a:pt x="26206" y="25904"/>
                    <a:pt x="26080" y="25876"/>
                  </a:cubicBezTo>
                  <a:cubicBezTo>
                    <a:pt x="26033" y="25972"/>
                    <a:pt x="25997" y="26045"/>
                    <a:pt x="25960" y="26119"/>
                  </a:cubicBezTo>
                  <a:cubicBezTo>
                    <a:pt x="25922" y="26089"/>
                    <a:pt x="25900" y="26073"/>
                    <a:pt x="25878" y="26054"/>
                  </a:cubicBezTo>
                  <a:cubicBezTo>
                    <a:pt x="25859" y="26094"/>
                    <a:pt x="25846" y="26123"/>
                    <a:pt x="25832" y="26151"/>
                  </a:cubicBezTo>
                  <a:cubicBezTo>
                    <a:pt x="25774" y="26148"/>
                    <a:pt x="25722" y="26147"/>
                    <a:pt x="25674" y="26145"/>
                  </a:cubicBezTo>
                  <a:cubicBezTo>
                    <a:pt x="25666" y="26175"/>
                    <a:pt x="25660" y="26204"/>
                    <a:pt x="25654" y="26232"/>
                  </a:cubicBezTo>
                  <a:cubicBezTo>
                    <a:pt x="25625" y="26234"/>
                    <a:pt x="25599" y="26235"/>
                    <a:pt x="25574" y="26236"/>
                  </a:cubicBezTo>
                  <a:cubicBezTo>
                    <a:pt x="25565" y="26270"/>
                    <a:pt x="25556" y="26300"/>
                    <a:pt x="25547" y="26337"/>
                  </a:cubicBezTo>
                  <a:cubicBezTo>
                    <a:pt x="25491" y="26353"/>
                    <a:pt x="25435" y="26367"/>
                    <a:pt x="25378" y="26385"/>
                  </a:cubicBezTo>
                  <a:cubicBezTo>
                    <a:pt x="25415" y="26501"/>
                    <a:pt x="25256" y="26445"/>
                    <a:pt x="25244" y="26531"/>
                  </a:cubicBezTo>
                  <a:cubicBezTo>
                    <a:pt x="25237" y="26585"/>
                    <a:pt x="25209" y="26595"/>
                    <a:pt x="25175" y="26595"/>
                  </a:cubicBezTo>
                  <a:cubicBezTo>
                    <a:pt x="25154" y="26595"/>
                    <a:pt x="25132" y="26592"/>
                    <a:pt x="25110" y="26592"/>
                  </a:cubicBezTo>
                  <a:cubicBezTo>
                    <a:pt x="25081" y="26592"/>
                    <a:pt x="25054" y="26598"/>
                    <a:pt x="25037" y="26628"/>
                  </a:cubicBezTo>
                  <a:cubicBezTo>
                    <a:pt x="25001" y="26688"/>
                    <a:pt x="24944" y="26740"/>
                    <a:pt x="24869" y="26828"/>
                  </a:cubicBezTo>
                  <a:cubicBezTo>
                    <a:pt x="24878" y="26750"/>
                    <a:pt x="24881" y="26721"/>
                    <a:pt x="24888" y="26656"/>
                  </a:cubicBezTo>
                  <a:lnTo>
                    <a:pt x="24888" y="26656"/>
                  </a:lnTo>
                  <a:cubicBezTo>
                    <a:pt x="24810" y="26721"/>
                    <a:pt x="24767" y="26757"/>
                    <a:pt x="24713" y="26801"/>
                  </a:cubicBezTo>
                  <a:cubicBezTo>
                    <a:pt x="24763" y="26812"/>
                    <a:pt x="24789" y="26818"/>
                    <a:pt x="24869" y="26834"/>
                  </a:cubicBezTo>
                  <a:cubicBezTo>
                    <a:pt x="24726" y="26897"/>
                    <a:pt x="24629" y="26940"/>
                    <a:pt x="24535" y="26982"/>
                  </a:cubicBezTo>
                  <a:cubicBezTo>
                    <a:pt x="24535" y="27004"/>
                    <a:pt x="24530" y="27025"/>
                    <a:pt x="24527" y="27047"/>
                  </a:cubicBezTo>
                  <a:lnTo>
                    <a:pt x="24500" y="27044"/>
                  </a:lnTo>
                  <a:lnTo>
                    <a:pt x="24523" y="26979"/>
                  </a:lnTo>
                  <a:cubicBezTo>
                    <a:pt x="24527" y="26981"/>
                    <a:pt x="24533" y="26981"/>
                    <a:pt x="24535" y="26981"/>
                  </a:cubicBezTo>
                  <a:cubicBezTo>
                    <a:pt x="24516" y="26957"/>
                    <a:pt x="24500" y="26932"/>
                    <a:pt x="24485" y="26909"/>
                  </a:cubicBezTo>
                  <a:cubicBezTo>
                    <a:pt x="24183" y="27018"/>
                    <a:pt x="24191" y="27025"/>
                    <a:pt x="24117" y="27119"/>
                  </a:cubicBezTo>
                  <a:cubicBezTo>
                    <a:pt x="24094" y="27115"/>
                    <a:pt x="24072" y="27113"/>
                    <a:pt x="24050" y="27113"/>
                  </a:cubicBezTo>
                  <a:cubicBezTo>
                    <a:pt x="23969" y="27113"/>
                    <a:pt x="23892" y="27140"/>
                    <a:pt x="23817" y="27187"/>
                  </a:cubicBezTo>
                  <a:cubicBezTo>
                    <a:pt x="23765" y="27218"/>
                    <a:pt x="23690" y="27218"/>
                    <a:pt x="23649" y="27255"/>
                  </a:cubicBezTo>
                  <a:cubicBezTo>
                    <a:pt x="23561" y="27333"/>
                    <a:pt x="23487" y="27427"/>
                    <a:pt x="23403" y="27516"/>
                  </a:cubicBezTo>
                  <a:cubicBezTo>
                    <a:pt x="23286" y="27522"/>
                    <a:pt x="23167" y="27527"/>
                    <a:pt x="23103" y="27669"/>
                  </a:cubicBezTo>
                  <a:cubicBezTo>
                    <a:pt x="23096" y="27686"/>
                    <a:pt x="23075" y="27708"/>
                    <a:pt x="23061" y="27711"/>
                  </a:cubicBezTo>
                  <a:cubicBezTo>
                    <a:pt x="22909" y="27740"/>
                    <a:pt x="22815" y="27834"/>
                    <a:pt x="22709" y="27928"/>
                  </a:cubicBezTo>
                  <a:cubicBezTo>
                    <a:pt x="22656" y="27973"/>
                    <a:pt x="22559" y="27971"/>
                    <a:pt x="22440" y="28001"/>
                  </a:cubicBezTo>
                  <a:cubicBezTo>
                    <a:pt x="22399" y="28031"/>
                    <a:pt x="22385" y="28142"/>
                    <a:pt x="22250" y="28164"/>
                  </a:cubicBezTo>
                  <a:cubicBezTo>
                    <a:pt x="22169" y="28179"/>
                    <a:pt x="22096" y="28289"/>
                    <a:pt x="22019" y="28355"/>
                  </a:cubicBezTo>
                  <a:cubicBezTo>
                    <a:pt x="21995" y="28346"/>
                    <a:pt x="21976" y="28340"/>
                    <a:pt x="21969" y="28337"/>
                  </a:cubicBezTo>
                  <a:cubicBezTo>
                    <a:pt x="21890" y="28418"/>
                    <a:pt x="21817" y="28507"/>
                    <a:pt x="21735" y="28579"/>
                  </a:cubicBezTo>
                  <a:cubicBezTo>
                    <a:pt x="21763" y="28590"/>
                    <a:pt x="21790" y="28602"/>
                    <a:pt x="21822" y="28617"/>
                  </a:cubicBezTo>
                  <a:cubicBezTo>
                    <a:pt x="21785" y="28663"/>
                    <a:pt x="21748" y="28708"/>
                    <a:pt x="21707" y="28761"/>
                  </a:cubicBezTo>
                  <a:cubicBezTo>
                    <a:pt x="21659" y="28718"/>
                    <a:pt x="21625" y="28689"/>
                    <a:pt x="21576" y="28645"/>
                  </a:cubicBezTo>
                  <a:cubicBezTo>
                    <a:pt x="21514" y="28743"/>
                    <a:pt x="21425" y="28783"/>
                    <a:pt x="21324" y="28783"/>
                  </a:cubicBezTo>
                  <a:cubicBezTo>
                    <a:pt x="21285" y="28783"/>
                    <a:pt x="21245" y="28778"/>
                    <a:pt x="21204" y="28767"/>
                  </a:cubicBezTo>
                  <a:cubicBezTo>
                    <a:pt x="21198" y="28824"/>
                    <a:pt x="21195" y="28861"/>
                    <a:pt x="21192" y="28896"/>
                  </a:cubicBezTo>
                  <a:cubicBezTo>
                    <a:pt x="21158" y="28952"/>
                    <a:pt x="21024" y="28908"/>
                    <a:pt x="21072" y="29019"/>
                  </a:cubicBezTo>
                  <a:cubicBezTo>
                    <a:pt x="21110" y="29036"/>
                    <a:pt x="21119" y="29052"/>
                    <a:pt x="21132" y="29079"/>
                  </a:cubicBezTo>
                  <a:cubicBezTo>
                    <a:pt x="21063" y="29126"/>
                    <a:pt x="20991" y="29175"/>
                    <a:pt x="20913" y="29228"/>
                  </a:cubicBezTo>
                  <a:cubicBezTo>
                    <a:pt x="20889" y="29217"/>
                    <a:pt x="20851" y="29201"/>
                    <a:pt x="20807" y="29182"/>
                  </a:cubicBezTo>
                  <a:cubicBezTo>
                    <a:pt x="20902" y="29129"/>
                    <a:pt x="20992" y="29077"/>
                    <a:pt x="21072" y="29019"/>
                  </a:cubicBezTo>
                  <a:lnTo>
                    <a:pt x="21072" y="29019"/>
                  </a:lnTo>
                  <a:cubicBezTo>
                    <a:pt x="21033" y="29035"/>
                    <a:pt x="21000" y="29042"/>
                    <a:pt x="20971" y="29042"/>
                  </a:cubicBezTo>
                  <a:cubicBezTo>
                    <a:pt x="20865" y="29042"/>
                    <a:pt x="20809" y="28957"/>
                    <a:pt x="20755" y="28957"/>
                  </a:cubicBezTo>
                  <a:cubicBezTo>
                    <a:pt x="20754" y="28957"/>
                    <a:pt x="20754" y="28957"/>
                    <a:pt x="20754" y="28957"/>
                  </a:cubicBezTo>
                  <a:cubicBezTo>
                    <a:pt x="20643" y="29005"/>
                    <a:pt x="20539" y="29064"/>
                    <a:pt x="20436" y="29114"/>
                  </a:cubicBezTo>
                  <a:cubicBezTo>
                    <a:pt x="20332" y="29163"/>
                    <a:pt x="20229" y="29210"/>
                    <a:pt x="20127" y="29255"/>
                  </a:cubicBezTo>
                  <a:cubicBezTo>
                    <a:pt x="19925" y="29353"/>
                    <a:pt x="19730" y="29450"/>
                    <a:pt x="19522" y="29531"/>
                  </a:cubicBezTo>
                  <a:cubicBezTo>
                    <a:pt x="19515" y="29551"/>
                    <a:pt x="19502" y="29570"/>
                    <a:pt x="19490" y="29589"/>
                  </a:cubicBezTo>
                  <a:lnTo>
                    <a:pt x="19466" y="29576"/>
                  </a:lnTo>
                  <a:lnTo>
                    <a:pt x="19512" y="29525"/>
                  </a:lnTo>
                  <a:cubicBezTo>
                    <a:pt x="19516" y="29528"/>
                    <a:pt x="19522" y="29531"/>
                    <a:pt x="19522" y="29531"/>
                  </a:cubicBezTo>
                  <a:cubicBezTo>
                    <a:pt x="19512" y="29494"/>
                    <a:pt x="19506" y="29460"/>
                    <a:pt x="19497" y="29413"/>
                  </a:cubicBezTo>
                  <a:cubicBezTo>
                    <a:pt x="19449" y="29453"/>
                    <a:pt x="19433" y="29464"/>
                    <a:pt x="19425" y="29470"/>
                  </a:cubicBezTo>
                  <a:cubicBezTo>
                    <a:pt x="19247" y="29489"/>
                    <a:pt x="19106" y="29511"/>
                    <a:pt x="18952" y="29511"/>
                  </a:cubicBezTo>
                  <a:cubicBezTo>
                    <a:pt x="18938" y="29511"/>
                    <a:pt x="18924" y="29510"/>
                    <a:pt x="18910" y="29510"/>
                  </a:cubicBezTo>
                  <a:cubicBezTo>
                    <a:pt x="18878" y="29484"/>
                    <a:pt x="18838" y="29453"/>
                    <a:pt x="18779" y="29407"/>
                  </a:cubicBezTo>
                  <a:cubicBezTo>
                    <a:pt x="18719" y="29441"/>
                    <a:pt x="18663" y="29481"/>
                    <a:pt x="18598" y="29504"/>
                  </a:cubicBezTo>
                  <a:cubicBezTo>
                    <a:pt x="18515" y="29534"/>
                    <a:pt x="18435" y="29603"/>
                    <a:pt x="18343" y="29603"/>
                  </a:cubicBezTo>
                  <a:cubicBezTo>
                    <a:pt x="18306" y="29603"/>
                    <a:pt x="18267" y="29591"/>
                    <a:pt x="18225" y="29561"/>
                  </a:cubicBezTo>
                  <a:cubicBezTo>
                    <a:pt x="18217" y="29556"/>
                    <a:pt x="18206" y="29554"/>
                    <a:pt x="18193" y="29554"/>
                  </a:cubicBezTo>
                  <a:cubicBezTo>
                    <a:pt x="18165" y="29554"/>
                    <a:pt x="18129" y="29563"/>
                    <a:pt x="18100" y="29564"/>
                  </a:cubicBezTo>
                  <a:cubicBezTo>
                    <a:pt x="18097" y="29564"/>
                    <a:pt x="18094" y="29564"/>
                    <a:pt x="18091" y="29564"/>
                  </a:cubicBezTo>
                  <a:cubicBezTo>
                    <a:pt x="17879" y="29564"/>
                    <a:pt x="17699" y="29674"/>
                    <a:pt x="17513" y="29742"/>
                  </a:cubicBezTo>
                  <a:cubicBezTo>
                    <a:pt x="17482" y="29719"/>
                    <a:pt x="17457" y="29701"/>
                    <a:pt x="17449" y="29695"/>
                  </a:cubicBezTo>
                  <a:cubicBezTo>
                    <a:pt x="17363" y="29719"/>
                    <a:pt x="17286" y="29741"/>
                    <a:pt x="17211" y="29763"/>
                  </a:cubicBezTo>
                  <a:cubicBezTo>
                    <a:pt x="17201" y="29795"/>
                    <a:pt x="17192" y="29828"/>
                    <a:pt x="17189" y="29840"/>
                  </a:cubicBezTo>
                  <a:cubicBezTo>
                    <a:pt x="17020" y="29865"/>
                    <a:pt x="16880" y="29887"/>
                    <a:pt x="16723" y="29910"/>
                  </a:cubicBezTo>
                  <a:cubicBezTo>
                    <a:pt x="16761" y="29873"/>
                    <a:pt x="16781" y="29853"/>
                    <a:pt x="16815" y="29819"/>
                  </a:cubicBezTo>
                  <a:cubicBezTo>
                    <a:pt x="16767" y="29815"/>
                    <a:pt x="16730" y="29810"/>
                    <a:pt x="16693" y="29807"/>
                  </a:cubicBezTo>
                  <a:cubicBezTo>
                    <a:pt x="16674" y="29870"/>
                    <a:pt x="16658" y="29920"/>
                    <a:pt x="16627" y="30021"/>
                  </a:cubicBezTo>
                  <a:cubicBezTo>
                    <a:pt x="16606" y="29913"/>
                    <a:pt x="16596" y="29860"/>
                    <a:pt x="16586" y="29804"/>
                  </a:cubicBezTo>
                  <a:cubicBezTo>
                    <a:pt x="16543" y="29810"/>
                    <a:pt x="16512" y="29816"/>
                    <a:pt x="16478" y="29822"/>
                  </a:cubicBezTo>
                  <a:cubicBezTo>
                    <a:pt x="16497" y="29854"/>
                    <a:pt x="16512" y="29881"/>
                    <a:pt x="16531" y="29912"/>
                  </a:cubicBezTo>
                  <a:cubicBezTo>
                    <a:pt x="16461" y="29913"/>
                    <a:pt x="16402" y="29913"/>
                    <a:pt x="16342" y="29915"/>
                  </a:cubicBezTo>
                  <a:cubicBezTo>
                    <a:pt x="16339" y="29857"/>
                    <a:pt x="16337" y="29812"/>
                    <a:pt x="16333" y="29723"/>
                  </a:cubicBezTo>
                  <a:cubicBezTo>
                    <a:pt x="16234" y="29826"/>
                    <a:pt x="16164" y="29906"/>
                    <a:pt x="16090" y="29973"/>
                  </a:cubicBezTo>
                  <a:cubicBezTo>
                    <a:pt x="16056" y="29943"/>
                    <a:pt x="16012" y="29900"/>
                    <a:pt x="15981" y="29872"/>
                  </a:cubicBezTo>
                  <a:cubicBezTo>
                    <a:pt x="15849" y="29860"/>
                    <a:pt x="15730" y="29850"/>
                    <a:pt x="15618" y="29840"/>
                  </a:cubicBezTo>
                  <a:cubicBezTo>
                    <a:pt x="15600" y="29882"/>
                    <a:pt x="15587" y="29913"/>
                    <a:pt x="15565" y="29969"/>
                  </a:cubicBezTo>
                  <a:cubicBezTo>
                    <a:pt x="15474" y="29898"/>
                    <a:pt x="15404" y="29845"/>
                    <a:pt x="15341" y="29795"/>
                  </a:cubicBezTo>
                  <a:cubicBezTo>
                    <a:pt x="15291" y="29819"/>
                    <a:pt x="15259" y="29834"/>
                    <a:pt x="15229" y="29847"/>
                  </a:cubicBezTo>
                  <a:cubicBezTo>
                    <a:pt x="15207" y="29823"/>
                    <a:pt x="15193" y="29809"/>
                    <a:pt x="15193" y="29809"/>
                  </a:cubicBezTo>
                  <a:cubicBezTo>
                    <a:pt x="15123" y="29819"/>
                    <a:pt x="15063" y="29826"/>
                    <a:pt x="15007" y="29837"/>
                  </a:cubicBezTo>
                  <a:cubicBezTo>
                    <a:pt x="14992" y="29854"/>
                    <a:pt x="14975" y="29869"/>
                    <a:pt x="14957" y="29882"/>
                  </a:cubicBezTo>
                  <a:lnTo>
                    <a:pt x="14939" y="29863"/>
                  </a:lnTo>
                  <a:lnTo>
                    <a:pt x="14998" y="29828"/>
                  </a:lnTo>
                  <a:cubicBezTo>
                    <a:pt x="15003" y="29832"/>
                    <a:pt x="15006" y="29835"/>
                    <a:pt x="15007" y="29837"/>
                  </a:cubicBezTo>
                  <a:cubicBezTo>
                    <a:pt x="14979" y="29794"/>
                    <a:pt x="14954" y="29754"/>
                    <a:pt x="14934" y="29720"/>
                  </a:cubicBezTo>
                  <a:cubicBezTo>
                    <a:pt x="14806" y="29706"/>
                    <a:pt x="14688" y="29706"/>
                    <a:pt x="14576" y="29684"/>
                  </a:cubicBezTo>
                  <a:cubicBezTo>
                    <a:pt x="14551" y="29719"/>
                    <a:pt x="14530" y="29748"/>
                    <a:pt x="14510" y="29778"/>
                  </a:cubicBezTo>
                  <a:cubicBezTo>
                    <a:pt x="14503" y="29770"/>
                    <a:pt x="14497" y="29765"/>
                    <a:pt x="14486" y="29754"/>
                  </a:cubicBezTo>
                  <a:cubicBezTo>
                    <a:pt x="14488" y="29712"/>
                    <a:pt x="14489" y="29666"/>
                    <a:pt x="14491" y="29609"/>
                  </a:cubicBezTo>
                  <a:cubicBezTo>
                    <a:pt x="14327" y="29545"/>
                    <a:pt x="14123" y="29582"/>
                    <a:pt x="13995" y="29447"/>
                  </a:cubicBezTo>
                  <a:cubicBezTo>
                    <a:pt x="13949" y="29457"/>
                    <a:pt x="13903" y="29477"/>
                    <a:pt x="13864" y="29477"/>
                  </a:cubicBezTo>
                  <a:cubicBezTo>
                    <a:pt x="13857" y="29477"/>
                    <a:pt x="13850" y="29476"/>
                    <a:pt x="13843" y="29475"/>
                  </a:cubicBezTo>
                  <a:cubicBezTo>
                    <a:pt x="13777" y="29458"/>
                    <a:pt x="13721" y="29401"/>
                    <a:pt x="13655" y="29389"/>
                  </a:cubicBezTo>
                  <a:cubicBezTo>
                    <a:pt x="13640" y="29386"/>
                    <a:pt x="13624" y="29385"/>
                    <a:pt x="13608" y="29385"/>
                  </a:cubicBezTo>
                  <a:cubicBezTo>
                    <a:pt x="13555" y="29385"/>
                    <a:pt x="13499" y="29398"/>
                    <a:pt x="13445" y="29404"/>
                  </a:cubicBezTo>
                  <a:lnTo>
                    <a:pt x="13337" y="29311"/>
                  </a:lnTo>
                  <a:cubicBezTo>
                    <a:pt x="13270" y="29370"/>
                    <a:pt x="13212" y="29423"/>
                    <a:pt x="13155" y="29469"/>
                  </a:cubicBezTo>
                  <a:cubicBezTo>
                    <a:pt x="13124" y="29420"/>
                    <a:pt x="13100" y="29386"/>
                    <a:pt x="13075" y="29348"/>
                  </a:cubicBezTo>
                  <a:cubicBezTo>
                    <a:pt x="13124" y="29339"/>
                    <a:pt x="13168" y="29344"/>
                    <a:pt x="13275" y="29320"/>
                  </a:cubicBezTo>
                  <a:cubicBezTo>
                    <a:pt x="13106" y="29276"/>
                    <a:pt x="12979" y="29208"/>
                    <a:pt x="12866" y="29208"/>
                  </a:cubicBezTo>
                  <a:cubicBezTo>
                    <a:pt x="12837" y="29208"/>
                    <a:pt x="12809" y="29213"/>
                    <a:pt x="12781" y="29223"/>
                  </a:cubicBezTo>
                  <a:cubicBezTo>
                    <a:pt x="12705" y="29180"/>
                    <a:pt x="12644" y="29122"/>
                    <a:pt x="12606" y="29122"/>
                  </a:cubicBezTo>
                  <a:cubicBezTo>
                    <a:pt x="12604" y="29122"/>
                    <a:pt x="12601" y="29122"/>
                    <a:pt x="12599" y="29123"/>
                  </a:cubicBezTo>
                  <a:cubicBezTo>
                    <a:pt x="12569" y="29131"/>
                    <a:pt x="12540" y="29134"/>
                    <a:pt x="12512" y="29134"/>
                  </a:cubicBezTo>
                  <a:cubicBezTo>
                    <a:pt x="12394" y="29134"/>
                    <a:pt x="12292" y="29077"/>
                    <a:pt x="12216" y="29063"/>
                  </a:cubicBezTo>
                  <a:cubicBezTo>
                    <a:pt x="12085" y="29070"/>
                    <a:pt x="11962" y="29094"/>
                    <a:pt x="11847" y="29094"/>
                  </a:cubicBezTo>
                  <a:cubicBezTo>
                    <a:pt x="11843" y="29094"/>
                    <a:pt x="11840" y="29094"/>
                    <a:pt x="11837" y="29094"/>
                  </a:cubicBezTo>
                  <a:cubicBezTo>
                    <a:pt x="11719" y="29092"/>
                    <a:pt x="11614" y="29049"/>
                    <a:pt x="11519" y="28947"/>
                  </a:cubicBezTo>
                  <a:cubicBezTo>
                    <a:pt x="11460" y="28966"/>
                    <a:pt x="11403" y="28983"/>
                    <a:pt x="11363" y="28997"/>
                  </a:cubicBezTo>
                  <a:cubicBezTo>
                    <a:pt x="11300" y="28972"/>
                    <a:pt x="11253" y="28951"/>
                    <a:pt x="11214" y="28936"/>
                  </a:cubicBezTo>
                  <a:cubicBezTo>
                    <a:pt x="11214" y="28888"/>
                    <a:pt x="11214" y="28854"/>
                    <a:pt x="11214" y="28829"/>
                  </a:cubicBezTo>
                  <a:cubicBezTo>
                    <a:pt x="11088" y="28805"/>
                    <a:pt x="10976" y="28785"/>
                    <a:pt x="10848" y="28761"/>
                  </a:cubicBezTo>
                  <a:cubicBezTo>
                    <a:pt x="10817" y="28771"/>
                    <a:pt x="10767" y="28788"/>
                    <a:pt x="10696" y="28811"/>
                  </a:cubicBezTo>
                  <a:cubicBezTo>
                    <a:pt x="10639" y="28773"/>
                    <a:pt x="10570" y="28727"/>
                    <a:pt x="10502" y="28683"/>
                  </a:cubicBezTo>
                  <a:cubicBezTo>
                    <a:pt x="10459" y="28657"/>
                    <a:pt x="10406" y="28602"/>
                    <a:pt x="10374" y="28602"/>
                  </a:cubicBezTo>
                  <a:cubicBezTo>
                    <a:pt x="10374" y="28602"/>
                    <a:pt x="10373" y="28602"/>
                    <a:pt x="10373" y="28602"/>
                  </a:cubicBezTo>
                  <a:cubicBezTo>
                    <a:pt x="10360" y="28604"/>
                    <a:pt x="10347" y="28604"/>
                    <a:pt x="10334" y="28604"/>
                  </a:cubicBezTo>
                  <a:cubicBezTo>
                    <a:pt x="10167" y="28604"/>
                    <a:pt x="10046" y="28474"/>
                    <a:pt x="9902" y="28411"/>
                  </a:cubicBezTo>
                  <a:cubicBezTo>
                    <a:pt x="9850" y="28389"/>
                    <a:pt x="9831" y="28327"/>
                    <a:pt x="9743" y="28324"/>
                  </a:cubicBezTo>
                  <a:cubicBezTo>
                    <a:pt x="9684" y="28321"/>
                    <a:pt x="9619" y="28227"/>
                    <a:pt x="9543" y="28162"/>
                  </a:cubicBezTo>
                  <a:cubicBezTo>
                    <a:pt x="9484" y="28189"/>
                    <a:pt x="9416" y="28220"/>
                    <a:pt x="9350" y="28251"/>
                  </a:cubicBezTo>
                  <a:cubicBezTo>
                    <a:pt x="9341" y="28184"/>
                    <a:pt x="9333" y="28114"/>
                    <a:pt x="9325" y="28045"/>
                  </a:cubicBezTo>
                  <a:cubicBezTo>
                    <a:pt x="9281" y="28051"/>
                    <a:pt x="9253" y="28053"/>
                    <a:pt x="9231" y="28056"/>
                  </a:cubicBezTo>
                  <a:cubicBezTo>
                    <a:pt x="9213" y="28023"/>
                    <a:pt x="9202" y="27996"/>
                    <a:pt x="9181" y="27955"/>
                  </a:cubicBezTo>
                  <a:cubicBezTo>
                    <a:pt x="9154" y="27964"/>
                    <a:pt x="9131" y="27968"/>
                    <a:pt x="9109" y="27968"/>
                  </a:cubicBezTo>
                  <a:cubicBezTo>
                    <a:pt x="8942" y="27968"/>
                    <a:pt x="8914" y="27729"/>
                    <a:pt x="8744" y="27696"/>
                  </a:cubicBezTo>
                  <a:cubicBezTo>
                    <a:pt x="8701" y="27700"/>
                    <a:pt x="8641" y="27708"/>
                    <a:pt x="8575" y="27715"/>
                  </a:cubicBezTo>
                  <a:cubicBezTo>
                    <a:pt x="8572" y="27662"/>
                    <a:pt x="8569" y="27614"/>
                    <a:pt x="8565" y="27566"/>
                  </a:cubicBezTo>
                  <a:cubicBezTo>
                    <a:pt x="8523" y="27524"/>
                    <a:pt x="8484" y="27483"/>
                    <a:pt x="8437" y="27434"/>
                  </a:cubicBezTo>
                  <a:cubicBezTo>
                    <a:pt x="8416" y="27433"/>
                    <a:pt x="8376" y="27431"/>
                    <a:pt x="8342" y="27430"/>
                  </a:cubicBezTo>
                  <a:cubicBezTo>
                    <a:pt x="8317" y="27384"/>
                    <a:pt x="8301" y="27353"/>
                    <a:pt x="8284" y="27322"/>
                  </a:cubicBezTo>
                  <a:cubicBezTo>
                    <a:pt x="8228" y="27330"/>
                    <a:pt x="8176" y="27336"/>
                    <a:pt x="8122" y="27341"/>
                  </a:cubicBezTo>
                  <a:cubicBezTo>
                    <a:pt x="8106" y="27285"/>
                    <a:pt x="8089" y="27230"/>
                    <a:pt x="8070" y="27160"/>
                  </a:cubicBezTo>
                  <a:cubicBezTo>
                    <a:pt x="8011" y="27140"/>
                    <a:pt x="7951" y="27107"/>
                    <a:pt x="7889" y="27080"/>
                  </a:cubicBezTo>
                  <a:cubicBezTo>
                    <a:pt x="7858" y="27021"/>
                    <a:pt x="7825" y="26953"/>
                    <a:pt x="7794" y="26894"/>
                  </a:cubicBezTo>
                  <a:cubicBezTo>
                    <a:pt x="7673" y="26888"/>
                    <a:pt x="7611" y="26831"/>
                    <a:pt x="7599" y="26718"/>
                  </a:cubicBezTo>
                  <a:cubicBezTo>
                    <a:pt x="7583" y="26725"/>
                    <a:pt x="7567" y="26728"/>
                    <a:pt x="7553" y="26728"/>
                  </a:cubicBezTo>
                  <a:cubicBezTo>
                    <a:pt x="7482" y="26728"/>
                    <a:pt x="7442" y="26647"/>
                    <a:pt x="7380" y="26625"/>
                  </a:cubicBezTo>
                  <a:cubicBezTo>
                    <a:pt x="7303" y="26599"/>
                    <a:pt x="7336" y="26479"/>
                    <a:pt x="7242" y="26479"/>
                  </a:cubicBezTo>
                  <a:cubicBezTo>
                    <a:pt x="7236" y="26479"/>
                    <a:pt x="7230" y="26480"/>
                    <a:pt x="7223" y="26481"/>
                  </a:cubicBezTo>
                  <a:cubicBezTo>
                    <a:pt x="7218" y="26481"/>
                    <a:pt x="7214" y="26482"/>
                    <a:pt x="7210" y="26482"/>
                  </a:cubicBezTo>
                  <a:cubicBezTo>
                    <a:pt x="7132" y="26482"/>
                    <a:pt x="7191" y="26362"/>
                    <a:pt x="7090" y="26351"/>
                  </a:cubicBezTo>
                  <a:cubicBezTo>
                    <a:pt x="7021" y="26344"/>
                    <a:pt x="6952" y="26263"/>
                    <a:pt x="6886" y="26213"/>
                  </a:cubicBezTo>
                  <a:cubicBezTo>
                    <a:pt x="6795" y="26151"/>
                    <a:pt x="6699" y="26098"/>
                    <a:pt x="6605" y="26041"/>
                  </a:cubicBezTo>
                  <a:cubicBezTo>
                    <a:pt x="6576" y="26066"/>
                    <a:pt x="6549" y="26083"/>
                    <a:pt x="6525" y="26083"/>
                  </a:cubicBezTo>
                  <a:cubicBezTo>
                    <a:pt x="6497" y="26083"/>
                    <a:pt x="6474" y="26060"/>
                    <a:pt x="6456" y="26001"/>
                  </a:cubicBezTo>
                  <a:cubicBezTo>
                    <a:pt x="6502" y="25991"/>
                    <a:pt x="6545" y="25981"/>
                    <a:pt x="6590" y="25970"/>
                  </a:cubicBezTo>
                  <a:cubicBezTo>
                    <a:pt x="6527" y="25842"/>
                    <a:pt x="6470" y="25727"/>
                    <a:pt x="6408" y="25604"/>
                  </a:cubicBezTo>
                  <a:cubicBezTo>
                    <a:pt x="6400" y="25604"/>
                    <a:pt x="6371" y="25601"/>
                    <a:pt x="6343" y="25598"/>
                  </a:cubicBezTo>
                  <a:lnTo>
                    <a:pt x="6334" y="25514"/>
                  </a:lnTo>
                  <a:cubicBezTo>
                    <a:pt x="6309" y="25513"/>
                    <a:pt x="6289" y="25511"/>
                    <a:pt x="6268" y="25510"/>
                  </a:cubicBezTo>
                  <a:cubicBezTo>
                    <a:pt x="6247" y="25466"/>
                    <a:pt x="6224" y="25418"/>
                    <a:pt x="6200" y="25370"/>
                  </a:cubicBezTo>
                  <a:cubicBezTo>
                    <a:pt x="6147" y="25391"/>
                    <a:pt x="6114" y="25404"/>
                    <a:pt x="6078" y="25417"/>
                  </a:cubicBezTo>
                  <a:cubicBezTo>
                    <a:pt x="6064" y="25370"/>
                    <a:pt x="6049" y="25326"/>
                    <a:pt x="6037" y="25286"/>
                  </a:cubicBezTo>
                  <a:cubicBezTo>
                    <a:pt x="5988" y="25282"/>
                    <a:pt x="5962" y="25274"/>
                    <a:pt x="5934" y="25270"/>
                  </a:cubicBezTo>
                  <a:cubicBezTo>
                    <a:pt x="5933" y="25240"/>
                    <a:pt x="5931" y="25211"/>
                    <a:pt x="5930" y="25195"/>
                  </a:cubicBezTo>
                  <a:cubicBezTo>
                    <a:pt x="5844" y="25154"/>
                    <a:pt x="5765" y="25117"/>
                    <a:pt x="5690" y="25082"/>
                  </a:cubicBezTo>
                  <a:cubicBezTo>
                    <a:pt x="5678" y="25024"/>
                    <a:pt x="5669" y="24976"/>
                    <a:pt x="5660" y="24932"/>
                  </a:cubicBezTo>
                  <a:cubicBezTo>
                    <a:pt x="5582" y="24915"/>
                    <a:pt x="5522" y="24902"/>
                    <a:pt x="5451" y="24887"/>
                  </a:cubicBezTo>
                  <a:cubicBezTo>
                    <a:pt x="5482" y="24842"/>
                    <a:pt x="5499" y="24820"/>
                    <a:pt x="5519" y="24789"/>
                  </a:cubicBezTo>
                  <a:cubicBezTo>
                    <a:pt x="5482" y="24774"/>
                    <a:pt x="5450" y="24762"/>
                    <a:pt x="5443" y="24761"/>
                  </a:cubicBezTo>
                  <a:cubicBezTo>
                    <a:pt x="5376" y="24656"/>
                    <a:pt x="5338" y="24528"/>
                    <a:pt x="5266" y="24498"/>
                  </a:cubicBezTo>
                  <a:cubicBezTo>
                    <a:pt x="5148" y="24445"/>
                    <a:pt x="5098" y="24318"/>
                    <a:pt x="5012" y="24277"/>
                  </a:cubicBezTo>
                  <a:cubicBezTo>
                    <a:pt x="4894" y="24221"/>
                    <a:pt x="4829" y="24124"/>
                    <a:pt x="4786" y="24027"/>
                  </a:cubicBezTo>
                  <a:cubicBezTo>
                    <a:pt x="4756" y="23955"/>
                    <a:pt x="4632" y="24005"/>
                    <a:pt x="4656" y="23885"/>
                  </a:cubicBezTo>
                  <a:cubicBezTo>
                    <a:pt x="4658" y="23868"/>
                    <a:pt x="4557" y="23815"/>
                    <a:pt x="4503" y="23777"/>
                  </a:cubicBezTo>
                  <a:cubicBezTo>
                    <a:pt x="4498" y="23810"/>
                    <a:pt x="4492" y="23838"/>
                    <a:pt x="4488" y="23866"/>
                  </a:cubicBezTo>
                  <a:cubicBezTo>
                    <a:pt x="4423" y="23815"/>
                    <a:pt x="4361" y="23763"/>
                    <a:pt x="4291" y="23706"/>
                  </a:cubicBezTo>
                  <a:cubicBezTo>
                    <a:pt x="4291" y="23696"/>
                    <a:pt x="4294" y="23666"/>
                    <a:pt x="4297" y="23634"/>
                  </a:cubicBezTo>
                  <a:cubicBezTo>
                    <a:pt x="4233" y="23588"/>
                    <a:pt x="4189" y="23491"/>
                    <a:pt x="4139" y="23472"/>
                  </a:cubicBezTo>
                  <a:cubicBezTo>
                    <a:pt x="4008" y="23424"/>
                    <a:pt x="4091" y="23331"/>
                    <a:pt x="4048" y="23260"/>
                  </a:cubicBezTo>
                  <a:cubicBezTo>
                    <a:pt x="4010" y="23195"/>
                    <a:pt x="4024" y="23097"/>
                    <a:pt x="4017" y="23013"/>
                  </a:cubicBezTo>
                  <a:lnTo>
                    <a:pt x="4017" y="23013"/>
                  </a:lnTo>
                  <a:cubicBezTo>
                    <a:pt x="3983" y="23023"/>
                    <a:pt x="3957" y="23031"/>
                    <a:pt x="3933" y="23037"/>
                  </a:cubicBezTo>
                  <a:cubicBezTo>
                    <a:pt x="3916" y="22998"/>
                    <a:pt x="3908" y="22944"/>
                    <a:pt x="3883" y="22931"/>
                  </a:cubicBezTo>
                  <a:cubicBezTo>
                    <a:pt x="3827" y="22898"/>
                    <a:pt x="3818" y="22864"/>
                    <a:pt x="3820" y="22804"/>
                  </a:cubicBezTo>
                  <a:cubicBezTo>
                    <a:pt x="3820" y="22759"/>
                    <a:pt x="3795" y="22704"/>
                    <a:pt x="3768" y="22661"/>
                  </a:cubicBezTo>
                  <a:cubicBezTo>
                    <a:pt x="3742" y="22622"/>
                    <a:pt x="3698" y="22592"/>
                    <a:pt x="3660" y="22557"/>
                  </a:cubicBezTo>
                  <a:cubicBezTo>
                    <a:pt x="3658" y="22529"/>
                    <a:pt x="3655" y="22491"/>
                    <a:pt x="3654" y="22451"/>
                  </a:cubicBezTo>
                  <a:cubicBezTo>
                    <a:pt x="3651" y="22420"/>
                    <a:pt x="3651" y="22387"/>
                    <a:pt x="3651" y="22387"/>
                  </a:cubicBezTo>
                  <a:cubicBezTo>
                    <a:pt x="3651" y="22387"/>
                    <a:pt x="3651" y="22388"/>
                    <a:pt x="3651" y="22391"/>
                  </a:cubicBezTo>
                  <a:cubicBezTo>
                    <a:pt x="3589" y="22298"/>
                    <a:pt x="3511" y="22222"/>
                    <a:pt x="3523" y="22188"/>
                  </a:cubicBezTo>
                  <a:cubicBezTo>
                    <a:pt x="3558" y="22086"/>
                    <a:pt x="3448" y="22108"/>
                    <a:pt x="3434" y="22061"/>
                  </a:cubicBezTo>
                  <a:cubicBezTo>
                    <a:pt x="3418" y="21992"/>
                    <a:pt x="3409" y="21921"/>
                    <a:pt x="3405" y="21895"/>
                  </a:cubicBezTo>
                  <a:cubicBezTo>
                    <a:pt x="3323" y="21760"/>
                    <a:pt x="3259" y="21655"/>
                    <a:pt x="3174" y="21514"/>
                  </a:cubicBezTo>
                  <a:cubicBezTo>
                    <a:pt x="3202" y="21473"/>
                    <a:pt x="3237" y="21424"/>
                    <a:pt x="3270" y="21378"/>
                  </a:cubicBezTo>
                  <a:cubicBezTo>
                    <a:pt x="3201" y="21281"/>
                    <a:pt x="3139" y="21200"/>
                    <a:pt x="3083" y="21117"/>
                  </a:cubicBezTo>
                  <a:cubicBezTo>
                    <a:pt x="3021" y="21022"/>
                    <a:pt x="2965" y="20925"/>
                    <a:pt x="2899" y="20819"/>
                  </a:cubicBezTo>
                  <a:cubicBezTo>
                    <a:pt x="2928" y="20668"/>
                    <a:pt x="2867" y="20538"/>
                    <a:pt x="2753" y="20424"/>
                  </a:cubicBezTo>
                  <a:cubicBezTo>
                    <a:pt x="2758" y="20375"/>
                    <a:pt x="2778" y="20319"/>
                    <a:pt x="2762" y="20278"/>
                  </a:cubicBezTo>
                  <a:cubicBezTo>
                    <a:pt x="2737" y="20206"/>
                    <a:pt x="2646" y="20124"/>
                    <a:pt x="2659" y="20078"/>
                  </a:cubicBezTo>
                  <a:cubicBezTo>
                    <a:pt x="2687" y="19982"/>
                    <a:pt x="2638" y="19915"/>
                    <a:pt x="2621" y="19835"/>
                  </a:cubicBezTo>
                  <a:cubicBezTo>
                    <a:pt x="2613" y="19807"/>
                    <a:pt x="2600" y="19770"/>
                    <a:pt x="2580" y="19754"/>
                  </a:cubicBezTo>
                  <a:cubicBezTo>
                    <a:pt x="2480" y="19673"/>
                    <a:pt x="2428" y="19562"/>
                    <a:pt x="2381" y="19447"/>
                  </a:cubicBezTo>
                  <a:cubicBezTo>
                    <a:pt x="2344" y="19331"/>
                    <a:pt x="2315" y="19210"/>
                    <a:pt x="2241" y="19113"/>
                  </a:cubicBezTo>
                  <a:cubicBezTo>
                    <a:pt x="2265" y="18991"/>
                    <a:pt x="2119" y="18914"/>
                    <a:pt x="2160" y="18789"/>
                  </a:cubicBezTo>
                  <a:cubicBezTo>
                    <a:pt x="1962" y="18641"/>
                    <a:pt x="1960" y="18639"/>
                    <a:pt x="1976" y="18613"/>
                  </a:cubicBezTo>
                  <a:lnTo>
                    <a:pt x="2047" y="18574"/>
                  </a:lnTo>
                  <a:cubicBezTo>
                    <a:pt x="1957" y="18414"/>
                    <a:pt x="1925" y="18229"/>
                    <a:pt x="1896" y="18048"/>
                  </a:cubicBezTo>
                  <a:cubicBezTo>
                    <a:pt x="1876" y="17865"/>
                    <a:pt x="1847" y="17689"/>
                    <a:pt x="1731" y="17542"/>
                  </a:cubicBezTo>
                  <a:cubicBezTo>
                    <a:pt x="1759" y="17459"/>
                    <a:pt x="1781" y="17393"/>
                    <a:pt x="1798" y="17340"/>
                  </a:cubicBezTo>
                  <a:cubicBezTo>
                    <a:pt x="1729" y="17243"/>
                    <a:pt x="1659" y="17144"/>
                    <a:pt x="1594" y="17052"/>
                  </a:cubicBezTo>
                  <a:cubicBezTo>
                    <a:pt x="1617" y="16999"/>
                    <a:pt x="1634" y="16963"/>
                    <a:pt x="1651" y="16927"/>
                  </a:cubicBezTo>
                  <a:cubicBezTo>
                    <a:pt x="1619" y="16872"/>
                    <a:pt x="1590" y="16819"/>
                    <a:pt x="1562" y="16771"/>
                  </a:cubicBezTo>
                  <a:cubicBezTo>
                    <a:pt x="1585" y="16735"/>
                    <a:pt x="1601" y="16710"/>
                    <a:pt x="1617" y="16687"/>
                  </a:cubicBezTo>
                  <a:cubicBezTo>
                    <a:pt x="1597" y="16665"/>
                    <a:pt x="1576" y="16643"/>
                    <a:pt x="1560" y="16622"/>
                  </a:cubicBezTo>
                  <a:cubicBezTo>
                    <a:pt x="1574" y="16602"/>
                    <a:pt x="1587" y="16583"/>
                    <a:pt x="1591" y="16578"/>
                  </a:cubicBezTo>
                  <a:lnTo>
                    <a:pt x="1591" y="16578"/>
                  </a:lnTo>
                  <a:cubicBezTo>
                    <a:pt x="1591" y="16579"/>
                    <a:pt x="1591" y="16579"/>
                    <a:pt x="1591" y="16579"/>
                  </a:cubicBezTo>
                  <a:cubicBezTo>
                    <a:pt x="1592" y="16578"/>
                    <a:pt x="1592" y="16577"/>
                    <a:pt x="1592" y="16577"/>
                  </a:cubicBezTo>
                  <a:lnTo>
                    <a:pt x="1592" y="16577"/>
                  </a:lnTo>
                  <a:cubicBezTo>
                    <a:pt x="1592" y="16577"/>
                    <a:pt x="1592" y="16577"/>
                    <a:pt x="1591" y="16578"/>
                  </a:cubicBezTo>
                  <a:lnTo>
                    <a:pt x="1591" y="16578"/>
                  </a:lnTo>
                  <a:cubicBezTo>
                    <a:pt x="1575" y="16389"/>
                    <a:pt x="1547" y="16232"/>
                    <a:pt x="1553" y="16076"/>
                  </a:cubicBezTo>
                  <a:cubicBezTo>
                    <a:pt x="1557" y="15920"/>
                    <a:pt x="1595" y="15769"/>
                    <a:pt x="1620" y="15611"/>
                  </a:cubicBezTo>
                  <a:cubicBezTo>
                    <a:pt x="1645" y="15602"/>
                    <a:pt x="1679" y="15589"/>
                    <a:pt x="1720" y="15573"/>
                  </a:cubicBezTo>
                  <a:cubicBezTo>
                    <a:pt x="1710" y="15535"/>
                    <a:pt x="1700" y="15504"/>
                    <a:pt x="1690" y="15467"/>
                  </a:cubicBezTo>
                  <a:cubicBezTo>
                    <a:pt x="1657" y="15497"/>
                    <a:pt x="1638" y="15511"/>
                    <a:pt x="1598" y="15547"/>
                  </a:cubicBezTo>
                  <a:cubicBezTo>
                    <a:pt x="1597" y="15444"/>
                    <a:pt x="1590" y="15369"/>
                    <a:pt x="1595" y="15295"/>
                  </a:cubicBezTo>
                  <a:cubicBezTo>
                    <a:pt x="1598" y="15257"/>
                    <a:pt x="1625" y="15224"/>
                    <a:pt x="1637" y="15186"/>
                  </a:cubicBezTo>
                  <a:cubicBezTo>
                    <a:pt x="1650" y="15140"/>
                    <a:pt x="1684" y="14855"/>
                    <a:pt x="1682" y="14790"/>
                  </a:cubicBezTo>
                  <a:cubicBezTo>
                    <a:pt x="1682" y="14717"/>
                    <a:pt x="1695" y="14651"/>
                    <a:pt x="1651" y="14577"/>
                  </a:cubicBezTo>
                  <a:cubicBezTo>
                    <a:pt x="1628" y="14540"/>
                    <a:pt x="1675" y="14448"/>
                    <a:pt x="1681" y="14420"/>
                  </a:cubicBezTo>
                  <a:cubicBezTo>
                    <a:pt x="1673" y="14194"/>
                    <a:pt x="1681" y="13981"/>
                    <a:pt x="1718" y="13780"/>
                  </a:cubicBezTo>
                  <a:cubicBezTo>
                    <a:pt x="1753" y="13579"/>
                    <a:pt x="1851" y="13396"/>
                    <a:pt x="1971" y="13223"/>
                  </a:cubicBezTo>
                  <a:cubicBezTo>
                    <a:pt x="1943" y="13210"/>
                    <a:pt x="1918" y="13200"/>
                    <a:pt x="1872" y="13178"/>
                  </a:cubicBezTo>
                  <a:cubicBezTo>
                    <a:pt x="1879" y="13145"/>
                    <a:pt x="1904" y="13094"/>
                    <a:pt x="1891" y="13069"/>
                  </a:cubicBezTo>
                  <a:cubicBezTo>
                    <a:pt x="1813" y="12922"/>
                    <a:pt x="1890" y="12804"/>
                    <a:pt x="1969" y="12710"/>
                  </a:cubicBezTo>
                  <a:cubicBezTo>
                    <a:pt x="2053" y="12611"/>
                    <a:pt x="2059" y="12528"/>
                    <a:pt x="2037" y="12401"/>
                  </a:cubicBezTo>
                  <a:cubicBezTo>
                    <a:pt x="2022" y="12327"/>
                    <a:pt x="2084" y="12236"/>
                    <a:pt x="2099" y="12211"/>
                  </a:cubicBezTo>
                  <a:cubicBezTo>
                    <a:pt x="2127" y="12033"/>
                    <a:pt x="2146" y="11908"/>
                    <a:pt x="2177" y="11718"/>
                  </a:cubicBezTo>
                  <a:lnTo>
                    <a:pt x="2177" y="11718"/>
                  </a:lnTo>
                  <a:cubicBezTo>
                    <a:pt x="2091" y="11798"/>
                    <a:pt x="2053" y="11833"/>
                    <a:pt x="2012" y="11871"/>
                  </a:cubicBezTo>
                  <a:cubicBezTo>
                    <a:pt x="2003" y="11814"/>
                    <a:pt x="1993" y="11752"/>
                    <a:pt x="1984" y="11699"/>
                  </a:cubicBezTo>
                  <a:cubicBezTo>
                    <a:pt x="2046" y="11679"/>
                    <a:pt x="2109" y="11658"/>
                    <a:pt x="2165" y="11639"/>
                  </a:cubicBezTo>
                  <a:cubicBezTo>
                    <a:pt x="2246" y="11445"/>
                    <a:pt x="2246" y="11226"/>
                    <a:pt x="2399" y="11090"/>
                  </a:cubicBezTo>
                  <a:cubicBezTo>
                    <a:pt x="2384" y="11053"/>
                    <a:pt x="2372" y="11024"/>
                    <a:pt x="2365" y="11005"/>
                  </a:cubicBezTo>
                  <a:cubicBezTo>
                    <a:pt x="2422" y="10937"/>
                    <a:pt x="2483" y="10874"/>
                    <a:pt x="2549" y="10817"/>
                  </a:cubicBezTo>
                  <a:cubicBezTo>
                    <a:pt x="2543" y="10771"/>
                    <a:pt x="2537" y="10733"/>
                    <a:pt x="2531" y="10694"/>
                  </a:cubicBezTo>
                  <a:lnTo>
                    <a:pt x="2661" y="10546"/>
                  </a:lnTo>
                  <a:cubicBezTo>
                    <a:pt x="2618" y="10506"/>
                    <a:pt x="2593" y="10483"/>
                    <a:pt x="2563" y="10456"/>
                  </a:cubicBezTo>
                  <a:cubicBezTo>
                    <a:pt x="2596" y="10438"/>
                    <a:pt x="2640" y="10427"/>
                    <a:pt x="2644" y="10409"/>
                  </a:cubicBezTo>
                  <a:cubicBezTo>
                    <a:pt x="2656" y="10363"/>
                    <a:pt x="2631" y="10290"/>
                    <a:pt x="2653" y="10271"/>
                  </a:cubicBezTo>
                  <a:cubicBezTo>
                    <a:pt x="2699" y="10229"/>
                    <a:pt x="2737" y="10216"/>
                    <a:pt x="2739" y="10129"/>
                  </a:cubicBezTo>
                  <a:cubicBezTo>
                    <a:pt x="2740" y="10065"/>
                    <a:pt x="2759" y="9937"/>
                    <a:pt x="2793" y="9919"/>
                  </a:cubicBezTo>
                  <a:cubicBezTo>
                    <a:pt x="2934" y="9843"/>
                    <a:pt x="2914" y="9678"/>
                    <a:pt x="2992" y="9581"/>
                  </a:cubicBezTo>
                  <a:cubicBezTo>
                    <a:pt x="2956" y="9512"/>
                    <a:pt x="2925" y="9450"/>
                    <a:pt x="2878" y="9359"/>
                  </a:cubicBezTo>
                  <a:lnTo>
                    <a:pt x="2878" y="9359"/>
                  </a:lnTo>
                  <a:cubicBezTo>
                    <a:pt x="2964" y="9385"/>
                    <a:pt x="3015" y="9401"/>
                    <a:pt x="3092" y="9423"/>
                  </a:cubicBezTo>
                  <a:cubicBezTo>
                    <a:pt x="3030" y="9325"/>
                    <a:pt x="2981" y="9247"/>
                    <a:pt x="2912" y="9138"/>
                  </a:cubicBezTo>
                  <a:cubicBezTo>
                    <a:pt x="3000" y="9129"/>
                    <a:pt x="3050" y="9123"/>
                    <a:pt x="3102" y="9117"/>
                  </a:cubicBezTo>
                  <a:cubicBezTo>
                    <a:pt x="3078" y="9082"/>
                    <a:pt x="3055" y="9047"/>
                    <a:pt x="3030" y="9008"/>
                  </a:cubicBezTo>
                  <a:cubicBezTo>
                    <a:pt x="3056" y="9000"/>
                    <a:pt x="3075" y="8992"/>
                    <a:pt x="3096" y="8983"/>
                  </a:cubicBezTo>
                  <a:cubicBezTo>
                    <a:pt x="3099" y="8951"/>
                    <a:pt x="3102" y="8919"/>
                    <a:pt x="3105" y="8880"/>
                  </a:cubicBezTo>
                  <a:cubicBezTo>
                    <a:pt x="3159" y="8898"/>
                    <a:pt x="3211" y="8916"/>
                    <a:pt x="3256" y="8930"/>
                  </a:cubicBezTo>
                  <a:cubicBezTo>
                    <a:pt x="3362" y="8801"/>
                    <a:pt x="3377" y="8616"/>
                    <a:pt x="3526" y="8543"/>
                  </a:cubicBezTo>
                  <a:cubicBezTo>
                    <a:pt x="3529" y="8468"/>
                    <a:pt x="3532" y="8392"/>
                    <a:pt x="3533" y="8314"/>
                  </a:cubicBezTo>
                  <a:cubicBezTo>
                    <a:pt x="3537" y="8314"/>
                    <a:pt x="3541" y="8314"/>
                    <a:pt x="3545" y="8314"/>
                  </a:cubicBezTo>
                  <a:cubicBezTo>
                    <a:pt x="3580" y="8314"/>
                    <a:pt x="3617" y="8323"/>
                    <a:pt x="3653" y="8323"/>
                  </a:cubicBezTo>
                  <a:cubicBezTo>
                    <a:pt x="3696" y="8323"/>
                    <a:pt x="3738" y="8309"/>
                    <a:pt x="3776" y="8246"/>
                  </a:cubicBezTo>
                  <a:cubicBezTo>
                    <a:pt x="3758" y="8212"/>
                    <a:pt x="3738" y="8174"/>
                    <a:pt x="3715" y="8133"/>
                  </a:cubicBezTo>
                  <a:cubicBezTo>
                    <a:pt x="3743" y="8124"/>
                    <a:pt x="3771" y="8115"/>
                    <a:pt x="3801" y="8105"/>
                  </a:cubicBezTo>
                  <a:cubicBezTo>
                    <a:pt x="3795" y="8067"/>
                    <a:pt x="3786" y="8029"/>
                    <a:pt x="3779" y="7987"/>
                  </a:cubicBezTo>
                  <a:cubicBezTo>
                    <a:pt x="3739" y="7987"/>
                    <a:pt x="3695" y="7989"/>
                    <a:pt x="3648" y="7989"/>
                  </a:cubicBezTo>
                  <a:cubicBezTo>
                    <a:pt x="3643" y="7934"/>
                    <a:pt x="3640" y="7893"/>
                    <a:pt x="3637" y="7851"/>
                  </a:cubicBezTo>
                  <a:cubicBezTo>
                    <a:pt x="3664" y="7836"/>
                    <a:pt x="3698" y="7818"/>
                    <a:pt x="3733" y="7799"/>
                  </a:cubicBezTo>
                  <a:cubicBezTo>
                    <a:pt x="3739" y="7749"/>
                    <a:pt x="3745" y="7700"/>
                    <a:pt x="3751" y="7655"/>
                  </a:cubicBezTo>
                  <a:cubicBezTo>
                    <a:pt x="3771" y="7639"/>
                    <a:pt x="3786" y="7625"/>
                    <a:pt x="3802" y="7615"/>
                  </a:cubicBezTo>
                  <a:cubicBezTo>
                    <a:pt x="3816" y="7608"/>
                    <a:pt x="3831" y="7604"/>
                    <a:pt x="3835" y="7604"/>
                  </a:cubicBezTo>
                  <a:cubicBezTo>
                    <a:pt x="3835" y="7604"/>
                    <a:pt x="3835" y="7604"/>
                    <a:pt x="3835" y="7604"/>
                  </a:cubicBezTo>
                  <a:lnTo>
                    <a:pt x="3835" y="7604"/>
                  </a:lnTo>
                  <a:cubicBezTo>
                    <a:pt x="3929" y="7293"/>
                    <a:pt x="4139" y="7106"/>
                    <a:pt x="4380" y="6950"/>
                  </a:cubicBezTo>
                  <a:cubicBezTo>
                    <a:pt x="4420" y="6804"/>
                    <a:pt x="4420" y="6804"/>
                    <a:pt x="4526" y="6752"/>
                  </a:cubicBezTo>
                  <a:cubicBezTo>
                    <a:pt x="4614" y="6471"/>
                    <a:pt x="4832" y="6359"/>
                    <a:pt x="4990" y="6262"/>
                  </a:cubicBezTo>
                  <a:cubicBezTo>
                    <a:pt x="5031" y="6189"/>
                    <a:pt x="5067" y="6128"/>
                    <a:pt x="5103" y="6070"/>
                  </a:cubicBezTo>
                  <a:cubicBezTo>
                    <a:pt x="5141" y="6017"/>
                    <a:pt x="5178" y="5967"/>
                    <a:pt x="5215" y="5917"/>
                  </a:cubicBezTo>
                  <a:cubicBezTo>
                    <a:pt x="5216" y="5872"/>
                    <a:pt x="5219" y="5822"/>
                    <a:pt x="5221" y="5785"/>
                  </a:cubicBezTo>
                  <a:cubicBezTo>
                    <a:pt x="5319" y="5788"/>
                    <a:pt x="5421" y="5792"/>
                    <a:pt x="5509" y="5795"/>
                  </a:cubicBezTo>
                  <a:cubicBezTo>
                    <a:pt x="5538" y="5708"/>
                    <a:pt x="5562" y="5644"/>
                    <a:pt x="5585" y="5575"/>
                  </a:cubicBezTo>
                  <a:cubicBezTo>
                    <a:pt x="5741" y="5539"/>
                    <a:pt x="5822" y="5420"/>
                    <a:pt x="5874" y="5266"/>
                  </a:cubicBezTo>
                  <a:cubicBezTo>
                    <a:pt x="5916" y="5249"/>
                    <a:pt x="5962" y="5235"/>
                    <a:pt x="5999" y="5221"/>
                  </a:cubicBezTo>
                  <a:cubicBezTo>
                    <a:pt x="6064" y="5143"/>
                    <a:pt x="5968" y="5020"/>
                    <a:pt x="6108" y="4979"/>
                  </a:cubicBezTo>
                  <a:cubicBezTo>
                    <a:pt x="6150" y="5011"/>
                    <a:pt x="6193" y="5043"/>
                    <a:pt x="6233" y="5074"/>
                  </a:cubicBezTo>
                  <a:cubicBezTo>
                    <a:pt x="6300" y="4920"/>
                    <a:pt x="6406" y="4820"/>
                    <a:pt x="6565" y="4776"/>
                  </a:cubicBezTo>
                  <a:cubicBezTo>
                    <a:pt x="6637" y="4757"/>
                    <a:pt x="6756" y="4727"/>
                    <a:pt x="6767" y="4687"/>
                  </a:cubicBezTo>
                  <a:cubicBezTo>
                    <a:pt x="6806" y="4536"/>
                    <a:pt x="6965" y="4508"/>
                    <a:pt x="7032" y="4392"/>
                  </a:cubicBezTo>
                  <a:lnTo>
                    <a:pt x="7114" y="4395"/>
                  </a:lnTo>
                  <a:cubicBezTo>
                    <a:pt x="7092" y="4340"/>
                    <a:pt x="7070" y="4286"/>
                    <a:pt x="7032" y="4190"/>
                  </a:cubicBezTo>
                  <a:lnTo>
                    <a:pt x="7032" y="4190"/>
                  </a:lnTo>
                  <a:cubicBezTo>
                    <a:pt x="7123" y="4270"/>
                    <a:pt x="7163" y="4305"/>
                    <a:pt x="7193" y="4331"/>
                  </a:cubicBezTo>
                  <a:cubicBezTo>
                    <a:pt x="7264" y="4281"/>
                    <a:pt x="7323" y="4242"/>
                    <a:pt x="7377" y="4203"/>
                  </a:cubicBezTo>
                  <a:cubicBezTo>
                    <a:pt x="7366" y="4161"/>
                    <a:pt x="7357" y="4128"/>
                    <a:pt x="7346" y="4094"/>
                  </a:cubicBezTo>
                  <a:lnTo>
                    <a:pt x="7346" y="4094"/>
                  </a:lnTo>
                  <a:cubicBezTo>
                    <a:pt x="7385" y="4096"/>
                    <a:pt x="7413" y="4097"/>
                    <a:pt x="7442" y="4097"/>
                  </a:cubicBezTo>
                  <a:cubicBezTo>
                    <a:pt x="7436" y="4055"/>
                    <a:pt x="7429" y="4016"/>
                    <a:pt x="7421" y="3962"/>
                  </a:cubicBezTo>
                  <a:lnTo>
                    <a:pt x="7421" y="3962"/>
                  </a:lnTo>
                  <a:cubicBezTo>
                    <a:pt x="7471" y="3994"/>
                    <a:pt x="7501" y="4014"/>
                    <a:pt x="7545" y="4041"/>
                  </a:cubicBezTo>
                  <a:cubicBezTo>
                    <a:pt x="7579" y="3993"/>
                    <a:pt x="7607" y="3952"/>
                    <a:pt x="7635" y="3912"/>
                  </a:cubicBezTo>
                  <a:cubicBezTo>
                    <a:pt x="7661" y="3916"/>
                    <a:pt x="7682" y="3919"/>
                    <a:pt x="7691" y="3921"/>
                  </a:cubicBezTo>
                  <a:cubicBezTo>
                    <a:pt x="7717" y="3877"/>
                    <a:pt x="7741" y="3836"/>
                    <a:pt x="7754" y="3813"/>
                  </a:cubicBezTo>
                  <a:cubicBezTo>
                    <a:pt x="7829" y="3827"/>
                    <a:pt x="7883" y="3834"/>
                    <a:pt x="7972" y="3849"/>
                  </a:cubicBezTo>
                  <a:cubicBezTo>
                    <a:pt x="7933" y="3760"/>
                    <a:pt x="7911" y="3712"/>
                    <a:pt x="7878" y="3637"/>
                  </a:cubicBezTo>
                  <a:lnTo>
                    <a:pt x="7878" y="3637"/>
                  </a:lnTo>
                  <a:cubicBezTo>
                    <a:pt x="8010" y="3671"/>
                    <a:pt x="8119" y="3699"/>
                    <a:pt x="8194" y="3718"/>
                  </a:cubicBezTo>
                  <a:cubicBezTo>
                    <a:pt x="8304" y="3640"/>
                    <a:pt x="8373" y="3593"/>
                    <a:pt x="8447" y="3556"/>
                  </a:cubicBezTo>
                  <a:cubicBezTo>
                    <a:pt x="8463" y="3506"/>
                    <a:pt x="8478" y="3459"/>
                    <a:pt x="8498" y="3397"/>
                  </a:cubicBezTo>
                  <a:cubicBezTo>
                    <a:pt x="8550" y="3369"/>
                    <a:pt x="8612" y="3334"/>
                    <a:pt x="8679" y="3297"/>
                  </a:cubicBezTo>
                  <a:cubicBezTo>
                    <a:pt x="8684" y="3226"/>
                    <a:pt x="8687" y="3162"/>
                    <a:pt x="8690" y="3122"/>
                  </a:cubicBezTo>
                  <a:cubicBezTo>
                    <a:pt x="8756" y="3050"/>
                    <a:pt x="8809" y="2991"/>
                    <a:pt x="8866" y="2929"/>
                  </a:cubicBezTo>
                  <a:cubicBezTo>
                    <a:pt x="8909" y="2926"/>
                    <a:pt x="8960" y="2931"/>
                    <a:pt x="9005" y="2916"/>
                  </a:cubicBezTo>
                  <a:cubicBezTo>
                    <a:pt x="9060" y="2897"/>
                    <a:pt x="9110" y="2859"/>
                    <a:pt x="9150" y="2837"/>
                  </a:cubicBezTo>
                  <a:cubicBezTo>
                    <a:pt x="9193" y="2876"/>
                    <a:pt x="9216" y="2897"/>
                    <a:pt x="9238" y="2916"/>
                  </a:cubicBezTo>
                  <a:lnTo>
                    <a:pt x="9272" y="2885"/>
                  </a:lnTo>
                  <a:lnTo>
                    <a:pt x="9097" y="2678"/>
                  </a:lnTo>
                  <a:lnTo>
                    <a:pt x="9127" y="2647"/>
                  </a:lnTo>
                  <a:lnTo>
                    <a:pt x="9415" y="2814"/>
                  </a:lnTo>
                  <a:lnTo>
                    <a:pt x="9418" y="2760"/>
                  </a:lnTo>
                  <a:lnTo>
                    <a:pt x="9421" y="2686"/>
                  </a:lnTo>
                  <a:cubicBezTo>
                    <a:pt x="9593" y="2673"/>
                    <a:pt x="9592" y="2673"/>
                    <a:pt x="9758" y="2572"/>
                  </a:cubicBezTo>
                  <a:cubicBezTo>
                    <a:pt x="9777" y="2561"/>
                    <a:pt x="9802" y="2561"/>
                    <a:pt x="9823" y="2553"/>
                  </a:cubicBezTo>
                  <a:cubicBezTo>
                    <a:pt x="10048" y="2463"/>
                    <a:pt x="10277" y="2386"/>
                    <a:pt x="10489" y="2275"/>
                  </a:cubicBezTo>
                  <a:cubicBezTo>
                    <a:pt x="10544" y="2248"/>
                    <a:pt x="10579" y="2163"/>
                    <a:pt x="10658" y="2163"/>
                  </a:cubicBezTo>
                  <a:cubicBezTo>
                    <a:pt x="10665" y="2163"/>
                    <a:pt x="10673" y="2164"/>
                    <a:pt x="10682" y="2166"/>
                  </a:cubicBezTo>
                  <a:cubicBezTo>
                    <a:pt x="10689" y="2167"/>
                    <a:pt x="10695" y="2168"/>
                    <a:pt x="10701" y="2168"/>
                  </a:cubicBezTo>
                  <a:cubicBezTo>
                    <a:pt x="10770" y="2168"/>
                    <a:pt x="10803" y="2079"/>
                    <a:pt x="10852" y="2079"/>
                  </a:cubicBezTo>
                  <a:cubicBezTo>
                    <a:pt x="10859" y="2079"/>
                    <a:pt x="10867" y="2081"/>
                    <a:pt x="10874" y="2085"/>
                  </a:cubicBezTo>
                  <a:cubicBezTo>
                    <a:pt x="10901" y="2099"/>
                    <a:pt x="10925" y="2104"/>
                    <a:pt x="10948" y="2104"/>
                  </a:cubicBezTo>
                  <a:cubicBezTo>
                    <a:pt x="11042" y="2104"/>
                    <a:pt x="11115" y="2015"/>
                    <a:pt x="11203" y="2015"/>
                  </a:cubicBezTo>
                  <a:cubicBezTo>
                    <a:pt x="11216" y="2015"/>
                    <a:pt x="11230" y="2017"/>
                    <a:pt x="11244" y="2021"/>
                  </a:cubicBezTo>
                  <a:cubicBezTo>
                    <a:pt x="11306" y="1851"/>
                    <a:pt x="11500" y="1951"/>
                    <a:pt x="11612" y="1851"/>
                  </a:cubicBezTo>
                  <a:cubicBezTo>
                    <a:pt x="11679" y="1791"/>
                    <a:pt x="11818" y="1801"/>
                    <a:pt x="11900" y="1785"/>
                  </a:cubicBezTo>
                  <a:cubicBezTo>
                    <a:pt x="12003" y="1733"/>
                    <a:pt x="12096" y="1708"/>
                    <a:pt x="12179" y="1674"/>
                  </a:cubicBezTo>
                  <a:cubicBezTo>
                    <a:pt x="12213" y="1723"/>
                    <a:pt x="12234" y="1752"/>
                    <a:pt x="12256" y="1785"/>
                  </a:cubicBezTo>
                  <a:cubicBezTo>
                    <a:pt x="12294" y="1735"/>
                    <a:pt x="12329" y="1689"/>
                    <a:pt x="12368" y="1638"/>
                  </a:cubicBezTo>
                  <a:cubicBezTo>
                    <a:pt x="12407" y="1671"/>
                    <a:pt x="12443" y="1702"/>
                    <a:pt x="12478" y="1733"/>
                  </a:cubicBezTo>
                  <a:cubicBezTo>
                    <a:pt x="12575" y="1643"/>
                    <a:pt x="12740" y="1629"/>
                    <a:pt x="12775" y="1505"/>
                  </a:cubicBezTo>
                  <a:cubicBezTo>
                    <a:pt x="12865" y="1486"/>
                    <a:pt x="12933" y="1471"/>
                    <a:pt x="13014" y="1454"/>
                  </a:cubicBezTo>
                  <a:lnTo>
                    <a:pt x="13014" y="1454"/>
                  </a:lnTo>
                  <a:cubicBezTo>
                    <a:pt x="12999" y="1535"/>
                    <a:pt x="12986" y="1601"/>
                    <a:pt x="12962" y="1730"/>
                  </a:cubicBezTo>
                  <a:cubicBezTo>
                    <a:pt x="13062" y="1645"/>
                    <a:pt x="13108" y="1605"/>
                    <a:pt x="13140" y="1579"/>
                  </a:cubicBezTo>
                  <a:cubicBezTo>
                    <a:pt x="13111" y="1521"/>
                    <a:pt x="13089" y="1479"/>
                    <a:pt x="13065" y="1433"/>
                  </a:cubicBezTo>
                  <a:cubicBezTo>
                    <a:pt x="13112" y="1420"/>
                    <a:pt x="13131" y="1415"/>
                    <a:pt x="13152" y="1409"/>
                  </a:cubicBezTo>
                  <a:cubicBezTo>
                    <a:pt x="13184" y="1445"/>
                    <a:pt x="13217" y="1480"/>
                    <a:pt x="13274" y="1542"/>
                  </a:cubicBezTo>
                  <a:cubicBezTo>
                    <a:pt x="13306" y="1459"/>
                    <a:pt x="13326" y="1415"/>
                    <a:pt x="13345" y="1373"/>
                  </a:cubicBezTo>
                  <a:cubicBezTo>
                    <a:pt x="13377" y="1368"/>
                    <a:pt x="13408" y="1365"/>
                    <a:pt x="13436" y="1359"/>
                  </a:cubicBezTo>
                  <a:cubicBezTo>
                    <a:pt x="13445" y="1340"/>
                    <a:pt x="13456" y="1323"/>
                    <a:pt x="13470" y="1306"/>
                  </a:cubicBezTo>
                  <a:lnTo>
                    <a:pt x="13492" y="1321"/>
                  </a:lnTo>
                  <a:lnTo>
                    <a:pt x="13446" y="1367"/>
                  </a:lnTo>
                  <a:cubicBezTo>
                    <a:pt x="13442" y="1364"/>
                    <a:pt x="13437" y="1361"/>
                    <a:pt x="13436" y="1359"/>
                  </a:cubicBezTo>
                  <a:lnTo>
                    <a:pt x="13436" y="1359"/>
                  </a:lnTo>
                  <a:cubicBezTo>
                    <a:pt x="13448" y="1415"/>
                    <a:pt x="13455" y="1470"/>
                    <a:pt x="13471" y="1576"/>
                  </a:cubicBezTo>
                  <a:cubicBezTo>
                    <a:pt x="13511" y="1483"/>
                    <a:pt x="13530" y="1440"/>
                    <a:pt x="13549" y="1398"/>
                  </a:cubicBezTo>
                  <a:cubicBezTo>
                    <a:pt x="13621" y="1420"/>
                    <a:pt x="13676" y="1437"/>
                    <a:pt x="13735" y="1457"/>
                  </a:cubicBezTo>
                  <a:cubicBezTo>
                    <a:pt x="13754" y="1404"/>
                    <a:pt x="13770" y="1362"/>
                    <a:pt x="13790" y="1304"/>
                  </a:cubicBezTo>
                  <a:cubicBezTo>
                    <a:pt x="13848" y="1408"/>
                    <a:pt x="13896" y="1499"/>
                    <a:pt x="13952" y="1599"/>
                  </a:cubicBezTo>
                  <a:cubicBezTo>
                    <a:pt x="13979" y="1536"/>
                    <a:pt x="14015" y="1519"/>
                    <a:pt x="14055" y="1519"/>
                  </a:cubicBezTo>
                  <a:cubicBezTo>
                    <a:pt x="14098" y="1519"/>
                    <a:pt x="14144" y="1538"/>
                    <a:pt x="14188" y="1538"/>
                  </a:cubicBezTo>
                  <a:cubicBezTo>
                    <a:pt x="14201" y="1538"/>
                    <a:pt x="14215" y="1537"/>
                    <a:pt x="14227" y="1532"/>
                  </a:cubicBezTo>
                  <a:cubicBezTo>
                    <a:pt x="14338" y="1489"/>
                    <a:pt x="14460" y="1476"/>
                    <a:pt x="14578" y="1448"/>
                  </a:cubicBezTo>
                  <a:cubicBezTo>
                    <a:pt x="14583" y="1393"/>
                    <a:pt x="14591" y="1340"/>
                    <a:pt x="14598" y="1280"/>
                  </a:cubicBezTo>
                  <a:cubicBezTo>
                    <a:pt x="14639" y="1305"/>
                    <a:pt x="14670" y="1324"/>
                    <a:pt x="14688" y="1334"/>
                  </a:cubicBezTo>
                  <a:cubicBezTo>
                    <a:pt x="14789" y="1298"/>
                    <a:pt x="14872" y="1274"/>
                    <a:pt x="14947" y="1248"/>
                  </a:cubicBezTo>
                  <a:cubicBezTo>
                    <a:pt x="14957" y="1215"/>
                    <a:pt x="14967" y="1187"/>
                    <a:pt x="14985" y="1136"/>
                  </a:cubicBezTo>
                  <a:cubicBezTo>
                    <a:pt x="15012" y="1195"/>
                    <a:pt x="15028" y="1227"/>
                    <a:pt x="15047" y="1271"/>
                  </a:cubicBezTo>
                  <a:cubicBezTo>
                    <a:pt x="15120" y="1267"/>
                    <a:pt x="15198" y="1261"/>
                    <a:pt x="15251" y="1258"/>
                  </a:cubicBezTo>
                  <a:cubicBezTo>
                    <a:pt x="15275" y="1206"/>
                    <a:pt x="15287" y="1181"/>
                    <a:pt x="15315" y="1118"/>
                  </a:cubicBezTo>
                  <a:cubicBezTo>
                    <a:pt x="15334" y="1217"/>
                    <a:pt x="15343" y="1268"/>
                    <a:pt x="15353" y="1318"/>
                  </a:cubicBezTo>
                  <a:cubicBezTo>
                    <a:pt x="15385" y="1320"/>
                    <a:pt x="15406" y="1321"/>
                    <a:pt x="15428" y="1323"/>
                  </a:cubicBezTo>
                  <a:cubicBezTo>
                    <a:pt x="15454" y="1280"/>
                    <a:pt x="15481" y="1237"/>
                    <a:pt x="15537" y="1149"/>
                  </a:cubicBezTo>
                  <a:cubicBezTo>
                    <a:pt x="15590" y="1214"/>
                    <a:pt x="15622" y="1251"/>
                    <a:pt x="15660" y="1298"/>
                  </a:cubicBezTo>
                  <a:cubicBezTo>
                    <a:pt x="15602" y="1317"/>
                    <a:pt x="15565" y="1329"/>
                    <a:pt x="15516" y="1345"/>
                  </a:cubicBezTo>
                  <a:cubicBezTo>
                    <a:pt x="15569" y="1384"/>
                    <a:pt x="15613" y="1417"/>
                    <a:pt x="15652" y="1445"/>
                  </a:cubicBezTo>
                  <a:cubicBezTo>
                    <a:pt x="15710" y="1409"/>
                    <a:pt x="15750" y="1386"/>
                    <a:pt x="15759" y="1380"/>
                  </a:cubicBezTo>
                  <a:cubicBezTo>
                    <a:pt x="15822" y="1412"/>
                    <a:pt x="15865" y="1433"/>
                    <a:pt x="15887" y="1445"/>
                  </a:cubicBezTo>
                  <a:cubicBezTo>
                    <a:pt x="15868" y="1490"/>
                    <a:pt x="15858" y="1514"/>
                    <a:pt x="15847" y="1537"/>
                  </a:cubicBezTo>
                  <a:cubicBezTo>
                    <a:pt x="15947" y="1471"/>
                    <a:pt x="16059" y="1432"/>
                    <a:pt x="16168" y="1408"/>
                  </a:cubicBezTo>
                  <a:cubicBezTo>
                    <a:pt x="16278" y="1390"/>
                    <a:pt x="16387" y="1376"/>
                    <a:pt x="16486" y="1334"/>
                  </a:cubicBezTo>
                  <a:cubicBezTo>
                    <a:pt x="16534" y="1394"/>
                    <a:pt x="16583" y="1417"/>
                    <a:pt x="16632" y="1417"/>
                  </a:cubicBezTo>
                  <a:cubicBezTo>
                    <a:pt x="16680" y="1417"/>
                    <a:pt x="16729" y="1395"/>
                    <a:pt x="16777" y="1365"/>
                  </a:cubicBezTo>
                  <a:cubicBezTo>
                    <a:pt x="16837" y="1401"/>
                    <a:pt x="16889" y="1445"/>
                    <a:pt x="16950" y="1445"/>
                  </a:cubicBezTo>
                  <a:cubicBezTo>
                    <a:pt x="16980" y="1445"/>
                    <a:pt x="17012" y="1435"/>
                    <a:pt x="17048" y="1408"/>
                  </a:cubicBezTo>
                  <a:cubicBezTo>
                    <a:pt x="17062" y="1398"/>
                    <a:pt x="17078" y="1392"/>
                    <a:pt x="17094" y="1392"/>
                  </a:cubicBezTo>
                  <a:cubicBezTo>
                    <a:pt x="17123" y="1392"/>
                    <a:pt x="17148" y="1412"/>
                    <a:pt x="17146" y="1459"/>
                  </a:cubicBezTo>
                  <a:cubicBezTo>
                    <a:pt x="17213" y="1474"/>
                    <a:pt x="17279" y="1465"/>
                    <a:pt x="17345" y="1510"/>
                  </a:cubicBezTo>
                  <a:cubicBezTo>
                    <a:pt x="17354" y="1516"/>
                    <a:pt x="17367" y="1518"/>
                    <a:pt x="17382" y="1518"/>
                  </a:cubicBezTo>
                  <a:cubicBezTo>
                    <a:pt x="17425" y="1518"/>
                    <a:pt x="17485" y="1499"/>
                    <a:pt x="17520" y="1499"/>
                  </a:cubicBezTo>
                  <a:cubicBezTo>
                    <a:pt x="17533" y="1499"/>
                    <a:pt x="17542" y="1502"/>
                    <a:pt x="17546" y="1508"/>
                  </a:cubicBezTo>
                  <a:cubicBezTo>
                    <a:pt x="17568" y="1538"/>
                    <a:pt x="17587" y="1548"/>
                    <a:pt x="17605" y="1548"/>
                  </a:cubicBezTo>
                  <a:cubicBezTo>
                    <a:pt x="17632" y="1548"/>
                    <a:pt x="17657" y="1524"/>
                    <a:pt x="17681" y="1524"/>
                  </a:cubicBezTo>
                  <a:cubicBezTo>
                    <a:pt x="17684" y="1524"/>
                    <a:pt x="17687" y="1525"/>
                    <a:pt x="17691" y="1526"/>
                  </a:cubicBezTo>
                  <a:cubicBezTo>
                    <a:pt x="17746" y="1542"/>
                    <a:pt x="17806" y="1595"/>
                    <a:pt x="17853" y="1595"/>
                  </a:cubicBezTo>
                  <a:cubicBezTo>
                    <a:pt x="17857" y="1595"/>
                    <a:pt x="17860" y="1594"/>
                    <a:pt x="17864" y="1593"/>
                  </a:cubicBezTo>
                  <a:cubicBezTo>
                    <a:pt x="17898" y="1586"/>
                    <a:pt x="17931" y="1583"/>
                    <a:pt x="17964" y="1583"/>
                  </a:cubicBezTo>
                  <a:cubicBezTo>
                    <a:pt x="18124" y="1583"/>
                    <a:pt x="18275" y="1654"/>
                    <a:pt x="18432" y="1668"/>
                  </a:cubicBezTo>
                  <a:cubicBezTo>
                    <a:pt x="18463" y="1671"/>
                    <a:pt x="18490" y="1711"/>
                    <a:pt x="18519" y="1736"/>
                  </a:cubicBezTo>
                  <a:cubicBezTo>
                    <a:pt x="18559" y="1711"/>
                    <a:pt x="18603" y="1686"/>
                    <a:pt x="18645" y="1660"/>
                  </a:cubicBezTo>
                  <a:cubicBezTo>
                    <a:pt x="18738" y="1763"/>
                    <a:pt x="18879" y="1738"/>
                    <a:pt x="18997" y="1782"/>
                  </a:cubicBezTo>
                  <a:cubicBezTo>
                    <a:pt x="19096" y="1813"/>
                    <a:pt x="19191" y="1843"/>
                    <a:pt x="19277" y="1908"/>
                  </a:cubicBezTo>
                  <a:cubicBezTo>
                    <a:pt x="19287" y="1916"/>
                    <a:pt x="19305" y="1916"/>
                    <a:pt x="19319" y="1919"/>
                  </a:cubicBezTo>
                  <a:cubicBezTo>
                    <a:pt x="19337" y="1876"/>
                    <a:pt x="19355" y="1835"/>
                    <a:pt x="19371" y="1796"/>
                  </a:cubicBezTo>
                  <a:cubicBezTo>
                    <a:pt x="19443" y="1789"/>
                    <a:pt x="19509" y="1782"/>
                    <a:pt x="19583" y="1776"/>
                  </a:cubicBezTo>
                  <a:cubicBezTo>
                    <a:pt x="19615" y="1863"/>
                    <a:pt x="19670" y="1879"/>
                    <a:pt x="19733" y="1879"/>
                  </a:cubicBezTo>
                  <a:cubicBezTo>
                    <a:pt x="19771" y="1879"/>
                    <a:pt x="19813" y="1873"/>
                    <a:pt x="19854" y="1873"/>
                  </a:cubicBezTo>
                  <a:cubicBezTo>
                    <a:pt x="19892" y="1873"/>
                    <a:pt x="19929" y="1878"/>
                    <a:pt x="19964" y="1898"/>
                  </a:cubicBezTo>
                  <a:cubicBezTo>
                    <a:pt x="19978" y="1935"/>
                    <a:pt x="20000" y="1986"/>
                    <a:pt x="20031" y="2063"/>
                  </a:cubicBezTo>
                  <a:cubicBezTo>
                    <a:pt x="20093" y="2019"/>
                    <a:pt x="20140" y="1985"/>
                    <a:pt x="20149" y="1980"/>
                  </a:cubicBezTo>
                  <a:cubicBezTo>
                    <a:pt x="20248" y="2013"/>
                    <a:pt x="20302" y="2057"/>
                    <a:pt x="20362" y="2072"/>
                  </a:cubicBezTo>
                  <a:cubicBezTo>
                    <a:pt x="20365" y="2072"/>
                    <a:pt x="20368" y="2073"/>
                    <a:pt x="20371" y="2073"/>
                  </a:cubicBezTo>
                  <a:cubicBezTo>
                    <a:pt x="20384" y="2073"/>
                    <a:pt x="20395" y="2067"/>
                    <a:pt x="20409" y="2067"/>
                  </a:cubicBezTo>
                  <a:cubicBezTo>
                    <a:pt x="20421" y="2067"/>
                    <a:pt x="20435" y="2072"/>
                    <a:pt x="20452" y="2094"/>
                  </a:cubicBezTo>
                  <a:cubicBezTo>
                    <a:pt x="20482" y="2129"/>
                    <a:pt x="20585" y="2117"/>
                    <a:pt x="20607" y="2152"/>
                  </a:cubicBezTo>
                  <a:cubicBezTo>
                    <a:pt x="20658" y="2236"/>
                    <a:pt x="20743" y="2238"/>
                    <a:pt x="20814" y="2270"/>
                  </a:cubicBezTo>
                  <a:cubicBezTo>
                    <a:pt x="20992" y="2350"/>
                    <a:pt x="21176" y="2419"/>
                    <a:pt x="21357" y="2494"/>
                  </a:cubicBezTo>
                  <a:cubicBezTo>
                    <a:pt x="21373" y="2501"/>
                    <a:pt x="21382" y="2520"/>
                    <a:pt x="21395" y="2533"/>
                  </a:cubicBezTo>
                  <a:cubicBezTo>
                    <a:pt x="21389" y="2560"/>
                    <a:pt x="21385" y="2585"/>
                    <a:pt x="21378" y="2619"/>
                  </a:cubicBezTo>
                  <a:cubicBezTo>
                    <a:pt x="21393" y="2618"/>
                    <a:pt x="21407" y="2618"/>
                    <a:pt x="21421" y="2618"/>
                  </a:cubicBezTo>
                  <a:cubicBezTo>
                    <a:pt x="21452" y="2618"/>
                    <a:pt x="21482" y="2619"/>
                    <a:pt x="21514" y="2620"/>
                  </a:cubicBezTo>
                  <a:cubicBezTo>
                    <a:pt x="21542" y="2686"/>
                    <a:pt x="21569" y="2748"/>
                    <a:pt x="21604" y="2832"/>
                  </a:cubicBezTo>
                  <a:cubicBezTo>
                    <a:pt x="21673" y="2831"/>
                    <a:pt x="21741" y="2829"/>
                    <a:pt x="21809" y="2829"/>
                  </a:cubicBezTo>
                  <a:cubicBezTo>
                    <a:pt x="21800" y="2782"/>
                    <a:pt x="21795" y="2759"/>
                    <a:pt x="21782" y="2695"/>
                  </a:cubicBezTo>
                  <a:lnTo>
                    <a:pt x="21782" y="2695"/>
                  </a:lnTo>
                  <a:cubicBezTo>
                    <a:pt x="21909" y="2779"/>
                    <a:pt x="22001" y="2841"/>
                    <a:pt x="22110" y="2913"/>
                  </a:cubicBezTo>
                  <a:cubicBezTo>
                    <a:pt x="22160" y="2900"/>
                    <a:pt x="22238" y="2881"/>
                    <a:pt x="22313" y="2860"/>
                  </a:cubicBezTo>
                  <a:cubicBezTo>
                    <a:pt x="22393" y="3113"/>
                    <a:pt x="22644" y="3204"/>
                    <a:pt x="22788" y="3406"/>
                  </a:cubicBezTo>
                  <a:cubicBezTo>
                    <a:pt x="22833" y="3372"/>
                    <a:pt x="22861" y="3351"/>
                    <a:pt x="22894" y="3326"/>
                  </a:cubicBezTo>
                  <a:cubicBezTo>
                    <a:pt x="22940" y="3427"/>
                    <a:pt x="22984" y="3521"/>
                    <a:pt x="23024" y="3607"/>
                  </a:cubicBezTo>
                  <a:cubicBezTo>
                    <a:pt x="23165" y="3700"/>
                    <a:pt x="23306" y="3794"/>
                    <a:pt x="23459" y="3894"/>
                  </a:cubicBezTo>
                  <a:cubicBezTo>
                    <a:pt x="23452" y="3850"/>
                    <a:pt x="23449" y="3824"/>
                    <a:pt x="23442" y="3777"/>
                  </a:cubicBezTo>
                  <a:lnTo>
                    <a:pt x="23442" y="3777"/>
                  </a:lnTo>
                  <a:cubicBezTo>
                    <a:pt x="23592" y="3809"/>
                    <a:pt x="23748" y="3828"/>
                    <a:pt x="23890" y="3878"/>
                  </a:cubicBezTo>
                  <a:cubicBezTo>
                    <a:pt x="23896" y="3899"/>
                    <a:pt x="23908" y="3936"/>
                    <a:pt x="23917" y="3965"/>
                  </a:cubicBezTo>
                  <a:cubicBezTo>
                    <a:pt x="23982" y="3983"/>
                    <a:pt x="24035" y="3996"/>
                    <a:pt x="24093" y="4012"/>
                  </a:cubicBezTo>
                  <a:cubicBezTo>
                    <a:pt x="24077" y="4064"/>
                    <a:pt x="24068" y="4097"/>
                    <a:pt x="24054" y="4146"/>
                  </a:cubicBezTo>
                  <a:cubicBezTo>
                    <a:pt x="24083" y="4161"/>
                    <a:pt x="24114" y="4178"/>
                    <a:pt x="24155" y="4200"/>
                  </a:cubicBezTo>
                  <a:cubicBezTo>
                    <a:pt x="24171" y="4139"/>
                    <a:pt x="24185" y="4093"/>
                    <a:pt x="24205" y="4012"/>
                  </a:cubicBezTo>
                  <a:cubicBezTo>
                    <a:pt x="24269" y="4137"/>
                    <a:pt x="24316" y="4228"/>
                    <a:pt x="24366" y="4325"/>
                  </a:cubicBezTo>
                  <a:cubicBezTo>
                    <a:pt x="24398" y="4330"/>
                    <a:pt x="24433" y="4334"/>
                    <a:pt x="24460" y="4337"/>
                  </a:cubicBezTo>
                  <a:cubicBezTo>
                    <a:pt x="24485" y="4393"/>
                    <a:pt x="24508" y="4443"/>
                    <a:pt x="24532" y="4492"/>
                  </a:cubicBezTo>
                  <a:cubicBezTo>
                    <a:pt x="24504" y="4495"/>
                    <a:pt x="24476" y="4498"/>
                    <a:pt x="24439" y="4502"/>
                  </a:cubicBezTo>
                  <a:cubicBezTo>
                    <a:pt x="24467" y="4563"/>
                    <a:pt x="24506" y="4575"/>
                    <a:pt x="24550" y="4575"/>
                  </a:cubicBezTo>
                  <a:cubicBezTo>
                    <a:pt x="24579" y="4575"/>
                    <a:pt x="24611" y="4570"/>
                    <a:pt x="24643" y="4570"/>
                  </a:cubicBezTo>
                  <a:cubicBezTo>
                    <a:pt x="24661" y="4570"/>
                    <a:pt x="24680" y="4572"/>
                    <a:pt x="24698" y="4577"/>
                  </a:cubicBezTo>
                  <a:cubicBezTo>
                    <a:pt x="24747" y="4633"/>
                    <a:pt x="24804" y="4711"/>
                    <a:pt x="24861" y="4804"/>
                  </a:cubicBezTo>
                  <a:cubicBezTo>
                    <a:pt x="24951" y="4832"/>
                    <a:pt x="25067" y="4855"/>
                    <a:pt x="25059" y="5010"/>
                  </a:cubicBezTo>
                  <a:cubicBezTo>
                    <a:pt x="25089" y="5067"/>
                    <a:pt x="25110" y="5136"/>
                    <a:pt x="25156" y="5179"/>
                  </a:cubicBezTo>
                  <a:cubicBezTo>
                    <a:pt x="25207" y="5227"/>
                    <a:pt x="25281" y="5255"/>
                    <a:pt x="25343" y="5291"/>
                  </a:cubicBezTo>
                  <a:cubicBezTo>
                    <a:pt x="25344" y="5344"/>
                    <a:pt x="25345" y="5392"/>
                    <a:pt x="25347" y="5423"/>
                  </a:cubicBezTo>
                  <a:cubicBezTo>
                    <a:pt x="25413" y="5467"/>
                    <a:pt x="25472" y="5507"/>
                    <a:pt x="25513" y="5533"/>
                  </a:cubicBezTo>
                  <a:cubicBezTo>
                    <a:pt x="25496" y="5619"/>
                    <a:pt x="25482" y="5680"/>
                    <a:pt x="25471" y="5735"/>
                  </a:cubicBezTo>
                  <a:cubicBezTo>
                    <a:pt x="25603" y="5873"/>
                    <a:pt x="25702" y="6026"/>
                    <a:pt x="25831" y="6148"/>
                  </a:cubicBezTo>
                  <a:cubicBezTo>
                    <a:pt x="25903" y="6219"/>
                    <a:pt x="26006" y="6257"/>
                    <a:pt x="26071" y="6345"/>
                  </a:cubicBezTo>
                  <a:cubicBezTo>
                    <a:pt x="26091" y="6375"/>
                    <a:pt x="26152" y="6378"/>
                    <a:pt x="26199" y="6394"/>
                  </a:cubicBezTo>
                  <a:cubicBezTo>
                    <a:pt x="26175" y="6447"/>
                    <a:pt x="26158" y="6484"/>
                    <a:pt x="26136" y="6532"/>
                  </a:cubicBezTo>
                  <a:cubicBezTo>
                    <a:pt x="26183" y="6518"/>
                    <a:pt x="26216" y="6506"/>
                    <a:pt x="26252" y="6496"/>
                  </a:cubicBezTo>
                  <a:cubicBezTo>
                    <a:pt x="26334" y="6743"/>
                    <a:pt x="26459" y="6950"/>
                    <a:pt x="26698" y="7094"/>
                  </a:cubicBezTo>
                  <a:cubicBezTo>
                    <a:pt x="26711" y="7172"/>
                    <a:pt x="26761" y="7275"/>
                    <a:pt x="26849" y="7402"/>
                  </a:cubicBezTo>
                  <a:cubicBezTo>
                    <a:pt x="26934" y="7409"/>
                    <a:pt x="27012" y="7415"/>
                    <a:pt x="27133" y="7425"/>
                  </a:cubicBezTo>
                  <a:cubicBezTo>
                    <a:pt x="27087" y="7494"/>
                    <a:pt x="27064" y="7527"/>
                    <a:pt x="27042" y="7562"/>
                  </a:cubicBezTo>
                  <a:cubicBezTo>
                    <a:pt x="27069" y="7603"/>
                    <a:pt x="27069" y="7676"/>
                    <a:pt x="27129" y="7676"/>
                  </a:cubicBezTo>
                  <a:cubicBezTo>
                    <a:pt x="27141" y="7676"/>
                    <a:pt x="27154" y="7674"/>
                    <a:pt x="27170" y="7668"/>
                  </a:cubicBezTo>
                  <a:cubicBezTo>
                    <a:pt x="27168" y="7647"/>
                    <a:pt x="27170" y="7627"/>
                    <a:pt x="27171" y="7606"/>
                  </a:cubicBezTo>
                  <a:lnTo>
                    <a:pt x="27198" y="7612"/>
                  </a:lnTo>
                  <a:lnTo>
                    <a:pt x="27182" y="7671"/>
                  </a:lnTo>
                  <a:cubicBezTo>
                    <a:pt x="27177" y="7670"/>
                    <a:pt x="27170" y="7668"/>
                    <a:pt x="27170" y="7668"/>
                  </a:cubicBezTo>
                  <a:lnTo>
                    <a:pt x="27170" y="7668"/>
                  </a:lnTo>
                  <a:cubicBezTo>
                    <a:pt x="27239" y="7718"/>
                    <a:pt x="27335" y="7740"/>
                    <a:pt x="27321" y="7852"/>
                  </a:cubicBezTo>
                  <a:cubicBezTo>
                    <a:pt x="27298" y="7878"/>
                    <a:pt x="27277" y="7903"/>
                    <a:pt x="27264" y="7918"/>
                  </a:cubicBezTo>
                  <a:cubicBezTo>
                    <a:pt x="27438" y="8065"/>
                    <a:pt x="27518" y="8239"/>
                    <a:pt x="27511" y="8440"/>
                  </a:cubicBezTo>
                  <a:cubicBezTo>
                    <a:pt x="27485" y="8464"/>
                    <a:pt x="27466" y="8482"/>
                    <a:pt x="27445" y="8502"/>
                  </a:cubicBezTo>
                  <a:cubicBezTo>
                    <a:pt x="27516" y="8555"/>
                    <a:pt x="27610" y="8541"/>
                    <a:pt x="27660" y="8641"/>
                  </a:cubicBezTo>
                  <a:cubicBezTo>
                    <a:pt x="27691" y="8704"/>
                    <a:pt x="27641" y="8807"/>
                    <a:pt x="27744" y="8832"/>
                  </a:cubicBezTo>
                  <a:cubicBezTo>
                    <a:pt x="27717" y="8886"/>
                    <a:pt x="27682" y="8948"/>
                    <a:pt x="27642" y="9019"/>
                  </a:cubicBezTo>
                  <a:cubicBezTo>
                    <a:pt x="27701" y="9013"/>
                    <a:pt x="27736" y="9010"/>
                    <a:pt x="27777" y="9007"/>
                  </a:cubicBezTo>
                  <a:lnTo>
                    <a:pt x="27777" y="9007"/>
                  </a:lnTo>
                  <a:cubicBezTo>
                    <a:pt x="27757" y="9067"/>
                    <a:pt x="27739" y="9122"/>
                    <a:pt x="27722" y="9176"/>
                  </a:cubicBezTo>
                  <a:cubicBezTo>
                    <a:pt x="27760" y="9266"/>
                    <a:pt x="27811" y="9353"/>
                    <a:pt x="27833" y="9447"/>
                  </a:cubicBezTo>
                  <a:cubicBezTo>
                    <a:pt x="27857" y="9542"/>
                    <a:pt x="27813" y="9676"/>
                    <a:pt x="27864" y="9734"/>
                  </a:cubicBezTo>
                  <a:cubicBezTo>
                    <a:pt x="27935" y="9812"/>
                    <a:pt x="27925" y="9885"/>
                    <a:pt x="27932" y="9960"/>
                  </a:cubicBezTo>
                  <a:cubicBezTo>
                    <a:pt x="27964" y="9981"/>
                    <a:pt x="27991" y="9999"/>
                    <a:pt x="28014" y="10015"/>
                  </a:cubicBezTo>
                  <a:cubicBezTo>
                    <a:pt x="28003" y="10044"/>
                    <a:pt x="27997" y="10060"/>
                    <a:pt x="27979" y="10103"/>
                  </a:cubicBezTo>
                  <a:cubicBezTo>
                    <a:pt x="28061" y="10129"/>
                    <a:pt x="28129" y="10165"/>
                    <a:pt x="28232" y="10209"/>
                  </a:cubicBezTo>
                  <a:cubicBezTo>
                    <a:pt x="28176" y="10228"/>
                    <a:pt x="28144" y="10240"/>
                    <a:pt x="28110" y="10253"/>
                  </a:cubicBezTo>
                  <a:cubicBezTo>
                    <a:pt x="28122" y="10287"/>
                    <a:pt x="28132" y="10322"/>
                    <a:pt x="28142" y="10353"/>
                  </a:cubicBezTo>
                  <a:cubicBezTo>
                    <a:pt x="28213" y="10340"/>
                    <a:pt x="28263" y="10331"/>
                    <a:pt x="28372" y="10310"/>
                  </a:cubicBezTo>
                  <a:lnTo>
                    <a:pt x="28372" y="10310"/>
                  </a:lnTo>
                  <a:cubicBezTo>
                    <a:pt x="28313" y="10431"/>
                    <a:pt x="28278" y="10506"/>
                    <a:pt x="28247" y="10569"/>
                  </a:cubicBezTo>
                  <a:cubicBezTo>
                    <a:pt x="28260" y="10569"/>
                    <a:pt x="28295" y="10571"/>
                    <a:pt x="28310" y="10571"/>
                  </a:cubicBezTo>
                  <a:cubicBezTo>
                    <a:pt x="28373" y="10672"/>
                    <a:pt x="28426" y="10759"/>
                    <a:pt x="28481" y="10847"/>
                  </a:cubicBezTo>
                  <a:cubicBezTo>
                    <a:pt x="28451" y="10874"/>
                    <a:pt x="28420" y="10903"/>
                    <a:pt x="28385" y="10934"/>
                  </a:cubicBezTo>
                  <a:cubicBezTo>
                    <a:pt x="28435" y="10945"/>
                    <a:pt x="28478" y="10952"/>
                    <a:pt x="28531" y="10961"/>
                  </a:cubicBezTo>
                  <a:cubicBezTo>
                    <a:pt x="28523" y="11009"/>
                    <a:pt x="28517" y="11050"/>
                    <a:pt x="28512" y="11089"/>
                  </a:cubicBezTo>
                  <a:cubicBezTo>
                    <a:pt x="28532" y="11105"/>
                    <a:pt x="28551" y="11118"/>
                    <a:pt x="28573" y="11134"/>
                  </a:cubicBezTo>
                  <a:cubicBezTo>
                    <a:pt x="28535" y="11162"/>
                    <a:pt x="28506" y="11183"/>
                    <a:pt x="28494" y="11192"/>
                  </a:cubicBezTo>
                  <a:cubicBezTo>
                    <a:pt x="28498" y="11287"/>
                    <a:pt x="28490" y="11371"/>
                    <a:pt x="28479" y="11459"/>
                  </a:cubicBezTo>
                  <a:cubicBezTo>
                    <a:pt x="28516" y="11462"/>
                    <a:pt x="28551" y="11465"/>
                    <a:pt x="28581" y="11468"/>
                  </a:cubicBezTo>
                  <a:cubicBezTo>
                    <a:pt x="28668" y="11679"/>
                    <a:pt x="28754" y="11886"/>
                    <a:pt x="28844" y="12104"/>
                  </a:cubicBezTo>
                  <a:cubicBezTo>
                    <a:pt x="28840" y="12113"/>
                    <a:pt x="28825" y="12138"/>
                    <a:pt x="28801" y="12176"/>
                  </a:cubicBezTo>
                  <a:cubicBezTo>
                    <a:pt x="28876" y="12249"/>
                    <a:pt x="28962" y="12336"/>
                    <a:pt x="28881" y="12450"/>
                  </a:cubicBezTo>
                  <a:cubicBezTo>
                    <a:pt x="28904" y="12473"/>
                    <a:pt x="28932" y="12489"/>
                    <a:pt x="28944" y="12513"/>
                  </a:cubicBezTo>
                  <a:cubicBezTo>
                    <a:pt x="28957" y="12548"/>
                    <a:pt x="28954" y="12588"/>
                    <a:pt x="28957" y="12614"/>
                  </a:cubicBezTo>
                  <a:cubicBezTo>
                    <a:pt x="28918" y="12667"/>
                    <a:pt x="28888" y="12707"/>
                    <a:pt x="28859" y="12745"/>
                  </a:cubicBezTo>
                  <a:cubicBezTo>
                    <a:pt x="28931" y="12826"/>
                    <a:pt x="28993" y="12913"/>
                    <a:pt x="29006" y="13032"/>
                  </a:cubicBezTo>
                  <a:cubicBezTo>
                    <a:pt x="29021" y="13182"/>
                    <a:pt x="29113" y="13312"/>
                    <a:pt x="29118" y="13474"/>
                  </a:cubicBezTo>
                  <a:cubicBezTo>
                    <a:pt x="29121" y="13566"/>
                    <a:pt x="29171" y="13681"/>
                    <a:pt x="29237" y="13749"/>
                  </a:cubicBezTo>
                  <a:cubicBezTo>
                    <a:pt x="29387" y="13912"/>
                    <a:pt x="29416" y="14122"/>
                    <a:pt x="29503" y="14303"/>
                  </a:cubicBezTo>
                  <a:cubicBezTo>
                    <a:pt x="29477" y="14340"/>
                    <a:pt x="29462" y="14361"/>
                    <a:pt x="29441" y="14389"/>
                  </a:cubicBezTo>
                  <a:cubicBezTo>
                    <a:pt x="29525" y="14470"/>
                    <a:pt x="29602" y="14545"/>
                    <a:pt x="29633" y="14574"/>
                  </a:cubicBezTo>
                  <a:cubicBezTo>
                    <a:pt x="29693" y="14720"/>
                    <a:pt x="29711" y="14830"/>
                    <a:pt x="29771" y="14890"/>
                  </a:cubicBezTo>
                  <a:cubicBezTo>
                    <a:pt x="29849" y="14965"/>
                    <a:pt x="29839" y="15071"/>
                    <a:pt x="29884" y="15157"/>
                  </a:cubicBezTo>
                  <a:cubicBezTo>
                    <a:pt x="29921" y="15145"/>
                    <a:pt x="29946" y="15138"/>
                    <a:pt x="29984" y="15126"/>
                  </a:cubicBezTo>
                  <a:cubicBezTo>
                    <a:pt x="29953" y="15057"/>
                    <a:pt x="29928" y="14996"/>
                    <a:pt x="29905" y="14942"/>
                  </a:cubicBezTo>
                  <a:cubicBezTo>
                    <a:pt x="29930" y="14909"/>
                    <a:pt x="29947" y="14889"/>
                    <a:pt x="29958" y="14877"/>
                  </a:cubicBezTo>
                  <a:cubicBezTo>
                    <a:pt x="29936" y="14827"/>
                    <a:pt x="29918" y="14786"/>
                    <a:pt x="29900" y="14743"/>
                  </a:cubicBezTo>
                  <a:cubicBezTo>
                    <a:pt x="29953" y="14718"/>
                    <a:pt x="29992" y="14701"/>
                    <a:pt x="30021" y="14686"/>
                  </a:cubicBezTo>
                  <a:cubicBezTo>
                    <a:pt x="29999" y="14590"/>
                    <a:pt x="29967" y="14515"/>
                    <a:pt x="29964" y="14439"/>
                  </a:cubicBezTo>
                  <a:cubicBezTo>
                    <a:pt x="29962" y="13785"/>
                    <a:pt x="29843" y="13144"/>
                    <a:pt x="29750" y="12500"/>
                  </a:cubicBezTo>
                  <a:cubicBezTo>
                    <a:pt x="29740" y="12425"/>
                    <a:pt x="29706" y="12352"/>
                    <a:pt x="29666" y="12273"/>
                  </a:cubicBezTo>
                  <a:cubicBezTo>
                    <a:pt x="29721" y="12116"/>
                    <a:pt x="29658" y="11955"/>
                    <a:pt x="29589" y="11796"/>
                  </a:cubicBezTo>
                  <a:cubicBezTo>
                    <a:pt x="29569" y="11751"/>
                    <a:pt x="29519" y="11680"/>
                    <a:pt x="29530" y="11668"/>
                  </a:cubicBezTo>
                  <a:cubicBezTo>
                    <a:pt x="29614" y="11574"/>
                    <a:pt x="29494" y="11502"/>
                    <a:pt x="29503" y="11415"/>
                  </a:cubicBezTo>
                  <a:cubicBezTo>
                    <a:pt x="29506" y="11373"/>
                    <a:pt x="29434" y="11301"/>
                    <a:pt x="29447" y="11280"/>
                  </a:cubicBezTo>
                  <a:cubicBezTo>
                    <a:pt x="29515" y="11162"/>
                    <a:pt x="29472" y="11037"/>
                    <a:pt x="29416" y="10955"/>
                  </a:cubicBezTo>
                  <a:cubicBezTo>
                    <a:pt x="29344" y="10842"/>
                    <a:pt x="29366" y="10721"/>
                    <a:pt x="29315" y="10609"/>
                  </a:cubicBezTo>
                  <a:cubicBezTo>
                    <a:pt x="29296" y="10563"/>
                    <a:pt x="29383" y="10487"/>
                    <a:pt x="29305" y="10453"/>
                  </a:cubicBezTo>
                  <a:cubicBezTo>
                    <a:pt x="29191" y="10402"/>
                    <a:pt x="29334" y="10328"/>
                    <a:pt x="29266" y="10275"/>
                  </a:cubicBezTo>
                  <a:cubicBezTo>
                    <a:pt x="29224" y="10241"/>
                    <a:pt x="29194" y="10185"/>
                    <a:pt x="29175" y="10159"/>
                  </a:cubicBezTo>
                  <a:cubicBezTo>
                    <a:pt x="29140" y="9946"/>
                    <a:pt x="29222" y="9718"/>
                    <a:pt x="29038" y="9582"/>
                  </a:cubicBezTo>
                  <a:cubicBezTo>
                    <a:pt x="29027" y="9509"/>
                    <a:pt x="29018" y="9451"/>
                    <a:pt x="29007" y="9395"/>
                  </a:cubicBezTo>
                  <a:cubicBezTo>
                    <a:pt x="28997" y="9328"/>
                    <a:pt x="28987" y="9260"/>
                    <a:pt x="28981" y="9217"/>
                  </a:cubicBezTo>
                  <a:cubicBezTo>
                    <a:pt x="28921" y="9123"/>
                    <a:pt x="28869" y="9053"/>
                    <a:pt x="28825" y="8975"/>
                  </a:cubicBezTo>
                  <a:cubicBezTo>
                    <a:pt x="28697" y="8758"/>
                    <a:pt x="28672" y="8501"/>
                    <a:pt x="28565" y="8277"/>
                  </a:cubicBezTo>
                  <a:cubicBezTo>
                    <a:pt x="28448" y="8037"/>
                    <a:pt x="28306" y="7808"/>
                    <a:pt x="28175" y="7572"/>
                  </a:cubicBezTo>
                  <a:cubicBezTo>
                    <a:pt x="28113" y="7461"/>
                    <a:pt x="28044" y="7350"/>
                    <a:pt x="27988" y="7234"/>
                  </a:cubicBezTo>
                  <a:cubicBezTo>
                    <a:pt x="27961" y="7171"/>
                    <a:pt x="27947" y="7103"/>
                    <a:pt x="27933" y="7060"/>
                  </a:cubicBezTo>
                  <a:cubicBezTo>
                    <a:pt x="27873" y="7009"/>
                    <a:pt x="27794" y="6971"/>
                    <a:pt x="27788" y="6931"/>
                  </a:cubicBezTo>
                  <a:cubicBezTo>
                    <a:pt x="27755" y="6724"/>
                    <a:pt x="27594" y="6587"/>
                    <a:pt x="27495" y="6415"/>
                  </a:cubicBezTo>
                  <a:cubicBezTo>
                    <a:pt x="27435" y="6309"/>
                    <a:pt x="27380" y="6198"/>
                    <a:pt x="27318" y="6081"/>
                  </a:cubicBezTo>
                  <a:cubicBezTo>
                    <a:pt x="27298" y="6072"/>
                    <a:pt x="27262" y="6059"/>
                    <a:pt x="27233" y="6048"/>
                  </a:cubicBezTo>
                  <a:cubicBezTo>
                    <a:pt x="27204" y="5950"/>
                    <a:pt x="27207" y="5863"/>
                    <a:pt x="27093" y="5813"/>
                  </a:cubicBezTo>
                  <a:cubicBezTo>
                    <a:pt x="27027" y="5785"/>
                    <a:pt x="26955" y="5713"/>
                    <a:pt x="26923" y="5647"/>
                  </a:cubicBezTo>
                  <a:cubicBezTo>
                    <a:pt x="26826" y="5444"/>
                    <a:pt x="26720" y="5243"/>
                    <a:pt x="26567" y="5068"/>
                  </a:cubicBezTo>
                  <a:cubicBezTo>
                    <a:pt x="26424" y="4886"/>
                    <a:pt x="26247" y="4737"/>
                    <a:pt x="26091" y="4568"/>
                  </a:cubicBezTo>
                  <a:cubicBezTo>
                    <a:pt x="25946" y="4412"/>
                    <a:pt x="25774" y="4286"/>
                    <a:pt x="25649" y="4100"/>
                  </a:cubicBezTo>
                  <a:cubicBezTo>
                    <a:pt x="25584" y="4009"/>
                    <a:pt x="25507" y="3922"/>
                    <a:pt x="25423" y="3846"/>
                  </a:cubicBezTo>
                  <a:cubicBezTo>
                    <a:pt x="25334" y="3774"/>
                    <a:pt x="25242" y="3703"/>
                    <a:pt x="25157" y="3627"/>
                  </a:cubicBezTo>
                  <a:cubicBezTo>
                    <a:pt x="25107" y="3580"/>
                    <a:pt x="25079" y="3512"/>
                    <a:pt x="25047" y="3463"/>
                  </a:cubicBezTo>
                  <a:cubicBezTo>
                    <a:pt x="24994" y="3457"/>
                    <a:pt x="24954" y="3452"/>
                    <a:pt x="24923" y="3449"/>
                  </a:cubicBezTo>
                  <a:cubicBezTo>
                    <a:pt x="24870" y="3357"/>
                    <a:pt x="24859" y="3265"/>
                    <a:pt x="24732" y="3246"/>
                  </a:cubicBezTo>
                  <a:cubicBezTo>
                    <a:pt x="24616" y="3229"/>
                    <a:pt x="24535" y="3144"/>
                    <a:pt x="24469" y="3037"/>
                  </a:cubicBezTo>
                  <a:cubicBezTo>
                    <a:pt x="24409" y="2935"/>
                    <a:pt x="24323" y="2848"/>
                    <a:pt x="24196" y="2848"/>
                  </a:cubicBezTo>
                  <a:cubicBezTo>
                    <a:pt x="24186" y="2848"/>
                    <a:pt x="24175" y="2849"/>
                    <a:pt x="24164" y="2850"/>
                  </a:cubicBezTo>
                  <a:cubicBezTo>
                    <a:pt x="24145" y="2816"/>
                    <a:pt x="24133" y="2773"/>
                    <a:pt x="24104" y="2751"/>
                  </a:cubicBezTo>
                  <a:cubicBezTo>
                    <a:pt x="24014" y="2685"/>
                    <a:pt x="23877" y="2642"/>
                    <a:pt x="23836" y="2563"/>
                  </a:cubicBezTo>
                  <a:cubicBezTo>
                    <a:pt x="23773" y="2445"/>
                    <a:pt x="23664" y="2478"/>
                    <a:pt x="23590" y="2416"/>
                  </a:cubicBezTo>
                  <a:cubicBezTo>
                    <a:pt x="23487" y="2330"/>
                    <a:pt x="23364" y="2272"/>
                    <a:pt x="23258" y="2191"/>
                  </a:cubicBezTo>
                  <a:cubicBezTo>
                    <a:pt x="23149" y="2102"/>
                    <a:pt x="22980" y="2098"/>
                    <a:pt x="22921" y="1951"/>
                  </a:cubicBezTo>
                  <a:cubicBezTo>
                    <a:pt x="22902" y="1956"/>
                    <a:pt x="22885" y="1958"/>
                    <a:pt x="22870" y="1958"/>
                  </a:cubicBezTo>
                  <a:cubicBezTo>
                    <a:pt x="22751" y="1958"/>
                    <a:pt x="22708" y="1838"/>
                    <a:pt x="22619" y="1786"/>
                  </a:cubicBezTo>
                  <a:cubicBezTo>
                    <a:pt x="22555" y="1749"/>
                    <a:pt x="22491" y="1693"/>
                    <a:pt x="22415" y="1693"/>
                  </a:cubicBezTo>
                  <a:cubicBezTo>
                    <a:pt x="22395" y="1693"/>
                    <a:pt x="22374" y="1697"/>
                    <a:pt x="22352" y="1707"/>
                  </a:cubicBezTo>
                  <a:lnTo>
                    <a:pt x="22340" y="1677"/>
                  </a:lnTo>
                  <a:cubicBezTo>
                    <a:pt x="22331" y="1660"/>
                    <a:pt x="22327" y="1632"/>
                    <a:pt x="22312" y="1624"/>
                  </a:cubicBezTo>
                  <a:cubicBezTo>
                    <a:pt x="22162" y="1548"/>
                    <a:pt x="22016" y="1458"/>
                    <a:pt x="21862" y="1393"/>
                  </a:cubicBezTo>
                  <a:lnTo>
                    <a:pt x="21392" y="1203"/>
                  </a:lnTo>
                  <a:cubicBezTo>
                    <a:pt x="21325" y="1177"/>
                    <a:pt x="21258" y="1138"/>
                    <a:pt x="21186" y="1138"/>
                  </a:cubicBezTo>
                  <a:cubicBezTo>
                    <a:pt x="21163" y="1138"/>
                    <a:pt x="21139" y="1142"/>
                    <a:pt x="21114" y="1152"/>
                  </a:cubicBezTo>
                  <a:cubicBezTo>
                    <a:pt x="21114" y="1152"/>
                    <a:pt x="21113" y="1153"/>
                    <a:pt x="21112" y="1153"/>
                  </a:cubicBezTo>
                  <a:cubicBezTo>
                    <a:pt x="21105" y="1153"/>
                    <a:pt x="21092" y="1144"/>
                    <a:pt x="21083" y="1140"/>
                  </a:cubicBezTo>
                  <a:cubicBezTo>
                    <a:pt x="21032" y="1086"/>
                    <a:pt x="20976" y="1039"/>
                    <a:pt x="20911" y="1011"/>
                  </a:cubicBezTo>
                  <a:cubicBezTo>
                    <a:pt x="20745" y="940"/>
                    <a:pt x="20577" y="871"/>
                    <a:pt x="20405" y="821"/>
                  </a:cubicBezTo>
                  <a:cubicBezTo>
                    <a:pt x="20317" y="790"/>
                    <a:pt x="20236" y="740"/>
                    <a:pt x="20145" y="696"/>
                  </a:cubicBezTo>
                  <a:cubicBezTo>
                    <a:pt x="20116" y="709"/>
                    <a:pt x="20087" y="715"/>
                    <a:pt x="20058" y="715"/>
                  </a:cubicBezTo>
                  <a:cubicBezTo>
                    <a:pt x="19935" y="715"/>
                    <a:pt x="19811" y="617"/>
                    <a:pt x="19688" y="617"/>
                  </a:cubicBezTo>
                  <a:cubicBezTo>
                    <a:pt x="19660" y="617"/>
                    <a:pt x="19631" y="623"/>
                    <a:pt x="19603" y="636"/>
                  </a:cubicBezTo>
                  <a:cubicBezTo>
                    <a:pt x="19558" y="605"/>
                    <a:pt x="19518" y="562"/>
                    <a:pt x="19471" y="552"/>
                  </a:cubicBezTo>
                  <a:cubicBezTo>
                    <a:pt x="19369" y="529"/>
                    <a:pt x="19271" y="468"/>
                    <a:pt x="19167" y="468"/>
                  </a:cubicBezTo>
                  <a:cubicBezTo>
                    <a:pt x="19133" y="468"/>
                    <a:pt x="19099" y="474"/>
                    <a:pt x="19065" y="490"/>
                  </a:cubicBezTo>
                  <a:cubicBezTo>
                    <a:pt x="19009" y="403"/>
                    <a:pt x="18905" y="381"/>
                    <a:pt x="18816" y="381"/>
                  </a:cubicBezTo>
                  <a:cubicBezTo>
                    <a:pt x="18787" y="381"/>
                    <a:pt x="18760" y="384"/>
                    <a:pt x="18737" y="387"/>
                  </a:cubicBezTo>
                  <a:cubicBezTo>
                    <a:pt x="18724" y="389"/>
                    <a:pt x="18712" y="389"/>
                    <a:pt x="18701" y="389"/>
                  </a:cubicBezTo>
                  <a:cubicBezTo>
                    <a:pt x="18581" y="389"/>
                    <a:pt x="18502" y="309"/>
                    <a:pt x="18393" y="309"/>
                  </a:cubicBezTo>
                  <a:cubicBezTo>
                    <a:pt x="18392" y="309"/>
                    <a:pt x="18390" y="309"/>
                    <a:pt x="18388" y="309"/>
                  </a:cubicBezTo>
                  <a:cubicBezTo>
                    <a:pt x="18385" y="309"/>
                    <a:pt x="18382" y="309"/>
                    <a:pt x="18379" y="309"/>
                  </a:cubicBezTo>
                  <a:cubicBezTo>
                    <a:pt x="18309" y="309"/>
                    <a:pt x="18241" y="278"/>
                    <a:pt x="18168" y="278"/>
                  </a:cubicBezTo>
                  <a:cubicBezTo>
                    <a:pt x="18135" y="278"/>
                    <a:pt x="18101" y="284"/>
                    <a:pt x="18066" y="303"/>
                  </a:cubicBezTo>
                  <a:cubicBezTo>
                    <a:pt x="18061" y="306"/>
                    <a:pt x="18056" y="307"/>
                    <a:pt x="18051" y="307"/>
                  </a:cubicBezTo>
                  <a:cubicBezTo>
                    <a:pt x="18010" y="307"/>
                    <a:pt x="17947" y="248"/>
                    <a:pt x="17878" y="248"/>
                  </a:cubicBezTo>
                  <a:cubicBezTo>
                    <a:pt x="17861" y="248"/>
                    <a:pt x="17843" y="252"/>
                    <a:pt x="17825" y="262"/>
                  </a:cubicBezTo>
                  <a:cubicBezTo>
                    <a:pt x="17821" y="264"/>
                    <a:pt x="17816" y="265"/>
                    <a:pt x="17809" y="265"/>
                  </a:cubicBezTo>
                  <a:cubicBezTo>
                    <a:pt x="17792" y="265"/>
                    <a:pt x="17768" y="259"/>
                    <a:pt x="17761" y="250"/>
                  </a:cubicBezTo>
                  <a:cubicBezTo>
                    <a:pt x="17722" y="200"/>
                    <a:pt x="17678" y="178"/>
                    <a:pt x="17629" y="178"/>
                  </a:cubicBezTo>
                  <a:cubicBezTo>
                    <a:pt x="17595" y="178"/>
                    <a:pt x="17559" y="188"/>
                    <a:pt x="17521" y="207"/>
                  </a:cubicBezTo>
                  <a:cubicBezTo>
                    <a:pt x="17474" y="151"/>
                    <a:pt x="17410" y="144"/>
                    <a:pt x="17343" y="144"/>
                  </a:cubicBezTo>
                  <a:cubicBezTo>
                    <a:pt x="17322" y="144"/>
                    <a:pt x="17300" y="144"/>
                    <a:pt x="17278" y="144"/>
                  </a:cubicBezTo>
                  <a:cubicBezTo>
                    <a:pt x="17254" y="144"/>
                    <a:pt x="17231" y="144"/>
                    <a:pt x="17208" y="140"/>
                  </a:cubicBezTo>
                  <a:cubicBezTo>
                    <a:pt x="17203" y="139"/>
                    <a:pt x="17197" y="139"/>
                    <a:pt x="17191" y="139"/>
                  </a:cubicBezTo>
                  <a:cubicBezTo>
                    <a:pt x="17150" y="139"/>
                    <a:pt x="17103" y="160"/>
                    <a:pt x="17064" y="169"/>
                  </a:cubicBezTo>
                  <a:cubicBezTo>
                    <a:pt x="17021" y="152"/>
                    <a:pt x="16976" y="121"/>
                    <a:pt x="16926" y="115"/>
                  </a:cubicBezTo>
                  <a:lnTo>
                    <a:pt x="16177" y="49"/>
                  </a:lnTo>
                  <a:cubicBezTo>
                    <a:pt x="16041" y="37"/>
                    <a:pt x="15903" y="25"/>
                    <a:pt x="15755" y="12"/>
                  </a:cubicBezTo>
                  <a:cubicBezTo>
                    <a:pt x="15741" y="21"/>
                    <a:pt x="15716" y="38"/>
                    <a:pt x="15716" y="38"/>
                  </a:cubicBezTo>
                  <a:cubicBezTo>
                    <a:pt x="15585" y="24"/>
                    <a:pt x="15479" y="3"/>
                    <a:pt x="15373" y="3"/>
                  </a:cubicBezTo>
                  <a:cubicBezTo>
                    <a:pt x="15321" y="2"/>
                    <a:pt x="15267" y="0"/>
                    <a:pt x="152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 name="Google Shape;805;p40"/>
          <p:cNvGrpSpPr/>
          <p:nvPr/>
        </p:nvGrpSpPr>
        <p:grpSpPr>
          <a:xfrm>
            <a:off x="3090688" y="1642500"/>
            <a:ext cx="798400" cy="791325"/>
            <a:chOff x="916275" y="2357800"/>
            <a:chExt cx="798400" cy="791325"/>
          </a:xfrm>
        </p:grpSpPr>
        <p:sp>
          <p:nvSpPr>
            <p:cNvPr id="806" name="Google Shape;806;p40"/>
            <p:cNvSpPr/>
            <p:nvPr/>
          </p:nvSpPr>
          <p:spPr>
            <a:xfrm>
              <a:off x="952100" y="2369375"/>
              <a:ext cx="734825" cy="734825"/>
            </a:xfrm>
            <a:custGeom>
              <a:rect b="b" l="l" r="r" t="t"/>
              <a:pathLst>
                <a:path extrusionOk="0" h="29393" w="29393">
                  <a:moveTo>
                    <a:pt x="14697" y="0"/>
                  </a:moveTo>
                  <a:cubicBezTo>
                    <a:pt x="10799" y="0"/>
                    <a:pt x="7061" y="1550"/>
                    <a:pt x="4305" y="4305"/>
                  </a:cubicBezTo>
                  <a:cubicBezTo>
                    <a:pt x="1548" y="7061"/>
                    <a:pt x="1" y="10799"/>
                    <a:pt x="1" y="14697"/>
                  </a:cubicBezTo>
                  <a:cubicBezTo>
                    <a:pt x="1" y="18594"/>
                    <a:pt x="1548" y="22332"/>
                    <a:pt x="4305" y="25088"/>
                  </a:cubicBezTo>
                  <a:cubicBezTo>
                    <a:pt x="7061" y="27844"/>
                    <a:pt x="10799" y="29393"/>
                    <a:pt x="14697" y="29393"/>
                  </a:cubicBezTo>
                  <a:cubicBezTo>
                    <a:pt x="18594" y="29393"/>
                    <a:pt x="22332" y="27844"/>
                    <a:pt x="25088" y="25088"/>
                  </a:cubicBezTo>
                  <a:cubicBezTo>
                    <a:pt x="27844" y="22332"/>
                    <a:pt x="29393" y="18594"/>
                    <a:pt x="29393" y="14697"/>
                  </a:cubicBezTo>
                  <a:cubicBezTo>
                    <a:pt x="29393" y="10799"/>
                    <a:pt x="27844" y="7061"/>
                    <a:pt x="25088" y="4305"/>
                  </a:cubicBezTo>
                  <a:cubicBezTo>
                    <a:pt x="22332" y="1550"/>
                    <a:pt x="18594" y="0"/>
                    <a:pt x="1469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 name="Google Shape;807;p40"/>
            <p:cNvSpPr/>
            <p:nvPr/>
          </p:nvSpPr>
          <p:spPr>
            <a:xfrm>
              <a:off x="916275" y="2357800"/>
              <a:ext cx="798400" cy="791325"/>
            </a:xfrm>
            <a:custGeom>
              <a:rect b="b" l="l" r="r" t="t"/>
              <a:pathLst>
                <a:path extrusionOk="0" h="31653" w="31936">
                  <a:moveTo>
                    <a:pt x="13686" y="1298"/>
                  </a:moveTo>
                  <a:lnTo>
                    <a:pt x="13689" y="1317"/>
                  </a:lnTo>
                  <a:lnTo>
                    <a:pt x="13626" y="1324"/>
                  </a:lnTo>
                  <a:lnTo>
                    <a:pt x="13623" y="1305"/>
                  </a:lnTo>
                  <a:lnTo>
                    <a:pt x="13686" y="1298"/>
                  </a:lnTo>
                  <a:close/>
                  <a:moveTo>
                    <a:pt x="14307" y="1323"/>
                  </a:moveTo>
                  <a:lnTo>
                    <a:pt x="14311" y="1380"/>
                  </a:lnTo>
                  <a:lnTo>
                    <a:pt x="14291" y="1383"/>
                  </a:lnTo>
                  <a:lnTo>
                    <a:pt x="14286" y="1326"/>
                  </a:lnTo>
                  <a:lnTo>
                    <a:pt x="14307" y="1323"/>
                  </a:lnTo>
                  <a:close/>
                  <a:moveTo>
                    <a:pt x="14555" y="1120"/>
                  </a:moveTo>
                  <a:cubicBezTo>
                    <a:pt x="14561" y="1155"/>
                    <a:pt x="14567" y="1186"/>
                    <a:pt x="14575" y="1227"/>
                  </a:cubicBezTo>
                  <a:cubicBezTo>
                    <a:pt x="14525" y="1236"/>
                    <a:pt x="14486" y="1243"/>
                    <a:pt x="14447" y="1251"/>
                  </a:cubicBezTo>
                  <a:cubicBezTo>
                    <a:pt x="14440" y="1261"/>
                    <a:pt x="14435" y="1269"/>
                    <a:pt x="14431" y="1275"/>
                  </a:cubicBezTo>
                  <a:lnTo>
                    <a:pt x="14431" y="1275"/>
                  </a:lnTo>
                  <a:cubicBezTo>
                    <a:pt x="14430" y="1273"/>
                    <a:pt x="14428" y="1270"/>
                    <a:pt x="14427" y="1267"/>
                  </a:cubicBezTo>
                  <a:lnTo>
                    <a:pt x="14427" y="1267"/>
                  </a:lnTo>
                  <a:cubicBezTo>
                    <a:pt x="14425" y="1274"/>
                    <a:pt x="14423" y="1281"/>
                    <a:pt x="14421" y="1289"/>
                  </a:cubicBezTo>
                  <a:lnTo>
                    <a:pt x="14421" y="1289"/>
                  </a:lnTo>
                  <a:cubicBezTo>
                    <a:pt x="14423" y="1286"/>
                    <a:pt x="14427" y="1282"/>
                    <a:pt x="14431" y="1275"/>
                  </a:cubicBezTo>
                  <a:lnTo>
                    <a:pt x="14431" y="1275"/>
                  </a:lnTo>
                  <a:cubicBezTo>
                    <a:pt x="14440" y="1293"/>
                    <a:pt x="14448" y="1310"/>
                    <a:pt x="14452" y="1329"/>
                  </a:cubicBezTo>
                  <a:cubicBezTo>
                    <a:pt x="14454" y="1337"/>
                    <a:pt x="14432" y="1351"/>
                    <a:pt x="14388" y="1396"/>
                  </a:cubicBezTo>
                  <a:cubicBezTo>
                    <a:pt x="14402" y="1353"/>
                    <a:pt x="14413" y="1318"/>
                    <a:pt x="14421" y="1289"/>
                  </a:cubicBezTo>
                  <a:lnTo>
                    <a:pt x="14421" y="1289"/>
                  </a:lnTo>
                  <a:cubicBezTo>
                    <a:pt x="14418" y="1292"/>
                    <a:pt x="14416" y="1293"/>
                    <a:pt x="14415" y="1293"/>
                  </a:cubicBezTo>
                  <a:cubicBezTo>
                    <a:pt x="14410" y="1293"/>
                    <a:pt x="14414" y="1272"/>
                    <a:pt x="14419" y="1252"/>
                  </a:cubicBezTo>
                  <a:cubicBezTo>
                    <a:pt x="14421" y="1257"/>
                    <a:pt x="14424" y="1262"/>
                    <a:pt x="14427" y="1267"/>
                  </a:cubicBezTo>
                  <a:lnTo>
                    <a:pt x="14427" y="1267"/>
                  </a:lnTo>
                  <a:cubicBezTo>
                    <a:pt x="14447" y="1192"/>
                    <a:pt x="14448" y="1167"/>
                    <a:pt x="14448" y="1140"/>
                  </a:cubicBezTo>
                  <a:cubicBezTo>
                    <a:pt x="14486" y="1133"/>
                    <a:pt x="14513" y="1128"/>
                    <a:pt x="14555" y="1120"/>
                  </a:cubicBezTo>
                  <a:close/>
                  <a:moveTo>
                    <a:pt x="17402" y="1308"/>
                  </a:moveTo>
                  <a:cubicBezTo>
                    <a:pt x="17405" y="1346"/>
                    <a:pt x="17407" y="1373"/>
                    <a:pt x="17408" y="1398"/>
                  </a:cubicBezTo>
                  <a:lnTo>
                    <a:pt x="17363" y="1433"/>
                  </a:lnTo>
                  <a:cubicBezTo>
                    <a:pt x="17332" y="1404"/>
                    <a:pt x="17301" y="1376"/>
                    <a:pt x="17242" y="1321"/>
                  </a:cubicBezTo>
                  <a:cubicBezTo>
                    <a:pt x="17321" y="1315"/>
                    <a:pt x="17358" y="1312"/>
                    <a:pt x="17402" y="1308"/>
                  </a:cubicBezTo>
                  <a:close/>
                  <a:moveTo>
                    <a:pt x="14064" y="1408"/>
                  </a:moveTo>
                  <a:lnTo>
                    <a:pt x="14076" y="1457"/>
                  </a:lnTo>
                  <a:lnTo>
                    <a:pt x="13973" y="1468"/>
                  </a:lnTo>
                  <a:lnTo>
                    <a:pt x="13966" y="1442"/>
                  </a:lnTo>
                  <a:lnTo>
                    <a:pt x="14064" y="1408"/>
                  </a:lnTo>
                  <a:close/>
                  <a:moveTo>
                    <a:pt x="9038" y="1543"/>
                  </a:moveTo>
                  <a:lnTo>
                    <a:pt x="9062" y="1596"/>
                  </a:lnTo>
                  <a:lnTo>
                    <a:pt x="9040" y="1605"/>
                  </a:lnTo>
                  <a:lnTo>
                    <a:pt x="9016" y="1552"/>
                  </a:lnTo>
                  <a:lnTo>
                    <a:pt x="9038" y="1543"/>
                  </a:lnTo>
                  <a:close/>
                  <a:moveTo>
                    <a:pt x="10090" y="2275"/>
                  </a:moveTo>
                  <a:lnTo>
                    <a:pt x="10112" y="2328"/>
                  </a:lnTo>
                  <a:lnTo>
                    <a:pt x="10092" y="2336"/>
                  </a:lnTo>
                  <a:lnTo>
                    <a:pt x="10070" y="2283"/>
                  </a:lnTo>
                  <a:lnTo>
                    <a:pt x="10090" y="2275"/>
                  </a:lnTo>
                  <a:close/>
                  <a:moveTo>
                    <a:pt x="9408" y="2594"/>
                  </a:moveTo>
                  <a:lnTo>
                    <a:pt x="9416" y="2611"/>
                  </a:lnTo>
                  <a:lnTo>
                    <a:pt x="9356" y="2636"/>
                  </a:lnTo>
                  <a:lnTo>
                    <a:pt x="9349" y="2620"/>
                  </a:lnTo>
                  <a:lnTo>
                    <a:pt x="9408" y="2594"/>
                  </a:lnTo>
                  <a:close/>
                  <a:moveTo>
                    <a:pt x="22225" y="2748"/>
                  </a:moveTo>
                  <a:lnTo>
                    <a:pt x="22243" y="2759"/>
                  </a:lnTo>
                  <a:lnTo>
                    <a:pt x="22215" y="2809"/>
                  </a:lnTo>
                  <a:lnTo>
                    <a:pt x="22197" y="2800"/>
                  </a:lnTo>
                  <a:lnTo>
                    <a:pt x="22225" y="2748"/>
                  </a:lnTo>
                  <a:close/>
                  <a:moveTo>
                    <a:pt x="23439" y="3624"/>
                  </a:moveTo>
                  <a:lnTo>
                    <a:pt x="23456" y="3635"/>
                  </a:lnTo>
                  <a:lnTo>
                    <a:pt x="23423" y="3683"/>
                  </a:lnTo>
                  <a:lnTo>
                    <a:pt x="23406" y="3671"/>
                  </a:lnTo>
                  <a:lnTo>
                    <a:pt x="23439" y="3624"/>
                  </a:lnTo>
                  <a:close/>
                  <a:moveTo>
                    <a:pt x="7012" y="4052"/>
                  </a:moveTo>
                  <a:lnTo>
                    <a:pt x="7046" y="4097"/>
                  </a:lnTo>
                  <a:lnTo>
                    <a:pt x="7029" y="4109"/>
                  </a:lnTo>
                  <a:lnTo>
                    <a:pt x="6993" y="4064"/>
                  </a:lnTo>
                  <a:lnTo>
                    <a:pt x="7012" y="4052"/>
                  </a:lnTo>
                  <a:close/>
                  <a:moveTo>
                    <a:pt x="24607" y="4150"/>
                  </a:moveTo>
                  <a:lnTo>
                    <a:pt x="24623" y="4164"/>
                  </a:lnTo>
                  <a:lnTo>
                    <a:pt x="24586" y="4208"/>
                  </a:lnTo>
                  <a:lnTo>
                    <a:pt x="24570" y="4195"/>
                  </a:lnTo>
                  <a:lnTo>
                    <a:pt x="24607" y="4150"/>
                  </a:lnTo>
                  <a:close/>
                  <a:moveTo>
                    <a:pt x="26968" y="6009"/>
                  </a:moveTo>
                  <a:lnTo>
                    <a:pt x="26990" y="6029"/>
                  </a:lnTo>
                  <a:lnTo>
                    <a:pt x="26931" y="6106"/>
                  </a:lnTo>
                  <a:lnTo>
                    <a:pt x="26892" y="6067"/>
                  </a:lnTo>
                  <a:lnTo>
                    <a:pt x="26968" y="6009"/>
                  </a:lnTo>
                  <a:close/>
                  <a:moveTo>
                    <a:pt x="4341" y="6728"/>
                  </a:moveTo>
                  <a:lnTo>
                    <a:pt x="4385" y="6763"/>
                  </a:lnTo>
                  <a:lnTo>
                    <a:pt x="4372" y="6779"/>
                  </a:lnTo>
                  <a:lnTo>
                    <a:pt x="4326" y="6744"/>
                  </a:lnTo>
                  <a:lnTo>
                    <a:pt x="4341" y="6728"/>
                  </a:lnTo>
                  <a:close/>
                  <a:moveTo>
                    <a:pt x="3835" y="7604"/>
                  </a:moveTo>
                  <a:cubicBezTo>
                    <a:pt x="3835" y="7604"/>
                    <a:pt x="3835" y="7605"/>
                    <a:pt x="3835" y="7605"/>
                  </a:cubicBezTo>
                  <a:cubicBezTo>
                    <a:pt x="3835" y="7604"/>
                    <a:pt x="3835" y="7604"/>
                    <a:pt x="3835" y="7604"/>
                  </a:cubicBezTo>
                  <a:close/>
                  <a:moveTo>
                    <a:pt x="2580" y="9569"/>
                  </a:moveTo>
                  <a:lnTo>
                    <a:pt x="2595" y="9635"/>
                  </a:lnTo>
                  <a:lnTo>
                    <a:pt x="2595" y="9635"/>
                  </a:lnTo>
                  <a:cubicBezTo>
                    <a:pt x="2572" y="9623"/>
                    <a:pt x="2563" y="9603"/>
                    <a:pt x="2555" y="9581"/>
                  </a:cubicBezTo>
                  <a:lnTo>
                    <a:pt x="2580" y="9569"/>
                  </a:lnTo>
                  <a:close/>
                  <a:moveTo>
                    <a:pt x="2596" y="9635"/>
                  </a:moveTo>
                  <a:lnTo>
                    <a:pt x="2596" y="9637"/>
                  </a:lnTo>
                  <a:lnTo>
                    <a:pt x="2581" y="9644"/>
                  </a:lnTo>
                  <a:cubicBezTo>
                    <a:pt x="2603" y="9656"/>
                    <a:pt x="2612" y="9676"/>
                    <a:pt x="2621" y="9698"/>
                  </a:cubicBezTo>
                  <a:lnTo>
                    <a:pt x="2596" y="9710"/>
                  </a:lnTo>
                  <a:lnTo>
                    <a:pt x="2580" y="9642"/>
                  </a:lnTo>
                  <a:lnTo>
                    <a:pt x="2596" y="9635"/>
                  </a:lnTo>
                  <a:close/>
                  <a:moveTo>
                    <a:pt x="1922" y="11251"/>
                  </a:moveTo>
                  <a:lnTo>
                    <a:pt x="1969" y="11262"/>
                  </a:lnTo>
                  <a:lnTo>
                    <a:pt x="1938" y="11368"/>
                  </a:lnTo>
                  <a:lnTo>
                    <a:pt x="1910" y="11364"/>
                  </a:lnTo>
                  <a:lnTo>
                    <a:pt x="1922" y="11251"/>
                  </a:lnTo>
                  <a:close/>
                  <a:moveTo>
                    <a:pt x="1921" y="11465"/>
                  </a:moveTo>
                  <a:lnTo>
                    <a:pt x="1975" y="11483"/>
                  </a:lnTo>
                  <a:lnTo>
                    <a:pt x="1969" y="11504"/>
                  </a:lnTo>
                  <a:lnTo>
                    <a:pt x="1915" y="11487"/>
                  </a:lnTo>
                  <a:lnTo>
                    <a:pt x="1921" y="11465"/>
                  </a:lnTo>
                  <a:close/>
                  <a:moveTo>
                    <a:pt x="563" y="12581"/>
                  </a:moveTo>
                  <a:lnTo>
                    <a:pt x="558" y="12642"/>
                  </a:lnTo>
                  <a:lnTo>
                    <a:pt x="464" y="12623"/>
                  </a:lnTo>
                  <a:lnTo>
                    <a:pt x="465" y="12588"/>
                  </a:lnTo>
                  <a:lnTo>
                    <a:pt x="563" y="12581"/>
                  </a:lnTo>
                  <a:close/>
                  <a:moveTo>
                    <a:pt x="1656" y="13379"/>
                  </a:moveTo>
                  <a:lnTo>
                    <a:pt x="1713" y="13390"/>
                  </a:lnTo>
                  <a:lnTo>
                    <a:pt x="1709" y="13412"/>
                  </a:lnTo>
                  <a:lnTo>
                    <a:pt x="1653" y="13401"/>
                  </a:lnTo>
                  <a:lnTo>
                    <a:pt x="1656" y="13379"/>
                  </a:lnTo>
                  <a:close/>
                  <a:moveTo>
                    <a:pt x="1545" y="13877"/>
                  </a:moveTo>
                  <a:lnTo>
                    <a:pt x="1564" y="13878"/>
                  </a:lnTo>
                  <a:lnTo>
                    <a:pt x="1559" y="13944"/>
                  </a:lnTo>
                  <a:lnTo>
                    <a:pt x="1539" y="13941"/>
                  </a:lnTo>
                  <a:lnTo>
                    <a:pt x="1545" y="13877"/>
                  </a:lnTo>
                  <a:close/>
                  <a:moveTo>
                    <a:pt x="1506" y="14409"/>
                  </a:moveTo>
                  <a:lnTo>
                    <a:pt x="1541" y="14467"/>
                  </a:lnTo>
                  <a:lnTo>
                    <a:pt x="1528" y="14478"/>
                  </a:lnTo>
                  <a:lnTo>
                    <a:pt x="1539" y="14467"/>
                  </a:lnTo>
                  <a:cubicBezTo>
                    <a:pt x="1514" y="14462"/>
                    <a:pt x="1500" y="14446"/>
                    <a:pt x="1485" y="14428"/>
                  </a:cubicBezTo>
                  <a:lnTo>
                    <a:pt x="1506" y="14409"/>
                  </a:lnTo>
                  <a:close/>
                  <a:moveTo>
                    <a:pt x="1528" y="14478"/>
                  </a:moveTo>
                  <a:cubicBezTo>
                    <a:pt x="1554" y="14483"/>
                    <a:pt x="1569" y="14500"/>
                    <a:pt x="1582" y="14517"/>
                  </a:cubicBezTo>
                  <a:lnTo>
                    <a:pt x="1563" y="14536"/>
                  </a:lnTo>
                  <a:lnTo>
                    <a:pt x="1528" y="14478"/>
                  </a:lnTo>
                  <a:close/>
                  <a:moveTo>
                    <a:pt x="1419" y="15126"/>
                  </a:moveTo>
                  <a:cubicBezTo>
                    <a:pt x="1419" y="15128"/>
                    <a:pt x="1419" y="15129"/>
                    <a:pt x="1419" y="15131"/>
                  </a:cubicBezTo>
                  <a:lnTo>
                    <a:pt x="1419" y="15131"/>
                  </a:lnTo>
                  <a:lnTo>
                    <a:pt x="1415" y="15126"/>
                  </a:lnTo>
                  <a:lnTo>
                    <a:pt x="1415" y="15126"/>
                  </a:lnTo>
                  <a:lnTo>
                    <a:pt x="1419" y="15126"/>
                  </a:lnTo>
                  <a:close/>
                  <a:moveTo>
                    <a:pt x="1538" y="15004"/>
                  </a:moveTo>
                  <a:lnTo>
                    <a:pt x="1538" y="15004"/>
                  </a:lnTo>
                  <a:cubicBezTo>
                    <a:pt x="1537" y="15048"/>
                    <a:pt x="1535" y="15083"/>
                    <a:pt x="1534" y="15129"/>
                  </a:cubicBezTo>
                  <a:cubicBezTo>
                    <a:pt x="1492" y="15131"/>
                    <a:pt x="1460" y="15132"/>
                    <a:pt x="1429" y="15133"/>
                  </a:cubicBezTo>
                  <a:lnTo>
                    <a:pt x="1429" y="15133"/>
                  </a:lnTo>
                  <a:cubicBezTo>
                    <a:pt x="1451" y="15059"/>
                    <a:pt x="1491" y="15034"/>
                    <a:pt x="1538" y="15004"/>
                  </a:cubicBezTo>
                  <a:close/>
                  <a:moveTo>
                    <a:pt x="1386" y="15131"/>
                  </a:moveTo>
                  <a:cubicBezTo>
                    <a:pt x="1369" y="15185"/>
                    <a:pt x="1341" y="15188"/>
                    <a:pt x="1310" y="15189"/>
                  </a:cubicBezTo>
                  <a:cubicBezTo>
                    <a:pt x="1307" y="15174"/>
                    <a:pt x="1306" y="15160"/>
                    <a:pt x="1306" y="15145"/>
                  </a:cubicBezTo>
                  <a:lnTo>
                    <a:pt x="1386" y="15131"/>
                  </a:lnTo>
                  <a:close/>
                  <a:moveTo>
                    <a:pt x="1459" y="15399"/>
                  </a:moveTo>
                  <a:lnTo>
                    <a:pt x="1459" y="15466"/>
                  </a:lnTo>
                  <a:lnTo>
                    <a:pt x="1439" y="15466"/>
                  </a:lnTo>
                  <a:lnTo>
                    <a:pt x="1439" y="15399"/>
                  </a:lnTo>
                  <a:close/>
                  <a:moveTo>
                    <a:pt x="31403" y="15627"/>
                  </a:moveTo>
                  <a:lnTo>
                    <a:pt x="31422" y="15629"/>
                  </a:lnTo>
                  <a:lnTo>
                    <a:pt x="31417" y="15698"/>
                  </a:lnTo>
                  <a:lnTo>
                    <a:pt x="31397" y="15697"/>
                  </a:lnTo>
                  <a:lnTo>
                    <a:pt x="31403" y="15627"/>
                  </a:lnTo>
                  <a:close/>
                  <a:moveTo>
                    <a:pt x="31210" y="15819"/>
                  </a:moveTo>
                  <a:lnTo>
                    <a:pt x="31239" y="15820"/>
                  </a:lnTo>
                  <a:lnTo>
                    <a:pt x="31227" y="15957"/>
                  </a:lnTo>
                  <a:lnTo>
                    <a:pt x="31200" y="15954"/>
                  </a:lnTo>
                  <a:lnTo>
                    <a:pt x="31210" y="15819"/>
                  </a:lnTo>
                  <a:close/>
                  <a:moveTo>
                    <a:pt x="1487" y="16020"/>
                  </a:moveTo>
                  <a:lnTo>
                    <a:pt x="1487" y="16042"/>
                  </a:lnTo>
                  <a:lnTo>
                    <a:pt x="1429" y="16044"/>
                  </a:lnTo>
                  <a:lnTo>
                    <a:pt x="1429" y="16020"/>
                  </a:lnTo>
                  <a:close/>
                  <a:moveTo>
                    <a:pt x="31564" y="16226"/>
                  </a:moveTo>
                  <a:lnTo>
                    <a:pt x="31622" y="16234"/>
                  </a:lnTo>
                  <a:lnTo>
                    <a:pt x="31620" y="16257"/>
                  </a:lnTo>
                  <a:lnTo>
                    <a:pt x="31563" y="16250"/>
                  </a:lnTo>
                  <a:lnTo>
                    <a:pt x="31564" y="16226"/>
                  </a:lnTo>
                  <a:close/>
                  <a:moveTo>
                    <a:pt x="31299" y="16316"/>
                  </a:moveTo>
                  <a:cubicBezTo>
                    <a:pt x="31319" y="16316"/>
                    <a:pt x="31351" y="16329"/>
                    <a:pt x="31398" y="16360"/>
                  </a:cubicBezTo>
                  <a:cubicBezTo>
                    <a:pt x="31351" y="16388"/>
                    <a:pt x="31313" y="16410"/>
                    <a:pt x="31275" y="16432"/>
                  </a:cubicBezTo>
                  <a:cubicBezTo>
                    <a:pt x="31263" y="16370"/>
                    <a:pt x="31257" y="16316"/>
                    <a:pt x="31299" y="16316"/>
                  </a:cubicBezTo>
                  <a:close/>
                  <a:moveTo>
                    <a:pt x="345" y="16531"/>
                  </a:moveTo>
                  <a:lnTo>
                    <a:pt x="346" y="16554"/>
                  </a:lnTo>
                  <a:lnTo>
                    <a:pt x="289" y="16557"/>
                  </a:lnTo>
                  <a:lnTo>
                    <a:pt x="287" y="16532"/>
                  </a:lnTo>
                  <a:lnTo>
                    <a:pt x="345" y="16531"/>
                  </a:lnTo>
                  <a:close/>
                  <a:moveTo>
                    <a:pt x="947" y="16628"/>
                  </a:moveTo>
                  <a:lnTo>
                    <a:pt x="988" y="16682"/>
                  </a:lnTo>
                  <a:cubicBezTo>
                    <a:pt x="961" y="16682"/>
                    <a:pt x="945" y="16666"/>
                    <a:pt x="929" y="16651"/>
                  </a:cubicBezTo>
                  <a:lnTo>
                    <a:pt x="947" y="16628"/>
                  </a:lnTo>
                  <a:close/>
                  <a:moveTo>
                    <a:pt x="988" y="16682"/>
                  </a:moveTo>
                  <a:lnTo>
                    <a:pt x="977" y="16697"/>
                  </a:lnTo>
                  <a:cubicBezTo>
                    <a:pt x="1004" y="16697"/>
                    <a:pt x="1019" y="16713"/>
                    <a:pt x="1036" y="16728"/>
                  </a:cubicBezTo>
                  <a:lnTo>
                    <a:pt x="1022" y="16750"/>
                  </a:lnTo>
                  <a:cubicBezTo>
                    <a:pt x="1005" y="16732"/>
                    <a:pt x="989" y="16715"/>
                    <a:pt x="976" y="16697"/>
                  </a:cubicBezTo>
                  <a:lnTo>
                    <a:pt x="988" y="16682"/>
                  </a:lnTo>
                  <a:close/>
                  <a:moveTo>
                    <a:pt x="31554" y="16981"/>
                  </a:moveTo>
                  <a:lnTo>
                    <a:pt x="31573" y="16984"/>
                  </a:lnTo>
                  <a:lnTo>
                    <a:pt x="31560" y="17053"/>
                  </a:lnTo>
                  <a:lnTo>
                    <a:pt x="31541" y="17050"/>
                  </a:lnTo>
                  <a:lnTo>
                    <a:pt x="31554" y="16981"/>
                  </a:lnTo>
                  <a:close/>
                  <a:moveTo>
                    <a:pt x="31366" y="16598"/>
                  </a:moveTo>
                  <a:cubicBezTo>
                    <a:pt x="31407" y="16607"/>
                    <a:pt x="31436" y="16615"/>
                    <a:pt x="31475" y="16623"/>
                  </a:cubicBezTo>
                  <a:cubicBezTo>
                    <a:pt x="31433" y="16682"/>
                    <a:pt x="31405" y="16728"/>
                    <a:pt x="31369" y="16772"/>
                  </a:cubicBezTo>
                  <a:lnTo>
                    <a:pt x="31345" y="16734"/>
                  </a:lnTo>
                  <a:lnTo>
                    <a:pt x="31345" y="16734"/>
                  </a:lnTo>
                  <a:cubicBezTo>
                    <a:pt x="31351" y="16778"/>
                    <a:pt x="31367" y="16813"/>
                    <a:pt x="31385" y="16850"/>
                  </a:cubicBezTo>
                  <a:cubicBezTo>
                    <a:pt x="31339" y="16991"/>
                    <a:pt x="31257" y="17084"/>
                    <a:pt x="31114" y="17105"/>
                  </a:cubicBezTo>
                  <a:cubicBezTo>
                    <a:pt x="31120" y="17055"/>
                    <a:pt x="31126" y="16996"/>
                    <a:pt x="31133" y="16928"/>
                  </a:cubicBezTo>
                  <a:cubicBezTo>
                    <a:pt x="31169" y="16925"/>
                    <a:pt x="31195" y="16922"/>
                    <a:pt x="31233" y="16918"/>
                  </a:cubicBezTo>
                  <a:cubicBezTo>
                    <a:pt x="31261" y="16859"/>
                    <a:pt x="31292" y="16790"/>
                    <a:pt x="31325" y="16721"/>
                  </a:cubicBezTo>
                  <a:cubicBezTo>
                    <a:pt x="31353" y="16694"/>
                    <a:pt x="31358" y="16653"/>
                    <a:pt x="31366" y="16598"/>
                  </a:cubicBezTo>
                  <a:close/>
                  <a:moveTo>
                    <a:pt x="30449" y="17155"/>
                  </a:moveTo>
                  <a:lnTo>
                    <a:pt x="30507" y="17165"/>
                  </a:lnTo>
                  <a:lnTo>
                    <a:pt x="30502" y="17185"/>
                  </a:lnTo>
                  <a:lnTo>
                    <a:pt x="30446" y="17175"/>
                  </a:lnTo>
                  <a:lnTo>
                    <a:pt x="30449" y="17155"/>
                  </a:lnTo>
                  <a:close/>
                  <a:moveTo>
                    <a:pt x="31355" y="17088"/>
                  </a:moveTo>
                  <a:lnTo>
                    <a:pt x="31383" y="17093"/>
                  </a:lnTo>
                  <a:lnTo>
                    <a:pt x="31358" y="17230"/>
                  </a:lnTo>
                  <a:lnTo>
                    <a:pt x="31329" y="17225"/>
                  </a:lnTo>
                  <a:lnTo>
                    <a:pt x="31355" y="17088"/>
                  </a:lnTo>
                  <a:close/>
                  <a:moveTo>
                    <a:pt x="30618" y="17241"/>
                  </a:moveTo>
                  <a:lnTo>
                    <a:pt x="30713" y="17259"/>
                  </a:lnTo>
                  <a:lnTo>
                    <a:pt x="30711" y="17291"/>
                  </a:lnTo>
                  <a:lnTo>
                    <a:pt x="30614" y="17299"/>
                  </a:lnTo>
                  <a:lnTo>
                    <a:pt x="30614" y="17299"/>
                  </a:lnTo>
                  <a:lnTo>
                    <a:pt x="30618" y="17241"/>
                  </a:lnTo>
                  <a:close/>
                  <a:moveTo>
                    <a:pt x="30505" y="17277"/>
                  </a:moveTo>
                  <a:lnTo>
                    <a:pt x="30523" y="17280"/>
                  </a:lnTo>
                  <a:lnTo>
                    <a:pt x="30511" y="17344"/>
                  </a:lnTo>
                  <a:lnTo>
                    <a:pt x="30492" y="17341"/>
                  </a:lnTo>
                  <a:lnTo>
                    <a:pt x="30505" y="17277"/>
                  </a:lnTo>
                  <a:close/>
                  <a:moveTo>
                    <a:pt x="30843" y="17341"/>
                  </a:moveTo>
                  <a:lnTo>
                    <a:pt x="30863" y="17346"/>
                  </a:lnTo>
                  <a:lnTo>
                    <a:pt x="30849" y="17412"/>
                  </a:lnTo>
                  <a:lnTo>
                    <a:pt x="30830" y="17408"/>
                  </a:lnTo>
                  <a:lnTo>
                    <a:pt x="30843" y="17341"/>
                  </a:lnTo>
                  <a:close/>
                  <a:moveTo>
                    <a:pt x="30626" y="17458"/>
                  </a:moveTo>
                  <a:lnTo>
                    <a:pt x="30682" y="17469"/>
                  </a:lnTo>
                  <a:lnTo>
                    <a:pt x="30683" y="17469"/>
                  </a:lnTo>
                  <a:lnTo>
                    <a:pt x="30679" y="17491"/>
                  </a:lnTo>
                  <a:lnTo>
                    <a:pt x="30621" y="17480"/>
                  </a:lnTo>
                  <a:lnTo>
                    <a:pt x="30626" y="17458"/>
                  </a:lnTo>
                  <a:close/>
                  <a:moveTo>
                    <a:pt x="31173" y="17372"/>
                  </a:moveTo>
                  <a:lnTo>
                    <a:pt x="31173" y="17372"/>
                  </a:lnTo>
                  <a:cubicBezTo>
                    <a:pt x="31117" y="17469"/>
                    <a:pt x="31086" y="17524"/>
                    <a:pt x="31045" y="17596"/>
                  </a:cubicBezTo>
                  <a:cubicBezTo>
                    <a:pt x="31016" y="17543"/>
                    <a:pt x="30996" y="17508"/>
                    <a:pt x="30969" y="17459"/>
                  </a:cubicBezTo>
                  <a:cubicBezTo>
                    <a:pt x="31027" y="17434"/>
                    <a:pt x="31082" y="17411"/>
                    <a:pt x="31173" y="17372"/>
                  </a:cubicBezTo>
                  <a:close/>
                  <a:moveTo>
                    <a:pt x="31485" y="17565"/>
                  </a:moveTo>
                  <a:lnTo>
                    <a:pt x="31541" y="17577"/>
                  </a:lnTo>
                  <a:lnTo>
                    <a:pt x="31536" y="17600"/>
                  </a:lnTo>
                  <a:lnTo>
                    <a:pt x="31481" y="17589"/>
                  </a:lnTo>
                  <a:lnTo>
                    <a:pt x="31485" y="17565"/>
                  </a:lnTo>
                  <a:close/>
                  <a:moveTo>
                    <a:pt x="1379" y="17640"/>
                  </a:moveTo>
                  <a:lnTo>
                    <a:pt x="1382" y="17662"/>
                  </a:lnTo>
                  <a:lnTo>
                    <a:pt x="1325" y="17670"/>
                  </a:lnTo>
                  <a:lnTo>
                    <a:pt x="1322" y="17647"/>
                  </a:lnTo>
                  <a:lnTo>
                    <a:pt x="1379" y="17640"/>
                  </a:lnTo>
                  <a:close/>
                  <a:moveTo>
                    <a:pt x="31144" y="17612"/>
                  </a:moveTo>
                  <a:lnTo>
                    <a:pt x="31163" y="17617"/>
                  </a:lnTo>
                  <a:lnTo>
                    <a:pt x="31149" y="17684"/>
                  </a:lnTo>
                  <a:lnTo>
                    <a:pt x="31130" y="17680"/>
                  </a:lnTo>
                  <a:lnTo>
                    <a:pt x="31144" y="17612"/>
                  </a:lnTo>
                  <a:close/>
                  <a:moveTo>
                    <a:pt x="30964" y="17720"/>
                  </a:moveTo>
                  <a:lnTo>
                    <a:pt x="30979" y="17745"/>
                  </a:lnTo>
                  <a:lnTo>
                    <a:pt x="30925" y="17779"/>
                  </a:lnTo>
                  <a:lnTo>
                    <a:pt x="30925" y="17779"/>
                  </a:lnTo>
                  <a:cubicBezTo>
                    <a:pt x="30932" y="17749"/>
                    <a:pt x="30948" y="17734"/>
                    <a:pt x="30964" y="17720"/>
                  </a:cubicBezTo>
                  <a:close/>
                  <a:moveTo>
                    <a:pt x="30916" y="17764"/>
                  </a:moveTo>
                  <a:lnTo>
                    <a:pt x="30924" y="17779"/>
                  </a:lnTo>
                  <a:lnTo>
                    <a:pt x="30924" y="17779"/>
                  </a:lnTo>
                  <a:lnTo>
                    <a:pt x="30923" y="17780"/>
                  </a:lnTo>
                  <a:lnTo>
                    <a:pt x="30914" y="17765"/>
                  </a:lnTo>
                  <a:cubicBezTo>
                    <a:pt x="30908" y="17795"/>
                    <a:pt x="30892" y="17811"/>
                    <a:pt x="30874" y="17825"/>
                  </a:cubicBezTo>
                  <a:lnTo>
                    <a:pt x="30861" y="17800"/>
                  </a:lnTo>
                  <a:lnTo>
                    <a:pt x="30916" y="17764"/>
                  </a:lnTo>
                  <a:close/>
                  <a:moveTo>
                    <a:pt x="30683" y="17702"/>
                  </a:moveTo>
                  <a:cubicBezTo>
                    <a:pt x="30682" y="17759"/>
                    <a:pt x="30680" y="17790"/>
                    <a:pt x="30679" y="17834"/>
                  </a:cubicBezTo>
                  <a:cubicBezTo>
                    <a:pt x="30643" y="17836"/>
                    <a:pt x="30611" y="17836"/>
                    <a:pt x="30512" y="17837"/>
                  </a:cubicBezTo>
                  <a:cubicBezTo>
                    <a:pt x="30596" y="17771"/>
                    <a:pt x="30632" y="17743"/>
                    <a:pt x="30683" y="17702"/>
                  </a:cubicBezTo>
                  <a:close/>
                  <a:moveTo>
                    <a:pt x="31604" y="17858"/>
                  </a:moveTo>
                  <a:lnTo>
                    <a:pt x="31604" y="17858"/>
                  </a:lnTo>
                  <a:cubicBezTo>
                    <a:pt x="31604" y="17858"/>
                    <a:pt x="31604" y="17858"/>
                    <a:pt x="31604" y="17858"/>
                  </a:cubicBezTo>
                  <a:cubicBezTo>
                    <a:pt x="31604" y="17858"/>
                    <a:pt x="31604" y="17858"/>
                    <a:pt x="31604" y="17858"/>
                  </a:cubicBezTo>
                  <a:close/>
                  <a:moveTo>
                    <a:pt x="31238" y="17940"/>
                  </a:moveTo>
                  <a:lnTo>
                    <a:pt x="31294" y="17953"/>
                  </a:lnTo>
                  <a:lnTo>
                    <a:pt x="31289" y="17977"/>
                  </a:lnTo>
                  <a:lnTo>
                    <a:pt x="31233" y="17964"/>
                  </a:lnTo>
                  <a:lnTo>
                    <a:pt x="31238" y="17940"/>
                  </a:lnTo>
                  <a:close/>
                  <a:moveTo>
                    <a:pt x="31144" y="18131"/>
                  </a:moveTo>
                  <a:lnTo>
                    <a:pt x="31200" y="18146"/>
                  </a:lnTo>
                  <a:lnTo>
                    <a:pt x="31195" y="18168"/>
                  </a:lnTo>
                  <a:lnTo>
                    <a:pt x="31139" y="18155"/>
                  </a:lnTo>
                  <a:lnTo>
                    <a:pt x="31144" y="18131"/>
                  </a:lnTo>
                  <a:close/>
                  <a:moveTo>
                    <a:pt x="30589" y="18176"/>
                  </a:moveTo>
                  <a:lnTo>
                    <a:pt x="30579" y="18233"/>
                  </a:lnTo>
                  <a:lnTo>
                    <a:pt x="30487" y="18208"/>
                  </a:lnTo>
                  <a:lnTo>
                    <a:pt x="30492" y="18177"/>
                  </a:lnTo>
                  <a:lnTo>
                    <a:pt x="30589" y="18176"/>
                  </a:lnTo>
                  <a:close/>
                  <a:moveTo>
                    <a:pt x="31481" y="18207"/>
                  </a:moveTo>
                  <a:cubicBezTo>
                    <a:pt x="31517" y="18207"/>
                    <a:pt x="31544" y="18208"/>
                    <a:pt x="31594" y="18208"/>
                  </a:cubicBezTo>
                  <a:cubicBezTo>
                    <a:pt x="31582" y="18273"/>
                    <a:pt x="31576" y="18304"/>
                    <a:pt x="31573" y="18324"/>
                  </a:cubicBezTo>
                  <a:lnTo>
                    <a:pt x="31572" y="18324"/>
                  </a:lnTo>
                  <a:cubicBezTo>
                    <a:pt x="31547" y="18292"/>
                    <a:pt x="31519" y="18255"/>
                    <a:pt x="31481" y="18207"/>
                  </a:cubicBezTo>
                  <a:close/>
                  <a:moveTo>
                    <a:pt x="30596" y="18324"/>
                  </a:moveTo>
                  <a:lnTo>
                    <a:pt x="30608" y="18349"/>
                  </a:lnTo>
                  <a:lnTo>
                    <a:pt x="30549" y="18382"/>
                  </a:lnTo>
                  <a:lnTo>
                    <a:pt x="30546" y="18375"/>
                  </a:lnTo>
                  <a:lnTo>
                    <a:pt x="30546" y="18375"/>
                  </a:lnTo>
                  <a:cubicBezTo>
                    <a:pt x="30576" y="18341"/>
                    <a:pt x="30586" y="18333"/>
                    <a:pt x="30596" y="18324"/>
                  </a:cubicBezTo>
                  <a:close/>
                  <a:moveTo>
                    <a:pt x="31099" y="18329"/>
                  </a:moveTo>
                  <a:lnTo>
                    <a:pt x="31210" y="18357"/>
                  </a:lnTo>
                  <a:lnTo>
                    <a:pt x="31200" y="18390"/>
                  </a:lnTo>
                  <a:lnTo>
                    <a:pt x="31089" y="18361"/>
                  </a:lnTo>
                  <a:lnTo>
                    <a:pt x="31099" y="18329"/>
                  </a:lnTo>
                  <a:close/>
                  <a:moveTo>
                    <a:pt x="30521" y="18367"/>
                  </a:moveTo>
                  <a:cubicBezTo>
                    <a:pt x="30521" y="18375"/>
                    <a:pt x="30521" y="18382"/>
                    <a:pt x="30521" y="18390"/>
                  </a:cubicBezTo>
                  <a:lnTo>
                    <a:pt x="30521" y="18390"/>
                  </a:lnTo>
                  <a:cubicBezTo>
                    <a:pt x="30509" y="18403"/>
                    <a:pt x="30502" y="18409"/>
                    <a:pt x="30500" y="18409"/>
                  </a:cubicBezTo>
                  <a:cubicBezTo>
                    <a:pt x="30496" y="18409"/>
                    <a:pt x="30509" y="18388"/>
                    <a:pt x="30521" y="18367"/>
                  </a:cubicBezTo>
                  <a:close/>
                  <a:moveTo>
                    <a:pt x="30521" y="18405"/>
                  </a:moveTo>
                  <a:cubicBezTo>
                    <a:pt x="30522" y="18425"/>
                    <a:pt x="30522" y="18444"/>
                    <a:pt x="30518" y="18464"/>
                  </a:cubicBezTo>
                  <a:cubicBezTo>
                    <a:pt x="30517" y="18473"/>
                    <a:pt x="30492" y="18480"/>
                    <a:pt x="30437" y="18511"/>
                  </a:cubicBezTo>
                  <a:cubicBezTo>
                    <a:pt x="30473" y="18465"/>
                    <a:pt x="30501" y="18431"/>
                    <a:pt x="30521" y="18405"/>
                  </a:cubicBezTo>
                  <a:close/>
                  <a:moveTo>
                    <a:pt x="1926" y="18504"/>
                  </a:moveTo>
                  <a:lnTo>
                    <a:pt x="1931" y="18526"/>
                  </a:lnTo>
                  <a:lnTo>
                    <a:pt x="1875" y="18536"/>
                  </a:lnTo>
                  <a:lnTo>
                    <a:pt x="1869" y="18514"/>
                  </a:lnTo>
                  <a:lnTo>
                    <a:pt x="1926" y="18504"/>
                  </a:lnTo>
                  <a:close/>
                  <a:moveTo>
                    <a:pt x="30680" y="18387"/>
                  </a:moveTo>
                  <a:lnTo>
                    <a:pt x="30680" y="18387"/>
                  </a:lnTo>
                  <a:cubicBezTo>
                    <a:pt x="30705" y="18471"/>
                    <a:pt x="30721" y="18530"/>
                    <a:pt x="30746" y="18617"/>
                  </a:cubicBezTo>
                  <a:cubicBezTo>
                    <a:pt x="30679" y="18561"/>
                    <a:pt x="30657" y="18485"/>
                    <a:pt x="30680" y="18387"/>
                  </a:cubicBezTo>
                  <a:close/>
                  <a:moveTo>
                    <a:pt x="1960" y="18744"/>
                  </a:moveTo>
                  <a:lnTo>
                    <a:pt x="1973" y="18808"/>
                  </a:lnTo>
                  <a:lnTo>
                    <a:pt x="1956" y="18813"/>
                  </a:lnTo>
                  <a:lnTo>
                    <a:pt x="1941" y="18748"/>
                  </a:lnTo>
                  <a:lnTo>
                    <a:pt x="1960" y="18744"/>
                  </a:lnTo>
                  <a:close/>
                  <a:moveTo>
                    <a:pt x="30183" y="18756"/>
                  </a:moveTo>
                  <a:cubicBezTo>
                    <a:pt x="30271" y="18756"/>
                    <a:pt x="30303" y="18823"/>
                    <a:pt x="30326" y="18894"/>
                  </a:cubicBezTo>
                  <a:cubicBezTo>
                    <a:pt x="30283" y="18942"/>
                    <a:pt x="30245" y="18989"/>
                    <a:pt x="30196" y="19044"/>
                  </a:cubicBezTo>
                  <a:cubicBezTo>
                    <a:pt x="30174" y="18951"/>
                    <a:pt x="30153" y="18864"/>
                    <a:pt x="30130" y="18763"/>
                  </a:cubicBezTo>
                  <a:cubicBezTo>
                    <a:pt x="30150" y="18758"/>
                    <a:pt x="30167" y="18756"/>
                    <a:pt x="30183" y="18756"/>
                  </a:cubicBezTo>
                  <a:close/>
                  <a:moveTo>
                    <a:pt x="31007" y="19253"/>
                  </a:moveTo>
                  <a:lnTo>
                    <a:pt x="31063" y="19270"/>
                  </a:lnTo>
                  <a:lnTo>
                    <a:pt x="31055" y="19292"/>
                  </a:lnTo>
                  <a:lnTo>
                    <a:pt x="31001" y="19275"/>
                  </a:lnTo>
                  <a:lnTo>
                    <a:pt x="31007" y="19253"/>
                  </a:lnTo>
                  <a:close/>
                  <a:moveTo>
                    <a:pt x="888" y="19175"/>
                  </a:moveTo>
                  <a:cubicBezTo>
                    <a:pt x="899" y="19216"/>
                    <a:pt x="913" y="19254"/>
                    <a:pt x="927" y="19304"/>
                  </a:cubicBezTo>
                  <a:cubicBezTo>
                    <a:pt x="883" y="19319"/>
                    <a:pt x="851" y="19329"/>
                    <a:pt x="816" y="19341"/>
                  </a:cubicBezTo>
                  <a:cubicBezTo>
                    <a:pt x="821" y="19358"/>
                    <a:pt x="826" y="19378"/>
                    <a:pt x="830" y="19398"/>
                  </a:cubicBezTo>
                  <a:lnTo>
                    <a:pt x="830" y="19398"/>
                  </a:lnTo>
                  <a:cubicBezTo>
                    <a:pt x="809" y="19393"/>
                    <a:pt x="792" y="19382"/>
                    <a:pt x="776" y="19370"/>
                  </a:cubicBezTo>
                  <a:lnTo>
                    <a:pt x="817" y="19336"/>
                  </a:lnTo>
                  <a:cubicBezTo>
                    <a:pt x="810" y="19295"/>
                    <a:pt x="802" y="19253"/>
                    <a:pt x="794" y="19205"/>
                  </a:cubicBezTo>
                  <a:cubicBezTo>
                    <a:pt x="826" y="19194"/>
                    <a:pt x="851" y="19186"/>
                    <a:pt x="888" y="19175"/>
                  </a:cubicBezTo>
                  <a:close/>
                  <a:moveTo>
                    <a:pt x="832" y="19407"/>
                  </a:moveTo>
                  <a:lnTo>
                    <a:pt x="832" y="19407"/>
                  </a:lnTo>
                  <a:cubicBezTo>
                    <a:pt x="855" y="19411"/>
                    <a:pt x="873" y="19425"/>
                    <a:pt x="892" y="19438"/>
                  </a:cubicBezTo>
                  <a:lnTo>
                    <a:pt x="880" y="19463"/>
                  </a:lnTo>
                  <a:lnTo>
                    <a:pt x="827" y="19414"/>
                  </a:lnTo>
                  <a:lnTo>
                    <a:pt x="832" y="19407"/>
                  </a:lnTo>
                  <a:close/>
                  <a:moveTo>
                    <a:pt x="30620" y="19466"/>
                  </a:moveTo>
                  <a:lnTo>
                    <a:pt x="30632" y="19494"/>
                  </a:lnTo>
                  <a:lnTo>
                    <a:pt x="30574" y="19523"/>
                  </a:lnTo>
                  <a:cubicBezTo>
                    <a:pt x="30585" y="19494"/>
                    <a:pt x="30602" y="19481"/>
                    <a:pt x="30620" y="19466"/>
                  </a:cubicBezTo>
                  <a:close/>
                  <a:moveTo>
                    <a:pt x="30568" y="19506"/>
                  </a:moveTo>
                  <a:lnTo>
                    <a:pt x="30574" y="19523"/>
                  </a:lnTo>
                  <a:lnTo>
                    <a:pt x="30567" y="19507"/>
                  </a:lnTo>
                  <a:cubicBezTo>
                    <a:pt x="30557" y="19537"/>
                    <a:pt x="30539" y="19550"/>
                    <a:pt x="30521" y="19563"/>
                  </a:cubicBezTo>
                  <a:lnTo>
                    <a:pt x="30510" y="19537"/>
                  </a:lnTo>
                  <a:lnTo>
                    <a:pt x="30568" y="19506"/>
                  </a:lnTo>
                  <a:close/>
                  <a:moveTo>
                    <a:pt x="31261" y="19163"/>
                  </a:moveTo>
                  <a:lnTo>
                    <a:pt x="31261" y="19163"/>
                  </a:lnTo>
                  <a:cubicBezTo>
                    <a:pt x="31241" y="19247"/>
                    <a:pt x="31214" y="19331"/>
                    <a:pt x="31202" y="19416"/>
                  </a:cubicBezTo>
                  <a:cubicBezTo>
                    <a:pt x="31192" y="19488"/>
                    <a:pt x="31202" y="19560"/>
                    <a:pt x="31202" y="19629"/>
                  </a:cubicBezTo>
                  <a:cubicBezTo>
                    <a:pt x="31142" y="19607"/>
                    <a:pt x="31097" y="19592"/>
                    <a:pt x="31033" y="19570"/>
                  </a:cubicBezTo>
                  <a:cubicBezTo>
                    <a:pt x="31069" y="19511"/>
                    <a:pt x="31117" y="19448"/>
                    <a:pt x="31149" y="19375"/>
                  </a:cubicBezTo>
                  <a:cubicBezTo>
                    <a:pt x="31182" y="19304"/>
                    <a:pt x="31197" y="19225"/>
                    <a:pt x="31261" y="19163"/>
                  </a:cubicBezTo>
                  <a:close/>
                  <a:moveTo>
                    <a:pt x="30202" y="19694"/>
                  </a:moveTo>
                  <a:lnTo>
                    <a:pt x="30256" y="19713"/>
                  </a:lnTo>
                  <a:lnTo>
                    <a:pt x="30248" y="19735"/>
                  </a:lnTo>
                  <a:lnTo>
                    <a:pt x="30193" y="19715"/>
                  </a:lnTo>
                  <a:lnTo>
                    <a:pt x="30202" y="19694"/>
                  </a:lnTo>
                  <a:close/>
                  <a:moveTo>
                    <a:pt x="30640" y="19591"/>
                  </a:moveTo>
                  <a:lnTo>
                    <a:pt x="30640" y="19591"/>
                  </a:lnTo>
                  <a:cubicBezTo>
                    <a:pt x="30652" y="19651"/>
                    <a:pt x="30661" y="19700"/>
                    <a:pt x="30665" y="19756"/>
                  </a:cubicBezTo>
                  <a:cubicBezTo>
                    <a:pt x="30587" y="19742"/>
                    <a:pt x="30526" y="19742"/>
                    <a:pt x="30640" y="19591"/>
                  </a:cubicBezTo>
                  <a:close/>
                  <a:moveTo>
                    <a:pt x="30017" y="19690"/>
                  </a:moveTo>
                  <a:lnTo>
                    <a:pt x="30065" y="19700"/>
                  </a:lnTo>
                  <a:lnTo>
                    <a:pt x="30024" y="19803"/>
                  </a:lnTo>
                  <a:lnTo>
                    <a:pt x="29998" y="19797"/>
                  </a:lnTo>
                  <a:lnTo>
                    <a:pt x="30017" y="19690"/>
                  </a:lnTo>
                  <a:close/>
                  <a:moveTo>
                    <a:pt x="30661" y="19990"/>
                  </a:moveTo>
                  <a:lnTo>
                    <a:pt x="30679" y="19997"/>
                  </a:lnTo>
                  <a:lnTo>
                    <a:pt x="30652" y="20062"/>
                  </a:lnTo>
                  <a:lnTo>
                    <a:pt x="30635" y="20054"/>
                  </a:lnTo>
                  <a:lnTo>
                    <a:pt x="30661" y="19990"/>
                  </a:lnTo>
                  <a:close/>
                  <a:moveTo>
                    <a:pt x="30663" y="20240"/>
                  </a:moveTo>
                  <a:lnTo>
                    <a:pt x="30715" y="20262"/>
                  </a:lnTo>
                  <a:lnTo>
                    <a:pt x="30707" y="20284"/>
                  </a:lnTo>
                  <a:lnTo>
                    <a:pt x="30654" y="20262"/>
                  </a:lnTo>
                  <a:lnTo>
                    <a:pt x="30663" y="20240"/>
                  </a:lnTo>
                  <a:close/>
                  <a:moveTo>
                    <a:pt x="29531" y="20277"/>
                  </a:moveTo>
                  <a:lnTo>
                    <a:pt x="29583" y="20299"/>
                  </a:lnTo>
                  <a:lnTo>
                    <a:pt x="29575" y="20319"/>
                  </a:lnTo>
                  <a:lnTo>
                    <a:pt x="29522" y="20296"/>
                  </a:lnTo>
                  <a:lnTo>
                    <a:pt x="29531" y="20277"/>
                  </a:lnTo>
                  <a:close/>
                  <a:moveTo>
                    <a:pt x="30452" y="20353"/>
                  </a:moveTo>
                  <a:lnTo>
                    <a:pt x="30468" y="20360"/>
                  </a:lnTo>
                  <a:lnTo>
                    <a:pt x="30443" y="20425"/>
                  </a:lnTo>
                  <a:lnTo>
                    <a:pt x="30426" y="20418"/>
                  </a:lnTo>
                  <a:lnTo>
                    <a:pt x="30452" y="20353"/>
                  </a:lnTo>
                  <a:close/>
                  <a:moveTo>
                    <a:pt x="30558" y="20343"/>
                  </a:moveTo>
                  <a:lnTo>
                    <a:pt x="30607" y="20355"/>
                  </a:lnTo>
                  <a:lnTo>
                    <a:pt x="30564" y="20462"/>
                  </a:lnTo>
                  <a:lnTo>
                    <a:pt x="30536" y="20456"/>
                  </a:lnTo>
                  <a:lnTo>
                    <a:pt x="30558" y="20343"/>
                  </a:lnTo>
                  <a:close/>
                  <a:moveTo>
                    <a:pt x="30801" y="20480"/>
                  </a:moveTo>
                  <a:lnTo>
                    <a:pt x="30801" y="20480"/>
                  </a:lnTo>
                  <a:cubicBezTo>
                    <a:pt x="30776" y="20556"/>
                    <a:pt x="30758" y="20616"/>
                    <a:pt x="30735" y="20690"/>
                  </a:cubicBezTo>
                  <a:cubicBezTo>
                    <a:pt x="30689" y="20677"/>
                    <a:pt x="30655" y="20666"/>
                    <a:pt x="30633" y="20659"/>
                  </a:cubicBezTo>
                  <a:cubicBezTo>
                    <a:pt x="30605" y="20672"/>
                    <a:pt x="30586" y="20686"/>
                    <a:pt x="30567" y="20697"/>
                  </a:cubicBezTo>
                  <a:lnTo>
                    <a:pt x="30558" y="20669"/>
                  </a:lnTo>
                  <a:lnTo>
                    <a:pt x="30620" y="20643"/>
                  </a:lnTo>
                  <a:lnTo>
                    <a:pt x="30624" y="20661"/>
                  </a:lnTo>
                  <a:cubicBezTo>
                    <a:pt x="30626" y="20609"/>
                    <a:pt x="30618" y="20569"/>
                    <a:pt x="30611" y="20522"/>
                  </a:cubicBezTo>
                  <a:cubicBezTo>
                    <a:pt x="30633" y="20522"/>
                    <a:pt x="30654" y="20523"/>
                    <a:pt x="30675" y="20523"/>
                  </a:cubicBezTo>
                  <a:cubicBezTo>
                    <a:pt x="30690" y="20523"/>
                    <a:pt x="30706" y="20523"/>
                    <a:pt x="30721" y="20521"/>
                  </a:cubicBezTo>
                  <a:cubicBezTo>
                    <a:pt x="30739" y="20519"/>
                    <a:pt x="30758" y="20502"/>
                    <a:pt x="30801" y="20480"/>
                  </a:cubicBezTo>
                  <a:close/>
                  <a:moveTo>
                    <a:pt x="30454" y="20758"/>
                  </a:moveTo>
                  <a:lnTo>
                    <a:pt x="30507" y="20781"/>
                  </a:lnTo>
                  <a:lnTo>
                    <a:pt x="30498" y="20803"/>
                  </a:lnTo>
                  <a:lnTo>
                    <a:pt x="30445" y="20778"/>
                  </a:lnTo>
                  <a:lnTo>
                    <a:pt x="30454" y="20758"/>
                  </a:lnTo>
                  <a:close/>
                  <a:moveTo>
                    <a:pt x="30009" y="20931"/>
                  </a:moveTo>
                  <a:lnTo>
                    <a:pt x="30062" y="20956"/>
                  </a:lnTo>
                  <a:lnTo>
                    <a:pt x="30053" y="20977"/>
                  </a:lnTo>
                  <a:lnTo>
                    <a:pt x="30000" y="20953"/>
                  </a:lnTo>
                  <a:lnTo>
                    <a:pt x="30009" y="20931"/>
                  </a:lnTo>
                  <a:close/>
                  <a:moveTo>
                    <a:pt x="30267" y="21027"/>
                  </a:moveTo>
                  <a:lnTo>
                    <a:pt x="30267" y="21027"/>
                  </a:lnTo>
                  <a:cubicBezTo>
                    <a:pt x="30258" y="21062"/>
                    <a:pt x="30252" y="21102"/>
                    <a:pt x="30233" y="21152"/>
                  </a:cubicBezTo>
                  <a:cubicBezTo>
                    <a:pt x="30176" y="21124"/>
                    <a:pt x="30130" y="21102"/>
                    <a:pt x="30050" y="21064"/>
                  </a:cubicBezTo>
                  <a:cubicBezTo>
                    <a:pt x="30143" y="21047"/>
                    <a:pt x="30199" y="21039"/>
                    <a:pt x="30267" y="21027"/>
                  </a:cubicBezTo>
                  <a:close/>
                  <a:moveTo>
                    <a:pt x="30434" y="20972"/>
                  </a:moveTo>
                  <a:cubicBezTo>
                    <a:pt x="30597" y="20972"/>
                    <a:pt x="30463" y="21141"/>
                    <a:pt x="30537" y="21198"/>
                  </a:cubicBezTo>
                  <a:cubicBezTo>
                    <a:pt x="30459" y="21223"/>
                    <a:pt x="30411" y="21234"/>
                    <a:pt x="30323" y="21258"/>
                  </a:cubicBezTo>
                  <a:cubicBezTo>
                    <a:pt x="30382" y="21139"/>
                    <a:pt x="30398" y="21049"/>
                    <a:pt x="30427" y="20972"/>
                  </a:cubicBezTo>
                  <a:cubicBezTo>
                    <a:pt x="30429" y="20972"/>
                    <a:pt x="30431" y="20972"/>
                    <a:pt x="30434" y="20972"/>
                  </a:cubicBezTo>
                  <a:close/>
                  <a:moveTo>
                    <a:pt x="2989" y="21250"/>
                  </a:moveTo>
                  <a:lnTo>
                    <a:pt x="3015" y="21311"/>
                  </a:lnTo>
                  <a:lnTo>
                    <a:pt x="2997" y="21318"/>
                  </a:lnTo>
                  <a:lnTo>
                    <a:pt x="2971" y="21258"/>
                  </a:lnTo>
                  <a:lnTo>
                    <a:pt x="2989" y="21250"/>
                  </a:lnTo>
                  <a:close/>
                  <a:moveTo>
                    <a:pt x="29507" y="21368"/>
                  </a:moveTo>
                  <a:cubicBezTo>
                    <a:pt x="29582" y="21368"/>
                    <a:pt x="29643" y="21396"/>
                    <a:pt x="29690" y="21453"/>
                  </a:cubicBezTo>
                  <a:lnTo>
                    <a:pt x="29690" y="21453"/>
                  </a:lnTo>
                  <a:cubicBezTo>
                    <a:pt x="29609" y="21442"/>
                    <a:pt x="29540" y="21406"/>
                    <a:pt x="29472" y="21370"/>
                  </a:cubicBezTo>
                  <a:cubicBezTo>
                    <a:pt x="29484" y="21368"/>
                    <a:pt x="29496" y="21368"/>
                    <a:pt x="29507" y="21368"/>
                  </a:cubicBezTo>
                  <a:close/>
                  <a:moveTo>
                    <a:pt x="29806" y="21424"/>
                  </a:moveTo>
                  <a:lnTo>
                    <a:pt x="29796" y="21483"/>
                  </a:lnTo>
                  <a:lnTo>
                    <a:pt x="29900" y="21604"/>
                  </a:lnTo>
                  <a:lnTo>
                    <a:pt x="29900" y="21604"/>
                  </a:lnTo>
                  <a:cubicBezTo>
                    <a:pt x="29876" y="21616"/>
                    <a:pt x="29852" y="21623"/>
                    <a:pt x="29829" y="21623"/>
                  </a:cubicBezTo>
                  <a:cubicBezTo>
                    <a:pt x="29799" y="21623"/>
                    <a:pt x="29769" y="21613"/>
                    <a:pt x="29739" y="21593"/>
                  </a:cubicBezTo>
                  <a:cubicBezTo>
                    <a:pt x="29758" y="21558"/>
                    <a:pt x="29777" y="21521"/>
                    <a:pt x="29796" y="21483"/>
                  </a:cubicBezTo>
                  <a:lnTo>
                    <a:pt x="29756" y="21462"/>
                  </a:lnTo>
                  <a:lnTo>
                    <a:pt x="29756" y="21462"/>
                  </a:lnTo>
                  <a:cubicBezTo>
                    <a:pt x="29778" y="21440"/>
                    <a:pt x="29792" y="21432"/>
                    <a:pt x="29806" y="21424"/>
                  </a:cubicBezTo>
                  <a:close/>
                  <a:moveTo>
                    <a:pt x="29984" y="21603"/>
                  </a:moveTo>
                  <a:cubicBezTo>
                    <a:pt x="30006" y="21603"/>
                    <a:pt x="30025" y="21610"/>
                    <a:pt x="30043" y="21618"/>
                  </a:cubicBezTo>
                  <a:lnTo>
                    <a:pt x="30027" y="21659"/>
                  </a:lnTo>
                  <a:lnTo>
                    <a:pt x="29915" y="21630"/>
                  </a:lnTo>
                  <a:lnTo>
                    <a:pt x="29918" y="21623"/>
                  </a:lnTo>
                  <a:lnTo>
                    <a:pt x="29918" y="21623"/>
                  </a:lnTo>
                  <a:cubicBezTo>
                    <a:pt x="29944" y="21608"/>
                    <a:pt x="29965" y="21603"/>
                    <a:pt x="29984" y="21603"/>
                  </a:cubicBezTo>
                  <a:close/>
                  <a:moveTo>
                    <a:pt x="30090" y="21811"/>
                  </a:moveTo>
                  <a:lnTo>
                    <a:pt x="30118" y="21821"/>
                  </a:lnTo>
                  <a:lnTo>
                    <a:pt x="30052" y="21996"/>
                  </a:lnTo>
                  <a:lnTo>
                    <a:pt x="30003" y="21977"/>
                  </a:lnTo>
                  <a:lnTo>
                    <a:pt x="30090" y="21811"/>
                  </a:lnTo>
                  <a:close/>
                  <a:moveTo>
                    <a:pt x="3355" y="22180"/>
                  </a:moveTo>
                  <a:lnTo>
                    <a:pt x="3374" y="22207"/>
                  </a:lnTo>
                  <a:lnTo>
                    <a:pt x="3301" y="22270"/>
                  </a:lnTo>
                  <a:lnTo>
                    <a:pt x="3270" y="22223"/>
                  </a:lnTo>
                  <a:lnTo>
                    <a:pt x="3355" y="22180"/>
                  </a:lnTo>
                  <a:close/>
                  <a:moveTo>
                    <a:pt x="28672" y="22457"/>
                  </a:moveTo>
                  <a:lnTo>
                    <a:pt x="28688" y="22467"/>
                  </a:lnTo>
                  <a:lnTo>
                    <a:pt x="28651" y="22523"/>
                  </a:lnTo>
                  <a:lnTo>
                    <a:pt x="28635" y="22511"/>
                  </a:lnTo>
                  <a:lnTo>
                    <a:pt x="28672" y="22457"/>
                  </a:lnTo>
                  <a:close/>
                  <a:moveTo>
                    <a:pt x="29238" y="22426"/>
                  </a:moveTo>
                  <a:cubicBezTo>
                    <a:pt x="29241" y="22525"/>
                    <a:pt x="29243" y="22570"/>
                    <a:pt x="29244" y="22638"/>
                  </a:cubicBezTo>
                  <a:cubicBezTo>
                    <a:pt x="29191" y="22620"/>
                    <a:pt x="29166" y="22611"/>
                    <a:pt x="29125" y="22598"/>
                  </a:cubicBezTo>
                  <a:cubicBezTo>
                    <a:pt x="29155" y="22553"/>
                    <a:pt x="29180" y="22514"/>
                    <a:pt x="29238" y="22426"/>
                  </a:cubicBezTo>
                  <a:close/>
                  <a:moveTo>
                    <a:pt x="30156" y="22570"/>
                  </a:moveTo>
                  <a:lnTo>
                    <a:pt x="30174" y="22579"/>
                  </a:lnTo>
                  <a:lnTo>
                    <a:pt x="30140" y="22642"/>
                  </a:lnTo>
                  <a:lnTo>
                    <a:pt x="30124" y="22633"/>
                  </a:lnTo>
                  <a:lnTo>
                    <a:pt x="30156" y="22570"/>
                  </a:lnTo>
                  <a:close/>
                  <a:moveTo>
                    <a:pt x="29340" y="22663"/>
                  </a:moveTo>
                  <a:lnTo>
                    <a:pt x="29437" y="22725"/>
                  </a:lnTo>
                  <a:lnTo>
                    <a:pt x="29418" y="22754"/>
                  </a:lnTo>
                  <a:lnTo>
                    <a:pt x="29321" y="22692"/>
                  </a:lnTo>
                  <a:lnTo>
                    <a:pt x="29340" y="22663"/>
                  </a:lnTo>
                  <a:close/>
                  <a:moveTo>
                    <a:pt x="29596" y="22725"/>
                  </a:moveTo>
                  <a:lnTo>
                    <a:pt x="29612" y="22735"/>
                  </a:lnTo>
                  <a:lnTo>
                    <a:pt x="29574" y="22794"/>
                  </a:lnTo>
                  <a:lnTo>
                    <a:pt x="29558" y="22784"/>
                  </a:lnTo>
                  <a:lnTo>
                    <a:pt x="29596" y="22725"/>
                  </a:lnTo>
                  <a:close/>
                  <a:moveTo>
                    <a:pt x="29079" y="22885"/>
                  </a:moveTo>
                  <a:lnTo>
                    <a:pt x="29096" y="22895"/>
                  </a:lnTo>
                  <a:lnTo>
                    <a:pt x="29057" y="22953"/>
                  </a:lnTo>
                  <a:lnTo>
                    <a:pt x="29041" y="22942"/>
                  </a:lnTo>
                  <a:lnTo>
                    <a:pt x="29079" y="22885"/>
                  </a:lnTo>
                  <a:close/>
                  <a:moveTo>
                    <a:pt x="28753" y="22928"/>
                  </a:moveTo>
                  <a:lnTo>
                    <a:pt x="28896" y="23026"/>
                  </a:lnTo>
                  <a:lnTo>
                    <a:pt x="28876" y="23054"/>
                  </a:lnTo>
                  <a:lnTo>
                    <a:pt x="28735" y="22957"/>
                  </a:lnTo>
                  <a:lnTo>
                    <a:pt x="28753" y="22928"/>
                  </a:lnTo>
                  <a:close/>
                  <a:moveTo>
                    <a:pt x="29797" y="22934"/>
                  </a:moveTo>
                  <a:lnTo>
                    <a:pt x="29822" y="22950"/>
                  </a:lnTo>
                  <a:lnTo>
                    <a:pt x="29744" y="23069"/>
                  </a:lnTo>
                  <a:lnTo>
                    <a:pt x="29719" y="23054"/>
                  </a:lnTo>
                  <a:lnTo>
                    <a:pt x="29797" y="22934"/>
                  </a:lnTo>
                  <a:close/>
                  <a:moveTo>
                    <a:pt x="3883" y="23109"/>
                  </a:moveTo>
                  <a:lnTo>
                    <a:pt x="3895" y="23128"/>
                  </a:lnTo>
                  <a:lnTo>
                    <a:pt x="3845" y="23156"/>
                  </a:lnTo>
                  <a:lnTo>
                    <a:pt x="3835" y="23137"/>
                  </a:lnTo>
                  <a:lnTo>
                    <a:pt x="3883" y="23109"/>
                  </a:lnTo>
                  <a:close/>
                  <a:moveTo>
                    <a:pt x="29047" y="23215"/>
                  </a:moveTo>
                  <a:lnTo>
                    <a:pt x="29143" y="23279"/>
                  </a:lnTo>
                  <a:lnTo>
                    <a:pt x="29124" y="23309"/>
                  </a:lnTo>
                  <a:lnTo>
                    <a:pt x="29029" y="23243"/>
                  </a:lnTo>
                  <a:lnTo>
                    <a:pt x="29047" y="23215"/>
                  </a:lnTo>
                  <a:close/>
                  <a:moveTo>
                    <a:pt x="28968" y="23335"/>
                  </a:moveTo>
                  <a:lnTo>
                    <a:pt x="29015" y="23369"/>
                  </a:lnTo>
                  <a:lnTo>
                    <a:pt x="29001" y="23388"/>
                  </a:lnTo>
                  <a:lnTo>
                    <a:pt x="28954" y="23354"/>
                  </a:lnTo>
                  <a:lnTo>
                    <a:pt x="28968" y="23335"/>
                  </a:lnTo>
                  <a:close/>
                  <a:moveTo>
                    <a:pt x="29681" y="23401"/>
                  </a:moveTo>
                  <a:lnTo>
                    <a:pt x="29728" y="23434"/>
                  </a:lnTo>
                  <a:lnTo>
                    <a:pt x="29715" y="23454"/>
                  </a:lnTo>
                  <a:lnTo>
                    <a:pt x="29668" y="23422"/>
                  </a:lnTo>
                  <a:lnTo>
                    <a:pt x="29681" y="23401"/>
                  </a:lnTo>
                  <a:close/>
                  <a:moveTo>
                    <a:pt x="29194" y="23410"/>
                  </a:moveTo>
                  <a:lnTo>
                    <a:pt x="29241" y="23443"/>
                  </a:lnTo>
                  <a:lnTo>
                    <a:pt x="29228" y="23463"/>
                  </a:lnTo>
                  <a:lnTo>
                    <a:pt x="29181" y="23429"/>
                  </a:lnTo>
                  <a:lnTo>
                    <a:pt x="29194" y="23410"/>
                  </a:lnTo>
                  <a:close/>
                  <a:moveTo>
                    <a:pt x="29068" y="23635"/>
                  </a:moveTo>
                  <a:lnTo>
                    <a:pt x="29084" y="23647"/>
                  </a:lnTo>
                  <a:lnTo>
                    <a:pt x="29046" y="23706"/>
                  </a:lnTo>
                  <a:lnTo>
                    <a:pt x="29029" y="23694"/>
                  </a:lnTo>
                  <a:lnTo>
                    <a:pt x="29068" y="23635"/>
                  </a:lnTo>
                  <a:close/>
                  <a:moveTo>
                    <a:pt x="27901" y="23618"/>
                  </a:moveTo>
                  <a:cubicBezTo>
                    <a:pt x="27935" y="23634"/>
                    <a:pt x="27960" y="23646"/>
                    <a:pt x="27998" y="23663"/>
                  </a:cubicBezTo>
                  <a:cubicBezTo>
                    <a:pt x="27966" y="23705"/>
                    <a:pt x="27938" y="23740"/>
                    <a:pt x="27910" y="23774"/>
                  </a:cubicBezTo>
                  <a:cubicBezTo>
                    <a:pt x="27885" y="23753"/>
                    <a:pt x="27870" y="23741"/>
                    <a:pt x="27845" y="23721"/>
                  </a:cubicBezTo>
                  <a:cubicBezTo>
                    <a:pt x="27861" y="23691"/>
                    <a:pt x="27879" y="23659"/>
                    <a:pt x="27901" y="23618"/>
                  </a:cubicBezTo>
                  <a:close/>
                  <a:moveTo>
                    <a:pt x="29269" y="23715"/>
                  </a:moveTo>
                  <a:lnTo>
                    <a:pt x="29363" y="23782"/>
                  </a:lnTo>
                  <a:lnTo>
                    <a:pt x="29343" y="23813"/>
                  </a:lnTo>
                  <a:lnTo>
                    <a:pt x="29250" y="23746"/>
                  </a:lnTo>
                  <a:lnTo>
                    <a:pt x="29250" y="23744"/>
                  </a:lnTo>
                  <a:lnTo>
                    <a:pt x="29269" y="23715"/>
                  </a:lnTo>
                  <a:close/>
                  <a:moveTo>
                    <a:pt x="27941" y="23972"/>
                  </a:moveTo>
                  <a:lnTo>
                    <a:pt x="27954" y="23986"/>
                  </a:lnTo>
                  <a:lnTo>
                    <a:pt x="27913" y="24037"/>
                  </a:lnTo>
                  <a:lnTo>
                    <a:pt x="27898" y="24025"/>
                  </a:lnTo>
                  <a:lnTo>
                    <a:pt x="27939" y="23972"/>
                  </a:lnTo>
                  <a:close/>
                  <a:moveTo>
                    <a:pt x="28451" y="24151"/>
                  </a:moveTo>
                  <a:cubicBezTo>
                    <a:pt x="28490" y="24151"/>
                    <a:pt x="28521" y="24165"/>
                    <a:pt x="28529" y="24225"/>
                  </a:cubicBezTo>
                  <a:cubicBezTo>
                    <a:pt x="28484" y="24234"/>
                    <a:pt x="28444" y="24243"/>
                    <a:pt x="28389" y="24253"/>
                  </a:cubicBezTo>
                  <a:cubicBezTo>
                    <a:pt x="28360" y="24224"/>
                    <a:pt x="28323" y="24187"/>
                    <a:pt x="28288" y="24152"/>
                  </a:cubicBezTo>
                  <a:lnTo>
                    <a:pt x="28288" y="24152"/>
                  </a:lnTo>
                  <a:cubicBezTo>
                    <a:pt x="28301" y="24161"/>
                    <a:pt x="28318" y="24164"/>
                    <a:pt x="28335" y="24164"/>
                  </a:cubicBezTo>
                  <a:cubicBezTo>
                    <a:pt x="28372" y="24164"/>
                    <a:pt x="28415" y="24151"/>
                    <a:pt x="28451" y="24151"/>
                  </a:cubicBezTo>
                  <a:close/>
                  <a:moveTo>
                    <a:pt x="29021" y="24249"/>
                  </a:moveTo>
                  <a:lnTo>
                    <a:pt x="29065" y="24284"/>
                  </a:lnTo>
                  <a:lnTo>
                    <a:pt x="29050" y="24303"/>
                  </a:lnTo>
                  <a:lnTo>
                    <a:pt x="29006" y="24268"/>
                  </a:lnTo>
                  <a:lnTo>
                    <a:pt x="29021" y="24249"/>
                  </a:lnTo>
                  <a:close/>
                  <a:moveTo>
                    <a:pt x="27947" y="24240"/>
                  </a:moveTo>
                  <a:lnTo>
                    <a:pt x="27961" y="24253"/>
                  </a:lnTo>
                  <a:lnTo>
                    <a:pt x="27919" y="24306"/>
                  </a:lnTo>
                  <a:lnTo>
                    <a:pt x="27904" y="24293"/>
                  </a:lnTo>
                  <a:lnTo>
                    <a:pt x="27947" y="24240"/>
                  </a:lnTo>
                  <a:close/>
                  <a:moveTo>
                    <a:pt x="3261" y="24372"/>
                  </a:moveTo>
                  <a:lnTo>
                    <a:pt x="3281" y="24402"/>
                  </a:lnTo>
                  <a:lnTo>
                    <a:pt x="3186" y="24464"/>
                  </a:lnTo>
                  <a:lnTo>
                    <a:pt x="3164" y="24434"/>
                  </a:lnTo>
                  <a:lnTo>
                    <a:pt x="3261" y="24372"/>
                  </a:lnTo>
                  <a:close/>
                  <a:moveTo>
                    <a:pt x="28625" y="24571"/>
                  </a:moveTo>
                  <a:lnTo>
                    <a:pt x="28715" y="24609"/>
                  </a:lnTo>
                  <a:lnTo>
                    <a:pt x="28681" y="24661"/>
                  </a:lnTo>
                  <a:lnTo>
                    <a:pt x="28607" y="24599"/>
                  </a:lnTo>
                  <a:lnTo>
                    <a:pt x="28625" y="24571"/>
                  </a:lnTo>
                  <a:close/>
                  <a:moveTo>
                    <a:pt x="27338" y="24683"/>
                  </a:moveTo>
                  <a:lnTo>
                    <a:pt x="27358" y="24702"/>
                  </a:lnTo>
                  <a:lnTo>
                    <a:pt x="27265" y="24798"/>
                  </a:lnTo>
                  <a:lnTo>
                    <a:pt x="27243" y="24779"/>
                  </a:lnTo>
                  <a:lnTo>
                    <a:pt x="27338" y="24683"/>
                  </a:lnTo>
                  <a:close/>
                  <a:moveTo>
                    <a:pt x="27338" y="24990"/>
                  </a:moveTo>
                  <a:lnTo>
                    <a:pt x="27379" y="25030"/>
                  </a:lnTo>
                  <a:lnTo>
                    <a:pt x="27363" y="25046"/>
                  </a:lnTo>
                  <a:lnTo>
                    <a:pt x="27321" y="25007"/>
                  </a:lnTo>
                  <a:lnTo>
                    <a:pt x="27338" y="24990"/>
                  </a:lnTo>
                  <a:close/>
                  <a:moveTo>
                    <a:pt x="28554" y="25139"/>
                  </a:moveTo>
                  <a:lnTo>
                    <a:pt x="28569" y="25152"/>
                  </a:lnTo>
                  <a:lnTo>
                    <a:pt x="28523" y="25208"/>
                  </a:lnTo>
                  <a:lnTo>
                    <a:pt x="28509" y="25195"/>
                  </a:lnTo>
                  <a:lnTo>
                    <a:pt x="28554" y="25139"/>
                  </a:lnTo>
                  <a:close/>
                  <a:moveTo>
                    <a:pt x="26962" y="25155"/>
                  </a:moveTo>
                  <a:lnTo>
                    <a:pt x="26976" y="25170"/>
                  </a:lnTo>
                  <a:lnTo>
                    <a:pt x="26930" y="25217"/>
                  </a:lnTo>
                  <a:lnTo>
                    <a:pt x="26917" y="25204"/>
                  </a:lnTo>
                  <a:lnTo>
                    <a:pt x="26962" y="25155"/>
                  </a:lnTo>
                  <a:close/>
                  <a:moveTo>
                    <a:pt x="27436" y="25070"/>
                  </a:moveTo>
                  <a:lnTo>
                    <a:pt x="27460" y="25089"/>
                  </a:lnTo>
                  <a:lnTo>
                    <a:pt x="27346" y="25235"/>
                  </a:lnTo>
                  <a:lnTo>
                    <a:pt x="27310" y="25199"/>
                  </a:lnTo>
                  <a:lnTo>
                    <a:pt x="27436" y="25070"/>
                  </a:lnTo>
                  <a:close/>
                  <a:moveTo>
                    <a:pt x="4066" y="25211"/>
                  </a:moveTo>
                  <a:lnTo>
                    <a:pt x="4082" y="25229"/>
                  </a:lnTo>
                  <a:lnTo>
                    <a:pt x="4035" y="25264"/>
                  </a:lnTo>
                  <a:lnTo>
                    <a:pt x="4020" y="25246"/>
                  </a:lnTo>
                  <a:lnTo>
                    <a:pt x="4066" y="25211"/>
                  </a:lnTo>
                  <a:close/>
                  <a:moveTo>
                    <a:pt x="5190" y="25290"/>
                  </a:moveTo>
                  <a:lnTo>
                    <a:pt x="5204" y="25307"/>
                  </a:lnTo>
                  <a:lnTo>
                    <a:pt x="5160" y="25345"/>
                  </a:lnTo>
                  <a:lnTo>
                    <a:pt x="5145" y="25327"/>
                  </a:lnTo>
                  <a:lnTo>
                    <a:pt x="5190" y="25290"/>
                  </a:lnTo>
                  <a:close/>
                  <a:moveTo>
                    <a:pt x="26920" y="25336"/>
                  </a:moveTo>
                  <a:lnTo>
                    <a:pt x="26961" y="25377"/>
                  </a:lnTo>
                  <a:lnTo>
                    <a:pt x="26945" y="25393"/>
                  </a:lnTo>
                  <a:lnTo>
                    <a:pt x="26905" y="25352"/>
                  </a:lnTo>
                  <a:lnTo>
                    <a:pt x="26920" y="25336"/>
                  </a:lnTo>
                  <a:close/>
                  <a:moveTo>
                    <a:pt x="28338" y="25363"/>
                  </a:moveTo>
                  <a:lnTo>
                    <a:pt x="28379" y="25402"/>
                  </a:lnTo>
                  <a:lnTo>
                    <a:pt x="28363" y="25420"/>
                  </a:lnTo>
                  <a:lnTo>
                    <a:pt x="28320" y="25380"/>
                  </a:lnTo>
                  <a:lnTo>
                    <a:pt x="28338" y="25363"/>
                  </a:lnTo>
                  <a:close/>
                  <a:moveTo>
                    <a:pt x="28340" y="25546"/>
                  </a:moveTo>
                  <a:cubicBezTo>
                    <a:pt x="28362" y="25546"/>
                    <a:pt x="28385" y="25572"/>
                    <a:pt x="28409" y="25645"/>
                  </a:cubicBezTo>
                  <a:cubicBezTo>
                    <a:pt x="28351" y="25641"/>
                    <a:pt x="28307" y="25636"/>
                    <a:pt x="28253" y="25630"/>
                  </a:cubicBezTo>
                  <a:cubicBezTo>
                    <a:pt x="28283" y="25588"/>
                    <a:pt x="28311" y="25546"/>
                    <a:pt x="28340" y="25546"/>
                  </a:cubicBezTo>
                  <a:close/>
                  <a:moveTo>
                    <a:pt x="27514" y="25446"/>
                  </a:moveTo>
                  <a:lnTo>
                    <a:pt x="27514" y="25446"/>
                  </a:lnTo>
                  <a:cubicBezTo>
                    <a:pt x="27505" y="25558"/>
                    <a:pt x="27502" y="25604"/>
                    <a:pt x="27496" y="25673"/>
                  </a:cubicBezTo>
                  <a:cubicBezTo>
                    <a:pt x="27455" y="25647"/>
                    <a:pt x="27433" y="25633"/>
                    <a:pt x="27401" y="25613"/>
                  </a:cubicBezTo>
                  <a:cubicBezTo>
                    <a:pt x="27424" y="25576"/>
                    <a:pt x="27446" y="25545"/>
                    <a:pt x="27514" y="25446"/>
                  </a:cubicBezTo>
                  <a:close/>
                  <a:moveTo>
                    <a:pt x="27477" y="25782"/>
                  </a:moveTo>
                  <a:lnTo>
                    <a:pt x="27491" y="25795"/>
                  </a:lnTo>
                  <a:lnTo>
                    <a:pt x="27442" y="25845"/>
                  </a:lnTo>
                  <a:lnTo>
                    <a:pt x="27429" y="25832"/>
                  </a:lnTo>
                  <a:lnTo>
                    <a:pt x="27477" y="25782"/>
                  </a:lnTo>
                  <a:close/>
                  <a:moveTo>
                    <a:pt x="27911" y="25735"/>
                  </a:moveTo>
                  <a:lnTo>
                    <a:pt x="27935" y="25750"/>
                  </a:lnTo>
                  <a:lnTo>
                    <a:pt x="27870" y="25850"/>
                  </a:lnTo>
                  <a:lnTo>
                    <a:pt x="27829" y="25820"/>
                  </a:lnTo>
                  <a:lnTo>
                    <a:pt x="27911" y="25735"/>
                  </a:lnTo>
                  <a:close/>
                  <a:moveTo>
                    <a:pt x="27548" y="25957"/>
                  </a:moveTo>
                  <a:lnTo>
                    <a:pt x="27561" y="25970"/>
                  </a:lnTo>
                  <a:lnTo>
                    <a:pt x="27511" y="26022"/>
                  </a:lnTo>
                  <a:lnTo>
                    <a:pt x="27498" y="26007"/>
                  </a:lnTo>
                  <a:lnTo>
                    <a:pt x="27548" y="25957"/>
                  </a:lnTo>
                  <a:close/>
                  <a:moveTo>
                    <a:pt x="26965" y="25966"/>
                  </a:moveTo>
                  <a:lnTo>
                    <a:pt x="26987" y="25982"/>
                  </a:lnTo>
                  <a:cubicBezTo>
                    <a:pt x="26965" y="26017"/>
                    <a:pt x="26937" y="26045"/>
                    <a:pt x="26914" y="26076"/>
                  </a:cubicBezTo>
                  <a:lnTo>
                    <a:pt x="26879" y="26041"/>
                  </a:lnTo>
                  <a:cubicBezTo>
                    <a:pt x="26906" y="26016"/>
                    <a:pt x="26939" y="25992"/>
                    <a:pt x="26965" y="25966"/>
                  </a:cubicBezTo>
                  <a:close/>
                  <a:moveTo>
                    <a:pt x="27905" y="25913"/>
                  </a:moveTo>
                  <a:lnTo>
                    <a:pt x="27926" y="25933"/>
                  </a:lnTo>
                  <a:lnTo>
                    <a:pt x="27774" y="26089"/>
                  </a:lnTo>
                  <a:lnTo>
                    <a:pt x="27755" y="26069"/>
                  </a:lnTo>
                  <a:lnTo>
                    <a:pt x="27905" y="25913"/>
                  </a:lnTo>
                  <a:close/>
                  <a:moveTo>
                    <a:pt x="26424" y="26063"/>
                  </a:moveTo>
                  <a:lnTo>
                    <a:pt x="26437" y="26078"/>
                  </a:lnTo>
                  <a:lnTo>
                    <a:pt x="26384" y="26122"/>
                  </a:lnTo>
                  <a:lnTo>
                    <a:pt x="26372" y="26107"/>
                  </a:lnTo>
                  <a:lnTo>
                    <a:pt x="26424" y="26063"/>
                  </a:lnTo>
                  <a:close/>
                  <a:moveTo>
                    <a:pt x="26056" y="26148"/>
                  </a:moveTo>
                  <a:lnTo>
                    <a:pt x="26068" y="26164"/>
                  </a:lnTo>
                  <a:lnTo>
                    <a:pt x="26016" y="26207"/>
                  </a:lnTo>
                  <a:lnTo>
                    <a:pt x="26005" y="26192"/>
                  </a:lnTo>
                  <a:lnTo>
                    <a:pt x="26056" y="26148"/>
                  </a:lnTo>
                  <a:close/>
                  <a:moveTo>
                    <a:pt x="27644" y="26179"/>
                  </a:moveTo>
                  <a:lnTo>
                    <a:pt x="27708" y="26248"/>
                  </a:lnTo>
                  <a:lnTo>
                    <a:pt x="27686" y="26276"/>
                  </a:lnTo>
                  <a:lnTo>
                    <a:pt x="27602" y="26225"/>
                  </a:lnTo>
                  <a:lnTo>
                    <a:pt x="27644" y="26179"/>
                  </a:lnTo>
                  <a:close/>
                  <a:moveTo>
                    <a:pt x="26365" y="26238"/>
                  </a:moveTo>
                  <a:lnTo>
                    <a:pt x="26402" y="26282"/>
                  </a:lnTo>
                  <a:lnTo>
                    <a:pt x="26384" y="26297"/>
                  </a:lnTo>
                  <a:lnTo>
                    <a:pt x="26347" y="26253"/>
                  </a:lnTo>
                  <a:lnTo>
                    <a:pt x="26365" y="26238"/>
                  </a:lnTo>
                  <a:close/>
                  <a:moveTo>
                    <a:pt x="27776" y="26301"/>
                  </a:moveTo>
                  <a:lnTo>
                    <a:pt x="27789" y="26314"/>
                  </a:lnTo>
                  <a:lnTo>
                    <a:pt x="27738" y="26367"/>
                  </a:lnTo>
                  <a:lnTo>
                    <a:pt x="27724" y="26353"/>
                  </a:lnTo>
                  <a:lnTo>
                    <a:pt x="27776" y="26301"/>
                  </a:lnTo>
                  <a:close/>
                  <a:moveTo>
                    <a:pt x="25649" y="26317"/>
                  </a:moveTo>
                  <a:lnTo>
                    <a:pt x="25684" y="26363"/>
                  </a:lnTo>
                  <a:lnTo>
                    <a:pt x="25668" y="26376"/>
                  </a:lnTo>
                  <a:lnTo>
                    <a:pt x="25632" y="26332"/>
                  </a:lnTo>
                  <a:lnTo>
                    <a:pt x="25649" y="26317"/>
                  </a:lnTo>
                  <a:close/>
                  <a:moveTo>
                    <a:pt x="25887" y="26367"/>
                  </a:moveTo>
                  <a:lnTo>
                    <a:pt x="25899" y="26382"/>
                  </a:lnTo>
                  <a:lnTo>
                    <a:pt x="25847" y="26426"/>
                  </a:lnTo>
                  <a:lnTo>
                    <a:pt x="25835" y="26412"/>
                  </a:lnTo>
                  <a:lnTo>
                    <a:pt x="25887" y="26367"/>
                  </a:lnTo>
                  <a:close/>
                  <a:moveTo>
                    <a:pt x="25794" y="26495"/>
                  </a:moveTo>
                  <a:lnTo>
                    <a:pt x="25865" y="26587"/>
                  </a:lnTo>
                  <a:lnTo>
                    <a:pt x="25840" y="26609"/>
                  </a:lnTo>
                  <a:lnTo>
                    <a:pt x="25769" y="26518"/>
                  </a:lnTo>
                  <a:lnTo>
                    <a:pt x="25794" y="26495"/>
                  </a:lnTo>
                  <a:close/>
                  <a:moveTo>
                    <a:pt x="27057" y="26582"/>
                  </a:moveTo>
                  <a:lnTo>
                    <a:pt x="27068" y="26597"/>
                  </a:lnTo>
                  <a:lnTo>
                    <a:pt x="27014" y="26643"/>
                  </a:lnTo>
                  <a:lnTo>
                    <a:pt x="27001" y="26628"/>
                  </a:lnTo>
                  <a:lnTo>
                    <a:pt x="27057" y="26582"/>
                  </a:lnTo>
                  <a:close/>
                  <a:moveTo>
                    <a:pt x="26289" y="26681"/>
                  </a:moveTo>
                  <a:lnTo>
                    <a:pt x="26361" y="26771"/>
                  </a:lnTo>
                  <a:lnTo>
                    <a:pt x="26334" y="26793"/>
                  </a:lnTo>
                  <a:lnTo>
                    <a:pt x="26262" y="26703"/>
                  </a:lnTo>
                  <a:lnTo>
                    <a:pt x="26289" y="26681"/>
                  </a:lnTo>
                  <a:close/>
                  <a:moveTo>
                    <a:pt x="26686" y="26721"/>
                  </a:moveTo>
                  <a:lnTo>
                    <a:pt x="26718" y="26756"/>
                  </a:lnTo>
                  <a:lnTo>
                    <a:pt x="26628" y="26832"/>
                  </a:lnTo>
                  <a:lnTo>
                    <a:pt x="26608" y="26813"/>
                  </a:lnTo>
                  <a:lnTo>
                    <a:pt x="26686" y="26721"/>
                  </a:lnTo>
                  <a:close/>
                  <a:moveTo>
                    <a:pt x="26090" y="26773"/>
                  </a:moveTo>
                  <a:lnTo>
                    <a:pt x="26125" y="26819"/>
                  </a:lnTo>
                  <a:lnTo>
                    <a:pt x="26108" y="26834"/>
                  </a:lnTo>
                  <a:lnTo>
                    <a:pt x="26072" y="26790"/>
                  </a:lnTo>
                  <a:lnTo>
                    <a:pt x="26090" y="26773"/>
                  </a:lnTo>
                  <a:close/>
                  <a:moveTo>
                    <a:pt x="26214" y="26821"/>
                  </a:moveTo>
                  <a:lnTo>
                    <a:pt x="26249" y="26865"/>
                  </a:lnTo>
                  <a:lnTo>
                    <a:pt x="26231" y="26881"/>
                  </a:lnTo>
                  <a:lnTo>
                    <a:pt x="26196" y="26835"/>
                  </a:lnTo>
                  <a:lnTo>
                    <a:pt x="26214" y="26821"/>
                  </a:lnTo>
                  <a:close/>
                  <a:moveTo>
                    <a:pt x="26795" y="26856"/>
                  </a:moveTo>
                  <a:lnTo>
                    <a:pt x="26868" y="26944"/>
                  </a:lnTo>
                  <a:lnTo>
                    <a:pt x="26840" y="26968"/>
                  </a:lnTo>
                  <a:lnTo>
                    <a:pt x="26767" y="26879"/>
                  </a:lnTo>
                  <a:lnTo>
                    <a:pt x="26795" y="26856"/>
                  </a:lnTo>
                  <a:close/>
                  <a:moveTo>
                    <a:pt x="26967" y="27037"/>
                  </a:moveTo>
                  <a:lnTo>
                    <a:pt x="26979" y="27052"/>
                  </a:lnTo>
                  <a:lnTo>
                    <a:pt x="26923" y="27099"/>
                  </a:lnTo>
                  <a:lnTo>
                    <a:pt x="26911" y="27084"/>
                  </a:lnTo>
                  <a:lnTo>
                    <a:pt x="26967" y="27037"/>
                  </a:lnTo>
                  <a:close/>
                  <a:moveTo>
                    <a:pt x="26618" y="27181"/>
                  </a:moveTo>
                  <a:lnTo>
                    <a:pt x="26630" y="27197"/>
                  </a:lnTo>
                  <a:lnTo>
                    <a:pt x="26574" y="27244"/>
                  </a:lnTo>
                  <a:lnTo>
                    <a:pt x="26574" y="27243"/>
                  </a:lnTo>
                  <a:lnTo>
                    <a:pt x="26562" y="27228"/>
                  </a:lnTo>
                  <a:lnTo>
                    <a:pt x="26618" y="27181"/>
                  </a:lnTo>
                  <a:close/>
                  <a:moveTo>
                    <a:pt x="24664" y="27193"/>
                  </a:moveTo>
                  <a:lnTo>
                    <a:pt x="24675" y="27209"/>
                  </a:lnTo>
                  <a:lnTo>
                    <a:pt x="24620" y="27247"/>
                  </a:lnTo>
                  <a:lnTo>
                    <a:pt x="24610" y="27231"/>
                  </a:lnTo>
                  <a:lnTo>
                    <a:pt x="24664" y="27193"/>
                  </a:lnTo>
                  <a:close/>
                  <a:moveTo>
                    <a:pt x="25902" y="27219"/>
                  </a:moveTo>
                  <a:lnTo>
                    <a:pt x="25935" y="27265"/>
                  </a:lnTo>
                  <a:lnTo>
                    <a:pt x="25916" y="27280"/>
                  </a:lnTo>
                  <a:lnTo>
                    <a:pt x="25882" y="27233"/>
                  </a:lnTo>
                  <a:lnTo>
                    <a:pt x="25902" y="27219"/>
                  </a:lnTo>
                  <a:close/>
                  <a:moveTo>
                    <a:pt x="26877" y="27313"/>
                  </a:moveTo>
                  <a:lnTo>
                    <a:pt x="26914" y="27359"/>
                  </a:lnTo>
                  <a:lnTo>
                    <a:pt x="26895" y="27375"/>
                  </a:lnTo>
                  <a:lnTo>
                    <a:pt x="26859" y="27330"/>
                  </a:lnTo>
                  <a:lnTo>
                    <a:pt x="26877" y="27313"/>
                  </a:lnTo>
                  <a:close/>
                  <a:moveTo>
                    <a:pt x="26003" y="27358"/>
                  </a:moveTo>
                  <a:lnTo>
                    <a:pt x="26038" y="27405"/>
                  </a:lnTo>
                  <a:lnTo>
                    <a:pt x="26018" y="27418"/>
                  </a:lnTo>
                  <a:lnTo>
                    <a:pt x="25984" y="27372"/>
                  </a:lnTo>
                  <a:lnTo>
                    <a:pt x="26003" y="27358"/>
                  </a:lnTo>
                  <a:close/>
                  <a:moveTo>
                    <a:pt x="6652" y="27165"/>
                  </a:moveTo>
                  <a:cubicBezTo>
                    <a:pt x="6765" y="27256"/>
                    <a:pt x="6818" y="27299"/>
                    <a:pt x="6864" y="27336"/>
                  </a:cubicBezTo>
                  <a:cubicBezTo>
                    <a:pt x="6826" y="27381"/>
                    <a:pt x="6798" y="27415"/>
                    <a:pt x="6724" y="27502"/>
                  </a:cubicBezTo>
                  <a:cubicBezTo>
                    <a:pt x="6749" y="27397"/>
                    <a:pt x="6770" y="27362"/>
                    <a:pt x="6762" y="27325"/>
                  </a:cubicBezTo>
                  <a:cubicBezTo>
                    <a:pt x="6756" y="27293"/>
                    <a:pt x="6720" y="27259"/>
                    <a:pt x="6652" y="27165"/>
                  </a:cubicBezTo>
                  <a:close/>
                  <a:moveTo>
                    <a:pt x="25397" y="27508"/>
                  </a:moveTo>
                  <a:lnTo>
                    <a:pt x="25463" y="27519"/>
                  </a:lnTo>
                  <a:lnTo>
                    <a:pt x="25459" y="27536"/>
                  </a:lnTo>
                  <a:cubicBezTo>
                    <a:pt x="25481" y="27520"/>
                    <a:pt x="25502" y="27519"/>
                    <a:pt x="25522" y="27519"/>
                  </a:cubicBezTo>
                  <a:cubicBezTo>
                    <a:pt x="25526" y="27519"/>
                    <a:pt x="25529" y="27519"/>
                    <a:pt x="25532" y="27519"/>
                  </a:cubicBezTo>
                  <a:lnTo>
                    <a:pt x="25524" y="27547"/>
                  </a:lnTo>
                  <a:lnTo>
                    <a:pt x="25457" y="27536"/>
                  </a:lnTo>
                  <a:lnTo>
                    <a:pt x="25462" y="27519"/>
                  </a:lnTo>
                  <a:lnTo>
                    <a:pt x="25462" y="27519"/>
                  </a:lnTo>
                  <a:cubicBezTo>
                    <a:pt x="25435" y="27536"/>
                    <a:pt x="25412" y="27536"/>
                    <a:pt x="25390" y="27536"/>
                  </a:cubicBezTo>
                  <a:lnTo>
                    <a:pt x="25397" y="27508"/>
                  </a:lnTo>
                  <a:close/>
                  <a:moveTo>
                    <a:pt x="26386" y="27316"/>
                  </a:moveTo>
                  <a:cubicBezTo>
                    <a:pt x="26517" y="27377"/>
                    <a:pt x="26631" y="27428"/>
                    <a:pt x="26756" y="27484"/>
                  </a:cubicBezTo>
                  <a:cubicBezTo>
                    <a:pt x="26718" y="27516"/>
                    <a:pt x="26693" y="27539"/>
                    <a:pt x="26665" y="27562"/>
                  </a:cubicBezTo>
                  <a:cubicBezTo>
                    <a:pt x="26620" y="27530"/>
                    <a:pt x="26581" y="27487"/>
                    <a:pt x="26530" y="27469"/>
                  </a:cubicBezTo>
                  <a:cubicBezTo>
                    <a:pt x="26505" y="27462"/>
                    <a:pt x="26478" y="27460"/>
                    <a:pt x="26449" y="27460"/>
                  </a:cubicBezTo>
                  <a:cubicBezTo>
                    <a:pt x="26425" y="27460"/>
                    <a:pt x="26400" y="27461"/>
                    <a:pt x="26374" y="27461"/>
                  </a:cubicBezTo>
                  <a:cubicBezTo>
                    <a:pt x="26365" y="27461"/>
                    <a:pt x="26355" y="27461"/>
                    <a:pt x="26346" y="27461"/>
                  </a:cubicBezTo>
                  <a:cubicBezTo>
                    <a:pt x="26359" y="27409"/>
                    <a:pt x="26367" y="27381"/>
                    <a:pt x="26386" y="27316"/>
                  </a:cubicBezTo>
                  <a:close/>
                  <a:moveTo>
                    <a:pt x="26446" y="27553"/>
                  </a:moveTo>
                  <a:lnTo>
                    <a:pt x="26458" y="27569"/>
                  </a:lnTo>
                  <a:lnTo>
                    <a:pt x="26402" y="27615"/>
                  </a:lnTo>
                  <a:lnTo>
                    <a:pt x="26392" y="27600"/>
                  </a:lnTo>
                  <a:lnTo>
                    <a:pt x="26446" y="27553"/>
                  </a:lnTo>
                  <a:close/>
                  <a:moveTo>
                    <a:pt x="24424" y="27746"/>
                  </a:moveTo>
                  <a:lnTo>
                    <a:pt x="24495" y="27817"/>
                  </a:lnTo>
                  <a:lnTo>
                    <a:pt x="24445" y="27847"/>
                  </a:lnTo>
                  <a:lnTo>
                    <a:pt x="24397" y="27765"/>
                  </a:lnTo>
                  <a:lnTo>
                    <a:pt x="24424" y="27746"/>
                  </a:lnTo>
                  <a:close/>
                  <a:moveTo>
                    <a:pt x="25575" y="27868"/>
                  </a:moveTo>
                  <a:lnTo>
                    <a:pt x="25607" y="27917"/>
                  </a:lnTo>
                  <a:lnTo>
                    <a:pt x="25588" y="27930"/>
                  </a:lnTo>
                  <a:lnTo>
                    <a:pt x="25556" y="27881"/>
                  </a:lnTo>
                  <a:lnTo>
                    <a:pt x="25575" y="27868"/>
                  </a:lnTo>
                  <a:close/>
                  <a:moveTo>
                    <a:pt x="26040" y="28034"/>
                  </a:moveTo>
                  <a:lnTo>
                    <a:pt x="26074" y="28081"/>
                  </a:lnTo>
                  <a:lnTo>
                    <a:pt x="26053" y="28096"/>
                  </a:lnTo>
                  <a:lnTo>
                    <a:pt x="26021" y="28049"/>
                  </a:lnTo>
                  <a:lnTo>
                    <a:pt x="26040" y="28034"/>
                  </a:lnTo>
                  <a:close/>
                  <a:moveTo>
                    <a:pt x="24867" y="28080"/>
                  </a:moveTo>
                  <a:lnTo>
                    <a:pt x="24898" y="28130"/>
                  </a:lnTo>
                  <a:lnTo>
                    <a:pt x="24878" y="28143"/>
                  </a:lnTo>
                  <a:lnTo>
                    <a:pt x="24848" y="28093"/>
                  </a:lnTo>
                  <a:lnTo>
                    <a:pt x="24867" y="28080"/>
                  </a:lnTo>
                  <a:close/>
                  <a:moveTo>
                    <a:pt x="25476" y="28043"/>
                  </a:moveTo>
                  <a:cubicBezTo>
                    <a:pt x="25480" y="28100"/>
                    <a:pt x="25483" y="28142"/>
                    <a:pt x="25484" y="28174"/>
                  </a:cubicBezTo>
                  <a:lnTo>
                    <a:pt x="25484" y="28174"/>
                  </a:lnTo>
                  <a:cubicBezTo>
                    <a:pt x="25469" y="28164"/>
                    <a:pt x="25455" y="28154"/>
                    <a:pt x="25444" y="28142"/>
                  </a:cubicBezTo>
                  <a:cubicBezTo>
                    <a:pt x="25437" y="28136"/>
                    <a:pt x="25453" y="28111"/>
                    <a:pt x="25476" y="28043"/>
                  </a:cubicBezTo>
                  <a:close/>
                  <a:moveTo>
                    <a:pt x="25500" y="28154"/>
                  </a:moveTo>
                  <a:cubicBezTo>
                    <a:pt x="25504" y="28154"/>
                    <a:pt x="25509" y="28173"/>
                    <a:pt x="25513" y="28192"/>
                  </a:cubicBezTo>
                  <a:lnTo>
                    <a:pt x="25513" y="28193"/>
                  </a:lnTo>
                  <a:cubicBezTo>
                    <a:pt x="25507" y="28189"/>
                    <a:pt x="25501" y="28185"/>
                    <a:pt x="25495" y="28181"/>
                  </a:cubicBezTo>
                  <a:lnTo>
                    <a:pt x="25495" y="28181"/>
                  </a:lnTo>
                  <a:cubicBezTo>
                    <a:pt x="25496" y="28161"/>
                    <a:pt x="25498" y="28154"/>
                    <a:pt x="25500" y="28154"/>
                  </a:cubicBezTo>
                  <a:close/>
                  <a:moveTo>
                    <a:pt x="24182" y="28140"/>
                  </a:moveTo>
                  <a:lnTo>
                    <a:pt x="24238" y="28240"/>
                  </a:lnTo>
                  <a:lnTo>
                    <a:pt x="24207" y="28258"/>
                  </a:lnTo>
                  <a:lnTo>
                    <a:pt x="24151" y="28156"/>
                  </a:lnTo>
                  <a:lnTo>
                    <a:pt x="24151" y="28156"/>
                  </a:lnTo>
                  <a:lnTo>
                    <a:pt x="24152" y="28158"/>
                  </a:lnTo>
                  <a:lnTo>
                    <a:pt x="24182" y="28140"/>
                  </a:lnTo>
                  <a:close/>
                  <a:moveTo>
                    <a:pt x="25476" y="28211"/>
                  </a:moveTo>
                  <a:lnTo>
                    <a:pt x="25484" y="28212"/>
                  </a:lnTo>
                  <a:lnTo>
                    <a:pt x="25484" y="28212"/>
                  </a:lnTo>
                  <a:cubicBezTo>
                    <a:pt x="25485" y="28255"/>
                    <a:pt x="25481" y="28268"/>
                    <a:pt x="25478" y="28280"/>
                  </a:cubicBezTo>
                  <a:lnTo>
                    <a:pt x="25450" y="28279"/>
                  </a:lnTo>
                  <a:lnTo>
                    <a:pt x="25476" y="28211"/>
                  </a:lnTo>
                  <a:close/>
                  <a:moveTo>
                    <a:pt x="25225" y="28246"/>
                  </a:moveTo>
                  <a:cubicBezTo>
                    <a:pt x="25250" y="28271"/>
                    <a:pt x="25273" y="28293"/>
                    <a:pt x="25347" y="28361"/>
                  </a:cubicBezTo>
                  <a:cubicBezTo>
                    <a:pt x="25235" y="28352"/>
                    <a:pt x="25188" y="28349"/>
                    <a:pt x="25120" y="28345"/>
                  </a:cubicBezTo>
                  <a:cubicBezTo>
                    <a:pt x="25166" y="28302"/>
                    <a:pt x="25190" y="28280"/>
                    <a:pt x="25225" y="28246"/>
                  </a:cubicBezTo>
                  <a:close/>
                  <a:moveTo>
                    <a:pt x="9569" y="28333"/>
                  </a:moveTo>
                  <a:lnTo>
                    <a:pt x="9628" y="28364"/>
                  </a:lnTo>
                  <a:lnTo>
                    <a:pt x="9619" y="28380"/>
                  </a:lnTo>
                  <a:lnTo>
                    <a:pt x="9561" y="28349"/>
                  </a:lnTo>
                  <a:lnTo>
                    <a:pt x="9569" y="28333"/>
                  </a:lnTo>
                  <a:close/>
                  <a:moveTo>
                    <a:pt x="22532" y="28333"/>
                  </a:moveTo>
                  <a:lnTo>
                    <a:pt x="22556" y="28386"/>
                  </a:lnTo>
                  <a:lnTo>
                    <a:pt x="22535" y="28395"/>
                  </a:lnTo>
                  <a:lnTo>
                    <a:pt x="22512" y="28342"/>
                  </a:lnTo>
                  <a:lnTo>
                    <a:pt x="22532" y="28333"/>
                  </a:lnTo>
                  <a:close/>
                  <a:moveTo>
                    <a:pt x="25712" y="28429"/>
                  </a:moveTo>
                  <a:lnTo>
                    <a:pt x="25722" y="28445"/>
                  </a:lnTo>
                  <a:lnTo>
                    <a:pt x="25660" y="28487"/>
                  </a:lnTo>
                  <a:lnTo>
                    <a:pt x="25650" y="28471"/>
                  </a:lnTo>
                  <a:lnTo>
                    <a:pt x="25712" y="28429"/>
                  </a:lnTo>
                  <a:close/>
                  <a:moveTo>
                    <a:pt x="7966" y="28486"/>
                  </a:moveTo>
                  <a:lnTo>
                    <a:pt x="7986" y="28499"/>
                  </a:lnTo>
                  <a:lnTo>
                    <a:pt x="7954" y="28546"/>
                  </a:lnTo>
                  <a:lnTo>
                    <a:pt x="7953" y="28546"/>
                  </a:lnTo>
                  <a:lnTo>
                    <a:pt x="7933" y="28535"/>
                  </a:lnTo>
                  <a:lnTo>
                    <a:pt x="7966" y="28486"/>
                  </a:lnTo>
                  <a:close/>
                  <a:moveTo>
                    <a:pt x="21934" y="28554"/>
                  </a:moveTo>
                  <a:lnTo>
                    <a:pt x="21940" y="28571"/>
                  </a:lnTo>
                  <a:lnTo>
                    <a:pt x="21879" y="28599"/>
                  </a:lnTo>
                  <a:lnTo>
                    <a:pt x="21872" y="28580"/>
                  </a:lnTo>
                  <a:lnTo>
                    <a:pt x="21934" y="28554"/>
                  </a:lnTo>
                  <a:close/>
                  <a:moveTo>
                    <a:pt x="22625" y="28543"/>
                  </a:moveTo>
                  <a:lnTo>
                    <a:pt x="22647" y="28596"/>
                  </a:lnTo>
                  <a:lnTo>
                    <a:pt x="22627" y="28605"/>
                  </a:lnTo>
                  <a:lnTo>
                    <a:pt x="22603" y="28552"/>
                  </a:lnTo>
                  <a:lnTo>
                    <a:pt x="22625" y="28543"/>
                  </a:lnTo>
                  <a:close/>
                  <a:moveTo>
                    <a:pt x="24948" y="28505"/>
                  </a:moveTo>
                  <a:cubicBezTo>
                    <a:pt x="24974" y="28505"/>
                    <a:pt x="25000" y="28528"/>
                    <a:pt x="25028" y="28580"/>
                  </a:cubicBezTo>
                  <a:cubicBezTo>
                    <a:pt x="24979" y="28608"/>
                    <a:pt x="24951" y="28624"/>
                    <a:pt x="24916" y="28645"/>
                  </a:cubicBezTo>
                  <a:cubicBezTo>
                    <a:pt x="24894" y="28623"/>
                    <a:pt x="24876" y="28604"/>
                    <a:pt x="24854" y="28582"/>
                  </a:cubicBezTo>
                  <a:cubicBezTo>
                    <a:pt x="24887" y="28535"/>
                    <a:pt x="24917" y="28505"/>
                    <a:pt x="24948" y="28505"/>
                  </a:cubicBezTo>
                  <a:close/>
                  <a:moveTo>
                    <a:pt x="9166" y="28633"/>
                  </a:moveTo>
                  <a:lnTo>
                    <a:pt x="9287" y="28698"/>
                  </a:lnTo>
                  <a:lnTo>
                    <a:pt x="9272" y="28723"/>
                  </a:lnTo>
                  <a:lnTo>
                    <a:pt x="9152" y="28658"/>
                  </a:lnTo>
                  <a:lnTo>
                    <a:pt x="9166" y="28633"/>
                  </a:lnTo>
                  <a:close/>
                  <a:moveTo>
                    <a:pt x="24572" y="28718"/>
                  </a:moveTo>
                  <a:lnTo>
                    <a:pt x="24601" y="28723"/>
                  </a:lnTo>
                  <a:lnTo>
                    <a:pt x="24568" y="28785"/>
                  </a:lnTo>
                  <a:lnTo>
                    <a:pt x="24568" y="28785"/>
                  </a:lnTo>
                  <a:cubicBezTo>
                    <a:pt x="24557" y="28762"/>
                    <a:pt x="24564" y="28740"/>
                    <a:pt x="24572" y="28718"/>
                  </a:cubicBezTo>
                  <a:close/>
                  <a:moveTo>
                    <a:pt x="24551" y="28783"/>
                  </a:moveTo>
                  <a:lnTo>
                    <a:pt x="24568" y="28786"/>
                  </a:lnTo>
                  <a:lnTo>
                    <a:pt x="24568" y="28786"/>
                  </a:lnTo>
                  <a:lnTo>
                    <a:pt x="24567" y="28788"/>
                  </a:lnTo>
                  <a:lnTo>
                    <a:pt x="24550" y="28785"/>
                  </a:lnTo>
                  <a:lnTo>
                    <a:pt x="24550" y="28785"/>
                  </a:lnTo>
                  <a:lnTo>
                    <a:pt x="24551" y="28783"/>
                  </a:lnTo>
                  <a:close/>
                  <a:moveTo>
                    <a:pt x="24972" y="28773"/>
                  </a:moveTo>
                  <a:lnTo>
                    <a:pt x="24981" y="28789"/>
                  </a:lnTo>
                  <a:lnTo>
                    <a:pt x="24917" y="28826"/>
                  </a:lnTo>
                  <a:lnTo>
                    <a:pt x="24907" y="28808"/>
                  </a:lnTo>
                  <a:lnTo>
                    <a:pt x="24972" y="28773"/>
                  </a:lnTo>
                  <a:close/>
                  <a:moveTo>
                    <a:pt x="24550" y="28785"/>
                  </a:moveTo>
                  <a:lnTo>
                    <a:pt x="24550" y="28785"/>
                  </a:lnTo>
                  <a:cubicBezTo>
                    <a:pt x="24561" y="28809"/>
                    <a:pt x="24554" y="28831"/>
                    <a:pt x="24547" y="28852"/>
                  </a:cubicBezTo>
                  <a:lnTo>
                    <a:pt x="24519" y="28848"/>
                  </a:lnTo>
                  <a:lnTo>
                    <a:pt x="24550" y="28785"/>
                  </a:lnTo>
                  <a:close/>
                  <a:moveTo>
                    <a:pt x="24130" y="28776"/>
                  </a:moveTo>
                  <a:lnTo>
                    <a:pt x="24174" y="28860"/>
                  </a:lnTo>
                  <a:lnTo>
                    <a:pt x="24146" y="28880"/>
                  </a:lnTo>
                  <a:lnTo>
                    <a:pt x="24079" y="28808"/>
                  </a:lnTo>
                  <a:lnTo>
                    <a:pt x="24130" y="28776"/>
                  </a:lnTo>
                  <a:close/>
                  <a:moveTo>
                    <a:pt x="22346" y="28876"/>
                  </a:moveTo>
                  <a:lnTo>
                    <a:pt x="22353" y="28894"/>
                  </a:lnTo>
                  <a:lnTo>
                    <a:pt x="22290" y="28921"/>
                  </a:lnTo>
                  <a:lnTo>
                    <a:pt x="22284" y="28904"/>
                  </a:lnTo>
                  <a:lnTo>
                    <a:pt x="22346" y="28876"/>
                  </a:lnTo>
                  <a:close/>
                  <a:moveTo>
                    <a:pt x="23840" y="28860"/>
                  </a:moveTo>
                  <a:lnTo>
                    <a:pt x="23865" y="28911"/>
                  </a:lnTo>
                  <a:lnTo>
                    <a:pt x="23845" y="28923"/>
                  </a:lnTo>
                  <a:lnTo>
                    <a:pt x="23820" y="28871"/>
                  </a:lnTo>
                  <a:lnTo>
                    <a:pt x="23840" y="28860"/>
                  </a:lnTo>
                  <a:close/>
                  <a:moveTo>
                    <a:pt x="21319" y="28870"/>
                  </a:moveTo>
                  <a:lnTo>
                    <a:pt x="21336" y="28924"/>
                  </a:lnTo>
                  <a:lnTo>
                    <a:pt x="21314" y="28930"/>
                  </a:lnTo>
                  <a:lnTo>
                    <a:pt x="21297" y="28876"/>
                  </a:lnTo>
                  <a:lnTo>
                    <a:pt x="21319" y="28870"/>
                  </a:lnTo>
                  <a:close/>
                  <a:moveTo>
                    <a:pt x="24411" y="28829"/>
                  </a:moveTo>
                  <a:cubicBezTo>
                    <a:pt x="24422" y="28848"/>
                    <a:pt x="24433" y="28870"/>
                    <a:pt x="24451" y="28901"/>
                  </a:cubicBezTo>
                  <a:lnTo>
                    <a:pt x="24451" y="28902"/>
                  </a:lnTo>
                  <a:cubicBezTo>
                    <a:pt x="24411" y="28924"/>
                    <a:pt x="24376" y="28944"/>
                    <a:pt x="24341" y="28963"/>
                  </a:cubicBezTo>
                  <a:lnTo>
                    <a:pt x="24307" y="28952"/>
                  </a:lnTo>
                  <a:cubicBezTo>
                    <a:pt x="24341" y="28911"/>
                    <a:pt x="24376" y="28870"/>
                    <a:pt x="24411" y="28829"/>
                  </a:cubicBezTo>
                  <a:close/>
                  <a:moveTo>
                    <a:pt x="9112" y="29002"/>
                  </a:moveTo>
                  <a:lnTo>
                    <a:pt x="9174" y="29035"/>
                  </a:lnTo>
                  <a:lnTo>
                    <a:pt x="9165" y="29052"/>
                  </a:lnTo>
                  <a:lnTo>
                    <a:pt x="9103" y="29019"/>
                  </a:lnTo>
                  <a:lnTo>
                    <a:pt x="9112" y="29002"/>
                  </a:lnTo>
                  <a:close/>
                  <a:moveTo>
                    <a:pt x="21957" y="29014"/>
                  </a:moveTo>
                  <a:cubicBezTo>
                    <a:pt x="21975" y="29064"/>
                    <a:pt x="21984" y="29088"/>
                    <a:pt x="21990" y="29102"/>
                  </a:cubicBezTo>
                  <a:cubicBezTo>
                    <a:pt x="21948" y="29095"/>
                    <a:pt x="21900" y="29086"/>
                    <a:pt x="21838" y="29075"/>
                  </a:cubicBezTo>
                  <a:cubicBezTo>
                    <a:pt x="21876" y="29055"/>
                    <a:pt x="21904" y="29042"/>
                    <a:pt x="21957" y="29014"/>
                  </a:cubicBezTo>
                  <a:close/>
                  <a:moveTo>
                    <a:pt x="23771" y="29029"/>
                  </a:moveTo>
                  <a:lnTo>
                    <a:pt x="23799" y="29070"/>
                  </a:lnTo>
                  <a:lnTo>
                    <a:pt x="23695" y="29127"/>
                  </a:lnTo>
                  <a:lnTo>
                    <a:pt x="23679" y="29105"/>
                  </a:lnTo>
                  <a:lnTo>
                    <a:pt x="23771" y="29029"/>
                  </a:lnTo>
                  <a:close/>
                  <a:moveTo>
                    <a:pt x="21647" y="29145"/>
                  </a:moveTo>
                  <a:lnTo>
                    <a:pt x="21653" y="29163"/>
                  </a:lnTo>
                  <a:lnTo>
                    <a:pt x="21588" y="29185"/>
                  </a:lnTo>
                  <a:lnTo>
                    <a:pt x="21582" y="29166"/>
                  </a:lnTo>
                  <a:lnTo>
                    <a:pt x="21647" y="29145"/>
                  </a:lnTo>
                  <a:close/>
                  <a:moveTo>
                    <a:pt x="8482" y="28960"/>
                  </a:moveTo>
                  <a:lnTo>
                    <a:pt x="8482" y="28960"/>
                  </a:lnTo>
                  <a:cubicBezTo>
                    <a:pt x="8544" y="28999"/>
                    <a:pt x="8581" y="29029"/>
                    <a:pt x="8631" y="29054"/>
                  </a:cubicBezTo>
                  <a:cubicBezTo>
                    <a:pt x="8632" y="29108"/>
                    <a:pt x="8635" y="29169"/>
                    <a:pt x="8637" y="29229"/>
                  </a:cubicBezTo>
                  <a:cubicBezTo>
                    <a:pt x="8604" y="29233"/>
                    <a:pt x="8570" y="29239"/>
                    <a:pt x="8534" y="29245"/>
                  </a:cubicBezTo>
                  <a:cubicBezTo>
                    <a:pt x="8522" y="29235"/>
                    <a:pt x="8500" y="29225"/>
                    <a:pt x="8500" y="29211"/>
                  </a:cubicBezTo>
                  <a:cubicBezTo>
                    <a:pt x="8491" y="29135"/>
                    <a:pt x="8488" y="29058"/>
                    <a:pt x="8482" y="28960"/>
                  </a:cubicBezTo>
                  <a:close/>
                  <a:moveTo>
                    <a:pt x="21160" y="29179"/>
                  </a:moveTo>
                  <a:lnTo>
                    <a:pt x="21167" y="29207"/>
                  </a:lnTo>
                  <a:lnTo>
                    <a:pt x="21039" y="29248"/>
                  </a:lnTo>
                  <a:lnTo>
                    <a:pt x="21030" y="29220"/>
                  </a:lnTo>
                  <a:lnTo>
                    <a:pt x="21160" y="29179"/>
                  </a:lnTo>
                  <a:close/>
                  <a:moveTo>
                    <a:pt x="12432" y="29207"/>
                  </a:moveTo>
                  <a:lnTo>
                    <a:pt x="12559" y="29244"/>
                  </a:lnTo>
                  <a:lnTo>
                    <a:pt x="12550" y="29272"/>
                  </a:lnTo>
                  <a:lnTo>
                    <a:pt x="12424" y="29235"/>
                  </a:lnTo>
                  <a:lnTo>
                    <a:pt x="12432" y="29207"/>
                  </a:lnTo>
                  <a:close/>
                  <a:moveTo>
                    <a:pt x="23898" y="29247"/>
                  </a:moveTo>
                  <a:lnTo>
                    <a:pt x="23905" y="29263"/>
                  </a:lnTo>
                  <a:lnTo>
                    <a:pt x="23842" y="29300"/>
                  </a:lnTo>
                  <a:lnTo>
                    <a:pt x="23833" y="29282"/>
                  </a:lnTo>
                  <a:lnTo>
                    <a:pt x="23898" y="29247"/>
                  </a:lnTo>
                  <a:close/>
                  <a:moveTo>
                    <a:pt x="12771" y="29294"/>
                  </a:moveTo>
                  <a:lnTo>
                    <a:pt x="12793" y="29300"/>
                  </a:lnTo>
                  <a:lnTo>
                    <a:pt x="12777" y="29356"/>
                  </a:lnTo>
                  <a:lnTo>
                    <a:pt x="12756" y="29348"/>
                  </a:lnTo>
                  <a:lnTo>
                    <a:pt x="12771" y="29294"/>
                  </a:lnTo>
                  <a:close/>
                  <a:moveTo>
                    <a:pt x="21038" y="29325"/>
                  </a:moveTo>
                  <a:lnTo>
                    <a:pt x="21054" y="29381"/>
                  </a:lnTo>
                  <a:lnTo>
                    <a:pt x="21032" y="29386"/>
                  </a:lnTo>
                  <a:lnTo>
                    <a:pt x="21016" y="29332"/>
                  </a:lnTo>
                  <a:lnTo>
                    <a:pt x="21038" y="29325"/>
                  </a:lnTo>
                  <a:close/>
                  <a:moveTo>
                    <a:pt x="21183" y="29338"/>
                  </a:moveTo>
                  <a:lnTo>
                    <a:pt x="21200" y="29392"/>
                  </a:lnTo>
                  <a:lnTo>
                    <a:pt x="21177" y="29400"/>
                  </a:lnTo>
                  <a:lnTo>
                    <a:pt x="21161" y="29345"/>
                  </a:lnTo>
                  <a:lnTo>
                    <a:pt x="21183" y="29338"/>
                  </a:lnTo>
                  <a:close/>
                  <a:moveTo>
                    <a:pt x="22443" y="29378"/>
                  </a:moveTo>
                  <a:lnTo>
                    <a:pt x="22463" y="29432"/>
                  </a:lnTo>
                  <a:lnTo>
                    <a:pt x="22465" y="29432"/>
                  </a:lnTo>
                  <a:lnTo>
                    <a:pt x="22443" y="29441"/>
                  </a:lnTo>
                  <a:lnTo>
                    <a:pt x="22422" y="29388"/>
                  </a:lnTo>
                  <a:lnTo>
                    <a:pt x="22443" y="29378"/>
                  </a:lnTo>
                  <a:close/>
                  <a:moveTo>
                    <a:pt x="9012" y="29385"/>
                  </a:moveTo>
                  <a:lnTo>
                    <a:pt x="9032" y="29450"/>
                  </a:lnTo>
                  <a:cubicBezTo>
                    <a:pt x="9027" y="29450"/>
                    <a:pt x="9021" y="29451"/>
                    <a:pt x="9019" y="29451"/>
                  </a:cubicBezTo>
                  <a:cubicBezTo>
                    <a:pt x="9003" y="29432"/>
                    <a:pt x="8993" y="29411"/>
                    <a:pt x="8982" y="29389"/>
                  </a:cubicBezTo>
                  <a:lnTo>
                    <a:pt x="9012" y="29385"/>
                  </a:lnTo>
                  <a:close/>
                  <a:moveTo>
                    <a:pt x="22956" y="29375"/>
                  </a:moveTo>
                  <a:lnTo>
                    <a:pt x="22956" y="29375"/>
                  </a:lnTo>
                  <a:cubicBezTo>
                    <a:pt x="22908" y="29425"/>
                    <a:pt x="22871" y="29461"/>
                    <a:pt x="22836" y="29498"/>
                  </a:cubicBezTo>
                  <a:cubicBezTo>
                    <a:pt x="22803" y="29451"/>
                    <a:pt x="22741" y="29397"/>
                    <a:pt x="22956" y="29375"/>
                  </a:cubicBezTo>
                  <a:close/>
                  <a:moveTo>
                    <a:pt x="21881" y="29472"/>
                  </a:moveTo>
                  <a:lnTo>
                    <a:pt x="21900" y="29526"/>
                  </a:lnTo>
                  <a:lnTo>
                    <a:pt x="21876" y="29534"/>
                  </a:lnTo>
                  <a:lnTo>
                    <a:pt x="21859" y="29479"/>
                  </a:lnTo>
                  <a:lnTo>
                    <a:pt x="21881" y="29472"/>
                  </a:lnTo>
                  <a:close/>
                  <a:moveTo>
                    <a:pt x="20414" y="29531"/>
                  </a:moveTo>
                  <a:lnTo>
                    <a:pt x="20418" y="29548"/>
                  </a:lnTo>
                  <a:lnTo>
                    <a:pt x="20352" y="29563"/>
                  </a:lnTo>
                  <a:lnTo>
                    <a:pt x="20348" y="29545"/>
                  </a:lnTo>
                  <a:lnTo>
                    <a:pt x="20414" y="29531"/>
                  </a:lnTo>
                  <a:close/>
                  <a:moveTo>
                    <a:pt x="13668" y="29507"/>
                  </a:moveTo>
                  <a:lnTo>
                    <a:pt x="13689" y="29511"/>
                  </a:lnTo>
                  <a:lnTo>
                    <a:pt x="13677" y="29567"/>
                  </a:lnTo>
                  <a:lnTo>
                    <a:pt x="13655" y="29563"/>
                  </a:lnTo>
                  <a:lnTo>
                    <a:pt x="13668" y="29507"/>
                  </a:lnTo>
                  <a:close/>
                  <a:moveTo>
                    <a:pt x="20707" y="29575"/>
                  </a:moveTo>
                  <a:lnTo>
                    <a:pt x="20711" y="29592"/>
                  </a:lnTo>
                  <a:lnTo>
                    <a:pt x="20646" y="29614"/>
                  </a:lnTo>
                  <a:lnTo>
                    <a:pt x="20642" y="29595"/>
                  </a:lnTo>
                  <a:lnTo>
                    <a:pt x="20707" y="29575"/>
                  </a:lnTo>
                  <a:close/>
                  <a:moveTo>
                    <a:pt x="23483" y="29569"/>
                  </a:moveTo>
                  <a:lnTo>
                    <a:pt x="23490" y="29585"/>
                  </a:lnTo>
                  <a:lnTo>
                    <a:pt x="23424" y="29616"/>
                  </a:lnTo>
                  <a:lnTo>
                    <a:pt x="23417" y="29598"/>
                  </a:lnTo>
                  <a:lnTo>
                    <a:pt x="23483" y="29569"/>
                  </a:lnTo>
                  <a:close/>
                  <a:moveTo>
                    <a:pt x="22138" y="29567"/>
                  </a:moveTo>
                  <a:lnTo>
                    <a:pt x="22157" y="29622"/>
                  </a:lnTo>
                  <a:lnTo>
                    <a:pt x="22135" y="29629"/>
                  </a:lnTo>
                  <a:lnTo>
                    <a:pt x="22116" y="29575"/>
                  </a:lnTo>
                  <a:lnTo>
                    <a:pt x="22138" y="29567"/>
                  </a:lnTo>
                  <a:close/>
                  <a:moveTo>
                    <a:pt x="19378" y="29572"/>
                  </a:moveTo>
                  <a:lnTo>
                    <a:pt x="19388" y="29600"/>
                  </a:lnTo>
                  <a:lnTo>
                    <a:pt x="19283" y="29644"/>
                  </a:lnTo>
                  <a:lnTo>
                    <a:pt x="19271" y="29597"/>
                  </a:lnTo>
                  <a:lnTo>
                    <a:pt x="19378" y="29572"/>
                  </a:lnTo>
                  <a:close/>
                  <a:moveTo>
                    <a:pt x="9758" y="29600"/>
                  </a:moveTo>
                  <a:lnTo>
                    <a:pt x="9821" y="29632"/>
                  </a:lnTo>
                  <a:lnTo>
                    <a:pt x="9812" y="29650"/>
                  </a:lnTo>
                  <a:lnTo>
                    <a:pt x="9749" y="29616"/>
                  </a:lnTo>
                  <a:lnTo>
                    <a:pt x="9758" y="29600"/>
                  </a:lnTo>
                  <a:close/>
                  <a:moveTo>
                    <a:pt x="13785" y="29597"/>
                  </a:moveTo>
                  <a:cubicBezTo>
                    <a:pt x="13836" y="29631"/>
                    <a:pt x="13888" y="29664"/>
                    <a:pt x="13971" y="29720"/>
                  </a:cubicBezTo>
                  <a:cubicBezTo>
                    <a:pt x="13873" y="29713"/>
                    <a:pt x="13808" y="29707"/>
                    <a:pt x="13740" y="29703"/>
                  </a:cubicBezTo>
                  <a:cubicBezTo>
                    <a:pt x="13729" y="29714"/>
                    <a:pt x="13711" y="29728"/>
                    <a:pt x="13692" y="29739"/>
                  </a:cubicBezTo>
                  <a:lnTo>
                    <a:pt x="13674" y="29717"/>
                  </a:lnTo>
                  <a:lnTo>
                    <a:pt x="13736" y="29689"/>
                  </a:lnTo>
                  <a:lnTo>
                    <a:pt x="13748" y="29703"/>
                  </a:lnTo>
                  <a:cubicBezTo>
                    <a:pt x="13746" y="29669"/>
                    <a:pt x="13751" y="29642"/>
                    <a:pt x="13760" y="29616"/>
                  </a:cubicBezTo>
                  <a:cubicBezTo>
                    <a:pt x="13761" y="29609"/>
                    <a:pt x="13774" y="29604"/>
                    <a:pt x="13785" y="29597"/>
                  </a:cubicBezTo>
                  <a:close/>
                  <a:moveTo>
                    <a:pt x="22903" y="29695"/>
                  </a:moveTo>
                  <a:lnTo>
                    <a:pt x="22914" y="29722"/>
                  </a:lnTo>
                  <a:lnTo>
                    <a:pt x="22781" y="29781"/>
                  </a:lnTo>
                  <a:lnTo>
                    <a:pt x="22769" y="29754"/>
                  </a:lnTo>
                  <a:lnTo>
                    <a:pt x="22903" y="29695"/>
                  </a:lnTo>
                  <a:close/>
                  <a:moveTo>
                    <a:pt x="22197" y="29731"/>
                  </a:moveTo>
                  <a:lnTo>
                    <a:pt x="22216" y="29784"/>
                  </a:lnTo>
                  <a:lnTo>
                    <a:pt x="22193" y="29791"/>
                  </a:lnTo>
                  <a:lnTo>
                    <a:pt x="22174" y="29738"/>
                  </a:lnTo>
                  <a:lnTo>
                    <a:pt x="22197" y="29731"/>
                  </a:lnTo>
                  <a:close/>
                  <a:moveTo>
                    <a:pt x="10017" y="29723"/>
                  </a:moveTo>
                  <a:lnTo>
                    <a:pt x="10149" y="29778"/>
                  </a:lnTo>
                  <a:lnTo>
                    <a:pt x="10137" y="29803"/>
                  </a:lnTo>
                  <a:lnTo>
                    <a:pt x="10005" y="29750"/>
                  </a:lnTo>
                  <a:lnTo>
                    <a:pt x="10017" y="29723"/>
                  </a:lnTo>
                  <a:close/>
                  <a:moveTo>
                    <a:pt x="19624" y="29862"/>
                  </a:moveTo>
                  <a:lnTo>
                    <a:pt x="19634" y="29919"/>
                  </a:lnTo>
                  <a:lnTo>
                    <a:pt x="19612" y="29923"/>
                  </a:lnTo>
                  <a:lnTo>
                    <a:pt x="19602" y="29867"/>
                  </a:lnTo>
                  <a:lnTo>
                    <a:pt x="19624" y="29862"/>
                  </a:lnTo>
                  <a:close/>
                  <a:moveTo>
                    <a:pt x="19347" y="29865"/>
                  </a:moveTo>
                  <a:lnTo>
                    <a:pt x="19358" y="29920"/>
                  </a:lnTo>
                  <a:lnTo>
                    <a:pt x="19334" y="29926"/>
                  </a:lnTo>
                  <a:lnTo>
                    <a:pt x="19325" y="29869"/>
                  </a:lnTo>
                  <a:lnTo>
                    <a:pt x="19347" y="29865"/>
                  </a:lnTo>
                  <a:close/>
                  <a:moveTo>
                    <a:pt x="21872" y="30040"/>
                  </a:moveTo>
                  <a:lnTo>
                    <a:pt x="21878" y="30057"/>
                  </a:lnTo>
                  <a:lnTo>
                    <a:pt x="21809" y="30081"/>
                  </a:lnTo>
                  <a:lnTo>
                    <a:pt x="21803" y="30062"/>
                  </a:lnTo>
                  <a:lnTo>
                    <a:pt x="21872" y="30040"/>
                  </a:lnTo>
                  <a:close/>
                  <a:moveTo>
                    <a:pt x="16375" y="30046"/>
                  </a:moveTo>
                  <a:lnTo>
                    <a:pt x="16372" y="30103"/>
                  </a:lnTo>
                  <a:lnTo>
                    <a:pt x="16350" y="30103"/>
                  </a:lnTo>
                  <a:lnTo>
                    <a:pt x="16352" y="30046"/>
                  </a:lnTo>
                  <a:close/>
                  <a:moveTo>
                    <a:pt x="10680" y="29990"/>
                  </a:moveTo>
                  <a:cubicBezTo>
                    <a:pt x="10744" y="30015"/>
                    <a:pt x="10802" y="30038"/>
                    <a:pt x="10873" y="30068"/>
                  </a:cubicBezTo>
                  <a:cubicBezTo>
                    <a:pt x="10867" y="30085"/>
                    <a:pt x="10862" y="30103"/>
                    <a:pt x="10857" y="30120"/>
                  </a:cubicBezTo>
                  <a:lnTo>
                    <a:pt x="10857" y="30120"/>
                  </a:lnTo>
                  <a:cubicBezTo>
                    <a:pt x="10741" y="30116"/>
                    <a:pt x="10698" y="30099"/>
                    <a:pt x="10654" y="30081"/>
                  </a:cubicBezTo>
                  <a:cubicBezTo>
                    <a:pt x="10663" y="30050"/>
                    <a:pt x="10670" y="30025"/>
                    <a:pt x="10680" y="29990"/>
                  </a:cubicBezTo>
                  <a:close/>
                  <a:moveTo>
                    <a:pt x="18163" y="30100"/>
                  </a:moveTo>
                  <a:lnTo>
                    <a:pt x="18164" y="30119"/>
                  </a:lnTo>
                  <a:lnTo>
                    <a:pt x="18097" y="30128"/>
                  </a:lnTo>
                  <a:lnTo>
                    <a:pt x="18095" y="30109"/>
                  </a:lnTo>
                  <a:lnTo>
                    <a:pt x="18163" y="30100"/>
                  </a:lnTo>
                  <a:close/>
                  <a:moveTo>
                    <a:pt x="15063" y="30073"/>
                  </a:moveTo>
                  <a:lnTo>
                    <a:pt x="15085" y="30075"/>
                  </a:lnTo>
                  <a:lnTo>
                    <a:pt x="15079" y="30132"/>
                  </a:lnTo>
                  <a:lnTo>
                    <a:pt x="15056" y="30131"/>
                  </a:lnTo>
                  <a:lnTo>
                    <a:pt x="15063" y="30073"/>
                  </a:lnTo>
                  <a:close/>
                  <a:moveTo>
                    <a:pt x="19930" y="29956"/>
                  </a:moveTo>
                  <a:cubicBezTo>
                    <a:pt x="19950" y="30001"/>
                    <a:pt x="19961" y="30025"/>
                    <a:pt x="19977" y="30060"/>
                  </a:cubicBezTo>
                  <a:cubicBezTo>
                    <a:pt x="19937" y="30076"/>
                    <a:pt x="19900" y="30091"/>
                    <a:pt x="19790" y="30137"/>
                  </a:cubicBezTo>
                  <a:cubicBezTo>
                    <a:pt x="19859" y="30047"/>
                    <a:pt x="19887" y="30012"/>
                    <a:pt x="19930" y="29956"/>
                  </a:cubicBezTo>
                  <a:close/>
                  <a:moveTo>
                    <a:pt x="20392" y="30103"/>
                  </a:moveTo>
                  <a:lnTo>
                    <a:pt x="20407" y="30150"/>
                  </a:lnTo>
                  <a:lnTo>
                    <a:pt x="20292" y="30175"/>
                  </a:lnTo>
                  <a:lnTo>
                    <a:pt x="20282" y="30149"/>
                  </a:lnTo>
                  <a:lnTo>
                    <a:pt x="20392" y="30103"/>
                  </a:lnTo>
                  <a:close/>
                  <a:moveTo>
                    <a:pt x="18771" y="30184"/>
                  </a:moveTo>
                  <a:lnTo>
                    <a:pt x="18776" y="30240"/>
                  </a:lnTo>
                  <a:lnTo>
                    <a:pt x="18754" y="30243"/>
                  </a:lnTo>
                  <a:lnTo>
                    <a:pt x="18747" y="30185"/>
                  </a:lnTo>
                  <a:lnTo>
                    <a:pt x="18771" y="30184"/>
                  </a:lnTo>
                  <a:close/>
                  <a:moveTo>
                    <a:pt x="13586" y="30196"/>
                  </a:moveTo>
                  <a:lnTo>
                    <a:pt x="13609" y="30200"/>
                  </a:lnTo>
                  <a:lnTo>
                    <a:pt x="13598" y="30256"/>
                  </a:lnTo>
                  <a:lnTo>
                    <a:pt x="13596" y="30256"/>
                  </a:lnTo>
                  <a:lnTo>
                    <a:pt x="13574" y="30251"/>
                  </a:lnTo>
                  <a:lnTo>
                    <a:pt x="13586" y="30196"/>
                  </a:lnTo>
                  <a:close/>
                  <a:moveTo>
                    <a:pt x="10902" y="30170"/>
                  </a:moveTo>
                  <a:cubicBezTo>
                    <a:pt x="11057" y="30205"/>
                    <a:pt x="11043" y="30238"/>
                    <a:pt x="11025" y="30287"/>
                  </a:cubicBezTo>
                  <a:cubicBezTo>
                    <a:pt x="10967" y="30269"/>
                    <a:pt x="10905" y="30250"/>
                    <a:pt x="10773" y="30209"/>
                  </a:cubicBezTo>
                  <a:cubicBezTo>
                    <a:pt x="10822" y="30194"/>
                    <a:pt x="10863" y="30182"/>
                    <a:pt x="10902" y="30170"/>
                  </a:cubicBezTo>
                  <a:close/>
                  <a:moveTo>
                    <a:pt x="14276" y="30265"/>
                  </a:moveTo>
                  <a:lnTo>
                    <a:pt x="14276" y="30266"/>
                  </a:lnTo>
                  <a:lnTo>
                    <a:pt x="14299" y="30269"/>
                  </a:lnTo>
                  <a:lnTo>
                    <a:pt x="14289" y="30327"/>
                  </a:lnTo>
                  <a:lnTo>
                    <a:pt x="14267" y="30322"/>
                  </a:lnTo>
                  <a:lnTo>
                    <a:pt x="14276" y="30265"/>
                  </a:lnTo>
                  <a:close/>
                  <a:moveTo>
                    <a:pt x="18956" y="30349"/>
                  </a:moveTo>
                  <a:lnTo>
                    <a:pt x="18960" y="30377"/>
                  </a:lnTo>
                  <a:lnTo>
                    <a:pt x="18821" y="30394"/>
                  </a:lnTo>
                  <a:lnTo>
                    <a:pt x="18818" y="30365"/>
                  </a:lnTo>
                  <a:lnTo>
                    <a:pt x="18956" y="30349"/>
                  </a:lnTo>
                  <a:close/>
                  <a:moveTo>
                    <a:pt x="19508" y="30357"/>
                  </a:moveTo>
                  <a:lnTo>
                    <a:pt x="19522" y="30404"/>
                  </a:lnTo>
                  <a:lnTo>
                    <a:pt x="19408" y="30430"/>
                  </a:lnTo>
                  <a:lnTo>
                    <a:pt x="19399" y="30404"/>
                  </a:lnTo>
                  <a:lnTo>
                    <a:pt x="19508" y="30357"/>
                  </a:lnTo>
                  <a:close/>
                  <a:moveTo>
                    <a:pt x="20367" y="30288"/>
                  </a:moveTo>
                  <a:lnTo>
                    <a:pt x="20367" y="30288"/>
                  </a:lnTo>
                  <a:cubicBezTo>
                    <a:pt x="20351" y="30352"/>
                    <a:pt x="20336" y="30406"/>
                    <a:pt x="20311" y="30505"/>
                  </a:cubicBezTo>
                  <a:cubicBezTo>
                    <a:pt x="20277" y="30424"/>
                    <a:pt x="20258" y="30377"/>
                    <a:pt x="20236" y="30324"/>
                  </a:cubicBezTo>
                  <a:cubicBezTo>
                    <a:pt x="20292" y="30309"/>
                    <a:pt x="20321" y="30300"/>
                    <a:pt x="20367" y="30288"/>
                  </a:cubicBezTo>
                  <a:close/>
                  <a:moveTo>
                    <a:pt x="18312" y="30469"/>
                  </a:moveTo>
                  <a:lnTo>
                    <a:pt x="18316" y="30527"/>
                  </a:lnTo>
                  <a:lnTo>
                    <a:pt x="18292" y="30530"/>
                  </a:lnTo>
                  <a:lnTo>
                    <a:pt x="18288" y="30472"/>
                  </a:lnTo>
                  <a:lnTo>
                    <a:pt x="18312" y="30469"/>
                  </a:lnTo>
                  <a:close/>
                  <a:moveTo>
                    <a:pt x="19617" y="30571"/>
                  </a:moveTo>
                  <a:lnTo>
                    <a:pt x="19636" y="30684"/>
                  </a:lnTo>
                  <a:lnTo>
                    <a:pt x="19600" y="30693"/>
                  </a:lnTo>
                  <a:lnTo>
                    <a:pt x="19581" y="30578"/>
                  </a:lnTo>
                  <a:lnTo>
                    <a:pt x="19617" y="30571"/>
                  </a:lnTo>
                  <a:close/>
                  <a:moveTo>
                    <a:pt x="19349" y="31032"/>
                  </a:moveTo>
                  <a:cubicBezTo>
                    <a:pt x="19338" y="31034"/>
                    <a:pt x="19328" y="31037"/>
                    <a:pt x="19317" y="31041"/>
                  </a:cubicBezTo>
                  <a:lnTo>
                    <a:pt x="19317" y="31041"/>
                  </a:lnTo>
                  <a:cubicBezTo>
                    <a:pt x="19321" y="31040"/>
                    <a:pt x="19336" y="31038"/>
                    <a:pt x="19350" y="31036"/>
                  </a:cubicBezTo>
                  <a:lnTo>
                    <a:pt x="19349" y="31032"/>
                  </a:lnTo>
                  <a:close/>
                  <a:moveTo>
                    <a:pt x="15029" y="30999"/>
                  </a:moveTo>
                  <a:lnTo>
                    <a:pt x="15073" y="31050"/>
                  </a:lnTo>
                  <a:lnTo>
                    <a:pt x="15063" y="31057"/>
                  </a:lnTo>
                  <a:lnTo>
                    <a:pt x="15063" y="31057"/>
                  </a:lnTo>
                  <a:cubicBezTo>
                    <a:pt x="15063" y="31055"/>
                    <a:pt x="15063" y="31054"/>
                    <a:pt x="15063" y="31052"/>
                  </a:cubicBezTo>
                  <a:cubicBezTo>
                    <a:pt x="15040" y="31046"/>
                    <a:pt x="15022" y="31030"/>
                    <a:pt x="15004" y="31015"/>
                  </a:cubicBezTo>
                  <a:lnTo>
                    <a:pt x="15029" y="30999"/>
                  </a:lnTo>
                  <a:close/>
                  <a:moveTo>
                    <a:pt x="14764" y="31039"/>
                  </a:moveTo>
                  <a:lnTo>
                    <a:pt x="14751" y="31134"/>
                  </a:lnTo>
                  <a:lnTo>
                    <a:pt x="14717" y="31136"/>
                  </a:lnTo>
                  <a:lnTo>
                    <a:pt x="14701" y="31040"/>
                  </a:lnTo>
                  <a:lnTo>
                    <a:pt x="14764" y="31039"/>
                  </a:lnTo>
                  <a:close/>
                  <a:moveTo>
                    <a:pt x="15073" y="31060"/>
                  </a:moveTo>
                  <a:cubicBezTo>
                    <a:pt x="15118" y="31060"/>
                    <a:pt x="15156" y="31066"/>
                    <a:pt x="15198" y="31072"/>
                  </a:cubicBezTo>
                  <a:cubicBezTo>
                    <a:pt x="15198" y="31108"/>
                    <a:pt x="15198" y="31133"/>
                    <a:pt x="15198" y="31171"/>
                  </a:cubicBezTo>
                  <a:lnTo>
                    <a:pt x="15060" y="31171"/>
                  </a:lnTo>
                  <a:cubicBezTo>
                    <a:pt x="15061" y="31128"/>
                    <a:pt x="15062" y="31095"/>
                    <a:pt x="15063" y="31061"/>
                  </a:cubicBezTo>
                  <a:lnTo>
                    <a:pt x="15063" y="31061"/>
                  </a:lnTo>
                  <a:cubicBezTo>
                    <a:pt x="15066" y="31060"/>
                    <a:pt x="15070" y="31060"/>
                    <a:pt x="15073" y="31060"/>
                  </a:cubicBezTo>
                  <a:close/>
                  <a:moveTo>
                    <a:pt x="16475" y="31036"/>
                  </a:moveTo>
                  <a:cubicBezTo>
                    <a:pt x="16458" y="31067"/>
                    <a:pt x="16433" y="31108"/>
                    <a:pt x="16386" y="31184"/>
                  </a:cubicBezTo>
                  <a:cubicBezTo>
                    <a:pt x="16371" y="31103"/>
                    <a:pt x="16367" y="31078"/>
                    <a:pt x="16359" y="31037"/>
                  </a:cubicBezTo>
                  <a:cubicBezTo>
                    <a:pt x="16414" y="31037"/>
                    <a:pt x="16462" y="31036"/>
                    <a:pt x="16475" y="31036"/>
                  </a:cubicBezTo>
                  <a:close/>
                  <a:moveTo>
                    <a:pt x="15988" y="31140"/>
                  </a:moveTo>
                  <a:lnTo>
                    <a:pt x="15983" y="31236"/>
                  </a:lnTo>
                  <a:lnTo>
                    <a:pt x="15947" y="31237"/>
                  </a:lnTo>
                  <a:lnTo>
                    <a:pt x="15925" y="31142"/>
                  </a:lnTo>
                  <a:lnTo>
                    <a:pt x="15988" y="31140"/>
                  </a:lnTo>
                  <a:close/>
                  <a:moveTo>
                    <a:pt x="16842" y="31246"/>
                  </a:moveTo>
                  <a:lnTo>
                    <a:pt x="16842" y="31303"/>
                  </a:lnTo>
                  <a:lnTo>
                    <a:pt x="16817" y="31305"/>
                  </a:lnTo>
                  <a:lnTo>
                    <a:pt x="16818" y="31248"/>
                  </a:lnTo>
                  <a:lnTo>
                    <a:pt x="16842" y="31246"/>
                  </a:lnTo>
                  <a:close/>
                  <a:moveTo>
                    <a:pt x="16280" y="31095"/>
                  </a:moveTo>
                  <a:lnTo>
                    <a:pt x="16280" y="31095"/>
                  </a:lnTo>
                  <a:cubicBezTo>
                    <a:pt x="16275" y="31200"/>
                    <a:pt x="16274" y="31252"/>
                    <a:pt x="16271" y="31308"/>
                  </a:cubicBezTo>
                  <a:cubicBezTo>
                    <a:pt x="16227" y="31308"/>
                    <a:pt x="16194" y="31308"/>
                    <a:pt x="16144" y="31309"/>
                  </a:cubicBezTo>
                  <a:cubicBezTo>
                    <a:pt x="16183" y="31249"/>
                    <a:pt x="16216" y="31196"/>
                    <a:pt x="16280" y="31095"/>
                  </a:cubicBezTo>
                  <a:close/>
                  <a:moveTo>
                    <a:pt x="14600" y="31050"/>
                  </a:moveTo>
                  <a:cubicBezTo>
                    <a:pt x="14605" y="31125"/>
                    <a:pt x="14610" y="31172"/>
                    <a:pt x="14614" y="31230"/>
                  </a:cubicBezTo>
                  <a:cubicBezTo>
                    <a:pt x="14644" y="31240"/>
                    <a:pt x="14685" y="31255"/>
                    <a:pt x="14729" y="31271"/>
                  </a:cubicBezTo>
                  <a:cubicBezTo>
                    <a:pt x="14722" y="31284"/>
                    <a:pt x="14719" y="31299"/>
                    <a:pt x="14708" y="31308"/>
                  </a:cubicBezTo>
                  <a:cubicBezTo>
                    <a:pt x="14692" y="31323"/>
                    <a:pt x="14672" y="31342"/>
                    <a:pt x="14651" y="31343"/>
                  </a:cubicBezTo>
                  <a:cubicBezTo>
                    <a:pt x="14590" y="31349"/>
                    <a:pt x="14529" y="31352"/>
                    <a:pt x="14468" y="31352"/>
                  </a:cubicBezTo>
                  <a:cubicBezTo>
                    <a:pt x="14314" y="31352"/>
                    <a:pt x="14161" y="31337"/>
                    <a:pt x="14007" y="31333"/>
                  </a:cubicBezTo>
                  <a:lnTo>
                    <a:pt x="13991" y="31286"/>
                  </a:lnTo>
                  <a:lnTo>
                    <a:pt x="14121" y="31264"/>
                  </a:lnTo>
                  <a:lnTo>
                    <a:pt x="14102" y="31231"/>
                  </a:lnTo>
                  <a:lnTo>
                    <a:pt x="14102" y="31231"/>
                  </a:lnTo>
                  <a:cubicBezTo>
                    <a:pt x="14207" y="31250"/>
                    <a:pt x="14311" y="31270"/>
                    <a:pt x="14414" y="31287"/>
                  </a:cubicBezTo>
                  <a:cubicBezTo>
                    <a:pt x="14473" y="31218"/>
                    <a:pt x="14525" y="31149"/>
                    <a:pt x="14600" y="31050"/>
                  </a:cubicBezTo>
                  <a:close/>
                  <a:moveTo>
                    <a:pt x="14809" y="31343"/>
                  </a:moveTo>
                  <a:lnTo>
                    <a:pt x="14882" y="31349"/>
                  </a:lnTo>
                  <a:lnTo>
                    <a:pt x="14879" y="31368"/>
                  </a:lnTo>
                  <a:lnTo>
                    <a:pt x="14806" y="31361"/>
                  </a:lnTo>
                  <a:lnTo>
                    <a:pt x="14809" y="31343"/>
                  </a:lnTo>
                  <a:close/>
                  <a:moveTo>
                    <a:pt x="15619" y="31352"/>
                  </a:moveTo>
                  <a:lnTo>
                    <a:pt x="15693" y="31358"/>
                  </a:lnTo>
                  <a:lnTo>
                    <a:pt x="15691" y="31377"/>
                  </a:lnTo>
                  <a:lnTo>
                    <a:pt x="15618" y="31371"/>
                  </a:lnTo>
                  <a:lnTo>
                    <a:pt x="15619" y="31352"/>
                  </a:lnTo>
                  <a:close/>
                  <a:moveTo>
                    <a:pt x="16033" y="31428"/>
                  </a:moveTo>
                  <a:lnTo>
                    <a:pt x="16053" y="31526"/>
                  </a:lnTo>
                  <a:lnTo>
                    <a:pt x="15990" y="31524"/>
                  </a:lnTo>
                  <a:lnTo>
                    <a:pt x="15996" y="31428"/>
                  </a:lnTo>
                  <a:close/>
                  <a:moveTo>
                    <a:pt x="15213" y="0"/>
                  </a:moveTo>
                  <a:cubicBezTo>
                    <a:pt x="15117" y="0"/>
                    <a:pt x="15021" y="8"/>
                    <a:pt x="14931" y="49"/>
                  </a:cubicBezTo>
                  <a:cubicBezTo>
                    <a:pt x="14877" y="21"/>
                    <a:pt x="14820" y="13"/>
                    <a:pt x="14763" y="13"/>
                  </a:cubicBezTo>
                  <a:cubicBezTo>
                    <a:pt x="14669" y="13"/>
                    <a:pt x="14574" y="36"/>
                    <a:pt x="14489" y="36"/>
                  </a:cubicBezTo>
                  <a:cubicBezTo>
                    <a:pt x="14459" y="36"/>
                    <a:pt x="14431" y="33"/>
                    <a:pt x="14404" y="25"/>
                  </a:cubicBezTo>
                  <a:cubicBezTo>
                    <a:pt x="14352" y="8"/>
                    <a:pt x="14302" y="2"/>
                    <a:pt x="14253" y="2"/>
                  </a:cubicBezTo>
                  <a:cubicBezTo>
                    <a:pt x="14129" y="2"/>
                    <a:pt x="14012" y="40"/>
                    <a:pt x="13899" y="40"/>
                  </a:cubicBezTo>
                  <a:cubicBezTo>
                    <a:pt x="13884" y="40"/>
                    <a:pt x="13871" y="40"/>
                    <a:pt x="13857" y="38"/>
                  </a:cubicBezTo>
                  <a:cubicBezTo>
                    <a:pt x="13792" y="96"/>
                    <a:pt x="13739" y="144"/>
                    <a:pt x="13724" y="157"/>
                  </a:cubicBezTo>
                  <a:cubicBezTo>
                    <a:pt x="13517" y="165"/>
                    <a:pt x="13362" y="159"/>
                    <a:pt x="13212" y="178"/>
                  </a:cubicBezTo>
                  <a:cubicBezTo>
                    <a:pt x="13204" y="179"/>
                    <a:pt x="13196" y="179"/>
                    <a:pt x="13189" y="179"/>
                  </a:cubicBezTo>
                  <a:cubicBezTo>
                    <a:pt x="13111" y="179"/>
                    <a:pt x="13029" y="153"/>
                    <a:pt x="12952" y="153"/>
                  </a:cubicBezTo>
                  <a:cubicBezTo>
                    <a:pt x="12882" y="153"/>
                    <a:pt x="12815" y="175"/>
                    <a:pt x="12759" y="257"/>
                  </a:cubicBezTo>
                  <a:cubicBezTo>
                    <a:pt x="12731" y="244"/>
                    <a:pt x="12703" y="231"/>
                    <a:pt x="12671" y="215"/>
                  </a:cubicBezTo>
                  <a:cubicBezTo>
                    <a:pt x="12608" y="285"/>
                    <a:pt x="12503" y="268"/>
                    <a:pt x="12424" y="322"/>
                  </a:cubicBezTo>
                  <a:cubicBezTo>
                    <a:pt x="12404" y="336"/>
                    <a:pt x="12383" y="341"/>
                    <a:pt x="12361" y="341"/>
                  </a:cubicBezTo>
                  <a:cubicBezTo>
                    <a:pt x="12316" y="341"/>
                    <a:pt x="12266" y="321"/>
                    <a:pt x="12216" y="321"/>
                  </a:cubicBezTo>
                  <a:cubicBezTo>
                    <a:pt x="12175" y="321"/>
                    <a:pt x="12134" y="334"/>
                    <a:pt x="12094" y="380"/>
                  </a:cubicBezTo>
                  <a:cubicBezTo>
                    <a:pt x="12056" y="424"/>
                    <a:pt x="11994" y="451"/>
                    <a:pt x="11926" y="451"/>
                  </a:cubicBezTo>
                  <a:cubicBezTo>
                    <a:pt x="11882" y="451"/>
                    <a:pt x="11836" y="440"/>
                    <a:pt x="11794" y="416"/>
                  </a:cubicBezTo>
                  <a:cubicBezTo>
                    <a:pt x="11774" y="456"/>
                    <a:pt x="11742" y="466"/>
                    <a:pt x="11705" y="466"/>
                  </a:cubicBezTo>
                  <a:cubicBezTo>
                    <a:pt x="11674" y="466"/>
                    <a:pt x="11640" y="459"/>
                    <a:pt x="11608" y="459"/>
                  </a:cubicBezTo>
                  <a:cubicBezTo>
                    <a:pt x="11561" y="459"/>
                    <a:pt x="11517" y="473"/>
                    <a:pt x="11494" y="543"/>
                  </a:cubicBezTo>
                  <a:cubicBezTo>
                    <a:pt x="11500" y="565"/>
                    <a:pt x="11511" y="609"/>
                    <a:pt x="11523" y="655"/>
                  </a:cubicBezTo>
                  <a:cubicBezTo>
                    <a:pt x="11406" y="631"/>
                    <a:pt x="11298" y="611"/>
                    <a:pt x="11192" y="590"/>
                  </a:cubicBezTo>
                  <a:cubicBezTo>
                    <a:pt x="11105" y="709"/>
                    <a:pt x="10945" y="600"/>
                    <a:pt x="10832" y="744"/>
                  </a:cubicBezTo>
                  <a:cubicBezTo>
                    <a:pt x="10826" y="753"/>
                    <a:pt x="10798" y="797"/>
                    <a:pt x="10767" y="845"/>
                  </a:cubicBezTo>
                  <a:cubicBezTo>
                    <a:pt x="10710" y="824"/>
                    <a:pt x="10651" y="803"/>
                    <a:pt x="10596" y="783"/>
                  </a:cubicBezTo>
                  <a:cubicBezTo>
                    <a:pt x="10527" y="806"/>
                    <a:pt x="10461" y="828"/>
                    <a:pt x="10365" y="859"/>
                  </a:cubicBezTo>
                  <a:cubicBezTo>
                    <a:pt x="10351" y="899"/>
                    <a:pt x="10329" y="955"/>
                    <a:pt x="10311" y="1000"/>
                  </a:cubicBezTo>
                  <a:cubicBezTo>
                    <a:pt x="9981" y="1039"/>
                    <a:pt x="9664" y="1056"/>
                    <a:pt x="9427" y="1304"/>
                  </a:cubicBezTo>
                  <a:cubicBezTo>
                    <a:pt x="9344" y="1318"/>
                    <a:pt x="9271" y="1324"/>
                    <a:pt x="9200" y="1346"/>
                  </a:cubicBezTo>
                  <a:cubicBezTo>
                    <a:pt x="9027" y="1405"/>
                    <a:pt x="8909" y="1565"/>
                    <a:pt x="8715" y="1585"/>
                  </a:cubicBezTo>
                  <a:cubicBezTo>
                    <a:pt x="8638" y="1751"/>
                    <a:pt x="8470" y="1701"/>
                    <a:pt x="8354" y="1770"/>
                  </a:cubicBezTo>
                  <a:cubicBezTo>
                    <a:pt x="8232" y="1843"/>
                    <a:pt x="8123" y="1941"/>
                    <a:pt x="8008" y="2026"/>
                  </a:cubicBezTo>
                  <a:cubicBezTo>
                    <a:pt x="8000" y="2033"/>
                    <a:pt x="7988" y="2042"/>
                    <a:pt x="7978" y="2044"/>
                  </a:cubicBezTo>
                  <a:cubicBezTo>
                    <a:pt x="7885" y="2054"/>
                    <a:pt x="7789" y="2035"/>
                    <a:pt x="7725" y="2152"/>
                  </a:cubicBezTo>
                  <a:cubicBezTo>
                    <a:pt x="7689" y="2217"/>
                    <a:pt x="7527" y="2158"/>
                    <a:pt x="7523" y="2297"/>
                  </a:cubicBezTo>
                  <a:cubicBezTo>
                    <a:pt x="7522" y="2317"/>
                    <a:pt x="7433" y="2367"/>
                    <a:pt x="7383" y="2389"/>
                  </a:cubicBezTo>
                  <a:cubicBezTo>
                    <a:pt x="7305" y="2422"/>
                    <a:pt x="7179" y="2403"/>
                    <a:pt x="7158" y="2488"/>
                  </a:cubicBezTo>
                  <a:cubicBezTo>
                    <a:pt x="7124" y="2625"/>
                    <a:pt x="7015" y="2536"/>
                    <a:pt x="6958" y="2610"/>
                  </a:cubicBezTo>
                  <a:cubicBezTo>
                    <a:pt x="6907" y="2678"/>
                    <a:pt x="6805" y="2716"/>
                    <a:pt x="6734" y="2776"/>
                  </a:cubicBezTo>
                  <a:cubicBezTo>
                    <a:pt x="6668" y="2832"/>
                    <a:pt x="6614" y="2900"/>
                    <a:pt x="6605" y="2910"/>
                  </a:cubicBezTo>
                  <a:cubicBezTo>
                    <a:pt x="6471" y="2982"/>
                    <a:pt x="6359" y="3010"/>
                    <a:pt x="6325" y="3066"/>
                  </a:cubicBezTo>
                  <a:cubicBezTo>
                    <a:pt x="6222" y="3229"/>
                    <a:pt x="6067" y="3329"/>
                    <a:pt x="5943" y="3520"/>
                  </a:cubicBezTo>
                  <a:lnTo>
                    <a:pt x="5943" y="3520"/>
                  </a:lnTo>
                  <a:cubicBezTo>
                    <a:pt x="5934" y="3514"/>
                    <a:pt x="5925" y="3509"/>
                    <a:pt x="5915" y="3503"/>
                  </a:cubicBezTo>
                  <a:lnTo>
                    <a:pt x="5915" y="3503"/>
                  </a:lnTo>
                  <a:cubicBezTo>
                    <a:pt x="5918" y="3516"/>
                    <a:pt x="5921" y="3531"/>
                    <a:pt x="5925" y="3549"/>
                  </a:cubicBezTo>
                  <a:cubicBezTo>
                    <a:pt x="5931" y="3539"/>
                    <a:pt x="5937" y="3529"/>
                    <a:pt x="5943" y="3520"/>
                  </a:cubicBezTo>
                  <a:lnTo>
                    <a:pt x="5943" y="3520"/>
                  </a:lnTo>
                  <a:cubicBezTo>
                    <a:pt x="5949" y="3524"/>
                    <a:pt x="5955" y="3528"/>
                    <a:pt x="5961" y="3532"/>
                  </a:cubicBezTo>
                  <a:cubicBezTo>
                    <a:pt x="5965" y="3537"/>
                    <a:pt x="5959" y="3554"/>
                    <a:pt x="5943" y="3554"/>
                  </a:cubicBezTo>
                  <a:cubicBezTo>
                    <a:pt x="5938" y="3554"/>
                    <a:pt x="5932" y="3552"/>
                    <a:pt x="5925" y="3549"/>
                  </a:cubicBezTo>
                  <a:cubicBezTo>
                    <a:pt x="5924" y="3550"/>
                    <a:pt x="5922" y="3551"/>
                    <a:pt x="5920" y="3551"/>
                  </a:cubicBezTo>
                  <a:cubicBezTo>
                    <a:pt x="5909" y="3551"/>
                    <a:pt x="5899" y="3521"/>
                    <a:pt x="5888" y="3490"/>
                  </a:cubicBezTo>
                  <a:lnTo>
                    <a:pt x="5888" y="3490"/>
                  </a:lnTo>
                  <a:cubicBezTo>
                    <a:pt x="5897" y="3494"/>
                    <a:pt x="5906" y="3499"/>
                    <a:pt x="5915" y="3503"/>
                  </a:cubicBezTo>
                  <a:lnTo>
                    <a:pt x="5915" y="3503"/>
                  </a:lnTo>
                  <a:cubicBezTo>
                    <a:pt x="5903" y="3458"/>
                    <a:pt x="5898" y="3447"/>
                    <a:pt x="5896" y="3447"/>
                  </a:cubicBezTo>
                  <a:cubicBezTo>
                    <a:pt x="5896" y="3447"/>
                    <a:pt x="5896" y="3447"/>
                    <a:pt x="5896" y="3447"/>
                  </a:cubicBezTo>
                  <a:cubicBezTo>
                    <a:pt x="5838" y="3481"/>
                    <a:pt x="5785" y="3525"/>
                    <a:pt x="5727" y="3549"/>
                  </a:cubicBezTo>
                  <a:cubicBezTo>
                    <a:pt x="5659" y="3575"/>
                    <a:pt x="5721" y="3674"/>
                    <a:pt x="5615" y="3681"/>
                  </a:cubicBezTo>
                  <a:cubicBezTo>
                    <a:pt x="5571" y="3683"/>
                    <a:pt x="5497" y="3749"/>
                    <a:pt x="5472" y="3797"/>
                  </a:cubicBezTo>
                  <a:cubicBezTo>
                    <a:pt x="5393" y="3949"/>
                    <a:pt x="5271" y="4025"/>
                    <a:pt x="5113" y="4072"/>
                  </a:cubicBezTo>
                  <a:cubicBezTo>
                    <a:pt x="5094" y="4227"/>
                    <a:pt x="4982" y="4283"/>
                    <a:pt x="4912" y="4300"/>
                  </a:cubicBezTo>
                  <a:cubicBezTo>
                    <a:pt x="4825" y="4415"/>
                    <a:pt x="4781" y="4490"/>
                    <a:pt x="4720" y="4549"/>
                  </a:cubicBezTo>
                  <a:cubicBezTo>
                    <a:pt x="4654" y="4615"/>
                    <a:pt x="4539" y="4656"/>
                    <a:pt x="4508" y="4726"/>
                  </a:cubicBezTo>
                  <a:cubicBezTo>
                    <a:pt x="4464" y="4827"/>
                    <a:pt x="4369" y="4798"/>
                    <a:pt x="4320" y="4877"/>
                  </a:cubicBezTo>
                  <a:cubicBezTo>
                    <a:pt x="4266" y="4962"/>
                    <a:pt x="4177" y="5030"/>
                    <a:pt x="4127" y="5082"/>
                  </a:cubicBezTo>
                  <a:cubicBezTo>
                    <a:pt x="4080" y="5198"/>
                    <a:pt x="4052" y="5291"/>
                    <a:pt x="4030" y="5369"/>
                  </a:cubicBezTo>
                  <a:cubicBezTo>
                    <a:pt x="3921" y="5416"/>
                    <a:pt x="3824" y="5455"/>
                    <a:pt x="3730" y="5497"/>
                  </a:cubicBezTo>
                  <a:cubicBezTo>
                    <a:pt x="3718" y="5501"/>
                    <a:pt x="3711" y="5523"/>
                    <a:pt x="3701" y="5536"/>
                  </a:cubicBezTo>
                  <a:cubicBezTo>
                    <a:pt x="3730" y="5572"/>
                    <a:pt x="3761" y="5605"/>
                    <a:pt x="3807" y="5658"/>
                  </a:cubicBezTo>
                  <a:cubicBezTo>
                    <a:pt x="3729" y="5735"/>
                    <a:pt x="3654" y="5807"/>
                    <a:pt x="3577" y="5881"/>
                  </a:cubicBezTo>
                  <a:cubicBezTo>
                    <a:pt x="3555" y="5920"/>
                    <a:pt x="3527" y="5967"/>
                    <a:pt x="3489" y="6032"/>
                  </a:cubicBezTo>
                  <a:cubicBezTo>
                    <a:pt x="3479" y="5970"/>
                    <a:pt x="3473" y="5942"/>
                    <a:pt x="3464" y="5895"/>
                  </a:cubicBezTo>
                  <a:lnTo>
                    <a:pt x="3464" y="5895"/>
                  </a:lnTo>
                  <a:cubicBezTo>
                    <a:pt x="3296" y="6073"/>
                    <a:pt x="3493" y="6162"/>
                    <a:pt x="3412" y="6319"/>
                  </a:cubicBezTo>
                  <a:cubicBezTo>
                    <a:pt x="3371" y="6282"/>
                    <a:pt x="3330" y="6234"/>
                    <a:pt x="3273" y="6234"/>
                  </a:cubicBezTo>
                  <a:cubicBezTo>
                    <a:pt x="3254" y="6234"/>
                    <a:pt x="3232" y="6240"/>
                    <a:pt x="3208" y="6254"/>
                  </a:cubicBezTo>
                  <a:cubicBezTo>
                    <a:pt x="3125" y="6303"/>
                    <a:pt x="3049" y="6368"/>
                    <a:pt x="2984" y="6428"/>
                  </a:cubicBezTo>
                  <a:cubicBezTo>
                    <a:pt x="2950" y="6512"/>
                    <a:pt x="2912" y="6591"/>
                    <a:pt x="2884" y="6674"/>
                  </a:cubicBezTo>
                  <a:cubicBezTo>
                    <a:pt x="2789" y="6956"/>
                    <a:pt x="2438" y="7066"/>
                    <a:pt x="2405" y="7391"/>
                  </a:cubicBezTo>
                  <a:cubicBezTo>
                    <a:pt x="2281" y="7449"/>
                    <a:pt x="2212" y="7542"/>
                    <a:pt x="2225" y="7681"/>
                  </a:cubicBezTo>
                  <a:cubicBezTo>
                    <a:pt x="2096" y="7740"/>
                    <a:pt x="2062" y="7890"/>
                    <a:pt x="1999" y="8008"/>
                  </a:cubicBezTo>
                  <a:cubicBezTo>
                    <a:pt x="1963" y="8073"/>
                    <a:pt x="1957" y="8155"/>
                    <a:pt x="1941" y="8223"/>
                  </a:cubicBezTo>
                  <a:cubicBezTo>
                    <a:pt x="1888" y="8283"/>
                    <a:pt x="1832" y="8336"/>
                    <a:pt x="1793" y="8399"/>
                  </a:cubicBezTo>
                  <a:cubicBezTo>
                    <a:pt x="1642" y="8648"/>
                    <a:pt x="1550" y="8935"/>
                    <a:pt x="1357" y="9155"/>
                  </a:cubicBezTo>
                  <a:cubicBezTo>
                    <a:pt x="1338" y="9176"/>
                    <a:pt x="1319" y="9229"/>
                    <a:pt x="1326" y="9251"/>
                  </a:cubicBezTo>
                  <a:cubicBezTo>
                    <a:pt x="1367" y="9379"/>
                    <a:pt x="1282" y="9478"/>
                    <a:pt x="1241" y="9582"/>
                  </a:cubicBezTo>
                  <a:cubicBezTo>
                    <a:pt x="1211" y="9660"/>
                    <a:pt x="1114" y="9737"/>
                    <a:pt x="1117" y="9798"/>
                  </a:cubicBezTo>
                  <a:cubicBezTo>
                    <a:pt x="1126" y="9965"/>
                    <a:pt x="983" y="10097"/>
                    <a:pt x="994" y="10228"/>
                  </a:cubicBezTo>
                  <a:cubicBezTo>
                    <a:pt x="1004" y="10403"/>
                    <a:pt x="914" y="10491"/>
                    <a:pt x="854" y="10619"/>
                  </a:cubicBezTo>
                  <a:cubicBezTo>
                    <a:pt x="829" y="10671"/>
                    <a:pt x="849" y="10752"/>
                    <a:pt x="835" y="10815"/>
                  </a:cubicBezTo>
                  <a:cubicBezTo>
                    <a:pt x="823" y="10872"/>
                    <a:pt x="791" y="10924"/>
                    <a:pt x="763" y="10989"/>
                  </a:cubicBezTo>
                  <a:cubicBezTo>
                    <a:pt x="777" y="11024"/>
                    <a:pt x="798" y="11074"/>
                    <a:pt x="819" y="11128"/>
                  </a:cubicBezTo>
                  <a:lnTo>
                    <a:pt x="670" y="11237"/>
                  </a:lnTo>
                  <a:cubicBezTo>
                    <a:pt x="692" y="11290"/>
                    <a:pt x="713" y="11340"/>
                    <a:pt x="736" y="11399"/>
                  </a:cubicBezTo>
                  <a:cubicBezTo>
                    <a:pt x="716" y="11418"/>
                    <a:pt x="695" y="11436"/>
                    <a:pt x="660" y="11467"/>
                  </a:cubicBezTo>
                  <a:cubicBezTo>
                    <a:pt x="689" y="11514"/>
                    <a:pt x="721" y="11565"/>
                    <a:pt x="764" y="11633"/>
                  </a:cubicBezTo>
                  <a:cubicBezTo>
                    <a:pt x="698" y="11642"/>
                    <a:pt x="661" y="11648"/>
                    <a:pt x="607" y="11654"/>
                  </a:cubicBezTo>
                  <a:cubicBezTo>
                    <a:pt x="593" y="11702"/>
                    <a:pt x="585" y="11761"/>
                    <a:pt x="560" y="11811"/>
                  </a:cubicBezTo>
                  <a:cubicBezTo>
                    <a:pt x="532" y="11870"/>
                    <a:pt x="489" y="11921"/>
                    <a:pt x="474" y="11948"/>
                  </a:cubicBezTo>
                  <a:cubicBezTo>
                    <a:pt x="474" y="12058"/>
                    <a:pt x="498" y="12157"/>
                    <a:pt x="468" y="12207"/>
                  </a:cubicBezTo>
                  <a:cubicBezTo>
                    <a:pt x="377" y="12360"/>
                    <a:pt x="443" y="12526"/>
                    <a:pt x="388" y="12672"/>
                  </a:cubicBezTo>
                  <a:cubicBezTo>
                    <a:pt x="452" y="12701"/>
                    <a:pt x="501" y="12725"/>
                    <a:pt x="557" y="12750"/>
                  </a:cubicBezTo>
                  <a:cubicBezTo>
                    <a:pt x="538" y="12766"/>
                    <a:pt x="529" y="12779"/>
                    <a:pt x="521" y="12779"/>
                  </a:cubicBezTo>
                  <a:cubicBezTo>
                    <a:pt x="476" y="12778"/>
                    <a:pt x="430" y="12775"/>
                    <a:pt x="382" y="12773"/>
                  </a:cubicBezTo>
                  <a:cubicBezTo>
                    <a:pt x="327" y="12932"/>
                    <a:pt x="307" y="13100"/>
                    <a:pt x="277" y="13269"/>
                  </a:cubicBezTo>
                  <a:cubicBezTo>
                    <a:pt x="264" y="13354"/>
                    <a:pt x="248" y="13440"/>
                    <a:pt x="224" y="13525"/>
                  </a:cubicBezTo>
                  <a:cubicBezTo>
                    <a:pt x="209" y="13612"/>
                    <a:pt x="189" y="13699"/>
                    <a:pt x="155" y="13785"/>
                  </a:cubicBezTo>
                  <a:cubicBezTo>
                    <a:pt x="189" y="13809"/>
                    <a:pt x="229" y="13837"/>
                    <a:pt x="286" y="13877"/>
                  </a:cubicBezTo>
                  <a:cubicBezTo>
                    <a:pt x="208" y="13900"/>
                    <a:pt x="174" y="13911"/>
                    <a:pt x="137" y="13922"/>
                  </a:cubicBezTo>
                  <a:cubicBezTo>
                    <a:pt x="133" y="13975"/>
                    <a:pt x="123" y="14024"/>
                    <a:pt x="127" y="14069"/>
                  </a:cubicBezTo>
                  <a:cubicBezTo>
                    <a:pt x="132" y="14102"/>
                    <a:pt x="158" y="14127"/>
                    <a:pt x="162" y="14136"/>
                  </a:cubicBezTo>
                  <a:cubicBezTo>
                    <a:pt x="140" y="14211"/>
                    <a:pt x="108" y="14272"/>
                    <a:pt x="105" y="14336"/>
                  </a:cubicBezTo>
                  <a:cubicBezTo>
                    <a:pt x="93" y="14590"/>
                    <a:pt x="27" y="14851"/>
                    <a:pt x="79" y="15108"/>
                  </a:cubicBezTo>
                  <a:cubicBezTo>
                    <a:pt x="62" y="15143"/>
                    <a:pt x="46" y="15192"/>
                    <a:pt x="26" y="15254"/>
                  </a:cubicBezTo>
                  <a:cubicBezTo>
                    <a:pt x="99" y="15271"/>
                    <a:pt x="152" y="15283"/>
                    <a:pt x="209" y="15296"/>
                  </a:cubicBezTo>
                  <a:cubicBezTo>
                    <a:pt x="208" y="15341"/>
                    <a:pt x="207" y="15373"/>
                    <a:pt x="207" y="15410"/>
                  </a:cubicBezTo>
                  <a:cubicBezTo>
                    <a:pt x="149" y="15419"/>
                    <a:pt x="96" y="15427"/>
                    <a:pt x="46" y="15435"/>
                  </a:cubicBezTo>
                  <a:cubicBezTo>
                    <a:pt x="84" y="15530"/>
                    <a:pt x="118" y="15613"/>
                    <a:pt x="154" y="15700"/>
                  </a:cubicBezTo>
                  <a:cubicBezTo>
                    <a:pt x="111" y="15711"/>
                    <a:pt x="86" y="15719"/>
                    <a:pt x="59" y="15725"/>
                  </a:cubicBezTo>
                  <a:cubicBezTo>
                    <a:pt x="1" y="15951"/>
                    <a:pt x="136" y="16179"/>
                    <a:pt x="73" y="16404"/>
                  </a:cubicBezTo>
                  <a:cubicBezTo>
                    <a:pt x="109" y="16493"/>
                    <a:pt x="149" y="16591"/>
                    <a:pt x="184" y="16676"/>
                  </a:cubicBezTo>
                  <a:cubicBezTo>
                    <a:pt x="158" y="16722"/>
                    <a:pt x="142" y="16747"/>
                    <a:pt x="132" y="16765"/>
                  </a:cubicBezTo>
                  <a:cubicBezTo>
                    <a:pt x="171" y="16800"/>
                    <a:pt x="218" y="16832"/>
                    <a:pt x="270" y="16872"/>
                  </a:cubicBezTo>
                  <a:cubicBezTo>
                    <a:pt x="198" y="16943"/>
                    <a:pt x="145" y="16996"/>
                    <a:pt x="104" y="17037"/>
                  </a:cubicBezTo>
                  <a:cubicBezTo>
                    <a:pt x="215" y="17212"/>
                    <a:pt x="165" y="17421"/>
                    <a:pt x="229" y="17580"/>
                  </a:cubicBezTo>
                  <a:cubicBezTo>
                    <a:pt x="274" y="17594"/>
                    <a:pt x="308" y="17606"/>
                    <a:pt x="354" y="17621"/>
                  </a:cubicBezTo>
                  <a:cubicBezTo>
                    <a:pt x="318" y="17752"/>
                    <a:pt x="287" y="17865"/>
                    <a:pt x="271" y="17921"/>
                  </a:cubicBezTo>
                  <a:cubicBezTo>
                    <a:pt x="352" y="18202"/>
                    <a:pt x="414" y="18429"/>
                    <a:pt x="524" y="18679"/>
                  </a:cubicBezTo>
                  <a:cubicBezTo>
                    <a:pt x="543" y="18691"/>
                    <a:pt x="588" y="18717"/>
                    <a:pt x="632" y="18742"/>
                  </a:cubicBezTo>
                  <a:cubicBezTo>
                    <a:pt x="599" y="18804"/>
                    <a:pt x="576" y="18851"/>
                    <a:pt x="552" y="18899"/>
                  </a:cubicBezTo>
                  <a:cubicBezTo>
                    <a:pt x="648" y="19010"/>
                    <a:pt x="686" y="19126"/>
                    <a:pt x="629" y="19263"/>
                  </a:cubicBezTo>
                  <a:cubicBezTo>
                    <a:pt x="657" y="19292"/>
                    <a:pt x="685" y="19322"/>
                    <a:pt x="713" y="19351"/>
                  </a:cubicBezTo>
                  <a:cubicBezTo>
                    <a:pt x="699" y="19417"/>
                    <a:pt x="689" y="19469"/>
                    <a:pt x="682" y="19501"/>
                  </a:cubicBezTo>
                  <a:cubicBezTo>
                    <a:pt x="721" y="19578"/>
                    <a:pt x="763" y="19632"/>
                    <a:pt x="779" y="19694"/>
                  </a:cubicBezTo>
                  <a:cubicBezTo>
                    <a:pt x="830" y="19932"/>
                    <a:pt x="911" y="20162"/>
                    <a:pt x="985" y="20394"/>
                  </a:cubicBezTo>
                  <a:cubicBezTo>
                    <a:pt x="1061" y="20625"/>
                    <a:pt x="1148" y="20853"/>
                    <a:pt x="1269" y="21067"/>
                  </a:cubicBezTo>
                  <a:cubicBezTo>
                    <a:pt x="1325" y="21164"/>
                    <a:pt x="1331" y="21278"/>
                    <a:pt x="1417" y="21377"/>
                  </a:cubicBezTo>
                  <a:cubicBezTo>
                    <a:pt x="1485" y="21442"/>
                    <a:pt x="1482" y="21602"/>
                    <a:pt x="1525" y="21718"/>
                  </a:cubicBezTo>
                  <a:cubicBezTo>
                    <a:pt x="1547" y="21779"/>
                    <a:pt x="1591" y="21842"/>
                    <a:pt x="1638" y="21883"/>
                  </a:cubicBezTo>
                  <a:cubicBezTo>
                    <a:pt x="1763" y="21988"/>
                    <a:pt x="1697" y="22182"/>
                    <a:pt x="1831" y="22279"/>
                  </a:cubicBezTo>
                  <a:cubicBezTo>
                    <a:pt x="1837" y="22283"/>
                    <a:pt x="1829" y="22320"/>
                    <a:pt x="1829" y="22341"/>
                  </a:cubicBezTo>
                  <a:cubicBezTo>
                    <a:pt x="1829" y="22360"/>
                    <a:pt x="1831" y="22376"/>
                    <a:pt x="1832" y="22394"/>
                  </a:cubicBezTo>
                  <a:cubicBezTo>
                    <a:pt x="1956" y="22463"/>
                    <a:pt x="2090" y="22503"/>
                    <a:pt x="2168" y="22669"/>
                  </a:cubicBezTo>
                  <a:cubicBezTo>
                    <a:pt x="2099" y="22670"/>
                    <a:pt x="2031" y="22672"/>
                    <a:pt x="1935" y="22673"/>
                  </a:cubicBezTo>
                  <a:cubicBezTo>
                    <a:pt x="2007" y="22738"/>
                    <a:pt x="2041" y="22773"/>
                    <a:pt x="2079" y="22803"/>
                  </a:cubicBezTo>
                  <a:cubicBezTo>
                    <a:pt x="2074" y="22848"/>
                    <a:pt x="2069" y="22879"/>
                    <a:pt x="2066" y="22912"/>
                  </a:cubicBezTo>
                  <a:cubicBezTo>
                    <a:pt x="2124" y="22938"/>
                    <a:pt x="2184" y="22966"/>
                    <a:pt x="2260" y="23001"/>
                  </a:cubicBezTo>
                  <a:cubicBezTo>
                    <a:pt x="2293" y="23060"/>
                    <a:pt x="2332" y="23129"/>
                    <a:pt x="2388" y="23231"/>
                  </a:cubicBezTo>
                  <a:cubicBezTo>
                    <a:pt x="2424" y="23232"/>
                    <a:pt x="2472" y="23234"/>
                    <a:pt x="2562" y="23237"/>
                  </a:cubicBezTo>
                  <a:cubicBezTo>
                    <a:pt x="2475" y="23306"/>
                    <a:pt x="2434" y="23340"/>
                    <a:pt x="2357" y="23401"/>
                  </a:cubicBezTo>
                  <a:cubicBezTo>
                    <a:pt x="2496" y="23428"/>
                    <a:pt x="2591" y="23447"/>
                    <a:pt x="2686" y="23465"/>
                  </a:cubicBezTo>
                  <a:cubicBezTo>
                    <a:pt x="2700" y="23468"/>
                    <a:pt x="2715" y="23494"/>
                    <a:pt x="2740" y="23521"/>
                  </a:cubicBezTo>
                  <a:cubicBezTo>
                    <a:pt x="2733" y="23587"/>
                    <a:pt x="2724" y="23659"/>
                    <a:pt x="2716" y="23725"/>
                  </a:cubicBezTo>
                  <a:cubicBezTo>
                    <a:pt x="2856" y="23910"/>
                    <a:pt x="3114" y="23988"/>
                    <a:pt x="3103" y="24303"/>
                  </a:cubicBezTo>
                  <a:cubicBezTo>
                    <a:pt x="3043" y="24256"/>
                    <a:pt x="2989" y="24236"/>
                    <a:pt x="2941" y="24236"/>
                  </a:cubicBezTo>
                  <a:cubicBezTo>
                    <a:pt x="2886" y="24236"/>
                    <a:pt x="2838" y="24261"/>
                    <a:pt x="2794" y="24300"/>
                  </a:cubicBezTo>
                  <a:cubicBezTo>
                    <a:pt x="2936" y="24381"/>
                    <a:pt x="3077" y="24461"/>
                    <a:pt x="3221" y="24543"/>
                  </a:cubicBezTo>
                  <a:cubicBezTo>
                    <a:pt x="3240" y="24537"/>
                    <a:pt x="3267" y="24528"/>
                    <a:pt x="3303" y="24517"/>
                  </a:cubicBezTo>
                  <a:lnTo>
                    <a:pt x="3303" y="24517"/>
                  </a:lnTo>
                  <a:cubicBezTo>
                    <a:pt x="3317" y="24676"/>
                    <a:pt x="3190" y="24811"/>
                    <a:pt x="3354" y="24987"/>
                  </a:cubicBezTo>
                  <a:cubicBezTo>
                    <a:pt x="3368" y="24940"/>
                    <a:pt x="3379" y="24909"/>
                    <a:pt x="3399" y="24845"/>
                  </a:cubicBezTo>
                  <a:cubicBezTo>
                    <a:pt x="3476" y="24998"/>
                    <a:pt x="3458" y="25171"/>
                    <a:pt x="3623" y="25199"/>
                  </a:cubicBezTo>
                  <a:cubicBezTo>
                    <a:pt x="3627" y="25242"/>
                    <a:pt x="3629" y="25265"/>
                    <a:pt x="3632" y="25298"/>
                  </a:cubicBezTo>
                  <a:cubicBezTo>
                    <a:pt x="3685" y="25285"/>
                    <a:pt x="3720" y="25277"/>
                    <a:pt x="3764" y="25265"/>
                  </a:cubicBezTo>
                  <a:lnTo>
                    <a:pt x="3764" y="25265"/>
                  </a:lnTo>
                  <a:cubicBezTo>
                    <a:pt x="3742" y="25323"/>
                    <a:pt x="3724" y="25364"/>
                    <a:pt x="3702" y="25418"/>
                  </a:cubicBezTo>
                  <a:cubicBezTo>
                    <a:pt x="3895" y="25505"/>
                    <a:pt x="4027" y="25635"/>
                    <a:pt x="4049" y="25770"/>
                  </a:cubicBezTo>
                  <a:cubicBezTo>
                    <a:pt x="4152" y="25879"/>
                    <a:pt x="4245" y="25938"/>
                    <a:pt x="4263" y="26003"/>
                  </a:cubicBezTo>
                  <a:cubicBezTo>
                    <a:pt x="4300" y="26128"/>
                    <a:pt x="4358" y="26207"/>
                    <a:pt x="4475" y="26250"/>
                  </a:cubicBezTo>
                  <a:cubicBezTo>
                    <a:pt x="4595" y="26292"/>
                    <a:pt x="4595" y="26403"/>
                    <a:pt x="4636" y="26501"/>
                  </a:cubicBezTo>
                  <a:cubicBezTo>
                    <a:pt x="4663" y="26510"/>
                    <a:pt x="4695" y="26512"/>
                    <a:pt x="4722" y="26529"/>
                  </a:cubicBezTo>
                  <a:cubicBezTo>
                    <a:pt x="4879" y="26619"/>
                    <a:pt x="4960" y="26816"/>
                    <a:pt x="5151" y="26866"/>
                  </a:cubicBezTo>
                  <a:cubicBezTo>
                    <a:pt x="5154" y="26868"/>
                    <a:pt x="5154" y="26906"/>
                    <a:pt x="5159" y="26928"/>
                  </a:cubicBezTo>
                  <a:cubicBezTo>
                    <a:pt x="5179" y="27010"/>
                    <a:pt x="5344" y="26963"/>
                    <a:pt x="5316" y="27091"/>
                  </a:cubicBezTo>
                  <a:cubicBezTo>
                    <a:pt x="5400" y="27146"/>
                    <a:pt x="5484" y="27202"/>
                    <a:pt x="5565" y="27256"/>
                  </a:cubicBezTo>
                  <a:cubicBezTo>
                    <a:pt x="5572" y="27287"/>
                    <a:pt x="5578" y="27316"/>
                    <a:pt x="5582" y="27337"/>
                  </a:cubicBezTo>
                  <a:cubicBezTo>
                    <a:pt x="5630" y="27352"/>
                    <a:pt x="5671" y="27365"/>
                    <a:pt x="5705" y="27375"/>
                  </a:cubicBezTo>
                  <a:cubicBezTo>
                    <a:pt x="5724" y="27431"/>
                    <a:pt x="5738" y="27472"/>
                    <a:pt x="5759" y="27536"/>
                  </a:cubicBezTo>
                  <a:cubicBezTo>
                    <a:pt x="5918" y="27543"/>
                    <a:pt x="6015" y="27653"/>
                    <a:pt x="6096" y="27778"/>
                  </a:cubicBezTo>
                  <a:cubicBezTo>
                    <a:pt x="6146" y="27750"/>
                    <a:pt x="6199" y="27724"/>
                    <a:pt x="6280" y="27681"/>
                  </a:cubicBezTo>
                  <a:cubicBezTo>
                    <a:pt x="6286" y="27808"/>
                    <a:pt x="6290" y="27890"/>
                    <a:pt x="6295" y="27986"/>
                  </a:cubicBezTo>
                  <a:cubicBezTo>
                    <a:pt x="6512" y="28024"/>
                    <a:pt x="6651" y="28145"/>
                    <a:pt x="6731" y="28321"/>
                  </a:cubicBezTo>
                  <a:cubicBezTo>
                    <a:pt x="6798" y="28336"/>
                    <a:pt x="6849" y="28346"/>
                    <a:pt x="6895" y="28357"/>
                  </a:cubicBezTo>
                  <a:cubicBezTo>
                    <a:pt x="6914" y="28414"/>
                    <a:pt x="6927" y="28454"/>
                    <a:pt x="6943" y="28499"/>
                  </a:cubicBezTo>
                  <a:cubicBezTo>
                    <a:pt x="7077" y="28530"/>
                    <a:pt x="7204" y="28546"/>
                    <a:pt x="7320" y="28560"/>
                  </a:cubicBezTo>
                  <a:cubicBezTo>
                    <a:pt x="7324" y="28624"/>
                    <a:pt x="7329" y="28691"/>
                    <a:pt x="7332" y="28763"/>
                  </a:cubicBezTo>
                  <a:cubicBezTo>
                    <a:pt x="7422" y="28797"/>
                    <a:pt x="7487" y="28884"/>
                    <a:pt x="7579" y="28884"/>
                  </a:cubicBezTo>
                  <a:cubicBezTo>
                    <a:pt x="7594" y="28884"/>
                    <a:pt x="7609" y="28882"/>
                    <a:pt x="7624" y="28877"/>
                  </a:cubicBezTo>
                  <a:cubicBezTo>
                    <a:pt x="7651" y="29019"/>
                    <a:pt x="7808" y="29044"/>
                    <a:pt x="7891" y="29120"/>
                  </a:cubicBezTo>
                  <a:cubicBezTo>
                    <a:pt x="7976" y="29119"/>
                    <a:pt x="8050" y="29117"/>
                    <a:pt x="8132" y="29116"/>
                  </a:cubicBezTo>
                  <a:cubicBezTo>
                    <a:pt x="8181" y="29225"/>
                    <a:pt x="8219" y="29314"/>
                    <a:pt x="8254" y="29392"/>
                  </a:cubicBezTo>
                  <a:cubicBezTo>
                    <a:pt x="8277" y="29374"/>
                    <a:pt x="8307" y="29368"/>
                    <a:pt x="8340" y="29368"/>
                  </a:cubicBezTo>
                  <a:cubicBezTo>
                    <a:pt x="8393" y="29368"/>
                    <a:pt x="8456" y="29383"/>
                    <a:pt x="8515" y="29383"/>
                  </a:cubicBezTo>
                  <a:cubicBezTo>
                    <a:pt x="8549" y="29383"/>
                    <a:pt x="8582" y="29378"/>
                    <a:pt x="8612" y="29361"/>
                  </a:cubicBezTo>
                  <a:cubicBezTo>
                    <a:pt x="8707" y="29411"/>
                    <a:pt x="8793" y="29456"/>
                    <a:pt x="8882" y="29504"/>
                  </a:cubicBezTo>
                  <a:cubicBezTo>
                    <a:pt x="8929" y="29486"/>
                    <a:pt x="8977" y="29467"/>
                    <a:pt x="9019" y="29451"/>
                  </a:cubicBezTo>
                  <a:lnTo>
                    <a:pt x="9019" y="29451"/>
                  </a:lnTo>
                  <a:cubicBezTo>
                    <a:pt x="9169" y="29572"/>
                    <a:pt x="8968" y="29542"/>
                    <a:pt x="8999" y="29592"/>
                  </a:cubicBezTo>
                  <a:lnTo>
                    <a:pt x="8996" y="29704"/>
                  </a:lnTo>
                  <a:lnTo>
                    <a:pt x="9056" y="29767"/>
                  </a:lnTo>
                  <a:cubicBezTo>
                    <a:pt x="9106" y="29728"/>
                    <a:pt x="9155" y="29688"/>
                    <a:pt x="9193" y="29659"/>
                  </a:cubicBezTo>
                  <a:cubicBezTo>
                    <a:pt x="9281" y="29742"/>
                    <a:pt x="9346" y="29804"/>
                    <a:pt x="9446" y="29898"/>
                  </a:cubicBezTo>
                  <a:cubicBezTo>
                    <a:pt x="9455" y="29815"/>
                    <a:pt x="9491" y="29794"/>
                    <a:pt x="9534" y="29794"/>
                  </a:cubicBezTo>
                  <a:cubicBezTo>
                    <a:pt x="9578" y="29794"/>
                    <a:pt x="9631" y="29816"/>
                    <a:pt x="9673" y="29816"/>
                  </a:cubicBezTo>
                  <a:cubicBezTo>
                    <a:pt x="9681" y="29816"/>
                    <a:pt x="9689" y="29815"/>
                    <a:pt x="9696" y="29813"/>
                  </a:cubicBezTo>
                  <a:cubicBezTo>
                    <a:pt x="9722" y="29848"/>
                    <a:pt x="9747" y="29884"/>
                    <a:pt x="9778" y="29925"/>
                  </a:cubicBezTo>
                  <a:cubicBezTo>
                    <a:pt x="9873" y="29907"/>
                    <a:pt x="9956" y="29885"/>
                    <a:pt x="10043" y="29863"/>
                  </a:cubicBezTo>
                  <a:cubicBezTo>
                    <a:pt x="10044" y="29863"/>
                    <a:pt x="10046" y="29863"/>
                    <a:pt x="10047" y="29863"/>
                  </a:cubicBezTo>
                  <a:cubicBezTo>
                    <a:pt x="10059" y="29863"/>
                    <a:pt x="10076" y="29873"/>
                    <a:pt x="10090" y="29878"/>
                  </a:cubicBezTo>
                  <a:cubicBezTo>
                    <a:pt x="10077" y="29932"/>
                    <a:pt x="10064" y="29982"/>
                    <a:pt x="10046" y="30050"/>
                  </a:cubicBezTo>
                  <a:cubicBezTo>
                    <a:pt x="10162" y="30053"/>
                    <a:pt x="10249" y="30054"/>
                    <a:pt x="10287" y="30056"/>
                  </a:cubicBezTo>
                  <a:cubicBezTo>
                    <a:pt x="10380" y="30013"/>
                    <a:pt x="10437" y="29988"/>
                    <a:pt x="10513" y="29954"/>
                  </a:cubicBezTo>
                  <a:cubicBezTo>
                    <a:pt x="10533" y="30046"/>
                    <a:pt x="10548" y="30110"/>
                    <a:pt x="10563" y="30174"/>
                  </a:cubicBezTo>
                  <a:cubicBezTo>
                    <a:pt x="10593" y="30166"/>
                    <a:pt x="10623" y="30159"/>
                    <a:pt x="10663" y="30150"/>
                  </a:cubicBezTo>
                  <a:cubicBezTo>
                    <a:pt x="10688" y="30224"/>
                    <a:pt x="10710" y="30291"/>
                    <a:pt x="10732" y="30359"/>
                  </a:cubicBezTo>
                  <a:cubicBezTo>
                    <a:pt x="10789" y="30343"/>
                    <a:pt x="10842" y="30328"/>
                    <a:pt x="10897" y="30312"/>
                  </a:cubicBezTo>
                  <a:cubicBezTo>
                    <a:pt x="10930" y="30365"/>
                    <a:pt x="10963" y="30418"/>
                    <a:pt x="10988" y="30457"/>
                  </a:cubicBezTo>
                  <a:cubicBezTo>
                    <a:pt x="11047" y="30438"/>
                    <a:pt x="11102" y="30419"/>
                    <a:pt x="11195" y="30390"/>
                  </a:cubicBezTo>
                  <a:lnTo>
                    <a:pt x="11195" y="30390"/>
                  </a:lnTo>
                  <a:cubicBezTo>
                    <a:pt x="11179" y="30485"/>
                    <a:pt x="11169" y="30538"/>
                    <a:pt x="11157" y="30603"/>
                  </a:cubicBezTo>
                  <a:cubicBezTo>
                    <a:pt x="11207" y="30615"/>
                    <a:pt x="11247" y="30624"/>
                    <a:pt x="11294" y="30634"/>
                  </a:cubicBezTo>
                  <a:cubicBezTo>
                    <a:pt x="11273" y="30591"/>
                    <a:pt x="11258" y="30565"/>
                    <a:pt x="11238" y="30522"/>
                  </a:cubicBezTo>
                  <a:lnTo>
                    <a:pt x="11238" y="30522"/>
                  </a:lnTo>
                  <a:cubicBezTo>
                    <a:pt x="11316" y="30546"/>
                    <a:pt x="11382" y="30558"/>
                    <a:pt x="11445" y="30568"/>
                  </a:cubicBezTo>
                  <a:cubicBezTo>
                    <a:pt x="11475" y="30535"/>
                    <a:pt x="11500" y="30507"/>
                    <a:pt x="11523" y="30482"/>
                  </a:cubicBezTo>
                  <a:cubicBezTo>
                    <a:pt x="11589" y="30502"/>
                    <a:pt x="11648" y="30519"/>
                    <a:pt x="11706" y="30535"/>
                  </a:cubicBezTo>
                  <a:cubicBezTo>
                    <a:pt x="11751" y="30510"/>
                    <a:pt x="11797" y="30484"/>
                    <a:pt x="11847" y="30455"/>
                  </a:cubicBezTo>
                  <a:cubicBezTo>
                    <a:pt x="11879" y="30507"/>
                    <a:pt x="11900" y="30540"/>
                    <a:pt x="11919" y="30569"/>
                  </a:cubicBezTo>
                  <a:cubicBezTo>
                    <a:pt x="11888" y="30585"/>
                    <a:pt x="11863" y="30597"/>
                    <a:pt x="11837" y="30612"/>
                  </a:cubicBezTo>
                  <a:cubicBezTo>
                    <a:pt x="11879" y="30640"/>
                    <a:pt x="11913" y="30663"/>
                    <a:pt x="11948" y="30688"/>
                  </a:cubicBezTo>
                  <a:cubicBezTo>
                    <a:pt x="11978" y="30747"/>
                    <a:pt x="11843" y="30833"/>
                    <a:pt x="11994" y="30864"/>
                  </a:cubicBezTo>
                  <a:cubicBezTo>
                    <a:pt x="11995" y="30864"/>
                    <a:pt x="11996" y="30864"/>
                    <a:pt x="11998" y="30864"/>
                  </a:cubicBezTo>
                  <a:cubicBezTo>
                    <a:pt x="12115" y="30864"/>
                    <a:pt x="12043" y="30730"/>
                    <a:pt x="12143" y="30730"/>
                  </a:cubicBezTo>
                  <a:cubicBezTo>
                    <a:pt x="12152" y="30730"/>
                    <a:pt x="12164" y="30731"/>
                    <a:pt x="12176" y="30734"/>
                  </a:cubicBezTo>
                  <a:cubicBezTo>
                    <a:pt x="12196" y="30657"/>
                    <a:pt x="12239" y="30612"/>
                    <a:pt x="12329" y="30612"/>
                  </a:cubicBezTo>
                  <a:cubicBezTo>
                    <a:pt x="12360" y="30612"/>
                    <a:pt x="12396" y="30617"/>
                    <a:pt x="12438" y="30628"/>
                  </a:cubicBezTo>
                  <a:cubicBezTo>
                    <a:pt x="12362" y="30678"/>
                    <a:pt x="12304" y="30716"/>
                    <a:pt x="12246" y="30755"/>
                  </a:cubicBezTo>
                  <a:lnTo>
                    <a:pt x="12562" y="31025"/>
                  </a:lnTo>
                  <a:cubicBezTo>
                    <a:pt x="12615" y="31018"/>
                    <a:pt x="12666" y="31009"/>
                    <a:pt x="12722" y="31000"/>
                  </a:cubicBezTo>
                  <a:cubicBezTo>
                    <a:pt x="12772" y="31059"/>
                    <a:pt x="12816" y="31118"/>
                    <a:pt x="12883" y="31186"/>
                  </a:cubicBezTo>
                  <a:cubicBezTo>
                    <a:pt x="12950" y="31102"/>
                    <a:pt x="13002" y="31037"/>
                    <a:pt x="13055" y="30972"/>
                  </a:cubicBezTo>
                  <a:cubicBezTo>
                    <a:pt x="13097" y="31062"/>
                    <a:pt x="13205" y="31055"/>
                    <a:pt x="13295" y="31074"/>
                  </a:cubicBezTo>
                  <a:cubicBezTo>
                    <a:pt x="13346" y="31003"/>
                    <a:pt x="13398" y="30931"/>
                    <a:pt x="13470" y="30831"/>
                  </a:cubicBezTo>
                  <a:cubicBezTo>
                    <a:pt x="13539" y="30909"/>
                    <a:pt x="13573" y="30962"/>
                    <a:pt x="13624" y="30997"/>
                  </a:cubicBezTo>
                  <a:cubicBezTo>
                    <a:pt x="13676" y="31031"/>
                    <a:pt x="13746" y="31047"/>
                    <a:pt x="13808" y="31071"/>
                  </a:cubicBezTo>
                  <a:cubicBezTo>
                    <a:pt x="13807" y="31121"/>
                    <a:pt x="13804" y="31158"/>
                    <a:pt x="13804" y="31162"/>
                  </a:cubicBezTo>
                  <a:cubicBezTo>
                    <a:pt x="13888" y="31277"/>
                    <a:pt x="13943" y="31353"/>
                    <a:pt x="13995" y="31426"/>
                  </a:cubicBezTo>
                  <a:cubicBezTo>
                    <a:pt x="14130" y="31465"/>
                    <a:pt x="14261" y="31502"/>
                    <a:pt x="14397" y="31542"/>
                  </a:cubicBezTo>
                  <a:cubicBezTo>
                    <a:pt x="14410" y="31505"/>
                    <a:pt x="14429" y="31455"/>
                    <a:pt x="14455" y="31383"/>
                  </a:cubicBezTo>
                  <a:cubicBezTo>
                    <a:pt x="14591" y="31465"/>
                    <a:pt x="14704" y="31536"/>
                    <a:pt x="14817" y="31606"/>
                  </a:cubicBezTo>
                  <a:cubicBezTo>
                    <a:pt x="14850" y="31586"/>
                    <a:pt x="14886" y="31573"/>
                    <a:pt x="14906" y="31551"/>
                  </a:cubicBezTo>
                  <a:cubicBezTo>
                    <a:pt x="14954" y="31490"/>
                    <a:pt x="14991" y="31426"/>
                    <a:pt x="15037" y="31365"/>
                  </a:cubicBezTo>
                  <a:cubicBezTo>
                    <a:pt x="15042" y="31358"/>
                    <a:pt x="15069" y="31359"/>
                    <a:pt x="15087" y="31356"/>
                  </a:cubicBezTo>
                  <a:cubicBezTo>
                    <a:pt x="15098" y="31395"/>
                    <a:pt x="15109" y="31428"/>
                    <a:pt x="15120" y="31465"/>
                  </a:cubicBezTo>
                  <a:cubicBezTo>
                    <a:pt x="15127" y="31466"/>
                    <a:pt x="15133" y="31466"/>
                    <a:pt x="15139" y="31466"/>
                  </a:cubicBezTo>
                  <a:cubicBezTo>
                    <a:pt x="15248" y="31466"/>
                    <a:pt x="15295" y="31417"/>
                    <a:pt x="15332" y="31346"/>
                  </a:cubicBezTo>
                  <a:cubicBezTo>
                    <a:pt x="15343" y="31325"/>
                    <a:pt x="15418" y="31327"/>
                    <a:pt x="15459" y="31318"/>
                  </a:cubicBezTo>
                  <a:lnTo>
                    <a:pt x="15459" y="31318"/>
                  </a:lnTo>
                  <a:cubicBezTo>
                    <a:pt x="15429" y="31387"/>
                    <a:pt x="15409" y="31436"/>
                    <a:pt x="15387" y="31484"/>
                  </a:cubicBezTo>
                  <a:cubicBezTo>
                    <a:pt x="15451" y="31502"/>
                    <a:pt x="15513" y="31521"/>
                    <a:pt x="15541" y="31529"/>
                  </a:cubicBezTo>
                  <a:cubicBezTo>
                    <a:pt x="15611" y="31528"/>
                    <a:pt x="15673" y="31519"/>
                    <a:pt x="15726" y="31519"/>
                  </a:cubicBezTo>
                  <a:cubicBezTo>
                    <a:pt x="15752" y="31519"/>
                    <a:pt x="15776" y="31521"/>
                    <a:pt x="15799" y="31527"/>
                  </a:cubicBezTo>
                  <a:cubicBezTo>
                    <a:pt x="15883" y="31552"/>
                    <a:pt x="15952" y="31609"/>
                    <a:pt x="16030" y="31649"/>
                  </a:cubicBezTo>
                  <a:cubicBezTo>
                    <a:pt x="16034" y="31651"/>
                    <a:pt x="16040" y="31652"/>
                    <a:pt x="16046" y="31652"/>
                  </a:cubicBezTo>
                  <a:cubicBezTo>
                    <a:pt x="16062" y="31652"/>
                    <a:pt x="16081" y="31647"/>
                    <a:pt x="16097" y="31645"/>
                  </a:cubicBezTo>
                  <a:cubicBezTo>
                    <a:pt x="16115" y="31612"/>
                    <a:pt x="16131" y="31580"/>
                    <a:pt x="16149" y="31548"/>
                  </a:cubicBezTo>
                  <a:cubicBezTo>
                    <a:pt x="16189" y="31566"/>
                    <a:pt x="16226" y="31597"/>
                    <a:pt x="16259" y="31597"/>
                  </a:cubicBezTo>
                  <a:cubicBezTo>
                    <a:pt x="16261" y="31597"/>
                    <a:pt x="16263" y="31596"/>
                    <a:pt x="16265" y="31596"/>
                  </a:cubicBezTo>
                  <a:cubicBezTo>
                    <a:pt x="16458" y="31567"/>
                    <a:pt x="16648" y="31530"/>
                    <a:pt x="16831" y="31495"/>
                  </a:cubicBezTo>
                  <a:cubicBezTo>
                    <a:pt x="16902" y="31509"/>
                    <a:pt x="16977" y="31524"/>
                    <a:pt x="17111" y="31551"/>
                  </a:cubicBezTo>
                  <a:cubicBezTo>
                    <a:pt x="17133" y="31506"/>
                    <a:pt x="17161" y="31455"/>
                    <a:pt x="17186" y="31408"/>
                  </a:cubicBezTo>
                  <a:cubicBezTo>
                    <a:pt x="17239" y="31439"/>
                    <a:pt x="17265" y="31453"/>
                    <a:pt x="17295" y="31471"/>
                  </a:cubicBezTo>
                  <a:cubicBezTo>
                    <a:pt x="17360" y="31443"/>
                    <a:pt x="17420" y="31420"/>
                    <a:pt x="17473" y="31398"/>
                  </a:cubicBezTo>
                  <a:cubicBezTo>
                    <a:pt x="17524" y="31426"/>
                    <a:pt x="17561" y="31446"/>
                    <a:pt x="17619" y="31477"/>
                  </a:cubicBezTo>
                  <a:cubicBezTo>
                    <a:pt x="17655" y="31448"/>
                    <a:pt x="17683" y="31420"/>
                    <a:pt x="17719" y="31398"/>
                  </a:cubicBezTo>
                  <a:cubicBezTo>
                    <a:pt x="17761" y="31373"/>
                    <a:pt x="17808" y="31350"/>
                    <a:pt x="17863" y="31317"/>
                  </a:cubicBezTo>
                  <a:cubicBezTo>
                    <a:pt x="17889" y="31365"/>
                    <a:pt x="17905" y="31396"/>
                    <a:pt x="17923" y="31427"/>
                  </a:cubicBezTo>
                  <a:cubicBezTo>
                    <a:pt x="18063" y="31411"/>
                    <a:pt x="18203" y="31395"/>
                    <a:pt x="18334" y="31378"/>
                  </a:cubicBezTo>
                  <a:cubicBezTo>
                    <a:pt x="18341" y="31337"/>
                    <a:pt x="18345" y="31311"/>
                    <a:pt x="18350" y="31289"/>
                  </a:cubicBezTo>
                  <a:cubicBezTo>
                    <a:pt x="18507" y="31309"/>
                    <a:pt x="18659" y="31330"/>
                    <a:pt x="18803" y="31349"/>
                  </a:cubicBezTo>
                  <a:cubicBezTo>
                    <a:pt x="18890" y="31283"/>
                    <a:pt x="18926" y="31185"/>
                    <a:pt x="19048" y="31185"/>
                  </a:cubicBezTo>
                  <a:cubicBezTo>
                    <a:pt x="19053" y="31185"/>
                    <a:pt x="19058" y="31185"/>
                    <a:pt x="19063" y="31186"/>
                  </a:cubicBezTo>
                  <a:cubicBezTo>
                    <a:pt x="19075" y="31165"/>
                    <a:pt x="19090" y="31147"/>
                    <a:pt x="19105" y="31130"/>
                  </a:cubicBezTo>
                  <a:lnTo>
                    <a:pt x="19130" y="31146"/>
                  </a:lnTo>
                  <a:lnTo>
                    <a:pt x="19075" y="31193"/>
                  </a:lnTo>
                  <a:cubicBezTo>
                    <a:pt x="19071" y="31190"/>
                    <a:pt x="19063" y="31186"/>
                    <a:pt x="19063" y="31186"/>
                  </a:cubicBezTo>
                  <a:lnTo>
                    <a:pt x="19063" y="31186"/>
                  </a:lnTo>
                  <a:cubicBezTo>
                    <a:pt x="19103" y="31221"/>
                    <a:pt x="19140" y="31253"/>
                    <a:pt x="19175" y="31284"/>
                  </a:cubicBezTo>
                  <a:cubicBezTo>
                    <a:pt x="19243" y="31246"/>
                    <a:pt x="19305" y="31211"/>
                    <a:pt x="19365" y="31177"/>
                  </a:cubicBezTo>
                  <a:cubicBezTo>
                    <a:pt x="19358" y="31130"/>
                    <a:pt x="19352" y="31084"/>
                    <a:pt x="19316" y="31042"/>
                  </a:cubicBezTo>
                  <a:cubicBezTo>
                    <a:pt x="19316" y="31042"/>
                    <a:pt x="19317" y="31041"/>
                    <a:pt x="19317" y="31041"/>
                  </a:cubicBezTo>
                  <a:lnTo>
                    <a:pt x="19317" y="31041"/>
                  </a:lnTo>
                  <a:cubicBezTo>
                    <a:pt x="19317" y="31041"/>
                    <a:pt x="19316" y="31041"/>
                    <a:pt x="19316" y="31042"/>
                  </a:cubicBezTo>
                  <a:lnTo>
                    <a:pt x="19316" y="31042"/>
                  </a:lnTo>
                  <a:cubicBezTo>
                    <a:pt x="19278" y="31011"/>
                    <a:pt x="19269" y="30975"/>
                    <a:pt x="19260" y="30939"/>
                  </a:cubicBezTo>
                  <a:lnTo>
                    <a:pt x="19306" y="30928"/>
                  </a:lnTo>
                  <a:lnTo>
                    <a:pt x="19349" y="31032"/>
                  </a:lnTo>
                  <a:lnTo>
                    <a:pt x="19349" y="31032"/>
                  </a:lnTo>
                  <a:cubicBezTo>
                    <a:pt x="19371" y="31026"/>
                    <a:pt x="19391" y="31024"/>
                    <a:pt x="19409" y="31024"/>
                  </a:cubicBezTo>
                  <a:cubicBezTo>
                    <a:pt x="19500" y="31024"/>
                    <a:pt x="19547" y="31082"/>
                    <a:pt x="19622" y="31093"/>
                  </a:cubicBezTo>
                  <a:cubicBezTo>
                    <a:pt x="19637" y="31050"/>
                    <a:pt x="19653" y="31008"/>
                    <a:pt x="19681" y="30928"/>
                  </a:cubicBezTo>
                  <a:cubicBezTo>
                    <a:pt x="19747" y="30980"/>
                    <a:pt x="19787" y="31012"/>
                    <a:pt x="19825" y="31043"/>
                  </a:cubicBezTo>
                  <a:cubicBezTo>
                    <a:pt x="19890" y="30980"/>
                    <a:pt x="20024" y="30946"/>
                    <a:pt x="20012" y="30806"/>
                  </a:cubicBezTo>
                  <a:lnTo>
                    <a:pt x="20012" y="30806"/>
                  </a:lnTo>
                  <a:cubicBezTo>
                    <a:pt x="20078" y="30853"/>
                    <a:pt x="20127" y="30889"/>
                    <a:pt x="20189" y="30931"/>
                  </a:cubicBezTo>
                  <a:cubicBezTo>
                    <a:pt x="20202" y="30874"/>
                    <a:pt x="20211" y="30837"/>
                    <a:pt x="20215" y="30812"/>
                  </a:cubicBezTo>
                  <a:cubicBezTo>
                    <a:pt x="20282" y="30808"/>
                    <a:pt x="20345" y="30802"/>
                    <a:pt x="20442" y="30794"/>
                  </a:cubicBezTo>
                  <a:cubicBezTo>
                    <a:pt x="20383" y="30759"/>
                    <a:pt x="20358" y="30744"/>
                    <a:pt x="20332" y="30728"/>
                  </a:cubicBezTo>
                  <a:cubicBezTo>
                    <a:pt x="20376" y="30703"/>
                    <a:pt x="20414" y="30681"/>
                    <a:pt x="20452" y="30659"/>
                  </a:cubicBezTo>
                  <a:cubicBezTo>
                    <a:pt x="20452" y="30606"/>
                    <a:pt x="20451" y="30553"/>
                    <a:pt x="20449" y="30494"/>
                  </a:cubicBezTo>
                  <a:cubicBezTo>
                    <a:pt x="20502" y="30493"/>
                    <a:pt x="20536" y="30493"/>
                    <a:pt x="20592" y="30491"/>
                  </a:cubicBezTo>
                  <a:lnTo>
                    <a:pt x="20592" y="30491"/>
                  </a:lnTo>
                  <a:cubicBezTo>
                    <a:pt x="20574" y="30544"/>
                    <a:pt x="20561" y="30587"/>
                    <a:pt x="20546" y="30631"/>
                  </a:cubicBezTo>
                  <a:cubicBezTo>
                    <a:pt x="20624" y="30660"/>
                    <a:pt x="20684" y="30674"/>
                    <a:pt x="20728" y="30674"/>
                  </a:cubicBezTo>
                  <a:cubicBezTo>
                    <a:pt x="20777" y="30674"/>
                    <a:pt x="20807" y="30657"/>
                    <a:pt x="20824" y="30622"/>
                  </a:cubicBezTo>
                  <a:cubicBezTo>
                    <a:pt x="20799" y="30608"/>
                    <a:pt x="20774" y="30593"/>
                    <a:pt x="20755" y="30583"/>
                  </a:cubicBezTo>
                  <a:cubicBezTo>
                    <a:pt x="20782" y="30543"/>
                    <a:pt x="20805" y="30509"/>
                    <a:pt x="20821" y="30485"/>
                  </a:cubicBezTo>
                  <a:cubicBezTo>
                    <a:pt x="20910" y="30510"/>
                    <a:pt x="20988" y="30522"/>
                    <a:pt x="21060" y="30537"/>
                  </a:cubicBezTo>
                  <a:cubicBezTo>
                    <a:pt x="21083" y="30503"/>
                    <a:pt x="21097" y="30493"/>
                    <a:pt x="21095" y="30485"/>
                  </a:cubicBezTo>
                  <a:cubicBezTo>
                    <a:pt x="21091" y="30461"/>
                    <a:pt x="21084" y="30437"/>
                    <a:pt x="21018" y="30410"/>
                  </a:cubicBezTo>
                  <a:lnTo>
                    <a:pt x="21018" y="30410"/>
                  </a:lnTo>
                  <a:cubicBezTo>
                    <a:pt x="21005" y="30418"/>
                    <a:pt x="20992" y="30426"/>
                    <a:pt x="20977" y="30432"/>
                  </a:cubicBezTo>
                  <a:cubicBezTo>
                    <a:pt x="20977" y="30433"/>
                    <a:pt x="20976" y="30433"/>
                    <a:pt x="20975" y="30433"/>
                  </a:cubicBezTo>
                  <a:cubicBezTo>
                    <a:pt x="20964" y="30433"/>
                    <a:pt x="20951" y="30417"/>
                    <a:pt x="20982" y="30397"/>
                  </a:cubicBezTo>
                  <a:cubicBezTo>
                    <a:pt x="20982" y="30397"/>
                    <a:pt x="20983" y="30397"/>
                    <a:pt x="20983" y="30397"/>
                  </a:cubicBezTo>
                  <a:lnTo>
                    <a:pt x="20983" y="30397"/>
                  </a:lnTo>
                  <a:cubicBezTo>
                    <a:pt x="20983" y="30397"/>
                    <a:pt x="20983" y="30397"/>
                    <a:pt x="20983" y="30397"/>
                  </a:cubicBezTo>
                  <a:cubicBezTo>
                    <a:pt x="20996" y="30401"/>
                    <a:pt x="21008" y="30406"/>
                    <a:pt x="21018" y="30410"/>
                  </a:cubicBezTo>
                  <a:lnTo>
                    <a:pt x="21018" y="30410"/>
                  </a:lnTo>
                  <a:cubicBezTo>
                    <a:pt x="21024" y="30406"/>
                    <a:pt x="21030" y="30402"/>
                    <a:pt x="21036" y="30397"/>
                  </a:cubicBezTo>
                  <a:lnTo>
                    <a:pt x="21036" y="30397"/>
                  </a:lnTo>
                  <a:cubicBezTo>
                    <a:pt x="21027" y="30397"/>
                    <a:pt x="21017" y="30396"/>
                    <a:pt x="21007" y="30396"/>
                  </a:cubicBezTo>
                  <a:cubicBezTo>
                    <a:pt x="20999" y="30396"/>
                    <a:pt x="20991" y="30397"/>
                    <a:pt x="20983" y="30397"/>
                  </a:cubicBezTo>
                  <a:lnTo>
                    <a:pt x="20983" y="30397"/>
                  </a:lnTo>
                  <a:cubicBezTo>
                    <a:pt x="20981" y="30384"/>
                    <a:pt x="21023" y="30379"/>
                    <a:pt x="21067" y="30377"/>
                  </a:cubicBezTo>
                  <a:lnTo>
                    <a:pt x="21067" y="30377"/>
                  </a:lnTo>
                  <a:cubicBezTo>
                    <a:pt x="21057" y="30383"/>
                    <a:pt x="21047" y="30390"/>
                    <a:pt x="21036" y="30397"/>
                  </a:cubicBezTo>
                  <a:lnTo>
                    <a:pt x="21036" y="30397"/>
                  </a:lnTo>
                  <a:cubicBezTo>
                    <a:pt x="21148" y="30405"/>
                    <a:pt x="21229" y="30450"/>
                    <a:pt x="21303" y="30450"/>
                  </a:cubicBezTo>
                  <a:cubicBezTo>
                    <a:pt x="21349" y="30450"/>
                    <a:pt x="21392" y="30433"/>
                    <a:pt x="21438" y="30379"/>
                  </a:cubicBezTo>
                  <a:cubicBezTo>
                    <a:pt x="21436" y="30347"/>
                    <a:pt x="21436" y="30321"/>
                    <a:pt x="21433" y="30244"/>
                  </a:cubicBezTo>
                  <a:lnTo>
                    <a:pt x="21433" y="30244"/>
                  </a:lnTo>
                  <a:cubicBezTo>
                    <a:pt x="21509" y="30300"/>
                    <a:pt x="21554" y="30334"/>
                    <a:pt x="21600" y="30368"/>
                  </a:cubicBezTo>
                  <a:cubicBezTo>
                    <a:pt x="21751" y="30297"/>
                    <a:pt x="21875" y="30238"/>
                    <a:pt x="22037" y="30163"/>
                  </a:cubicBezTo>
                  <a:cubicBezTo>
                    <a:pt x="22068" y="30164"/>
                    <a:pt x="22094" y="30165"/>
                    <a:pt x="22117" y="30165"/>
                  </a:cubicBezTo>
                  <a:cubicBezTo>
                    <a:pt x="22241" y="30165"/>
                    <a:pt x="22253" y="30142"/>
                    <a:pt x="22316" y="29994"/>
                  </a:cubicBezTo>
                  <a:cubicBezTo>
                    <a:pt x="22321" y="29984"/>
                    <a:pt x="22293" y="29968"/>
                    <a:pt x="22279" y="29954"/>
                  </a:cubicBezTo>
                  <a:cubicBezTo>
                    <a:pt x="22251" y="29976"/>
                    <a:pt x="22225" y="30000"/>
                    <a:pt x="22179" y="30037"/>
                  </a:cubicBezTo>
                  <a:cubicBezTo>
                    <a:pt x="22169" y="29993"/>
                    <a:pt x="22162" y="29960"/>
                    <a:pt x="22156" y="29932"/>
                  </a:cubicBezTo>
                  <a:cubicBezTo>
                    <a:pt x="22249" y="29898"/>
                    <a:pt x="22328" y="29881"/>
                    <a:pt x="22397" y="29847"/>
                  </a:cubicBezTo>
                  <a:cubicBezTo>
                    <a:pt x="22428" y="29878"/>
                    <a:pt x="22453" y="29903"/>
                    <a:pt x="22480" y="29931"/>
                  </a:cubicBezTo>
                  <a:cubicBezTo>
                    <a:pt x="22502" y="29897"/>
                    <a:pt x="22519" y="29869"/>
                    <a:pt x="22535" y="29842"/>
                  </a:cubicBezTo>
                  <a:cubicBezTo>
                    <a:pt x="22591" y="29891"/>
                    <a:pt x="22654" y="29907"/>
                    <a:pt x="22722" y="29907"/>
                  </a:cubicBezTo>
                  <a:cubicBezTo>
                    <a:pt x="22846" y="29907"/>
                    <a:pt x="22988" y="29856"/>
                    <a:pt x="23142" y="29854"/>
                  </a:cubicBezTo>
                  <a:cubicBezTo>
                    <a:pt x="23075" y="29759"/>
                    <a:pt x="23034" y="29700"/>
                    <a:pt x="22986" y="29632"/>
                  </a:cubicBezTo>
                  <a:cubicBezTo>
                    <a:pt x="23111" y="29578"/>
                    <a:pt x="23230" y="29525"/>
                    <a:pt x="23343" y="29475"/>
                  </a:cubicBezTo>
                  <a:cubicBezTo>
                    <a:pt x="23346" y="29428"/>
                    <a:pt x="23349" y="29391"/>
                    <a:pt x="23350" y="29356"/>
                  </a:cubicBezTo>
                  <a:cubicBezTo>
                    <a:pt x="23362" y="29358"/>
                    <a:pt x="23373" y="29360"/>
                    <a:pt x="23384" y="29363"/>
                  </a:cubicBezTo>
                  <a:cubicBezTo>
                    <a:pt x="23402" y="29404"/>
                    <a:pt x="23421" y="29445"/>
                    <a:pt x="23439" y="29485"/>
                  </a:cubicBezTo>
                  <a:cubicBezTo>
                    <a:pt x="23300" y="29576"/>
                    <a:pt x="23246" y="29666"/>
                    <a:pt x="23273" y="29754"/>
                  </a:cubicBezTo>
                  <a:cubicBezTo>
                    <a:pt x="23495" y="29682"/>
                    <a:pt x="23705" y="29576"/>
                    <a:pt x="23915" y="29472"/>
                  </a:cubicBezTo>
                  <a:cubicBezTo>
                    <a:pt x="24118" y="29353"/>
                    <a:pt x="24324" y="29241"/>
                    <a:pt x="24554" y="29177"/>
                  </a:cubicBezTo>
                  <a:cubicBezTo>
                    <a:pt x="24605" y="29111"/>
                    <a:pt x="24663" y="29038"/>
                    <a:pt x="24722" y="28961"/>
                  </a:cubicBezTo>
                  <a:cubicBezTo>
                    <a:pt x="24754" y="28992"/>
                    <a:pt x="24775" y="29010"/>
                    <a:pt x="24810" y="29042"/>
                  </a:cubicBezTo>
                  <a:cubicBezTo>
                    <a:pt x="24895" y="28982"/>
                    <a:pt x="24985" y="28917"/>
                    <a:pt x="25073" y="28855"/>
                  </a:cubicBezTo>
                  <a:lnTo>
                    <a:pt x="25182" y="28882"/>
                  </a:lnTo>
                  <a:cubicBezTo>
                    <a:pt x="25167" y="28826"/>
                    <a:pt x="25153" y="28768"/>
                    <a:pt x="25131" y="28676"/>
                  </a:cubicBezTo>
                  <a:lnTo>
                    <a:pt x="25131" y="28676"/>
                  </a:lnTo>
                  <a:cubicBezTo>
                    <a:pt x="25198" y="28735"/>
                    <a:pt x="25219" y="28752"/>
                    <a:pt x="25257" y="28785"/>
                  </a:cubicBezTo>
                  <a:cubicBezTo>
                    <a:pt x="25312" y="28757"/>
                    <a:pt x="25365" y="28705"/>
                    <a:pt x="25428" y="28674"/>
                  </a:cubicBezTo>
                  <a:cubicBezTo>
                    <a:pt x="25497" y="28639"/>
                    <a:pt x="25575" y="28626"/>
                    <a:pt x="25646" y="28590"/>
                  </a:cubicBezTo>
                  <a:cubicBezTo>
                    <a:pt x="25820" y="28501"/>
                    <a:pt x="25915" y="28329"/>
                    <a:pt x="25808" y="28191"/>
                  </a:cubicBezTo>
                  <a:lnTo>
                    <a:pt x="25808" y="28191"/>
                  </a:lnTo>
                  <a:cubicBezTo>
                    <a:pt x="25804" y="28196"/>
                    <a:pt x="25800" y="28200"/>
                    <a:pt x="25796" y="28204"/>
                  </a:cubicBezTo>
                  <a:cubicBezTo>
                    <a:pt x="25794" y="28205"/>
                    <a:pt x="25791" y="28206"/>
                    <a:pt x="25789" y="28206"/>
                  </a:cubicBezTo>
                  <a:cubicBezTo>
                    <a:pt x="25779" y="28206"/>
                    <a:pt x="25769" y="28194"/>
                    <a:pt x="25790" y="28170"/>
                  </a:cubicBezTo>
                  <a:lnTo>
                    <a:pt x="25790" y="28170"/>
                  </a:lnTo>
                  <a:cubicBezTo>
                    <a:pt x="25797" y="28177"/>
                    <a:pt x="25803" y="28184"/>
                    <a:pt x="25808" y="28191"/>
                  </a:cubicBezTo>
                  <a:lnTo>
                    <a:pt x="25808" y="28191"/>
                  </a:lnTo>
                  <a:cubicBezTo>
                    <a:pt x="25822" y="28178"/>
                    <a:pt x="25834" y="28163"/>
                    <a:pt x="25846" y="28148"/>
                  </a:cubicBezTo>
                  <a:lnTo>
                    <a:pt x="25846" y="28148"/>
                  </a:lnTo>
                  <a:cubicBezTo>
                    <a:pt x="25830" y="28153"/>
                    <a:pt x="25811" y="28160"/>
                    <a:pt x="25790" y="28170"/>
                  </a:cubicBezTo>
                  <a:cubicBezTo>
                    <a:pt x="25782" y="28158"/>
                    <a:pt x="25824" y="28142"/>
                    <a:pt x="25866" y="28124"/>
                  </a:cubicBezTo>
                  <a:lnTo>
                    <a:pt x="25866" y="28124"/>
                  </a:lnTo>
                  <a:cubicBezTo>
                    <a:pt x="25859" y="28132"/>
                    <a:pt x="25853" y="28140"/>
                    <a:pt x="25846" y="28148"/>
                  </a:cubicBezTo>
                  <a:lnTo>
                    <a:pt x="25846" y="28148"/>
                  </a:lnTo>
                  <a:cubicBezTo>
                    <a:pt x="25868" y="28141"/>
                    <a:pt x="25886" y="28139"/>
                    <a:pt x="25901" y="28139"/>
                  </a:cubicBezTo>
                  <a:cubicBezTo>
                    <a:pt x="25989" y="28139"/>
                    <a:pt x="25991" y="28227"/>
                    <a:pt x="26047" y="28227"/>
                  </a:cubicBezTo>
                  <a:cubicBezTo>
                    <a:pt x="26055" y="28227"/>
                    <a:pt x="26064" y="28225"/>
                    <a:pt x="26074" y="28221"/>
                  </a:cubicBezTo>
                  <a:cubicBezTo>
                    <a:pt x="26261" y="28112"/>
                    <a:pt x="26249" y="27973"/>
                    <a:pt x="26236" y="27827"/>
                  </a:cubicBezTo>
                  <a:lnTo>
                    <a:pt x="26236" y="27827"/>
                  </a:lnTo>
                  <a:cubicBezTo>
                    <a:pt x="26343" y="27830"/>
                    <a:pt x="26447" y="27831"/>
                    <a:pt x="26552" y="27833"/>
                  </a:cubicBezTo>
                  <a:cubicBezTo>
                    <a:pt x="26581" y="27775"/>
                    <a:pt x="26599" y="27703"/>
                    <a:pt x="26614" y="27702"/>
                  </a:cubicBezTo>
                  <a:cubicBezTo>
                    <a:pt x="26842" y="27664"/>
                    <a:pt x="26923" y="27477"/>
                    <a:pt x="27008" y="27306"/>
                  </a:cubicBezTo>
                  <a:cubicBezTo>
                    <a:pt x="27058" y="27208"/>
                    <a:pt x="27101" y="27107"/>
                    <a:pt x="27151" y="26997"/>
                  </a:cubicBezTo>
                  <a:cubicBezTo>
                    <a:pt x="27215" y="26990"/>
                    <a:pt x="27286" y="26984"/>
                    <a:pt x="27355" y="26977"/>
                  </a:cubicBezTo>
                  <a:cubicBezTo>
                    <a:pt x="27363" y="26943"/>
                    <a:pt x="27367" y="26921"/>
                    <a:pt x="27371" y="26894"/>
                  </a:cubicBezTo>
                  <a:lnTo>
                    <a:pt x="27561" y="26878"/>
                  </a:lnTo>
                  <a:cubicBezTo>
                    <a:pt x="27516" y="26757"/>
                    <a:pt x="27645" y="26638"/>
                    <a:pt x="27613" y="26456"/>
                  </a:cubicBezTo>
                  <a:lnTo>
                    <a:pt x="27613" y="26456"/>
                  </a:lnTo>
                  <a:cubicBezTo>
                    <a:pt x="27707" y="26481"/>
                    <a:pt x="27766" y="26495"/>
                    <a:pt x="27855" y="26519"/>
                  </a:cubicBezTo>
                  <a:cubicBezTo>
                    <a:pt x="27852" y="26376"/>
                    <a:pt x="27851" y="26291"/>
                    <a:pt x="27850" y="26220"/>
                  </a:cubicBezTo>
                  <a:cubicBezTo>
                    <a:pt x="27926" y="26194"/>
                    <a:pt x="28003" y="26169"/>
                    <a:pt x="28097" y="26135"/>
                  </a:cubicBezTo>
                  <a:cubicBezTo>
                    <a:pt x="28050" y="26064"/>
                    <a:pt x="28020" y="26019"/>
                    <a:pt x="27988" y="25972"/>
                  </a:cubicBezTo>
                  <a:cubicBezTo>
                    <a:pt x="28025" y="25941"/>
                    <a:pt x="28050" y="25919"/>
                    <a:pt x="28081" y="25891"/>
                  </a:cubicBezTo>
                  <a:cubicBezTo>
                    <a:pt x="28091" y="25930"/>
                    <a:pt x="28097" y="25961"/>
                    <a:pt x="28104" y="25992"/>
                  </a:cubicBezTo>
                  <a:cubicBezTo>
                    <a:pt x="28145" y="25985"/>
                    <a:pt x="28186" y="25979"/>
                    <a:pt x="28223" y="25973"/>
                  </a:cubicBezTo>
                  <a:cubicBezTo>
                    <a:pt x="28231" y="25936"/>
                    <a:pt x="28236" y="25908"/>
                    <a:pt x="28247" y="25864"/>
                  </a:cubicBezTo>
                  <a:cubicBezTo>
                    <a:pt x="28301" y="25901"/>
                    <a:pt x="28347" y="25932"/>
                    <a:pt x="28394" y="25963"/>
                  </a:cubicBezTo>
                  <a:cubicBezTo>
                    <a:pt x="28425" y="25929"/>
                    <a:pt x="28447" y="25904"/>
                    <a:pt x="28472" y="25876"/>
                  </a:cubicBezTo>
                  <a:cubicBezTo>
                    <a:pt x="28438" y="25827"/>
                    <a:pt x="28407" y="25783"/>
                    <a:pt x="28370" y="25730"/>
                  </a:cubicBezTo>
                  <a:cubicBezTo>
                    <a:pt x="28419" y="25722"/>
                    <a:pt x="28450" y="25716"/>
                    <a:pt x="28478" y="25710"/>
                  </a:cubicBezTo>
                  <a:cubicBezTo>
                    <a:pt x="28487" y="25670"/>
                    <a:pt x="28497" y="25629"/>
                    <a:pt x="28509" y="25577"/>
                  </a:cubicBezTo>
                  <a:cubicBezTo>
                    <a:pt x="28590" y="25560"/>
                    <a:pt x="28659" y="25545"/>
                    <a:pt x="28728" y="25532"/>
                  </a:cubicBezTo>
                  <a:cubicBezTo>
                    <a:pt x="28731" y="25464"/>
                    <a:pt x="28732" y="25407"/>
                    <a:pt x="28734" y="25343"/>
                  </a:cubicBezTo>
                  <a:cubicBezTo>
                    <a:pt x="28779" y="25352"/>
                    <a:pt x="28822" y="25360"/>
                    <a:pt x="28853" y="25366"/>
                  </a:cubicBezTo>
                  <a:cubicBezTo>
                    <a:pt x="28910" y="25293"/>
                    <a:pt x="28962" y="25229"/>
                    <a:pt x="29016" y="25161"/>
                  </a:cubicBezTo>
                  <a:cubicBezTo>
                    <a:pt x="28781" y="25071"/>
                    <a:pt x="28773" y="25064"/>
                    <a:pt x="28650" y="24856"/>
                  </a:cubicBezTo>
                  <a:cubicBezTo>
                    <a:pt x="28803" y="24804"/>
                    <a:pt x="28943" y="24755"/>
                    <a:pt x="29068" y="24712"/>
                  </a:cubicBezTo>
                  <a:lnTo>
                    <a:pt x="29068" y="24712"/>
                  </a:lnTo>
                  <a:cubicBezTo>
                    <a:pt x="29147" y="24790"/>
                    <a:pt x="29034" y="24948"/>
                    <a:pt x="29165" y="24968"/>
                  </a:cubicBezTo>
                  <a:cubicBezTo>
                    <a:pt x="29193" y="24911"/>
                    <a:pt x="29216" y="24854"/>
                    <a:pt x="29246" y="24798"/>
                  </a:cubicBezTo>
                  <a:cubicBezTo>
                    <a:pt x="29296" y="24706"/>
                    <a:pt x="29309" y="24628"/>
                    <a:pt x="29241" y="24568"/>
                  </a:cubicBezTo>
                  <a:cubicBezTo>
                    <a:pt x="29237" y="24565"/>
                    <a:pt x="29253" y="24539"/>
                    <a:pt x="29260" y="24523"/>
                  </a:cubicBezTo>
                  <a:cubicBezTo>
                    <a:pt x="29303" y="24530"/>
                    <a:pt x="29344" y="24537"/>
                    <a:pt x="29393" y="24546"/>
                  </a:cubicBezTo>
                  <a:cubicBezTo>
                    <a:pt x="29455" y="24355"/>
                    <a:pt x="29411" y="24228"/>
                    <a:pt x="29353" y="24111"/>
                  </a:cubicBezTo>
                  <a:cubicBezTo>
                    <a:pt x="29318" y="24037"/>
                    <a:pt x="29288" y="23963"/>
                    <a:pt x="29391" y="23868"/>
                  </a:cubicBezTo>
                  <a:cubicBezTo>
                    <a:pt x="29472" y="23932"/>
                    <a:pt x="29475" y="24101"/>
                    <a:pt x="29596" y="24101"/>
                  </a:cubicBezTo>
                  <a:cubicBezTo>
                    <a:pt x="29609" y="24101"/>
                    <a:pt x="29624" y="24099"/>
                    <a:pt x="29640" y="24094"/>
                  </a:cubicBezTo>
                  <a:cubicBezTo>
                    <a:pt x="29666" y="24053"/>
                    <a:pt x="29693" y="24013"/>
                    <a:pt x="29719" y="23972"/>
                  </a:cubicBezTo>
                  <a:cubicBezTo>
                    <a:pt x="29677" y="23862"/>
                    <a:pt x="29671" y="23749"/>
                    <a:pt x="29764" y="23582"/>
                  </a:cubicBezTo>
                  <a:cubicBezTo>
                    <a:pt x="29806" y="23657"/>
                    <a:pt x="29830" y="23716"/>
                    <a:pt x="29868" y="23757"/>
                  </a:cubicBezTo>
                  <a:cubicBezTo>
                    <a:pt x="29870" y="23760"/>
                    <a:pt x="29874" y="23761"/>
                    <a:pt x="29878" y="23761"/>
                  </a:cubicBezTo>
                  <a:cubicBezTo>
                    <a:pt x="29899" y="23761"/>
                    <a:pt x="29940" y="23739"/>
                    <a:pt x="29978" y="23727"/>
                  </a:cubicBezTo>
                  <a:cubicBezTo>
                    <a:pt x="29950" y="23662"/>
                    <a:pt x="29931" y="23619"/>
                    <a:pt x="29917" y="23585"/>
                  </a:cubicBezTo>
                  <a:cubicBezTo>
                    <a:pt x="29946" y="23521"/>
                    <a:pt x="29973" y="23462"/>
                    <a:pt x="30030" y="23337"/>
                  </a:cubicBezTo>
                  <a:lnTo>
                    <a:pt x="30030" y="23337"/>
                  </a:lnTo>
                  <a:cubicBezTo>
                    <a:pt x="29921" y="23398"/>
                    <a:pt x="29872" y="23425"/>
                    <a:pt x="29824" y="23453"/>
                  </a:cubicBezTo>
                  <a:cubicBezTo>
                    <a:pt x="29803" y="23401"/>
                    <a:pt x="29783" y="23346"/>
                    <a:pt x="29758" y="23281"/>
                  </a:cubicBezTo>
                  <a:lnTo>
                    <a:pt x="29758" y="23281"/>
                  </a:lnTo>
                  <a:cubicBezTo>
                    <a:pt x="29874" y="23297"/>
                    <a:pt x="29978" y="23312"/>
                    <a:pt x="30089" y="23328"/>
                  </a:cubicBezTo>
                  <a:cubicBezTo>
                    <a:pt x="30106" y="23168"/>
                    <a:pt x="30121" y="23029"/>
                    <a:pt x="30136" y="22901"/>
                  </a:cubicBezTo>
                  <a:cubicBezTo>
                    <a:pt x="30195" y="22860"/>
                    <a:pt x="30245" y="22832"/>
                    <a:pt x="30292" y="22794"/>
                  </a:cubicBezTo>
                  <a:cubicBezTo>
                    <a:pt x="30276" y="22703"/>
                    <a:pt x="30259" y="22617"/>
                    <a:pt x="30246" y="22541"/>
                  </a:cubicBezTo>
                  <a:cubicBezTo>
                    <a:pt x="30186" y="22501"/>
                    <a:pt x="30133" y="22466"/>
                    <a:pt x="30105" y="22447"/>
                  </a:cubicBezTo>
                  <a:cubicBezTo>
                    <a:pt x="30145" y="22411"/>
                    <a:pt x="30187" y="22372"/>
                    <a:pt x="30220" y="22344"/>
                  </a:cubicBezTo>
                  <a:cubicBezTo>
                    <a:pt x="30296" y="22451"/>
                    <a:pt x="30358" y="22538"/>
                    <a:pt x="30426" y="22635"/>
                  </a:cubicBezTo>
                  <a:cubicBezTo>
                    <a:pt x="30449" y="22586"/>
                    <a:pt x="30462" y="22557"/>
                    <a:pt x="30479" y="22523"/>
                  </a:cubicBezTo>
                  <a:cubicBezTo>
                    <a:pt x="30434" y="22483"/>
                    <a:pt x="30393" y="22448"/>
                    <a:pt x="30371" y="22429"/>
                  </a:cubicBezTo>
                  <a:cubicBezTo>
                    <a:pt x="30374" y="22358"/>
                    <a:pt x="30380" y="22316"/>
                    <a:pt x="30373" y="22279"/>
                  </a:cubicBezTo>
                  <a:cubicBezTo>
                    <a:pt x="30368" y="22254"/>
                    <a:pt x="30346" y="22238"/>
                    <a:pt x="30333" y="22220"/>
                  </a:cubicBezTo>
                  <a:cubicBezTo>
                    <a:pt x="30377" y="22183"/>
                    <a:pt x="30395" y="22169"/>
                    <a:pt x="30458" y="22116"/>
                  </a:cubicBezTo>
                  <a:lnTo>
                    <a:pt x="30458" y="22116"/>
                  </a:lnTo>
                  <a:cubicBezTo>
                    <a:pt x="30298" y="22120"/>
                    <a:pt x="30190" y="22123"/>
                    <a:pt x="30074" y="22127"/>
                  </a:cubicBezTo>
                  <a:cubicBezTo>
                    <a:pt x="30084" y="22079"/>
                    <a:pt x="30090" y="22048"/>
                    <a:pt x="30102" y="21996"/>
                  </a:cubicBezTo>
                  <a:cubicBezTo>
                    <a:pt x="30214" y="22004"/>
                    <a:pt x="30320" y="22011"/>
                    <a:pt x="30426" y="22018"/>
                  </a:cubicBezTo>
                  <a:lnTo>
                    <a:pt x="30476" y="21923"/>
                  </a:lnTo>
                  <a:cubicBezTo>
                    <a:pt x="30445" y="21905"/>
                    <a:pt x="30414" y="21889"/>
                    <a:pt x="30380" y="21871"/>
                  </a:cubicBezTo>
                  <a:lnTo>
                    <a:pt x="30379" y="21871"/>
                  </a:lnTo>
                  <a:cubicBezTo>
                    <a:pt x="30405" y="21820"/>
                    <a:pt x="30421" y="21792"/>
                    <a:pt x="30437" y="21758"/>
                  </a:cubicBezTo>
                  <a:cubicBezTo>
                    <a:pt x="30495" y="21774"/>
                    <a:pt x="30546" y="21790"/>
                    <a:pt x="30598" y="21807"/>
                  </a:cubicBezTo>
                  <a:cubicBezTo>
                    <a:pt x="30617" y="21677"/>
                    <a:pt x="30635" y="21562"/>
                    <a:pt x="30654" y="21443"/>
                  </a:cubicBezTo>
                  <a:lnTo>
                    <a:pt x="30654" y="21443"/>
                  </a:lnTo>
                  <a:cubicBezTo>
                    <a:pt x="30560" y="21468"/>
                    <a:pt x="30486" y="21487"/>
                    <a:pt x="30405" y="21509"/>
                  </a:cubicBezTo>
                  <a:cubicBezTo>
                    <a:pt x="30398" y="21308"/>
                    <a:pt x="30608" y="21287"/>
                    <a:pt x="30607" y="21137"/>
                  </a:cubicBezTo>
                  <a:lnTo>
                    <a:pt x="30607" y="21137"/>
                  </a:lnTo>
                  <a:cubicBezTo>
                    <a:pt x="30742" y="21150"/>
                    <a:pt x="30857" y="21162"/>
                    <a:pt x="30970" y="21174"/>
                  </a:cubicBezTo>
                  <a:lnTo>
                    <a:pt x="30983" y="21136"/>
                  </a:lnTo>
                  <a:lnTo>
                    <a:pt x="30736" y="21021"/>
                  </a:lnTo>
                  <a:lnTo>
                    <a:pt x="30780" y="20980"/>
                  </a:lnTo>
                  <a:cubicBezTo>
                    <a:pt x="30755" y="20915"/>
                    <a:pt x="30730" y="20850"/>
                    <a:pt x="30715" y="20809"/>
                  </a:cubicBezTo>
                  <a:cubicBezTo>
                    <a:pt x="30799" y="20772"/>
                    <a:pt x="30889" y="20736"/>
                    <a:pt x="31011" y="20684"/>
                  </a:cubicBezTo>
                  <a:cubicBezTo>
                    <a:pt x="30974" y="20621"/>
                    <a:pt x="30944" y="20569"/>
                    <a:pt x="30921" y="20531"/>
                  </a:cubicBezTo>
                  <a:cubicBezTo>
                    <a:pt x="31002" y="20469"/>
                    <a:pt x="31060" y="20424"/>
                    <a:pt x="31119" y="20381"/>
                  </a:cubicBezTo>
                  <a:cubicBezTo>
                    <a:pt x="31089" y="20313"/>
                    <a:pt x="31067" y="20265"/>
                    <a:pt x="31047" y="20215"/>
                  </a:cubicBezTo>
                  <a:lnTo>
                    <a:pt x="31026" y="20112"/>
                  </a:lnTo>
                  <a:lnTo>
                    <a:pt x="31099" y="20082"/>
                  </a:lnTo>
                  <a:cubicBezTo>
                    <a:pt x="31083" y="20018"/>
                    <a:pt x="31067" y="19953"/>
                    <a:pt x="31051" y="19891"/>
                  </a:cubicBezTo>
                  <a:cubicBezTo>
                    <a:pt x="30992" y="19913"/>
                    <a:pt x="30961" y="19925"/>
                    <a:pt x="30914" y="19941"/>
                  </a:cubicBezTo>
                  <a:cubicBezTo>
                    <a:pt x="30944" y="19865"/>
                    <a:pt x="30969" y="19815"/>
                    <a:pt x="30986" y="19756"/>
                  </a:cubicBezTo>
                  <a:cubicBezTo>
                    <a:pt x="30998" y="19757"/>
                    <a:pt x="31010" y="19758"/>
                    <a:pt x="31021" y="19758"/>
                  </a:cubicBezTo>
                  <a:cubicBezTo>
                    <a:pt x="31189" y="19758"/>
                    <a:pt x="31321" y="19613"/>
                    <a:pt x="31488" y="19548"/>
                  </a:cubicBezTo>
                  <a:cubicBezTo>
                    <a:pt x="31454" y="19441"/>
                    <a:pt x="31429" y="19361"/>
                    <a:pt x="31407" y="19288"/>
                  </a:cubicBezTo>
                  <a:cubicBezTo>
                    <a:pt x="31448" y="19242"/>
                    <a:pt x="31475" y="19214"/>
                    <a:pt x="31538" y="19145"/>
                  </a:cubicBezTo>
                  <a:lnTo>
                    <a:pt x="31538" y="19145"/>
                  </a:lnTo>
                  <a:cubicBezTo>
                    <a:pt x="31448" y="19158"/>
                    <a:pt x="31401" y="19166"/>
                    <a:pt x="31358" y="19172"/>
                  </a:cubicBezTo>
                  <a:cubicBezTo>
                    <a:pt x="31322" y="19129"/>
                    <a:pt x="31285" y="19086"/>
                    <a:pt x="31258" y="19054"/>
                  </a:cubicBezTo>
                  <a:cubicBezTo>
                    <a:pt x="31267" y="18963"/>
                    <a:pt x="31275" y="18882"/>
                    <a:pt x="31289" y="18732"/>
                  </a:cubicBezTo>
                  <a:cubicBezTo>
                    <a:pt x="31330" y="18845"/>
                    <a:pt x="31351" y="18901"/>
                    <a:pt x="31366" y="18944"/>
                  </a:cubicBezTo>
                  <a:cubicBezTo>
                    <a:pt x="31433" y="18939"/>
                    <a:pt x="31504" y="18933"/>
                    <a:pt x="31575" y="18929"/>
                  </a:cubicBezTo>
                  <a:cubicBezTo>
                    <a:pt x="31566" y="18758"/>
                    <a:pt x="31566" y="18760"/>
                    <a:pt x="31664" y="18598"/>
                  </a:cubicBezTo>
                  <a:lnTo>
                    <a:pt x="31664" y="18598"/>
                  </a:lnTo>
                  <a:cubicBezTo>
                    <a:pt x="31606" y="18607"/>
                    <a:pt x="31557" y="18614"/>
                    <a:pt x="31506" y="18623"/>
                  </a:cubicBezTo>
                  <a:cubicBezTo>
                    <a:pt x="31523" y="18558"/>
                    <a:pt x="31541" y="18496"/>
                    <a:pt x="31558" y="18440"/>
                  </a:cubicBezTo>
                  <a:lnTo>
                    <a:pt x="31667" y="18440"/>
                  </a:lnTo>
                  <a:cubicBezTo>
                    <a:pt x="31697" y="18309"/>
                    <a:pt x="31701" y="18177"/>
                    <a:pt x="31716" y="18081"/>
                  </a:cubicBezTo>
                  <a:cubicBezTo>
                    <a:pt x="31675" y="17996"/>
                    <a:pt x="31641" y="17926"/>
                    <a:pt x="31604" y="17858"/>
                  </a:cubicBezTo>
                  <a:cubicBezTo>
                    <a:pt x="31588" y="17842"/>
                    <a:pt x="31576" y="17823"/>
                    <a:pt x="31564" y="17802"/>
                  </a:cubicBezTo>
                  <a:lnTo>
                    <a:pt x="31585" y="17784"/>
                  </a:lnTo>
                  <a:lnTo>
                    <a:pt x="31614" y="17850"/>
                  </a:lnTo>
                  <a:cubicBezTo>
                    <a:pt x="31610" y="17853"/>
                    <a:pt x="31606" y="17857"/>
                    <a:pt x="31604" y="17858"/>
                  </a:cubicBezTo>
                  <a:lnTo>
                    <a:pt x="31604" y="17858"/>
                  </a:lnTo>
                  <a:cubicBezTo>
                    <a:pt x="31701" y="17847"/>
                    <a:pt x="31747" y="17780"/>
                    <a:pt x="31759" y="17670"/>
                  </a:cubicBezTo>
                  <a:lnTo>
                    <a:pt x="31759" y="17670"/>
                  </a:lnTo>
                  <a:cubicBezTo>
                    <a:pt x="31725" y="17684"/>
                    <a:pt x="31692" y="17699"/>
                    <a:pt x="31647" y="17720"/>
                  </a:cubicBezTo>
                  <a:cubicBezTo>
                    <a:pt x="31651" y="17650"/>
                    <a:pt x="31654" y="17584"/>
                    <a:pt x="31657" y="17521"/>
                  </a:cubicBezTo>
                  <a:cubicBezTo>
                    <a:pt x="31625" y="17499"/>
                    <a:pt x="31594" y="17478"/>
                    <a:pt x="31556" y="17450"/>
                  </a:cubicBezTo>
                  <a:cubicBezTo>
                    <a:pt x="31598" y="17421"/>
                    <a:pt x="31631" y="17397"/>
                    <a:pt x="31666" y="17372"/>
                  </a:cubicBezTo>
                  <a:cubicBezTo>
                    <a:pt x="31685" y="17394"/>
                    <a:pt x="31710" y="17422"/>
                    <a:pt x="31735" y="17452"/>
                  </a:cubicBezTo>
                  <a:cubicBezTo>
                    <a:pt x="31801" y="17424"/>
                    <a:pt x="31863" y="17399"/>
                    <a:pt x="31935" y="17369"/>
                  </a:cubicBezTo>
                  <a:cubicBezTo>
                    <a:pt x="31882" y="17284"/>
                    <a:pt x="31840" y="17215"/>
                    <a:pt x="31795" y="17144"/>
                  </a:cubicBezTo>
                  <a:cubicBezTo>
                    <a:pt x="31754" y="17175"/>
                    <a:pt x="31729" y="17194"/>
                    <a:pt x="31706" y="17212"/>
                  </a:cubicBezTo>
                  <a:cubicBezTo>
                    <a:pt x="31678" y="17234"/>
                    <a:pt x="31653" y="17256"/>
                    <a:pt x="31606" y="17296"/>
                  </a:cubicBezTo>
                  <a:cubicBezTo>
                    <a:pt x="31642" y="17119"/>
                    <a:pt x="31735" y="17022"/>
                    <a:pt x="31885" y="17003"/>
                  </a:cubicBezTo>
                  <a:cubicBezTo>
                    <a:pt x="31828" y="16950"/>
                    <a:pt x="31775" y="16903"/>
                    <a:pt x="31726" y="16859"/>
                  </a:cubicBezTo>
                  <a:cubicBezTo>
                    <a:pt x="31678" y="16885"/>
                    <a:pt x="31636" y="16907"/>
                    <a:pt x="31572" y="16941"/>
                  </a:cubicBezTo>
                  <a:cubicBezTo>
                    <a:pt x="31570" y="16841"/>
                    <a:pt x="31457" y="16804"/>
                    <a:pt x="31548" y="16700"/>
                  </a:cubicBezTo>
                  <a:lnTo>
                    <a:pt x="31548" y="16700"/>
                  </a:lnTo>
                  <a:cubicBezTo>
                    <a:pt x="31586" y="16732"/>
                    <a:pt x="31620" y="16763"/>
                    <a:pt x="31664" y="16806"/>
                  </a:cubicBezTo>
                  <a:cubicBezTo>
                    <a:pt x="31697" y="16716"/>
                    <a:pt x="31707" y="16647"/>
                    <a:pt x="31734" y="16554"/>
                  </a:cubicBezTo>
                  <a:cubicBezTo>
                    <a:pt x="31756" y="16632"/>
                    <a:pt x="31769" y="16678"/>
                    <a:pt x="31797" y="16776"/>
                  </a:cubicBezTo>
                  <a:cubicBezTo>
                    <a:pt x="31809" y="16632"/>
                    <a:pt x="31817" y="16545"/>
                    <a:pt x="31822" y="16493"/>
                  </a:cubicBezTo>
                  <a:cubicBezTo>
                    <a:pt x="31775" y="16426"/>
                    <a:pt x="31745" y="16385"/>
                    <a:pt x="31710" y="16334"/>
                  </a:cubicBezTo>
                  <a:cubicBezTo>
                    <a:pt x="31770" y="16306"/>
                    <a:pt x="31809" y="16288"/>
                    <a:pt x="31863" y="16263"/>
                  </a:cubicBezTo>
                  <a:cubicBezTo>
                    <a:pt x="31728" y="16179"/>
                    <a:pt x="31847" y="16114"/>
                    <a:pt x="31856" y="16054"/>
                  </a:cubicBezTo>
                  <a:cubicBezTo>
                    <a:pt x="31791" y="15991"/>
                    <a:pt x="31731" y="15931"/>
                    <a:pt x="31672" y="15872"/>
                  </a:cubicBezTo>
                  <a:cubicBezTo>
                    <a:pt x="31656" y="15913"/>
                    <a:pt x="31641" y="15953"/>
                    <a:pt x="31622" y="16000"/>
                  </a:cubicBezTo>
                  <a:cubicBezTo>
                    <a:pt x="31570" y="15986"/>
                    <a:pt x="31523" y="15975"/>
                    <a:pt x="31413" y="15947"/>
                  </a:cubicBezTo>
                  <a:cubicBezTo>
                    <a:pt x="31513" y="15882"/>
                    <a:pt x="31564" y="15848"/>
                    <a:pt x="31604" y="15823"/>
                  </a:cubicBezTo>
                  <a:cubicBezTo>
                    <a:pt x="31584" y="15702"/>
                    <a:pt x="31566" y="15608"/>
                    <a:pt x="31548" y="15510"/>
                  </a:cubicBezTo>
                  <a:cubicBezTo>
                    <a:pt x="31501" y="15497"/>
                    <a:pt x="31450" y="15482"/>
                    <a:pt x="31392" y="15464"/>
                  </a:cubicBezTo>
                  <a:cubicBezTo>
                    <a:pt x="31423" y="15377"/>
                    <a:pt x="31451" y="15304"/>
                    <a:pt x="31504" y="15158"/>
                  </a:cubicBezTo>
                  <a:lnTo>
                    <a:pt x="31504" y="15158"/>
                  </a:lnTo>
                  <a:cubicBezTo>
                    <a:pt x="31375" y="15245"/>
                    <a:pt x="31305" y="15291"/>
                    <a:pt x="31236" y="15338"/>
                  </a:cubicBezTo>
                  <a:cubicBezTo>
                    <a:pt x="31220" y="15574"/>
                    <a:pt x="31166" y="15791"/>
                    <a:pt x="30983" y="15926"/>
                  </a:cubicBezTo>
                  <a:cubicBezTo>
                    <a:pt x="30960" y="15900"/>
                    <a:pt x="30944" y="15882"/>
                    <a:pt x="30905" y="15839"/>
                  </a:cubicBezTo>
                  <a:cubicBezTo>
                    <a:pt x="30899" y="15908"/>
                    <a:pt x="30895" y="15950"/>
                    <a:pt x="30892" y="15989"/>
                  </a:cubicBezTo>
                  <a:cubicBezTo>
                    <a:pt x="30963" y="16082"/>
                    <a:pt x="30954" y="16182"/>
                    <a:pt x="30870" y="16257"/>
                  </a:cubicBezTo>
                  <a:cubicBezTo>
                    <a:pt x="30867" y="16289"/>
                    <a:pt x="30864" y="16323"/>
                    <a:pt x="30861" y="16360"/>
                  </a:cubicBezTo>
                  <a:cubicBezTo>
                    <a:pt x="30821" y="16375"/>
                    <a:pt x="30782" y="16391"/>
                    <a:pt x="30751" y="16403"/>
                  </a:cubicBezTo>
                  <a:cubicBezTo>
                    <a:pt x="30767" y="16454"/>
                    <a:pt x="30782" y="16501"/>
                    <a:pt x="30792" y="16537"/>
                  </a:cubicBezTo>
                  <a:cubicBezTo>
                    <a:pt x="30720" y="16581"/>
                    <a:pt x="30663" y="16616"/>
                    <a:pt x="30605" y="16651"/>
                  </a:cubicBezTo>
                  <a:lnTo>
                    <a:pt x="30545" y="16726"/>
                  </a:lnTo>
                  <a:cubicBezTo>
                    <a:pt x="30596" y="16750"/>
                    <a:pt x="30648" y="16774"/>
                    <a:pt x="30739" y="16816"/>
                  </a:cubicBezTo>
                  <a:cubicBezTo>
                    <a:pt x="30618" y="16822"/>
                    <a:pt x="30564" y="16825"/>
                    <a:pt x="30502" y="16828"/>
                  </a:cubicBezTo>
                  <a:cubicBezTo>
                    <a:pt x="30487" y="16910"/>
                    <a:pt x="30473" y="16982"/>
                    <a:pt x="30461" y="17050"/>
                  </a:cubicBezTo>
                  <a:cubicBezTo>
                    <a:pt x="30424" y="17055"/>
                    <a:pt x="30396" y="17057"/>
                    <a:pt x="30358" y="17062"/>
                  </a:cubicBezTo>
                  <a:cubicBezTo>
                    <a:pt x="30323" y="17275"/>
                    <a:pt x="30118" y="17418"/>
                    <a:pt x="30133" y="17645"/>
                  </a:cubicBezTo>
                  <a:cubicBezTo>
                    <a:pt x="30191" y="17641"/>
                    <a:pt x="30239" y="17638"/>
                    <a:pt x="30321" y="17582"/>
                  </a:cubicBezTo>
                  <a:lnTo>
                    <a:pt x="30321" y="17582"/>
                  </a:lnTo>
                  <a:cubicBezTo>
                    <a:pt x="30322" y="17592"/>
                    <a:pt x="30323" y="17602"/>
                    <a:pt x="30324" y="17612"/>
                  </a:cubicBezTo>
                  <a:lnTo>
                    <a:pt x="30324" y="17612"/>
                  </a:lnTo>
                  <a:cubicBezTo>
                    <a:pt x="30331" y="17597"/>
                    <a:pt x="30339" y="17581"/>
                    <a:pt x="30348" y="17562"/>
                  </a:cubicBezTo>
                  <a:lnTo>
                    <a:pt x="30348" y="17562"/>
                  </a:lnTo>
                  <a:cubicBezTo>
                    <a:pt x="30338" y="17569"/>
                    <a:pt x="30329" y="17576"/>
                    <a:pt x="30321" y="17582"/>
                  </a:cubicBezTo>
                  <a:lnTo>
                    <a:pt x="30321" y="17582"/>
                  </a:lnTo>
                  <a:cubicBezTo>
                    <a:pt x="30320" y="17569"/>
                    <a:pt x="30319" y="17556"/>
                    <a:pt x="30320" y="17543"/>
                  </a:cubicBezTo>
                  <a:cubicBezTo>
                    <a:pt x="30320" y="17539"/>
                    <a:pt x="30325" y="17535"/>
                    <a:pt x="30330" y="17535"/>
                  </a:cubicBezTo>
                  <a:cubicBezTo>
                    <a:pt x="30337" y="17535"/>
                    <a:pt x="30346" y="17542"/>
                    <a:pt x="30348" y="17562"/>
                  </a:cubicBezTo>
                  <a:cubicBezTo>
                    <a:pt x="30348" y="17562"/>
                    <a:pt x="30348" y="17562"/>
                    <a:pt x="30348" y="17562"/>
                  </a:cubicBezTo>
                  <a:lnTo>
                    <a:pt x="30348" y="17562"/>
                  </a:lnTo>
                  <a:cubicBezTo>
                    <a:pt x="30348" y="17562"/>
                    <a:pt x="30348" y="17562"/>
                    <a:pt x="30348" y="17562"/>
                  </a:cubicBezTo>
                  <a:lnTo>
                    <a:pt x="30348" y="17562"/>
                  </a:lnTo>
                  <a:cubicBezTo>
                    <a:pt x="30361" y="17565"/>
                    <a:pt x="30345" y="17602"/>
                    <a:pt x="30327" y="17639"/>
                  </a:cubicBezTo>
                  <a:cubicBezTo>
                    <a:pt x="30326" y="17630"/>
                    <a:pt x="30325" y="17621"/>
                    <a:pt x="30324" y="17612"/>
                  </a:cubicBezTo>
                  <a:lnTo>
                    <a:pt x="30324" y="17612"/>
                  </a:lnTo>
                  <a:cubicBezTo>
                    <a:pt x="30291" y="17686"/>
                    <a:pt x="30285" y="17718"/>
                    <a:pt x="30280" y="17745"/>
                  </a:cubicBezTo>
                  <a:cubicBezTo>
                    <a:pt x="30226" y="17750"/>
                    <a:pt x="30193" y="17755"/>
                    <a:pt x="30148" y="17762"/>
                  </a:cubicBezTo>
                  <a:cubicBezTo>
                    <a:pt x="30192" y="17800"/>
                    <a:pt x="30224" y="17828"/>
                    <a:pt x="30279" y="17877"/>
                  </a:cubicBezTo>
                  <a:cubicBezTo>
                    <a:pt x="30198" y="17871"/>
                    <a:pt x="30145" y="17867"/>
                    <a:pt x="30073" y="17862"/>
                  </a:cubicBezTo>
                  <a:cubicBezTo>
                    <a:pt x="30068" y="18143"/>
                    <a:pt x="30009" y="18407"/>
                    <a:pt x="29983" y="18670"/>
                  </a:cubicBezTo>
                  <a:cubicBezTo>
                    <a:pt x="30023" y="18702"/>
                    <a:pt x="30050" y="18724"/>
                    <a:pt x="30096" y="18760"/>
                  </a:cubicBezTo>
                  <a:cubicBezTo>
                    <a:pt x="30030" y="18817"/>
                    <a:pt x="29973" y="18866"/>
                    <a:pt x="29915" y="18914"/>
                  </a:cubicBezTo>
                  <a:cubicBezTo>
                    <a:pt x="29943" y="18942"/>
                    <a:pt x="29971" y="18970"/>
                    <a:pt x="30009" y="19008"/>
                  </a:cubicBezTo>
                  <a:cubicBezTo>
                    <a:pt x="29953" y="19013"/>
                    <a:pt x="29918" y="19017"/>
                    <a:pt x="29852" y="19023"/>
                  </a:cubicBezTo>
                  <a:cubicBezTo>
                    <a:pt x="29940" y="19132"/>
                    <a:pt x="30015" y="19223"/>
                    <a:pt x="30081" y="19304"/>
                  </a:cubicBezTo>
                  <a:cubicBezTo>
                    <a:pt x="30095" y="19517"/>
                    <a:pt x="29915" y="19460"/>
                    <a:pt x="29803" y="19541"/>
                  </a:cubicBezTo>
                  <a:cubicBezTo>
                    <a:pt x="29846" y="19589"/>
                    <a:pt x="29874" y="19620"/>
                    <a:pt x="29909" y="19659"/>
                  </a:cubicBezTo>
                  <a:cubicBezTo>
                    <a:pt x="29862" y="19666"/>
                    <a:pt x="29821" y="19672"/>
                    <a:pt x="29821" y="19672"/>
                  </a:cubicBezTo>
                  <a:cubicBezTo>
                    <a:pt x="29722" y="19765"/>
                    <a:pt x="29652" y="19831"/>
                    <a:pt x="29578" y="19900"/>
                  </a:cubicBezTo>
                  <a:cubicBezTo>
                    <a:pt x="29593" y="19913"/>
                    <a:pt x="29618" y="19938"/>
                    <a:pt x="29650" y="19969"/>
                  </a:cubicBezTo>
                  <a:cubicBezTo>
                    <a:pt x="29631" y="20013"/>
                    <a:pt x="29612" y="20060"/>
                    <a:pt x="29566" y="20172"/>
                  </a:cubicBezTo>
                  <a:cubicBezTo>
                    <a:pt x="29558" y="20172"/>
                    <a:pt x="29500" y="20169"/>
                    <a:pt x="29478" y="20168"/>
                  </a:cubicBezTo>
                  <a:cubicBezTo>
                    <a:pt x="29456" y="20307"/>
                    <a:pt x="29434" y="20440"/>
                    <a:pt x="29413" y="20568"/>
                  </a:cubicBezTo>
                  <a:cubicBezTo>
                    <a:pt x="29403" y="20631"/>
                    <a:pt x="29391" y="20694"/>
                    <a:pt x="29381" y="20758"/>
                  </a:cubicBezTo>
                  <a:lnTo>
                    <a:pt x="29333" y="20940"/>
                  </a:lnTo>
                  <a:cubicBezTo>
                    <a:pt x="29368" y="20962"/>
                    <a:pt x="29406" y="20987"/>
                    <a:pt x="29446" y="21012"/>
                  </a:cubicBezTo>
                  <a:cubicBezTo>
                    <a:pt x="29422" y="21077"/>
                    <a:pt x="29402" y="21134"/>
                    <a:pt x="29388" y="21174"/>
                  </a:cubicBezTo>
                  <a:cubicBezTo>
                    <a:pt x="29421" y="21215"/>
                    <a:pt x="29441" y="21242"/>
                    <a:pt x="29477" y="21289"/>
                  </a:cubicBezTo>
                  <a:cubicBezTo>
                    <a:pt x="29405" y="21326"/>
                    <a:pt x="29353" y="21351"/>
                    <a:pt x="29299" y="21377"/>
                  </a:cubicBezTo>
                  <a:cubicBezTo>
                    <a:pt x="29308" y="21271"/>
                    <a:pt x="29315" y="21175"/>
                    <a:pt x="29324" y="21074"/>
                  </a:cubicBezTo>
                  <a:lnTo>
                    <a:pt x="29241" y="21074"/>
                  </a:lnTo>
                  <a:cubicBezTo>
                    <a:pt x="29209" y="21170"/>
                    <a:pt x="29193" y="21311"/>
                    <a:pt x="29149" y="21327"/>
                  </a:cubicBezTo>
                  <a:cubicBezTo>
                    <a:pt x="29037" y="21367"/>
                    <a:pt x="29144" y="21508"/>
                    <a:pt x="29022" y="21534"/>
                  </a:cubicBezTo>
                  <a:cubicBezTo>
                    <a:pt x="28975" y="21543"/>
                    <a:pt x="29029" y="21713"/>
                    <a:pt x="28916" y="21713"/>
                  </a:cubicBezTo>
                  <a:cubicBezTo>
                    <a:pt x="28914" y="21713"/>
                    <a:pt x="28911" y="21713"/>
                    <a:pt x="28909" y="21712"/>
                  </a:cubicBezTo>
                  <a:cubicBezTo>
                    <a:pt x="28900" y="21815"/>
                    <a:pt x="28891" y="21914"/>
                    <a:pt x="28882" y="22013"/>
                  </a:cubicBezTo>
                  <a:cubicBezTo>
                    <a:pt x="28803" y="22073"/>
                    <a:pt x="28720" y="22119"/>
                    <a:pt x="28644" y="22170"/>
                  </a:cubicBezTo>
                  <a:lnTo>
                    <a:pt x="28644" y="22273"/>
                  </a:lnTo>
                  <a:cubicBezTo>
                    <a:pt x="28592" y="22301"/>
                    <a:pt x="28550" y="22326"/>
                    <a:pt x="28504" y="22352"/>
                  </a:cubicBezTo>
                  <a:cubicBezTo>
                    <a:pt x="28503" y="22392"/>
                    <a:pt x="28500" y="22429"/>
                    <a:pt x="28498" y="22466"/>
                  </a:cubicBezTo>
                  <a:cubicBezTo>
                    <a:pt x="28456" y="22461"/>
                    <a:pt x="28413" y="22457"/>
                    <a:pt x="28363" y="22451"/>
                  </a:cubicBezTo>
                  <a:cubicBezTo>
                    <a:pt x="28353" y="22511"/>
                    <a:pt x="28345" y="22555"/>
                    <a:pt x="28339" y="22594"/>
                  </a:cubicBezTo>
                  <a:cubicBezTo>
                    <a:pt x="28306" y="22608"/>
                    <a:pt x="28279" y="22620"/>
                    <a:pt x="28241" y="22636"/>
                  </a:cubicBezTo>
                  <a:cubicBezTo>
                    <a:pt x="28234" y="22756"/>
                    <a:pt x="28225" y="22873"/>
                    <a:pt x="28217" y="22989"/>
                  </a:cubicBezTo>
                  <a:cubicBezTo>
                    <a:pt x="28198" y="22997"/>
                    <a:pt x="28175" y="23006"/>
                    <a:pt x="28151" y="23014"/>
                  </a:cubicBezTo>
                  <a:cubicBezTo>
                    <a:pt x="28156" y="23044"/>
                    <a:pt x="28157" y="23065"/>
                    <a:pt x="28160" y="23085"/>
                  </a:cubicBezTo>
                  <a:cubicBezTo>
                    <a:pt x="28128" y="23101"/>
                    <a:pt x="28095" y="23117"/>
                    <a:pt x="28060" y="23134"/>
                  </a:cubicBezTo>
                  <a:cubicBezTo>
                    <a:pt x="28045" y="23238"/>
                    <a:pt x="28016" y="23328"/>
                    <a:pt x="27992" y="23429"/>
                  </a:cubicBezTo>
                  <a:cubicBezTo>
                    <a:pt x="27954" y="23443"/>
                    <a:pt x="27916" y="23456"/>
                    <a:pt x="27861" y="23475"/>
                  </a:cubicBezTo>
                  <a:cubicBezTo>
                    <a:pt x="27854" y="23707"/>
                    <a:pt x="27617" y="23822"/>
                    <a:pt x="27521" y="24019"/>
                  </a:cubicBezTo>
                  <a:cubicBezTo>
                    <a:pt x="27523" y="24072"/>
                    <a:pt x="27524" y="24124"/>
                    <a:pt x="27526" y="24156"/>
                  </a:cubicBezTo>
                  <a:cubicBezTo>
                    <a:pt x="27463" y="24203"/>
                    <a:pt x="27408" y="24244"/>
                    <a:pt x="27358" y="24281"/>
                  </a:cubicBezTo>
                  <a:cubicBezTo>
                    <a:pt x="27374" y="24458"/>
                    <a:pt x="27304" y="24578"/>
                    <a:pt x="27214" y="24720"/>
                  </a:cubicBezTo>
                  <a:cubicBezTo>
                    <a:pt x="27148" y="24820"/>
                    <a:pt x="27009" y="24848"/>
                    <a:pt x="26996" y="24937"/>
                  </a:cubicBezTo>
                  <a:cubicBezTo>
                    <a:pt x="26973" y="25089"/>
                    <a:pt x="26840" y="25139"/>
                    <a:pt x="26776" y="25242"/>
                  </a:cubicBezTo>
                  <a:cubicBezTo>
                    <a:pt x="26778" y="25264"/>
                    <a:pt x="26780" y="25286"/>
                    <a:pt x="26780" y="25308"/>
                  </a:cubicBezTo>
                  <a:lnTo>
                    <a:pt x="26752" y="25311"/>
                  </a:lnTo>
                  <a:lnTo>
                    <a:pt x="26762" y="25242"/>
                  </a:lnTo>
                  <a:lnTo>
                    <a:pt x="26776" y="25242"/>
                  </a:lnTo>
                  <a:cubicBezTo>
                    <a:pt x="26748" y="25236"/>
                    <a:pt x="26723" y="25232"/>
                    <a:pt x="26699" y="25226"/>
                  </a:cubicBezTo>
                  <a:cubicBezTo>
                    <a:pt x="26665" y="25302"/>
                    <a:pt x="26636" y="25367"/>
                    <a:pt x="26609" y="25429"/>
                  </a:cubicBezTo>
                  <a:cubicBezTo>
                    <a:pt x="26631" y="25511"/>
                    <a:pt x="26653" y="25591"/>
                    <a:pt x="26684" y="25699"/>
                  </a:cubicBezTo>
                  <a:cubicBezTo>
                    <a:pt x="26614" y="25651"/>
                    <a:pt x="26564" y="25616"/>
                    <a:pt x="26509" y="25579"/>
                  </a:cubicBezTo>
                  <a:cubicBezTo>
                    <a:pt x="26481" y="25616"/>
                    <a:pt x="26462" y="25639"/>
                    <a:pt x="26446" y="25660"/>
                  </a:cubicBezTo>
                  <a:cubicBezTo>
                    <a:pt x="26478" y="25710"/>
                    <a:pt x="26505" y="25752"/>
                    <a:pt x="26536" y="25802"/>
                  </a:cubicBezTo>
                  <a:cubicBezTo>
                    <a:pt x="26483" y="25807"/>
                    <a:pt x="26456" y="25810"/>
                    <a:pt x="26419" y="25813"/>
                  </a:cubicBezTo>
                  <a:cubicBezTo>
                    <a:pt x="26447" y="25870"/>
                    <a:pt x="26471" y="25920"/>
                    <a:pt x="26496" y="25969"/>
                  </a:cubicBezTo>
                  <a:cubicBezTo>
                    <a:pt x="26343" y="25935"/>
                    <a:pt x="26206" y="25904"/>
                    <a:pt x="26080" y="25876"/>
                  </a:cubicBezTo>
                  <a:cubicBezTo>
                    <a:pt x="26033" y="25972"/>
                    <a:pt x="25997" y="26045"/>
                    <a:pt x="25960" y="26119"/>
                  </a:cubicBezTo>
                  <a:cubicBezTo>
                    <a:pt x="25922" y="26089"/>
                    <a:pt x="25900" y="26073"/>
                    <a:pt x="25878" y="26054"/>
                  </a:cubicBezTo>
                  <a:cubicBezTo>
                    <a:pt x="25859" y="26094"/>
                    <a:pt x="25846" y="26123"/>
                    <a:pt x="25832" y="26151"/>
                  </a:cubicBezTo>
                  <a:cubicBezTo>
                    <a:pt x="25774" y="26148"/>
                    <a:pt x="25722" y="26147"/>
                    <a:pt x="25674" y="26145"/>
                  </a:cubicBezTo>
                  <a:cubicBezTo>
                    <a:pt x="25666" y="26175"/>
                    <a:pt x="25660" y="26204"/>
                    <a:pt x="25654" y="26232"/>
                  </a:cubicBezTo>
                  <a:cubicBezTo>
                    <a:pt x="25625" y="26234"/>
                    <a:pt x="25599" y="26235"/>
                    <a:pt x="25574" y="26236"/>
                  </a:cubicBezTo>
                  <a:cubicBezTo>
                    <a:pt x="25565" y="26270"/>
                    <a:pt x="25556" y="26300"/>
                    <a:pt x="25547" y="26337"/>
                  </a:cubicBezTo>
                  <a:cubicBezTo>
                    <a:pt x="25491" y="26353"/>
                    <a:pt x="25435" y="26367"/>
                    <a:pt x="25378" y="26385"/>
                  </a:cubicBezTo>
                  <a:cubicBezTo>
                    <a:pt x="25415" y="26501"/>
                    <a:pt x="25256" y="26445"/>
                    <a:pt x="25244" y="26531"/>
                  </a:cubicBezTo>
                  <a:cubicBezTo>
                    <a:pt x="25237" y="26585"/>
                    <a:pt x="25209" y="26595"/>
                    <a:pt x="25175" y="26595"/>
                  </a:cubicBezTo>
                  <a:cubicBezTo>
                    <a:pt x="25154" y="26595"/>
                    <a:pt x="25132" y="26592"/>
                    <a:pt x="25110" y="26592"/>
                  </a:cubicBezTo>
                  <a:cubicBezTo>
                    <a:pt x="25081" y="26592"/>
                    <a:pt x="25054" y="26598"/>
                    <a:pt x="25037" y="26628"/>
                  </a:cubicBezTo>
                  <a:cubicBezTo>
                    <a:pt x="25001" y="26688"/>
                    <a:pt x="24944" y="26740"/>
                    <a:pt x="24869" y="26828"/>
                  </a:cubicBezTo>
                  <a:cubicBezTo>
                    <a:pt x="24878" y="26750"/>
                    <a:pt x="24881" y="26721"/>
                    <a:pt x="24888" y="26656"/>
                  </a:cubicBezTo>
                  <a:lnTo>
                    <a:pt x="24888" y="26656"/>
                  </a:lnTo>
                  <a:cubicBezTo>
                    <a:pt x="24810" y="26721"/>
                    <a:pt x="24767" y="26757"/>
                    <a:pt x="24713" y="26801"/>
                  </a:cubicBezTo>
                  <a:cubicBezTo>
                    <a:pt x="24763" y="26812"/>
                    <a:pt x="24789" y="26818"/>
                    <a:pt x="24869" y="26834"/>
                  </a:cubicBezTo>
                  <a:cubicBezTo>
                    <a:pt x="24726" y="26897"/>
                    <a:pt x="24629" y="26940"/>
                    <a:pt x="24535" y="26982"/>
                  </a:cubicBezTo>
                  <a:cubicBezTo>
                    <a:pt x="24535" y="27004"/>
                    <a:pt x="24530" y="27025"/>
                    <a:pt x="24527" y="27047"/>
                  </a:cubicBezTo>
                  <a:lnTo>
                    <a:pt x="24500" y="27044"/>
                  </a:lnTo>
                  <a:lnTo>
                    <a:pt x="24523" y="26979"/>
                  </a:lnTo>
                  <a:cubicBezTo>
                    <a:pt x="24527" y="26981"/>
                    <a:pt x="24533" y="26981"/>
                    <a:pt x="24535" y="26981"/>
                  </a:cubicBezTo>
                  <a:cubicBezTo>
                    <a:pt x="24516" y="26957"/>
                    <a:pt x="24500" y="26932"/>
                    <a:pt x="24485" y="26909"/>
                  </a:cubicBezTo>
                  <a:cubicBezTo>
                    <a:pt x="24183" y="27018"/>
                    <a:pt x="24191" y="27025"/>
                    <a:pt x="24117" y="27119"/>
                  </a:cubicBezTo>
                  <a:cubicBezTo>
                    <a:pt x="24094" y="27115"/>
                    <a:pt x="24072" y="27113"/>
                    <a:pt x="24050" y="27113"/>
                  </a:cubicBezTo>
                  <a:cubicBezTo>
                    <a:pt x="23969" y="27113"/>
                    <a:pt x="23892" y="27140"/>
                    <a:pt x="23817" y="27187"/>
                  </a:cubicBezTo>
                  <a:cubicBezTo>
                    <a:pt x="23765" y="27218"/>
                    <a:pt x="23690" y="27218"/>
                    <a:pt x="23649" y="27255"/>
                  </a:cubicBezTo>
                  <a:cubicBezTo>
                    <a:pt x="23561" y="27333"/>
                    <a:pt x="23487" y="27427"/>
                    <a:pt x="23403" y="27516"/>
                  </a:cubicBezTo>
                  <a:cubicBezTo>
                    <a:pt x="23286" y="27522"/>
                    <a:pt x="23167" y="27527"/>
                    <a:pt x="23103" y="27669"/>
                  </a:cubicBezTo>
                  <a:cubicBezTo>
                    <a:pt x="23096" y="27686"/>
                    <a:pt x="23075" y="27708"/>
                    <a:pt x="23061" y="27711"/>
                  </a:cubicBezTo>
                  <a:cubicBezTo>
                    <a:pt x="22909" y="27740"/>
                    <a:pt x="22815" y="27834"/>
                    <a:pt x="22709" y="27928"/>
                  </a:cubicBezTo>
                  <a:cubicBezTo>
                    <a:pt x="22656" y="27973"/>
                    <a:pt x="22559" y="27971"/>
                    <a:pt x="22440" y="28001"/>
                  </a:cubicBezTo>
                  <a:cubicBezTo>
                    <a:pt x="22399" y="28031"/>
                    <a:pt x="22385" y="28142"/>
                    <a:pt x="22250" y="28164"/>
                  </a:cubicBezTo>
                  <a:cubicBezTo>
                    <a:pt x="22169" y="28179"/>
                    <a:pt x="22096" y="28289"/>
                    <a:pt x="22019" y="28355"/>
                  </a:cubicBezTo>
                  <a:cubicBezTo>
                    <a:pt x="21995" y="28346"/>
                    <a:pt x="21976" y="28340"/>
                    <a:pt x="21969" y="28337"/>
                  </a:cubicBezTo>
                  <a:cubicBezTo>
                    <a:pt x="21890" y="28418"/>
                    <a:pt x="21817" y="28507"/>
                    <a:pt x="21735" y="28579"/>
                  </a:cubicBezTo>
                  <a:cubicBezTo>
                    <a:pt x="21763" y="28590"/>
                    <a:pt x="21790" y="28602"/>
                    <a:pt x="21822" y="28617"/>
                  </a:cubicBezTo>
                  <a:cubicBezTo>
                    <a:pt x="21785" y="28663"/>
                    <a:pt x="21748" y="28708"/>
                    <a:pt x="21707" y="28761"/>
                  </a:cubicBezTo>
                  <a:cubicBezTo>
                    <a:pt x="21659" y="28718"/>
                    <a:pt x="21625" y="28689"/>
                    <a:pt x="21576" y="28645"/>
                  </a:cubicBezTo>
                  <a:cubicBezTo>
                    <a:pt x="21514" y="28743"/>
                    <a:pt x="21425" y="28783"/>
                    <a:pt x="21324" y="28783"/>
                  </a:cubicBezTo>
                  <a:cubicBezTo>
                    <a:pt x="21285" y="28783"/>
                    <a:pt x="21245" y="28778"/>
                    <a:pt x="21204" y="28767"/>
                  </a:cubicBezTo>
                  <a:cubicBezTo>
                    <a:pt x="21198" y="28824"/>
                    <a:pt x="21195" y="28861"/>
                    <a:pt x="21192" y="28896"/>
                  </a:cubicBezTo>
                  <a:cubicBezTo>
                    <a:pt x="21158" y="28952"/>
                    <a:pt x="21024" y="28908"/>
                    <a:pt x="21072" y="29019"/>
                  </a:cubicBezTo>
                  <a:cubicBezTo>
                    <a:pt x="21110" y="29036"/>
                    <a:pt x="21119" y="29052"/>
                    <a:pt x="21132" y="29079"/>
                  </a:cubicBezTo>
                  <a:cubicBezTo>
                    <a:pt x="21063" y="29126"/>
                    <a:pt x="20991" y="29175"/>
                    <a:pt x="20913" y="29228"/>
                  </a:cubicBezTo>
                  <a:cubicBezTo>
                    <a:pt x="20889" y="29217"/>
                    <a:pt x="20851" y="29201"/>
                    <a:pt x="20807" y="29182"/>
                  </a:cubicBezTo>
                  <a:cubicBezTo>
                    <a:pt x="20902" y="29129"/>
                    <a:pt x="20992" y="29077"/>
                    <a:pt x="21072" y="29019"/>
                  </a:cubicBezTo>
                  <a:lnTo>
                    <a:pt x="21072" y="29019"/>
                  </a:lnTo>
                  <a:cubicBezTo>
                    <a:pt x="21033" y="29035"/>
                    <a:pt x="21000" y="29042"/>
                    <a:pt x="20971" y="29042"/>
                  </a:cubicBezTo>
                  <a:cubicBezTo>
                    <a:pt x="20865" y="29042"/>
                    <a:pt x="20809" y="28957"/>
                    <a:pt x="20755" y="28957"/>
                  </a:cubicBezTo>
                  <a:cubicBezTo>
                    <a:pt x="20754" y="28957"/>
                    <a:pt x="20754" y="28957"/>
                    <a:pt x="20754" y="28957"/>
                  </a:cubicBezTo>
                  <a:cubicBezTo>
                    <a:pt x="20643" y="29005"/>
                    <a:pt x="20539" y="29064"/>
                    <a:pt x="20436" y="29114"/>
                  </a:cubicBezTo>
                  <a:cubicBezTo>
                    <a:pt x="20332" y="29163"/>
                    <a:pt x="20229" y="29210"/>
                    <a:pt x="20127" y="29255"/>
                  </a:cubicBezTo>
                  <a:cubicBezTo>
                    <a:pt x="19925" y="29353"/>
                    <a:pt x="19730" y="29450"/>
                    <a:pt x="19522" y="29531"/>
                  </a:cubicBezTo>
                  <a:cubicBezTo>
                    <a:pt x="19515" y="29551"/>
                    <a:pt x="19502" y="29570"/>
                    <a:pt x="19490" y="29589"/>
                  </a:cubicBezTo>
                  <a:lnTo>
                    <a:pt x="19466" y="29576"/>
                  </a:lnTo>
                  <a:lnTo>
                    <a:pt x="19512" y="29525"/>
                  </a:lnTo>
                  <a:cubicBezTo>
                    <a:pt x="19516" y="29528"/>
                    <a:pt x="19522" y="29531"/>
                    <a:pt x="19522" y="29531"/>
                  </a:cubicBezTo>
                  <a:cubicBezTo>
                    <a:pt x="19512" y="29494"/>
                    <a:pt x="19506" y="29460"/>
                    <a:pt x="19497" y="29413"/>
                  </a:cubicBezTo>
                  <a:cubicBezTo>
                    <a:pt x="19449" y="29453"/>
                    <a:pt x="19433" y="29464"/>
                    <a:pt x="19425" y="29470"/>
                  </a:cubicBezTo>
                  <a:cubicBezTo>
                    <a:pt x="19247" y="29489"/>
                    <a:pt x="19106" y="29511"/>
                    <a:pt x="18952" y="29511"/>
                  </a:cubicBezTo>
                  <a:cubicBezTo>
                    <a:pt x="18938" y="29511"/>
                    <a:pt x="18924" y="29510"/>
                    <a:pt x="18910" y="29510"/>
                  </a:cubicBezTo>
                  <a:cubicBezTo>
                    <a:pt x="18878" y="29484"/>
                    <a:pt x="18838" y="29453"/>
                    <a:pt x="18779" y="29407"/>
                  </a:cubicBezTo>
                  <a:cubicBezTo>
                    <a:pt x="18719" y="29441"/>
                    <a:pt x="18663" y="29481"/>
                    <a:pt x="18598" y="29504"/>
                  </a:cubicBezTo>
                  <a:cubicBezTo>
                    <a:pt x="18515" y="29534"/>
                    <a:pt x="18435" y="29603"/>
                    <a:pt x="18343" y="29603"/>
                  </a:cubicBezTo>
                  <a:cubicBezTo>
                    <a:pt x="18306" y="29603"/>
                    <a:pt x="18267" y="29591"/>
                    <a:pt x="18225" y="29561"/>
                  </a:cubicBezTo>
                  <a:cubicBezTo>
                    <a:pt x="18217" y="29556"/>
                    <a:pt x="18206" y="29554"/>
                    <a:pt x="18193" y="29554"/>
                  </a:cubicBezTo>
                  <a:cubicBezTo>
                    <a:pt x="18165" y="29554"/>
                    <a:pt x="18129" y="29563"/>
                    <a:pt x="18100" y="29564"/>
                  </a:cubicBezTo>
                  <a:cubicBezTo>
                    <a:pt x="18097" y="29564"/>
                    <a:pt x="18094" y="29564"/>
                    <a:pt x="18091" y="29564"/>
                  </a:cubicBezTo>
                  <a:cubicBezTo>
                    <a:pt x="17879" y="29564"/>
                    <a:pt x="17699" y="29674"/>
                    <a:pt x="17513" y="29742"/>
                  </a:cubicBezTo>
                  <a:cubicBezTo>
                    <a:pt x="17482" y="29719"/>
                    <a:pt x="17457" y="29701"/>
                    <a:pt x="17449" y="29695"/>
                  </a:cubicBezTo>
                  <a:cubicBezTo>
                    <a:pt x="17363" y="29719"/>
                    <a:pt x="17286" y="29741"/>
                    <a:pt x="17211" y="29763"/>
                  </a:cubicBezTo>
                  <a:cubicBezTo>
                    <a:pt x="17201" y="29795"/>
                    <a:pt x="17192" y="29828"/>
                    <a:pt x="17189" y="29840"/>
                  </a:cubicBezTo>
                  <a:cubicBezTo>
                    <a:pt x="17020" y="29865"/>
                    <a:pt x="16880" y="29887"/>
                    <a:pt x="16723" y="29910"/>
                  </a:cubicBezTo>
                  <a:cubicBezTo>
                    <a:pt x="16761" y="29873"/>
                    <a:pt x="16781" y="29853"/>
                    <a:pt x="16815" y="29819"/>
                  </a:cubicBezTo>
                  <a:cubicBezTo>
                    <a:pt x="16767" y="29815"/>
                    <a:pt x="16730" y="29810"/>
                    <a:pt x="16693" y="29807"/>
                  </a:cubicBezTo>
                  <a:cubicBezTo>
                    <a:pt x="16674" y="29870"/>
                    <a:pt x="16658" y="29920"/>
                    <a:pt x="16627" y="30021"/>
                  </a:cubicBezTo>
                  <a:cubicBezTo>
                    <a:pt x="16606" y="29913"/>
                    <a:pt x="16596" y="29860"/>
                    <a:pt x="16586" y="29804"/>
                  </a:cubicBezTo>
                  <a:cubicBezTo>
                    <a:pt x="16543" y="29810"/>
                    <a:pt x="16512" y="29816"/>
                    <a:pt x="16478" y="29822"/>
                  </a:cubicBezTo>
                  <a:cubicBezTo>
                    <a:pt x="16497" y="29854"/>
                    <a:pt x="16512" y="29881"/>
                    <a:pt x="16531" y="29912"/>
                  </a:cubicBezTo>
                  <a:cubicBezTo>
                    <a:pt x="16461" y="29913"/>
                    <a:pt x="16402" y="29913"/>
                    <a:pt x="16342" y="29915"/>
                  </a:cubicBezTo>
                  <a:cubicBezTo>
                    <a:pt x="16339" y="29857"/>
                    <a:pt x="16337" y="29812"/>
                    <a:pt x="16333" y="29723"/>
                  </a:cubicBezTo>
                  <a:cubicBezTo>
                    <a:pt x="16234" y="29826"/>
                    <a:pt x="16164" y="29906"/>
                    <a:pt x="16090" y="29973"/>
                  </a:cubicBezTo>
                  <a:cubicBezTo>
                    <a:pt x="16056" y="29943"/>
                    <a:pt x="16012" y="29900"/>
                    <a:pt x="15981" y="29872"/>
                  </a:cubicBezTo>
                  <a:cubicBezTo>
                    <a:pt x="15849" y="29860"/>
                    <a:pt x="15730" y="29850"/>
                    <a:pt x="15618" y="29840"/>
                  </a:cubicBezTo>
                  <a:cubicBezTo>
                    <a:pt x="15600" y="29882"/>
                    <a:pt x="15587" y="29913"/>
                    <a:pt x="15565" y="29969"/>
                  </a:cubicBezTo>
                  <a:cubicBezTo>
                    <a:pt x="15474" y="29898"/>
                    <a:pt x="15404" y="29845"/>
                    <a:pt x="15341" y="29795"/>
                  </a:cubicBezTo>
                  <a:cubicBezTo>
                    <a:pt x="15291" y="29819"/>
                    <a:pt x="15259" y="29834"/>
                    <a:pt x="15229" y="29847"/>
                  </a:cubicBezTo>
                  <a:cubicBezTo>
                    <a:pt x="15207" y="29823"/>
                    <a:pt x="15193" y="29809"/>
                    <a:pt x="15193" y="29809"/>
                  </a:cubicBezTo>
                  <a:cubicBezTo>
                    <a:pt x="15123" y="29819"/>
                    <a:pt x="15063" y="29826"/>
                    <a:pt x="15007" y="29837"/>
                  </a:cubicBezTo>
                  <a:cubicBezTo>
                    <a:pt x="14992" y="29854"/>
                    <a:pt x="14975" y="29869"/>
                    <a:pt x="14957" y="29882"/>
                  </a:cubicBezTo>
                  <a:lnTo>
                    <a:pt x="14939" y="29863"/>
                  </a:lnTo>
                  <a:lnTo>
                    <a:pt x="14998" y="29828"/>
                  </a:lnTo>
                  <a:cubicBezTo>
                    <a:pt x="15003" y="29832"/>
                    <a:pt x="15006" y="29835"/>
                    <a:pt x="15007" y="29837"/>
                  </a:cubicBezTo>
                  <a:cubicBezTo>
                    <a:pt x="14979" y="29794"/>
                    <a:pt x="14954" y="29754"/>
                    <a:pt x="14934" y="29720"/>
                  </a:cubicBezTo>
                  <a:cubicBezTo>
                    <a:pt x="14806" y="29706"/>
                    <a:pt x="14688" y="29706"/>
                    <a:pt x="14576" y="29684"/>
                  </a:cubicBezTo>
                  <a:cubicBezTo>
                    <a:pt x="14551" y="29719"/>
                    <a:pt x="14530" y="29748"/>
                    <a:pt x="14510" y="29778"/>
                  </a:cubicBezTo>
                  <a:cubicBezTo>
                    <a:pt x="14503" y="29770"/>
                    <a:pt x="14497" y="29765"/>
                    <a:pt x="14486" y="29754"/>
                  </a:cubicBezTo>
                  <a:cubicBezTo>
                    <a:pt x="14488" y="29712"/>
                    <a:pt x="14489" y="29666"/>
                    <a:pt x="14491" y="29609"/>
                  </a:cubicBezTo>
                  <a:cubicBezTo>
                    <a:pt x="14327" y="29545"/>
                    <a:pt x="14123" y="29582"/>
                    <a:pt x="13995" y="29447"/>
                  </a:cubicBezTo>
                  <a:cubicBezTo>
                    <a:pt x="13949" y="29457"/>
                    <a:pt x="13903" y="29477"/>
                    <a:pt x="13864" y="29477"/>
                  </a:cubicBezTo>
                  <a:cubicBezTo>
                    <a:pt x="13857" y="29477"/>
                    <a:pt x="13850" y="29476"/>
                    <a:pt x="13843" y="29475"/>
                  </a:cubicBezTo>
                  <a:cubicBezTo>
                    <a:pt x="13777" y="29458"/>
                    <a:pt x="13721" y="29401"/>
                    <a:pt x="13655" y="29389"/>
                  </a:cubicBezTo>
                  <a:cubicBezTo>
                    <a:pt x="13640" y="29386"/>
                    <a:pt x="13624" y="29385"/>
                    <a:pt x="13608" y="29385"/>
                  </a:cubicBezTo>
                  <a:cubicBezTo>
                    <a:pt x="13555" y="29385"/>
                    <a:pt x="13499" y="29398"/>
                    <a:pt x="13445" y="29404"/>
                  </a:cubicBezTo>
                  <a:lnTo>
                    <a:pt x="13337" y="29311"/>
                  </a:lnTo>
                  <a:cubicBezTo>
                    <a:pt x="13270" y="29370"/>
                    <a:pt x="13212" y="29423"/>
                    <a:pt x="13155" y="29469"/>
                  </a:cubicBezTo>
                  <a:cubicBezTo>
                    <a:pt x="13124" y="29420"/>
                    <a:pt x="13100" y="29386"/>
                    <a:pt x="13075" y="29348"/>
                  </a:cubicBezTo>
                  <a:cubicBezTo>
                    <a:pt x="13124" y="29339"/>
                    <a:pt x="13168" y="29344"/>
                    <a:pt x="13275" y="29320"/>
                  </a:cubicBezTo>
                  <a:cubicBezTo>
                    <a:pt x="13106" y="29276"/>
                    <a:pt x="12979" y="29208"/>
                    <a:pt x="12866" y="29208"/>
                  </a:cubicBezTo>
                  <a:cubicBezTo>
                    <a:pt x="12837" y="29208"/>
                    <a:pt x="12809" y="29213"/>
                    <a:pt x="12781" y="29223"/>
                  </a:cubicBezTo>
                  <a:cubicBezTo>
                    <a:pt x="12705" y="29180"/>
                    <a:pt x="12644" y="29122"/>
                    <a:pt x="12606" y="29122"/>
                  </a:cubicBezTo>
                  <a:cubicBezTo>
                    <a:pt x="12604" y="29122"/>
                    <a:pt x="12601" y="29122"/>
                    <a:pt x="12599" y="29123"/>
                  </a:cubicBezTo>
                  <a:cubicBezTo>
                    <a:pt x="12569" y="29131"/>
                    <a:pt x="12540" y="29134"/>
                    <a:pt x="12512" y="29134"/>
                  </a:cubicBezTo>
                  <a:cubicBezTo>
                    <a:pt x="12394" y="29134"/>
                    <a:pt x="12292" y="29077"/>
                    <a:pt x="12216" y="29063"/>
                  </a:cubicBezTo>
                  <a:cubicBezTo>
                    <a:pt x="12085" y="29070"/>
                    <a:pt x="11962" y="29094"/>
                    <a:pt x="11847" y="29094"/>
                  </a:cubicBezTo>
                  <a:cubicBezTo>
                    <a:pt x="11843" y="29094"/>
                    <a:pt x="11840" y="29094"/>
                    <a:pt x="11837" y="29094"/>
                  </a:cubicBezTo>
                  <a:cubicBezTo>
                    <a:pt x="11719" y="29092"/>
                    <a:pt x="11614" y="29049"/>
                    <a:pt x="11519" y="28947"/>
                  </a:cubicBezTo>
                  <a:cubicBezTo>
                    <a:pt x="11460" y="28966"/>
                    <a:pt x="11403" y="28983"/>
                    <a:pt x="11363" y="28997"/>
                  </a:cubicBezTo>
                  <a:cubicBezTo>
                    <a:pt x="11300" y="28972"/>
                    <a:pt x="11253" y="28951"/>
                    <a:pt x="11214" y="28936"/>
                  </a:cubicBezTo>
                  <a:cubicBezTo>
                    <a:pt x="11214" y="28888"/>
                    <a:pt x="11214" y="28854"/>
                    <a:pt x="11214" y="28829"/>
                  </a:cubicBezTo>
                  <a:cubicBezTo>
                    <a:pt x="11088" y="28805"/>
                    <a:pt x="10976" y="28785"/>
                    <a:pt x="10848" y="28761"/>
                  </a:cubicBezTo>
                  <a:cubicBezTo>
                    <a:pt x="10817" y="28771"/>
                    <a:pt x="10767" y="28788"/>
                    <a:pt x="10696" y="28811"/>
                  </a:cubicBezTo>
                  <a:cubicBezTo>
                    <a:pt x="10639" y="28773"/>
                    <a:pt x="10570" y="28727"/>
                    <a:pt x="10502" y="28683"/>
                  </a:cubicBezTo>
                  <a:cubicBezTo>
                    <a:pt x="10459" y="28657"/>
                    <a:pt x="10406" y="28602"/>
                    <a:pt x="10374" y="28602"/>
                  </a:cubicBezTo>
                  <a:cubicBezTo>
                    <a:pt x="10374" y="28602"/>
                    <a:pt x="10373" y="28602"/>
                    <a:pt x="10373" y="28602"/>
                  </a:cubicBezTo>
                  <a:cubicBezTo>
                    <a:pt x="10360" y="28604"/>
                    <a:pt x="10347" y="28604"/>
                    <a:pt x="10334" y="28604"/>
                  </a:cubicBezTo>
                  <a:cubicBezTo>
                    <a:pt x="10167" y="28604"/>
                    <a:pt x="10046" y="28474"/>
                    <a:pt x="9902" y="28411"/>
                  </a:cubicBezTo>
                  <a:cubicBezTo>
                    <a:pt x="9850" y="28389"/>
                    <a:pt x="9831" y="28327"/>
                    <a:pt x="9743" y="28324"/>
                  </a:cubicBezTo>
                  <a:cubicBezTo>
                    <a:pt x="9684" y="28321"/>
                    <a:pt x="9619" y="28227"/>
                    <a:pt x="9543" y="28162"/>
                  </a:cubicBezTo>
                  <a:cubicBezTo>
                    <a:pt x="9484" y="28189"/>
                    <a:pt x="9416" y="28220"/>
                    <a:pt x="9350" y="28251"/>
                  </a:cubicBezTo>
                  <a:cubicBezTo>
                    <a:pt x="9341" y="28184"/>
                    <a:pt x="9333" y="28114"/>
                    <a:pt x="9325" y="28045"/>
                  </a:cubicBezTo>
                  <a:cubicBezTo>
                    <a:pt x="9281" y="28051"/>
                    <a:pt x="9253" y="28053"/>
                    <a:pt x="9231" y="28056"/>
                  </a:cubicBezTo>
                  <a:cubicBezTo>
                    <a:pt x="9213" y="28023"/>
                    <a:pt x="9202" y="27996"/>
                    <a:pt x="9181" y="27955"/>
                  </a:cubicBezTo>
                  <a:cubicBezTo>
                    <a:pt x="9154" y="27964"/>
                    <a:pt x="9131" y="27968"/>
                    <a:pt x="9109" y="27968"/>
                  </a:cubicBezTo>
                  <a:cubicBezTo>
                    <a:pt x="8942" y="27968"/>
                    <a:pt x="8914" y="27729"/>
                    <a:pt x="8744" y="27696"/>
                  </a:cubicBezTo>
                  <a:cubicBezTo>
                    <a:pt x="8701" y="27700"/>
                    <a:pt x="8641" y="27708"/>
                    <a:pt x="8575" y="27715"/>
                  </a:cubicBezTo>
                  <a:cubicBezTo>
                    <a:pt x="8572" y="27662"/>
                    <a:pt x="8569" y="27614"/>
                    <a:pt x="8565" y="27566"/>
                  </a:cubicBezTo>
                  <a:cubicBezTo>
                    <a:pt x="8523" y="27524"/>
                    <a:pt x="8484" y="27483"/>
                    <a:pt x="8437" y="27434"/>
                  </a:cubicBezTo>
                  <a:cubicBezTo>
                    <a:pt x="8416" y="27433"/>
                    <a:pt x="8376" y="27431"/>
                    <a:pt x="8342" y="27430"/>
                  </a:cubicBezTo>
                  <a:cubicBezTo>
                    <a:pt x="8317" y="27384"/>
                    <a:pt x="8301" y="27353"/>
                    <a:pt x="8284" y="27322"/>
                  </a:cubicBezTo>
                  <a:cubicBezTo>
                    <a:pt x="8228" y="27330"/>
                    <a:pt x="8176" y="27336"/>
                    <a:pt x="8122" y="27341"/>
                  </a:cubicBezTo>
                  <a:cubicBezTo>
                    <a:pt x="8106" y="27285"/>
                    <a:pt x="8089" y="27230"/>
                    <a:pt x="8070" y="27160"/>
                  </a:cubicBezTo>
                  <a:cubicBezTo>
                    <a:pt x="8011" y="27140"/>
                    <a:pt x="7951" y="27107"/>
                    <a:pt x="7889" y="27080"/>
                  </a:cubicBezTo>
                  <a:cubicBezTo>
                    <a:pt x="7858" y="27021"/>
                    <a:pt x="7825" y="26953"/>
                    <a:pt x="7794" y="26894"/>
                  </a:cubicBezTo>
                  <a:cubicBezTo>
                    <a:pt x="7673" y="26888"/>
                    <a:pt x="7611" y="26831"/>
                    <a:pt x="7599" y="26718"/>
                  </a:cubicBezTo>
                  <a:cubicBezTo>
                    <a:pt x="7583" y="26725"/>
                    <a:pt x="7567" y="26728"/>
                    <a:pt x="7553" y="26728"/>
                  </a:cubicBezTo>
                  <a:cubicBezTo>
                    <a:pt x="7482" y="26728"/>
                    <a:pt x="7442" y="26647"/>
                    <a:pt x="7380" y="26625"/>
                  </a:cubicBezTo>
                  <a:cubicBezTo>
                    <a:pt x="7303" y="26599"/>
                    <a:pt x="7336" y="26479"/>
                    <a:pt x="7242" y="26479"/>
                  </a:cubicBezTo>
                  <a:cubicBezTo>
                    <a:pt x="7236" y="26479"/>
                    <a:pt x="7230" y="26480"/>
                    <a:pt x="7223" y="26481"/>
                  </a:cubicBezTo>
                  <a:cubicBezTo>
                    <a:pt x="7218" y="26481"/>
                    <a:pt x="7214" y="26482"/>
                    <a:pt x="7210" y="26482"/>
                  </a:cubicBezTo>
                  <a:cubicBezTo>
                    <a:pt x="7132" y="26482"/>
                    <a:pt x="7191" y="26362"/>
                    <a:pt x="7090" y="26351"/>
                  </a:cubicBezTo>
                  <a:cubicBezTo>
                    <a:pt x="7021" y="26344"/>
                    <a:pt x="6952" y="26263"/>
                    <a:pt x="6886" y="26213"/>
                  </a:cubicBezTo>
                  <a:cubicBezTo>
                    <a:pt x="6795" y="26151"/>
                    <a:pt x="6699" y="26098"/>
                    <a:pt x="6605" y="26041"/>
                  </a:cubicBezTo>
                  <a:cubicBezTo>
                    <a:pt x="6576" y="26066"/>
                    <a:pt x="6549" y="26083"/>
                    <a:pt x="6525" y="26083"/>
                  </a:cubicBezTo>
                  <a:cubicBezTo>
                    <a:pt x="6497" y="26083"/>
                    <a:pt x="6474" y="26060"/>
                    <a:pt x="6456" y="26001"/>
                  </a:cubicBezTo>
                  <a:cubicBezTo>
                    <a:pt x="6502" y="25991"/>
                    <a:pt x="6545" y="25981"/>
                    <a:pt x="6590" y="25970"/>
                  </a:cubicBezTo>
                  <a:cubicBezTo>
                    <a:pt x="6527" y="25842"/>
                    <a:pt x="6470" y="25727"/>
                    <a:pt x="6408" y="25604"/>
                  </a:cubicBezTo>
                  <a:cubicBezTo>
                    <a:pt x="6400" y="25604"/>
                    <a:pt x="6371" y="25601"/>
                    <a:pt x="6343" y="25598"/>
                  </a:cubicBezTo>
                  <a:lnTo>
                    <a:pt x="6334" y="25514"/>
                  </a:lnTo>
                  <a:cubicBezTo>
                    <a:pt x="6309" y="25513"/>
                    <a:pt x="6289" y="25511"/>
                    <a:pt x="6268" y="25510"/>
                  </a:cubicBezTo>
                  <a:cubicBezTo>
                    <a:pt x="6247" y="25466"/>
                    <a:pt x="6224" y="25418"/>
                    <a:pt x="6200" y="25370"/>
                  </a:cubicBezTo>
                  <a:cubicBezTo>
                    <a:pt x="6147" y="25391"/>
                    <a:pt x="6114" y="25404"/>
                    <a:pt x="6078" y="25417"/>
                  </a:cubicBezTo>
                  <a:cubicBezTo>
                    <a:pt x="6064" y="25370"/>
                    <a:pt x="6049" y="25326"/>
                    <a:pt x="6037" y="25286"/>
                  </a:cubicBezTo>
                  <a:cubicBezTo>
                    <a:pt x="5988" y="25282"/>
                    <a:pt x="5962" y="25274"/>
                    <a:pt x="5934" y="25270"/>
                  </a:cubicBezTo>
                  <a:cubicBezTo>
                    <a:pt x="5933" y="25240"/>
                    <a:pt x="5931" y="25211"/>
                    <a:pt x="5930" y="25195"/>
                  </a:cubicBezTo>
                  <a:cubicBezTo>
                    <a:pt x="5844" y="25154"/>
                    <a:pt x="5765" y="25117"/>
                    <a:pt x="5690" y="25082"/>
                  </a:cubicBezTo>
                  <a:cubicBezTo>
                    <a:pt x="5678" y="25024"/>
                    <a:pt x="5669" y="24976"/>
                    <a:pt x="5660" y="24932"/>
                  </a:cubicBezTo>
                  <a:cubicBezTo>
                    <a:pt x="5582" y="24915"/>
                    <a:pt x="5522" y="24902"/>
                    <a:pt x="5451" y="24887"/>
                  </a:cubicBezTo>
                  <a:cubicBezTo>
                    <a:pt x="5482" y="24842"/>
                    <a:pt x="5499" y="24820"/>
                    <a:pt x="5519" y="24789"/>
                  </a:cubicBezTo>
                  <a:cubicBezTo>
                    <a:pt x="5482" y="24774"/>
                    <a:pt x="5450" y="24762"/>
                    <a:pt x="5443" y="24761"/>
                  </a:cubicBezTo>
                  <a:cubicBezTo>
                    <a:pt x="5376" y="24656"/>
                    <a:pt x="5338" y="24528"/>
                    <a:pt x="5266" y="24498"/>
                  </a:cubicBezTo>
                  <a:cubicBezTo>
                    <a:pt x="5148" y="24445"/>
                    <a:pt x="5098" y="24318"/>
                    <a:pt x="5012" y="24277"/>
                  </a:cubicBezTo>
                  <a:cubicBezTo>
                    <a:pt x="4894" y="24221"/>
                    <a:pt x="4829" y="24124"/>
                    <a:pt x="4786" y="24027"/>
                  </a:cubicBezTo>
                  <a:cubicBezTo>
                    <a:pt x="4756" y="23955"/>
                    <a:pt x="4632" y="24005"/>
                    <a:pt x="4656" y="23885"/>
                  </a:cubicBezTo>
                  <a:cubicBezTo>
                    <a:pt x="4658" y="23868"/>
                    <a:pt x="4557" y="23815"/>
                    <a:pt x="4503" y="23777"/>
                  </a:cubicBezTo>
                  <a:cubicBezTo>
                    <a:pt x="4498" y="23810"/>
                    <a:pt x="4492" y="23838"/>
                    <a:pt x="4488" y="23866"/>
                  </a:cubicBezTo>
                  <a:cubicBezTo>
                    <a:pt x="4423" y="23815"/>
                    <a:pt x="4361" y="23763"/>
                    <a:pt x="4291" y="23706"/>
                  </a:cubicBezTo>
                  <a:cubicBezTo>
                    <a:pt x="4291" y="23696"/>
                    <a:pt x="4294" y="23666"/>
                    <a:pt x="4297" y="23634"/>
                  </a:cubicBezTo>
                  <a:cubicBezTo>
                    <a:pt x="4233" y="23588"/>
                    <a:pt x="4189" y="23491"/>
                    <a:pt x="4139" y="23472"/>
                  </a:cubicBezTo>
                  <a:cubicBezTo>
                    <a:pt x="4008" y="23424"/>
                    <a:pt x="4091" y="23331"/>
                    <a:pt x="4048" y="23260"/>
                  </a:cubicBezTo>
                  <a:cubicBezTo>
                    <a:pt x="4010" y="23195"/>
                    <a:pt x="4024" y="23097"/>
                    <a:pt x="4017" y="23013"/>
                  </a:cubicBezTo>
                  <a:lnTo>
                    <a:pt x="4017" y="23013"/>
                  </a:lnTo>
                  <a:cubicBezTo>
                    <a:pt x="3983" y="23023"/>
                    <a:pt x="3957" y="23031"/>
                    <a:pt x="3933" y="23037"/>
                  </a:cubicBezTo>
                  <a:cubicBezTo>
                    <a:pt x="3916" y="22998"/>
                    <a:pt x="3908" y="22944"/>
                    <a:pt x="3883" y="22931"/>
                  </a:cubicBezTo>
                  <a:cubicBezTo>
                    <a:pt x="3827" y="22898"/>
                    <a:pt x="3818" y="22864"/>
                    <a:pt x="3820" y="22804"/>
                  </a:cubicBezTo>
                  <a:cubicBezTo>
                    <a:pt x="3820" y="22759"/>
                    <a:pt x="3795" y="22704"/>
                    <a:pt x="3768" y="22661"/>
                  </a:cubicBezTo>
                  <a:cubicBezTo>
                    <a:pt x="3742" y="22622"/>
                    <a:pt x="3698" y="22592"/>
                    <a:pt x="3660" y="22557"/>
                  </a:cubicBezTo>
                  <a:cubicBezTo>
                    <a:pt x="3658" y="22529"/>
                    <a:pt x="3655" y="22491"/>
                    <a:pt x="3654" y="22451"/>
                  </a:cubicBezTo>
                  <a:cubicBezTo>
                    <a:pt x="3651" y="22420"/>
                    <a:pt x="3651" y="22387"/>
                    <a:pt x="3651" y="22387"/>
                  </a:cubicBezTo>
                  <a:cubicBezTo>
                    <a:pt x="3651" y="22387"/>
                    <a:pt x="3651" y="22388"/>
                    <a:pt x="3651" y="22391"/>
                  </a:cubicBezTo>
                  <a:cubicBezTo>
                    <a:pt x="3589" y="22298"/>
                    <a:pt x="3511" y="22222"/>
                    <a:pt x="3523" y="22188"/>
                  </a:cubicBezTo>
                  <a:cubicBezTo>
                    <a:pt x="3558" y="22086"/>
                    <a:pt x="3448" y="22108"/>
                    <a:pt x="3434" y="22061"/>
                  </a:cubicBezTo>
                  <a:cubicBezTo>
                    <a:pt x="3418" y="21992"/>
                    <a:pt x="3409" y="21921"/>
                    <a:pt x="3405" y="21895"/>
                  </a:cubicBezTo>
                  <a:cubicBezTo>
                    <a:pt x="3323" y="21760"/>
                    <a:pt x="3259" y="21655"/>
                    <a:pt x="3174" y="21514"/>
                  </a:cubicBezTo>
                  <a:cubicBezTo>
                    <a:pt x="3202" y="21473"/>
                    <a:pt x="3237" y="21424"/>
                    <a:pt x="3270" y="21378"/>
                  </a:cubicBezTo>
                  <a:cubicBezTo>
                    <a:pt x="3201" y="21281"/>
                    <a:pt x="3139" y="21200"/>
                    <a:pt x="3083" y="21117"/>
                  </a:cubicBezTo>
                  <a:cubicBezTo>
                    <a:pt x="3021" y="21022"/>
                    <a:pt x="2965" y="20925"/>
                    <a:pt x="2899" y="20819"/>
                  </a:cubicBezTo>
                  <a:cubicBezTo>
                    <a:pt x="2928" y="20668"/>
                    <a:pt x="2867" y="20538"/>
                    <a:pt x="2753" y="20424"/>
                  </a:cubicBezTo>
                  <a:cubicBezTo>
                    <a:pt x="2758" y="20375"/>
                    <a:pt x="2778" y="20319"/>
                    <a:pt x="2762" y="20278"/>
                  </a:cubicBezTo>
                  <a:cubicBezTo>
                    <a:pt x="2737" y="20206"/>
                    <a:pt x="2646" y="20124"/>
                    <a:pt x="2659" y="20078"/>
                  </a:cubicBezTo>
                  <a:cubicBezTo>
                    <a:pt x="2687" y="19982"/>
                    <a:pt x="2638" y="19915"/>
                    <a:pt x="2621" y="19835"/>
                  </a:cubicBezTo>
                  <a:cubicBezTo>
                    <a:pt x="2613" y="19807"/>
                    <a:pt x="2600" y="19770"/>
                    <a:pt x="2580" y="19754"/>
                  </a:cubicBezTo>
                  <a:cubicBezTo>
                    <a:pt x="2480" y="19673"/>
                    <a:pt x="2428" y="19562"/>
                    <a:pt x="2381" y="19447"/>
                  </a:cubicBezTo>
                  <a:cubicBezTo>
                    <a:pt x="2344" y="19331"/>
                    <a:pt x="2315" y="19210"/>
                    <a:pt x="2241" y="19113"/>
                  </a:cubicBezTo>
                  <a:cubicBezTo>
                    <a:pt x="2265" y="18991"/>
                    <a:pt x="2119" y="18914"/>
                    <a:pt x="2160" y="18789"/>
                  </a:cubicBezTo>
                  <a:cubicBezTo>
                    <a:pt x="1962" y="18641"/>
                    <a:pt x="1960" y="18639"/>
                    <a:pt x="1976" y="18613"/>
                  </a:cubicBezTo>
                  <a:lnTo>
                    <a:pt x="2047" y="18574"/>
                  </a:lnTo>
                  <a:cubicBezTo>
                    <a:pt x="1957" y="18414"/>
                    <a:pt x="1925" y="18229"/>
                    <a:pt x="1896" y="18048"/>
                  </a:cubicBezTo>
                  <a:cubicBezTo>
                    <a:pt x="1876" y="17865"/>
                    <a:pt x="1847" y="17689"/>
                    <a:pt x="1731" y="17542"/>
                  </a:cubicBezTo>
                  <a:cubicBezTo>
                    <a:pt x="1759" y="17459"/>
                    <a:pt x="1781" y="17393"/>
                    <a:pt x="1798" y="17340"/>
                  </a:cubicBezTo>
                  <a:cubicBezTo>
                    <a:pt x="1729" y="17243"/>
                    <a:pt x="1659" y="17144"/>
                    <a:pt x="1594" y="17052"/>
                  </a:cubicBezTo>
                  <a:cubicBezTo>
                    <a:pt x="1617" y="16999"/>
                    <a:pt x="1634" y="16963"/>
                    <a:pt x="1651" y="16927"/>
                  </a:cubicBezTo>
                  <a:cubicBezTo>
                    <a:pt x="1619" y="16872"/>
                    <a:pt x="1590" y="16819"/>
                    <a:pt x="1562" y="16771"/>
                  </a:cubicBezTo>
                  <a:cubicBezTo>
                    <a:pt x="1585" y="16735"/>
                    <a:pt x="1601" y="16710"/>
                    <a:pt x="1617" y="16687"/>
                  </a:cubicBezTo>
                  <a:cubicBezTo>
                    <a:pt x="1597" y="16665"/>
                    <a:pt x="1576" y="16643"/>
                    <a:pt x="1560" y="16622"/>
                  </a:cubicBezTo>
                  <a:cubicBezTo>
                    <a:pt x="1574" y="16602"/>
                    <a:pt x="1587" y="16583"/>
                    <a:pt x="1591" y="16578"/>
                  </a:cubicBezTo>
                  <a:lnTo>
                    <a:pt x="1591" y="16578"/>
                  </a:lnTo>
                  <a:cubicBezTo>
                    <a:pt x="1591" y="16579"/>
                    <a:pt x="1591" y="16579"/>
                    <a:pt x="1591" y="16579"/>
                  </a:cubicBezTo>
                  <a:cubicBezTo>
                    <a:pt x="1592" y="16578"/>
                    <a:pt x="1592" y="16577"/>
                    <a:pt x="1592" y="16577"/>
                  </a:cubicBezTo>
                  <a:lnTo>
                    <a:pt x="1592" y="16577"/>
                  </a:lnTo>
                  <a:cubicBezTo>
                    <a:pt x="1592" y="16577"/>
                    <a:pt x="1592" y="16577"/>
                    <a:pt x="1591" y="16578"/>
                  </a:cubicBezTo>
                  <a:lnTo>
                    <a:pt x="1591" y="16578"/>
                  </a:lnTo>
                  <a:cubicBezTo>
                    <a:pt x="1575" y="16389"/>
                    <a:pt x="1547" y="16232"/>
                    <a:pt x="1553" y="16076"/>
                  </a:cubicBezTo>
                  <a:cubicBezTo>
                    <a:pt x="1557" y="15920"/>
                    <a:pt x="1595" y="15769"/>
                    <a:pt x="1620" y="15611"/>
                  </a:cubicBezTo>
                  <a:cubicBezTo>
                    <a:pt x="1645" y="15602"/>
                    <a:pt x="1679" y="15589"/>
                    <a:pt x="1720" y="15573"/>
                  </a:cubicBezTo>
                  <a:cubicBezTo>
                    <a:pt x="1710" y="15535"/>
                    <a:pt x="1700" y="15504"/>
                    <a:pt x="1690" y="15467"/>
                  </a:cubicBezTo>
                  <a:cubicBezTo>
                    <a:pt x="1657" y="15497"/>
                    <a:pt x="1638" y="15511"/>
                    <a:pt x="1598" y="15547"/>
                  </a:cubicBezTo>
                  <a:cubicBezTo>
                    <a:pt x="1597" y="15444"/>
                    <a:pt x="1590" y="15369"/>
                    <a:pt x="1595" y="15295"/>
                  </a:cubicBezTo>
                  <a:cubicBezTo>
                    <a:pt x="1598" y="15257"/>
                    <a:pt x="1625" y="15224"/>
                    <a:pt x="1637" y="15186"/>
                  </a:cubicBezTo>
                  <a:cubicBezTo>
                    <a:pt x="1650" y="15140"/>
                    <a:pt x="1684" y="14855"/>
                    <a:pt x="1682" y="14790"/>
                  </a:cubicBezTo>
                  <a:cubicBezTo>
                    <a:pt x="1682" y="14717"/>
                    <a:pt x="1695" y="14651"/>
                    <a:pt x="1651" y="14577"/>
                  </a:cubicBezTo>
                  <a:cubicBezTo>
                    <a:pt x="1628" y="14540"/>
                    <a:pt x="1675" y="14448"/>
                    <a:pt x="1681" y="14420"/>
                  </a:cubicBezTo>
                  <a:cubicBezTo>
                    <a:pt x="1673" y="14194"/>
                    <a:pt x="1681" y="13981"/>
                    <a:pt x="1718" y="13780"/>
                  </a:cubicBezTo>
                  <a:cubicBezTo>
                    <a:pt x="1753" y="13579"/>
                    <a:pt x="1851" y="13396"/>
                    <a:pt x="1971" y="13223"/>
                  </a:cubicBezTo>
                  <a:cubicBezTo>
                    <a:pt x="1943" y="13210"/>
                    <a:pt x="1918" y="13200"/>
                    <a:pt x="1872" y="13178"/>
                  </a:cubicBezTo>
                  <a:cubicBezTo>
                    <a:pt x="1879" y="13145"/>
                    <a:pt x="1904" y="13094"/>
                    <a:pt x="1891" y="13069"/>
                  </a:cubicBezTo>
                  <a:cubicBezTo>
                    <a:pt x="1813" y="12922"/>
                    <a:pt x="1890" y="12804"/>
                    <a:pt x="1969" y="12710"/>
                  </a:cubicBezTo>
                  <a:cubicBezTo>
                    <a:pt x="2053" y="12611"/>
                    <a:pt x="2059" y="12528"/>
                    <a:pt x="2037" y="12401"/>
                  </a:cubicBezTo>
                  <a:cubicBezTo>
                    <a:pt x="2022" y="12327"/>
                    <a:pt x="2084" y="12236"/>
                    <a:pt x="2099" y="12211"/>
                  </a:cubicBezTo>
                  <a:cubicBezTo>
                    <a:pt x="2127" y="12033"/>
                    <a:pt x="2146" y="11908"/>
                    <a:pt x="2177" y="11718"/>
                  </a:cubicBezTo>
                  <a:lnTo>
                    <a:pt x="2177" y="11718"/>
                  </a:lnTo>
                  <a:cubicBezTo>
                    <a:pt x="2091" y="11798"/>
                    <a:pt x="2053" y="11833"/>
                    <a:pt x="2012" y="11871"/>
                  </a:cubicBezTo>
                  <a:cubicBezTo>
                    <a:pt x="2003" y="11814"/>
                    <a:pt x="1993" y="11752"/>
                    <a:pt x="1984" y="11699"/>
                  </a:cubicBezTo>
                  <a:cubicBezTo>
                    <a:pt x="2046" y="11679"/>
                    <a:pt x="2109" y="11658"/>
                    <a:pt x="2165" y="11639"/>
                  </a:cubicBezTo>
                  <a:cubicBezTo>
                    <a:pt x="2246" y="11445"/>
                    <a:pt x="2246" y="11226"/>
                    <a:pt x="2399" y="11090"/>
                  </a:cubicBezTo>
                  <a:cubicBezTo>
                    <a:pt x="2384" y="11053"/>
                    <a:pt x="2372" y="11024"/>
                    <a:pt x="2365" y="11005"/>
                  </a:cubicBezTo>
                  <a:cubicBezTo>
                    <a:pt x="2422" y="10937"/>
                    <a:pt x="2483" y="10874"/>
                    <a:pt x="2549" y="10817"/>
                  </a:cubicBezTo>
                  <a:cubicBezTo>
                    <a:pt x="2543" y="10771"/>
                    <a:pt x="2537" y="10733"/>
                    <a:pt x="2531" y="10694"/>
                  </a:cubicBezTo>
                  <a:lnTo>
                    <a:pt x="2661" y="10546"/>
                  </a:lnTo>
                  <a:cubicBezTo>
                    <a:pt x="2618" y="10506"/>
                    <a:pt x="2593" y="10483"/>
                    <a:pt x="2563" y="10456"/>
                  </a:cubicBezTo>
                  <a:cubicBezTo>
                    <a:pt x="2596" y="10438"/>
                    <a:pt x="2640" y="10427"/>
                    <a:pt x="2644" y="10409"/>
                  </a:cubicBezTo>
                  <a:cubicBezTo>
                    <a:pt x="2656" y="10363"/>
                    <a:pt x="2631" y="10290"/>
                    <a:pt x="2653" y="10271"/>
                  </a:cubicBezTo>
                  <a:cubicBezTo>
                    <a:pt x="2699" y="10229"/>
                    <a:pt x="2737" y="10216"/>
                    <a:pt x="2739" y="10129"/>
                  </a:cubicBezTo>
                  <a:cubicBezTo>
                    <a:pt x="2740" y="10065"/>
                    <a:pt x="2759" y="9937"/>
                    <a:pt x="2793" y="9919"/>
                  </a:cubicBezTo>
                  <a:cubicBezTo>
                    <a:pt x="2934" y="9843"/>
                    <a:pt x="2914" y="9678"/>
                    <a:pt x="2992" y="9581"/>
                  </a:cubicBezTo>
                  <a:cubicBezTo>
                    <a:pt x="2956" y="9512"/>
                    <a:pt x="2925" y="9450"/>
                    <a:pt x="2878" y="9359"/>
                  </a:cubicBezTo>
                  <a:lnTo>
                    <a:pt x="2878" y="9359"/>
                  </a:lnTo>
                  <a:cubicBezTo>
                    <a:pt x="2964" y="9385"/>
                    <a:pt x="3015" y="9401"/>
                    <a:pt x="3092" y="9423"/>
                  </a:cubicBezTo>
                  <a:cubicBezTo>
                    <a:pt x="3030" y="9325"/>
                    <a:pt x="2981" y="9247"/>
                    <a:pt x="2912" y="9138"/>
                  </a:cubicBezTo>
                  <a:cubicBezTo>
                    <a:pt x="3000" y="9129"/>
                    <a:pt x="3050" y="9123"/>
                    <a:pt x="3102" y="9117"/>
                  </a:cubicBezTo>
                  <a:cubicBezTo>
                    <a:pt x="3078" y="9082"/>
                    <a:pt x="3055" y="9047"/>
                    <a:pt x="3030" y="9008"/>
                  </a:cubicBezTo>
                  <a:cubicBezTo>
                    <a:pt x="3056" y="9000"/>
                    <a:pt x="3075" y="8992"/>
                    <a:pt x="3096" y="8983"/>
                  </a:cubicBezTo>
                  <a:cubicBezTo>
                    <a:pt x="3099" y="8951"/>
                    <a:pt x="3102" y="8919"/>
                    <a:pt x="3105" y="8880"/>
                  </a:cubicBezTo>
                  <a:cubicBezTo>
                    <a:pt x="3159" y="8898"/>
                    <a:pt x="3211" y="8916"/>
                    <a:pt x="3256" y="8930"/>
                  </a:cubicBezTo>
                  <a:cubicBezTo>
                    <a:pt x="3362" y="8801"/>
                    <a:pt x="3377" y="8616"/>
                    <a:pt x="3526" y="8543"/>
                  </a:cubicBezTo>
                  <a:cubicBezTo>
                    <a:pt x="3529" y="8468"/>
                    <a:pt x="3532" y="8392"/>
                    <a:pt x="3533" y="8314"/>
                  </a:cubicBezTo>
                  <a:cubicBezTo>
                    <a:pt x="3537" y="8314"/>
                    <a:pt x="3541" y="8314"/>
                    <a:pt x="3545" y="8314"/>
                  </a:cubicBezTo>
                  <a:cubicBezTo>
                    <a:pt x="3580" y="8314"/>
                    <a:pt x="3617" y="8323"/>
                    <a:pt x="3653" y="8323"/>
                  </a:cubicBezTo>
                  <a:cubicBezTo>
                    <a:pt x="3696" y="8323"/>
                    <a:pt x="3738" y="8309"/>
                    <a:pt x="3776" y="8246"/>
                  </a:cubicBezTo>
                  <a:cubicBezTo>
                    <a:pt x="3758" y="8212"/>
                    <a:pt x="3738" y="8174"/>
                    <a:pt x="3715" y="8133"/>
                  </a:cubicBezTo>
                  <a:cubicBezTo>
                    <a:pt x="3743" y="8124"/>
                    <a:pt x="3771" y="8115"/>
                    <a:pt x="3801" y="8105"/>
                  </a:cubicBezTo>
                  <a:cubicBezTo>
                    <a:pt x="3795" y="8067"/>
                    <a:pt x="3786" y="8029"/>
                    <a:pt x="3779" y="7987"/>
                  </a:cubicBezTo>
                  <a:cubicBezTo>
                    <a:pt x="3739" y="7987"/>
                    <a:pt x="3695" y="7989"/>
                    <a:pt x="3648" y="7989"/>
                  </a:cubicBezTo>
                  <a:cubicBezTo>
                    <a:pt x="3643" y="7934"/>
                    <a:pt x="3640" y="7893"/>
                    <a:pt x="3637" y="7851"/>
                  </a:cubicBezTo>
                  <a:cubicBezTo>
                    <a:pt x="3664" y="7836"/>
                    <a:pt x="3698" y="7818"/>
                    <a:pt x="3733" y="7799"/>
                  </a:cubicBezTo>
                  <a:cubicBezTo>
                    <a:pt x="3739" y="7749"/>
                    <a:pt x="3745" y="7700"/>
                    <a:pt x="3751" y="7655"/>
                  </a:cubicBezTo>
                  <a:cubicBezTo>
                    <a:pt x="3771" y="7639"/>
                    <a:pt x="3786" y="7625"/>
                    <a:pt x="3802" y="7615"/>
                  </a:cubicBezTo>
                  <a:cubicBezTo>
                    <a:pt x="3816" y="7608"/>
                    <a:pt x="3831" y="7604"/>
                    <a:pt x="3835" y="7604"/>
                  </a:cubicBezTo>
                  <a:cubicBezTo>
                    <a:pt x="3835" y="7604"/>
                    <a:pt x="3835" y="7604"/>
                    <a:pt x="3835" y="7604"/>
                  </a:cubicBezTo>
                  <a:lnTo>
                    <a:pt x="3835" y="7604"/>
                  </a:lnTo>
                  <a:cubicBezTo>
                    <a:pt x="3929" y="7293"/>
                    <a:pt x="4139" y="7106"/>
                    <a:pt x="4380" y="6950"/>
                  </a:cubicBezTo>
                  <a:cubicBezTo>
                    <a:pt x="4420" y="6804"/>
                    <a:pt x="4420" y="6804"/>
                    <a:pt x="4526" y="6752"/>
                  </a:cubicBezTo>
                  <a:cubicBezTo>
                    <a:pt x="4614" y="6471"/>
                    <a:pt x="4832" y="6359"/>
                    <a:pt x="4990" y="6262"/>
                  </a:cubicBezTo>
                  <a:cubicBezTo>
                    <a:pt x="5031" y="6189"/>
                    <a:pt x="5067" y="6128"/>
                    <a:pt x="5103" y="6070"/>
                  </a:cubicBezTo>
                  <a:cubicBezTo>
                    <a:pt x="5141" y="6017"/>
                    <a:pt x="5178" y="5967"/>
                    <a:pt x="5215" y="5917"/>
                  </a:cubicBezTo>
                  <a:cubicBezTo>
                    <a:pt x="5216" y="5872"/>
                    <a:pt x="5219" y="5822"/>
                    <a:pt x="5221" y="5785"/>
                  </a:cubicBezTo>
                  <a:cubicBezTo>
                    <a:pt x="5319" y="5788"/>
                    <a:pt x="5421" y="5792"/>
                    <a:pt x="5509" y="5795"/>
                  </a:cubicBezTo>
                  <a:cubicBezTo>
                    <a:pt x="5538" y="5708"/>
                    <a:pt x="5562" y="5644"/>
                    <a:pt x="5585" y="5575"/>
                  </a:cubicBezTo>
                  <a:cubicBezTo>
                    <a:pt x="5741" y="5539"/>
                    <a:pt x="5822" y="5420"/>
                    <a:pt x="5874" y="5266"/>
                  </a:cubicBezTo>
                  <a:cubicBezTo>
                    <a:pt x="5916" y="5249"/>
                    <a:pt x="5962" y="5235"/>
                    <a:pt x="5999" y="5221"/>
                  </a:cubicBezTo>
                  <a:cubicBezTo>
                    <a:pt x="6064" y="5143"/>
                    <a:pt x="5968" y="5020"/>
                    <a:pt x="6108" y="4979"/>
                  </a:cubicBezTo>
                  <a:cubicBezTo>
                    <a:pt x="6150" y="5011"/>
                    <a:pt x="6193" y="5043"/>
                    <a:pt x="6233" y="5074"/>
                  </a:cubicBezTo>
                  <a:cubicBezTo>
                    <a:pt x="6300" y="4920"/>
                    <a:pt x="6406" y="4820"/>
                    <a:pt x="6565" y="4776"/>
                  </a:cubicBezTo>
                  <a:cubicBezTo>
                    <a:pt x="6637" y="4757"/>
                    <a:pt x="6756" y="4727"/>
                    <a:pt x="6767" y="4687"/>
                  </a:cubicBezTo>
                  <a:cubicBezTo>
                    <a:pt x="6806" y="4536"/>
                    <a:pt x="6965" y="4508"/>
                    <a:pt x="7032" y="4392"/>
                  </a:cubicBezTo>
                  <a:lnTo>
                    <a:pt x="7114" y="4395"/>
                  </a:lnTo>
                  <a:cubicBezTo>
                    <a:pt x="7092" y="4340"/>
                    <a:pt x="7070" y="4286"/>
                    <a:pt x="7032" y="4190"/>
                  </a:cubicBezTo>
                  <a:lnTo>
                    <a:pt x="7032" y="4190"/>
                  </a:lnTo>
                  <a:cubicBezTo>
                    <a:pt x="7123" y="4270"/>
                    <a:pt x="7163" y="4305"/>
                    <a:pt x="7193" y="4331"/>
                  </a:cubicBezTo>
                  <a:cubicBezTo>
                    <a:pt x="7264" y="4281"/>
                    <a:pt x="7323" y="4242"/>
                    <a:pt x="7377" y="4203"/>
                  </a:cubicBezTo>
                  <a:cubicBezTo>
                    <a:pt x="7366" y="4161"/>
                    <a:pt x="7357" y="4128"/>
                    <a:pt x="7346" y="4094"/>
                  </a:cubicBezTo>
                  <a:lnTo>
                    <a:pt x="7346" y="4094"/>
                  </a:lnTo>
                  <a:cubicBezTo>
                    <a:pt x="7385" y="4096"/>
                    <a:pt x="7413" y="4097"/>
                    <a:pt x="7442" y="4097"/>
                  </a:cubicBezTo>
                  <a:cubicBezTo>
                    <a:pt x="7436" y="4055"/>
                    <a:pt x="7429" y="4016"/>
                    <a:pt x="7421" y="3962"/>
                  </a:cubicBezTo>
                  <a:lnTo>
                    <a:pt x="7421" y="3962"/>
                  </a:lnTo>
                  <a:cubicBezTo>
                    <a:pt x="7471" y="3994"/>
                    <a:pt x="7501" y="4014"/>
                    <a:pt x="7545" y="4041"/>
                  </a:cubicBezTo>
                  <a:cubicBezTo>
                    <a:pt x="7579" y="3993"/>
                    <a:pt x="7607" y="3952"/>
                    <a:pt x="7635" y="3912"/>
                  </a:cubicBezTo>
                  <a:cubicBezTo>
                    <a:pt x="7661" y="3916"/>
                    <a:pt x="7682" y="3919"/>
                    <a:pt x="7691" y="3921"/>
                  </a:cubicBezTo>
                  <a:cubicBezTo>
                    <a:pt x="7717" y="3877"/>
                    <a:pt x="7741" y="3836"/>
                    <a:pt x="7754" y="3813"/>
                  </a:cubicBezTo>
                  <a:cubicBezTo>
                    <a:pt x="7829" y="3827"/>
                    <a:pt x="7883" y="3834"/>
                    <a:pt x="7972" y="3849"/>
                  </a:cubicBezTo>
                  <a:cubicBezTo>
                    <a:pt x="7933" y="3760"/>
                    <a:pt x="7911" y="3712"/>
                    <a:pt x="7878" y="3637"/>
                  </a:cubicBezTo>
                  <a:lnTo>
                    <a:pt x="7878" y="3637"/>
                  </a:lnTo>
                  <a:cubicBezTo>
                    <a:pt x="8010" y="3671"/>
                    <a:pt x="8119" y="3699"/>
                    <a:pt x="8194" y="3718"/>
                  </a:cubicBezTo>
                  <a:cubicBezTo>
                    <a:pt x="8304" y="3640"/>
                    <a:pt x="8373" y="3593"/>
                    <a:pt x="8447" y="3556"/>
                  </a:cubicBezTo>
                  <a:cubicBezTo>
                    <a:pt x="8463" y="3506"/>
                    <a:pt x="8478" y="3459"/>
                    <a:pt x="8498" y="3397"/>
                  </a:cubicBezTo>
                  <a:cubicBezTo>
                    <a:pt x="8550" y="3369"/>
                    <a:pt x="8612" y="3334"/>
                    <a:pt x="8679" y="3297"/>
                  </a:cubicBezTo>
                  <a:cubicBezTo>
                    <a:pt x="8684" y="3226"/>
                    <a:pt x="8687" y="3162"/>
                    <a:pt x="8690" y="3122"/>
                  </a:cubicBezTo>
                  <a:cubicBezTo>
                    <a:pt x="8756" y="3050"/>
                    <a:pt x="8809" y="2991"/>
                    <a:pt x="8866" y="2929"/>
                  </a:cubicBezTo>
                  <a:cubicBezTo>
                    <a:pt x="8909" y="2926"/>
                    <a:pt x="8960" y="2931"/>
                    <a:pt x="9005" y="2916"/>
                  </a:cubicBezTo>
                  <a:cubicBezTo>
                    <a:pt x="9060" y="2897"/>
                    <a:pt x="9110" y="2859"/>
                    <a:pt x="9150" y="2837"/>
                  </a:cubicBezTo>
                  <a:cubicBezTo>
                    <a:pt x="9193" y="2876"/>
                    <a:pt x="9216" y="2897"/>
                    <a:pt x="9238" y="2916"/>
                  </a:cubicBezTo>
                  <a:lnTo>
                    <a:pt x="9272" y="2885"/>
                  </a:lnTo>
                  <a:lnTo>
                    <a:pt x="9097" y="2678"/>
                  </a:lnTo>
                  <a:lnTo>
                    <a:pt x="9127" y="2647"/>
                  </a:lnTo>
                  <a:lnTo>
                    <a:pt x="9415" y="2814"/>
                  </a:lnTo>
                  <a:lnTo>
                    <a:pt x="9418" y="2760"/>
                  </a:lnTo>
                  <a:lnTo>
                    <a:pt x="9421" y="2686"/>
                  </a:lnTo>
                  <a:cubicBezTo>
                    <a:pt x="9593" y="2673"/>
                    <a:pt x="9592" y="2673"/>
                    <a:pt x="9758" y="2572"/>
                  </a:cubicBezTo>
                  <a:cubicBezTo>
                    <a:pt x="9777" y="2561"/>
                    <a:pt x="9802" y="2561"/>
                    <a:pt x="9823" y="2553"/>
                  </a:cubicBezTo>
                  <a:cubicBezTo>
                    <a:pt x="10048" y="2463"/>
                    <a:pt x="10277" y="2386"/>
                    <a:pt x="10489" y="2275"/>
                  </a:cubicBezTo>
                  <a:cubicBezTo>
                    <a:pt x="10544" y="2248"/>
                    <a:pt x="10579" y="2163"/>
                    <a:pt x="10658" y="2163"/>
                  </a:cubicBezTo>
                  <a:cubicBezTo>
                    <a:pt x="10665" y="2163"/>
                    <a:pt x="10673" y="2164"/>
                    <a:pt x="10682" y="2166"/>
                  </a:cubicBezTo>
                  <a:cubicBezTo>
                    <a:pt x="10689" y="2167"/>
                    <a:pt x="10695" y="2168"/>
                    <a:pt x="10701" y="2168"/>
                  </a:cubicBezTo>
                  <a:cubicBezTo>
                    <a:pt x="10770" y="2168"/>
                    <a:pt x="10803" y="2079"/>
                    <a:pt x="10852" y="2079"/>
                  </a:cubicBezTo>
                  <a:cubicBezTo>
                    <a:pt x="10859" y="2079"/>
                    <a:pt x="10867" y="2081"/>
                    <a:pt x="10874" y="2085"/>
                  </a:cubicBezTo>
                  <a:cubicBezTo>
                    <a:pt x="10901" y="2099"/>
                    <a:pt x="10925" y="2104"/>
                    <a:pt x="10948" y="2104"/>
                  </a:cubicBezTo>
                  <a:cubicBezTo>
                    <a:pt x="11042" y="2104"/>
                    <a:pt x="11115" y="2015"/>
                    <a:pt x="11203" y="2015"/>
                  </a:cubicBezTo>
                  <a:cubicBezTo>
                    <a:pt x="11216" y="2015"/>
                    <a:pt x="11230" y="2017"/>
                    <a:pt x="11244" y="2021"/>
                  </a:cubicBezTo>
                  <a:cubicBezTo>
                    <a:pt x="11306" y="1851"/>
                    <a:pt x="11500" y="1951"/>
                    <a:pt x="11612" y="1851"/>
                  </a:cubicBezTo>
                  <a:cubicBezTo>
                    <a:pt x="11679" y="1791"/>
                    <a:pt x="11818" y="1801"/>
                    <a:pt x="11900" y="1785"/>
                  </a:cubicBezTo>
                  <a:cubicBezTo>
                    <a:pt x="12003" y="1733"/>
                    <a:pt x="12096" y="1708"/>
                    <a:pt x="12179" y="1674"/>
                  </a:cubicBezTo>
                  <a:cubicBezTo>
                    <a:pt x="12213" y="1723"/>
                    <a:pt x="12234" y="1752"/>
                    <a:pt x="12256" y="1785"/>
                  </a:cubicBezTo>
                  <a:cubicBezTo>
                    <a:pt x="12294" y="1735"/>
                    <a:pt x="12329" y="1689"/>
                    <a:pt x="12368" y="1638"/>
                  </a:cubicBezTo>
                  <a:cubicBezTo>
                    <a:pt x="12407" y="1671"/>
                    <a:pt x="12443" y="1702"/>
                    <a:pt x="12478" y="1733"/>
                  </a:cubicBezTo>
                  <a:cubicBezTo>
                    <a:pt x="12575" y="1643"/>
                    <a:pt x="12740" y="1629"/>
                    <a:pt x="12775" y="1505"/>
                  </a:cubicBezTo>
                  <a:cubicBezTo>
                    <a:pt x="12865" y="1486"/>
                    <a:pt x="12933" y="1471"/>
                    <a:pt x="13014" y="1454"/>
                  </a:cubicBezTo>
                  <a:lnTo>
                    <a:pt x="13014" y="1454"/>
                  </a:lnTo>
                  <a:cubicBezTo>
                    <a:pt x="12999" y="1535"/>
                    <a:pt x="12986" y="1601"/>
                    <a:pt x="12962" y="1730"/>
                  </a:cubicBezTo>
                  <a:cubicBezTo>
                    <a:pt x="13062" y="1645"/>
                    <a:pt x="13108" y="1605"/>
                    <a:pt x="13140" y="1579"/>
                  </a:cubicBezTo>
                  <a:cubicBezTo>
                    <a:pt x="13111" y="1521"/>
                    <a:pt x="13089" y="1479"/>
                    <a:pt x="13065" y="1433"/>
                  </a:cubicBezTo>
                  <a:cubicBezTo>
                    <a:pt x="13112" y="1420"/>
                    <a:pt x="13131" y="1415"/>
                    <a:pt x="13152" y="1409"/>
                  </a:cubicBezTo>
                  <a:cubicBezTo>
                    <a:pt x="13184" y="1445"/>
                    <a:pt x="13217" y="1480"/>
                    <a:pt x="13274" y="1542"/>
                  </a:cubicBezTo>
                  <a:cubicBezTo>
                    <a:pt x="13306" y="1459"/>
                    <a:pt x="13326" y="1415"/>
                    <a:pt x="13345" y="1373"/>
                  </a:cubicBezTo>
                  <a:cubicBezTo>
                    <a:pt x="13377" y="1368"/>
                    <a:pt x="13408" y="1365"/>
                    <a:pt x="13436" y="1359"/>
                  </a:cubicBezTo>
                  <a:cubicBezTo>
                    <a:pt x="13445" y="1340"/>
                    <a:pt x="13456" y="1323"/>
                    <a:pt x="13470" y="1306"/>
                  </a:cubicBezTo>
                  <a:lnTo>
                    <a:pt x="13492" y="1321"/>
                  </a:lnTo>
                  <a:lnTo>
                    <a:pt x="13446" y="1367"/>
                  </a:lnTo>
                  <a:cubicBezTo>
                    <a:pt x="13442" y="1364"/>
                    <a:pt x="13437" y="1361"/>
                    <a:pt x="13436" y="1359"/>
                  </a:cubicBezTo>
                  <a:lnTo>
                    <a:pt x="13436" y="1359"/>
                  </a:lnTo>
                  <a:cubicBezTo>
                    <a:pt x="13448" y="1415"/>
                    <a:pt x="13455" y="1470"/>
                    <a:pt x="13471" y="1576"/>
                  </a:cubicBezTo>
                  <a:cubicBezTo>
                    <a:pt x="13511" y="1483"/>
                    <a:pt x="13530" y="1440"/>
                    <a:pt x="13549" y="1398"/>
                  </a:cubicBezTo>
                  <a:cubicBezTo>
                    <a:pt x="13621" y="1420"/>
                    <a:pt x="13676" y="1437"/>
                    <a:pt x="13735" y="1457"/>
                  </a:cubicBezTo>
                  <a:cubicBezTo>
                    <a:pt x="13754" y="1404"/>
                    <a:pt x="13770" y="1362"/>
                    <a:pt x="13790" y="1304"/>
                  </a:cubicBezTo>
                  <a:cubicBezTo>
                    <a:pt x="13848" y="1408"/>
                    <a:pt x="13896" y="1499"/>
                    <a:pt x="13952" y="1599"/>
                  </a:cubicBezTo>
                  <a:cubicBezTo>
                    <a:pt x="13979" y="1536"/>
                    <a:pt x="14015" y="1519"/>
                    <a:pt x="14055" y="1519"/>
                  </a:cubicBezTo>
                  <a:cubicBezTo>
                    <a:pt x="14098" y="1519"/>
                    <a:pt x="14144" y="1538"/>
                    <a:pt x="14188" y="1538"/>
                  </a:cubicBezTo>
                  <a:cubicBezTo>
                    <a:pt x="14201" y="1538"/>
                    <a:pt x="14215" y="1537"/>
                    <a:pt x="14227" y="1532"/>
                  </a:cubicBezTo>
                  <a:cubicBezTo>
                    <a:pt x="14338" y="1489"/>
                    <a:pt x="14460" y="1476"/>
                    <a:pt x="14578" y="1448"/>
                  </a:cubicBezTo>
                  <a:cubicBezTo>
                    <a:pt x="14583" y="1393"/>
                    <a:pt x="14591" y="1340"/>
                    <a:pt x="14598" y="1280"/>
                  </a:cubicBezTo>
                  <a:cubicBezTo>
                    <a:pt x="14639" y="1305"/>
                    <a:pt x="14670" y="1324"/>
                    <a:pt x="14688" y="1334"/>
                  </a:cubicBezTo>
                  <a:cubicBezTo>
                    <a:pt x="14789" y="1298"/>
                    <a:pt x="14872" y="1274"/>
                    <a:pt x="14947" y="1248"/>
                  </a:cubicBezTo>
                  <a:cubicBezTo>
                    <a:pt x="14957" y="1215"/>
                    <a:pt x="14967" y="1187"/>
                    <a:pt x="14985" y="1136"/>
                  </a:cubicBezTo>
                  <a:cubicBezTo>
                    <a:pt x="15012" y="1195"/>
                    <a:pt x="15028" y="1227"/>
                    <a:pt x="15047" y="1271"/>
                  </a:cubicBezTo>
                  <a:cubicBezTo>
                    <a:pt x="15120" y="1267"/>
                    <a:pt x="15198" y="1261"/>
                    <a:pt x="15251" y="1258"/>
                  </a:cubicBezTo>
                  <a:cubicBezTo>
                    <a:pt x="15275" y="1206"/>
                    <a:pt x="15287" y="1181"/>
                    <a:pt x="15315" y="1118"/>
                  </a:cubicBezTo>
                  <a:cubicBezTo>
                    <a:pt x="15334" y="1217"/>
                    <a:pt x="15343" y="1268"/>
                    <a:pt x="15353" y="1318"/>
                  </a:cubicBezTo>
                  <a:cubicBezTo>
                    <a:pt x="15385" y="1320"/>
                    <a:pt x="15406" y="1321"/>
                    <a:pt x="15428" y="1323"/>
                  </a:cubicBezTo>
                  <a:cubicBezTo>
                    <a:pt x="15454" y="1280"/>
                    <a:pt x="15481" y="1237"/>
                    <a:pt x="15537" y="1149"/>
                  </a:cubicBezTo>
                  <a:cubicBezTo>
                    <a:pt x="15590" y="1214"/>
                    <a:pt x="15622" y="1251"/>
                    <a:pt x="15660" y="1298"/>
                  </a:cubicBezTo>
                  <a:cubicBezTo>
                    <a:pt x="15602" y="1317"/>
                    <a:pt x="15565" y="1329"/>
                    <a:pt x="15516" y="1345"/>
                  </a:cubicBezTo>
                  <a:cubicBezTo>
                    <a:pt x="15569" y="1384"/>
                    <a:pt x="15613" y="1417"/>
                    <a:pt x="15652" y="1445"/>
                  </a:cubicBezTo>
                  <a:cubicBezTo>
                    <a:pt x="15710" y="1409"/>
                    <a:pt x="15750" y="1386"/>
                    <a:pt x="15759" y="1380"/>
                  </a:cubicBezTo>
                  <a:cubicBezTo>
                    <a:pt x="15822" y="1412"/>
                    <a:pt x="15865" y="1433"/>
                    <a:pt x="15887" y="1445"/>
                  </a:cubicBezTo>
                  <a:cubicBezTo>
                    <a:pt x="15868" y="1490"/>
                    <a:pt x="15858" y="1514"/>
                    <a:pt x="15847" y="1537"/>
                  </a:cubicBezTo>
                  <a:cubicBezTo>
                    <a:pt x="15947" y="1471"/>
                    <a:pt x="16059" y="1432"/>
                    <a:pt x="16168" y="1408"/>
                  </a:cubicBezTo>
                  <a:cubicBezTo>
                    <a:pt x="16278" y="1390"/>
                    <a:pt x="16387" y="1376"/>
                    <a:pt x="16486" y="1334"/>
                  </a:cubicBezTo>
                  <a:cubicBezTo>
                    <a:pt x="16534" y="1394"/>
                    <a:pt x="16583" y="1417"/>
                    <a:pt x="16632" y="1417"/>
                  </a:cubicBezTo>
                  <a:cubicBezTo>
                    <a:pt x="16680" y="1417"/>
                    <a:pt x="16729" y="1395"/>
                    <a:pt x="16777" y="1365"/>
                  </a:cubicBezTo>
                  <a:cubicBezTo>
                    <a:pt x="16837" y="1401"/>
                    <a:pt x="16889" y="1445"/>
                    <a:pt x="16950" y="1445"/>
                  </a:cubicBezTo>
                  <a:cubicBezTo>
                    <a:pt x="16980" y="1445"/>
                    <a:pt x="17012" y="1435"/>
                    <a:pt x="17048" y="1408"/>
                  </a:cubicBezTo>
                  <a:cubicBezTo>
                    <a:pt x="17062" y="1398"/>
                    <a:pt x="17078" y="1392"/>
                    <a:pt x="17094" y="1392"/>
                  </a:cubicBezTo>
                  <a:cubicBezTo>
                    <a:pt x="17123" y="1392"/>
                    <a:pt x="17148" y="1412"/>
                    <a:pt x="17146" y="1459"/>
                  </a:cubicBezTo>
                  <a:cubicBezTo>
                    <a:pt x="17213" y="1474"/>
                    <a:pt x="17279" y="1465"/>
                    <a:pt x="17345" y="1510"/>
                  </a:cubicBezTo>
                  <a:cubicBezTo>
                    <a:pt x="17354" y="1516"/>
                    <a:pt x="17367" y="1518"/>
                    <a:pt x="17382" y="1518"/>
                  </a:cubicBezTo>
                  <a:cubicBezTo>
                    <a:pt x="17425" y="1518"/>
                    <a:pt x="17485" y="1499"/>
                    <a:pt x="17520" y="1499"/>
                  </a:cubicBezTo>
                  <a:cubicBezTo>
                    <a:pt x="17533" y="1499"/>
                    <a:pt x="17542" y="1502"/>
                    <a:pt x="17546" y="1508"/>
                  </a:cubicBezTo>
                  <a:cubicBezTo>
                    <a:pt x="17568" y="1538"/>
                    <a:pt x="17587" y="1548"/>
                    <a:pt x="17605" y="1548"/>
                  </a:cubicBezTo>
                  <a:cubicBezTo>
                    <a:pt x="17632" y="1548"/>
                    <a:pt x="17657" y="1524"/>
                    <a:pt x="17681" y="1524"/>
                  </a:cubicBezTo>
                  <a:cubicBezTo>
                    <a:pt x="17684" y="1524"/>
                    <a:pt x="17687" y="1525"/>
                    <a:pt x="17691" y="1526"/>
                  </a:cubicBezTo>
                  <a:cubicBezTo>
                    <a:pt x="17746" y="1542"/>
                    <a:pt x="17806" y="1595"/>
                    <a:pt x="17853" y="1595"/>
                  </a:cubicBezTo>
                  <a:cubicBezTo>
                    <a:pt x="17857" y="1595"/>
                    <a:pt x="17860" y="1594"/>
                    <a:pt x="17864" y="1593"/>
                  </a:cubicBezTo>
                  <a:cubicBezTo>
                    <a:pt x="17898" y="1586"/>
                    <a:pt x="17931" y="1583"/>
                    <a:pt x="17964" y="1583"/>
                  </a:cubicBezTo>
                  <a:cubicBezTo>
                    <a:pt x="18124" y="1583"/>
                    <a:pt x="18275" y="1654"/>
                    <a:pt x="18432" y="1668"/>
                  </a:cubicBezTo>
                  <a:cubicBezTo>
                    <a:pt x="18463" y="1671"/>
                    <a:pt x="18490" y="1711"/>
                    <a:pt x="18519" y="1736"/>
                  </a:cubicBezTo>
                  <a:cubicBezTo>
                    <a:pt x="18559" y="1711"/>
                    <a:pt x="18603" y="1686"/>
                    <a:pt x="18645" y="1660"/>
                  </a:cubicBezTo>
                  <a:cubicBezTo>
                    <a:pt x="18738" y="1763"/>
                    <a:pt x="18879" y="1738"/>
                    <a:pt x="18997" y="1782"/>
                  </a:cubicBezTo>
                  <a:cubicBezTo>
                    <a:pt x="19096" y="1813"/>
                    <a:pt x="19191" y="1843"/>
                    <a:pt x="19277" y="1908"/>
                  </a:cubicBezTo>
                  <a:cubicBezTo>
                    <a:pt x="19287" y="1916"/>
                    <a:pt x="19305" y="1916"/>
                    <a:pt x="19319" y="1919"/>
                  </a:cubicBezTo>
                  <a:cubicBezTo>
                    <a:pt x="19337" y="1876"/>
                    <a:pt x="19355" y="1835"/>
                    <a:pt x="19371" y="1796"/>
                  </a:cubicBezTo>
                  <a:cubicBezTo>
                    <a:pt x="19443" y="1789"/>
                    <a:pt x="19509" y="1782"/>
                    <a:pt x="19583" y="1776"/>
                  </a:cubicBezTo>
                  <a:cubicBezTo>
                    <a:pt x="19615" y="1863"/>
                    <a:pt x="19670" y="1879"/>
                    <a:pt x="19733" y="1879"/>
                  </a:cubicBezTo>
                  <a:cubicBezTo>
                    <a:pt x="19771" y="1879"/>
                    <a:pt x="19813" y="1873"/>
                    <a:pt x="19854" y="1873"/>
                  </a:cubicBezTo>
                  <a:cubicBezTo>
                    <a:pt x="19892" y="1873"/>
                    <a:pt x="19929" y="1878"/>
                    <a:pt x="19964" y="1898"/>
                  </a:cubicBezTo>
                  <a:cubicBezTo>
                    <a:pt x="19978" y="1935"/>
                    <a:pt x="20000" y="1986"/>
                    <a:pt x="20031" y="2063"/>
                  </a:cubicBezTo>
                  <a:cubicBezTo>
                    <a:pt x="20093" y="2019"/>
                    <a:pt x="20140" y="1985"/>
                    <a:pt x="20149" y="1980"/>
                  </a:cubicBezTo>
                  <a:cubicBezTo>
                    <a:pt x="20248" y="2013"/>
                    <a:pt x="20302" y="2057"/>
                    <a:pt x="20362" y="2072"/>
                  </a:cubicBezTo>
                  <a:cubicBezTo>
                    <a:pt x="20365" y="2072"/>
                    <a:pt x="20368" y="2073"/>
                    <a:pt x="20371" y="2073"/>
                  </a:cubicBezTo>
                  <a:cubicBezTo>
                    <a:pt x="20384" y="2073"/>
                    <a:pt x="20395" y="2067"/>
                    <a:pt x="20409" y="2067"/>
                  </a:cubicBezTo>
                  <a:cubicBezTo>
                    <a:pt x="20421" y="2067"/>
                    <a:pt x="20435" y="2072"/>
                    <a:pt x="20452" y="2094"/>
                  </a:cubicBezTo>
                  <a:cubicBezTo>
                    <a:pt x="20482" y="2129"/>
                    <a:pt x="20585" y="2117"/>
                    <a:pt x="20607" y="2152"/>
                  </a:cubicBezTo>
                  <a:cubicBezTo>
                    <a:pt x="20658" y="2236"/>
                    <a:pt x="20743" y="2238"/>
                    <a:pt x="20814" y="2270"/>
                  </a:cubicBezTo>
                  <a:cubicBezTo>
                    <a:pt x="20992" y="2350"/>
                    <a:pt x="21176" y="2419"/>
                    <a:pt x="21357" y="2494"/>
                  </a:cubicBezTo>
                  <a:cubicBezTo>
                    <a:pt x="21373" y="2501"/>
                    <a:pt x="21382" y="2520"/>
                    <a:pt x="21395" y="2533"/>
                  </a:cubicBezTo>
                  <a:cubicBezTo>
                    <a:pt x="21389" y="2560"/>
                    <a:pt x="21385" y="2585"/>
                    <a:pt x="21378" y="2619"/>
                  </a:cubicBezTo>
                  <a:cubicBezTo>
                    <a:pt x="21393" y="2618"/>
                    <a:pt x="21407" y="2618"/>
                    <a:pt x="21421" y="2618"/>
                  </a:cubicBezTo>
                  <a:cubicBezTo>
                    <a:pt x="21452" y="2618"/>
                    <a:pt x="21482" y="2619"/>
                    <a:pt x="21514" y="2620"/>
                  </a:cubicBezTo>
                  <a:cubicBezTo>
                    <a:pt x="21542" y="2686"/>
                    <a:pt x="21569" y="2748"/>
                    <a:pt x="21604" y="2832"/>
                  </a:cubicBezTo>
                  <a:cubicBezTo>
                    <a:pt x="21673" y="2831"/>
                    <a:pt x="21741" y="2829"/>
                    <a:pt x="21809" y="2829"/>
                  </a:cubicBezTo>
                  <a:cubicBezTo>
                    <a:pt x="21800" y="2782"/>
                    <a:pt x="21795" y="2759"/>
                    <a:pt x="21782" y="2695"/>
                  </a:cubicBezTo>
                  <a:lnTo>
                    <a:pt x="21782" y="2695"/>
                  </a:lnTo>
                  <a:cubicBezTo>
                    <a:pt x="21909" y="2779"/>
                    <a:pt x="22001" y="2841"/>
                    <a:pt x="22110" y="2913"/>
                  </a:cubicBezTo>
                  <a:cubicBezTo>
                    <a:pt x="22160" y="2900"/>
                    <a:pt x="22238" y="2881"/>
                    <a:pt x="22313" y="2860"/>
                  </a:cubicBezTo>
                  <a:cubicBezTo>
                    <a:pt x="22393" y="3113"/>
                    <a:pt x="22644" y="3204"/>
                    <a:pt x="22788" y="3406"/>
                  </a:cubicBezTo>
                  <a:cubicBezTo>
                    <a:pt x="22833" y="3372"/>
                    <a:pt x="22861" y="3351"/>
                    <a:pt x="22894" y="3326"/>
                  </a:cubicBezTo>
                  <a:cubicBezTo>
                    <a:pt x="22940" y="3427"/>
                    <a:pt x="22984" y="3521"/>
                    <a:pt x="23024" y="3607"/>
                  </a:cubicBezTo>
                  <a:cubicBezTo>
                    <a:pt x="23165" y="3700"/>
                    <a:pt x="23306" y="3794"/>
                    <a:pt x="23459" y="3894"/>
                  </a:cubicBezTo>
                  <a:cubicBezTo>
                    <a:pt x="23452" y="3850"/>
                    <a:pt x="23449" y="3824"/>
                    <a:pt x="23442" y="3777"/>
                  </a:cubicBezTo>
                  <a:lnTo>
                    <a:pt x="23442" y="3777"/>
                  </a:lnTo>
                  <a:cubicBezTo>
                    <a:pt x="23592" y="3809"/>
                    <a:pt x="23748" y="3828"/>
                    <a:pt x="23890" y="3878"/>
                  </a:cubicBezTo>
                  <a:cubicBezTo>
                    <a:pt x="23896" y="3899"/>
                    <a:pt x="23908" y="3936"/>
                    <a:pt x="23917" y="3965"/>
                  </a:cubicBezTo>
                  <a:cubicBezTo>
                    <a:pt x="23982" y="3983"/>
                    <a:pt x="24035" y="3996"/>
                    <a:pt x="24093" y="4012"/>
                  </a:cubicBezTo>
                  <a:cubicBezTo>
                    <a:pt x="24077" y="4064"/>
                    <a:pt x="24068" y="4097"/>
                    <a:pt x="24054" y="4146"/>
                  </a:cubicBezTo>
                  <a:cubicBezTo>
                    <a:pt x="24083" y="4161"/>
                    <a:pt x="24114" y="4178"/>
                    <a:pt x="24155" y="4200"/>
                  </a:cubicBezTo>
                  <a:cubicBezTo>
                    <a:pt x="24171" y="4139"/>
                    <a:pt x="24185" y="4093"/>
                    <a:pt x="24205" y="4012"/>
                  </a:cubicBezTo>
                  <a:cubicBezTo>
                    <a:pt x="24269" y="4137"/>
                    <a:pt x="24316" y="4228"/>
                    <a:pt x="24366" y="4325"/>
                  </a:cubicBezTo>
                  <a:cubicBezTo>
                    <a:pt x="24398" y="4330"/>
                    <a:pt x="24433" y="4334"/>
                    <a:pt x="24460" y="4337"/>
                  </a:cubicBezTo>
                  <a:cubicBezTo>
                    <a:pt x="24485" y="4393"/>
                    <a:pt x="24508" y="4443"/>
                    <a:pt x="24532" y="4492"/>
                  </a:cubicBezTo>
                  <a:cubicBezTo>
                    <a:pt x="24504" y="4495"/>
                    <a:pt x="24476" y="4498"/>
                    <a:pt x="24439" y="4502"/>
                  </a:cubicBezTo>
                  <a:cubicBezTo>
                    <a:pt x="24467" y="4563"/>
                    <a:pt x="24506" y="4575"/>
                    <a:pt x="24550" y="4575"/>
                  </a:cubicBezTo>
                  <a:cubicBezTo>
                    <a:pt x="24579" y="4575"/>
                    <a:pt x="24611" y="4570"/>
                    <a:pt x="24643" y="4570"/>
                  </a:cubicBezTo>
                  <a:cubicBezTo>
                    <a:pt x="24661" y="4570"/>
                    <a:pt x="24680" y="4572"/>
                    <a:pt x="24698" y="4577"/>
                  </a:cubicBezTo>
                  <a:cubicBezTo>
                    <a:pt x="24747" y="4633"/>
                    <a:pt x="24804" y="4711"/>
                    <a:pt x="24861" y="4804"/>
                  </a:cubicBezTo>
                  <a:cubicBezTo>
                    <a:pt x="24951" y="4832"/>
                    <a:pt x="25067" y="4855"/>
                    <a:pt x="25059" y="5010"/>
                  </a:cubicBezTo>
                  <a:cubicBezTo>
                    <a:pt x="25089" y="5067"/>
                    <a:pt x="25110" y="5136"/>
                    <a:pt x="25156" y="5179"/>
                  </a:cubicBezTo>
                  <a:cubicBezTo>
                    <a:pt x="25207" y="5227"/>
                    <a:pt x="25281" y="5255"/>
                    <a:pt x="25343" y="5291"/>
                  </a:cubicBezTo>
                  <a:cubicBezTo>
                    <a:pt x="25344" y="5344"/>
                    <a:pt x="25345" y="5392"/>
                    <a:pt x="25347" y="5423"/>
                  </a:cubicBezTo>
                  <a:cubicBezTo>
                    <a:pt x="25413" y="5467"/>
                    <a:pt x="25472" y="5507"/>
                    <a:pt x="25513" y="5533"/>
                  </a:cubicBezTo>
                  <a:cubicBezTo>
                    <a:pt x="25496" y="5619"/>
                    <a:pt x="25482" y="5680"/>
                    <a:pt x="25471" y="5735"/>
                  </a:cubicBezTo>
                  <a:cubicBezTo>
                    <a:pt x="25603" y="5873"/>
                    <a:pt x="25702" y="6026"/>
                    <a:pt x="25831" y="6148"/>
                  </a:cubicBezTo>
                  <a:cubicBezTo>
                    <a:pt x="25903" y="6219"/>
                    <a:pt x="26006" y="6257"/>
                    <a:pt x="26071" y="6345"/>
                  </a:cubicBezTo>
                  <a:cubicBezTo>
                    <a:pt x="26091" y="6375"/>
                    <a:pt x="26152" y="6378"/>
                    <a:pt x="26199" y="6394"/>
                  </a:cubicBezTo>
                  <a:cubicBezTo>
                    <a:pt x="26175" y="6447"/>
                    <a:pt x="26158" y="6484"/>
                    <a:pt x="26136" y="6532"/>
                  </a:cubicBezTo>
                  <a:cubicBezTo>
                    <a:pt x="26183" y="6518"/>
                    <a:pt x="26216" y="6506"/>
                    <a:pt x="26252" y="6496"/>
                  </a:cubicBezTo>
                  <a:cubicBezTo>
                    <a:pt x="26334" y="6743"/>
                    <a:pt x="26459" y="6950"/>
                    <a:pt x="26698" y="7094"/>
                  </a:cubicBezTo>
                  <a:cubicBezTo>
                    <a:pt x="26711" y="7172"/>
                    <a:pt x="26761" y="7275"/>
                    <a:pt x="26849" y="7402"/>
                  </a:cubicBezTo>
                  <a:cubicBezTo>
                    <a:pt x="26934" y="7409"/>
                    <a:pt x="27012" y="7415"/>
                    <a:pt x="27133" y="7425"/>
                  </a:cubicBezTo>
                  <a:cubicBezTo>
                    <a:pt x="27087" y="7494"/>
                    <a:pt x="27064" y="7527"/>
                    <a:pt x="27042" y="7562"/>
                  </a:cubicBezTo>
                  <a:cubicBezTo>
                    <a:pt x="27069" y="7603"/>
                    <a:pt x="27069" y="7676"/>
                    <a:pt x="27129" y="7676"/>
                  </a:cubicBezTo>
                  <a:cubicBezTo>
                    <a:pt x="27141" y="7676"/>
                    <a:pt x="27154" y="7674"/>
                    <a:pt x="27170" y="7668"/>
                  </a:cubicBezTo>
                  <a:cubicBezTo>
                    <a:pt x="27168" y="7647"/>
                    <a:pt x="27170" y="7627"/>
                    <a:pt x="27171" y="7606"/>
                  </a:cubicBezTo>
                  <a:lnTo>
                    <a:pt x="27198" y="7612"/>
                  </a:lnTo>
                  <a:lnTo>
                    <a:pt x="27182" y="7671"/>
                  </a:lnTo>
                  <a:cubicBezTo>
                    <a:pt x="27177" y="7670"/>
                    <a:pt x="27170" y="7668"/>
                    <a:pt x="27170" y="7668"/>
                  </a:cubicBezTo>
                  <a:lnTo>
                    <a:pt x="27170" y="7668"/>
                  </a:lnTo>
                  <a:cubicBezTo>
                    <a:pt x="27239" y="7718"/>
                    <a:pt x="27335" y="7740"/>
                    <a:pt x="27321" y="7852"/>
                  </a:cubicBezTo>
                  <a:cubicBezTo>
                    <a:pt x="27298" y="7878"/>
                    <a:pt x="27277" y="7903"/>
                    <a:pt x="27264" y="7918"/>
                  </a:cubicBezTo>
                  <a:cubicBezTo>
                    <a:pt x="27438" y="8065"/>
                    <a:pt x="27518" y="8239"/>
                    <a:pt x="27511" y="8440"/>
                  </a:cubicBezTo>
                  <a:cubicBezTo>
                    <a:pt x="27485" y="8464"/>
                    <a:pt x="27466" y="8482"/>
                    <a:pt x="27445" y="8502"/>
                  </a:cubicBezTo>
                  <a:cubicBezTo>
                    <a:pt x="27516" y="8555"/>
                    <a:pt x="27610" y="8541"/>
                    <a:pt x="27660" y="8641"/>
                  </a:cubicBezTo>
                  <a:cubicBezTo>
                    <a:pt x="27691" y="8704"/>
                    <a:pt x="27641" y="8807"/>
                    <a:pt x="27744" y="8832"/>
                  </a:cubicBezTo>
                  <a:cubicBezTo>
                    <a:pt x="27717" y="8886"/>
                    <a:pt x="27682" y="8948"/>
                    <a:pt x="27642" y="9019"/>
                  </a:cubicBezTo>
                  <a:cubicBezTo>
                    <a:pt x="27701" y="9013"/>
                    <a:pt x="27736" y="9010"/>
                    <a:pt x="27777" y="9007"/>
                  </a:cubicBezTo>
                  <a:lnTo>
                    <a:pt x="27777" y="9007"/>
                  </a:lnTo>
                  <a:cubicBezTo>
                    <a:pt x="27757" y="9067"/>
                    <a:pt x="27739" y="9122"/>
                    <a:pt x="27722" y="9176"/>
                  </a:cubicBezTo>
                  <a:cubicBezTo>
                    <a:pt x="27760" y="9266"/>
                    <a:pt x="27811" y="9353"/>
                    <a:pt x="27833" y="9447"/>
                  </a:cubicBezTo>
                  <a:cubicBezTo>
                    <a:pt x="27857" y="9542"/>
                    <a:pt x="27813" y="9676"/>
                    <a:pt x="27864" y="9734"/>
                  </a:cubicBezTo>
                  <a:cubicBezTo>
                    <a:pt x="27935" y="9812"/>
                    <a:pt x="27925" y="9885"/>
                    <a:pt x="27932" y="9960"/>
                  </a:cubicBezTo>
                  <a:cubicBezTo>
                    <a:pt x="27964" y="9981"/>
                    <a:pt x="27991" y="9999"/>
                    <a:pt x="28014" y="10015"/>
                  </a:cubicBezTo>
                  <a:cubicBezTo>
                    <a:pt x="28003" y="10044"/>
                    <a:pt x="27997" y="10060"/>
                    <a:pt x="27979" y="10103"/>
                  </a:cubicBezTo>
                  <a:cubicBezTo>
                    <a:pt x="28061" y="10129"/>
                    <a:pt x="28129" y="10165"/>
                    <a:pt x="28232" y="10209"/>
                  </a:cubicBezTo>
                  <a:cubicBezTo>
                    <a:pt x="28176" y="10228"/>
                    <a:pt x="28144" y="10240"/>
                    <a:pt x="28110" y="10253"/>
                  </a:cubicBezTo>
                  <a:cubicBezTo>
                    <a:pt x="28122" y="10287"/>
                    <a:pt x="28132" y="10322"/>
                    <a:pt x="28142" y="10353"/>
                  </a:cubicBezTo>
                  <a:cubicBezTo>
                    <a:pt x="28213" y="10340"/>
                    <a:pt x="28263" y="10331"/>
                    <a:pt x="28372" y="10310"/>
                  </a:cubicBezTo>
                  <a:lnTo>
                    <a:pt x="28372" y="10310"/>
                  </a:lnTo>
                  <a:cubicBezTo>
                    <a:pt x="28313" y="10431"/>
                    <a:pt x="28278" y="10506"/>
                    <a:pt x="28247" y="10569"/>
                  </a:cubicBezTo>
                  <a:cubicBezTo>
                    <a:pt x="28260" y="10569"/>
                    <a:pt x="28295" y="10571"/>
                    <a:pt x="28310" y="10571"/>
                  </a:cubicBezTo>
                  <a:cubicBezTo>
                    <a:pt x="28373" y="10672"/>
                    <a:pt x="28426" y="10759"/>
                    <a:pt x="28481" y="10847"/>
                  </a:cubicBezTo>
                  <a:cubicBezTo>
                    <a:pt x="28451" y="10874"/>
                    <a:pt x="28420" y="10903"/>
                    <a:pt x="28385" y="10934"/>
                  </a:cubicBezTo>
                  <a:cubicBezTo>
                    <a:pt x="28435" y="10945"/>
                    <a:pt x="28478" y="10952"/>
                    <a:pt x="28531" y="10961"/>
                  </a:cubicBezTo>
                  <a:cubicBezTo>
                    <a:pt x="28523" y="11009"/>
                    <a:pt x="28517" y="11050"/>
                    <a:pt x="28512" y="11089"/>
                  </a:cubicBezTo>
                  <a:cubicBezTo>
                    <a:pt x="28532" y="11105"/>
                    <a:pt x="28551" y="11118"/>
                    <a:pt x="28573" y="11134"/>
                  </a:cubicBezTo>
                  <a:cubicBezTo>
                    <a:pt x="28535" y="11162"/>
                    <a:pt x="28506" y="11183"/>
                    <a:pt x="28494" y="11192"/>
                  </a:cubicBezTo>
                  <a:cubicBezTo>
                    <a:pt x="28498" y="11287"/>
                    <a:pt x="28490" y="11371"/>
                    <a:pt x="28479" y="11459"/>
                  </a:cubicBezTo>
                  <a:cubicBezTo>
                    <a:pt x="28516" y="11462"/>
                    <a:pt x="28551" y="11465"/>
                    <a:pt x="28581" y="11468"/>
                  </a:cubicBezTo>
                  <a:cubicBezTo>
                    <a:pt x="28668" y="11679"/>
                    <a:pt x="28754" y="11886"/>
                    <a:pt x="28844" y="12104"/>
                  </a:cubicBezTo>
                  <a:cubicBezTo>
                    <a:pt x="28840" y="12113"/>
                    <a:pt x="28825" y="12138"/>
                    <a:pt x="28801" y="12176"/>
                  </a:cubicBezTo>
                  <a:cubicBezTo>
                    <a:pt x="28876" y="12249"/>
                    <a:pt x="28962" y="12336"/>
                    <a:pt x="28881" y="12450"/>
                  </a:cubicBezTo>
                  <a:cubicBezTo>
                    <a:pt x="28904" y="12473"/>
                    <a:pt x="28932" y="12489"/>
                    <a:pt x="28944" y="12513"/>
                  </a:cubicBezTo>
                  <a:cubicBezTo>
                    <a:pt x="28957" y="12548"/>
                    <a:pt x="28954" y="12588"/>
                    <a:pt x="28957" y="12614"/>
                  </a:cubicBezTo>
                  <a:cubicBezTo>
                    <a:pt x="28918" y="12667"/>
                    <a:pt x="28888" y="12707"/>
                    <a:pt x="28859" y="12745"/>
                  </a:cubicBezTo>
                  <a:cubicBezTo>
                    <a:pt x="28931" y="12826"/>
                    <a:pt x="28993" y="12913"/>
                    <a:pt x="29006" y="13032"/>
                  </a:cubicBezTo>
                  <a:cubicBezTo>
                    <a:pt x="29021" y="13182"/>
                    <a:pt x="29113" y="13312"/>
                    <a:pt x="29118" y="13474"/>
                  </a:cubicBezTo>
                  <a:cubicBezTo>
                    <a:pt x="29121" y="13566"/>
                    <a:pt x="29171" y="13681"/>
                    <a:pt x="29237" y="13749"/>
                  </a:cubicBezTo>
                  <a:cubicBezTo>
                    <a:pt x="29387" y="13912"/>
                    <a:pt x="29416" y="14122"/>
                    <a:pt x="29503" y="14303"/>
                  </a:cubicBezTo>
                  <a:cubicBezTo>
                    <a:pt x="29477" y="14340"/>
                    <a:pt x="29462" y="14361"/>
                    <a:pt x="29441" y="14389"/>
                  </a:cubicBezTo>
                  <a:cubicBezTo>
                    <a:pt x="29525" y="14470"/>
                    <a:pt x="29602" y="14545"/>
                    <a:pt x="29633" y="14574"/>
                  </a:cubicBezTo>
                  <a:cubicBezTo>
                    <a:pt x="29693" y="14720"/>
                    <a:pt x="29711" y="14830"/>
                    <a:pt x="29771" y="14890"/>
                  </a:cubicBezTo>
                  <a:cubicBezTo>
                    <a:pt x="29849" y="14965"/>
                    <a:pt x="29839" y="15071"/>
                    <a:pt x="29884" y="15157"/>
                  </a:cubicBezTo>
                  <a:cubicBezTo>
                    <a:pt x="29921" y="15145"/>
                    <a:pt x="29946" y="15138"/>
                    <a:pt x="29984" y="15126"/>
                  </a:cubicBezTo>
                  <a:cubicBezTo>
                    <a:pt x="29953" y="15057"/>
                    <a:pt x="29928" y="14996"/>
                    <a:pt x="29905" y="14942"/>
                  </a:cubicBezTo>
                  <a:cubicBezTo>
                    <a:pt x="29930" y="14909"/>
                    <a:pt x="29947" y="14889"/>
                    <a:pt x="29958" y="14877"/>
                  </a:cubicBezTo>
                  <a:cubicBezTo>
                    <a:pt x="29936" y="14827"/>
                    <a:pt x="29918" y="14786"/>
                    <a:pt x="29900" y="14743"/>
                  </a:cubicBezTo>
                  <a:cubicBezTo>
                    <a:pt x="29953" y="14718"/>
                    <a:pt x="29992" y="14701"/>
                    <a:pt x="30021" y="14686"/>
                  </a:cubicBezTo>
                  <a:cubicBezTo>
                    <a:pt x="29999" y="14590"/>
                    <a:pt x="29967" y="14515"/>
                    <a:pt x="29964" y="14439"/>
                  </a:cubicBezTo>
                  <a:cubicBezTo>
                    <a:pt x="29962" y="13785"/>
                    <a:pt x="29843" y="13144"/>
                    <a:pt x="29750" y="12500"/>
                  </a:cubicBezTo>
                  <a:cubicBezTo>
                    <a:pt x="29740" y="12425"/>
                    <a:pt x="29706" y="12352"/>
                    <a:pt x="29666" y="12273"/>
                  </a:cubicBezTo>
                  <a:cubicBezTo>
                    <a:pt x="29721" y="12116"/>
                    <a:pt x="29658" y="11955"/>
                    <a:pt x="29589" y="11796"/>
                  </a:cubicBezTo>
                  <a:cubicBezTo>
                    <a:pt x="29569" y="11751"/>
                    <a:pt x="29519" y="11680"/>
                    <a:pt x="29530" y="11668"/>
                  </a:cubicBezTo>
                  <a:cubicBezTo>
                    <a:pt x="29614" y="11574"/>
                    <a:pt x="29494" y="11502"/>
                    <a:pt x="29503" y="11415"/>
                  </a:cubicBezTo>
                  <a:cubicBezTo>
                    <a:pt x="29506" y="11373"/>
                    <a:pt x="29434" y="11301"/>
                    <a:pt x="29447" y="11280"/>
                  </a:cubicBezTo>
                  <a:cubicBezTo>
                    <a:pt x="29515" y="11162"/>
                    <a:pt x="29472" y="11037"/>
                    <a:pt x="29416" y="10955"/>
                  </a:cubicBezTo>
                  <a:cubicBezTo>
                    <a:pt x="29344" y="10842"/>
                    <a:pt x="29366" y="10721"/>
                    <a:pt x="29315" y="10609"/>
                  </a:cubicBezTo>
                  <a:cubicBezTo>
                    <a:pt x="29296" y="10563"/>
                    <a:pt x="29383" y="10487"/>
                    <a:pt x="29305" y="10453"/>
                  </a:cubicBezTo>
                  <a:cubicBezTo>
                    <a:pt x="29191" y="10402"/>
                    <a:pt x="29334" y="10328"/>
                    <a:pt x="29266" y="10275"/>
                  </a:cubicBezTo>
                  <a:cubicBezTo>
                    <a:pt x="29224" y="10241"/>
                    <a:pt x="29194" y="10185"/>
                    <a:pt x="29175" y="10159"/>
                  </a:cubicBezTo>
                  <a:cubicBezTo>
                    <a:pt x="29140" y="9946"/>
                    <a:pt x="29222" y="9718"/>
                    <a:pt x="29038" y="9582"/>
                  </a:cubicBezTo>
                  <a:cubicBezTo>
                    <a:pt x="29027" y="9509"/>
                    <a:pt x="29018" y="9451"/>
                    <a:pt x="29007" y="9395"/>
                  </a:cubicBezTo>
                  <a:cubicBezTo>
                    <a:pt x="28997" y="9328"/>
                    <a:pt x="28987" y="9260"/>
                    <a:pt x="28981" y="9217"/>
                  </a:cubicBezTo>
                  <a:cubicBezTo>
                    <a:pt x="28921" y="9123"/>
                    <a:pt x="28869" y="9053"/>
                    <a:pt x="28825" y="8975"/>
                  </a:cubicBezTo>
                  <a:cubicBezTo>
                    <a:pt x="28697" y="8758"/>
                    <a:pt x="28672" y="8501"/>
                    <a:pt x="28565" y="8277"/>
                  </a:cubicBezTo>
                  <a:cubicBezTo>
                    <a:pt x="28448" y="8037"/>
                    <a:pt x="28306" y="7808"/>
                    <a:pt x="28175" y="7572"/>
                  </a:cubicBezTo>
                  <a:cubicBezTo>
                    <a:pt x="28113" y="7461"/>
                    <a:pt x="28044" y="7350"/>
                    <a:pt x="27988" y="7234"/>
                  </a:cubicBezTo>
                  <a:cubicBezTo>
                    <a:pt x="27961" y="7171"/>
                    <a:pt x="27947" y="7103"/>
                    <a:pt x="27933" y="7060"/>
                  </a:cubicBezTo>
                  <a:cubicBezTo>
                    <a:pt x="27873" y="7009"/>
                    <a:pt x="27794" y="6971"/>
                    <a:pt x="27788" y="6931"/>
                  </a:cubicBezTo>
                  <a:cubicBezTo>
                    <a:pt x="27755" y="6724"/>
                    <a:pt x="27594" y="6587"/>
                    <a:pt x="27495" y="6415"/>
                  </a:cubicBezTo>
                  <a:cubicBezTo>
                    <a:pt x="27435" y="6309"/>
                    <a:pt x="27380" y="6198"/>
                    <a:pt x="27318" y="6081"/>
                  </a:cubicBezTo>
                  <a:cubicBezTo>
                    <a:pt x="27298" y="6072"/>
                    <a:pt x="27262" y="6059"/>
                    <a:pt x="27233" y="6048"/>
                  </a:cubicBezTo>
                  <a:cubicBezTo>
                    <a:pt x="27204" y="5950"/>
                    <a:pt x="27207" y="5863"/>
                    <a:pt x="27093" y="5813"/>
                  </a:cubicBezTo>
                  <a:cubicBezTo>
                    <a:pt x="27027" y="5785"/>
                    <a:pt x="26955" y="5713"/>
                    <a:pt x="26923" y="5647"/>
                  </a:cubicBezTo>
                  <a:cubicBezTo>
                    <a:pt x="26826" y="5444"/>
                    <a:pt x="26720" y="5243"/>
                    <a:pt x="26567" y="5068"/>
                  </a:cubicBezTo>
                  <a:cubicBezTo>
                    <a:pt x="26424" y="4886"/>
                    <a:pt x="26247" y="4737"/>
                    <a:pt x="26091" y="4568"/>
                  </a:cubicBezTo>
                  <a:cubicBezTo>
                    <a:pt x="25946" y="4412"/>
                    <a:pt x="25774" y="4286"/>
                    <a:pt x="25649" y="4100"/>
                  </a:cubicBezTo>
                  <a:cubicBezTo>
                    <a:pt x="25584" y="4009"/>
                    <a:pt x="25507" y="3922"/>
                    <a:pt x="25423" y="3846"/>
                  </a:cubicBezTo>
                  <a:cubicBezTo>
                    <a:pt x="25334" y="3774"/>
                    <a:pt x="25242" y="3703"/>
                    <a:pt x="25157" y="3627"/>
                  </a:cubicBezTo>
                  <a:cubicBezTo>
                    <a:pt x="25107" y="3580"/>
                    <a:pt x="25079" y="3512"/>
                    <a:pt x="25047" y="3463"/>
                  </a:cubicBezTo>
                  <a:cubicBezTo>
                    <a:pt x="24994" y="3457"/>
                    <a:pt x="24954" y="3452"/>
                    <a:pt x="24923" y="3449"/>
                  </a:cubicBezTo>
                  <a:cubicBezTo>
                    <a:pt x="24870" y="3357"/>
                    <a:pt x="24859" y="3265"/>
                    <a:pt x="24732" y="3246"/>
                  </a:cubicBezTo>
                  <a:cubicBezTo>
                    <a:pt x="24616" y="3229"/>
                    <a:pt x="24535" y="3144"/>
                    <a:pt x="24469" y="3037"/>
                  </a:cubicBezTo>
                  <a:cubicBezTo>
                    <a:pt x="24409" y="2935"/>
                    <a:pt x="24323" y="2848"/>
                    <a:pt x="24196" y="2848"/>
                  </a:cubicBezTo>
                  <a:cubicBezTo>
                    <a:pt x="24186" y="2848"/>
                    <a:pt x="24175" y="2849"/>
                    <a:pt x="24164" y="2850"/>
                  </a:cubicBezTo>
                  <a:cubicBezTo>
                    <a:pt x="24145" y="2816"/>
                    <a:pt x="24133" y="2773"/>
                    <a:pt x="24104" y="2751"/>
                  </a:cubicBezTo>
                  <a:cubicBezTo>
                    <a:pt x="24014" y="2685"/>
                    <a:pt x="23877" y="2642"/>
                    <a:pt x="23836" y="2563"/>
                  </a:cubicBezTo>
                  <a:cubicBezTo>
                    <a:pt x="23773" y="2445"/>
                    <a:pt x="23664" y="2478"/>
                    <a:pt x="23590" y="2416"/>
                  </a:cubicBezTo>
                  <a:cubicBezTo>
                    <a:pt x="23487" y="2330"/>
                    <a:pt x="23364" y="2272"/>
                    <a:pt x="23258" y="2191"/>
                  </a:cubicBezTo>
                  <a:cubicBezTo>
                    <a:pt x="23149" y="2102"/>
                    <a:pt x="22980" y="2098"/>
                    <a:pt x="22921" y="1951"/>
                  </a:cubicBezTo>
                  <a:cubicBezTo>
                    <a:pt x="22902" y="1956"/>
                    <a:pt x="22885" y="1958"/>
                    <a:pt x="22870" y="1958"/>
                  </a:cubicBezTo>
                  <a:cubicBezTo>
                    <a:pt x="22751" y="1958"/>
                    <a:pt x="22708" y="1838"/>
                    <a:pt x="22619" y="1786"/>
                  </a:cubicBezTo>
                  <a:cubicBezTo>
                    <a:pt x="22555" y="1749"/>
                    <a:pt x="22491" y="1693"/>
                    <a:pt x="22415" y="1693"/>
                  </a:cubicBezTo>
                  <a:cubicBezTo>
                    <a:pt x="22395" y="1693"/>
                    <a:pt x="22374" y="1697"/>
                    <a:pt x="22352" y="1707"/>
                  </a:cubicBezTo>
                  <a:lnTo>
                    <a:pt x="22340" y="1677"/>
                  </a:lnTo>
                  <a:cubicBezTo>
                    <a:pt x="22331" y="1660"/>
                    <a:pt x="22327" y="1632"/>
                    <a:pt x="22312" y="1624"/>
                  </a:cubicBezTo>
                  <a:cubicBezTo>
                    <a:pt x="22162" y="1548"/>
                    <a:pt x="22016" y="1458"/>
                    <a:pt x="21862" y="1393"/>
                  </a:cubicBezTo>
                  <a:lnTo>
                    <a:pt x="21392" y="1203"/>
                  </a:lnTo>
                  <a:cubicBezTo>
                    <a:pt x="21325" y="1177"/>
                    <a:pt x="21258" y="1138"/>
                    <a:pt x="21186" y="1138"/>
                  </a:cubicBezTo>
                  <a:cubicBezTo>
                    <a:pt x="21163" y="1138"/>
                    <a:pt x="21139" y="1142"/>
                    <a:pt x="21114" y="1152"/>
                  </a:cubicBezTo>
                  <a:cubicBezTo>
                    <a:pt x="21114" y="1152"/>
                    <a:pt x="21113" y="1153"/>
                    <a:pt x="21112" y="1153"/>
                  </a:cubicBezTo>
                  <a:cubicBezTo>
                    <a:pt x="21105" y="1153"/>
                    <a:pt x="21092" y="1144"/>
                    <a:pt x="21083" y="1140"/>
                  </a:cubicBezTo>
                  <a:cubicBezTo>
                    <a:pt x="21032" y="1086"/>
                    <a:pt x="20976" y="1039"/>
                    <a:pt x="20911" y="1011"/>
                  </a:cubicBezTo>
                  <a:cubicBezTo>
                    <a:pt x="20745" y="940"/>
                    <a:pt x="20577" y="871"/>
                    <a:pt x="20405" y="821"/>
                  </a:cubicBezTo>
                  <a:cubicBezTo>
                    <a:pt x="20317" y="790"/>
                    <a:pt x="20236" y="740"/>
                    <a:pt x="20145" y="696"/>
                  </a:cubicBezTo>
                  <a:cubicBezTo>
                    <a:pt x="20116" y="709"/>
                    <a:pt x="20087" y="715"/>
                    <a:pt x="20058" y="715"/>
                  </a:cubicBezTo>
                  <a:cubicBezTo>
                    <a:pt x="19935" y="715"/>
                    <a:pt x="19811" y="617"/>
                    <a:pt x="19688" y="617"/>
                  </a:cubicBezTo>
                  <a:cubicBezTo>
                    <a:pt x="19660" y="617"/>
                    <a:pt x="19631" y="623"/>
                    <a:pt x="19603" y="636"/>
                  </a:cubicBezTo>
                  <a:cubicBezTo>
                    <a:pt x="19558" y="605"/>
                    <a:pt x="19518" y="562"/>
                    <a:pt x="19471" y="552"/>
                  </a:cubicBezTo>
                  <a:cubicBezTo>
                    <a:pt x="19369" y="529"/>
                    <a:pt x="19271" y="468"/>
                    <a:pt x="19167" y="468"/>
                  </a:cubicBezTo>
                  <a:cubicBezTo>
                    <a:pt x="19133" y="468"/>
                    <a:pt x="19099" y="474"/>
                    <a:pt x="19065" y="490"/>
                  </a:cubicBezTo>
                  <a:cubicBezTo>
                    <a:pt x="19009" y="403"/>
                    <a:pt x="18905" y="381"/>
                    <a:pt x="18816" y="381"/>
                  </a:cubicBezTo>
                  <a:cubicBezTo>
                    <a:pt x="18787" y="381"/>
                    <a:pt x="18760" y="384"/>
                    <a:pt x="18737" y="387"/>
                  </a:cubicBezTo>
                  <a:cubicBezTo>
                    <a:pt x="18724" y="389"/>
                    <a:pt x="18712" y="389"/>
                    <a:pt x="18701" y="389"/>
                  </a:cubicBezTo>
                  <a:cubicBezTo>
                    <a:pt x="18581" y="389"/>
                    <a:pt x="18502" y="309"/>
                    <a:pt x="18393" y="309"/>
                  </a:cubicBezTo>
                  <a:cubicBezTo>
                    <a:pt x="18392" y="309"/>
                    <a:pt x="18390" y="309"/>
                    <a:pt x="18388" y="309"/>
                  </a:cubicBezTo>
                  <a:cubicBezTo>
                    <a:pt x="18385" y="309"/>
                    <a:pt x="18382" y="309"/>
                    <a:pt x="18379" y="309"/>
                  </a:cubicBezTo>
                  <a:cubicBezTo>
                    <a:pt x="18309" y="309"/>
                    <a:pt x="18241" y="278"/>
                    <a:pt x="18168" y="278"/>
                  </a:cubicBezTo>
                  <a:cubicBezTo>
                    <a:pt x="18135" y="278"/>
                    <a:pt x="18101" y="284"/>
                    <a:pt x="18066" y="303"/>
                  </a:cubicBezTo>
                  <a:cubicBezTo>
                    <a:pt x="18061" y="306"/>
                    <a:pt x="18056" y="307"/>
                    <a:pt x="18051" y="307"/>
                  </a:cubicBezTo>
                  <a:cubicBezTo>
                    <a:pt x="18010" y="307"/>
                    <a:pt x="17947" y="248"/>
                    <a:pt x="17878" y="248"/>
                  </a:cubicBezTo>
                  <a:cubicBezTo>
                    <a:pt x="17861" y="248"/>
                    <a:pt x="17843" y="252"/>
                    <a:pt x="17825" y="262"/>
                  </a:cubicBezTo>
                  <a:cubicBezTo>
                    <a:pt x="17821" y="264"/>
                    <a:pt x="17816" y="265"/>
                    <a:pt x="17809" y="265"/>
                  </a:cubicBezTo>
                  <a:cubicBezTo>
                    <a:pt x="17792" y="265"/>
                    <a:pt x="17768" y="259"/>
                    <a:pt x="17761" y="250"/>
                  </a:cubicBezTo>
                  <a:cubicBezTo>
                    <a:pt x="17722" y="200"/>
                    <a:pt x="17678" y="178"/>
                    <a:pt x="17629" y="178"/>
                  </a:cubicBezTo>
                  <a:cubicBezTo>
                    <a:pt x="17595" y="178"/>
                    <a:pt x="17559" y="188"/>
                    <a:pt x="17521" y="207"/>
                  </a:cubicBezTo>
                  <a:cubicBezTo>
                    <a:pt x="17474" y="151"/>
                    <a:pt x="17410" y="144"/>
                    <a:pt x="17343" y="144"/>
                  </a:cubicBezTo>
                  <a:cubicBezTo>
                    <a:pt x="17322" y="144"/>
                    <a:pt x="17300" y="144"/>
                    <a:pt x="17278" y="144"/>
                  </a:cubicBezTo>
                  <a:cubicBezTo>
                    <a:pt x="17254" y="144"/>
                    <a:pt x="17231" y="144"/>
                    <a:pt x="17208" y="140"/>
                  </a:cubicBezTo>
                  <a:cubicBezTo>
                    <a:pt x="17203" y="139"/>
                    <a:pt x="17197" y="139"/>
                    <a:pt x="17191" y="139"/>
                  </a:cubicBezTo>
                  <a:cubicBezTo>
                    <a:pt x="17150" y="139"/>
                    <a:pt x="17103" y="160"/>
                    <a:pt x="17064" y="169"/>
                  </a:cubicBezTo>
                  <a:cubicBezTo>
                    <a:pt x="17021" y="152"/>
                    <a:pt x="16976" y="121"/>
                    <a:pt x="16926" y="115"/>
                  </a:cubicBezTo>
                  <a:lnTo>
                    <a:pt x="16177" y="49"/>
                  </a:lnTo>
                  <a:cubicBezTo>
                    <a:pt x="16041" y="37"/>
                    <a:pt x="15903" y="25"/>
                    <a:pt x="15755" y="12"/>
                  </a:cubicBezTo>
                  <a:cubicBezTo>
                    <a:pt x="15741" y="21"/>
                    <a:pt x="15716" y="38"/>
                    <a:pt x="15716" y="38"/>
                  </a:cubicBezTo>
                  <a:cubicBezTo>
                    <a:pt x="15585" y="24"/>
                    <a:pt x="15479" y="3"/>
                    <a:pt x="15373" y="3"/>
                  </a:cubicBezTo>
                  <a:cubicBezTo>
                    <a:pt x="15321" y="2"/>
                    <a:pt x="15267" y="0"/>
                    <a:pt x="152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 name="Google Shape;808;p40"/>
          <p:cNvGrpSpPr/>
          <p:nvPr/>
        </p:nvGrpSpPr>
        <p:grpSpPr>
          <a:xfrm>
            <a:off x="3090688" y="3177025"/>
            <a:ext cx="798400" cy="791325"/>
            <a:chOff x="916275" y="2357800"/>
            <a:chExt cx="798400" cy="791325"/>
          </a:xfrm>
        </p:grpSpPr>
        <p:sp>
          <p:nvSpPr>
            <p:cNvPr id="809" name="Google Shape;809;p40"/>
            <p:cNvSpPr/>
            <p:nvPr/>
          </p:nvSpPr>
          <p:spPr>
            <a:xfrm>
              <a:off x="952100" y="2369375"/>
              <a:ext cx="734825" cy="734825"/>
            </a:xfrm>
            <a:custGeom>
              <a:rect b="b" l="l" r="r" t="t"/>
              <a:pathLst>
                <a:path extrusionOk="0" h="29393" w="29393">
                  <a:moveTo>
                    <a:pt x="14697" y="0"/>
                  </a:moveTo>
                  <a:cubicBezTo>
                    <a:pt x="10799" y="0"/>
                    <a:pt x="7061" y="1550"/>
                    <a:pt x="4305" y="4305"/>
                  </a:cubicBezTo>
                  <a:cubicBezTo>
                    <a:pt x="1548" y="7061"/>
                    <a:pt x="1" y="10799"/>
                    <a:pt x="1" y="14697"/>
                  </a:cubicBezTo>
                  <a:cubicBezTo>
                    <a:pt x="1" y="18594"/>
                    <a:pt x="1548" y="22332"/>
                    <a:pt x="4305" y="25088"/>
                  </a:cubicBezTo>
                  <a:cubicBezTo>
                    <a:pt x="7061" y="27844"/>
                    <a:pt x="10799" y="29393"/>
                    <a:pt x="14697" y="29393"/>
                  </a:cubicBezTo>
                  <a:cubicBezTo>
                    <a:pt x="18594" y="29393"/>
                    <a:pt x="22332" y="27844"/>
                    <a:pt x="25088" y="25088"/>
                  </a:cubicBezTo>
                  <a:cubicBezTo>
                    <a:pt x="27844" y="22332"/>
                    <a:pt x="29393" y="18594"/>
                    <a:pt x="29393" y="14697"/>
                  </a:cubicBezTo>
                  <a:cubicBezTo>
                    <a:pt x="29393" y="10799"/>
                    <a:pt x="27844" y="7061"/>
                    <a:pt x="25088" y="4305"/>
                  </a:cubicBezTo>
                  <a:cubicBezTo>
                    <a:pt x="22332" y="1550"/>
                    <a:pt x="18594" y="0"/>
                    <a:pt x="1469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 name="Google Shape;810;p40"/>
            <p:cNvSpPr/>
            <p:nvPr/>
          </p:nvSpPr>
          <p:spPr>
            <a:xfrm>
              <a:off x="916275" y="2357800"/>
              <a:ext cx="798400" cy="791325"/>
            </a:xfrm>
            <a:custGeom>
              <a:rect b="b" l="l" r="r" t="t"/>
              <a:pathLst>
                <a:path extrusionOk="0" h="31653" w="31936">
                  <a:moveTo>
                    <a:pt x="13686" y="1298"/>
                  </a:moveTo>
                  <a:lnTo>
                    <a:pt x="13689" y="1317"/>
                  </a:lnTo>
                  <a:lnTo>
                    <a:pt x="13626" y="1324"/>
                  </a:lnTo>
                  <a:lnTo>
                    <a:pt x="13623" y="1305"/>
                  </a:lnTo>
                  <a:lnTo>
                    <a:pt x="13686" y="1298"/>
                  </a:lnTo>
                  <a:close/>
                  <a:moveTo>
                    <a:pt x="14307" y="1323"/>
                  </a:moveTo>
                  <a:lnTo>
                    <a:pt x="14311" y="1380"/>
                  </a:lnTo>
                  <a:lnTo>
                    <a:pt x="14291" y="1383"/>
                  </a:lnTo>
                  <a:lnTo>
                    <a:pt x="14286" y="1326"/>
                  </a:lnTo>
                  <a:lnTo>
                    <a:pt x="14307" y="1323"/>
                  </a:lnTo>
                  <a:close/>
                  <a:moveTo>
                    <a:pt x="14555" y="1120"/>
                  </a:moveTo>
                  <a:cubicBezTo>
                    <a:pt x="14561" y="1155"/>
                    <a:pt x="14567" y="1186"/>
                    <a:pt x="14575" y="1227"/>
                  </a:cubicBezTo>
                  <a:cubicBezTo>
                    <a:pt x="14525" y="1236"/>
                    <a:pt x="14486" y="1243"/>
                    <a:pt x="14447" y="1251"/>
                  </a:cubicBezTo>
                  <a:cubicBezTo>
                    <a:pt x="14440" y="1261"/>
                    <a:pt x="14435" y="1269"/>
                    <a:pt x="14431" y="1275"/>
                  </a:cubicBezTo>
                  <a:lnTo>
                    <a:pt x="14431" y="1275"/>
                  </a:lnTo>
                  <a:cubicBezTo>
                    <a:pt x="14430" y="1273"/>
                    <a:pt x="14428" y="1270"/>
                    <a:pt x="14427" y="1267"/>
                  </a:cubicBezTo>
                  <a:lnTo>
                    <a:pt x="14427" y="1267"/>
                  </a:lnTo>
                  <a:cubicBezTo>
                    <a:pt x="14425" y="1274"/>
                    <a:pt x="14423" y="1281"/>
                    <a:pt x="14421" y="1289"/>
                  </a:cubicBezTo>
                  <a:lnTo>
                    <a:pt x="14421" y="1289"/>
                  </a:lnTo>
                  <a:cubicBezTo>
                    <a:pt x="14423" y="1286"/>
                    <a:pt x="14427" y="1282"/>
                    <a:pt x="14431" y="1275"/>
                  </a:cubicBezTo>
                  <a:lnTo>
                    <a:pt x="14431" y="1275"/>
                  </a:lnTo>
                  <a:cubicBezTo>
                    <a:pt x="14440" y="1293"/>
                    <a:pt x="14448" y="1310"/>
                    <a:pt x="14452" y="1329"/>
                  </a:cubicBezTo>
                  <a:cubicBezTo>
                    <a:pt x="14454" y="1337"/>
                    <a:pt x="14432" y="1351"/>
                    <a:pt x="14388" y="1396"/>
                  </a:cubicBezTo>
                  <a:cubicBezTo>
                    <a:pt x="14402" y="1353"/>
                    <a:pt x="14413" y="1318"/>
                    <a:pt x="14421" y="1289"/>
                  </a:cubicBezTo>
                  <a:lnTo>
                    <a:pt x="14421" y="1289"/>
                  </a:lnTo>
                  <a:cubicBezTo>
                    <a:pt x="14418" y="1292"/>
                    <a:pt x="14416" y="1293"/>
                    <a:pt x="14415" y="1293"/>
                  </a:cubicBezTo>
                  <a:cubicBezTo>
                    <a:pt x="14410" y="1293"/>
                    <a:pt x="14414" y="1272"/>
                    <a:pt x="14419" y="1252"/>
                  </a:cubicBezTo>
                  <a:cubicBezTo>
                    <a:pt x="14421" y="1257"/>
                    <a:pt x="14424" y="1262"/>
                    <a:pt x="14427" y="1267"/>
                  </a:cubicBezTo>
                  <a:lnTo>
                    <a:pt x="14427" y="1267"/>
                  </a:lnTo>
                  <a:cubicBezTo>
                    <a:pt x="14447" y="1192"/>
                    <a:pt x="14448" y="1167"/>
                    <a:pt x="14448" y="1140"/>
                  </a:cubicBezTo>
                  <a:cubicBezTo>
                    <a:pt x="14486" y="1133"/>
                    <a:pt x="14513" y="1128"/>
                    <a:pt x="14555" y="1120"/>
                  </a:cubicBezTo>
                  <a:close/>
                  <a:moveTo>
                    <a:pt x="17402" y="1308"/>
                  </a:moveTo>
                  <a:cubicBezTo>
                    <a:pt x="17405" y="1346"/>
                    <a:pt x="17407" y="1373"/>
                    <a:pt x="17408" y="1398"/>
                  </a:cubicBezTo>
                  <a:lnTo>
                    <a:pt x="17363" y="1433"/>
                  </a:lnTo>
                  <a:cubicBezTo>
                    <a:pt x="17332" y="1404"/>
                    <a:pt x="17301" y="1376"/>
                    <a:pt x="17242" y="1321"/>
                  </a:cubicBezTo>
                  <a:cubicBezTo>
                    <a:pt x="17321" y="1315"/>
                    <a:pt x="17358" y="1312"/>
                    <a:pt x="17402" y="1308"/>
                  </a:cubicBezTo>
                  <a:close/>
                  <a:moveTo>
                    <a:pt x="14064" y="1408"/>
                  </a:moveTo>
                  <a:lnTo>
                    <a:pt x="14076" y="1457"/>
                  </a:lnTo>
                  <a:lnTo>
                    <a:pt x="13973" y="1468"/>
                  </a:lnTo>
                  <a:lnTo>
                    <a:pt x="13966" y="1442"/>
                  </a:lnTo>
                  <a:lnTo>
                    <a:pt x="14064" y="1408"/>
                  </a:lnTo>
                  <a:close/>
                  <a:moveTo>
                    <a:pt x="9038" y="1543"/>
                  </a:moveTo>
                  <a:lnTo>
                    <a:pt x="9062" y="1596"/>
                  </a:lnTo>
                  <a:lnTo>
                    <a:pt x="9040" y="1605"/>
                  </a:lnTo>
                  <a:lnTo>
                    <a:pt x="9016" y="1552"/>
                  </a:lnTo>
                  <a:lnTo>
                    <a:pt x="9038" y="1543"/>
                  </a:lnTo>
                  <a:close/>
                  <a:moveTo>
                    <a:pt x="10090" y="2275"/>
                  </a:moveTo>
                  <a:lnTo>
                    <a:pt x="10112" y="2328"/>
                  </a:lnTo>
                  <a:lnTo>
                    <a:pt x="10092" y="2336"/>
                  </a:lnTo>
                  <a:lnTo>
                    <a:pt x="10070" y="2283"/>
                  </a:lnTo>
                  <a:lnTo>
                    <a:pt x="10090" y="2275"/>
                  </a:lnTo>
                  <a:close/>
                  <a:moveTo>
                    <a:pt x="9408" y="2594"/>
                  </a:moveTo>
                  <a:lnTo>
                    <a:pt x="9416" y="2611"/>
                  </a:lnTo>
                  <a:lnTo>
                    <a:pt x="9356" y="2636"/>
                  </a:lnTo>
                  <a:lnTo>
                    <a:pt x="9349" y="2620"/>
                  </a:lnTo>
                  <a:lnTo>
                    <a:pt x="9408" y="2594"/>
                  </a:lnTo>
                  <a:close/>
                  <a:moveTo>
                    <a:pt x="22225" y="2748"/>
                  </a:moveTo>
                  <a:lnTo>
                    <a:pt x="22243" y="2759"/>
                  </a:lnTo>
                  <a:lnTo>
                    <a:pt x="22215" y="2809"/>
                  </a:lnTo>
                  <a:lnTo>
                    <a:pt x="22197" y="2800"/>
                  </a:lnTo>
                  <a:lnTo>
                    <a:pt x="22225" y="2748"/>
                  </a:lnTo>
                  <a:close/>
                  <a:moveTo>
                    <a:pt x="23439" y="3624"/>
                  </a:moveTo>
                  <a:lnTo>
                    <a:pt x="23456" y="3635"/>
                  </a:lnTo>
                  <a:lnTo>
                    <a:pt x="23423" y="3683"/>
                  </a:lnTo>
                  <a:lnTo>
                    <a:pt x="23406" y="3671"/>
                  </a:lnTo>
                  <a:lnTo>
                    <a:pt x="23439" y="3624"/>
                  </a:lnTo>
                  <a:close/>
                  <a:moveTo>
                    <a:pt x="7012" y="4052"/>
                  </a:moveTo>
                  <a:lnTo>
                    <a:pt x="7046" y="4097"/>
                  </a:lnTo>
                  <a:lnTo>
                    <a:pt x="7029" y="4109"/>
                  </a:lnTo>
                  <a:lnTo>
                    <a:pt x="6993" y="4064"/>
                  </a:lnTo>
                  <a:lnTo>
                    <a:pt x="7012" y="4052"/>
                  </a:lnTo>
                  <a:close/>
                  <a:moveTo>
                    <a:pt x="24607" y="4150"/>
                  </a:moveTo>
                  <a:lnTo>
                    <a:pt x="24623" y="4164"/>
                  </a:lnTo>
                  <a:lnTo>
                    <a:pt x="24586" y="4208"/>
                  </a:lnTo>
                  <a:lnTo>
                    <a:pt x="24570" y="4195"/>
                  </a:lnTo>
                  <a:lnTo>
                    <a:pt x="24607" y="4150"/>
                  </a:lnTo>
                  <a:close/>
                  <a:moveTo>
                    <a:pt x="26968" y="6009"/>
                  </a:moveTo>
                  <a:lnTo>
                    <a:pt x="26990" y="6029"/>
                  </a:lnTo>
                  <a:lnTo>
                    <a:pt x="26931" y="6106"/>
                  </a:lnTo>
                  <a:lnTo>
                    <a:pt x="26892" y="6067"/>
                  </a:lnTo>
                  <a:lnTo>
                    <a:pt x="26968" y="6009"/>
                  </a:lnTo>
                  <a:close/>
                  <a:moveTo>
                    <a:pt x="4341" y="6728"/>
                  </a:moveTo>
                  <a:lnTo>
                    <a:pt x="4385" y="6763"/>
                  </a:lnTo>
                  <a:lnTo>
                    <a:pt x="4372" y="6779"/>
                  </a:lnTo>
                  <a:lnTo>
                    <a:pt x="4326" y="6744"/>
                  </a:lnTo>
                  <a:lnTo>
                    <a:pt x="4341" y="6728"/>
                  </a:lnTo>
                  <a:close/>
                  <a:moveTo>
                    <a:pt x="3835" y="7604"/>
                  </a:moveTo>
                  <a:cubicBezTo>
                    <a:pt x="3835" y="7604"/>
                    <a:pt x="3835" y="7605"/>
                    <a:pt x="3835" y="7605"/>
                  </a:cubicBezTo>
                  <a:cubicBezTo>
                    <a:pt x="3835" y="7604"/>
                    <a:pt x="3835" y="7604"/>
                    <a:pt x="3835" y="7604"/>
                  </a:cubicBezTo>
                  <a:close/>
                  <a:moveTo>
                    <a:pt x="2580" y="9569"/>
                  </a:moveTo>
                  <a:lnTo>
                    <a:pt x="2595" y="9635"/>
                  </a:lnTo>
                  <a:lnTo>
                    <a:pt x="2595" y="9635"/>
                  </a:lnTo>
                  <a:cubicBezTo>
                    <a:pt x="2572" y="9623"/>
                    <a:pt x="2563" y="9603"/>
                    <a:pt x="2555" y="9581"/>
                  </a:cubicBezTo>
                  <a:lnTo>
                    <a:pt x="2580" y="9569"/>
                  </a:lnTo>
                  <a:close/>
                  <a:moveTo>
                    <a:pt x="2596" y="9635"/>
                  </a:moveTo>
                  <a:lnTo>
                    <a:pt x="2596" y="9637"/>
                  </a:lnTo>
                  <a:lnTo>
                    <a:pt x="2581" y="9644"/>
                  </a:lnTo>
                  <a:cubicBezTo>
                    <a:pt x="2603" y="9656"/>
                    <a:pt x="2612" y="9676"/>
                    <a:pt x="2621" y="9698"/>
                  </a:cubicBezTo>
                  <a:lnTo>
                    <a:pt x="2596" y="9710"/>
                  </a:lnTo>
                  <a:lnTo>
                    <a:pt x="2580" y="9642"/>
                  </a:lnTo>
                  <a:lnTo>
                    <a:pt x="2596" y="9635"/>
                  </a:lnTo>
                  <a:close/>
                  <a:moveTo>
                    <a:pt x="1922" y="11251"/>
                  </a:moveTo>
                  <a:lnTo>
                    <a:pt x="1969" y="11262"/>
                  </a:lnTo>
                  <a:lnTo>
                    <a:pt x="1938" y="11368"/>
                  </a:lnTo>
                  <a:lnTo>
                    <a:pt x="1910" y="11364"/>
                  </a:lnTo>
                  <a:lnTo>
                    <a:pt x="1922" y="11251"/>
                  </a:lnTo>
                  <a:close/>
                  <a:moveTo>
                    <a:pt x="1921" y="11465"/>
                  </a:moveTo>
                  <a:lnTo>
                    <a:pt x="1975" y="11483"/>
                  </a:lnTo>
                  <a:lnTo>
                    <a:pt x="1969" y="11504"/>
                  </a:lnTo>
                  <a:lnTo>
                    <a:pt x="1915" y="11487"/>
                  </a:lnTo>
                  <a:lnTo>
                    <a:pt x="1921" y="11465"/>
                  </a:lnTo>
                  <a:close/>
                  <a:moveTo>
                    <a:pt x="563" y="12581"/>
                  </a:moveTo>
                  <a:lnTo>
                    <a:pt x="558" y="12642"/>
                  </a:lnTo>
                  <a:lnTo>
                    <a:pt x="464" y="12623"/>
                  </a:lnTo>
                  <a:lnTo>
                    <a:pt x="465" y="12588"/>
                  </a:lnTo>
                  <a:lnTo>
                    <a:pt x="563" y="12581"/>
                  </a:lnTo>
                  <a:close/>
                  <a:moveTo>
                    <a:pt x="1656" y="13379"/>
                  </a:moveTo>
                  <a:lnTo>
                    <a:pt x="1713" y="13390"/>
                  </a:lnTo>
                  <a:lnTo>
                    <a:pt x="1709" y="13412"/>
                  </a:lnTo>
                  <a:lnTo>
                    <a:pt x="1653" y="13401"/>
                  </a:lnTo>
                  <a:lnTo>
                    <a:pt x="1656" y="13379"/>
                  </a:lnTo>
                  <a:close/>
                  <a:moveTo>
                    <a:pt x="1545" y="13877"/>
                  </a:moveTo>
                  <a:lnTo>
                    <a:pt x="1564" y="13878"/>
                  </a:lnTo>
                  <a:lnTo>
                    <a:pt x="1559" y="13944"/>
                  </a:lnTo>
                  <a:lnTo>
                    <a:pt x="1539" y="13941"/>
                  </a:lnTo>
                  <a:lnTo>
                    <a:pt x="1545" y="13877"/>
                  </a:lnTo>
                  <a:close/>
                  <a:moveTo>
                    <a:pt x="1506" y="14409"/>
                  </a:moveTo>
                  <a:lnTo>
                    <a:pt x="1541" y="14467"/>
                  </a:lnTo>
                  <a:lnTo>
                    <a:pt x="1528" y="14478"/>
                  </a:lnTo>
                  <a:lnTo>
                    <a:pt x="1539" y="14467"/>
                  </a:lnTo>
                  <a:cubicBezTo>
                    <a:pt x="1514" y="14462"/>
                    <a:pt x="1500" y="14446"/>
                    <a:pt x="1485" y="14428"/>
                  </a:cubicBezTo>
                  <a:lnTo>
                    <a:pt x="1506" y="14409"/>
                  </a:lnTo>
                  <a:close/>
                  <a:moveTo>
                    <a:pt x="1528" y="14478"/>
                  </a:moveTo>
                  <a:cubicBezTo>
                    <a:pt x="1554" y="14483"/>
                    <a:pt x="1569" y="14500"/>
                    <a:pt x="1582" y="14517"/>
                  </a:cubicBezTo>
                  <a:lnTo>
                    <a:pt x="1563" y="14536"/>
                  </a:lnTo>
                  <a:lnTo>
                    <a:pt x="1528" y="14478"/>
                  </a:lnTo>
                  <a:close/>
                  <a:moveTo>
                    <a:pt x="1419" y="15126"/>
                  </a:moveTo>
                  <a:cubicBezTo>
                    <a:pt x="1419" y="15128"/>
                    <a:pt x="1419" y="15129"/>
                    <a:pt x="1419" y="15131"/>
                  </a:cubicBezTo>
                  <a:lnTo>
                    <a:pt x="1419" y="15131"/>
                  </a:lnTo>
                  <a:lnTo>
                    <a:pt x="1415" y="15126"/>
                  </a:lnTo>
                  <a:lnTo>
                    <a:pt x="1415" y="15126"/>
                  </a:lnTo>
                  <a:lnTo>
                    <a:pt x="1419" y="15126"/>
                  </a:lnTo>
                  <a:close/>
                  <a:moveTo>
                    <a:pt x="1538" y="15004"/>
                  </a:moveTo>
                  <a:lnTo>
                    <a:pt x="1538" y="15004"/>
                  </a:lnTo>
                  <a:cubicBezTo>
                    <a:pt x="1537" y="15048"/>
                    <a:pt x="1535" y="15083"/>
                    <a:pt x="1534" y="15129"/>
                  </a:cubicBezTo>
                  <a:cubicBezTo>
                    <a:pt x="1492" y="15131"/>
                    <a:pt x="1460" y="15132"/>
                    <a:pt x="1429" y="15133"/>
                  </a:cubicBezTo>
                  <a:lnTo>
                    <a:pt x="1429" y="15133"/>
                  </a:lnTo>
                  <a:cubicBezTo>
                    <a:pt x="1451" y="15059"/>
                    <a:pt x="1491" y="15034"/>
                    <a:pt x="1538" y="15004"/>
                  </a:cubicBezTo>
                  <a:close/>
                  <a:moveTo>
                    <a:pt x="1386" y="15131"/>
                  </a:moveTo>
                  <a:cubicBezTo>
                    <a:pt x="1369" y="15185"/>
                    <a:pt x="1341" y="15188"/>
                    <a:pt x="1310" y="15189"/>
                  </a:cubicBezTo>
                  <a:cubicBezTo>
                    <a:pt x="1307" y="15174"/>
                    <a:pt x="1306" y="15160"/>
                    <a:pt x="1306" y="15145"/>
                  </a:cubicBezTo>
                  <a:lnTo>
                    <a:pt x="1386" y="15131"/>
                  </a:lnTo>
                  <a:close/>
                  <a:moveTo>
                    <a:pt x="1459" y="15399"/>
                  </a:moveTo>
                  <a:lnTo>
                    <a:pt x="1459" y="15466"/>
                  </a:lnTo>
                  <a:lnTo>
                    <a:pt x="1439" y="15466"/>
                  </a:lnTo>
                  <a:lnTo>
                    <a:pt x="1439" y="15399"/>
                  </a:lnTo>
                  <a:close/>
                  <a:moveTo>
                    <a:pt x="31403" y="15627"/>
                  </a:moveTo>
                  <a:lnTo>
                    <a:pt x="31422" y="15629"/>
                  </a:lnTo>
                  <a:lnTo>
                    <a:pt x="31417" y="15698"/>
                  </a:lnTo>
                  <a:lnTo>
                    <a:pt x="31397" y="15697"/>
                  </a:lnTo>
                  <a:lnTo>
                    <a:pt x="31403" y="15627"/>
                  </a:lnTo>
                  <a:close/>
                  <a:moveTo>
                    <a:pt x="31210" y="15819"/>
                  </a:moveTo>
                  <a:lnTo>
                    <a:pt x="31239" y="15820"/>
                  </a:lnTo>
                  <a:lnTo>
                    <a:pt x="31227" y="15957"/>
                  </a:lnTo>
                  <a:lnTo>
                    <a:pt x="31200" y="15954"/>
                  </a:lnTo>
                  <a:lnTo>
                    <a:pt x="31210" y="15819"/>
                  </a:lnTo>
                  <a:close/>
                  <a:moveTo>
                    <a:pt x="1487" y="16020"/>
                  </a:moveTo>
                  <a:lnTo>
                    <a:pt x="1487" y="16042"/>
                  </a:lnTo>
                  <a:lnTo>
                    <a:pt x="1429" y="16044"/>
                  </a:lnTo>
                  <a:lnTo>
                    <a:pt x="1429" y="16020"/>
                  </a:lnTo>
                  <a:close/>
                  <a:moveTo>
                    <a:pt x="31564" y="16226"/>
                  </a:moveTo>
                  <a:lnTo>
                    <a:pt x="31622" y="16234"/>
                  </a:lnTo>
                  <a:lnTo>
                    <a:pt x="31620" y="16257"/>
                  </a:lnTo>
                  <a:lnTo>
                    <a:pt x="31563" y="16250"/>
                  </a:lnTo>
                  <a:lnTo>
                    <a:pt x="31564" y="16226"/>
                  </a:lnTo>
                  <a:close/>
                  <a:moveTo>
                    <a:pt x="31299" y="16316"/>
                  </a:moveTo>
                  <a:cubicBezTo>
                    <a:pt x="31319" y="16316"/>
                    <a:pt x="31351" y="16329"/>
                    <a:pt x="31398" y="16360"/>
                  </a:cubicBezTo>
                  <a:cubicBezTo>
                    <a:pt x="31351" y="16388"/>
                    <a:pt x="31313" y="16410"/>
                    <a:pt x="31275" y="16432"/>
                  </a:cubicBezTo>
                  <a:cubicBezTo>
                    <a:pt x="31263" y="16370"/>
                    <a:pt x="31257" y="16316"/>
                    <a:pt x="31299" y="16316"/>
                  </a:cubicBezTo>
                  <a:close/>
                  <a:moveTo>
                    <a:pt x="345" y="16531"/>
                  </a:moveTo>
                  <a:lnTo>
                    <a:pt x="346" y="16554"/>
                  </a:lnTo>
                  <a:lnTo>
                    <a:pt x="289" y="16557"/>
                  </a:lnTo>
                  <a:lnTo>
                    <a:pt x="287" y="16532"/>
                  </a:lnTo>
                  <a:lnTo>
                    <a:pt x="345" y="16531"/>
                  </a:lnTo>
                  <a:close/>
                  <a:moveTo>
                    <a:pt x="947" y="16628"/>
                  </a:moveTo>
                  <a:lnTo>
                    <a:pt x="988" y="16682"/>
                  </a:lnTo>
                  <a:cubicBezTo>
                    <a:pt x="961" y="16682"/>
                    <a:pt x="945" y="16666"/>
                    <a:pt x="929" y="16651"/>
                  </a:cubicBezTo>
                  <a:lnTo>
                    <a:pt x="947" y="16628"/>
                  </a:lnTo>
                  <a:close/>
                  <a:moveTo>
                    <a:pt x="988" y="16682"/>
                  </a:moveTo>
                  <a:lnTo>
                    <a:pt x="977" y="16697"/>
                  </a:lnTo>
                  <a:cubicBezTo>
                    <a:pt x="1004" y="16697"/>
                    <a:pt x="1019" y="16713"/>
                    <a:pt x="1036" y="16728"/>
                  </a:cubicBezTo>
                  <a:lnTo>
                    <a:pt x="1022" y="16750"/>
                  </a:lnTo>
                  <a:cubicBezTo>
                    <a:pt x="1005" y="16732"/>
                    <a:pt x="989" y="16715"/>
                    <a:pt x="976" y="16697"/>
                  </a:cubicBezTo>
                  <a:lnTo>
                    <a:pt x="988" y="16682"/>
                  </a:lnTo>
                  <a:close/>
                  <a:moveTo>
                    <a:pt x="31554" y="16981"/>
                  </a:moveTo>
                  <a:lnTo>
                    <a:pt x="31573" y="16984"/>
                  </a:lnTo>
                  <a:lnTo>
                    <a:pt x="31560" y="17053"/>
                  </a:lnTo>
                  <a:lnTo>
                    <a:pt x="31541" y="17050"/>
                  </a:lnTo>
                  <a:lnTo>
                    <a:pt x="31554" y="16981"/>
                  </a:lnTo>
                  <a:close/>
                  <a:moveTo>
                    <a:pt x="31366" y="16598"/>
                  </a:moveTo>
                  <a:cubicBezTo>
                    <a:pt x="31407" y="16607"/>
                    <a:pt x="31436" y="16615"/>
                    <a:pt x="31475" y="16623"/>
                  </a:cubicBezTo>
                  <a:cubicBezTo>
                    <a:pt x="31433" y="16682"/>
                    <a:pt x="31405" y="16728"/>
                    <a:pt x="31369" y="16772"/>
                  </a:cubicBezTo>
                  <a:lnTo>
                    <a:pt x="31345" y="16734"/>
                  </a:lnTo>
                  <a:lnTo>
                    <a:pt x="31345" y="16734"/>
                  </a:lnTo>
                  <a:cubicBezTo>
                    <a:pt x="31351" y="16778"/>
                    <a:pt x="31367" y="16813"/>
                    <a:pt x="31385" y="16850"/>
                  </a:cubicBezTo>
                  <a:cubicBezTo>
                    <a:pt x="31339" y="16991"/>
                    <a:pt x="31257" y="17084"/>
                    <a:pt x="31114" y="17105"/>
                  </a:cubicBezTo>
                  <a:cubicBezTo>
                    <a:pt x="31120" y="17055"/>
                    <a:pt x="31126" y="16996"/>
                    <a:pt x="31133" y="16928"/>
                  </a:cubicBezTo>
                  <a:cubicBezTo>
                    <a:pt x="31169" y="16925"/>
                    <a:pt x="31195" y="16922"/>
                    <a:pt x="31233" y="16918"/>
                  </a:cubicBezTo>
                  <a:cubicBezTo>
                    <a:pt x="31261" y="16859"/>
                    <a:pt x="31292" y="16790"/>
                    <a:pt x="31325" y="16721"/>
                  </a:cubicBezTo>
                  <a:cubicBezTo>
                    <a:pt x="31353" y="16694"/>
                    <a:pt x="31358" y="16653"/>
                    <a:pt x="31366" y="16598"/>
                  </a:cubicBezTo>
                  <a:close/>
                  <a:moveTo>
                    <a:pt x="30449" y="17155"/>
                  </a:moveTo>
                  <a:lnTo>
                    <a:pt x="30507" y="17165"/>
                  </a:lnTo>
                  <a:lnTo>
                    <a:pt x="30502" y="17185"/>
                  </a:lnTo>
                  <a:lnTo>
                    <a:pt x="30446" y="17175"/>
                  </a:lnTo>
                  <a:lnTo>
                    <a:pt x="30449" y="17155"/>
                  </a:lnTo>
                  <a:close/>
                  <a:moveTo>
                    <a:pt x="31355" y="17088"/>
                  </a:moveTo>
                  <a:lnTo>
                    <a:pt x="31383" y="17093"/>
                  </a:lnTo>
                  <a:lnTo>
                    <a:pt x="31358" y="17230"/>
                  </a:lnTo>
                  <a:lnTo>
                    <a:pt x="31329" y="17225"/>
                  </a:lnTo>
                  <a:lnTo>
                    <a:pt x="31355" y="17088"/>
                  </a:lnTo>
                  <a:close/>
                  <a:moveTo>
                    <a:pt x="30618" y="17241"/>
                  </a:moveTo>
                  <a:lnTo>
                    <a:pt x="30713" y="17259"/>
                  </a:lnTo>
                  <a:lnTo>
                    <a:pt x="30711" y="17291"/>
                  </a:lnTo>
                  <a:lnTo>
                    <a:pt x="30614" y="17299"/>
                  </a:lnTo>
                  <a:lnTo>
                    <a:pt x="30614" y="17299"/>
                  </a:lnTo>
                  <a:lnTo>
                    <a:pt x="30618" y="17241"/>
                  </a:lnTo>
                  <a:close/>
                  <a:moveTo>
                    <a:pt x="30505" y="17277"/>
                  </a:moveTo>
                  <a:lnTo>
                    <a:pt x="30523" y="17280"/>
                  </a:lnTo>
                  <a:lnTo>
                    <a:pt x="30511" y="17344"/>
                  </a:lnTo>
                  <a:lnTo>
                    <a:pt x="30492" y="17341"/>
                  </a:lnTo>
                  <a:lnTo>
                    <a:pt x="30505" y="17277"/>
                  </a:lnTo>
                  <a:close/>
                  <a:moveTo>
                    <a:pt x="30843" y="17341"/>
                  </a:moveTo>
                  <a:lnTo>
                    <a:pt x="30863" y="17346"/>
                  </a:lnTo>
                  <a:lnTo>
                    <a:pt x="30849" y="17412"/>
                  </a:lnTo>
                  <a:lnTo>
                    <a:pt x="30830" y="17408"/>
                  </a:lnTo>
                  <a:lnTo>
                    <a:pt x="30843" y="17341"/>
                  </a:lnTo>
                  <a:close/>
                  <a:moveTo>
                    <a:pt x="30626" y="17458"/>
                  </a:moveTo>
                  <a:lnTo>
                    <a:pt x="30682" y="17469"/>
                  </a:lnTo>
                  <a:lnTo>
                    <a:pt x="30683" y="17469"/>
                  </a:lnTo>
                  <a:lnTo>
                    <a:pt x="30679" y="17491"/>
                  </a:lnTo>
                  <a:lnTo>
                    <a:pt x="30621" y="17480"/>
                  </a:lnTo>
                  <a:lnTo>
                    <a:pt x="30626" y="17458"/>
                  </a:lnTo>
                  <a:close/>
                  <a:moveTo>
                    <a:pt x="31173" y="17372"/>
                  </a:moveTo>
                  <a:lnTo>
                    <a:pt x="31173" y="17372"/>
                  </a:lnTo>
                  <a:cubicBezTo>
                    <a:pt x="31117" y="17469"/>
                    <a:pt x="31086" y="17524"/>
                    <a:pt x="31045" y="17596"/>
                  </a:cubicBezTo>
                  <a:cubicBezTo>
                    <a:pt x="31016" y="17543"/>
                    <a:pt x="30996" y="17508"/>
                    <a:pt x="30969" y="17459"/>
                  </a:cubicBezTo>
                  <a:cubicBezTo>
                    <a:pt x="31027" y="17434"/>
                    <a:pt x="31082" y="17411"/>
                    <a:pt x="31173" y="17372"/>
                  </a:cubicBezTo>
                  <a:close/>
                  <a:moveTo>
                    <a:pt x="31485" y="17565"/>
                  </a:moveTo>
                  <a:lnTo>
                    <a:pt x="31541" y="17577"/>
                  </a:lnTo>
                  <a:lnTo>
                    <a:pt x="31536" y="17600"/>
                  </a:lnTo>
                  <a:lnTo>
                    <a:pt x="31481" y="17589"/>
                  </a:lnTo>
                  <a:lnTo>
                    <a:pt x="31485" y="17565"/>
                  </a:lnTo>
                  <a:close/>
                  <a:moveTo>
                    <a:pt x="1379" y="17640"/>
                  </a:moveTo>
                  <a:lnTo>
                    <a:pt x="1382" y="17662"/>
                  </a:lnTo>
                  <a:lnTo>
                    <a:pt x="1325" y="17670"/>
                  </a:lnTo>
                  <a:lnTo>
                    <a:pt x="1322" y="17647"/>
                  </a:lnTo>
                  <a:lnTo>
                    <a:pt x="1379" y="17640"/>
                  </a:lnTo>
                  <a:close/>
                  <a:moveTo>
                    <a:pt x="31144" y="17612"/>
                  </a:moveTo>
                  <a:lnTo>
                    <a:pt x="31163" y="17617"/>
                  </a:lnTo>
                  <a:lnTo>
                    <a:pt x="31149" y="17684"/>
                  </a:lnTo>
                  <a:lnTo>
                    <a:pt x="31130" y="17680"/>
                  </a:lnTo>
                  <a:lnTo>
                    <a:pt x="31144" y="17612"/>
                  </a:lnTo>
                  <a:close/>
                  <a:moveTo>
                    <a:pt x="30964" y="17720"/>
                  </a:moveTo>
                  <a:lnTo>
                    <a:pt x="30979" y="17745"/>
                  </a:lnTo>
                  <a:lnTo>
                    <a:pt x="30925" y="17779"/>
                  </a:lnTo>
                  <a:lnTo>
                    <a:pt x="30925" y="17779"/>
                  </a:lnTo>
                  <a:cubicBezTo>
                    <a:pt x="30932" y="17749"/>
                    <a:pt x="30948" y="17734"/>
                    <a:pt x="30964" y="17720"/>
                  </a:cubicBezTo>
                  <a:close/>
                  <a:moveTo>
                    <a:pt x="30916" y="17764"/>
                  </a:moveTo>
                  <a:lnTo>
                    <a:pt x="30924" y="17779"/>
                  </a:lnTo>
                  <a:lnTo>
                    <a:pt x="30924" y="17779"/>
                  </a:lnTo>
                  <a:lnTo>
                    <a:pt x="30923" y="17780"/>
                  </a:lnTo>
                  <a:lnTo>
                    <a:pt x="30914" y="17765"/>
                  </a:lnTo>
                  <a:cubicBezTo>
                    <a:pt x="30908" y="17795"/>
                    <a:pt x="30892" y="17811"/>
                    <a:pt x="30874" y="17825"/>
                  </a:cubicBezTo>
                  <a:lnTo>
                    <a:pt x="30861" y="17800"/>
                  </a:lnTo>
                  <a:lnTo>
                    <a:pt x="30916" y="17764"/>
                  </a:lnTo>
                  <a:close/>
                  <a:moveTo>
                    <a:pt x="30683" y="17702"/>
                  </a:moveTo>
                  <a:cubicBezTo>
                    <a:pt x="30682" y="17759"/>
                    <a:pt x="30680" y="17790"/>
                    <a:pt x="30679" y="17834"/>
                  </a:cubicBezTo>
                  <a:cubicBezTo>
                    <a:pt x="30643" y="17836"/>
                    <a:pt x="30611" y="17836"/>
                    <a:pt x="30512" y="17837"/>
                  </a:cubicBezTo>
                  <a:cubicBezTo>
                    <a:pt x="30596" y="17771"/>
                    <a:pt x="30632" y="17743"/>
                    <a:pt x="30683" y="17702"/>
                  </a:cubicBezTo>
                  <a:close/>
                  <a:moveTo>
                    <a:pt x="31604" y="17858"/>
                  </a:moveTo>
                  <a:lnTo>
                    <a:pt x="31604" y="17858"/>
                  </a:lnTo>
                  <a:cubicBezTo>
                    <a:pt x="31604" y="17858"/>
                    <a:pt x="31604" y="17858"/>
                    <a:pt x="31604" y="17858"/>
                  </a:cubicBezTo>
                  <a:cubicBezTo>
                    <a:pt x="31604" y="17858"/>
                    <a:pt x="31604" y="17858"/>
                    <a:pt x="31604" y="17858"/>
                  </a:cubicBezTo>
                  <a:close/>
                  <a:moveTo>
                    <a:pt x="31238" y="17940"/>
                  </a:moveTo>
                  <a:lnTo>
                    <a:pt x="31294" y="17953"/>
                  </a:lnTo>
                  <a:lnTo>
                    <a:pt x="31289" y="17977"/>
                  </a:lnTo>
                  <a:lnTo>
                    <a:pt x="31233" y="17964"/>
                  </a:lnTo>
                  <a:lnTo>
                    <a:pt x="31238" y="17940"/>
                  </a:lnTo>
                  <a:close/>
                  <a:moveTo>
                    <a:pt x="31144" y="18131"/>
                  </a:moveTo>
                  <a:lnTo>
                    <a:pt x="31200" y="18146"/>
                  </a:lnTo>
                  <a:lnTo>
                    <a:pt x="31195" y="18168"/>
                  </a:lnTo>
                  <a:lnTo>
                    <a:pt x="31139" y="18155"/>
                  </a:lnTo>
                  <a:lnTo>
                    <a:pt x="31144" y="18131"/>
                  </a:lnTo>
                  <a:close/>
                  <a:moveTo>
                    <a:pt x="30589" y="18176"/>
                  </a:moveTo>
                  <a:lnTo>
                    <a:pt x="30579" y="18233"/>
                  </a:lnTo>
                  <a:lnTo>
                    <a:pt x="30487" y="18208"/>
                  </a:lnTo>
                  <a:lnTo>
                    <a:pt x="30492" y="18177"/>
                  </a:lnTo>
                  <a:lnTo>
                    <a:pt x="30589" y="18176"/>
                  </a:lnTo>
                  <a:close/>
                  <a:moveTo>
                    <a:pt x="31481" y="18207"/>
                  </a:moveTo>
                  <a:cubicBezTo>
                    <a:pt x="31517" y="18207"/>
                    <a:pt x="31544" y="18208"/>
                    <a:pt x="31594" y="18208"/>
                  </a:cubicBezTo>
                  <a:cubicBezTo>
                    <a:pt x="31582" y="18273"/>
                    <a:pt x="31576" y="18304"/>
                    <a:pt x="31573" y="18324"/>
                  </a:cubicBezTo>
                  <a:lnTo>
                    <a:pt x="31572" y="18324"/>
                  </a:lnTo>
                  <a:cubicBezTo>
                    <a:pt x="31547" y="18292"/>
                    <a:pt x="31519" y="18255"/>
                    <a:pt x="31481" y="18207"/>
                  </a:cubicBezTo>
                  <a:close/>
                  <a:moveTo>
                    <a:pt x="30596" y="18324"/>
                  </a:moveTo>
                  <a:lnTo>
                    <a:pt x="30608" y="18349"/>
                  </a:lnTo>
                  <a:lnTo>
                    <a:pt x="30549" y="18382"/>
                  </a:lnTo>
                  <a:lnTo>
                    <a:pt x="30546" y="18375"/>
                  </a:lnTo>
                  <a:lnTo>
                    <a:pt x="30546" y="18375"/>
                  </a:lnTo>
                  <a:cubicBezTo>
                    <a:pt x="30576" y="18341"/>
                    <a:pt x="30586" y="18333"/>
                    <a:pt x="30596" y="18324"/>
                  </a:cubicBezTo>
                  <a:close/>
                  <a:moveTo>
                    <a:pt x="31099" y="18329"/>
                  </a:moveTo>
                  <a:lnTo>
                    <a:pt x="31210" y="18357"/>
                  </a:lnTo>
                  <a:lnTo>
                    <a:pt x="31200" y="18390"/>
                  </a:lnTo>
                  <a:lnTo>
                    <a:pt x="31089" y="18361"/>
                  </a:lnTo>
                  <a:lnTo>
                    <a:pt x="31099" y="18329"/>
                  </a:lnTo>
                  <a:close/>
                  <a:moveTo>
                    <a:pt x="30521" y="18367"/>
                  </a:moveTo>
                  <a:cubicBezTo>
                    <a:pt x="30521" y="18375"/>
                    <a:pt x="30521" y="18382"/>
                    <a:pt x="30521" y="18390"/>
                  </a:cubicBezTo>
                  <a:lnTo>
                    <a:pt x="30521" y="18390"/>
                  </a:lnTo>
                  <a:cubicBezTo>
                    <a:pt x="30509" y="18403"/>
                    <a:pt x="30502" y="18409"/>
                    <a:pt x="30500" y="18409"/>
                  </a:cubicBezTo>
                  <a:cubicBezTo>
                    <a:pt x="30496" y="18409"/>
                    <a:pt x="30509" y="18388"/>
                    <a:pt x="30521" y="18367"/>
                  </a:cubicBezTo>
                  <a:close/>
                  <a:moveTo>
                    <a:pt x="30521" y="18405"/>
                  </a:moveTo>
                  <a:cubicBezTo>
                    <a:pt x="30522" y="18425"/>
                    <a:pt x="30522" y="18444"/>
                    <a:pt x="30518" y="18464"/>
                  </a:cubicBezTo>
                  <a:cubicBezTo>
                    <a:pt x="30517" y="18473"/>
                    <a:pt x="30492" y="18480"/>
                    <a:pt x="30437" y="18511"/>
                  </a:cubicBezTo>
                  <a:cubicBezTo>
                    <a:pt x="30473" y="18465"/>
                    <a:pt x="30501" y="18431"/>
                    <a:pt x="30521" y="18405"/>
                  </a:cubicBezTo>
                  <a:close/>
                  <a:moveTo>
                    <a:pt x="1926" y="18504"/>
                  </a:moveTo>
                  <a:lnTo>
                    <a:pt x="1931" y="18526"/>
                  </a:lnTo>
                  <a:lnTo>
                    <a:pt x="1875" y="18536"/>
                  </a:lnTo>
                  <a:lnTo>
                    <a:pt x="1869" y="18514"/>
                  </a:lnTo>
                  <a:lnTo>
                    <a:pt x="1926" y="18504"/>
                  </a:lnTo>
                  <a:close/>
                  <a:moveTo>
                    <a:pt x="30680" y="18387"/>
                  </a:moveTo>
                  <a:lnTo>
                    <a:pt x="30680" y="18387"/>
                  </a:lnTo>
                  <a:cubicBezTo>
                    <a:pt x="30705" y="18471"/>
                    <a:pt x="30721" y="18530"/>
                    <a:pt x="30746" y="18617"/>
                  </a:cubicBezTo>
                  <a:cubicBezTo>
                    <a:pt x="30679" y="18561"/>
                    <a:pt x="30657" y="18485"/>
                    <a:pt x="30680" y="18387"/>
                  </a:cubicBezTo>
                  <a:close/>
                  <a:moveTo>
                    <a:pt x="1960" y="18744"/>
                  </a:moveTo>
                  <a:lnTo>
                    <a:pt x="1973" y="18808"/>
                  </a:lnTo>
                  <a:lnTo>
                    <a:pt x="1956" y="18813"/>
                  </a:lnTo>
                  <a:lnTo>
                    <a:pt x="1941" y="18748"/>
                  </a:lnTo>
                  <a:lnTo>
                    <a:pt x="1960" y="18744"/>
                  </a:lnTo>
                  <a:close/>
                  <a:moveTo>
                    <a:pt x="30183" y="18756"/>
                  </a:moveTo>
                  <a:cubicBezTo>
                    <a:pt x="30271" y="18756"/>
                    <a:pt x="30303" y="18823"/>
                    <a:pt x="30326" y="18894"/>
                  </a:cubicBezTo>
                  <a:cubicBezTo>
                    <a:pt x="30283" y="18942"/>
                    <a:pt x="30245" y="18989"/>
                    <a:pt x="30196" y="19044"/>
                  </a:cubicBezTo>
                  <a:cubicBezTo>
                    <a:pt x="30174" y="18951"/>
                    <a:pt x="30153" y="18864"/>
                    <a:pt x="30130" y="18763"/>
                  </a:cubicBezTo>
                  <a:cubicBezTo>
                    <a:pt x="30150" y="18758"/>
                    <a:pt x="30167" y="18756"/>
                    <a:pt x="30183" y="18756"/>
                  </a:cubicBezTo>
                  <a:close/>
                  <a:moveTo>
                    <a:pt x="31007" y="19253"/>
                  </a:moveTo>
                  <a:lnTo>
                    <a:pt x="31063" y="19270"/>
                  </a:lnTo>
                  <a:lnTo>
                    <a:pt x="31055" y="19292"/>
                  </a:lnTo>
                  <a:lnTo>
                    <a:pt x="31001" y="19275"/>
                  </a:lnTo>
                  <a:lnTo>
                    <a:pt x="31007" y="19253"/>
                  </a:lnTo>
                  <a:close/>
                  <a:moveTo>
                    <a:pt x="888" y="19175"/>
                  </a:moveTo>
                  <a:cubicBezTo>
                    <a:pt x="899" y="19216"/>
                    <a:pt x="913" y="19254"/>
                    <a:pt x="927" y="19304"/>
                  </a:cubicBezTo>
                  <a:cubicBezTo>
                    <a:pt x="883" y="19319"/>
                    <a:pt x="851" y="19329"/>
                    <a:pt x="816" y="19341"/>
                  </a:cubicBezTo>
                  <a:cubicBezTo>
                    <a:pt x="821" y="19358"/>
                    <a:pt x="826" y="19378"/>
                    <a:pt x="830" y="19398"/>
                  </a:cubicBezTo>
                  <a:lnTo>
                    <a:pt x="830" y="19398"/>
                  </a:lnTo>
                  <a:cubicBezTo>
                    <a:pt x="809" y="19393"/>
                    <a:pt x="792" y="19382"/>
                    <a:pt x="776" y="19370"/>
                  </a:cubicBezTo>
                  <a:lnTo>
                    <a:pt x="817" y="19336"/>
                  </a:lnTo>
                  <a:cubicBezTo>
                    <a:pt x="810" y="19295"/>
                    <a:pt x="802" y="19253"/>
                    <a:pt x="794" y="19205"/>
                  </a:cubicBezTo>
                  <a:cubicBezTo>
                    <a:pt x="826" y="19194"/>
                    <a:pt x="851" y="19186"/>
                    <a:pt x="888" y="19175"/>
                  </a:cubicBezTo>
                  <a:close/>
                  <a:moveTo>
                    <a:pt x="832" y="19407"/>
                  </a:moveTo>
                  <a:lnTo>
                    <a:pt x="832" y="19407"/>
                  </a:lnTo>
                  <a:cubicBezTo>
                    <a:pt x="855" y="19411"/>
                    <a:pt x="873" y="19425"/>
                    <a:pt x="892" y="19438"/>
                  </a:cubicBezTo>
                  <a:lnTo>
                    <a:pt x="880" y="19463"/>
                  </a:lnTo>
                  <a:lnTo>
                    <a:pt x="827" y="19414"/>
                  </a:lnTo>
                  <a:lnTo>
                    <a:pt x="832" y="19407"/>
                  </a:lnTo>
                  <a:close/>
                  <a:moveTo>
                    <a:pt x="30620" y="19466"/>
                  </a:moveTo>
                  <a:lnTo>
                    <a:pt x="30632" y="19494"/>
                  </a:lnTo>
                  <a:lnTo>
                    <a:pt x="30574" y="19523"/>
                  </a:lnTo>
                  <a:cubicBezTo>
                    <a:pt x="30585" y="19494"/>
                    <a:pt x="30602" y="19481"/>
                    <a:pt x="30620" y="19466"/>
                  </a:cubicBezTo>
                  <a:close/>
                  <a:moveTo>
                    <a:pt x="30568" y="19506"/>
                  </a:moveTo>
                  <a:lnTo>
                    <a:pt x="30574" y="19523"/>
                  </a:lnTo>
                  <a:lnTo>
                    <a:pt x="30567" y="19507"/>
                  </a:lnTo>
                  <a:cubicBezTo>
                    <a:pt x="30557" y="19537"/>
                    <a:pt x="30539" y="19550"/>
                    <a:pt x="30521" y="19563"/>
                  </a:cubicBezTo>
                  <a:lnTo>
                    <a:pt x="30510" y="19537"/>
                  </a:lnTo>
                  <a:lnTo>
                    <a:pt x="30568" y="19506"/>
                  </a:lnTo>
                  <a:close/>
                  <a:moveTo>
                    <a:pt x="31261" y="19163"/>
                  </a:moveTo>
                  <a:lnTo>
                    <a:pt x="31261" y="19163"/>
                  </a:lnTo>
                  <a:cubicBezTo>
                    <a:pt x="31241" y="19247"/>
                    <a:pt x="31214" y="19331"/>
                    <a:pt x="31202" y="19416"/>
                  </a:cubicBezTo>
                  <a:cubicBezTo>
                    <a:pt x="31192" y="19488"/>
                    <a:pt x="31202" y="19560"/>
                    <a:pt x="31202" y="19629"/>
                  </a:cubicBezTo>
                  <a:cubicBezTo>
                    <a:pt x="31142" y="19607"/>
                    <a:pt x="31097" y="19592"/>
                    <a:pt x="31033" y="19570"/>
                  </a:cubicBezTo>
                  <a:cubicBezTo>
                    <a:pt x="31069" y="19511"/>
                    <a:pt x="31117" y="19448"/>
                    <a:pt x="31149" y="19375"/>
                  </a:cubicBezTo>
                  <a:cubicBezTo>
                    <a:pt x="31182" y="19304"/>
                    <a:pt x="31197" y="19225"/>
                    <a:pt x="31261" y="19163"/>
                  </a:cubicBezTo>
                  <a:close/>
                  <a:moveTo>
                    <a:pt x="30202" y="19694"/>
                  </a:moveTo>
                  <a:lnTo>
                    <a:pt x="30256" y="19713"/>
                  </a:lnTo>
                  <a:lnTo>
                    <a:pt x="30248" y="19735"/>
                  </a:lnTo>
                  <a:lnTo>
                    <a:pt x="30193" y="19715"/>
                  </a:lnTo>
                  <a:lnTo>
                    <a:pt x="30202" y="19694"/>
                  </a:lnTo>
                  <a:close/>
                  <a:moveTo>
                    <a:pt x="30640" y="19591"/>
                  </a:moveTo>
                  <a:lnTo>
                    <a:pt x="30640" y="19591"/>
                  </a:lnTo>
                  <a:cubicBezTo>
                    <a:pt x="30652" y="19651"/>
                    <a:pt x="30661" y="19700"/>
                    <a:pt x="30665" y="19756"/>
                  </a:cubicBezTo>
                  <a:cubicBezTo>
                    <a:pt x="30587" y="19742"/>
                    <a:pt x="30526" y="19742"/>
                    <a:pt x="30640" y="19591"/>
                  </a:cubicBezTo>
                  <a:close/>
                  <a:moveTo>
                    <a:pt x="30017" y="19690"/>
                  </a:moveTo>
                  <a:lnTo>
                    <a:pt x="30065" y="19700"/>
                  </a:lnTo>
                  <a:lnTo>
                    <a:pt x="30024" y="19803"/>
                  </a:lnTo>
                  <a:lnTo>
                    <a:pt x="29998" y="19797"/>
                  </a:lnTo>
                  <a:lnTo>
                    <a:pt x="30017" y="19690"/>
                  </a:lnTo>
                  <a:close/>
                  <a:moveTo>
                    <a:pt x="30661" y="19990"/>
                  </a:moveTo>
                  <a:lnTo>
                    <a:pt x="30679" y="19997"/>
                  </a:lnTo>
                  <a:lnTo>
                    <a:pt x="30652" y="20062"/>
                  </a:lnTo>
                  <a:lnTo>
                    <a:pt x="30635" y="20054"/>
                  </a:lnTo>
                  <a:lnTo>
                    <a:pt x="30661" y="19990"/>
                  </a:lnTo>
                  <a:close/>
                  <a:moveTo>
                    <a:pt x="30663" y="20240"/>
                  </a:moveTo>
                  <a:lnTo>
                    <a:pt x="30715" y="20262"/>
                  </a:lnTo>
                  <a:lnTo>
                    <a:pt x="30707" y="20284"/>
                  </a:lnTo>
                  <a:lnTo>
                    <a:pt x="30654" y="20262"/>
                  </a:lnTo>
                  <a:lnTo>
                    <a:pt x="30663" y="20240"/>
                  </a:lnTo>
                  <a:close/>
                  <a:moveTo>
                    <a:pt x="29531" y="20277"/>
                  </a:moveTo>
                  <a:lnTo>
                    <a:pt x="29583" y="20299"/>
                  </a:lnTo>
                  <a:lnTo>
                    <a:pt x="29575" y="20319"/>
                  </a:lnTo>
                  <a:lnTo>
                    <a:pt x="29522" y="20296"/>
                  </a:lnTo>
                  <a:lnTo>
                    <a:pt x="29531" y="20277"/>
                  </a:lnTo>
                  <a:close/>
                  <a:moveTo>
                    <a:pt x="30452" y="20353"/>
                  </a:moveTo>
                  <a:lnTo>
                    <a:pt x="30468" y="20360"/>
                  </a:lnTo>
                  <a:lnTo>
                    <a:pt x="30443" y="20425"/>
                  </a:lnTo>
                  <a:lnTo>
                    <a:pt x="30426" y="20418"/>
                  </a:lnTo>
                  <a:lnTo>
                    <a:pt x="30452" y="20353"/>
                  </a:lnTo>
                  <a:close/>
                  <a:moveTo>
                    <a:pt x="30558" y="20343"/>
                  </a:moveTo>
                  <a:lnTo>
                    <a:pt x="30607" y="20355"/>
                  </a:lnTo>
                  <a:lnTo>
                    <a:pt x="30564" y="20462"/>
                  </a:lnTo>
                  <a:lnTo>
                    <a:pt x="30536" y="20456"/>
                  </a:lnTo>
                  <a:lnTo>
                    <a:pt x="30558" y="20343"/>
                  </a:lnTo>
                  <a:close/>
                  <a:moveTo>
                    <a:pt x="30801" y="20480"/>
                  </a:moveTo>
                  <a:lnTo>
                    <a:pt x="30801" y="20480"/>
                  </a:lnTo>
                  <a:cubicBezTo>
                    <a:pt x="30776" y="20556"/>
                    <a:pt x="30758" y="20616"/>
                    <a:pt x="30735" y="20690"/>
                  </a:cubicBezTo>
                  <a:cubicBezTo>
                    <a:pt x="30689" y="20677"/>
                    <a:pt x="30655" y="20666"/>
                    <a:pt x="30633" y="20659"/>
                  </a:cubicBezTo>
                  <a:cubicBezTo>
                    <a:pt x="30605" y="20672"/>
                    <a:pt x="30586" y="20686"/>
                    <a:pt x="30567" y="20697"/>
                  </a:cubicBezTo>
                  <a:lnTo>
                    <a:pt x="30558" y="20669"/>
                  </a:lnTo>
                  <a:lnTo>
                    <a:pt x="30620" y="20643"/>
                  </a:lnTo>
                  <a:lnTo>
                    <a:pt x="30624" y="20661"/>
                  </a:lnTo>
                  <a:cubicBezTo>
                    <a:pt x="30626" y="20609"/>
                    <a:pt x="30618" y="20569"/>
                    <a:pt x="30611" y="20522"/>
                  </a:cubicBezTo>
                  <a:cubicBezTo>
                    <a:pt x="30633" y="20522"/>
                    <a:pt x="30654" y="20523"/>
                    <a:pt x="30675" y="20523"/>
                  </a:cubicBezTo>
                  <a:cubicBezTo>
                    <a:pt x="30690" y="20523"/>
                    <a:pt x="30706" y="20523"/>
                    <a:pt x="30721" y="20521"/>
                  </a:cubicBezTo>
                  <a:cubicBezTo>
                    <a:pt x="30739" y="20519"/>
                    <a:pt x="30758" y="20502"/>
                    <a:pt x="30801" y="20480"/>
                  </a:cubicBezTo>
                  <a:close/>
                  <a:moveTo>
                    <a:pt x="30454" y="20758"/>
                  </a:moveTo>
                  <a:lnTo>
                    <a:pt x="30507" y="20781"/>
                  </a:lnTo>
                  <a:lnTo>
                    <a:pt x="30498" y="20803"/>
                  </a:lnTo>
                  <a:lnTo>
                    <a:pt x="30445" y="20778"/>
                  </a:lnTo>
                  <a:lnTo>
                    <a:pt x="30454" y="20758"/>
                  </a:lnTo>
                  <a:close/>
                  <a:moveTo>
                    <a:pt x="30009" y="20931"/>
                  </a:moveTo>
                  <a:lnTo>
                    <a:pt x="30062" y="20956"/>
                  </a:lnTo>
                  <a:lnTo>
                    <a:pt x="30053" y="20977"/>
                  </a:lnTo>
                  <a:lnTo>
                    <a:pt x="30000" y="20953"/>
                  </a:lnTo>
                  <a:lnTo>
                    <a:pt x="30009" y="20931"/>
                  </a:lnTo>
                  <a:close/>
                  <a:moveTo>
                    <a:pt x="30267" y="21027"/>
                  </a:moveTo>
                  <a:lnTo>
                    <a:pt x="30267" y="21027"/>
                  </a:lnTo>
                  <a:cubicBezTo>
                    <a:pt x="30258" y="21062"/>
                    <a:pt x="30252" y="21102"/>
                    <a:pt x="30233" y="21152"/>
                  </a:cubicBezTo>
                  <a:cubicBezTo>
                    <a:pt x="30176" y="21124"/>
                    <a:pt x="30130" y="21102"/>
                    <a:pt x="30050" y="21064"/>
                  </a:cubicBezTo>
                  <a:cubicBezTo>
                    <a:pt x="30143" y="21047"/>
                    <a:pt x="30199" y="21039"/>
                    <a:pt x="30267" y="21027"/>
                  </a:cubicBezTo>
                  <a:close/>
                  <a:moveTo>
                    <a:pt x="30434" y="20972"/>
                  </a:moveTo>
                  <a:cubicBezTo>
                    <a:pt x="30597" y="20972"/>
                    <a:pt x="30463" y="21141"/>
                    <a:pt x="30537" y="21198"/>
                  </a:cubicBezTo>
                  <a:cubicBezTo>
                    <a:pt x="30459" y="21223"/>
                    <a:pt x="30411" y="21234"/>
                    <a:pt x="30323" y="21258"/>
                  </a:cubicBezTo>
                  <a:cubicBezTo>
                    <a:pt x="30382" y="21139"/>
                    <a:pt x="30398" y="21049"/>
                    <a:pt x="30427" y="20972"/>
                  </a:cubicBezTo>
                  <a:cubicBezTo>
                    <a:pt x="30429" y="20972"/>
                    <a:pt x="30431" y="20972"/>
                    <a:pt x="30434" y="20972"/>
                  </a:cubicBezTo>
                  <a:close/>
                  <a:moveTo>
                    <a:pt x="2989" y="21250"/>
                  </a:moveTo>
                  <a:lnTo>
                    <a:pt x="3015" y="21311"/>
                  </a:lnTo>
                  <a:lnTo>
                    <a:pt x="2997" y="21318"/>
                  </a:lnTo>
                  <a:lnTo>
                    <a:pt x="2971" y="21258"/>
                  </a:lnTo>
                  <a:lnTo>
                    <a:pt x="2989" y="21250"/>
                  </a:lnTo>
                  <a:close/>
                  <a:moveTo>
                    <a:pt x="29507" y="21368"/>
                  </a:moveTo>
                  <a:cubicBezTo>
                    <a:pt x="29582" y="21368"/>
                    <a:pt x="29643" y="21396"/>
                    <a:pt x="29690" y="21453"/>
                  </a:cubicBezTo>
                  <a:lnTo>
                    <a:pt x="29690" y="21453"/>
                  </a:lnTo>
                  <a:cubicBezTo>
                    <a:pt x="29609" y="21442"/>
                    <a:pt x="29540" y="21406"/>
                    <a:pt x="29472" y="21370"/>
                  </a:cubicBezTo>
                  <a:cubicBezTo>
                    <a:pt x="29484" y="21368"/>
                    <a:pt x="29496" y="21368"/>
                    <a:pt x="29507" y="21368"/>
                  </a:cubicBezTo>
                  <a:close/>
                  <a:moveTo>
                    <a:pt x="29806" y="21424"/>
                  </a:moveTo>
                  <a:lnTo>
                    <a:pt x="29796" y="21483"/>
                  </a:lnTo>
                  <a:lnTo>
                    <a:pt x="29900" y="21604"/>
                  </a:lnTo>
                  <a:lnTo>
                    <a:pt x="29900" y="21604"/>
                  </a:lnTo>
                  <a:cubicBezTo>
                    <a:pt x="29876" y="21616"/>
                    <a:pt x="29852" y="21623"/>
                    <a:pt x="29829" y="21623"/>
                  </a:cubicBezTo>
                  <a:cubicBezTo>
                    <a:pt x="29799" y="21623"/>
                    <a:pt x="29769" y="21613"/>
                    <a:pt x="29739" y="21593"/>
                  </a:cubicBezTo>
                  <a:cubicBezTo>
                    <a:pt x="29758" y="21558"/>
                    <a:pt x="29777" y="21521"/>
                    <a:pt x="29796" y="21483"/>
                  </a:cubicBezTo>
                  <a:lnTo>
                    <a:pt x="29756" y="21462"/>
                  </a:lnTo>
                  <a:lnTo>
                    <a:pt x="29756" y="21462"/>
                  </a:lnTo>
                  <a:cubicBezTo>
                    <a:pt x="29778" y="21440"/>
                    <a:pt x="29792" y="21432"/>
                    <a:pt x="29806" y="21424"/>
                  </a:cubicBezTo>
                  <a:close/>
                  <a:moveTo>
                    <a:pt x="29984" y="21603"/>
                  </a:moveTo>
                  <a:cubicBezTo>
                    <a:pt x="30006" y="21603"/>
                    <a:pt x="30025" y="21610"/>
                    <a:pt x="30043" y="21618"/>
                  </a:cubicBezTo>
                  <a:lnTo>
                    <a:pt x="30027" y="21659"/>
                  </a:lnTo>
                  <a:lnTo>
                    <a:pt x="29915" y="21630"/>
                  </a:lnTo>
                  <a:lnTo>
                    <a:pt x="29918" y="21623"/>
                  </a:lnTo>
                  <a:lnTo>
                    <a:pt x="29918" y="21623"/>
                  </a:lnTo>
                  <a:cubicBezTo>
                    <a:pt x="29944" y="21608"/>
                    <a:pt x="29965" y="21603"/>
                    <a:pt x="29984" y="21603"/>
                  </a:cubicBezTo>
                  <a:close/>
                  <a:moveTo>
                    <a:pt x="30090" y="21811"/>
                  </a:moveTo>
                  <a:lnTo>
                    <a:pt x="30118" y="21821"/>
                  </a:lnTo>
                  <a:lnTo>
                    <a:pt x="30052" y="21996"/>
                  </a:lnTo>
                  <a:lnTo>
                    <a:pt x="30003" y="21977"/>
                  </a:lnTo>
                  <a:lnTo>
                    <a:pt x="30090" y="21811"/>
                  </a:lnTo>
                  <a:close/>
                  <a:moveTo>
                    <a:pt x="3355" y="22180"/>
                  </a:moveTo>
                  <a:lnTo>
                    <a:pt x="3374" y="22207"/>
                  </a:lnTo>
                  <a:lnTo>
                    <a:pt x="3301" y="22270"/>
                  </a:lnTo>
                  <a:lnTo>
                    <a:pt x="3270" y="22223"/>
                  </a:lnTo>
                  <a:lnTo>
                    <a:pt x="3355" y="22180"/>
                  </a:lnTo>
                  <a:close/>
                  <a:moveTo>
                    <a:pt x="28672" y="22457"/>
                  </a:moveTo>
                  <a:lnTo>
                    <a:pt x="28688" y="22467"/>
                  </a:lnTo>
                  <a:lnTo>
                    <a:pt x="28651" y="22523"/>
                  </a:lnTo>
                  <a:lnTo>
                    <a:pt x="28635" y="22511"/>
                  </a:lnTo>
                  <a:lnTo>
                    <a:pt x="28672" y="22457"/>
                  </a:lnTo>
                  <a:close/>
                  <a:moveTo>
                    <a:pt x="29238" y="22426"/>
                  </a:moveTo>
                  <a:cubicBezTo>
                    <a:pt x="29241" y="22525"/>
                    <a:pt x="29243" y="22570"/>
                    <a:pt x="29244" y="22638"/>
                  </a:cubicBezTo>
                  <a:cubicBezTo>
                    <a:pt x="29191" y="22620"/>
                    <a:pt x="29166" y="22611"/>
                    <a:pt x="29125" y="22598"/>
                  </a:cubicBezTo>
                  <a:cubicBezTo>
                    <a:pt x="29155" y="22553"/>
                    <a:pt x="29180" y="22514"/>
                    <a:pt x="29238" y="22426"/>
                  </a:cubicBezTo>
                  <a:close/>
                  <a:moveTo>
                    <a:pt x="30156" y="22570"/>
                  </a:moveTo>
                  <a:lnTo>
                    <a:pt x="30174" y="22579"/>
                  </a:lnTo>
                  <a:lnTo>
                    <a:pt x="30140" y="22642"/>
                  </a:lnTo>
                  <a:lnTo>
                    <a:pt x="30124" y="22633"/>
                  </a:lnTo>
                  <a:lnTo>
                    <a:pt x="30156" y="22570"/>
                  </a:lnTo>
                  <a:close/>
                  <a:moveTo>
                    <a:pt x="29340" y="22663"/>
                  </a:moveTo>
                  <a:lnTo>
                    <a:pt x="29437" y="22725"/>
                  </a:lnTo>
                  <a:lnTo>
                    <a:pt x="29418" y="22754"/>
                  </a:lnTo>
                  <a:lnTo>
                    <a:pt x="29321" y="22692"/>
                  </a:lnTo>
                  <a:lnTo>
                    <a:pt x="29340" y="22663"/>
                  </a:lnTo>
                  <a:close/>
                  <a:moveTo>
                    <a:pt x="29596" y="22725"/>
                  </a:moveTo>
                  <a:lnTo>
                    <a:pt x="29612" y="22735"/>
                  </a:lnTo>
                  <a:lnTo>
                    <a:pt x="29574" y="22794"/>
                  </a:lnTo>
                  <a:lnTo>
                    <a:pt x="29558" y="22784"/>
                  </a:lnTo>
                  <a:lnTo>
                    <a:pt x="29596" y="22725"/>
                  </a:lnTo>
                  <a:close/>
                  <a:moveTo>
                    <a:pt x="29079" y="22885"/>
                  </a:moveTo>
                  <a:lnTo>
                    <a:pt x="29096" y="22895"/>
                  </a:lnTo>
                  <a:lnTo>
                    <a:pt x="29057" y="22953"/>
                  </a:lnTo>
                  <a:lnTo>
                    <a:pt x="29041" y="22942"/>
                  </a:lnTo>
                  <a:lnTo>
                    <a:pt x="29079" y="22885"/>
                  </a:lnTo>
                  <a:close/>
                  <a:moveTo>
                    <a:pt x="28753" y="22928"/>
                  </a:moveTo>
                  <a:lnTo>
                    <a:pt x="28896" y="23026"/>
                  </a:lnTo>
                  <a:lnTo>
                    <a:pt x="28876" y="23054"/>
                  </a:lnTo>
                  <a:lnTo>
                    <a:pt x="28735" y="22957"/>
                  </a:lnTo>
                  <a:lnTo>
                    <a:pt x="28753" y="22928"/>
                  </a:lnTo>
                  <a:close/>
                  <a:moveTo>
                    <a:pt x="29797" y="22934"/>
                  </a:moveTo>
                  <a:lnTo>
                    <a:pt x="29822" y="22950"/>
                  </a:lnTo>
                  <a:lnTo>
                    <a:pt x="29744" y="23069"/>
                  </a:lnTo>
                  <a:lnTo>
                    <a:pt x="29719" y="23054"/>
                  </a:lnTo>
                  <a:lnTo>
                    <a:pt x="29797" y="22934"/>
                  </a:lnTo>
                  <a:close/>
                  <a:moveTo>
                    <a:pt x="3883" y="23109"/>
                  </a:moveTo>
                  <a:lnTo>
                    <a:pt x="3895" y="23128"/>
                  </a:lnTo>
                  <a:lnTo>
                    <a:pt x="3845" y="23156"/>
                  </a:lnTo>
                  <a:lnTo>
                    <a:pt x="3835" y="23137"/>
                  </a:lnTo>
                  <a:lnTo>
                    <a:pt x="3883" y="23109"/>
                  </a:lnTo>
                  <a:close/>
                  <a:moveTo>
                    <a:pt x="29047" y="23215"/>
                  </a:moveTo>
                  <a:lnTo>
                    <a:pt x="29143" y="23279"/>
                  </a:lnTo>
                  <a:lnTo>
                    <a:pt x="29124" y="23309"/>
                  </a:lnTo>
                  <a:lnTo>
                    <a:pt x="29029" y="23243"/>
                  </a:lnTo>
                  <a:lnTo>
                    <a:pt x="29047" y="23215"/>
                  </a:lnTo>
                  <a:close/>
                  <a:moveTo>
                    <a:pt x="28968" y="23335"/>
                  </a:moveTo>
                  <a:lnTo>
                    <a:pt x="29015" y="23369"/>
                  </a:lnTo>
                  <a:lnTo>
                    <a:pt x="29001" y="23388"/>
                  </a:lnTo>
                  <a:lnTo>
                    <a:pt x="28954" y="23354"/>
                  </a:lnTo>
                  <a:lnTo>
                    <a:pt x="28968" y="23335"/>
                  </a:lnTo>
                  <a:close/>
                  <a:moveTo>
                    <a:pt x="29681" y="23401"/>
                  </a:moveTo>
                  <a:lnTo>
                    <a:pt x="29728" y="23434"/>
                  </a:lnTo>
                  <a:lnTo>
                    <a:pt x="29715" y="23454"/>
                  </a:lnTo>
                  <a:lnTo>
                    <a:pt x="29668" y="23422"/>
                  </a:lnTo>
                  <a:lnTo>
                    <a:pt x="29681" y="23401"/>
                  </a:lnTo>
                  <a:close/>
                  <a:moveTo>
                    <a:pt x="29194" y="23410"/>
                  </a:moveTo>
                  <a:lnTo>
                    <a:pt x="29241" y="23443"/>
                  </a:lnTo>
                  <a:lnTo>
                    <a:pt x="29228" y="23463"/>
                  </a:lnTo>
                  <a:lnTo>
                    <a:pt x="29181" y="23429"/>
                  </a:lnTo>
                  <a:lnTo>
                    <a:pt x="29194" y="23410"/>
                  </a:lnTo>
                  <a:close/>
                  <a:moveTo>
                    <a:pt x="29068" y="23635"/>
                  </a:moveTo>
                  <a:lnTo>
                    <a:pt x="29084" y="23647"/>
                  </a:lnTo>
                  <a:lnTo>
                    <a:pt x="29046" y="23706"/>
                  </a:lnTo>
                  <a:lnTo>
                    <a:pt x="29029" y="23694"/>
                  </a:lnTo>
                  <a:lnTo>
                    <a:pt x="29068" y="23635"/>
                  </a:lnTo>
                  <a:close/>
                  <a:moveTo>
                    <a:pt x="27901" y="23618"/>
                  </a:moveTo>
                  <a:cubicBezTo>
                    <a:pt x="27935" y="23634"/>
                    <a:pt x="27960" y="23646"/>
                    <a:pt x="27998" y="23663"/>
                  </a:cubicBezTo>
                  <a:cubicBezTo>
                    <a:pt x="27966" y="23705"/>
                    <a:pt x="27938" y="23740"/>
                    <a:pt x="27910" y="23774"/>
                  </a:cubicBezTo>
                  <a:cubicBezTo>
                    <a:pt x="27885" y="23753"/>
                    <a:pt x="27870" y="23741"/>
                    <a:pt x="27845" y="23721"/>
                  </a:cubicBezTo>
                  <a:cubicBezTo>
                    <a:pt x="27861" y="23691"/>
                    <a:pt x="27879" y="23659"/>
                    <a:pt x="27901" y="23618"/>
                  </a:cubicBezTo>
                  <a:close/>
                  <a:moveTo>
                    <a:pt x="29269" y="23715"/>
                  </a:moveTo>
                  <a:lnTo>
                    <a:pt x="29363" y="23782"/>
                  </a:lnTo>
                  <a:lnTo>
                    <a:pt x="29343" y="23813"/>
                  </a:lnTo>
                  <a:lnTo>
                    <a:pt x="29250" y="23746"/>
                  </a:lnTo>
                  <a:lnTo>
                    <a:pt x="29250" y="23744"/>
                  </a:lnTo>
                  <a:lnTo>
                    <a:pt x="29269" y="23715"/>
                  </a:lnTo>
                  <a:close/>
                  <a:moveTo>
                    <a:pt x="27941" y="23972"/>
                  </a:moveTo>
                  <a:lnTo>
                    <a:pt x="27954" y="23986"/>
                  </a:lnTo>
                  <a:lnTo>
                    <a:pt x="27913" y="24037"/>
                  </a:lnTo>
                  <a:lnTo>
                    <a:pt x="27898" y="24025"/>
                  </a:lnTo>
                  <a:lnTo>
                    <a:pt x="27939" y="23972"/>
                  </a:lnTo>
                  <a:close/>
                  <a:moveTo>
                    <a:pt x="28451" y="24151"/>
                  </a:moveTo>
                  <a:cubicBezTo>
                    <a:pt x="28490" y="24151"/>
                    <a:pt x="28521" y="24165"/>
                    <a:pt x="28529" y="24225"/>
                  </a:cubicBezTo>
                  <a:cubicBezTo>
                    <a:pt x="28484" y="24234"/>
                    <a:pt x="28444" y="24243"/>
                    <a:pt x="28389" y="24253"/>
                  </a:cubicBezTo>
                  <a:cubicBezTo>
                    <a:pt x="28360" y="24224"/>
                    <a:pt x="28323" y="24187"/>
                    <a:pt x="28288" y="24152"/>
                  </a:cubicBezTo>
                  <a:lnTo>
                    <a:pt x="28288" y="24152"/>
                  </a:lnTo>
                  <a:cubicBezTo>
                    <a:pt x="28301" y="24161"/>
                    <a:pt x="28318" y="24164"/>
                    <a:pt x="28335" y="24164"/>
                  </a:cubicBezTo>
                  <a:cubicBezTo>
                    <a:pt x="28372" y="24164"/>
                    <a:pt x="28415" y="24151"/>
                    <a:pt x="28451" y="24151"/>
                  </a:cubicBezTo>
                  <a:close/>
                  <a:moveTo>
                    <a:pt x="29021" y="24249"/>
                  </a:moveTo>
                  <a:lnTo>
                    <a:pt x="29065" y="24284"/>
                  </a:lnTo>
                  <a:lnTo>
                    <a:pt x="29050" y="24303"/>
                  </a:lnTo>
                  <a:lnTo>
                    <a:pt x="29006" y="24268"/>
                  </a:lnTo>
                  <a:lnTo>
                    <a:pt x="29021" y="24249"/>
                  </a:lnTo>
                  <a:close/>
                  <a:moveTo>
                    <a:pt x="27947" y="24240"/>
                  </a:moveTo>
                  <a:lnTo>
                    <a:pt x="27961" y="24253"/>
                  </a:lnTo>
                  <a:lnTo>
                    <a:pt x="27919" y="24306"/>
                  </a:lnTo>
                  <a:lnTo>
                    <a:pt x="27904" y="24293"/>
                  </a:lnTo>
                  <a:lnTo>
                    <a:pt x="27947" y="24240"/>
                  </a:lnTo>
                  <a:close/>
                  <a:moveTo>
                    <a:pt x="3261" y="24372"/>
                  </a:moveTo>
                  <a:lnTo>
                    <a:pt x="3281" y="24402"/>
                  </a:lnTo>
                  <a:lnTo>
                    <a:pt x="3186" y="24464"/>
                  </a:lnTo>
                  <a:lnTo>
                    <a:pt x="3164" y="24434"/>
                  </a:lnTo>
                  <a:lnTo>
                    <a:pt x="3261" y="24372"/>
                  </a:lnTo>
                  <a:close/>
                  <a:moveTo>
                    <a:pt x="28625" y="24571"/>
                  </a:moveTo>
                  <a:lnTo>
                    <a:pt x="28715" y="24609"/>
                  </a:lnTo>
                  <a:lnTo>
                    <a:pt x="28681" y="24661"/>
                  </a:lnTo>
                  <a:lnTo>
                    <a:pt x="28607" y="24599"/>
                  </a:lnTo>
                  <a:lnTo>
                    <a:pt x="28625" y="24571"/>
                  </a:lnTo>
                  <a:close/>
                  <a:moveTo>
                    <a:pt x="27338" y="24683"/>
                  </a:moveTo>
                  <a:lnTo>
                    <a:pt x="27358" y="24702"/>
                  </a:lnTo>
                  <a:lnTo>
                    <a:pt x="27265" y="24798"/>
                  </a:lnTo>
                  <a:lnTo>
                    <a:pt x="27243" y="24779"/>
                  </a:lnTo>
                  <a:lnTo>
                    <a:pt x="27338" y="24683"/>
                  </a:lnTo>
                  <a:close/>
                  <a:moveTo>
                    <a:pt x="27338" y="24990"/>
                  </a:moveTo>
                  <a:lnTo>
                    <a:pt x="27379" y="25030"/>
                  </a:lnTo>
                  <a:lnTo>
                    <a:pt x="27363" y="25046"/>
                  </a:lnTo>
                  <a:lnTo>
                    <a:pt x="27321" y="25007"/>
                  </a:lnTo>
                  <a:lnTo>
                    <a:pt x="27338" y="24990"/>
                  </a:lnTo>
                  <a:close/>
                  <a:moveTo>
                    <a:pt x="28554" y="25139"/>
                  </a:moveTo>
                  <a:lnTo>
                    <a:pt x="28569" y="25152"/>
                  </a:lnTo>
                  <a:lnTo>
                    <a:pt x="28523" y="25208"/>
                  </a:lnTo>
                  <a:lnTo>
                    <a:pt x="28509" y="25195"/>
                  </a:lnTo>
                  <a:lnTo>
                    <a:pt x="28554" y="25139"/>
                  </a:lnTo>
                  <a:close/>
                  <a:moveTo>
                    <a:pt x="26962" y="25155"/>
                  </a:moveTo>
                  <a:lnTo>
                    <a:pt x="26976" y="25170"/>
                  </a:lnTo>
                  <a:lnTo>
                    <a:pt x="26930" y="25217"/>
                  </a:lnTo>
                  <a:lnTo>
                    <a:pt x="26917" y="25204"/>
                  </a:lnTo>
                  <a:lnTo>
                    <a:pt x="26962" y="25155"/>
                  </a:lnTo>
                  <a:close/>
                  <a:moveTo>
                    <a:pt x="27436" y="25070"/>
                  </a:moveTo>
                  <a:lnTo>
                    <a:pt x="27460" y="25089"/>
                  </a:lnTo>
                  <a:lnTo>
                    <a:pt x="27346" y="25235"/>
                  </a:lnTo>
                  <a:lnTo>
                    <a:pt x="27310" y="25199"/>
                  </a:lnTo>
                  <a:lnTo>
                    <a:pt x="27436" y="25070"/>
                  </a:lnTo>
                  <a:close/>
                  <a:moveTo>
                    <a:pt x="4066" y="25211"/>
                  </a:moveTo>
                  <a:lnTo>
                    <a:pt x="4082" y="25229"/>
                  </a:lnTo>
                  <a:lnTo>
                    <a:pt x="4035" y="25264"/>
                  </a:lnTo>
                  <a:lnTo>
                    <a:pt x="4020" y="25246"/>
                  </a:lnTo>
                  <a:lnTo>
                    <a:pt x="4066" y="25211"/>
                  </a:lnTo>
                  <a:close/>
                  <a:moveTo>
                    <a:pt x="5190" y="25290"/>
                  </a:moveTo>
                  <a:lnTo>
                    <a:pt x="5204" y="25307"/>
                  </a:lnTo>
                  <a:lnTo>
                    <a:pt x="5160" y="25345"/>
                  </a:lnTo>
                  <a:lnTo>
                    <a:pt x="5145" y="25327"/>
                  </a:lnTo>
                  <a:lnTo>
                    <a:pt x="5190" y="25290"/>
                  </a:lnTo>
                  <a:close/>
                  <a:moveTo>
                    <a:pt x="26920" y="25336"/>
                  </a:moveTo>
                  <a:lnTo>
                    <a:pt x="26961" y="25377"/>
                  </a:lnTo>
                  <a:lnTo>
                    <a:pt x="26945" y="25393"/>
                  </a:lnTo>
                  <a:lnTo>
                    <a:pt x="26905" y="25352"/>
                  </a:lnTo>
                  <a:lnTo>
                    <a:pt x="26920" y="25336"/>
                  </a:lnTo>
                  <a:close/>
                  <a:moveTo>
                    <a:pt x="28338" y="25363"/>
                  </a:moveTo>
                  <a:lnTo>
                    <a:pt x="28379" y="25402"/>
                  </a:lnTo>
                  <a:lnTo>
                    <a:pt x="28363" y="25420"/>
                  </a:lnTo>
                  <a:lnTo>
                    <a:pt x="28320" y="25380"/>
                  </a:lnTo>
                  <a:lnTo>
                    <a:pt x="28338" y="25363"/>
                  </a:lnTo>
                  <a:close/>
                  <a:moveTo>
                    <a:pt x="28340" y="25546"/>
                  </a:moveTo>
                  <a:cubicBezTo>
                    <a:pt x="28362" y="25546"/>
                    <a:pt x="28385" y="25572"/>
                    <a:pt x="28409" y="25645"/>
                  </a:cubicBezTo>
                  <a:cubicBezTo>
                    <a:pt x="28351" y="25641"/>
                    <a:pt x="28307" y="25636"/>
                    <a:pt x="28253" y="25630"/>
                  </a:cubicBezTo>
                  <a:cubicBezTo>
                    <a:pt x="28283" y="25588"/>
                    <a:pt x="28311" y="25546"/>
                    <a:pt x="28340" y="25546"/>
                  </a:cubicBezTo>
                  <a:close/>
                  <a:moveTo>
                    <a:pt x="27514" y="25446"/>
                  </a:moveTo>
                  <a:lnTo>
                    <a:pt x="27514" y="25446"/>
                  </a:lnTo>
                  <a:cubicBezTo>
                    <a:pt x="27505" y="25558"/>
                    <a:pt x="27502" y="25604"/>
                    <a:pt x="27496" y="25673"/>
                  </a:cubicBezTo>
                  <a:cubicBezTo>
                    <a:pt x="27455" y="25647"/>
                    <a:pt x="27433" y="25633"/>
                    <a:pt x="27401" y="25613"/>
                  </a:cubicBezTo>
                  <a:cubicBezTo>
                    <a:pt x="27424" y="25576"/>
                    <a:pt x="27446" y="25545"/>
                    <a:pt x="27514" y="25446"/>
                  </a:cubicBezTo>
                  <a:close/>
                  <a:moveTo>
                    <a:pt x="27477" y="25782"/>
                  </a:moveTo>
                  <a:lnTo>
                    <a:pt x="27491" y="25795"/>
                  </a:lnTo>
                  <a:lnTo>
                    <a:pt x="27442" y="25845"/>
                  </a:lnTo>
                  <a:lnTo>
                    <a:pt x="27429" y="25832"/>
                  </a:lnTo>
                  <a:lnTo>
                    <a:pt x="27477" y="25782"/>
                  </a:lnTo>
                  <a:close/>
                  <a:moveTo>
                    <a:pt x="27911" y="25735"/>
                  </a:moveTo>
                  <a:lnTo>
                    <a:pt x="27935" y="25750"/>
                  </a:lnTo>
                  <a:lnTo>
                    <a:pt x="27870" y="25850"/>
                  </a:lnTo>
                  <a:lnTo>
                    <a:pt x="27829" y="25820"/>
                  </a:lnTo>
                  <a:lnTo>
                    <a:pt x="27911" y="25735"/>
                  </a:lnTo>
                  <a:close/>
                  <a:moveTo>
                    <a:pt x="27548" y="25957"/>
                  </a:moveTo>
                  <a:lnTo>
                    <a:pt x="27561" y="25970"/>
                  </a:lnTo>
                  <a:lnTo>
                    <a:pt x="27511" y="26022"/>
                  </a:lnTo>
                  <a:lnTo>
                    <a:pt x="27498" y="26007"/>
                  </a:lnTo>
                  <a:lnTo>
                    <a:pt x="27548" y="25957"/>
                  </a:lnTo>
                  <a:close/>
                  <a:moveTo>
                    <a:pt x="26965" y="25966"/>
                  </a:moveTo>
                  <a:lnTo>
                    <a:pt x="26987" y="25982"/>
                  </a:lnTo>
                  <a:cubicBezTo>
                    <a:pt x="26965" y="26017"/>
                    <a:pt x="26937" y="26045"/>
                    <a:pt x="26914" y="26076"/>
                  </a:cubicBezTo>
                  <a:lnTo>
                    <a:pt x="26879" y="26041"/>
                  </a:lnTo>
                  <a:cubicBezTo>
                    <a:pt x="26906" y="26016"/>
                    <a:pt x="26939" y="25992"/>
                    <a:pt x="26965" y="25966"/>
                  </a:cubicBezTo>
                  <a:close/>
                  <a:moveTo>
                    <a:pt x="27905" y="25913"/>
                  </a:moveTo>
                  <a:lnTo>
                    <a:pt x="27926" y="25933"/>
                  </a:lnTo>
                  <a:lnTo>
                    <a:pt x="27774" y="26089"/>
                  </a:lnTo>
                  <a:lnTo>
                    <a:pt x="27755" y="26069"/>
                  </a:lnTo>
                  <a:lnTo>
                    <a:pt x="27905" y="25913"/>
                  </a:lnTo>
                  <a:close/>
                  <a:moveTo>
                    <a:pt x="26424" y="26063"/>
                  </a:moveTo>
                  <a:lnTo>
                    <a:pt x="26437" y="26078"/>
                  </a:lnTo>
                  <a:lnTo>
                    <a:pt x="26384" y="26122"/>
                  </a:lnTo>
                  <a:lnTo>
                    <a:pt x="26372" y="26107"/>
                  </a:lnTo>
                  <a:lnTo>
                    <a:pt x="26424" y="26063"/>
                  </a:lnTo>
                  <a:close/>
                  <a:moveTo>
                    <a:pt x="26056" y="26148"/>
                  </a:moveTo>
                  <a:lnTo>
                    <a:pt x="26068" y="26164"/>
                  </a:lnTo>
                  <a:lnTo>
                    <a:pt x="26016" y="26207"/>
                  </a:lnTo>
                  <a:lnTo>
                    <a:pt x="26005" y="26192"/>
                  </a:lnTo>
                  <a:lnTo>
                    <a:pt x="26056" y="26148"/>
                  </a:lnTo>
                  <a:close/>
                  <a:moveTo>
                    <a:pt x="27644" y="26179"/>
                  </a:moveTo>
                  <a:lnTo>
                    <a:pt x="27708" y="26248"/>
                  </a:lnTo>
                  <a:lnTo>
                    <a:pt x="27686" y="26276"/>
                  </a:lnTo>
                  <a:lnTo>
                    <a:pt x="27602" y="26225"/>
                  </a:lnTo>
                  <a:lnTo>
                    <a:pt x="27644" y="26179"/>
                  </a:lnTo>
                  <a:close/>
                  <a:moveTo>
                    <a:pt x="26365" y="26238"/>
                  </a:moveTo>
                  <a:lnTo>
                    <a:pt x="26402" y="26282"/>
                  </a:lnTo>
                  <a:lnTo>
                    <a:pt x="26384" y="26297"/>
                  </a:lnTo>
                  <a:lnTo>
                    <a:pt x="26347" y="26253"/>
                  </a:lnTo>
                  <a:lnTo>
                    <a:pt x="26365" y="26238"/>
                  </a:lnTo>
                  <a:close/>
                  <a:moveTo>
                    <a:pt x="27776" y="26301"/>
                  </a:moveTo>
                  <a:lnTo>
                    <a:pt x="27789" y="26314"/>
                  </a:lnTo>
                  <a:lnTo>
                    <a:pt x="27738" y="26367"/>
                  </a:lnTo>
                  <a:lnTo>
                    <a:pt x="27724" y="26353"/>
                  </a:lnTo>
                  <a:lnTo>
                    <a:pt x="27776" y="26301"/>
                  </a:lnTo>
                  <a:close/>
                  <a:moveTo>
                    <a:pt x="25649" y="26317"/>
                  </a:moveTo>
                  <a:lnTo>
                    <a:pt x="25684" y="26363"/>
                  </a:lnTo>
                  <a:lnTo>
                    <a:pt x="25668" y="26376"/>
                  </a:lnTo>
                  <a:lnTo>
                    <a:pt x="25632" y="26332"/>
                  </a:lnTo>
                  <a:lnTo>
                    <a:pt x="25649" y="26317"/>
                  </a:lnTo>
                  <a:close/>
                  <a:moveTo>
                    <a:pt x="25887" y="26367"/>
                  </a:moveTo>
                  <a:lnTo>
                    <a:pt x="25899" y="26382"/>
                  </a:lnTo>
                  <a:lnTo>
                    <a:pt x="25847" y="26426"/>
                  </a:lnTo>
                  <a:lnTo>
                    <a:pt x="25835" y="26412"/>
                  </a:lnTo>
                  <a:lnTo>
                    <a:pt x="25887" y="26367"/>
                  </a:lnTo>
                  <a:close/>
                  <a:moveTo>
                    <a:pt x="25794" y="26495"/>
                  </a:moveTo>
                  <a:lnTo>
                    <a:pt x="25865" y="26587"/>
                  </a:lnTo>
                  <a:lnTo>
                    <a:pt x="25840" y="26609"/>
                  </a:lnTo>
                  <a:lnTo>
                    <a:pt x="25769" y="26518"/>
                  </a:lnTo>
                  <a:lnTo>
                    <a:pt x="25794" y="26495"/>
                  </a:lnTo>
                  <a:close/>
                  <a:moveTo>
                    <a:pt x="27057" y="26582"/>
                  </a:moveTo>
                  <a:lnTo>
                    <a:pt x="27068" y="26597"/>
                  </a:lnTo>
                  <a:lnTo>
                    <a:pt x="27014" y="26643"/>
                  </a:lnTo>
                  <a:lnTo>
                    <a:pt x="27001" y="26628"/>
                  </a:lnTo>
                  <a:lnTo>
                    <a:pt x="27057" y="26582"/>
                  </a:lnTo>
                  <a:close/>
                  <a:moveTo>
                    <a:pt x="26289" y="26681"/>
                  </a:moveTo>
                  <a:lnTo>
                    <a:pt x="26361" y="26771"/>
                  </a:lnTo>
                  <a:lnTo>
                    <a:pt x="26334" y="26793"/>
                  </a:lnTo>
                  <a:lnTo>
                    <a:pt x="26262" y="26703"/>
                  </a:lnTo>
                  <a:lnTo>
                    <a:pt x="26289" y="26681"/>
                  </a:lnTo>
                  <a:close/>
                  <a:moveTo>
                    <a:pt x="26686" y="26721"/>
                  </a:moveTo>
                  <a:lnTo>
                    <a:pt x="26718" y="26756"/>
                  </a:lnTo>
                  <a:lnTo>
                    <a:pt x="26628" y="26832"/>
                  </a:lnTo>
                  <a:lnTo>
                    <a:pt x="26608" y="26813"/>
                  </a:lnTo>
                  <a:lnTo>
                    <a:pt x="26686" y="26721"/>
                  </a:lnTo>
                  <a:close/>
                  <a:moveTo>
                    <a:pt x="26090" y="26773"/>
                  </a:moveTo>
                  <a:lnTo>
                    <a:pt x="26125" y="26819"/>
                  </a:lnTo>
                  <a:lnTo>
                    <a:pt x="26108" y="26834"/>
                  </a:lnTo>
                  <a:lnTo>
                    <a:pt x="26072" y="26790"/>
                  </a:lnTo>
                  <a:lnTo>
                    <a:pt x="26090" y="26773"/>
                  </a:lnTo>
                  <a:close/>
                  <a:moveTo>
                    <a:pt x="26214" y="26821"/>
                  </a:moveTo>
                  <a:lnTo>
                    <a:pt x="26249" y="26865"/>
                  </a:lnTo>
                  <a:lnTo>
                    <a:pt x="26231" y="26881"/>
                  </a:lnTo>
                  <a:lnTo>
                    <a:pt x="26196" y="26835"/>
                  </a:lnTo>
                  <a:lnTo>
                    <a:pt x="26214" y="26821"/>
                  </a:lnTo>
                  <a:close/>
                  <a:moveTo>
                    <a:pt x="26795" y="26856"/>
                  </a:moveTo>
                  <a:lnTo>
                    <a:pt x="26868" y="26944"/>
                  </a:lnTo>
                  <a:lnTo>
                    <a:pt x="26840" y="26968"/>
                  </a:lnTo>
                  <a:lnTo>
                    <a:pt x="26767" y="26879"/>
                  </a:lnTo>
                  <a:lnTo>
                    <a:pt x="26795" y="26856"/>
                  </a:lnTo>
                  <a:close/>
                  <a:moveTo>
                    <a:pt x="26967" y="27037"/>
                  </a:moveTo>
                  <a:lnTo>
                    <a:pt x="26979" y="27052"/>
                  </a:lnTo>
                  <a:lnTo>
                    <a:pt x="26923" y="27099"/>
                  </a:lnTo>
                  <a:lnTo>
                    <a:pt x="26911" y="27084"/>
                  </a:lnTo>
                  <a:lnTo>
                    <a:pt x="26967" y="27037"/>
                  </a:lnTo>
                  <a:close/>
                  <a:moveTo>
                    <a:pt x="26618" y="27181"/>
                  </a:moveTo>
                  <a:lnTo>
                    <a:pt x="26630" y="27197"/>
                  </a:lnTo>
                  <a:lnTo>
                    <a:pt x="26574" y="27244"/>
                  </a:lnTo>
                  <a:lnTo>
                    <a:pt x="26574" y="27243"/>
                  </a:lnTo>
                  <a:lnTo>
                    <a:pt x="26562" y="27228"/>
                  </a:lnTo>
                  <a:lnTo>
                    <a:pt x="26618" y="27181"/>
                  </a:lnTo>
                  <a:close/>
                  <a:moveTo>
                    <a:pt x="24664" y="27193"/>
                  </a:moveTo>
                  <a:lnTo>
                    <a:pt x="24675" y="27209"/>
                  </a:lnTo>
                  <a:lnTo>
                    <a:pt x="24620" y="27247"/>
                  </a:lnTo>
                  <a:lnTo>
                    <a:pt x="24610" y="27231"/>
                  </a:lnTo>
                  <a:lnTo>
                    <a:pt x="24664" y="27193"/>
                  </a:lnTo>
                  <a:close/>
                  <a:moveTo>
                    <a:pt x="25902" y="27219"/>
                  </a:moveTo>
                  <a:lnTo>
                    <a:pt x="25935" y="27265"/>
                  </a:lnTo>
                  <a:lnTo>
                    <a:pt x="25916" y="27280"/>
                  </a:lnTo>
                  <a:lnTo>
                    <a:pt x="25882" y="27233"/>
                  </a:lnTo>
                  <a:lnTo>
                    <a:pt x="25902" y="27219"/>
                  </a:lnTo>
                  <a:close/>
                  <a:moveTo>
                    <a:pt x="26877" y="27313"/>
                  </a:moveTo>
                  <a:lnTo>
                    <a:pt x="26914" y="27359"/>
                  </a:lnTo>
                  <a:lnTo>
                    <a:pt x="26895" y="27375"/>
                  </a:lnTo>
                  <a:lnTo>
                    <a:pt x="26859" y="27330"/>
                  </a:lnTo>
                  <a:lnTo>
                    <a:pt x="26877" y="27313"/>
                  </a:lnTo>
                  <a:close/>
                  <a:moveTo>
                    <a:pt x="26003" y="27358"/>
                  </a:moveTo>
                  <a:lnTo>
                    <a:pt x="26038" y="27405"/>
                  </a:lnTo>
                  <a:lnTo>
                    <a:pt x="26018" y="27418"/>
                  </a:lnTo>
                  <a:lnTo>
                    <a:pt x="25984" y="27372"/>
                  </a:lnTo>
                  <a:lnTo>
                    <a:pt x="26003" y="27358"/>
                  </a:lnTo>
                  <a:close/>
                  <a:moveTo>
                    <a:pt x="6652" y="27165"/>
                  </a:moveTo>
                  <a:cubicBezTo>
                    <a:pt x="6765" y="27256"/>
                    <a:pt x="6818" y="27299"/>
                    <a:pt x="6864" y="27336"/>
                  </a:cubicBezTo>
                  <a:cubicBezTo>
                    <a:pt x="6826" y="27381"/>
                    <a:pt x="6798" y="27415"/>
                    <a:pt x="6724" y="27502"/>
                  </a:cubicBezTo>
                  <a:cubicBezTo>
                    <a:pt x="6749" y="27397"/>
                    <a:pt x="6770" y="27362"/>
                    <a:pt x="6762" y="27325"/>
                  </a:cubicBezTo>
                  <a:cubicBezTo>
                    <a:pt x="6756" y="27293"/>
                    <a:pt x="6720" y="27259"/>
                    <a:pt x="6652" y="27165"/>
                  </a:cubicBezTo>
                  <a:close/>
                  <a:moveTo>
                    <a:pt x="25397" y="27508"/>
                  </a:moveTo>
                  <a:lnTo>
                    <a:pt x="25463" y="27519"/>
                  </a:lnTo>
                  <a:lnTo>
                    <a:pt x="25459" y="27536"/>
                  </a:lnTo>
                  <a:cubicBezTo>
                    <a:pt x="25481" y="27520"/>
                    <a:pt x="25502" y="27519"/>
                    <a:pt x="25522" y="27519"/>
                  </a:cubicBezTo>
                  <a:cubicBezTo>
                    <a:pt x="25526" y="27519"/>
                    <a:pt x="25529" y="27519"/>
                    <a:pt x="25532" y="27519"/>
                  </a:cubicBezTo>
                  <a:lnTo>
                    <a:pt x="25524" y="27547"/>
                  </a:lnTo>
                  <a:lnTo>
                    <a:pt x="25457" y="27536"/>
                  </a:lnTo>
                  <a:lnTo>
                    <a:pt x="25462" y="27519"/>
                  </a:lnTo>
                  <a:lnTo>
                    <a:pt x="25462" y="27519"/>
                  </a:lnTo>
                  <a:cubicBezTo>
                    <a:pt x="25435" y="27536"/>
                    <a:pt x="25412" y="27536"/>
                    <a:pt x="25390" y="27536"/>
                  </a:cubicBezTo>
                  <a:lnTo>
                    <a:pt x="25397" y="27508"/>
                  </a:lnTo>
                  <a:close/>
                  <a:moveTo>
                    <a:pt x="26386" y="27316"/>
                  </a:moveTo>
                  <a:cubicBezTo>
                    <a:pt x="26517" y="27377"/>
                    <a:pt x="26631" y="27428"/>
                    <a:pt x="26756" y="27484"/>
                  </a:cubicBezTo>
                  <a:cubicBezTo>
                    <a:pt x="26718" y="27516"/>
                    <a:pt x="26693" y="27539"/>
                    <a:pt x="26665" y="27562"/>
                  </a:cubicBezTo>
                  <a:cubicBezTo>
                    <a:pt x="26620" y="27530"/>
                    <a:pt x="26581" y="27487"/>
                    <a:pt x="26530" y="27469"/>
                  </a:cubicBezTo>
                  <a:cubicBezTo>
                    <a:pt x="26505" y="27462"/>
                    <a:pt x="26478" y="27460"/>
                    <a:pt x="26449" y="27460"/>
                  </a:cubicBezTo>
                  <a:cubicBezTo>
                    <a:pt x="26425" y="27460"/>
                    <a:pt x="26400" y="27461"/>
                    <a:pt x="26374" y="27461"/>
                  </a:cubicBezTo>
                  <a:cubicBezTo>
                    <a:pt x="26365" y="27461"/>
                    <a:pt x="26355" y="27461"/>
                    <a:pt x="26346" y="27461"/>
                  </a:cubicBezTo>
                  <a:cubicBezTo>
                    <a:pt x="26359" y="27409"/>
                    <a:pt x="26367" y="27381"/>
                    <a:pt x="26386" y="27316"/>
                  </a:cubicBezTo>
                  <a:close/>
                  <a:moveTo>
                    <a:pt x="26446" y="27553"/>
                  </a:moveTo>
                  <a:lnTo>
                    <a:pt x="26458" y="27569"/>
                  </a:lnTo>
                  <a:lnTo>
                    <a:pt x="26402" y="27615"/>
                  </a:lnTo>
                  <a:lnTo>
                    <a:pt x="26392" y="27600"/>
                  </a:lnTo>
                  <a:lnTo>
                    <a:pt x="26446" y="27553"/>
                  </a:lnTo>
                  <a:close/>
                  <a:moveTo>
                    <a:pt x="24424" y="27746"/>
                  </a:moveTo>
                  <a:lnTo>
                    <a:pt x="24495" y="27817"/>
                  </a:lnTo>
                  <a:lnTo>
                    <a:pt x="24445" y="27847"/>
                  </a:lnTo>
                  <a:lnTo>
                    <a:pt x="24397" y="27765"/>
                  </a:lnTo>
                  <a:lnTo>
                    <a:pt x="24424" y="27746"/>
                  </a:lnTo>
                  <a:close/>
                  <a:moveTo>
                    <a:pt x="25575" y="27868"/>
                  </a:moveTo>
                  <a:lnTo>
                    <a:pt x="25607" y="27917"/>
                  </a:lnTo>
                  <a:lnTo>
                    <a:pt x="25588" y="27930"/>
                  </a:lnTo>
                  <a:lnTo>
                    <a:pt x="25556" y="27881"/>
                  </a:lnTo>
                  <a:lnTo>
                    <a:pt x="25575" y="27868"/>
                  </a:lnTo>
                  <a:close/>
                  <a:moveTo>
                    <a:pt x="26040" y="28034"/>
                  </a:moveTo>
                  <a:lnTo>
                    <a:pt x="26074" y="28081"/>
                  </a:lnTo>
                  <a:lnTo>
                    <a:pt x="26053" y="28096"/>
                  </a:lnTo>
                  <a:lnTo>
                    <a:pt x="26021" y="28049"/>
                  </a:lnTo>
                  <a:lnTo>
                    <a:pt x="26040" y="28034"/>
                  </a:lnTo>
                  <a:close/>
                  <a:moveTo>
                    <a:pt x="24867" y="28080"/>
                  </a:moveTo>
                  <a:lnTo>
                    <a:pt x="24898" y="28130"/>
                  </a:lnTo>
                  <a:lnTo>
                    <a:pt x="24878" y="28143"/>
                  </a:lnTo>
                  <a:lnTo>
                    <a:pt x="24848" y="28093"/>
                  </a:lnTo>
                  <a:lnTo>
                    <a:pt x="24867" y="28080"/>
                  </a:lnTo>
                  <a:close/>
                  <a:moveTo>
                    <a:pt x="25476" y="28043"/>
                  </a:moveTo>
                  <a:cubicBezTo>
                    <a:pt x="25480" y="28100"/>
                    <a:pt x="25483" y="28142"/>
                    <a:pt x="25484" y="28174"/>
                  </a:cubicBezTo>
                  <a:lnTo>
                    <a:pt x="25484" y="28174"/>
                  </a:lnTo>
                  <a:cubicBezTo>
                    <a:pt x="25469" y="28164"/>
                    <a:pt x="25455" y="28154"/>
                    <a:pt x="25444" y="28142"/>
                  </a:cubicBezTo>
                  <a:cubicBezTo>
                    <a:pt x="25437" y="28136"/>
                    <a:pt x="25453" y="28111"/>
                    <a:pt x="25476" y="28043"/>
                  </a:cubicBezTo>
                  <a:close/>
                  <a:moveTo>
                    <a:pt x="25500" y="28154"/>
                  </a:moveTo>
                  <a:cubicBezTo>
                    <a:pt x="25504" y="28154"/>
                    <a:pt x="25509" y="28173"/>
                    <a:pt x="25513" y="28192"/>
                  </a:cubicBezTo>
                  <a:lnTo>
                    <a:pt x="25513" y="28193"/>
                  </a:lnTo>
                  <a:cubicBezTo>
                    <a:pt x="25507" y="28189"/>
                    <a:pt x="25501" y="28185"/>
                    <a:pt x="25495" y="28181"/>
                  </a:cubicBezTo>
                  <a:lnTo>
                    <a:pt x="25495" y="28181"/>
                  </a:lnTo>
                  <a:cubicBezTo>
                    <a:pt x="25496" y="28161"/>
                    <a:pt x="25498" y="28154"/>
                    <a:pt x="25500" y="28154"/>
                  </a:cubicBezTo>
                  <a:close/>
                  <a:moveTo>
                    <a:pt x="24182" y="28140"/>
                  </a:moveTo>
                  <a:lnTo>
                    <a:pt x="24238" y="28240"/>
                  </a:lnTo>
                  <a:lnTo>
                    <a:pt x="24207" y="28258"/>
                  </a:lnTo>
                  <a:lnTo>
                    <a:pt x="24151" y="28156"/>
                  </a:lnTo>
                  <a:lnTo>
                    <a:pt x="24151" y="28156"/>
                  </a:lnTo>
                  <a:lnTo>
                    <a:pt x="24152" y="28158"/>
                  </a:lnTo>
                  <a:lnTo>
                    <a:pt x="24182" y="28140"/>
                  </a:lnTo>
                  <a:close/>
                  <a:moveTo>
                    <a:pt x="25476" y="28211"/>
                  </a:moveTo>
                  <a:lnTo>
                    <a:pt x="25484" y="28212"/>
                  </a:lnTo>
                  <a:lnTo>
                    <a:pt x="25484" y="28212"/>
                  </a:lnTo>
                  <a:cubicBezTo>
                    <a:pt x="25485" y="28255"/>
                    <a:pt x="25481" y="28268"/>
                    <a:pt x="25478" y="28280"/>
                  </a:cubicBezTo>
                  <a:lnTo>
                    <a:pt x="25450" y="28279"/>
                  </a:lnTo>
                  <a:lnTo>
                    <a:pt x="25476" y="28211"/>
                  </a:lnTo>
                  <a:close/>
                  <a:moveTo>
                    <a:pt x="25225" y="28246"/>
                  </a:moveTo>
                  <a:cubicBezTo>
                    <a:pt x="25250" y="28271"/>
                    <a:pt x="25273" y="28293"/>
                    <a:pt x="25347" y="28361"/>
                  </a:cubicBezTo>
                  <a:cubicBezTo>
                    <a:pt x="25235" y="28352"/>
                    <a:pt x="25188" y="28349"/>
                    <a:pt x="25120" y="28345"/>
                  </a:cubicBezTo>
                  <a:cubicBezTo>
                    <a:pt x="25166" y="28302"/>
                    <a:pt x="25190" y="28280"/>
                    <a:pt x="25225" y="28246"/>
                  </a:cubicBezTo>
                  <a:close/>
                  <a:moveTo>
                    <a:pt x="9569" y="28333"/>
                  </a:moveTo>
                  <a:lnTo>
                    <a:pt x="9628" y="28364"/>
                  </a:lnTo>
                  <a:lnTo>
                    <a:pt x="9619" y="28380"/>
                  </a:lnTo>
                  <a:lnTo>
                    <a:pt x="9561" y="28349"/>
                  </a:lnTo>
                  <a:lnTo>
                    <a:pt x="9569" y="28333"/>
                  </a:lnTo>
                  <a:close/>
                  <a:moveTo>
                    <a:pt x="22532" y="28333"/>
                  </a:moveTo>
                  <a:lnTo>
                    <a:pt x="22556" y="28386"/>
                  </a:lnTo>
                  <a:lnTo>
                    <a:pt x="22535" y="28395"/>
                  </a:lnTo>
                  <a:lnTo>
                    <a:pt x="22512" y="28342"/>
                  </a:lnTo>
                  <a:lnTo>
                    <a:pt x="22532" y="28333"/>
                  </a:lnTo>
                  <a:close/>
                  <a:moveTo>
                    <a:pt x="25712" y="28429"/>
                  </a:moveTo>
                  <a:lnTo>
                    <a:pt x="25722" y="28445"/>
                  </a:lnTo>
                  <a:lnTo>
                    <a:pt x="25660" y="28487"/>
                  </a:lnTo>
                  <a:lnTo>
                    <a:pt x="25650" y="28471"/>
                  </a:lnTo>
                  <a:lnTo>
                    <a:pt x="25712" y="28429"/>
                  </a:lnTo>
                  <a:close/>
                  <a:moveTo>
                    <a:pt x="7966" y="28486"/>
                  </a:moveTo>
                  <a:lnTo>
                    <a:pt x="7986" y="28499"/>
                  </a:lnTo>
                  <a:lnTo>
                    <a:pt x="7954" y="28546"/>
                  </a:lnTo>
                  <a:lnTo>
                    <a:pt x="7953" y="28546"/>
                  </a:lnTo>
                  <a:lnTo>
                    <a:pt x="7933" y="28535"/>
                  </a:lnTo>
                  <a:lnTo>
                    <a:pt x="7966" y="28486"/>
                  </a:lnTo>
                  <a:close/>
                  <a:moveTo>
                    <a:pt x="21934" y="28554"/>
                  </a:moveTo>
                  <a:lnTo>
                    <a:pt x="21940" y="28571"/>
                  </a:lnTo>
                  <a:lnTo>
                    <a:pt x="21879" y="28599"/>
                  </a:lnTo>
                  <a:lnTo>
                    <a:pt x="21872" y="28580"/>
                  </a:lnTo>
                  <a:lnTo>
                    <a:pt x="21934" y="28554"/>
                  </a:lnTo>
                  <a:close/>
                  <a:moveTo>
                    <a:pt x="22625" y="28543"/>
                  </a:moveTo>
                  <a:lnTo>
                    <a:pt x="22647" y="28596"/>
                  </a:lnTo>
                  <a:lnTo>
                    <a:pt x="22627" y="28605"/>
                  </a:lnTo>
                  <a:lnTo>
                    <a:pt x="22603" y="28552"/>
                  </a:lnTo>
                  <a:lnTo>
                    <a:pt x="22625" y="28543"/>
                  </a:lnTo>
                  <a:close/>
                  <a:moveTo>
                    <a:pt x="24948" y="28505"/>
                  </a:moveTo>
                  <a:cubicBezTo>
                    <a:pt x="24974" y="28505"/>
                    <a:pt x="25000" y="28528"/>
                    <a:pt x="25028" y="28580"/>
                  </a:cubicBezTo>
                  <a:cubicBezTo>
                    <a:pt x="24979" y="28608"/>
                    <a:pt x="24951" y="28624"/>
                    <a:pt x="24916" y="28645"/>
                  </a:cubicBezTo>
                  <a:cubicBezTo>
                    <a:pt x="24894" y="28623"/>
                    <a:pt x="24876" y="28604"/>
                    <a:pt x="24854" y="28582"/>
                  </a:cubicBezTo>
                  <a:cubicBezTo>
                    <a:pt x="24887" y="28535"/>
                    <a:pt x="24917" y="28505"/>
                    <a:pt x="24948" y="28505"/>
                  </a:cubicBezTo>
                  <a:close/>
                  <a:moveTo>
                    <a:pt x="9166" y="28633"/>
                  </a:moveTo>
                  <a:lnTo>
                    <a:pt x="9287" y="28698"/>
                  </a:lnTo>
                  <a:lnTo>
                    <a:pt x="9272" y="28723"/>
                  </a:lnTo>
                  <a:lnTo>
                    <a:pt x="9152" y="28658"/>
                  </a:lnTo>
                  <a:lnTo>
                    <a:pt x="9166" y="28633"/>
                  </a:lnTo>
                  <a:close/>
                  <a:moveTo>
                    <a:pt x="24572" y="28718"/>
                  </a:moveTo>
                  <a:lnTo>
                    <a:pt x="24601" y="28723"/>
                  </a:lnTo>
                  <a:lnTo>
                    <a:pt x="24568" y="28785"/>
                  </a:lnTo>
                  <a:lnTo>
                    <a:pt x="24568" y="28785"/>
                  </a:lnTo>
                  <a:cubicBezTo>
                    <a:pt x="24557" y="28762"/>
                    <a:pt x="24564" y="28740"/>
                    <a:pt x="24572" y="28718"/>
                  </a:cubicBezTo>
                  <a:close/>
                  <a:moveTo>
                    <a:pt x="24551" y="28783"/>
                  </a:moveTo>
                  <a:lnTo>
                    <a:pt x="24568" y="28786"/>
                  </a:lnTo>
                  <a:lnTo>
                    <a:pt x="24568" y="28786"/>
                  </a:lnTo>
                  <a:lnTo>
                    <a:pt x="24567" y="28788"/>
                  </a:lnTo>
                  <a:lnTo>
                    <a:pt x="24550" y="28785"/>
                  </a:lnTo>
                  <a:lnTo>
                    <a:pt x="24550" y="28785"/>
                  </a:lnTo>
                  <a:lnTo>
                    <a:pt x="24551" y="28783"/>
                  </a:lnTo>
                  <a:close/>
                  <a:moveTo>
                    <a:pt x="24972" y="28773"/>
                  </a:moveTo>
                  <a:lnTo>
                    <a:pt x="24981" y="28789"/>
                  </a:lnTo>
                  <a:lnTo>
                    <a:pt x="24917" y="28826"/>
                  </a:lnTo>
                  <a:lnTo>
                    <a:pt x="24907" y="28808"/>
                  </a:lnTo>
                  <a:lnTo>
                    <a:pt x="24972" y="28773"/>
                  </a:lnTo>
                  <a:close/>
                  <a:moveTo>
                    <a:pt x="24550" y="28785"/>
                  </a:moveTo>
                  <a:lnTo>
                    <a:pt x="24550" y="28785"/>
                  </a:lnTo>
                  <a:cubicBezTo>
                    <a:pt x="24561" y="28809"/>
                    <a:pt x="24554" y="28831"/>
                    <a:pt x="24547" y="28852"/>
                  </a:cubicBezTo>
                  <a:lnTo>
                    <a:pt x="24519" y="28848"/>
                  </a:lnTo>
                  <a:lnTo>
                    <a:pt x="24550" y="28785"/>
                  </a:lnTo>
                  <a:close/>
                  <a:moveTo>
                    <a:pt x="24130" y="28776"/>
                  </a:moveTo>
                  <a:lnTo>
                    <a:pt x="24174" y="28860"/>
                  </a:lnTo>
                  <a:lnTo>
                    <a:pt x="24146" y="28880"/>
                  </a:lnTo>
                  <a:lnTo>
                    <a:pt x="24079" y="28808"/>
                  </a:lnTo>
                  <a:lnTo>
                    <a:pt x="24130" y="28776"/>
                  </a:lnTo>
                  <a:close/>
                  <a:moveTo>
                    <a:pt x="22346" y="28876"/>
                  </a:moveTo>
                  <a:lnTo>
                    <a:pt x="22353" y="28894"/>
                  </a:lnTo>
                  <a:lnTo>
                    <a:pt x="22290" y="28921"/>
                  </a:lnTo>
                  <a:lnTo>
                    <a:pt x="22284" y="28904"/>
                  </a:lnTo>
                  <a:lnTo>
                    <a:pt x="22346" y="28876"/>
                  </a:lnTo>
                  <a:close/>
                  <a:moveTo>
                    <a:pt x="23840" y="28860"/>
                  </a:moveTo>
                  <a:lnTo>
                    <a:pt x="23865" y="28911"/>
                  </a:lnTo>
                  <a:lnTo>
                    <a:pt x="23845" y="28923"/>
                  </a:lnTo>
                  <a:lnTo>
                    <a:pt x="23820" y="28871"/>
                  </a:lnTo>
                  <a:lnTo>
                    <a:pt x="23840" y="28860"/>
                  </a:lnTo>
                  <a:close/>
                  <a:moveTo>
                    <a:pt x="21319" y="28870"/>
                  </a:moveTo>
                  <a:lnTo>
                    <a:pt x="21336" y="28924"/>
                  </a:lnTo>
                  <a:lnTo>
                    <a:pt x="21314" y="28930"/>
                  </a:lnTo>
                  <a:lnTo>
                    <a:pt x="21297" y="28876"/>
                  </a:lnTo>
                  <a:lnTo>
                    <a:pt x="21319" y="28870"/>
                  </a:lnTo>
                  <a:close/>
                  <a:moveTo>
                    <a:pt x="24411" y="28829"/>
                  </a:moveTo>
                  <a:cubicBezTo>
                    <a:pt x="24422" y="28848"/>
                    <a:pt x="24433" y="28870"/>
                    <a:pt x="24451" y="28901"/>
                  </a:cubicBezTo>
                  <a:lnTo>
                    <a:pt x="24451" y="28902"/>
                  </a:lnTo>
                  <a:cubicBezTo>
                    <a:pt x="24411" y="28924"/>
                    <a:pt x="24376" y="28944"/>
                    <a:pt x="24341" y="28963"/>
                  </a:cubicBezTo>
                  <a:lnTo>
                    <a:pt x="24307" y="28952"/>
                  </a:lnTo>
                  <a:cubicBezTo>
                    <a:pt x="24341" y="28911"/>
                    <a:pt x="24376" y="28870"/>
                    <a:pt x="24411" y="28829"/>
                  </a:cubicBezTo>
                  <a:close/>
                  <a:moveTo>
                    <a:pt x="9112" y="29002"/>
                  </a:moveTo>
                  <a:lnTo>
                    <a:pt x="9174" y="29035"/>
                  </a:lnTo>
                  <a:lnTo>
                    <a:pt x="9165" y="29052"/>
                  </a:lnTo>
                  <a:lnTo>
                    <a:pt x="9103" y="29019"/>
                  </a:lnTo>
                  <a:lnTo>
                    <a:pt x="9112" y="29002"/>
                  </a:lnTo>
                  <a:close/>
                  <a:moveTo>
                    <a:pt x="21957" y="29014"/>
                  </a:moveTo>
                  <a:cubicBezTo>
                    <a:pt x="21975" y="29064"/>
                    <a:pt x="21984" y="29088"/>
                    <a:pt x="21990" y="29102"/>
                  </a:cubicBezTo>
                  <a:cubicBezTo>
                    <a:pt x="21948" y="29095"/>
                    <a:pt x="21900" y="29086"/>
                    <a:pt x="21838" y="29075"/>
                  </a:cubicBezTo>
                  <a:cubicBezTo>
                    <a:pt x="21876" y="29055"/>
                    <a:pt x="21904" y="29042"/>
                    <a:pt x="21957" y="29014"/>
                  </a:cubicBezTo>
                  <a:close/>
                  <a:moveTo>
                    <a:pt x="23771" y="29029"/>
                  </a:moveTo>
                  <a:lnTo>
                    <a:pt x="23799" y="29070"/>
                  </a:lnTo>
                  <a:lnTo>
                    <a:pt x="23695" y="29127"/>
                  </a:lnTo>
                  <a:lnTo>
                    <a:pt x="23679" y="29105"/>
                  </a:lnTo>
                  <a:lnTo>
                    <a:pt x="23771" y="29029"/>
                  </a:lnTo>
                  <a:close/>
                  <a:moveTo>
                    <a:pt x="21647" y="29145"/>
                  </a:moveTo>
                  <a:lnTo>
                    <a:pt x="21653" y="29163"/>
                  </a:lnTo>
                  <a:lnTo>
                    <a:pt x="21588" y="29185"/>
                  </a:lnTo>
                  <a:lnTo>
                    <a:pt x="21582" y="29166"/>
                  </a:lnTo>
                  <a:lnTo>
                    <a:pt x="21647" y="29145"/>
                  </a:lnTo>
                  <a:close/>
                  <a:moveTo>
                    <a:pt x="8482" y="28960"/>
                  </a:moveTo>
                  <a:lnTo>
                    <a:pt x="8482" y="28960"/>
                  </a:lnTo>
                  <a:cubicBezTo>
                    <a:pt x="8544" y="28999"/>
                    <a:pt x="8581" y="29029"/>
                    <a:pt x="8631" y="29054"/>
                  </a:cubicBezTo>
                  <a:cubicBezTo>
                    <a:pt x="8632" y="29108"/>
                    <a:pt x="8635" y="29169"/>
                    <a:pt x="8637" y="29229"/>
                  </a:cubicBezTo>
                  <a:cubicBezTo>
                    <a:pt x="8604" y="29233"/>
                    <a:pt x="8570" y="29239"/>
                    <a:pt x="8534" y="29245"/>
                  </a:cubicBezTo>
                  <a:cubicBezTo>
                    <a:pt x="8522" y="29235"/>
                    <a:pt x="8500" y="29225"/>
                    <a:pt x="8500" y="29211"/>
                  </a:cubicBezTo>
                  <a:cubicBezTo>
                    <a:pt x="8491" y="29135"/>
                    <a:pt x="8488" y="29058"/>
                    <a:pt x="8482" y="28960"/>
                  </a:cubicBezTo>
                  <a:close/>
                  <a:moveTo>
                    <a:pt x="21160" y="29179"/>
                  </a:moveTo>
                  <a:lnTo>
                    <a:pt x="21167" y="29207"/>
                  </a:lnTo>
                  <a:lnTo>
                    <a:pt x="21039" y="29248"/>
                  </a:lnTo>
                  <a:lnTo>
                    <a:pt x="21030" y="29220"/>
                  </a:lnTo>
                  <a:lnTo>
                    <a:pt x="21160" y="29179"/>
                  </a:lnTo>
                  <a:close/>
                  <a:moveTo>
                    <a:pt x="12432" y="29207"/>
                  </a:moveTo>
                  <a:lnTo>
                    <a:pt x="12559" y="29244"/>
                  </a:lnTo>
                  <a:lnTo>
                    <a:pt x="12550" y="29272"/>
                  </a:lnTo>
                  <a:lnTo>
                    <a:pt x="12424" y="29235"/>
                  </a:lnTo>
                  <a:lnTo>
                    <a:pt x="12432" y="29207"/>
                  </a:lnTo>
                  <a:close/>
                  <a:moveTo>
                    <a:pt x="23898" y="29247"/>
                  </a:moveTo>
                  <a:lnTo>
                    <a:pt x="23905" y="29263"/>
                  </a:lnTo>
                  <a:lnTo>
                    <a:pt x="23842" y="29300"/>
                  </a:lnTo>
                  <a:lnTo>
                    <a:pt x="23833" y="29282"/>
                  </a:lnTo>
                  <a:lnTo>
                    <a:pt x="23898" y="29247"/>
                  </a:lnTo>
                  <a:close/>
                  <a:moveTo>
                    <a:pt x="12771" y="29294"/>
                  </a:moveTo>
                  <a:lnTo>
                    <a:pt x="12793" y="29300"/>
                  </a:lnTo>
                  <a:lnTo>
                    <a:pt x="12777" y="29356"/>
                  </a:lnTo>
                  <a:lnTo>
                    <a:pt x="12756" y="29348"/>
                  </a:lnTo>
                  <a:lnTo>
                    <a:pt x="12771" y="29294"/>
                  </a:lnTo>
                  <a:close/>
                  <a:moveTo>
                    <a:pt x="21038" y="29325"/>
                  </a:moveTo>
                  <a:lnTo>
                    <a:pt x="21054" y="29381"/>
                  </a:lnTo>
                  <a:lnTo>
                    <a:pt x="21032" y="29386"/>
                  </a:lnTo>
                  <a:lnTo>
                    <a:pt x="21016" y="29332"/>
                  </a:lnTo>
                  <a:lnTo>
                    <a:pt x="21038" y="29325"/>
                  </a:lnTo>
                  <a:close/>
                  <a:moveTo>
                    <a:pt x="21183" y="29338"/>
                  </a:moveTo>
                  <a:lnTo>
                    <a:pt x="21200" y="29392"/>
                  </a:lnTo>
                  <a:lnTo>
                    <a:pt x="21177" y="29400"/>
                  </a:lnTo>
                  <a:lnTo>
                    <a:pt x="21161" y="29345"/>
                  </a:lnTo>
                  <a:lnTo>
                    <a:pt x="21183" y="29338"/>
                  </a:lnTo>
                  <a:close/>
                  <a:moveTo>
                    <a:pt x="22443" y="29378"/>
                  </a:moveTo>
                  <a:lnTo>
                    <a:pt x="22463" y="29432"/>
                  </a:lnTo>
                  <a:lnTo>
                    <a:pt x="22465" y="29432"/>
                  </a:lnTo>
                  <a:lnTo>
                    <a:pt x="22443" y="29441"/>
                  </a:lnTo>
                  <a:lnTo>
                    <a:pt x="22422" y="29388"/>
                  </a:lnTo>
                  <a:lnTo>
                    <a:pt x="22443" y="29378"/>
                  </a:lnTo>
                  <a:close/>
                  <a:moveTo>
                    <a:pt x="9012" y="29385"/>
                  </a:moveTo>
                  <a:lnTo>
                    <a:pt x="9032" y="29450"/>
                  </a:lnTo>
                  <a:cubicBezTo>
                    <a:pt x="9027" y="29450"/>
                    <a:pt x="9021" y="29451"/>
                    <a:pt x="9019" y="29451"/>
                  </a:cubicBezTo>
                  <a:cubicBezTo>
                    <a:pt x="9003" y="29432"/>
                    <a:pt x="8993" y="29411"/>
                    <a:pt x="8982" y="29389"/>
                  </a:cubicBezTo>
                  <a:lnTo>
                    <a:pt x="9012" y="29385"/>
                  </a:lnTo>
                  <a:close/>
                  <a:moveTo>
                    <a:pt x="22956" y="29375"/>
                  </a:moveTo>
                  <a:lnTo>
                    <a:pt x="22956" y="29375"/>
                  </a:lnTo>
                  <a:cubicBezTo>
                    <a:pt x="22908" y="29425"/>
                    <a:pt x="22871" y="29461"/>
                    <a:pt x="22836" y="29498"/>
                  </a:cubicBezTo>
                  <a:cubicBezTo>
                    <a:pt x="22803" y="29451"/>
                    <a:pt x="22741" y="29397"/>
                    <a:pt x="22956" y="29375"/>
                  </a:cubicBezTo>
                  <a:close/>
                  <a:moveTo>
                    <a:pt x="21881" y="29472"/>
                  </a:moveTo>
                  <a:lnTo>
                    <a:pt x="21900" y="29526"/>
                  </a:lnTo>
                  <a:lnTo>
                    <a:pt x="21876" y="29534"/>
                  </a:lnTo>
                  <a:lnTo>
                    <a:pt x="21859" y="29479"/>
                  </a:lnTo>
                  <a:lnTo>
                    <a:pt x="21881" y="29472"/>
                  </a:lnTo>
                  <a:close/>
                  <a:moveTo>
                    <a:pt x="20414" y="29531"/>
                  </a:moveTo>
                  <a:lnTo>
                    <a:pt x="20418" y="29548"/>
                  </a:lnTo>
                  <a:lnTo>
                    <a:pt x="20352" y="29563"/>
                  </a:lnTo>
                  <a:lnTo>
                    <a:pt x="20348" y="29545"/>
                  </a:lnTo>
                  <a:lnTo>
                    <a:pt x="20414" y="29531"/>
                  </a:lnTo>
                  <a:close/>
                  <a:moveTo>
                    <a:pt x="13668" y="29507"/>
                  </a:moveTo>
                  <a:lnTo>
                    <a:pt x="13689" y="29511"/>
                  </a:lnTo>
                  <a:lnTo>
                    <a:pt x="13677" y="29567"/>
                  </a:lnTo>
                  <a:lnTo>
                    <a:pt x="13655" y="29563"/>
                  </a:lnTo>
                  <a:lnTo>
                    <a:pt x="13668" y="29507"/>
                  </a:lnTo>
                  <a:close/>
                  <a:moveTo>
                    <a:pt x="20707" y="29575"/>
                  </a:moveTo>
                  <a:lnTo>
                    <a:pt x="20711" y="29592"/>
                  </a:lnTo>
                  <a:lnTo>
                    <a:pt x="20646" y="29614"/>
                  </a:lnTo>
                  <a:lnTo>
                    <a:pt x="20642" y="29595"/>
                  </a:lnTo>
                  <a:lnTo>
                    <a:pt x="20707" y="29575"/>
                  </a:lnTo>
                  <a:close/>
                  <a:moveTo>
                    <a:pt x="23483" y="29569"/>
                  </a:moveTo>
                  <a:lnTo>
                    <a:pt x="23490" y="29585"/>
                  </a:lnTo>
                  <a:lnTo>
                    <a:pt x="23424" y="29616"/>
                  </a:lnTo>
                  <a:lnTo>
                    <a:pt x="23417" y="29598"/>
                  </a:lnTo>
                  <a:lnTo>
                    <a:pt x="23483" y="29569"/>
                  </a:lnTo>
                  <a:close/>
                  <a:moveTo>
                    <a:pt x="22138" y="29567"/>
                  </a:moveTo>
                  <a:lnTo>
                    <a:pt x="22157" y="29622"/>
                  </a:lnTo>
                  <a:lnTo>
                    <a:pt x="22135" y="29629"/>
                  </a:lnTo>
                  <a:lnTo>
                    <a:pt x="22116" y="29575"/>
                  </a:lnTo>
                  <a:lnTo>
                    <a:pt x="22138" y="29567"/>
                  </a:lnTo>
                  <a:close/>
                  <a:moveTo>
                    <a:pt x="19378" y="29572"/>
                  </a:moveTo>
                  <a:lnTo>
                    <a:pt x="19388" y="29600"/>
                  </a:lnTo>
                  <a:lnTo>
                    <a:pt x="19283" y="29644"/>
                  </a:lnTo>
                  <a:lnTo>
                    <a:pt x="19271" y="29597"/>
                  </a:lnTo>
                  <a:lnTo>
                    <a:pt x="19378" y="29572"/>
                  </a:lnTo>
                  <a:close/>
                  <a:moveTo>
                    <a:pt x="9758" y="29600"/>
                  </a:moveTo>
                  <a:lnTo>
                    <a:pt x="9821" y="29632"/>
                  </a:lnTo>
                  <a:lnTo>
                    <a:pt x="9812" y="29650"/>
                  </a:lnTo>
                  <a:lnTo>
                    <a:pt x="9749" y="29616"/>
                  </a:lnTo>
                  <a:lnTo>
                    <a:pt x="9758" y="29600"/>
                  </a:lnTo>
                  <a:close/>
                  <a:moveTo>
                    <a:pt x="13785" y="29597"/>
                  </a:moveTo>
                  <a:cubicBezTo>
                    <a:pt x="13836" y="29631"/>
                    <a:pt x="13888" y="29664"/>
                    <a:pt x="13971" y="29720"/>
                  </a:cubicBezTo>
                  <a:cubicBezTo>
                    <a:pt x="13873" y="29713"/>
                    <a:pt x="13808" y="29707"/>
                    <a:pt x="13740" y="29703"/>
                  </a:cubicBezTo>
                  <a:cubicBezTo>
                    <a:pt x="13729" y="29714"/>
                    <a:pt x="13711" y="29728"/>
                    <a:pt x="13692" y="29739"/>
                  </a:cubicBezTo>
                  <a:lnTo>
                    <a:pt x="13674" y="29717"/>
                  </a:lnTo>
                  <a:lnTo>
                    <a:pt x="13736" y="29689"/>
                  </a:lnTo>
                  <a:lnTo>
                    <a:pt x="13748" y="29703"/>
                  </a:lnTo>
                  <a:cubicBezTo>
                    <a:pt x="13746" y="29669"/>
                    <a:pt x="13751" y="29642"/>
                    <a:pt x="13760" y="29616"/>
                  </a:cubicBezTo>
                  <a:cubicBezTo>
                    <a:pt x="13761" y="29609"/>
                    <a:pt x="13774" y="29604"/>
                    <a:pt x="13785" y="29597"/>
                  </a:cubicBezTo>
                  <a:close/>
                  <a:moveTo>
                    <a:pt x="22903" y="29695"/>
                  </a:moveTo>
                  <a:lnTo>
                    <a:pt x="22914" y="29722"/>
                  </a:lnTo>
                  <a:lnTo>
                    <a:pt x="22781" y="29781"/>
                  </a:lnTo>
                  <a:lnTo>
                    <a:pt x="22769" y="29754"/>
                  </a:lnTo>
                  <a:lnTo>
                    <a:pt x="22903" y="29695"/>
                  </a:lnTo>
                  <a:close/>
                  <a:moveTo>
                    <a:pt x="22197" y="29731"/>
                  </a:moveTo>
                  <a:lnTo>
                    <a:pt x="22216" y="29784"/>
                  </a:lnTo>
                  <a:lnTo>
                    <a:pt x="22193" y="29791"/>
                  </a:lnTo>
                  <a:lnTo>
                    <a:pt x="22174" y="29738"/>
                  </a:lnTo>
                  <a:lnTo>
                    <a:pt x="22197" y="29731"/>
                  </a:lnTo>
                  <a:close/>
                  <a:moveTo>
                    <a:pt x="10017" y="29723"/>
                  </a:moveTo>
                  <a:lnTo>
                    <a:pt x="10149" y="29778"/>
                  </a:lnTo>
                  <a:lnTo>
                    <a:pt x="10137" y="29803"/>
                  </a:lnTo>
                  <a:lnTo>
                    <a:pt x="10005" y="29750"/>
                  </a:lnTo>
                  <a:lnTo>
                    <a:pt x="10017" y="29723"/>
                  </a:lnTo>
                  <a:close/>
                  <a:moveTo>
                    <a:pt x="19624" y="29862"/>
                  </a:moveTo>
                  <a:lnTo>
                    <a:pt x="19634" y="29919"/>
                  </a:lnTo>
                  <a:lnTo>
                    <a:pt x="19612" y="29923"/>
                  </a:lnTo>
                  <a:lnTo>
                    <a:pt x="19602" y="29867"/>
                  </a:lnTo>
                  <a:lnTo>
                    <a:pt x="19624" y="29862"/>
                  </a:lnTo>
                  <a:close/>
                  <a:moveTo>
                    <a:pt x="19347" y="29865"/>
                  </a:moveTo>
                  <a:lnTo>
                    <a:pt x="19358" y="29920"/>
                  </a:lnTo>
                  <a:lnTo>
                    <a:pt x="19334" y="29926"/>
                  </a:lnTo>
                  <a:lnTo>
                    <a:pt x="19325" y="29869"/>
                  </a:lnTo>
                  <a:lnTo>
                    <a:pt x="19347" y="29865"/>
                  </a:lnTo>
                  <a:close/>
                  <a:moveTo>
                    <a:pt x="21872" y="30040"/>
                  </a:moveTo>
                  <a:lnTo>
                    <a:pt x="21878" y="30057"/>
                  </a:lnTo>
                  <a:lnTo>
                    <a:pt x="21809" y="30081"/>
                  </a:lnTo>
                  <a:lnTo>
                    <a:pt x="21803" y="30062"/>
                  </a:lnTo>
                  <a:lnTo>
                    <a:pt x="21872" y="30040"/>
                  </a:lnTo>
                  <a:close/>
                  <a:moveTo>
                    <a:pt x="16375" y="30046"/>
                  </a:moveTo>
                  <a:lnTo>
                    <a:pt x="16372" y="30103"/>
                  </a:lnTo>
                  <a:lnTo>
                    <a:pt x="16350" y="30103"/>
                  </a:lnTo>
                  <a:lnTo>
                    <a:pt x="16352" y="30046"/>
                  </a:lnTo>
                  <a:close/>
                  <a:moveTo>
                    <a:pt x="10680" y="29990"/>
                  </a:moveTo>
                  <a:cubicBezTo>
                    <a:pt x="10744" y="30015"/>
                    <a:pt x="10802" y="30038"/>
                    <a:pt x="10873" y="30068"/>
                  </a:cubicBezTo>
                  <a:cubicBezTo>
                    <a:pt x="10867" y="30085"/>
                    <a:pt x="10862" y="30103"/>
                    <a:pt x="10857" y="30120"/>
                  </a:cubicBezTo>
                  <a:lnTo>
                    <a:pt x="10857" y="30120"/>
                  </a:lnTo>
                  <a:cubicBezTo>
                    <a:pt x="10741" y="30116"/>
                    <a:pt x="10698" y="30099"/>
                    <a:pt x="10654" y="30081"/>
                  </a:cubicBezTo>
                  <a:cubicBezTo>
                    <a:pt x="10663" y="30050"/>
                    <a:pt x="10670" y="30025"/>
                    <a:pt x="10680" y="29990"/>
                  </a:cubicBezTo>
                  <a:close/>
                  <a:moveTo>
                    <a:pt x="18163" y="30100"/>
                  </a:moveTo>
                  <a:lnTo>
                    <a:pt x="18164" y="30119"/>
                  </a:lnTo>
                  <a:lnTo>
                    <a:pt x="18097" y="30128"/>
                  </a:lnTo>
                  <a:lnTo>
                    <a:pt x="18095" y="30109"/>
                  </a:lnTo>
                  <a:lnTo>
                    <a:pt x="18163" y="30100"/>
                  </a:lnTo>
                  <a:close/>
                  <a:moveTo>
                    <a:pt x="15063" y="30073"/>
                  </a:moveTo>
                  <a:lnTo>
                    <a:pt x="15085" y="30075"/>
                  </a:lnTo>
                  <a:lnTo>
                    <a:pt x="15079" y="30132"/>
                  </a:lnTo>
                  <a:lnTo>
                    <a:pt x="15056" y="30131"/>
                  </a:lnTo>
                  <a:lnTo>
                    <a:pt x="15063" y="30073"/>
                  </a:lnTo>
                  <a:close/>
                  <a:moveTo>
                    <a:pt x="19930" y="29956"/>
                  </a:moveTo>
                  <a:cubicBezTo>
                    <a:pt x="19950" y="30001"/>
                    <a:pt x="19961" y="30025"/>
                    <a:pt x="19977" y="30060"/>
                  </a:cubicBezTo>
                  <a:cubicBezTo>
                    <a:pt x="19937" y="30076"/>
                    <a:pt x="19900" y="30091"/>
                    <a:pt x="19790" y="30137"/>
                  </a:cubicBezTo>
                  <a:cubicBezTo>
                    <a:pt x="19859" y="30047"/>
                    <a:pt x="19887" y="30012"/>
                    <a:pt x="19930" y="29956"/>
                  </a:cubicBezTo>
                  <a:close/>
                  <a:moveTo>
                    <a:pt x="20392" y="30103"/>
                  </a:moveTo>
                  <a:lnTo>
                    <a:pt x="20407" y="30150"/>
                  </a:lnTo>
                  <a:lnTo>
                    <a:pt x="20292" y="30175"/>
                  </a:lnTo>
                  <a:lnTo>
                    <a:pt x="20282" y="30149"/>
                  </a:lnTo>
                  <a:lnTo>
                    <a:pt x="20392" y="30103"/>
                  </a:lnTo>
                  <a:close/>
                  <a:moveTo>
                    <a:pt x="18771" y="30184"/>
                  </a:moveTo>
                  <a:lnTo>
                    <a:pt x="18776" y="30240"/>
                  </a:lnTo>
                  <a:lnTo>
                    <a:pt x="18754" y="30243"/>
                  </a:lnTo>
                  <a:lnTo>
                    <a:pt x="18747" y="30185"/>
                  </a:lnTo>
                  <a:lnTo>
                    <a:pt x="18771" y="30184"/>
                  </a:lnTo>
                  <a:close/>
                  <a:moveTo>
                    <a:pt x="13586" y="30196"/>
                  </a:moveTo>
                  <a:lnTo>
                    <a:pt x="13609" y="30200"/>
                  </a:lnTo>
                  <a:lnTo>
                    <a:pt x="13598" y="30256"/>
                  </a:lnTo>
                  <a:lnTo>
                    <a:pt x="13596" y="30256"/>
                  </a:lnTo>
                  <a:lnTo>
                    <a:pt x="13574" y="30251"/>
                  </a:lnTo>
                  <a:lnTo>
                    <a:pt x="13586" y="30196"/>
                  </a:lnTo>
                  <a:close/>
                  <a:moveTo>
                    <a:pt x="10902" y="30170"/>
                  </a:moveTo>
                  <a:cubicBezTo>
                    <a:pt x="11057" y="30205"/>
                    <a:pt x="11043" y="30238"/>
                    <a:pt x="11025" y="30287"/>
                  </a:cubicBezTo>
                  <a:cubicBezTo>
                    <a:pt x="10967" y="30269"/>
                    <a:pt x="10905" y="30250"/>
                    <a:pt x="10773" y="30209"/>
                  </a:cubicBezTo>
                  <a:cubicBezTo>
                    <a:pt x="10822" y="30194"/>
                    <a:pt x="10863" y="30182"/>
                    <a:pt x="10902" y="30170"/>
                  </a:cubicBezTo>
                  <a:close/>
                  <a:moveTo>
                    <a:pt x="14276" y="30265"/>
                  </a:moveTo>
                  <a:lnTo>
                    <a:pt x="14276" y="30266"/>
                  </a:lnTo>
                  <a:lnTo>
                    <a:pt x="14299" y="30269"/>
                  </a:lnTo>
                  <a:lnTo>
                    <a:pt x="14289" y="30327"/>
                  </a:lnTo>
                  <a:lnTo>
                    <a:pt x="14267" y="30322"/>
                  </a:lnTo>
                  <a:lnTo>
                    <a:pt x="14276" y="30265"/>
                  </a:lnTo>
                  <a:close/>
                  <a:moveTo>
                    <a:pt x="18956" y="30349"/>
                  </a:moveTo>
                  <a:lnTo>
                    <a:pt x="18960" y="30377"/>
                  </a:lnTo>
                  <a:lnTo>
                    <a:pt x="18821" y="30394"/>
                  </a:lnTo>
                  <a:lnTo>
                    <a:pt x="18818" y="30365"/>
                  </a:lnTo>
                  <a:lnTo>
                    <a:pt x="18956" y="30349"/>
                  </a:lnTo>
                  <a:close/>
                  <a:moveTo>
                    <a:pt x="19508" y="30357"/>
                  </a:moveTo>
                  <a:lnTo>
                    <a:pt x="19522" y="30404"/>
                  </a:lnTo>
                  <a:lnTo>
                    <a:pt x="19408" y="30430"/>
                  </a:lnTo>
                  <a:lnTo>
                    <a:pt x="19399" y="30404"/>
                  </a:lnTo>
                  <a:lnTo>
                    <a:pt x="19508" y="30357"/>
                  </a:lnTo>
                  <a:close/>
                  <a:moveTo>
                    <a:pt x="20367" y="30288"/>
                  </a:moveTo>
                  <a:lnTo>
                    <a:pt x="20367" y="30288"/>
                  </a:lnTo>
                  <a:cubicBezTo>
                    <a:pt x="20351" y="30352"/>
                    <a:pt x="20336" y="30406"/>
                    <a:pt x="20311" y="30505"/>
                  </a:cubicBezTo>
                  <a:cubicBezTo>
                    <a:pt x="20277" y="30424"/>
                    <a:pt x="20258" y="30377"/>
                    <a:pt x="20236" y="30324"/>
                  </a:cubicBezTo>
                  <a:cubicBezTo>
                    <a:pt x="20292" y="30309"/>
                    <a:pt x="20321" y="30300"/>
                    <a:pt x="20367" y="30288"/>
                  </a:cubicBezTo>
                  <a:close/>
                  <a:moveTo>
                    <a:pt x="18312" y="30469"/>
                  </a:moveTo>
                  <a:lnTo>
                    <a:pt x="18316" y="30527"/>
                  </a:lnTo>
                  <a:lnTo>
                    <a:pt x="18292" y="30530"/>
                  </a:lnTo>
                  <a:lnTo>
                    <a:pt x="18288" y="30472"/>
                  </a:lnTo>
                  <a:lnTo>
                    <a:pt x="18312" y="30469"/>
                  </a:lnTo>
                  <a:close/>
                  <a:moveTo>
                    <a:pt x="19617" y="30571"/>
                  </a:moveTo>
                  <a:lnTo>
                    <a:pt x="19636" y="30684"/>
                  </a:lnTo>
                  <a:lnTo>
                    <a:pt x="19600" y="30693"/>
                  </a:lnTo>
                  <a:lnTo>
                    <a:pt x="19581" y="30578"/>
                  </a:lnTo>
                  <a:lnTo>
                    <a:pt x="19617" y="30571"/>
                  </a:lnTo>
                  <a:close/>
                  <a:moveTo>
                    <a:pt x="19349" y="31032"/>
                  </a:moveTo>
                  <a:cubicBezTo>
                    <a:pt x="19338" y="31034"/>
                    <a:pt x="19328" y="31037"/>
                    <a:pt x="19317" y="31041"/>
                  </a:cubicBezTo>
                  <a:lnTo>
                    <a:pt x="19317" y="31041"/>
                  </a:lnTo>
                  <a:cubicBezTo>
                    <a:pt x="19321" y="31040"/>
                    <a:pt x="19336" y="31038"/>
                    <a:pt x="19350" y="31036"/>
                  </a:cubicBezTo>
                  <a:lnTo>
                    <a:pt x="19349" y="31032"/>
                  </a:lnTo>
                  <a:close/>
                  <a:moveTo>
                    <a:pt x="15029" y="30999"/>
                  </a:moveTo>
                  <a:lnTo>
                    <a:pt x="15073" y="31050"/>
                  </a:lnTo>
                  <a:lnTo>
                    <a:pt x="15063" y="31057"/>
                  </a:lnTo>
                  <a:lnTo>
                    <a:pt x="15063" y="31057"/>
                  </a:lnTo>
                  <a:cubicBezTo>
                    <a:pt x="15063" y="31055"/>
                    <a:pt x="15063" y="31054"/>
                    <a:pt x="15063" y="31052"/>
                  </a:cubicBezTo>
                  <a:cubicBezTo>
                    <a:pt x="15040" y="31046"/>
                    <a:pt x="15022" y="31030"/>
                    <a:pt x="15004" y="31015"/>
                  </a:cubicBezTo>
                  <a:lnTo>
                    <a:pt x="15029" y="30999"/>
                  </a:lnTo>
                  <a:close/>
                  <a:moveTo>
                    <a:pt x="14764" y="31039"/>
                  </a:moveTo>
                  <a:lnTo>
                    <a:pt x="14751" y="31134"/>
                  </a:lnTo>
                  <a:lnTo>
                    <a:pt x="14717" y="31136"/>
                  </a:lnTo>
                  <a:lnTo>
                    <a:pt x="14701" y="31040"/>
                  </a:lnTo>
                  <a:lnTo>
                    <a:pt x="14764" y="31039"/>
                  </a:lnTo>
                  <a:close/>
                  <a:moveTo>
                    <a:pt x="15073" y="31060"/>
                  </a:moveTo>
                  <a:cubicBezTo>
                    <a:pt x="15118" y="31060"/>
                    <a:pt x="15156" y="31066"/>
                    <a:pt x="15198" y="31072"/>
                  </a:cubicBezTo>
                  <a:cubicBezTo>
                    <a:pt x="15198" y="31108"/>
                    <a:pt x="15198" y="31133"/>
                    <a:pt x="15198" y="31171"/>
                  </a:cubicBezTo>
                  <a:lnTo>
                    <a:pt x="15060" y="31171"/>
                  </a:lnTo>
                  <a:cubicBezTo>
                    <a:pt x="15061" y="31128"/>
                    <a:pt x="15062" y="31095"/>
                    <a:pt x="15063" y="31061"/>
                  </a:cubicBezTo>
                  <a:lnTo>
                    <a:pt x="15063" y="31061"/>
                  </a:lnTo>
                  <a:cubicBezTo>
                    <a:pt x="15066" y="31060"/>
                    <a:pt x="15070" y="31060"/>
                    <a:pt x="15073" y="31060"/>
                  </a:cubicBezTo>
                  <a:close/>
                  <a:moveTo>
                    <a:pt x="16475" y="31036"/>
                  </a:moveTo>
                  <a:cubicBezTo>
                    <a:pt x="16458" y="31067"/>
                    <a:pt x="16433" y="31108"/>
                    <a:pt x="16386" y="31184"/>
                  </a:cubicBezTo>
                  <a:cubicBezTo>
                    <a:pt x="16371" y="31103"/>
                    <a:pt x="16367" y="31078"/>
                    <a:pt x="16359" y="31037"/>
                  </a:cubicBezTo>
                  <a:cubicBezTo>
                    <a:pt x="16414" y="31037"/>
                    <a:pt x="16462" y="31036"/>
                    <a:pt x="16475" y="31036"/>
                  </a:cubicBezTo>
                  <a:close/>
                  <a:moveTo>
                    <a:pt x="15988" y="31140"/>
                  </a:moveTo>
                  <a:lnTo>
                    <a:pt x="15983" y="31236"/>
                  </a:lnTo>
                  <a:lnTo>
                    <a:pt x="15947" y="31237"/>
                  </a:lnTo>
                  <a:lnTo>
                    <a:pt x="15925" y="31142"/>
                  </a:lnTo>
                  <a:lnTo>
                    <a:pt x="15988" y="31140"/>
                  </a:lnTo>
                  <a:close/>
                  <a:moveTo>
                    <a:pt x="16842" y="31246"/>
                  </a:moveTo>
                  <a:lnTo>
                    <a:pt x="16842" y="31303"/>
                  </a:lnTo>
                  <a:lnTo>
                    <a:pt x="16817" y="31305"/>
                  </a:lnTo>
                  <a:lnTo>
                    <a:pt x="16818" y="31248"/>
                  </a:lnTo>
                  <a:lnTo>
                    <a:pt x="16842" y="31246"/>
                  </a:lnTo>
                  <a:close/>
                  <a:moveTo>
                    <a:pt x="16280" y="31095"/>
                  </a:moveTo>
                  <a:lnTo>
                    <a:pt x="16280" y="31095"/>
                  </a:lnTo>
                  <a:cubicBezTo>
                    <a:pt x="16275" y="31200"/>
                    <a:pt x="16274" y="31252"/>
                    <a:pt x="16271" y="31308"/>
                  </a:cubicBezTo>
                  <a:cubicBezTo>
                    <a:pt x="16227" y="31308"/>
                    <a:pt x="16194" y="31308"/>
                    <a:pt x="16144" y="31309"/>
                  </a:cubicBezTo>
                  <a:cubicBezTo>
                    <a:pt x="16183" y="31249"/>
                    <a:pt x="16216" y="31196"/>
                    <a:pt x="16280" y="31095"/>
                  </a:cubicBezTo>
                  <a:close/>
                  <a:moveTo>
                    <a:pt x="14600" y="31050"/>
                  </a:moveTo>
                  <a:cubicBezTo>
                    <a:pt x="14605" y="31125"/>
                    <a:pt x="14610" y="31172"/>
                    <a:pt x="14614" y="31230"/>
                  </a:cubicBezTo>
                  <a:cubicBezTo>
                    <a:pt x="14644" y="31240"/>
                    <a:pt x="14685" y="31255"/>
                    <a:pt x="14729" y="31271"/>
                  </a:cubicBezTo>
                  <a:cubicBezTo>
                    <a:pt x="14722" y="31284"/>
                    <a:pt x="14719" y="31299"/>
                    <a:pt x="14708" y="31308"/>
                  </a:cubicBezTo>
                  <a:cubicBezTo>
                    <a:pt x="14692" y="31323"/>
                    <a:pt x="14672" y="31342"/>
                    <a:pt x="14651" y="31343"/>
                  </a:cubicBezTo>
                  <a:cubicBezTo>
                    <a:pt x="14590" y="31349"/>
                    <a:pt x="14529" y="31352"/>
                    <a:pt x="14468" y="31352"/>
                  </a:cubicBezTo>
                  <a:cubicBezTo>
                    <a:pt x="14314" y="31352"/>
                    <a:pt x="14161" y="31337"/>
                    <a:pt x="14007" y="31333"/>
                  </a:cubicBezTo>
                  <a:lnTo>
                    <a:pt x="13991" y="31286"/>
                  </a:lnTo>
                  <a:lnTo>
                    <a:pt x="14121" y="31264"/>
                  </a:lnTo>
                  <a:lnTo>
                    <a:pt x="14102" y="31231"/>
                  </a:lnTo>
                  <a:lnTo>
                    <a:pt x="14102" y="31231"/>
                  </a:lnTo>
                  <a:cubicBezTo>
                    <a:pt x="14207" y="31250"/>
                    <a:pt x="14311" y="31270"/>
                    <a:pt x="14414" y="31287"/>
                  </a:cubicBezTo>
                  <a:cubicBezTo>
                    <a:pt x="14473" y="31218"/>
                    <a:pt x="14525" y="31149"/>
                    <a:pt x="14600" y="31050"/>
                  </a:cubicBezTo>
                  <a:close/>
                  <a:moveTo>
                    <a:pt x="14809" y="31343"/>
                  </a:moveTo>
                  <a:lnTo>
                    <a:pt x="14882" y="31349"/>
                  </a:lnTo>
                  <a:lnTo>
                    <a:pt x="14879" y="31368"/>
                  </a:lnTo>
                  <a:lnTo>
                    <a:pt x="14806" y="31361"/>
                  </a:lnTo>
                  <a:lnTo>
                    <a:pt x="14809" y="31343"/>
                  </a:lnTo>
                  <a:close/>
                  <a:moveTo>
                    <a:pt x="15619" y="31352"/>
                  </a:moveTo>
                  <a:lnTo>
                    <a:pt x="15693" y="31358"/>
                  </a:lnTo>
                  <a:lnTo>
                    <a:pt x="15691" y="31377"/>
                  </a:lnTo>
                  <a:lnTo>
                    <a:pt x="15618" y="31371"/>
                  </a:lnTo>
                  <a:lnTo>
                    <a:pt x="15619" y="31352"/>
                  </a:lnTo>
                  <a:close/>
                  <a:moveTo>
                    <a:pt x="16033" y="31428"/>
                  </a:moveTo>
                  <a:lnTo>
                    <a:pt x="16053" y="31526"/>
                  </a:lnTo>
                  <a:lnTo>
                    <a:pt x="15990" y="31524"/>
                  </a:lnTo>
                  <a:lnTo>
                    <a:pt x="15996" y="31428"/>
                  </a:lnTo>
                  <a:close/>
                  <a:moveTo>
                    <a:pt x="15213" y="0"/>
                  </a:moveTo>
                  <a:cubicBezTo>
                    <a:pt x="15117" y="0"/>
                    <a:pt x="15021" y="8"/>
                    <a:pt x="14931" y="49"/>
                  </a:cubicBezTo>
                  <a:cubicBezTo>
                    <a:pt x="14877" y="21"/>
                    <a:pt x="14820" y="13"/>
                    <a:pt x="14763" y="13"/>
                  </a:cubicBezTo>
                  <a:cubicBezTo>
                    <a:pt x="14669" y="13"/>
                    <a:pt x="14574" y="36"/>
                    <a:pt x="14489" y="36"/>
                  </a:cubicBezTo>
                  <a:cubicBezTo>
                    <a:pt x="14459" y="36"/>
                    <a:pt x="14431" y="33"/>
                    <a:pt x="14404" y="25"/>
                  </a:cubicBezTo>
                  <a:cubicBezTo>
                    <a:pt x="14352" y="8"/>
                    <a:pt x="14302" y="2"/>
                    <a:pt x="14253" y="2"/>
                  </a:cubicBezTo>
                  <a:cubicBezTo>
                    <a:pt x="14129" y="2"/>
                    <a:pt x="14012" y="40"/>
                    <a:pt x="13899" y="40"/>
                  </a:cubicBezTo>
                  <a:cubicBezTo>
                    <a:pt x="13884" y="40"/>
                    <a:pt x="13871" y="40"/>
                    <a:pt x="13857" y="38"/>
                  </a:cubicBezTo>
                  <a:cubicBezTo>
                    <a:pt x="13792" y="96"/>
                    <a:pt x="13739" y="144"/>
                    <a:pt x="13724" y="157"/>
                  </a:cubicBezTo>
                  <a:cubicBezTo>
                    <a:pt x="13517" y="165"/>
                    <a:pt x="13362" y="159"/>
                    <a:pt x="13212" y="178"/>
                  </a:cubicBezTo>
                  <a:cubicBezTo>
                    <a:pt x="13204" y="179"/>
                    <a:pt x="13196" y="179"/>
                    <a:pt x="13189" y="179"/>
                  </a:cubicBezTo>
                  <a:cubicBezTo>
                    <a:pt x="13111" y="179"/>
                    <a:pt x="13029" y="153"/>
                    <a:pt x="12952" y="153"/>
                  </a:cubicBezTo>
                  <a:cubicBezTo>
                    <a:pt x="12882" y="153"/>
                    <a:pt x="12815" y="175"/>
                    <a:pt x="12759" y="257"/>
                  </a:cubicBezTo>
                  <a:cubicBezTo>
                    <a:pt x="12731" y="244"/>
                    <a:pt x="12703" y="231"/>
                    <a:pt x="12671" y="215"/>
                  </a:cubicBezTo>
                  <a:cubicBezTo>
                    <a:pt x="12608" y="285"/>
                    <a:pt x="12503" y="268"/>
                    <a:pt x="12424" y="322"/>
                  </a:cubicBezTo>
                  <a:cubicBezTo>
                    <a:pt x="12404" y="336"/>
                    <a:pt x="12383" y="341"/>
                    <a:pt x="12361" y="341"/>
                  </a:cubicBezTo>
                  <a:cubicBezTo>
                    <a:pt x="12316" y="341"/>
                    <a:pt x="12266" y="321"/>
                    <a:pt x="12216" y="321"/>
                  </a:cubicBezTo>
                  <a:cubicBezTo>
                    <a:pt x="12175" y="321"/>
                    <a:pt x="12134" y="334"/>
                    <a:pt x="12094" y="380"/>
                  </a:cubicBezTo>
                  <a:cubicBezTo>
                    <a:pt x="12056" y="424"/>
                    <a:pt x="11994" y="451"/>
                    <a:pt x="11926" y="451"/>
                  </a:cubicBezTo>
                  <a:cubicBezTo>
                    <a:pt x="11882" y="451"/>
                    <a:pt x="11836" y="440"/>
                    <a:pt x="11794" y="416"/>
                  </a:cubicBezTo>
                  <a:cubicBezTo>
                    <a:pt x="11774" y="456"/>
                    <a:pt x="11742" y="466"/>
                    <a:pt x="11705" y="466"/>
                  </a:cubicBezTo>
                  <a:cubicBezTo>
                    <a:pt x="11674" y="466"/>
                    <a:pt x="11640" y="459"/>
                    <a:pt x="11608" y="459"/>
                  </a:cubicBezTo>
                  <a:cubicBezTo>
                    <a:pt x="11561" y="459"/>
                    <a:pt x="11517" y="473"/>
                    <a:pt x="11494" y="543"/>
                  </a:cubicBezTo>
                  <a:cubicBezTo>
                    <a:pt x="11500" y="565"/>
                    <a:pt x="11511" y="609"/>
                    <a:pt x="11523" y="655"/>
                  </a:cubicBezTo>
                  <a:cubicBezTo>
                    <a:pt x="11406" y="631"/>
                    <a:pt x="11298" y="611"/>
                    <a:pt x="11192" y="590"/>
                  </a:cubicBezTo>
                  <a:cubicBezTo>
                    <a:pt x="11105" y="709"/>
                    <a:pt x="10945" y="600"/>
                    <a:pt x="10832" y="744"/>
                  </a:cubicBezTo>
                  <a:cubicBezTo>
                    <a:pt x="10826" y="753"/>
                    <a:pt x="10798" y="797"/>
                    <a:pt x="10767" y="845"/>
                  </a:cubicBezTo>
                  <a:cubicBezTo>
                    <a:pt x="10710" y="824"/>
                    <a:pt x="10651" y="803"/>
                    <a:pt x="10596" y="783"/>
                  </a:cubicBezTo>
                  <a:cubicBezTo>
                    <a:pt x="10527" y="806"/>
                    <a:pt x="10461" y="828"/>
                    <a:pt x="10365" y="859"/>
                  </a:cubicBezTo>
                  <a:cubicBezTo>
                    <a:pt x="10351" y="899"/>
                    <a:pt x="10329" y="955"/>
                    <a:pt x="10311" y="1000"/>
                  </a:cubicBezTo>
                  <a:cubicBezTo>
                    <a:pt x="9981" y="1039"/>
                    <a:pt x="9664" y="1056"/>
                    <a:pt x="9427" y="1304"/>
                  </a:cubicBezTo>
                  <a:cubicBezTo>
                    <a:pt x="9344" y="1318"/>
                    <a:pt x="9271" y="1324"/>
                    <a:pt x="9200" y="1346"/>
                  </a:cubicBezTo>
                  <a:cubicBezTo>
                    <a:pt x="9027" y="1405"/>
                    <a:pt x="8909" y="1565"/>
                    <a:pt x="8715" y="1585"/>
                  </a:cubicBezTo>
                  <a:cubicBezTo>
                    <a:pt x="8638" y="1751"/>
                    <a:pt x="8470" y="1701"/>
                    <a:pt x="8354" y="1770"/>
                  </a:cubicBezTo>
                  <a:cubicBezTo>
                    <a:pt x="8232" y="1843"/>
                    <a:pt x="8123" y="1941"/>
                    <a:pt x="8008" y="2026"/>
                  </a:cubicBezTo>
                  <a:cubicBezTo>
                    <a:pt x="8000" y="2033"/>
                    <a:pt x="7988" y="2042"/>
                    <a:pt x="7978" y="2044"/>
                  </a:cubicBezTo>
                  <a:cubicBezTo>
                    <a:pt x="7885" y="2054"/>
                    <a:pt x="7789" y="2035"/>
                    <a:pt x="7725" y="2152"/>
                  </a:cubicBezTo>
                  <a:cubicBezTo>
                    <a:pt x="7689" y="2217"/>
                    <a:pt x="7527" y="2158"/>
                    <a:pt x="7523" y="2297"/>
                  </a:cubicBezTo>
                  <a:cubicBezTo>
                    <a:pt x="7522" y="2317"/>
                    <a:pt x="7433" y="2367"/>
                    <a:pt x="7383" y="2389"/>
                  </a:cubicBezTo>
                  <a:cubicBezTo>
                    <a:pt x="7305" y="2422"/>
                    <a:pt x="7179" y="2403"/>
                    <a:pt x="7158" y="2488"/>
                  </a:cubicBezTo>
                  <a:cubicBezTo>
                    <a:pt x="7124" y="2625"/>
                    <a:pt x="7015" y="2536"/>
                    <a:pt x="6958" y="2610"/>
                  </a:cubicBezTo>
                  <a:cubicBezTo>
                    <a:pt x="6907" y="2678"/>
                    <a:pt x="6805" y="2716"/>
                    <a:pt x="6734" y="2776"/>
                  </a:cubicBezTo>
                  <a:cubicBezTo>
                    <a:pt x="6668" y="2832"/>
                    <a:pt x="6614" y="2900"/>
                    <a:pt x="6605" y="2910"/>
                  </a:cubicBezTo>
                  <a:cubicBezTo>
                    <a:pt x="6471" y="2982"/>
                    <a:pt x="6359" y="3010"/>
                    <a:pt x="6325" y="3066"/>
                  </a:cubicBezTo>
                  <a:cubicBezTo>
                    <a:pt x="6222" y="3229"/>
                    <a:pt x="6067" y="3329"/>
                    <a:pt x="5943" y="3520"/>
                  </a:cubicBezTo>
                  <a:lnTo>
                    <a:pt x="5943" y="3520"/>
                  </a:lnTo>
                  <a:cubicBezTo>
                    <a:pt x="5934" y="3514"/>
                    <a:pt x="5925" y="3509"/>
                    <a:pt x="5915" y="3503"/>
                  </a:cubicBezTo>
                  <a:lnTo>
                    <a:pt x="5915" y="3503"/>
                  </a:lnTo>
                  <a:cubicBezTo>
                    <a:pt x="5918" y="3516"/>
                    <a:pt x="5921" y="3531"/>
                    <a:pt x="5925" y="3549"/>
                  </a:cubicBezTo>
                  <a:cubicBezTo>
                    <a:pt x="5931" y="3539"/>
                    <a:pt x="5937" y="3529"/>
                    <a:pt x="5943" y="3520"/>
                  </a:cubicBezTo>
                  <a:lnTo>
                    <a:pt x="5943" y="3520"/>
                  </a:lnTo>
                  <a:cubicBezTo>
                    <a:pt x="5949" y="3524"/>
                    <a:pt x="5955" y="3528"/>
                    <a:pt x="5961" y="3532"/>
                  </a:cubicBezTo>
                  <a:cubicBezTo>
                    <a:pt x="5965" y="3537"/>
                    <a:pt x="5959" y="3554"/>
                    <a:pt x="5943" y="3554"/>
                  </a:cubicBezTo>
                  <a:cubicBezTo>
                    <a:pt x="5938" y="3554"/>
                    <a:pt x="5932" y="3552"/>
                    <a:pt x="5925" y="3549"/>
                  </a:cubicBezTo>
                  <a:cubicBezTo>
                    <a:pt x="5924" y="3550"/>
                    <a:pt x="5922" y="3551"/>
                    <a:pt x="5920" y="3551"/>
                  </a:cubicBezTo>
                  <a:cubicBezTo>
                    <a:pt x="5909" y="3551"/>
                    <a:pt x="5899" y="3521"/>
                    <a:pt x="5888" y="3490"/>
                  </a:cubicBezTo>
                  <a:lnTo>
                    <a:pt x="5888" y="3490"/>
                  </a:lnTo>
                  <a:cubicBezTo>
                    <a:pt x="5897" y="3494"/>
                    <a:pt x="5906" y="3499"/>
                    <a:pt x="5915" y="3503"/>
                  </a:cubicBezTo>
                  <a:lnTo>
                    <a:pt x="5915" y="3503"/>
                  </a:lnTo>
                  <a:cubicBezTo>
                    <a:pt x="5903" y="3458"/>
                    <a:pt x="5898" y="3447"/>
                    <a:pt x="5896" y="3447"/>
                  </a:cubicBezTo>
                  <a:cubicBezTo>
                    <a:pt x="5896" y="3447"/>
                    <a:pt x="5896" y="3447"/>
                    <a:pt x="5896" y="3447"/>
                  </a:cubicBezTo>
                  <a:cubicBezTo>
                    <a:pt x="5838" y="3481"/>
                    <a:pt x="5785" y="3525"/>
                    <a:pt x="5727" y="3549"/>
                  </a:cubicBezTo>
                  <a:cubicBezTo>
                    <a:pt x="5659" y="3575"/>
                    <a:pt x="5721" y="3674"/>
                    <a:pt x="5615" y="3681"/>
                  </a:cubicBezTo>
                  <a:cubicBezTo>
                    <a:pt x="5571" y="3683"/>
                    <a:pt x="5497" y="3749"/>
                    <a:pt x="5472" y="3797"/>
                  </a:cubicBezTo>
                  <a:cubicBezTo>
                    <a:pt x="5393" y="3949"/>
                    <a:pt x="5271" y="4025"/>
                    <a:pt x="5113" y="4072"/>
                  </a:cubicBezTo>
                  <a:cubicBezTo>
                    <a:pt x="5094" y="4227"/>
                    <a:pt x="4982" y="4283"/>
                    <a:pt x="4912" y="4300"/>
                  </a:cubicBezTo>
                  <a:cubicBezTo>
                    <a:pt x="4825" y="4415"/>
                    <a:pt x="4781" y="4490"/>
                    <a:pt x="4720" y="4549"/>
                  </a:cubicBezTo>
                  <a:cubicBezTo>
                    <a:pt x="4654" y="4615"/>
                    <a:pt x="4539" y="4656"/>
                    <a:pt x="4508" y="4726"/>
                  </a:cubicBezTo>
                  <a:cubicBezTo>
                    <a:pt x="4464" y="4827"/>
                    <a:pt x="4369" y="4798"/>
                    <a:pt x="4320" y="4877"/>
                  </a:cubicBezTo>
                  <a:cubicBezTo>
                    <a:pt x="4266" y="4962"/>
                    <a:pt x="4177" y="5030"/>
                    <a:pt x="4127" y="5082"/>
                  </a:cubicBezTo>
                  <a:cubicBezTo>
                    <a:pt x="4080" y="5198"/>
                    <a:pt x="4052" y="5291"/>
                    <a:pt x="4030" y="5369"/>
                  </a:cubicBezTo>
                  <a:cubicBezTo>
                    <a:pt x="3921" y="5416"/>
                    <a:pt x="3824" y="5455"/>
                    <a:pt x="3730" y="5497"/>
                  </a:cubicBezTo>
                  <a:cubicBezTo>
                    <a:pt x="3718" y="5501"/>
                    <a:pt x="3711" y="5523"/>
                    <a:pt x="3701" y="5536"/>
                  </a:cubicBezTo>
                  <a:cubicBezTo>
                    <a:pt x="3730" y="5572"/>
                    <a:pt x="3761" y="5605"/>
                    <a:pt x="3807" y="5658"/>
                  </a:cubicBezTo>
                  <a:cubicBezTo>
                    <a:pt x="3729" y="5735"/>
                    <a:pt x="3654" y="5807"/>
                    <a:pt x="3577" y="5881"/>
                  </a:cubicBezTo>
                  <a:cubicBezTo>
                    <a:pt x="3555" y="5920"/>
                    <a:pt x="3527" y="5967"/>
                    <a:pt x="3489" y="6032"/>
                  </a:cubicBezTo>
                  <a:cubicBezTo>
                    <a:pt x="3479" y="5970"/>
                    <a:pt x="3473" y="5942"/>
                    <a:pt x="3464" y="5895"/>
                  </a:cubicBezTo>
                  <a:lnTo>
                    <a:pt x="3464" y="5895"/>
                  </a:lnTo>
                  <a:cubicBezTo>
                    <a:pt x="3296" y="6073"/>
                    <a:pt x="3493" y="6162"/>
                    <a:pt x="3412" y="6319"/>
                  </a:cubicBezTo>
                  <a:cubicBezTo>
                    <a:pt x="3371" y="6282"/>
                    <a:pt x="3330" y="6234"/>
                    <a:pt x="3273" y="6234"/>
                  </a:cubicBezTo>
                  <a:cubicBezTo>
                    <a:pt x="3254" y="6234"/>
                    <a:pt x="3232" y="6240"/>
                    <a:pt x="3208" y="6254"/>
                  </a:cubicBezTo>
                  <a:cubicBezTo>
                    <a:pt x="3125" y="6303"/>
                    <a:pt x="3049" y="6368"/>
                    <a:pt x="2984" y="6428"/>
                  </a:cubicBezTo>
                  <a:cubicBezTo>
                    <a:pt x="2950" y="6512"/>
                    <a:pt x="2912" y="6591"/>
                    <a:pt x="2884" y="6674"/>
                  </a:cubicBezTo>
                  <a:cubicBezTo>
                    <a:pt x="2789" y="6956"/>
                    <a:pt x="2438" y="7066"/>
                    <a:pt x="2405" y="7391"/>
                  </a:cubicBezTo>
                  <a:cubicBezTo>
                    <a:pt x="2281" y="7449"/>
                    <a:pt x="2212" y="7542"/>
                    <a:pt x="2225" y="7681"/>
                  </a:cubicBezTo>
                  <a:cubicBezTo>
                    <a:pt x="2096" y="7740"/>
                    <a:pt x="2062" y="7890"/>
                    <a:pt x="1999" y="8008"/>
                  </a:cubicBezTo>
                  <a:cubicBezTo>
                    <a:pt x="1963" y="8073"/>
                    <a:pt x="1957" y="8155"/>
                    <a:pt x="1941" y="8223"/>
                  </a:cubicBezTo>
                  <a:cubicBezTo>
                    <a:pt x="1888" y="8283"/>
                    <a:pt x="1832" y="8336"/>
                    <a:pt x="1793" y="8399"/>
                  </a:cubicBezTo>
                  <a:cubicBezTo>
                    <a:pt x="1642" y="8648"/>
                    <a:pt x="1550" y="8935"/>
                    <a:pt x="1357" y="9155"/>
                  </a:cubicBezTo>
                  <a:cubicBezTo>
                    <a:pt x="1338" y="9176"/>
                    <a:pt x="1319" y="9229"/>
                    <a:pt x="1326" y="9251"/>
                  </a:cubicBezTo>
                  <a:cubicBezTo>
                    <a:pt x="1367" y="9379"/>
                    <a:pt x="1282" y="9478"/>
                    <a:pt x="1241" y="9582"/>
                  </a:cubicBezTo>
                  <a:cubicBezTo>
                    <a:pt x="1211" y="9660"/>
                    <a:pt x="1114" y="9737"/>
                    <a:pt x="1117" y="9798"/>
                  </a:cubicBezTo>
                  <a:cubicBezTo>
                    <a:pt x="1126" y="9965"/>
                    <a:pt x="983" y="10097"/>
                    <a:pt x="994" y="10228"/>
                  </a:cubicBezTo>
                  <a:cubicBezTo>
                    <a:pt x="1004" y="10403"/>
                    <a:pt x="914" y="10491"/>
                    <a:pt x="854" y="10619"/>
                  </a:cubicBezTo>
                  <a:cubicBezTo>
                    <a:pt x="829" y="10671"/>
                    <a:pt x="849" y="10752"/>
                    <a:pt x="835" y="10815"/>
                  </a:cubicBezTo>
                  <a:cubicBezTo>
                    <a:pt x="823" y="10872"/>
                    <a:pt x="791" y="10924"/>
                    <a:pt x="763" y="10989"/>
                  </a:cubicBezTo>
                  <a:cubicBezTo>
                    <a:pt x="777" y="11024"/>
                    <a:pt x="798" y="11074"/>
                    <a:pt x="819" y="11128"/>
                  </a:cubicBezTo>
                  <a:lnTo>
                    <a:pt x="670" y="11237"/>
                  </a:lnTo>
                  <a:cubicBezTo>
                    <a:pt x="692" y="11290"/>
                    <a:pt x="713" y="11340"/>
                    <a:pt x="736" y="11399"/>
                  </a:cubicBezTo>
                  <a:cubicBezTo>
                    <a:pt x="716" y="11418"/>
                    <a:pt x="695" y="11436"/>
                    <a:pt x="660" y="11467"/>
                  </a:cubicBezTo>
                  <a:cubicBezTo>
                    <a:pt x="689" y="11514"/>
                    <a:pt x="721" y="11565"/>
                    <a:pt x="764" y="11633"/>
                  </a:cubicBezTo>
                  <a:cubicBezTo>
                    <a:pt x="698" y="11642"/>
                    <a:pt x="661" y="11648"/>
                    <a:pt x="607" y="11654"/>
                  </a:cubicBezTo>
                  <a:cubicBezTo>
                    <a:pt x="593" y="11702"/>
                    <a:pt x="585" y="11761"/>
                    <a:pt x="560" y="11811"/>
                  </a:cubicBezTo>
                  <a:cubicBezTo>
                    <a:pt x="532" y="11870"/>
                    <a:pt x="489" y="11921"/>
                    <a:pt x="474" y="11948"/>
                  </a:cubicBezTo>
                  <a:cubicBezTo>
                    <a:pt x="474" y="12058"/>
                    <a:pt x="498" y="12157"/>
                    <a:pt x="468" y="12207"/>
                  </a:cubicBezTo>
                  <a:cubicBezTo>
                    <a:pt x="377" y="12360"/>
                    <a:pt x="443" y="12526"/>
                    <a:pt x="388" y="12672"/>
                  </a:cubicBezTo>
                  <a:cubicBezTo>
                    <a:pt x="452" y="12701"/>
                    <a:pt x="501" y="12725"/>
                    <a:pt x="557" y="12750"/>
                  </a:cubicBezTo>
                  <a:cubicBezTo>
                    <a:pt x="538" y="12766"/>
                    <a:pt x="529" y="12779"/>
                    <a:pt x="521" y="12779"/>
                  </a:cubicBezTo>
                  <a:cubicBezTo>
                    <a:pt x="476" y="12778"/>
                    <a:pt x="430" y="12775"/>
                    <a:pt x="382" y="12773"/>
                  </a:cubicBezTo>
                  <a:cubicBezTo>
                    <a:pt x="327" y="12932"/>
                    <a:pt x="307" y="13100"/>
                    <a:pt x="277" y="13269"/>
                  </a:cubicBezTo>
                  <a:cubicBezTo>
                    <a:pt x="264" y="13354"/>
                    <a:pt x="248" y="13440"/>
                    <a:pt x="224" y="13525"/>
                  </a:cubicBezTo>
                  <a:cubicBezTo>
                    <a:pt x="209" y="13612"/>
                    <a:pt x="189" y="13699"/>
                    <a:pt x="155" y="13785"/>
                  </a:cubicBezTo>
                  <a:cubicBezTo>
                    <a:pt x="189" y="13809"/>
                    <a:pt x="229" y="13837"/>
                    <a:pt x="286" y="13877"/>
                  </a:cubicBezTo>
                  <a:cubicBezTo>
                    <a:pt x="208" y="13900"/>
                    <a:pt x="174" y="13911"/>
                    <a:pt x="137" y="13922"/>
                  </a:cubicBezTo>
                  <a:cubicBezTo>
                    <a:pt x="133" y="13975"/>
                    <a:pt x="123" y="14024"/>
                    <a:pt x="127" y="14069"/>
                  </a:cubicBezTo>
                  <a:cubicBezTo>
                    <a:pt x="132" y="14102"/>
                    <a:pt x="158" y="14127"/>
                    <a:pt x="162" y="14136"/>
                  </a:cubicBezTo>
                  <a:cubicBezTo>
                    <a:pt x="140" y="14211"/>
                    <a:pt x="108" y="14272"/>
                    <a:pt x="105" y="14336"/>
                  </a:cubicBezTo>
                  <a:cubicBezTo>
                    <a:pt x="93" y="14590"/>
                    <a:pt x="27" y="14851"/>
                    <a:pt x="79" y="15108"/>
                  </a:cubicBezTo>
                  <a:cubicBezTo>
                    <a:pt x="62" y="15143"/>
                    <a:pt x="46" y="15192"/>
                    <a:pt x="26" y="15254"/>
                  </a:cubicBezTo>
                  <a:cubicBezTo>
                    <a:pt x="99" y="15271"/>
                    <a:pt x="152" y="15283"/>
                    <a:pt x="209" y="15296"/>
                  </a:cubicBezTo>
                  <a:cubicBezTo>
                    <a:pt x="208" y="15341"/>
                    <a:pt x="207" y="15373"/>
                    <a:pt x="207" y="15410"/>
                  </a:cubicBezTo>
                  <a:cubicBezTo>
                    <a:pt x="149" y="15419"/>
                    <a:pt x="96" y="15427"/>
                    <a:pt x="46" y="15435"/>
                  </a:cubicBezTo>
                  <a:cubicBezTo>
                    <a:pt x="84" y="15530"/>
                    <a:pt x="118" y="15613"/>
                    <a:pt x="154" y="15700"/>
                  </a:cubicBezTo>
                  <a:cubicBezTo>
                    <a:pt x="111" y="15711"/>
                    <a:pt x="86" y="15719"/>
                    <a:pt x="59" y="15725"/>
                  </a:cubicBezTo>
                  <a:cubicBezTo>
                    <a:pt x="1" y="15951"/>
                    <a:pt x="136" y="16179"/>
                    <a:pt x="73" y="16404"/>
                  </a:cubicBezTo>
                  <a:cubicBezTo>
                    <a:pt x="109" y="16493"/>
                    <a:pt x="149" y="16591"/>
                    <a:pt x="184" y="16676"/>
                  </a:cubicBezTo>
                  <a:cubicBezTo>
                    <a:pt x="158" y="16722"/>
                    <a:pt x="142" y="16747"/>
                    <a:pt x="132" y="16765"/>
                  </a:cubicBezTo>
                  <a:cubicBezTo>
                    <a:pt x="171" y="16800"/>
                    <a:pt x="218" y="16832"/>
                    <a:pt x="270" y="16872"/>
                  </a:cubicBezTo>
                  <a:cubicBezTo>
                    <a:pt x="198" y="16943"/>
                    <a:pt x="145" y="16996"/>
                    <a:pt x="104" y="17037"/>
                  </a:cubicBezTo>
                  <a:cubicBezTo>
                    <a:pt x="215" y="17212"/>
                    <a:pt x="165" y="17421"/>
                    <a:pt x="229" y="17580"/>
                  </a:cubicBezTo>
                  <a:cubicBezTo>
                    <a:pt x="274" y="17594"/>
                    <a:pt x="308" y="17606"/>
                    <a:pt x="354" y="17621"/>
                  </a:cubicBezTo>
                  <a:cubicBezTo>
                    <a:pt x="318" y="17752"/>
                    <a:pt x="287" y="17865"/>
                    <a:pt x="271" y="17921"/>
                  </a:cubicBezTo>
                  <a:cubicBezTo>
                    <a:pt x="352" y="18202"/>
                    <a:pt x="414" y="18429"/>
                    <a:pt x="524" y="18679"/>
                  </a:cubicBezTo>
                  <a:cubicBezTo>
                    <a:pt x="543" y="18691"/>
                    <a:pt x="588" y="18717"/>
                    <a:pt x="632" y="18742"/>
                  </a:cubicBezTo>
                  <a:cubicBezTo>
                    <a:pt x="599" y="18804"/>
                    <a:pt x="576" y="18851"/>
                    <a:pt x="552" y="18899"/>
                  </a:cubicBezTo>
                  <a:cubicBezTo>
                    <a:pt x="648" y="19010"/>
                    <a:pt x="686" y="19126"/>
                    <a:pt x="629" y="19263"/>
                  </a:cubicBezTo>
                  <a:cubicBezTo>
                    <a:pt x="657" y="19292"/>
                    <a:pt x="685" y="19322"/>
                    <a:pt x="713" y="19351"/>
                  </a:cubicBezTo>
                  <a:cubicBezTo>
                    <a:pt x="699" y="19417"/>
                    <a:pt x="689" y="19469"/>
                    <a:pt x="682" y="19501"/>
                  </a:cubicBezTo>
                  <a:cubicBezTo>
                    <a:pt x="721" y="19578"/>
                    <a:pt x="763" y="19632"/>
                    <a:pt x="779" y="19694"/>
                  </a:cubicBezTo>
                  <a:cubicBezTo>
                    <a:pt x="830" y="19932"/>
                    <a:pt x="911" y="20162"/>
                    <a:pt x="985" y="20394"/>
                  </a:cubicBezTo>
                  <a:cubicBezTo>
                    <a:pt x="1061" y="20625"/>
                    <a:pt x="1148" y="20853"/>
                    <a:pt x="1269" y="21067"/>
                  </a:cubicBezTo>
                  <a:cubicBezTo>
                    <a:pt x="1325" y="21164"/>
                    <a:pt x="1331" y="21278"/>
                    <a:pt x="1417" y="21377"/>
                  </a:cubicBezTo>
                  <a:cubicBezTo>
                    <a:pt x="1485" y="21442"/>
                    <a:pt x="1482" y="21602"/>
                    <a:pt x="1525" y="21718"/>
                  </a:cubicBezTo>
                  <a:cubicBezTo>
                    <a:pt x="1547" y="21779"/>
                    <a:pt x="1591" y="21842"/>
                    <a:pt x="1638" y="21883"/>
                  </a:cubicBezTo>
                  <a:cubicBezTo>
                    <a:pt x="1763" y="21988"/>
                    <a:pt x="1697" y="22182"/>
                    <a:pt x="1831" y="22279"/>
                  </a:cubicBezTo>
                  <a:cubicBezTo>
                    <a:pt x="1837" y="22283"/>
                    <a:pt x="1829" y="22320"/>
                    <a:pt x="1829" y="22341"/>
                  </a:cubicBezTo>
                  <a:cubicBezTo>
                    <a:pt x="1829" y="22360"/>
                    <a:pt x="1831" y="22376"/>
                    <a:pt x="1832" y="22394"/>
                  </a:cubicBezTo>
                  <a:cubicBezTo>
                    <a:pt x="1956" y="22463"/>
                    <a:pt x="2090" y="22503"/>
                    <a:pt x="2168" y="22669"/>
                  </a:cubicBezTo>
                  <a:cubicBezTo>
                    <a:pt x="2099" y="22670"/>
                    <a:pt x="2031" y="22672"/>
                    <a:pt x="1935" y="22673"/>
                  </a:cubicBezTo>
                  <a:cubicBezTo>
                    <a:pt x="2007" y="22738"/>
                    <a:pt x="2041" y="22773"/>
                    <a:pt x="2079" y="22803"/>
                  </a:cubicBezTo>
                  <a:cubicBezTo>
                    <a:pt x="2074" y="22848"/>
                    <a:pt x="2069" y="22879"/>
                    <a:pt x="2066" y="22912"/>
                  </a:cubicBezTo>
                  <a:cubicBezTo>
                    <a:pt x="2124" y="22938"/>
                    <a:pt x="2184" y="22966"/>
                    <a:pt x="2260" y="23001"/>
                  </a:cubicBezTo>
                  <a:cubicBezTo>
                    <a:pt x="2293" y="23060"/>
                    <a:pt x="2332" y="23129"/>
                    <a:pt x="2388" y="23231"/>
                  </a:cubicBezTo>
                  <a:cubicBezTo>
                    <a:pt x="2424" y="23232"/>
                    <a:pt x="2472" y="23234"/>
                    <a:pt x="2562" y="23237"/>
                  </a:cubicBezTo>
                  <a:cubicBezTo>
                    <a:pt x="2475" y="23306"/>
                    <a:pt x="2434" y="23340"/>
                    <a:pt x="2357" y="23401"/>
                  </a:cubicBezTo>
                  <a:cubicBezTo>
                    <a:pt x="2496" y="23428"/>
                    <a:pt x="2591" y="23447"/>
                    <a:pt x="2686" y="23465"/>
                  </a:cubicBezTo>
                  <a:cubicBezTo>
                    <a:pt x="2700" y="23468"/>
                    <a:pt x="2715" y="23494"/>
                    <a:pt x="2740" y="23521"/>
                  </a:cubicBezTo>
                  <a:cubicBezTo>
                    <a:pt x="2733" y="23587"/>
                    <a:pt x="2724" y="23659"/>
                    <a:pt x="2716" y="23725"/>
                  </a:cubicBezTo>
                  <a:cubicBezTo>
                    <a:pt x="2856" y="23910"/>
                    <a:pt x="3114" y="23988"/>
                    <a:pt x="3103" y="24303"/>
                  </a:cubicBezTo>
                  <a:cubicBezTo>
                    <a:pt x="3043" y="24256"/>
                    <a:pt x="2989" y="24236"/>
                    <a:pt x="2941" y="24236"/>
                  </a:cubicBezTo>
                  <a:cubicBezTo>
                    <a:pt x="2886" y="24236"/>
                    <a:pt x="2838" y="24261"/>
                    <a:pt x="2794" y="24300"/>
                  </a:cubicBezTo>
                  <a:cubicBezTo>
                    <a:pt x="2936" y="24381"/>
                    <a:pt x="3077" y="24461"/>
                    <a:pt x="3221" y="24543"/>
                  </a:cubicBezTo>
                  <a:cubicBezTo>
                    <a:pt x="3240" y="24537"/>
                    <a:pt x="3267" y="24528"/>
                    <a:pt x="3303" y="24517"/>
                  </a:cubicBezTo>
                  <a:lnTo>
                    <a:pt x="3303" y="24517"/>
                  </a:lnTo>
                  <a:cubicBezTo>
                    <a:pt x="3317" y="24676"/>
                    <a:pt x="3190" y="24811"/>
                    <a:pt x="3354" y="24987"/>
                  </a:cubicBezTo>
                  <a:cubicBezTo>
                    <a:pt x="3368" y="24940"/>
                    <a:pt x="3379" y="24909"/>
                    <a:pt x="3399" y="24845"/>
                  </a:cubicBezTo>
                  <a:cubicBezTo>
                    <a:pt x="3476" y="24998"/>
                    <a:pt x="3458" y="25171"/>
                    <a:pt x="3623" y="25199"/>
                  </a:cubicBezTo>
                  <a:cubicBezTo>
                    <a:pt x="3627" y="25242"/>
                    <a:pt x="3629" y="25265"/>
                    <a:pt x="3632" y="25298"/>
                  </a:cubicBezTo>
                  <a:cubicBezTo>
                    <a:pt x="3685" y="25285"/>
                    <a:pt x="3720" y="25277"/>
                    <a:pt x="3764" y="25265"/>
                  </a:cubicBezTo>
                  <a:lnTo>
                    <a:pt x="3764" y="25265"/>
                  </a:lnTo>
                  <a:cubicBezTo>
                    <a:pt x="3742" y="25323"/>
                    <a:pt x="3724" y="25364"/>
                    <a:pt x="3702" y="25418"/>
                  </a:cubicBezTo>
                  <a:cubicBezTo>
                    <a:pt x="3895" y="25505"/>
                    <a:pt x="4027" y="25635"/>
                    <a:pt x="4049" y="25770"/>
                  </a:cubicBezTo>
                  <a:cubicBezTo>
                    <a:pt x="4152" y="25879"/>
                    <a:pt x="4245" y="25938"/>
                    <a:pt x="4263" y="26003"/>
                  </a:cubicBezTo>
                  <a:cubicBezTo>
                    <a:pt x="4300" y="26128"/>
                    <a:pt x="4358" y="26207"/>
                    <a:pt x="4475" y="26250"/>
                  </a:cubicBezTo>
                  <a:cubicBezTo>
                    <a:pt x="4595" y="26292"/>
                    <a:pt x="4595" y="26403"/>
                    <a:pt x="4636" y="26501"/>
                  </a:cubicBezTo>
                  <a:cubicBezTo>
                    <a:pt x="4663" y="26510"/>
                    <a:pt x="4695" y="26512"/>
                    <a:pt x="4722" y="26529"/>
                  </a:cubicBezTo>
                  <a:cubicBezTo>
                    <a:pt x="4879" y="26619"/>
                    <a:pt x="4960" y="26816"/>
                    <a:pt x="5151" y="26866"/>
                  </a:cubicBezTo>
                  <a:cubicBezTo>
                    <a:pt x="5154" y="26868"/>
                    <a:pt x="5154" y="26906"/>
                    <a:pt x="5159" y="26928"/>
                  </a:cubicBezTo>
                  <a:cubicBezTo>
                    <a:pt x="5179" y="27010"/>
                    <a:pt x="5344" y="26963"/>
                    <a:pt x="5316" y="27091"/>
                  </a:cubicBezTo>
                  <a:cubicBezTo>
                    <a:pt x="5400" y="27146"/>
                    <a:pt x="5484" y="27202"/>
                    <a:pt x="5565" y="27256"/>
                  </a:cubicBezTo>
                  <a:cubicBezTo>
                    <a:pt x="5572" y="27287"/>
                    <a:pt x="5578" y="27316"/>
                    <a:pt x="5582" y="27337"/>
                  </a:cubicBezTo>
                  <a:cubicBezTo>
                    <a:pt x="5630" y="27352"/>
                    <a:pt x="5671" y="27365"/>
                    <a:pt x="5705" y="27375"/>
                  </a:cubicBezTo>
                  <a:cubicBezTo>
                    <a:pt x="5724" y="27431"/>
                    <a:pt x="5738" y="27472"/>
                    <a:pt x="5759" y="27536"/>
                  </a:cubicBezTo>
                  <a:cubicBezTo>
                    <a:pt x="5918" y="27543"/>
                    <a:pt x="6015" y="27653"/>
                    <a:pt x="6096" y="27778"/>
                  </a:cubicBezTo>
                  <a:cubicBezTo>
                    <a:pt x="6146" y="27750"/>
                    <a:pt x="6199" y="27724"/>
                    <a:pt x="6280" y="27681"/>
                  </a:cubicBezTo>
                  <a:cubicBezTo>
                    <a:pt x="6286" y="27808"/>
                    <a:pt x="6290" y="27890"/>
                    <a:pt x="6295" y="27986"/>
                  </a:cubicBezTo>
                  <a:cubicBezTo>
                    <a:pt x="6512" y="28024"/>
                    <a:pt x="6651" y="28145"/>
                    <a:pt x="6731" y="28321"/>
                  </a:cubicBezTo>
                  <a:cubicBezTo>
                    <a:pt x="6798" y="28336"/>
                    <a:pt x="6849" y="28346"/>
                    <a:pt x="6895" y="28357"/>
                  </a:cubicBezTo>
                  <a:cubicBezTo>
                    <a:pt x="6914" y="28414"/>
                    <a:pt x="6927" y="28454"/>
                    <a:pt x="6943" y="28499"/>
                  </a:cubicBezTo>
                  <a:cubicBezTo>
                    <a:pt x="7077" y="28530"/>
                    <a:pt x="7204" y="28546"/>
                    <a:pt x="7320" y="28560"/>
                  </a:cubicBezTo>
                  <a:cubicBezTo>
                    <a:pt x="7324" y="28624"/>
                    <a:pt x="7329" y="28691"/>
                    <a:pt x="7332" y="28763"/>
                  </a:cubicBezTo>
                  <a:cubicBezTo>
                    <a:pt x="7422" y="28797"/>
                    <a:pt x="7487" y="28884"/>
                    <a:pt x="7579" y="28884"/>
                  </a:cubicBezTo>
                  <a:cubicBezTo>
                    <a:pt x="7594" y="28884"/>
                    <a:pt x="7609" y="28882"/>
                    <a:pt x="7624" y="28877"/>
                  </a:cubicBezTo>
                  <a:cubicBezTo>
                    <a:pt x="7651" y="29019"/>
                    <a:pt x="7808" y="29044"/>
                    <a:pt x="7891" y="29120"/>
                  </a:cubicBezTo>
                  <a:cubicBezTo>
                    <a:pt x="7976" y="29119"/>
                    <a:pt x="8050" y="29117"/>
                    <a:pt x="8132" y="29116"/>
                  </a:cubicBezTo>
                  <a:cubicBezTo>
                    <a:pt x="8181" y="29225"/>
                    <a:pt x="8219" y="29314"/>
                    <a:pt x="8254" y="29392"/>
                  </a:cubicBezTo>
                  <a:cubicBezTo>
                    <a:pt x="8277" y="29374"/>
                    <a:pt x="8307" y="29368"/>
                    <a:pt x="8340" y="29368"/>
                  </a:cubicBezTo>
                  <a:cubicBezTo>
                    <a:pt x="8393" y="29368"/>
                    <a:pt x="8456" y="29383"/>
                    <a:pt x="8515" y="29383"/>
                  </a:cubicBezTo>
                  <a:cubicBezTo>
                    <a:pt x="8549" y="29383"/>
                    <a:pt x="8582" y="29378"/>
                    <a:pt x="8612" y="29361"/>
                  </a:cubicBezTo>
                  <a:cubicBezTo>
                    <a:pt x="8707" y="29411"/>
                    <a:pt x="8793" y="29456"/>
                    <a:pt x="8882" y="29504"/>
                  </a:cubicBezTo>
                  <a:cubicBezTo>
                    <a:pt x="8929" y="29486"/>
                    <a:pt x="8977" y="29467"/>
                    <a:pt x="9019" y="29451"/>
                  </a:cubicBezTo>
                  <a:lnTo>
                    <a:pt x="9019" y="29451"/>
                  </a:lnTo>
                  <a:cubicBezTo>
                    <a:pt x="9169" y="29572"/>
                    <a:pt x="8968" y="29542"/>
                    <a:pt x="8999" y="29592"/>
                  </a:cubicBezTo>
                  <a:lnTo>
                    <a:pt x="8996" y="29704"/>
                  </a:lnTo>
                  <a:lnTo>
                    <a:pt x="9056" y="29767"/>
                  </a:lnTo>
                  <a:cubicBezTo>
                    <a:pt x="9106" y="29728"/>
                    <a:pt x="9155" y="29688"/>
                    <a:pt x="9193" y="29659"/>
                  </a:cubicBezTo>
                  <a:cubicBezTo>
                    <a:pt x="9281" y="29742"/>
                    <a:pt x="9346" y="29804"/>
                    <a:pt x="9446" y="29898"/>
                  </a:cubicBezTo>
                  <a:cubicBezTo>
                    <a:pt x="9455" y="29815"/>
                    <a:pt x="9491" y="29794"/>
                    <a:pt x="9534" y="29794"/>
                  </a:cubicBezTo>
                  <a:cubicBezTo>
                    <a:pt x="9578" y="29794"/>
                    <a:pt x="9631" y="29816"/>
                    <a:pt x="9673" y="29816"/>
                  </a:cubicBezTo>
                  <a:cubicBezTo>
                    <a:pt x="9681" y="29816"/>
                    <a:pt x="9689" y="29815"/>
                    <a:pt x="9696" y="29813"/>
                  </a:cubicBezTo>
                  <a:cubicBezTo>
                    <a:pt x="9722" y="29848"/>
                    <a:pt x="9747" y="29884"/>
                    <a:pt x="9778" y="29925"/>
                  </a:cubicBezTo>
                  <a:cubicBezTo>
                    <a:pt x="9873" y="29907"/>
                    <a:pt x="9956" y="29885"/>
                    <a:pt x="10043" y="29863"/>
                  </a:cubicBezTo>
                  <a:cubicBezTo>
                    <a:pt x="10044" y="29863"/>
                    <a:pt x="10046" y="29863"/>
                    <a:pt x="10047" y="29863"/>
                  </a:cubicBezTo>
                  <a:cubicBezTo>
                    <a:pt x="10059" y="29863"/>
                    <a:pt x="10076" y="29873"/>
                    <a:pt x="10090" y="29878"/>
                  </a:cubicBezTo>
                  <a:cubicBezTo>
                    <a:pt x="10077" y="29932"/>
                    <a:pt x="10064" y="29982"/>
                    <a:pt x="10046" y="30050"/>
                  </a:cubicBezTo>
                  <a:cubicBezTo>
                    <a:pt x="10162" y="30053"/>
                    <a:pt x="10249" y="30054"/>
                    <a:pt x="10287" y="30056"/>
                  </a:cubicBezTo>
                  <a:cubicBezTo>
                    <a:pt x="10380" y="30013"/>
                    <a:pt x="10437" y="29988"/>
                    <a:pt x="10513" y="29954"/>
                  </a:cubicBezTo>
                  <a:cubicBezTo>
                    <a:pt x="10533" y="30046"/>
                    <a:pt x="10548" y="30110"/>
                    <a:pt x="10563" y="30174"/>
                  </a:cubicBezTo>
                  <a:cubicBezTo>
                    <a:pt x="10593" y="30166"/>
                    <a:pt x="10623" y="30159"/>
                    <a:pt x="10663" y="30150"/>
                  </a:cubicBezTo>
                  <a:cubicBezTo>
                    <a:pt x="10688" y="30224"/>
                    <a:pt x="10710" y="30291"/>
                    <a:pt x="10732" y="30359"/>
                  </a:cubicBezTo>
                  <a:cubicBezTo>
                    <a:pt x="10789" y="30343"/>
                    <a:pt x="10842" y="30328"/>
                    <a:pt x="10897" y="30312"/>
                  </a:cubicBezTo>
                  <a:cubicBezTo>
                    <a:pt x="10930" y="30365"/>
                    <a:pt x="10963" y="30418"/>
                    <a:pt x="10988" y="30457"/>
                  </a:cubicBezTo>
                  <a:cubicBezTo>
                    <a:pt x="11047" y="30438"/>
                    <a:pt x="11102" y="30419"/>
                    <a:pt x="11195" y="30390"/>
                  </a:cubicBezTo>
                  <a:lnTo>
                    <a:pt x="11195" y="30390"/>
                  </a:lnTo>
                  <a:cubicBezTo>
                    <a:pt x="11179" y="30485"/>
                    <a:pt x="11169" y="30538"/>
                    <a:pt x="11157" y="30603"/>
                  </a:cubicBezTo>
                  <a:cubicBezTo>
                    <a:pt x="11207" y="30615"/>
                    <a:pt x="11247" y="30624"/>
                    <a:pt x="11294" y="30634"/>
                  </a:cubicBezTo>
                  <a:cubicBezTo>
                    <a:pt x="11273" y="30591"/>
                    <a:pt x="11258" y="30565"/>
                    <a:pt x="11238" y="30522"/>
                  </a:cubicBezTo>
                  <a:lnTo>
                    <a:pt x="11238" y="30522"/>
                  </a:lnTo>
                  <a:cubicBezTo>
                    <a:pt x="11316" y="30546"/>
                    <a:pt x="11382" y="30558"/>
                    <a:pt x="11445" y="30568"/>
                  </a:cubicBezTo>
                  <a:cubicBezTo>
                    <a:pt x="11475" y="30535"/>
                    <a:pt x="11500" y="30507"/>
                    <a:pt x="11523" y="30482"/>
                  </a:cubicBezTo>
                  <a:cubicBezTo>
                    <a:pt x="11589" y="30502"/>
                    <a:pt x="11648" y="30519"/>
                    <a:pt x="11706" y="30535"/>
                  </a:cubicBezTo>
                  <a:cubicBezTo>
                    <a:pt x="11751" y="30510"/>
                    <a:pt x="11797" y="30484"/>
                    <a:pt x="11847" y="30455"/>
                  </a:cubicBezTo>
                  <a:cubicBezTo>
                    <a:pt x="11879" y="30507"/>
                    <a:pt x="11900" y="30540"/>
                    <a:pt x="11919" y="30569"/>
                  </a:cubicBezTo>
                  <a:cubicBezTo>
                    <a:pt x="11888" y="30585"/>
                    <a:pt x="11863" y="30597"/>
                    <a:pt x="11837" y="30612"/>
                  </a:cubicBezTo>
                  <a:cubicBezTo>
                    <a:pt x="11879" y="30640"/>
                    <a:pt x="11913" y="30663"/>
                    <a:pt x="11948" y="30688"/>
                  </a:cubicBezTo>
                  <a:cubicBezTo>
                    <a:pt x="11978" y="30747"/>
                    <a:pt x="11843" y="30833"/>
                    <a:pt x="11994" y="30864"/>
                  </a:cubicBezTo>
                  <a:cubicBezTo>
                    <a:pt x="11995" y="30864"/>
                    <a:pt x="11996" y="30864"/>
                    <a:pt x="11998" y="30864"/>
                  </a:cubicBezTo>
                  <a:cubicBezTo>
                    <a:pt x="12115" y="30864"/>
                    <a:pt x="12043" y="30730"/>
                    <a:pt x="12143" y="30730"/>
                  </a:cubicBezTo>
                  <a:cubicBezTo>
                    <a:pt x="12152" y="30730"/>
                    <a:pt x="12164" y="30731"/>
                    <a:pt x="12176" y="30734"/>
                  </a:cubicBezTo>
                  <a:cubicBezTo>
                    <a:pt x="12196" y="30657"/>
                    <a:pt x="12239" y="30612"/>
                    <a:pt x="12329" y="30612"/>
                  </a:cubicBezTo>
                  <a:cubicBezTo>
                    <a:pt x="12360" y="30612"/>
                    <a:pt x="12396" y="30617"/>
                    <a:pt x="12438" y="30628"/>
                  </a:cubicBezTo>
                  <a:cubicBezTo>
                    <a:pt x="12362" y="30678"/>
                    <a:pt x="12304" y="30716"/>
                    <a:pt x="12246" y="30755"/>
                  </a:cubicBezTo>
                  <a:lnTo>
                    <a:pt x="12562" y="31025"/>
                  </a:lnTo>
                  <a:cubicBezTo>
                    <a:pt x="12615" y="31018"/>
                    <a:pt x="12666" y="31009"/>
                    <a:pt x="12722" y="31000"/>
                  </a:cubicBezTo>
                  <a:cubicBezTo>
                    <a:pt x="12772" y="31059"/>
                    <a:pt x="12816" y="31118"/>
                    <a:pt x="12883" y="31186"/>
                  </a:cubicBezTo>
                  <a:cubicBezTo>
                    <a:pt x="12950" y="31102"/>
                    <a:pt x="13002" y="31037"/>
                    <a:pt x="13055" y="30972"/>
                  </a:cubicBezTo>
                  <a:cubicBezTo>
                    <a:pt x="13097" y="31062"/>
                    <a:pt x="13205" y="31055"/>
                    <a:pt x="13295" y="31074"/>
                  </a:cubicBezTo>
                  <a:cubicBezTo>
                    <a:pt x="13346" y="31003"/>
                    <a:pt x="13398" y="30931"/>
                    <a:pt x="13470" y="30831"/>
                  </a:cubicBezTo>
                  <a:cubicBezTo>
                    <a:pt x="13539" y="30909"/>
                    <a:pt x="13573" y="30962"/>
                    <a:pt x="13624" y="30997"/>
                  </a:cubicBezTo>
                  <a:cubicBezTo>
                    <a:pt x="13676" y="31031"/>
                    <a:pt x="13746" y="31047"/>
                    <a:pt x="13808" y="31071"/>
                  </a:cubicBezTo>
                  <a:cubicBezTo>
                    <a:pt x="13807" y="31121"/>
                    <a:pt x="13804" y="31158"/>
                    <a:pt x="13804" y="31162"/>
                  </a:cubicBezTo>
                  <a:cubicBezTo>
                    <a:pt x="13888" y="31277"/>
                    <a:pt x="13943" y="31353"/>
                    <a:pt x="13995" y="31426"/>
                  </a:cubicBezTo>
                  <a:cubicBezTo>
                    <a:pt x="14130" y="31465"/>
                    <a:pt x="14261" y="31502"/>
                    <a:pt x="14397" y="31542"/>
                  </a:cubicBezTo>
                  <a:cubicBezTo>
                    <a:pt x="14410" y="31505"/>
                    <a:pt x="14429" y="31455"/>
                    <a:pt x="14455" y="31383"/>
                  </a:cubicBezTo>
                  <a:cubicBezTo>
                    <a:pt x="14591" y="31465"/>
                    <a:pt x="14704" y="31536"/>
                    <a:pt x="14817" y="31606"/>
                  </a:cubicBezTo>
                  <a:cubicBezTo>
                    <a:pt x="14850" y="31586"/>
                    <a:pt x="14886" y="31573"/>
                    <a:pt x="14906" y="31551"/>
                  </a:cubicBezTo>
                  <a:cubicBezTo>
                    <a:pt x="14954" y="31490"/>
                    <a:pt x="14991" y="31426"/>
                    <a:pt x="15037" y="31365"/>
                  </a:cubicBezTo>
                  <a:cubicBezTo>
                    <a:pt x="15042" y="31358"/>
                    <a:pt x="15069" y="31359"/>
                    <a:pt x="15087" y="31356"/>
                  </a:cubicBezTo>
                  <a:cubicBezTo>
                    <a:pt x="15098" y="31395"/>
                    <a:pt x="15109" y="31428"/>
                    <a:pt x="15120" y="31465"/>
                  </a:cubicBezTo>
                  <a:cubicBezTo>
                    <a:pt x="15127" y="31466"/>
                    <a:pt x="15133" y="31466"/>
                    <a:pt x="15139" y="31466"/>
                  </a:cubicBezTo>
                  <a:cubicBezTo>
                    <a:pt x="15248" y="31466"/>
                    <a:pt x="15295" y="31417"/>
                    <a:pt x="15332" y="31346"/>
                  </a:cubicBezTo>
                  <a:cubicBezTo>
                    <a:pt x="15343" y="31325"/>
                    <a:pt x="15418" y="31327"/>
                    <a:pt x="15459" y="31318"/>
                  </a:cubicBezTo>
                  <a:lnTo>
                    <a:pt x="15459" y="31318"/>
                  </a:lnTo>
                  <a:cubicBezTo>
                    <a:pt x="15429" y="31387"/>
                    <a:pt x="15409" y="31436"/>
                    <a:pt x="15387" y="31484"/>
                  </a:cubicBezTo>
                  <a:cubicBezTo>
                    <a:pt x="15451" y="31502"/>
                    <a:pt x="15513" y="31521"/>
                    <a:pt x="15541" y="31529"/>
                  </a:cubicBezTo>
                  <a:cubicBezTo>
                    <a:pt x="15611" y="31528"/>
                    <a:pt x="15673" y="31519"/>
                    <a:pt x="15726" y="31519"/>
                  </a:cubicBezTo>
                  <a:cubicBezTo>
                    <a:pt x="15752" y="31519"/>
                    <a:pt x="15776" y="31521"/>
                    <a:pt x="15799" y="31527"/>
                  </a:cubicBezTo>
                  <a:cubicBezTo>
                    <a:pt x="15883" y="31552"/>
                    <a:pt x="15952" y="31609"/>
                    <a:pt x="16030" y="31649"/>
                  </a:cubicBezTo>
                  <a:cubicBezTo>
                    <a:pt x="16034" y="31651"/>
                    <a:pt x="16040" y="31652"/>
                    <a:pt x="16046" y="31652"/>
                  </a:cubicBezTo>
                  <a:cubicBezTo>
                    <a:pt x="16062" y="31652"/>
                    <a:pt x="16081" y="31647"/>
                    <a:pt x="16097" y="31645"/>
                  </a:cubicBezTo>
                  <a:cubicBezTo>
                    <a:pt x="16115" y="31612"/>
                    <a:pt x="16131" y="31580"/>
                    <a:pt x="16149" y="31548"/>
                  </a:cubicBezTo>
                  <a:cubicBezTo>
                    <a:pt x="16189" y="31566"/>
                    <a:pt x="16226" y="31597"/>
                    <a:pt x="16259" y="31597"/>
                  </a:cubicBezTo>
                  <a:cubicBezTo>
                    <a:pt x="16261" y="31597"/>
                    <a:pt x="16263" y="31596"/>
                    <a:pt x="16265" y="31596"/>
                  </a:cubicBezTo>
                  <a:cubicBezTo>
                    <a:pt x="16458" y="31567"/>
                    <a:pt x="16648" y="31530"/>
                    <a:pt x="16831" y="31495"/>
                  </a:cubicBezTo>
                  <a:cubicBezTo>
                    <a:pt x="16902" y="31509"/>
                    <a:pt x="16977" y="31524"/>
                    <a:pt x="17111" y="31551"/>
                  </a:cubicBezTo>
                  <a:cubicBezTo>
                    <a:pt x="17133" y="31506"/>
                    <a:pt x="17161" y="31455"/>
                    <a:pt x="17186" y="31408"/>
                  </a:cubicBezTo>
                  <a:cubicBezTo>
                    <a:pt x="17239" y="31439"/>
                    <a:pt x="17265" y="31453"/>
                    <a:pt x="17295" y="31471"/>
                  </a:cubicBezTo>
                  <a:cubicBezTo>
                    <a:pt x="17360" y="31443"/>
                    <a:pt x="17420" y="31420"/>
                    <a:pt x="17473" y="31398"/>
                  </a:cubicBezTo>
                  <a:cubicBezTo>
                    <a:pt x="17524" y="31426"/>
                    <a:pt x="17561" y="31446"/>
                    <a:pt x="17619" y="31477"/>
                  </a:cubicBezTo>
                  <a:cubicBezTo>
                    <a:pt x="17655" y="31448"/>
                    <a:pt x="17683" y="31420"/>
                    <a:pt x="17719" y="31398"/>
                  </a:cubicBezTo>
                  <a:cubicBezTo>
                    <a:pt x="17761" y="31373"/>
                    <a:pt x="17808" y="31350"/>
                    <a:pt x="17863" y="31317"/>
                  </a:cubicBezTo>
                  <a:cubicBezTo>
                    <a:pt x="17889" y="31365"/>
                    <a:pt x="17905" y="31396"/>
                    <a:pt x="17923" y="31427"/>
                  </a:cubicBezTo>
                  <a:cubicBezTo>
                    <a:pt x="18063" y="31411"/>
                    <a:pt x="18203" y="31395"/>
                    <a:pt x="18334" y="31378"/>
                  </a:cubicBezTo>
                  <a:cubicBezTo>
                    <a:pt x="18341" y="31337"/>
                    <a:pt x="18345" y="31311"/>
                    <a:pt x="18350" y="31289"/>
                  </a:cubicBezTo>
                  <a:cubicBezTo>
                    <a:pt x="18507" y="31309"/>
                    <a:pt x="18659" y="31330"/>
                    <a:pt x="18803" y="31349"/>
                  </a:cubicBezTo>
                  <a:cubicBezTo>
                    <a:pt x="18890" y="31283"/>
                    <a:pt x="18926" y="31185"/>
                    <a:pt x="19048" y="31185"/>
                  </a:cubicBezTo>
                  <a:cubicBezTo>
                    <a:pt x="19053" y="31185"/>
                    <a:pt x="19058" y="31185"/>
                    <a:pt x="19063" y="31186"/>
                  </a:cubicBezTo>
                  <a:cubicBezTo>
                    <a:pt x="19075" y="31165"/>
                    <a:pt x="19090" y="31147"/>
                    <a:pt x="19105" y="31130"/>
                  </a:cubicBezTo>
                  <a:lnTo>
                    <a:pt x="19130" y="31146"/>
                  </a:lnTo>
                  <a:lnTo>
                    <a:pt x="19075" y="31193"/>
                  </a:lnTo>
                  <a:cubicBezTo>
                    <a:pt x="19071" y="31190"/>
                    <a:pt x="19063" y="31186"/>
                    <a:pt x="19063" y="31186"/>
                  </a:cubicBezTo>
                  <a:lnTo>
                    <a:pt x="19063" y="31186"/>
                  </a:lnTo>
                  <a:cubicBezTo>
                    <a:pt x="19103" y="31221"/>
                    <a:pt x="19140" y="31253"/>
                    <a:pt x="19175" y="31284"/>
                  </a:cubicBezTo>
                  <a:cubicBezTo>
                    <a:pt x="19243" y="31246"/>
                    <a:pt x="19305" y="31211"/>
                    <a:pt x="19365" y="31177"/>
                  </a:cubicBezTo>
                  <a:cubicBezTo>
                    <a:pt x="19358" y="31130"/>
                    <a:pt x="19352" y="31084"/>
                    <a:pt x="19316" y="31042"/>
                  </a:cubicBezTo>
                  <a:cubicBezTo>
                    <a:pt x="19316" y="31042"/>
                    <a:pt x="19317" y="31041"/>
                    <a:pt x="19317" y="31041"/>
                  </a:cubicBezTo>
                  <a:lnTo>
                    <a:pt x="19317" y="31041"/>
                  </a:lnTo>
                  <a:cubicBezTo>
                    <a:pt x="19317" y="31041"/>
                    <a:pt x="19316" y="31041"/>
                    <a:pt x="19316" y="31042"/>
                  </a:cubicBezTo>
                  <a:lnTo>
                    <a:pt x="19316" y="31042"/>
                  </a:lnTo>
                  <a:cubicBezTo>
                    <a:pt x="19278" y="31011"/>
                    <a:pt x="19269" y="30975"/>
                    <a:pt x="19260" y="30939"/>
                  </a:cubicBezTo>
                  <a:lnTo>
                    <a:pt x="19306" y="30928"/>
                  </a:lnTo>
                  <a:lnTo>
                    <a:pt x="19349" y="31032"/>
                  </a:lnTo>
                  <a:lnTo>
                    <a:pt x="19349" y="31032"/>
                  </a:lnTo>
                  <a:cubicBezTo>
                    <a:pt x="19371" y="31026"/>
                    <a:pt x="19391" y="31024"/>
                    <a:pt x="19409" y="31024"/>
                  </a:cubicBezTo>
                  <a:cubicBezTo>
                    <a:pt x="19500" y="31024"/>
                    <a:pt x="19547" y="31082"/>
                    <a:pt x="19622" y="31093"/>
                  </a:cubicBezTo>
                  <a:cubicBezTo>
                    <a:pt x="19637" y="31050"/>
                    <a:pt x="19653" y="31008"/>
                    <a:pt x="19681" y="30928"/>
                  </a:cubicBezTo>
                  <a:cubicBezTo>
                    <a:pt x="19747" y="30980"/>
                    <a:pt x="19787" y="31012"/>
                    <a:pt x="19825" y="31043"/>
                  </a:cubicBezTo>
                  <a:cubicBezTo>
                    <a:pt x="19890" y="30980"/>
                    <a:pt x="20024" y="30946"/>
                    <a:pt x="20012" y="30806"/>
                  </a:cubicBezTo>
                  <a:lnTo>
                    <a:pt x="20012" y="30806"/>
                  </a:lnTo>
                  <a:cubicBezTo>
                    <a:pt x="20078" y="30853"/>
                    <a:pt x="20127" y="30889"/>
                    <a:pt x="20189" y="30931"/>
                  </a:cubicBezTo>
                  <a:cubicBezTo>
                    <a:pt x="20202" y="30874"/>
                    <a:pt x="20211" y="30837"/>
                    <a:pt x="20215" y="30812"/>
                  </a:cubicBezTo>
                  <a:cubicBezTo>
                    <a:pt x="20282" y="30808"/>
                    <a:pt x="20345" y="30802"/>
                    <a:pt x="20442" y="30794"/>
                  </a:cubicBezTo>
                  <a:cubicBezTo>
                    <a:pt x="20383" y="30759"/>
                    <a:pt x="20358" y="30744"/>
                    <a:pt x="20332" y="30728"/>
                  </a:cubicBezTo>
                  <a:cubicBezTo>
                    <a:pt x="20376" y="30703"/>
                    <a:pt x="20414" y="30681"/>
                    <a:pt x="20452" y="30659"/>
                  </a:cubicBezTo>
                  <a:cubicBezTo>
                    <a:pt x="20452" y="30606"/>
                    <a:pt x="20451" y="30553"/>
                    <a:pt x="20449" y="30494"/>
                  </a:cubicBezTo>
                  <a:cubicBezTo>
                    <a:pt x="20502" y="30493"/>
                    <a:pt x="20536" y="30493"/>
                    <a:pt x="20592" y="30491"/>
                  </a:cubicBezTo>
                  <a:lnTo>
                    <a:pt x="20592" y="30491"/>
                  </a:lnTo>
                  <a:cubicBezTo>
                    <a:pt x="20574" y="30544"/>
                    <a:pt x="20561" y="30587"/>
                    <a:pt x="20546" y="30631"/>
                  </a:cubicBezTo>
                  <a:cubicBezTo>
                    <a:pt x="20624" y="30660"/>
                    <a:pt x="20684" y="30674"/>
                    <a:pt x="20728" y="30674"/>
                  </a:cubicBezTo>
                  <a:cubicBezTo>
                    <a:pt x="20777" y="30674"/>
                    <a:pt x="20807" y="30657"/>
                    <a:pt x="20824" y="30622"/>
                  </a:cubicBezTo>
                  <a:cubicBezTo>
                    <a:pt x="20799" y="30608"/>
                    <a:pt x="20774" y="30593"/>
                    <a:pt x="20755" y="30583"/>
                  </a:cubicBezTo>
                  <a:cubicBezTo>
                    <a:pt x="20782" y="30543"/>
                    <a:pt x="20805" y="30509"/>
                    <a:pt x="20821" y="30485"/>
                  </a:cubicBezTo>
                  <a:cubicBezTo>
                    <a:pt x="20910" y="30510"/>
                    <a:pt x="20988" y="30522"/>
                    <a:pt x="21060" y="30537"/>
                  </a:cubicBezTo>
                  <a:cubicBezTo>
                    <a:pt x="21083" y="30503"/>
                    <a:pt x="21097" y="30493"/>
                    <a:pt x="21095" y="30485"/>
                  </a:cubicBezTo>
                  <a:cubicBezTo>
                    <a:pt x="21091" y="30461"/>
                    <a:pt x="21084" y="30437"/>
                    <a:pt x="21018" y="30410"/>
                  </a:cubicBezTo>
                  <a:lnTo>
                    <a:pt x="21018" y="30410"/>
                  </a:lnTo>
                  <a:cubicBezTo>
                    <a:pt x="21005" y="30418"/>
                    <a:pt x="20992" y="30426"/>
                    <a:pt x="20977" y="30432"/>
                  </a:cubicBezTo>
                  <a:cubicBezTo>
                    <a:pt x="20977" y="30433"/>
                    <a:pt x="20976" y="30433"/>
                    <a:pt x="20975" y="30433"/>
                  </a:cubicBezTo>
                  <a:cubicBezTo>
                    <a:pt x="20964" y="30433"/>
                    <a:pt x="20951" y="30417"/>
                    <a:pt x="20982" y="30397"/>
                  </a:cubicBezTo>
                  <a:cubicBezTo>
                    <a:pt x="20982" y="30397"/>
                    <a:pt x="20983" y="30397"/>
                    <a:pt x="20983" y="30397"/>
                  </a:cubicBezTo>
                  <a:lnTo>
                    <a:pt x="20983" y="30397"/>
                  </a:lnTo>
                  <a:cubicBezTo>
                    <a:pt x="20983" y="30397"/>
                    <a:pt x="20983" y="30397"/>
                    <a:pt x="20983" y="30397"/>
                  </a:cubicBezTo>
                  <a:cubicBezTo>
                    <a:pt x="20996" y="30401"/>
                    <a:pt x="21008" y="30406"/>
                    <a:pt x="21018" y="30410"/>
                  </a:cubicBezTo>
                  <a:lnTo>
                    <a:pt x="21018" y="30410"/>
                  </a:lnTo>
                  <a:cubicBezTo>
                    <a:pt x="21024" y="30406"/>
                    <a:pt x="21030" y="30402"/>
                    <a:pt x="21036" y="30397"/>
                  </a:cubicBezTo>
                  <a:lnTo>
                    <a:pt x="21036" y="30397"/>
                  </a:lnTo>
                  <a:cubicBezTo>
                    <a:pt x="21027" y="30397"/>
                    <a:pt x="21017" y="30396"/>
                    <a:pt x="21007" y="30396"/>
                  </a:cubicBezTo>
                  <a:cubicBezTo>
                    <a:pt x="20999" y="30396"/>
                    <a:pt x="20991" y="30397"/>
                    <a:pt x="20983" y="30397"/>
                  </a:cubicBezTo>
                  <a:lnTo>
                    <a:pt x="20983" y="30397"/>
                  </a:lnTo>
                  <a:cubicBezTo>
                    <a:pt x="20981" y="30384"/>
                    <a:pt x="21023" y="30379"/>
                    <a:pt x="21067" y="30377"/>
                  </a:cubicBezTo>
                  <a:lnTo>
                    <a:pt x="21067" y="30377"/>
                  </a:lnTo>
                  <a:cubicBezTo>
                    <a:pt x="21057" y="30383"/>
                    <a:pt x="21047" y="30390"/>
                    <a:pt x="21036" y="30397"/>
                  </a:cubicBezTo>
                  <a:lnTo>
                    <a:pt x="21036" y="30397"/>
                  </a:lnTo>
                  <a:cubicBezTo>
                    <a:pt x="21148" y="30405"/>
                    <a:pt x="21229" y="30450"/>
                    <a:pt x="21303" y="30450"/>
                  </a:cubicBezTo>
                  <a:cubicBezTo>
                    <a:pt x="21349" y="30450"/>
                    <a:pt x="21392" y="30433"/>
                    <a:pt x="21438" y="30379"/>
                  </a:cubicBezTo>
                  <a:cubicBezTo>
                    <a:pt x="21436" y="30347"/>
                    <a:pt x="21436" y="30321"/>
                    <a:pt x="21433" y="30244"/>
                  </a:cubicBezTo>
                  <a:lnTo>
                    <a:pt x="21433" y="30244"/>
                  </a:lnTo>
                  <a:cubicBezTo>
                    <a:pt x="21509" y="30300"/>
                    <a:pt x="21554" y="30334"/>
                    <a:pt x="21600" y="30368"/>
                  </a:cubicBezTo>
                  <a:cubicBezTo>
                    <a:pt x="21751" y="30297"/>
                    <a:pt x="21875" y="30238"/>
                    <a:pt x="22037" y="30163"/>
                  </a:cubicBezTo>
                  <a:cubicBezTo>
                    <a:pt x="22068" y="30164"/>
                    <a:pt x="22094" y="30165"/>
                    <a:pt x="22117" y="30165"/>
                  </a:cubicBezTo>
                  <a:cubicBezTo>
                    <a:pt x="22241" y="30165"/>
                    <a:pt x="22253" y="30142"/>
                    <a:pt x="22316" y="29994"/>
                  </a:cubicBezTo>
                  <a:cubicBezTo>
                    <a:pt x="22321" y="29984"/>
                    <a:pt x="22293" y="29968"/>
                    <a:pt x="22279" y="29954"/>
                  </a:cubicBezTo>
                  <a:cubicBezTo>
                    <a:pt x="22251" y="29976"/>
                    <a:pt x="22225" y="30000"/>
                    <a:pt x="22179" y="30037"/>
                  </a:cubicBezTo>
                  <a:cubicBezTo>
                    <a:pt x="22169" y="29993"/>
                    <a:pt x="22162" y="29960"/>
                    <a:pt x="22156" y="29932"/>
                  </a:cubicBezTo>
                  <a:cubicBezTo>
                    <a:pt x="22249" y="29898"/>
                    <a:pt x="22328" y="29881"/>
                    <a:pt x="22397" y="29847"/>
                  </a:cubicBezTo>
                  <a:cubicBezTo>
                    <a:pt x="22428" y="29878"/>
                    <a:pt x="22453" y="29903"/>
                    <a:pt x="22480" y="29931"/>
                  </a:cubicBezTo>
                  <a:cubicBezTo>
                    <a:pt x="22502" y="29897"/>
                    <a:pt x="22519" y="29869"/>
                    <a:pt x="22535" y="29842"/>
                  </a:cubicBezTo>
                  <a:cubicBezTo>
                    <a:pt x="22591" y="29891"/>
                    <a:pt x="22654" y="29907"/>
                    <a:pt x="22722" y="29907"/>
                  </a:cubicBezTo>
                  <a:cubicBezTo>
                    <a:pt x="22846" y="29907"/>
                    <a:pt x="22988" y="29856"/>
                    <a:pt x="23142" y="29854"/>
                  </a:cubicBezTo>
                  <a:cubicBezTo>
                    <a:pt x="23075" y="29759"/>
                    <a:pt x="23034" y="29700"/>
                    <a:pt x="22986" y="29632"/>
                  </a:cubicBezTo>
                  <a:cubicBezTo>
                    <a:pt x="23111" y="29578"/>
                    <a:pt x="23230" y="29525"/>
                    <a:pt x="23343" y="29475"/>
                  </a:cubicBezTo>
                  <a:cubicBezTo>
                    <a:pt x="23346" y="29428"/>
                    <a:pt x="23349" y="29391"/>
                    <a:pt x="23350" y="29356"/>
                  </a:cubicBezTo>
                  <a:cubicBezTo>
                    <a:pt x="23362" y="29358"/>
                    <a:pt x="23373" y="29360"/>
                    <a:pt x="23384" y="29363"/>
                  </a:cubicBezTo>
                  <a:cubicBezTo>
                    <a:pt x="23402" y="29404"/>
                    <a:pt x="23421" y="29445"/>
                    <a:pt x="23439" y="29485"/>
                  </a:cubicBezTo>
                  <a:cubicBezTo>
                    <a:pt x="23300" y="29576"/>
                    <a:pt x="23246" y="29666"/>
                    <a:pt x="23273" y="29754"/>
                  </a:cubicBezTo>
                  <a:cubicBezTo>
                    <a:pt x="23495" y="29682"/>
                    <a:pt x="23705" y="29576"/>
                    <a:pt x="23915" y="29472"/>
                  </a:cubicBezTo>
                  <a:cubicBezTo>
                    <a:pt x="24118" y="29353"/>
                    <a:pt x="24324" y="29241"/>
                    <a:pt x="24554" y="29177"/>
                  </a:cubicBezTo>
                  <a:cubicBezTo>
                    <a:pt x="24605" y="29111"/>
                    <a:pt x="24663" y="29038"/>
                    <a:pt x="24722" y="28961"/>
                  </a:cubicBezTo>
                  <a:cubicBezTo>
                    <a:pt x="24754" y="28992"/>
                    <a:pt x="24775" y="29010"/>
                    <a:pt x="24810" y="29042"/>
                  </a:cubicBezTo>
                  <a:cubicBezTo>
                    <a:pt x="24895" y="28982"/>
                    <a:pt x="24985" y="28917"/>
                    <a:pt x="25073" y="28855"/>
                  </a:cubicBezTo>
                  <a:lnTo>
                    <a:pt x="25182" y="28882"/>
                  </a:lnTo>
                  <a:cubicBezTo>
                    <a:pt x="25167" y="28826"/>
                    <a:pt x="25153" y="28768"/>
                    <a:pt x="25131" y="28676"/>
                  </a:cubicBezTo>
                  <a:lnTo>
                    <a:pt x="25131" y="28676"/>
                  </a:lnTo>
                  <a:cubicBezTo>
                    <a:pt x="25198" y="28735"/>
                    <a:pt x="25219" y="28752"/>
                    <a:pt x="25257" y="28785"/>
                  </a:cubicBezTo>
                  <a:cubicBezTo>
                    <a:pt x="25312" y="28757"/>
                    <a:pt x="25365" y="28705"/>
                    <a:pt x="25428" y="28674"/>
                  </a:cubicBezTo>
                  <a:cubicBezTo>
                    <a:pt x="25497" y="28639"/>
                    <a:pt x="25575" y="28626"/>
                    <a:pt x="25646" y="28590"/>
                  </a:cubicBezTo>
                  <a:cubicBezTo>
                    <a:pt x="25820" y="28501"/>
                    <a:pt x="25915" y="28329"/>
                    <a:pt x="25808" y="28191"/>
                  </a:cubicBezTo>
                  <a:lnTo>
                    <a:pt x="25808" y="28191"/>
                  </a:lnTo>
                  <a:cubicBezTo>
                    <a:pt x="25804" y="28196"/>
                    <a:pt x="25800" y="28200"/>
                    <a:pt x="25796" y="28204"/>
                  </a:cubicBezTo>
                  <a:cubicBezTo>
                    <a:pt x="25794" y="28205"/>
                    <a:pt x="25791" y="28206"/>
                    <a:pt x="25789" y="28206"/>
                  </a:cubicBezTo>
                  <a:cubicBezTo>
                    <a:pt x="25779" y="28206"/>
                    <a:pt x="25769" y="28194"/>
                    <a:pt x="25790" y="28170"/>
                  </a:cubicBezTo>
                  <a:lnTo>
                    <a:pt x="25790" y="28170"/>
                  </a:lnTo>
                  <a:cubicBezTo>
                    <a:pt x="25797" y="28177"/>
                    <a:pt x="25803" y="28184"/>
                    <a:pt x="25808" y="28191"/>
                  </a:cubicBezTo>
                  <a:lnTo>
                    <a:pt x="25808" y="28191"/>
                  </a:lnTo>
                  <a:cubicBezTo>
                    <a:pt x="25822" y="28178"/>
                    <a:pt x="25834" y="28163"/>
                    <a:pt x="25846" y="28148"/>
                  </a:cubicBezTo>
                  <a:lnTo>
                    <a:pt x="25846" y="28148"/>
                  </a:lnTo>
                  <a:cubicBezTo>
                    <a:pt x="25830" y="28153"/>
                    <a:pt x="25811" y="28160"/>
                    <a:pt x="25790" y="28170"/>
                  </a:cubicBezTo>
                  <a:cubicBezTo>
                    <a:pt x="25782" y="28158"/>
                    <a:pt x="25824" y="28142"/>
                    <a:pt x="25866" y="28124"/>
                  </a:cubicBezTo>
                  <a:lnTo>
                    <a:pt x="25866" y="28124"/>
                  </a:lnTo>
                  <a:cubicBezTo>
                    <a:pt x="25859" y="28132"/>
                    <a:pt x="25853" y="28140"/>
                    <a:pt x="25846" y="28148"/>
                  </a:cubicBezTo>
                  <a:lnTo>
                    <a:pt x="25846" y="28148"/>
                  </a:lnTo>
                  <a:cubicBezTo>
                    <a:pt x="25868" y="28141"/>
                    <a:pt x="25886" y="28139"/>
                    <a:pt x="25901" y="28139"/>
                  </a:cubicBezTo>
                  <a:cubicBezTo>
                    <a:pt x="25989" y="28139"/>
                    <a:pt x="25991" y="28227"/>
                    <a:pt x="26047" y="28227"/>
                  </a:cubicBezTo>
                  <a:cubicBezTo>
                    <a:pt x="26055" y="28227"/>
                    <a:pt x="26064" y="28225"/>
                    <a:pt x="26074" y="28221"/>
                  </a:cubicBezTo>
                  <a:cubicBezTo>
                    <a:pt x="26261" y="28112"/>
                    <a:pt x="26249" y="27973"/>
                    <a:pt x="26236" y="27827"/>
                  </a:cubicBezTo>
                  <a:lnTo>
                    <a:pt x="26236" y="27827"/>
                  </a:lnTo>
                  <a:cubicBezTo>
                    <a:pt x="26343" y="27830"/>
                    <a:pt x="26447" y="27831"/>
                    <a:pt x="26552" y="27833"/>
                  </a:cubicBezTo>
                  <a:cubicBezTo>
                    <a:pt x="26581" y="27775"/>
                    <a:pt x="26599" y="27703"/>
                    <a:pt x="26614" y="27702"/>
                  </a:cubicBezTo>
                  <a:cubicBezTo>
                    <a:pt x="26842" y="27664"/>
                    <a:pt x="26923" y="27477"/>
                    <a:pt x="27008" y="27306"/>
                  </a:cubicBezTo>
                  <a:cubicBezTo>
                    <a:pt x="27058" y="27208"/>
                    <a:pt x="27101" y="27107"/>
                    <a:pt x="27151" y="26997"/>
                  </a:cubicBezTo>
                  <a:cubicBezTo>
                    <a:pt x="27215" y="26990"/>
                    <a:pt x="27286" y="26984"/>
                    <a:pt x="27355" y="26977"/>
                  </a:cubicBezTo>
                  <a:cubicBezTo>
                    <a:pt x="27363" y="26943"/>
                    <a:pt x="27367" y="26921"/>
                    <a:pt x="27371" y="26894"/>
                  </a:cubicBezTo>
                  <a:lnTo>
                    <a:pt x="27561" y="26878"/>
                  </a:lnTo>
                  <a:cubicBezTo>
                    <a:pt x="27516" y="26757"/>
                    <a:pt x="27645" y="26638"/>
                    <a:pt x="27613" y="26456"/>
                  </a:cubicBezTo>
                  <a:lnTo>
                    <a:pt x="27613" y="26456"/>
                  </a:lnTo>
                  <a:cubicBezTo>
                    <a:pt x="27707" y="26481"/>
                    <a:pt x="27766" y="26495"/>
                    <a:pt x="27855" y="26519"/>
                  </a:cubicBezTo>
                  <a:cubicBezTo>
                    <a:pt x="27852" y="26376"/>
                    <a:pt x="27851" y="26291"/>
                    <a:pt x="27850" y="26220"/>
                  </a:cubicBezTo>
                  <a:cubicBezTo>
                    <a:pt x="27926" y="26194"/>
                    <a:pt x="28003" y="26169"/>
                    <a:pt x="28097" y="26135"/>
                  </a:cubicBezTo>
                  <a:cubicBezTo>
                    <a:pt x="28050" y="26064"/>
                    <a:pt x="28020" y="26019"/>
                    <a:pt x="27988" y="25972"/>
                  </a:cubicBezTo>
                  <a:cubicBezTo>
                    <a:pt x="28025" y="25941"/>
                    <a:pt x="28050" y="25919"/>
                    <a:pt x="28081" y="25891"/>
                  </a:cubicBezTo>
                  <a:cubicBezTo>
                    <a:pt x="28091" y="25930"/>
                    <a:pt x="28097" y="25961"/>
                    <a:pt x="28104" y="25992"/>
                  </a:cubicBezTo>
                  <a:cubicBezTo>
                    <a:pt x="28145" y="25985"/>
                    <a:pt x="28186" y="25979"/>
                    <a:pt x="28223" y="25973"/>
                  </a:cubicBezTo>
                  <a:cubicBezTo>
                    <a:pt x="28231" y="25936"/>
                    <a:pt x="28236" y="25908"/>
                    <a:pt x="28247" y="25864"/>
                  </a:cubicBezTo>
                  <a:cubicBezTo>
                    <a:pt x="28301" y="25901"/>
                    <a:pt x="28347" y="25932"/>
                    <a:pt x="28394" y="25963"/>
                  </a:cubicBezTo>
                  <a:cubicBezTo>
                    <a:pt x="28425" y="25929"/>
                    <a:pt x="28447" y="25904"/>
                    <a:pt x="28472" y="25876"/>
                  </a:cubicBezTo>
                  <a:cubicBezTo>
                    <a:pt x="28438" y="25827"/>
                    <a:pt x="28407" y="25783"/>
                    <a:pt x="28370" y="25730"/>
                  </a:cubicBezTo>
                  <a:cubicBezTo>
                    <a:pt x="28419" y="25722"/>
                    <a:pt x="28450" y="25716"/>
                    <a:pt x="28478" y="25710"/>
                  </a:cubicBezTo>
                  <a:cubicBezTo>
                    <a:pt x="28487" y="25670"/>
                    <a:pt x="28497" y="25629"/>
                    <a:pt x="28509" y="25577"/>
                  </a:cubicBezTo>
                  <a:cubicBezTo>
                    <a:pt x="28590" y="25560"/>
                    <a:pt x="28659" y="25545"/>
                    <a:pt x="28728" y="25532"/>
                  </a:cubicBezTo>
                  <a:cubicBezTo>
                    <a:pt x="28731" y="25464"/>
                    <a:pt x="28732" y="25407"/>
                    <a:pt x="28734" y="25343"/>
                  </a:cubicBezTo>
                  <a:cubicBezTo>
                    <a:pt x="28779" y="25352"/>
                    <a:pt x="28822" y="25360"/>
                    <a:pt x="28853" y="25366"/>
                  </a:cubicBezTo>
                  <a:cubicBezTo>
                    <a:pt x="28910" y="25293"/>
                    <a:pt x="28962" y="25229"/>
                    <a:pt x="29016" y="25161"/>
                  </a:cubicBezTo>
                  <a:cubicBezTo>
                    <a:pt x="28781" y="25071"/>
                    <a:pt x="28773" y="25064"/>
                    <a:pt x="28650" y="24856"/>
                  </a:cubicBezTo>
                  <a:cubicBezTo>
                    <a:pt x="28803" y="24804"/>
                    <a:pt x="28943" y="24755"/>
                    <a:pt x="29068" y="24712"/>
                  </a:cubicBezTo>
                  <a:lnTo>
                    <a:pt x="29068" y="24712"/>
                  </a:lnTo>
                  <a:cubicBezTo>
                    <a:pt x="29147" y="24790"/>
                    <a:pt x="29034" y="24948"/>
                    <a:pt x="29165" y="24968"/>
                  </a:cubicBezTo>
                  <a:cubicBezTo>
                    <a:pt x="29193" y="24911"/>
                    <a:pt x="29216" y="24854"/>
                    <a:pt x="29246" y="24798"/>
                  </a:cubicBezTo>
                  <a:cubicBezTo>
                    <a:pt x="29296" y="24706"/>
                    <a:pt x="29309" y="24628"/>
                    <a:pt x="29241" y="24568"/>
                  </a:cubicBezTo>
                  <a:cubicBezTo>
                    <a:pt x="29237" y="24565"/>
                    <a:pt x="29253" y="24539"/>
                    <a:pt x="29260" y="24523"/>
                  </a:cubicBezTo>
                  <a:cubicBezTo>
                    <a:pt x="29303" y="24530"/>
                    <a:pt x="29344" y="24537"/>
                    <a:pt x="29393" y="24546"/>
                  </a:cubicBezTo>
                  <a:cubicBezTo>
                    <a:pt x="29455" y="24355"/>
                    <a:pt x="29411" y="24228"/>
                    <a:pt x="29353" y="24111"/>
                  </a:cubicBezTo>
                  <a:cubicBezTo>
                    <a:pt x="29318" y="24037"/>
                    <a:pt x="29288" y="23963"/>
                    <a:pt x="29391" y="23868"/>
                  </a:cubicBezTo>
                  <a:cubicBezTo>
                    <a:pt x="29472" y="23932"/>
                    <a:pt x="29475" y="24101"/>
                    <a:pt x="29596" y="24101"/>
                  </a:cubicBezTo>
                  <a:cubicBezTo>
                    <a:pt x="29609" y="24101"/>
                    <a:pt x="29624" y="24099"/>
                    <a:pt x="29640" y="24094"/>
                  </a:cubicBezTo>
                  <a:cubicBezTo>
                    <a:pt x="29666" y="24053"/>
                    <a:pt x="29693" y="24013"/>
                    <a:pt x="29719" y="23972"/>
                  </a:cubicBezTo>
                  <a:cubicBezTo>
                    <a:pt x="29677" y="23862"/>
                    <a:pt x="29671" y="23749"/>
                    <a:pt x="29764" y="23582"/>
                  </a:cubicBezTo>
                  <a:cubicBezTo>
                    <a:pt x="29806" y="23657"/>
                    <a:pt x="29830" y="23716"/>
                    <a:pt x="29868" y="23757"/>
                  </a:cubicBezTo>
                  <a:cubicBezTo>
                    <a:pt x="29870" y="23760"/>
                    <a:pt x="29874" y="23761"/>
                    <a:pt x="29878" y="23761"/>
                  </a:cubicBezTo>
                  <a:cubicBezTo>
                    <a:pt x="29899" y="23761"/>
                    <a:pt x="29940" y="23739"/>
                    <a:pt x="29978" y="23727"/>
                  </a:cubicBezTo>
                  <a:cubicBezTo>
                    <a:pt x="29950" y="23662"/>
                    <a:pt x="29931" y="23619"/>
                    <a:pt x="29917" y="23585"/>
                  </a:cubicBezTo>
                  <a:cubicBezTo>
                    <a:pt x="29946" y="23521"/>
                    <a:pt x="29973" y="23462"/>
                    <a:pt x="30030" y="23337"/>
                  </a:cubicBezTo>
                  <a:lnTo>
                    <a:pt x="30030" y="23337"/>
                  </a:lnTo>
                  <a:cubicBezTo>
                    <a:pt x="29921" y="23398"/>
                    <a:pt x="29872" y="23425"/>
                    <a:pt x="29824" y="23453"/>
                  </a:cubicBezTo>
                  <a:cubicBezTo>
                    <a:pt x="29803" y="23401"/>
                    <a:pt x="29783" y="23346"/>
                    <a:pt x="29758" y="23281"/>
                  </a:cubicBezTo>
                  <a:lnTo>
                    <a:pt x="29758" y="23281"/>
                  </a:lnTo>
                  <a:cubicBezTo>
                    <a:pt x="29874" y="23297"/>
                    <a:pt x="29978" y="23312"/>
                    <a:pt x="30089" y="23328"/>
                  </a:cubicBezTo>
                  <a:cubicBezTo>
                    <a:pt x="30106" y="23168"/>
                    <a:pt x="30121" y="23029"/>
                    <a:pt x="30136" y="22901"/>
                  </a:cubicBezTo>
                  <a:cubicBezTo>
                    <a:pt x="30195" y="22860"/>
                    <a:pt x="30245" y="22832"/>
                    <a:pt x="30292" y="22794"/>
                  </a:cubicBezTo>
                  <a:cubicBezTo>
                    <a:pt x="30276" y="22703"/>
                    <a:pt x="30259" y="22617"/>
                    <a:pt x="30246" y="22541"/>
                  </a:cubicBezTo>
                  <a:cubicBezTo>
                    <a:pt x="30186" y="22501"/>
                    <a:pt x="30133" y="22466"/>
                    <a:pt x="30105" y="22447"/>
                  </a:cubicBezTo>
                  <a:cubicBezTo>
                    <a:pt x="30145" y="22411"/>
                    <a:pt x="30187" y="22372"/>
                    <a:pt x="30220" y="22344"/>
                  </a:cubicBezTo>
                  <a:cubicBezTo>
                    <a:pt x="30296" y="22451"/>
                    <a:pt x="30358" y="22538"/>
                    <a:pt x="30426" y="22635"/>
                  </a:cubicBezTo>
                  <a:cubicBezTo>
                    <a:pt x="30449" y="22586"/>
                    <a:pt x="30462" y="22557"/>
                    <a:pt x="30479" y="22523"/>
                  </a:cubicBezTo>
                  <a:cubicBezTo>
                    <a:pt x="30434" y="22483"/>
                    <a:pt x="30393" y="22448"/>
                    <a:pt x="30371" y="22429"/>
                  </a:cubicBezTo>
                  <a:cubicBezTo>
                    <a:pt x="30374" y="22358"/>
                    <a:pt x="30380" y="22316"/>
                    <a:pt x="30373" y="22279"/>
                  </a:cubicBezTo>
                  <a:cubicBezTo>
                    <a:pt x="30368" y="22254"/>
                    <a:pt x="30346" y="22238"/>
                    <a:pt x="30333" y="22220"/>
                  </a:cubicBezTo>
                  <a:cubicBezTo>
                    <a:pt x="30377" y="22183"/>
                    <a:pt x="30395" y="22169"/>
                    <a:pt x="30458" y="22116"/>
                  </a:cubicBezTo>
                  <a:lnTo>
                    <a:pt x="30458" y="22116"/>
                  </a:lnTo>
                  <a:cubicBezTo>
                    <a:pt x="30298" y="22120"/>
                    <a:pt x="30190" y="22123"/>
                    <a:pt x="30074" y="22127"/>
                  </a:cubicBezTo>
                  <a:cubicBezTo>
                    <a:pt x="30084" y="22079"/>
                    <a:pt x="30090" y="22048"/>
                    <a:pt x="30102" y="21996"/>
                  </a:cubicBezTo>
                  <a:cubicBezTo>
                    <a:pt x="30214" y="22004"/>
                    <a:pt x="30320" y="22011"/>
                    <a:pt x="30426" y="22018"/>
                  </a:cubicBezTo>
                  <a:lnTo>
                    <a:pt x="30476" y="21923"/>
                  </a:lnTo>
                  <a:cubicBezTo>
                    <a:pt x="30445" y="21905"/>
                    <a:pt x="30414" y="21889"/>
                    <a:pt x="30380" y="21871"/>
                  </a:cubicBezTo>
                  <a:lnTo>
                    <a:pt x="30379" y="21871"/>
                  </a:lnTo>
                  <a:cubicBezTo>
                    <a:pt x="30405" y="21820"/>
                    <a:pt x="30421" y="21792"/>
                    <a:pt x="30437" y="21758"/>
                  </a:cubicBezTo>
                  <a:cubicBezTo>
                    <a:pt x="30495" y="21774"/>
                    <a:pt x="30546" y="21790"/>
                    <a:pt x="30598" y="21807"/>
                  </a:cubicBezTo>
                  <a:cubicBezTo>
                    <a:pt x="30617" y="21677"/>
                    <a:pt x="30635" y="21562"/>
                    <a:pt x="30654" y="21443"/>
                  </a:cubicBezTo>
                  <a:lnTo>
                    <a:pt x="30654" y="21443"/>
                  </a:lnTo>
                  <a:cubicBezTo>
                    <a:pt x="30560" y="21468"/>
                    <a:pt x="30486" y="21487"/>
                    <a:pt x="30405" y="21509"/>
                  </a:cubicBezTo>
                  <a:cubicBezTo>
                    <a:pt x="30398" y="21308"/>
                    <a:pt x="30608" y="21287"/>
                    <a:pt x="30607" y="21137"/>
                  </a:cubicBezTo>
                  <a:lnTo>
                    <a:pt x="30607" y="21137"/>
                  </a:lnTo>
                  <a:cubicBezTo>
                    <a:pt x="30742" y="21150"/>
                    <a:pt x="30857" y="21162"/>
                    <a:pt x="30970" y="21174"/>
                  </a:cubicBezTo>
                  <a:lnTo>
                    <a:pt x="30983" y="21136"/>
                  </a:lnTo>
                  <a:lnTo>
                    <a:pt x="30736" y="21021"/>
                  </a:lnTo>
                  <a:lnTo>
                    <a:pt x="30780" y="20980"/>
                  </a:lnTo>
                  <a:cubicBezTo>
                    <a:pt x="30755" y="20915"/>
                    <a:pt x="30730" y="20850"/>
                    <a:pt x="30715" y="20809"/>
                  </a:cubicBezTo>
                  <a:cubicBezTo>
                    <a:pt x="30799" y="20772"/>
                    <a:pt x="30889" y="20736"/>
                    <a:pt x="31011" y="20684"/>
                  </a:cubicBezTo>
                  <a:cubicBezTo>
                    <a:pt x="30974" y="20621"/>
                    <a:pt x="30944" y="20569"/>
                    <a:pt x="30921" y="20531"/>
                  </a:cubicBezTo>
                  <a:cubicBezTo>
                    <a:pt x="31002" y="20469"/>
                    <a:pt x="31060" y="20424"/>
                    <a:pt x="31119" y="20381"/>
                  </a:cubicBezTo>
                  <a:cubicBezTo>
                    <a:pt x="31089" y="20313"/>
                    <a:pt x="31067" y="20265"/>
                    <a:pt x="31047" y="20215"/>
                  </a:cubicBezTo>
                  <a:lnTo>
                    <a:pt x="31026" y="20112"/>
                  </a:lnTo>
                  <a:lnTo>
                    <a:pt x="31099" y="20082"/>
                  </a:lnTo>
                  <a:cubicBezTo>
                    <a:pt x="31083" y="20018"/>
                    <a:pt x="31067" y="19953"/>
                    <a:pt x="31051" y="19891"/>
                  </a:cubicBezTo>
                  <a:cubicBezTo>
                    <a:pt x="30992" y="19913"/>
                    <a:pt x="30961" y="19925"/>
                    <a:pt x="30914" y="19941"/>
                  </a:cubicBezTo>
                  <a:cubicBezTo>
                    <a:pt x="30944" y="19865"/>
                    <a:pt x="30969" y="19815"/>
                    <a:pt x="30986" y="19756"/>
                  </a:cubicBezTo>
                  <a:cubicBezTo>
                    <a:pt x="30998" y="19757"/>
                    <a:pt x="31010" y="19758"/>
                    <a:pt x="31021" y="19758"/>
                  </a:cubicBezTo>
                  <a:cubicBezTo>
                    <a:pt x="31189" y="19758"/>
                    <a:pt x="31321" y="19613"/>
                    <a:pt x="31488" y="19548"/>
                  </a:cubicBezTo>
                  <a:cubicBezTo>
                    <a:pt x="31454" y="19441"/>
                    <a:pt x="31429" y="19361"/>
                    <a:pt x="31407" y="19288"/>
                  </a:cubicBezTo>
                  <a:cubicBezTo>
                    <a:pt x="31448" y="19242"/>
                    <a:pt x="31475" y="19214"/>
                    <a:pt x="31538" y="19145"/>
                  </a:cubicBezTo>
                  <a:lnTo>
                    <a:pt x="31538" y="19145"/>
                  </a:lnTo>
                  <a:cubicBezTo>
                    <a:pt x="31448" y="19158"/>
                    <a:pt x="31401" y="19166"/>
                    <a:pt x="31358" y="19172"/>
                  </a:cubicBezTo>
                  <a:cubicBezTo>
                    <a:pt x="31322" y="19129"/>
                    <a:pt x="31285" y="19086"/>
                    <a:pt x="31258" y="19054"/>
                  </a:cubicBezTo>
                  <a:cubicBezTo>
                    <a:pt x="31267" y="18963"/>
                    <a:pt x="31275" y="18882"/>
                    <a:pt x="31289" y="18732"/>
                  </a:cubicBezTo>
                  <a:cubicBezTo>
                    <a:pt x="31330" y="18845"/>
                    <a:pt x="31351" y="18901"/>
                    <a:pt x="31366" y="18944"/>
                  </a:cubicBezTo>
                  <a:cubicBezTo>
                    <a:pt x="31433" y="18939"/>
                    <a:pt x="31504" y="18933"/>
                    <a:pt x="31575" y="18929"/>
                  </a:cubicBezTo>
                  <a:cubicBezTo>
                    <a:pt x="31566" y="18758"/>
                    <a:pt x="31566" y="18760"/>
                    <a:pt x="31664" y="18598"/>
                  </a:cubicBezTo>
                  <a:lnTo>
                    <a:pt x="31664" y="18598"/>
                  </a:lnTo>
                  <a:cubicBezTo>
                    <a:pt x="31606" y="18607"/>
                    <a:pt x="31557" y="18614"/>
                    <a:pt x="31506" y="18623"/>
                  </a:cubicBezTo>
                  <a:cubicBezTo>
                    <a:pt x="31523" y="18558"/>
                    <a:pt x="31541" y="18496"/>
                    <a:pt x="31558" y="18440"/>
                  </a:cubicBezTo>
                  <a:lnTo>
                    <a:pt x="31667" y="18440"/>
                  </a:lnTo>
                  <a:cubicBezTo>
                    <a:pt x="31697" y="18309"/>
                    <a:pt x="31701" y="18177"/>
                    <a:pt x="31716" y="18081"/>
                  </a:cubicBezTo>
                  <a:cubicBezTo>
                    <a:pt x="31675" y="17996"/>
                    <a:pt x="31641" y="17926"/>
                    <a:pt x="31604" y="17858"/>
                  </a:cubicBezTo>
                  <a:cubicBezTo>
                    <a:pt x="31588" y="17842"/>
                    <a:pt x="31576" y="17823"/>
                    <a:pt x="31564" y="17802"/>
                  </a:cubicBezTo>
                  <a:lnTo>
                    <a:pt x="31585" y="17784"/>
                  </a:lnTo>
                  <a:lnTo>
                    <a:pt x="31614" y="17850"/>
                  </a:lnTo>
                  <a:cubicBezTo>
                    <a:pt x="31610" y="17853"/>
                    <a:pt x="31606" y="17857"/>
                    <a:pt x="31604" y="17858"/>
                  </a:cubicBezTo>
                  <a:lnTo>
                    <a:pt x="31604" y="17858"/>
                  </a:lnTo>
                  <a:cubicBezTo>
                    <a:pt x="31701" y="17847"/>
                    <a:pt x="31747" y="17780"/>
                    <a:pt x="31759" y="17670"/>
                  </a:cubicBezTo>
                  <a:lnTo>
                    <a:pt x="31759" y="17670"/>
                  </a:lnTo>
                  <a:cubicBezTo>
                    <a:pt x="31725" y="17684"/>
                    <a:pt x="31692" y="17699"/>
                    <a:pt x="31647" y="17720"/>
                  </a:cubicBezTo>
                  <a:cubicBezTo>
                    <a:pt x="31651" y="17650"/>
                    <a:pt x="31654" y="17584"/>
                    <a:pt x="31657" y="17521"/>
                  </a:cubicBezTo>
                  <a:cubicBezTo>
                    <a:pt x="31625" y="17499"/>
                    <a:pt x="31594" y="17478"/>
                    <a:pt x="31556" y="17450"/>
                  </a:cubicBezTo>
                  <a:cubicBezTo>
                    <a:pt x="31598" y="17421"/>
                    <a:pt x="31631" y="17397"/>
                    <a:pt x="31666" y="17372"/>
                  </a:cubicBezTo>
                  <a:cubicBezTo>
                    <a:pt x="31685" y="17394"/>
                    <a:pt x="31710" y="17422"/>
                    <a:pt x="31735" y="17452"/>
                  </a:cubicBezTo>
                  <a:cubicBezTo>
                    <a:pt x="31801" y="17424"/>
                    <a:pt x="31863" y="17399"/>
                    <a:pt x="31935" y="17369"/>
                  </a:cubicBezTo>
                  <a:cubicBezTo>
                    <a:pt x="31882" y="17284"/>
                    <a:pt x="31840" y="17215"/>
                    <a:pt x="31795" y="17144"/>
                  </a:cubicBezTo>
                  <a:cubicBezTo>
                    <a:pt x="31754" y="17175"/>
                    <a:pt x="31729" y="17194"/>
                    <a:pt x="31706" y="17212"/>
                  </a:cubicBezTo>
                  <a:cubicBezTo>
                    <a:pt x="31678" y="17234"/>
                    <a:pt x="31653" y="17256"/>
                    <a:pt x="31606" y="17296"/>
                  </a:cubicBezTo>
                  <a:cubicBezTo>
                    <a:pt x="31642" y="17119"/>
                    <a:pt x="31735" y="17022"/>
                    <a:pt x="31885" y="17003"/>
                  </a:cubicBezTo>
                  <a:cubicBezTo>
                    <a:pt x="31828" y="16950"/>
                    <a:pt x="31775" y="16903"/>
                    <a:pt x="31726" y="16859"/>
                  </a:cubicBezTo>
                  <a:cubicBezTo>
                    <a:pt x="31678" y="16885"/>
                    <a:pt x="31636" y="16907"/>
                    <a:pt x="31572" y="16941"/>
                  </a:cubicBezTo>
                  <a:cubicBezTo>
                    <a:pt x="31570" y="16841"/>
                    <a:pt x="31457" y="16804"/>
                    <a:pt x="31548" y="16700"/>
                  </a:cubicBezTo>
                  <a:lnTo>
                    <a:pt x="31548" y="16700"/>
                  </a:lnTo>
                  <a:cubicBezTo>
                    <a:pt x="31586" y="16732"/>
                    <a:pt x="31620" y="16763"/>
                    <a:pt x="31664" y="16806"/>
                  </a:cubicBezTo>
                  <a:cubicBezTo>
                    <a:pt x="31697" y="16716"/>
                    <a:pt x="31707" y="16647"/>
                    <a:pt x="31734" y="16554"/>
                  </a:cubicBezTo>
                  <a:cubicBezTo>
                    <a:pt x="31756" y="16632"/>
                    <a:pt x="31769" y="16678"/>
                    <a:pt x="31797" y="16776"/>
                  </a:cubicBezTo>
                  <a:cubicBezTo>
                    <a:pt x="31809" y="16632"/>
                    <a:pt x="31817" y="16545"/>
                    <a:pt x="31822" y="16493"/>
                  </a:cubicBezTo>
                  <a:cubicBezTo>
                    <a:pt x="31775" y="16426"/>
                    <a:pt x="31745" y="16385"/>
                    <a:pt x="31710" y="16334"/>
                  </a:cubicBezTo>
                  <a:cubicBezTo>
                    <a:pt x="31770" y="16306"/>
                    <a:pt x="31809" y="16288"/>
                    <a:pt x="31863" y="16263"/>
                  </a:cubicBezTo>
                  <a:cubicBezTo>
                    <a:pt x="31728" y="16179"/>
                    <a:pt x="31847" y="16114"/>
                    <a:pt x="31856" y="16054"/>
                  </a:cubicBezTo>
                  <a:cubicBezTo>
                    <a:pt x="31791" y="15991"/>
                    <a:pt x="31731" y="15931"/>
                    <a:pt x="31672" y="15872"/>
                  </a:cubicBezTo>
                  <a:cubicBezTo>
                    <a:pt x="31656" y="15913"/>
                    <a:pt x="31641" y="15953"/>
                    <a:pt x="31622" y="16000"/>
                  </a:cubicBezTo>
                  <a:cubicBezTo>
                    <a:pt x="31570" y="15986"/>
                    <a:pt x="31523" y="15975"/>
                    <a:pt x="31413" y="15947"/>
                  </a:cubicBezTo>
                  <a:cubicBezTo>
                    <a:pt x="31513" y="15882"/>
                    <a:pt x="31564" y="15848"/>
                    <a:pt x="31604" y="15823"/>
                  </a:cubicBezTo>
                  <a:cubicBezTo>
                    <a:pt x="31584" y="15702"/>
                    <a:pt x="31566" y="15608"/>
                    <a:pt x="31548" y="15510"/>
                  </a:cubicBezTo>
                  <a:cubicBezTo>
                    <a:pt x="31501" y="15497"/>
                    <a:pt x="31450" y="15482"/>
                    <a:pt x="31392" y="15464"/>
                  </a:cubicBezTo>
                  <a:cubicBezTo>
                    <a:pt x="31423" y="15377"/>
                    <a:pt x="31451" y="15304"/>
                    <a:pt x="31504" y="15158"/>
                  </a:cubicBezTo>
                  <a:lnTo>
                    <a:pt x="31504" y="15158"/>
                  </a:lnTo>
                  <a:cubicBezTo>
                    <a:pt x="31375" y="15245"/>
                    <a:pt x="31305" y="15291"/>
                    <a:pt x="31236" y="15338"/>
                  </a:cubicBezTo>
                  <a:cubicBezTo>
                    <a:pt x="31220" y="15574"/>
                    <a:pt x="31166" y="15791"/>
                    <a:pt x="30983" y="15926"/>
                  </a:cubicBezTo>
                  <a:cubicBezTo>
                    <a:pt x="30960" y="15900"/>
                    <a:pt x="30944" y="15882"/>
                    <a:pt x="30905" y="15839"/>
                  </a:cubicBezTo>
                  <a:cubicBezTo>
                    <a:pt x="30899" y="15908"/>
                    <a:pt x="30895" y="15950"/>
                    <a:pt x="30892" y="15989"/>
                  </a:cubicBezTo>
                  <a:cubicBezTo>
                    <a:pt x="30963" y="16082"/>
                    <a:pt x="30954" y="16182"/>
                    <a:pt x="30870" y="16257"/>
                  </a:cubicBezTo>
                  <a:cubicBezTo>
                    <a:pt x="30867" y="16289"/>
                    <a:pt x="30864" y="16323"/>
                    <a:pt x="30861" y="16360"/>
                  </a:cubicBezTo>
                  <a:cubicBezTo>
                    <a:pt x="30821" y="16375"/>
                    <a:pt x="30782" y="16391"/>
                    <a:pt x="30751" y="16403"/>
                  </a:cubicBezTo>
                  <a:cubicBezTo>
                    <a:pt x="30767" y="16454"/>
                    <a:pt x="30782" y="16501"/>
                    <a:pt x="30792" y="16537"/>
                  </a:cubicBezTo>
                  <a:cubicBezTo>
                    <a:pt x="30720" y="16581"/>
                    <a:pt x="30663" y="16616"/>
                    <a:pt x="30605" y="16651"/>
                  </a:cubicBezTo>
                  <a:lnTo>
                    <a:pt x="30545" y="16726"/>
                  </a:lnTo>
                  <a:cubicBezTo>
                    <a:pt x="30596" y="16750"/>
                    <a:pt x="30648" y="16774"/>
                    <a:pt x="30739" y="16816"/>
                  </a:cubicBezTo>
                  <a:cubicBezTo>
                    <a:pt x="30618" y="16822"/>
                    <a:pt x="30564" y="16825"/>
                    <a:pt x="30502" y="16828"/>
                  </a:cubicBezTo>
                  <a:cubicBezTo>
                    <a:pt x="30487" y="16910"/>
                    <a:pt x="30473" y="16982"/>
                    <a:pt x="30461" y="17050"/>
                  </a:cubicBezTo>
                  <a:cubicBezTo>
                    <a:pt x="30424" y="17055"/>
                    <a:pt x="30396" y="17057"/>
                    <a:pt x="30358" y="17062"/>
                  </a:cubicBezTo>
                  <a:cubicBezTo>
                    <a:pt x="30323" y="17275"/>
                    <a:pt x="30118" y="17418"/>
                    <a:pt x="30133" y="17645"/>
                  </a:cubicBezTo>
                  <a:cubicBezTo>
                    <a:pt x="30191" y="17641"/>
                    <a:pt x="30239" y="17638"/>
                    <a:pt x="30321" y="17582"/>
                  </a:cubicBezTo>
                  <a:lnTo>
                    <a:pt x="30321" y="17582"/>
                  </a:lnTo>
                  <a:cubicBezTo>
                    <a:pt x="30322" y="17592"/>
                    <a:pt x="30323" y="17602"/>
                    <a:pt x="30324" y="17612"/>
                  </a:cubicBezTo>
                  <a:lnTo>
                    <a:pt x="30324" y="17612"/>
                  </a:lnTo>
                  <a:cubicBezTo>
                    <a:pt x="30331" y="17597"/>
                    <a:pt x="30339" y="17581"/>
                    <a:pt x="30348" y="17562"/>
                  </a:cubicBezTo>
                  <a:lnTo>
                    <a:pt x="30348" y="17562"/>
                  </a:lnTo>
                  <a:cubicBezTo>
                    <a:pt x="30338" y="17569"/>
                    <a:pt x="30329" y="17576"/>
                    <a:pt x="30321" y="17582"/>
                  </a:cubicBezTo>
                  <a:lnTo>
                    <a:pt x="30321" y="17582"/>
                  </a:lnTo>
                  <a:cubicBezTo>
                    <a:pt x="30320" y="17569"/>
                    <a:pt x="30319" y="17556"/>
                    <a:pt x="30320" y="17543"/>
                  </a:cubicBezTo>
                  <a:cubicBezTo>
                    <a:pt x="30320" y="17539"/>
                    <a:pt x="30325" y="17535"/>
                    <a:pt x="30330" y="17535"/>
                  </a:cubicBezTo>
                  <a:cubicBezTo>
                    <a:pt x="30337" y="17535"/>
                    <a:pt x="30346" y="17542"/>
                    <a:pt x="30348" y="17562"/>
                  </a:cubicBezTo>
                  <a:cubicBezTo>
                    <a:pt x="30348" y="17562"/>
                    <a:pt x="30348" y="17562"/>
                    <a:pt x="30348" y="17562"/>
                  </a:cubicBezTo>
                  <a:lnTo>
                    <a:pt x="30348" y="17562"/>
                  </a:lnTo>
                  <a:cubicBezTo>
                    <a:pt x="30348" y="17562"/>
                    <a:pt x="30348" y="17562"/>
                    <a:pt x="30348" y="17562"/>
                  </a:cubicBezTo>
                  <a:lnTo>
                    <a:pt x="30348" y="17562"/>
                  </a:lnTo>
                  <a:cubicBezTo>
                    <a:pt x="30361" y="17565"/>
                    <a:pt x="30345" y="17602"/>
                    <a:pt x="30327" y="17639"/>
                  </a:cubicBezTo>
                  <a:cubicBezTo>
                    <a:pt x="30326" y="17630"/>
                    <a:pt x="30325" y="17621"/>
                    <a:pt x="30324" y="17612"/>
                  </a:cubicBezTo>
                  <a:lnTo>
                    <a:pt x="30324" y="17612"/>
                  </a:lnTo>
                  <a:cubicBezTo>
                    <a:pt x="30291" y="17686"/>
                    <a:pt x="30285" y="17718"/>
                    <a:pt x="30280" y="17745"/>
                  </a:cubicBezTo>
                  <a:cubicBezTo>
                    <a:pt x="30226" y="17750"/>
                    <a:pt x="30193" y="17755"/>
                    <a:pt x="30148" y="17762"/>
                  </a:cubicBezTo>
                  <a:cubicBezTo>
                    <a:pt x="30192" y="17800"/>
                    <a:pt x="30224" y="17828"/>
                    <a:pt x="30279" y="17877"/>
                  </a:cubicBezTo>
                  <a:cubicBezTo>
                    <a:pt x="30198" y="17871"/>
                    <a:pt x="30145" y="17867"/>
                    <a:pt x="30073" y="17862"/>
                  </a:cubicBezTo>
                  <a:cubicBezTo>
                    <a:pt x="30068" y="18143"/>
                    <a:pt x="30009" y="18407"/>
                    <a:pt x="29983" y="18670"/>
                  </a:cubicBezTo>
                  <a:cubicBezTo>
                    <a:pt x="30023" y="18702"/>
                    <a:pt x="30050" y="18724"/>
                    <a:pt x="30096" y="18760"/>
                  </a:cubicBezTo>
                  <a:cubicBezTo>
                    <a:pt x="30030" y="18817"/>
                    <a:pt x="29973" y="18866"/>
                    <a:pt x="29915" y="18914"/>
                  </a:cubicBezTo>
                  <a:cubicBezTo>
                    <a:pt x="29943" y="18942"/>
                    <a:pt x="29971" y="18970"/>
                    <a:pt x="30009" y="19008"/>
                  </a:cubicBezTo>
                  <a:cubicBezTo>
                    <a:pt x="29953" y="19013"/>
                    <a:pt x="29918" y="19017"/>
                    <a:pt x="29852" y="19023"/>
                  </a:cubicBezTo>
                  <a:cubicBezTo>
                    <a:pt x="29940" y="19132"/>
                    <a:pt x="30015" y="19223"/>
                    <a:pt x="30081" y="19304"/>
                  </a:cubicBezTo>
                  <a:cubicBezTo>
                    <a:pt x="30095" y="19517"/>
                    <a:pt x="29915" y="19460"/>
                    <a:pt x="29803" y="19541"/>
                  </a:cubicBezTo>
                  <a:cubicBezTo>
                    <a:pt x="29846" y="19589"/>
                    <a:pt x="29874" y="19620"/>
                    <a:pt x="29909" y="19659"/>
                  </a:cubicBezTo>
                  <a:cubicBezTo>
                    <a:pt x="29862" y="19666"/>
                    <a:pt x="29821" y="19672"/>
                    <a:pt x="29821" y="19672"/>
                  </a:cubicBezTo>
                  <a:cubicBezTo>
                    <a:pt x="29722" y="19765"/>
                    <a:pt x="29652" y="19831"/>
                    <a:pt x="29578" y="19900"/>
                  </a:cubicBezTo>
                  <a:cubicBezTo>
                    <a:pt x="29593" y="19913"/>
                    <a:pt x="29618" y="19938"/>
                    <a:pt x="29650" y="19969"/>
                  </a:cubicBezTo>
                  <a:cubicBezTo>
                    <a:pt x="29631" y="20013"/>
                    <a:pt x="29612" y="20060"/>
                    <a:pt x="29566" y="20172"/>
                  </a:cubicBezTo>
                  <a:cubicBezTo>
                    <a:pt x="29558" y="20172"/>
                    <a:pt x="29500" y="20169"/>
                    <a:pt x="29478" y="20168"/>
                  </a:cubicBezTo>
                  <a:cubicBezTo>
                    <a:pt x="29456" y="20307"/>
                    <a:pt x="29434" y="20440"/>
                    <a:pt x="29413" y="20568"/>
                  </a:cubicBezTo>
                  <a:cubicBezTo>
                    <a:pt x="29403" y="20631"/>
                    <a:pt x="29391" y="20694"/>
                    <a:pt x="29381" y="20758"/>
                  </a:cubicBezTo>
                  <a:lnTo>
                    <a:pt x="29333" y="20940"/>
                  </a:lnTo>
                  <a:cubicBezTo>
                    <a:pt x="29368" y="20962"/>
                    <a:pt x="29406" y="20987"/>
                    <a:pt x="29446" y="21012"/>
                  </a:cubicBezTo>
                  <a:cubicBezTo>
                    <a:pt x="29422" y="21077"/>
                    <a:pt x="29402" y="21134"/>
                    <a:pt x="29388" y="21174"/>
                  </a:cubicBezTo>
                  <a:cubicBezTo>
                    <a:pt x="29421" y="21215"/>
                    <a:pt x="29441" y="21242"/>
                    <a:pt x="29477" y="21289"/>
                  </a:cubicBezTo>
                  <a:cubicBezTo>
                    <a:pt x="29405" y="21326"/>
                    <a:pt x="29353" y="21351"/>
                    <a:pt x="29299" y="21377"/>
                  </a:cubicBezTo>
                  <a:cubicBezTo>
                    <a:pt x="29308" y="21271"/>
                    <a:pt x="29315" y="21175"/>
                    <a:pt x="29324" y="21074"/>
                  </a:cubicBezTo>
                  <a:lnTo>
                    <a:pt x="29241" y="21074"/>
                  </a:lnTo>
                  <a:cubicBezTo>
                    <a:pt x="29209" y="21170"/>
                    <a:pt x="29193" y="21311"/>
                    <a:pt x="29149" y="21327"/>
                  </a:cubicBezTo>
                  <a:cubicBezTo>
                    <a:pt x="29037" y="21367"/>
                    <a:pt x="29144" y="21508"/>
                    <a:pt x="29022" y="21534"/>
                  </a:cubicBezTo>
                  <a:cubicBezTo>
                    <a:pt x="28975" y="21543"/>
                    <a:pt x="29029" y="21713"/>
                    <a:pt x="28916" y="21713"/>
                  </a:cubicBezTo>
                  <a:cubicBezTo>
                    <a:pt x="28914" y="21713"/>
                    <a:pt x="28911" y="21713"/>
                    <a:pt x="28909" y="21712"/>
                  </a:cubicBezTo>
                  <a:cubicBezTo>
                    <a:pt x="28900" y="21815"/>
                    <a:pt x="28891" y="21914"/>
                    <a:pt x="28882" y="22013"/>
                  </a:cubicBezTo>
                  <a:cubicBezTo>
                    <a:pt x="28803" y="22073"/>
                    <a:pt x="28720" y="22119"/>
                    <a:pt x="28644" y="22170"/>
                  </a:cubicBezTo>
                  <a:lnTo>
                    <a:pt x="28644" y="22273"/>
                  </a:lnTo>
                  <a:cubicBezTo>
                    <a:pt x="28592" y="22301"/>
                    <a:pt x="28550" y="22326"/>
                    <a:pt x="28504" y="22352"/>
                  </a:cubicBezTo>
                  <a:cubicBezTo>
                    <a:pt x="28503" y="22392"/>
                    <a:pt x="28500" y="22429"/>
                    <a:pt x="28498" y="22466"/>
                  </a:cubicBezTo>
                  <a:cubicBezTo>
                    <a:pt x="28456" y="22461"/>
                    <a:pt x="28413" y="22457"/>
                    <a:pt x="28363" y="22451"/>
                  </a:cubicBezTo>
                  <a:cubicBezTo>
                    <a:pt x="28353" y="22511"/>
                    <a:pt x="28345" y="22555"/>
                    <a:pt x="28339" y="22594"/>
                  </a:cubicBezTo>
                  <a:cubicBezTo>
                    <a:pt x="28306" y="22608"/>
                    <a:pt x="28279" y="22620"/>
                    <a:pt x="28241" y="22636"/>
                  </a:cubicBezTo>
                  <a:cubicBezTo>
                    <a:pt x="28234" y="22756"/>
                    <a:pt x="28225" y="22873"/>
                    <a:pt x="28217" y="22989"/>
                  </a:cubicBezTo>
                  <a:cubicBezTo>
                    <a:pt x="28198" y="22997"/>
                    <a:pt x="28175" y="23006"/>
                    <a:pt x="28151" y="23014"/>
                  </a:cubicBezTo>
                  <a:cubicBezTo>
                    <a:pt x="28156" y="23044"/>
                    <a:pt x="28157" y="23065"/>
                    <a:pt x="28160" y="23085"/>
                  </a:cubicBezTo>
                  <a:cubicBezTo>
                    <a:pt x="28128" y="23101"/>
                    <a:pt x="28095" y="23117"/>
                    <a:pt x="28060" y="23134"/>
                  </a:cubicBezTo>
                  <a:cubicBezTo>
                    <a:pt x="28045" y="23238"/>
                    <a:pt x="28016" y="23328"/>
                    <a:pt x="27992" y="23429"/>
                  </a:cubicBezTo>
                  <a:cubicBezTo>
                    <a:pt x="27954" y="23443"/>
                    <a:pt x="27916" y="23456"/>
                    <a:pt x="27861" y="23475"/>
                  </a:cubicBezTo>
                  <a:cubicBezTo>
                    <a:pt x="27854" y="23707"/>
                    <a:pt x="27617" y="23822"/>
                    <a:pt x="27521" y="24019"/>
                  </a:cubicBezTo>
                  <a:cubicBezTo>
                    <a:pt x="27523" y="24072"/>
                    <a:pt x="27524" y="24124"/>
                    <a:pt x="27526" y="24156"/>
                  </a:cubicBezTo>
                  <a:cubicBezTo>
                    <a:pt x="27463" y="24203"/>
                    <a:pt x="27408" y="24244"/>
                    <a:pt x="27358" y="24281"/>
                  </a:cubicBezTo>
                  <a:cubicBezTo>
                    <a:pt x="27374" y="24458"/>
                    <a:pt x="27304" y="24578"/>
                    <a:pt x="27214" y="24720"/>
                  </a:cubicBezTo>
                  <a:cubicBezTo>
                    <a:pt x="27148" y="24820"/>
                    <a:pt x="27009" y="24848"/>
                    <a:pt x="26996" y="24937"/>
                  </a:cubicBezTo>
                  <a:cubicBezTo>
                    <a:pt x="26973" y="25089"/>
                    <a:pt x="26840" y="25139"/>
                    <a:pt x="26776" y="25242"/>
                  </a:cubicBezTo>
                  <a:cubicBezTo>
                    <a:pt x="26778" y="25264"/>
                    <a:pt x="26780" y="25286"/>
                    <a:pt x="26780" y="25308"/>
                  </a:cubicBezTo>
                  <a:lnTo>
                    <a:pt x="26752" y="25311"/>
                  </a:lnTo>
                  <a:lnTo>
                    <a:pt x="26762" y="25242"/>
                  </a:lnTo>
                  <a:lnTo>
                    <a:pt x="26776" y="25242"/>
                  </a:lnTo>
                  <a:cubicBezTo>
                    <a:pt x="26748" y="25236"/>
                    <a:pt x="26723" y="25232"/>
                    <a:pt x="26699" y="25226"/>
                  </a:cubicBezTo>
                  <a:cubicBezTo>
                    <a:pt x="26665" y="25302"/>
                    <a:pt x="26636" y="25367"/>
                    <a:pt x="26609" y="25429"/>
                  </a:cubicBezTo>
                  <a:cubicBezTo>
                    <a:pt x="26631" y="25511"/>
                    <a:pt x="26653" y="25591"/>
                    <a:pt x="26684" y="25699"/>
                  </a:cubicBezTo>
                  <a:cubicBezTo>
                    <a:pt x="26614" y="25651"/>
                    <a:pt x="26564" y="25616"/>
                    <a:pt x="26509" y="25579"/>
                  </a:cubicBezTo>
                  <a:cubicBezTo>
                    <a:pt x="26481" y="25616"/>
                    <a:pt x="26462" y="25639"/>
                    <a:pt x="26446" y="25660"/>
                  </a:cubicBezTo>
                  <a:cubicBezTo>
                    <a:pt x="26478" y="25710"/>
                    <a:pt x="26505" y="25752"/>
                    <a:pt x="26536" y="25802"/>
                  </a:cubicBezTo>
                  <a:cubicBezTo>
                    <a:pt x="26483" y="25807"/>
                    <a:pt x="26456" y="25810"/>
                    <a:pt x="26419" y="25813"/>
                  </a:cubicBezTo>
                  <a:cubicBezTo>
                    <a:pt x="26447" y="25870"/>
                    <a:pt x="26471" y="25920"/>
                    <a:pt x="26496" y="25969"/>
                  </a:cubicBezTo>
                  <a:cubicBezTo>
                    <a:pt x="26343" y="25935"/>
                    <a:pt x="26206" y="25904"/>
                    <a:pt x="26080" y="25876"/>
                  </a:cubicBezTo>
                  <a:cubicBezTo>
                    <a:pt x="26033" y="25972"/>
                    <a:pt x="25997" y="26045"/>
                    <a:pt x="25960" y="26119"/>
                  </a:cubicBezTo>
                  <a:cubicBezTo>
                    <a:pt x="25922" y="26089"/>
                    <a:pt x="25900" y="26073"/>
                    <a:pt x="25878" y="26054"/>
                  </a:cubicBezTo>
                  <a:cubicBezTo>
                    <a:pt x="25859" y="26094"/>
                    <a:pt x="25846" y="26123"/>
                    <a:pt x="25832" y="26151"/>
                  </a:cubicBezTo>
                  <a:cubicBezTo>
                    <a:pt x="25774" y="26148"/>
                    <a:pt x="25722" y="26147"/>
                    <a:pt x="25674" y="26145"/>
                  </a:cubicBezTo>
                  <a:cubicBezTo>
                    <a:pt x="25666" y="26175"/>
                    <a:pt x="25660" y="26204"/>
                    <a:pt x="25654" y="26232"/>
                  </a:cubicBezTo>
                  <a:cubicBezTo>
                    <a:pt x="25625" y="26234"/>
                    <a:pt x="25599" y="26235"/>
                    <a:pt x="25574" y="26236"/>
                  </a:cubicBezTo>
                  <a:cubicBezTo>
                    <a:pt x="25565" y="26270"/>
                    <a:pt x="25556" y="26300"/>
                    <a:pt x="25547" y="26337"/>
                  </a:cubicBezTo>
                  <a:cubicBezTo>
                    <a:pt x="25491" y="26353"/>
                    <a:pt x="25435" y="26367"/>
                    <a:pt x="25378" y="26385"/>
                  </a:cubicBezTo>
                  <a:cubicBezTo>
                    <a:pt x="25415" y="26501"/>
                    <a:pt x="25256" y="26445"/>
                    <a:pt x="25244" y="26531"/>
                  </a:cubicBezTo>
                  <a:cubicBezTo>
                    <a:pt x="25237" y="26585"/>
                    <a:pt x="25209" y="26595"/>
                    <a:pt x="25175" y="26595"/>
                  </a:cubicBezTo>
                  <a:cubicBezTo>
                    <a:pt x="25154" y="26595"/>
                    <a:pt x="25132" y="26592"/>
                    <a:pt x="25110" y="26592"/>
                  </a:cubicBezTo>
                  <a:cubicBezTo>
                    <a:pt x="25081" y="26592"/>
                    <a:pt x="25054" y="26598"/>
                    <a:pt x="25037" y="26628"/>
                  </a:cubicBezTo>
                  <a:cubicBezTo>
                    <a:pt x="25001" y="26688"/>
                    <a:pt x="24944" y="26740"/>
                    <a:pt x="24869" y="26828"/>
                  </a:cubicBezTo>
                  <a:cubicBezTo>
                    <a:pt x="24878" y="26750"/>
                    <a:pt x="24881" y="26721"/>
                    <a:pt x="24888" y="26656"/>
                  </a:cubicBezTo>
                  <a:lnTo>
                    <a:pt x="24888" y="26656"/>
                  </a:lnTo>
                  <a:cubicBezTo>
                    <a:pt x="24810" y="26721"/>
                    <a:pt x="24767" y="26757"/>
                    <a:pt x="24713" y="26801"/>
                  </a:cubicBezTo>
                  <a:cubicBezTo>
                    <a:pt x="24763" y="26812"/>
                    <a:pt x="24789" y="26818"/>
                    <a:pt x="24869" y="26834"/>
                  </a:cubicBezTo>
                  <a:cubicBezTo>
                    <a:pt x="24726" y="26897"/>
                    <a:pt x="24629" y="26940"/>
                    <a:pt x="24535" y="26982"/>
                  </a:cubicBezTo>
                  <a:cubicBezTo>
                    <a:pt x="24535" y="27004"/>
                    <a:pt x="24530" y="27025"/>
                    <a:pt x="24527" y="27047"/>
                  </a:cubicBezTo>
                  <a:lnTo>
                    <a:pt x="24500" y="27044"/>
                  </a:lnTo>
                  <a:lnTo>
                    <a:pt x="24523" y="26979"/>
                  </a:lnTo>
                  <a:cubicBezTo>
                    <a:pt x="24527" y="26981"/>
                    <a:pt x="24533" y="26981"/>
                    <a:pt x="24535" y="26981"/>
                  </a:cubicBezTo>
                  <a:cubicBezTo>
                    <a:pt x="24516" y="26957"/>
                    <a:pt x="24500" y="26932"/>
                    <a:pt x="24485" y="26909"/>
                  </a:cubicBezTo>
                  <a:cubicBezTo>
                    <a:pt x="24183" y="27018"/>
                    <a:pt x="24191" y="27025"/>
                    <a:pt x="24117" y="27119"/>
                  </a:cubicBezTo>
                  <a:cubicBezTo>
                    <a:pt x="24094" y="27115"/>
                    <a:pt x="24072" y="27113"/>
                    <a:pt x="24050" y="27113"/>
                  </a:cubicBezTo>
                  <a:cubicBezTo>
                    <a:pt x="23969" y="27113"/>
                    <a:pt x="23892" y="27140"/>
                    <a:pt x="23817" y="27187"/>
                  </a:cubicBezTo>
                  <a:cubicBezTo>
                    <a:pt x="23765" y="27218"/>
                    <a:pt x="23690" y="27218"/>
                    <a:pt x="23649" y="27255"/>
                  </a:cubicBezTo>
                  <a:cubicBezTo>
                    <a:pt x="23561" y="27333"/>
                    <a:pt x="23487" y="27427"/>
                    <a:pt x="23403" y="27516"/>
                  </a:cubicBezTo>
                  <a:cubicBezTo>
                    <a:pt x="23286" y="27522"/>
                    <a:pt x="23167" y="27527"/>
                    <a:pt x="23103" y="27669"/>
                  </a:cubicBezTo>
                  <a:cubicBezTo>
                    <a:pt x="23096" y="27686"/>
                    <a:pt x="23075" y="27708"/>
                    <a:pt x="23061" y="27711"/>
                  </a:cubicBezTo>
                  <a:cubicBezTo>
                    <a:pt x="22909" y="27740"/>
                    <a:pt x="22815" y="27834"/>
                    <a:pt x="22709" y="27928"/>
                  </a:cubicBezTo>
                  <a:cubicBezTo>
                    <a:pt x="22656" y="27973"/>
                    <a:pt x="22559" y="27971"/>
                    <a:pt x="22440" y="28001"/>
                  </a:cubicBezTo>
                  <a:cubicBezTo>
                    <a:pt x="22399" y="28031"/>
                    <a:pt x="22385" y="28142"/>
                    <a:pt x="22250" y="28164"/>
                  </a:cubicBezTo>
                  <a:cubicBezTo>
                    <a:pt x="22169" y="28179"/>
                    <a:pt x="22096" y="28289"/>
                    <a:pt x="22019" y="28355"/>
                  </a:cubicBezTo>
                  <a:cubicBezTo>
                    <a:pt x="21995" y="28346"/>
                    <a:pt x="21976" y="28340"/>
                    <a:pt x="21969" y="28337"/>
                  </a:cubicBezTo>
                  <a:cubicBezTo>
                    <a:pt x="21890" y="28418"/>
                    <a:pt x="21817" y="28507"/>
                    <a:pt x="21735" y="28579"/>
                  </a:cubicBezTo>
                  <a:cubicBezTo>
                    <a:pt x="21763" y="28590"/>
                    <a:pt x="21790" y="28602"/>
                    <a:pt x="21822" y="28617"/>
                  </a:cubicBezTo>
                  <a:cubicBezTo>
                    <a:pt x="21785" y="28663"/>
                    <a:pt x="21748" y="28708"/>
                    <a:pt x="21707" y="28761"/>
                  </a:cubicBezTo>
                  <a:cubicBezTo>
                    <a:pt x="21659" y="28718"/>
                    <a:pt x="21625" y="28689"/>
                    <a:pt x="21576" y="28645"/>
                  </a:cubicBezTo>
                  <a:cubicBezTo>
                    <a:pt x="21514" y="28743"/>
                    <a:pt x="21425" y="28783"/>
                    <a:pt x="21324" y="28783"/>
                  </a:cubicBezTo>
                  <a:cubicBezTo>
                    <a:pt x="21285" y="28783"/>
                    <a:pt x="21245" y="28778"/>
                    <a:pt x="21204" y="28767"/>
                  </a:cubicBezTo>
                  <a:cubicBezTo>
                    <a:pt x="21198" y="28824"/>
                    <a:pt x="21195" y="28861"/>
                    <a:pt x="21192" y="28896"/>
                  </a:cubicBezTo>
                  <a:cubicBezTo>
                    <a:pt x="21158" y="28952"/>
                    <a:pt x="21024" y="28908"/>
                    <a:pt x="21072" y="29019"/>
                  </a:cubicBezTo>
                  <a:cubicBezTo>
                    <a:pt x="21110" y="29036"/>
                    <a:pt x="21119" y="29052"/>
                    <a:pt x="21132" y="29079"/>
                  </a:cubicBezTo>
                  <a:cubicBezTo>
                    <a:pt x="21063" y="29126"/>
                    <a:pt x="20991" y="29175"/>
                    <a:pt x="20913" y="29228"/>
                  </a:cubicBezTo>
                  <a:cubicBezTo>
                    <a:pt x="20889" y="29217"/>
                    <a:pt x="20851" y="29201"/>
                    <a:pt x="20807" y="29182"/>
                  </a:cubicBezTo>
                  <a:cubicBezTo>
                    <a:pt x="20902" y="29129"/>
                    <a:pt x="20992" y="29077"/>
                    <a:pt x="21072" y="29019"/>
                  </a:cubicBezTo>
                  <a:lnTo>
                    <a:pt x="21072" y="29019"/>
                  </a:lnTo>
                  <a:cubicBezTo>
                    <a:pt x="21033" y="29035"/>
                    <a:pt x="21000" y="29042"/>
                    <a:pt x="20971" y="29042"/>
                  </a:cubicBezTo>
                  <a:cubicBezTo>
                    <a:pt x="20865" y="29042"/>
                    <a:pt x="20809" y="28957"/>
                    <a:pt x="20755" y="28957"/>
                  </a:cubicBezTo>
                  <a:cubicBezTo>
                    <a:pt x="20754" y="28957"/>
                    <a:pt x="20754" y="28957"/>
                    <a:pt x="20754" y="28957"/>
                  </a:cubicBezTo>
                  <a:cubicBezTo>
                    <a:pt x="20643" y="29005"/>
                    <a:pt x="20539" y="29064"/>
                    <a:pt x="20436" y="29114"/>
                  </a:cubicBezTo>
                  <a:cubicBezTo>
                    <a:pt x="20332" y="29163"/>
                    <a:pt x="20229" y="29210"/>
                    <a:pt x="20127" y="29255"/>
                  </a:cubicBezTo>
                  <a:cubicBezTo>
                    <a:pt x="19925" y="29353"/>
                    <a:pt x="19730" y="29450"/>
                    <a:pt x="19522" y="29531"/>
                  </a:cubicBezTo>
                  <a:cubicBezTo>
                    <a:pt x="19515" y="29551"/>
                    <a:pt x="19502" y="29570"/>
                    <a:pt x="19490" y="29589"/>
                  </a:cubicBezTo>
                  <a:lnTo>
                    <a:pt x="19466" y="29576"/>
                  </a:lnTo>
                  <a:lnTo>
                    <a:pt x="19512" y="29525"/>
                  </a:lnTo>
                  <a:cubicBezTo>
                    <a:pt x="19516" y="29528"/>
                    <a:pt x="19522" y="29531"/>
                    <a:pt x="19522" y="29531"/>
                  </a:cubicBezTo>
                  <a:cubicBezTo>
                    <a:pt x="19512" y="29494"/>
                    <a:pt x="19506" y="29460"/>
                    <a:pt x="19497" y="29413"/>
                  </a:cubicBezTo>
                  <a:cubicBezTo>
                    <a:pt x="19449" y="29453"/>
                    <a:pt x="19433" y="29464"/>
                    <a:pt x="19425" y="29470"/>
                  </a:cubicBezTo>
                  <a:cubicBezTo>
                    <a:pt x="19247" y="29489"/>
                    <a:pt x="19106" y="29511"/>
                    <a:pt x="18952" y="29511"/>
                  </a:cubicBezTo>
                  <a:cubicBezTo>
                    <a:pt x="18938" y="29511"/>
                    <a:pt x="18924" y="29510"/>
                    <a:pt x="18910" y="29510"/>
                  </a:cubicBezTo>
                  <a:cubicBezTo>
                    <a:pt x="18878" y="29484"/>
                    <a:pt x="18838" y="29453"/>
                    <a:pt x="18779" y="29407"/>
                  </a:cubicBezTo>
                  <a:cubicBezTo>
                    <a:pt x="18719" y="29441"/>
                    <a:pt x="18663" y="29481"/>
                    <a:pt x="18598" y="29504"/>
                  </a:cubicBezTo>
                  <a:cubicBezTo>
                    <a:pt x="18515" y="29534"/>
                    <a:pt x="18435" y="29603"/>
                    <a:pt x="18343" y="29603"/>
                  </a:cubicBezTo>
                  <a:cubicBezTo>
                    <a:pt x="18306" y="29603"/>
                    <a:pt x="18267" y="29591"/>
                    <a:pt x="18225" y="29561"/>
                  </a:cubicBezTo>
                  <a:cubicBezTo>
                    <a:pt x="18217" y="29556"/>
                    <a:pt x="18206" y="29554"/>
                    <a:pt x="18193" y="29554"/>
                  </a:cubicBezTo>
                  <a:cubicBezTo>
                    <a:pt x="18165" y="29554"/>
                    <a:pt x="18129" y="29563"/>
                    <a:pt x="18100" y="29564"/>
                  </a:cubicBezTo>
                  <a:cubicBezTo>
                    <a:pt x="18097" y="29564"/>
                    <a:pt x="18094" y="29564"/>
                    <a:pt x="18091" y="29564"/>
                  </a:cubicBezTo>
                  <a:cubicBezTo>
                    <a:pt x="17879" y="29564"/>
                    <a:pt x="17699" y="29674"/>
                    <a:pt x="17513" y="29742"/>
                  </a:cubicBezTo>
                  <a:cubicBezTo>
                    <a:pt x="17482" y="29719"/>
                    <a:pt x="17457" y="29701"/>
                    <a:pt x="17449" y="29695"/>
                  </a:cubicBezTo>
                  <a:cubicBezTo>
                    <a:pt x="17363" y="29719"/>
                    <a:pt x="17286" y="29741"/>
                    <a:pt x="17211" y="29763"/>
                  </a:cubicBezTo>
                  <a:cubicBezTo>
                    <a:pt x="17201" y="29795"/>
                    <a:pt x="17192" y="29828"/>
                    <a:pt x="17189" y="29840"/>
                  </a:cubicBezTo>
                  <a:cubicBezTo>
                    <a:pt x="17020" y="29865"/>
                    <a:pt x="16880" y="29887"/>
                    <a:pt x="16723" y="29910"/>
                  </a:cubicBezTo>
                  <a:cubicBezTo>
                    <a:pt x="16761" y="29873"/>
                    <a:pt x="16781" y="29853"/>
                    <a:pt x="16815" y="29819"/>
                  </a:cubicBezTo>
                  <a:cubicBezTo>
                    <a:pt x="16767" y="29815"/>
                    <a:pt x="16730" y="29810"/>
                    <a:pt x="16693" y="29807"/>
                  </a:cubicBezTo>
                  <a:cubicBezTo>
                    <a:pt x="16674" y="29870"/>
                    <a:pt x="16658" y="29920"/>
                    <a:pt x="16627" y="30021"/>
                  </a:cubicBezTo>
                  <a:cubicBezTo>
                    <a:pt x="16606" y="29913"/>
                    <a:pt x="16596" y="29860"/>
                    <a:pt x="16586" y="29804"/>
                  </a:cubicBezTo>
                  <a:cubicBezTo>
                    <a:pt x="16543" y="29810"/>
                    <a:pt x="16512" y="29816"/>
                    <a:pt x="16478" y="29822"/>
                  </a:cubicBezTo>
                  <a:cubicBezTo>
                    <a:pt x="16497" y="29854"/>
                    <a:pt x="16512" y="29881"/>
                    <a:pt x="16531" y="29912"/>
                  </a:cubicBezTo>
                  <a:cubicBezTo>
                    <a:pt x="16461" y="29913"/>
                    <a:pt x="16402" y="29913"/>
                    <a:pt x="16342" y="29915"/>
                  </a:cubicBezTo>
                  <a:cubicBezTo>
                    <a:pt x="16339" y="29857"/>
                    <a:pt x="16337" y="29812"/>
                    <a:pt x="16333" y="29723"/>
                  </a:cubicBezTo>
                  <a:cubicBezTo>
                    <a:pt x="16234" y="29826"/>
                    <a:pt x="16164" y="29906"/>
                    <a:pt x="16090" y="29973"/>
                  </a:cubicBezTo>
                  <a:cubicBezTo>
                    <a:pt x="16056" y="29943"/>
                    <a:pt x="16012" y="29900"/>
                    <a:pt x="15981" y="29872"/>
                  </a:cubicBezTo>
                  <a:cubicBezTo>
                    <a:pt x="15849" y="29860"/>
                    <a:pt x="15730" y="29850"/>
                    <a:pt x="15618" y="29840"/>
                  </a:cubicBezTo>
                  <a:cubicBezTo>
                    <a:pt x="15600" y="29882"/>
                    <a:pt x="15587" y="29913"/>
                    <a:pt x="15565" y="29969"/>
                  </a:cubicBezTo>
                  <a:cubicBezTo>
                    <a:pt x="15474" y="29898"/>
                    <a:pt x="15404" y="29845"/>
                    <a:pt x="15341" y="29795"/>
                  </a:cubicBezTo>
                  <a:cubicBezTo>
                    <a:pt x="15291" y="29819"/>
                    <a:pt x="15259" y="29834"/>
                    <a:pt x="15229" y="29847"/>
                  </a:cubicBezTo>
                  <a:cubicBezTo>
                    <a:pt x="15207" y="29823"/>
                    <a:pt x="15193" y="29809"/>
                    <a:pt x="15193" y="29809"/>
                  </a:cubicBezTo>
                  <a:cubicBezTo>
                    <a:pt x="15123" y="29819"/>
                    <a:pt x="15063" y="29826"/>
                    <a:pt x="15007" y="29837"/>
                  </a:cubicBezTo>
                  <a:cubicBezTo>
                    <a:pt x="14992" y="29854"/>
                    <a:pt x="14975" y="29869"/>
                    <a:pt x="14957" y="29882"/>
                  </a:cubicBezTo>
                  <a:lnTo>
                    <a:pt x="14939" y="29863"/>
                  </a:lnTo>
                  <a:lnTo>
                    <a:pt x="14998" y="29828"/>
                  </a:lnTo>
                  <a:cubicBezTo>
                    <a:pt x="15003" y="29832"/>
                    <a:pt x="15006" y="29835"/>
                    <a:pt x="15007" y="29837"/>
                  </a:cubicBezTo>
                  <a:cubicBezTo>
                    <a:pt x="14979" y="29794"/>
                    <a:pt x="14954" y="29754"/>
                    <a:pt x="14934" y="29720"/>
                  </a:cubicBezTo>
                  <a:cubicBezTo>
                    <a:pt x="14806" y="29706"/>
                    <a:pt x="14688" y="29706"/>
                    <a:pt x="14576" y="29684"/>
                  </a:cubicBezTo>
                  <a:cubicBezTo>
                    <a:pt x="14551" y="29719"/>
                    <a:pt x="14530" y="29748"/>
                    <a:pt x="14510" y="29778"/>
                  </a:cubicBezTo>
                  <a:cubicBezTo>
                    <a:pt x="14503" y="29770"/>
                    <a:pt x="14497" y="29765"/>
                    <a:pt x="14486" y="29754"/>
                  </a:cubicBezTo>
                  <a:cubicBezTo>
                    <a:pt x="14488" y="29712"/>
                    <a:pt x="14489" y="29666"/>
                    <a:pt x="14491" y="29609"/>
                  </a:cubicBezTo>
                  <a:cubicBezTo>
                    <a:pt x="14327" y="29545"/>
                    <a:pt x="14123" y="29582"/>
                    <a:pt x="13995" y="29447"/>
                  </a:cubicBezTo>
                  <a:cubicBezTo>
                    <a:pt x="13949" y="29457"/>
                    <a:pt x="13903" y="29477"/>
                    <a:pt x="13864" y="29477"/>
                  </a:cubicBezTo>
                  <a:cubicBezTo>
                    <a:pt x="13857" y="29477"/>
                    <a:pt x="13850" y="29476"/>
                    <a:pt x="13843" y="29475"/>
                  </a:cubicBezTo>
                  <a:cubicBezTo>
                    <a:pt x="13777" y="29458"/>
                    <a:pt x="13721" y="29401"/>
                    <a:pt x="13655" y="29389"/>
                  </a:cubicBezTo>
                  <a:cubicBezTo>
                    <a:pt x="13640" y="29386"/>
                    <a:pt x="13624" y="29385"/>
                    <a:pt x="13608" y="29385"/>
                  </a:cubicBezTo>
                  <a:cubicBezTo>
                    <a:pt x="13555" y="29385"/>
                    <a:pt x="13499" y="29398"/>
                    <a:pt x="13445" y="29404"/>
                  </a:cubicBezTo>
                  <a:lnTo>
                    <a:pt x="13337" y="29311"/>
                  </a:lnTo>
                  <a:cubicBezTo>
                    <a:pt x="13270" y="29370"/>
                    <a:pt x="13212" y="29423"/>
                    <a:pt x="13155" y="29469"/>
                  </a:cubicBezTo>
                  <a:cubicBezTo>
                    <a:pt x="13124" y="29420"/>
                    <a:pt x="13100" y="29386"/>
                    <a:pt x="13075" y="29348"/>
                  </a:cubicBezTo>
                  <a:cubicBezTo>
                    <a:pt x="13124" y="29339"/>
                    <a:pt x="13168" y="29344"/>
                    <a:pt x="13275" y="29320"/>
                  </a:cubicBezTo>
                  <a:cubicBezTo>
                    <a:pt x="13106" y="29276"/>
                    <a:pt x="12979" y="29208"/>
                    <a:pt x="12866" y="29208"/>
                  </a:cubicBezTo>
                  <a:cubicBezTo>
                    <a:pt x="12837" y="29208"/>
                    <a:pt x="12809" y="29213"/>
                    <a:pt x="12781" y="29223"/>
                  </a:cubicBezTo>
                  <a:cubicBezTo>
                    <a:pt x="12705" y="29180"/>
                    <a:pt x="12644" y="29122"/>
                    <a:pt x="12606" y="29122"/>
                  </a:cubicBezTo>
                  <a:cubicBezTo>
                    <a:pt x="12604" y="29122"/>
                    <a:pt x="12601" y="29122"/>
                    <a:pt x="12599" y="29123"/>
                  </a:cubicBezTo>
                  <a:cubicBezTo>
                    <a:pt x="12569" y="29131"/>
                    <a:pt x="12540" y="29134"/>
                    <a:pt x="12512" y="29134"/>
                  </a:cubicBezTo>
                  <a:cubicBezTo>
                    <a:pt x="12394" y="29134"/>
                    <a:pt x="12292" y="29077"/>
                    <a:pt x="12216" y="29063"/>
                  </a:cubicBezTo>
                  <a:cubicBezTo>
                    <a:pt x="12085" y="29070"/>
                    <a:pt x="11962" y="29094"/>
                    <a:pt x="11847" y="29094"/>
                  </a:cubicBezTo>
                  <a:cubicBezTo>
                    <a:pt x="11843" y="29094"/>
                    <a:pt x="11840" y="29094"/>
                    <a:pt x="11837" y="29094"/>
                  </a:cubicBezTo>
                  <a:cubicBezTo>
                    <a:pt x="11719" y="29092"/>
                    <a:pt x="11614" y="29049"/>
                    <a:pt x="11519" y="28947"/>
                  </a:cubicBezTo>
                  <a:cubicBezTo>
                    <a:pt x="11460" y="28966"/>
                    <a:pt x="11403" y="28983"/>
                    <a:pt x="11363" y="28997"/>
                  </a:cubicBezTo>
                  <a:cubicBezTo>
                    <a:pt x="11300" y="28972"/>
                    <a:pt x="11253" y="28951"/>
                    <a:pt x="11214" y="28936"/>
                  </a:cubicBezTo>
                  <a:cubicBezTo>
                    <a:pt x="11214" y="28888"/>
                    <a:pt x="11214" y="28854"/>
                    <a:pt x="11214" y="28829"/>
                  </a:cubicBezTo>
                  <a:cubicBezTo>
                    <a:pt x="11088" y="28805"/>
                    <a:pt x="10976" y="28785"/>
                    <a:pt x="10848" y="28761"/>
                  </a:cubicBezTo>
                  <a:cubicBezTo>
                    <a:pt x="10817" y="28771"/>
                    <a:pt x="10767" y="28788"/>
                    <a:pt x="10696" y="28811"/>
                  </a:cubicBezTo>
                  <a:cubicBezTo>
                    <a:pt x="10639" y="28773"/>
                    <a:pt x="10570" y="28727"/>
                    <a:pt x="10502" y="28683"/>
                  </a:cubicBezTo>
                  <a:cubicBezTo>
                    <a:pt x="10459" y="28657"/>
                    <a:pt x="10406" y="28602"/>
                    <a:pt x="10374" y="28602"/>
                  </a:cubicBezTo>
                  <a:cubicBezTo>
                    <a:pt x="10374" y="28602"/>
                    <a:pt x="10373" y="28602"/>
                    <a:pt x="10373" y="28602"/>
                  </a:cubicBezTo>
                  <a:cubicBezTo>
                    <a:pt x="10360" y="28604"/>
                    <a:pt x="10347" y="28604"/>
                    <a:pt x="10334" y="28604"/>
                  </a:cubicBezTo>
                  <a:cubicBezTo>
                    <a:pt x="10167" y="28604"/>
                    <a:pt x="10046" y="28474"/>
                    <a:pt x="9902" y="28411"/>
                  </a:cubicBezTo>
                  <a:cubicBezTo>
                    <a:pt x="9850" y="28389"/>
                    <a:pt x="9831" y="28327"/>
                    <a:pt x="9743" y="28324"/>
                  </a:cubicBezTo>
                  <a:cubicBezTo>
                    <a:pt x="9684" y="28321"/>
                    <a:pt x="9619" y="28227"/>
                    <a:pt x="9543" y="28162"/>
                  </a:cubicBezTo>
                  <a:cubicBezTo>
                    <a:pt x="9484" y="28189"/>
                    <a:pt x="9416" y="28220"/>
                    <a:pt x="9350" y="28251"/>
                  </a:cubicBezTo>
                  <a:cubicBezTo>
                    <a:pt x="9341" y="28184"/>
                    <a:pt x="9333" y="28114"/>
                    <a:pt x="9325" y="28045"/>
                  </a:cubicBezTo>
                  <a:cubicBezTo>
                    <a:pt x="9281" y="28051"/>
                    <a:pt x="9253" y="28053"/>
                    <a:pt x="9231" y="28056"/>
                  </a:cubicBezTo>
                  <a:cubicBezTo>
                    <a:pt x="9213" y="28023"/>
                    <a:pt x="9202" y="27996"/>
                    <a:pt x="9181" y="27955"/>
                  </a:cubicBezTo>
                  <a:cubicBezTo>
                    <a:pt x="9154" y="27964"/>
                    <a:pt x="9131" y="27968"/>
                    <a:pt x="9109" y="27968"/>
                  </a:cubicBezTo>
                  <a:cubicBezTo>
                    <a:pt x="8942" y="27968"/>
                    <a:pt x="8914" y="27729"/>
                    <a:pt x="8744" y="27696"/>
                  </a:cubicBezTo>
                  <a:cubicBezTo>
                    <a:pt x="8701" y="27700"/>
                    <a:pt x="8641" y="27708"/>
                    <a:pt x="8575" y="27715"/>
                  </a:cubicBezTo>
                  <a:cubicBezTo>
                    <a:pt x="8572" y="27662"/>
                    <a:pt x="8569" y="27614"/>
                    <a:pt x="8565" y="27566"/>
                  </a:cubicBezTo>
                  <a:cubicBezTo>
                    <a:pt x="8523" y="27524"/>
                    <a:pt x="8484" y="27483"/>
                    <a:pt x="8437" y="27434"/>
                  </a:cubicBezTo>
                  <a:cubicBezTo>
                    <a:pt x="8416" y="27433"/>
                    <a:pt x="8376" y="27431"/>
                    <a:pt x="8342" y="27430"/>
                  </a:cubicBezTo>
                  <a:cubicBezTo>
                    <a:pt x="8317" y="27384"/>
                    <a:pt x="8301" y="27353"/>
                    <a:pt x="8284" y="27322"/>
                  </a:cubicBezTo>
                  <a:cubicBezTo>
                    <a:pt x="8228" y="27330"/>
                    <a:pt x="8176" y="27336"/>
                    <a:pt x="8122" y="27341"/>
                  </a:cubicBezTo>
                  <a:cubicBezTo>
                    <a:pt x="8106" y="27285"/>
                    <a:pt x="8089" y="27230"/>
                    <a:pt x="8070" y="27160"/>
                  </a:cubicBezTo>
                  <a:cubicBezTo>
                    <a:pt x="8011" y="27140"/>
                    <a:pt x="7951" y="27107"/>
                    <a:pt x="7889" y="27080"/>
                  </a:cubicBezTo>
                  <a:cubicBezTo>
                    <a:pt x="7858" y="27021"/>
                    <a:pt x="7825" y="26953"/>
                    <a:pt x="7794" y="26894"/>
                  </a:cubicBezTo>
                  <a:cubicBezTo>
                    <a:pt x="7673" y="26888"/>
                    <a:pt x="7611" y="26831"/>
                    <a:pt x="7599" y="26718"/>
                  </a:cubicBezTo>
                  <a:cubicBezTo>
                    <a:pt x="7583" y="26725"/>
                    <a:pt x="7567" y="26728"/>
                    <a:pt x="7553" y="26728"/>
                  </a:cubicBezTo>
                  <a:cubicBezTo>
                    <a:pt x="7482" y="26728"/>
                    <a:pt x="7442" y="26647"/>
                    <a:pt x="7380" y="26625"/>
                  </a:cubicBezTo>
                  <a:cubicBezTo>
                    <a:pt x="7303" y="26599"/>
                    <a:pt x="7336" y="26479"/>
                    <a:pt x="7242" y="26479"/>
                  </a:cubicBezTo>
                  <a:cubicBezTo>
                    <a:pt x="7236" y="26479"/>
                    <a:pt x="7230" y="26480"/>
                    <a:pt x="7223" y="26481"/>
                  </a:cubicBezTo>
                  <a:cubicBezTo>
                    <a:pt x="7218" y="26481"/>
                    <a:pt x="7214" y="26482"/>
                    <a:pt x="7210" y="26482"/>
                  </a:cubicBezTo>
                  <a:cubicBezTo>
                    <a:pt x="7132" y="26482"/>
                    <a:pt x="7191" y="26362"/>
                    <a:pt x="7090" y="26351"/>
                  </a:cubicBezTo>
                  <a:cubicBezTo>
                    <a:pt x="7021" y="26344"/>
                    <a:pt x="6952" y="26263"/>
                    <a:pt x="6886" y="26213"/>
                  </a:cubicBezTo>
                  <a:cubicBezTo>
                    <a:pt x="6795" y="26151"/>
                    <a:pt x="6699" y="26098"/>
                    <a:pt x="6605" y="26041"/>
                  </a:cubicBezTo>
                  <a:cubicBezTo>
                    <a:pt x="6576" y="26066"/>
                    <a:pt x="6549" y="26083"/>
                    <a:pt x="6525" y="26083"/>
                  </a:cubicBezTo>
                  <a:cubicBezTo>
                    <a:pt x="6497" y="26083"/>
                    <a:pt x="6474" y="26060"/>
                    <a:pt x="6456" y="26001"/>
                  </a:cubicBezTo>
                  <a:cubicBezTo>
                    <a:pt x="6502" y="25991"/>
                    <a:pt x="6545" y="25981"/>
                    <a:pt x="6590" y="25970"/>
                  </a:cubicBezTo>
                  <a:cubicBezTo>
                    <a:pt x="6527" y="25842"/>
                    <a:pt x="6470" y="25727"/>
                    <a:pt x="6408" y="25604"/>
                  </a:cubicBezTo>
                  <a:cubicBezTo>
                    <a:pt x="6400" y="25604"/>
                    <a:pt x="6371" y="25601"/>
                    <a:pt x="6343" y="25598"/>
                  </a:cubicBezTo>
                  <a:lnTo>
                    <a:pt x="6334" y="25514"/>
                  </a:lnTo>
                  <a:cubicBezTo>
                    <a:pt x="6309" y="25513"/>
                    <a:pt x="6289" y="25511"/>
                    <a:pt x="6268" y="25510"/>
                  </a:cubicBezTo>
                  <a:cubicBezTo>
                    <a:pt x="6247" y="25466"/>
                    <a:pt x="6224" y="25418"/>
                    <a:pt x="6200" y="25370"/>
                  </a:cubicBezTo>
                  <a:cubicBezTo>
                    <a:pt x="6147" y="25391"/>
                    <a:pt x="6114" y="25404"/>
                    <a:pt x="6078" y="25417"/>
                  </a:cubicBezTo>
                  <a:cubicBezTo>
                    <a:pt x="6064" y="25370"/>
                    <a:pt x="6049" y="25326"/>
                    <a:pt x="6037" y="25286"/>
                  </a:cubicBezTo>
                  <a:cubicBezTo>
                    <a:pt x="5988" y="25282"/>
                    <a:pt x="5962" y="25274"/>
                    <a:pt x="5934" y="25270"/>
                  </a:cubicBezTo>
                  <a:cubicBezTo>
                    <a:pt x="5933" y="25240"/>
                    <a:pt x="5931" y="25211"/>
                    <a:pt x="5930" y="25195"/>
                  </a:cubicBezTo>
                  <a:cubicBezTo>
                    <a:pt x="5844" y="25154"/>
                    <a:pt x="5765" y="25117"/>
                    <a:pt x="5690" y="25082"/>
                  </a:cubicBezTo>
                  <a:cubicBezTo>
                    <a:pt x="5678" y="25024"/>
                    <a:pt x="5669" y="24976"/>
                    <a:pt x="5660" y="24932"/>
                  </a:cubicBezTo>
                  <a:cubicBezTo>
                    <a:pt x="5582" y="24915"/>
                    <a:pt x="5522" y="24902"/>
                    <a:pt x="5451" y="24887"/>
                  </a:cubicBezTo>
                  <a:cubicBezTo>
                    <a:pt x="5482" y="24842"/>
                    <a:pt x="5499" y="24820"/>
                    <a:pt x="5519" y="24789"/>
                  </a:cubicBezTo>
                  <a:cubicBezTo>
                    <a:pt x="5482" y="24774"/>
                    <a:pt x="5450" y="24762"/>
                    <a:pt x="5443" y="24761"/>
                  </a:cubicBezTo>
                  <a:cubicBezTo>
                    <a:pt x="5376" y="24656"/>
                    <a:pt x="5338" y="24528"/>
                    <a:pt x="5266" y="24498"/>
                  </a:cubicBezTo>
                  <a:cubicBezTo>
                    <a:pt x="5148" y="24445"/>
                    <a:pt x="5098" y="24318"/>
                    <a:pt x="5012" y="24277"/>
                  </a:cubicBezTo>
                  <a:cubicBezTo>
                    <a:pt x="4894" y="24221"/>
                    <a:pt x="4829" y="24124"/>
                    <a:pt x="4786" y="24027"/>
                  </a:cubicBezTo>
                  <a:cubicBezTo>
                    <a:pt x="4756" y="23955"/>
                    <a:pt x="4632" y="24005"/>
                    <a:pt x="4656" y="23885"/>
                  </a:cubicBezTo>
                  <a:cubicBezTo>
                    <a:pt x="4658" y="23868"/>
                    <a:pt x="4557" y="23815"/>
                    <a:pt x="4503" y="23777"/>
                  </a:cubicBezTo>
                  <a:cubicBezTo>
                    <a:pt x="4498" y="23810"/>
                    <a:pt x="4492" y="23838"/>
                    <a:pt x="4488" y="23866"/>
                  </a:cubicBezTo>
                  <a:cubicBezTo>
                    <a:pt x="4423" y="23815"/>
                    <a:pt x="4361" y="23763"/>
                    <a:pt x="4291" y="23706"/>
                  </a:cubicBezTo>
                  <a:cubicBezTo>
                    <a:pt x="4291" y="23696"/>
                    <a:pt x="4294" y="23666"/>
                    <a:pt x="4297" y="23634"/>
                  </a:cubicBezTo>
                  <a:cubicBezTo>
                    <a:pt x="4233" y="23588"/>
                    <a:pt x="4189" y="23491"/>
                    <a:pt x="4139" y="23472"/>
                  </a:cubicBezTo>
                  <a:cubicBezTo>
                    <a:pt x="4008" y="23424"/>
                    <a:pt x="4091" y="23331"/>
                    <a:pt x="4048" y="23260"/>
                  </a:cubicBezTo>
                  <a:cubicBezTo>
                    <a:pt x="4010" y="23195"/>
                    <a:pt x="4024" y="23097"/>
                    <a:pt x="4017" y="23013"/>
                  </a:cubicBezTo>
                  <a:lnTo>
                    <a:pt x="4017" y="23013"/>
                  </a:lnTo>
                  <a:cubicBezTo>
                    <a:pt x="3983" y="23023"/>
                    <a:pt x="3957" y="23031"/>
                    <a:pt x="3933" y="23037"/>
                  </a:cubicBezTo>
                  <a:cubicBezTo>
                    <a:pt x="3916" y="22998"/>
                    <a:pt x="3908" y="22944"/>
                    <a:pt x="3883" y="22931"/>
                  </a:cubicBezTo>
                  <a:cubicBezTo>
                    <a:pt x="3827" y="22898"/>
                    <a:pt x="3818" y="22864"/>
                    <a:pt x="3820" y="22804"/>
                  </a:cubicBezTo>
                  <a:cubicBezTo>
                    <a:pt x="3820" y="22759"/>
                    <a:pt x="3795" y="22704"/>
                    <a:pt x="3768" y="22661"/>
                  </a:cubicBezTo>
                  <a:cubicBezTo>
                    <a:pt x="3742" y="22622"/>
                    <a:pt x="3698" y="22592"/>
                    <a:pt x="3660" y="22557"/>
                  </a:cubicBezTo>
                  <a:cubicBezTo>
                    <a:pt x="3658" y="22529"/>
                    <a:pt x="3655" y="22491"/>
                    <a:pt x="3654" y="22451"/>
                  </a:cubicBezTo>
                  <a:cubicBezTo>
                    <a:pt x="3651" y="22420"/>
                    <a:pt x="3651" y="22387"/>
                    <a:pt x="3651" y="22387"/>
                  </a:cubicBezTo>
                  <a:cubicBezTo>
                    <a:pt x="3651" y="22387"/>
                    <a:pt x="3651" y="22388"/>
                    <a:pt x="3651" y="22391"/>
                  </a:cubicBezTo>
                  <a:cubicBezTo>
                    <a:pt x="3589" y="22298"/>
                    <a:pt x="3511" y="22222"/>
                    <a:pt x="3523" y="22188"/>
                  </a:cubicBezTo>
                  <a:cubicBezTo>
                    <a:pt x="3558" y="22086"/>
                    <a:pt x="3448" y="22108"/>
                    <a:pt x="3434" y="22061"/>
                  </a:cubicBezTo>
                  <a:cubicBezTo>
                    <a:pt x="3418" y="21992"/>
                    <a:pt x="3409" y="21921"/>
                    <a:pt x="3405" y="21895"/>
                  </a:cubicBezTo>
                  <a:cubicBezTo>
                    <a:pt x="3323" y="21760"/>
                    <a:pt x="3259" y="21655"/>
                    <a:pt x="3174" y="21514"/>
                  </a:cubicBezTo>
                  <a:cubicBezTo>
                    <a:pt x="3202" y="21473"/>
                    <a:pt x="3237" y="21424"/>
                    <a:pt x="3270" y="21378"/>
                  </a:cubicBezTo>
                  <a:cubicBezTo>
                    <a:pt x="3201" y="21281"/>
                    <a:pt x="3139" y="21200"/>
                    <a:pt x="3083" y="21117"/>
                  </a:cubicBezTo>
                  <a:cubicBezTo>
                    <a:pt x="3021" y="21022"/>
                    <a:pt x="2965" y="20925"/>
                    <a:pt x="2899" y="20819"/>
                  </a:cubicBezTo>
                  <a:cubicBezTo>
                    <a:pt x="2928" y="20668"/>
                    <a:pt x="2867" y="20538"/>
                    <a:pt x="2753" y="20424"/>
                  </a:cubicBezTo>
                  <a:cubicBezTo>
                    <a:pt x="2758" y="20375"/>
                    <a:pt x="2778" y="20319"/>
                    <a:pt x="2762" y="20278"/>
                  </a:cubicBezTo>
                  <a:cubicBezTo>
                    <a:pt x="2737" y="20206"/>
                    <a:pt x="2646" y="20124"/>
                    <a:pt x="2659" y="20078"/>
                  </a:cubicBezTo>
                  <a:cubicBezTo>
                    <a:pt x="2687" y="19982"/>
                    <a:pt x="2638" y="19915"/>
                    <a:pt x="2621" y="19835"/>
                  </a:cubicBezTo>
                  <a:cubicBezTo>
                    <a:pt x="2613" y="19807"/>
                    <a:pt x="2600" y="19770"/>
                    <a:pt x="2580" y="19754"/>
                  </a:cubicBezTo>
                  <a:cubicBezTo>
                    <a:pt x="2480" y="19673"/>
                    <a:pt x="2428" y="19562"/>
                    <a:pt x="2381" y="19447"/>
                  </a:cubicBezTo>
                  <a:cubicBezTo>
                    <a:pt x="2344" y="19331"/>
                    <a:pt x="2315" y="19210"/>
                    <a:pt x="2241" y="19113"/>
                  </a:cubicBezTo>
                  <a:cubicBezTo>
                    <a:pt x="2265" y="18991"/>
                    <a:pt x="2119" y="18914"/>
                    <a:pt x="2160" y="18789"/>
                  </a:cubicBezTo>
                  <a:cubicBezTo>
                    <a:pt x="1962" y="18641"/>
                    <a:pt x="1960" y="18639"/>
                    <a:pt x="1976" y="18613"/>
                  </a:cubicBezTo>
                  <a:lnTo>
                    <a:pt x="2047" y="18574"/>
                  </a:lnTo>
                  <a:cubicBezTo>
                    <a:pt x="1957" y="18414"/>
                    <a:pt x="1925" y="18229"/>
                    <a:pt x="1896" y="18048"/>
                  </a:cubicBezTo>
                  <a:cubicBezTo>
                    <a:pt x="1876" y="17865"/>
                    <a:pt x="1847" y="17689"/>
                    <a:pt x="1731" y="17542"/>
                  </a:cubicBezTo>
                  <a:cubicBezTo>
                    <a:pt x="1759" y="17459"/>
                    <a:pt x="1781" y="17393"/>
                    <a:pt x="1798" y="17340"/>
                  </a:cubicBezTo>
                  <a:cubicBezTo>
                    <a:pt x="1729" y="17243"/>
                    <a:pt x="1659" y="17144"/>
                    <a:pt x="1594" y="17052"/>
                  </a:cubicBezTo>
                  <a:cubicBezTo>
                    <a:pt x="1617" y="16999"/>
                    <a:pt x="1634" y="16963"/>
                    <a:pt x="1651" y="16927"/>
                  </a:cubicBezTo>
                  <a:cubicBezTo>
                    <a:pt x="1619" y="16872"/>
                    <a:pt x="1590" y="16819"/>
                    <a:pt x="1562" y="16771"/>
                  </a:cubicBezTo>
                  <a:cubicBezTo>
                    <a:pt x="1585" y="16735"/>
                    <a:pt x="1601" y="16710"/>
                    <a:pt x="1617" y="16687"/>
                  </a:cubicBezTo>
                  <a:cubicBezTo>
                    <a:pt x="1597" y="16665"/>
                    <a:pt x="1576" y="16643"/>
                    <a:pt x="1560" y="16622"/>
                  </a:cubicBezTo>
                  <a:cubicBezTo>
                    <a:pt x="1574" y="16602"/>
                    <a:pt x="1587" y="16583"/>
                    <a:pt x="1591" y="16578"/>
                  </a:cubicBezTo>
                  <a:lnTo>
                    <a:pt x="1591" y="16578"/>
                  </a:lnTo>
                  <a:cubicBezTo>
                    <a:pt x="1591" y="16579"/>
                    <a:pt x="1591" y="16579"/>
                    <a:pt x="1591" y="16579"/>
                  </a:cubicBezTo>
                  <a:cubicBezTo>
                    <a:pt x="1592" y="16578"/>
                    <a:pt x="1592" y="16577"/>
                    <a:pt x="1592" y="16577"/>
                  </a:cubicBezTo>
                  <a:lnTo>
                    <a:pt x="1592" y="16577"/>
                  </a:lnTo>
                  <a:cubicBezTo>
                    <a:pt x="1592" y="16577"/>
                    <a:pt x="1592" y="16577"/>
                    <a:pt x="1591" y="16578"/>
                  </a:cubicBezTo>
                  <a:lnTo>
                    <a:pt x="1591" y="16578"/>
                  </a:lnTo>
                  <a:cubicBezTo>
                    <a:pt x="1575" y="16389"/>
                    <a:pt x="1547" y="16232"/>
                    <a:pt x="1553" y="16076"/>
                  </a:cubicBezTo>
                  <a:cubicBezTo>
                    <a:pt x="1557" y="15920"/>
                    <a:pt x="1595" y="15769"/>
                    <a:pt x="1620" y="15611"/>
                  </a:cubicBezTo>
                  <a:cubicBezTo>
                    <a:pt x="1645" y="15602"/>
                    <a:pt x="1679" y="15589"/>
                    <a:pt x="1720" y="15573"/>
                  </a:cubicBezTo>
                  <a:cubicBezTo>
                    <a:pt x="1710" y="15535"/>
                    <a:pt x="1700" y="15504"/>
                    <a:pt x="1690" y="15467"/>
                  </a:cubicBezTo>
                  <a:cubicBezTo>
                    <a:pt x="1657" y="15497"/>
                    <a:pt x="1638" y="15511"/>
                    <a:pt x="1598" y="15547"/>
                  </a:cubicBezTo>
                  <a:cubicBezTo>
                    <a:pt x="1597" y="15444"/>
                    <a:pt x="1590" y="15369"/>
                    <a:pt x="1595" y="15295"/>
                  </a:cubicBezTo>
                  <a:cubicBezTo>
                    <a:pt x="1598" y="15257"/>
                    <a:pt x="1625" y="15224"/>
                    <a:pt x="1637" y="15186"/>
                  </a:cubicBezTo>
                  <a:cubicBezTo>
                    <a:pt x="1650" y="15140"/>
                    <a:pt x="1684" y="14855"/>
                    <a:pt x="1682" y="14790"/>
                  </a:cubicBezTo>
                  <a:cubicBezTo>
                    <a:pt x="1682" y="14717"/>
                    <a:pt x="1695" y="14651"/>
                    <a:pt x="1651" y="14577"/>
                  </a:cubicBezTo>
                  <a:cubicBezTo>
                    <a:pt x="1628" y="14540"/>
                    <a:pt x="1675" y="14448"/>
                    <a:pt x="1681" y="14420"/>
                  </a:cubicBezTo>
                  <a:cubicBezTo>
                    <a:pt x="1673" y="14194"/>
                    <a:pt x="1681" y="13981"/>
                    <a:pt x="1718" y="13780"/>
                  </a:cubicBezTo>
                  <a:cubicBezTo>
                    <a:pt x="1753" y="13579"/>
                    <a:pt x="1851" y="13396"/>
                    <a:pt x="1971" y="13223"/>
                  </a:cubicBezTo>
                  <a:cubicBezTo>
                    <a:pt x="1943" y="13210"/>
                    <a:pt x="1918" y="13200"/>
                    <a:pt x="1872" y="13178"/>
                  </a:cubicBezTo>
                  <a:cubicBezTo>
                    <a:pt x="1879" y="13145"/>
                    <a:pt x="1904" y="13094"/>
                    <a:pt x="1891" y="13069"/>
                  </a:cubicBezTo>
                  <a:cubicBezTo>
                    <a:pt x="1813" y="12922"/>
                    <a:pt x="1890" y="12804"/>
                    <a:pt x="1969" y="12710"/>
                  </a:cubicBezTo>
                  <a:cubicBezTo>
                    <a:pt x="2053" y="12611"/>
                    <a:pt x="2059" y="12528"/>
                    <a:pt x="2037" y="12401"/>
                  </a:cubicBezTo>
                  <a:cubicBezTo>
                    <a:pt x="2022" y="12327"/>
                    <a:pt x="2084" y="12236"/>
                    <a:pt x="2099" y="12211"/>
                  </a:cubicBezTo>
                  <a:cubicBezTo>
                    <a:pt x="2127" y="12033"/>
                    <a:pt x="2146" y="11908"/>
                    <a:pt x="2177" y="11718"/>
                  </a:cubicBezTo>
                  <a:lnTo>
                    <a:pt x="2177" y="11718"/>
                  </a:lnTo>
                  <a:cubicBezTo>
                    <a:pt x="2091" y="11798"/>
                    <a:pt x="2053" y="11833"/>
                    <a:pt x="2012" y="11871"/>
                  </a:cubicBezTo>
                  <a:cubicBezTo>
                    <a:pt x="2003" y="11814"/>
                    <a:pt x="1993" y="11752"/>
                    <a:pt x="1984" y="11699"/>
                  </a:cubicBezTo>
                  <a:cubicBezTo>
                    <a:pt x="2046" y="11679"/>
                    <a:pt x="2109" y="11658"/>
                    <a:pt x="2165" y="11639"/>
                  </a:cubicBezTo>
                  <a:cubicBezTo>
                    <a:pt x="2246" y="11445"/>
                    <a:pt x="2246" y="11226"/>
                    <a:pt x="2399" y="11090"/>
                  </a:cubicBezTo>
                  <a:cubicBezTo>
                    <a:pt x="2384" y="11053"/>
                    <a:pt x="2372" y="11024"/>
                    <a:pt x="2365" y="11005"/>
                  </a:cubicBezTo>
                  <a:cubicBezTo>
                    <a:pt x="2422" y="10937"/>
                    <a:pt x="2483" y="10874"/>
                    <a:pt x="2549" y="10817"/>
                  </a:cubicBezTo>
                  <a:cubicBezTo>
                    <a:pt x="2543" y="10771"/>
                    <a:pt x="2537" y="10733"/>
                    <a:pt x="2531" y="10694"/>
                  </a:cubicBezTo>
                  <a:lnTo>
                    <a:pt x="2661" y="10546"/>
                  </a:lnTo>
                  <a:cubicBezTo>
                    <a:pt x="2618" y="10506"/>
                    <a:pt x="2593" y="10483"/>
                    <a:pt x="2563" y="10456"/>
                  </a:cubicBezTo>
                  <a:cubicBezTo>
                    <a:pt x="2596" y="10438"/>
                    <a:pt x="2640" y="10427"/>
                    <a:pt x="2644" y="10409"/>
                  </a:cubicBezTo>
                  <a:cubicBezTo>
                    <a:pt x="2656" y="10363"/>
                    <a:pt x="2631" y="10290"/>
                    <a:pt x="2653" y="10271"/>
                  </a:cubicBezTo>
                  <a:cubicBezTo>
                    <a:pt x="2699" y="10229"/>
                    <a:pt x="2737" y="10216"/>
                    <a:pt x="2739" y="10129"/>
                  </a:cubicBezTo>
                  <a:cubicBezTo>
                    <a:pt x="2740" y="10065"/>
                    <a:pt x="2759" y="9937"/>
                    <a:pt x="2793" y="9919"/>
                  </a:cubicBezTo>
                  <a:cubicBezTo>
                    <a:pt x="2934" y="9843"/>
                    <a:pt x="2914" y="9678"/>
                    <a:pt x="2992" y="9581"/>
                  </a:cubicBezTo>
                  <a:cubicBezTo>
                    <a:pt x="2956" y="9512"/>
                    <a:pt x="2925" y="9450"/>
                    <a:pt x="2878" y="9359"/>
                  </a:cubicBezTo>
                  <a:lnTo>
                    <a:pt x="2878" y="9359"/>
                  </a:lnTo>
                  <a:cubicBezTo>
                    <a:pt x="2964" y="9385"/>
                    <a:pt x="3015" y="9401"/>
                    <a:pt x="3092" y="9423"/>
                  </a:cubicBezTo>
                  <a:cubicBezTo>
                    <a:pt x="3030" y="9325"/>
                    <a:pt x="2981" y="9247"/>
                    <a:pt x="2912" y="9138"/>
                  </a:cubicBezTo>
                  <a:cubicBezTo>
                    <a:pt x="3000" y="9129"/>
                    <a:pt x="3050" y="9123"/>
                    <a:pt x="3102" y="9117"/>
                  </a:cubicBezTo>
                  <a:cubicBezTo>
                    <a:pt x="3078" y="9082"/>
                    <a:pt x="3055" y="9047"/>
                    <a:pt x="3030" y="9008"/>
                  </a:cubicBezTo>
                  <a:cubicBezTo>
                    <a:pt x="3056" y="9000"/>
                    <a:pt x="3075" y="8992"/>
                    <a:pt x="3096" y="8983"/>
                  </a:cubicBezTo>
                  <a:cubicBezTo>
                    <a:pt x="3099" y="8951"/>
                    <a:pt x="3102" y="8919"/>
                    <a:pt x="3105" y="8880"/>
                  </a:cubicBezTo>
                  <a:cubicBezTo>
                    <a:pt x="3159" y="8898"/>
                    <a:pt x="3211" y="8916"/>
                    <a:pt x="3256" y="8930"/>
                  </a:cubicBezTo>
                  <a:cubicBezTo>
                    <a:pt x="3362" y="8801"/>
                    <a:pt x="3377" y="8616"/>
                    <a:pt x="3526" y="8543"/>
                  </a:cubicBezTo>
                  <a:cubicBezTo>
                    <a:pt x="3529" y="8468"/>
                    <a:pt x="3532" y="8392"/>
                    <a:pt x="3533" y="8314"/>
                  </a:cubicBezTo>
                  <a:cubicBezTo>
                    <a:pt x="3537" y="8314"/>
                    <a:pt x="3541" y="8314"/>
                    <a:pt x="3545" y="8314"/>
                  </a:cubicBezTo>
                  <a:cubicBezTo>
                    <a:pt x="3580" y="8314"/>
                    <a:pt x="3617" y="8323"/>
                    <a:pt x="3653" y="8323"/>
                  </a:cubicBezTo>
                  <a:cubicBezTo>
                    <a:pt x="3696" y="8323"/>
                    <a:pt x="3738" y="8309"/>
                    <a:pt x="3776" y="8246"/>
                  </a:cubicBezTo>
                  <a:cubicBezTo>
                    <a:pt x="3758" y="8212"/>
                    <a:pt x="3738" y="8174"/>
                    <a:pt x="3715" y="8133"/>
                  </a:cubicBezTo>
                  <a:cubicBezTo>
                    <a:pt x="3743" y="8124"/>
                    <a:pt x="3771" y="8115"/>
                    <a:pt x="3801" y="8105"/>
                  </a:cubicBezTo>
                  <a:cubicBezTo>
                    <a:pt x="3795" y="8067"/>
                    <a:pt x="3786" y="8029"/>
                    <a:pt x="3779" y="7987"/>
                  </a:cubicBezTo>
                  <a:cubicBezTo>
                    <a:pt x="3739" y="7987"/>
                    <a:pt x="3695" y="7989"/>
                    <a:pt x="3648" y="7989"/>
                  </a:cubicBezTo>
                  <a:cubicBezTo>
                    <a:pt x="3643" y="7934"/>
                    <a:pt x="3640" y="7893"/>
                    <a:pt x="3637" y="7851"/>
                  </a:cubicBezTo>
                  <a:cubicBezTo>
                    <a:pt x="3664" y="7836"/>
                    <a:pt x="3698" y="7818"/>
                    <a:pt x="3733" y="7799"/>
                  </a:cubicBezTo>
                  <a:cubicBezTo>
                    <a:pt x="3739" y="7749"/>
                    <a:pt x="3745" y="7700"/>
                    <a:pt x="3751" y="7655"/>
                  </a:cubicBezTo>
                  <a:cubicBezTo>
                    <a:pt x="3771" y="7639"/>
                    <a:pt x="3786" y="7625"/>
                    <a:pt x="3802" y="7615"/>
                  </a:cubicBezTo>
                  <a:cubicBezTo>
                    <a:pt x="3816" y="7608"/>
                    <a:pt x="3831" y="7604"/>
                    <a:pt x="3835" y="7604"/>
                  </a:cubicBezTo>
                  <a:cubicBezTo>
                    <a:pt x="3835" y="7604"/>
                    <a:pt x="3835" y="7604"/>
                    <a:pt x="3835" y="7604"/>
                  </a:cubicBezTo>
                  <a:lnTo>
                    <a:pt x="3835" y="7604"/>
                  </a:lnTo>
                  <a:cubicBezTo>
                    <a:pt x="3929" y="7293"/>
                    <a:pt x="4139" y="7106"/>
                    <a:pt x="4380" y="6950"/>
                  </a:cubicBezTo>
                  <a:cubicBezTo>
                    <a:pt x="4420" y="6804"/>
                    <a:pt x="4420" y="6804"/>
                    <a:pt x="4526" y="6752"/>
                  </a:cubicBezTo>
                  <a:cubicBezTo>
                    <a:pt x="4614" y="6471"/>
                    <a:pt x="4832" y="6359"/>
                    <a:pt x="4990" y="6262"/>
                  </a:cubicBezTo>
                  <a:cubicBezTo>
                    <a:pt x="5031" y="6189"/>
                    <a:pt x="5067" y="6128"/>
                    <a:pt x="5103" y="6070"/>
                  </a:cubicBezTo>
                  <a:cubicBezTo>
                    <a:pt x="5141" y="6017"/>
                    <a:pt x="5178" y="5967"/>
                    <a:pt x="5215" y="5917"/>
                  </a:cubicBezTo>
                  <a:cubicBezTo>
                    <a:pt x="5216" y="5872"/>
                    <a:pt x="5219" y="5822"/>
                    <a:pt x="5221" y="5785"/>
                  </a:cubicBezTo>
                  <a:cubicBezTo>
                    <a:pt x="5319" y="5788"/>
                    <a:pt x="5421" y="5792"/>
                    <a:pt x="5509" y="5795"/>
                  </a:cubicBezTo>
                  <a:cubicBezTo>
                    <a:pt x="5538" y="5708"/>
                    <a:pt x="5562" y="5644"/>
                    <a:pt x="5585" y="5575"/>
                  </a:cubicBezTo>
                  <a:cubicBezTo>
                    <a:pt x="5741" y="5539"/>
                    <a:pt x="5822" y="5420"/>
                    <a:pt x="5874" y="5266"/>
                  </a:cubicBezTo>
                  <a:cubicBezTo>
                    <a:pt x="5916" y="5249"/>
                    <a:pt x="5962" y="5235"/>
                    <a:pt x="5999" y="5221"/>
                  </a:cubicBezTo>
                  <a:cubicBezTo>
                    <a:pt x="6064" y="5143"/>
                    <a:pt x="5968" y="5020"/>
                    <a:pt x="6108" y="4979"/>
                  </a:cubicBezTo>
                  <a:cubicBezTo>
                    <a:pt x="6150" y="5011"/>
                    <a:pt x="6193" y="5043"/>
                    <a:pt x="6233" y="5074"/>
                  </a:cubicBezTo>
                  <a:cubicBezTo>
                    <a:pt x="6300" y="4920"/>
                    <a:pt x="6406" y="4820"/>
                    <a:pt x="6565" y="4776"/>
                  </a:cubicBezTo>
                  <a:cubicBezTo>
                    <a:pt x="6637" y="4757"/>
                    <a:pt x="6756" y="4727"/>
                    <a:pt x="6767" y="4687"/>
                  </a:cubicBezTo>
                  <a:cubicBezTo>
                    <a:pt x="6806" y="4536"/>
                    <a:pt x="6965" y="4508"/>
                    <a:pt x="7032" y="4392"/>
                  </a:cubicBezTo>
                  <a:lnTo>
                    <a:pt x="7114" y="4395"/>
                  </a:lnTo>
                  <a:cubicBezTo>
                    <a:pt x="7092" y="4340"/>
                    <a:pt x="7070" y="4286"/>
                    <a:pt x="7032" y="4190"/>
                  </a:cubicBezTo>
                  <a:lnTo>
                    <a:pt x="7032" y="4190"/>
                  </a:lnTo>
                  <a:cubicBezTo>
                    <a:pt x="7123" y="4270"/>
                    <a:pt x="7163" y="4305"/>
                    <a:pt x="7193" y="4331"/>
                  </a:cubicBezTo>
                  <a:cubicBezTo>
                    <a:pt x="7264" y="4281"/>
                    <a:pt x="7323" y="4242"/>
                    <a:pt x="7377" y="4203"/>
                  </a:cubicBezTo>
                  <a:cubicBezTo>
                    <a:pt x="7366" y="4161"/>
                    <a:pt x="7357" y="4128"/>
                    <a:pt x="7346" y="4094"/>
                  </a:cubicBezTo>
                  <a:lnTo>
                    <a:pt x="7346" y="4094"/>
                  </a:lnTo>
                  <a:cubicBezTo>
                    <a:pt x="7385" y="4096"/>
                    <a:pt x="7413" y="4097"/>
                    <a:pt x="7442" y="4097"/>
                  </a:cubicBezTo>
                  <a:cubicBezTo>
                    <a:pt x="7436" y="4055"/>
                    <a:pt x="7429" y="4016"/>
                    <a:pt x="7421" y="3962"/>
                  </a:cubicBezTo>
                  <a:lnTo>
                    <a:pt x="7421" y="3962"/>
                  </a:lnTo>
                  <a:cubicBezTo>
                    <a:pt x="7471" y="3994"/>
                    <a:pt x="7501" y="4014"/>
                    <a:pt x="7545" y="4041"/>
                  </a:cubicBezTo>
                  <a:cubicBezTo>
                    <a:pt x="7579" y="3993"/>
                    <a:pt x="7607" y="3952"/>
                    <a:pt x="7635" y="3912"/>
                  </a:cubicBezTo>
                  <a:cubicBezTo>
                    <a:pt x="7661" y="3916"/>
                    <a:pt x="7682" y="3919"/>
                    <a:pt x="7691" y="3921"/>
                  </a:cubicBezTo>
                  <a:cubicBezTo>
                    <a:pt x="7717" y="3877"/>
                    <a:pt x="7741" y="3836"/>
                    <a:pt x="7754" y="3813"/>
                  </a:cubicBezTo>
                  <a:cubicBezTo>
                    <a:pt x="7829" y="3827"/>
                    <a:pt x="7883" y="3834"/>
                    <a:pt x="7972" y="3849"/>
                  </a:cubicBezTo>
                  <a:cubicBezTo>
                    <a:pt x="7933" y="3760"/>
                    <a:pt x="7911" y="3712"/>
                    <a:pt x="7878" y="3637"/>
                  </a:cubicBezTo>
                  <a:lnTo>
                    <a:pt x="7878" y="3637"/>
                  </a:lnTo>
                  <a:cubicBezTo>
                    <a:pt x="8010" y="3671"/>
                    <a:pt x="8119" y="3699"/>
                    <a:pt x="8194" y="3718"/>
                  </a:cubicBezTo>
                  <a:cubicBezTo>
                    <a:pt x="8304" y="3640"/>
                    <a:pt x="8373" y="3593"/>
                    <a:pt x="8447" y="3556"/>
                  </a:cubicBezTo>
                  <a:cubicBezTo>
                    <a:pt x="8463" y="3506"/>
                    <a:pt x="8478" y="3459"/>
                    <a:pt x="8498" y="3397"/>
                  </a:cubicBezTo>
                  <a:cubicBezTo>
                    <a:pt x="8550" y="3369"/>
                    <a:pt x="8612" y="3334"/>
                    <a:pt x="8679" y="3297"/>
                  </a:cubicBezTo>
                  <a:cubicBezTo>
                    <a:pt x="8684" y="3226"/>
                    <a:pt x="8687" y="3162"/>
                    <a:pt x="8690" y="3122"/>
                  </a:cubicBezTo>
                  <a:cubicBezTo>
                    <a:pt x="8756" y="3050"/>
                    <a:pt x="8809" y="2991"/>
                    <a:pt x="8866" y="2929"/>
                  </a:cubicBezTo>
                  <a:cubicBezTo>
                    <a:pt x="8909" y="2926"/>
                    <a:pt x="8960" y="2931"/>
                    <a:pt x="9005" y="2916"/>
                  </a:cubicBezTo>
                  <a:cubicBezTo>
                    <a:pt x="9060" y="2897"/>
                    <a:pt x="9110" y="2859"/>
                    <a:pt x="9150" y="2837"/>
                  </a:cubicBezTo>
                  <a:cubicBezTo>
                    <a:pt x="9193" y="2876"/>
                    <a:pt x="9216" y="2897"/>
                    <a:pt x="9238" y="2916"/>
                  </a:cubicBezTo>
                  <a:lnTo>
                    <a:pt x="9272" y="2885"/>
                  </a:lnTo>
                  <a:lnTo>
                    <a:pt x="9097" y="2678"/>
                  </a:lnTo>
                  <a:lnTo>
                    <a:pt x="9127" y="2647"/>
                  </a:lnTo>
                  <a:lnTo>
                    <a:pt x="9415" y="2814"/>
                  </a:lnTo>
                  <a:lnTo>
                    <a:pt x="9418" y="2760"/>
                  </a:lnTo>
                  <a:lnTo>
                    <a:pt x="9421" y="2686"/>
                  </a:lnTo>
                  <a:cubicBezTo>
                    <a:pt x="9593" y="2673"/>
                    <a:pt x="9592" y="2673"/>
                    <a:pt x="9758" y="2572"/>
                  </a:cubicBezTo>
                  <a:cubicBezTo>
                    <a:pt x="9777" y="2561"/>
                    <a:pt x="9802" y="2561"/>
                    <a:pt x="9823" y="2553"/>
                  </a:cubicBezTo>
                  <a:cubicBezTo>
                    <a:pt x="10048" y="2463"/>
                    <a:pt x="10277" y="2386"/>
                    <a:pt x="10489" y="2275"/>
                  </a:cubicBezTo>
                  <a:cubicBezTo>
                    <a:pt x="10544" y="2248"/>
                    <a:pt x="10579" y="2163"/>
                    <a:pt x="10658" y="2163"/>
                  </a:cubicBezTo>
                  <a:cubicBezTo>
                    <a:pt x="10665" y="2163"/>
                    <a:pt x="10673" y="2164"/>
                    <a:pt x="10682" y="2166"/>
                  </a:cubicBezTo>
                  <a:cubicBezTo>
                    <a:pt x="10689" y="2167"/>
                    <a:pt x="10695" y="2168"/>
                    <a:pt x="10701" y="2168"/>
                  </a:cubicBezTo>
                  <a:cubicBezTo>
                    <a:pt x="10770" y="2168"/>
                    <a:pt x="10803" y="2079"/>
                    <a:pt x="10852" y="2079"/>
                  </a:cubicBezTo>
                  <a:cubicBezTo>
                    <a:pt x="10859" y="2079"/>
                    <a:pt x="10867" y="2081"/>
                    <a:pt x="10874" y="2085"/>
                  </a:cubicBezTo>
                  <a:cubicBezTo>
                    <a:pt x="10901" y="2099"/>
                    <a:pt x="10925" y="2104"/>
                    <a:pt x="10948" y="2104"/>
                  </a:cubicBezTo>
                  <a:cubicBezTo>
                    <a:pt x="11042" y="2104"/>
                    <a:pt x="11115" y="2015"/>
                    <a:pt x="11203" y="2015"/>
                  </a:cubicBezTo>
                  <a:cubicBezTo>
                    <a:pt x="11216" y="2015"/>
                    <a:pt x="11230" y="2017"/>
                    <a:pt x="11244" y="2021"/>
                  </a:cubicBezTo>
                  <a:cubicBezTo>
                    <a:pt x="11306" y="1851"/>
                    <a:pt x="11500" y="1951"/>
                    <a:pt x="11612" y="1851"/>
                  </a:cubicBezTo>
                  <a:cubicBezTo>
                    <a:pt x="11679" y="1791"/>
                    <a:pt x="11818" y="1801"/>
                    <a:pt x="11900" y="1785"/>
                  </a:cubicBezTo>
                  <a:cubicBezTo>
                    <a:pt x="12003" y="1733"/>
                    <a:pt x="12096" y="1708"/>
                    <a:pt x="12179" y="1674"/>
                  </a:cubicBezTo>
                  <a:cubicBezTo>
                    <a:pt x="12213" y="1723"/>
                    <a:pt x="12234" y="1752"/>
                    <a:pt x="12256" y="1785"/>
                  </a:cubicBezTo>
                  <a:cubicBezTo>
                    <a:pt x="12294" y="1735"/>
                    <a:pt x="12329" y="1689"/>
                    <a:pt x="12368" y="1638"/>
                  </a:cubicBezTo>
                  <a:cubicBezTo>
                    <a:pt x="12407" y="1671"/>
                    <a:pt x="12443" y="1702"/>
                    <a:pt x="12478" y="1733"/>
                  </a:cubicBezTo>
                  <a:cubicBezTo>
                    <a:pt x="12575" y="1643"/>
                    <a:pt x="12740" y="1629"/>
                    <a:pt x="12775" y="1505"/>
                  </a:cubicBezTo>
                  <a:cubicBezTo>
                    <a:pt x="12865" y="1486"/>
                    <a:pt x="12933" y="1471"/>
                    <a:pt x="13014" y="1454"/>
                  </a:cubicBezTo>
                  <a:lnTo>
                    <a:pt x="13014" y="1454"/>
                  </a:lnTo>
                  <a:cubicBezTo>
                    <a:pt x="12999" y="1535"/>
                    <a:pt x="12986" y="1601"/>
                    <a:pt x="12962" y="1730"/>
                  </a:cubicBezTo>
                  <a:cubicBezTo>
                    <a:pt x="13062" y="1645"/>
                    <a:pt x="13108" y="1605"/>
                    <a:pt x="13140" y="1579"/>
                  </a:cubicBezTo>
                  <a:cubicBezTo>
                    <a:pt x="13111" y="1521"/>
                    <a:pt x="13089" y="1479"/>
                    <a:pt x="13065" y="1433"/>
                  </a:cubicBezTo>
                  <a:cubicBezTo>
                    <a:pt x="13112" y="1420"/>
                    <a:pt x="13131" y="1415"/>
                    <a:pt x="13152" y="1409"/>
                  </a:cubicBezTo>
                  <a:cubicBezTo>
                    <a:pt x="13184" y="1445"/>
                    <a:pt x="13217" y="1480"/>
                    <a:pt x="13274" y="1542"/>
                  </a:cubicBezTo>
                  <a:cubicBezTo>
                    <a:pt x="13306" y="1459"/>
                    <a:pt x="13326" y="1415"/>
                    <a:pt x="13345" y="1373"/>
                  </a:cubicBezTo>
                  <a:cubicBezTo>
                    <a:pt x="13377" y="1368"/>
                    <a:pt x="13408" y="1365"/>
                    <a:pt x="13436" y="1359"/>
                  </a:cubicBezTo>
                  <a:cubicBezTo>
                    <a:pt x="13445" y="1340"/>
                    <a:pt x="13456" y="1323"/>
                    <a:pt x="13470" y="1306"/>
                  </a:cubicBezTo>
                  <a:lnTo>
                    <a:pt x="13492" y="1321"/>
                  </a:lnTo>
                  <a:lnTo>
                    <a:pt x="13446" y="1367"/>
                  </a:lnTo>
                  <a:cubicBezTo>
                    <a:pt x="13442" y="1364"/>
                    <a:pt x="13437" y="1361"/>
                    <a:pt x="13436" y="1359"/>
                  </a:cubicBezTo>
                  <a:lnTo>
                    <a:pt x="13436" y="1359"/>
                  </a:lnTo>
                  <a:cubicBezTo>
                    <a:pt x="13448" y="1415"/>
                    <a:pt x="13455" y="1470"/>
                    <a:pt x="13471" y="1576"/>
                  </a:cubicBezTo>
                  <a:cubicBezTo>
                    <a:pt x="13511" y="1483"/>
                    <a:pt x="13530" y="1440"/>
                    <a:pt x="13549" y="1398"/>
                  </a:cubicBezTo>
                  <a:cubicBezTo>
                    <a:pt x="13621" y="1420"/>
                    <a:pt x="13676" y="1437"/>
                    <a:pt x="13735" y="1457"/>
                  </a:cubicBezTo>
                  <a:cubicBezTo>
                    <a:pt x="13754" y="1404"/>
                    <a:pt x="13770" y="1362"/>
                    <a:pt x="13790" y="1304"/>
                  </a:cubicBezTo>
                  <a:cubicBezTo>
                    <a:pt x="13848" y="1408"/>
                    <a:pt x="13896" y="1499"/>
                    <a:pt x="13952" y="1599"/>
                  </a:cubicBezTo>
                  <a:cubicBezTo>
                    <a:pt x="13979" y="1536"/>
                    <a:pt x="14015" y="1519"/>
                    <a:pt x="14055" y="1519"/>
                  </a:cubicBezTo>
                  <a:cubicBezTo>
                    <a:pt x="14098" y="1519"/>
                    <a:pt x="14144" y="1538"/>
                    <a:pt x="14188" y="1538"/>
                  </a:cubicBezTo>
                  <a:cubicBezTo>
                    <a:pt x="14201" y="1538"/>
                    <a:pt x="14215" y="1537"/>
                    <a:pt x="14227" y="1532"/>
                  </a:cubicBezTo>
                  <a:cubicBezTo>
                    <a:pt x="14338" y="1489"/>
                    <a:pt x="14460" y="1476"/>
                    <a:pt x="14578" y="1448"/>
                  </a:cubicBezTo>
                  <a:cubicBezTo>
                    <a:pt x="14583" y="1393"/>
                    <a:pt x="14591" y="1340"/>
                    <a:pt x="14598" y="1280"/>
                  </a:cubicBezTo>
                  <a:cubicBezTo>
                    <a:pt x="14639" y="1305"/>
                    <a:pt x="14670" y="1324"/>
                    <a:pt x="14688" y="1334"/>
                  </a:cubicBezTo>
                  <a:cubicBezTo>
                    <a:pt x="14789" y="1298"/>
                    <a:pt x="14872" y="1274"/>
                    <a:pt x="14947" y="1248"/>
                  </a:cubicBezTo>
                  <a:cubicBezTo>
                    <a:pt x="14957" y="1215"/>
                    <a:pt x="14967" y="1187"/>
                    <a:pt x="14985" y="1136"/>
                  </a:cubicBezTo>
                  <a:cubicBezTo>
                    <a:pt x="15012" y="1195"/>
                    <a:pt x="15028" y="1227"/>
                    <a:pt x="15047" y="1271"/>
                  </a:cubicBezTo>
                  <a:cubicBezTo>
                    <a:pt x="15120" y="1267"/>
                    <a:pt x="15198" y="1261"/>
                    <a:pt x="15251" y="1258"/>
                  </a:cubicBezTo>
                  <a:cubicBezTo>
                    <a:pt x="15275" y="1206"/>
                    <a:pt x="15287" y="1181"/>
                    <a:pt x="15315" y="1118"/>
                  </a:cubicBezTo>
                  <a:cubicBezTo>
                    <a:pt x="15334" y="1217"/>
                    <a:pt x="15343" y="1268"/>
                    <a:pt x="15353" y="1318"/>
                  </a:cubicBezTo>
                  <a:cubicBezTo>
                    <a:pt x="15385" y="1320"/>
                    <a:pt x="15406" y="1321"/>
                    <a:pt x="15428" y="1323"/>
                  </a:cubicBezTo>
                  <a:cubicBezTo>
                    <a:pt x="15454" y="1280"/>
                    <a:pt x="15481" y="1237"/>
                    <a:pt x="15537" y="1149"/>
                  </a:cubicBezTo>
                  <a:cubicBezTo>
                    <a:pt x="15590" y="1214"/>
                    <a:pt x="15622" y="1251"/>
                    <a:pt x="15660" y="1298"/>
                  </a:cubicBezTo>
                  <a:cubicBezTo>
                    <a:pt x="15602" y="1317"/>
                    <a:pt x="15565" y="1329"/>
                    <a:pt x="15516" y="1345"/>
                  </a:cubicBezTo>
                  <a:cubicBezTo>
                    <a:pt x="15569" y="1384"/>
                    <a:pt x="15613" y="1417"/>
                    <a:pt x="15652" y="1445"/>
                  </a:cubicBezTo>
                  <a:cubicBezTo>
                    <a:pt x="15710" y="1409"/>
                    <a:pt x="15750" y="1386"/>
                    <a:pt x="15759" y="1380"/>
                  </a:cubicBezTo>
                  <a:cubicBezTo>
                    <a:pt x="15822" y="1412"/>
                    <a:pt x="15865" y="1433"/>
                    <a:pt x="15887" y="1445"/>
                  </a:cubicBezTo>
                  <a:cubicBezTo>
                    <a:pt x="15868" y="1490"/>
                    <a:pt x="15858" y="1514"/>
                    <a:pt x="15847" y="1537"/>
                  </a:cubicBezTo>
                  <a:cubicBezTo>
                    <a:pt x="15947" y="1471"/>
                    <a:pt x="16059" y="1432"/>
                    <a:pt x="16168" y="1408"/>
                  </a:cubicBezTo>
                  <a:cubicBezTo>
                    <a:pt x="16278" y="1390"/>
                    <a:pt x="16387" y="1376"/>
                    <a:pt x="16486" y="1334"/>
                  </a:cubicBezTo>
                  <a:cubicBezTo>
                    <a:pt x="16534" y="1394"/>
                    <a:pt x="16583" y="1417"/>
                    <a:pt x="16632" y="1417"/>
                  </a:cubicBezTo>
                  <a:cubicBezTo>
                    <a:pt x="16680" y="1417"/>
                    <a:pt x="16729" y="1395"/>
                    <a:pt x="16777" y="1365"/>
                  </a:cubicBezTo>
                  <a:cubicBezTo>
                    <a:pt x="16837" y="1401"/>
                    <a:pt x="16889" y="1445"/>
                    <a:pt x="16950" y="1445"/>
                  </a:cubicBezTo>
                  <a:cubicBezTo>
                    <a:pt x="16980" y="1445"/>
                    <a:pt x="17012" y="1435"/>
                    <a:pt x="17048" y="1408"/>
                  </a:cubicBezTo>
                  <a:cubicBezTo>
                    <a:pt x="17062" y="1398"/>
                    <a:pt x="17078" y="1392"/>
                    <a:pt x="17094" y="1392"/>
                  </a:cubicBezTo>
                  <a:cubicBezTo>
                    <a:pt x="17123" y="1392"/>
                    <a:pt x="17148" y="1412"/>
                    <a:pt x="17146" y="1459"/>
                  </a:cubicBezTo>
                  <a:cubicBezTo>
                    <a:pt x="17213" y="1474"/>
                    <a:pt x="17279" y="1465"/>
                    <a:pt x="17345" y="1510"/>
                  </a:cubicBezTo>
                  <a:cubicBezTo>
                    <a:pt x="17354" y="1516"/>
                    <a:pt x="17367" y="1518"/>
                    <a:pt x="17382" y="1518"/>
                  </a:cubicBezTo>
                  <a:cubicBezTo>
                    <a:pt x="17425" y="1518"/>
                    <a:pt x="17485" y="1499"/>
                    <a:pt x="17520" y="1499"/>
                  </a:cubicBezTo>
                  <a:cubicBezTo>
                    <a:pt x="17533" y="1499"/>
                    <a:pt x="17542" y="1502"/>
                    <a:pt x="17546" y="1508"/>
                  </a:cubicBezTo>
                  <a:cubicBezTo>
                    <a:pt x="17568" y="1538"/>
                    <a:pt x="17587" y="1548"/>
                    <a:pt x="17605" y="1548"/>
                  </a:cubicBezTo>
                  <a:cubicBezTo>
                    <a:pt x="17632" y="1548"/>
                    <a:pt x="17657" y="1524"/>
                    <a:pt x="17681" y="1524"/>
                  </a:cubicBezTo>
                  <a:cubicBezTo>
                    <a:pt x="17684" y="1524"/>
                    <a:pt x="17687" y="1525"/>
                    <a:pt x="17691" y="1526"/>
                  </a:cubicBezTo>
                  <a:cubicBezTo>
                    <a:pt x="17746" y="1542"/>
                    <a:pt x="17806" y="1595"/>
                    <a:pt x="17853" y="1595"/>
                  </a:cubicBezTo>
                  <a:cubicBezTo>
                    <a:pt x="17857" y="1595"/>
                    <a:pt x="17860" y="1594"/>
                    <a:pt x="17864" y="1593"/>
                  </a:cubicBezTo>
                  <a:cubicBezTo>
                    <a:pt x="17898" y="1586"/>
                    <a:pt x="17931" y="1583"/>
                    <a:pt x="17964" y="1583"/>
                  </a:cubicBezTo>
                  <a:cubicBezTo>
                    <a:pt x="18124" y="1583"/>
                    <a:pt x="18275" y="1654"/>
                    <a:pt x="18432" y="1668"/>
                  </a:cubicBezTo>
                  <a:cubicBezTo>
                    <a:pt x="18463" y="1671"/>
                    <a:pt x="18490" y="1711"/>
                    <a:pt x="18519" y="1736"/>
                  </a:cubicBezTo>
                  <a:cubicBezTo>
                    <a:pt x="18559" y="1711"/>
                    <a:pt x="18603" y="1686"/>
                    <a:pt x="18645" y="1660"/>
                  </a:cubicBezTo>
                  <a:cubicBezTo>
                    <a:pt x="18738" y="1763"/>
                    <a:pt x="18879" y="1738"/>
                    <a:pt x="18997" y="1782"/>
                  </a:cubicBezTo>
                  <a:cubicBezTo>
                    <a:pt x="19096" y="1813"/>
                    <a:pt x="19191" y="1843"/>
                    <a:pt x="19277" y="1908"/>
                  </a:cubicBezTo>
                  <a:cubicBezTo>
                    <a:pt x="19287" y="1916"/>
                    <a:pt x="19305" y="1916"/>
                    <a:pt x="19319" y="1919"/>
                  </a:cubicBezTo>
                  <a:cubicBezTo>
                    <a:pt x="19337" y="1876"/>
                    <a:pt x="19355" y="1835"/>
                    <a:pt x="19371" y="1796"/>
                  </a:cubicBezTo>
                  <a:cubicBezTo>
                    <a:pt x="19443" y="1789"/>
                    <a:pt x="19509" y="1782"/>
                    <a:pt x="19583" y="1776"/>
                  </a:cubicBezTo>
                  <a:cubicBezTo>
                    <a:pt x="19615" y="1863"/>
                    <a:pt x="19670" y="1879"/>
                    <a:pt x="19733" y="1879"/>
                  </a:cubicBezTo>
                  <a:cubicBezTo>
                    <a:pt x="19771" y="1879"/>
                    <a:pt x="19813" y="1873"/>
                    <a:pt x="19854" y="1873"/>
                  </a:cubicBezTo>
                  <a:cubicBezTo>
                    <a:pt x="19892" y="1873"/>
                    <a:pt x="19929" y="1878"/>
                    <a:pt x="19964" y="1898"/>
                  </a:cubicBezTo>
                  <a:cubicBezTo>
                    <a:pt x="19978" y="1935"/>
                    <a:pt x="20000" y="1986"/>
                    <a:pt x="20031" y="2063"/>
                  </a:cubicBezTo>
                  <a:cubicBezTo>
                    <a:pt x="20093" y="2019"/>
                    <a:pt x="20140" y="1985"/>
                    <a:pt x="20149" y="1980"/>
                  </a:cubicBezTo>
                  <a:cubicBezTo>
                    <a:pt x="20248" y="2013"/>
                    <a:pt x="20302" y="2057"/>
                    <a:pt x="20362" y="2072"/>
                  </a:cubicBezTo>
                  <a:cubicBezTo>
                    <a:pt x="20365" y="2072"/>
                    <a:pt x="20368" y="2073"/>
                    <a:pt x="20371" y="2073"/>
                  </a:cubicBezTo>
                  <a:cubicBezTo>
                    <a:pt x="20384" y="2073"/>
                    <a:pt x="20395" y="2067"/>
                    <a:pt x="20409" y="2067"/>
                  </a:cubicBezTo>
                  <a:cubicBezTo>
                    <a:pt x="20421" y="2067"/>
                    <a:pt x="20435" y="2072"/>
                    <a:pt x="20452" y="2094"/>
                  </a:cubicBezTo>
                  <a:cubicBezTo>
                    <a:pt x="20482" y="2129"/>
                    <a:pt x="20585" y="2117"/>
                    <a:pt x="20607" y="2152"/>
                  </a:cubicBezTo>
                  <a:cubicBezTo>
                    <a:pt x="20658" y="2236"/>
                    <a:pt x="20743" y="2238"/>
                    <a:pt x="20814" y="2270"/>
                  </a:cubicBezTo>
                  <a:cubicBezTo>
                    <a:pt x="20992" y="2350"/>
                    <a:pt x="21176" y="2419"/>
                    <a:pt x="21357" y="2494"/>
                  </a:cubicBezTo>
                  <a:cubicBezTo>
                    <a:pt x="21373" y="2501"/>
                    <a:pt x="21382" y="2520"/>
                    <a:pt x="21395" y="2533"/>
                  </a:cubicBezTo>
                  <a:cubicBezTo>
                    <a:pt x="21389" y="2560"/>
                    <a:pt x="21385" y="2585"/>
                    <a:pt x="21378" y="2619"/>
                  </a:cubicBezTo>
                  <a:cubicBezTo>
                    <a:pt x="21393" y="2618"/>
                    <a:pt x="21407" y="2618"/>
                    <a:pt x="21421" y="2618"/>
                  </a:cubicBezTo>
                  <a:cubicBezTo>
                    <a:pt x="21452" y="2618"/>
                    <a:pt x="21482" y="2619"/>
                    <a:pt x="21514" y="2620"/>
                  </a:cubicBezTo>
                  <a:cubicBezTo>
                    <a:pt x="21542" y="2686"/>
                    <a:pt x="21569" y="2748"/>
                    <a:pt x="21604" y="2832"/>
                  </a:cubicBezTo>
                  <a:cubicBezTo>
                    <a:pt x="21673" y="2831"/>
                    <a:pt x="21741" y="2829"/>
                    <a:pt x="21809" y="2829"/>
                  </a:cubicBezTo>
                  <a:cubicBezTo>
                    <a:pt x="21800" y="2782"/>
                    <a:pt x="21795" y="2759"/>
                    <a:pt x="21782" y="2695"/>
                  </a:cubicBezTo>
                  <a:lnTo>
                    <a:pt x="21782" y="2695"/>
                  </a:lnTo>
                  <a:cubicBezTo>
                    <a:pt x="21909" y="2779"/>
                    <a:pt x="22001" y="2841"/>
                    <a:pt x="22110" y="2913"/>
                  </a:cubicBezTo>
                  <a:cubicBezTo>
                    <a:pt x="22160" y="2900"/>
                    <a:pt x="22238" y="2881"/>
                    <a:pt x="22313" y="2860"/>
                  </a:cubicBezTo>
                  <a:cubicBezTo>
                    <a:pt x="22393" y="3113"/>
                    <a:pt x="22644" y="3204"/>
                    <a:pt x="22788" y="3406"/>
                  </a:cubicBezTo>
                  <a:cubicBezTo>
                    <a:pt x="22833" y="3372"/>
                    <a:pt x="22861" y="3351"/>
                    <a:pt x="22894" y="3326"/>
                  </a:cubicBezTo>
                  <a:cubicBezTo>
                    <a:pt x="22940" y="3427"/>
                    <a:pt x="22984" y="3521"/>
                    <a:pt x="23024" y="3607"/>
                  </a:cubicBezTo>
                  <a:cubicBezTo>
                    <a:pt x="23165" y="3700"/>
                    <a:pt x="23306" y="3794"/>
                    <a:pt x="23459" y="3894"/>
                  </a:cubicBezTo>
                  <a:cubicBezTo>
                    <a:pt x="23452" y="3850"/>
                    <a:pt x="23449" y="3824"/>
                    <a:pt x="23442" y="3777"/>
                  </a:cubicBezTo>
                  <a:lnTo>
                    <a:pt x="23442" y="3777"/>
                  </a:lnTo>
                  <a:cubicBezTo>
                    <a:pt x="23592" y="3809"/>
                    <a:pt x="23748" y="3828"/>
                    <a:pt x="23890" y="3878"/>
                  </a:cubicBezTo>
                  <a:cubicBezTo>
                    <a:pt x="23896" y="3899"/>
                    <a:pt x="23908" y="3936"/>
                    <a:pt x="23917" y="3965"/>
                  </a:cubicBezTo>
                  <a:cubicBezTo>
                    <a:pt x="23982" y="3983"/>
                    <a:pt x="24035" y="3996"/>
                    <a:pt x="24093" y="4012"/>
                  </a:cubicBezTo>
                  <a:cubicBezTo>
                    <a:pt x="24077" y="4064"/>
                    <a:pt x="24068" y="4097"/>
                    <a:pt x="24054" y="4146"/>
                  </a:cubicBezTo>
                  <a:cubicBezTo>
                    <a:pt x="24083" y="4161"/>
                    <a:pt x="24114" y="4178"/>
                    <a:pt x="24155" y="4200"/>
                  </a:cubicBezTo>
                  <a:cubicBezTo>
                    <a:pt x="24171" y="4139"/>
                    <a:pt x="24185" y="4093"/>
                    <a:pt x="24205" y="4012"/>
                  </a:cubicBezTo>
                  <a:cubicBezTo>
                    <a:pt x="24269" y="4137"/>
                    <a:pt x="24316" y="4228"/>
                    <a:pt x="24366" y="4325"/>
                  </a:cubicBezTo>
                  <a:cubicBezTo>
                    <a:pt x="24398" y="4330"/>
                    <a:pt x="24433" y="4334"/>
                    <a:pt x="24460" y="4337"/>
                  </a:cubicBezTo>
                  <a:cubicBezTo>
                    <a:pt x="24485" y="4393"/>
                    <a:pt x="24508" y="4443"/>
                    <a:pt x="24532" y="4492"/>
                  </a:cubicBezTo>
                  <a:cubicBezTo>
                    <a:pt x="24504" y="4495"/>
                    <a:pt x="24476" y="4498"/>
                    <a:pt x="24439" y="4502"/>
                  </a:cubicBezTo>
                  <a:cubicBezTo>
                    <a:pt x="24467" y="4563"/>
                    <a:pt x="24506" y="4575"/>
                    <a:pt x="24550" y="4575"/>
                  </a:cubicBezTo>
                  <a:cubicBezTo>
                    <a:pt x="24579" y="4575"/>
                    <a:pt x="24611" y="4570"/>
                    <a:pt x="24643" y="4570"/>
                  </a:cubicBezTo>
                  <a:cubicBezTo>
                    <a:pt x="24661" y="4570"/>
                    <a:pt x="24680" y="4572"/>
                    <a:pt x="24698" y="4577"/>
                  </a:cubicBezTo>
                  <a:cubicBezTo>
                    <a:pt x="24747" y="4633"/>
                    <a:pt x="24804" y="4711"/>
                    <a:pt x="24861" y="4804"/>
                  </a:cubicBezTo>
                  <a:cubicBezTo>
                    <a:pt x="24951" y="4832"/>
                    <a:pt x="25067" y="4855"/>
                    <a:pt x="25059" y="5010"/>
                  </a:cubicBezTo>
                  <a:cubicBezTo>
                    <a:pt x="25089" y="5067"/>
                    <a:pt x="25110" y="5136"/>
                    <a:pt x="25156" y="5179"/>
                  </a:cubicBezTo>
                  <a:cubicBezTo>
                    <a:pt x="25207" y="5227"/>
                    <a:pt x="25281" y="5255"/>
                    <a:pt x="25343" y="5291"/>
                  </a:cubicBezTo>
                  <a:cubicBezTo>
                    <a:pt x="25344" y="5344"/>
                    <a:pt x="25345" y="5392"/>
                    <a:pt x="25347" y="5423"/>
                  </a:cubicBezTo>
                  <a:cubicBezTo>
                    <a:pt x="25413" y="5467"/>
                    <a:pt x="25472" y="5507"/>
                    <a:pt x="25513" y="5533"/>
                  </a:cubicBezTo>
                  <a:cubicBezTo>
                    <a:pt x="25496" y="5619"/>
                    <a:pt x="25482" y="5680"/>
                    <a:pt x="25471" y="5735"/>
                  </a:cubicBezTo>
                  <a:cubicBezTo>
                    <a:pt x="25603" y="5873"/>
                    <a:pt x="25702" y="6026"/>
                    <a:pt x="25831" y="6148"/>
                  </a:cubicBezTo>
                  <a:cubicBezTo>
                    <a:pt x="25903" y="6219"/>
                    <a:pt x="26006" y="6257"/>
                    <a:pt x="26071" y="6345"/>
                  </a:cubicBezTo>
                  <a:cubicBezTo>
                    <a:pt x="26091" y="6375"/>
                    <a:pt x="26152" y="6378"/>
                    <a:pt x="26199" y="6394"/>
                  </a:cubicBezTo>
                  <a:cubicBezTo>
                    <a:pt x="26175" y="6447"/>
                    <a:pt x="26158" y="6484"/>
                    <a:pt x="26136" y="6532"/>
                  </a:cubicBezTo>
                  <a:cubicBezTo>
                    <a:pt x="26183" y="6518"/>
                    <a:pt x="26216" y="6506"/>
                    <a:pt x="26252" y="6496"/>
                  </a:cubicBezTo>
                  <a:cubicBezTo>
                    <a:pt x="26334" y="6743"/>
                    <a:pt x="26459" y="6950"/>
                    <a:pt x="26698" y="7094"/>
                  </a:cubicBezTo>
                  <a:cubicBezTo>
                    <a:pt x="26711" y="7172"/>
                    <a:pt x="26761" y="7275"/>
                    <a:pt x="26849" y="7402"/>
                  </a:cubicBezTo>
                  <a:cubicBezTo>
                    <a:pt x="26934" y="7409"/>
                    <a:pt x="27012" y="7415"/>
                    <a:pt x="27133" y="7425"/>
                  </a:cubicBezTo>
                  <a:cubicBezTo>
                    <a:pt x="27087" y="7494"/>
                    <a:pt x="27064" y="7527"/>
                    <a:pt x="27042" y="7562"/>
                  </a:cubicBezTo>
                  <a:cubicBezTo>
                    <a:pt x="27069" y="7603"/>
                    <a:pt x="27069" y="7676"/>
                    <a:pt x="27129" y="7676"/>
                  </a:cubicBezTo>
                  <a:cubicBezTo>
                    <a:pt x="27141" y="7676"/>
                    <a:pt x="27154" y="7674"/>
                    <a:pt x="27170" y="7668"/>
                  </a:cubicBezTo>
                  <a:cubicBezTo>
                    <a:pt x="27168" y="7647"/>
                    <a:pt x="27170" y="7627"/>
                    <a:pt x="27171" y="7606"/>
                  </a:cubicBezTo>
                  <a:lnTo>
                    <a:pt x="27198" y="7612"/>
                  </a:lnTo>
                  <a:lnTo>
                    <a:pt x="27182" y="7671"/>
                  </a:lnTo>
                  <a:cubicBezTo>
                    <a:pt x="27177" y="7670"/>
                    <a:pt x="27170" y="7668"/>
                    <a:pt x="27170" y="7668"/>
                  </a:cubicBezTo>
                  <a:lnTo>
                    <a:pt x="27170" y="7668"/>
                  </a:lnTo>
                  <a:cubicBezTo>
                    <a:pt x="27239" y="7718"/>
                    <a:pt x="27335" y="7740"/>
                    <a:pt x="27321" y="7852"/>
                  </a:cubicBezTo>
                  <a:cubicBezTo>
                    <a:pt x="27298" y="7878"/>
                    <a:pt x="27277" y="7903"/>
                    <a:pt x="27264" y="7918"/>
                  </a:cubicBezTo>
                  <a:cubicBezTo>
                    <a:pt x="27438" y="8065"/>
                    <a:pt x="27518" y="8239"/>
                    <a:pt x="27511" y="8440"/>
                  </a:cubicBezTo>
                  <a:cubicBezTo>
                    <a:pt x="27485" y="8464"/>
                    <a:pt x="27466" y="8482"/>
                    <a:pt x="27445" y="8502"/>
                  </a:cubicBezTo>
                  <a:cubicBezTo>
                    <a:pt x="27516" y="8555"/>
                    <a:pt x="27610" y="8541"/>
                    <a:pt x="27660" y="8641"/>
                  </a:cubicBezTo>
                  <a:cubicBezTo>
                    <a:pt x="27691" y="8704"/>
                    <a:pt x="27641" y="8807"/>
                    <a:pt x="27744" y="8832"/>
                  </a:cubicBezTo>
                  <a:cubicBezTo>
                    <a:pt x="27717" y="8886"/>
                    <a:pt x="27682" y="8948"/>
                    <a:pt x="27642" y="9019"/>
                  </a:cubicBezTo>
                  <a:cubicBezTo>
                    <a:pt x="27701" y="9013"/>
                    <a:pt x="27736" y="9010"/>
                    <a:pt x="27777" y="9007"/>
                  </a:cubicBezTo>
                  <a:lnTo>
                    <a:pt x="27777" y="9007"/>
                  </a:lnTo>
                  <a:cubicBezTo>
                    <a:pt x="27757" y="9067"/>
                    <a:pt x="27739" y="9122"/>
                    <a:pt x="27722" y="9176"/>
                  </a:cubicBezTo>
                  <a:cubicBezTo>
                    <a:pt x="27760" y="9266"/>
                    <a:pt x="27811" y="9353"/>
                    <a:pt x="27833" y="9447"/>
                  </a:cubicBezTo>
                  <a:cubicBezTo>
                    <a:pt x="27857" y="9542"/>
                    <a:pt x="27813" y="9676"/>
                    <a:pt x="27864" y="9734"/>
                  </a:cubicBezTo>
                  <a:cubicBezTo>
                    <a:pt x="27935" y="9812"/>
                    <a:pt x="27925" y="9885"/>
                    <a:pt x="27932" y="9960"/>
                  </a:cubicBezTo>
                  <a:cubicBezTo>
                    <a:pt x="27964" y="9981"/>
                    <a:pt x="27991" y="9999"/>
                    <a:pt x="28014" y="10015"/>
                  </a:cubicBezTo>
                  <a:cubicBezTo>
                    <a:pt x="28003" y="10044"/>
                    <a:pt x="27997" y="10060"/>
                    <a:pt x="27979" y="10103"/>
                  </a:cubicBezTo>
                  <a:cubicBezTo>
                    <a:pt x="28061" y="10129"/>
                    <a:pt x="28129" y="10165"/>
                    <a:pt x="28232" y="10209"/>
                  </a:cubicBezTo>
                  <a:cubicBezTo>
                    <a:pt x="28176" y="10228"/>
                    <a:pt x="28144" y="10240"/>
                    <a:pt x="28110" y="10253"/>
                  </a:cubicBezTo>
                  <a:cubicBezTo>
                    <a:pt x="28122" y="10287"/>
                    <a:pt x="28132" y="10322"/>
                    <a:pt x="28142" y="10353"/>
                  </a:cubicBezTo>
                  <a:cubicBezTo>
                    <a:pt x="28213" y="10340"/>
                    <a:pt x="28263" y="10331"/>
                    <a:pt x="28372" y="10310"/>
                  </a:cubicBezTo>
                  <a:lnTo>
                    <a:pt x="28372" y="10310"/>
                  </a:lnTo>
                  <a:cubicBezTo>
                    <a:pt x="28313" y="10431"/>
                    <a:pt x="28278" y="10506"/>
                    <a:pt x="28247" y="10569"/>
                  </a:cubicBezTo>
                  <a:cubicBezTo>
                    <a:pt x="28260" y="10569"/>
                    <a:pt x="28295" y="10571"/>
                    <a:pt x="28310" y="10571"/>
                  </a:cubicBezTo>
                  <a:cubicBezTo>
                    <a:pt x="28373" y="10672"/>
                    <a:pt x="28426" y="10759"/>
                    <a:pt x="28481" y="10847"/>
                  </a:cubicBezTo>
                  <a:cubicBezTo>
                    <a:pt x="28451" y="10874"/>
                    <a:pt x="28420" y="10903"/>
                    <a:pt x="28385" y="10934"/>
                  </a:cubicBezTo>
                  <a:cubicBezTo>
                    <a:pt x="28435" y="10945"/>
                    <a:pt x="28478" y="10952"/>
                    <a:pt x="28531" y="10961"/>
                  </a:cubicBezTo>
                  <a:cubicBezTo>
                    <a:pt x="28523" y="11009"/>
                    <a:pt x="28517" y="11050"/>
                    <a:pt x="28512" y="11089"/>
                  </a:cubicBezTo>
                  <a:cubicBezTo>
                    <a:pt x="28532" y="11105"/>
                    <a:pt x="28551" y="11118"/>
                    <a:pt x="28573" y="11134"/>
                  </a:cubicBezTo>
                  <a:cubicBezTo>
                    <a:pt x="28535" y="11162"/>
                    <a:pt x="28506" y="11183"/>
                    <a:pt x="28494" y="11192"/>
                  </a:cubicBezTo>
                  <a:cubicBezTo>
                    <a:pt x="28498" y="11287"/>
                    <a:pt x="28490" y="11371"/>
                    <a:pt x="28479" y="11459"/>
                  </a:cubicBezTo>
                  <a:cubicBezTo>
                    <a:pt x="28516" y="11462"/>
                    <a:pt x="28551" y="11465"/>
                    <a:pt x="28581" y="11468"/>
                  </a:cubicBezTo>
                  <a:cubicBezTo>
                    <a:pt x="28668" y="11679"/>
                    <a:pt x="28754" y="11886"/>
                    <a:pt x="28844" y="12104"/>
                  </a:cubicBezTo>
                  <a:cubicBezTo>
                    <a:pt x="28840" y="12113"/>
                    <a:pt x="28825" y="12138"/>
                    <a:pt x="28801" y="12176"/>
                  </a:cubicBezTo>
                  <a:cubicBezTo>
                    <a:pt x="28876" y="12249"/>
                    <a:pt x="28962" y="12336"/>
                    <a:pt x="28881" y="12450"/>
                  </a:cubicBezTo>
                  <a:cubicBezTo>
                    <a:pt x="28904" y="12473"/>
                    <a:pt x="28932" y="12489"/>
                    <a:pt x="28944" y="12513"/>
                  </a:cubicBezTo>
                  <a:cubicBezTo>
                    <a:pt x="28957" y="12548"/>
                    <a:pt x="28954" y="12588"/>
                    <a:pt x="28957" y="12614"/>
                  </a:cubicBezTo>
                  <a:cubicBezTo>
                    <a:pt x="28918" y="12667"/>
                    <a:pt x="28888" y="12707"/>
                    <a:pt x="28859" y="12745"/>
                  </a:cubicBezTo>
                  <a:cubicBezTo>
                    <a:pt x="28931" y="12826"/>
                    <a:pt x="28993" y="12913"/>
                    <a:pt x="29006" y="13032"/>
                  </a:cubicBezTo>
                  <a:cubicBezTo>
                    <a:pt x="29021" y="13182"/>
                    <a:pt x="29113" y="13312"/>
                    <a:pt x="29118" y="13474"/>
                  </a:cubicBezTo>
                  <a:cubicBezTo>
                    <a:pt x="29121" y="13566"/>
                    <a:pt x="29171" y="13681"/>
                    <a:pt x="29237" y="13749"/>
                  </a:cubicBezTo>
                  <a:cubicBezTo>
                    <a:pt x="29387" y="13912"/>
                    <a:pt x="29416" y="14122"/>
                    <a:pt x="29503" y="14303"/>
                  </a:cubicBezTo>
                  <a:cubicBezTo>
                    <a:pt x="29477" y="14340"/>
                    <a:pt x="29462" y="14361"/>
                    <a:pt x="29441" y="14389"/>
                  </a:cubicBezTo>
                  <a:cubicBezTo>
                    <a:pt x="29525" y="14470"/>
                    <a:pt x="29602" y="14545"/>
                    <a:pt x="29633" y="14574"/>
                  </a:cubicBezTo>
                  <a:cubicBezTo>
                    <a:pt x="29693" y="14720"/>
                    <a:pt x="29711" y="14830"/>
                    <a:pt x="29771" y="14890"/>
                  </a:cubicBezTo>
                  <a:cubicBezTo>
                    <a:pt x="29849" y="14965"/>
                    <a:pt x="29839" y="15071"/>
                    <a:pt x="29884" y="15157"/>
                  </a:cubicBezTo>
                  <a:cubicBezTo>
                    <a:pt x="29921" y="15145"/>
                    <a:pt x="29946" y="15138"/>
                    <a:pt x="29984" y="15126"/>
                  </a:cubicBezTo>
                  <a:cubicBezTo>
                    <a:pt x="29953" y="15057"/>
                    <a:pt x="29928" y="14996"/>
                    <a:pt x="29905" y="14942"/>
                  </a:cubicBezTo>
                  <a:cubicBezTo>
                    <a:pt x="29930" y="14909"/>
                    <a:pt x="29947" y="14889"/>
                    <a:pt x="29958" y="14877"/>
                  </a:cubicBezTo>
                  <a:cubicBezTo>
                    <a:pt x="29936" y="14827"/>
                    <a:pt x="29918" y="14786"/>
                    <a:pt x="29900" y="14743"/>
                  </a:cubicBezTo>
                  <a:cubicBezTo>
                    <a:pt x="29953" y="14718"/>
                    <a:pt x="29992" y="14701"/>
                    <a:pt x="30021" y="14686"/>
                  </a:cubicBezTo>
                  <a:cubicBezTo>
                    <a:pt x="29999" y="14590"/>
                    <a:pt x="29967" y="14515"/>
                    <a:pt x="29964" y="14439"/>
                  </a:cubicBezTo>
                  <a:cubicBezTo>
                    <a:pt x="29962" y="13785"/>
                    <a:pt x="29843" y="13144"/>
                    <a:pt x="29750" y="12500"/>
                  </a:cubicBezTo>
                  <a:cubicBezTo>
                    <a:pt x="29740" y="12425"/>
                    <a:pt x="29706" y="12352"/>
                    <a:pt x="29666" y="12273"/>
                  </a:cubicBezTo>
                  <a:cubicBezTo>
                    <a:pt x="29721" y="12116"/>
                    <a:pt x="29658" y="11955"/>
                    <a:pt x="29589" y="11796"/>
                  </a:cubicBezTo>
                  <a:cubicBezTo>
                    <a:pt x="29569" y="11751"/>
                    <a:pt x="29519" y="11680"/>
                    <a:pt x="29530" y="11668"/>
                  </a:cubicBezTo>
                  <a:cubicBezTo>
                    <a:pt x="29614" y="11574"/>
                    <a:pt x="29494" y="11502"/>
                    <a:pt x="29503" y="11415"/>
                  </a:cubicBezTo>
                  <a:cubicBezTo>
                    <a:pt x="29506" y="11373"/>
                    <a:pt x="29434" y="11301"/>
                    <a:pt x="29447" y="11280"/>
                  </a:cubicBezTo>
                  <a:cubicBezTo>
                    <a:pt x="29515" y="11162"/>
                    <a:pt x="29472" y="11037"/>
                    <a:pt x="29416" y="10955"/>
                  </a:cubicBezTo>
                  <a:cubicBezTo>
                    <a:pt x="29344" y="10842"/>
                    <a:pt x="29366" y="10721"/>
                    <a:pt x="29315" y="10609"/>
                  </a:cubicBezTo>
                  <a:cubicBezTo>
                    <a:pt x="29296" y="10563"/>
                    <a:pt x="29383" y="10487"/>
                    <a:pt x="29305" y="10453"/>
                  </a:cubicBezTo>
                  <a:cubicBezTo>
                    <a:pt x="29191" y="10402"/>
                    <a:pt x="29334" y="10328"/>
                    <a:pt x="29266" y="10275"/>
                  </a:cubicBezTo>
                  <a:cubicBezTo>
                    <a:pt x="29224" y="10241"/>
                    <a:pt x="29194" y="10185"/>
                    <a:pt x="29175" y="10159"/>
                  </a:cubicBezTo>
                  <a:cubicBezTo>
                    <a:pt x="29140" y="9946"/>
                    <a:pt x="29222" y="9718"/>
                    <a:pt x="29038" y="9582"/>
                  </a:cubicBezTo>
                  <a:cubicBezTo>
                    <a:pt x="29027" y="9509"/>
                    <a:pt x="29018" y="9451"/>
                    <a:pt x="29007" y="9395"/>
                  </a:cubicBezTo>
                  <a:cubicBezTo>
                    <a:pt x="28997" y="9328"/>
                    <a:pt x="28987" y="9260"/>
                    <a:pt x="28981" y="9217"/>
                  </a:cubicBezTo>
                  <a:cubicBezTo>
                    <a:pt x="28921" y="9123"/>
                    <a:pt x="28869" y="9053"/>
                    <a:pt x="28825" y="8975"/>
                  </a:cubicBezTo>
                  <a:cubicBezTo>
                    <a:pt x="28697" y="8758"/>
                    <a:pt x="28672" y="8501"/>
                    <a:pt x="28565" y="8277"/>
                  </a:cubicBezTo>
                  <a:cubicBezTo>
                    <a:pt x="28448" y="8037"/>
                    <a:pt x="28306" y="7808"/>
                    <a:pt x="28175" y="7572"/>
                  </a:cubicBezTo>
                  <a:cubicBezTo>
                    <a:pt x="28113" y="7461"/>
                    <a:pt x="28044" y="7350"/>
                    <a:pt x="27988" y="7234"/>
                  </a:cubicBezTo>
                  <a:cubicBezTo>
                    <a:pt x="27961" y="7171"/>
                    <a:pt x="27947" y="7103"/>
                    <a:pt x="27933" y="7060"/>
                  </a:cubicBezTo>
                  <a:cubicBezTo>
                    <a:pt x="27873" y="7009"/>
                    <a:pt x="27794" y="6971"/>
                    <a:pt x="27788" y="6931"/>
                  </a:cubicBezTo>
                  <a:cubicBezTo>
                    <a:pt x="27755" y="6724"/>
                    <a:pt x="27594" y="6587"/>
                    <a:pt x="27495" y="6415"/>
                  </a:cubicBezTo>
                  <a:cubicBezTo>
                    <a:pt x="27435" y="6309"/>
                    <a:pt x="27380" y="6198"/>
                    <a:pt x="27318" y="6081"/>
                  </a:cubicBezTo>
                  <a:cubicBezTo>
                    <a:pt x="27298" y="6072"/>
                    <a:pt x="27262" y="6059"/>
                    <a:pt x="27233" y="6048"/>
                  </a:cubicBezTo>
                  <a:cubicBezTo>
                    <a:pt x="27204" y="5950"/>
                    <a:pt x="27207" y="5863"/>
                    <a:pt x="27093" y="5813"/>
                  </a:cubicBezTo>
                  <a:cubicBezTo>
                    <a:pt x="27027" y="5785"/>
                    <a:pt x="26955" y="5713"/>
                    <a:pt x="26923" y="5647"/>
                  </a:cubicBezTo>
                  <a:cubicBezTo>
                    <a:pt x="26826" y="5444"/>
                    <a:pt x="26720" y="5243"/>
                    <a:pt x="26567" y="5068"/>
                  </a:cubicBezTo>
                  <a:cubicBezTo>
                    <a:pt x="26424" y="4886"/>
                    <a:pt x="26247" y="4737"/>
                    <a:pt x="26091" y="4568"/>
                  </a:cubicBezTo>
                  <a:cubicBezTo>
                    <a:pt x="25946" y="4412"/>
                    <a:pt x="25774" y="4286"/>
                    <a:pt x="25649" y="4100"/>
                  </a:cubicBezTo>
                  <a:cubicBezTo>
                    <a:pt x="25584" y="4009"/>
                    <a:pt x="25507" y="3922"/>
                    <a:pt x="25423" y="3846"/>
                  </a:cubicBezTo>
                  <a:cubicBezTo>
                    <a:pt x="25334" y="3774"/>
                    <a:pt x="25242" y="3703"/>
                    <a:pt x="25157" y="3627"/>
                  </a:cubicBezTo>
                  <a:cubicBezTo>
                    <a:pt x="25107" y="3580"/>
                    <a:pt x="25079" y="3512"/>
                    <a:pt x="25047" y="3463"/>
                  </a:cubicBezTo>
                  <a:cubicBezTo>
                    <a:pt x="24994" y="3457"/>
                    <a:pt x="24954" y="3452"/>
                    <a:pt x="24923" y="3449"/>
                  </a:cubicBezTo>
                  <a:cubicBezTo>
                    <a:pt x="24870" y="3357"/>
                    <a:pt x="24859" y="3265"/>
                    <a:pt x="24732" y="3246"/>
                  </a:cubicBezTo>
                  <a:cubicBezTo>
                    <a:pt x="24616" y="3229"/>
                    <a:pt x="24535" y="3144"/>
                    <a:pt x="24469" y="3037"/>
                  </a:cubicBezTo>
                  <a:cubicBezTo>
                    <a:pt x="24409" y="2935"/>
                    <a:pt x="24323" y="2848"/>
                    <a:pt x="24196" y="2848"/>
                  </a:cubicBezTo>
                  <a:cubicBezTo>
                    <a:pt x="24186" y="2848"/>
                    <a:pt x="24175" y="2849"/>
                    <a:pt x="24164" y="2850"/>
                  </a:cubicBezTo>
                  <a:cubicBezTo>
                    <a:pt x="24145" y="2816"/>
                    <a:pt x="24133" y="2773"/>
                    <a:pt x="24104" y="2751"/>
                  </a:cubicBezTo>
                  <a:cubicBezTo>
                    <a:pt x="24014" y="2685"/>
                    <a:pt x="23877" y="2642"/>
                    <a:pt x="23836" y="2563"/>
                  </a:cubicBezTo>
                  <a:cubicBezTo>
                    <a:pt x="23773" y="2445"/>
                    <a:pt x="23664" y="2478"/>
                    <a:pt x="23590" y="2416"/>
                  </a:cubicBezTo>
                  <a:cubicBezTo>
                    <a:pt x="23487" y="2330"/>
                    <a:pt x="23364" y="2272"/>
                    <a:pt x="23258" y="2191"/>
                  </a:cubicBezTo>
                  <a:cubicBezTo>
                    <a:pt x="23149" y="2102"/>
                    <a:pt x="22980" y="2098"/>
                    <a:pt x="22921" y="1951"/>
                  </a:cubicBezTo>
                  <a:cubicBezTo>
                    <a:pt x="22902" y="1956"/>
                    <a:pt x="22885" y="1958"/>
                    <a:pt x="22870" y="1958"/>
                  </a:cubicBezTo>
                  <a:cubicBezTo>
                    <a:pt x="22751" y="1958"/>
                    <a:pt x="22708" y="1838"/>
                    <a:pt x="22619" y="1786"/>
                  </a:cubicBezTo>
                  <a:cubicBezTo>
                    <a:pt x="22555" y="1749"/>
                    <a:pt x="22491" y="1693"/>
                    <a:pt x="22415" y="1693"/>
                  </a:cubicBezTo>
                  <a:cubicBezTo>
                    <a:pt x="22395" y="1693"/>
                    <a:pt x="22374" y="1697"/>
                    <a:pt x="22352" y="1707"/>
                  </a:cubicBezTo>
                  <a:lnTo>
                    <a:pt x="22340" y="1677"/>
                  </a:lnTo>
                  <a:cubicBezTo>
                    <a:pt x="22331" y="1660"/>
                    <a:pt x="22327" y="1632"/>
                    <a:pt x="22312" y="1624"/>
                  </a:cubicBezTo>
                  <a:cubicBezTo>
                    <a:pt x="22162" y="1548"/>
                    <a:pt x="22016" y="1458"/>
                    <a:pt x="21862" y="1393"/>
                  </a:cubicBezTo>
                  <a:lnTo>
                    <a:pt x="21392" y="1203"/>
                  </a:lnTo>
                  <a:cubicBezTo>
                    <a:pt x="21325" y="1177"/>
                    <a:pt x="21258" y="1138"/>
                    <a:pt x="21186" y="1138"/>
                  </a:cubicBezTo>
                  <a:cubicBezTo>
                    <a:pt x="21163" y="1138"/>
                    <a:pt x="21139" y="1142"/>
                    <a:pt x="21114" y="1152"/>
                  </a:cubicBezTo>
                  <a:cubicBezTo>
                    <a:pt x="21114" y="1152"/>
                    <a:pt x="21113" y="1153"/>
                    <a:pt x="21112" y="1153"/>
                  </a:cubicBezTo>
                  <a:cubicBezTo>
                    <a:pt x="21105" y="1153"/>
                    <a:pt x="21092" y="1144"/>
                    <a:pt x="21083" y="1140"/>
                  </a:cubicBezTo>
                  <a:cubicBezTo>
                    <a:pt x="21032" y="1086"/>
                    <a:pt x="20976" y="1039"/>
                    <a:pt x="20911" y="1011"/>
                  </a:cubicBezTo>
                  <a:cubicBezTo>
                    <a:pt x="20745" y="940"/>
                    <a:pt x="20577" y="871"/>
                    <a:pt x="20405" y="821"/>
                  </a:cubicBezTo>
                  <a:cubicBezTo>
                    <a:pt x="20317" y="790"/>
                    <a:pt x="20236" y="740"/>
                    <a:pt x="20145" y="696"/>
                  </a:cubicBezTo>
                  <a:cubicBezTo>
                    <a:pt x="20116" y="709"/>
                    <a:pt x="20087" y="715"/>
                    <a:pt x="20058" y="715"/>
                  </a:cubicBezTo>
                  <a:cubicBezTo>
                    <a:pt x="19935" y="715"/>
                    <a:pt x="19811" y="617"/>
                    <a:pt x="19688" y="617"/>
                  </a:cubicBezTo>
                  <a:cubicBezTo>
                    <a:pt x="19660" y="617"/>
                    <a:pt x="19631" y="623"/>
                    <a:pt x="19603" y="636"/>
                  </a:cubicBezTo>
                  <a:cubicBezTo>
                    <a:pt x="19558" y="605"/>
                    <a:pt x="19518" y="562"/>
                    <a:pt x="19471" y="552"/>
                  </a:cubicBezTo>
                  <a:cubicBezTo>
                    <a:pt x="19369" y="529"/>
                    <a:pt x="19271" y="468"/>
                    <a:pt x="19167" y="468"/>
                  </a:cubicBezTo>
                  <a:cubicBezTo>
                    <a:pt x="19133" y="468"/>
                    <a:pt x="19099" y="474"/>
                    <a:pt x="19065" y="490"/>
                  </a:cubicBezTo>
                  <a:cubicBezTo>
                    <a:pt x="19009" y="403"/>
                    <a:pt x="18905" y="381"/>
                    <a:pt x="18816" y="381"/>
                  </a:cubicBezTo>
                  <a:cubicBezTo>
                    <a:pt x="18787" y="381"/>
                    <a:pt x="18760" y="384"/>
                    <a:pt x="18737" y="387"/>
                  </a:cubicBezTo>
                  <a:cubicBezTo>
                    <a:pt x="18724" y="389"/>
                    <a:pt x="18712" y="389"/>
                    <a:pt x="18701" y="389"/>
                  </a:cubicBezTo>
                  <a:cubicBezTo>
                    <a:pt x="18581" y="389"/>
                    <a:pt x="18502" y="309"/>
                    <a:pt x="18393" y="309"/>
                  </a:cubicBezTo>
                  <a:cubicBezTo>
                    <a:pt x="18392" y="309"/>
                    <a:pt x="18390" y="309"/>
                    <a:pt x="18388" y="309"/>
                  </a:cubicBezTo>
                  <a:cubicBezTo>
                    <a:pt x="18385" y="309"/>
                    <a:pt x="18382" y="309"/>
                    <a:pt x="18379" y="309"/>
                  </a:cubicBezTo>
                  <a:cubicBezTo>
                    <a:pt x="18309" y="309"/>
                    <a:pt x="18241" y="278"/>
                    <a:pt x="18168" y="278"/>
                  </a:cubicBezTo>
                  <a:cubicBezTo>
                    <a:pt x="18135" y="278"/>
                    <a:pt x="18101" y="284"/>
                    <a:pt x="18066" y="303"/>
                  </a:cubicBezTo>
                  <a:cubicBezTo>
                    <a:pt x="18061" y="306"/>
                    <a:pt x="18056" y="307"/>
                    <a:pt x="18051" y="307"/>
                  </a:cubicBezTo>
                  <a:cubicBezTo>
                    <a:pt x="18010" y="307"/>
                    <a:pt x="17947" y="248"/>
                    <a:pt x="17878" y="248"/>
                  </a:cubicBezTo>
                  <a:cubicBezTo>
                    <a:pt x="17861" y="248"/>
                    <a:pt x="17843" y="252"/>
                    <a:pt x="17825" y="262"/>
                  </a:cubicBezTo>
                  <a:cubicBezTo>
                    <a:pt x="17821" y="264"/>
                    <a:pt x="17816" y="265"/>
                    <a:pt x="17809" y="265"/>
                  </a:cubicBezTo>
                  <a:cubicBezTo>
                    <a:pt x="17792" y="265"/>
                    <a:pt x="17768" y="259"/>
                    <a:pt x="17761" y="250"/>
                  </a:cubicBezTo>
                  <a:cubicBezTo>
                    <a:pt x="17722" y="200"/>
                    <a:pt x="17678" y="178"/>
                    <a:pt x="17629" y="178"/>
                  </a:cubicBezTo>
                  <a:cubicBezTo>
                    <a:pt x="17595" y="178"/>
                    <a:pt x="17559" y="188"/>
                    <a:pt x="17521" y="207"/>
                  </a:cubicBezTo>
                  <a:cubicBezTo>
                    <a:pt x="17474" y="151"/>
                    <a:pt x="17410" y="144"/>
                    <a:pt x="17343" y="144"/>
                  </a:cubicBezTo>
                  <a:cubicBezTo>
                    <a:pt x="17322" y="144"/>
                    <a:pt x="17300" y="144"/>
                    <a:pt x="17278" y="144"/>
                  </a:cubicBezTo>
                  <a:cubicBezTo>
                    <a:pt x="17254" y="144"/>
                    <a:pt x="17231" y="144"/>
                    <a:pt x="17208" y="140"/>
                  </a:cubicBezTo>
                  <a:cubicBezTo>
                    <a:pt x="17203" y="139"/>
                    <a:pt x="17197" y="139"/>
                    <a:pt x="17191" y="139"/>
                  </a:cubicBezTo>
                  <a:cubicBezTo>
                    <a:pt x="17150" y="139"/>
                    <a:pt x="17103" y="160"/>
                    <a:pt x="17064" y="169"/>
                  </a:cubicBezTo>
                  <a:cubicBezTo>
                    <a:pt x="17021" y="152"/>
                    <a:pt x="16976" y="121"/>
                    <a:pt x="16926" y="115"/>
                  </a:cubicBezTo>
                  <a:lnTo>
                    <a:pt x="16177" y="49"/>
                  </a:lnTo>
                  <a:cubicBezTo>
                    <a:pt x="16041" y="37"/>
                    <a:pt x="15903" y="25"/>
                    <a:pt x="15755" y="12"/>
                  </a:cubicBezTo>
                  <a:cubicBezTo>
                    <a:pt x="15741" y="21"/>
                    <a:pt x="15716" y="38"/>
                    <a:pt x="15716" y="38"/>
                  </a:cubicBezTo>
                  <a:cubicBezTo>
                    <a:pt x="15585" y="24"/>
                    <a:pt x="15479" y="3"/>
                    <a:pt x="15373" y="3"/>
                  </a:cubicBezTo>
                  <a:cubicBezTo>
                    <a:pt x="15321" y="2"/>
                    <a:pt x="15267" y="0"/>
                    <a:pt x="152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 name="Google Shape;811;p40"/>
          <p:cNvGrpSpPr/>
          <p:nvPr/>
        </p:nvGrpSpPr>
        <p:grpSpPr>
          <a:xfrm>
            <a:off x="5273375" y="3177025"/>
            <a:ext cx="798400" cy="791325"/>
            <a:chOff x="916275" y="2357800"/>
            <a:chExt cx="798400" cy="791325"/>
          </a:xfrm>
        </p:grpSpPr>
        <p:sp>
          <p:nvSpPr>
            <p:cNvPr id="812" name="Google Shape;812;p40"/>
            <p:cNvSpPr/>
            <p:nvPr/>
          </p:nvSpPr>
          <p:spPr>
            <a:xfrm>
              <a:off x="952100" y="2369375"/>
              <a:ext cx="734825" cy="734825"/>
            </a:xfrm>
            <a:custGeom>
              <a:rect b="b" l="l" r="r" t="t"/>
              <a:pathLst>
                <a:path extrusionOk="0" h="29393" w="29393">
                  <a:moveTo>
                    <a:pt x="14697" y="0"/>
                  </a:moveTo>
                  <a:cubicBezTo>
                    <a:pt x="10799" y="0"/>
                    <a:pt x="7061" y="1550"/>
                    <a:pt x="4305" y="4305"/>
                  </a:cubicBezTo>
                  <a:cubicBezTo>
                    <a:pt x="1548" y="7061"/>
                    <a:pt x="1" y="10799"/>
                    <a:pt x="1" y="14697"/>
                  </a:cubicBezTo>
                  <a:cubicBezTo>
                    <a:pt x="1" y="18594"/>
                    <a:pt x="1548" y="22332"/>
                    <a:pt x="4305" y="25088"/>
                  </a:cubicBezTo>
                  <a:cubicBezTo>
                    <a:pt x="7061" y="27844"/>
                    <a:pt x="10799" y="29393"/>
                    <a:pt x="14697" y="29393"/>
                  </a:cubicBezTo>
                  <a:cubicBezTo>
                    <a:pt x="18594" y="29393"/>
                    <a:pt x="22332" y="27844"/>
                    <a:pt x="25088" y="25088"/>
                  </a:cubicBezTo>
                  <a:cubicBezTo>
                    <a:pt x="27844" y="22332"/>
                    <a:pt x="29393" y="18594"/>
                    <a:pt x="29393" y="14697"/>
                  </a:cubicBezTo>
                  <a:cubicBezTo>
                    <a:pt x="29393" y="10799"/>
                    <a:pt x="27844" y="7061"/>
                    <a:pt x="25088" y="4305"/>
                  </a:cubicBezTo>
                  <a:cubicBezTo>
                    <a:pt x="22332" y="1550"/>
                    <a:pt x="18594" y="0"/>
                    <a:pt x="1469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 name="Google Shape;813;p40"/>
            <p:cNvSpPr/>
            <p:nvPr/>
          </p:nvSpPr>
          <p:spPr>
            <a:xfrm>
              <a:off x="916275" y="2357800"/>
              <a:ext cx="798400" cy="791325"/>
            </a:xfrm>
            <a:custGeom>
              <a:rect b="b" l="l" r="r" t="t"/>
              <a:pathLst>
                <a:path extrusionOk="0" h="31653" w="31936">
                  <a:moveTo>
                    <a:pt x="13686" y="1298"/>
                  </a:moveTo>
                  <a:lnTo>
                    <a:pt x="13689" y="1317"/>
                  </a:lnTo>
                  <a:lnTo>
                    <a:pt x="13626" y="1324"/>
                  </a:lnTo>
                  <a:lnTo>
                    <a:pt x="13623" y="1305"/>
                  </a:lnTo>
                  <a:lnTo>
                    <a:pt x="13686" y="1298"/>
                  </a:lnTo>
                  <a:close/>
                  <a:moveTo>
                    <a:pt x="14307" y="1323"/>
                  </a:moveTo>
                  <a:lnTo>
                    <a:pt x="14311" y="1380"/>
                  </a:lnTo>
                  <a:lnTo>
                    <a:pt x="14291" y="1383"/>
                  </a:lnTo>
                  <a:lnTo>
                    <a:pt x="14286" y="1326"/>
                  </a:lnTo>
                  <a:lnTo>
                    <a:pt x="14307" y="1323"/>
                  </a:lnTo>
                  <a:close/>
                  <a:moveTo>
                    <a:pt x="14555" y="1120"/>
                  </a:moveTo>
                  <a:cubicBezTo>
                    <a:pt x="14561" y="1155"/>
                    <a:pt x="14567" y="1186"/>
                    <a:pt x="14575" y="1227"/>
                  </a:cubicBezTo>
                  <a:cubicBezTo>
                    <a:pt x="14525" y="1236"/>
                    <a:pt x="14486" y="1243"/>
                    <a:pt x="14447" y="1251"/>
                  </a:cubicBezTo>
                  <a:cubicBezTo>
                    <a:pt x="14440" y="1261"/>
                    <a:pt x="14435" y="1269"/>
                    <a:pt x="14431" y="1275"/>
                  </a:cubicBezTo>
                  <a:lnTo>
                    <a:pt x="14431" y="1275"/>
                  </a:lnTo>
                  <a:cubicBezTo>
                    <a:pt x="14430" y="1273"/>
                    <a:pt x="14428" y="1270"/>
                    <a:pt x="14427" y="1267"/>
                  </a:cubicBezTo>
                  <a:lnTo>
                    <a:pt x="14427" y="1267"/>
                  </a:lnTo>
                  <a:cubicBezTo>
                    <a:pt x="14425" y="1274"/>
                    <a:pt x="14423" y="1281"/>
                    <a:pt x="14421" y="1289"/>
                  </a:cubicBezTo>
                  <a:lnTo>
                    <a:pt x="14421" y="1289"/>
                  </a:lnTo>
                  <a:cubicBezTo>
                    <a:pt x="14423" y="1286"/>
                    <a:pt x="14427" y="1282"/>
                    <a:pt x="14431" y="1275"/>
                  </a:cubicBezTo>
                  <a:lnTo>
                    <a:pt x="14431" y="1275"/>
                  </a:lnTo>
                  <a:cubicBezTo>
                    <a:pt x="14440" y="1293"/>
                    <a:pt x="14448" y="1310"/>
                    <a:pt x="14452" y="1329"/>
                  </a:cubicBezTo>
                  <a:cubicBezTo>
                    <a:pt x="14454" y="1337"/>
                    <a:pt x="14432" y="1351"/>
                    <a:pt x="14388" y="1396"/>
                  </a:cubicBezTo>
                  <a:cubicBezTo>
                    <a:pt x="14402" y="1353"/>
                    <a:pt x="14413" y="1318"/>
                    <a:pt x="14421" y="1289"/>
                  </a:cubicBezTo>
                  <a:lnTo>
                    <a:pt x="14421" y="1289"/>
                  </a:lnTo>
                  <a:cubicBezTo>
                    <a:pt x="14418" y="1292"/>
                    <a:pt x="14416" y="1293"/>
                    <a:pt x="14415" y="1293"/>
                  </a:cubicBezTo>
                  <a:cubicBezTo>
                    <a:pt x="14410" y="1293"/>
                    <a:pt x="14414" y="1272"/>
                    <a:pt x="14419" y="1252"/>
                  </a:cubicBezTo>
                  <a:cubicBezTo>
                    <a:pt x="14421" y="1257"/>
                    <a:pt x="14424" y="1262"/>
                    <a:pt x="14427" y="1267"/>
                  </a:cubicBezTo>
                  <a:lnTo>
                    <a:pt x="14427" y="1267"/>
                  </a:lnTo>
                  <a:cubicBezTo>
                    <a:pt x="14447" y="1192"/>
                    <a:pt x="14448" y="1167"/>
                    <a:pt x="14448" y="1140"/>
                  </a:cubicBezTo>
                  <a:cubicBezTo>
                    <a:pt x="14486" y="1133"/>
                    <a:pt x="14513" y="1128"/>
                    <a:pt x="14555" y="1120"/>
                  </a:cubicBezTo>
                  <a:close/>
                  <a:moveTo>
                    <a:pt x="17402" y="1308"/>
                  </a:moveTo>
                  <a:cubicBezTo>
                    <a:pt x="17405" y="1346"/>
                    <a:pt x="17407" y="1373"/>
                    <a:pt x="17408" y="1398"/>
                  </a:cubicBezTo>
                  <a:lnTo>
                    <a:pt x="17363" y="1433"/>
                  </a:lnTo>
                  <a:cubicBezTo>
                    <a:pt x="17332" y="1404"/>
                    <a:pt x="17301" y="1376"/>
                    <a:pt x="17242" y="1321"/>
                  </a:cubicBezTo>
                  <a:cubicBezTo>
                    <a:pt x="17321" y="1315"/>
                    <a:pt x="17358" y="1312"/>
                    <a:pt x="17402" y="1308"/>
                  </a:cubicBezTo>
                  <a:close/>
                  <a:moveTo>
                    <a:pt x="14064" y="1408"/>
                  </a:moveTo>
                  <a:lnTo>
                    <a:pt x="14076" y="1457"/>
                  </a:lnTo>
                  <a:lnTo>
                    <a:pt x="13973" y="1468"/>
                  </a:lnTo>
                  <a:lnTo>
                    <a:pt x="13966" y="1442"/>
                  </a:lnTo>
                  <a:lnTo>
                    <a:pt x="14064" y="1408"/>
                  </a:lnTo>
                  <a:close/>
                  <a:moveTo>
                    <a:pt x="9038" y="1543"/>
                  </a:moveTo>
                  <a:lnTo>
                    <a:pt x="9062" y="1596"/>
                  </a:lnTo>
                  <a:lnTo>
                    <a:pt x="9040" y="1605"/>
                  </a:lnTo>
                  <a:lnTo>
                    <a:pt x="9016" y="1552"/>
                  </a:lnTo>
                  <a:lnTo>
                    <a:pt x="9038" y="1543"/>
                  </a:lnTo>
                  <a:close/>
                  <a:moveTo>
                    <a:pt x="10090" y="2275"/>
                  </a:moveTo>
                  <a:lnTo>
                    <a:pt x="10112" y="2328"/>
                  </a:lnTo>
                  <a:lnTo>
                    <a:pt x="10092" y="2336"/>
                  </a:lnTo>
                  <a:lnTo>
                    <a:pt x="10070" y="2283"/>
                  </a:lnTo>
                  <a:lnTo>
                    <a:pt x="10090" y="2275"/>
                  </a:lnTo>
                  <a:close/>
                  <a:moveTo>
                    <a:pt x="9408" y="2594"/>
                  </a:moveTo>
                  <a:lnTo>
                    <a:pt x="9416" y="2611"/>
                  </a:lnTo>
                  <a:lnTo>
                    <a:pt x="9356" y="2636"/>
                  </a:lnTo>
                  <a:lnTo>
                    <a:pt x="9349" y="2620"/>
                  </a:lnTo>
                  <a:lnTo>
                    <a:pt x="9408" y="2594"/>
                  </a:lnTo>
                  <a:close/>
                  <a:moveTo>
                    <a:pt x="22225" y="2748"/>
                  </a:moveTo>
                  <a:lnTo>
                    <a:pt x="22243" y="2759"/>
                  </a:lnTo>
                  <a:lnTo>
                    <a:pt x="22215" y="2809"/>
                  </a:lnTo>
                  <a:lnTo>
                    <a:pt x="22197" y="2800"/>
                  </a:lnTo>
                  <a:lnTo>
                    <a:pt x="22225" y="2748"/>
                  </a:lnTo>
                  <a:close/>
                  <a:moveTo>
                    <a:pt x="23439" y="3624"/>
                  </a:moveTo>
                  <a:lnTo>
                    <a:pt x="23456" y="3635"/>
                  </a:lnTo>
                  <a:lnTo>
                    <a:pt x="23423" y="3683"/>
                  </a:lnTo>
                  <a:lnTo>
                    <a:pt x="23406" y="3671"/>
                  </a:lnTo>
                  <a:lnTo>
                    <a:pt x="23439" y="3624"/>
                  </a:lnTo>
                  <a:close/>
                  <a:moveTo>
                    <a:pt x="7012" y="4052"/>
                  </a:moveTo>
                  <a:lnTo>
                    <a:pt x="7046" y="4097"/>
                  </a:lnTo>
                  <a:lnTo>
                    <a:pt x="7029" y="4109"/>
                  </a:lnTo>
                  <a:lnTo>
                    <a:pt x="6993" y="4064"/>
                  </a:lnTo>
                  <a:lnTo>
                    <a:pt x="7012" y="4052"/>
                  </a:lnTo>
                  <a:close/>
                  <a:moveTo>
                    <a:pt x="24607" y="4150"/>
                  </a:moveTo>
                  <a:lnTo>
                    <a:pt x="24623" y="4164"/>
                  </a:lnTo>
                  <a:lnTo>
                    <a:pt x="24586" y="4208"/>
                  </a:lnTo>
                  <a:lnTo>
                    <a:pt x="24570" y="4195"/>
                  </a:lnTo>
                  <a:lnTo>
                    <a:pt x="24607" y="4150"/>
                  </a:lnTo>
                  <a:close/>
                  <a:moveTo>
                    <a:pt x="26968" y="6009"/>
                  </a:moveTo>
                  <a:lnTo>
                    <a:pt x="26990" y="6029"/>
                  </a:lnTo>
                  <a:lnTo>
                    <a:pt x="26931" y="6106"/>
                  </a:lnTo>
                  <a:lnTo>
                    <a:pt x="26892" y="6067"/>
                  </a:lnTo>
                  <a:lnTo>
                    <a:pt x="26968" y="6009"/>
                  </a:lnTo>
                  <a:close/>
                  <a:moveTo>
                    <a:pt x="4341" y="6728"/>
                  </a:moveTo>
                  <a:lnTo>
                    <a:pt x="4385" y="6763"/>
                  </a:lnTo>
                  <a:lnTo>
                    <a:pt x="4372" y="6779"/>
                  </a:lnTo>
                  <a:lnTo>
                    <a:pt x="4326" y="6744"/>
                  </a:lnTo>
                  <a:lnTo>
                    <a:pt x="4341" y="6728"/>
                  </a:lnTo>
                  <a:close/>
                  <a:moveTo>
                    <a:pt x="3835" y="7604"/>
                  </a:moveTo>
                  <a:cubicBezTo>
                    <a:pt x="3835" y="7604"/>
                    <a:pt x="3835" y="7605"/>
                    <a:pt x="3835" y="7605"/>
                  </a:cubicBezTo>
                  <a:cubicBezTo>
                    <a:pt x="3835" y="7604"/>
                    <a:pt x="3835" y="7604"/>
                    <a:pt x="3835" y="7604"/>
                  </a:cubicBezTo>
                  <a:close/>
                  <a:moveTo>
                    <a:pt x="2580" y="9569"/>
                  </a:moveTo>
                  <a:lnTo>
                    <a:pt x="2595" y="9635"/>
                  </a:lnTo>
                  <a:lnTo>
                    <a:pt x="2595" y="9635"/>
                  </a:lnTo>
                  <a:cubicBezTo>
                    <a:pt x="2572" y="9623"/>
                    <a:pt x="2563" y="9603"/>
                    <a:pt x="2555" y="9581"/>
                  </a:cubicBezTo>
                  <a:lnTo>
                    <a:pt x="2580" y="9569"/>
                  </a:lnTo>
                  <a:close/>
                  <a:moveTo>
                    <a:pt x="2596" y="9635"/>
                  </a:moveTo>
                  <a:lnTo>
                    <a:pt x="2596" y="9637"/>
                  </a:lnTo>
                  <a:lnTo>
                    <a:pt x="2581" y="9644"/>
                  </a:lnTo>
                  <a:cubicBezTo>
                    <a:pt x="2603" y="9656"/>
                    <a:pt x="2612" y="9676"/>
                    <a:pt x="2621" y="9698"/>
                  </a:cubicBezTo>
                  <a:lnTo>
                    <a:pt x="2596" y="9710"/>
                  </a:lnTo>
                  <a:lnTo>
                    <a:pt x="2580" y="9642"/>
                  </a:lnTo>
                  <a:lnTo>
                    <a:pt x="2596" y="9635"/>
                  </a:lnTo>
                  <a:close/>
                  <a:moveTo>
                    <a:pt x="1922" y="11251"/>
                  </a:moveTo>
                  <a:lnTo>
                    <a:pt x="1969" y="11262"/>
                  </a:lnTo>
                  <a:lnTo>
                    <a:pt x="1938" y="11368"/>
                  </a:lnTo>
                  <a:lnTo>
                    <a:pt x="1910" y="11364"/>
                  </a:lnTo>
                  <a:lnTo>
                    <a:pt x="1922" y="11251"/>
                  </a:lnTo>
                  <a:close/>
                  <a:moveTo>
                    <a:pt x="1921" y="11465"/>
                  </a:moveTo>
                  <a:lnTo>
                    <a:pt x="1975" y="11483"/>
                  </a:lnTo>
                  <a:lnTo>
                    <a:pt x="1969" y="11504"/>
                  </a:lnTo>
                  <a:lnTo>
                    <a:pt x="1915" y="11487"/>
                  </a:lnTo>
                  <a:lnTo>
                    <a:pt x="1921" y="11465"/>
                  </a:lnTo>
                  <a:close/>
                  <a:moveTo>
                    <a:pt x="563" y="12581"/>
                  </a:moveTo>
                  <a:lnTo>
                    <a:pt x="558" y="12642"/>
                  </a:lnTo>
                  <a:lnTo>
                    <a:pt x="464" y="12623"/>
                  </a:lnTo>
                  <a:lnTo>
                    <a:pt x="465" y="12588"/>
                  </a:lnTo>
                  <a:lnTo>
                    <a:pt x="563" y="12581"/>
                  </a:lnTo>
                  <a:close/>
                  <a:moveTo>
                    <a:pt x="1656" y="13379"/>
                  </a:moveTo>
                  <a:lnTo>
                    <a:pt x="1713" y="13390"/>
                  </a:lnTo>
                  <a:lnTo>
                    <a:pt x="1709" y="13412"/>
                  </a:lnTo>
                  <a:lnTo>
                    <a:pt x="1653" y="13401"/>
                  </a:lnTo>
                  <a:lnTo>
                    <a:pt x="1656" y="13379"/>
                  </a:lnTo>
                  <a:close/>
                  <a:moveTo>
                    <a:pt x="1545" y="13877"/>
                  </a:moveTo>
                  <a:lnTo>
                    <a:pt x="1564" y="13878"/>
                  </a:lnTo>
                  <a:lnTo>
                    <a:pt x="1559" y="13944"/>
                  </a:lnTo>
                  <a:lnTo>
                    <a:pt x="1539" y="13941"/>
                  </a:lnTo>
                  <a:lnTo>
                    <a:pt x="1545" y="13877"/>
                  </a:lnTo>
                  <a:close/>
                  <a:moveTo>
                    <a:pt x="1506" y="14409"/>
                  </a:moveTo>
                  <a:lnTo>
                    <a:pt x="1541" y="14467"/>
                  </a:lnTo>
                  <a:lnTo>
                    <a:pt x="1528" y="14478"/>
                  </a:lnTo>
                  <a:lnTo>
                    <a:pt x="1539" y="14467"/>
                  </a:lnTo>
                  <a:cubicBezTo>
                    <a:pt x="1514" y="14462"/>
                    <a:pt x="1500" y="14446"/>
                    <a:pt x="1485" y="14428"/>
                  </a:cubicBezTo>
                  <a:lnTo>
                    <a:pt x="1506" y="14409"/>
                  </a:lnTo>
                  <a:close/>
                  <a:moveTo>
                    <a:pt x="1528" y="14478"/>
                  </a:moveTo>
                  <a:cubicBezTo>
                    <a:pt x="1554" y="14483"/>
                    <a:pt x="1569" y="14500"/>
                    <a:pt x="1582" y="14517"/>
                  </a:cubicBezTo>
                  <a:lnTo>
                    <a:pt x="1563" y="14536"/>
                  </a:lnTo>
                  <a:lnTo>
                    <a:pt x="1528" y="14478"/>
                  </a:lnTo>
                  <a:close/>
                  <a:moveTo>
                    <a:pt x="1419" y="15126"/>
                  </a:moveTo>
                  <a:cubicBezTo>
                    <a:pt x="1419" y="15128"/>
                    <a:pt x="1419" y="15129"/>
                    <a:pt x="1419" y="15131"/>
                  </a:cubicBezTo>
                  <a:lnTo>
                    <a:pt x="1419" y="15131"/>
                  </a:lnTo>
                  <a:lnTo>
                    <a:pt x="1415" y="15126"/>
                  </a:lnTo>
                  <a:lnTo>
                    <a:pt x="1415" y="15126"/>
                  </a:lnTo>
                  <a:lnTo>
                    <a:pt x="1419" y="15126"/>
                  </a:lnTo>
                  <a:close/>
                  <a:moveTo>
                    <a:pt x="1538" y="15004"/>
                  </a:moveTo>
                  <a:lnTo>
                    <a:pt x="1538" y="15004"/>
                  </a:lnTo>
                  <a:cubicBezTo>
                    <a:pt x="1537" y="15048"/>
                    <a:pt x="1535" y="15083"/>
                    <a:pt x="1534" y="15129"/>
                  </a:cubicBezTo>
                  <a:cubicBezTo>
                    <a:pt x="1492" y="15131"/>
                    <a:pt x="1460" y="15132"/>
                    <a:pt x="1429" y="15133"/>
                  </a:cubicBezTo>
                  <a:lnTo>
                    <a:pt x="1429" y="15133"/>
                  </a:lnTo>
                  <a:cubicBezTo>
                    <a:pt x="1451" y="15059"/>
                    <a:pt x="1491" y="15034"/>
                    <a:pt x="1538" y="15004"/>
                  </a:cubicBezTo>
                  <a:close/>
                  <a:moveTo>
                    <a:pt x="1386" y="15131"/>
                  </a:moveTo>
                  <a:cubicBezTo>
                    <a:pt x="1369" y="15185"/>
                    <a:pt x="1341" y="15188"/>
                    <a:pt x="1310" y="15189"/>
                  </a:cubicBezTo>
                  <a:cubicBezTo>
                    <a:pt x="1307" y="15174"/>
                    <a:pt x="1306" y="15160"/>
                    <a:pt x="1306" y="15145"/>
                  </a:cubicBezTo>
                  <a:lnTo>
                    <a:pt x="1386" y="15131"/>
                  </a:lnTo>
                  <a:close/>
                  <a:moveTo>
                    <a:pt x="1459" y="15399"/>
                  </a:moveTo>
                  <a:lnTo>
                    <a:pt x="1459" y="15466"/>
                  </a:lnTo>
                  <a:lnTo>
                    <a:pt x="1439" y="15466"/>
                  </a:lnTo>
                  <a:lnTo>
                    <a:pt x="1439" y="15399"/>
                  </a:lnTo>
                  <a:close/>
                  <a:moveTo>
                    <a:pt x="31403" y="15627"/>
                  </a:moveTo>
                  <a:lnTo>
                    <a:pt x="31422" y="15629"/>
                  </a:lnTo>
                  <a:lnTo>
                    <a:pt x="31417" y="15698"/>
                  </a:lnTo>
                  <a:lnTo>
                    <a:pt x="31397" y="15697"/>
                  </a:lnTo>
                  <a:lnTo>
                    <a:pt x="31403" y="15627"/>
                  </a:lnTo>
                  <a:close/>
                  <a:moveTo>
                    <a:pt x="31210" y="15819"/>
                  </a:moveTo>
                  <a:lnTo>
                    <a:pt x="31239" y="15820"/>
                  </a:lnTo>
                  <a:lnTo>
                    <a:pt x="31227" y="15957"/>
                  </a:lnTo>
                  <a:lnTo>
                    <a:pt x="31200" y="15954"/>
                  </a:lnTo>
                  <a:lnTo>
                    <a:pt x="31210" y="15819"/>
                  </a:lnTo>
                  <a:close/>
                  <a:moveTo>
                    <a:pt x="1487" y="16020"/>
                  </a:moveTo>
                  <a:lnTo>
                    <a:pt x="1487" y="16042"/>
                  </a:lnTo>
                  <a:lnTo>
                    <a:pt x="1429" y="16044"/>
                  </a:lnTo>
                  <a:lnTo>
                    <a:pt x="1429" y="16020"/>
                  </a:lnTo>
                  <a:close/>
                  <a:moveTo>
                    <a:pt x="31564" y="16226"/>
                  </a:moveTo>
                  <a:lnTo>
                    <a:pt x="31622" y="16234"/>
                  </a:lnTo>
                  <a:lnTo>
                    <a:pt x="31620" y="16257"/>
                  </a:lnTo>
                  <a:lnTo>
                    <a:pt x="31563" y="16250"/>
                  </a:lnTo>
                  <a:lnTo>
                    <a:pt x="31564" y="16226"/>
                  </a:lnTo>
                  <a:close/>
                  <a:moveTo>
                    <a:pt x="31299" y="16316"/>
                  </a:moveTo>
                  <a:cubicBezTo>
                    <a:pt x="31319" y="16316"/>
                    <a:pt x="31351" y="16329"/>
                    <a:pt x="31398" y="16360"/>
                  </a:cubicBezTo>
                  <a:cubicBezTo>
                    <a:pt x="31351" y="16388"/>
                    <a:pt x="31313" y="16410"/>
                    <a:pt x="31275" y="16432"/>
                  </a:cubicBezTo>
                  <a:cubicBezTo>
                    <a:pt x="31263" y="16370"/>
                    <a:pt x="31257" y="16316"/>
                    <a:pt x="31299" y="16316"/>
                  </a:cubicBezTo>
                  <a:close/>
                  <a:moveTo>
                    <a:pt x="345" y="16531"/>
                  </a:moveTo>
                  <a:lnTo>
                    <a:pt x="346" y="16554"/>
                  </a:lnTo>
                  <a:lnTo>
                    <a:pt x="289" y="16557"/>
                  </a:lnTo>
                  <a:lnTo>
                    <a:pt x="287" y="16532"/>
                  </a:lnTo>
                  <a:lnTo>
                    <a:pt x="345" y="16531"/>
                  </a:lnTo>
                  <a:close/>
                  <a:moveTo>
                    <a:pt x="947" y="16628"/>
                  </a:moveTo>
                  <a:lnTo>
                    <a:pt x="988" y="16682"/>
                  </a:lnTo>
                  <a:cubicBezTo>
                    <a:pt x="961" y="16682"/>
                    <a:pt x="945" y="16666"/>
                    <a:pt x="929" y="16651"/>
                  </a:cubicBezTo>
                  <a:lnTo>
                    <a:pt x="947" y="16628"/>
                  </a:lnTo>
                  <a:close/>
                  <a:moveTo>
                    <a:pt x="988" y="16682"/>
                  </a:moveTo>
                  <a:lnTo>
                    <a:pt x="977" y="16697"/>
                  </a:lnTo>
                  <a:cubicBezTo>
                    <a:pt x="1004" y="16697"/>
                    <a:pt x="1019" y="16713"/>
                    <a:pt x="1036" y="16728"/>
                  </a:cubicBezTo>
                  <a:lnTo>
                    <a:pt x="1022" y="16750"/>
                  </a:lnTo>
                  <a:cubicBezTo>
                    <a:pt x="1005" y="16732"/>
                    <a:pt x="989" y="16715"/>
                    <a:pt x="976" y="16697"/>
                  </a:cubicBezTo>
                  <a:lnTo>
                    <a:pt x="988" y="16682"/>
                  </a:lnTo>
                  <a:close/>
                  <a:moveTo>
                    <a:pt x="31554" y="16981"/>
                  </a:moveTo>
                  <a:lnTo>
                    <a:pt x="31573" y="16984"/>
                  </a:lnTo>
                  <a:lnTo>
                    <a:pt x="31560" y="17053"/>
                  </a:lnTo>
                  <a:lnTo>
                    <a:pt x="31541" y="17050"/>
                  </a:lnTo>
                  <a:lnTo>
                    <a:pt x="31554" y="16981"/>
                  </a:lnTo>
                  <a:close/>
                  <a:moveTo>
                    <a:pt x="31366" y="16598"/>
                  </a:moveTo>
                  <a:cubicBezTo>
                    <a:pt x="31407" y="16607"/>
                    <a:pt x="31436" y="16615"/>
                    <a:pt x="31475" y="16623"/>
                  </a:cubicBezTo>
                  <a:cubicBezTo>
                    <a:pt x="31433" y="16682"/>
                    <a:pt x="31405" y="16728"/>
                    <a:pt x="31369" y="16772"/>
                  </a:cubicBezTo>
                  <a:lnTo>
                    <a:pt x="31345" y="16734"/>
                  </a:lnTo>
                  <a:lnTo>
                    <a:pt x="31345" y="16734"/>
                  </a:lnTo>
                  <a:cubicBezTo>
                    <a:pt x="31351" y="16778"/>
                    <a:pt x="31367" y="16813"/>
                    <a:pt x="31385" y="16850"/>
                  </a:cubicBezTo>
                  <a:cubicBezTo>
                    <a:pt x="31339" y="16991"/>
                    <a:pt x="31257" y="17084"/>
                    <a:pt x="31114" y="17105"/>
                  </a:cubicBezTo>
                  <a:cubicBezTo>
                    <a:pt x="31120" y="17055"/>
                    <a:pt x="31126" y="16996"/>
                    <a:pt x="31133" y="16928"/>
                  </a:cubicBezTo>
                  <a:cubicBezTo>
                    <a:pt x="31169" y="16925"/>
                    <a:pt x="31195" y="16922"/>
                    <a:pt x="31233" y="16918"/>
                  </a:cubicBezTo>
                  <a:cubicBezTo>
                    <a:pt x="31261" y="16859"/>
                    <a:pt x="31292" y="16790"/>
                    <a:pt x="31325" y="16721"/>
                  </a:cubicBezTo>
                  <a:cubicBezTo>
                    <a:pt x="31353" y="16694"/>
                    <a:pt x="31358" y="16653"/>
                    <a:pt x="31366" y="16598"/>
                  </a:cubicBezTo>
                  <a:close/>
                  <a:moveTo>
                    <a:pt x="30449" y="17155"/>
                  </a:moveTo>
                  <a:lnTo>
                    <a:pt x="30507" y="17165"/>
                  </a:lnTo>
                  <a:lnTo>
                    <a:pt x="30502" y="17185"/>
                  </a:lnTo>
                  <a:lnTo>
                    <a:pt x="30446" y="17175"/>
                  </a:lnTo>
                  <a:lnTo>
                    <a:pt x="30449" y="17155"/>
                  </a:lnTo>
                  <a:close/>
                  <a:moveTo>
                    <a:pt x="31355" y="17088"/>
                  </a:moveTo>
                  <a:lnTo>
                    <a:pt x="31383" y="17093"/>
                  </a:lnTo>
                  <a:lnTo>
                    <a:pt x="31358" y="17230"/>
                  </a:lnTo>
                  <a:lnTo>
                    <a:pt x="31329" y="17225"/>
                  </a:lnTo>
                  <a:lnTo>
                    <a:pt x="31355" y="17088"/>
                  </a:lnTo>
                  <a:close/>
                  <a:moveTo>
                    <a:pt x="30618" y="17241"/>
                  </a:moveTo>
                  <a:lnTo>
                    <a:pt x="30713" y="17259"/>
                  </a:lnTo>
                  <a:lnTo>
                    <a:pt x="30711" y="17291"/>
                  </a:lnTo>
                  <a:lnTo>
                    <a:pt x="30614" y="17299"/>
                  </a:lnTo>
                  <a:lnTo>
                    <a:pt x="30614" y="17299"/>
                  </a:lnTo>
                  <a:lnTo>
                    <a:pt x="30618" y="17241"/>
                  </a:lnTo>
                  <a:close/>
                  <a:moveTo>
                    <a:pt x="30505" y="17277"/>
                  </a:moveTo>
                  <a:lnTo>
                    <a:pt x="30523" y="17280"/>
                  </a:lnTo>
                  <a:lnTo>
                    <a:pt x="30511" y="17344"/>
                  </a:lnTo>
                  <a:lnTo>
                    <a:pt x="30492" y="17341"/>
                  </a:lnTo>
                  <a:lnTo>
                    <a:pt x="30505" y="17277"/>
                  </a:lnTo>
                  <a:close/>
                  <a:moveTo>
                    <a:pt x="30843" y="17341"/>
                  </a:moveTo>
                  <a:lnTo>
                    <a:pt x="30863" y="17346"/>
                  </a:lnTo>
                  <a:lnTo>
                    <a:pt x="30849" y="17412"/>
                  </a:lnTo>
                  <a:lnTo>
                    <a:pt x="30830" y="17408"/>
                  </a:lnTo>
                  <a:lnTo>
                    <a:pt x="30843" y="17341"/>
                  </a:lnTo>
                  <a:close/>
                  <a:moveTo>
                    <a:pt x="30626" y="17458"/>
                  </a:moveTo>
                  <a:lnTo>
                    <a:pt x="30682" y="17469"/>
                  </a:lnTo>
                  <a:lnTo>
                    <a:pt x="30683" y="17469"/>
                  </a:lnTo>
                  <a:lnTo>
                    <a:pt x="30679" y="17491"/>
                  </a:lnTo>
                  <a:lnTo>
                    <a:pt x="30621" y="17480"/>
                  </a:lnTo>
                  <a:lnTo>
                    <a:pt x="30626" y="17458"/>
                  </a:lnTo>
                  <a:close/>
                  <a:moveTo>
                    <a:pt x="31173" y="17372"/>
                  </a:moveTo>
                  <a:lnTo>
                    <a:pt x="31173" y="17372"/>
                  </a:lnTo>
                  <a:cubicBezTo>
                    <a:pt x="31117" y="17469"/>
                    <a:pt x="31086" y="17524"/>
                    <a:pt x="31045" y="17596"/>
                  </a:cubicBezTo>
                  <a:cubicBezTo>
                    <a:pt x="31016" y="17543"/>
                    <a:pt x="30996" y="17508"/>
                    <a:pt x="30969" y="17459"/>
                  </a:cubicBezTo>
                  <a:cubicBezTo>
                    <a:pt x="31027" y="17434"/>
                    <a:pt x="31082" y="17411"/>
                    <a:pt x="31173" y="17372"/>
                  </a:cubicBezTo>
                  <a:close/>
                  <a:moveTo>
                    <a:pt x="31485" y="17565"/>
                  </a:moveTo>
                  <a:lnTo>
                    <a:pt x="31541" y="17577"/>
                  </a:lnTo>
                  <a:lnTo>
                    <a:pt x="31536" y="17600"/>
                  </a:lnTo>
                  <a:lnTo>
                    <a:pt x="31481" y="17589"/>
                  </a:lnTo>
                  <a:lnTo>
                    <a:pt x="31485" y="17565"/>
                  </a:lnTo>
                  <a:close/>
                  <a:moveTo>
                    <a:pt x="1379" y="17640"/>
                  </a:moveTo>
                  <a:lnTo>
                    <a:pt x="1382" y="17662"/>
                  </a:lnTo>
                  <a:lnTo>
                    <a:pt x="1325" y="17670"/>
                  </a:lnTo>
                  <a:lnTo>
                    <a:pt x="1322" y="17647"/>
                  </a:lnTo>
                  <a:lnTo>
                    <a:pt x="1379" y="17640"/>
                  </a:lnTo>
                  <a:close/>
                  <a:moveTo>
                    <a:pt x="31144" y="17612"/>
                  </a:moveTo>
                  <a:lnTo>
                    <a:pt x="31163" y="17617"/>
                  </a:lnTo>
                  <a:lnTo>
                    <a:pt x="31149" y="17684"/>
                  </a:lnTo>
                  <a:lnTo>
                    <a:pt x="31130" y="17680"/>
                  </a:lnTo>
                  <a:lnTo>
                    <a:pt x="31144" y="17612"/>
                  </a:lnTo>
                  <a:close/>
                  <a:moveTo>
                    <a:pt x="30964" y="17720"/>
                  </a:moveTo>
                  <a:lnTo>
                    <a:pt x="30979" y="17745"/>
                  </a:lnTo>
                  <a:lnTo>
                    <a:pt x="30925" y="17779"/>
                  </a:lnTo>
                  <a:lnTo>
                    <a:pt x="30925" y="17779"/>
                  </a:lnTo>
                  <a:cubicBezTo>
                    <a:pt x="30932" y="17749"/>
                    <a:pt x="30948" y="17734"/>
                    <a:pt x="30964" y="17720"/>
                  </a:cubicBezTo>
                  <a:close/>
                  <a:moveTo>
                    <a:pt x="30916" y="17764"/>
                  </a:moveTo>
                  <a:lnTo>
                    <a:pt x="30924" y="17779"/>
                  </a:lnTo>
                  <a:lnTo>
                    <a:pt x="30924" y="17779"/>
                  </a:lnTo>
                  <a:lnTo>
                    <a:pt x="30923" y="17780"/>
                  </a:lnTo>
                  <a:lnTo>
                    <a:pt x="30914" y="17765"/>
                  </a:lnTo>
                  <a:cubicBezTo>
                    <a:pt x="30908" y="17795"/>
                    <a:pt x="30892" y="17811"/>
                    <a:pt x="30874" y="17825"/>
                  </a:cubicBezTo>
                  <a:lnTo>
                    <a:pt x="30861" y="17800"/>
                  </a:lnTo>
                  <a:lnTo>
                    <a:pt x="30916" y="17764"/>
                  </a:lnTo>
                  <a:close/>
                  <a:moveTo>
                    <a:pt x="30683" y="17702"/>
                  </a:moveTo>
                  <a:cubicBezTo>
                    <a:pt x="30682" y="17759"/>
                    <a:pt x="30680" y="17790"/>
                    <a:pt x="30679" y="17834"/>
                  </a:cubicBezTo>
                  <a:cubicBezTo>
                    <a:pt x="30643" y="17836"/>
                    <a:pt x="30611" y="17836"/>
                    <a:pt x="30512" y="17837"/>
                  </a:cubicBezTo>
                  <a:cubicBezTo>
                    <a:pt x="30596" y="17771"/>
                    <a:pt x="30632" y="17743"/>
                    <a:pt x="30683" y="17702"/>
                  </a:cubicBezTo>
                  <a:close/>
                  <a:moveTo>
                    <a:pt x="31604" y="17858"/>
                  </a:moveTo>
                  <a:lnTo>
                    <a:pt x="31604" y="17858"/>
                  </a:lnTo>
                  <a:cubicBezTo>
                    <a:pt x="31604" y="17858"/>
                    <a:pt x="31604" y="17858"/>
                    <a:pt x="31604" y="17858"/>
                  </a:cubicBezTo>
                  <a:cubicBezTo>
                    <a:pt x="31604" y="17858"/>
                    <a:pt x="31604" y="17858"/>
                    <a:pt x="31604" y="17858"/>
                  </a:cubicBezTo>
                  <a:close/>
                  <a:moveTo>
                    <a:pt x="31238" y="17940"/>
                  </a:moveTo>
                  <a:lnTo>
                    <a:pt x="31294" y="17953"/>
                  </a:lnTo>
                  <a:lnTo>
                    <a:pt x="31289" y="17977"/>
                  </a:lnTo>
                  <a:lnTo>
                    <a:pt x="31233" y="17964"/>
                  </a:lnTo>
                  <a:lnTo>
                    <a:pt x="31238" y="17940"/>
                  </a:lnTo>
                  <a:close/>
                  <a:moveTo>
                    <a:pt x="31144" y="18131"/>
                  </a:moveTo>
                  <a:lnTo>
                    <a:pt x="31200" y="18146"/>
                  </a:lnTo>
                  <a:lnTo>
                    <a:pt x="31195" y="18168"/>
                  </a:lnTo>
                  <a:lnTo>
                    <a:pt x="31139" y="18155"/>
                  </a:lnTo>
                  <a:lnTo>
                    <a:pt x="31144" y="18131"/>
                  </a:lnTo>
                  <a:close/>
                  <a:moveTo>
                    <a:pt x="30589" y="18176"/>
                  </a:moveTo>
                  <a:lnTo>
                    <a:pt x="30579" y="18233"/>
                  </a:lnTo>
                  <a:lnTo>
                    <a:pt x="30487" y="18208"/>
                  </a:lnTo>
                  <a:lnTo>
                    <a:pt x="30492" y="18177"/>
                  </a:lnTo>
                  <a:lnTo>
                    <a:pt x="30589" y="18176"/>
                  </a:lnTo>
                  <a:close/>
                  <a:moveTo>
                    <a:pt x="31481" y="18207"/>
                  </a:moveTo>
                  <a:cubicBezTo>
                    <a:pt x="31517" y="18207"/>
                    <a:pt x="31544" y="18208"/>
                    <a:pt x="31594" y="18208"/>
                  </a:cubicBezTo>
                  <a:cubicBezTo>
                    <a:pt x="31582" y="18273"/>
                    <a:pt x="31576" y="18304"/>
                    <a:pt x="31573" y="18324"/>
                  </a:cubicBezTo>
                  <a:lnTo>
                    <a:pt x="31572" y="18324"/>
                  </a:lnTo>
                  <a:cubicBezTo>
                    <a:pt x="31547" y="18292"/>
                    <a:pt x="31519" y="18255"/>
                    <a:pt x="31481" y="18207"/>
                  </a:cubicBezTo>
                  <a:close/>
                  <a:moveTo>
                    <a:pt x="30596" y="18324"/>
                  </a:moveTo>
                  <a:lnTo>
                    <a:pt x="30608" y="18349"/>
                  </a:lnTo>
                  <a:lnTo>
                    <a:pt x="30549" y="18382"/>
                  </a:lnTo>
                  <a:lnTo>
                    <a:pt x="30546" y="18375"/>
                  </a:lnTo>
                  <a:lnTo>
                    <a:pt x="30546" y="18375"/>
                  </a:lnTo>
                  <a:cubicBezTo>
                    <a:pt x="30576" y="18341"/>
                    <a:pt x="30586" y="18333"/>
                    <a:pt x="30596" y="18324"/>
                  </a:cubicBezTo>
                  <a:close/>
                  <a:moveTo>
                    <a:pt x="31099" y="18329"/>
                  </a:moveTo>
                  <a:lnTo>
                    <a:pt x="31210" y="18357"/>
                  </a:lnTo>
                  <a:lnTo>
                    <a:pt x="31200" y="18390"/>
                  </a:lnTo>
                  <a:lnTo>
                    <a:pt x="31089" y="18361"/>
                  </a:lnTo>
                  <a:lnTo>
                    <a:pt x="31099" y="18329"/>
                  </a:lnTo>
                  <a:close/>
                  <a:moveTo>
                    <a:pt x="30521" y="18367"/>
                  </a:moveTo>
                  <a:cubicBezTo>
                    <a:pt x="30521" y="18375"/>
                    <a:pt x="30521" y="18382"/>
                    <a:pt x="30521" y="18390"/>
                  </a:cubicBezTo>
                  <a:lnTo>
                    <a:pt x="30521" y="18390"/>
                  </a:lnTo>
                  <a:cubicBezTo>
                    <a:pt x="30509" y="18403"/>
                    <a:pt x="30502" y="18409"/>
                    <a:pt x="30500" y="18409"/>
                  </a:cubicBezTo>
                  <a:cubicBezTo>
                    <a:pt x="30496" y="18409"/>
                    <a:pt x="30509" y="18388"/>
                    <a:pt x="30521" y="18367"/>
                  </a:cubicBezTo>
                  <a:close/>
                  <a:moveTo>
                    <a:pt x="30521" y="18405"/>
                  </a:moveTo>
                  <a:cubicBezTo>
                    <a:pt x="30522" y="18425"/>
                    <a:pt x="30522" y="18444"/>
                    <a:pt x="30518" y="18464"/>
                  </a:cubicBezTo>
                  <a:cubicBezTo>
                    <a:pt x="30517" y="18473"/>
                    <a:pt x="30492" y="18480"/>
                    <a:pt x="30437" y="18511"/>
                  </a:cubicBezTo>
                  <a:cubicBezTo>
                    <a:pt x="30473" y="18465"/>
                    <a:pt x="30501" y="18431"/>
                    <a:pt x="30521" y="18405"/>
                  </a:cubicBezTo>
                  <a:close/>
                  <a:moveTo>
                    <a:pt x="1926" y="18504"/>
                  </a:moveTo>
                  <a:lnTo>
                    <a:pt x="1931" y="18526"/>
                  </a:lnTo>
                  <a:lnTo>
                    <a:pt x="1875" y="18536"/>
                  </a:lnTo>
                  <a:lnTo>
                    <a:pt x="1869" y="18514"/>
                  </a:lnTo>
                  <a:lnTo>
                    <a:pt x="1926" y="18504"/>
                  </a:lnTo>
                  <a:close/>
                  <a:moveTo>
                    <a:pt x="30680" y="18387"/>
                  </a:moveTo>
                  <a:lnTo>
                    <a:pt x="30680" y="18387"/>
                  </a:lnTo>
                  <a:cubicBezTo>
                    <a:pt x="30705" y="18471"/>
                    <a:pt x="30721" y="18530"/>
                    <a:pt x="30746" y="18617"/>
                  </a:cubicBezTo>
                  <a:cubicBezTo>
                    <a:pt x="30679" y="18561"/>
                    <a:pt x="30657" y="18485"/>
                    <a:pt x="30680" y="18387"/>
                  </a:cubicBezTo>
                  <a:close/>
                  <a:moveTo>
                    <a:pt x="1960" y="18744"/>
                  </a:moveTo>
                  <a:lnTo>
                    <a:pt x="1973" y="18808"/>
                  </a:lnTo>
                  <a:lnTo>
                    <a:pt x="1956" y="18813"/>
                  </a:lnTo>
                  <a:lnTo>
                    <a:pt x="1941" y="18748"/>
                  </a:lnTo>
                  <a:lnTo>
                    <a:pt x="1960" y="18744"/>
                  </a:lnTo>
                  <a:close/>
                  <a:moveTo>
                    <a:pt x="30183" y="18756"/>
                  </a:moveTo>
                  <a:cubicBezTo>
                    <a:pt x="30271" y="18756"/>
                    <a:pt x="30303" y="18823"/>
                    <a:pt x="30326" y="18894"/>
                  </a:cubicBezTo>
                  <a:cubicBezTo>
                    <a:pt x="30283" y="18942"/>
                    <a:pt x="30245" y="18989"/>
                    <a:pt x="30196" y="19044"/>
                  </a:cubicBezTo>
                  <a:cubicBezTo>
                    <a:pt x="30174" y="18951"/>
                    <a:pt x="30153" y="18864"/>
                    <a:pt x="30130" y="18763"/>
                  </a:cubicBezTo>
                  <a:cubicBezTo>
                    <a:pt x="30150" y="18758"/>
                    <a:pt x="30167" y="18756"/>
                    <a:pt x="30183" y="18756"/>
                  </a:cubicBezTo>
                  <a:close/>
                  <a:moveTo>
                    <a:pt x="31007" y="19253"/>
                  </a:moveTo>
                  <a:lnTo>
                    <a:pt x="31063" y="19270"/>
                  </a:lnTo>
                  <a:lnTo>
                    <a:pt x="31055" y="19292"/>
                  </a:lnTo>
                  <a:lnTo>
                    <a:pt x="31001" y="19275"/>
                  </a:lnTo>
                  <a:lnTo>
                    <a:pt x="31007" y="19253"/>
                  </a:lnTo>
                  <a:close/>
                  <a:moveTo>
                    <a:pt x="888" y="19175"/>
                  </a:moveTo>
                  <a:cubicBezTo>
                    <a:pt x="899" y="19216"/>
                    <a:pt x="913" y="19254"/>
                    <a:pt x="927" y="19304"/>
                  </a:cubicBezTo>
                  <a:cubicBezTo>
                    <a:pt x="883" y="19319"/>
                    <a:pt x="851" y="19329"/>
                    <a:pt x="816" y="19341"/>
                  </a:cubicBezTo>
                  <a:cubicBezTo>
                    <a:pt x="821" y="19358"/>
                    <a:pt x="826" y="19378"/>
                    <a:pt x="830" y="19398"/>
                  </a:cubicBezTo>
                  <a:lnTo>
                    <a:pt x="830" y="19398"/>
                  </a:lnTo>
                  <a:cubicBezTo>
                    <a:pt x="809" y="19393"/>
                    <a:pt x="792" y="19382"/>
                    <a:pt x="776" y="19370"/>
                  </a:cubicBezTo>
                  <a:lnTo>
                    <a:pt x="817" y="19336"/>
                  </a:lnTo>
                  <a:cubicBezTo>
                    <a:pt x="810" y="19295"/>
                    <a:pt x="802" y="19253"/>
                    <a:pt x="794" y="19205"/>
                  </a:cubicBezTo>
                  <a:cubicBezTo>
                    <a:pt x="826" y="19194"/>
                    <a:pt x="851" y="19186"/>
                    <a:pt x="888" y="19175"/>
                  </a:cubicBezTo>
                  <a:close/>
                  <a:moveTo>
                    <a:pt x="832" y="19407"/>
                  </a:moveTo>
                  <a:lnTo>
                    <a:pt x="832" y="19407"/>
                  </a:lnTo>
                  <a:cubicBezTo>
                    <a:pt x="855" y="19411"/>
                    <a:pt x="873" y="19425"/>
                    <a:pt x="892" y="19438"/>
                  </a:cubicBezTo>
                  <a:lnTo>
                    <a:pt x="880" y="19463"/>
                  </a:lnTo>
                  <a:lnTo>
                    <a:pt x="827" y="19414"/>
                  </a:lnTo>
                  <a:lnTo>
                    <a:pt x="832" y="19407"/>
                  </a:lnTo>
                  <a:close/>
                  <a:moveTo>
                    <a:pt x="30620" y="19466"/>
                  </a:moveTo>
                  <a:lnTo>
                    <a:pt x="30632" y="19494"/>
                  </a:lnTo>
                  <a:lnTo>
                    <a:pt x="30574" y="19523"/>
                  </a:lnTo>
                  <a:cubicBezTo>
                    <a:pt x="30585" y="19494"/>
                    <a:pt x="30602" y="19481"/>
                    <a:pt x="30620" y="19466"/>
                  </a:cubicBezTo>
                  <a:close/>
                  <a:moveTo>
                    <a:pt x="30568" y="19506"/>
                  </a:moveTo>
                  <a:lnTo>
                    <a:pt x="30574" y="19523"/>
                  </a:lnTo>
                  <a:lnTo>
                    <a:pt x="30567" y="19507"/>
                  </a:lnTo>
                  <a:cubicBezTo>
                    <a:pt x="30557" y="19537"/>
                    <a:pt x="30539" y="19550"/>
                    <a:pt x="30521" y="19563"/>
                  </a:cubicBezTo>
                  <a:lnTo>
                    <a:pt x="30510" y="19537"/>
                  </a:lnTo>
                  <a:lnTo>
                    <a:pt x="30568" y="19506"/>
                  </a:lnTo>
                  <a:close/>
                  <a:moveTo>
                    <a:pt x="31261" y="19163"/>
                  </a:moveTo>
                  <a:lnTo>
                    <a:pt x="31261" y="19163"/>
                  </a:lnTo>
                  <a:cubicBezTo>
                    <a:pt x="31241" y="19247"/>
                    <a:pt x="31214" y="19331"/>
                    <a:pt x="31202" y="19416"/>
                  </a:cubicBezTo>
                  <a:cubicBezTo>
                    <a:pt x="31192" y="19488"/>
                    <a:pt x="31202" y="19560"/>
                    <a:pt x="31202" y="19629"/>
                  </a:cubicBezTo>
                  <a:cubicBezTo>
                    <a:pt x="31142" y="19607"/>
                    <a:pt x="31097" y="19592"/>
                    <a:pt x="31033" y="19570"/>
                  </a:cubicBezTo>
                  <a:cubicBezTo>
                    <a:pt x="31069" y="19511"/>
                    <a:pt x="31117" y="19448"/>
                    <a:pt x="31149" y="19375"/>
                  </a:cubicBezTo>
                  <a:cubicBezTo>
                    <a:pt x="31182" y="19304"/>
                    <a:pt x="31197" y="19225"/>
                    <a:pt x="31261" y="19163"/>
                  </a:cubicBezTo>
                  <a:close/>
                  <a:moveTo>
                    <a:pt x="30202" y="19694"/>
                  </a:moveTo>
                  <a:lnTo>
                    <a:pt x="30256" y="19713"/>
                  </a:lnTo>
                  <a:lnTo>
                    <a:pt x="30248" y="19735"/>
                  </a:lnTo>
                  <a:lnTo>
                    <a:pt x="30193" y="19715"/>
                  </a:lnTo>
                  <a:lnTo>
                    <a:pt x="30202" y="19694"/>
                  </a:lnTo>
                  <a:close/>
                  <a:moveTo>
                    <a:pt x="30640" y="19591"/>
                  </a:moveTo>
                  <a:lnTo>
                    <a:pt x="30640" y="19591"/>
                  </a:lnTo>
                  <a:cubicBezTo>
                    <a:pt x="30652" y="19651"/>
                    <a:pt x="30661" y="19700"/>
                    <a:pt x="30665" y="19756"/>
                  </a:cubicBezTo>
                  <a:cubicBezTo>
                    <a:pt x="30587" y="19742"/>
                    <a:pt x="30526" y="19742"/>
                    <a:pt x="30640" y="19591"/>
                  </a:cubicBezTo>
                  <a:close/>
                  <a:moveTo>
                    <a:pt x="30017" y="19690"/>
                  </a:moveTo>
                  <a:lnTo>
                    <a:pt x="30065" y="19700"/>
                  </a:lnTo>
                  <a:lnTo>
                    <a:pt x="30024" y="19803"/>
                  </a:lnTo>
                  <a:lnTo>
                    <a:pt x="29998" y="19797"/>
                  </a:lnTo>
                  <a:lnTo>
                    <a:pt x="30017" y="19690"/>
                  </a:lnTo>
                  <a:close/>
                  <a:moveTo>
                    <a:pt x="30661" y="19990"/>
                  </a:moveTo>
                  <a:lnTo>
                    <a:pt x="30679" y="19997"/>
                  </a:lnTo>
                  <a:lnTo>
                    <a:pt x="30652" y="20062"/>
                  </a:lnTo>
                  <a:lnTo>
                    <a:pt x="30635" y="20054"/>
                  </a:lnTo>
                  <a:lnTo>
                    <a:pt x="30661" y="19990"/>
                  </a:lnTo>
                  <a:close/>
                  <a:moveTo>
                    <a:pt x="30663" y="20240"/>
                  </a:moveTo>
                  <a:lnTo>
                    <a:pt x="30715" y="20262"/>
                  </a:lnTo>
                  <a:lnTo>
                    <a:pt x="30707" y="20284"/>
                  </a:lnTo>
                  <a:lnTo>
                    <a:pt x="30654" y="20262"/>
                  </a:lnTo>
                  <a:lnTo>
                    <a:pt x="30663" y="20240"/>
                  </a:lnTo>
                  <a:close/>
                  <a:moveTo>
                    <a:pt x="29531" y="20277"/>
                  </a:moveTo>
                  <a:lnTo>
                    <a:pt x="29583" y="20299"/>
                  </a:lnTo>
                  <a:lnTo>
                    <a:pt x="29575" y="20319"/>
                  </a:lnTo>
                  <a:lnTo>
                    <a:pt x="29522" y="20296"/>
                  </a:lnTo>
                  <a:lnTo>
                    <a:pt x="29531" y="20277"/>
                  </a:lnTo>
                  <a:close/>
                  <a:moveTo>
                    <a:pt x="30452" y="20353"/>
                  </a:moveTo>
                  <a:lnTo>
                    <a:pt x="30468" y="20360"/>
                  </a:lnTo>
                  <a:lnTo>
                    <a:pt x="30443" y="20425"/>
                  </a:lnTo>
                  <a:lnTo>
                    <a:pt x="30426" y="20418"/>
                  </a:lnTo>
                  <a:lnTo>
                    <a:pt x="30452" y="20353"/>
                  </a:lnTo>
                  <a:close/>
                  <a:moveTo>
                    <a:pt x="30558" y="20343"/>
                  </a:moveTo>
                  <a:lnTo>
                    <a:pt x="30607" y="20355"/>
                  </a:lnTo>
                  <a:lnTo>
                    <a:pt x="30564" y="20462"/>
                  </a:lnTo>
                  <a:lnTo>
                    <a:pt x="30536" y="20456"/>
                  </a:lnTo>
                  <a:lnTo>
                    <a:pt x="30558" y="20343"/>
                  </a:lnTo>
                  <a:close/>
                  <a:moveTo>
                    <a:pt x="30801" y="20480"/>
                  </a:moveTo>
                  <a:lnTo>
                    <a:pt x="30801" y="20480"/>
                  </a:lnTo>
                  <a:cubicBezTo>
                    <a:pt x="30776" y="20556"/>
                    <a:pt x="30758" y="20616"/>
                    <a:pt x="30735" y="20690"/>
                  </a:cubicBezTo>
                  <a:cubicBezTo>
                    <a:pt x="30689" y="20677"/>
                    <a:pt x="30655" y="20666"/>
                    <a:pt x="30633" y="20659"/>
                  </a:cubicBezTo>
                  <a:cubicBezTo>
                    <a:pt x="30605" y="20672"/>
                    <a:pt x="30586" y="20686"/>
                    <a:pt x="30567" y="20697"/>
                  </a:cubicBezTo>
                  <a:lnTo>
                    <a:pt x="30558" y="20669"/>
                  </a:lnTo>
                  <a:lnTo>
                    <a:pt x="30620" y="20643"/>
                  </a:lnTo>
                  <a:lnTo>
                    <a:pt x="30624" y="20661"/>
                  </a:lnTo>
                  <a:cubicBezTo>
                    <a:pt x="30626" y="20609"/>
                    <a:pt x="30618" y="20569"/>
                    <a:pt x="30611" y="20522"/>
                  </a:cubicBezTo>
                  <a:cubicBezTo>
                    <a:pt x="30633" y="20522"/>
                    <a:pt x="30654" y="20523"/>
                    <a:pt x="30675" y="20523"/>
                  </a:cubicBezTo>
                  <a:cubicBezTo>
                    <a:pt x="30690" y="20523"/>
                    <a:pt x="30706" y="20523"/>
                    <a:pt x="30721" y="20521"/>
                  </a:cubicBezTo>
                  <a:cubicBezTo>
                    <a:pt x="30739" y="20519"/>
                    <a:pt x="30758" y="20502"/>
                    <a:pt x="30801" y="20480"/>
                  </a:cubicBezTo>
                  <a:close/>
                  <a:moveTo>
                    <a:pt x="30454" y="20758"/>
                  </a:moveTo>
                  <a:lnTo>
                    <a:pt x="30507" y="20781"/>
                  </a:lnTo>
                  <a:lnTo>
                    <a:pt x="30498" y="20803"/>
                  </a:lnTo>
                  <a:lnTo>
                    <a:pt x="30445" y="20778"/>
                  </a:lnTo>
                  <a:lnTo>
                    <a:pt x="30454" y="20758"/>
                  </a:lnTo>
                  <a:close/>
                  <a:moveTo>
                    <a:pt x="30009" y="20931"/>
                  </a:moveTo>
                  <a:lnTo>
                    <a:pt x="30062" y="20956"/>
                  </a:lnTo>
                  <a:lnTo>
                    <a:pt x="30053" y="20977"/>
                  </a:lnTo>
                  <a:lnTo>
                    <a:pt x="30000" y="20953"/>
                  </a:lnTo>
                  <a:lnTo>
                    <a:pt x="30009" y="20931"/>
                  </a:lnTo>
                  <a:close/>
                  <a:moveTo>
                    <a:pt x="30267" y="21027"/>
                  </a:moveTo>
                  <a:lnTo>
                    <a:pt x="30267" y="21027"/>
                  </a:lnTo>
                  <a:cubicBezTo>
                    <a:pt x="30258" y="21062"/>
                    <a:pt x="30252" y="21102"/>
                    <a:pt x="30233" y="21152"/>
                  </a:cubicBezTo>
                  <a:cubicBezTo>
                    <a:pt x="30176" y="21124"/>
                    <a:pt x="30130" y="21102"/>
                    <a:pt x="30050" y="21064"/>
                  </a:cubicBezTo>
                  <a:cubicBezTo>
                    <a:pt x="30143" y="21047"/>
                    <a:pt x="30199" y="21039"/>
                    <a:pt x="30267" y="21027"/>
                  </a:cubicBezTo>
                  <a:close/>
                  <a:moveTo>
                    <a:pt x="30434" y="20972"/>
                  </a:moveTo>
                  <a:cubicBezTo>
                    <a:pt x="30597" y="20972"/>
                    <a:pt x="30463" y="21141"/>
                    <a:pt x="30537" y="21198"/>
                  </a:cubicBezTo>
                  <a:cubicBezTo>
                    <a:pt x="30459" y="21223"/>
                    <a:pt x="30411" y="21234"/>
                    <a:pt x="30323" y="21258"/>
                  </a:cubicBezTo>
                  <a:cubicBezTo>
                    <a:pt x="30382" y="21139"/>
                    <a:pt x="30398" y="21049"/>
                    <a:pt x="30427" y="20972"/>
                  </a:cubicBezTo>
                  <a:cubicBezTo>
                    <a:pt x="30429" y="20972"/>
                    <a:pt x="30431" y="20972"/>
                    <a:pt x="30434" y="20972"/>
                  </a:cubicBezTo>
                  <a:close/>
                  <a:moveTo>
                    <a:pt x="2989" y="21250"/>
                  </a:moveTo>
                  <a:lnTo>
                    <a:pt x="3015" y="21311"/>
                  </a:lnTo>
                  <a:lnTo>
                    <a:pt x="2997" y="21318"/>
                  </a:lnTo>
                  <a:lnTo>
                    <a:pt x="2971" y="21258"/>
                  </a:lnTo>
                  <a:lnTo>
                    <a:pt x="2989" y="21250"/>
                  </a:lnTo>
                  <a:close/>
                  <a:moveTo>
                    <a:pt x="29507" y="21368"/>
                  </a:moveTo>
                  <a:cubicBezTo>
                    <a:pt x="29582" y="21368"/>
                    <a:pt x="29643" y="21396"/>
                    <a:pt x="29690" y="21453"/>
                  </a:cubicBezTo>
                  <a:lnTo>
                    <a:pt x="29690" y="21453"/>
                  </a:lnTo>
                  <a:cubicBezTo>
                    <a:pt x="29609" y="21442"/>
                    <a:pt x="29540" y="21406"/>
                    <a:pt x="29472" y="21370"/>
                  </a:cubicBezTo>
                  <a:cubicBezTo>
                    <a:pt x="29484" y="21368"/>
                    <a:pt x="29496" y="21368"/>
                    <a:pt x="29507" y="21368"/>
                  </a:cubicBezTo>
                  <a:close/>
                  <a:moveTo>
                    <a:pt x="29806" y="21424"/>
                  </a:moveTo>
                  <a:lnTo>
                    <a:pt x="29796" y="21483"/>
                  </a:lnTo>
                  <a:lnTo>
                    <a:pt x="29900" y="21604"/>
                  </a:lnTo>
                  <a:lnTo>
                    <a:pt x="29900" y="21604"/>
                  </a:lnTo>
                  <a:cubicBezTo>
                    <a:pt x="29876" y="21616"/>
                    <a:pt x="29852" y="21623"/>
                    <a:pt x="29829" y="21623"/>
                  </a:cubicBezTo>
                  <a:cubicBezTo>
                    <a:pt x="29799" y="21623"/>
                    <a:pt x="29769" y="21613"/>
                    <a:pt x="29739" y="21593"/>
                  </a:cubicBezTo>
                  <a:cubicBezTo>
                    <a:pt x="29758" y="21558"/>
                    <a:pt x="29777" y="21521"/>
                    <a:pt x="29796" y="21483"/>
                  </a:cubicBezTo>
                  <a:lnTo>
                    <a:pt x="29756" y="21462"/>
                  </a:lnTo>
                  <a:lnTo>
                    <a:pt x="29756" y="21462"/>
                  </a:lnTo>
                  <a:cubicBezTo>
                    <a:pt x="29778" y="21440"/>
                    <a:pt x="29792" y="21432"/>
                    <a:pt x="29806" y="21424"/>
                  </a:cubicBezTo>
                  <a:close/>
                  <a:moveTo>
                    <a:pt x="29984" y="21603"/>
                  </a:moveTo>
                  <a:cubicBezTo>
                    <a:pt x="30006" y="21603"/>
                    <a:pt x="30025" y="21610"/>
                    <a:pt x="30043" y="21618"/>
                  </a:cubicBezTo>
                  <a:lnTo>
                    <a:pt x="30027" y="21659"/>
                  </a:lnTo>
                  <a:lnTo>
                    <a:pt x="29915" y="21630"/>
                  </a:lnTo>
                  <a:lnTo>
                    <a:pt x="29918" y="21623"/>
                  </a:lnTo>
                  <a:lnTo>
                    <a:pt x="29918" y="21623"/>
                  </a:lnTo>
                  <a:cubicBezTo>
                    <a:pt x="29944" y="21608"/>
                    <a:pt x="29965" y="21603"/>
                    <a:pt x="29984" y="21603"/>
                  </a:cubicBezTo>
                  <a:close/>
                  <a:moveTo>
                    <a:pt x="30090" y="21811"/>
                  </a:moveTo>
                  <a:lnTo>
                    <a:pt x="30118" y="21821"/>
                  </a:lnTo>
                  <a:lnTo>
                    <a:pt x="30052" y="21996"/>
                  </a:lnTo>
                  <a:lnTo>
                    <a:pt x="30003" y="21977"/>
                  </a:lnTo>
                  <a:lnTo>
                    <a:pt x="30090" y="21811"/>
                  </a:lnTo>
                  <a:close/>
                  <a:moveTo>
                    <a:pt x="3355" y="22180"/>
                  </a:moveTo>
                  <a:lnTo>
                    <a:pt x="3374" y="22207"/>
                  </a:lnTo>
                  <a:lnTo>
                    <a:pt x="3301" y="22270"/>
                  </a:lnTo>
                  <a:lnTo>
                    <a:pt x="3270" y="22223"/>
                  </a:lnTo>
                  <a:lnTo>
                    <a:pt x="3355" y="22180"/>
                  </a:lnTo>
                  <a:close/>
                  <a:moveTo>
                    <a:pt x="28672" y="22457"/>
                  </a:moveTo>
                  <a:lnTo>
                    <a:pt x="28688" y="22467"/>
                  </a:lnTo>
                  <a:lnTo>
                    <a:pt x="28651" y="22523"/>
                  </a:lnTo>
                  <a:lnTo>
                    <a:pt x="28635" y="22511"/>
                  </a:lnTo>
                  <a:lnTo>
                    <a:pt x="28672" y="22457"/>
                  </a:lnTo>
                  <a:close/>
                  <a:moveTo>
                    <a:pt x="29238" y="22426"/>
                  </a:moveTo>
                  <a:cubicBezTo>
                    <a:pt x="29241" y="22525"/>
                    <a:pt x="29243" y="22570"/>
                    <a:pt x="29244" y="22638"/>
                  </a:cubicBezTo>
                  <a:cubicBezTo>
                    <a:pt x="29191" y="22620"/>
                    <a:pt x="29166" y="22611"/>
                    <a:pt x="29125" y="22598"/>
                  </a:cubicBezTo>
                  <a:cubicBezTo>
                    <a:pt x="29155" y="22553"/>
                    <a:pt x="29180" y="22514"/>
                    <a:pt x="29238" y="22426"/>
                  </a:cubicBezTo>
                  <a:close/>
                  <a:moveTo>
                    <a:pt x="30156" y="22570"/>
                  </a:moveTo>
                  <a:lnTo>
                    <a:pt x="30174" y="22579"/>
                  </a:lnTo>
                  <a:lnTo>
                    <a:pt x="30140" y="22642"/>
                  </a:lnTo>
                  <a:lnTo>
                    <a:pt x="30124" y="22633"/>
                  </a:lnTo>
                  <a:lnTo>
                    <a:pt x="30156" y="22570"/>
                  </a:lnTo>
                  <a:close/>
                  <a:moveTo>
                    <a:pt x="29340" y="22663"/>
                  </a:moveTo>
                  <a:lnTo>
                    <a:pt x="29437" y="22725"/>
                  </a:lnTo>
                  <a:lnTo>
                    <a:pt x="29418" y="22754"/>
                  </a:lnTo>
                  <a:lnTo>
                    <a:pt x="29321" y="22692"/>
                  </a:lnTo>
                  <a:lnTo>
                    <a:pt x="29340" y="22663"/>
                  </a:lnTo>
                  <a:close/>
                  <a:moveTo>
                    <a:pt x="29596" y="22725"/>
                  </a:moveTo>
                  <a:lnTo>
                    <a:pt x="29612" y="22735"/>
                  </a:lnTo>
                  <a:lnTo>
                    <a:pt x="29574" y="22794"/>
                  </a:lnTo>
                  <a:lnTo>
                    <a:pt x="29558" y="22784"/>
                  </a:lnTo>
                  <a:lnTo>
                    <a:pt x="29596" y="22725"/>
                  </a:lnTo>
                  <a:close/>
                  <a:moveTo>
                    <a:pt x="29079" y="22885"/>
                  </a:moveTo>
                  <a:lnTo>
                    <a:pt x="29096" y="22895"/>
                  </a:lnTo>
                  <a:lnTo>
                    <a:pt x="29057" y="22953"/>
                  </a:lnTo>
                  <a:lnTo>
                    <a:pt x="29041" y="22942"/>
                  </a:lnTo>
                  <a:lnTo>
                    <a:pt x="29079" y="22885"/>
                  </a:lnTo>
                  <a:close/>
                  <a:moveTo>
                    <a:pt x="28753" y="22928"/>
                  </a:moveTo>
                  <a:lnTo>
                    <a:pt x="28896" y="23026"/>
                  </a:lnTo>
                  <a:lnTo>
                    <a:pt x="28876" y="23054"/>
                  </a:lnTo>
                  <a:lnTo>
                    <a:pt x="28735" y="22957"/>
                  </a:lnTo>
                  <a:lnTo>
                    <a:pt x="28753" y="22928"/>
                  </a:lnTo>
                  <a:close/>
                  <a:moveTo>
                    <a:pt x="29797" y="22934"/>
                  </a:moveTo>
                  <a:lnTo>
                    <a:pt x="29822" y="22950"/>
                  </a:lnTo>
                  <a:lnTo>
                    <a:pt x="29744" y="23069"/>
                  </a:lnTo>
                  <a:lnTo>
                    <a:pt x="29719" y="23054"/>
                  </a:lnTo>
                  <a:lnTo>
                    <a:pt x="29797" y="22934"/>
                  </a:lnTo>
                  <a:close/>
                  <a:moveTo>
                    <a:pt x="3883" y="23109"/>
                  </a:moveTo>
                  <a:lnTo>
                    <a:pt x="3895" y="23128"/>
                  </a:lnTo>
                  <a:lnTo>
                    <a:pt x="3845" y="23156"/>
                  </a:lnTo>
                  <a:lnTo>
                    <a:pt x="3835" y="23137"/>
                  </a:lnTo>
                  <a:lnTo>
                    <a:pt x="3883" y="23109"/>
                  </a:lnTo>
                  <a:close/>
                  <a:moveTo>
                    <a:pt x="29047" y="23215"/>
                  </a:moveTo>
                  <a:lnTo>
                    <a:pt x="29143" y="23279"/>
                  </a:lnTo>
                  <a:lnTo>
                    <a:pt x="29124" y="23309"/>
                  </a:lnTo>
                  <a:lnTo>
                    <a:pt x="29029" y="23243"/>
                  </a:lnTo>
                  <a:lnTo>
                    <a:pt x="29047" y="23215"/>
                  </a:lnTo>
                  <a:close/>
                  <a:moveTo>
                    <a:pt x="28968" y="23335"/>
                  </a:moveTo>
                  <a:lnTo>
                    <a:pt x="29015" y="23369"/>
                  </a:lnTo>
                  <a:lnTo>
                    <a:pt x="29001" y="23388"/>
                  </a:lnTo>
                  <a:lnTo>
                    <a:pt x="28954" y="23354"/>
                  </a:lnTo>
                  <a:lnTo>
                    <a:pt x="28968" y="23335"/>
                  </a:lnTo>
                  <a:close/>
                  <a:moveTo>
                    <a:pt x="29681" y="23401"/>
                  </a:moveTo>
                  <a:lnTo>
                    <a:pt x="29728" y="23434"/>
                  </a:lnTo>
                  <a:lnTo>
                    <a:pt x="29715" y="23454"/>
                  </a:lnTo>
                  <a:lnTo>
                    <a:pt x="29668" y="23422"/>
                  </a:lnTo>
                  <a:lnTo>
                    <a:pt x="29681" y="23401"/>
                  </a:lnTo>
                  <a:close/>
                  <a:moveTo>
                    <a:pt x="29194" y="23410"/>
                  </a:moveTo>
                  <a:lnTo>
                    <a:pt x="29241" y="23443"/>
                  </a:lnTo>
                  <a:lnTo>
                    <a:pt x="29228" y="23463"/>
                  </a:lnTo>
                  <a:lnTo>
                    <a:pt x="29181" y="23429"/>
                  </a:lnTo>
                  <a:lnTo>
                    <a:pt x="29194" y="23410"/>
                  </a:lnTo>
                  <a:close/>
                  <a:moveTo>
                    <a:pt x="29068" y="23635"/>
                  </a:moveTo>
                  <a:lnTo>
                    <a:pt x="29084" y="23647"/>
                  </a:lnTo>
                  <a:lnTo>
                    <a:pt x="29046" y="23706"/>
                  </a:lnTo>
                  <a:lnTo>
                    <a:pt x="29029" y="23694"/>
                  </a:lnTo>
                  <a:lnTo>
                    <a:pt x="29068" y="23635"/>
                  </a:lnTo>
                  <a:close/>
                  <a:moveTo>
                    <a:pt x="27901" y="23618"/>
                  </a:moveTo>
                  <a:cubicBezTo>
                    <a:pt x="27935" y="23634"/>
                    <a:pt x="27960" y="23646"/>
                    <a:pt x="27998" y="23663"/>
                  </a:cubicBezTo>
                  <a:cubicBezTo>
                    <a:pt x="27966" y="23705"/>
                    <a:pt x="27938" y="23740"/>
                    <a:pt x="27910" y="23774"/>
                  </a:cubicBezTo>
                  <a:cubicBezTo>
                    <a:pt x="27885" y="23753"/>
                    <a:pt x="27870" y="23741"/>
                    <a:pt x="27845" y="23721"/>
                  </a:cubicBezTo>
                  <a:cubicBezTo>
                    <a:pt x="27861" y="23691"/>
                    <a:pt x="27879" y="23659"/>
                    <a:pt x="27901" y="23618"/>
                  </a:cubicBezTo>
                  <a:close/>
                  <a:moveTo>
                    <a:pt x="29269" y="23715"/>
                  </a:moveTo>
                  <a:lnTo>
                    <a:pt x="29363" y="23782"/>
                  </a:lnTo>
                  <a:lnTo>
                    <a:pt x="29343" y="23813"/>
                  </a:lnTo>
                  <a:lnTo>
                    <a:pt x="29250" y="23746"/>
                  </a:lnTo>
                  <a:lnTo>
                    <a:pt x="29250" y="23744"/>
                  </a:lnTo>
                  <a:lnTo>
                    <a:pt x="29269" y="23715"/>
                  </a:lnTo>
                  <a:close/>
                  <a:moveTo>
                    <a:pt x="27941" y="23972"/>
                  </a:moveTo>
                  <a:lnTo>
                    <a:pt x="27954" y="23986"/>
                  </a:lnTo>
                  <a:lnTo>
                    <a:pt x="27913" y="24037"/>
                  </a:lnTo>
                  <a:lnTo>
                    <a:pt x="27898" y="24025"/>
                  </a:lnTo>
                  <a:lnTo>
                    <a:pt x="27939" y="23972"/>
                  </a:lnTo>
                  <a:close/>
                  <a:moveTo>
                    <a:pt x="28451" y="24151"/>
                  </a:moveTo>
                  <a:cubicBezTo>
                    <a:pt x="28490" y="24151"/>
                    <a:pt x="28521" y="24165"/>
                    <a:pt x="28529" y="24225"/>
                  </a:cubicBezTo>
                  <a:cubicBezTo>
                    <a:pt x="28484" y="24234"/>
                    <a:pt x="28444" y="24243"/>
                    <a:pt x="28389" y="24253"/>
                  </a:cubicBezTo>
                  <a:cubicBezTo>
                    <a:pt x="28360" y="24224"/>
                    <a:pt x="28323" y="24187"/>
                    <a:pt x="28288" y="24152"/>
                  </a:cubicBezTo>
                  <a:lnTo>
                    <a:pt x="28288" y="24152"/>
                  </a:lnTo>
                  <a:cubicBezTo>
                    <a:pt x="28301" y="24161"/>
                    <a:pt x="28318" y="24164"/>
                    <a:pt x="28335" y="24164"/>
                  </a:cubicBezTo>
                  <a:cubicBezTo>
                    <a:pt x="28372" y="24164"/>
                    <a:pt x="28415" y="24151"/>
                    <a:pt x="28451" y="24151"/>
                  </a:cubicBezTo>
                  <a:close/>
                  <a:moveTo>
                    <a:pt x="29021" y="24249"/>
                  </a:moveTo>
                  <a:lnTo>
                    <a:pt x="29065" y="24284"/>
                  </a:lnTo>
                  <a:lnTo>
                    <a:pt x="29050" y="24303"/>
                  </a:lnTo>
                  <a:lnTo>
                    <a:pt x="29006" y="24268"/>
                  </a:lnTo>
                  <a:lnTo>
                    <a:pt x="29021" y="24249"/>
                  </a:lnTo>
                  <a:close/>
                  <a:moveTo>
                    <a:pt x="27947" y="24240"/>
                  </a:moveTo>
                  <a:lnTo>
                    <a:pt x="27961" y="24253"/>
                  </a:lnTo>
                  <a:lnTo>
                    <a:pt x="27919" y="24306"/>
                  </a:lnTo>
                  <a:lnTo>
                    <a:pt x="27904" y="24293"/>
                  </a:lnTo>
                  <a:lnTo>
                    <a:pt x="27947" y="24240"/>
                  </a:lnTo>
                  <a:close/>
                  <a:moveTo>
                    <a:pt x="3261" y="24372"/>
                  </a:moveTo>
                  <a:lnTo>
                    <a:pt x="3281" y="24402"/>
                  </a:lnTo>
                  <a:lnTo>
                    <a:pt x="3186" y="24464"/>
                  </a:lnTo>
                  <a:lnTo>
                    <a:pt x="3164" y="24434"/>
                  </a:lnTo>
                  <a:lnTo>
                    <a:pt x="3261" y="24372"/>
                  </a:lnTo>
                  <a:close/>
                  <a:moveTo>
                    <a:pt x="28625" y="24571"/>
                  </a:moveTo>
                  <a:lnTo>
                    <a:pt x="28715" y="24609"/>
                  </a:lnTo>
                  <a:lnTo>
                    <a:pt x="28681" y="24661"/>
                  </a:lnTo>
                  <a:lnTo>
                    <a:pt x="28607" y="24599"/>
                  </a:lnTo>
                  <a:lnTo>
                    <a:pt x="28625" y="24571"/>
                  </a:lnTo>
                  <a:close/>
                  <a:moveTo>
                    <a:pt x="27338" y="24683"/>
                  </a:moveTo>
                  <a:lnTo>
                    <a:pt x="27358" y="24702"/>
                  </a:lnTo>
                  <a:lnTo>
                    <a:pt x="27265" y="24798"/>
                  </a:lnTo>
                  <a:lnTo>
                    <a:pt x="27243" y="24779"/>
                  </a:lnTo>
                  <a:lnTo>
                    <a:pt x="27338" y="24683"/>
                  </a:lnTo>
                  <a:close/>
                  <a:moveTo>
                    <a:pt x="27338" y="24990"/>
                  </a:moveTo>
                  <a:lnTo>
                    <a:pt x="27379" y="25030"/>
                  </a:lnTo>
                  <a:lnTo>
                    <a:pt x="27363" y="25046"/>
                  </a:lnTo>
                  <a:lnTo>
                    <a:pt x="27321" y="25007"/>
                  </a:lnTo>
                  <a:lnTo>
                    <a:pt x="27338" y="24990"/>
                  </a:lnTo>
                  <a:close/>
                  <a:moveTo>
                    <a:pt x="28554" y="25139"/>
                  </a:moveTo>
                  <a:lnTo>
                    <a:pt x="28569" y="25152"/>
                  </a:lnTo>
                  <a:lnTo>
                    <a:pt x="28523" y="25208"/>
                  </a:lnTo>
                  <a:lnTo>
                    <a:pt x="28509" y="25195"/>
                  </a:lnTo>
                  <a:lnTo>
                    <a:pt x="28554" y="25139"/>
                  </a:lnTo>
                  <a:close/>
                  <a:moveTo>
                    <a:pt x="26962" y="25155"/>
                  </a:moveTo>
                  <a:lnTo>
                    <a:pt x="26976" y="25170"/>
                  </a:lnTo>
                  <a:lnTo>
                    <a:pt x="26930" y="25217"/>
                  </a:lnTo>
                  <a:lnTo>
                    <a:pt x="26917" y="25204"/>
                  </a:lnTo>
                  <a:lnTo>
                    <a:pt x="26962" y="25155"/>
                  </a:lnTo>
                  <a:close/>
                  <a:moveTo>
                    <a:pt x="27436" y="25070"/>
                  </a:moveTo>
                  <a:lnTo>
                    <a:pt x="27460" y="25089"/>
                  </a:lnTo>
                  <a:lnTo>
                    <a:pt x="27346" y="25235"/>
                  </a:lnTo>
                  <a:lnTo>
                    <a:pt x="27310" y="25199"/>
                  </a:lnTo>
                  <a:lnTo>
                    <a:pt x="27436" y="25070"/>
                  </a:lnTo>
                  <a:close/>
                  <a:moveTo>
                    <a:pt x="4066" y="25211"/>
                  </a:moveTo>
                  <a:lnTo>
                    <a:pt x="4082" y="25229"/>
                  </a:lnTo>
                  <a:lnTo>
                    <a:pt x="4035" y="25264"/>
                  </a:lnTo>
                  <a:lnTo>
                    <a:pt x="4020" y="25246"/>
                  </a:lnTo>
                  <a:lnTo>
                    <a:pt x="4066" y="25211"/>
                  </a:lnTo>
                  <a:close/>
                  <a:moveTo>
                    <a:pt x="5190" y="25290"/>
                  </a:moveTo>
                  <a:lnTo>
                    <a:pt x="5204" y="25307"/>
                  </a:lnTo>
                  <a:lnTo>
                    <a:pt x="5160" y="25345"/>
                  </a:lnTo>
                  <a:lnTo>
                    <a:pt x="5145" y="25327"/>
                  </a:lnTo>
                  <a:lnTo>
                    <a:pt x="5190" y="25290"/>
                  </a:lnTo>
                  <a:close/>
                  <a:moveTo>
                    <a:pt x="26920" y="25336"/>
                  </a:moveTo>
                  <a:lnTo>
                    <a:pt x="26961" y="25377"/>
                  </a:lnTo>
                  <a:lnTo>
                    <a:pt x="26945" y="25393"/>
                  </a:lnTo>
                  <a:lnTo>
                    <a:pt x="26905" y="25352"/>
                  </a:lnTo>
                  <a:lnTo>
                    <a:pt x="26920" y="25336"/>
                  </a:lnTo>
                  <a:close/>
                  <a:moveTo>
                    <a:pt x="28338" y="25363"/>
                  </a:moveTo>
                  <a:lnTo>
                    <a:pt x="28379" y="25402"/>
                  </a:lnTo>
                  <a:lnTo>
                    <a:pt x="28363" y="25420"/>
                  </a:lnTo>
                  <a:lnTo>
                    <a:pt x="28320" y="25380"/>
                  </a:lnTo>
                  <a:lnTo>
                    <a:pt x="28338" y="25363"/>
                  </a:lnTo>
                  <a:close/>
                  <a:moveTo>
                    <a:pt x="28340" y="25546"/>
                  </a:moveTo>
                  <a:cubicBezTo>
                    <a:pt x="28362" y="25546"/>
                    <a:pt x="28385" y="25572"/>
                    <a:pt x="28409" y="25645"/>
                  </a:cubicBezTo>
                  <a:cubicBezTo>
                    <a:pt x="28351" y="25641"/>
                    <a:pt x="28307" y="25636"/>
                    <a:pt x="28253" y="25630"/>
                  </a:cubicBezTo>
                  <a:cubicBezTo>
                    <a:pt x="28283" y="25588"/>
                    <a:pt x="28311" y="25546"/>
                    <a:pt x="28340" y="25546"/>
                  </a:cubicBezTo>
                  <a:close/>
                  <a:moveTo>
                    <a:pt x="27514" y="25446"/>
                  </a:moveTo>
                  <a:lnTo>
                    <a:pt x="27514" y="25446"/>
                  </a:lnTo>
                  <a:cubicBezTo>
                    <a:pt x="27505" y="25558"/>
                    <a:pt x="27502" y="25604"/>
                    <a:pt x="27496" y="25673"/>
                  </a:cubicBezTo>
                  <a:cubicBezTo>
                    <a:pt x="27455" y="25647"/>
                    <a:pt x="27433" y="25633"/>
                    <a:pt x="27401" y="25613"/>
                  </a:cubicBezTo>
                  <a:cubicBezTo>
                    <a:pt x="27424" y="25576"/>
                    <a:pt x="27446" y="25545"/>
                    <a:pt x="27514" y="25446"/>
                  </a:cubicBezTo>
                  <a:close/>
                  <a:moveTo>
                    <a:pt x="27477" y="25782"/>
                  </a:moveTo>
                  <a:lnTo>
                    <a:pt x="27491" y="25795"/>
                  </a:lnTo>
                  <a:lnTo>
                    <a:pt x="27442" y="25845"/>
                  </a:lnTo>
                  <a:lnTo>
                    <a:pt x="27429" y="25832"/>
                  </a:lnTo>
                  <a:lnTo>
                    <a:pt x="27477" y="25782"/>
                  </a:lnTo>
                  <a:close/>
                  <a:moveTo>
                    <a:pt x="27911" y="25735"/>
                  </a:moveTo>
                  <a:lnTo>
                    <a:pt x="27935" y="25750"/>
                  </a:lnTo>
                  <a:lnTo>
                    <a:pt x="27870" y="25850"/>
                  </a:lnTo>
                  <a:lnTo>
                    <a:pt x="27829" y="25820"/>
                  </a:lnTo>
                  <a:lnTo>
                    <a:pt x="27911" y="25735"/>
                  </a:lnTo>
                  <a:close/>
                  <a:moveTo>
                    <a:pt x="27548" y="25957"/>
                  </a:moveTo>
                  <a:lnTo>
                    <a:pt x="27561" y="25970"/>
                  </a:lnTo>
                  <a:lnTo>
                    <a:pt x="27511" y="26022"/>
                  </a:lnTo>
                  <a:lnTo>
                    <a:pt x="27498" y="26007"/>
                  </a:lnTo>
                  <a:lnTo>
                    <a:pt x="27548" y="25957"/>
                  </a:lnTo>
                  <a:close/>
                  <a:moveTo>
                    <a:pt x="26965" y="25966"/>
                  </a:moveTo>
                  <a:lnTo>
                    <a:pt x="26987" y="25982"/>
                  </a:lnTo>
                  <a:cubicBezTo>
                    <a:pt x="26965" y="26017"/>
                    <a:pt x="26937" y="26045"/>
                    <a:pt x="26914" y="26076"/>
                  </a:cubicBezTo>
                  <a:lnTo>
                    <a:pt x="26879" y="26041"/>
                  </a:lnTo>
                  <a:cubicBezTo>
                    <a:pt x="26906" y="26016"/>
                    <a:pt x="26939" y="25992"/>
                    <a:pt x="26965" y="25966"/>
                  </a:cubicBezTo>
                  <a:close/>
                  <a:moveTo>
                    <a:pt x="27905" y="25913"/>
                  </a:moveTo>
                  <a:lnTo>
                    <a:pt x="27926" y="25933"/>
                  </a:lnTo>
                  <a:lnTo>
                    <a:pt x="27774" y="26089"/>
                  </a:lnTo>
                  <a:lnTo>
                    <a:pt x="27755" y="26069"/>
                  </a:lnTo>
                  <a:lnTo>
                    <a:pt x="27905" y="25913"/>
                  </a:lnTo>
                  <a:close/>
                  <a:moveTo>
                    <a:pt x="26424" y="26063"/>
                  </a:moveTo>
                  <a:lnTo>
                    <a:pt x="26437" y="26078"/>
                  </a:lnTo>
                  <a:lnTo>
                    <a:pt x="26384" y="26122"/>
                  </a:lnTo>
                  <a:lnTo>
                    <a:pt x="26372" y="26107"/>
                  </a:lnTo>
                  <a:lnTo>
                    <a:pt x="26424" y="26063"/>
                  </a:lnTo>
                  <a:close/>
                  <a:moveTo>
                    <a:pt x="26056" y="26148"/>
                  </a:moveTo>
                  <a:lnTo>
                    <a:pt x="26068" y="26164"/>
                  </a:lnTo>
                  <a:lnTo>
                    <a:pt x="26016" y="26207"/>
                  </a:lnTo>
                  <a:lnTo>
                    <a:pt x="26005" y="26192"/>
                  </a:lnTo>
                  <a:lnTo>
                    <a:pt x="26056" y="26148"/>
                  </a:lnTo>
                  <a:close/>
                  <a:moveTo>
                    <a:pt x="27644" y="26179"/>
                  </a:moveTo>
                  <a:lnTo>
                    <a:pt x="27708" y="26248"/>
                  </a:lnTo>
                  <a:lnTo>
                    <a:pt x="27686" y="26276"/>
                  </a:lnTo>
                  <a:lnTo>
                    <a:pt x="27602" y="26225"/>
                  </a:lnTo>
                  <a:lnTo>
                    <a:pt x="27644" y="26179"/>
                  </a:lnTo>
                  <a:close/>
                  <a:moveTo>
                    <a:pt x="26365" y="26238"/>
                  </a:moveTo>
                  <a:lnTo>
                    <a:pt x="26402" y="26282"/>
                  </a:lnTo>
                  <a:lnTo>
                    <a:pt x="26384" y="26297"/>
                  </a:lnTo>
                  <a:lnTo>
                    <a:pt x="26347" y="26253"/>
                  </a:lnTo>
                  <a:lnTo>
                    <a:pt x="26365" y="26238"/>
                  </a:lnTo>
                  <a:close/>
                  <a:moveTo>
                    <a:pt x="27776" y="26301"/>
                  </a:moveTo>
                  <a:lnTo>
                    <a:pt x="27789" y="26314"/>
                  </a:lnTo>
                  <a:lnTo>
                    <a:pt x="27738" y="26367"/>
                  </a:lnTo>
                  <a:lnTo>
                    <a:pt x="27724" y="26353"/>
                  </a:lnTo>
                  <a:lnTo>
                    <a:pt x="27776" y="26301"/>
                  </a:lnTo>
                  <a:close/>
                  <a:moveTo>
                    <a:pt x="25649" y="26317"/>
                  </a:moveTo>
                  <a:lnTo>
                    <a:pt x="25684" y="26363"/>
                  </a:lnTo>
                  <a:lnTo>
                    <a:pt x="25668" y="26376"/>
                  </a:lnTo>
                  <a:lnTo>
                    <a:pt x="25632" y="26332"/>
                  </a:lnTo>
                  <a:lnTo>
                    <a:pt x="25649" y="26317"/>
                  </a:lnTo>
                  <a:close/>
                  <a:moveTo>
                    <a:pt x="25887" y="26367"/>
                  </a:moveTo>
                  <a:lnTo>
                    <a:pt x="25899" y="26382"/>
                  </a:lnTo>
                  <a:lnTo>
                    <a:pt x="25847" y="26426"/>
                  </a:lnTo>
                  <a:lnTo>
                    <a:pt x="25835" y="26412"/>
                  </a:lnTo>
                  <a:lnTo>
                    <a:pt x="25887" y="26367"/>
                  </a:lnTo>
                  <a:close/>
                  <a:moveTo>
                    <a:pt x="25794" y="26495"/>
                  </a:moveTo>
                  <a:lnTo>
                    <a:pt x="25865" y="26587"/>
                  </a:lnTo>
                  <a:lnTo>
                    <a:pt x="25840" y="26609"/>
                  </a:lnTo>
                  <a:lnTo>
                    <a:pt x="25769" y="26518"/>
                  </a:lnTo>
                  <a:lnTo>
                    <a:pt x="25794" y="26495"/>
                  </a:lnTo>
                  <a:close/>
                  <a:moveTo>
                    <a:pt x="27057" y="26582"/>
                  </a:moveTo>
                  <a:lnTo>
                    <a:pt x="27068" y="26597"/>
                  </a:lnTo>
                  <a:lnTo>
                    <a:pt x="27014" y="26643"/>
                  </a:lnTo>
                  <a:lnTo>
                    <a:pt x="27001" y="26628"/>
                  </a:lnTo>
                  <a:lnTo>
                    <a:pt x="27057" y="26582"/>
                  </a:lnTo>
                  <a:close/>
                  <a:moveTo>
                    <a:pt x="26289" y="26681"/>
                  </a:moveTo>
                  <a:lnTo>
                    <a:pt x="26361" y="26771"/>
                  </a:lnTo>
                  <a:lnTo>
                    <a:pt x="26334" y="26793"/>
                  </a:lnTo>
                  <a:lnTo>
                    <a:pt x="26262" y="26703"/>
                  </a:lnTo>
                  <a:lnTo>
                    <a:pt x="26289" y="26681"/>
                  </a:lnTo>
                  <a:close/>
                  <a:moveTo>
                    <a:pt x="26686" y="26721"/>
                  </a:moveTo>
                  <a:lnTo>
                    <a:pt x="26718" y="26756"/>
                  </a:lnTo>
                  <a:lnTo>
                    <a:pt x="26628" y="26832"/>
                  </a:lnTo>
                  <a:lnTo>
                    <a:pt x="26608" y="26813"/>
                  </a:lnTo>
                  <a:lnTo>
                    <a:pt x="26686" y="26721"/>
                  </a:lnTo>
                  <a:close/>
                  <a:moveTo>
                    <a:pt x="26090" y="26773"/>
                  </a:moveTo>
                  <a:lnTo>
                    <a:pt x="26125" y="26819"/>
                  </a:lnTo>
                  <a:lnTo>
                    <a:pt x="26108" y="26834"/>
                  </a:lnTo>
                  <a:lnTo>
                    <a:pt x="26072" y="26790"/>
                  </a:lnTo>
                  <a:lnTo>
                    <a:pt x="26090" y="26773"/>
                  </a:lnTo>
                  <a:close/>
                  <a:moveTo>
                    <a:pt x="26214" y="26821"/>
                  </a:moveTo>
                  <a:lnTo>
                    <a:pt x="26249" y="26865"/>
                  </a:lnTo>
                  <a:lnTo>
                    <a:pt x="26231" y="26881"/>
                  </a:lnTo>
                  <a:lnTo>
                    <a:pt x="26196" y="26835"/>
                  </a:lnTo>
                  <a:lnTo>
                    <a:pt x="26214" y="26821"/>
                  </a:lnTo>
                  <a:close/>
                  <a:moveTo>
                    <a:pt x="26795" y="26856"/>
                  </a:moveTo>
                  <a:lnTo>
                    <a:pt x="26868" y="26944"/>
                  </a:lnTo>
                  <a:lnTo>
                    <a:pt x="26840" y="26968"/>
                  </a:lnTo>
                  <a:lnTo>
                    <a:pt x="26767" y="26879"/>
                  </a:lnTo>
                  <a:lnTo>
                    <a:pt x="26795" y="26856"/>
                  </a:lnTo>
                  <a:close/>
                  <a:moveTo>
                    <a:pt x="26967" y="27037"/>
                  </a:moveTo>
                  <a:lnTo>
                    <a:pt x="26979" y="27052"/>
                  </a:lnTo>
                  <a:lnTo>
                    <a:pt x="26923" y="27099"/>
                  </a:lnTo>
                  <a:lnTo>
                    <a:pt x="26911" y="27084"/>
                  </a:lnTo>
                  <a:lnTo>
                    <a:pt x="26967" y="27037"/>
                  </a:lnTo>
                  <a:close/>
                  <a:moveTo>
                    <a:pt x="26618" y="27181"/>
                  </a:moveTo>
                  <a:lnTo>
                    <a:pt x="26630" y="27197"/>
                  </a:lnTo>
                  <a:lnTo>
                    <a:pt x="26574" y="27244"/>
                  </a:lnTo>
                  <a:lnTo>
                    <a:pt x="26574" y="27243"/>
                  </a:lnTo>
                  <a:lnTo>
                    <a:pt x="26562" y="27228"/>
                  </a:lnTo>
                  <a:lnTo>
                    <a:pt x="26618" y="27181"/>
                  </a:lnTo>
                  <a:close/>
                  <a:moveTo>
                    <a:pt x="24664" y="27193"/>
                  </a:moveTo>
                  <a:lnTo>
                    <a:pt x="24675" y="27209"/>
                  </a:lnTo>
                  <a:lnTo>
                    <a:pt x="24620" y="27247"/>
                  </a:lnTo>
                  <a:lnTo>
                    <a:pt x="24610" y="27231"/>
                  </a:lnTo>
                  <a:lnTo>
                    <a:pt x="24664" y="27193"/>
                  </a:lnTo>
                  <a:close/>
                  <a:moveTo>
                    <a:pt x="25902" y="27219"/>
                  </a:moveTo>
                  <a:lnTo>
                    <a:pt x="25935" y="27265"/>
                  </a:lnTo>
                  <a:lnTo>
                    <a:pt x="25916" y="27280"/>
                  </a:lnTo>
                  <a:lnTo>
                    <a:pt x="25882" y="27233"/>
                  </a:lnTo>
                  <a:lnTo>
                    <a:pt x="25902" y="27219"/>
                  </a:lnTo>
                  <a:close/>
                  <a:moveTo>
                    <a:pt x="26877" y="27313"/>
                  </a:moveTo>
                  <a:lnTo>
                    <a:pt x="26914" y="27359"/>
                  </a:lnTo>
                  <a:lnTo>
                    <a:pt x="26895" y="27375"/>
                  </a:lnTo>
                  <a:lnTo>
                    <a:pt x="26859" y="27330"/>
                  </a:lnTo>
                  <a:lnTo>
                    <a:pt x="26877" y="27313"/>
                  </a:lnTo>
                  <a:close/>
                  <a:moveTo>
                    <a:pt x="26003" y="27358"/>
                  </a:moveTo>
                  <a:lnTo>
                    <a:pt x="26038" y="27405"/>
                  </a:lnTo>
                  <a:lnTo>
                    <a:pt x="26018" y="27418"/>
                  </a:lnTo>
                  <a:lnTo>
                    <a:pt x="25984" y="27372"/>
                  </a:lnTo>
                  <a:lnTo>
                    <a:pt x="26003" y="27358"/>
                  </a:lnTo>
                  <a:close/>
                  <a:moveTo>
                    <a:pt x="6652" y="27165"/>
                  </a:moveTo>
                  <a:cubicBezTo>
                    <a:pt x="6765" y="27256"/>
                    <a:pt x="6818" y="27299"/>
                    <a:pt x="6864" y="27336"/>
                  </a:cubicBezTo>
                  <a:cubicBezTo>
                    <a:pt x="6826" y="27381"/>
                    <a:pt x="6798" y="27415"/>
                    <a:pt x="6724" y="27502"/>
                  </a:cubicBezTo>
                  <a:cubicBezTo>
                    <a:pt x="6749" y="27397"/>
                    <a:pt x="6770" y="27362"/>
                    <a:pt x="6762" y="27325"/>
                  </a:cubicBezTo>
                  <a:cubicBezTo>
                    <a:pt x="6756" y="27293"/>
                    <a:pt x="6720" y="27259"/>
                    <a:pt x="6652" y="27165"/>
                  </a:cubicBezTo>
                  <a:close/>
                  <a:moveTo>
                    <a:pt x="25397" y="27508"/>
                  </a:moveTo>
                  <a:lnTo>
                    <a:pt x="25463" y="27519"/>
                  </a:lnTo>
                  <a:lnTo>
                    <a:pt x="25459" y="27536"/>
                  </a:lnTo>
                  <a:cubicBezTo>
                    <a:pt x="25481" y="27520"/>
                    <a:pt x="25502" y="27519"/>
                    <a:pt x="25522" y="27519"/>
                  </a:cubicBezTo>
                  <a:cubicBezTo>
                    <a:pt x="25526" y="27519"/>
                    <a:pt x="25529" y="27519"/>
                    <a:pt x="25532" y="27519"/>
                  </a:cubicBezTo>
                  <a:lnTo>
                    <a:pt x="25524" y="27547"/>
                  </a:lnTo>
                  <a:lnTo>
                    <a:pt x="25457" y="27536"/>
                  </a:lnTo>
                  <a:lnTo>
                    <a:pt x="25462" y="27519"/>
                  </a:lnTo>
                  <a:lnTo>
                    <a:pt x="25462" y="27519"/>
                  </a:lnTo>
                  <a:cubicBezTo>
                    <a:pt x="25435" y="27536"/>
                    <a:pt x="25412" y="27536"/>
                    <a:pt x="25390" y="27536"/>
                  </a:cubicBezTo>
                  <a:lnTo>
                    <a:pt x="25397" y="27508"/>
                  </a:lnTo>
                  <a:close/>
                  <a:moveTo>
                    <a:pt x="26386" y="27316"/>
                  </a:moveTo>
                  <a:cubicBezTo>
                    <a:pt x="26517" y="27377"/>
                    <a:pt x="26631" y="27428"/>
                    <a:pt x="26756" y="27484"/>
                  </a:cubicBezTo>
                  <a:cubicBezTo>
                    <a:pt x="26718" y="27516"/>
                    <a:pt x="26693" y="27539"/>
                    <a:pt x="26665" y="27562"/>
                  </a:cubicBezTo>
                  <a:cubicBezTo>
                    <a:pt x="26620" y="27530"/>
                    <a:pt x="26581" y="27487"/>
                    <a:pt x="26530" y="27469"/>
                  </a:cubicBezTo>
                  <a:cubicBezTo>
                    <a:pt x="26505" y="27462"/>
                    <a:pt x="26478" y="27460"/>
                    <a:pt x="26449" y="27460"/>
                  </a:cubicBezTo>
                  <a:cubicBezTo>
                    <a:pt x="26425" y="27460"/>
                    <a:pt x="26400" y="27461"/>
                    <a:pt x="26374" y="27461"/>
                  </a:cubicBezTo>
                  <a:cubicBezTo>
                    <a:pt x="26365" y="27461"/>
                    <a:pt x="26355" y="27461"/>
                    <a:pt x="26346" y="27461"/>
                  </a:cubicBezTo>
                  <a:cubicBezTo>
                    <a:pt x="26359" y="27409"/>
                    <a:pt x="26367" y="27381"/>
                    <a:pt x="26386" y="27316"/>
                  </a:cubicBezTo>
                  <a:close/>
                  <a:moveTo>
                    <a:pt x="26446" y="27553"/>
                  </a:moveTo>
                  <a:lnTo>
                    <a:pt x="26458" y="27569"/>
                  </a:lnTo>
                  <a:lnTo>
                    <a:pt x="26402" y="27615"/>
                  </a:lnTo>
                  <a:lnTo>
                    <a:pt x="26392" y="27600"/>
                  </a:lnTo>
                  <a:lnTo>
                    <a:pt x="26446" y="27553"/>
                  </a:lnTo>
                  <a:close/>
                  <a:moveTo>
                    <a:pt x="24424" y="27746"/>
                  </a:moveTo>
                  <a:lnTo>
                    <a:pt x="24495" y="27817"/>
                  </a:lnTo>
                  <a:lnTo>
                    <a:pt x="24445" y="27847"/>
                  </a:lnTo>
                  <a:lnTo>
                    <a:pt x="24397" y="27765"/>
                  </a:lnTo>
                  <a:lnTo>
                    <a:pt x="24424" y="27746"/>
                  </a:lnTo>
                  <a:close/>
                  <a:moveTo>
                    <a:pt x="25575" y="27868"/>
                  </a:moveTo>
                  <a:lnTo>
                    <a:pt x="25607" y="27917"/>
                  </a:lnTo>
                  <a:lnTo>
                    <a:pt x="25588" y="27930"/>
                  </a:lnTo>
                  <a:lnTo>
                    <a:pt x="25556" y="27881"/>
                  </a:lnTo>
                  <a:lnTo>
                    <a:pt x="25575" y="27868"/>
                  </a:lnTo>
                  <a:close/>
                  <a:moveTo>
                    <a:pt x="26040" y="28034"/>
                  </a:moveTo>
                  <a:lnTo>
                    <a:pt x="26074" y="28081"/>
                  </a:lnTo>
                  <a:lnTo>
                    <a:pt x="26053" y="28096"/>
                  </a:lnTo>
                  <a:lnTo>
                    <a:pt x="26021" y="28049"/>
                  </a:lnTo>
                  <a:lnTo>
                    <a:pt x="26040" y="28034"/>
                  </a:lnTo>
                  <a:close/>
                  <a:moveTo>
                    <a:pt x="24867" y="28080"/>
                  </a:moveTo>
                  <a:lnTo>
                    <a:pt x="24898" y="28130"/>
                  </a:lnTo>
                  <a:lnTo>
                    <a:pt x="24878" y="28143"/>
                  </a:lnTo>
                  <a:lnTo>
                    <a:pt x="24848" y="28093"/>
                  </a:lnTo>
                  <a:lnTo>
                    <a:pt x="24867" y="28080"/>
                  </a:lnTo>
                  <a:close/>
                  <a:moveTo>
                    <a:pt x="25476" y="28043"/>
                  </a:moveTo>
                  <a:cubicBezTo>
                    <a:pt x="25480" y="28100"/>
                    <a:pt x="25483" y="28142"/>
                    <a:pt x="25484" y="28174"/>
                  </a:cubicBezTo>
                  <a:lnTo>
                    <a:pt x="25484" y="28174"/>
                  </a:lnTo>
                  <a:cubicBezTo>
                    <a:pt x="25469" y="28164"/>
                    <a:pt x="25455" y="28154"/>
                    <a:pt x="25444" y="28142"/>
                  </a:cubicBezTo>
                  <a:cubicBezTo>
                    <a:pt x="25437" y="28136"/>
                    <a:pt x="25453" y="28111"/>
                    <a:pt x="25476" y="28043"/>
                  </a:cubicBezTo>
                  <a:close/>
                  <a:moveTo>
                    <a:pt x="25500" y="28154"/>
                  </a:moveTo>
                  <a:cubicBezTo>
                    <a:pt x="25504" y="28154"/>
                    <a:pt x="25509" y="28173"/>
                    <a:pt x="25513" y="28192"/>
                  </a:cubicBezTo>
                  <a:lnTo>
                    <a:pt x="25513" y="28193"/>
                  </a:lnTo>
                  <a:cubicBezTo>
                    <a:pt x="25507" y="28189"/>
                    <a:pt x="25501" y="28185"/>
                    <a:pt x="25495" y="28181"/>
                  </a:cubicBezTo>
                  <a:lnTo>
                    <a:pt x="25495" y="28181"/>
                  </a:lnTo>
                  <a:cubicBezTo>
                    <a:pt x="25496" y="28161"/>
                    <a:pt x="25498" y="28154"/>
                    <a:pt x="25500" y="28154"/>
                  </a:cubicBezTo>
                  <a:close/>
                  <a:moveTo>
                    <a:pt x="24182" y="28140"/>
                  </a:moveTo>
                  <a:lnTo>
                    <a:pt x="24238" y="28240"/>
                  </a:lnTo>
                  <a:lnTo>
                    <a:pt x="24207" y="28258"/>
                  </a:lnTo>
                  <a:lnTo>
                    <a:pt x="24151" y="28156"/>
                  </a:lnTo>
                  <a:lnTo>
                    <a:pt x="24151" y="28156"/>
                  </a:lnTo>
                  <a:lnTo>
                    <a:pt x="24152" y="28158"/>
                  </a:lnTo>
                  <a:lnTo>
                    <a:pt x="24182" y="28140"/>
                  </a:lnTo>
                  <a:close/>
                  <a:moveTo>
                    <a:pt x="25476" y="28211"/>
                  </a:moveTo>
                  <a:lnTo>
                    <a:pt x="25484" y="28212"/>
                  </a:lnTo>
                  <a:lnTo>
                    <a:pt x="25484" y="28212"/>
                  </a:lnTo>
                  <a:cubicBezTo>
                    <a:pt x="25485" y="28255"/>
                    <a:pt x="25481" y="28268"/>
                    <a:pt x="25478" y="28280"/>
                  </a:cubicBezTo>
                  <a:lnTo>
                    <a:pt x="25450" y="28279"/>
                  </a:lnTo>
                  <a:lnTo>
                    <a:pt x="25476" y="28211"/>
                  </a:lnTo>
                  <a:close/>
                  <a:moveTo>
                    <a:pt x="25225" y="28246"/>
                  </a:moveTo>
                  <a:cubicBezTo>
                    <a:pt x="25250" y="28271"/>
                    <a:pt x="25273" y="28293"/>
                    <a:pt x="25347" y="28361"/>
                  </a:cubicBezTo>
                  <a:cubicBezTo>
                    <a:pt x="25235" y="28352"/>
                    <a:pt x="25188" y="28349"/>
                    <a:pt x="25120" y="28345"/>
                  </a:cubicBezTo>
                  <a:cubicBezTo>
                    <a:pt x="25166" y="28302"/>
                    <a:pt x="25190" y="28280"/>
                    <a:pt x="25225" y="28246"/>
                  </a:cubicBezTo>
                  <a:close/>
                  <a:moveTo>
                    <a:pt x="9569" y="28333"/>
                  </a:moveTo>
                  <a:lnTo>
                    <a:pt x="9628" y="28364"/>
                  </a:lnTo>
                  <a:lnTo>
                    <a:pt x="9619" y="28380"/>
                  </a:lnTo>
                  <a:lnTo>
                    <a:pt x="9561" y="28349"/>
                  </a:lnTo>
                  <a:lnTo>
                    <a:pt x="9569" y="28333"/>
                  </a:lnTo>
                  <a:close/>
                  <a:moveTo>
                    <a:pt x="22532" y="28333"/>
                  </a:moveTo>
                  <a:lnTo>
                    <a:pt x="22556" y="28386"/>
                  </a:lnTo>
                  <a:lnTo>
                    <a:pt x="22535" y="28395"/>
                  </a:lnTo>
                  <a:lnTo>
                    <a:pt x="22512" y="28342"/>
                  </a:lnTo>
                  <a:lnTo>
                    <a:pt x="22532" y="28333"/>
                  </a:lnTo>
                  <a:close/>
                  <a:moveTo>
                    <a:pt x="25712" y="28429"/>
                  </a:moveTo>
                  <a:lnTo>
                    <a:pt x="25722" y="28445"/>
                  </a:lnTo>
                  <a:lnTo>
                    <a:pt x="25660" y="28487"/>
                  </a:lnTo>
                  <a:lnTo>
                    <a:pt x="25650" y="28471"/>
                  </a:lnTo>
                  <a:lnTo>
                    <a:pt x="25712" y="28429"/>
                  </a:lnTo>
                  <a:close/>
                  <a:moveTo>
                    <a:pt x="7966" y="28486"/>
                  </a:moveTo>
                  <a:lnTo>
                    <a:pt x="7986" y="28499"/>
                  </a:lnTo>
                  <a:lnTo>
                    <a:pt x="7954" y="28546"/>
                  </a:lnTo>
                  <a:lnTo>
                    <a:pt x="7953" y="28546"/>
                  </a:lnTo>
                  <a:lnTo>
                    <a:pt x="7933" y="28535"/>
                  </a:lnTo>
                  <a:lnTo>
                    <a:pt x="7966" y="28486"/>
                  </a:lnTo>
                  <a:close/>
                  <a:moveTo>
                    <a:pt x="21934" y="28554"/>
                  </a:moveTo>
                  <a:lnTo>
                    <a:pt x="21940" y="28571"/>
                  </a:lnTo>
                  <a:lnTo>
                    <a:pt x="21879" y="28599"/>
                  </a:lnTo>
                  <a:lnTo>
                    <a:pt x="21872" y="28580"/>
                  </a:lnTo>
                  <a:lnTo>
                    <a:pt x="21934" y="28554"/>
                  </a:lnTo>
                  <a:close/>
                  <a:moveTo>
                    <a:pt x="22625" y="28543"/>
                  </a:moveTo>
                  <a:lnTo>
                    <a:pt x="22647" y="28596"/>
                  </a:lnTo>
                  <a:lnTo>
                    <a:pt x="22627" y="28605"/>
                  </a:lnTo>
                  <a:lnTo>
                    <a:pt x="22603" y="28552"/>
                  </a:lnTo>
                  <a:lnTo>
                    <a:pt x="22625" y="28543"/>
                  </a:lnTo>
                  <a:close/>
                  <a:moveTo>
                    <a:pt x="24948" y="28505"/>
                  </a:moveTo>
                  <a:cubicBezTo>
                    <a:pt x="24974" y="28505"/>
                    <a:pt x="25000" y="28528"/>
                    <a:pt x="25028" y="28580"/>
                  </a:cubicBezTo>
                  <a:cubicBezTo>
                    <a:pt x="24979" y="28608"/>
                    <a:pt x="24951" y="28624"/>
                    <a:pt x="24916" y="28645"/>
                  </a:cubicBezTo>
                  <a:cubicBezTo>
                    <a:pt x="24894" y="28623"/>
                    <a:pt x="24876" y="28604"/>
                    <a:pt x="24854" y="28582"/>
                  </a:cubicBezTo>
                  <a:cubicBezTo>
                    <a:pt x="24887" y="28535"/>
                    <a:pt x="24917" y="28505"/>
                    <a:pt x="24948" y="28505"/>
                  </a:cubicBezTo>
                  <a:close/>
                  <a:moveTo>
                    <a:pt x="9166" y="28633"/>
                  </a:moveTo>
                  <a:lnTo>
                    <a:pt x="9287" y="28698"/>
                  </a:lnTo>
                  <a:lnTo>
                    <a:pt x="9272" y="28723"/>
                  </a:lnTo>
                  <a:lnTo>
                    <a:pt x="9152" y="28658"/>
                  </a:lnTo>
                  <a:lnTo>
                    <a:pt x="9166" y="28633"/>
                  </a:lnTo>
                  <a:close/>
                  <a:moveTo>
                    <a:pt x="24572" y="28718"/>
                  </a:moveTo>
                  <a:lnTo>
                    <a:pt x="24601" y="28723"/>
                  </a:lnTo>
                  <a:lnTo>
                    <a:pt x="24568" y="28785"/>
                  </a:lnTo>
                  <a:lnTo>
                    <a:pt x="24568" y="28785"/>
                  </a:lnTo>
                  <a:cubicBezTo>
                    <a:pt x="24557" y="28762"/>
                    <a:pt x="24564" y="28740"/>
                    <a:pt x="24572" y="28718"/>
                  </a:cubicBezTo>
                  <a:close/>
                  <a:moveTo>
                    <a:pt x="24551" y="28783"/>
                  </a:moveTo>
                  <a:lnTo>
                    <a:pt x="24568" y="28786"/>
                  </a:lnTo>
                  <a:lnTo>
                    <a:pt x="24568" y="28786"/>
                  </a:lnTo>
                  <a:lnTo>
                    <a:pt x="24567" y="28788"/>
                  </a:lnTo>
                  <a:lnTo>
                    <a:pt x="24550" y="28785"/>
                  </a:lnTo>
                  <a:lnTo>
                    <a:pt x="24550" y="28785"/>
                  </a:lnTo>
                  <a:lnTo>
                    <a:pt x="24551" y="28783"/>
                  </a:lnTo>
                  <a:close/>
                  <a:moveTo>
                    <a:pt x="24972" y="28773"/>
                  </a:moveTo>
                  <a:lnTo>
                    <a:pt x="24981" y="28789"/>
                  </a:lnTo>
                  <a:lnTo>
                    <a:pt x="24917" y="28826"/>
                  </a:lnTo>
                  <a:lnTo>
                    <a:pt x="24907" y="28808"/>
                  </a:lnTo>
                  <a:lnTo>
                    <a:pt x="24972" y="28773"/>
                  </a:lnTo>
                  <a:close/>
                  <a:moveTo>
                    <a:pt x="24550" y="28785"/>
                  </a:moveTo>
                  <a:lnTo>
                    <a:pt x="24550" y="28785"/>
                  </a:lnTo>
                  <a:cubicBezTo>
                    <a:pt x="24561" y="28809"/>
                    <a:pt x="24554" y="28831"/>
                    <a:pt x="24547" y="28852"/>
                  </a:cubicBezTo>
                  <a:lnTo>
                    <a:pt x="24519" y="28848"/>
                  </a:lnTo>
                  <a:lnTo>
                    <a:pt x="24550" y="28785"/>
                  </a:lnTo>
                  <a:close/>
                  <a:moveTo>
                    <a:pt x="24130" y="28776"/>
                  </a:moveTo>
                  <a:lnTo>
                    <a:pt x="24174" y="28860"/>
                  </a:lnTo>
                  <a:lnTo>
                    <a:pt x="24146" y="28880"/>
                  </a:lnTo>
                  <a:lnTo>
                    <a:pt x="24079" y="28808"/>
                  </a:lnTo>
                  <a:lnTo>
                    <a:pt x="24130" y="28776"/>
                  </a:lnTo>
                  <a:close/>
                  <a:moveTo>
                    <a:pt x="22346" y="28876"/>
                  </a:moveTo>
                  <a:lnTo>
                    <a:pt x="22353" y="28894"/>
                  </a:lnTo>
                  <a:lnTo>
                    <a:pt x="22290" y="28921"/>
                  </a:lnTo>
                  <a:lnTo>
                    <a:pt x="22284" y="28904"/>
                  </a:lnTo>
                  <a:lnTo>
                    <a:pt x="22346" y="28876"/>
                  </a:lnTo>
                  <a:close/>
                  <a:moveTo>
                    <a:pt x="23840" y="28860"/>
                  </a:moveTo>
                  <a:lnTo>
                    <a:pt x="23865" y="28911"/>
                  </a:lnTo>
                  <a:lnTo>
                    <a:pt x="23845" y="28923"/>
                  </a:lnTo>
                  <a:lnTo>
                    <a:pt x="23820" y="28871"/>
                  </a:lnTo>
                  <a:lnTo>
                    <a:pt x="23840" y="28860"/>
                  </a:lnTo>
                  <a:close/>
                  <a:moveTo>
                    <a:pt x="21319" y="28870"/>
                  </a:moveTo>
                  <a:lnTo>
                    <a:pt x="21336" y="28924"/>
                  </a:lnTo>
                  <a:lnTo>
                    <a:pt x="21314" y="28930"/>
                  </a:lnTo>
                  <a:lnTo>
                    <a:pt x="21297" y="28876"/>
                  </a:lnTo>
                  <a:lnTo>
                    <a:pt x="21319" y="28870"/>
                  </a:lnTo>
                  <a:close/>
                  <a:moveTo>
                    <a:pt x="24411" y="28829"/>
                  </a:moveTo>
                  <a:cubicBezTo>
                    <a:pt x="24422" y="28848"/>
                    <a:pt x="24433" y="28870"/>
                    <a:pt x="24451" y="28901"/>
                  </a:cubicBezTo>
                  <a:lnTo>
                    <a:pt x="24451" y="28902"/>
                  </a:lnTo>
                  <a:cubicBezTo>
                    <a:pt x="24411" y="28924"/>
                    <a:pt x="24376" y="28944"/>
                    <a:pt x="24341" y="28963"/>
                  </a:cubicBezTo>
                  <a:lnTo>
                    <a:pt x="24307" y="28952"/>
                  </a:lnTo>
                  <a:cubicBezTo>
                    <a:pt x="24341" y="28911"/>
                    <a:pt x="24376" y="28870"/>
                    <a:pt x="24411" y="28829"/>
                  </a:cubicBezTo>
                  <a:close/>
                  <a:moveTo>
                    <a:pt x="9112" y="29002"/>
                  </a:moveTo>
                  <a:lnTo>
                    <a:pt x="9174" y="29035"/>
                  </a:lnTo>
                  <a:lnTo>
                    <a:pt x="9165" y="29052"/>
                  </a:lnTo>
                  <a:lnTo>
                    <a:pt x="9103" y="29019"/>
                  </a:lnTo>
                  <a:lnTo>
                    <a:pt x="9112" y="29002"/>
                  </a:lnTo>
                  <a:close/>
                  <a:moveTo>
                    <a:pt x="21957" y="29014"/>
                  </a:moveTo>
                  <a:cubicBezTo>
                    <a:pt x="21975" y="29064"/>
                    <a:pt x="21984" y="29088"/>
                    <a:pt x="21990" y="29102"/>
                  </a:cubicBezTo>
                  <a:cubicBezTo>
                    <a:pt x="21948" y="29095"/>
                    <a:pt x="21900" y="29086"/>
                    <a:pt x="21838" y="29075"/>
                  </a:cubicBezTo>
                  <a:cubicBezTo>
                    <a:pt x="21876" y="29055"/>
                    <a:pt x="21904" y="29042"/>
                    <a:pt x="21957" y="29014"/>
                  </a:cubicBezTo>
                  <a:close/>
                  <a:moveTo>
                    <a:pt x="23771" y="29029"/>
                  </a:moveTo>
                  <a:lnTo>
                    <a:pt x="23799" y="29070"/>
                  </a:lnTo>
                  <a:lnTo>
                    <a:pt x="23695" y="29127"/>
                  </a:lnTo>
                  <a:lnTo>
                    <a:pt x="23679" y="29105"/>
                  </a:lnTo>
                  <a:lnTo>
                    <a:pt x="23771" y="29029"/>
                  </a:lnTo>
                  <a:close/>
                  <a:moveTo>
                    <a:pt x="21647" y="29145"/>
                  </a:moveTo>
                  <a:lnTo>
                    <a:pt x="21653" y="29163"/>
                  </a:lnTo>
                  <a:lnTo>
                    <a:pt x="21588" y="29185"/>
                  </a:lnTo>
                  <a:lnTo>
                    <a:pt x="21582" y="29166"/>
                  </a:lnTo>
                  <a:lnTo>
                    <a:pt x="21647" y="29145"/>
                  </a:lnTo>
                  <a:close/>
                  <a:moveTo>
                    <a:pt x="8482" y="28960"/>
                  </a:moveTo>
                  <a:lnTo>
                    <a:pt x="8482" y="28960"/>
                  </a:lnTo>
                  <a:cubicBezTo>
                    <a:pt x="8544" y="28999"/>
                    <a:pt x="8581" y="29029"/>
                    <a:pt x="8631" y="29054"/>
                  </a:cubicBezTo>
                  <a:cubicBezTo>
                    <a:pt x="8632" y="29108"/>
                    <a:pt x="8635" y="29169"/>
                    <a:pt x="8637" y="29229"/>
                  </a:cubicBezTo>
                  <a:cubicBezTo>
                    <a:pt x="8604" y="29233"/>
                    <a:pt x="8570" y="29239"/>
                    <a:pt x="8534" y="29245"/>
                  </a:cubicBezTo>
                  <a:cubicBezTo>
                    <a:pt x="8522" y="29235"/>
                    <a:pt x="8500" y="29225"/>
                    <a:pt x="8500" y="29211"/>
                  </a:cubicBezTo>
                  <a:cubicBezTo>
                    <a:pt x="8491" y="29135"/>
                    <a:pt x="8488" y="29058"/>
                    <a:pt x="8482" y="28960"/>
                  </a:cubicBezTo>
                  <a:close/>
                  <a:moveTo>
                    <a:pt x="21160" y="29179"/>
                  </a:moveTo>
                  <a:lnTo>
                    <a:pt x="21167" y="29207"/>
                  </a:lnTo>
                  <a:lnTo>
                    <a:pt x="21039" y="29248"/>
                  </a:lnTo>
                  <a:lnTo>
                    <a:pt x="21030" y="29220"/>
                  </a:lnTo>
                  <a:lnTo>
                    <a:pt x="21160" y="29179"/>
                  </a:lnTo>
                  <a:close/>
                  <a:moveTo>
                    <a:pt x="12432" y="29207"/>
                  </a:moveTo>
                  <a:lnTo>
                    <a:pt x="12559" y="29244"/>
                  </a:lnTo>
                  <a:lnTo>
                    <a:pt x="12550" y="29272"/>
                  </a:lnTo>
                  <a:lnTo>
                    <a:pt x="12424" y="29235"/>
                  </a:lnTo>
                  <a:lnTo>
                    <a:pt x="12432" y="29207"/>
                  </a:lnTo>
                  <a:close/>
                  <a:moveTo>
                    <a:pt x="23898" y="29247"/>
                  </a:moveTo>
                  <a:lnTo>
                    <a:pt x="23905" y="29263"/>
                  </a:lnTo>
                  <a:lnTo>
                    <a:pt x="23842" y="29300"/>
                  </a:lnTo>
                  <a:lnTo>
                    <a:pt x="23833" y="29282"/>
                  </a:lnTo>
                  <a:lnTo>
                    <a:pt x="23898" y="29247"/>
                  </a:lnTo>
                  <a:close/>
                  <a:moveTo>
                    <a:pt x="12771" y="29294"/>
                  </a:moveTo>
                  <a:lnTo>
                    <a:pt x="12793" y="29300"/>
                  </a:lnTo>
                  <a:lnTo>
                    <a:pt x="12777" y="29356"/>
                  </a:lnTo>
                  <a:lnTo>
                    <a:pt x="12756" y="29348"/>
                  </a:lnTo>
                  <a:lnTo>
                    <a:pt x="12771" y="29294"/>
                  </a:lnTo>
                  <a:close/>
                  <a:moveTo>
                    <a:pt x="21038" y="29325"/>
                  </a:moveTo>
                  <a:lnTo>
                    <a:pt x="21054" y="29381"/>
                  </a:lnTo>
                  <a:lnTo>
                    <a:pt x="21032" y="29386"/>
                  </a:lnTo>
                  <a:lnTo>
                    <a:pt x="21016" y="29332"/>
                  </a:lnTo>
                  <a:lnTo>
                    <a:pt x="21038" y="29325"/>
                  </a:lnTo>
                  <a:close/>
                  <a:moveTo>
                    <a:pt x="21183" y="29338"/>
                  </a:moveTo>
                  <a:lnTo>
                    <a:pt x="21200" y="29392"/>
                  </a:lnTo>
                  <a:lnTo>
                    <a:pt x="21177" y="29400"/>
                  </a:lnTo>
                  <a:lnTo>
                    <a:pt x="21161" y="29345"/>
                  </a:lnTo>
                  <a:lnTo>
                    <a:pt x="21183" y="29338"/>
                  </a:lnTo>
                  <a:close/>
                  <a:moveTo>
                    <a:pt x="22443" y="29378"/>
                  </a:moveTo>
                  <a:lnTo>
                    <a:pt x="22463" y="29432"/>
                  </a:lnTo>
                  <a:lnTo>
                    <a:pt x="22465" y="29432"/>
                  </a:lnTo>
                  <a:lnTo>
                    <a:pt x="22443" y="29441"/>
                  </a:lnTo>
                  <a:lnTo>
                    <a:pt x="22422" y="29388"/>
                  </a:lnTo>
                  <a:lnTo>
                    <a:pt x="22443" y="29378"/>
                  </a:lnTo>
                  <a:close/>
                  <a:moveTo>
                    <a:pt x="9012" y="29385"/>
                  </a:moveTo>
                  <a:lnTo>
                    <a:pt x="9032" y="29450"/>
                  </a:lnTo>
                  <a:cubicBezTo>
                    <a:pt x="9027" y="29450"/>
                    <a:pt x="9021" y="29451"/>
                    <a:pt x="9019" y="29451"/>
                  </a:cubicBezTo>
                  <a:cubicBezTo>
                    <a:pt x="9003" y="29432"/>
                    <a:pt x="8993" y="29411"/>
                    <a:pt x="8982" y="29389"/>
                  </a:cubicBezTo>
                  <a:lnTo>
                    <a:pt x="9012" y="29385"/>
                  </a:lnTo>
                  <a:close/>
                  <a:moveTo>
                    <a:pt x="22956" y="29375"/>
                  </a:moveTo>
                  <a:lnTo>
                    <a:pt x="22956" y="29375"/>
                  </a:lnTo>
                  <a:cubicBezTo>
                    <a:pt x="22908" y="29425"/>
                    <a:pt x="22871" y="29461"/>
                    <a:pt x="22836" y="29498"/>
                  </a:cubicBezTo>
                  <a:cubicBezTo>
                    <a:pt x="22803" y="29451"/>
                    <a:pt x="22741" y="29397"/>
                    <a:pt x="22956" y="29375"/>
                  </a:cubicBezTo>
                  <a:close/>
                  <a:moveTo>
                    <a:pt x="21881" y="29472"/>
                  </a:moveTo>
                  <a:lnTo>
                    <a:pt x="21900" y="29526"/>
                  </a:lnTo>
                  <a:lnTo>
                    <a:pt x="21876" y="29534"/>
                  </a:lnTo>
                  <a:lnTo>
                    <a:pt x="21859" y="29479"/>
                  </a:lnTo>
                  <a:lnTo>
                    <a:pt x="21881" y="29472"/>
                  </a:lnTo>
                  <a:close/>
                  <a:moveTo>
                    <a:pt x="20414" y="29531"/>
                  </a:moveTo>
                  <a:lnTo>
                    <a:pt x="20418" y="29548"/>
                  </a:lnTo>
                  <a:lnTo>
                    <a:pt x="20352" y="29563"/>
                  </a:lnTo>
                  <a:lnTo>
                    <a:pt x="20348" y="29545"/>
                  </a:lnTo>
                  <a:lnTo>
                    <a:pt x="20414" y="29531"/>
                  </a:lnTo>
                  <a:close/>
                  <a:moveTo>
                    <a:pt x="13668" y="29507"/>
                  </a:moveTo>
                  <a:lnTo>
                    <a:pt x="13689" y="29511"/>
                  </a:lnTo>
                  <a:lnTo>
                    <a:pt x="13677" y="29567"/>
                  </a:lnTo>
                  <a:lnTo>
                    <a:pt x="13655" y="29563"/>
                  </a:lnTo>
                  <a:lnTo>
                    <a:pt x="13668" y="29507"/>
                  </a:lnTo>
                  <a:close/>
                  <a:moveTo>
                    <a:pt x="20707" y="29575"/>
                  </a:moveTo>
                  <a:lnTo>
                    <a:pt x="20711" y="29592"/>
                  </a:lnTo>
                  <a:lnTo>
                    <a:pt x="20646" y="29614"/>
                  </a:lnTo>
                  <a:lnTo>
                    <a:pt x="20642" y="29595"/>
                  </a:lnTo>
                  <a:lnTo>
                    <a:pt x="20707" y="29575"/>
                  </a:lnTo>
                  <a:close/>
                  <a:moveTo>
                    <a:pt x="23483" y="29569"/>
                  </a:moveTo>
                  <a:lnTo>
                    <a:pt x="23490" y="29585"/>
                  </a:lnTo>
                  <a:lnTo>
                    <a:pt x="23424" y="29616"/>
                  </a:lnTo>
                  <a:lnTo>
                    <a:pt x="23417" y="29598"/>
                  </a:lnTo>
                  <a:lnTo>
                    <a:pt x="23483" y="29569"/>
                  </a:lnTo>
                  <a:close/>
                  <a:moveTo>
                    <a:pt x="22138" y="29567"/>
                  </a:moveTo>
                  <a:lnTo>
                    <a:pt x="22157" y="29622"/>
                  </a:lnTo>
                  <a:lnTo>
                    <a:pt x="22135" y="29629"/>
                  </a:lnTo>
                  <a:lnTo>
                    <a:pt x="22116" y="29575"/>
                  </a:lnTo>
                  <a:lnTo>
                    <a:pt x="22138" y="29567"/>
                  </a:lnTo>
                  <a:close/>
                  <a:moveTo>
                    <a:pt x="19378" y="29572"/>
                  </a:moveTo>
                  <a:lnTo>
                    <a:pt x="19388" y="29600"/>
                  </a:lnTo>
                  <a:lnTo>
                    <a:pt x="19283" y="29644"/>
                  </a:lnTo>
                  <a:lnTo>
                    <a:pt x="19271" y="29597"/>
                  </a:lnTo>
                  <a:lnTo>
                    <a:pt x="19378" y="29572"/>
                  </a:lnTo>
                  <a:close/>
                  <a:moveTo>
                    <a:pt x="9758" y="29600"/>
                  </a:moveTo>
                  <a:lnTo>
                    <a:pt x="9821" y="29632"/>
                  </a:lnTo>
                  <a:lnTo>
                    <a:pt x="9812" y="29650"/>
                  </a:lnTo>
                  <a:lnTo>
                    <a:pt x="9749" y="29616"/>
                  </a:lnTo>
                  <a:lnTo>
                    <a:pt x="9758" y="29600"/>
                  </a:lnTo>
                  <a:close/>
                  <a:moveTo>
                    <a:pt x="13785" y="29597"/>
                  </a:moveTo>
                  <a:cubicBezTo>
                    <a:pt x="13836" y="29631"/>
                    <a:pt x="13888" y="29664"/>
                    <a:pt x="13971" y="29720"/>
                  </a:cubicBezTo>
                  <a:cubicBezTo>
                    <a:pt x="13873" y="29713"/>
                    <a:pt x="13808" y="29707"/>
                    <a:pt x="13740" y="29703"/>
                  </a:cubicBezTo>
                  <a:cubicBezTo>
                    <a:pt x="13729" y="29714"/>
                    <a:pt x="13711" y="29728"/>
                    <a:pt x="13692" y="29739"/>
                  </a:cubicBezTo>
                  <a:lnTo>
                    <a:pt x="13674" y="29717"/>
                  </a:lnTo>
                  <a:lnTo>
                    <a:pt x="13736" y="29689"/>
                  </a:lnTo>
                  <a:lnTo>
                    <a:pt x="13748" y="29703"/>
                  </a:lnTo>
                  <a:cubicBezTo>
                    <a:pt x="13746" y="29669"/>
                    <a:pt x="13751" y="29642"/>
                    <a:pt x="13760" y="29616"/>
                  </a:cubicBezTo>
                  <a:cubicBezTo>
                    <a:pt x="13761" y="29609"/>
                    <a:pt x="13774" y="29604"/>
                    <a:pt x="13785" y="29597"/>
                  </a:cubicBezTo>
                  <a:close/>
                  <a:moveTo>
                    <a:pt x="22903" y="29695"/>
                  </a:moveTo>
                  <a:lnTo>
                    <a:pt x="22914" y="29722"/>
                  </a:lnTo>
                  <a:lnTo>
                    <a:pt x="22781" y="29781"/>
                  </a:lnTo>
                  <a:lnTo>
                    <a:pt x="22769" y="29754"/>
                  </a:lnTo>
                  <a:lnTo>
                    <a:pt x="22903" y="29695"/>
                  </a:lnTo>
                  <a:close/>
                  <a:moveTo>
                    <a:pt x="22197" y="29731"/>
                  </a:moveTo>
                  <a:lnTo>
                    <a:pt x="22216" y="29784"/>
                  </a:lnTo>
                  <a:lnTo>
                    <a:pt x="22193" y="29791"/>
                  </a:lnTo>
                  <a:lnTo>
                    <a:pt x="22174" y="29738"/>
                  </a:lnTo>
                  <a:lnTo>
                    <a:pt x="22197" y="29731"/>
                  </a:lnTo>
                  <a:close/>
                  <a:moveTo>
                    <a:pt x="10017" y="29723"/>
                  </a:moveTo>
                  <a:lnTo>
                    <a:pt x="10149" y="29778"/>
                  </a:lnTo>
                  <a:lnTo>
                    <a:pt x="10137" y="29803"/>
                  </a:lnTo>
                  <a:lnTo>
                    <a:pt x="10005" y="29750"/>
                  </a:lnTo>
                  <a:lnTo>
                    <a:pt x="10017" y="29723"/>
                  </a:lnTo>
                  <a:close/>
                  <a:moveTo>
                    <a:pt x="19624" y="29862"/>
                  </a:moveTo>
                  <a:lnTo>
                    <a:pt x="19634" y="29919"/>
                  </a:lnTo>
                  <a:lnTo>
                    <a:pt x="19612" y="29923"/>
                  </a:lnTo>
                  <a:lnTo>
                    <a:pt x="19602" y="29867"/>
                  </a:lnTo>
                  <a:lnTo>
                    <a:pt x="19624" y="29862"/>
                  </a:lnTo>
                  <a:close/>
                  <a:moveTo>
                    <a:pt x="19347" y="29865"/>
                  </a:moveTo>
                  <a:lnTo>
                    <a:pt x="19358" y="29920"/>
                  </a:lnTo>
                  <a:lnTo>
                    <a:pt x="19334" y="29926"/>
                  </a:lnTo>
                  <a:lnTo>
                    <a:pt x="19325" y="29869"/>
                  </a:lnTo>
                  <a:lnTo>
                    <a:pt x="19347" y="29865"/>
                  </a:lnTo>
                  <a:close/>
                  <a:moveTo>
                    <a:pt x="21872" y="30040"/>
                  </a:moveTo>
                  <a:lnTo>
                    <a:pt x="21878" y="30057"/>
                  </a:lnTo>
                  <a:lnTo>
                    <a:pt x="21809" y="30081"/>
                  </a:lnTo>
                  <a:lnTo>
                    <a:pt x="21803" y="30062"/>
                  </a:lnTo>
                  <a:lnTo>
                    <a:pt x="21872" y="30040"/>
                  </a:lnTo>
                  <a:close/>
                  <a:moveTo>
                    <a:pt x="16375" y="30046"/>
                  </a:moveTo>
                  <a:lnTo>
                    <a:pt x="16372" y="30103"/>
                  </a:lnTo>
                  <a:lnTo>
                    <a:pt x="16350" y="30103"/>
                  </a:lnTo>
                  <a:lnTo>
                    <a:pt x="16352" y="30046"/>
                  </a:lnTo>
                  <a:close/>
                  <a:moveTo>
                    <a:pt x="10680" y="29990"/>
                  </a:moveTo>
                  <a:cubicBezTo>
                    <a:pt x="10744" y="30015"/>
                    <a:pt x="10802" y="30038"/>
                    <a:pt x="10873" y="30068"/>
                  </a:cubicBezTo>
                  <a:cubicBezTo>
                    <a:pt x="10867" y="30085"/>
                    <a:pt x="10862" y="30103"/>
                    <a:pt x="10857" y="30120"/>
                  </a:cubicBezTo>
                  <a:lnTo>
                    <a:pt x="10857" y="30120"/>
                  </a:lnTo>
                  <a:cubicBezTo>
                    <a:pt x="10741" y="30116"/>
                    <a:pt x="10698" y="30099"/>
                    <a:pt x="10654" y="30081"/>
                  </a:cubicBezTo>
                  <a:cubicBezTo>
                    <a:pt x="10663" y="30050"/>
                    <a:pt x="10670" y="30025"/>
                    <a:pt x="10680" y="29990"/>
                  </a:cubicBezTo>
                  <a:close/>
                  <a:moveTo>
                    <a:pt x="18163" y="30100"/>
                  </a:moveTo>
                  <a:lnTo>
                    <a:pt x="18164" y="30119"/>
                  </a:lnTo>
                  <a:lnTo>
                    <a:pt x="18097" y="30128"/>
                  </a:lnTo>
                  <a:lnTo>
                    <a:pt x="18095" y="30109"/>
                  </a:lnTo>
                  <a:lnTo>
                    <a:pt x="18163" y="30100"/>
                  </a:lnTo>
                  <a:close/>
                  <a:moveTo>
                    <a:pt x="15063" y="30073"/>
                  </a:moveTo>
                  <a:lnTo>
                    <a:pt x="15085" y="30075"/>
                  </a:lnTo>
                  <a:lnTo>
                    <a:pt x="15079" y="30132"/>
                  </a:lnTo>
                  <a:lnTo>
                    <a:pt x="15056" y="30131"/>
                  </a:lnTo>
                  <a:lnTo>
                    <a:pt x="15063" y="30073"/>
                  </a:lnTo>
                  <a:close/>
                  <a:moveTo>
                    <a:pt x="19930" y="29956"/>
                  </a:moveTo>
                  <a:cubicBezTo>
                    <a:pt x="19950" y="30001"/>
                    <a:pt x="19961" y="30025"/>
                    <a:pt x="19977" y="30060"/>
                  </a:cubicBezTo>
                  <a:cubicBezTo>
                    <a:pt x="19937" y="30076"/>
                    <a:pt x="19900" y="30091"/>
                    <a:pt x="19790" y="30137"/>
                  </a:cubicBezTo>
                  <a:cubicBezTo>
                    <a:pt x="19859" y="30047"/>
                    <a:pt x="19887" y="30012"/>
                    <a:pt x="19930" y="29956"/>
                  </a:cubicBezTo>
                  <a:close/>
                  <a:moveTo>
                    <a:pt x="20392" y="30103"/>
                  </a:moveTo>
                  <a:lnTo>
                    <a:pt x="20407" y="30150"/>
                  </a:lnTo>
                  <a:lnTo>
                    <a:pt x="20292" y="30175"/>
                  </a:lnTo>
                  <a:lnTo>
                    <a:pt x="20282" y="30149"/>
                  </a:lnTo>
                  <a:lnTo>
                    <a:pt x="20392" y="30103"/>
                  </a:lnTo>
                  <a:close/>
                  <a:moveTo>
                    <a:pt x="18771" y="30184"/>
                  </a:moveTo>
                  <a:lnTo>
                    <a:pt x="18776" y="30240"/>
                  </a:lnTo>
                  <a:lnTo>
                    <a:pt x="18754" y="30243"/>
                  </a:lnTo>
                  <a:lnTo>
                    <a:pt x="18747" y="30185"/>
                  </a:lnTo>
                  <a:lnTo>
                    <a:pt x="18771" y="30184"/>
                  </a:lnTo>
                  <a:close/>
                  <a:moveTo>
                    <a:pt x="13586" y="30196"/>
                  </a:moveTo>
                  <a:lnTo>
                    <a:pt x="13609" y="30200"/>
                  </a:lnTo>
                  <a:lnTo>
                    <a:pt x="13598" y="30256"/>
                  </a:lnTo>
                  <a:lnTo>
                    <a:pt x="13596" y="30256"/>
                  </a:lnTo>
                  <a:lnTo>
                    <a:pt x="13574" y="30251"/>
                  </a:lnTo>
                  <a:lnTo>
                    <a:pt x="13586" y="30196"/>
                  </a:lnTo>
                  <a:close/>
                  <a:moveTo>
                    <a:pt x="10902" y="30170"/>
                  </a:moveTo>
                  <a:cubicBezTo>
                    <a:pt x="11057" y="30205"/>
                    <a:pt x="11043" y="30238"/>
                    <a:pt x="11025" y="30287"/>
                  </a:cubicBezTo>
                  <a:cubicBezTo>
                    <a:pt x="10967" y="30269"/>
                    <a:pt x="10905" y="30250"/>
                    <a:pt x="10773" y="30209"/>
                  </a:cubicBezTo>
                  <a:cubicBezTo>
                    <a:pt x="10822" y="30194"/>
                    <a:pt x="10863" y="30182"/>
                    <a:pt x="10902" y="30170"/>
                  </a:cubicBezTo>
                  <a:close/>
                  <a:moveTo>
                    <a:pt x="14276" y="30265"/>
                  </a:moveTo>
                  <a:lnTo>
                    <a:pt x="14276" y="30266"/>
                  </a:lnTo>
                  <a:lnTo>
                    <a:pt x="14299" y="30269"/>
                  </a:lnTo>
                  <a:lnTo>
                    <a:pt x="14289" y="30327"/>
                  </a:lnTo>
                  <a:lnTo>
                    <a:pt x="14267" y="30322"/>
                  </a:lnTo>
                  <a:lnTo>
                    <a:pt x="14276" y="30265"/>
                  </a:lnTo>
                  <a:close/>
                  <a:moveTo>
                    <a:pt x="18956" y="30349"/>
                  </a:moveTo>
                  <a:lnTo>
                    <a:pt x="18960" y="30377"/>
                  </a:lnTo>
                  <a:lnTo>
                    <a:pt x="18821" y="30394"/>
                  </a:lnTo>
                  <a:lnTo>
                    <a:pt x="18818" y="30365"/>
                  </a:lnTo>
                  <a:lnTo>
                    <a:pt x="18956" y="30349"/>
                  </a:lnTo>
                  <a:close/>
                  <a:moveTo>
                    <a:pt x="19508" y="30357"/>
                  </a:moveTo>
                  <a:lnTo>
                    <a:pt x="19522" y="30404"/>
                  </a:lnTo>
                  <a:lnTo>
                    <a:pt x="19408" y="30430"/>
                  </a:lnTo>
                  <a:lnTo>
                    <a:pt x="19399" y="30404"/>
                  </a:lnTo>
                  <a:lnTo>
                    <a:pt x="19508" y="30357"/>
                  </a:lnTo>
                  <a:close/>
                  <a:moveTo>
                    <a:pt x="20367" y="30288"/>
                  </a:moveTo>
                  <a:lnTo>
                    <a:pt x="20367" y="30288"/>
                  </a:lnTo>
                  <a:cubicBezTo>
                    <a:pt x="20351" y="30352"/>
                    <a:pt x="20336" y="30406"/>
                    <a:pt x="20311" y="30505"/>
                  </a:cubicBezTo>
                  <a:cubicBezTo>
                    <a:pt x="20277" y="30424"/>
                    <a:pt x="20258" y="30377"/>
                    <a:pt x="20236" y="30324"/>
                  </a:cubicBezTo>
                  <a:cubicBezTo>
                    <a:pt x="20292" y="30309"/>
                    <a:pt x="20321" y="30300"/>
                    <a:pt x="20367" y="30288"/>
                  </a:cubicBezTo>
                  <a:close/>
                  <a:moveTo>
                    <a:pt x="18312" y="30469"/>
                  </a:moveTo>
                  <a:lnTo>
                    <a:pt x="18316" y="30527"/>
                  </a:lnTo>
                  <a:lnTo>
                    <a:pt x="18292" y="30530"/>
                  </a:lnTo>
                  <a:lnTo>
                    <a:pt x="18288" y="30472"/>
                  </a:lnTo>
                  <a:lnTo>
                    <a:pt x="18312" y="30469"/>
                  </a:lnTo>
                  <a:close/>
                  <a:moveTo>
                    <a:pt x="19617" y="30571"/>
                  </a:moveTo>
                  <a:lnTo>
                    <a:pt x="19636" y="30684"/>
                  </a:lnTo>
                  <a:lnTo>
                    <a:pt x="19600" y="30693"/>
                  </a:lnTo>
                  <a:lnTo>
                    <a:pt x="19581" y="30578"/>
                  </a:lnTo>
                  <a:lnTo>
                    <a:pt x="19617" y="30571"/>
                  </a:lnTo>
                  <a:close/>
                  <a:moveTo>
                    <a:pt x="19349" y="31032"/>
                  </a:moveTo>
                  <a:cubicBezTo>
                    <a:pt x="19338" y="31034"/>
                    <a:pt x="19328" y="31037"/>
                    <a:pt x="19317" y="31041"/>
                  </a:cubicBezTo>
                  <a:lnTo>
                    <a:pt x="19317" y="31041"/>
                  </a:lnTo>
                  <a:cubicBezTo>
                    <a:pt x="19321" y="31040"/>
                    <a:pt x="19336" y="31038"/>
                    <a:pt x="19350" y="31036"/>
                  </a:cubicBezTo>
                  <a:lnTo>
                    <a:pt x="19349" y="31032"/>
                  </a:lnTo>
                  <a:close/>
                  <a:moveTo>
                    <a:pt x="15029" y="30999"/>
                  </a:moveTo>
                  <a:lnTo>
                    <a:pt x="15073" y="31050"/>
                  </a:lnTo>
                  <a:lnTo>
                    <a:pt x="15063" y="31057"/>
                  </a:lnTo>
                  <a:lnTo>
                    <a:pt x="15063" y="31057"/>
                  </a:lnTo>
                  <a:cubicBezTo>
                    <a:pt x="15063" y="31055"/>
                    <a:pt x="15063" y="31054"/>
                    <a:pt x="15063" y="31052"/>
                  </a:cubicBezTo>
                  <a:cubicBezTo>
                    <a:pt x="15040" y="31046"/>
                    <a:pt x="15022" y="31030"/>
                    <a:pt x="15004" y="31015"/>
                  </a:cubicBezTo>
                  <a:lnTo>
                    <a:pt x="15029" y="30999"/>
                  </a:lnTo>
                  <a:close/>
                  <a:moveTo>
                    <a:pt x="14764" y="31039"/>
                  </a:moveTo>
                  <a:lnTo>
                    <a:pt x="14751" y="31134"/>
                  </a:lnTo>
                  <a:lnTo>
                    <a:pt x="14717" y="31136"/>
                  </a:lnTo>
                  <a:lnTo>
                    <a:pt x="14701" y="31040"/>
                  </a:lnTo>
                  <a:lnTo>
                    <a:pt x="14764" y="31039"/>
                  </a:lnTo>
                  <a:close/>
                  <a:moveTo>
                    <a:pt x="15073" y="31060"/>
                  </a:moveTo>
                  <a:cubicBezTo>
                    <a:pt x="15118" y="31060"/>
                    <a:pt x="15156" y="31066"/>
                    <a:pt x="15198" y="31072"/>
                  </a:cubicBezTo>
                  <a:cubicBezTo>
                    <a:pt x="15198" y="31108"/>
                    <a:pt x="15198" y="31133"/>
                    <a:pt x="15198" y="31171"/>
                  </a:cubicBezTo>
                  <a:lnTo>
                    <a:pt x="15060" y="31171"/>
                  </a:lnTo>
                  <a:cubicBezTo>
                    <a:pt x="15061" y="31128"/>
                    <a:pt x="15062" y="31095"/>
                    <a:pt x="15063" y="31061"/>
                  </a:cubicBezTo>
                  <a:lnTo>
                    <a:pt x="15063" y="31061"/>
                  </a:lnTo>
                  <a:cubicBezTo>
                    <a:pt x="15066" y="31060"/>
                    <a:pt x="15070" y="31060"/>
                    <a:pt x="15073" y="31060"/>
                  </a:cubicBezTo>
                  <a:close/>
                  <a:moveTo>
                    <a:pt x="16475" y="31036"/>
                  </a:moveTo>
                  <a:cubicBezTo>
                    <a:pt x="16458" y="31067"/>
                    <a:pt x="16433" y="31108"/>
                    <a:pt x="16386" y="31184"/>
                  </a:cubicBezTo>
                  <a:cubicBezTo>
                    <a:pt x="16371" y="31103"/>
                    <a:pt x="16367" y="31078"/>
                    <a:pt x="16359" y="31037"/>
                  </a:cubicBezTo>
                  <a:cubicBezTo>
                    <a:pt x="16414" y="31037"/>
                    <a:pt x="16462" y="31036"/>
                    <a:pt x="16475" y="31036"/>
                  </a:cubicBezTo>
                  <a:close/>
                  <a:moveTo>
                    <a:pt x="15988" y="31140"/>
                  </a:moveTo>
                  <a:lnTo>
                    <a:pt x="15983" y="31236"/>
                  </a:lnTo>
                  <a:lnTo>
                    <a:pt x="15947" y="31237"/>
                  </a:lnTo>
                  <a:lnTo>
                    <a:pt x="15925" y="31142"/>
                  </a:lnTo>
                  <a:lnTo>
                    <a:pt x="15988" y="31140"/>
                  </a:lnTo>
                  <a:close/>
                  <a:moveTo>
                    <a:pt x="16842" y="31246"/>
                  </a:moveTo>
                  <a:lnTo>
                    <a:pt x="16842" y="31303"/>
                  </a:lnTo>
                  <a:lnTo>
                    <a:pt x="16817" y="31305"/>
                  </a:lnTo>
                  <a:lnTo>
                    <a:pt x="16818" y="31248"/>
                  </a:lnTo>
                  <a:lnTo>
                    <a:pt x="16842" y="31246"/>
                  </a:lnTo>
                  <a:close/>
                  <a:moveTo>
                    <a:pt x="16280" y="31095"/>
                  </a:moveTo>
                  <a:lnTo>
                    <a:pt x="16280" y="31095"/>
                  </a:lnTo>
                  <a:cubicBezTo>
                    <a:pt x="16275" y="31200"/>
                    <a:pt x="16274" y="31252"/>
                    <a:pt x="16271" y="31308"/>
                  </a:cubicBezTo>
                  <a:cubicBezTo>
                    <a:pt x="16227" y="31308"/>
                    <a:pt x="16194" y="31308"/>
                    <a:pt x="16144" y="31309"/>
                  </a:cubicBezTo>
                  <a:cubicBezTo>
                    <a:pt x="16183" y="31249"/>
                    <a:pt x="16216" y="31196"/>
                    <a:pt x="16280" y="31095"/>
                  </a:cubicBezTo>
                  <a:close/>
                  <a:moveTo>
                    <a:pt x="14600" y="31050"/>
                  </a:moveTo>
                  <a:cubicBezTo>
                    <a:pt x="14605" y="31125"/>
                    <a:pt x="14610" y="31172"/>
                    <a:pt x="14614" y="31230"/>
                  </a:cubicBezTo>
                  <a:cubicBezTo>
                    <a:pt x="14644" y="31240"/>
                    <a:pt x="14685" y="31255"/>
                    <a:pt x="14729" y="31271"/>
                  </a:cubicBezTo>
                  <a:cubicBezTo>
                    <a:pt x="14722" y="31284"/>
                    <a:pt x="14719" y="31299"/>
                    <a:pt x="14708" y="31308"/>
                  </a:cubicBezTo>
                  <a:cubicBezTo>
                    <a:pt x="14692" y="31323"/>
                    <a:pt x="14672" y="31342"/>
                    <a:pt x="14651" y="31343"/>
                  </a:cubicBezTo>
                  <a:cubicBezTo>
                    <a:pt x="14590" y="31349"/>
                    <a:pt x="14529" y="31352"/>
                    <a:pt x="14468" y="31352"/>
                  </a:cubicBezTo>
                  <a:cubicBezTo>
                    <a:pt x="14314" y="31352"/>
                    <a:pt x="14161" y="31337"/>
                    <a:pt x="14007" y="31333"/>
                  </a:cubicBezTo>
                  <a:lnTo>
                    <a:pt x="13991" y="31286"/>
                  </a:lnTo>
                  <a:lnTo>
                    <a:pt x="14121" y="31264"/>
                  </a:lnTo>
                  <a:lnTo>
                    <a:pt x="14102" y="31231"/>
                  </a:lnTo>
                  <a:lnTo>
                    <a:pt x="14102" y="31231"/>
                  </a:lnTo>
                  <a:cubicBezTo>
                    <a:pt x="14207" y="31250"/>
                    <a:pt x="14311" y="31270"/>
                    <a:pt x="14414" y="31287"/>
                  </a:cubicBezTo>
                  <a:cubicBezTo>
                    <a:pt x="14473" y="31218"/>
                    <a:pt x="14525" y="31149"/>
                    <a:pt x="14600" y="31050"/>
                  </a:cubicBezTo>
                  <a:close/>
                  <a:moveTo>
                    <a:pt x="14809" y="31343"/>
                  </a:moveTo>
                  <a:lnTo>
                    <a:pt x="14882" y="31349"/>
                  </a:lnTo>
                  <a:lnTo>
                    <a:pt x="14879" y="31368"/>
                  </a:lnTo>
                  <a:lnTo>
                    <a:pt x="14806" y="31361"/>
                  </a:lnTo>
                  <a:lnTo>
                    <a:pt x="14809" y="31343"/>
                  </a:lnTo>
                  <a:close/>
                  <a:moveTo>
                    <a:pt x="15619" y="31352"/>
                  </a:moveTo>
                  <a:lnTo>
                    <a:pt x="15693" y="31358"/>
                  </a:lnTo>
                  <a:lnTo>
                    <a:pt x="15691" y="31377"/>
                  </a:lnTo>
                  <a:lnTo>
                    <a:pt x="15618" y="31371"/>
                  </a:lnTo>
                  <a:lnTo>
                    <a:pt x="15619" y="31352"/>
                  </a:lnTo>
                  <a:close/>
                  <a:moveTo>
                    <a:pt x="16033" y="31428"/>
                  </a:moveTo>
                  <a:lnTo>
                    <a:pt x="16053" y="31526"/>
                  </a:lnTo>
                  <a:lnTo>
                    <a:pt x="15990" y="31524"/>
                  </a:lnTo>
                  <a:lnTo>
                    <a:pt x="15996" y="31428"/>
                  </a:lnTo>
                  <a:close/>
                  <a:moveTo>
                    <a:pt x="15213" y="0"/>
                  </a:moveTo>
                  <a:cubicBezTo>
                    <a:pt x="15117" y="0"/>
                    <a:pt x="15021" y="8"/>
                    <a:pt x="14931" y="49"/>
                  </a:cubicBezTo>
                  <a:cubicBezTo>
                    <a:pt x="14877" y="21"/>
                    <a:pt x="14820" y="13"/>
                    <a:pt x="14763" y="13"/>
                  </a:cubicBezTo>
                  <a:cubicBezTo>
                    <a:pt x="14669" y="13"/>
                    <a:pt x="14574" y="36"/>
                    <a:pt x="14489" y="36"/>
                  </a:cubicBezTo>
                  <a:cubicBezTo>
                    <a:pt x="14459" y="36"/>
                    <a:pt x="14431" y="33"/>
                    <a:pt x="14404" y="25"/>
                  </a:cubicBezTo>
                  <a:cubicBezTo>
                    <a:pt x="14352" y="8"/>
                    <a:pt x="14302" y="2"/>
                    <a:pt x="14253" y="2"/>
                  </a:cubicBezTo>
                  <a:cubicBezTo>
                    <a:pt x="14129" y="2"/>
                    <a:pt x="14012" y="40"/>
                    <a:pt x="13899" y="40"/>
                  </a:cubicBezTo>
                  <a:cubicBezTo>
                    <a:pt x="13884" y="40"/>
                    <a:pt x="13871" y="40"/>
                    <a:pt x="13857" y="38"/>
                  </a:cubicBezTo>
                  <a:cubicBezTo>
                    <a:pt x="13792" y="96"/>
                    <a:pt x="13739" y="144"/>
                    <a:pt x="13724" y="157"/>
                  </a:cubicBezTo>
                  <a:cubicBezTo>
                    <a:pt x="13517" y="165"/>
                    <a:pt x="13362" y="159"/>
                    <a:pt x="13212" y="178"/>
                  </a:cubicBezTo>
                  <a:cubicBezTo>
                    <a:pt x="13204" y="179"/>
                    <a:pt x="13196" y="179"/>
                    <a:pt x="13189" y="179"/>
                  </a:cubicBezTo>
                  <a:cubicBezTo>
                    <a:pt x="13111" y="179"/>
                    <a:pt x="13029" y="153"/>
                    <a:pt x="12952" y="153"/>
                  </a:cubicBezTo>
                  <a:cubicBezTo>
                    <a:pt x="12882" y="153"/>
                    <a:pt x="12815" y="175"/>
                    <a:pt x="12759" y="257"/>
                  </a:cubicBezTo>
                  <a:cubicBezTo>
                    <a:pt x="12731" y="244"/>
                    <a:pt x="12703" y="231"/>
                    <a:pt x="12671" y="215"/>
                  </a:cubicBezTo>
                  <a:cubicBezTo>
                    <a:pt x="12608" y="285"/>
                    <a:pt x="12503" y="268"/>
                    <a:pt x="12424" y="322"/>
                  </a:cubicBezTo>
                  <a:cubicBezTo>
                    <a:pt x="12404" y="336"/>
                    <a:pt x="12383" y="341"/>
                    <a:pt x="12361" y="341"/>
                  </a:cubicBezTo>
                  <a:cubicBezTo>
                    <a:pt x="12316" y="341"/>
                    <a:pt x="12266" y="321"/>
                    <a:pt x="12216" y="321"/>
                  </a:cubicBezTo>
                  <a:cubicBezTo>
                    <a:pt x="12175" y="321"/>
                    <a:pt x="12134" y="334"/>
                    <a:pt x="12094" y="380"/>
                  </a:cubicBezTo>
                  <a:cubicBezTo>
                    <a:pt x="12056" y="424"/>
                    <a:pt x="11994" y="451"/>
                    <a:pt x="11926" y="451"/>
                  </a:cubicBezTo>
                  <a:cubicBezTo>
                    <a:pt x="11882" y="451"/>
                    <a:pt x="11836" y="440"/>
                    <a:pt x="11794" y="416"/>
                  </a:cubicBezTo>
                  <a:cubicBezTo>
                    <a:pt x="11774" y="456"/>
                    <a:pt x="11742" y="466"/>
                    <a:pt x="11705" y="466"/>
                  </a:cubicBezTo>
                  <a:cubicBezTo>
                    <a:pt x="11674" y="466"/>
                    <a:pt x="11640" y="459"/>
                    <a:pt x="11608" y="459"/>
                  </a:cubicBezTo>
                  <a:cubicBezTo>
                    <a:pt x="11561" y="459"/>
                    <a:pt x="11517" y="473"/>
                    <a:pt x="11494" y="543"/>
                  </a:cubicBezTo>
                  <a:cubicBezTo>
                    <a:pt x="11500" y="565"/>
                    <a:pt x="11511" y="609"/>
                    <a:pt x="11523" y="655"/>
                  </a:cubicBezTo>
                  <a:cubicBezTo>
                    <a:pt x="11406" y="631"/>
                    <a:pt x="11298" y="611"/>
                    <a:pt x="11192" y="590"/>
                  </a:cubicBezTo>
                  <a:cubicBezTo>
                    <a:pt x="11105" y="709"/>
                    <a:pt x="10945" y="600"/>
                    <a:pt x="10832" y="744"/>
                  </a:cubicBezTo>
                  <a:cubicBezTo>
                    <a:pt x="10826" y="753"/>
                    <a:pt x="10798" y="797"/>
                    <a:pt x="10767" y="845"/>
                  </a:cubicBezTo>
                  <a:cubicBezTo>
                    <a:pt x="10710" y="824"/>
                    <a:pt x="10651" y="803"/>
                    <a:pt x="10596" y="783"/>
                  </a:cubicBezTo>
                  <a:cubicBezTo>
                    <a:pt x="10527" y="806"/>
                    <a:pt x="10461" y="828"/>
                    <a:pt x="10365" y="859"/>
                  </a:cubicBezTo>
                  <a:cubicBezTo>
                    <a:pt x="10351" y="899"/>
                    <a:pt x="10329" y="955"/>
                    <a:pt x="10311" y="1000"/>
                  </a:cubicBezTo>
                  <a:cubicBezTo>
                    <a:pt x="9981" y="1039"/>
                    <a:pt x="9664" y="1056"/>
                    <a:pt x="9427" y="1304"/>
                  </a:cubicBezTo>
                  <a:cubicBezTo>
                    <a:pt x="9344" y="1318"/>
                    <a:pt x="9271" y="1324"/>
                    <a:pt x="9200" y="1346"/>
                  </a:cubicBezTo>
                  <a:cubicBezTo>
                    <a:pt x="9027" y="1405"/>
                    <a:pt x="8909" y="1565"/>
                    <a:pt x="8715" y="1585"/>
                  </a:cubicBezTo>
                  <a:cubicBezTo>
                    <a:pt x="8638" y="1751"/>
                    <a:pt x="8470" y="1701"/>
                    <a:pt x="8354" y="1770"/>
                  </a:cubicBezTo>
                  <a:cubicBezTo>
                    <a:pt x="8232" y="1843"/>
                    <a:pt x="8123" y="1941"/>
                    <a:pt x="8008" y="2026"/>
                  </a:cubicBezTo>
                  <a:cubicBezTo>
                    <a:pt x="8000" y="2033"/>
                    <a:pt x="7988" y="2042"/>
                    <a:pt x="7978" y="2044"/>
                  </a:cubicBezTo>
                  <a:cubicBezTo>
                    <a:pt x="7885" y="2054"/>
                    <a:pt x="7789" y="2035"/>
                    <a:pt x="7725" y="2152"/>
                  </a:cubicBezTo>
                  <a:cubicBezTo>
                    <a:pt x="7689" y="2217"/>
                    <a:pt x="7527" y="2158"/>
                    <a:pt x="7523" y="2297"/>
                  </a:cubicBezTo>
                  <a:cubicBezTo>
                    <a:pt x="7522" y="2317"/>
                    <a:pt x="7433" y="2367"/>
                    <a:pt x="7383" y="2389"/>
                  </a:cubicBezTo>
                  <a:cubicBezTo>
                    <a:pt x="7305" y="2422"/>
                    <a:pt x="7179" y="2403"/>
                    <a:pt x="7158" y="2488"/>
                  </a:cubicBezTo>
                  <a:cubicBezTo>
                    <a:pt x="7124" y="2625"/>
                    <a:pt x="7015" y="2536"/>
                    <a:pt x="6958" y="2610"/>
                  </a:cubicBezTo>
                  <a:cubicBezTo>
                    <a:pt x="6907" y="2678"/>
                    <a:pt x="6805" y="2716"/>
                    <a:pt x="6734" y="2776"/>
                  </a:cubicBezTo>
                  <a:cubicBezTo>
                    <a:pt x="6668" y="2832"/>
                    <a:pt x="6614" y="2900"/>
                    <a:pt x="6605" y="2910"/>
                  </a:cubicBezTo>
                  <a:cubicBezTo>
                    <a:pt x="6471" y="2982"/>
                    <a:pt x="6359" y="3010"/>
                    <a:pt x="6325" y="3066"/>
                  </a:cubicBezTo>
                  <a:cubicBezTo>
                    <a:pt x="6222" y="3229"/>
                    <a:pt x="6067" y="3329"/>
                    <a:pt x="5943" y="3520"/>
                  </a:cubicBezTo>
                  <a:lnTo>
                    <a:pt x="5943" y="3520"/>
                  </a:lnTo>
                  <a:cubicBezTo>
                    <a:pt x="5934" y="3514"/>
                    <a:pt x="5925" y="3509"/>
                    <a:pt x="5915" y="3503"/>
                  </a:cubicBezTo>
                  <a:lnTo>
                    <a:pt x="5915" y="3503"/>
                  </a:lnTo>
                  <a:cubicBezTo>
                    <a:pt x="5918" y="3516"/>
                    <a:pt x="5921" y="3531"/>
                    <a:pt x="5925" y="3549"/>
                  </a:cubicBezTo>
                  <a:cubicBezTo>
                    <a:pt x="5931" y="3539"/>
                    <a:pt x="5937" y="3529"/>
                    <a:pt x="5943" y="3520"/>
                  </a:cubicBezTo>
                  <a:lnTo>
                    <a:pt x="5943" y="3520"/>
                  </a:lnTo>
                  <a:cubicBezTo>
                    <a:pt x="5949" y="3524"/>
                    <a:pt x="5955" y="3528"/>
                    <a:pt x="5961" y="3532"/>
                  </a:cubicBezTo>
                  <a:cubicBezTo>
                    <a:pt x="5965" y="3537"/>
                    <a:pt x="5959" y="3554"/>
                    <a:pt x="5943" y="3554"/>
                  </a:cubicBezTo>
                  <a:cubicBezTo>
                    <a:pt x="5938" y="3554"/>
                    <a:pt x="5932" y="3552"/>
                    <a:pt x="5925" y="3549"/>
                  </a:cubicBezTo>
                  <a:cubicBezTo>
                    <a:pt x="5924" y="3550"/>
                    <a:pt x="5922" y="3551"/>
                    <a:pt x="5920" y="3551"/>
                  </a:cubicBezTo>
                  <a:cubicBezTo>
                    <a:pt x="5909" y="3551"/>
                    <a:pt x="5899" y="3521"/>
                    <a:pt x="5888" y="3490"/>
                  </a:cubicBezTo>
                  <a:lnTo>
                    <a:pt x="5888" y="3490"/>
                  </a:lnTo>
                  <a:cubicBezTo>
                    <a:pt x="5897" y="3494"/>
                    <a:pt x="5906" y="3499"/>
                    <a:pt x="5915" y="3503"/>
                  </a:cubicBezTo>
                  <a:lnTo>
                    <a:pt x="5915" y="3503"/>
                  </a:lnTo>
                  <a:cubicBezTo>
                    <a:pt x="5903" y="3458"/>
                    <a:pt x="5898" y="3447"/>
                    <a:pt x="5896" y="3447"/>
                  </a:cubicBezTo>
                  <a:cubicBezTo>
                    <a:pt x="5896" y="3447"/>
                    <a:pt x="5896" y="3447"/>
                    <a:pt x="5896" y="3447"/>
                  </a:cubicBezTo>
                  <a:cubicBezTo>
                    <a:pt x="5838" y="3481"/>
                    <a:pt x="5785" y="3525"/>
                    <a:pt x="5727" y="3549"/>
                  </a:cubicBezTo>
                  <a:cubicBezTo>
                    <a:pt x="5659" y="3575"/>
                    <a:pt x="5721" y="3674"/>
                    <a:pt x="5615" y="3681"/>
                  </a:cubicBezTo>
                  <a:cubicBezTo>
                    <a:pt x="5571" y="3683"/>
                    <a:pt x="5497" y="3749"/>
                    <a:pt x="5472" y="3797"/>
                  </a:cubicBezTo>
                  <a:cubicBezTo>
                    <a:pt x="5393" y="3949"/>
                    <a:pt x="5271" y="4025"/>
                    <a:pt x="5113" y="4072"/>
                  </a:cubicBezTo>
                  <a:cubicBezTo>
                    <a:pt x="5094" y="4227"/>
                    <a:pt x="4982" y="4283"/>
                    <a:pt x="4912" y="4300"/>
                  </a:cubicBezTo>
                  <a:cubicBezTo>
                    <a:pt x="4825" y="4415"/>
                    <a:pt x="4781" y="4490"/>
                    <a:pt x="4720" y="4549"/>
                  </a:cubicBezTo>
                  <a:cubicBezTo>
                    <a:pt x="4654" y="4615"/>
                    <a:pt x="4539" y="4656"/>
                    <a:pt x="4508" y="4726"/>
                  </a:cubicBezTo>
                  <a:cubicBezTo>
                    <a:pt x="4464" y="4827"/>
                    <a:pt x="4369" y="4798"/>
                    <a:pt x="4320" y="4877"/>
                  </a:cubicBezTo>
                  <a:cubicBezTo>
                    <a:pt x="4266" y="4962"/>
                    <a:pt x="4177" y="5030"/>
                    <a:pt x="4127" y="5082"/>
                  </a:cubicBezTo>
                  <a:cubicBezTo>
                    <a:pt x="4080" y="5198"/>
                    <a:pt x="4052" y="5291"/>
                    <a:pt x="4030" y="5369"/>
                  </a:cubicBezTo>
                  <a:cubicBezTo>
                    <a:pt x="3921" y="5416"/>
                    <a:pt x="3824" y="5455"/>
                    <a:pt x="3730" y="5497"/>
                  </a:cubicBezTo>
                  <a:cubicBezTo>
                    <a:pt x="3718" y="5501"/>
                    <a:pt x="3711" y="5523"/>
                    <a:pt x="3701" y="5536"/>
                  </a:cubicBezTo>
                  <a:cubicBezTo>
                    <a:pt x="3730" y="5572"/>
                    <a:pt x="3761" y="5605"/>
                    <a:pt x="3807" y="5658"/>
                  </a:cubicBezTo>
                  <a:cubicBezTo>
                    <a:pt x="3729" y="5735"/>
                    <a:pt x="3654" y="5807"/>
                    <a:pt x="3577" y="5881"/>
                  </a:cubicBezTo>
                  <a:cubicBezTo>
                    <a:pt x="3555" y="5920"/>
                    <a:pt x="3527" y="5967"/>
                    <a:pt x="3489" y="6032"/>
                  </a:cubicBezTo>
                  <a:cubicBezTo>
                    <a:pt x="3479" y="5970"/>
                    <a:pt x="3473" y="5942"/>
                    <a:pt x="3464" y="5895"/>
                  </a:cubicBezTo>
                  <a:lnTo>
                    <a:pt x="3464" y="5895"/>
                  </a:lnTo>
                  <a:cubicBezTo>
                    <a:pt x="3296" y="6073"/>
                    <a:pt x="3493" y="6162"/>
                    <a:pt x="3412" y="6319"/>
                  </a:cubicBezTo>
                  <a:cubicBezTo>
                    <a:pt x="3371" y="6282"/>
                    <a:pt x="3330" y="6234"/>
                    <a:pt x="3273" y="6234"/>
                  </a:cubicBezTo>
                  <a:cubicBezTo>
                    <a:pt x="3254" y="6234"/>
                    <a:pt x="3232" y="6240"/>
                    <a:pt x="3208" y="6254"/>
                  </a:cubicBezTo>
                  <a:cubicBezTo>
                    <a:pt x="3125" y="6303"/>
                    <a:pt x="3049" y="6368"/>
                    <a:pt x="2984" y="6428"/>
                  </a:cubicBezTo>
                  <a:cubicBezTo>
                    <a:pt x="2950" y="6512"/>
                    <a:pt x="2912" y="6591"/>
                    <a:pt x="2884" y="6674"/>
                  </a:cubicBezTo>
                  <a:cubicBezTo>
                    <a:pt x="2789" y="6956"/>
                    <a:pt x="2438" y="7066"/>
                    <a:pt x="2405" y="7391"/>
                  </a:cubicBezTo>
                  <a:cubicBezTo>
                    <a:pt x="2281" y="7449"/>
                    <a:pt x="2212" y="7542"/>
                    <a:pt x="2225" y="7681"/>
                  </a:cubicBezTo>
                  <a:cubicBezTo>
                    <a:pt x="2096" y="7740"/>
                    <a:pt x="2062" y="7890"/>
                    <a:pt x="1999" y="8008"/>
                  </a:cubicBezTo>
                  <a:cubicBezTo>
                    <a:pt x="1963" y="8073"/>
                    <a:pt x="1957" y="8155"/>
                    <a:pt x="1941" y="8223"/>
                  </a:cubicBezTo>
                  <a:cubicBezTo>
                    <a:pt x="1888" y="8283"/>
                    <a:pt x="1832" y="8336"/>
                    <a:pt x="1793" y="8399"/>
                  </a:cubicBezTo>
                  <a:cubicBezTo>
                    <a:pt x="1642" y="8648"/>
                    <a:pt x="1550" y="8935"/>
                    <a:pt x="1357" y="9155"/>
                  </a:cubicBezTo>
                  <a:cubicBezTo>
                    <a:pt x="1338" y="9176"/>
                    <a:pt x="1319" y="9229"/>
                    <a:pt x="1326" y="9251"/>
                  </a:cubicBezTo>
                  <a:cubicBezTo>
                    <a:pt x="1367" y="9379"/>
                    <a:pt x="1282" y="9478"/>
                    <a:pt x="1241" y="9582"/>
                  </a:cubicBezTo>
                  <a:cubicBezTo>
                    <a:pt x="1211" y="9660"/>
                    <a:pt x="1114" y="9737"/>
                    <a:pt x="1117" y="9798"/>
                  </a:cubicBezTo>
                  <a:cubicBezTo>
                    <a:pt x="1126" y="9965"/>
                    <a:pt x="983" y="10097"/>
                    <a:pt x="994" y="10228"/>
                  </a:cubicBezTo>
                  <a:cubicBezTo>
                    <a:pt x="1004" y="10403"/>
                    <a:pt x="914" y="10491"/>
                    <a:pt x="854" y="10619"/>
                  </a:cubicBezTo>
                  <a:cubicBezTo>
                    <a:pt x="829" y="10671"/>
                    <a:pt x="849" y="10752"/>
                    <a:pt x="835" y="10815"/>
                  </a:cubicBezTo>
                  <a:cubicBezTo>
                    <a:pt x="823" y="10872"/>
                    <a:pt x="791" y="10924"/>
                    <a:pt x="763" y="10989"/>
                  </a:cubicBezTo>
                  <a:cubicBezTo>
                    <a:pt x="777" y="11024"/>
                    <a:pt x="798" y="11074"/>
                    <a:pt x="819" y="11128"/>
                  </a:cubicBezTo>
                  <a:lnTo>
                    <a:pt x="670" y="11237"/>
                  </a:lnTo>
                  <a:cubicBezTo>
                    <a:pt x="692" y="11290"/>
                    <a:pt x="713" y="11340"/>
                    <a:pt x="736" y="11399"/>
                  </a:cubicBezTo>
                  <a:cubicBezTo>
                    <a:pt x="716" y="11418"/>
                    <a:pt x="695" y="11436"/>
                    <a:pt x="660" y="11467"/>
                  </a:cubicBezTo>
                  <a:cubicBezTo>
                    <a:pt x="689" y="11514"/>
                    <a:pt x="721" y="11565"/>
                    <a:pt x="764" y="11633"/>
                  </a:cubicBezTo>
                  <a:cubicBezTo>
                    <a:pt x="698" y="11642"/>
                    <a:pt x="661" y="11648"/>
                    <a:pt x="607" y="11654"/>
                  </a:cubicBezTo>
                  <a:cubicBezTo>
                    <a:pt x="593" y="11702"/>
                    <a:pt x="585" y="11761"/>
                    <a:pt x="560" y="11811"/>
                  </a:cubicBezTo>
                  <a:cubicBezTo>
                    <a:pt x="532" y="11870"/>
                    <a:pt x="489" y="11921"/>
                    <a:pt x="474" y="11948"/>
                  </a:cubicBezTo>
                  <a:cubicBezTo>
                    <a:pt x="474" y="12058"/>
                    <a:pt x="498" y="12157"/>
                    <a:pt x="468" y="12207"/>
                  </a:cubicBezTo>
                  <a:cubicBezTo>
                    <a:pt x="377" y="12360"/>
                    <a:pt x="443" y="12526"/>
                    <a:pt x="388" y="12672"/>
                  </a:cubicBezTo>
                  <a:cubicBezTo>
                    <a:pt x="452" y="12701"/>
                    <a:pt x="501" y="12725"/>
                    <a:pt x="557" y="12750"/>
                  </a:cubicBezTo>
                  <a:cubicBezTo>
                    <a:pt x="538" y="12766"/>
                    <a:pt x="529" y="12779"/>
                    <a:pt x="521" y="12779"/>
                  </a:cubicBezTo>
                  <a:cubicBezTo>
                    <a:pt x="476" y="12778"/>
                    <a:pt x="430" y="12775"/>
                    <a:pt x="382" y="12773"/>
                  </a:cubicBezTo>
                  <a:cubicBezTo>
                    <a:pt x="327" y="12932"/>
                    <a:pt x="307" y="13100"/>
                    <a:pt x="277" y="13269"/>
                  </a:cubicBezTo>
                  <a:cubicBezTo>
                    <a:pt x="264" y="13354"/>
                    <a:pt x="248" y="13440"/>
                    <a:pt x="224" y="13525"/>
                  </a:cubicBezTo>
                  <a:cubicBezTo>
                    <a:pt x="209" y="13612"/>
                    <a:pt x="189" y="13699"/>
                    <a:pt x="155" y="13785"/>
                  </a:cubicBezTo>
                  <a:cubicBezTo>
                    <a:pt x="189" y="13809"/>
                    <a:pt x="229" y="13837"/>
                    <a:pt x="286" y="13877"/>
                  </a:cubicBezTo>
                  <a:cubicBezTo>
                    <a:pt x="208" y="13900"/>
                    <a:pt x="174" y="13911"/>
                    <a:pt x="137" y="13922"/>
                  </a:cubicBezTo>
                  <a:cubicBezTo>
                    <a:pt x="133" y="13975"/>
                    <a:pt x="123" y="14024"/>
                    <a:pt x="127" y="14069"/>
                  </a:cubicBezTo>
                  <a:cubicBezTo>
                    <a:pt x="132" y="14102"/>
                    <a:pt x="158" y="14127"/>
                    <a:pt x="162" y="14136"/>
                  </a:cubicBezTo>
                  <a:cubicBezTo>
                    <a:pt x="140" y="14211"/>
                    <a:pt x="108" y="14272"/>
                    <a:pt x="105" y="14336"/>
                  </a:cubicBezTo>
                  <a:cubicBezTo>
                    <a:pt x="93" y="14590"/>
                    <a:pt x="27" y="14851"/>
                    <a:pt x="79" y="15108"/>
                  </a:cubicBezTo>
                  <a:cubicBezTo>
                    <a:pt x="62" y="15143"/>
                    <a:pt x="46" y="15192"/>
                    <a:pt x="26" y="15254"/>
                  </a:cubicBezTo>
                  <a:cubicBezTo>
                    <a:pt x="99" y="15271"/>
                    <a:pt x="152" y="15283"/>
                    <a:pt x="209" y="15296"/>
                  </a:cubicBezTo>
                  <a:cubicBezTo>
                    <a:pt x="208" y="15341"/>
                    <a:pt x="207" y="15373"/>
                    <a:pt x="207" y="15410"/>
                  </a:cubicBezTo>
                  <a:cubicBezTo>
                    <a:pt x="149" y="15419"/>
                    <a:pt x="96" y="15427"/>
                    <a:pt x="46" y="15435"/>
                  </a:cubicBezTo>
                  <a:cubicBezTo>
                    <a:pt x="84" y="15530"/>
                    <a:pt x="118" y="15613"/>
                    <a:pt x="154" y="15700"/>
                  </a:cubicBezTo>
                  <a:cubicBezTo>
                    <a:pt x="111" y="15711"/>
                    <a:pt x="86" y="15719"/>
                    <a:pt x="59" y="15725"/>
                  </a:cubicBezTo>
                  <a:cubicBezTo>
                    <a:pt x="1" y="15951"/>
                    <a:pt x="136" y="16179"/>
                    <a:pt x="73" y="16404"/>
                  </a:cubicBezTo>
                  <a:cubicBezTo>
                    <a:pt x="109" y="16493"/>
                    <a:pt x="149" y="16591"/>
                    <a:pt x="184" y="16676"/>
                  </a:cubicBezTo>
                  <a:cubicBezTo>
                    <a:pt x="158" y="16722"/>
                    <a:pt x="142" y="16747"/>
                    <a:pt x="132" y="16765"/>
                  </a:cubicBezTo>
                  <a:cubicBezTo>
                    <a:pt x="171" y="16800"/>
                    <a:pt x="218" y="16832"/>
                    <a:pt x="270" y="16872"/>
                  </a:cubicBezTo>
                  <a:cubicBezTo>
                    <a:pt x="198" y="16943"/>
                    <a:pt x="145" y="16996"/>
                    <a:pt x="104" y="17037"/>
                  </a:cubicBezTo>
                  <a:cubicBezTo>
                    <a:pt x="215" y="17212"/>
                    <a:pt x="165" y="17421"/>
                    <a:pt x="229" y="17580"/>
                  </a:cubicBezTo>
                  <a:cubicBezTo>
                    <a:pt x="274" y="17594"/>
                    <a:pt x="308" y="17606"/>
                    <a:pt x="354" y="17621"/>
                  </a:cubicBezTo>
                  <a:cubicBezTo>
                    <a:pt x="318" y="17752"/>
                    <a:pt x="287" y="17865"/>
                    <a:pt x="271" y="17921"/>
                  </a:cubicBezTo>
                  <a:cubicBezTo>
                    <a:pt x="352" y="18202"/>
                    <a:pt x="414" y="18429"/>
                    <a:pt x="524" y="18679"/>
                  </a:cubicBezTo>
                  <a:cubicBezTo>
                    <a:pt x="543" y="18691"/>
                    <a:pt x="588" y="18717"/>
                    <a:pt x="632" y="18742"/>
                  </a:cubicBezTo>
                  <a:cubicBezTo>
                    <a:pt x="599" y="18804"/>
                    <a:pt x="576" y="18851"/>
                    <a:pt x="552" y="18899"/>
                  </a:cubicBezTo>
                  <a:cubicBezTo>
                    <a:pt x="648" y="19010"/>
                    <a:pt x="686" y="19126"/>
                    <a:pt x="629" y="19263"/>
                  </a:cubicBezTo>
                  <a:cubicBezTo>
                    <a:pt x="657" y="19292"/>
                    <a:pt x="685" y="19322"/>
                    <a:pt x="713" y="19351"/>
                  </a:cubicBezTo>
                  <a:cubicBezTo>
                    <a:pt x="699" y="19417"/>
                    <a:pt x="689" y="19469"/>
                    <a:pt x="682" y="19501"/>
                  </a:cubicBezTo>
                  <a:cubicBezTo>
                    <a:pt x="721" y="19578"/>
                    <a:pt x="763" y="19632"/>
                    <a:pt x="779" y="19694"/>
                  </a:cubicBezTo>
                  <a:cubicBezTo>
                    <a:pt x="830" y="19932"/>
                    <a:pt x="911" y="20162"/>
                    <a:pt x="985" y="20394"/>
                  </a:cubicBezTo>
                  <a:cubicBezTo>
                    <a:pt x="1061" y="20625"/>
                    <a:pt x="1148" y="20853"/>
                    <a:pt x="1269" y="21067"/>
                  </a:cubicBezTo>
                  <a:cubicBezTo>
                    <a:pt x="1325" y="21164"/>
                    <a:pt x="1331" y="21278"/>
                    <a:pt x="1417" y="21377"/>
                  </a:cubicBezTo>
                  <a:cubicBezTo>
                    <a:pt x="1485" y="21442"/>
                    <a:pt x="1482" y="21602"/>
                    <a:pt x="1525" y="21718"/>
                  </a:cubicBezTo>
                  <a:cubicBezTo>
                    <a:pt x="1547" y="21779"/>
                    <a:pt x="1591" y="21842"/>
                    <a:pt x="1638" y="21883"/>
                  </a:cubicBezTo>
                  <a:cubicBezTo>
                    <a:pt x="1763" y="21988"/>
                    <a:pt x="1697" y="22182"/>
                    <a:pt x="1831" y="22279"/>
                  </a:cubicBezTo>
                  <a:cubicBezTo>
                    <a:pt x="1837" y="22283"/>
                    <a:pt x="1829" y="22320"/>
                    <a:pt x="1829" y="22341"/>
                  </a:cubicBezTo>
                  <a:cubicBezTo>
                    <a:pt x="1829" y="22360"/>
                    <a:pt x="1831" y="22376"/>
                    <a:pt x="1832" y="22394"/>
                  </a:cubicBezTo>
                  <a:cubicBezTo>
                    <a:pt x="1956" y="22463"/>
                    <a:pt x="2090" y="22503"/>
                    <a:pt x="2168" y="22669"/>
                  </a:cubicBezTo>
                  <a:cubicBezTo>
                    <a:pt x="2099" y="22670"/>
                    <a:pt x="2031" y="22672"/>
                    <a:pt x="1935" y="22673"/>
                  </a:cubicBezTo>
                  <a:cubicBezTo>
                    <a:pt x="2007" y="22738"/>
                    <a:pt x="2041" y="22773"/>
                    <a:pt x="2079" y="22803"/>
                  </a:cubicBezTo>
                  <a:cubicBezTo>
                    <a:pt x="2074" y="22848"/>
                    <a:pt x="2069" y="22879"/>
                    <a:pt x="2066" y="22912"/>
                  </a:cubicBezTo>
                  <a:cubicBezTo>
                    <a:pt x="2124" y="22938"/>
                    <a:pt x="2184" y="22966"/>
                    <a:pt x="2260" y="23001"/>
                  </a:cubicBezTo>
                  <a:cubicBezTo>
                    <a:pt x="2293" y="23060"/>
                    <a:pt x="2332" y="23129"/>
                    <a:pt x="2388" y="23231"/>
                  </a:cubicBezTo>
                  <a:cubicBezTo>
                    <a:pt x="2424" y="23232"/>
                    <a:pt x="2472" y="23234"/>
                    <a:pt x="2562" y="23237"/>
                  </a:cubicBezTo>
                  <a:cubicBezTo>
                    <a:pt x="2475" y="23306"/>
                    <a:pt x="2434" y="23340"/>
                    <a:pt x="2357" y="23401"/>
                  </a:cubicBezTo>
                  <a:cubicBezTo>
                    <a:pt x="2496" y="23428"/>
                    <a:pt x="2591" y="23447"/>
                    <a:pt x="2686" y="23465"/>
                  </a:cubicBezTo>
                  <a:cubicBezTo>
                    <a:pt x="2700" y="23468"/>
                    <a:pt x="2715" y="23494"/>
                    <a:pt x="2740" y="23521"/>
                  </a:cubicBezTo>
                  <a:cubicBezTo>
                    <a:pt x="2733" y="23587"/>
                    <a:pt x="2724" y="23659"/>
                    <a:pt x="2716" y="23725"/>
                  </a:cubicBezTo>
                  <a:cubicBezTo>
                    <a:pt x="2856" y="23910"/>
                    <a:pt x="3114" y="23988"/>
                    <a:pt x="3103" y="24303"/>
                  </a:cubicBezTo>
                  <a:cubicBezTo>
                    <a:pt x="3043" y="24256"/>
                    <a:pt x="2989" y="24236"/>
                    <a:pt x="2941" y="24236"/>
                  </a:cubicBezTo>
                  <a:cubicBezTo>
                    <a:pt x="2886" y="24236"/>
                    <a:pt x="2838" y="24261"/>
                    <a:pt x="2794" y="24300"/>
                  </a:cubicBezTo>
                  <a:cubicBezTo>
                    <a:pt x="2936" y="24381"/>
                    <a:pt x="3077" y="24461"/>
                    <a:pt x="3221" y="24543"/>
                  </a:cubicBezTo>
                  <a:cubicBezTo>
                    <a:pt x="3240" y="24537"/>
                    <a:pt x="3267" y="24528"/>
                    <a:pt x="3303" y="24517"/>
                  </a:cubicBezTo>
                  <a:lnTo>
                    <a:pt x="3303" y="24517"/>
                  </a:lnTo>
                  <a:cubicBezTo>
                    <a:pt x="3317" y="24676"/>
                    <a:pt x="3190" y="24811"/>
                    <a:pt x="3354" y="24987"/>
                  </a:cubicBezTo>
                  <a:cubicBezTo>
                    <a:pt x="3368" y="24940"/>
                    <a:pt x="3379" y="24909"/>
                    <a:pt x="3399" y="24845"/>
                  </a:cubicBezTo>
                  <a:cubicBezTo>
                    <a:pt x="3476" y="24998"/>
                    <a:pt x="3458" y="25171"/>
                    <a:pt x="3623" y="25199"/>
                  </a:cubicBezTo>
                  <a:cubicBezTo>
                    <a:pt x="3627" y="25242"/>
                    <a:pt x="3629" y="25265"/>
                    <a:pt x="3632" y="25298"/>
                  </a:cubicBezTo>
                  <a:cubicBezTo>
                    <a:pt x="3685" y="25285"/>
                    <a:pt x="3720" y="25277"/>
                    <a:pt x="3764" y="25265"/>
                  </a:cubicBezTo>
                  <a:lnTo>
                    <a:pt x="3764" y="25265"/>
                  </a:lnTo>
                  <a:cubicBezTo>
                    <a:pt x="3742" y="25323"/>
                    <a:pt x="3724" y="25364"/>
                    <a:pt x="3702" y="25418"/>
                  </a:cubicBezTo>
                  <a:cubicBezTo>
                    <a:pt x="3895" y="25505"/>
                    <a:pt x="4027" y="25635"/>
                    <a:pt x="4049" y="25770"/>
                  </a:cubicBezTo>
                  <a:cubicBezTo>
                    <a:pt x="4152" y="25879"/>
                    <a:pt x="4245" y="25938"/>
                    <a:pt x="4263" y="26003"/>
                  </a:cubicBezTo>
                  <a:cubicBezTo>
                    <a:pt x="4300" y="26128"/>
                    <a:pt x="4358" y="26207"/>
                    <a:pt x="4475" y="26250"/>
                  </a:cubicBezTo>
                  <a:cubicBezTo>
                    <a:pt x="4595" y="26292"/>
                    <a:pt x="4595" y="26403"/>
                    <a:pt x="4636" y="26501"/>
                  </a:cubicBezTo>
                  <a:cubicBezTo>
                    <a:pt x="4663" y="26510"/>
                    <a:pt x="4695" y="26512"/>
                    <a:pt x="4722" y="26529"/>
                  </a:cubicBezTo>
                  <a:cubicBezTo>
                    <a:pt x="4879" y="26619"/>
                    <a:pt x="4960" y="26816"/>
                    <a:pt x="5151" y="26866"/>
                  </a:cubicBezTo>
                  <a:cubicBezTo>
                    <a:pt x="5154" y="26868"/>
                    <a:pt x="5154" y="26906"/>
                    <a:pt x="5159" y="26928"/>
                  </a:cubicBezTo>
                  <a:cubicBezTo>
                    <a:pt x="5179" y="27010"/>
                    <a:pt x="5344" y="26963"/>
                    <a:pt x="5316" y="27091"/>
                  </a:cubicBezTo>
                  <a:cubicBezTo>
                    <a:pt x="5400" y="27146"/>
                    <a:pt x="5484" y="27202"/>
                    <a:pt x="5565" y="27256"/>
                  </a:cubicBezTo>
                  <a:cubicBezTo>
                    <a:pt x="5572" y="27287"/>
                    <a:pt x="5578" y="27316"/>
                    <a:pt x="5582" y="27337"/>
                  </a:cubicBezTo>
                  <a:cubicBezTo>
                    <a:pt x="5630" y="27352"/>
                    <a:pt x="5671" y="27365"/>
                    <a:pt x="5705" y="27375"/>
                  </a:cubicBezTo>
                  <a:cubicBezTo>
                    <a:pt x="5724" y="27431"/>
                    <a:pt x="5738" y="27472"/>
                    <a:pt x="5759" y="27536"/>
                  </a:cubicBezTo>
                  <a:cubicBezTo>
                    <a:pt x="5918" y="27543"/>
                    <a:pt x="6015" y="27653"/>
                    <a:pt x="6096" y="27778"/>
                  </a:cubicBezTo>
                  <a:cubicBezTo>
                    <a:pt x="6146" y="27750"/>
                    <a:pt x="6199" y="27724"/>
                    <a:pt x="6280" y="27681"/>
                  </a:cubicBezTo>
                  <a:cubicBezTo>
                    <a:pt x="6286" y="27808"/>
                    <a:pt x="6290" y="27890"/>
                    <a:pt x="6295" y="27986"/>
                  </a:cubicBezTo>
                  <a:cubicBezTo>
                    <a:pt x="6512" y="28024"/>
                    <a:pt x="6651" y="28145"/>
                    <a:pt x="6731" y="28321"/>
                  </a:cubicBezTo>
                  <a:cubicBezTo>
                    <a:pt x="6798" y="28336"/>
                    <a:pt x="6849" y="28346"/>
                    <a:pt x="6895" y="28357"/>
                  </a:cubicBezTo>
                  <a:cubicBezTo>
                    <a:pt x="6914" y="28414"/>
                    <a:pt x="6927" y="28454"/>
                    <a:pt x="6943" y="28499"/>
                  </a:cubicBezTo>
                  <a:cubicBezTo>
                    <a:pt x="7077" y="28530"/>
                    <a:pt x="7204" y="28546"/>
                    <a:pt x="7320" y="28560"/>
                  </a:cubicBezTo>
                  <a:cubicBezTo>
                    <a:pt x="7324" y="28624"/>
                    <a:pt x="7329" y="28691"/>
                    <a:pt x="7332" y="28763"/>
                  </a:cubicBezTo>
                  <a:cubicBezTo>
                    <a:pt x="7422" y="28797"/>
                    <a:pt x="7487" y="28884"/>
                    <a:pt x="7579" y="28884"/>
                  </a:cubicBezTo>
                  <a:cubicBezTo>
                    <a:pt x="7594" y="28884"/>
                    <a:pt x="7609" y="28882"/>
                    <a:pt x="7624" y="28877"/>
                  </a:cubicBezTo>
                  <a:cubicBezTo>
                    <a:pt x="7651" y="29019"/>
                    <a:pt x="7808" y="29044"/>
                    <a:pt x="7891" y="29120"/>
                  </a:cubicBezTo>
                  <a:cubicBezTo>
                    <a:pt x="7976" y="29119"/>
                    <a:pt x="8050" y="29117"/>
                    <a:pt x="8132" y="29116"/>
                  </a:cubicBezTo>
                  <a:cubicBezTo>
                    <a:pt x="8181" y="29225"/>
                    <a:pt x="8219" y="29314"/>
                    <a:pt x="8254" y="29392"/>
                  </a:cubicBezTo>
                  <a:cubicBezTo>
                    <a:pt x="8277" y="29374"/>
                    <a:pt x="8307" y="29368"/>
                    <a:pt x="8340" y="29368"/>
                  </a:cubicBezTo>
                  <a:cubicBezTo>
                    <a:pt x="8393" y="29368"/>
                    <a:pt x="8456" y="29383"/>
                    <a:pt x="8515" y="29383"/>
                  </a:cubicBezTo>
                  <a:cubicBezTo>
                    <a:pt x="8549" y="29383"/>
                    <a:pt x="8582" y="29378"/>
                    <a:pt x="8612" y="29361"/>
                  </a:cubicBezTo>
                  <a:cubicBezTo>
                    <a:pt x="8707" y="29411"/>
                    <a:pt x="8793" y="29456"/>
                    <a:pt x="8882" y="29504"/>
                  </a:cubicBezTo>
                  <a:cubicBezTo>
                    <a:pt x="8929" y="29486"/>
                    <a:pt x="8977" y="29467"/>
                    <a:pt x="9019" y="29451"/>
                  </a:cubicBezTo>
                  <a:lnTo>
                    <a:pt x="9019" y="29451"/>
                  </a:lnTo>
                  <a:cubicBezTo>
                    <a:pt x="9169" y="29572"/>
                    <a:pt x="8968" y="29542"/>
                    <a:pt x="8999" y="29592"/>
                  </a:cubicBezTo>
                  <a:lnTo>
                    <a:pt x="8996" y="29704"/>
                  </a:lnTo>
                  <a:lnTo>
                    <a:pt x="9056" y="29767"/>
                  </a:lnTo>
                  <a:cubicBezTo>
                    <a:pt x="9106" y="29728"/>
                    <a:pt x="9155" y="29688"/>
                    <a:pt x="9193" y="29659"/>
                  </a:cubicBezTo>
                  <a:cubicBezTo>
                    <a:pt x="9281" y="29742"/>
                    <a:pt x="9346" y="29804"/>
                    <a:pt x="9446" y="29898"/>
                  </a:cubicBezTo>
                  <a:cubicBezTo>
                    <a:pt x="9455" y="29815"/>
                    <a:pt x="9491" y="29794"/>
                    <a:pt x="9534" y="29794"/>
                  </a:cubicBezTo>
                  <a:cubicBezTo>
                    <a:pt x="9578" y="29794"/>
                    <a:pt x="9631" y="29816"/>
                    <a:pt x="9673" y="29816"/>
                  </a:cubicBezTo>
                  <a:cubicBezTo>
                    <a:pt x="9681" y="29816"/>
                    <a:pt x="9689" y="29815"/>
                    <a:pt x="9696" y="29813"/>
                  </a:cubicBezTo>
                  <a:cubicBezTo>
                    <a:pt x="9722" y="29848"/>
                    <a:pt x="9747" y="29884"/>
                    <a:pt x="9778" y="29925"/>
                  </a:cubicBezTo>
                  <a:cubicBezTo>
                    <a:pt x="9873" y="29907"/>
                    <a:pt x="9956" y="29885"/>
                    <a:pt x="10043" y="29863"/>
                  </a:cubicBezTo>
                  <a:cubicBezTo>
                    <a:pt x="10044" y="29863"/>
                    <a:pt x="10046" y="29863"/>
                    <a:pt x="10047" y="29863"/>
                  </a:cubicBezTo>
                  <a:cubicBezTo>
                    <a:pt x="10059" y="29863"/>
                    <a:pt x="10076" y="29873"/>
                    <a:pt x="10090" y="29878"/>
                  </a:cubicBezTo>
                  <a:cubicBezTo>
                    <a:pt x="10077" y="29932"/>
                    <a:pt x="10064" y="29982"/>
                    <a:pt x="10046" y="30050"/>
                  </a:cubicBezTo>
                  <a:cubicBezTo>
                    <a:pt x="10162" y="30053"/>
                    <a:pt x="10249" y="30054"/>
                    <a:pt x="10287" y="30056"/>
                  </a:cubicBezTo>
                  <a:cubicBezTo>
                    <a:pt x="10380" y="30013"/>
                    <a:pt x="10437" y="29988"/>
                    <a:pt x="10513" y="29954"/>
                  </a:cubicBezTo>
                  <a:cubicBezTo>
                    <a:pt x="10533" y="30046"/>
                    <a:pt x="10548" y="30110"/>
                    <a:pt x="10563" y="30174"/>
                  </a:cubicBezTo>
                  <a:cubicBezTo>
                    <a:pt x="10593" y="30166"/>
                    <a:pt x="10623" y="30159"/>
                    <a:pt x="10663" y="30150"/>
                  </a:cubicBezTo>
                  <a:cubicBezTo>
                    <a:pt x="10688" y="30224"/>
                    <a:pt x="10710" y="30291"/>
                    <a:pt x="10732" y="30359"/>
                  </a:cubicBezTo>
                  <a:cubicBezTo>
                    <a:pt x="10789" y="30343"/>
                    <a:pt x="10842" y="30328"/>
                    <a:pt x="10897" y="30312"/>
                  </a:cubicBezTo>
                  <a:cubicBezTo>
                    <a:pt x="10930" y="30365"/>
                    <a:pt x="10963" y="30418"/>
                    <a:pt x="10988" y="30457"/>
                  </a:cubicBezTo>
                  <a:cubicBezTo>
                    <a:pt x="11047" y="30438"/>
                    <a:pt x="11102" y="30419"/>
                    <a:pt x="11195" y="30390"/>
                  </a:cubicBezTo>
                  <a:lnTo>
                    <a:pt x="11195" y="30390"/>
                  </a:lnTo>
                  <a:cubicBezTo>
                    <a:pt x="11179" y="30485"/>
                    <a:pt x="11169" y="30538"/>
                    <a:pt x="11157" y="30603"/>
                  </a:cubicBezTo>
                  <a:cubicBezTo>
                    <a:pt x="11207" y="30615"/>
                    <a:pt x="11247" y="30624"/>
                    <a:pt x="11294" y="30634"/>
                  </a:cubicBezTo>
                  <a:cubicBezTo>
                    <a:pt x="11273" y="30591"/>
                    <a:pt x="11258" y="30565"/>
                    <a:pt x="11238" y="30522"/>
                  </a:cubicBezTo>
                  <a:lnTo>
                    <a:pt x="11238" y="30522"/>
                  </a:lnTo>
                  <a:cubicBezTo>
                    <a:pt x="11316" y="30546"/>
                    <a:pt x="11382" y="30558"/>
                    <a:pt x="11445" y="30568"/>
                  </a:cubicBezTo>
                  <a:cubicBezTo>
                    <a:pt x="11475" y="30535"/>
                    <a:pt x="11500" y="30507"/>
                    <a:pt x="11523" y="30482"/>
                  </a:cubicBezTo>
                  <a:cubicBezTo>
                    <a:pt x="11589" y="30502"/>
                    <a:pt x="11648" y="30519"/>
                    <a:pt x="11706" y="30535"/>
                  </a:cubicBezTo>
                  <a:cubicBezTo>
                    <a:pt x="11751" y="30510"/>
                    <a:pt x="11797" y="30484"/>
                    <a:pt x="11847" y="30455"/>
                  </a:cubicBezTo>
                  <a:cubicBezTo>
                    <a:pt x="11879" y="30507"/>
                    <a:pt x="11900" y="30540"/>
                    <a:pt x="11919" y="30569"/>
                  </a:cubicBezTo>
                  <a:cubicBezTo>
                    <a:pt x="11888" y="30585"/>
                    <a:pt x="11863" y="30597"/>
                    <a:pt x="11837" y="30612"/>
                  </a:cubicBezTo>
                  <a:cubicBezTo>
                    <a:pt x="11879" y="30640"/>
                    <a:pt x="11913" y="30663"/>
                    <a:pt x="11948" y="30688"/>
                  </a:cubicBezTo>
                  <a:cubicBezTo>
                    <a:pt x="11978" y="30747"/>
                    <a:pt x="11843" y="30833"/>
                    <a:pt x="11994" y="30864"/>
                  </a:cubicBezTo>
                  <a:cubicBezTo>
                    <a:pt x="11995" y="30864"/>
                    <a:pt x="11996" y="30864"/>
                    <a:pt x="11998" y="30864"/>
                  </a:cubicBezTo>
                  <a:cubicBezTo>
                    <a:pt x="12115" y="30864"/>
                    <a:pt x="12043" y="30730"/>
                    <a:pt x="12143" y="30730"/>
                  </a:cubicBezTo>
                  <a:cubicBezTo>
                    <a:pt x="12152" y="30730"/>
                    <a:pt x="12164" y="30731"/>
                    <a:pt x="12176" y="30734"/>
                  </a:cubicBezTo>
                  <a:cubicBezTo>
                    <a:pt x="12196" y="30657"/>
                    <a:pt x="12239" y="30612"/>
                    <a:pt x="12329" y="30612"/>
                  </a:cubicBezTo>
                  <a:cubicBezTo>
                    <a:pt x="12360" y="30612"/>
                    <a:pt x="12396" y="30617"/>
                    <a:pt x="12438" y="30628"/>
                  </a:cubicBezTo>
                  <a:cubicBezTo>
                    <a:pt x="12362" y="30678"/>
                    <a:pt x="12304" y="30716"/>
                    <a:pt x="12246" y="30755"/>
                  </a:cubicBezTo>
                  <a:lnTo>
                    <a:pt x="12562" y="31025"/>
                  </a:lnTo>
                  <a:cubicBezTo>
                    <a:pt x="12615" y="31018"/>
                    <a:pt x="12666" y="31009"/>
                    <a:pt x="12722" y="31000"/>
                  </a:cubicBezTo>
                  <a:cubicBezTo>
                    <a:pt x="12772" y="31059"/>
                    <a:pt x="12816" y="31118"/>
                    <a:pt x="12883" y="31186"/>
                  </a:cubicBezTo>
                  <a:cubicBezTo>
                    <a:pt x="12950" y="31102"/>
                    <a:pt x="13002" y="31037"/>
                    <a:pt x="13055" y="30972"/>
                  </a:cubicBezTo>
                  <a:cubicBezTo>
                    <a:pt x="13097" y="31062"/>
                    <a:pt x="13205" y="31055"/>
                    <a:pt x="13295" y="31074"/>
                  </a:cubicBezTo>
                  <a:cubicBezTo>
                    <a:pt x="13346" y="31003"/>
                    <a:pt x="13398" y="30931"/>
                    <a:pt x="13470" y="30831"/>
                  </a:cubicBezTo>
                  <a:cubicBezTo>
                    <a:pt x="13539" y="30909"/>
                    <a:pt x="13573" y="30962"/>
                    <a:pt x="13624" y="30997"/>
                  </a:cubicBezTo>
                  <a:cubicBezTo>
                    <a:pt x="13676" y="31031"/>
                    <a:pt x="13746" y="31047"/>
                    <a:pt x="13808" y="31071"/>
                  </a:cubicBezTo>
                  <a:cubicBezTo>
                    <a:pt x="13807" y="31121"/>
                    <a:pt x="13804" y="31158"/>
                    <a:pt x="13804" y="31162"/>
                  </a:cubicBezTo>
                  <a:cubicBezTo>
                    <a:pt x="13888" y="31277"/>
                    <a:pt x="13943" y="31353"/>
                    <a:pt x="13995" y="31426"/>
                  </a:cubicBezTo>
                  <a:cubicBezTo>
                    <a:pt x="14130" y="31465"/>
                    <a:pt x="14261" y="31502"/>
                    <a:pt x="14397" y="31542"/>
                  </a:cubicBezTo>
                  <a:cubicBezTo>
                    <a:pt x="14410" y="31505"/>
                    <a:pt x="14429" y="31455"/>
                    <a:pt x="14455" y="31383"/>
                  </a:cubicBezTo>
                  <a:cubicBezTo>
                    <a:pt x="14591" y="31465"/>
                    <a:pt x="14704" y="31536"/>
                    <a:pt x="14817" y="31606"/>
                  </a:cubicBezTo>
                  <a:cubicBezTo>
                    <a:pt x="14850" y="31586"/>
                    <a:pt x="14886" y="31573"/>
                    <a:pt x="14906" y="31551"/>
                  </a:cubicBezTo>
                  <a:cubicBezTo>
                    <a:pt x="14954" y="31490"/>
                    <a:pt x="14991" y="31426"/>
                    <a:pt x="15037" y="31365"/>
                  </a:cubicBezTo>
                  <a:cubicBezTo>
                    <a:pt x="15042" y="31358"/>
                    <a:pt x="15069" y="31359"/>
                    <a:pt x="15087" y="31356"/>
                  </a:cubicBezTo>
                  <a:cubicBezTo>
                    <a:pt x="15098" y="31395"/>
                    <a:pt x="15109" y="31428"/>
                    <a:pt x="15120" y="31465"/>
                  </a:cubicBezTo>
                  <a:cubicBezTo>
                    <a:pt x="15127" y="31466"/>
                    <a:pt x="15133" y="31466"/>
                    <a:pt x="15139" y="31466"/>
                  </a:cubicBezTo>
                  <a:cubicBezTo>
                    <a:pt x="15248" y="31466"/>
                    <a:pt x="15295" y="31417"/>
                    <a:pt x="15332" y="31346"/>
                  </a:cubicBezTo>
                  <a:cubicBezTo>
                    <a:pt x="15343" y="31325"/>
                    <a:pt x="15418" y="31327"/>
                    <a:pt x="15459" y="31318"/>
                  </a:cubicBezTo>
                  <a:lnTo>
                    <a:pt x="15459" y="31318"/>
                  </a:lnTo>
                  <a:cubicBezTo>
                    <a:pt x="15429" y="31387"/>
                    <a:pt x="15409" y="31436"/>
                    <a:pt x="15387" y="31484"/>
                  </a:cubicBezTo>
                  <a:cubicBezTo>
                    <a:pt x="15451" y="31502"/>
                    <a:pt x="15513" y="31521"/>
                    <a:pt x="15541" y="31529"/>
                  </a:cubicBezTo>
                  <a:cubicBezTo>
                    <a:pt x="15611" y="31528"/>
                    <a:pt x="15673" y="31519"/>
                    <a:pt x="15726" y="31519"/>
                  </a:cubicBezTo>
                  <a:cubicBezTo>
                    <a:pt x="15752" y="31519"/>
                    <a:pt x="15776" y="31521"/>
                    <a:pt x="15799" y="31527"/>
                  </a:cubicBezTo>
                  <a:cubicBezTo>
                    <a:pt x="15883" y="31552"/>
                    <a:pt x="15952" y="31609"/>
                    <a:pt x="16030" y="31649"/>
                  </a:cubicBezTo>
                  <a:cubicBezTo>
                    <a:pt x="16034" y="31651"/>
                    <a:pt x="16040" y="31652"/>
                    <a:pt x="16046" y="31652"/>
                  </a:cubicBezTo>
                  <a:cubicBezTo>
                    <a:pt x="16062" y="31652"/>
                    <a:pt x="16081" y="31647"/>
                    <a:pt x="16097" y="31645"/>
                  </a:cubicBezTo>
                  <a:cubicBezTo>
                    <a:pt x="16115" y="31612"/>
                    <a:pt x="16131" y="31580"/>
                    <a:pt x="16149" y="31548"/>
                  </a:cubicBezTo>
                  <a:cubicBezTo>
                    <a:pt x="16189" y="31566"/>
                    <a:pt x="16226" y="31597"/>
                    <a:pt x="16259" y="31597"/>
                  </a:cubicBezTo>
                  <a:cubicBezTo>
                    <a:pt x="16261" y="31597"/>
                    <a:pt x="16263" y="31596"/>
                    <a:pt x="16265" y="31596"/>
                  </a:cubicBezTo>
                  <a:cubicBezTo>
                    <a:pt x="16458" y="31567"/>
                    <a:pt x="16648" y="31530"/>
                    <a:pt x="16831" y="31495"/>
                  </a:cubicBezTo>
                  <a:cubicBezTo>
                    <a:pt x="16902" y="31509"/>
                    <a:pt x="16977" y="31524"/>
                    <a:pt x="17111" y="31551"/>
                  </a:cubicBezTo>
                  <a:cubicBezTo>
                    <a:pt x="17133" y="31506"/>
                    <a:pt x="17161" y="31455"/>
                    <a:pt x="17186" y="31408"/>
                  </a:cubicBezTo>
                  <a:cubicBezTo>
                    <a:pt x="17239" y="31439"/>
                    <a:pt x="17265" y="31453"/>
                    <a:pt x="17295" y="31471"/>
                  </a:cubicBezTo>
                  <a:cubicBezTo>
                    <a:pt x="17360" y="31443"/>
                    <a:pt x="17420" y="31420"/>
                    <a:pt x="17473" y="31398"/>
                  </a:cubicBezTo>
                  <a:cubicBezTo>
                    <a:pt x="17524" y="31426"/>
                    <a:pt x="17561" y="31446"/>
                    <a:pt x="17619" y="31477"/>
                  </a:cubicBezTo>
                  <a:cubicBezTo>
                    <a:pt x="17655" y="31448"/>
                    <a:pt x="17683" y="31420"/>
                    <a:pt x="17719" y="31398"/>
                  </a:cubicBezTo>
                  <a:cubicBezTo>
                    <a:pt x="17761" y="31373"/>
                    <a:pt x="17808" y="31350"/>
                    <a:pt x="17863" y="31317"/>
                  </a:cubicBezTo>
                  <a:cubicBezTo>
                    <a:pt x="17889" y="31365"/>
                    <a:pt x="17905" y="31396"/>
                    <a:pt x="17923" y="31427"/>
                  </a:cubicBezTo>
                  <a:cubicBezTo>
                    <a:pt x="18063" y="31411"/>
                    <a:pt x="18203" y="31395"/>
                    <a:pt x="18334" y="31378"/>
                  </a:cubicBezTo>
                  <a:cubicBezTo>
                    <a:pt x="18341" y="31337"/>
                    <a:pt x="18345" y="31311"/>
                    <a:pt x="18350" y="31289"/>
                  </a:cubicBezTo>
                  <a:cubicBezTo>
                    <a:pt x="18507" y="31309"/>
                    <a:pt x="18659" y="31330"/>
                    <a:pt x="18803" y="31349"/>
                  </a:cubicBezTo>
                  <a:cubicBezTo>
                    <a:pt x="18890" y="31283"/>
                    <a:pt x="18926" y="31185"/>
                    <a:pt x="19048" y="31185"/>
                  </a:cubicBezTo>
                  <a:cubicBezTo>
                    <a:pt x="19053" y="31185"/>
                    <a:pt x="19058" y="31185"/>
                    <a:pt x="19063" y="31186"/>
                  </a:cubicBezTo>
                  <a:cubicBezTo>
                    <a:pt x="19075" y="31165"/>
                    <a:pt x="19090" y="31147"/>
                    <a:pt x="19105" y="31130"/>
                  </a:cubicBezTo>
                  <a:lnTo>
                    <a:pt x="19130" y="31146"/>
                  </a:lnTo>
                  <a:lnTo>
                    <a:pt x="19075" y="31193"/>
                  </a:lnTo>
                  <a:cubicBezTo>
                    <a:pt x="19071" y="31190"/>
                    <a:pt x="19063" y="31186"/>
                    <a:pt x="19063" y="31186"/>
                  </a:cubicBezTo>
                  <a:lnTo>
                    <a:pt x="19063" y="31186"/>
                  </a:lnTo>
                  <a:cubicBezTo>
                    <a:pt x="19103" y="31221"/>
                    <a:pt x="19140" y="31253"/>
                    <a:pt x="19175" y="31284"/>
                  </a:cubicBezTo>
                  <a:cubicBezTo>
                    <a:pt x="19243" y="31246"/>
                    <a:pt x="19305" y="31211"/>
                    <a:pt x="19365" y="31177"/>
                  </a:cubicBezTo>
                  <a:cubicBezTo>
                    <a:pt x="19358" y="31130"/>
                    <a:pt x="19352" y="31084"/>
                    <a:pt x="19316" y="31042"/>
                  </a:cubicBezTo>
                  <a:cubicBezTo>
                    <a:pt x="19316" y="31042"/>
                    <a:pt x="19317" y="31041"/>
                    <a:pt x="19317" y="31041"/>
                  </a:cubicBezTo>
                  <a:lnTo>
                    <a:pt x="19317" y="31041"/>
                  </a:lnTo>
                  <a:cubicBezTo>
                    <a:pt x="19317" y="31041"/>
                    <a:pt x="19316" y="31041"/>
                    <a:pt x="19316" y="31042"/>
                  </a:cubicBezTo>
                  <a:lnTo>
                    <a:pt x="19316" y="31042"/>
                  </a:lnTo>
                  <a:cubicBezTo>
                    <a:pt x="19278" y="31011"/>
                    <a:pt x="19269" y="30975"/>
                    <a:pt x="19260" y="30939"/>
                  </a:cubicBezTo>
                  <a:lnTo>
                    <a:pt x="19306" y="30928"/>
                  </a:lnTo>
                  <a:lnTo>
                    <a:pt x="19349" y="31032"/>
                  </a:lnTo>
                  <a:lnTo>
                    <a:pt x="19349" y="31032"/>
                  </a:lnTo>
                  <a:cubicBezTo>
                    <a:pt x="19371" y="31026"/>
                    <a:pt x="19391" y="31024"/>
                    <a:pt x="19409" y="31024"/>
                  </a:cubicBezTo>
                  <a:cubicBezTo>
                    <a:pt x="19500" y="31024"/>
                    <a:pt x="19547" y="31082"/>
                    <a:pt x="19622" y="31093"/>
                  </a:cubicBezTo>
                  <a:cubicBezTo>
                    <a:pt x="19637" y="31050"/>
                    <a:pt x="19653" y="31008"/>
                    <a:pt x="19681" y="30928"/>
                  </a:cubicBezTo>
                  <a:cubicBezTo>
                    <a:pt x="19747" y="30980"/>
                    <a:pt x="19787" y="31012"/>
                    <a:pt x="19825" y="31043"/>
                  </a:cubicBezTo>
                  <a:cubicBezTo>
                    <a:pt x="19890" y="30980"/>
                    <a:pt x="20024" y="30946"/>
                    <a:pt x="20012" y="30806"/>
                  </a:cubicBezTo>
                  <a:lnTo>
                    <a:pt x="20012" y="30806"/>
                  </a:lnTo>
                  <a:cubicBezTo>
                    <a:pt x="20078" y="30853"/>
                    <a:pt x="20127" y="30889"/>
                    <a:pt x="20189" y="30931"/>
                  </a:cubicBezTo>
                  <a:cubicBezTo>
                    <a:pt x="20202" y="30874"/>
                    <a:pt x="20211" y="30837"/>
                    <a:pt x="20215" y="30812"/>
                  </a:cubicBezTo>
                  <a:cubicBezTo>
                    <a:pt x="20282" y="30808"/>
                    <a:pt x="20345" y="30802"/>
                    <a:pt x="20442" y="30794"/>
                  </a:cubicBezTo>
                  <a:cubicBezTo>
                    <a:pt x="20383" y="30759"/>
                    <a:pt x="20358" y="30744"/>
                    <a:pt x="20332" y="30728"/>
                  </a:cubicBezTo>
                  <a:cubicBezTo>
                    <a:pt x="20376" y="30703"/>
                    <a:pt x="20414" y="30681"/>
                    <a:pt x="20452" y="30659"/>
                  </a:cubicBezTo>
                  <a:cubicBezTo>
                    <a:pt x="20452" y="30606"/>
                    <a:pt x="20451" y="30553"/>
                    <a:pt x="20449" y="30494"/>
                  </a:cubicBezTo>
                  <a:cubicBezTo>
                    <a:pt x="20502" y="30493"/>
                    <a:pt x="20536" y="30493"/>
                    <a:pt x="20592" y="30491"/>
                  </a:cubicBezTo>
                  <a:lnTo>
                    <a:pt x="20592" y="30491"/>
                  </a:lnTo>
                  <a:cubicBezTo>
                    <a:pt x="20574" y="30544"/>
                    <a:pt x="20561" y="30587"/>
                    <a:pt x="20546" y="30631"/>
                  </a:cubicBezTo>
                  <a:cubicBezTo>
                    <a:pt x="20624" y="30660"/>
                    <a:pt x="20684" y="30674"/>
                    <a:pt x="20728" y="30674"/>
                  </a:cubicBezTo>
                  <a:cubicBezTo>
                    <a:pt x="20777" y="30674"/>
                    <a:pt x="20807" y="30657"/>
                    <a:pt x="20824" y="30622"/>
                  </a:cubicBezTo>
                  <a:cubicBezTo>
                    <a:pt x="20799" y="30608"/>
                    <a:pt x="20774" y="30593"/>
                    <a:pt x="20755" y="30583"/>
                  </a:cubicBezTo>
                  <a:cubicBezTo>
                    <a:pt x="20782" y="30543"/>
                    <a:pt x="20805" y="30509"/>
                    <a:pt x="20821" y="30485"/>
                  </a:cubicBezTo>
                  <a:cubicBezTo>
                    <a:pt x="20910" y="30510"/>
                    <a:pt x="20988" y="30522"/>
                    <a:pt x="21060" y="30537"/>
                  </a:cubicBezTo>
                  <a:cubicBezTo>
                    <a:pt x="21083" y="30503"/>
                    <a:pt x="21097" y="30493"/>
                    <a:pt x="21095" y="30485"/>
                  </a:cubicBezTo>
                  <a:cubicBezTo>
                    <a:pt x="21091" y="30461"/>
                    <a:pt x="21084" y="30437"/>
                    <a:pt x="21018" y="30410"/>
                  </a:cubicBezTo>
                  <a:lnTo>
                    <a:pt x="21018" y="30410"/>
                  </a:lnTo>
                  <a:cubicBezTo>
                    <a:pt x="21005" y="30418"/>
                    <a:pt x="20992" y="30426"/>
                    <a:pt x="20977" y="30432"/>
                  </a:cubicBezTo>
                  <a:cubicBezTo>
                    <a:pt x="20977" y="30433"/>
                    <a:pt x="20976" y="30433"/>
                    <a:pt x="20975" y="30433"/>
                  </a:cubicBezTo>
                  <a:cubicBezTo>
                    <a:pt x="20964" y="30433"/>
                    <a:pt x="20951" y="30417"/>
                    <a:pt x="20982" y="30397"/>
                  </a:cubicBezTo>
                  <a:cubicBezTo>
                    <a:pt x="20982" y="30397"/>
                    <a:pt x="20983" y="30397"/>
                    <a:pt x="20983" y="30397"/>
                  </a:cubicBezTo>
                  <a:lnTo>
                    <a:pt x="20983" y="30397"/>
                  </a:lnTo>
                  <a:cubicBezTo>
                    <a:pt x="20983" y="30397"/>
                    <a:pt x="20983" y="30397"/>
                    <a:pt x="20983" y="30397"/>
                  </a:cubicBezTo>
                  <a:cubicBezTo>
                    <a:pt x="20996" y="30401"/>
                    <a:pt x="21008" y="30406"/>
                    <a:pt x="21018" y="30410"/>
                  </a:cubicBezTo>
                  <a:lnTo>
                    <a:pt x="21018" y="30410"/>
                  </a:lnTo>
                  <a:cubicBezTo>
                    <a:pt x="21024" y="30406"/>
                    <a:pt x="21030" y="30402"/>
                    <a:pt x="21036" y="30397"/>
                  </a:cubicBezTo>
                  <a:lnTo>
                    <a:pt x="21036" y="30397"/>
                  </a:lnTo>
                  <a:cubicBezTo>
                    <a:pt x="21027" y="30397"/>
                    <a:pt x="21017" y="30396"/>
                    <a:pt x="21007" y="30396"/>
                  </a:cubicBezTo>
                  <a:cubicBezTo>
                    <a:pt x="20999" y="30396"/>
                    <a:pt x="20991" y="30397"/>
                    <a:pt x="20983" y="30397"/>
                  </a:cubicBezTo>
                  <a:lnTo>
                    <a:pt x="20983" y="30397"/>
                  </a:lnTo>
                  <a:cubicBezTo>
                    <a:pt x="20981" y="30384"/>
                    <a:pt x="21023" y="30379"/>
                    <a:pt x="21067" y="30377"/>
                  </a:cubicBezTo>
                  <a:lnTo>
                    <a:pt x="21067" y="30377"/>
                  </a:lnTo>
                  <a:cubicBezTo>
                    <a:pt x="21057" y="30383"/>
                    <a:pt x="21047" y="30390"/>
                    <a:pt x="21036" y="30397"/>
                  </a:cubicBezTo>
                  <a:lnTo>
                    <a:pt x="21036" y="30397"/>
                  </a:lnTo>
                  <a:cubicBezTo>
                    <a:pt x="21148" y="30405"/>
                    <a:pt x="21229" y="30450"/>
                    <a:pt x="21303" y="30450"/>
                  </a:cubicBezTo>
                  <a:cubicBezTo>
                    <a:pt x="21349" y="30450"/>
                    <a:pt x="21392" y="30433"/>
                    <a:pt x="21438" y="30379"/>
                  </a:cubicBezTo>
                  <a:cubicBezTo>
                    <a:pt x="21436" y="30347"/>
                    <a:pt x="21436" y="30321"/>
                    <a:pt x="21433" y="30244"/>
                  </a:cubicBezTo>
                  <a:lnTo>
                    <a:pt x="21433" y="30244"/>
                  </a:lnTo>
                  <a:cubicBezTo>
                    <a:pt x="21509" y="30300"/>
                    <a:pt x="21554" y="30334"/>
                    <a:pt x="21600" y="30368"/>
                  </a:cubicBezTo>
                  <a:cubicBezTo>
                    <a:pt x="21751" y="30297"/>
                    <a:pt x="21875" y="30238"/>
                    <a:pt x="22037" y="30163"/>
                  </a:cubicBezTo>
                  <a:cubicBezTo>
                    <a:pt x="22068" y="30164"/>
                    <a:pt x="22094" y="30165"/>
                    <a:pt x="22117" y="30165"/>
                  </a:cubicBezTo>
                  <a:cubicBezTo>
                    <a:pt x="22241" y="30165"/>
                    <a:pt x="22253" y="30142"/>
                    <a:pt x="22316" y="29994"/>
                  </a:cubicBezTo>
                  <a:cubicBezTo>
                    <a:pt x="22321" y="29984"/>
                    <a:pt x="22293" y="29968"/>
                    <a:pt x="22279" y="29954"/>
                  </a:cubicBezTo>
                  <a:cubicBezTo>
                    <a:pt x="22251" y="29976"/>
                    <a:pt x="22225" y="30000"/>
                    <a:pt x="22179" y="30037"/>
                  </a:cubicBezTo>
                  <a:cubicBezTo>
                    <a:pt x="22169" y="29993"/>
                    <a:pt x="22162" y="29960"/>
                    <a:pt x="22156" y="29932"/>
                  </a:cubicBezTo>
                  <a:cubicBezTo>
                    <a:pt x="22249" y="29898"/>
                    <a:pt x="22328" y="29881"/>
                    <a:pt x="22397" y="29847"/>
                  </a:cubicBezTo>
                  <a:cubicBezTo>
                    <a:pt x="22428" y="29878"/>
                    <a:pt x="22453" y="29903"/>
                    <a:pt x="22480" y="29931"/>
                  </a:cubicBezTo>
                  <a:cubicBezTo>
                    <a:pt x="22502" y="29897"/>
                    <a:pt x="22519" y="29869"/>
                    <a:pt x="22535" y="29842"/>
                  </a:cubicBezTo>
                  <a:cubicBezTo>
                    <a:pt x="22591" y="29891"/>
                    <a:pt x="22654" y="29907"/>
                    <a:pt x="22722" y="29907"/>
                  </a:cubicBezTo>
                  <a:cubicBezTo>
                    <a:pt x="22846" y="29907"/>
                    <a:pt x="22988" y="29856"/>
                    <a:pt x="23142" y="29854"/>
                  </a:cubicBezTo>
                  <a:cubicBezTo>
                    <a:pt x="23075" y="29759"/>
                    <a:pt x="23034" y="29700"/>
                    <a:pt x="22986" y="29632"/>
                  </a:cubicBezTo>
                  <a:cubicBezTo>
                    <a:pt x="23111" y="29578"/>
                    <a:pt x="23230" y="29525"/>
                    <a:pt x="23343" y="29475"/>
                  </a:cubicBezTo>
                  <a:cubicBezTo>
                    <a:pt x="23346" y="29428"/>
                    <a:pt x="23349" y="29391"/>
                    <a:pt x="23350" y="29356"/>
                  </a:cubicBezTo>
                  <a:cubicBezTo>
                    <a:pt x="23362" y="29358"/>
                    <a:pt x="23373" y="29360"/>
                    <a:pt x="23384" y="29363"/>
                  </a:cubicBezTo>
                  <a:cubicBezTo>
                    <a:pt x="23402" y="29404"/>
                    <a:pt x="23421" y="29445"/>
                    <a:pt x="23439" y="29485"/>
                  </a:cubicBezTo>
                  <a:cubicBezTo>
                    <a:pt x="23300" y="29576"/>
                    <a:pt x="23246" y="29666"/>
                    <a:pt x="23273" y="29754"/>
                  </a:cubicBezTo>
                  <a:cubicBezTo>
                    <a:pt x="23495" y="29682"/>
                    <a:pt x="23705" y="29576"/>
                    <a:pt x="23915" y="29472"/>
                  </a:cubicBezTo>
                  <a:cubicBezTo>
                    <a:pt x="24118" y="29353"/>
                    <a:pt x="24324" y="29241"/>
                    <a:pt x="24554" y="29177"/>
                  </a:cubicBezTo>
                  <a:cubicBezTo>
                    <a:pt x="24605" y="29111"/>
                    <a:pt x="24663" y="29038"/>
                    <a:pt x="24722" y="28961"/>
                  </a:cubicBezTo>
                  <a:cubicBezTo>
                    <a:pt x="24754" y="28992"/>
                    <a:pt x="24775" y="29010"/>
                    <a:pt x="24810" y="29042"/>
                  </a:cubicBezTo>
                  <a:cubicBezTo>
                    <a:pt x="24895" y="28982"/>
                    <a:pt x="24985" y="28917"/>
                    <a:pt x="25073" y="28855"/>
                  </a:cubicBezTo>
                  <a:lnTo>
                    <a:pt x="25182" y="28882"/>
                  </a:lnTo>
                  <a:cubicBezTo>
                    <a:pt x="25167" y="28826"/>
                    <a:pt x="25153" y="28768"/>
                    <a:pt x="25131" y="28676"/>
                  </a:cubicBezTo>
                  <a:lnTo>
                    <a:pt x="25131" y="28676"/>
                  </a:lnTo>
                  <a:cubicBezTo>
                    <a:pt x="25198" y="28735"/>
                    <a:pt x="25219" y="28752"/>
                    <a:pt x="25257" y="28785"/>
                  </a:cubicBezTo>
                  <a:cubicBezTo>
                    <a:pt x="25312" y="28757"/>
                    <a:pt x="25365" y="28705"/>
                    <a:pt x="25428" y="28674"/>
                  </a:cubicBezTo>
                  <a:cubicBezTo>
                    <a:pt x="25497" y="28639"/>
                    <a:pt x="25575" y="28626"/>
                    <a:pt x="25646" y="28590"/>
                  </a:cubicBezTo>
                  <a:cubicBezTo>
                    <a:pt x="25820" y="28501"/>
                    <a:pt x="25915" y="28329"/>
                    <a:pt x="25808" y="28191"/>
                  </a:cubicBezTo>
                  <a:lnTo>
                    <a:pt x="25808" y="28191"/>
                  </a:lnTo>
                  <a:cubicBezTo>
                    <a:pt x="25804" y="28196"/>
                    <a:pt x="25800" y="28200"/>
                    <a:pt x="25796" y="28204"/>
                  </a:cubicBezTo>
                  <a:cubicBezTo>
                    <a:pt x="25794" y="28205"/>
                    <a:pt x="25791" y="28206"/>
                    <a:pt x="25789" y="28206"/>
                  </a:cubicBezTo>
                  <a:cubicBezTo>
                    <a:pt x="25779" y="28206"/>
                    <a:pt x="25769" y="28194"/>
                    <a:pt x="25790" y="28170"/>
                  </a:cubicBezTo>
                  <a:lnTo>
                    <a:pt x="25790" y="28170"/>
                  </a:lnTo>
                  <a:cubicBezTo>
                    <a:pt x="25797" y="28177"/>
                    <a:pt x="25803" y="28184"/>
                    <a:pt x="25808" y="28191"/>
                  </a:cubicBezTo>
                  <a:lnTo>
                    <a:pt x="25808" y="28191"/>
                  </a:lnTo>
                  <a:cubicBezTo>
                    <a:pt x="25822" y="28178"/>
                    <a:pt x="25834" y="28163"/>
                    <a:pt x="25846" y="28148"/>
                  </a:cubicBezTo>
                  <a:lnTo>
                    <a:pt x="25846" y="28148"/>
                  </a:lnTo>
                  <a:cubicBezTo>
                    <a:pt x="25830" y="28153"/>
                    <a:pt x="25811" y="28160"/>
                    <a:pt x="25790" y="28170"/>
                  </a:cubicBezTo>
                  <a:cubicBezTo>
                    <a:pt x="25782" y="28158"/>
                    <a:pt x="25824" y="28142"/>
                    <a:pt x="25866" y="28124"/>
                  </a:cubicBezTo>
                  <a:lnTo>
                    <a:pt x="25866" y="28124"/>
                  </a:lnTo>
                  <a:cubicBezTo>
                    <a:pt x="25859" y="28132"/>
                    <a:pt x="25853" y="28140"/>
                    <a:pt x="25846" y="28148"/>
                  </a:cubicBezTo>
                  <a:lnTo>
                    <a:pt x="25846" y="28148"/>
                  </a:lnTo>
                  <a:cubicBezTo>
                    <a:pt x="25868" y="28141"/>
                    <a:pt x="25886" y="28139"/>
                    <a:pt x="25901" y="28139"/>
                  </a:cubicBezTo>
                  <a:cubicBezTo>
                    <a:pt x="25989" y="28139"/>
                    <a:pt x="25991" y="28227"/>
                    <a:pt x="26047" y="28227"/>
                  </a:cubicBezTo>
                  <a:cubicBezTo>
                    <a:pt x="26055" y="28227"/>
                    <a:pt x="26064" y="28225"/>
                    <a:pt x="26074" y="28221"/>
                  </a:cubicBezTo>
                  <a:cubicBezTo>
                    <a:pt x="26261" y="28112"/>
                    <a:pt x="26249" y="27973"/>
                    <a:pt x="26236" y="27827"/>
                  </a:cubicBezTo>
                  <a:lnTo>
                    <a:pt x="26236" y="27827"/>
                  </a:lnTo>
                  <a:cubicBezTo>
                    <a:pt x="26343" y="27830"/>
                    <a:pt x="26447" y="27831"/>
                    <a:pt x="26552" y="27833"/>
                  </a:cubicBezTo>
                  <a:cubicBezTo>
                    <a:pt x="26581" y="27775"/>
                    <a:pt x="26599" y="27703"/>
                    <a:pt x="26614" y="27702"/>
                  </a:cubicBezTo>
                  <a:cubicBezTo>
                    <a:pt x="26842" y="27664"/>
                    <a:pt x="26923" y="27477"/>
                    <a:pt x="27008" y="27306"/>
                  </a:cubicBezTo>
                  <a:cubicBezTo>
                    <a:pt x="27058" y="27208"/>
                    <a:pt x="27101" y="27107"/>
                    <a:pt x="27151" y="26997"/>
                  </a:cubicBezTo>
                  <a:cubicBezTo>
                    <a:pt x="27215" y="26990"/>
                    <a:pt x="27286" y="26984"/>
                    <a:pt x="27355" y="26977"/>
                  </a:cubicBezTo>
                  <a:cubicBezTo>
                    <a:pt x="27363" y="26943"/>
                    <a:pt x="27367" y="26921"/>
                    <a:pt x="27371" y="26894"/>
                  </a:cubicBezTo>
                  <a:lnTo>
                    <a:pt x="27561" y="26878"/>
                  </a:lnTo>
                  <a:cubicBezTo>
                    <a:pt x="27516" y="26757"/>
                    <a:pt x="27645" y="26638"/>
                    <a:pt x="27613" y="26456"/>
                  </a:cubicBezTo>
                  <a:lnTo>
                    <a:pt x="27613" y="26456"/>
                  </a:lnTo>
                  <a:cubicBezTo>
                    <a:pt x="27707" y="26481"/>
                    <a:pt x="27766" y="26495"/>
                    <a:pt x="27855" y="26519"/>
                  </a:cubicBezTo>
                  <a:cubicBezTo>
                    <a:pt x="27852" y="26376"/>
                    <a:pt x="27851" y="26291"/>
                    <a:pt x="27850" y="26220"/>
                  </a:cubicBezTo>
                  <a:cubicBezTo>
                    <a:pt x="27926" y="26194"/>
                    <a:pt x="28003" y="26169"/>
                    <a:pt x="28097" y="26135"/>
                  </a:cubicBezTo>
                  <a:cubicBezTo>
                    <a:pt x="28050" y="26064"/>
                    <a:pt x="28020" y="26019"/>
                    <a:pt x="27988" y="25972"/>
                  </a:cubicBezTo>
                  <a:cubicBezTo>
                    <a:pt x="28025" y="25941"/>
                    <a:pt x="28050" y="25919"/>
                    <a:pt x="28081" y="25891"/>
                  </a:cubicBezTo>
                  <a:cubicBezTo>
                    <a:pt x="28091" y="25930"/>
                    <a:pt x="28097" y="25961"/>
                    <a:pt x="28104" y="25992"/>
                  </a:cubicBezTo>
                  <a:cubicBezTo>
                    <a:pt x="28145" y="25985"/>
                    <a:pt x="28186" y="25979"/>
                    <a:pt x="28223" y="25973"/>
                  </a:cubicBezTo>
                  <a:cubicBezTo>
                    <a:pt x="28231" y="25936"/>
                    <a:pt x="28236" y="25908"/>
                    <a:pt x="28247" y="25864"/>
                  </a:cubicBezTo>
                  <a:cubicBezTo>
                    <a:pt x="28301" y="25901"/>
                    <a:pt x="28347" y="25932"/>
                    <a:pt x="28394" y="25963"/>
                  </a:cubicBezTo>
                  <a:cubicBezTo>
                    <a:pt x="28425" y="25929"/>
                    <a:pt x="28447" y="25904"/>
                    <a:pt x="28472" y="25876"/>
                  </a:cubicBezTo>
                  <a:cubicBezTo>
                    <a:pt x="28438" y="25827"/>
                    <a:pt x="28407" y="25783"/>
                    <a:pt x="28370" y="25730"/>
                  </a:cubicBezTo>
                  <a:cubicBezTo>
                    <a:pt x="28419" y="25722"/>
                    <a:pt x="28450" y="25716"/>
                    <a:pt x="28478" y="25710"/>
                  </a:cubicBezTo>
                  <a:cubicBezTo>
                    <a:pt x="28487" y="25670"/>
                    <a:pt x="28497" y="25629"/>
                    <a:pt x="28509" y="25577"/>
                  </a:cubicBezTo>
                  <a:cubicBezTo>
                    <a:pt x="28590" y="25560"/>
                    <a:pt x="28659" y="25545"/>
                    <a:pt x="28728" y="25532"/>
                  </a:cubicBezTo>
                  <a:cubicBezTo>
                    <a:pt x="28731" y="25464"/>
                    <a:pt x="28732" y="25407"/>
                    <a:pt x="28734" y="25343"/>
                  </a:cubicBezTo>
                  <a:cubicBezTo>
                    <a:pt x="28779" y="25352"/>
                    <a:pt x="28822" y="25360"/>
                    <a:pt x="28853" y="25366"/>
                  </a:cubicBezTo>
                  <a:cubicBezTo>
                    <a:pt x="28910" y="25293"/>
                    <a:pt x="28962" y="25229"/>
                    <a:pt x="29016" y="25161"/>
                  </a:cubicBezTo>
                  <a:cubicBezTo>
                    <a:pt x="28781" y="25071"/>
                    <a:pt x="28773" y="25064"/>
                    <a:pt x="28650" y="24856"/>
                  </a:cubicBezTo>
                  <a:cubicBezTo>
                    <a:pt x="28803" y="24804"/>
                    <a:pt x="28943" y="24755"/>
                    <a:pt x="29068" y="24712"/>
                  </a:cubicBezTo>
                  <a:lnTo>
                    <a:pt x="29068" y="24712"/>
                  </a:lnTo>
                  <a:cubicBezTo>
                    <a:pt x="29147" y="24790"/>
                    <a:pt x="29034" y="24948"/>
                    <a:pt x="29165" y="24968"/>
                  </a:cubicBezTo>
                  <a:cubicBezTo>
                    <a:pt x="29193" y="24911"/>
                    <a:pt x="29216" y="24854"/>
                    <a:pt x="29246" y="24798"/>
                  </a:cubicBezTo>
                  <a:cubicBezTo>
                    <a:pt x="29296" y="24706"/>
                    <a:pt x="29309" y="24628"/>
                    <a:pt x="29241" y="24568"/>
                  </a:cubicBezTo>
                  <a:cubicBezTo>
                    <a:pt x="29237" y="24565"/>
                    <a:pt x="29253" y="24539"/>
                    <a:pt x="29260" y="24523"/>
                  </a:cubicBezTo>
                  <a:cubicBezTo>
                    <a:pt x="29303" y="24530"/>
                    <a:pt x="29344" y="24537"/>
                    <a:pt x="29393" y="24546"/>
                  </a:cubicBezTo>
                  <a:cubicBezTo>
                    <a:pt x="29455" y="24355"/>
                    <a:pt x="29411" y="24228"/>
                    <a:pt x="29353" y="24111"/>
                  </a:cubicBezTo>
                  <a:cubicBezTo>
                    <a:pt x="29318" y="24037"/>
                    <a:pt x="29288" y="23963"/>
                    <a:pt x="29391" y="23868"/>
                  </a:cubicBezTo>
                  <a:cubicBezTo>
                    <a:pt x="29472" y="23932"/>
                    <a:pt x="29475" y="24101"/>
                    <a:pt x="29596" y="24101"/>
                  </a:cubicBezTo>
                  <a:cubicBezTo>
                    <a:pt x="29609" y="24101"/>
                    <a:pt x="29624" y="24099"/>
                    <a:pt x="29640" y="24094"/>
                  </a:cubicBezTo>
                  <a:cubicBezTo>
                    <a:pt x="29666" y="24053"/>
                    <a:pt x="29693" y="24013"/>
                    <a:pt x="29719" y="23972"/>
                  </a:cubicBezTo>
                  <a:cubicBezTo>
                    <a:pt x="29677" y="23862"/>
                    <a:pt x="29671" y="23749"/>
                    <a:pt x="29764" y="23582"/>
                  </a:cubicBezTo>
                  <a:cubicBezTo>
                    <a:pt x="29806" y="23657"/>
                    <a:pt x="29830" y="23716"/>
                    <a:pt x="29868" y="23757"/>
                  </a:cubicBezTo>
                  <a:cubicBezTo>
                    <a:pt x="29870" y="23760"/>
                    <a:pt x="29874" y="23761"/>
                    <a:pt x="29878" y="23761"/>
                  </a:cubicBezTo>
                  <a:cubicBezTo>
                    <a:pt x="29899" y="23761"/>
                    <a:pt x="29940" y="23739"/>
                    <a:pt x="29978" y="23727"/>
                  </a:cubicBezTo>
                  <a:cubicBezTo>
                    <a:pt x="29950" y="23662"/>
                    <a:pt x="29931" y="23619"/>
                    <a:pt x="29917" y="23585"/>
                  </a:cubicBezTo>
                  <a:cubicBezTo>
                    <a:pt x="29946" y="23521"/>
                    <a:pt x="29973" y="23462"/>
                    <a:pt x="30030" y="23337"/>
                  </a:cubicBezTo>
                  <a:lnTo>
                    <a:pt x="30030" y="23337"/>
                  </a:lnTo>
                  <a:cubicBezTo>
                    <a:pt x="29921" y="23398"/>
                    <a:pt x="29872" y="23425"/>
                    <a:pt x="29824" y="23453"/>
                  </a:cubicBezTo>
                  <a:cubicBezTo>
                    <a:pt x="29803" y="23401"/>
                    <a:pt x="29783" y="23346"/>
                    <a:pt x="29758" y="23281"/>
                  </a:cubicBezTo>
                  <a:lnTo>
                    <a:pt x="29758" y="23281"/>
                  </a:lnTo>
                  <a:cubicBezTo>
                    <a:pt x="29874" y="23297"/>
                    <a:pt x="29978" y="23312"/>
                    <a:pt x="30089" y="23328"/>
                  </a:cubicBezTo>
                  <a:cubicBezTo>
                    <a:pt x="30106" y="23168"/>
                    <a:pt x="30121" y="23029"/>
                    <a:pt x="30136" y="22901"/>
                  </a:cubicBezTo>
                  <a:cubicBezTo>
                    <a:pt x="30195" y="22860"/>
                    <a:pt x="30245" y="22832"/>
                    <a:pt x="30292" y="22794"/>
                  </a:cubicBezTo>
                  <a:cubicBezTo>
                    <a:pt x="30276" y="22703"/>
                    <a:pt x="30259" y="22617"/>
                    <a:pt x="30246" y="22541"/>
                  </a:cubicBezTo>
                  <a:cubicBezTo>
                    <a:pt x="30186" y="22501"/>
                    <a:pt x="30133" y="22466"/>
                    <a:pt x="30105" y="22447"/>
                  </a:cubicBezTo>
                  <a:cubicBezTo>
                    <a:pt x="30145" y="22411"/>
                    <a:pt x="30187" y="22372"/>
                    <a:pt x="30220" y="22344"/>
                  </a:cubicBezTo>
                  <a:cubicBezTo>
                    <a:pt x="30296" y="22451"/>
                    <a:pt x="30358" y="22538"/>
                    <a:pt x="30426" y="22635"/>
                  </a:cubicBezTo>
                  <a:cubicBezTo>
                    <a:pt x="30449" y="22586"/>
                    <a:pt x="30462" y="22557"/>
                    <a:pt x="30479" y="22523"/>
                  </a:cubicBezTo>
                  <a:cubicBezTo>
                    <a:pt x="30434" y="22483"/>
                    <a:pt x="30393" y="22448"/>
                    <a:pt x="30371" y="22429"/>
                  </a:cubicBezTo>
                  <a:cubicBezTo>
                    <a:pt x="30374" y="22358"/>
                    <a:pt x="30380" y="22316"/>
                    <a:pt x="30373" y="22279"/>
                  </a:cubicBezTo>
                  <a:cubicBezTo>
                    <a:pt x="30368" y="22254"/>
                    <a:pt x="30346" y="22238"/>
                    <a:pt x="30333" y="22220"/>
                  </a:cubicBezTo>
                  <a:cubicBezTo>
                    <a:pt x="30377" y="22183"/>
                    <a:pt x="30395" y="22169"/>
                    <a:pt x="30458" y="22116"/>
                  </a:cubicBezTo>
                  <a:lnTo>
                    <a:pt x="30458" y="22116"/>
                  </a:lnTo>
                  <a:cubicBezTo>
                    <a:pt x="30298" y="22120"/>
                    <a:pt x="30190" y="22123"/>
                    <a:pt x="30074" y="22127"/>
                  </a:cubicBezTo>
                  <a:cubicBezTo>
                    <a:pt x="30084" y="22079"/>
                    <a:pt x="30090" y="22048"/>
                    <a:pt x="30102" y="21996"/>
                  </a:cubicBezTo>
                  <a:cubicBezTo>
                    <a:pt x="30214" y="22004"/>
                    <a:pt x="30320" y="22011"/>
                    <a:pt x="30426" y="22018"/>
                  </a:cubicBezTo>
                  <a:lnTo>
                    <a:pt x="30476" y="21923"/>
                  </a:lnTo>
                  <a:cubicBezTo>
                    <a:pt x="30445" y="21905"/>
                    <a:pt x="30414" y="21889"/>
                    <a:pt x="30380" y="21871"/>
                  </a:cubicBezTo>
                  <a:lnTo>
                    <a:pt x="30379" y="21871"/>
                  </a:lnTo>
                  <a:cubicBezTo>
                    <a:pt x="30405" y="21820"/>
                    <a:pt x="30421" y="21792"/>
                    <a:pt x="30437" y="21758"/>
                  </a:cubicBezTo>
                  <a:cubicBezTo>
                    <a:pt x="30495" y="21774"/>
                    <a:pt x="30546" y="21790"/>
                    <a:pt x="30598" y="21807"/>
                  </a:cubicBezTo>
                  <a:cubicBezTo>
                    <a:pt x="30617" y="21677"/>
                    <a:pt x="30635" y="21562"/>
                    <a:pt x="30654" y="21443"/>
                  </a:cubicBezTo>
                  <a:lnTo>
                    <a:pt x="30654" y="21443"/>
                  </a:lnTo>
                  <a:cubicBezTo>
                    <a:pt x="30560" y="21468"/>
                    <a:pt x="30486" y="21487"/>
                    <a:pt x="30405" y="21509"/>
                  </a:cubicBezTo>
                  <a:cubicBezTo>
                    <a:pt x="30398" y="21308"/>
                    <a:pt x="30608" y="21287"/>
                    <a:pt x="30607" y="21137"/>
                  </a:cubicBezTo>
                  <a:lnTo>
                    <a:pt x="30607" y="21137"/>
                  </a:lnTo>
                  <a:cubicBezTo>
                    <a:pt x="30742" y="21150"/>
                    <a:pt x="30857" y="21162"/>
                    <a:pt x="30970" y="21174"/>
                  </a:cubicBezTo>
                  <a:lnTo>
                    <a:pt x="30983" y="21136"/>
                  </a:lnTo>
                  <a:lnTo>
                    <a:pt x="30736" y="21021"/>
                  </a:lnTo>
                  <a:lnTo>
                    <a:pt x="30780" y="20980"/>
                  </a:lnTo>
                  <a:cubicBezTo>
                    <a:pt x="30755" y="20915"/>
                    <a:pt x="30730" y="20850"/>
                    <a:pt x="30715" y="20809"/>
                  </a:cubicBezTo>
                  <a:cubicBezTo>
                    <a:pt x="30799" y="20772"/>
                    <a:pt x="30889" y="20736"/>
                    <a:pt x="31011" y="20684"/>
                  </a:cubicBezTo>
                  <a:cubicBezTo>
                    <a:pt x="30974" y="20621"/>
                    <a:pt x="30944" y="20569"/>
                    <a:pt x="30921" y="20531"/>
                  </a:cubicBezTo>
                  <a:cubicBezTo>
                    <a:pt x="31002" y="20469"/>
                    <a:pt x="31060" y="20424"/>
                    <a:pt x="31119" y="20381"/>
                  </a:cubicBezTo>
                  <a:cubicBezTo>
                    <a:pt x="31089" y="20313"/>
                    <a:pt x="31067" y="20265"/>
                    <a:pt x="31047" y="20215"/>
                  </a:cubicBezTo>
                  <a:lnTo>
                    <a:pt x="31026" y="20112"/>
                  </a:lnTo>
                  <a:lnTo>
                    <a:pt x="31099" y="20082"/>
                  </a:lnTo>
                  <a:cubicBezTo>
                    <a:pt x="31083" y="20018"/>
                    <a:pt x="31067" y="19953"/>
                    <a:pt x="31051" y="19891"/>
                  </a:cubicBezTo>
                  <a:cubicBezTo>
                    <a:pt x="30992" y="19913"/>
                    <a:pt x="30961" y="19925"/>
                    <a:pt x="30914" y="19941"/>
                  </a:cubicBezTo>
                  <a:cubicBezTo>
                    <a:pt x="30944" y="19865"/>
                    <a:pt x="30969" y="19815"/>
                    <a:pt x="30986" y="19756"/>
                  </a:cubicBezTo>
                  <a:cubicBezTo>
                    <a:pt x="30998" y="19757"/>
                    <a:pt x="31010" y="19758"/>
                    <a:pt x="31021" y="19758"/>
                  </a:cubicBezTo>
                  <a:cubicBezTo>
                    <a:pt x="31189" y="19758"/>
                    <a:pt x="31321" y="19613"/>
                    <a:pt x="31488" y="19548"/>
                  </a:cubicBezTo>
                  <a:cubicBezTo>
                    <a:pt x="31454" y="19441"/>
                    <a:pt x="31429" y="19361"/>
                    <a:pt x="31407" y="19288"/>
                  </a:cubicBezTo>
                  <a:cubicBezTo>
                    <a:pt x="31448" y="19242"/>
                    <a:pt x="31475" y="19214"/>
                    <a:pt x="31538" y="19145"/>
                  </a:cubicBezTo>
                  <a:lnTo>
                    <a:pt x="31538" y="19145"/>
                  </a:lnTo>
                  <a:cubicBezTo>
                    <a:pt x="31448" y="19158"/>
                    <a:pt x="31401" y="19166"/>
                    <a:pt x="31358" y="19172"/>
                  </a:cubicBezTo>
                  <a:cubicBezTo>
                    <a:pt x="31322" y="19129"/>
                    <a:pt x="31285" y="19086"/>
                    <a:pt x="31258" y="19054"/>
                  </a:cubicBezTo>
                  <a:cubicBezTo>
                    <a:pt x="31267" y="18963"/>
                    <a:pt x="31275" y="18882"/>
                    <a:pt x="31289" y="18732"/>
                  </a:cubicBezTo>
                  <a:cubicBezTo>
                    <a:pt x="31330" y="18845"/>
                    <a:pt x="31351" y="18901"/>
                    <a:pt x="31366" y="18944"/>
                  </a:cubicBezTo>
                  <a:cubicBezTo>
                    <a:pt x="31433" y="18939"/>
                    <a:pt x="31504" y="18933"/>
                    <a:pt x="31575" y="18929"/>
                  </a:cubicBezTo>
                  <a:cubicBezTo>
                    <a:pt x="31566" y="18758"/>
                    <a:pt x="31566" y="18760"/>
                    <a:pt x="31664" y="18598"/>
                  </a:cubicBezTo>
                  <a:lnTo>
                    <a:pt x="31664" y="18598"/>
                  </a:lnTo>
                  <a:cubicBezTo>
                    <a:pt x="31606" y="18607"/>
                    <a:pt x="31557" y="18614"/>
                    <a:pt x="31506" y="18623"/>
                  </a:cubicBezTo>
                  <a:cubicBezTo>
                    <a:pt x="31523" y="18558"/>
                    <a:pt x="31541" y="18496"/>
                    <a:pt x="31558" y="18440"/>
                  </a:cubicBezTo>
                  <a:lnTo>
                    <a:pt x="31667" y="18440"/>
                  </a:lnTo>
                  <a:cubicBezTo>
                    <a:pt x="31697" y="18309"/>
                    <a:pt x="31701" y="18177"/>
                    <a:pt x="31716" y="18081"/>
                  </a:cubicBezTo>
                  <a:cubicBezTo>
                    <a:pt x="31675" y="17996"/>
                    <a:pt x="31641" y="17926"/>
                    <a:pt x="31604" y="17858"/>
                  </a:cubicBezTo>
                  <a:cubicBezTo>
                    <a:pt x="31588" y="17842"/>
                    <a:pt x="31576" y="17823"/>
                    <a:pt x="31564" y="17802"/>
                  </a:cubicBezTo>
                  <a:lnTo>
                    <a:pt x="31585" y="17784"/>
                  </a:lnTo>
                  <a:lnTo>
                    <a:pt x="31614" y="17850"/>
                  </a:lnTo>
                  <a:cubicBezTo>
                    <a:pt x="31610" y="17853"/>
                    <a:pt x="31606" y="17857"/>
                    <a:pt x="31604" y="17858"/>
                  </a:cubicBezTo>
                  <a:lnTo>
                    <a:pt x="31604" y="17858"/>
                  </a:lnTo>
                  <a:cubicBezTo>
                    <a:pt x="31701" y="17847"/>
                    <a:pt x="31747" y="17780"/>
                    <a:pt x="31759" y="17670"/>
                  </a:cubicBezTo>
                  <a:lnTo>
                    <a:pt x="31759" y="17670"/>
                  </a:lnTo>
                  <a:cubicBezTo>
                    <a:pt x="31725" y="17684"/>
                    <a:pt x="31692" y="17699"/>
                    <a:pt x="31647" y="17720"/>
                  </a:cubicBezTo>
                  <a:cubicBezTo>
                    <a:pt x="31651" y="17650"/>
                    <a:pt x="31654" y="17584"/>
                    <a:pt x="31657" y="17521"/>
                  </a:cubicBezTo>
                  <a:cubicBezTo>
                    <a:pt x="31625" y="17499"/>
                    <a:pt x="31594" y="17478"/>
                    <a:pt x="31556" y="17450"/>
                  </a:cubicBezTo>
                  <a:cubicBezTo>
                    <a:pt x="31598" y="17421"/>
                    <a:pt x="31631" y="17397"/>
                    <a:pt x="31666" y="17372"/>
                  </a:cubicBezTo>
                  <a:cubicBezTo>
                    <a:pt x="31685" y="17394"/>
                    <a:pt x="31710" y="17422"/>
                    <a:pt x="31735" y="17452"/>
                  </a:cubicBezTo>
                  <a:cubicBezTo>
                    <a:pt x="31801" y="17424"/>
                    <a:pt x="31863" y="17399"/>
                    <a:pt x="31935" y="17369"/>
                  </a:cubicBezTo>
                  <a:cubicBezTo>
                    <a:pt x="31882" y="17284"/>
                    <a:pt x="31840" y="17215"/>
                    <a:pt x="31795" y="17144"/>
                  </a:cubicBezTo>
                  <a:cubicBezTo>
                    <a:pt x="31754" y="17175"/>
                    <a:pt x="31729" y="17194"/>
                    <a:pt x="31706" y="17212"/>
                  </a:cubicBezTo>
                  <a:cubicBezTo>
                    <a:pt x="31678" y="17234"/>
                    <a:pt x="31653" y="17256"/>
                    <a:pt x="31606" y="17296"/>
                  </a:cubicBezTo>
                  <a:cubicBezTo>
                    <a:pt x="31642" y="17119"/>
                    <a:pt x="31735" y="17022"/>
                    <a:pt x="31885" y="17003"/>
                  </a:cubicBezTo>
                  <a:cubicBezTo>
                    <a:pt x="31828" y="16950"/>
                    <a:pt x="31775" y="16903"/>
                    <a:pt x="31726" y="16859"/>
                  </a:cubicBezTo>
                  <a:cubicBezTo>
                    <a:pt x="31678" y="16885"/>
                    <a:pt x="31636" y="16907"/>
                    <a:pt x="31572" y="16941"/>
                  </a:cubicBezTo>
                  <a:cubicBezTo>
                    <a:pt x="31570" y="16841"/>
                    <a:pt x="31457" y="16804"/>
                    <a:pt x="31548" y="16700"/>
                  </a:cubicBezTo>
                  <a:lnTo>
                    <a:pt x="31548" y="16700"/>
                  </a:lnTo>
                  <a:cubicBezTo>
                    <a:pt x="31586" y="16732"/>
                    <a:pt x="31620" y="16763"/>
                    <a:pt x="31664" y="16806"/>
                  </a:cubicBezTo>
                  <a:cubicBezTo>
                    <a:pt x="31697" y="16716"/>
                    <a:pt x="31707" y="16647"/>
                    <a:pt x="31734" y="16554"/>
                  </a:cubicBezTo>
                  <a:cubicBezTo>
                    <a:pt x="31756" y="16632"/>
                    <a:pt x="31769" y="16678"/>
                    <a:pt x="31797" y="16776"/>
                  </a:cubicBezTo>
                  <a:cubicBezTo>
                    <a:pt x="31809" y="16632"/>
                    <a:pt x="31817" y="16545"/>
                    <a:pt x="31822" y="16493"/>
                  </a:cubicBezTo>
                  <a:cubicBezTo>
                    <a:pt x="31775" y="16426"/>
                    <a:pt x="31745" y="16385"/>
                    <a:pt x="31710" y="16334"/>
                  </a:cubicBezTo>
                  <a:cubicBezTo>
                    <a:pt x="31770" y="16306"/>
                    <a:pt x="31809" y="16288"/>
                    <a:pt x="31863" y="16263"/>
                  </a:cubicBezTo>
                  <a:cubicBezTo>
                    <a:pt x="31728" y="16179"/>
                    <a:pt x="31847" y="16114"/>
                    <a:pt x="31856" y="16054"/>
                  </a:cubicBezTo>
                  <a:cubicBezTo>
                    <a:pt x="31791" y="15991"/>
                    <a:pt x="31731" y="15931"/>
                    <a:pt x="31672" y="15872"/>
                  </a:cubicBezTo>
                  <a:cubicBezTo>
                    <a:pt x="31656" y="15913"/>
                    <a:pt x="31641" y="15953"/>
                    <a:pt x="31622" y="16000"/>
                  </a:cubicBezTo>
                  <a:cubicBezTo>
                    <a:pt x="31570" y="15986"/>
                    <a:pt x="31523" y="15975"/>
                    <a:pt x="31413" y="15947"/>
                  </a:cubicBezTo>
                  <a:cubicBezTo>
                    <a:pt x="31513" y="15882"/>
                    <a:pt x="31564" y="15848"/>
                    <a:pt x="31604" y="15823"/>
                  </a:cubicBezTo>
                  <a:cubicBezTo>
                    <a:pt x="31584" y="15702"/>
                    <a:pt x="31566" y="15608"/>
                    <a:pt x="31548" y="15510"/>
                  </a:cubicBezTo>
                  <a:cubicBezTo>
                    <a:pt x="31501" y="15497"/>
                    <a:pt x="31450" y="15482"/>
                    <a:pt x="31392" y="15464"/>
                  </a:cubicBezTo>
                  <a:cubicBezTo>
                    <a:pt x="31423" y="15377"/>
                    <a:pt x="31451" y="15304"/>
                    <a:pt x="31504" y="15158"/>
                  </a:cubicBezTo>
                  <a:lnTo>
                    <a:pt x="31504" y="15158"/>
                  </a:lnTo>
                  <a:cubicBezTo>
                    <a:pt x="31375" y="15245"/>
                    <a:pt x="31305" y="15291"/>
                    <a:pt x="31236" y="15338"/>
                  </a:cubicBezTo>
                  <a:cubicBezTo>
                    <a:pt x="31220" y="15574"/>
                    <a:pt x="31166" y="15791"/>
                    <a:pt x="30983" y="15926"/>
                  </a:cubicBezTo>
                  <a:cubicBezTo>
                    <a:pt x="30960" y="15900"/>
                    <a:pt x="30944" y="15882"/>
                    <a:pt x="30905" y="15839"/>
                  </a:cubicBezTo>
                  <a:cubicBezTo>
                    <a:pt x="30899" y="15908"/>
                    <a:pt x="30895" y="15950"/>
                    <a:pt x="30892" y="15989"/>
                  </a:cubicBezTo>
                  <a:cubicBezTo>
                    <a:pt x="30963" y="16082"/>
                    <a:pt x="30954" y="16182"/>
                    <a:pt x="30870" y="16257"/>
                  </a:cubicBezTo>
                  <a:cubicBezTo>
                    <a:pt x="30867" y="16289"/>
                    <a:pt x="30864" y="16323"/>
                    <a:pt x="30861" y="16360"/>
                  </a:cubicBezTo>
                  <a:cubicBezTo>
                    <a:pt x="30821" y="16375"/>
                    <a:pt x="30782" y="16391"/>
                    <a:pt x="30751" y="16403"/>
                  </a:cubicBezTo>
                  <a:cubicBezTo>
                    <a:pt x="30767" y="16454"/>
                    <a:pt x="30782" y="16501"/>
                    <a:pt x="30792" y="16537"/>
                  </a:cubicBezTo>
                  <a:cubicBezTo>
                    <a:pt x="30720" y="16581"/>
                    <a:pt x="30663" y="16616"/>
                    <a:pt x="30605" y="16651"/>
                  </a:cubicBezTo>
                  <a:lnTo>
                    <a:pt x="30545" y="16726"/>
                  </a:lnTo>
                  <a:cubicBezTo>
                    <a:pt x="30596" y="16750"/>
                    <a:pt x="30648" y="16774"/>
                    <a:pt x="30739" y="16816"/>
                  </a:cubicBezTo>
                  <a:cubicBezTo>
                    <a:pt x="30618" y="16822"/>
                    <a:pt x="30564" y="16825"/>
                    <a:pt x="30502" y="16828"/>
                  </a:cubicBezTo>
                  <a:cubicBezTo>
                    <a:pt x="30487" y="16910"/>
                    <a:pt x="30473" y="16982"/>
                    <a:pt x="30461" y="17050"/>
                  </a:cubicBezTo>
                  <a:cubicBezTo>
                    <a:pt x="30424" y="17055"/>
                    <a:pt x="30396" y="17057"/>
                    <a:pt x="30358" y="17062"/>
                  </a:cubicBezTo>
                  <a:cubicBezTo>
                    <a:pt x="30323" y="17275"/>
                    <a:pt x="30118" y="17418"/>
                    <a:pt x="30133" y="17645"/>
                  </a:cubicBezTo>
                  <a:cubicBezTo>
                    <a:pt x="30191" y="17641"/>
                    <a:pt x="30239" y="17638"/>
                    <a:pt x="30321" y="17582"/>
                  </a:cubicBezTo>
                  <a:lnTo>
                    <a:pt x="30321" y="17582"/>
                  </a:lnTo>
                  <a:cubicBezTo>
                    <a:pt x="30322" y="17592"/>
                    <a:pt x="30323" y="17602"/>
                    <a:pt x="30324" y="17612"/>
                  </a:cubicBezTo>
                  <a:lnTo>
                    <a:pt x="30324" y="17612"/>
                  </a:lnTo>
                  <a:cubicBezTo>
                    <a:pt x="30331" y="17597"/>
                    <a:pt x="30339" y="17581"/>
                    <a:pt x="30348" y="17562"/>
                  </a:cubicBezTo>
                  <a:lnTo>
                    <a:pt x="30348" y="17562"/>
                  </a:lnTo>
                  <a:cubicBezTo>
                    <a:pt x="30338" y="17569"/>
                    <a:pt x="30329" y="17576"/>
                    <a:pt x="30321" y="17582"/>
                  </a:cubicBezTo>
                  <a:lnTo>
                    <a:pt x="30321" y="17582"/>
                  </a:lnTo>
                  <a:cubicBezTo>
                    <a:pt x="30320" y="17569"/>
                    <a:pt x="30319" y="17556"/>
                    <a:pt x="30320" y="17543"/>
                  </a:cubicBezTo>
                  <a:cubicBezTo>
                    <a:pt x="30320" y="17539"/>
                    <a:pt x="30325" y="17535"/>
                    <a:pt x="30330" y="17535"/>
                  </a:cubicBezTo>
                  <a:cubicBezTo>
                    <a:pt x="30337" y="17535"/>
                    <a:pt x="30346" y="17542"/>
                    <a:pt x="30348" y="17562"/>
                  </a:cubicBezTo>
                  <a:cubicBezTo>
                    <a:pt x="30348" y="17562"/>
                    <a:pt x="30348" y="17562"/>
                    <a:pt x="30348" y="17562"/>
                  </a:cubicBezTo>
                  <a:lnTo>
                    <a:pt x="30348" y="17562"/>
                  </a:lnTo>
                  <a:cubicBezTo>
                    <a:pt x="30348" y="17562"/>
                    <a:pt x="30348" y="17562"/>
                    <a:pt x="30348" y="17562"/>
                  </a:cubicBezTo>
                  <a:lnTo>
                    <a:pt x="30348" y="17562"/>
                  </a:lnTo>
                  <a:cubicBezTo>
                    <a:pt x="30361" y="17565"/>
                    <a:pt x="30345" y="17602"/>
                    <a:pt x="30327" y="17639"/>
                  </a:cubicBezTo>
                  <a:cubicBezTo>
                    <a:pt x="30326" y="17630"/>
                    <a:pt x="30325" y="17621"/>
                    <a:pt x="30324" y="17612"/>
                  </a:cubicBezTo>
                  <a:lnTo>
                    <a:pt x="30324" y="17612"/>
                  </a:lnTo>
                  <a:cubicBezTo>
                    <a:pt x="30291" y="17686"/>
                    <a:pt x="30285" y="17718"/>
                    <a:pt x="30280" y="17745"/>
                  </a:cubicBezTo>
                  <a:cubicBezTo>
                    <a:pt x="30226" y="17750"/>
                    <a:pt x="30193" y="17755"/>
                    <a:pt x="30148" y="17762"/>
                  </a:cubicBezTo>
                  <a:cubicBezTo>
                    <a:pt x="30192" y="17800"/>
                    <a:pt x="30224" y="17828"/>
                    <a:pt x="30279" y="17877"/>
                  </a:cubicBezTo>
                  <a:cubicBezTo>
                    <a:pt x="30198" y="17871"/>
                    <a:pt x="30145" y="17867"/>
                    <a:pt x="30073" y="17862"/>
                  </a:cubicBezTo>
                  <a:cubicBezTo>
                    <a:pt x="30068" y="18143"/>
                    <a:pt x="30009" y="18407"/>
                    <a:pt x="29983" y="18670"/>
                  </a:cubicBezTo>
                  <a:cubicBezTo>
                    <a:pt x="30023" y="18702"/>
                    <a:pt x="30050" y="18724"/>
                    <a:pt x="30096" y="18760"/>
                  </a:cubicBezTo>
                  <a:cubicBezTo>
                    <a:pt x="30030" y="18817"/>
                    <a:pt x="29973" y="18866"/>
                    <a:pt x="29915" y="18914"/>
                  </a:cubicBezTo>
                  <a:cubicBezTo>
                    <a:pt x="29943" y="18942"/>
                    <a:pt x="29971" y="18970"/>
                    <a:pt x="30009" y="19008"/>
                  </a:cubicBezTo>
                  <a:cubicBezTo>
                    <a:pt x="29953" y="19013"/>
                    <a:pt x="29918" y="19017"/>
                    <a:pt x="29852" y="19023"/>
                  </a:cubicBezTo>
                  <a:cubicBezTo>
                    <a:pt x="29940" y="19132"/>
                    <a:pt x="30015" y="19223"/>
                    <a:pt x="30081" y="19304"/>
                  </a:cubicBezTo>
                  <a:cubicBezTo>
                    <a:pt x="30095" y="19517"/>
                    <a:pt x="29915" y="19460"/>
                    <a:pt x="29803" y="19541"/>
                  </a:cubicBezTo>
                  <a:cubicBezTo>
                    <a:pt x="29846" y="19589"/>
                    <a:pt x="29874" y="19620"/>
                    <a:pt x="29909" y="19659"/>
                  </a:cubicBezTo>
                  <a:cubicBezTo>
                    <a:pt x="29862" y="19666"/>
                    <a:pt x="29821" y="19672"/>
                    <a:pt x="29821" y="19672"/>
                  </a:cubicBezTo>
                  <a:cubicBezTo>
                    <a:pt x="29722" y="19765"/>
                    <a:pt x="29652" y="19831"/>
                    <a:pt x="29578" y="19900"/>
                  </a:cubicBezTo>
                  <a:cubicBezTo>
                    <a:pt x="29593" y="19913"/>
                    <a:pt x="29618" y="19938"/>
                    <a:pt x="29650" y="19969"/>
                  </a:cubicBezTo>
                  <a:cubicBezTo>
                    <a:pt x="29631" y="20013"/>
                    <a:pt x="29612" y="20060"/>
                    <a:pt x="29566" y="20172"/>
                  </a:cubicBezTo>
                  <a:cubicBezTo>
                    <a:pt x="29558" y="20172"/>
                    <a:pt x="29500" y="20169"/>
                    <a:pt x="29478" y="20168"/>
                  </a:cubicBezTo>
                  <a:cubicBezTo>
                    <a:pt x="29456" y="20307"/>
                    <a:pt x="29434" y="20440"/>
                    <a:pt x="29413" y="20568"/>
                  </a:cubicBezTo>
                  <a:cubicBezTo>
                    <a:pt x="29403" y="20631"/>
                    <a:pt x="29391" y="20694"/>
                    <a:pt x="29381" y="20758"/>
                  </a:cubicBezTo>
                  <a:lnTo>
                    <a:pt x="29333" y="20940"/>
                  </a:lnTo>
                  <a:cubicBezTo>
                    <a:pt x="29368" y="20962"/>
                    <a:pt x="29406" y="20987"/>
                    <a:pt x="29446" y="21012"/>
                  </a:cubicBezTo>
                  <a:cubicBezTo>
                    <a:pt x="29422" y="21077"/>
                    <a:pt x="29402" y="21134"/>
                    <a:pt x="29388" y="21174"/>
                  </a:cubicBezTo>
                  <a:cubicBezTo>
                    <a:pt x="29421" y="21215"/>
                    <a:pt x="29441" y="21242"/>
                    <a:pt x="29477" y="21289"/>
                  </a:cubicBezTo>
                  <a:cubicBezTo>
                    <a:pt x="29405" y="21326"/>
                    <a:pt x="29353" y="21351"/>
                    <a:pt x="29299" y="21377"/>
                  </a:cubicBezTo>
                  <a:cubicBezTo>
                    <a:pt x="29308" y="21271"/>
                    <a:pt x="29315" y="21175"/>
                    <a:pt x="29324" y="21074"/>
                  </a:cubicBezTo>
                  <a:lnTo>
                    <a:pt x="29241" y="21074"/>
                  </a:lnTo>
                  <a:cubicBezTo>
                    <a:pt x="29209" y="21170"/>
                    <a:pt x="29193" y="21311"/>
                    <a:pt x="29149" y="21327"/>
                  </a:cubicBezTo>
                  <a:cubicBezTo>
                    <a:pt x="29037" y="21367"/>
                    <a:pt x="29144" y="21508"/>
                    <a:pt x="29022" y="21534"/>
                  </a:cubicBezTo>
                  <a:cubicBezTo>
                    <a:pt x="28975" y="21543"/>
                    <a:pt x="29029" y="21713"/>
                    <a:pt x="28916" y="21713"/>
                  </a:cubicBezTo>
                  <a:cubicBezTo>
                    <a:pt x="28914" y="21713"/>
                    <a:pt x="28911" y="21713"/>
                    <a:pt x="28909" y="21712"/>
                  </a:cubicBezTo>
                  <a:cubicBezTo>
                    <a:pt x="28900" y="21815"/>
                    <a:pt x="28891" y="21914"/>
                    <a:pt x="28882" y="22013"/>
                  </a:cubicBezTo>
                  <a:cubicBezTo>
                    <a:pt x="28803" y="22073"/>
                    <a:pt x="28720" y="22119"/>
                    <a:pt x="28644" y="22170"/>
                  </a:cubicBezTo>
                  <a:lnTo>
                    <a:pt x="28644" y="22273"/>
                  </a:lnTo>
                  <a:cubicBezTo>
                    <a:pt x="28592" y="22301"/>
                    <a:pt x="28550" y="22326"/>
                    <a:pt x="28504" y="22352"/>
                  </a:cubicBezTo>
                  <a:cubicBezTo>
                    <a:pt x="28503" y="22392"/>
                    <a:pt x="28500" y="22429"/>
                    <a:pt x="28498" y="22466"/>
                  </a:cubicBezTo>
                  <a:cubicBezTo>
                    <a:pt x="28456" y="22461"/>
                    <a:pt x="28413" y="22457"/>
                    <a:pt x="28363" y="22451"/>
                  </a:cubicBezTo>
                  <a:cubicBezTo>
                    <a:pt x="28353" y="22511"/>
                    <a:pt x="28345" y="22555"/>
                    <a:pt x="28339" y="22594"/>
                  </a:cubicBezTo>
                  <a:cubicBezTo>
                    <a:pt x="28306" y="22608"/>
                    <a:pt x="28279" y="22620"/>
                    <a:pt x="28241" y="22636"/>
                  </a:cubicBezTo>
                  <a:cubicBezTo>
                    <a:pt x="28234" y="22756"/>
                    <a:pt x="28225" y="22873"/>
                    <a:pt x="28217" y="22989"/>
                  </a:cubicBezTo>
                  <a:cubicBezTo>
                    <a:pt x="28198" y="22997"/>
                    <a:pt x="28175" y="23006"/>
                    <a:pt x="28151" y="23014"/>
                  </a:cubicBezTo>
                  <a:cubicBezTo>
                    <a:pt x="28156" y="23044"/>
                    <a:pt x="28157" y="23065"/>
                    <a:pt x="28160" y="23085"/>
                  </a:cubicBezTo>
                  <a:cubicBezTo>
                    <a:pt x="28128" y="23101"/>
                    <a:pt x="28095" y="23117"/>
                    <a:pt x="28060" y="23134"/>
                  </a:cubicBezTo>
                  <a:cubicBezTo>
                    <a:pt x="28045" y="23238"/>
                    <a:pt x="28016" y="23328"/>
                    <a:pt x="27992" y="23429"/>
                  </a:cubicBezTo>
                  <a:cubicBezTo>
                    <a:pt x="27954" y="23443"/>
                    <a:pt x="27916" y="23456"/>
                    <a:pt x="27861" y="23475"/>
                  </a:cubicBezTo>
                  <a:cubicBezTo>
                    <a:pt x="27854" y="23707"/>
                    <a:pt x="27617" y="23822"/>
                    <a:pt x="27521" y="24019"/>
                  </a:cubicBezTo>
                  <a:cubicBezTo>
                    <a:pt x="27523" y="24072"/>
                    <a:pt x="27524" y="24124"/>
                    <a:pt x="27526" y="24156"/>
                  </a:cubicBezTo>
                  <a:cubicBezTo>
                    <a:pt x="27463" y="24203"/>
                    <a:pt x="27408" y="24244"/>
                    <a:pt x="27358" y="24281"/>
                  </a:cubicBezTo>
                  <a:cubicBezTo>
                    <a:pt x="27374" y="24458"/>
                    <a:pt x="27304" y="24578"/>
                    <a:pt x="27214" y="24720"/>
                  </a:cubicBezTo>
                  <a:cubicBezTo>
                    <a:pt x="27148" y="24820"/>
                    <a:pt x="27009" y="24848"/>
                    <a:pt x="26996" y="24937"/>
                  </a:cubicBezTo>
                  <a:cubicBezTo>
                    <a:pt x="26973" y="25089"/>
                    <a:pt x="26840" y="25139"/>
                    <a:pt x="26776" y="25242"/>
                  </a:cubicBezTo>
                  <a:cubicBezTo>
                    <a:pt x="26778" y="25264"/>
                    <a:pt x="26780" y="25286"/>
                    <a:pt x="26780" y="25308"/>
                  </a:cubicBezTo>
                  <a:lnTo>
                    <a:pt x="26752" y="25311"/>
                  </a:lnTo>
                  <a:lnTo>
                    <a:pt x="26762" y="25242"/>
                  </a:lnTo>
                  <a:lnTo>
                    <a:pt x="26776" y="25242"/>
                  </a:lnTo>
                  <a:cubicBezTo>
                    <a:pt x="26748" y="25236"/>
                    <a:pt x="26723" y="25232"/>
                    <a:pt x="26699" y="25226"/>
                  </a:cubicBezTo>
                  <a:cubicBezTo>
                    <a:pt x="26665" y="25302"/>
                    <a:pt x="26636" y="25367"/>
                    <a:pt x="26609" y="25429"/>
                  </a:cubicBezTo>
                  <a:cubicBezTo>
                    <a:pt x="26631" y="25511"/>
                    <a:pt x="26653" y="25591"/>
                    <a:pt x="26684" y="25699"/>
                  </a:cubicBezTo>
                  <a:cubicBezTo>
                    <a:pt x="26614" y="25651"/>
                    <a:pt x="26564" y="25616"/>
                    <a:pt x="26509" y="25579"/>
                  </a:cubicBezTo>
                  <a:cubicBezTo>
                    <a:pt x="26481" y="25616"/>
                    <a:pt x="26462" y="25639"/>
                    <a:pt x="26446" y="25660"/>
                  </a:cubicBezTo>
                  <a:cubicBezTo>
                    <a:pt x="26478" y="25710"/>
                    <a:pt x="26505" y="25752"/>
                    <a:pt x="26536" y="25802"/>
                  </a:cubicBezTo>
                  <a:cubicBezTo>
                    <a:pt x="26483" y="25807"/>
                    <a:pt x="26456" y="25810"/>
                    <a:pt x="26419" y="25813"/>
                  </a:cubicBezTo>
                  <a:cubicBezTo>
                    <a:pt x="26447" y="25870"/>
                    <a:pt x="26471" y="25920"/>
                    <a:pt x="26496" y="25969"/>
                  </a:cubicBezTo>
                  <a:cubicBezTo>
                    <a:pt x="26343" y="25935"/>
                    <a:pt x="26206" y="25904"/>
                    <a:pt x="26080" y="25876"/>
                  </a:cubicBezTo>
                  <a:cubicBezTo>
                    <a:pt x="26033" y="25972"/>
                    <a:pt x="25997" y="26045"/>
                    <a:pt x="25960" y="26119"/>
                  </a:cubicBezTo>
                  <a:cubicBezTo>
                    <a:pt x="25922" y="26089"/>
                    <a:pt x="25900" y="26073"/>
                    <a:pt x="25878" y="26054"/>
                  </a:cubicBezTo>
                  <a:cubicBezTo>
                    <a:pt x="25859" y="26094"/>
                    <a:pt x="25846" y="26123"/>
                    <a:pt x="25832" y="26151"/>
                  </a:cubicBezTo>
                  <a:cubicBezTo>
                    <a:pt x="25774" y="26148"/>
                    <a:pt x="25722" y="26147"/>
                    <a:pt x="25674" y="26145"/>
                  </a:cubicBezTo>
                  <a:cubicBezTo>
                    <a:pt x="25666" y="26175"/>
                    <a:pt x="25660" y="26204"/>
                    <a:pt x="25654" y="26232"/>
                  </a:cubicBezTo>
                  <a:cubicBezTo>
                    <a:pt x="25625" y="26234"/>
                    <a:pt x="25599" y="26235"/>
                    <a:pt x="25574" y="26236"/>
                  </a:cubicBezTo>
                  <a:cubicBezTo>
                    <a:pt x="25565" y="26270"/>
                    <a:pt x="25556" y="26300"/>
                    <a:pt x="25547" y="26337"/>
                  </a:cubicBezTo>
                  <a:cubicBezTo>
                    <a:pt x="25491" y="26353"/>
                    <a:pt x="25435" y="26367"/>
                    <a:pt x="25378" y="26385"/>
                  </a:cubicBezTo>
                  <a:cubicBezTo>
                    <a:pt x="25415" y="26501"/>
                    <a:pt x="25256" y="26445"/>
                    <a:pt x="25244" y="26531"/>
                  </a:cubicBezTo>
                  <a:cubicBezTo>
                    <a:pt x="25237" y="26585"/>
                    <a:pt x="25209" y="26595"/>
                    <a:pt x="25175" y="26595"/>
                  </a:cubicBezTo>
                  <a:cubicBezTo>
                    <a:pt x="25154" y="26595"/>
                    <a:pt x="25132" y="26592"/>
                    <a:pt x="25110" y="26592"/>
                  </a:cubicBezTo>
                  <a:cubicBezTo>
                    <a:pt x="25081" y="26592"/>
                    <a:pt x="25054" y="26598"/>
                    <a:pt x="25037" y="26628"/>
                  </a:cubicBezTo>
                  <a:cubicBezTo>
                    <a:pt x="25001" y="26688"/>
                    <a:pt x="24944" y="26740"/>
                    <a:pt x="24869" y="26828"/>
                  </a:cubicBezTo>
                  <a:cubicBezTo>
                    <a:pt x="24878" y="26750"/>
                    <a:pt x="24881" y="26721"/>
                    <a:pt x="24888" y="26656"/>
                  </a:cubicBezTo>
                  <a:lnTo>
                    <a:pt x="24888" y="26656"/>
                  </a:lnTo>
                  <a:cubicBezTo>
                    <a:pt x="24810" y="26721"/>
                    <a:pt x="24767" y="26757"/>
                    <a:pt x="24713" y="26801"/>
                  </a:cubicBezTo>
                  <a:cubicBezTo>
                    <a:pt x="24763" y="26812"/>
                    <a:pt x="24789" y="26818"/>
                    <a:pt x="24869" y="26834"/>
                  </a:cubicBezTo>
                  <a:cubicBezTo>
                    <a:pt x="24726" y="26897"/>
                    <a:pt x="24629" y="26940"/>
                    <a:pt x="24535" y="26982"/>
                  </a:cubicBezTo>
                  <a:cubicBezTo>
                    <a:pt x="24535" y="27004"/>
                    <a:pt x="24530" y="27025"/>
                    <a:pt x="24527" y="27047"/>
                  </a:cubicBezTo>
                  <a:lnTo>
                    <a:pt x="24500" y="27044"/>
                  </a:lnTo>
                  <a:lnTo>
                    <a:pt x="24523" y="26979"/>
                  </a:lnTo>
                  <a:cubicBezTo>
                    <a:pt x="24527" y="26981"/>
                    <a:pt x="24533" y="26981"/>
                    <a:pt x="24535" y="26981"/>
                  </a:cubicBezTo>
                  <a:cubicBezTo>
                    <a:pt x="24516" y="26957"/>
                    <a:pt x="24500" y="26932"/>
                    <a:pt x="24485" y="26909"/>
                  </a:cubicBezTo>
                  <a:cubicBezTo>
                    <a:pt x="24183" y="27018"/>
                    <a:pt x="24191" y="27025"/>
                    <a:pt x="24117" y="27119"/>
                  </a:cubicBezTo>
                  <a:cubicBezTo>
                    <a:pt x="24094" y="27115"/>
                    <a:pt x="24072" y="27113"/>
                    <a:pt x="24050" y="27113"/>
                  </a:cubicBezTo>
                  <a:cubicBezTo>
                    <a:pt x="23969" y="27113"/>
                    <a:pt x="23892" y="27140"/>
                    <a:pt x="23817" y="27187"/>
                  </a:cubicBezTo>
                  <a:cubicBezTo>
                    <a:pt x="23765" y="27218"/>
                    <a:pt x="23690" y="27218"/>
                    <a:pt x="23649" y="27255"/>
                  </a:cubicBezTo>
                  <a:cubicBezTo>
                    <a:pt x="23561" y="27333"/>
                    <a:pt x="23487" y="27427"/>
                    <a:pt x="23403" y="27516"/>
                  </a:cubicBezTo>
                  <a:cubicBezTo>
                    <a:pt x="23286" y="27522"/>
                    <a:pt x="23167" y="27527"/>
                    <a:pt x="23103" y="27669"/>
                  </a:cubicBezTo>
                  <a:cubicBezTo>
                    <a:pt x="23096" y="27686"/>
                    <a:pt x="23075" y="27708"/>
                    <a:pt x="23061" y="27711"/>
                  </a:cubicBezTo>
                  <a:cubicBezTo>
                    <a:pt x="22909" y="27740"/>
                    <a:pt x="22815" y="27834"/>
                    <a:pt x="22709" y="27928"/>
                  </a:cubicBezTo>
                  <a:cubicBezTo>
                    <a:pt x="22656" y="27973"/>
                    <a:pt x="22559" y="27971"/>
                    <a:pt x="22440" y="28001"/>
                  </a:cubicBezTo>
                  <a:cubicBezTo>
                    <a:pt x="22399" y="28031"/>
                    <a:pt x="22385" y="28142"/>
                    <a:pt x="22250" y="28164"/>
                  </a:cubicBezTo>
                  <a:cubicBezTo>
                    <a:pt x="22169" y="28179"/>
                    <a:pt x="22096" y="28289"/>
                    <a:pt x="22019" y="28355"/>
                  </a:cubicBezTo>
                  <a:cubicBezTo>
                    <a:pt x="21995" y="28346"/>
                    <a:pt x="21976" y="28340"/>
                    <a:pt x="21969" y="28337"/>
                  </a:cubicBezTo>
                  <a:cubicBezTo>
                    <a:pt x="21890" y="28418"/>
                    <a:pt x="21817" y="28507"/>
                    <a:pt x="21735" y="28579"/>
                  </a:cubicBezTo>
                  <a:cubicBezTo>
                    <a:pt x="21763" y="28590"/>
                    <a:pt x="21790" y="28602"/>
                    <a:pt x="21822" y="28617"/>
                  </a:cubicBezTo>
                  <a:cubicBezTo>
                    <a:pt x="21785" y="28663"/>
                    <a:pt x="21748" y="28708"/>
                    <a:pt x="21707" y="28761"/>
                  </a:cubicBezTo>
                  <a:cubicBezTo>
                    <a:pt x="21659" y="28718"/>
                    <a:pt x="21625" y="28689"/>
                    <a:pt x="21576" y="28645"/>
                  </a:cubicBezTo>
                  <a:cubicBezTo>
                    <a:pt x="21514" y="28743"/>
                    <a:pt x="21425" y="28783"/>
                    <a:pt x="21324" y="28783"/>
                  </a:cubicBezTo>
                  <a:cubicBezTo>
                    <a:pt x="21285" y="28783"/>
                    <a:pt x="21245" y="28778"/>
                    <a:pt x="21204" y="28767"/>
                  </a:cubicBezTo>
                  <a:cubicBezTo>
                    <a:pt x="21198" y="28824"/>
                    <a:pt x="21195" y="28861"/>
                    <a:pt x="21192" y="28896"/>
                  </a:cubicBezTo>
                  <a:cubicBezTo>
                    <a:pt x="21158" y="28952"/>
                    <a:pt x="21024" y="28908"/>
                    <a:pt x="21072" y="29019"/>
                  </a:cubicBezTo>
                  <a:cubicBezTo>
                    <a:pt x="21110" y="29036"/>
                    <a:pt x="21119" y="29052"/>
                    <a:pt x="21132" y="29079"/>
                  </a:cubicBezTo>
                  <a:cubicBezTo>
                    <a:pt x="21063" y="29126"/>
                    <a:pt x="20991" y="29175"/>
                    <a:pt x="20913" y="29228"/>
                  </a:cubicBezTo>
                  <a:cubicBezTo>
                    <a:pt x="20889" y="29217"/>
                    <a:pt x="20851" y="29201"/>
                    <a:pt x="20807" y="29182"/>
                  </a:cubicBezTo>
                  <a:cubicBezTo>
                    <a:pt x="20902" y="29129"/>
                    <a:pt x="20992" y="29077"/>
                    <a:pt x="21072" y="29019"/>
                  </a:cubicBezTo>
                  <a:lnTo>
                    <a:pt x="21072" y="29019"/>
                  </a:lnTo>
                  <a:cubicBezTo>
                    <a:pt x="21033" y="29035"/>
                    <a:pt x="21000" y="29042"/>
                    <a:pt x="20971" y="29042"/>
                  </a:cubicBezTo>
                  <a:cubicBezTo>
                    <a:pt x="20865" y="29042"/>
                    <a:pt x="20809" y="28957"/>
                    <a:pt x="20755" y="28957"/>
                  </a:cubicBezTo>
                  <a:cubicBezTo>
                    <a:pt x="20754" y="28957"/>
                    <a:pt x="20754" y="28957"/>
                    <a:pt x="20754" y="28957"/>
                  </a:cubicBezTo>
                  <a:cubicBezTo>
                    <a:pt x="20643" y="29005"/>
                    <a:pt x="20539" y="29064"/>
                    <a:pt x="20436" y="29114"/>
                  </a:cubicBezTo>
                  <a:cubicBezTo>
                    <a:pt x="20332" y="29163"/>
                    <a:pt x="20229" y="29210"/>
                    <a:pt x="20127" y="29255"/>
                  </a:cubicBezTo>
                  <a:cubicBezTo>
                    <a:pt x="19925" y="29353"/>
                    <a:pt x="19730" y="29450"/>
                    <a:pt x="19522" y="29531"/>
                  </a:cubicBezTo>
                  <a:cubicBezTo>
                    <a:pt x="19515" y="29551"/>
                    <a:pt x="19502" y="29570"/>
                    <a:pt x="19490" y="29589"/>
                  </a:cubicBezTo>
                  <a:lnTo>
                    <a:pt x="19466" y="29576"/>
                  </a:lnTo>
                  <a:lnTo>
                    <a:pt x="19512" y="29525"/>
                  </a:lnTo>
                  <a:cubicBezTo>
                    <a:pt x="19516" y="29528"/>
                    <a:pt x="19522" y="29531"/>
                    <a:pt x="19522" y="29531"/>
                  </a:cubicBezTo>
                  <a:cubicBezTo>
                    <a:pt x="19512" y="29494"/>
                    <a:pt x="19506" y="29460"/>
                    <a:pt x="19497" y="29413"/>
                  </a:cubicBezTo>
                  <a:cubicBezTo>
                    <a:pt x="19449" y="29453"/>
                    <a:pt x="19433" y="29464"/>
                    <a:pt x="19425" y="29470"/>
                  </a:cubicBezTo>
                  <a:cubicBezTo>
                    <a:pt x="19247" y="29489"/>
                    <a:pt x="19106" y="29511"/>
                    <a:pt x="18952" y="29511"/>
                  </a:cubicBezTo>
                  <a:cubicBezTo>
                    <a:pt x="18938" y="29511"/>
                    <a:pt x="18924" y="29510"/>
                    <a:pt x="18910" y="29510"/>
                  </a:cubicBezTo>
                  <a:cubicBezTo>
                    <a:pt x="18878" y="29484"/>
                    <a:pt x="18838" y="29453"/>
                    <a:pt x="18779" y="29407"/>
                  </a:cubicBezTo>
                  <a:cubicBezTo>
                    <a:pt x="18719" y="29441"/>
                    <a:pt x="18663" y="29481"/>
                    <a:pt x="18598" y="29504"/>
                  </a:cubicBezTo>
                  <a:cubicBezTo>
                    <a:pt x="18515" y="29534"/>
                    <a:pt x="18435" y="29603"/>
                    <a:pt x="18343" y="29603"/>
                  </a:cubicBezTo>
                  <a:cubicBezTo>
                    <a:pt x="18306" y="29603"/>
                    <a:pt x="18267" y="29591"/>
                    <a:pt x="18225" y="29561"/>
                  </a:cubicBezTo>
                  <a:cubicBezTo>
                    <a:pt x="18217" y="29556"/>
                    <a:pt x="18206" y="29554"/>
                    <a:pt x="18193" y="29554"/>
                  </a:cubicBezTo>
                  <a:cubicBezTo>
                    <a:pt x="18165" y="29554"/>
                    <a:pt x="18129" y="29563"/>
                    <a:pt x="18100" y="29564"/>
                  </a:cubicBezTo>
                  <a:cubicBezTo>
                    <a:pt x="18097" y="29564"/>
                    <a:pt x="18094" y="29564"/>
                    <a:pt x="18091" y="29564"/>
                  </a:cubicBezTo>
                  <a:cubicBezTo>
                    <a:pt x="17879" y="29564"/>
                    <a:pt x="17699" y="29674"/>
                    <a:pt x="17513" y="29742"/>
                  </a:cubicBezTo>
                  <a:cubicBezTo>
                    <a:pt x="17482" y="29719"/>
                    <a:pt x="17457" y="29701"/>
                    <a:pt x="17449" y="29695"/>
                  </a:cubicBezTo>
                  <a:cubicBezTo>
                    <a:pt x="17363" y="29719"/>
                    <a:pt x="17286" y="29741"/>
                    <a:pt x="17211" y="29763"/>
                  </a:cubicBezTo>
                  <a:cubicBezTo>
                    <a:pt x="17201" y="29795"/>
                    <a:pt x="17192" y="29828"/>
                    <a:pt x="17189" y="29840"/>
                  </a:cubicBezTo>
                  <a:cubicBezTo>
                    <a:pt x="17020" y="29865"/>
                    <a:pt x="16880" y="29887"/>
                    <a:pt x="16723" y="29910"/>
                  </a:cubicBezTo>
                  <a:cubicBezTo>
                    <a:pt x="16761" y="29873"/>
                    <a:pt x="16781" y="29853"/>
                    <a:pt x="16815" y="29819"/>
                  </a:cubicBezTo>
                  <a:cubicBezTo>
                    <a:pt x="16767" y="29815"/>
                    <a:pt x="16730" y="29810"/>
                    <a:pt x="16693" y="29807"/>
                  </a:cubicBezTo>
                  <a:cubicBezTo>
                    <a:pt x="16674" y="29870"/>
                    <a:pt x="16658" y="29920"/>
                    <a:pt x="16627" y="30021"/>
                  </a:cubicBezTo>
                  <a:cubicBezTo>
                    <a:pt x="16606" y="29913"/>
                    <a:pt x="16596" y="29860"/>
                    <a:pt x="16586" y="29804"/>
                  </a:cubicBezTo>
                  <a:cubicBezTo>
                    <a:pt x="16543" y="29810"/>
                    <a:pt x="16512" y="29816"/>
                    <a:pt x="16478" y="29822"/>
                  </a:cubicBezTo>
                  <a:cubicBezTo>
                    <a:pt x="16497" y="29854"/>
                    <a:pt x="16512" y="29881"/>
                    <a:pt x="16531" y="29912"/>
                  </a:cubicBezTo>
                  <a:cubicBezTo>
                    <a:pt x="16461" y="29913"/>
                    <a:pt x="16402" y="29913"/>
                    <a:pt x="16342" y="29915"/>
                  </a:cubicBezTo>
                  <a:cubicBezTo>
                    <a:pt x="16339" y="29857"/>
                    <a:pt x="16337" y="29812"/>
                    <a:pt x="16333" y="29723"/>
                  </a:cubicBezTo>
                  <a:cubicBezTo>
                    <a:pt x="16234" y="29826"/>
                    <a:pt x="16164" y="29906"/>
                    <a:pt x="16090" y="29973"/>
                  </a:cubicBezTo>
                  <a:cubicBezTo>
                    <a:pt x="16056" y="29943"/>
                    <a:pt x="16012" y="29900"/>
                    <a:pt x="15981" y="29872"/>
                  </a:cubicBezTo>
                  <a:cubicBezTo>
                    <a:pt x="15849" y="29860"/>
                    <a:pt x="15730" y="29850"/>
                    <a:pt x="15618" y="29840"/>
                  </a:cubicBezTo>
                  <a:cubicBezTo>
                    <a:pt x="15600" y="29882"/>
                    <a:pt x="15587" y="29913"/>
                    <a:pt x="15565" y="29969"/>
                  </a:cubicBezTo>
                  <a:cubicBezTo>
                    <a:pt x="15474" y="29898"/>
                    <a:pt x="15404" y="29845"/>
                    <a:pt x="15341" y="29795"/>
                  </a:cubicBezTo>
                  <a:cubicBezTo>
                    <a:pt x="15291" y="29819"/>
                    <a:pt x="15259" y="29834"/>
                    <a:pt x="15229" y="29847"/>
                  </a:cubicBezTo>
                  <a:cubicBezTo>
                    <a:pt x="15207" y="29823"/>
                    <a:pt x="15193" y="29809"/>
                    <a:pt x="15193" y="29809"/>
                  </a:cubicBezTo>
                  <a:cubicBezTo>
                    <a:pt x="15123" y="29819"/>
                    <a:pt x="15063" y="29826"/>
                    <a:pt x="15007" y="29837"/>
                  </a:cubicBezTo>
                  <a:cubicBezTo>
                    <a:pt x="14992" y="29854"/>
                    <a:pt x="14975" y="29869"/>
                    <a:pt x="14957" y="29882"/>
                  </a:cubicBezTo>
                  <a:lnTo>
                    <a:pt x="14939" y="29863"/>
                  </a:lnTo>
                  <a:lnTo>
                    <a:pt x="14998" y="29828"/>
                  </a:lnTo>
                  <a:cubicBezTo>
                    <a:pt x="15003" y="29832"/>
                    <a:pt x="15006" y="29835"/>
                    <a:pt x="15007" y="29837"/>
                  </a:cubicBezTo>
                  <a:cubicBezTo>
                    <a:pt x="14979" y="29794"/>
                    <a:pt x="14954" y="29754"/>
                    <a:pt x="14934" y="29720"/>
                  </a:cubicBezTo>
                  <a:cubicBezTo>
                    <a:pt x="14806" y="29706"/>
                    <a:pt x="14688" y="29706"/>
                    <a:pt x="14576" y="29684"/>
                  </a:cubicBezTo>
                  <a:cubicBezTo>
                    <a:pt x="14551" y="29719"/>
                    <a:pt x="14530" y="29748"/>
                    <a:pt x="14510" y="29778"/>
                  </a:cubicBezTo>
                  <a:cubicBezTo>
                    <a:pt x="14503" y="29770"/>
                    <a:pt x="14497" y="29765"/>
                    <a:pt x="14486" y="29754"/>
                  </a:cubicBezTo>
                  <a:cubicBezTo>
                    <a:pt x="14488" y="29712"/>
                    <a:pt x="14489" y="29666"/>
                    <a:pt x="14491" y="29609"/>
                  </a:cubicBezTo>
                  <a:cubicBezTo>
                    <a:pt x="14327" y="29545"/>
                    <a:pt x="14123" y="29582"/>
                    <a:pt x="13995" y="29447"/>
                  </a:cubicBezTo>
                  <a:cubicBezTo>
                    <a:pt x="13949" y="29457"/>
                    <a:pt x="13903" y="29477"/>
                    <a:pt x="13864" y="29477"/>
                  </a:cubicBezTo>
                  <a:cubicBezTo>
                    <a:pt x="13857" y="29477"/>
                    <a:pt x="13850" y="29476"/>
                    <a:pt x="13843" y="29475"/>
                  </a:cubicBezTo>
                  <a:cubicBezTo>
                    <a:pt x="13777" y="29458"/>
                    <a:pt x="13721" y="29401"/>
                    <a:pt x="13655" y="29389"/>
                  </a:cubicBezTo>
                  <a:cubicBezTo>
                    <a:pt x="13640" y="29386"/>
                    <a:pt x="13624" y="29385"/>
                    <a:pt x="13608" y="29385"/>
                  </a:cubicBezTo>
                  <a:cubicBezTo>
                    <a:pt x="13555" y="29385"/>
                    <a:pt x="13499" y="29398"/>
                    <a:pt x="13445" y="29404"/>
                  </a:cubicBezTo>
                  <a:lnTo>
                    <a:pt x="13337" y="29311"/>
                  </a:lnTo>
                  <a:cubicBezTo>
                    <a:pt x="13270" y="29370"/>
                    <a:pt x="13212" y="29423"/>
                    <a:pt x="13155" y="29469"/>
                  </a:cubicBezTo>
                  <a:cubicBezTo>
                    <a:pt x="13124" y="29420"/>
                    <a:pt x="13100" y="29386"/>
                    <a:pt x="13075" y="29348"/>
                  </a:cubicBezTo>
                  <a:cubicBezTo>
                    <a:pt x="13124" y="29339"/>
                    <a:pt x="13168" y="29344"/>
                    <a:pt x="13275" y="29320"/>
                  </a:cubicBezTo>
                  <a:cubicBezTo>
                    <a:pt x="13106" y="29276"/>
                    <a:pt x="12979" y="29208"/>
                    <a:pt x="12866" y="29208"/>
                  </a:cubicBezTo>
                  <a:cubicBezTo>
                    <a:pt x="12837" y="29208"/>
                    <a:pt x="12809" y="29213"/>
                    <a:pt x="12781" y="29223"/>
                  </a:cubicBezTo>
                  <a:cubicBezTo>
                    <a:pt x="12705" y="29180"/>
                    <a:pt x="12644" y="29122"/>
                    <a:pt x="12606" y="29122"/>
                  </a:cubicBezTo>
                  <a:cubicBezTo>
                    <a:pt x="12604" y="29122"/>
                    <a:pt x="12601" y="29122"/>
                    <a:pt x="12599" y="29123"/>
                  </a:cubicBezTo>
                  <a:cubicBezTo>
                    <a:pt x="12569" y="29131"/>
                    <a:pt x="12540" y="29134"/>
                    <a:pt x="12512" y="29134"/>
                  </a:cubicBezTo>
                  <a:cubicBezTo>
                    <a:pt x="12394" y="29134"/>
                    <a:pt x="12292" y="29077"/>
                    <a:pt x="12216" y="29063"/>
                  </a:cubicBezTo>
                  <a:cubicBezTo>
                    <a:pt x="12085" y="29070"/>
                    <a:pt x="11962" y="29094"/>
                    <a:pt x="11847" y="29094"/>
                  </a:cubicBezTo>
                  <a:cubicBezTo>
                    <a:pt x="11843" y="29094"/>
                    <a:pt x="11840" y="29094"/>
                    <a:pt x="11837" y="29094"/>
                  </a:cubicBezTo>
                  <a:cubicBezTo>
                    <a:pt x="11719" y="29092"/>
                    <a:pt x="11614" y="29049"/>
                    <a:pt x="11519" y="28947"/>
                  </a:cubicBezTo>
                  <a:cubicBezTo>
                    <a:pt x="11460" y="28966"/>
                    <a:pt x="11403" y="28983"/>
                    <a:pt x="11363" y="28997"/>
                  </a:cubicBezTo>
                  <a:cubicBezTo>
                    <a:pt x="11300" y="28972"/>
                    <a:pt x="11253" y="28951"/>
                    <a:pt x="11214" y="28936"/>
                  </a:cubicBezTo>
                  <a:cubicBezTo>
                    <a:pt x="11214" y="28888"/>
                    <a:pt x="11214" y="28854"/>
                    <a:pt x="11214" y="28829"/>
                  </a:cubicBezTo>
                  <a:cubicBezTo>
                    <a:pt x="11088" y="28805"/>
                    <a:pt x="10976" y="28785"/>
                    <a:pt x="10848" y="28761"/>
                  </a:cubicBezTo>
                  <a:cubicBezTo>
                    <a:pt x="10817" y="28771"/>
                    <a:pt x="10767" y="28788"/>
                    <a:pt x="10696" y="28811"/>
                  </a:cubicBezTo>
                  <a:cubicBezTo>
                    <a:pt x="10639" y="28773"/>
                    <a:pt x="10570" y="28727"/>
                    <a:pt x="10502" y="28683"/>
                  </a:cubicBezTo>
                  <a:cubicBezTo>
                    <a:pt x="10459" y="28657"/>
                    <a:pt x="10406" y="28602"/>
                    <a:pt x="10374" y="28602"/>
                  </a:cubicBezTo>
                  <a:cubicBezTo>
                    <a:pt x="10374" y="28602"/>
                    <a:pt x="10373" y="28602"/>
                    <a:pt x="10373" y="28602"/>
                  </a:cubicBezTo>
                  <a:cubicBezTo>
                    <a:pt x="10360" y="28604"/>
                    <a:pt x="10347" y="28604"/>
                    <a:pt x="10334" y="28604"/>
                  </a:cubicBezTo>
                  <a:cubicBezTo>
                    <a:pt x="10167" y="28604"/>
                    <a:pt x="10046" y="28474"/>
                    <a:pt x="9902" y="28411"/>
                  </a:cubicBezTo>
                  <a:cubicBezTo>
                    <a:pt x="9850" y="28389"/>
                    <a:pt x="9831" y="28327"/>
                    <a:pt x="9743" y="28324"/>
                  </a:cubicBezTo>
                  <a:cubicBezTo>
                    <a:pt x="9684" y="28321"/>
                    <a:pt x="9619" y="28227"/>
                    <a:pt x="9543" y="28162"/>
                  </a:cubicBezTo>
                  <a:cubicBezTo>
                    <a:pt x="9484" y="28189"/>
                    <a:pt x="9416" y="28220"/>
                    <a:pt x="9350" y="28251"/>
                  </a:cubicBezTo>
                  <a:cubicBezTo>
                    <a:pt x="9341" y="28184"/>
                    <a:pt x="9333" y="28114"/>
                    <a:pt x="9325" y="28045"/>
                  </a:cubicBezTo>
                  <a:cubicBezTo>
                    <a:pt x="9281" y="28051"/>
                    <a:pt x="9253" y="28053"/>
                    <a:pt x="9231" y="28056"/>
                  </a:cubicBezTo>
                  <a:cubicBezTo>
                    <a:pt x="9213" y="28023"/>
                    <a:pt x="9202" y="27996"/>
                    <a:pt x="9181" y="27955"/>
                  </a:cubicBezTo>
                  <a:cubicBezTo>
                    <a:pt x="9154" y="27964"/>
                    <a:pt x="9131" y="27968"/>
                    <a:pt x="9109" y="27968"/>
                  </a:cubicBezTo>
                  <a:cubicBezTo>
                    <a:pt x="8942" y="27968"/>
                    <a:pt x="8914" y="27729"/>
                    <a:pt x="8744" y="27696"/>
                  </a:cubicBezTo>
                  <a:cubicBezTo>
                    <a:pt x="8701" y="27700"/>
                    <a:pt x="8641" y="27708"/>
                    <a:pt x="8575" y="27715"/>
                  </a:cubicBezTo>
                  <a:cubicBezTo>
                    <a:pt x="8572" y="27662"/>
                    <a:pt x="8569" y="27614"/>
                    <a:pt x="8565" y="27566"/>
                  </a:cubicBezTo>
                  <a:cubicBezTo>
                    <a:pt x="8523" y="27524"/>
                    <a:pt x="8484" y="27483"/>
                    <a:pt x="8437" y="27434"/>
                  </a:cubicBezTo>
                  <a:cubicBezTo>
                    <a:pt x="8416" y="27433"/>
                    <a:pt x="8376" y="27431"/>
                    <a:pt x="8342" y="27430"/>
                  </a:cubicBezTo>
                  <a:cubicBezTo>
                    <a:pt x="8317" y="27384"/>
                    <a:pt x="8301" y="27353"/>
                    <a:pt x="8284" y="27322"/>
                  </a:cubicBezTo>
                  <a:cubicBezTo>
                    <a:pt x="8228" y="27330"/>
                    <a:pt x="8176" y="27336"/>
                    <a:pt x="8122" y="27341"/>
                  </a:cubicBezTo>
                  <a:cubicBezTo>
                    <a:pt x="8106" y="27285"/>
                    <a:pt x="8089" y="27230"/>
                    <a:pt x="8070" y="27160"/>
                  </a:cubicBezTo>
                  <a:cubicBezTo>
                    <a:pt x="8011" y="27140"/>
                    <a:pt x="7951" y="27107"/>
                    <a:pt x="7889" y="27080"/>
                  </a:cubicBezTo>
                  <a:cubicBezTo>
                    <a:pt x="7858" y="27021"/>
                    <a:pt x="7825" y="26953"/>
                    <a:pt x="7794" y="26894"/>
                  </a:cubicBezTo>
                  <a:cubicBezTo>
                    <a:pt x="7673" y="26888"/>
                    <a:pt x="7611" y="26831"/>
                    <a:pt x="7599" y="26718"/>
                  </a:cubicBezTo>
                  <a:cubicBezTo>
                    <a:pt x="7583" y="26725"/>
                    <a:pt x="7567" y="26728"/>
                    <a:pt x="7553" y="26728"/>
                  </a:cubicBezTo>
                  <a:cubicBezTo>
                    <a:pt x="7482" y="26728"/>
                    <a:pt x="7442" y="26647"/>
                    <a:pt x="7380" y="26625"/>
                  </a:cubicBezTo>
                  <a:cubicBezTo>
                    <a:pt x="7303" y="26599"/>
                    <a:pt x="7336" y="26479"/>
                    <a:pt x="7242" y="26479"/>
                  </a:cubicBezTo>
                  <a:cubicBezTo>
                    <a:pt x="7236" y="26479"/>
                    <a:pt x="7230" y="26480"/>
                    <a:pt x="7223" y="26481"/>
                  </a:cubicBezTo>
                  <a:cubicBezTo>
                    <a:pt x="7218" y="26481"/>
                    <a:pt x="7214" y="26482"/>
                    <a:pt x="7210" y="26482"/>
                  </a:cubicBezTo>
                  <a:cubicBezTo>
                    <a:pt x="7132" y="26482"/>
                    <a:pt x="7191" y="26362"/>
                    <a:pt x="7090" y="26351"/>
                  </a:cubicBezTo>
                  <a:cubicBezTo>
                    <a:pt x="7021" y="26344"/>
                    <a:pt x="6952" y="26263"/>
                    <a:pt x="6886" y="26213"/>
                  </a:cubicBezTo>
                  <a:cubicBezTo>
                    <a:pt x="6795" y="26151"/>
                    <a:pt x="6699" y="26098"/>
                    <a:pt x="6605" y="26041"/>
                  </a:cubicBezTo>
                  <a:cubicBezTo>
                    <a:pt x="6576" y="26066"/>
                    <a:pt x="6549" y="26083"/>
                    <a:pt x="6525" y="26083"/>
                  </a:cubicBezTo>
                  <a:cubicBezTo>
                    <a:pt x="6497" y="26083"/>
                    <a:pt x="6474" y="26060"/>
                    <a:pt x="6456" y="26001"/>
                  </a:cubicBezTo>
                  <a:cubicBezTo>
                    <a:pt x="6502" y="25991"/>
                    <a:pt x="6545" y="25981"/>
                    <a:pt x="6590" y="25970"/>
                  </a:cubicBezTo>
                  <a:cubicBezTo>
                    <a:pt x="6527" y="25842"/>
                    <a:pt x="6470" y="25727"/>
                    <a:pt x="6408" y="25604"/>
                  </a:cubicBezTo>
                  <a:cubicBezTo>
                    <a:pt x="6400" y="25604"/>
                    <a:pt x="6371" y="25601"/>
                    <a:pt x="6343" y="25598"/>
                  </a:cubicBezTo>
                  <a:lnTo>
                    <a:pt x="6334" y="25514"/>
                  </a:lnTo>
                  <a:cubicBezTo>
                    <a:pt x="6309" y="25513"/>
                    <a:pt x="6289" y="25511"/>
                    <a:pt x="6268" y="25510"/>
                  </a:cubicBezTo>
                  <a:cubicBezTo>
                    <a:pt x="6247" y="25466"/>
                    <a:pt x="6224" y="25418"/>
                    <a:pt x="6200" y="25370"/>
                  </a:cubicBezTo>
                  <a:cubicBezTo>
                    <a:pt x="6147" y="25391"/>
                    <a:pt x="6114" y="25404"/>
                    <a:pt x="6078" y="25417"/>
                  </a:cubicBezTo>
                  <a:cubicBezTo>
                    <a:pt x="6064" y="25370"/>
                    <a:pt x="6049" y="25326"/>
                    <a:pt x="6037" y="25286"/>
                  </a:cubicBezTo>
                  <a:cubicBezTo>
                    <a:pt x="5988" y="25282"/>
                    <a:pt x="5962" y="25274"/>
                    <a:pt x="5934" y="25270"/>
                  </a:cubicBezTo>
                  <a:cubicBezTo>
                    <a:pt x="5933" y="25240"/>
                    <a:pt x="5931" y="25211"/>
                    <a:pt x="5930" y="25195"/>
                  </a:cubicBezTo>
                  <a:cubicBezTo>
                    <a:pt x="5844" y="25154"/>
                    <a:pt x="5765" y="25117"/>
                    <a:pt x="5690" y="25082"/>
                  </a:cubicBezTo>
                  <a:cubicBezTo>
                    <a:pt x="5678" y="25024"/>
                    <a:pt x="5669" y="24976"/>
                    <a:pt x="5660" y="24932"/>
                  </a:cubicBezTo>
                  <a:cubicBezTo>
                    <a:pt x="5582" y="24915"/>
                    <a:pt x="5522" y="24902"/>
                    <a:pt x="5451" y="24887"/>
                  </a:cubicBezTo>
                  <a:cubicBezTo>
                    <a:pt x="5482" y="24842"/>
                    <a:pt x="5499" y="24820"/>
                    <a:pt x="5519" y="24789"/>
                  </a:cubicBezTo>
                  <a:cubicBezTo>
                    <a:pt x="5482" y="24774"/>
                    <a:pt x="5450" y="24762"/>
                    <a:pt x="5443" y="24761"/>
                  </a:cubicBezTo>
                  <a:cubicBezTo>
                    <a:pt x="5376" y="24656"/>
                    <a:pt x="5338" y="24528"/>
                    <a:pt x="5266" y="24498"/>
                  </a:cubicBezTo>
                  <a:cubicBezTo>
                    <a:pt x="5148" y="24445"/>
                    <a:pt x="5098" y="24318"/>
                    <a:pt x="5012" y="24277"/>
                  </a:cubicBezTo>
                  <a:cubicBezTo>
                    <a:pt x="4894" y="24221"/>
                    <a:pt x="4829" y="24124"/>
                    <a:pt x="4786" y="24027"/>
                  </a:cubicBezTo>
                  <a:cubicBezTo>
                    <a:pt x="4756" y="23955"/>
                    <a:pt x="4632" y="24005"/>
                    <a:pt x="4656" y="23885"/>
                  </a:cubicBezTo>
                  <a:cubicBezTo>
                    <a:pt x="4658" y="23868"/>
                    <a:pt x="4557" y="23815"/>
                    <a:pt x="4503" y="23777"/>
                  </a:cubicBezTo>
                  <a:cubicBezTo>
                    <a:pt x="4498" y="23810"/>
                    <a:pt x="4492" y="23838"/>
                    <a:pt x="4488" y="23866"/>
                  </a:cubicBezTo>
                  <a:cubicBezTo>
                    <a:pt x="4423" y="23815"/>
                    <a:pt x="4361" y="23763"/>
                    <a:pt x="4291" y="23706"/>
                  </a:cubicBezTo>
                  <a:cubicBezTo>
                    <a:pt x="4291" y="23696"/>
                    <a:pt x="4294" y="23666"/>
                    <a:pt x="4297" y="23634"/>
                  </a:cubicBezTo>
                  <a:cubicBezTo>
                    <a:pt x="4233" y="23588"/>
                    <a:pt x="4189" y="23491"/>
                    <a:pt x="4139" y="23472"/>
                  </a:cubicBezTo>
                  <a:cubicBezTo>
                    <a:pt x="4008" y="23424"/>
                    <a:pt x="4091" y="23331"/>
                    <a:pt x="4048" y="23260"/>
                  </a:cubicBezTo>
                  <a:cubicBezTo>
                    <a:pt x="4010" y="23195"/>
                    <a:pt x="4024" y="23097"/>
                    <a:pt x="4017" y="23013"/>
                  </a:cubicBezTo>
                  <a:lnTo>
                    <a:pt x="4017" y="23013"/>
                  </a:lnTo>
                  <a:cubicBezTo>
                    <a:pt x="3983" y="23023"/>
                    <a:pt x="3957" y="23031"/>
                    <a:pt x="3933" y="23037"/>
                  </a:cubicBezTo>
                  <a:cubicBezTo>
                    <a:pt x="3916" y="22998"/>
                    <a:pt x="3908" y="22944"/>
                    <a:pt x="3883" y="22931"/>
                  </a:cubicBezTo>
                  <a:cubicBezTo>
                    <a:pt x="3827" y="22898"/>
                    <a:pt x="3818" y="22864"/>
                    <a:pt x="3820" y="22804"/>
                  </a:cubicBezTo>
                  <a:cubicBezTo>
                    <a:pt x="3820" y="22759"/>
                    <a:pt x="3795" y="22704"/>
                    <a:pt x="3768" y="22661"/>
                  </a:cubicBezTo>
                  <a:cubicBezTo>
                    <a:pt x="3742" y="22622"/>
                    <a:pt x="3698" y="22592"/>
                    <a:pt x="3660" y="22557"/>
                  </a:cubicBezTo>
                  <a:cubicBezTo>
                    <a:pt x="3658" y="22529"/>
                    <a:pt x="3655" y="22491"/>
                    <a:pt x="3654" y="22451"/>
                  </a:cubicBezTo>
                  <a:cubicBezTo>
                    <a:pt x="3651" y="22420"/>
                    <a:pt x="3651" y="22387"/>
                    <a:pt x="3651" y="22387"/>
                  </a:cubicBezTo>
                  <a:cubicBezTo>
                    <a:pt x="3651" y="22387"/>
                    <a:pt x="3651" y="22388"/>
                    <a:pt x="3651" y="22391"/>
                  </a:cubicBezTo>
                  <a:cubicBezTo>
                    <a:pt x="3589" y="22298"/>
                    <a:pt x="3511" y="22222"/>
                    <a:pt x="3523" y="22188"/>
                  </a:cubicBezTo>
                  <a:cubicBezTo>
                    <a:pt x="3558" y="22086"/>
                    <a:pt x="3448" y="22108"/>
                    <a:pt x="3434" y="22061"/>
                  </a:cubicBezTo>
                  <a:cubicBezTo>
                    <a:pt x="3418" y="21992"/>
                    <a:pt x="3409" y="21921"/>
                    <a:pt x="3405" y="21895"/>
                  </a:cubicBezTo>
                  <a:cubicBezTo>
                    <a:pt x="3323" y="21760"/>
                    <a:pt x="3259" y="21655"/>
                    <a:pt x="3174" y="21514"/>
                  </a:cubicBezTo>
                  <a:cubicBezTo>
                    <a:pt x="3202" y="21473"/>
                    <a:pt x="3237" y="21424"/>
                    <a:pt x="3270" y="21378"/>
                  </a:cubicBezTo>
                  <a:cubicBezTo>
                    <a:pt x="3201" y="21281"/>
                    <a:pt x="3139" y="21200"/>
                    <a:pt x="3083" y="21117"/>
                  </a:cubicBezTo>
                  <a:cubicBezTo>
                    <a:pt x="3021" y="21022"/>
                    <a:pt x="2965" y="20925"/>
                    <a:pt x="2899" y="20819"/>
                  </a:cubicBezTo>
                  <a:cubicBezTo>
                    <a:pt x="2928" y="20668"/>
                    <a:pt x="2867" y="20538"/>
                    <a:pt x="2753" y="20424"/>
                  </a:cubicBezTo>
                  <a:cubicBezTo>
                    <a:pt x="2758" y="20375"/>
                    <a:pt x="2778" y="20319"/>
                    <a:pt x="2762" y="20278"/>
                  </a:cubicBezTo>
                  <a:cubicBezTo>
                    <a:pt x="2737" y="20206"/>
                    <a:pt x="2646" y="20124"/>
                    <a:pt x="2659" y="20078"/>
                  </a:cubicBezTo>
                  <a:cubicBezTo>
                    <a:pt x="2687" y="19982"/>
                    <a:pt x="2638" y="19915"/>
                    <a:pt x="2621" y="19835"/>
                  </a:cubicBezTo>
                  <a:cubicBezTo>
                    <a:pt x="2613" y="19807"/>
                    <a:pt x="2600" y="19770"/>
                    <a:pt x="2580" y="19754"/>
                  </a:cubicBezTo>
                  <a:cubicBezTo>
                    <a:pt x="2480" y="19673"/>
                    <a:pt x="2428" y="19562"/>
                    <a:pt x="2381" y="19447"/>
                  </a:cubicBezTo>
                  <a:cubicBezTo>
                    <a:pt x="2344" y="19331"/>
                    <a:pt x="2315" y="19210"/>
                    <a:pt x="2241" y="19113"/>
                  </a:cubicBezTo>
                  <a:cubicBezTo>
                    <a:pt x="2265" y="18991"/>
                    <a:pt x="2119" y="18914"/>
                    <a:pt x="2160" y="18789"/>
                  </a:cubicBezTo>
                  <a:cubicBezTo>
                    <a:pt x="1962" y="18641"/>
                    <a:pt x="1960" y="18639"/>
                    <a:pt x="1976" y="18613"/>
                  </a:cubicBezTo>
                  <a:lnTo>
                    <a:pt x="2047" y="18574"/>
                  </a:lnTo>
                  <a:cubicBezTo>
                    <a:pt x="1957" y="18414"/>
                    <a:pt x="1925" y="18229"/>
                    <a:pt x="1896" y="18048"/>
                  </a:cubicBezTo>
                  <a:cubicBezTo>
                    <a:pt x="1876" y="17865"/>
                    <a:pt x="1847" y="17689"/>
                    <a:pt x="1731" y="17542"/>
                  </a:cubicBezTo>
                  <a:cubicBezTo>
                    <a:pt x="1759" y="17459"/>
                    <a:pt x="1781" y="17393"/>
                    <a:pt x="1798" y="17340"/>
                  </a:cubicBezTo>
                  <a:cubicBezTo>
                    <a:pt x="1729" y="17243"/>
                    <a:pt x="1659" y="17144"/>
                    <a:pt x="1594" y="17052"/>
                  </a:cubicBezTo>
                  <a:cubicBezTo>
                    <a:pt x="1617" y="16999"/>
                    <a:pt x="1634" y="16963"/>
                    <a:pt x="1651" y="16927"/>
                  </a:cubicBezTo>
                  <a:cubicBezTo>
                    <a:pt x="1619" y="16872"/>
                    <a:pt x="1590" y="16819"/>
                    <a:pt x="1562" y="16771"/>
                  </a:cubicBezTo>
                  <a:cubicBezTo>
                    <a:pt x="1585" y="16735"/>
                    <a:pt x="1601" y="16710"/>
                    <a:pt x="1617" y="16687"/>
                  </a:cubicBezTo>
                  <a:cubicBezTo>
                    <a:pt x="1597" y="16665"/>
                    <a:pt x="1576" y="16643"/>
                    <a:pt x="1560" y="16622"/>
                  </a:cubicBezTo>
                  <a:cubicBezTo>
                    <a:pt x="1574" y="16602"/>
                    <a:pt x="1587" y="16583"/>
                    <a:pt x="1591" y="16578"/>
                  </a:cubicBezTo>
                  <a:lnTo>
                    <a:pt x="1591" y="16578"/>
                  </a:lnTo>
                  <a:cubicBezTo>
                    <a:pt x="1591" y="16579"/>
                    <a:pt x="1591" y="16579"/>
                    <a:pt x="1591" y="16579"/>
                  </a:cubicBezTo>
                  <a:cubicBezTo>
                    <a:pt x="1592" y="16578"/>
                    <a:pt x="1592" y="16577"/>
                    <a:pt x="1592" y="16577"/>
                  </a:cubicBezTo>
                  <a:lnTo>
                    <a:pt x="1592" y="16577"/>
                  </a:lnTo>
                  <a:cubicBezTo>
                    <a:pt x="1592" y="16577"/>
                    <a:pt x="1592" y="16577"/>
                    <a:pt x="1591" y="16578"/>
                  </a:cubicBezTo>
                  <a:lnTo>
                    <a:pt x="1591" y="16578"/>
                  </a:lnTo>
                  <a:cubicBezTo>
                    <a:pt x="1575" y="16389"/>
                    <a:pt x="1547" y="16232"/>
                    <a:pt x="1553" y="16076"/>
                  </a:cubicBezTo>
                  <a:cubicBezTo>
                    <a:pt x="1557" y="15920"/>
                    <a:pt x="1595" y="15769"/>
                    <a:pt x="1620" y="15611"/>
                  </a:cubicBezTo>
                  <a:cubicBezTo>
                    <a:pt x="1645" y="15602"/>
                    <a:pt x="1679" y="15589"/>
                    <a:pt x="1720" y="15573"/>
                  </a:cubicBezTo>
                  <a:cubicBezTo>
                    <a:pt x="1710" y="15535"/>
                    <a:pt x="1700" y="15504"/>
                    <a:pt x="1690" y="15467"/>
                  </a:cubicBezTo>
                  <a:cubicBezTo>
                    <a:pt x="1657" y="15497"/>
                    <a:pt x="1638" y="15511"/>
                    <a:pt x="1598" y="15547"/>
                  </a:cubicBezTo>
                  <a:cubicBezTo>
                    <a:pt x="1597" y="15444"/>
                    <a:pt x="1590" y="15369"/>
                    <a:pt x="1595" y="15295"/>
                  </a:cubicBezTo>
                  <a:cubicBezTo>
                    <a:pt x="1598" y="15257"/>
                    <a:pt x="1625" y="15224"/>
                    <a:pt x="1637" y="15186"/>
                  </a:cubicBezTo>
                  <a:cubicBezTo>
                    <a:pt x="1650" y="15140"/>
                    <a:pt x="1684" y="14855"/>
                    <a:pt x="1682" y="14790"/>
                  </a:cubicBezTo>
                  <a:cubicBezTo>
                    <a:pt x="1682" y="14717"/>
                    <a:pt x="1695" y="14651"/>
                    <a:pt x="1651" y="14577"/>
                  </a:cubicBezTo>
                  <a:cubicBezTo>
                    <a:pt x="1628" y="14540"/>
                    <a:pt x="1675" y="14448"/>
                    <a:pt x="1681" y="14420"/>
                  </a:cubicBezTo>
                  <a:cubicBezTo>
                    <a:pt x="1673" y="14194"/>
                    <a:pt x="1681" y="13981"/>
                    <a:pt x="1718" y="13780"/>
                  </a:cubicBezTo>
                  <a:cubicBezTo>
                    <a:pt x="1753" y="13579"/>
                    <a:pt x="1851" y="13396"/>
                    <a:pt x="1971" y="13223"/>
                  </a:cubicBezTo>
                  <a:cubicBezTo>
                    <a:pt x="1943" y="13210"/>
                    <a:pt x="1918" y="13200"/>
                    <a:pt x="1872" y="13178"/>
                  </a:cubicBezTo>
                  <a:cubicBezTo>
                    <a:pt x="1879" y="13145"/>
                    <a:pt x="1904" y="13094"/>
                    <a:pt x="1891" y="13069"/>
                  </a:cubicBezTo>
                  <a:cubicBezTo>
                    <a:pt x="1813" y="12922"/>
                    <a:pt x="1890" y="12804"/>
                    <a:pt x="1969" y="12710"/>
                  </a:cubicBezTo>
                  <a:cubicBezTo>
                    <a:pt x="2053" y="12611"/>
                    <a:pt x="2059" y="12528"/>
                    <a:pt x="2037" y="12401"/>
                  </a:cubicBezTo>
                  <a:cubicBezTo>
                    <a:pt x="2022" y="12327"/>
                    <a:pt x="2084" y="12236"/>
                    <a:pt x="2099" y="12211"/>
                  </a:cubicBezTo>
                  <a:cubicBezTo>
                    <a:pt x="2127" y="12033"/>
                    <a:pt x="2146" y="11908"/>
                    <a:pt x="2177" y="11718"/>
                  </a:cubicBezTo>
                  <a:lnTo>
                    <a:pt x="2177" y="11718"/>
                  </a:lnTo>
                  <a:cubicBezTo>
                    <a:pt x="2091" y="11798"/>
                    <a:pt x="2053" y="11833"/>
                    <a:pt x="2012" y="11871"/>
                  </a:cubicBezTo>
                  <a:cubicBezTo>
                    <a:pt x="2003" y="11814"/>
                    <a:pt x="1993" y="11752"/>
                    <a:pt x="1984" y="11699"/>
                  </a:cubicBezTo>
                  <a:cubicBezTo>
                    <a:pt x="2046" y="11679"/>
                    <a:pt x="2109" y="11658"/>
                    <a:pt x="2165" y="11639"/>
                  </a:cubicBezTo>
                  <a:cubicBezTo>
                    <a:pt x="2246" y="11445"/>
                    <a:pt x="2246" y="11226"/>
                    <a:pt x="2399" y="11090"/>
                  </a:cubicBezTo>
                  <a:cubicBezTo>
                    <a:pt x="2384" y="11053"/>
                    <a:pt x="2372" y="11024"/>
                    <a:pt x="2365" y="11005"/>
                  </a:cubicBezTo>
                  <a:cubicBezTo>
                    <a:pt x="2422" y="10937"/>
                    <a:pt x="2483" y="10874"/>
                    <a:pt x="2549" y="10817"/>
                  </a:cubicBezTo>
                  <a:cubicBezTo>
                    <a:pt x="2543" y="10771"/>
                    <a:pt x="2537" y="10733"/>
                    <a:pt x="2531" y="10694"/>
                  </a:cubicBezTo>
                  <a:lnTo>
                    <a:pt x="2661" y="10546"/>
                  </a:lnTo>
                  <a:cubicBezTo>
                    <a:pt x="2618" y="10506"/>
                    <a:pt x="2593" y="10483"/>
                    <a:pt x="2563" y="10456"/>
                  </a:cubicBezTo>
                  <a:cubicBezTo>
                    <a:pt x="2596" y="10438"/>
                    <a:pt x="2640" y="10427"/>
                    <a:pt x="2644" y="10409"/>
                  </a:cubicBezTo>
                  <a:cubicBezTo>
                    <a:pt x="2656" y="10363"/>
                    <a:pt x="2631" y="10290"/>
                    <a:pt x="2653" y="10271"/>
                  </a:cubicBezTo>
                  <a:cubicBezTo>
                    <a:pt x="2699" y="10229"/>
                    <a:pt x="2737" y="10216"/>
                    <a:pt x="2739" y="10129"/>
                  </a:cubicBezTo>
                  <a:cubicBezTo>
                    <a:pt x="2740" y="10065"/>
                    <a:pt x="2759" y="9937"/>
                    <a:pt x="2793" y="9919"/>
                  </a:cubicBezTo>
                  <a:cubicBezTo>
                    <a:pt x="2934" y="9843"/>
                    <a:pt x="2914" y="9678"/>
                    <a:pt x="2992" y="9581"/>
                  </a:cubicBezTo>
                  <a:cubicBezTo>
                    <a:pt x="2956" y="9512"/>
                    <a:pt x="2925" y="9450"/>
                    <a:pt x="2878" y="9359"/>
                  </a:cubicBezTo>
                  <a:lnTo>
                    <a:pt x="2878" y="9359"/>
                  </a:lnTo>
                  <a:cubicBezTo>
                    <a:pt x="2964" y="9385"/>
                    <a:pt x="3015" y="9401"/>
                    <a:pt x="3092" y="9423"/>
                  </a:cubicBezTo>
                  <a:cubicBezTo>
                    <a:pt x="3030" y="9325"/>
                    <a:pt x="2981" y="9247"/>
                    <a:pt x="2912" y="9138"/>
                  </a:cubicBezTo>
                  <a:cubicBezTo>
                    <a:pt x="3000" y="9129"/>
                    <a:pt x="3050" y="9123"/>
                    <a:pt x="3102" y="9117"/>
                  </a:cubicBezTo>
                  <a:cubicBezTo>
                    <a:pt x="3078" y="9082"/>
                    <a:pt x="3055" y="9047"/>
                    <a:pt x="3030" y="9008"/>
                  </a:cubicBezTo>
                  <a:cubicBezTo>
                    <a:pt x="3056" y="9000"/>
                    <a:pt x="3075" y="8992"/>
                    <a:pt x="3096" y="8983"/>
                  </a:cubicBezTo>
                  <a:cubicBezTo>
                    <a:pt x="3099" y="8951"/>
                    <a:pt x="3102" y="8919"/>
                    <a:pt x="3105" y="8880"/>
                  </a:cubicBezTo>
                  <a:cubicBezTo>
                    <a:pt x="3159" y="8898"/>
                    <a:pt x="3211" y="8916"/>
                    <a:pt x="3256" y="8930"/>
                  </a:cubicBezTo>
                  <a:cubicBezTo>
                    <a:pt x="3362" y="8801"/>
                    <a:pt x="3377" y="8616"/>
                    <a:pt x="3526" y="8543"/>
                  </a:cubicBezTo>
                  <a:cubicBezTo>
                    <a:pt x="3529" y="8468"/>
                    <a:pt x="3532" y="8392"/>
                    <a:pt x="3533" y="8314"/>
                  </a:cubicBezTo>
                  <a:cubicBezTo>
                    <a:pt x="3537" y="8314"/>
                    <a:pt x="3541" y="8314"/>
                    <a:pt x="3545" y="8314"/>
                  </a:cubicBezTo>
                  <a:cubicBezTo>
                    <a:pt x="3580" y="8314"/>
                    <a:pt x="3617" y="8323"/>
                    <a:pt x="3653" y="8323"/>
                  </a:cubicBezTo>
                  <a:cubicBezTo>
                    <a:pt x="3696" y="8323"/>
                    <a:pt x="3738" y="8309"/>
                    <a:pt x="3776" y="8246"/>
                  </a:cubicBezTo>
                  <a:cubicBezTo>
                    <a:pt x="3758" y="8212"/>
                    <a:pt x="3738" y="8174"/>
                    <a:pt x="3715" y="8133"/>
                  </a:cubicBezTo>
                  <a:cubicBezTo>
                    <a:pt x="3743" y="8124"/>
                    <a:pt x="3771" y="8115"/>
                    <a:pt x="3801" y="8105"/>
                  </a:cubicBezTo>
                  <a:cubicBezTo>
                    <a:pt x="3795" y="8067"/>
                    <a:pt x="3786" y="8029"/>
                    <a:pt x="3779" y="7987"/>
                  </a:cubicBezTo>
                  <a:cubicBezTo>
                    <a:pt x="3739" y="7987"/>
                    <a:pt x="3695" y="7989"/>
                    <a:pt x="3648" y="7989"/>
                  </a:cubicBezTo>
                  <a:cubicBezTo>
                    <a:pt x="3643" y="7934"/>
                    <a:pt x="3640" y="7893"/>
                    <a:pt x="3637" y="7851"/>
                  </a:cubicBezTo>
                  <a:cubicBezTo>
                    <a:pt x="3664" y="7836"/>
                    <a:pt x="3698" y="7818"/>
                    <a:pt x="3733" y="7799"/>
                  </a:cubicBezTo>
                  <a:cubicBezTo>
                    <a:pt x="3739" y="7749"/>
                    <a:pt x="3745" y="7700"/>
                    <a:pt x="3751" y="7655"/>
                  </a:cubicBezTo>
                  <a:cubicBezTo>
                    <a:pt x="3771" y="7639"/>
                    <a:pt x="3786" y="7625"/>
                    <a:pt x="3802" y="7615"/>
                  </a:cubicBezTo>
                  <a:cubicBezTo>
                    <a:pt x="3816" y="7608"/>
                    <a:pt x="3831" y="7604"/>
                    <a:pt x="3835" y="7604"/>
                  </a:cubicBezTo>
                  <a:cubicBezTo>
                    <a:pt x="3835" y="7604"/>
                    <a:pt x="3835" y="7604"/>
                    <a:pt x="3835" y="7604"/>
                  </a:cubicBezTo>
                  <a:lnTo>
                    <a:pt x="3835" y="7604"/>
                  </a:lnTo>
                  <a:cubicBezTo>
                    <a:pt x="3929" y="7293"/>
                    <a:pt x="4139" y="7106"/>
                    <a:pt x="4380" y="6950"/>
                  </a:cubicBezTo>
                  <a:cubicBezTo>
                    <a:pt x="4420" y="6804"/>
                    <a:pt x="4420" y="6804"/>
                    <a:pt x="4526" y="6752"/>
                  </a:cubicBezTo>
                  <a:cubicBezTo>
                    <a:pt x="4614" y="6471"/>
                    <a:pt x="4832" y="6359"/>
                    <a:pt x="4990" y="6262"/>
                  </a:cubicBezTo>
                  <a:cubicBezTo>
                    <a:pt x="5031" y="6189"/>
                    <a:pt x="5067" y="6128"/>
                    <a:pt x="5103" y="6070"/>
                  </a:cubicBezTo>
                  <a:cubicBezTo>
                    <a:pt x="5141" y="6017"/>
                    <a:pt x="5178" y="5967"/>
                    <a:pt x="5215" y="5917"/>
                  </a:cubicBezTo>
                  <a:cubicBezTo>
                    <a:pt x="5216" y="5872"/>
                    <a:pt x="5219" y="5822"/>
                    <a:pt x="5221" y="5785"/>
                  </a:cubicBezTo>
                  <a:cubicBezTo>
                    <a:pt x="5319" y="5788"/>
                    <a:pt x="5421" y="5792"/>
                    <a:pt x="5509" y="5795"/>
                  </a:cubicBezTo>
                  <a:cubicBezTo>
                    <a:pt x="5538" y="5708"/>
                    <a:pt x="5562" y="5644"/>
                    <a:pt x="5585" y="5575"/>
                  </a:cubicBezTo>
                  <a:cubicBezTo>
                    <a:pt x="5741" y="5539"/>
                    <a:pt x="5822" y="5420"/>
                    <a:pt x="5874" y="5266"/>
                  </a:cubicBezTo>
                  <a:cubicBezTo>
                    <a:pt x="5916" y="5249"/>
                    <a:pt x="5962" y="5235"/>
                    <a:pt x="5999" y="5221"/>
                  </a:cubicBezTo>
                  <a:cubicBezTo>
                    <a:pt x="6064" y="5143"/>
                    <a:pt x="5968" y="5020"/>
                    <a:pt x="6108" y="4979"/>
                  </a:cubicBezTo>
                  <a:cubicBezTo>
                    <a:pt x="6150" y="5011"/>
                    <a:pt x="6193" y="5043"/>
                    <a:pt x="6233" y="5074"/>
                  </a:cubicBezTo>
                  <a:cubicBezTo>
                    <a:pt x="6300" y="4920"/>
                    <a:pt x="6406" y="4820"/>
                    <a:pt x="6565" y="4776"/>
                  </a:cubicBezTo>
                  <a:cubicBezTo>
                    <a:pt x="6637" y="4757"/>
                    <a:pt x="6756" y="4727"/>
                    <a:pt x="6767" y="4687"/>
                  </a:cubicBezTo>
                  <a:cubicBezTo>
                    <a:pt x="6806" y="4536"/>
                    <a:pt x="6965" y="4508"/>
                    <a:pt x="7032" y="4392"/>
                  </a:cubicBezTo>
                  <a:lnTo>
                    <a:pt x="7114" y="4395"/>
                  </a:lnTo>
                  <a:cubicBezTo>
                    <a:pt x="7092" y="4340"/>
                    <a:pt x="7070" y="4286"/>
                    <a:pt x="7032" y="4190"/>
                  </a:cubicBezTo>
                  <a:lnTo>
                    <a:pt x="7032" y="4190"/>
                  </a:lnTo>
                  <a:cubicBezTo>
                    <a:pt x="7123" y="4270"/>
                    <a:pt x="7163" y="4305"/>
                    <a:pt x="7193" y="4331"/>
                  </a:cubicBezTo>
                  <a:cubicBezTo>
                    <a:pt x="7264" y="4281"/>
                    <a:pt x="7323" y="4242"/>
                    <a:pt x="7377" y="4203"/>
                  </a:cubicBezTo>
                  <a:cubicBezTo>
                    <a:pt x="7366" y="4161"/>
                    <a:pt x="7357" y="4128"/>
                    <a:pt x="7346" y="4094"/>
                  </a:cubicBezTo>
                  <a:lnTo>
                    <a:pt x="7346" y="4094"/>
                  </a:lnTo>
                  <a:cubicBezTo>
                    <a:pt x="7385" y="4096"/>
                    <a:pt x="7413" y="4097"/>
                    <a:pt x="7442" y="4097"/>
                  </a:cubicBezTo>
                  <a:cubicBezTo>
                    <a:pt x="7436" y="4055"/>
                    <a:pt x="7429" y="4016"/>
                    <a:pt x="7421" y="3962"/>
                  </a:cubicBezTo>
                  <a:lnTo>
                    <a:pt x="7421" y="3962"/>
                  </a:lnTo>
                  <a:cubicBezTo>
                    <a:pt x="7471" y="3994"/>
                    <a:pt x="7501" y="4014"/>
                    <a:pt x="7545" y="4041"/>
                  </a:cubicBezTo>
                  <a:cubicBezTo>
                    <a:pt x="7579" y="3993"/>
                    <a:pt x="7607" y="3952"/>
                    <a:pt x="7635" y="3912"/>
                  </a:cubicBezTo>
                  <a:cubicBezTo>
                    <a:pt x="7661" y="3916"/>
                    <a:pt x="7682" y="3919"/>
                    <a:pt x="7691" y="3921"/>
                  </a:cubicBezTo>
                  <a:cubicBezTo>
                    <a:pt x="7717" y="3877"/>
                    <a:pt x="7741" y="3836"/>
                    <a:pt x="7754" y="3813"/>
                  </a:cubicBezTo>
                  <a:cubicBezTo>
                    <a:pt x="7829" y="3827"/>
                    <a:pt x="7883" y="3834"/>
                    <a:pt x="7972" y="3849"/>
                  </a:cubicBezTo>
                  <a:cubicBezTo>
                    <a:pt x="7933" y="3760"/>
                    <a:pt x="7911" y="3712"/>
                    <a:pt x="7878" y="3637"/>
                  </a:cubicBezTo>
                  <a:lnTo>
                    <a:pt x="7878" y="3637"/>
                  </a:lnTo>
                  <a:cubicBezTo>
                    <a:pt x="8010" y="3671"/>
                    <a:pt x="8119" y="3699"/>
                    <a:pt x="8194" y="3718"/>
                  </a:cubicBezTo>
                  <a:cubicBezTo>
                    <a:pt x="8304" y="3640"/>
                    <a:pt x="8373" y="3593"/>
                    <a:pt x="8447" y="3556"/>
                  </a:cubicBezTo>
                  <a:cubicBezTo>
                    <a:pt x="8463" y="3506"/>
                    <a:pt x="8478" y="3459"/>
                    <a:pt x="8498" y="3397"/>
                  </a:cubicBezTo>
                  <a:cubicBezTo>
                    <a:pt x="8550" y="3369"/>
                    <a:pt x="8612" y="3334"/>
                    <a:pt x="8679" y="3297"/>
                  </a:cubicBezTo>
                  <a:cubicBezTo>
                    <a:pt x="8684" y="3226"/>
                    <a:pt x="8687" y="3162"/>
                    <a:pt x="8690" y="3122"/>
                  </a:cubicBezTo>
                  <a:cubicBezTo>
                    <a:pt x="8756" y="3050"/>
                    <a:pt x="8809" y="2991"/>
                    <a:pt x="8866" y="2929"/>
                  </a:cubicBezTo>
                  <a:cubicBezTo>
                    <a:pt x="8909" y="2926"/>
                    <a:pt x="8960" y="2931"/>
                    <a:pt x="9005" y="2916"/>
                  </a:cubicBezTo>
                  <a:cubicBezTo>
                    <a:pt x="9060" y="2897"/>
                    <a:pt x="9110" y="2859"/>
                    <a:pt x="9150" y="2837"/>
                  </a:cubicBezTo>
                  <a:cubicBezTo>
                    <a:pt x="9193" y="2876"/>
                    <a:pt x="9216" y="2897"/>
                    <a:pt x="9238" y="2916"/>
                  </a:cubicBezTo>
                  <a:lnTo>
                    <a:pt x="9272" y="2885"/>
                  </a:lnTo>
                  <a:lnTo>
                    <a:pt x="9097" y="2678"/>
                  </a:lnTo>
                  <a:lnTo>
                    <a:pt x="9127" y="2647"/>
                  </a:lnTo>
                  <a:lnTo>
                    <a:pt x="9415" y="2814"/>
                  </a:lnTo>
                  <a:lnTo>
                    <a:pt x="9418" y="2760"/>
                  </a:lnTo>
                  <a:lnTo>
                    <a:pt x="9421" y="2686"/>
                  </a:lnTo>
                  <a:cubicBezTo>
                    <a:pt x="9593" y="2673"/>
                    <a:pt x="9592" y="2673"/>
                    <a:pt x="9758" y="2572"/>
                  </a:cubicBezTo>
                  <a:cubicBezTo>
                    <a:pt x="9777" y="2561"/>
                    <a:pt x="9802" y="2561"/>
                    <a:pt x="9823" y="2553"/>
                  </a:cubicBezTo>
                  <a:cubicBezTo>
                    <a:pt x="10048" y="2463"/>
                    <a:pt x="10277" y="2386"/>
                    <a:pt x="10489" y="2275"/>
                  </a:cubicBezTo>
                  <a:cubicBezTo>
                    <a:pt x="10544" y="2248"/>
                    <a:pt x="10579" y="2163"/>
                    <a:pt x="10658" y="2163"/>
                  </a:cubicBezTo>
                  <a:cubicBezTo>
                    <a:pt x="10665" y="2163"/>
                    <a:pt x="10673" y="2164"/>
                    <a:pt x="10682" y="2166"/>
                  </a:cubicBezTo>
                  <a:cubicBezTo>
                    <a:pt x="10689" y="2167"/>
                    <a:pt x="10695" y="2168"/>
                    <a:pt x="10701" y="2168"/>
                  </a:cubicBezTo>
                  <a:cubicBezTo>
                    <a:pt x="10770" y="2168"/>
                    <a:pt x="10803" y="2079"/>
                    <a:pt x="10852" y="2079"/>
                  </a:cubicBezTo>
                  <a:cubicBezTo>
                    <a:pt x="10859" y="2079"/>
                    <a:pt x="10867" y="2081"/>
                    <a:pt x="10874" y="2085"/>
                  </a:cubicBezTo>
                  <a:cubicBezTo>
                    <a:pt x="10901" y="2099"/>
                    <a:pt x="10925" y="2104"/>
                    <a:pt x="10948" y="2104"/>
                  </a:cubicBezTo>
                  <a:cubicBezTo>
                    <a:pt x="11042" y="2104"/>
                    <a:pt x="11115" y="2015"/>
                    <a:pt x="11203" y="2015"/>
                  </a:cubicBezTo>
                  <a:cubicBezTo>
                    <a:pt x="11216" y="2015"/>
                    <a:pt x="11230" y="2017"/>
                    <a:pt x="11244" y="2021"/>
                  </a:cubicBezTo>
                  <a:cubicBezTo>
                    <a:pt x="11306" y="1851"/>
                    <a:pt x="11500" y="1951"/>
                    <a:pt x="11612" y="1851"/>
                  </a:cubicBezTo>
                  <a:cubicBezTo>
                    <a:pt x="11679" y="1791"/>
                    <a:pt x="11818" y="1801"/>
                    <a:pt x="11900" y="1785"/>
                  </a:cubicBezTo>
                  <a:cubicBezTo>
                    <a:pt x="12003" y="1733"/>
                    <a:pt x="12096" y="1708"/>
                    <a:pt x="12179" y="1674"/>
                  </a:cubicBezTo>
                  <a:cubicBezTo>
                    <a:pt x="12213" y="1723"/>
                    <a:pt x="12234" y="1752"/>
                    <a:pt x="12256" y="1785"/>
                  </a:cubicBezTo>
                  <a:cubicBezTo>
                    <a:pt x="12294" y="1735"/>
                    <a:pt x="12329" y="1689"/>
                    <a:pt x="12368" y="1638"/>
                  </a:cubicBezTo>
                  <a:cubicBezTo>
                    <a:pt x="12407" y="1671"/>
                    <a:pt x="12443" y="1702"/>
                    <a:pt x="12478" y="1733"/>
                  </a:cubicBezTo>
                  <a:cubicBezTo>
                    <a:pt x="12575" y="1643"/>
                    <a:pt x="12740" y="1629"/>
                    <a:pt x="12775" y="1505"/>
                  </a:cubicBezTo>
                  <a:cubicBezTo>
                    <a:pt x="12865" y="1486"/>
                    <a:pt x="12933" y="1471"/>
                    <a:pt x="13014" y="1454"/>
                  </a:cubicBezTo>
                  <a:lnTo>
                    <a:pt x="13014" y="1454"/>
                  </a:lnTo>
                  <a:cubicBezTo>
                    <a:pt x="12999" y="1535"/>
                    <a:pt x="12986" y="1601"/>
                    <a:pt x="12962" y="1730"/>
                  </a:cubicBezTo>
                  <a:cubicBezTo>
                    <a:pt x="13062" y="1645"/>
                    <a:pt x="13108" y="1605"/>
                    <a:pt x="13140" y="1579"/>
                  </a:cubicBezTo>
                  <a:cubicBezTo>
                    <a:pt x="13111" y="1521"/>
                    <a:pt x="13089" y="1479"/>
                    <a:pt x="13065" y="1433"/>
                  </a:cubicBezTo>
                  <a:cubicBezTo>
                    <a:pt x="13112" y="1420"/>
                    <a:pt x="13131" y="1415"/>
                    <a:pt x="13152" y="1409"/>
                  </a:cubicBezTo>
                  <a:cubicBezTo>
                    <a:pt x="13184" y="1445"/>
                    <a:pt x="13217" y="1480"/>
                    <a:pt x="13274" y="1542"/>
                  </a:cubicBezTo>
                  <a:cubicBezTo>
                    <a:pt x="13306" y="1459"/>
                    <a:pt x="13326" y="1415"/>
                    <a:pt x="13345" y="1373"/>
                  </a:cubicBezTo>
                  <a:cubicBezTo>
                    <a:pt x="13377" y="1368"/>
                    <a:pt x="13408" y="1365"/>
                    <a:pt x="13436" y="1359"/>
                  </a:cubicBezTo>
                  <a:cubicBezTo>
                    <a:pt x="13445" y="1340"/>
                    <a:pt x="13456" y="1323"/>
                    <a:pt x="13470" y="1306"/>
                  </a:cubicBezTo>
                  <a:lnTo>
                    <a:pt x="13492" y="1321"/>
                  </a:lnTo>
                  <a:lnTo>
                    <a:pt x="13446" y="1367"/>
                  </a:lnTo>
                  <a:cubicBezTo>
                    <a:pt x="13442" y="1364"/>
                    <a:pt x="13437" y="1361"/>
                    <a:pt x="13436" y="1359"/>
                  </a:cubicBezTo>
                  <a:lnTo>
                    <a:pt x="13436" y="1359"/>
                  </a:lnTo>
                  <a:cubicBezTo>
                    <a:pt x="13448" y="1415"/>
                    <a:pt x="13455" y="1470"/>
                    <a:pt x="13471" y="1576"/>
                  </a:cubicBezTo>
                  <a:cubicBezTo>
                    <a:pt x="13511" y="1483"/>
                    <a:pt x="13530" y="1440"/>
                    <a:pt x="13549" y="1398"/>
                  </a:cubicBezTo>
                  <a:cubicBezTo>
                    <a:pt x="13621" y="1420"/>
                    <a:pt x="13676" y="1437"/>
                    <a:pt x="13735" y="1457"/>
                  </a:cubicBezTo>
                  <a:cubicBezTo>
                    <a:pt x="13754" y="1404"/>
                    <a:pt x="13770" y="1362"/>
                    <a:pt x="13790" y="1304"/>
                  </a:cubicBezTo>
                  <a:cubicBezTo>
                    <a:pt x="13848" y="1408"/>
                    <a:pt x="13896" y="1499"/>
                    <a:pt x="13952" y="1599"/>
                  </a:cubicBezTo>
                  <a:cubicBezTo>
                    <a:pt x="13979" y="1536"/>
                    <a:pt x="14015" y="1519"/>
                    <a:pt x="14055" y="1519"/>
                  </a:cubicBezTo>
                  <a:cubicBezTo>
                    <a:pt x="14098" y="1519"/>
                    <a:pt x="14144" y="1538"/>
                    <a:pt x="14188" y="1538"/>
                  </a:cubicBezTo>
                  <a:cubicBezTo>
                    <a:pt x="14201" y="1538"/>
                    <a:pt x="14215" y="1537"/>
                    <a:pt x="14227" y="1532"/>
                  </a:cubicBezTo>
                  <a:cubicBezTo>
                    <a:pt x="14338" y="1489"/>
                    <a:pt x="14460" y="1476"/>
                    <a:pt x="14578" y="1448"/>
                  </a:cubicBezTo>
                  <a:cubicBezTo>
                    <a:pt x="14583" y="1393"/>
                    <a:pt x="14591" y="1340"/>
                    <a:pt x="14598" y="1280"/>
                  </a:cubicBezTo>
                  <a:cubicBezTo>
                    <a:pt x="14639" y="1305"/>
                    <a:pt x="14670" y="1324"/>
                    <a:pt x="14688" y="1334"/>
                  </a:cubicBezTo>
                  <a:cubicBezTo>
                    <a:pt x="14789" y="1298"/>
                    <a:pt x="14872" y="1274"/>
                    <a:pt x="14947" y="1248"/>
                  </a:cubicBezTo>
                  <a:cubicBezTo>
                    <a:pt x="14957" y="1215"/>
                    <a:pt x="14967" y="1187"/>
                    <a:pt x="14985" y="1136"/>
                  </a:cubicBezTo>
                  <a:cubicBezTo>
                    <a:pt x="15012" y="1195"/>
                    <a:pt x="15028" y="1227"/>
                    <a:pt x="15047" y="1271"/>
                  </a:cubicBezTo>
                  <a:cubicBezTo>
                    <a:pt x="15120" y="1267"/>
                    <a:pt x="15198" y="1261"/>
                    <a:pt x="15251" y="1258"/>
                  </a:cubicBezTo>
                  <a:cubicBezTo>
                    <a:pt x="15275" y="1206"/>
                    <a:pt x="15287" y="1181"/>
                    <a:pt x="15315" y="1118"/>
                  </a:cubicBezTo>
                  <a:cubicBezTo>
                    <a:pt x="15334" y="1217"/>
                    <a:pt x="15343" y="1268"/>
                    <a:pt x="15353" y="1318"/>
                  </a:cubicBezTo>
                  <a:cubicBezTo>
                    <a:pt x="15385" y="1320"/>
                    <a:pt x="15406" y="1321"/>
                    <a:pt x="15428" y="1323"/>
                  </a:cubicBezTo>
                  <a:cubicBezTo>
                    <a:pt x="15454" y="1280"/>
                    <a:pt x="15481" y="1237"/>
                    <a:pt x="15537" y="1149"/>
                  </a:cubicBezTo>
                  <a:cubicBezTo>
                    <a:pt x="15590" y="1214"/>
                    <a:pt x="15622" y="1251"/>
                    <a:pt x="15660" y="1298"/>
                  </a:cubicBezTo>
                  <a:cubicBezTo>
                    <a:pt x="15602" y="1317"/>
                    <a:pt x="15565" y="1329"/>
                    <a:pt x="15516" y="1345"/>
                  </a:cubicBezTo>
                  <a:cubicBezTo>
                    <a:pt x="15569" y="1384"/>
                    <a:pt x="15613" y="1417"/>
                    <a:pt x="15652" y="1445"/>
                  </a:cubicBezTo>
                  <a:cubicBezTo>
                    <a:pt x="15710" y="1409"/>
                    <a:pt x="15750" y="1386"/>
                    <a:pt x="15759" y="1380"/>
                  </a:cubicBezTo>
                  <a:cubicBezTo>
                    <a:pt x="15822" y="1412"/>
                    <a:pt x="15865" y="1433"/>
                    <a:pt x="15887" y="1445"/>
                  </a:cubicBezTo>
                  <a:cubicBezTo>
                    <a:pt x="15868" y="1490"/>
                    <a:pt x="15858" y="1514"/>
                    <a:pt x="15847" y="1537"/>
                  </a:cubicBezTo>
                  <a:cubicBezTo>
                    <a:pt x="15947" y="1471"/>
                    <a:pt x="16059" y="1432"/>
                    <a:pt x="16168" y="1408"/>
                  </a:cubicBezTo>
                  <a:cubicBezTo>
                    <a:pt x="16278" y="1390"/>
                    <a:pt x="16387" y="1376"/>
                    <a:pt x="16486" y="1334"/>
                  </a:cubicBezTo>
                  <a:cubicBezTo>
                    <a:pt x="16534" y="1394"/>
                    <a:pt x="16583" y="1417"/>
                    <a:pt x="16632" y="1417"/>
                  </a:cubicBezTo>
                  <a:cubicBezTo>
                    <a:pt x="16680" y="1417"/>
                    <a:pt x="16729" y="1395"/>
                    <a:pt x="16777" y="1365"/>
                  </a:cubicBezTo>
                  <a:cubicBezTo>
                    <a:pt x="16837" y="1401"/>
                    <a:pt x="16889" y="1445"/>
                    <a:pt x="16950" y="1445"/>
                  </a:cubicBezTo>
                  <a:cubicBezTo>
                    <a:pt x="16980" y="1445"/>
                    <a:pt x="17012" y="1435"/>
                    <a:pt x="17048" y="1408"/>
                  </a:cubicBezTo>
                  <a:cubicBezTo>
                    <a:pt x="17062" y="1398"/>
                    <a:pt x="17078" y="1392"/>
                    <a:pt x="17094" y="1392"/>
                  </a:cubicBezTo>
                  <a:cubicBezTo>
                    <a:pt x="17123" y="1392"/>
                    <a:pt x="17148" y="1412"/>
                    <a:pt x="17146" y="1459"/>
                  </a:cubicBezTo>
                  <a:cubicBezTo>
                    <a:pt x="17213" y="1474"/>
                    <a:pt x="17279" y="1465"/>
                    <a:pt x="17345" y="1510"/>
                  </a:cubicBezTo>
                  <a:cubicBezTo>
                    <a:pt x="17354" y="1516"/>
                    <a:pt x="17367" y="1518"/>
                    <a:pt x="17382" y="1518"/>
                  </a:cubicBezTo>
                  <a:cubicBezTo>
                    <a:pt x="17425" y="1518"/>
                    <a:pt x="17485" y="1499"/>
                    <a:pt x="17520" y="1499"/>
                  </a:cubicBezTo>
                  <a:cubicBezTo>
                    <a:pt x="17533" y="1499"/>
                    <a:pt x="17542" y="1502"/>
                    <a:pt x="17546" y="1508"/>
                  </a:cubicBezTo>
                  <a:cubicBezTo>
                    <a:pt x="17568" y="1538"/>
                    <a:pt x="17587" y="1548"/>
                    <a:pt x="17605" y="1548"/>
                  </a:cubicBezTo>
                  <a:cubicBezTo>
                    <a:pt x="17632" y="1548"/>
                    <a:pt x="17657" y="1524"/>
                    <a:pt x="17681" y="1524"/>
                  </a:cubicBezTo>
                  <a:cubicBezTo>
                    <a:pt x="17684" y="1524"/>
                    <a:pt x="17687" y="1525"/>
                    <a:pt x="17691" y="1526"/>
                  </a:cubicBezTo>
                  <a:cubicBezTo>
                    <a:pt x="17746" y="1542"/>
                    <a:pt x="17806" y="1595"/>
                    <a:pt x="17853" y="1595"/>
                  </a:cubicBezTo>
                  <a:cubicBezTo>
                    <a:pt x="17857" y="1595"/>
                    <a:pt x="17860" y="1594"/>
                    <a:pt x="17864" y="1593"/>
                  </a:cubicBezTo>
                  <a:cubicBezTo>
                    <a:pt x="17898" y="1586"/>
                    <a:pt x="17931" y="1583"/>
                    <a:pt x="17964" y="1583"/>
                  </a:cubicBezTo>
                  <a:cubicBezTo>
                    <a:pt x="18124" y="1583"/>
                    <a:pt x="18275" y="1654"/>
                    <a:pt x="18432" y="1668"/>
                  </a:cubicBezTo>
                  <a:cubicBezTo>
                    <a:pt x="18463" y="1671"/>
                    <a:pt x="18490" y="1711"/>
                    <a:pt x="18519" y="1736"/>
                  </a:cubicBezTo>
                  <a:cubicBezTo>
                    <a:pt x="18559" y="1711"/>
                    <a:pt x="18603" y="1686"/>
                    <a:pt x="18645" y="1660"/>
                  </a:cubicBezTo>
                  <a:cubicBezTo>
                    <a:pt x="18738" y="1763"/>
                    <a:pt x="18879" y="1738"/>
                    <a:pt x="18997" y="1782"/>
                  </a:cubicBezTo>
                  <a:cubicBezTo>
                    <a:pt x="19096" y="1813"/>
                    <a:pt x="19191" y="1843"/>
                    <a:pt x="19277" y="1908"/>
                  </a:cubicBezTo>
                  <a:cubicBezTo>
                    <a:pt x="19287" y="1916"/>
                    <a:pt x="19305" y="1916"/>
                    <a:pt x="19319" y="1919"/>
                  </a:cubicBezTo>
                  <a:cubicBezTo>
                    <a:pt x="19337" y="1876"/>
                    <a:pt x="19355" y="1835"/>
                    <a:pt x="19371" y="1796"/>
                  </a:cubicBezTo>
                  <a:cubicBezTo>
                    <a:pt x="19443" y="1789"/>
                    <a:pt x="19509" y="1782"/>
                    <a:pt x="19583" y="1776"/>
                  </a:cubicBezTo>
                  <a:cubicBezTo>
                    <a:pt x="19615" y="1863"/>
                    <a:pt x="19670" y="1879"/>
                    <a:pt x="19733" y="1879"/>
                  </a:cubicBezTo>
                  <a:cubicBezTo>
                    <a:pt x="19771" y="1879"/>
                    <a:pt x="19813" y="1873"/>
                    <a:pt x="19854" y="1873"/>
                  </a:cubicBezTo>
                  <a:cubicBezTo>
                    <a:pt x="19892" y="1873"/>
                    <a:pt x="19929" y="1878"/>
                    <a:pt x="19964" y="1898"/>
                  </a:cubicBezTo>
                  <a:cubicBezTo>
                    <a:pt x="19978" y="1935"/>
                    <a:pt x="20000" y="1986"/>
                    <a:pt x="20031" y="2063"/>
                  </a:cubicBezTo>
                  <a:cubicBezTo>
                    <a:pt x="20093" y="2019"/>
                    <a:pt x="20140" y="1985"/>
                    <a:pt x="20149" y="1980"/>
                  </a:cubicBezTo>
                  <a:cubicBezTo>
                    <a:pt x="20248" y="2013"/>
                    <a:pt x="20302" y="2057"/>
                    <a:pt x="20362" y="2072"/>
                  </a:cubicBezTo>
                  <a:cubicBezTo>
                    <a:pt x="20365" y="2072"/>
                    <a:pt x="20368" y="2073"/>
                    <a:pt x="20371" y="2073"/>
                  </a:cubicBezTo>
                  <a:cubicBezTo>
                    <a:pt x="20384" y="2073"/>
                    <a:pt x="20395" y="2067"/>
                    <a:pt x="20409" y="2067"/>
                  </a:cubicBezTo>
                  <a:cubicBezTo>
                    <a:pt x="20421" y="2067"/>
                    <a:pt x="20435" y="2072"/>
                    <a:pt x="20452" y="2094"/>
                  </a:cubicBezTo>
                  <a:cubicBezTo>
                    <a:pt x="20482" y="2129"/>
                    <a:pt x="20585" y="2117"/>
                    <a:pt x="20607" y="2152"/>
                  </a:cubicBezTo>
                  <a:cubicBezTo>
                    <a:pt x="20658" y="2236"/>
                    <a:pt x="20743" y="2238"/>
                    <a:pt x="20814" y="2270"/>
                  </a:cubicBezTo>
                  <a:cubicBezTo>
                    <a:pt x="20992" y="2350"/>
                    <a:pt x="21176" y="2419"/>
                    <a:pt x="21357" y="2494"/>
                  </a:cubicBezTo>
                  <a:cubicBezTo>
                    <a:pt x="21373" y="2501"/>
                    <a:pt x="21382" y="2520"/>
                    <a:pt x="21395" y="2533"/>
                  </a:cubicBezTo>
                  <a:cubicBezTo>
                    <a:pt x="21389" y="2560"/>
                    <a:pt x="21385" y="2585"/>
                    <a:pt x="21378" y="2619"/>
                  </a:cubicBezTo>
                  <a:cubicBezTo>
                    <a:pt x="21393" y="2618"/>
                    <a:pt x="21407" y="2618"/>
                    <a:pt x="21421" y="2618"/>
                  </a:cubicBezTo>
                  <a:cubicBezTo>
                    <a:pt x="21452" y="2618"/>
                    <a:pt x="21482" y="2619"/>
                    <a:pt x="21514" y="2620"/>
                  </a:cubicBezTo>
                  <a:cubicBezTo>
                    <a:pt x="21542" y="2686"/>
                    <a:pt x="21569" y="2748"/>
                    <a:pt x="21604" y="2832"/>
                  </a:cubicBezTo>
                  <a:cubicBezTo>
                    <a:pt x="21673" y="2831"/>
                    <a:pt x="21741" y="2829"/>
                    <a:pt x="21809" y="2829"/>
                  </a:cubicBezTo>
                  <a:cubicBezTo>
                    <a:pt x="21800" y="2782"/>
                    <a:pt x="21795" y="2759"/>
                    <a:pt x="21782" y="2695"/>
                  </a:cubicBezTo>
                  <a:lnTo>
                    <a:pt x="21782" y="2695"/>
                  </a:lnTo>
                  <a:cubicBezTo>
                    <a:pt x="21909" y="2779"/>
                    <a:pt x="22001" y="2841"/>
                    <a:pt x="22110" y="2913"/>
                  </a:cubicBezTo>
                  <a:cubicBezTo>
                    <a:pt x="22160" y="2900"/>
                    <a:pt x="22238" y="2881"/>
                    <a:pt x="22313" y="2860"/>
                  </a:cubicBezTo>
                  <a:cubicBezTo>
                    <a:pt x="22393" y="3113"/>
                    <a:pt x="22644" y="3204"/>
                    <a:pt x="22788" y="3406"/>
                  </a:cubicBezTo>
                  <a:cubicBezTo>
                    <a:pt x="22833" y="3372"/>
                    <a:pt x="22861" y="3351"/>
                    <a:pt x="22894" y="3326"/>
                  </a:cubicBezTo>
                  <a:cubicBezTo>
                    <a:pt x="22940" y="3427"/>
                    <a:pt x="22984" y="3521"/>
                    <a:pt x="23024" y="3607"/>
                  </a:cubicBezTo>
                  <a:cubicBezTo>
                    <a:pt x="23165" y="3700"/>
                    <a:pt x="23306" y="3794"/>
                    <a:pt x="23459" y="3894"/>
                  </a:cubicBezTo>
                  <a:cubicBezTo>
                    <a:pt x="23452" y="3850"/>
                    <a:pt x="23449" y="3824"/>
                    <a:pt x="23442" y="3777"/>
                  </a:cubicBezTo>
                  <a:lnTo>
                    <a:pt x="23442" y="3777"/>
                  </a:lnTo>
                  <a:cubicBezTo>
                    <a:pt x="23592" y="3809"/>
                    <a:pt x="23748" y="3828"/>
                    <a:pt x="23890" y="3878"/>
                  </a:cubicBezTo>
                  <a:cubicBezTo>
                    <a:pt x="23896" y="3899"/>
                    <a:pt x="23908" y="3936"/>
                    <a:pt x="23917" y="3965"/>
                  </a:cubicBezTo>
                  <a:cubicBezTo>
                    <a:pt x="23982" y="3983"/>
                    <a:pt x="24035" y="3996"/>
                    <a:pt x="24093" y="4012"/>
                  </a:cubicBezTo>
                  <a:cubicBezTo>
                    <a:pt x="24077" y="4064"/>
                    <a:pt x="24068" y="4097"/>
                    <a:pt x="24054" y="4146"/>
                  </a:cubicBezTo>
                  <a:cubicBezTo>
                    <a:pt x="24083" y="4161"/>
                    <a:pt x="24114" y="4178"/>
                    <a:pt x="24155" y="4200"/>
                  </a:cubicBezTo>
                  <a:cubicBezTo>
                    <a:pt x="24171" y="4139"/>
                    <a:pt x="24185" y="4093"/>
                    <a:pt x="24205" y="4012"/>
                  </a:cubicBezTo>
                  <a:cubicBezTo>
                    <a:pt x="24269" y="4137"/>
                    <a:pt x="24316" y="4228"/>
                    <a:pt x="24366" y="4325"/>
                  </a:cubicBezTo>
                  <a:cubicBezTo>
                    <a:pt x="24398" y="4330"/>
                    <a:pt x="24433" y="4334"/>
                    <a:pt x="24460" y="4337"/>
                  </a:cubicBezTo>
                  <a:cubicBezTo>
                    <a:pt x="24485" y="4393"/>
                    <a:pt x="24508" y="4443"/>
                    <a:pt x="24532" y="4492"/>
                  </a:cubicBezTo>
                  <a:cubicBezTo>
                    <a:pt x="24504" y="4495"/>
                    <a:pt x="24476" y="4498"/>
                    <a:pt x="24439" y="4502"/>
                  </a:cubicBezTo>
                  <a:cubicBezTo>
                    <a:pt x="24467" y="4563"/>
                    <a:pt x="24506" y="4575"/>
                    <a:pt x="24550" y="4575"/>
                  </a:cubicBezTo>
                  <a:cubicBezTo>
                    <a:pt x="24579" y="4575"/>
                    <a:pt x="24611" y="4570"/>
                    <a:pt x="24643" y="4570"/>
                  </a:cubicBezTo>
                  <a:cubicBezTo>
                    <a:pt x="24661" y="4570"/>
                    <a:pt x="24680" y="4572"/>
                    <a:pt x="24698" y="4577"/>
                  </a:cubicBezTo>
                  <a:cubicBezTo>
                    <a:pt x="24747" y="4633"/>
                    <a:pt x="24804" y="4711"/>
                    <a:pt x="24861" y="4804"/>
                  </a:cubicBezTo>
                  <a:cubicBezTo>
                    <a:pt x="24951" y="4832"/>
                    <a:pt x="25067" y="4855"/>
                    <a:pt x="25059" y="5010"/>
                  </a:cubicBezTo>
                  <a:cubicBezTo>
                    <a:pt x="25089" y="5067"/>
                    <a:pt x="25110" y="5136"/>
                    <a:pt x="25156" y="5179"/>
                  </a:cubicBezTo>
                  <a:cubicBezTo>
                    <a:pt x="25207" y="5227"/>
                    <a:pt x="25281" y="5255"/>
                    <a:pt x="25343" y="5291"/>
                  </a:cubicBezTo>
                  <a:cubicBezTo>
                    <a:pt x="25344" y="5344"/>
                    <a:pt x="25345" y="5392"/>
                    <a:pt x="25347" y="5423"/>
                  </a:cubicBezTo>
                  <a:cubicBezTo>
                    <a:pt x="25413" y="5467"/>
                    <a:pt x="25472" y="5507"/>
                    <a:pt x="25513" y="5533"/>
                  </a:cubicBezTo>
                  <a:cubicBezTo>
                    <a:pt x="25496" y="5619"/>
                    <a:pt x="25482" y="5680"/>
                    <a:pt x="25471" y="5735"/>
                  </a:cubicBezTo>
                  <a:cubicBezTo>
                    <a:pt x="25603" y="5873"/>
                    <a:pt x="25702" y="6026"/>
                    <a:pt x="25831" y="6148"/>
                  </a:cubicBezTo>
                  <a:cubicBezTo>
                    <a:pt x="25903" y="6219"/>
                    <a:pt x="26006" y="6257"/>
                    <a:pt x="26071" y="6345"/>
                  </a:cubicBezTo>
                  <a:cubicBezTo>
                    <a:pt x="26091" y="6375"/>
                    <a:pt x="26152" y="6378"/>
                    <a:pt x="26199" y="6394"/>
                  </a:cubicBezTo>
                  <a:cubicBezTo>
                    <a:pt x="26175" y="6447"/>
                    <a:pt x="26158" y="6484"/>
                    <a:pt x="26136" y="6532"/>
                  </a:cubicBezTo>
                  <a:cubicBezTo>
                    <a:pt x="26183" y="6518"/>
                    <a:pt x="26216" y="6506"/>
                    <a:pt x="26252" y="6496"/>
                  </a:cubicBezTo>
                  <a:cubicBezTo>
                    <a:pt x="26334" y="6743"/>
                    <a:pt x="26459" y="6950"/>
                    <a:pt x="26698" y="7094"/>
                  </a:cubicBezTo>
                  <a:cubicBezTo>
                    <a:pt x="26711" y="7172"/>
                    <a:pt x="26761" y="7275"/>
                    <a:pt x="26849" y="7402"/>
                  </a:cubicBezTo>
                  <a:cubicBezTo>
                    <a:pt x="26934" y="7409"/>
                    <a:pt x="27012" y="7415"/>
                    <a:pt x="27133" y="7425"/>
                  </a:cubicBezTo>
                  <a:cubicBezTo>
                    <a:pt x="27087" y="7494"/>
                    <a:pt x="27064" y="7527"/>
                    <a:pt x="27042" y="7562"/>
                  </a:cubicBezTo>
                  <a:cubicBezTo>
                    <a:pt x="27069" y="7603"/>
                    <a:pt x="27069" y="7676"/>
                    <a:pt x="27129" y="7676"/>
                  </a:cubicBezTo>
                  <a:cubicBezTo>
                    <a:pt x="27141" y="7676"/>
                    <a:pt x="27154" y="7674"/>
                    <a:pt x="27170" y="7668"/>
                  </a:cubicBezTo>
                  <a:cubicBezTo>
                    <a:pt x="27168" y="7647"/>
                    <a:pt x="27170" y="7627"/>
                    <a:pt x="27171" y="7606"/>
                  </a:cubicBezTo>
                  <a:lnTo>
                    <a:pt x="27198" y="7612"/>
                  </a:lnTo>
                  <a:lnTo>
                    <a:pt x="27182" y="7671"/>
                  </a:lnTo>
                  <a:cubicBezTo>
                    <a:pt x="27177" y="7670"/>
                    <a:pt x="27170" y="7668"/>
                    <a:pt x="27170" y="7668"/>
                  </a:cubicBezTo>
                  <a:lnTo>
                    <a:pt x="27170" y="7668"/>
                  </a:lnTo>
                  <a:cubicBezTo>
                    <a:pt x="27239" y="7718"/>
                    <a:pt x="27335" y="7740"/>
                    <a:pt x="27321" y="7852"/>
                  </a:cubicBezTo>
                  <a:cubicBezTo>
                    <a:pt x="27298" y="7878"/>
                    <a:pt x="27277" y="7903"/>
                    <a:pt x="27264" y="7918"/>
                  </a:cubicBezTo>
                  <a:cubicBezTo>
                    <a:pt x="27438" y="8065"/>
                    <a:pt x="27518" y="8239"/>
                    <a:pt x="27511" y="8440"/>
                  </a:cubicBezTo>
                  <a:cubicBezTo>
                    <a:pt x="27485" y="8464"/>
                    <a:pt x="27466" y="8482"/>
                    <a:pt x="27445" y="8502"/>
                  </a:cubicBezTo>
                  <a:cubicBezTo>
                    <a:pt x="27516" y="8555"/>
                    <a:pt x="27610" y="8541"/>
                    <a:pt x="27660" y="8641"/>
                  </a:cubicBezTo>
                  <a:cubicBezTo>
                    <a:pt x="27691" y="8704"/>
                    <a:pt x="27641" y="8807"/>
                    <a:pt x="27744" y="8832"/>
                  </a:cubicBezTo>
                  <a:cubicBezTo>
                    <a:pt x="27717" y="8886"/>
                    <a:pt x="27682" y="8948"/>
                    <a:pt x="27642" y="9019"/>
                  </a:cubicBezTo>
                  <a:cubicBezTo>
                    <a:pt x="27701" y="9013"/>
                    <a:pt x="27736" y="9010"/>
                    <a:pt x="27777" y="9007"/>
                  </a:cubicBezTo>
                  <a:lnTo>
                    <a:pt x="27777" y="9007"/>
                  </a:lnTo>
                  <a:cubicBezTo>
                    <a:pt x="27757" y="9067"/>
                    <a:pt x="27739" y="9122"/>
                    <a:pt x="27722" y="9176"/>
                  </a:cubicBezTo>
                  <a:cubicBezTo>
                    <a:pt x="27760" y="9266"/>
                    <a:pt x="27811" y="9353"/>
                    <a:pt x="27833" y="9447"/>
                  </a:cubicBezTo>
                  <a:cubicBezTo>
                    <a:pt x="27857" y="9542"/>
                    <a:pt x="27813" y="9676"/>
                    <a:pt x="27864" y="9734"/>
                  </a:cubicBezTo>
                  <a:cubicBezTo>
                    <a:pt x="27935" y="9812"/>
                    <a:pt x="27925" y="9885"/>
                    <a:pt x="27932" y="9960"/>
                  </a:cubicBezTo>
                  <a:cubicBezTo>
                    <a:pt x="27964" y="9981"/>
                    <a:pt x="27991" y="9999"/>
                    <a:pt x="28014" y="10015"/>
                  </a:cubicBezTo>
                  <a:cubicBezTo>
                    <a:pt x="28003" y="10044"/>
                    <a:pt x="27997" y="10060"/>
                    <a:pt x="27979" y="10103"/>
                  </a:cubicBezTo>
                  <a:cubicBezTo>
                    <a:pt x="28061" y="10129"/>
                    <a:pt x="28129" y="10165"/>
                    <a:pt x="28232" y="10209"/>
                  </a:cubicBezTo>
                  <a:cubicBezTo>
                    <a:pt x="28176" y="10228"/>
                    <a:pt x="28144" y="10240"/>
                    <a:pt x="28110" y="10253"/>
                  </a:cubicBezTo>
                  <a:cubicBezTo>
                    <a:pt x="28122" y="10287"/>
                    <a:pt x="28132" y="10322"/>
                    <a:pt x="28142" y="10353"/>
                  </a:cubicBezTo>
                  <a:cubicBezTo>
                    <a:pt x="28213" y="10340"/>
                    <a:pt x="28263" y="10331"/>
                    <a:pt x="28372" y="10310"/>
                  </a:cubicBezTo>
                  <a:lnTo>
                    <a:pt x="28372" y="10310"/>
                  </a:lnTo>
                  <a:cubicBezTo>
                    <a:pt x="28313" y="10431"/>
                    <a:pt x="28278" y="10506"/>
                    <a:pt x="28247" y="10569"/>
                  </a:cubicBezTo>
                  <a:cubicBezTo>
                    <a:pt x="28260" y="10569"/>
                    <a:pt x="28295" y="10571"/>
                    <a:pt x="28310" y="10571"/>
                  </a:cubicBezTo>
                  <a:cubicBezTo>
                    <a:pt x="28373" y="10672"/>
                    <a:pt x="28426" y="10759"/>
                    <a:pt x="28481" y="10847"/>
                  </a:cubicBezTo>
                  <a:cubicBezTo>
                    <a:pt x="28451" y="10874"/>
                    <a:pt x="28420" y="10903"/>
                    <a:pt x="28385" y="10934"/>
                  </a:cubicBezTo>
                  <a:cubicBezTo>
                    <a:pt x="28435" y="10945"/>
                    <a:pt x="28478" y="10952"/>
                    <a:pt x="28531" y="10961"/>
                  </a:cubicBezTo>
                  <a:cubicBezTo>
                    <a:pt x="28523" y="11009"/>
                    <a:pt x="28517" y="11050"/>
                    <a:pt x="28512" y="11089"/>
                  </a:cubicBezTo>
                  <a:cubicBezTo>
                    <a:pt x="28532" y="11105"/>
                    <a:pt x="28551" y="11118"/>
                    <a:pt x="28573" y="11134"/>
                  </a:cubicBezTo>
                  <a:cubicBezTo>
                    <a:pt x="28535" y="11162"/>
                    <a:pt x="28506" y="11183"/>
                    <a:pt x="28494" y="11192"/>
                  </a:cubicBezTo>
                  <a:cubicBezTo>
                    <a:pt x="28498" y="11287"/>
                    <a:pt x="28490" y="11371"/>
                    <a:pt x="28479" y="11459"/>
                  </a:cubicBezTo>
                  <a:cubicBezTo>
                    <a:pt x="28516" y="11462"/>
                    <a:pt x="28551" y="11465"/>
                    <a:pt x="28581" y="11468"/>
                  </a:cubicBezTo>
                  <a:cubicBezTo>
                    <a:pt x="28668" y="11679"/>
                    <a:pt x="28754" y="11886"/>
                    <a:pt x="28844" y="12104"/>
                  </a:cubicBezTo>
                  <a:cubicBezTo>
                    <a:pt x="28840" y="12113"/>
                    <a:pt x="28825" y="12138"/>
                    <a:pt x="28801" y="12176"/>
                  </a:cubicBezTo>
                  <a:cubicBezTo>
                    <a:pt x="28876" y="12249"/>
                    <a:pt x="28962" y="12336"/>
                    <a:pt x="28881" y="12450"/>
                  </a:cubicBezTo>
                  <a:cubicBezTo>
                    <a:pt x="28904" y="12473"/>
                    <a:pt x="28932" y="12489"/>
                    <a:pt x="28944" y="12513"/>
                  </a:cubicBezTo>
                  <a:cubicBezTo>
                    <a:pt x="28957" y="12548"/>
                    <a:pt x="28954" y="12588"/>
                    <a:pt x="28957" y="12614"/>
                  </a:cubicBezTo>
                  <a:cubicBezTo>
                    <a:pt x="28918" y="12667"/>
                    <a:pt x="28888" y="12707"/>
                    <a:pt x="28859" y="12745"/>
                  </a:cubicBezTo>
                  <a:cubicBezTo>
                    <a:pt x="28931" y="12826"/>
                    <a:pt x="28993" y="12913"/>
                    <a:pt x="29006" y="13032"/>
                  </a:cubicBezTo>
                  <a:cubicBezTo>
                    <a:pt x="29021" y="13182"/>
                    <a:pt x="29113" y="13312"/>
                    <a:pt x="29118" y="13474"/>
                  </a:cubicBezTo>
                  <a:cubicBezTo>
                    <a:pt x="29121" y="13566"/>
                    <a:pt x="29171" y="13681"/>
                    <a:pt x="29237" y="13749"/>
                  </a:cubicBezTo>
                  <a:cubicBezTo>
                    <a:pt x="29387" y="13912"/>
                    <a:pt x="29416" y="14122"/>
                    <a:pt x="29503" y="14303"/>
                  </a:cubicBezTo>
                  <a:cubicBezTo>
                    <a:pt x="29477" y="14340"/>
                    <a:pt x="29462" y="14361"/>
                    <a:pt x="29441" y="14389"/>
                  </a:cubicBezTo>
                  <a:cubicBezTo>
                    <a:pt x="29525" y="14470"/>
                    <a:pt x="29602" y="14545"/>
                    <a:pt x="29633" y="14574"/>
                  </a:cubicBezTo>
                  <a:cubicBezTo>
                    <a:pt x="29693" y="14720"/>
                    <a:pt x="29711" y="14830"/>
                    <a:pt x="29771" y="14890"/>
                  </a:cubicBezTo>
                  <a:cubicBezTo>
                    <a:pt x="29849" y="14965"/>
                    <a:pt x="29839" y="15071"/>
                    <a:pt x="29884" y="15157"/>
                  </a:cubicBezTo>
                  <a:cubicBezTo>
                    <a:pt x="29921" y="15145"/>
                    <a:pt x="29946" y="15138"/>
                    <a:pt x="29984" y="15126"/>
                  </a:cubicBezTo>
                  <a:cubicBezTo>
                    <a:pt x="29953" y="15057"/>
                    <a:pt x="29928" y="14996"/>
                    <a:pt x="29905" y="14942"/>
                  </a:cubicBezTo>
                  <a:cubicBezTo>
                    <a:pt x="29930" y="14909"/>
                    <a:pt x="29947" y="14889"/>
                    <a:pt x="29958" y="14877"/>
                  </a:cubicBezTo>
                  <a:cubicBezTo>
                    <a:pt x="29936" y="14827"/>
                    <a:pt x="29918" y="14786"/>
                    <a:pt x="29900" y="14743"/>
                  </a:cubicBezTo>
                  <a:cubicBezTo>
                    <a:pt x="29953" y="14718"/>
                    <a:pt x="29992" y="14701"/>
                    <a:pt x="30021" y="14686"/>
                  </a:cubicBezTo>
                  <a:cubicBezTo>
                    <a:pt x="29999" y="14590"/>
                    <a:pt x="29967" y="14515"/>
                    <a:pt x="29964" y="14439"/>
                  </a:cubicBezTo>
                  <a:cubicBezTo>
                    <a:pt x="29962" y="13785"/>
                    <a:pt x="29843" y="13144"/>
                    <a:pt x="29750" y="12500"/>
                  </a:cubicBezTo>
                  <a:cubicBezTo>
                    <a:pt x="29740" y="12425"/>
                    <a:pt x="29706" y="12352"/>
                    <a:pt x="29666" y="12273"/>
                  </a:cubicBezTo>
                  <a:cubicBezTo>
                    <a:pt x="29721" y="12116"/>
                    <a:pt x="29658" y="11955"/>
                    <a:pt x="29589" y="11796"/>
                  </a:cubicBezTo>
                  <a:cubicBezTo>
                    <a:pt x="29569" y="11751"/>
                    <a:pt x="29519" y="11680"/>
                    <a:pt x="29530" y="11668"/>
                  </a:cubicBezTo>
                  <a:cubicBezTo>
                    <a:pt x="29614" y="11574"/>
                    <a:pt x="29494" y="11502"/>
                    <a:pt x="29503" y="11415"/>
                  </a:cubicBezTo>
                  <a:cubicBezTo>
                    <a:pt x="29506" y="11373"/>
                    <a:pt x="29434" y="11301"/>
                    <a:pt x="29447" y="11280"/>
                  </a:cubicBezTo>
                  <a:cubicBezTo>
                    <a:pt x="29515" y="11162"/>
                    <a:pt x="29472" y="11037"/>
                    <a:pt x="29416" y="10955"/>
                  </a:cubicBezTo>
                  <a:cubicBezTo>
                    <a:pt x="29344" y="10842"/>
                    <a:pt x="29366" y="10721"/>
                    <a:pt x="29315" y="10609"/>
                  </a:cubicBezTo>
                  <a:cubicBezTo>
                    <a:pt x="29296" y="10563"/>
                    <a:pt x="29383" y="10487"/>
                    <a:pt x="29305" y="10453"/>
                  </a:cubicBezTo>
                  <a:cubicBezTo>
                    <a:pt x="29191" y="10402"/>
                    <a:pt x="29334" y="10328"/>
                    <a:pt x="29266" y="10275"/>
                  </a:cubicBezTo>
                  <a:cubicBezTo>
                    <a:pt x="29224" y="10241"/>
                    <a:pt x="29194" y="10185"/>
                    <a:pt x="29175" y="10159"/>
                  </a:cubicBezTo>
                  <a:cubicBezTo>
                    <a:pt x="29140" y="9946"/>
                    <a:pt x="29222" y="9718"/>
                    <a:pt x="29038" y="9582"/>
                  </a:cubicBezTo>
                  <a:cubicBezTo>
                    <a:pt x="29027" y="9509"/>
                    <a:pt x="29018" y="9451"/>
                    <a:pt x="29007" y="9395"/>
                  </a:cubicBezTo>
                  <a:cubicBezTo>
                    <a:pt x="28997" y="9328"/>
                    <a:pt x="28987" y="9260"/>
                    <a:pt x="28981" y="9217"/>
                  </a:cubicBezTo>
                  <a:cubicBezTo>
                    <a:pt x="28921" y="9123"/>
                    <a:pt x="28869" y="9053"/>
                    <a:pt x="28825" y="8975"/>
                  </a:cubicBezTo>
                  <a:cubicBezTo>
                    <a:pt x="28697" y="8758"/>
                    <a:pt x="28672" y="8501"/>
                    <a:pt x="28565" y="8277"/>
                  </a:cubicBezTo>
                  <a:cubicBezTo>
                    <a:pt x="28448" y="8037"/>
                    <a:pt x="28306" y="7808"/>
                    <a:pt x="28175" y="7572"/>
                  </a:cubicBezTo>
                  <a:cubicBezTo>
                    <a:pt x="28113" y="7461"/>
                    <a:pt x="28044" y="7350"/>
                    <a:pt x="27988" y="7234"/>
                  </a:cubicBezTo>
                  <a:cubicBezTo>
                    <a:pt x="27961" y="7171"/>
                    <a:pt x="27947" y="7103"/>
                    <a:pt x="27933" y="7060"/>
                  </a:cubicBezTo>
                  <a:cubicBezTo>
                    <a:pt x="27873" y="7009"/>
                    <a:pt x="27794" y="6971"/>
                    <a:pt x="27788" y="6931"/>
                  </a:cubicBezTo>
                  <a:cubicBezTo>
                    <a:pt x="27755" y="6724"/>
                    <a:pt x="27594" y="6587"/>
                    <a:pt x="27495" y="6415"/>
                  </a:cubicBezTo>
                  <a:cubicBezTo>
                    <a:pt x="27435" y="6309"/>
                    <a:pt x="27380" y="6198"/>
                    <a:pt x="27318" y="6081"/>
                  </a:cubicBezTo>
                  <a:cubicBezTo>
                    <a:pt x="27298" y="6072"/>
                    <a:pt x="27262" y="6059"/>
                    <a:pt x="27233" y="6048"/>
                  </a:cubicBezTo>
                  <a:cubicBezTo>
                    <a:pt x="27204" y="5950"/>
                    <a:pt x="27207" y="5863"/>
                    <a:pt x="27093" y="5813"/>
                  </a:cubicBezTo>
                  <a:cubicBezTo>
                    <a:pt x="27027" y="5785"/>
                    <a:pt x="26955" y="5713"/>
                    <a:pt x="26923" y="5647"/>
                  </a:cubicBezTo>
                  <a:cubicBezTo>
                    <a:pt x="26826" y="5444"/>
                    <a:pt x="26720" y="5243"/>
                    <a:pt x="26567" y="5068"/>
                  </a:cubicBezTo>
                  <a:cubicBezTo>
                    <a:pt x="26424" y="4886"/>
                    <a:pt x="26247" y="4737"/>
                    <a:pt x="26091" y="4568"/>
                  </a:cubicBezTo>
                  <a:cubicBezTo>
                    <a:pt x="25946" y="4412"/>
                    <a:pt x="25774" y="4286"/>
                    <a:pt x="25649" y="4100"/>
                  </a:cubicBezTo>
                  <a:cubicBezTo>
                    <a:pt x="25584" y="4009"/>
                    <a:pt x="25507" y="3922"/>
                    <a:pt x="25423" y="3846"/>
                  </a:cubicBezTo>
                  <a:cubicBezTo>
                    <a:pt x="25334" y="3774"/>
                    <a:pt x="25242" y="3703"/>
                    <a:pt x="25157" y="3627"/>
                  </a:cubicBezTo>
                  <a:cubicBezTo>
                    <a:pt x="25107" y="3580"/>
                    <a:pt x="25079" y="3512"/>
                    <a:pt x="25047" y="3463"/>
                  </a:cubicBezTo>
                  <a:cubicBezTo>
                    <a:pt x="24994" y="3457"/>
                    <a:pt x="24954" y="3452"/>
                    <a:pt x="24923" y="3449"/>
                  </a:cubicBezTo>
                  <a:cubicBezTo>
                    <a:pt x="24870" y="3357"/>
                    <a:pt x="24859" y="3265"/>
                    <a:pt x="24732" y="3246"/>
                  </a:cubicBezTo>
                  <a:cubicBezTo>
                    <a:pt x="24616" y="3229"/>
                    <a:pt x="24535" y="3144"/>
                    <a:pt x="24469" y="3037"/>
                  </a:cubicBezTo>
                  <a:cubicBezTo>
                    <a:pt x="24409" y="2935"/>
                    <a:pt x="24323" y="2848"/>
                    <a:pt x="24196" y="2848"/>
                  </a:cubicBezTo>
                  <a:cubicBezTo>
                    <a:pt x="24186" y="2848"/>
                    <a:pt x="24175" y="2849"/>
                    <a:pt x="24164" y="2850"/>
                  </a:cubicBezTo>
                  <a:cubicBezTo>
                    <a:pt x="24145" y="2816"/>
                    <a:pt x="24133" y="2773"/>
                    <a:pt x="24104" y="2751"/>
                  </a:cubicBezTo>
                  <a:cubicBezTo>
                    <a:pt x="24014" y="2685"/>
                    <a:pt x="23877" y="2642"/>
                    <a:pt x="23836" y="2563"/>
                  </a:cubicBezTo>
                  <a:cubicBezTo>
                    <a:pt x="23773" y="2445"/>
                    <a:pt x="23664" y="2478"/>
                    <a:pt x="23590" y="2416"/>
                  </a:cubicBezTo>
                  <a:cubicBezTo>
                    <a:pt x="23487" y="2330"/>
                    <a:pt x="23364" y="2272"/>
                    <a:pt x="23258" y="2191"/>
                  </a:cubicBezTo>
                  <a:cubicBezTo>
                    <a:pt x="23149" y="2102"/>
                    <a:pt x="22980" y="2098"/>
                    <a:pt x="22921" y="1951"/>
                  </a:cubicBezTo>
                  <a:cubicBezTo>
                    <a:pt x="22902" y="1956"/>
                    <a:pt x="22885" y="1958"/>
                    <a:pt x="22870" y="1958"/>
                  </a:cubicBezTo>
                  <a:cubicBezTo>
                    <a:pt x="22751" y="1958"/>
                    <a:pt x="22708" y="1838"/>
                    <a:pt x="22619" y="1786"/>
                  </a:cubicBezTo>
                  <a:cubicBezTo>
                    <a:pt x="22555" y="1749"/>
                    <a:pt x="22491" y="1693"/>
                    <a:pt x="22415" y="1693"/>
                  </a:cubicBezTo>
                  <a:cubicBezTo>
                    <a:pt x="22395" y="1693"/>
                    <a:pt x="22374" y="1697"/>
                    <a:pt x="22352" y="1707"/>
                  </a:cubicBezTo>
                  <a:lnTo>
                    <a:pt x="22340" y="1677"/>
                  </a:lnTo>
                  <a:cubicBezTo>
                    <a:pt x="22331" y="1660"/>
                    <a:pt x="22327" y="1632"/>
                    <a:pt x="22312" y="1624"/>
                  </a:cubicBezTo>
                  <a:cubicBezTo>
                    <a:pt x="22162" y="1548"/>
                    <a:pt x="22016" y="1458"/>
                    <a:pt x="21862" y="1393"/>
                  </a:cubicBezTo>
                  <a:lnTo>
                    <a:pt x="21392" y="1203"/>
                  </a:lnTo>
                  <a:cubicBezTo>
                    <a:pt x="21325" y="1177"/>
                    <a:pt x="21258" y="1138"/>
                    <a:pt x="21186" y="1138"/>
                  </a:cubicBezTo>
                  <a:cubicBezTo>
                    <a:pt x="21163" y="1138"/>
                    <a:pt x="21139" y="1142"/>
                    <a:pt x="21114" y="1152"/>
                  </a:cubicBezTo>
                  <a:cubicBezTo>
                    <a:pt x="21114" y="1152"/>
                    <a:pt x="21113" y="1153"/>
                    <a:pt x="21112" y="1153"/>
                  </a:cubicBezTo>
                  <a:cubicBezTo>
                    <a:pt x="21105" y="1153"/>
                    <a:pt x="21092" y="1144"/>
                    <a:pt x="21083" y="1140"/>
                  </a:cubicBezTo>
                  <a:cubicBezTo>
                    <a:pt x="21032" y="1086"/>
                    <a:pt x="20976" y="1039"/>
                    <a:pt x="20911" y="1011"/>
                  </a:cubicBezTo>
                  <a:cubicBezTo>
                    <a:pt x="20745" y="940"/>
                    <a:pt x="20577" y="871"/>
                    <a:pt x="20405" y="821"/>
                  </a:cubicBezTo>
                  <a:cubicBezTo>
                    <a:pt x="20317" y="790"/>
                    <a:pt x="20236" y="740"/>
                    <a:pt x="20145" y="696"/>
                  </a:cubicBezTo>
                  <a:cubicBezTo>
                    <a:pt x="20116" y="709"/>
                    <a:pt x="20087" y="715"/>
                    <a:pt x="20058" y="715"/>
                  </a:cubicBezTo>
                  <a:cubicBezTo>
                    <a:pt x="19935" y="715"/>
                    <a:pt x="19811" y="617"/>
                    <a:pt x="19688" y="617"/>
                  </a:cubicBezTo>
                  <a:cubicBezTo>
                    <a:pt x="19660" y="617"/>
                    <a:pt x="19631" y="623"/>
                    <a:pt x="19603" y="636"/>
                  </a:cubicBezTo>
                  <a:cubicBezTo>
                    <a:pt x="19558" y="605"/>
                    <a:pt x="19518" y="562"/>
                    <a:pt x="19471" y="552"/>
                  </a:cubicBezTo>
                  <a:cubicBezTo>
                    <a:pt x="19369" y="529"/>
                    <a:pt x="19271" y="468"/>
                    <a:pt x="19167" y="468"/>
                  </a:cubicBezTo>
                  <a:cubicBezTo>
                    <a:pt x="19133" y="468"/>
                    <a:pt x="19099" y="474"/>
                    <a:pt x="19065" y="490"/>
                  </a:cubicBezTo>
                  <a:cubicBezTo>
                    <a:pt x="19009" y="403"/>
                    <a:pt x="18905" y="381"/>
                    <a:pt x="18816" y="381"/>
                  </a:cubicBezTo>
                  <a:cubicBezTo>
                    <a:pt x="18787" y="381"/>
                    <a:pt x="18760" y="384"/>
                    <a:pt x="18737" y="387"/>
                  </a:cubicBezTo>
                  <a:cubicBezTo>
                    <a:pt x="18724" y="389"/>
                    <a:pt x="18712" y="389"/>
                    <a:pt x="18701" y="389"/>
                  </a:cubicBezTo>
                  <a:cubicBezTo>
                    <a:pt x="18581" y="389"/>
                    <a:pt x="18502" y="309"/>
                    <a:pt x="18393" y="309"/>
                  </a:cubicBezTo>
                  <a:cubicBezTo>
                    <a:pt x="18392" y="309"/>
                    <a:pt x="18390" y="309"/>
                    <a:pt x="18388" y="309"/>
                  </a:cubicBezTo>
                  <a:cubicBezTo>
                    <a:pt x="18385" y="309"/>
                    <a:pt x="18382" y="309"/>
                    <a:pt x="18379" y="309"/>
                  </a:cubicBezTo>
                  <a:cubicBezTo>
                    <a:pt x="18309" y="309"/>
                    <a:pt x="18241" y="278"/>
                    <a:pt x="18168" y="278"/>
                  </a:cubicBezTo>
                  <a:cubicBezTo>
                    <a:pt x="18135" y="278"/>
                    <a:pt x="18101" y="284"/>
                    <a:pt x="18066" y="303"/>
                  </a:cubicBezTo>
                  <a:cubicBezTo>
                    <a:pt x="18061" y="306"/>
                    <a:pt x="18056" y="307"/>
                    <a:pt x="18051" y="307"/>
                  </a:cubicBezTo>
                  <a:cubicBezTo>
                    <a:pt x="18010" y="307"/>
                    <a:pt x="17947" y="248"/>
                    <a:pt x="17878" y="248"/>
                  </a:cubicBezTo>
                  <a:cubicBezTo>
                    <a:pt x="17861" y="248"/>
                    <a:pt x="17843" y="252"/>
                    <a:pt x="17825" y="262"/>
                  </a:cubicBezTo>
                  <a:cubicBezTo>
                    <a:pt x="17821" y="264"/>
                    <a:pt x="17816" y="265"/>
                    <a:pt x="17809" y="265"/>
                  </a:cubicBezTo>
                  <a:cubicBezTo>
                    <a:pt x="17792" y="265"/>
                    <a:pt x="17768" y="259"/>
                    <a:pt x="17761" y="250"/>
                  </a:cubicBezTo>
                  <a:cubicBezTo>
                    <a:pt x="17722" y="200"/>
                    <a:pt x="17678" y="178"/>
                    <a:pt x="17629" y="178"/>
                  </a:cubicBezTo>
                  <a:cubicBezTo>
                    <a:pt x="17595" y="178"/>
                    <a:pt x="17559" y="188"/>
                    <a:pt x="17521" y="207"/>
                  </a:cubicBezTo>
                  <a:cubicBezTo>
                    <a:pt x="17474" y="151"/>
                    <a:pt x="17410" y="144"/>
                    <a:pt x="17343" y="144"/>
                  </a:cubicBezTo>
                  <a:cubicBezTo>
                    <a:pt x="17322" y="144"/>
                    <a:pt x="17300" y="144"/>
                    <a:pt x="17278" y="144"/>
                  </a:cubicBezTo>
                  <a:cubicBezTo>
                    <a:pt x="17254" y="144"/>
                    <a:pt x="17231" y="144"/>
                    <a:pt x="17208" y="140"/>
                  </a:cubicBezTo>
                  <a:cubicBezTo>
                    <a:pt x="17203" y="139"/>
                    <a:pt x="17197" y="139"/>
                    <a:pt x="17191" y="139"/>
                  </a:cubicBezTo>
                  <a:cubicBezTo>
                    <a:pt x="17150" y="139"/>
                    <a:pt x="17103" y="160"/>
                    <a:pt x="17064" y="169"/>
                  </a:cubicBezTo>
                  <a:cubicBezTo>
                    <a:pt x="17021" y="152"/>
                    <a:pt x="16976" y="121"/>
                    <a:pt x="16926" y="115"/>
                  </a:cubicBezTo>
                  <a:lnTo>
                    <a:pt x="16177" y="49"/>
                  </a:lnTo>
                  <a:cubicBezTo>
                    <a:pt x="16041" y="37"/>
                    <a:pt x="15903" y="25"/>
                    <a:pt x="15755" y="12"/>
                  </a:cubicBezTo>
                  <a:cubicBezTo>
                    <a:pt x="15741" y="21"/>
                    <a:pt x="15716" y="38"/>
                    <a:pt x="15716" y="38"/>
                  </a:cubicBezTo>
                  <a:cubicBezTo>
                    <a:pt x="15585" y="24"/>
                    <a:pt x="15479" y="3"/>
                    <a:pt x="15373" y="3"/>
                  </a:cubicBezTo>
                  <a:cubicBezTo>
                    <a:pt x="15321" y="2"/>
                    <a:pt x="15267" y="0"/>
                    <a:pt x="152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 name="Google Shape;814;p40"/>
          <p:cNvGrpSpPr/>
          <p:nvPr/>
        </p:nvGrpSpPr>
        <p:grpSpPr>
          <a:xfrm>
            <a:off x="4250615" y="2561613"/>
            <a:ext cx="706675" cy="589825"/>
            <a:chOff x="770025" y="3995925"/>
            <a:chExt cx="706675" cy="589825"/>
          </a:xfrm>
        </p:grpSpPr>
        <p:sp>
          <p:nvSpPr>
            <p:cNvPr id="815" name="Google Shape;815;p40"/>
            <p:cNvSpPr/>
            <p:nvPr/>
          </p:nvSpPr>
          <p:spPr>
            <a:xfrm>
              <a:off x="771775" y="3995925"/>
              <a:ext cx="702450" cy="589825"/>
            </a:xfrm>
            <a:custGeom>
              <a:rect b="b" l="l" r="r" t="t"/>
              <a:pathLst>
                <a:path extrusionOk="0" h="23593" w="28098">
                  <a:moveTo>
                    <a:pt x="8978" y="1162"/>
                  </a:moveTo>
                  <a:lnTo>
                    <a:pt x="8978" y="1162"/>
                  </a:lnTo>
                  <a:cubicBezTo>
                    <a:pt x="8970" y="1183"/>
                    <a:pt x="8964" y="1198"/>
                    <a:pt x="8954" y="1227"/>
                  </a:cubicBezTo>
                  <a:cubicBezTo>
                    <a:pt x="8917" y="1208"/>
                    <a:pt x="8901" y="1199"/>
                    <a:pt x="8889" y="1193"/>
                  </a:cubicBezTo>
                  <a:cubicBezTo>
                    <a:pt x="8913" y="1184"/>
                    <a:pt x="8942" y="1176"/>
                    <a:pt x="8978" y="1162"/>
                  </a:cubicBezTo>
                  <a:close/>
                  <a:moveTo>
                    <a:pt x="8223" y="1230"/>
                  </a:moveTo>
                  <a:lnTo>
                    <a:pt x="8233" y="1265"/>
                  </a:lnTo>
                  <a:lnTo>
                    <a:pt x="8218" y="1271"/>
                  </a:lnTo>
                  <a:lnTo>
                    <a:pt x="8208" y="1237"/>
                  </a:lnTo>
                  <a:lnTo>
                    <a:pt x="8223" y="1230"/>
                  </a:lnTo>
                  <a:close/>
                  <a:moveTo>
                    <a:pt x="8894" y="1401"/>
                  </a:moveTo>
                  <a:lnTo>
                    <a:pt x="8904" y="1410"/>
                  </a:lnTo>
                  <a:lnTo>
                    <a:pt x="8882" y="1437"/>
                  </a:lnTo>
                  <a:lnTo>
                    <a:pt x="8873" y="1429"/>
                  </a:lnTo>
                  <a:lnTo>
                    <a:pt x="8894" y="1401"/>
                  </a:lnTo>
                  <a:close/>
                  <a:moveTo>
                    <a:pt x="6619" y="1358"/>
                  </a:moveTo>
                  <a:cubicBezTo>
                    <a:pt x="6640" y="1368"/>
                    <a:pt x="6659" y="1376"/>
                    <a:pt x="6715" y="1402"/>
                  </a:cubicBezTo>
                  <a:cubicBezTo>
                    <a:pt x="6628" y="1437"/>
                    <a:pt x="6591" y="1452"/>
                    <a:pt x="6538" y="1473"/>
                  </a:cubicBezTo>
                  <a:cubicBezTo>
                    <a:pt x="6574" y="1424"/>
                    <a:pt x="6593" y="1398"/>
                    <a:pt x="6619" y="1358"/>
                  </a:cubicBezTo>
                  <a:close/>
                  <a:moveTo>
                    <a:pt x="8014" y="1437"/>
                  </a:moveTo>
                  <a:lnTo>
                    <a:pt x="8032" y="1464"/>
                  </a:lnTo>
                  <a:lnTo>
                    <a:pt x="7923" y="1536"/>
                  </a:lnTo>
                  <a:lnTo>
                    <a:pt x="7911" y="1521"/>
                  </a:lnTo>
                  <a:lnTo>
                    <a:pt x="8014" y="1437"/>
                  </a:lnTo>
                  <a:close/>
                  <a:moveTo>
                    <a:pt x="7683" y="1573"/>
                  </a:moveTo>
                  <a:cubicBezTo>
                    <a:pt x="7750" y="1573"/>
                    <a:pt x="7820" y="1585"/>
                    <a:pt x="7892" y="1596"/>
                  </a:cubicBezTo>
                  <a:cubicBezTo>
                    <a:pt x="7855" y="1621"/>
                    <a:pt x="7823" y="1638"/>
                    <a:pt x="7781" y="1670"/>
                  </a:cubicBezTo>
                  <a:cubicBezTo>
                    <a:pt x="7770" y="1665"/>
                    <a:pt x="7751" y="1655"/>
                    <a:pt x="7731" y="1645"/>
                  </a:cubicBezTo>
                  <a:cubicBezTo>
                    <a:pt x="7705" y="1658"/>
                    <a:pt x="7676" y="1673"/>
                    <a:pt x="7648" y="1685"/>
                  </a:cubicBezTo>
                  <a:cubicBezTo>
                    <a:pt x="7648" y="1649"/>
                    <a:pt x="7646" y="1613"/>
                    <a:pt x="7646" y="1574"/>
                  </a:cubicBezTo>
                  <a:cubicBezTo>
                    <a:pt x="7658" y="1573"/>
                    <a:pt x="7671" y="1573"/>
                    <a:pt x="7683" y="1573"/>
                  </a:cubicBezTo>
                  <a:close/>
                  <a:moveTo>
                    <a:pt x="7709" y="1704"/>
                  </a:moveTo>
                  <a:lnTo>
                    <a:pt x="7721" y="1716"/>
                  </a:lnTo>
                  <a:lnTo>
                    <a:pt x="7662" y="1785"/>
                  </a:lnTo>
                  <a:lnTo>
                    <a:pt x="7640" y="1763"/>
                  </a:lnTo>
                  <a:lnTo>
                    <a:pt x="7709" y="1704"/>
                  </a:lnTo>
                  <a:close/>
                  <a:moveTo>
                    <a:pt x="7578" y="1808"/>
                  </a:moveTo>
                  <a:lnTo>
                    <a:pt x="7599" y="1829"/>
                  </a:lnTo>
                  <a:lnTo>
                    <a:pt x="7531" y="1888"/>
                  </a:lnTo>
                  <a:lnTo>
                    <a:pt x="7517" y="1876"/>
                  </a:lnTo>
                  <a:lnTo>
                    <a:pt x="7578" y="1808"/>
                  </a:lnTo>
                  <a:close/>
                  <a:moveTo>
                    <a:pt x="7137" y="1870"/>
                  </a:moveTo>
                  <a:lnTo>
                    <a:pt x="7144" y="1879"/>
                  </a:lnTo>
                  <a:lnTo>
                    <a:pt x="7108" y="1921"/>
                  </a:lnTo>
                  <a:cubicBezTo>
                    <a:pt x="7106" y="1919"/>
                    <a:pt x="7102" y="1916"/>
                    <a:pt x="7100" y="1913"/>
                  </a:cubicBezTo>
                  <a:lnTo>
                    <a:pt x="7137" y="1870"/>
                  </a:lnTo>
                  <a:close/>
                  <a:moveTo>
                    <a:pt x="7411" y="2023"/>
                  </a:moveTo>
                  <a:lnTo>
                    <a:pt x="7436" y="2048"/>
                  </a:lnTo>
                  <a:lnTo>
                    <a:pt x="7425" y="2061"/>
                  </a:lnTo>
                  <a:lnTo>
                    <a:pt x="7400" y="2035"/>
                  </a:lnTo>
                  <a:lnTo>
                    <a:pt x="7411" y="2023"/>
                  </a:lnTo>
                  <a:close/>
                  <a:moveTo>
                    <a:pt x="7305" y="2110"/>
                  </a:moveTo>
                  <a:lnTo>
                    <a:pt x="7314" y="2117"/>
                  </a:lnTo>
                  <a:lnTo>
                    <a:pt x="7280" y="2155"/>
                  </a:lnTo>
                  <a:lnTo>
                    <a:pt x="7271" y="2148"/>
                  </a:lnTo>
                  <a:lnTo>
                    <a:pt x="7305" y="2110"/>
                  </a:lnTo>
                  <a:close/>
                  <a:moveTo>
                    <a:pt x="7063" y="2276"/>
                  </a:moveTo>
                  <a:lnTo>
                    <a:pt x="7093" y="2298"/>
                  </a:lnTo>
                  <a:lnTo>
                    <a:pt x="7083" y="2313"/>
                  </a:lnTo>
                  <a:lnTo>
                    <a:pt x="7055" y="2292"/>
                  </a:lnTo>
                  <a:lnTo>
                    <a:pt x="7063" y="2276"/>
                  </a:lnTo>
                  <a:close/>
                  <a:moveTo>
                    <a:pt x="6908" y="2275"/>
                  </a:moveTo>
                  <a:lnTo>
                    <a:pt x="6922" y="2286"/>
                  </a:lnTo>
                  <a:lnTo>
                    <a:pt x="6860" y="2383"/>
                  </a:lnTo>
                  <a:lnTo>
                    <a:pt x="6846" y="2373"/>
                  </a:lnTo>
                  <a:lnTo>
                    <a:pt x="6908" y="2275"/>
                  </a:lnTo>
                  <a:close/>
                  <a:moveTo>
                    <a:pt x="6994" y="2348"/>
                  </a:moveTo>
                  <a:lnTo>
                    <a:pt x="6989" y="2394"/>
                  </a:lnTo>
                  <a:lnTo>
                    <a:pt x="6989" y="2394"/>
                  </a:lnTo>
                  <a:cubicBezTo>
                    <a:pt x="6977" y="2381"/>
                    <a:pt x="6976" y="2369"/>
                    <a:pt x="6975" y="2356"/>
                  </a:cubicBezTo>
                  <a:lnTo>
                    <a:pt x="6994" y="2348"/>
                  </a:lnTo>
                  <a:close/>
                  <a:moveTo>
                    <a:pt x="16921" y="2426"/>
                  </a:moveTo>
                  <a:lnTo>
                    <a:pt x="17008" y="2429"/>
                  </a:lnTo>
                  <a:lnTo>
                    <a:pt x="17005" y="2441"/>
                  </a:lnTo>
                  <a:lnTo>
                    <a:pt x="16918" y="2438"/>
                  </a:lnTo>
                  <a:cubicBezTo>
                    <a:pt x="16919" y="2433"/>
                    <a:pt x="16921" y="2429"/>
                    <a:pt x="16921" y="2426"/>
                  </a:cubicBezTo>
                  <a:close/>
                  <a:moveTo>
                    <a:pt x="6983" y="2420"/>
                  </a:moveTo>
                  <a:cubicBezTo>
                    <a:pt x="6990" y="2451"/>
                    <a:pt x="6979" y="2476"/>
                    <a:pt x="6963" y="2511"/>
                  </a:cubicBezTo>
                  <a:cubicBezTo>
                    <a:pt x="6938" y="2501"/>
                    <a:pt x="6921" y="2492"/>
                    <a:pt x="6877" y="2473"/>
                  </a:cubicBezTo>
                  <a:cubicBezTo>
                    <a:pt x="6924" y="2449"/>
                    <a:pt x="6953" y="2435"/>
                    <a:pt x="6983" y="2420"/>
                  </a:cubicBezTo>
                  <a:close/>
                  <a:moveTo>
                    <a:pt x="15931" y="2447"/>
                  </a:moveTo>
                  <a:lnTo>
                    <a:pt x="15953" y="2516"/>
                  </a:lnTo>
                  <a:lnTo>
                    <a:pt x="15917" y="2532"/>
                  </a:lnTo>
                  <a:lnTo>
                    <a:pt x="15894" y="2464"/>
                  </a:lnTo>
                  <a:lnTo>
                    <a:pt x="15931" y="2447"/>
                  </a:lnTo>
                  <a:close/>
                  <a:moveTo>
                    <a:pt x="6735" y="2532"/>
                  </a:moveTo>
                  <a:lnTo>
                    <a:pt x="6765" y="2553"/>
                  </a:lnTo>
                  <a:lnTo>
                    <a:pt x="6756" y="2569"/>
                  </a:lnTo>
                  <a:lnTo>
                    <a:pt x="6725" y="2550"/>
                  </a:lnTo>
                  <a:lnTo>
                    <a:pt x="6735" y="2532"/>
                  </a:lnTo>
                  <a:close/>
                  <a:moveTo>
                    <a:pt x="15776" y="2722"/>
                  </a:moveTo>
                  <a:lnTo>
                    <a:pt x="15791" y="2754"/>
                  </a:lnTo>
                  <a:lnTo>
                    <a:pt x="15770" y="2767"/>
                  </a:lnTo>
                  <a:lnTo>
                    <a:pt x="15754" y="2735"/>
                  </a:lnTo>
                  <a:lnTo>
                    <a:pt x="15776" y="2722"/>
                  </a:lnTo>
                  <a:close/>
                  <a:moveTo>
                    <a:pt x="18148" y="2694"/>
                  </a:moveTo>
                  <a:cubicBezTo>
                    <a:pt x="18198" y="2785"/>
                    <a:pt x="18233" y="2867"/>
                    <a:pt x="18274" y="3013"/>
                  </a:cubicBezTo>
                  <a:cubicBezTo>
                    <a:pt x="18208" y="2884"/>
                    <a:pt x="18158" y="2813"/>
                    <a:pt x="18092" y="2734"/>
                  </a:cubicBezTo>
                  <a:lnTo>
                    <a:pt x="18090" y="2734"/>
                  </a:lnTo>
                  <a:cubicBezTo>
                    <a:pt x="18112" y="2717"/>
                    <a:pt x="18129" y="2707"/>
                    <a:pt x="18148" y="2694"/>
                  </a:cubicBezTo>
                  <a:close/>
                  <a:moveTo>
                    <a:pt x="6738" y="3006"/>
                  </a:moveTo>
                  <a:lnTo>
                    <a:pt x="6771" y="3022"/>
                  </a:lnTo>
                  <a:lnTo>
                    <a:pt x="6762" y="3040"/>
                  </a:lnTo>
                  <a:lnTo>
                    <a:pt x="6731" y="3023"/>
                  </a:lnTo>
                  <a:lnTo>
                    <a:pt x="6738" y="3006"/>
                  </a:lnTo>
                  <a:close/>
                  <a:moveTo>
                    <a:pt x="6588" y="3103"/>
                  </a:moveTo>
                  <a:lnTo>
                    <a:pt x="6600" y="3109"/>
                  </a:lnTo>
                  <a:lnTo>
                    <a:pt x="6575" y="3162"/>
                  </a:lnTo>
                  <a:lnTo>
                    <a:pt x="6565" y="3156"/>
                  </a:lnTo>
                  <a:lnTo>
                    <a:pt x="6588" y="3103"/>
                  </a:lnTo>
                  <a:close/>
                  <a:moveTo>
                    <a:pt x="10072" y="3178"/>
                  </a:moveTo>
                  <a:lnTo>
                    <a:pt x="10084" y="3206"/>
                  </a:lnTo>
                  <a:lnTo>
                    <a:pt x="10034" y="3243"/>
                  </a:lnTo>
                  <a:lnTo>
                    <a:pt x="10015" y="3196"/>
                  </a:lnTo>
                  <a:lnTo>
                    <a:pt x="10072" y="3178"/>
                  </a:lnTo>
                  <a:close/>
                  <a:moveTo>
                    <a:pt x="14882" y="3188"/>
                  </a:moveTo>
                  <a:lnTo>
                    <a:pt x="14889" y="3197"/>
                  </a:lnTo>
                  <a:cubicBezTo>
                    <a:pt x="14870" y="3213"/>
                    <a:pt x="14852" y="3229"/>
                    <a:pt x="14836" y="3247"/>
                  </a:cubicBezTo>
                  <a:lnTo>
                    <a:pt x="14829" y="3238"/>
                  </a:lnTo>
                  <a:cubicBezTo>
                    <a:pt x="14845" y="3221"/>
                    <a:pt x="14862" y="3204"/>
                    <a:pt x="14882" y="3188"/>
                  </a:cubicBezTo>
                  <a:close/>
                  <a:moveTo>
                    <a:pt x="6401" y="3154"/>
                  </a:moveTo>
                  <a:lnTo>
                    <a:pt x="6401" y="3156"/>
                  </a:lnTo>
                  <a:lnTo>
                    <a:pt x="6419" y="3159"/>
                  </a:lnTo>
                  <a:cubicBezTo>
                    <a:pt x="6410" y="3193"/>
                    <a:pt x="6404" y="3226"/>
                    <a:pt x="6397" y="3260"/>
                  </a:cubicBezTo>
                  <a:lnTo>
                    <a:pt x="6368" y="3251"/>
                  </a:lnTo>
                  <a:lnTo>
                    <a:pt x="6401" y="3154"/>
                  </a:lnTo>
                  <a:close/>
                  <a:moveTo>
                    <a:pt x="15728" y="3215"/>
                  </a:moveTo>
                  <a:cubicBezTo>
                    <a:pt x="15739" y="3234"/>
                    <a:pt x="15750" y="3251"/>
                    <a:pt x="15782" y="3304"/>
                  </a:cubicBezTo>
                  <a:cubicBezTo>
                    <a:pt x="15710" y="3290"/>
                    <a:pt x="15680" y="3284"/>
                    <a:pt x="15645" y="3276"/>
                  </a:cubicBezTo>
                  <a:cubicBezTo>
                    <a:pt x="15673" y="3256"/>
                    <a:pt x="15697" y="3238"/>
                    <a:pt x="15728" y="3215"/>
                  </a:cubicBezTo>
                  <a:close/>
                  <a:moveTo>
                    <a:pt x="17739" y="3325"/>
                  </a:moveTo>
                  <a:lnTo>
                    <a:pt x="17764" y="3384"/>
                  </a:lnTo>
                  <a:lnTo>
                    <a:pt x="17753" y="3390"/>
                  </a:lnTo>
                  <a:lnTo>
                    <a:pt x="17728" y="3331"/>
                  </a:lnTo>
                  <a:lnTo>
                    <a:pt x="17739" y="3325"/>
                  </a:lnTo>
                  <a:close/>
                  <a:moveTo>
                    <a:pt x="16912" y="3540"/>
                  </a:moveTo>
                  <a:lnTo>
                    <a:pt x="16921" y="3541"/>
                  </a:lnTo>
                  <a:lnTo>
                    <a:pt x="16908" y="3577"/>
                  </a:lnTo>
                  <a:lnTo>
                    <a:pt x="16900" y="3575"/>
                  </a:lnTo>
                  <a:lnTo>
                    <a:pt x="16912" y="3540"/>
                  </a:lnTo>
                  <a:close/>
                  <a:moveTo>
                    <a:pt x="15285" y="3618"/>
                  </a:moveTo>
                  <a:lnTo>
                    <a:pt x="15308" y="3646"/>
                  </a:lnTo>
                  <a:cubicBezTo>
                    <a:pt x="15302" y="3650"/>
                    <a:pt x="15297" y="3655"/>
                    <a:pt x="15292" y="3660"/>
                  </a:cubicBezTo>
                  <a:lnTo>
                    <a:pt x="15269" y="3634"/>
                  </a:lnTo>
                  <a:lnTo>
                    <a:pt x="15285" y="3618"/>
                  </a:lnTo>
                  <a:close/>
                  <a:moveTo>
                    <a:pt x="18048" y="3961"/>
                  </a:moveTo>
                  <a:lnTo>
                    <a:pt x="18051" y="3983"/>
                  </a:lnTo>
                  <a:lnTo>
                    <a:pt x="18015" y="3984"/>
                  </a:lnTo>
                  <a:lnTo>
                    <a:pt x="18014" y="3984"/>
                  </a:lnTo>
                  <a:lnTo>
                    <a:pt x="18012" y="3964"/>
                  </a:lnTo>
                  <a:lnTo>
                    <a:pt x="18048" y="3961"/>
                  </a:lnTo>
                  <a:close/>
                  <a:moveTo>
                    <a:pt x="10496" y="4068"/>
                  </a:moveTo>
                  <a:lnTo>
                    <a:pt x="10512" y="4128"/>
                  </a:lnTo>
                  <a:lnTo>
                    <a:pt x="10500" y="4130"/>
                  </a:lnTo>
                  <a:lnTo>
                    <a:pt x="10484" y="4071"/>
                  </a:lnTo>
                  <a:lnTo>
                    <a:pt x="10496" y="4068"/>
                  </a:lnTo>
                  <a:close/>
                  <a:moveTo>
                    <a:pt x="6469" y="4220"/>
                  </a:moveTo>
                  <a:lnTo>
                    <a:pt x="6503" y="4230"/>
                  </a:lnTo>
                  <a:lnTo>
                    <a:pt x="6499" y="4249"/>
                  </a:lnTo>
                  <a:lnTo>
                    <a:pt x="6465" y="4239"/>
                  </a:lnTo>
                  <a:lnTo>
                    <a:pt x="6469" y="4220"/>
                  </a:lnTo>
                  <a:close/>
                  <a:moveTo>
                    <a:pt x="18180" y="4495"/>
                  </a:moveTo>
                  <a:lnTo>
                    <a:pt x="18215" y="4498"/>
                  </a:lnTo>
                  <a:lnTo>
                    <a:pt x="18215" y="4520"/>
                  </a:lnTo>
                  <a:lnTo>
                    <a:pt x="18180" y="4517"/>
                  </a:lnTo>
                  <a:lnTo>
                    <a:pt x="18180" y="4495"/>
                  </a:lnTo>
                  <a:close/>
                  <a:moveTo>
                    <a:pt x="6144" y="4498"/>
                  </a:moveTo>
                  <a:lnTo>
                    <a:pt x="6178" y="4508"/>
                  </a:lnTo>
                  <a:cubicBezTo>
                    <a:pt x="6176" y="4515"/>
                    <a:pt x="6175" y="4521"/>
                    <a:pt x="6173" y="4527"/>
                  </a:cubicBezTo>
                  <a:lnTo>
                    <a:pt x="6140" y="4518"/>
                  </a:lnTo>
                  <a:cubicBezTo>
                    <a:pt x="6141" y="4511"/>
                    <a:pt x="6142" y="4505"/>
                    <a:pt x="6144" y="4498"/>
                  </a:cubicBezTo>
                  <a:close/>
                  <a:moveTo>
                    <a:pt x="18652" y="4580"/>
                  </a:moveTo>
                  <a:lnTo>
                    <a:pt x="18664" y="4581"/>
                  </a:lnTo>
                  <a:lnTo>
                    <a:pt x="18661" y="4652"/>
                  </a:lnTo>
                  <a:lnTo>
                    <a:pt x="18649" y="4651"/>
                  </a:lnTo>
                  <a:lnTo>
                    <a:pt x="18652" y="4580"/>
                  </a:lnTo>
                  <a:close/>
                  <a:moveTo>
                    <a:pt x="10908" y="4774"/>
                  </a:moveTo>
                  <a:lnTo>
                    <a:pt x="10912" y="4795"/>
                  </a:lnTo>
                  <a:lnTo>
                    <a:pt x="10877" y="4801"/>
                  </a:lnTo>
                  <a:lnTo>
                    <a:pt x="10873" y="4780"/>
                  </a:lnTo>
                  <a:lnTo>
                    <a:pt x="10908" y="4774"/>
                  </a:lnTo>
                  <a:close/>
                  <a:moveTo>
                    <a:pt x="10722" y="4926"/>
                  </a:moveTo>
                  <a:lnTo>
                    <a:pt x="10730" y="4957"/>
                  </a:lnTo>
                  <a:lnTo>
                    <a:pt x="10659" y="4967"/>
                  </a:lnTo>
                  <a:lnTo>
                    <a:pt x="10652" y="4938"/>
                  </a:lnTo>
                  <a:lnTo>
                    <a:pt x="10722" y="4926"/>
                  </a:lnTo>
                  <a:close/>
                  <a:moveTo>
                    <a:pt x="18599" y="4995"/>
                  </a:moveTo>
                  <a:lnTo>
                    <a:pt x="18611" y="4996"/>
                  </a:lnTo>
                  <a:cubicBezTo>
                    <a:pt x="18610" y="5020"/>
                    <a:pt x="18608" y="5043"/>
                    <a:pt x="18607" y="5066"/>
                  </a:cubicBezTo>
                  <a:lnTo>
                    <a:pt x="18595" y="5064"/>
                  </a:lnTo>
                  <a:lnTo>
                    <a:pt x="18599" y="4995"/>
                  </a:lnTo>
                  <a:close/>
                  <a:moveTo>
                    <a:pt x="5407" y="5071"/>
                  </a:moveTo>
                  <a:lnTo>
                    <a:pt x="5419" y="5074"/>
                  </a:lnTo>
                  <a:lnTo>
                    <a:pt x="5408" y="5138"/>
                  </a:lnTo>
                  <a:lnTo>
                    <a:pt x="5397" y="5136"/>
                  </a:lnTo>
                  <a:lnTo>
                    <a:pt x="5407" y="5071"/>
                  </a:lnTo>
                  <a:close/>
                  <a:moveTo>
                    <a:pt x="5972" y="5279"/>
                  </a:moveTo>
                  <a:lnTo>
                    <a:pt x="6006" y="5286"/>
                  </a:lnTo>
                  <a:lnTo>
                    <a:pt x="6003" y="5305"/>
                  </a:lnTo>
                  <a:lnTo>
                    <a:pt x="5967" y="5299"/>
                  </a:lnTo>
                  <a:lnTo>
                    <a:pt x="5972" y="5279"/>
                  </a:lnTo>
                  <a:close/>
                  <a:moveTo>
                    <a:pt x="6125" y="5289"/>
                  </a:moveTo>
                  <a:lnTo>
                    <a:pt x="6137" y="5291"/>
                  </a:lnTo>
                  <a:lnTo>
                    <a:pt x="6126" y="5351"/>
                  </a:lnTo>
                  <a:lnTo>
                    <a:pt x="6115" y="5349"/>
                  </a:lnTo>
                  <a:lnTo>
                    <a:pt x="6125" y="5289"/>
                  </a:lnTo>
                  <a:close/>
                  <a:moveTo>
                    <a:pt x="13431" y="5358"/>
                  </a:moveTo>
                  <a:lnTo>
                    <a:pt x="13440" y="5364"/>
                  </a:lnTo>
                  <a:lnTo>
                    <a:pt x="13406" y="5422"/>
                  </a:lnTo>
                  <a:lnTo>
                    <a:pt x="13396" y="5414"/>
                  </a:lnTo>
                  <a:lnTo>
                    <a:pt x="13431" y="5358"/>
                  </a:lnTo>
                  <a:close/>
                  <a:moveTo>
                    <a:pt x="12008" y="5525"/>
                  </a:moveTo>
                  <a:lnTo>
                    <a:pt x="12013" y="5547"/>
                  </a:lnTo>
                  <a:lnTo>
                    <a:pt x="11977" y="5550"/>
                  </a:lnTo>
                  <a:lnTo>
                    <a:pt x="11973" y="5529"/>
                  </a:lnTo>
                  <a:lnTo>
                    <a:pt x="12008" y="5525"/>
                  </a:lnTo>
                  <a:close/>
                  <a:moveTo>
                    <a:pt x="18569" y="5566"/>
                  </a:moveTo>
                  <a:lnTo>
                    <a:pt x="18604" y="5573"/>
                  </a:lnTo>
                  <a:lnTo>
                    <a:pt x="18601" y="5595"/>
                  </a:lnTo>
                  <a:lnTo>
                    <a:pt x="18566" y="5589"/>
                  </a:lnTo>
                  <a:lnTo>
                    <a:pt x="18569" y="5566"/>
                  </a:lnTo>
                  <a:close/>
                  <a:moveTo>
                    <a:pt x="5798" y="5667"/>
                  </a:moveTo>
                  <a:lnTo>
                    <a:pt x="5809" y="5670"/>
                  </a:lnTo>
                  <a:lnTo>
                    <a:pt x="5803" y="5732"/>
                  </a:lnTo>
                  <a:lnTo>
                    <a:pt x="5791" y="5731"/>
                  </a:lnTo>
                  <a:lnTo>
                    <a:pt x="5798" y="5667"/>
                  </a:lnTo>
                  <a:close/>
                  <a:moveTo>
                    <a:pt x="12052" y="5700"/>
                  </a:moveTo>
                  <a:lnTo>
                    <a:pt x="12088" y="5750"/>
                  </a:lnTo>
                  <a:cubicBezTo>
                    <a:pt x="12087" y="5753"/>
                    <a:pt x="12085" y="5757"/>
                    <a:pt x="12084" y="5759"/>
                  </a:cubicBezTo>
                  <a:lnTo>
                    <a:pt x="12084" y="5759"/>
                  </a:lnTo>
                  <a:cubicBezTo>
                    <a:pt x="12070" y="5748"/>
                    <a:pt x="12058" y="5735"/>
                    <a:pt x="12045" y="5722"/>
                  </a:cubicBezTo>
                  <a:cubicBezTo>
                    <a:pt x="12048" y="5714"/>
                    <a:pt x="12051" y="5707"/>
                    <a:pt x="12052" y="5700"/>
                  </a:cubicBezTo>
                  <a:close/>
                  <a:moveTo>
                    <a:pt x="6100" y="5739"/>
                  </a:moveTo>
                  <a:lnTo>
                    <a:pt x="6134" y="5745"/>
                  </a:lnTo>
                  <a:lnTo>
                    <a:pt x="6132" y="5766"/>
                  </a:lnTo>
                  <a:lnTo>
                    <a:pt x="6097" y="5760"/>
                  </a:lnTo>
                  <a:lnTo>
                    <a:pt x="6100" y="5739"/>
                  </a:lnTo>
                  <a:close/>
                  <a:moveTo>
                    <a:pt x="11323" y="5779"/>
                  </a:moveTo>
                  <a:lnTo>
                    <a:pt x="11333" y="5842"/>
                  </a:lnTo>
                  <a:lnTo>
                    <a:pt x="11321" y="5844"/>
                  </a:lnTo>
                  <a:lnTo>
                    <a:pt x="11309" y="5781"/>
                  </a:lnTo>
                  <a:lnTo>
                    <a:pt x="11323" y="5779"/>
                  </a:lnTo>
                  <a:close/>
                  <a:moveTo>
                    <a:pt x="12073" y="6154"/>
                  </a:moveTo>
                  <a:cubicBezTo>
                    <a:pt x="12066" y="6157"/>
                    <a:pt x="12059" y="6160"/>
                    <a:pt x="12053" y="6163"/>
                  </a:cubicBezTo>
                  <a:lnTo>
                    <a:pt x="12053" y="6163"/>
                  </a:lnTo>
                  <a:cubicBezTo>
                    <a:pt x="12047" y="6168"/>
                    <a:pt x="12041" y="6174"/>
                    <a:pt x="12035" y="6179"/>
                  </a:cubicBezTo>
                  <a:cubicBezTo>
                    <a:pt x="12041" y="6180"/>
                    <a:pt x="12046" y="6181"/>
                    <a:pt x="12052" y="6181"/>
                  </a:cubicBezTo>
                  <a:lnTo>
                    <a:pt x="12052" y="6181"/>
                  </a:lnTo>
                  <a:cubicBezTo>
                    <a:pt x="12059" y="6172"/>
                    <a:pt x="12066" y="6163"/>
                    <a:pt x="12073" y="6154"/>
                  </a:cubicBezTo>
                  <a:close/>
                  <a:moveTo>
                    <a:pt x="11936" y="6156"/>
                  </a:moveTo>
                  <a:lnTo>
                    <a:pt x="11938" y="6169"/>
                  </a:lnTo>
                  <a:lnTo>
                    <a:pt x="11905" y="6190"/>
                  </a:lnTo>
                  <a:lnTo>
                    <a:pt x="11905" y="6188"/>
                  </a:lnTo>
                  <a:lnTo>
                    <a:pt x="11904" y="6175"/>
                  </a:lnTo>
                  <a:lnTo>
                    <a:pt x="11936" y="6156"/>
                  </a:lnTo>
                  <a:close/>
                  <a:moveTo>
                    <a:pt x="12931" y="6257"/>
                  </a:moveTo>
                  <a:cubicBezTo>
                    <a:pt x="12947" y="6287"/>
                    <a:pt x="12960" y="6312"/>
                    <a:pt x="12994" y="6370"/>
                  </a:cubicBezTo>
                  <a:cubicBezTo>
                    <a:pt x="12951" y="6356"/>
                    <a:pt x="12935" y="6345"/>
                    <a:pt x="12909" y="6329"/>
                  </a:cubicBezTo>
                  <a:cubicBezTo>
                    <a:pt x="12918" y="6297"/>
                    <a:pt x="12923" y="6282"/>
                    <a:pt x="12931" y="6257"/>
                  </a:cubicBezTo>
                  <a:close/>
                  <a:moveTo>
                    <a:pt x="12891" y="6341"/>
                  </a:moveTo>
                  <a:lnTo>
                    <a:pt x="12909" y="6384"/>
                  </a:lnTo>
                  <a:lnTo>
                    <a:pt x="12904" y="6393"/>
                  </a:lnTo>
                  <a:lnTo>
                    <a:pt x="12887" y="6350"/>
                  </a:lnTo>
                  <a:lnTo>
                    <a:pt x="12891" y="6341"/>
                  </a:lnTo>
                  <a:close/>
                  <a:moveTo>
                    <a:pt x="18235" y="6451"/>
                  </a:moveTo>
                  <a:lnTo>
                    <a:pt x="18235" y="6451"/>
                  </a:lnTo>
                  <a:cubicBezTo>
                    <a:pt x="18240" y="6462"/>
                    <a:pt x="18245" y="6471"/>
                    <a:pt x="18249" y="6480"/>
                  </a:cubicBezTo>
                  <a:lnTo>
                    <a:pt x="18249" y="6480"/>
                  </a:lnTo>
                  <a:cubicBezTo>
                    <a:pt x="18252" y="6479"/>
                    <a:pt x="18255" y="6478"/>
                    <a:pt x="18258" y="6477"/>
                  </a:cubicBezTo>
                  <a:lnTo>
                    <a:pt x="18258" y="6477"/>
                  </a:lnTo>
                  <a:cubicBezTo>
                    <a:pt x="18252" y="6470"/>
                    <a:pt x="18244" y="6461"/>
                    <a:pt x="18235" y="6451"/>
                  </a:cubicBezTo>
                  <a:close/>
                  <a:moveTo>
                    <a:pt x="12725" y="6643"/>
                  </a:moveTo>
                  <a:cubicBezTo>
                    <a:pt x="12753" y="6740"/>
                    <a:pt x="12769" y="6778"/>
                    <a:pt x="12784" y="6818"/>
                  </a:cubicBezTo>
                  <a:lnTo>
                    <a:pt x="12779" y="6871"/>
                  </a:lnTo>
                  <a:cubicBezTo>
                    <a:pt x="12769" y="6856"/>
                    <a:pt x="12756" y="6849"/>
                    <a:pt x="12748" y="6819"/>
                  </a:cubicBezTo>
                  <a:cubicBezTo>
                    <a:pt x="12741" y="6797"/>
                    <a:pt x="12738" y="6750"/>
                    <a:pt x="12725" y="6643"/>
                  </a:cubicBezTo>
                  <a:close/>
                  <a:moveTo>
                    <a:pt x="13106" y="6866"/>
                  </a:moveTo>
                  <a:lnTo>
                    <a:pt x="13123" y="6912"/>
                  </a:lnTo>
                  <a:lnTo>
                    <a:pt x="13115" y="6928"/>
                  </a:lnTo>
                  <a:lnTo>
                    <a:pt x="13097" y="6881"/>
                  </a:lnTo>
                  <a:lnTo>
                    <a:pt x="13106" y="6866"/>
                  </a:lnTo>
                  <a:close/>
                  <a:moveTo>
                    <a:pt x="17249" y="6881"/>
                  </a:moveTo>
                  <a:lnTo>
                    <a:pt x="17305" y="6899"/>
                  </a:lnTo>
                  <a:cubicBezTo>
                    <a:pt x="17303" y="6909"/>
                    <a:pt x="17302" y="6918"/>
                    <a:pt x="17300" y="6928"/>
                  </a:cubicBezTo>
                  <a:lnTo>
                    <a:pt x="17240" y="6935"/>
                  </a:lnTo>
                  <a:lnTo>
                    <a:pt x="17249" y="6881"/>
                  </a:lnTo>
                  <a:close/>
                  <a:moveTo>
                    <a:pt x="6087" y="6959"/>
                  </a:moveTo>
                  <a:lnTo>
                    <a:pt x="6097" y="7061"/>
                  </a:lnTo>
                  <a:lnTo>
                    <a:pt x="6066" y="7063"/>
                  </a:lnTo>
                  <a:lnTo>
                    <a:pt x="6066" y="7063"/>
                  </a:lnTo>
                  <a:lnTo>
                    <a:pt x="6070" y="6962"/>
                  </a:lnTo>
                  <a:lnTo>
                    <a:pt x="6087" y="6959"/>
                  </a:lnTo>
                  <a:close/>
                  <a:moveTo>
                    <a:pt x="12684" y="6893"/>
                  </a:moveTo>
                  <a:cubicBezTo>
                    <a:pt x="12688" y="6937"/>
                    <a:pt x="12691" y="6968"/>
                    <a:pt x="12695" y="6999"/>
                  </a:cubicBezTo>
                  <a:lnTo>
                    <a:pt x="12688" y="7068"/>
                  </a:lnTo>
                  <a:cubicBezTo>
                    <a:pt x="12678" y="7050"/>
                    <a:pt x="12669" y="7033"/>
                    <a:pt x="12653" y="6994"/>
                  </a:cubicBezTo>
                  <a:cubicBezTo>
                    <a:pt x="12669" y="6944"/>
                    <a:pt x="12675" y="6921"/>
                    <a:pt x="12684" y="6893"/>
                  </a:cubicBezTo>
                  <a:close/>
                  <a:moveTo>
                    <a:pt x="6240" y="6906"/>
                  </a:moveTo>
                  <a:cubicBezTo>
                    <a:pt x="6237" y="6959"/>
                    <a:pt x="6235" y="7015"/>
                    <a:pt x="6232" y="7083"/>
                  </a:cubicBezTo>
                  <a:cubicBezTo>
                    <a:pt x="6203" y="6980"/>
                    <a:pt x="6203" y="6980"/>
                    <a:pt x="6240" y="6906"/>
                  </a:cubicBezTo>
                  <a:close/>
                  <a:moveTo>
                    <a:pt x="12529" y="7078"/>
                  </a:moveTo>
                  <a:lnTo>
                    <a:pt x="12528" y="7111"/>
                  </a:lnTo>
                  <a:lnTo>
                    <a:pt x="12517" y="7133"/>
                  </a:lnTo>
                  <a:lnTo>
                    <a:pt x="12520" y="7099"/>
                  </a:lnTo>
                  <a:lnTo>
                    <a:pt x="12529" y="7078"/>
                  </a:lnTo>
                  <a:close/>
                  <a:moveTo>
                    <a:pt x="12757" y="7165"/>
                  </a:moveTo>
                  <a:lnTo>
                    <a:pt x="12763" y="7236"/>
                  </a:lnTo>
                  <a:lnTo>
                    <a:pt x="12757" y="7247"/>
                  </a:lnTo>
                  <a:lnTo>
                    <a:pt x="12751" y="7178"/>
                  </a:lnTo>
                  <a:lnTo>
                    <a:pt x="12757" y="7165"/>
                  </a:lnTo>
                  <a:close/>
                  <a:moveTo>
                    <a:pt x="11917" y="7334"/>
                  </a:moveTo>
                  <a:lnTo>
                    <a:pt x="11924" y="7392"/>
                  </a:lnTo>
                  <a:lnTo>
                    <a:pt x="11916" y="7412"/>
                  </a:lnTo>
                  <a:lnTo>
                    <a:pt x="11910" y="7353"/>
                  </a:lnTo>
                  <a:lnTo>
                    <a:pt x="11908" y="7353"/>
                  </a:lnTo>
                  <a:lnTo>
                    <a:pt x="11917" y="7334"/>
                  </a:lnTo>
                  <a:close/>
                  <a:moveTo>
                    <a:pt x="12557" y="7258"/>
                  </a:moveTo>
                  <a:lnTo>
                    <a:pt x="12557" y="7399"/>
                  </a:lnTo>
                  <a:lnTo>
                    <a:pt x="12545" y="7434"/>
                  </a:lnTo>
                  <a:lnTo>
                    <a:pt x="12551" y="7277"/>
                  </a:lnTo>
                  <a:lnTo>
                    <a:pt x="12557" y="7258"/>
                  </a:lnTo>
                  <a:close/>
                  <a:moveTo>
                    <a:pt x="12301" y="7431"/>
                  </a:moveTo>
                  <a:lnTo>
                    <a:pt x="12301" y="7431"/>
                  </a:lnTo>
                  <a:cubicBezTo>
                    <a:pt x="12298" y="7468"/>
                    <a:pt x="12295" y="7500"/>
                    <a:pt x="12292" y="7533"/>
                  </a:cubicBezTo>
                  <a:lnTo>
                    <a:pt x="12285" y="7555"/>
                  </a:lnTo>
                  <a:lnTo>
                    <a:pt x="12285" y="7555"/>
                  </a:lnTo>
                  <a:lnTo>
                    <a:pt x="12298" y="7440"/>
                  </a:lnTo>
                  <a:cubicBezTo>
                    <a:pt x="12300" y="7437"/>
                    <a:pt x="12301" y="7431"/>
                    <a:pt x="12301" y="7431"/>
                  </a:cubicBezTo>
                  <a:close/>
                  <a:moveTo>
                    <a:pt x="6253" y="7593"/>
                  </a:moveTo>
                  <a:lnTo>
                    <a:pt x="6253" y="7614"/>
                  </a:lnTo>
                  <a:lnTo>
                    <a:pt x="6218" y="7612"/>
                  </a:lnTo>
                  <a:lnTo>
                    <a:pt x="6218" y="7593"/>
                  </a:lnTo>
                  <a:close/>
                  <a:moveTo>
                    <a:pt x="18179" y="7575"/>
                  </a:moveTo>
                  <a:lnTo>
                    <a:pt x="18190" y="7578"/>
                  </a:lnTo>
                  <a:lnTo>
                    <a:pt x="18173" y="7642"/>
                  </a:lnTo>
                  <a:lnTo>
                    <a:pt x="18162" y="7639"/>
                  </a:lnTo>
                  <a:lnTo>
                    <a:pt x="18179" y="7575"/>
                  </a:lnTo>
                  <a:close/>
                  <a:moveTo>
                    <a:pt x="6209" y="7693"/>
                  </a:moveTo>
                  <a:lnTo>
                    <a:pt x="6210" y="7755"/>
                  </a:lnTo>
                  <a:lnTo>
                    <a:pt x="6198" y="7755"/>
                  </a:lnTo>
                  <a:lnTo>
                    <a:pt x="6197" y="7693"/>
                  </a:lnTo>
                  <a:close/>
                  <a:moveTo>
                    <a:pt x="17758" y="7774"/>
                  </a:moveTo>
                  <a:lnTo>
                    <a:pt x="17768" y="7777"/>
                  </a:lnTo>
                  <a:lnTo>
                    <a:pt x="17751" y="7840"/>
                  </a:lnTo>
                  <a:lnTo>
                    <a:pt x="17751" y="7840"/>
                  </a:lnTo>
                  <a:lnTo>
                    <a:pt x="17740" y="7836"/>
                  </a:lnTo>
                  <a:lnTo>
                    <a:pt x="17758" y="7774"/>
                  </a:lnTo>
                  <a:close/>
                  <a:moveTo>
                    <a:pt x="6038" y="7764"/>
                  </a:moveTo>
                  <a:lnTo>
                    <a:pt x="6041" y="7867"/>
                  </a:lnTo>
                  <a:lnTo>
                    <a:pt x="6023" y="7870"/>
                  </a:lnTo>
                  <a:lnTo>
                    <a:pt x="6007" y="7765"/>
                  </a:lnTo>
                  <a:lnTo>
                    <a:pt x="6038" y="7764"/>
                  </a:lnTo>
                  <a:close/>
                  <a:moveTo>
                    <a:pt x="17505" y="7842"/>
                  </a:moveTo>
                  <a:lnTo>
                    <a:pt x="17539" y="7853"/>
                  </a:lnTo>
                  <a:lnTo>
                    <a:pt x="17533" y="7874"/>
                  </a:lnTo>
                  <a:lnTo>
                    <a:pt x="17499" y="7862"/>
                  </a:lnTo>
                  <a:lnTo>
                    <a:pt x="17505" y="7842"/>
                  </a:lnTo>
                  <a:close/>
                  <a:moveTo>
                    <a:pt x="11061" y="7952"/>
                  </a:moveTo>
                  <a:lnTo>
                    <a:pt x="11076" y="7976"/>
                  </a:lnTo>
                  <a:lnTo>
                    <a:pt x="11061" y="8086"/>
                  </a:lnTo>
                  <a:cubicBezTo>
                    <a:pt x="11058" y="8082"/>
                    <a:pt x="11055" y="8077"/>
                    <a:pt x="11052" y="8070"/>
                  </a:cubicBezTo>
                  <a:lnTo>
                    <a:pt x="11052" y="8070"/>
                  </a:lnTo>
                  <a:cubicBezTo>
                    <a:pt x="11058" y="8126"/>
                    <a:pt x="11055" y="8167"/>
                    <a:pt x="11052" y="8210"/>
                  </a:cubicBezTo>
                  <a:lnTo>
                    <a:pt x="11039" y="8183"/>
                  </a:lnTo>
                  <a:lnTo>
                    <a:pt x="11052" y="8068"/>
                  </a:lnTo>
                  <a:lnTo>
                    <a:pt x="11061" y="8084"/>
                  </a:lnTo>
                  <a:cubicBezTo>
                    <a:pt x="11055" y="8029"/>
                    <a:pt x="11058" y="7990"/>
                    <a:pt x="11061" y="7952"/>
                  </a:cubicBezTo>
                  <a:close/>
                  <a:moveTo>
                    <a:pt x="6069" y="8207"/>
                  </a:moveTo>
                  <a:lnTo>
                    <a:pt x="6070" y="8227"/>
                  </a:lnTo>
                  <a:lnTo>
                    <a:pt x="6035" y="8227"/>
                  </a:lnTo>
                  <a:lnTo>
                    <a:pt x="6032" y="8207"/>
                  </a:lnTo>
                  <a:close/>
                  <a:moveTo>
                    <a:pt x="12278" y="8170"/>
                  </a:moveTo>
                  <a:lnTo>
                    <a:pt x="12279" y="8183"/>
                  </a:lnTo>
                  <a:cubicBezTo>
                    <a:pt x="12273" y="8226"/>
                    <a:pt x="12267" y="8267"/>
                    <a:pt x="12261" y="8308"/>
                  </a:cubicBezTo>
                  <a:lnTo>
                    <a:pt x="12260" y="8292"/>
                  </a:lnTo>
                  <a:lnTo>
                    <a:pt x="12278" y="8170"/>
                  </a:lnTo>
                  <a:close/>
                  <a:moveTo>
                    <a:pt x="11192" y="8335"/>
                  </a:moveTo>
                  <a:lnTo>
                    <a:pt x="11196" y="8371"/>
                  </a:lnTo>
                  <a:lnTo>
                    <a:pt x="11168" y="8418"/>
                  </a:lnTo>
                  <a:lnTo>
                    <a:pt x="11164" y="8380"/>
                  </a:lnTo>
                  <a:lnTo>
                    <a:pt x="11192" y="8335"/>
                  </a:lnTo>
                  <a:close/>
                  <a:moveTo>
                    <a:pt x="6285" y="8368"/>
                  </a:moveTo>
                  <a:lnTo>
                    <a:pt x="6291" y="8429"/>
                  </a:lnTo>
                  <a:lnTo>
                    <a:pt x="6279" y="8429"/>
                  </a:lnTo>
                  <a:lnTo>
                    <a:pt x="6273" y="8368"/>
                  </a:lnTo>
                  <a:close/>
                  <a:moveTo>
                    <a:pt x="17611" y="8489"/>
                  </a:moveTo>
                  <a:lnTo>
                    <a:pt x="17627" y="8491"/>
                  </a:lnTo>
                  <a:cubicBezTo>
                    <a:pt x="17621" y="8527"/>
                    <a:pt x="17614" y="8563"/>
                    <a:pt x="17606" y="8598"/>
                  </a:cubicBezTo>
                  <a:lnTo>
                    <a:pt x="17577" y="8591"/>
                  </a:lnTo>
                  <a:lnTo>
                    <a:pt x="17611" y="8489"/>
                  </a:lnTo>
                  <a:close/>
                  <a:moveTo>
                    <a:pt x="5906" y="8772"/>
                  </a:moveTo>
                  <a:lnTo>
                    <a:pt x="5907" y="8794"/>
                  </a:lnTo>
                  <a:lnTo>
                    <a:pt x="5872" y="8794"/>
                  </a:lnTo>
                  <a:lnTo>
                    <a:pt x="5870" y="8773"/>
                  </a:lnTo>
                  <a:lnTo>
                    <a:pt x="5906" y="8772"/>
                  </a:lnTo>
                  <a:close/>
                  <a:moveTo>
                    <a:pt x="17934" y="9083"/>
                  </a:moveTo>
                  <a:cubicBezTo>
                    <a:pt x="17931" y="9086"/>
                    <a:pt x="17927" y="9088"/>
                    <a:pt x="17924" y="9091"/>
                  </a:cubicBezTo>
                  <a:lnTo>
                    <a:pt x="17924" y="9091"/>
                  </a:lnTo>
                  <a:cubicBezTo>
                    <a:pt x="17928" y="9089"/>
                    <a:pt x="17932" y="9087"/>
                    <a:pt x="17934" y="9083"/>
                  </a:cubicBezTo>
                  <a:close/>
                  <a:moveTo>
                    <a:pt x="12205" y="8797"/>
                  </a:moveTo>
                  <a:lnTo>
                    <a:pt x="12205" y="8797"/>
                  </a:lnTo>
                  <a:cubicBezTo>
                    <a:pt x="12189" y="8932"/>
                    <a:pt x="12180" y="9007"/>
                    <a:pt x="12169" y="9108"/>
                  </a:cubicBezTo>
                  <a:cubicBezTo>
                    <a:pt x="12164" y="9041"/>
                    <a:pt x="12160" y="8988"/>
                    <a:pt x="12154" y="8894"/>
                  </a:cubicBezTo>
                  <a:cubicBezTo>
                    <a:pt x="12176" y="8860"/>
                    <a:pt x="12188" y="8835"/>
                    <a:pt x="12205" y="8797"/>
                  </a:cubicBezTo>
                  <a:close/>
                  <a:moveTo>
                    <a:pt x="5357" y="9094"/>
                  </a:moveTo>
                  <a:cubicBezTo>
                    <a:pt x="5358" y="9113"/>
                    <a:pt x="5364" y="9132"/>
                    <a:pt x="5367" y="9151"/>
                  </a:cubicBezTo>
                  <a:lnTo>
                    <a:pt x="5273" y="9156"/>
                  </a:lnTo>
                  <a:lnTo>
                    <a:pt x="5266" y="9123"/>
                  </a:lnTo>
                  <a:lnTo>
                    <a:pt x="5357" y="9094"/>
                  </a:lnTo>
                  <a:close/>
                  <a:moveTo>
                    <a:pt x="12510" y="9095"/>
                  </a:moveTo>
                  <a:lnTo>
                    <a:pt x="12506" y="9217"/>
                  </a:lnTo>
                  <a:lnTo>
                    <a:pt x="12497" y="9241"/>
                  </a:lnTo>
                  <a:cubicBezTo>
                    <a:pt x="12498" y="9200"/>
                    <a:pt x="12500" y="9160"/>
                    <a:pt x="12501" y="9119"/>
                  </a:cubicBezTo>
                  <a:lnTo>
                    <a:pt x="12510" y="9095"/>
                  </a:lnTo>
                  <a:close/>
                  <a:moveTo>
                    <a:pt x="17508" y="9223"/>
                  </a:moveTo>
                  <a:lnTo>
                    <a:pt x="17572" y="9251"/>
                  </a:lnTo>
                  <a:lnTo>
                    <a:pt x="17562" y="9282"/>
                  </a:lnTo>
                  <a:lnTo>
                    <a:pt x="17496" y="9254"/>
                  </a:lnTo>
                  <a:lnTo>
                    <a:pt x="17508" y="9223"/>
                  </a:lnTo>
                  <a:close/>
                  <a:moveTo>
                    <a:pt x="6279" y="9685"/>
                  </a:moveTo>
                  <a:lnTo>
                    <a:pt x="6284" y="9706"/>
                  </a:lnTo>
                  <a:lnTo>
                    <a:pt x="6248" y="9710"/>
                  </a:lnTo>
                  <a:lnTo>
                    <a:pt x="6245" y="9690"/>
                  </a:lnTo>
                  <a:lnTo>
                    <a:pt x="6279" y="9685"/>
                  </a:lnTo>
                  <a:close/>
                  <a:moveTo>
                    <a:pt x="12988" y="9545"/>
                  </a:moveTo>
                  <a:lnTo>
                    <a:pt x="12994" y="9578"/>
                  </a:lnTo>
                  <a:lnTo>
                    <a:pt x="12923" y="9809"/>
                  </a:lnTo>
                  <a:lnTo>
                    <a:pt x="12918" y="9740"/>
                  </a:lnTo>
                  <a:lnTo>
                    <a:pt x="12988" y="9545"/>
                  </a:lnTo>
                  <a:close/>
                  <a:moveTo>
                    <a:pt x="17202" y="9784"/>
                  </a:moveTo>
                  <a:lnTo>
                    <a:pt x="17206" y="9844"/>
                  </a:lnTo>
                  <a:lnTo>
                    <a:pt x="17206" y="9844"/>
                  </a:lnTo>
                  <a:cubicBezTo>
                    <a:pt x="17191" y="9835"/>
                    <a:pt x="17188" y="9818"/>
                    <a:pt x="17184" y="9798"/>
                  </a:cubicBezTo>
                  <a:lnTo>
                    <a:pt x="17202" y="9784"/>
                  </a:lnTo>
                  <a:close/>
                  <a:moveTo>
                    <a:pt x="17206" y="9844"/>
                  </a:moveTo>
                  <a:lnTo>
                    <a:pt x="17206" y="9846"/>
                  </a:lnTo>
                  <a:lnTo>
                    <a:pt x="17194" y="9854"/>
                  </a:lnTo>
                  <a:lnTo>
                    <a:pt x="17194" y="9853"/>
                  </a:lnTo>
                  <a:lnTo>
                    <a:pt x="17206" y="9844"/>
                  </a:lnTo>
                  <a:close/>
                  <a:moveTo>
                    <a:pt x="17195" y="9854"/>
                  </a:moveTo>
                  <a:cubicBezTo>
                    <a:pt x="17209" y="9862"/>
                    <a:pt x="17212" y="9881"/>
                    <a:pt x="17215" y="9899"/>
                  </a:cubicBezTo>
                  <a:lnTo>
                    <a:pt x="17199" y="9912"/>
                  </a:lnTo>
                  <a:lnTo>
                    <a:pt x="17195" y="9854"/>
                  </a:lnTo>
                  <a:close/>
                  <a:moveTo>
                    <a:pt x="17333" y="10004"/>
                  </a:moveTo>
                  <a:lnTo>
                    <a:pt x="17364" y="10019"/>
                  </a:lnTo>
                  <a:lnTo>
                    <a:pt x="17356" y="10040"/>
                  </a:lnTo>
                  <a:lnTo>
                    <a:pt x="17324" y="10025"/>
                  </a:lnTo>
                  <a:lnTo>
                    <a:pt x="17333" y="10004"/>
                  </a:lnTo>
                  <a:close/>
                  <a:moveTo>
                    <a:pt x="16120" y="10104"/>
                  </a:moveTo>
                  <a:lnTo>
                    <a:pt x="16131" y="10109"/>
                  </a:lnTo>
                  <a:lnTo>
                    <a:pt x="16107" y="10166"/>
                  </a:lnTo>
                  <a:lnTo>
                    <a:pt x="16097" y="10162"/>
                  </a:lnTo>
                  <a:lnTo>
                    <a:pt x="16120" y="10104"/>
                  </a:lnTo>
                  <a:close/>
                  <a:moveTo>
                    <a:pt x="17455" y="10281"/>
                  </a:moveTo>
                  <a:lnTo>
                    <a:pt x="17517" y="10284"/>
                  </a:lnTo>
                  <a:lnTo>
                    <a:pt x="17497" y="10338"/>
                  </a:lnTo>
                  <a:lnTo>
                    <a:pt x="17445" y="10312"/>
                  </a:lnTo>
                  <a:lnTo>
                    <a:pt x="17455" y="10281"/>
                  </a:lnTo>
                  <a:close/>
                  <a:moveTo>
                    <a:pt x="11904" y="10525"/>
                  </a:moveTo>
                  <a:cubicBezTo>
                    <a:pt x="11907" y="10556"/>
                    <a:pt x="11908" y="10586"/>
                    <a:pt x="11911" y="10616"/>
                  </a:cubicBezTo>
                  <a:cubicBezTo>
                    <a:pt x="11908" y="10634"/>
                    <a:pt x="11907" y="10650"/>
                    <a:pt x="11904" y="10668"/>
                  </a:cubicBezTo>
                  <a:lnTo>
                    <a:pt x="11896" y="10574"/>
                  </a:lnTo>
                  <a:cubicBezTo>
                    <a:pt x="11899" y="10558"/>
                    <a:pt x="11902" y="10540"/>
                    <a:pt x="11904" y="10525"/>
                  </a:cubicBezTo>
                  <a:close/>
                  <a:moveTo>
                    <a:pt x="16753" y="10705"/>
                  </a:moveTo>
                  <a:lnTo>
                    <a:pt x="16763" y="10709"/>
                  </a:lnTo>
                  <a:lnTo>
                    <a:pt x="16738" y="10768"/>
                  </a:lnTo>
                  <a:lnTo>
                    <a:pt x="16727" y="10762"/>
                  </a:lnTo>
                  <a:lnTo>
                    <a:pt x="16753" y="10705"/>
                  </a:lnTo>
                  <a:close/>
                  <a:moveTo>
                    <a:pt x="16928" y="11014"/>
                  </a:moveTo>
                  <a:lnTo>
                    <a:pt x="16938" y="11018"/>
                  </a:lnTo>
                  <a:lnTo>
                    <a:pt x="16913" y="11078"/>
                  </a:lnTo>
                  <a:cubicBezTo>
                    <a:pt x="16909" y="11077"/>
                    <a:pt x="16906" y="11075"/>
                    <a:pt x="16903" y="11073"/>
                  </a:cubicBezTo>
                  <a:lnTo>
                    <a:pt x="16928" y="11014"/>
                  </a:lnTo>
                  <a:close/>
                  <a:moveTo>
                    <a:pt x="17044" y="11246"/>
                  </a:moveTo>
                  <a:lnTo>
                    <a:pt x="17075" y="11264"/>
                  </a:lnTo>
                  <a:lnTo>
                    <a:pt x="17066" y="11283"/>
                  </a:lnTo>
                  <a:lnTo>
                    <a:pt x="17035" y="11267"/>
                  </a:lnTo>
                  <a:lnTo>
                    <a:pt x="17044" y="11246"/>
                  </a:lnTo>
                  <a:close/>
                  <a:moveTo>
                    <a:pt x="16903" y="11387"/>
                  </a:moveTo>
                  <a:lnTo>
                    <a:pt x="16965" y="11421"/>
                  </a:lnTo>
                  <a:lnTo>
                    <a:pt x="16952" y="11451"/>
                  </a:lnTo>
                  <a:lnTo>
                    <a:pt x="16888" y="11417"/>
                  </a:lnTo>
                  <a:lnTo>
                    <a:pt x="16903" y="11387"/>
                  </a:lnTo>
                  <a:close/>
                  <a:moveTo>
                    <a:pt x="16741" y="11476"/>
                  </a:moveTo>
                  <a:cubicBezTo>
                    <a:pt x="16775" y="11551"/>
                    <a:pt x="16799" y="11601"/>
                    <a:pt x="16824" y="11658"/>
                  </a:cubicBezTo>
                  <a:cubicBezTo>
                    <a:pt x="16780" y="11683"/>
                    <a:pt x="16741" y="11704"/>
                    <a:pt x="16691" y="11732"/>
                  </a:cubicBezTo>
                  <a:cubicBezTo>
                    <a:pt x="16707" y="11645"/>
                    <a:pt x="16721" y="11580"/>
                    <a:pt x="16741" y="11476"/>
                  </a:cubicBezTo>
                  <a:close/>
                  <a:moveTo>
                    <a:pt x="5831" y="11660"/>
                  </a:moveTo>
                  <a:cubicBezTo>
                    <a:pt x="5853" y="11705"/>
                    <a:pt x="5875" y="11751"/>
                    <a:pt x="5889" y="11783"/>
                  </a:cubicBezTo>
                  <a:cubicBezTo>
                    <a:pt x="5889" y="11783"/>
                    <a:pt x="5873" y="11786"/>
                    <a:pt x="5853" y="11791"/>
                  </a:cubicBezTo>
                  <a:cubicBezTo>
                    <a:pt x="5841" y="11752"/>
                    <a:pt x="5831" y="11717"/>
                    <a:pt x="5822" y="11682"/>
                  </a:cubicBezTo>
                  <a:lnTo>
                    <a:pt x="5831" y="11660"/>
                  </a:lnTo>
                  <a:close/>
                  <a:moveTo>
                    <a:pt x="15179" y="12185"/>
                  </a:moveTo>
                  <a:lnTo>
                    <a:pt x="15179" y="12185"/>
                  </a:lnTo>
                  <a:cubicBezTo>
                    <a:pt x="15147" y="12216"/>
                    <a:pt x="15122" y="12240"/>
                    <a:pt x="15100" y="12259"/>
                  </a:cubicBezTo>
                  <a:lnTo>
                    <a:pt x="15100" y="12259"/>
                  </a:lnTo>
                  <a:cubicBezTo>
                    <a:pt x="15104" y="12246"/>
                    <a:pt x="15109" y="12234"/>
                    <a:pt x="15114" y="12222"/>
                  </a:cubicBezTo>
                  <a:cubicBezTo>
                    <a:pt x="15118" y="12213"/>
                    <a:pt x="15135" y="12208"/>
                    <a:pt x="15179" y="12185"/>
                  </a:cubicBezTo>
                  <a:close/>
                  <a:moveTo>
                    <a:pt x="15108" y="12277"/>
                  </a:moveTo>
                  <a:cubicBezTo>
                    <a:pt x="15109" y="12277"/>
                    <a:pt x="15098" y="12292"/>
                    <a:pt x="15086" y="12307"/>
                  </a:cubicBezTo>
                  <a:lnTo>
                    <a:pt x="15086" y="12305"/>
                  </a:lnTo>
                  <a:cubicBezTo>
                    <a:pt x="15087" y="12303"/>
                    <a:pt x="15088" y="12300"/>
                    <a:pt x="15089" y="12297"/>
                  </a:cubicBezTo>
                  <a:lnTo>
                    <a:pt x="15089" y="12297"/>
                  </a:lnTo>
                  <a:cubicBezTo>
                    <a:pt x="15102" y="12283"/>
                    <a:pt x="15107" y="12277"/>
                    <a:pt x="15108" y="12277"/>
                  </a:cubicBezTo>
                  <a:close/>
                  <a:moveTo>
                    <a:pt x="15005" y="12277"/>
                  </a:moveTo>
                  <a:lnTo>
                    <a:pt x="15063" y="12290"/>
                  </a:lnTo>
                  <a:lnTo>
                    <a:pt x="15063" y="12290"/>
                  </a:lnTo>
                  <a:cubicBezTo>
                    <a:pt x="15033" y="12312"/>
                    <a:pt x="15016" y="12318"/>
                    <a:pt x="15005" y="12318"/>
                  </a:cubicBezTo>
                  <a:cubicBezTo>
                    <a:pt x="14998" y="12318"/>
                    <a:pt x="14993" y="12316"/>
                    <a:pt x="14988" y="12314"/>
                  </a:cubicBezTo>
                  <a:lnTo>
                    <a:pt x="15005" y="12277"/>
                  </a:lnTo>
                  <a:close/>
                  <a:moveTo>
                    <a:pt x="14899" y="12403"/>
                  </a:moveTo>
                  <a:cubicBezTo>
                    <a:pt x="14899" y="12403"/>
                    <a:pt x="14893" y="12407"/>
                    <a:pt x="14890" y="12408"/>
                  </a:cubicBezTo>
                  <a:lnTo>
                    <a:pt x="14890" y="12409"/>
                  </a:lnTo>
                  <a:lnTo>
                    <a:pt x="14890" y="12409"/>
                  </a:lnTo>
                  <a:cubicBezTo>
                    <a:pt x="14893" y="12407"/>
                    <a:pt x="14896" y="12405"/>
                    <a:pt x="14899" y="12403"/>
                  </a:cubicBezTo>
                  <a:close/>
                  <a:moveTo>
                    <a:pt x="16515" y="12447"/>
                  </a:moveTo>
                  <a:lnTo>
                    <a:pt x="16585" y="12460"/>
                  </a:lnTo>
                  <a:cubicBezTo>
                    <a:pt x="16580" y="12473"/>
                    <a:pt x="16573" y="12485"/>
                    <a:pt x="16572" y="12488"/>
                  </a:cubicBezTo>
                  <a:lnTo>
                    <a:pt x="16572" y="12488"/>
                  </a:lnTo>
                  <a:cubicBezTo>
                    <a:pt x="16559" y="12494"/>
                    <a:pt x="16549" y="12496"/>
                    <a:pt x="16539" y="12496"/>
                  </a:cubicBezTo>
                  <a:cubicBezTo>
                    <a:pt x="16524" y="12496"/>
                    <a:pt x="16511" y="12490"/>
                    <a:pt x="16498" y="12485"/>
                  </a:cubicBezTo>
                  <a:cubicBezTo>
                    <a:pt x="16503" y="12473"/>
                    <a:pt x="16509" y="12460"/>
                    <a:pt x="16515" y="12447"/>
                  </a:cubicBezTo>
                  <a:close/>
                  <a:moveTo>
                    <a:pt x="16010" y="12891"/>
                  </a:moveTo>
                  <a:lnTo>
                    <a:pt x="16060" y="12923"/>
                  </a:lnTo>
                  <a:lnTo>
                    <a:pt x="16048" y="12951"/>
                  </a:lnTo>
                  <a:lnTo>
                    <a:pt x="15987" y="12941"/>
                  </a:lnTo>
                  <a:lnTo>
                    <a:pt x="16010" y="12891"/>
                  </a:lnTo>
                  <a:close/>
                  <a:moveTo>
                    <a:pt x="15928" y="13131"/>
                  </a:moveTo>
                  <a:lnTo>
                    <a:pt x="15938" y="13138"/>
                  </a:lnTo>
                  <a:lnTo>
                    <a:pt x="15906" y="13196"/>
                  </a:lnTo>
                  <a:lnTo>
                    <a:pt x="15895" y="13188"/>
                  </a:lnTo>
                  <a:lnTo>
                    <a:pt x="15928" y="13131"/>
                  </a:lnTo>
                  <a:close/>
                  <a:moveTo>
                    <a:pt x="16009" y="13246"/>
                  </a:moveTo>
                  <a:lnTo>
                    <a:pt x="16009" y="13246"/>
                  </a:lnTo>
                  <a:cubicBezTo>
                    <a:pt x="15967" y="13321"/>
                    <a:pt x="15942" y="13365"/>
                    <a:pt x="15917" y="13409"/>
                  </a:cubicBezTo>
                  <a:cubicBezTo>
                    <a:pt x="15881" y="13360"/>
                    <a:pt x="15844" y="13312"/>
                    <a:pt x="15797" y="13250"/>
                  </a:cubicBezTo>
                  <a:cubicBezTo>
                    <a:pt x="15870" y="13249"/>
                    <a:pt x="15929" y="13247"/>
                    <a:pt x="16009" y="13246"/>
                  </a:cubicBezTo>
                  <a:close/>
                  <a:moveTo>
                    <a:pt x="15828" y="13531"/>
                  </a:moveTo>
                  <a:lnTo>
                    <a:pt x="15838" y="13538"/>
                  </a:lnTo>
                  <a:lnTo>
                    <a:pt x="15806" y="13594"/>
                  </a:lnTo>
                  <a:lnTo>
                    <a:pt x="15795" y="13588"/>
                  </a:lnTo>
                  <a:lnTo>
                    <a:pt x="15828" y="13531"/>
                  </a:lnTo>
                  <a:close/>
                  <a:moveTo>
                    <a:pt x="7784" y="13544"/>
                  </a:moveTo>
                  <a:lnTo>
                    <a:pt x="7809" y="13602"/>
                  </a:lnTo>
                  <a:lnTo>
                    <a:pt x="7798" y="13606"/>
                  </a:lnTo>
                  <a:lnTo>
                    <a:pt x="7774" y="13550"/>
                  </a:lnTo>
                  <a:lnTo>
                    <a:pt x="7784" y="13544"/>
                  </a:lnTo>
                  <a:close/>
                  <a:moveTo>
                    <a:pt x="15828" y="13793"/>
                  </a:moveTo>
                  <a:lnTo>
                    <a:pt x="15857" y="13812"/>
                  </a:lnTo>
                  <a:lnTo>
                    <a:pt x="15847" y="13831"/>
                  </a:lnTo>
                  <a:lnTo>
                    <a:pt x="15816" y="13812"/>
                  </a:lnTo>
                  <a:cubicBezTo>
                    <a:pt x="15820" y="13805"/>
                    <a:pt x="15825" y="13799"/>
                    <a:pt x="15828" y="13793"/>
                  </a:cubicBezTo>
                  <a:close/>
                  <a:moveTo>
                    <a:pt x="7829" y="13880"/>
                  </a:moveTo>
                  <a:lnTo>
                    <a:pt x="7839" y="13897"/>
                  </a:lnTo>
                  <a:lnTo>
                    <a:pt x="7805" y="13911"/>
                  </a:lnTo>
                  <a:lnTo>
                    <a:pt x="7796" y="13891"/>
                  </a:lnTo>
                  <a:lnTo>
                    <a:pt x="7829" y="13880"/>
                  </a:lnTo>
                  <a:close/>
                  <a:moveTo>
                    <a:pt x="7993" y="13994"/>
                  </a:moveTo>
                  <a:lnTo>
                    <a:pt x="8052" y="14081"/>
                  </a:lnTo>
                  <a:lnTo>
                    <a:pt x="8026" y="14096"/>
                  </a:lnTo>
                  <a:lnTo>
                    <a:pt x="7979" y="14005"/>
                  </a:lnTo>
                  <a:lnTo>
                    <a:pt x="7993" y="13994"/>
                  </a:lnTo>
                  <a:close/>
                  <a:moveTo>
                    <a:pt x="15183" y="14270"/>
                  </a:moveTo>
                  <a:lnTo>
                    <a:pt x="15196" y="14280"/>
                  </a:lnTo>
                  <a:lnTo>
                    <a:pt x="15130" y="14390"/>
                  </a:lnTo>
                  <a:cubicBezTo>
                    <a:pt x="15124" y="14387"/>
                    <a:pt x="15120" y="14383"/>
                    <a:pt x="15116" y="14380"/>
                  </a:cubicBezTo>
                  <a:lnTo>
                    <a:pt x="15183" y="14270"/>
                  </a:lnTo>
                  <a:close/>
                  <a:moveTo>
                    <a:pt x="15522" y="14377"/>
                  </a:moveTo>
                  <a:lnTo>
                    <a:pt x="15551" y="14398"/>
                  </a:lnTo>
                  <a:lnTo>
                    <a:pt x="15539" y="14415"/>
                  </a:lnTo>
                  <a:lnTo>
                    <a:pt x="15510" y="14396"/>
                  </a:lnTo>
                  <a:lnTo>
                    <a:pt x="15522" y="14377"/>
                  </a:lnTo>
                  <a:close/>
                  <a:moveTo>
                    <a:pt x="15249" y="14417"/>
                  </a:moveTo>
                  <a:lnTo>
                    <a:pt x="15307" y="14458"/>
                  </a:lnTo>
                  <a:lnTo>
                    <a:pt x="15289" y="14486"/>
                  </a:lnTo>
                  <a:lnTo>
                    <a:pt x="15232" y="14443"/>
                  </a:lnTo>
                  <a:lnTo>
                    <a:pt x="15249" y="14417"/>
                  </a:lnTo>
                  <a:close/>
                  <a:moveTo>
                    <a:pt x="13869" y="14481"/>
                  </a:moveTo>
                  <a:lnTo>
                    <a:pt x="13883" y="14492"/>
                  </a:lnTo>
                  <a:cubicBezTo>
                    <a:pt x="13849" y="14545"/>
                    <a:pt x="13813" y="14595"/>
                    <a:pt x="13780" y="14646"/>
                  </a:cubicBezTo>
                  <a:cubicBezTo>
                    <a:pt x="13774" y="14643"/>
                    <a:pt x="13769" y="14640"/>
                    <a:pt x="13765" y="14636"/>
                  </a:cubicBezTo>
                  <a:lnTo>
                    <a:pt x="13869" y="14481"/>
                  </a:lnTo>
                  <a:close/>
                  <a:moveTo>
                    <a:pt x="15352" y="14652"/>
                  </a:moveTo>
                  <a:lnTo>
                    <a:pt x="15410" y="14693"/>
                  </a:lnTo>
                  <a:lnTo>
                    <a:pt x="15392" y="14721"/>
                  </a:lnTo>
                  <a:lnTo>
                    <a:pt x="15335" y="14680"/>
                  </a:lnTo>
                  <a:lnTo>
                    <a:pt x="15352" y="14652"/>
                  </a:lnTo>
                  <a:close/>
                  <a:moveTo>
                    <a:pt x="15323" y="14539"/>
                  </a:moveTo>
                  <a:lnTo>
                    <a:pt x="15314" y="14645"/>
                  </a:lnTo>
                  <a:cubicBezTo>
                    <a:pt x="15241" y="14684"/>
                    <a:pt x="15166" y="14724"/>
                    <a:pt x="15058" y="14782"/>
                  </a:cubicBezTo>
                  <a:cubicBezTo>
                    <a:pt x="15110" y="14718"/>
                    <a:pt x="15135" y="14679"/>
                    <a:pt x="15163" y="14655"/>
                  </a:cubicBezTo>
                  <a:cubicBezTo>
                    <a:pt x="15216" y="14612"/>
                    <a:pt x="15270" y="14577"/>
                    <a:pt x="15323" y="14539"/>
                  </a:cubicBezTo>
                  <a:close/>
                  <a:moveTo>
                    <a:pt x="14642" y="14776"/>
                  </a:moveTo>
                  <a:lnTo>
                    <a:pt x="14671" y="14798"/>
                  </a:lnTo>
                  <a:cubicBezTo>
                    <a:pt x="14667" y="14804"/>
                    <a:pt x="14662" y="14809"/>
                    <a:pt x="14659" y="14815"/>
                  </a:cubicBezTo>
                  <a:lnTo>
                    <a:pt x="14632" y="14793"/>
                  </a:lnTo>
                  <a:lnTo>
                    <a:pt x="14642" y="14776"/>
                  </a:lnTo>
                  <a:close/>
                  <a:moveTo>
                    <a:pt x="15169" y="14924"/>
                  </a:moveTo>
                  <a:cubicBezTo>
                    <a:pt x="15198" y="14933"/>
                    <a:pt x="15213" y="14937"/>
                    <a:pt x="15236" y="14945"/>
                  </a:cubicBezTo>
                  <a:cubicBezTo>
                    <a:pt x="15219" y="14982"/>
                    <a:pt x="15202" y="15014"/>
                    <a:pt x="15152" y="15115"/>
                  </a:cubicBezTo>
                  <a:cubicBezTo>
                    <a:pt x="15160" y="15020"/>
                    <a:pt x="15164" y="14983"/>
                    <a:pt x="15169" y="14924"/>
                  </a:cubicBezTo>
                  <a:close/>
                  <a:moveTo>
                    <a:pt x="15048" y="15217"/>
                  </a:moveTo>
                  <a:lnTo>
                    <a:pt x="15048" y="15217"/>
                  </a:lnTo>
                  <a:cubicBezTo>
                    <a:pt x="15015" y="15314"/>
                    <a:pt x="14988" y="15401"/>
                    <a:pt x="14954" y="15499"/>
                  </a:cubicBezTo>
                  <a:cubicBezTo>
                    <a:pt x="14989" y="15494"/>
                    <a:pt x="15020" y="15489"/>
                    <a:pt x="15052" y="15485"/>
                  </a:cubicBezTo>
                  <a:lnTo>
                    <a:pt x="15052" y="15485"/>
                  </a:lnTo>
                  <a:cubicBezTo>
                    <a:pt x="15020" y="15557"/>
                    <a:pt x="14997" y="15578"/>
                    <a:pt x="14980" y="15578"/>
                  </a:cubicBezTo>
                  <a:cubicBezTo>
                    <a:pt x="14956" y="15578"/>
                    <a:pt x="14943" y="15536"/>
                    <a:pt x="14934" y="15536"/>
                  </a:cubicBezTo>
                  <a:cubicBezTo>
                    <a:pt x="14930" y="15536"/>
                    <a:pt x="14926" y="15548"/>
                    <a:pt x="14923" y="15583"/>
                  </a:cubicBezTo>
                  <a:cubicBezTo>
                    <a:pt x="14899" y="15452"/>
                    <a:pt x="14921" y="15330"/>
                    <a:pt x="15048" y="15217"/>
                  </a:cubicBezTo>
                  <a:close/>
                  <a:moveTo>
                    <a:pt x="8800" y="15644"/>
                  </a:moveTo>
                  <a:lnTo>
                    <a:pt x="8832" y="15695"/>
                  </a:lnTo>
                  <a:lnTo>
                    <a:pt x="8822" y="15703"/>
                  </a:lnTo>
                  <a:lnTo>
                    <a:pt x="8789" y="15650"/>
                  </a:lnTo>
                  <a:lnTo>
                    <a:pt x="8800" y="15644"/>
                  </a:lnTo>
                  <a:close/>
                  <a:moveTo>
                    <a:pt x="14364" y="15872"/>
                  </a:moveTo>
                  <a:lnTo>
                    <a:pt x="14392" y="15895"/>
                  </a:lnTo>
                  <a:lnTo>
                    <a:pt x="14378" y="15913"/>
                  </a:lnTo>
                  <a:lnTo>
                    <a:pt x="14352" y="15891"/>
                  </a:lnTo>
                  <a:lnTo>
                    <a:pt x="14364" y="15872"/>
                  </a:lnTo>
                  <a:close/>
                  <a:moveTo>
                    <a:pt x="14530" y="16013"/>
                  </a:moveTo>
                  <a:lnTo>
                    <a:pt x="14589" y="16029"/>
                  </a:lnTo>
                  <a:lnTo>
                    <a:pt x="14559" y="16078"/>
                  </a:lnTo>
                  <a:lnTo>
                    <a:pt x="14514" y="16039"/>
                  </a:lnTo>
                  <a:lnTo>
                    <a:pt x="14530" y="16013"/>
                  </a:lnTo>
                  <a:close/>
                  <a:moveTo>
                    <a:pt x="14124" y="16163"/>
                  </a:moveTo>
                  <a:lnTo>
                    <a:pt x="14112" y="16220"/>
                  </a:lnTo>
                  <a:cubicBezTo>
                    <a:pt x="14100" y="16209"/>
                    <a:pt x="14102" y="16189"/>
                    <a:pt x="14103" y="16172"/>
                  </a:cubicBezTo>
                  <a:lnTo>
                    <a:pt x="14124" y="16163"/>
                  </a:lnTo>
                  <a:close/>
                  <a:moveTo>
                    <a:pt x="14099" y="16226"/>
                  </a:moveTo>
                  <a:cubicBezTo>
                    <a:pt x="14111" y="16238"/>
                    <a:pt x="14109" y="16257"/>
                    <a:pt x="14108" y="16275"/>
                  </a:cubicBezTo>
                  <a:lnTo>
                    <a:pt x="14086" y="16285"/>
                  </a:lnTo>
                  <a:cubicBezTo>
                    <a:pt x="14090" y="16266"/>
                    <a:pt x="14095" y="16245"/>
                    <a:pt x="14099" y="16226"/>
                  </a:cubicBezTo>
                  <a:close/>
                  <a:moveTo>
                    <a:pt x="14137" y="16538"/>
                  </a:moveTo>
                  <a:lnTo>
                    <a:pt x="14165" y="16562"/>
                  </a:lnTo>
                  <a:lnTo>
                    <a:pt x="14152" y="16579"/>
                  </a:lnTo>
                  <a:lnTo>
                    <a:pt x="14124" y="16556"/>
                  </a:lnTo>
                  <a:lnTo>
                    <a:pt x="14137" y="16538"/>
                  </a:lnTo>
                  <a:close/>
                  <a:moveTo>
                    <a:pt x="9766" y="16550"/>
                  </a:moveTo>
                  <a:lnTo>
                    <a:pt x="9806" y="16596"/>
                  </a:lnTo>
                  <a:lnTo>
                    <a:pt x="9797" y="16603"/>
                  </a:lnTo>
                  <a:lnTo>
                    <a:pt x="9757" y="16556"/>
                  </a:lnTo>
                  <a:lnTo>
                    <a:pt x="9766" y="16550"/>
                  </a:lnTo>
                  <a:close/>
                  <a:moveTo>
                    <a:pt x="9388" y="16688"/>
                  </a:moveTo>
                  <a:lnTo>
                    <a:pt x="9401" y="16704"/>
                  </a:lnTo>
                  <a:lnTo>
                    <a:pt x="9372" y="16725"/>
                  </a:lnTo>
                  <a:lnTo>
                    <a:pt x="9359" y="16709"/>
                  </a:lnTo>
                  <a:lnTo>
                    <a:pt x="9388" y="16688"/>
                  </a:lnTo>
                  <a:close/>
                  <a:moveTo>
                    <a:pt x="8766" y="16696"/>
                  </a:moveTo>
                  <a:lnTo>
                    <a:pt x="8804" y="16749"/>
                  </a:lnTo>
                  <a:lnTo>
                    <a:pt x="8794" y="16754"/>
                  </a:lnTo>
                  <a:lnTo>
                    <a:pt x="8755" y="16701"/>
                  </a:lnTo>
                  <a:lnTo>
                    <a:pt x="8766" y="16696"/>
                  </a:lnTo>
                  <a:close/>
                  <a:moveTo>
                    <a:pt x="13915" y="16794"/>
                  </a:moveTo>
                  <a:lnTo>
                    <a:pt x="13908" y="16834"/>
                  </a:lnTo>
                  <a:cubicBezTo>
                    <a:pt x="13925" y="16818"/>
                    <a:pt x="13943" y="16809"/>
                    <a:pt x="13959" y="16800"/>
                  </a:cubicBezTo>
                  <a:lnTo>
                    <a:pt x="13961" y="16800"/>
                  </a:lnTo>
                  <a:lnTo>
                    <a:pt x="13956" y="16824"/>
                  </a:lnTo>
                  <a:lnTo>
                    <a:pt x="13906" y="16841"/>
                  </a:lnTo>
                  <a:lnTo>
                    <a:pt x="13909" y="16825"/>
                  </a:lnTo>
                  <a:lnTo>
                    <a:pt x="13909" y="16825"/>
                  </a:lnTo>
                  <a:cubicBezTo>
                    <a:pt x="13884" y="16863"/>
                    <a:pt x="13858" y="16893"/>
                    <a:pt x="13825" y="16932"/>
                  </a:cubicBezTo>
                  <a:cubicBezTo>
                    <a:pt x="13808" y="16913"/>
                    <a:pt x="13796" y="16899"/>
                    <a:pt x="13780" y="16879"/>
                  </a:cubicBezTo>
                  <a:cubicBezTo>
                    <a:pt x="13833" y="16846"/>
                    <a:pt x="13874" y="16821"/>
                    <a:pt x="13915" y="16794"/>
                  </a:cubicBezTo>
                  <a:close/>
                  <a:moveTo>
                    <a:pt x="9782" y="17094"/>
                  </a:moveTo>
                  <a:lnTo>
                    <a:pt x="9796" y="17110"/>
                  </a:lnTo>
                  <a:lnTo>
                    <a:pt x="9766" y="17133"/>
                  </a:lnTo>
                  <a:lnTo>
                    <a:pt x="9753" y="17116"/>
                  </a:lnTo>
                  <a:lnTo>
                    <a:pt x="9782" y="17094"/>
                  </a:lnTo>
                  <a:close/>
                  <a:moveTo>
                    <a:pt x="13410" y="17112"/>
                  </a:moveTo>
                  <a:lnTo>
                    <a:pt x="13437" y="17137"/>
                  </a:lnTo>
                  <a:lnTo>
                    <a:pt x="13422" y="17153"/>
                  </a:lnTo>
                  <a:lnTo>
                    <a:pt x="13397" y="17130"/>
                  </a:lnTo>
                  <a:lnTo>
                    <a:pt x="13410" y="17112"/>
                  </a:lnTo>
                  <a:close/>
                  <a:moveTo>
                    <a:pt x="13738" y="17052"/>
                  </a:moveTo>
                  <a:cubicBezTo>
                    <a:pt x="13756" y="17059"/>
                    <a:pt x="13771" y="17066"/>
                    <a:pt x="13788" y="17074"/>
                  </a:cubicBezTo>
                  <a:cubicBezTo>
                    <a:pt x="13765" y="17133"/>
                    <a:pt x="13741" y="17170"/>
                    <a:pt x="13712" y="17170"/>
                  </a:cubicBezTo>
                  <a:cubicBezTo>
                    <a:pt x="13698" y="17170"/>
                    <a:pt x="13682" y="17162"/>
                    <a:pt x="13665" y="17143"/>
                  </a:cubicBezTo>
                  <a:cubicBezTo>
                    <a:pt x="13697" y="17103"/>
                    <a:pt x="13715" y="17080"/>
                    <a:pt x="13738" y="17052"/>
                  </a:cubicBezTo>
                  <a:close/>
                  <a:moveTo>
                    <a:pt x="13313" y="17184"/>
                  </a:moveTo>
                  <a:lnTo>
                    <a:pt x="13356" y="17225"/>
                  </a:lnTo>
                  <a:lnTo>
                    <a:pt x="13337" y="17252"/>
                  </a:lnTo>
                  <a:lnTo>
                    <a:pt x="13279" y="17231"/>
                  </a:lnTo>
                  <a:lnTo>
                    <a:pt x="13313" y="17184"/>
                  </a:lnTo>
                  <a:close/>
                  <a:moveTo>
                    <a:pt x="13474" y="17265"/>
                  </a:moveTo>
                  <a:lnTo>
                    <a:pt x="13531" y="17286"/>
                  </a:lnTo>
                  <a:lnTo>
                    <a:pt x="13499" y="17331"/>
                  </a:lnTo>
                  <a:lnTo>
                    <a:pt x="13456" y="17291"/>
                  </a:lnTo>
                  <a:lnTo>
                    <a:pt x="13474" y="17265"/>
                  </a:lnTo>
                  <a:close/>
                  <a:moveTo>
                    <a:pt x="13194" y="17278"/>
                  </a:moveTo>
                  <a:lnTo>
                    <a:pt x="13194" y="17278"/>
                  </a:lnTo>
                  <a:cubicBezTo>
                    <a:pt x="13188" y="17350"/>
                    <a:pt x="13184" y="17396"/>
                    <a:pt x="13178" y="17464"/>
                  </a:cubicBezTo>
                  <a:cubicBezTo>
                    <a:pt x="13126" y="17405"/>
                    <a:pt x="13126" y="17405"/>
                    <a:pt x="13194" y="17278"/>
                  </a:cubicBezTo>
                  <a:close/>
                  <a:moveTo>
                    <a:pt x="13353" y="17480"/>
                  </a:moveTo>
                  <a:lnTo>
                    <a:pt x="13362" y="17487"/>
                  </a:lnTo>
                  <a:lnTo>
                    <a:pt x="13318" y="17537"/>
                  </a:lnTo>
                  <a:lnTo>
                    <a:pt x="13310" y="17528"/>
                  </a:lnTo>
                  <a:lnTo>
                    <a:pt x="13353" y="17480"/>
                  </a:lnTo>
                  <a:close/>
                  <a:moveTo>
                    <a:pt x="8576" y="1384"/>
                  </a:moveTo>
                  <a:cubicBezTo>
                    <a:pt x="8589" y="1402"/>
                    <a:pt x="8607" y="1429"/>
                    <a:pt x="8633" y="1467"/>
                  </a:cubicBezTo>
                  <a:cubicBezTo>
                    <a:pt x="8637" y="1468"/>
                    <a:pt x="8642" y="1469"/>
                    <a:pt x="8646" y="1469"/>
                  </a:cubicBezTo>
                  <a:cubicBezTo>
                    <a:pt x="8650" y="1469"/>
                    <a:pt x="8654" y="1468"/>
                    <a:pt x="8659" y="1468"/>
                  </a:cubicBezTo>
                  <a:cubicBezTo>
                    <a:pt x="8665" y="1468"/>
                    <a:pt x="8672" y="1469"/>
                    <a:pt x="8679" y="1471"/>
                  </a:cubicBezTo>
                  <a:cubicBezTo>
                    <a:pt x="8697" y="1483"/>
                    <a:pt x="8713" y="1495"/>
                    <a:pt x="8722" y="1514"/>
                  </a:cubicBezTo>
                  <a:cubicBezTo>
                    <a:pt x="8745" y="1561"/>
                    <a:pt x="8797" y="1539"/>
                    <a:pt x="8835" y="1583"/>
                  </a:cubicBezTo>
                  <a:cubicBezTo>
                    <a:pt x="8873" y="1627"/>
                    <a:pt x="8922" y="1639"/>
                    <a:pt x="8960" y="1699"/>
                  </a:cubicBezTo>
                  <a:cubicBezTo>
                    <a:pt x="9004" y="1760"/>
                    <a:pt x="9058" y="1789"/>
                    <a:pt x="9122" y="1832"/>
                  </a:cubicBezTo>
                  <a:cubicBezTo>
                    <a:pt x="9172" y="1870"/>
                    <a:pt x="9214" y="1930"/>
                    <a:pt x="9273" y="1992"/>
                  </a:cubicBezTo>
                  <a:cubicBezTo>
                    <a:pt x="9275" y="2004"/>
                    <a:pt x="9272" y="2036"/>
                    <a:pt x="9285" y="2058"/>
                  </a:cubicBezTo>
                  <a:cubicBezTo>
                    <a:pt x="9350" y="2161"/>
                    <a:pt x="9423" y="2254"/>
                    <a:pt x="9490" y="2360"/>
                  </a:cubicBezTo>
                  <a:cubicBezTo>
                    <a:pt x="9551" y="2472"/>
                    <a:pt x="9616" y="2581"/>
                    <a:pt x="9662" y="2704"/>
                  </a:cubicBezTo>
                  <a:cubicBezTo>
                    <a:pt x="9671" y="2728"/>
                    <a:pt x="9700" y="2745"/>
                    <a:pt x="9718" y="2765"/>
                  </a:cubicBezTo>
                  <a:cubicBezTo>
                    <a:pt x="9713" y="2790"/>
                    <a:pt x="9710" y="2804"/>
                    <a:pt x="9709" y="2817"/>
                  </a:cubicBezTo>
                  <a:cubicBezTo>
                    <a:pt x="9734" y="2840"/>
                    <a:pt x="9757" y="2862"/>
                    <a:pt x="9782" y="2885"/>
                  </a:cubicBezTo>
                  <a:cubicBezTo>
                    <a:pt x="9781" y="2926"/>
                    <a:pt x="9771" y="2959"/>
                    <a:pt x="9781" y="2988"/>
                  </a:cubicBezTo>
                  <a:cubicBezTo>
                    <a:pt x="9801" y="3050"/>
                    <a:pt x="9824" y="3119"/>
                    <a:pt x="9851" y="3181"/>
                  </a:cubicBezTo>
                  <a:cubicBezTo>
                    <a:pt x="9881" y="3246"/>
                    <a:pt x="9944" y="3321"/>
                    <a:pt x="9944" y="3365"/>
                  </a:cubicBezTo>
                  <a:cubicBezTo>
                    <a:pt x="9943" y="3443"/>
                    <a:pt x="9953" y="3478"/>
                    <a:pt x="10006" y="3527"/>
                  </a:cubicBezTo>
                  <a:cubicBezTo>
                    <a:pt x="10024" y="3543"/>
                    <a:pt x="10037" y="3599"/>
                    <a:pt x="10043" y="3635"/>
                  </a:cubicBezTo>
                  <a:cubicBezTo>
                    <a:pt x="10047" y="3662"/>
                    <a:pt x="10037" y="3688"/>
                    <a:pt x="10034" y="3719"/>
                  </a:cubicBezTo>
                  <a:cubicBezTo>
                    <a:pt x="10071" y="3730"/>
                    <a:pt x="10093" y="3736"/>
                    <a:pt x="10113" y="3741"/>
                  </a:cubicBezTo>
                  <a:cubicBezTo>
                    <a:pt x="10103" y="3802"/>
                    <a:pt x="10093" y="3856"/>
                    <a:pt x="10082" y="3921"/>
                  </a:cubicBezTo>
                  <a:cubicBezTo>
                    <a:pt x="10130" y="3947"/>
                    <a:pt x="10160" y="3967"/>
                    <a:pt x="10199" y="3989"/>
                  </a:cubicBezTo>
                  <a:cubicBezTo>
                    <a:pt x="10171" y="4139"/>
                    <a:pt x="10244" y="4277"/>
                    <a:pt x="10271" y="4421"/>
                  </a:cubicBezTo>
                  <a:cubicBezTo>
                    <a:pt x="10299" y="4571"/>
                    <a:pt x="10353" y="4698"/>
                    <a:pt x="10438" y="4804"/>
                  </a:cubicBezTo>
                  <a:cubicBezTo>
                    <a:pt x="10425" y="4842"/>
                    <a:pt x="10412" y="4882"/>
                    <a:pt x="10403" y="4908"/>
                  </a:cubicBezTo>
                  <a:cubicBezTo>
                    <a:pt x="10450" y="5043"/>
                    <a:pt x="10496" y="5173"/>
                    <a:pt x="10534" y="5285"/>
                  </a:cubicBezTo>
                  <a:cubicBezTo>
                    <a:pt x="10533" y="5332"/>
                    <a:pt x="10531" y="5369"/>
                    <a:pt x="10530" y="5407"/>
                  </a:cubicBezTo>
                  <a:cubicBezTo>
                    <a:pt x="10564" y="5426"/>
                    <a:pt x="10590" y="5442"/>
                    <a:pt x="10627" y="5463"/>
                  </a:cubicBezTo>
                  <a:cubicBezTo>
                    <a:pt x="10602" y="5483"/>
                    <a:pt x="10584" y="5498"/>
                    <a:pt x="10556" y="5523"/>
                  </a:cubicBezTo>
                  <a:cubicBezTo>
                    <a:pt x="10583" y="5626"/>
                    <a:pt x="10612" y="5735"/>
                    <a:pt x="10642" y="5850"/>
                  </a:cubicBezTo>
                  <a:cubicBezTo>
                    <a:pt x="10634" y="5856"/>
                    <a:pt x="10617" y="5872"/>
                    <a:pt x="10592" y="5894"/>
                  </a:cubicBezTo>
                  <a:cubicBezTo>
                    <a:pt x="10612" y="5957"/>
                    <a:pt x="10633" y="6019"/>
                    <a:pt x="10647" y="6063"/>
                  </a:cubicBezTo>
                  <a:cubicBezTo>
                    <a:pt x="10647" y="6112"/>
                    <a:pt x="10671" y="6270"/>
                    <a:pt x="10687" y="6376"/>
                  </a:cubicBezTo>
                  <a:cubicBezTo>
                    <a:pt x="10706" y="6509"/>
                    <a:pt x="10727" y="6646"/>
                    <a:pt x="10755" y="6774"/>
                  </a:cubicBezTo>
                  <a:cubicBezTo>
                    <a:pt x="10777" y="6875"/>
                    <a:pt x="10814" y="6958"/>
                    <a:pt x="10836" y="7055"/>
                  </a:cubicBezTo>
                  <a:cubicBezTo>
                    <a:pt x="10864" y="7178"/>
                    <a:pt x="10877" y="7324"/>
                    <a:pt x="10900" y="7453"/>
                  </a:cubicBezTo>
                  <a:cubicBezTo>
                    <a:pt x="10922" y="7567"/>
                    <a:pt x="10951" y="7668"/>
                    <a:pt x="10952" y="7671"/>
                  </a:cubicBezTo>
                  <a:lnTo>
                    <a:pt x="10952" y="7671"/>
                  </a:lnTo>
                  <a:cubicBezTo>
                    <a:pt x="10968" y="7839"/>
                    <a:pt x="10983" y="7986"/>
                    <a:pt x="10995" y="8111"/>
                  </a:cubicBezTo>
                  <a:cubicBezTo>
                    <a:pt x="11003" y="8242"/>
                    <a:pt x="11015" y="8348"/>
                    <a:pt x="11034" y="8411"/>
                  </a:cubicBezTo>
                  <a:cubicBezTo>
                    <a:pt x="11096" y="8626"/>
                    <a:pt x="11117" y="8870"/>
                    <a:pt x="11143" y="9141"/>
                  </a:cubicBezTo>
                  <a:cubicBezTo>
                    <a:pt x="11168" y="9372"/>
                    <a:pt x="11177" y="9687"/>
                    <a:pt x="11214" y="9847"/>
                  </a:cubicBezTo>
                  <a:cubicBezTo>
                    <a:pt x="11258" y="10052"/>
                    <a:pt x="11237" y="10377"/>
                    <a:pt x="11271" y="10584"/>
                  </a:cubicBezTo>
                  <a:cubicBezTo>
                    <a:pt x="11289" y="10687"/>
                    <a:pt x="11295" y="10878"/>
                    <a:pt x="11315" y="10942"/>
                  </a:cubicBezTo>
                  <a:cubicBezTo>
                    <a:pt x="11362" y="11089"/>
                    <a:pt x="11374" y="11336"/>
                    <a:pt x="11382" y="11639"/>
                  </a:cubicBezTo>
                  <a:cubicBezTo>
                    <a:pt x="11383" y="11698"/>
                    <a:pt x="11384" y="11791"/>
                    <a:pt x="11390" y="11802"/>
                  </a:cubicBezTo>
                  <a:cubicBezTo>
                    <a:pt x="11449" y="11919"/>
                    <a:pt x="11437" y="12294"/>
                    <a:pt x="11442" y="12670"/>
                  </a:cubicBezTo>
                  <a:cubicBezTo>
                    <a:pt x="11449" y="12669"/>
                    <a:pt x="11456" y="12668"/>
                    <a:pt x="11463" y="12668"/>
                  </a:cubicBezTo>
                  <a:cubicBezTo>
                    <a:pt x="11516" y="12668"/>
                    <a:pt x="11555" y="12739"/>
                    <a:pt x="11527" y="13353"/>
                  </a:cubicBezTo>
                  <a:cubicBezTo>
                    <a:pt x="11531" y="13351"/>
                    <a:pt x="11534" y="13350"/>
                    <a:pt x="11537" y="13350"/>
                  </a:cubicBezTo>
                  <a:cubicBezTo>
                    <a:pt x="11563" y="13350"/>
                    <a:pt x="11578" y="13414"/>
                    <a:pt x="11585" y="13507"/>
                  </a:cubicBezTo>
                  <a:cubicBezTo>
                    <a:pt x="11593" y="13607"/>
                    <a:pt x="11592" y="13774"/>
                    <a:pt x="11590" y="13883"/>
                  </a:cubicBezTo>
                  <a:lnTo>
                    <a:pt x="11615" y="14003"/>
                  </a:lnTo>
                  <a:lnTo>
                    <a:pt x="11771" y="13496"/>
                  </a:lnTo>
                  <a:cubicBezTo>
                    <a:pt x="11844" y="13256"/>
                    <a:pt x="11916" y="13019"/>
                    <a:pt x="11985" y="12785"/>
                  </a:cubicBezTo>
                  <a:cubicBezTo>
                    <a:pt x="11986" y="12869"/>
                    <a:pt x="11986" y="12932"/>
                    <a:pt x="11988" y="13003"/>
                  </a:cubicBezTo>
                  <a:cubicBezTo>
                    <a:pt x="12035" y="12784"/>
                    <a:pt x="12076" y="12588"/>
                    <a:pt x="12100" y="12482"/>
                  </a:cubicBezTo>
                  <a:cubicBezTo>
                    <a:pt x="12205" y="12208"/>
                    <a:pt x="12300" y="11952"/>
                    <a:pt x="12394" y="11727"/>
                  </a:cubicBezTo>
                  <a:cubicBezTo>
                    <a:pt x="12491" y="11490"/>
                    <a:pt x="12586" y="11064"/>
                    <a:pt x="12682" y="10874"/>
                  </a:cubicBezTo>
                  <a:cubicBezTo>
                    <a:pt x="12691" y="10786"/>
                    <a:pt x="12701" y="10697"/>
                    <a:pt x="12709" y="10622"/>
                  </a:cubicBezTo>
                  <a:cubicBezTo>
                    <a:pt x="12776" y="10400"/>
                    <a:pt x="12854" y="10265"/>
                    <a:pt x="12893" y="10009"/>
                  </a:cubicBezTo>
                  <a:cubicBezTo>
                    <a:pt x="12944" y="9925"/>
                    <a:pt x="12994" y="9843"/>
                    <a:pt x="13031" y="9782"/>
                  </a:cubicBezTo>
                  <a:cubicBezTo>
                    <a:pt x="13091" y="9566"/>
                    <a:pt x="13140" y="9398"/>
                    <a:pt x="13181" y="9269"/>
                  </a:cubicBezTo>
                  <a:cubicBezTo>
                    <a:pt x="13184" y="9198"/>
                    <a:pt x="13184" y="9153"/>
                    <a:pt x="13187" y="9073"/>
                  </a:cubicBezTo>
                  <a:cubicBezTo>
                    <a:pt x="13228" y="9008"/>
                    <a:pt x="13260" y="8957"/>
                    <a:pt x="13294" y="8904"/>
                  </a:cubicBezTo>
                  <a:cubicBezTo>
                    <a:pt x="13313" y="8826"/>
                    <a:pt x="13338" y="8730"/>
                    <a:pt x="13366" y="8629"/>
                  </a:cubicBezTo>
                  <a:cubicBezTo>
                    <a:pt x="13396" y="8639"/>
                    <a:pt x="13418" y="8645"/>
                    <a:pt x="13459" y="8655"/>
                  </a:cubicBezTo>
                  <a:cubicBezTo>
                    <a:pt x="13477" y="8516"/>
                    <a:pt x="13490" y="8408"/>
                    <a:pt x="13503" y="8301"/>
                  </a:cubicBezTo>
                  <a:cubicBezTo>
                    <a:pt x="13556" y="8229"/>
                    <a:pt x="13591" y="8171"/>
                    <a:pt x="13634" y="8117"/>
                  </a:cubicBezTo>
                  <a:cubicBezTo>
                    <a:pt x="13690" y="7918"/>
                    <a:pt x="13738" y="7723"/>
                    <a:pt x="13840" y="7646"/>
                  </a:cubicBezTo>
                  <a:cubicBezTo>
                    <a:pt x="13869" y="7550"/>
                    <a:pt x="13908" y="7464"/>
                    <a:pt x="13925" y="7392"/>
                  </a:cubicBezTo>
                  <a:cubicBezTo>
                    <a:pt x="13939" y="7330"/>
                    <a:pt x="13930" y="7286"/>
                    <a:pt x="13930" y="7225"/>
                  </a:cubicBezTo>
                  <a:cubicBezTo>
                    <a:pt x="13964" y="7221"/>
                    <a:pt x="13987" y="7216"/>
                    <a:pt x="14025" y="7212"/>
                  </a:cubicBezTo>
                  <a:cubicBezTo>
                    <a:pt x="14050" y="7136"/>
                    <a:pt x="14075" y="7061"/>
                    <a:pt x="14106" y="6971"/>
                  </a:cubicBezTo>
                  <a:cubicBezTo>
                    <a:pt x="14136" y="6934"/>
                    <a:pt x="14177" y="6882"/>
                    <a:pt x="14215" y="6835"/>
                  </a:cubicBezTo>
                  <a:cubicBezTo>
                    <a:pt x="14230" y="6769"/>
                    <a:pt x="14239" y="6728"/>
                    <a:pt x="14248" y="6685"/>
                  </a:cubicBezTo>
                  <a:cubicBezTo>
                    <a:pt x="14273" y="6654"/>
                    <a:pt x="14305" y="6606"/>
                    <a:pt x="14320" y="6591"/>
                  </a:cubicBezTo>
                  <a:cubicBezTo>
                    <a:pt x="14334" y="6574"/>
                    <a:pt x="14349" y="6556"/>
                    <a:pt x="14362" y="6538"/>
                  </a:cubicBezTo>
                  <a:cubicBezTo>
                    <a:pt x="14389" y="6503"/>
                    <a:pt x="14411" y="6466"/>
                    <a:pt x="14431" y="6428"/>
                  </a:cubicBezTo>
                  <a:cubicBezTo>
                    <a:pt x="14471" y="6348"/>
                    <a:pt x="14499" y="6256"/>
                    <a:pt x="14527" y="6128"/>
                  </a:cubicBezTo>
                  <a:lnTo>
                    <a:pt x="14527" y="6128"/>
                  </a:lnTo>
                  <a:cubicBezTo>
                    <a:pt x="14511" y="6141"/>
                    <a:pt x="14496" y="6150"/>
                    <a:pt x="14481" y="6160"/>
                  </a:cubicBezTo>
                  <a:lnTo>
                    <a:pt x="14481" y="6137"/>
                  </a:lnTo>
                  <a:lnTo>
                    <a:pt x="14527" y="6116"/>
                  </a:lnTo>
                  <a:cubicBezTo>
                    <a:pt x="14527" y="6122"/>
                    <a:pt x="14527" y="6125"/>
                    <a:pt x="14527" y="6128"/>
                  </a:cubicBezTo>
                  <a:cubicBezTo>
                    <a:pt x="14574" y="6020"/>
                    <a:pt x="14677" y="5936"/>
                    <a:pt x="14676" y="5825"/>
                  </a:cubicBezTo>
                  <a:cubicBezTo>
                    <a:pt x="14729" y="5781"/>
                    <a:pt x="14779" y="5739"/>
                    <a:pt x="14829" y="5697"/>
                  </a:cubicBezTo>
                  <a:cubicBezTo>
                    <a:pt x="14832" y="5654"/>
                    <a:pt x="14835" y="5611"/>
                    <a:pt x="14837" y="5551"/>
                  </a:cubicBezTo>
                  <a:cubicBezTo>
                    <a:pt x="14882" y="5508"/>
                    <a:pt x="14933" y="5460"/>
                    <a:pt x="14993" y="5401"/>
                  </a:cubicBezTo>
                  <a:cubicBezTo>
                    <a:pt x="15015" y="5185"/>
                    <a:pt x="15277" y="5057"/>
                    <a:pt x="15311" y="4845"/>
                  </a:cubicBezTo>
                  <a:cubicBezTo>
                    <a:pt x="15355" y="4818"/>
                    <a:pt x="15391" y="4798"/>
                    <a:pt x="15435" y="4771"/>
                  </a:cubicBezTo>
                  <a:cubicBezTo>
                    <a:pt x="15436" y="4707"/>
                    <a:pt x="15436" y="4648"/>
                    <a:pt x="15439" y="4586"/>
                  </a:cubicBezTo>
                  <a:cubicBezTo>
                    <a:pt x="15464" y="4596"/>
                    <a:pt x="15480" y="4602"/>
                    <a:pt x="15510" y="4614"/>
                  </a:cubicBezTo>
                  <a:cubicBezTo>
                    <a:pt x="15554" y="4564"/>
                    <a:pt x="15600" y="4501"/>
                    <a:pt x="15653" y="4456"/>
                  </a:cubicBezTo>
                  <a:cubicBezTo>
                    <a:pt x="15710" y="4412"/>
                    <a:pt x="15716" y="4349"/>
                    <a:pt x="15794" y="4302"/>
                  </a:cubicBezTo>
                  <a:cubicBezTo>
                    <a:pt x="15897" y="4234"/>
                    <a:pt x="16000" y="4136"/>
                    <a:pt x="16089" y="4043"/>
                  </a:cubicBezTo>
                  <a:cubicBezTo>
                    <a:pt x="16182" y="3961"/>
                    <a:pt x="16259" y="3864"/>
                    <a:pt x="16348" y="3788"/>
                  </a:cubicBezTo>
                  <a:cubicBezTo>
                    <a:pt x="16355" y="3789"/>
                    <a:pt x="16361" y="3789"/>
                    <a:pt x="16368" y="3789"/>
                  </a:cubicBezTo>
                  <a:cubicBezTo>
                    <a:pt x="16441" y="3789"/>
                    <a:pt x="16512" y="3760"/>
                    <a:pt x="16551" y="3715"/>
                  </a:cubicBezTo>
                  <a:cubicBezTo>
                    <a:pt x="16587" y="3675"/>
                    <a:pt x="16621" y="3700"/>
                    <a:pt x="16644" y="3675"/>
                  </a:cubicBezTo>
                  <a:cubicBezTo>
                    <a:pt x="16663" y="3655"/>
                    <a:pt x="16682" y="3665"/>
                    <a:pt x="16702" y="3643"/>
                  </a:cubicBezTo>
                  <a:cubicBezTo>
                    <a:pt x="16710" y="3634"/>
                    <a:pt x="16721" y="3633"/>
                    <a:pt x="16733" y="3633"/>
                  </a:cubicBezTo>
                  <a:cubicBezTo>
                    <a:pt x="16742" y="3633"/>
                    <a:pt x="16751" y="3634"/>
                    <a:pt x="16760" y="3634"/>
                  </a:cubicBezTo>
                  <a:cubicBezTo>
                    <a:pt x="16765" y="3634"/>
                    <a:pt x="16769" y="3633"/>
                    <a:pt x="16774" y="3633"/>
                  </a:cubicBezTo>
                  <a:cubicBezTo>
                    <a:pt x="16777" y="3632"/>
                    <a:pt x="16780" y="3632"/>
                    <a:pt x="16783" y="3632"/>
                  </a:cubicBezTo>
                  <a:cubicBezTo>
                    <a:pt x="16790" y="3632"/>
                    <a:pt x="16796" y="3633"/>
                    <a:pt x="16802" y="3633"/>
                  </a:cubicBezTo>
                  <a:cubicBezTo>
                    <a:pt x="16821" y="3633"/>
                    <a:pt x="16840" y="3631"/>
                    <a:pt x="16866" y="3615"/>
                  </a:cubicBezTo>
                  <a:cubicBezTo>
                    <a:pt x="16880" y="3608"/>
                    <a:pt x="16898" y="3603"/>
                    <a:pt x="16915" y="3603"/>
                  </a:cubicBezTo>
                  <a:cubicBezTo>
                    <a:pt x="16938" y="3603"/>
                    <a:pt x="16959" y="3612"/>
                    <a:pt x="16956" y="3635"/>
                  </a:cubicBezTo>
                  <a:cubicBezTo>
                    <a:pt x="16997" y="3683"/>
                    <a:pt x="17066" y="3672"/>
                    <a:pt x="17069" y="3747"/>
                  </a:cubicBezTo>
                  <a:cubicBezTo>
                    <a:pt x="17068" y="3806"/>
                    <a:pt x="17124" y="3844"/>
                    <a:pt x="17083" y="3908"/>
                  </a:cubicBezTo>
                  <a:cubicBezTo>
                    <a:pt x="17105" y="3914"/>
                    <a:pt x="17127" y="3921"/>
                    <a:pt x="17156" y="3933"/>
                  </a:cubicBezTo>
                  <a:cubicBezTo>
                    <a:pt x="17147" y="3965"/>
                    <a:pt x="17138" y="3997"/>
                    <a:pt x="17136" y="4008"/>
                  </a:cubicBezTo>
                  <a:cubicBezTo>
                    <a:pt x="17162" y="4097"/>
                    <a:pt x="17178" y="4177"/>
                    <a:pt x="17194" y="4265"/>
                  </a:cubicBezTo>
                  <a:lnTo>
                    <a:pt x="17284" y="4265"/>
                  </a:lnTo>
                  <a:cubicBezTo>
                    <a:pt x="17287" y="4299"/>
                    <a:pt x="17287" y="4323"/>
                    <a:pt x="17287" y="4355"/>
                  </a:cubicBezTo>
                  <a:cubicBezTo>
                    <a:pt x="17253" y="4362"/>
                    <a:pt x="17219" y="4370"/>
                    <a:pt x="17174" y="4378"/>
                  </a:cubicBezTo>
                  <a:cubicBezTo>
                    <a:pt x="17212" y="4489"/>
                    <a:pt x="17252" y="4599"/>
                    <a:pt x="17181" y="4702"/>
                  </a:cubicBezTo>
                  <a:cubicBezTo>
                    <a:pt x="17175" y="4711"/>
                    <a:pt x="17174" y="4748"/>
                    <a:pt x="17180" y="4755"/>
                  </a:cubicBezTo>
                  <a:cubicBezTo>
                    <a:pt x="17237" y="4837"/>
                    <a:pt x="17177" y="4942"/>
                    <a:pt x="17191" y="5038"/>
                  </a:cubicBezTo>
                  <a:cubicBezTo>
                    <a:pt x="17206" y="5143"/>
                    <a:pt x="17169" y="5270"/>
                    <a:pt x="17162" y="5386"/>
                  </a:cubicBezTo>
                  <a:cubicBezTo>
                    <a:pt x="17158" y="5427"/>
                    <a:pt x="17168" y="5469"/>
                    <a:pt x="17172" y="5508"/>
                  </a:cubicBezTo>
                  <a:cubicBezTo>
                    <a:pt x="17144" y="5541"/>
                    <a:pt x="17119" y="5572"/>
                    <a:pt x="17103" y="5589"/>
                  </a:cubicBezTo>
                  <a:cubicBezTo>
                    <a:pt x="17109" y="5725"/>
                    <a:pt x="17113" y="5854"/>
                    <a:pt x="17102" y="5984"/>
                  </a:cubicBezTo>
                  <a:cubicBezTo>
                    <a:pt x="17087" y="6131"/>
                    <a:pt x="17043" y="6279"/>
                    <a:pt x="17019" y="6429"/>
                  </a:cubicBezTo>
                  <a:cubicBezTo>
                    <a:pt x="16991" y="6572"/>
                    <a:pt x="16983" y="6716"/>
                    <a:pt x="16956" y="6860"/>
                  </a:cubicBezTo>
                  <a:cubicBezTo>
                    <a:pt x="16934" y="6975"/>
                    <a:pt x="16891" y="7083"/>
                    <a:pt x="16903" y="7206"/>
                  </a:cubicBezTo>
                  <a:cubicBezTo>
                    <a:pt x="16909" y="7275"/>
                    <a:pt x="16896" y="7394"/>
                    <a:pt x="16863" y="7442"/>
                  </a:cubicBezTo>
                  <a:cubicBezTo>
                    <a:pt x="16805" y="7528"/>
                    <a:pt x="16794" y="7627"/>
                    <a:pt x="16766" y="7718"/>
                  </a:cubicBezTo>
                  <a:cubicBezTo>
                    <a:pt x="16743" y="7799"/>
                    <a:pt x="16753" y="7920"/>
                    <a:pt x="16721" y="7962"/>
                  </a:cubicBezTo>
                  <a:cubicBezTo>
                    <a:pt x="16653" y="8052"/>
                    <a:pt x="16697" y="8137"/>
                    <a:pt x="16656" y="8218"/>
                  </a:cubicBezTo>
                  <a:cubicBezTo>
                    <a:pt x="16649" y="8233"/>
                    <a:pt x="16678" y="8274"/>
                    <a:pt x="16637" y="8302"/>
                  </a:cubicBezTo>
                  <a:cubicBezTo>
                    <a:pt x="16557" y="8360"/>
                    <a:pt x="16628" y="8423"/>
                    <a:pt x="16593" y="8496"/>
                  </a:cubicBezTo>
                  <a:cubicBezTo>
                    <a:pt x="16515" y="8523"/>
                    <a:pt x="16532" y="8648"/>
                    <a:pt x="16488" y="8727"/>
                  </a:cubicBezTo>
                  <a:cubicBezTo>
                    <a:pt x="16440" y="8819"/>
                    <a:pt x="16406" y="8933"/>
                    <a:pt x="16368" y="9039"/>
                  </a:cubicBezTo>
                  <a:cubicBezTo>
                    <a:pt x="16332" y="9141"/>
                    <a:pt x="16295" y="9245"/>
                    <a:pt x="16268" y="9325"/>
                  </a:cubicBezTo>
                  <a:cubicBezTo>
                    <a:pt x="16288" y="9362"/>
                    <a:pt x="16298" y="9378"/>
                    <a:pt x="16316" y="9410"/>
                  </a:cubicBezTo>
                  <a:cubicBezTo>
                    <a:pt x="16272" y="9416"/>
                    <a:pt x="16248" y="9419"/>
                    <a:pt x="16222" y="9423"/>
                  </a:cubicBezTo>
                  <a:cubicBezTo>
                    <a:pt x="16266" y="9529"/>
                    <a:pt x="16147" y="9604"/>
                    <a:pt x="16142" y="9719"/>
                  </a:cubicBezTo>
                  <a:cubicBezTo>
                    <a:pt x="16137" y="9823"/>
                    <a:pt x="16067" y="9956"/>
                    <a:pt x="16016" y="10102"/>
                  </a:cubicBezTo>
                  <a:cubicBezTo>
                    <a:pt x="15876" y="10246"/>
                    <a:pt x="15879" y="10458"/>
                    <a:pt x="15831" y="10653"/>
                  </a:cubicBezTo>
                  <a:cubicBezTo>
                    <a:pt x="15782" y="10719"/>
                    <a:pt x="15735" y="10787"/>
                    <a:pt x="15689" y="10849"/>
                  </a:cubicBezTo>
                  <a:cubicBezTo>
                    <a:pt x="15666" y="10852"/>
                    <a:pt x="15644" y="10853"/>
                    <a:pt x="15622" y="10855"/>
                  </a:cubicBezTo>
                  <a:cubicBezTo>
                    <a:pt x="15583" y="10971"/>
                    <a:pt x="15552" y="11073"/>
                    <a:pt x="15517" y="11173"/>
                  </a:cubicBezTo>
                  <a:cubicBezTo>
                    <a:pt x="15480" y="11270"/>
                    <a:pt x="15444" y="11368"/>
                    <a:pt x="15410" y="11461"/>
                  </a:cubicBezTo>
                  <a:cubicBezTo>
                    <a:pt x="15392" y="11477"/>
                    <a:pt x="15376" y="11490"/>
                    <a:pt x="15358" y="11507"/>
                  </a:cubicBezTo>
                  <a:cubicBezTo>
                    <a:pt x="15376" y="11537"/>
                    <a:pt x="15389" y="11560"/>
                    <a:pt x="15405" y="11587"/>
                  </a:cubicBezTo>
                  <a:cubicBezTo>
                    <a:pt x="15367" y="11595"/>
                    <a:pt x="15336" y="11601"/>
                    <a:pt x="15305" y="11607"/>
                  </a:cubicBezTo>
                  <a:cubicBezTo>
                    <a:pt x="15248" y="11717"/>
                    <a:pt x="15335" y="11817"/>
                    <a:pt x="15217" y="11926"/>
                  </a:cubicBezTo>
                  <a:cubicBezTo>
                    <a:pt x="15196" y="11927"/>
                    <a:pt x="15171" y="11929"/>
                    <a:pt x="15139" y="11932"/>
                  </a:cubicBezTo>
                  <a:cubicBezTo>
                    <a:pt x="15117" y="11995"/>
                    <a:pt x="15095" y="12055"/>
                    <a:pt x="15070" y="12126"/>
                  </a:cubicBezTo>
                  <a:cubicBezTo>
                    <a:pt x="14985" y="12173"/>
                    <a:pt x="14960" y="12311"/>
                    <a:pt x="14899" y="12403"/>
                  </a:cubicBezTo>
                  <a:cubicBezTo>
                    <a:pt x="14902" y="12419"/>
                    <a:pt x="14905" y="12438"/>
                    <a:pt x="14907" y="12456"/>
                  </a:cubicBezTo>
                  <a:lnTo>
                    <a:pt x="14887" y="12466"/>
                  </a:lnTo>
                  <a:lnTo>
                    <a:pt x="14887" y="12466"/>
                  </a:lnTo>
                  <a:lnTo>
                    <a:pt x="14890" y="12409"/>
                  </a:lnTo>
                  <a:lnTo>
                    <a:pt x="14890" y="12409"/>
                  </a:lnTo>
                  <a:cubicBezTo>
                    <a:pt x="14866" y="12426"/>
                    <a:pt x="14839" y="12439"/>
                    <a:pt x="14830" y="12457"/>
                  </a:cubicBezTo>
                  <a:cubicBezTo>
                    <a:pt x="14757" y="12617"/>
                    <a:pt x="14684" y="12778"/>
                    <a:pt x="14615" y="12929"/>
                  </a:cubicBezTo>
                  <a:cubicBezTo>
                    <a:pt x="14595" y="13025"/>
                    <a:pt x="14640" y="13090"/>
                    <a:pt x="14571" y="13201"/>
                  </a:cubicBezTo>
                  <a:cubicBezTo>
                    <a:pt x="14546" y="13201"/>
                    <a:pt x="14523" y="13200"/>
                    <a:pt x="14511" y="13200"/>
                  </a:cubicBezTo>
                  <a:cubicBezTo>
                    <a:pt x="14453" y="13285"/>
                    <a:pt x="14402" y="13363"/>
                    <a:pt x="14349" y="13440"/>
                  </a:cubicBezTo>
                  <a:cubicBezTo>
                    <a:pt x="14286" y="13544"/>
                    <a:pt x="14223" y="13647"/>
                    <a:pt x="14139" y="13784"/>
                  </a:cubicBezTo>
                  <a:cubicBezTo>
                    <a:pt x="14147" y="13813"/>
                    <a:pt x="14161" y="13855"/>
                    <a:pt x="14172" y="13893"/>
                  </a:cubicBezTo>
                  <a:cubicBezTo>
                    <a:pt x="14111" y="13941"/>
                    <a:pt x="14077" y="13968"/>
                    <a:pt x="14062" y="13980"/>
                  </a:cubicBezTo>
                  <a:cubicBezTo>
                    <a:pt x="14019" y="14069"/>
                    <a:pt x="13990" y="14140"/>
                    <a:pt x="13952" y="14206"/>
                  </a:cubicBezTo>
                  <a:cubicBezTo>
                    <a:pt x="13912" y="14278"/>
                    <a:pt x="13864" y="14345"/>
                    <a:pt x="13819" y="14414"/>
                  </a:cubicBezTo>
                  <a:cubicBezTo>
                    <a:pt x="13781" y="14474"/>
                    <a:pt x="13749" y="14573"/>
                    <a:pt x="13716" y="14590"/>
                  </a:cubicBezTo>
                  <a:cubicBezTo>
                    <a:pt x="13618" y="14645"/>
                    <a:pt x="13671" y="14730"/>
                    <a:pt x="13613" y="14782"/>
                  </a:cubicBezTo>
                  <a:cubicBezTo>
                    <a:pt x="13585" y="14799"/>
                    <a:pt x="13558" y="14815"/>
                    <a:pt x="13532" y="14832"/>
                  </a:cubicBezTo>
                  <a:cubicBezTo>
                    <a:pt x="13507" y="14899"/>
                    <a:pt x="13485" y="14960"/>
                    <a:pt x="13463" y="15018"/>
                  </a:cubicBezTo>
                  <a:cubicBezTo>
                    <a:pt x="13485" y="15015"/>
                    <a:pt x="13506" y="15011"/>
                    <a:pt x="13547" y="15005"/>
                  </a:cubicBezTo>
                  <a:lnTo>
                    <a:pt x="13547" y="15005"/>
                  </a:lnTo>
                  <a:cubicBezTo>
                    <a:pt x="13506" y="15054"/>
                    <a:pt x="13482" y="15080"/>
                    <a:pt x="13466" y="15099"/>
                  </a:cubicBezTo>
                  <a:cubicBezTo>
                    <a:pt x="13440" y="15090"/>
                    <a:pt x="13425" y="15086"/>
                    <a:pt x="13396" y="15076"/>
                  </a:cubicBezTo>
                  <a:cubicBezTo>
                    <a:pt x="13357" y="15214"/>
                    <a:pt x="13204" y="15211"/>
                    <a:pt x="13168" y="15392"/>
                  </a:cubicBezTo>
                  <a:cubicBezTo>
                    <a:pt x="13146" y="15501"/>
                    <a:pt x="12975" y="15614"/>
                    <a:pt x="12947" y="15742"/>
                  </a:cubicBezTo>
                  <a:cubicBezTo>
                    <a:pt x="12784" y="15872"/>
                    <a:pt x="12678" y="16051"/>
                    <a:pt x="12554" y="16204"/>
                  </a:cubicBezTo>
                  <a:cubicBezTo>
                    <a:pt x="12420" y="16365"/>
                    <a:pt x="12266" y="16512"/>
                    <a:pt x="12169" y="16701"/>
                  </a:cubicBezTo>
                  <a:cubicBezTo>
                    <a:pt x="12035" y="16809"/>
                    <a:pt x="11974" y="17007"/>
                    <a:pt x="11808" y="17081"/>
                  </a:cubicBezTo>
                  <a:cubicBezTo>
                    <a:pt x="11799" y="17122"/>
                    <a:pt x="11791" y="17163"/>
                    <a:pt x="11782" y="17205"/>
                  </a:cubicBezTo>
                  <a:cubicBezTo>
                    <a:pt x="11741" y="17216"/>
                    <a:pt x="11702" y="17228"/>
                    <a:pt x="11671" y="17237"/>
                  </a:cubicBezTo>
                  <a:cubicBezTo>
                    <a:pt x="11502" y="17440"/>
                    <a:pt x="11302" y="17609"/>
                    <a:pt x="11183" y="17812"/>
                  </a:cubicBezTo>
                  <a:cubicBezTo>
                    <a:pt x="11170" y="17821"/>
                    <a:pt x="11158" y="17829"/>
                    <a:pt x="11147" y="17836"/>
                  </a:cubicBezTo>
                  <a:lnTo>
                    <a:pt x="11147" y="17836"/>
                  </a:lnTo>
                  <a:cubicBezTo>
                    <a:pt x="10964" y="17684"/>
                    <a:pt x="10802" y="17552"/>
                    <a:pt x="10643" y="17421"/>
                  </a:cubicBezTo>
                  <a:cubicBezTo>
                    <a:pt x="10615" y="17425"/>
                    <a:pt x="10590" y="17430"/>
                    <a:pt x="10564" y="17436"/>
                  </a:cubicBezTo>
                  <a:cubicBezTo>
                    <a:pt x="10541" y="17411"/>
                    <a:pt x="10524" y="17390"/>
                    <a:pt x="10505" y="17368"/>
                  </a:cubicBezTo>
                  <a:cubicBezTo>
                    <a:pt x="10543" y="17364"/>
                    <a:pt x="10577" y="17359"/>
                    <a:pt x="10639" y="17350"/>
                  </a:cubicBezTo>
                  <a:cubicBezTo>
                    <a:pt x="10553" y="17283"/>
                    <a:pt x="10499" y="17238"/>
                    <a:pt x="10434" y="17187"/>
                  </a:cubicBezTo>
                  <a:cubicBezTo>
                    <a:pt x="10431" y="17166"/>
                    <a:pt x="10424" y="17127"/>
                    <a:pt x="10418" y="17085"/>
                  </a:cubicBezTo>
                  <a:cubicBezTo>
                    <a:pt x="10390" y="17069"/>
                    <a:pt x="10359" y="17056"/>
                    <a:pt x="10334" y="17034"/>
                  </a:cubicBezTo>
                  <a:cubicBezTo>
                    <a:pt x="10269" y="16978"/>
                    <a:pt x="10234" y="16888"/>
                    <a:pt x="10150" y="16854"/>
                  </a:cubicBezTo>
                  <a:cubicBezTo>
                    <a:pt x="10040" y="16810"/>
                    <a:pt x="10063" y="16701"/>
                    <a:pt x="9994" y="16638"/>
                  </a:cubicBezTo>
                  <a:cubicBezTo>
                    <a:pt x="9940" y="16590"/>
                    <a:pt x="9884" y="16540"/>
                    <a:pt x="9835" y="16497"/>
                  </a:cubicBezTo>
                  <a:cubicBezTo>
                    <a:pt x="9804" y="16438"/>
                    <a:pt x="9771" y="16388"/>
                    <a:pt x="9740" y="16317"/>
                  </a:cubicBezTo>
                  <a:cubicBezTo>
                    <a:pt x="9693" y="16304"/>
                    <a:pt x="9648" y="16292"/>
                    <a:pt x="9604" y="16281"/>
                  </a:cubicBezTo>
                  <a:cubicBezTo>
                    <a:pt x="9598" y="16238"/>
                    <a:pt x="9595" y="16215"/>
                    <a:pt x="9593" y="16192"/>
                  </a:cubicBezTo>
                  <a:cubicBezTo>
                    <a:pt x="9570" y="16181"/>
                    <a:pt x="9548" y="16170"/>
                    <a:pt x="9515" y="16153"/>
                  </a:cubicBezTo>
                  <a:cubicBezTo>
                    <a:pt x="9503" y="16117"/>
                    <a:pt x="9491" y="16079"/>
                    <a:pt x="9479" y="16042"/>
                  </a:cubicBezTo>
                  <a:cubicBezTo>
                    <a:pt x="9457" y="16031"/>
                    <a:pt x="9435" y="16017"/>
                    <a:pt x="9410" y="16003"/>
                  </a:cubicBezTo>
                  <a:cubicBezTo>
                    <a:pt x="9392" y="15953"/>
                    <a:pt x="9376" y="15906"/>
                    <a:pt x="9356" y="15845"/>
                  </a:cubicBezTo>
                  <a:cubicBezTo>
                    <a:pt x="9294" y="15831"/>
                    <a:pt x="9239" y="15817"/>
                    <a:pt x="9206" y="15808"/>
                  </a:cubicBezTo>
                  <a:cubicBezTo>
                    <a:pt x="9122" y="15666"/>
                    <a:pt x="9041" y="15535"/>
                    <a:pt x="8982" y="15402"/>
                  </a:cubicBezTo>
                  <a:cubicBezTo>
                    <a:pt x="8882" y="15264"/>
                    <a:pt x="8795" y="15120"/>
                    <a:pt x="8689" y="15007"/>
                  </a:cubicBezTo>
                  <a:cubicBezTo>
                    <a:pt x="8572" y="14876"/>
                    <a:pt x="8524" y="14689"/>
                    <a:pt x="8388" y="14581"/>
                  </a:cubicBezTo>
                  <a:cubicBezTo>
                    <a:pt x="8386" y="14552"/>
                    <a:pt x="8383" y="14521"/>
                    <a:pt x="8382" y="14478"/>
                  </a:cubicBezTo>
                  <a:cubicBezTo>
                    <a:pt x="8332" y="14442"/>
                    <a:pt x="8286" y="14409"/>
                    <a:pt x="8239" y="14373"/>
                  </a:cubicBezTo>
                  <a:cubicBezTo>
                    <a:pt x="8254" y="14349"/>
                    <a:pt x="8265" y="14328"/>
                    <a:pt x="8280" y="14303"/>
                  </a:cubicBezTo>
                  <a:cubicBezTo>
                    <a:pt x="8165" y="14240"/>
                    <a:pt x="8176" y="14125"/>
                    <a:pt x="8151" y="14034"/>
                  </a:cubicBezTo>
                  <a:cubicBezTo>
                    <a:pt x="8032" y="13965"/>
                    <a:pt x="8018" y="13843"/>
                    <a:pt x="7982" y="13744"/>
                  </a:cubicBezTo>
                  <a:cubicBezTo>
                    <a:pt x="7955" y="13740"/>
                    <a:pt x="7932" y="13735"/>
                    <a:pt x="7912" y="13731"/>
                  </a:cubicBezTo>
                  <a:cubicBezTo>
                    <a:pt x="7890" y="13640"/>
                    <a:pt x="7873" y="13560"/>
                    <a:pt x="7858" y="13499"/>
                  </a:cubicBezTo>
                  <a:cubicBezTo>
                    <a:pt x="7793" y="13468"/>
                    <a:pt x="7749" y="13446"/>
                    <a:pt x="7702" y="13422"/>
                  </a:cubicBezTo>
                  <a:cubicBezTo>
                    <a:pt x="7737" y="13278"/>
                    <a:pt x="7565" y="13126"/>
                    <a:pt x="7595" y="13007"/>
                  </a:cubicBezTo>
                  <a:cubicBezTo>
                    <a:pt x="7496" y="12898"/>
                    <a:pt x="7403" y="12788"/>
                    <a:pt x="7324" y="12679"/>
                  </a:cubicBezTo>
                  <a:cubicBezTo>
                    <a:pt x="7317" y="12550"/>
                    <a:pt x="7300" y="12429"/>
                    <a:pt x="7252" y="12304"/>
                  </a:cubicBezTo>
                  <a:cubicBezTo>
                    <a:pt x="7181" y="12116"/>
                    <a:pt x="7094" y="11935"/>
                    <a:pt x="7037" y="11742"/>
                  </a:cubicBezTo>
                  <a:cubicBezTo>
                    <a:pt x="7011" y="11732"/>
                    <a:pt x="6984" y="11721"/>
                    <a:pt x="6943" y="11705"/>
                  </a:cubicBezTo>
                  <a:cubicBezTo>
                    <a:pt x="6959" y="11623"/>
                    <a:pt x="6978" y="11571"/>
                    <a:pt x="6980" y="11511"/>
                  </a:cubicBezTo>
                  <a:cubicBezTo>
                    <a:pt x="6980" y="11454"/>
                    <a:pt x="6962" y="11387"/>
                    <a:pt x="6946" y="11287"/>
                  </a:cubicBezTo>
                  <a:cubicBezTo>
                    <a:pt x="6931" y="11279"/>
                    <a:pt x="6891" y="11255"/>
                    <a:pt x="6859" y="11234"/>
                  </a:cubicBezTo>
                  <a:cubicBezTo>
                    <a:pt x="6863" y="11131"/>
                    <a:pt x="6878" y="11056"/>
                    <a:pt x="6866" y="10978"/>
                  </a:cubicBezTo>
                  <a:cubicBezTo>
                    <a:pt x="6856" y="10915"/>
                    <a:pt x="6802" y="10853"/>
                    <a:pt x="6807" y="10775"/>
                  </a:cubicBezTo>
                  <a:lnTo>
                    <a:pt x="6807" y="10775"/>
                  </a:lnTo>
                  <a:cubicBezTo>
                    <a:pt x="6787" y="10779"/>
                    <a:pt x="6771" y="10781"/>
                    <a:pt x="6753" y="10833"/>
                  </a:cubicBezTo>
                  <a:lnTo>
                    <a:pt x="6753" y="10833"/>
                  </a:lnTo>
                  <a:cubicBezTo>
                    <a:pt x="6751" y="10829"/>
                    <a:pt x="6749" y="10824"/>
                    <a:pt x="6747" y="10820"/>
                  </a:cubicBezTo>
                  <a:lnTo>
                    <a:pt x="6747" y="10820"/>
                  </a:lnTo>
                  <a:cubicBezTo>
                    <a:pt x="6746" y="10833"/>
                    <a:pt x="6745" y="10847"/>
                    <a:pt x="6744" y="10862"/>
                  </a:cubicBezTo>
                  <a:cubicBezTo>
                    <a:pt x="6747" y="10851"/>
                    <a:pt x="6750" y="10842"/>
                    <a:pt x="6753" y="10833"/>
                  </a:cubicBezTo>
                  <a:lnTo>
                    <a:pt x="6753" y="10833"/>
                  </a:lnTo>
                  <a:cubicBezTo>
                    <a:pt x="6758" y="10845"/>
                    <a:pt x="6762" y="10857"/>
                    <a:pt x="6766" y="10870"/>
                  </a:cubicBezTo>
                  <a:cubicBezTo>
                    <a:pt x="6768" y="10874"/>
                    <a:pt x="6765" y="10880"/>
                    <a:pt x="6760" y="10880"/>
                  </a:cubicBezTo>
                  <a:cubicBezTo>
                    <a:pt x="6756" y="10880"/>
                    <a:pt x="6750" y="10876"/>
                    <a:pt x="6744" y="10862"/>
                  </a:cubicBezTo>
                  <a:cubicBezTo>
                    <a:pt x="6737" y="10862"/>
                    <a:pt x="6735" y="10825"/>
                    <a:pt x="6734" y="10787"/>
                  </a:cubicBezTo>
                  <a:lnTo>
                    <a:pt x="6734" y="10787"/>
                  </a:lnTo>
                  <a:cubicBezTo>
                    <a:pt x="6738" y="10798"/>
                    <a:pt x="6743" y="10809"/>
                    <a:pt x="6747" y="10820"/>
                  </a:cubicBezTo>
                  <a:lnTo>
                    <a:pt x="6747" y="10820"/>
                  </a:lnTo>
                  <a:cubicBezTo>
                    <a:pt x="6754" y="10722"/>
                    <a:pt x="6756" y="10676"/>
                    <a:pt x="6759" y="10630"/>
                  </a:cubicBezTo>
                  <a:cubicBezTo>
                    <a:pt x="6724" y="10609"/>
                    <a:pt x="6697" y="10594"/>
                    <a:pt x="6653" y="10569"/>
                  </a:cubicBezTo>
                  <a:cubicBezTo>
                    <a:pt x="6699" y="10549"/>
                    <a:pt x="6730" y="10536"/>
                    <a:pt x="6768" y="10518"/>
                  </a:cubicBezTo>
                  <a:cubicBezTo>
                    <a:pt x="6727" y="10387"/>
                    <a:pt x="6731" y="10252"/>
                    <a:pt x="6650" y="10128"/>
                  </a:cubicBezTo>
                  <a:cubicBezTo>
                    <a:pt x="6621" y="10084"/>
                    <a:pt x="6597" y="9979"/>
                    <a:pt x="6629" y="9910"/>
                  </a:cubicBezTo>
                  <a:cubicBezTo>
                    <a:pt x="6638" y="9891"/>
                    <a:pt x="6624" y="9834"/>
                    <a:pt x="6619" y="9796"/>
                  </a:cubicBezTo>
                  <a:cubicBezTo>
                    <a:pt x="6585" y="9747"/>
                    <a:pt x="6551" y="9698"/>
                    <a:pt x="6522" y="9656"/>
                  </a:cubicBezTo>
                  <a:cubicBezTo>
                    <a:pt x="6506" y="9507"/>
                    <a:pt x="6569" y="9370"/>
                    <a:pt x="6476" y="9257"/>
                  </a:cubicBezTo>
                  <a:cubicBezTo>
                    <a:pt x="6475" y="9197"/>
                    <a:pt x="6475" y="9148"/>
                    <a:pt x="6475" y="9104"/>
                  </a:cubicBezTo>
                  <a:cubicBezTo>
                    <a:pt x="6443" y="9095"/>
                    <a:pt x="6425" y="9091"/>
                    <a:pt x="6418" y="9088"/>
                  </a:cubicBezTo>
                  <a:cubicBezTo>
                    <a:pt x="6412" y="8991"/>
                    <a:pt x="6409" y="8901"/>
                    <a:pt x="6410" y="8870"/>
                  </a:cubicBezTo>
                  <a:cubicBezTo>
                    <a:pt x="6353" y="8764"/>
                    <a:pt x="6319" y="8701"/>
                    <a:pt x="6285" y="8641"/>
                  </a:cubicBezTo>
                  <a:cubicBezTo>
                    <a:pt x="6301" y="8608"/>
                    <a:pt x="6307" y="8592"/>
                    <a:pt x="6316" y="8579"/>
                  </a:cubicBezTo>
                  <a:cubicBezTo>
                    <a:pt x="6322" y="8570"/>
                    <a:pt x="6331" y="8569"/>
                    <a:pt x="6338" y="8561"/>
                  </a:cubicBezTo>
                  <a:cubicBezTo>
                    <a:pt x="6344" y="8583"/>
                    <a:pt x="6348" y="8602"/>
                    <a:pt x="6353" y="8619"/>
                  </a:cubicBezTo>
                  <a:cubicBezTo>
                    <a:pt x="6360" y="8636"/>
                    <a:pt x="6368" y="8651"/>
                    <a:pt x="6388" y="8701"/>
                  </a:cubicBezTo>
                  <a:cubicBezTo>
                    <a:pt x="6378" y="8502"/>
                    <a:pt x="6328" y="8352"/>
                    <a:pt x="6288" y="8201"/>
                  </a:cubicBezTo>
                  <a:cubicBezTo>
                    <a:pt x="6309" y="8187"/>
                    <a:pt x="6328" y="8176"/>
                    <a:pt x="6350" y="8161"/>
                  </a:cubicBezTo>
                  <a:cubicBezTo>
                    <a:pt x="6319" y="8126"/>
                    <a:pt x="6294" y="8093"/>
                    <a:pt x="6268" y="8062"/>
                  </a:cubicBezTo>
                  <a:lnTo>
                    <a:pt x="6226" y="7986"/>
                  </a:lnTo>
                  <a:lnTo>
                    <a:pt x="6260" y="7940"/>
                  </a:lnTo>
                  <a:cubicBezTo>
                    <a:pt x="6270" y="7909"/>
                    <a:pt x="6281" y="7877"/>
                    <a:pt x="6288" y="7853"/>
                  </a:cubicBezTo>
                  <a:cubicBezTo>
                    <a:pt x="6273" y="7809"/>
                    <a:pt x="6262" y="7768"/>
                    <a:pt x="6247" y="7721"/>
                  </a:cubicBezTo>
                  <a:cubicBezTo>
                    <a:pt x="6276" y="7703"/>
                    <a:pt x="6297" y="7692"/>
                    <a:pt x="6321" y="7677"/>
                  </a:cubicBezTo>
                  <a:cubicBezTo>
                    <a:pt x="6319" y="7633"/>
                    <a:pt x="6318" y="7584"/>
                    <a:pt x="6316" y="7539"/>
                  </a:cubicBezTo>
                  <a:cubicBezTo>
                    <a:pt x="6293" y="7497"/>
                    <a:pt x="6222" y="7525"/>
                    <a:pt x="6251" y="7411"/>
                  </a:cubicBezTo>
                  <a:cubicBezTo>
                    <a:pt x="6272" y="7397"/>
                    <a:pt x="6291" y="7386"/>
                    <a:pt x="6316" y="7369"/>
                  </a:cubicBezTo>
                  <a:cubicBezTo>
                    <a:pt x="6312" y="7318"/>
                    <a:pt x="6307" y="7264"/>
                    <a:pt x="6303" y="7224"/>
                  </a:cubicBezTo>
                  <a:cubicBezTo>
                    <a:pt x="6266" y="7240"/>
                    <a:pt x="6238" y="7252"/>
                    <a:pt x="6201" y="7268"/>
                  </a:cubicBezTo>
                  <a:cubicBezTo>
                    <a:pt x="6204" y="7211"/>
                    <a:pt x="6206" y="7183"/>
                    <a:pt x="6207" y="7158"/>
                  </a:cubicBezTo>
                  <a:cubicBezTo>
                    <a:pt x="6244" y="7149"/>
                    <a:pt x="6276" y="7140"/>
                    <a:pt x="6312" y="7130"/>
                  </a:cubicBezTo>
                  <a:cubicBezTo>
                    <a:pt x="6294" y="7099"/>
                    <a:pt x="6284" y="7077"/>
                    <a:pt x="6273" y="7056"/>
                  </a:cubicBezTo>
                  <a:cubicBezTo>
                    <a:pt x="6285" y="7035"/>
                    <a:pt x="6297" y="7015"/>
                    <a:pt x="6310" y="6990"/>
                  </a:cubicBezTo>
                  <a:cubicBezTo>
                    <a:pt x="6287" y="6959"/>
                    <a:pt x="6265" y="6931"/>
                    <a:pt x="6240" y="6906"/>
                  </a:cubicBezTo>
                  <a:cubicBezTo>
                    <a:pt x="6259" y="6768"/>
                    <a:pt x="6197" y="6728"/>
                    <a:pt x="6109" y="6649"/>
                  </a:cubicBezTo>
                  <a:lnTo>
                    <a:pt x="6109" y="6649"/>
                  </a:lnTo>
                  <a:cubicBezTo>
                    <a:pt x="6191" y="6656"/>
                    <a:pt x="6235" y="6660"/>
                    <a:pt x="6282" y="6665"/>
                  </a:cubicBezTo>
                  <a:cubicBezTo>
                    <a:pt x="6284" y="6616"/>
                    <a:pt x="6285" y="6588"/>
                    <a:pt x="6285" y="6554"/>
                  </a:cubicBezTo>
                  <a:cubicBezTo>
                    <a:pt x="6251" y="6543"/>
                    <a:pt x="6219" y="6531"/>
                    <a:pt x="6187" y="6519"/>
                  </a:cubicBezTo>
                  <a:cubicBezTo>
                    <a:pt x="6195" y="6416"/>
                    <a:pt x="6220" y="6320"/>
                    <a:pt x="6263" y="6235"/>
                  </a:cubicBezTo>
                  <a:cubicBezTo>
                    <a:pt x="6218" y="6229"/>
                    <a:pt x="6172" y="6223"/>
                    <a:pt x="6110" y="6216"/>
                  </a:cubicBezTo>
                  <a:cubicBezTo>
                    <a:pt x="6157" y="6087"/>
                    <a:pt x="6193" y="5985"/>
                    <a:pt x="6238" y="5856"/>
                  </a:cubicBezTo>
                  <a:lnTo>
                    <a:pt x="6238" y="5856"/>
                  </a:lnTo>
                  <a:cubicBezTo>
                    <a:pt x="6197" y="5884"/>
                    <a:pt x="6181" y="5895"/>
                    <a:pt x="6169" y="5903"/>
                  </a:cubicBezTo>
                  <a:cubicBezTo>
                    <a:pt x="6117" y="5741"/>
                    <a:pt x="6240" y="5716"/>
                    <a:pt x="6259" y="5600"/>
                  </a:cubicBezTo>
                  <a:cubicBezTo>
                    <a:pt x="6235" y="5572"/>
                    <a:pt x="6213" y="5548"/>
                    <a:pt x="6194" y="5527"/>
                  </a:cubicBezTo>
                  <a:cubicBezTo>
                    <a:pt x="6198" y="5477"/>
                    <a:pt x="6203" y="5429"/>
                    <a:pt x="6207" y="5385"/>
                  </a:cubicBezTo>
                  <a:cubicBezTo>
                    <a:pt x="6235" y="5376"/>
                    <a:pt x="6257" y="5367"/>
                    <a:pt x="6281" y="5358"/>
                  </a:cubicBezTo>
                  <a:cubicBezTo>
                    <a:pt x="6272" y="5330"/>
                    <a:pt x="6265" y="5307"/>
                    <a:pt x="6257" y="5285"/>
                  </a:cubicBezTo>
                  <a:cubicBezTo>
                    <a:pt x="6272" y="5266"/>
                    <a:pt x="6278" y="5257"/>
                    <a:pt x="6282" y="5252"/>
                  </a:cubicBezTo>
                  <a:cubicBezTo>
                    <a:pt x="6296" y="5071"/>
                    <a:pt x="6307" y="4914"/>
                    <a:pt x="6319" y="4751"/>
                  </a:cubicBezTo>
                  <a:cubicBezTo>
                    <a:pt x="6344" y="4690"/>
                    <a:pt x="6366" y="4620"/>
                    <a:pt x="6401" y="4552"/>
                  </a:cubicBezTo>
                  <a:cubicBezTo>
                    <a:pt x="6412" y="4577"/>
                    <a:pt x="6419" y="4596"/>
                    <a:pt x="6426" y="4611"/>
                  </a:cubicBezTo>
                  <a:cubicBezTo>
                    <a:pt x="6468" y="4515"/>
                    <a:pt x="6515" y="4431"/>
                    <a:pt x="6546" y="4339"/>
                  </a:cubicBezTo>
                  <a:cubicBezTo>
                    <a:pt x="6581" y="4233"/>
                    <a:pt x="6603" y="4118"/>
                    <a:pt x="6631" y="4008"/>
                  </a:cubicBezTo>
                  <a:cubicBezTo>
                    <a:pt x="6594" y="3994"/>
                    <a:pt x="6571" y="3987"/>
                    <a:pt x="6547" y="3978"/>
                  </a:cubicBezTo>
                  <a:cubicBezTo>
                    <a:pt x="6541" y="3908"/>
                    <a:pt x="6549" y="3844"/>
                    <a:pt x="6550" y="3780"/>
                  </a:cubicBezTo>
                  <a:cubicBezTo>
                    <a:pt x="6619" y="3737"/>
                    <a:pt x="6684" y="3699"/>
                    <a:pt x="6744" y="3662"/>
                  </a:cubicBezTo>
                  <a:cubicBezTo>
                    <a:pt x="6787" y="3528"/>
                    <a:pt x="6852" y="3409"/>
                    <a:pt x="6837" y="3287"/>
                  </a:cubicBezTo>
                  <a:cubicBezTo>
                    <a:pt x="6980" y="3154"/>
                    <a:pt x="7022" y="2982"/>
                    <a:pt x="7063" y="2815"/>
                  </a:cubicBezTo>
                  <a:cubicBezTo>
                    <a:pt x="7086" y="2795"/>
                    <a:pt x="7103" y="2788"/>
                    <a:pt x="7108" y="2785"/>
                  </a:cubicBezTo>
                  <a:cubicBezTo>
                    <a:pt x="7130" y="2703"/>
                    <a:pt x="7147" y="2637"/>
                    <a:pt x="7159" y="2588"/>
                  </a:cubicBezTo>
                  <a:cubicBezTo>
                    <a:pt x="7203" y="2553"/>
                    <a:pt x="7231" y="2531"/>
                    <a:pt x="7280" y="2491"/>
                  </a:cubicBezTo>
                  <a:cubicBezTo>
                    <a:pt x="7222" y="2448"/>
                    <a:pt x="7177" y="2414"/>
                    <a:pt x="7130" y="2379"/>
                  </a:cubicBezTo>
                  <a:cubicBezTo>
                    <a:pt x="7152" y="2339"/>
                    <a:pt x="7162" y="2314"/>
                    <a:pt x="7177" y="2294"/>
                  </a:cubicBezTo>
                  <a:cubicBezTo>
                    <a:pt x="7189" y="2273"/>
                    <a:pt x="7211" y="2261"/>
                    <a:pt x="7228" y="2247"/>
                  </a:cubicBezTo>
                  <a:cubicBezTo>
                    <a:pt x="7230" y="2278"/>
                    <a:pt x="7230" y="2301"/>
                    <a:pt x="7234" y="2329"/>
                  </a:cubicBezTo>
                  <a:cubicBezTo>
                    <a:pt x="7368" y="2292"/>
                    <a:pt x="7370" y="2303"/>
                    <a:pt x="7415" y="2179"/>
                  </a:cubicBezTo>
                  <a:cubicBezTo>
                    <a:pt x="7436" y="2175"/>
                    <a:pt x="7456" y="2170"/>
                    <a:pt x="7474" y="2164"/>
                  </a:cubicBezTo>
                  <a:cubicBezTo>
                    <a:pt x="7537" y="2044"/>
                    <a:pt x="7523" y="2035"/>
                    <a:pt x="7670" y="1961"/>
                  </a:cubicBezTo>
                  <a:cubicBezTo>
                    <a:pt x="7677" y="1957"/>
                    <a:pt x="7678" y="1938"/>
                    <a:pt x="7683" y="1926"/>
                  </a:cubicBezTo>
                  <a:cubicBezTo>
                    <a:pt x="7664" y="1926"/>
                    <a:pt x="7645" y="1926"/>
                    <a:pt x="7609" y="1927"/>
                  </a:cubicBezTo>
                  <a:cubicBezTo>
                    <a:pt x="7642" y="1896"/>
                    <a:pt x="7665" y="1876"/>
                    <a:pt x="7684" y="1858"/>
                  </a:cubicBezTo>
                  <a:cubicBezTo>
                    <a:pt x="7712" y="1873"/>
                    <a:pt x="7733" y="1882"/>
                    <a:pt x="7755" y="1892"/>
                  </a:cubicBezTo>
                  <a:cubicBezTo>
                    <a:pt x="7761" y="1871"/>
                    <a:pt x="7762" y="1849"/>
                    <a:pt x="7770" y="1844"/>
                  </a:cubicBezTo>
                  <a:cubicBezTo>
                    <a:pt x="7890" y="1749"/>
                    <a:pt x="7942" y="1607"/>
                    <a:pt x="8096" y="1593"/>
                  </a:cubicBezTo>
                  <a:cubicBezTo>
                    <a:pt x="8117" y="1588"/>
                    <a:pt x="8146" y="1555"/>
                    <a:pt x="8171" y="1540"/>
                  </a:cubicBezTo>
                  <a:cubicBezTo>
                    <a:pt x="8213" y="1514"/>
                    <a:pt x="8254" y="1485"/>
                    <a:pt x="8298" y="1462"/>
                  </a:cubicBezTo>
                  <a:cubicBezTo>
                    <a:pt x="8310" y="1458"/>
                    <a:pt x="8322" y="1457"/>
                    <a:pt x="8335" y="1457"/>
                  </a:cubicBezTo>
                  <a:cubicBezTo>
                    <a:pt x="8362" y="1457"/>
                    <a:pt x="8389" y="1466"/>
                    <a:pt x="8417" y="1477"/>
                  </a:cubicBezTo>
                  <a:cubicBezTo>
                    <a:pt x="8432" y="1452"/>
                    <a:pt x="8449" y="1424"/>
                    <a:pt x="8460" y="1407"/>
                  </a:cubicBezTo>
                  <a:cubicBezTo>
                    <a:pt x="8502" y="1405"/>
                    <a:pt x="8535" y="1398"/>
                    <a:pt x="8576" y="1384"/>
                  </a:cubicBezTo>
                  <a:close/>
                  <a:moveTo>
                    <a:pt x="13143" y="17917"/>
                  </a:moveTo>
                  <a:lnTo>
                    <a:pt x="13143" y="17917"/>
                  </a:lnTo>
                  <a:cubicBezTo>
                    <a:pt x="13143" y="17917"/>
                    <a:pt x="13143" y="17917"/>
                    <a:pt x="13142" y="17918"/>
                  </a:cubicBezTo>
                  <a:lnTo>
                    <a:pt x="13142" y="17918"/>
                  </a:lnTo>
                  <a:cubicBezTo>
                    <a:pt x="13143" y="17917"/>
                    <a:pt x="13143" y="17917"/>
                    <a:pt x="13143" y="17917"/>
                  </a:cubicBezTo>
                  <a:close/>
                  <a:moveTo>
                    <a:pt x="12463" y="18155"/>
                  </a:moveTo>
                  <a:lnTo>
                    <a:pt x="12473" y="18168"/>
                  </a:lnTo>
                  <a:lnTo>
                    <a:pt x="12385" y="18262"/>
                  </a:lnTo>
                  <a:lnTo>
                    <a:pt x="12373" y="18249"/>
                  </a:lnTo>
                  <a:lnTo>
                    <a:pt x="12463" y="18155"/>
                  </a:lnTo>
                  <a:close/>
                  <a:moveTo>
                    <a:pt x="12255" y="18658"/>
                  </a:moveTo>
                  <a:lnTo>
                    <a:pt x="12255" y="18658"/>
                  </a:lnTo>
                  <a:cubicBezTo>
                    <a:pt x="12252" y="18669"/>
                    <a:pt x="12249" y="18680"/>
                    <a:pt x="12247" y="18689"/>
                  </a:cubicBezTo>
                  <a:lnTo>
                    <a:pt x="12247" y="18689"/>
                  </a:lnTo>
                  <a:cubicBezTo>
                    <a:pt x="12244" y="18686"/>
                    <a:pt x="12240" y="18683"/>
                    <a:pt x="12237" y="18679"/>
                  </a:cubicBezTo>
                  <a:lnTo>
                    <a:pt x="12237" y="18679"/>
                  </a:lnTo>
                  <a:cubicBezTo>
                    <a:pt x="12243" y="18673"/>
                    <a:pt x="12249" y="18666"/>
                    <a:pt x="12255" y="18658"/>
                  </a:cubicBezTo>
                  <a:close/>
                  <a:moveTo>
                    <a:pt x="11312" y="19532"/>
                  </a:moveTo>
                  <a:lnTo>
                    <a:pt x="11288" y="19584"/>
                  </a:lnTo>
                  <a:lnTo>
                    <a:pt x="11288" y="19584"/>
                  </a:lnTo>
                  <a:cubicBezTo>
                    <a:pt x="11279" y="19571"/>
                    <a:pt x="11286" y="19554"/>
                    <a:pt x="11290" y="19537"/>
                  </a:cubicBezTo>
                  <a:lnTo>
                    <a:pt x="11312" y="19532"/>
                  </a:lnTo>
                  <a:close/>
                  <a:moveTo>
                    <a:pt x="11288" y="19585"/>
                  </a:moveTo>
                  <a:lnTo>
                    <a:pt x="11287" y="19587"/>
                  </a:lnTo>
                  <a:lnTo>
                    <a:pt x="11274" y="19589"/>
                  </a:lnTo>
                  <a:lnTo>
                    <a:pt x="11274" y="19589"/>
                  </a:lnTo>
                  <a:lnTo>
                    <a:pt x="11274" y="19588"/>
                  </a:lnTo>
                  <a:cubicBezTo>
                    <a:pt x="11278" y="19588"/>
                    <a:pt x="11283" y="19587"/>
                    <a:pt x="11288" y="19585"/>
                  </a:cubicBezTo>
                  <a:close/>
                  <a:moveTo>
                    <a:pt x="10928" y="19572"/>
                  </a:moveTo>
                  <a:lnTo>
                    <a:pt x="10964" y="19619"/>
                  </a:lnTo>
                  <a:lnTo>
                    <a:pt x="10942" y="19642"/>
                  </a:lnTo>
                  <a:lnTo>
                    <a:pt x="10889" y="19609"/>
                  </a:lnTo>
                  <a:lnTo>
                    <a:pt x="10928" y="19572"/>
                  </a:lnTo>
                  <a:close/>
                  <a:moveTo>
                    <a:pt x="11273" y="19590"/>
                  </a:moveTo>
                  <a:cubicBezTo>
                    <a:pt x="11281" y="19603"/>
                    <a:pt x="11277" y="19621"/>
                    <a:pt x="11271" y="19638"/>
                  </a:cubicBezTo>
                  <a:lnTo>
                    <a:pt x="11248" y="19644"/>
                  </a:lnTo>
                  <a:lnTo>
                    <a:pt x="11273" y="19590"/>
                  </a:lnTo>
                  <a:close/>
                  <a:moveTo>
                    <a:pt x="11030" y="19944"/>
                  </a:moveTo>
                  <a:lnTo>
                    <a:pt x="11051" y="19973"/>
                  </a:lnTo>
                  <a:lnTo>
                    <a:pt x="11034" y="19988"/>
                  </a:lnTo>
                  <a:lnTo>
                    <a:pt x="11012" y="19959"/>
                  </a:lnTo>
                  <a:lnTo>
                    <a:pt x="11030" y="19944"/>
                  </a:lnTo>
                  <a:close/>
                  <a:moveTo>
                    <a:pt x="27727" y="19997"/>
                  </a:moveTo>
                  <a:lnTo>
                    <a:pt x="27734" y="20013"/>
                  </a:lnTo>
                  <a:lnTo>
                    <a:pt x="27634" y="20051"/>
                  </a:lnTo>
                  <a:lnTo>
                    <a:pt x="27625" y="20022"/>
                  </a:lnTo>
                  <a:cubicBezTo>
                    <a:pt x="27659" y="20013"/>
                    <a:pt x="27693" y="20006"/>
                    <a:pt x="27727" y="19997"/>
                  </a:cubicBezTo>
                  <a:close/>
                  <a:moveTo>
                    <a:pt x="26331" y="20037"/>
                  </a:moveTo>
                  <a:lnTo>
                    <a:pt x="26363" y="20091"/>
                  </a:lnTo>
                  <a:lnTo>
                    <a:pt x="26312" y="20104"/>
                  </a:lnTo>
                  <a:lnTo>
                    <a:pt x="26303" y="20047"/>
                  </a:lnTo>
                  <a:lnTo>
                    <a:pt x="26331" y="20037"/>
                  </a:lnTo>
                  <a:close/>
                  <a:moveTo>
                    <a:pt x="27543" y="20053"/>
                  </a:moveTo>
                  <a:cubicBezTo>
                    <a:pt x="27553" y="20109"/>
                    <a:pt x="27559" y="20140"/>
                    <a:pt x="27567" y="20178"/>
                  </a:cubicBezTo>
                  <a:cubicBezTo>
                    <a:pt x="27518" y="20184"/>
                    <a:pt x="27484" y="20188"/>
                    <a:pt x="27422" y="20196"/>
                  </a:cubicBezTo>
                  <a:cubicBezTo>
                    <a:pt x="27464" y="20147"/>
                    <a:pt x="27494" y="20112"/>
                    <a:pt x="27543" y="20053"/>
                  </a:cubicBezTo>
                  <a:close/>
                  <a:moveTo>
                    <a:pt x="10481" y="20269"/>
                  </a:moveTo>
                  <a:lnTo>
                    <a:pt x="10487" y="20280"/>
                  </a:lnTo>
                  <a:lnTo>
                    <a:pt x="10436" y="20321"/>
                  </a:lnTo>
                  <a:lnTo>
                    <a:pt x="10430" y="20310"/>
                  </a:lnTo>
                  <a:lnTo>
                    <a:pt x="10481" y="20269"/>
                  </a:lnTo>
                  <a:close/>
                  <a:moveTo>
                    <a:pt x="26624" y="20291"/>
                  </a:moveTo>
                  <a:lnTo>
                    <a:pt x="26629" y="20327"/>
                  </a:lnTo>
                  <a:lnTo>
                    <a:pt x="26609" y="20331"/>
                  </a:lnTo>
                  <a:lnTo>
                    <a:pt x="26603" y="20297"/>
                  </a:lnTo>
                  <a:lnTo>
                    <a:pt x="26624" y="20291"/>
                  </a:lnTo>
                  <a:close/>
                  <a:moveTo>
                    <a:pt x="10719" y="20291"/>
                  </a:moveTo>
                  <a:cubicBezTo>
                    <a:pt x="10718" y="20338"/>
                    <a:pt x="10717" y="20378"/>
                    <a:pt x="10715" y="20452"/>
                  </a:cubicBezTo>
                  <a:cubicBezTo>
                    <a:pt x="10674" y="20416"/>
                    <a:pt x="10650" y="20397"/>
                    <a:pt x="10622" y="20374"/>
                  </a:cubicBezTo>
                  <a:cubicBezTo>
                    <a:pt x="10664" y="20338"/>
                    <a:pt x="10686" y="20319"/>
                    <a:pt x="10719" y="20291"/>
                  </a:cubicBezTo>
                  <a:close/>
                  <a:moveTo>
                    <a:pt x="27286" y="20425"/>
                  </a:moveTo>
                  <a:lnTo>
                    <a:pt x="27299" y="20494"/>
                  </a:lnTo>
                  <a:lnTo>
                    <a:pt x="27268" y="20502"/>
                  </a:lnTo>
                  <a:lnTo>
                    <a:pt x="27255" y="20433"/>
                  </a:lnTo>
                  <a:lnTo>
                    <a:pt x="27286" y="20425"/>
                  </a:lnTo>
                  <a:close/>
                  <a:moveTo>
                    <a:pt x="24729" y="20521"/>
                  </a:moveTo>
                  <a:lnTo>
                    <a:pt x="24729" y="20533"/>
                  </a:lnTo>
                  <a:lnTo>
                    <a:pt x="24668" y="20543"/>
                  </a:lnTo>
                  <a:lnTo>
                    <a:pt x="24667" y="20533"/>
                  </a:lnTo>
                  <a:lnTo>
                    <a:pt x="24729" y="20521"/>
                  </a:lnTo>
                  <a:close/>
                  <a:moveTo>
                    <a:pt x="25580" y="20506"/>
                  </a:moveTo>
                  <a:lnTo>
                    <a:pt x="25585" y="20541"/>
                  </a:lnTo>
                  <a:cubicBezTo>
                    <a:pt x="25579" y="20541"/>
                    <a:pt x="25572" y="20543"/>
                    <a:pt x="25564" y="20544"/>
                  </a:cubicBezTo>
                  <a:lnTo>
                    <a:pt x="25560" y="20509"/>
                  </a:lnTo>
                  <a:lnTo>
                    <a:pt x="25580" y="20506"/>
                  </a:lnTo>
                  <a:close/>
                  <a:moveTo>
                    <a:pt x="26790" y="20428"/>
                  </a:moveTo>
                  <a:cubicBezTo>
                    <a:pt x="26763" y="20481"/>
                    <a:pt x="26743" y="20521"/>
                    <a:pt x="26722" y="20562"/>
                  </a:cubicBezTo>
                  <a:lnTo>
                    <a:pt x="26688" y="20556"/>
                  </a:lnTo>
                  <a:cubicBezTo>
                    <a:pt x="26684" y="20528"/>
                    <a:pt x="26681" y="20502"/>
                    <a:pt x="26675" y="20469"/>
                  </a:cubicBezTo>
                  <a:lnTo>
                    <a:pt x="26676" y="20469"/>
                  </a:lnTo>
                  <a:cubicBezTo>
                    <a:pt x="26704" y="20459"/>
                    <a:pt x="26731" y="20450"/>
                    <a:pt x="26790" y="20428"/>
                  </a:cubicBezTo>
                  <a:close/>
                  <a:moveTo>
                    <a:pt x="26154" y="20515"/>
                  </a:moveTo>
                  <a:lnTo>
                    <a:pt x="26164" y="20584"/>
                  </a:lnTo>
                  <a:lnTo>
                    <a:pt x="26134" y="20590"/>
                  </a:lnTo>
                  <a:lnTo>
                    <a:pt x="26123" y="20519"/>
                  </a:lnTo>
                  <a:cubicBezTo>
                    <a:pt x="26135" y="20518"/>
                    <a:pt x="26144" y="20516"/>
                    <a:pt x="26154" y="20515"/>
                  </a:cubicBezTo>
                  <a:close/>
                  <a:moveTo>
                    <a:pt x="26628" y="20594"/>
                  </a:moveTo>
                  <a:lnTo>
                    <a:pt x="26629" y="20606"/>
                  </a:lnTo>
                  <a:lnTo>
                    <a:pt x="26568" y="20621"/>
                  </a:lnTo>
                  <a:lnTo>
                    <a:pt x="26566" y="20609"/>
                  </a:lnTo>
                  <a:lnTo>
                    <a:pt x="26628" y="20594"/>
                  </a:lnTo>
                  <a:close/>
                  <a:moveTo>
                    <a:pt x="9900" y="20577"/>
                  </a:moveTo>
                  <a:lnTo>
                    <a:pt x="9906" y="20587"/>
                  </a:lnTo>
                  <a:lnTo>
                    <a:pt x="9853" y="20625"/>
                  </a:lnTo>
                  <a:lnTo>
                    <a:pt x="9847" y="20615"/>
                  </a:lnTo>
                  <a:lnTo>
                    <a:pt x="9900" y="20577"/>
                  </a:lnTo>
                  <a:close/>
                  <a:moveTo>
                    <a:pt x="9887" y="20803"/>
                  </a:moveTo>
                  <a:lnTo>
                    <a:pt x="9893" y="20814"/>
                  </a:lnTo>
                  <a:lnTo>
                    <a:pt x="9838" y="20852"/>
                  </a:lnTo>
                  <a:lnTo>
                    <a:pt x="9832" y="20842"/>
                  </a:lnTo>
                  <a:lnTo>
                    <a:pt x="9887" y="20803"/>
                  </a:lnTo>
                  <a:close/>
                  <a:moveTo>
                    <a:pt x="7414" y="20831"/>
                  </a:moveTo>
                  <a:lnTo>
                    <a:pt x="7414" y="20831"/>
                  </a:lnTo>
                  <a:cubicBezTo>
                    <a:pt x="7379" y="20879"/>
                    <a:pt x="7349" y="20894"/>
                    <a:pt x="7323" y="20894"/>
                  </a:cubicBezTo>
                  <a:cubicBezTo>
                    <a:pt x="7294" y="20894"/>
                    <a:pt x="7269" y="20874"/>
                    <a:pt x="7249" y="20858"/>
                  </a:cubicBezTo>
                  <a:cubicBezTo>
                    <a:pt x="7302" y="20849"/>
                    <a:pt x="7355" y="20840"/>
                    <a:pt x="7414" y="20831"/>
                  </a:cubicBezTo>
                  <a:close/>
                  <a:moveTo>
                    <a:pt x="23324" y="20880"/>
                  </a:moveTo>
                  <a:lnTo>
                    <a:pt x="23324" y="20892"/>
                  </a:lnTo>
                  <a:lnTo>
                    <a:pt x="23262" y="20897"/>
                  </a:lnTo>
                  <a:lnTo>
                    <a:pt x="23262" y="20886"/>
                  </a:lnTo>
                  <a:lnTo>
                    <a:pt x="23324" y="20880"/>
                  </a:lnTo>
                  <a:close/>
                  <a:moveTo>
                    <a:pt x="7521" y="20727"/>
                  </a:moveTo>
                  <a:cubicBezTo>
                    <a:pt x="7599" y="20784"/>
                    <a:pt x="7569" y="20867"/>
                    <a:pt x="7549" y="20942"/>
                  </a:cubicBezTo>
                  <a:lnTo>
                    <a:pt x="7549" y="20942"/>
                  </a:lnTo>
                  <a:cubicBezTo>
                    <a:pt x="7530" y="20949"/>
                    <a:pt x="7516" y="20953"/>
                    <a:pt x="7506" y="20953"/>
                  </a:cubicBezTo>
                  <a:cubicBezTo>
                    <a:pt x="7448" y="20953"/>
                    <a:pt x="7528" y="20835"/>
                    <a:pt x="7521" y="20727"/>
                  </a:cubicBezTo>
                  <a:close/>
                  <a:moveTo>
                    <a:pt x="25695" y="20920"/>
                  </a:moveTo>
                  <a:lnTo>
                    <a:pt x="25721" y="20971"/>
                  </a:lnTo>
                  <a:lnTo>
                    <a:pt x="25721" y="20971"/>
                  </a:lnTo>
                  <a:cubicBezTo>
                    <a:pt x="25666" y="20967"/>
                    <a:pt x="25661" y="20948"/>
                    <a:pt x="25655" y="20928"/>
                  </a:cubicBezTo>
                  <a:lnTo>
                    <a:pt x="25695" y="20920"/>
                  </a:lnTo>
                  <a:close/>
                  <a:moveTo>
                    <a:pt x="7643" y="20940"/>
                  </a:moveTo>
                  <a:cubicBezTo>
                    <a:pt x="7650" y="20940"/>
                    <a:pt x="7652" y="20953"/>
                    <a:pt x="7658" y="20962"/>
                  </a:cubicBezTo>
                  <a:lnTo>
                    <a:pt x="7658" y="20962"/>
                  </a:lnTo>
                  <a:cubicBezTo>
                    <a:pt x="7641" y="20969"/>
                    <a:pt x="7628" y="20972"/>
                    <a:pt x="7618" y="20972"/>
                  </a:cubicBezTo>
                  <a:cubicBezTo>
                    <a:pt x="7616" y="20972"/>
                    <a:pt x="7614" y="20971"/>
                    <a:pt x="7612" y="20971"/>
                  </a:cubicBezTo>
                  <a:lnTo>
                    <a:pt x="7612" y="20971"/>
                  </a:lnTo>
                  <a:cubicBezTo>
                    <a:pt x="7628" y="20948"/>
                    <a:pt x="7637" y="20940"/>
                    <a:pt x="7643" y="20940"/>
                  </a:cubicBezTo>
                  <a:close/>
                  <a:moveTo>
                    <a:pt x="26101" y="20987"/>
                  </a:moveTo>
                  <a:lnTo>
                    <a:pt x="26114" y="20992"/>
                  </a:lnTo>
                  <a:cubicBezTo>
                    <a:pt x="26109" y="20990"/>
                    <a:pt x="26104" y="20989"/>
                    <a:pt x="26101" y="20987"/>
                  </a:cubicBezTo>
                  <a:close/>
                  <a:moveTo>
                    <a:pt x="26139" y="20952"/>
                  </a:moveTo>
                  <a:lnTo>
                    <a:pt x="26162" y="20959"/>
                  </a:lnTo>
                  <a:lnTo>
                    <a:pt x="26114" y="20992"/>
                  </a:lnTo>
                  <a:cubicBezTo>
                    <a:pt x="26113" y="20975"/>
                    <a:pt x="26126" y="20964"/>
                    <a:pt x="26139" y="20952"/>
                  </a:cubicBezTo>
                  <a:close/>
                  <a:moveTo>
                    <a:pt x="13984" y="20955"/>
                  </a:moveTo>
                  <a:lnTo>
                    <a:pt x="14005" y="20964"/>
                  </a:lnTo>
                  <a:lnTo>
                    <a:pt x="13989" y="20995"/>
                  </a:lnTo>
                  <a:lnTo>
                    <a:pt x="13968" y="20986"/>
                  </a:lnTo>
                  <a:lnTo>
                    <a:pt x="13984" y="20955"/>
                  </a:lnTo>
                  <a:close/>
                  <a:moveTo>
                    <a:pt x="7676" y="20964"/>
                  </a:moveTo>
                  <a:cubicBezTo>
                    <a:pt x="7718" y="20964"/>
                    <a:pt x="7728" y="20982"/>
                    <a:pt x="7740" y="20999"/>
                  </a:cubicBezTo>
                  <a:lnTo>
                    <a:pt x="7706" y="21020"/>
                  </a:lnTo>
                  <a:lnTo>
                    <a:pt x="7656" y="20968"/>
                  </a:lnTo>
                  <a:lnTo>
                    <a:pt x="7662" y="20965"/>
                  </a:lnTo>
                  <a:lnTo>
                    <a:pt x="7662" y="20965"/>
                  </a:lnTo>
                  <a:cubicBezTo>
                    <a:pt x="7667" y="20965"/>
                    <a:pt x="7671" y="20964"/>
                    <a:pt x="7676" y="20964"/>
                  </a:cubicBezTo>
                  <a:close/>
                  <a:moveTo>
                    <a:pt x="26101" y="20987"/>
                  </a:moveTo>
                  <a:cubicBezTo>
                    <a:pt x="26101" y="21003"/>
                    <a:pt x="26088" y="21017"/>
                    <a:pt x="26075" y="21027"/>
                  </a:cubicBezTo>
                  <a:lnTo>
                    <a:pt x="26075" y="21028"/>
                  </a:lnTo>
                  <a:lnTo>
                    <a:pt x="26053" y="21021"/>
                  </a:lnTo>
                  <a:lnTo>
                    <a:pt x="26101" y="20987"/>
                  </a:lnTo>
                  <a:close/>
                  <a:moveTo>
                    <a:pt x="6959" y="21049"/>
                  </a:moveTo>
                  <a:lnTo>
                    <a:pt x="6969" y="21064"/>
                  </a:lnTo>
                  <a:lnTo>
                    <a:pt x="6883" y="21120"/>
                  </a:lnTo>
                  <a:lnTo>
                    <a:pt x="6869" y="21093"/>
                  </a:lnTo>
                  <a:lnTo>
                    <a:pt x="6959" y="21049"/>
                  </a:lnTo>
                  <a:close/>
                  <a:moveTo>
                    <a:pt x="25714" y="21004"/>
                  </a:moveTo>
                  <a:cubicBezTo>
                    <a:pt x="25824" y="21038"/>
                    <a:pt x="25688" y="21087"/>
                    <a:pt x="25729" y="21134"/>
                  </a:cubicBezTo>
                  <a:cubicBezTo>
                    <a:pt x="25672" y="21136"/>
                    <a:pt x="25644" y="21136"/>
                    <a:pt x="25583" y="21137"/>
                  </a:cubicBezTo>
                  <a:cubicBezTo>
                    <a:pt x="25630" y="21089"/>
                    <a:pt x="25671" y="21047"/>
                    <a:pt x="25714" y="21004"/>
                  </a:cubicBezTo>
                  <a:close/>
                  <a:moveTo>
                    <a:pt x="6577" y="21143"/>
                  </a:moveTo>
                  <a:cubicBezTo>
                    <a:pt x="6591" y="21143"/>
                    <a:pt x="6604" y="21144"/>
                    <a:pt x="6616" y="21145"/>
                  </a:cubicBezTo>
                  <a:lnTo>
                    <a:pt x="6602" y="21162"/>
                  </a:lnTo>
                  <a:lnTo>
                    <a:pt x="6554" y="21152"/>
                  </a:lnTo>
                  <a:cubicBezTo>
                    <a:pt x="6556" y="21149"/>
                    <a:pt x="6559" y="21145"/>
                    <a:pt x="6560" y="21143"/>
                  </a:cubicBezTo>
                  <a:cubicBezTo>
                    <a:pt x="6566" y="21143"/>
                    <a:pt x="6572" y="21143"/>
                    <a:pt x="6577" y="21143"/>
                  </a:cubicBezTo>
                  <a:close/>
                  <a:moveTo>
                    <a:pt x="14258" y="21226"/>
                  </a:moveTo>
                  <a:cubicBezTo>
                    <a:pt x="14259" y="21227"/>
                    <a:pt x="14260" y="21228"/>
                    <a:pt x="14260" y="21229"/>
                  </a:cubicBezTo>
                  <a:lnTo>
                    <a:pt x="14260" y="21229"/>
                  </a:lnTo>
                  <a:cubicBezTo>
                    <a:pt x="14259" y="21227"/>
                    <a:pt x="14258" y="21226"/>
                    <a:pt x="14258" y="21226"/>
                  </a:cubicBezTo>
                  <a:close/>
                  <a:moveTo>
                    <a:pt x="14260" y="21229"/>
                  </a:moveTo>
                  <a:cubicBezTo>
                    <a:pt x="14262" y="21230"/>
                    <a:pt x="14263" y="21232"/>
                    <a:pt x="14264" y="21234"/>
                  </a:cubicBezTo>
                  <a:lnTo>
                    <a:pt x="14266" y="21234"/>
                  </a:lnTo>
                  <a:cubicBezTo>
                    <a:pt x="14264" y="21232"/>
                    <a:pt x="14262" y="21230"/>
                    <a:pt x="14260" y="21229"/>
                  </a:cubicBezTo>
                  <a:close/>
                  <a:moveTo>
                    <a:pt x="7848" y="21268"/>
                  </a:moveTo>
                  <a:lnTo>
                    <a:pt x="7862" y="21301"/>
                  </a:lnTo>
                  <a:lnTo>
                    <a:pt x="7843" y="21311"/>
                  </a:lnTo>
                  <a:lnTo>
                    <a:pt x="7829" y="21278"/>
                  </a:lnTo>
                  <a:lnTo>
                    <a:pt x="7848" y="21268"/>
                  </a:lnTo>
                  <a:close/>
                  <a:moveTo>
                    <a:pt x="21560" y="21301"/>
                  </a:moveTo>
                  <a:lnTo>
                    <a:pt x="21558" y="21336"/>
                  </a:lnTo>
                  <a:lnTo>
                    <a:pt x="21537" y="21337"/>
                  </a:lnTo>
                  <a:lnTo>
                    <a:pt x="21539" y="21302"/>
                  </a:lnTo>
                  <a:lnTo>
                    <a:pt x="21560" y="21301"/>
                  </a:lnTo>
                  <a:close/>
                  <a:moveTo>
                    <a:pt x="20577" y="21356"/>
                  </a:moveTo>
                  <a:lnTo>
                    <a:pt x="20639" y="21359"/>
                  </a:lnTo>
                  <a:lnTo>
                    <a:pt x="20639" y="21371"/>
                  </a:lnTo>
                  <a:lnTo>
                    <a:pt x="20575" y="21368"/>
                  </a:lnTo>
                  <a:lnTo>
                    <a:pt x="20577" y="21356"/>
                  </a:lnTo>
                  <a:close/>
                  <a:moveTo>
                    <a:pt x="14540" y="21412"/>
                  </a:moveTo>
                  <a:lnTo>
                    <a:pt x="14540" y="21412"/>
                  </a:lnTo>
                  <a:cubicBezTo>
                    <a:pt x="14540" y="21414"/>
                    <a:pt x="14537" y="21420"/>
                    <a:pt x="14534" y="21427"/>
                  </a:cubicBezTo>
                  <a:lnTo>
                    <a:pt x="14545" y="21430"/>
                  </a:lnTo>
                  <a:lnTo>
                    <a:pt x="14545" y="21430"/>
                  </a:lnTo>
                  <a:cubicBezTo>
                    <a:pt x="14543" y="21424"/>
                    <a:pt x="14541" y="21418"/>
                    <a:pt x="14540" y="21412"/>
                  </a:cubicBezTo>
                  <a:close/>
                  <a:moveTo>
                    <a:pt x="8554" y="21398"/>
                  </a:moveTo>
                  <a:lnTo>
                    <a:pt x="8569" y="21424"/>
                  </a:lnTo>
                  <a:lnTo>
                    <a:pt x="8418" y="21512"/>
                  </a:lnTo>
                  <a:lnTo>
                    <a:pt x="8408" y="21498"/>
                  </a:lnTo>
                  <a:lnTo>
                    <a:pt x="8554" y="21398"/>
                  </a:lnTo>
                  <a:close/>
                  <a:moveTo>
                    <a:pt x="7902" y="21493"/>
                  </a:moveTo>
                  <a:lnTo>
                    <a:pt x="7908" y="21504"/>
                  </a:lnTo>
                  <a:lnTo>
                    <a:pt x="7851" y="21534"/>
                  </a:lnTo>
                  <a:lnTo>
                    <a:pt x="7846" y="21524"/>
                  </a:lnTo>
                  <a:lnTo>
                    <a:pt x="7902" y="21493"/>
                  </a:lnTo>
                  <a:close/>
                  <a:moveTo>
                    <a:pt x="24798" y="21502"/>
                  </a:moveTo>
                  <a:cubicBezTo>
                    <a:pt x="24808" y="21524"/>
                    <a:pt x="24815" y="21539"/>
                    <a:pt x="24827" y="21562"/>
                  </a:cubicBezTo>
                  <a:cubicBezTo>
                    <a:pt x="24777" y="21571"/>
                    <a:pt x="24734" y="21579"/>
                    <a:pt x="24693" y="21586"/>
                  </a:cubicBezTo>
                  <a:cubicBezTo>
                    <a:pt x="24690" y="21567"/>
                    <a:pt x="24690" y="21555"/>
                    <a:pt x="24687" y="21536"/>
                  </a:cubicBezTo>
                  <a:lnTo>
                    <a:pt x="24687" y="21534"/>
                  </a:lnTo>
                  <a:cubicBezTo>
                    <a:pt x="24720" y="21526"/>
                    <a:pt x="24755" y="21515"/>
                    <a:pt x="24798" y="21502"/>
                  </a:cubicBezTo>
                  <a:close/>
                  <a:moveTo>
                    <a:pt x="6256" y="21557"/>
                  </a:moveTo>
                  <a:lnTo>
                    <a:pt x="6259" y="21568"/>
                  </a:lnTo>
                  <a:lnTo>
                    <a:pt x="6203" y="21589"/>
                  </a:lnTo>
                  <a:lnTo>
                    <a:pt x="6198" y="21579"/>
                  </a:lnTo>
                  <a:lnTo>
                    <a:pt x="6256" y="21557"/>
                  </a:lnTo>
                  <a:close/>
                  <a:moveTo>
                    <a:pt x="23710" y="21537"/>
                  </a:moveTo>
                  <a:cubicBezTo>
                    <a:pt x="23710" y="21564"/>
                    <a:pt x="23712" y="21589"/>
                    <a:pt x="23715" y="21645"/>
                  </a:cubicBezTo>
                  <a:cubicBezTo>
                    <a:pt x="23650" y="21608"/>
                    <a:pt x="23621" y="21592"/>
                    <a:pt x="23575" y="21565"/>
                  </a:cubicBezTo>
                  <a:cubicBezTo>
                    <a:pt x="23637" y="21552"/>
                    <a:pt x="23665" y="21546"/>
                    <a:pt x="23710" y="21537"/>
                  </a:cubicBezTo>
                  <a:close/>
                  <a:moveTo>
                    <a:pt x="5810" y="21601"/>
                  </a:moveTo>
                  <a:cubicBezTo>
                    <a:pt x="5826" y="21629"/>
                    <a:pt x="5841" y="21655"/>
                    <a:pt x="5859" y="21686"/>
                  </a:cubicBezTo>
                  <a:cubicBezTo>
                    <a:pt x="5891" y="21680"/>
                    <a:pt x="5925" y="21676"/>
                    <a:pt x="5997" y="21664"/>
                  </a:cubicBezTo>
                  <a:lnTo>
                    <a:pt x="5997" y="21664"/>
                  </a:lnTo>
                  <a:cubicBezTo>
                    <a:pt x="5925" y="21701"/>
                    <a:pt x="5882" y="21723"/>
                    <a:pt x="5820" y="21754"/>
                  </a:cubicBezTo>
                  <a:cubicBezTo>
                    <a:pt x="5804" y="21696"/>
                    <a:pt x="5792" y="21654"/>
                    <a:pt x="5781" y="21612"/>
                  </a:cubicBezTo>
                  <a:lnTo>
                    <a:pt x="5810" y="21601"/>
                  </a:lnTo>
                  <a:close/>
                  <a:moveTo>
                    <a:pt x="19192" y="21876"/>
                  </a:moveTo>
                  <a:lnTo>
                    <a:pt x="19214" y="21879"/>
                  </a:lnTo>
                  <a:lnTo>
                    <a:pt x="19209" y="21913"/>
                  </a:lnTo>
                  <a:lnTo>
                    <a:pt x="19209" y="21914"/>
                  </a:lnTo>
                  <a:lnTo>
                    <a:pt x="19188" y="21910"/>
                  </a:lnTo>
                  <a:lnTo>
                    <a:pt x="19192" y="21876"/>
                  </a:lnTo>
                  <a:close/>
                  <a:moveTo>
                    <a:pt x="5560" y="21832"/>
                  </a:moveTo>
                  <a:cubicBezTo>
                    <a:pt x="5570" y="21870"/>
                    <a:pt x="5579" y="21904"/>
                    <a:pt x="5594" y="21958"/>
                  </a:cubicBezTo>
                  <a:cubicBezTo>
                    <a:pt x="5539" y="21921"/>
                    <a:pt x="5505" y="21899"/>
                    <a:pt x="5469" y="21873"/>
                  </a:cubicBezTo>
                  <a:cubicBezTo>
                    <a:pt x="5497" y="21860"/>
                    <a:pt x="5522" y="21849"/>
                    <a:pt x="5560" y="21832"/>
                  </a:cubicBezTo>
                  <a:close/>
                  <a:moveTo>
                    <a:pt x="4968" y="21979"/>
                  </a:moveTo>
                  <a:lnTo>
                    <a:pt x="4976" y="22014"/>
                  </a:lnTo>
                  <a:lnTo>
                    <a:pt x="4957" y="22020"/>
                  </a:lnTo>
                  <a:lnTo>
                    <a:pt x="4949" y="21985"/>
                  </a:lnTo>
                  <a:lnTo>
                    <a:pt x="4968" y="21979"/>
                  </a:lnTo>
                  <a:close/>
                  <a:moveTo>
                    <a:pt x="7339" y="22008"/>
                  </a:moveTo>
                  <a:lnTo>
                    <a:pt x="7361" y="22064"/>
                  </a:lnTo>
                  <a:cubicBezTo>
                    <a:pt x="7350" y="22070"/>
                    <a:pt x="7342" y="22074"/>
                    <a:pt x="7333" y="22080"/>
                  </a:cubicBezTo>
                  <a:lnTo>
                    <a:pt x="7289" y="22035"/>
                  </a:lnTo>
                  <a:cubicBezTo>
                    <a:pt x="7306" y="22026"/>
                    <a:pt x="7322" y="22017"/>
                    <a:pt x="7339" y="22008"/>
                  </a:cubicBezTo>
                  <a:close/>
                  <a:moveTo>
                    <a:pt x="4434" y="22044"/>
                  </a:moveTo>
                  <a:lnTo>
                    <a:pt x="4446" y="22114"/>
                  </a:lnTo>
                  <a:lnTo>
                    <a:pt x="4418" y="22121"/>
                  </a:lnTo>
                  <a:lnTo>
                    <a:pt x="4405" y="22051"/>
                  </a:lnTo>
                  <a:lnTo>
                    <a:pt x="4434" y="22044"/>
                  </a:lnTo>
                  <a:close/>
                  <a:moveTo>
                    <a:pt x="4248" y="22055"/>
                  </a:moveTo>
                  <a:lnTo>
                    <a:pt x="4280" y="22107"/>
                  </a:lnTo>
                  <a:lnTo>
                    <a:pt x="4230" y="22123"/>
                  </a:lnTo>
                  <a:lnTo>
                    <a:pt x="4221" y="22066"/>
                  </a:lnTo>
                  <a:lnTo>
                    <a:pt x="4248" y="22055"/>
                  </a:lnTo>
                  <a:close/>
                  <a:moveTo>
                    <a:pt x="19715" y="22166"/>
                  </a:moveTo>
                  <a:lnTo>
                    <a:pt x="19779" y="22169"/>
                  </a:lnTo>
                  <a:lnTo>
                    <a:pt x="19778" y="22180"/>
                  </a:lnTo>
                  <a:lnTo>
                    <a:pt x="19713" y="22177"/>
                  </a:lnTo>
                  <a:lnTo>
                    <a:pt x="19715" y="22166"/>
                  </a:lnTo>
                  <a:close/>
                  <a:moveTo>
                    <a:pt x="5458" y="22117"/>
                  </a:moveTo>
                  <a:cubicBezTo>
                    <a:pt x="5491" y="22142"/>
                    <a:pt x="5460" y="22172"/>
                    <a:pt x="5342" y="22182"/>
                  </a:cubicBezTo>
                  <a:cubicBezTo>
                    <a:pt x="5383" y="22161"/>
                    <a:pt x="5425" y="22138"/>
                    <a:pt x="5458" y="22117"/>
                  </a:cubicBezTo>
                  <a:close/>
                  <a:moveTo>
                    <a:pt x="21919" y="22148"/>
                  </a:moveTo>
                  <a:lnTo>
                    <a:pt x="21923" y="22166"/>
                  </a:lnTo>
                  <a:cubicBezTo>
                    <a:pt x="21866" y="22172"/>
                    <a:pt x="21808" y="22179"/>
                    <a:pt x="21751" y="22185"/>
                  </a:cubicBezTo>
                  <a:lnTo>
                    <a:pt x="21746" y="22154"/>
                  </a:lnTo>
                  <a:lnTo>
                    <a:pt x="21919" y="22148"/>
                  </a:lnTo>
                  <a:close/>
                  <a:moveTo>
                    <a:pt x="21020" y="22216"/>
                  </a:moveTo>
                  <a:lnTo>
                    <a:pt x="21018" y="22227"/>
                  </a:lnTo>
                  <a:lnTo>
                    <a:pt x="20953" y="22230"/>
                  </a:lnTo>
                  <a:lnTo>
                    <a:pt x="20953" y="22217"/>
                  </a:lnTo>
                  <a:cubicBezTo>
                    <a:pt x="20975" y="22217"/>
                    <a:pt x="20998" y="22217"/>
                    <a:pt x="21020" y="22216"/>
                  </a:cubicBezTo>
                  <a:close/>
                  <a:moveTo>
                    <a:pt x="4559" y="22133"/>
                  </a:moveTo>
                  <a:lnTo>
                    <a:pt x="4559" y="22133"/>
                  </a:lnTo>
                  <a:cubicBezTo>
                    <a:pt x="4548" y="22155"/>
                    <a:pt x="4533" y="22183"/>
                    <a:pt x="4505" y="22239"/>
                  </a:cubicBezTo>
                  <a:cubicBezTo>
                    <a:pt x="4481" y="22194"/>
                    <a:pt x="4474" y="22179"/>
                    <a:pt x="4462" y="22157"/>
                  </a:cubicBezTo>
                  <a:cubicBezTo>
                    <a:pt x="4508" y="22145"/>
                    <a:pt x="4548" y="22136"/>
                    <a:pt x="4559" y="22133"/>
                  </a:cubicBezTo>
                  <a:close/>
                  <a:moveTo>
                    <a:pt x="18642" y="22244"/>
                  </a:moveTo>
                  <a:lnTo>
                    <a:pt x="18707" y="22252"/>
                  </a:lnTo>
                  <a:lnTo>
                    <a:pt x="18705" y="22264"/>
                  </a:lnTo>
                  <a:cubicBezTo>
                    <a:pt x="18683" y="22261"/>
                    <a:pt x="18661" y="22258"/>
                    <a:pt x="18639" y="22255"/>
                  </a:cubicBezTo>
                  <a:lnTo>
                    <a:pt x="18642" y="22244"/>
                  </a:lnTo>
                  <a:close/>
                  <a:moveTo>
                    <a:pt x="3650" y="22204"/>
                  </a:moveTo>
                  <a:lnTo>
                    <a:pt x="3650" y="22204"/>
                  </a:lnTo>
                  <a:cubicBezTo>
                    <a:pt x="3677" y="22222"/>
                    <a:pt x="3683" y="22244"/>
                    <a:pt x="3688" y="22266"/>
                  </a:cubicBezTo>
                  <a:lnTo>
                    <a:pt x="3650" y="22276"/>
                  </a:lnTo>
                  <a:lnTo>
                    <a:pt x="3621" y="22211"/>
                  </a:lnTo>
                  <a:cubicBezTo>
                    <a:pt x="3634" y="22208"/>
                    <a:pt x="3647" y="22205"/>
                    <a:pt x="3650" y="22204"/>
                  </a:cubicBezTo>
                  <a:close/>
                  <a:moveTo>
                    <a:pt x="19722" y="22226"/>
                  </a:moveTo>
                  <a:lnTo>
                    <a:pt x="19756" y="22227"/>
                  </a:lnTo>
                  <a:lnTo>
                    <a:pt x="19746" y="22298"/>
                  </a:lnTo>
                  <a:lnTo>
                    <a:pt x="19713" y="22297"/>
                  </a:lnTo>
                  <a:lnTo>
                    <a:pt x="19722" y="22226"/>
                  </a:lnTo>
                  <a:close/>
                  <a:moveTo>
                    <a:pt x="21073" y="22311"/>
                  </a:moveTo>
                  <a:lnTo>
                    <a:pt x="21073" y="22311"/>
                  </a:lnTo>
                  <a:cubicBezTo>
                    <a:pt x="21073" y="22311"/>
                    <a:pt x="21073" y="22311"/>
                    <a:pt x="21073" y="22311"/>
                  </a:cubicBezTo>
                  <a:cubicBezTo>
                    <a:pt x="21073" y="22311"/>
                    <a:pt x="21073" y="22311"/>
                    <a:pt x="21073" y="22311"/>
                  </a:cubicBezTo>
                  <a:close/>
                  <a:moveTo>
                    <a:pt x="19372" y="22285"/>
                  </a:moveTo>
                  <a:lnTo>
                    <a:pt x="19372" y="22286"/>
                  </a:lnTo>
                  <a:cubicBezTo>
                    <a:pt x="19413" y="22288"/>
                    <a:pt x="19450" y="22289"/>
                    <a:pt x="19485" y="22291"/>
                  </a:cubicBezTo>
                  <a:lnTo>
                    <a:pt x="19504" y="22307"/>
                  </a:lnTo>
                  <a:cubicBezTo>
                    <a:pt x="19453" y="22314"/>
                    <a:pt x="19401" y="22320"/>
                    <a:pt x="19366" y="22325"/>
                  </a:cubicBezTo>
                  <a:cubicBezTo>
                    <a:pt x="19366" y="22323"/>
                    <a:pt x="19369" y="22307"/>
                    <a:pt x="19372" y="22285"/>
                  </a:cubicBezTo>
                  <a:close/>
                  <a:moveTo>
                    <a:pt x="18523" y="22291"/>
                  </a:moveTo>
                  <a:lnTo>
                    <a:pt x="18564" y="22325"/>
                  </a:lnTo>
                  <a:cubicBezTo>
                    <a:pt x="18558" y="22327"/>
                    <a:pt x="18552" y="22329"/>
                    <a:pt x="18552" y="22329"/>
                  </a:cubicBezTo>
                  <a:cubicBezTo>
                    <a:pt x="18533" y="22320"/>
                    <a:pt x="18517" y="22310"/>
                    <a:pt x="18501" y="22300"/>
                  </a:cubicBezTo>
                  <a:lnTo>
                    <a:pt x="18523" y="22291"/>
                  </a:lnTo>
                  <a:close/>
                  <a:moveTo>
                    <a:pt x="19826" y="22310"/>
                  </a:moveTo>
                  <a:lnTo>
                    <a:pt x="19957" y="22317"/>
                  </a:lnTo>
                  <a:lnTo>
                    <a:pt x="19956" y="22335"/>
                  </a:lnTo>
                  <a:cubicBezTo>
                    <a:pt x="19912" y="22332"/>
                    <a:pt x="19868" y="22330"/>
                    <a:pt x="19823" y="22327"/>
                  </a:cubicBezTo>
                  <a:lnTo>
                    <a:pt x="19826" y="22310"/>
                  </a:lnTo>
                  <a:close/>
                  <a:moveTo>
                    <a:pt x="20240" y="22357"/>
                  </a:moveTo>
                  <a:lnTo>
                    <a:pt x="20262" y="22358"/>
                  </a:lnTo>
                  <a:lnTo>
                    <a:pt x="20257" y="22394"/>
                  </a:lnTo>
                  <a:lnTo>
                    <a:pt x="20235" y="22392"/>
                  </a:lnTo>
                  <a:lnTo>
                    <a:pt x="20240" y="22357"/>
                  </a:lnTo>
                  <a:close/>
                  <a:moveTo>
                    <a:pt x="5873" y="22453"/>
                  </a:moveTo>
                  <a:lnTo>
                    <a:pt x="5876" y="22464"/>
                  </a:lnTo>
                  <a:cubicBezTo>
                    <a:pt x="5856" y="22472"/>
                    <a:pt x="5835" y="22479"/>
                    <a:pt x="5816" y="22485"/>
                  </a:cubicBezTo>
                  <a:lnTo>
                    <a:pt x="5811" y="22473"/>
                  </a:lnTo>
                  <a:lnTo>
                    <a:pt x="5873" y="22454"/>
                  </a:lnTo>
                  <a:lnTo>
                    <a:pt x="5873" y="22453"/>
                  </a:lnTo>
                  <a:close/>
                  <a:moveTo>
                    <a:pt x="4189" y="22435"/>
                  </a:moveTo>
                  <a:lnTo>
                    <a:pt x="4189" y="22435"/>
                  </a:lnTo>
                  <a:cubicBezTo>
                    <a:pt x="4220" y="22472"/>
                    <a:pt x="4233" y="22505"/>
                    <a:pt x="4110" y="22505"/>
                  </a:cubicBezTo>
                  <a:cubicBezTo>
                    <a:pt x="4098" y="22505"/>
                    <a:pt x="4084" y="22505"/>
                    <a:pt x="4070" y="22504"/>
                  </a:cubicBezTo>
                  <a:cubicBezTo>
                    <a:pt x="4117" y="22478"/>
                    <a:pt x="4150" y="22457"/>
                    <a:pt x="4189" y="22435"/>
                  </a:cubicBezTo>
                  <a:close/>
                  <a:moveTo>
                    <a:pt x="3475" y="22528"/>
                  </a:moveTo>
                  <a:lnTo>
                    <a:pt x="3477" y="22545"/>
                  </a:lnTo>
                  <a:lnTo>
                    <a:pt x="3355" y="22561"/>
                  </a:lnTo>
                  <a:cubicBezTo>
                    <a:pt x="3355" y="22556"/>
                    <a:pt x="3353" y="22550"/>
                    <a:pt x="3353" y="22544"/>
                  </a:cubicBezTo>
                  <a:lnTo>
                    <a:pt x="3475" y="22528"/>
                  </a:lnTo>
                  <a:close/>
                  <a:moveTo>
                    <a:pt x="6194" y="22644"/>
                  </a:moveTo>
                  <a:lnTo>
                    <a:pt x="6197" y="22656"/>
                  </a:lnTo>
                  <a:lnTo>
                    <a:pt x="6134" y="22676"/>
                  </a:lnTo>
                  <a:lnTo>
                    <a:pt x="6132" y="22664"/>
                  </a:lnTo>
                  <a:lnTo>
                    <a:pt x="6194" y="22644"/>
                  </a:lnTo>
                  <a:close/>
                  <a:moveTo>
                    <a:pt x="2133" y="22695"/>
                  </a:moveTo>
                  <a:lnTo>
                    <a:pt x="2133" y="22707"/>
                  </a:lnTo>
                  <a:lnTo>
                    <a:pt x="2072" y="22710"/>
                  </a:lnTo>
                  <a:lnTo>
                    <a:pt x="2072" y="22698"/>
                  </a:lnTo>
                  <a:lnTo>
                    <a:pt x="2133" y="22695"/>
                  </a:lnTo>
                  <a:close/>
                  <a:moveTo>
                    <a:pt x="2256" y="22795"/>
                  </a:moveTo>
                  <a:lnTo>
                    <a:pt x="2256" y="22807"/>
                  </a:lnTo>
                  <a:lnTo>
                    <a:pt x="2194" y="22810"/>
                  </a:lnTo>
                  <a:lnTo>
                    <a:pt x="2194" y="22810"/>
                  </a:lnTo>
                  <a:lnTo>
                    <a:pt x="2194" y="22798"/>
                  </a:lnTo>
                  <a:lnTo>
                    <a:pt x="2256" y="22795"/>
                  </a:lnTo>
                  <a:close/>
                  <a:moveTo>
                    <a:pt x="2132" y="22801"/>
                  </a:moveTo>
                  <a:lnTo>
                    <a:pt x="2130" y="22813"/>
                  </a:lnTo>
                  <a:lnTo>
                    <a:pt x="2070" y="22816"/>
                  </a:lnTo>
                  <a:lnTo>
                    <a:pt x="2069" y="22804"/>
                  </a:lnTo>
                  <a:lnTo>
                    <a:pt x="2132" y="22801"/>
                  </a:lnTo>
                  <a:close/>
                  <a:moveTo>
                    <a:pt x="1080" y="22809"/>
                  </a:moveTo>
                  <a:lnTo>
                    <a:pt x="1142" y="22810"/>
                  </a:lnTo>
                  <a:lnTo>
                    <a:pt x="1142" y="22823"/>
                  </a:lnTo>
                  <a:lnTo>
                    <a:pt x="1079" y="22820"/>
                  </a:lnTo>
                  <a:lnTo>
                    <a:pt x="1080" y="22809"/>
                  </a:lnTo>
                  <a:close/>
                  <a:moveTo>
                    <a:pt x="5439" y="22853"/>
                  </a:moveTo>
                  <a:lnTo>
                    <a:pt x="5442" y="22863"/>
                  </a:lnTo>
                  <a:lnTo>
                    <a:pt x="5379" y="22882"/>
                  </a:lnTo>
                  <a:lnTo>
                    <a:pt x="5377" y="22870"/>
                  </a:lnTo>
                  <a:lnTo>
                    <a:pt x="5439" y="22853"/>
                  </a:lnTo>
                  <a:close/>
                  <a:moveTo>
                    <a:pt x="843" y="23029"/>
                  </a:moveTo>
                  <a:cubicBezTo>
                    <a:pt x="875" y="23047"/>
                    <a:pt x="909" y="23065"/>
                    <a:pt x="971" y="23097"/>
                  </a:cubicBezTo>
                  <a:cubicBezTo>
                    <a:pt x="892" y="23101"/>
                    <a:pt x="856" y="23103"/>
                    <a:pt x="812" y="23106"/>
                  </a:cubicBezTo>
                  <a:cubicBezTo>
                    <a:pt x="806" y="23082"/>
                    <a:pt x="803" y="23067"/>
                    <a:pt x="799" y="23051"/>
                  </a:cubicBezTo>
                  <a:lnTo>
                    <a:pt x="843" y="23029"/>
                  </a:lnTo>
                  <a:close/>
                  <a:moveTo>
                    <a:pt x="602" y="23065"/>
                  </a:moveTo>
                  <a:lnTo>
                    <a:pt x="602" y="23065"/>
                  </a:lnTo>
                  <a:cubicBezTo>
                    <a:pt x="607" y="23095"/>
                    <a:pt x="615" y="23125"/>
                    <a:pt x="571" y="23125"/>
                  </a:cubicBezTo>
                  <a:cubicBezTo>
                    <a:pt x="549" y="23125"/>
                    <a:pt x="514" y="23118"/>
                    <a:pt x="461" y="23100"/>
                  </a:cubicBezTo>
                  <a:cubicBezTo>
                    <a:pt x="512" y="23087"/>
                    <a:pt x="553" y="23076"/>
                    <a:pt x="602" y="23065"/>
                  </a:cubicBezTo>
                  <a:close/>
                  <a:moveTo>
                    <a:pt x="1221" y="23090"/>
                  </a:moveTo>
                  <a:lnTo>
                    <a:pt x="1239" y="23148"/>
                  </a:lnTo>
                  <a:cubicBezTo>
                    <a:pt x="1221" y="23150"/>
                    <a:pt x="1202" y="23150"/>
                    <a:pt x="1184" y="23150"/>
                  </a:cubicBezTo>
                  <a:lnTo>
                    <a:pt x="1190" y="23091"/>
                  </a:lnTo>
                  <a:lnTo>
                    <a:pt x="1221" y="23090"/>
                  </a:lnTo>
                  <a:close/>
                  <a:moveTo>
                    <a:pt x="775" y="23137"/>
                  </a:moveTo>
                  <a:lnTo>
                    <a:pt x="780" y="23168"/>
                  </a:lnTo>
                  <a:cubicBezTo>
                    <a:pt x="745" y="23166"/>
                    <a:pt x="709" y="23165"/>
                    <a:pt x="675" y="23163"/>
                  </a:cubicBezTo>
                  <a:lnTo>
                    <a:pt x="671" y="23145"/>
                  </a:lnTo>
                  <a:cubicBezTo>
                    <a:pt x="706" y="23143"/>
                    <a:pt x="742" y="23140"/>
                    <a:pt x="775" y="23137"/>
                  </a:cubicBezTo>
                  <a:close/>
                  <a:moveTo>
                    <a:pt x="1548" y="23241"/>
                  </a:moveTo>
                  <a:lnTo>
                    <a:pt x="1548" y="23253"/>
                  </a:lnTo>
                  <a:lnTo>
                    <a:pt x="1483" y="23253"/>
                  </a:lnTo>
                  <a:cubicBezTo>
                    <a:pt x="1483" y="23248"/>
                    <a:pt x="1485" y="23244"/>
                    <a:pt x="1485" y="23241"/>
                  </a:cubicBezTo>
                  <a:close/>
                  <a:moveTo>
                    <a:pt x="739" y="23243"/>
                  </a:moveTo>
                  <a:lnTo>
                    <a:pt x="759" y="23244"/>
                  </a:lnTo>
                  <a:lnTo>
                    <a:pt x="755" y="23279"/>
                  </a:lnTo>
                  <a:lnTo>
                    <a:pt x="734" y="23278"/>
                  </a:lnTo>
                  <a:lnTo>
                    <a:pt x="739" y="23243"/>
                  </a:lnTo>
                  <a:close/>
                  <a:moveTo>
                    <a:pt x="2506" y="23387"/>
                  </a:moveTo>
                  <a:lnTo>
                    <a:pt x="2506" y="23399"/>
                  </a:lnTo>
                  <a:cubicBezTo>
                    <a:pt x="2485" y="23400"/>
                    <a:pt x="2463" y="23401"/>
                    <a:pt x="2441" y="23401"/>
                  </a:cubicBezTo>
                  <a:lnTo>
                    <a:pt x="2441" y="23390"/>
                  </a:lnTo>
                  <a:lnTo>
                    <a:pt x="2506" y="23387"/>
                  </a:lnTo>
                  <a:close/>
                  <a:moveTo>
                    <a:pt x="8688" y="1"/>
                  </a:moveTo>
                  <a:cubicBezTo>
                    <a:pt x="8675" y="1"/>
                    <a:pt x="8662" y="1"/>
                    <a:pt x="8649" y="2"/>
                  </a:cubicBezTo>
                  <a:cubicBezTo>
                    <a:pt x="8477" y="15"/>
                    <a:pt x="8299" y="13"/>
                    <a:pt x="8145" y="53"/>
                  </a:cubicBezTo>
                  <a:cubicBezTo>
                    <a:pt x="8135" y="54"/>
                    <a:pt x="8121" y="65"/>
                    <a:pt x="8067" y="96"/>
                  </a:cubicBezTo>
                  <a:cubicBezTo>
                    <a:pt x="8057" y="102"/>
                    <a:pt x="8014" y="135"/>
                    <a:pt x="7958" y="177"/>
                  </a:cubicBezTo>
                  <a:cubicBezTo>
                    <a:pt x="7771" y="196"/>
                    <a:pt x="7625" y="274"/>
                    <a:pt x="7474" y="346"/>
                  </a:cubicBezTo>
                  <a:cubicBezTo>
                    <a:pt x="7331" y="427"/>
                    <a:pt x="7234" y="541"/>
                    <a:pt x="7152" y="662"/>
                  </a:cubicBezTo>
                  <a:cubicBezTo>
                    <a:pt x="7102" y="653"/>
                    <a:pt x="7068" y="647"/>
                    <a:pt x="7033" y="640"/>
                  </a:cubicBezTo>
                  <a:cubicBezTo>
                    <a:pt x="6946" y="731"/>
                    <a:pt x="6883" y="830"/>
                    <a:pt x="6797" y="918"/>
                  </a:cubicBezTo>
                  <a:cubicBezTo>
                    <a:pt x="6718" y="1011"/>
                    <a:pt x="6621" y="1089"/>
                    <a:pt x="6524" y="1196"/>
                  </a:cubicBezTo>
                  <a:cubicBezTo>
                    <a:pt x="6512" y="1264"/>
                    <a:pt x="6497" y="1343"/>
                    <a:pt x="6481" y="1439"/>
                  </a:cubicBezTo>
                  <a:cubicBezTo>
                    <a:pt x="6435" y="1435"/>
                    <a:pt x="6412" y="1432"/>
                    <a:pt x="6372" y="1427"/>
                  </a:cubicBezTo>
                  <a:cubicBezTo>
                    <a:pt x="6303" y="1524"/>
                    <a:pt x="6226" y="1623"/>
                    <a:pt x="6172" y="1748"/>
                  </a:cubicBezTo>
                  <a:cubicBezTo>
                    <a:pt x="6157" y="1758"/>
                    <a:pt x="6129" y="1780"/>
                    <a:pt x="6100" y="1804"/>
                  </a:cubicBezTo>
                  <a:cubicBezTo>
                    <a:pt x="6059" y="1961"/>
                    <a:pt x="5989" y="2088"/>
                    <a:pt x="5847" y="2200"/>
                  </a:cubicBezTo>
                  <a:cubicBezTo>
                    <a:pt x="5914" y="2326"/>
                    <a:pt x="5763" y="2397"/>
                    <a:pt x="5739" y="2507"/>
                  </a:cubicBezTo>
                  <a:cubicBezTo>
                    <a:pt x="5710" y="2651"/>
                    <a:pt x="5638" y="2759"/>
                    <a:pt x="5564" y="2869"/>
                  </a:cubicBezTo>
                  <a:cubicBezTo>
                    <a:pt x="5578" y="2891"/>
                    <a:pt x="5592" y="2913"/>
                    <a:pt x="5605" y="2934"/>
                  </a:cubicBezTo>
                  <a:cubicBezTo>
                    <a:pt x="5535" y="3219"/>
                    <a:pt x="5311" y="3447"/>
                    <a:pt x="5341" y="3730"/>
                  </a:cubicBezTo>
                  <a:cubicBezTo>
                    <a:pt x="5305" y="3819"/>
                    <a:pt x="5274" y="3883"/>
                    <a:pt x="5257" y="3950"/>
                  </a:cubicBezTo>
                  <a:cubicBezTo>
                    <a:pt x="5236" y="4033"/>
                    <a:pt x="5230" y="4121"/>
                    <a:pt x="5211" y="4203"/>
                  </a:cubicBezTo>
                  <a:cubicBezTo>
                    <a:pt x="5194" y="4278"/>
                    <a:pt x="5161" y="4348"/>
                    <a:pt x="5142" y="4423"/>
                  </a:cubicBezTo>
                  <a:cubicBezTo>
                    <a:pt x="5105" y="4602"/>
                    <a:pt x="5080" y="4785"/>
                    <a:pt x="5133" y="4918"/>
                  </a:cubicBezTo>
                  <a:cubicBezTo>
                    <a:pt x="5088" y="5041"/>
                    <a:pt x="5051" y="5139"/>
                    <a:pt x="5014" y="5236"/>
                  </a:cubicBezTo>
                  <a:cubicBezTo>
                    <a:pt x="5030" y="5254"/>
                    <a:pt x="5048" y="5273"/>
                    <a:pt x="5076" y="5299"/>
                  </a:cubicBezTo>
                  <a:cubicBezTo>
                    <a:pt x="5054" y="5364"/>
                    <a:pt x="5033" y="5424"/>
                    <a:pt x="5013" y="5483"/>
                  </a:cubicBezTo>
                  <a:cubicBezTo>
                    <a:pt x="5026" y="5517"/>
                    <a:pt x="5035" y="5542"/>
                    <a:pt x="5043" y="5566"/>
                  </a:cubicBezTo>
                  <a:cubicBezTo>
                    <a:pt x="5027" y="5595"/>
                    <a:pt x="5011" y="5626"/>
                    <a:pt x="4988" y="5670"/>
                  </a:cubicBezTo>
                  <a:cubicBezTo>
                    <a:pt x="5023" y="5760"/>
                    <a:pt x="5055" y="5842"/>
                    <a:pt x="5068" y="5875"/>
                  </a:cubicBezTo>
                  <a:cubicBezTo>
                    <a:pt x="5073" y="6060"/>
                    <a:pt x="5071" y="6184"/>
                    <a:pt x="5085" y="6304"/>
                  </a:cubicBezTo>
                  <a:cubicBezTo>
                    <a:pt x="5060" y="6363"/>
                    <a:pt x="5032" y="6426"/>
                    <a:pt x="5001" y="6500"/>
                  </a:cubicBezTo>
                  <a:cubicBezTo>
                    <a:pt x="5035" y="6526"/>
                    <a:pt x="5054" y="6541"/>
                    <a:pt x="5076" y="6559"/>
                  </a:cubicBezTo>
                  <a:cubicBezTo>
                    <a:pt x="5064" y="6600"/>
                    <a:pt x="5052" y="6641"/>
                    <a:pt x="5041" y="6679"/>
                  </a:cubicBezTo>
                  <a:cubicBezTo>
                    <a:pt x="5052" y="6719"/>
                    <a:pt x="5061" y="6750"/>
                    <a:pt x="5071" y="6782"/>
                  </a:cubicBezTo>
                  <a:cubicBezTo>
                    <a:pt x="5045" y="6825"/>
                    <a:pt x="5023" y="6860"/>
                    <a:pt x="4999" y="6896"/>
                  </a:cubicBezTo>
                  <a:cubicBezTo>
                    <a:pt x="5061" y="6991"/>
                    <a:pt x="5033" y="7080"/>
                    <a:pt x="5005" y="7152"/>
                  </a:cubicBezTo>
                  <a:cubicBezTo>
                    <a:pt x="5027" y="7297"/>
                    <a:pt x="5126" y="7406"/>
                    <a:pt x="5045" y="7558"/>
                  </a:cubicBezTo>
                  <a:lnTo>
                    <a:pt x="5117" y="7696"/>
                  </a:lnTo>
                  <a:cubicBezTo>
                    <a:pt x="5095" y="7737"/>
                    <a:pt x="5076" y="7776"/>
                    <a:pt x="5055" y="7815"/>
                  </a:cubicBezTo>
                  <a:cubicBezTo>
                    <a:pt x="5098" y="7905"/>
                    <a:pt x="5098" y="8011"/>
                    <a:pt x="5096" y="8117"/>
                  </a:cubicBezTo>
                  <a:cubicBezTo>
                    <a:pt x="5102" y="8223"/>
                    <a:pt x="5108" y="8329"/>
                    <a:pt x="5158" y="8417"/>
                  </a:cubicBezTo>
                  <a:cubicBezTo>
                    <a:pt x="5149" y="8438"/>
                    <a:pt x="5139" y="8461"/>
                    <a:pt x="5130" y="8486"/>
                  </a:cubicBezTo>
                  <a:cubicBezTo>
                    <a:pt x="5163" y="8611"/>
                    <a:pt x="5211" y="8735"/>
                    <a:pt x="5224" y="8860"/>
                  </a:cubicBezTo>
                  <a:cubicBezTo>
                    <a:pt x="5239" y="8979"/>
                    <a:pt x="5210" y="9101"/>
                    <a:pt x="5213" y="9204"/>
                  </a:cubicBezTo>
                  <a:cubicBezTo>
                    <a:pt x="5305" y="9413"/>
                    <a:pt x="5367" y="9610"/>
                    <a:pt x="5344" y="9835"/>
                  </a:cubicBezTo>
                  <a:cubicBezTo>
                    <a:pt x="5339" y="9881"/>
                    <a:pt x="5347" y="9943"/>
                    <a:pt x="5358" y="9991"/>
                  </a:cubicBezTo>
                  <a:cubicBezTo>
                    <a:pt x="5383" y="10091"/>
                    <a:pt x="5427" y="10174"/>
                    <a:pt x="5450" y="10285"/>
                  </a:cubicBezTo>
                  <a:cubicBezTo>
                    <a:pt x="5466" y="10380"/>
                    <a:pt x="5507" y="10474"/>
                    <a:pt x="5535" y="10561"/>
                  </a:cubicBezTo>
                  <a:cubicBezTo>
                    <a:pt x="5530" y="10590"/>
                    <a:pt x="5526" y="10611"/>
                    <a:pt x="5522" y="10634"/>
                  </a:cubicBezTo>
                  <a:cubicBezTo>
                    <a:pt x="5555" y="10649"/>
                    <a:pt x="5579" y="10659"/>
                    <a:pt x="5613" y="10674"/>
                  </a:cubicBezTo>
                  <a:cubicBezTo>
                    <a:pt x="5608" y="10727"/>
                    <a:pt x="5604" y="10771"/>
                    <a:pt x="5600" y="10815"/>
                  </a:cubicBezTo>
                  <a:cubicBezTo>
                    <a:pt x="5614" y="10834"/>
                    <a:pt x="5631" y="10856"/>
                    <a:pt x="5644" y="10874"/>
                  </a:cubicBezTo>
                  <a:cubicBezTo>
                    <a:pt x="5648" y="10965"/>
                    <a:pt x="5654" y="11050"/>
                    <a:pt x="5658" y="11134"/>
                  </a:cubicBezTo>
                  <a:cubicBezTo>
                    <a:pt x="5700" y="11155"/>
                    <a:pt x="5726" y="11168"/>
                    <a:pt x="5753" y="11181"/>
                  </a:cubicBezTo>
                  <a:cubicBezTo>
                    <a:pt x="5778" y="11573"/>
                    <a:pt x="5739" y="11955"/>
                    <a:pt x="6003" y="12313"/>
                  </a:cubicBezTo>
                  <a:cubicBezTo>
                    <a:pt x="5964" y="12488"/>
                    <a:pt x="6144" y="12686"/>
                    <a:pt x="6112" y="12844"/>
                  </a:cubicBezTo>
                  <a:cubicBezTo>
                    <a:pt x="6162" y="12916"/>
                    <a:pt x="6212" y="12987"/>
                    <a:pt x="6257" y="13054"/>
                  </a:cubicBezTo>
                  <a:cubicBezTo>
                    <a:pt x="6269" y="13196"/>
                    <a:pt x="6335" y="13413"/>
                    <a:pt x="6385" y="13471"/>
                  </a:cubicBezTo>
                  <a:lnTo>
                    <a:pt x="6491" y="13559"/>
                  </a:lnTo>
                  <a:lnTo>
                    <a:pt x="6487" y="13634"/>
                  </a:lnTo>
                  <a:cubicBezTo>
                    <a:pt x="6681" y="13888"/>
                    <a:pt x="6769" y="14068"/>
                    <a:pt x="6816" y="14297"/>
                  </a:cubicBezTo>
                  <a:cubicBezTo>
                    <a:pt x="6862" y="14346"/>
                    <a:pt x="6925" y="14386"/>
                    <a:pt x="6955" y="14442"/>
                  </a:cubicBezTo>
                  <a:cubicBezTo>
                    <a:pt x="6996" y="14523"/>
                    <a:pt x="7052" y="14571"/>
                    <a:pt x="7097" y="14637"/>
                  </a:cubicBezTo>
                  <a:cubicBezTo>
                    <a:pt x="7139" y="14698"/>
                    <a:pt x="7168" y="14771"/>
                    <a:pt x="7203" y="14840"/>
                  </a:cubicBezTo>
                  <a:cubicBezTo>
                    <a:pt x="7239" y="14908"/>
                    <a:pt x="7268" y="14986"/>
                    <a:pt x="7311" y="15042"/>
                  </a:cubicBezTo>
                  <a:cubicBezTo>
                    <a:pt x="7352" y="15096"/>
                    <a:pt x="7381" y="15179"/>
                    <a:pt x="7415" y="15205"/>
                  </a:cubicBezTo>
                  <a:cubicBezTo>
                    <a:pt x="7499" y="15274"/>
                    <a:pt x="7461" y="15326"/>
                    <a:pt x="7503" y="15404"/>
                  </a:cubicBezTo>
                  <a:cubicBezTo>
                    <a:pt x="7520" y="15416"/>
                    <a:pt x="7549" y="15439"/>
                    <a:pt x="7583" y="15464"/>
                  </a:cubicBezTo>
                  <a:cubicBezTo>
                    <a:pt x="7630" y="15542"/>
                    <a:pt x="7684" y="15625"/>
                    <a:pt x="7731" y="15710"/>
                  </a:cubicBezTo>
                  <a:cubicBezTo>
                    <a:pt x="7780" y="15795"/>
                    <a:pt x="7839" y="15858"/>
                    <a:pt x="7904" y="15925"/>
                  </a:cubicBezTo>
                  <a:cubicBezTo>
                    <a:pt x="7962" y="15986"/>
                    <a:pt x="8014" y="16069"/>
                    <a:pt x="8077" y="16151"/>
                  </a:cubicBezTo>
                  <a:cubicBezTo>
                    <a:pt x="8082" y="16256"/>
                    <a:pt x="8173" y="16369"/>
                    <a:pt x="8258" y="16441"/>
                  </a:cubicBezTo>
                  <a:cubicBezTo>
                    <a:pt x="8330" y="16498"/>
                    <a:pt x="8374" y="16562"/>
                    <a:pt x="8421" y="16628"/>
                  </a:cubicBezTo>
                  <a:cubicBezTo>
                    <a:pt x="8597" y="16857"/>
                    <a:pt x="8792" y="17065"/>
                    <a:pt x="8973" y="17293"/>
                  </a:cubicBezTo>
                  <a:cubicBezTo>
                    <a:pt x="8985" y="17309"/>
                    <a:pt x="9020" y="17316"/>
                    <a:pt x="9045" y="17328"/>
                  </a:cubicBezTo>
                  <a:cubicBezTo>
                    <a:pt x="9051" y="17352"/>
                    <a:pt x="9057" y="17377"/>
                    <a:pt x="9064" y="17408"/>
                  </a:cubicBezTo>
                  <a:cubicBezTo>
                    <a:pt x="9147" y="17471"/>
                    <a:pt x="9238" y="17528"/>
                    <a:pt x="9317" y="17603"/>
                  </a:cubicBezTo>
                  <a:cubicBezTo>
                    <a:pt x="9401" y="17681"/>
                    <a:pt x="9485" y="17774"/>
                    <a:pt x="9551" y="17868"/>
                  </a:cubicBezTo>
                  <a:cubicBezTo>
                    <a:pt x="9612" y="17958"/>
                    <a:pt x="9726" y="17990"/>
                    <a:pt x="9773" y="18093"/>
                  </a:cubicBezTo>
                  <a:cubicBezTo>
                    <a:pt x="9818" y="18108"/>
                    <a:pt x="9869" y="18126"/>
                    <a:pt x="9910" y="18139"/>
                  </a:cubicBezTo>
                  <a:cubicBezTo>
                    <a:pt x="9982" y="18230"/>
                    <a:pt x="10052" y="18315"/>
                    <a:pt x="10144" y="18430"/>
                  </a:cubicBezTo>
                  <a:lnTo>
                    <a:pt x="10256" y="18430"/>
                  </a:lnTo>
                  <a:cubicBezTo>
                    <a:pt x="10284" y="18489"/>
                    <a:pt x="10322" y="18537"/>
                    <a:pt x="10363" y="18579"/>
                  </a:cubicBezTo>
                  <a:lnTo>
                    <a:pt x="10363" y="18579"/>
                  </a:lnTo>
                  <a:cubicBezTo>
                    <a:pt x="10337" y="18615"/>
                    <a:pt x="10311" y="18652"/>
                    <a:pt x="10284" y="18682"/>
                  </a:cubicBezTo>
                  <a:cubicBezTo>
                    <a:pt x="10287" y="18707"/>
                    <a:pt x="10290" y="18732"/>
                    <a:pt x="10293" y="18752"/>
                  </a:cubicBezTo>
                  <a:cubicBezTo>
                    <a:pt x="10271" y="18772"/>
                    <a:pt x="10256" y="18785"/>
                    <a:pt x="10233" y="18804"/>
                  </a:cubicBezTo>
                  <a:cubicBezTo>
                    <a:pt x="10202" y="18785"/>
                    <a:pt x="10169" y="18764"/>
                    <a:pt x="10125" y="18736"/>
                  </a:cubicBezTo>
                  <a:cubicBezTo>
                    <a:pt x="10093" y="18794"/>
                    <a:pt x="10072" y="18830"/>
                    <a:pt x="10049" y="18872"/>
                  </a:cubicBezTo>
                  <a:cubicBezTo>
                    <a:pt x="9882" y="18944"/>
                    <a:pt x="9738" y="19054"/>
                    <a:pt x="9619" y="19206"/>
                  </a:cubicBezTo>
                  <a:cubicBezTo>
                    <a:pt x="9597" y="19197"/>
                    <a:pt x="9576" y="19188"/>
                    <a:pt x="9545" y="19173"/>
                  </a:cubicBezTo>
                  <a:cubicBezTo>
                    <a:pt x="9516" y="19216"/>
                    <a:pt x="9492" y="19251"/>
                    <a:pt x="9467" y="19286"/>
                  </a:cubicBezTo>
                  <a:cubicBezTo>
                    <a:pt x="9464" y="19286"/>
                    <a:pt x="9460" y="19286"/>
                    <a:pt x="9456" y="19286"/>
                  </a:cubicBezTo>
                  <a:cubicBezTo>
                    <a:pt x="9383" y="19286"/>
                    <a:pt x="9319" y="19354"/>
                    <a:pt x="9260" y="19407"/>
                  </a:cubicBezTo>
                  <a:cubicBezTo>
                    <a:pt x="9206" y="19456"/>
                    <a:pt x="9172" y="19520"/>
                    <a:pt x="9117" y="19570"/>
                  </a:cubicBezTo>
                  <a:cubicBezTo>
                    <a:pt x="9067" y="19617"/>
                    <a:pt x="9006" y="19653"/>
                    <a:pt x="8960" y="19707"/>
                  </a:cubicBezTo>
                  <a:cubicBezTo>
                    <a:pt x="8920" y="19704"/>
                    <a:pt x="8882" y="19703"/>
                    <a:pt x="8844" y="19700"/>
                  </a:cubicBezTo>
                  <a:lnTo>
                    <a:pt x="8844" y="19700"/>
                  </a:lnTo>
                  <a:cubicBezTo>
                    <a:pt x="8855" y="19719"/>
                    <a:pt x="8867" y="19738"/>
                    <a:pt x="8886" y="19769"/>
                  </a:cubicBezTo>
                  <a:cubicBezTo>
                    <a:pt x="8816" y="19797"/>
                    <a:pt x="8773" y="19813"/>
                    <a:pt x="8735" y="19829"/>
                  </a:cubicBezTo>
                  <a:cubicBezTo>
                    <a:pt x="8720" y="19850"/>
                    <a:pt x="8710" y="19868"/>
                    <a:pt x="8695" y="19888"/>
                  </a:cubicBezTo>
                  <a:cubicBezTo>
                    <a:pt x="8666" y="19872"/>
                    <a:pt x="8647" y="19860"/>
                    <a:pt x="8626" y="19848"/>
                  </a:cubicBezTo>
                  <a:cubicBezTo>
                    <a:pt x="8560" y="19962"/>
                    <a:pt x="8498" y="20066"/>
                    <a:pt x="8423" y="20191"/>
                  </a:cubicBezTo>
                  <a:cubicBezTo>
                    <a:pt x="8386" y="20124"/>
                    <a:pt x="8354" y="20065"/>
                    <a:pt x="8313" y="19990"/>
                  </a:cubicBezTo>
                  <a:cubicBezTo>
                    <a:pt x="8267" y="20115"/>
                    <a:pt x="8168" y="20137"/>
                    <a:pt x="8074" y="20165"/>
                  </a:cubicBezTo>
                  <a:cubicBezTo>
                    <a:pt x="8123" y="20207"/>
                    <a:pt x="8161" y="20240"/>
                    <a:pt x="8199" y="20274"/>
                  </a:cubicBezTo>
                  <a:cubicBezTo>
                    <a:pt x="8201" y="20274"/>
                    <a:pt x="8179" y="20291"/>
                    <a:pt x="8170" y="20302"/>
                  </a:cubicBezTo>
                  <a:cubicBezTo>
                    <a:pt x="8148" y="20290"/>
                    <a:pt x="8127" y="20278"/>
                    <a:pt x="8104" y="20263"/>
                  </a:cubicBezTo>
                  <a:cubicBezTo>
                    <a:pt x="8087" y="20290"/>
                    <a:pt x="8076" y="20310"/>
                    <a:pt x="8062" y="20330"/>
                  </a:cubicBezTo>
                  <a:cubicBezTo>
                    <a:pt x="8015" y="20318"/>
                    <a:pt x="7965" y="20305"/>
                    <a:pt x="7929" y="20296"/>
                  </a:cubicBezTo>
                  <a:cubicBezTo>
                    <a:pt x="7859" y="20356"/>
                    <a:pt x="7805" y="20403"/>
                    <a:pt x="7743" y="20456"/>
                  </a:cubicBezTo>
                  <a:cubicBezTo>
                    <a:pt x="7756" y="20483"/>
                    <a:pt x="7770" y="20508"/>
                    <a:pt x="7783" y="20534"/>
                  </a:cubicBezTo>
                  <a:cubicBezTo>
                    <a:pt x="7763" y="20541"/>
                    <a:pt x="7746" y="20544"/>
                    <a:pt x="7730" y="20544"/>
                  </a:cubicBezTo>
                  <a:cubicBezTo>
                    <a:pt x="7675" y="20544"/>
                    <a:pt x="7641" y="20508"/>
                    <a:pt x="7584" y="20508"/>
                  </a:cubicBezTo>
                  <a:cubicBezTo>
                    <a:pt x="7554" y="20508"/>
                    <a:pt x="7517" y="20518"/>
                    <a:pt x="7468" y="20549"/>
                  </a:cubicBezTo>
                  <a:cubicBezTo>
                    <a:pt x="7500" y="20584"/>
                    <a:pt x="7531" y="20616"/>
                    <a:pt x="7575" y="20666"/>
                  </a:cubicBezTo>
                  <a:cubicBezTo>
                    <a:pt x="7492" y="20669"/>
                    <a:pt x="7430" y="20672"/>
                    <a:pt x="7342" y="20677"/>
                  </a:cubicBezTo>
                  <a:cubicBezTo>
                    <a:pt x="7381" y="20715"/>
                    <a:pt x="7406" y="20740"/>
                    <a:pt x="7434" y="20768"/>
                  </a:cubicBezTo>
                  <a:cubicBezTo>
                    <a:pt x="7193" y="20814"/>
                    <a:pt x="6968" y="20836"/>
                    <a:pt x="6740" y="20924"/>
                  </a:cubicBezTo>
                  <a:cubicBezTo>
                    <a:pt x="6743" y="20958"/>
                    <a:pt x="6746" y="20993"/>
                    <a:pt x="6747" y="21018"/>
                  </a:cubicBezTo>
                  <a:cubicBezTo>
                    <a:pt x="6650" y="21039"/>
                    <a:pt x="6562" y="21058"/>
                    <a:pt x="6469" y="21077"/>
                  </a:cubicBezTo>
                  <a:cubicBezTo>
                    <a:pt x="6479" y="21103"/>
                    <a:pt x="6485" y="21121"/>
                    <a:pt x="6491" y="21137"/>
                  </a:cubicBezTo>
                  <a:cubicBezTo>
                    <a:pt x="6466" y="21174"/>
                    <a:pt x="6443" y="21212"/>
                    <a:pt x="6419" y="21248"/>
                  </a:cubicBezTo>
                  <a:cubicBezTo>
                    <a:pt x="6394" y="21253"/>
                    <a:pt x="6378" y="21256"/>
                    <a:pt x="6347" y="21264"/>
                  </a:cubicBezTo>
                  <a:cubicBezTo>
                    <a:pt x="6337" y="21236"/>
                    <a:pt x="6326" y="21205"/>
                    <a:pt x="6315" y="21174"/>
                  </a:cubicBezTo>
                  <a:cubicBezTo>
                    <a:pt x="6260" y="21236"/>
                    <a:pt x="6204" y="21295"/>
                    <a:pt x="6145" y="21352"/>
                  </a:cubicBezTo>
                  <a:cubicBezTo>
                    <a:pt x="6126" y="21336"/>
                    <a:pt x="6107" y="21321"/>
                    <a:pt x="6085" y="21303"/>
                  </a:cubicBezTo>
                  <a:cubicBezTo>
                    <a:pt x="6029" y="21368"/>
                    <a:pt x="5978" y="21429"/>
                    <a:pt x="5931" y="21483"/>
                  </a:cubicBezTo>
                  <a:cubicBezTo>
                    <a:pt x="5920" y="21487"/>
                    <a:pt x="5911" y="21488"/>
                    <a:pt x="5903" y="21488"/>
                  </a:cubicBezTo>
                  <a:cubicBezTo>
                    <a:pt x="5860" y="21488"/>
                    <a:pt x="5841" y="21447"/>
                    <a:pt x="5807" y="21447"/>
                  </a:cubicBezTo>
                  <a:cubicBezTo>
                    <a:pt x="5790" y="21447"/>
                    <a:pt x="5770" y="21457"/>
                    <a:pt x="5742" y="21487"/>
                  </a:cubicBezTo>
                  <a:cubicBezTo>
                    <a:pt x="5767" y="21509"/>
                    <a:pt x="5789" y="21532"/>
                    <a:pt x="5841" y="21577"/>
                  </a:cubicBezTo>
                  <a:cubicBezTo>
                    <a:pt x="5806" y="21578"/>
                    <a:pt x="5777" y="21578"/>
                    <a:pt x="5753" y="21578"/>
                  </a:cubicBezTo>
                  <a:cubicBezTo>
                    <a:pt x="5704" y="21578"/>
                    <a:pt x="5672" y="21577"/>
                    <a:pt x="5642" y="21577"/>
                  </a:cubicBezTo>
                  <a:cubicBezTo>
                    <a:pt x="5620" y="21533"/>
                    <a:pt x="5601" y="21493"/>
                    <a:pt x="5582" y="21455"/>
                  </a:cubicBezTo>
                  <a:cubicBezTo>
                    <a:pt x="5514" y="21512"/>
                    <a:pt x="5455" y="21561"/>
                    <a:pt x="5400" y="21608"/>
                  </a:cubicBezTo>
                  <a:cubicBezTo>
                    <a:pt x="5422" y="21617"/>
                    <a:pt x="5448" y="21627"/>
                    <a:pt x="5498" y="21648"/>
                  </a:cubicBezTo>
                  <a:cubicBezTo>
                    <a:pt x="5451" y="21679"/>
                    <a:pt x="5410" y="21705"/>
                    <a:pt x="5369" y="21732"/>
                  </a:cubicBezTo>
                  <a:cubicBezTo>
                    <a:pt x="5326" y="21714"/>
                    <a:pt x="5261" y="21689"/>
                    <a:pt x="5157" y="21639"/>
                  </a:cubicBezTo>
                  <a:lnTo>
                    <a:pt x="5157" y="21639"/>
                  </a:lnTo>
                  <a:cubicBezTo>
                    <a:pt x="5174" y="21715"/>
                    <a:pt x="5186" y="21760"/>
                    <a:pt x="5198" y="21801"/>
                  </a:cubicBezTo>
                  <a:cubicBezTo>
                    <a:pt x="5219" y="21802"/>
                    <a:pt x="5236" y="21805"/>
                    <a:pt x="5254" y="21810"/>
                  </a:cubicBezTo>
                  <a:lnTo>
                    <a:pt x="5238" y="21826"/>
                  </a:lnTo>
                  <a:lnTo>
                    <a:pt x="5191" y="21808"/>
                  </a:lnTo>
                  <a:cubicBezTo>
                    <a:pt x="5194" y="21805"/>
                    <a:pt x="5198" y="21801"/>
                    <a:pt x="5198" y="21801"/>
                  </a:cubicBezTo>
                  <a:lnTo>
                    <a:pt x="5198" y="21801"/>
                  </a:lnTo>
                  <a:cubicBezTo>
                    <a:pt x="5196" y="21801"/>
                    <a:pt x="5194" y="21801"/>
                    <a:pt x="5192" y="21801"/>
                  </a:cubicBezTo>
                  <a:cubicBezTo>
                    <a:pt x="5164" y="21801"/>
                    <a:pt x="5137" y="21798"/>
                    <a:pt x="5111" y="21798"/>
                  </a:cubicBezTo>
                  <a:cubicBezTo>
                    <a:pt x="5066" y="21798"/>
                    <a:pt x="5025" y="21807"/>
                    <a:pt x="4993" y="21855"/>
                  </a:cubicBezTo>
                  <a:cubicBezTo>
                    <a:pt x="4935" y="21845"/>
                    <a:pt x="4880" y="21836"/>
                    <a:pt x="4830" y="21827"/>
                  </a:cubicBezTo>
                  <a:cubicBezTo>
                    <a:pt x="4792" y="21857"/>
                    <a:pt x="4768" y="21874"/>
                    <a:pt x="4743" y="21893"/>
                  </a:cubicBezTo>
                  <a:cubicBezTo>
                    <a:pt x="4723" y="21870"/>
                    <a:pt x="4707" y="21852"/>
                    <a:pt x="4685" y="21827"/>
                  </a:cubicBezTo>
                  <a:cubicBezTo>
                    <a:pt x="4601" y="21893"/>
                    <a:pt x="4524" y="21954"/>
                    <a:pt x="4455" y="22008"/>
                  </a:cubicBezTo>
                  <a:cubicBezTo>
                    <a:pt x="4443" y="22008"/>
                    <a:pt x="4432" y="22008"/>
                    <a:pt x="4421" y="22008"/>
                  </a:cubicBezTo>
                  <a:cubicBezTo>
                    <a:pt x="4326" y="22008"/>
                    <a:pt x="4248" y="22024"/>
                    <a:pt x="4139" y="22060"/>
                  </a:cubicBezTo>
                  <a:cubicBezTo>
                    <a:pt x="4142" y="22086"/>
                    <a:pt x="4146" y="22113"/>
                    <a:pt x="4155" y="22172"/>
                  </a:cubicBezTo>
                  <a:cubicBezTo>
                    <a:pt x="4092" y="22132"/>
                    <a:pt x="4056" y="22111"/>
                    <a:pt x="4006" y="22080"/>
                  </a:cubicBezTo>
                  <a:cubicBezTo>
                    <a:pt x="3971" y="22133"/>
                    <a:pt x="3955" y="22169"/>
                    <a:pt x="3924" y="22199"/>
                  </a:cubicBezTo>
                  <a:cubicBezTo>
                    <a:pt x="3908" y="22219"/>
                    <a:pt x="3872" y="22230"/>
                    <a:pt x="3828" y="22254"/>
                  </a:cubicBezTo>
                  <a:cubicBezTo>
                    <a:pt x="3812" y="22210"/>
                    <a:pt x="3799" y="22180"/>
                    <a:pt x="3787" y="22149"/>
                  </a:cubicBezTo>
                  <a:cubicBezTo>
                    <a:pt x="3724" y="22160"/>
                    <a:pt x="3644" y="22139"/>
                    <a:pt x="3649" y="22204"/>
                  </a:cubicBezTo>
                  <a:cubicBezTo>
                    <a:pt x="3552" y="22222"/>
                    <a:pt x="3475" y="22230"/>
                    <a:pt x="3403" y="22241"/>
                  </a:cubicBezTo>
                  <a:cubicBezTo>
                    <a:pt x="3394" y="22285"/>
                    <a:pt x="3387" y="22319"/>
                    <a:pt x="3381" y="22351"/>
                  </a:cubicBezTo>
                  <a:cubicBezTo>
                    <a:pt x="3340" y="22344"/>
                    <a:pt x="3307" y="22338"/>
                    <a:pt x="3275" y="22330"/>
                  </a:cubicBezTo>
                  <a:lnTo>
                    <a:pt x="3204" y="22377"/>
                  </a:lnTo>
                  <a:lnTo>
                    <a:pt x="3156" y="22348"/>
                  </a:lnTo>
                  <a:cubicBezTo>
                    <a:pt x="3102" y="22352"/>
                    <a:pt x="3043" y="22368"/>
                    <a:pt x="2986" y="22368"/>
                  </a:cubicBezTo>
                  <a:cubicBezTo>
                    <a:pt x="2947" y="22368"/>
                    <a:pt x="2908" y="22360"/>
                    <a:pt x="2872" y="22335"/>
                  </a:cubicBezTo>
                  <a:cubicBezTo>
                    <a:pt x="2793" y="22417"/>
                    <a:pt x="2717" y="22497"/>
                    <a:pt x="2631" y="22586"/>
                  </a:cubicBezTo>
                  <a:cubicBezTo>
                    <a:pt x="2594" y="22511"/>
                    <a:pt x="2563" y="22445"/>
                    <a:pt x="2532" y="22379"/>
                  </a:cubicBezTo>
                  <a:cubicBezTo>
                    <a:pt x="2494" y="22397"/>
                    <a:pt x="2457" y="22414"/>
                    <a:pt x="2422" y="22428"/>
                  </a:cubicBezTo>
                  <a:cubicBezTo>
                    <a:pt x="2389" y="22411"/>
                    <a:pt x="2367" y="22400"/>
                    <a:pt x="2341" y="22386"/>
                  </a:cubicBezTo>
                  <a:cubicBezTo>
                    <a:pt x="2279" y="22433"/>
                    <a:pt x="2217" y="22480"/>
                    <a:pt x="2209" y="22540"/>
                  </a:cubicBezTo>
                  <a:lnTo>
                    <a:pt x="2209" y="22540"/>
                  </a:lnTo>
                  <a:cubicBezTo>
                    <a:pt x="2213" y="22539"/>
                    <a:pt x="2216" y="22538"/>
                    <a:pt x="2220" y="22538"/>
                  </a:cubicBezTo>
                  <a:cubicBezTo>
                    <a:pt x="2221" y="22538"/>
                    <a:pt x="2221" y="22538"/>
                    <a:pt x="2222" y="22538"/>
                  </a:cubicBezTo>
                  <a:cubicBezTo>
                    <a:pt x="2230" y="22538"/>
                    <a:pt x="2239" y="22550"/>
                    <a:pt x="2208" y="22558"/>
                  </a:cubicBezTo>
                  <a:cubicBezTo>
                    <a:pt x="2208" y="22561"/>
                    <a:pt x="2203" y="22562"/>
                    <a:pt x="2194" y="22562"/>
                  </a:cubicBezTo>
                  <a:cubicBezTo>
                    <a:pt x="2180" y="22562"/>
                    <a:pt x="2157" y="22560"/>
                    <a:pt x="2135" y="22557"/>
                  </a:cubicBezTo>
                  <a:cubicBezTo>
                    <a:pt x="2147" y="22554"/>
                    <a:pt x="2159" y="22551"/>
                    <a:pt x="2171" y="22548"/>
                  </a:cubicBezTo>
                  <a:lnTo>
                    <a:pt x="2171" y="22548"/>
                  </a:lnTo>
                  <a:cubicBezTo>
                    <a:pt x="2182" y="22551"/>
                    <a:pt x="2195" y="22555"/>
                    <a:pt x="2208" y="22558"/>
                  </a:cubicBezTo>
                  <a:cubicBezTo>
                    <a:pt x="2208" y="22552"/>
                    <a:pt x="2208" y="22546"/>
                    <a:pt x="2209" y="22540"/>
                  </a:cubicBezTo>
                  <a:lnTo>
                    <a:pt x="2209" y="22540"/>
                  </a:lnTo>
                  <a:cubicBezTo>
                    <a:pt x="2196" y="22542"/>
                    <a:pt x="2183" y="22545"/>
                    <a:pt x="2171" y="22548"/>
                  </a:cubicBezTo>
                  <a:lnTo>
                    <a:pt x="2171" y="22548"/>
                  </a:lnTo>
                  <a:cubicBezTo>
                    <a:pt x="2096" y="22528"/>
                    <a:pt x="2069" y="22521"/>
                    <a:pt x="2041" y="22513"/>
                  </a:cubicBezTo>
                  <a:cubicBezTo>
                    <a:pt x="2035" y="22517"/>
                    <a:pt x="2029" y="22523"/>
                    <a:pt x="2020" y="22526"/>
                  </a:cubicBezTo>
                  <a:cubicBezTo>
                    <a:pt x="1958" y="22541"/>
                    <a:pt x="1895" y="22558"/>
                    <a:pt x="1823" y="22572"/>
                  </a:cubicBezTo>
                  <a:cubicBezTo>
                    <a:pt x="1821" y="22600"/>
                    <a:pt x="1820" y="22626"/>
                    <a:pt x="1820" y="22648"/>
                  </a:cubicBezTo>
                  <a:cubicBezTo>
                    <a:pt x="1680" y="22632"/>
                    <a:pt x="1548" y="22617"/>
                    <a:pt x="1412" y="22601"/>
                  </a:cubicBezTo>
                  <a:cubicBezTo>
                    <a:pt x="1407" y="22629"/>
                    <a:pt x="1398" y="22657"/>
                    <a:pt x="1387" y="22697"/>
                  </a:cubicBezTo>
                  <a:cubicBezTo>
                    <a:pt x="1359" y="22697"/>
                    <a:pt x="1320" y="22692"/>
                    <a:pt x="1290" y="22692"/>
                  </a:cubicBezTo>
                  <a:cubicBezTo>
                    <a:pt x="1272" y="22692"/>
                    <a:pt x="1257" y="22694"/>
                    <a:pt x="1249" y="22700"/>
                  </a:cubicBezTo>
                  <a:cubicBezTo>
                    <a:pt x="1226" y="22714"/>
                    <a:pt x="1206" y="22719"/>
                    <a:pt x="1189" y="22719"/>
                  </a:cubicBezTo>
                  <a:cubicBezTo>
                    <a:pt x="1162" y="22719"/>
                    <a:pt x="1139" y="22708"/>
                    <a:pt x="1114" y="22695"/>
                  </a:cubicBezTo>
                  <a:cubicBezTo>
                    <a:pt x="1093" y="22717"/>
                    <a:pt x="1073" y="22741"/>
                    <a:pt x="1049" y="22767"/>
                  </a:cubicBezTo>
                  <a:cubicBezTo>
                    <a:pt x="998" y="22748"/>
                    <a:pt x="959" y="22736"/>
                    <a:pt x="917" y="22722"/>
                  </a:cubicBezTo>
                  <a:cubicBezTo>
                    <a:pt x="902" y="22759"/>
                    <a:pt x="890" y="22789"/>
                    <a:pt x="874" y="22829"/>
                  </a:cubicBezTo>
                  <a:cubicBezTo>
                    <a:pt x="761" y="22806"/>
                    <a:pt x="659" y="22789"/>
                    <a:pt x="565" y="22767"/>
                  </a:cubicBezTo>
                  <a:cubicBezTo>
                    <a:pt x="512" y="22804"/>
                    <a:pt x="466" y="22837"/>
                    <a:pt x="415" y="22873"/>
                  </a:cubicBezTo>
                  <a:cubicBezTo>
                    <a:pt x="343" y="22854"/>
                    <a:pt x="284" y="22838"/>
                    <a:pt x="218" y="22820"/>
                  </a:cubicBezTo>
                  <a:cubicBezTo>
                    <a:pt x="153" y="22838"/>
                    <a:pt x="80" y="22859"/>
                    <a:pt x="0" y="22879"/>
                  </a:cubicBezTo>
                  <a:cubicBezTo>
                    <a:pt x="93" y="22969"/>
                    <a:pt x="175" y="23048"/>
                    <a:pt x="261" y="23131"/>
                  </a:cubicBezTo>
                  <a:cubicBezTo>
                    <a:pt x="261" y="23131"/>
                    <a:pt x="240" y="23141"/>
                    <a:pt x="196" y="23163"/>
                  </a:cubicBezTo>
                  <a:cubicBezTo>
                    <a:pt x="319" y="23175"/>
                    <a:pt x="421" y="23184"/>
                    <a:pt x="502" y="23191"/>
                  </a:cubicBezTo>
                  <a:cubicBezTo>
                    <a:pt x="536" y="23263"/>
                    <a:pt x="564" y="23321"/>
                    <a:pt x="603" y="23403"/>
                  </a:cubicBezTo>
                  <a:cubicBezTo>
                    <a:pt x="665" y="23360"/>
                    <a:pt x="705" y="23332"/>
                    <a:pt x="739" y="23309"/>
                  </a:cubicBezTo>
                  <a:cubicBezTo>
                    <a:pt x="817" y="23329"/>
                    <a:pt x="877" y="23346"/>
                    <a:pt x="942" y="23363"/>
                  </a:cubicBezTo>
                  <a:cubicBezTo>
                    <a:pt x="962" y="23318"/>
                    <a:pt x="976" y="23285"/>
                    <a:pt x="990" y="23251"/>
                  </a:cubicBezTo>
                  <a:cubicBezTo>
                    <a:pt x="1030" y="23256"/>
                    <a:pt x="1059" y="23260"/>
                    <a:pt x="1099" y="23266"/>
                  </a:cubicBezTo>
                  <a:cubicBezTo>
                    <a:pt x="1093" y="23321"/>
                    <a:pt x="1087" y="23372"/>
                    <a:pt x="1083" y="23418"/>
                  </a:cubicBezTo>
                  <a:cubicBezTo>
                    <a:pt x="1121" y="23441"/>
                    <a:pt x="1145" y="23454"/>
                    <a:pt x="1146" y="23456"/>
                  </a:cubicBezTo>
                  <a:cubicBezTo>
                    <a:pt x="1155" y="23457"/>
                    <a:pt x="1163" y="23457"/>
                    <a:pt x="1172" y="23457"/>
                  </a:cubicBezTo>
                  <a:cubicBezTo>
                    <a:pt x="1230" y="23457"/>
                    <a:pt x="1280" y="23438"/>
                    <a:pt x="1323" y="23438"/>
                  </a:cubicBezTo>
                  <a:cubicBezTo>
                    <a:pt x="1352" y="23438"/>
                    <a:pt x="1378" y="23446"/>
                    <a:pt x="1401" y="23477"/>
                  </a:cubicBezTo>
                  <a:cubicBezTo>
                    <a:pt x="1436" y="23466"/>
                    <a:pt x="1471" y="23454"/>
                    <a:pt x="1505" y="23444"/>
                  </a:cubicBezTo>
                  <a:cubicBezTo>
                    <a:pt x="1526" y="23454"/>
                    <a:pt x="1546" y="23465"/>
                    <a:pt x="1601" y="23490"/>
                  </a:cubicBezTo>
                  <a:lnTo>
                    <a:pt x="1691" y="23401"/>
                  </a:lnTo>
                  <a:lnTo>
                    <a:pt x="1736" y="23419"/>
                  </a:lnTo>
                  <a:cubicBezTo>
                    <a:pt x="1716" y="23446"/>
                    <a:pt x="1695" y="23474"/>
                    <a:pt x="1677" y="23496"/>
                  </a:cubicBezTo>
                  <a:cubicBezTo>
                    <a:pt x="1704" y="23527"/>
                    <a:pt x="1730" y="23554"/>
                    <a:pt x="1754" y="23581"/>
                  </a:cubicBezTo>
                  <a:cubicBezTo>
                    <a:pt x="1802" y="23581"/>
                    <a:pt x="1845" y="23579"/>
                    <a:pt x="1949" y="23579"/>
                  </a:cubicBezTo>
                  <a:cubicBezTo>
                    <a:pt x="1985" y="23559"/>
                    <a:pt x="2051" y="23521"/>
                    <a:pt x="2107" y="23487"/>
                  </a:cubicBezTo>
                  <a:cubicBezTo>
                    <a:pt x="2111" y="23494"/>
                    <a:pt x="2125" y="23515"/>
                    <a:pt x="2133" y="23531"/>
                  </a:cubicBezTo>
                  <a:cubicBezTo>
                    <a:pt x="2216" y="23527"/>
                    <a:pt x="2289" y="23522"/>
                    <a:pt x="2358" y="23519"/>
                  </a:cubicBezTo>
                  <a:cubicBezTo>
                    <a:pt x="2375" y="23493"/>
                    <a:pt x="2388" y="23472"/>
                    <a:pt x="2406" y="23441"/>
                  </a:cubicBezTo>
                  <a:cubicBezTo>
                    <a:pt x="2450" y="23493"/>
                    <a:pt x="2486" y="23535"/>
                    <a:pt x="2523" y="23578"/>
                  </a:cubicBezTo>
                  <a:cubicBezTo>
                    <a:pt x="2598" y="23587"/>
                    <a:pt x="2673" y="23587"/>
                    <a:pt x="2750" y="23593"/>
                  </a:cubicBezTo>
                  <a:cubicBezTo>
                    <a:pt x="2760" y="23575"/>
                    <a:pt x="2773" y="23553"/>
                    <a:pt x="2785" y="23532"/>
                  </a:cubicBezTo>
                  <a:cubicBezTo>
                    <a:pt x="2843" y="23527"/>
                    <a:pt x="2894" y="23522"/>
                    <a:pt x="2943" y="23518"/>
                  </a:cubicBezTo>
                  <a:cubicBezTo>
                    <a:pt x="2960" y="23541"/>
                    <a:pt x="2973" y="23560"/>
                    <a:pt x="2994" y="23588"/>
                  </a:cubicBezTo>
                  <a:cubicBezTo>
                    <a:pt x="3087" y="23563"/>
                    <a:pt x="3172" y="23543"/>
                    <a:pt x="3260" y="23516"/>
                  </a:cubicBezTo>
                  <a:cubicBezTo>
                    <a:pt x="3284" y="23537"/>
                    <a:pt x="3306" y="23559"/>
                    <a:pt x="3325" y="23577"/>
                  </a:cubicBezTo>
                  <a:cubicBezTo>
                    <a:pt x="3441" y="23560"/>
                    <a:pt x="3550" y="23544"/>
                    <a:pt x="3722" y="23519"/>
                  </a:cubicBezTo>
                  <a:cubicBezTo>
                    <a:pt x="3728" y="23509"/>
                    <a:pt x="3749" y="23474"/>
                    <a:pt x="3775" y="23425"/>
                  </a:cubicBezTo>
                  <a:cubicBezTo>
                    <a:pt x="3808" y="23465"/>
                    <a:pt x="3824" y="23482"/>
                    <a:pt x="3833" y="23494"/>
                  </a:cubicBezTo>
                  <a:cubicBezTo>
                    <a:pt x="3927" y="23491"/>
                    <a:pt x="4006" y="23485"/>
                    <a:pt x="4089" y="23478"/>
                  </a:cubicBezTo>
                  <a:cubicBezTo>
                    <a:pt x="4161" y="23472"/>
                    <a:pt x="4268" y="23474"/>
                    <a:pt x="4302" y="23449"/>
                  </a:cubicBezTo>
                  <a:cubicBezTo>
                    <a:pt x="4423" y="23363"/>
                    <a:pt x="4570" y="23381"/>
                    <a:pt x="4715" y="23319"/>
                  </a:cubicBezTo>
                  <a:cubicBezTo>
                    <a:pt x="4752" y="23337"/>
                    <a:pt x="4790" y="23356"/>
                    <a:pt x="4830" y="23375"/>
                  </a:cubicBezTo>
                  <a:cubicBezTo>
                    <a:pt x="4879" y="23334"/>
                    <a:pt x="4914" y="23303"/>
                    <a:pt x="4952" y="23271"/>
                  </a:cubicBezTo>
                  <a:cubicBezTo>
                    <a:pt x="5032" y="23290"/>
                    <a:pt x="5114" y="23312"/>
                    <a:pt x="5191" y="23326"/>
                  </a:cubicBezTo>
                  <a:cubicBezTo>
                    <a:pt x="5239" y="23294"/>
                    <a:pt x="5269" y="23275"/>
                    <a:pt x="5292" y="23260"/>
                  </a:cubicBezTo>
                  <a:cubicBezTo>
                    <a:pt x="5332" y="23262"/>
                    <a:pt x="5369" y="23262"/>
                    <a:pt x="5400" y="23263"/>
                  </a:cubicBezTo>
                  <a:cubicBezTo>
                    <a:pt x="5450" y="23228"/>
                    <a:pt x="5488" y="23203"/>
                    <a:pt x="5525" y="23178"/>
                  </a:cubicBezTo>
                  <a:cubicBezTo>
                    <a:pt x="5564" y="23184"/>
                    <a:pt x="5589" y="23188"/>
                    <a:pt x="5589" y="23188"/>
                  </a:cubicBezTo>
                  <a:cubicBezTo>
                    <a:pt x="5703" y="23144"/>
                    <a:pt x="5795" y="23103"/>
                    <a:pt x="5884" y="23060"/>
                  </a:cubicBezTo>
                  <a:cubicBezTo>
                    <a:pt x="5889" y="23037"/>
                    <a:pt x="5894" y="23015"/>
                    <a:pt x="5897" y="23001"/>
                  </a:cubicBezTo>
                  <a:cubicBezTo>
                    <a:pt x="6007" y="22987"/>
                    <a:pt x="6100" y="22973"/>
                    <a:pt x="6190" y="22960"/>
                  </a:cubicBezTo>
                  <a:cubicBezTo>
                    <a:pt x="6259" y="22894"/>
                    <a:pt x="6353" y="22878"/>
                    <a:pt x="6438" y="22847"/>
                  </a:cubicBezTo>
                  <a:cubicBezTo>
                    <a:pt x="6460" y="22864"/>
                    <a:pt x="6479" y="22881"/>
                    <a:pt x="6499" y="22895"/>
                  </a:cubicBezTo>
                  <a:cubicBezTo>
                    <a:pt x="6529" y="22866"/>
                    <a:pt x="6556" y="22842"/>
                    <a:pt x="6585" y="22816"/>
                  </a:cubicBezTo>
                  <a:cubicBezTo>
                    <a:pt x="6629" y="22814"/>
                    <a:pt x="6663" y="22814"/>
                    <a:pt x="6706" y="22813"/>
                  </a:cubicBezTo>
                  <a:cubicBezTo>
                    <a:pt x="6709" y="22794"/>
                    <a:pt x="6712" y="22776"/>
                    <a:pt x="6715" y="22747"/>
                  </a:cubicBezTo>
                  <a:cubicBezTo>
                    <a:pt x="6775" y="22706"/>
                    <a:pt x="6850" y="22660"/>
                    <a:pt x="6916" y="22610"/>
                  </a:cubicBezTo>
                  <a:cubicBezTo>
                    <a:pt x="7066" y="22588"/>
                    <a:pt x="7205" y="22567"/>
                    <a:pt x="7284" y="22556"/>
                  </a:cubicBezTo>
                  <a:cubicBezTo>
                    <a:pt x="7433" y="22488"/>
                    <a:pt x="7524" y="22442"/>
                    <a:pt x="7648" y="22377"/>
                  </a:cubicBezTo>
                  <a:cubicBezTo>
                    <a:pt x="7651" y="22373"/>
                    <a:pt x="7678" y="22335"/>
                    <a:pt x="7708" y="22297"/>
                  </a:cubicBezTo>
                  <a:lnTo>
                    <a:pt x="7780" y="22297"/>
                  </a:lnTo>
                  <a:cubicBezTo>
                    <a:pt x="7804" y="22272"/>
                    <a:pt x="7829" y="22244"/>
                    <a:pt x="7840" y="22230"/>
                  </a:cubicBezTo>
                  <a:cubicBezTo>
                    <a:pt x="7936" y="22202"/>
                    <a:pt x="8012" y="22182"/>
                    <a:pt x="8132" y="22139"/>
                  </a:cubicBezTo>
                  <a:cubicBezTo>
                    <a:pt x="8143" y="22098"/>
                    <a:pt x="8155" y="22054"/>
                    <a:pt x="8168" y="22005"/>
                  </a:cubicBezTo>
                  <a:cubicBezTo>
                    <a:pt x="8379" y="21923"/>
                    <a:pt x="8569" y="21849"/>
                    <a:pt x="8780" y="21752"/>
                  </a:cubicBezTo>
                  <a:cubicBezTo>
                    <a:pt x="8826" y="21710"/>
                    <a:pt x="8876" y="21627"/>
                    <a:pt x="9000" y="21618"/>
                  </a:cubicBezTo>
                  <a:cubicBezTo>
                    <a:pt x="9041" y="21615"/>
                    <a:pt x="9132" y="21565"/>
                    <a:pt x="9161" y="21527"/>
                  </a:cubicBezTo>
                  <a:cubicBezTo>
                    <a:pt x="9257" y="21406"/>
                    <a:pt x="9394" y="21337"/>
                    <a:pt x="9519" y="21261"/>
                  </a:cubicBezTo>
                  <a:cubicBezTo>
                    <a:pt x="9684" y="21158"/>
                    <a:pt x="9799" y="21025"/>
                    <a:pt x="9922" y="20905"/>
                  </a:cubicBezTo>
                  <a:cubicBezTo>
                    <a:pt x="10156" y="20825"/>
                    <a:pt x="10153" y="20819"/>
                    <a:pt x="10249" y="20708"/>
                  </a:cubicBezTo>
                  <a:cubicBezTo>
                    <a:pt x="10403" y="20643"/>
                    <a:pt x="10556" y="20583"/>
                    <a:pt x="10705" y="20512"/>
                  </a:cubicBezTo>
                  <a:cubicBezTo>
                    <a:pt x="10731" y="20484"/>
                    <a:pt x="10770" y="20438"/>
                    <a:pt x="10814" y="20397"/>
                  </a:cubicBezTo>
                  <a:cubicBezTo>
                    <a:pt x="10859" y="20356"/>
                    <a:pt x="10911" y="20318"/>
                    <a:pt x="10956" y="20282"/>
                  </a:cubicBezTo>
                  <a:cubicBezTo>
                    <a:pt x="10948" y="20250"/>
                    <a:pt x="10943" y="20232"/>
                    <a:pt x="10934" y="20202"/>
                  </a:cubicBezTo>
                  <a:cubicBezTo>
                    <a:pt x="11006" y="20154"/>
                    <a:pt x="11090" y="20072"/>
                    <a:pt x="11133" y="20068"/>
                  </a:cubicBezTo>
                  <a:cubicBezTo>
                    <a:pt x="11227" y="20059"/>
                    <a:pt x="11233" y="19920"/>
                    <a:pt x="11312" y="19920"/>
                  </a:cubicBezTo>
                  <a:cubicBezTo>
                    <a:pt x="11316" y="19920"/>
                    <a:pt x="11320" y="19920"/>
                    <a:pt x="11324" y="19921"/>
                  </a:cubicBezTo>
                  <a:cubicBezTo>
                    <a:pt x="11324" y="19921"/>
                    <a:pt x="11324" y="19921"/>
                    <a:pt x="11325" y="19921"/>
                  </a:cubicBezTo>
                  <a:cubicBezTo>
                    <a:pt x="11332" y="19921"/>
                    <a:pt x="11368" y="19891"/>
                    <a:pt x="11371" y="19882"/>
                  </a:cubicBezTo>
                  <a:cubicBezTo>
                    <a:pt x="11402" y="19781"/>
                    <a:pt x="11510" y="19728"/>
                    <a:pt x="11580" y="19651"/>
                  </a:cubicBezTo>
                  <a:cubicBezTo>
                    <a:pt x="11561" y="19604"/>
                    <a:pt x="11553" y="19577"/>
                    <a:pt x="11567" y="19544"/>
                  </a:cubicBezTo>
                  <a:lnTo>
                    <a:pt x="11567" y="19544"/>
                  </a:lnTo>
                  <a:cubicBezTo>
                    <a:pt x="11623" y="19572"/>
                    <a:pt x="11707" y="19616"/>
                    <a:pt x="11799" y="19663"/>
                  </a:cubicBezTo>
                  <a:cubicBezTo>
                    <a:pt x="11910" y="19787"/>
                    <a:pt x="11911" y="19784"/>
                    <a:pt x="12097" y="19875"/>
                  </a:cubicBezTo>
                  <a:cubicBezTo>
                    <a:pt x="12275" y="19965"/>
                    <a:pt x="12442" y="20069"/>
                    <a:pt x="12545" y="20193"/>
                  </a:cubicBezTo>
                  <a:cubicBezTo>
                    <a:pt x="12688" y="20256"/>
                    <a:pt x="12800" y="20305"/>
                    <a:pt x="12907" y="20353"/>
                  </a:cubicBezTo>
                  <a:cubicBezTo>
                    <a:pt x="12979" y="20371"/>
                    <a:pt x="13051" y="20387"/>
                    <a:pt x="13131" y="20406"/>
                  </a:cubicBezTo>
                  <a:cubicBezTo>
                    <a:pt x="13123" y="20427"/>
                    <a:pt x="13118" y="20441"/>
                    <a:pt x="13113" y="20455"/>
                  </a:cubicBezTo>
                  <a:cubicBezTo>
                    <a:pt x="13112" y="20455"/>
                    <a:pt x="13112" y="20455"/>
                    <a:pt x="13111" y="20455"/>
                  </a:cubicBezTo>
                  <a:cubicBezTo>
                    <a:pt x="13077" y="20455"/>
                    <a:pt x="13013" y="20421"/>
                    <a:pt x="12983" y="20421"/>
                  </a:cubicBezTo>
                  <a:cubicBezTo>
                    <a:pt x="12963" y="20421"/>
                    <a:pt x="12956" y="20435"/>
                    <a:pt x="12979" y="20481"/>
                  </a:cubicBezTo>
                  <a:cubicBezTo>
                    <a:pt x="13215" y="20559"/>
                    <a:pt x="13226" y="20569"/>
                    <a:pt x="13434" y="20719"/>
                  </a:cubicBezTo>
                  <a:cubicBezTo>
                    <a:pt x="13538" y="20793"/>
                    <a:pt x="13651" y="20883"/>
                    <a:pt x="13792" y="20883"/>
                  </a:cubicBezTo>
                  <a:cubicBezTo>
                    <a:pt x="13794" y="20883"/>
                    <a:pt x="13797" y="20883"/>
                    <a:pt x="13799" y="20883"/>
                  </a:cubicBezTo>
                  <a:cubicBezTo>
                    <a:pt x="13805" y="20884"/>
                    <a:pt x="13821" y="20900"/>
                    <a:pt x="13834" y="20912"/>
                  </a:cubicBezTo>
                  <a:cubicBezTo>
                    <a:pt x="13796" y="20937"/>
                    <a:pt x="13756" y="20962"/>
                    <a:pt x="13700" y="20996"/>
                  </a:cubicBezTo>
                  <a:cubicBezTo>
                    <a:pt x="13777" y="21005"/>
                    <a:pt x="13813" y="21009"/>
                    <a:pt x="13852" y="21014"/>
                  </a:cubicBezTo>
                  <a:cubicBezTo>
                    <a:pt x="13877" y="21009"/>
                    <a:pt x="13905" y="21005"/>
                    <a:pt x="13952" y="20997"/>
                  </a:cubicBezTo>
                  <a:cubicBezTo>
                    <a:pt x="13981" y="21055"/>
                    <a:pt x="14003" y="21095"/>
                    <a:pt x="14022" y="21131"/>
                  </a:cubicBezTo>
                  <a:cubicBezTo>
                    <a:pt x="14078" y="21134"/>
                    <a:pt x="14114" y="21136"/>
                    <a:pt x="14149" y="21137"/>
                  </a:cubicBezTo>
                  <a:cubicBezTo>
                    <a:pt x="14190" y="21171"/>
                    <a:pt x="14225" y="21199"/>
                    <a:pt x="14258" y="21226"/>
                  </a:cubicBezTo>
                  <a:cubicBezTo>
                    <a:pt x="14274" y="21221"/>
                    <a:pt x="14293" y="21218"/>
                    <a:pt x="14311" y="21215"/>
                  </a:cubicBezTo>
                  <a:lnTo>
                    <a:pt x="14325" y="21234"/>
                  </a:lnTo>
                  <a:lnTo>
                    <a:pt x="14266" y="21234"/>
                  </a:lnTo>
                  <a:cubicBezTo>
                    <a:pt x="14311" y="21280"/>
                    <a:pt x="14458" y="21382"/>
                    <a:pt x="14540" y="21411"/>
                  </a:cubicBezTo>
                  <a:cubicBezTo>
                    <a:pt x="14540" y="21411"/>
                    <a:pt x="14540" y="21411"/>
                    <a:pt x="14540" y="21412"/>
                  </a:cubicBezTo>
                  <a:lnTo>
                    <a:pt x="14540" y="21412"/>
                  </a:lnTo>
                  <a:cubicBezTo>
                    <a:pt x="14540" y="21411"/>
                    <a:pt x="14541" y="21411"/>
                    <a:pt x="14541" y="21411"/>
                  </a:cubicBezTo>
                  <a:lnTo>
                    <a:pt x="14541" y="21411"/>
                  </a:lnTo>
                  <a:cubicBezTo>
                    <a:pt x="14586" y="21412"/>
                    <a:pt x="14626" y="21427"/>
                    <a:pt x="14665" y="21443"/>
                  </a:cubicBezTo>
                  <a:lnTo>
                    <a:pt x="14661" y="21465"/>
                  </a:lnTo>
                  <a:lnTo>
                    <a:pt x="14545" y="21430"/>
                  </a:lnTo>
                  <a:lnTo>
                    <a:pt x="14545" y="21430"/>
                  </a:lnTo>
                  <a:cubicBezTo>
                    <a:pt x="14571" y="21502"/>
                    <a:pt x="14670" y="21538"/>
                    <a:pt x="14771" y="21629"/>
                  </a:cubicBezTo>
                  <a:cubicBezTo>
                    <a:pt x="14740" y="21558"/>
                    <a:pt x="14732" y="21539"/>
                    <a:pt x="14718" y="21509"/>
                  </a:cubicBezTo>
                  <a:lnTo>
                    <a:pt x="14718" y="21509"/>
                  </a:lnTo>
                  <a:cubicBezTo>
                    <a:pt x="14761" y="21527"/>
                    <a:pt x="14796" y="21542"/>
                    <a:pt x="14827" y="21555"/>
                  </a:cubicBezTo>
                  <a:cubicBezTo>
                    <a:pt x="14832" y="21584"/>
                    <a:pt x="14836" y="21607"/>
                    <a:pt x="14837" y="21612"/>
                  </a:cubicBezTo>
                  <a:cubicBezTo>
                    <a:pt x="14957" y="21670"/>
                    <a:pt x="15057" y="21718"/>
                    <a:pt x="15157" y="21767"/>
                  </a:cubicBezTo>
                  <a:cubicBezTo>
                    <a:pt x="15182" y="21777"/>
                    <a:pt x="15216" y="21780"/>
                    <a:pt x="15241" y="21785"/>
                  </a:cubicBezTo>
                  <a:cubicBezTo>
                    <a:pt x="15258" y="21768"/>
                    <a:pt x="15270" y="21755"/>
                    <a:pt x="15286" y="21739"/>
                  </a:cubicBezTo>
                  <a:cubicBezTo>
                    <a:pt x="15388" y="21815"/>
                    <a:pt x="15497" y="21785"/>
                    <a:pt x="15630" y="21843"/>
                  </a:cubicBezTo>
                  <a:cubicBezTo>
                    <a:pt x="15600" y="21786"/>
                    <a:pt x="15585" y="21758"/>
                    <a:pt x="15557" y="21708"/>
                  </a:cubicBezTo>
                  <a:lnTo>
                    <a:pt x="15557" y="21708"/>
                  </a:lnTo>
                  <a:cubicBezTo>
                    <a:pt x="15648" y="21746"/>
                    <a:pt x="15717" y="21774"/>
                    <a:pt x="15814" y="21815"/>
                  </a:cubicBezTo>
                  <a:cubicBezTo>
                    <a:pt x="15828" y="21817"/>
                    <a:pt x="15879" y="21823"/>
                    <a:pt x="15967" y="21833"/>
                  </a:cubicBezTo>
                  <a:cubicBezTo>
                    <a:pt x="15914" y="21855"/>
                    <a:pt x="15892" y="21864"/>
                    <a:pt x="15831" y="21891"/>
                  </a:cubicBezTo>
                  <a:cubicBezTo>
                    <a:pt x="15941" y="21899"/>
                    <a:pt x="15995" y="21904"/>
                    <a:pt x="16056" y="21910"/>
                  </a:cubicBezTo>
                  <a:cubicBezTo>
                    <a:pt x="16157" y="21970"/>
                    <a:pt x="16270" y="22020"/>
                    <a:pt x="16379" y="22067"/>
                  </a:cubicBezTo>
                  <a:cubicBezTo>
                    <a:pt x="16453" y="22064"/>
                    <a:pt x="16520" y="22053"/>
                    <a:pt x="16589" y="22053"/>
                  </a:cubicBezTo>
                  <a:cubicBezTo>
                    <a:pt x="16627" y="22053"/>
                    <a:pt x="16665" y="22056"/>
                    <a:pt x="16706" y="22066"/>
                  </a:cubicBezTo>
                  <a:cubicBezTo>
                    <a:pt x="16722" y="22058"/>
                    <a:pt x="16740" y="22052"/>
                    <a:pt x="16757" y="22046"/>
                  </a:cubicBezTo>
                  <a:lnTo>
                    <a:pt x="16775" y="22061"/>
                  </a:lnTo>
                  <a:lnTo>
                    <a:pt x="16713" y="22073"/>
                  </a:lnTo>
                  <a:cubicBezTo>
                    <a:pt x="16710" y="22070"/>
                    <a:pt x="16706" y="22066"/>
                    <a:pt x="16706" y="22066"/>
                  </a:cubicBezTo>
                  <a:cubicBezTo>
                    <a:pt x="16703" y="22089"/>
                    <a:pt x="16696" y="22110"/>
                    <a:pt x="16684" y="22148"/>
                  </a:cubicBezTo>
                  <a:cubicBezTo>
                    <a:pt x="16774" y="22148"/>
                    <a:pt x="16828" y="22147"/>
                    <a:pt x="16880" y="22147"/>
                  </a:cubicBezTo>
                  <a:lnTo>
                    <a:pt x="17119" y="22239"/>
                  </a:lnTo>
                  <a:cubicBezTo>
                    <a:pt x="17153" y="22201"/>
                    <a:pt x="17175" y="22174"/>
                    <a:pt x="17214" y="22130"/>
                  </a:cubicBezTo>
                  <a:cubicBezTo>
                    <a:pt x="17230" y="22180"/>
                    <a:pt x="17236" y="22202"/>
                    <a:pt x="17243" y="22222"/>
                  </a:cubicBezTo>
                  <a:cubicBezTo>
                    <a:pt x="17294" y="22219"/>
                    <a:pt x="17342" y="22216"/>
                    <a:pt x="17387" y="22213"/>
                  </a:cubicBezTo>
                  <a:cubicBezTo>
                    <a:pt x="17414" y="22252"/>
                    <a:pt x="17433" y="22283"/>
                    <a:pt x="17467" y="22336"/>
                  </a:cubicBezTo>
                  <a:cubicBezTo>
                    <a:pt x="17527" y="22302"/>
                    <a:pt x="17561" y="22285"/>
                    <a:pt x="17595" y="22266"/>
                  </a:cubicBezTo>
                  <a:cubicBezTo>
                    <a:pt x="17667" y="22298"/>
                    <a:pt x="17742" y="22316"/>
                    <a:pt x="17830" y="22347"/>
                  </a:cubicBezTo>
                  <a:cubicBezTo>
                    <a:pt x="17874" y="22325"/>
                    <a:pt x="17915" y="22304"/>
                    <a:pt x="17954" y="22285"/>
                  </a:cubicBezTo>
                  <a:cubicBezTo>
                    <a:pt x="17934" y="22276"/>
                    <a:pt x="17918" y="22266"/>
                    <a:pt x="17902" y="22255"/>
                  </a:cubicBezTo>
                  <a:lnTo>
                    <a:pt x="17926" y="22247"/>
                  </a:lnTo>
                  <a:lnTo>
                    <a:pt x="17965" y="22282"/>
                  </a:lnTo>
                  <a:cubicBezTo>
                    <a:pt x="17959" y="22283"/>
                    <a:pt x="17954" y="22285"/>
                    <a:pt x="17954" y="22285"/>
                  </a:cubicBezTo>
                  <a:cubicBezTo>
                    <a:pt x="18020" y="22280"/>
                    <a:pt x="18082" y="22276"/>
                    <a:pt x="18161" y="22270"/>
                  </a:cubicBezTo>
                  <a:lnTo>
                    <a:pt x="18161" y="22270"/>
                  </a:lnTo>
                  <a:cubicBezTo>
                    <a:pt x="18120" y="22308"/>
                    <a:pt x="18095" y="22332"/>
                    <a:pt x="18048" y="22376"/>
                  </a:cubicBezTo>
                  <a:cubicBezTo>
                    <a:pt x="18171" y="22360"/>
                    <a:pt x="18251" y="22350"/>
                    <a:pt x="18274" y="22347"/>
                  </a:cubicBezTo>
                  <a:cubicBezTo>
                    <a:pt x="18395" y="22367"/>
                    <a:pt x="18468" y="22380"/>
                    <a:pt x="18544" y="22394"/>
                  </a:cubicBezTo>
                  <a:cubicBezTo>
                    <a:pt x="18549" y="22363"/>
                    <a:pt x="18554" y="22345"/>
                    <a:pt x="18552" y="22329"/>
                  </a:cubicBezTo>
                  <a:lnTo>
                    <a:pt x="18552" y="22329"/>
                  </a:lnTo>
                  <a:cubicBezTo>
                    <a:pt x="18588" y="22345"/>
                    <a:pt x="18621" y="22358"/>
                    <a:pt x="18642" y="22369"/>
                  </a:cubicBezTo>
                  <a:cubicBezTo>
                    <a:pt x="18716" y="22352"/>
                    <a:pt x="18786" y="22339"/>
                    <a:pt x="18875" y="22320"/>
                  </a:cubicBezTo>
                  <a:cubicBezTo>
                    <a:pt x="18879" y="22373"/>
                    <a:pt x="18882" y="22405"/>
                    <a:pt x="18885" y="22436"/>
                  </a:cubicBezTo>
                  <a:cubicBezTo>
                    <a:pt x="18928" y="22450"/>
                    <a:pt x="18966" y="22455"/>
                    <a:pt x="19001" y="22455"/>
                  </a:cubicBezTo>
                  <a:cubicBezTo>
                    <a:pt x="19117" y="22455"/>
                    <a:pt x="19203" y="22398"/>
                    <a:pt x="19340" y="22398"/>
                  </a:cubicBezTo>
                  <a:cubicBezTo>
                    <a:pt x="19351" y="22398"/>
                    <a:pt x="19364" y="22399"/>
                    <a:pt x="19376" y="22400"/>
                  </a:cubicBezTo>
                  <a:cubicBezTo>
                    <a:pt x="19388" y="22414"/>
                    <a:pt x="19409" y="22439"/>
                    <a:pt x="19459" y="22500"/>
                  </a:cubicBezTo>
                  <a:cubicBezTo>
                    <a:pt x="19519" y="22451"/>
                    <a:pt x="19551" y="22425"/>
                    <a:pt x="19581" y="22401"/>
                  </a:cubicBezTo>
                  <a:cubicBezTo>
                    <a:pt x="19616" y="22417"/>
                    <a:pt x="19635" y="22425"/>
                    <a:pt x="19662" y="22438"/>
                  </a:cubicBezTo>
                  <a:cubicBezTo>
                    <a:pt x="19681" y="22394"/>
                    <a:pt x="19694" y="22363"/>
                    <a:pt x="19712" y="22325"/>
                  </a:cubicBezTo>
                  <a:cubicBezTo>
                    <a:pt x="19754" y="22352"/>
                    <a:pt x="19784" y="22370"/>
                    <a:pt x="19813" y="22389"/>
                  </a:cubicBezTo>
                  <a:cubicBezTo>
                    <a:pt x="19790" y="22403"/>
                    <a:pt x="19768" y="22414"/>
                    <a:pt x="19732" y="22435"/>
                  </a:cubicBezTo>
                  <a:cubicBezTo>
                    <a:pt x="19819" y="22439"/>
                    <a:pt x="19871" y="22442"/>
                    <a:pt x="19919" y="22445"/>
                  </a:cubicBezTo>
                  <a:cubicBezTo>
                    <a:pt x="19938" y="22422"/>
                    <a:pt x="19954" y="22401"/>
                    <a:pt x="19972" y="22379"/>
                  </a:cubicBezTo>
                  <a:cubicBezTo>
                    <a:pt x="20006" y="22383"/>
                    <a:pt x="20037" y="22388"/>
                    <a:pt x="20074" y="22391"/>
                  </a:cubicBezTo>
                  <a:cubicBezTo>
                    <a:pt x="20052" y="22411"/>
                    <a:pt x="20035" y="22426"/>
                    <a:pt x="19999" y="22461"/>
                  </a:cubicBezTo>
                  <a:cubicBezTo>
                    <a:pt x="20152" y="22447"/>
                    <a:pt x="20278" y="22436"/>
                    <a:pt x="20391" y="22426"/>
                  </a:cubicBezTo>
                  <a:cubicBezTo>
                    <a:pt x="20411" y="22403"/>
                    <a:pt x="20424" y="22385"/>
                    <a:pt x="20433" y="22376"/>
                  </a:cubicBezTo>
                  <a:cubicBezTo>
                    <a:pt x="20493" y="22391"/>
                    <a:pt x="20537" y="22403"/>
                    <a:pt x="20580" y="22413"/>
                  </a:cubicBezTo>
                  <a:cubicBezTo>
                    <a:pt x="20605" y="22382"/>
                    <a:pt x="20621" y="22363"/>
                    <a:pt x="20639" y="22339"/>
                  </a:cubicBezTo>
                  <a:cubicBezTo>
                    <a:pt x="20687" y="22367"/>
                    <a:pt x="20731" y="22392"/>
                    <a:pt x="20786" y="22423"/>
                  </a:cubicBezTo>
                  <a:cubicBezTo>
                    <a:pt x="20803" y="22385"/>
                    <a:pt x="20820" y="22351"/>
                    <a:pt x="20837" y="22311"/>
                  </a:cubicBezTo>
                  <a:cubicBezTo>
                    <a:pt x="20886" y="22337"/>
                    <a:pt x="20930" y="22356"/>
                    <a:pt x="20972" y="22356"/>
                  </a:cubicBezTo>
                  <a:cubicBezTo>
                    <a:pt x="21006" y="22356"/>
                    <a:pt x="21039" y="22343"/>
                    <a:pt x="21073" y="22311"/>
                  </a:cubicBezTo>
                  <a:cubicBezTo>
                    <a:pt x="21052" y="22305"/>
                    <a:pt x="21036" y="22298"/>
                    <a:pt x="21018" y="22291"/>
                  </a:cubicBezTo>
                  <a:lnTo>
                    <a:pt x="21039" y="22279"/>
                  </a:lnTo>
                  <a:lnTo>
                    <a:pt x="21083" y="22307"/>
                  </a:lnTo>
                  <a:cubicBezTo>
                    <a:pt x="21079" y="22308"/>
                    <a:pt x="21075" y="22311"/>
                    <a:pt x="21073" y="22311"/>
                  </a:cubicBezTo>
                  <a:lnTo>
                    <a:pt x="21073" y="22311"/>
                  </a:lnTo>
                  <a:cubicBezTo>
                    <a:pt x="21135" y="22301"/>
                    <a:pt x="21192" y="22291"/>
                    <a:pt x="21255" y="22279"/>
                  </a:cubicBezTo>
                  <a:cubicBezTo>
                    <a:pt x="21280" y="22298"/>
                    <a:pt x="21313" y="22304"/>
                    <a:pt x="21355" y="22304"/>
                  </a:cubicBezTo>
                  <a:cubicBezTo>
                    <a:pt x="21408" y="22304"/>
                    <a:pt x="21476" y="22295"/>
                    <a:pt x="21559" y="22295"/>
                  </a:cubicBezTo>
                  <a:cubicBezTo>
                    <a:pt x="21563" y="22295"/>
                    <a:pt x="21566" y="22295"/>
                    <a:pt x="21570" y="22295"/>
                  </a:cubicBezTo>
                  <a:cubicBezTo>
                    <a:pt x="21579" y="22283"/>
                    <a:pt x="21601" y="22251"/>
                    <a:pt x="21624" y="22219"/>
                  </a:cubicBezTo>
                  <a:cubicBezTo>
                    <a:pt x="21676" y="22263"/>
                    <a:pt x="21711" y="22295"/>
                    <a:pt x="21751" y="22327"/>
                  </a:cubicBezTo>
                  <a:cubicBezTo>
                    <a:pt x="21807" y="22298"/>
                    <a:pt x="21852" y="22273"/>
                    <a:pt x="21913" y="22242"/>
                  </a:cubicBezTo>
                  <a:cubicBezTo>
                    <a:pt x="21974" y="22239"/>
                    <a:pt x="22045" y="22238"/>
                    <a:pt x="22114" y="22235"/>
                  </a:cubicBezTo>
                  <a:cubicBezTo>
                    <a:pt x="22124" y="22213"/>
                    <a:pt x="22132" y="22197"/>
                    <a:pt x="22138" y="22180"/>
                  </a:cubicBezTo>
                  <a:cubicBezTo>
                    <a:pt x="22217" y="22167"/>
                    <a:pt x="22292" y="22154"/>
                    <a:pt x="22438" y="22129"/>
                  </a:cubicBezTo>
                  <a:cubicBezTo>
                    <a:pt x="22441" y="22133"/>
                    <a:pt x="22458" y="22167"/>
                    <a:pt x="22482" y="22214"/>
                  </a:cubicBezTo>
                  <a:cubicBezTo>
                    <a:pt x="22545" y="22152"/>
                    <a:pt x="22581" y="22121"/>
                    <a:pt x="22614" y="22085"/>
                  </a:cubicBezTo>
                  <a:cubicBezTo>
                    <a:pt x="22666" y="22105"/>
                    <a:pt x="22719" y="22127"/>
                    <a:pt x="22776" y="22151"/>
                  </a:cubicBezTo>
                  <a:cubicBezTo>
                    <a:pt x="22845" y="22108"/>
                    <a:pt x="22898" y="22076"/>
                    <a:pt x="22956" y="22042"/>
                  </a:cubicBezTo>
                  <a:cubicBezTo>
                    <a:pt x="23006" y="22052"/>
                    <a:pt x="23048" y="22061"/>
                    <a:pt x="23112" y="22074"/>
                  </a:cubicBezTo>
                  <a:cubicBezTo>
                    <a:pt x="23225" y="22001"/>
                    <a:pt x="23375" y="21958"/>
                    <a:pt x="23572" y="21951"/>
                  </a:cubicBezTo>
                  <a:cubicBezTo>
                    <a:pt x="23537" y="21908"/>
                    <a:pt x="23516" y="21883"/>
                    <a:pt x="23481" y="21840"/>
                  </a:cubicBezTo>
                  <a:lnTo>
                    <a:pt x="23481" y="21840"/>
                  </a:lnTo>
                  <a:cubicBezTo>
                    <a:pt x="23600" y="21857"/>
                    <a:pt x="23694" y="21870"/>
                    <a:pt x="23788" y="21882"/>
                  </a:cubicBezTo>
                  <a:cubicBezTo>
                    <a:pt x="23811" y="21854"/>
                    <a:pt x="23803" y="21809"/>
                    <a:pt x="23872" y="21809"/>
                  </a:cubicBezTo>
                  <a:cubicBezTo>
                    <a:pt x="23885" y="21809"/>
                    <a:pt x="23901" y="21810"/>
                    <a:pt x="23921" y="21814"/>
                  </a:cubicBezTo>
                  <a:cubicBezTo>
                    <a:pt x="23931" y="21845"/>
                    <a:pt x="23943" y="21876"/>
                    <a:pt x="23956" y="21914"/>
                  </a:cubicBezTo>
                  <a:cubicBezTo>
                    <a:pt x="23999" y="21879"/>
                    <a:pt x="24031" y="21852"/>
                    <a:pt x="24062" y="21826"/>
                  </a:cubicBezTo>
                  <a:cubicBezTo>
                    <a:pt x="24093" y="21808"/>
                    <a:pt x="24124" y="21792"/>
                    <a:pt x="24161" y="21773"/>
                  </a:cubicBezTo>
                  <a:cubicBezTo>
                    <a:pt x="24189" y="21804"/>
                    <a:pt x="24205" y="21823"/>
                    <a:pt x="24247" y="21871"/>
                  </a:cubicBezTo>
                  <a:cubicBezTo>
                    <a:pt x="24255" y="21788"/>
                    <a:pt x="24258" y="21743"/>
                    <a:pt x="24262" y="21690"/>
                  </a:cubicBezTo>
                  <a:cubicBezTo>
                    <a:pt x="24303" y="21705"/>
                    <a:pt x="24327" y="21714"/>
                    <a:pt x="24389" y="21738"/>
                  </a:cubicBezTo>
                  <a:cubicBezTo>
                    <a:pt x="24412" y="21702"/>
                    <a:pt x="24437" y="21667"/>
                    <a:pt x="24481" y="21607"/>
                  </a:cubicBezTo>
                  <a:cubicBezTo>
                    <a:pt x="24502" y="21667"/>
                    <a:pt x="24512" y="21698"/>
                    <a:pt x="24521" y="21724"/>
                  </a:cubicBezTo>
                  <a:cubicBezTo>
                    <a:pt x="24562" y="21693"/>
                    <a:pt x="24604" y="21662"/>
                    <a:pt x="24642" y="21632"/>
                  </a:cubicBezTo>
                  <a:cubicBezTo>
                    <a:pt x="24708" y="21654"/>
                    <a:pt x="24754" y="21668"/>
                    <a:pt x="24801" y="21685"/>
                  </a:cubicBezTo>
                  <a:cubicBezTo>
                    <a:pt x="24821" y="21655"/>
                    <a:pt x="24840" y="21627"/>
                    <a:pt x="24861" y="21596"/>
                  </a:cubicBezTo>
                  <a:cubicBezTo>
                    <a:pt x="24906" y="21602"/>
                    <a:pt x="24949" y="21606"/>
                    <a:pt x="24994" y="21606"/>
                  </a:cubicBezTo>
                  <a:cubicBezTo>
                    <a:pt x="25088" y="21606"/>
                    <a:pt x="25182" y="21590"/>
                    <a:pt x="25283" y="21552"/>
                  </a:cubicBezTo>
                  <a:cubicBezTo>
                    <a:pt x="25251" y="21518"/>
                    <a:pt x="25230" y="21496"/>
                    <a:pt x="25193" y="21458"/>
                  </a:cubicBezTo>
                  <a:lnTo>
                    <a:pt x="25193" y="21458"/>
                  </a:lnTo>
                  <a:cubicBezTo>
                    <a:pt x="25296" y="21465"/>
                    <a:pt x="25358" y="21470"/>
                    <a:pt x="25433" y="21476"/>
                  </a:cubicBezTo>
                  <a:cubicBezTo>
                    <a:pt x="25445" y="21429"/>
                    <a:pt x="25455" y="21390"/>
                    <a:pt x="25464" y="21352"/>
                  </a:cubicBezTo>
                  <a:cubicBezTo>
                    <a:pt x="25566" y="21351"/>
                    <a:pt x="25651" y="21351"/>
                    <a:pt x="25733" y="21351"/>
                  </a:cubicBezTo>
                  <a:cubicBezTo>
                    <a:pt x="25753" y="21314"/>
                    <a:pt x="25766" y="21290"/>
                    <a:pt x="25778" y="21268"/>
                  </a:cubicBezTo>
                  <a:cubicBezTo>
                    <a:pt x="25815" y="21273"/>
                    <a:pt x="25852" y="21281"/>
                    <a:pt x="25889" y="21281"/>
                  </a:cubicBezTo>
                  <a:cubicBezTo>
                    <a:pt x="25927" y="21281"/>
                    <a:pt x="25965" y="21272"/>
                    <a:pt x="26004" y="21240"/>
                  </a:cubicBezTo>
                  <a:cubicBezTo>
                    <a:pt x="25982" y="21230"/>
                    <a:pt x="25964" y="21221"/>
                    <a:pt x="25935" y="21206"/>
                  </a:cubicBezTo>
                  <a:cubicBezTo>
                    <a:pt x="26035" y="21178"/>
                    <a:pt x="26120" y="21202"/>
                    <a:pt x="26212" y="21156"/>
                  </a:cubicBezTo>
                  <a:cubicBezTo>
                    <a:pt x="26285" y="21121"/>
                    <a:pt x="26394" y="21100"/>
                    <a:pt x="26488" y="21073"/>
                  </a:cubicBezTo>
                  <a:cubicBezTo>
                    <a:pt x="26473" y="21070"/>
                    <a:pt x="26460" y="21068"/>
                    <a:pt x="26447" y="21067"/>
                  </a:cubicBezTo>
                  <a:cubicBezTo>
                    <a:pt x="26488" y="21052"/>
                    <a:pt x="26529" y="21036"/>
                    <a:pt x="26548" y="21030"/>
                  </a:cubicBezTo>
                  <a:cubicBezTo>
                    <a:pt x="26496" y="20981"/>
                    <a:pt x="26453" y="20943"/>
                    <a:pt x="26401" y="20896"/>
                  </a:cubicBezTo>
                  <a:cubicBezTo>
                    <a:pt x="26460" y="20883"/>
                    <a:pt x="26488" y="20875"/>
                    <a:pt x="26512" y="20869"/>
                  </a:cubicBezTo>
                  <a:cubicBezTo>
                    <a:pt x="26550" y="20911"/>
                    <a:pt x="26585" y="20949"/>
                    <a:pt x="26615" y="20980"/>
                  </a:cubicBezTo>
                  <a:cubicBezTo>
                    <a:pt x="26712" y="20940"/>
                    <a:pt x="26781" y="20911"/>
                    <a:pt x="26852" y="20883"/>
                  </a:cubicBezTo>
                  <a:cubicBezTo>
                    <a:pt x="26860" y="20859"/>
                    <a:pt x="26869" y="20836"/>
                    <a:pt x="26872" y="20830"/>
                  </a:cubicBezTo>
                  <a:cubicBezTo>
                    <a:pt x="26994" y="20781"/>
                    <a:pt x="27096" y="20741"/>
                    <a:pt x="27196" y="20702"/>
                  </a:cubicBezTo>
                  <a:cubicBezTo>
                    <a:pt x="27290" y="20662"/>
                    <a:pt x="27364" y="20618"/>
                    <a:pt x="27419" y="20549"/>
                  </a:cubicBezTo>
                  <a:cubicBezTo>
                    <a:pt x="27459" y="20500"/>
                    <a:pt x="27599" y="20465"/>
                    <a:pt x="27700" y="20421"/>
                  </a:cubicBezTo>
                  <a:cubicBezTo>
                    <a:pt x="27683" y="20325"/>
                    <a:pt x="27668" y="20241"/>
                    <a:pt x="27652" y="20156"/>
                  </a:cubicBezTo>
                  <a:lnTo>
                    <a:pt x="27652" y="20156"/>
                  </a:lnTo>
                  <a:cubicBezTo>
                    <a:pt x="27728" y="20168"/>
                    <a:pt x="27793" y="20177"/>
                    <a:pt x="27859" y="20187"/>
                  </a:cubicBezTo>
                  <a:cubicBezTo>
                    <a:pt x="27790" y="20081"/>
                    <a:pt x="28098" y="19966"/>
                    <a:pt x="27933" y="19869"/>
                  </a:cubicBezTo>
                  <a:cubicBezTo>
                    <a:pt x="27917" y="19866"/>
                    <a:pt x="27865" y="19860"/>
                    <a:pt x="27809" y="19851"/>
                  </a:cubicBezTo>
                  <a:cubicBezTo>
                    <a:pt x="27789" y="19891"/>
                    <a:pt x="27774" y="19919"/>
                    <a:pt x="27748" y="19969"/>
                  </a:cubicBezTo>
                  <a:cubicBezTo>
                    <a:pt x="27723" y="19909"/>
                    <a:pt x="27703" y="19865"/>
                    <a:pt x="27681" y="19812"/>
                  </a:cubicBezTo>
                  <a:cubicBezTo>
                    <a:pt x="27646" y="19844"/>
                    <a:pt x="27617" y="19863"/>
                    <a:pt x="27609" y="19879"/>
                  </a:cubicBezTo>
                  <a:cubicBezTo>
                    <a:pt x="27599" y="19909"/>
                    <a:pt x="27606" y="19938"/>
                    <a:pt x="27600" y="19968"/>
                  </a:cubicBezTo>
                  <a:cubicBezTo>
                    <a:pt x="27599" y="19973"/>
                    <a:pt x="27575" y="19981"/>
                    <a:pt x="27540" y="20000"/>
                  </a:cubicBezTo>
                  <a:cubicBezTo>
                    <a:pt x="27531" y="19950"/>
                    <a:pt x="27522" y="19906"/>
                    <a:pt x="27515" y="19866"/>
                  </a:cubicBezTo>
                  <a:cubicBezTo>
                    <a:pt x="27465" y="19872"/>
                    <a:pt x="27437" y="19875"/>
                    <a:pt x="27402" y="19879"/>
                  </a:cubicBezTo>
                  <a:cubicBezTo>
                    <a:pt x="27389" y="19835"/>
                    <a:pt x="27374" y="19794"/>
                    <a:pt x="27361" y="19751"/>
                  </a:cubicBezTo>
                  <a:lnTo>
                    <a:pt x="27328" y="19759"/>
                  </a:lnTo>
                  <a:cubicBezTo>
                    <a:pt x="27322" y="19797"/>
                    <a:pt x="27318" y="19835"/>
                    <a:pt x="27305" y="19916"/>
                  </a:cubicBezTo>
                  <a:cubicBezTo>
                    <a:pt x="27271" y="19850"/>
                    <a:pt x="27255" y="19819"/>
                    <a:pt x="27234" y="19779"/>
                  </a:cubicBezTo>
                  <a:cubicBezTo>
                    <a:pt x="27150" y="19776"/>
                    <a:pt x="27058" y="19772"/>
                    <a:pt x="26962" y="19769"/>
                  </a:cubicBezTo>
                  <a:cubicBezTo>
                    <a:pt x="26943" y="19809"/>
                    <a:pt x="26931" y="19835"/>
                    <a:pt x="26921" y="19859"/>
                  </a:cubicBezTo>
                  <a:cubicBezTo>
                    <a:pt x="26898" y="19862"/>
                    <a:pt x="26880" y="19864"/>
                    <a:pt x="26863" y="19864"/>
                  </a:cubicBezTo>
                  <a:cubicBezTo>
                    <a:pt x="26753" y="19864"/>
                    <a:pt x="26767" y="19789"/>
                    <a:pt x="26721" y="19759"/>
                  </a:cubicBezTo>
                  <a:cubicBezTo>
                    <a:pt x="26691" y="19766"/>
                    <a:pt x="26672" y="19770"/>
                    <a:pt x="26640" y="19778"/>
                  </a:cubicBezTo>
                  <a:cubicBezTo>
                    <a:pt x="26634" y="19815"/>
                    <a:pt x="26628" y="19853"/>
                    <a:pt x="26621" y="19897"/>
                  </a:cubicBezTo>
                  <a:cubicBezTo>
                    <a:pt x="26566" y="19881"/>
                    <a:pt x="26528" y="19868"/>
                    <a:pt x="26472" y="19850"/>
                  </a:cubicBezTo>
                  <a:cubicBezTo>
                    <a:pt x="26397" y="19876"/>
                    <a:pt x="26312" y="19906"/>
                    <a:pt x="26220" y="19938"/>
                  </a:cubicBezTo>
                  <a:cubicBezTo>
                    <a:pt x="26212" y="19935"/>
                    <a:pt x="26195" y="19931"/>
                    <a:pt x="26181" y="19925"/>
                  </a:cubicBezTo>
                  <a:lnTo>
                    <a:pt x="26062" y="20028"/>
                  </a:lnTo>
                  <a:cubicBezTo>
                    <a:pt x="26001" y="20043"/>
                    <a:pt x="25941" y="20049"/>
                    <a:pt x="25875" y="20062"/>
                  </a:cubicBezTo>
                  <a:cubicBezTo>
                    <a:pt x="25853" y="20088"/>
                    <a:pt x="25828" y="20116"/>
                    <a:pt x="25807" y="20141"/>
                  </a:cubicBezTo>
                  <a:cubicBezTo>
                    <a:pt x="25826" y="20144"/>
                    <a:pt x="25844" y="20150"/>
                    <a:pt x="25863" y="20156"/>
                  </a:cubicBezTo>
                  <a:lnTo>
                    <a:pt x="25845" y="20169"/>
                  </a:lnTo>
                  <a:lnTo>
                    <a:pt x="25798" y="20149"/>
                  </a:lnTo>
                  <a:cubicBezTo>
                    <a:pt x="25803" y="20146"/>
                    <a:pt x="25807" y="20141"/>
                    <a:pt x="25807" y="20141"/>
                  </a:cubicBezTo>
                  <a:lnTo>
                    <a:pt x="25807" y="20141"/>
                  </a:lnTo>
                  <a:cubicBezTo>
                    <a:pt x="25805" y="20141"/>
                    <a:pt x="25804" y="20141"/>
                    <a:pt x="25802" y="20141"/>
                  </a:cubicBezTo>
                  <a:cubicBezTo>
                    <a:pt x="25757" y="20141"/>
                    <a:pt x="25714" y="20130"/>
                    <a:pt x="25670" y="20130"/>
                  </a:cubicBezTo>
                  <a:cubicBezTo>
                    <a:pt x="25637" y="20130"/>
                    <a:pt x="25604" y="20137"/>
                    <a:pt x="25569" y="20160"/>
                  </a:cubicBezTo>
                  <a:cubicBezTo>
                    <a:pt x="25560" y="20184"/>
                    <a:pt x="25551" y="20204"/>
                    <a:pt x="25538" y="20234"/>
                  </a:cubicBezTo>
                  <a:cubicBezTo>
                    <a:pt x="25505" y="20203"/>
                    <a:pt x="25485" y="20184"/>
                    <a:pt x="25464" y="20163"/>
                  </a:cubicBezTo>
                  <a:cubicBezTo>
                    <a:pt x="25355" y="20206"/>
                    <a:pt x="25261" y="20244"/>
                    <a:pt x="25177" y="20277"/>
                  </a:cubicBezTo>
                  <a:cubicBezTo>
                    <a:pt x="25111" y="20277"/>
                    <a:pt x="25048" y="20277"/>
                    <a:pt x="24961" y="20278"/>
                  </a:cubicBezTo>
                  <a:cubicBezTo>
                    <a:pt x="24930" y="20313"/>
                    <a:pt x="24899" y="20349"/>
                    <a:pt x="24873" y="20378"/>
                  </a:cubicBezTo>
                  <a:cubicBezTo>
                    <a:pt x="24737" y="20402"/>
                    <a:pt x="24615" y="20424"/>
                    <a:pt x="24484" y="20446"/>
                  </a:cubicBezTo>
                  <a:cubicBezTo>
                    <a:pt x="24453" y="20484"/>
                    <a:pt x="24421" y="20524"/>
                    <a:pt x="24389" y="20563"/>
                  </a:cubicBezTo>
                  <a:cubicBezTo>
                    <a:pt x="24368" y="20563"/>
                    <a:pt x="24346" y="20562"/>
                    <a:pt x="24323" y="20562"/>
                  </a:cubicBezTo>
                  <a:cubicBezTo>
                    <a:pt x="24198" y="20562"/>
                    <a:pt x="24043" y="20573"/>
                    <a:pt x="23940" y="20603"/>
                  </a:cubicBezTo>
                  <a:cubicBezTo>
                    <a:pt x="23666" y="20683"/>
                    <a:pt x="23384" y="20744"/>
                    <a:pt x="23056" y="20797"/>
                  </a:cubicBezTo>
                  <a:cubicBezTo>
                    <a:pt x="23041" y="20814"/>
                    <a:pt x="23010" y="20847"/>
                    <a:pt x="22981" y="20880"/>
                  </a:cubicBezTo>
                  <a:cubicBezTo>
                    <a:pt x="22915" y="20865"/>
                    <a:pt x="22872" y="20856"/>
                    <a:pt x="22825" y="20846"/>
                  </a:cubicBezTo>
                  <a:cubicBezTo>
                    <a:pt x="22709" y="20921"/>
                    <a:pt x="22561" y="20908"/>
                    <a:pt x="22445" y="20922"/>
                  </a:cubicBezTo>
                  <a:cubicBezTo>
                    <a:pt x="22370" y="20948"/>
                    <a:pt x="22293" y="20991"/>
                    <a:pt x="22246" y="20991"/>
                  </a:cubicBezTo>
                  <a:cubicBezTo>
                    <a:pt x="22242" y="20991"/>
                    <a:pt x="22238" y="20991"/>
                    <a:pt x="22235" y="20990"/>
                  </a:cubicBezTo>
                  <a:cubicBezTo>
                    <a:pt x="22214" y="20986"/>
                    <a:pt x="22194" y="20984"/>
                    <a:pt x="22175" y="20984"/>
                  </a:cubicBezTo>
                  <a:cubicBezTo>
                    <a:pt x="22096" y="20984"/>
                    <a:pt x="22027" y="21012"/>
                    <a:pt x="21948" y="21012"/>
                  </a:cubicBezTo>
                  <a:cubicBezTo>
                    <a:pt x="21945" y="21012"/>
                    <a:pt x="21942" y="21012"/>
                    <a:pt x="21939" y="21012"/>
                  </a:cubicBezTo>
                  <a:cubicBezTo>
                    <a:pt x="21932" y="21012"/>
                    <a:pt x="21925" y="21012"/>
                    <a:pt x="21918" y="21012"/>
                  </a:cubicBezTo>
                  <a:cubicBezTo>
                    <a:pt x="21823" y="21012"/>
                    <a:pt x="21722" y="21038"/>
                    <a:pt x="21624" y="21052"/>
                  </a:cubicBezTo>
                  <a:lnTo>
                    <a:pt x="21277" y="21098"/>
                  </a:lnTo>
                  <a:cubicBezTo>
                    <a:pt x="21172" y="21112"/>
                    <a:pt x="21068" y="21139"/>
                    <a:pt x="20969" y="21139"/>
                  </a:cubicBezTo>
                  <a:cubicBezTo>
                    <a:pt x="20966" y="21139"/>
                    <a:pt x="20963" y="21139"/>
                    <a:pt x="20961" y="21139"/>
                  </a:cubicBezTo>
                  <a:cubicBezTo>
                    <a:pt x="20905" y="21139"/>
                    <a:pt x="20859" y="21167"/>
                    <a:pt x="20803" y="21167"/>
                  </a:cubicBezTo>
                  <a:cubicBezTo>
                    <a:pt x="20779" y="21167"/>
                    <a:pt x="20753" y="21162"/>
                    <a:pt x="20724" y="21148"/>
                  </a:cubicBezTo>
                  <a:cubicBezTo>
                    <a:pt x="20709" y="21140"/>
                    <a:pt x="20687" y="21137"/>
                    <a:pt x="20660" y="21137"/>
                  </a:cubicBezTo>
                  <a:cubicBezTo>
                    <a:pt x="20597" y="21137"/>
                    <a:pt x="20511" y="21153"/>
                    <a:pt x="20446" y="21164"/>
                  </a:cubicBezTo>
                  <a:cubicBezTo>
                    <a:pt x="20356" y="21177"/>
                    <a:pt x="20265" y="21185"/>
                    <a:pt x="20173" y="21185"/>
                  </a:cubicBezTo>
                  <a:cubicBezTo>
                    <a:pt x="20106" y="21185"/>
                    <a:pt x="20040" y="21181"/>
                    <a:pt x="19974" y="21171"/>
                  </a:cubicBezTo>
                  <a:cubicBezTo>
                    <a:pt x="19966" y="21170"/>
                    <a:pt x="19959" y="21169"/>
                    <a:pt x="19952" y="21169"/>
                  </a:cubicBezTo>
                  <a:cubicBezTo>
                    <a:pt x="19905" y="21169"/>
                    <a:pt x="19859" y="21192"/>
                    <a:pt x="19816" y="21192"/>
                  </a:cubicBezTo>
                  <a:cubicBezTo>
                    <a:pt x="19792" y="21192"/>
                    <a:pt x="19769" y="21185"/>
                    <a:pt x="19747" y="21165"/>
                  </a:cubicBezTo>
                  <a:cubicBezTo>
                    <a:pt x="19686" y="21186"/>
                    <a:pt x="19624" y="21194"/>
                    <a:pt x="19561" y="21194"/>
                  </a:cubicBezTo>
                  <a:cubicBezTo>
                    <a:pt x="19454" y="21194"/>
                    <a:pt x="19346" y="21173"/>
                    <a:pt x="19241" y="21167"/>
                  </a:cubicBezTo>
                  <a:cubicBezTo>
                    <a:pt x="19072" y="21149"/>
                    <a:pt x="18904" y="21112"/>
                    <a:pt x="18735" y="21084"/>
                  </a:cubicBezTo>
                  <a:cubicBezTo>
                    <a:pt x="18714" y="21080"/>
                    <a:pt x="18692" y="21077"/>
                    <a:pt x="18672" y="21075"/>
                  </a:cubicBezTo>
                  <a:cubicBezTo>
                    <a:pt x="18517" y="21070"/>
                    <a:pt x="18363" y="21064"/>
                    <a:pt x="18195" y="21056"/>
                  </a:cubicBezTo>
                  <a:cubicBezTo>
                    <a:pt x="18187" y="21050"/>
                    <a:pt x="18168" y="21036"/>
                    <a:pt x="18139" y="21015"/>
                  </a:cubicBezTo>
                  <a:cubicBezTo>
                    <a:pt x="18088" y="21017"/>
                    <a:pt x="18032" y="21035"/>
                    <a:pt x="17976" y="21035"/>
                  </a:cubicBezTo>
                  <a:cubicBezTo>
                    <a:pt x="17935" y="21035"/>
                    <a:pt x="17894" y="21025"/>
                    <a:pt x="17856" y="20990"/>
                  </a:cubicBezTo>
                  <a:cubicBezTo>
                    <a:pt x="17827" y="20991"/>
                    <a:pt x="17796" y="20993"/>
                    <a:pt x="17766" y="20993"/>
                  </a:cubicBezTo>
                  <a:cubicBezTo>
                    <a:pt x="17708" y="20993"/>
                    <a:pt x="17652" y="20984"/>
                    <a:pt x="17611" y="20931"/>
                  </a:cubicBezTo>
                  <a:cubicBezTo>
                    <a:pt x="17584" y="20939"/>
                    <a:pt x="17559" y="20942"/>
                    <a:pt x="17535" y="20942"/>
                  </a:cubicBezTo>
                  <a:cubicBezTo>
                    <a:pt x="17461" y="20942"/>
                    <a:pt x="17398" y="20910"/>
                    <a:pt x="17344" y="20869"/>
                  </a:cubicBezTo>
                  <a:cubicBezTo>
                    <a:pt x="17269" y="20865"/>
                    <a:pt x="17205" y="20868"/>
                    <a:pt x="17140" y="20856"/>
                  </a:cubicBezTo>
                  <a:cubicBezTo>
                    <a:pt x="17047" y="20837"/>
                    <a:pt x="16943" y="20828"/>
                    <a:pt x="16878" y="20766"/>
                  </a:cubicBezTo>
                  <a:cubicBezTo>
                    <a:pt x="16856" y="20775"/>
                    <a:pt x="16833" y="20778"/>
                    <a:pt x="16811" y="20778"/>
                  </a:cubicBezTo>
                  <a:cubicBezTo>
                    <a:pt x="16728" y="20778"/>
                    <a:pt x="16645" y="20733"/>
                    <a:pt x="16562" y="20727"/>
                  </a:cubicBezTo>
                  <a:cubicBezTo>
                    <a:pt x="16448" y="20721"/>
                    <a:pt x="16341" y="20700"/>
                    <a:pt x="16231" y="20684"/>
                  </a:cubicBezTo>
                  <a:cubicBezTo>
                    <a:pt x="16056" y="20653"/>
                    <a:pt x="15885" y="20605"/>
                    <a:pt x="15738" y="20510"/>
                  </a:cubicBezTo>
                  <a:cubicBezTo>
                    <a:pt x="15731" y="20511"/>
                    <a:pt x="15724" y="20511"/>
                    <a:pt x="15717" y="20511"/>
                  </a:cubicBezTo>
                  <a:cubicBezTo>
                    <a:pt x="15521" y="20511"/>
                    <a:pt x="15326" y="20366"/>
                    <a:pt x="15128" y="20366"/>
                  </a:cubicBezTo>
                  <a:cubicBezTo>
                    <a:pt x="15120" y="20366"/>
                    <a:pt x="15112" y="20366"/>
                    <a:pt x="15104" y="20366"/>
                  </a:cubicBezTo>
                  <a:cubicBezTo>
                    <a:pt x="15080" y="20340"/>
                    <a:pt x="15070" y="20316"/>
                    <a:pt x="15048" y="20303"/>
                  </a:cubicBezTo>
                  <a:cubicBezTo>
                    <a:pt x="14823" y="20169"/>
                    <a:pt x="14537" y="20118"/>
                    <a:pt x="14333" y="19954"/>
                  </a:cubicBezTo>
                  <a:cubicBezTo>
                    <a:pt x="14331" y="19952"/>
                    <a:pt x="14326" y="19952"/>
                    <a:pt x="14321" y="19952"/>
                  </a:cubicBezTo>
                  <a:cubicBezTo>
                    <a:pt x="14310" y="19952"/>
                    <a:pt x="14295" y="19954"/>
                    <a:pt x="14282" y="19954"/>
                  </a:cubicBezTo>
                  <a:cubicBezTo>
                    <a:pt x="14274" y="19954"/>
                    <a:pt x="14267" y="19953"/>
                    <a:pt x="14261" y="19951"/>
                  </a:cubicBezTo>
                  <a:cubicBezTo>
                    <a:pt x="14230" y="19943"/>
                    <a:pt x="14168" y="19918"/>
                    <a:pt x="14092" y="19884"/>
                  </a:cubicBezTo>
                  <a:cubicBezTo>
                    <a:pt x="14019" y="19843"/>
                    <a:pt x="13931" y="19793"/>
                    <a:pt x="13843" y="19741"/>
                  </a:cubicBezTo>
                  <a:cubicBezTo>
                    <a:pt x="13668" y="19638"/>
                    <a:pt x="13491" y="19531"/>
                    <a:pt x="13424" y="19484"/>
                  </a:cubicBezTo>
                  <a:cubicBezTo>
                    <a:pt x="13290" y="19389"/>
                    <a:pt x="13150" y="19306"/>
                    <a:pt x="13029" y="19281"/>
                  </a:cubicBezTo>
                  <a:cubicBezTo>
                    <a:pt x="12935" y="19204"/>
                    <a:pt x="12872" y="19150"/>
                    <a:pt x="12806" y="19100"/>
                  </a:cubicBezTo>
                  <a:cubicBezTo>
                    <a:pt x="12687" y="19009"/>
                    <a:pt x="12555" y="18932"/>
                    <a:pt x="12433" y="18845"/>
                  </a:cubicBezTo>
                  <a:lnTo>
                    <a:pt x="12433" y="18845"/>
                  </a:lnTo>
                  <a:cubicBezTo>
                    <a:pt x="12441" y="18841"/>
                    <a:pt x="12450" y="18836"/>
                    <a:pt x="12460" y="18832"/>
                  </a:cubicBezTo>
                  <a:cubicBezTo>
                    <a:pt x="12536" y="18801"/>
                    <a:pt x="12598" y="18726"/>
                    <a:pt x="12647" y="18638"/>
                  </a:cubicBezTo>
                  <a:cubicBezTo>
                    <a:pt x="12692" y="18555"/>
                    <a:pt x="12759" y="18473"/>
                    <a:pt x="12809" y="18393"/>
                  </a:cubicBezTo>
                  <a:cubicBezTo>
                    <a:pt x="12842" y="18377"/>
                    <a:pt x="12875" y="18364"/>
                    <a:pt x="12907" y="18348"/>
                  </a:cubicBezTo>
                  <a:cubicBezTo>
                    <a:pt x="12947" y="18260"/>
                    <a:pt x="12995" y="18177"/>
                    <a:pt x="13012" y="18107"/>
                  </a:cubicBezTo>
                  <a:cubicBezTo>
                    <a:pt x="13028" y="18037"/>
                    <a:pt x="13013" y="17980"/>
                    <a:pt x="13013" y="17914"/>
                  </a:cubicBezTo>
                  <a:cubicBezTo>
                    <a:pt x="13028" y="17881"/>
                    <a:pt x="13050" y="17837"/>
                    <a:pt x="13071" y="17795"/>
                  </a:cubicBezTo>
                  <a:cubicBezTo>
                    <a:pt x="13094" y="17783"/>
                    <a:pt x="13123" y="17768"/>
                    <a:pt x="13150" y="17755"/>
                  </a:cubicBezTo>
                  <a:cubicBezTo>
                    <a:pt x="13174" y="17706"/>
                    <a:pt x="13193" y="17670"/>
                    <a:pt x="13219" y="17617"/>
                  </a:cubicBezTo>
                  <a:cubicBezTo>
                    <a:pt x="13235" y="17645"/>
                    <a:pt x="13244" y="17661"/>
                    <a:pt x="13253" y="17675"/>
                  </a:cubicBezTo>
                  <a:cubicBezTo>
                    <a:pt x="13199" y="17746"/>
                    <a:pt x="13147" y="17812"/>
                    <a:pt x="13097" y="17876"/>
                  </a:cubicBezTo>
                  <a:cubicBezTo>
                    <a:pt x="13118" y="17895"/>
                    <a:pt x="13129" y="17908"/>
                    <a:pt x="13143" y="17917"/>
                  </a:cubicBezTo>
                  <a:cubicBezTo>
                    <a:pt x="13160" y="17905"/>
                    <a:pt x="13178" y="17898"/>
                    <a:pt x="13196" y="17890"/>
                  </a:cubicBezTo>
                  <a:lnTo>
                    <a:pt x="13196" y="17890"/>
                  </a:lnTo>
                  <a:lnTo>
                    <a:pt x="13190" y="17914"/>
                  </a:lnTo>
                  <a:lnTo>
                    <a:pt x="13141" y="17928"/>
                  </a:lnTo>
                  <a:lnTo>
                    <a:pt x="13141" y="17928"/>
                  </a:lnTo>
                  <a:cubicBezTo>
                    <a:pt x="13142" y="17925"/>
                    <a:pt x="13142" y="17921"/>
                    <a:pt x="13142" y="17918"/>
                  </a:cubicBezTo>
                  <a:lnTo>
                    <a:pt x="13142" y="17918"/>
                  </a:lnTo>
                  <a:cubicBezTo>
                    <a:pt x="13142" y="17920"/>
                    <a:pt x="13141" y="17924"/>
                    <a:pt x="13140" y="17928"/>
                  </a:cubicBezTo>
                  <a:lnTo>
                    <a:pt x="13141" y="17928"/>
                  </a:lnTo>
                  <a:lnTo>
                    <a:pt x="13141" y="17928"/>
                  </a:lnTo>
                  <a:cubicBezTo>
                    <a:pt x="13137" y="17959"/>
                    <a:pt x="13133" y="17987"/>
                    <a:pt x="13128" y="18017"/>
                  </a:cubicBezTo>
                  <a:cubicBezTo>
                    <a:pt x="13194" y="17971"/>
                    <a:pt x="13240" y="17940"/>
                    <a:pt x="13290" y="17906"/>
                  </a:cubicBezTo>
                  <a:cubicBezTo>
                    <a:pt x="13294" y="17833"/>
                    <a:pt x="13299" y="17755"/>
                    <a:pt x="13306" y="17650"/>
                  </a:cubicBezTo>
                  <a:cubicBezTo>
                    <a:pt x="13384" y="17634"/>
                    <a:pt x="13449" y="17621"/>
                    <a:pt x="13507" y="17608"/>
                  </a:cubicBezTo>
                  <a:cubicBezTo>
                    <a:pt x="13585" y="17461"/>
                    <a:pt x="13669" y="17331"/>
                    <a:pt x="13741" y="17266"/>
                  </a:cubicBezTo>
                  <a:cubicBezTo>
                    <a:pt x="13813" y="17202"/>
                    <a:pt x="13830" y="17131"/>
                    <a:pt x="13865" y="17060"/>
                  </a:cubicBezTo>
                  <a:lnTo>
                    <a:pt x="13818" y="17016"/>
                  </a:lnTo>
                  <a:lnTo>
                    <a:pt x="13843" y="16980"/>
                  </a:lnTo>
                  <a:lnTo>
                    <a:pt x="13906" y="17007"/>
                  </a:lnTo>
                  <a:cubicBezTo>
                    <a:pt x="13944" y="16997"/>
                    <a:pt x="13983" y="16985"/>
                    <a:pt x="14024" y="16974"/>
                  </a:cubicBezTo>
                  <a:cubicBezTo>
                    <a:pt x="14081" y="16872"/>
                    <a:pt x="14133" y="16771"/>
                    <a:pt x="14103" y="16694"/>
                  </a:cubicBezTo>
                  <a:cubicBezTo>
                    <a:pt x="14142" y="16649"/>
                    <a:pt x="14174" y="16610"/>
                    <a:pt x="14200" y="16579"/>
                  </a:cubicBezTo>
                  <a:cubicBezTo>
                    <a:pt x="14228" y="16590"/>
                    <a:pt x="14245" y="16594"/>
                    <a:pt x="14267" y="16603"/>
                  </a:cubicBezTo>
                  <a:cubicBezTo>
                    <a:pt x="14317" y="16531"/>
                    <a:pt x="14364" y="16465"/>
                    <a:pt x="14415" y="16393"/>
                  </a:cubicBezTo>
                  <a:cubicBezTo>
                    <a:pt x="14387" y="16381"/>
                    <a:pt x="14373" y="16375"/>
                    <a:pt x="14355" y="16369"/>
                  </a:cubicBezTo>
                  <a:cubicBezTo>
                    <a:pt x="14340" y="16407"/>
                    <a:pt x="14330" y="16435"/>
                    <a:pt x="14305" y="16501"/>
                  </a:cubicBezTo>
                  <a:cubicBezTo>
                    <a:pt x="14275" y="16419"/>
                    <a:pt x="14253" y="16357"/>
                    <a:pt x="14233" y="16300"/>
                  </a:cubicBezTo>
                  <a:cubicBezTo>
                    <a:pt x="14280" y="16237"/>
                    <a:pt x="14323" y="16178"/>
                    <a:pt x="14368" y="16116"/>
                  </a:cubicBezTo>
                  <a:cubicBezTo>
                    <a:pt x="14396" y="16216"/>
                    <a:pt x="14441" y="16275"/>
                    <a:pt x="14485" y="16275"/>
                  </a:cubicBezTo>
                  <a:cubicBezTo>
                    <a:pt x="14494" y="16275"/>
                    <a:pt x="14503" y="16272"/>
                    <a:pt x="14512" y="16267"/>
                  </a:cubicBezTo>
                  <a:cubicBezTo>
                    <a:pt x="14518" y="16242"/>
                    <a:pt x="14523" y="16217"/>
                    <a:pt x="14527" y="16201"/>
                  </a:cubicBezTo>
                  <a:cubicBezTo>
                    <a:pt x="14587" y="16153"/>
                    <a:pt x="14643" y="16109"/>
                    <a:pt x="14698" y="16064"/>
                  </a:cubicBezTo>
                  <a:cubicBezTo>
                    <a:pt x="14690" y="16035"/>
                    <a:pt x="14682" y="16006"/>
                    <a:pt x="14674" y="15976"/>
                  </a:cubicBezTo>
                  <a:cubicBezTo>
                    <a:pt x="14801" y="15853"/>
                    <a:pt x="14954" y="15797"/>
                    <a:pt x="14923" y="15583"/>
                  </a:cubicBezTo>
                  <a:lnTo>
                    <a:pt x="14923" y="15583"/>
                  </a:lnTo>
                  <a:cubicBezTo>
                    <a:pt x="15008" y="15607"/>
                    <a:pt x="15024" y="15620"/>
                    <a:pt x="15048" y="15639"/>
                  </a:cubicBezTo>
                  <a:cubicBezTo>
                    <a:pt x="15127" y="15374"/>
                    <a:pt x="15277" y="15161"/>
                    <a:pt x="15416" y="14951"/>
                  </a:cubicBezTo>
                  <a:cubicBezTo>
                    <a:pt x="15401" y="14915"/>
                    <a:pt x="15392" y="14892"/>
                    <a:pt x="15377" y="14858"/>
                  </a:cubicBezTo>
                  <a:cubicBezTo>
                    <a:pt x="15470" y="14842"/>
                    <a:pt x="15501" y="14706"/>
                    <a:pt x="15557" y="14665"/>
                  </a:cubicBezTo>
                  <a:cubicBezTo>
                    <a:pt x="15647" y="14598"/>
                    <a:pt x="15669" y="14533"/>
                    <a:pt x="15707" y="14425"/>
                  </a:cubicBezTo>
                  <a:cubicBezTo>
                    <a:pt x="15733" y="14349"/>
                    <a:pt x="15760" y="14220"/>
                    <a:pt x="15860" y="14169"/>
                  </a:cubicBezTo>
                  <a:cubicBezTo>
                    <a:pt x="15879" y="14062"/>
                    <a:pt x="15898" y="13961"/>
                    <a:pt x="15916" y="13865"/>
                  </a:cubicBezTo>
                  <a:cubicBezTo>
                    <a:pt x="15963" y="13828"/>
                    <a:pt x="16016" y="13786"/>
                    <a:pt x="16075" y="13738"/>
                  </a:cubicBezTo>
                  <a:cubicBezTo>
                    <a:pt x="16038" y="13662"/>
                    <a:pt x="16009" y="13599"/>
                    <a:pt x="15981" y="13541"/>
                  </a:cubicBezTo>
                  <a:cubicBezTo>
                    <a:pt x="16035" y="13443"/>
                    <a:pt x="16085" y="13353"/>
                    <a:pt x="16134" y="13265"/>
                  </a:cubicBezTo>
                  <a:cubicBezTo>
                    <a:pt x="16156" y="13278"/>
                    <a:pt x="16172" y="13288"/>
                    <a:pt x="16187" y="13297"/>
                  </a:cubicBezTo>
                  <a:cubicBezTo>
                    <a:pt x="16206" y="13251"/>
                    <a:pt x="16262" y="13197"/>
                    <a:pt x="16201" y="13191"/>
                  </a:cubicBezTo>
                  <a:cubicBezTo>
                    <a:pt x="16095" y="13172"/>
                    <a:pt x="16200" y="12981"/>
                    <a:pt x="16150" y="12915"/>
                  </a:cubicBezTo>
                  <a:cubicBezTo>
                    <a:pt x="16166" y="12892"/>
                    <a:pt x="16184" y="12869"/>
                    <a:pt x="16209" y="12832"/>
                  </a:cubicBezTo>
                  <a:cubicBezTo>
                    <a:pt x="16229" y="12888"/>
                    <a:pt x="16247" y="12937"/>
                    <a:pt x="16265" y="12981"/>
                  </a:cubicBezTo>
                  <a:cubicBezTo>
                    <a:pt x="16240" y="13054"/>
                    <a:pt x="16217" y="13123"/>
                    <a:pt x="16201" y="13191"/>
                  </a:cubicBezTo>
                  <a:cubicBezTo>
                    <a:pt x="16260" y="13097"/>
                    <a:pt x="16303" y="13029"/>
                    <a:pt x="16353" y="12948"/>
                  </a:cubicBezTo>
                  <a:cubicBezTo>
                    <a:pt x="16331" y="12903"/>
                    <a:pt x="16301" y="12837"/>
                    <a:pt x="16273" y="12778"/>
                  </a:cubicBezTo>
                  <a:cubicBezTo>
                    <a:pt x="16334" y="12751"/>
                    <a:pt x="16391" y="12726"/>
                    <a:pt x="16454" y="12698"/>
                  </a:cubicBezTo>
                  <a:lnTo>
                    <a:pt x="16454" y="12698"/>
                  </a:lnTo>
                  <a:cubicBezTo>
                    <a:pt x="16444" y="12764"/>
                    <a:pt x="16434" y="12831"/>
                    <a:pt x="16416" y="12941"/>
                  </a:cubicBezTo>
                  <a:cubicBezTo>
                    <a:pt x="16515" y="12753"/>
                    <a:pt x="16612" y="12614"/>
                    <a:pt x="16572" y="12488"/>
                  </a:cubicBezTo>
                  <a:cubicBezTo>
                    <a:pt x="16621" y="12389"/>
                    <a:pt x="16659" y="12314"/>
                    <a:pt x="16696" y="12239"/>
                  </a:cubicBezTo>
                  <a:cubicBezTo>
                    <a:pt x="16665" y="12211"/>
                    <a:pt x="16644" y="12192"/>
                    <a:pt x="16622" y="12173"/>
                  </a:cubicBezTo>
                  <a:cubicBezTo>
                    <a:pt x="16634" y="12132"/>
                    <a:pt x="16644" y="12095"/>
                    <a:pt x="16656" y="12052"/>
                  </a:cubicBezTo>
                  <a:cubicBezTo>
                    <a:pt x="16613" y="12027"/>
                    <a:pt x="16574" y="12004"/>
                    <a:pt x="16531" y="11983"/>
                  </a:cubicBezTo>
                  <a:cubicBezTo>
                    <a:pt x="16530" y="11983"/>
                    <a:pt x="16530" y="11983"/>
                    <a:pt x="16529" y="11983"/>
                  </a:cubicBezTo>
                  <a:cubicBezTo>
                    <a:pt x="16522" y="11983"/>
                    <a:pt x="16509" y="11998"/>
                    <a:pt x="16507" y="11999"/>
                  </a:cubicBezTo>
                  <a:cubicBezTo>
                    <a:pt x="16497" y="12073"/>
                    <a:pt x="16488" y="12142"/>
                    <a:pt x="16475" y="12238"/>
                  </a:cubicBezTo>
                  <a:cubicBezTo>
                    <a:pt x="16431" y="12213"/>
                    <a:pt x="16407" y="12198"/>
                    <a:pt x="16384" y="12185"/>
                  </a:cubicBezTo>
                  <a:lnTo>
                    <a:pt x="16450" y="12139"/>
                  </a:lnTo>
                  <a:cubicBezTo>
                    <a:pt x="16425" y="12119"/>
                    <a:pt x="16401" y="12099"/>
                    <a:pt x="16378" y="12082"/>
                  </a:cubicBezTo>
                  <a:cubicBezTo>
                    <a:pt x="16413" y="12057"/>
                    <a:pt x="16425" y="12047"/>
                    <a:pt x="16457" y="12021"/>
                  </a:cubicBezTo>
                  <a:cubicBezTo>
                    <a:pt x="16447" y="11980"/>
                    <a:pt x="16435" y="11936"/>
                    <a:pt x="16425" y="11893"/>
                  </a:cubicBezTo>
                  <a:cubicBezTo>
                    <a:pt x="16463" y="11866"/>
                    <a:pt x="16484" y="11851"/>
                    <a:pt x="16509" y="11835"/>
                  </a:cubicBezTo>
                  <a:cubicBezTo>
                    <a:pt x="16607" y="11891"/>
                    <a:pt x="16707" y="11946"/>
                    <a:pt x="16802" y="12001"/>
                  </a:cubicBezTo>
                  <a:cubicBezTo>
                    <a:pt x="16788" y="12049"/>
                    <a:pt x="16780" y="12083"/>
                    <a:pt x="16766" y="12130"/>
                  </a:cubicBezTo>
                  <a:cubicBezTo>
                    <a:pt x="16831" y="12044"/>
                    <a:pt x="16890" y="11980"/>
                    <a:pt x="16933" y="11904"/>
                  </a:cubicBezTo>
                  <a:cubicBezTo>
                    <a:pt x="16969" y="11839"/>
                    <a:pt x="16990" y="11760"/>
                    <a:pt x="17033" y="11640"/>
                  </a:cubicBezTo>
                  <a:cubicBezTo>
                    <a:pt x="17019" y="11617"/>
                    <a:pt x="16991" y="11567"/>
                    <a:pt x="16960" y="11511"/>
                  </a:cubicBezTo>
                  <a:cubicBezTo>
                    <a:pt x="17000" y="11487"/>
                    <a:pt x="17037" y="11464"/>
                    <a:pt x="17068" y="11445"/>
                  </a:cubicBezTo>
                  <a:cubicBezTo>
                    <a:pt x="17080" y="11486"/>
                    <a:pt x="17086" y="11512"/>
                    <a:pt x="17093" y="11539"/>
                  </a:cubicBezTo>
                  <a:cubicBezTo>
                    <a:pt x="17143" y="11473"/>
                    <a:pt x="17187" y="11414"/>
                    <a:pt x="17231" y="11356"/>
                  </a:cubicBezTo>
                  <a:cubicBezTo>
                    <a:pt x="17214" y="11317"/>
                    <a:pt x="17200" y="11289"/>
                    <a:pt x="17187" y="11261"/>
                  </a:cubicBezTo>
                  <a:cubicBezTo>
                    <a:pt x="17283" y="11134"/>
                    <a:pt x="17377" y="10917"/>
                    <a:pt x="17436" y="10796"/>
                  </a:cubicBezTo>
                  <a:cubicBezTo>
                    <a:pt x="17520" y="10615"/>
                    <a:pt x="17528" y="10434"/>
                    <a:pt x="17617" y="10238"/>
                  </a:cubicBezTo>
                  <a:cubicBezTo>
                    <a:pt x="17603" y="10207"/>
                    <a:pt x="17590" y="10175"/>
                    <a:pt x="17577" y="10147"/>
                  </a:cubicBezTo>
                  <a:cubicBezTo>
                    <a:pt x="17653" y="10060"/>
                    <a:pt x="17712" y="9993"/>
                    <a:pt x="17770" y="9928"/>
                  </a:cubicBezTo>
                  <a:cubicBezTo>
                    <a:pt x="17777" y="9850"/>
                    <a:pt x="17784" y="9765"/>
                    <a:pt x="17790" y="9690"/>
                  </a:cubicBezTo>
                  <a:cubicBezTo>
                    <a:pt x="17827" y="9635"/>
                    <a:pt x="17856" y="9591"/>
                    <a:pt x="17886" y="9545"/>
                  </a:cubicBezTo>
                  <a:cubicBezTo>
                    <a:pt x="17864" y="9507"/>
                    <a:pt x="17848" y="9481"/>
                    <a:pt x="17831" y="9451"/>
                  </a:cubicBezTo>
                  <a:cubicBezTo>
                    <a:pt x="17876" y="9388"/>
                    <a:pt x="17908" y="9342"/>
                    <a:pt x="17942" y="9292"/>
                  </a:cubicBezTo>
                  <a:cubicBezTo>
                    <a:pt x="17923" y="9254"/>
                    <a:pt x="17906" y="9225"/>
                    <a:pt x="17892" y="9195"/>
                  </a:cubicBezTo>
                  <a:cubicBezTo>
                    <a:pt x="17904" y="9161"/>
                    <a:pt x="17914" y="9131"/>
                    <a:pt x="17889" y="9119"/>
                  </a:cubicBezTo>
                  <a:cubicBezTo>
                    <a:pt x="17902" y="9109"/>
                    <a:pt x="17914" y="9100"/>
                    <a:pt x="17924" y="9091"/>
                  </a:cubicBezTo>
                  <a:lnTo>
                    <a:pt x="17924" y="9091"/>
                  </a:lnTo>
                  <a:cubicBezTo>
                    <a:pt x="17912" y="9096"/>
                    <a:pt x="17896" y="9097"/>
                    <a:pt x="17889" y="9108"/>
                  </a:cubicBezTo>
                  <a:cubicBezTo>
                    <a:pt x="17887" y="9111"/>
                    <a:pt x="17885" y="9114"/>
                    <a:pt x="17883" y="9116"/>
                  </a:cubicBezTo>
                  <a:lnTo>
                    <a:pt x="17883" y="9116"/>
                  </a:lnTo>
                  <a:cubicBezTo>
                    <a:pt x="17848" y="9098"/>
                    <a:pt x="17843" y="9063"/>
                    <a:pt x="17833" y="9000"/>
                  </a:cubicBezTo>
                  <a:lnTo>
                    <a:pt x="17833" y="9000"/>
                  </a:lnTo>
                  <a:cubicBezTo>
                    <a:pt x="17874" y="9017"/>
                    <a:pt x="17915" y="9013"/>
                    <a:pt x="17929" y="9045"/>
                  </a:cubicBezTo>
                  <a:cubicBezTo>
                    <a:pt x="17937" y="9065"/>
                    <a:pt x="17937" y="9076"/>
                    <a:pt x="17934" y="9083"/>
                  </a:cubicBezTo>
                  <a:lnTo>
                    <a:pt x="17934" y="9083"/>
                  </a:lnTo>
                  <a:cubicBezTo>
                    <a:pt x="17962" y="9059"/>
                    <a:pt x="17978" y="9040"/>
                    <a:pt x="17998" y="9019"/>
                  </a:cubicBezTo>
                  <a:cubicBezTo>
                    <a:pt x="17973" y="8983"/>
                    <a:pt x="17958" y="8963"/>
                    <a:pt x="17937" y="8933"/>
                  </a:cubicBezTo>
                  <a:cubicBezTo>
                    <a:pt x="18014" y="8883"/>
                    <a:pt x="18032" y="8804"/>
                    <a:pt x="18037" y="8713"/>
                  </a:cubicBezTo>
                  <a:lnTo>
                    <a:pt x="18037" y="8713"/>
                  </a:lnTo>
                  <a:cubicBezTo>
                    <a:pt x="17986" y="8719"/>
                    <a:pt x="17946" y="8724"/>
                    <a:pt x="17906" y="8730"/>
                  </a:cubicBezTo>
                  <a:lnTo>
                    <a:pt x="17906" y="8674"/>
                  </a:lnTo>
                  <a:cubicBezTo>
                    <a:pt x="17943" y="8654"/>
                    <a:pt x="17980" y="8633"/>
                    <a:pt x="18012" y="8614"/>
                  </a:cubicBezTo>
                  <a:cubicBezTo>
                    <a:pt x="18008" y="8567"/>
                    <a:pt x="18007" y="8544"/>
                    <a:pt x="18005" y="8526"/>
                  </a:cubicBezTo>
                  <a:cubicBezTo>
                    <a:pt x="18026" y="8499"/>
                    <a:pt x="18040" y="8483"/>
                    <a:pt x="18059" y="8460"/>
                  </a:cubicBezTo>
                  <a:cubicBezTo>
                    <a:pt x="18034" y="8402"/>
                    <a:pt x="18015" y="8357"/>
                    <a:pt x="17995" y="8311"/>
                  </a:cubicBezTo>
                  <a:cubicBezTo>
                    <a:pt x="18018" y="8288"/>
                    <a:pt x="18043" y="8262"/>
                    <a:pt x="18065" y="8240"/>
                  </a:cubicBezTo>
                  <a:cubicBezTo>
                    <a:pt x="18082" y="8273"/>
                    <a:pt x="18096" y="8305"/>
                    <a:pt x="18117" y="8349"/>
                  </a:cubicBezTo>
                  <a:cubicBezTo>
                    <a:pt x="18151" y="8267"/>
                    <a:pt x="18177" y="8204"/>
                    <a:pt x="18198" y="8152"/>
                  </a:cubicBezTo>
                  <a:cubicBezTo>
                    <a:pt x="18226" y="8151"/>
                    <a:pt x="18243" y="8149"/>
                    <a:pt x="18265" y="8148"/>
                  </a:cubicBezTo>
                  <a:cubicBezTo>
                    <a:pt x="18255" y="8077"/>
                    <a:pt x="18248" y="8017"/>
                    <a:pt x="18239" y="7955"/>
                  </a:cubicBezTo>
                  <a:cubicBezTo>
                    <a:pt x="18270" y="7908"/>
                    <a:pt x="18295" y="7871"/>
                    <a:pt x="18315" y="7837"/>
                  </a:cubicBezTo>
                  <a:cubicBezTo>
                    <a:pt x="18336" y="7690"/>
                    <a:pt x="18270" y="7684"/>
                    <a:pt x="18227" y="7646"/>
                  </a:cubicBezTo>
                  <a:cubicBezTo>
                    <a:pt x="18232" y="7611"/>
                    <a:pt x="18237" y="7580"/>
                    <a:pt x="18239" y="7552"/>
                  </a:cubicBezTo>
                  <a:cubicBezTo>
                    <a:pt x="18240" y="7524"/>
                    <a:pt x="18237" y="7499"/>
                    <a:pt x="18233" y="7447"/>
                  </a:cubicBezTo>
                  <a:lnTo>
                    <a:pt x="18233" y="7447"/>
                  </a:lnTo>
                  <a:cubicBezTo>
                    <a:pt x="18289" y="7472"/>
                    <a:pt x="18304" y="7566"/>
                    <a:pt x="18350" y="7566"/>
                  </a:cubicBezTo>
                  <a:cubicBezTo>
                    <a:pt x="18363" y="7566"/>
                    <a:pt x="18377" y="7559"/>
                    <a:pt x="18395" y="7543"/>
                  </a:cubicBezTo>
                  <a:cubicBezTo>
                    <a:pt x="18376" y="7514"/>
                    <a:pt x="18358" y="7486"/>
                    <a:pt x="18330" y="7442"/>
                  </a:cubicBezTo>
                  <a:cubicBezTo>
                    <a:pt x="18383" y="7349"/>
                    <a:pt x="18435" y="7264"/>
                    <a:pt x="18477" y="7188"/>
                  </a:cubicBezTo>
                  <a:cubicBezTo>
                    <a:pt x="18483" y="7087"/>
                    <a:pt x="18488" y="6999"/>
                    <a:pt x="18493" y="6899"/>
                  </a:cubicBezTo>
                  <a:cubicBezTo>
                    <a:pt x="18467" y="6890"/>
                    <a:pt x="18441" y="6882"/>
                    <a:pt x="18411" y="6874"/>
                  </a:cubicBezTo>
                  <a:cubicBezTo>
                    <a:pt x="18438" y="6825"/>
                    <a:pt x="18458" y="6788"/>
                    <a:pt x="18470" y="6765"/>
                  </a:cubicBezTo>
                  <a:cubicBezTo>
                    <a:pt x="18446" y="6679"/>
                    <a:pt x="18426" y="6609"/>
                    <a:pt x="18407" y="6538"/>
                  </a:cubicBezTo>
                  <a:lnTo>
                    <a:pt x="18304" y="6510"/>
                  </a:lnTo>
                  <a:lnTo>
                    <a:pt x="18270" y="6557"/>
                  </a:lnTo>
                  <a:cubicBezTo>
                    <a:pt x="18270" y="6541"/>
                    <a:pt x="18270" y="6525"/>
                    <a:pt x="18249" y="6480"/>
                  </a:cubicBezTo>
                  <a:lnTo>
                    <a:pt x="18249" y="6480"/>
                  </a:lnTo>
                  <a:cubicBezTo>
                    <a:pt x="18239" y="6483"/>
                    <a:pt x="18230" y="6485"/>
                    <a:pt x="18221" y="6485"/>
                  </a:cubicBezTo>
                  <a:cubicBezTo>
                    <a:pt x="18217" y="6485"/>
                    <a:pt x="18214" y="6459"/>
                    <a:pt x="18235" y="6451"/>
                  </a:cubicBezTo>
                  <a:cubicBezTo>
                    <a:pt x="18236" y="6447"/>
                    <a:pt x="18238" y="6446"/>
                    <a:pt x="18241" y="6446"/>
                  </a:cubicBezTo>
                  <a:cubicBezTo>
                    <a:pt x="18249" y="6446"/>
                    <a:pt x="18262" y="6458"/>
                    <a:pt x="18276" y="6471"/>
                  </a:cubicBezTo>
                  <a:cubicBezTo>
                    <a:pt x="18270" y="6472"/>
                    <a:pt x="18264" y="6474"/>
                    <a:pt x="18258" y="6477"/>
                  </a:cubicBezTo>
                  <a:lnTo>
                    <a:pt x="18258" y="6477"/>
                  </a:lnTo>
                  <a:cubicBezTo>
                    <a:pt x="18286" y="6505"/>
                    <a:pt x="18294" y="6508"/>
                    <a:pt x="18304" y="6510"/>
                  </a:cubicBezTo>
                  <a:cubicBezTo>
                    <a:pt x="18327" y="6475"/>
                    <a:pt x="18346" y="6457"/>
                    <a:pt x="18362" y="6457"/>
                  </a:cubicBezTo>
                  <a:cubicBezTo>
                    <a:pt x="18382" y="6457"/>
                    <a:pt x="18397" y="6484"/>
                    <a:pt x="18407" y="6538"/>
                  </a:cubicBezTo>
                  <a:cubicBezTo>
                    <a:pt x="18429" y="6507"/>
                    <a:pt x="18451" y="6476"/>
                    <a:pt x="18479" y="6438"/>
                  </a:cubicBezTo>
                  <a:cubicBezTo>
                    <a:pt x="18482" y="6439"/>
                    <a:pt x="18486" y="6439"/>
                    <a:pt x="18489" y="6439"/>
                  </a:cubicBezTo>
                  <a:cubicBezTo>
                    <a:pt x="18517" y="6439"/>
                    <a:pt x="18550" y="6420"/>
                    <a:pt x="18584" y="6420"/>
                  </a:cubicBezTo>
                  <a:cubicBezTo>
                    <a:pt x="18607" y="6420"/>
                    <a:pt x="18631" y="6429"/>
                    <a:pt x="18655" y="6460"/>
                  </a:cubicBezTo>
                  <a:cubicBezTo>
                    <a:pt x="18646" y="6338"/>
                    <a:pt x="18639" y="6254"/>
                    <a:pt x="18633" y="6173"/>
                  </a:cubicBezTo>
                  <a:cubicBezTo>
                    <a:pt x="18585" y="6195"/>
                    <a:pt x="18549" y="6212"/>
                    <a:pt x="18513" y="6228"/>
                  </a:cubicBezTo>
                  <a:lnTo>
                    <a:pt x="18511" y="6166"/>
                  </a:lnTo>
                  <a:cubicBezTo>
                    <a:pt x="18563" y="6138"/>
                    <a:pt x="18614" y="6110"/>
                    <a:pt x="18666" y="6082"/>
                  </a:cubicBezTo>
                  <a:cubicBezTo>
                    <a:pt x="18660" y="6063"/>
                    <a:pt x="18654" y="6037"/>
                    <a:pt x="18646" y="6012"/>
                  </a:cubicBezTo>
                  <a:cubicBezTo>
                    <a:pt x="18661" y="5991"/>
                    <a:pt x="18676" y="5970"/>
                    <a:pt x="18695" y="5944"/>
                  </a:cubicBezTo>
                  <a:cubicBezTo>
                    <a:pt x="18666" y="5889"/>
                    <a:pt x="18638" y="5838"/>
                    <a:pt x="18610" y="5785"/>
                  </a:cubicBezTo>
                  <a:cubicBezTo>
                    <a:pt x="18638" y="5773"/>
                    <a:pt x="18660" y="5764"/>
                    <a:pt x="18674" y="5757"/>
                  </a:cubicBezTo>
                  <a:cubicBezTo>
                    <a:pt x="18666" y="5633"/>
                    <a:pt x="18658" y="5514"/>
                    <a:pt x="18644" y="5383"/>
                  </a:cubicBezTo>
                  <a:cubicBezTo>
                    <a:pt x="18685" y="5336"/>
                    <a:pt x="18716" y="5299"/>
                    <a:pt x="18751" y="5260"/>
                  </a:cubicBezTo>
                  <a:cubicBezTo>
                    <a:pt x="18738" y="5088"/>
                    <a:pt x="18805" y="4910"/>
                    <a:pt x="18741" y="4749"/>
                  </a:cubicBezTo>
                  <a:cubicBezTo>
                    <a:pt x="18798" y="4665"/>
                    <a:pt x="18739" y="4551"/>
                    <a:pt x="18761" y="4430"/>
                  </a:cubicBezTo>
                  <a:cubicBezTo>
                    <a:pt x="18797" y="4275"/>
                    <a:pt x="18835" y="4067"/>
                    <a:pt x="18779" y="3886"/>
                  </a:cubicBezTo>
                  <a:cubicBezTo>
                    <a:pt x="18730" y="3744"/>
                    <a:pt x="18730" y="3663"/>
                    <a:pt x="18685" y="3471"/>
                  </a:cubicBezTo>
                  <a:cubicBezTo>
                    <a:pt x="18654" y="3318"/>
                    <a:pt x="18616" y="3171"/>
                    <a:pt x="18561" y="2998"/>
                  </a:cubicBezTo>
                  <a:cubicBezTo>
                    <a:pt x="18511" y="2907"/>
                    <a:pt x="18424" y="2807"/>
                    <a:pt x="18348" y="2712"/>
                  </a:cubicBezTo>
                  <a:cubicBezTo>
                    <a:pt x="18335" y="2672"/>
                    <a:pt x="18327" y="2647"/>
                    <a:pt x="18320" y="2626"/>
                  </a:cubicBezTo>
                  <a:cubicBezTo>
                    <a:pt x="18276" y="2589"/>
                    <a:pt x="18233" y="2554"/>
                    <a:pt x="18198" y="2526"/>
                  </a:cubicBezTo>
                  <a:cubicBezTo>
                    <a:pt x="18036" y="2259"/>
                    <a:pt x="17789" y="2119"/>
                    <a:pt x="17484" y="2119"/>
                  </a:cubicBezTo>
                  <a:cubicBezTo>
                    <a:pt x="17462" y="2119"/>
                    <a:pt x="17439" y="2120"/>
                    <a:pt x="17417" y="2122"/>
                  </a:cubicBezTo>
                  <a:cubicBezTo>
                    <a:pt x="17322" y="2094"/>
                    <a:pt x="17223" y="2040"/>
                    <a:pt x="17159" y="2040"/>
                  </a:cubicBezTo>
                  <a:cubicBezTo>
                    <a:pt x="17152" y="2040"/>
                    <a:pt x="17146" y="2041"/>
                    <a:pt x="17140" y="2042"/>
                  </a:cubicBezTo>
                  <a:cubicBezTo>
                    <a:pt x="16960" y="2064"/>
                    <a:pt x="16772" y="2039"/>
                    <a:pt x="16593" y="2089"/>
                  </a:cubicBezTo>
                  <a:cubicBezTo>
                    <a:pt x="16512" y="2105"/>
                    <a:pt x="16422" y="2123"/>
                    <a:pt x="16337" y="2141"/>
                  </a:cubicBezTo>
                  <a:cubicBezTo>
                    <a:pt x="16253" y="2164"/>
                    <a:pt x="16166" y="2200"/>
                    <a:pt x="16115" y="2230"/>
                  </a:cubicBezTo>
                  <a:cubicBezTo>
                    <a:pt x="15991" y="2301"/>
                    <a:pt x="15836" y="2298"/>
                    <a:pt x="15766" y="2407"/>
                  </a:cubicBezTo>
                  <a:cubicBezTo>
                    <a:pt x="15758" y="2419"/>
                    <a:pt x="15655" y="2463"/>
                    <a:pt x="15629" y="2466"/>
                  </a:cubicBezTo>
                  <a:cubicBezTo>
                    <a:pt x="15545" y="2470"/>
                    <a:pt x="15469" y="2535"/>
                    <a:pt x="15395" y="2584"/>
                  </a:cubicBezTo>
                  <a:cubicBezTo>
                    <a:pt x="15246" y="2684"/>
                    <a:pt x="15116" y="2797"/>
                    <a:pt x="14973" y="2929"/>
                  </a:cubicBezTo>
                  <a:cubicBezTo>
                    <a:pt x="14971" y="2929"/>
                    <a:pt x="14948" y="2937"/>
                    <a:pt x="14907" y="2948"/>
                  </a:cubicBezTo>
                  <a:cubicBezTo>
                    <a:pt x="14880" y="2988"/>
                    <a:pt x="14852" y="3031"/>
                    <a:pt x="14826" y="3071"/>
                  </a:cubicBezTo>
                  <a:cubicBezTo>
                    <a:pt x="14802" y="3081"/>
                    <a:pt x="14774" y="3088"/>
                    <a:pt x="14705" y="3119"/>
                  </a:cubicBezTo>
                  <a:cubicBezTo>
                    <a:pt x="14699" y="3166"/>
                    <a:pt x="14693" y="3210"/>
                    <a:pt x="14686" y="3260"/>
                  </a:cubicBezTo>
                  <a:cubicBezTo>
                    <a:pt x="14652" y="3253"/>
                    <a:pt x="14629" y="3247"/>
                    <a:pt x="14605" y="3241"/>
                  </a:cubicBezTo>
                  <a:cubicBezTo>
                    <a:pt x="14505" y="3382"/>
                    <a:pt x="14426" y="3519"/>
                    <a:pt x="14350" y="3647"/>
                  </a:cubicBezTo>
                  <a:cubicBezTo>
                    <a:pt x="14355" y="3671"/>
                    <a:pt x="14358" y="3691"/>
                    <a:pt x="14368" y="3749"/>
                  </a:cubicBezTo>
                  <a:cubicBezTo>
                    <a:pt x="14311" y="3718"/>
                    <a:pt x="14281" y="3702"/>
                    <a:pt x="14240" y="3680"/>
                  </a:cubicBezTo>
                  <a:cubicBezTo>
                    <a:pt x="14175" y="3813"/>
                    <a:pt x="14124" y="3937"/>
                    <a:pt x="13993" y="4005"/>
                  </a:cubicBezTo>
                  <a:cubicBezTo>
                    <a:pt x="13964" y="4021"/>
                    <a:pt x="13896" y="4112"/>
                    <a:pt x="13897" y="4134"/>
                  </a:cubicBezTo>
                  <a:cubicBezTo>
                    <a:pt x="13899" y="4220"/>
                    <a:pt x="13799" y="4258"/>
                    <a:pt x="13777" y="4345"/>
                  </a:cubicBezTo>
                  <a:cubicBezTo>
                    <a:pt x="13762" y="4411"/>
                    <a:pt x="13688" y="4505"/>
                    <a:pt x="13646" y="4592"/>
                  </a:cubicBezTo>
                  <a:cubicBezTo>
                    <a:pt x="13600" y="4682"/>
                    <a:pt x="13556" y="4801"/>
                    <a:pt x="13462" y="4889"/>
                  </a:cubicBezTo>
                  <a:cubicBezTo>
                    <a:pt x="13412" y="4938"/>
                    <a:pt x="13357" y="5036"/>
                    <a:pt x="13335" y="5110"/>
                  </a:cubicBezTo>
                  <a:cubicBezTo>
                    <a:pt x="13300" y="5220"/>
                    <a:pt x="13262" y="5299"/>
                    <a:pt x="13175" y="5363"/>
                  </a:cubicBezTo>
                  <a:cubicBezTo>
                    <a:pt x="13150" y="5382"/>
                    <a:pt x="13119" y="5429"/>
                    <a:pt x="13106" y="5466"/>
                  </a:cubicBezTo>
                  <a:cubicBezTo>
                    <a:pt x="13072" y="5550"/>
                    <a:pt x="13026" y="5645"/>
                    <a:pt x="13023" y="5716"/>
                  </a:cubicBezTo>
                  <a:cubicBezTo>
                    <a:pt x="13019" y="5776"/>
                    <a:pt x="12994" y="5813"/>
                    <a:pt x="12963" y="5845"/>
                  </a:cubicBezTo>
                  <a:cubicBezTo>
                    <a:pt x="12928" y="5889"/>
                    <a:pt x="12910" y="5891"/>
                    <a:pt x="12912" y="5909"/>
                  </a:cubicBezTo>
                  <a:cubicBezTo>
                    <a:pt x="12912" y="5947"/>
                    <a:pt x="12879" y="5970"/>
                    <a:pt x="12885" y="6013"/>
                  </a:cubicBezTo>
                  <a:cubicBezTo>
                    <a:pt x="12890" y="6073"/>
                    <a:pt x="12841" y="6073"/>
                    <a:pt x="12848" y="6123"/>
                  </a:cubicBezTo>
                  <a:cubicBezTo>
                    <a:pt x="12857" y="6201"/>
                    <a:pt x="12823" y="6207"/>
                    <a:pt x="12813" y="6251"/>
                  </a:cubicBezTo>
                  <a:cubicBezTo>
                    <a:pt x="12806" y="6282"/>
                    <a:pt x="12801" y="6322"/>
                    <a:pt x="12794" y="6362"/>
                  </a:cubicBezTo>
                  <a:cubicBezTo>
                    <a:pt x="12781" y="6354"/>
                    <a:pt x="12767" y="6347"/>
                    <a:pt x="12759" y="6341"/>
                  </a:cubicBezTo>
                  <a:cubicBezTo>
                    <a:pt x="12757" y="6350"/>
                    <a:pt x="12723" y="6490"/>
                    <a:pt x="12723" y="6490"/>
                  </a:cubicBezTo>
                  <a:lnTo>
                    <a:pt x="12704" y="6450"/>
                  </a:lnTo>
                  <a:cubicBezTo>
                    <a:pt x="12703" y="6503"/>
                    <a:pt x="12701" y="6553"/>
                    <a:pt x="12700" y="6603"/>
                  </a:cubicBezTo>
                  <a:cubicBezTo>
                    <a:pt x="12692" y="6594"/>
                    <a:pt x="12686" y="6589"/>
                    <a:pt x="12680" y="6589"/>
                  </a:cubicBezTo>
                  <a:cubicBezTo>
                    <a:pt x="12666" y="6589"/>
                    <a:pt x="12656" y="6618"/>
                    <a:pt x="12645" y="6710"/>
                  </a:cubicBezTo>
                  <a:cubicBezTo>
                    <a:pt x="12638" y="6780"/>
                    <a:pt x="12622" y="6899"/>
                    <a:pt x="12607" y="6899"/>
                  </a:cubicBezTo>
                  <a:cubicBezTo>
                    <a:pt x="12605" y="6899"/>
                    <a:pt x="12603" y="6897"/>
                    <a:pt x="12601" y="6893"/>
                  </a:cubicBezTo>
                  <a:cubicBezTo>
                    <a:pt x="12595" y="6876"/>
                    <a:pt x="12588" y="6870"/>
                    <a:pt x="12582" y="6870"/>
                  </a:cubicBezTo>
                  <a:cubicBezTo>
                    <a:pt x="12555" y="6870"/>
                    <a:pt x="12529" y="6992"/>
                    <a:pt x="12509" y="7002"/>
                  </a:cubicBezTo>
                  <a:cubicBezTo>
                    <a:pt x="12494" y="7090"/>
                    <a:pt x="12482" y="7152"/>
                    <a:pt x="12473" y="7202"/>
                  </a:cubicBezTo>
                  <a:cubicBezTo>
                    <a:pt x="12469" y="7280"/>
                    <a:pt x="12464" y="7361"/>
                    <a:pt x="12460" y="7437"/>
                  </a:cubicBezTo>
                  <a:cubicBezTo>
                    <a:pt x="12457" y="7453"/>
                    <a:pt x="12454" y="7468"/>
                    <a:pt x="12451" y="7486"/>
                  </a:cubicBezTo>
                  <a:cubicBezTo>
                    <a:pt x="12454" y="7394"/>
                    <a:pt x="12457" y="7303"/>
                    <a:pt x="12460" y="7214"/>
                  </a:cubicBezTo>
                  <a:lnTo>
                    <a:pt x="12460" y="7214"/>
                  </a:lnTo>
                  <a:cubicBezTo>
                    <a:pt x="12455" y="7244"/>
                    <a:pt x="12451" y="7267"/>
                    <a:pt x="12450" y="7277"/>
                  </a:cubicBezTo>
                  <a:lnTo>
                    <a:pt x="12450" y="7277"/>
                  </a:lnTo>
                  <a:cubicBezTo>
                    <a:pt x="12447" y="7262"/>
                    <a:pt x="12444" y="7255"/>
                    <a:pt x="12441" y="7255"/>
                  </a:cubicBezTo>
                  <a:cubicBezTo>
                    <a:pt x="12431" y="7255"/>
                    <a:pt x="12417" y="7310"/>
                    <a:pt x="12400" y="7384"/>
                  </a:cubicBezTo>
                  <a:cubicBezTo>
                    <a:pt x="12385" y="7462"/>
                    <a:pt x="12375" y="7487"/>
                    <a:pt x="12369" y="7487"/>
                  </a:cubicBezTo>
                  <a:cubicBezTo>
                    <a:pt x="12364" y="7487"/>
                    <a:pt x="12360" y="7472"/>
                    <a:pt x="12357" y="7455"/>
                  </a:cubicBezTo>
                  <a:cubicBezTo>
                    <a:pt x="12367" y="7377"/>
                    <a:pt x="12376" y="7302"/>
                    <a:pt x="12388" y="7215"/>
                  </a:cubicBezTo>
                  <a:lnTo>
                    <a:pt x="12388" y="7215"/>
                  </a:lnTo>
                  <a:cubicBezTo>
                    <a:pt x="12381" y="7246"/>
                    <a:pt x="12375" y="7271"/>
                    <a:pt x="12369" y="7293"/>
                  </a:cubicBezTo>
                  <a:cubicBezTo>
                    <a:pt x="12375" y="7236"/>
                    <a:pt x="12379" y="7178"/>
                    <a:pt x="12385" y="7127"/>
                  </a:cubicBezTo>
                  <a:lnTo>
                    <a:pt x="12385" y="7127"/>
                  </a:lnTo>
                  <a:cubicBezTo>
                    <a:pt x="12372" y="7158"/>
                    <a:pt x="12361" y="7180"/>
                    <a:pt x="12353" y="7196"/>
                  </a:cubicBezTo>
                  <a:cubicBezTo>
                    <a:pt x="12332" y="7289"/>
                    <a:pt x="12316" y="7364"/>
                    <a:pt x="12301" y="7431"/>
                  </a:cubicBezTo>
                  <a:cubicBezTo>
                    <a:pt x="12301" y="7431"/>
                    <a:pt x="12301" y="7431"/>
                    <a:pt x="12301" y="7431"/>
                  </a:cubicBezTo>
                  <a:lnTo>
                    <a:pt x="12301" y="7431"/>
                  </a:lnTo>
                  <a:cubicBezTo>
                    <a:pt x="12294" y="7447"/>
                    <a:pt x="12286" y="7458"/>
                    <a:pt x="12278" y="7470"/>
                  </a:cubicBezTo>
                  <a:cubicBezTo>
                    <a:pt x="12289" y="7393"/>
                    <a:pt x="12301" y="7315"/>
                    <a:pt x="12310" y="7255"/>
                  </a:cubicBezTo>
                  <a:cubicBezTo>
                    <a:pt x="12292" y="7212"/>
                    <a:pt x="12275" y="7172"/>
                    <a:pt x="12257" y="7130"/>
                  </a:cubicBezTo>
                  <a:cubicBezTo>
                    <a:pt x="12264" y="7077"/>
                    <a:pt x="12276" y="7008"/>
                    <a:pt x="12286" y="6934"/>
                  </a:cubicBezTo>
                  <a:cubicBezTo>
                    <a:pt x="12284" y="6860"/>
                    <a:pt x="12272" y="6829"/>
                    <a:pt x="12249" y="6829"/>
                  </a:cubicBezTo>
                  <a:cubicBezTo>
                    <a:pt x="12234" y="6829"/>
                    <a:pt x="12215" y="6841"/>
                    <a:pt x="12191" y="6862"/>
                  </a:cubicBezTo>
                  <a:cubicBezTo>
                    <a:pt x="12242" y="6685"/>
                    <a:pt x="12194" y="6768"/>
                    <a:pt x="12173" y="6715"/>
                  </a:cubicBezTo>
                  <a:cubicBezTo>
                    <a:pt x="12185" y="6685"/>
                    <a:pt x="12210" y="6616"/>
                    <a:pt x="12241" y="6529"/>
                  </a:cubicBezTo>
                  <a:lnTo>
                    <a:pt x="12241" y="6529"/>
                  </a:lnTo>
                  <a:cubicBezTo>
                    <a:pt x="12205" y="6556"/>
                    <a:pt x="12183" y="6563"/>
                    <a:pt x="12164" y="6569"/>
                  </a:cubicBezTo>
                  <a:cubicBezTo>
                    <a:pt x="12176" y="6506"/>
                    <a:pt x="12186" y="6444"/>
                    <a:pt x="12198" y="6376"/>
                  </a:cubicBezTo>
                  <a:lnTo>
                    <a:pt x="12198" y="6376"/>
                  </a:lnTo>
                  <a:cubicBezTo>
                    <a:pt x="12172" y="6412"/>
                    <a:pt x="12145" y="6447"/>
                    <a:pt x="12114" y="6488"/>
                  </a:cubicBezTo>
                  <a:cubicBezTo>
                    <a:pt x="12113" y="6446"/>
                    <a:pt x="12111" y="6410"/>
                    <a:pt x="12110" y="6384"/>
                  </a:cubicBezTo>
                  <a:cubicBezTo>
                    <a:pt x="12133" y="6344"/>
                    <a:pt x="12147" y="6323"/>
                    <a:pt x="12157" y="6306"/>
                  </a:cubicBezTo>
                  <a:cubicBezTo>
                    <a:pt x="12151" y="6266"/>
                    <a:pt x="12147" y="6229"/>
                    <a:pt x="12145" y="6207"/>
                  </a:cubicBezTo>
                  <a:cubicBezTo>
                    <a:pt x="12119" y="6197"/>
                    <a:pt x="12102" y="6188"/>
                    <a:pt x="12052" y="6181"/>
                  </a:cubicBezTo>
                  <a:lnTo>
                    <a:pt x="12052" y="6181"/>
                  </a:lnTo>
                  <a:cubicBezTo>
                    <a:pt x="12045" y="6189"/>
                    <a:pt x="12039" y="6197"/>
                    <a:pt x="12032" y="6204"/>
                  </a:cubicBezTo>
                  <a:cubicBezTo>
                    <a:pt x="12031" y="6205"/>
                    <a:pt x="12030" y="6205"/>
                    <a:pt x="12030" y="6205"/>
                  </a:cubicBezTo>
                  <a:cubicBezTo>
                    <a:pt x="12026" y="6205"/>
                    <a:pt x="12022" y="6195"/>
                    <a:pt x="12035" y="6179"/>
                  </a:cubicBezTo>
                  <a:cubicBezTo>
                    <a:pt x="12034" y="6174"/>
                    <a:pt x="12042" y="6169"/>
                    <a:pt x="12053" y="6163"/>
                  </a:cubicBezTo>
                  <a:lnTo>
                    <a:pt x="12053" y="6163"/>
                  </a:lnTo>
                  <a:cubicBezTo>
                    <a:pt x="12123" y="6097"/>
                    <a:pt x="12109" y="6053"/>
                    <a:pt x="12132" y="6000"/>
                  </a:cubicBezTo>
                  <a:lnTo>
                    <a:pt x="12132" y="6000"/>
                  </a:lnTo>
                  <a:cubicBezTo>
                    <a:pt x="12086" y="6019"/>
                    <a:pt x="12055" y="6031"/>
                    <a:pt x="12019" y="6042"/>
                  </a:cubicBezTo>
                  <a:cubicBezTo>
                    <a:pt x="12022" y="6014"/>
                    <a:pt x="12023" y="5992"/>
                    <a:pt x="12026" y="5959"/>
                  </a:cubicBezTo>
                  <a:cubicBezTo>
                    <a:pt x="12060" y="5966"/>
                    <a:pt x="12082" y="5969"/>
                    <a:pt x="12111" y="5972"/>
                  </a:cubicBezTo>
                  <a:cubicBezTo>
                    <a:pt x="12107" y="5941"/>
                    <a:pt x="12102" y="5914"/>
                    <a:pt x="12100" y="5885"/>
                  </a:cubicBezTo>
                  <a:cubicBezTo>
                    <a:pt x="12066" y="5876"/>
                    <a:pt x="12033" y="5866"/>
                    <a:pt x="11997" y="5851"/>
                  </a:cubicBezTo>
                  <a:cubicBezTo>
                    <a:pt x="12026" y="5801"/>
                    <a:pt x="12098" y="5876"/>
                    <a:pt x="12085" y="5760"/>
                  </a:cubicBezTo>
                  <a:cubicBezTo>
                    <a:pt x="12084" y="5760"/>
                    <a:pt x="12084" y="5759"/>
                    <a:pt x="12084" y="5759"/>
                  </a:cubicBezTo>
                  <a:lnTo>
                    <a:pt x="12084" y="5759"/>
                  </a:lnTo>
                  <a:cubicBezTo>
                    <a:pt x="12165" y="5651"/>
                    <a:pt x="12042" y="5570"/>
                    <a:pt x="12033" y="5477"/>
                  </a:cubicBezTo>
                  <a:cubicBezTo>
                    <a:pt x="12079" y="5314"/>
                    <a:pt x="11999" y="5166"/>
                    <a:pt x="11935" y="5020"/>
                  </a:cubicBezTo>
                  <a:cubicBezTo>
                    <a:pt x="11958" y="4992"/>
                    <a:pt x="11977" y="4968"/>
                    <a:pt x="11992" y="4949"/>
                  </a:cubicBezTo>
                  <a:cubicBezTo>
                    <a:pt x="11955" y="4879"/>
                    <a:pt x="11921" y="4814"/>
                    <a:pt x="11889" y="4752"/>
                  </a:cubicBezTo>
                  <a:cubicBezTo>
                    <a:pt x="11894" y="4724"/>
                    <a:pt x="11898" y="4699"/>
                    <a:pt x="11904" y="4670"/>
                  </a:cubicBezTo>
                  <a:cubicBezTo>
                    <a:pt x="11879" y="4626"/>
                    <a:pt x="11855" y="4584"/>
                    <a:pt x="11836" y="4549"/>
                  </a:cubicBezTo>
                  <a:cubicBezTo>
                    <a:pt x="11832" y="4474"/>
                    <a:pt x="11827" y="4406"/>
                    <a:pt x="11823" y="4339"/>
                  </a:cubicBezTo>
                  <a:lnTo>
                    <a:pt x="11782" y="4300"/>
                  </a:lnTo>
                  <a:lnTo>
                    <a:pt x="11805" y="4274"/>
                  </a:lnTo>
                  <a:cubicBezTo>
                    <a:pt x="11782" y="4193"/>
                    <a:pt x="11764" y="4074"/>
                    <a:pt x="11729" y="4037"/>
                  </a:cubicBezTo>
                  <a:cubicBezTo>
                    <a:pt x="11657" y="3961"/>
                    <a:pt x="11704" y="3897"/>
                    <a:pt x="11676" y="3828"/>
                  </a:cubicBezTo>
                  <a:cubicBezTo>
                    <a:pt x="11614" y="3669"/>
                    <a:pt x="11511" y="3575"/>
                    <a:pt x="11448" y="3416"/>
                  </a:cubicBezTo>
                  <a:cubicBezTo>
                    <a:pt x="11424" y="3363"/>
                    <a:pt x="11357" y="3340"/>
                    <a:pt x="11282" y="3282"/>
                  </a:cubicBezTo>
                  <a:cubicBezTo>
                    <a:pt x="11370" y="3221"/>
                    <a:pt x="11371" y="3103"/>
                    <a:pt x="11345" y="2960"/>
                  </a:cubicBezTo>
                  <a:cubicBezTo>
                    <a:pt x="11309" y="2957"/>
                    <a:pt x="11274" y="2956"/>
                    <a:pt x="11221" y="2953"/>
                  </a:cubicBezTo>
                  <a:cubicBezTo>
                    <a:pt x="11249" y="2881"/>
                    <a:pt x="11268" y="2831"/>
                    <a:pt x="11286" y="2782"/>
                  </a:cubicBezTo>
                  <a:lnTo>
                    <a:pt x="11234" y="2726"/>
                  </a:lnTo>
                  <a:cubicBezTo>
                    <a:pt x="11239" y="2703"/>
                    <a:pt x="11240" y="2685"/>
                    <a:pt x="11245" y="2662"/>
                  </a:cubicBezTo>
                  <a:cubicBezTo>
                    <a:pt x="11187" y="2606"/>
                    <a:pt x="11130" y="2551"/>
                    <a:pt x="11068" y="2491"/>
                  </a:cubicBezTo>
                  <a:cubicBezTo>
                    <a:pt x="11083" y="2470"/>
                    <a:pt x="11098" y="2451"/>
                    <a:pt x="11112" y="2432"/>
                  </a:cubicBezTo>
                  <a:cubicBezTo>
                    <a:pt x="10981" y="2230"/>
                    <a:pt x="10898" y="2020"/>
                    <a:pt x="10834" y="1789"/>
                  </a:cubicBezTo>
                  <a:cubicBezTo>
                    <a:pt x="10700" y="1693"/>
                    <a:pt x="10689" y="1542"/>
                    <a:pt x="10622" y="1382"/>
                  </a:cubicBezTo>
                  <a:cubicBezTo>
                    <a:pt x="10577" y="1359"/>
                    <a:pt x="10528" y="1337"/>
                    <a:pt x="10481" y="1314"/>
                  </a:cubicBezTo>
                  <a:cubicBezTo>
                    <a:pt x="10434" y="1209"/>
                    <a:pt x="10371" y="1117"/>
                    <a:pt x="10309" y="1027"/>
                  </a:cubicBezTo>
                  <a:cubicBezTo>
                    <a:pt x="10274" y="978"/>
                    <a:pt x="10234" y="933"/>
                    <a:pt x="10194" y="886"/>
                  </a:cubicBezTo>
                  <a:cubicBezTo>
                    <a:pt x="10149" y="842"/>
                    <a:pt x="10103" y="796"/>
                    <a:pt x="10065" y="749"/>
                  </a:cubicBezTo>
                  <a:cubicBezTo>
                    <a:pt x="10007" y="680"/>
                    <a:pt x="9956" y="624"/>
                    <a:pt x="9893" y="562"/>
                  </a:cubicBezTo>
                  <a:cubicBezTo>
                    <a:pt x="9824" y="509"/>
                    <a:pt x="9750" y="452"/>
                    <a:pt x="9678" y="394"/>
                  </a:cubicBezTo>
                  <a:cubicBezTo>
                    <a:pt x="9641" y="366"/>
                    <a:pt x="9603" y="338"/>
                    <a:pt x="9563" y="313"/>
                  </a:cubicBezTo>
                  <a:cubicBezTo>
                    <a:pt x="9520" y="290"/>
                    <a:pt x="9472" y="269"/>
                    <a:pt x="9426" y="247"/>
                  </a:cubicBezTo>
                  <a:cubicBezTo>
                    <a:pt x="9334" y="205"/>
                    <a:pt x="9245" y="156"/>
                    <a:pt x="9148" y="105"/>
                  </a:cubicBezTo>
                  <a:cubicBezTo>
                    <a:pt x="9004" y="49"/>
                    <a:pt x="8847" y="1"/>
                    <a:pt x="868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 name="Google Shape;816;p40"/>
            <p:cNvSpPr/>
            <p:nvPr/>
          </p:nvSpPr>
          <p:spPr>
            <a:xfrm>
              <a:off x="1173850" y="4327725"/>
              <a:ext cx="4475" cy="6150"/>
            </a:xfrm>
            <a:custGeom>
              <a:rect b="b" l="l" r="r" t="t"/>
              <a:pathLst>
                <a:path extrusionOk="0" h="246" w="179">
                  <a:moveTo>
                    <a:pt x="179" y="0"/>
                  </a:moveTo>
                  <a:cubicBezTo>
                    <a:pt x="152" y="12"/>
                    <a:pt x="127" y="25"/>
                    <a:pt x="89" y="41"/>
                  </a:cubicBezTo>
                  <a:cubicBezTo>
                    <a:pt x="70" y="87"/>
                    <a:pt x="43" y="149"/>
                    <a:pt x="1" y="246"/>
                  </a:cubicBezTo>
                  <a:cubicBezTo>
                    <a:pt x="67" y="212"/>
                    <a:pt x="105" y="193"/>
                    <a:pt x="136" y="177"/>
                  </a:cubicBezTo>
                  <a:cubicBezTo>
                    <a:pt x="152" y="110"/>
                    <a:pt x="165" y="56"/>
                    <a:pt x="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 name="Google Shape;817;p40"/>
            <p:cNvSpPr/>
            <p:nvPr/>
          </p:nvSpPr>
          <p:spPr>
            <a:xfrm>
              <a:off x="1464500" y="4486575"/>
              <a:ext cx="5275" cy="3875"/>
            </a:xfrm>
            <a:custGeom>
              <a:rect b="b" l="l" r="r" t="t"/>
              <a:pathLst>
                <a:path extrusionOk="0" h="155" w="211">
                  <a:moveTo>
                    <a:pt x="183" y="0"/>
                  </a:moveTo>
                  <a:cubicBezTo>
                    <a:pt x="140" y="11"/>
                    <a:pt x="94" y="22"/>
                    <a:pt x="0" y="44"/>
                  </a:cubicBezTo>
                  <a:cubicBezTo>
                    <a:pt x="59" y="89"/>
                    <a:pt x="100" y="119"/>
                    <a:pt x="146" y="155"/>
                  </a:cubicBezTo>
                  <a:cubicBezTo>
                    <a:pt x="196" y="99"/>
                    <a:pt x="111" y="55"/>
                    <a:pt x="211" y="9"/>
                  </a:cubicBezTo>
                  <a:cubicBezTo>
                    <a:pt x="203" y="8"/>
                    <a:pt x="194" y="5"/>
                    <a:pt x="18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 name="Google Shape;818;p40"/>
            <p:cNvSpPr/>
            <p:nvPr/>
          </p:nvSpPr>
          <p:spPr>
            <a:xfrm>
              <a:off x="1466150" y="4502575"/>
              <a:ext cx="6100" cy="1750"/>
            </a:xfrm>
            <a:custGeom>
              <a:rect b="b" l="l" r="r" t="t"/>
              <a:pathLst>
                <a:path extrusionOk="0" h="70" w="244">
                  <a:moveTo>
                    <a:pt x="0" y="0"/>
                  </a:moveTo>
                  <a:cubicBezTo>
                    <a:pt x="20" y="36"/>
                    <a:pt x="27" y="49"/>
                    <a:pt x="39" y="69"/>
                  </a:cubicBezTo>
                  <a:cubicBezTo>
                    <a:pt x="101" y="53"/>
                    <a:pt x="153" y="37"/>
                    <a:pt x="243" y="14"/>
                  </a:cubicBezTo>
                  <a:cubicBezTo>
                    <a:pt x="148" y="8"/>
                    <a:pt x="92" y="5"/>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 name="Google Shape;819;p40"/>
            <p:cNvSpPr/>
            <p:nvPr/>
          </p:nvSpPr>
          <p:spPr>
            <a:xfrm>
              <a:off x="1372800" y="4541500"/>
              <a:ext cx="2875" cy="1675"/>
            </a:xfrm>
            <a:custGeom>
              <a:rect b="b" l="l" r="r" t="t"/>
              <a:pathLst>
                <a:path extrusionOk="0" h="67" w="115">
                  <a:moveTo>
                    <a:pt x="39" y="1"/>
                  </a:moveTo>
                  <a:cubicBezTo>
                    <a:pt x="34" y="1"/>
                    <a:pt x="29" y="1"/>
                    <a:pt x="23" y="1"/>
                  </a:cubicBezTo>
                  <a:cubicBezTo>
                    <a:pt x="33" y="26"/>
                    <a:pt x="0" y="67"/>
                    <a:pt x="71" y="67"/>
                  </a:cubicBezTo>
                  <a:cubicBezTo>
                    <a:pt x="77" y="67"/>
                    <a:pt x="83" y="67"/>
                    <a:pt x="90" y="66"/>
                  </a:cubicBezTo>
                  <a:cubicBezTo>
                    <a:pt x="81" y="41"/>
                    <a:pt x="115" y="1"/>
                    <a:pt x="3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 name="Google Shape;820;p40"/>
            <p:cNvSpPr/>
            <p:nvPr/>
          </p:nvSpPr>
          <p:spPr>
            <a:xfrm>
              <a:off x="850650" y="4553475"/>
              <a:ext cx="3025" cy="1175"/>
            </a:xfrm>
            <a:custGeom>
              <a:rect b="b" l="l" r="r" t="t"/>
              <a:pathLst>
                <a:path extrusionOk="0" h="47" w="121">
                  <a:moveTo>
                    <a:pt x="73" y="0"/>
                  </a:moveTo>
                  <a:lnTo>
                    <a:pt x="1" y="46"/>
                  </a:lnTo>
                  <a:lnTo>
                    <a:pt x="120" y="30"/>
                  </a:lnTo>
                  <a:lnTo>
                    <a:pt x="7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 name="Google Shape;821;p40"/>
            <p:cNvSpPr/>
            <p:nvPr/>
          </p:nvSpPr>
          <p:spPr>
            <a:xfrm>
              <a:off x="1451225" y="4514275"/>
              <a:ext cx="1075" cy="1975"/>
            </a:xfrm>
            <a:custGeom>
              <a:rect b="b" l="l" r="r" t="t"/>
              <a:pathLst>
                <a:path extrusionOk="0" h="79" w="43">
                  <a:moveTo>
                    <a:pt x="31" y="0"/>
                  </a:moveTo>
                  <a:lnTo>
                    <a:pt x="0" y="7"/>
                  </a:lnTo>
                  <a:lnTo>
                    <a:pt x="12" y="78"/>
                  </a:lnTo>
                  <a:lnTo>
                    <a:pt x="43" y="71"/>
                  </a:lnTo>
                  <a:lnTo>
                    <a:pt x="3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 name="Google Shape;822;p40"/>
            <p:cNvSpPr/>
            <p:nvPr/>
          </p:nvSpPr>
          <p:spPr>
            <a:xfrm>
              <a:off x="929375" y="4523375"/>
              <a:ext cx="2850" cy="1975"/>
            </a:xfrm>
            <a:custGeom>
              <a:rect b="b" l="l" r="r" t="t"/>
              <a:pathLst>
                <a:path extrusionOk="0" h="79" w="114">
                  <a:moveTo>
                    <a:pt x="102" y="1"/>
                  </a:moveTo>
                  <a:lnTo>
                    <a:pt x="0" y="51"/>
                  </a:lnTo>
                  <a:lnTo>
                    <a:pt x="14" y="79"/>
                  </a:lnTo>
                  <a:lnTo>
                    <a:pt x="114" y="22"/>
                  </a:lnTo>
                  <a:lnTo>
                    <a:pt x="10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 name="Google Shape;823;p40"/>
            <p:cNvSpPr/>
            <p:nvPr/>
          </p:nvSpPr>
          <p:spPr>
            <a:xfrm>
              <a:off x="1234500" y="4158125"/>
              <a:ext cx="1875" cy="2075"/>
            </a:xfrm>
            <a:custGeom>
              <a:rect b="b" l="l" r="r" t="t"/>
              <a:pathLst>
                <a:path extrusionOk="0" h="83" w="75">
                  <a:moveTo>
                    <a:pt x="1" y="0"/>
                  </a:moveTo>
                  <a:cubicBezTo>
                    <a:pt x="14" y="56"/>
                    <a:pt x="15" y="83"/>
                    <a:pt x="21" y="83"/>
                  </a:cubicBezTo>
                  <a:cubicBezTo>
                    <a:pt x="37" y="83"/>
                    <a:pt x="57" y="74"/>
                    <a:pt x="74" y="68"/>
                  </a:cubicBezTo>
                  <a:cubicBezTo>
                    <a:pt x="55" y="50"/>
                    <a:pt x="37" y="34"/>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 name="Google Shape;824;p40"/>
            <p:cNvSpPr/>
            <p:nvPr/>
          </p:nvSpPr>
          <p:spPr>
            <a:xfrm>
              <a:off x="1042150" y="4513025"/>
              <a:ext cx="2925" cy="2525"/>
            </a:xfrm>
            <a:custGeom>
              <a:rect b="b" l="l" r="r" t="t"/>
              <a:pathLst>
                <a:path extrusionOk="0" h="101" w="117">
                  <a:moveTo>
                    <a:pt x="106" y="0"/>
                  </a:moveTo>
                  <a:lnTo>
                    <a:pt x="0" y="85"/>
                  </a:lnTo>
                  <a:lnTo>
                    <a:pt x="10" y="100"/>
                  </a:lnTo>
                  <a:lnTo>
                    <a:pt x="116" y="15"/>
                  </a:lnTo>
                  <a:lnTo>
                    <a:pt x="10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 name="Google Shape;825;p40"/>
            <p:cNvSpPr/>
            <p:nvPr/>
          </p:nvSpPr>
          <p:spPr>
            <a:xfrm>
              <a:off x="1009625" y="3996550"/>
              <a:ext cx="2225" cy="2025"/>
            </a:xfrm>
            <a:custGeom>
              <a:rect b="b" l="l" r="r" t="t"/>
              <a:pathLst>
                <a:path extrusionOk="0" h="81" w="89">
                  <a:moveTo>
                    <a:pt x="43" y="0"/>
                  </a:moveTo>
                  <a:lnTo>
                    <a:pt x="1" y="57"/>
                  </a:lnTo>
                  <a:lnTo>
                    <a:pt x="45" y="81"/>
                  </a:lnTo>
                  <a:lnTo>
                    <a:pt x="89" y="24"/>
                  </a:lnTo>
                  <a:cubicBezTo>
                    <a:pt x="73" y="16"/>
                    <a:pt x="58" y="9"/>
                    <a:pt x="4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 name="Google Shape;826;p40"/>
            <p:cNvSpPr/>
            <p:nvPr/>
          </p:nvSpPr>
          <p:spPr>
            <a:xfrm>
              <a:off x="928275" y="4194425"/>
              <a:ext cx="975" cy="3075"/>
            </a:xfrm>
            <a:custGeom>
              <a:rect b="b" l="l" r="r" t="t"/>
              <a:pathLst>
                <a:path extrusionOk="0" h="123" w="39">
                  <a:moveTo>
                    <a:pt x="0" y="0"/>
                  </a:moveTo>
                  <a:lnTo>
                    <a:pt x="0" y="0"/>
                  </a:lnTo>
                  <a:cubicBezTo>
                    <a:pt x="2" y="40"/>
                    <a:pt x="3" y="81"/>
                    <a:pt x="8" y="122"/>
                  </a:cubicBezTo>
                  <a:lnTo>
                    <a:pt x="38" y="77"/>
                  </a:lnTo>
                  <a:lnTo>
                    <a:pt x="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 name="Google Shape;827;p40"/>
            <p:cNvSpPr/>
            <p:nvPr/>
          </p:nvSpPr>
          <p:spPr>
            <a:xfrm>
              <a:off x="1132625" y="4532800"/>
              <a:ext cx="3600" cy="2225"/>
            </a:xfrm>
            <a:custGeom>
              <a:rect b="b" l="l" r="r" t="t"/>
              <a:pathLst>
                <a:path extrusionOk="0" h="89" w="144">
                  <a:moveTo>
                    <a:pt x="0" y="1"/>
                  </a:moveTo>
                  <a:cubicBezTo>
                    <a:pt x="36" y="21"/>
                    <a:pt x="70" y="43"/>
                    <a:pt x="143" y="89"/>
                  </a:cubicBezTo>
                  <a:cubicBezTo>
                    <a:pt x="109" y="45"/>
                    <a:pt x="103" y="27"/>
                    <a:pt x="95" y="24"/>
                  </a:cubicBezTo>
                  <a:cubicBezTo>
                    <a:pt x="64" y="14"/>
                    <a:pt x="31" y="8"/>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 name="Google Shape;828;p40"/>
            <p:cNvSpPr/>
            <p:nvPr/>
          </p:nvSpPr>
          <p:spPr>
            <a:xfrm>
              <a:off x="770025" y="4569400"/>
              <a:ext cx="1650" cy="475"/>
            </a:xfrm>
            <a:custGeom>
              <a:rect b="b" l="l" r="r" t="t"/>
              <a:pathLst>
                <a:path extrusionOk="0" h="19" w="66">
                  <a:moveTo>
                    <a:pt x="2" y="1"/>
                  </a:moveTo>
                  <a:lnTo>
                    <a:pt x="1" y="12"/>
                  </a:lnTo>
                  <a:lnTo>
                    <a:pt x="63" y="18"/>
                  </a:lnTo>
                  <a:lnTo>
                    <a:pt x="66" y="6"/>
                  </a:lnTo>
                  <a:lnTo>
                    <a:pt x="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 name="Google Shape;829;p40"/>
            <p:cNvSpPr/>
            <p:nvPr/>
          </p:nvSpPr>
          <p:spPr>
            <a:xfrm>
              <a:off x="780075" y="4565875"/>
              <a:ext cx="1600" cy="450"/>
            </a:xfrm>
            <a:custGeom>
              <a:rect b="b" l="l" r="r" t="t"/>
              <a:pathLst>
                <a:path extrusionOk="0" h="18" w="64">
                  <a:moveTo>
                    <a:pt x="2" y="0"/>
                  </a:moveTo>
                  <a:lnTo>
                    <a:pt x="1" y="12"/>
                  </a:lnTo>
                  <a:lnTo>
                    <a:pt x="61" y="18"/>
                  </a:lnTo>
                  <a:lnTo>
                    <a:pt x="64" y="6"/>
                  </a:lnTo>
                  <a:lnTo>
                    <a:pt x="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 name="Google Shape;830;p40"/>
            <p:cNvSpPr/>
            <p:nvPr/>
          </p:nvSpPr>
          <p:spPr>
            <a:xfrm>
              <a:off x="805275" y="4582750"/>
              <a:ext cx="1725" cy="950"/>
            </a:xfrm>
            <a:custGeom>
              <a:rect b="b" l="l" r="r" t="t"/>
              <a:pathLst>
                <a:path extrusionOk="0" h="38" w="69">
                  <a:moveTo>
                    <a:pt x="55" y="1"/>
                  </a:moveTo>
                  <a:lnTo>
                    <a:pt x="0" y="26"/>
                  </a:lnTo>
                  <a:lnTo>
                    <a:pt x="21" y="37"/>
                  </a:lnTo>
                  <a:lnTo>
                    <a:pt x="68" y="8"/>
                  </a:lnTo>
                  <a:lnTo>
                    <a:pt x="5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 name="Google Shape;831;p40"/>
            <p:cNvSpPr/>
            <p:nvPr/>
          </p:nvSpPr>
          <p:spPr>
            <a:xfrm>
              <a:off x="859750" y="4549675"/>
              <a:ext cx="600" cy="1000"/>
            </a:xfrm>
            <a:custGeom>
              <a:rect b="b" l="l" r="r" t="t"/>
              <a:pathLst>
                <a:path extrusionOk="0" h="40" w="24">
                  <a:moveTo>
                    <a:pt x="21" y="1"/>
                  </a:moveTo>
                  <a:lnTo>
                    <a:pt x="0" y="4"/>
                  </a:lnTo>
                  <a:lnTo>
                    <a:pt x="5" y="39"/>
                  </a:lnTo>
                  <a:lnTo>
                    <a:pt x="24" y="36"/>
                  </a:lnTo>
                  <a:lnTo>
                    <a:pt x="2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 name="Google Shape;832;p40"/>
            <p:cNvSpPr/>
            <p:nvPr/>
          </p:nvSpPr>
          <p:spPr>
            <a:xfrm>
              <a:off x="898650" y="4538975"/>
              <a:ext cx="700" cy="1025"/>
            </a:xfrm>
            <a:custGeom>
              <a:rect b="b" l="l" r="r" t="t"/>
              <a:pathLst>
                <a:path extrusionOk="0" h="41" w="28">
                  <a:moveTo>
                    <a:pt x="19" y="1"/>
                  </a:moveTo>
                  <a:lnTo>
                    <a:pt x="1" y="5"/>
                  </a:lnTo>
                  <a:lnTo>
                    <a:pt x="8" y="41"/>
                  </a:lnTo>
                  <a:lnTo>
                    <a:pt x="27" y="35"/>
                  </a:lnTo>
                  <a:lnTo>
                    <a:pt x="1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 name="Google Shape;833;p40"/>
            <p:cNvSpPr/>
            <p:nvPr/>
          </p:nvSpPr>
          <p:spPr>
            <a:xfrm>
              <a:off x="914400" y="4530225"/>
              <a:ext cx="1575" cy="625"/>
            </a:xfrm>
            <a:custGeom>
              <a:rect b="b" l="l" r="r" t="t"/>
              <a:pathLst>
                <a:path extrusionOk="0" h="25" w="63">
                  <a:moveTo>
                    <a:pt x="15" y="1"/>
                  </a:moveTo>
                  <a:lnTo>
                    <a:pt x="1" y="18"/>
                  </a:lnTo>
                  <a:cubicBezTo>
                    <a:pt x="18" y="20"/>
                    <a:pt x="36" y="23"/>
                    <a:pt x="54" y="24"/>
                  </a:cubicBezTo>
                  <a:lnTo>
                    <a:pt x="62" y="14"/>
                  </a:lnTo>
                  <a:lnTo>
                    <a:pt x="1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 name="Google Shape;834;p40"/>
            <p:cNvSpPr/>
            <p:nvPr/>
          </p:nvSpPr>
          <p:spPr>
            <a:xfrm>
              <a:off x="945875" y="4562350"/>
              <a:ext cx="1650" cy="975"/>
            </a:xfrm>
            <a:custGeom>
              <a:rect b="b" l="l" r="r" t="t"/>
              <a:pathLst>
                <a:path extrusionOk="0" h="39" w="66">
                  <a:moveTo>
                    <a:pt x="63" y="0"/>
                  </a:moveTo>
                  <a:lnTo>
                    <a:pt x="1" y="28"/>
                  </a:lnTo>
                  <a:lnTo>
                    <a:pt x="5" y="38"/>
                  </a:lnTo>
                  <a:lnTo>
                    <a:pt x="66" y="12"/>
                  </a:lnTo>
                  <a:lnTo>
                    <a:pt x="6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 name="Google Shape;835;p40"/>
            <p:cNvSpPr/>
            <p:nvPr/>
          </p:nvSpPr>
          <p:spPr>
            <a:xfrm>
              <a:off x="991450" y="4488225"/>
              <a:ext cx="1500" cy="550"/>
            </a:xfrm>
            <a:custGeom>
              <a:rect b="b" l="l" r="r" t="t"/>
              <a:pathLst>
                <a:path extrusionOk="0" h="22" w="60">
                  <a:moveTo>
                    <a:pt x="10" y="0"/>
                  </a:moveTo>
                  <a:lnTo>
                    <a:pt x="1" y="21"/>
                  </a:lnTo>
                  <a:lnTo>
                    <a:pt x="54" y="15"/>
                  </a:lnTo>
                  <a:lnTo>
                    <a:pt x="60" y="2"/>
                  </a:lnTo>
                  <a:lnTo>
                    <a:pt x="1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 name="Google Shape;836;p40"/>
            <p:cNvSpPr/>
            <p:nvPr/>
          </p:nvSpPr>
          <p:spPr>
            <a:xfrm>
              <a:off x="1061200" y="4486600"/>
              <a:ext cx="1525" cy="800"/>
            </a:xfrm>
            <a:custGeom>
              <a:rect b="b" l="l" r="r" t="t"/>
              <a:pathLst>
                <a:path extrusionOk="0" h="32" w="61">
                  <a:moveTo>
                    <a:pt x="61" y="1"/>
                  </a:moveTo>
                  <a:lnTo>
                    <a:pt x="6" y="17"/>
                  </a:lnTo>
                  <a:lnTo>
                    <a:pt x="0" y="32"/>
                  </a:lnTo>
                  <a:cubicBezTo>
                    <a:pt x="16" y="29"/>
                    <a:pt x="34" y="26"/>
                    <a:pt x="52" y="23"/>
                  </a:cubicBezTo>
                  <a:lnTo>
                    <a:pt x="6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 name="Google Shape;837;p40"/>
            <p:cNvSpPr/>
            <p:nvPr/>
          </p:nvSpPr>
          <p:spPr>
            <a:xfrm>
              <a:off x="915700" y="4530550"/>
              <a:ext cx="1550" cy="625"/>
            </a:xfrm>
            <a:custGeom>
              <a:rect b="b" l="l" r="r" t="t"/>
              <a:pathLst>
                <a:path extrusionOk="0" h="25" w="62">
                  <a:moveTo>
                    <a:pt x="9" y="1"/>
                  </a:moveTo>
                  <a:lnTo>
                    <a:pt x="0" y="11"/>
                  </a:lnTo>
                  <a:lnTo>
                    <a:pt x="47" y="24"/>
                  </a:lnTo>
                  <a:lnTo>
                    <a:pt x="62" y="7"/>
                  </a:lnTo>
                  <a:lnTo>
                    <a:pt x="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 name="Google Shape;838;p40"/>
            <p:cNvSpPr/>
            <p:nvPr/>
          </p:nvSpPr>
          <p:spPr>
            <a:xfrm>
              <a:off x="1118375" y="4421125"/>
              <a:ext cx="1025" cy="1400"/>
            </a:xfrm>
            <a:custGeom>
              <a:rect b="b" l="l" r="r" t="t"/>
              <a:pathLst>
                <a:path extrusionOk="0" h="56" w="41">
                  <a:moveTo>
                    <a:pt x="41" y="1"/>
                  </a:moveTo>
                  <a:lnTo>
                    <a:pt x="1" y="52"/>
                  </a:lnTo>
                  <a:lnTo>
                    <a:pt x="36" y="55"/>
                  </a:lnTo>
                  <a:lnTo>
                    <a:pt x="4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 name="Google Shape;839;p40"/>
            <p:cNvSpPr/>
            <p:nvPr/>
          </p:nvSpPr>
          <p:spPr>
            <a:xfrm>
              <a:off x="1189550" y="4304175"/>
              <a:ext cx="1075" cy="1650"/>
            </a:xfrm>
            <a:custGeom>
              <a:rect b="b" l="l" r="r" t="t"/>
              <a:pathLst>
                <a:path extrusionOk="0" h="66" w="43">
                  <a:moveTo>
                    <a:pt x="32" y="0"/>
                  </a:moveTo>
                  <a:lnTo>
                    <a:pt x="1" y="59"/>
                  </a:lnTo>
                  <a:lnTo>
                    <a:pt x="11" y="65"/>
                  </a:lnTo>
                  <a:lnTo>
                    <a:pt x="42" y="6"/>
                  </a:lnTo>
                  <a:lnTo>
                    <a:pt x="3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 name="Google Shape;840;p40"/>
            <p:cNvSpPr/>
            <p:nvPr/>
          </p:nvSpPr>
          <p:spPr>
            <a:xfrm>
              <a:off x="936825" y="4091775"/>
              <a:ext cx="1025" cy="750"/>
            </a:xfrm>
            <a:custGeom>
              <a:rect b="b" l="l" r="r" t="t"/>
              <a:pathLst>
                <a:path extrusionOk="0" h="30" w="41">
                  <a:moveTo>
                    <a:pt x="7" y="0"/>
                  </a:moveTo>
                  <a:lnTo>
                    <a:pt x="1" y="18"/>
                  </a:lnTo>
                  <a:lnTo>
                    <a:pt x="35" y="30"/>
                  </a:lnTo>
                  <a:lnTo>
                    <a:pt x="41" y="12"/>
                  </a:lnTo>
                  <a:lnTo>
                    <a:pt x="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 name="Google Shape;841;p40"/>
            <p:cNvSpPr/>
            <p:nvPr/>
          </p:nvSpPr>
          <p:spPr>
            <a:xfrm>
              <a:off x="930475" y="4129800"/>
              <a:ext cx="975" cy="675"/>
            </a:xfrm>
            <a:custGeom>
              <a:rect b="b" l="l" r="r" t="t"/>
              <a:pathLst>
                <a:path extrusionOk="0" h="27" w="39">
                  <a:moveTo>
                    <a:pt x="3" y="0"/>
                  </a:moveTo>
                  <a:lnTo>
                    <a:pt x="0" y="21"/>
                  </a:lnTo>
                  <a:lnTo>
                    <a:pt x="34" y="27"/>
                  </a:lnTo>
                  <a:lnTo>
                    <a:pt x="39" y="8"/>
                  </a:lnTo>
                  <a:lnTo>
                    <a:pt x="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 name="Google Shape;842;p40"/>
            <p:cNvSpPr/>
            <p:nvPr/>
          </p:nvSpPr>
          <p:spPr>
            <a:xfrm>
              <a:off x="928200" y="4145675"/>
              <a:ext cx="450" cy="1575"/>
            </a:xfrm>
            <a:custGeom>
              <a:rect b="b" l="l" r="r" t="t"/>
              <a:pathLst>
                <a:path extrusionOk="0" h="63" w="18">
                  <a:moveTo>
                    <a:pt x="6" y="1"/>
                  </a:moveTo>
                  <a:lnTo>
                    <a:pt x="0" y="61"/>
                  </a:lnTo>
                  <a:lnTo>
                    <a:pt x="12" y="63"/>
                  </a:lnTo>
                  <a:lnTo>
                    <a:pt x="18" y="2"/>
                  </a:lnTo>
                  <a:lnTo>
                    <a:pt x="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 name="Google Shape;843;p40"/>
            <p:cNvSpPr/>
            <p:nvPr/>
          </p:nvSpPr>
          <p:spPr>
            <a:xfrm>
              <a:off x="928275" y="4150475"/>
              <a:ext cx="975" cy="1500"/>
            </a:xfrm>
            <a:custGeom>
              <a:rect b="b" l="l" r="r" t="t"/>
              <a:pathLst>
                <a:path extrusionOk="0" h="60" w="39">
                  <a:moveTo>
                    <a:pt x="28" y="0"/>
                  </a:moveTo>
                  <a:lnTo>
                    <a:pt x="0" y="47"/>
                  </a:lnTo>
                  <a:lnTo>
                    <a:pt x="6" y="59"/>
                  </a:lnTo>
                  <a:lnTo>
                    <a:pt x="38" y="21"/>
                  </a:lnTo>
                  <a:lnTo>
                    <a:pt x="2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 name="Google Shape;844;p40"/>
            <p:cNvSpPr/>
            <p:nvPr/>
          </p:nvSpPr>
          <p:spPr>
            <a:xfrm>
              <a:off x="934950" y="4340625"/>
              <a:ext cx="950" cy="1650"/>
            </a:xfrm>
            <a:custGeom>
              <a:rect b="b" l="l" r="r" t="t"/>
              <a:pathLst>
                <a:path extrusionOk="0" h="66" w="38">
                  <a:moveTo>
                    <a:pt x="11" y="0"/>
                  </a:moveTo>
                  <a:lnTo>
                    <a:pt x="1" y="5"/>
                  </a:lnTo>
                  <a:lnTo>
                    <a:pt x="26" y="65"/>
                  </a:lnTo>
                  <a:lnTo>
                    <a:pt x="38" y="61"/>
                  </a:lnTo>
                  <a:lnTo>
                    <a:pt x="1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 name="Google Shape;845;p40"/>
            <p:cNvSpPr/>
            <p:nvPr/>
          </p:nvSpPr>
          <p:spPr>
            <a:xfrm>
              <a:off x="997225" y="4434500"/>
              <a:ext cx="1325" cy="1450"/>
            </a:xfrm>
            <a:custGeom>
              <a:rect b="b" l="l" r="r" t="t"/>
              <a:pathLst>
                <a:path extrusionOk="0" h="58" w="53">
                  <a:moveTo>
                    <a:pt x="10" y="0"/>
                  </a:moveTo>
                  <a:lnTo>
                    <a:pt x="1" y="7"/>
                  </a:lnTo>
                  <a:lnTo>
                    <a:pt x="43" y="57"/>
                  </a:lnTo>
                  <a:lnTo>
                    <a:pt x="52" y="50"/>
                  </a:lnTo>
                  <a:lnTo>
                    <a:pt x="1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 name="Google Shape;846;p40"/>
            <p:cNvSpPr/>
            <p:nvPr/>
          </p:nvSpPr>
          <p:spPr>
            <a:xfrm>
              <a:off x="1117825" y="4521225"/>
              <a:ext cx="1350" cy="1150"/>
            </a:xfrm>
            <a:custGeom>
              <a:rect b="b" l="l" r="r" t="t"/>
              <a:pathLst>
                <a:path extrusionOk="0" h="46" w="54">
                  <a:moveTo>
                    <a:pt x="16" y="0"/>
                  </a:moveTo>
                  <a:lnTo>
                    <a:pt x="1" y="2"/>
                  </a:lnTo>
                  <a:lnTo>
                    <a:pt x="29" y="46"/>
                  </a:lnTo>
                  <a:lnTo>
                    <a:pt x="54" y="43"/>
                  </a:lnTo>
                  <a:lnTo>
                    <a:pt x="1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 name="Google Shape;847;p40"/>
            <p:cNvSpPr/>
            <p:nvPr/>
          </p:nvSpPr>
          <p:spPr>
            <a:xfrm>
              <a:off x="1131625" y="4531325"/>
              <a:ext cx="1425" cy="1125"/>
            </a:xfrm>
            <a:custGeom>
              <a:rect b="b" l="l" r="r" t="t"/>
              <a:pathLst>
                <a:path extrusionOk="0" h="45" w="57">
                  <a:moveTo>
                    <a:pt x="26" y="1"/>
                  </a:moveTo>
                  <a:lnTo>
                    <a:pt x="1" y="2"/>
                  </a:lnTo>
                  <a:lnTo>
                    <a:pt x="40" y="45"/>
                  </a:lnTo>
                  <a:lnTo>
                    <a:pt x="57" y="45"/>
                  </a:lnTo>
                  <a:lnTo>
                    <a:pt x="2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 name="Google Shape;848;p40"/>
            <p:cNvSpPr/>
            <p:nvPr/>
          </p:nvSpPr>
          <p:spPr>
            <a:xfrm>
              <a:off x="1172975" y="4545500"/>
              <a:ext cx="875" cy="1050"/>
            </a:xfrm>
            <a:custGeom>
              <a:rect b="b" l="l" r="r" t="t"/>
              <a:pathLst>
                <a:path extrusionOk="0" h="42" w="35">
                  <a:moveTo>
                    <a:pt x="12" y="0"/>
                  </a:moveTo>
                  <a:lnTo>
                    <a:pt x="0" y="34"/>
                  </a:lnTo>
                  <a:lnTo>
                    <a:pt x="21" y="41"/>
                  </a:lnTo>
                  <a:lnTo>
                    <a:pt x="34" y="8"/>
                  </a:lnTo>
                  <a:lnTo>
                    <a:pt x="1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 name="Google Shape;849;p40"/>
            <p:cNvSpPr/>
            <p:nvPr/>
          </p:nvSpPr>
          <p:spPr>
            <a:xfrm>
              <a:off x="1263450" y="4558000"/>
              <a:ext cx="1725" cy="400"/>
            </a:xfrm>
            <a:custGeom>
              <a:rect b="b" l="l" r="r" t="t"/>
              <a:pathLst>
                <a:path extrusionOk="0" h="16" w="69">
                  <a:moveTo>
                    <a:pt x="2" y="0"/>
                  </a:moveTo>
                  <a:lnTo>
                    <a:pt x="1" y="12"/>
                  </a:lnTo>
                  <a:lnTo>
                    <a:pt x="67" y="15"/>
                  </a:lnTo>
                  <a:lnTo>
                    <a:pt x="68" y="3"/>
                  </a:lnTo>
                  <a:lnTo>
                    <a:pt x="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 name="Google Shape;850;p40"/>
            <p:cNvSpPr/>
            <p:nvPr/>
          </p:nvSpPr>
          <p:spPr>
            <a:xfrm>
              <a:off x="1304025" y="4554350"/>
              <a:ext cx="600" cy="925"/>
            </a:xfrm>
            <a:custGeom>
              <a:rect b="b" l="l" r="r" t="t"/>
              <a:pathLst>
                <a:path extrusionOk="0" h="37" w="24">
                  <a:moveTo>
                    <a:pt x="2" y="1"/>
                  </a:moveTo>
                  <a:lnTo>
                    <a:pt x="0" y="36"/>
                  </a:lnTo>
                  <a:lnTo>
                    <a:pt x="22" y="36"/>
                  </a:lnTo>
                  <a:lnTo>
                    <a:pt x="2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 name="Google Shape;851;p40"/>
            <p:cNvSpPr/>
            <p:nvPr/>
          </p:nvSpPr>
          <p:spPr>
            <a:xfrm>
              <a:off x="1236075" y="4160400"/>
              <a:ext cx="725" cy="1825"/>
            </a:xfrm>
            <a:custGeom>
              <a:rect b="b" l="l" r="r" t="t"/>
              <a:pathLst>
                <a:path extrusionOk="0" h="73" w="29">
                  <a:moveTo>
                    <a:pt x="10" y="0"/>
                  </a:moveTo>
                  <a:lnTo>
                    <a:pt x="1" y="12"/>
                  </a:lnTo>
                  <a:lnTo>
                    <a:pt x="14" y="72"/>
                  </a:lnTo>
                  <a:lnTo>
                    <a:pt x="29" y="56"/>
                  </a:lnTo>
                  <a:lnTo>
                    <a:pt x="1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 name="Google Shape;852;p40"/>
            <p:cNvSpPr/>
            <p:nvPr/>
          </p:nvSpPr>
          <p:spPr>
            <a:xfrm>
              <a:off x="1375050" y="4543150"/>
              <a:ext cx="1700" cy="700"/>
            </a:xfrm>
            <a:custGeom>
              <a:rect b="b" l="l" r="r" t="t"/>
              <a:pathLst>
                <a:path extrusionOk="0" h="28" w="68">
                  <a:moveTo>
                    <a:pt x="68" y="28"/>
                  </a:moveTo>
                  <a:lnTo>
                    <a:pt x="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 name="Google Shape;853;p40"/>
            <p:cNvSpPr/>
            <p:nvPr/>
          </p:nvSpPr>
          <p:spPr>
            <a:xfrm>
              <a:off x="1376550" y="4543725"/>
              <a:ext cx="1725" cy="825"/>
            </a:xfrm>
            <a:custGeom>
              <a:rect b="b" l="l" r="r" t="t"/>
              <a:pathLst>
                <a:path extrusionOk="0" h="33" w="69">
                  <a:moveTo>
                    <a:pt x="14" y="1"/>
                  </a:moveTo>
                  <a:lnTo>
                    <a:pt x="1" y="9"/>
                  </a:lnTo>
                  <a:lnTo>
                    <a:pt x="48" y="33"/>
                  </a:lnTo>
                  <a:lnTo>
                    <a:pt x="68" y="20"/>
                  </a:lnTo>
                  <a:lnTo>
                    <a:pt x="1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 name="Google Shape;854;p40"/>
            <p:cNvSpPr/>
            <p:nvPr/>
          </p:nvSpPr>
          <p:spPr>
            <a:xfrm>
              <a:off x="1386250" y="4540825"/>
              <a:ext cx="1700" cy="575"/>
            </a:xfrm>
            <a:custGeom>
              <a:rect b="b" l="l" r="r" t="t"/>
              <a:pathLst>
                <a:path extrusionOk="0" h="23" w="68">
                  <a:moveTo>
                    <a:pt x="66" y="0"/>
                  </a:moveTo>
                  <a:lnTo>
                    <a:pt x="1" y="11"/>
                  </a:lnTo>
                  <a:lnTo>
                    <a:pt x="2" y="22"/>
                  </a:lnTo>
                  <a:lnTo>
                    <a:pt x="67" y="12"/>
                  </a:lnTo>
                  <a:lnTo>
                    <a:pt x="6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 name="Google Shape;855;p40"/>
            <p:cNvSpPr/>
            <p:nvPr/>
          </p:nvSpPr>
          <p:spPr>
            <a:xfrm>
              <a:off x="1392600" y="4538825"/>
              <a:ext cx="1625" cy="575"/>
            </a:xfrm>
            <a:custGeom>
              <a:rect b="b" l="l" r="r" t="t"/>
              <a:pathLst>
                <a:path extrusionOk="0" h="23" w="65">
                  <a:moveTo>
                    <a:pt x="63" y="1"/>
                  </a:moveTo>
                  <a:lnTo>
                    <a:pt x="0" y="11"/>
                  </a:lnTo>
                  <a:lnTo>
                    <a:pt x="1" y="23"/>
                  </a:lnTo>
                  <a:lnTo>
                    <a:pt x="65" y="13"/>
                  </a:lnTo>
                  <a:lnTo>
                    <a:pt x="6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 name="Google Shape;856;p40"/>
            <p:cNvSpPr/>
            <p:nvPr/>
          </p:nvSpPr>
          <p:spPr>
            <a:xfrm>
              <a:off x="1428825" y="4525200"/>
              <a:ext cx="675" cy="975"/>
            </a:xfrm>
            <a:custGeom>
              <a:rect b="b" l="l" r="r" t="t"/>
              <a:pathLst>
                <a:path extrusionOk="0" h="39" w="27">
                  <a:moveTo>
                    <a:pt x="22" y="0"/>
                  </a:moveTo>
                  <a:lnTo>
                    <a:pt x="0" y="3"/>
                  </a:lnTo>
                  <a:lnTo>
                    <a:pt x="5" y="38"/>
                  </a:lnTo>
                  <a:lnTo>
                    <a:pt x="27" y="35"/>
                  </a:lnTo>
                  <a:lnTo>
                    <a:pt x="2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 name="Google Shape;857;p40"/>
            <p:cNvSpPr/>
            <p:nvPr/>
          </p:nvSpPr>
          <p:spPr>
            <a:xfrm>
              <a:off x="1066925" y="4102800"/>
              <a:ext cx="1025" cy="1650"/>
            </a:xfrm>
            <a:custGeom>
              <a:rect b="b" l="l" r="r" t="t"/>
              <a:pathLst>
                <a:path extrusionOk="0" h="66" w="41">
                  <a:moveTo>
                    <a:pt x="1" y="0"/>
                  </a:moveTo>
                  <a:lnTo>
                    <a:pt x="17" y="65"/>
                  </a:lnTo>
                  <a:lnTo>
                    <a:pt x="40" y="37"/>
                  </a:lnTo>
                  <a:lnTo>
                    <a:pt x="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 name="Google Shape;858;p40"/>
            <p:cNvSpPr/>
            <p:nvPr/>
          </p:nvSpPr>
          <p:spPr>
            <a:xfrm>
              <a:off x="1461450" y="4510100"/>
              <a:ext cx="1600" cy="700"/>
            </a:xfrm>
            <a:custGeom>
              <a:rect b="b" l="l" r="r" t="t"/>
              <a:pathLst>
                <a:path extrusionOk="0" h="28" w="64">
                  <a:moveTo>
                    <a:pt x="62" y="1"/>
                  </a:moveTo>
                  <a:lnTo>
                    <a:pt x="0" y="16"/>
                  </a:lnTo>
                  <a:lnTo>
                    <a:pt x="3" y="27"/>
                  </a:lnTo>
                  <a:lnTo>
                    <a:pt x="63" y="13"/>
                  </a:lnTo>
                  <a:lnTo>
                    <a:pt x="6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 name="Google Shape;859;p40"/>
            <p:cNvSpPr/>
            <p:nvPr/>
          </p:nvSpPr>
          <p:spPr>
            <a:xfrm>
              <a:off x="1460975" y="4490200"/>
              <a:ext cx="1600" cy="650"/>
            </a:xfrm>
            <a:custGeom>
              <a:rect b="b" l="l" r="r" t="t"/>
              <a:pathLst>
                <a:path extrusionOk="0" h="26" w="64">
                  <a:moveTo>
                    <a:pt x="60" y="1"/>
                  </a:moveTo>
                  <a:lnTo>
                    <a:pt x="0" y="16"/>
                  </a:lnTo>
                  <a:lnTo>
                    <a:pt x="3" y="26"/>
                  </a:lnTo>
                  <a:lnTo>
                    <a:pt x="63" y="13"/>
                  </a:lnTo>
                  <a:lnTo>
                    <a:pt x="6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 name="Google Shape;860;p40"/>
            <p:cNvSpPr/>
            <p:nvPr/>
          </p:nvSpPr>
          <p:spPr>
            <a:xfrm>
              <a:off x="1473625" y="4503500"/>
              <a:ext cx="725" cy="1000"/>
            </a:xfrm>
            <a:custGeom>
              <a:rect b="b" l="l" r="r" t="t"/>
              <a:pathLst>
                <a:path extrusionOk="0" h="40" w="29">
                  <a:moveTo>
                    <a:pt x="21" y="0"/>
                  </a:moveTo>
                  <a:lnTo>
                    <a:pt x="0" y="6"/>
                  </a:lnTo>
                  <a:lnTo>
                    <a:pt x="8" y="40"/>
                  </a:lnTo>
                  <a:lnTo>
                    <a:pt x="28" y="35"/>
                  </a:lnTo>
                  <a:lnTo>
                    <a:pt x="2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 name="Google Shape;861;p40"/>
            <p:cNvSpPr/>
            <p:nvPr/>
          </p:nvSpPr>
          <p:spPr>
            <a:xfrm>
              <a:off x="1476000" y="4499300"/>
              <a:ext cx="700" cy="1025"/>
            </a:xfrm>
            <a:custGeom>
              <a:rect b="b" l="l" r="r" t="t"/>
              <a:pathLst>
                <a:path extrusionOk="0" h="41" w="28">
                  <a:moveTo>
                    <a:pt x="21" y="0"/>
                  </a:moveTo>
                  <a:lnTo>
                    <a:pt x="1" y="5"/>
                  </a:lnTo>
                  <a:lnTo>
                    <a:pt x="7" y="40"/>
                  </a:lnTo>
                  <a:lnTo>
                    <a:pt x="27" y="34"/>
                  </a:lnTo>
                  <a:lnTo>
                    <a:pt x="2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2" name="Google Shape;862;p40"/>
          <p:cNvSpPr/>
          <p:nvPr/>
        </p:nvSpPr>
        <p:spPr>
          <a:xfrm>
            <a:off x="389600" y="325233"/>
            <a:ext cx="567877" cy="540088"/>
          </a:xfrm>
          <a:custGeom>
            <a:rect b="b" l="l" r="r" t="t"/>
            <a:pathLst>
              <a:path extrusionOk="0" h="74010" w="77818">
                <a:moveTo>
                  <a:pt x="26885" y="0"/>
                </a:moveTo>
                <a:lnTo>
                  <a:pt x="27475" y="21266"/>
                </a:lnTo>
                <a:lnTo>
                  <a:pt x="7432" y="14134"/>
                </a:lnTo>
                <a:lnTo>
                  <a:pt x="20407" y="30993"/>
                </a:lnTo>
                <a:lnTo>
                  <a:pt x="0" y="37004"/>
                </a:lnTo>
                <a:lnTo>
                  <a:pt x="20407" y="43017"/>
                </a:lnTo>
                <a:lnTo>
                  <a:pt x="7432" y="59874"/>
                </a:lnTo>
                <a:lnTo>
                  <a:pt x="27475" y="52744"/>
                </a:lnTo>
                <a:lnTo>
                  <a:pt x="26885" y="74010"/>
                </a:lnTo>
                <a:lnTo>
                  <a:pt x="26885" y="74010"/>
                </a:lnTo>
                <a:lnTo>
                  <a:pt x="38909" y="56460"/>
                </a:lnTo>
                <a:lnTo>
                  <a:pt x="50933" y="74010"/>
                </a:lnTo>
                <a:lnTo>
                  <a:pt x="50933" y="74010"/>
                </a:lnTo>
                <a:lnTo>
                  <a:pt x="50344" y="52744"/>
                </a:lnTo>
                <a:lnTo>
                  <a:pt x="70387" y="59874"/>
                </a:lnTo>
                <a:lnTo>
                  <a:pt x="57412" y="43017"/>
                </a:lnTo>
                <a:lnTo>
                  <a:pt x="77818" y="37004"/>
                </a:lnTo>
                <a:lnTo>
                  <a:pt x="57412" y="30993"/>
                </a:lnTo>
                <a:lnTo>
                  <a:pt x="70387" y="14134"/>
                </a:lnTo>
                <a:lnTo>
                  <a:pt x="70387" y="14134"/>
                </a:lnTo>
                <a:lnTo>
                  <a:pt x="50344" y="21266"/>
                </a:lnTo>
                <a:lnTo>
                  <a:pt x="50933" y="0"/>
                </a:lnTo>
                <a:lnTo>
                  <a:pt x="38909" y="17550"/>
                </a:lnTo>
                <a:lnTo>
                  <a:pt x="2688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863" name="Google Shape;863;p40">
            <a:hlinkClick action="ppaction://hlinkshowjump?jump=nextslide"/>
          </p:cNvPr>
          <p:cNvSpPr/>
          <p:nvPr/>
        </p:nvSpPr>
        <p:spPr>
          <a:xfrm>
            <a:off x="8627302" y="368152"/>
            <a:ext cx="181906" cy="246950"/>
          </a:xfrm>
          <a:custGeom>
            <a:rect b="b" l="l" r="r" t="t"/>
            <a:pathLst>
              <a:path extrusionOk="0" h="196382" w="144657">
                <a:moveTo>
                  <a:pt x="72442" y="1"/>
                </a:moveTo>
                <a:cubicBezTo>
                  <a:pt x="67507" y="1"/>
                  <a:pt x="63516" y="3992"/>
                  <a:pt x="63516" y="8926"/>
                </a:cubicBezTo>
                <a:lnTo>
                  <a:pt x="63516" y="165910"/>
                </a:lnTo>
                <a:lnTo>
                  <a:pt x="16256" y="118668"/>
                </a:lnTo>
                <a:cubicBezTo>
                  <a:pt x="14508" y="116851"/>
                  <a:pt x="12178" y="115938"/>
                  <a:pt x="9843" y="115938"/>
                </a:cubicBezTo>
                <a:cubicBezTo>
                  <a:pt x="7610" y="115938"/>
                  <a:pt x="5372" y="116774"/>
                  <a:pt x="3638" y="118450"/>
                </a:cubicBezTo>
                <a:cubicBezTo>
                  <a:pt x="91" y="121870"/>
                  <a:pt x="1" y="127521"/>
                  <a:pt x="3420" y="131068"/>
                </a:cubicBezTo>
                <a:cubicBezTo>
                  <a:pt x="3493" y="131150"/>
                  <a:pt x="3566" y="131213"/>
                  <a:pt x="3638" y="131286"/>
                </a:cubicBezTo>
                <a:lnTo>
                  <a:pt x="66128" y="193776"/>
                </a:lnTo>
                <a:cubicBezTo>
                  <a:pt x="67875" y="195513"/>
                  <a:pt x="70158" y="196382"/>
                  <a:pt x="72441" y="196382"/>
                </a:cubicBezTo>
                <a:cubicBezTo>
                  <a:pt x="74723" y="196382"/>
                  <a:pt x="77005" y="195513"/>
                  <a:pt x="78746" y="193776"/>
                </a:cubicBezTo>
                <a:lnTo>
                  <a:pt x="141236" y="131286"/>
                </a:lnTo>
                <a:cubicBezTo>
                  <a:pt x="144656" y="127739"/>
                  <a:pt x="144556" y="122088"/>
                  <a:pt x="141019" y="118668"/>
                </a:cubicBezTo>
                <a:cubicBezTo>
                  <a:pt x="139291" y="116994"/>
                  <a:pt x="137052" y="116157"/>
                  <a:pt x="134814" y="116157"/>
                </a:cubicBezTo>
                <a:cubicBezTo>
                  <a:pt x="132576" y="116157"/>
                  <a:pt x="130338" y="116994"/>
                  <a:pt x="128610" y="118668"/>
                </a:cubicBezTo>
                <a:lnTo>
                  <a:pt x="81359" y="165910"/>
                </a:lnTo>
                <a:lnTo>
                  <a:pt x="81359" y="8926"/>
                </a:lnTo>
                <a:cubicBezTo>
                  <a:pt x="81359" y="3992"/>
                  <a:pt x="77367" y="1"/>
                  <a:pt x="7244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 name="Google Shape;864;p40"/>
          <p:cNvSpPr/>
          <p:nvPr/>
        </p:nvSpPr>
        <p:spPr>
          <a:xfrm>
            <a:off x="3203273" y="3316560"/>
            <a:ext cx="573229" cy="512256"/>
          </a:xfrm>
          <a:custGeom>
            <a:rect b="b" l="l" r="r" t="t"/>
            <a:pathLst>
              <a:path extrusionOk="0" h="27840" w="31158">
                <a:moveTo>
                  <a:pt x="18331" y="6110"/>
                </a:moveTo>
                <a:cubicBezTo>
                  <a:pt x="18080" y="6110"/>
                  <a:pt x="17876" y="6314"/>
                  <a:pt x="17876" y="6565"/>
                </a:cubicBezTo>
                <a:cubicBezTo>
                  <a:pt x="17876" y="6816"/>
                  <a:pt x="18080" y="7021"/>
                  <a:pt x="18331" y="7021"/>
                </a:cubicBezTo>
                <a:lnTo>
                  <a:pt x="19984" y="7021"/>
                </a:lnTo>
                <a:cubicBezTo>
                  <a:pt x="20235" y="7021"/>
                  <a:pt x="20440" y="6816"/>
                  <a:pt x="20440" y="6565"/>
                </a:cubicBezTo>
                <a:cubicBezTo>
                  <a:pt x="20440" y="6314"/>
                  <a:pt x="20235" y="6110"/>
                  <a:pt x="19984" y="6110"/>
                </a:cubicBezTo>
                <a:close/>
                <a:moveTo>
                  <a:pt x="21620" y="6110"/>
                </a:moveTo>
                <a:cubicBezTo>
                  <a:pt x="21369" y="6110"/>
                  <a:pt x="21165" y="6314"/>
                  <a:pt x="21165" y="6565"/>
                </a:cubicBezTo>
                <a:cubicBezTo>
                  <a:pt x="21162" y="6816"/>
                  <a:pt x="21366" y="7021"/>
                  <a:pt x="21620" y="7021"/>
                </a:cubicBezTo>
                <a:lnTo>
                  <a:pt x="23659" y="7021"/>
                </a:lnTo>
                <a:cubicBezTo>
                  <a:pt x="23912" y="7021"/>
                  <a:pt x="24116" y="6816"/>
                  <a:pt x="24116" y="6565"/>
                </a:cubicBezTo>
                <a:cubicBezTo>
                  <a:pt x="24116" y="6314"/>
                  <a:pt x="23912" y="6110"/>
                  <a:pt x="23659" y="6110"/>
                </a:cubicBezTo>
                <a:close/>
                <a:moveTo>
                  <a:pt x="18331" y="7768"/>
                </a:moveTo>
                <a:cubicBezTo>
                  <a:pt x="18080" y="7768"/>
                  <a:pt x="17876" y="7973"/>
                  <a:pt x="17876" y="8224"/>
                </a:cubicBezTo>
                <a:cubicBezTo>
                  <a:pt x="17876" y="8477"/>
                  <a:pt x="18080" y="8681"/>
                  <a:pt x="18331" y="8681"/>
                </a:cubicBezTo>
                <a:lnTo>
                  <a:pt x="21930" y="8681"/>
                </a:lnTo>
                <a:cubicBezTo>
                  <a:pt x="22182" y="8681"/>
                  <a:pt x="22386" y="8477"/>
                  <a:pt x="22386" y="8224"/>
                </a:cubicBezTo>
                <a:cubicBezTo>
                  <a:pt x="22386" y="7973"/>
                  <a:pt x="22182" y="7768"/>
                  <a:pt x="21930" y="7768"/>
                </a:cubicBezTo>
                <a:close/>
                <a:moveTo>
                  <a:pt x="23567" y="7768"/>
                </a:moveTo>
                <a:cubicBezTo>
                  <a:pt x="23315" y="7768"/>
                  <a:pt x="23111" y="7973"/>
                  <a:pt x="23111" y="8224"/>
                </a:cubicBezTo>
                <a:cubicBezTo>
                  <a:pt x="23111" y="8477"/>
                  <a:pt x="23315" y="8681"/>
                  <a:pt x="23567" y="8681"/>
                </a:cubicBezTo>
                <a:lnTo>
                  <a:pt x="25481" y="8681"/>
                </a:lnTo>
                <a:cubicBezTo>
                  <a:pt x="25733" y="8681"/>
                  <a:pt x="25937" y="8477"/>
                  <a:pt x="25937" y="8224"/>
                </a:cubicBezTo>
                <a:cubicBezTo>
                  <a:pt x="25937" y="7973"/>
                  <a:pt x="25736" y="7768"/>
                  <a:pt x="25481" y="7768"/>
                </a:cubicBezTo>
                <a:close/>
                <a:moveTo>
                  <a:pt x="18331" y="9427"/>
                </a:moveTo>
                <a:cubicBezTo>
                  <a:pt x="18080" y="9427"/>
                  <a:pt x="17876" y="9632"/>
                  <a:pt x="17876" y="9884"/>
                </a:cubicBezTo>
                <a:cubicBezTo>
                  <a:pt x="17876" y="10136"/>
                  <a:pt x="18080" y="10340"/>
                  <a:pt x="18331" y="10340"/>
                </a:cubicBezTo>
                <a:lnTo>
                  <a:pt x="19867" y="10340"/>
                </a:lnTo>
                <a:cubicBezTo>
                  <a:pt x="20120" y="10340"/>
                  <a:pt x="20325" y="10136"/>
                  <a:pt x="20325" y="9884"/>
                </a:cubicBezTo>
                <a:cubicBezTo>
                  <a:pt x="20325" y="9632"/>
                  <a:pt x="20120" y="9427"/>
                  <a:pt x="19867" y="9427"/>
                </a:cubicBezTo>
                <a:close/>
                <a:moveTo>
                  <a:pt x="21505" y="9427"/>
                </a:moveTo>
                <a:cubicBezTo>
                  <a:pt x="21252" y="9427"/>
                  <a:pt x="21048" y="9632"/>
                  <a:pt x="21048" y="9884"/>
                </a:cubicBezTo>
                <a:cubicBezTo>
                  <a:pt x="21048" y="10136"/>
                  <a:pt x="21252" y="10340"/>
                  <a:pt x="21505" y="10340"/>
                </a:cubicBezTo>
                <a:lnTo>
                  <a:pt x="24853" y="10340"/>
                </a:lnTo>
                <a:cubicBezTo>
                  <a:pt x="25104" y="10340"/>
                  <a:pt x="25309" y="10136"/>
                  <a:pt x="25309" y="9884"/>
                </a:cubicBezTo>
                <a:cubicBezTo>
                  <a:pt x="25309" y="9632"/>
                  <a:pt x="25104" y="9427"/>
                  <a:pt x="24853" y="9427"/>
                </a:cubicBezTo>
                <a:close/>
                <a:moveTo>
                  <a:pt x="18331" y="11086"/>
                </a:moveTo>
                <a:cubicBezTo>
                  <a:pt x="18080" y="11086"/>
                  <a:pt x="17876" y="11291"/>
                  <a:pt x="17876" y="11543"/>
                </a:cubicBezTo>
                <a:cubicBezTo>
                  <a:pt x="17876" y="11795"/>
                  <a:pt x="18080" y="11999"/>
                  <a:pt x="18331" y="11999"/>
                </a:cubicBezTo>
                <a:lnTo>
                  <a:pt x="22032" y="11999"/>
                </a:lnTo>
                <a:cubicBezTo>
                  <a:pt x="22285" y="11999"/>
                  <a:pt x="22489" y="11795"/>
                  <a:pt x="22489" y="11543"/>
                </a:cubicBezTo>
                <a:cubicBezTo>
                  <a:pt x="22489" y="11291"/>
                  <a:pt x="22285" y="11086"/>
                  <a:pt x="22032" y="11086"/>
                </a:cubicBezTo>
                <a:close/>
                <a:moveTo>
                  <a:pt x="23666" y="11088"/>
                </a:moveTo>
                <a:cubicBezTo>
                  <a:pt x="23415" y="11088"/>
                  <a:pt x="23211" y="11292"/>
                  <a:pt x="23211" y="11543"/>
                </a:cubicBezTo>
                <a:cubicBezTo>
                  <a:pt x="23211" y="11795"/>
                  <a:pt x="23415" y="11999"/>
                  <a:pt x="23666" y="11999"/>
                </a:cubicBezTo>
                <a:lnTo>
                  <a:pt x="25481" y="11999"/>
                </a:lnTo>
                <a:cubicBezTo>
                  <a:pt x="25733" y="11999"/>
                  <a:pt x="25937" y="11795"/>
                  <a:pt x="25937" y="11543"/>
                </a:cubicBezTo>
                <a:cubicBezTo>
                  <a:pt x="25937" y="11292"/>
                  <a:pt x="25736" y="11088"/>
                  <a:pt x="25481" y="11088"/>
                </a:cubicBezTo>
                <a:close/>
                <a:moveTo>
                  <a:pt x="7251" y="7512"/>
                </a:moveTo>
                <a:cubicBezTo>
                  <a:pt x="7135" y="7512"/>
                  <a:pt x="7018" y="7557"/>
                  <a:pt x="6929" y="7646"/>
                </a:cubicBezTo>
                <a:lnTo>
                  <a:pt x="5048" y="9526"/>
                </a:lnTo>
                <a:cubicBezTo>
                  <a:pt x="4871" y="9704"/>
                  <a:pt x="4871" y="9993"/>
                  <a:pt x="5048" y="10170"/>
                </a:cubicBezTo>
                <a:lnTo>
                  <a:pt x="6926" y="12050"/>
                </a:lnTo>
                <a:cubicBezTo>
                  <a:pt x="7016" y="12140"/>
                  <a:pt x="7134" y="12185"/>
                  <a:pt x="7250" y="12185"/>
                </a:cubicBezTo>
                <a:cubicBezTo>
                  <a:pt x="7368" y="12185"/>
                  <a:pt x="7483" y="12140"/>
                  <a:pt x="7574" y="12050"/>
                </a:cubicBezTo>
                <a:cubicBezTo>
                  <a:pt x="7751" y="11872"/>
                  <a:pt x="7751" y="11583"/>
                  <a:pt x="7574" y="11406"/>
                </a:cubicBezTo>
                <a:lnTo>
                  <a:pt x="6017" y="9848"/>
                </a:lnTo>
                <a:lnTo>
                  <a:pt x="7574" y="8291"/>
                </a:lnTo>
                <a:cubicBezTo>
                  <a:pt x="7751" y="8114"/>
                  <a:pt x="7751" y="7823"/>
                  <a:pt x="7574" y="7646"/>
                </a:cubicBezTo>
                <a:cubicBezTo>
                  <a:pt x="7485" y="7557"/>
                  <a:pt x="7368" y="7512"/>
                  <a:pt x="7251" y="7512"/>
                </a:cubicBezTo>
                <a:close/>
                <a:moveTo>
                  <a:pt x="11259" y="7510"/>
                </a:moveTo>
                <a:cubicBezTo>
                  <a:pt x="11142" y="7510"/>
                  <a:pt x="11025" y="7555"/>
                  <a:pt x="10936" y="7644"/>
                </a:cubicBezTo>
                <a:cubicBezTo>
                  <a:pt x="10759" y="7821"/>
                  <a:pt x="10759" y="8111"/>
                  <a:pt x="10936" y="8289"/>
                </a:cubicBezTo>
                <a:lnTo>
                  <a:pt x="12493" y="9847"/>
                </a:lnTo>
                <a:lnTo>
                  <a:pt x="10936" y="11403"/>
                </a:lnTo>
                <a:cubicBezTo>
                  <a:pt x="10756" y="11583"/>
                  <a:pt x="10756" y="11872"/>
                  <a:pt x="10934" y="12050"/>
                </a:cubicBezTo>
                <a:cubicBezTo>
                  <a:pt x="11024" y="12140"/>
                  <a:pt x="11140" y="12185"/>
                  <a:pt x="11258" y="12185"/>
                </a:cubicBezTo>
                <a:cubicBezTo>
                  <a:pt x="11375" y="12185"/>
                  <a:pt x="11490" y="12140"/>
                  <a:pt x="11581" y="12050"/>
                </a:cubicBezTo>
                <a:lnTo>
                  <a:pt x="13462" y="10169"/>
                </a:lnTo>
                <a:cubicBezTo>
                  <a:pt x="13639" y="9992"/>
                  <a:pt x="13639" y="9703"/>
                  <a:pt x="13462" y="9524"/>
                </a:cubicBezTo>
                <a:lnTo>
                  <a:pt x="11581" y="7644"/>
                </a:lnTo>
                <a:cubicBezTo>
                  <a:pt x="11492" y="7555"/>
                  <a:pt x="11376" y="7510"/>
                  <a:pt x="11259" y="7510"/>
                </a:cubicBezTo>
                <a:close/>
                <a:moveTo>
                  <a:pt x="10309" y="6490"/>
                </a:moveTo>
                <a:cubicBezTo>
                  <a:pt x="10122" y="6490"/>
                  <a:pt x="9947" y="6606"/>
                  <a:pt x="9881" y="6791"/>
                </a:cubicBezTo>
                <a:lnTo>
                  <a:pt x="7769" y="12594"/>
                </a:lnTo>
                <a:cubicBezTo>
                  <a:pt x="7682" y="12830"/>
                  <a:pt x="7804" y="13090"/>
                  <a:pt x="8042" y="13178"/>
                </a:cubicBezTo>
                <a:cubicBezTo>
                  <a:pt x="8092" y="13196"/>
                  <a:pt x="8145" y="13207"/>
                  <a:pt x="8196" y="13207"/>
                </a:cubicBezTo>
                <a:cubicBezTo>
                  <a:pt x="8384" y="13207"/>
                  <a:pt x="8558" y="13090"/>
                  <a:pt x="8626" y="12905"/>
                </a:cubicBezTo>
                <a:lnTo>
                  <a:pt x="10738" y="7102"/>
                </a:lnTo>
                <a:cubicBezTo>
                  <a:pt x="10824" y="6866"/>
                  <a:pt x="10701" y="6603"/>
                  <a:pt x="10465" y="6518"/>
                </a:cubicBezTo>
                <a:cubicBezTo>
                  <a:pt x="10414" y="6499"/>
                  <a:pt x="10361" y="6490"/>
                  <a:pt x="10309" y="6490"/>
                </a:cubicBezTo>
                <a:close/>
                <a:moveTo>
                  <a:pt x="18330" y="12747"/>
                </a:moveTo>
                <a:cubicBezTo>
                  <a:pt x="18078" y="12747"/>
                  <a:pt x="17874" y="12951"/>
                  <a:pt x="17874" y="13202"/>
                </a:cubicBezTo>
                <a:cubicBezTo>
                  <a:pt x="17874" y="13453"/>
                  <a:pt x="18078" y="13658"/>
                  <a:pt x="18330" y="13658"/>
                </a:cubicBezTo>
                <a:lnTo>
                  <a:pt x="19981" y="13658"/>
                </a:lnTo>
                <a:cubicBezTo>
                  <a:pt x="20234" y="13658"/>
                  <a:pt x="20438" y="13453"/>
                  <a:pt x="20438" y="13202"/>
                </a:cubicBezTo>
                <a:cubicBezTo>
                  <a:pt x="20438" y="12951"/>
                  <a:pt x="20235" y="12747"/>
                  <a:pt x="19981" y="12747"/>
                </a:cubicBezTo>
                <a:close/>
                <a:moveTo>
                  <a:pt x="21619" y="12747"/>
                </a:moveTo>
                <a:cubicBezTo>
                  <a:pt x="21366" y="12747"/>
                  <a:pt x="21162" y="12951"/>
                  <a:pt x="21162" y="13202"/>
                </a:cubicBezTo>
                <a:cubicBezTo>
                  <a:pt x="21162" y="13453"/>
                  <a:pt x="21366" y="13658"/>
                  <a:pt x="21619" y="13658"/>
                </a:cubicBezTo>
                <a:lnTo>
                  <a:pt x="23875" y="13658"/>
                </a:lnTo>
                <a:cubicBezTo>
                  <a:pt x="24127" y="13658"/>
                  <a:pt x="24331" y="13453"/>
                  <a:pt x="24331" y="13202"/>
                </a:cubicBezTo>
                <a:cubicBezTo>
                  <a:pt x="24331" y="12951"/>
                  <a:pt x="24128" y="12747"/>
                  <a:pt x="23875" y="12747"/>
                </a:cubicBezTo>
                <a:close/>
                <a:moveTo>
                  <a:pt x="15122" y="3379"/>
                </a:moveTo>
                <a:lnTo>
                  <a:pt x="15122" y="16356"/>
                </a:lnTo>
                <a:lnTo>
                  <a:pt x="3382" y="16356"/>
                </a:lnTo>
                <a:lnTo>
                  <a:pt x="3382" y="4519"/>
                </a:lnTo>
                <a:cubicBezTo>
                  <a:pt x="3382" y="3891"/>
                  <a:pt x="3892" y="3379"/>
                  <a:pt x="4520" y="3379"/>
                </a:cubicBezTo>
                <a:close/>
                <a:moveTo>
                  <a:pt x="26638" y="3379"/>
                </a:moveTo>
                <a:cubicBezTo>
                  <a:pt x="27266" y="3379"/>
                  <a:pt x="27776" y="3891"/>
                  <a:pt x="27776" y="4519"/>
                </a:cubicBezTo>
                <a:lnTo>
                  <a:pt x="27776" y="16356"/>
                </a:lnTo>
                <a:lnTo>
                  <a:pt x="16035" y="16356"/>
                </a:lnTo>
                <a:lnTo>
                  <a:pt x="16035" y="3379"/>
                </a:lnTo>
                <a:close/>
                <a:moveTo>
                  <a:pt x="19027" y="21887"/>
                </a:moveTo>
                <a:lnTo>
                  <a:pt x="19421" y="24530"/>
                </a:lnTo>
                <a:lnTo>
                  <a:pt x="11738" y="24530"/>
                </a:lnTo>
                <a:lnTo>
                  <a:pt x="12132" y="21887"/>
                </a:lnTo>
                <a:close/>
                <a:moveTo>
                  <a:pt x="20567" y="25441"/>
                </a:moveTo>
                <a:cubicBezTo>
                  <a:pt x="21024" y="25441"/>
                  <a:pt x="21432" y="25748"/>
                  <a:pt x="21563" y="26187"/>
                </a:cubicBezTo>
                <a:lnTo>
                  <a:pt x="21669" y="26544"/>
                </a:lnTo>
                <a:cubicBezTo>
                  <a:pt x="21706" y="26668"/>
                  <a:pt x="21656" y="26764"/>
                  <a:pt x="21622" y="26809"/>
                </a:cubicBezTo>
                <a:cubicBezTo>
                  <a:pt x="21566" y="26885"/>
                  <a:pt x="21476" y="26930"/>
                  <a:pt x="21381" y="26930"/>
                </a:cubicBezTo>
                <a:lnTo>
                  <a:pt x="9782" y="26930"/>
                </a:lnTo>
                <a:cubicBezTo>
                  <a:pt x="9687" y="26930"/>
                  <a:pt x="9598" y="26886"/>
                  <a:pt x="9542" y="26809"/>
                </a:cubicBezTo>
                <a:cubicBezTo>
                  <a:pt x="9507" y="26764"/>
                  <a:pt x="9457" y="26668"/>
                  <a:pt x="9495" y="26544"/>
                </a:cubicBezTo>
                <a:lnTo>
                  <a:pt x="9601" y="26187"/>
                </a:lnTo>
                <a:cubicBezTo>
                  <a:pt x="9730" y="25748"/>
                  <a:pt x="10140" y="25441"/>
                  <a:pt x="10597" y="25441"/>
                </a:cubicBezTo>
                <a:close/>
                <a:moveTo>
                  <a:pt x="23016" y="1"/>
                </a:moveTo>
                <a:cubicBezTo>
                  <a:pt x="22764" y="1"/>
                  <a:pt x="22560" y="205"/>
                  <a:pt x="22560" y="456"/>
                </a:cubicBezTo>
                <a:cubicBezTo>
                  <a:pt x="22560" y="708"/>
                  <a:pt x="22764" y="912"/>
                  <a:pt x="23016" y="912"/>
                </a:cubicBezTo>
                <a:lnTo>
                  <a:pt x="27093" y="912"/>
                </a:lnTo>
                <a:cubicBezTo>
                  <a:pt x="28831" y="912"/>
                  <a:pt x="30243" y="2326"/>
                  <a:pt x="30243" y="4062"/>
                </a:cubicBezTo>
                <a:lnTo>
                  <a:pt x="30243" y="16355"/>
                </a:lnTo>
                <a:lnTo>
                  <a:pt x="28689" y="16355"/>
                </a:lnTo>
                <a:lnTo>
                  <a:pt x="28689" y="4519"/>
                </a:lnTo>
                <a:cubicBezTo>
                  <a:pt x="28689" y="3387"/>
                  <a:pt x="27768" y="2468"/>
                  <a:pt x="26638" y="2468"/>
                </a:cubicBezTo>
                <a:lnTo>
                  <a:pt x="4520" y="2468"/>
                </a:lnTo>
                <a:cubicBezTo>
                  <a:pt x="3389" y="2468"/>
                  <a:pt x="2469" y="3387"/>
                  <a:pt x="2469" y="4519"/>
                </a:cubicBezTo>
                <a:lnTo>
                  <a:pt x="2469" y="16356"/>
                </a:lnTo>
                <a:lnTo>
                  <a:pt x="914" y="16356"/>
                </a:lnTo>
                <a:lnTo>
                  <a:pt x="914" y="4065"/>
                </a:lnTo>
                <a:cubicBezTo>
                  <a:pt x="914" y="2327"/>
                  <a:pt x="2328" y="913"/>
                  <a:pt x="4064" y="913"/>
                </a:cubicBezTo>
                <a:lnTo>
                  <a:pt x="20720" y="913"/>
                </a:lnTo>
                <a:cubicBezTo>
                  <a:pt x="20971" y="913"/>
                  <a:pt x="21175" y="709"/>
                  <a:pt x="21175" y="458"/>
                </a:cubicBezTo>
                <a:cubicBezTo>
                  <a:pt x="21175" y="207"/>
                  <a:pt x="20971" y="2"/>
                  <a:pt x="20720" y="2"/>
                </a:cubicBezTo>
                <a:lnTo>
                  <a:pt x="4064" y="2"/>
                </a:lnTo>
                <a:cubicBezTo>
                  <a:pt x="1824" y="2"/>
                  <a:pt x="0" y="1825"/>
                  <a:pt x="0" y="4066"/>
                </a:cubicBezTo>
                <a:lnTo>
                  <a:pt x="0" y="17825"/>
                </a:lnTo>
                <a:cubicBezTo>
                  <a:pt x="0" y="19430"/>
                  <a:pt x="951" y="20890"/>
                  <a:pt x="2419" y="21540"/>
                </a:cubicBezTo>
                <a:cubicBezTo>
                  <a:pt x="2480" y="21566"/>
                  <a:pt x="2542" y="21580"/>
                  <a:pt x="2604" y="21580"/>
                </a:cubicBezTo>
                <a:cubicBezTo>
                  <a:pt x="2778" y="21580"/>
                  <a:pt x="2946" y="21478"/>
                  <a:pt x="3021" y="21309"/>
                </a:cubicBezTo>
                <a:cubicBezTo>
                  <a:pt x="3124" y="21079"/>
                  <a:pt x="3020" y="20809"/>
                  <a:pt x="2790" y="20708"/>
                </a:cubicBezTo>
                <a:cubicBezTo>
                  <a:pt x="1650" y="20202"/>
                  <a:pt x="914" y="19070"/>
                  <a:pt x="914" y="17826"/>
                </a:cubicBezTo>
                <a:lnTo>
                  <a:pt x="914" y="17271"/>
                </a:lnTo>
                <a:lnTo>
                  <a:pt x="30241" y="17271"/>
                </a:lnTo>
                <a:lnTo>
                  <a:pt x="30241" y="17823"/>
                </a:lnTo>
                <a:cubicBezTo>
                  <a:pt x="30241" y="19559"/>
                  <a:pt x="28828" y="20973"/>
                  <a:pt x="27092" y="20973"/>
                </a:cubicBezTo>
                <a:lnTo>
                  <a:pt x="4732" y="20973"/>
                </a:lnTo>
                <a:cubicBezTo>
                  <a:pt x="4480" y="20973"/>
                  <a:pt x="4276" y="21177"/>
                  <a:pt x="4276" y="21428"/>
                </a:cubicBezTo>
                <a:cubicBezTo>
                  <a:pt x="4276" y="21680"/>
                  <a:pt x="4480" y="21884"/>
                  <a:pt x="4732" y="21884"/>
                </a:cubicBezTo>
                <a:lnTo>
                  <a:pt x="11207" y="21884"/>
                </a:lnTo>
                <a:lnTo>
                  <a:pt x="10813" y="24528"/>
                </a:lnTo>
                <a:lnTo>
                  <a:pt x="10592" y="24528"/>
                </a:lnTo>
                <a:cubicBezTo>
                  <a:pt x="9733" y="24528"/>
                  <a:pt x="8962" y="25103"/>
                  <a:pt x="8720" y="25928"/>
                </a:cubicBezTo>
                <a:lnTo>
                  <a:pt x="8614" y="26285"/>
                </a:lnTo>
                <a:cubicBezTo>
                  <a:pt x="8505" y="26656"/>
                  <a:pt x="8575" y="27045"/>
                  <a:pt x="8808" y="27354"/>
                </a:cubicBezTo>
                <a:cubicBezTo>
                  <a:pt x="9038" y="27663"/>
                  <a:pt x="9392" y="27840"/>
                  <a:pt x="9778" y="27840"/>
                </a:cubicBezTo>
                <a:lnTo>
                  <a:pt x="21378" y="27840"/>
                </a:lnTo>
                <a:cubicBezTo>
                  <a:pt x="21764" y="27840"/>
                  <a:pt x="22118" y="27663"/>
                  <a:pt x="22348" y="27354"/>
                </a:cubicBezTo>
                <a:cubicBezTo>
                  <a:pt x="22580" y="27045"/>
                  <a:pt x="22649" y="26656"/>
                  <a:pt x="22542" y="26285"/>
                </a:cubicBezTo>
                <a:lnTo>
                  <a:pt x="22436" y="25928"/>
                </a:lnTo>
                <a:cubicBezTo>
                  <a:pt x="22194" y="25103"/>
                  <a:pt x="21423" y="24528"/>
                  <a:pt x="20564" y="24528"/>
                </a:cubicBezTo>
                <a:lnTo>
                  <a:pt x="20343" y="24528"/>
                </a:lnTo>
                <a:lnTo>
                  <a:pt x="19949" y="21884"/>
                </a:lnTo>
                <a:lnTo>
                  <a:pt x="27092" y="21884"/>
                </a:lnTo>
                <a:cubicBezTo>
                  <a:pt x="29332" y="21884"/>
                  <a:pt x="31156" y="20063"/>
                  <a:pt x="31156" y="17820"/>
                </a:cubicBezTo>
                <a:lnTo>
                  <a:pt x="31156" y="4065"/>
                </a:lnTo>
                <a:cubicBezTo>
                  <a:pt x="31157" y="1825"/>
                  <a:pt x="29333" y="1"/>
                  <a:pt x="2709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 name="Google Shape;865;p40"/>
          <p:cNvSpPr/>
          <p:nvPr/>
        </p:nvSpPr>
        <p:spPr>
          <a:xfrm>
            <a:off x="5385709" y="1797589"/>
            <a:ext cx="573726" cy="467047"/>
          </a:xfrm>
          <a:custGeom>
            <a:rect b="b" l="l" r="r" t="t"/>
            <a:pathLst>
              <a:path extrusionOk="0" h="25383" w="31185">
                <a:moveTo>
                  <a:pt x="18461" y="913"/>
                </a:moveTo>
                <a:cubicBezTo>
                  <a:pt x="19283" y="913"/>
                  <a:pt x="20051" y="1279"/>
                  <a:pt x="20567" y="1921"/>
                </a:cubicBezTo>
                <a:lnTo>
                  <a:pt x="22008" y="3713"/>
                </a:lnTo>
                <a:cubicBezTo>
                  <a:pt x="22156" y="3896"/>
                  <a:pt x="22083" y="4087"/>
                  <a:pt x="22058" y="4140"/>
                </a:cubicBezTo>
                <a:cubicBezTo>
                  <a:pt x="22030" y="4193"/>
                  <a:pt x="21929" y="4370"/>
                  <a:pt x="21693" y="4370"/>
                </a:cubicBezTo>
                <a:lnTo>
                  <a:pt x="9493" y="4370"/>
                </a:lnTo>
                <a:cubicBezTo>
                  <a:pt x="9256" y="4370"/>
                  <a:pt x="9154" y="4193"/>
                  <a:pt x="9127" y="4140"/>
                </a:cubicBezTo>
                <a:cubicBezTo>
                  <a:pt x="9101" y="4087"/>
                  <a:pt x="9029" y="3896"/>
                  <a:pt x="9177" y="3713"/>
                </a:cubicBezTo>
                <a:lnTo>
                  <a:pt x="10618" y="1921"/>
                </a:lnTo>
                <a:cubicBezTo>
                  <a:pt x="11136" y="1279"/>
                  <a:pt x="11902" y="913"/>
                  <a:pt x="12725" y="913"/>
                </a:cubicBezTo>
                <a:close/>
                <a:moveTo>
                  <a:pt x="15593" y="8140"/>
                </a:moveTo>
                <a:cubicBezTo>
                  <a:pt x="15340" y="8140"/>
                  <a:pt x="15136" y="8345"/>
                  <a:pt x="15136" y="8596"/>
                </a:cubicBezTo>
                <a:lnTo>
                  <a:pt x="15136" y="8861"/>
                </a:lnTo>
                <a:lnTo>
                  <a:pt x="14152" y="8861"/>
                </a:lnTo>
                <a:cubicBezTo>
                  <a:pt x="13901" y="8861"/>
                  <a:pt x="13697" y="9065"/>
                  <a:pt x="13697" y="9316"/>
                </a:cubicBezTo>
                <a:cubicBezTo>
                  <a:pt x="13697" y="9569"/>
                  <a:pt x="13901" y="9773"/>
                  <a:pt x="14152" y="9773"/>
                </a:cubicBezTo>
                <a:lnTo>
                  <a:pt x="15593" y="9773"/>
                </a:lnTo>
                <a:cubicBezTo>
                  <a:pt x="15844" y="9773"/>
                  <a:pt x="16049" y="9569"/>
                  <a:pt x="16049" y="9316"/>
                </a:cubicBezTo>
                <a:lnTo>
                  <a:pt x="16049" y="8594"/>
                </a:lnTo>
                <a:cubicBezTo>
                  <a:pt x="16049" y="8345"/>
                  <a:pt x="15844" y="8140"/>
                  <a:pt x="15593" y="8140"/>
                </a:cubicBezTo>
                <a:close/>
                <a:moveTo>
                  <a:pt x="9967" y="9775"/>
                </a:moveTo>
                <a:lnTo>
                  <a:pt x="9967" y="12018"/>
                </a:lnTo>
                <a:lnTo>
                  <a:pt x="2218" y="12018"/>
                </a:lnTo>
                <a:lnTo>
                  <a:pt x="2218" y="12021"/>
                </a:lnTo>
                <a:cubicBezTo>
                  <a:pt x="1844" y="12021"/>
                  <a:pt x="1540" y="11715"/>
                  <a:pt x="1540" y="11342"/>
                </a:cubicBezTo>
                <a:lnTo>
                  <a:pt x="1540" y="10455"/>
                </a:lnTo>
                <a:cubicBezTo>
                  <a:pt x="1540" y="10079"/>
                  <a:pt x="1844" y="9775"/>
                  <a:pt x="2218" y="9775"/>
                </a:cubicBezTo>
                <a:close/>
                <a:moveTo>
                  <a:pt x="15593" y="6618"/>
                </a:moveTo>
                <a:cubicBezTo>
                  <a:pt x="17084" y="6618"/>
                  <a:pt x="18295" y="7829"/>
                  <a:pt x="18295" y="9319"/>
                </a:cubicBezTo>
                <a:cubicBezTo>
                  <a:pt x="18295" y="10810"/>
                  <a:pt x="17081" y="12021"/>
                  <a:pt x="15593" y="12021"/>
                </a:cubicBezTo>
                <a:cubicBezTo>
                  <a:pt x="14104" y="12021"/>
                  <a:pt x="12891" y="10810"/>
                  <a:pt x="12891" y="9319"/>
                </a:cubicBezTo>
                <a:cubicBezTo>
                  <a:pt x="12891" y="7829"/>
                  <a:pt x="14102" y="6618"/>
                  <a:pt x="15593" y="6618"/>
                </a:cubicBezTo>
                <a:close/>
                <a:moveTo>
                  <a:pt x="15593" y="5705"/>
                </a:moveTo>
                <a:cubicBezTo>
                  <a:pt x="13600" y="5705"/>
                  <a:pt x="11979" y="7326"/>
                  <a:pt x="11979" y="9319"/>
                </a:cubicBezTo>
                <a:cubicBezTo>
                  <a:pt x="11979" y="11311"/>
                  <a:pt x="13600" y="12932"/>
                  <a:pt x="15593" y="12932"/>
                </a:cubicBezTo>
                <a:cubicBezTo>
                  <a:pt x="17585" y="12932"/>
                  <a:pt x="19206" y="11311"/>
                  <a:pt x="19206" y="9319"/>
                </a:cubicBezTo>
                <a:cubicBezTo>
                  <a:pt x="19206" y="7326"/>
                  <a:pt x="17585" y="5705"/>
                  <a:pt x="15593" y="5705"/>
                </a:cubicBezTo>
                <a:close/>
                <a:moveTo>
                  <a:pt x="18867" y="13037"/>
                </a:moveTo>
                <a:cubicBezTo>
                  <a:pt x="18616" y="13037"/>
                  <a:pt x="18411" y="13241"/>
                  <a:pt x="18411" y="13492"/>
                </a:cubicBezTo>
                <a:cubicBezTo>
                  <a:pt x="18411" y="13744"/>
                  <a:pt x="18616" y="13948"/>
                  <a:pt x="18867" y="13948"/>
                </a:cubicBezTo>
                <a:lnTo>
                  <a:pt x="19662" y="13948"/>
                </a:lnTo>
                <a:cubicBezTo>
                  <a:pt x="19914" y="13948"/>
                  <a:pt x="20119" y="13744"/>
                  <a:pt x="20119" y="13492"/>
                </a:cubicBezTo>
                <a:cubicBezTo>
                  <a:pt x="20119" y="13241"/>
                  <a:pt x="19914" y="13037"/>
                  <a:pt x="19662" y="13037"/>
                </a:cubicBezTo>
                <a:close/>
                <a:moveTo>
                  <a:pt x="9422" y="13940"/>
                </a:moveTo>
                <a:cubicBezTo>
                  <a:pt x="9171" y="13940"/>
                  <a:pt x="8967" y="14145"/>
                  <a:pt x="8967" y="14397"/>
                </a:cubicBezTo>
                <a:cubicBezTo>
                  <a:pt x="8967" y="14649"/>
                  <a:pt x="9171" y="14853"/>
                  <a:pt x="9422" y="14853"/>
                </a:cubicBezTo>
                <a:lnTo>
                  <a:pt x="10217" y="14853"/>
                </a:lnTo>
                <a:cubicBezTo>
                  <a:pt x="10468" y="14853"/>
                  <a:pt x="10674" y="14649"/>
                  <a:pt x="10674" y="14397"/>
                </a:cubicBezTo>
                <a:cubicBezTo>
                  <a:pt x="10674" y="14145"/>
                  <a:pt x="10468" y="13940"/>
                  <a:pt x="10217" y="13940"/>
                </a:cubicBezTo>
                <a:close/>
                <a:moveTo>
                  <a:pt x="6931" y="15878"/>
                </a:moveTo>
                <a:cubicBezTo>
                  <a:pt x="7188" y="15878"/>
                  <a:pt x="7399" y="16088"/>
                  <a:pt x="7399" y="16345"/>
                </a:cubicBezTo>
                <a:lnTo>
                  <a:pt x="7399" y="18646"/>
                </a:lnTo>
                <a:cubicBezTo>
                  <a:pt x="7399" y="18903"/>
                  <a:pt x="7188" y="19114"/>
                  <a:pt x="6931" y="19114"/>
                </a:cubicBezTo>
                <a:lnTo>
                  <a:pt x="3118" y="19114"/>
                </a:lnTo>
                <a:lnTo>
                  <a:pt x="3118" y="15878"/>
                </a:lnTo>
                <a:close/>
                <a:moveTo>
                  <a:pt x="28066" y="15878"/>
                </a:moveTo>
                <a:lnTo>
                  <a:pt x="28066" y="19114"/>
                </a:lnTo>
                <a:lnTo>
                  <a:pt x="24254" y="19114"/>
                </a:lnTo>
                <a:cubicBezTo>
                  <a:pt x="23996" y="19114"/>
                  <a:pt x="23786" y="18903"/>
                  <a:pt x="23786" y="18646"/>
                </a:cubicBezTo>
                <a:lnTo>
                  <a:pt x="23786" y="16345"/>
                </a:lnTo>
                <a:cubicBezTo>
                  <a:pt x="23786" y="16088"/>
                  <a:pt x="23996" y="15878"/>
                  <a:pt x="24254" y="15878"/>
                </a:cubicBezTo>
                <a:close/>
                <a:moveTo>
                  <a:pt x="13678" y="18756"/>
                </a:moveTo>
                <a:cubicBezTo>
                  <a:pt x="13698" y="18756"/>
                  <a:pt x="13713" y="18773"/>
                  <a:pt x="13713" y="18791"/>
                </a:cubicBezTo>
                <a:lnTo>
                  <a:pt x="13713" y="20818"/>
                </a:lnTo>
                <a:cubicBezTo>
                  <a:pt x="13713" y="20838"/>
                  <a:pt x="13698" y="20854"/>
                  <a:pt x="13678" y="20854"/>
                </a:cubicBezTo>
                <a:lnTo>
                  <a:pt x="12401" y="20854"/>
                </a:lnTo>
                <a:cubicBezTo>
                  <a:pt x="12381" y="20854"/>
                  <a:pt x="12365" y="20839"/>
                  <a:pt x="12365" y="20818"/>
                </a:cubicBezTo>
                <a:lnTo>
                  <a:pt x="12365" y="18791"/>
                </a:lnTo>
                <a:cubicBezTo>
                  <a:pt x="12365" y="18773"/>
                  <a:pt x="12380" y="18756"/>
                  <a:pt x="12401" y="18756"/>
                </a:cubicBezTo>
                <a:close/>
                <a:moveTo>
                  <a:pt x="18787" y="18756"/>
                </a:moveTo>
                <a:cubicBezTo>
                  <a:pt x="18805" y="18756"/>
                  <a:pt x="18822" y="18772"/>
                  <a:pt x="18822" y="18791"/>
                </a:cubicBezTo>
                <a:lnTo>
                  <a:pt x="18822" y="20818"/>
                </a:lnTo>
                <a:cubicBezTo>
                  <a:pt x="18822" y="20838"/>
                  <a:pt x="18806" y="20854"/>
                  <a:pt x="18787" y="20854"/>
                </a:cubicBezTo>
                <a:lnTo>
                  <a:pt x="17506" y="20854"/>
                </a:lnTo>
                <a:cubicBezTo>
                  <a:pt x="17488" y="20854"/>
                  <a:pt x="17471" y="20839"/>
                  <a:pt x="17471" y="20818"/>
                </a:cubicBezTo>
                <a:lnTo>
                  <a:pt x="17471" y="18791"/>
                </a:lnTo>
                <a:cubicBezTo>
                  <a:pt x="17471" y="18773"/>
                  <a:pt x="17487" y="18756"/>
                  <a:pt x="17506" y="18756"/>
                </a:cubicBezTo>
                <a:close/>
                <a:moveTo>
                  <a:pt x="6931" y="20854"/>
                </a:moveTo>
                <a:cubicBezTo>
                  <a:pt x="6680" y="20854"/>
                  <a:pt x="6475" y="21059"/>
                  <a:pt x="6475" y="21310"/>
                </a:cubicBezTo>
                <a:cubicBezTo>
                  <a:pt x="6475" y="21561"/>
                  <a:pt x="6680" y="21765"/>
                  <a:pt x="6931" y="21765"/>
                </a:cubicBezTo>
                <a:lnTo>
                  <a:pt x="7726" y="21765"/>
                </a:lnTo>
                <a:cubicBezTo>
                  <a:pt x="7977" y="21765"/>
                  <a:pt x="8181" y="21561"/>
                  <a:pt x="8181" y="21310"/>
                </a:cubicBezTo>
                <a:cubicBezTo>
                  <a:pt x="8181" y="21059"/>
                  <a:pt x="7980" y="20854"/>
                  <a:pt x="7726" y="20854"/>
                </a:cubicBezTo>
                <a:close/>
                <a:moveTo>
                  <a:pt x="12399" y="17844"/>
                </a:moveTo>
                <a:cubicBezTo>
                  <a:pt x="11877" y="17844"/>
                  <a:pt x="11450" y="18269"/>
                  <a:pt x="11450" y="18791"/>
                </a:cubicBezTo>
                <a:lnTo>
                  <a:pt x="11450" y="20818"/>
                </a:lnTo>
                <a:cubicBezTo>
                  <a:pt x="11450" y="21340"/>
                  <a:pt x="11877" y="21765"/>
                  <a:pt x="12399" y="21765"/>
                </a:cubicBezTo>
                <a:lnTo>
                  <a:pt x="13675" y="21765"/>
                </a:lnTo>
                <a:cubicBezTo>
                  <a:pt x="14198" y="21765"/>
                  <a:pt x="14624" y="21340"/>
                  <a:pt x="14624" y="20818"/>
                </a:cubicBezTo>
                <a:lnTo>
                  <a:pt x="14624" y="18791"/>
                </a:lnTo>
                <a:cubicBezTo>
                  <a:pt x="14624" y="18269"/>
                  <a:pt x="14198" y="17844"/>
                  <a:pt x="13675" y="17844"/>
                </a:cubicBezTo>
                <a:close/>
                <a:moveTo>
                  <a:pt x="17509" y="17844"/>
                </a:moveTo>
                <a:cubicBezTo>
                  <a:pt x="16987" y="17844"/>
                  <a:pt x="16560" y="18269"/>
                  <a:pt x="16560" y="18791"/>
                </a:cubicBezTo>
                <a:lnTo>
                  <a:pt x="16560" y="20818"/>
                </a:lnTo>
                <a:cubicBezTo>
                  <a:pt x="16560" y="21340"/>
                  <a:pt x="16987" y="21765"/>
                  <a:pt x="17509" y="21765"/>
                </a:cubicBezTo>
                <a:lnTo>
                  <a:pt x="18787" y="21765"/>
                </a:lnTo>
                <a:cubicBezTo>
                  <a:pt x="19309" y="21765"/>
                  <a:pt x="19734" y="21340"/>
                  <a:pt x="19734" y="20818"/>
                </a:cubicBezTo>
                <a:lnTo>
                  <a:pt x="19734" y="18791"/>
                </a:lnTo>
                <a:cubicBezTo>
                  <a:pt x="19734" y="18269"/>
                  <a:pt x="19309" y="17844"/>
                  <a:pt x="18787" y="17844"/>
                </a:cubicBezTo>
                <a:close/>
                <a:moveTo>
                  <a:pt x="23063" y="21172"/>
                </a:moveTo>
                <a:cubicBezTo>
                  <a:pt x="22810" y="21172"/>
                  <a:pt x="22605" y="21376"/>
                  <a:pt x="22605" y="21628"/>
                </a:cubicBezTo>
                <a:cubicBezTo>
                  <a:pt x="22605" y="21879"/>
                  <a:pt x="22810" y="22083"/>
                  <a:pt x="23063" y="22083"/>
                </a:cubicBezTo>
                <a:lnTo>
                  <a:pt x="23857" y="22083"/>
                </a:lnTo>
                <a:cubicBezTo>
                  <a:pt x="24108" y="22083"/>
                  <a:pt x="24313" y="21879"/>
                  <a:pt x="24313" y="21628"/>
                </a:cubicBezTo>
                <a:cubicBezTo>
                  <a:pt x="24313" y="21376"/>
                  <a:pt x="24108" y="21172"/>
                  <a:pt x="23857" y="21172"/>
                </a:cubicBezTo>
                <a:close/>
                <a:moveTo>
                  <a:pt x="15136" y="15437"/>
                </a:moveTo>
                <a:lnTo>
                  <a:pt x="15136" y="24470"/>
                </a:lnTo>
                <a:lnTo>
                  <a:pt x="10881" y="24470"/>
                </a:lnTo>
                <a:lnTo>
                  <a:pt x="10881" y="17798"/>
                </a:lnTo>
                <a:cubicBezTo>
                  <a:pt x="10881" y="17270"/>
                  <a:pt x="11198" y="16799"/>
                  <a:pt x="11685" y="16600"/>
                </a:cubicBezTo>
                <a:lnTo>
                  <a:pt x="13621" y="15807"/>
                </a:lnTo>
                <a:cubicBezTo>
                  <a:pt x="14111" y="15605"/>
                  <a:pt x="14621" y="15483"/>
                  <a:pt x="15136" y="15437"/>
                </a:cubicBezTo>
                <a:close/>
                <a:moveTo>
                  <a:pt x="16049" y="15437"/>
                </a:moveTo>
                <a:cubicBezTo>
                  <a:pt x="16563" y="15483"/>
                  <a:pt x="17072" y="15605"/>
                  <a:pt x="17564" y="15807"/>
                </a:cubicBezTo>
                <a:lnTo>
                  <a:pt x="19500" y="16600"/>
                </a:lnTo>
                <a:cubicBezTo>
                  <a:pt x="19987" y="16799"/>
                  <a:pt x="20303" y="17270"/>
                  <a:pt x="20303" y="17798"/>
                </a:cubicBezTo>
                <a:lnTo>
                  <a:pt x="20303" y="24470"/>
                </a:lnTo>
                <a:lnTo>
                  <a:pt x="16049" y="24470"/>
                </a:lnTo>
                <a:lnTo>
                  <a:pt x="16049" y="15437"/>
                </a:lnTo>
                <a:close/>
                <a:moveTo>
                  <a:pt x="20303" y="5281"/>
                </a:moveTo>
                <a:lnTo>
                  <a:pt x="20303" y="12477"/>
                </a:lnTo>
                <a:cubicBezTo>
                  <a:pt x="20303" y="12728"/>
                  <a:pt x="20508" y="12932"/>
                  <a:pt x="20759" y="12932"/>
                </a:cubicBezTo>
                <a:lnTo>
                  <a:pt x="28066" y="12932"/>
                </a:lnTo>
                <a:lnTo>
                  <a:pt x="28066" y="14965"/>
                </a:lnTo>
                <a:lnTo>
                  <a:pt x="24254" y="14965"/>
                </a:lnTo>
                <a:cubicBezTo>
                  <a:pt x="23494" y="14965"/>
                  <a:pt x="22873" y="15583"/>
                  <a:pt x="22873" y="16345"/>
                </a:cubicBezTo>
                <a:lnTo>
                  <a:pt x="22873" y="18646"/>
                </a:lnTo>
                <a:cubicBezTo>
                  <a:pt x="22873" y="19407"/>
                  <a:pt x="23491" y="20028"/>
                  <a:pt x="24254" y="20028"/>
                </a:cubicBezTo>
                <a:lnTo>
                  <a:pt x="28066" y="20028"/>
                </a:lnTo>
                <a:lnTo>
                  <a:pt x="28066" y="20850"/>
                </a:lnTo>
                <a:cubicBezTo>
                  <a:pt x="27835" y="20774"/>
                  <a:pt x="27590" y="20733"/>
                  <a:pt x="27334" y="20733"/>
                </a:cubicBezTo>
                <a:cubicBezTo>
                  <a:pt x="26359" y="20733"/>
                  <a:pt x="25481" y="21355"/>
                  <a:pt x="25151" y="22262"/>
                </a:cubicBezTo>
                <a:cubicBezTo>
                  <a:pt x="25093" y="22255"/>
                  <a:pt x="25033" y="22251"/>
                  <a:pt x="24974" y="22251"/>
                </a:cubicBezTo>
                <a:cubicBezTo>
                  <a:pt x="24952" y="22251"/>
                  <a:pt x="24931" y="22252"/>
                  <a:pt x="24909" y="22253"/>
                </a:cubicBezTo>
                <a:cubicBezTo>
                  <a:pt x="24095" y="22283"/>
                  <a:pt x="23433" y="22942"/>
                  <a:pt x="23400" y="23753"/>
                </a:cubicBezTo>
                <a:cubicBezTo>
                  <a:pt x="23391" y="24003"/>
                  <a:pt x="23441" y="24248"/>
                  <a:pt x="23542" y="24470"/>
                </a:cubicBezTo>
                <a:lnTo>
                  <a:pt x="21218" y="24470"/>
                </a:lnTo>
                <a:lnTo>
                  <a:pt x="21218" y="17798"/>
                </a:lnTo>
                <a:cubicBezTo>
                  <a:pt x="21218" y="16898"/>
                  <a:pt x="20680" y="16096"/>
                  <a:pt x="19846" y="15755"/>
                </a:cubicBezTo>
                <a:lnTo>
                  <a:pt x="17910" y="14962"/>
                </a:lnTo>
                <a:cubicBezTo>
                  <a:pt x="17163" y="14655"/>
                  <a:pt x="16378" y="14502"/>
                  <a:pt x="15592" y="14502"/>
                </a:cubicBezTo>
                <a:cubicBezTo>
                  <a:pt x="14807" y="14502"/>
                  <a:pt x="14022" y="14655"/>
                  <a:pt x="13274" y="14962"/>
                </a:cubicBezTo>
                <a:lnTo>
                  <a:pt x="11340" y="15755"/>
                </a:lnTo>
                <a:cubicBezTo>
                  <a:pt x="10508" y="16096"/>
                  <a:pt x="9967" y="16898"/>
                  <a:pt x="9967" y="17798"/>
                </a:cubicBezTo>
                <a:lnTo>
                  <a:pt x="9967" y="24470"/>
                </a:lnTo>
                <a:lnTo>
                  <a:pt x="7642" y="24470"/>
                </a:lnTo>
                <a:cubicBezTo>
                  <a:pt x="7745" y="24248"/>
                  <a:pt x="7794" y="24004"/>
                  <a:pt x="7785" y="23751"/>
                </a:cubicBezTo>
                <a:cubicBezTo>
                  <a:pt x="7753" y="22938"/>
                  <a:pt x="7088" y="22279"/>
                  <a:pt x="6277" y="22250"/>
                </a:cubicBezTo>
                <a:cubicBezTo>
                  <a:pt x="6257" y="22249"/>
                  <a:pt x="6237" y="22249"/>
                  <a:pt x="6218" y="22249"/>
                </a:cubicBezTo>
                <a:cubicBezTo>
                  <a:pt x="6156" y="22249"/>
                  <a:pt x="6095" y="22252"/>
                  <a:pt x="6035" y="22260"/>
                </a:cubicBezTo>
                <a:cubicBezTo>
                  <a:pt x="5703" y="21354"/>
                  <a:pt x="4824" y="20732"/>
                  <a:pt x="3851" y="20732"/>
                </a:cubicBezTo>
                <a:cubicBezTo>
                  <a:pt x="3598" y="20732"/>
                  <a:pt x="3350" y="20773"/>
                  <a:pt x="3118" y="20848"/>
                </a:cubicBezTo>
                <a:lnTo>
                  <a:pt x="3118" y="20025"/>
                </a:lnTo>
                <a:lnTo>
                  <a:pt x="6931" y="20025"/>
                </a:lnTo>
                <a:cubicBezTo>
                  <a:pt x="7692" y="20025"/>
                  <a:pt x="8313" y="19407"/>
                  <a:pt x="8313" y="18644"/>
                </a:cubicBezTo>
                <a:lnTo>
                  <a:pt x="8313" y="16344"/>
                </a:lnTo>
                <a:cubicBezTo>
                  <a:pt x="8313" y="15583"/>
                  <a:pt x="7694" y="14962"/>
                  <a:pt x="6931" y="14962"/>
                </a:cubicBezTo>
                <a:lnTo>
                  <a:pt x="3118" y="14962"/>
                </a:lnTo>
                <a:lnTo>
                  <a:pt x="3118" y="12931"/>
                </a:lnTo>
                <a:lnTo>
                  <a:pt x="10426" y="12931"/>
                </a:lnTo>
                <a:cubicBezTo>
                  <a:pt x="10677" y="12931"/>
                  <a:pt x="10881" y="12726"/>
                  <a:pt x="10881" y="12475"/>
                </a:cubicBezTo>
                <a:lnTo>
                  <a:pt x="10881" y="5281"/>
                </a:lnTo>
                <a:close/>
                <a:moveTo>
                  <a:pt x="27335" y="21647"/>
                </a:moveTo>
                <a:cubicBezTo>
                  <a:pt x="27661" y="21647"/>
                  <a:pt x="27964" y="21756"/>
                  <a:pt x="28206" y="21946"/>
                </a:cubicBezTo>
                <a:cubicBezTo>
                  <a:pt x="28225" y="21965"/>
                  <a:pt x="28248" y="21982"/>
                  <a:pt x="28271" y="21999"/>
                </a:cubicBezTo>
                <a:cubicBezTo>
                  <a:pt x="28461" y="22167"/>
                  <a:pt x="28607" y="22386"/>
                  <a:pt x="28687" y="22643"/>
                </a:cubicBezTo>
                <a:cubicBezTo>
                  <a:pt x="28786" y="22968"/>
                  <a:pt x="29075" y="23182"/>
                  <a:pt x="29397" y="23182"/>
                </a:cubicBezTo>
                <a:cubicBezTo>
                  <a:pt x="29434" y="23182"/>
                  <a:pt x="29471" y="23179"/>
                  <a:pt x="29509" y="23173"/>
                </a:cubicBezTo>
                <a:cubicBezTo>
                  <a:pt x="29539" y="23169"/>
                  <a:pt x="29569" y="23166"/>
                  <a:pt x="29600" y="23166"/>
                </a:cubicBezTo>
                <a:cubicBezTo>
                  <a:pt x="29622" y="23166"/>
                  <a:pt x="29644" y="23168"/>
                  <a:pt x="29666" y="23170"/>
                </a:cubicBezTo>
                <a:cubicBezTo>
                  <a:pt x="29986" y="23200"/>
                  <a:pt x="30248" y="23474"/>
                  <a:pt x="30258" y="23797"/>
                </a:cubicBezTo>
                <a:cubicBezTo>
                  <a:pt x="30263" y="23971"/>
                  <a:pt x="30199" y="24140"/>
                  <a:pt x="30073" y="24269"/>
                </a:cubicBezTo>
                <a:cubicBezTo>
                  <a:pt x="29949" y="24398"/>
                  <a:pt x="29783" y="24470"/>
                  <a:pt x="29603" y="24470"/>
                </a:cubicBezTo>
                <a:lnTo>
                  <a:pt x="24965" y="24470"/>
                </a:lnTo>
                <a:cubicBezTo>
                  <a:pt x="24785" y="24470"/>
                  <a:pt x="24617" y="24398"/>
                  <a:pt x="24494" y="24269"/>
                </a:cubicBezTo>
                <a:cubicBezTo>
                  <a:pt x="24369" y="24140"/>
                  <a:pt x="24305" y="23968"/>
                  <a:pt x="24313" y="23789"/>
                </a:cubicBezTo>
                <a:cubicBezTo>
                  <a:pt x="24326" y="23456"/>
                  <a:pt x="24608" y="23176"/>
                  <a:pt x="24942" y="23162"/>
                </a:cubicBezTo>
                <a:lnTo>
                  <a:pt x="24967" y="23162"/>
                </a:lnTo>
                <a:cubicBezTo>
                  <a:pt x="25014" y="23162"/>
                  <a:pt x="25059" y="23169"/>
                  <a:pt x="25104" y="23178"/>
                </a:cubicBezTo>
                <a:cubicBezTo>
                  <a:pt x="25156" y="23189"/>
                  <a:pt x="25208" y="23194"/>
                  <a:pt x="25260" y="23194"/>
                </a:cubicBezTo>
                <a:cubicBezTo>
                  <a:pt x="25586" y="23194"/>
                  <a:pt x="25887" y="22978"/>
                  <a:pt x="25982" y="22654"/>
                </a:cubicBezTo>
                <a:cubicBezTo>
                  <a:pt x="26161" y="22061"/>
                  <a:pt x="26716" y="21647"/>
                  <a:pt x="27335" y="21647"/>
                </a:cubicBezTo>
                <a:close/>
                <a:moveTo>
                  <a:pt x="12725" y="0"/>
                </a:moveTo>
                <a:cubicBezTo>
                  <a:pt x="11625" y="0"/>
                  <a:pt x="10598" y="492"/>
                  <a:pt x="9907" y="1350"/>
                </a:cubicBezTo>
                <a:lnTo>
                  <a:pt x="8466" y="3141"/>
                </a:lnTo>
                <a:cubicBezTo>
                  <a:pt x="8143" y="3541"/>
                  <a:pt x="8083" y="4075"/>
                  <a:pt x="8302" y="4535"/>
                </a:cubicBezTo>
                <a:cubicBezTo>
                  <a:pt x="8522" y="4997"/>
                  <a:pt x="8979" y="5286"/>
                  <a:pt x="9490" y="5286"/>
                </a:cubicBezTo>
                <a:lnTo>
                  <a:pt x="9967" y="5286"/>
                </a:lnTo>
                <a:lnTo>
                  <a:pt x="9967" y="8864"/>
                </a:lnTo>
                <a:lnTo>
                  <a:pt x="2218" y="8864"/>
                </a:lnTo>
                <a:cubicBezTo>
                  <a:pt x="1340" y="8864"/>
                  <a:pt x="627" y="9578"/>
                  <a:pt x="627" y="10456"/>
                </a:cubicBezTo>
                <a:lnTo>
                  <a:pt x="627" y="11343"/>
                </a:lnTo>
                <a:cubicBezTo>
                  <a:pt x="627" y="12216"/>
                  <a:pt x="1334" y="12926"/>
                  <a:pt x="2204" y="12934"/>
                </a:cubicBezTo>
                <a:lnTo>
                  <a:pt x="2204" y="21410"/>
                </a:lnTo>
                <a:cubicBezTo>
                  <a:pt x="1972" y="21643"/>
                  <a:pt x="1786" y="21929"/>
                  <a:pt x="1667" y="22253"/>
                </a:cubicBezTo>
                <a:cubicBezTo>
                  <a:pt x="1636" y="22251"/>
                  <a:pt x="1606" y="22250"/>
                  <a:pt x="1575" y="22250"/>
                </a:cubicBezTo>
                <a:cubicBezTo>
                  <a:pt x="1529" y="22250"/>
                  <a:pt x="1482" y="22252"/>
                  <a:pt x="1435" y="22256"/>
                </a:cubicBezTo>
                <a:cubicBezTo>
                  <a:pt x="656" y="22329"/>
                  <a:pt x="44" y="22973"/>
                  <a:pt x="15" y="23756"/>
                </a:cubicBezTo>
                <a:cubicBezTo>
                  <a:pt x="0" y="24186"/>
                  <a:pt x="156" y="24593"/>
                  <a:pt x="453" y="24903"/>
                </a:cubicBezTo>
                <a:cubicBezTo>
                  <a:pt x="751" y="25213"/>
                  <a:pt x="1151" y="25383"/>
                  <a:pt x="1580" y="25383"/>
                </a:cubicBezTo>
                <a:lnTo>
                  <a:pt x="1841" y="25383"/>
                </a:lnTo>
                <a:cubicBezTo>
                  <a:pt x="2094" y="25383"/>
                  <a:pt x="2298" y="25179"/>
                  <a:pt x="2298" y="24927"/>
                </a:cubicBezTo>
                <a:cubicBezTo>
                  <a:pt x="2298" y="24676"/>
                  <a:pt x="2094" y="24472"/>
                  <a:pt x="1841" y="24472"/>
                </a:cubicBezTo>
                <a:lnTo>
                  <a:pt x="1580" y="24472"/>
                </a:lnTo>
                <a:cubicBezTo>
                  <a:pt x="1400" y="24472"/>
                  <a:pt x="1234" y="24399"/>
                  <a:pt x="1110" y="24270"/>
                </a:cubicBezTo>
                <a:cubicBezTo>
                  <a:pt x="984" y="24142"/>
                  <a:pt x="921" y="23972"/>
                  <a:pt x="928" y="23792"/>
                </a:cubicBezTo>
                <a:cubicBezTo>
                  <a:pt x="939" y="23470"/>
                  <a:pt x="1201" y="23196"/>
                  <a:pt x="1520" y="23166"/>
                </a:cubicBezTo>
                <a:cubicBezTo>
                  <a:pt x="1539" y="23163"/>
                  <a:pt x="1559" y="23162"/>
                  <a:pt x="1578" y="23162"/>
                </a:cubicBezTo>
                <a:cubicBezTo>
                  <a:pt x="1612" y="23162"/>
                  <a:pt x="1645" y="23165"/>
                  <a:pt x="1677" y="23170"/>
                </a:cubicBezTo>
                <a:cubicBezTo>
                  <a:pt x="1714" y="23176"/>
                  <a:pt x="1750" y="23178"/>
                  <a:pt x="1786" y="23178"/>
                </a:cubicBezTo>
                <a:cubicBezTo>
                  <a:pt x="2109" y="23178"/>
                  <a:pt x="2400" y="22964"/>
                  <a:pt x="2499" y="22640"/>
                </a:cubicBezTo>
                <a:cubicBezTo>
                  <a:pt x="2579" y="22383"/>
                  <a:pt x="2725" y="22164"/>
                  <a:pt x="2915" y="21997"/>
                </a:cubicBezTo>
                <a:cubicBezTo>
                  <a:pt x="2938" y="21982"/>
                  <a:pt x="2959" y="21964"/>
                  <a:pt x="2981" y="21944"/>
                </a:cubicBezTo>
                <a:cubicBezTo>
                  <a:pt x="3223" y="21755"/>
                  <a:pt x="3525" y="21644"/>
                  <a:pt x="3851" y="21644"/>
                </a:cubicBezTo>
                <a:cubicBezTo>
                  <a:pt x="4470" y="21644"/>
                  <a:pt x="5025" y="22059"/>
                  <a:pt x="5204" y="22651"/>
                </a:cubicBezTo>
                <a:cubicBezTo>
                  <a:pt x="5302" y="22976"/>
                  <a:pt x="5600" y="23192"/>
                  <a:pt x="5925" y="23192"/>
                </a:cubicBezTo>
                <a:cubicBezTo>
                  <a:pt x="5977" y="23192"/>
                  <a:pt x="6029" y="23186"/>
                  <a:pt x="6082" y="23175"/>
                </a:cubicBezTo>
                <a:cubicBezTo>
                  <a:pt x="6129" y="23165"/>
                  <a:pt x="6178" y="23159"/>
                  <a:pt x="6227" y="23159"/>
                </a:cubicBezTo>
                <a:cubicBezTo>
                  <a:pt x="6233" y="23159"/>
                  <a:pt x="6238" y="23159"/>
                  <a:pt x="6244" y="23159"/>
                </a:cubicBezTo>
                <a:cubicBezTo>
                  <a:pt x="6577" y="23172"/>
                  <a:pt x="6858" y="23453"/>
                  <a:pt x="6873" y="23786"/>
                </a:cubicBezTo>
                <a:cubicBezTo>
                  <a:pt x="6881" y="23966"/>
                  <a:pt x="6817" y="24139"/>
                  <a:pt x="6692" y="24267"/>
                </a:cubicBezTo>
                <a:cubicBezTo>
                  <a:pt x="6568" y="24398"/>
                  <a:pt x="6401" y="24467"/>
                  <a:pt x="6221" y="24467"/>
                </a:cubicBezTo>
                <a:lnTo>
                  <a:pt x="4026" y="24467"/>
                </a:lnTo>
                <a:cubicBezTo>
                  <a:pt x="3775" y="24467"/>
                  <a:pt x="3571" y="24672"/>
                  <a:pt x="3571" y="24923"/>
                </a:cubicBezTo>
                <a:cubicBezTo>
                  <a:pt x="3571" y="25176"/>
                  <a:pt x="3775" y="25380"/>
                  <a:pt x="4026" y="25380"/>
                </a:cubicBezTo>
                <a:lnTo>
                  <a:pt x="29604" y="25380"/>
                </a:lnTo>
                <a:cubicBezTo>
                  <a:pt x="30034" y="25380"/>
                  <a:pt x="30435" y="25209"/>
                  <a:pt x="30732" y="24899"/>
                </a:cubicBezTo>
                <a:cubicBezTo>
                  <a:pt x="31029" y="24593"/>
                  <a:pt x="31184" y="24186"/>
                  <a:pt x="31169" y="23756"/>
                </a:cubicBezTo>
                <a:cubicBezTo>
                  <a:pt x="31141" y="22973"/>
                  <a:pt x="30529" y="22329"/>
                  <a:pt x="29748" y="22256"/>
                </a:cubicBezTo>
                <a:cubicBezTo>
                  <a:pt x="29703" y="22251"/>
                  <a:pt x="29658" y="22249"/>
                  <a:pt x="29612" y="22249"/>
                </a:cubicBezTo>
                <a:cubicBezTo>
                  <a:pt x="29580" y="22249"/>
                  <a:pt x="29547" y="22250"/>
                  <a:pt x="29515" y="22253"/>
                </a:cubicBezTo>
                <a:cubicBezTo>
                  <a:pt x="29397" y="21929"/>
                  <a:pt x="29211" y="21643"/>
                  <a:pt x="28978" y="21410"/>
                </a:cubicBezTo>
                <a:lnTo>
                  <a:pt x="28978" y="12934"/>
                </a:lnTo>
                <a:cubicBezTo>
                  <a:pt x="29851" y="12926"/>
                  <a:pt x="30556" y="12218"/>
                  <a:pt x="30556" y="11343"/>
                </a:cubicBezTo>
                <a:lnTo>
                  <a:pt x="30556" y="10456"/>
                </a:lnTo>
                <a:cubicBezTo>
                  <a:pt x="30556" y="9578"/>
                  <a:pt x="29842" y="8864"/>
                  <a:pt x="28966" y="8864"/>
                </a:cubicBezTo>
                <a:lnTo>
                  <a:pt x="27281" y="8864"/>
                </a:lnTo>
                <a:cubicBezTo>
                  <a:pt x="27030" y="8864"/>
                  <a:pt x="26825" y="9070"/>
                  <a:pt x="26825" y="9321"/>
                </a:cubicBezTo>
                <a:cubicBezTo>
                  <a:pt x="26825" y="9572"/>
                  <a:pt x="27030" y="9776"/>
                  <a:pt x="27281" y="9776"/>
                </a:cubicBezTo>
                <a:lnTo>
                  <a:pt x="28966" y="9776"/>
                </a:lnTo>
                <a:cubicBezTo>
                  <a:pt x="29339" y="9776"/>
                  <a:pt x="29644" y="10081"/>
                  <a:pt x="29644" y="10456"/>
                </a:cubicBezTo>
                <a:lnTo>
                  <a:pt x="29644" y="11343"/>
                </a:lnTo>
                <a:cubicBezTo>
                  <a:pt x="29644" y="11718"/>
                  <a:pt x="29339" y="12023"/>
                  <a:pt x="28966" y="12023"/>
                </a:cubicBezTo>
                <a:lnTo>
                  <a:pt x="21215" y="12023"/>
                </a:lnTo>
                <a:lnTo>
                  <a:pt x="21215" y="9776"/>
                </a:lnTo>
                <a:lnTo>
                  <a:pt x="25092" y="9776"/>
                </a:lnTo>
                <a:cubicBezTo>
                  <a:pt x="25344" y="9776"/>
                  <a:pt x="25548" y="9572"/>
                  <a:pt x="25548" y="9321"/>
                </a:cubicBezTo>
                <a:cubicBezTo>
                  <a:pt x="25548" y="9070"/>
                  <a:pt x="25344" y="8864"/>
                  <a:pt x="25092" y="8864"/>
                </a:cubicBezTo>
                <a:lnTo>
                  <a:pt x="21215" y="8864"/>
                </a:lnTo>
                <a:lnTo>
                  <a:pt x="21215" y="5286"/>
                </a:lnTo>
                <a:lnTo>
                  <a:pt x="21693" y="5286"/>
                </a:lnTo>
                <a:cubicBezTo>
                  <a:pt x="22203" y="5286"/>
                  <a:pt x="22658" y="4998"/>
                  <a:pt x="22879" y="4535"/>
                </a:cubicBezTo>
                <a:cubicBezTo>
                  <a:pt x="23102" y="4075"/>
                  <a:pt x="23038" y="3541"/>
                  <a:pt x="22717" y="3141"/>
                </a:cubicBezTo>
                <a:lnTo>
                  <a:pt x="21275" y="1350"/>
                </a:lnTo>
                <a:cubicBezTo>
                  <a:pt x="20585" y="492"/>
                  <a:pt x="19560" y="0"/>
                  <a:pt x="1845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 name="Google Shape;866;p40"/>
          <p:cNvSpPr/>
          <p:nvPr/>
        </p:nvSpPr>
        <p:spPr>
          <a:xfrm>
            <a:off x="5385960" y="3286059"/>
            <a:ext cx="573229" cy="573252"/>
          </a:xfrm>
          <a:custGeom>
            <a:rect b="b" l="l" r="r" t="t"/>
            <a:pathLst>
              <a:path extrusionOk="0" h="31155" w="31158">
                <a:moveTo>
                  <a:pt x="5010" y="913"/>
                </a:moveTo>
                <a:cubicBezTo>
                  <a:pt x="5057" y="913"/>
                  <a:pt x="5119" y="931"/>
                  <a:pt x="5150" y="1010"/>
                </a:cubicBezTo>
                <a:lnTo>
                  <a:pt x="5362" y="1585"/>
                </a:lnTo>
                <a:cubicBezTo>
                  <a:pt x="5604" y="2241"/>
                  <a:pt x="6118" y="2755"/>
                  <a:pt x="6774" y="2998"/>
                </a:cubicBezTo>
                <a:lnTo>
                  <a:pt x="7349" y="3209"/>
                </a:lnTo>
                <a:cubicBezTo>
                  <a:pt x="7428" y="3240"/>
                  <a:pt x="7444" y="3302"/>
                  <a:pt x="7444" y="3349"/>
                </a:cubicBezTo>
                <a:cubicBezTo>
                  <a:pt x="7444" y="3396"/>
                  <a:pt x="7428" y="3459"/>
                  <a:pt x="7349" y="3489"/>
                </a:cubicBezTo>
                <a:lnTo>
                  <a:pt x="6774" y="3700"/>
                </a:lnTo>
                <a:cubicBezTo>
                  <a:pt x="6118" y="3943"/>
                  <a:pt x="5604" y="4457"/>
                  <a:pt x="5362" y="5112"/>
                </a:cubicBezTo>
                <a:lnTo>
                  <a:pt x="5150" y="5687"/>
                </a:lnTo>
                <a:cubicBezTo>
                  <a:pt x="5119" y="5766"/>
                  <a:pt x="5057" y="5784"/>
                  <a:pt x="5010" y="5784"/>
                </a:cubicBezTo>
                <a:cubicBezTo>
                  <a:pt x="4962" y="5784"/>
                  <a:pt x="4900" y="5767"/>
                  <a:pt x="4870" y="5687"/>
                </a:cubicBezTo>
                <a:lnTo>
                  <a:pt x="4658" y="5112"/>
                </a:lnTo>
                <a:cubicBezTo>
                  <a:pt x="4416" y="4457"/>
                  <a:pt x="3901" y="3943"/>
                  <a:pt x="3247" y="3700"/>
                </a:cubicBezTo>
                <a:lnTo>
                  <a:pt x="2672" y="3489"/>
                </a:lnTo>
                <a:cubicBezTo>
                  <a:pt x="2592" y="3458"/>
                  <a:pt x="2575" y="3396"/>
                  <a:pt x="2575" y="3349"/>
                </a:cubicBezTo>
                <a:cubicBezTo>
                  <a:pt x="2575" y="3302"/>
                  <a:pt x="2592" y="3240"/>
                  <a:pt x="2672" y="3209"/>
                </a:cubicBezTo>
                <a:lnTo>
                  <a:pt x="3247" y="2998"/>
                </a:lnTo>
                <a:cubicBezTo>
                  <a:pt x="3901" y="2755"/>
                  <a:pt x="4416" y="2241"/>
                  <a:pt x="4658" y="1585"/>
                </a:cubicBezTo>
                <a:lnTo>
                  <a:pt x="4870" y="1010"/>
                </a:lnTo>
                <a:cubicBezTo>
                  <a:pt x="4900" y="931"/>
                  <a:pt x="4962" y="913"/>
                  <a:pt x="5010" y="913"/>
                </a:cubicBezTo>
                <a:close/>
                <a:moveTo>
                  <a:pt x="17826" y="2203"/>
                </a:moveTo>
                <a:cubicBezTo>
                  <a:pt x="17873" y="2203"/>
                  <a:pt x="17885" y="2233"/>
                  <a:pt x="17891" y="2248"/>
                </a:cubicBezTo>
                <a:lnTo>
                  <a:pt x="18074" y="2748"/>
                </a:lnTo>
                <a:cubicBezTo>
                  <a:pt x="18289" y="3332"/>
                  <a:pt x="18749" y="3792"/>
                  <a:pt x="19333" y="4007"/>
                </a:cubicBezTo>
                <a:lnTo>
                  <a:pt x="19831" y="4190"/>
                </a:lnTo>
                <a:cubicBezTo>
                  <a:pt x="19846" y="4196"/>
                  <a:pt x="19877" y="4208"/>
                  <a:pt x="19877" y="4255"/>
                </a:cubicBezTo>
                <a:cubicBezTo>
                  <a:pt x="19877" y="4302"/>
                  <a:pt x="19846" y="4314"/>
                  <a:pt x="19831" y="4319"/>
                </a:cubicBezTo>
                <a:lnTo>
                  <a:pt x="19333" y="4502"/>
                </a:lnTo>
                <a:cubicBezTo>
                  <a:pt x="18749" y="4718"/>
                  <a:pt x="18289" y="5179"/>
                  <a:pt x="18074" y="5763"/>
                </a:cubicBezTo>
                <a:lnTo>
                  <a:pt x="17891" y="6261"/>
                </a:lnTo>
                <a:cubicBezTo>
                  <a:pt x="17885" y="6276"/>
                  <a:pt x="17873" y="6306"/>
                  <a:pt x="17826" y="6306"/>
                </a:cubicBezTo>
                <a:cubicBezTo>
                  <a:pt x="17779" y="6306"/>
                  <a:pt x="17767" y="6276"/>
                  <a:pt x="17762" y="6261"/>
                </a:cubicBezTo>
                <a:lnTo>
                  <a:pt x="17578" y="5763"/>
                </a:lnTo>
                <a:cubicBezTo>
                  <a:pt x="17363" y="5179"/>
                  <a:pt x="16902" y="4718"/>
                  <a:pt x="16318" y="4502"/>
                </a:cubicBezTo>
                <a:lnTo>
                  <a:pt x="15820" y="4319"/>
                </a:lnTo>
                <a:cubicBezTo>
                  <a:pt x="15805" y="4313"/>
                  <a:pt x="15775" y="4302"/>
                  <a:pt x="15775" y="4255"/>
                </a:cubicBezTo>
                <a:cubicBezTo>
                  <a:pt x="15775" y="4205"/>
                  <a:pt x="15805" y="4195"/>
                  <a:pt x="15820" y="4190"/>
                </a:cubicBezTo>
                <a:lnTo>
                  <a:pt x="16318" y="4007"/>
                </a:lnTo>
                <a:cubicBezTo>
                  <a:pt x="16902" y="3792"/>
                  <a:pt x="17363" y="3332"/>
                  <a:pt x="17578" y="2748"/>
                </a:cubicBezTo>
                <a:lnTo>
                  <a:pt x="17762" y="2248"/>
                </a:lnTo>
                <a:cubicBezTo>
                  <a:pt x="17767" y="2233"/>
                  <a:pt x="17779" y="2203"/>
                  <a:pt x="17826" y="2203"/>
                </a:cubicBezTo>
                <a:close/>
                <a:moveTo>
                  <a:pt x="5010" y="1"/>
                </a:moveTo>
                <a:cubicBezTo>
                  <a:pt x="4559" y="1"/>
                  <a:pt x="4170" y="273"/>
                  <a:pt x="4014" y="694"/>
                </a:cubicBezTo>
                <a:lnTo>
                  <a:pt x="3803" y="1269"/>
                </a:lnTo>
                <a:cubicBezTo>
                  <a:pt x="3653" y="1675"/>
                  <a:pt x="3335" y="1993"/>
                  <a:pt x="2931" y="2142"/>
                </a:cubicBezTo>
                <a:lnTo>
                  <a:pt x="2356" y="2354"/>
                </a:lnTo>
                <a:cubicBezTo>
                  <a:pt x="1933" y="2509"/>
                  <a:pt x="1661" y="2901"/>
                  <a:pt x="1661" y="3349"/>
                </a:cubicBezTo>
                <a:cubicBezTo>
                  <a:pt x="1662" y="3797"/>
                  <a:pt x="1935" y="4189"/>
                  <a:pt x="2356" y="4345"/>
                </a:cubicBezTo>
                <a:lnTo>
                  <a:pt x="2931" y="4556"/>
                </a:lnTo>
                <a:cubicBezTo>
                  <a:pt x="3335" y="4705"/>
                  <a:pt x="3653" y="5023"/>
                  <a:pt x="3803" y="5428"/>
                </a:cubicBezTo>
                <a:lnTo>
                  <a:pt x="4014" y="6003"/>
                </a:lnTo>
                <a:cubicBezTo>
                  <a:pt x="4170" y="6426"/>
                  <a:pt x="4561" y="6698"/>
                  <a:pt x="5010" y="6698"/>
                </a:cubicBezTo>
                <a:cubicBezTo>
                  <a:pt x="5458" y="6698"/>
                  <a:pt x="5850" y="6426"/>
                  <a:pt x="6005" y="6003"/>
                </a:cubicBezTo>
                <a:lnTo>
                  <a:pt x="6217" y="5428"/>
                </a:lnTo>
                <a:cubicBezTo>
                  <a:pt x="6367" y="5023"/>
                  <a:pt x="6684" y="4705"/>
                  <a:pt x="7089" y="4556"/>
                </a:cubicBezTo>
                <a:lnTo>
                  <a:pt x="7664" y="4345"/>
                </a:lnTo>
                <a:cubicBezTo>
                  <a:pt x="8086" y="4189"/>
                  <a:pt x="8358" y="3797"/>
                  <a:pt x="8358" y="3349"/>
                </a:cubicBezTo>
                <a:cubicBezTo>
                  <a:pt x="8358" y="2901"/>
                  <a:pt x="8086" y="2509"/>
                  <a:pt x="7664" y="2354"/>
                </a:cubicBezTo>
                <a:lnTo>
                  <a:pt x="7089" y="2142"/>
                </a:lnTo>
                <a:cubicBezTo>
                  <a:pt x="6684" y="1993"/>
                  <a:pt x="6367" y="1675"/>
                  <a:pt x="6217" y="1269"/>
                </a:cubicBezTo>
                <a:lnTo>
                  <a:pt x="6005" y="694"/>
                </a:lnTo>
                <a:cubicBezTo>
                  <a:pt x="5850" y="273"/>
                  <a:pt x="5458" y="1"/>
                  <a:pt x="5010" y="1"/>
                </a:cubicBezTo>
                <a:close/>
                <a:moveTo>
                  <a:pt x="23317" y="4514"/>
                </a:moveTo>
                <a:cubicBezTo>
                  <a:pt x="23904" y="4652"/>
                  <a:pt x="24339" y="5180"/>
                  <a:pt x="24339" y="5807"/>
                </a:cubicBezTo>
                <a:cubicBezTo>
                  <a:pt x="24339" y="6539"/>
                  <a:pt x="23742" y="7134"/>
                  <a:pt x="23010" y="7134"/>
                </a:cubicBezTo>
                <a:cubicBezTo>
                  <a:pt x="22917" y="7134"/>
                  <a:pt x="22828" y="7125"/>
                  <a:pt x="22739" y="7107"/>
                </a:cubicBezTo>
                <a:cubicBezTo>
                  <a:pt x="22715" y="6934"/>
                  <a:pt x="22701" y="6756"/>
                  <a:pt x="22701" y="6577"/>
                </a:cubicBezTo>
                <a:cubicBezTo>
                  <a:pt x="22699" y="5816"/>
                  <a:pt x="22927" y="5106"/>
                  <a:pt x="23317" y="4514"/>
                </a:cubicBezTo>
                <a:close/>
                <a:moveTo>
                  <a:pt x="17824" y="1289"/>
                </a:moveTo>
                <a:cubicBezTo>
                  <a:pt x="17410" y="1289"/>
                  <a:pt x="17048" y="1540"/>
                  <a:pt x="16904" y="1930"/>
                </a:cubicBezTo>
                <a:lnTo>
                  <a:pt x="16721" y="2430"/>
                </a:lnTo>
                <a:cubicBezTo>
                  <a:pt x="16598" y="2764"/>
                  <a:pt x="16335" y="3025"/>
                  <a:pt x="16002" y="3149"/>
                </a:cubicBezTo>
                <a:lnTo>
                  <a:pt x="15504" y="3332"/>
                </a:lnTo>
                <a:cubicBezTo>
                  <a:pt x="15115" y="3476"/>
                  <a:pt x="14864" y="3836"/>
                  <a:pt x="14864" y="4251"/>
                </a:cubicBezTo>
                <a:cubicBezTo>
                  <a:pt x="14864" y="4670"/>
                  <a:pt x="15115" y="5030"/>
                  <a:pt x="15504" y="5174"/>
                </a:cubicBezTo>
                <a:lnTo>
                  <a:pt x="16002" y="5359"/>
                </a:lnTo>
                <a:cubicBezTo>
                  <a:pt x="16336" y="5481"/>
                  <a:pt x="16598" y="5743"/>
                  <a:pt x="16721" y="6078"/>
                </a:cubicBezTo>
                <a:lnTo>
                  <a:pt x="16904" y="6574"/>
                </a:lnTo>
                <a:cubicBezTo>
                  <a:pt x="17048" y="6965"/>
                  <a:pt x="17410" y="7216"/>
                  <a:pt x="17824" y="7216"/>
                </a:cubicBezTo>
                <a:cubicBezTo>
                  <a:pt x="18239" y="7216"/>
                  <a:pt x="18599" y="6965"/>
                  <a:pt x="18746" y="6574"/>
                </a:cubicBezTo>
                <a:lnTo>
                  <a:pt x="18929" y="6078"/>
                </a:lnTo>
                <a:cubicBezTo>
                  <a:pt x="19052" y="5742"/>
                  <a:pt x="19315" y="5481"/>
                  <a:pt x="19648" y="5356"/>
                </a:cubicBezTo>
                <a:lnTo>
                  <a:pt x="20146" y="5173"/>
                </a:lnTo>
                <a:cubicBezTo>
                  <a:pt x="20535" y="5029"/>
                  <a:pt x="20786" y="4667"/>
                  <a:pt x="20786" y="4251"/>
                </a:cubicBezTo>
                <a:cubicBezTo>
                  <a:pt x="20786" y="3838"/>
                  <a:pt x="20535" y="3476"/>
                  <a:pt x="20146" y="3332"/>
                </a:cubicBezTo>
                <a:lnTo>
                  <a:pt x="19648" y="3149"/>
                </a:lnTo>
                <a:cubicBezTo>
                  <a:pt x="19314" y="3025"/>
                  <a:pt x="19052" y="2763"/>
                  <a:pt x="18929" y="2430"/>
                </a:cubicBezTo>
                <a:lnTo>
                  <a:pt x="18746" y="1930"/>
                </a:lnTo>
                <a:cubicBezTo>
                  <a:pt x="18602" y="1540"/>
                  <a:pt x="18240" y="1289"/>
                  <a:pt x="17824" y="1289"/>
                </a:cubicBezTo>
                <a:close/>
                <a:moveTo>
                  <a:pt x="28495" y="6170"/>
                </a:moveTo>
                <a:cubicBezTo>
                  <a:pt x="28913" y="6170"/>
                  <a:pt x="29253" y="6509"/>
                  <a:pt x="29253" y="6928"/>
                </a:cubicBezTo>
                <a:cubicBezTo>
                  <a:pt x="29253" y="7346"/>
                  <a:pt x="28913" y="7687"/>
                  <a:pt x="28495" y="7687"/>
                </a:cubicBezTo>
                <a:cubicBezTo>
                  <a:pt x="28077" y="7687"/>
                  <a:pt x="27737" y="7346"/>
                  <a:pt x="27737" y="6928"/>
                </a:cubicBezTo>
                <a:cubicBezTo>
                  <a:pt x="27737" y="6511"/>
                  <a:pt x="28077" y="6170"/>
                  <a:pt x="28495" y="6170"/>
                </a:cubicBezTo>
                <a:close/>
                <a:moveTo>
                  <a:pt x="28496" y="5256"/>
                </a:moveTo>
                <a:cubicBezTo>
                  <a:pt x="27573" y="5256"/>
                  <a:pt x="26824" y="6005"/>
                  <a:pt x="26824" y="6928"/>
                </a:cubicBezTo>
                <a:cubicBezTo>
                  <a:pt x="26824" y="7850"/>
                  <a:pt x="27573" y="8601"/>
                  <a:pt x="28496" y="8601"/>
                </a:cubicBezTo>
                <a:cubicBezTo>
                  <a:pt x="29418" y="8601"/>
                  <a:pt x="30169" y="7852"/>
                  <a:pt x="30169" y="6928"/>
                </a:cubicBezTo>
                <a:cubicBezTo>
                  <a:pt x="30169" y="6006"/>
                  <a:pt x="29420" y="5256"/>
                  <a:pt x="28496" y="5256"/>
                </a:cubicBezTo>
                <a:close/>
                <a:moveTo>
                  <a:pt x="11519" y="7142"/>
                </a:moveTo>
                <a:cubicBezTo>
                  <a:pt x="13579" y="7142"/>
                  <a:pt x="15502" y="7735"/>
                  <a:pt x="17131" y="8754"/>
                </a:cubicBezTo>
                <a:cubicBezTo>
                  <a:pt x="17126" y="8754"/>
                  <a:pt x="17122" y="8754"/>
                  <a:pt x="17117" y="8754"/>
                </a:cubicBezTo>
                <a:cubicBezTo>
                  <a:pt x="15668" y="8754"/>
                  <a:pt x="14058" y="8989"/>
                  <a:pt x="12378" y="9235"/>
                </a:cubicBezTo>
                <a:cubicBezTo>
                  <a:pt x="10659" y="9487"/>
                  <a:pt x="8905" y="9744"/>
                  <a:pt x="7281" y="9744"/>
                </a:cubicBezTo>
                <a:cubicBezTo>
                  <a:pt x="6431" y="9744"/>
                  <a:pt x="5617" y="9674"/>
                  <a:pt x="4862" y="9495"/>
                </a:cubicBezTo>
                <a:cubicBezTo>
                  <a:pt x="6684" y="8026"/>
                  <a:pt x="9000" y="7142"/>
                  <a:pt x="11519" y="7142"/>
                </a:cubicBezTo>
                <a:close/>
                <a:moveTo>
                  <a:pt x="26470" y="1890"/>
                </a:moveTo>
                <a:cubicBezTo>
                  <a:pt x="24968" y="1890"/>
                  <a:pt x="23629" y="2601"/>
                  <a:pt x="22772" y="3704"/>
                </a:cubicBezTo>
                <a:cubicBezTo>
                  <a:pt x="22749" y="3729"/>
                  <a:pt x="22728" y="3756"/>
                  <a:pt x="22712" y="3783"/>
                </a:cubicBezTo>
                <a:cubicBezTo>
                  <a:pt x="22130" y="4563"/>
                  <a:pt x="21785" y="5530"/>
                  <a:pt x="21785" y="6574"/>
                </a:cubicBezTo>
                <a:cubicBezTo>
                  <a:pt x="21785" y="6907"/>
                  <a:pt x="21822" y="7231"/>
                  <a:pt x="21888" y="7543"/>
                </a:cubicBezTo>
                <a:cubicBezTo>
                  <a:pt x="21890" y="7553"/>
                  <a:pt x="21891" y="7561"/>
                  <a:pt x="21894" y="7570"/>
                </a:cubicBezTo>
                <a:cubicBezTo>
                  <a:pt x="22350" y="9677"/>
                  <a:pt x="24228" y="11262"/>
                  <a:pt x="26473" y="11262"/>
                </a:cubicBezTo>
                <a:cubicBezTo>
                  <a:pt x="29055" y="11262"/>
                  <a:pt x="31157" y="9159"/>
                  <a:pt x="31157" y="6577"/>
                </a:cubicBezTo>
                <a:cubicBezTo>
                  <a:pt x="31157" y="5678"/>
                  <a:pt x="30902" y="4803"/>
                  <a:pt x="30417" y="4051"/>
                </a:cubicBezTo>
                <a:cubicBezTo>
                  <a:pt x="30330" y="3915"/>
                  <a:pt x="30183" y="3841"/>
                  <a:pt x="30033" y="3841"/>
                </a:cubicBezTo>
                <a:cubicBezTo>
                  <a:pt x="29949" y="3841"/>
                  <a:pt x="29864" y="3864"/>
                  <a:pt x="29788" y="3913"/>
                </a:cubicBezTo>
                <a:cubicBezTo>
                  <a:pt x="29576" y="4049"/>
                  <a:pt x="29512" y="4331"/>
                  <a:pt x="29648" y="4543"/>
                </a:cubicBezTo>
                <a:cubicBezTo>
                  <a:pt x="30039" y="5148"/>
                  <a:pt x="30243" y="5852"/>
                  <a:pt x="30243" y="6577"/>
                </a:cubicBezTo>
                <a:cubicBezTo>
                  <a:pt x="30243" y="8655"/>
                  <a:pt x="28551" y="10349"/>
                  <a:pt x="26470" y="10349"/>
                </a:cubicBezTo>
                <a:cubicBezTo>
                  <a:pt x="24911" y="10349"/>
                  <a:pt x="23571" y="9400"/>
                  <a:pt x="22996" y="8047"/>
                </a:cubicBezTo>
                <a:lnTo>
                  <a:pt x="23008" y="8047"/>
                </a:lnTo>
                <a:cubicBezTo>
                  <a:pt x="24243" y="8047"/>
                  <a:pt x="25250" y="7042"/>
                  <a:pt x="25250" y="5805"/>
                </a:cubicBezTo>
                <a:cubicBezTo>
                  <a:pt x="25250" y="4906"/>
                  <a:pt x="24722" y="4128"/>
                  <a:pt x="23953" y="3771"/>
                </a:cubicBezTo>
                <a:cubicBezTo>
                  <a:pt x="24620" y="3169"/>
                  <a:pt x="25504" y="2804"/>
                  <a:pt x="26470" y="2804"/>
                </a:cubicBezTo>
                <a:cubicBezTo>
                  <a:pt x="27087" y="2804"/>
                  <a:pt x="27676" y="2948"/>
                  <a:pt x="28218" y="3234"/>
                </a:cubicBezTo>
                <a:cubicBezTo>
                  <a:pt x="28286" y="3269"/>
                  <a:pt x="28358" y="3286"/>
                  <a:pt x="28429" y="3286"/>
                </a:cubicBezTo>
                <a:cubicBezTo>
                  <a:pt x="28594" y="3286"/>
                  <a:pt x="28753" y="3196"/>
                  <a:pt x="28835" y="3040"/>
                </a:cubicBezTo>
                <a:cubicBezTo>
                  <a:pt x="28952" y="2817"/>
                  <a:pt x="28866" y="2540"/>
                  <a:pt x="28642" y="2424"/>
                </a:cubicBezTo>
                <a:cubicBezTo>
                  <a:pt x="27976" y="2076"/>
                  <a:pt x="27225" y="1890"/>
                  <a:pt x="26470" y="1890"/>
                </a:cubicBezTo>
                <a:close/>
                <a:moveTo>
                  <a:pt x="17109" y="9667"/>
                </a:moveTo>
                <a:cubicBezTo>
                  <a:pt x="17596" y="9667"/>
                  <a:pt x="18059" y="9696"/>
                  <a:pt x="18492" y="9763"/>
                </a:cubicBezTo>
                <a:cubicBezTo>
                  <a:pt x="19311" y="10479"/>
                  <a:pt x="20020" y="11319"/>
                  <a:pt x="20588" y="12255"/>
                </a:cubicBezTo>
                <a:cubicBezTo>
                  <a:pt x="18780" y="11607"/>
                  <a:pt x="17149" y="11292"/>
                  <a:pt x="15488" y="11292"/>
                </a:cubicBezTo>
                <a:cubicBezTo>
                  <a:pt x="14178" y="11292"/>
                  <a:pt x="12850" y="11488"/>
                  <a:pt x="11402" y="11873"/>
                </a:cubicBezTo>
                <a:cubicBezTo>
                  <a:pt x="10013" y="12244"/>
                  <a:pt x="8578" y="12427"/>
                  <a:pt x="7190" y="12427"/>
                </a:cubicBezTo>
                <a:cubicBezTo>
                  <a:pt x="5619" y="12427"/>
                  <a:pt x="4109" y="12192"/>
                  <a:pt x="2796" y="11726"/>
                </a:cubicBezTo>
                <a:cubicBezTo>
                  <a:pt x="3168" y="11186"/>
                  <a:pt x="3591" y="10682"/>
                  <a:pt x="4057" y="10220"/>
                </a:cubicBezTo>
                <a:cubicBezTo>
                  <a:pt x="5056" y="10540"/>
                  <a:pt x="6141" y="10659"/>
                  <a:pt x="7276" y="10659"/>
                </a:cubicBezTo>
                <a:cubicBezTo>
                  <a:pt x="8964" y="10659"/>
                  <a:pt x="10756" y="10396"/>
                  <a:pt x="12513" y="10139"/>
                </a:cubicBezTo>
                <a:cubicBezTo>
                  <a:pt x="14153" y="9898"/>
                  <a:pt x="15728" y="9667"/>
                  <a:pt x="17109" y="9667"/>
                </a:cubicBezTo>
                <a:close/>
                <a:moveTo>
                  <a:pt x="7788" y="15840"/>
                </a:moveTo>
                <a:cubicBezTo>
                  <a:pt x="7076" y="15840"/>
                  <a:pt x="6495" y="16418"/>
                  <a:pt x="6495" y="17131"/>
                </a:cubicBezTo>
                <a:cubicBezTo>
                  <a:pt x="6495" y="17384"/>
                  <a:pt x="6700" y="17588"/>
                  <a:pt x="6951" y="17588"/>
                </a:cubicBezTo>
                <a:cubicBezTo>
                  <a:pt x="7202" y="17588"/>
                  <a:pt x="7406" y="17384"/>
                  <a:pt x="7406" y="17131"/>
                </a:cubicBezTo>
                <a:cubicBezTo>
                  <a:pt x="7406" y="16924"/>
                  <a:pt x="7577" y="16753"/>
                  <a:pt x="7785" y="16753"/>
                </a:cubicBezTo>
                <a:cubicBezTo>
                  <a:pt x="7994" y="16753"/>
                  <a:pt x="8163" y="16924"/>
                  <a:pt x="8163" y="17131"/>
                </a:cubicBezTo>
                <a:cubicBezTo>
                  <a:pt x="8163" y="17384"/>
                  <a:pt x="8367" y="17588"/>
                  <a:pt x="8620" y="17588"/>
                </a:cubicBezTo>
                <a:cubicBezTo>
                  <a:pt x="8871" y="17588"/>
                  <a:pt x="9076" y="17384"/>
                  <a:pt x="9076" y="17131"/>
                </a:cubicBezTo>
                <a:cubicBezTo>
                  <a:pt x="9077" y="16418"/>
                  <a:pt x="8499" y="15840"/>
                  <a:pt x="7788" y="15840"/>
                </a:cubicBezTo>
                <a:close/>
                <a:moveTo>
                  <a:pt x="15251" y="15840"/>
                </a:moveTo>
                <a:cubicBezTo>
                  <a:pt x="14540" y="15840"/>
                  <a:pt x="13959" y="16418"/>
                  <a:pt x="13959" y="17131"/>
                </a:cubicBezTo>
                <a:cubicBezTo>
                  <a:pt x="13959" y="17384"/>
                  <a:pt x="14163" y="17588"/>
                  <a:pt x="14414" y="17588"/>
                </a:cubicBezTo>
                <a:cubicBezTo>
                  <a:pt x="14667" y="17588"/>
                  <a:pt x="14871" y="17384"/>
                  <a:pt x="14871" y="17131"/>
                </a:cubicBezTo>
                <a:cubicBezTo>
                  <a:pt x="14871" y="16924"/>
                  <a:pt x="15041" y="16753"/>
                  <a:pt x="15250" y="16753"/>
                </a:cubicBezTo>
                <a:cubicBezTo>
                  <a:pt x="15457" y="16753"/>
                  <a:pt x="15628" y="16924"/>
                  <a:pt x="15628" y="17131"/>
                </a:cubicBezTo>
                <a:cubicBezTo>
                  <a:pt x="15628" y="17384"/>
                  <a:pt x="15832" y="17588"/>
                  <a:pt x="16084" y="17588"/>
                </a:cubicBezTo>
                <a:cubicBezTo>
                  <a:pt x="16335" y="17588"/>
                  <a:pt x="16539" y="17384"/>
                  <a:pt x="16539" y="17131"/>
                </a:cubicBezTo>
                <a:cubicBezTo>
                  <a:pt x="16541" y="16418"/>
                  <a:pt x="15963" y="15840"/>
                  <a:pt x="15251" y="15840"/>
                </a:cubicBezTo>
                <a:close/>
                <a:moveTo>
                  <a:pt x="10634" y="17651"/>
                </a:moveTo>
                <a:cubicBezTo>
                  <a:pt x="10528" y="17651"/>
                  <a:pt x="10421" y="17688"/>
                  <a:pt x="10335" y="17764"/>
                </a:cubicBezTo>
                <a:cubicBezTo>
                  <a:pt x="10146" y="17930"/>
                  <a:pt x="10126" y="18218"/>
                  <a:pt x="10293" y="18407"/>
                </a:cubicBezTo>
                <a:cubicBezTo>
                  <a:pt x="10603" y="18763"/>
                  <a:pt x="11051" y="18967"/>
                  <a:pt x="11522" y="18967"/>
                </a:cubicBezTo>
                <a:cubicBezTo>
                  <a:pt x="11992" y="18967"/>
                  <a:pt x="12442" y="18763"/>
                  <a:pt x="12752" y="18407"/>
                </a:cubicBezTo>
                <a:cubicBezTo>
                  <a:pt x="12914" y="18216"/>
                  <a:pt x="12893" y="17929"/>
                  <a:pt x="12704" y="17764"/>
                </a:cubicBezTo>
                <a:cubicBezTo>
                  <a:pt x="12618" y="17688"/>
                  <a:pt x="12511" y="17651"/>
                  <a:pt x="12405" y="17651"/>
                </a:cubicBezTo>
                <a:cubicBezTo>
                  <a:pt x="12278" y="17651"/>
                  <a:pt x="12151" y="17705"/>
                  <a:pt x="12061" y="17808"/>
                </a:cubicBezTo>
                <a:cubicBezTo>
                  <a:pt x="11924" y="17964"/>
                  <a:pt x="11726" y="18055"/>
                  <a:pt x="11520" y="18055"/>
                </a:cubicBezTo>
                <a:cubicBezTo>
                  <a:pt x="11311" y="18055"/>
                  <a:pt x="11115" y="17964"/>
                  <a:pt x="10978" y="17808"/>
                </a:cubicBezTo>
                <a:cubicBezTo>
                  <a:pt x="10889" y="17705"/>
                  <a:pt x="10762" y="17651"/>
                  <a:pt x="10634" y="17651"/>
                </a:cubicBezTo>
                <a:close/>
                <a:moveTo>
                  <a:pt x="28192" y="15961"/>
                </a:moveTo>
                <a:cubicBezTo>
                  <a:pt x="28239" y="15961"/>
                  <a:pt x="28251" y="15992"/>
                  <a:pt x="28256" y="16007"/>
                </a:cubicBezTo>
                <a:lnTo>
                  <a:pt x="28440" y="16503"/>
                </a:lnTo>
                <a:cubicBezTo>
                  <a:pt x="28655" y="17089"/>
                  <a:pt x="29115" y="17547"/>
                  <a:pt x="29700" y="17764"/>
                </a:cubicBezTo>
                <a:lnTo>
                  <a:pt x="30198" y="17947"/>
                </a:lnTo>
                <a:cubicBezTo>
                  <a:pt x="30213" y="17953"/>
                  <a:pt x="30243" y="17964"/>
                  <a:pt x="30243" y="18012"/>
                </a:cubicBezTo>
                <a:cubicBezTo>
                  <a:pt x="30243" y="18059"/>
                  <a:pt x="30213" y="18070"/>
                  <a:pt x="30198" y="18076"/>
                </a:cubicBezTo>
                <a:lnTo>
                  <a:pt x="29700" y="18259"/>
                </a:lnTo>
                <a:cubicBezTo>
                  <a:pt x="29115" y="18475"/>
                  <a:pt x="28655" y="18935"/>
                  <a:pt x="28440" y="19520"/>
                </a:cubicBezTo>
                <a:lnTo>
                  <a:pt x="28256" y="20019"/>
                </a:lnTo>
                <a:cubicBezTo>
                  <a:pt x="28251" y="20034"/>
                  <a:pt x="28239" y="20065"/>
                  <a:pt x="28192" y="20065"/>
                </a:cubicBezTo>
                <a:cubicBezTo>
                  <a:pt x="28145" y="20065"/>
                  <a:pt x="28133" y="20034"/>
                  <a:pt x="28127" y="20019"/>
                </a:cubicBezTo>
                <a:lnTo>
                  <a:pt x="27944" y="19520"/>
                </a:lnTo>
                <a:cubicBezTo>
                  <a:pt x="27729" y="18935"/>
                  <a:pt x="27269" y="18475"/>
                  <a:pt x="26683" y="18259"/>
                </a:cubicBezTo>
                <a:lnTo>
                  <a:pt x="26185" y="18076"/>
                </a:lnTo>
                <a:cubicBezTo>
                  <a:pt x="26170" y="18070"/>
                  <a:pt x="26140" y="18059"/>
                  <a:pt x="26140" y="18012"/>
                </a:cubicBezTo>
                <a:cubicBezTo>
                  <a:pt x="26140" y="17964"/>
                  <a:pt x="26170" y="17953"/>
                  <a:pt x="26185" y="17947"/>
                </a:cubicBezTo>
                <a:lnTo>
                  <a:pt x="26683" y="17764"/>
                </a:lnTo>
                <a:cubicBezTo>
                  <a:pt x="27269" y="17547"/>
                  <a:pt x="27729" y="17089"/>
                  <a:pt x="27944" y="16503"/>
                </a:cubicBezTo>
                <a:lnTo>
                  <a:pt x="28127" y="16007"/>
                </a:lnTo>
                <a:cubicBezTo>
                  <a:pt x="28133" y="15992"/>
                  <a:pt x="28145" y="15961"/>
                  <a:pt x="28192" y="15961"/>
                </a:cubicBezTo>
                <a:close/>
                <a:moveTo>
                  <a:pt x="28192" y="15047"/>
                </a:moveTo>
                <a:cubicBezTo>
                  <a:pt x="27776" y="15047"/>
                  <a:pt x="27416" y="15298"/>
                  <a:pt x="27272" y="15689"/>
                </a:cubicBezTo>
                <a:lnTo>
                  <a:pt x="27089" y="16185"/>
                </a:lnTo>
                <a:cubicBezTo>
                  <a:pt x="26966" y="16521"/>
                  <a:pt x="26703" y="16782"/>
                  <a:pt x="26370" y="16904"/>
                </a:cubicBezTo>
                <a:lnTo>
                  <a:pt x="25870" y="17089"/>
                </a:lnTo>
                <a:cubicBezTo>
                  <a:pt x="25480" y="17233"/>
                  <a:pt x="25229" y="17593"/>
                  <a:pt x="25229" y="18008"/>
                </a:cubicBezTo>
                <a:cubicBezTo>
                  <a:pt x="25229" y="18422"/>
                  <a:pt x="25480" y="18784"/>
                  <a:pt x="25870" y="18929"/>
                </a:cubicBezTo>
                <a:lnTo>
                  <a:pt x="26370" y="19112"/>
                </a:lnTo>
                <a:cubicBezTo>
                  <a:pt x="26704" y="19235"/>
                  <a:pt x="26966" y="19498"/>
                  <a:pt x="27089" y="19831"/>
                </a:cubicBezTo>
                <a:lnTo>
                  <a:pt x="27272" y="20331"/>
                </a:lnTo>
                <a:cubicBezTo>
                  <a:pt x="27416" y="20721"/>
                  <a:pt x="27778" y="20973"/>
                  <a:pt x="28192" y="20973"/>
                </a:cubicBezTo>
                <a:cubicBezTo>
                  <a:pt x="28608" y="20973"/>
                  <a:pt x="28967" y="20720"/>
                  <a:pt x="29114" y="20331"/>
                </a:cubicBezTo>
                <a:lnTo>
                  <a:pt x="29297" y="19831"/>
                </a:lnTo>
                <a:cubicBezTo>
                  <a:pt x="29420" y="19497"/>
                  <a:pt x="29683" y="19235"/>
                  <a:pt x="30016" y="19112"/>
                </a:cubicBezTo>
                <a:lnTo>
                  <a:pt x="30514" y="18929"/>
                </a:lnTo>
                <a:cubicBezTo>
                  <a:pt x="30903" y="18786"/>
                  <a:pt x="31154" y="18424"/>
                  <a:pt x="31154" y="18008"/>
                </a:cubicBezTo>
                <a:cubicBezTo>
                  <a:pt x="31154" y="17596"/>
                  <a:pt x="30903" y="17234"/>
                  <a:pt x="30514" y="17090"/>
                </a:cubicBezTo>
                <a:lnTo>
                  <a:pt x="30016" y="16907"/>
                </a:lnTo>
                <a:cubicBezTo>
                  <a:pt x="29682" y="16783"/>
                  <a:pt x="29420" y="16521"/>
                  <a:pt x="29297" y="16185"/>
                </a:cubicBezTo>
                <a:lnTo>
                  <a:pt x="29114" y="15689"/>
                </a:lnTo>
                <a:cubicBezTo>
                  <a:pt x="28970" y="15298"/>
                  <a:pt x="28608" y="15047"/>
                  <a:pt x="28192" y="15047"/>
                </a:cubicBezTo>
                <a:close/>
                <a:moveTo>
                  <a:pt x="15507" y="12204"/>
                </a:moveTo>
                <a:cubicBezTo>
                  <a:pt x="15893" y="12204"/>
                  <a:pt x="16276" y="12222"/>
                  <a:pt x="16659" y="12258"/>
                </a:cubicBezTo>
                <a:cubicBezTo>
                  <a:pt x="18062" y="12391"/>
                  <a:pt x="19519" y="12780"/>
                  <a:pt x="21224" y="13476"/>
                </a:cubicBezTo>
                <a:cubicBezTo>
                  <a:pt x="21800" y="14784"/>
                  <a:pt x="22123" y="16228"/>
                  <a:pt x="22123" y="17746"/>
                </a:cubicBezTo>
                <a:cubicBezTo>
                  <a:pt x="22123" y="19265"/>
                  <a:pt x="21800" y="20709"/>
                  <a:pt x="21224" y="22017"/>
                </a:cubicBezTo>
                <a:cubicBezTo>
                  <a:pt x="19519" y="22713"/>
                  <a:pt x="18065" y="23101"/>
                  <a:pt x="16659" y="23234"/>
                </a:cubicBezTo>
                <a:cubicBezTo>
                  <a:pt x="16275" y="23271"/>
                  <a:pt x="15890" y="23289"/>
                  <a:pt x="15502" y="23289"/>
                </a:cubicBezTo>
                <a:cubicBezTo>
                  <a:pt x="14285" y="23289"/>
                  <a:pt x="13031" y="23108"/>
                  <a:pt x="11635" y="22736"/>
                </a:cubicBezTo>
                <a:cubicBezTo>
                  <a:pt x="10175" y="22347"/>
                  <a:pt x="8663" y="22154"/>
                  <a:pt x="7198" y="22154"/>
                </a:cubicBezTo>
                <a:cubicBezTo>
                  <a:pt x="5443" y="22154"/>
                  <a:pt x="3754" y="22431"/>
                  <a:pt x="2298" y="22977"/>
                </a:cubicBezTo>
                <a:cubicBezTo>
                  <a:pt x="1410" y="21409"/>
                  <a:pt x="913" y="19613"/>
                  <a:pt x="913" y="17747"/>
                </a:cubicBezTo>
                <a:cubicBezTo>
                  <a:pt x="913" y="15845"/>
                  <a:pt x="1417" y="14062"/>
                  <a:pt x="2297" y="12515"/>
                </a:cubicBezTo>
                <a:cubicBezTo>
                  <a:pt x="3752" y="13061"/>
                  <a:pt x="5441" y="13337"/>
                  <a:pt x="7196" y="13337"/>
                </a:cubicBezTo>
                <a:cubicBezTo>
                  <a:pt x="8662" y="13337"/>
                  <a:pt x="10174" y="13145"/>
                  <a:pt x="11635" y="12755"/>
                </a:cubicBezTo>
                <a:cubicBezTo>
                  <a:pt x="13031" y="12383"/>
                  <a:pt x="14288" y="12204"/>
                  <a:pt x="15507" y="12204"/>
                </a:cubicBezTo>
                <a:close/>
                <a:moveTo>
                  <a:pt x="7190" y="23064"/>
                </a:moveTo>
                <a:cubicBezTo>
                  <a:pt x="8577" y="23064"/>
                  <a:pt x="10011" y="23247"/>
                  <a:pt x="11401" y="23617"/>
                </a:cubicBezTo>
                <a:cubicBezTo>
                  <a:pt x="12849" y="24003"/>
                  <a:pt x="14178" y="24200"/>
                  <a:pt x="15489" y="24200"/>
                </a:cubicBezTo>
                <a:cubicBezTo>
                  <a:pt x="17148" y="24200"/>
                  <a:pt x="18779" y="23885"/>
                  <a:pt x="20587" y="23237"/>
                </a:cubicBezTo>
                <a:lnTo>
                  <a:pt x="20587" y="23237"/>
                </a:lnTo>
                <a:cubicBezTo>
                  <a:pt x="20086" y="24063"/>
                  <a:pt x="19473" y="24817"/>
                  <a:pt x="18770" y="25476"/>
                </a:cubicBezTo>
                <a:cubicBezTo>
                  <a:pt x="17888" y="25707"/>
                  <a:pt x="16980" y="25797"/>
                  <a:pt x="16060" y="25797"/>
                </a:cubicBezTo>
                <a:cubicBezTo>
                  <a:pt x="14465" y="25797"/>
                  <a:pt x="12833" y="25527"/>
                  <a:pt x="11236" y="25262"/>
                </a:cubicBezTo>
                <a:cubicBezTo>
                  <a:pt x="9755" y="25017"/>
                  <a:pt x="8319" y="24780"/>
                  <a:pt x="6994" y="24780"/>
                </a:cubicBezTo>
                <a:cubicBezTo>
                  <a:pt x="5953" y="24780"/>
                  <a:pt x="4981" y="24926"/>
                  <a:pt x="4111" y="25330"/>
                </a:cubicBezTo>
                <a:cubicBezTo>
                  <a:pt x="3621" y="24850"/>
                  <a:pt x="3182" y="24327"/>
                  <a:pt x="2795" y="23765"/>
                </a:cubicBezTo>
                <a:cubicBezTo>
                  <a:pt x="4108" y="23300"/>
                  <a:pt x="5618" y="23064"/>
                  <a:pt x="7190" y="23064"/>
                </a:cubicBezTo>
                <a:close/>
                <a:moveTo>
                  <a:pt x="11519" y="6230"/>
                </a:moveTo>
                <a:cubicBezTo>
                  <a:pt x="8489" y="6230"/>
                  <a:pt x="5731" y="7405"/>
                  <a:pt x="3672" y="9324"/>
                </a:cubicBezTo>
                <a:cubicBezTo>
                  <a:pt x="3636" y="9348"/>
                  <a:pt x="3604" y="9379"/>
                  <a:pt x="3577" y="9412"/>
                </a:cubicBezTo>
                <a:cubicBezTo>
                  <a:pt x="2879" y="10078"/>
                  <a:pt x="2263" y="10832"/>
                  <a:pt x="1747" y="11655"/>
                </a:cubicBezTo>
                <a:cubicBezTo>
                  <a:pt x="1721" y="11685"/>
                  <a:pt x="1700" y="11720"/>
                  <a:pt x="1682" y="11758"/>
                </a:cubicBezTo>
                <a:cubicBezTo>
                  <a:pt x="615" y="13505"/>
                  <a:pt x="0" y="15556"/>
                  <a:pt x="0" y="17747"/>
                </a:cubicBezTo>
                <a:cubicBezTo>
                  <a:pt x="0" y="19998"/>
                  <a:pt x="648" y="22177"/>
                  <a:pt x="1879" y="24053"/>
                </a:cubicBezTo>
                <a:cubicBezTo>
                  <a:pt x="3076" y="25878"/>
                  <a:pt x="4756" y="27324"/>
                  <a:pt x="6737" y="28229"/>
                </a:cubicBezTo>
                <a:cubicBezTo>
                  <a:pt x="6798" y="28256"/>
                  <a:pt x="6862" y="28269"/>
                  <a:pt x="6925" y="28269"/>
                </a:cubicBezTo>
                <a:cubicBezTo>
                  <a:pt x="7099" y="28269"/>
                  <a:pt x="7265" y="28171"/>
                  <a:pt x="7343" y="28003"/>
                </a:cubicBezTo>
                <a:cubicBezTo>
                  <a:pt x="7446" y="27775"/>
                  <a:pt x="7346" y="27504"/>
                  <a:pt x="7117" y="27398"/>
                </a:cubicBezTo>
                <a:cubicBezTo>
                  <a:pt x="6301" y="27025"/>
                  <a:pt x="5549" y="26556"/>
                  <a:pt x="4870" y="26007"/>
                </a:cubicBezTo>
                <a:cubicBezTo>
                  <a:pt x="5511" y="25782"/>
                  <a:pt x="6228" y="25695"/>
                  <a:pt x="6997" y="25695"/>
                </a:cubicBezTo>
                <a:cubicBezTo>
                  <a:pt x="8252" y="25695"/>
                  <a:pt x="9648" y="25926"/>
                  <a:pt x="11087" y="26164"/>
                </a:cubicBezTo>
                <a:cubicBezTo>
                  <a:pt x="12727" y="26435"/>
                  <a:pt x="14399" y="26712"/>
                  <a:pt x="16062" y="26712"/>
                </a:cubicBezTo>
                <a:cubicBezTo>
                  <a:pt x="16462" y="26712"/>
                  <a:pt x="16859" y="26695"/>
                  <a:pt x="17257" y="26662"/>
                </a:cubicBezTo>
                <a:lnTo>
                  <a:pt x="17257" y="26662"/>
                </a:lnTo>
                <a:cubicBezTo>
                  <a:pt x="15601" y="27731"/>
                  <a:pt x="13632" y="28353"/>
                  <a:pt x="11519" y="28353"/>
                </a:cubicBezTo>
                <a:cubicBezTo>
                  <a:pt x="10710" y="28353"/>
                  <a:pt x="9907" y="28262"/>
                  <a:pt x="9127" y="28082"/>
                </a:cubicBezTo>
                <a:cubicBezTo>
                  <a:pt x="9093" y="28074"/>
                  <a:pt x="9059" y="28070"/>
                  <a:pt x="9025" y="28070"/>
                </a:cubicBezTo>
                <a:cubicBezTo>
                  <a:pt x="8816" y="28070"/>
                  <a:pt x="8629" y="28213"/>
                  <a:pt x="8579" y="28425"/>
                </a:cubicBezTo>
                <a:cubicBezTo>
                  <a:pt x="8523" y="28671"/>
                  <a:pt x="8676" y="28914"/>
                  <a:pt x="8923" y="28972"/>
                </a:cubicBezTo>
                <a:cubicBezTo>
                  <a:pt x="9771" y="29167"/>
                  <a:pt x="10642" y="29266"/>
                  <a:pt x="11520" y="29266"/>
                </a:cubicBezTo>
                <a:cubicBezTo>
                  <a:pt x="14500" y="29266"/>
                  <a:pt x="17219" y="28127"/>
                  <a:pt x="19265" y="26264"/>
                </a:cubicBezTo>
                <a:cubicBezTo>
                  <a:pt x="19303" y="26238"/>
                  <a:pt x="19338" y="26205"/>
                  <a:pt x="19367" y="26172"/>
                </a:cubicBezTo>
                <a:cubicBezTo>
                  <a:pt x="20444" y="25167"/>
                  <a:pt x="21330" y="23957"/>
                  <a:pt x="21959" y="22609"/>
                </a:cubicBezTo>
                <a:cubicBezTo>
                  <a:pt x="21978" y="22577"/>
                  <a:pt x="21990" y="22547"/>
                  <a:pt x="22002" y="22515"/>
                </a:cubicBezTo>
                <a:cubicBezTo>
                  <a:pt x="22666" y="21062"/>
                  <a:pt x="23037" y="19445"/>
                  <a:pt x="23037" y="17747"/>
                </a:cubicBezTo>
                <a:cubicBezTo>
                  <a:pt x="23037" y="16048"/>
                  <a:pt x="22666" y="14433"/>
                  <a:pt x="22002" y="12980"/>
                </a:cubicBezTo>
                <a:cubicBezTo>
                  <a:pt x="21990" y="12946"/>
                  <a:pt x="21978" y="12916"/>
                  <a:pt x="21958" y="12886"/>
                </a:cubicBezTo>
                <a:cubicBezTo>
                  <a:pt x="21266" y="11405"/>
                  <a:pt x="20267" y="10093"/>
                  <a:pt x="19044" y="9037"/>
                </a:cubicBezTo>
                <a:cubicBezTo>
                  <a:pt x="19014" y="9002"/>
                  <a:pt x="18978" y="8972"/>
                  <a:pt x="18938" y="8947"/>
                </a:cubicBezTo>
                <a:cubicBezTo>
                  <a:pt x="16933" y="7254"/>
                  <a:pt x="14343" y="6230"/>
                  <a:pt x="11519" y="6230"/>
                </a:cubicBezTo>
                <a:close/>
                <a:moveTo>
                  <a:pt x="24037" y="25371"/>
                </a:moveTo>
                <a:cubicBezTo>
                  <a:pt x="24084" y="25371"/>
                  <a:pt x="24146" y="25388"/>
                  <a:pt x="24177" y="25468"/>
                </a:cubicBezTo>
                <a:lnTo>
                  <a:pt x="24389" y="26043"/>
                </a:lnTo>
                <a:cubicBezTo>
                  <a:pt x="24631" y="26697"/>
                  <a:pt x="25145" y="27212"/>
                  <a:pt x="25801" y="27454"/>
                </a:cubicBezTo>
                <a:lnTo>
                  <a:pt x="26376" y="27666"/>
                </a:lnTo>
                <a:cubicBezTo>
                  <a:pt x="26455" y="27696"/>
                  <a:pt x="26473" y="27760"/>
                  <a:pt x="26473" y="27806"/>
                </a:cubicBezTo>
                <a:cubicBezTo>
                  <a:pt x="26473" y="27853"/>
                  <a:pt x="26455" y="27915"/>
                  <a:pt x="26376" y="27946"/>
                </a:cubicBezTo>
                <a:lnTo>
                  <a:pt x="25801" y="28158"/>
                </a:lnTo>
                <a:cubicBezTo>
                  <a:pt x="25145" y="28400"/>
                  <a:pt x="24631" y="28914"/>
                  <a:pt x="24389" y="29570"/>
                </a:cubicBezTo>
                <a:lnTo>
                  <a:pt x="24177" y="30145"/>
                </a:lnTo>
                <a:cubicBezTo>
                  <a:pt x="24146" y="30224"/>
                  <a:pt x="24084" y="30242"/>
                  <a:pt x="24037" y="30242"/>
                </a:cubicBezTo>
                <a:cubicBezTo>
                  <a:pt x="23991" y="30242"/>
                  <a:pt x="23927" y="30224"/>
                  <a:pt x="23897" y="30145"/>
                </a:cubicBezTo>
                <a:lnTo>
                  <a:pt x="23685" y="29570"/>
                </a:lnTo>
                <a:cubicBezTo>
                  <a:pt x="23443" y="28914"/>
                  <a:pt x="22928" y="28400"/>
                  <a:pt x="22274" y="28158"/>
                </a:cubicBezTo>
                <a:lnTo>
                  <a:pt x="21699" y="27946"/>
                </a:lnTo>
                <a:cubicBezTo>
                  <a:pt x="21619" y="27915"/>
                  <a:pt x="21602" y="27853"/>
                  <a:pt x="21602" y="27806"/>
                </a:cubicBezTo>
                <a:cubicBezTo>
                  <a:pt x="21602" y="27760"/>
                  <a:pt x="21619" y="27696"/>
                  <a:pt x="21699" y="27666"/>
                </a:cubicBezTo>
                <a:lnTo>
                  <a:pt x="22274" y="27454"/>
                </a:lnTo>
                <a:cubicBezTo>
                  <a:pt x="22928" y="27212"/>
                  <a:pt x="23443" y="26697"/>
                  <a:pt x="23685" y="26043"/>
                </a:cubicBezTo>
                <a:lnTo>
                  <a:pt x="23897" y="25468"/>
                </a:lnTo>
                <a:cubicBezTo>
                  <a:pt x="23927" y="25388"/>
                  <a:pt x="23991" y="25371"/>
                  <a:pt x="24037" y="25371"/>
                </a:cubicBezTo>
                <a:close/>
                <a:moveTo>
                  <a:pt x="24037" y="24457"/>
                </a:moveTo>
                <a:cubicBezTo>
                  <a:pt x="23588" y="24457"/>
                  <a:pt x="23197" y="24729"/>
                  <a:pt x="23042" y="25152"/>
                </a:cubicBezTo>
                <a:lnTo>
                  <a:pt x="22830" y="25727"/>
                </a:lnTo>
                <a:cubicBezTo>
                  <a:pt x="22680" y="26132"/>
                  <a:pt x="22362" y="26450"/>
                  <a:pt x="21958" y="26599"/>
                </a:cubicBezTo>
                <a:lnTo>
                  <a:pt x="21383" y="26811"/>
                </a:lnTo>
                <a:cubicBezTo>
                  <a:pt x="20960" y="26966"/>
                  <a:pt x="20688" y="27358"/>
                  <a:pt x="20688" y="27806"/>
                </a:cubicBezTo>
                <a:cubicBezTo>
                  <a:pt x="20688" y="28254"/>
                  <a:pt x="20960" y="28646"/>
                  <a:pt x="21383" y="28801"/>
                </a:cubicBezTo>
                <a:lnTo>
                  <a:pt x="21958" y="29013"/>
                </a:lnTo>
                <a:cubicBezTo>
                  <a:pt x="22362" y="29163"/>
                  <a:pt x="22680" y="29480"/>
                  <a:pt x="22830" y="29886"/>
                </a:cubicBezTo>
                <a:lnTo>
                  <a:pt x="23042" y="30461"/>
                </a:lnTo>
                <a:cubicBezTo>
                  <a:pt x="23197" y="30882"/>
                  <a:pt x="23588" y="31154"/>
                  <a:pt x="24037" y="31154"/>
                </a:cubicBezTo>
                <a:cubicBezTo>
                  <a:pt x="24485" y="31154"/>
                  <a:pt x="24878" y="30882"/>
                  <a:pt x="25032" y="30461"/>
                </a:cubicBezTo>
                <a:lnTo>
                  <a:pt x="25244" y="29886"/>
                </a:lnTo>
                <a:cubicBezTo>
                  <a:pt x="25394" y="29480"/>
                  <a:pt x="25711" y="29163"/>
                  <a:pt x="26117" y="29013"/>
                </a:cubicBezTo>
                <a:lnTo>
                  <a:pt x="26692" y="28801"/>
                </a:lnTo>
                <a:cubicBezTo>
                  <a:pt x="27113" y="28646"/>
                  <a:pt x="27385" y="28254"/>
                  <a:pt x="27385" y="27806"/>
                </a:cubicBezTo>
                <a:cubicBezTo>
                  <a:pt x="27385" y="27358"/>
                  <a:pt x="27113" y="26966"/>
                  <a:pt x="26692" y="26811"/>
                </a:cubicBezTo>
                <a:lnTo>
                  <a:pt x="26117" y="26599"/>
                </a:lnTo>
                <a:cubicBezTo>
                  <a:pt x="25711" y="26450"/>
                  <a:pt x="25394" y="26132"/>
                  <a:pt x="25244" y="25727"/>
                </a:cubicBezTo>
                <a:lnTo>
                  <a:pt x="25032" y="25152"/>
                </a:lnTo>
                <a:cubicBezTo>
                  <a:pt x="24878" y="24729"/>
                  <a:pt x="24485" y="24457"/>
                  <a:pt x="24037" y="2445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 name="Google Shape;867;p40"/>
          <p:cNvSpPr/>
          <p:nvPr/>
        </p:nvSpPr>
        <p:spPr>
          <a:xfrm>
            <a:off x="3275805" y="1751560"/>
            <a:ext cx="428165" cy="573197"/>
          </a:xfrm>
          <a:custGeom>
            <a:rect b="b" l="l" r="r" t="t"/>
            <a:pathLst>
              <a:path extrusionOk="0" h="31152" w="23273">
                <a:moveTo>
                  <a:pt x="9629" y="4803"/>
                </a:moveTo>
                <a:cubicBezTo>
                  <a:pt x="9378" y="4803"/>
                  <a:pt x="9173" y="5008"/>
                  <a:pt x="9173" y="5259"/>
                </a:cubicBezTo>
                <a:cubicBezTo>
                  <a:pt x="9173" y="5512"/>
                  <a:pt x="9374" y="5716"/>
                  <a:pt x="9629" y="5716"/>
                </a:cubicBezTo>
                <a:lnTo>
                  <a:pt x="13641" y="5716"/>
                </a:lnTo>
                <a:cubicBezTo>
                  <a:pt x="13892" y="5716"/>
                  <a:pt x="14097" y="5512"/>
                  <a:pt x="14097" y="5259"/>
                </a:cubicBezTo>
                <a:cubicBezTo>
                  <a:pt x="14097" y="5008"/>
                  <a:pt x="13892" y="4803"/>
                  <a:pt x="13641" y="4803"/>
                </a:cubicBezTo>
                <a:close/>
                <a:moveTo>
                  <a:pt x="11636" y="912"/>
                </a:moveTo>
                <a:cubicBezTo>
                  <a:pt x="11664" y="912"/>
                  <a:pt x="11692" y="913"/>
                  <a:pt x="11721" y="915"/>
                </a:cubicBezTo>
                <a:cubicBezTo>
                  <a:pt x="12386" y="957"/>
                  <a:pt x="12927" y="1513"/>
                  <a:pt x="12951" y="2182"/>
                </a:cubicBezTo>
                <a:cubicBezTo>
                  <a:pt x="12959" y="2394"/>
                  <a:pt x="12916" y="2595"/>
                  <a:pt x="12830" y="2784"/>
                </a:cubicBezTo>
                <a:cubicBezTo>
                  <a:pt x="12726" y="3008"/>
                  <a:pt x="12742" y="3266"/>
                  <a:pt x="12875" y="3471"/>
                </a:cubicBezTo>
                <a:cubicBezTo>
                  <a:pt x="13007" y="3680"/>
                  <a:pt x="13237" y="3804"/>
                  <a:pt x="13482" y="3804"/>
                </a:cubicBezTo>
                <a:lnTo>
                  <a:pt x="15285" y="3804"/>
                </a:lnTo>
                <a:cubicBezTo>
                  <a:pt x="15308" y="3804"/>
                  <a:pt x="15327" y="3824"/>
                  <a:pt x="15327" y="3847"/>
                </a:cubicBezTo>
                <a:lnTo>
                  <a:pt x="15327" y="5925"/>
                </a:lnTo>
                <a:cubicBezTo>
                  <a:pt x="15327" y="6368"/>
                  <a:pt x="14967" y="6727"/>
                  <a:pt x="14525" y="6727"/>
                </a:cubicBezTo>
                <a:lnTo>
                  <a:pt x="8743" y="6727"/>
                </a:lnTo>
                <a:cubicBezTo>
                  <a:pt x="8300" y="6727"/>
                  <a:pt x="7941" y="6368"/>
                  <a:pt x="7941" y="5925"/>
                </a:cubicBezTo>
                <a:lnTo>
                  <a:pt x="7941" y="3847"/>
                </a:lnTo>
                <a:cubicBezTo>
                  <a:pt x="7941" y="3824"/>
                  <a:pt x="7959" y="3804"/>
                  <a:pt x="7982" y="3804"/>
                </a:cubicBezTo>
                <a:lnTo>
                  <a:pt x="9786" y="3804"/>
                </a:lnTo>
                <a:cubicBezTo>
                  <a:pt x="10033" y="3804"/>
                  <a:pt x="10260" y="3680"/>
                  <a:pt x="10395" y="3470"/>
                </a:cubicBezTo>
                <a:cubicBezTo>
                  <a:pt x="10528" y="3261"/>
                  <a:pt x="10544" y="3007"/>
                  <a:pt x="10440" y="2783"/>
                </a:cubicBezTo>
                <a:cubicBezTo>
                  <a:pt x="10358" y="2609"/>
                  <a:pt x="10317" y="2421"/>
                  <a:pt x="10317" y="2229"/>
                </a:cubicBezTo>
                <a:cubicBezTo>
                  <a:pt x="10317" y="1861"/>
                  <a:pt x="10464" y="1520"/>
                  <a:pt x="10734" y="1269"/>
                </a:cubicBezTo>
                <a:cubicBezTo>
                  <a:pt x="10981" y="1037"/>
                  <a:pt x="11299" y="912"/>
                  <a:pt x="11636" y="912"/>
                </a:cubicBezTo>
                <a:close/>
                <a:moveTo>
                  <a:pt x="12697" y="11298"/>
                </a:moveTo>
                <a:cubicBezTo>
                  <a:pt x="12446" y="11298"/>
                  <a:pt x="12241" y="11502"/>
                  <a:pt x="12241" y="11755"/>
                </a:cubicBezTo>
                <a:cubicBezTo>
                  <a:pt x="12241" y="12006"/>
                  <a:pt x="12444" y="12211"/>
                  <a:pt x="12697" y="12211"/>
                </a:cubicBezTo>
                <a:lnTo>
                  <a:pt x="17975" y="12211"/>
                </a:lnTo>
                <a:cubicBezTo>
                  <a:pt x="18226" y="12211"/>
                  <a:pt x="18430" y="12006"/>
                  <a:pt x="18430" y="11755"/>
                </a:cubicBezTo>
                <a:cubicBezTo>
                  <a:pt x="18430" y="11502"/>
                  <a:pt x="18226" y="11298"/>
                  <a:pt x="17975" y="11298"/>
                </a:cubicBezTo>
                <a:close/>
                <a:moveTo>
                  <a:pt x="7277" y="10228"/>
                </a:moveTo>
                <a:cubicBezTo>
                  <a:pt x="7725" y="10228"/>
                  <a:pt x="8129" y="10423"/>
                  <a:pt x="8409" y="10731"/>
                </a:cubicBezTo>
                <a:lnTo>
                  <a:pt x="7519" y="11621"/>
                </a:lnTo>
                <a:lnTo>
                  <a:pt x="7047" y="11147"/>
                </a:lnTo>
                <a:cubicBezTo>
                  <a:pt x="6957" y="11058"/>
                  <a:pt x="6840" y="11014"/>
                  <a:pt x="6723" y="11014"/>
                </a:cubicBezTo>
                <a:cubicBezTo>
                  <a:pt x="6607" y="11014"/>
                  <a:pt x="6490" y="11058"/>
                  <a:pt x="6400" y="11147"/>
                </a:cubicBezTo>
                <a:cubicBezTo>
                  <a:pt x="6223" y="11325"/>
                  <a:pt x="6223" y="11614"/>
                  <a:pt x="6400" y="11793"/>
                </a:cubicBezTo>
                <a:lnTo>
                  <a:pt x="7195" y="12588"/>
                </a:lnTo>
                <a:cubicBezTo>
                  <a:pt x="7284" y="12675"/>
                  <a:pt x="7402" y="12721"/>
                  <a:pt x="7519" y="12721"/>
                </a:cubicBezTo>
                <a:cubicBezTo>
                  <a:pt x="7637" y="12721"/>
                  <a:pt x="7752" y="12675"/>
                  <a:pt x="7843" y="12588"/>
                </a:cubicBezTo>
                <a:lnTo>
                  <a:pt x="8798" y="11631"/>
                </a:lnTo>
                <a:cubicBezTo>
                  <a:pt x="8802" y="11670"/>
                  <a:pt x="8804" y="11711"/>
                  <a:pt x="8804" y="11752"/>
                </a:cubicBezTo>
                <a:cubicBezTo>
                  <a:pt x="8804" y="12592"/>
                  <a:pt x="8118" y="13278"/>
                  <a:pt x="7278" y="13278"/>
                </a:cubicBezTo>
                <a:cubicBezTo>
                  <a:pt x="6438" y="13278"/>
                  <a:pt x="5754" y="12592"/>
                  <a:pt x="5754" y="11752"/>
                </a:cubicBezTo>
                <a:cubicBezTo>
                  <a:pt x="5752" y="10912"/>
                  <a:pt x="6435" y="10228"/>
                  <a:pt x="7277" y="10228"/>
                </a:cubicBezTo>
                <a:close/>
                <a:moveTo>
                  <a:pt x="10619" y="8712"/>
                </a:moveTo>
                <a:cubicBezTo>
                  <a:pt x="10502" y="8712"/>
                  <a:pt x="10386" y="8756"/>
                  <a:pt x="10296" y="8845"/>
                </a:cubicBezTo>
                <a:lnTo>
                  <a:pt x="9055" y="10086"/>
                </a:lnTo>
                <a:cubicBezTo>
                  <a:pt x="8610" y="9614"/>
                  <a:pt x="7979" y="9315"/>
                  <a:pt x="7278" y="9315"/>
                </a:cubicBezTo>
                <a:cubicBezTo>
                  <a:pt x="5936" y="9315"/>
                  <a:pt x="4841" y="10410"/>
                  <a:pt x="4841" y="11752"/>
                </a:cubicBezTo>
                <a:cubicBezTo>
                  <a:pt x="4838" y="13098"/>
                  <a:pt x="5931" y="14192"/>
                  <a:pt x="7277" y="14192"/>
                </a:cubicBezTo>
                <a:cubicBezTo>
                  <a:pt x="8621" y="14192"/>
                  <a:pt x="9715" y="13098"/>
                  <a:pt x="9715" y="11755"/>
                </a:cubicBezTo>
                <a:cubicBezTo>
                  <a:pt x="9715" y="11446"/>
                  <a:pt x="9658" y="11151"/>
                  <a:pt x="9553" y="10879"/>
                </a:cubicBezTo>
                <a:lnTo>
                  <a:pt x="10941" y="9489"/>
                </a:lnTo>
                <a:cubicBezTo>
                  <a:pt x="11120" y="9312"/>
                  <a:pt x="11120" y="9023"/>
                  <a:pt x="10941" y="8845"/>
                </a:cubicBezTo>
                <a:cubicBezTo>
                  <a:pt x="10852" y="8756"/>
                  <a:pt x="10736" y="8712"/>
                  <a:pt x="10619" y="8712"/>
                </a:cubicBezTo>
                <a:close/>
                <a:moveTo>
                  <a:pt x="12697" y="17413"/>
                </a:moveTo>
                <a:cubicBezTo>
                  <a:pt x="12446" y="17413"/>
                  <a:pt x="12241" y="17617"/>
                  <a:pt x="12241" y="17870"/>
                </a:cubicBezTo>
                <a:cubicBezTo>
                  <a:pt x="12240" y="18121"/>
                  <a:pt x="12444" y="18326"/>
                  <a:pt x="12697" y="18326"/>
                </a:cubicBezTo>
                <a:lnTo>
                  <a:pt x="17975" y="18326"/>
                </a:lnTo>
                <a:cubicBezTo>
                  <a:pt x="18226" y="18326"/>
                  <a:pt x="18430" y="18121"/>
                  <a:pt x="18430" y="17870"/>
                </a:cubicBezTo>
                <a:cubicBezTo>
                  <a:pt x="18430" y="17617"/>
                  <a:pt x="18226" y="17413"/>
                  <a:pt x="17975" y="17413"/>
                </a:cubicBezTo>
                <a:close/>
                <a:moveTo>
                  <a:pt x="7277" y="16343"/>
                </a:moveTo>
                <a:cubicBezTo>
                  <a:pt x="8117" y="16343"/>
                  <a:pt x="8802" y="17027"/>
                  <a:pt x="8802" y="17867"/>
                </a:cubicBezTo>
                <a:cubicBezTo>
                  <a:pt x="8802" y="18710"/>
                  <a:pt x="8117" y="19393"/>
                  <a:pt x="7277" y="19393"/>
                </a:cubicBezTo>
                <a:cubicBezTo>
                  <a:pt x="6437" y="19393"/>
                  <a:pt x="5752" y="18707"/>
                  <a:pt x="5752" y="17867"/>
                </a:cubicBezTo>
                <a:cubicBezTo>
                  <a:pt x="5752" y="17027"/>
                  <a:pt x="6437" y="16343"/>
                  <a:pt x="7277" y="16343"/>
                </a:cubicBezTo>
                <a:close/>
                <a:moveTo>
                  <a:pt x="7277" y="15430"/>
                </a:moveTo>
                <a:cubicBezTo>
                  <a:pt x="5934" y="15430"/>
                  <a:pt x="4840" y="16524"/>
                  <a:pt x="4840" y="17867"/>
                </a:cubicBezTo>
                <a:cubicBezTo>
                  <a:pt x="4840" y="19211"/>
                  <a:pt x="5934" y="20304"/>
                  <a:pt x="7277" y="20304"/>
                </a:cubicBezTo>
                <a:cubicBezTo>
                  <a:pt x="8621" y="20304"/>
                  <a:pt x="9715" y="19211"/>
                  <a:pt x="9715" y="17867"/>
                </a:cubicBezTo>
                <a:cubicBezTo>
                  <a:pt x="9714" y="16524"/>
                  <a:pt x="8621" y="15430"/>
                  <a:pt x="7277" y="15430"/>
                </a:cubicBezTo>
                <a:close/>
                <a:moveTo>
                  <a:pt x="12697" y="23528"/>
                </a:moveTo>
                <a:cubicBezTo>
                  <a:pt x="12446" y="23528"/>
                  <a:pt x="12241" y="23732"/>
                  <a:pt x="12241" y="23985"/>
                </a:cubicBezTo>
                <a:cubicBezTo>
                  <a:pt x="12241" y="24236"/>
                  <a:pt x="12444" y="24440"/>
                  <a:pt x="12697" y="24440"/>
                </a:cubicBezTo>
                <a:lnTo>
                  <a:pt x="17975" y="24440"/>
                </a:lnTo>
                <a:cubicBezTo>
                  <a:pt x="18226" y="24440"/>
                  <a:pt x="18430" y="24236"/>
                  <a:pt x="18430" y="23985"/>
                </a:cubicBezTo>
                <a:cubicBezTo>
                  <a:pt x="18430" y="23732"/>
                  <a:pt x="18226" y="23528"/>
                  <a:pt x="17975" y="23528"/>
                </a:cubicBezTo>
                <a:close/>
                <a:moveTo>
                  <a:pt x="7277" y="22459"/>
                </a:moveTo>
                <a:cubicBezTo>
                  <a:pt x="8117" y="22459"/>
                  <a:pt x="8802" y="23145"/>
                  <a:pt x="8802" y="23985"/>
                </a:cubicBezTo>
                <a:cubicBezTo>
                  <a:pt x="8802" y="24825"/>
                  <a:pt x="8117" y="25509"/>
                  <a:pt x="7277" y="25509"/>
                </a:cubicBezTo>
                <a:cubicBezTo>
                  <a:pt x="6437" y="25509"/>
                  <a:pt x="5752" y="24825"/>
                  <a:pt x="5752" y="23985"/>
                </a:cubicBezTo>
                <a:cubicBezTo>
                  <a:pt x="5752" y="23145"/>
                  <a:pt x="6437" y="22459"/>
                  <a:pt x="7277" y="22459"/>
                </a:cubicBezTo>
                <a:close/>
                <a:moveTo>
                  <a:pt x="7277" y="21545"/>
                </a:moveTo>
                <a:cubicBezTo>
                  <a:pt x="5934" y="21545"/>
                  <a:pt x="4840" y="22639"/>
                  <a:pt x="4840" y="23982"/>
                </a:cubicBezTo>
                <a:cubicBezTo>
                  <a:pt x="4840" y="25326"/>
                  <a:pt x="5934" y="26419"/>
                  <a:pt x="7277" y="26419"/>
                </a:cubicBezTo>
                <a:cubicBezTo>
                  <a:pt x="8621" y="26419"/>
                  <a:pt x="9715" y="25326"/>
                  <a:pt x="9715" y="23982"/>
                </a:cubicBezTo>
                <a:cubicBezTo>
                  <a:pt x="9715" y="22639"/>
                  <a:pt x="8621" y="21545"/>
                  <a:pt x="7277" y="21545"/>
                </a:cubicBezTo>
                <a:close/>
                <a:moveTo>
                  <a:pt x="17993" y="6091"/>
                </a:moveTo>
                <a:cubicBezTo>
                  <a:pt x="19453" y="6091"/>
                  <a:pt x="20641" y="7280"/>
                  <a:pt x="20641" y="8740"/>
                </a:cubicBezTo>
                <a:lnTo>
                  <a:pt x="20641" y="25874"/>
                </a:lnTo>
                <a:cubicBezTo>
                  <a:pt x="20641" y="27334"/>
                  <a:pt x="19453" y="28523"/>
                  <a:pt x="17993" y="28523"/>
                </a:cubicBezTo>
                <a:lnTo>
                  <a:pt x="5277" y="28523"/>
                </a:lnTo>
                <a:cubicBezTo>
                  <a:pt x="3817" y="28523"/>
                  <a:pt x="2628" y="27334"/>
                  <a:pt x="2628" y="25874"/>
                </a:cubicBezTo>
                <a:lnTo>
                  <a:pt x="2628" y="8740"/>
                </a:lnTo>
                <a:cubicBezTo>
                  <a:pt x="2628" y="7280"/>
                  <a:pt x="3817" y="6091"/>
                  <a:pt x="5277" y="6091"/>
                </a:cubicBezTo>
                <a:lnTo>
                  <a:pt x="7036" y="6091"/>
                </a:lnTo>
                <a:cubicBezTo>
                  <a:pt x="7122" y="6959"/>
                  <a:pt x="7853" y="7640"/>
                  <a:pt x="8743" y="7640"/>
                </a:cubicBezTo>
                <a:lnTo>
                  <a:pt x="14525" y="7640"/>
                </a:lnTo>
                <a:cubicBezTo>
                  <a:pt x="15414" y="7640"/>
                  <a:pt x="16146" y="6960"/>
                  <a:pt x="16231" y="6091"/>
                </a:cubicBezTo>
                <a:close/>
                <a:moveTo>
                  <a:pt x="11634" y="1"/>
                </a:moveTo>
                <a:cubicBezTo>
                  <a:pt x="11064" y="1"/>
                  <a:pt x="10527" y="213"/>
                  <a:pt x="10112" y="605"/>
                </a:cubicBezTo>
                <a:cubicBezTo>
                  <a:pt x="9665" y="1026"/>
                  <a:pt x="9408" y="1617"/>
                  <a:pt x="9408" y="2230"/>
                </a:cubicBezTo>
                <a:cubicBezTo>
                  <a:pt x="9408" y="2457"/>
                  <a:pt x="9441" y="2681"/>
                  <a:pt x="9508" y="2893"/>
                </a:cubicBezTo>
                <a:lnTo>
                  <a:pt x="7987" y="2893"/>
                </a:lnTo>
                <a:cubicBezTo>
                  <a:pt x="7596" y="2893"/>
                  <a:pt x="7262" y="3128"/>
                  <a:pt x="7115" y="3462"/>
                </a:cubicBezTo>
                <a:lnTo>
                  <a:pt x="5279" y="3462"/>
                </a:lnTo>
                <a:cubicBezTo>
                  <a:pt x="2367" y="3462"/>
                  <a:pt x="1" y="5831"/>
                  <a:pt x="1" y="8740"/>
                </a:cubicBezTo>
                <a:lnTo>
                  <a:pt x="1" y="25874"/>
                </a:lnTo>
                <a:cubicBezTo>
                  <a:pt x="1" y="28233"/>
                  <a:pt x="1587" y="30324"/>
                  <a:pt x="3858" y="30959"/>
                </a:cubicBezTo>
                <a:cubicBezTo>
                  <a:pt x="3900" y="30971"/>
                  <a:pt x="3941" y="30978"/>
                  <a:pt x="3982" y="30978"/>
                </a:cubicBezTo>
                <a:cubicBezTo>
                  <a:pt x="4180" y="30978"/>
                  <a:pt x="4363" y="30844"/>
                  <a:pt x="4421" y="30645"/>
                </a:cubicBezTo>
                <a:cubicBezTo>
                  <a:pt x="4489" y="30402"/>
                  <a:pt x="4346" y="30150"/>
                  <a:pt x="4104" y="30082"/>
                </a:cubicBezTo>
                <a:cubicBezTo>
                  <a:pt x="2226" y="29556"/>
                  <a:pt x="912" y="27826"/>
                  <a:pt x="912" y="25877"/>
                </a:cubicBezTo>
                <a:lnTo>
                  <a:pt x="912" y="8743"/>
                </a:lnTo>
                <a:cubicBezTo>
                  <a:pt x="912" y="6334"/>
                  <a:pt x="2871" y="4377"/>
                  <a:pt x="5279" y="4377"/>
                </a:cubicBezTo>
                <a:lnTo>
                  <a:pt x="7031" y="4377"/>
                </a:lnTo>
                <a:lnTo>
                  <a:pt x="7031" y="5182"/>
                </a:lnTo>
                <a:lnTo>
                  <a:pt x="5276" y="5180"/>
                </a:lnTo>
                <a:cubicBezTo>
                  <a:pt x="3311" y="5180"/>
                  <a:pt x="1714" y="6777"/>
                  <a:pt x="1714" y="8740"/>
                </a:cubicBezTo>
                <a:lnTo>
                  <a:pt x="1714" y="25874"/>
                </a:lnTo>
                <a:cubicBezTo>
                  <a:pt x="1714" y="27838"/>
                  <a:pt x="3311" y="29435"/>
                  <a:pt x="5276" y="29435"/>
                </a:cubicBezTo>
                <a:lnTo>
                  <a:pt x="17991" y="29435"/>
                </a:lnTo>
                <a:cubicBezTo>
                  <a:pt x="19954" y="29435"/>
                  <a:pt x="21551" y="27838"/>
                  <a:pt x="21551" y="25874"/>
                </a:cubicBezTo>
                <a:lnTo>
                  <a:pt x="21551" y="8740"/>
                </a:lnTo>
                <a:cubicBezTo>
                  <a:pt x="21551" y="6777"/>
                  <a:pt x="19954" y="5180"/>
                  <a:pt x="17991" y="5180"/>
                </a:cubicBezTo>
                <a:lnTo>
                  <a:pt x="16239" y="5180"/>
                </a:lnTo>
                <a:lnTo>
                  <a:pt x="16239" y="4374"/>
                </a:lnTo>
                <a:lnTo>
                  <a:pt x="17991" y="4374"/>
                </a:lnTo>
                <a:cubicBezTo>
                  <a:pt x="20007" y="4374"/>
                  <a:pt x="21752" y="5742"/>
                  <a:pt x="22232" y="7702"/>
                </a:cubicBezTo>
                <a:cubicBezTo>
                  <a:pt x="22284" y="7911"/>
                  <a:pt x="22471" y="8050"/>
                  <a:pt x="22676" y="8050"/>
                </a:cubicBezTo>
                <a:cubicBezTo>
                  <a:pt x="22712" y="8050"/>
                  <a:pt x="22747" y="8047"/>
                  <a:pt x="22785" y="8036"/>
                </a:cubicBezTo>
                <a:cubicBezTo>
                  <a:pt x="23030" y="7976"/>
                  <a:pt x="23181" y="7731"/>
                  <a:pt x="23121" y="7484"/>
                </a:cubicBezTo>
                <a:cubicBezTo>
                  <a:pt x="22540" y="5115"/>
                  <a:pt x="20431" y="3462"/>
                  <a:pt x="17993" y="3462"/>
                </a:cubicBezTo>
                <a:lnTo>
                  <a:pt x="16158" y="3462"/>
                </a:lnTo>
                <a:cubicBezTo>
                  <a:pt x="16010" y="3128"/>
                  <a:pt x="15675" y="2893"/>
                  <a:pt x="15285" y="2893"/>
                </a:cubicBezTo>
                <a:lnTo>
                  <a:pt x="13764" y="2893"/>
                </a:lnTo>
                <a:cubicBezTo>
                  <a:pt x="13838" y="2654"/>
                  <a:pt x="13873" y="2404"/>
                  <a:pt x="13862" y="2149"/>
                </a:cubicBezTo>
                <a:cubicBezTo>
                  <a:pt x="13823" y="1018"/>
                  <a:pt x="12907" y="75"/>
                  <a:pt x="11780" y="5"/>
                </a:cubicBezTo>
                <a:cubicBezTo>
                  <a:pt x="11731" y="2"/>
                  <a:pt x="11682" y="1"/>
                  <a:pt x="11634" y="1"/>
                </a:cubicBezTo>
                <a:close/>
                <a:moveTo>
                  <a:pt x="22815" y="9327"/>
                </a:moveTo>
                <a:cubicBezTo>
                  <a:pt x="22564" y="9327"/>
                  <a:pt x="22359" y="9532"/>
                  <a:pt x="22359" y="9783"/>
                </a:cubicBezTo>
                <a:lnTo>
                  <a:pt x="22359" y="25872"/>
                </a:lnTo>
                <a:cubicBezTo>
                  <a:pt x="22359" y="28280"/>
                  <a:pt x="20401" y="30239"/>
                  <a:pt x="17993" y="30239"/>
                </a:cubicBezTo>
                <a:lnTo>
                  <a:pt x="6134" y="30239"/>
                </a:lnTo>
                <a:cubicBezTo>
                  <a:pt x="5883" y="30239"/>
                  <a:pt x="5678" y="30443"/>
                  <a:pt x="5678" y="30695"/>
                </a:cubicBezTo>
                <a:cubicBezTo>
                  <a:pt x="5678" y="30947"/>
                  <a:pt x="5883" y="31152"/>
                  <a:pt x="6134" y="31152"/>
                </a:cubicBezTo>
                <a:lnTo>
                  <a:pt x="17993" y="31152"/>
                </a:lnTo>
                <a:cubicBezTo>
                  <a:pt x="20905" y="31152"/>
                  <a:pt x="23272" y="28783"/>
                  <a:pt x="23272" y="25872"/>
                </a:cubicBezTo>
                <a:lnTo>
                  <a:pt x="23272" y="9783"/>
                </a:lnTo>
                <a:cubicBezTo>
                  <a:pt x="23272" y="9532"/>
                  <a:pt x="23068" y="9327"/>
                  <a:pt x="22815" y="932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 name="Google Shape;868;p40"/>
          <p:cNvSpPr txBox="1"/>
          <p:nvPr>
            <p:ph idx="4294967295" type="title"/>
          </p:nvPr>
        </p:nvSpPr>
        <p:spPr>
          <a:xfrm>
            <a:off x="789500" y="3095900"/>
            <a:ext cx="2048400" cy="420900"/>
          </a:xfrm>
          <a:prstGeom prst="rect">
            <a:avLst/>
          </a:prstGeom>
          <a:ln>
            <a:noFill/>
          </a:ln>
        </p:spPr>
        <p:txBody>
          <a:bodyPr anchorCtr="0" anchor="b" bIns="91425" lIns="91425" spcFirstLastPara="1" rIns="91425" wrap="square" tIns="91425">
            <a:noAutofit/>
          </a:bodyPr>
          <a:lstStyle/>
          <a:p>
            <a:pPr indent="0" lvl="0" marL="0" rtl="0" algn="r">
              <a:spcBef>
                <a:spcPts val="0"/>
              </a:spcBef>
              <a:spcAft>
                <a:spcPts val="0"/>
              </a:spcAft>
              <a:buNone/>
            </a:pPr>
            <a:r>
              <a:rPr lang="en" sz="2400">
                <a:solidFill>
                  <a:schemeClr val="lt2"/>
                </a:solidFill>
              </a:rPr>
              <a:t>Venus</a:t>
            </a:r>
            <a:endParaRPr sz="2400">
              <a:solidFill>
                <a:schemeClr val="lt2"/>
              </a:solidFill>
            </a:endParaRPr>
          </a:p>
        </p:txBody>
      </p:sp>
      <p:sp>
        <p:nvSpPr>
          <p:cNvPr id="869" name="Google Shape;869;p40"/>
          <p:cNvSpPr txBox="1"/>
          <p:nvPr>
            <p:ph idx="4294967295" type="subTitle"/>
          </p:nvPr>
        </p:nvSpPr>
        <p:spPr>
          <a:xfrm>
            <a:off x="789425" y="3582575"/>
            <a:ext cx="2048400" cy="484800"/>
          </a:xfrm>
          <a:prstGeom prst="rect">
            <a:avLst/>
          </a:prstGeom>
          <a:ln>
            <a:noFill/>
          </a:ln>
        </p:spPr>
        <p:txBody>
          <a:bodyPr anchorCtr="0" anchor="b" bIns="91425" lIns="91425" spcFirstLastPara="1" rIns="91425" wrap="square" tIns="91425">
            <a:noAutofit/>
          </a:bodyPr>
          <a:lstStyle/>
          <a:p>
            <a:pPr indent="0" lvl="0" marL="0" rtl="0" algn="r">
              <a:lnSpc>
                <a:spcPct val="100000"/>
              </a:lnSpc>
              <a:spcBef>
                <a:spcPts val="0"/>
              </a:spcBef>
              <a:spcAft>
                <a:spcPts val="0"/>
              </a:spcAft>
              <a:buNone/>
            </a:pPr>
            <a:r>
              <a:rPr b="0" lang="en" sz="1400"/>
              <a:t>Venus is the second planet from the Sun</a:t>
            </a:r>
            <a:endParaRPr b="0" sz="1400"/>
          </a:p>
        </p:txBody>
      </p:sp>
      <p:sp>
        <p:nvSpPr>
          <p:cNvPr id="870" name="Google Shape;870;p40"/>
          <p:cNvSpPr txBox="1"/>
          <p:nvPr>
            <p:ph idx="4294967295" type="title"/>
          </p:nvPr>
        </p:nvSpPr>
        <p:spPr>
          <a:xfrm>
            <a:off x="6275900" y="1571900"/>
            <a:ext cx="2048400" cy="420900"/>
          </a:xfrm>
          <a:prstGeom prst="rect">
            <a:avLst/>
          </a:prstGeom>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2400">
                <a:solidFill>
                  <a:schemeClr val="lt2"/>
                </a:solidFill>
              </a:rPr>
              <a:t>Jupiter</a:t>
            </a:r>
            <a:endParaRPr sz="2400">
              <a:solidFill>
                <a:schemeClr val="lt2"/>
              </a:solidFill>
            </a:endParaRPr>
          </a:p>
        </p:txBody>
      </p:sp>
      <p:sp>
        <p:nvSpPr>
          <p:cNvPr id="871" name="Google Shape;871;p40"/>
          <p:cNvSpPr txBox="1"/>
          <p:nvPr>
            <p:ph idx="4294967295" type="subTitle"/>
          </p:nvPr>
        </p:nvSpPr>
        <p:spPr>
          <a:xfrm>
            <a:off x="6275825" y="2058575"/>
            <a:ext cx="2048400" cy="484800"/>
          </a:xfrm>
          <a:prstGeom prst="rect">
            <a:avLst/>
          </a:prstGeom>
          <a:ln>
            <a:noFill/>
          </a:ln>
        </p:spPr>
        <p:txBody>
          <a:bodyPr anchorCtr="0" anchor="b" bIns="91425" lIns="91425" spcFirstLastPara="1" rIns="91425" wrap="square" tIns="91425">
            <a:noAutofit/>
          </a:bodyPr>
          <a:lstStyle/>
          <a:p>
            <a:pPr indent="0" lvl="0" marL="0" rtl="0" algn="l">
              <a:lnSpc>
                <a:spcPct val="100000"/>
              </a:lnSpc>
              <a:spcBef>
                <a:spcPts val="0"/>
              </a:spcBef>
              <a:spcAft>
                <a:spcPts val="0"/>
              </a:spcAft>
              <a:buNone/>
            </a:pPr>
            <a:r>
              <a:rPr b="0" lang="en" sz="1400"/>
              <a:t>Jupiter is the biggest planet of them all</a:t>
            </a:r>
            <a:endParaRPr b="0" sz="1400"/>
          </a:p>
        </p:txBody>
      </p:sp>
      <p:sp>
        <p:nvSpPr>
          <p:cNvPr id="872" name="Google Shape;872;p40"/>
          <p:cNvSpPr txBox="1"/>
          <p:nvPr>
            <p:ph idx="4294967295" type="title"/>
          </p:nvPr>
        </p:nvSpPr>
        <p:spPr>
          <a:xfrm>
            <a:off x="6275900" y="3095900"/>
            <a:ext cx="2048400" cy="420900"/>
          </a:xfrm>
          <a:prstGeom prst="rect">
            <a:avLst/>
          </a:prstGeom>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2400">
                <a:solidFill>
                  <a:schemeClr val="lt2"/>
                </a:solidFill>
              </a:rPr>
              <a:t>Saturn</a:t>
            </a:r>
            <a:endParaRPr sz="2400">
              <a:solidFill>
                <a:schemeClr val="lt2"/>
              </a:solidFill>
            </a:endParaRPr>
          </a:p>
        </p:txBody>
      </p:sp>
      <p:sp>
        <p:nvSpPr>
          <p:cNvPr id="873" name="Google Shape;873;p40"/>
          <p:cNvSpPr txBox="1"/>
          <p:nvPr>
            <p:ph idx="4294967295" type="subTitle"/>
          </p:nvPr>
        </p:nvSpPr>
        <p:spPr>
          <a:xfrm>
            <a:off x="6275825" y="3582575"/>
            <a:ext cx="2048400" cy="484800"/>
          </a:xfrm>
          <a:prstGeom prst="rect">
            <a:avLst/>
          </a:prstGeom>
          <a:ln>
            <a:noFill/>
          </a:ln>
        </p:spPr>
        <p:txBody>
          <a:bodyPr anchorCtr="0" anchor="b" bIns="91425" lIns="91425" spcFirstLastPara="1" rIns="91425" wrap="square" tIns="91425">
            <a:noAutofit/>
          </a:bodyPr>
          <a:lstStyle/>
          <a:p>
            <a:pPr indent="0" lvl="0" marL="0" rtl="0" algn="l">
              <a:lnSpc>
                <a:spcPct val="100000"/>
              </a:lnSpc>
              <a:spcBef>
                <a:spcPts val="0"/>
              </a:spcBef>
              <a:spcAft>
                <a:spcPts val="0"/>
              </a:spcAft>
              <a:buNone/>
            </a:pPr>
            <a:r>
              <a:rPr b="0" lang="en" sz="1400"/>
              <a:t>Saturn was named after a Roman god</a:t>
            </a:r>
            <a:endParaRPr b="0" sz="1400"/>
          </a:p>
        </p:txBody>
      </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7" name="Shape 877"/>
        <p:cNvGrpSpPr/>
        <p:nvPr/>
      </p:nvGrpSpPr>
      <p:grpSpPr>
        <a:xfrm>
          <a:off x="0" y="0"/>
          <a:ext cx="0" cy="0"/>
          <a:chOff x="0" y="0"/>
          <a:chExt cx="0" cy="0"/>
        </a:xfrm>
      </p:grpSpPr>
      <p:sp>
        <p:nvSpPr>
          <p:cNvPr id="878" name="Google Shape;878;p41"/>
          <p:cNvSpPr txBox="1"/>
          <p:nvPr>
            <p:ph type="title"/>
          </p:nvPr>
        </p:nvSpPr>
        <p:spPr>
          <a:xfrm>
            <a:off x="731520" y="448056"/>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This is a table</a:t>
            </a:r>
            <a:endParaRPr/>
          </a:p>
        </p:txBody>
      </p:sp>
      <p:graphicFrame>
        <p:nvGraphicFramePr>
          <p:cNvPr id="879" name="Google Shape;879;p41"/>
          <p:cNvGraphicFramePr/>
          <p:nvPr/>
        </p:nvGraphicFramePr>
        <p:xfrm>
          <a:off x="720000" y="1518700"/>
          <a:ext cx="3000000" cy="3000000"/>
        </p:xfrm>
        <a:graphic>
          <a:graphicData uri="http://schemas.openxmlformats.org/drawingml/2006/table">
            <a:tbl>
              <a:tblPr>
                <a:noFill/>
                <a:tableStyleId>{BAF84C54-A1D9-4AE3-A222-A5CA62AB84E5}</a:tableStyleId>
              </a:tblPr>
              <a:tblGrid>
                <a:gridCol w="2596050"/>
                <a:gridCol w="2596050"/>
                <a:gridCol w="2511900"/>
              </a:tblGrid>
              <a:tr h="544350">
                <a:tc>
                  <a:txBody>
                    <a:bodyPr/>
                    <a:lstStyle/>
                    <a:p>
                      <a:pPr indent="0" lvl="0" marL="0" rtl="0" algn="ctr">
                        <a:spcBef>
                          <a:spcPts val="0"/>
                        </a:spcBef>
                        <a:spcAft>
                          <a:spcPts val="0"/>
                        </a:spcAft>
                        <a:buNone/>
                      </a:pPr>
                      <a:r>
                        <a:rPr b="1" lang="en" sz="2200">
                          <a:solidFill>
                            <a:schemeClr val="lt1"/>
                          </a:solidFill>
                          <a:latin typeface="Poppins"/>
                          <a:ea typeface="Poppins"/>
                          <a:cs typeface="Poppins"/>
                          <a:sym typeface="Poppins"/>
                        </a:rPr>
                        <a:t>Year</a:t>
                      </a:r>
                      <a:endParaRPr b="1" sz="2200">
                        <a:solidFill>
                          <a:schemeClr val="lt1"/>
                        </a:solidFill>
                        <a:latin typeface="Poppins"/>
                        <a:ea typeface="Poppins"/>
                        <a:cs typeface="Poppins"/>
                        <a:sym typeface="Poppins"/>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solidFill>
                      <a:schemeClr val="dk1"/>
                    </a:solidFill>
                  </a:tcPr>
                </a:tc>
                <a:tc>
                  <a:txBody>
                    <a:bodyPr/>
                    <a:lstStyle/>
                    <a:p>
                      <a:pPr indent="0" lvl="0" marL="0" rtl="0" algn="ctr">
                        <a:spcBef>
                          <a:spcPts val="0"/>
                        </a:spcBef>
                        <a:spcAft>
                          <a:spcPts val="0"/>
                        </a:spcAft>
                        <a:buNone/>
                      </a:pPr>
                      <a:r>
                        <a:rPr b="1" lang="en" sz="2200">
                          <a:solidFill>
                            <a:schemeClr val="lt1"/>
                          </a:solidFill>
                          <a:latin typeface="Poppins"/>
                          <a:ea typeface="Poppins"/>
                          <a:cs typeface="Poppins"/>
                          <a:sym typeface="Poppins"/>
                        </a:rPr>
                        <a:t>Venus</a:t>
                      </a:r>
                      <a:endParaRPr b="1" sz="2200">
                        <a:solidFill>
                          <a:schemeClr val="lt1"/>
                        </a:solidFill>
                        <a:latin typeface="Poppins"/>
                        <a:ea typeface="Poppins"/>
                        <a:cs typeface="Poppins"/>
                        <a:sym typeface="Poppins"/>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solidFill>
                      <a:schemeClr val="dk1"/>
                    </a:solidFill>
                  </a:tcPr>
                </a:tc>
                <a:tc>
                  <a:txBody>
                    <a:bodyPr/>
                    <a:lstStyle/>
                    <a:p>
                      <a:pPr indent="0" lvl="0" marL="0" rtl="0" algn="ctr">
                        <a:spcBef>
                          <a:spcPts val="0"/>
                        </a:spcBef>
                        <a:spcAft>
                          <a:spcPts val="0"/>
                        </a:spcAft>
                        <a:buNone/>
                      </a:pPr>
                      <a:r>
                        <a:rPr b="1" lang="en" sz="2200">
                          <a:solidFill>
                            <a:schemeClr val="lt1"/>
                          </a:solidFill>
                          <a:latin typeface="Poppins"/>
                          <a:ea typeface="Poppins"/>
                          <a:cs typeface="Poppins"/>
                          <a:sym typeface="Poppins"/>
                        </a:rPr>
                        <a:t>Mars</a:t>
                      </a:r>
                      <a:endParaRPr b="1" sz="2200">
                        <a:solidFill>
                          <a:schemeClr val="lt1"/>
                        </a:solidFill>
                        <a:latin typeface="Poppins"/>
                        <a:ea typeface="Poppins"/>
                        <a:cs typeface="Poppins"/>
                        <a:sym typeface="Poppins"/>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solidFill>
                      <a:schemeClr val="dk1"/>
                    </a:solidFill>
                  </a:tcPr>
                </a:tc>
              </a:tr>
              <a:tr h="544350">
                <a:tc>
                  <a:txBody>
                    <a:bodyPr/>
                    <a:lstStyle/>
                    <a:p>
                      <a:pPr indent="0" lvl="0" marL="0" rtl="0" algn="ctr">
                        <a:spcBef>
                          <a:spcPts val="0"/>
                        </a:spcBef>
                        <a:spcAft>
                          <a:spcPts val="0"/>
                        </a:spcAft>
                        <a:buNone/>
                      </a:pPr>
                      <a:r>
                        <a:rPr b="1" lang="en">
                          <a:solidFill>
                            <a:schemeClr val="dk1"/>
                          </a:solidFill>
                          <a:latin typeface="Poppins"/>
                          <a:ea typeface="Poppins"/>
                          <a:cs typeface="Poppins"/>
                          <a:sym typeface="Poppins"/>
                        </a:rPr>
                        <a:t>20XX</a:t>
                      </a:r>
                      <a:endParaRPr b="1">
                        <a:solidFill>
                          <a:schemeClr val="dk1"/>
                        </a:solidFill>
                        <a:latin typeface="Poppins"/>
                        <a:ea typeface="Poppins"/>
                        <a:cs typeface="Poppins"/>
                        <a:sym typeface="Poppins"/>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a:solidFill>
                            <a:schemeClr val="dk1"/>
                          </a:solidFill>
                          <a:latin typeface="Poppins"/>
                          <a:ea typeface="Poppins"/>
                          <a:cs typeface="Poppins"/>
                          <a:sym typeface="Poppins"/>
                        </a:rPr>
                        <a:t>$0.30</a:t>
                      </a:r>
                      <a:endParaRPr>
                        <a:solidFill>
                          <a:schemeClr val="dk1"/>
                        </a:solidFill>
                        <a:latin typeface="Poppins"/>
                        <a:ea typeface="Poppins"/>
                        <a:cs typeface="Poppins"/>
                        <a:sym typeface="Poppins"/>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a:solidFill>
                            <a:schemeClr val="dk1"/>
                          </a:solidFill>
                          <a:latin typeface="Poppins"/>
                          <a:ea typeface="Poppins"/>
                          <a:cs typeface="Poppins"/>
                          <a:sym typeface="Poppins"/>
                        </a:rPr>
                        <a:t>$31.90</a:t>
                      </a:r>
                      <a:endParaRPr>
                        <a:solidFill>
                          <a:schemeClr val="dk1"/>
                        </a:solidFill>
                        <a:latin typeface="Poppins"/>
                        <a:ea typeface="Poppins"/>
                        <a:cs typeface="Poppins"/>
                        <a:sym typeface="Poppins"/>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solidFill>
                      <a:schemeClr val="accent1"/>
                    </a:solidFill>
                  </a:tcPr>
                </a:tc>
              </a:tr>
              <a:tr h="544350">
                <a:tc>
                  <a:txBody>
                    <a:bodyPr/>
                    <a:lstStyle/>
                    <a:p>
                      <a:pPr indent="0" lvl="0" marL="0" rtl="0" algn="ctr">
                        <a:spcBef>
                          <a:spcPts val="0"/>
                        </a:spcBef>
                        <a:spcAft>
                          <a:spcPts val="0"/>
                        </a:spcAft>
                        <a:buNone/>
                      </a:pPr>
                      <a:r>
                        <a:rPr b="1" lang="en">
                          <a:solidFill>
                            <a:schemeClr val="dk1"/>
                          </a:solidFill>
                          <a:latin typeface="Poppins"/>
                          <a:ea typeface="Poppins"/>
                          <a:cs typeface="Poppins"/>
                          <a:sym typeface="Poppins"/>
                        </a:rPr>
                        <a:t>20XX</a:t>
                      </a:r>
                      <a:endParaRPr b="1">
                        <a:solidFill>
                          <a:schemeClr val="dk1"/>
                        </a:solidFill>
                        <a:latin typeface="Poppins"/>
                        <a:ea typeface="Poppins"/>
                        <a:cs typeface="Poppins"/>
                        <a:sym typeface="Poppins"/>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a:solidFill>
                            <a:schemeClr val="dk1"/>
                          </a:solidFill>
                          <a:latin typeface="Poppins"/>
                          <a:ea typeface="Poppins"/>
                          <a:cs typeface="Poppins"/>
                          <a:sym typeface="Poppins"/>
                        </a:rPr>
                        <a:t>$3.90</a:t>
                      </a:r>
                      <a:endParaRPr>
                        <a:solidFill>
                          <a:schemeClr val="dk1"/>
                        </a:solidFill>
                        <a:latin typeface="Poppins"/>
                        <a:ea typeface="Poppins"/>
                        <a:cs typeface="Poppins"/>
                        <a:sym typeface="Poppins"/>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a:solidFill>
                            <a:schemeClr val="dk1"/>
                          </a:solidFill>
                          <a:latin typeface="Poppins"/>
                          <a:ea typeface="Poppins"/>
                          <a:cs typeface="Poppins"/>
                          <a:sym typeface="Poppins"/>
                        </a:rPr>
                        <a:t>$15.40</a:t>
                      </a:r>
                      <a:endParaRPr>
                        <a:solidFill>
                          <a:schemeClr val="dk1"/>
                        </a:solidFill>
                        <a:latin typeface="Poppins"/>
                        <a:ea typeface="Poppins"/>
                        <a:cs typeface="Poppins"/>
                        <a:sym typeface="Poppins"/>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solidFill>
                      <a:schemeClr val="accent1"/>
                    </a:solidFill>
                  </a:tcPr>
                </a:tc>
              </a:tr>
              <a:tr h="544350">
                <a:tc>
                  <a:txBody>
                    <a:bodyPr/>
                    <a:lstStyle/>
                    <a:p>
                      <a:pPr indent="0" lvl="0" marL="0" rtl="0" algn="ctr">
                        <a:spcBef>
                          <a:spcPts val="0"/>
                        </a:spcBef>
                        <a:spcAft>
                          <a:spcPts val="0"/>
                        </a:spcAft>
                        <a:buNone/>
                      </a:pPr>
                      <a:r>
                        <a:rPr b="1" lang="en">
                          <a:solidFill>
                            <a:schemeClr val="dk1"/>
                          </a:solidFill>
                          <a:latin typeface="Poppins"/>
                          <a:ea typeface="Poppins"/>
                          <a:cs typeface="Poppins"/>
                          <a:sym typeface="Poppins"/>
                        </a:rPr>
                        <a:t>20XX</a:t>
                      </a:r>
                      <a:endParaRPr b="1">
                        <a:solidFill>
                          <a:schemeClr val="dk1"/>
                        </a:solidFill>
                        <a:latin typeface="Poppins"/>
                        <a:ea typeface="Poppins"/>
                        <a:cs typeface="Poppins"/>
                        <a:sym typeface="Poppins"/>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a:solidFill>
                            <a:schemeClr val="dk1"/>
                          </a:solidFill>
                          <a:latin typeface="Poppins"/>
                          <a:ea typeface="Poppins"/>
                          <a:cs typeface="Poppins"/>
                          <a:sym typeface="Poppins"/>
                        </a:rPr>
                        <a:t>$157.30</a:t>
                      </a:r>
                      <a:endParaRPr>
                        <a:solidFill>
                          <a:schemeClr val="dk1"/>
                        </a:solidFill>
                        <a:latin typeface="Poppins"/>
                        <a:ea typeface="Poppins"/>
                        <a:cs typeface="Poppins"/>
                        <a:sym typeface="Poppins"/>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a:solidFill>
                            <a:schemeClr val="dk1"/>
                          </a:solidFill>
                          <a:latin typeface="Poppins"/>
                          <a:ea typeface="Poppins"/>
                          <a:cs typeface="Poppins"/>
                          <a:sym typeface="Poppins"/>
                        </a:rPr>
                        <a:t>$492.80</a:t>
                      </a:r>
                      <a:endParaRPr>
                        <a:solidFill>
                          <a:schemeClr val="dk1"/>
                        </a:solidFill>
                        <a:latin typeface="Poppins"/>
                        <a:ea typeface="Poppins"/>
                        <a:cs typeface="Poppins"/>
                        <a:sym typeface="Poppins"/>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solidFill>
                      <a:schemeClr val="accent1"/>
                    </a:solidFill>
                  </a:tcPr>
                </a:tc>
              </a:tr>
              <a:tr h="544350">
                <a:tc>
                  <a:txBody>
                    <a:bodyPr/>
                    <a:lstStyle/>
                    <a:p>
                      <a:pPr indent="0" lvl="0" marL="0" rtl="0" algn="ctr">
                        <a:spcBef>
                          <a:spcPts val="0"/>
                        </a:spcBef>
                        <a:spcAft>
                          <a:spcPts val="0"/>
                        </a:spcAft>
                        <a:buNone/>
                      </a:pPr>
                      <a:r>
                        <a:rPr b="1" lang="en">
                          <a:solidFill>
                            <a:schemeClr val="dk1"/>
                          </a:solidFill>
                          <a:latin typeface="Poppins"/>
                          <a:ea typeface="Poppins"/>
                          <a:cs typeface="Poppins"/>
                          <a:sym typeface="Poppins"/>
                        </a:rPr>
                        <a:t>20XX</a:t>
                      </a:r>
                      <a:endParaRPr b="1">
                        <a:solidFill>
                          <a:schemeClr val="dk1"/>
                        </a:solidFill>
                        <a:latin typeface="Poppins"/>
                        <a:ea typeface="Poppins"/>
                        <a:cs typeface="Poppins"/>
                        <a:sym typeface="Poppins"/>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a:solidFill>
                            <a:schemeClr val="dk1"/>
                          </a:solidFill>
                          <a:latin typeface="Poppins"/>
                          <a:ea typeface="Poppins"/>
                          <a:cs typeface="Poppins"/>
                          <a:sym typeface="Poppins"/>
                        </a:rPr>
                        <a:t>$3,368.20</a:t>
                      </a:r>
                      <a:endParaRPr>
                        <a:solidFill>
                          <a:schemeClr val="dk1"/>
                        </a:solidFill>
                        <a:latin typeface="Poppins"/>
                        <a:ea typeface="Poppins"/>
                        <a:cs typeface="Poppins"/>
                        <a:sym typeface="Poppins"/>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a:solidFill>
                            <a:schemeClr val="dk1"/>
                          </a:solidFill>
                          <a:latin typeface="Poppins"/>
                          <a:ea typeface="Poppins"/>
                          <a:cs typeface="Poppins"/>
                          <a:sym typeface="Poppins"/>
                        </a:rPr>
                        <a:t>$13,929.80</a:t>
                      </a:r>
                      <a:endParaRPr>
                        <a:solidFill>
                          <a:schemeClr val="dk1"/>
                        </a:solidFill>
                        <a:latin typeface="Poppins"/>
                        <a:ea typeface="Poppins"/>
                        <a:cs typeface="Poppins"/>
                        <a:sym typeface="Poppins"/>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solidFill>
                      <a:schemeClr val="accent1"/>
                    </a:solidFill>
                  </a:tcPr>
                </a:tc>
              </a:tr>
            </a:tbl>
          </a:graphicData>
        </a:graphic>
      </p:graphicFrame>
      <p:grpSp>
        <p:nvGrpSpPr>
          <p:cNvPr id="880" name="Google Shape;880;p41"/>
          <p:cNvGrpSpPr/>
          <p:nvPr/>
        </p:nvGrpSpPr>
        <p:grpSpPr>
          <a:xfrm rot="814047">
            <a:off x="1049344" y="4153907"/>
            <a:ext cx="2356574" cy="656401"/>
            <a:chOff x="3751050" y="4144800"/>
            <a:chExt cx="1461350" cy="343350"/>
          </a:xfrm>
        </p:grpSpPr>
        <p:sp>
          <p:nvSpPr>
            <p:cNvPr id="881" name="Google Shape;881;p41"/>
            <p:cNvSpPr/>
            <p:nvPr/>
          </p:nvSpPr>
          <p:spPr>
            <a:xfrm>
              <a:off x="3751050" y="4144800"/>
              <a:ext cx="1461350" cy="343350"/>
            </a:xfrm>
            <a:custGeom>
              <a:rect b="b" l="l" r="r" t="t"/>
              <a:pathLst>
                <a:path extrusionOk="0" h="13734" w="58454">
                  <a:moveTo>
                    <a:pt x="50525" y="489"/>
                  </a:moveTo>
                  <a:lnTo>
                    <a:pt x="50546" y="492"/>
                  </a:lnTo>
                  <a:cubicBezTo>
                    <a:pt x="50545" y="496"/>
                    <a:pt x="50542" y="502"/>
                    <a:pt x="50540" y="507"/>
                  </a:cubicBezTo>
                  <a:lnTo>
                    <a:pt x="50540" y="505"/>
                  </a:lnTo>
                  <a:lnTo>
                    <a:pt x="50520" y="502"/>
                  </a:lnTo>
                  <a:lnTo>
                    <a:pt x="50525" y="489"/>
                  </a:lnTo>
                  <a:close/>
                  <a:moveTo>
                    <a:pt x="51920" y="561"/>
                  </a:moveTo>
                  <a:lnTo>
                    <a:pt x="51983" y="577"/>
                  </a:lnTo>
                  <a:lnTo>
                    <a:pt x="51980" y="582"/>
                  </a:lnTo>
                  <a:lnTo>
                    <a:pt x="51917" y="566"/>
                  </a:lnTo>
                  <a:lnTo>
                    <a:pt x="51920" y="561"/>
                  </a:lnTo>
                  <a:close/>
                  <a:moveTo>
                    <a:pt x="50003" y="579"/>
                  </a:moveTo>
                  <a:lnTo>
                    <a:pt x="50065" y="589"/>
                  </a:lnTo>
                  <a:lnTo>
                    <a:pt x="50063" y="594"/>
                  </a:lnTo>
                  <a:cubicBezTo>
                    <a:pt x="50043" y="591"/>
                    <a:pt x="50022" y="586"/>
                    <a:pt x="50002" y="583"/>
                  </a:cubicBezTo>
                  <a:lnTo>
                    <a:pt x="50003" y="579"/>
                  </a:lnTo>
                  <a:close/>
                  <a:moveTo>
                    <a:pt x="45404" y="669"/>
                  </a:moveTo>
                  <a:lnTo>
                    <a:pt x="45404" y="683"/>
                  </a:lnTo>
                  <a:lnTo>
                    <a:pt x="45382" y="686"/>
                  </a:lnTo>
                  <a:lnTo>
                    <a:pt x="45383" y="671"/>
                  </a:lnTo>
                  <a:lnTo>
                    <a:pt x="45404" y="669"/>
                  </a:lnTo>
                  <a:close/>
                  <a:moveTo>
                    <a:pt x="45729" y="686"/>
                  </a:moveTo>
                  <a:lnTo>
                    <a:pt x="45729" y="686"/>
                  </a:lnTo>
                  <a:cubicBezTo>
                    <a:pt x="45730" y="686"/>
                    <a:pt x="45731" y="686"/>
                    <a:pt x="45733" y="687"/>
                  </a:cubicBezTo>
                  <a:lnTo>
                    <a:pt x="45733" y="687"/>
                  </a:lnTo>
                  <a:cubicBezTo>
                    <a:pt x="45731" y="686"/>
                    <a:pt x="45729" y="686"/>
                    <a:pt x="45729" y="686"/>
                  </a:cubicBezTo>
                  <a:close/>
                  <a:moveTo>
                    <a:pt x="51021" y="680"/>
                  </a:moveTo>
                  <a:cubicBezTo>
                    <a:pt x="51042" y="683"/>
                    <a:pt x="51062" y="688"/>
                    <a:pt x="51083" y="694"/>
                  </a:cubicBezTo>
                  <a:lnTo>
                    <a:pt x="51080" y="698"/>
                  </a:lnTo>
                  <a:cubicBezTo>
                    <a:pt x="51061" y="692"/>
                    <a:pt x="51040" y="688"/>
                    <a:pt x="51018" y="685"/>
                  </a:cubicBezTo>
                  <a:cubicBezTo>
                    <a:pt x="51020" y="683"/>
                    <a:pt x="51021" y="682"/>
                    <a:pt x="51021" y="680"/>
                  </a:cubicBezTo>
                  <a:close/>
                  <a:moveTo>
                    <a:pt x="50695" y="680"/>
                  </a:moveTo>
                  <a:cubicBezTo>
                    <a:pt x="50733" y="686"/>
                    <a:pt x="50767" y="692"/>
                    <a:pt x="50801" y="698"/>
                  </a:cubicBezTo>
                  <a:lnTo>
                    <a:pt x="50818" y="707"/>
                  </a:lnTo>
                  <a:cubicBezTo>
                    <a:pt x="50770" y="702"/>
                    <a:pt x="50721" y="698"/>
                    <a:pt x="50689" y="695"/>
                  </a:cubicBezTo>
                  <a:cubicBezTo>
                    <a:pt x="50689" y="695"/>
                    <a:pt x="50692" y="688"/>
                    <a:pt x="50695" y="680"/>
                  </a:cubicBezTo>
                  <a:close/>
                  <a:moveTo>
                    <a:pt x="51027" y="705"/>
                  </a:moveTo>
                  <a:cubicBezTo>
                    <a:pt x="51037" y="707"/>
                    <a:pt x="51048" y="708"/>
                    <a:pt x="51058" y="711"/>
                  </a:cubicBezTo>
                  <a:lnTo>
                    <a:pt x="51045" y="738"/>
                  </a:lnTo>
                  <a:lnTo>
                    <a:pt x="51015" y="732"/>
                  </a:lnTo>
                  <a:lnTo>
                    <a:pt x="51027" y="705"/>
                  </a:lnTo>
                  <a:close/>
                  <a:moveTo>
                    <a:pt x="51120" y="761"/>
                  </a:moveTo>
                  <a:lnTo>
                    <a:pt x="51240" y="794"/>
                  </a:lnTo>
                  <a:lnTo>
                    <a:pt x="51237" y="801"/>
                  </a:lnTo>
                  <a:cubicBezTo>
                    <a:pt x="51196" y="789"/>
                    <a:pt x="51157" y="779"/>
                    <a:pt x="51117" y="769"/>
                  </a:cubicBezTo>
                  <a:lnTo>
                    <a:pt x="51120" y="761"/>
                  </a:lnTo>
                  <a:close/>
                  <a:moveTo>
                    <a:pt x="52869" y="857"/>
                  </a:moveTo>
                  <a:lnTo>
                    <a:pt x="52890" y="864"/>
                  </a:lnTo>
                  <a:lnTo>
                    <a:pt x="52881" y="877"/>
                  </a:lnTo>
                  <a:lnTo>
                    <a:pt x="52862" y="870"/>
                  </a:lnTo>
                  <a:lnTo>
                    <a:pt x="52869" y="857"/>
                  </a:lnTo>
                  <a:close/>
                  <a:moveTo>
                    <a:pt x="51496" y="873"/>
                  </a:moveTo>
                  <a:lnTo>
                    <a:pt x="51517" y="879"/>
                  </a:lnTo>
                  <a:lnTo>
                    <a:pt x="51510" y="892"/>
                  </a:lnTo>
                  <a:lnTo>
                    <a:pt x="51491" y="886"/>
                  </a:lnTo>
                  <a:lnTo>
                    <a:pt x="51496" y="873"/>
                  </a:lnTo>
                  <a:close/>
                  <a:moveTo>
                    <a:pt x="52175" y="988"/>
                  </a:moveTo>
                  <a:cubicBezTo>
                    <a:pt x="52194" y="995"/>
                    <a:pt x="52213" y="1003"/>
                    <a:pt x="52234" y="1010"/>
                  </a:cubicBezTo>
                  <a:lnTo>
                    <a:pt x="52231" y="1014"/>
                  </a:lnTo>
                  <a:cubicBezTo>
                    <a:pt x="52211" y="1007"/>
                    <a:pt x="52192" y="1000"/>
                    <a:pt x="52172" y="992"/>
                  </a:cubicBezTo>
                  <a:lnTo>
                    <a:pt x="52175" y="988"/>
                  </a:lnTo>
                  <a:close/>
                  <a:moveTo>
                    <a:pt x="449" y="1019"/>
                  </a:moveTo>
                  <a:cubicBezTo>
                    <a:pt x="449" y="1070"/>
                    <a:pt x="451" y="1111"/>
                    <a:pt x="452" y="1160"/>
                  </a:cubicBezTo>
                  <a:cubicBezTo>
                    <a:pt x="447" y="1162"/>
                    <a:pt x="442" y="1164"/>
                    <a:pt x="438" y="1164"/>
                  </a:cubicBezTo>
                  <a:cubicBezTo>
                    <a:pt x="426" y="1164"/>
                    <a:pt x="421" y="1142"/>
                    <a:pt x="449" y="1019"/>
                  </a:cubicBezTo>
                  <a:close/>
                  <a:moveTo>
                    <a:pt x="52900" y="1238"/>
                  </a:moveTo>
                  <a:lnTo>
                    <a:pt x="53056" y="1295"/>
                  </a:lnTo>
                  <a:lnTo>
                    <a:pt x="53056" y="1303"/>
                  </a:lnTo>
                  <a:cubicBezTo>
                    <a:pt x="53003" y="1285"/>
                    <a:pt x="52950" y="1267"/>
                    <a:pt x="52898" y="1251"/>
                  </a:cubicBezTo>
                  <a:lnTo>
                    <a:pt x="52900" y="1238"/>
                  </a:lnTo>
                  <a:close/>
                  <a:moveTo>
                    <a:pt x="351" y="1289"/>
                  </a:moveTo>
                  <a:lnTo>
                    <a:pt x="364" y="1294"/>
                  </a:lnTo>
                  <a:lnTo>
                    <a:pt x="362" y="1314"/>
                  </a:lnTo>
                  <a:lnTo>
                    <a:pt x="348" y="1310"/>
                  </a:lnTo>
                  <a:lnTo>
                    <a:pt x="351" y="1289"/>
                  </a:lnTo>
                  <a:close/>
                  <a:moveTo>
                    <a:pt x="411" y="1229"/>
                  </a:moveTo>
                  <a:lnTo>
                    <a:pt x="411" y="1229"/>
                  </a:lnTo>
                  <a:cubicBezTo>
                    <a:pt x="409" y="1264"/>
                    <a:pt x="406" y="1300"/>
                    <a:pt x="405" y="1334"/>
                  </a:cubicBezTo>
                  <a:lnTo>
                    <a:pt x="392" y="1336"/>
                  </a:lnTo>
                  <a:cubicBezTo>
                    <a:pt x="396" y="1301"/>
                    <a:pt x="399" y="1266"/>
                    <a:pt x="403" y="1232"/>
                  </a:cubicBezTo>
                  <a:lnTo>
                    <a:pt x="411" y="1229"/>
                  </a:lnTo>
                  <a:close/>
                  <a:moveTo>
                    <a:pt x="437" y="1359"/>
                  </a:moveTo>
                  <a:lnTo>
                    <a:pt x="443" y="1404"/>
                  </a:lnTo>
                  <a:cubicBezTo>
                    <a:pt x="433" y="1437"/>
                    <a:pt x="423" y="1469"/>
                    <a:pt x="403" y="1531"/>
                  </a:cubicBezTo>
                  <a:cubicBezTo>
                    <a:pt x="409" y="1450"/>
                    <a:pt x="411" y="1414"/>
                    <a:pt x="414" y="1370"/>
                  </a:cubicBezTo>
                  <a:cubicBezTo>
                    <a:pt x="424" y="1366"/>
                    <a:pt x="431" y="1361"/>
                    <a:pt x="437" y="1359"/>
                  </a:cubicBezTo>
                  <a:close/>
                  <a:moveTo>
                    <a:pt x="54579" y="1503"/>
                  </a:moveTo>
                  <a:lnTo>
                    <a:pt x="54635" y="1537"/>
                  </a:lnTo>
                  <a:cubicBezTo>
                    <a:pt x="54635" y="1538"/>
                    <a:pt x="54632" y="1540"/>
                    <a:pt x="54632" y="1540"/>
                  </a:cubicBezTo>
                  <a:lnTo>
                    <a:pt x="54576" y="1506"/>
                  </a:lnTo>
                  <a:lnTo>
                    <a:pt x="54579" y="1503"/>
                  </a:lnTo>
                  <a:close/>
                  <a:moveTo>
                    <a:pt x="505" y="1647"/>
                  </a:moveTo>
                  <a:lnTo>
                    <a:pt x="509" y="1648"/>
                  </a:lnTo>
                  <a:lnTo>
                    <a:pt x="504" y="1712"/>
                  </a:lnTo>
                  <a:lnTo>
                    <a:pt x="499" y="1710"/>
                  </a:lnTo>
                  <a:lnTo>
                    <a:pt x="505" y="1647"/>
                  </a:lnTo>
                  <a:close/>
                  <a:moveTo>
                    <a:pt x="365" y="1743"/>
                  </a:moveTo>
                  <a:lnTo>
                    <a:pt x="387" y="1750"/>
                  </a:lnTo>
                  <a:lnTo>
                    <a:pt x="386" y="1781"/>
                  </a:lnTo>
                  <a:lnTo>
                    <a:pt x="361" y="1797"/>
                  </a:lnTo>
                  <a:cubicBezTo>
                    <a:pt x="362" y="1778"/>
                    <a:pt x="364" y="1760"/>
                    <a:pt x="365" y="1743"/>
                  </a:cubicBezTo>
                  <a:close/>
                  <a:moveTo>
                    <a:pt x="39878" y="1943"/>
                  </a:moveTo>
                  <a:lnTo>
                    <a:pt x="39880" y="1957"/>
                  </a:lnTo>
                  <a:lnTo>
                    <a:pt x="39860" y="1965"/>
                  </a:lnTo>
                  <a:lnTo>
                    <a:pt x="39859" y="1950"/>
                  </a:lnTo>
                  <a:lnTo>
                    <a:pt x="39878" y="1943"/>
                  </a:lnTo>
                  <a:close/>
                  <a:moveTo>
                    <a:pt x="54636" y="1872"/>
                  </a:moveTo>
                  <a:cubicBezTo>
                    <a:pt x="54690" y="1901"/>
                    <a:pt x="54715" y="1915"/>
                    <a:pt x="54755" y="1938"/>
                  </a:cubicBezTo>
                  <a:cubicBezTo>
                    <a:pt x="54748" y="1946"/>
                    <a:pt x="54740" y="1953"/>
                    <a:pt x="54724" y="1969"/>
                  </a:cubicBezTo>
                  <a:cubicBezTo>
                    <a:pt x="54683" y="1924"/>
                    <a:pt x="54664" y="1903"/>
                    <a:pt x="54636" y="1872"/>
                  </a:cubicBezTo>
                  <a:close/>
                  <a:moveTo>
                    <a:pt x="39460" y="1953"/>
                  </a:moveTo>
                  <a:lnTo>
                    <a:pt x="39460" y="1957"/>
                  </a:lnTo>
                  <a:cubicBezTo>
                    <a:pt x="39440" y="1965"/>
                    <a:pt x="39421" y="1972"/>
                    <a:pt x="39400" y="1979"/>
                  </a:cubicBezTo>
                  <a:lnTo>
                    <a:pt x="39400" y="1975"/>
                  </a:lnTo>
                  <a:lnTo>
                    <a:pt x="39460" y="1953"/>
                  </a:lnTo>
                  <a:close/>
                  <a:moveTo>
                    <a:pt x="296" y="2035"/>
                  </a:moveTo>
                  <a:cubicBezTo>
                    <a:pt x="298" y="2035"/>
                    <a:pt x="300" y="2037"/>
                    <a:pt x="302" y="2037"/>
                  </a:cubicBezTo>
                  <a:lnTo>
                    <a:pt x="296" y="2100"/>
                  </a:lnTo>
                  <a:lnTo>
                    <a:pt x="292" y="2099"/>
                  </a:lnTo>
                  <a:lnTo>
                    <a:pt x="296" y="2035"/>
                  </a:lnTo>
                  <a:close/>
                  <a:moveTo>
                    <a:pt x="39343" y="2160"/>
                  </a:moveTo>
                  <a:cubicBezTo>
                    <a:pt x="39343" y="2165"/>
                    <a:pt x="39344" y="2171"/>
                    <a:pt x="39344" y="2175"/>
                  </a:cubicBezTo>
                  <a:lnTo>
                    <a:pt x="39325" y="2182"/>
                  </a:lnTo>
                  <a:lnTo>
                    <a:pt x="39322" y="2168"/>
                  </a:lnTo>
                  <a:cubicBezTo>
                    <a:pt x="39329" y="2166"/>
                    <a:pt x="39337" y="2163"/>
                    <a:pt x="39343" y="2160"/>
                  </a:cubicBezTo>
                  <a:close/>
                  <a:moveTo>
                    <a:pt x="55892" y="2262"/>
                  </a:moveTo>
                  <a:cubicBezTo>
                    <a:pt x="55910" y="2275"/>
                    <a:pt x="55928" y="2288"/>
                    <a:pt x="55945" y="2302"/>
                  </a:cubicBezTo>
                  <a:cubicBezTo>
                    <a:pt x="55944" y="2303"/>
                    <a:pt x="55942" y="2303"/>
                    <a:pt x="55941" y="2305"/>
                  </a:cubicBezTo>
                  <a:lnTo>
                    <a:pt x="55890" y="2265"/>
                  </a:lnTo>
                  <a:lnTo>
                    <a:pt x="55892" y="2262"/>
                  </a:lnTo>
                  <a:close/>
                  <a:moveTo>
                    <a:pt x="39097" y="2477"/>
                  </a:moveTo>
                  <a:lnTo>
                    <a:pt x="39098" y="2481"/>
                  </a:lnTo>
                  <a:lnTo>
                    <a:pt x="39039" y="2506"/>
                  </a:lnTo>
                  <a:lnTo>
                    <a:pt x="39038" y="2502"/>
                  </a:lnTo>
                  <a:cubicBezTo>
                    <a:pt x="39057" y="2493"/>
                    <a:pt x="39078" y="2486"/>
                    <a:pt x="39097" y="2477"/>
                  </a:cubicBezTo>
                  <a:close/>
                  <a:moveTo>
                    <a:pt x="38227" y="2559"/>
                  </a:moveTo>
                  <a:lnTo>
                    <a:pt x="38229" y="2563"/>
                  </a:lnTo>
                  <a:lnTo>
                    <a:pt x="38170" y="2587"/>
                  </a:lnTo>
                  <a:lnTo>
                    <a:pt x="38169" y="2583"/>
                  </a:lnTo>
                  <a:lnTo>
                    <a:pt x="38227" y="2559"/>
                  </a:lnTo>
                  <a:close/>
                  <a:moveTo>
                    <a:pt x="55535" y="2494"/>
                  </a:moveTo>
                  <a:cubicBezTo>
                    <a:pt x="55563" y="2513"/>
                    <a:pt x="55592" y="2534"/>
                    <a:pt x="55629" y="2558"/>
                  </a:cubicBezTo>
                  <a:cubicBezTo>
                    <a:pt x="55628" y="2569"/>
                    <a:pt x="55628" y="2577"/>
                    <a:pt x="55628" y="2590"/>
                  </a:cubicBezTo>
                  <a:cubicBezTo>
                    <a:pt x="55588" y="2561"/>
                    <a:pt x="55554" y="2534"/>
                    <a:pt x="55520" y="2509"/>
                  </a:cubicBezTo>
                  <a:cubicBezTo>
                    <a:pt x="55526" y="2503"/>
                    <a:pt x="55529" y="2500"/>
                    <a:pt x="55535" y="2494"/>
                  </a:cubicBezTo>
                  <a:close/>
                  <a:moveTo>
                    <a:pt x="428" y="2658"/>
                  </a:moveTo>
                  <a:lnTo>
                    <a:pt x="424" y="2722"/>
                  </a:lnTo>
                  <a:lnTo>
                    <a:pt x="420" y="2719"/>
                  </a:lnTo>
                  <a:lnTo>
                    <a:pt x="424" y="2658"/>
                  </a:lnTo>
                  <a:close/>
                  <a:moveTo>
                    <a:pt x="465" y="2669"/>
                  </a:moveTo>
                  <a:cubicBezTo>
                    <a:pt x="467" y="2671"/>
                    <a:pt x="468" y="2671"/>
                    <a:pt x="470" y="2671"/>
                  </a:cubicBezTo>
                  <a:lnTo>
                    <a:pt x="465" y="2734"/>
                  </a:lnTo>
                  <a:lnTo>
                    <a:pt x="461" y="2733"/>
                  </a:lnTo>
                  <a:lnTo>
                    <a:pt x="465" y="2669"/>
                  </a:lnTo>
                  <a:close/>
                  <a:moveTo>
                    <a:pt x="415" y="2783"/>
                  </a:moveTo>
                  <a:lnTo>
                    <a:pt x="420" y="2784"/>
                  </a:lnTo>
                  <a:lnTo>
                    <a:pt x="417" y="2849"/>
                  </a:lnTo>
                  <a:cubicBezTo>
                    <a:pt x="415" y="2847"/>
                    <a:pt x="414" y="2847"/>
                    <a:pt x="412" y="2847"/>
                  </a:cubicBezTo>
                  <a:lnTo>
                    <a:pt x="415" y="2784"/>
                  </a:lnTo>
                  <a:lnTo>
                    <a:pt x="415" y="2783"/>
                  </a:lnTo>
                  <a:close/>
                  <a:moveTo>
                    <a:pt x="56596" y="2858"/>
                  </a:moveTo>
                  <a:lnTo>
                    <a:pt x="56612" y="2872"/>
                  </a:lnTo>
                  <a:cubicBezTo>
                    <a:pt x="56609" y="2875"/>
                    <a:pt x="56605" y="2878"/>
                    <a:pt x="56600" y="2881"/>
                  </a:cubicBezTo>
                  <a:cubicBezTo>
                    <a:pt x="56596" y="2877"/>
                    <a:pt x="56590" y="2872"/>
                    <a:pt x="56584" y="2867"/>
                  </a:cubicBezTo>
                  <a:lnTo>
                    <a:pt x="56596" y="2858"/>
                  </a:lnTo>
                  <a:close/>
                  <a:moveTo>
                    <a:pt x="161" y="2968"/>
                  </a:moveTo>
                  <a:lnTo>
                    <a:pt x="165" y="2970"/>
                  </a:lnTo>
                  <a:lnTo>
                    <a:pt x="162" y="3033"/>
                  </a:lnTo>
                  <a:lnTo>
                    <a:pt x="158" y="3033"/>
                  </a:lnTo>
                  <a:cubicBezTo>
                    <a:pt x="159" y="3012"/>
                    <a:pt x="159" y="2990"/>
                    <a:pt x="161" y="2968"/>
                  </a:cubicBezTo>
                  <a:close/>
                  <a:moveTo>
                    <a:pt x="56491" y="2996"/>
                  </a:moveTo>
                  <a:lnTo>
                    <a:pt x="56524" y="3024"/>
                  </a:lnTo>
                  <a:lnTo>
                    <a:pt x="56520" y="3051"/>
                  </a:lnTo>
                  <a:lnTo>
                    <a:pt x="56520" y="3051"/>
                  </a:lnTo>
                  <a:cubicBezTo>
                    <a:pt x="56483" y="3010"/>
                    <a:pt x="56487" y="3004"/>
                    <a:pt x="56491" y="2996"/>
                  </a:cubicBezTo>
                  <a:close/>
                  <a:moveTo>
                    <a:pt x="56353" y="2987"/>
                  </a:moveTo>
                  <a:cubicBezTo>
                    <a:pt x="56409" y="3007"/>
                    <a:pt x="56453" y="3028"/>
                    <a:pt x="56499" y="3050"/>
                  </a:cubicBezTo>
                  <a:lnTo>
                    <a:pt x="56499" y="3050"/>
                  </a:lnTo>
                  <a:cubicBezTo>
                    <a:pt x="56522" y="3080"/>
                    <a:pt x="56522" y="3088"/>
                    <a:pt x="56514" y="3088"/>
                  </a:cubicBezTo>
                  <a:cubicBezTo>
                    <a:pt x="56503" y="3088"/>
                    <a:pt x="56477" y="3074"/>
                    <a:pt x="56465" y="3074"/>
                  </a:cubicBezTo>
                  <a:cubicBezTo>
                    <a:pt x="56459" y="3074"/>
                    <a:pt x="56456" y="3077"/>
                    <a:pt x="56457" y="3084"/>
                  </a:cubicBezTo>
                  <a:cubicBezTo>
                    <a:pt x="56419" y="3042"/>
                    <a:pt x="56397" y="3025"/>
                    <a:pt x="56353" y="2987"/>
                  </a:cubicBezTo>
                  <a:close/>
                  <a:moveTo>
                    <a:pt x="15270" y="2949"/>
                  </a:moveTo>
                  <a:cubicBezTo>
                    <a:pt x="15332" y="3014"/>
                    <a:pt x="15364" y="3087"/>
                    <a:pt x="15403" y="3209"/>
                  </a:cubicBezTo>
                  <a:cubicBezTo>
                    <a:pt x="15356" y="3093"/>
                    <a:pt x="15317" y="3028"/>
                    <a:pt x="15248" y="2967"/>
                  </a:cubicBezTo>
                  <a:cubicBezTo>
                    <a:pt x="15256" y="2959"/>
                    <a:pt x="15263" y="2955"/>
                    <a:pt x="15270" y="2949"/>
                  </a:cubicBezTo>
                  <a:close/>
                  <a:moveTo>
                    <a:pt x="56990" y="3271"/>
                  </a:moveTo>
                  <a:cubicBezTo>
                    <a:pt x="56999" y="3279"/>
                    <a:pt x="57006" y="3286"/>
                    <a:pt x="57014" y="3293"/>
                  </a:cubicBezTo>
                  <a:lnTo>
                    <a:pt x="56990" y="3309"/>
                  </a:lnTo>
                  <a:lnTo>
                    <a:pt x="56966" y="3289"/>
                  </a:lnTo>
                  <a:lnTo>
                    <a:pt x="56990" y="3271"/>
                  </a:lnTo>
                  <a:close/>
                  <a:moveTo>
                    <a:pt x="14314" y="3245"/>
                  </a:moveTo>
                  <a:lnTo>
                    <a:pt x="14315" y="3249"/>
                  </a:lnTo>
                  <a:cubicBezTo>
                    <a:pt x="14296" y="3271"/>
                    <a:pt x="14276" y="3290"/>
                    <a:pt x="14257" y="3314"/>
                  </a:cubicBezTo>
                  <a:cubicBezTo>
                    <a:pt x="14255" y="3312"/>
                    <a:pt x="14255" y="3309"/>
                    <a:pt x="14255" y="3308"/>
                  </a:cubicBezTo>
                  <a:lnTo>
                    <a:pt x="14314" y="3245"/>
                  </a:lnTo>
                  <a:close/>
                  <a:moveTo>
                    <a:pt x="36508" y="3267"/>
                  </a:moveTo>
                  <a:lnTo>
                    <a:pt x="36512" y="3277"/>
                  </a:lnTo>
                  <a:lnTo>
                    <a:pt x="36416" y="3323"/>
                  </a:lnTo>
                  <a:lnTo>
                    <a:pt x="36412" y="3318"/>
                  </a:lnTo>
                  <a:lnTo>
                    <a:pt x="36508" y="3267"/>
                  </a:lnTo>
                  <a:close/>
                  <a:moveTo>
                    <a:pt x="56725" y="3295"/>
                  </a:moveTo>
                  <a:lnTo>
                    <a:pt x="56771" y="3323"/>
                  </a:lnTo>
                  <a:lnTo>
                    <a:pt x="56771" y="3323"/>
                  </a:lnTo>
                  <a:cubicBezTo>
                    <a:pt x="56770" y="3323"/>
                    <a:pt x="56769" y="3323"/>
                    <a:pt x="56768" y="3323"/>
                  </a:cubicBezTo>
                  <a:cubicBezTo>
                    <a:pt x="56760" y="3323"/>
                    <a:pt x="56748" y="3317"/>
                    <a:pt x="56737" y="3311"/>
                  </a:cubicBezTo>
                  <a:lnTo>
                    <a:pt x="56725" y="3295"/>
                  </a:lnTo>
                  <a:close/>
                  <a:moveTo>
                    <a:pt x="56773" y="3325"/>
                  </a:moveTo>
                  <a:lnTo>
                    <a:pt x="56780" y="3333"/>
                  </a:lnTo>
                  <a:cubicBezTo>
                    <a:pt x="56780" y="3333"/>
                    <a:pt x="56781" y="3332"/>
                    <a:pt x="56782" y="3332"/>
                  </a:cubicBezTo>
                  <a:cubicBezTo>
                    <a:pt x="56789" y="3332"/>
                    <a:pt x="56802" y="3340"/>
                    <a:pt x="56813" y="3346"/>
                  </a:cubicBezTo>
                  <a:lnTo>
                    <a:pt x="56825" y="3362"/>
                  </a:lnTo>
                  <a:lnTo>
                    <a:pt x="56778" y="3333"/>
                  </a:lnTo>
                  <a:cubicBezTo>
                    <a:pt x="56776" y="3331"/>
                    <a:pt x="56774" y="3328"/>
                    <a:pt x="56773" y="3325"/>
                  </a:cubicBezTo>
                  <a:close/>
                  <a:moveTo>
                    <a:pt x="57324" y="3343"/>
                  </a:moveTo>
                  <a:lnTo>
                    <a:pt x="57348" y="3364"/>
                  </a:lnTo>
                  <a:lnTo>
                    <a:pt x="57345" y="3395"/>
                  </a:lnTo>
                  <a:lnTo>
                    <a:pt x="57303" y="3356"/>
                  </a:lnTo>
                  <a:lnTo>
                    <a:pt x="57324" y="3343"/>
                  </a:lnTo>
                  <a:close/>
                  <a:moveTo>
                    <a:pt x="15181" y="3340"/>
                  </a:moveTo>
                  <a:cubicBezTo>
                    <a:pt x="15186" y="3361"/>
                    <a:pt x="15191" y="3381"/>
                    <a:pt x="15191" y="3404"/>
                  </a:cubicBezTo>
                  <a:lnTo>
                    <a:pt x="15186" y="3405"/>
                  </a:lnTo>
                  <a:cubicBezTo>
                    <a:pt x="15186" y="3384"/>
                    <a:pt x="15182" y="3364"/>
                    <a:pt x="15178" y="3343"/>
                  </a:cubicBezTo>
                  <a:lnTo>
                    <a:pt x="15181" y="3340"/>
                  </a:lnTo>
                  <a:close/>
                  <a:moveTo>
                    <a:pt x="36281" y="3423"/>
                  </a:moveTo>
                  <a:lnTo>
                    <a:pt x="36284" y="3437"/>
                  </a:lnTo>
                  <a:lnTo>
                    <a:pt x="36265" y="3448"/>
                  </a:lnTo>
                  <a:lnTo>
                    <a:pt x="36262" y="3433"/>
                  </a:lnTo>
                  <a:lnTo>
                    <a:pt x="36281" y="3423"/>
                  </a:lnTo>
                  <a:close/>
                  <a:moveTo>
                    <a:pt x="36003" y="3514"/>
                  </a:moveTo>
                  <a:lnTo>
                    <a:pt x="36004" y="3518"/>
                  </a:lnTo>
                  <a:lnTo>
                    <a:pt x="35947" y="3545"/>
                  </a:lnTo>
                  <a:lnTo>
                    <a:pt x="35945" y="3540"/>
                  </a:lnTo>
                  <a:lnTo>
                    <a:pt x="36003" y="3514"/>
                  </a:lnTo>
                  <a:close/>
                  <a:moveTo>
                    <a:pt x="14648" y="3540"/>
                  </a:moveTo>
                  <a:lnTo>
                    <a:pt x="14652" y="3557"/>
                  </a:lnTo>
                  <a:lnTo>
                    <a:pt x="14646" y="3562"/>
                  </a:lnTo>
                  <a:lnTo>
                    <a:pt x="14642" y="3546"/>
                  </a:lnTo>
                  <a:lnTo>
                    <a:pt x="14648" y="3540"/>
                  </a:lnTo>
                  <a:close/>
                  <a:moveTo>
                    <a:pt x="57414" y="3598"/>
                  </a:moveTo>
                  <a:lnTo>
                    <a:pt x="57430" y="3612"/>
                  </a:lnTo>
                  <a:lnTo>
                    <a:pt x="57418" y="3620"/>
                  </a:lnTo>
                  <a:lnTo>
                    <a:pt x="57402" y="3605"/>
                  </a:lnTo>
                  <a:lnTo>
                    <a:pt x="57414" y="3598"/>
                  </a:lnTo>
                  <a:close/>
                  <a:moveTo>
                    <a:pt x="57247" y="3608"/>
                  </a:moveTo>
                  <a:lnTo>
                    <a:pt x="57295" y="3651"/>
                  </a:lnTo>
                  <a:lnTo>
                    <a:pt x="57290" y="3654"/>
                  </a:lnTo>
                  <a:lnTo>
                    <a:pt x="57243" y="3611"/>
                  </a:lnTo>
                  <a:lnTo>
                    <a:pt x="57247" y="3608"/>
                  </a:lnTo>
                  <a:close/>
                  <a:moveTo>
                    <a:pt x="57386" y="3673"/>
                  </a:moveTo>
                  <a:cubicBezTo>
                    <a:pt x="57411" y="3692"/>
                    <a:pt x="57433" y="3711"/>
                    <a:pt x="57481" y="3751"/>
                  </a:cubicBezTo>
                  <a:cubicBezTo>
                    <a:pt x="57440" y="3738"/>
                    <a:pt x="57406" y="3727"/>
                    <a:pt x="57375" y="3717"/>
                  </a:cubicBezTo>
                  <a:lnTo>
                    <a:pt x="57356" y="3692"/>
                  </a:lnTo>
                  <a:cubicBezTo>
                    <a:pt x="57365" y="3686"/>
                    <a:pt x="57375" y="3679"/>
                    <a:pt x="57386" y="3673"/>
                  </a:cubicBezTo>
                  <a:close/>
                  <a:moveTo>
                    <a:pt x="13795" y="3926"/>
                  </a:moveTo>
                  <a:lnTo>
                    <a:pt x="13818" y="3944"/>
                  </a:lnTo>
                  <a:lnTo>
                    <a:pt x="13803" y="3974"/>
                  </a:lnTo>
                  <a:lnTo>
                    <a:pt x="13780" y="3957"/>
                  </a:lnTo>
                  <a:lnTo>
                    <a:pt x="13795" y="3926"/>
                  </a:lnTo>
                  <a:close/>
                  <a:moveTo>
                    <a:pt x="15164" y="4017"/>
                  </a:moveTo>
                  <a:lnTo>
                    <a:pt x="15176" y="4023"/>
                  </a:lnTo>
                  <a:lnTo>
                    <a:pt x="15172" y="4045"/>
                  </a:lnTo>
                  <a:lnTo>
                    <a:pt x="15158" y="4038"/>
                  </a:lnTo>
                  <a:lnTo>
                    <a:pt x="15164" y="4017"/>
                  </a:lnTo>
                  <a:close/>
                  <a:moveTo>
                    <a:pt x="427" y="3999"/>
                  </a:moveTo>
                  <a:cubicBezTo>
                    <a:pt x="430" y="3999"/>
                    <a:pt x="431" y="4001"/>
                    <a:pt x="434" y="4001"/>
                  </a:cubicBezTo>
                  <a:lnTo>
                    <a:pt x="431" y="4127"/>
                  </a:lnTo>
                  <a:lnTo>
                    <a:pt x="431" y="4127"/>
                  </a:lnTo>
                  <a:lnTo>
                    <a:pt x="426" y="4126"/>
                  </a:lnTo>
                  <a:lnTo>
                    <a:pt x="427" y="3999"/>
                  </a:lnTo>
                  <a:close/>
                  <a:moveTo>
                    <a:pt x="57764" y="4114"/>
                  </a:moveTo>
                  <a:lnTo>
                    <a:pt x="57786" y="4139"/>
                  </a:lnTo>
                  <a:lnTo>
                    <a:pt x="57761" y="4154"/>
                  </a:lnTo>
                  <a:lnTo>
                    <a:pt x="57739" y="4130"/>
                  </a:lnTo>
                  <a:lnTo>
                    <a:pt x="57764" y="4114"/>
                  </a:lnTo>
                  <a:close/>
                  <a:moveTo>
                    <a:pt x="13771" y="4158"/>
                  </a:moveTo>
                  <a:lnTo>
                    <a:pt x="13783" y="4167"/>
                  </a:lnTo>
                  <a:lnTo>
                    <a:pt x="13774" y="4186"/>
                  </a:lnTo>
                  <a:lnTo>
                    <a:pt x="13762" y="4179"/>
                  </a:lnTo>
                  <a:lnTo>
                    <a:pt x="13771" y="4158"/>
                  </a:lnTo>
                  <a:close/>
                  <a:moveTo>
                    <a:pt x="57976" y="4229"/>
                  </a:moveTo>
                  <a:cubicBezTo>
                    <a:pt x="58024" y="4258"/>
                    <a:pt x="58060" y="4280"/>
                    <a:pt x="58117" y="4316"/>
                  </a:cubicBezTo>
                  <a:cubicBezTo>
                    <a:pt x="58096" y="4326"/>
                    <a:pt x="58086" y="4333"/>
                    <a:pt x="58071" y="4341"/>
                  </a:cubicBezTo>
                  <a:cubicBezTo>
                    <a:pt x="58039" y="4304"/>
                    <a:pt x="58017" y="4277"/>
                    <a:pt x="57976" y="4229"/>
                  </a:cubicBezTo>
                  <a:close/>
                  <a:moveTo>
                    <a:pt x="58180" y="4378"/>
                  </a:moveTo>
                  <a:lnTo>
                    <a:pt x="58254" y="4457"/>
                  </a:lnTo>
                  <a:lnTo>
                    <a:pt x="58251" y="4463"/>
                  </a:lnTo>
                  <a:lnTo>
                    <a:pt x="58171" y="4386"/>
                  </a:lnTo>
                  <a:lnTo>
                    <a:pt x="58180" y="4378"/>
                  </a:lnTo>
                  <a:close/>
                  <a:moveTo>
                    <a:pt x="15055" y="4539"/>
                  </a:moveTo>
                  <a:lnTo>
                    <a:pt x="15067" y="4547"/>
                  </a:lnTo>
                  <a:lnTo>
                    <a:pt x="15060" y="4567"/>
                  </a:lnTo>
                  <a:cubicBezTo>
                    <a:pt x="15055" y="4564"/>
                    <a:pt x="15051" y="4561"/>
                    <a:pt x="15047" y="4558"/>
                  </a:cubicBezTo>
                  <a:lnTo>
                    <a:pt x="15055" y="4539"/>
                  </a:lnTo>
                  <a:close/>
                  <a:moveTo>
                    <a:pt x="13815" y="4482"/>
                  </a:moveTo>
                  <a:cubicBezTo>
                    <a:pt x="13823" y="4488"/>
                    <a:pt x="13830" y="4491"/>
                    <a:pt x="13851" y="4506"/>
                  </a:cubicBezTo>
                  <a:cubicBezTo>
                    <a:pt x="13814" y="4544"/>
                    <a:pt x="13799" y="4560"/>
                    <a:pt x="13780" y="4578"/>
                  </a:cubicBezTo>
                  <a:cubicBezTo>
                    <a:pt x="13792" y="4544"/>
                    <a:pt x="13802" y="4519"/>
                    <a:pt x="13815" y="4482"/>
                  </a:cubicBezTo>
                  <a:close/>
                  <a:moveTo>
                    <a:pt x="15203" y="4689"/>
                  </a:moveTo>
                  <a:lnTo>
                    <a:pt x="15206" y="4692"/>
                  </a:lnTo>
                  <a:lnTo>
                    <a:pt x="15182" y="4754"/>
                  </a:lnTo>
                  <a:lnTo>
                    <a:pt x="15178" y="4751"/>
                  </a:lnTo>
                  <a:lnTo>
                    <a:pt x="15203" y="4689"/>
                  </a:lnTo>
                  <a:close/>
                  <a:moveTo>
                    <a:pt x="401" y="4734"/>
                  </a:moveTo>
                  <a:cubicBezTo>
                    <a:pt x="409" y="4785"/>
                    <a:pt x="415" y="4825"/>
                    <a:pt x="423" y="4866"/>
                  </a:cubicBezTo>
                  <a:cubicBezTo>
                    <a:pt x="417" y="4873"/>
                    <a:pt x="412" y="4879"/>
                    <a:pt x="407" y="4879"/>
                  </a:cubicBezTo>
                  <a:cubicBezTo>
                    <a:pt x="397" y="4879"/>
                    <a:pt x="392" y="4847"/>
                    <a:pt x="401" y="4734"/>
                  </a:cubicBezTo>
                  <a:close/>
                  <a:moveTo>
                    <a:pt x="545" y="4981"/>
                  </a:moveTo>
                  <a:lnTo>
                    <a:pt x="568" y="4985"/>
                  </a:lnTo>
                  <a:lnTo>
                    <a:pt x="570" y="5016"/>
                  </a:lnTo>
                  <a:lnTo>
                    <a:pt x="548" y="5035"/>
                  </a:lnTo>
                  <a:lnTo>
                    <a:pt x="545" y="4981"/>
                  </a:lnTo>
                  <a:close/>
                  <a:moveTo>
                    <a:pt x="13418" y="4969"/>
                  </a:moveTo>
                  <a:lnTo>
                    <a:pt x="13422" y="4972"/>
                  </a:lnTo>
                  <a:cubicBezTo>
                    <a:pt x="13417" y="4992"/>
                    <a:pt x="13411" y="5013"/>
                    <a:pt x="13405" y="5035"/>
                  </a:cubicBezTo>
                  <a:cubicBezTo>
                    <a:pt x="13405" y="5034"/>
                    <a:pt x="13403" y="5034"/>
                    <a:pt x="13402" y="5032"/>
                  </a:cubicBezTo>
                  <a:lnTo>
                    <a:pt x="13418" y="4969"/>
                  </a:lnTo>
                  <a:close/>
                  <a:moveTo>
                    <a:pt x="13646" y="5047"/>
                  </a:moveTo>
                  <a:lnTo>
                    <a:pt x="13658" y="5054"/>
                  </a:lnTo>
                  <a:lnTo>
                    <a:pt x="13652" y="5075"/>
                  </a:lnTo>
                  <a:lnTo>
                    <a:pt x="13640" y="5068"/>
                  </a:lnTo>
                  <a:cubicBezTo>
                    <a:pt x="13642" y="5060"/>
                    <a:pt x="13643" y="5054"/>
                    <a:pt x="13646" y="5047"/>
                  </a:cubicBezTo>
                  <a:close/>
                  <a:moveTo>
                    <a:pt x="34059" y="5016"/>
                  </a:moveTo>
                  <a:cubicBezTo>
                    <a:pt x="34059" y="5016"/>
                    <a:pt x="34062" y="5023"/>
                    <a:pt x="34064" y="5031"/>
                  </a:cubicBezTo>
                  <a:cubicBezTo>
                    <a:pt x="34028" y="5050"/>
                    <a:pt x="33998" y="5066"/>
                    <a:pt x="33967" y="5082"/>
                  </a:cubicBezTo>
                  <a:lnTo>
                    <a:pt x="33948" y="5085"/>
                  </a:lnTo>
                  <a:cubicBezTo>
                    <a:pt x="33989" y="5060"/>
                    <a:pt x="34030" y="5034"/>
                    <a:pt x="34059" y="5016"/>
                  </a:cubicBezTo>
                  <a:close/>
                  <a:moveTo>
                    <a:pt x="15038" y="5045"/>
                  </a:moveTo>
                  <a:lnTo>
                    <a:pt x="15041" y="5048"/>
                  </a:lnTo>
                  <a:cubicBezTo>
                    <a:pt x="15032" y="5068"/>
                    <a:pt x="15023" y="5088"/>
                    <a:pt x="15014" y="5109"/>
                  </a:cubicBezTo>
                  <a:lnTo>
                    <a:pt x="15011" y="5106"/>
                  </a:lnTo>
                  <a:lnTo>
                    <a:pt x="15036" y="5045"/>
                  </a:lnTo>
                  <a:close/>
                  <a:moveTo>
                    <a:pt x="533" y="5172"/>
                  </a:moveTo>
                  <a:lnTo>
                    <a:pt x="562" y="5176"/>
                  </a:lnTo>
                  <a:cubicBezTo>
                    <a:pt x="562" y="5187"/>
                    <a:pt x="562" y="5198"/>
                    <a:pt x="562" y="5209"/>
                  </a:cubicBezTo>
                  <a:lnTo>
                    <a:pt x="534" y="5203"/>
                  </a:lnTo>
                  <a:lnTo>
                    <a:pt x="533" y="5172"/>
                  </a:lnTo>
                  <a:close/>
                  <a:moveTo>
                    <a:pt x="517" y="5209"/>
                  </a:moveTo>
                  <a:cubicBezTo>
                    <a:pt x="518" y="5257"/>
                    <a:pt x="520" y="5300"/>
                    <a:pt x="520" y="5312"/>
                  </a:cubicBezTo>
                  <a:cubicBezTo>
                    <a:pt x="511" y="5294"/>
                    <a:pt x="501" y="5274"/>
                    <a:pt x="480" y="5231"/>
                  </a:cubicBezTo>
                  <a:cubicBezTo>
                    <a:pt x="501" y="5219"/>
                    <a:pt x="506" y="5215"/>
                    <a:pt x="517" y="5209"/>
                  </a:cubicBezTo>
                  <a:close/>
                  <a:moveTo>
                    <a:pt x="14811" y="5543"/>
                  </a:moveTo>
                  <a:lnTo>
                    <a:pt x="14823" y="5553"/>
                  </a:lnTo>
                  <a:lnTo>
                    <a:pt x="14813" y="5572"/>
                  </a:lnTo>
                  <a:lnTo>
                    <a:pt x="14802" y="5563"/>
                  </a:lnTo>
                  <a:lnTo>
                    <a:pt x="14802" y="5562"/>
                  </a:lnTo>
                  <a:lnTo>
                    <a:pt x="14811" y="5543"/>
                  </a:lnTo>
                  <a:close/>
                  <a:moveTo>
                    <a:pt x="32210" y="5615"/>
                  </a:moveTo>
                  <a:lnTo>
                    <a:pt x="32214" y="5630"/>
                  </a:lnTo>
                  <a:lnTo>
                    <a:pt x="32195" y="5640"/>
                  </a:lnTo>
                  <a:lnTo>
                    <a:pt x="32191" y="5625"/>
                  </a:lnTo>
                  <a:lnTo>
                    <a:pt x="32210" y="5615"/>
                  </a:lnTo>
                  <a:close/>
                  <a:moveTo>
                    <a:pt x="543" y="5740"/>
                  </a:moveTo>
                  <a:lnTo>
                    <a:pt x="558" y="5741"/>
                  </a:lnTo>
                  <a:lnTo>
                    <a:pt x="559" y="5763"/>
                  </a:lnTo>
                  <a:lnTo>
                    <a:pt x="559" y="5763"/>
                  </a:lnTo>
                  <a:lnTo>
                    <a:pt x="545" y="5760"/>
                  </a:lnTo>
                  <a:lnTo>
                    <a:pt x="543" y="5740"/>
                  </a:lnTo>
                  <a:close/>
                  <a:moveTo>
                    <a:pt x="170" y="5909"/>
                  </a:moveTo>
                  <a:cubicBezTo>
                    <a:pt x="171" y="5910"/>
                    <a:pt x="172" y="5910"/>
                    <a:pt x="173" y="5910"/>
                  </a:cubicBezTo>
                  <a:cubicBezTo>
                    <a:pt x="174" y="5910"/>
                    <a:pt x="175" y="5910"/>
                    <a:pt x="175" y="5911"/>
                  </a:cubicBezTo>
                  <a:lnTo>
                    <a:pt x="180" y="5974"/>
                  </a:lnTo>
                  <a:lnTo>
                    <a:pt x="175" y="5974"/>
                  </a:lnTo>
                  <a:lnTo>
                    <a:pt x="170" y="5909"/>
                  </a:lnTo>
                  <a:close/>
                  <a:moveTo>
                    <a:pt x="621" y="6036"/>
                  </a:moveTo>
                  <a:cubicBezTo>
                    <a:pt x="622" y="6039"/>
                    <a:pt x="624" y="6044"/>
                    <a:pt x="624" y="6045"/>
                  </a:cubicBezTo>
                  <a:lnTo>
                    <a:pt x="624" y="6045"/>
                  </a:lnTo>
                  <a:cubicBezTo>
                    <a:pt x="621" y="6064"/>
                    <a:pt x="620" y="6081"/>
                    <a:pt x="618" y="6097"/>
                  </a:cubicBezTo>
                  <a:lnTo>
                    <a:pt x="612" y="6077"/>
                  </a:lnTo>
                  <a:lnTo>
                    <a:pt x="621" y="6036"/>
                  </a:lnTo>
                  <a:close/>
                  <a:moveTo>
                    <a:pt x="31399" y="6175"/>
                  </a:moveTo>
                  <a:lnTo>
                    <a:pt x="31404" y="6189"/>
                  </a:lnTo>
                  <a:lnTo>
                    <a:pt x="31385" y="6199"/>
                  </a:lnTo>
                  <a:lnTo>
                    <a:pt x="31382" y="6186"/>
                  </a:lnTo>
                  <a:lnTo>
                    <a:pt x="31399" y="6175"/>
                  </a:lnTo>
                  <a:close/>
                  <a:moveTo>
                    <a:pt x="461" y="6072"/>
                  </a:moveTo>
                  <a:lnTo>
                    <a:pt x="461" y="6072"/>
                  </a:lnTo>
                  <a:cubicBezTo>
                    <a:pt x="468" y="6119"/>
                    <a:pt x="477" y="6165"/>
                    <a:pt x="483" y="6205"/>
                  </a:cubicBezTo>
                  <a:cubicBezTo>
                    <a:pt x="481" y="6209"/>
                    <a:pt x="479" y="6211"/>
                    <a:pt x="477" y="6211"/>
                  </a:cubicBezTo>
                  <a:cubicBezTo>
                    <a:pt x="468" y="6211"/>
                    <a:pt x="461" y="6168"/>
                    <a:pt x="461" y="6072"/>
                  </a:cubicBezTo>
                  <a:close/>
                  <a:moveTo>
                    <a:pt x="31036" y="6186"/>
                  </a:moveTo>
                  <a:cubicBezTo>
                    <a:pt x="31036" y="6187"/>
                    <a:pt x="31037" y="6189"/>
                    <a:pt x="31036" y="6192"/>
                  </a:cubicBezTo>
                  <a:lnTo>
                    <a:pt x="30982" y="6222"/>
                  </a:lnTo>
                  <a:cubicBezTo>
                    <a:pt x="30982" y="6221"/>
                    <a:pt x="30980" y="6220"/>
                    <a:pt x="30980" y="6217"/>
                  </a:cubicBezTo>
                  <a:lnTo>
                    <a:pt x="31036" y="6186"/>
                  </a:lnTo>
                  <a:close/>
                  <a:moveTo>
                    <a:pt x="31754" y="6243"/>
                  </a:moveTo>
                  <a:lnTo>
                    <a:pt x="31764" y="6280"/>
                  </a:lnTo>
                  <a:lnTo>
                    <a:pt x="31764" y="6281"/>
                  </a:lnTo>
                  <a:lnTo>
                    <a:pt x="31736" y="6297"/>
                  </a:lnTo>
                  <a:lnTo>
                    <a:pt x="31705" y="6271"/>
                  </a:lnTo>
                  <a:lnTo>
                    <a:pt x="31754" y="6243"/>
                  </a:lnTo>
                  <a:close/>
                  <a:moveTo>
                    <a:pt x="14791" y="3528"/>
                  </a:moveTo>
                  <a:cubicBezTo>
                    <a:pt x="14820" y="3528"/>
                    <a:pt x="14845" y="3539"/>
                    <a:pt x="14854" y="3576"/>
                  </a:cubicBezTo>
                  <a:cubicBezTo>
                    <a:pt x="14864" y="3629"/>
                    <a:pt x="14877" y="3683"/>
                    <a:pt x="14850" y="3732"/>
                  </a:cubicBezTo>
                  <a:cubicBezTo>
                    <a:pt x="14855" y="3743"/>
                    <a:pt x="14863" y="3755"/>
                    <a:pt x="14870" y="3774"/>
                  </a:cubicBezTo>
                  <a:cubicBezTo>
                    <a:pt x="14858" y="3804"/>
                    <a:pt x="14845" y="3836"/>
                    <a:pt x="14841" y="3846"/>
                  </a:cubicBezTo>
                  <a:cubicBezTo>
                    <a:pt x="14822" y="3954"/>
                    <a:pt x="14801" y="4041"/>
                    <a:pt x="14774" y="4138"/>
                  </a:cubicBezTo>
                  <a:cubicBezTo>
                    <a:pt x="14786" y="4144"/>
                    <a:pt x="14797" y="4149"/>
                    <a:pt x="14807" y="4157"/>
                  </a:cubicBezTo>
                  <a:cubicBezTo>
                    <a:pt x="14795" y="4192"/>
                    <a:pt x="14786" y="4217"/>
                    <a:pt x="14776" y="4250"/>
                  </a:cubicBezTo>
                  <a:cubicBezTo>
                    <a:pt x="14760" y="4251"/>
                    <a:pt x="14747" y="4251"/>
                    <a:pt x="14726" y="4252"/>
                  </a:cubicBezTo>
                  <a:cubicBezTo>
                    <a:pt x="14699" y="4375"/>
                    <a:pt x="14671" y="4492"/>
                    <a:pt x="14605" y="4582"/>
                  </a:cubicBezTo>
                  <a:cubicBezTo>
                    <a:pt x="14599" y="4591"/>
                    <a:pt x="14585" y="4628"/>
                    <a:pt x="14583" y="4636"/>
                  </a:cubicBezTo>
                  <a:cubicBezTo>
                    <a:pt x="14573" y="4728"/>
                    <a:pt x="14508" y="4819"/>
                    <a:pt x="14474" y="4916"/>
                  </a:cubicBezTo>
                  <a:cubicBezTo>
                    <a:pt x="14435" y="5022"/>
                    <a:pt x="14371" y="5138"/>
                    <a:pt x="14317" y="5250"/>
                  </a:cubicBezTo>
                  <a:cubicBezTo>
                    <a:pt x="14299" y="5288"/>
                    <a:pt x="14286" y="5328"/>
                    <a:pt x="14270" y="5366"/>
                  </a:cubicBezTo>
                  <a:cubicBezTo>
                    <a:pt x="14245" y="5394"/>
                    <a:pt x="14221" y="5421"/>
                    <a:pt x="14208" y="5437"/>
                  </a:cubicBezTo>
                  <a:cubicBezTo>
                    <a:pt x="14151" y="5566"/>
                    <a:pt x="14099" y="5687"/>
                    <a:pt x="14036" y="5806"/>
                  </a:cubicBezTo>
                  <a:cubicBezTo>
                    <a:pt x="13965" y="5943"/>
                    <a:pt x="13881" y="6077"/>
                    <a:pt x="13803" y="6212"/>
                  </a:cubicBezTo>
                  <a:lnTo>
                    <a:pt x="13725" y="6347"/>
                  </a:lnTo>
                  <a:lnTo>
                    <a:pt x="13725" y="6347"/>
                  </a:lnTo>
                  <a:cubicBezTo>
                    <a:pt x="13745" y="6241"/>
                    <a:pt x="13765" y="6134"/>
                    <a:pt x="13762" y="6039"/>
                  </a:cubicBezTo>
                  <a:cubicBezTo>
                    <a:pt x="13780" y="5990"/>
                    <a:pt x="13793" y="5952"/>
                    <a:pt x="13811" y="5902"/>
                  </a:cubicBezTo>
                  <a:cubicBezTo>
                    <a:pt x="13806" y="5844"/>
                    <a:pt x="13802" y="5794"/>
                    <a:pt x="13798" y="5738"/>
                  </a:cubicBezTo>
                  <a:cubicBezTo>
                    <a:pt x="13809" y="5731"/>
                    <a:pt x="13817" y="5727"/>
                    <a:pt x="13830" y="5719"/>
                  </a:cubicBezTo>
                  <a:cubicBezTo>
                    <a:pt x="13846" y="5649"/>
                    <a:pt x="13861" y="5565"/>
                    <a:pt x="13883" y="5494"/>
                  </a:cubicBezTo>
                  <a:cubicBezTo>
                    <a:pt x="13908" y="5419"/>
                    <a:pt x="13903" y="5359"/>
                    <a:pt x="13937" y="5268"/>
                  </a:cubicBezTo>
                  <a:cubicBezTo>
                    <a:pt x="13983" y="5143"/>
                    <a:pt x="14026" y="4978"/>
                    <a:pt x="14070" y="4832"/>
                  </a:cubicBezTo>
                  <a:cubicBezTo>
                    <a:pt x="14112" y="4689"/>
                    <a:pt x="14149" y="4545"/>
                    <a:pt x="14198" y="4403"/>
                  </a:cubicBezTo>
                  <a:cubicBezTo>
                    <a:pt x="14246" y="4338"/>
                    <a:pt x="14298" y="4217"/>
                    <a:pt x="14324" y="4139"/>
                  </a:cubicBezTo>
                  <a:cubicBezTo>
                    <a:pt x="14346" y="4077"/>
                    <a:pt x="14374" y="4046"/>
                    <a:pt x="14390" y="4001"/>
                  </a:cubicBezTo>
                  <a:cubicBezTo>
                    <a:pt x="14410" y="3948"/>
                    <a:pt x="14446" y="3904"/>
                    <a:pt x="14470" y="3845"/>
                  </a:cubicBezTo>
                  <a:cubicBezTo>
                    <a:pt x="14492" y="3798"/>
                    <a:pt x="14539" y="3735"/>
                    <a:pt x="14574" y="3685"/>
                  </a:cubicBezTo>
                  <a:lnTo>
                    <a:pt x="14598" y="3652"/>
                  </a:lnTo>
                  <a:lnTo>
                    <a:pt x="14611" y="3635"/>
                  </a:lnTo>
                  <a:cubicBezTo>
                    <a:pt x="14621" y="3624"/>
                    <a:pt x="14629" y="3611"/>
                    <a:pt x="14639" y="3593"/>
                  </a:cubicBezTo>
                  <a:cubicBezTo>
                    <a:pt x="14650" y="3568"/>
                    <a:pt x="14687" y="3539"/>
                    <a:pt x="14705" y="3539"/>
                  </a:cubicBezTo>
                  <a:cubicBezTo>
                    <a:pt x="14708" y="3539"/>
                    <a:pt x="14711" y="3540"/>
                    <a:pt x="14713" y="3542"/>
                  </a:cubicBezTo>
                  <a:cubicBezTo>
                    <a:pt x="14737" y="3536"/>
                    <a:pt x="14765" y="3528"/>
                    <a:pt x="14791" y="3528"/>
                  </a:cubicBezTo>
                  <a:close/>
                  <a:moveTo>
                    <a:pt x="581" y="6289"/>
                  </a:moveTo>
                  <a:cubicBezTo>
                    <a:pt x="586" y="6321"/>
                    <a:pt x="589" y="6349"/>
                    <a:pt x="595" y="6393"/>
                  </a:cubicBezTo>
                  <a:cubicBezTo>
                    <a:pt x="579" y="6390"/>
                    <a:pt x="564" y="6389"/>
                    <a:pt x="542" y="6386"/>
                  </a:cubicBezTo>
                  <a:cubicBezTo>
                    <a:pt x="559" y="6345"/>
                    <a:pt x="570" y="6318"/>
                    <a:pt x="581" y="6289"/>
                  </a:cubicBezTo>
                  <a:close/>
                  <a:moveTo>
                    <a:pt x="30874" y="6370"/>
                  </a:moveTo>
                  <a:lnTo>
                    <a:pt x="30877" y="6384"/>
                  </a:lnTo>
                  <a:lnTo>
                    <a:pt x="30859" y="6395"/>
                  </a:lnTo>
                  <a:lnTo>
                    <a:pt x="30855" y="6380"/>
                  </a:lnTo>
                  <a:lnTo>
                    <a:pt x="30874" y="6370"/>
                  </a:lnTo>
                  <a:close/>
                  <a:moveTo>
                    <a:pt x="317" y="6434"/>
                  </a:moveTo>
                  <a:lnTo>
                    <a:pt x="324" y="6499"/>
                  </a:lnTo>
                  <a:lnTo>
                    <a:pt x="320" y="6498"/>
                  </a:lnTo>
                  <a:cubicBezTo>
                    <a:pt x="317" y="6475"/>
                    <a:pt x="315" y="6455"/>
                    <a:pt x="312" y="6434"/>
                  </a:cubicBezTo>
                  <a:close/>
                  <a:moveTo>
                    <a:pt x="30427" y="6543"/>
                  </a:moveTo>
                  <a:lnTo>
                    <a:pt x="30428" y="6548"/>
                  </a:lnTo>
                  <a:lnTo>
                    <a:pt x="30372" y="6580"/>
                  </a:lnTo>
                  <a:lnTo>
                    <a:pt x="30371" y="6574"/>
                  </a:lnTo>
                  <a:lnTo>
                    <a:pt x="30427" y="6543"/>
                  </a:lnTo>
                  <a:close/>
                  <a:moveTo>
                    <a:pt x="30549" y="6553"/>
                  </a:moveTo>
                  <a:lnTo>
                    <a:pt x="30555" y="6558"/>
                  </a:lnTo>
                  <a:lnTo>
                    <a:pt x="30464" y="6617"/>
                  </a:lnTo>
                  <a:lnTo>
                    <a:pt x="30456" y="6606"/>
                  </a:lnTo>
                  <a:lnTo>
                    <a:pt x="30549" y="6553"/>
                  </a:lnTo>
                  <a:close/>
                  <a:moveTo>
                    <a:pt x="30292" y="6598"/>
                  </a:moveTo>
                  <a:cubicBezTo>
                    <a:pt x="30293" y="6602"/>
                    <a:pt x="30294" y="6608"/>
                    <a:pt x="30296" y="6612"/>
                  </a:cubicBezTo>
                  <a:lnTo>
                    <a:pt x="30278" y="6623"/>
                  </a:lnTo>
                  <a:lnTo>
                    <a:pt x="30274" y="6608"/>
                  </a:lnTo>
                  <a:lnTo>
                    <a:pt x="30292" y="6598"/>
                  </a:lnTo>
                  <a:close/>
                  <a:moveTo>
                    <a:pt x="13702" y="6626"/>
                  </a:moveTo>
                  <a:lnTo>
                    <a:pt x="13718" y="6643"/>
                  </a:lnTo>
                  <a:cubicBezTo>
                    <a:pt x="13714" y="6652"/>
                    <a:pt x="13709" y="6661"/>
                    <a:pt x="13703" y="6670"/>
                  </a:cubicBezTo>
                  <a:lnTo>
                    <a:pt x="13687" y="6672"/>
                  </a:lnTo>
                  <a:lnTo>
                    <a:pt x="13687" y="6672"/>
                  </a:lnTo>
                  <a:cubicBezTo>
                    <a:pt x="13686" y="6666"/>
                    <a:pt x="13686" y="6659"/>
                    <a:pt x="13686" y="6653"/>
                  </a:cubicBezTo>
                  <a:lnTo>
                    <a:pt x="13686" y="6653"/>
                  </a:lnTo>
                  <a:lnTo>
                    <a:pt x="13702" y="6626"/>
                  </a:lnTo>
                  <a:close/>
                  <a:moveTo>
                    <a:pt x="223" y="6673"/>
                  </a:moveTo>
                  <a:lnTo>
                    <a:pt x="223" y="6673"/>
                  </a:lnTo>
                  <a:cubicBezTo>
                    <a:pt x="224" y="6674"/>
                    <a:pt x="225" y="6674"/>
                    <a:pt x="228" y="6674"/>
                  </a:cubicBezTo>
                  <a:lnTo>
                    <a:pt x="234" y="6737"/>
                  </a:lnTo>
                  <a:lnTo>
                    <a:pt x="230" y="6737"/>
                  </a:lnTo>
                  <a:lnTo>
                    <a:pt x="223" y="6673"/>
                  </a:lnTo>
                  <a:close/>
                  <a:moveTo>
                    <a:pt x="621" y="6671"/>
                  </a:moveTo>
                  <a:cubicBezTo>
                    <a:pt x="645" y="6674"/>
                    <a:pt x="664" y="6677"/>
                    <a:pt x="682" y="6679"/>
                  </a:cubicBezTo>
                  <a:cubicBezTo>
                    <a:pt x="683" y="6690"/>
                    <a:pt x="684" y="6701"/>
                    <a:pt x="686" y="6712"/>
                  </a:cubicBezTo>
                  <a:cubicBezTo>
                    <a:pt x="674" y="6718"/>
                    <a:pt x="661" y="6724"/>
                    <a:pt x="648" y="6731"/>
                  </a:cubicBezTo>
                  <a:cubicBezTo>
                    <a:pt x="649" y="6764"/>
                    <a:pt x="651" y="6799"/>
                    <a:pt x="652" y="6873"/>
                  </a:cubicBezTo>
                  <a:cubicBezTo>
                    <a:pt x="639" y="6790"/>
                    <a:pt x="632" y="6742"/>
                    <a:pt x="621" y="6671"/>
                  </a:cubicBezTo>
                  <a:close/>
                  <a:moveTo>
                    <a:pt x="29813" y="6936"/>
                  </a:moveTo>
                  <a:lnTo>
                    <a:pt x="29822" y="6945"/>
                  </a:lnTo>
                  <a:lnTo>
                    <a:pt x="29731" y="6998"/>
                  </a:lnTo>
                  <a:cubicBezTo>
                    <a:pt x="29728" y="6996"/>
                    <a:pt x="29727" y="6995"/>
                    <a:pt x="29725" y="6993"/>
                  </a:cubicBezTo>
                  <a:lnTo>
                    <a:pt x="29813" y="6936"/>
                  </a:lnTo>
                  <a:close/>
                  <a:moveTo>
                    <a:pt x="682" y="7095"/>
                  </a:moveTo>
                  <a:cubicBezTo>
                    <a:pt x="684" y="7115"/>
                    <a:pt x="687" y="7136"/>
                    <a:pt x="690" y="7157"/>
                  </a:cubicBezTo>
                  <a:lnTo>
                    <a:pt x="686" y="7157"/>
                  </a:lnTo>
                  <a:lnTo>
                    <a:pt x="677" y="7095"/>
                  </a:lnTo>
                  <a:close/>
                  <a:moveTo>
                    <a:pt x="13808" y="7257"/>
                  </a:moveTo>
                  <a:lnTo>
                    <a:pt x="13811" y="7261"/>
                  </a:lnTo>
                  <a:lnTo>
                    <a:pt x="13776" y="7314"/>
                  </a:lnTo>
                  <a:lnTo>
                    <a:pt x="13773" y="7310"/>
                  </a:lnTo>
                  <a:lnTo>
                    <a:pt x="13808" y="7257"/>
                  </a:lnTo>
                  <a:close/>
                  <a:moveTo>
                    <a:pt x="28653" y="7620"/>
                  </a:moveTo>
                  <a:lnTo>
                    <a:pt x="28657" y="7633"/>
                  </a:lnTo>
                  <a:lnTo>
                    <a:pt x="28639" y="7644"/>
                  </a:lnTo>
                  <a:cubicBezTo>
                    <a:pt x="28636" y="7641"/>
                    <a:pt x="28635" y="7635"/>
                    <a:pt x="28635" y="7630"/>
                  </a:cubicBezTo>
                  <a:lnTo>
                    <a:pt x="28653" y="7620"/>
                  </a:lnTo>
                  <a:close/>
                  <a:moveTo>
                    <a:pt x="867" y="7554"/>
                  </a:moveTo>
                  <a:cubicBezTo>
                    <a:pt x="866" y="7569"/>
                    <a:pt x="866" y="7584"/>
                    <a:pt x="867" y="7601"/>
                  </a:cubicBezTo>
                  <a:lnTo>
                    <a:pt x="867" y="7652"/>
                  </a:lnTo>
                  <a:lnTo>
                    <a:pt x="858" y="7633"/>
                  </a:lnTo>
                  <a:lnTo>
                    <a:pt x="863" y="7591"/>
                  </a:lnTo>
                  <a:cubicBezTo>
                    <a:pt x="864" y="7595"/>
                    <a:pt x="865" y="7600"/>
                    <a:pt x="865" y="7601"/>
                  </a:cubicBezTo>
                  <a:cubicBezTo>
                    <a:pt x="865" y="7584"/>
                    <a:pt x="866" y="7569"/>
                    <a:pt x="867" y="7554"/>
                  </a:cubicBezTo>
                  <a:close/>
                  <a:moveTo>
                    <a:pt x="28711" y="7741"/>
                  </a:moveTo>
                  <a:lnTo>
                    <a:pt x="28713" y="7745"/>
                  </a:lnTo>
                  <a:lnTo>
                    <a:pt x="28658" y="7778"/>
                  </a:lnTo>
                  <a:lnTo>
                    <a:pt x="28657" y="7778"/>
                  </a:lnTo>
                  <a:lnTo>
                    <a:pt x="28657" y="7772"/>
                  </a:lnTo>
                  <a:lnTo>
                    <a:pt x="28711" y="7741"/>
                  </a:lnTo>
                  <a:close/>
                  <a:moveTo>
                    <a:pt x="28291" y="7851"/>
                  </a:moveTo>
                  <a:lnTo>
                    <a:pt x="28292" y="7856"/>
                  </a:lnTo>
                  <a:lnTo>
                    <a:pt x="28236" y="7888"/>
                  </a:lnTo>
                  <a:lnTo>
                    <a:pt x="28235" y="7883"/>
                  </a:lnTo>
                  <a:lnTo>
                    <a:pt x="28291" y="7851"/>
                  </a:lnTo>
                  <a:close/>
                  <a:moveTo>
                    <a:pt x="28288" y="7913"/>
                  </a:moveTo>
                  <a:lnTo>
                    <a:pt x="28292" y="7928"/>
                  </a:lnTo>
                  <a:lnTo>
                    <a:pt x="28274" y="7938"/>
                  </a:lnTo>
                  <a:lnTo>
                    <a:pt x="28270" y="7925"/>
                  </a:lnTo>
                  <a:lnTo>
                    <a:pt x="28288" y="7913"/>
                  </a:lnTo>
                  <a:close/>
                  <a:moveTo>
                    <a:pt x="473" y="7947"/>
                  </a:moveTo>
                  <a:cubicBezTo>
                    <a:pt x="477" y="7964"/>
                    <a:pt x="480" y="7984"/>
                    <a:pt x="484" y="8001"/>
                  </a:cubicBezTo>
                  <a:lnTo>
                    <a:pt x="459" y="8000"/>
                  </a:lnTo>
                  <a:lnTo>
                    <a:pt x="459" y="8001"/>
                  </a:lnTo>
                  <a:cubicBezTo>
                    <a:pt x="456" y="7989"/>
                    <a:pt x="455" y="7979"/>
                    <a:pt x="452" y="7969"/>
                  </a:cubicBezTo>
                  <a:lnTo>
                    <a:pt x="473" y="7947"/>
                  </a:lnTo>
                  <a:close/>
                  <a:moveTo>
                    <a:pt x="890" y="7911"/>
                  </a:moveTo>
                  <a:lnTo>
                    <a:pt x="910" y="8013"/>
                  </a:lnTo>
                  <a:lnTo>
                    <a:pt x="902" y="8017"/>
                  </a:lnTo>
                  <a:lnTo>
                    <a:pt x="879" y="7914"/>
                  </a:lnTo>
                  <a:lnTo>
                    <a:pt x="890" y="7911"/>
                  </a:lnTo>
                  <a:close/>
                  <a:moveTo>
                    <a:pt x="28326" y="8178"/>
                  </a:moveTo>
                  <a:lnTo>
                    <a:pt x="28329" y="8182"/>
                  </a:lnTo>
                  <a:lnTo>
                    <a:pt x="28273" y="8214"/>
                  </a:lnTo>
                  <a:lnTo>
                    <a:pt x="28272" y="8210"/>
                  </a:lnTo>
                  <a:lnTo>
                    <a:pt x="28326" y="8178"/>
                  </a:lnTo>
                  <a:close/>
                  <a:moveTo>
                    <a:pt x="27567" y="8316"/>
                  </a:moveTo>
                  <a:lnTo>
                    <a:pt x="27571" y="8331"/>
                  </a:lnTo>
                  <a:cubicBezTo>
                    <a:pt x="27565" y="8334"/>
                    <a:pt x="27559" y="8337"/>
                    <a:pt x="27554" y="8341"/>
                  </a:cubicBezTo>
                  <a:lnTo>
                    <a:pt x="27549" y="8326"/>
                  </a:lnTo>
                  <a:cubicBezTo>
                    <a:pt x="27555" y="8323"/>
                    <a:pt x="27561" y="8319"/>
                    <a:pt x="27567" y="8316"/>
                  </a:cubicBezTo>
                  <a:close/>
                  <a:moveTo>
                    <a:pt x="27205" y="8410"/>
                  </a:moveTo>
                  <a:lnTo>
                    <a:pt x="27211" y="8423"/>
                  </a:lnTo>
                  <a:lnTo>
                    <a:pt x="27192" y="8435"/>
                  </a:lnTo>
                  <a:lnTo>
                    <a:pt x="27187" y="8420"/>
                  </a:lnTo>
                  <a:lnTo>
                    <a:pt x="27205" y="8410"/>
                  </a:lnTo>
                  <a:close/>
                  <a:moveTo>
                    <a:pt x="1005" y="8357"/>
                  </a:moveTo>
                  <a:lnTo>
                    <a:pt x="1005" y="8357"/>
                  </a:lnTo>
                  <a:cubicBezTo>
                    <a:pt x="1010" y="8410"/>
                    <a:pt x="1016" y="8462"/>
                    <a:pt x="1020" y="8519"/>
                  </a:cubicBezTo>
                  <a:cubicBezTo>
                    <a:pt x="973" y="8412"/>
                    <a:pt x="992" y="8381"/>
                    <a:pt x="1005" y="8357"/>
                  </a:cubicBezTo>
                  <a:close/>
                  <a:moveTo>
                    <a:pt x="12728" y="8623"/>
                  </a:moveTo>
                  <a:lnTo>
                    <a:pt x="12746" y="8646"/>
                  </a:lnTo>
                  <a:lnTo>
                    <a:pt x="12725" y="8671"/>
                  </a:lnTo>
                  <a:lnTo>
                    <a:pt x="12707" y="8647"/>
                  </a:lnTo>
                  <a:lnTo>
                    <a:pt x="12728" y="8623"/>
                  </a:lnTo>
                  <a:close/>
                  <a:moveTo>
                    <a:pt x="970" y="8543"/>
                  </a:moveTo>
                  <a:cubicBezTo>
                    <a:pt x="984" y="8543"/>
                    <a:pt x="1028" y="8630"/>
                    <a:pt x="1073" y="8660"/>
                  </a:cubicBezTo>
                  <a:cubicBezTo>
                    <a:pt x="1066" y="8672"/>
                    <a:pt x="1059" y="8677"/>
                    <a:pt x="1051" y="8677"/>
                  </a:cubicBezTo>
                  <a:cubicBezTo>
                    <a:pt x="1027" y="8677"/>
                    <a:pt x="998" y="8635"/>
                    <a:pt x="971" y="8599"/>
                  </a:cubicBezTo>
                  <a:lnTo>
                    <a:pt x="971" y="8599"/>
                  </a:lnTo>
                  <a:cubicBezTo>
                    <a:pt x="964" y="8558"/>
                    <a:pt x="965" y="8543"/>
                    <a:pt x="970" y="8543"/>
                  </a:cubicBezTo>
                  <a:close/>
                  <a:moveTo>
                    <a:pt x="960" y="8645"/>
                  </a:moveTo>
                  <a:cubicBezTo>
                    <a:pt x="986" y="8702"/>
                    <a:pt x="974" y="8685"/>
                    <a:pt x="966" y="8690"/>
                  </a:cubicBezTo>
                  <a:lnTo>
                    <a:pt x="966" y="8690"/>
                  </a:lnTo>
                  <a:cubicBezTo>
                    <a:pt x="961" y="8667"/>
                    <a:pt x="959" y="8653"/>
                    <a:pt x="960" y="8645"/>
                  </a:cubicBezTo>
                  <a:close/>
                  <a:moveTo>
                    <a:pt x="708" y="8637"/>
                  </a:moveTo>
                  <a:lnTo>
                    <a:pt x="723" y="8699"/>
                  </a:lnTo>
                  <a:lnTo>
                    <a:pt x="718" y="8700"/>
                  </a:lnTo>
                  <a:lnTo>
                    <a:pt x="704" y="8637"/>
                  </a:lnTo>
                  <a:close/>
                  <a:moveTo>
                    <a:pt x="823" y="8718"/>
                  </a:moveTo>
                  <a:lnTo>
                    <a:pt x="829" y="8738"/>
                  </a:lnTo>
                  <a:cubicBezTo>
                    <a:pt x="826" y="8738"/>
                    <a:pt x="823" y="8737"/>
                    <a:pt x="821" y="8737"/>
                  </a:cubicBezTo>
                  <a:cubicBezTo>
                    <a:pt x="818" y="8737"/>
                    <a:pt x="815" y="8738"/>
                    <a:pt x="812" y="8738"/>
                  </a:cubicBezTo>
                  <a:cubicBezTo>
                    <a:pt x="811" y="8731"/>
                    <a:pt x="810" y="8725"/>
                    <a:pt x="808" y="8718"/>
                  </a:cubicBezTo>
                  <a:close/>
                  <a:moveTo>
                    <a:pt x="963" y="8685"/>
                  </a:moveTo>
                  <a:lnTo>
                    <a:pt x="966" y="8696"/>
                  </a:lnTo>
                  <a:lnTo>
                    <a:pt x="966" y="8696"/>
                  </a:lnTo>
                  <a:cubicBezTo>
                    <a:pt x="969" y="8739"/>
                    <a:pt x="962" y="8745"/>
                    <a:pt x="954" y="8748"/>
                  </a:cubicBezTo>
                  <a:lnTo>
                    <a:pt x="954" y="8748"/>
                  </a:lnTo>
                  <a:lnTo>
                    <a:pt x="940" y="8710"/>
                  </a:lnTo>
                  <a:lnTo>
                    <a:pt x="963" y="8685"/>
                  </a:lnTo>
                  <a:close/>
                  <a:moveTo>
                    <a:pt x="13072" y="8816"/>
                  </a:moveTo>
                  <a:lnTo>
                    <a:pt x="13072" y="8816"/>
                  </a:lnTo>
                  <a:cubicBezTo>
                    <a:pt x="13084" y="8818"/>
                    <a:pt x="13094" y="8821"/>
                    <a:pt x="13116" y="8824"/>
                  </a:cubicBezTo>
                  <a:cubicBezTo>
                    <a:pt x="13103" y="8885"/>
                    <a:pt x="13097" y="8913"/>
                    <a:pt x="13088" y="8956"/>
                  </a:cubicBezTo>
                  <a:cubicBezTo>
                    <a:pt x="13081" y="8893"/>
                    <a:pt x="13078" y="8865"/>
                    <a:pt x="13072" y="8816"/>
                  </a:cubicBezTo>
                  <a:close/>
                  <a:moveTo>
                    <a:pt x="13087" y="9016"/>
                  </a:moveTo>
                  <a:lnTo>
                    <a:pt x="13102" y="9019"/>
                  </a:lnTo>
                  <a:lnTo>
                    <a:pt x="13103" y="9041"/>
                  </a:lnTo>
                  <a:lnTo>
                    <a:pt x="13088" y="9038"/>
                  </a:lnTo>
                  <a:lnTo>
                    <a:pt x="13087" y="9016"/>
                  </a:lnTo>
                  <a:close/>
                  <a:moveTo>
                    <a:pt x="13262" y="9043"/>
                  </a:moveTo>
                  <a:lnTo>
                    <a:pt x="13277" y="9046"/>
                  </a:lnTo>
                  <a:lnTo>
                    <a:pt x="13278" y="9066"/>
                  </a:lnTo>
                  <a:lnTo>
                    <a:pt x="13264" y="9065"/>
                  </a:lnTo>
                  <a:lnTo>
                    <a:pt x="13262" y="9043"/>
                  </a:lnTo>
                  <a:close/>
                  <a:moveTo>
                    <a:pt x="26433" y="9043"/>
                  </a:moveTo>
                  <a:lnTo>
                    <a:pt x="26440" y="9052"/>
                  </a:lnTo>
                  <a:cubicBezTo>
                    <a:pt x="26409" y="9071"/>
                    <a:pt x="26378" y="9088"/>
                    <a:pt x="26349" y="9106"/>
                  </a:cubicBezTo>
                  <a:lnTo>
                    <a:pt x="26343" y="9100"/>
                  </a:lnTo>
                  <a:lnTo>
                    <a:pt x="26433" y="9043"/>
                  </a:lnTo>
                  <a:close/>
                  <a:moveTo>
                    <a:pt x="26266" y="9080"/>
                  </a:moveTo>
                  <a:cubicBezTo>
                    <a:pt x="26266" y="9081"/>
                    <a:pt x="26266" y="9083"/>
                    <a:pt x="26266" y="9084"/>
                  </a:cubicBezTo>
                  <a:lnTo>
                    <a:pt x="26212" y="9116"/>
                  </a:lnTo>
                  <a:lnTo>
                    <a:pt x="26210" y="9112"/>
                  </a:lnTo>
                  <a:lnTo>
                    <a:pt x="26266" y="9080"/>
                  </a:lnTo>
                  <a:close/>
                  <a:moveTo>
                    <a:pt x="12301" y="9078"/>
                  </a:moveTo>
                  <a:lnTo>
                    <a:pt x="12273" y="9124"/>
                  </a:lnTo>
                  <a:lnTo>
                    <a:pt x="12273" y="9124"/>
                  </a:lnTo>
                  <a:cubicBezTo>
                    <a:pt x="12271" y="9116"/>
                    <a:pt x="12278" y="9104"/>
                    <a:pt x="12285" y="9090"/>
                  </a:cubicBezTo>
                  <a:lnTo>
                    <a:pt x="12301" y="9078"/>
                  </a:lnTo>
                  <a:close/>
                  <a:moveTo>
                    <a:pt x="26068" y="9140"/>
                  </a:moveTo>
                  <a:lnTo>
                    <a:pt x="26072" y="9155"/>
                  </a:lnTo>
                  <a:lnTo>
                    <a:pt x="26053" y="9165"/>
                  </a:lnTo>
                  <a:lnTo>
                    <a:pt x="26049" y="9150"/>
                  </a:lnTo>
                  <a:lnTo>
                    <a:pt x="26068" y="9140"/>
                  </a:lnTo>
                  <a:close/>
                  <a:moveTo>
                    <a:pt x="12262" y="9134"/>
                  </a:moveTo>
                  <a:lnTo>
                    <a:pt x="12262" y="9134"/>
                  </a:lnTo>
                  <a:cubicBezTo>
                    <a:pt x="12265" y="9142"/>
                    <a:pt x="12258" y="9155"/>
                    <a:pt x="12250" y="9168"/>
                  </a:cubicBezTo>
                  <a:lnTo>
                    <a:pt x="12235" y="9180"/>
                  </a:lnTo>
                  <a:lnTo>
                    <a:pt x="12262" y="9134"/>
                  </a:lnTo>
                  <a:close/>
                  <a:moveTo>
                    <a:pt x="12254" y="9253"/>
                  </a:moveTo>
                  <a:lnTo>
                    <a:pt x="12263" y="9265"/>
                  </a:lnTo>
                  <a:lnTo>
                    <a:pt x="12248" y="9281"/>
                  </a:lnTo>
                  <a:lnTo>
                    <a:pt x="12240" y="9269"/>
                  </a:lnTo>
                  <a:lnTo>
                    <a:pt x="12254" y="9253"/>
                  </a:lnTo>
                  <a:close/>
                  <a:moveTo>
                    <a:pt x="745" y="9143"/>
                  </a:moveTo>
                  <a:cubicBezTo>
                    <a:pt x="762" y="9197"/>
                    <a:pt x="777" y="9253"/>
                    <a:pt x="799" y="9308"/>
                  </a:cubicBezTo>
                  <a:lnTo>
                    <a:pt x="786" y="9311"/>
                  </a:lnTo>
                  <a:cubicBezTo>
                    <a:pt x="767" y="9256"/>
                    <a:pt x="754" y="9200"/>
                    <a:pt x="737" y="9146"/>
                  </a:cubicBezTo>
                  <a:lnTo>
                    <a:pt x="745" y="9143"/>
                  </a:lnTo>
                  <a:close/>
                  <a:moveTo>
                    <a:pt x="11582" y="9341"/>
                  </a:moveTo>
                  <a:lnTo>
                    <a:pt x="11585" y="9346"/>
                  </a:lnTo>
                  <a:lnTo>
                    <a:pt x="11542" y="9391"/>
                  </a:lnTo>
                  <a:lnTo>
                    <a:pt x="11539" y="9387"/>
                  </a:lnTo>
                  <a:lnTo>
                    <a:pt x="11582" y="9341"/>
                  </a:lnTo>
                  <a:close/>
                  <a:moveTo>
                    <a:pt x="25709" y="9449"/>
                  </a:moveTo>
                  <a:lnTo>
                    <a:pt x="25713" y="9462"/>
                  </a:lnTo>
                  <a:lnTo>
                    <a:pt x="25694" y="9474"/>
                  </a:lnTo>
                  <a:lnTo>
                    <a:pt x="25690" y="9459"/>
                  </a:lnTo>
                  <a:lnTo>
                    <a:pt x="25709" y="9449"/>
                  </a:lnTo>
                  <a:close/>
                  <a:moveTo>
                    <a:pt x="12178" y="9471"/>
                  </a:moveTo>
                  <a:lnTo>
                    <a:pt x="12207" y="9474"/>
                  </a:lnTo>
                  <a:lnTo>
                    <a:pt x="12170" y="9517"/>
                  </a:lnTo>
                  <a:lnTo>
                    <a:pt x="12156" y="9496"/>
                  </a:lnTo>
                  <a:lnTo>
                    <a:pt x="12157" y="9496"/>
                  </a:lnTo>
                  <a:lnTo>
                    <a:pt x="12178" y="9471"/>
                  </a:lnTo>
                  <a:close/>
                  <a:moveTo>
                    <a:pt x="25532" y="9483"/>
                  </a:moveTo>
                  <a:cubicBezTo>
                    <a:pt x="25541" y="9490"/>
                    <a:pt x="25547" y="9496"/>
                    <a:pt x="25560" y="9509"/>
                  </a:cubicBezTo>
                  <a:cubicBezTo>
                    <a:pt x="25512" y="9525"/>
                    <a:pt x="25482" y="9535"/>
                    <a:pt x="25451" y="9545"/>
                  </a:cubicBezTo>
                  <a:lnTo>
                    <a:pt x="25451" y="9545"/>
                  </a:lnTo>
                  <a:cubicBezTo>
                    <a:pt x="25468" y="9524"/>
                    <a:pt x="25496" y="9507"/>
                    <a:pt x="25532" y="9483"/>
                  </a:cubicBezTo>
                  <a:close/>
                  <a:moveTo>
                    <a:pt x="25428" y="9561"/>
                  </a:moveTo>
                  <a:cubicBezTo>
                    <a:pt x="25428" y="9570"/>
                    <a:pt x="25419" y="9578"/>
                    <a:pt x="25410" y="9587"/>
                  </a:cubicBezTo>
                  <a:cubicBezTo>
                    <a:pt x="25404" y="9589"/>
                    <a:pt x="25397" y="9592"/>
                    <a:pt x="25391" y="9593"/>
                  </a:cubicBezTo>
                  <a:lnTo>
                    <a:pt x="25428" y="9561"/>
                  </a:lnTo>
                  <a:close/>
                  <a:moveTo>
                    <a:pt x="25306" y="9617"/>
                  </a:moveTo>
                  <a:lnTo>
                    <a:pt x="25310" y="9630"/>
                  </a:lnTo>
                  <a:lnTo>
                    <a:pt x="25291" y="9640"/>
                  </a:lnTo>
                  <a:lnTo>
                    <a:pt x="25286" y="9627"/>
                  </a:lnTo>
                  <a:lnTo>
                    <a:pt x="25306" y="9617"/>
                  </a:lnTo>
                  <a:close/>
                  <a:moveTo>
                    <a:pt x="25507" y="9569"/>
                  </a:moveTo>
                  <a:lnTo>
                    <a:pt x="25509" y="9577"/>
                  </a:lnTo>
                  <a:cubicBezTo>
                    <a:pt x="25472" y="9597"/>
                    <a:pt x="25436" y="9618"/>
                    <a:pt x="25398" y="9640"/>
                  </a:cubicBezTo>
                  <a:lnTo>
                    <a:pt x="25397" y="9633"/>
                  </a:lnTo>
                  <a:lnTo>
                    <a:pt x="25507" y="9569"/>
                  </a:lnTo>
                  <a:close/>
                  <a:moveTo>
                    <a:pt x="25041" y="9742"/>
                  </a:moveTo>
                  <a:lnTo>
                    <a:pt x="25042" y="9746"/>
                  </a:lnTo>
                  <a:lnTo>
                    <a:pt x="24988" y="9778"/>
                  </a:lnTo>
                  <a:lnTo>
                    <a:pt x="24986" y="9774"/>
                  </a:lnTo>
                  <a:lnTo>
                    <a:pt x="25041" y="9742"/>
                  </a:lnTo>
                  <a:close/>
                  <a:moveTo>
                    <a:pt x="13215" y="9703"/>
                  </a:moveTo>
                  <a:lnTo>
                    <a:pt x="13230" y="9745"/>
                  </a:lnTo>
                  <a:cubicBezTo>
                    <a:pt x="13228" y="9774"/>
                    <a:pt x="13228" y="9812"/>
                    <a:pt x="13224" y="9830"/>
                  </a:cubicBezTo>
                  <a:cubicBezTo>
                    <a:pt x="13222" y="9835"/>
                    <a:pt x="13220" y="9836"/>
                    <a:pt x="13216" y="9836"/>
                  </a:cubicBezTo>
                  <a:cubicBezTo>
                    <a:pt x="13210" y="9836"/>
                    <a:pt x="13199" y="9831"/>
                    <a:pt x="13184" y="9830"/>
                  </a:cubicBezTo>
                  <a:cubicBezTo>
                    <a:pt x="13200" y="9765"/>
                    <a:pt x="13208" y="9734"/>
                    <a:pt x="13215" y="9703"/>
                  </a:cubicBezTo>
                  <a:close/>
                  <a:moveTo>
                    <a:pt x="24851" y="9830"/>
                  </a:moveTo>
                  <a:lnTo>
                    <a:pt x="24855" y="9843"/>
                  </a:lnTo>
                  <a:lnTo>
                    <a:pt x="24855" y="9843"/>
                  </a:lnTo>
                  <a:lnTo>
                    <a:pt x="24838" y="9855"/>
                  </a:lnTo>
                  <a:lnTo>
                    <a:pt x="24833" y="9840"/>
                  </a:lnTo>
                  <a:lnTo>
                    <a:pt x="24851" y="9830"/>
                  </a:lnTo>
                  <a:close/>
                  <a:moveTo>
                    <a:pt x="11597" y="9806"/>
                  </a:moveTo>
                  <a:cubicBezTo>
                    <a:pt x="11597" y="9808"/>
                    <a:pt x="11598" y="9809"/>
                    <a:pt x="11598" y="9811"/>
                  </a:cubicBezTo>
                  <a:lnTo>
                    <a:pt x="11554" y="9856"/>
                  </a:lnTo>
                  <a:lnTo>
                    <a:pt x="11552" y="9852"/>
                  </a:lnTo>
                  <a:lnTo>
                    <a:pt x="11597" y="9806"/>
                  </a:lnTo>
                  <a:close/>
                  <a:moveTo>
                    <a:pt x="25020" y="9886"/>
                  </a:moveTo>
                  <a:cubicBezTo>
                    <a:pt x="25022" y="9887"/>
                    <a:pt x="25022" y="9889"/>
                    <a:pt x="25022" y="9892"/>
                  </a:cubicBezTo>
                  <a:cubicBezTo>
                    <a:pt x="25004" y="9902"/>
                    <a:pt x="24985" y="9912"/>
                    <a:pt x="24967" y="9923"/>
                  </a:cubicBezTo>
                  <a:cubicBezTo>
                    <a:pt x="24967" y="9921"/>
                    <a:pt x="24966" y="9920"/>
                    <a:pt x="24966" y="9918"/>
                  </a:cubicBezTo>
                  <a:lnTo>
                    <a:pt x="25020" y="9886"/>
                  </a:lnTo>
                  <a:close/>
                  <a:moveTo>
                    <a:pt x="13318" y="9931"/>
                  </a:moveTo>
                  <a:lnTo>
                    <a:pt x="13321" y="9952"/>
                  </a:lnTo>
                  <a:lnTo>
                    <a:pt x="13306" y="9953"/>
                  </a:lnTo>
                  <a:lnTo>
                    <a:pt x="13303" y="9931"/>
                  </a:lnTo>
                  <a:close/>
                  <a:moveTo>
                    <a:pt x="13753" y="9874"/>
                  </a:moveTo>
                  <a:lnTo>
                    <a:pt x="13778" y="9974"/>
                  </a:lnTo>
                  <a:lnTo>
                    <a:pt x="13767" y="9977"/>
                  </a:lnTo>
                  <a:lnTo>
                    <a:pt x="13748" y="9877"/>
                  </a:lnTo>
                  <a:lnTo>
                    <a:pt x="13753" y="9874"/>
                  </a:lnTo>
                  <a:close/>
                  <a:moveTo>
                    <a:pt x="24646" y="9969"/>
                  </a:moveTo>
                  <a:lnTo>
                    <a:pt x="24651" y="9973"/>
                  </a:lnTo>
                  <a:lnTo>
                    <a:pt x="24561" y="10031"/>
                  </a:lnTo>
                  <a:lnTo>
                    <a:pt x="24554" y="10021"/>
                  </a:lnTo>
                  <a:lnTo>
                    <a:pt x="24646" y="9969"/>
                  </a:lnTo>
                  <a:close/>
                  <a:moveTo>
                    <a:pt x="11526" y="10045"/>
                  </a:moveTo>
                  <a:lnTo>
                    <a:pt x="11529" y="10049"/>
                  </a:lnTo>
                  <a:lnTo>
                    <a:pt x="11483" y="10095"/>
                  </a:lnTo>
                  <a:cubicBezTo>
                    <a:pt x="11482" y="10093"/>
                    <a:pt x="11482" y="10092"/>
                    <a:pt x="11480" y="10090"/>
                  </a:cubicBezTo>
                  <a:lnTo>
                    <a:pt x="11526" y="10045"/>
                  </a:lnTo>
                  <a:close/>
                  <a:moveTo>
                    <a:pt x="24474" y="10062"/>
                  </a:moveTo>
                  <a:lnTo>
                    <a:pt x="24482" y="10073"/>
                  </a:lnTo>
                  <a:lnTo>
                    <a:pt x="24389" y="10126"/>
                  </a:lnTo>
                  <a:cubicBezTo>
                    <a:pt x="24387" y="10124"/>
                    <a:pt x="24386" y="10123"/>
                    <a:pt x="24383" y="10121"/>
                  </a:cubicBezTo>
                  <a:lnTo>
                    <a:pt x="24474" y="10062"/>
                  </a:lnTo>
                  <a:close/>
                  <a:moveTo>
                    <a:pt x="25179" y="10133"/>
                  </a:moveTo>
                  <a:lnTo>
                    <a:pt x="25179" y="10133"/>
                  </a:lnTo>
                  <a:cubicBezTo>
                    <a:pt x="25133" y="10162"/>
                    <a:pt x="25108" y="10177"/>
                    <a:pt x="25073" y="10201"/>
                  </a:cubicBezTo>
                  <a:cubicBezTo>
                    <a:pt x="25064" y="10196"/>
                    <a:pt x="25055" y="10192"/>
                    <a:pt x="25027" y="10180"/>
                  </a:cubicBezTo>
                  <a:cubicBezTo>
                    <a:pt x="25103" y="10157"/>
                    <a:pt x="25133" y="10148"/>
                    <a:pt x="25179" y="10133"/>
                  </a:cubicBezTo>
                  <a:close/>
                  <a:moveTo>
                    <a:pt x="11463" y="10221"/>
                  </a:moveTo>
                  <a:lnTo>
                    <a:pt x="11472" y="10234"/>
                  </a:lnTo>
                  <a:lnTo>
                    <a:pt x="11455" y="10249"/>
                  </a:lnTo>
                  <a:lnTo>
                    <a:pt x="11448" y="10236"/>
                  </a:lnTo>
                  <a:lnTo>
                    <a:pt x="11463" y="10221"/>
                  </a:lnTo>
                  <a:close/>
                  <a:moveTo>
                    <a:pt x="24435" y="10126"/>
                  </a:moveTo>
                  <a:lnTo>
                    <a:pt x="24435" y="10126"/>
                  </a:lnTo>
                  <a:cubicBezTo>
                    <a:pt x="24417" y="10149"/>
                    <a:pt x="24401" y="10171"/>
                    <a:pt x="24382" y="10196"/>
                  </a:cubicBezTo>
                  <a:cubicBezTo>
                    <a:pt x="24311" y="10212"/>
                    <a:pt x="24239" y="10230"/>
                    <a:pt x="24157" y="10249"/>
                  </a:cubicBezTo>
                  <a:cubicBezTo>
                    <a:pt x="24207" y="10221"/>
                    <a:pt x="24249" y="10196"/>
                    <a:pt x="24305" y="10164"/>
                  </a:cubicBezTo>
                  <a:lnTo>
                    <a:pt x="24307" y="10164"/>
                  </a:lnTo>
                  <a:cubicBezTo>
                    <a:pt x="24312" y="10165"/>
                    <a:pt x="24326" y="10167"/>
                    <a:pt x="24339" y="10170"/>
                  </a:cubicBezTo>
                  <a:cubicBezTo>
                    <a:pt x="24370" y="10155"/>
                    <a:pt x="24404" y="10140"/>
                    <a:pt x="24435" y="10126"/>
                  </a:cubicBezTo>
                  <a:close/>
                  <a:moveTo>
                    <a:pt x="13284" y="10095"/>
                  </a:moveTo>
                  <a:lnTo>
                    <a:pt x="13302" y="10137"/>
                  </a:lnTo>
                  <a:cubicBezTo>
                    <a:pt x="13303" y="10173"/>
                    <a:pt x="13305" y="10208"/>
                    <a:pt x="13306" y="10274"/>
                  </a:cubicBezTo>
                  <a:cubicBezTo>
                    <a:pt x="13286" y="10193"/>
                    <a:pt x="13277" y="10158"/>
                    <a:pt x="13265" y="10114"/>
                  </a:cubicBezTo>
                  <a:cubicBezTo>
                    <a:pt x="13274" y="10106"/>
                    <a:pt x="13278" y="10101"/>
                    <a:pt x="13284" y="10095"/>
                  </a:cubicBezTo>
                  <a:close/>
                  <a:moveTo>
                    <a:pt x="11314" y="10329"/>
                  </a:moveTo>
                  <a:lnTo>
                    <a:pt x="11329" y="10354"/>
                  </a:lnTo>
                  <a:lnTo>
                    <a:pt x="11305" y="10376"/>
                  </a:lnTo>
                  <a:lnTo>
                    <a:pt x="11291" y="10351"/>
                  </a:lnTo>
                  <a:lnTo>
                    <a:pt x="11314" y="10329"/>
                  </a:lnTo>
                  <a:close/>
                  <a:moveTo>
                    <a:pt x="24098" y="10299"/>
                  </a:moveTo>
                  <a:lnTo>
                    <a:pt x="24102" y="10305"/>
                  </a:lnTo>
                  <a:lnTo>
                    <a:pt x="23959" y="10393"/>
                  </a:lnTo>
                  <a:lnTo>
                    <a:pt x="23951" y="10385"/>
                  </a:lnTo>
                  <a:lnTo>
                    <a:pt x="24098" y="10299"/>
                  </a:lnTo>
                  <a:close/>
                  <a:moveTo>
                    <a:pt x="11180" y="10395"/>
                  </a:moveTo>
                  <a:cubicBezTo>
                    <a:pt x="11158" y="10451"/>
                    <a:pt x="11143" y="10489"/>
                    <a:pt x="11126" y="10532"/>
                  </a:cubicBezTo>
                  <a:cubicBezTo>
                    <a:pt x="11088" y="10549"/>
                    <a:pt x="11057" y="10566"/>
                    <a:pt x="11014" y="10586"/>
                  </a:cubicBezTo>
                  <a:cubicBezTo>
                    <a:pt x="11070" y="10521"/>
                    <a:pt x="11113" y="10474"/>
                    <a:pt x="11180" y="10395"/>
                  </a:cubicBezTo>
                  <a:close/>
                  <a:moveTo>
                    <a:pt x="23659" y="10598"/>
                  </a:moveTo>
                  <a:lnTo>
                    <a:pt x="23664" y="10611"/>
                  </a:lnTo>
                  <a:lnTo>
                    <a:pt x="23645" y="10621"/>
                  </a:lnTo>
                  <a:lnTo>
                    <a:pt x="23640" y="10608"/>
                  </a:lnTo>
                  <a:lnTo>
                    <a:pt x="23659" y="10598"/>
                  </a:lnTo>
                  <a:close/>
                  <a:moveTo>
                    <a:pt x="1223" y="10599"/>
                  </a:moveTo>
                  <a:cubicBezTo>
                    <a:pt x="1233" y="10618"/>
                    <a:pt x="1242" y="10638"/>
                    <a:pt x="1252" y="10658"/>
                  </a:cubicBezTo>
                  <a:lnTo>
                    <a:pt x="1248" y="10660"/>
                  </a:lnTo>
                  <a:lnTo>
                    <a:pt x="1219" y="10601"/>
                  </a:lnTo>
                  <a:lnTo>
                    <a:pt x="1223" y="10599"/>
                  </a:lnTo>
                  <a:close/>
                  <a:moveTo>
                    <a:pt x="13715" y="10676"/>
                  </a:moveTo>
                  <a:lnTo>
                    <a:pt x="13721" y="10696"/>
                  </a:lnTo>
                  <a:cubicBezTo>
                    <a:pt x="13717" y="10696"/>
                    <a:pt x="13711" y="10696"/>
                    <a:pt x="13706" y="10698"/>
                  </a:cubicBezTo>
                  <a:lnTo>
                    <a:pt x="13700" y="10677"/>
                  </a:lnTo>
                  <a:lnTo>
                    <a:pt x="13715" y="10676"/>
                  </a:lnTo>
                  <a:close/>
                  <a:moveTo>
                    <a:pt x="1354" y="10698"/>
                  </a:moveTo>
                  <a:lnTo>
                    <a:pt x="1382" y="10757"/>
                  </a:lnTo>
                  <a:lnTo>
                    <a:pt x="1377" y="10758"/>
                  </a:lnTo>
                  <a:lnTo>
                    <a:pt x="1348" y="10699"/>
                  </a:lnTo>
                  <a:cubicBezTo>
                    <a:pt x="1351" y="10699"/>
                    <a:pt x="1351" y="10699"/>
                    <a:pt x="1354" y="10698"/>
                  </a:cubicBezTo>
                  <a:close/>
                  <a:moveTo>
                    <a:pt x="13458" y="10732"/>
                  </a:moveTo>
                  <a:lnTo>
                    <a:pt x="13475" y="10788"/>
                  </a:lnTo>
                  <a:lnTo>
                    <a:pt x="13450" y="10788"/>
                  </a:lnTo>
                  <a:cubicBezTo>
                    <a:pt x="13447" y="10779"/>
                    <a:pt x="13444" y="10769"/>
                    <a:pt x="13442" y="10758"/>
                  </a:cubicBezTo>
                  <a:lnTo>
                    <a:pt x="13458" y="10732"/>
                  </a:lnTo>
                  <a:close/>
                  <a:moveTo>
                    <a:pt x="9915" y="10914"/>
                  </a:moveTo>
                  <a:lnTo>
                    <a:pt x="9915" y="10914"/>
                  </a:lnTo>
                  <a:cubicBezTo>
                    <a:pt x="9880" y="10935"/>
                    <a:pt x="9851" y="10952"/>
                    <a:pt x="9829" y="10965"/>
                  </a:cubicBezTo>
                  <a:lnTo>
                    <a:pt x="9829" y="10965"/>
                  </a:lnTo>
                  <a:cubicBezTo>
                    <a:pt x="9838" y="10956"/>
                    <a:pt x="9848" y="10948"/>
                    <a:pt x="9858" y="10939"/>
                  </a:cubicBezTo>
                  <a:cubicBezTo>
                    <a:pt x="9865" y="10932"/>
                    <a:pt x="9877" y="10930"/>
                    <a:pt x="9915" y="10914"/>
                  </a:cubicBezTo>
                  <a:close/>
                  <a:moveTo>
                    <a:pt x="9821" y="10978"/>
                  </a:moveTo>
                  <a:cubicBezTo>
                    <a:pt x="9822" y="10978"/>
                    <a:pt x="9806" y="10988"/>
                    <a:pt x="9791" y="10998"/>
                  </a:cubicBezTo>
                  <a:cubicBezTo>
                    <a:pt x="9793" y="10996"/>
                    <a:pt x="9795" y="10995"/>
                    <a:pt x="9797" y="10993"/>
                  </a:cubicBezTo>
                  <a:lnTo>
                    <a:pt x="9797" y="10993"/>
                  </a:lnTo>
                  <a:cubicBezTo>
                    <a:pt x="9814" y="10982"/>
                    <a:pt x="9821" y="10978"/>
                    <a:pt x="9821" y="10978"/>
                  </a:cubicBezTo>
                  <a:close/>
                  <a:moveTo>
                    <a:pt x="9762" y="10977"/>
                  </a:moveTo>
                  <a:lnTo>
                    <a:pt x="9788" y="10987"/>
                  </a:lnTo>
                  <a:lnTo>
                    <a:pt x="9788" y="10987"/>
                  </a:lnTo>
                  <a:cubicBezTo>
                    <a:pt x="9759" y="11002"/>
                    <a:pt x="9745" y="11006"/>
                    <a:pt x="9739" y="11006"/>
                  </a:cubicBezTo>
                  <a:cubicBezTo>
                    <a:pt x="9734" y="11006"/>
                    <a:pt x="9733" y="11004"/>
                    <a:pt x="9731" y="11002"/>
                  </a:cubicBezTo>
                  <a:lnTo>
                    <a:pt x="9762" y="10977"/>
                  </a:lnTo>
                  <a:close/>
                  <a:moveTo>
                    <a:pt x="13480" y="10991"/>
                  </a:moveTo>
                  <a:lnTo>
                    <a:pt x="13502" y="11054"/>
                  </a:lnTo>
                  <a:lnTo>
                    <a:pt x="13496" y="11055"/>
                  </a:lnTo>
                  <a:lnTo>
                    <a:pt x="13475" y="10992"/>
                  </a:lnTo>
                  <a:lnTo>
                    <a:pt x="13480" y="10991"/>
                  </a:lnTo>
                  <a:close/>
                  <a:moveTo>
                    <a:pt x="10515" y="11110"/>
                  </a:moveTo>
                  <a:lnTo>
                    <a:pt x="10546" y="11120"/>
                  </a:lnTo>
                  <a:cubicBezTo>
                    <a:pt x="10534" y="11131"/>
                    <a:pt x="10521" y="11141"/>
                    <a:pt x="10523" y="11141"/>
                  </a:cubicBezTo>
                  <a:cubicBezTo>
                    <a:pt x="10523" y="11141"/>
                    <a:pt x="10523" y="11141"/>
                    <a:pt x="10523" y="11141"/>
                  </a:cubicBezTo>
                  <a:lnTo>
                    <a:pt x="10523" y="11141"/>
                  </a:lnTo>
                  <a:cubicBezTo>
                    <a:pt x="10513" y="11145"/>
                    <a:pt x="10506" y="11146"/>
                    <a:pt x="10501" y="11146"/>
                  </a:cubicBezTo>
                  <a:cubicBezTo>
                    <a:pt x="10492" y="11146"/>
                    <a:pt x="10487" y="11142"/>
                    <a:pt x="10483" y="11138"/>
                  </a:cubicBezTo>
                  <a:cubicBezTo>
                    <a:pt x="10493" y="11129"/>
                    <a:pt x="10505" y="11120"/>
                    <a:pt x="10515" y="11110"/>
                  </a:cubicBezTo>
                  <a:close/>
                  <a:moveTo>
                    <a:pt x="22543" y="11194"/>
                  </a:moveTo>
                  <a:lnTo>
                    <a:pt x="22546" y="11207"/>
                  </a:lnTo>
                  <a:lnTo>
                    <a:pt x="22528" y="11217"/>
                  </a:lnTo>
                  <a:lnTo>
                    <a:pt x="22523" y="11203"/>
                  </a:lnTo>
                  <a:lnTo>
                    <a:pt x="22543" y="11194"/>
                  </a:lnTo>
                  <a:close/>
                  <a:moveTo>
                    <a:pt x="22725" y="11189"/>
                  </a:moveTo>
                  <a:lnTo>
                    <a:pt x="22725" y="11191"/>
                  </a:lnTo>
                  <a:cubicBezTo>
                    <a:pt x="22707" y="11208"/>
                    <a:pt x="22688" y="11231"/>
                    <a:pt x="22662" y="11258"/>
                  </a:cubicBezTo>
                  <a:cubicBezTo>
                    <a:pt x="22653" y="11253"/>
                    <a:pt x="22646" y="11250"/>
                    <a:pt x="22634" y="11241"/>
                  </a:cubicBezTo>
                  <a:cubicBezTo>
                    <a:pt x="22685" y="11213"/>
                    <a:pt x="22709" y="11200"/>
                    <a:pt x="22725" y="11189"/>
                  </a:cubicBezTo>
                  <a:close/>
                  <a:moveTo>
                    <a:pt x="1647" y="11276"/>
                  </a:moveTo>
                  <a:lnTo>
                    <a:pt x="1685" y="11329"/>
                  </a:lnTo>
                  <a:cubicBezTo>
                    <a:pt x="1683" y="11329"/>
                    <a:pt x="1682" y="11331"/>
                    <a:pt x="1681" y="11331"/>
                  </a:cubicBezTo>
                  <a:lnTo>
                    <a:pt x="1641" y="11278"/>
                  </a:lnTo>
                  <a:lnTo>
                    <a:pt x="1647" y="11276"/>
                  </a:lnTo>
                  <a:close/>
                  <a:moveTo>
                    <a:pt x="9971" y="11414"/>
                  </a:moveTo>
                  <a:lnTo>
                    <a:pt x="9981" y="11438"/>
                  </a:lnTo>
                  <a:lnTo>
                    <a:pt x="9956" y="11457"/>
                  </a:lnTo>
                  <a:lnTo>
                    <a:pt x="9927" y="11450"/>
                  </a:lnTo>
                  <a:lnTo>
                    <a:pt x="9971" y="11414"/>
                  </a:lnTo>
                  <a:close/>
                  <a:moveTo>
                    <a:pt x="1657" y="11404"/>
                  </a:moveTo>
                  <a:cubicBezTo>
                    <a:pt x="1689" y="11447"/>
                    <a:pt x="1707" y="11470"/>
                    <a:pt x="1733" y="11506"/>
                  </a:cubicBezTo>
                  <a:cubicBezTo>
                    <a:pt x="1704" y="11489"/>
                    <a:pt x="1678" y="11475"/>
                    <a:pt x="1630" y="11448"/>
                  </a:cubicBezTo>
                  <a:cubicBezTo>
                    <a:pt x="1642" y="11429"/>
                    <a:pt x="1650" y="11417"/>
                    <a:pt x="1657" y="11404"/>
                  </a:cubicBezTo>
                  <a:close/>
                  <a:moveTo>
                    <a:pt x="9780" y="11579"/>
                  </a:moveTo>
                  <a:lnTo>
                    <a:pt x="9781" y="11584"/>
                  </a:lnTo>
                  <a:lnTo>
                    <a:pt x="9728" y="11620"/>
                  </a:lnTo>
                  <a:lnTo>
                    <a:pt x="9727" y="11616"/>
                  </a:lnTo>
                  <a:lnTo>
                    <a:pt x="9780" y="11579"/>
                  </a:lnTo>
                  <a:close/>
                  <a:moveTo>
                    <a:pt x="9634" y="11654"/>
                  </a:moveTo>
                  <a:cubicBezTo>
                    <a:pt x="9678" y="11656"/>
                    <a:pt x="9712" y="11656"/>
                    <a:pt x="9759" y="11657"/>
                  </a:cubicBezTo>
                  <a:cubicBezTo>
                    <a:pt x="9690" y="11706"/>
                    <a:pt x="9649" y="11735"/>
                    <a:pt x="9608" y="11765"/>
                  </a:cubicBezTo>
                  <a:cubicBezTo>
                    <a:pt x="9616" y="11731"/>
                    <a:pt x="9624" y="11697"/>
                    <a:pt x="9634" y="11654"/>
                  </a:cubicBezTo>
                  <a:close/>
                  <a:moveTo>
                    <a:pt x="2034" y="11832"/>
                  </a:moveTo>
                  <a:lnTo>
                    <a:pt x="2048" y="11850"/>
                  </a:lnTo>
                  <a:lnTo>
                    <a:pt x="2035" y="11856"/>
                  </a:lnTo>
                  <a:lnTo>
                    <a:pt x="2020" y="11840"/>
                  </a:lnTo>
                  <a:lnTo>
                    <a:pt x="2034" y="11832"/>
                  </a:lnTo>
                  <a:close/>
                  <a:moveTo>
                    <a:pt x="9477" y="11843"/>
                  </a:moveTo>
                  <a:lnTo>
                    <a:pt x="9480" y="11847"/>
                  </a:lnTo>
                  <a:lnTo>
                    <a:pt x="9425" y="11884"/>
                  </a:lnTo>
                  <a:lnTo>
                    <a:pt x="9424" y="11879"/>
                  </a:lnTo>
                  <a:lnTo>
                    <a:pt x="9477" y="11843"/>
                  </a:lnTo>
                  <a:close/>
                  <a:moveTo>
                    <a:pt x="2232" y="11843"/>
                  </a:moveTo>
                  <a:lnTo>
                    <a:pt x="2272" y="11884"/>
                  </a:lnTo>
                  <a:lnTo>
                    <a:pt x="2250" y="11896"/>
                  </a:lnTo>
                  <a:lnTo>
                    <a:pt x="2228" y="11872"/>
                  </a:lnTo>
                  <a:lnTo>
                    <a:pt x="2232" y="11843"/>
                  </a:lnTo>
                  <a:close/>
                  <a:moveTo>
                    <a:pt x="14071" y="12009"/>
                  </a:moveTo>
                  <a:lnTo>
                    <a:pt x="14083" y="12028"/>
                  </a:lnTo>
                  <a:lnTo>
                    <a:pt x="14070" y="12032"/>
                  </a:lnTo>
                  <a:lnTo>
                    <a:pt x="14057" y="12013"/>
                  </a:lnTo>
                  <a:lnTo>
                    <a:pt x="14071" y="12009"/>
                  </a:lnTo>
                  <a:close/>
                  <a:moveTo>
                    <a:pt x="9315" y="12015"/>
                  </a:moveTo>
                  <a:lnTo>
                    <a:pt x="9321" y="12028"/>
                  </a:lnTo>
                  <a:lnTo>
                    <a:pt x="9301" y="12040"/>
                  </a:lnTo>
                  <a:lnTo>
                    <a:pt x="9297" y="12025"/>
                  </a:lnTo>
                  <a:cubicBezTo>
                    <a:pt x="9303" y="12022"/>
                    <a:pt x="9309" y="12018"/>
                    <a:pt x="9315" y="12015"/>
                  </a:cubicBezTo>
                  <a:close/>
                  <a:moveTo>
                    <a:pt x="14389" y="12001"/>
                  </a:moveTo>
                  <a:lnTo>
                    <a:pt x="14423" y="12053"/>
                  </a:lnTo>
                  <a:lnTo>
                    <a:pt x="14418" y="12054"/>
                  </a:lnTo>
                  <a:cubicBezTo>
                    <a:pt x="14407" y="12038"/>
                    <a:pt x="14396" y="12021"/>
                    <a:pt x="14385" y="12003"/>
                  </a:cubicBezTo>
                  <a:lnTo>
                    <a:pt x="14389" y="12001"/>
                  </a:lnTo>
                  <a:close/>
                  <a:moveTo>
                    <a:pt x="14107" y="11903"/>
                  </a:moveTo>
                  <a:cubicBezTo>
                    <a:pt x="14142" y="11966"/>
                    <a:pt x="14176" y="12013"/>
                    <a:pt x="14233" y="12099"/>
                  </a:cubicBezTo>
                  <a:cubicBezTo>
                    <a:pt x="14174" y="12032"/>
                    <a:pt x="14134" y="11996"/>
                    <a:pt x="14087" y="11937"/>
                  </a:cubicBezTo>
                  <a:cubicBezTo>
                    <a:pt x="14096" y="11922"/>
                    <a:pt x="14101" y="11913"/>
                    <a:pt x="14107" y="11903"/>
                  </a:cubicBezTo>
                  <a:close/>
                  <a:moveTo>
                    <a:pt x="2328" y="12097"/>
                  </a:moveTo>
                  <a:lnTo>
                    <a:pt x="2376" y="12127"/>
                  </a:lnTo>
                  <a:lnTo>
                    <a:pt x="2376" y="12127"/>
                  </a:lnTo>
                  <a:cubicBezTo>
                    <a:pt x="2376" y="12127"/>
                    <a:pt x="2375" y="12127"/>
                    <a:pt x="2374" y="12127"/>
                  </a:cubicBezTo>
                  <a:cubicBezTo>
                    <a:pt x="2366" y="12127"/>
                    <a:pt x="2353" y="12121"/>
                    <a:pt x="2340" y="12113"/>
                  </a:cubicBezTo>
                  <a:lnTo>
                    <a:pt x="2328" y="12097"/>
                  </a:lnTo>
                  <a:close/>
                  <a:moveTo>
                    <a:pt x="2389" y="12138"/>
                  </a:moveTo>
                  <a:cubicBezTo>
                    <a:pt x="2397" y="12138"/>
                    <a:pt x="2410" y="12144"/>
                    <a:pt x="2422" y="12150"/>
                  </a:cubicBezTo>
                  <a:lnTo>
                    <a:pt x="2434" y="12166"/>
                  </a:lnTo>
                  <a:lnTo>
                    <a:pt x="2434" y="12166"/>
                  </a:lnTo>
                  <a:lnTo>
                    <a:pt x="2387" y="12138"/>
                  </a:lnTo>
                  <a:lnTo>
                    <a:pt x="2387" y="12138"/>
                  </a:lnTo>
                  <a:cubicBezTo>
                    <a:pt x="2388" y="12138"/>
                    <a:pt x="2388" y="12138"/>
                    <a:pt x="2389" y="12138"/>
                  </a:cubicBezTo>
                  <a:close/>
                  <a:moveTo>
                    <a:pt x="8625" y="12278"/>
                  </a:moveTo>
                  <a:lnTo>
                    <a:pt x="8626" y="12285"/>
                  </a:lnTo>
                  <a:lnTo>
                    <a:pt x="8513" y="12347"/>
                  </a:lnTo>
                  <a:lnTo>
                    <a:pt x="8510" y="12340"/>
                  </a:lnTo>
                  <a:lnTo>
                    <a:pt x="8625" y="12278"/>
                  </a:lnTo>
                  <a:close/>
                  <a:moveTo>
                    <a:pt x="7679" y="12290"/>
                  </a:moveTo>
                  <a:cubicBezTo>
                    <a:pt x="7679" y="12293"/>
                    <a:pt x="7680" y="12294"/>
                    <a:pt x="7680" y="12297"/>
                  </a:cubicBezTo>
                  <a:cubicBezTo>
                    <a:pt x="7623" y="12319"/>
                    <a:pt x="7567" y="12343"/>
                    <a:pt x="7510" y="12366"/>
                  </a:cubicBezTo>
                  <a:cubicBezTo>
                    <a:pt x="7510" y="12363"/>
                    <a:pt x="7510" y="12362"/>
                    <a:pt x="7510" y="12359"/>
                  </a:cubicBezTo>
                  <a:lnTo>
                    <a:pt x="7679" y="12290"/>
                  </a:lnTo>
                  <a:close/>
                  <a:moveTo>
                    <a:pt x="8759" y="12365"/>
                  </a:moveTo>
                  <a:lnTo>
                    <a:pt x="8763" y="12380"/>
                  </a:lnTo>
                  <a:lnTo>
                    <a:pt x="8762" y="12380"/>
                  </a:lnTo>
                  <a:lnTo>
                    <a:pt x="8744" y="12390"/>
                  </a:lnTo>
                  <a:lnTo>
                    <a:pt x="8739" y="12375"/>
                  </a:lnTo>
                  <a:lnTo>
                    <a:pt x="8759" y="12365"/>
                  </a:lnTo>
                  <a:close/>
                  <a:moveTo>
                    <a:pt x="8567" y="12371"/>
                  </a:moveTo>
                  <a:lnTo>
                    <a:pt x="8575" y="12399"/>
                  </a:lnTo>
                  <a:lnTo>
                    <a:pt x="8547" y="12415"/>
                  </a:lnTo>
                  <a:lnTo>
                    <a:pt x="8539" y="12385"/>
                  </a:lnTo>
                  <a:lnTo>
                    <a:pt x="8567" y="12371"/>
                  </a:lnTo>
                  <a:close/>
                  <a:moveTo>
                    <a:pt x="20320" y="12381"/>
                  </a:moveTo>
                  <a:lnTo>
                    <a:pt x="20324" y="12406"/>
                  </a:lnTo>
                  <a:lnTo>
                    <a:pt x="20296" y="12419"/>
                  </a:lnTo>
                  <a:lnTo>
                    <a:pt x="20270" y="12403"/>
                  </a:lnTo>
                  <a:lnTo>
                    <a:pt x="20320" y="12381"/>
                  </a:lnTo>
                  <a:close/>
                  <a:moveTo>
                    <a:pt x="2688" y="12475"/>
                  </a:moveTo>
                  <a:cubicBezTo>
                    <a:pt x="2703" y="12478"/>
                    <a:pt x="2719" y="12484"/>
                    <a:pt x="2735" y="12491"/>
                  </a:cubicBezTo>
                  <a:lnTo>
                    <a:pt x="2749" y="12506"/>
                  </a:lnTo>
                  <a:lnTo>
                    <a:pt x="2749" y="12506"/>
                  </a:lnTo>
                  <a:lnTo>
                    <a:pt x="2696" y="12481"/>
                  </a:lnTo>
                  <a:cubicBezTo>
                    <a:pt x="2693" y="12478"/>
                    <a:pt x="2688" y="12475"/>
                    <a:pt x="2688" y="12475"/>
                  </a:cubicBezTo>
                  <a:close/>
                  <a:moveTo>
                    <a:pt x="7952" y="12528"/>
                  </a:moveTo>
                  <a:lnTo>
                    <a:pt x="7955" y="12541"/>
                  </a:lnTo>
                  <a:cubicBezTo>
                    <a:pt x="7948" y="12544"/>
                    <a:pt x="7942" y="12547"/>
                    <a:pt x="7936" y="12550"/>
                  </a:cubicBezTo>
                  <a:lnTo>
                    <a:pt x="7932" y="12537"/>
                  </a:lnTo>
                  <a:lnTo>
                    <a:pt x="7952" y="12528"/>
                  </a:lnTo>
                  <a:close/>
                  <a:moveTo>
                    <a:pt x="14399" y="12550"/>
                  </a:moveTo>
                  <a:cubicBezTo>
                    <a:pt x="14400" y="12551"/>
                    <a:pt x="14400" y="12551"/>
                    <a:pt x="14401" y="12552"/>
                  </a:cubicBezTo>
                  <a:lnTo>
                    <a:pt x="14401" y="12552"/>
                  </a:lnTo>
                  <a:cubicBezTo>
                    <a:pt x="14400" y="12551"/>
                    <a:pt x="14400" y="12551"/>
                    <a:pt x="14399" y="12550"/>
                  </a:cubicBezTo>
                  <a:close/>
                  <a:moveTo>
                    <a:pt x="8475" y="12518"/>
                  </a:moveTo>
                  <a:lnTo>
                    <a:pt x="8481" y="12546"/>
                  </a:lnTo>
                  <a:lnTo>
                    <a:pt x="8451" y="12561"/>
                  </a:lnTo>
                  <a:lnTo>
                    <a:pt x="8444" y="12533"/>
                  </a:lnTo>
                  <a:lnTo>
                    <a:pt x="8475" y="12518"/>
                  </a:lnTo>
                  <a:close/>
                  <a:moveTo>
                    <a:pt x="8532" y="12449"/>
                  </a:moveTo>
                  <a:lnTo>
                    <a:pt x="8457" y="12510"/>
                  </a:lnTo>
                  <a:cubicBezTo>
                    <a:pt x="8383" y="12528"/>
                    <a:pt x="8313" y="12544"/>
                    <a:pt x="8207" y="12569"/>
                  </a:cubicBezTo>
                  <a:cubicBezTo>
                    <a:pt x="8282" y="12537"/>
                    <a:pt x="8323" y="12516"/>
                    <a:pt x="8357" y="12505"/>
                  </a:cubicBezTo>
                  <a:cubicBezTo>
                    <a:pt x="8417" y="12485"/>
                    <a:pt x="8475" y="12468"/>
                    <a:pt x="8532" y="12449"/>
                  </a:cubicBezTo>
                  <a:close/>
                  <a:moveTo>
                    <a:pt x="3078" y="12653"/>
                  </a:moveTo>
                  <a:lnTo>
                    <a:pt x="3134" y="12691"/>
                  </a:lnTo>
                  <a:lnTo>
                    <a:pt x="3131" y="12694"/>
                  </a:lnTo>
                  <a:lnTo>
                    <a:pt x="3075" y="12658"/>
                  </a:lnTo>
                  <a:lnTo>
                    <a:pt x="3078" y="12653"/>
                  </a:lnTo>
                  <a:close/>
                  <a:moveTo>
                    <a:pt x="8176" y="12658"/>
                  </a:moveTo>
                  <a:cubicBezTo>
                    <a:pt x="8189" y="12666"/>
                    <a:pt x="8195" y="12669"/>
                    <a:pt x="8204" y="12677"/>
                  </a:cubicBezTo>
                  <a:cubicBezTo>
                    <a:pt x="8169" y="12694"/>
                    <a:pt x="8136" y="12711"/>
                    <a:pt x="8035" y="12762"/>
                  </a:cubicBezTo>
                  <a:cubicBezTo>
                    <a:pt x="8105" y="12711"/>
                    <a:pt x="8133" y="12690"/>
                    <a:pt x="8176" y="12658"/>
                  </a:cubicBezTo>
                  <a:close/>
                  <a:moveTo>
                    <a:pt x="3265" y="12772"/>
                  </a:moveTo>
                  <a:lnTo>
                    <a:pt x="3286" y="12783"/>
                  </a:lnTo>
                  <a:lnTo>
                    <a:pt x="3275" y="12793"/>
                  </a:lnTo>
                  <a:lnTo>
                    <a:pt x="3255" y="12783"/>
                  </a:lnTo>
                  <a:lnTo>
                    <a:pt x="3265" y="12772"/>
                  </a:lnTo>
                  <a:close/>
                  <a:moveTo>
                    <a:pt x="19412" y="12821"/>
                  </a:moveTo>
                  <a:lnTo>
                    <a:pt x="19413" y="12825"/>
                  </a:lnTo>
                  <a:lnTo>
                    <a:pt x="19353" y="12846"/>
                  </a:lnTo>
                  <a:cubicBezTo>
                    <a:pt x="19353" y="12844"/>
                    <a:pt x="19354" y="12842"/>
                    <a:pt x="19353" y="12840"/>
                  </a:cubicBezTo>
                  <a:lnTo>
                    <a:pt x="19412" y="12821"/>
                  </a:lnTo>
                  <a:close/>
                  <a:moveTo>
                    <a:pt x="3358" y="12821"/>
                  </a:moveTo>
                  <a:cubicBezTo>
                    <a:pt x="3402" y="12842"/>
                    <a:pt x="3436" y="12858"/>
                    <a:pt x="3518" y="12896"/>
                  </a:cubicBezTo>
                  <a:cubicBezTo>
                    <a:pt x="3468" y="12883"/>
                    <a:pt x="3436" y="12875"/>
                    <a:pt x="3404" y="12867"/>
                  </a:cubicBezTo>
                  <a:lnTo>
                    <a:pt x="3404" y="12867"/>
                  </a:lnTo>
                  <a:cubicBezTo>
                    <a:pt x="3362" y="12840"/>
                    <a:pt x="3360" y="12832"/>
                    <a:pt x="3358" y="12821"/>
                  </a:cubicBezTo>
                  <a:close/>
                  <a:moveTo>
                    <a:pt x="3404" y="12880"/>
                  </a:moveTo>
                  <a:cubicBezTo>
                    <a:pt x="3452" y="12911"/>
                    <a:pt x="3450" y="12918"/>
                    <a:pt x="3449" y="12925"/>
                  </a:cubicBezTo>
                  <a:lnTo>
                    <a:pt x="3408" y="12906"/>
                  </a:lnTo>
                  <a:lnTo>
                    <a:pt x="3404" y="12880"/>
                  </a:lnTo>
                  <a:close/>
                  <a:moveTo>
                    <a:pt x="3906" y="12964"/>
                  </a:moveTo>
                  <a:lnTo>
                    <a:pt x="4030" y="13008"/>
                  </a:lnTo>
                  <a:lnTo>
                    <a:pt x="4027" y="13014"/>
                  </a:lnTo>
                  <a:lnTo>
                    <a:pt x="3902" y="12970"/>
                  </a:lnTo>
                  <a:lnTo>
                    <a:pt x="3906" y="12964"/>
                  </a:lnTo>
                  <a:close/>
                  <a:moveTo>
                    <a:pt x="6993" y="13037"/>
                  </a:moveTo>
                  <a:lnTo>
                    <a:pt x="6993" y="13052"/>
                  </a:lnTo>
                  <a:lnTo>
                    <a:pt x="6995" y="13052"/>
                  </a:lnTo>
                  <a:lnTo>
                    <a:pt x="6973" y="13058"/>
                  </a:lnTo>
                  <a:lnTo>
                    <a:pt x="6973" y="13043"/>
                  </a:lnTo>
                  <a:lnTo>
                    <a:pt x="6993" y="13037"/>
                  </a:lnTo>
                  <a:close/>
                  <a:moveTo>
                    <a:pt x="16165" y="13056"/>
                  </a:moveTo>
                  <a:lnTo>
                    <a:pt x="16182" y="13062"/>
                  </a:lnTo>
                  <a:lnTo>
                    <a:pt x="16177" y="13074"/>
                  </a:lnTo>
                  <a:lnTo>
                    <a:pt x="16157" y="13068"/>
                  </a:lnTo>
                  <a:lnTo>
                    <a:pt x="16165" y="13056"/>
                  </a:lnTo>
                  <a:close/>
                  <a:moveTo>
                    <a:pt x="16356" y="13062"/>
                  </a:moveTo>
                  <a:lnTo>
                    <a:pt x="16390" y="13083"/>
                  </a:lnTo>
                  <a:cubicBezTo>
                    <a:pt x="16363" y="13077"/>
                    <a:pt x="16349" y="13070"/>
                    <a:pt x="16335" y="13064"/>
                  </a:cubicBezTo>
                  <a:lnTo>
                    <a:pt x="16356" y="13062"/>
                  </a:lnTo>
                  <a:close/>
                  <a:moveTo>
                    <a:pt x="18561" y="13050"/>
                  </a:moveTo>
                  <a:lnTo>
                    <a:pt x="18563" y="13080"/>
                  </a:lnTo>
                  <a:lnTo>
                    <a:pt x="18532" y="13087"/>
                  </a:lnTo>
                  <a:lnTo>
                    <a:pt x="18531" y="13058"/>
                  </a:lnTo>
                  <a:lnTo>
                    <a:pt x="18532" y="13058"/>
                  </a:lnTo>
                  <a:lnTo>
                    <a:pt x="18561" y="13050"/>
                  </a:lnTo>
                  <a:close/>
                  <a:moveTo>
                    <a:pt x="16378" y="13083"/>
                  </a:moveTo>
                  <a:cubicBezTo>
                    <a:pt x="16403" y="13089"/>
                    <a:pt x="16416" y="13095"/>
                    <a:pt x="16431" y="13102"/>
                  </a:cubicBezTo>
                  <a:lnTo>
                    <a:pt x="16412" y="13102"/>
                  </a:lnTo>
                  <a:lnTo>
                    <a:pt x="16377" y="13083"/>
                  </a:lnTo>
                  <a:close/>
                  <a:moveTo>
                    <a:pt x="6627" y="13117"/>
                  </a:moveTo>
                  <a:lnTo>
                    <a:pt x="6575" y="13137"/>
                  </a:lnTo>
                  <a:lnTo>
                    <a:pt x="6575" y="13137"/>
                  </a:lnTo>
                  <a:cubicBezTo>
                    <a:pt x="6578" y="13129"/>
                    <a:pt x="6592" y="13122"/>
                    <a:pt x="6606" y="13117"/>
                  </a:cubicBezTo>
                  <a:close/>
                  <a:moveTo>
                    <a:pt x="18679" y="13125"/>
                  </a:moveTo>
                  <a:lnTo>
                    <a:pt x="18681" y="13140"/>
                  </a:lnTo>
                  <a:lnTo>
                    <a:pt x="18660" y="13145"/>
                  </a:lnTo>
                  <a:lnTo>
                    <a:pt x="18659" y="13131"/>
                  </a:lnTo>
                  <a:lnTo>
                    <a:pt x="18679" y="13125"/>
                  </a:lnTo>
                  <a:close/>
                  <a:moveTo>
                    <a:pt x="6562" y="13137"/>
                  </a:moveTo>
                  <a:lnTo>
                    <a:pt x="6562" y="13137"/>
                  </a:lnTo>
                  <a:cubicBezTo>
                    <a:pt x="6561" y="13145"/>
                    <a:pt x="6544" y="13152"/>
                    <a:pt x="6530" y="13159"/>
                  </a:cubicBezTo>
                  <a:lnTo>
                    <a:pt x="6509" y="13158"/>
                  </a:lnTo>
                  <a:cubicBezTo>
                    <a:pt x="6527" y="13152"/>
                    <a:pt x="6544" y="13145"/>
                    <a:pt x="6562" y="13137"/>
                  </a:cubicBezTo>
                  <a:close/>
                  <a:moveTo>
                    <a:pt x="6996" y="13127"/>
                  </a:moveTo>
                  <a:lnTo>
                    <a:pt x="7021" y="13145"/>
                  </a:lnTo>
                  <a:cubicBezTo>
                    <a:pt x="7003" y="13150"/>
                    <a:pt x="6984" y="13155"/>
                    <a:pt x="6965" y="13161"/>
                  </a:cubicBezTo>
                  <a:lnTo>
                    <a:pt x="6965" y="13137"/>
                  </a:lnTo>
                  <a:lnTo>
                    <a:pt x="6965" y="13136"/>
                  </a:lnTo>
                  <a:lnTo>
                    <a:pt x="6996" y="13127"/>
                  </a:lnTo>
                  <a:close/>
                  <a:moveTo>
                    <a:pt x="5167" y="13209"/>
                  </a:moveTo>
                  <a:lnTo>
                    <a:pt x="5167" y="13209"/>
                  </a:lnTo>
                  <a:cubicBezTo>
                    <a:pt x="5107" y="13221"/>
                    <a:pt x="5066" y="13233"/>
                    <a:pt x="5008" y="13240"/>
                  </a:cubicBezTo>
                  <a:cubicBezTo>
                    <a:pt x="5025" y="13211"/>
                    <a:pt x="5025" y="13214"/>
                    <a:pt x="5167" y="13209"/>
                  </a:cubicBezTo>
                  <a:close/>
                  <a:moveTo>
                    <a:pt x="5257" y="13228"/>
                  </a:moveTo>
                  <a:lnTo>
                    <a:pt x="5313" y="13230"/>
                  </a:lnTo>
                  <a:lnTo>
                    <a:pt x="5307" y="13253"/>
                  </a:lnTo>
                  <a:lnTo>
                    <a:pt x="5275" y="13253"/>
                  </a:lnTo>
                  <a:lnTo>
                    <a:pt x="5257" y="13228"/>
                  </a:lnTo>
                  <a:close/>
                  <a:moveTo>
                    <a:pt x="5432" y="13245"/>
                  </a:moveTo>
                  <a:lnTo>
                    <a:pt x="5428" y="13258"/>
                  </a:lnTo>
                  <a:lnTo>
                    <a:pt x="5406" y="13258"/>
                  </a:lnTo>
                  <a:lnTo>
                    <a:pt x="5410" y="13245"/>
                  </a:lnTo>
                  <a:close/>
                  <a:moveTo>
                    <a:pt x="6344" y="13264"/>
                  </a:moveTo>
                  <a:lnTo>
                    <a:pt x="6343" y="13278"/>
                  </a:lnTo>
                  <a:lnTo>
                    <a:pt x="6321" y="13281"/>
                  </a:lnTo>
                  <a:lnTo>
                    <a:pt x="6322" y="13268"/>
                  </a:lnTo>
                  <a:lnTo>
                    <a:pt x="6344" y="13264"/>
                  </a:lnTo>
                  <a:close/>
                  <a:moveTo>
                    <a:pt x="4607" y="13298"/>
                  </a:moveTo>
                  <a:lnTo>
                    <a:pt x="4608" y="13298"/>
                  </a:lnTo>
                  <a:lnTo>
                    <a:pt x="4608" y="13298"/>
                  </a:lnTo>
                  <a:cubicBezTo>
                    <a:pt x="4611" y="13298"/>
                    <a:pt x="4614" y="13298"/>
                    <a:pt x="4617" y="13298"/>
                  </a:cubicBezTo>
                  <a:close/>
                  <a:moveTo>
                    <a:pt x="5033" y="13302"/>
                  </a:moveTo>
                  <a:cubicBezTo>
                    <a:pt x="5056" y="13303"/>
                    <a:pt x="5078" y="13305"/>
                    <a:pt x="5100" y="13306"/>
                  </a:cubicBezTo>
                  <a:lnTo>
                    <a:pt x="5098" y="13311"/>
                  </a:lnTo>
                  <a:lnTo>
                    <a:pt x="5032" y="13306"/>
                  </a:lnTo>
                  <a:lnTo>
                    <a:pt x="5033" y="13302"/>
                  </a:lnTo>
                  <a:close/>
                  <a:moveTo>
                    <a:pt x="15716" y="13283"/>
                  </a:moveTo>
                  <a:lnTo>
                    <a:pt x="15778" y="13306"/>
                  </a:lnTo>
                  <a:cubicBezTo>
                    <a:pt x="15776" y="13308"/>
                    <a:pt x="15776" y="13309"/>
                    <a:pt x="15775" y="13311"/>
                  </a:cubicBezTo>
                  <a:lnTo>
                    <a:pt x="15715" y="13287"/>
                  </a:lnTo>
                  <a:lnTo>
                    <a:pt x="15716" y="13283"/>
                  </a:lnTo>
                  <a:close/>
                  <a:moveTo>
                    <a:pt x="5850" y="13290"/>
                  </a:moveTo>
                  <a:cubicBezTo>
                    <a:pt x="5912" y="13296"/>
                    <a:pt x="5957" y="13299"/>
                    <a:pt x="6003" y="13299"/>
                  </a:cubicBezTo>
                  <a:lnTo>
                    <a:pt x="5969" y="13311"/>
                  </a:lnTo>
                  <a:cubicBezTo>
                    <a:pt x="5976" y="13310"/>
                    <a:pt x="5982" y="13310"/>
                    <a:pt x="5988" y="13310"/>
                  </a:cubicBezTo>
                  <a:cubicBezTo>
                    <a:pt x="6003" y="13310"/>
                    <a:pt x="6016" y="13311"/>
                    <a:pt x="6028" y="13312"/>
                  </a:cubicBezTo>
                  <a:cubicBezTo>
                    <a:pt x="6021" y="13315"/>
                    <a:pt x="6013" y="13317"/>
                    <a:pt x="6007" y="13320"/>
                  </a:cubicBezTo>
                  <a:cubicBezTo>
                    <a:pt x="5993" y="13317"/>
                    <a:pt x="5977" y="13315"/>
                    <a:pt x="5962" y="13312"/>
                  </a:cubicBezTo>
                  <a:lnTo>
                    <a:pt x="5975" y="13308"/>
                  </a:lnTo>
                  <a:lnTo>
                    <a:pt x="5975" y="13308"/>
                  </a:lnTo>
                  <a:cubicBezTo>
                    <a:pt x="5929" y="13315"/>
                    <a:pt x="5890" y="13315"/>
                    <a:pt x="5837" y="13318"/>
                  </a:cubicBezTo>
                  <a:cubicBezTo>
                    <a:pt x="5841" y="13308"/>
                    <a:pt x="5846" y="13299"/>
                    <a:pt x="5850" y="13290"/>
                  </a:cubicBezTo>
                  <a:close/>
                  <a:moveTo>
                    <a:pt x="5350" y="13302"/>
                  </a:moveTo>
                  <a:lnTo>
                    <a:pt x="5369" y="13326"/>
                  </a:lnTo>
                  <a:cubicBezTo>
                    <a:pt x="5359" y="13326"/>
                    <a:pt x="5350" y="13327"/>
                    <a:pt x="5340" y="13327"/>
                  </a:cubicBezTo>
                  <a:cubicBezTo>
                    <a:pt x="5331" y="13327"/>
                    <a:pt x="5321" y="13326"/>
                    <a:pt x="5312" y="13326"/>
                  </a:cubicBezTo>
                  <a:lnTo>
                    <a:pt x="5317" y="13302"/>
                  </a:lnTo>
                  <a:close/>
                  <a:moveTo>
                    <a:pt x="5688" y="13328"/>
                  </a:moveTo>
                  <a:lnTo>
                    <a:pt x="5701" y="13349"/>
                  </a:lnTo>
                  <a:cubicBezTo>
                    <a:pt x="5666" y="13356"/>
                    <a:pt x="5636" y="13359"/>
                    <a:pt x="5614" y="13359"/>
                  </a:cubicBezTo>
                  <a:cubicBezTo>
                    <a:pt x="5577" y="13359"/>
                    <a:pt x="5559" y="13350"/>
                    <a:pt x="5568" y="13331"/>
                  </a:cubicBezTo>
                  <a:cubicBezTo>
                    <a:pt x="5620" y="13331"/>
                    <a:pt x="5650" y="13331"/>
                    <a:pt x="5688" y="13328"/>
                  </a:cubicBezTo>
                  <a:close/>
                  <a:moveTo>
                    <a:pt x="17646" y="13398"/>
                  </a:moveTo>
                  <a:lnTo>
                    <a:pt x="17645" y="13402"/>
                  </a:lnTo>
                  <a:lnTo>
                    <a:pt x="17582" y="13406"/>
                  </a:lnTo>
                  <a:lnTo>
                    <a:pt x="17583" y="13402"/>
                  </a:lnTo>
                  <a:lnTo>
                    <a:pt x="17646" y="13398"/>
                  </a:lnTo>
                  <a:close/>
                  <a:moveTo>
                    <a:pt x="16981" y="13623"/>
                  </a:moveTo>
                  <a:lnTo>
                    <a:pt x="17002" y="13624"/>
                  </a:lnTo>
                  <a:lnTo>
                    <a:pt x="16999" y="13637"/>
                  </a:lnTo>
                  <a:lnTo>
                    <a:pt x="16977" y="13636"/>
                  </a:lnTo>
                  <a:lnTo>
                    <a:pt x="16981" y="13623"/>
                  </a:lnTo>
                  <a:close/>
                  <a:moveTo>
                    <a:pt x="16822" y="13664"/>
                  </a:moveTo>
                  <a:cubicBezTo>
                    <a:pt x="16830" y="13664"/>
                    <a:pt x="16842" y="13666"/>
                    <a:pt x="16849" y="13671"/>
                  </a:cubicBezTo>
                  <a:cubicBezTo>
                    <a:pt x="16858" y="13671"/>
                    <a:pt x="16856" y="13675"/>
                    <a:pt x="16849" y="13679"/>
                  </a:cubicBezTo>
                  <a:lnTo>
                    <a:pt x="16849" y="13679"/>
                  </a:lnTo>
                  <a:cubicBezTo>
                    <a:pt x="16849" y="13677"/>
                    <a:pt x="16849" y="13674"/>
                    <a:pt x="16849" y="13671"/>
                  </a:cubicBezTo>
                  <a:lnTo>
                    <a:pt x="16849" y="13671"/>
                  </a:lnTo>
                  <a:cubicBezTo>
                    <a:pt x="16840" y="13673"/>
                    <a:pt x="16831" y="13675"/>
                    <a:pt x="16822" y="13677"/>
                  </a:cubicBezTo>
                  <a:lnTo>
                    <a:pt x="16822" y="13677"/>
                  </a:lnTo>
                  <a:cubicBezTo>
                    <a:pt x="16818" y="13673"/>
                    <a:pt x="16814" y="13669"/>
                    <a:pt x="16814" y="13665"/>
                  </a:cubicBezTo>
                  <a:cubicBezTo>
                    <a:pt x="16813" y="13665"/>
                    <a:pt x="16816" y="13664"/>
                    <a:pt x="16822" y="13664"/>
                  </a:cubicBezTo>
                  <a:close/>
                  <a:moveTo>
                    <a:pt x="17779" y="13670"/>
                  </a:moveTo>
                  <a:lnTo>
                    <a:pt x="17777" y="13685"/>
                  </a:lnTo>
                  <a:lnTo>
                    <a:pt x="17755" y="13686"/>
                  </a:lnTo>
                  <a:lnTo>
                    <a:pt x="17757" y="13671"/>
                  </a:lnTo>
                  <a:lnTo>
                    <a:pt x="17779" y="13670"/>
                  </a:lnTo>
                  <a:close/>
                  <a:moveTo>
                    <a:pt x="48063" y="1"/>
                  </a:moveTo>
                  <a:cubicBezTo>
                    <a:pt x="48022" y="10"/>
                    <a:pt x="47977" y="13"/>
                    <a:pt x="47930" y="13"/>
                  </a:cubicBezTo>
                  <a:cubicBezTo>
                    <a:pt x="47880" y="13"/>
                    <a:pt x="47827" y="10"/>
                    <a:pt x="47777" y="10"/>
                  </a:cubicBezTo>
                  <a:cubicBezTo>
                    <a:pt x="47760" y="10"/>
                    <a:pt x="47743" y="10"/>
                    <a:pt x="47727" y="11"/>
                  </a:cubicBezTo>
                  <a:cubicBezTo>
                    <a:pt x="47609" y="12"/>
                    <a:pt x="47496" y="36"/>
                    <a:pt x="47378" y="49"/>
                  </a:cubicBezTo>
                  <a:cubicBezTo>
                    <a:pt x="47221" y="67"/>
                    <a:pt x="47065" y="80"/>
                    <a:pt x="46911" y="80"/>
                  </a:cubicBezTo>
                  <a:cubicBezTo>
                    <a:pt x="46884" y="80"/>
                    <a:pt x="46857" y="79"/>
                    <a:pt x="46830" y="79"/>
                  </a:cubicBezTo>
                  <a:cubicBezTo>
                    <a:pt x="46625" y="124"/>
                    <a:pt x="46354" y="95"/>
                    <a:pt x="46153" y="168"/>
                  </a:cubicBezTo>
                  <a:cubicBezTo>
                    <a:pt x="46128" y="167"/>
                    <a:pt x="46111" y="164"/>
                    <a:pt x="46093" y="164"/>
                  </a:cubicBezTo>
                  <a:cubicBezTo>
                    <a:pt x="46087" y="164"/>
                    <a:pt x="46081" y="165"/>
                    <a:pt x="46075" y="165"/>
                  </a:cubicBezTo>
                  <a:cubicBezTo>
                    <a:pt x="45801" y="186"/>
                    <a:pt x="45509" y="252"/>
                    <a:pt x="45239" y="258"/>
                  </a:cubicBezTo>
                  <a:cubicBezTo>
                    <a:pt x="45227" y="258"/>
                    <a:pt x="45197" y="274"/>
                    <a:pt x="45173" y="280"/>
                  </a:cubicBezTo>
                  <a:cubicBezTo>
                    <a:pt x="45036" y="313"/>
                    <a:pt x="44343" y="435"/>
                    <a:pt x="44171" y="461"/>
                  </a:cubicBezTo>
                  <a:cubicBezTo>
                    <a:pt x="43999" y="483"/>
                    <a:pt x="43828" y="524"/>
                    <a:pt x="43712" y="570"/>
                  </a:cubicBezTo>
                  <a:cubicBezTo>
                    <a:pt x="43587" y="596"/>
                    <a:pt x="43500" y="614"/>
                    <a:pt x="43413" y="632"/>
                  </a:cubicBezTo>
                  <a:cubicBezTo>
                    <a:pt x="43162" y="691"/>
                    <a:pt x="42903" y="763"/>
                    <a:pt x="42656" y="808"/>
                  </a:cubicBezTo>
                  <a:cubicBezTo>
                    <a:pt x="42604" y="819"/>
                    <a:pt x="42528" y="850"/>
                    <a:pt x="42448" y="876"/>
                  </a:cubicBezTo>
                  <a:cubicBezTo>
                    <a:pt x="42445" y="875"/>
                    <a:pt x="42441" y="875"/>
                    <a:pt x="42437" y="875"/>
                  </a:cubicBezTo>
                  <a:cubicBezTo>
                    <a:pt x="42389" y="875"/>
                    <a:pt x="42293" y="915"/>
                    <a:pt x="42214" y="936"/>
                  </a:cubicBezTo>
                  <a:cubicBezTo>
                    <a:pt x="42132" y="960"/>
                    <a:pt x="42048" y="991"/>
                    <a:pt x="41907" y="1036"/>
                  </a:cubicBezTo>
                  <a:cubicBezTo>
                    <a:pt x="41907" y="1036"/>
                    <a:pt x="41879" y="1057"/>
                    <a:pt x="41836" y="1091"/>
                  </a:cubicBezTo>
                  <a:cubicBezTo>
                    <a:pt x="41830" y="1091"/>
                    <a:pt x="41824" y="1090"/>
                    <a:pt x="41817" y="1090"/>
                  </a:cubicBezTo>
                  <a:cubicBezTo>
                    <a:pt x="41676" y="1090"/>
                    <a:pt x="41545" y="1152"/>
                    <a:pt x="41438" y="1200"/>
                  </a:cubicBezTo>
                  <a:cubicBezTo>
                    <a:pt x="41389" y="1207"/>
                    <a:pt x="41368" y="1211"/>
                    <a:pt x="41363" y="1211"/>
                  </a:cubicBezTo>
                  <a:cubicBezTo>
                    <a:pt x="41086" y="1316"/>
                    <a:pt x="40851" y="1406"/>
                    <a:pt x="40618" y="1492"/>
                  </a:cubicBezTo>
                  <a:cubicBezTo>
                    <a:pt x="40605" y="1507"/>
                    <a:pt x="40593" y="1520"/>
                    <a:pt x="40580" y="1534"/>
                  </a:cubicBezTo>
                  <a:cubicBezTo>
                    <a:pt x="40548" y="1544"/>
                    <a:pt x="40521" y="1553"/>
                    <a:pt x="40490" y="1562"/>
                  </a:cubicBezTo>
                  <a:cubicBezTo>
                    <a:pt x="40511" y="1542"/>
                    <a:pt x="40528" y="1525"/>
                    <a:pt x="40559" y="1492"/>
                  </a:cubicBezTo>
                  <a:lnTo>
                    <a:pt x="40559" y="1492"/>
                  </a:lnTo>
                  <a:cubicBezTo>
                    <a:pt x="40452" y="1534"/>
                    <a:pt x="40383" y="1560"/>
                    <a:pt x="40300" y="1592"/>
                  </a:cubicBezTo>
                  <a:cubicBezTo>
                    <a:pt x="40281" y="1594"/>
                    <a:pt x="40244" y="1600"/>
                    <a:pt x="40208" y="1604"/>
                  </a:cubicBezTo>
                  <a:cubicBezTo>
                    <a:pt x="40178" y="1619"/>
                    <a:pt x="40150" y="1637"/>
                    <a:pt x="40118" y="1651"/>
                  </a:cubicBezTo>
                  <a:cubicBezTo>
                    <a:pt x="40034" y="1688"/>
                    <a:pt x="39940" y="1710"/>
                    <a:pt x="39865" y="1757"/>
                  </a:cubicBezTo>
                  <a:cubicBezTo>
                    <a:pt x="39766" y="1819"/>
                    <a:pt x="39690" y="1809"/>
                    <a:pt x="39597" y="1848"/>
                  </a:cubicBezTo>
                  <a:cubicBezTo>
                    <a:pt x="39526" y="1881"/>
                    <a:pt x="39454" y="1912"/>
                    <a:pt x="39391" y="1940"/>
                  </a:cubicBezTo>
                  <a:cubicBezTo>
                    <a:pt x="39325" y="1960"/>
                    <a:pt x="39263" y="1978"/>
                    <a:pt x="39187" y="2000"/>
                  </a:cubicBezTo>
                  <a:cubicBezTo>
                    <a:pt x="39151" y="2026"/>
                    <a:pt x="39119" y="2052"/>
                    <a:pt x="39085" y="2077"/>
                  </a:cubicBezTo>
                  <a:cubicBezTo>
                    <a:pt x="39047" y="2084"/>
                    <a:pt x="39025" y="2087"/>
                    <a:pt x="39004" y="2091"/>
                  </a:cubicBezTo>
                  <a:cubicBezTo>
                    <a:pt x="38984" y="2104"/>
                    <a:pt x="38964" y="2118"/>
                    <a:pt x="38934" y="2138"/>
                  </a:cubicBezTo>
                  <a:cubicBezTo>
                    <a:pt x="38897" y="2149"/>
                    <a:pt x="38859" y="2159"/>
                    <a:pt x="38822" y="2169"/>
                  </a:cubicBezTo>
                  <a:cubicBezTo>
                    <a:pt x="38800" y="2182"/>
                    <a:pt x="38779" y="2196"/>
                    <a:pt x="38754" y="2212"/>
                  </a:cubicBezTo>
                  <a:cubicBezTo>
                    <a:pt x="38703" y="2227"/>
                    <a:pt x="38653" y="2241"/>
                    <a:pt x="38591" y="2259"/>
                  </a:cubicBezTo>
                  <a:cubicBezTo>
                    <a:pt x="38550" y="2293"/>
                    <a:pt x="38513" y="2325"/>
                    <a:pt x="38491" y="2344"/>
                  </a:cubicBezTo>
                  <a:cubicBezTo>
                    <a:pt x="38327" y="2405"/>
                    <a:pt x="38173" y="2462"/>
                    <a:pt x="38033" y="2515"/>
                  </a:cubicBezTo>
                  <a:cubicBezTo>
                    <a:pt x="37867" y="2589"/>
                    <a:pt x="37704" y="2661"/>
                    <a:pt x="37564" y="2739"/>
                  </a:cubicBezTo>
                  <a:cubicBezTo>
                    <a:pt x="37402" y="2827"/>
                    <a:pt x="37214" y="2881"/>
                    <a:pt x="37070" y="2980"/>
                  </a:cubicBezTo>
                  <a:cubicBezTo>
                    <a:pt x="37043" y="2987"/>
                    <a:pt x="37014" y="2995"/>
                    <a:pt x="36975" y="3005"/>
                  </a:cubicBezTo>
                  <a:cubicBezTo>
                    <a:pt x="36925" y="3039"/>
                    <a:pt x="36880" y="3070"/>
                    <a:pt x="36833" y="3103"/>
                  </a:cubicBezTo>
                  <a:cubicBezTo>
                    <a:pt x="36815" y="3100"/>
                    <a:pt x="36800" y="3098"/>
                    <a:pt x="36783" y="3095"/>
                  </a:cubicBezTo>
                  <a:cubicBezTo>
                    <a:pt x="36688" y="3171"/>
                    <a:pt x="36585" y="3187"/>
                    <a:pt x="36493" y="3224"/>
                  </a:cubicBezTo>
                  <a:cubicBezTo>
                    <a:pt x="36396" y="3304"/>
                    <a:pt x="36279" y="3340"/>
                    <a:pt x="36178" y="3383"/>
                  </a:cubicBezTo>
                  <a:cubicBezTo>
                    <a:pt x="36166" y="3398"/>
                    <a:pt x="36156" y="3411"/>
                    <a:pt x="36149" y="3423"/>
                  </a:cubicBezTo>
                  <a:cubicBezTo>
                    <a:pt x="36057" y="3459"/>
                    <a:pt x="35981" y="3490"/>
                    <a:pt x="35919" y="3514"/>
                  </a:cubicBezTo>
                  <a:cubicBezTo>
                    <a:pt x="35876" y="3555"/>
                    <a:pt x="35845" y="3585"/>
                    <a:pt x="35812" y="3617"/>
                  </a:cubicBezTo>
                  <a:cubicBezTo>
                    <a:pt x="35687" y="3636"/>
                    <a:pt x="35507" y="3767"/>
                    <a:pt x="35401" y="3785"/>
                  </a:cubicBezTo>
                  <a:cubicBezTo>
                    <a:pt x="35279" y="3866"/>
                    <a:pt x="35160" y="3945"/>
                    <a:pt x="35045" y="4021"/>
                  </a:cubicBezTo>
                  <a:cubicBezTo>
                    <a:pt x="34924" y="4066"/>
                    <a:pt x="34810" y="4113"/>
                    <a:pt x="34686" y="4177"/>
                  </a:cubicBezTo>
                  <a:lnTo>
                    <a:pt x="34130" y="4469"/>
                  </a:lnTo>
                  <a:cubicBezTo>
                    <a:pt x="34118" y="4485"/>
                    <a:pt x="34105" y="4503"/>
                    <a:pt x="34086" y="4528"/>
                  </a:cubicBezTo>
                  <a:cubicBezTo>
                    <a:pt x="34012" y="4550"/>
                    <a:pt x="33967" y="4560"/>
                    <a:pt x="33909" y="4581"/>
                  </a:cubicBezTo>
                  <a:cubicBezTo>
                    <a:pt x="33856" y="4601"/>
                    <a:pt x="33793" y="4635"/>
                    <a:pt x="33699" y="4679"/>
                  </a:cubicBezTo>
                  <a:cubicBezTo>
                    <a:pt x="33689" y="4689"/>
                    <a:pt x="33664" y="4717"/>
                    <a:pt x="33643" y="4741"/>
                  </a:cubicBezTo>
                  <a:cubicBezTo>
                    <a:pt x="33546" y="4776"/>
                    <a:pt x="33477" y="4797"/>
                    <a:pt x="33402" y="4832"/>
                  </a:cubicBezTo>
                  <a:cubicBezTo>
                    <a:pt x="33341" y="4860"/>
                    <a:pt x="33280" y="4909"/>
                    <a:pt x="33208" y="4938"/>
                  </a:cubicBezTo>
                  <a:cubicBezTo>
                    <a:pt x="33209" y="4943"/>
                    <a:pt x="33210" y="4947"/>
                    <a:pt x="33222" y="4947"/>
                  </a:cubicBezTo>
                  <a:cubicBezTo>
                    <a:pt x="33229" y="4947"/>
                    <a:pt x="33242" y="4945"/>
                    <a:pt x="33263" y="4940"/>
                  </a:cubicBezTo>
                  <a:lnTo>
                    <a:pt x="33263" y="4940"/>
                  </a:lnTo>
                  <a:cubicBezTo>
                    <a:pt x="33258" y="4943"/>
                    <a:pt x="33253" y="4945"/>
                    <a:pt x="33249" y="4948"/>
                  </a:cubicBezTo>
                  <a:lnTo>
                    <a:pt x="33249" y="4948"/>
                  </a:lnTo>
                  <a:cubicBezTo>
                    <a:pt x="33260" y="4944"/>
                    <a:pt x="33272" y="4939"/>
                    <a:pt x="33286" y="4934"/>
                  </a:cubicBezTo>
                  <a:lnTo>
                    <a:pt x="33286" y="4934"/>
                  </a:lnTo>
                  <a:cubicBezTo>
                    <a:pt x="33277" y="4936"/>
                    <a:pt x="33269" y="4938"/>
                    <a:pt x="33263" y="4940"/>
                  </a:cubicBezTo>
                  <a:lnTo>
                    <a:pt x="33263" y="4940"/>
                  </a:lnTo>
                  <a:cubicBezTo>
                    <a:pt x="33273" y="4933"/>
                    <a:pt x="33284" y="4927"/>
                    <a:pt x="33294" y="4920"/>
                  </a:cubicBezTo>
                  <a:cubicBezTo>
                    <a:pt x="33297" y="4919"/>
                    <a:pt x="33300" y="4918"/>
                    <a:pt x="33302" y="4918"/>
                  </a:cubicBezTo>
                  <a:cubicBezTo>
                    <a:pt x="33305" y="4918"/>
                    <a:pt x="33304" y="4922"/>
                    <a:pt x="33286" y="4934"/>
                  </a:cubicBezTo>
                  <a:cubicBezTo>
                    <a:pt x="33286" y="4934"/>
                    <a:pt x="33286" y="4934"/>
                    <a:pt x="33286" y="4934"/>
                  </a:cubicBezTo>
                  <a:lnTo>
                    <a:pt x="33286" y="4934"/>
                  </a:lnTo>
                  <a:cubicBezTo>
                    <a:pt x="33286" y="4934"/>
                    <a:pt x="33286" y="4934"/>
                    <a:pt x="33286" y="4934"/>
                  </a:cubicBezTo>
                  <a:lnTo>
                    <a:pt x="33286" y="4934"/>
                  </a:lnTo>
                  <a:cubicBezTo>
                    <a:pt x="33286" y="4937"/>
                    <a:pt x="33250" y="4953"/>
                    <a:pt x="33216" y="4967"/>
                  </a:cubicBezTo>
                  <a:cubicBezTo>
                    <a:pt x="33227" y="4961"/>
                    <a:pt x="33238" y="4955"/>
                    <a:pt x="33249" y="4948"/>
                  </a:cubicBezTo>
                  <a:lnTo>
                    <a:pt x="33249" y="4948"/>
                  </a:lnTo>
                  <a:cubicBezTo>
                    <a:pt x="33156" y="4985"/>
                    <a:pt x="33114" y="5000"/>
                    <a:pt x="33069" y="5018"/>
                  </a:cubicBezTo>
                  <a:cubicBezTo>
                    <a:pt x="33050" y="5043"/>
                    <a:pt x="33034" y="5060"/>
                    <a:pt x="33009" y="5093"/>
                  </a:cubicBezTo>
                  <a:cubicBezTo>
                    <a:pt x="32991" y="5078"/>
                    <a:pt x="32981" y="5069"/>
                    <a:pt x="32966" y="5059"/>
                  </a:cubicBezTo>
                  <a:cubicBezTo>
                    <a:pt x="32841" y="5129"/>
                    <a:pt x="32715" y="5185"/>
                    <a:pt x="32598" y="5272"/>
                  </a:cubicBezTo>
                  <a:cubicBezTo>
                    <a:pt x="32557" y="5303"/>
                    <a:pt x="32459" y="5357"/>
                    <a:pt x="32394" y="5371"/>
                  </a:cubicBezTo>
                  <a:cubicBezTo>
                    <a:pt x="32376" y="5375"/>
                    <a:pt x="32323" y="5407"/>
                    <a:pt x="32288" y="5425"/>
                  </a:cubicBezTo>
                  <a:cubicBezTo>
                    <a:pt x="32242" y="5462"/>
                    <a:pt x="32198" y="5499"/>
                    <a:pt x="32159" y="5531"/>
                  </a:cubicBezTo>
                  <a:cubicBezTo>
                    <a:pt x="32022" y="5602"/>
                    <a:pt x="31891" y="5635"/>
                    <a:pt x="31789" y="5725"/>
                  </a:cubicBezTo>
                  <a:cubicBezTo>
                    <a:pt x="31732" y="5752"/>
                    <a:pt x="31688" y="5774"/>
                    <a:pt x="31645" y="5793"/>
                  </a:cubicBezTo>
                  <a:cubicBezTo>
                    <a:pt x="31638" y="5810"/>
                    <a:pt x="31635" y="5821"/>
                    <a:pt x="31633" y="5824"/>
                  </a:cubicBezTo>
                  <a:cubicBezTo>
                    <a:pt x="31542" y="5871"/>
                    <a:pt x="31461" y="5912"/>
                    <a:pt x="31432" y="5927"/>
                  </a:cubicBezTo>
                  <a:cubicBezTo>
                    <a:pt x="31338" y="6002"/>
                    <a:pt x="31283" y="6046"/>
                    <a:pt x="31230" y="6087"/>
                  </a:cubicBezTo>
                  <a:cubicBezTo>
                    <a:pt x="31199" y="6097"/>
                    <a:pt x="31183" y="6102"/>
                    <a:pt x="31171" y="6105"/>
                  </a:cubicBezTo>
                  <a:cubicBezTo>
                    <a:pt x="31170" y="6105"/>
                    <a:pt x="31168" y="6105"/>
                    <a:pt x="31167" y="6105"/>
                  </a:cubicBezTo>
                  <a:cubicBezTo>
                    <a:pt x="31161" y="6105"/>
                    <a:pt x="31158" y="6103"/>
                    <a:pt x="31154" y="6103"/>
                  </a:cubicBezTo>
                  <a:cubicBezTo>
                    <a:pt x="31173" y="6090"/>
                    <a:pt x="31189" y="6080"/>
                    <a:pt x="31205" y="6069"/>
                  </a:cubicBezTo>
                  <a:cubicBezTo>
                    <a:pt x="31220" y="6059"/>
                    <a:pt x="31233" y="6049"/>
                    <a:pt x="31277" y="6016"/>
                  </a:cubicBezTo>
                  <a:lnTo>
                    <a:pt x="31277" y="6016"/>
                  </a:lnTo>
                  <a:cubicBezTo>
                    <a:pt x="31095" y="6115"/>
                    <a:pt x="30961" y="6206"/>
                    <a:pt x="30824" y="6295"/>
                  </a:cubicBezTo>
                  <a:cubicBezTo>
                    <a:pt x="30811" y="6293"/>
                    <a:pt x="30798" y="6290"/>
                    <a:pt x="30781" y="6289"/>
                  </a:cubicBezTo>
                  <a:cubicBezTo>
                    <a:pt x="30752" y="6318"/>
                    <a:pt x="30726" y="6343"/>
                    <a:pt x="30699" y="6368"/>
                  </a:cubicBezTo>
                  <a:lnTo>
                    <a:pt x="30634" y="6421"/>
                  </a:lnTo>
                  <a:lnTo>
                    <a:pt x="30587" y="6431"/>
                  </a:lnTo>
                  <a:cubicBezTo>
                    <a:pt x="30558" y="6443"/>
                    <a:pt x="30527" y="6455"/>
                    <a:pt x="30505" y="6464"/>
                  </a:cubicBezTo>
                  <a:cubicBezTo>
                    <a:pt x="30467" y="6490"/>
                    <a:pt x="30431" y="6517"/>
                    <a:pt x="30390" y="6545"/>
                  </a:cubicBezTo>
                  <a:cubicBezTo>
                    <a:pt x="30370" y="6543"/>
                    <a:pt x="30356" y="6542"/>
                    <a:pt x="30340" y="6540"/>
                  </a:cubicBezTo>
                  <a:cubicBezTo>
                    <a:pt x="30299" y="6564"/>
                    <a:pt x="30255" y="6587"/>
                    <a:pt x="30214" y="6612"/>
                  </a:cubicBezTo>
                  <a:cubicBezTo>
                    <a:pt x="30180" y="6642"/>
                    <a:pt x="30215" y="6654"/>
                    <a:pt x="30106" y="6701"/>
                  </a:cubicBezTo>
                  <a:cubicBezTo>
                    <a:pt x="30091" y="6701"/>
                    <a:pt x="30077" y="6699"/>
                    <a:pt x="30058" y="6698"/>
                  </a:cubicBezTo>
                  <a:cubicBezTo>
                    <a:pt x="30011" y="6726"/>
                    <a:pt x="29963" y="6755"/>
                    <a:pt x="29927" y="6776"/>
                  </a:cubicBezTo>
                  <a:cubicBezTo>
                    <a:pt x="29949" y="6782"/>
                    <a:pt x="29963" y="6786"/>
                    <a:pt x="29984" y="6792"/>
                  </a:cubicBezTo>
                  <a:cubicBezTo>
                    <a:pt x="29931" y="6820"/>
                    <a:pt x="29905" y="6833"/>
                    <a:pt x="29883" y="6845"/>
                  </a:cubicBezTo>
                  <a:cubicBezTo>
                    <a:pt x="29866" y="6836"/>
                    <a:pt x="29853" y="6829"/>
                    <a:pt x="29838" y="6821"/>
                  </a:cubicBezTo>
                  <a:cubicBezTo>
                    <a:pt x="29813" y="6843"/>
                    <a:pt x="29796" y="6859"/>
                    <a:pt x="29778" y="6873"/>
                  </a:cubicBezTo>
                  <a:cubicBezTo>
                    <a:pt x="29756" y="6880"/>
                    <a:pt x="29737" y="6887"/>
                    <a:pt x="29712" y="6895"/>
                  </a:cubicBezTo>
                  <a:cubicBezTo>
                    <a:pt x="29688" y="6920"/>
                    <a:pt x="29666" y="6943"/>
                    <a:pt x="29649" y="6965"/>
                  </a:cubicBezTo>
                  <a:cubicBezTo>
                    <a:pt x="29696" y="6939"/>
                    <a:pt x="29747" y="6910"/>
                    <a:pt x="29809" y="6874"/>
                  </a:cubicBezTo>
                  <a:lnTo>
                    <a:pt x="29809" y="6874"/>
                  </a:lnTo>
                  <a:cubicBezTo>
                    <a:pt x="29750" y="6918"/>
                    <a:pt x="29697" y="6948"/>
                    <a:pt x="29649" y="6965"/>
                  </a:cubicBezTo>
                  <a:cubicBezTo>
                    <a:pt x="29519" y="7033"/>
                    <a:pt x="29496" y="7076"/>
                    <a:pt x="29441" y="7148"/>
                  </a:cubicBezTo>
                  <a:cubicBezTo>
                    <a:pt x="29431" y="7115"/>
                    <a:pt x="29426" y="7098"/>
                    <a:pt x="29421" y="7079"/>
                  </a:cubicBezTo>
                  <a:cubicBezTo>
                    <a:pt x="29376" y="7105"/>
                    <a:pt x="29351" y="7118"/>
                    <a:pt x="29321" y="7136"/>
                  </a:cubicBezTo>
                  <a:cubicBezTo>
                    <a:pt x="29316" y="7155"/>
                    <a:pt x="29312" y="7173"/>
                    <a:pt x="29309" y="7189"/>
                  </a:cubicBezTo>
                  <a:cubicBezTo>
                    <a:pt x="29215" y="7242"/>
                    <a:pt x="29123" y="7283"/>
                    <a:pt x="29035" y="7316"/>
                  </a:cubicBezTo>
                  <a:cubicBezTo>
                    <a:pt x="29041" y="7333"/>
                    <a:pt x="29047" y="7352"/>
                    <a:pt x="29054" y="7376"/>
                  </a:cubicBezTo>
                  <a:cubicBezTo>
                    <a:pt x="28929" y="7433"/>
                    <a:pt x="28829" y="7479"/>
                    <a:pt x="28703" y="7536"/>
                  </a:cubicBezTo>
                  <a:cubicBezTo>
                    <a:pt x="28738" y="7533"/>
                    <a:pt x="28753" y="7532"/>
                    <a:pt x="28763" y="7532"/>
                  </a:cubicBezTo>
                  <a:cubicBezTo>
                    <a:pt x="28633" y="7638"/>
                    <a:pt x="28579" y="7614"/>
                    <a:pt x="28469" y="7673"/>
                  </a:cubicBezTo>
                  <a:cubicBezTo>
                    <a:pt x="28453" y="7695"/>
                    <a:pt x="28438" y="7716"/>
                    <a:pt x="28423" y="7733"/>
                  </a:cubicBezTo>
                  <a:cubicBezTo>
                    <a:pt x="28379" y="7758"/>
                    <a:pt x="28335" y="7785"/>
                    <a:pt x="28295" y="7808"/>
                  </a:cubicBezTo>
                  <a:cubicBezTo>
                    <a:pt x="28277" y="7805"/>
                    <a:pt x="28264" y="7804"/>
                    <a:pt x="28249" y="7803"/>
                  </a:cubicBezTo>
                  <a:cubicBezTo>
                    <a:pt x="28227" y="7822"/>
                    <a:pt x="28208" y="7838"/>
                    <a:pt x="28191" y="7853"/>
                  </a:cubicBezTo>
                  <a:cubicBezTo>
                    <a:pt x="28172" y="7858"/>
                    <a:pt x="28161" y="7863"/>
                    <a:pt x="28155" y="7864"/>
                  </a:cubicBezTo>
                  <a:cubicBezTo>
                    <a:pt x="27993" y="7966"/>
                    <a:pt x="27851" y="8056"/>
                    <a:pt x="27705" y="8148"/>
                  </a:cubicBezTo>
                  <a:cubicBezTo>
                    <a:pt x="27645" y="8178"/>
                    <a:pt x="27574" y="8212"/>
                    <a:pt x="27504" y="8245"/>
                  </a:cubicBezTo>
                  <a:lnTo>
                    <a:pt x="27546" y="8203"/>
                  </a:lnTo>
                  <a:lnTo>
                    <a:pt x="27546" y="8203"/>
                  </a:lnTo>
                  <a:cubicBezTo>
                    <a:pt x="27448" y="8251"/>
                    <a:pt x="27356" y="8294"/>
                    <a:pt x="27262" y="8344"/>
                  </a:cubicBezTo>
                  <a:cubicBezTo>
                    <a:pt x="27156" y="8403"/>
                    <a:pt x="27049" y="8468"/>
                    <a:pt x="26940" y="8531"/>
                  </a:cubicBezTo>
                  <a:cubicBezTo>
                    <a:pt x="26946" y="8547"/>
                    <a:pt x="26949" y="8556"/>
                    <a:pt x="26952" y="8566"/>
                  </a:cubicBezTo>
                  <a:cubicBezTo>
                    <a:pt x="26894" y="8609"/>
                    <a:pt x="26837" y="8651"/>
                    <a:pt x="26783" y="8691"/>
                  </a:cubicBezTo>
                  <a:cubicBezTo>
                    <a:pt x="26715" y="8706"/>
                    <a:pt x="26652" y="8721"/>
                    <a:pt x="26591" y="8734"/>
                  </a:cubicBezTo>
                  <a:cubicBezTo>
                    <a:pt x="26458" y="8815"/>
                    <a:pt x="26324" y="8879"/>
                    <a:pt x="26229" y="8963"/>
                  </a:cubicBezTo>
                  <a:cubicBezTo>
                    <a:pt x="26040" y="9040"/>
                    <a:pt x="25868" y="9158"/>
                    <a:pt x="25706" y="9266"/>
                  </a:cubicBezTo>
                  <a:cubicBezTo>
                    <a:pt x="25676" y="9277"/>
                    <a:pt x="25659" y="9284"/>
                    <a:pt x="25653" y="9286"/>
                  </a:cubicBezTo>
                  <a:cubicBezTo>
                    <a:pt x="25570" y="9346"/>
                    <a:pt x="25506" y="9394"/>
                    <a:pt x="25457" y="9428"/>
                  </a:cubicBezTo>
                  <a:cubicBezTo>
                    <a:pt x="25398" y="9455"/>
                    <a:pt x="25360" y="9471"/>
                    <a:pt x="25294" y="9499"/>
                  </a:cubicBezTo>
                  <a:cubicBezTo>
                    <a:pt x="25303" y="9528"/>
                    <a:pt x="25310" y="9550"/>
                    <a:pt x="25317" y="9574"/>
                  </a:cubicBezTo>
                  <a:cubicBezTo>
                    <a:pt x="25272" y="9600"/>
                    <a:pt x="25247" y="9617"/>
                    <a:pt x="25220" y="9631"/>
                  </a:cubicBezTo>
                  <a:cubicBezTo>
                    <a:pt x="25197" y="9645"/>
                    <a:pt x="25172" y="9656"/>
                    <a:pt x="25145" y="9670"/>
                  </a:cubicBezTo>
                  <a:cubicBezTo>
                    <a:pt x="25169" y="9646"/>
                    <a:pt x="25186" y="9628"/>
                    <a:pt x="25204" y="9611"/>
                  </a:cubicBezTo>
                  <a:lnTo>
                    <a:pt x="25204" y="9611"/>
                  </a:lnTo>
                  <a:cubicBezTo>
                    <a:pt x="25116" y="9634"/>
                    <a:pt x="25029" y="9678"/>
                    <a:pt x="24944" y="9743"/>
                  </a:cubicBezTo>
                  <a:cubicBezTo>
                    <a:pt x="24922" y="9750"/>
                    <a:pt x="24899" y="9756"/>
                    <a:pt x="24880" y="9764"/>
                  </a:cubicBezTo>
                  <a:cubicBezTo>
                    <a:pt x="24785" y="9830"/>
                    <a:pt x="24680" y="9890"/>
                    <a:pt x="24566" y="9946"/>
                  </a:cubicBezTo>
                  <a:cubicBezTo>
                    <a:pt x="24557" y="9951"/>
                    <a:pt x="24542" y="9965"/>
                    <a:pt x="24532" y="9974"/>
                  </a:cubicBezTo>
                  <a:cubicBezTo>
                    <a:pt x="24549" y="9970"/>
                    <a:pt x="24567" y="9965"/>
                    <a:pt x="24599" y="9956"/>
                  </a:cubicBezTo>
                  <a:lnTo>
                    <a:pt x="24599" y="9956"/>
                  </a:lnTo>
                  <a:cubicBezTo>
                    <a:pt x="24552" y="9984"/>
                    <a:pt x="24521" y="10002"/>
                    <a:pt x="24493" y="10020"/>
                  </a:cubicBezTo>
                  <a:cubicBezTo>
                    <a:pt x="24474" y="10017"/>
                    <a:pt x="24461" y="10014"/>
                    <a:pt x="24448" y="10012"/>
                  </a:cubicBezTo>
                  <a:cubicBezTo>
                    <a:pt x="24430" y="10027"/>
                    <a:pt x="24417" y="10043"/>
                    <a:pt x="24407" y="10048"/>
                  </a:cubicBezTo>
                  <a:cubicBezTo>
                    <a:pt x="24245" y="10132"/>
                    <a:pt x="24109" y="10262"/>
                    <a:pt x="23933" y="10326"/>
                  </a:cubicBezTo>
                  <a:cubicBezTo>
                    <a:pt x="23909" y="10335"/>
                    <a:pt x="23853" y="10376"/>
                    <a:pt x="23812" y="10402"/>
                  </a:cubicBezTo>
                  <a:cubicBezTo>
                    <a:pt x="23675" y="10490"/>
                    <a:pt x="23539" y="10579"/>
                    <a:pt x="23394" y="10635"/>
                  </a:cubicBezTo>
                  <a:cubicBezTo>
                    <a:pt x="23364" y="10661"/>
                    <a:pt x="23328" y="10692"/>
                    <a:pt x="23306" y="10711"/>
                  </a:cubicBezTo>
                  <a:cubicBezTo>
                    <a:pt x="23213" y="10767"/>
                    <a:pt x="23140" y="10813"/>
                    <a:pt x="23056" y="10864"/>
                  </a:cubicBezTo>
                  <a:cubicBezTo>
                    <a:pt x="23018" y="10880"/>
                    <a:pt x="22963" y="10902"/>
                    <a:pt x="22882" y="10936"/>
                  </a:cubicBezTo>
                  <a:cubicBezTo>
                    <a:pt x="22828" y="10967"/>
                    <a:pt x="22732" y="11029"/>
                    <a:pt x="22666" y="11055"/>
                  </a:cubicBezTo>
                  <a:cubicBezTo>
                    <a:pt x="22571" y="11094"/>
                    <a:pt x="22510" y="11147"/>
                    <a:pt x="22432" y="11189"/>
                  </a:cubicBezTo>
                  <a:cubicBezTo>
                    <a:pt x="22350" y="11235"/>
                    <a:pt x="22265" y="11281"/>
                    <a:pt x="22182" y="11326"/>
                  </a:cubicBezTo>
                  <a:cubicBezTo>
                    <a:pt x="22088" y="11375"/>
                    <a:pt x="22010" y="11425"/>
                    <a:pt x="21929" y="11479"/>
                  </a:cubicBezTo>
                  <a:cubicBezTo>
                    <a:pt x="21861" y="11525"/>
                    <a:pt x="21779" y="11570"/>
                    <a:pt x="21686" y="11626"/>
                  </a:cubicBezTo>
                  <a:cubicBezTo>
                    <a:pt x="21676" y="11629"/>
                    <a:pt x="21642" y="11637"/>
                    <a:pt x="21616" y="11653"/>
                  </a:cubicBezTo>
                  <a:cubicBezTo>
                    <a:pt x="21364" y="11798"/>
                    <a:pt x="21120" y="11937"/>
                    <a:pt x="20862" y="12063"/>
                  </a:cubicBezTo>
                  <a:cubicBezTo>
                    <a:pt x="20839" y="12074"/>
                    <a:pt x="20814" y="12094"/>
                    <a:pt x="20792" y="12109"/>
                  </a:cubicBezTo>
                  <a:cubicBezTo>
                    <a:pt x="20768" y="12115"/>
                    <a:pt x="20755" y="12118"/>
                    <a:pt x="20743" y="12119"/>
                  </a:cubicBezTo>
                  <a:cubicBezTo>
                    <a:pt x="20715" y="12138"/>
                    <a:pt x="20690" y="12157"/>
                    <a:pt x="20661" y="12178"/>
                  </a:cubicBezTo>
                  <a:cubicBezTo>
                    <a:pt x="20621" y="12188"/>
                    <a:pt x="20593" y="12193"/>
                    <a:pt x="20562" y="12206"/>
                  </a:cubicBezTo>
                  <a:cubicBezTo>
                    <a:pt x="20498" y="12235"/>
                    <a:pt x="20430" y="12266"/>
                    <a:pt x="20365" y="12297"/>
                  </a:cubicBezTo>
                  <a:cubicBezTo>
                    <a:pt x="20297" y="12328"/>
                    <a:pt x="20212" y="12381"/>
                    <a:pt x="20171" y="12391"/>
                  </a:cubicBezTo>
                  <a:cubicBezTo>
                    <a:pt x="20096" y="12412"/>
                    <a:pt x="20061" y="12427"/>
                    <a:pt x="20006" y="12466"/>
                  </a:cubicBezTo>
                  <a:cubicBezTo>
                    <a:pt x="19987" y="12481"/>
                    <a:pt x="19931" y="12499"/>
                    <a:pt x="19896" y="12512"/>
                  </a:cubicBezTo>
                  <a:cubicBezTo>
                    <a:pt x="19869" y="12521"/>
                    <a:pt x="19847" y="12521"/>
                    <a:pt x="19816" y="12527"/>
                  </a:cubicBezTo>
                  <a:cubicBezTo>
                    <a:pt x="19802" y="12547"/>
                    <a:pt x="19793" y="12559"/>
                    <a:pt x="19784" y="12571"/>
                  </a:cubicBezTo>
                  <a:cubicBezTo>
                    <a:pt x="19727" y="12581"/>
                    <a:pt x="19677" y="12590"/>
                    <a:pt x="19616" y="12600"/>
                  </a:cubicBezTo>
                  <a:cubicBezTo>
                    <a:pt x="19584" y="12628"/>
                    <a:pt x="19562" y="12649"/>
                    <a:pt x="19534" y="12671"/>
                  </a:cubicBezTo>
                  <a:cubicBezTo>
                    <a:pt x="19396" y="12690"/>
                    <a:pt x="19250" y="12755"/>
                    <a:pt x="19112" y="12796"/>
                  </a:cubicBezTo>
                  <a:cubicBezTo>
                    <a:pt x="18963" y="12834"/>
                    <a:pt x="18834" y="12884"/>
                    <a:pt x="18720" y="12939"/>
                  </a:cubicBezTo>
                  <a:cubicBezTo>
                    <a:pt x="18685" y="12939"/>
                    <a:pt x="18650" y="12937"/>
                    <a:pt x="18625" y="12937"/>
                  </a:cubicBezTo>
                  <a:cubicBezTo>
                    <a:pt x="18489" y="12978"/>
                    <a:pt x="18360" y="13017"/>
                    <a:pt x="18245" y="13040"/>
                  </a:cubicBezTo>
                  <a:cubicBezTo>
                    <a:pt x="18201" y="13045"/>
                    <a:pt x="18166" y="13047"/>
                    <a:pt x="18130" y="13050"/>
                  </a:cubicBezTo>
                  <a:cubicBezTo>
                    <a:pt x="18107" y="13068"/>
                    <a:pt x="18088" y="13081"/>
                    <a:pt x="18063" y="13099"/>
                  </a:cubicBezTo>
                  <a:cubicBezTo>
                    <a:pt x="18046" y="13089"/>
                    <a:pt x="18035" y="13083"/>
                    <a:pt x="18016" y="13072"/>
                  </a:cubicBezTo>
                  <a:cubicBezTo>
                    <a:pt x="17913" y="13089"/>
                    <a:pt x="17804" y="13106"/>
                    <a:pt x="17692" y="13123"/>
                  </a:cubicBezTo>
                  <a:cubicBezTo>
                    <a:pt x="17686" y="13120"/>
                    <a:pt x="17674" y="13112"/>
                    <a:pt x="17657" y="13102"/>
                  </a:cubicBezTo>
                  <a:cubicBezTo>
                    <a:pt x="17593" y="13111"/>
                    <a:pt x="17533" y="13118"/>
                    <a:pt x="17487" y="13124"/>
                  </a:cubicBezTo>
                  <a:cubicBezTo>
                    <a:pt x="17452" y="13125"/>
                    <a:pt x="17420" y="13126"/>
                    <a:pt x="17388" y="13126"/>
                  </a:cubicBezTo>
                  <a:cubicBezTo>
                    <a:pt x="17357" y="13126"/>
                    <a:pt x="17327" y="13125"/>
                    <a:pt x="17296" y="13124"/>
                  </a:cubicBezTo>
                  <a:cubicBezTo>
                    <a:pt x="17262" y="13124"/>
                    <a:pt x="17228" y="13124"/>
                    <a:pt x="17193" y="13124"/>
                  </a:cubicBezTo>
                  <a:cubicBezTo>
                    <a:pt x="17159" y="13124"/>
                    <a:pt x="17124" y="13124"/>
                    <a:pt x="17090" y="13125"/>
                  </a:cubicBezTo>
                  <a:cubicBezTo>
                    <a:pt x="17039" y="13127"/>
                    <a:pt x="16987" y="13128"/>
                    <a:pt x="16936" y="13130"/>
                  </a:cubicBezTo>
                  <a:cubicBezTo>
                    <a:pt x="16868" y="13128"/>
                    <a:pt x="16799" y="13123"/>
                    <a:pt x="16733" y="13114"/>
                  </a:cubicBezTo>
                  <a:cubicBezTo>
                    <a:pt x="16671" y="13108"/>
                    <a:pt x="16611" y="13106"/>
                    <a:pt x="16614" y="13106"/>
                  </a:cubicBezTo>
                  <a:cubicBezTo>
                    <a:pt x="16458" y="13080"/>
                    <a:pt x="16347" y="13037"/>
                    <a:pt x="16274" y="13031"/>
                  </a:cubicBezTo>
                  <a:cubicBezTo>
                    <a:pt x="16150" y="13011"/>
                    <a:pt x="16041" y="12975"/>
                    <a:pt x="15934" y="12931"/>
                  </a:cubicBezTo>
                  <a:cubicBezTo>
                    <a:pt x="15834" y="12899"/>
                    <a:pt x="15737" y="12836"/>
                    <a:pt x="15651" y="12806"/>
                  </a:cubicBezTo>
                  <a:cubicBezTo>
                    <a:pt x="15547" y="12762"/>
                    <a:pt x="15487" y="12703"/>
                    <a:pt x="15400" y="12653"/>
                  </a:cubicBezTo>
                  <a:cubicBezTo>
                    <a:pt x="15356" y="12625"/>
                    <a:pt x="15306" y="12586"/>
                    <a:pt x="15266" y="12565"/>
                  </a:cubicBezTo>
                  <a:cubicBezTo>
                    <a:pt x="15179" y="12512"/>
                    <a:pt x="15107" y="12453"/>
                    <a:pt x="15044" y="12380"/>
                  </a:cubicBezTo>
                  <a:cubicBezTo>
                    <a:pt x="15030" y="12366"/>
                    <a:pt x="15013" y="12344"/>
                    <a:pt x="15003" y="12338"/>
                  </a:cubicBezTo>
                  <a:cubicBezTo>
                    <a:pt x="14902" y="12274"/>
                    <a:pt x="14858" y="12188"/>
                    <a:pt x="14798" y="12106"/>
                  </a:cubicBezTo>
                  <a:cubicBezTo>
                    <a:pt x="14719" y="12049"/>
                    <a:pt x="14633" y="11981"/>
                    <a:pt x="14594" y="11854"/>
                  </a:cubicBezTo>
                  <a:cubicBezTo>
                    <a:pt x="14508" y="11781"/>
                    <a:pt x="14461" y="11691"/>
                    <a:pt x="14446" y="11635"/>
                  </a:cubicBezTo>
                  <a:cubicBezTo>
                    <a:pt x="14379" y="11534"/>
                    <a:pt x="14342" y="11461"/>
                    <a:pt x="14302" y="11391"/>
                  </a:cubicBezTo>
                  <a:cubicBezTo>
                    <a:pt x="14257" y="11314"/>
                    <a:pt x="14220" y="11233"/>
                    <a:pt x="14179" y="11157"/>
                  </a:cubicBezTo>
                  <a:cubicBezTo>
                    <a:pt x="14185" y="11139"/>
                    <a:pt x="14187" y="11128"/>
                    <a:pt x="14190" y="11114"/>
                  </a:cubicBezTo>
                  <a:cubicBezTo>
                    <a:pt x="14161" y="11073"/>
                    <a:pt x="14139" y="11035"/>
                    <a:pt x="14124" y="11014"/>
                  </a:cubicBezTo>
                  <a:cubicBezTo>
                    <a:pt x="14076" y="10883"/>
                    <a:pt x="14039" y="10764"/>
                    <a:pt x="14006" y="10649"/>
                  </a:cubicBezTo>
                  <a:cubicBezTo>
                    <a:pt x="13979" y="10530"/>
                    <a:pt x="13923" y="10420"/>
                    <a:pt x="13905" y="10298"/>
                  </a:cubicBezTo>
                  <a:cubicBezTo>
                    <a:pt x="13895" y="10287"/>
                    <a:pt x="13883" y="10276"/>
                    <a:pt x="13873" y="10265"/>
                  </a:cubicBezTo>
                  <a:cubicBezTo>
                    <a:pt x="13846" y="10177"/>
                    <a:pt x="13836" y="10080"/>
                    <a:pt x="13805" y="10023"/>
                  </a:cubicBezTo>
                  <a:cubicBezTo>
                    <a:pt x="13801" y="9958"/>
                    <a:pt x="13796" y="9895"/>
                    <a:pt x="13793" y="9849"/>
                  </a:cubicBezTo>
                  <a:cubicBezTo>
                    <a:pt x="13773" y="9765"/>
                    <a:pt x="13756" y="9695"/>
                    <a:pt x="13743" y="9637"/>
                  </a:cubicBezTo>
                  <a:cubicBezTo>
                    <a:pt x="13731" y="9625"/>
                    <a:pt x="13723" y="9617"/>
                    <a:pt x="13711" y="9603"/>
                  </a:cubicBezTo>
                  <a:cubicBezTo>
                    <a:pt x="13709" y="9553"/>
                    <a:pt x="13709" y="9514"/>
                    <a:pt x="13708" y="9472"/>
                  </a:cubicBezTo>
                  <a:cubicBezTo>
                    <a:pt x="13700" y="9440"/>
                    <a:pt x="13689" y="9399"/>
                    <a:pt x="13678" y="9356"/>
                  </a:cubicBezTo>
                  <a:cubicBezTo>
                    <a:pt x="13689" y="9331"/>
                    <a:pt x="13696" y="9314"/>
                    <a:pt x="13709" y="9281"/>
                  </a:cubicBezTo>
                  <a:cubicBezTo>
                    <a:pt x="13689" y="9236"/>
                    <a:pt x="13674" y="9200"/>
                    <a:pt x="13658" y="9165"/>
                  </a:cubicBezTo>
                  <a:cubicBezTo>
                    <a:pt x="13661" y="9108"/>
                    <a:pt x="13662" y="9066"/>
                    <a:pt x="13664" y="9021"/>
                  </a:cubicBezTo>
                  <a:cubicBezTo>
                    <a:pt x="13645" y="8930"/>
                    <a:pt x="13622" y="8831"/>
                    <a:pt x="13642" y="8747"/>
                  </a:cubicBezTo>
                  <a:cubicBezTo>
                    <a:pt x="13636" y="8699"/>
                    <a:pt x="13631" y="8647"/>
                    <a:pt x="13622" y="8612"/>
                  </a:cubicBezTo>
                  <a:cubicBezTo>
                    <a:pt x="13617" y="8581"/>
                    <a:pt x="13605" y="8569"/>
                    <a:pt x="13593" y="8544"/>
                  </a:cubicBezTo>
                  <a:cubicBezTo>
                    <a:pt x="13603" y="8526"/>
                    <a:pt x="13611" y="8513"/>
                    <a:pt x="13622" y="8494"/>
                  </a:cubicBezTo>
                  <a:cubicBezTo>
                    <a:pt x="13617" y="8451"/>
                    <a:pt x="13612" y="8410"/>
                    <a:pt x="13606" y="8360"/>
                  </a:cubicBezTo>
                  <a:cubicBezTo>
                    <a:pt x="13611" y="8332"/>
                    <a:pt x="13615" y="8294"/>
                    <a:pt x="13620" y="8260"/>
                  </a:cubicBezTo>
                  <a:cubicBezTo>
                    <a:pt x="13612" y="8225"/>
                    <a:pt x="13608" y="8201"/>
                    <a:pt x="13603" y="8178"/>
                  </a:cubicBezTo>
                  <a:cubicBezTo>
                    <a:pt x="13623" y="8007"/>
                    <a:pt x="13626" y="7887"/>
                    <a:pt x="13614" y="7696"/>
                  </a:cubicBezTo>
                  <a:lnTo>
                    <a:pt x="13614" y="7696"/>
                  </a:lnTo>
                  <a:cubicBezTo>
                    <a:pt x="13632" y="7656"/>
                    <a:pt x="13648" y="7620"/>
                    <a:pt x="13665" y="7582"/>
                  </a:cubicBezTo>
                  <a:cubicBezTo>
                    <a:pt x="13700" y="7544"/>
                    <a:pt x="13730" y="7513"/>
                    <a:pt x="13753" y="7485"/>
                  </a:cubicBezTo>
                  <a:cubicBezTo>
                    <a:pt x="13828" y="7363"/>
                    <a:pt x="13801" y="7355"/>
                    <a:pt x="13799" y="7321"/>
                  </a:cubicBezTo>
                  <a:cubicBezTo>
                    <a:pt x="13815" y="7292"/>
                    <a:pt x="13831" y="7266"/>
                    <a:pt x="13846" y="7242"/>
                  </a:cubicBezTo>
                  <a:cubicBezTo>
                    <a:pt x="13856" y="7218"/>
                    <a:pt x="13868" y="7196"/>
                    <a:pt x="13889" y="7152"/>
                  </a:cubicBezTo>
                  <a:lnTo>
                    <a:pt x="13889" y="7152"/>
                  </a:lnTo>
                  <a:cubicBezTo>
                    <a:pt x="13904" y="7176"/>
                    <a:pt x="13868" y="7257"/>
                    <a:pt x="13890" y="7257"/>
                  </a:cubicBezTo>
                  <a:cubicBezTo>
                    <a:pt x="13895" y="7257"/>
                    <a:pt x="13905" y="7252"/>
                    <a:pt x="13920" y="7239"/>
                  </a:cubicBezTo>
                  <a:cubicBezTo>
                    <a:pt x="13924" y="7214"/>
                    <a:pt x="13929" y="7191"/>
                    <a:pt x="13934" y="7151"/>
                  </a:cubicBezTo>
                  <a:cubicBezTo>
                    <a:pt x="13999" y="7076"/>
                    <a:pt x="14058" y="7004"/>
                    <a:pt x="14109" y="6942"/>
                  </a:cubicBezTo>
                  <a:cubicBezTo>
                    <a:pt x="14157" y="6855"/>
                    <a:pt x="14196" y="6780"/>
                    <a:pt x="14240" y="6695"/>
                  </a:cubicBezTo>
                  <a:cubicBezTo>
                    <a:pt x="14233" y="6687"/>
                    <a:pt x="14224" y="6679"/>
                    <a:pt x="14215" y="6670"/>
                  </a:cubicBezTo>
                  <a:cubicBezTo>
                    <a:pt x="14246" y="6630"/>
                    <a:pt x="14271" y="6598"/>
                    <a:pt x="14287" y="6578"/>
                  </a:cubicBezTo>
                  <a:cubicBezTo>
                    <a:pt x="14313" y="6505"/>
                    <a:pt x="14333" y="6442"/>
                    <a:pt x="14354" y="6381"/>
                  </a:cubicBezTo>
                  <a:lnTo>
                    <a:pt x="14323" y="6350"/>
                  </a:lnTo>
                  <a:cubicBezTo>
                    <a:pt x="14311" y="6364"/>
                    <a:pt x="14299" y="6377"/>
                    <a:pt x="14287" y="6390"/>
                  </a:cubicBezTo>
                  <a:cubicBezTo>
                    <a:pt x="14295" y="6376"/>
                    <a:pt x="14301" y="6362"/>
                    <a:pt x="14311" y="6321"/>
                  </a:cubicBezTo>
                  <a:lnTo>
                    <a:pt x="14311" y="6321"/>
                  </a:lnTo>
                  <a:cubicBezTo>
                    <a:pt x="14307" y="6323"/>
                    <a:pt x="14303" y="6324"/>
                    <a:pt x="14300" y="6324"/>
                  </a:cubicBezTo>
                  <a:cubicBezTo>
                    <a:pt x="14299" y="6324"/>
                    <a:pt x="14298" y="6324"/>
                    <a:pt x="14298" y="6324"/>
                  </a:cubicBezTo>
                  <a:cubicBezTo>
                    <a:pt x="14295" y="6324"/>
                    <a:pt x="14305" y="6302"/>
                    <a:pt x="14317" y="6296"/>
                  </a:cubicBezTo>
                  <a:lnTo>
                    <a:pt x="14317" y="6296"/>
                  </a:lnTo>
                  <a:cubicBezTo>
                    <a:pt x="14317" y="6296"/>
                    <a:pt x="14317" y="6296"/>
                    <a:pt x="14317" y="6296"/>
                  </a:cubicBezTo>
                  <a:lnTo>
                    <a:pt x="14317" y="6296"/>
                  </a:lnTo>
                  <a:cubicBezTo>
                    <a:pt x="14317" y="6296"/>
                    <a:pt x="14317" y="6296"/>
                    <a:pt x="14317" y="6296"/>
                  </a:cubicBezTo>
                  <a:cubicBezTo>
                    <a:pt x="14319" y="6293"/>
                    <a:pt x="14320" y="6291"/>
                    <a:pt x="14322" y="6291"/>
                  </a:cubicBezTo>
                  <a:cubicBezTo>
                    <a:pt x="14325" y="6291"/>
                    <a:pt x="14326" y="6303"/>
                    <a:pt x="14327" y="6314"/>
                  </a:cubicBezTo>
                  <a:cubicBezTo>
                    <a:pt x="14324" y="6315"/>
                    <a:pt x="14320" y="6317"/>
                    <a:pt x="14317" y="6319"/>
                  </a:cubicBezTo>
                  <a:lnTo>
                    <a:pt x="14317" y="6319"/>
                  </a:lnTo>
                  <a:cubicBezTo>
                    <a:pt x="14317" y="6312"/>
                    <a:pt x="14317" y="6305"/>
                    <a:pt x="14317" y="6296"/>
                  </a:cubicBezTo>
                  <a:lnTo>
                    <a:pt x="14317" y="6296"/>
                  </a:lnTo>
                  <a:cubicBezTo>
                    <a:pt x="14315" y="6305"/>
                    <a:pt x="14313" y="6314"/>
                    <a:pt x="14311" y="6321"/>
                  </a:cubicBezTo>
                  <a:lnTo>
                    <a:pt x="14311" y="6321"/>
                  </a:lnTo>
                  <a:cubicBezTo>
                    <a:pt x="14313" y="6320"/>
                    <a:pt x="14315" y="6320"/>
                    <a:pt x="14317" y="6319"/>
                  </a:cubicBezTo>
                  <a:lnTo>
                    <a:pt x="14317" y="6319"/>
                  </a:lnTo>
                  <a:cubicBezTo>
                    <a:pt x="14317" y="6345"/>
                    <a:pt x="14319" y="6348"/>
                    <a:pt x="14323" y="6350"/>
                  </a:cubicBezTo>
                  <a:cubicBezTo>
                    <a:pt x="14346" y="6322"/>
                    <a:pt x="14362" y="6307"/>
                    <a:pt x="14369" y="6307"/>
                  </a:cubicBezTo>
                  <a:cubicBezTo>
                    <a:pt x="14378" y="6307"/>
                    <a:pt x="14373" y="6332"/>
                    <a:pt x="14354" y="6381"/>
                  </a:cubicBezTo>
                  <a:cubicBezTo>
                    <a:pt x="14376" y="6355"/>
                    <a:pt x="14398" y="6330"/>
                    <a:pt x="14427" y="6297"/>
                  </a:cubicBezTo>
                  <a:cubicBezTo>
                    <a:pt x="14429" y="6299"/>
                    <a:pt x="14431" y="6299"/>
                    <a:pt x="14433" y="6299"/>
                  </a:cubicBezTo>
                  <a:cubicBezTo>
                    <a:pt x="14444" y="6299"/>
                    <a:pt x="14461" y="6288"/>
                    <a:pt x="14475" y="6288"/>
                  </a:cubicBezTo>
                  <a:cubicBezTo>
                    <a:pt x="14487" y="6288"/>
                    <a:pt x="14495" y="6297"/>
                    <a:pt x="14492" y="6328"/>
                  </a:cubicBezTo>
                  <a:cubicBezTo>
                    <a:pt x="14538" y="6222"/>
                    <a:pt x="14570" y="6150"/>
                    <a:pt x="14599" y="6080"/>
                  </a:cubicBezTo>
                  <a:lnTo>
                    <a:pt x="14599" y="6080"/>
                  </a:lnTo>
                  <a:cubicBezTo>
                    <a:pt x="14570" y="6094"/>
                    <a:pt x="14549" y="6106"/>
                    <a:pt x="14527" y="6118"/>
                  </a:cubicBezTo>
                  <a:lnTo>
                    <a:pt x="14551" y="6065"/>
                  </a:lnTo>
                  <a:cubicBezTo>
                    <a:pt x="14583" y="6044"/>
                    <a:pt x="14617" y="6024"/>
                    <a:pt x="14649" y="6003"/>
                  </a:cubicBezTo>
                  <a:cubicBezTo>
                    <a:pt x="14655" y="5986"/>
                    <a:pt x="14663" y="5964"/>
                    <a:pt x="14670" y="5940"/>
                  </a:cubicBezTo>
                  <a:cubicBezTo>
                    <a:pt x="14683" y="5924"/>
                    <a:pt x="14698" y="5906"/>
                    <a:pt x="14716" y="5886"/>
                  </a:cubicBezTo>
                  <a:cubicBezTo>
                    <a:pt x="14726" y="5836"/>
                    <a:pt x="14735" y="5790"/>
                    <a:pt x="14744" y="5741"/>
                  </a:cubicBezTo>
                  <a:cubicBezTo>
                    <a:pt x="14760" y="5733"/>
                    <a:pt x="14773" y="5727"/>
                    <a:pt x="14780" y="5722"/>
                  </a:cubicBezTo>
                  <a:cubicBezTo>
                    <a:pt x="14826" y="5613"/>
                    <a:pt x="14867" y="5509"/>
                    <a:pt x="14911" y="5394"/>
                  </a:cubicBezTo>
                  <a:cubicBezTo>
                    <a:pt x="14945" y="5357"/>
                    <a:pt x="14972" y="5328"/>
                    <a:pt x="15000" y="5297"/>
                  </a:cubicBezTo>
                  <a:cubicBezTo>
                    <a:pt x="15058" y="5147"/>
                    <a:pt x="15148" y="5001"/>
                    <a:pt x="15178" y="4854"/>
                  </a:cubicBezTo>
                  <a:cubicBezTo>
                    <a:pt x="15229" y="4791"/>
                    <a:pt x="15244" y="4678"/>
                    <a:pt x="15292" y="4581"/>
                  </a:cubicBezTo>
                  <a:cubicBezTo>
                    <a:pt x="15354" y="4451"/>
                    <a:pt x="15434" y="4286"/>
                    <a:pt x="15460" y="4120"/>
                  </a:cubicBezTo>
                  <a:cubicBezTo>
                    <a:pt x="15481" y="3998"/>
                    <a:pt x="15501" y="3927"/>
                    <a:pt x="15526" y="3729"/>
                  </a:cubicBezTo>
                  <a:cubicBezTo>
                    <a:pt x="15547" y="3576"/>
                    <a:pt x="15554" y="3426"/>
                    <a:pt x="15528" y="3265"/>
                  </a:cubicBezTo>
                  <a:cubicBezTo>
                    <a:pt x="15500" y="3180"/>
                    <a:pt x="15457" y="3077"/>
                    <a:pt x="15389" y="3000"/>
                  </a:cubicBezTo>
                  <a:cubicBezTo>
                    <a:pt x="15375" y="2970"/>
                    <a:pt x="15367" y="2949"/>
                    <a:pt x="15354" y="2934"/>
                  </a:cubicBezTo>
                  <a:cubicBezTo>
                    <a:pt x="15316" y="2905"/>
                    <a:pt x="15279" y="2875"/>
                    <a:pt x="15242" y="2859"/>
                  </a:cubicBezTo>
                  <a:cubicBezTo>
                    <a:pt x="15138" y="2783"/>
                    <a:pt x="15026" y="2749"/>
                    <a:pt x="14913" y="2749"/>
                  </a:cubicBezTo>
                  <a:cubicBezTo>
                    <a:pt x="14769" y="2749"/>
                    <a:pt x="14623" y="2804"/>
                    <a:pt x="14488" y="2902"/>
                  </a:cubicBezTo>
                  <a:cubicBezTo>
                    <a:pt x="14401" y="2958"/>
                    <a:pt x="14299" y="3015"/>
                    <a:pt x="14264" y="3067"/>
                  </a:cubicBezTo>
                  <a:cubicBezTo>
                    <a:pt x="14210" y="3137"/>
                    <a:pt x="14143" y="3201"/>
                    <a:pt x="14092" y="3279"/>
                  </a:cubicBezTo>
                  <a:cubicBezTo>
                    <a:pt x="14049" y="3336"/>
                    <a:pt x="14017" y="3383"/>
                    <a:pt x="13987" y="3437"/>
                  </a:cubicBezTo>
                  <a:cubicBezTo>
                    <a:pt x="13931" y="3532"/>
                    <a:pt x="13865" y="3643"/>
                    <a:pt x="13834" y="3726"/>
                  </a:cubicBezTo>
                  <a:cubicBezTo>
                    <a:pt x="13796" y="3826"/>
                    <a:pt x="13723" y="3913"/>
                    <a:pt x="13712" y="4005"/>
                  </a:cubicBezTo>
                  <a:cubicBezTo>
                    <a:pt x="13709" y="4016"/>
                    <a:pt x="13674" y="4095"/>
                    <a:pt x="13662" y="4111"/>
                  </a:cubicBezTo>
                  <a:cubicBezTo>
                    <a:pt x="13624" y="4163"/>
                    <a:pt x="13597" y="4239"/>
                    <a:pt x="13574" y="4307"/>
                  </a:cubicBezTo>
                  <a:cubicBezTo>
                    <a:pt x="13522" y="4445"/>
                    <a:pt x="13478" y="4586"/>
                    <a:pt x="13430" y="4748"/>
                  </a:cubicBezTo>
                  <a:cubicBezTo>
                    <a:pt x="13430" y="4750"/>
                    <a:pt x="13419" y="4767"/>
                    <a:pt x="13403" y="4798"/>
                  </a:cubicBezTo>
                  <a:cubicBezTo>
                    <a:pt x="13396" y="4838"/>
                    <a:pt x="13387" y="4881"/>
                    <a:pt x="13380" y="4922"/>
                  </a:cubicBezTo>
                  <a:cubicBezTo>
                    <a:pt x="13371" y="4941"/>
                    <a:pt x="13362" y="4960"/>
                    <a:pt x="13334" y="5019"/>
                  </a:cubicBezTo>
                  <a:cubicBezTo>
                    <a:pt x="13336" y="5054"/>
                    <a:pt x="13339" y="5090"/>
                    <a:pt x="13340" y="5128"/>
                  </a:cubicBezTo>
                  <a:cubicBezTo>
                    <a:pt x="13324" y="5140"/>
                    <a:pt x="13314" y="5148"/>
                    <a:pt x="13302" y="5157"/>
                  </a:cubicBezTo>
                  <a:cubicBezTo>
                    <a:pt x="13277" y="5307"/>
                    <a:pt x="13253" y="5450"/>
                    <a:pt x="13236" y="5584"/>
                  </a:cubicBezTo>
                  <a:cubicBezTo>
                    <a:pt x="13240" y="5600"/>
                    <a:pt x="13244" y="5615"/>
                    <a:pt x="13253" y="5652"/>
                  </a:cubicBezTo>
                  <a:cubicBezTo>
                    <a:pt x="13227" y="5657"/>
                    <a:pt x="13212" y="5660"/>
                    <a:pt x="13191" y="5665"/>
                  </a:cubicBezTo>
                  <a:cubicBezTo>
                    <a:pt x="13180" y="5800"/>
                    <a:pt x="13169" y="5922"/>
                    <a:pt x="13124" y="6040"/>
                  </a:cubicBezTo>
                  <a:cubicBezTo>
                    <a:pt x="13113" y="6068"/>
                    <a:pt x="13094" y="6174"/>
                    <a:pt x="13097" y="6190"/>
                  </a:cubicBezTo>
                  <a:cubicBezTo>
                    <a:pt x="13108" y="6258"/>
                    <a:pt x="13072" y="6337"/>
                    <a:pt x="13074" y="6418"/>
                  </a:cubicBezTo>
                  <a:cubicBezTo>
                    <a:pt x="13074" y="6480"/>
                    <a:pt x="13058" y="6592"/>
                    <a:pt x="13052" y="6684"/>
                  </a:cubicBezTo>
                  <a:cubicBezTo>
                    <a:pt x="13043" y="6780"/>
                    <a:pt x="13043" y="6902"/>
                    <a:pt x="13018" y="7020"/>
                  </a:cubicBezTo>
                  <a:cubicBezTo>
                    <a:pt x="13005" y="7085"/>
                    <a:pt x="13000" y="7193"/>
                    <a:pt x="13000" y="7267"/>
                  </a:cubicBezTo>
                  <a:cubicBezTo>
                    <a:pt x="13001" y="7362"/>
                    <a:pt x="13003" y="7441"/>
                    <a:pt x="12987" y="7522"/>
                  </a:cubicBezTo>
                  <a:lnTo>
                    <a:pt x="12987" y="7522"/>
                  </a:lnTo>
                  <a:cubicBezTo>
                    <a:pt x="12976" y="7540"/>
                    <a:pt x="12965" y="7554"/>
                    <a:pt x="12956" y="7564"/>
                  </a:cubicBezTo>
                  <a:cubicBezTo>
                    <a:pt x="12881" y="7641"/>
                    <a:pt x="12860" y="7714"/>
                    <a:pt x="12802" y="7783"/>
                  </a:cubicBezTo>
                  <a:cubicBezTo>
                    <a:pt x="12791" y="7795"/>
                    <a:pt x="12785" y="7831"/>
                    <a:pt x="12752" y="7856"/>
                  </a:cubicBezTo>
                  <a:cubicBezTo>
                    <a:pt x="12685" y="7903"/>
                    <a:pt x="12688" y="7957"/>
                    <a:pt x="12635" y="8019"/>
                  </a:cubicBezTo>
                  <a:cubicBezTo>
                    <a:pt x="12585" y="8042"/>
                    <a:pt x="12532" y="8147"/>
                    <a:pt x="12471" y="8214"/>
                  </a:cubicBezTo>
                  <a:cubicBezTo>
                    <a:pt x="12401" y="8291"/>
                    <a:pt x="12328" y="8387"/>
                    <a:pt x="12256" y="8475"/>
                  </a:cubicBezTo>
                  <a:cubicBezTo>
                    <a:pt x="12187" y="8560"/>
                    <a:pt x="12114" y="8646"/>
                    <a:pt x="12060" y="8712"/>
                  </a:cubicBezTo>
                  <a:cubicBezTo>
                    <a:pt x="12053" y="8741"/>
                    <a:pt x="12050" y="8756"/>
                    <a:pt x="12042" y="8781"/>
                  </a:cubicBezTo>
                  <a:cubicBezTo>
                    <a:pt x="12017" y="8787"/>
                    <a:pt x="12004" y="8790"/>
                    <a:pt x="11988" y="8793"/>
                  </a:cubicBezTo>
                  <a:cubicBezTo>
                    <a:pt x="11956" y="8879"/>
                    <a:pt x="11856" y="8941"/>
                    <a:pt x="11794" y="9034"/>
                  </a:cubicBezTo>
                  <a:cubicBezTo>
                    <a:pt x="11736" y="9118"/>
                    <a:pt x="11633" y="9227"/>
                    <a:pt x="11529" y="9341"/>
                  </a:cubicBezTo>
                  <a:cubicBezTo>
                    <a:pt x="11380" y="9458"/>
                    <a:pt x="11269" y="9624"/>
                    <a:pt x="11136" y="9777"/>
                  </a:cubicBezTo>
                  <a:cubicBezTo>
                    <a:pt x="11074" y="9828"/>
                    <a:pt x="11013" y="9881"/>
                    <a:pt x="10955" y="9930"/>
                  </a:cubicBezTo>
                  <a:cubicBezTo>
                    <a:pt x="10940" y="9931"/>
                    <a:pt x="10927" y="9933"/>
                    <a:pt x="10914" y="9934"/>
                  </a:cubicBezTo>
                  <a:cubicBezTo>
                    <a:pt x="10830" y="10023"/>
                    <a:pt x="10757" y="10101"/>
                    <a:pt x="10682" y="10177"/>
                  </a:cubicBezTo>
                  <a:cubicBezTo>
                    <a:pt x="10608" y="10249"/>
                    <a:pt x="10531" y="10323"/>
                    <a:pt x="10461" y="10393"/>
                  </a:cubicBezTo>
                  <a:cubicBezTo>
                    <a:pt x="10442" y="10405"/>
                    <a:pt x="10426" y="10414"/>
                    <a:pt x="10406" y="10426"/>
                  </a:cubicBezTo>
                  <a:cubicBezTo>
                    <a:pt x="10399" y="10449"/>
                    <a:pt x="10393" y="10464"/>
                    <a:pt x="10386" y="10485"/>
                  </a:cubicBezTo>
                  <a:cubicBezTo>
                    <a:pt x="10361" y="10490"/>
                    <a:pt x="10340" y="10495"/>
                    <a:pt x="10320" y="10499"/>
                  </a:cubicBezTo>
                  <a:cubicBezTo>
                    <a:pt x="10225" y="10582"/>
                    <a:pt x="10215" y="10654"/>
                    <a:pt x="10086" y="10732"/>
                  </a:cubicBezTo>
                  <a:cubicBezTo>
                    <a:pt x="10074" y="10732"/>
                    <a:pt x="10059" y="10733"/>
                    <a:pt x="10039" y="10735"/>
                  </a:cubicBezTo>
                  <a:cubicBezTo>
                    <a:pt x="9990" y="10780"/>
                    <a:pt x="9941" y="10823"/>
                    <a:pt x="9886" y="10873"/>
                  </a:cubicBezTo>
                  <a:cubicBezTo>
                    <a:pt x="9811" y="10905"/>
                    <a:pt x="9715" y="11002"/>
                    <a:pt x="9624" y="11064"/>
                  </a:cubicBezTo>
                  <a:cubicBezTo>
                    <a:pt x="9624" y="11064"/>
                    <a:pt x="9624" y="11064"/>
                    <a:pt x="9624" y="11064"/>
                  </a:cubicBezTo>
                  <a:lnTo>
                    <a:pt x="9624" y="11064"/>
                  </a:lnTo>
                  <a:cubicBezTo>
                    <a:pt x="9616" y="11076"/>
                    <a:pt x="9606" y="11088"/>
                    <a:pt x="9597" y="11100"/>
                  </a:cubicBezTo>
                  <a:lnTo>
                    <a:pt x="9580" y="11108"/>
                  </a:lnTo>
                  <a:lnTo>
                    <a:pt x="9615" y="11069"/>
                  </a:lnTo>
                  <a:cubicBezTo>
                    <a:pt x="9618" y="11067"/>
                    <a:pt x="9623" y="11065"/>
                    <a:pt x="9624" y="11064"/>
                  </a:cubicBezTo>
                  <a:lnTo>
                    <a:pt x="9624" y="11064"/>
                  </a:lnTo>
                  <a:cubicBezTo>
                    <a:pt x="9597" y="11078"/>
                    <a:pt x="9569" y="11086"/>
                    <a:pt x="9552" y="11101"/>
                  </a:cubicBezTo>
                  <a:cubicBezTo>
                    <a:pt x="9412" y="11208"/>
                    <a:pt x="9274" y="11317"/>
                    <a:pt x="9138" y="11413"/>
                  </a:cubicBezTo>
                  <a:cubicBezTo>
                    <a:pt x="9066" y="11475"/>
                    <a:pt x="9054" y="11522"/>
                    <a:pt x="8943" y="11588"/>
                  </a:cubicBezTo>
                  <a:cubicBezTo>
                    <a:pt x="8928" y="11587"/>
                    <a:pt x="8915" y="11585"/>
                    <a:pt x="8907" y="11585"/>
                  </a:cubicBezTo>
                  <a:cubicBezTo>
                    <a:pt x="8819" y="11637"/>
                    <a:pt x="8739" y="11682"/>
                    <a:pt x="8659" y="11728"/>
                  </a:cubicBezTo>
                  <a:cubicBezTo>
                    <a:pt x="8554" y="11790"/>
                    <a:pt x="8450" y="11850"/>
                    <a:pt x="8310" y="11923"/>
                  </a:cubicBezTo>
                  <a:cubicBezTo>
                    <a:pt x="8297" y="11943"/>
                    <a:pt x="8276" y="11968"/>
                    <a:pt x="8258" y="11991"/>
                  </a:cubicBezTo>
                  <a:cubicBezTo>
                    <a:pt x="8188" y="12015"/>
                    <a:pt x="8151" y="12026"/>
                    <a:pt x="8133" y="12032"/>
                  </a:cubicBezTo>
                  <a:cubicBezTo>
                    <a:pt x="8048" y="12081"/>
                    <a:pt x="7985" y="12119"/>
                    <a:pt x="7916" y="12150"/>
                  </a:cubicBezTo>
                  <a:cubicBezTo>
                    <a:pt x="7842" y="12185"/>
                    <a:pt x="7768" y="12219"/>
                    <a:pt x="7693" y="12250"/>
                  </a:cubicBezTo>
                  <a:cubicBezTo>
                    <a:pt x="7629" y="12278"/>
                    <a:pt x="7542" y="12325"/>
                    <a:pt x="7508" y="12331"/>
                  </a:cubicBezTo>
                  <a:cubicBezTo>
                    <a:pt x="7411" y="12347"/>
                    <a:pt x="7383" y="12394"/>
                    <a:pt x="7311" y="12413"/>
                  </a:cubicBezTo>
                  <a:cubicBezTo>
                    <a:pt x="7283" y="12418"/>
                    <a:pt x="7254" y="12422"/>
                    <a:pt x="7227" y="12427"/>
                  </a:cubicBezTo>
                  <a:cubicBezTo>
                    <a:pt x="7164" y="12455"/>
                    <a:pt x="7108" y="12480"/>
                    <a:pt x="7052" y="12505"/>
                  </a:cubicBezTo>
                  <a:cubicBezTo>
                    <a:pt x="7068" y="12506"/>
                    <a:pt x="7083" y="12508"/>
                    <a:pt x="7114" y="12510"/>
                  </a:cubicBezTo>
                  <a:cubicBezTo>
                    <a:pt x="7052" y="12527"/>
                    <a:pt x="7020" y="12535"/>
                    <a:pt x="6996" y="12543"/>
                  </a:cubicBezTo>
                  <a:cubicBezTo>
                    <a:pt x="6986" y="12534"/>
                    <a:pt x="6980" y="12530"/>
                    <a:pt x="6970" y="12521"/>
                  </a:cubicBezTo>
                  <a:cubicBezTo>
                    <a:pt x="6846" y="12574"/>
                    <a:pt x="6755" y="12549"/>
                    <a:pt x="6600" y="12615"/>
                  </a:cubicBezTo>
                  <a:cubicBezTo>
                    <a:pt x="6508" y="12658"/>
                    <a:pt x="6318" y="12663"/>
                    <a:pt x="6206" y="12702"/>
                  </a:cubicBezTo>
                  <a:cubicBezTo>
                    <a:pt x="6007" y="12716"/>
                    <a:pt x="5810" y="12730"/>
                    <a:pt x="5620" y="12744"/>
                  </a:cubicBezTo>
                  <a:cubicBezTo>
                    <a:pt x="5605" y="12745"/>
                    <a:pt x="5589" y="12745"/>
                    <a:pt x="5574" y="12745"/>
                  </a:cubicBezTo>
                  <a:cubicBezTo>
                    <a:pt x="5386" y="12745"/>
                    <a:pt x="5199" y="12730"/>
                    <a:pt x="5013" y="12728"/>
                  </a:cubicBezTo>
                  <a:cubicBezTo>
                    <a:pt x="4850" y="12705"/>
                    <a:pt x="4666" y="12693"/>
                    <a:pt x="4517" y="12633"/>
                  </a:cubicBezTo>
                  <a:cubicBezTo>
                    <a:pt x="4480" y="12634"/>
                    <a:pt x="4443" y="12636"/>
                    <a:pt x="4408" y="12637"/>
                  </a:cubicBezTo>
                  <a:cubicBezTo>
                    <a:pt x="4376" y="12621"/>
                    <a:pt x="4345" y="12606"/>
                    <a:pt x="4321" y="12594"/>
                  </a:cubicBezTo>
                  <a:cubicBezTo>
                    <a:pt x="4083" y="12512"/>
                    <a:pt x="3845" y="12440"/>
                    <a:pt x="3646" y="12347"/>
                  </a:cubicBezTo>
                  <a:cubicBezTo>
                    <a:pt x="3599" y="12319"/>
                    <a:pt x="3567" y="12300"/>
                    <a:pt x="3533" y="12280"/>
                  </a:cubicBezTo>
                  <a:cubicBezTo>
                    <a:pt x="3508" y="12282"/>
                    <a:pt x="3492" y="12284"/>
                    <a:pt x="3468" y="12285"/>
                  </a:cubicBezTo>
                  <a:cubicBezTo>
                    <a:pt x="3478" y="12259"/>
                    <a:pt x="3384" y="12203"/>
                    <a:pt x="3344" y="12156"/>
                  </a:cubicBezTo>
                  <a:cubicBezTo>
                    <a:pt x="3256" y="12124"/>
                    <a:pt x="3169" y="12053"/>
                    <a:pt x="3088" y="11998"/>
                  </a:cubicBezTo>
                  <a:cubicBezTo>
                    <a:pt x="3021" y="11953"/>
                    <a:pt x="2962" y="11915"/>
                    <a:pt x="2893" y="11841"/>
                  </a:cubicBezTo>
                  <a:cubicBezTo>
                    <a:pt x="2855" y="11793"/>
                    <a:pt x="2743" y="11728"/>
                    <a:pt x="2669" y="11663"/>
                  </a:cubicBezTo>
                  <a:cubicBezTo>
                    <a:pt x="2653" y="11659"/>
                    <a:pt x="2638" y="11654"/>
                    <a:pt x="2625" y="11650"/>
                  </a:cubicBezTo>
                  <a:cubicBezTo>
                    <a:pt x="2606" y="11629"/>
                    <a:pt x="2593" y="11615"/>
                    <a:pt x="2572" y="11592"/>
                  </a:cubicBezTo>
                  <a:cubicBezTo>
                    <a:pt x="2576" y="11576"/>
                    <a:pt x="2581" y="11559"/>
                    <a:pt x="2587" y="11535"/>
                  </a:cubicBezTo>
                  <a:cubicBezTo>
                    <a:pt x="2540" y="11497"/>
                    <a:pt x="2509" y="11472"/>
                    <a:pt x="2473" y="11444"/>
                  </a:cubicBezTo>
                  <a:cubicBezTo>
                    <a:pt x="2371" y="11313"/>
                    <a:pt x="2278" y="11158"/>
                    <a:pt x="2148" y="11025"/>
                  </a:cubicBezTo>
                  <a:cubicBezTo>
                    <a:pt x="2150" y="11011"/>
                    <a:pt x="2151" y="10998"/>
                    <a:pt x="2151" y="10979"/>
                  </a:cubicBezTo>
                  <a:cubicBezTo>
                    <a:pt x="2116" y="10945"/>
                    <a:pt x="2092" y="10913"/>
                    <a:pt x="2066" y="10880"/>
                  </a:cubicBezTo>
                  <a:cubicBezTo>
                    <a:pt x="2056" y="10822"/>
                    <a:pt x="1998" y="10742"/>
                    <a:pt x="1954" y="10673"/>
                  </a:cubicBezTo>
                  <a:cubicBezTo>
                    <a:pt x="1916" y="10613"/>
                    <a:pt x="1866" y="10566"/>
                    <a:pt x="1831" y="10502"/>
                  </a:cubicBezTo>
                  <a:cubicBezTo>
                    <a:pt x="1798" y="10442"/>
                    <a:pt x="1767" y="10377"/>
                    <a:pt x="1731" y="10320"/>
                  </a:cubicBezTo>
                  <a:cubicBezTo>
                    <a:pt x="1725" y="10287"/>
                    <a:pt x="1720" y="10258"/>
                    <a:pt x="1716" y="10227"/>
                  </a:cubicBezTo>
                  <a:cubicBezTo>
                    <a:pt x="1707" y="10229"/>
                    <a:pt x="1698" y="10232"/>
                    <a:pt x="1683" y="10234"/>
                  </a:cubicBezTo>
                  <a:cubicBezTo>
                    <a:pt x="1657" y="10167"/>
                    <a:pt x="1641" y="10124"/>
                    <a:pt x="1626" y="10087"/>
                  </a:cubicBezTo>
                  <a:cubicBezTo>
                    <a:pt x="1613" y="10067"/>
                    <a:pt x="1603" y="10051"/>
                    <a:pt x="1591" y="10030"/>
                  </a:cubicBezTo>
                  <a:cubicBezTo>
                    <a:pt x="1597" y="10011"/>
                    <a:pt x="1600" y="9999"/>
                    <a:pt x="1604" y="9986"/>
                  </a:cubicBezTo>
                  <a:cubicBezTo>
                    <a:pt x="1536" y="9884"/>
                    <a:pt x="1473" y="9790"/>
                    <a:pt x="1398" y="9677"/>
                  </a:cubicBezTo>
                  <a:cubicBezTo>
                    <a:pt x="1429" y="9672"/>
                    <a:pt x="1457" y="9668"/>
                    <a:pt x="1492" y="9662"/>
                  </a:cubicBezTo>
                  <a:cubicBezTo>
                    <a:pt x="1417" y="9575"/>
                    <a:pt x="1407" y="9477"/>
                    <a:pt x="1382" y="9383"/>
                  </a:cubicBezTo>
                  <a:cubicBezTo>
                    <a:pt x="1366" y="9409"/>
                    <a:pt x="1352" y="9430"/>
                    <a:pt x="1338" y="9447"/>
                  </a:cubicBezTo>
                  <a:cubicBezTo>
                    <a:pt x="1338" y="9447"/>
                    <a:pt x="1327" y="9424"/>
                    <a:pt x="1320" y="9411"/>
                  </a:cubicBezTo>
                  <a:cubicBezTo>
                    <a:pt x="1326" y="9396"/>
                    <a:pt x="1330" y="9383"/>
                    <a:pt x="1335" y="9368"/>
                  </a:cubicBezTo>
                  <a:cubicBezTo>
                    <a:pt x="1320" y="9344"/>
                    <a:pt x="1308" y="9324"/>
                    <a:pt x="1298" y="9306"/>
                  </a:cubicBezTo>
                  <a:cubicBezTo>
                    <a:pt x="1299" y="9269"/>
                    <a:pt x="1302" y="9230"/>
                    <a:pt x="1304" y="9202"/>
                  </a:cubicBezTo>
                  <a:cubicBezTo>
                    <a:pt x="1266" y="9116"/>
                    <a:pt x="1242" y="9047"/>
                    <a:pt x="1214" y="8971"/>
                  </a:cubicBezTo>
                  <a:lnTo>
                    <a:pt x="1179" y="8974"/>
                  </a:lnTo>
                  <a:cubicBezTo>
                    <a:pt x="1149" y="8838"/>
                    <a:pt x="1214" y="8878"/>
                    <a:pt x="1155" y="8684"/>
                  </a:cubicBezTo>
                  <a:lnTo>
                    <a:pt x="1155" y="8684"/>
                  </a:lnTo>
                  <a:cubicBezTo>
                    <a:pt x="1139" y="8699"/>
                    <a:pt x="1124" y="8712"/>
                    <a:pt x="1104" y="8732"/>
                  </a:cubicBezTo>
                  <a:cubicBezTo>
                    <a:pt x="1098" y="8654"/>
                    <a:pt x="1091" y="8598"/>
                    <a:pt x="1089" y="8515"/>
                  </a:cubicBezTo>
                  <a:cubicBezTo>
                    <a:pt x="1071" y="8537"/>
                    <a:pt x="1061" y="8548"/>
                    <a:pt x="1049" y="8565"/>
                  </a:cubicBezTo>
                  <a:cubicBezTo>
                    <a:pt x="1029" y="8322"/>
                    <a:pt x="998" y="8107"/>
                    <a:pt x="965" y="7854"/>
                  </a:cubicBezTo>
                  <a:cubicBezTo>
                    <a:pt x="951" y="7844"/>
                    <a:pt x="936" y="7833"/>
                    <a:pt x="924" y="7825"/>
                  </a:cubicBezTo>
                  <a:cubicBezTo>
                    <a:pt x="914" y="7725"/>
                    <a:pt x="905" y="7635"/>
                    <a:pt x="895" y="7538"/>
                  </a:cubicBezTo>
                  <a:cubicBezTo>
                    <a:pt x="883" y="7538"/>
                    <a:pt x="876" y="7538"/>
                    <a:pt x="868" y="7536"/>
                  </a:cubicBezTo>
                  <a:cubicBezTo>
                    <a:pt x="868" y="7537"/>
                    <a:pt x="868" y="7537"/>
                    <a:pt x="868" y="7538"/>
                  </a:cubicBezTo>
                  <a:lnTo>
                    <a:pt x="868" y="7538"/>
                  </a:lnTo>
                  <a:cubicBezTo>
                    <a:pt x="851" y="7501"/>
                    <a:pt x="836" y="7461"/>
                    <a:pt x="821" y="7426"/>
                  </a:cubicBezTo>
                  <a:cubicBezTo>
                    <a:pt x="820" y="7401"/>
                    <a:pt x="818" y="7383"/>
                    <a:pt x="815" y="7351"/>
                  </a:cubicBezTo>
                  <a:lnTo>
                    <a:pt x="815" y="7351"/>
                  </a:lnTo>
                  <a:cubicBezTo>
                    <a:pt x="829" y="7352"/>
                    <a:pt x="842" y="7352"/>
                    <a:pt x="855" y="7354"/>
                  </a:cubicBezTo>
                  <a:cubicBezTo>
                    <a:pt x="830" y="7277"/>
                    <a:pt x="807" y="7202"/>
                    <a:pt x="780" y="7124"/>
                  </a:cubicBezTo>
                  <a:cubicBezTo>
                    <a:pt x="787" y="7111"/>
                    <a:pt x="795" y="7099"/>
                    <a:pt x="802" y="7083"/>
                  </a:cubicBezTo>
                  <a:cubicBezTo>
                    <a:pt x="774" y="7007"/>
                    <a:pt x="749" y="6936"/>
                    <a:pt x="729" y="6871"/>
                  </a:cubicBezTo>
                  <a:cubicBezTo>
                    <a:pt x="718" y="6771"/>
                    <a:pt x="774" y="6814"/>
                    <a:pt x="735" y="6683"/>
                  </a:cubicBezTo>
                  <a:lnTo>
                    <a:pt x="735" y="6683"/>
                  </a:lnTo>
                  <a:cubicBezTo>
                    <a:pt x="724" y="6701"/>
                    <a:pt x="714" y="6717"/>
                    <a:pt x="693" y="6751"/>
                  </a:cubicBezTo>
                  <a:cubicBezTo>
                    <a:pt x="696" y="6648"/>
                    <a:pt x="698" y="6601"/>
                    <a:pt x="698" y="6556"/>
                  </a:cubicBezTo>
                  <a:cubicBezTo>
                    <a:pt x="718" y="6549"/>
                    <a:pt x="735" y="6543"/>
                    <a:pt x="751" y="6537"/>
                  </a:cubicBezTo>
                  <a:cubicBezTo>
                    <a:pt x="729" y="6452"/>
                    <a:pt x="709" y="6377"/>
                    <a:pt x="693" y="6305"/>
                  </a:cubicBezTo>
                  <a:cubicBezTo>
                    <a:pt x="689" y="6325"/>
                    <a:pt x="683" y="6347"/>
                    <a:pt x="673" y="6392"/>
                  </a:cubicBezTo>
                  <a:cubicBezTo>
                    <a:pt x="662" y="6334"/>
                    <a:pt x="654" y="6286"/>
                    <a:pt x="645" y="6236"/>
                  </a:cubicBezTo>
                  <a:cubicBezTo>
                    <a:pt x="654" y="6199"/>
                    <a:pt x="668" y="6143"/>
                    <a:pt x="692" y="6052"/>
                  </a:cubicBezTo>
                  <a:cubicBezTo>
                    <a:pt x="659" y="6047"/>
                    <a:pt x="642" y="6044"/>
                    <a:pt x="624" y="6044"/>
                  </a:cubicBezTo>
                  <a:lnTo>
                    <a:pt x="624" y="6044"/>
                  </a:lnTo>
                  <a:cubicBezTo>
                    <a:pt x="626" y="5969"/>
                    <a:pt x="639" y="5900"/>
                    <a:pt x="608" y="5824"/>
                  </a:cubicBezTo>
                  <a:cubicBezTo>
                    <a:pt x="617" y="5769"/>
                    <a:pt x="623" y="5716"/>
                    <a:pt x="630" y="5669"/>
                  </a:cubicBezTo>
                  <a:cubicBezTo>
                    <a:pt x="621" y="5622"/>
                    <a:pt x="615" y="5594"/>
                    <a:pt x="608" y="5562"/>
                  </a:cubicBezTo>
                  <a:cubicBezTo>
                    <a:pt x="620" y="5547"/>
                    <a:pt x="627" y="5535"/>
                    <a:pt x="639" y="5521"/>
                  </a:cubicBezTo>
                  <a:cubicBezTo>
                    <a:pt x="615" y="5418"/>
                    <a:pt x="595" y="5325"/>
                    <a:pt x="576" y="5240"/>
                  </a:cubicBezTo>
                  <a:cubicBezTo>
                    <a:pt x="584" y="5129"/>
                    <a:pt x="584" y="5038"/>
                    <a:pt x="576" y="4904"/>
                  </a:cubicBezTo>
                  <a:cubicBezTo>
                    <a:pt x="565" y="4903"/>
                    <a:pt x="554" y="4900"/>
                    <a:pt x="530" y="4895"/>
                  </a:cubicBezTo>
                  <a:cubicBezTo>
                    <a:pt x="549" y="4839"/>
                    <a:pt x="559" y="4809"/>
                    <a:pt x="574" y="4764"/>
                  </a:cubicBezTo>
                  <a:cubicBezTo>
                    <a:pt x="555" y="4716"/>
                    <a:pt x="542" y="4691"/>
                    <a:pt x="531" y="4654"/>
                  </a:cubicBezTo>
                  <a:cubicBezTo>
                    <a:pt x="526" y="4634"/>
                    <a:pt x="523" y="4594"/>
                    <a:pt x="517" y="4545"/>
                  </a:cubicBezTo>
                  <a:cubicBezTo>
                    <a:pt x="536" y="4536"/>
                    <a:pt x="549" y="4531"/>
                    <a:pt x="561" y="4525"/>
                  </a:cubicBezTo>
                  <a:cubicBezTo>
                    <a:pt x="562" y="4455"/>
                    <a:pt x="576" y="4379"/>
                    <a:pt x="549" y="4370"/>
                  </a:cubicBezTo>
                  <a:cubicBezTo>
                    <a:pt x="540" y="4397"/>
                    <a:pt x="531" y="4398"/>
                    <a:pt x="523" y="4400"/>
                  </a:cubicBezTo>
                  <a:cubicBezTo>
                    <a:pt x="523" y="4386"/>
                    <a:pt x="521" y="4372"/>
                    <a:pt x="521" y="4358"/>
                  </a:cubicBezTo>
                  <a:lnTo>
                    <a:pt x="549" y="4339"/>
                  </a:lnTo>
                  <a:cubicBezTo>
                    <a:pt x="549" y="4353"/>
                    <a:pt x="549" y="4366"/>
                    <a:pt x="549" y="4370"/>
                  </a:cubicBezTo>
                  <a:cubicBezTo>
                    <a:pt x="549" y="4266"/>
                    <a:pt x="549" y="4186"/>
                    <a:pt x="551" y="4110"/>
                  </a:cubicBezTo>
                  <a:cubicBezTo>
                    <a:pt x="534" y="4092"/>
                    <a:pt x="521" y="4079"/>
                    <a:pt x="508" y="4066"/>
                  </a:cubicBezTo>
                  <a:cubicBezTo>
                    <a:pt x="515" y="4026"/>
                    <a:pt x="520" y="3994"/>
                    <a:pt x="524" y="3961"/>
                  </a:cubicBezTo>
                  <a:cubicBezTo>
                    <a:pt x="520" y="3935"/>
                    <a:pt x="515" y="3908"/>
                    <a:pt x="511" y="3880"/>
                  </a:cubicBezTo>
                  <a:cubicBezTo>
                    <a:pt x="517" y="3866"/>
                    <a:pt x="521" y="3851"/>
                    <a:pt x="527" y="3835"/>
                  </a:cubicBezTo>
                  <a:cubicBezTo>
                    <a:pt x="531" y="3740"/>
                    <a:pt x="523" y="3626"/>
                    <a:pt x="552" y="3543"/>
                  </a:cubicBezTo>
                  <a:cubicBezTo>
                    <a:pt x="526" y="3449"/>
                    <a:pt x="501" y="3361"/>
                    <a:pt x="471" y="3259"/>
                  </a:cubicBezTo>
                  <a:cubicBezTo>
                    <a:pt x="504" y="3231"/>
                    <a:pt x="533" y="3206"/>
                    <a:pt x="561" y="3183"/>
                  </a:cubicBezTo>
                  <a:cubicBezTo>
                    <a:pt x="558" y="3142"/>
                    <a:pt x="555" y="3100"/>
                    <a:pt x="552" y="3062"/>
                  </a:cubicBezTo>
                  <a:cubicBezTo>
                    <a:pt x="561" y="3031"/>
                    <a:pt x="567" y="3011"/>
                    <a:pt x="574" y="2983"/>
                  </a:cubicBezTo>
                  <a:cubicBezTo>
                    <a:pt x="559" y="2913"/>
                    <a:pt x="546" y="2843"/>
                    <a:pt x="522" y="2829"/>
                  </a:cubicBezTo>
                  <a:lnTo>
                    <a:pt x="522" y="2829"/>
                  </a:lnTo>
                  <a:lnTo>
                    <a:pt x="523" y="2842"/>
                  </a:lnTo>
                  <a:cubicBezTo>
                    <a:pt x="523" y="2846"/>
                    <a:pt x="521" y="2850"/>
                    <a:pt x="520" y="2850"/>
                  </a:cubicBezTo>
                  <a:cubicBezTo>
                    <a:pt x="518" y="2850"/>
                    <a:pt x="516" y="2845"/>
                    <a:pt x="515" y="2827"/>
                  </a:cubicBezTo>
                  <a:lnTo>
                    <a:pt x="515" y="2827"/>
                  </a:lnTo>
                  <a:cubicBezTo>
                    <a:pt x="518" y="2827"/>
                    <a:pt x="520" y="2828"/>
                    <a:pt x="522" y="2829"/>
                  </a:cubicBezTo>
                  <a:lnTo>
                    <a:pt x="522" y="2829"/>
                  </a:lnTo>
                  <a:lnTo>
                    <a:pt x="522" y="2791"/>
                  </a:lnTo>
                  <a:lnTo>
                    <a:pt x="522" y="2791"/>
                  </a:lnTo>
                  <a:cubicBezTo>
                    <a:pt x="520" y="2802"/>
                    <a:pt x="518" y="2814"/>
                    <a:pt x="515" y="2827"/>
                  </a:cubicBezTo>
                  <a:cubicBezTo>
                    <a:pt x="512" y="2827"/>
                    <a:pt x="517" y="2789"/>
                    <a:pt x="521" y="2752"/>
                  </a:cubicBezTo>
                  <a:lnTo>
                    <a:pt x="522" y="2791"/>
                  </a:lnTo>
                  <a:lnTo>
                    <a:pt x="522" y="2791"/>
                  </a:lnTo>
                  <a:cubicBezTo>
                    <a:pt x="536" y="2714"/>
                    <a:pt x="542" y="2686"/>
                    <a:pt x="548" y="2658"/>
                  </a:cubicBezTo>
                  <a:cubicBezTo>
                    <a:pt x="546" y="2652"/>
                    <a:pt x="545" y="2644"/>
                    <a:pt x="545" y="2636"/>
                  </a:cubicBezTo>
                  <a:cubicBezTo>
                    <a:pt x="543" y="2569"/>
                    <a:pt x="543" y="2503"/>
                    <a:pt x="542" y="2428"/>
                  </a:cubicBezTo>
                  <a:cubicBezTo>
                    <a:pt x="531" y="2424"/>
                    <a:pt x="521" y="2421"/>
                    <a:pt x="512" y="2418"/>
                  </a:cubicBezTo>
                  <a:cubicBezTo>
                    <a:pt x="530" y="2275"/>
                    <a:pt x="548" y="2140"/>
                    <a:pt x="564" y="2001"/>
                  </a:cubicBezTo>
                  <a:cubicBezTo>
                    <a:pt x="554" y="1993"/>
                    <a:pt x="543" y="1984"/>
                    <a:pt x="529" y="1971"/>
                  </a:cubicBezTo>
                  <a:cubicBezTo>
                    <a:pt x="531" y="1922"/>
                    <a:pt x="545" y="1848"/>
                    <a:pt x="540" y="1828"/>
                  </a:cubicBezTo>
                  <a:cubicBezTo>
                    <a:pt x="531" y="1768"/>
                    <a:pt x="540" y="1732"/>
                    <a:pt x="554" y="1690"/>
                  </a:cubicBezTo>
                  <a:cubicBezTo>
                    <a:pt x="545" y="1668"/>
                    <a:pt x="537" y="1645"/>
                    <a:pt x="529" y="1620"/>
                  </a:cubicBezTo>
                  <a:cubicBezTo>
                    <a:pt x="542" y="1567"/>
                    <a:pt x="549" y="1529"/>
                    <a:pt x="559" y="1487"/>
                  </a:cubicBezTo>
                  <a:cubicBezTo>
                    <a:pt x="546" y="1470"/>
                    <a:pt x="534" y="1457"/>
                    <a:pt x="520" y="1439"/>
                  </a:cubicBezTo>
                  <a:cubicBezTo>
                    <a:pt x="540" y="1325"/>
                    <a:pt x="558" y="1222"/>
                    <a:pt x="574" y="1126"/>
                  </a:cubicBezTo>
                  <a:cubicBezTo>
                    <a:pt x="564" y="1072"/>
                    <a:pt x="554" y="1026"/>
                    <a:pt x="543" y="973"/>
                  </a:cubicBezTo>
                  <a:cubicBezTo>
                    <a:pt x="559" y="901"/>
                    <a:pt x="571" y="841"/>
                    <a:pt x="584" y="774"/>
                  </a:cubicBezTo>
                  <a:cubicBezTo>
                    <a:pt x="584" y="708"/>
                    <a:pt x="583" y="636"/>
                    <a:pt x="583" y="557"/>
                  </a:cubicBezTo>
                  <a:cubicBezTo>
                    <a:pt x="537" y="649"/>
                    <a:pt x="496" y="733"/>
                    <a:pt x="453" y="820"/>
                  </a:cubicBezTo>
                  <a:cubicBezTo>
                    <a:pt x="453" y="820"/>
                    <a:pt x="451" y="799"/>
                    <a:pt x="446" y="757"/>
                  </a:cubicBezTo>
                  <a:cubicBezTo>
                    <a:pt x="430" y="880"/>
                    <a:pt x="418" y="980"/>
                    <a:pt x="408" y="1061"/>
                  </a:cubicBezTo>
                  <a:cubicBezTo>
                    <a:pt x="376" y="1095"/>
                    <a:pt x="349" y="1122"/>
                    <a:pt x="312" y="1161"/>
                  </a:cubicBezTo>
                  <a:cubicBezTo>
                    <a:pt x="324" y="1223"/>
                    <a:pt x="331" y="1261"/>
                    <a:pt x="339" y="1295"/>
                  </a:cubicBezTo>
                  <a:cubicBezTo>
                    <a:pt x="323" y="1373"/>
                    <a:pt x="311" y="1432"/>
                    <a:pt x="298" y="1497"/>
                  </a:cubicBezTo>
                  <a:cubicBezTo>
                    <a:pt x="315" y="1517"/>
                    <a:pt x="327" y="1531"/>
                    <a:pt x="339" y="1547"/>
                  </a:cubicBezTo>
                  <a:cubicBezTo>
                    <a:pt x="333" y="1587"/>
                    <a:pt x="330" y="1616"/>
                    <a:pt x="324" y="1654"/>
                  </a:cubicBezTo>
                  <a:cubicBezTo>
                    <a:pt x="302" y="1647"/>
                    <a:pt x="283" y="1641"/>
                    <a:pt x="264" y="1634"/>
                  </a:cubicBezTo>
                  <a:cubicBezTo>
                    <a:pt x="252" y="1670"/>
                    <a:pt x="245" y="1694"/>
                    <a:pt x="245" y="1695"/>
                  </a:cubicBezTo>
                  <a:cubicBezTo>
                    <a:pt x="233" y="1803"/>
                    <a:pt x="252" y="1887"/>
                    <a:pt x="214" y="1946"/>
                  </a:cubicBezTo>
                  <a:cubicBezTo>
                    <a:pt x="215" y="1981"/>
                    <a:pt x="217" y="2015"/>
                    <a:pt x="218" y="2049"/>
                  </a:cubicBezTo>
                  <a:cubicBezTo>
                    <a:pt x="212" y="2068"/>
                    <a:pt x="206" y="2088"/>
                    <a:pt x="192" y="2140"/>
                  </a:cubicBezTo>
                  <a:lnTo>
                    <a:pt x="221" y="2234"/>
                  </a:lnTo>
                  <a:lnTo>
                    <a:pt x="209" y="2278"/>
                  </a:lnTo>
                  <a:cubicBezTo>
                    <a:pt x="200" y="2256"/>
                    <a:pt x="192" y="2234"/>
                    <a:pt x="184" y="2215"/>
                  </a:cubicBezTo>
                  <a:cubicBezTo>
                    <a:pt x="170" y="2240"/>
                    <a:pt x="156" y="2262"/>
                    <a:pt x="143" y="2284"/>
                  </a:cubicBezTo>
                  <a:cubicBezTo>
                    <a:pt x="140" y="2331"/>
                    <a:pt x="137" y="2374"/>
                    <a:pt x="130" y="2475"/>
                  </a:cubicBezTo>
                  <a:cubicBezTo>
                    <a:pt x="136" y="2512"/>
                    <a:pt x="145" y="2578"/>
                    <a:pt x="153" y="2636"/>
                  </a:cubicBezTo>
                  <a:cubicBezTo>
                    <a:pt x="150" y="2640"/>
                    <a:pt x="142" y="2650"/>
                    <a:pt x="134" y="2659"/>
                  </a:cubicBezTo>
                  <a:cubicBezTo>
                    <a:pt x="128" y="2739"/>
                    <a:pt x="125" y="2811"/>
                    <a:pt x="121" y="2878"/>
                  </a:cubicBezTo>
                  <a:cubicBezTo>
                    <a:pt x="130" y="2897"/>
                    <a:pt x="137" y="2912"/>
                    <a:pt x="149" y="2933"/>
                  </a:cubicBezTo>
                  <a:cubicBezTo>
                    <a:pt x="125" y="2971"/>
                    <a:pt x="105" y="3002"/>
                    <a:pt x="86" y="3033"/>
                  </a:cubicBezTo>
                  <a:lnTo>
                    <a:pt x="62" y="3249"/>
                  </a:lnTo>
                  <a:cubicBezTo>
                    <a:pt x="68" y="3262"/>
                    <a:pt x="75" y="3277"/>
                    <a:pt x="83" y="3292"/>
                  </a:cubicBezTo>
                  <a:cubicBezTo>
                    <a:pt x="80" y="3348"/>
                    <a:pt x="78" y="3399"/>
                    <a:pt x="77" y="3446"/>
                  </a:cubicBezTo>
                  <a:cubicBezTo>
                    <a:pt x="67" y="3459"/>
                    <a:pt x="58" y="3470"/>
                    <a:pt x="46" y="3486"/>
                  </a:cubicBezTo>
                  <a:cubicBezTo>
                    <a:pt x="49" y="3577"/>
                    <a:pt x="52" y="3664"/>
                    <a:pt x="55" y="3754"/>
                  </a:cubicBezTo>
                  <a:cubicBezTo>
                    <a:pt x="44" y="3771"/>
                    <a:pt x="34" y="3790"/>
                    <a:pt x="25" y="3805"/>
                  </a:cubicBezTo>
                  <a:cubicBezTo>
                    <a:pt x="24" y="3920"/>
                    <a:pt x="22" y="4026"/>
                    <a:pt x="19" y="4195"/>
                  </a:cubicBezTo>
                  <a:cubicBezTo>
                    <a:pt x="22" y="4202"/>
                    <a:pt x="36" y="4227"/>
                    <a:pt x="53" y="4263"/>
                  </a:cubicBezTo>
                  <a:cubicBezTo>
                    <a:pt x="36" y="4286"/>
                    <a:pt x="28" y="4298"/>
                    <a:pt x="22" y="4305"/>
                  </a:cubicBezTo>
                  <a:cubicBezTo>
                    <a:pt x="18" y="4394"/>
                    <a:pt x="15" y="4472"/>
                    <a:pt x="11" y="4551"/>
                  </a:cubicBezTo>
                  <a:cubicBezTo>
                    <a:pt x="8" y="4620"/>
                    <a:pt x="0" y="4722"/>
                    <a:pt x="8" y="4759"/>
                  </a:cubicBezTo>
                  <a:cubicBezTo>
                    <a:pt x="36" y="4891"/>
                    <a:pt x="19" y="5026"/>
                    <a:pt x="34" y="5178"/>
                  </a:cubicBezTo>
                  <a:cubicBezTo>
                    <a:pt x="24" y="5207"/>
                    <a:pt x="14" y="5240"/>
                    <a:pt x="3" y="5271"/>
                  </a:cubicBezTo>
                  <a:cubicBezTo>
                    <a:pt x="18" y="5326"/>
                    <a:pt x="28" y="5368"/>
                    <a:pt x="39" y="5410"/>
                  </a:cubicBezTo>
                  <a:cubicBezTo>
                    <a:pt x="27" y="5481"/>
                    <a:pt x="15" y="5552"/>
                    <a:pt x="3" y="5619"/>
                  </a:cubicBezTo>
                  <a:cubicBezTo>
                    <a:pt x="14" y="5672"/>
                    <a:pt x="19" y="5705"/>
                    <a:pt x="24" y="5730"/>
                  </a:cubicBezTo>
                  <a:cubicBezTo>
                    <a:pt x="21" y="5768"/>
                    <a:pt x="18" y="5802"/>
                    <a:pt x="15" y="5828"/>
                  </a:cubicBezTo>
                  <a:cubicBezTo>
                    <a:pt x="27" y="5884"/>
                    <a:pt x="36" y="5927"/>
                    <a:pt x="44" y="5968"/>
                  </a:cubicBezTo>
                  <a:cubicBezTo>
                    <a:pt x="40" y="6002"/>
                    <a:pt x="37" y="6025"/>
                    <a:pt x="37" y="6025"/>
                  </a:cubicBezTo>
                  <a:cubicBezTo>
                    <a:pt x="50" y="6142"/>
                    <a:pt x="64" y="6237"/>
                    <a:pt x="74" y="6331"/>
                  </a:cubicBezTo>
                  <a:cubicBezTo>
                    <a:pt x="84" y="6343"/>
                    <a:pt x="93" y="6353"/>
                    <a:pt x="97" y="6361"/>
                  </a:cubicBezTo>
                  <a:cubicBezTo>
                    <a:pt x="96" y="6467"/>
                    <a:pt x="100" y="6555"/>
                    <a:pt x="103" y="6640"/>
                  </a:cubicBezTo>
                  <a:cubicBezTo>
                    <a:pt x="130" y="6724"/>
                    <a:pt x="133" y="6815"/>
                    <a:pt x="142" y="6902"/>
                  </a:cubicBezTo>
                  <a:cubicBezTo>
                    <a:pt x="133" y="6917"/>
                    <a:pt x="125" y="6929"/>
                    <a:pt x="118" y="6942"/>
                  </a:cubicBezTo>
                  <a:cubicBezTo>
                    <a:pt x="128" y="6979"/>
                    <a:pt x="137" y="7011"/>
                    <a:pt x="147" y="7046"/>
                  </a:cubicBezTo>
                  <a:cubicBezTo>
                    <a:pt x="146" y="7086"/>
                    <a:pt x="146" y="7117"/>
                    <a:pt x="146" y="7155"/>
                  </a:cubicBezTo>
                  <a:cubicBezTo>
                    <a:pt x="153" y="7164"/>
                    <a:pt x="162" y="7173"/>
                    <a:pt x="174" y="7186"/>
                  </a:cubicBezTo>
                  <a:cubicBezTo>
                    <a:pt x="190" y="7254"/>
                    <a:pt x="209" y="7335"/>
                    <a:pt x="228" y="7413"/>
                  </a:cubicBezTo>
                  <a:cubicBezTo>
                    <a:pt x="231" y="7555"/>
                    <a:pt x="237" y="7686"/>
                    <a:pt x="245" y="7761"/>
                  </a:cubicBezTo>
                  <a:cubicBezTo>
                    <a:pt x="274" y="7916"/>
                    <a:pt x="293" y="8014"/>
                    <a:pt x="318" y="8145"/>
                  </a:cubicBezTo>
                  <a:cubicBezTo>
                    <a:pt x="321" y="8151"/>
                    <a:pt x="336" y="8189"/>
                    <a:pt x="353" y="8228"/>
                  </a:cubicBezTo>
                  <a:cubicBezTo>
                    <a:pt x="355" y="8250"/>
                    <a:pt x="355" y="8272"/>
                    <a:pt x="355" y="8292"/>
                  </a:cubicBezTo>
                  <a:cubicBezTo>
                    <a:pt x="368" y="8323"/>
                    <a:pt x="380" y="8354"/>
                    <a:pt x="387" y="8370"/>
                  </a:cubicBezTo>
                  <a:cubicBezTo>
                    <a:pt x="402" y="8463"/>
                    <a:pt x="412" y="8538"/>
                    <a:pt x="431" y="8659"/>
                  </a:cubicBezTo>
                  <a:cubicBezTo>
                    <a:pt x="451" y="8685"/>
                    <a:pt x="471" y="8712"/>
                    <a:pt x="493" y="8743"/>
                  </a:cubicBezTo>
                  <a:cubicBezTo>
                    <a:pt x="542" y="8955"/>
                    <a:pt x="583" y="9147"/>
                    <a:pt x="639" y="9368"/>
                  </a:cubicBezTo>
                  <a:cubicBezTo>
                    <a:pt x="664" y="9422"/>
                    <a:pt x="708" y="9497"/>
                    <a:pt x="721" y="9605"/>
                  </a:cubicBezTo>
                  <a:cubicBezTo>
                    <a:pt x="726" y="9642"/>
                    <a:pt x="758" y="9740"/>
                    <a:pt x="777" y="9778"/>
                  </a:cubicBezTo>
                  <a:cubicBezTo>
                    <a:pt x="843" y="9909"/>
                    <a:pt x="901" y="10048"/>
                    <a:pt x="954" y="10183"/>
                  </a:cubicBezTo>
                  <a:cubicBezTo>
                    <a:pt x="1020" y="10362"/>
                    <a:pt x="1116" y="10507"/>
                    <a:pt x="1202" y="10652"/>
                  </a:cubicBezTo>
                  <a:cubicBezTo>
                    <a:pt x="1282" y="10874"/>
                    <a:pt x="1285" y="10874"/>
                    <a:pt x="1372" y="10991"/>
                  </a:cubicBezTo>
                  <a:cubicBezTo>
                    <a:pt x="1445" y="11136"/>
                    <a:pt x="1504" y="11285"/>
                    <a:pt x="1588" y="11422"/>
                  </a:cubicBezTo>
                  <a:cubicBezTo>
                    <a:pt x="1613" y="11453"/>
                    <a:pt x="1651" y="11498"/>
                    <a:pt x="1691" y="11545"/>
                  </a:cubicBezTo>
                  <a:cubicBezTo>
                    <a:pt x="1728" y="11597"/>
                    <a:pt x="1767" y="11648"/>
                    <a:pt x="1801" y="11694"/>
                  </a:cubicBezTo>
                  <a:cubicBezTo>
                    <a:pt x="1820" y="11698"/>
                    <a:pt x="1831" y="11701"/>
                    <a:pt x="1848" y="11704"/>
                  </a:cubicBezTo>
                  <a:cubicBezTo>
                    <a:pt x="1892" y="11778"/>
                    <a:pt x="1984" y="11859"/>
                    <a:pt x="1998" y="11894"/>
                  </a:cubicBezTo>
                  <a:cubicBezTo>
                    <a:pt x="2037" y="11969"/>
                    <a:pt x="2142" y="12015"/>
                    <a:pt x="2160" y="12078"/>
                  </a:cubicBezTo>
                  <a:cubicBezTo>
                    <a:pt x="2162" y="12082"/>
                    <a:pt x="2195" y="12119"/>
                    <a:pt x="2201" y="12124"/>
                  </a:cubicBezTo>
                  <a:cubicBezTo>
                    <a:pt x="2281" y="12177"/>
                    <a:pt x="2368" y="12257"/>
                    <a:pt x="2448" y="12327"/>
                  </a:cubicBezTo>
                  <a:cubicBezTo>
                    <a:pt x="2455" y="12326"/>
                    <a:pt x="2462" y="12325"/>
                    <a:pt x="2468" y="12325"/>
                  </a:cubicBezTo>
                  <a:cubicBezTo>
                    <a:pt x="2510" y="12325"/>
                    <a:pt x="2538" y="12349"/>
                    <a:pt x="2688" y="12475"/>
                  </a:cubicBezTo>
                  <a:cubicBezTo>
                    <a:pt x="2660" y="12483"/>
                    <a:pt x="2696" y="12522"/>
                    <a:pt x="2762" y="12577"/>
                  </a:cubicBezTo>
                  <a:cubicBezTo>
                    <a:pt x="2847" y="12628"/>
                    <a:pt x="2928" y="12655"/>
                    <a:pt x="3018" y="12741"/>
                  </a:cubicBezTo>
                  <a:cubicBezTo>
                    <a:pt x="3036" y="12758"/>
                    <a:pt x="3071" y="12781"/>
                    <a:pt x="3109" y="12805"/>
                  </a:cubicBezTo>
                  <a:cubicBezTo>
                    <a:pt x="3152" y="12825"/>
                    <a:pt x="3197" y="12847"/>
                    <a:pt x="3237" y="12865"/>
                  </a:cubicBezTo>
                  <a:cubicBezTo>
                    <a:pt x="3239" y="12872"/>
                    <a:pt x="3240" y="12880"/>
                    <a:pt x="3241" y="12887"/>
                  </a:cubicBezTo>
                  <a:cubicBezTo>
                    <a:pt x="3327" y="12925"/>
                    <a:pt x="3402" y="12945"/>
                    <a:pt x="3484" y="13003"/>
                  </a:cubicBezTo>
                  <a:cubicBezTo>
                    <a:pt x="3517" y="13027"/>
                    <a:pt x="3555" y="13049"/>
                    <a:pt x="3598" y="13070"/>
                  </a:cubicBezTo>
                  <a:cubicBezTo>
                    <a:pt x="3643" y="13084"/>
                    <a:pt x="3692" y="13099"/>
                    <a:pt x="3740" y="13111"/>
                  </a:cubicBezTo>
                  <a:cubicBezTo>
                    <a:pt x="3834" y="13133"/>
                    <a:pt x="3939" y="13164"/>
                    <a:pt x="4032" y="13189"/>
                  </a:cubicBezTo>
                  <a:cubicBezTo>
                    <a:pt x="4064" y="13206"/>
                    <a:pt x="4093" y="13223"/>
                    <a:pt x="4124" y="13239"/>
                  </a:cubicBezTo>
                  <a:cubicBezTo>
                    <a:pt x="4220" y="13252"/>
                    <a:pt x="4317" y="13261"/>
                    <a:pt x="4385" y="13261"/>
                  </a:cubicBezTo>
                  <a:cubicBezTo>
                    <a:pt x="4451" y="13261"/>
                    <a:pt x="4489" y="13249"/>
                    <a:pt x="4544" y="13240"/>
                  </a:cubicBezTo>
                  <a:cubicBezTo>
                    <a:pt x="4579" y="13245"/>
                    <a:pt x="4626" y="13249"/>
                    <a:pt x="4674" y="13253"/>
                  </a:cubicBezTo>
                  <a:cubicBezTo>
                    <a:pt x="4698" y="13262"/>
                    <a:pt x="4727" y="13274"/>
                    <a:pt x="4754" y="13283"/>
                  </a:cubicBezTo>
                  <a:cubicBezTo>
                    <a:pt x="4808" y="13284"/>
                    <a:pt x="4848" y="13286"/>
                    <a:pt x="4908" y="13286"/>
                  </a:cubicBezTo>
                  <a:cubicBezTo>
                    <a:pt x="4895" y="13298"/>
                    <a:pt x="4888" y="13303"/>
                    <a:pt x="4880" y="13309"/>
                  </a:cubicBezTo>
                  <a:cubicBezTo>
                    <a:pt x="4789" y="13302"/>
                    <a:pt x="4705" y="13292"/>
                    <a:pt x="4624" y="13274"/>
                  </a:cubicBezTo>
                  <a:cubicBezTo>
                    <a:pt x="4620" y="13284"/>
                    <a:pt x="4617" y="13292"/>
                    <a:pt x="4617" y="13298"/>
                  </a:cubicBezTo>
                  <a:cubicBezTo>
                    <a:pt x="4638" y="13305"/>
                    <a:pt x="4654" y="13312"/>
                    <a:pt x="4672" y="13318"/>
                  </a:cubicBezTo>
                  <a:lnTo>
                    <a:pt x="4648" y="13318"/>
                  </a:lnTo>
                  <a:lnTo>
                    <a:pt x="4608" y="13298"/>
                  </a:lnTo>
                  <a:lnTo>
                    <a:pt x="4608" y="13298"/>
                  </a:lnTo>
                  <a:cubicBezTo>
                    <a:pt x="4580" y="13299"/>
                    <a:pt x="4555" y="13301"/>
                    <a:pt x="4527" y="13302"/>
                  </a:cubicBezTo>
                  <a:cubicBezTo>
                    <a:pt x="4604" y="13326"/>
                    <a:pt x="4655" y="13342"/>
                    <a:pt x="4714" y="13361"/>
                  </a:cubicBezTo>
                  <a:cubicBezTo>
                    <a:pt x="4777" y="13354"/>
                    <a:pt x="4845" y="13339"/>
                    <a:pt x="4933" y="13324"/>
                  </a:cubicBezTo>
                  <a:cubicBezTo>
                    <a:pt x="4994" y="13351"/>
                    <a:pt x="5045" y="13374"/>
                    <a:pt x="5092" y="13390"/>
                  </a:cubicBezTo>
                  <a:cubicBezTo>
                    <a:pt x="5189" y="13389"/>
                    <a:pt x="5283" y="13389"/>
                    <a:pt x="5363" y="13389"/>
                  </a:cubicBezTo>
                  <a:cubicBezTo>
                    <a:pt x="5422" y="13389"/>
                    <a:pt x="5474" y="13389"/>
                    <a:pt x="5516" y="13390"/>
                  </a:cubicBezTo>
                  <a:cubicBezTo>
                    <a:pt x="5533" y="13392"/>
                    <a:pt x="5549" y="13392"/>
                    <a:pt x="5564" y="13392"/>
                  </a:cubicBezTo>
                  <a:cubicBezTo>
                    <a:pt x="5637" y="13392"/>
                    <a:pt x="5695" y="13379"/>
                    <a:pt x="5760" y="13370"/>
                  </a:cubicBezTo>
                  <a:lnTo>
                    <a:pt x="5765" y="13343"/>
                  </a:lnTo>
                  <a:lnTo>
                    <a:pt x="5809" y="13340"/>
                  </a:lnTo>
                  <a:lnTo>
                    <a:pt x="5826" y="13367"/>
                  </a:lnTo>
                  <a:cubicBezTo>
                    <a:pt x="5860" y="13374"/>
                    <a:pt x="5894" y="13381"/>
                    <a:pt x="5929" y="13389"/>
                  </a:cubicBezTo>
                  <a:cubicBezTo>
                    <a:pt x="6049" y="13371"/>
                    <a:pt x="6160" y="13349"/>
                    <a:pt x="6202" y="13317"/>
                  </a:cubicBezTo>
                  <a:cubicBezTo>
                    <a:pt x="6262" y="13312"/>
                    <a:pt x="6312" y="13302"/>
                    <a:pt x="6353" y="13296"/>
                  </a:cubicBezTo>
                  <a:cubicBezTo>
                    <a:pt x="6363" y="13306"/>
                    <a:pt x="6369" y="13312"/>
                    <a:pt x="6377" y="13320"/>
                  </a:cubicBezTo>
                  <a:cubicBezTo>
                    <a:pt x="6465" y="13305"/>
                    <a:pt x="6547" y="13292"/>
                    <a:pt x="6636" y="13271"/>
                  </a:cubicBezTo>
                  <a:cubicBezTo>
                    <a:pt x="6625" y="13261"/>
                    <a:pt x="6621" y="13255"/>
                    <a:pt x="6615" y="13249"/>
                  </a:cubicBezTo>
                  <a:cubicBezTo>
                    <a:pt x="6577" y="13262"/>
                    <a:pt x="6547" y="13273"/>
                    <a:pt x="6480" y="13290"/>
                  </a:cubicBezTo>
                  <a:cubicBezTo>
                    <a:pt x="6525" y="13255"/>
                    <a:pt x="6559" y="13226"/>
                    <a:pt x="6590" y="13198"/>
                  </a:cubicBezTo>
                  <a:cubicBezTo>
                    <a:pt x="6668" y="13180"/>
                    <a:pt x="6740" y="13165"/>
                    <a:pt x="6817" y="13148"/>
                  </a:cubicBezTo>
                  <a:lnTo>
                    <a:pt x="6817" y="13148"/>
                  </a:lnTo>
                  <a:cubicBezTo>
                    <a:pt x="6747" y="13204"/>
                    <a:pt x="6738" y="13239"/>
                    <a:pt x="6790" y="13239"/>
                  </a:cubicBezTo>
                  <a:cubicBezTo>
                    <a:pt x="6791" y="13239"/>
                    <a:pt x="6792" y="13239"/>
                    <a:pt x="6793" y="13239"/>
                  </a:cubicBezTo>
                  <a:cubicBezTo>
                    <a:pt x="6815" y="13228"/>
                    <a:pt x="6839" y="13220"/>
                    <a:pt x="6852" y="13214"/>
                  </a:cubicBezTo>
                  <a:cubicBezTo>
                    <a:pt x="6927" y="13202"/>
                    <a:pt x="6996" y="13192"/>
                    <a:pt x="7064" y="13183"/>
                  </a:cubicBezTo>
                  <a:cubicBezTo>
                    <a:pt x="7081" y="13168"/>
                    <a:pt x="7099" y="13153"/>
                    <a:pt x="7115" y="13140"/>
                  </a:cubicBezTo>
                  <a:cubicBezTo>
                    <a:pt x="7286" y="13100"/>
                    <a:pt x="7426" y="13099"/>
                    <a:pt x="7560" y="12986"/>
                  </a:cubicBezTo>
                  <a:cubicBezTo>
                    <a:pt x="7639" y="12918"/>
                    <a:pt x="7741" y="12858"/>
                    <a:pt x="7898" y="12811"/>
                  </a:cubicBezTo>
                  <a:lnTo>
                    <a:pt x="7898" y="12811"/>
                  </a:lnTo>
                  <a:cubicBezTo>
                    <a:pt x="7810" y="12856"/>
                    <a:pt x="7732" y="12903"/>
                    <a:pt x="7639" y="12947"/>
                  </a:cubicBezTo>
                  <a:cubicBezTo>
                    <a:pt x="7665" y="12949"/>
                    <a:pt x="7688" y="12950"/>
                    <a:pt x="7713" y="12952"/>
                  </a:cubicBezTo>
                  <a:cubicBezTo>
                    <a:pt x="7647" y="12981"/>
                    <a:pt x="7616" y="12990"/>
                    <a:pt x="7603" y="12990"/>
                  </a:cubicBezTo>
                  <a:cubicBezTo>
                    <a:pt x="7580" y="12990"/>
                    <a:pt x="7607" y="12963"/>
                    <a:pt x="7600" y="12963"/>
                  </a:cubicBezTo>
                  <a:cubicBezTo>
                    <a:pt x="7597" y="12963"/>
                    <a:pt x="7586" y="12969"/>
                    <a:pt x="7560" y="12986"/>
                  </a:cubicBezTo>
                  <a:cubicBezTo>
                    <a:pt x="7595" y="13008"/>
                    <a:pt x="7596" y="13017"/>
                    <a:pt x="7598" y="13028"/>
                  </a:cubicBezTo>
                  <a:cubicBezTo>
                    <a:pt x="7841" y="12908"/>
                    <a:pt x="8080" y="12803"/>
                    <a:pt x="8310" y="12697"/>
                  </a:cubicBezTo>
                  <a:cubicBezTo>
                    <a:pt x="8326" y="12677"/>
                    <a:pt x="8335" y="12662"/>
                    <a:pt x="8350" y="12641"/>
                  </a:cubicBezTo>
                  <a:cubicBezTo>
                    <a:pt x="8417" y="12638"/>
                    <a:pt x="8529" y="12563"/>
                    <a:pt x="8589" y="12543"/>
                  </a:cubicBezTo>
                  <a:cubicBezTo>
                    <a:pt x="8689" y="12508"/>
                    <a:pt x="8745" y="12471"/>
                    <a:pt x="8838" y="12409"/>
                  </a:cubicBezTo>
                  <a:cubicBezTo>
                    <a:pt x="8904" y="12362"/>
                    <a:pt x="9003" y="12284"/>
                    <a:pt x="9096" y="12257"/>
                  </a:cubicBezTo>
                  <a:cubicBezTo>
                    <a:pt x="9176" y="12190"/>
                    <a:pt x="9251" y="12126"/>
                    <a:pt x="9324" y="12066"/>
                  </a:cubicBezTo>
                  <a:cubicBezTo>
                    <a:pt x="9375" y="12046"/>
                    <a:pt x="9431" y="12018"/>
                    <a:pt x="9494" y="11990"/>
                  </a:cubicBezTo>
                  <a:cubicBezTo>
                    <a:pt x="9521" y="11937"/>
                    <a:pt x="9541" y="11896"/>
                    <a:pt x="9562" y="11857"/>
                  </a:cubicBezTo>
                  <a:cubicBezTo>
                    <a:pt x="9653" y="11793"/>
                    <a:pt x="9737" y="11734"/>
                    <a:pt x="9819" y="11675"/>
                  </a:cubicBezTo>
                  <a:cubicBezTo>
                    <a:pt x="9824" y="11685"/>
                    <a:pt x="9825" y="11692"/>
                    <a:pt x="9828" y="11698"/>
                  </a:cubicBezTo>
                  <a:cubicBezTo>
                    <a:pt x="9868" y="11669"/>
                    <a:pt x="9933" y="11632"/>
                    <a:pt x="9902" y="11626"/>
                  </a:cubicBezTo>
                  <a:cubicBezTo>
                    <a:pt x="9852" y="11612"/>
                    <a:pt x="10025" y="11484"/>
                    <a:pt x="10037" y="11436"/>
                  </a:cubicBezTo>
                  <a:cubicBezTo>
                    <a:pt x="10059" y="11422"/>
                    <a:pt x="10083" y="11406"/>
                    <a:pt x="10119" y="11381"/>
                  </a:cubicBezTo>
                  <a:lnTo>
                    <a:pt x="10119" y="11381"/>
                  </a:lnTo>
                  <a:cubicBezTo>
                    <a:pt x="10097" y="11419"/>
                    <a:pt x="10080" y="11453"/>
                    <a:pt x="10064" y="11484"/>
                  </a:cubicBezTo>
                  <a:cubicBezTo>
                    <a:pt x="10005" y="11534"/>
                    <a:pt x="9952" y="11581"/>
                    <a:pt x="9903" y="11626"/>
                  </a:cubicBezTo>
                  <a:cubicBezTo>
                    <a:pt x="9991" y="11563"/>
                    <a:pt x="10056" y="11517"/>
                    <a:pt x="10133" y="11463"/>
                  </a:cubicBezTo>
                  <a:cubicBezTo>
                    <a:pt x="10147" y="11431"/>
                    <a:pt x="10170" y="11385"/>
                    <a:pt x="10189" y="11342"/>
                  </a:cubicBezTo>
                  <a:cubicBezTo>
                    <a:pt x="10237" y="11325"/>
                    <a:pt x="10284" y="11308"/>
                    <a:pt x="10336" y="11289"/>
                  </a:cubicBezTo>
                  <a:lnTo>
                    <a:pt x="10336" y="11289"/>
                  </a:lnTo>
                  <a:cubicBezTo>
                    <a:pt x="10292" y="11335"/>
                    <a:pt x="10247" y="11382"/>
                    <a:pt x="10174" y="11459"/>
                  </a:cubicBezTo>
                  <a:cubicBezTo>
                    <a:pt x="10339" y="11329"/>
                    <a:pt x="10474" y="11231"/>
                    <a:pt x="10524" y="11141"/>
                  </a:cubicBezTo>
                  <a:cubicBezTo>
                    <a:pt x="10608" y="11072"/>
                    <a:pt x="10671" y="11017"/>
                    <a:pt x="10733" y="10961"/>
                  </a:cubicBezTo>
                  <a:cubicBezTo>
                    <a:pt x="10732" y="10942"/>
                    <a:pt x="10730" y="10927"/>
                    <a:pt x="10729" y="10914"/>
                  </a:cubicBezTo>
                  <a:cubicBezTo>
                    <a:pt x="10759" y="10885"/>
                    <a:pt x="10786" y="10857"/>
                    <a:pt x="10815" y="10826"/>
                  </a:cubicBezTo>
                  <a:cubicBezTo>
                    <a:pt x="10807" y="10808"/>
                    <a:pt x="10798" y="10791"/>
                    <a:pt x="10786" y="10776"/>
                  </a:cubicBezTo>
                  <a:cubicBezTo>
                    <a:pt x="10786" y="10776"/>
                    <a:pt x="10785" y="10775"/>
                    <a:pt x="10785" y="10775"/>
                  </a:cubicBezTo>
                  <a:cubicBezTo>
                    <a:pt x="10781" y="10775"/>
                    <a:pt x="10765" y="10786"/>
                    <a:pt x="10764" y="10788"/>
                  </a:cubicBezTo>
                  <a:cubicBezTo>
                    <a:pt x="10717" y="10841"/>
                    <a:pt x="10673" y="10892"/>
                    <a:pt x="10611" y="10961"/>
                  </a:cubicBezTo>
                  <a:cubicBezTo>
                    <a:pt x="10602" y="10944"/>
                    <a:pt x="10596" y="10933"/>
                    <a:pt x="10590" y="10923"/>
                  </a:cubicBezTo>
                  <a:lnTo>
                    <a:pt x="10654" y="10889"/>
                  </a:lnTo>
                  <a:cubicBezTo>
                    <a:pt x="10651" y="10874"/>
                    <a:pt x="10648" y="10861"/>
                    <a:pt x="10645" y="10848"/>
                  </a:cubicBezTo>
                  <a:cubicBezTo>
                    <a:pt x="10679" y="10829"/>
                    <a:pt x="10692" y="10822"/>
                    <a:pt x="10723" y="10804"/>
                  </a:cubicBezTo>
                  <a:cubicBezTo>
                    <a:pt x="10740" y="10773"/>
                    <a:pt x="10759" y="10742"/>
                    <a:pt x="10779" y="10711"/>
                  </a:cubicBezTo>
                  <a:cubicBezTo>
                    <a:pt x="10814" y="10691"/>
                    <a:pt x="10833" y="10680"/>
                    <a:pt x="10857" y="10667"/>
                  </a:cubicBezTo>
                  <a:cubicBezTo>
                    <a:pt x="10879" y="10708"/>
                    <a:pt x="10902" y="10749"/>
                    <a:pt x="10924" y="10789"/>
                  </a:cubicBezTo>
                  <a:cubicBezTo>
                    <a:pt x="10890" y="10824"/>
                    <a:pt x="10867" y="10849"/>
                    <a:pt x="10833" y="10883"/>
                  </a:cubicBezTo>
                  <a:cubicBezTo>
                    <a:pt x="10917" y="10822"/>
                    <a:pt x="10983" y="10774"/>
                    <a:pt x="11049" y="10719"/>
                  </a:cubicBezTo>
                  <a:cubicBezTo>
                    <a:pt x="11105" y="10670"/>
                    <a:pt x="11160" y="10611"/>
                    <a:pt x="11246" y="10521"/>
                  </a:cubicBezTo>
                  <a:cubicBezTo>
                    <a:pt x="11252" y="10504"/>
                    <a:pt x="11264" y="10467"/>
                    <a:pt x="11277" y="10426"/>
                  </a:cubicBezTo>
                  <a:cubicBezTo>
                    <a:pt x="11313" y="10407"/>
                    <a:pt x="11344" y="10390"/>
                    <a:pt x="11372" y="10374"/>
                  </a:cubicBezTo>
                  <a:lnTo>
                    <a:pt x="11372" y="10374"/>
                  </a:lnTo>
                  <a:cubicBezTo>
                    <a:pt x="11355" y="10407"/>
                    <a:pt x="11345" y="10426"/>
                    <a:pt x="11333" y="10445"/>
                  </a:cubicBezTo>
                  <a:cubicBezTo>
                    <a:pt x="11395" y="10395"/>
                    <a:pt x="11451" y="10351"/>
                    <a:pt x="11505" y="10307"/>
                  </a:cubicBezTo>
                  <a:cubicBezTo>
                    <a:pt x="11516" y="10277"/>
                    <a:pt x="11525" y="10257"/>
                    <a:pt x="11532" y="10234"/>
                  </a:cubicBezTo>
                  <a:cubicBezTo>
                    <a:pt x="11650" y="10139"/>
                    <a:pt x="11813" y="9973"/>
                    <a:pt x="11906" y="9877"/>
                  </a:cubicBezTo>
                  <a:cubicBezTo>
                    <a:pt x="12042" y="9737"/>
                    <a:pt x="12139" y="9596"/>
                    <a:pt x="12282" y="9440"/>
                  </a:cubicBezTo>
                  <a:cubicBezTo>
                    <a:pt x="12291" y="9416"/>
                    <a:pt x="12300" y="9391"/>
                    <a:pt x="12307" y="9368"/>
                  </a:cubicBezTo>
                  <a:cubicBezTo>
                    <a:pt x="12388" y="9300"/>
                    <a:pt x="12451" y="9246"/>
                    <a:pt x="12513" y="9196"/>
                  </a:cubicBezTo>
                  <a:lnTo>
                    <a:pt x="12640" y="9005"/>
                  </a:lnTo>
                  <a:cubicBezTo>
                    <a:pt x="12684" y="8960"/>
                    <a:pt x="12721" y="8925"/>
                    <a:pt x="12757" y="8888"/>
                  </a:cubicBezTo>
                  <a:cubicBezTo>
                    <a:pt x="12765" y="8857"/>
                    <a:pt x="12769" y="8835"/>
                    <a:pt x="12775" y="8812"/>
                  </a:cubicBezTo>
                  <a:cubicBezTo>
                    <a:pt x="12828" y="8760"/>
                    <a:pt x="12865" y="8724"/>
                    <a:pt x="12906" y="8684"/>
                  </a:cubicBezTo>
                  <a:cubicBezTo>
                    <a:pt x="12915" y="8653"/>
                    <a:pt x="12921" y="8628"/>
                    <a:pt x="12928" y="8604"/>
                  </a:cubicBezTo>
                  <a:cubicBezTo>
                    <a:pt x="12950" y="8576"/>
                    <a:pt x="12971" y="8551"/>
                    <a:pt x="12963" y="8543"/>
                  </a:cubicBezTo>
                  <a:cubicBezTo>
                    <a:pt x="12976" y="8534"/>
                    <a:pt x="12986" y="8526"/>
                    <a:pt x="12995" y="8519"/>
                  </a:cubicBezTo>
                  <a:lnTo>
                    <a:pt x="12995" y="8519"/>
                  </a:lnTo>
                  <a:cubicBezTo>
                    <a:pt x="12987" y="8524"/>
                    <a:pt x="12978" y="8523"/>
                    <a:pt x="12969" y="8534"/>
                  </a:cubicBezTo>
                  <a:cubicBezTo>
                    <a:pt x="12967" y="8536"/>
                    <a:pt x="12964" y="8539"/>
                    <a:pt x="12962" y="8540"/>
                  </a:cubicBezTo>
                  <a:lnTo>
                    <a:pt x="12962" y="8540"/>
                  </a:lnTo>
                  <a:cubicBezTo>
                    <a:pt x="12953" y="8526"/>
                    <a:pt x="12966" y="8498"/>
                    <a:pt x="12990" y="8451"/>
                  </a:cubicBezTo>
                  <a:lnTo>
                    <a:pt x="12990" y="8451"/>
                  </a:lnTo>
                  <a:cubicBezTo>
                    <a:pt x="12991" y="8473"/>
                    <a:pt x="12993" y="8494"/>
                    <a:pt x="12996" y="8513"/>
                  </a:cubicBezTo>
                  <a:cubicBezTo>
                    <a:pt x="12996" y="8515"/>
                    <a:pt x="12996" y="8516"/>
                    <a:pt x="12996" y="8518"/>
                  </a:cubicBezTo>
                  <a:lnTo>
                    <a:pt x="12996" y="8518"/>
                  </a:lnTo>
                  <a:cubicBezTo>
                    <a:pt x="12998" y="8517"/>
                    <a:pt x="13000" y="8515"/>
                    <a:pt x="13001" y="8514"/>
                  </a:cubicBezTo>
                  <a:lnTo>
                    <a:pt x="13001" y="8514"/>
                  </a:lnTo>
                  <a:cubicBezTo>
                    <a:pt x="13000" y="8516"/>
                    <a:pt x="12998" y="8517"/>
                    <a:pt x="12996" y="8518"/>
                  </a:cubicBezTo>
                  <a:lnTo>
                    <a:pt x="12996" y="8518"/>
                  </a:lnTo>
                  <a:cubicBezTo>
                    <a:pt x="12996" y="8518"/>
                    <a:pt x="12996" y="8518"/>
                    <a:pt x="12996" y="8518"/>
                  </a:cubicBezTo>
                  <a:lnTo>
                    <a:pt x="12996" y="8518"/>
                  </a:lnTo>
                  <a:cubicBezTo>
                    <a:pt x="12996" y="8518"/>
                    <a:pt x="12996" y="8518"/>
                    <a:pt x="12995" y="8519"/>
                  </a:cubicBezTo>
                  <a:lnTo>
                    <a:pt x="12995" y="8519"/>
                  </a:lnTo>
                  <a:cubicBezTo>
                    <a:pt x="12996" y="8518"/>
                    <a:pt x="12996" y="8518"/>
                    <a:pt x="12996" y="8518"/>
                  </a:cubicBezTo>
                  <a:lnTo>
                    <a:pt x="12996" y="8518"/>
                  </a:lnTo>
                  <a:cubicBezTo>
                    <a:pt x="13013" y="8626"/>
                    <a:pt x="13002" y="8748"/>
                    <a:pt x="13018" y="8821"/>
                  </a:cubicBezTo>
                  <a:cubicBezTo>
                    <a:pt x="13043" y="8927"/>
                    <a:pt x="13040" y="9028"/>
                    <a:pt x="13053" y="9128"/>
                  </a:cubicBezTo>
                  <a:cubicBezTo>
                    <a:pt x="13063" y="9196"/>
                    <a:pt x="13075" y="9263"/>
                    <a:pt x="13087" y="9333"/>
                  </a:cubicBezTo>
                  <a:cubicBezTo>
                    <a:pt x="13085" y="9374"/>
                    <a:pt x="13084" y="9415"/>
                    <a:pt x="13084" y="9446"/>
                  </a:cubicBezTo>
                  <a:cubicBezTo>
                    <a:pt x="13085" y="9455"/>
                    <a:pt x="13099" y="9530"/>
                    <a:pt x="13112" y="9602"/>
                  </a:cubicBezTo>
                  <a:cubicBezTo>
                    <a:pt x="13125" y="9674"/>
                    <a:pt x="13140" y="9743"/>
                    <a:pt x="13140" y="9743"/>
                  </a:cubicBezTo>
                  <a:lnTo>
                    <a:pt x="13137" y="9809"/>
                  </a:lnTo>
                  <a:cubicBezTo>
                    <a:pt x="13153" y="9849"/>
                    <a:pt x="13168" y="9889"/>
                    <a:pt x="13183" y="9927"/>
                  </a:cubicBezTo>
                  <a:cubicBezTo>
                    <a:pt x="13187" y="10039"/>
                    <a:pt x="13206" y="10137"/>
                    <a:pt x="13247" y="10262"/>
                  </a:cubicBezTo>
                  <a:cubicBezTo>
                    <a:pt x="13277" y="10339"/>
                    <a:pt x="13321" y="10448"/>
                    <a:pt x="13334" y="10548"/>
                  </a:cubicBezTo>
                  <a:cubicBezTo>
                    <a:pt x="13368" y="10770"/>
                    <a:pt x="13458" y="11000"/>
                    <a:pt x="13525" y="11192"/>
                  </a:cubicBezTo>
                  <a:cubicBezTo>
                    <a:pt x="13564" y="11264"/>
                    <a:pt x="13590" y="11314"/>
                    <a:pt x="13611" y="11356"/>
                  </a:cubicBezTo>
                  <a:lnTo>
                    <a:pt x="13624" y="11297"/>
                  </a:lnTo>
                  <a:cubicBezTo>
                    <a:pt x="13630" y="11310"/>
                    <a:pt x="13636" y="11322"/>
                    <a:pt x="13643" y="11335"/>
                  </a:cubicBezTo>
                  <a:cubicBezTo>
                    <a:pt x="13648" y="11379"/>
                    <a:pt x="13653" y="11425"/>
                    <a:pt x="13658" y="11469"/>
                  </a:cubicBezTo>
                  <a:cubicBezTo>
                    <a:pt x="13670" y="11485"/>
                    <a:pt x="13677" y="11498"/>
                    <a:pt x="13680" y="11502"/>
                  </a:cubicBezTo>
                  <a:lnTo>
                    <a:pt x="13680" y="11502"/>
                  </a:lnTo>
                  <a:cubicBezTo>
                    <a:pt x="13774" y="11766"/>
                    <a:pt x="13926" y="11968"/>
                    <a:pt x="14071" y="12174"/>
                  </a:cubicBezTo>
                  <a:lnTo>
                    <a:pt x="14071" y="12221"/>
                  </a:lnTo>
                  <a:cubicBezTo>
                    <a:pt x="14093" y="12243"/>
                    <a:pt x="14111" y="12262"/>
                    <a:pt x="14127" y="12278"/>
                  </a:cubicBezTo>
                  <a:cubicBezTo>
                    <a:pt x="14142" y="12306"/>
                    <a:pt x="14157" y="12334"/>
                    <a:pt x="14170" y="12360"/>
                  </a:cubicBezTo>
                  <a:cubicBezTo>
                    <a:pt x="14226" y="12419"/>
                    <a:pt x="14273" y="12468"/>
                    <a:pt x="14310" y="12505"/>
                  </a:cubicBezTo>
                  <a:cubicBezTo>
                    <a:pt x="14345" y="12522"/>
                    <a:pt x="14374" y="12537"/>
                    <a:pt x="14399" y="12550"/>
                  </a:cubicBezTo>
                  <a:cubicBezTo>
                    <a:pt x="14389" y="12533"/>
                    <a:pt x="14379" y="12518"/>
                    <a:pt x="14370" y="12502"/>
                  </a:cubicBezTo>
                  <a:lnTo>
                    <a:pt x="14370" y="12502"/>
                  </a:lnTo>
                  <a:lnTo>
                    <a:pt x="14388" y="12516"/>
                  </a:lnTo>
                  <a:lnTo>
                    <a:pt x="14408" y="12558"/>
                  </a:lnTo>
                  <a:cubicBezTo>
                    <a:pt x="14406" y="12555"/>
                    <a:pt x="14403" y="12553"/>
                    <a:pt x="14401" y="12552"/>
                  </a:cubicBezTo>
                  <a:lnTo>
                    <a:pt x="14401" y="12552"/>
                  </a:lnTo>
                  <a:cubicBezTo>
                    <a:pt x="14431" y="12578"/>
                    <a:pt x="14459" y="12602"/>
                    <a:pt x="14486" y="12627"/>
                  </a:cubicBezTo>
                  <a:cubicBezTo>
                    <a:pt x="14492" y="12647"/>
                    <a:pt x="14498" y="12669"/>
                    <a:pt x="14504" y="12684"/>
                  </a:cubicBezTo>
                  <a:cubicBezTo>
                    <a:pt x="14568" y="12741"/>
                    <a:pt x="14632" y="12797"/>
                    <a:pt x="14695" y="12853"/>
                  </a:cubicBezTo>
                  <a:cubicBezTo>
                    <a:pt x="14761" y="12905"/>
                    <a:pt x="14827" y="12955"/>
                    <a:pt x="14895" y="13006"/>
                  </a:cubicBezTo>
                  <a:cubicBezTo>
                    <a:pt x="14914" y="13030"/>
                    <a:pt x="14941" y="13058"/>
                    <a:pt x="14969" y="13089"/>
                  </a:cubicBezTo>
                  <a:cubicBezTo>
                    <a:pt x="15054" y="13152"/>
                    <a:pt x="15138" y="13206"/>
                    <a:pt x="15226" y="13248"/>
                  </a:cubicBezTo>
                  <a:cubicBezTo>
                    <a:pt x="15310" y="13292"/>
                    <a:pt x="15395" y="13324"/>
                    <a:pt x="15481" y="13346"/>
                  </a:cubicBezTo>
                  <a:cubicBezTo>
                    <a:pt x="15513" y="13396"/>
                    <a:pt x="15595" y="13414"/>
                    <a:pt x="15731" y="13455"/>
                  </a:cubicBezTo>
                  <a:cubicBezTo>
                    <a:pt x="15737" y="13464"/>
                    <a:pt x="15748" y="13484"/>
                    <a:pt x="15763" y="13509"/>
                  </a:cubicBezTo>
                  <a:cubicBezTo>
                    <a:pt x="15859" y="13530"/>
                    <a:pt x="15918" y="13536"/>
                    <a:pt x="15968" y="13542"/>
                  </a:cubicBezTo>
                  <a:cubicBezTo>
                    <a:pt x="16035" y="13570"/>
                    <a:pt x="16100" y="13599"/>
                    <a:pt x="16175" y="13626"/>
                  </a:cubicBezTo>
                  <a:cubicBezTo>
                    <a:pt x="16190" y="13615"/>
                    <a:pt x="16205" y="13605"/>
                    <a:pt x="16224" y="13593"/>
                  </a:cubicBezTo>
                  <a:cubicBezTo>
                    <a:pt x="16291" y="13609"/>
                    <a:pt x="16349" y="13623"/>
                    <a:pt x="16391" y="13633"/>
                  </a:cubicBezTo>
                  <a:cubicBezTo>
                    <a:pt x="16402" y="13646"/>
                    <a:pt x="16408" y="13655"/>
                    <a:pt x="16412" y="13661"/>
                  </a:cubicBezTo>
                  <a:cubicBezTo>
                    <a:pt x="16496" y="13677"/>
                    <a:pt x="16569" y="13685"/>
                    <a:pt x="16616" y="13690"/>
                  </a:cubicBezTo>
                  <a:cubicBezTo>
                    <a:pt x="16626" y="13690"/>
                    <a:pt x="16636" y="13690"/>
                    <a:pt x="16645" y="13690"/>
                  </a:cubicBezTo>
                  <a:cubicBezTo>
                    <a:pt x="16703" y="13690"/>
                    <a:pt x="16751" y="13690"/>
                    <a:pt x="16822" y="13677"/>
                  </a:cubicBezTo>
                  <a:lnTo>
                    <a:pt x="16822" y="13677"/>
                  </a:lnTo>
                  <a:cubicBezTo>
                    <a:pt x="16826" y="13680"/>
                    <a:pt x="16831" y="13684"/>
                    <a:pt x="16836" y="13687"/>
                  </a:cubicBezTo>
                  <a:cubicBezTo>
                    <a:pt x="16841" y="13685"/>
                    <a:pt x="16846" y="13682"/>
                    <a:pt x="16849" y="13679"/>
                  </a:cubicBezTo>
                  <a:lnTo>
                    <a:pt x="16849" y="13679"/>
                  </a:lnTo>
                  <a:cubicBezTo>
                    <a:pt x="16859" y="13713"/>
                    <a:pt x="16965" y="13715"/>
                    <a:pt x="17045" y="13733"/>
                  </a:cubicBezTo>
                  <a:cubicBezTo>
                    <a:pt x="17064" y="13714"/>
                    <a:pt x="17075" y="13702"/>
                    <a:pt x="17090" y="13686"/>
                  </a:cubicBezTo>
                  <a:cubicBezTo>
                    <a:pt x="17139" y="13687"/>
                    <a:pt x="17176" y="13690"/>
                    <a:pt x="17231" y="13693"/>
                  </a:cubicBezTo>
                  <a:cubicBezTo>
                    <a:pt x="17192" y="13707"/>
                    <a:pt x="17165" y="13715"/>
                    <a:pt x="17128" y="13727"/>
                  </a:cubicBezTo>
                  <a:cubicBezTo>
                    <a:pt x="17196" y="13727"/>
                    <a:pt x="17256" y="13726"/>
                    <a:pt x="17323" y="13726"/>
                  </a:cubicBezTo>
                  <a:cubicBezTo>
                    <a:pt x="17362" y="13712"/>
                    <a:pt x="17404" y="13702"/>
                    <a:pt x="17448" y="13683"/>
                  </a:cubicBezTo>
                  <a:lnTo>
                    <a:pt x="17448" y="13683"/>
                  </a:lnTo>
                  <a:cubicBezTo>
                    <a:pt x="17496" y="13694"/>
                    <a:pt x="17422" y="13721"/>
                    <a:pt x="17501" y="13721"/>
                  </a:cubicBezTo>
                  <a:cubicBezTo>
                    <a:pt x="17508" y="13721"/>
                    <a:pt x="17517" y="13720"/>
                    <a:pt x="17527" y="13720"/>
                  </a:cubicBezTo>
                  <a:cubicBezTo>
                    <a:pt x="17540" y="13714"/>
                    <a:pt x="17557" y="13710"/>
                    <a:pt x="17573" y="13704"/>
                  </a:cubicBezTo>
                  <a:cubicBezTo>
                    <a:pt x="17579" y="13705"/>
                    <a:pt x="17586" y="13705"/>
                    <a:pt x="17593" y="13707"/>
                  </a:cubicBezTo>
                  <a:lnTo>
                    <a:pt x="17537" y="13721"/>
                  </a:lnTo>
                  <a:cubicBezTo>
                    <a:pt x="17533" y="13720"/>
                    <a:pt x="17527" y="13720"/>
                    <a:pt x="17527" y="13720"/>
                  </a:cubicBezTo>
                  <a:lnTo>
                    <a:pt x="17527" y="13720"/>
                  </a:lnTo>
                  <a:cubicBezTo>
                    <a:pt x="17550" y="13728"/>
                    <a:pt x="17574" y="13731"/>
                    <a:pt x="17598" y="13731"/>
                  </a:cubicBezTo>
                  <a:cubicBezTo>
                    <a:pt x="17672" y="13731"/>
                    <a:pt x="17749" y="13703"/>
                    <a:pt x="17820" y="13695"/>
                  </a:cubicBezTo>
                  <a:cubicBezTo>
                    <a:pt x="17838" y="13696"/>
                    <a:pt x="17856" y="13697"/>
                    <a:pt x="17874" y="13697"/>
                  </a:cubicBezTo>
                  <a:cubicBezTo>
                    <a:pt x="18011" y="13697"/>
                    <a:pt x="18153" y="13664"/>
                    <a:pt x="18286" y="13623"/>
                  </a:cubicBezTo>
                  <a:cubicBezTo>
                    <a:pt x="18311" y="13630"/>
                    <a:pt x="18330" y="13636"/>
                    <a:pt x="18347" y="13640"/>
                  </a:cubicBezTo>
                  <a:cubicBezTo>
                    <a:pt x="18422" y="13617"/>
                    <a:pt x="18491" y="13598"/>
                    <a:pt x="18554" y="13574"/>
                  </a:cubicBezTo>
                  <a:cubicBezTo>
                    <a:pt x="18581" y="13573"/>
                    <a:pt x="18606" y="13571"/>
                    <a:pt x="18632" y="13570"/>
                  </a:cubicBezTo>
                  <a:cubicBezTo>
                    <a:pt x="18678" y="13552"/>
                    <a:pt x="18722" y="13536"/>
                    <a:pt x="18759" y="13523"/>
                  </a:cubicBezTo>
                  <a:cubicBezTo>
                    <a:pt x="18831" y="13509"/>
                    <a:pt x="18897" y="13501"/>
                    <a:pt x="18962" y="13484"/>
                  </a:cubicBezTo>
                  <a:lnTo>
                    <a:pt x="19004" y="13459"/>
                  </a:lnTo>
                  <a:lnTo>
                    <a:pt x="19025" y="13467"/>
                  </a:lnTo>
                  <a:cubicBezTo>
                    <a:pt x="19106" y="13440"/>
                    <a:pt x="19221" y="13412"/>
                    <a:pt x="19260" y="13390"/>
                  </a:cubicBezTo>
                  <a:cubicBezTo>
                    <a:pt x="19344" y="13345"/>
                    <a:pt x="19396" y="13351"/>
                    <a:pt x="19463" y="13324"/>
                  </a:cubicBezTo>
                  <a:cubicBezTo>
                    <a:pt x="19618" y="13262"/>
                    <a:pt x="19724" y="13200"/>
                    <a:pt x="19875" y="13131"/>
                  </a:cubicBezTo>
                  <a:cubicBezTo>
                    <a:pt x="19927" y="13109"/>
                    <a:pt x="19958" y="13072"/>
                    <a:pt x="20021" y="13022"/>
                  </a:cubicBezTo>
                  <a:cubicBezTo>
                    <a:pt x="20034" y="13031"/>
                    <a:pt x="20052" y="13035"/>
                    <a:pt x="20076" y="13035"/>
                  </a:cubicBezTo>
                  <a:cubicBezTo>
                    <a:pt x="20131" y="13035"/>
                    <a:pt x="20211" y="13015"/>
                    <a:pt x="20300" y="12980"/>
                  </a:cubicBezTo>
                  <a:cubicBezTo>
                    <a:pt x="20308" y="12962"/>
                    <a:pt x="20315" y="12945"/>
                    <a:pt x="20325" y="12918"/>
                  </a:cubicBezTo>
                  <a:cubicBezTo>
                    <a:pt x="20386" y="12914"/>
                    <a:pt x="20425" y="12912"/>
                    <a:pt x="20467" y="12909"/>
                  </a:cubicBezTo>
                  <a:lnTo>
                    <a:pt x="20524" y="12872"/>
                  </a:lnTo>
                  <a:cubicBezTo>
                    <a:pt x="20543" y="12868"/>
                    <a:pt x="20558" y="12865"/>
                    <a:pt x="20578" y="12862"/>
                  </a:cubicBezTo>
                  <a:cubicBezTo>
                    <a:pt x="20637" y="12821"/>
                    <a:pt x="20696" y="12780"/>
                    <a:pt x="20756" y="12733"/>
                  </a:cubicBezTo>
                  <a:cubicBezTo>
                    <a:pt x="20771" y="12736"/>
                    <a:pt x="20786" y="12739"/>
                    <a:pt x="20799" y="12741"/>
                  </a:cubicBezTo>
                  <a:cubicBezTo>
                    <a:pt x="20993" y="12630"/>
                    <a:pt x="21191" y="12537"/>
                    <a:pt x="21388" y="12456"/>
                  </a:cubicBezTo>
                  <a:cubicBezTo>
                    <a:pt x="21494" y="12363"/>
                    <a:pt x="21620" y="12330"/>
                    <a:pt x="21755" y="12268"/>
                  </a:cubicBezTo>
                  <a:cubicBezTo>
                    <a:pt x="21783" y="12238"/>
                    <a:pt x="21813" y="12210"/>
                    <a:pt x="21841" y="12181"/>
                  </a:cubicBezTo>
                  <a:cubicBezTo>
                    <a:pt x="21933" y="12134"/>
                    <a:pt x="22016" y="12094"/>
                    <a:pt x="22098" y="12050"/>
                  </a:cubicBezTo>
                  <a:cubicBezTo>
                    <a:pt x="22188" y="12001"/>
                    <a:pt x="22278" y="11943"/>
                    <a:pt x="22365" y="11898"/>
                  </a:cubicBezTo>
                  <a:cubicBezTo>
                    <a:pt x="22429" y="11866"/>
                    <a:pt x="22484" y="11837"/>
                    <a:pt x="22544" y="11803"/>
                  </a:cubicBezTo>
                  <a:cubicBezTo>
                    <a:pt x="22601" y="11770"/>
                    <a:pt x="22662" y="11737"/>
                    <a:pt x="22722" y="11704"/>
                  </a:cubicBezTo>
                  <a:cubicBezTo>
                    <a:pt x="22846" y="11635"/>
                    <a:pt x="22960" y="11556"/>
                    <a:pt x="23094" y="11492"/>
                  </a:cubicBezTo>
                  <a:cubicBezTo>
                    <a:pt x="23294" y="11395"/>
                    <a:pt x="23477" y="11256"/>
                    <a:pt x="23677" y="11148"/>
                  </a:cubicBezTo>
                  <a:cubicBezTo>
                    <a:pt x="23684" y="11145"/>
                    <a:pt x="23692" y="11138"/>
                    <a:pt x="23724" y="11110"/>
                  </a:cubicBezTo>
                  <a:cubicBezTo>
                    <a:pt x="23730" y="11105"/>
                    <a:pt x="23758" y="11080"/>
                    <a:pt x="23792" y="11048"/>
                  </a:cubicBezTo>
                  <a:cubicBezTo>
                    <a:pt x="24030" y="10932"/>
                    <a:pt x="24257" y="10801"/>
                    <a:pt x="24435" y="10645"/>
                  </a:cubicBezTo>
                  <a:cubicBezTo>
                    <a:pt x="24467" y="10643"/>
                    <a:pt x="24488" y="10642"/>
                    <a:pt x="24511" y="10641"/>
                  </a:cubicBezTo>
                  <a:cubicBezTo>
                    <a:pt x="24682" y="10520"/>
                    <a:pt x="24849" y="10405"/>
                    <a:pt x="25064" y="10290"/>
                  </a:cubicBezTo>
                  <a:cubicBezTo>
                    <a:pt x="25103" y="10252"/>
                    <a:pt x="25147" y="10207"/>
                    <a:pt x="25200" y="10154"/>
                  </a:cubicBezTo>
                  <a:cubicBezTo>
                    <a:pt x="25225" y="10157"/>
                    <a:pt x="25239" y="10157"/>
                    <a:pt x="25261" y="10159"/>
                  </a:cubicBezTo>
                  <a:cubicBezTo>
                    <a:pt x="25348" y="10105"/>
                    <a:pt x="25438" y="10046"/>
                    <a:pt x="25541" y="9981"/>
                  </a:cubicBezTo>
                  <a:cubicBezTo>
                    <a:pt x="25556" y="9976"/>
                    <a:pt x="25584" y="9965"/>
                    <a:pt x="25615" y="9953"/>
                  </a:cubicBezTo>
                  <a:cubicBezTo>
                    <a:pt x="25725" y="9867"/>
                    <a:pt x="25837" y="9798"/>
                    <a:pt x="25976" y="9748"/>
                  </a:cubicBezTo>
                  <a:cubicBezTo>
                    <a:pt x="26021" y="9670"/>
                    <a:pt x="26146" y="9646"/>
                    <a:pt x="26227" y="9587"/>
                  </a:cubicBezTo>
                  <a:cubicBezTo>
                    <a:pt x="26335" y="9509"/>
                    <a:pt x="26440" y="9458"/>
                    <a:pt x="26547" y="9405"/>
                  </a:cubicBezTo>
                  <a:cubicBezTo>
                    <a:pt x="26556" y="9391"/>
                    <a:pt x="26563" y="9377"/>
                    <a:pt x="26572" y="9364"/>
                  </a:cubicBezTo>
                  <a:cubicBezTo>
                    <a:pt x="26808" y="9215"/>
                    <a:pt x="27056" y="9128"/>
                    <a:pt x="27253" y="8968"/>
                  </a:cubicBezTo>
                  <a:cubicBezTo>
                    <a:pt x="27333" y="8927"/>
                    <a:pt x="27392" y="8900"/>
                    <a:pt x="27449" y="8866"/>
                  </a:cubicBezTo>
                  <a:cubicBezTo>
                    <a:pt x="27517" y="8825"/>
                    <a:pt x="27587" y="8781"/>
                    <a:pt x="27657" y="8738"/>
                  </a:cubicBezTo>
                  <a:cubicBezTo>
                    <a:pt x="27718" y="8704"/>
                    <a:pt x="27782" y="8671"/>
                    <a:pt x="27845" y="8637"/>
                  </a:cubicBezTo>
                  <a:cubicBezTo>
                    <a:pt x="27996" y="8551"/>
                    <a:pt x="28145" y="8463"/>
                    <a:pt x="28235" y="8376"/>
                  </a:cubicBezTo>
                  <a:cubicBezTo>
                    <a:pt x="28344" y="8325"/>
                    <a:pt x="28432" y="8282"/>
                    <a:pt x="28519" y="8242"/>
                  </a:cubicBezTo>
                  <a:cubicBezTo>
                    <a:pt x="28529" y="8228"/>
                    <a:pt x="28538" y="8213"/>
                    <a:pt x="28551" y="8191"/>
                  </a:cubicBezTo>
                  <a:cubicBezTo>
                    <a:pt x="28610" y="8164"/>
                    <a:pt x="28664" y="8139"/>
                    <a:pt x="28717" y="8116"/>
                  </a:cubicBezTo>
                  <a:cubicBezTo>
                    <a:pt x="28741" y="8095"/>
                    <a:pt x="28760" y="8079"/>
                    <a:pt x="28775" y="8064"/>
                  </a:cubicBezTo>
                  <a:cubicBezTo>
                    <a:pt x="28804" y="8054"/>
                    <a:pt x="28834" y="8044"/>
                    <a:pt x="28875" y="8029"/>
                  </a:cubicBezTo>
                  <a:cubicBezTo>
                    <a:pt x="28938" y="7972"/>
                    <a:pt x="28995" y="7920"/>
                    <a:pt x="29019" y="7898"/>
                  </a:cubicBezTo>
                  <a:cubicBezTo>
                    <a:pt x="29169" y="7803"/>
                    <a:pt x="29269" y="7738"/>
                    <a:pt x="29366" y="7675"/>
                  </a:cubicBezTo>
                  <a:cubicBezTo>
                    <a:pt x="29422" y="7654"/>
                    <a:pt x="29479" y="7633"/>
                    <a:pt x="29547" y="7608"/>
                  </a:cubicBezTo>
                  <a:cubicBezTo>
                    <a:pt x="29562" y="7583"/>
                    <a:pt x="29571" y="7569"/>
                    <a:pt x="29581" y="7552"/>
                  </a:cubicBezTo>
                  <a:cubicBezTo>
                    <a:pt x="29618" y="7536"/>
                    <a:pt x="29655" y="7520"/>
                    <a:pt x="29688" y="7505"/>
                  </a:cubicBezTo>
                  <a:cubicBezTo>
                    <a:pt x="29719" y="7482"/>
                    <a:pt x="29743" y="7464"/>
                    <a:pt x="29768" y="7445"/>
                  </a:cubicBezTo>
                  <a:cubicBezTo>
                    <a:pt x="29809" y="7433"/>
                    <a:pt x="29843" y="7424"/>
                    <a:pt x="29875" y="7416"/>
                  </a:cubicBezTo>
                  <a:cubicBezTo>
                    <a:pt x="29944" y="7348"/>
                    <a:pt x="30024" y="7313"/>
                    <a:pt x="30089" y="7289"/>
                  </a:cubicBezTo>
                  <a:cubicBezTo>
                    <a:pt x="30206" y="7213"/>
                    <a:pt x="30283" y="7126"/>
                    <a:pt x="30424" y="7085"/>
                  </a:cubicBezTo>
                  <a:lnTo>
                    <a:pt x="30530" y="6993"/>
                  </a:lnTo>
                  <a:cubicBezTo>
                    <a:pt x="30568" y="6982"/>
                    <a:pt x="30603" y="6971"/>
                    <a:pt x="30640" y="6961"/>
                  </a:cubicBezTo>
                  <a:cubicBezTo>
                    <a:pt x="30779" y="6845"/>
                    <a:pt x="30998" y="6768"/>
                    <a:pt x="31140" y="6651"/>
                  </a:cubicBezTo>
                  <a:cubicBezTo>
                    <a:pt x="31158" y="6646"/>
                    <a:pt x="31180" y="6639"/>
                    <a:pt x="31202" y="6633"/>
                  </a:cubicBezTo>
                  <a:cubicBezTo>
                    <a:pt x="31305" y="6565"/>
                    <a:pt x="31407" y="6492"/>
                    <a:pt x="31513" y="6431"/>
                  </a:cubicBezTo>
                  <a:cubicBezTo>
                    <a:pt x="31614" y="6374"/>
                    <a:pt x="31720" y="6330"/>
                    <a:pt x="31808" y="6289"/>
                  </a:cubicBezTo>
                  <a:cubicBezTo>
                    <a:pt x="31983" y="6162"/>
                    <a:pt x="32154" y="6058"/>
                    <a:pt x="32350" y="5978"/>
                  </a:cubicBezTo>
                  <a:cubicBezTo>
                    <a:pt x="32388" y="5962"/>
                    <a:pt x="32441" y="5934"/>
                    <a:pt x="32484" y="5909"/>
                  </a:cubicBezTo>
                  <a:cubicBezTo>
                    <a:pt x="32569" y="5858"/>
                    <a:pt x="32640" y="5805"/>
                    <a:pt x="32737" y="5755"/>
                  </a:cubicBezTo>
                  <a:cubicBezTo>
                    <a:pt x="32818" y="5712"/>
                    <a:pt x="32900" y="5657"/>
                    <a:pt x="32977" y="5612"/>
                  </a:cubicBezTo>
                  <a:cubicBezTo>
                    <a:pt x="33002" y="5603"/>
                    <a:pt x="33019" y="5597"/>
                    <a:pt x="33041" y="5590"/>
                  </a:cubicBezTo>
                  <a:cubicBezTo>
                    <a:pt x="33053" y="5569"/>
                    <a:pt x="33063" y="5555"/>
                    <a:pt x="33075" y="5534"/>
                  </a:cubicBezTo>
                  <a:cubicBezTo>
                    <a:pt x="33122" y="5516"/>
                    <a:pt x="33160" y="5503"/>
                    <a:pt x="33199" y="5488"/>
                  </a:cubicBezTo>
                  <a:cubicBezTo>
                    <a:pt x="33215" y="5475"/>
                    <a:pt x="33234" y="5459"/>
                    <a:pt x="33250" y="5447"/>
                  </a:cubicBezTo>
                  <a:cubicBezTo>
                    <a:pt x="33330" y="5412"/>
                    <a:pt x="33405" y="5378"/>
                    <a:pt x="33478" y="5346"/>
                  </a:cubicBezTo>
                  <a:cubicBezTo>
                    <a:pt x="33499" y="5319"/>
                    <a:pt x="33511" y="5301"/>
                    <a:pt x="33522" y="5285"/>
                  </a:cubicBezTo>
                  <a:cubicBezTo>
                    <a:pt x="33871" y="5143"/>
                    <a:pt x="34192" y="5029"/>
                    <a:pt x="34529" y="4794"/>
                  </a:cubicBezTo>
                  <a:cubicBezTo>
                    <a:pt x="34677" y="4762"/>
                    <a:pt x="34871" y="4617"/>
                    <a:pt x="35004" y="4588"/>
                  </a:cubicBezTo>
                  <a:cubicBezTo>
                    <a:pt x="35073" y="4542"/>
                    <a:pt x="35141" y="4498"/>
                    <a:pt x="35204" y="4455"/>
                  </a:cubicBezTo>
                  <a:cubicBezTo>
                    <a:pt x="35328" y="4410"/>
                    <a:pt x="35525" y="4317"/>
                    <a:pt x="35584" y="4279"/>
                  </a:cubicBezTo>
                  <a:lnTo>
                    <a:pt x="35678" y="4205"/>
                  </a:lnTo>
                  <a:lnTo>
                    <a:pt x="35742" y="4189"/>
                  </a:lnTo>
                  <a:cubicBezTo>
                    <a:pt x="35998" y="4033"/>
                    <a:pt x="36172" y="3945"/>
                    <a:pt x="36378" y="3868"/>
                  </a:cubicBezTo>
                  <a:cubicBezTo>
                    <a:pt x="36430" y="3835"/>
                    <a:pt x="36478" y="3793"/>
                    <a:pt x="36533" y="3768"/>
                  </a:cubicBezTo>
                  <a:cubicBezTo>
                    <a:pt x="36613" y="3729"/>
                    <a:pt x="36668" y="3690"/>
                    <a:pt x="36736" y="3654"/>
                  </a:cubicBezTo>
                  <a:cubicBezTo>
                    <a:pt x="36797" y="3620"/>
                    <a:pt x="36869" y="3593"/>
                    <a:pt x="36937" y="3562"/>
                  </a:cubicBezTo>
                  <a:cubicBezTo>
                    <a:pt x="37003" y="3532"/>
                    <a:pt x="37078" y="3502"/>
                    <a:pt x="37137" y="3470"/>
                  </a:cubicBezTo>
                  <a:cubicBezTo>
                    <a:pt x="37196" y="3439"/>
                    <a:pt x="37273" y="3409"/>
                    <a:pt x="37305" y="3387"/>
                  </a:cubicBezTo>
                  <a:cubicBezTo>
                    <a:pt x="37387" y="3330"/>
                    <a:pt x="37421" y="3343"/>
                    <a:pt x="37498" y="3311"/>
                  </a:cubicBezTo>
                  <a:cubicBezTo>
                    <a:pt x="37514" y="3299"/>
                    <a:pt x="37542" y="3281"/>
                    <a:pt x="37576" y="3259"/>
                  </a:cubicBezTo>
                  <a:cubicBezTo>
                    <a:pt x="37655" y="3224"/>
                    <a:pt x="37742" y="3186"/>
                    <a:pt x="37827" y="3148"/>
                  </a:cubicBezTo>
                  <a:cubicBezTo>
                    <a:pt x="37914" y="3109"/>
                    <a:pt x="37986" y="3068"/>
                    <a:pt x="38064" y="3028"/>
                  </a:cubicBezTo>
                  <a:cubicBezTo>
                    <a:pt x="38136" y="2990"/>
                    <a:pt x="38221" y="2953"/>
                    <a:pt x="38313" y="2911"/>
                  </a:cubicBezTo>
                  <a:cubicBezTo>
                    <a:pt x="38400" y="2896"/>
                    <a:pt x="38529" y="2842"/>
                    <a:pt x="38620" y="2792"/>
                  </a:cubicBezTo>
                  <a:cubicBezTo>
                    <a:pt x="38697" y="2749"/>
                    <a:pt x="38764" y="2721"/>
                    <a:pt x="38836" y="2691"/>
                  </a:cubicBezTo>
                  <a:cubicBezTo>
                    <a:pt x="39094" y="2581"/>
                    <a:pt x="39340" y="2456"/>
                    <a:pt x="39607" y="2368"/>
                  </a:cubicBezTo>
                  <a:cubicBezTo>
                    <a:pt x="39625" y="2362"/>
                    <a:pt x="39649" y="2343"/>
                    <a:pt x="39669" y="2331"/>
                  </a:cubicBezTo>
                  <a:cubicBezTo>
                    <a:pt x="39690" y="2327"/>
                    <a:pt x="39712" y="2324"/>
                    <a:pt x="39740" y="2321"/>
                  </a:cubicBezTo>
                  <a:cubicBezTo>
                    <a:pt x="39830" y="2277"/>
                    <a:pt x="39918" y="2230"/>
                    <a:pt x="40015" y="2188"/>
                  </a:cubicBezTo>
                  <a:cubicBezTo>
                    <a:pt x="40118" y="2143"/>
                    <a:pt x="40230" y="2099"/>
                    <a:pt x="40334" y="2063"/>
                  </a:cubicBezTo>
                  <a:cubicBezTo>
                    <a:pt x="40431" y="2029"/>
                    <a:pt x="40520" y="1976"/>
                    <a:pt x="40623" y="1959"/>
                  </a:cubicBezTo>
                  <a:cubicBezTo>
                    <a:pt x="40658" y="1938"/>
                    <a:pt x="40699" y="1915"/>
                    <a:pt x="40733" y="1896"/>
                  </a:cubicBezTo>
                  <a:cubicBezTo>
                    <a:pt x="40840" y="1865"/>
                    <a:pt x="40942" y="1835"/>
                    <a:pt x="41079" y="1797"/>
                  </a:cubicBezTo>
                  <a:cubicBezTo>
                    <a:pt x="41102" y="1778"/>
                    <a:pt x="41126" y="1756"/>
                    <a:pt x="41145" y="1741"/>
                  </a:cubicBezTo>
                  <a:cubicBezTo>
                    <a:pt x="41279" y="1718"/>
                    <a:pt x="41399" y="1665"/>
                    <a:pt x="41514" y="1629"/>
                  </a:cubicBezTo>
                  <a:cubicBezTo>
                    <a:pt x="41611" y="1562"/>
                    <a:pt x="41720" y="1557"/>
                    <a:pt x="41852" y="1528"/>
                  </a:cubicBezTo>
                  <a:cubicBezTo>
                    <a:pt x="41878" y="1509"/>
                    <a:pt x="41904" y="1488"/>
                    <a:pt x="41917" y="1478"/>
                  </a:cubicBezTo>
                  <a:cubicBezTo>
                    <a:pt x="41985" y="1464"/>
                    <a:pt x="42019" y="1459"/>
                    <a:pt x="42056" y="1448"/>
                  </a:cubicBezTo>
                  <a:cubicBezTo>
                    <a:pt x="42197" y="1407"/>
                    <a:pt x="42339" y="1366"/>
                    <a:pt x="42481" y="1325"/>
                  </a:cubicBezTo>
                  <a:cubicBezTo>
                    <a:pt x="42486" y="1323"/>
                    <a:pt x="42491" y="1323"/>
                    <a:pt x="42496" y="1323"/>
                  </a:cubicBezTo>
                  <a:cubicBezTo>
                    <a:pt x="42500" y="1323"/>
                    <a:pt x="42504" y="1323"/>
                    <a:pt x="42504" y="1323"/>
                  </a:cubicBezTo>
                  <a:cubicBezTo>
                    <a:pt x="42485" y="1341"/>
                    <a:pt x="42469" y="1356"/>
                    <a:pt x="42453" y="1370"/>
                  </a:cubicBezTo>
                  <a:lnTo>
                    <a:pt x="42485" y="1367"/>
                  </a:lnTo>
                  <a:cubicBezTo>
                    <a:pt x="42550" y="1336"/>
                    <a:pt x="42613" y="1306"/>
                    <a:pt x="42709" y="1259"/>
                  </a:cubicBezTo>
                  <a:cubicBezTo>
                    <a:pt x="42763" y="1241"/>
                    <a:pt x="42863" y="1203"/>
                    <a:pt x="42979" y="1170"/>
                  </a:cubicBezTo>
                  <a:cubicBezTo>
                    <a:pt x="43135" y="1150"/>
                    <a:pt x="43134" y="1148"/>
                    <a:pt x="43324" y="1091"/>
                  </a:cubicBezTo>
                  <a:cubicBezTo>
                    <a:pt x="43508" y="1035"/>
                    <a:pt x="43696" y="986"/>
                    <a:pt x="43842" y="969"/>
                  </a:cubicBezTo>
                  <a:cubicBezTo>
                    <a:pt x="43986" y="927"/>
                    <a:pt x="44099" y="895"/>
                    <a:pt x="44211" y="872"/>
                  </a:cubicBezTo>
                  <a:cubicBezTo>
                    <a:pt x="44277" y="851"/>
                    <a:pt x="44343" y="830"/>
                    <a:pt x="44417" y="808"/>
                  </a:cubicBezTo>
                  <a:cubicBezTo>
                    <a:pt x="44421" y="816"/>
                    <a:pt x="44426" y="822"/>
                    <a:pt x="44427" y="827"/>
                  </a:cubicBezTo>
                  <a:cubicBezTo>
                    <a:pt x="44386" y="847"/>
                    <a:pt x="44226" y="870"/>
                    <a:pt x="44334" y="880"/>
                  </a:cubicBezTo>
                  <a:cubicBezTo>
                    <a:pt x="44561" y="819"/>
                    <a:pt x="44577" y="817"/>
                    <a:pt x="44817" y="785"/>
                  </a:cubicBezTo>
                  <a:cubicBezTo>
                    <a:pt x="44941" y="769"/>
                    <a:pt x="45074" y="751"/>
                    <a:pt x="45194" y="707"/>
                  </a:cubicBezTo>
                  <a:cubicBezTo>
                    <a:pt x="45200" y="705"/>
                    <a:pt x="45222" y="705"/>
                    <a:pt x="45236" y="704"/>
                  </a:cubicBezTo>
                  <a:lnTo>
                    <a:pt x="45236" y="704"/>
                  </a:lnTo>
                  <a:cubicBezTo>
                    <a:pt x="45216" y="723"/>
                    <a:pt x="45194" y="744"/>
                    <a:pt x="45163" y="772"/>
                  </a:cubicBezTo>
                  <a:cubicBezTo>
                    <a:pt x="45229" y="749"/>
                    <a:pt x="45263" y="739"/>
                    <a:pt x="45295" y="729"/>
                  </a:cubicBezTo>
                  <a:cubicBezTo>
                    <a:pt x="45316" y="720"/>
                    <a:pt x="45336" y="711"/>
                    <a:pt x="45373" y="696"/>
                  </a:cubicBezTo>
                  <a:cubicBezTo>
                    <a:pt x="45423" y="707"/>
                    <a:pt x="45457" y="713"/>
                    <a:pt x="45491" y="720"/>
                  </a:cubicBezTo>
                  <a:cubicBezTo>
                    <a:pt x="45539" y="705"/>
                    <a:pt x="45570" y="696"/>
                    <a:pt x="45601" y="688"/>
                  </a:cubicBezTo>
                  <a:cubicBezTo>
                    <a:pt x="45650" y="688"/>
                    <a:pt x="45691" y="686"/>
                    <a:pt x="45729" y="686"/>
                  </a:cubicBezTo>
                  <a:cubicBezTo>
                    <a:pt x="45741" y="680"/>
                    <a:pt x="45756" y="674"/>
                    <a:pt x="45770" y="669"/>
                  </a:cubicBezTo>
                  <a:lnTo>
                    <a:pt x="45790" y="670"/>
                  </a:lnTo>
                  <a:lnTo>
                    <a:pt x="45739" y="687"/>
                  </a:lnTo>
                  <a:lnTo>
                    <a:pt x="45739" y="687"/>
                  </a:lnTo>
                  <a:cubicBezTo>
                    <a:pt x="45737" y="687"/>
                    <a:pt x="45735" y="687"/>
                    <a:pt x="45733" y="687"/>
                  </a:cubicBezTo>
                  <a:lnTo>
                    <a:pt x="45733" y="687"/>
                  </a:lnTo>
                  <a:cubicBezTo>
                    <a:pt x="45734" y="687"/>
                    <a:pt x="45735" y="687"/>
                    <a:pt x="45737" y="688"/>
                  </a:cubicBezTo>
                  <a:lnTo>
                    <a:pt x="45739" y="687"/>
                  </a:lnTo>
                  <a:lnTo>
                    <a:pt x="45739" y="687"/>
                  </a:lnTo>
                  <a:cubicBezTo>
                    <a:pt x="45747" y="687"/>
                    <a:pt x="45757" y="687"/>
                    <a:pt x="45769" y="687"/>
                  </a:cubicBezTo>
                  <a:cubicBezTo>
                    <a:pt x="45840" y="687"/>
                    <a:pt x="45971" y="681"/>
                    <a:pt x="46041" y="670"/>
                  </a:cubicBezTo>
                  <a:cubicBezTo>
                    <a:pt x="46041" y="670"/>
                    <a:pt x="46041" y="670"/>
                    <a:pt x="46041" y="670"/>
                  </a:cubicBezTo>
                  <a:lnTo>
                    <a:pt x="46041" y="670"/>
                  </a:lnTo>
                  <a:cubicBezTo>
                    <a:pt x="46041" y="670"/>
                    <a:pt x="46041" y="670"/>
                    <a:pt x="46041" y="670"/>
                  </a:cubicBezTo>
                  <a:lnTo>
                    <a:pt x="46041" y="670"/>
                  </a:lnTo>
                  <a:cubicBezTo>
                    <a:pt x="46081" y="658"/>
                    <a:pt x="46121" y="652"/>
                    <a:pt x="46160" y="646"/>
                  </a:cubicBezTo>
                  <a:lnTo>
                    <a:pt x="46165" y="655"/>
                  </a:lnTo>
                  <a:lnTo>
                    <a:pt x="46051" y="674"/>
                  </a:lnTo>
                  <a:lnTo>
                    <a:pt x="46051" y="674"/>
                  </a:lnTo>
                  <a:cubicBezTo>
                    <a:pt x="46048" y="673"/>
                    <a:pt x="46044" y="672"/>
                    <a:pt x="46041" y="670"/>
                  </a:cubicBezTo>
                  <a:lnTo>
                    <a:pt x="46041" y="670"/>
                  </a:lnTo>
                  <a:cubicBezTo>
                    <a:pt x="46041" y="671"/>
                    <a:pt x="46042" y="674"/>
                    <a:pt x="46043" y="676"/>
                  </a:cubicBezTo>
                  <a:lnTo>
                    <a:pt x="46051" y="674"/>
                  </a:lnTo>
                  <a:lnTo>
                    <a:pt x="46051" y="674"/>
                  </a:lnTo>
                  <a:cubicBezTo>
                    <a:pt x="46069" y="681"/>
                    <a:pt x="46093" y="682"/>
                    <a:pt x="46123" y="682"/>
                  </a:cubicBezTo>
                  <a:cubicBezTo>
                    <a:pt x="46167" y="682"/>
                    <a:pt x="46223" y="679"/>
                    <a:pt x="46285" y="679"/>
                  </a:cubicBezTo>
                  <a:cubicBezTo>
                    <a:pt x="46296" y="679"/>
                    <a:pt x="46306" y="679"/>
                    <a:pt x="46316" y="679"/>
                  </a:cubicBezTo>
                  <a:cubicBezTo>
                    <a:pt x="46266" y="664"/>
                    <a:pt x="46251" y="660"/>
                    <a:pt x="46229" y="654"/>
                  </a:cubicBezTo>
                  <a:cubicBezTo>
                    <a:pt x="46272" y="648"/>
                    <a:pt x="46307" y="644"/>
                    <a:pt x="46338" y="639"/>
                  </a:cubicBezTo>
                  <a:cubicBezTo>
                    <a:pt x="46353" y="648"/>
                    <a:pt x="46365" y="655"/>
                    <a:pt x="46368" y="657"/>
                  </a:cubicBezTo>
                  <a:cubicBezTo>
                    <a:pt x="46450" y="649"/>
                    <a:pt x="46523" y="648"/>
                    <a:pt x="46594" y="648"/>
                  </a:cubicBezTo>
                  <a:cubicBezTo>
                    <a:pt x="46608" y="648"/>
                    <a:pt x="46621" y="648"/>
                    <a:pt x="46635" y="648"/>
                  </a:cubicBezTo>
                  <a:cubicBezTo>
                    <a:pt x="46656" y="648"/>
                    <a:pt x="46677" y="648"/>
                    <a:pt x="46697" y="648"/>
                  </a:cubicBezTo>
                  <a:cubicBezTo>
                    <a:pt x="46722" y="646"/>
                    <a:pt x="46753" y="642"/>
                    <a:pt x="46777" y="639"/>
                  </a:cubicBezTo>
                  <a:cubicBezTo>
                    <a:pt x="46787" y="629"/>
                    <a:pt x="46793" y="623"/>
                    <a:pt x="46802" y="614"/>
                  </a:cubicBezTo>
                  <a:cubicBezTo>
                    <a:pt x="46817" y="616"/>
                    <a:pt x="46832" y="616"/>
                    <a:pt x="46847" y="616"/>
                  </a:cubicBezTo>
                  <a:cubicBezTo>
                    <a:pt x="46940" y="616"/>
                    <a:pt x="47020" y="592"/>
                    <a:pt x="47139" y="589"/>
                  </a:cubicBezTo>
                  <a:cubicBezTo>
                    <a:pt x="47094" y="574"/>
                    <a:pt x="47072" y="567"/>
                    <a:pt x="47034" y="554"/>
                  </a:cubicBezTo>
                  <a:cubicBezTo>
                    <a:pt x="47127" y="551"/>
                    <a:pt x="47197" y="549"/>
                    <a:pt x="47296" y="546"/>
                  </a:cubicBezTo>
                  <a:cubicBezTo>
                    <a:pt x="47306" y="543"/>
                    <a:pt x="47356" y="538"/>
                    <a:pt x="47439" y="524"/>
                  </a:cubicBezTo>
                  <a:lnTo>
                    <a:pt x="47439" y="524"/>
                  </a:lnTo>
                  <a:cubicBezTo>
                    <a:pt x="47396" y="543"/>
                    <a:pt x="47378" y="549"/>
                    <a:pt x="47330" y="571"/>
                  </a:cubicBezTo>
                  <a:cubicBezTo>
                    <a:pt x="47431" y="554"/>
                    <a:pt x="47481" y="546"/>
                    <a:pt x="47537" y="538"/>
                  </a:cubicBezTo>
                  <a:cubicBezTo>
                    <a:pt x="47542" y="538"/>
                    <a:pt x="47547" y="538"/>
                    <a:pt x="47553" y="538"/>
                  </a:cubicBezTo>
                  <a:cubicBezTo>
                    <a:pt x="47655" y="538"/>
                    <a:pt x="47765" y="551"/>
                    <a:pt x="47870" y="560"/>
                  </a:cubicBezTo>
                  <a:cubicBezTo>
                    <a:pt x="47966" y="550"/>
                    <a:pt x="48047" y="533"/>
                    <a:pt x="48155" y="533"/>
                  </a:cubicBezTo>
                  <a:cubicBezTo>
                    <a:pt x="48159" y="533"/>
                    <a:pt x="48164" y="533"/>
                    <a:pt x="48168" y="533"/>
                  </a:cubicBezTo>
                  <a:cubicBezTo>
                    <a:pt x="48180" y="529"/>
                    <a:pt x="48195" y="524"/>
                    <a:pt x="48211" y="521"/>
                  </a:cubicBezTo>
                  <a:lnTo>
                    <a:pt x="48230" y="526"/>
                  </a:lnTo>
                  <a:lnTo>
                    <a:pt x="48176" y="535"/>
                  </a:lnTo>
                  <a:cubicBezTo>
                    <a:pt x="48173" y="535"/>
                    <a:pt x="48168" y="533"/>
                    <a:pt x="48168" y="533"/>
                  </a:cubicBezTo>
                  <a:cubicBezTo>
                    <a:pt x="48168" y="542"/>
                    <a:pt x="48167" y="551"/>
                    <a:pt x="48164" y="567"/>
                  </a:cubicBezTo>
                  <a:cubicBezTo>
                    <a:pt x="48245" y="560"/>
                    <a:pt x="48295" y="555"/>
                    <a:pt x="48342" y="551"/>
                  </a:cubicBezTo>
                  <a:cubicBezTo>
                    <a:pt x="48420" y="557"/>
                    <a:pt x="48500" y="563"/>
                    <a:pt x="48579" y="567"/>
                  </a:cubicBezTo>
                  <a:cubicBezTo>
                    <a:pt x="48604" y="549"/>
                    <a:pt x="48620" y="538"/>
                    <a:pt x="48648" y="517"/>
                  </a:cubicBezTo>
                  <a:cubicBezTo>
                    <a:pt x="48670" y="535"/>
                    <a:pt x="48680" y="543"/>
                    <a:pt x="48689" y="551"/>
                  </a:cubicBezTo>
                  <a:cubicBezTo>
                    <a:pt x="48738" y="546"/>
                    <a:pt x="48781" y="538"/>
                    <a:pt x="48822" y="538"/>
                  </a:cubicBezTo>
                  <a:cubicBezTo>
                    <a:pt x="48851" y="554"/>
                    <a:pt x="48873" y="566"/>
                    <a:pt x="48913" y="588"/>
                  </a:cubicBezTo>
                  <a:cubicBezTo>
                    <a:pt x="48963" y="573"/>
                    <a:pt x="48992" y="566"/>
                    <a:pt x="49022" y="558"/>
                  </a:cubicBezTo>
                  <a:cubicBezTo>
                    <a:pt x="49092" y="570"/>
                    <a:pt x="49163" y="582"/>
                    <a:pt x="49248" y="595"/>
                  </a:cubicBezTo>
                  <a:cubicBezTo>
                    <a:pt x="49288" y="588"/>
                    <a:pt x="49325" y="580"/>
                    <a:pt x="49359" y="573"/>
                  </a:cubicBezTo>
                  <a:cubicBezTo>
                    <a:pt x="49340" y="569"/>
                    <a:pt x="49323" y="564"/>
                    <a:pt x="49307" y="560"/>
                  </a:cubicBezTo>
                  <a:lnTo>
                    <a:pt x="49328" y="557"/>
                  </a:lnTo>
                  <a:lnTo>
                    <a:pt x="49368" y="573"/>
                  </a:lnTo>
                  <a:lnTo>
                    <a:pt x="49551" y="573"/>
                  </a:lnTo>
                  <a:cubicBezTo>
                    <a:pt x="49516" y="588"/>
                    <a:pt x="49494" y="596"/>
                    <a:pt x="49454" y="613"/>
                  </a:cubicBezTo>
                  <a:cubicBezTo>
                    <a:pt x="49569" y="610"/>
                    <a:pt x="49641" y="607"/>
                    <a:pt x="49663" y="607"/>
                  </a:cubicBezTo>
                  <a:cubicBezTo>
                    <a:pt x="49777" y="619"/>
                    <a:pt x="49846" y="626"/>
                    <a:pt x="49918" y="633"/>
                  </a:cubicBezTo>
                  <a:cubicBezTo>
                    <a:pt x="49922" y="621"/>
                    <a:pt x="49924" y="614"/>
                    <a:pt x="49924" y="608"/>
                  </a:cubicBezTo>
                  <a:cubicBezTo>
                    <a:pt x="49905" y="602"/>
                    <a:pt x="49888" y="598"/>
                    <a:pt x="49872" y="594"/>
                  </a:cubicBezTo>
                  <a:lnTo>
                    <a:pt x="49875" y="591"/>
                  </a:lnTo>
                  <a:lnTo>
                    <a:pt x="49896" y="588"/>
                  </a:lnTo>
                  <a:cubicBezTo>
                    <a:pt x="49909" y="592"/>
                    <a:pt x="49922" y="596"/>
                    <a:pt x="49935" y="604"/>
                  </a:cubicBezTo>
                  <a:lnTo>
                    <a:pt x="49925" y="604"/>
                  </a:lnTo>
                  <a:cubicBezTo>
                    <a:pt x="49959" y="614"/>
                    <a:pt x="49990" y="624"/>
                    <a:pt x="50010" y="630"/>
                  </a:cubicBezTo>
                  <a:cubicBezTo>
                    <a:pt x="50078" y="632"/>
                    <a:pt x="50144" y="633"/>
                    <a:pt x="50225" y="635"/>
                  </a:cubicBezTo>
                  <a:cubicBezTo>
                    <a:pt x="50231" y="657"/>
                    <a:pt x="50234" y="671"/>
                    <a:pt x="50239" y="683"/>
                  </a:cubicBezTo>
                  <a:cubicBezTo>
                    <a:pt x="50421" y="730"/>
                    <a:pt x="50506" y="691"/>
                    <a:pt x="50696" y="727"/>
                  </a:cubicBezTo>
                  <a:cubicBezTo>
                    <a:pt x="50706" y="735"/>
                    <a:pt x="50725" y="748"/>
                    <a:pt x="50770" y="779"/>
                  </a:cubicBezTo>
                  <a:cubicBezTo>
                    <a:pt x="50828" y="767"/>
                    <a:pt x="50859" y="761"/>
                    <a:pt x="50887" y="755"/>
                  </a:cubicBezTo>
                  <a:cubicBezTo>
                    <a:pt x="50920" y="767"/>
                    <a:pt x="50937" y="773"/>
                    <a:pt x="50961" y="782"/>
                  </a:cubicBezTo>
                  <a:cubicBezTo>
                    <a:pt x="50981" y="767"/>
                    <a:pt x="50995" y="757"/>
                    <a:pt x="51012" y="744"/>
                  </a:cubicBezTo>
                  <a:cubicBezTo>
                    <a:pt x="51052" y="760"/>
                    <a:pt x="51077" y="777"/>
                    <a:pt x="51104" y="791"/>
                  </a:cubicBezTo>
                  <a:lnTo>
                    <a:pt x="51027" y="791"/>
                  </a:lnTo>
                  <a:cubicBezTo>
                    <a:pt x="51107" y="813"/>
                    <a:pt x="51154" y="824"/>
                    <a:pt x="51198" y="836"/>
                  </a:cubicBezTo>
                  <a:cubicBezTo>
                    <a:pt x="51217" y="832"/>
                    <a:pt x="51233" y="827"/>
                    <a:pt x="51251" y="823"/>
                  </a:cubicBezTo>
                  <a:cubicBezTo>
                    <a:pt x="51282" y="832"/>
                    <a:pt x="51310" y="841"/>
                    <a:pt x="51343" y="850"/>
                  </a:cubicBezTo>
                  <a:cubicBezTo>
                    <a:pt x="51321" y="852"/>
                    <a:pt x="51305" y="855"/>
                    <a:pt x="51268" y="861"/>
                  </a:cubicBezTo>
                  <a:cubicBezTo>
                    <a:pt x="51411" y="889"/>
                    <a:pt x="51527" y="914"/>
                    <a:pt x="51633" y="935"/>
                  </a:cubicBezTo>
                  <a:cubicBezTo>
                    <a:pt x="51652" y="930"/>
                    <a:pt x="51667" y="926"/>
                    <a:pt x="51676" y="925"/>
                  </a:cubicBezTo>
                  <a:cubicBezTo>
                    <a:pt x="51730" y="944"/>
                    <a:pt x="51769" y="958"/>
                    <a:pt x="51807" y="972"/>
                  </a:cubicBezTo>
                  <a:cubicBezTo>
                    <a:pt x="51833" y="966"/>
                    <a:pt x="51850" y="961"/>
                    <a:pt x="51870" y="957"/>
                  </a:cubicBezTo>
                  <a:cubicBezTo>
                    <a:pt x="51911" y="979"/>
                    <a:pt x="51948" y="998"/>
                    <a:pt x="51995" y="1022"/>
                  </a:cubicBezTo>
                  <a:cubicBezTo>
                    <a:pt x="52016" y="1011"/>
                    <a:pt x="52036" y="1003"/>
                    <a:pt x="52058" y="991"/>
                  </a:cubicBezTo>
                  <a:cubicBezTo>
                    <a:pt x="52132" y="1026"/>
                    <a:pt x="52190" y="1064"/>
                    <a:pt x="52262" y="1064"/>
                  </a:cubicBezTo>
                  <a:cubicBezTo>
                    <a:pt x="52265" y="1064"/>
                    <a:pt x="52268" y="1064"/>
                    <a:pt x="52270" y="1064"/>
                  </a:cubicBezTo>
                  <a:cubicBezTo>
                    <a:pt x="52253" y="1054"/>
                    <a:pt x="52239" y="1047"/>
                    <a:pt x="52225" y="1038"/>
                  </a:cubicBezTo>
                  <a:lnTo>
                    <a:pt x="52225" y="1038"/>
                  </a:lnTo>
                  <a:lnTo>
                    <a:pt x="52245" y="1041"/>
                  </a:lnTo>
                  <a:lnTo>
                    <a:pt x="52281" y="1066"/>
                  </a:lnTo>
                  <a:cubicBezTo>
                    <a:pt x="52276" y="1064"/>
                    <a:pt x="52272" y="1064"/>
                    <a:pt x="52270" y="1064"/>
                  </a:cubicBezTo>
                  <a:cubicBezTo>
                    <a:pt x="52326" y="1080"/>
                    <a:pt x="52379" y="1097"/>
                    <a:pt x="52438" y="1114"/>
                  </a:cubicBezTo>
                  <a:cubicBezTo>
                    <a:pt x="52482" y="1151"/>
                    <a:pt x="52579" y="1176"/>
                    <a:pt x="52716" y="1229"/>
                  </a:cubicBezTo>
                  <a:cubicBezTo>
                    <a:pt x="52726" y="1228"/>
                    <a:pt x="52753" y="1223"/>
                    <a:pt x="52778" y="1219"/>
                  </a:cubicBezTo>
                  <a:cubicBezTo>
                    <a:pt x="52816" y="1253"/>
                    <a:pt x="52843" y="1276"/>
                    <a:pt x="52871" y="1303"/>
                  </a:cubicBezTo>
                  <a:cubicBezTo>
                    <a:pt x="52926" y="1310"/>
                    <a:pt x="52972" y="1317"/>
                    <a:pt x="53032" y="1326"/>
                  </a:cubicBezTo>
                  <a:cubicBezTo>
                    <a:pt x="53087" y="1347"/>
                    <a:pt x="53152" y="1372"/>
                    <a:pt x="53213" y="1394"/>
                  </a:cubicBezTo>
                  <a:cubicBezTo>
                    <a:pt x="53227" y="1391"/>
                    <a:pt x="53237" y="1388"/>
                    <a:pt x="53246" y="1385"/>
                  </a:cubicBezTo>
                  <a:cubicBezTo>
                    <a:pt x="53316" y="1414"/>
                    <a:pt x="53383" y="1442"/>
                    <a:pt x="53515" y="1497"/>
                  </a:cubicBezTo>
                  <a:cubicBezTo>
                    <a:pt x="53515" y="1500"/>
                    <a:pt x="53522" y="1519"/>
                    <a:pt x="53531" y="1544"/>
                  </a:cubicBezTo>
                  <a:cubicBezTo>
                    <a:pt x="53600" y="1551"/>
                    <a:pt x="53639" y="1556"/>
                    <a:pt x="53677" y="1559"/>
                  </a:cubicBezTo>
                  <a:cubicBezTo>
                    <a:pt x="53715" y="1590"/>
                    <a:pt x="53755" y="1620"/>
                    <a:pt x="53797" y="1654"/>
                  </a:cubicBezTo>
                  <a:cubicBezTo>
                    <a:pt x="53867" y="1673"/>
                    <a:pt x="53921" y="1687"/>
                    <a:pt x="53977" y="1701"/>
                  </a:cubicBezTo>
                  <a:cubicBezTo>
                    <a:pt x="54017" y="1728"/>
                    <a:pt x="54050" y="1750"/>
                    <a:pt x="54100" y="1782"/>
                  </a:cubicBezTo>
                  <a:cubicBezTo>
                    <a:pt x="54158" y="1797"/>
                    <a:pt x="54224" y="1816"/>
                    <a:pt x="54293" y="1848"/>
                  </a:cubicBezTo>
                  <a:cubicBezTo>
                    <a:pt x="54359" y="1882"/>
                    <a:pt x="54433" y="1926"/>
                    <a:pt x="54512" y="1978"/>
                  </a:cubicBezTo>
                  <a:cubicBezTo>
                    <a:pt x="54498" y="1947"/>
                    <a:pt x="54489" y="1929"/>
                    <a:pt x="54474" y="1897"/>
                  </a:cubicBezTo>
                  <a:lnTo>
                    <a:pt x="54474" y="1897"/>
                  </a:lnTo>
                  <a:cubicBezTo>
                    <a:pt x="54565" y="1966"/>
                    <a:pt x="54636" y="2021"/>
                    <a:pt x="54707" y="2075"/>
                  </a:cubicBezTo>
                  <a:cubicBezTo>
                    <a:pt x="54711" y="2076"/>
                    <a:pt x="54715" y="2076"/>
                    <a:pt x="54718" y="2076"/>
                  </a:cubicBezTo>
                  <a:cubicBezTo>
                    <a:pt x="54724" y="2076"/>
                    <a:pt x="54730" y="2075"/>
                    <a:pt x="54736" y="2075"/>
                  </a:cubicBezTo>
                  <a:cubicBezTo>
                    <a:pt x="54754" y="2075"/>
                    <a:pt x="54777" y="2081"/>
                    <a:pt x="54836" y="2128"/>
                  </a:cubicBezTo>
                  <a:cubicBezTo>
                    <a:pt x="54835" y="2143"/>
                    <a:pt x="54833" y="2156"/>
                    <a:pt x="54832" y="2174"/>
                  </a:cubicBezTo>
                  <a:cubicBezTo>
                    <a:pt x="54877" y="2187"/>
                    <a:pt x="54911" y="2197"/>
                    <a:pt x="54946" y="2207"/>
                  </a:cubicBezTo>
                  <a:cubicBezTo>
                    <a:pt x="54976" y="2219"/>
                    <a:pt x="55007" y="2231"/>
                    <a:pt x="55042" y="2246"/>
                  </a:cubicBezTo>
                  <a:cubicBezTo>
                    <a:pt x="55052" y="2269"/>
                    <a:pt x="55060" y="2282"/>
                    <a:pt x="55077" y="2318"/>
                  </a:cubicBezTo>
                  <a:cubicBezTo>
                    <a:pt x="55111" y="2300"/>
                    <a:pt x="55130" y="2290"/>
                    <a:pt x="55152" y="2280"/>
                  </a:cubicBezTo>
                  <a:cubicBezTo>
                    <a:pt x="55180" y="2305"/>
                    <a:pt x="55195" y="2321"/>
                    <a:pt x="55236" y="2359"/>
                  </a:cubicBezTo>
                  <a:cubicBezTo>
                    <a:pt x="55269" y="2363"/>
                    <a:pt x="55301" y="2369"/>
                    <a:pt x="55357" y="2378"/>
                  </a:cubicBezTo>
                  <a:cubicBezTo>
                    <a:pt x="55351" y="2406"/>
                    <a:pt x="55347" y="2419"/>
                    <a:pt x="55345" y="2431"/>
                  </a:cubicBezTo>
                  <a:cubicBezTo>
                    <a:pt x="55386" y="2450"/>
                    <a:pt x="55428" y="2469"/>
                    <a:pt x="55466" y="2487"/>
                  </a:cubicBezTo>
                  <a:cubicBezTo>
                    <a:pt x="55507" y="2534"/>
                    <a:pt x="55535" y="2566"/>
                    <a:pt x="55563" y="2600"/>
                  </a:cubicBezTo>
                  <a:cubicBezTo>
                    <a:pt x="55589" y="2606"/>
                    <a:pt x="55613" y="2612"/>
                    <a:pt x="55639" y="2619"/>
                  </a:cubicBezTo>
                  <a:cubicBezTo>
                    <a:pt x="55735" y="2712"/>
                    <a:pt x="55835" y="2794"/>
                    <a:pt x="55965" y="2877"/>
                  </a:cubicBezTo>
                  <a:cubicBezTo>
                    <a:pt x="55954" y="2849"/>
                    <a:pt x="55948" y="2833"/>
                    <a:pt x="55937" y="2800"/>
                  </a:cubicBezTo>
                  <a:lnTo>
                    <a:pt x="55937" y="2800"/>
                  </a:lnTo>
                  <a:cubicBezTo>
                    <a:pt x="56007" y="2867"/>
                    <a:pt x="56051" y="2908"/>
                    <a:pt x="56104" y="2956"/>
                  </a:cubicBezTo>
                  <a:cubicBezTo>
                    <a:pt x="56132" y="2955"/>
                    <a:pt x="56154" y="2953"/>
                    <a:pt x="56178" y="2952"/>
                  </a:cubicBezTo>
                  <a:cubicBezTo>
                    <a:pt x="56251" y="3017"/>
                    <a:pt x="56312" y="3070"/>
                    <a:pt x="56372" y="3123"/>
                  </a:cubicBezTo>
                  <a:cubicBezTo>
                    <a:pt x="56402" y="3130"/>
                    <a:pt x="56419" y="3136"/>
                    <a:pt x="56437" y="3140"/>
                  </a:cubicBezTo>
                  <a:cubicBezTo>
                    <a:pt x="56482" y="3195"/>
                    <a:pt x="56522" y="3251"/>
                    <a:pt x="56600" y="3295"/>
                  </a:cubicBezTo>
                  <a:cubicBezTo>
                    <a:pt x="56590" y="3277"/>
                    <a:pt x="56581" y="3264"/>
                    <a:pt x="56566" y="3240"/>
                  </a:cubicBezTo>
                  <a:lnTo>
                    <a:pt x="56566" y="3240"/>
                  </a:lnTo>
                  <a:cubicBezTo>
                    <a:pt x="56646" y="3306"/>
                    <a:pt x="56693" y="3370"/>
                    <a:pt x="56774" y="3426"/>
                  </a:cubicBezTo>
                  <a:cubicBezTo>
                    <a:pt x="56840" y="3473"/>
                    <a:pt x="56919" y="3549"/>
                    <a:pt x="56993" y="3612"/>
                  </a:cubicBezTo>
                  <a:cubicBezTo>
                    <a:pt x="56984" y="3602"/>
                    <a:pt x="56977" y="3592"/>
                    <a:pt x="56969" y="3582"/>
                  </a:cubicBezTo>
                  <a:lnTo>
                    <a:pt x="56969" y="3582"/>
                  </a:lnTo>
                  <a:cubicBezTo>
                    <a:pt x="57002" y="3610"/>
                    <a:pt x="57036" y="3637"/>
                    <a:pt x="57050" y="3649"/>
                  </a:cubicBezTo>
                  <a:cubicBezTo>
                    <a:pt x="57037" y="3605"/>
                    <a:pt x="57027" y="3568"/>
                    <a:pt x="57014" y="3526"/>
                  </a:cubicBezTo>
                  <a:lnTo>
                    <a:pt x="57014" y="3526"/>
                  </a:lnTo>
                  <a:cubicBezTo>
                    <a:pt x="57058" y="3567"/>
                    <a:pt x="57080" y="3586"/>
                    <a:pt x="57097" y="3602"/>
                  </a:cubicBezTo>
                  <a:cubicBezTo>
                    <a:pt x="57105" y="3635"/>
                    <a:pt x="57111" y="3665"/>
                    <a:pt x="57117" y="3690"/>
                  </a:cubicBezTo>
                  <a:cubicBezTo>
                    <a:pt x="57197" y="3755"/>
                    <a:pt x="57256" y="3802"/>
                    <a:pt x="57314" y="3848"/>
                  </a:cubicBezTo>
                  <a:cubicBezTo>
                    <a:pt x="57331" y="3852"/>
                    <a:pt x="57348" y="3857"/>
                    <a:pt x="57352" y="3857"/>
                  </a:cubicBezTo>
                  <a:cubicBezTo>
                    <a:pt x="57455" y="3938"/>
                    <a:pt x="57526" y="4020"/>
                    <a:pt x="57605" y="4092"/>
                  </a:cubicBezTo>
                  <a:cubicBezTo>
                    <a:pt x="57680" y="4163"/>
                    <a:pt x="57743" y="4216"/>
                    <a:pt x="57809" y="4254"/>
                  </a:cubicBezTo>
                  <a:cubicBezTo>
                    <a:pt x="57855" y="4280"/>
                    <a:pt x="57954" y="4386"/>
                    <a:pt x="58036" y="4463"/>
                  </a:cubicBezTo>
                  <a:cubicBezTo>
                    <a:pt x="58070" y="4444"/>
                    <a:pt x="58102" y="4426"/>
                    <a:pt x="58133" y="4407"/>
                  </a:cubicBezTo>
                  <a:cubicBezTo>
                    <a:pt x="58173" y="4469"/>
                    <a:pt x="58208" y="4520"/>
                    <a:pt x="58242" y="4572"/>
                  </a:cubicBezTo>
                  <a:cubicBezTo>
                    <a:pt x="58243" y="4565"/>
                    <a:pt x="58248" y="4562"/>
                    <a:pt x="58254" y="4562"/>
                  </a:cubicBezTo>
                  <a:cubicBezTo>
                    <a:pt x="58292" y="4562"/>
                    <a:pt x="58402" y="4656"/>
                    <a:pt x="58438" y="4656"/>
                  </a:cubicBezTo>
                  <a:cubicBezTo>
                    <a:pt x="58450" y="4656"/>
                    <a:pt x="58454" y="4645"/>
                    <a:pt x="58442" y="4614"/>
                  </a:cubicBezTo>
                  <a:cubicBezTo>
                    <a:pt x="58433" y="4601"/>
                    <a:pt x="58407" y="4560"/>
                    <a:pt x="58376" y="4516"/>
                  </a:cubicBezTo>
                  <a:cubicBezTo>
                    <a:pt x="58344" y="4501"/>
                    <a:pt x="58321" y="4491"/>
                    <a:pt x="58280" y="4472"/>
                  </a:cubicBezTo>
                  <a:cubicBezTo>
                    <a:pt x="58295" y="4448"/>
                    <a:pt x="58305" y="4432"/>
                    <a:pt x="58317" y="4411"/>
                  </a:cubicBezTo>
                  <a:cubicBezTo>
                    <a:pt x="58280" y="4385"/>
                    <a:pt x="58252" y="4363"/>
                    <a:pt x="58241" y="4358"/>
                  </a:cubicBezTo>
                  <a:cubicBezTo>
                    <a:pt x="58233" y="4356"/>
                    <a:pt x="58227" y="4355"/>
                    <a:pt x="58221" y="4355"/>
                  </a:cubicBezTo>
                  <a:cubicBezTo>
                    <a:pt x="58214" y="4355"/>
                    <a:pt x="58208" y="4356"/>
                    <a:pt x="58201" y="4356"/>
                  </a:cubicBezTo>
                  <a:cubicBezTo>
                    <a:pt x="58198" y="4356"/>
                    <a:pt x="58195" y="4356"/>
                    <a:pt x="58192" y="4355"/>
                  </a:cubicBezTo>
                  <a:cubicBezTo>
                    <a:pt x="58189" y="4355"/>
                    <a:pt x="58171" y="4336"/>
                    <a:pt x="58140" y="4310"/>
                  </a:cubicBezTo>
                  <a:cubicBezTo>
                    <a:pt x="58160" y="4300"/>
                    <a:pt x="58174" y="4291"/>
                    <a:pt x="58189" y="4282"/>
                  </a:cubicBezTo>
                  <a:cubicBezTo>
                    <a:pt x="58157" y="4242"/>
                    <a:pt x="58138" y="4220"/>
                    <a:pt x="58114" y="4192"/>
                  </a:cubicBezTo>
                  <a:lnTo>
                    <a:pt x="58149" y="4151"/>
                  </a:lnTo>
                  <a:lnTo>
                    <a:pt x="58126" y="4126"/>
                  </a:lnTo>
                  <a:cubicBezTo>
                    <a:pt x="58104" y="4123"/>
                    <a:pt x="58083" y="4122"/>
                    <a:pt x="58038" y="4117"/>
                  </a:cubicBezTo>
                  <a:cubicBezTo>
                    <a:pt x="58046" y="4085"/>
                    <a:pt x="58051" y="4070"/>
                    <a:pt x="58057" y="4051"/>
                  </a:cubicBezTo>
                  <a:cubicBezTo>
                    <a:pt x="58007" y="3982"/>
                    <a:pt x="57951" y="3907"/>
                    <a:pt x="57893" y="3829"/>
                  </a:cubicBezTo>
                  <a:cubicBezTo>
                    <a:pt x="57862" y="3817"/>
                    <a:pt x="57842" y="3810"/>
                    <a:pt x="57824" y="3802"/>
                  </a:cubicBezTo>
                  <a:cubicBezTo>
                    <a:pt x="57704" y="3664"/>
                    <a:pt x="57762" y="3679"/>
                    <a:pt x="57745" y="3632"/>
                  </a:cubicBezTo>
                  <a:cubicBezTo>
                    <a:pt x="57724" y="3608"/>
                    <a:pt x="57709" y="3592"/>
                    <a:pt x="57683" y="3570"/>
                  </a:cubicBezTo>
                  <a:cubicBezTo>
                    <a:pt x="57661" y="3568"/>
                    <a:pt x="57639" y="3568"/>
                    <a:pt x="57614" y="3567"/>
                  </a:cubicBezTo>
                  <a:cubicBezTo>
                    <a:pt x="57584" y="3524"/>
                    <a:pt x="57562" y="3493"/>
                    <a:pt x="57531" y="3449"/>
                  </a:cubicBezTo>
                  <a:cubicBezTo>
                    <a:pt x="57468" y="3396"/>
                    <a:pt x="57395" y="3334"/>
                    <a:pt x="57317" y="3268"/>
                  </a:cubicBezTo>
                  <a:cubicBezTo>
                    <a:pt x="57311" y="3261"/>
                    <a:pt x="57302" y="3249"/>
                    <a:pt x="57293" y="3236"/>
                  </a:cubicBezTo>
                  <a:lnTo>
                    <a:pt x="57165" y="3159"/>
                  </a:lnTo>
                  <a:cubicBezTo>
                    <a:pt x="57117" y="3115"/>
                    <a:pt x="57068" y="3073"/>
                    <a:pt x="57015" y="3024"/>
                  </a:cubicBezTo>
                  <a:cubicBezTo>
                    <a:pt x="56987" y="3011"/>
                    <a:pt x="56958" y="2998"/>
                    <a:pt x="56931" y="2984"/>
                  </a:cubicBezTo>
                  <a:lnTo>
                    <a:pt x="56931" y="2984"/>
                  </a:lnTo>
                  <a:cubicBezTo>
                    <a:pt x="56943" y="3000"/>
                    <a:pt x="56953" y="3014"/>
                    <a:pt x="56965" y="3028"/>
                  </a:cubicBezTo>
                  <a:lnTo>
                    <a:pt x="56946" y="3018"/>
                  </a:lnTo>
                  <a:cubicBezTo>
                    <a:pt x="56939" y="3005"/>
                    <a:pt x="56930" y="2992"/>
                    <a:pt x="56922" y="2980"/>
                  </a:cubicBezTo>
                  <a:lnTo>
                    <a:pt x="56922" y="2980"/>
                  </a:lnTo>
                  <a:cubicBezTo>
                    <a:pt x="56927" y="2981"/>
                    <a:pt x="56931" y="2984"/>
                    <a:pt x="56931" y="2984"/>
                  </a:cubicBezTo>
                  <a:cubicBezTo>
                    <a:pt x="56872" y="2924"/>
                    <a:pt x="56833" y="2862"/>
                    <a:pt x="56750" y="2811"/>
                  </a:cubicBezTo>
                  <a:cubicBezTo>
                    <a:pt x="56734" y="2806"/>
                    <a:pt x="56719" y="2803"/>
                    <a:pt x="56697" y="2799"/>
                  </a:cubicBezTo>
                  <a:cubicBezTo>
                    <a:pt x="56687" y="2769"/>
                    <a:pt x="56680" y="2750"/>
                    <a:pt x="56672" y="2731"/>
                  </a:cubicBezTo>
                  <a:cubicBezTo>
                    <a:pt x="56569" y="2666"/>
                    <a:pt x="56479" y="2609"/>
                    <a:pt x="56400" y="2558"/>
                  </a:cubicBezTo>
                  <a:cubicBezTo>
                    <a:pt x="56347" y="2513"/>
                    <a:pt x="56297" y="2471"/>
                    <a:pt x="56228" y="2410"/>
                  </a:cubicBezTo>
                  <a:cubicBezTo>
                    <a:pt x="56188" y="2397"/>
                    <a:pt x="56150" y="2383"/>
                    <a:pt x="56116" y="2371"/>
                  </a:cubicBezTo>
                  <a:cubicBezTo>
                    <a:pt x="56000" y="2284"/>
                    <a:pt x="55895" y="2206"/>
                    <a:pt x="55782" y="2121"/>
                  </a:cubicBezTo>
                  <a:cubicBezTo>
                    <a:pt x="55744" y="2109"/>
                    <a:pt x="55704" y="2096"/>
                    <a:pt x="55663" y="2081"/>
                  </a:cubicBezTo>
                  <a:cubicBezTo>
                    <a:pt x="55564" y="1985"/>
                    <a:pt x="55383" y="1885"/>
                    <a:pt x="55266" y="1819"/>
                  </a:cubicBezTo>
                  <a:cubicBezTo>
                    <a:pt x="54996" y="1684"/>
                    <a:pt x="54736" y="1526"/>
                    <a:pt x="54424" y="1366"/>
                  </a:cubicBezTo>
                  <a:cubicBezTo>
                    <a:pt x="54407" y="1364"/>
                    <a:pt x="54368" y="1359"/>
                    <a:pt x="54330" y="1354"/>
                  </a:cubicBezTo>
                  <a:cubicBezTo>
                    <a:pt x="54274" y="1317"/>
                    <a:pt x="54237" y="1294"/>
                    <a:pt x="54196" y="1267"/>
                  </a:cubicBezTo>
                  <a:cubicBezTo>
                    <a:pt x="54067" y="1232"/>
                    <a:pt x="53936" y="1156"/>
                    <a:pt x="53822" y="1104"/>
                  </a:cubicBezTo>
                  <a:cubicBezTo>
                    <a:pt x="53739" y="1075"/>
                    <a:pt x="53647" y="1051"/>
                    <a:pt x="53608" y="1028"/>
                  </a:cubicBezTo>
                  <a:cubicBezTo>
                    <a:pt x="53508" y="972"/>
                    <a:pt x="53421" y="939"/>
                    <a:pt x="53321" y="904"/>
                  </a:cubicBezTo>
                  <a:cubicBezTo>
                    <a:pt x="53222" y="864"/>
                    <a:pt x="53109" y="833"/>
                    <a:pt x="53003" y="799"/>
                  </a:cubicBezTo>
                  <a:lnTo>
                    <a:pt x="52653" y="686"/>
                  </a:lnTo>
                  <a:cubicBezTo>
                    <a:pt x="52547" y="651"/>
                    <a:pt x="52437" y="621"/>
                    <a:pt x="52336" y="583"/>
                  </a:cubicBezTo>
                  <a:cubicBezTo>
                    <a:pt x="52260" y="549"/>
                    <a:pt x="52191" y="560"/>
                    <a:pt x="52098" y="517"/>
                  </a:cubicBezTo>
                  <a:cubicBezTo>
                    <a:pt x="52050" y="495"/>
                    <a:pt x="51907" y="470"/>
                    <a:pt x="51813" y="454"/>
                  </a:cubicBezTo>
                  <a:cubicBezTo>
                    <a:pt x="51649" y="424"/>
                    <a:pt x="51488" y="386"/>
                    <a:pt x="51330" y="339"/>
                  </a:cubicBezTo>
                  <a:cubicBezTo>
                    <a:pt x="51249" y="315"/>
                    <a:pt x="51168" y="320"/>
                    <a:pt x="51099" y="283"/>
                  </a:cubicBezTo>
                  <a:cubicBezTo>
                    <a:pt x="50927" y="280"/>
                    <a:pt x="50749" y="233"/>
                    <a:pt x="50575" y="205"/>
                  </a:cubicBezTo>
                  <a:cubicBezTo>
                    <a:pt x="50399" y="177"/>
                    <a:pt x="50222" y="142"/>
                    <a:pt x="50047" y="109"/>
                  </a:cubicBezTo>
                  <a:cubicBezTo>
                    <a:pt x="50024" y="105"/>
                    <a:pt x="50000" y="101"/>
                    <a:pt x="49980" y="98"/>
                  </a:cubicBezTo>
                  <a:cubicBezTo>
                    <a:pt x="49818" y="89"/>
                    <a:pt x="49656" y="82"/>
                    <a:pt x="49481" y="73"/>
                  </a:cubicBezTo>
                  <a:cubicBezTo>
                    <a:pt x="49472" y="70"/>
                    <a:pt x="49450" y="64"/>
                    <a:pt x="49418" y="54"/>
                  </a:cubicBezTo>
                  <a:cubicBezTo>
                    <a:pt x="49414" y="54"/>
                    <a:pt x="49410" y="53"/>
                    <a:pt x="49406" y="53"/>
                  </a:cubicBezTo>
                  <a:cubicBezTo>
                    <a:pt x="49365" y="53"/>
                    <a:pt x="49321" y="57"/>
                    <a:pt x="49276" y="57"/>
                  </a:cubicBezTo>
                  <a:cubicBezTo>
                    <a:pt x="49224" y="57"/>
                    <a:pt x="49172" y="52"/>
                    <a:pt x="49120" y="34"/>
                  </a:cubicBezTo>
                  <a:cubicBezTo>
                    <a:pt x="49112" y="34"/>
                    <a:pt x="49103" y="34"/>
                    <a:pt x="49095" y="34"/>
                  </a:cubicBezTo>
                  <a:cubicBezTo>
                    <a:pt x="49075" y="34"/>
                    <a:pt x="49055" y="35"/>
                    <a:pt x="49036" y="35"/>
                  </a:cubicBezTo>
                  <a:cubicBezTo>
                    <a:pt x="48972" y="35"/>
                    <a:pt x="48910" y="32"/>
                    <a:pt x="48856" y="9"/>
                  </a:cubicBezTo>
                  <a:cubicBezTo>
                    <a:pt x="48810" y="16"/>
                    <a:pt x="48767" y="18"/>
                    <a:pt x="48725" y="18"/>
                  </a:cubicBezTo>
                  <a:cubicBezTo>
                    <a:pt x="48668" y="18"/>
                    <a:pt x="48615" y="13"/>
                    <a:pt x="48567" y="4"/>
                  </a:cubicBezTo>
                  <a:cubicBezTo>
                    <a:pt x="48489" y="8"/>
                    <a:pt x="48422" y="14"/>
                    <a:pt x="48352" y="14"/>
                  </a:cubicBezTo>
                  <a:cubicBezTo>
                    <a:pt x="48315" y="14"/>
                    <a:pt x="48277" y="15"/>
                    <a:pt x="48239" y="15"/>
                  </a:cubicBezTo>
                  <a:cubicBezTo>
                    <a:pt x="48175" y="15"/>
                    <a:pt x="48113" y="13"/>
                    <a:pt x="480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 name="Google Shape;882;p41"/>
            <p:cNvSpPr/>
            <p:nvPr/>
          </p:nvSpPr>
          <p:spPr>
            <a:xfrm>
              <a:off x="3991950" y="4436800"/>
              <a:ext cx="6325" cy="4050"/>
            </a:xfrm>
            <a:custGeom>
              <a:rect b="b" l="l" r="r" t="t"/>
              <a:pathLst>
                <a:path extrusionOk="0" h="162" w="253">
                  <a:moveTo>
                    <a:pt x="253" y="1"/>
                  </a:moveTo>
                  <a:cubicBezTo>
                    <a:pt x="230" y="8"/>
                    <a:pt x="208" y="15"/>
                    <a:pt x="177" y="26"/>
                  </a:cubicBezTo>
                  <a:lnTo>
                    <a:pt x="176" y="26"/>
                  </a:lnTo>
                  <a:cubicBezTo>
                    <a:pt x="138" y="55"/>
                    <a:pt x="85" y="96"/>
                    <a:pt x="1" y="161"/>
                  </a:cubicBezTo>
                  <a:cubicBezTo>
                    <a:pt x="60" y="140"/>
                    <a:pt x="94" y="127"/>
                    <a:pt x="122" y="118"/>
                  </a:cubicBezTo>
                  <a:cubicBezTo>
                    <a:pt x="170" y="74"/>
                    <a:pt x="211" y="37"/>
                    <a:pt x="2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 name="Google Shape;883;p41"/>
            <p:cNvSpPr/>
            <p:nvPr/>
          </p:nvSpPr>
          <p:spPr>
            <a:xfrm>
              <a:off x="3764150" y="4240625"/>
              <a:ext cx="425" cy="3175"/>
            </a:xfrm>
            <a:custGeom>
              <a:rect b="b" l="l" r="r" t="t"/>
              <a:pathLst>
                <a:path extrusionOk="0" h="127" w="17">
                  <a:moveTo>
                    <a:pt x="3" y="0"/>
                  </a:moveTo>
                  <a:cubicBezTo>
                    <a:pt x="2" y="43"/>
                    <a:pt x="2" y="85"/>
                    <a:pt x="0" y="127"/>
                  </a:cubicBezTo>
                  <a:lnTo>
                    <a:pt x="16" y="83"/>
                  </a:lnTo>
                  <a:lnTo>
                    <a:pt x="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 name="Google Shape;884;p41"/>
            <p:cNvSpPr/>
            <p:nvPr/>
          </p:nvSpPr>
          <p:spPr>
            <a:xfrm>
              <a:off x="3772425" y="4328600"/>
              <a:ext cx="800" cy="3025"/>
            </a:xfrm>
            <a:custGeom>
              <a:rect b="b" l="l" r="r" t="t"/>
              <a:pathLst>
                <a:path extrusionOk="0" h="121" w="32">
                  <a:moveTo>
                    <a:pt x="12" y="0"/>
                  </a:moveTo>
                  <a:cubicBezTo>
                    <a:pt x="8" y="0"/>
                    <a:pt x="3" y="0"/>
                    <a:pt x="0" y="2"/>
                  </a:cubicBezTo>
                  <a:lnTo>
                    <a:pt x="22" y="121"/>
                  </a:lnTo>
                  <a:lnTo>
                    <a:pt x="31" y="118"/>
                  </a:lnTo>
                  <a:lnTo>
                    <a:pt x="1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 name="Google Shape;885;p41"/>
            <p:cNvSpPr/>
            <p:nvPr/>
          </p:nvSpPr>
          <p:spPr>
            <a:xfrm>
              <a:off x="4110825" y="4303250"/>
              <a:ext cx="850" cy="1875"/>
            </a:xfrm>
            <a:custGeom>
              <a:rect b="b" l="l" r="r" t="t"/>
              <a:pathLst>
                <a:path extrusionOk="0" h="75" w="34">
                  <a:moveTo>
                    <a:pt x="29" y="1"/>
                  </a:moveTo>
                  <a:cubicBezTo>
                    <a:pt x="11" y="51"/>
                    <a:pt x="1" y="74"/>
                    <a:pt x="4" y="74"/>
                  </a:cubicBezTo>
                  <a:cubicBezTo>
                    <a:pt x="5" y="74"/>
                    <a:pt x="5" y="74"/>
                    <a:pt x="6" y="74"/>
                  </a:cubicBezTo>
                  <a:cubicBezTo>
                    <a:pt x="13" y="74"/>
                    <a:pt x="24" y="68"/>
                    <a:pt x="33" y="64"/>
                  </a:cubicBezTo>
                  <a:cubicBezTo>
                    <a:pt x="32" y="49"/>
                    <a:pt x="30" y="33"/>
                    <a:pt x="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 name="Google Shape;886;p41"/>
            <p:cNvSpPr/>
            <p:nvPr/>
          </p:nvSpPr>
          <p:spPr>
            <a:xfrm>
              <a:off x="3787125" y="4430250"/>
              <a:ext cx="2275" cy="2875"/>
            </a:xfrm>
            <a:custGeom>
              <a:rect b="b" l="l" r="r" t="t"/>
              <a:pathLst>
                <a:path extrusionOk="0" h="115" w="91">
                  <a:moveTo>
                    <a:pt x="8" y="1"/>
                  </a:moveTo>
                  <a:lnTo>
                    <a:pt x="1" y="2"/>
                  </a:lnTo>
                  <a:lnTo>
                    <a:pt x="83" y="114"/>
                  </a:lnTo>
                  <a:lnTo>
                    <a:pt x="90" y="111"/>
                  </a:lnTo>
                  <a:lnTo>
                    <a:pt x="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 name="Google Shape;887;p41"/>
            <p:cNvSpPr/>
            <p:nvPr/>
          </p:nvSpPr>
          <p:spPr>
            <a:xfrm>
              <a:off x="4323900" y="4436250"/>
              <a:ext cx="950" cy="1125"/>
            </a:xfrm>
            <a:custGeom>
              <a:rect b="b" l="l" r="r" t="t"/>
              <a:pathLst>
                <a:path extrusionOk="0" h="45" w="38">
                  <a:moveTo>
                    <a:pt x="29" y="1"/>
                  </a:moveTo>
                  <a:lnTo>
                    <a:pt x="1" y="17"/>
                  </a:lnTo>
                  <a:lnTo>
                    <a:pt x="10" y="45"/>
                  </a:lnTo>
                  <a:lnTo>
                    <a:pt x="38" y="29"/>
                  </a:lnTo>
                  <a:lnTo>
                    <a:pt x="2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 name="Google Shape;888;p41"/>
            <p:cNvSpPr/>
            <p:nvPr/>
          </p:nvSpPr>
          <p:spPr>
            <a:xfrm>
              <a:off x="4515750" y="4304000"/>
              <a:ext cx="2825" cy="1600"/>
            </a:xfrm>
            <a:custGeom>
              <a:rect b="b" l="l" r="r" t="t"/>
              <a:pathLst>
                <a:path extrusionOk="0" h="64" w="113">
                  <a:moveTo>
                    <a:pt x="113" y="0"/>
                  </a:moveTo>
                  <a:lnTo>
                    <a:pt x="65" y="9"/>
                  </a:lnTo>
                  <a:lnTo>
                    <a:pt x="6" y="59"/>
                  </a:lnTo>
                  <a:lnTo>
                    <a:pt x="6" y="59"/>
                  </a:lnTo>
                  <a:cubicBezTo>
                    <a:pt x="41" y="39"/>
                    <a:pt x="78" y="20"/>
                    <a:pt x="113" y="0"/>
                  </a:cubicBezTo>
                  <a:close/>
                  <a:moveTo>
                    <a:pt x="6" y="59"/>
                  </a:moveTo>
                  <a:lnTo>
                    <a:pt x="6" y="59"/>
                  </a:lnTo>
                  <a:cubicBezTo>
                    <a:pt x="4" y="60"/>
                    <a:pt x="2" y="61"/>
                    <a:pt x="1" y="62"/>
                  </a:cubicBezTo>
                  <a:lnTo>
                    <a:pt x="1" y="63"/>
                  </a:lnTo>
                  <a:lnTo>
                    <a:pt x="6" y="59"/>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 name="Google Shape;889;p41"/>
            <p:cNvSpPr/>
            <p:nvPr/>
          </p:nvSpPr>
          <p:spPr>
            <a:xfrm>
              <a:off x="4900475" y="4162275"/>
              <a:ext cx="3850" cy="475"/>
            </a:xfrm>
            <a:custGeom>
              <a:rect b="b" l="l" r="r" t="t"/>
              <a:pathLst>
                <a:path extrusionOk="0" h="19" w="154">
                  <a:moveTo>
                    <a:pt x="94" y="0"/>
                  </a:moveTo>
                  <a:cubicBezTo>
                    <a:pt x="92" y="0"/>
                    <a:pt x="91" y="0"/>
                    <a:pt x="89" y="0"/>
                  </a:cubicBezTo>
                  <a:cubicBezTo>
                    <a:pt x="58" y="6"/>
                    <a:pt x="29" y="12"/>
                    <a:pt x="1" y="18"/>
                  </a:cubicBezTo>
                  <a:cubicBezTo>
                    <a:pt x="38" y="15"/>
                    <a:pt x="74" y="12"/>
                    <a:pt x="154" y="8"/>
                  </a:cubicBezTo>
                  <a:cubicBezTo>
                    <a:pt x="117" y="3"/>
                    <a:pt x="103" y="0"/>
                    <a:pt x="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 name="Google Shape;890;p41"/>
            <p:cNvSpPr/>
            <p:nvPr/>
          </p:nvSpPr>
          <p:spPr>
            <a:xfrm>
              <a:off x="3764850" y="4156975"/>
              <a:ext cx="375" cy="1600"/>
            </a:xfrm>
            <a:custGeom>
              <a:rect b="b" l="l" r="r" t="t"/>
              <a:pathLst>
                <a:path extrusionOk="0" h="64" w="15">
                  <a:moveTo>
                    <a:pt x="10" y="1"/>
                  </a:moveTo>
                  <a:lnTo>
                    <a:pt x="0" y="62"/>
                  </a:lnTo>
                  <a:lnTo>
                    <a:pt x="4" y="64"/>
                  </a:lnTo>
                  <a:cubicBezTo>
                    <a:pt x="9" y="43"/>
                    <a:pt x="12" y="23"/>
                    <a:pt x="15" y="2"/>
                  </a:cubicBezTo>
                  <a:lnTo>
                    <a:pt x="1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 name="Google Shape;891;p41"/>
            <p:cNvSpPr/>
            <p:nvPr/>
          </p:nvSpPr>
          <p:spPr>
            <a:xfrm>
              <a:off x="3765275" y="4166975"/>
              <a:ext cx="350" cy="1650"/>
            </a:xfrm>
            <a:custGeom>
              <a:rect b="b" l="l" r="r" t="t"/>
              <a:pathLst>
                <a:path extrusionOk="0" h="66" w="14">
                  <a:moveTo>
                    <a:pt x="10" y="1"/>
                  </a:moveTo>
                  <a:cubicBezTo>
                    <a:pt x="7" y="21"/>
                    <a:pt x="4" y="42"/>
                    <a:pt x="1" y="64"/>
                  </a:cubicBezTo>
                  <a:lnTo>
                    <a:pt x="5" y="65"/>
                  </a:lnTo>
                  <a:cubicBezTo>
                    <a:pt x="8" y="43"/>
                    <a:pt x="11" y="24"/>
                    <a:pt x="14" y="2"/>
                  </a:cubicBezTo>
                  <a:lnTo>
                    <a:pt x="1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 name="Google Shape;892;p41"/>
            <p:cNvSpPr/>
            <p:nvPr/>
          </p:nvSpPr>
          <p:spPr>
            <a:xfrm>
              <a:off x="3756150" y="4191850"/>
              <a:ext cx="325" cy="1700"/>
            </a:xfrm>
            <a:custGeom>
              <a:rect b="b" l="l" r="r" t="t"/>
              <a:pathLst>
                <a:path extrusionOk="0" h="68" w="13">
                  <a:moveTo>
                    <a:pt x="7" y="0"/>
                  </a:moveTo>
                  <a:cubicBezTo>
                    <a:pt x="5" y="6"/>
                    <a:pt x="2" y="14"/>
                    <a:pt x="1" y="19"/>
                  </a:cubicBezTo>
                  <a:lnTo>
                    <a:pt x="8" y="68"/>
                  </a:lnTo>
                  <a:cubicBezTo>
                    <a:pt x="10" y="64"/>
                    <a:pt x="11" y="59"/>
                    <a:pt x="13" y="56"/>
                  </a:cubicBezTo>
                  <a:lnTo>
                    <a:pt x="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 name="Google Shape;893;p41"/>
            <p:cNvSpPr/>
            <p:nvPr/>
          </p:nvSpPr>
          <p:spPr>
            <a:xfrm>
              <a:off x="3765125" y="4250850"/>
              <a:ext cx="400" cy="650"/>
            </a:xfrm>
            <a:custGeom>
              <a:rect b="b" l="l" r="r" t="t"/>
              <a:pathLst>
                <a:path extrusionOk="0" h="26" w="16">
                  <a:moveTo>
                    <a:pt x="1" y="0"/>
                  </a:moveTo>
                  <a:lnTo>
                    <a:pt x="1" y="22"/>
                  </a:lnTo>
                  <a:lnTo>
                    <a:pt x="16" y="25"/>
                  </a:lnTo>
                  <a:lnTo>
                    <a:pt x="16" y="5"/>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 name="Google Shape;894;p41"/>
            <p:cNvSpPr/>
            <p:nvPr/>
          </p:nvSpPr>
          <p:spPr>
            <a:xfrm>
              <a:off x="3767125" y="4293325"/>
              <a:ext cx="425" cy="575"/>
            </a:xfrm>
            <a:custGeom>
              <a:rect b="b" l="l" r="r" t="t"/>
              <a:pathLst>
                <a:path extrusionOk="0" h="23" w="17">
                  <a:moveTo>
                    <a:pt x="0" y="0"/>
                  </a:moveTo>
                  <a:lnTo>
                    <a:pt x="2" y="21"/>
                  </a:lnTo>
                  <a:lnTo>
                    <a:pt x="16" y="23"/>
                  </a:lnTo>
                  <a:lnTo>
                    <a:pt x="16" y="23"/>
                  </a:lnTo>
                  <a:lnTo>
                    <a:pt x="15" y="2"/>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 name="Google Shape;895;p41"/>
            <p:cNvSpPr/>
            <p:nvPr/>
          </p:nvSpPr>
          <p:spPr>
            <a:xfrm>
              <a:off x="3770350" y="4311825"/>
              <a:ext cx="300" cy="1575"/>
            </a:xfrm>
            <a:custGeom>
              <a:rect b="b" l="l" r="r" t="t"/>
              <a:pathLst>
                <a:path extrusionOk="0" h="63" w="12">
                  <a:moveTo>
                    <a:pt x="5" y="0"/>
                  </a:moveTo>
                  <a:cubicBezTo>
                    <a:pt x="4" y="17"/>
                    <a:pt x="2" y="33"/>
                    <a:pt x="1" y="49"/>
                  </a:cubicBezTo>
                  <a:lnTo>
                    <a:pt x="4" y="62"/>
                  </a:lnTo>
                  <a:lnTo>
                    <a:pt x="11" y="20"/>
                  </a:lnTo>
                  <a:lnTo>
                    <a:pt x="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 name="Google Shape;896;p41"/>
            <p:cNvSpPr/>
            <p:nvPr/>
          </p:nvSpPr>
          <p:spPr>
            <a:xfrm>
              <a:off x="3755800" y="4330500"/>
              <a:ext cx="375" cy="1650"/>
            </a:xfrm>
            <a:custGeom>
              <a:rect b="b" l="l" r="r" t="t"/>
              <a:pathLst>
                <a:path extrusionOk="0" h="66" w="15">
                  <a:moveTo>
                    <a:pt x="0" y="1"/>
                  </a:moveTo>
                  <a:lnTo>
                    <a:pt x="9" y="64"/>
                  </a:lnTo>
                  <a:cubicBezTo>
                    <a:pt x="10" y="66"/>
                    <a:pt x="12" y="66"/>
                    <a:pt x="15" y="66"/>
                  </a:cubicBezTo>
                  <a:cubicBezTo>
                    <a:pt x="12" y="44"/>
                    <a:pt x="8" y="21"/>
                    <a:pt x="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 name="Google Shape;897;p41"/>
            <p:cNvSpPr/>
            <p:nvPr/>
          </p:nvSpPr>
          <p:spPr>
            <a:xfrm>
              <a:off x="3793525" y="4399175"/>
              <a:ext cx="550" cy="1425"/>
            </a:xfrm>
            <a:custGeom>
              <a:rect b="b" l="l" r="r" t="t"/>
              <a:pathLst>
                <a:path extrusionOk="0" h="57" w="22">
                  <a:moveTo>
                    <a:pt x="1" y="1"/>
                  </a:moveTo>
                  <a:lnTo>
                    <a:pt x="14" y="46"/>
                  </a:lnTo>
                  <a:lnTo>
                    <a:pt x="21" y="57"/>
                  </a:lnTo>
                  <a:lnTo>
                    <a:pt x="14" y="15"/>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 name="Google Shape;898;p41"/>
            <p:cNvSpPr/>
            <p:nvPr/>
          </p:nvSpPr>
          <p:spPr>
            <a:xfrm>
              <a:off x="3812100" y="4452775"/>
              <a:ext cx="1175" cy="1275"/>
            </a:xfrm>
            <a:custGeom>
              <a:rect b="b" l="l" r="r" t="t"/>
              <a:pathLst>
                <a:path extrusionOk="0" h="51" w="47">
                  <a:moveTo>
                    <a:pt x="1" y="0"/>
                  </a:moveTo>
                  <a:cubicBezTo>
                    <a:pt x="9" y="13"/>
                    <a:pt x="18" y="25"/>
                    <a:pt x="27" y="38"/>
                  </a:cubicBezTo>
                  <a:lnTo>
                    <a:pt x="46" y="50"/>
                  </a:lnTo>
                  <a:lnTo>
                    <a:pt x="46" y="50"/>
                  </a:lnTo>
                  <a:lnTo>
                    <a:pt x="12" y="8"/>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 name="Google Shape;899;p41"/>
            <p:cNvSpPr/>
            <p:nvPr/>
          </p:nvSpPr>
          <p:spPr>
            <a:xfrm>
              <a:off x="3770175" y="4313050"/>
              <a:ext cx="275" cy="1550"/>
            </a:xfrm>
            <a:custGeom>
              <a:rect b="b" l="l" r="r" t="t"/>
              <a:pathLst>
                <a:path extrusionOk="0" h="62" w="11">
                  <a:moveTo>
                    <a:pt x="8" y="0"/>
                  </a:moveTo>
                  <a:lnTo>
                    <a:pt x="0" y="41"/>
                  </a:lnTo>
                  <a:lnTo>
                    <a:pt x="6" y="62"/>
                  </a:lnTo>
                  <a:lnTo>
                    <a:pt x="11" y="12"/>
                  </a:lnTo>
                  <a:lnTo>
                    <a:pt x="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 name="Google Shape;900;p41"/>
            <p:cNvSpPr/>
            <p:nvPr/>
          </p:nvSpPr>
          <p:spPr>
            <a:xfrm>
              <a:off x="3895050" y="4478850"/>
              <a:ext cx="1700" cy="400"/>
            </a:xfrm>
            <a:custGeom>
              <a:rect b="b" l="l" r="r" t="t"/>
              <a:pathLst>
                <a:path extrusionOk="0" h="16" w="68">
                  <a:moveTo>
                    <a:pt x="68" y="0"/>
                  </a:moveTo>
                  <a:lnTo>
                    <a:pt x="68" y="0"/>
                  </a:lnTo>
                  <a:cubicBezTo>
                    <a:pt x="44" y="2"/>
                    <a:pt x="22" y="3"/>
                    <a:pt x="0" y="5"/>
                  </a:cubicBezTo>
                  <a:lnTo>
                    <a:pt x="19" y="15"/>
                  </a:lnTo>
                  <a:lnTo>
                    <a:pt x="6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 name="Google Shape;901;p41"/>
            <p:cNvSpPr/>
            <p:nvPr/>
          </p:nvSpPr>
          <p:spPr>
            <a:xfrm>
              <a:off x="4017475" y="4420400"/>
              <a:ext cx="1325" cy="1200"/>
            </a:xfrm>
            <a:custGeom>
              <a:rect b="b" l="l" r="r" t="t"/>
              <a:pathLst>
                <a:path extrusionOk="0" h="48" w="53">
                  <a:moveTo>
                    <a:pt x="51" y="1"/>
                  </a:moveTo>
                  <a:lnTo>
                    <a:pt x="1" y="43"/>
                  </a:lnTo>
                  <a:lnTo>
                    <a:pt x="4" y="48"/>
                  </a:lnTo>
                  <a:lnTo>
                    <a:pt x="52" y="5"/>
                  </a:lnTo>
                  <a:lnTo>
                    <a:pt x="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 name="Google Shape;902;p41"/>
            <p:cNvSpPr/>
            <p:nvPr/>
          </p:nvSpPr>
          <p:spPr>
            <a:xfrm>
              <a:off x="4420975" y="4360300"/>
              <a:ext cx="600" cy="650"/>
            </a:xfrm>
            <a:custGeom>
              <a:rect b="b" l="l" r="r" t="t"/>
              <a:pathLst>
                <a:path extrusionOk="0" h="26" w="24">
                  <a:moveTo>
                    <a:pt x="20" y="1"/>
                  </a:moveTo>
                  <a:lnTo>
                    <a:pt x="0" y="11"/>
                  </a:lnTo>
                  <a:lnTo>
                    <a:pt x="5" y="26"/>
                  </a:lnTo>
                  <a:lnTo>
                    <a:pt x="24" y="14"/>
                  </a:lnTo>
                  <a:lnTo>
                    <a:pt x="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 name="Google Shape;903;p41"/>
            <p:cNvSpPr/>
            <p:nvPr/>
          </p:nvSpPr>
          <p:spPr>
            <a:xfrm>
              <a:off x="4456575" y="4338750"/>
              <a:ext cx="625" cy="650"/>
            </a:xfrm>
            <a:custGeom>
              <a:rect b="b" l="l" r="r" t="t"/>
              <a:pathLst>
                <a:path extrusionOk="0" h="26" w="25">
                  <a:moveTo>
                    <a:pt x="20" y="0"/>
                  </a:moveTo>
                  <a:lnTo>
                    <a:pt x="1" y="11"/>
                  </a:lnTo>
                  <a:lnTo>
                    <a:pt x="5" y="25"/>
                  </a:lnTo>
                  <a:lnTo>
                    <a:pt x="24" y="15"/>
                  </a:lnTo>
                  <a:cubicBezTo>
                    <a:pt x="21" y="11"/>
                    <a:pt x="21" y="5"/>
                    <a:pt x="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 name="Google Shape;904;p41"/>
            <p:cNvSpPr/>
            <p:nvPr/>
          </p:nvSpPr>
          <p:spPr>
            <a:xfrm>
              <a:off x="4471475" y="4330175"/>
              <a:ext cx="1425" cy="950"/>
            </a:xfrm>
            <a:custGeom>
              <a:rect b="b" l="l" r="r" t="t"/>
              <a:pathLst>
                <a:path extrusionOk="0" h="38" w="57">
                  <a:moveTo>
                    <a:pt x="55" y="1"/>
                  </a:moveTo>
                  <a:lnTo>
                    <a:pt x="0" y="33"/>
                  </a:lnTo>
                  <a:cubicBezTo>
                    <a:pt x="0" y="34"/>
                    <a:pt x="0" y="36"/>
                    <a:pt x="0" y="37"/>
                  </a:cubicBezTo>
                  <a:lnTo>
                    <a:pt x="56" y="5"/>
                  </a:lnTo>
                  <a:lnTo>
                    <a:pt x="5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 name="Google Shape;905;p41"/>
            <p:cNvSpPr/>
            <p:nvPr/>
          </p:nvSpPr>
          <p:spPr>
            <a:xfrm>
              <a:off x="4475625" y="4327575"/>
              <a:ext cx="1450" cy="650"/>
            </a:xfrm>
            <a:custGeom>
              <a:rect b="b" l="l" r="r" t="t"/>
              <a:pathLst>
                <a:path extrusionOk="0" h="26" w="58">
                  <a:moveTo>
                    <a:pt x="58" y="0"/>
                  </a:moveTo>
                  <a:lnTo>
                    <a:pt x="17" y="10"/>
                  </a:lnTo>
                  <a:lnTo>
                    <a:pt x="1" y="25"/>
                  </a:lnTo>
                  <a:lnTo>
                    <a:pt x="49" y="9"/>
                  </a:lnTo>
                  <a:lnTo>
                    <a:pt x="5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 name="Google Shape;906;p41"/>
            <p:cNvSpPr/>
            <p:nvPr/>
          </p:nvSpPr>
          <p:spPr>
            <a:xfrm>
              <a:off x="4648200" y="4247225"/>
              <a:ext cx="1500" cy="850"/>
            </a:xfrm>
            <a:custGeom>
              <a:rect b="b" l="l" r="r" t="t"/>
              <a:pathLst>
                <a:path extrusionOk="0" h="34" w="60">
                  <a:moveTo>
                    <a:pt x="58" y="1"/>
                  </a:moveTo>
                  <a:lnTo>
                    <a:pt x="1" y="27"/>
                  </a:lnTo>
                  <a:lnTo>
                    <a:pt x="2" y="33"/>
                  </a:lnTo>
                  <a:lnTo>
                    <a:pt x="59" y="5"/>
                  </a:lnTo>
                  <a:lnTo>
                    <a:pt x="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 name="Google Shape;907;p41"/>
            <p:cNvSpPr/>
            <p:nvPr/>
          </p:nvSpPr>
          <p:spPr>
            <a:xfrm>
              <a:off x="4746750" y="4202575"/>
              <a:ext cx="1525" cy="725"/>
            </a:xfrm>
            <a:custGeom>
              <a:rect b="b" l="l" r="r" t="t"/>
              <a:pathLst>
                <a:path extrusionOk="0" h="29" w="61">
                  <a:moveTo>
                    <a:pt x="59" y="1"/>
                  </a:moveTo>
                  <a:lnTo>
                    <a:pt x="0" y="23"/>
                  </a:lnTo>
                  <a:lnTo>
                    <a:pt x="2" y="29"/>
                  </a:lnTo>
                  <a:cubicBezTo>
                    <a:pt x="21" y="20"/>
                    <a:pt x="40" y="13"/>
                    <a:pt x="60" y="5"/>
                  </a:cubicBezTo>
                  <a:lnTo>
                    <a:pt x="5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 name="Google Shape;908;p41"/>
            <p:cNvSpPr/>
            <p:nvPr/>
          </p:nvSpPr>
          <p:spPr>
            <a:xfrm>
              <a:off x="4883300" y="4162850"/>
              <a:ext cx="1575" cy="300"/>
            </a:xfrm>
            <a:custGeom>
              <a:rect b="b" l="l" r="r" t="t"/>
              <a:pathLst>
                <a:path extrusionOk="0" h="12" w="63">
                  <a:moveTo>
                    <a:pt x="13" y="1"/>
                  </a:moveTo>
                  <a:lnTo>
                    <a:pt x="1" y="5"/>
                  </a:lnTo>
                  <a:lnTo>
                    <a:pt x="43" y="11"/>
                  </a:lnTo>
                  <a:lnTo>
                    <a:pt x="63" y="5"/>
                  </a:lnTo>
                  <a:lnTo>
                    <a:pt x="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 name="Google Shape;909;p41"/>
            <p:cNvSpPr/>
            <p:nvPr/>
          </p:nvSpPr>
          <p:spPr>
            <a:xfrm>
              <a:off x="4899075" y="4162300"/>
              <a:ext cx="1625" cy="300"/>
            </a:xfrm>
            <a:custGeom>
              <a:rect b="b" l="l" r="r" t="t"/>
              <a:pathLst>
                <a:path extrusionOk="0" h="12" w="65">
                  <a:moveTo>
                    <a:pt x="22" y="1"/>
                  </a:moveTo>
                  <a:lnTo>
                    <a:pt x="1" y="8"/>
                  </a:lnTo>
                  <a:cubicBezTo>
                    <a:pt x="19" y="10"/>
                    <a:pt x="35" y="11"/>
                    <a:pt x="51" y="11"/>
                  </a:cubicBezTo>
                  <a:lnTo>
                    <a:pt x="64" y="7"/>
                  </a:lnTo>
                  <a:lnTo>
                    <a:pt x="2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 name="Google Shape;910;p41"/>
            <p:cNvSpPr/>
            <p:nvPr/>
          </p:nvSpPr>
          <p:spPr>
            <a:xfrm>
              <a:off x="4940025" y="4158775"/>
              <a:ext cx="600" cy="400"/>
            </a:xfrm>
            <a:custGeom>
              <a:rect b="b" l="l" r="r" t="t"/>
              <a:pathLst>
                <a:path extrusionOk="0" h="16" w="24">
                  <a:moveTo>
                    <a:pt x="3" y="1"/>
                  </a:moveTo>
                  <a:lnTo>
                    <a:pt x="0" y="15"/>
                  </a:lnTo>
                  <a:lnTo>
                    <a:pt x="21" y="14"/>
                  </a:lnTo>
                  <a:lnTo>
                    <a:pt x="2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 name="Google Shape;911;p41"/>
            <p:cNvSpPr/>
            <p:nvPr/>
          </p:nvSpPr>
          <p:spPr>
            <a:xfrm>
              <a:off x="5025125" y="4164800"/>
              <a:ext cx="1650" cy="450"/>
            </a:xfrm>
            <a:custGeom>
              <a:rect b="b" l="l" r="r" t="t"/>
              <a:pathLst>
                <a:path extrusionOk="0" h="18" w="66">
                  <a:moveTo>
                    <a:pt x="4" y="1"/>
                  </a:moveTo>
                  <a:lnTo>
                    <a:pt x="1" y="5"/>
                  </a:lnTo>
                  <a:lnTo>
                    <a:pt x="63" y="17"/>
                  </a:lnTo>
                  <a:lnTo>
                    <a:pt x="66" y="13"/>
                  </a:lnTo>
                  <a:lnTo>
                    <a:pt x="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 name="Google Shape;912;p41"/>
            <p:cNvSpPr/>
            <p:nvPr/>
          </p:nvSpPr>
          <p:spPr>
            <a:xfrm>
              <a:off x="5062350" y="4173525"/>
              <a:ext cx="725" cy="500"/>
            </a:xfrm>
            <a:custGeom>
              <a:rect b="b" l="l" r="r" t="t"/>
              <a:pathLst>
                <a:path extrusionOk="0" h="20" w="29">
                  <a:moveTo>
                    <a:pt x="8" y="1"/>
                  </a:moveTo>
                  <a:lnTo>
                    <a:pt x="1" y="12"/>
                  </a:lnTo>
                  <a:lnTo>
                    <a:pt x="2" y="12"/>
                  </a:lnTo>
                  <a:cubicBezTo>
                    <a:pt x="8" y="15"/>
                    <a:pt x="14" y="18"/>
                    <a:pt x="21" y="20"/>
                  </a:cubicBezTo>
                  <a:lnTo>
                    <a:pt x="29" y="8"/>
                  </a:lnTo>
                  <a:lnTo>
                    <a:pt x="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 name="Google Shape;913;p41"/>
            <p:cNvSpPr/>
            <p:nvPr/>
          </p:nvSpPr>
          <p:spPr>
            <a:xfrm>
              <a:off x="4110650" y="4305350"/>
              <a:ext cx="725" cy="1600"/>
            </a:xfrm>
            <a:custGeom>
              <a:rect b="b" l="l" r="r" t="t"/>
              <a:pathLst>
                <a:path extrusionOk="0" h="64" w="29">
                  <a:moveTo>
                    <a:pt x="29" y="1"/>
                  </a:moveTo>
                  <a:lnTo>
                    <a:pt x="21" y="9"/>
                  </a:lnTo>
                  <a:lnTo>
                    <a:pt x="1" y="64"/>
                  </a:lnTo>
                  <a:lnTo>
                    <a:pt x="1" y="64"/>
                  </a:lnTo>
                  <a:lnTo>
                    <a:pt x="15" y="49"/>
                  </a:lnTo>
                  <a:lnTo>
                    <a:pt x="2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 name="Google Shape;914;p41"/>
            <p:cNvSpPr/>
            <p:nvPr/>
          </p:nvSpPr>
          <p:spPr>
            <a:xfrm>
              <a:off x="4225125" y="4481375"/>
              <a:ext cx="1600" cy="650"/>
            </a:xfrm>
            <a:custGeom>
              <a:rect b="b" l="l" r="r" t="t"/>
              <a:pathLst>
                <a:path extrusionOk="0" h="26" w="64">
                  <a:moveTo>
                    <a:pt x="63" y="1"/>
                  </a:moveTo>
                  <a:lnTo>
                    <a:pt x="0" y="20"/>
                  </a:lnTo>
                  <a:lnTo>
                    <a:pt x="22" y="26"/>
                  </a:lnTo>
                  <a:cubicBezTo>
                    <a:pt x="35" y="17"/>
                    <a:pt x="50" y="10"/>
                    <a:pt x="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5" name="Google Shape;915;p41"/>
          <p:cNvSpPr/>
          <p:nvPr/>
        </p:nvSpPr>
        <p:spPr>
          <a:xfrm>
            <a:off x="7995100" y="1158475"/>
            <a:ext cx="742384" cy="706055"/>
          </a:xfrm>
          <a:custGeom>
            <a:rect b="b" l="l" r="r" t="t"/>
            <a:pathLst>
              <a:path extrusionOk="0" h="74010" w="77818">
                <a:moveTo>
                  <a:pt x="26885" y="0"/>
                </a:moveTo>
                <a:lnTo>
                  <a:pt x="27475" y="21266"/>
                </a:lnTo>
                <a:lnTo>
                  <a:pt x="7432" y="14134"/>
                </a:lnTo>
                <a:lnTo>
                  <a:pt x="20407" y="30993"/>
                </a:lnTo>
                <a:lnTo>
                  <a:pt x="0" y="37004"/>
                </a:lnTo>
                <a:lnTo>
                  <a:pt x="20407" y="43017"/>
                </a:lnTo>
                <a:lnTo>
                  <a:pt x="7432" y="59874"/>
                </a:lnTo>
                <a:lnTo>
                  <a:pt x="27475" y="52744"/>
                </a:lnTo>
                <a:lnTo>
                  <a:pt x="26885" y="74010"/>
                </a:lnTo>
                <a:lnTo>
                  <a:pt x="26885" y="74010"/>
                </a:lnTo>
                <a:lnTo>
                  <a:pt x="38909" y="56460"/>
                </a:lnTo>
                <a:lnTo>
                  <a:pt x="50933" y="74010"/>
                </a:lnTo>
                <a:lnTo>
                  <a:pt x="50933" y="74010"/>
                </a:lnTo>
                <a:lnTo>
                  <a:pt x="50344" y="52744"/>
                </a:lnTo>
                <a:lnTo>
                  <a:pt x="70387" y="59874"/>
                </a:lnTo>
                <a:lnTo>
                  <a:pt x="57412" y="43017"/>
                </a:lnTo>
                <a:lnTo>
                  <a:pt x="77818" y="37004"/>
                </a:lnTo>
                <a:lnTo>
                  <a:pt x="57412" y="30993"/>
                </a:lnTo>
                <a:lnTo>
                  <a:pt x="70387" y="14134"/>
                </a:lnTo>
                <a:lnTo>
                  <a:pt x="70387" y="14134"/>
                </a:lnTo>
                <a:lnTo>
                  <a:pt x="50344" y="21266"/>
                </a:lnTo>
                <a:lnTo>
                  <a:pt x="50933" y="0"/>
                </a:lnTo>
                <a:lnTo>
                  <a:pt x="38909" y="17550"/>
                </a:lnTo>
                <a:lnTo>
                  <a:pt x="26885" y="0"/>
                </a:lnTo>
                <a:close/>
              </a:path>
            </a:pathLst>
          </a:custGeom>
          <a:solidFill>
            <a:srgbClr val="CD88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 name="Google Shape;916;p41">
            <a:hlinkClick action="ppaction://hlinkshowjump?jump=nextslide"/>
          </p:cNvPr>
          <p:cNvSpPr/>
          <p:nvPr/>
        </p:nvSpPr>
        <p:spPr>
          <a:xfrm>
            <a:off x="8627302" y="368152"/>
            <a:ext cx="181906" cy="246950"/>
          </a:xfrm>
          <a:custGeom>
            <a:rect b="b" l="l" r="r" t="t"/>
            <a:pathLst>
              <a:path extrusionOk="0" h="196382" w="144657">
                <a:moveTo>
                  <a:pt x="72442" y="1"/>
                </a:moveTo>
                <a:cubicBezTo>
                  <a:pt x="67507" y="1"/>
                  <a:pt x="63516" y="3992"/>
                  <a:pt x="63516" y="8926"/>
                </a:cubicBezTo>
                <a:lnTo>
                  <a:pt x="63516" y="165910"/>
                </a:lnTo>
                <a:lnTo>
                  <a:pt x="16256" y="118668"/>
                </a:lnTo>
                <a:cubicBezTo>
                  <a:pt x="14508" y="116851"/>
                  <a:pt x="12178" y="115938"/>
                  <a:pt x="9843" y="115938"/>
                </a:cubicBezTo>
                <a:cubicBezTo>
                  <a:pt x="7610" y="115938"/>
                  <a:pt x="5372" y="116774"/>
                  <a:pt x="3638" y="118450"/>
                </a:cubicBezTo>
                <a:cubicBezTo>
                  <a:pt x="91" y="121870"/>
                  <a:pt x="1" y="127521"/>
                  <a:pt x="3420" y="131068"/>
                </a:cubicBezTo>
                <a:cubicBezTo>
                  <a:pt x="3493" y="131150"/>
                  <a:pt x="3566" y="131213"/>
                  <a:pt x="3638" y="131286"/>
                </a:cubicBezTo>
                <a:lnTo>
                  <a:pt x="66128" y="193776"/>
                </a:lnTo>
                <a:cubicBezTo>
                  <a:pt x="67875" y="195513"/>
                  <a:pt x="70158" y="196382"/>
                  <a:pt x="72441" y="196382"/>
                </a:cubicBezTo>
                <a:cubicBezTo>
                  <a:pt x="74723" y="196382"/>
                  <a:pt x="77005" y="195513"/>
                  <a:pt x="78746" y="193776"/>
                </a:cubicBezTo>
                <a:lnTo>
                  <a:pt x="141236" y="131286"/>
                </a:lnTo>
                <a:cubicBezTo>
                  <a:pt x="144656" y="127739"/>
                  <a:pt x="144556" y="122088"/>
                  <a:pt x="141019" y="118668"/>
                </a:cubicBezTo>
                <a:cubicBezTo>
                  <a:pt x="139291" y="116994"/>
                  <a:pt x="137052" y="116157"/>
                  <a:pt x="134814" y="116157"/>
                </a:cubicBezTo>
                <a:cubicBezTo>
                  <a:pt x="132576" y="116157"/>
                  <a:pt x="130338" y="116994"/>
                  <a:pt x="128610" y="118668"/>
                </a:cubicBezTo>
                <a:lnTo>
                  <a:pt x="81359" y="165910"/>
                </a:lnTo>
                <a:lnTo>
                  <a:pt x="81359" y="8926"/>
                </a:lnTo>
                <a:cubicBezTo>
                  <a:pt x="81359" y="3992"/>
                  <a:pt x="77367" y="1"/>
                  <a:pt x="7244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20" name="Shape 920"/>
        <p:cNvGrpSpPr/>
        <p:nvPr/>
      </p:nvGrpSpPr>
      <p:grpSpPr>
        <a:xfrm>
          <a:off x="0" y="0"/>
          <a:ext cx="0" cy="0"/>
          <a:chOff x="0" y="0"/>
          <a:chExt cx="0" cy="0"/>
        </a:xfrm>
      </p:grpSpPr>
      <p:sp>
        <p:nvSpPr>
          <p:cNvPr id="921" name="Google Shape;921;p42"/>
          <p:cNvSpPr txBox="1"/>
          <p:nvPr>
            <p:ph type="title"/>
          </p:nvPr>
        </p:nvSpPr>
        <p:spPr>
          <a:xfrm>
            <a:off x="731520" y="448056"/>
            <a:ext cx="7704000" cy="572700"/>
          </a:xfrm>
          <a:prstGeom prst="rect">
            <a:avLst/>
          </a:prstGeom>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t>This is a g</a:t>
            </a:r>
            <a:r>
              <a:rPr lang="en"/>
              <a:t>raph</a:t>
            </a:r>
            <a:endParaRPr/>
          </a:p>
        </p:txBody>
      </p:sp>
      <p:sp>
        <p:nvSpPr>
          <p:cNvPr id="922" name="Google Shape;922;p42"/>
          <p:cNvSpPr txBox="1"/>
          <p:nvPr>
            <p:ph idx="4294967295" type="subTitle"/>
          </p:nvPr>
        </p:nvSpPr>
        <p:spPr>
          <a:xfrm>
            <a:off x="913400" y="4185050"/>
            <a:ext cx="4335000" cy="362100"/>
          </a:xfrm>
          <a:prstGeom prst="rect">
            <a:avLst/>
          </a:prstGeom>
        </p:spPr>
        <p:txBody>
          <a:bodyPr anchorCtr="0" anchor="ctr" bIns="91425" lIns="91425" spcFirstLastPara="1" rIns="91425" wrap="square" tIns="91425">
            <a:noAutofit/>
          </a:bodyPr>
          <a:lstStyle/>
          <a:p>
            <a:pPr indent="0" lvl="0" marL="0" rtl="0" algn="l">
              <a:lnSpc>
                <a:spcPct val="100000"/>
              </a:lnSpc>
              <a:spcBef>
                <a:spcPts val="0"/>
              </a:spcBef>
              <a:spcAft>
                <a:spcPts val="0"/>
              </a:spcAft>
              <a:buNone/>
            </a:pPr>
            <a:r>
              <a:rPr b="0" lang="en" sz="1200"/>
              <a:t>Follow the link in the graph to modify its data and then paste the new one here. </a:t>
            </a:r>
            <a:r>
              <a:rPr b="1" lang="en" sz="1200">
                <a:uFill>
                  <a:noFill/>
                </a:uFill>
                <a:hlinkClick r:id="rId3"/>
              </a:rPr>
              <a:t>For more info, click here</a:t>
            </a:r>
            <a:endParaRPr b="1" sz="1200"/>
          </a:p>
        </p:txBody>
      </p:sp>
      <p:sp>
        <p:nvSpPr>
          <p:cNvPr id="923" name="Google Shape;923;p42"/>
          <p:cNvSpPr/>
          <p:nvPr/>
        </p:nvSpPr>
        <p:spPr>
          <a:xfrm rot="10800000">
            <a:off x="453275" y="1"/>
            <a:ext cx="2052810" cy="1010837"/>
          </a:xfrm>
          <a:custGeom>
            <a:rect b="b" l="l" r="r" t="t"/>
            <a:pathLst>
              <a:path extrusionOk="0" h="54736" w="111158">
                <a:moveTo>
                  <a:pt x="45928" y="1"/>
                </a:moveTo>
                <a:lnTo>
                  <a:pt x="46074" y="28622"/>
                </a:lnTo>
                <a:lnTo>
                  <a:pt x="27789" y="6601"/>
                </a:lnTo>
                <a:lnTo>
                  <a:pt x="37717" y="33448"/>
                </a:lnTo>
                <a:lnTo>
                  <a:pt x="37717" y="33448"/>
                </a:lnTo>
                <a:lnTo>
                  <a:pt x="13004" y="19010"/>
                </a:lnTo>
                <a:lnTo>
                  <a:pt x="31512" y="40840"/>
                </a:lnTo>
                <a:lnTo>
                  <a:pt x="31512" y="40840"/>
                </a:lnTo>
                <a:lnTo>
                  <a:pt x="3352" y="35726"/>
                </a:lnTo>
                <a:lnTo>
                  <a:pt x="28212" y="49910"/>
                </a:lnTo>
                <a:lnTo>
                  <a:pt x="0" y="54735"/>
                </a:lnTo>
                <a:lnTo>
                  <a:pt x="111158" y="54735"/>
                </a:lnTo>
                <a:lnTo>
                  <a:pt x="82947" y="49910"/>
                </a:lnTo>
                <a:lnTo>
                  <a:pt x="107807" y="35726"/>
                </a:lnTo>
                <a:lnTo>
                  <a:pt x="79645" y="40840"/>
                </a:lnTo>
                <a:lnTo>
                  <a:pt x="98154" y="19010"/>
                </a:lnTo>
                <a:lnTo>
                  <a:pt x="98154" y="19010"/>
                </a:lnTo>
                <a:lnTo>
                  <a:pt x="73442" y="33448"/>
                </a:lnTo>
                <a:lnTo>
                  <a:pt x="73442" y="33448"/>
                </a:lnTo>
                <a:lnTo>
                  <a:pt x="83369" y="6601"/>
                </a:lnTo>
                <a:lnTo>
                  <a:pt x="83369" y="6601"/>
                </a:lnTo>
                <a:lnTo>
                  <a:pt x="65084" y="28622"/>
                </a:lnTo>
                <a:lnTo>
                  <a:pt x="65229" y="1"/>
                </a:lnTo>
                <a:lnTo>
                  <a:pt x="55579" y="26946"/>
                </a:lnTo>
                <a:lnTo>
                  <a:pt x="4592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 name="Google Shape;924;p42">
            <a:hlinkClick action="ppaction://hlinkshowjump?jump=nextslide"/>
          </p:cNvPr>
          <p:cNvSpPr/>
          <p:nvPr/>
        </p:nvSpPr>
        <p:spPr>
          <a:xfrm>
            <a:off x="8627302" y="368152"/>
            <a:ext cx="181906" cy="246950"/>
          </a:xfrm>
          <a:custGeom>
            <a:rect b="b" l="l" r="r" t="t"/>
            <a:pathLst>
              <a:path extrusionOk="0" h="196382" w="144657">
                <a:moveTo>
                  <a:pt x="72442" y="1"/>
                </a:moveTo>
                <a:cubicBezTo>
                  <a:pt x="67507" y="1"/>
                  <a:pt x="63516" y="3992"/>
                  <a:pt x="63516" y="8926"/>
                </a:cubicBezTo>
                <a:lnTo>
                  <a:pt x="63516" y="165910"/>
                </a:lnTo>
                <a:lnTo>
                  <a:pt x="16256" y="118668"/>
                </a:lnTo>
                <a:cubicBezTo>
                  <a:pt x="14508" y="116851"/>
                  <a:pt x="12178" y="115938"/>
                  <a:pt x="9843" y="115938"/>
                </a:cubicBezTo>
                <a:cubicBezTo>
                  <a:pt x="7610" y="115938"/>
                  <a:pt x="5372" y="116774"/>
                  <a:pt x="3638" y="118450"/>
                </a:cubicBezTo>
                <a:cubicBezTo>
                  <a:pt x="91" y="121870"/>
                  <a:pt x="1" y="127521"/>
                  <a:pt x="3420" y="131068"/>
                </a:cubicBezTo>
                <a:cubicBezTo>
                  <a:pt x="3493" y="131150"/>
                  <a:pt x="3566" y="131213"/>
                  <a:pt x="3638" y="131286"/>
                </a:cubicBezTo>
                <a:lnTo>
                  <a:pt x="66128" y="193776"/>
                </a:lnTo>
                <a:cubicBezTo>
                  <a:pt x="67875" y="195513"/>
                  <a:pt x="70158" y="196382"/>
                  <a:pt x="72441" y="196382"/>
                </a:cubicBezTo>
                <a:cubicBezTo>
                  <a:pt x="74723" y="196382"/>
                  <a:pt x="77005" y="195513"/>
                  <a:pt x="78746" y="193776"/>
                </a:cubicBezTo>
                <a:lnTo>
                  <a:pt x="141236" y="131286"/>
                </a:lnTo>
                <a:cubicBezTo>
                  <a:pt x="144656" y="127739"/>
                  <a:pt x="144556" y="122088"/>
                  <a:pt x="141019" y="118668"/>
                </a:cubicBezTo>
                <a:cubicBezTo>
                  <a:pt x="139291" y="116994"/>
                  <a:pt x="137052" y="116157"/>
                  <a:pt x="134814" y="116157"/>
                </a:cubicBezTo>
                <a:cubicBezTo>
                  <a:pt x="132576" y="116157"/>
                  <a:pt x="130338" y="116994"/>
                  <a:pt x="128610" y="118668"/>
                </a:cubicBezTo>
                <a:lnTo>
                  <a:pt x="81359" y="165910"/>
                </a:lnTo>
                <a:lnTo>
                  <a:pt x="81359" y="8926"/>
                </a:lnTo>
                <a:cubicBezTo>
                  <a:pt x="81359" y="3992"/>
                  <a:pt x="77367" y="1"/>
                  <a:pt x="7244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925" name="Google Shape;925;p42" title="Chart">
            <a:hlinkClick r:id="rId4"/>
          </p:cNvPr>
          <p:cNvPicPr preferRelativeResize="0"/>
          <p:nvPr/>
        </p:nvPicPr>
        <p:blipFill>
          <a:blip r:embed="rId5">
            <a:alphaModFix/>
          </a:blip>
          <a:stretch>
            <a:fillRect/>
          </a:stretch>
        </p:blipFill>
        <p:spPr>
          <a:xfrm>
            <a:off x="1064900" y="938988"/>
            <a:ext cx="3133462" cy="3265525"/>
          </a:xfrm>
          <a:prstGeom prst="rect">
            <a:avLst/>
          </a:prstGeom>
          <a:noFill/>
          <a:ln>
            <a:noFill/>
          </a:ln>
        </p:spPr>
      </p:pic>
      <p:sp>
        <p:nvSpPr>
          <p:cNvPr id="926" name="Google Shape;926;p42"/>
          <p:cNvSpPr txBox="1"/>
          <p:nvPr/>
        </p:nvSpPr>
        <p:spPr>
          <a:xfrm>
            <a:off x="4755382" y="1248125"/>
            <a:ext cx="2696400" cy="409200"/>
          </a:xfrm>
          <a:prstGeom prst="rect">
            <a:avLst/>
          </a:prstGeom>
          <a:noFill/>
          <a:ln>
            <a:noFill/>
          </a:ln>
        </p:spPr>
        <p:txBody>
          <a:bodyPr anchorCtr="0" anchor="b" bIns="91425" lIns="91425" spcFirstLastPara="1" rIns="91425" wrap="square" tIns="91425">
            <a:noAutofit/>
          </a:bodyPr>
          <a:lstStyle/>
          <a:p>
            <a:pPr indent="0" lvl="0" marL="0" rtl="0" algn="r">
              <a:spcBef>
                <a:spcPts val="0"/>
              </a:spcBef>
              <a:spcAft>
                <a:spcPts val="0"/>
              </a:spcAft>
              <a:buNone/>
            </a:pPr>
            <a:r>
              <a:rPr b="1" lang="en" sz="2000">
                <a:solidFill>
                  <a:schemeClr val="lt2"/>
                </a:solidFill>
                <a:latin typeface="Poppins"/>
                <a:ea typeface="Poppins"/>
                <a:cs typeface="Poppins"/>
                <a:sym typeface="Poppins"/>
              </a:rPr>
              <a:t>Mars</a:t>
            </a:r>
            <a:endParaRPr b="1" sz="2000">
              <a:solidFill>
                <a:schemeClr val="lt2"/>
              </a:solidFill>
              <a:latin typeface="Poppins"/>
              <a:ea typeface="Poppins"/>
              <a:cs typeface="Poppins"/>
              <a:sym typeface="Poppins"/>
            </a:endParaRPr>
          </a:p>
        </p:txBody>
      </p:sp>
      <p:sp>
        <p:nvSpPr>
          <p:cNvPr id="927" name="Google Shape;927;p42"/>
          <p:cNvSpPr txBox="1"/>
          <p:nvPr/>
        </p:nvSpPr>
        <p:spPr>
          <a:xfrm>
            <a:off x="4755376" y="1504975"/>
            <a:ext cx="2696400" cy="4092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a:solidFill>
                  <a:schemeClr val="dk1"/>
                </a:solidFill>
                <a:latin typeface="Poppins"/>
                <a:ea typeface="Poppins"/>
                <a:cs typeface="Poppins"/>
                <a:sym typeface="Poppins"/>
              </a:rPr>
              <a:t>Mars is a cold planet</a:t>
            </a:r>
            <a:endParaRPr>
              <a:solidFill>
                <a:schemeClr val="dk1"/>
              </a:solidFill>
              <a:latin typeface="Poppins"/>
              <a:ea typeface="Poppins"/>
              <a:cs typeface="Poppins"/>
              <a:sym typeface="Poppins"/>
            </a:endParaRPr>
          </a:p>
        </p:txBody>
      </p:sp>
      <p:grpSp>
        <p:nvGrpSpPr>
          <p:cNvPr id="928" name="Google Shape;928;p42"/>
          <p:cNvGrpSpPr/>
          <p:nvPr/>
        </p:nvGrpSpPr>
        <p:grpSpPr>
          <a:xfrm>
            <a:off x="7490566" y="1228496"/>
            <a:ext cx="711614" cy="705308"/>
            <a:chOff x="916275" y="2357800"/>
            <a:chExt cx="798400" cy="791325"/>
          </a:xfrm>
        </p:grpSpPr>
        <p:sp>
          <p:nvSpPr>
            <p:cNvPr id="929" name="Google Shape;929;p42"/>
            <p:cNvSpPr/>
            <p:nvPr/>
          </p:nvSpPr>
          <p:spPr>
            <a:xfrm>
              <a:off x="952100" y="2369375"/>
              <a:ext cx="734825" cy="734825"/>
            </a:xfrm>
            <a:custGeom>
              <a:rect b="b" l="l" r="r" t="t"/>
              <a:pathLst>
                <a:path extrusionOk="0" h="29393" w="29393">
                  <a:moveTo>
                    <a:pt x="14697" y="0"/>
                  </a:moveTo>
                  <a:cubicBezTo>
                    <a:pt x="10799" y="0"/>
                    <a:pt x="7061" y="1550"/>
                    <a:pt x="4305" y="4305"/>
                  </a:cubicBezTo>
                  <a:cubicBezTo>
                    <a:pt x="1548" y="7061"/>
                    <a:pt x="1" y="10799"/>
                    <a:pt x="1" y="14697"/>
                  </a:cubicBezTo>
                  <a:cubicBezTo>
                    <a:pt x="1" y="18594"/>
                    <a:pt x="1548" y="22332"/>
                    <a:pt x="4305" y="25088"/>
                  </a:cubicBezTo>
                  <a:cubicBezTo>
                    <a:pt x="7061" y="27844"/>
                    <a:pt x="10799" y="29393"/>
                    <a:pt x="14697" y="29393"/>
                  </a:cubicBezTo>
                  <a:cubicBezTo>
                    <a:pt x="18594" y="29393"/>
                    <a:pt x="22332" y="27844"/>
                    <a:pt x="25088" y="25088"/>
                  </a:cubicBezTo>
                  <a:cubicBezTo>
                    <a:pt x="27844" y="22332"/>
                    <a:pt x="29393" y="18594"/>
                    <a:pt x="29393" y="14697"/>
                  </a:cubicBezTo>
                  <a:cubicBezTo>
                    <a:pt x="29393" y="10799"/>
                    <a:pt x="27844" y="7061"/>
                    <a:pt x="25088" y="4305"/>
                  </a:cubicBezTo>
                  <a:cubicBezTo>
                    <a:pt x="22332" y="1550"/>
                    <a:pt x="18594" y="0"/>
                    <a:pt x="1469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 name="Google Shape;930;p42"/>
            <p:cNvSpPr/>
            <p:nvPr/>
          </p:nvSpPr>
          <p:spPr>
            <a:xfrm>
              <a:off x="916275" y="2357800"/>
              <a:ext cx="798400" cy="791325"/>
            </a:xfrm>
            <a:custGeom>
              <a:rect b="b" l="l" r="r" t="t"/>
              <a:pathLst>
                <a:path extrusionOk="0" h="31653" w="31936">
                  <a:moveTo>
                    <a:pt x="13686" y="1298"/>
                  </a:moveTo>
                  <a:lnTo>
                    <a:pt x="13689" y="1317"/>
                  </a:lnTo>
                  <a:lnTo>
                    <a:pt x="13626" y="1324"/>
                  </a:lnTo>
                  <a:lnTo>
                    <a:pt x="13623" y="1305"/>
                  </a:lnTo>
                  <a:lnTo>
                    <a:pt x="13686" y="1298"/>
                  </a:lnTo>
                  <a:close/>
                  <a:moveTo>
                    <a:pt x="14307" y="1323"/>
                  </a:moveTo>
                  <a:lnTo>
                    <a:pt x="14311" y="1380"/>
                  </a:lnTo>
                  <a:lnTo>
                    <a:pt x="14291" y="1383"/>
                  </a:lnTo>
                  <a:lnTo>
                    <a:pt x="14286" y="1326"/>
                  </a:lnTo>
                  <a:lnTo>
                    <a:pt x="14307" y="1323"/>
                  </a:lnTo>
                  <a:close/>
                  <a:moveTo>
                    <a:pt x="14555" y="1120"/>
                  </a:moveTo>
                  <a:cubicBezTo>
                    <a:pt x="14561" y="1155"/>
                    <a:pt x="14567" y="1186"/>
                    <a:pt x="14575" y="1227"/>
                  </a:cubicBezTo>
                  <a:cubicBezTo>
                    <a:pt x="14525" y="1236"/>
                    <a:pt x="14486" y="1243"/>
                    <a:pt x="14447" y="1251"/>
                  </a:cubicBezTo>
                  <a:cubicBezTo>
                    <a:pt x="14440" y="1261"/>
                    <a:pt x="14435" y="1269"/>
                    <a:pt x="14431" y="1275"/>
                  </a:cubicBezTo>
                  <a:lnTo>
                    <a:pt x="14431" y="1275"/>
                  </a:lnTo>
                  <a:cubicBezTo>
                    <a:pt x="14430" y="1273"/>
                    <a:pt x="14428" y="1270"/>
                    <a:pt x="14427" y="1267"/>
                  </a:cubicBezTo>
                  <a:lnTo>
                    <a:pt x="14427" y="1267"/>
                  </a:lnTo>
                  <a:cubicBezTo>
                    <a:pt x="14425" y="1274"/>
                    <a:pt x="14423" y="1281"/>
                    <a:pt x="14421" y="1289"/>
                  </a:cubicBezTo>
                  <a:lnTo>
                    <a:pt x="14421" y="1289"/>
                  </a:lnTo>
                  <a:cubicBezTo>
                    <a:pt x="14423" y="1286"/>
                    <a:pt x="14427" y="1282"/>
                    <a:pt x="14431" y="1275"/>
                  </a:cubicBezTo>
                  <a:lnTo>
                    <a:pt x="14431" y="1275"/>
                  </a:lnTo>
                  <a:cubicBezTo>
                    <a:pt x="14440" y="1293"/>
                    <a:pt x="14448" y="1310"/>
                    <a:pt x="14452" y="1329"/>
                  </a:cubicBezTo>
                  <a:cubicBezTo>
                    <a:pt x="14454" y="1337"/>
                    <a:pt x="14432" y="1351"/>
                    <a:pt x="14388" y="1396"/>
                  </a:cubicBezTo>
                  <a:cubicBezTo>
                    <a:pt x="14402" y="1353"/>
                    <a:pt x="14413" y="1318"/>
                    <a:pt x="14421" y="1289"/>
                  </a:cubicBezTo>
                  <a:lnTo>
                    <a:pt x="14421" y="1289"/>
                  </a:lnTo>
                  <a:cubicBezTo>
                    <a:pt x="14418" y="1292"/>
                    <a:pt x="14416" y="1293"/>
                    <a:pt x="14415" y="1293"/>
                  </a:cubicBezTo>
                  <a:cubicBezTo>
                    <a:pt x="14410" y="1293"/>
                    <a:pt x="14414" y="1272"/>
                    <a:pt x="14419" y="1252"/>
                  </a:cubicBezTo>
                  <a:cubicBezTo>
                    <a:pt x="14421" y="1257"/>
                    <a:pt x="14424" y="1262"/>
                    <a:pt x="14427" y="1267"/>
                  </a:cubicBezTo>
                  <a:lnTo>
                    <a:pt x="14427" y="1267"/>
                  </a:lnTo>
                  <a:cubicBezTo>
                    <a:pt x="14447" y="1192"/>
                    <a:pt x="14448" y="1167"/>
                    <a:pt x="14448" y="1140"/>
                  </a:cubicBezTo>
                  <a:cubicBezTo>
                    <a:pt x="14486" y="1133"/>
                    <a:pt x="14513" y="1128"/>
                    <a:pt x="14555" y="1120"/>
                  </a:cubicBezTo>
                  <a:close/>
                  <a:moveTo>
                    <a:pt x="17402" y="1308"/>
                  </a:moveTo>
                  <a:cubicBezTo>
                    <a:pt x="17405" y="1346"/>
                    <a:pt x="17407" y="1373"/>
                    <a:pt x="17408" y="1398"/>
                  </a:cubicBezTo>
                  <a:lnTo>
                    <a:pt x="17363" y="1433"/>
                  </a:lnTo>
                  <a:cubicBezTo>
                    <a:pt x="17332" y="1404"/>
                    <a:pt x="17301" y="1376"/>
                    <a:pt x="17242" y="1321"/>
                  </a:cubicBezTo>
                  <a:cubicBezTo>
                    <a:pt x="17321" y="1315"/>
                    <a:pt x="17358" y="1312"/>
                    <a:pt x="17402" y="1308"/>
                  </a:cubicBezTo>
                  <a:close/>
                  <a:moveTo>
                    <a:pt x="14064" y="1408"/>
                  </a:moveTo>
                  <a:lnTo>
                    <a:pt x="14076" y="1457"/>
                  </a:lnTo>
                  <a:lnTo>
                    <a:pt x="13973" y="1468"/>
                  </a:lnTo>
                  <a:lnTo>
                    <a:pt x="13966" y="1442"/>
                  </a:lnTo>
                  <a:lnTo>
                    <a:pt x="14064" y="1408"/>
                  </a:lnTo>
                  <a:close/>
                  <a:moveTo>
                    <a:pt x="9038" y="1543"/>
                  </a:moveTo>
                  <a:lnTo>
                    <a:pt x="9062" y="1596"/>
                  </a:lnTo>
                  <a:lnTo>
                    <a:pt x="9040" y="1605"/>
                  </a:lnTo>
                  <a:lnTo>
                    <a:pt x="9016" y="1552"/>
                  </a:lnTo>
                  <a:lnTo>
                    <a:pt x="9038" y="1543"/>
                  </a:lnTo>
                  <a:close/>
                  <a:moveTo>
                    <a:pt x="10090" y="2275"/>
                  </a:moveTo>
                  <a:lnTo>
                    <a:pt x="10112" y="2328"/>
                  </a:lnTo>
                  <a:lnTo>
                    <a:pt x="10092" y="2336"/>
                  </a:lnTo>
                  <a:lnTo>
                    <a:pt x="10070" y="2283"/>
                  </a:lnTo>
                  <a:lnTo>
                    <a:pt x="10090" y="2275"/>
                  </a:lnTo>
                  <a:close/>
                  <a:moveTo>
                    <a:pt x="9408" y="2594"/>
                  </a:moveTo>
                  <a:lnTo>
                    <a:pt x="9416" y="2611"/>
                  </a:lnTo>
                  <a:lnTo>
                    <a:pt x="9356" y="2636"/>
                  </a:lnTo>
                  <a:lnTo>
                    <a:pt x="9349" y="2620"/>
                  </a:lnTo>
                  <a:lnTo>
                    <a:pt x="9408" y="2594"/>
                  </a:lnTo>
                  <a:close/>
                  <a:moveTo>
                    <a:pt x="22225" y="2748"/>
                  </a:moveTo>
                  <a:lnTo>
                    <a:pt x="22243" y="2759"/>
                  </a:lnTo>
                  <a:lnTo>
                    <a:pt x="22215" y="2809"/>
                  </a:lnTo>
                  <a:lnTo>
                    <a:pt x="22197" y="2800"/>
                  </a:lnTo>
                  <a:lnTo>
                    <a:pt x="22225" y="2748"/>
                  </a:lnTo>
                  <a:close/>
                  <a:moveTo>
                    <a:pt x="23439" y="3624"/>
                  </a:moveTo>
                  <a:lnTo>
                    <a:pt x="23456" y="3635"/>
                  </a:lnTo>
                  <a:lnTo>
                    <a:pt x="23423" y="3683"/>
                  </a:lnTo>
                  <a:lnTo>
                    <a:pt x="23406" y="3671"/>
                  </a:lnTo>
                  <a:lnTo>
                    <a:pt x="23439" y="3624"/>
                  </a:lnTo>
                  <a:close/>
                  <a:moveTo>
                    <a:pt x="7012" y="4052"/>
                  </a:moveTo>
                  <a:lnTo>
                    <a:pt x="7046" y="4097"/>
                  </a:lnTo>
                  <a:lnTo>
                    <a:pt x="7029" y="4109"/>
                  </a:lnTo>
                  <a:lnTo>
                    <a:pt x="6993" y="4064"/>
                  </a:lnTo>
                  <a:lnTo>
                    <a:pt x="7012" y="4052"/>
                  </a:lnTo>
                  <a:close/>
                  <a:moveTo>
                    <a:pt x="24607" y="4150"/>
                  </a:moveTo>
                  <a:lnTo>
                    <a:pt x="24623" y="4164"/>
                  </a:lnTo>
                  <a:lnTo>
                    <a:pt x="24586" y="4208"/>
                  </a:lnTo>
                  <a:lnTo>
                    <a:pt x="24570" y="4195"/>
                  </a:lnTo>
                  <a:lnTo>
                    <a:pt x="24607" y="4150"/>
                  </a:lnTo>
                  <a:close/>
                  <a:moveTo>
                    <a:pt x="26968" y="6009"/>
                  </a:moveTo>
                  <a:lnTo>
                    <a:pt x="26990" y="6029"/>
                  </a:lnTo>
                  <a:lnTo>
                    <a:pt x="26931" y="6106"/>
                  </a:lnTo>
                  <a:lnTo>
                    <a:pt x="26892" y="6067"/>
                  </a:lnTo>
                  <a:lnTo>
                    <a:pt x="26968" y="6009"/>
                  </a:lnTo>
                  <a:close/>
                  <a:moveTo>
                    <a:pt x="4341" y="6728"/>
                  </a:moveTo>
                  <a:lnTo>
                    <a:pt x="4385" y="6763"/>
                  </a:lnTo>
                  <a:lnTo>
                    <a:pt x="4372" y="6779"/>
                  </a:lnTo>
                  <a:lnTo>
                    <a:pt x="4326" y="6744"/>
                  </a:lnTo>
                  <a:lnTo>
                    <a:pt x="4341" y="6728"/>
                  </a:lnTo>
                  <a:close/>
                  <a:moveTo>
                    <a:pt x="3835" y="7604"/>
                  </a:moveTo>
                  <a:cubicBezTo>
                    <a:pt x="3835" y="7604"/>
                    <a:pt x="3835" y="7605"/>
                    <a:pt x="3835" y="7605"/>
                  </a:cubicBezTo>
                  <a:cubicBezTo>
                    <a:pt x="3835" y="7604"/>
                    <a:pt x="3835" y="7604"/>
                    <a:pt x="3835" y="7604"/>
                  </a:cubicBezTo>
                  <a:close/>
                  <a:moveTo>
                    <a:pt x="2580" y="9569"/>
                  </a:moveTo>
                  <a:lnTo>
                    <a:pt x="2595" y="9635"/>
                  </a:lnTo>
                  <a:lnTo>
                    <a:pt x="2595" y="9635"/>
                  </a:lnTo>
                  <a:cubicBezTo>
                    <a:pt x="2572" y="9623"/>
                    <a:pt x="2563" y="9603"/>
                    <a:pt x="2555" y="9581"/>
                  </a:cubicBezTo>
                  <a:lnTo>
                    <a:pt x="2580" y="9569"/>
                  </a:lnTo>
                  <a:close/>
                  <a:moveTo>
                    <a:pt x="2596" y="9635"/>
                  </a:moveTo>
                  <a:lnTo>
                    <a:pt x="2596" y="9637"/>
                  </a:lnTo>
                  <a:lnTo>
                    <a:pt x="2581" y="9644"/>
                  </a:lnTo>
                  <a:cubicBezTo>
                    <a:pt x="2603" y="9656"/>
                    <a:pt x="2612" y="9676"/>
                    <a:pt x="2621" y="9698"/>
                  </a:cubicBezTo>
                  <a:lnTo>
                    <a:pt x="2596" y="9710"/>
                  </a:lnTo>
                  <a:lnTo>
                    <a:pt x="2580" y="9642"/>
                  </a:lnTo>
                  <a:lnTo>
                    <a:pt x="2596" y="9635"/>
                  </a:lnTo>
                  <a:close/>
                  <a:moveTo>
                    <a:pt x="1922" y="11251"/>
                  </a:moveTo>
                  <a:lnTo>
                    <a:pt x="1969" y="11262"/>
                  </a:lnTo>
                  <a:lnTo>
                    <a:pt x="1938" y="11368"/>
                  </a:lnTo>
                  <a:lnTo>
                    <a:pt x="1910" y="11364"/>
                  </a:lnTo>
                  <a:lnTo>
                    <a:pt x="1922" y="11251"/>
                  </a:lnTo>
                  <a:close/>
                  <a:moveTo>
                    <a:pt x="1921" y="11465"/>
                  </a:moveTo>
                  <a:lnTo>
                    <a:pt x="1975" y="11483"/>
                  </a:lnTo>
                  <a:lnTo>
                    <a:pt x="1969" y="11504"/>
                  </a:lnTo>
                  <a:lnTo>
                    <a:pt x="1915" y="11487"/>
                  </a:lnTo>
                  <a:lnTo>
                    <a:pt x="1921" y="11465"/>
                  </a:lnTo>
                  <a:close/>
                  <a:moveTo>
                    <a:pt x="563" y="12581"/>
                  </a:moveTo>
                  <a:lnTo>
                    <a:pt x="558" y="12642"/>
                  </a:lnTo>
                  <a:lnTo>
                    <a:pt x="464" y="12623"/>
                  </a:lnTo>
                  <a:lnTo>
                    <a:pt x="465" y="12588"/>
                  </a:lnTo>
                  <a:lnTo>
                    <a:pt x="563" y="12581"/>
                  </a:lnTo>
                  <a:close/>
                  <a:moveTo>
                    <a:pt x="1656" y="13379"/>
                  </a:moveTo>
                  <a:lnTo>
                    <a:pt x="1713" y="13390"/>
                  </a:lnTo>
                  <a:lnTo>
                    <a:pt x="1709" y="13412"/>
                  </a:lnTo>
                  <a:lnTo>
                    <a:pt x="1653" y="13401"/>
                  </a:lnTo>
                  <a:lnTo>
                    <a:pt x="1656" y="13379"/>
                  </a:lnTo>
                  <a:close/>
                  <a:moveTo>
                    <a:pt x="1545" y="13877"/>
                  </a:moveTo>
                  <a:lnTo>
                    <a:pt x="1564" y="13878"/>
                  </a:lnTo>
                  <a:lnTo>
                    <a:pt x="1559" y="13944"/>
                  </a:lnTo>
                  <a:lnTo>
                    <a:pt x="1539" y="13941"/>
                  </a:lnTo>
                  <a:lnTo>
                    <a:pt x="1545" y="13877"/>
                  </a:lnTo>
                  <a:close/>
                  <a:moveTo>
                    <a:pt x="1506" y="14409"/>
                  </a:moveTo>
                  <a:lnTo>
                    <a:pt x="1541" y="14467"/>
                  </a:lnTo>
                  <a:lnTo>
                    <a:pt x="1528" y="14478"/>
                  </a:lnTo>
                  <a:lnTo>
                    <a:pt x="1539" y="14467"/>
                  </a:lnTo>
                  <a:cubicBezTo>
                    <a:pt x="1514" y="14462"/>
                    <a:pt x="1500" y="14446"/>
                    <a:pt x="1485" y="14428"/>
                  </a:cubicBezTo>
                  <a:lnTo>
                    <a:pt x="1506" y="14409"/>
                  </a:lnTo>
                  <a:close/>
                  <a:moveTo>
                    <a:pt x="1528" y="14478"/>
                  </a:moveTo>
                  <a:cubicBezTo>
                    <a:pt x="1554" y="14483"/>
                    <a:pt x="1569" y="14500"/>
                    <a:pt x="1582" y="14517"/>
                  </a:cubicBezTo>
                  <a:lnTo>
                    <a:pt x="1563" y="14536"/>
                  </a:lnTo>
                  <a:lnTo>
                    <a:pt x="1528" y="14478"/>
                  </a:lnTo>
                  <a:close/>
                  <a:moveTo>
                    <a:pt x="1419" y="15126"/>
                  </a:moveTo>
                  <a:cubicBezTo>
                    <a:pt x="1419" y="15128"/>
                    <a:pt x="1419" y="15129"/>
                    <a:pt x="1419" y="15131"/>
                  </a:cubicBezTo>
                  <a:lnTo>
                    <a:pt x="1419" y="15131"/>
                  </a:lnTo>
                  <a:lnTo>
                    <a:pt x="1415" y="15126"/>
                  </a:lnTo>
                  <a:lnTo>
                    <a:pt x="1415" y="15126"/>
                  </a:lnTo>
                  <a:lnTo>
                    <a:pt x="1419" y="15126"/>
                  </a:lnTo>
                  <a:close/>
                  <a:moveTo>
                    <a:pt x="1538" y="15004"/>
                  </a:moveTo>
                  <a:lnTo>
                    <a:pt x="1538" y="15004"/>
                  </a:lnTo>
                  <a:cubicBezTo>
                    <a:pt x="1537" y="15048"/>
                    <a:pt x="1535" y="15083"/>
                    <a:pt x="1534" y="15129"/>
                  </a:cubicBezTo>
                  <a:cubicBezTo>
                    <a:pt x="1492" y="15131"/>
                    <a:pt x="1460" y="15132"/>
                    <a:pt x="1429" y="15133"/>
                  </a:cubicBezTo>
                  <a:lnTo>
                    <a:pt x="1429" y="15133"/>
                  </a:lnTo>
                  <a:cubicBezTo>
                    <a:pt x="1451" y="15059"/>
                    <a:pt x="1491" y="15034"/>
                    <a:pt x="1538" y="15004"/>
                  </a:cubicBezTo>
                  <a:close/>
                  <a:moveTo>
                    <a:pt x="1386" y="15131"/>
                  </a:moveTo>
                  <a:cubicBezTo>
                    <a:pt x="1369" y="15185"/>
                    <a:pt x="1341" y="15188"/>
                    <a:pt x="1310" y="15189"/>
                  </a:cubicBezTo>
                  <a:cubicBezTo>
                    <a:pt x="1307" y="15174"/>
                    <a:pt x="1306" y="15160"/>
                    <a:pt x="1306" y="15145"/>
                  </a:cubicBezTo>
                  <a:lnTo>
                    <a:pt x="1386" y="15131"/>
                  </a:lnTo>
                  <a:close/>
                  <a:moveTo>
                    <a:pt x="1459" y="15399"/>
                  </a:moveTo>
                  <a:lnTo>
                    <a:pt x="1459" y="15466"/>
                  </a:lnTo>
                  <a:lnTo>
                    <a:pt x="1439" y="15466"/>
                  </a:lnTo>
                  <a:lnTo>
                    <a:pt x="1439" y="15399"/>
                  </a:lnTo>
                  <a:close/>
                  <a:moveTo>
                    <a:pt x="31403" y="15627"/>
                  </a:moveTo>
                  <a:lnTo>
                    <a:pt x="31422" y="15629"/>
                  </a:lnTo>
                  <a:lnTo>
                    <a:pt x="31417" y="15698"/>
                  </a:lnTo>
                  <a:lnTo>
                    <a:pt x="31397" y="15697"/>
                  </a:lnTo>
                  <a:lnTo>
                    <a:pt x="31403" y="15627"/>
                  </a:lnTo>
                  <a:close/>
                  <a:moveTo>
                    <a:pt x="31210" y="15819"/>
                  </a:moveTo>
                  <a:lnTo>
                    <a:pt x="31239" y="15820"/>
                  </a:lnTo>
                  <a:lnTo>
                    <a:pt x="31227" y="15957"/>
                  </a:lnTo>
                  <a:lnTo>
                    <a:pt x="31200" y="15954"/>
                  </a:lnTo>
                  <a:lnTo>
                    <a:pt x="31210" y="15819"/>
                  </a:lnTo>
                  <a:close/>
                  <a:moveTo>
                    <a:pt x="1487" y="16020"/>
                  </a:moveTo>
                  <a:lnTo>
                    <a:pt x="1487" y="16042"/>
                  </a:lnTo>
                  <a:lnTo>
                    <a:pt x="1429" y="16044"/>
                  </a:lnTo>
                  <a:lnTo>
                    <a:pt x="1429" y="16020"/>
                  </a:lnTo>
                  <a:close/>
                  <a:moveTo>
                    <a:pt x="31564" y="16226"/>
                  </a:moveTo>
                  <a:lnTo>
                    <a:pt x="31622" y="16234"/>
                  </a:lnTo>
                  <a:lnTo>
                    <a:pt x="31620" y="16257"/>
                  </a:lnTo>
                  <a:lnTo>
                    <a:pt x="31563" y="16250"/>
                  </a:lnTo>
                  <a:lnTo>
                    <a:pt x="31564" y="16226"/>
                  </a:lnTo>
                  <a:close/>
                  <a:moveTo>
                    <a:pt x="31299" y="16316"/>
                  </a:moveTo>
                  <a:cubicBezTo>
                    <a:pt x="31319" y="16316"/>
                    <a:pt x="31351" y="16329"/>
                    <a:pt x="31398" y="16360"/>
                  </a:cubicBezTo>
                  <a:cubicBezTo>
                    <a:pt x="31351" y="16388"/>
                    <a:pt x="31313" y="16410"/>
                    <a:pt x="31275" y="16432"/>
                  </a:cubicBezTo>
                  <a:cubicBezTo>
                    <a:pt x="31263" y="16370"/>
                    <a:pt x="31257" y="16316"/>
                    <a:pt x="31299" y="16316"/>
                  </a:cubicBezTo>
                  <a:close/>
                  <a:moveTo>
                    <a:pt x="345" y="16531"/>
                  </a:moveTo>
                  <a:lnTo>
                    <a:pt x="346" y="16554"/>
                  </a:lnTo>
                  <a:lnTo>
                    <a:pt x="289" y="16557"/>
                  </a:lnTo>
                  <a:lnTo>
                    <a:pt x="287" y="16532"/>
                  </a:lnTo>
                  <a:lnTo>
                    <a:pt x="345" y="16531"/>
                  </a:lnTo>
                  <a:close/>
                  <a:moveTo>
                    <a:pt x="947" y="16628"/>
                  </a:moveTo>
                  <a:lnTo>
                    <a:pt x="988" y="16682"/>
                  </a:lnTo>
                  <a:cubicBezTo>
                    <a:pt x="961" y="16682"/>
                    <a:pt x="945" y="16666"/>
                    <a:pt x="929" y="16651"/>
                  </a:cubicBezTo>
                  <a:lnTo>
                    <a:pt x="947" y="16628"/>
                  </a:lnTo>
                  <a:close/>
                  <a:moveTo>
                    <a:pt x="988" y="16682"/>
                  </a:moveTo>
                  <a:lnTo>
                    <a:pt x="977" y="16697"/>
                  </a:lnTo>
                  <a:cubicBezTo>
                    <a:pt x="1004" y="16697"/>
                    <a:pt x="1019" y="16713"/>
                    <a:pt x="1036" y="16728"/>
                  </a:cubicBezTo>
                  <a:lnTo>
                    <a:pt x="1022" y="16750"/>
                  </a:lnTo>
                  <a:cubicBezTo>
                    <a:pt x="1005" y="16732"/>
                    <a:pt x="989" y="16715"/>
                    <a:pt x="976" y="16697"/>
                  </a:cubicBezTo>
                  <a:lnTo>
                    <a:pt x="988" y="16682"/>
                  </a:lnTo>
                  <a:close/>
                  <a:moveTo>
                    <a:pt x="31554" y="16981"/>
                  </a:moveTo>
                  <a:lnTo>
                    <a:pt x="31573" y="16984"/>
                  </a:lnTo>
                  <a:lnTo>
                    <a:pt x="31560" y="17053"/>
                  </a:lnTo>
                  <a:lnTo>
                    <a:pt x="31541" y="17050"/>
                  </a:lnTo>
                  <a:lnTo>
                    <a:pt x="31554" y="16981"/>
                  </a:lnTo>
                  <a:close/>
                  <a:moveTo>
                    <a:pt x="31366" y="16598"/>
                  </a:moveTo>
                  <a:cubicBezTo>
                    <a:pt x="31407" y="16607"/>
                    <a:pt x="31436" y="16615"/>
                    <a:pt x="31475" y="16623"/>
                  </a:cubicBezTo>
                  <a:cubicBezTo>
                    <a:pt x="31433" y="16682"/>
                    <a:pt x="31405" y="16728"/>
                    <a:pt x="31369" y="16772"/>
                  </a:cubicBezTo>
                  <a:lnTo>
                    <a:pt x="31345" y="16734"/>
                  </a:lnTo>
                  <a:lnTo>
                    <a:pt x="31345" y="16734"/>
                  </a:lnTo>
                  <a:cubicBezTo>
                    <a:pt x="31351" y="16778"/>
                    <a:pt x="31367" y="16813"/>
                    <a:pt x="31385" y="16850"/>
                  </a:cubicBezTo>
                  <a:cubicBezTo>
                    <a:pt x="31339" y="16991"/>
                    <a:pt x="31257" y="17084"/>
                    <a:pt x="31114" y="17105"/>
                  </a:cubicBezTo>
                  <a:cubicBezTo>
                    <a:pt x="31120" y="17055"/>
                    <a:pt x="31126" y="16996"/>
                    <a:pt x="31133" y="16928"/>
                  </a:cubicBezTo>
                  <a:cubicBezTo>
                    <a:pt x="31169" y="16925"/>
                    <a:pt x="31195" y="16922"/>
                    <a:pt x="31233" y="16918"/>
                  </a:cubicBezTo>
                  <a:cubicBezTo>
                    <a:pt x="31261" y="16859"/>
                    <a:pt x="31292" y="16790"/>
                    <a:pt x="31325" y="16721"/>
                  </a:cubicBezTo>
                  <a:cubicBezTo>
                    <a:pt x="31353" y="16694"/>
                    <a:pt x="31358" y="16653"/>
                    <a:pt x="31366" y="16598"/>
                  </a:cubicBezTo>
                  <a:close/>
                  <a:moveTo>
                    <a:pt x="30449" y="17155"/>
                  </a:moveTo>
                  <a:lnTo>
                    <a:pt x="30507" y="17165"/>
                  </a:lnTo>
                  <a:lnTo>
                    <a:pt x="30502" y="17185"/>
                  </a:lnTo>
                  <a:lnTo>
                    <a:pt x="30446" y="17175"/>
                  </a:lnTo>
                  <a:lnTo>
                    <a:pt x="30449" y="17155"/>
                  </a:lnTo>
                  <a:close/>
                  <a:moveTo>
                    <a:pt x="31355" y="17088"/>
                  </a:moveTo>
                  <a:lnTo>
                    <a:pt x="31383" y="17093"/>
                  </a:lnTo>
                  <a:lnTo>
                    <a:pt x="31358" y="17230"/>
                  </a:lnTo>
                  <a:lnTo>
                    <a:pt x="31329" y="17225"/>
                  </a:lnTo>
                  <a:lnTo>
                    <a:pt x="31355" y="17088"/>
                  </a:lnTo>
                  <a:close/>
                  <a:moveTo>
                    <a:pt x="30618" y="17241"/>
                  </a:moveTo>
                  <a:lnTo>
                    <a:pt x="30713" y="17259"/>
                  </a:lnTo>
                  <a:lnTo>
                    <a:pt x="30711" y="17291"/>
                  </a:lnTo>
                  <a:lnTo>
                    <a:pt x="30614" y="17299"/>
                  </a:lnTo>
                  <a:lnTo>
                    <a:pt x="30614" y="17299"/>
                  </a:lnTo>
                  <a:lnTo>
                    <a:pt x="30618" y="17241"/>
                  </a:lnTo>
                  <a:close/>
                  <a:moveTo>
                    <a:pt x="30505" y="17277"/>
                  </a:moveTo>
                  <a:lnTo>
                    <a:pt x="30523" y="17280"/>
                  </a:lnTo>
                  <a:lnTo>
                    <a:pt x="30511" y="17344"/>
                  </a:lnTo>
                  <a:lnTo>
                    <a:pt x="30492" y="17341"/>
                  </a:lnTo>
                  <a:lnTo>
                    <a:pt x="30505" y="17277"/>
                  </a:lnTo>
                  <a:close/>
                  <a:moveTo>
                    <a:pt x="30843" y="17341"/>
                  </a:moveTo>
                  <a:lnTo>
                    <a:pt x="30863" y="17346"/>
                  </a:lnTo>
                  <a:lnTo>
                    <a:pt x="30849" y="17412"/>
                  </a:lnTo>
                  <a:lnTo>
                    <a:pt x="30830" y="17408"/>
                  </a:lnTo>
                  <a:lnTo>
                    <a:pt x="30843" y="17341"/>
                  </a:lnTo>
                  <a:close/>
                  <a:moveTo>
                    <a:pt x="30626" y="17458"/>
                  </a:moveTo>
                  <a:lnTo>
                    <a:pt x="30682" y="17469"/>
                  </a:lnTo>
                  <a:lnTo>
                    <a:pt x="30683" y="17469"/>
                  </a:lnTo>
                  <a:lnTo>
                    <a:pt x="30679" y="17491"/>
                  </a:lnTo>
                  <a:lnTo>
                    <a:pt x="30621" y="17480"/>
                  </a:lnTo>
                  <a:lnTo>
                    <a:pt x="30626" y="17458"/>
                  </a:lnTo>
                  <a:close/>
                  <a:moveTo>
                    <a:pt x="31173" y="17372"/>
                  </a:moveTo>
                  <a:lnTo>
                    <a:pt x="31173" y="17372"/>
                  </a:lnTo>
                  <a:cubicBezTo>
                    <a:pt x="31117" y="17469"/>
                    <a:pt x="31086" y="17524"/>
                    <a:pt x="31045" y="17596"/>
                  </a:cubicBezTo>
                  <a:cubicBezTo>
                    <a:pt x="31016" y="17543"/>
                    <a:pt x="30996" y="17508"/>
                    <a:pt x="30969" y="17459"/>
                  </a:cubicBezTo>
                  <a:cubicBezTo>
                    <a:pt x="31027" y="17434"/>
                    <a:pt x="31082" y="17411"/>
                    <a:pt x="31173" y="17372"/>
                  </a:cubicBezTo>
                  <a:close/>
                  <a:moveTo>
                    <a:pt x="31485" y="17565"/>
                  </a:moveTo>
                  <a:lnTo>
                    <a:pt x="31541" y="17577"/>
                  </a:lnTo>
                  <a:lnTo>
                    <a:pt x="31536" y="17600"/>
                  </a:lnTo>
                  <a:lnTo>
                    <a:pt x="31481" y="17589"/>
                  </a:lnTo>
                  <a:lnTo>
                    <a:pt x="31485" y="17565"/>
                  </a:lnTo>
                  <a:close/>
                  <a:moveTo>
                    <a:pt x="1379" y="17640"/>
                  </a:moveTo>
                  <a:lnTo>
                    <a:pt x="1382" y="17662"/>
                  </a:lnTo>
                  <a:lnTo>
                    <a:pt x="1325" y="17670"/>
                  </a:lnTo>
                  <a:lnTo>
                    <a:pt x="1322" y="17647"/>
                  </a:lnTo>
                  <a:lnTo>
                    <a:pt x="1379" y="17640"/>
                  </a:lnTo>
                  <a:close/>
                  <a:moveTo>
                    <a:pt x="31144" y="17612"/>
                  </a:moveTo>
                  <a:lnTo>
                    <a:pt x="31163" y="17617"/>
                  </a:lnTo>
                  <a:lnTo>
                    <a:pt x="31149" y="17684"/>
                  </a:lnTo>
                  <a:lnTo>
                    <a:pt x="31130" y="17680"/>
                  </a:lnTo>
                  <a:lnTo>
                    <a:pt x="31144" y="17612"/>
                  </a:lnTo>
                  <a:close/>
                  <a:moveTo>
                    <a:pt x="30964" y="17720"/>
                  </a:moveTo>
                  <a:lnTo>
                    <a:pt x="30979" y="17745"/>
                  </a:lnTo>
                  <a:lnTo>
                    <a:pt x="30925" y="17779"/>
                  </a:lnTo>
                  <a:lnTo>
                    <a:pt x="30925" y="17779"/>
                  </a:lnTo>
                  <a:cubicBezTo>
                    <a:pt x="30932" y="17749"/>
                    <a:pt x="30948" y="17734"/>
                    <a:pt x="30964" y="17720"/>
                  </a:cubicBezTo>
                  <a:close/>
                  <a:moveTo>
                    <a:pt x="30916" y="17764"/>
                  </a:moveTo>
                  <a:lnTo>
                    <a:pt x="30924" y="17779"/>
                  </a:lnTo>
                  <a:lnTo>
                    <a:pt x="30924" y="17779"/>
                  </a:lnTo>
                  <a:lnTo>
                    <a:pt x="30923" y="17780"/>
                  </a:lnTo>
                  <a:lnTo>
                    <a:pt x="30914" y="17765"/>
                  </a:lnTo>
                  <a:cubicBezTo>
                    <a:pt x="30908" y="17795"/>
                    <a:pt x="30892" y="17811"/>
                    <a:pt x="30874" y="17825"/>
                  </a:cubicBezTo>
                  <a:lnTo>
                    <a:pt x="30861" y="17800"/>
                  </a:lnTo>
                  <a:lnTo>
                    <a:pt x="30916" y="17764"/>
                  </a:lnTo>
                  <a:close/>
                  <a:moveTo>
                    <a:pt x="30683" y="17702"/>
                  </a:moveTo>
                  <a:cubicBezTo>
                    <a:pt x="30682" y="17759"/>
                    <a:pt x="30680" y="17790"/>
                    <a:pt x="30679" y="17834"/>
                  </a:cubicBezTo>
                  <a:cubicBezTo>
                    <a:pt x="30643" y="17836"/>
                    <a:pt x="30611" y="17836"/>
                    <a:pt x="30512" y="17837"/>
                  </a:cubicBezTo>
                  <a:cubicBezTo>
                    <a:pt x="30596" y="17771"/>
                    <a:pt x="30632" y="17743"/>
                    <a:pt x="30683" y="17702"/>
                  </a:cubicBezTo>
                  <a:close/>
                  <a:moveTo>
                    <a:pt x="31604" y="17858"/>
                  </a:moveTo>
                  <a:lnTo>
                    <a:pt x="31604" y="17858"/>
                  </a:lnTo>
                  <a:cubicBezTo>
                    <a:pt x="31604" y="17858"/>
                    <a:pt x="31604" y="17858"/>
                    <a:pt x="31604" y="17858"/>
                  </a:cubicBezTo>
                  <a:cubicBezTo>
                    <a:pt x="31604" y="17858"/>
                    <a:pt x="31604" y="17858"/>
                    <a:pt x="31604" y="17858"/>
                  </a:cubicBezTo>
                  <a:close/>
                  <a:moveTo>
                    <a:pt x="31238" y="17940"/>
                  </a:moveTo>
                  <a:lnTo>
                    <a:pt x="31294" y="17953"/>
                  </a:lnTo>
                  <a:lnTo>
                    <a:pt x="31289" y="17977"/>
                  </a:lnTo>
                  <a:lnTo>
                    <a:pt x="31233" y="17964"/>
                  </a:lnTo>
                  <a:lnTo>
                    <a:pt x="31238" y="17940"/>
                  </a:lnTo>
                  <a:close/>
                  <a:moveTo>
                    <a:pt x="31144" y="18131"/>
                  </a:moveTo>
                  <a:lnTo>
                    <a:pt x="31200" y="18146"/>
                  </a:lnTo>
                  <a:lnTo>
                    <a:pt x="31195" y="18168"/>
                  </a:lnTo>
                  <a:lnTo>
                    <a:pt x="31139" y="18155"/>
                  </a:lnTo>
                  <a:lnTo>
                    <a:pt x="31144" y="18131"/>
                  </a:lnTo>
                  <a:close/>
                  <a:moveTo>
                    <a:pt x="30589" y="18176"/>
                  </a:moveTo>
                  <a:lnTo>
                    <a:pt x="30579" y="18233"/>
                  </a:lnTo>
                  <a:lnTo>
                    <a:pt x="30487" y="18208"/>
                  </a:lnTo>
                  <a:lnTo>
                    <a:pt x="30492" y="18177"/>
                  </a:lnTo>
                  <a:lnTo>
                    <a:pt x="30589" y="18176"/>
                  </a:lnTo>
                  <a:close/>
                  <a:moveTo>
                    <a:pt x="31481" y="18207"/>
                  </a:moveTo>
                  <a:cubicBezTo>
                    <a:pt x="31517" y="18207"/>
                    <a:pt x="31544" y="18208"/>
                    <a:pt x="31594" y="18208"/>
                  </a:cubicBezTo>
                  <a:cubicBezTo>
                    <a:pt x="31582" y="18273"/>
                    <a:pt x="31576" y="18304"/>
                    <a:pt x="31573" y="18324"/>
                  </a:cubicBezTo>
                  <a:lnTo>
                    <a:pt x="31572" y="18324"/>
                  </a:lnTo>
                  <a:cubicBezTo>
                    <a:pt x="31547" y="18292"/>
                    <a:pt x="31519" y="18255"/>
                    <a:pt x="31481" y="18207"/>
                  </a:cubicBezTo>
                  <a:close/>
                  <a:moveTo>
                    <a:pt x="30596" y="18324"/>
                  </a:moveTo>
                  <a:lnTo>
                    <a:pt x="30608" y="18349"/>
                  </a:lnTo>
                  <a:lnTo>
                    <a:pt x="30549" y="18382"/>
                  </a:lnTo>
                  <a:lnTo>
                    <a:pt x="30546" y="18375"/>
                  </a:lnTo>
                  <a:lnTo>
                    <a:pt x="30546" y="18375"/>
                  </a:lnTo>
                  <a:cubicBezTo>
                    <a:pt x="30576" y="18341"/>
                    <a:pt x="30586" y="18333"/>
                    <a:pt x="30596" y="18324"/>
                  </a:cubicBezTo>
                  <a:close/>
                  <a:moveTo>
                    <a:pt x="31099" y="18329"/>
                  </a:moveTo>
                  <a:lnTo>
                    <a:pt x="31210" y="18357"/>
                  </a:lnTo>
                  <a:lnTo>
                    <a:pt x="31200" y="18390"/>
                  </a:lnTo>
                  <a:lnTo>
                    <a:pt x="31089" y="18361"/>
                  </a:lnTo>
                  <a:lnTo>
                    <a:pt x="31099" y="18329"/>
                  </a:lnTo>
                  <a:close/>
                  <a:moveTo>
                    <a:pt x="30521" y="18367"/>
                  </a:moveTo>
                  <a:cubicBezTo>
                    <a:pt x="30521" y="18375"/>
                    <a:pt x="30521" y="18382"/>
                    <a:pt x="30521" y="18390"/>
                  </a:cubicBezTo>
                  <a:lnTo>
                    <a:pt x="30521" y="18390"/>
                  </a:lnTo>
                  <a:cubicBezTo>
                    <a:pt x="30509" y="18403"/>
                    <a:pt x="30502" y="18409"/>
                    <a:pt x="30500" y="18409"/>
                  </a:cubicBezTo>
                  <a:cubicBezTo>
                    <a:pt x="30496" y="18409"/>
                    <a:pt x="30509" y="18388"/>
                    <a:pt x="30521" y="18367"/>
                  </a:cubicBezTo>
                  <a:close/>
                  <a:moveTo>
                    <a:pt x="30521" y="18405"/>
                  </a:moveTo>
                  <a:cubicBezTo>
                    <a:pt x="30522" y="18425"/>
                    <a:pt x="30522" y="18444"/>
                    <a:pt x="30518" y="18464"/>
                  </a:cubicBezTo>
                  <a:cubicBezTo>
                    <a:pt x="30517" y="18473"/>
                    <a:pt x="30492" y="18480"/>
                    <a:pt x="30437" y="18511"/>
                  </a:cubicBezTo>
                  <a:cubicBezTo>
                    <a:pt x="30473" y="18465"/>
                    <a:pt x="30501" y="18431"/>
                    <a:pt x="30521" y="18405"/>
                  </a:cubicBezTo>
                  <a:close/>
                  <a:moveTo>
                    <a:pt x="1926" y="18504"/>
                  </a:moveTo>
                  <a:lnTo>
                    <a:pt x="1931" y="18526"/>
                  </a:lnTo>
                  <a:lnTo>
                    <a:pt x="1875" y="18536"/>
                  </a:lnTo>
                  <a:lnTo>
                    <a:pt x="1869" y="18514"/>
                  </a:lnTo>
                  <a:lnTo>
                    <a:pt x="1926" y="18504"/>
                  </a:lnTo>
                  <a:close/>
                  <a:moveTo>
                    <a:pt x="30680" y="18387"/>
                  </a:moveTo>
                  <a:lnTo>
                    <a:pt x="30680" y="18387"/>
                  </a:lnTo>
                  <a:cubicBezTo>
                    <a:pt x="30705" y="18471"/>
                    <a:pt x="30721" y="18530"/>
                    <a:pt x="30746" y="18617"/>
                  </a:cubicBezTo>
                  <a:cubicBezTo>
                    <a:pt x="30679" y="18561"/>
                    <a:pt x="30657" y="18485"/>
                    <a:pt x="30680" y="18387"/>
                  </a:cubicBezTo>
                  <a:close/>
                  <a:moveTo>
                    <a:pt x="1960" y="18744"/>
                  </a:moveTo>
                  <a:lnTo>
                    <a:pt x="1973" y="18808"/>
                  </a:lnTo>
                  <a:lnTo>
                    <a:pt x="1956" y="18813"/>
                  </a:lnTo>
                  <a:lnTo>
                    <a:pt x="1941" y="18748"/>
                  </a:lnTo>
                  <a:lnTo>
                    <a:pt x="1960" y="18744"/>
                  </a:lnTo>
                  <a:close/>
                  <a:moveTo>
                    <a:pt x="30183" y="18756"/>
                  </a:moveTo>
                  <a:cubicBezTo>
                    <a:pt x="30271" y="18756"/>
                    <a:pt x="30303" y="18823"/>
                    <a:pt x="30326" y="18894"/>
                  </a:cubicBezTo>
                  <a:cubicBezTo>
                    <a:pt x="30283" y="18942"/>
                    <a:pt x="30245" y="18989"/>
                    <a:pt x="30196" y="19044"/>
                  </a:cubicBezTo>
                  <a:cubicBezTo>
                    <a:pt x="30174" y="18951"/>
                    <a:pt x="30153" y="18864"/>
                    <a:pt x="30130" y="18763"/>
                  </a:cubicBezTo>
                  <a:cubicBezTo>
                    <a:pt x="30150" y="18758"/>
                    <a:pt x="30167" y="18756"/>
                    <a:pt x="30183" y="18756"/>
                  </a:cubicBezTo>
                  <a:close/>
                  <a:moveTo>
                    <a:pt x="31007" y="19253"/>
                  </a:moveTo>
                  <a:lnTo>
                    <a:pt x="31063" y="19270"/>
                  </a:lnTo>
                  <a:lnTo>
                    <a:pt x="31055" y="19292"/>
                  </a:lnTo>
                  <a:lnTo>
                    <a:pt x="31001" y="19275"/>
                  </a:lnTo>
                  <a:lnTo>
                    <a:pt x="31007" y="19253"/>
                  </a:lnTo>
                  <a:close/>
                  <a:moveTo>
                    <a:pt x="888" y="19175"/>
                  </a:moveTo>
                  <a:cubicBezTo>
                    <a:pt x="899" y="19216"/>
                    <a:pt x="913" y="19254"/>
                    <a:pt x="927" y="19304"/>
                  </a:cubicBezTo>
                  <a:cubicBezTo>
                    <a:pt x="883" y="19319"/>
                    <a:pt x="851" y="19329"/>
                    <a:pt x="816" y="19341"/>
                  </a:cubicBezTo>
                  <a:cubicBezTo>
                    <a:pt x="821" y="19358"/>
                    <a:pt x="826" y="19378"/>
                    <a:pt x="830" y="19398"/>
                  </a:cubicBezTo>
                  <a:lnTo>
                    <a:pt x="830" y="19398"/>
                  </a:lnTo>
                  <a:cubicBezTo>
                    <a:pt x="809" y="19393"/>
                    <a:pt x="792" y="19382"/>
                    <a:pt x="776" y="19370"/>
                  </a:cubicBezTo>
                  <a:lnTo>
                    <a:pt x="817" y="19336"/>
                  </a:lnTo>
                  <a:cubicBezTo>
                    <a:pt x="810" y="19295"/>
                    <a:pt x="802" y="19253"/>
                    <a:pt x="794" y="19205"/>
                  </a:cubicBezTo>
                  <a:cubicBezTo>
                    <a:pt x="826" y="19194"/>
                    <a:pt x="851" y="19186"/>
                    <a:pt x="888" y="19175"/>
                  </a:cubicBezTo>
                  <a:close/>
                  <a:moveTo>
                    <a:pt x="832" y="19407"/>
                  </a:moveTo>
                  <a:lnTo>
                    <a:pt x="832" y="19407"/>
                  </a:lnTo>
                  <a:cubicBezTo>
                    <a:pt x="855" y="19411"/>
                    <a:pt x="873" y="19425"/>
                    <a:pt x="892" y="19438"/>
                  </a:cubicBezTo>
                  <a:lnTo>
                    <a:pt x="880" y="19463"/>
                  </a:lnTo>
                  <a:lnTo>
                    <a:pt x="827" y="19414"/>
                  </a:lnTo>
                  <a:lnTo>
                    <a:pt x="832" y="19407"/>
                  </a:lnTo>
                  <a:close/>
                  <a:moveTo>
                    <a:pt x="30620" y="19466"/>
                  </a:moveTo>
                  <a:lnTo>
                    <a:pt x="30632" y="19494"/>
                  </a:lnTo>
                  <a:lnTo>
                    <a:pt x="30574" y="19523"/>
                  </a:lnTo>
                  <a:cubicBezTo>
                    <a:pt x="30585" y="19494"/>
                    <a:pt x="30602" y="19481"/>
                    <a:pt x="30620" y="19466"/>
                  </a:cubicBezTo>
                  <a:close/>
                  <a:moveTo>
                    <a:pt x="30568" y="19506"/>
                  </a:moveTo>
                  <a:lnTo>
                    <a:pt x="30574" y="19523"/>
                  </a:lnTo>
                  <a:lnTo>
                    <a:pt x="30567" y="19507"/>
                  </a:lnTo>
                  <a:cubicBezTo>
                    <a:pt x="30557" y="19537"/>
                    <a:pt x="30539" y="19550"/>
                    <a:pt x="30521" y="19563"/>
                  </a:cubicBezTo>
                  <a:lnTo>
                    <a:pt x="30510" y="19537"/>
                  </a:lnTo>
                  <a:lnTo>
                    <a:pt x="30568" y="19506"/>
                  </a:lnTo>
                  <a:close/>
                  <a:moveTo>
                    <a:pt x="31261" y="19163"/>
                  </a:moveTo>
                  <a:lnTo>
                    <a:pt x="31261" y="19163"/>
                  </a:lnTo>
                  <a:cubicBezTo>
                    <a:pt x="31241" y="19247"/>
                    <a:pt x="31214" y="19331"/>
                    <a:pt x="31202" y="19416"/>
                  </a:cubicBezTo>
                  <a:cubicBezTo>
                    <a:pt x="31192" y="19488"/>
                    <a:pt x="31202" y="19560"/>
                    <a:pt x="31202" y="19629"/>
                  </a:cubicBezTo>
                  <a:cubicBezTo>
                    <a:pt x="31142" y="19607"/>
                    <a:pt x="31097" y="19592"/>
                    <a:pt x="31033" y="19570"/>
                  </a:cubicBezTo>
                  <a:cubicBezTo>
                    <a:pt x="31069" y="19511"/>
                    <a:pt x="31117" y="19448"/>
                    <a:pt x="31149" y="19375"/>
                  </a:cubicBezTo>
                  <a:cubicBezTo>
                    <a:pt x="31182" y="19304"/>
                    <a:pt x="31197" y="19225"/>
                    <a:pt x="31261" y="19163"/>
                  </a:cubicBezTo>
                  <a:close/>
                  <a:moveTo>
                    <a:pt x="30202" y="19694"/>
                  </a:moveTo>
                  <a:lnTo>
                    <a:pt x="30256" y="19713"/>
                  </a:lnTo>
                  <a:lnTo>
                    <a:pt x="30248" y="19735"/>
                  </a:lnTo>
                  <a:lnTo>
                    <a:pt x="30193" y="19715"/>
                  </a:lnTo>
                  <a:lnTo>
                    <a:pt x="30202" y="19694"/>
                  </a:lnTo>
                  <a:close/>
                  <a:moveTo>
                    <a:pt x="30640" y="19591"/>
                  </a:moveTo>
                  <a:lnTo>
                    <a:pt x="30640" y="19591"/>
                  </a:lnTo>
                  <a:cubicBezTo>
                    <a:pt x="30652" y="19651"/>
                    <a:pt x="30661" y="19700"/>
                    <a:pt x="30665" y="19756"/>
                  </a:cubicBezTo>
                  <a:cubicBezTo>
                    <a:pt x="30587" y="19742"/>
                    <a:pt x="30526" y="19742"/>
                    <a:pt x="30640" y="19591"/>
                  </a:cubicBezTo>
                  <a:close/>
                  <a:moveTo>
                    <a:pt x="30017" y="19690"/>
                  </a:moveTo>
                  <a:lnTo>
                    <a:pt x="30065" y="19700"/>
                  </a:lnTo>
                  <a:lnTo>
                    <a:pt x="30024" y="19803"/>
                  </a:lnTo>
                  <a:lnTo>
                    <a:pt x="29998" y="19797"/>
                  </a:lnTo>
                  <a:lnTo>
                    <a:pt x="30017" y="19690"/>
                  </a:lnTo>
                  <a:close/>
                  <a:moveTo>
                    <a:pt x="30661" y="19990"/>
                  </a:moveTo>
                  <a:lnTo>
                    <a:pt x="30679" y="19997"/>
                  </a:lnTo>
                  <a:lnTo>
                    <a:pt x="30652" y="20062"/>
                  </a:lnTo>
                  <a:lnTo>
                    <a:pt x="30635" y="20054"/>
                  </a:lnTo>
                  <a:lnTo>
                    <a:pt x="30661" y="19990"/>
                  </a:lnTo>
                  <a:close/>
                  <a:moveTo>
                    <a:pt x="30663" y="20240"/>
                  </a:moveTo>
                  <a:lnTo>
                    <a:pt x="30715" y="20262"/>
                  </a:lnTo>
                  <a:lnTo>
                    <a:pt x="30707" y="20284"/>
                  </a:lnTo>
                  <a:lnTo>
                    <a:pt x="30654" y="20262"/>
                  </a:lnTo>
                  <a:lnTo>
                    <a:pt x="30663" y="20240"/>
                  </a:lnTo>
                  <a:close/>
                  <a:moveTo>
                    <a:pt x="29531" y="20277"/>
                  </a:moveTo>
                  <a:lnTo>
                    <a:pt x="29583" y="20299"/>
                  </a:lnTo>
                  <a:lnTo>
                    <a:pt x="29575" y="20319"/>
                  </a:lnTo>
                  <a:lnTo>
                    <a:pt x="29522" y="20296"/>
                  </a:lnTo>
                  <a:lnTo>
                    <a:pt x="29531" y="20277"/>
                  </a:lnTo>
                  <a:close/>
                  <a:moveTo>
                    <a:pt x="30452" y="20353"/>
                  </a:moveTo>
                  <a:lnTo>
                    <a:pt x="30468" y="20360"/>
                  </a:lnTo>
                  <a:lnTo>
                    <a:pt x="30443" y="20425"/>
                  </a:lnTo>
                  <a:lnTo>
                    <a:pt x="30426" y="20418"/>
                  </a:lnTo>
                  <a:lnTo>
                    <a:pt x="30452" y="20353"/>
                  </a:lnTo>
                  <a:close/>
                  <a:moveTo>
                    <a:pt x="30558" y="20343"/>
                  </a:moveTo>
                  <a:lnTo>
                    <a:pt x="30607" y="20355"/>
                  </a:lnTo>
                  <a:lnTo>
                    <a:pt x="30564" y="20462"/>
                  </a:lnTo>
                  <a:lnTo>
                    <a:pt x="30536" y="20456"/>
                  </a:lnTo>
                  <a:lnTo>
                    <a:pt x="30558" y="20343"/>
                  </a:lnTo>
                  <a:close/>
                  <a:moveTo>
                    <a:pt x="30801" y="20480"/>
                  </a:moveTo>
                  <a:lnTo>
                    <a:pt x="30801" y="20480"/>
                  </a:lnTo>
                  <a:cubicBezTo>
                    <a:pt x="30776" y="20556"/>
                    <a:pt x="30758" y="20616"/>
                    <a:pt x="30735" y="20690"/>
                  </a:cubicBezTo>
                  <a:cubicBezTo>
                    <a:pt x="30689" y="20677"/>
                    <a:pt x="30655" y="20666"/>
                    <a:pt x="30633" y="20659"/>
                  </a:cubicBezTo>
                  <a:cubicBezTo>
                    <a:pt x="30605" y="20672"/>
                    <a:pt x="30586" y="20686"/>
                    <a:pt x="30567" y="20697"/>
                  </a:cubicBezTo>
                  <a:lnTo>
                    <a:pt x="30558" y="20669"/>
                  </a:lnTo>
                  <a:lnTo>
                    <a:pt x="30620" y="20643"/>
                  </a:lnTo>
                  <a:lnTo>
                    <a:pt x="30624" y="20661"/>
                  </a:lnTo>
                  <a:cubicBezTo>
                    <a:pt x="30626" y="20609"/>
                    <a:pt x="30618" y="20569"/>
                    <a:pt x="30611" y="20522"/>
                  </a:cubicBezTo>
                  <a:cubicBezTo>
                    <a:pt x="30633" y="20522"/>
                    <a:pt x="30654" y="20523"/>
                    <a:pt x="30675" y="20523"/>
                  </a:cubicBezTo>
                  <a:cubicBezTo>
                    <a:pt x="30690" y="20523"/>
                    <a:pt x="30706" y="20523"/>
                    <a:pt x="30721" y="20521"/>
                  </a:cubicBezTo>
                  <a:cubicBezTo>
                    <a:pt x="30739" y="20519"/>
                    <a:pt x="30758" y="20502"/>
                    <a:pt x="30801" y="20480"/>
                  </a:cubicBezTo>
                  <a:close/>
                  <a:moveTo>
                    <a:pt x="30454" y="20758"/>
                  </a:moveTo>
                  <a:lnTo>
                    <a:pt x="30507" y="20781"/>
                  </a:lnTo>
                  <a:lnTo>
                    <a:pt x="30498" y="20803"/>
                  </a:lnTo>
                  <a:lnTo>
                    <a:pt x="30445" y="20778"/>
                  </a:lnTo>
                  <a:lnTo>
                    <a:pt x="30454" y="20758"/>
                  </a:lnTo>
                  <a:close/>
                  <a:moveTo>
                    <a:pt x="30009" y="20931"/>
                  </a:moveTo>
                  <a:lnTo>
                    <a:pt x="30062" y="20956"/>
                  </a:lnTo>
                  <a:lnTo>
                    <a:pt x="30053" y="20977"/>
                  </a:lnTo>
                  <a:lnTo>
                    <a:pt x="30000" y="20953"/>
                  </a:lnTo>
                  <a:lnTo>
                    <a:pt x="30009" y="20931"/>
                  </a:lnTo>
                  <a:close/>
                  <a:moveTo>
                    <a:pt x="30267" y="21027"/>
                  </a:moveTo>
                  <a:lnTo>
                    <a:pt x="30267" y="21027"/>
                  </a:lnTo>
                  <a:cubicBezTo>
                    <a:pt x="30258" y="21062"/>
                    <a:pt x="30252" y="21102"/>
                    <a:pt x="30233" y="21152"/>
                  </a:cubicBezTo>
                  <a:cubicBezTo>
                    <a:pt x="30176" y="21124"/>
                    <a:pt x="30130" y="21102"/>
                    <a:pt x="30050" y="21064"/>
                  </a:cubicBezTo>
                  <a:cubicBezTo>
                    <a:pt x="30143" y="21047"/>
                    <a:pt x="30199" y="21039"/>
                    <a:pt x="30267" y="21027"/>
                  </a:cubicBezTo>
                  <a:close/>
                  <a:moveTo>
                    <a:pt x="30434" y="20972"/>
                  </a:moveTo>
                  <a:cubicBezTo>
                    <a:pt x="30597" y="20972"/>
                    <a:pt x="30463" y="21141"/>
                    <a:pt x="30537" y="21198"/>
                  </a:cubicBezTo>
                  <a:cubicBezTo>
                    <a:pt x="30459" y="21223"/>
                    <a:pt x="30411" y="21234"/>
                    <a:pt x="30323" y="21258"/>
                  </a:cubicBezTo>
                  <a:cubicBezTo>
                    <a:pt x="30382" y="21139"/>
                    <a:pt x="30398" y="21049"/>
                    <a:pt x="30427" y="20972"/>
                  </a:cubicBezTo>
                  <a:cubicBezTo>
                    <a:pt x="30429" y="20972"/>
                    <a:pt x="30431" y="20972"/>
                    <a:pt x="30434" y="20972"/>
                  </a:cubicBezTo>
                  <a:close/>
                  <a:moveTo>
                    <a:pt x="2989" y="21250"/>
                  </a:moveTo>
                  <a:lnTo>
                    <a:pt x="3015" y="21311"/>
                  </a:lnTo>
                  <a:lnTo>
                    <a:pt x="2997" y="21318"/>
                  </a:lnTo>
                  <a:lnTo>
                    <a:pt x="2971" y="21258"/>
                  </a:lnTo>
                  <a:lnTo>
                    <a:pt x="2989" y="21250"/>
                  </a:lnTo>
                  <a:close/>
                  <a:moveTo>
                    <a:pt x="29507" y="21368"/>
                  </a:moveTo>
                  <a:cubicBezTo>
                    <a:pt x="29582" y="21368"/>
                    <a:pt x="29643" y="21396"/>
                    <a:pt x="29690" y="21453"/>
                  </a:cubicBezTo>
                  <a:lnTo>
                    <a:pt x="29690" y="21453"/>
                  </a:lnTo>
                  <a:cubicBezTo>
                    <a:pt x="29609" y="21442"/>
                    <a:pt x="29540" y="21406"/>
                    <a:pt x="29472" y="21370"/>
                  </a:cubicBezTo>
                  <a:cubicBezTo>
                    <a:pt x="29484" y="21368"/>
                    <a:pt x="29496" y="21368"/>
                    <a:pt x="29507" y="21368"/>
                  </a:cubicBezTo>
                  <a:close/>
                  <a:moveTo>
                    <a:pt x="29806" y="21424"/>
                  </a:moveTo>
                  <a:lnTo>
                    <a:pt x="29796" y="21483"/>
                  </a:lnTo>
                  <a:lnTo>
                    <a:pt x="29900" y="21604"/>
                  </a:lnTo>
                  <a:lnTo>
                    <a:pt x="29900" y="21604"/>
                  </a:lnTo>
                  <a:cubicBezTo>
                    <a:pt x="29876" y="21616"/>
                    <a:pt x="29852" y="21623"/>
                    <a:pt x="29829" y="21623"/>
                  </a:cubicBezTo>
                  <a:cubicBezTo>
                    <a:pt x="29799" y="21623"/>
                    <a:pt x="29769" y="21613"/>
                    <a:pt x="29739" y="21593"/>
                  </a:cubicBezTo>
                  <a:cubicBezTo>
                    <a:pt x="29758" y="21558"/>
                    <a:pt x="29777" y="21521"/>
                    <a:pt x="29796" y="21483"/>
                  </a:cubicBezTo>
                  <a:lnTo>
                    <a:pt x="29756" y="21462"/>
                  </a:lnTo>
                  <a:lnTo>
                    <a:pt x="29756" y="21462"/>
                  </a:lnTo>
                  <a:cubicBezTo>
                    <a:pt x="29778" y="21440"/>
                    <a:pt x="29792" y="21432"/>
                    <a:pt x="29806" y="21424"/>
                  </a:cubicBezTo>
                  <a:close/>
                  <a:moveTo>
                    <a:pt x="29984" y="21603"/>
                  </a:moveTo>
                  <a:cubicBezTo>
                    <a:pt x="30006" y="21603"/>
                    <a:pt x="30025" y="21610"/>
                    <a:pt x="30043" y="21618"/>
                  </a:cubicBezTo>
                  <a:lnTo>
                    <a:pt x="30027" y="21659"/>
                  </a:lnTo>
                  <a:lnTo>
                    <a:pt x="29915" y="21630"/>
                  </a:lnTo>
                  <a:lnTo>
                    <a:pt x="29918" y="21623"/>
                  </a:lnTo>
                  <a:lnTo>
                    <a:pt x="29918" y="21623"/>
                  </a:lnTo>
                  <a:cubicBezTo>
                    <a:pt x="29944" y="21608"/>
                    <a:pt x="29965" y="21603"/>
                    <a:pt x="29984" y="21603"/>
                  </a:cubicBezTo>
                  <a:close/>
                  <a:moveTo>
                    <a:pt x="30090" y="21811"/>
                  </a:moveTo>
                  <a:lnTo>
                    <a:pt x="30118" y="21821"/>
                  </a:lnTo>
                  <a:lnTo>
                    <a:pt x="30052" y="21996"/>
                  </a:lnTo>
                  <a:lnTo>
                    <a:pt x="30003" y="21977"/>
                  </a:lnTo>
                  <a:lnTo>
                    <a:pt x="30090" y="21811"/>
                  </a:lnTo>
                  <a:close/>
                  <a:moveTo>
                    <a:pt x="3355" y="22180"/>
                  </a:moveTo>
                  <a:lnTo>
                    <a:pt x="3374" y="22207"/>
                  </a:lnTo>
                  <a:lnTo>
                    <a:pt x="3301" y="22270"/>
                  </a:lnTo>
                  <a:lnTo>
                    <a:pt x="3270" y="22223"/>
                  </a:lnTo>
                  <a:lnTo>
                    <a:pt x="3355" y="22180"/>
                  </a:lnTo>
                  <a:close/>
                  <a:moveTo>
                    <a:pt x="28672" y="22457"/>
                  </a:moveTo>
                  <a:lnTo>
                    <a:pt x="28688" y="22467"/>
                  </a:lnTo>
                  <a:lnTo>
                    <a:pt x="28651" y="22523"/>
                  </a:lnTo>
                  <a:lnTo>
                    <a:pt x="28635" y="22511"/>
                  </a:lnTo>
                  <a:lnTo>
                    <a:pt x="28672" y="22457"/>
                  </a:lnTo>
                  <a:close/>
                  <a:moveTo>
                    <a:pt x="29238" y="22426"/>
                  </a:moveTo>
                  <a:cubicBezTo>
                    <a:pt x="29241" y="22525"/>
                    <a:pt x="29243" y="22570"/>
                    <a:pt x="29244" y="22638"/>
                  </a:cubicBezTo>
                  <a:cubicBezTo>
                    <a:pt x="29191" y="22620"/>
                    <a:pt x="29166" y="22611"/>
                    <a:pt x="29125" y="22598"/>
                  </a:cubicBezTo>
                  <a:cubicBezTo>
                    <a:pt x="29155" y="22553"/>
                    <a:pt x="29180" y="22514"/>
                    <a:pt x="29238" y="22426"/>
                  </a:cubicBezTo>
                  <a:close/>
                  <a:moveTo>
                    <a:pt x="30156" y="22570"/>
                  </a:moveTo>
                  <a:lnTo>
                    <a:pt x="30174" y="22579"/>
                  </a:lnTo>
                  <a:lnTo>
                    <a:pt x="30140" y="22642"/>
                  </a:lnTo>
                  <a:lnTo>
                    <a:pt x="30124" y="22633"/>
                  </a:lnTo>
                  <a:lnTo>
                    <a:pt x="30156" y="22570"/>
                  </a:lnTo>
                  <a:close/>
                  <a:moveTo>
                    <a:pt x="29340" y="22663"/>
                  </a:moveTo>
                  <a:lnTo>
                    <a:pt x="29437" y="22725"/>
                  </a:lnTo>
                  <a:lnTo>
                    <a:pt x="29418" y="22754"/>
                  </a:lnTo>
                  <a:lnTo>
                    <a:pt x="29321" y="22692"/>
                  </a:lnTo>
                  <a:lnTo>
                    <a:pt x="29340" y="22663"/>
                  </a:lnTo>
                  <a:close/>
                  <a:moveTo>
                    <a:pt x="29596" y="22725"/>
                  </a:moveTo>
                  <a:lnTo>
                    <a:pt x="29612" y="22735"/>
                  </a:lnTo>
                  <a:lnTo>
                    <a:pt x="29574" y="22794"/>
                  </a:lnTo>
                  <a:lnTo>
                    <a:pt x="29558" y="22784"/>
                  </a:lnTo>
                  <a:lnTo>
                    <a:pt x="29596" y="22725"/>
                  </a:lnTo>
                  <a:close/>
                  <a:moveTo>
                    <a:pt x="29079" y="22885"/>
                  </a:moveTo>
                  <a:lnTo>
                    <a:pt x="29096" y="22895"/>
                  </a:lnTo>
                  <a:lnTo>
                    <a:pt x="29057" y="22953"/>
                  </a:lnTo>
                  <a:lnTo>
                    <a:pt x="29041" y="22942"/>
                  </a:lnTo>
                  <a:lnTo>
                    <a:pt x="29079" y="22885"/>
                  </a:lnTo>
                  <a:close/>
                  <a:moveTo>
                    <a:pt x="28753" y="22928"/>
                  </a:moveTo>
                  <a:lnTo>
                    <a:pt x="28896" y="23026"/>
                  </a:lnTo>
                  <a:lnTo>
                    <a:pt x="28876" y="23054"/>
                  </a:lnTo>
                  <a:lnTo>
                    <a:pt x="28735" y="22957"/>
                  </a:lnTo>
                  <a:lnTo>
                    <a:pt x="28753" y="22928"/>
                  </a:lnTo>
                  <a:close/>
                  <a:moveTo>
                    <a:pt x="29797" y="22934"/>
                  </a:moveTo>
                  <a:lnTo>
                    <a:pt x="29822" y="22950"/>
                  </a:lnTo>
                  <a:lnTo>
                    <a:pt x="29744" y="23069"/>
                  </a:lnTo>
                  <a:lnTo>
                    <a:pt x="29719" y="23054"/>
                  </a:lnTo>
                  <a:lnTo>
                    <a:pt x="29797" y="22934"/>
                  </a:lnTo>
                  <a:close/>
                  <a:moveTo>
                    <a:pt x="3883" y="23109"/>
                  </a:moveTo>
                  <a:lnTo>
                    <a:pt x="3895" y="23128"/>
                  </a:lnTo>
                  <a:lnTo>
                    <a:pt x="3845" y="23156"/>
                  </a:lnTo>
                  <a:lnTo>
                    <a:pt x="3835" y="23137"/>
                  </a:lnTo>
                  <a:lnTo>
                    <a:pt x="3883" y="23109"/>
                  </a:lnTo>
                  <a:close/>
                  <a:moveTo>
                    <a:pt x="29047" y="23215"/>
                  </a:moveTo>
                  <a:lnTo>
                    <a:pt x="29143" y="23279"/>
                  </a:lnTo>
                  <a:lnTo>
                    <a:pt x="29124" y="23309"/>
                  </a:lnTo>
                  <a:lnTo>
                    <a:pt x="29029" y="23243"/>
                  </a:lnTo>
                  <a:lnTo>
                    <a:pt x="29047" y="23215"/>
                  </a:lnTo>
                  <a:close/>
                  <a:moveTo>
                    <a:pt x="28968" y="23335"/>
                  </a:moveTo>
                  <a:lnTo>
                    <a:pt x="29015" y="23369"/>
                  </a:lnTo>
                  <a:lnTo>
                    <a:pt x="29001" y="23388"/>
                  </a:lnTo>
                  <a:lnTo>
                    <a:pt x="28954" y="23354"/>
                  </a:lnTo>
                  <a:lnTo>
                    <a:pt x="28968" y="23335"/>
                  </a:lnTo>
                  <a:close/>
                  <a:moveTo>
                    <a:pt x="29681" y="23401"/>
                  </a:moveTo>
                  <a:lnTo>
                    <a:pt x="29728" y="23434"/>
                  </a:lnTo>
                  <a:lnTo>
                    <a:pt x="29715" y="23454"/>
                  </a:lnTo>
                  <a:lnTo>
                    <a:pt x="29668" y="23422"/>
                  </a:lnTo>
                  <a:lnTo>
                    <a:pt x="29681" y="23401"/>
                  </a:lnTo>
                  <a:close/>
                  <a:moveTo>
                    <a:pt x="29194" y="23410"/>
                  </a:moveTo>
                  <a:lnTo>
                    <a:pt x="29241" y="23443"/>
                  </a:lnTo>
                  <a:lnTo>
                    <a:pt x="29228" y="23463"/>
                  </a:lnTo>
                  <a:lnTo>
                    <a:pt x="29181" y="23429"/>
                  </a:lnTo>
                  <a:lnTo>
                    <a:pt x="29194" y="23410"/>
                  </a:lnTo>
                  <a:close/>
                  <a:moveTo>
                    <a:pt x="29068" y="23635"/>
                  </a:moveTo>
                  <a:lnTo>
                    <a:pt x="29084" y="23647"/>
                  </a:lnTo>
                  <a:lnTo>
                    <a:pt x="29046" y="23706"/>
                  </a:lnTo>
                  <a:lnTo>
                    <a:pt x="29029" y="23694"/>
                  </a:lnTo>
                  <a:lnTo>
                    <a:pt x="29068" y="23635"/>
                  </a:lnTo>
                  <a:close/>
                  <a:moveTo>
                    <a:pt x="27901" y="23618"/>
                  </a:moveTo>
                  <a:cubicBezTo>
                    <a:pt x="27935" y="23634"/>
                    <a:pt x="27960" y="23646"/>
                    <a:pt x="27998" y="23663"/>
                  </a:cubicBezTo>
                  <a:cubicBezTo>
                    <a:pt x="27966" y="23705"/>
                    <a:pt x="27938" y="23740"/>
                    <a:pt x="27910" y="23774"/>
                  </a:cubicBezTo>
                  <a:cubicBezTo>
                    <a:pt x="27885" y="23753"/>
                    <a:pt x="27870" y="23741"/>
                    <a:pt x="27845" y="23721"/>
                  </a:cubicBezTo>
                  <a:cubicBezTo>
                    <a:pt x="27861" y="23691"/>
                    <a:pt x="27879" y="23659"/>
                    <a:pt x="27901" y="23618"/>
                  </a:cubicBezTo>
                  <a:close/>
                  <a:moveTo>
                    <a:pt x="29269" y="23715"/>
                  </a:moveTo>
                  <a:lnTo>
                    <a:pt x="29363" y="23782"/>
                  </a:lnTo>
                  <a:lnTo>
                    <a:pt x="29343" y="23813"/>
                  </a:lnTo>
                  <a:lnTo>
                    <a:pt x="29250" y="23746"/>
                  </a:lnTo>
                  <a:lnTo>
                    <a:pt x="29250" y="23744"/>
                  </a:lnTo>
                  <a:lnTo>
                    <a:pt x="29269" y="23715"/>
                  </a:lnTo>
                  <a:close/>
                  <a:moveTo>
                    <a:pt x="27941" y="23972"/>
                  </a:moveTo>
                  <a:lnTo>
                    <a:pt x="27954" y="23986"/>
                  </a:lnTo>
                  <a:lnTo>
                    <a:pt x="27913" y="24037"/>
                  </a:lnTo>
                  <a:lnTo>
                    <a:pt x="27898" y="24025"/>
                  </a:lnTo>
                  <a:lnTo>
                    <a:pt x="27939" y="23972"/>
                  </a:lnTo>
                  <a:close/>
                  <a:moveTo>
                    <a:pt x="28451" y="24151"/>
                  </a:moveTo>
                  <a:cubicBezTo>
                    <a:pt x="28490" y="24151"/>
                    <a:pt x="28521" y="24165"/>
                    <a:pt x="28529" y="24225"/>
                  </a:cubicBezTo>
                  <a:cubicBezTo>
                    <a:pt x="28484" y="24234"/>
                    <a:pt x="28444" y="24243"/>
                    <a:pt x="28389" y="24253"/>
                  </a:cubicBezTo>
                  <a:cubicBezTo>
                    <a:pt x="28360" y="24224"/>
                    <a:pt x="28323" y="24187"/>
                    <a:pt x="28288" y="24152"/>
                  </a:cubicBezTo>
                  <a:lnTo>
                    <a:pt x="28288" y="24152"/>
                  </a:lnTo>
                  <a:cubicBezTo>
                    <a:pt x="28301" y="24161"/>
                    <a:pt x="28318" y="24164"/>
                    <a:pt x="28335" y="24164"/>
                  </a:cubicBezTo>
                  <a:cubicBezTo>
                    <a:pt x="28372" y="24164"/>
                    <a:pt x="28415" y="24151"/>
                    <a:pt x="28451" y="24151"/>
                  </a:cubicBezTo>
                  <a:close/>
                  <a:moveTo>
                    <a:pt x="29021" y="24249"/>
                  </a:moveTo>
                  <a:lnTo>
                    <a:pt x="29065" y="24284"/>
                  </a:lnTo>
                  <a:lnTo>
                    <a:pt x="29050" y="24303"/>
                  </a:lnTo>
                  <a:lnTo>
                    <a:pt x="29006" y="24268"/>
                  </a:lnTo>
                  <a:lnTo>
                    <a:pt x="29021" y="24249"/>
                  </a:lnTo>
                  <a:close/>
                  <a:moveTo>
                    <a:pt x="27947" y="24240"/>
                  </a:moveTo>
                  <a:lnTo>
                    <a:pt x="27961" y="24253"/>
                  </a:lnTo>
                  <a:lnTo>
                    <a:pt x="27919" y="24306"/>
                  </a:lnTo>
                  <a:lnTo>
                    <a:pt x="27904" y="24293"/>
                  </a:lnTo>
                  <a:lnTo>
                    <a:pt x="27947" y="24240"/>
                  </a:lnTo>
                  <a:close/>
                  <a:moveTo>
                    <a:pt x="3261" y="24372"/>
                  </a:moveTo>
                  <a:lnTo>
                    <a:pt x="3281" y="24402"/>
                  </a:lnTo>
                  <a:lnTo>
                    <a:pt x="3186" y="24464"/>
                  </a:lnTo>
                  <a:lnTo>
                    <a:pt x="3164" y="24434"/>
                  </a:lnTo>
                  <a:lnTo>
                    <a:pt x="3261" y="24372"/>
                  </a:lnTo>
                  <a:close/>
                  <a:moveTo>
                    <a:pt x="28625" y="24571"/>
                  </a:moveTo>
                  <a:lnTo>
                    <a:pt x="28715" y="24609"/>
                  </a:lnTo>
                  <a:lnTo>
                    <a:pt x="28681" y="24661"/>
                  </a:lnTo>
                  <a:lnTo>
                    <a:pt x="28607" y="24599"/>
                  </a:lnTo>
                  <a:lnTo>
                    <a:pt x="28625" y="24571"/>
                  </a:lnTo>
                  <a:close/>
                  <a:moveTo>
                    <a:pt x="27338" y="24683"/>
                  </a:moveTo>
                  <a:lnTo>
                    <a:pt x="27358" y="24702"/>
                  </a:lnTo>
                  <a:lnTo>
                    <a:pt x="27265" y="24798"/>
                  </a:lnTo>
                  <a:lnTo>
                    <a:pt x="27243" y="24779"/>
                  </a:lnTo>
                  <a:lnTo>
                    <a:pt x="27338" y="24683"/>
                  </a:lnTo>
                  <a:close/>
                  <a:moveTo>
                    <a:pt x="27338" y="24990"/>
                  </a:moveTo>
                  <a:lnTo>
                    <a:pt x="27379" y="25030"/>
                  </a:lnTo>
                  <a:lnTo>
                    <a:pt x="27363" y="25046"/>
                  </a:lnTo>
                  <a:lnTo>
                    <a:pt x="27321" y="25007"/>
                  </a:lnTo>
                  <a:lnTo>
                    <a:pt x="27338" y="24990"/>
                  </a:lnTo>
                  <a:close/>
                  <a:moveTo>
                    <a:pt x="28554" y="25139"/>
                  </a:moveTo>
                  <a:lnTo>
                    <a:pt x="28569" y="25152"/>
                  </a:lnTo>
                  <a:lnTo>
                    <a:pt x="28523" y="25208"/>
                  </a:lnTo>
                  <a:lnTo>
                    <a:pt x="28509" y="25195"/>
                  </a:lnTo>
                  <a:lnTo>
                    <a:pt x="28554" y="25139"/>
                  </a:lnTo>
                  <a:close/>
                  <a:moveTo>
                    <a:pt x="26962" y="25155"/>
                  </a:moveTo>
                  <a:lnTo>
                    <a:pt x="26976" y="25170"/>
                  </a:lnTo>
                  <a:lnTo>
                    <a:pt x="26930" y="25217"/>
                  </a:lnTo>
                  <a:lnTo>
                    <a:pt x="26917" y="25204"/>
                  </a:lnTo>
                  <a:lnTo>
                    <a:pt x="26962" y="25155"/>
                  </a:lnTo>
                  <a:close/>
                  <a:moveTo>
                    <a:pt x="27436" y="25070"/>
                  </a:moveTo>
                  <a:lnTo>
                    <a:pt x="27460" y="25089"/>
                  </a:lnTo>
                  <a:lnTo>
                    <a:pt x="27346" y="25235"/>
                  </a:lnTo>
                  <a:lnTo>
                    <a:pt x="27310" y="25199"/>
                  </a:lnTo>
                  <a:lnTo>
                    <a:pt x="27436" y="25070"/>
                  </a:lnTo>
                  <a:close/>
                  <a:moveTo>
                    <a:pt x="4066" y="25211"/>
                  </a:moveTo>
                  <a:lnTo>
                    <a:pt x="4082" y="25229"/>
                  </a:lnTo>
                  <a:lnTo>
                    <a:pt x="4035" y="25264"/>
                  </a:lnTo>
                  <a:lnTo>
                    <a:pt x="4020" y="25246"/>
                  </a:lnTo>
                  <a:lnTo>
                    <a:pt x="4066" y="25211"/>
                  </a:lnTo>
                  <a:close/>
                  <a:moveTo>
                    <a:pt x="5190" y="25290"/>
                  </a:moveTo>
                  <a:lnTo>
                    <a:pt x="5204" y="25307"/>
                  </a:lnTo>
                  <a:lnTo>
                    <a:pt x="5160" y="25345"/>
                  </a:lnTo>
                  <a:lnTo>
                    <a:pt x="5145" y="25327"/>
                  </a:lnTo>
                  <a:lnTo>
                    <a:pt x="5190" y="25290"/>
                  </a:lnTo>
                  <a:close/>
                  <a:moveTo>
                    <a:pt x="26920" y="25336"/>
                  </a:moveTo>
                  <a:lnTo>
                    <a:pt x="26961" y="25377"/>
                  </a:lnTo>
                  <a:lnTo>
                    <a:pt x="26945" y="25393"/>
                  </a:lnTo>
                  <a:lnTo>
                    <a:pt x="26905" y="25352"/>
                  </a:lnTo>
                  <a:lnTo>
                    <a:pt x="26920" y="25336"/>
                  </a:lnTo>
                  <a:close/>
                  <a:moveTo>
                    <a:pt x="28338" y="25363"/>
                  </a:moveTo>
                  <a:lnTo>
                    <a:pt x="28379" y="25402"/>
                  </a:lnTo>
                  <a:lnTo>
                    <a:pt x="28363" y="25420"/>
                  </a:lnTo>
                  <a:lnTo>
                    <a:pt x="28320" y="25380"/>
                  </a:lnTo>
                  <a:lnTo>
                    <a:pt x="28338" y="25363"/>
                  </a:lnTo>
                  <a:close/>
                  <a:moveTo>
                    <a:pt x="28340" y="25546"/>
                  </a:moveTo>
                  <a:cubicBezTo>
                    <a:pt x="28362" y="25546"/>
                    <a:pt x="28385" y="25572"/>
                    <a:pt x="28409" y="25645"/>
                  </a:cubicBezTo>
                  <a:cubicBezTo>
                    <a:pt x="28351" y="25641"/>
                    <a:pt x="28307" y="25636"/>
                    <a:pt x="28253" y="25630"/>
                  </a:cubicBezTo>
                  <a:cubicBezTo>
                    <a:pt x="28283" y="25588"/>
                    <a:pt x="28311" y="25546"/>
                    <a:pt x="28340" y="25546"/>
                  </a:cubicBezTo>
                  <a:close/>
                  <a:moveTo>
                    <a:pt x="27514" y="25446"/>
                  </a:moveTo>
                  <a:lnTo>
                    <a:pt x="27514" y="25446"/>
                  </a:lnTo>
                  <a:cubicBezTo>
                    <a:pt x="27505" y="25558"/>
                    <a:pt x="27502" y="25604"/>
                    <a:pt x="27496" y="25673"/>
                  </a:cubicBezTo>
                  <a:cubicBezTo>
                    <a:pt x="27455" y="25647"/>
                    <a:pt x="27433" y="25633"/>
                    <a:pt x="27401" y="25613"/>
                  </a:cubicBezTo>
                  <a:cubicBezTo>
                    <a:pt x="27424" y="25576"/>
                    <a:pt x="27446" y="25545"/>
                    <a:pt x="27514" y="25446"/>
                  </a:cubicBezTo>
                  <a:close/>
                  <a:moveTo>
                    <a:pt x="27477" y="25782"/>
                  </a:moveTo>
                  <a:lnTo>
                    <a:pt x="27491" y="25795"/>
                  </a:lnTo>
                  <a:lnTo>
                    <a:pt x="27442" y="25845"/>
                  </a:lnTo>
                  <a:lnTo>
                    <a:pt x="27429" y="25832"/>
                  </a:lnTo>
                  <a:lnTo>
                    <a:pt x="27477" y="25782"/>
                  </a:lnTo>
                  <a:close/>
                  <a:moveTo>
                    <a:pt x="27911" y="25735"/>
                  </a:moveTo>
                  <a:lnTo>
                    <a:pt x="27935" y="25750"/>
                  </a:lnTo>
                  <a:lnTo>
                    <a:pt x="27870" y="25850"/>
                  </a:lnTo>
                  <a:lnTo>
                    <a:pt x="27829" y="25820"/>
                  </a:lnTo>
                  <a:lnTo>
                    <a:pt x="27911" y="25735"/>
                  </a:lnTo>
                  <a:close/>
                  <a:moveTo>
                    <a:pt x="27548" y="25957"/>
                  </a:moveTo>
                  <a:lnTo>
                    <a:pt x="27561" y="25970"/>
                  </a:lnTo>
                  <a:lnTo>
                    <a:pt x="27511" y="26022"/>
                  </a:lnTo>
                  <a:lnTo>
                    <a:pt x="27498" y="26007"/>
                  </a:lnTo>
                  <a:lnTo>
                    <a:pt x="27548" y="25957"/>
                  </a:lnTo>
                  <a:close/>
                  <a:moveTo>
                    <a:pt x="26965" y="25966"/>
                  </a:moveTo>
                  <a:lnTo>
                    <a:pt x="26987" y="25982"/>
                  </a:lnTo>
                  <a:cubicBezTo>
                    <a:pt x="26965" y="26017"/>
                    <a:pt x="26937" y="26045"/>
                    <a:pt x="26914" y="26076"/>
                  </a:cubicBezTo>
                  <a:lnTo>
                    <a:pt x="26879" y="26041"/>
                  </a:lnTo>
                  <a:cubicBezTo>
                    <a:pt x="26906" y="26016"/>
                    <a:pt x="26939" y="25992"/>
                    <a:pt x="26965" y="25966"/>
                  </a:cubicBezTo>
                  <a:close/>
                  <a:moveTo>
                    <a:pt x="27905" y="25913"/>
                  </a:moveTo>
                  <a:lnTo>
                    <a:pt x="27926" y="25933"/>
                  </a:lnTo>
                  <a:lnTo>
                    <a:pt x="27774" y="26089"/>
                  </a:lnTo>
                  <a:lnTo>
                    <a:pt x="27755" y="26069"/>
                  </a:lnTo>
                  <a:lnTo>
                    <a:pt x="27905" y="25913"/>
                  </a:lnTo>
                  <a:close/>
                  <a:moveTo>
                    <a:pt x="26424" y="26063"/>
                  </a:moveTo>
                  <a:lnTo>
                    <a:pt x="26437" y="26078"/>
                  </a:lnTo>
                  <a:lnTo>
                    <a:pt x="26384" y="26122"/>
                  </a:lnTo>
                  <a:lnTo>
                    <a:pt x="26372" y="26107"/>
                  </a:lnTo>
                  <a:lnTo>
                    <a:pt x="26424" y="26063"/>
                  </a:lnTo>
                  <a:close/>
                  <a:moveTo>
                    <a:pt x="26056" y="26148"/>
                  </a:moveTo>
                  <a:lnTo>
                    <a:pt x="26068" y="26164"/>
                  </a:lnTo>
                  <a:lnTo>
                    <a:pt x="26016" y="26207"/>
                  </a:lnTo>
                  <a:lnTo>
                    <a:pt x="26005" y="26192"/>
                  </a:lnTo>
                  <a:lnTo>
                    <a:pt x="26056" y="26148"/>
                  </a:lnTo>
                  <a:close/>
                  <a:moveTo>
                    <a:pt x="27644" y="26179"/>
                  </a:moveTo>
                  <a:lnTo>
                    <a:pt x="27708" y="26248"/>
                  </a:lnTo>
                  <a:lnTo>
                    <a:pt x="27686" y="26276"/>
                  </a:lnTo>
                  <a:lnTo>
                    <a:pt x="27602" y="26225"/>
                  </a:lnTo>
                  <a:lnTo>
                    <a:pt x="27644" y="26179"/>
                  </a:lnTo>
                  <a:close/>
                  <a:moveTo>
                    <a:pt x="26365" y="26238"/>
                  </a:moveTo>
                  <a:lnTo>
                    <a:pt x="26402" y="26282"/>
                  </a:lnTo>
                  <a:lnTo>
                    <a:pt x="26384" y="26297"/>
                  </a:lnTo>
                  <a:lnTo>
                    <a:pt x="26347" y="26253"/>
                  </a:lnTo>
                  <a:lnTo>
                    <a:pt x="26365" y="26238"/>
                  </a:lnTo>
                  <a:close/>
                  <a:moveTo>
                    <a:pt x="27776" y="26301"/>
                  </a:moveTo>
                  <a:lnTo>
                    <a:pt x="27789" y="26314"/>
                  </a:lnTo>
                  <a:lnTo>
                    <a:pt x="27738" y="26367"/>
                  </a:lnTo>
                  <a:lnTo>
                    <a:pt x="27724" y="26353"/>
                  </a:lnTo>
                  <a:lnTo>
                    <a:pt x="27776" y="26301"/>
                  </a:lnTo>
                  <a:close/>
                  <a:moveTo>
                    <a:pt x="25649" y="26317"/>
                  </a:moveTo>
                  <a:lnTo>
                    <a:pt x="25684" y="26363"/>
                  </a:lnTo>
                  <a:lnTo>
                    <a:pt x="25668" y="26376"/>
                  </a:lnTo>
                  <a:lnTo>
                    <a:pt x="25632" y="26332"/>
                  </a:lnTo>
                  <a:lnTo>
                    <a:pt x="25649" y="26317"/>
                  </a:lnTo>
                  <a:close/>
                  <a:moveTo>
                    <a:pt x="25887" y="26367"/>
                  </a:moveTo>
                  <a:lnTo>
                    <a:pt x="25899" y="26382"/>
                  </a:lnTo>
                  <a:lnTo>
                    <a:pt x="25847" y="26426"/>
                  </a:lnTo>
                  <a:lnTo>
                    <a:pt x="25835" y="26412"/>
                  </a:lnTo>
                  <a:lnTo>
                    <a:pt x="25887" y="26367"/>
                  </a:lnTo>
                  <a:close/>
                  <a:moveTo>
                    <a:pt x="25794" y="26495"/>
                  </a:moveTo>
                  <a:lnTo>
                    <a:pt x="25865" y="26587"/>
                  </a:lnTo>
                  <a:lnTo>
                    <a:pt x="25840" y="26609"/>
                  </a:lnTo>
                  <a:lnTo>
                    <a:pt x="25769" y="26518"/>
                  </a:lnTo>
                  <a:lnTo>
                    <a:pt x="25794" y="26495"/>
                  </a:lnTo>
                  <a:close/>
                  <a:moveTo>
                    <a:pt x="27057" y="26582"/>
                  </a:moveTo>
                  <a:lnTo>
                    <a:pt x="27068" y="26597"/>
                  </a:lnTo>
                  <a:lnTo>
                    <a:pt x="27014" y="26643"/>
                  </a:lnTo>
                  <a:lnTo>
                    <a:pt x="27001" y="26628"/>
                  </a:lnTo>
                  <a:lnTo>
                    <a:pt x="27057" y="26582"/>
                  </a:lnTo>
                  <a:close/>
                  <a:moveTo>
                    <a:pt x="26289" y="26681"/>
                  </a:moveTo>
                  <a:lnTo>
                    <a:pt x="26361" y="26771"/>
                  </a:lnTo>
                  <a:lnTo>
                    <a:pt x="26334" y="26793"/>
                  </a:lnTo>
                  <a:lnTo>
                    <a:pt x="26262" y="26703"/>
                  </a:lnTo>
                  <a:lnTo>
                    <a:pt x="26289" y="26681"/>
                  </a:lnTo>
                  <a:close/>
                  <a:moveTo>
                    <a:pt x="26686" y="26721"/>
                  </a:moveTo>
                  <a:lnTo>
                    <a:pt x="26718" y="26756"/>
                  </a:lnTo>
                  <a:lnTo>
                    <a:pt x="26628" y="26832"/>
                  </a:lnTo>
                  <a:lnTo>
                    <a:pt x="26608" y="26813"/>
                  </a:lnTo>
                  <a:lnTo>
                    <a:pt x="26686" y="26721"/>
                  </a:lnTo>
                  <a:close/>
                  <a:moveTo>
                    <a:pt x="26090" y="26773"/>
                  </a:moveTo>
                  <a:lnTo>
                    <a:pt x="26125" y="26819"/>
                  </a:lnTo>
                  <a:lnTo>
                    <a:pt x="26108" y="26834"/>
                  </a:lnTo>
                  <a:lnTo>
                    <a:pt x="26072" y="26790"/>
                  </a:lnTo>
                  <a:lnTo>
                    <a:pt x="26090" y="26773"/>
                  </a:lnTo>
                  <a:close/>
                  <a:moveTo>
                    <a:pt x="26214" y="26821"/>
                  </a:moveTo>
                  <a:lnTo>
                    <a:pt x="26249" y="26865"/>
                  </a:lnTo>
                  <a:lnTo>
                    <a:pt x="26231" y="26881"/>
                  </a:lnTo>
                  <a:lnTo>
                    <a:pt x="26196" y="26835"/>
                  </a:lnTo>
                  <a:lnTo>
                    <a:pt x="26214" y="26821"/>
                  </a:lnTo>
                  <a:close/>
                  <a:moveTo>
                    <a:pt x="26795" y="26856"/>
                  </a:moveTo>
                  <a:lnTo>
                    <a:pt x="26868" y="26944"/>
                  </a:lnTo>
                  <a:lnTo>
                    <a:pt x="26840" y="26968"/>
                  </a:lnTo>
                  <a:lnTo>
                    <a:pt x="26767" y="26879"/>
                  </a:lnTo>
                  <a:lnTo>
                    <a:pt x="26795" y="26856"/>
                  </a:lnTo>
                  <a:close/>
                  <a:moveTo>
                    <a:pt x="26967" y="27037"/>
                  </a:moveTo>
                  <a:lnTo>
                    <a:pt x="26979" y="27052"/>
                  </a:lnTo>
                  <a:lnTo>
                    <a:pt x="26923" y="27099"/>
                  </a:lnTo>
                  <a:lnTo>
                    <a:pt x="26911" y="27084"/>
                  </a:lnTo>
                  <a:lnTo>
                    <a:pt x="26967" y="27037"/>
                  </a:lnTo>
                  <a:close/>
                  <a:moveTo>
                    <a:pt x="26618" y="27181"/>
                  </a:moveTo>
                  <a:lnTo>
                    <a:pt x="26630" y="27197"/>
                  </a:lnTo>
                  <a:lnTo>
                    <a:pt x="26574" y="27244"/>
                  </a:lnTo>
                  <a:lnTo>
                    <a:pt x="26574" y="27243"/>
                  </a:lnTo>
                  <a:lnTo>
                    <a:pt x="26562" y="27228"/>
                  </a:lnTo>
                  <a:lnTo>
                    <a:pt x="26618" y="27181"/>
                  </a:lnTo>
                  <a:close/>
                  <a:moveTo>
                    <a:pt x="24664" y="27193"/>
                  </a:moveTo>
                  <a:lnTo>
                    <a:pt x="24675" y="27209"/>
                  </a:lnTo>
                  <a:lnTo>
                    <a:pt x="24620" y="27247"/>
                  </a:lnTo>
                  <a:lnTo>
                    <a:pt x="24610" y="27231"/>
                  </a:lnTo>
                  <a:lnTo>
                    <a:pt x="24664" y="27193"/>
                  </a:lnTo>
                  <a:close/>
                  <a:moveTo>
                    <a:pt x="25902" y="27219"/>
                  </a:moveTo>
                  <a:lnTo>
                    <a:pt x="25935" y="27265"/>
                  </a:lnTo>
                  <a:lnTo>
                    <a:pt x="25916" y="27280"/>
                  </a:lnTo>
                  <a:lnTo>
                    <a:pt x="25882" y="27233"/>
                  </a:lnTo>
                  <a:lnTo>
                    <a:pt x="25902" y="27219"/>
                  </a:lnTo>
                  <a:close/>
                  <a:moveTo>
                    <a:pt x="26877" y="27313"/>
                  </a:moveTo>
                  <a:lnTo>
                    <a:pt x="26914" y="27359"/>
                  </a:lnTo>
                  <a:lnTo>
                    <a:pt x="26895" y="27375"/>
                  </a:lnTo>
                  <a:lnTo>
                    <a:pt x="26859" y="27330"/>
                  </a:lnTo>
                  <a:lnTo>
                    <a:pt x="26877" y="27313"/>
                  </a:lnTo>
                  <a:close/>
                  <a:moveTo>
                    <a:pt x="26003" y="27358"/>
                  </a:moveTo>
                  <a:lnTo>
                    <a:pt x="26038" y="27405"/>
                  </a:lnTo>
                  <a:lnTo>
                    <a:pt x="26018" y="27418"/>
                  </a:lnTo>
                  <a:lnTo>
                    <a:pt x="25984" y="27372"/>
                  </a:lnTo>
                  <a:lnTo>
                    <a:pt x="26003" y="27358"/>
                  </a:lnTo>
                  <a:close/>
                  <a:moveTo>
                    <a:pt x="6652" y="27165"/>
                  </a:moveTo>
                  <a:cubicBezTo>
                    <a:pt x="6765" y="27256"/>
                    <a:pt x="6818" y="27299"/>
                    <a:pt x="6864" y="27336"/>
                  </a:cubicBezTo>
                  <a:cubicBezTo>
                    <a:pt x="6826" y="27381"/>
                    <a:pt x="6798" y="27415"/>
                    <a:pt x="6724" y="27502"/>
                  </a:cubicBezTo>
                  <a:cubicBezTo>
                    <a:pt x="6749" y="27397"/>
                    <a:pt x="6770" y="27362"/>
                    <a:pt x="6762" y="27325"/>
                  </a:cubicBezTo>
                  <a:cubicBezTo>
                    <a:pt x="6756" y="27293"/>
                    <a:pt x="6720" y="27259"/>
                    <a:pt x="6652" y="27165"/>
                  </a:cubicBezTo>
                  <a:close/>
                  <a:moveTo>
                    <a:pt x="25397" y="27508"/>
                  </a:moveTo>
                  <a:lnTo>
                    <a:pt x="25463" y="27519"/>
                  </a:lnTo>
                  <a:lnTo>
                    <a:pt x="25459" y="27536"/>
                  </a:lnTo>
                  <a:cubicBezTo>
                    <a:pt x="25481" y="27520"/>
                    <a:pt x="25502" y="27519"/>
                    <a:pt x="25522" y="27519"/>
                  </a:cubicBezTo>
                  <a:cubicBezTo>
                    <a:pt x="25526" y="27519"/>
                    <a:pt x="25529" y="27519"/>
                    <a:pt x="25532" y="27519"/>
                  </a:cubicBezTo>
                  <a:lnTo>
                    <a:pt x="25524" y="27547"/>
                  </a:lnTo>
                  <a:lnTo>
                    <a:pt x="25457" y="27536"/>
                  </a:lnTo>
                  <a:lnTo>
                    <a:pt x="25462" y="27519"/>
                  </a:lnTo>
                  <a:lnTo>
                    <a:pt x="25462" y="27519"/>
                  </a:lnTo>
                  <a:cubicBezTo>
                    <a:pt x="25435" y="27536"/>
                    <a:pt x="25412" y="27536"/>
                    <a:pt x="25390" y="27536"/>
                  </a:cubicBezTo>
                  <a:lnTo>
                    <a:pt x="25397" y="27508"/>
                  </a:lnTo>
                  <a:close/>
                  <a:moveTo>
                    <a:pt x="26386" y="27316"/>
                  </a:moveTo>
                  <a:cubicBezTo>
                    <a:pt x="26517" y="27377"/>
                    <a:pt x="26631" y="27428"/>
                    <a:pt x="26756" y="27484"/>
                  </a:cubicBezTo>
                  <a:cubicBezTo>
                    <a:pt x="26718" y="27516"/>
                    <a:pt x="26693" y="27539"/>
                    <a:pt x="26665" y="27562"/>
                  </a:cubicBezTo>
                  <a:cubicBezTo>
                    <a:pt x="26620" y="27530"/>
                    <a:pt x="26581" y="27487"/>
                    <a:pt x="26530" y="27469"/>
                  </a:cubicBezTo>
                  <a:cubicBezTo>
                    <a:pt x="26505" y="27462"/>
                    <a:pt x="26478" y="27460"/>
                    <a:pt x="26449" y="27460"/>
                  </a:cubicBezTo>
                  <a:cubicBezTo>
                    <a:pt x="26425" y="27460"/>
                    <a:pt x="26400" y="27461"/>
                    <a:pt x="26374" y="27461"/>
                  </a:cubicBezTo>
                  <a:cubicBezTo>
                    <a:pt x="26365" y="27461"/>
                    <a:pt x="26355" y="27461"/>
                    <a:pt x="26346" y="27461"/>
                  </a:cubicBezTo>
                  <a:cubicBezTo>
                    <a:pt x="26359" y="27409"/>
                    <a:pt x="26367" y="27381"/>
                    <a:pt x="26386" y="27316"/>
                  </a:cubicBezTo>
                  <a:close/>
                  <a:moveTo>
                    <a:pt x="26446" y="27553"/>
                  </a:moveTo>
                  <a:lnTo>
                    <a:pt x="26458" y="27569"/>
                  </a:lnTo>
                  <a:lnTo>
                    <a:pt x="26402" y="27615"/>
                  </a:lnTo>
                  <a:lnTo>
                    <a:pt x="26392" y="27600"/>
                  </a:lnTo>
                  <a:lnTo>
                    <a:pt x="26446" y="27553"/>
                  </a:lnTo>
                  <a:close/>
                  <a:moveTo>
                    <a:pt x="24424" y="27746"/>
                  </a:moveTo>
                  <a:lnTo>
                    <a:pt x="24495" y="27817"/>
                  </a:lnTo>
                  <a:lnTo>
                    <a:pt x="24445" y="27847"/>
                  </a:lnTo>
                  <a:lnTo>
                    <a:pt x="24397" y="27765"/>
                  </a:lnTo>
                  <a:lnTo>
                    <a:pt x="24424" y="27746"/>
                  </a:lnTo>
                  <a:close/>
                  <a:moveTo>
                    <a:pt x="25575" y="27868"/>
                  </a:moveTo>
                  <a:lnTo>
                    <a:pt x="25607" y="27917"/>
                  </a:lnTo>
                  <a:lnTo>
                    <a:pt x="25588" y="27930"/>
                  </a:lnTo>
                  <a:lnTo>
                    <a:pt x="25556" y="27881"/>
                  </a:lnTo>
                  <a:lnTo>
                    <a:pt x="25575" y="27868"/>
                  </a:lnTo>
                  <a:close/>
                  <a:moveTo>
                    <a:pt x="26040" y="28034"/>
                  </a:moveTo>
                  <a:lnTo>
                    <a:pt x="26074" y="28081"/>
                  </a:lnTo>
                  <a:lnTo>
                    <a:pt x="26053" y="28096"/>
                  </a:lnTo>
                  <a:lnTo>
                    <a:pt x="26021" y="28049"/>
                  </a:lnTo>
                  <a:lnTo>
                    <a:pt x="26040" y="28034"/>
                  </a:lnTo>
                  <a:close/>
                  <a:moveTo>
                    <a:pt x="24867" y="28080"/>
                  </a:moveTo>
                  <a:lnTo>
                    <a:pt x="24898" y="28130"/>
                  </a:lnTo>
                  <a:lnTo>
                    <a:pt x="24878" y="28143"/>
                  </a:lnTo>
                  <a:lnTo>
                    <a:pt x="24848" y="28093"/>
                  </a:lnTo>
                  <a:lnTo>
                    <a:pt x="24867" y="28080"/>
                  </a:lnTo>
                  <a:close/>
                  <a:moveTo>
                    <a:pt x="25476" y="28043"/>
                  </a:moveTo>
                  <a:cubicBezTo>
                    <a:pt x="25480" y="28100"/>
                    <a:pt x="25483" y="28142"/>
                    <a:pt x="25484" y="28174"/>
                  </a:cubicBezTo>
                  <a:lnTo>
                    <a:pt x="25484" y="28174"/>
                  </a:lnTo>
                  <a:cubicBezTo>
                    <a:pt x="25469" y="28164"/>
                    <a:pt x="25455" y="28154"/>
                    <a:pt x="25444" y="28142"/>
                  </a:cubicBezTo>
                  <a:cubicBezTo>
                    <a:pt x="25437" y="28136"/>
                    <a:pt x="25453" y="28111"/>
                    <a:pt x="25476" y="28043"/>
                  </a:cubicBezTo>
                  <a:close/>
                  <a:moveTo>
                    <a:pt x="25500" y="28154"/>
                  </a:moveTo>
                  <a:cubicBezTo>
                    <a:pt x="25504" y="28154"/>
                    <a:pt x="25509" y="28173"/>
                    <a:pt x="25513" y="28192"/>
                  </a:cubicBezTo>
                  <a:lnTo>
                    <a:pt x="25513" y="28193"/>
                  </a:lnTo>
                  <a:cubicBezTo>
                    <a:pt x="25507" y="28189"/>
                    <a:pt x="25501" y="28185"/>
                    <a:pt x="25495" y="28181"/>
                  </a:cubicBezTo>
                  <a:lnTo>
                    <a:pt x="25495" y="28181"/>
                  </a:lnTo>
                  <a:cubicBezTo>
                    <a:pt x="25496" y="28161"/>
                    <a:pt x="25498" y="28154"/>
                    <a:pt x="25500" y="28154"/>
                  </a:cubicBezTo>
                  <a:close/>
                  <a:moveTo>
                    <a:pt x="24182" y="28140"/>
                  </a:moveTo>
                  <a:lnTo>
                    <a:pt x="24238" y="28240"/>
                  </a:lnTo>
                  <a:lnTo>
                    <a:pt x="24207" y="28258"/>
                  </a:lnTo>
                  <a:lnTo>
                    <a:pt x="24151" y="28156"/>
                  </a:lnTo>
                  <a:lnTo>
                    <a:pt x="24151" y="28156"/>
                  </a:lnTo>
                  <a:lnTo>
                    <a:pt x="24152" y="28158"/>
                  </a:lnTo>
                  <a:lnTo>
                    <a:pt x="24182" y="28140"/>
                  </a:lnTo>
                  <a:close/>
                  <a:moveTo>
                    <a:pt x="25476" y="28211"/>
                  </a:moveTo>
                  <a:lnTo>
                    <a:pt x="25484" y="28212"/>
                  </a:lnTo>
                  <a:lnTo>
                    <a:pt x="25484" y="28212"/>
                  </a:lnTo>
                  <a:cubicBezTo>
                    <a:pt x="25485" y="28255"/>
                    <a:pt x="25481" y="28268"/>
                    <a:pt x="25478" y="28280"/>
                  </a:cubicBezTo>
                  <a:lnTo>
                    <a:pt x="25450" y="28279"/>
                  </a:lnTo>
                  <a:lnTo>
                    <a:pt x="25476" y="28211"/>
                  </a:lnTo>
                  <a:close/>
                  <a:moveTo>
                    <a:pt x="25225" y="28246"/>
                  </a:moveTo>
                  <a:cubicBezTo>
                    <a:pt x="25250" y="28271"/>
                    <a:pt x="25273" y="28293"/>
                    <a:pt x="25347" y="28361"/>
                  </a:cubicBezTo>
                  <a:cubicBezTo>
                    <a:pt x="25235" y="28352"/>
                    <a:pt x="25188" y="28349"/>
                    <a:pt x="25120" y="28345"/>
                  </a:cubicBezTo>
                  <a:cubicBezTo>
                    <a:pt x="25166" y="28302"/>
                    <a:pt x="25190" y="28280"/>
                    <a:pt x="25225" y="28246"/>
                  </a:cubicBezTo>
                  <a:close/>
                  <a:moveTo>
                    <a:pt x="9569" y="28333"/>
                  </a:moveTo>
                  <a:lnTo>
                    <a:pt x="9628" y="28364"/>
                  </a:lnTo>
                  <a:lnTo>
                    <a:pt x="9619" y="28380"/>
                  </a:lnTo>
                  <a:lnTo>
                    <a:pt x="9561" y="28349"/>
                  </a:lnTo>
                  <a:lnTo>
                    <a:pt x="9569" y="28333"/>
                  </a:lnTo>
                  <a:close/>
                  <a:moveTo>
                    <a:pt x="22532" y="28333"/>
                  </a:moveTo>
                  <a:lnTo>
                    <a:pt x="22556" y="28386"/>
                  </a:lnTo>
                  <a:lnTo>
                    <a:pt x="22535" y="28395"/>
                  </a:lnTo>
                  <a:lnTo>
                    <a:pt x="22512" y="28342"/>
                  </a:lnTo>
                  <a:lnTo>
                    <a:pt x="22532" y="28333"/>
                  </a:lnTo>
                  <a:close/>
                  <a:moveTo>
                    <a:pt x="25712" y="28429"/>
                  </a:moveTo>
                  <a:lnTo>
                    <a:pt x="25722" y="28445"/>
                  </a:lnTo>
                  <a:lnTo>
                    <a:pt x="25660" y="28487"/>
                  </a:lnTo>
                  <a:lnTo>
                    <a:pt x="25650" y="28471"/>
                  </a:lnTo>
                  <a:lnTo>
                    <a:pt x="25712" y="28429"/>
                  </a:lnTo>
                  <a:close/>
                  <a:moveTo>
                    <a:pt x="7966" y="28486"/>
                  </a:moveTo>
                  <a:lnTo>
                    <a:pt x="7986" y="28499"/>
                  </a:lnTo>
                  <a:lnTo>
                    <a:pt x="7954" y="28546"/>
                  </a:lnTo>
                  <a:lnTo>
                    <a:pt x="7953" y="28546"/>
                  </a:lnTo>
                  <a:lnTo>
                    <a:pt x="7933" y="28535"/>
                  </a:lnTo>
                  <a:lnTo>
                    <a:pt x="7966" y="28486"/>
                  </a:lnTo>
                  <a:close/>
                  <a:moveTo>
                    <a:pt x="21934" y="28554"/>
                  </a:moveTo>
                  <a:lnTo>
                    <a:pt x="21940" y="28571"/>
                  </a:lnTo>
                  <a:lnTo>
                    <a:pt x="21879" y="28599"/>
                  </a:lnTo>
                  <a:lnTo>
                    <a:pt x="21872" y="28580"/>
                  </a:lnTo>
                  <a:lnTo>
                    <a:pt x="21934" y="28554"/>
                  </a:lnTo>
                  <a:close/>
                  <a:moveTo>
                    <a:pt x="22625" y="28543"/>
                  </a:moveTo>
                  <a:lnTo>
                    <a:pt x="22647" y="28596"/>
                  </a:lnTo>
                  <a:lnTo>
                    <a:pt x="22627" y="28605"/>
                  </a:lnTo>
                  <a:lnTo>
                    <a:pt x="22603" y="28552"/>
                  </a:lnTo>
                  <a:lnTo>
                    <a:pt x="22625" y="28543"/>
                  </a:lnTo>
                  <a:close/>
                  <a:moveTo>
                    <a:pt x="24948" y="28505"/>
                  </a:moveTo>
                  <a:cubicBezTo>
                    <a:pt x="24974" y="28505"/>
                    <a:pt x="25000" y="28528"/>
                    <a:pt x="25028" y="28580"/>
                  </a:cubicBezTo>
                  <a:cubicBezTo>
                    <a:pt x="24979" y="28608"/>
                    <a:pt x="24951" y="28624"/>
                    <a:pt x="24916" y="28645"/>
                  </a:cubicBezTo>
                  <a:cubicBezTo>
                    <a:pt x="24894" y="28623"/>
                    <a:pt x="24876" y="28604"/>
                    <a:pt x="24854" y="28582"/>
                  </a:cubicBezTo>
                  <a:cubicBezTo>
                    <a:pt x="24887" y="28535"/>
                    <a:pt x="24917" y="28505"/>
                    <a:pt x="24948" y="28505"/>
                  </a:cubicBezTo>
                  <a:close/>
                  <a:moveTo>
                    <a:pt x="9166" y="28633"/>
                  </a:moveTo>
                  <a:lnTo>
                    <a:pt x="9287" y="28698"/>
                  </a:lnTo>
                  <a:lnTo>
                    <a:pt x="9272" y="28723"/>
                  </a:lnTo>
                  <a:lnTo>
                    <a:pt x="9152" y="28658"/>
                  </a:lnTo>
                  <a:lnTo>
                    <a:pt x="9166" y="28633"/>
                  </a:lnTo>
                  <a:close/>
                  <a:moveTo>
                    <a:pt x="24572" y="28718"/>
                  </a:moveTo>
                  <a:lnTo>
                    <a:pt x="24601" y="28723"/>
                  </a:lnTo>
                  <a:lnTo>
                    <a:pt x="24568" y="28785"/>
                  </a:lnTo>
                  <a:lnTo>
                    <a:pt x="24568" y="28785"/>
                  </a:lnTo>
                  <a:cubicBezTo>
                    <a:pt x="24557" y="28762"/>
                    <a:pt x="24564" y="28740"/>
                    <a:pt x="24572" y="28718"/>
                  </a:cubicBezTo>
                  <a:close/>
                  <a:moveTo>
                    <a:pt x="24551" y="28783"/>
                  </a:moveTo>
                  <a:lnTo>
                    <a:pt x="24568" y="28786"/>
                  </a:lnTo>
                  <a:lnTo>
                    <a:pt x="24568" y="28786"/>
                  </a:lnTo>
                  <a:lnTo>
                    <a:pt x="24567" y="28788"/>
                  </a:lnTo>
                  <a:lnTo>
                    <a:pt x="24550" y="28785"/>
                  </a:lnTo>
                  <a:lnTo>
                    <a:pt x="24550" y="28785"/>
                  </a:lnTo>
                  <a:lnTo>
                    <a:pt x="24551" y="28783"/>
                  </a:lnTo>
                  <a:close/>
                  <a:moveTo>
                    <a:pt x="24972" y="28773"/>
                  </a:moveTo>
                  <a:lnTo>
                    <a:pt x="24981" y="28789"/>
                  </a:lnTo>
                  <a:lnTo>
                    <a:pt x="24917" y="28826"/>
                  </a:lnTo>
                  <a:lnTo>
                    <a:pt x="24907" y="28808"/>
                  </a:lnTo>
                  <a:lnTo>
                    <a:pt x="24972" y="28773"/>
                  </a:lnTo>
                  <a:close/>
                  <a:moveTo>
                    <a:pt x="24550" y="28785"/>
                  </a:moveTo>
                  <a:lnTo>
                    <a:pt x="24550" y="28785"/>
                  </a:lnTo>
                  <a:cubicBezTo>
                    <a:pt x="24561" y="28809"/>
                    <a:pt x="24554" y="28831"/>
                    <a:pt x="24547" y="28852"/>
                  </a:cubicBezTo>
                  <a:lnTo>
                    <a:pt x="24519" y="28848"/>
                  </a:lnTo>
                  <a:lnTo>
                    <a:pt x="24550" y="28785"/>
                  </a:lnTo>
                  <a:close/>
                  <a:moveTo>
                    <a:pt x="24130" y="28776"/>
                  </a:moveTo>
                  <a:lnTo>
                    <a:pt x="24174" y="28860"/>
                  </a:lnTo>
                  <a:lnTo>
                    <a:pt x="24146" y="28880"/>
                  </a:lnTo>
                  <a:lnTo>
                    <a:pt x="24079" y="28808"/>
                  </a:lnTo>
                  <a:lnTo>
                    <a:pt x="24130" y="28776"/>
                  </a:lnTo>
                  <a:close/>
                  <a:moveTo>
                    <a:pt x="22346" y="28876"/>
                  </a:moveTo>
                  <a:lnTo>
                    <a:pt x="22353" y="28894"/>
                  </a:lnTo>
                  <a:lnTo>
                    <a:pt x="22290" y="28921"/>
                  </a:lnTo>
                  <a:lnTo>
                    <a:pt x="22284" y="28904"/>
                  </a:lnTo>
                  <a:lnTo>
                    <a:pt x="22346" y="28876"/>
                  </a:lnTo>
                  <a:close/>
                  <a:moveTo>
                    <a:pt x="23840" y="28860"/>
                  </a:moveTo>
                  <a:lnTo>
                    <a:pt x="23865" y="28911"/>
                  </a:lnTo>
                  <a:lnTo>
                    <a:pt x="23845" y="28923"/>
                  </a:lnTo>
                  <a:lnTo>
                    <a:pt x="23820" y="28871"/>
                  </a:lnTo>
                  <a:lnTo>
                    <a:pt x="23840" y="28860"/>
                  </a:lnTo>
                  <a:close/>
                  <a:moveTo>
                    <a:pt x="21319" y="28870"/>
                  </a:moveTo>
                  <a:lnTo>
                    <a:pt x="21336" y="28924"/>
                  </a:lnTo>
                  <a:lnTo>
                    <a:pt x="21314" y="28930"/>
                  </a:lnTo>
                  <a:lnTo>
                    <a:pt x="21297" y="28876"/>
                  </a:lnTo>
                  <a:lnTo>
                    <a:pt x="21319" y="28870"/>
                  </a:lnTo>
                  <a:close/>
                  <a:moveTo>
                    <a:pt x="24411" y="28829"/>
                  </a:moveTo>
                  <a:cubicBezTo>
                    <a:pt x="24422" y="28848"/>
                    <a:pt x="24433" y="28870"/>
                    <a:pt x="24451" y="28901"/>
                  </a:cubicBezTo>
                  <a:lnTo>
                    <a:pt x="24451" y="28902"/>
                  </a:lnTo>
                  <a:cubicBezTo>
                    <a:pt x="24411" y="28924"/>
                    <a:pt x="24376" y="28944"/>
                    <a:pt x="24341" y="28963"/>
                  </a:cubicBezTo>
                  <a:lnTo>
                    <a:pt x="24307" y="28952"/>
                  </a:lnTo>
                  <a:cubicBezTo>
                    <a:pt x="24341" y="28911"/>
                    <a:pt x="24376" y="28870"/>
                    <a:pt x="24411" y="28829"/>
                  </a:cubicBezTo>
                  <a:close/>
                  <a:moveTo>
                    <a:pt x="9112" y="29002"/>
                  </a:moveTo>
                  <a:lnTo>
                    <a:pt x="9174" y="29035"/>
                  </a:lnTo>
                  <a:lnTo>
                    <a:pt x="9165" y="29052"/>
                  </a:lnTo>
                  <a:lnTo>
                    <a:pt x="9103" y="29019"/>
                  </a:lnTo>
                  <a:lnTo>
                    <a:pt x="9112" y="29002"/>
                  </a:lnTo>
                  <a:close/>
                  <a:moveTo>
                    <a:pt x="21957" y="29014"/>
                  </a:moveTo>
                  <a:cubicBezTo>
                    <a:pt x="21975" y="29064"/>
                    <a:pt x="21984" y="29088"/>
                    <a:pt x="21990" y="29102"/>
                  </a:cubicBezTo>
                  <a:cubicBezTo>
                    <a:pt x="21948" y="29095"/>
                    <a:pt x="21900" y="29086"/>
                    <a:pt x="21838" y="29075"/>
                  </a:cubicBezTo>
                  <a:cubicBezTo>
                    <a:pt x="21876" y="29055"/>
                    <a:pt x="21904" y="29042"/>
                    <a:pt x="21957" y="29014"/>
                  </a:cubicBezTo>
                  <a:close/>
                  <a:moveTo>
                    <a:pt x="23771" y="29029"/>
                  </a:moveTo>
                  <a:lnTo>
                    <a:pt x="23799" y="29070"/>
                  </a:lnTo>
                  <a:lnTo>
                    <a:pt x="23695" y="29127"/>
                  </a:lnTo>
                  <a:lnTo>
                    <a:pt x="23679" y="29105"/>
                  </a:lnTo>
                  <a:lnTo>
                    <a:pt x="23771" y="29029"/>
                  </a:lnTo>
                  <a:close/>
                  <a:moveTo>
                    <a:pt x="21647" y="29145"/>
                  </a:moveTo>
                  <a:lnTo>
                    <a:pt x="21653" y="29163"/>
                  </a:lnTo>
                  <a:lnTo>
                    <a:pt x="21588" y="29185"/>
                  </a:lnTo>
                  <a:lnTo>
                    <a:pt x="21582" y="29166"/>
                  </a:lnTo>
                  <a:lnTo>
                    <a:pt x="21647" y="29145"/>
                  </a:lnTo>
                  <a:close/>
                  <a:moveTo>
                    <a:pt x="8482" y="28960"/>
                  </a:moveTo>
                  <a:lnTo>
                    <a:pt x="8482" y="28960"/>
                  </a:lnTo>
                  <a:cubicBezTo>
                    <a:pt x="8544" y="28999"/>
                    <a:pt x="8581" y="29029"/>
                    <a:pt x="8631" y="29054"/>
                  </a:cubicBezTo>
                  <a:cubicBezTo>
                    <a:pt x="8632" y="29108"/>
                    <a:pt x="8635" y="29169"/>
                    <a:pt x="8637" y="29229"/>
                  </a:cubicBezTo>
                  <a:cubicBezTo>
                    <a:pt x="8604" y="29233"/>
                    <a:pt x="8570" y="29239"/>
                    <a:pt x="8534" y="29245"/>
                  </a:cubicBezTo>
                  <a:cubicBezTo>
                    <a:pt x="8522" y="29235"/>
                    <a:pt x="8500" y="29225"/>
                    <a:pt x="8500" y="29211"/>
                  </a:cubicBezTo>
                  <a:cubicBezTo>
                    <a:pt x="8491" y="29135"/>
                    <a:pt x="8488" y="29058"/>
                    <a:pt x="8482" y="28960"/>
                  </a:cubicBezTo>
                  <a:close/>
                  <a:moveTo>
                    <a:pt x="21160" y="29179"/>
                  </a:moveTo>
                  <a:lnTo>
                    <a:pt x="21167" y="29207"/>
                  </a:lnTo>
                  <a:lnTo>
                    <a:pt x="21039" y="29248"/>
                  </a:lnTo>
                  <a:lnTo>
                    <a:pt x="21030" y="29220"/>
                  </a:lnTo>
                  <a:lnTo>
                    <a:pt x="21160" y="29179"/>
                  </a:lnTo>
                  <a:close/>
                  <a:moveTo>
                    <a:pt x="12432" y="29207"/>
                  </a:moveTo>
                  <a:lnTo>
                    <a:pt x="12559" y="29244"/>
                  </a:lnTo>
                  <a:lnTo>
                    <a:pt x="12550" y="29272"/>
                  </a:lnTo>
                  <a:lnTo>
                    <a:pt x="12424" y="29235"/>
                  </a:lnTo>
                  <a:lnTo>
                    <a:pt x="12432" y="29207"/>
                  </a:lnTo>
                  <a:close/>
                  <a:moveTo>
                    <a:pt x="23898" y="29247"/>
                  </a:moveTo>
                  <a:lnTo>
                    <a:pt x="23905" y="29263"/>
                  </a:lnTo>
                  <a:lnTo>
                    <a:pt x="23842" y="29300"/>
                  </a:lnTo>
                  <a:lnTo>
                    <a:pt x="23833" y="29282"/>
                  </a:lnTo>
                  <a:lnTo>
                    <a:pt x="23898" y="29247"/>
                  </a:lnTo>
                  <a:close/>
                  <a:moveTo>
                    <a:pt x="12771" y="29294"/>
                  </a:moveTo>
                  <a:lnTo>
                    <a:pt x="12793" y="29300"/>
                  </a:lnTo>
                  <a:lnTo>
                    <a:pt x="12777" y="29356"/>
                  </a:lnTo>
                  <a:lnTo>
                    <a:pt x="12756" y="29348"/>
                  </a:lnTo>
                  <a:lnTo>
                    <a:pt x="12771" y="29294"/>
                  </a:lnTo>
                  <a:close/>
                  <a:moveTo>
                    <a:pt x="21038" y="29325"/>
                  </a:moveTo>
                  <a:lnTo>
                    <a:pt x="21054" y="29381"/>
                  </a:lnTo>
                  <a:lnTo>
                    <a:pt x="21032" y="29386"/>
                  </a:lnTo>
                  <a:lnTo>
                    <a:pt x="21016" y="29332"/>
                  </a:lnTo>
                  <a:lnTo>
                    <a:pt x="21038" y="29325"/>
                  </a:lnTo>
                  <a:close/>
                  <a:moveTo>
                    <a:pt x="21183" y="29338"/>
                  </a:moveTo>
                  <a:lnTo>
                    <a:pt x="21200" y="29392"/>
                  </a:lnTo>
                  <a:lnTo>
                    <a:pt x="21177" y="29400"/>
                  </a:lnTo>
                  <a:lnTo>
                    <a:pt x="21161" y="29345"/>
                  </a:lnTo>
                  <a:lnTo>
                    <a:pt x="21183" y="29338"/>
                  </a:lnTo>
                  <a:close/>
                  <a:moveTo>
                    <a:pt x="22443" y="29378"/>
                  </a:moveTo>
                  <a:lnTo>
                    <a:pt x="22463" y="29432"/>
                  </a:lnTo>
                  <a:lnTo>
                    <a:pt x="22465" y="29432"/>
                  </a:lnTo>
                  <a:lnTo>
                    <a:pt x="22443" y="29441"/>
                  </a:lnTo>
                  <a:lnTo>
                    <a:pt x="22422" y="29388"/>
                  </a:lnTo>
                  <a:lnTo>
                    <a:pt x="22443" y="29378"/>
                  </a:lnTo>
                  <a:close/>
                  <a:moveTo>
                    <a:pt x="9012" y="29385"/>
                  </a:moveTo>
                  <a:lnTo>
                    <a:pt x="9032" y="29450"/>
                  </a:lnTo>
                  <a:cubicBezTo>
                    <a:pt x="9027" y="29450"/>
                    <a:pt x="9021" y="29451"/>
                    <a:pt x="9019" y="29451"/>
                  </a:cubicBezTo>
                  <a:cubicBezTo>
                    <a:pt x="9003" y="29432"/>
                    <a:pt x="8993" y="29411"/>
                    <a:pt x="8982" y="29389"/>
                  </a:cubicBezTo>
                  <a:lnTo>
                    <a:pt x="9012" y="29385"/>
                  </a:lnTo>
                  <a:close/>
                  <a:moveTo>
                    <a:pt x="22956" y="29375"/>
                  </a:moveTo>
                  <a:lnTo>
                    <a:pt x="22956" y="29375"/>
                  </a:lnTo>
                  <a:cubicBezTo>
                    <a:pt x="22908" y="29425"/>
                    <a:pt x="22871" y="29461"/>
                    <a:pt x="22836" y="29498"/>
                  </a:cubicBezTo>
                  <a:cubicBezTo>
                    <a:pt x="22803" y="29451"/>
                    <a:pt x="22741" y="29397"/>
                    <a:pt x="22956" y="29375"/>
                  </a:cubicBezTo>
                  <a:close/>
                  <a:moveTo>
                    <a:pt x="21881" y="29472"/>
                  </a:moveTo>
                  <a:lnTo>
                    <a:pt x="21900" y="29526"/>
                  </a:lnTo>
                  <a:lnTo>
                    <a:pt x="21876" y="29534"/>
                  </a:lnTo>
                  <a:lnTo>
                    <a:pt x="21859" y="29479"/>
                  </a:lnTo>
                  <a:lnTo>
                    <a:pt x="21881" y="29472"/>
                  </a:lnTo>
                  <a:close/>
                  <a:moveTo>
                    <a:pt x="20414" y="29531"/>
                  </a:moveTo>
                  <a:lnTo>
                    <a:pt x="20418" y="29548"/>
                  </a:lnTo>
                  <a:lnTo>
                    <a:pt x="20352" y="29563"/>
                  </a:lnTo>
                  <a:lnTo>
                    <a:pt x="20348" y="29545"/>
                  </a:lnTo>
                  <a:lnTo>
                    <a:pt x="20414" y="29531"/>
                  </a:lnTo>
                  <a:close/>
                  <a:moveTo>
                    <a:pt x="13668" y="29507"/>
                  </a:moveTo>
                  <a:lnTo>
                    <a:pt x="13689" y="29511"/>
                  </a:lnTo>
                  <a:lnTo>
                    <a:pt x="13677" y="29567"/>
                  </a:lnTo>
                  <a:lnTo>
                    <a:pt x="13655" y="29563"/>
                  </a:lnTo>
                  <a:lnTo>
                    <a:pt x="13668" y="29507"/>
                  </a:lnTo>
                  <a:close/>
                  <a:moveTo>
                    <a:pt x="20707" y="29575"/>
                  </a:moveTo>
                  <a:lnTo>
                    <a:pt x="20711" y="29592"/>
                  </a:lnTo>
                  <a:lnTo>
                    <a:pt x="20646" y="29614"/>
                  </a:lnTo>
                  <a:lnTo>
                    <a:pt x="20642" y="29595"/>
                  </a:lnTo>
                  <a:lnTo>
                    <a:pt x="20707" y="29575"/>
                  </a:lnTo>
                  <a:close/>
                  <a:moveTo>
                    <a:pt x="23483" y="29569"/>
                  </a:moveTo>
                  <a:lnTo>
                    <a:pt x="23490" y="29585"/>
                  </a:lnTo>
                  <a:lnTo>
                    <a:pt x="23424" y="29616"/>
                  </a:lnTo>
                  <a:lnTo>
                    <a:pt x="23417" y="29598"/>
                  </a:lnTo>
                  <a:lnTo>
                    <a:pt x="23483" y="29569"/>
                  </a:lnTo>
                  <a:close/>
                  <a:moveTo>
                    <a:pt x="22138" y="29567"/>
                  </a:moveTo>
                  <a:lnTo>
                    <a:pt x="22157" y="29622"/>
                  </a:lnTo>
                  <a:lnTo>
                    <a:pt x="22135" y="29629"/>
                  </a:lnTo>
                  <a:lnTo>
                    <a:pt x="22116" y="29575"/>
                  </a:lnTo>
                  <a:lnTo>
                    <a:pt x="22138" y="29567"/>
                  </a:lnTo>
                  <a:close/>
                  <a:moveTo>
                    <a:pt x="19378" y="29572"/>
                  </a:moveTo>
                  <a:lnTo>
                    <a:pt x="19388" y="29600"/>
                  </a:lnTo>
                  <a:lnTo>
                    <a:pt x="19283" y="29644"/>
                  </a:lnTo>
                  <a:lnTo>
                    <a:pt x="19271" y="29597"/>
                  </a:lnTo>
                  <a:lnTo>
                    <a:pt x="19378" y="29572"/>
                  </a:lnTo>
                  <a:close/>
                  <a:moveTo>
                    <a:pt x="9758" y="29600"/>
                  </a:moveTo>
                  <a:lnTo>
                    <a:pt x="9821" y="29632"/>
                  </a:lnTo>
                  <a:lnTo>
                    <a:pt x="9812" y="29650"/>
                  </a:lnTo>
                  <a:lnTo>
                    <a:pt x="9749" y="29616"/>
                  </a:lnTo>
                  <a:lnTo>
                    <a:pt x="9758" y="29600"/>
                  </a:lnTo>
                  <a:close/>
                  <a:moveTo>
                    <a:pt x="13785" y="29597"/>
                  </a:moveTo>
                  <a:cubicBezTo>
                    <a:pt x="13836" y="29631"/>
                    <a:pt x="13888" y="29664"/>
                    <a:pt x="13971" y="29720"/>
                  </a:cubicBezTo>
                  <a:cubicBezTo>
                    <a:pt x="13873" y="29713"/>
                    <a:pt x="13808" y="29707"/>
                    <a:pt x="13740" y="29703"/>
                  </a:cubicBezTo>
                  <a:cubicBezTo>
                    <a:pt x="13729" y="29714"/>
                    <a:pt x="13711" y="29728"/>
                    <a:pt x="13692" y="29739"/>
                  </a:cubicBezTo>
                  <a:lnTo>
                    <a:pt x="13674" y="29717"/>
                  </a:lnTo>
                  <a:lnTo>
                    <a:pt x="13736" y="29689"/>
                  </a:lnTo>
                  <a:lnTo>
                    <a:pt x="13748" y="29703"/>
                  </a:lnTo>
                  <a:cubicBezTo>
                    <a:pt x="13746" y="29669"/>
                    <a:pt x="13751" y="29642"/>
                    <a:pt x="13760" y="29616"/>
                  </a:cubicBezTo>
                  <a:cubicBezTo>
                    <a:pt x="13761" y="29609"/>
                    <a:pt x="13774" y="29604"/>
                    <a:pt x="13785" y="29597"/>
                  </a:cubicBezTo>
                  <a:close/>
                  <a:moveTo>
                    <a:pt x="22903" y="29695"/>
                  </a:moveTo>
                  <a:lnTo>
                    <a:pt x="22914" y="29722"/>
                  </a:lnTo>
                  <a:lnTo>
                    <a:pt x="22781" y="29781"/>
                  </a:lnTo>
                  <a:lnTo>
                    <a:pt x="22769" y="29754"/>
                  </a:lnTo>
                  <a:lnTo>
                    <a:pt x="22903" y="29695"/>
                  </a:lnTo>
                  <a:close/>
                  <a:moveTo>
                    <a:pt x="22197" y="29731"/>
                  </a:moveTo>
                  <a:lnTo>
                    <a:pt x="22216" y="29784"/>
                  </a:lnTo>
                  <a:lnTo>
                    <a:pt x="22193" y="29791"/>
                  </a:lnTo>
                  <a:lnTo>
                    <a:pt x="22174" y="29738"/>
                  </a:lnTo>
                  <a:lnTo>
                    <a:pt x="22197" y="29731"/>
                  </a:lnTo>
                  <a:close/>
                  <a:moveTo>
                    <a:pt x="10017" y="29723"/>
                  </a:moveTo>
                  <a:lnTo>
                    <a:pt x="10149" y="29778"/>
                  </a:lnTo>
                  <a:lnTo>
                    <a:pt x="10137" y="29803"/>
                  </a:lnTo>
                  <a:lnTo>
                    <a:pt x="10005" y="29750"/>
                  </a:lnTo>
                  <a:lnTo>
                    <a:pt x="10017" y="29723"/>
                  </a:lnTo>
                  <a:close/>
                  <a:moveTo>
                    <a:pt x="19624" y="29862"/>
                  </a:moveTo>
                  <a:lnTo>
                    <a:pt x="19634" y="29919"/>
                  </a:lnTo>
                  <a:lnTo>
                    <a:pt x="19612" y="29923"/>
                  </a:lnTo>
                  <a:lnTo>
                    <a:pt x="19602" y="29867"/>
                  </a:lnTo>
                  <a:lnTo>
                    <a:pt x="19624" y="29862"/>
                  </a:lnTo>
                  <a:close/>
                  <a:moveTo>
                    <a:pt x="19347" y="29865"/>
                  </a:moveTo>
                  <a:lnTo>
                    <a:pt x="19358" y="29920"/>
                  </a:lnTo>
                  <a:lnTo>
                    <a:pt x="19334" y="29926"/>
                  </a:lnTo>
                  <a:lnTo>
                    <a:pt x="19325" y="29869"/>
                  </a:lnTo>
                  <a:lnTo>
                    <a:pt x="19347" y="29865"/>
                  </a:lnTo>
                  <a:close/>
                  <a:moveTo>
                    <a:pt x="21872" y="30040"/>
                  </a:moveTo>
                  <a:lnTo>
                    <a:pt x="21878" y="30057"/>
                  </a:lnTo>
                  <a:lnTo>
                    <a:pt x="21809" y="30081"/>
                  </a:lnTo>
                  <a:lnTo>
                    <a:pt x="21803" y="30062"/>
                  </a:lnTo>
                  <a:lnTo>
                    <a:pt x="21872" y="30040"/>
                  </a:lnTo>
                  <a:close/>
                  <a:moveTo>
                    <a:pt x="16375" y="30046"/>
                  </a:moveTo>
                  <a:lnTo>
                    <a:pt x="16372" y="30103"/>
                  </a:lnTo>
                  <a:lnTo>
                    <a:pt x="16350" y="30103"/>
                  </a:lnTo>
                  <a:lnTo>
                    <a:pt x="16352" y="30046"/>
                  </a:lnTo>
                  <a:close/>
                  <a:moveTo>
                    <a:pt x="10680" y="29990"/>
                  </a:moveTo>
                  <a:cubicBezTo>
                    <a:pt x="10744" y="30015"/>
                    <a:pt x="10802" y="30038"/>
                    <a:pt x="10873" y="30068"/>
                  </a:cubicBezTo>
                  <a:cubicBezTo>
                    <a:pt x="10867" y="30085"/>
                    <a:pt x="10862" y="30103"/>
                    <a:pt x="10857" y="30120"/>
                  </a:cubicBezTo>
                  <a:lnTo>
                    <a:pt x="10857" y="30120"/>
                  </a:lnTo>
                  <a:cubicBezTo>
                    <a:pt x="10741" y="30116"/>
                    <a:pt x="10698" y="30099"/>
                    <a:pt x="10654" y="30081"/>
                  </a:cubicBezTo>
                  <a:cubicBezTo>
                    <a:pt x="10663" y="30050"/>
                    <a:pt x="10670" y="30025"/>
                    <a:pt x="10680" y="29990"/>
                  </a:cubicBezTo>
                  <a:close/>
                  <a:moveTo>
                    <a:pt x="18163" y="30100"/>
                  </a:moveTo>
                  <a:lnTo>
                    <a:pt x="18164" y="30119"/>
                  </a:lnTo>
                  <a:lnTo>
                    <a:pt x="18097" y="30128"/>
                  </a:lnTo>
                  <a:lnTo>
                    <a:pt x="18095" y="30109"/>
                  </a:lnTo>
                  <a:lnTo>
                    <a:pt x="18163" y="30100"/>
                  </a:lnTo>
                  <a:close/>
                  <a:moveTo>
                    <a:pt x="15063" y="30073"/>
                  </a:moveTo>
                  <a:lnTo>
                    <a:pt x="15085" y="30075"/>
                  </a:lnTo>
                  <a:lnTo>
                    <a:pt x="15079" y="30132"/>
                  </a:lnTo>
                  <a:lnTo>
                    <a:pt x="15056" y="30131"/>
                  </a:lnTo>
                  <a:lnTo>
                    <a:pt x="15063" y="30073"/>
                  </a:lnTo>
                  <a:close/>
                  <a:moveTo>
                    <a:pt x="19930" y="29956"/>
                  </a:moveTo>
                  <a:cubicBezTo>
                    <a:pt x="19950" y="30001"/>
                    <a:pt x="19961" y="30025"/>
                    <a:pt x="19977" y="30060"/>
                  </a:cubicBezTo>
                  <a:cubicBezTo>
                    <a:pt x="19937" y="30076"/>
                    <a:pt x="19900" y="30091"/>
                    <a:pt x="19790" y="30137"/>
                  </a:cubicBezTo>
                  <a:cubicBezTo>
                    <a:pt x="19859" y="30047"/>
                    <a:pt x="19887" y="30012"/>
                    <a:pt x="19930" y="29956"/>
                  </a:cubicBezTo>
                  <a:close/>
                  <a:moveTo>
                    <a:pt x="20392" y="30103"/>
                  </a:moveTo>
                  <a:lnTo>
                    <a:pt x="20407" y="30150"/>
                  </a:lnTo>
                  <a:lnTo>
                    <a:pt x="20292" y="30175"/>
                  </a:lnTo>
                  <a:lnTo>
                    <a:pt x="20282" y="30149"/>
                  </a:lnTo>
                  <a:lnTo>
                    <a:pt x="20392" y="30103"/>
                  </a:lnTo>
                  <a:close/>
                  <a:moveTo>
                    <a:pt x="18771" y="30184"/>
                  </a:moveTo>
                  <a:lnTo>
                    <a:pt x="18776" y="30240"/>
                  </a:lnTo>
                  <a:lnTo>
                    <a:pt x="18754" y="30243"/>
                  </a:lnTo>
                  <a:lnTo>
                    <a:pt x="18747" y="30185"/>
                  </a:lnTo>
                  <a:lnTo>
                    <a:pt x="18771" y="30184"/>
                  </a:lnTo>
                  <a:close/>
                  <a:moveTo>
                    <a:pt x="13586" y="30196"/>
                  </a:moveTo>
                  <a:lnTo>
                    <a:pt x="13609" y="30200"/>
                  </a:lnTo>
                  <a:lnTo>
                    <a:pt x="13598" y="30256"/>
                  </a:lnTo>
                  <a:lnTo>
                    <a:pt x="13596" y="30256"/>
                  </a:lnTo>
                  <a:lnTo>
                    <a:pt x="13574" y="30251"/>
                  </a:lnTo>
                  <a:lnTo>
                    <a:pt x="13586" y="30196"/>
                  </a:lnTo>
                  <a:close/>
                  <a:moveTo>
                    <a:pt x="10902" y="30170"/>
                  </a:moveTo>
                  <a:cubicBezTo>
                    <a:pt x="11057" y="30205"/>
                    <a:pt x="11043" y="30238"/>
                    <a:pt x="11025" y="30287"/>
                  </a:cubicBezTo>
                  <a:cubicBezTo>
                    <a:pt x="10967" y="30269"/>
                    <a:pt x="10905" y="30250"/>
                    <a:pt x="10773" y="30209"/>
                  </a:cubicBezTo>
                  <a:cubicBezTo>
                    <a:pt x="10822" y="30194"/>
                    <a:pt x="10863" y="30182"/>
                    <a:pt x="10902" y="30170"/>
                  </a:cubicBezTo>
                  <a:close/>
                  <a:moveTo>
                    <a:pt x="14276" y="30265"/>
                  </a:moveTo>
                  <a:lnTo>
                    <a:pt x="14276" y="30266"/>
                  </a:lnTo>
                  <a:lnTo>
                    <a:pt x="14299" y="30269"/>
                  </a:lnTo>
                  <a:lnTo>
                    <a:pt x="14289" y="30327"/>
                  </a:lnTo>
                  <a:lnTo>
                    <a:pt x="14267" y="30322"/>
                  </a:lnTo>
                  <a:lnTo>
                    <a:pt x="14276" y="30265"/>
                  </a:lnTo>
                  <a:close/>
                  <a:moveTo>
                    <a:pt x="18956" y="30349"/>
                  </a:moveTo>
                  <a:lnTo>
                    <a:pt x="18960" y="30377"/>
                  </a:lnTo>
                  <a:lnTo>
                    <a:pt x="18821" y="30394"/>
                  </a:lnTo>
                  <a:lnTo>
                    <a:pt x="18818" y="30365"/>
                  </a:lnTo>
                  <a:lnTo>
                    <a:pt x="18956" y="30349"/>
                  </a:lnTo>
                  <a:close/>
                  <a:moveTo>
                    <a:pt x="19508" y="30357"/>
                  </a:moveTo>
                  <a:lnTo>
                    <a:pt x="19522" y="30404"/>
                  </a:lnTo>
                  <a:lnTo>
                    <a:pt x="19408" y="30430"/>
                  </a:lnTo>
                  <a:lnTo>
                    <a:pt x="19399" y="30404"/>
                  </a:lnTo>
                  <a:lnTo>
                    <a:pt x="19508" y="30357"/>
                  </a:lnTo>
                  <a:close/>
                  <a:moveTo>
                    <a:pt x="20367" y="30288"/>
                  </a:moveTo>
                  <a:lnTo>
                    <a:pt x="20367" y="30288"/>
                  </a:lnTo>
                  <a:cubicBezTo>
                    <a:pt x="20351" y="30352"/>
                    <a:pt x="20336" y="30406"/>
                    <a:pt x="20311" y="30505"/>
                  </a:cubicBezTo>
                  <a:cubicBezTo>
                    <a:pt x="20277" y="30424"/>
                    <a:pt x="20258" y="30377"/>
                    <a:pt x="20236" y="30324"/>
                  </a:cubicBezTo>
                  <a:cubicBezTo>
                    <a:pt x="20292" y="30309"/>
                    <a:pt x="20321" y="30300"/>
                    <a:pt x="20367" y="30288"/>
                  </a:cubicBezTo>
                  <a:close/>
                  <a:moveTo>
                    <a:pt x="18312" y="30469"/>
                  </a:moveTo>
                  <a:lnTo>
                    <a:pt x="18316" y="30527"/>
                  </a:lnTo>
                  <a:lnTo>
                    <a:pt x="18292" y="30530"/>
                  </a:lnTo>
                  <a:lnTo>
                    <a:pt x="18288" y="30472"/>
                  </a:lnTo>
                  <a:lnTo>
                    <a:pt x="18312" y="30469"/>
                  </a:lnTo>
                  <a:close/>
                  <a:moveTo>
                    <a:pt x="19617" y="30571"/>
                  </a:moveTo>
                  <a:lnTo>
                    <a:pt x="19636" y="30684"/>
                  </a:lnTo>
                  <a:lnTo>
                    <a:pt x="19600" y="30693"/>
                  </a:lnTo>
                  <a:lnTo>
                    <a:pt x="19581" y="30578"/>
                  </a:lnTo>
                  <a:lnTo>
                    <a:pt x="19617" y="30571"/>
                  </a:lnTo>
                  <a:close/>
                  <a:moveTo>
                    <a:pt x="19349" y="31032"/>
                  </a:moveTo>
                  <a:cubicBezTo>
                    <a:pt x="19338" y="31034"/>
                    <a:pt x="19328" y="31037"/>
                    <a:pt x="19317" y="31041"/>
                  </a:cubicBezTo>
                  <a:lnTo>
                    <a:pt x="19317" y="31041"/>
                  </a:lnTo>
                  <a:cubicBezTo>
                    <a:pt x="19321" y="31040"/>
                    <a:pt x="19336" y="31038"/>
                    <a:pt x="19350" y="31036"/>
                  </a:cubicBezTo>
                  <a:lnTo>
                    <a:pt x="19349" y="31032"/>
                  </a:lnTo>
                  <a:close/>
                  <a:moveTo>
                    <a:pt x="15029" y="30999"/>
                  </a:moveTo>
                  <a:lnTo>
                    <a:pt x="15073" y="31050"/>
                  </a:lnTo>
                  <a:lnTo>
                    <a:pt x="15063" y="31057"/>
                  </a:lnTo>
                  <a:lnTo>
                    <a:pt x="15063" y="31057"/>
                  </a:lnTo>
                  <a:cubicBezTo>
                    <a:pt x="15063" y="31055"/>
                    <a:pt x="15063" y="31054"/>
                    <a:pt x="15063" y="31052"/>
                  </a:cubicBezTo>
                  <a:cubicBezTo>
                    <a:pt x="15040" y="31046"/>
                    <a:pt x="15022" y="31030"/>
                    <a:pt x="15004" y="31015"/>
                  </a:cubicBezTo>
                  <a:lnTo>
                    <a:pt x="15029" y="30999"/>
                  </a:lnTo>
                  <a:close/>
                  <a:moveTo>
                    <a:pt x="14764" y="31039"/>
                  </a:moveTo>
                  <a:lnTo>
                    <a:pt x="14751" y="31134"/>
                  </a:lnTo>
                  <a:lnTo>
                    <a:pt x="14717" y="31136"/>
                  </a:lnTo>
                  <a:lnTo>
                    <a:pt x="14701" y="31040"/>
                  </a:lnTo>
                  <a:lnTo>
                    <a:pt x="14764" y="31039"/>
                  </a:lnTo>
                  <a:close/>
                  <a:moveTo>
                    <a:pt x="15073" y="31060"/>
                  </a:moveTo>
                  <a:cubicBezTo>
                    <a:pt x="15118" y="31060"/>
                    <a:pt x="15156" y="31066"/>
                    <a:pt x="15198" y="31072"/>
                  </a:cubicBezTo>
                  <a:cubicBezTo>
                    <a:pt x="15198" y="31108"/>
                    <a:pt x="15198" y="31133"/>
                    <a:pt x="15198" y="31171"/>
                  </a:cubicBezTo>
                  <a:lnTo>
                    <a:pt x="15060" y="31171"/>
                  </a:lnTo>
                  <a:cubicBezTo>
                    <a:pt x="15061" y="31128"/>
                    <a:pt x="15062" y="31095"/>
                    <a:pt x="15063" y="31061"/>
                  </a:cubicBezTo>
                  <a:lnTo>
                    <a:pt x="15063" y="31061"/>
                  </a:lnTo>
                  <a:cubicBezTo>
                    <a:pt x="15066" y="31060"/>
                    <a:pt x="15070" y="31060"/>
                    <a:pt x="15073" y="31060"/>
                  </a:cubicBezTo>
                  <a:close/>
                  <a:moveTo>
                    <a:pt x="16475" y="31036"/>
                  </a:moveTo>
                  <a:cubicBezTo>
                    <a:pt x="16458" y="31067"/>
                    <a:pt x="16433" y="31108"/>
                    <a:pt x="16386" y="31184"/>
                  </a:cubicBezTo>
                  <a:cubicBezTo>
                    <a:pt x="16371" y="31103"/>
                    <a:pt x="16367" y="31078"/>
                    <a:pt x="16359" y="31037"/>
                  </a:cubicBezTo>
                  <a:cubicBezTo>
                    <a:pt x="16414" y="31037"/>
                    <a:pt x="16462" y="31036"/>
                    <a:pt x="16475" y="31036"/>
                  </a:cubicBezTo>
                  <a:close/>
                  <a:moveTo>
                    <a:pt x="15988" y="31140"/>
                  </a:moveTo>
                  <a:lnTo>
                    <a:pt x="15983" y="31236"/>
                  </a:lnTo>
                  <a:lnTo>
                    <a:pt x="15947" y="31237"/>
                  </a:lnTo>
                  <a:lnTo>
                    <a:pt x="15925" y="31142"/>
                  </a:lnTo>
                  <a:lnTo>
                    <a:pt x="15988" y="31140"/>
                  </a:lnTo>
                  <a:close/>
                  <a:moveTo>
                    <a:pt x="16842" y="31246"/>
                  </a:moveTo>
                  <a:lnTo>
                    <a:pt x="16842" y="31303"/>
                  </a:lnTo>
                  <a:lnTo>
                    <a:pt x="16817" y="31305"/>
                  </a:lnTo>
                  <a:lnTo>
                    <a:pt x="16818" y="31248"/>
                  </a:lnTo>
                  <a:lnTo>
                    <a:pt x="16842" y="31246"/>
                  </a:lnTo>
                  <a:close/>
                  <a:moveTo>
                    <a:pt x="16280" y="31095"/>
                  </a:moveTo>
                  <a:lnTo>
                    <a:pt x="16280" y="31095"/>
                  </a:lnTo>
                  <a:cubicBezTo>
                    <a:pt x="16275" y="31200"/>
                    <a:pt x="16274" y="31252"/>
                    <a:pt x="16271" y="31308"/>
                  </a:cubicBezTo>
                  <a:cubicBezTo>
                    <a:pt x="16227" y="31308"/>
                    <a:pt x="16194" y="31308"/>
                    <a:pt x="16144" y="31309"/>
                  </a:cubicBezTo>
                  <a:cubicBezTo>
                    <a:pt x="16183" y="31249"/>
                    <a:pt x="16216" y="31196"/>
                    <a:pt x="16280" y="31095"/>
                  </a:cubicBezTo>
                  <a:close/>
                  <a:moveTo>
                    <a:pt x="14600" y="31050"/>
                  </a:moveTo>
                  <a:cubicBezTo>
                    <a:pt x="14605" y="31125"/>
                    <a:pt x="14610" y="31172"/>
                    <a:pt x="14614" y="31230"/>
                  </a:cubicBezTo>
                  <a:cubicBezTo>
                    <a:pt x="14644" y="31240"/>
                    <a:pt x="14685" y="31255"/>
                    <a:pt x="14729" y="31271"/>
                  </a:cubicBezTo>
                  <a:cubicBezTo>
                    <a:pt x="14722" y="31284"/>
                    <a:pt x="14719" y="31299"/>
                    <a:pt x="14708" y="31308"/>
                  </a:cubicBezTo>
                  <a:cubicBezTo>
                    <a:pt x="14692" y="31323"/>
                    <a:pt x="14672" y="31342"/>
                    <a:pt x="14651" y="31343"/>
                  </a:cubicBezTo>
                  <a:cubicBezTo>
                    <a:pt x="14590" y="31349"/>
                    <a:pt x="14529" y="31352"/>
                    <a:pt x="14468" y="31352"/>
                  </a:cubicBezTo>
                  <a:cubicBezTo>
                    <a:pt x="14314" y="31352"/>
                    <a:pt x="14161" y="31337"/>
                    <a:pt x="14007" y="31333"/>
                  </a:cubicBezTo>
                  <a:lnTo>
                    <a:pt x="13991" y="31286"/>
                  </a:lnTo>
                  <a:lnTo>
                    <a:pt x="14121" y="31264"/>
                  </a:lnTo>
                  <a:lnTo>
                    <a:pt x="14102" y="31231"/>
                  </a:lnTo>
                  <a:lnTo>
                    <a:pt x="14102" y="31231"/>
                  </a:lnTo>
                  <a:cubicBezTo>
                    <a:pt x="14207" y="31250"/>
                    <a:pt x="14311" y="31270"/>
                    <a:pt x="14414" y="31287"/>
                  </a:cubicBezTo>
                  <a:cubicBezTo>
                    <a:pt x="14473" y="31218"/>
                    <a:pt x="14525" y="31149"/>
                    <a:pt x="14600" y="31050"/>
                  </a:cubicBezTo>
                  <a:close/>
                  <a:moveTo>
                    <a:pt x="14809" y="31343"/>
                  </a:moveTo>
                  <a:lnTo>
                    <a:pt x="14882" y="31349"/>
                  </a:lnTo>
                  <a:lnTo>
                    <a:pt x="14879" y="31368"/>
                  </a:lnTo>
                  <a:lnTo>
                    <a:pt x="14806" y="31361"/>
                  </a:lnTo>
                  <a:lnTo>
                    <a:pt x="14809" y="31343"/>
                  </a:lnTo>
                  <a:close/>
                  <a:moveTo>
                    <a:pt x="15619" y="31352"/>
                  </a:moveTo>
                  <a:lnTo>
                    <a:pt x="15693" y="31358"/>
                  </a:lnTo>
                  <a:lnTo>
                    <a:pt x="15691" y="31377"/>
                  </a:lnTo>
                  <a:lnTo>
                    <a:pt x="15618" y="31371"/>
                  </a:lnTo>
                  <a:lnTo>
                    <a:pt x="15619" y="31352"/>
                  </a:lnTo>
                  <a:close/>
                  <a:moveTo>
                    <a:pt x="16033" y="31428"/>
                  </a:moveTo>
                  <a:lnTo>
                    <a:pt x="16053" y="31526"/>
                  </a:lnTo>
                  <a:lnTo>
                    <a:pt x="15990" y="31524"/>
                  </a:lnTo>
                  <a:lnTo>
                    <a:pt x="15996" y="31428"/>
                  </a:lnTo>
                  <a:close/>
                  <a:moveTo>
                    <a:pt x="15213" y="0"/>
                  </a:moveTo>
                  <a:cubicBezTo>
                    <a:pt x="15117" y="0"/>
                    <a:pt x="15021" y="8"/>
                    <a:pt x="14931" y="49"/>
                  </a:cubicBezTo>
                  <a:cubicBezTo>
                    <a:pt x="14877" y="21"/>
                    <a:pt x="14820" y="13"/>
                    <a:pt x="14763" y="13"/>
                  </a:cubicBezTo>
                  <a:cubicBezTo>
                    <a:pt x="14669" y="13"/>
                    <a:pt x="14574" y="36"/>
                    <a:pt x="14489" y="36"/>
                  </a:cubicBezTo>
                  <a:cubicBezTo>
                    <a:pt x="14459" y="36"/>
                    <a:pt x="14431" y="33"/>
                    <a:pt x="14404" y="25"/>
                  </a:cubicBezTo>
                  <a:cubicBezTo>
                    <a:pt x="14352" y="8"/>
                    <a:pt x="14302" y="2"/>
                    <a:pt x="14253" y="2"/>
                  </a:cubicBezTo>
                  <a:cubicBezTo>
                    <a:pt x="14129" y="2"/>
                    <a:pt x="14012" y="40"/>
                    <a:pt x="13899" y="40"/>
                  </a:cubicBezTo>
                  <a:cubicBezTo>
                    <a:pt x="13884" y="40"/>
                    <a:pt x="13871" y="40"/>
                    <a:pt x="13857" y="38"/>
                  </a:cubicBezTo>
                  <a:cubicBezTo>
                    <a:pt x="13792" y="96"/>
                    <a:pt x="13739" y="144"/>
                    <a:pt x="13724" y="157"/>
                  </a:cubicBezTo>
                  <a:cubicBezTo>
                    <a:pt x="13517" y="165"/>
                    <a:pt x="13362" y="159"/>
                    <a:pt x="13212" y="178"/>
                  </a:cubicBezTo>
                  <a:cubicBezTo>
                    <a:pt x="13204" y="179"/>
                    <a:pt x="13196" y="179"/>
                    <a:pt x="13189" y="179"/>
                  </a:cubicBezTo>
                  <a:cubicBezTo>
                    <a:pt x="13111" y="179"/>
                    <a:pt x="13029" y="153"/>
                    <a:pt x="12952" y="153"/>
                  </a:cubicBezTo>
                  <a:cubicBezTo>
                    <a:pt x="12882" y="153"/>
                    <a:pt x="12815" y="175"/>
                    <a:pt x="12759" y="257"/>
                  </a:cubicBezTo>
                  <a:cubicBezTo>
                    <a:pt x="12731" y="244"/>
                    <a:pt x="12703" y="231"/>
                    <a:pt x="12671" y="215"/>
                  </a:cubicBezTo>
                  <a:cubicBezTo>
                    <a:pt x="12608" y="285"/>
                    <a:pt x="12503" y="268"/>
                    <a:pt x="12424" y="322"/>
                  </a:cubicBezTo>
                  <a:cubicBezTo>
                    <a:pt x="12404" y="336"/>
                    <a:pt x="12383" y="341"/>
                    <a:pt x="12361" y="341"/>
                  </a:cubicBezTo>
                  <a:cubicBezTo>
                    <a:pt x="12316" y="341"/>
                    <a:pt x="12266" y="321"/>
                    <a:pt x="12216" y="321"/>
                  </a:cubicBezTo>
                  <a:cubicBezTo>
                    <a:pt x="12175" y="321"/>
                    <a:pt x="12134" y="334"/>
                    <a:pt x="12094" y="380"/>
                  </a:cubicBezTo>
                  <a:cubicBezTo>
                    <a:pt x="12056" y="424"/>
                    <a:pt x="11994" y="451"/>
                    <a:pt x="11926" y="451"/>
                  </a:cubicBezTo>
                  <a:cubicBezTo>
                    <a:pt x="11882" y="451"/>
                    <a:pt x="11836" y="440"/>
                    <a:pt x="11794" y="416"/>
                  </a:cubicBezTo>
                  <a:cubicBezTo>
                    <a:pt x="11774" y="456"/>
                    <a:pt x="11742" y="466"/>
                    <a:pt x="11705" y="466"/>
                  </a:cubicBezTo>
                  <a:cubicBezTo>
                    <a:pt x="11674" y="466"/>
                    <a:pt x="11640" y="459"/>
                    <a:pt x="11608" y="459"/>
                  </a:cubicBezTo>
                  <a:cubicBezTo>
                    <a:pt x="11561" y="459"/>
                    <a:pt x="11517" y="473"/>
                    <a:pt x="11494" y="543"/>
                  </a:cubicBezTo>
                  <a:cubicBezTo>
                    <a:pt x="11500" y="565"/>
                    <a:pt x="11511" y="609"/>
                    <a:pt x="11523" y="655"/>
                  </a:cubicBezTo>
                  <a:cubicBezTo>
                    <a:pt x="11406" y="631"/>
                    <a:pt x="11298" y="611"/>
                    <a:pt x="11192" y="590"/>
                  </a:cubicBezTo>
                  <a:cubicBezTo>
                    <a:pt x="11105" y="709"/>
                    <a:pt x="10945" y="600"/>
                    <a:pt x="10832" y="744"/>
                  </a:cubicBezTo>
                  <a:cubicBezTo>
                    <a:pt x="10826" y="753"/>
                    <a:pt x="10798" y="797"/>
                    <a:pt x="10767" y="845"/>
                  </a:cubicBezTo>
                  <a:cubicBezTo>
                    <a:pt x="10710" y="824"/>
                    <a:pt x="10651" y="803"/>
                    <a:pt x="10596" y="783"/>
                  </a:cubicBezTo>
                  <a:cubicBezTo>
                    <a:pt x="10527" y="806"/>
                    <a:pt x="10461" y="828"/>
                    <a:pt x="10365" y="859"/>
                  </a:cubicBezTo>
                  <a:cubicBezTo>
                    <a:pt x="10351" y="899"/>
                    <a:pt x="10329" y="955"/>
                    <a:pt x="10311" y="1000"/>
                  </a:cubicBezTo>
                  <a:cubicBezTo>
                    <a:pt x="9981" y="1039"/>
                    <a:pt x="9664" y="1056"/>
                    <a:pt x="9427" y="1304"/>
                  </a:cubicBezTo>
                  <a:cubicBezTo>
                    <a:pt x="9344" y="1318"/>
                    <a:pt x="9271" y="1324"/>
                    <a:pt x="9200" y="1346"/>
                  </a:cubicBezTo>
                  <a:cubicBezTo>
                    <a:pt x="9027" y="1405"/>
                    <a:pt x="8909" y="1565"/>
                    <a:pt x="8715" y="1585"/>
                  </a:cubicBezTo>
                  <a:cubicBezTo>
                    <a:pt x="8638" y="1751"/>
                    <a:pt x="8470" y="1701"/>
                    <a:pt x="8354" y="1770"/>
                  </a:cubicBezTo>
                  <a:cubicBezTo>
                    <a:pt x="8232" y="1843"/>
                    <a:pt x="8123" y="1941"/>
                    <a:pt x="8008" y="2026"/>
                  </a:cubicBezTo>
                  <a:cubicBezTo>
                    <a:pt x="8000" y="2033"/>
                    <a:pt x="7988" y="2042"/>
                    <a:pt x="7978" y="2044"/>
                  </a:cubicBezTo>
                  <a:cubicBezTo>
                    <a:pt x="7885" y="2054"/>
                    <a:pt x="7789" y="2035"/>
                    <a:pt x="7725" y="2152"/>
                  </a:cubicBezTo>
                  <a:cubicBezTo>
                    <a:pt x="7689" y="2217"/>
                    <a:pt x="7527" y="2158"/>
                    <a:pt x="7523" y="2297"/>
                  </a:cubicBezTo>
                  <a:cubicBezTo>
                    <a:pt x="7522" y="2317"/>
                    <a:pt x="7433" y="2367"/>
                    <a:pt x="7383" y="2389"/>
                  </a:cubicBezTo>
                  <a:cubicBezTo>
                    <a:pt x="7305" y="2422"/>
                    <a:pt x="7179" y="2403"/>
                    <a:pt x="7158" y="2488"/>
                  </a:cubicBezTo>
                  <a:cubicBezTo>
                    <a:pt x="7124" y="2625"/>
                    <a:pt x="7015" y="2536"/>
                    <a:pt x="6958" y="2610"/>
                  </a:cubicBezTo>
                  <a:cubicBezTo>
                    <a:pt x="6907" y="2678"/>
                    <a:pt x="6805" y="2716"/>
                    <a:pt x="6734" y="2776"/>
                  </a:cubicBezTo>
                  <a:cubicBezTo>
                    <a:pt x="6668" y="2832"/>
                    <a:pt x="6614" y="2900"/>
                    <a:pt x="6605" y="2910"/>
                  </a:cubicBezTo>
                  <a:cubicBezTo>
                    <a:pt x="6471" y="2982"/>
                    <a:pt x="6359" y="3010"/>
                    <a:pt x="6325" y="3066"/>
                  </a:cubicBezTo>
                  <a:cubicBezTo>
                    <a:pt x="6222" y="3229"/>
                    <a:pt x="6067" y="3329"/>
                    <a:pt x="5943" y="3520"/>
                  </a:cubicBezTo>
                  <a:lnTo>
                    <a:pt x="5943" y="3520"/>
                  </a:lnTo>
                  <a:cubicBezTo>
                    <a:pt x="5934" y="3514"/>
                    <a:pt x="5925" y="3509"/>
                    <a:pt x="5915" y="3503"/>
                  </a:cubicBezTo>
                  <a:lnTo>
                    <a:pt x="5915" y="3503"/>
                  </a:lnTo>
                  <a:cubicBezTo>
                    <a:pt x="5918" y="3516"/>
                    <a:pt x="5921" y="3531"/>
                    <a:pt x="5925" y="3549"/>
                  </a:cubicBezTo>
                  <a:cubicBezTo>
                    <a:pt x="5931" y="3539"/>
                    <a:pt x="5937" y="3529"/>
                    <a:pt x="5943" y="3520"/>
                  </a:cubicBezTo>
                  <a:lnTo>
                    <a:pt x="5943" y="3520"/>
                  </a:lnTo>
                  <a:cubicBezTo>
                    <a:pt x="5949" y="3524"/>
                    <a:pt x="5955" y="3528"/>
                    <a:pt x="5961" y="3532"/>
                  </a:cubicBezTo>
                  <a:cubicBezTo>
                    <a:pt x="5965" y="3537"/>
                    <a:pt x="5959" y="3554"/>
                    <a:pt x="5943" y="3554"/>
                  </a:cubicBezTo>
                  <a:cubicBezTo>
                    <a:pt x="5938" y="3554"/>
                    <a:pt x="5932" y="3552"/>
                    <a:pt x="5925" y="3549"/>
                  </a:cubicBezTo>
                  <a:cubicBezTo>
                    <a:pt x="5924" y="3550"/>
                    <a:pt x="5922" y="3551"/>
                    <a:pt x="5920" y="3551"/>
                  </a:cubicBezTo>
                  <a:cubicBezTo>
                    <a:pt x="5909" y="3551"/>
                    <a:pt x="5899" y="3521"/>
                    <a:pt x="5888" y="3490"/>
                  </a:cubicBezTo>
                  <a:lnTo>
                    <a:pt x="5888" y="3490"/>
                  </a:lnTo>
                  <a:cubicBezTo>
                    <a:pt x="5897" y="3494"/>
                    <a:pt x="5906" y="3499"/>
                    <a:pt x="5915" y="3503"/>
                  </a:cubicBezTo>
                  <a:lnTo>
                    <a:pt x="5915" y="3503"/>
                  </a:lnTo>
                  <a:cubicBezTo>
                    <a:pt x="5903" y="3458"/>
                    <a:pt x="5898" y="3447"/>
                    <a:pt x="5896" y="3447"/>
                  </a:cubicBezTo>
                  <a:cubicBezTo>
                    <a:pt x="5896" y="3447"/>
                    <a:pt x="5896" y="3447"/>
                    <a:pt x="5896" y="3447"/>
                  </a:cubicBezTo>
                  <a:cubicBezTo>
                    <a:pt x="5838" y="3481"/>
                    <a:pt x="5785" y="3525"/>
                    <a:pt x="5727" y="3549"/>
                  </a:cubicBezTo>
                  <a:cubicBezTo>
                    <a:pt x="5659" y="3575"/>
                    <a:pt x="5721" y="3674"/>
                    <a:pt x="5615" y="3681"/>
                  </a:cubicBezTo>
                  <a:cubicBezTo>
                    <a:pt x="5571" y="3683"/>
                    <a:pt x="5497" y="3749"/>
                    <a:pt x="5472" y="3797"/>
                  </a:cubicBezTo>
                  <a:cubicBezTo>
                    <a:pt x="5393" y="3949"/>
                    <a:pt x="5271" y="4025"/>
                    <a:pt x="5113" y="4072"/>
                  </a:cubicBezTo>
                  <a:cubicBezTo>
                    <a:pt x="5094" y="4227"/>
                    <a:pt x="4982" y="4283"/>
                    <a:pt x="4912" y="4300"/>
                  </a:cubicBezTo>
                  <a:cubicBezTo>
                    <a:pt x="4825" y="4415"/>
                    <a:pt x="4781" y="4490"/>
                    <a:pt x="4720" y="4549"/>
                  </a:cubicBezTo>
                  <a:cubicBezTo>
                    <a:pt x="4654" y="4615"/>
                    <a:pt x="4539" y="4656"/>
                    <a:pt x="4508" y="4726"/>
                  </a:cubicBezTo>
                  <a:cubicBezTo>
                    <a:pt x="4464" y="4827"/>
                    <a:pt x="4369" y="4798"/>
                    <a:pt x="4320" y="4877"/>
                  </a:cubicBezTo>
                  <a:cubicBezTo>
                    <a:pt x="4266" y="4962"/>
                    <a:pt x="4177" y="5030"/>
                    <a:pt x="4127" y="5082"/>
                  </a:cubicBezTo>
                  <a:cubicBezTo>
                    <a:pt x="4080" y="5198"/>
                    <a:pt x="4052" y="5291"/>
                    <a:pt x="4030" y="5369"/>
                  </a:cubicBezTo>
                  <a:cubicBezTo>
                    <a:pt x="3921" y="5416"/>
                    <a:pt x="3824" y="5455"/>
                    <a:pt x="3730" y="5497"/>
                  </a:cubicBezTo>
                  <a:cubicBezTo>
                    <a:pt x="3718" y="5501"/>
                    <a:pt x="3711" y="5523"/>
                    <a:pt x="3701" y="5536"/>
                  </a:cubicBezTo>
                  <a:cubicBezTo>
                    <a:pt x="3730" y="5572"/>
                    <a:pt x="3761" y="5605"/>
                    <a:pt x="3807" y="5658"/>
                  </a:cubicBezTo>
                  <a:cubicBezTo>
                    <a:pt x="3729" y="5735"/>
                    <a:pt x="3654" y="5807"/>
                    <a:pt x="3577" y="5881"/>
                  </a:cubicBezTo>
                  <a:cubicBezTo>
                    <a:pt x="3555" y="5920"/>
                    <a:pt x="3527" y="5967"/>
                    <a:pt x="3489" y="6032"/>
                  </a:cubicBezTo>
                  <a:cubicBezTo>
                    <a:pt x="3479" y="5970"/>
                    <a:pt x="3473" y="5942"/>
                    <a:pt x="3464" y="5895"/>
                  </a:cubicBezTo>
                  <a:lnTo>
                    <a:pt x="3464" y="5895"/>
                  </a:lnTo>
                  <a:cubicBezTo>
                    <a:pt x="3296" y="6073"/>
                    <a:pt x="3493" y="6162"/>
                    <a:pt x="3412" y="6319"/>
                  </a:cubicBezTo>
                  <a:cubicBezTo>
                    <a:pt x="3371" y="6282"/>
                    <a:pt x="3330" y="6234"/>
                    <a:pt x="3273" y="6234"/>
                  </a:cubicBezTo>
                  <a:cubicBezTo>
                    <a:pt x="3254" y="6234"/>
                    <a:pt x="3232" y="6240"/>
                    <a:pt x="3208" y="6254"/>
                  </a:cubicBezTo>
                  <a:cubicBezTo>
                    <a:pt x="3125" y="6303"/>
                    <a:pt x="3049" y="6368"/>
                    <a:pt x="2984" y="6428"/>
                  </a:cubicBezTo>
                  <a:cubicBezTo>
                    <a:pt x="2950" y="6512"/>
                    <a:pt x="2912" y="6591"/>
                    <a:pt x="2884" y="6674"/>
                  </a:cubicBezTo>
                  <a:cubicBezTo>
                    <a:pt x="2789" y="6956"/>
                    <a:pt x="2438" y="7066"/>
                    <a:pt x="2405" y="7391"/>
                  </a:cubicBezTo>
                  <a:cubicBezTo>
                    <a:pt x="2281" y="7449"/>
                    <a:pt x="2212" y="7542"/>
                    <a:pt x="2225" y="7681"/>
                  </a:cubicBezTo>
                  <a:cubicBezTo>
                    <a:pt x="2096" y="7740"/>
                    <a:pt x="2062" y="7890"/>
                    <a:pt x="1999" y="8008"/>
                  </a:cubicBezTo>
                  <a:cubicBezTo>
                    <a:pt x="1963" y="8073"/>
                    <a:pt x="1957" y="8155"/>
                    <a:pt x="1941" y="8223"/>
                  </a:cubicBezTo>
                  <a:cubicBezTo>
                    <a:pt x="1888" y="8283"/>
                    <a:pt x="1832" y="8336"/>
                    <a:pt x="1793" y="8399"/>
                  </a:cubicBezTo>
                  <a:cubicBezTo>
                    <a:pt x="1642" y="8648"/>
                    <a:pt x="1550" y="8935"/>
                    <a:pt x="1357" y="9155"/>
                  </a:cubicBezTo>
                  <a:cubicBezTo>
                    <a:pt x="1338" y="9176"/>
                    <a:pt x="1319" y="9229"/>
                    <a:pt x="1326" y="9251"/>
                  </a:cubicBezTo>
                  <a:cubicBezTo>
                    <a:pt x="1367" y="9379"/>
                    <a:pt x="1282" y="9478"/>
                    <a:pt x="1241" y="9582"/>
                  </a:cubicBezTo>
                  <a:cubicBezTo>
                    <a:pt x="1211" y="9660"/>
                    <a:pt x="1114" y="9737"/>
                    <a:pt x="1117" y="9798"/>
                  </a:cubicBezTo>
                  <a:cubicBezTo>
                    <a:pt x="1126" y="9965"/>
                    <a:pt x="983" y="10097"/>
                    <a:pt x="994" y="10228"/>
                  </a:cubicBezTo>
                  <a:cubicBezTo>
                    <a:pt x="1004" y="10403"/>
                    <a:pt x="914" y="10491"/>
                    <a:pt x="854" y="10619"/>
                  </a:cubicBezTo>
                  <a:cubicBezTo>
                    <a:pt x="829" y="10671"/>
                    <a:pt x="849" y="10752"/>
                    <a:pt x="835" y="10815"/>
                  </a:cubicBezTo>
                  <a:cubicBezTo>
                    <a:pt x="823" y="10872"/>
                    <a:pt x="791" y="10924"/>
                    <a:pt x="763" y="10989"/>
                  </a:cubicBezTo>
                  <a:cubicBezTo>
                    <a:pt x="777" y="11024"/>
                    <a:pt x="798" y="11074"/>
                    <a:pt x="819" y="11128"/>
                  </a:cubicBezTo>
                  <a:lnTo>
                    <a:pt x="670" y="11237"/>
                  </a:lnTo>
                  <a:cubicBezTo>
                    <a:pt x="692" y="11290"/>
                    <a:pt x="713" y="11340"/>
                    <a:pt x="736" y="11399"/>
                  </a:cubicBezTo>
                  <a:cubicBezTo>
                    <a:pt x="716" y="11418"/>
                    <a:pt x="695" y="11436"/>
                    <a:pt x="660" y="11467"/>
                  </a:cubicBezTo>
                  <a:cubicBezTo>
                    <a:pt x="689" y="11514"/>
                    <a:pt x="721" y="11565"/>
                    <a:pt x="764" y="11633"/>
                  </a:cubicBezTo>
                  <a:cubicBezTo>
                    <a:pt x="698" y="11642"/>
                    <a:pt x="661" y="11648"/>
                    <a:pt x="607" y="11654"/>
                  </a:cubicBezTo>
                  <a:cubicBezTo>
                    <a:pt x="593" y="11702"/>
                    <a:pt x="585" y="11761"/>
                    <a:pt x="560" y="11811"/>
                  </a:cubicBezTo>
                  <a:cubicBezTo>
                    <a:pt x="532" y="11870"/>
                    <a:pt x="489" y="11921"/>
                    <a:pt x="474" y="11948"/>
                  </a:cubicBezTo>
                  <a:cubicBezTo>
                    <a:pt x="474" y="12058"/>
                    <a:pt x="498" y="12157"/>
                    <a:pt x="468" y="12207"/>
                  </a:cubicBezTo>
                  <a:cubicBezTo>
                    <a:pt x="377" y="12360"/>
                    <a:pt x="443" y="12526"/>
                    <a:pt x="388" y="12672"/>
                  </a:cubicBezTo>
                  <a:cubicBezTo>
                    <a:pt x="452" y="12701"/>
                    <a:pt x="501" y="12725"/>
                    <a:pt x="557" y="12750"/>
                  </a:cubicBezTo>
                  <a:cubicBezTo>
                    <a:pt x="538" y="12766"/>
                    <a:pt x="529" y="12779"/>
                    <a:pt x="521" y="12779"/>
                  </a:cubicBezTo>
                  <a:cubicBezTo>
                    <a:pt x="476" y="12778"/>
                    <a:pt x="430" y="12775"/>
                    <a:pt x="382" y="12773"/>
                  </a:cubicBezTo>
                  <a:cubicBezTo>
                    <a:pt x="327" y="12932"/>
                    <a:pt x="307" y="13100"/>
                    <a:pt x="277" y="13269"/>
                  </a:cubicBezTo>
                  <a:cubicBezTo>
                    <a:pt x="264" y="13354"/>
                    <a:pt x="248" y="13440"/>
                    <a:pt x="224" y="13525"/>
                  </a:cubicBezTo>
                  <a:cubicBezTo>
                    <a:pt x="209" y="13612"/>
                    <a:pt x="189" y="13699"/>
                    <a:pt x="155" y="13785"/>
                  </a:cubicBezTo>
                  <a:cubicBezTo>
                    <a:pt x="189" y="13809"/>
                    <a:pt x="229" y="13837"/>
                    <a:pt x="286" y="13877"/>
                  </a:cubicBezTo>
                  <a:cubicBezTo>
                    <a:pt x="208" y="13900"/>
                    <a:pt x="174" y="13911"/>
                    <a:pt x="137" y="13922"/>
                  </a:cubicBezTo>
                  <a:cubicBezTo>
                    <a:pt x="133" y="13975"/>
                    <a:pt x="123" y="14024"/>
                    <a:pt x="127" y="14069"/>
                  </a:cubicBezTo>
                  <a:cubicBezTo>
                    <a:pt x="132" y="14102"/>
                    <a:pt x="158" y="14127"/>
                    <a:pt x="162" y="14136"/>
                  </a:cubicBezTo>
                  <a:cubicBezTo>
                    <a:pt x="140" y="14211"/>
                    <a:pt x="108" y="14272"/>
                    <a:pt x="105" y="14336"/>
                  </a:cubicBezTo>
                  <a:cubicBezTo>
                    <a:pt x="93" y="14590"/>
                    <a:pt x="27" y="14851"/>
                    <a:pt x="79" y="15108"/>
                  </a:cubicBezTo>
                  <a:cubicBezTo>
                    <a:pt x="62" y="15143"/>
                    <a:pt x="46" y="15192"/>
                    <a:pt x="26" y="15254"/>
                  </a:cubicBezTo>
                  <a:cubicBezTo>
                    <a:pt x="99" y="15271"/>
                    <a:pt x="152" y="15283"/>
                    <a:pt x="209" y="15296"/>
                  </a:cubicBezTo>
                  <a:cubicBezTo>
                    <a:pt x="208" y="15341"/>
                    <a:pt x="207" y="15373"/>
                    <a:pt x="207" y="15410"/>
                  </a:cubicBezTo>
                  <a:cubicBezTo>
                    <a:pt x="149" y="15419"/>
                    <a:pt x="96" y="15427"/>
                    <a:pt x="46" y="15435"/>
                  </a:cubicBezTo>
                  <a:cubicBezTo>
                    <a:pt x="84" y="15530"/>
                    <a:pt x="118" y="15613"/>
                    <a:pt x="154" y="15700"/>
                  </a:cubicBezTo>
                  <a:cubicBezTo>
                    <a:pt x="111" y="15711"/>
                    <a:pt x="86" y="15719"/>
                    <a:pt x="59" y="15725"/>
                  </a:cubicBezTo>
                  <a:cubicBezTo>
                    <a:pt x="1" y="15951"/>
                    <a:pt x="136" y="16179"/>
                    <a:pt x="73" y="16404"/>
                  </a:cubicBezTo>
                  <a:cubicBezTo>
                    <a:pt x="109" y="16493"/>
                    <a:pt x="149" y="16591"/>
                    <a:pt x="184" y="16676"/>
                  </a:cubicBezTo>
                  <a:cubicBezTo>
                    <a:pt x="158" y="16722"/>
                    <a:pt x="142" y="16747"/>
                    <a:pt x="132" y="16765"/>
                  </a:cubicBezTo>
                  <a:cubicBezTo>
                    <a:pt x="171" y="16800"/>
                    <a:pt x="218" y="16832"/>
                    <a:pt x="270" y="16872"/>
                  </a:cubicBezTo>
                  <a:cubicBezTo>
                    <a:pt x="198" y="16943"/>
                    <a:pt x="145" y="16996"/>
                    <a:pt x="104" y="17037"/>
                  </a:cubicBezTo>
                  <a:cubicBezTo>
                    <a:pt x="215" y="17212"/>
                    <a:pt x="165" y="17421"/>
                    <a:pt x="229" y="17580"/>
                  </a:cubicBezTo>
                  <a:cubicBezTo>
                    <a:pt x="274" y="17594"/>
                    <a:pt x="308" y="17606"/>
                    <a:pt x="354" y="17621"/>
                  </a:cubicBezTo>
                  <a:cubicBezTo>
                    <a:pt x="318" y="17752"/>
                    <a:pt x="287" y="17865"/>
                    <a:pt x="271" y="17921"/>
                  </a:cubicBezTo>
                  <a:cubicBezTo>
                    <a:pt x="352" y="18202"/>
                    <a:pt x="414" y="18429"/>
                    <a:pt x="524" y="18679"/>
                  </a:cubicBezTo>
                  <a:cubicBezTo>
                    <a:pt x="543" y="18691"/>
                    <a:pt x="588" y="18717"/>
                    <a:pt x="632" y="18742"/>
                  </a:cubicBezTo>
                  <a:cubicBezTo>
                    <a:pt x="599" y="18804"/>
                    <a:pt x="576" y="18851"/>
                    <a:pt x="552" y="18899"/>
                  </a:cubicBezTo>
                  <a:cubicBezTo>
                    <a:pt x="648" y="19010"/>
                    <a:pt x="686" y="19126"/>
                    <a:pt x="629" y="19263"/>
                  </a:cubicBezTo>
                  <a:cubicBezTo>
                    <a:pt x="657" y="19292"/>
                    <a:pt x="685" y="19322"/>
                    <a:pt x="713" y="19351"/>
                  </a:cubicBezTo>
                  <a:cubicBezTo>
                    <a:pt x="699" y="19417"/>
                    <a:pt x="689" y="19469"/>
                    <a:pt x="682" y="19501"/>
                  </a:cubicBezTo>
                  <a:cubicBezTo>
                    <a:pt x="721" y="19578"/>
                    <a:pt x="763" y="19632"/>
                    <a:pt x="779" y="19694"/>
                  </a:cubicBezTo>
                  <a:cubicBezTo>
                    <a:pt x="830" y="19932"/>
                    <a:pt x="911" y="20162"/>
                    <a:pt x="985" y="20394"/>
                  </a:cubicBezTo>
                  <a:cubicBezTo>
                    <a:pt x="1061" y="20625"/>
                    <a:pt x="1148" y="20853"/>
                    <a:pt x="1269" y="21067"/>
                  </a:cubicBezTo>
                  <a:cubicBezTo>
                    <a:pt x="1325" y="21164"/>
                    <a:pt x="1331" y="21278"/>
                    <a:pt x="1417" y="21377"/>
                  </a:cubicBezTo>
                  <a:cubicBezTo>
                    <a:pt x="1485" y="21442"/>
                    <a:pt x="1482" y="21602"/>
                    <a:pt x="1525" y="21718"/>
                  </a:cubicBezTo>
                  <a:cubicBezTo>
                    <a:pt x="1547" y="21779"/>
                    <a:pt x="1591" y="21842"/>
                    <a:pt x="1638" y="21883"/>
                  </a:cubicBezTo>
                  <a:cubicBezTo>
                    <a:pt x="1763" y="21988"/>
                    <a:pt x="1697" y="22182"/>
                    <a:pt x="1831" y="22279"/>
                  </a:cubicBezTo>
                  <a:cubicBezTo>
                    <a:pt x="1837" y="22283"/>
                    <a:pt x="1829" y="22320"/>
                    <a:pt x="1829" y="22341"/>
                  </a:cubicBezTo>
                  <a:cubicBezTo>
                    <a:pt x="1829" y="22360"/>
                    <a:pt x="1831" y="22376"/>
                    <a:pt x="1832" y="22394"/>
                  </a:cubicBezTo>
                  <a:cubicBezTo>
                    <a:pt x="1956" y="22463"/>
                    <a:pt x="2090" y="22503"/>
                    <a:pt x="2168" y="22669"/>
                  </a:cubicBezTo>
                  <a:cubicBezTo>
                    <a:pt x="2099" y="22670"/>
                    <a:pt x="2031" y="22672"/>
                    <a:pt x="1935" y="22673"/>
                  </a:cubicBezTo>
                  <a:cubicBezTo>
                    <a:pt x="2007" y="22738"/>
                    <a:pt x="2041" y="22773"/>
                    <a:pt x="2079" y="22803"/>
                  </a:cubicBezTo>
                  <a:cubicBezTo>
                    <a:pt x="2074" y="22848"/>
                    <a:pt x="2069" y="22879"/>
                    <a:pt x="2066" y="22912"/>
                  </a:cubicBezTo>
                  <a:cubicBezTo>
                    <a:pt x="2124" y="22938"/>
                    <a:pt x="2184" y="22966"/>
                    <a:pt x="2260" y="23001"/>
                  </a:cubicBezTo>
                  <a:cubicBezTo>
                    <a:pt x="2293" y="23060"/>
                    <a:pt x="2332" y="23129"/>
                    <a:pt x="2388" y="23231"/>
                  </a:cubicBezTo>
                  <a:cubicBezTo>
                    <a:pt x="2424" y="23232"/>
                    <a:pt x="2472" y="23234"/>
                    <a:pt x="2562" y="23237"/>
                  </a:cubicBezTo>
                  <a:cubicBezTo>
                    <a:pt x="2475" y="23306"/>
                    <a:pt x="2434" y="23340"/>
                    <a:pt x="2357" y="23401"/>
                  </a:cubicBezTo>
                  <a:cubicBezTo>
                    <a:pt x="2496" y="23428"/>
                    <a:pt x="2591" y="23447"/>
                    <a:pt x="2686" y="23465"/>
                  </a:cubicBezTo>
                  <a:cubicBezTo>
                    <a:pt x="2700" y="23468"/>
                    <a:pt x="2715" y="23494"/>
                    <a:pt x="2740" y="23521"/>
                  </a:cubicBezTo>
                  <a:cubicBezTo>
                    <a:pt x="2733" y="23587"/>
                    <a:pt x="2724" y="23659"/>
                    <a:pt x="2716" y="23725"/>
                  </a:cubicBezTo>
                  <a:cubicBezTo>
                    <a:pt x="2856" y="23910"/>
                    <a:pt x="3114" y="23988"/>
                    <a:pt x="3103" y="24303"/>
                  </a:cubicBezTo>
                  <a:cubicBezTo>
                    <a:pt x="3043" y="24256"/>
                    <a:pt x="2989" y="24236"/>
                    <a:pt x="2941" y="24236"/>
                  </a:cubicBezTo>
                  <a:cubicBezTo>
                    <a:pt x="2886" y="24236"/>
                    <a:pt x="2838" y="24261"/>
                    <a:pt x="2794" y="24300"/>
                  </a:cubicBezTo>
                  <a:cubicBezTo>
                    <a:pt x="2936" y="24381"/>
                    <a:pt x="3077" y="24461"/>
                    <a:pt x="3221" y="24543"/>
                  </a:cubicBezTo>
                  <a:cubicBezTo>
                    <a:pt x="3240" y="24537"/>
                    <a:pt x="3267" y="24528"/>
                    <a:pt x="3303" y="24517"/>
                  </a:cubicBezTo>
                  <a:lnTo>
                    <a:pt x="3303" y="24517"/>
                  </a:lnTo>
                  <a:cubicBezTo>
                    <a:pt x="3317" y="24676"/>
                    <a:pt x="3190" y="24811"/>
                    <a:pt x="3354" y="24987"/>
                  </a:cubicBezTo>
                  <a:cubicBezTo>
                    <a:pt x="3368" y="24940"/>
                    <a:pt x="3379" y="24909"/>
                    <a:pt x="3399" y="24845"/>
                  </a:cubicBezTo>
                  <a:cubicBezTo>
                    <a:pt x="3476" y="24998"/>
                    <a:pt x="3458" y="25171"/>
                    <a:pt x="3623" y="25199"/>
                  </a:cubicBezTo>
                  <a:cubicBezTo>
                    <a:pt x="3627" y="25242"/>
                    <a:pt x="3629" y="25265"/>
                    <a:pt x="3632" y="25298"/>
                  </a:cubicBezTo>
                  <a:cubicBezTo>
                    <a:pt x="3685" y="25285"/>
                    <a:pt x="3720" y="25277"/>
                    <a:pt x="3764" y="25265"/>
                  </a:cubicBezTo>
                  <a:lnTo>
                    <a:pt x="3764" y="25265"/>
                  </a:lnTo>
                  <a:cubicBezTo>
                    <a:pt x="3742" y="25323"/>
                    <a:pt x="3724" y="25364"/>
                    <a:pt x="3702" y="25418"/>
                  </a:cubicBezTo>
                  <a:cubicBezTo>
                    <a:pt x="3895" y="25505"/>
                    <a:pt x="4027" y="25635"/>
                    <a:pt x="4049" y="25770"/>
                  </a:cubicBezTo>
                  <a:cubicBezTo>
                    <a:pt x="4152" y="25879"/>
                    <a:pt x="4245" y="25938"/>
                    <a:pt x="4263" y="26003"/>
                  </a:cubicBezTo>
                  <a:cubicBezTo>
                    <a:pt x="4300" y="26128"/>
                    <a:pt x="4358" y="26207"/>
                    <a:pt x="4475" y="26250"/>
                  </a:cubicBezTo>
                  <a:cubicBezTo>
                    <a:pt x="4595" y="26292"/>
                    <a:pt x="4595" y="26403"/>
                    <a:pt x="4636" y="26501"/>
                  </a:cubicBezTo>
                  <a:cubicBezTo>
                    <a:pt x="4663" y="26510"/>
                    <a:pt x="4695" y="26512"/>
                    <a:pt x="4722" y="26529"/>
                  </a:cubicBezTo>
                  <a:cubicBezTo>
                    <a:pt x="4879" y="26619"/>
                    <a:pt x="4960" y="26816"/>
                    <a:pt x="5151" y="26866"/>
                  </a:cubicBezTo>
                  <a:cubicBezTo>
                    <a:pt x="5154" y="26868"/>
                    <a:pt x="5154" y="26906"/>
                    <a:pt x="5159" y="26928"/>
                  </a:cubicBezTo>
                  <a:cubicBezTo>
                    <a:pt x="5179" y="27010"/>
                    <a:pt x="5344" y="26963"/>
                    <a:pt x="5316" y="27091"/>
                  </a:cubicBezTo>
                  <a:cubicBezTo>
                    <a:pt x="5400" y="27146"/>
                    <a:pt x="5484" y="27202"/>
                    <a:pt x="5565" y="27256"/>
                  </a:cubicBezTo>
                  <a:cubicBezTo>
                    <a:pt x="5572" y="27287"/>
                    <a:pt x="5578" y="27316"/>
                    <a:pt x="5582" y="27337"/>
                  </a:cubicBezTo>
                  <a:cubicBezTo>
                    <a:pt x="5630" y="27352"/>
                    <a:pt x="5671" y="27365"/>
                    <a:pt x="5705" y="27375"/>
                  </a:cubicBezTo>
                  <a:cubicBezTo>
                    <a:pt x="5724" y="27431"/>
                    <a:pt x="5738" y="27472"/>
                    <a:pt x="5759" y="27536"/>
                  </a:cubicBezTo>
                  <a:cubicBezTo>
                    <a:pt x="5918" y="27543"/>
                    <a:pt x="6015" y="27653"/>
                    <a:pt x="6096" y="27778"/>
                  </a:cubicBezTo>
                  <a:cubicBezTo>
                    <a:pt x="6146" y="27750"/>
                    <a:pt x="6199" y="27724"/>
                    <a:pt x="6280" y="27681"/>
                  </a:cubicBezTo>
                  <a:cubicBezTo>
                    <a:pt x="6286" y="27808"/>
                    <a:pt x="6290" y="27890"/>
                    <a:pt x="6295" y="27986"/>
                  </a:cubicBezTo>
                  <a:cubicBezTo>
                    <a:pt x="6512" y="28024"/>
                    <a:pt x="6651" y="28145"/>
                    <a:pt x="6731" y="28321"/>
                  </a:cubicBezTo>
                  <a:cubicBezTo>
                    <a:pt x="6798" y="28336"/>
                    <a:pt x="6849" y="28346"/>
                    <a:pt x="6895" y="28357"/>
                  </a:cubicBezTo>
                  <a:cubicBezTo>
                    <a:pt x="6914" y="28414"/>
                    <a:pt x="6927" y="28454"/>
                    <a:pt x="6943" y="28499"/>
                  </a:cubicBezTo>
                  <a:cubicBezTo>
                    <a:pt x="7077" y="28530"/>
                    <a:pt x="7204" y="28546"/>
                    <a:pt x="7320" y="28560"/>
                  </a:cubicBezTo>
                  <a:cubicBezTo>
                    <a:pt x="7324" y="28624"/>
                    <a:pt x="7329" y="28691"/>
                    <a:pt x="7332" y="28763"/>
                  </a:cubicBezTo>
                  <a:cubicBezTo>
                    <a:pt x="7422" y="28797"/>
                    <a:pt x="7487" y="28884"/>
                    <a:pt x="7579" y="28884"/>
                  </a:cubicBezTo>
                  <a:cubicBezTo>
                    <a:pt x="7594" y="28884"/>
                    <a:pt x="7609" y="28882"/>
                    <a:pt x="7624" y="28877"/>
                  </a:cubicBezTo>
                  <a:cubicBezTo>
                    <a:pt x="7651" y="29019"/>
                    <a:pt x="7808" y="29044"/>
                    <a:pt x="7891" y="29120"/>
                  </a:cubicBezTo>
                  <a:cubicBezTo>
                    <a:pt x="7976" y="29119"/>
                    <a:pt x="8050" y="29117"/>
                    <a:pt x="8132" y="29116"/>
                  </a:cubicBezTo>
                  <a:cubicBezTo>
                    <a:pt x="8181" y="29225"/>
                    <a:pt x="8219" y="29314"/>
                    <a:pt x="8254" y="29392"/>
                  </a:cubicBezTo>
                  <a:cubicBezTo>
                    <a:pt x="8277" y="29374"/>
                    <a:pt x="8307" y="29368"/>
                    <a:pt x="8340" y="29368"/>
                  </a:cubicBezTo>
                  <a:cubicBezTo>
                    <a:pt x="8393" y="29368"/>
                    <a:pt x="8456" y="29383"/>
                    <a:pt x="8515" y="29383"/>
                  </a:cubicBezTo>
                  <a:cubicBezTo>
                    <a:pt x="8549" y="29383"/>
                    <a:pt x="8582" y="29378"/>
                    <a:pt x="8612" y="29361"/>
                  </a:cubicBezTo>
                  <a:cubicBezTo>
                    <a:pt x="8707" y="29411"/>
                    <a:pt x="8793" y="29456"/>
                    <a:pt x="8882" y="29504"/>
                  </a:cubicBezTo>
                  <a:cubicBezTo>
                    <a:pt x="8929" y="29486"/>
                    <a:pt x="8977" y="29467"/>
                    <a:pt x="9019" y="29451"/>
                  </a:cubicBezTo>
                  <a:lnTo>
                    <a:pt x="9019" y="29451"/>
                  </a:lnTo>
                  <a:cubicBezTo>
                    <a:pt x="9169" y="29572"/>
                    <a:pt x="8968" y="29542"/>
                    <a:pt x="8999" y="29592"/>
                  </a:cubicBezTo>
                  <a:lnTo>
                    <a:pt x="8996" y="29704"/>
                  </a:lnTo>
                  <a:lnTo>
                    <a:pt x="9056" y="29767"/>
                  </a:lnTo>
                  <a:cubicBezTo>
                    <a:pt x="9106" y="29728"/>
                    <a:pt x="9155" y="29688"/>
                    <a:pt x="9193" y="29659"/>
                  </a:cubicBezTo>
                  <a:cubicBezTo>
                    <a:pt x="9281" y="29742"/>
                    <a:pt x="9346" y="29804"/>
                    <a:pt x="9446" y="29898"/>
                  </a:cubicBezTo>
                  <a:cubicBezTo>
                    <a:pt x="9455" y="29815"/>
                    <a:pt x="9491" y="29794"/>
                    <a:pt x="9534" y="29794"/>
                  </a:cubicBezTo>
                  <a:cubicBezTo>
                    <a:pt x="9578" y="29794"/>
                    <a:pt x="9631" y="29816"/>
                    <a:pt x="9673" y="29816"/>
                  </a:cubicBezTo>
                  <a:cubicBezTo>
                    <a:pt x="9681" y="29816"/>
                    <a:pt x="9689" y="29815"/>
                    <a:pt x="9696" y="29813"/>
                  </a:cubicBezTo>
                  <a:cubicBezTo>
                    <a:pt x="9722" y="29848"/>
                    <a:pt x="9747" y="29884"/>
                    <a:pt x="9778" y="29925"/>
                  </a:cubicBezTo>
                  <a:cubicBezTo>
                    <a:pt x="9873" y="29907"/>
                    <a:pt x="9956" y="29885"/>
                    <a:pt x="10043" y="29863"/>
                  </a:cubicBezTo>
                  <a:cubicBezTo>
                    <a:pt x="10044" y="29863"/>
                    <a:pt x="10046" y="29863"/>
                    <a:pt x="10047" y="29863"/>
                  </a:cubicBezTo>
                  <a:cubicBezTo>
                    <a:pt x="10059" y="29863"/>
                    <a:pt x="10076" y="29873"/>
                    <a:pt x="10090" y="29878"/>
                  </a:cubicBezTo>
                  <a:cubicBezTo>
                    <a:pt x="10077" y="29932"/>
                    <a:pt x="10064" y="29982"/>
                    <a:pt x="10046" y="30050"/>
                  </a:cubicBezTo>
                  <a:cubicBezTo>
                    <a:pt x="10162" y="30053"/>
                    <a:pt x="10249" y="30054"/>
                    <a:pt x="10287" y="30056"/>
                  </a:cubicBezTo>
                  <a:cubicBezTo>
                    <a:pt x="10380" y="30013"/>
                    <a:pt x="10437" y="29988"/>
                    <a:pt x="10513" y="29954"/>
                  </a:cubicBezTo>
                  <a:cubicBezTo>
                    <a:pt x="10533" y="30046"/>
                    <a:pt x="10548" y="30110"/>
                    <a:pt x="10563" y="30174"/>
                  </a:cubicBezTo>
                  <a:cubicBezTo>
                    <a:pt x="10593" y="30166"/>
                    <a:pt x="10623" y="30159"/>
                    <a:pt x="10663" y="30150"/>
                  </a:cubicBezTo>
                  <a:cubicBezTo>
                    <a:pt x="10688" y="30224"/>
                    <a:pt x="10710" y="30291"/>
                    <a:pt x="10732" y="30359"/>
                  </a:cubicBezTo>
                  <a:cubicBezTo>
                    <a:pt x="10789" y="30343"/>
                    <a:pt x="10842" y="30328"/>
                    <a:pt x="10897" y="30312"/>
                  </a:cubicBezTo>
                  <a:cubicBezTo>
                    <a:pt x="10930" y="30365"/>
                    <a:pt x="10963" y="30418"/>
                    <a:pt x="10988" y="30457"/>
                  </a:cubicBezTo>
                  <a:cubicBezTo>
                    <a:pt x="11047" y="30438"/>
                    <a:pt x="11102" y="30419"/>
                    <a:pt x="11195" y="30390"/>
                  </a:cubicBezTo>
                  <a:lnTo>
                    <a:pt x="11195" y="30390"/>
                  </a:lnTo>
                  <a:cubicBezTo>
                    <a:pt x="11179" y="30485"/>
                    <a:pt x="11169" y="30538"/>
                    <a:pt x="11157" y="30603"/>
                  </a:cubicBezTo>
                  <a:cubicBezTo>
                    <a:pt x="11207" y="30615"/>
                    <a:pt x="11247" y="30624"/>
                    <a:pt x="11294" y="30634"/>
                  </a:cubicBezTo>
                  <a:cubicBezTo>
                    <a:pt x="11273" y="30591"/>
                    <a:pt x="11258" y="30565"/>
                    <a:pt x="11238" y="30522"/>
                  </a:cubicBezTo>
                  <a:lnTo>
                    <a:pt x="11238" y="30522"/>
                  </a:lnTo>
                  <a:cubicBezTo>
                    <a:pt x="11316" y="30546"/>
                    <a:pt x="11382" y="30558"/>
                    <a:pt x="11445" y="30568"/>
                  </a:cubicBezTo>
                  <a:cubicBezTo>
                    <a:pt x="11475" y="30535"/>
                    <a:pt x="11500" y="30507"/>
                    <a:pt x="11523" y="30482"/>
                  </a:cubicBezTo>
                  <a:cubicBezTo>
                    <a:pt x="11589" y="30502"/>
                    <a:pt x="11648" y="30519"/>
                    <a:pt x="11706" y="30535"/>
                  </a:cubicBezTo>
                  <a:cubicBezTo>
                    <a:pt x="11751" y="30510"/>
                    <a:pt x="11797" y="30484"/>
                    <a:pt x="11847" y="30455"/>
                  </a:cubicBezTo>
                  <a:cubicBezTo>
                    <a:pt x="11879" y="30507"/>
                    <a:pt x="11900" y="30540"/>
                    <a:pt x="11919" y="30569"/>
                  </a:cubicBezTo>
                  <a:cubicBezTo>
                    <a:pt x="11888" y="30585"/>
                    <a:pt x="11863" y="30597"/>
                    <a:pt x="11837" y="30612"/>
                  </a:cubicBezTo>
                  <a:cubicBezTo>
                    <a:pt x="11879" y="30640"/>
                    <a:pt x="11913" y="30663"/>
                    <a:pt x="11948" y="30688"/>
                  </a:cubicBezTo>
                  <a:cubicBezTo>
                    <a:pt x="11978" y="30747"/>
                    <a:pt x="11843" y="30833"/>
                    <a:pt x="11994" y="30864"/>
                  </a:cubicBezTo>
                  <a:cubicBezTo>
                    <a:pt x="11995" y="30864"/>
                    <a:pt x="11996" y="30864"/>
                    <a:pt x="11998" y="30864"/>
                  </a:cubicBezTo>
                  <a:cubicBezTo>
                    <a:pt x="12115" y="30864"/>
                    <a:pt x="12043" y="30730"/>
                    <a:pt x="12143" y="30730"/>
                  </a:cubicBezTo>
                  <a:cubicBezTo>
                    <a:pt x="12152" y="30730"/>
                    <a:pt x="12164" y="30731"/>
                    <a:pt x="12176" y="30734"/>
                  </a:cubicBezTo>
                  <a:cubicBezTo>
                    <a:pt x="12196" y="30657"/>
                    <a:pt x="12239" y="30612"/>
                    <a:pt x="12329" y="30612"/>
                  </a:cubicBezTo>
                  <a:cubicBezTo>
                    <a:pt x="12360" y="30612"/>
                    <a:pt x="12396" y="30617"/>
                    <a:pt x="12438" y="30628"/>
                  </a:cubicBezTo>
                  <a:cubicBezTo>
                    <a:pt x="12362" y="30678"/>
                    <a:pt x="12304" y="30716"/>
                    <a:pt x="12246" y="30755"/>
                  </a:cubicBezTo>
                  <a:lnTo>
                    <a:pt x="12562" y="31025"/>
                  </a:lnTo>
                  <a:cubicBezTo>
                    <a:pt x="12615" y="31018"/>
                    <a:pt x="12666" y="31009"/>
                    <a:pt x="12722" y="31000"/>
                  </a:cubicBezTo>
                  <a:cubicBezTo>
                    <a:pt x="12772" y="31059"/>
                    <a:pt x="12816" y="31118"/>
                    <a:pt x="12883" y="31186"/>
                  </a:cubicBezTo>
                  <a:cubicBezTo>
                    <a:pt x="12950" y="31102"/>
                    <a:pt x="13002" y="31037"/>
                    <a:pt x="13055" y="30972"/>
                  </a:cubicBezTo>
                  <a:cubicBezTo>
                    <a:pt x="13097" y="31062"/>
                    <a:pt x="13205" y="31055"/>
                    <a:pt x="13295" y="31074"/>
                  </a:cubicBezTo>
                  <a:cubicBezTo>
                    <a:pt x="13346" y="31003"/>
                    <a:pt x="13398" y="30931"/>
                    <a:pt x="13470" y="30831"/>
                  </a:cubicBezTo>
                  <a:cubicBezTo>
                    <a:pt x="13539" y="30909"/>
                    <a:pt x="13573" y="30962"/>
                    <a:pt x="13624" y="30997"/>
                  </a:cubicBezTo>
                  <a:cubicBezTo>
                    <a:pt x="13676" y="31031"/>
                    <a:pt x="13746" y="31047"/>
                    <a:pt x="13808" y="31071"/>
                  </a:cubicBezTo>
                  <a:cubicBezTo>
                    <a:pt x="13807" y="31121"/>
                    <a:pt x="13804" y="31158"/>
                    <a:pt x="13804" y="31162"/>
                  </a:cubicBezTo>
                  <a:cubicBezTo>
                    <a:pt x="13888" y="31277"/>
                    <a:pt x="13943" y="31353"/>
                    <a:pt x="13995" y="31426"/>
                  </a:cubicBezTo>
                  <a:cubicBezTo>
                    <a:pt x="14130" y="31465"/>
                    <a:pt x="14261" y="31502"/>
                    <a:pt x="14397" y="31542"/>
                  </a:cubicBezTo>
                  <a:cubicBezTo>
                    <a:pt x="14410" y="31505"/>
                    <a:pt x="14429" y="31455"/>
                    <a:pt x="14455" y="31383"/>
                  </a:cubicBezTo>
                  <a:cubicBezTo>
                    <a:pt x="14591" y="31465"/>
                    <a:pt x="14704" y="31536"/>
                    <a:pt x="14817" y="31606"/>
                  </a:cubicBezTo>
                  <a:cubicBezTo>
                    <a:pt x="14850" y="31586"/>
                    <a:pt x="14886" y="31573"/>
                    <a:pt x="14906" y="31551"/>
                  </a:cubicBezTo>
                  <a:cubicBezTo>
                    <a:pt x="14954" y="31490"/>
                    <a:pt x="14991" y="31426"/>
                    <a:pt x="15037" y="31365"/>
                  </a:cubicBezTo>
                  <a:cubicBezTo>
                    <a:pt x="15042" y="31358"/>
                    <a:pt x="15069" y="31359"/>
                    <a:pt x="15087" y="31356"/>
                  </a:cubicBezTo>
                  <a:cubicBezTo>
                    <a:pt x="15098" y="31395"/>
                    <a:pt x="15109" y="31428"/>
                    <a:pt x="15120" y="31465"/>
                  </a:cubicBezTo>
                  <a:cubicBezTo>
                    <a:pt x="15127" y="31466"/>
                    <a:pt x="15133" y="31466"/>
                    <a:pt x="15139" y="31466"/>
                  </a:cubicBezTo>
                  <a:cubicBezTo>
                    <a:pt x="15248" y="31466"/>
                    <a:pt x="15295" y="31417"/>
                    <a:pt x="15332" y="31346"/>
                  </a:cubicBezTo>
                  <a:cubicBezTo>
                    <a:pt x="15343" y="31325"/>
                    <a:pt x="15418" y="31327"/>
                    <a:pt x="15459" y="31318"/>
                  </a:cubicBezTo>
                  <a:lnTo>
                    <a:pt x="15459" y="31318"/>
                  </a:lnTo>
                  <a:cubicBezTo>
                    <a:pt x="15429" y="31387"/>
                    <a:pt x="15409" y="31436"/>
                    <a:pt x="15387" y="31484"/>
                  </a:cubicBezTo>
                  <a:cubicBezTo>
                    <a:pt x="15451" y="31502"/>
                    <a:pt x="15513" y="31521"/>
                    <a:pt x="15541" y="31529"/>
                  </a:cubicBezTo>
                  <a:cubicBezTo>
                    <a:pt x="15611" y="31528"/>
                    <a:pt x="15673" y="31519"/>
                    <a:pt x="15726" y="31519"/>
                  </a:cubicBezTo>
                  <a:cubicBezTo>
                    <a:pt x="15752" y="31519"/>
                    <a:pt x="15776" y="31521"/>
                    <a:pt x="15799" y="31527"/>
                  </a:cubicBezTo>
                  <a:cubicBezTo>
                    <a:pt x="15883" y="31552"/>
                    <a:pt x="15952" y="31609"/>
                    <a:pt x="16030" y="31649"/>
                  </a:cubicBezTo>
                  <a:cubicBezTo>
                    <a:pt x="16034" y="31651"/>
                    <a:pt x="16040" y="31652"/>
                    <a:pt x="16046" y="31652"/>
                  </a:cubicBezTo>
                  <a:cubicBezTo>
                    <a:pt x="16062" y="31652"/>
                    <a:pt x="16081" y="31647"/>
                    <a:pt x="16097" y="31645"/>
                  </a:cubicBezTo>
                  <a:cubicBezTo>
                    <a:pt x="16115" y="31612"/>
                    <a:pt x="16131" y="31580"/>
                    <a:pt x="16149" y="31548"/>
                  </a:cubicBezTo>
                  <a:cubicBezTo>
                    <a:pt x="16189" y="31566"/>
                    <a:pt x="16226" y="31597"/>
                    <a:pt x="16259" y="31597"/>
                  </a:cubicBezTo>
                  <a:cubicBezTo>
                    <a:pt x="16261" y="31597"/>
                    <a:pt x="16263" y="31596"/>
                    <a:pt x="16265" y="31596"/>
                  </a:cubicBezTo>
                  <a:cubicBezTo>
                    <a:pt x="16458" y="31567"/>
                    <a:pt x="16648" y="31530"/>
                    <a:pt x="16831" y="31495"/>
                  </a:cubicBezTo>
                  <a:cubicBezTo>
                    <a:pt x="16902" y="31509"/>
                    <a:pt x="16977" y="31524"/>
                    <a:pt x="17111" y="31551"/>
                  </a:cubicBezTo>
                  <a:cubicBezTo>
                    <a:pt x="17133" y="31506"/>
                    <a:pt x="17161" y="31455"/>
                    <a:pt x="17186" y="31408"/>
                  </a:cubicBezTo>
                  <a:cubicBezTo>
                    <a:pt x="17239" y="31439"/>
                    <a:pt x="17265" y="31453"/>
                    <a:pt x="17295" y="31471"/>
                  </a:cubicBezTo>
                  <a:cubicBezTo>
                    <a:pt x="17360" y="31443"/>
                    <a:pt x="17420" y="31420"/>
                    <a:pt x="17473" y="31398"/>
                  </a:cubicBezTo>
                  <a:cubicBezTo>
                    <a:pt x="17524" y="31426"/>
                    <a:pt x="17561" y="31446"/>
                    <a:pt x="17619" y="31477"/>
                  </a:cubicBezTo>
                  <a:cubicBezTo>
                    <a:pt x="17655" y="31448"/>
                    <a:pt x="17683" y="31420"/>
                    <a:pt x="17719" y="31398"/>
                  </a:cubicBezTo>
                  <a:cubicBezTo>
                    <a:pt x="17761" y="31373"/>
                    <a:pt x="17808" y="31350"/>
                    <a:pt x="17863" y="31317"/>
                  </a:cubicBezTo>
                  <a:cubicBezTo>
                    <a:pt x="17889" y="31365"/>
                    <a:pt x="17905" y="31396"/>
                    <a:pt x="17923" y="31427"/>
                  </a:cubicBezTo>
                  <a:cubicBezTo>
                    <a:pt x="18063" y="31411"/>
                    <a:pt x="18203" y="31395"/>
                    <a:pt x="18334" y="31378"/>
                  </a:cubicBezTo>
                  <a:cubicBezTo>
                    <a:pt x="18341" y="31337"/>
                    <a:pt x="18345" y="31311"/>
                    <a:pt x="18350" y="31289"/>
                  </a:cubicBezTo>
                  <a:cubicBezTo>
                    <a:pt x="18507" y="31309"/>
                    <a:pt x="18659" y="31330"/>
                    <a:pt x="18803" y="31349"/>
                  </a:cubicBezTo>
                  <a:cubicBezTo>
                    <a:pt x="18890" y="31283"/>
                    <a:pt x="18926" y="31185"/>
                    <a:pt x="19048" y="31185"/>
                  </a:cubicBezTo>
                  <a:cubicBezTo>
                    <a:pt x="19053" y="31185"/>
                    <a:pt x="19058" y="31185"/>
                    <a:pt x="19063" y="31186"/>
                  </a:cubicBezTo>
                  <a:cubicBezTo>
                    <a:pt x="19075" y="31165"/>
                    <a:pt x="19090" y="31147"/>
                    <a:pt x="19105" y="31130"/>
                  </a:cubicBezTo>
                  <a:lnTo>
                    <a:pt x="19130" y="31146"/>
                  </a:lnTo>
                  <a:lnTo>
                    <a:pt x="19075" y="31193"/>
                  </a:lnTo>
                  <a:cubicBezTo>
                    <a:pt x="19071" y="31190"/>
                    <a:pt x="19063" y="31186"/>
                    <a:pt x="19063" y="31186"/>
                  </a:cubicBezTo>
                  <a:lnTo>
                    <a:pt x="19063" y="31186"/>
                  </a:lnTo>
                  <a:cubicBezTo>
                    <a:pt x="19103" y="31221"/>
                    <a:pt x="19140" y="31253"/>
                    <a:pt x="19175" y="31284"/>
                  </a:cubicBezTo>
                  <a:cubicBezTo>
                    <a:pt x="19243" y="31246"/>
                    <a:pt x="19305" y="31211"/>
                    <a:pt x="19365" y="31177"/>
                  </a:cubicBezTo>
                  <a:cubicBezTo>
                    <a:pt x="19358" y="31130"/>
                    <a:pt x="19352" y="31084"/>
                    <a:pt x="19316" y="31042"/>
                  </a:cubicBezTo>
                  <a:cubicBezTo>
                    <a:pt x="19316" y="31042"/>
                    <a:pt x="19317" y="31041"/>
                    <a:pt x="19317" y="31041"/>
                  </a:cubicBezTo>
                  <a:lnTo>
                    <a:pt x="19317" y="31041"/>
                  </a:lnTo>
                  <a:cubicBezTo>
                    <a:pt x="19317" y="31041"/>
                    <a:pt x="19316" y="31041"/>
                    <a:pt x="19316" y="31042"/>
                  </a:cubicBezTo>
                  <a:lnTo>
                    <a:pt x="19316" y="31042"/>
                  </a:lnTo>
                  <a:cubicBezTo>
                    <a:pt x="19278" y="31011"/>
                    <a:pt x="19269" y="30975"/>
                    <a:pt x="19260" y="30939"/>
                  </a:cubicBezTo>
                  <a:lnTo>
                    <a:pt x="19306" y="30928"/>
                  </a:lnTo>
                  <a:lnTo>
                    <a:pt x="19349" y="31032"/>
                  </a:lnTo>
                  <a:lnTo>
                    <a:pt x="19349" y="31032"/>
                  </a:lnTo>
                  <a:cubicBezTo>
                    <a:pt x="19371" y="31026"/>
                    <a:pt x="19391" y="31024"/>
                    <a:pt x="19409" y="31024"/>
                  </a:cubicBezTo>
                  <a:cubicBezTo>
                    <a:pt x="19500" y="31024"/>
                    <a:pt x="19547" y="31082"/>
                    <a:pt x="19622" y="31093"/>
                  </a:cubicBezTo>
                  <a:cubicBezTo>
                    <a:pt x="19637" y="31050"/>
                    <a:pt x="19653" y="31008"/>
                    <a:pt x="19681" y="30928"/>
                  </a:cubicBezTo>
                  <a:cubicBezTo>
                    <a:pt x="19747" y="30980"/>
                    <a:pt x="19787" y="31012"/>
                    <a:pt x="19825" y="31043"/>
                  </a:cubicBezTo>
                  <a:cubicBezTo>
                    <a:pt x="19890" y="30980"/>
                    <a:pt x="20024" y="30946"/>
                    <a:pt x="20012" y="30806"/>
                  </a:cubicBezTo>
                  <a:lnTo>
                    <a:pt x="20012" y="30806"/>
                  </a:lnTo>
                  <a:cubicBezTo>
                    <a:pt x="20078" y="30853"/>
                    <a:pt x="20127" y="30889"/>
                    <a:pt x="20189" y="30931"/>
                  </a:cubicBezTo>
                  <a:cubicBezTo>
                    <a:pt x="20202" y="30874"/>
                    <a:pt x="20211" y="30837"/>
                    <a:pt x="20215" y="30812"/>
                  </a:cubicBezTo>
                  <a:cubicBezTo>
                    <a:pt x="20282" y="30808"/>
                    <a:pt x="20345" y="30802"/>
                    <a:pt x="20442" y="30794"/>
                  </a:cubicBezTo>
                  <a:cubicBezTo>
                    <a:pt x="20383" y="30759"/>
                    <a:pt x="20358" y="30744"/>
                    <a:pt x="20332" y="30728"/>
                  </a:cubicBezTo>
                  <a:cubicBezTo>
                    <a:pt x="20376" y="30703"/>
                    <a:pt x="20414" y="30681"/>
                    <a:pt x="20452" y="30659"/>
                  </a:cubicBezTo>
                  <a:cubicBezTo>
                    <a:pt x="20452" y="30606"/>
                    <a:pt x="20451" y="30553"/>
                    <a:pt x="20449" y="30494"/>
                  </a:cubicBezTo>
                  <a:cubicBezTo>
                    <a:pt x="20502" y="30493"/>
                    <a:pt x="20536" y="30493"/>
                    <a:pt x="20592" y="30491"/>
                  </a:cubicBezTo>
                  <a:lnTo>
                    <a:pt x="20592" y="30491"/>
                  </a:lnTo>
                  <a:cubicBezTo>
                    <a:pt x="20574" y="30544"/>
                    <a:pt x="20561" y="30587"/>
                    <a:pt x="20546" y="30631"/>
                  </a:cubicBezTo>
                  <a:cubicBezTo>
                    <a:pt x="20624" y="30660"/>
                    <a:pt x="20684" y="30674"/>
                    <a:pt x="20728" y="30674"/>
                  </a:cubicBezTo>
                  <a:cubicBezTo>
                    <a:pt x="20777" y="30674"/>
                    <a:pt x="20807" y="30657"/>
                    <a:pt x="20824" y="30622"/>
                  </a:cubicBezTo>
                  <a:cubicBezTo>
                    <a:pt x="20799" y="30608"/>
                    <a:pt x="20774" y="30593"/>
                    <a:pt x="20755" y="30583"/>
                  </a:cubicBezTo>
                  <a:cubicBezTo>
                    <a:pt x="20782" y="30543"/>
                    <a:pt x="20805" y="30509"/>
                    <a:pt x="20821" y="30485"/>
                  </a:cubicBezTo>
                  <a:cubicBezTo>
                    <a:pt x="20910" y="30510"/>
                    <a:pt x="20988" y="30522"/>
                    <a:pt x="21060" y="30537"/>
                  </a:cubicBezTo>
                  <a:cubicBezTo>
                    <a:pt x="21083" y="30503"/>
                    <a:pt x="21097" y="30493"/>
                    <a:pt x="21095" y="30485"/>
                  </a:cubicBezTo>
                  <a:cubicBezTo>
                    <a:pt x="21091" y="30461"/>
                    <a:pt x="21084" y="30437"/>
                    <a:pt x="21018" y="30410"/>
                  </a:cubicBezTo>
                  <a:lnTo>
                    <a:pt x="21018" y="30410"/>
                  </a:lnTo>
                  <a:cubicBezTo>
                    <a:pt x="21005" y="30418"/>
                    <a:pt x="20992" y="30426"/>
                    <a:pt x="20977" y="30432"/>
                  </a:cubicBezTo>
                  <a:cubicBezTo>
                    <a:pt x="20977" y="30433"/>
                    <a:pt x="20976" y="30433"/>
                    <a:pt x="20975" y="30433"/>
                  </a:cubicBezTo>
                  <a:cubicBezTo>
                    <a:pt x="20964" y="30433"/>
                    <a:pt x="20951" y="30417"/>
                    <a:pt x="20982" y="30397"/>
                  </a:cubicBezTo>
                  <a:cubicBezTo>
                    <a:pt x="20982" y="30397"/>
                    <a:pt x="20983" y="30397"/>
                    <a:pt x="20983" y="30397"/>
                  </a:cubicBezTo>
                  <a:lnTo>
                    <a:pt x="20983" y="30397"/>
                  </a:lnTo>
                  <a:cubicBezTo>
                    <a:pt x="20983" y="30397"/>
                    <a:pt x="20983" y="30397"/>
                    <a:pt x="20983" y="30397"/>
                  </a:cubicBezTo>
                  <a:cubicBezTo>
                    <a:pt x="20996" y="30401"/>
                    <a:pt x="21008" y="30406"/>
                    <a:pt x="21018" y="30410"/>
                  </a:cubicBezTo>
                  <a:lnTo>
                    <a:pt x="21018" y="30410"/>
                  </a:lnTo>
                  <a:cubicBezTo>
                    <a:pt x="21024" y="30406"/>
                    <a:pt x="21030" y="30402"/>
                    <a:pt x="21036" y="30397"/>
                  </a:cubicBezTo>
                  <a:lnTo>
                    <a:pt x="21036" y="30397"/>
                  </a:lnTo>
                  <a:cubicBezTo>
                    <a:pt x="21027" y="30397"/>
                    <a:pt x="21017" y="30396"/>
                    <a:pt x="21007" y="30396"/>
                  </a:cubicBezTo>
                  <a:cubicBezTo>
                    <a:pt x="20999" y="30396"/>
                    <a:pt x="20991" y="30397"/>
                    <a:pt x="20983" y="30397"/>
                  </a:cubicBezTo>
                  <a:lnTo>
                    <a:pt x="20983" y="30397"/>
                  </a:lnTo>
                  <a:cubicBezTo>
                    <a:pt x="20981" y="30384"/>
                    <a:pt x="21023" y="30379"/>
                    <a:pt x="21067" y="30377"/>
                  </a:cubicBezTo>
                  <a:lnTo>
                    <a:pt x="21067" y="30377"/>
                  </a:lnTo>
                  <a:cubicBezTo>
                    <a:pt x="21057" y="30383"/>
                    <a:pt x="21047" y="30390"/>
                    <a:pt x="21036" y="30397"/>
                  </a:cubicBezTo>
                  <a:lnTo>
                    <a:pt x="21036" y="30397"/>
                  </a:lnTo>
                  <a:cubicBezTo>
                    <a:pt x="21148" y="30405"/>
                    <a:pt x="21229" y="30450"/>
                    <a:pt x="21303" y="30450"/>
                  </a:cubicBezTo>
                  <a:cubicBezTo>
                    <a:pt x="21349" y="30450"/>
                    <a:pt x="21392" y="30433"/>
                    <a:pt x="21438" y="30379"/>
                  </a:cubicBezTo>
                  <a:cubicBezTo>
                    <a:pt x="21436" y="30347"/>
                    <a:pt x="21436" y="30321"/>
                    <a:pt x="21433" y="30244"/>
                  </a:cubicBezTo>
                  <a:lnTo>
                    <a:pt x="21433" y="30244"/>
                  </a:lnTo>
                  <a:cubicBezTo>
                    <a:pt x="21509" y="30300"/>
                    <a:pt x="21554" y="30334"/>
                    <a:pt x="21600" y="30368"/>
                  </a:cubicBezTo>
                  <a:cubicBezTo>
                    <a:pt x="21751" y="30297"/>
                    <a:pt x="21875" y="30238"/>
                    <a:pt x="22037" y="30163"/>
                  </a:cubicBezTo>
                  <a:cubicBezTo>
                    <a:pt x="22068" y="30164"/>
                    <a:pt x="22094" y="30165"/>
                    <a:pt x="22117" y="30165"/>
                  </a:cubicBezTo>
                  <a:cubicBezTo>
                    <a:pt x="22241" y="30165"/>
                    <a:pt x="22253" y="30142"/>
                    <a:pt x="22316" y="29994"/>
                  </a:cubicBezTo>
                  <a:cubicBezTo>
                    <a:pt x="22321" y="29984"/>
                    <a:pt x="22293" y="29968"/>
                    <a:pt x="22279" y="29954"/>
                  </a:cubicBezTo>
                  <a:cubicBezTo>
                    <a:pt x="22251" y="29976"/>
                    <a:pt x="22225" y="30000"/>
                    <a:pt x="22179" y="30037"/>
                  </a:cubicBezTo>
                  <a:cubicBezTo>
                    <a:pt x="22169" y="29993"/>
                    <a:pt x="22162" y="29960"/>
                    <a:pt x="22156" y="29932"/>
                  </a:cubicBezTo>
                  <a:cubicBezTo>
                    <a:pt x="22249" y="29898"/>
                    <a:pt x="22328" y="29881"/>
                    <a:pt x="22397" y="29847"/>
                  </a:cubicBezTo>
                  <a:cubicBezTo>
                    <a:pt x="22428" y="29878"/>
                    <a:pt x="22453" y="29903"/>
                    <a:pt x="22480" y="29931"/>
                  </a:cubicBezTo>
                  <a:cubicBezTo>
                    <a:pt x="22502" y="29897"/>
                    <a:pt x="22519" y="29869"/>
                    <a:pt x="22535" y="29842"/>
                  </a:cubicBezTo>
                  <a:cubicBezTo>
                    <a:pt x="22591" y="29891"/>
                    <a:pt x="22654" y="29907"/>
                    <a:pt x="22722" y="29907"/>
                  </a:cubicBezTo>
                  <a:cubicBezTo>
                    <a:pt x="22846" y="29907"/>
                    <a:pt x="22988" y="29856"/>
                    <a:pt x="23142" y="29854"/>
                  </a:cubicBezTo>
                  <a:cubicBezTo>
                    <a:pt x="23075" y="29759"/>
                    <a:pt x="23034" y="29700"/>
                    <a:pt x="22986" y="29632"/>
                  </a:cubicBezTo>
                  <a:cubicBezTo>
                    <a:pt x="23111" y="29578"/>
                    <a:pt x="23230" y="29525"/>
                    <a:pt x="23343" y="29475"/>
                  </a:cubicBezTo>
                  <a:cubicBezTo>
                    <a:pt x="23346" y="29428"/>
                    <a:pt x="23349" y="29391"/>
                    <a:pt x="23350" y="29356"/>
                  </a:cubicBezTo>
                  <a:cubicBezTo>
                    <a:pt x="23362" y="29358"/>
                    <a:pt x="23373" y="29360"/>
                    <a:pt x="23384" y="29363"/>
                  </a:cubicBezTo>
                  <a:cubicBezTo>
                    <a:pt x="23402" y="29404"/>
                    <a:pt x="23421" y="29445"/>
                    <a:pt x="23439" y="29485"/>
                  </a:cubicBezTo>
                  <a:cubicBezTo>
                    <a:pt x="23300" y="29576"/>
                    <a:pt x="23246" y="29666"/>
                    <a:pt x="23273" y="29754"/>
                  </a:cubicBezTo>
                  <a:cubicBezTo>
                    <a:pt x="23495" y="29682"/>
                    <a:pt x="23705" y="29576"/>
                    <a:pt x="23915" y="29472"/>
                  </a:cubicBezTo>
                  <a:cubicBezTo>
                    <a:pt x="24118" y="29353"/>
                    <a:pt x="24324" y="29241"/>
                    <a:pt x="24554" y="29177"/>
                  </a:cubicBezTo>
                  <a:cubicBezTo>
                    <a:pt x="24605" y="29111"/>
                    <a:pt x="24663" y="29038"/>
                    <a:pt x="24722" y="28961"/>
                  </a:cubicBezTo>
                  <a:cubicBezTo>
                    <a:pt x="24754" y="28992"/>
                    <a:pt x="24775" y="29010"/>
                    <a:pt x="24810" y="29042"/>
                  </a:cubicBezTo>
                  <a:cubicBezTo>
                    <a:pt x="24895" y="28982"/>
                    <a:pt x="24985" y="28917"/>
                    <a:pt x="25073" y="28855"/>
                  </a:cubicBezTo>
                  <a:lnTo>
                    <a:pt x="25182" y="28882"/>
                  </a:lnTo>
                  <a:cubicBezTo>
                    <a:pt x="25167" y="28826"/>
                    <a:pt x="25153" y="28768"/>
                    <a:pt x="25131" y="28676"/>
                  </a:cubicBezTo>
                  <a:lnTo>
                    <a:pt x="25131" y="28676"/>
                  </a:lnTo>
                  <a:cubicBezTo>
                    <a:pt x="25198" y="28735"/>
                    <a:pt x="25219" y="28752"/>
                    <a:pt x="25257" y="28785"/>
                  </a:cubicBezTo>
                  <a:cubicBezTo>
                    <a:pt x="25312" y="28757"/>
                    <a:pt x="25365" y="28705"/>
                    <a:pt x="25428" y="28674"/>
                  </a:cubicBezTo>
                  <a:cubicBezTo>
                    <a:pt x="25497" y="28639"/>
                    <a:pt x="25575" y="28626"/>
                    <a:pt x="25646" y="28590"/>
                  </a:cubicBezTo>
                  <a:cubicBezTo>
                    <a:pt x="25820" y="28501"/>
                    <a:pt x="25915" y="28329"/>
                    <a:pt x="25808" y="28191"/>
                  </a:cubicBezTo>
                  <a:lnTo>
                    <a:pt x="25808" y="28191"/>
                  </a:lnTo>
                  <a:cubicBezTo>
                    <a:pt x="25804" y="28196"/>
                    <a:pt x="25800" y="28200"/>
                    <a:pt x="25796" y="28204"/>
                  </a:cubicBezTo>
                  <a:cubicBezTo>
                    <a:pt x="25794" y="28205"/>
                    <a:pt x="25791" y="28206"/>
                    <a:pt x="25789" y="28206"/>
                  </a:cubicBezTo>
                  <a:cubicBezTo>
                    <a:pt x="25779" y="28206"/>
                    <a:pt x="25769" y="28194"/>
                    <a:pt x="25790" y="28170"/>
                  </a:cubicBezTo>
                  <a:lnTo>
                    <a:pt x="25790" y="28170"/>
                  </a:lnTo>
                  <a:cubicBezTo>
                    <a:pt x="25797" y="28177"/>
                    <a:pt x="25803" y="28184"/>
                    <a:pt x="25808" y="28191"/>
                  </a:cubicBezTo>
                  <a:lnTo>
                    <a:pt x="25808" y="28191"/>
                  </a:lnTo>
                  <a:cubicBezTo>
                    <a:pt x="25822" y="28178"/>
                    <a:pt x="25834" y="28163"/>
                    <a:pt x="25846" y="28148"/>
                  </a:cubicBezTo>
                  <a:lnTo>
                    <a:pt x="25846" y="28148"/>
                  </a:lnTo>
                  <a:cubicBezTo>
                    <a:pt x="25830" y="28153"/>
                    <a:pt x="25811" y="28160"/>
                    <a:pt x="25790" y="28170"/>
                  </a:cubicBezTo>
                  <a:cubicBezTo>
                    <a:pt x="25782" y="28158"/>
                    <a:pt x="25824" y="28142"/>
                    <a:pt x="25866" y="28124"/>
                  </a:cubicBezTo>
                  <a:lnTo>
                    <a:pt x="25866" y="28124"/>
                  </a:lnTo>
                  <a:cubicBezTo>
                    <a:pt x="25859" y="28132"/>
                    <a:pt x="25853" y="28140"/>
                    <a:pt x="25846" y="28148"/>
                  </a:cubicBezTo>
                  <a:lnTo>
                    <a:pt x="25846" y="28148"/>
                  </a:lnTo>
                  <a:cubicBezTo>
                    <a:pt x="25868" y="28141"/>
                    <a:pt x="25886" y="28139"/>
                    <a:pt x="25901" y="28139"/>
                  </a:cubicBezTo>
                  <a:cubicBezTo>
                    <a:pt x="25989" y="28139"/>
                    <a:pt x="25991" y="28227"/>
                    <a:pt x="26047" y="28227"/>
                  </a:cubicBezTo>
                  <a:cubicBezTo>
                    <a:pt x="26055" y="28227"/>
                    <a:pt x="26064" y="28225"/>
                    <a:pt x="26074" y="28221"/>
                  </a:cubicBezTo>
                  <a:cubicBezTo>
                    <a:pt x="26261" y="28112"/>
                    <a:pt x="26249" y="27973"/>
                    <a:pt x="26236" y="27827"/>
                  </a:cubicBezTo>
                  <a:lnTo>
                    <a:pt x="26236" y="27827"/>
                  </a:lnTo>
                  <a:cubicBezTo>
                    <a:pt x="26343" y="27830"/>
                    <a:pt x="26447" y="27831"/>
                    <a:pt x="26552" y="27833"/>
                  </a:cubicBezTo>
                  <a:cubicBezTo>
                    <a:pt x="26581" y="27775"/>
                    <a:pt x="26599" y="27703"/>
                    <a:pt x="26614" y="27702"/>
                  </a:cubicBezTo>
                  <a:cubicBezTo>
                    <a:pt x="26842" y="27664"/>
                    <a:pt x="26923" y="27477"/>
                    <a:pt x="27008" y="27306"/>
                  </a:cubicBezTo>
                  <a:cubicBezTo>
                    <a:pt x="27058" y="27208"/>
                    <a:pt x="27101" y="27107"/>
                    <a:pt x="27151" y="26997"/>
                  </a:cubicBezTo>
                  <a:cubicBezTo>
                    <a:pt x="27215" y="26990"/>
                    <a:pt x="27286" y="26984"/>
                    <a:pt x="27355" y="26977"/>
                  </a:cubicBezTo>
                  <a:cubicBezTo>
                    <a:pt x="27363" y="26943"/>
                    <a:pt x="27367" y="26921"/>
                    <a:pt x="27371" y="26894"/>
                  </a:cubicBezTo>
                  <a:lnTo>
                    <a:pt x="27561" y="26878"/>
                  </a:lnTo>
                  <a:cubicBezTo>
                    <a:pt x="27516" y="26757"/>
                    <a:pt x="27645" y="26638"/>
                    <a:pt x="27613" y="26456"/>
                  </a:cubicBezTo>
                  <a:lnTo>
                    <a:pt x="27613" y="26456"/>
                  </a:lnTo>
                  <a:cubicBezTo>
                    <a:pt x="27707" y="26481"/>
                    <a:pt x="27766" y="26495"/>
                    <a:pt x="27855" y="26519"/>
                  </a:cubicBezTo>
                  <a:cubicBezTo>
                    <a:pt x="27852" y="26376"/>
                    <a:pt x="27851" y="26291"/>
                    <a:pt x="27850" y="26220"/>
                  </a:cubicBezTo>
                  <a:cubicBezTo>
                    <a:pt x="27926" y="26194"/>
                    <a:pt x="28003" y="26169"/>
                    <a:pt x="28097" y="26135"/>
                  </a:cubicBezTo>
                  <a:cubicBezTo>
                    <a:pt x="28050" y="26064"/>
                    <a:pt x="28020" y="26019"/>
                    <a:pt x="27988" y="25972"/>
                  </a:cubicBezTo>
                  <a:cubicBezTo>
                    <a:pt x="28025" y="25941"/>
                    <a:pt x="28050" y="25919"/>
                    <a:pt x="28081" y="25891"/>
                  </a:cubicBezTo>
                  <a:cubicBezTo>
                    <a:pt x="28091" y="25930"/>
                    <a:pt x="28097" y="25961"/>
                    <a:pt x="28104" y="25992"/>
                  </a:cubicBezTo>
                  <a:cubicBezTo>
                    <a:pt x="28145" y="25985"/>
                    <a:pt x="28186" y="25979"/>
                    <a:pt x="28223" y="25973"/>
                  </a:cubicBezTo>
                  <a:cubicBezTo>
                    <a:pt x="28231" y="25936"/>
                    <a:pt x="28236" y="25908"/>
                    <a:pt x="28247" y="25864"/>
                  </a:cubicBezTo>
                  <a:cubicBezTo>
                    <a:pt x="28301" y="25901"/>
                    <a:pt x="28347" y="25932"/>
                    <a:pt x="28394" y="25963"/>
                  </a:cubicBezTo>
                  <a:cubicBezTo>
                    <a:pt x="28425" y="25929"/>
                    <a:pt x="28447" y="25904"/>
                    <a:pt x="28472" y="25876"/>
                  </a:cubicBezTo>
                  <a:cubicBezTo>
                    <a:pt x="28438" y="25827"/>
                    <a:pt x="28407" y="25783"/>
                    <a:pt x="28370" y="25730"/>
                  </a:cubicBezTo>
                  <a:cubicBezTo>
                    <a:pt x="28419" y="25722"/>
                    <a:pt x="28450" y="25716"/>
                    <a:pt x="28478" y="25710"/>
                  </a:cubicBezTo>
                  <a:cubicBezTo>
                    <a:pt x="28487" y="25670"/>
                    <a:pt x="28497" y="25629"/>
                    <a:pt x="28509" y="25577"/>
                  </a:cubicBezTo>
                  <a:cubicBezTo>
                    <a:pt x="28590" y="25560"/>
                    <a:pt x="28659" y="25545"/>
                    <a:pt x="28728" y="25532"/>
                  </a:cubicBezTo>
                  <a:cubicBezTo>
                    <a:pt x="28731" y="25464"/>
                    <a:pt x="28732" y="25407"/>
                    <a:pt x="28734" y="25343"/>
                  </a:cubicBezTo>
                  <a:cubicBezTo>
                    <a:pt x="28779" y="25352"/>
                    <a:pt x="28822" y="25360"/>
                    <a:pt x="28853" y="25366"/>
                  </a:cubicBezTo>
                  <a:cubicBezTo>
                    <a:pt x="28910" y="25293"/>
                    <a:pt x="28962" y="25229"/>
                    <a:pt x="29016" y="25161"/>
                  </a:cubicBezTo>
                  <a:cubicBezTo>
                    <a:pt x="28781" y="25071"/>
                    <a:pt x="28773" y="25064"/>
                    <a:pt x="28650" y="24856"/>
                  </a:cubicBezTo>
                  <a:cubicBezTo>
                    <a:pt x="28803" y="24804"/>
                    <a:pt x="28943" y="24755"/>
                    <a:pt x="29068" y="24712"/>
                  </a:cubicBezTo>
                  <a:lnTo>
                    <a:pt x="29068" y="24712"/>
                  </a:lnTo>
                  <a:cubicBezTo>
                    <a:pt x="29147" y="24790"/>
                    <a:pt x="29034" y="24948"/>
                    <a:pt x="29165" y="24968"/>
                  </a:cubicBezTo>
                  <a:cubicBezTo>
                    <a:pt x="29193" y="24911"/>
                    <a:pt x="29216" y="24854"/>
                    <a:pt x="29246" y="24798"/>
                  </a:cubicBezTo>
                  <a:cubicBezTo>
                    <a:pt x="29296" y="24706"/>
                    <a:pt x="29309" y="24628"/>
                    <a:pt x="29241" y="24568"/>
                  </a:cubicBezTo>
                  <a:cubicBezTo>
                    <a:pt x="29237" y="24565"/>
                    <a:pt x="29253" y="24539"/>
                    <a:pt x="29260" y="24523"/>
                  </a:cubicBezTo>
                  <a:cubicBezTo>
                    <a:pt x="29303" y="24530"/>
                    <a:pt x="29344" y="24537"/>
                    <a:pt x="29393" y="24546"/>
                  </a:cubicBezTo>
                  <a:cubicBezTo>
                    <a:pt x="29455" y="24355"/>
                    <a:pt x="29411" y="24228"/>
                    <a:pt x="29353" y="24111"/>
                  </a:cubicBezTo>
                  <a:cubicBezTo>
                    <a:pt x="29318" y="24037"/>
                    <a:pt x="29288" y="23963"/>
                    <a:pt x="29391" y="23868"/>
                  </a:cubicBezTo>
                  <a:cubicBezTo>
                    <a:pt x="29472" y="23932"/>
                    <a:pt x="29475" y="24101"/>
                    <a:pt x="29596" y="24101"/>
                  </a:cubicBezTo>
                  <a:cubicBezTo>
                    <a:pt x="29609" y="24101"/>
                    <a:pt x="29624" y="24099"/>
                    <a:pt x="29640" y="24094"/>
                  </a:cubicBezTo>
                  <a:cubicBezTo>
                    <a:pt x="29666" y="24053"/>
                    <a:pt x="29693" y="24013"/>
                    <a:pt x="29719" y="23972"/>
                  </a:cubicBezTo>
                  <a:cubicBezTo>
                    <a:pt x="29677" y="23862"/>
                    <a:pt x="29671" y="23749"/>
                    <a:pt x="29764" y="23582"/>
                  </a:cubicBezTo>
                  <a:cubicBezTo>
                    <a:pt x="29806" y="23657"/>
                    <a:pt x="29830" y="23716"/>
                    <a:pt x="29868" y="23757"/>
                  </a:cubicBezTo>
                  <a:cubicBezTo>
                    <a:pt x="29870" y="23760"/>
                    <a:pt x="29874" y="23761"/>
                    <a:pt x="29878" y="23761"/>
                  </a:cubicBezTo>
                  <a:cubicBezTo>
                    <a:pt x="29899" y="23761"/>
                    <a:pt x="29940" y="23739"/>
                    <a:pt x="29978" y="23727"/>
                  </a:cubicBezTo>
                  <a:cubicBezTo>
                    <a:pt x="29950" y="23662"/>
                    <a:pt x="29931" y="23619"/>
                    <a:pt x="29917" y="23585"/>
                  </a:cubicBezTo>
                  <a:cubicBezTo>
                    <a:pt x="29946" y="23521"/>
                    <a:pt x="29973" y="23462"/>
                    <a:pt x="30030" y="23337"/>
                  </a:cubicBezTo>
                  <a:lnTo>
                    <a:pt x="30030" y="23337"/>
                  </a:lnTo>
                  <a:cubicBezTo>
                    <a:pt x="29921" y="23398"/>
                    <a:pt x="29872" y="23425"/>
                    <a:pt x="29824" y="23453"/>
                  </a:cubicBezTo>
                  <a:cubicBezTo>
                    <a:pt x="29803" y="23401"/>
                    <a:pt x="29783" y="23346"/>
                    <a:pt x="29758" y="23281"/>
                  </a:cubicBezTo>
                  <a:lnTo>
                    <a:pt x="29758" y="23281"/>
                  </a:lnTo>
                  <a:cubicBezTo>
                    <a:pt x="29874" y="23297"/>
                    <a:pt x="29978" y="23312"/>
                    <a:pt x="30089" y="23328"/>
                  </a:cubicBezTo>
                  <a:cubicBezTo>
                    <a:pt x="30106" y="23168"/>
                    <a:pt x="30121" y="23029"/>
                    <a:pt x="30136" y="22901"/>
                  </a:cubicBezTo>
                  <a:cubicBezTo>
                    <a:pt x="30195" y="22860"/>
                    <a:pt x="30245" y="22832"/>
                    <a:pt x="30292" y="22794"/>
                  </a:cubicBezTo>
                  <a:cubicBezTo>
                    <a:pt x="30276" y="22703"/>
                    <a:pt x="30259" y="22617"/>
                    <a:pt x="30246" y="22541"/>
                  </a:cubicBezTo>
                  <a:cubicBezTo>
                    <a:pt x="30186" y="22501"/>
                    <a:pt x="30133" y="22466"/>
                    <a:pt x="30105" y="22447"/>
                  </a:cubicBezTo>
                  <a:cubicBezTo>
                    <a:pt x="30145" y="22411"/>
                    <a:pt x="30187" y="22372"/>
                    <a:pt x="30220" y="22344"/>
                  </a:cubicBezTo>
                  <a:cubicBezTo>
                    <a:pt x="30296" y="22451"/>
                    <a:pt x="30358" y="22538"/>
                    <a:pt x="30426" y="22635"/>
                  </a:cubicBezTo>
                  <a:cubicBezTo>
                    <a:pt x="30449" y="22586"/>
                    <a:pt x="30462" y="22557"/>
                    <a:pt x="30479" y="22523"/>
                  </a:cubicBezTo>
                  <a:cubicBezTo>
                    <a:pt x="30434" y="22483"/>
                    <a:pt x="30393" y="22448"/>
                    <a:pt x="30371" y="22429"/>
                  </a:cubicBezTo>
                  <a:cubicBezTo>
                    <a:pt x="30374" y="22358"/>
                    <a:pt x="30380" y="22316"/>
                    <a:pt x="30373" y="22279"/>
                  </a:cubicBezTo>
                  <a:cubicBezTo>
                    <a:pt x="30368" y="22254"/>
                    <a:pt x="30346" y="22238"/>
                    <a:pt x="30333" y="22220"/>
                  </a:cubicBezTo>
                  <a:cubicBezTo>
                    <a:pt x="30377" y="22183"/>
                    <a:pt x="30395" y="22169"/>
                    <a:pt x="30458" y="22116"/>
                  </a:cubicBezTo>
                  <a:lnTo>
                    <a:pt x="30458" y="22116"/>
                  </a:lnTo>
                  <a:cubicBezTo>
                    <a:pt x="30298" y="22120"/>
                    <a:pt x="30190" y="22123"/>
                    <a:pt x="30074" y="22127"/>
                  </a:cubicBezTo>
                  <a:cubicBezTo>
                    <a:pt x="30084" y="22079"/>
                    <a:pt x="30090" y="22048"/>
                    <a:pt x="30102" y="21996"/>
                  </a:cubicBezTo>
                  <a:cubicBezTo>
                    <a:pt x="30214" y="22004"/>
                    <a:pt x="30320" y="22011"/>
                    <a:pt x="30426" y="22018"/>
                  </a:cubicBezTo>
                  <a:lnTo>
                    <a:pt x="30476" y="21923"/>
                  </a:lnTo>
                  <a:cubicBezTo>
                    <a:pt x="30445" y="21905"/>
                    <a:pt x="30414" y="21889"/>
                    <a:pt x="30380" y="21871"/>
                  </a:cubicBezTo>
                  <a:lnTo>
                    <a:pt x="30379" y="21871"/>
                  </a:lnTo>
                  <a:cubicBezTo>
                    <a:pt x="30405" y="21820"/>
                    <a:pt x="30421" y="21792"/>
                    <a:pt x="30437" y="21758"/>
                  </a:cubicBezTo>
                  <a:cubicBezTo>
                    <a:pt x="30495" y="21774"/>
                    <a:pt x="30546" y="21790"/>
                    <a:pt x="30598" y="21807"/>
                  </a:cubicBezTo>
                  <a:cubicBezTo>
                    <a:pt x="30617" y="21677"/>
                    <a:pt x="30635" y="21562"/>
                    <a:pt x="30654" y="21443"/>
                  </a:cubicBezTo>
                  <a:lnTo>
                    <a:pt x="30654" y="21443"/>
                  </a:lnTo>
                  <a:cubicBezTo>
                    <a:pt x="30560" y="21468"/>
                    <a:pt x="30486" y="21487"/>
                    <a:pt x="30405" y="21509"/>
                  </a:cubicBezTo>
                  <a:cubicBezTo>
                    <a:pt x="30398" y="21308"/>
                    <a:pt x="30608" y="21287"/>
                    <a:pt x="30607" y="21137"/>
                  </a:cubicBezTo>
                  <a:lnTo>
                    <a:pt x="30607" y="21137"/>
                  </a:lnTo>
                  <a:cubicBezTo>
                    <a:pt x="30742" y="21150"/>
                    <a:pt x="30857" y="21162"/>
                    <a:pt x="30970" y="21174"/>
                  </a:cubicBezTo>
                  <a:lnTo>
                    <a:pt x="30983" y="21136"/>
                  </a:lnTo>
                  <a:lnTo>
                    <a:pt x="30736" y="21021"/>
                  </a:lnTo>
                  <a:lnTo>
                    <a:pt x="30780" y="20980"/>
                  </a:lnTo>
                  <a:cubicBezTo>
                    <a:pt x="30755" y="20915"/>
                    <a:pt x="30730" y="20850"/>
                    <a:pt x="30715" y="20809"/>
                  </a:cubicBezTo>
                  <a:cubicBezTo>
                    <a:pt x="30799" y="20772"/>
                    <a:pt x="30889" y="20736"/>
                    <a:pt x="31011" y="20684"/>
                  </a:cubicBezTo>
                  <a:cubicBezTo>
                    <a:pt x="30974" y="20621"/>
                    <a:pt x="30944" y="20569"/>
                    <a:pt x="30921" y="20531"/>
                  </a:cubicBezTo>
                  <a:cubicBezTo>
                    <a:pt x="31002" y="20469"/>
                    <a:pt x="31060" y="20424"/>
                    <a:pt x="31119" y="20381"/>
                  </a:cubicBezTo>
                  <a:cubicBezTo>
                    <a:pt x="31089" y="20313"/>
                    <a:pt x="31067" y="20265"/>
                    <a:pt x="31047" y="20215"/>
                  </a:cubicBezTo>
                  <a:lnTo>
                    <a:pt x="31026" y="20112"/>
                  </a:lnTo>
                  <a:lnTo>
                    <a:pt x="31099" y="20082"/>
                  </a:lnTo>
                  <a:cubicBezTo>
                    <a:pt x="31083" y="20018"/>
                    <a:pt x="31067" y="19953"/>
                    <a:pt x="31051" y="19891"/>
                  </a:cubicBezTo>
                  <a:cubicBezTo>
                    <a:pt x="30992" y="19913"/>
                    <a:pt x="30961" y="19925"/>
                    <a:pt x="30914" y="19941"/>
                  </a:cubicBezTo>
                  <a:cubicBezTo>
                    <a:pt x="30944" y="19865"/>
                    <a:pt x="30969" y="19815"/>
                    <a:pt x="30986" y="19756"/>
                  </a:cubicBezTo>
                  <a:cubicBezTo>
                    <a:pt x="30998" y="19757"/>
                    <a:pt x="31010" y="19758"/>
                    <a:pt x="31021" y="19758"/>
                  </a:cubicBezTo>
                  <a:cubicBezTo>
                    <a:pt x="31189" y="19758"/>
                    <a:pt x="31321" y="19613"/>
                    <a:pt x="31488" y="19548"/>
                  </a:cubicBezTo>
                  <a:cubicBezTo>
                    <a:pt x="31454" y="19441"/>
                    <a:pt x="31429" y="19361"/>
                    <a:pt x="31407" y="19288"/>
                  </a:cubicBezTo>
                  <a:cubicBezTo>
                    <a:pt x="31448" y="19242"/>
                    <a:pt x="31475" y="19214"/>
                    <a:pt x="31538" y="19145"/>
                  </a:cubicBezTo>
                  <a:lnTo>
                    <a:pt x="31538" y="19145"/>
                  </a:lnTo>
                  <a:cubicBezTo>
                    <a:pt x="31448" y="19158"/>
                    <a:pt x="31401" y="19166"/>
                    <a:pt x="31358" y="19172"/>
                  </a:cubicBezTo>
                  <a:cubicBezTo>
                    <a:pt x="31322" y="19129"/>
                    <a:pt x="31285" y="19086"/>
                    <a:pt x="31258" y="19054"/>
                  </a:cubicBezTo>
                  <a:cubicBezTo>
                    <a:pt x="31267" y="18963"/>
                    <a:pt x="31275" y="18882"/>
                    <a:pt x="31289" y="18732"/>
                  </a:cubicBezTo>
                  <a:cubicBezTo>
                    <a:pt x="31330" y="18845"/>
                    <a:pt x="31351" y="18901"/>
                    <a:pt x="31366" y="18944"/>
                  </a:cubicBezTo>
                  <a:cubicBezTo>
                    <a:pt x="31433" y="18939"/>
                    <a:pt x="31504" y="18933"/>
                    <a:pt x="31575" y="18929"/>
                  </a:cubicBezTo>
                  <a:cubicBezTo>
                    <a:pt x="31566" y="18758"/>
                    <a:pt x="31566" y="18760"/>
                    <a:pt x="31664" y="18598"/>
                  </a:cubicBezTo>
                  <a:lnTo>
                    <a:pt x="31664" y="18598"/>
                  </a:lnTo>
                  <a:cubicBezTo>
                    <a:pt x="31606" y="18607"/>
                    <a:pt x="31557" y="18614"/>
                    <a:pt x="31506" y="18623"/>
                  </a:cubicBezTo>
                  <a:cubicBezTo>
                    <a:pt x="31523" y="18558"/>
                    <a:pt x="31541" y="18496"/>
                    <a:pt x="31558" y="18440"/>
                  </a:cubicBezTo>
                  <a:lnTo>
                    <a:pt x="31667" y="18440"/>
                  </a:lnTo>
                  <a:cubicBezTo>
                    <a:pt x="31697" y="18309"/>
                    <a:pt x="31701" y="18177"/>
                    <a:pt x="31716" y="18081"/>
                  </a:cubicBezTo>
                  <a:cubicBezTo>
                    <a:pt x="31675" y="17996"/>
                    <a:pt x="31641" y="17926"/>
                    <a:pt x="31604" y="17858"/>
                  </a:cubicBezTo>
                  <a:cubicBezTo>
                    <a:pt x="31588" y="17842"/>
                    <a:pt x="31576" y="17823"/>
                    <a:pt x="31564" y="17802"/>
                  </a:cubicBezTo>
                  <a:lnTo>
                    <a:pt x="31585" y="17784"/>
                  </a:lnTo>
                  <a:lnTo>
                    <a:pt x="31614" y="17850"/>
                  </a:lnTo>
                  <a:cubicBezTo>
                    <a:pt x="31610" y="17853"/>
                    <a:pt x="31606" y="17857"/>
                    <a:pt x="31604" y="17858"/>
                  </a:cubicBezTo>
                  <a:lnTo>
                    <a:pt x="31604" y="17858"/>
                  </a:lnTo>
                  <a:cubicBezTo>
                    <a:pt x="31701" y="17847"/>
                    <a:pt x="31747" y="17780"/>
                    <a:pt x="31759" y="17670"/>
                  </a:cubicBezTo>
                  <a:lnTo>
                    <a:pt x="31759" y="17670"/>
                  </a:lnTo>
                  <a:cubicBezTo>
                    <a:pt x="31725" y="17684"/>
                    <a:pt x="31692" y="17699"/>
                    <a:pt x="31647" y="17720"/>
                  </a:cubicBezTo>
                  <a:cubicBezTo>
                    <a:pt x="31651" y="17650"/>
                    <a:pt x="31654" y="17584"/>
                    <a:pt x="31657" y="17521"/>
                  </a:cubicBezTo>
                  <a:cubicBezTo>
                    <a:pt x="31625" y="17499"/>
                    <a:pt x="31594" y="17478"/>
                    <a:pt x="31556" y="17450"/>
                  </a:cubicBezTo>
                  <a:cubicBezTo>
                    <a:pt x="31598" y="17421"/>
                    <a:pt x="31631" y="17397"/>
                    <a:pt x="31666" y="17372"/>
                  </a:cubicBezTo>
                  <a:cubicBezTo>
                    <a:pt x="31685" y="17394"/>
                    <a:pt x="31710" y="17422"/>
                    <a:pt x="31735" y="17452"/>
                  </a:cubicBezTo>
                  <a:cubicBezTo>
                    <a:pt x="31801" y="17424"/>
                    <a:pt x="31863" y="17399"/>
                    <a:pt x="31935" y="17369"/>
                  </a:cubicBezTo>
                  <a:cubicBezTo>
                    <a:pt x="31882" y="17284"/>
                    <a:pt x="31840" y="17215"/>
                    <a:pt x="31795" y="17144"/>
                  </a:cubicBezTo>
                  <a:cubicBezTo>
                    <a:pt x="31754" y="17175"/>
                    <a:pt x="31729" y="17194"/>
                    <a:pt x="31706" y="17212"/>
                  </a:cubicBezTo>
                  <a:cubicBezTo>
                    <a:pt x="31678" y="17234"/>
                    <a:pt x="31653" y="17256"/>
                    <a:pt x="31606" y="17296"/>
                  </a:cubicBezTo>
                  <a:cubicBezTo>
                    <a:pt x="31642" y="17119"/>
                    <a:pt x="31735" y="17022"/>
                    <a:pt x="31885" y="17003"/>
                  </a:cubicBezTo>
                  <a:cubicBezTo>
                    <a:pt x="31828" y="16950"/>
                    <a:pt x="31775" y="16903"/>
                    <a:pt x="31726" y="16859"/>
                  </a:cubicBezTo>
                  <a:cubicBezTo>
                    <a:pt x="31678" y="16885"/>
                    <a:pt x="31636" y="16907"/>
                    <a:pt x="31572" y="16941"/>
                  </a:cubicBezTo>
                  <a:cubicBezTo>
                    <a:pt x="31570" y="16841"/>
                    <a:pt x="31457" y="16804"/>
                    <a:pt x="31548" y="16700"/>
                  </a:cubicBezTo>
                  <a:lnTo>
                    <a:pt x="31548" y="16700"/>
                  </a:lnTo>
                  <a:cubicBezTo>
                    <a:pt x="31586" y="16732"/>
                    <a:pt x="31620" y="16763"/>
                    <a:pt x="31664" y="16806"/>
                  </a:cubicBezTo>
                  <a:cubicBezTo>
                    <a:pt x="31697" y="16716"/>
                    <a:pt x="31707" y="16647"/>
                    <a:pt x="31734" y="16554"/>
                  </a:cubicBezTo>
                  <a:cubicBezTo>
                    <a:pt x="31756" y="16632"/>
                    <a:pt x="31769" y="16678"/>
                    <a:pt x="31797" y="16776"/>
                  </a:cubicBezTo>
                  <a:cubicBezTo>
                    <a:pt x="31809" y="16632"/>
                    <a:pt x="31817" y="16545"/>
                    <a:pt x="31822" y="16493"/>
                  </a:cubicBezTo>
                  <a:cubicBezTo>
                    <a:pt x="31775" y="16426"/>
                    <a:pt x="31745" y="16385"/>
                    <a:pt x="31710" y="16334"/>
                  </a:cubicBezTo>
                  <a:cubicBezTo>
                    <a:pt x="31770" y="16306"/>
                    <a:pt x="31809" y="16288"/>
                    <a:pt x="31863" y="16263"/>
                  </a:cubicBezTo>
                  <a:cubicBezTo>
                    <a:pt x="31728" y="16179"/>
                    <a:pt x="31847" y="16114"/>
                    <a:pt x="31856" y="16054"/>
                  </a:cubicBezTo>
                  <a:cubicBezTo>
                    <a:pt x="31791" y="15991"/>
                    <a:pt x="31731" y="15931"/>
                    <a:pt x="31672" y="15872"/>
                  </a:cubicBezTo>
                  <a:cubicBezTo>
                    <a:pt x="31656" y="15913"/>
                    <a:pt x="31641" y="15953"/>
                    <a:pt x="31622" y="16000"/>
                  </a:cubicBezTo>
                  <a:cubicBezTo>
                    <a:pt x="31570" y="15986"/>
                    <a:pt x="31523" y="15975"/>
                    <a:pt x="31413" y="15947"/>
                  </a:cubicBezTo>
                  <a:cubicBezTo>
                    <a:pt x="31513" y="15882"/>
                    <a:pt x="31564" y="15848"/>
                    <a:pt x="31604" y="15823"/>
                  </a:cubicBezTo>
                  <a:cubicBezTo>
                    <a:pt x="31584" y="15702"/>
                    <a:pt x="31566" y="15608"/>
                    <a:pt x="31548" y="15510"/>
                  </a:cubicBezTo>
                  <a:cubicBezTo>
                    <a:pt x="31501" y="15497"/>
                    <a:pt x="31450" y="15482"/>
                    <a:pt x="31392" y="15464"/>
                  </a:cubicBezTo>
                  <a:cubicBezTo>
                    <a:pt x="31423" y="15377"/>
                    <a:pt x="31451" y="15304"/>
                    <a:pt x="31504" y="15158"/>
                  </a:cubicBezTo>
                  <a:lnTo>
                    <a:pt x="31504" y="15158"/>
                  </a:lnTo>
                  <a:cubicBezTo>
                    <a:pt x="31375" y="15245"/>
                    <a:pt x="31305" y="15291"/>
                    <a:pt x="31236" y="15338"/>
                  </a:cubicBezTo>
                  <a:cubicBezTo>
                    <a:pt x="31220" y="15574"/>
                    <a:pt x="31166" y="15791"/>
                    <a:pt x="30983" y="15926"/>
                  </a:cubicBezTo>
                  <a:cubicBezTo>
                    <a:pt x="30960" y="15900"/>
                    <a:pt x="30944" y="15882"/>
                    <a:pt x="30905" y="15839"/>
                  </a:cubicBezTo>
                  <a:cubicBezTo>
                    <a:pt x="30899" y="15908"/>
                    <a:pt x="30895" y="15950"/>
                    <a:pt x="30892" y="15989"/>
                  </a:cubicBezTo>
                  <a:cubicBezTo>
                    <a:pt x="30963" y="16082"/>
                    <a:pt x="30954" y="16182"/>
                    <a:pt x="30870" y="16257"/>
                  </a:cubicBezTo>
                  <a:cubicBezTo>
                    <a:pt x="30867" y="16289"/>
                    <a:pt x="30864" y="16323"/>
                    <a:pt x="30861" y="16360"/>
                  </a:cubicBezTo>
                  <a:cubicBezTo>
                    <a:pt x="30821" y="16375"/>
                    <a:pt x="30782" y="16391"/>
                    <a:pt x="30751" y="16403"/>
                  </a:cubicBezTo>
                  <a:cubicBezTo>
                    <a:pt x="30767" y="16454"/>
                    <a:pt x="30782" y="16501"/>
                    <a:pt x="30792" y="16537"/>
                  </a:cubicBezTo>
                  <a:cubicBezTo>
                    <a:pt x="30720" y="16581"/>
                    <a:pt x="30663" y="16616"/>
                    <a:pt x="30605" y="16651"/>
                  </a:cubicBezTo>
                  <a:lnTo>
                    <a:pt x="30545" y="16726"/>
                  </a:lnTo>
                  <a:cubicBezTo>
                    <a:pt x="30596" y="16750"/>
                    <a:pt x="30648" y="16774"/>
                    <a:pt x="30739" y="16816"/>
                  </a:cubicBezTo>
                  <a:cubicBezTo>
                    <a:pt x="30618" y="16822"/>
                    <a:pt x="30564" y="16825"/>
                    <a:pt x="30502" y="16828"/>
                  </a:cubicBezTo>
                  <a:cubicBezTo>
                    <a:pt x="30487" y="16910"/>
                    <a:pt x="30473" y="16982"/>
                    <a:pt x="30461" y="17050"/>
                  </a:cubicBezTo>
                  <a:cubicBezTo>
                    <a:pt x="30424" y="17055"/>
                    <a:pt x="30396" y="17057"/>
                    <a:pt x="30358" y="17062"/>
                  </a:cubicBezTo>
                  <a:cubicBezTo>
                    <a:pt x="30323" y="17275"/>
                    <a:pt x="30118" y="17418"/>
                    <a:pt x="30133" y="17645"/>
                  </a:cubicBezTo>
                  <a:cubicBezTo>
                    <a:pt x="30191" y="17641"/>
                    <a:pt x="30239" y="17638"/>
                    <a:pt x="30321" y="17582"/>
                  </a:cubicBezTo>
                  <a:lnTo>
                    <a:pt x="30321" y="17582"/>
                  </a:lnTo>
                  <a:cubicBezTo>
                    <a:pt x="30322" y="17592"/>
                    <a:pt x="30323" y="17602"/>
                    <a:pt x="30324" y="17612"/>
                  </a:cubicBezTo>
                  <a:lnTo>
                    <a:pt x="30324" y="17612"/>
                  </a:lnTo>
                  <a:cubicBezTo>
                    <a:pt x="30331" y="17597"/>
                    <a:pt x="30339" y="17581"/>
                    <a:pt x="30348" y="17562"/>
                  </a:cubicBezTo>
                  <a:lnTo>
                    <a:pt x="30348" y="17562"/>
                  </a:lnTo>
                  <a:cubicBezTo>
                    <a:pt x="30338" y="17569"/>
                    <a:pt x="30329" y="17576"/>
                    <a:pt x="30321" y="17582"/>
                  </a:cubicBezTo>
                  <a:lnTo>
                    <a:pt x="30321" y="17582"/>
                  </a:lnTo>
                  <a:cubicBezTo>
                    <a:pt x="30320" y="17569"/>
                    <a:pt x="30319" y="17556"/>
                    <a:pt x="30320" y="17543"/>
                  </a:cubicBezTo>
                  <a:cubicBezTo>
                    <a:pt x="30320" y="17539"/>
                    <a:pt x="30325" y="17535"/>
                    <a:pt x="30330" y="17535"/>
                  </a:cubicBezTo>
                  <a:cubicBezTo>
                    <a:pt x="30337" y="17535"/>
                    <a:pt x="30346" y="17542"/>
                    <a:pt x="30348" y="17562"/>
                  </a:cubicBezTo>
                  <a:cubicBezTo>
                    <a:pt x="30348" y="17562"/>
                    <a:pt x="30348" y="17562"/>
                    <a:pt x="30348" y="17562"/>
                  </a:cubicBezTo>
                  <a:lnTo>
                    <a:pt x="30348" y="17562"/>
                  </a:lnTo>
                  <a:cubicBezTo>
                    <a:pt x="30348" y="17562"/>
                    <a:pt x="30348" y="17562"/>
                    <a:pt x="30348" y="17562"/>
                  </a:cubicBezTo>
                  <a:lnTo>
                    <a:pt x="30348" y="17562"/>
                  </a:lnTo>
                  <a:cubicBezTo>
                    <a:pt x="30361" y="17565"/>
                    <a:pt x="30345" y="17602"/>
                    <a:pt x="30327" y="17639"/>
                  </a:cubicBezTo>
                  <a:cubicBezTo>
                    <a:pt x="30326" y="17630"/>
                    <a:pt x="30325" y="17621"/>
                    <a:pt x="30324" y="17612"/>
                  </a:cubicBezTo>
                  <a:lnTo>
                    <a:pt x="30324" y="17612"/>
                  </a:lnTo>
                  <a:cubicBezTo>
                    <a:pt x="30291" y="17686"/>
                    <a:pt x="30285" y="17718"/>
                    <a:pt x="30280" y="17745"/>
                  </a:cubicBezTo>
                  <a:cubicBezTo>
                    <a:pt x="30226" y="17750"/>
                    <a:pt x="30193" y="17755"/>
                    <a:pt x="30148" y="17762"/>
                  </a:cubicBezTo>
                  <a:cubicBezTo>
                    <a:pt x="30192" y="17800"/>
                    <a:pt x="30224" y="17828"/>
                    <a:pt x="30279" y="17877"/>
                  </a:cubicBezTo>
                  <a:cubicBezTo>
                    <a:pt x="30198" y="17871"/>
                    <a:pt x="30145" y="17867"/>
                    <a:pt x="30073" y="17862"/>
                  </a:cubicBezTo>
                  <a:cubicBezTo>
                    <a:pt x="30068" y="18143"/>
                    <a:pt x="30009" y="18407"/>
                    <a:pt x="29983" y="18670"/>
                  </a:cubicBezTo>
                  <a:cubicBezTo>
                    <a:pt x="30023" y="18702"/>
                    <a:pt x="30050" y="18724"/>
                    <a:pt x="30096" y="18760"/>
                  </a:cubicBezTo>
                  <a:cubicBezTo>
                    <a:pt x="30030" y="18817"/>
                    <a:pt x="29973" y="18866"/>
                    <a:pt x="29915" y="18914"/>
                  </a:cubicBezTo>
                  <a:cubicBezTo>
                    <a:pt x="29943" y="18942"/>
                    <a:pt x="29971" y="18970"/>
                    <a:pt x="30009" y="19008"/>
                  </a:cubicBezTo>
                  <a:cubicBezTo>
                    <a:pt x="29953" y="19013"/>
                    <a:pt x="29918" y="19017"/>
                    <a:pt x="29852" y="19023"/>
                  </a:cubicBezTo>
                  <a:cubicBezTo>
                    <a:pt x="29940" y="19132"/>
                    <a:pt x="30015" y="19223"/>
                    <a:pt x="30081" y="19304"/>
                  </a:cubicBezTo>
                  <a:cubicBezTo>
                    <a:pt x="30095" y="19517"/>
                    <a:pt x="29915" y="19460"/>
                    <a:pt x="29803" y="19541"/>
                  </a:cubicBezTo>
                  <a:cubicBezTo>
                    <a:pt x="29846" y="19589"/>
                    <a:pt x="29874" y="19620"/>
                    <a:pt x="29909" y="19659"/>
                  </a:cubicBezTo>
                  <a:cubicBezTo>
                    <a:pt x="29862" y="19666"/>
                    <a:pt x="29821" y="19672"/>
                    <a:pt x="29821" y="19672"/>
                  </a:cubicBezTo>
                  <a:cubicBezTo>
                    <a:pt x="29722" y="19765"/>
                    <a:pt x="29652" y="19831"/>
                    <a:pt x="29578" y="19900"/>
                  </a:cubicBezTo>
                  <a:cubicBezTo>
                    <a:pt x="29593" y="19913"/>
                    <a:pt x="29618" y="19938"/>
                    <a:pt x="29650" y="19969"/>
                  </a:cubicBezTo>
                  <a:cubicBezTo>
                    <a:pt x="29631" y="20013"/>
                    <a:pt x="29612" y="20060"/>
                    <a:pt x="29566" y="20172"/>
                  </a:cubicBezTo>
                  <a:cubicBezTo>
                    <a:pt x="29558" y="20172"/>
                    <a:pt x="29500" y="20169"/>
                    <a:pt x="29478" y="20168"/>
                  </a:cubicBezTo>
                  <a:cubicBezTo>
                    <a:pt x="29456" y="20307"/>
                    <a:pt x="29434" y="20440"/>
                    <a:pt x="29413" y="20568"/>
                  </a:cubicBezTo>
                  <a:cubicBezTo>
                    <a:pt x="29403" y="20631"/>
                    <a:pt x="29391" y="20694"/>
                    <a:pt x="29381" y="20758"/>
                  </a:cubicBezTo>
                  <a:lnTo>
                    <a:pt x="29333" y="20940"/>
                  </a:lnTo>
                  <a:cubicBezTo>
                    <a:pt x="29368" y="20962"/>
                    <a:pt x="29406" y="20987"/>
                    <a:pt x="29446" y="21012"/>
                  </a:cubicBezTo>
                  <a:cubicBezTo>
                    <a:pt x="29422" y="21077"/>
                    <a:pt x="29402" y="21134"/>
                    <a:pt x="29388" y="21174"/>
                  </a:cubicBezTo>
                  <a:cubicBezTo>
                    <a:pt x="29421" y="21215"/>
                    <a:pt x="29441" y="21242"/>
                    <a:pt x="29477" y="21289"/>
                  </a:cubicBezTo>
                  <a:cubicBezTo>
                    <a:pt x="29405" y="21326"/>
                    <a:pt x="29353" y="21351"/>
                    <a:pt x="29299" y="21377"/>
                  </a:cubicBezTo>
                  <a:cubicBezTo>
                    <a:pt x="29308" y="21271"/>
                    <a:pt x="29315" y="21175"/>
                    <a:pt x="29324" y="21074"/>
                  </a:cubicBezTo>
                  <a:lnTo>
                    <a:pt x="29241" y="21074"/>
                  </a:lnTo>
                  <a:cubicBezTo>
                    <a:pt x="29209" y="21170"/>
                    <a:pt x="29193" y="21311"/>
                    <a:pt x="29149" y="21327"/>
                  </a:cubicBezTo>
                  <a:cubicBezTo>
                    <a:pt x="29037" y="21367"/>
                    <a:pt x="29144" y="21508"/>
                    <a:pt x="29022" y="21534"/>
                  </a:cubicBezTo>
                  <a:cubicBezTo>
                    <a:pt x="28975" y="21543"/>
                    <a:pt x="29029" y="21713"/>
                    <a:pt x="28916" y="21713"/>
                  </a:cubicBezTo>
                  <a:cubicBezTo>
                    <a:pt x="28914" y="21713"/>
                    <a:pt x="28911" y="21713"/>
                    <a:pt x="28909" y="21712"/>
                  </a:cubicBezTo>
                  <a:cubicBezTo>
                    <a:pt x="28900" y="21815"/>
                    <a:pt x="28891" y="21914"/>
                    <a:pt x="28882" y="22013"/>
                  </a:cubicBezTo>
                  <a:cubicBezTo>
                    <a:pt x="28803" y="22073"/>
                    <a:pt x="28720" y="22119"/>
                    <a:pt x="28644" y="22170"/>
                  </a:cubicBezTo>
                  <a:lnTo>
                    <a:pt x="28644" y="22273"/>
                  </a:lnTo>
                  <a:cubicBezTo>
                    <a:pt x="28592" y="22301"/>
                    <a:pt x="28550" y="22326"/>
                    <a:pt x="28504" y="22352"/>
                  </a:cubicBezTo>
                  <a:cubicBezTo>
                    <a:pt x="28503" y="22392"/>
                    <a:pt x="28500" y="22429"/>
                    <a:pt x="28498" y="22466"/>
                  </a:cubicBezTo>
                  <a:cubicBezTo>
                    <a:pt x="28456" y="22461"/>
                    <a:pt x="28413" y="22457"/>
                    <a:pt x="28363" y="22451"/>
                  </a:cubicBezTo>
                  <a:cubicBezTo>
                    <a:pt x="28353" y="22511"/>
                    <a:pt x="28345" y="22555"/>
                    <a:pt x="28339" y="22594"/>
                  </a:cubicBezTo>
                  <a:cubicBezTo>
                    <a:pt x="28306" y="22608"/>
                    <a:pt x="28279" y="22620"/>
                    <a:pt x="28241" y="22636"/>
                  </a:cubicBezTo>
                  <a:cubicBezTo>
                    <a:pt x="28234" y="22756"/>
                    <a:pt x="28225" y="22873"/>
                    <a:pt x="28217" y="22989"/>
                  </a:cubicBezTo>
                  <a:cubicBezTo>
                    <a:pt x="28198" y="22997"/>
                    <a:pt x="28175" y="23006"/>
                    <a:pt x="28151" y="23014"/>
                  </a:cubicBezTo>
                  <a:cubicBezTo>
                    <a:pt x="28156" y="23044"/>
                    <a:pt x="28157" y="23065"/>
                    <a:pt x="28160" y="23085"/>
                  </a:cubicBezTo>
                  <a:cubicBezTo>
                    <a:pt x="28128" y="23101"/>
                    <a:pt x="28095" y="23117"/>
                    <a:pt x="28060" y="23134"/>
                  </a:cubicBezTo>
                  <a:cubicBezTo>
                    <a:pt x="28045" y="23238"/>
                    <a:pt x="28016" y="23328"/>
                    <a:pt x="27992" y="23429"/>
                  </a:cubicBezTo>
                  <a:cubicBezTo>
                    <a:pt x="27954" y="23443"/>
                    <a:pt x="27916" y="23456"/>
                    <a:pt x="27861" y="23475"/>
                  </a:cubicBezTo>
                  <a:cubicBezTo>
                    <a:pt x="27854" y="23707"/>
                    <a:pt x="27617" y="23822"/>
                    <a:pt x="27521" y="24019"/>
                  </a:cubicBezTo>
                  <a:cubicBezTo>
                    <a:pt x="27523" y="24072"/>
                    <a:pt x="27524" y="24124"/>
                    <a:pt x="27526" y="24156"/>
                  </a:cubicBezTo>
                  <a:cubicBezTo>
                    <a:pt x="27463" y="24203"/>
                    <a:pt x="27408" y="24244"/>
                    <a:pt x="27358" y="24281"/>
                  </a:cubicBezTo>
                  <a:cubicBezTo>
                    <a:pt x="27374" y="24458"/>
                    <a:pt x="27304" y="24578"/>
                    <a:pt x="27214" y="24720"/>
                  </a:cubicBezTo>
                  <a:cubicBezTo>
                    <a:pt x="27148" y="24820"/>
                    <a:pt x="27009" y="24848"/>
                    <a:pt x="26996" y="24937"/>
                  </a:cubicBezTo>
                  <a:cubicBezTo>
                    <a:pt x="26973" y="25089"/>
                    <a:pt x="26840" y="25139"/>
                    <a:pt x="26776" y="25242"/>
                  </a:cubicBezTo>
                  <a:cubicBezTo>
                    <a:pt x="26778" y="25264"/>
                    <a:pt x="26780" y="25286"/>
                    <a:pt x="26780" y="25308"/>
                  </a:cubicBezTo>
                  <a:lnTo>
                    <a:pt x="26752" y="25311"/>
                  </a:lnTo>
                  <a:lnTo>
                    <a:pt x="26762" y="25242"/>
                  </a:lnTo>
                  <a:lnTo>
                    <a:pt x="26776" y="25242"/>
                  </a:lnTo>
                  <a:cubicBezTo>
                    <a:pt x="26748" y="25236"/>
                    <a:pt x="26723" y="25232"/>
                    <a:pt x="26699" y="25226"/>
                  </a:cubicBezTo>
                  <a:cubicBezTo>
                    <a:pt x="26665" y="25302"/>
                    <a:pt x="26636" y="25367"/>
                    <a:pt x="26609" y="25429"/>
                  </a:cubicBezTo>
                  <a:cubicBezTo>
                    <a:pt x="26631" y="25511"/>
                    <a:pt x="26653" y="25591"/>
                    <a:pt x="26684" y="25699"/>
                  </a:cubicBezTo>
                  <a:cubicBezTo>
                    <a:pt x="26614" y="25651"/>
                    <a:pt x="26564" y="25616"/>
                    <a:pt x="26509" y="25579"/>
                  </a:cubicBezTo>
                  <a:cubicBezTo>
                    <a:pt x="26481" y="25616"/>
                    <a:pt x="26462" y="25639"/>
                    <a:pt x="26446" y="25660"/>
                  </a:cubicBezTo>
                  <a:cubicBezTo>
                    <a:pt x="26478" y="25710"/>
                    <a:pt x="26505" y="25752"/>
                    <a:pt x="26536" y="25802"/>
                  </a:cubicBezTo>
                  <a:cubicBezTo>
                    <a:pt x="26483" y="25807"/>
                    <a:pt x="26456" y="25810"/>
                    <a:pt x="26419" y="25813"/>
                  </a:cubicBezTo>
                  <a:cubicBezTo>
                    <a:pt x="26447" y="25870"/>
                    <a:pt x="26471" y="25920"/>
                    <a:pt x="26496" y="25969"/>
                  </a:cubicBezTo>
                  <a:cubicBezTo>
                    <a:pt x="26343" y="25935"/>
                    <a:pt x="26206" y="25904"/>
                    <a:pt x="26080" y="25876"/>
                  </a:cubicBezTo>
                  <a:cubicBezTo>
                    <a:pt x="26033" y="25972"/>
                    <a:pt x="25997" y="26045"/>
                    <a:pt x="25960" y="26119"/>
                  </a:cubicBezTo>
                  <a:cubicBezTo>
                    <a:pt x="25922" y="26089"/>
                    <a:pt x="25900" y="26073"/>
                    <a:pt x="25878" y="26054"/>
                  </a:cubicBezTo>
                  <a:cubicBezTo>
                    <a:pt x="25859" y="26094"/>
                    <a:pt x="25846" y="26123"/>
                    <a:pt x="25832" y="26151"/>
                  </a:cubicBezTo>
                  <a:cubicBezTo>
                    <a:pt x="25774" y="26148"/>
                    <a:pt x="25722" y="26147"/>
                    <a:pt x="25674" y="26145"/>
                  </a:cubicBezTo>
                  <a:cubicBezTo>
                    <a:pt x="25666" y="26175"/>
                    <a:pt x="25660" y="26204"/>
                    <a:pt x="25654" y="26232"/>
                  </a:cubicBezTo>
                  <a:cubicBezTo>
                    <a:pt x="25625" y="26234"/>
                    <a:pt x="25599" y="26235"/>
                    <a:pt x="25574" y="26236"/>
                  </a:cubicBezTo>
                  <a:cubicBezTo>
                    <a:pt x="25565" y="26270"/>
                    <a:pt x="25556" y="26300"/>
                    <a:pt x="25547" y="26337"/>
                  </a:cubicBezTo>
                  <a:cubicBezTo>
                    <a:pt x="25491" y="26353"/>
                    <a:pt x="25435" y="26367"/>
                    <a:pt x="25378" y="26385"/>
                  </a:cubicBezTo>
                  <a:cubicBezTo>
                    <a:pt x="25415" y="26501"/>
                    <a:pt x="25256" y="26445"/>
                    <a:pt x="25244" y="26531"/>
                  </a:cubicBezTo>
                  <a:cubicBezTo>
                    <a:pt x="25237" y="26585"/>
                    <a:pt x="25209" y="26595"/>
                    <a:pt x="25175" y="26595"/>
                  </a:cubicBezTo>
                  <a:cubicBezTo>
                    <a:pt x="25154" y="26595"/>
                    <a:pt x="25132" y="26592"/>
                    <a:pt x="25110" y="26592"/>
                  </a:cubicBezTo>
                  <a:cubicBezTo>
                    <a:pt x="25081" y="26592"/>
                    <a:pt x="25054" y="26598"/>
                    <a:pt x="25037" y="26628"/>
                  </a:cubicBezTo>
                  <a:cubicBezTo>
                    <a:pt x="25001" y="26688"/>
                    <a:pt x="24944" y="26740"/>
                    <a:pt x="24869" y="26828"/>
                  </a:cubicBezTo>
                  <a:cubicBezTo>
                    <a:pt x="24878" y="26750"/>
                    <a:pt x="24881" y="26721"/>
                    <a:pt x="24888" y="26656"/>
                  </a:cubicBezTo>
                  <a:lnTo>
                    <a:pt x="24888" y="26656"/>
                  </a:lnTo>
                  <a:cubicBezTo>
                    <a:pt x="24810" y="26721"/>
                    <a:pt x="24767" y="26757"/>
                    <a:pt x="24713" y="26801"/>
                  </a:cubicBezTo>
                  <a:cubicBezTo>
                    <a:pt x="24763" y="26812"/>
                    <a:pt x="24789" y="26818"/>
                    <a:pt x="24869" y="26834"/>
                  </a:cubicBezTo>
                  <a:cubicBezTo>
                    <a:pt x="24726" y="26897"/>
                    <a:pt x="24629" y="26940"/>
                    <a:pt x="24535" y="26982"/>
                  </a:cubicBezTo>
                  <a:cubicBezTo>
                    <a:pt x="24535" y="27004"/>
                    <a:pt x="24530" y="27025"/>
                    <a:pt x="24527" y="27047"/>
                  </a:cubicBezTo>
                  <a:lnTo>
                    <a:pt x="24500" y="27044"/>
                  </a:lnTo>
                  <a:lnTo>
                    <a:pt x="24523" y="26979"/>
                  </a:lnTo>
                  <a:cubicBezTo>
                    <a:pt x="24527" y="26981"/>
                    <a:pt x="24533" y="26981"/>
                    <a:pt x="24535" y="26981"/>
                  </a:cubicBezTo>
                  <a:cubicBezTo>
                    <a:pt x="24516" y="26957"/>
                    <a:pt x="24500" y="26932"/>
                    <a:pt x="24485" y="26909"/>
                  </a:cubicBezTo>
                  <a:cubicBezTo>
                    <a:pt x="24183" y="27018"/>
                    <a:pt x="24191" y="27025"/>
                    <a:pt x="24117" y="27119"/>
                  </a:cubicBezTo>
                  <a:cubicBezTo>
                    <a:pt x="24094" y="27115"/>
                    <a:pt x="24072" y="27113"/>
                    <a:pt x="24050" y="27113"/>
                  </a:cubicBezTo>
                  <a:cubicBezTo>
                    <a:pt x="23969" y="27113"/>
                    <a:pt x="23892" y="27140"/>
                    <a:pt x="23817" y="27187"/>
                  </a:cubicBezTo>
                  <a:cubicBezTo>
                    <a:pt x="23765" y="27218"/>
                    <a:pt x="23690" y="27218"/>
                    <a:pt x="23649" y="27255"/>
                  </a:cubicBezTo>
                  <a:cubicBezTo>
                    <a:pt x="23561" y="27333"/>
                    <a:pt x="23487" y="27427"/>
                    <a:pt x="23403" y="27516"/>
                  </a:cubicBezTo>
                  <a:cubicBezTo>
                    <a:pt x="23286" y="27522"/>
                    <a:pt x="23167" y="27527"/>
                    <a:pt x="23103" y="27669"/>
                  </a:cubicBezTo>
                  <a:cubicBezTo>
                    <a:pt x="23096" y="27686"/>
                    <a:pt x="23075" y="27708"/>
                    <a:pt x="23061" y="27711"/>
                  </a:cubicBezTo>
                  <a:cubicBezTo>
                    <a:pt x="22909" y="27740"/>
                    <a:pt x="22815" y="27834"/>
                    <a:pt x="22709" y="27928"/>
                  </a:cubicBezTo>
                  <a:cubicBezTo>
                    <a:pt x="22656" y="27973"/>
                    <a:pt x="22559" y="27971"/>
                    <a:pt x="22440" y="28001"/>
                  </a:cubicBezTo>
                  <a:cubicBezTo>
                    <a:pt x="22399" y="28031"/>
                    <a:pt x="22385" y="28142"/>
                    <a:pt x="22250" y="28164"/>
                  </a:cubicBezTo>
                  <a:cubicBezTo>
                    <a:pt x="22169" y="28179"/>
                    <a:pt x="22096" y="28289"/>
                    <a:pt x="22019" y="28355"/>
                  </a:cubicBezTo>
                  <a:cubicBezTo>
                    <a:pt x="21995" y="28346"/>
                    <a:pt x="21976" y="28340"/>
                    <a:pt x="21969" y="28337"/>
                  </a:cubicBezTo>
                  <a:cubicBezTo>
                    <a:pt x="21890" y="28418"/>
                    <a:pt x="21817" y="28507"/>
                    <a:pt x="21735" y="28579"/>
                  </a:cubicBezTo>
                  <a:cubicBezTo>
                    <a:pt x="21763" y="28590"/>
                    <a:pt x="21790" y="28602"/>
                    <a:pt x="21822" y="28617"/>
                  </a:cubicBezTo>
                  <a:cubicBezTo>
                    <a:pt x="21785" y="28663"/>
                    <a:pt x="21748" y="28708"/>
                    <a:pt x="21707" y="28761"/>
                  </a:cubicBezTo>
                  <a:cubicBezTo>
                    <a:pt x="21659" y="28718"/>
                    <a:pt x="21625" y="28689"/>
                    <a:pt x="21576" y="28645"/>
                  </a:cubicBezTo>
                  <a:cubicBezTo>
                    <a:pt x="21514" y="28743"/>
                    <a:pt x="21425" y="28783"/>
                    <a:pt x="21324" y="28783"/>
                  </a:cubicBezTo>
                  <a:cubicBezTo>
                    <a:pt x="21285" y="28783"/>
                    <a:pt x="21245" y="28778"/>
                    <a:pt x="21204" y="28767"/>
                  </a:cubicBezTo>
                  <a:cubicBezTo>
                    <a:pt x="21198" y="28824"/>
                    <a:pt x="21195" y="28861"/>
                    <a:pt x="21192" y="28896"/>
                  </a:cubicBezTo>
                  <a:cubicBezTo>
                    <a:pt x="21158" y="28952"/>
                    <a:pt x="21024" y="28908"/>
                    <a:pt x="21072" y="29019"/>
                  </a:cubicBezTo>
                  <a:cubicBezTo>
                    <a:pt x="21110" y="29036"/>
                    <a:pt x="21119" y="29052"/>
                    <a:pt x="21132" y="29079"/>
                  </a:cubicBezTo>
                  <a:cubicBezTo>
                    <a:pt x="21063" y="29126"/>
                    <a:pt x="20991" y="29175"/>
                    <a:pt x="20913" y="29228"/>
                  </a:cubicBezTo>
                  <a:cubicBezTo>
                    <a:pt x="20889" y="29217"/>
                    <a:pt x="20851" y="29201"/>
                    <a:pt x="20807" y="29182"/>
                  </a:cubicBezTo>
                  <a:cubicBezTo>
                    <a:pt x="20902" y="29129"/>
                    <a:pt x="20992" y="29077"/>
                    <a:pt x="21072" y="29019"/>
                  </a:cubicBezTo>
                  <a:lnTo>
                    <a:pt x="21072" y="29019"/>
                  </a:lnTo>
                  <a:cubicBezTo>
                    <a:pt x="21033" y="29035"/>
                    <a:pt x="21000" y="29042"/>
                    <a:pt x="20971" y="29042"/>
                  </a:cubicBezTo>
                  <a:cubicBezTo>
                    <a:pt x="20865" y="29042"/>
                    <a:pt x="20809" y="28957"/>
                    <a:pt x="20755" y="28957"/>
                  </a:cubicBezTo>
                  <a:cubicBezTo>
                    <a:pt x="20754" y="28957"/>
                    <a:pt x="20754" y="28957"/>
                    <a:pt x="20754" y="28957"/>
                  </a:cubicBezTo>
                  <a:cubicBezTo>
                    <a:pt x="20643" y="29005"/>
                    <a:pt x="20539" y="29064"/>
                    <a:pt x="20436" y="29114"/>
                  </a:cubicBezTo>
                  <a:cubicBezTo>
                    <a:pt x="20332" y="29163"/>
                    <a:pt x="20229" y="29210"/>
                    <a:pt x="20127" y="29255"/>
                  </a:cubicBezTo>
                  <a:cubicBezTo>
                    <a:pt x="19925" y="29353"/>
                    <a:pt x="19730" y="29450"/>
                    <a:pt x="19522" y="29531"/>
                  </a:cubicBezTo>
                  <a:cubicBezTo>
                    <a:pt x="19515" y="29551"/>
                    <a:pt x="19502" y="29570"/>
                    <a:pt x="19490" y="29589"/>
                  </a:cubicBezTo>
                  <a:lnTo>
                    <a:pt x="19466" y="29576"/>
                  </a:lnTo>
                  <a:lnTo>
                    <a:pt x="19512" y="29525"/>
                  </a:lnTo>
                  <a:cubicBezTo>
                    <a:pt x="19516" y="29528"/>
                    <a:pt x="19522" y="29531"/>
                    <a:pt x="19522" y="29531"/>
                  </a:cubicBezTo>
                  <a:cubicBezTo>
                    <a:pt x="19512" y="29494"/>
                    <a:pt x="19506" y="29460"/>
                    <a:pt x="19497" y="29413"/>
                  </a:cubicBezTo>
                  <a:cubicBezTo>
                    <a:pt x="19449" y="29453"/>
                    <a:pt x="19433" y="29464"/>
                    <a:pt x="19425" y="29470"/>
                  </a:cubicBezTo>
                  <a:cubicBezTo>
                    <a:pt x="19247" y="29489"/>
                    <a:pt x="19106" y="29511"/>
                    <a:pt x="18952" y="29511"/>
                  </a:cubicBezTo>
                  <a:cubicBezTo>
                    <a:pt x="18938" y="29511"/>
                    <a:pt x="18924" y="29510"/>
                    <a:pt x="18910" y="29510"/>
                  </a:cubicBezTo>
                  <a:cubicBezTo>
                    <a:pt x="18878" y="29484"/>
                    <a:pt x="18838" y="29453"/>
                    <a:pt x="18779" y="29407"/>
                  </a:cubicBezTo>
                  <a:cubicBezTo>
                    <a:pt x="18719" y="29441"/>
                    <a:pt x="18663" y="29481"/>
                    <a:pt x="18598" y="29504"/>
                  </a:cubicBezTo>
                  <a:cubicBezTo>
                    <a:pt x="18515" y="29534"/>
                    <a:pt x="18435" y="29603"/>
                    <a:pt x="18343" y="29603"/>
                  </a:cubicBezTo>
                  <a:cubicBezTo>
                    <a:pt x="18306" y="29603"/>
                    <a:pt x="18267" y="29591"/>
                    <a:pt x="18225" y="29561"/>
                  </a:cubicBezTo>
                  <a:cubicBezTo>
                    <a:pt x="18217" y="29556"/>
                    <a:pt x="18206" y="29554"/>
                    <a:pt x="18193" y="29554"/>
                  </a:cubicBezTo>
                  <a:cubicBezTo>
                    <a:pt x="18165" y="29554"/>
                    <a:pt x="18129" y="29563"/>
                    <a:pt x="18100" y="29564"/>
                  </a:cubicBezTo>
                  <a:cubicBezTo>
                    <a:pt x="18097" y="29564"/>
                    <a:pt x="18094" y="29564"/>
                    <a:pt x="18091" y="29564"/>
                  </a:cubicBezTo>
                  <a:cubicBezTo>
                    <a:pt x="17879" y="29564"/>
                    <a:pt x="17699" y="29674"/>
                    <a:pt x="17513" y="29742"/>
                  </a:cubicBezTo>
                  <a:cubicBezTo>
                    <a:pt x="17482" y="29719"/>
                    <a:pt x="17457" y="29701"/>
                    <a:pt x="17449" y="29695"/>
                  </a:cubicBezTo>
                  <a:cubicBezTo>
                    <a:pt x="17363" y="29719"/>
                    <a:pt x="17286" y="29741"/>
                    <a:pt x="17211" y="29763"/>
                  </a:cubicBezTo>
                  <a:cubicBezTo>
                    <a:pt x="17201" y="29795"/>
                    <a:pt x="17192" y="29828"/>
                    <a:pt x="17189" y="29840"/>
                  </a:cubicBezTo>
                  <a:cubicBezTo>
                    <a:pt x="17020" y="29865"/>
                    <a:pt x="16880" y="29887"/>
                    <a:pt x="16723" y="29910"/>
                  </a:cubicBezTo>
                  <a:cubicBezTo>
                    <a:pt x="16761" y="29873"/>
                    <a:pt x="16781" y="29853"/>
                    <a:pt x="16815" y="29819"/>
                  </a:cubicBezTo>
                  <a:cubicBezTo>
                    <a:pt x="16767" y="29815"/>
                    <a:pt x="16730" y="29810"/>
                    <a:pt x="16693" y="29807"/>
                  </a:cubicBezTo>
                  <a:cubicBezTo>
                    <a:pt x="16674" y="29870"/>
                    <a:pt x="16658" y="29920"/>
                    <a:pt x="16627" y="30021"/>
                  </a:cubicBezTo>
                  <a:cubicBezTo>
                    <a:pt x="16606" y="29913"/>
                    <a:pt x="16596" y="29860"/>
                    <a:pt x="16586" y="29804"/>
                  </a:cubicBezTo>
                  <a:cubicBezTo>
                    <a:pt x="16543" y="29810"/>
                    <a:pt x="16512" y="29816"/>
                    <a:pt x="16478" y="29822"/>
                  </a:cubicBezTo>
                  <a:cubicBezTo>
                    <a:pt x="16497" y="29854"/>
                    <a:pt x="16512" y="29881"/>
                    <a:pt x="16531" y="29912"/>
                  </a:cubicBezTo>
                  <a:cubicBezTo>
                    <a:pt x="16461" y="29913"/>
                    <a:pt x="16402" y="29913"/>
                    <a:pt x="16342" y="29915"/>
                  </a:cubicBezTo>
                  <a:cubicBezTo>
                    <a:pt x="16339" y="29857"/>
                    <a:pt x="16337" y="29812"/>
                    <a:pt x="16333" y="29723"/>
                  </a:cubicBezTo>
                  <a:cubicBezTo>
                    <a:pt x="16234" y="29826"/>
                    <a:pt x="16164" y="29906"/>
                    <a:pt x="16090" y="29973"/>
                  </a:cubicBezTo>
                  <a:cubicBezTo>
                    <a:pt x="16056" y="29943"/>
                    <a:pt x="16012" y="29900"/>
                    <a:pt x="15981" y="29872"/>
                  </a:cubicBezTo>
                  <a:cubicBezTo>
                    <a:pt x="15849" y="29860"/>
                    <a:pt x="15730" y="29850"/>
                    <a:pt x="15618" y="29840"/>
                  </a:cubicBezTo>
                  <a:cubicBezTo>
                    <a:pt x="15600" y="29882"/>
                    <a:pt x="15587" y="29913"/>
                    <a:pt x="15565" y="29969"/>
                  </a:cubicBezTo>
                  <a:cubicBezTo>
                    <a:pt x="15474" y="29898"/>
                    <a:pt x="15404" y="29845"/>
                    <a:pt x="15341" y="29795"/>
                  </a:cubicBezTo>
                  <a:cubicBezTo>
                    <a:pt x="15291" y="29819"/>
                    <a:pt x="15259" y="29834"/>
                    <a:pt x="15229" y="29847"/>
                  </a:cubicBezTo>
                  <a:cubicBezTo>
                    <a:pt x="15207" y="29823"/>
                    <a:pt x="15193" y="29809"/>
                    <a:pt x="15193" y="29809"/>
                  </a:cubicBezTo>
                  <a:cubicBezTo>
                    <a:pt x="15123" y="29819"/>
                    <a:pt x="15063" y="29826"/>
                    <a:pt x="15007" y="29837"/>
                  </a:cubicBezTo>
                  <a:cubicBezTo>
                    <a:pt x="14992" y="29854"/>
                    <a:pt x="14975" y="29869"/>
                    <a:pt x="14957" y="29882"/>
                  </a:cubicBezTo>
                  <a:lnTo>
                    <a:pt x="14939" y="29863"/>
                  </a:lnTo>
                  <a:lnTo>
                    <a:pt x="14998" y="29828"/>
                  </a:lnTo>
                  <a:cubicBezTo>
                    <a:pt x="15003" y="29832"/>
                    <a:pt x="15006" y="29835"/>
                    <a:pt x="15007" y="29837"/>
                  </a:cubicBezTo>
                  <a:cubicBezTo>
                    <a:pt x="14979" y="29794"/>
                    <a:pt x="14954" y="29754"/>
                    <a:pt x="14934" y="29720"/>
                  </a:cubicBezTo>
                  <a:cubicBezTo>
                    <a:pt x="14806" y="29706"/>
                    <a:pt x="14688" y="29706"/>
                    <a:pt x="14576" y="29684"/>
                  </a:cubicBezTo>
                  <a:cubicBezTo>
                    <a:pt x="14551" y="29719"/>
                    <a:pt x="14530" y="29748"/>
                    <a:pt x="14510" y="29778"/>
                  </a:cubicBezTo>
                  <a:cubicBezTo>
                    <a:pt x="14503" y="29770"/>
                    <a:pt x="14497" y="29765"/>
                    <a:pt x="14486" y="29754"/>
                  </a:cubicBezTo>
                  <a:cubicBezTo>
                    <a:pt x="14488" y="29712"/>
                    <a:pt x="14489" y="29666"/>
                    <a:pt x="14491" y="29609"/>
                  </a:cubicBezTo>
                  <a:cubicBezTo>
                    <a:pt x="14327" y="29545"/>
                    <a:pt x="14123" y="29582"/>
                    <a:pt x="13995" y="29447"/>
                  </a:cubicBezTo>
                  <a:cubicBezTo>
                    <a:pt x="13949" y="29457"/>
                    <a:pt x="13903" y="29477"/>
                    <a:pt x="13864" y="29477"/>
                  </a:cubicBezTo>
                  <a:cubicBezTo>
                    <a:pt x="13857" y="29477"/>
                    <a:pt x="13850" y="29476"/>
                    <a:pt x="13843" y="29475"/>
                  </a:cubicBezTo>
                  <a:cubicBezTo>
                    <a:pt x="13777" y="29458"/>
                    <a:pt x="13721" y="29401"/>
                    <a:pt x="13655" y="29389"/>
                  </a:cubicBezTo>
                  <a:cubicBezTo>
                    <a:pt x="13640" y="29386"/>
                    <a:pt x="13624" y="29385"/>
                    <a:pt x="13608" y="29385"/>
                  </a:cubicBezTo>
                  <a:cubicBezTo>
                    <a:pt x="13555" y="29385"/>
                    <a:pt x="13499" y="29398"/>
                    <a:pt x="13445" y="29404"/>
                  </a:cubicBezTo>
                  <a:lnTo>
                    <a:pt x="13337" y="29311"/>
                  </a:lnTo>
                  <a:cubicBezTo>
                    <a:pt x="13270" y="29370"/>
                    <a:pt x="13212" y="29423"/>
                    <a:pt x="13155" y="29469"/>
                  </a:cubicBezTo>
                  <a:cubicBezTo>
                    <a:pt x="13124" y="29420"/>
                    <a:pt x="13100" y="29386"/>
                    <a:pt x="13075" y="29348"/>
                  </a:cubicBezTo>
                  <a:cubicBezTo>
                    <a:pt x="13124" y="29339"/>
                    <a:pt x="13168" y="29344"/>
                    <a:pt x="13275" y="29320"/>
                  </a:cubicBezTo>
                  <a:cubicBezTo>
                    <a:pt x="13106" y="29276"/>
                    <a:pt x="12979" y="29208"/>
                    <a:pt x="12866" y="29208"/>
                  </a:cubicBezTo>
                  <a:cubicBezTo>
                    <a:pt x="12837" y="29208"/>
                    <a:pt x="12809" y="29213"/>
                    <a:pt x="12781" y="29223"/>
                  </a:cubicBezTo>
                  <a:cubicBezTo>
                    <a:pt x="12705" y="29180"/>
                    <a:pt x="12644" y="29122"/>
                    <a:pt x="12606" y="29122"/>
                  </a:cubicBezTo>
                  <a:cubicBezTo>
                    <a:pt x="12604" y="29122"/>
                    <a:pt x="12601" y="29122"/>
                    <a:pt x="12599" y="29123"/>
                  </a:cubicBezTo>
                  <a:cubicBezTo>
                    <a:pt x="12569" y="29131"/>
                    <a:pt x="12540" y="29134"/>
                    <a:pt x="12512" y="29134"/>
                  </a:cubicBezTo>
                  <a:cubicBezTo>
                    <a:pt x="12394" y="29134"/>
                    <a:pt x="12292" y="29077"/>
                    <a:pt x="12216" y="29063"/>
                  </a:cubicBezTo>
                  <a:cubicBezTo>
                    <a:pt x="12085" y="29070"/>
                    <a:pt x="11962" y="29094"/>
                    <a:pt x="11847" y="29094"/>
                  </a:cubicBezTo>
                  <a:cubicBezTo>
                    <a:pt x="11843" y="29094"/>
                    <a:pt x="11840" y="29094"/>
                    <a:pt x="11837" y="29094"/>
                  </a:cubicBezTo>
                  <a:cubicBezTo>
                    <a:pt x="11719" y="29092"/>
                    <a:pt x="11614" y="29049"/>
                    <a:pt x="11519" y="28947"/>
                  </a:cubicBezTo>
                  <a:cubicBezTo>
                    <a:pt x="11460" y="28966"/>
                    <a:pt x="11403" y="28983"/>
                    <a:pt x="11363" y="28997"/>
                  </a:cubicBezTo>
                  <a:cubicBezTo>
                    <a:pt x="11300" y="28972"/>
                    <a:pt x="11253" y="28951"/>
                    <a:pt x="11214" y="28936"/>
                  </a:cubicBezTo>
                  <a:cubicBezTo>
                    <a:pt x="11214" y="28888"/>
                    <a:pt x="11214" y="28854"/>
                    <a:pt x="11214" y="28829"/>
                  </a:cubicBezTo>
                  <a:cubicBezTo>
                    <a:pt x="11088" y="28805"/>
                    <a:pt x="10976" y="28785"/>
                    <a:pt x="10848" y="28761"/>
                  </a:cubicBezTo>
                  <a:cubicBezTo>
                    <a:pt x="10817" y="28771"/>
                    <a:pt x="10767" y="28788"/>
                    <a:pt x="10696" y="28811"/>
                  </a:cubicBezTo>
                  <a:cubicBezTo>
                    <a:pt x="10639" y="28773"/>
                    <a:pt x="10570" y="28727"/>
                    <a:pt x="10502" y="28683"/>
                  </a:cubicBezTo>
                  <a:cubicBezTo>
                    <a:pt x="10459" y="28657"/>
                    <a:pt x="10406" y="28602"/>
                    <a:pt x="10374" y="28602"/>
                  </a:cubicBezTo>
                  <a:cubicBezTo>
                    <a:pt x="10374" y="28602"/>
                    <a:pt x="10373" y="28602"/>
                    <a:pt x="10373" y="28602"/>
                  </a:cubicBezTo>
                  <a:cubicBezTo>
                    <a:pt x="10360" y="28604"/>
                    <a:pt x="10347" y="28604"/>
                    <a:pt x="10334" y="28604"/>
                  </a:cubicBezTo>
                  <a:cubicBezTo>
                    <a:pt x="10167" y="28604"/>
                    <a:pt x="10046" y="28474"/>
                    <a:pt x="9902" y="28411"/>
                  </a:cubicBezTo>
                  <a:cubicBezTo>
                    <a:pt x="9850" y="28389"/>
                    <a:pt x="9831" y="28327"/>
                    <a:pt x="9743" y="28324"/>
                  </a:cubicBezTo>
                  <a:cubicBezTo>
                    <a:pt x="9684" y="28321"/>
                    <a:pt x="9619" y="28227"/>
                    <a:pt x="9543" y="28162"/>
                  </a:cubicBezTo>
                  <a:cubicBezTo>
                    <a:pt x="9484" y="28189"/>
                    <a:pt x="9416" y="28220"/>
                    <a:pt x="9350" y="28251"/>
                  </a:cubicBezTo>
                  <a:cubicBezTo>
                    <a:pt x="9341" y="28184"/>
                    <a:pt x="9333" y="28114"/>
                    <a:pt x="9325" y="28045"/>
                  </a:cubicBezTo>
                  <a:cubicBezTo>
                    <a:pt x="9281" y="28051"/>
                    <a:pt x="9253" y="28053"/>
                    <a:pt x="9231" y="28056"/>
                  </a:cubicBezTo>
                  <a:cubicBezTo>
                    <a:pt x="9213" y="28023"/>
                    <a:pt x="9202" y="27996"/>
                    <a:pt x="9181" y="27955"/>
                  </a:cubicBezTo>
                  <a:cubicBezTo>
                    <a:pt x="9154" y="27964"/>
                    <a:pt x="9131" y="27968"/>
                    <a:pt x="9109" y="27968"/>
                  </a:cubicBezTo>
                  <a:cubicBezTo>
                    <a:pt x="8942" y="27968"/>
                    <a:pt x="8914" y="27729"/>
                    <a:pt x="8744" y="27696"/>
                  </a:cubicBezTo>
                  <a:cubicBezTo>
                    <a:pt x="8701" y="27700"/>
                    <a:pt x="8641" y="27708"/>
                    <a:pt x="8575" y="27715"/>
                  </a:cubicBezTo>
                  <a:cubicBezTo>
                    <a:pt x="8572" y="27662"/>
                    <a:pt x="8569" y="27614"/>
                    <a:pt x="8565" y="27566"/>
                  </a:cubicBezTo>
                  <a:cubicBezTo>
                    <a:pt x="8523" y="27524"/>
                    <a:pt x="8484" y="27483"/>
                    <a:pt x="8437" y="27434"/>
                  </a:cubicBezTo>
                  <a:cubicBezTo>
                    <a:pt x="8416" y="27433"/>
                    <a:pt x="8376" y="27431"/>
                    <a:pt x="8342" y="27430"/>
                  </a:cubicBezTo>
                  <a:cubicBezTo>
                    <a:pt x="8317" y="27384"/>
                    <a:pt x="8301" y="27353"/>
                    <a:pt x="8284" y="27322"/>
                  </a:cubicBezTo>
                  <a:cubicBezTo>
                    <a:pt x="8228" y="27330"/>
                    <a:pt x="8176" y="27336"/>
                    <a:pt x="8122" y="27341"/>
                  </a:cubicBezTo>
                  <a:cubicBezTo>
                    <a:pt x="8106" y="27285"/>
                    <a:pt x="8089" y="27230"/>
                    <a:pt x="8070" y="27160"/>
                  </a:cubicBezTo>
                  <a:cubicBezTo>
                    <a:pt x="8011" y="27140"/>
                    <a:pt x="7951" y="27107"/>
                    <a:pt x="7889" y="27080"/>
                  </a:cubicBezTo>
                  <a:cubicBezTo>
                    <a:pt x="7858" y="27021"/>
                    <a:pt x="7825" y="26953"/>
                    <a:pt x="7794" y="26894"/>
                  </a:cubicBezTo>
                  <a:cubicBezTo>
                    <a:pt x="7673" y="26888"/>
                    <a:pt x="7611" y="26831"/>
                    <a:pt x="7599" y="26718"/>
                  </a:cubicBezTo>
                  <a:cubicBezTo>
                    <a:pt x="7583" y="26725"/>
                    <a:pt x="7567" y="26728"/>
                    <a:pt x="7553" y="26728"/>
                  </a:cubicBezTo>
                  <a:cubicBezTo>
                    <a:pt x="7482" y="26728"/>
                    <a:pt x="7442" y="26647"/>
                    <a:pt x="7380" y="26625"/>
                  </a:cubicBezTo>
                  <a:cubicBezTo>
                    <a:pt x="7303" y="26599"/>
                    <a:pt x="7336" y="26479"/>
                    <a:pt x="7242" y="26479"/>
                  </a:cubicBezTo>
                  <a:cubicBezTo>
                    <a:pt x="7236" y="26479"/>
                    <a:pt x="7230" y="26480"/>
                    <a:pt x="7223" y="26481"/>
                  </a:cubicBezTo>
                  <a:cubicBezTo>
                    <a:pt x="7218" y="26481"/>
                    <a:pt x="7214" y="26482"/>
                    <a:pt x="7210" y="26482"/>
                  </a:cubicBezTo>
                  <a:cubicBezTo>
                    <a:pt x="7132" y="26482"/>
                    <a:pt x="7191" y="26362"/>
                    <a:pt x="7090" y="26351"/>
                  </a:cubicBezTo>
                  <a:cubicBezTo>
                    <a:pt x="7021" y="26344"/>
                    <a:pt x="6952" y="26263"/>
                    <a:pt x="6886" y="26213"/>
                  </a:cubicBezTo>
                  <a:cubicBezTo>
                    <a:pt x="6795" y="26151"/>
                    <a:pt x="6699" y="26098"/>
                    <a:pt x="6605" y="26041"/>
                  </a:cubicBezTo>
                  <a:cubicBezTo>
                    <a:pt x="6576" y="26066"/>
                    <a:pt x="6549" y="26083"/>
                    <a:pt x="6525" y="26083"/>
                  </a:cubicBezTo>
                  <a:cubicBezTo>
                    <a:pt x="6497" y="26083"/>
                    <a:pt x="6474" y="26060"/>
                    <a:pt x="6456" y="26001"/>
                  </a:cubicBezTo>
                  <a:cubicBezTo>
                    <a:pt x="6502" y="25991"/>
                    <a:pt x="6545" y="25981"/>
                    <a:pt x="6590" y="25970"/>
                  </a:cubicBezTo>
                  <a:cubicBezTo>
                    <a:pt x="6527" y="25842"/>
                    <a:pt x="6470" y="25727"/>
                    <a:pt x="6408" y="25604"/>
                  </a:cubicBezTo>
                  <a:cubicBezTo>
                    <a:pt x="6400" y="25604"/>
                    <a:pt x="6371" y="25601"/>
                    <a:pt x="6343" y="25598"/>
                  </a:cubicBezTo>
                  <a:lnTo>
                    <a:pt x="6334" y="25514"/>
                  </a:lnTo>
                  <a:cubicBezTo>
                    <a:pt x="6309" y="25513"/>
                    <a:pt x="6289" y="25511"/>
                    <a:pt x="6268" y="25510"/>
                  </a:cubicBezTo>
                  <a:cubicBezTo>
                    <a:pt x="6247" y="25466"/>
                    <a:pt x="6224" y="25418"/>
                    <a:pt x="6200" y="25370"/>
                  </a:cubicBezTo>
                  <a:cubicBezTo>
                    <a:pt x="6147" y="25391"/>
                    <a:pt x="6114" y="25404"/>
                    <a:pt x="6078" y="25417"/>
                  </a:cubicBezTo>
                  <a:cubicBezTo>
                    <a:pt x="6064" y="25370"/>
                    <a:pt x="6049" y="25326"/>
                    <a:pt x="6037" y="25286"/>
                  </a:cubicBezTo>
                  <a:cubicBezTo>
                    <a:pt x="5988" y="25282"/>
                    <a:pt x="5962" y="25274"/>
                    <a:pt x="5934" y="25270"/>
                  </a:cubicBezTo>
                  <a:cubicBezTo>
                    <a:pt x="5933" y="25240"/>
                    <a:pt x="5931" y="25211"/>
                    <a:pt x="5930" y="25195"/>
                  </a:cubicBezTo>
                  <a:cubicBezTo>
                    <a:pt x="5844" y="25154"/>
                    <a:pt x="5765" y="25117"/>
                    <a:pt x="5690" y="25082"/>
                  </a:cubicBezTo>
                  <a:cubicBezTo>
                    <a:pt x="5678" y="25024"/>
                    <a:pt x="5669" y="24976"/>
                    <a:pt x="5660" y="24932"/>
                  </a:cubicBezTo>
                  <a:cubicBezTo>
                    <a:pt x="5582" y="24915"/>
                    <a:pt x="5522" y="24902"/>
                    <a:pt x="5451" y="24887"/>
                  </a:cubicBezTo>
                  <a:cubicBezTo>
                    <a:pt x="5482" y="24842"/>
                    <a:pt x="5499" y="24820"/>
                    <a:pt x="5519" y="24789"/>
                  </a:cubicBezTo>
                  <a:cubicBezTo>
                    <a:pt x="5482" y="24774"/>
                    <a:pt x="5450" y="24762"/>
                    <a:pt x="5443" y="24761"/>
                  </a:cubicBezTo>
                  <a:cubicBezTo>
                    <a:pt x="5376" y="24656"/>
                    <a:pt x="5338" y="24528"/>
                    <a:pt x="5266" y="24498"/>
                  </a:cubicBezTo>
                  <a:cubicBezTo>
                    <a:pt x="5148" y="24445"/>
                    <a:pt x="5098" y="24318"/>
                    <a:pt x="5012" y="24277"/>
                  </a:cubicBezTo>
                  <a:cubicBezTo>
                    <a:pt x="4894" y="24221"/>
                    <a:pt x="4829" y="24124"/>
                    <a:pt x="4786" y="24027"/>
                  </a:cubicBezTo>
                  <a:cubicBezTo>
                    <a:pt x="4756" y="23955"/>
                    <a:pt x="4632" y="24005"/>
                    <a:pt x="4656" y="23885"/>
                  </a:cubicBezTo>
                  <a:cubicBezTo>
                    <a:pt x="4658" y="23868"/>
                    <a:pt x="4557" y="23815"/>
                    <a:pt x="4503" y="23777"/>
                  </a:cubicBezTo>
                  <a:cubicBezTo>
                    <a:pt x="4498" y="23810"/>
                    <a:pt x="4492" y="23838"/>
                    <a:pt x="4488" y="23866"/>
                  </a:cubicBezTo>
                  <a:cubicBezTo>
                    <a:pt x="4423" y="23815"/>
                    <a:pt x="4361" y="23763"/>
                    <a:pt x="4291" y="23706"/>
                  </a:cubicBezTo>
                  <a:cubicBezTo>
                    <a:pt x="4291" y="23696"/>
                    <a:pt x="4294" y="23666"/>
                    <a:pt x="4297" y="23634"/>
                  </a:cubicBezTo>
                  <a:cubicBezTo>
                    <a:pt x="4233" y="23588"/>
                    <a:pt x="4189" y="23491"/>
                    <a:pt x="4139" y="23472"/>
                  </a:cubicBezTo>
                  <a:cubicBezTo>
                    <a:pt x="4008" y="23424"/>
                    <a:pt x="4091" y="23331"/>
                    <a:pt x="4048" y="23260"/>
                  </a:cubicBezTo>
                  <a:cubicBezTo>
                    <a:pt x="4010" y="23195"/>
                    <a:pt x="4024" y="23097"/>
                    <a:pt x="4017" y="23013"/>
                  </a:cubicBezTo>
                  <a:lnTo>
                    <a:pt x="4017" y="23013"/>
                  </a:lnTo>
                  <a:cubicBezTo>
                    <a:pt x="3983" y="23023"/>
                    <a:pt x="3957" y="23031"/>
                    <a:pt x="3933" y="23037"/>
                  </a:cubicBezTo>
                  <a:cubicBezTo>
                    <a:pt x="3916" y="22998"/>
                    <a:pt x="3908" y="22944"/>
                    <a:pt x="3883" y="22931"/>
                  </a:cubicBezTo>
                  <a:cubicBezTo>
                    <a:pt x="3827" y="22898"/>
                    <a:pt x="3818" y="22864"/>
                    <a:pt x="3820" y="22804"/>
                  </a:cubicBezTo>
                  <a:cubicBezTo>
                    <a:pt x="3820" y="22759"/>
                    <a:pt x="3795" y="22704"/>
                    <a:pt x="3768" y="22661"/>
                  </a:cubicBezTo>
                  <a:cubicBezTo>
                    <a:pt x="3742" y="22622"/>
                    <a:pt x="3698" y="22592"/>
                    <a:pt x="3660" y="22557"/>
                  </a:cubicBezTo>
                  <a:cubicBezTo>
                    <a:pt x="3658" y="22529"/>
                    <a:pt x="3655" y="22491"/>
                    <a:pt x="3654" y="22451"/>
                  </a:cubicBezTo>
                  <a:cubicBezTo>
                    <a:pt x="3651" y="22420"/>
                    <a:pt x="3651" y="22387"/>
                    <a:pt x="3651" y="22387"/>
                  </a:cubicBezTo>
                  <a:cubicBezTo>
                    <a:pt x="3651" y="22387"/>
                    <a:pt x="3651" y="22388"/>
                    <a:pt x="3651" y="22391"/>
                  </a:cubicBezTo>
                  <a:cubicBezTo>
                    <a:pt x="3589" y="22298"/>
                    <a:pt x="3511" y="22222"/>
                    <a:pt x="3523" y="22188"/>
                  </a:cubicBezTo>
                  <a:cubicBezTo>
                    <a:pt x="3558" y="22086"/>
                    <a:pt x="3448" y="22108"/>
                    <a:pt x="3434" y="22061"/>
                  </a:cubicBezTo>
                  <a:cubicBezTo>
                    <a:pt x="3418" y="21992"/>
                    <a:pt x="3409" y="21921"/>
                    <a:pt x="3405" y="21895"/>
                  </a:cubicBezTo>
                  <a:cubicBezTo>
                    <a:pt x="3323" y="21760"/>
                    <a:pt x="3259" y="21655"/>
                    <a:pt x="3174" y="21514"/>
                  </a:cubicBezTo>
                  <a:cubicBezTo>
                    <a:pt x="3202" y="21473"/>
                    <a:pt x="3237" y="21424"/>
                    <a:pt x="3270" y="21378"/>
                  </a:cubicBezTo>
                  <a:cubicBezTo>
                    <a:pt x="3201" y="21281"/>
                    <a:pt x="3139" y="21200"/>
                    <a:pt x="3083" y="21117"/>
                  </a:cubicBezTo>
                  <a:cubicBezTo>
                    <a:pt x="3021" y="21022"/>
                    <a:pt x="2965" y="20925"/>
                    <a:pt x="2899" y="20819"/>
                  </a:cubicBezTo>
                  <a:cubicBezTo>
                    <a:pt x="2928" y="20668"/>
                    <a:pt x="2867" y="20538"/>
                    <a:pt x="2753" y="20424"/>
                  </a:cubicBezTo>
                  <a:cubicBezTo>
                    <a:pt x="2758" y="20375"/>
                    <a:pt x="2778" y="20319"/>
                    <a:pt x="2762" y="20278"/>
                  </a:cubicBezTo>
                  <a:cubicBezTo>
                    <a:pt x="2737" y="20206"/>
                    <a:pt x="2646" y="20124"/>
                    <a:pt x="2659" y="20078"/>
                  </a:cubicBezTo>
                  <a:cubicBezTo>
                    <a:pt x="2687" y="19982"/>
                    <a:pt x="2638" y="19915"/>
                    <a:pt x="2621" y="19835"/>
                  </a:cubicBezTo>
                  <a:cubicBezTo>
                    <a:pt x="2613" y="19807"/>
                    <a:pt x="2600" y="19770"/>
                    <a:pt x="2580" y="19754"/>
                  </a:cubicBezTo>
                  <a:cubicBezTo>
                    <a:pt x="2480" y="19673"/>
                    <a:pt x="2428" y="19562"/>
                    <a:pt x="2381" y="19447"/>
                  </a:cubicBezTo>
                  <a:cubicBezTo>
                    <a:pt x="2344" y="19331"/>
                    <a:pt x="2315" y="19210"/>
                    <a:pt x="2241" y="19113"/>
                  </a:cubicBezTo>
                  <a:cubicBezTo>
                    <a:pt x="2265" y="18991"/>
                    <a:pt x="2119" y="18914"/>
                    <a:pt x="2160" y="18789"/>
                  </a:cubicBezTo>
                  <a:cubicBezTo>
                    <a:pt x="1962" y="18641"/>
                    <a:pt x="1960" y="18639"/>
                    <a:pt x="1976" y="18613"/>
                  </a:cubicBezTo>
                  <a:lnTo>
                    <a:pt x="2047" y="18574"/>
                  </a:lnTo>
                  <a:cubicBezTo>
                    <a:pt x="1957" y="18414"/>
                    <a:pt x="1925" y="18229"/>
                    <a:pt x="1896" y="18048"/>
                  </a:cubicBezTo>
                  <a:cubicBezTo>
                    <a:pt x="1876" y="17865"/>
                    <a:pt x="1847" y="17689"/>
                    <a:pt x="1731" y="17542"/>
                  </a:cubicBezTo>
                  <a:cubicBezTo>
                    <a:pt x="1759" y="17459"/>
                    <a:pt x="1781" y="17393"/>
                    <a:pt x="1798" y="17340"/>
                  </a:cubicBezTo>
                  <a:cubicBezTo>
                    <a:pt x="1729" y="17243"/>
                    <a:pt x="1659" y="17144"/>
                    <a:pt x="1594" y="17052"/>
                  </a:cubicBezTo>
                  <a:cubicBezTo>
                    <a:pt x="1617" y="16999"/>
                    <a:pt x="1634" y="16963"/>
                    <a:pt x="1651" y="16927"/>
                  </a:cubicBezTo>
                  <a:cubicBezTo>
                    <a:pt x="1619" y="16872"/>
                    <a:pt x="1590" y="16819"/>
                    <a:pt x="1562" y="16771"/>
                  </a:cubicBezTo>
                  <a:cubicBezTo>
                    <a:pt x="1585" y="16735"/>
                    <a:pt x="1601" y="16710"/>
                    <a:pt x="1617" y="16687"/>
                  </a:cubicBezTo>
                  <a:cubicBezTo>
                    <a:pt x="1597" y="16665"/>
                    <a:pt x="1576" y="16643"/>
                    <a:pt x="1560" y="16622"/>
                  </a:cubicBezTo>
                  <a:cubicBezTo>
                    <a:pt x="1574" y="16602"/>
                    <a:pt x="1587" y="16583"/>
                    <a:pt x="1591" y="16578"/>
                  </a:cubicBezTo>
                  <a:lnTo>
                    <a:pt x="1591" y="16578"/>
                  </a:lnTo>
                  <a:cubicBezTo>
                    <a:pt x="1591" y="16579"/>
                    <a:pt x="1591" y="16579"/>
                    <a:pt x="1591" y="16579"/>
                  </a:cubicBezTo>
                  <a:cubicBezTo>
                    <a:pt x="1592" y="16578"/>
                    <a:pt x="1592" y="16577"/>
                    <a:pt x="1592" y="16577"/>
                  </a:cubicBezTo>
                  <a:lnTo>
                    <a:pt x="1592" y="16577"/>
                  </a:lnTo>
                  <a:cubicBezTo>
                    <a:pt x="1592" y="16577"/>
                    <a:pt x="1592" y="16577"/>
                    <a:pt x="1591" y="16578"/>
                  </a:cubicBezTo>
                  <a:lnTo>
                    <a:pt x="1591" y="16578"/>
                  </a:lnTo>
                  <a:cubicBezTo>
                    <a:pt x="1575" y="16389"/>
                    <a:pt x="1547" y="16232"/>
                    <a:pt x="1553" y="16076"/>
                  </a:cubicBezTo>
                  <a:cubicBezTo>
                    <a:pt x="1557" y="15920"/>
                    <a:pt x="1595" y="15769"/>
                    <a:pt x="1620" y="15611"/>
                  </a:cubicBezTo>
                  <a:cubicBezTo>
                    <a:pt x="1645" y="15602"/>
                    <a:pt x="1679" y="15589"/>
                    <a:pt x="1720" y="15573"/>
                  </a:cubicBezTo>
                  <a:cubicBezTo>
                    <a:pt x="1710" y="15535"/>
                    <a:pt x="1700" y="15504"/>
                    <a:pt x="1690" y="15467"/>
                  </a:cubicBezTo>
                  <a:cubicBezTo>
                    <a:pt x="1657" y="15497"/>
                    <a:pt x="1638" y="15511"/>
                    <a:pt x="1598" y="15547"/>
                  </a:cubicBezTo>
                  <a:cubicBezTo>
                    <a:pt x="1597" y="15444"/>
                    <a:pt x="1590" y="15369"/>
                    <a:pt x="1595" y="15295"/>
                  </a:cubicBezTo>
                  <a:cubicBezTo>
                    <a:pt x="1598" y="15257"/>
                    <a:pt x="1625" y="15224"/>
                    <a:pt x="1637" y="15186"/>
                  </a:cubicBezTo>
                  <a:cubicBezTo>
                    <a:pt x="1650" y="15140"/>
                    <a:pt x="1684" y="14855"/>
                    <a:pt x="1682" y="14790"/>
                  </a:cubicBezTo>
                  <a:cubicBezTo>
                    <a:pt x="1682" y="14717"/>
                    <a:pt x="1695" y="14651"/>
                    <a:pt x="1651" y="14577"/>
                  </a:cubicBezTo>
                  <a:cubicBezTo>
                    <a:pt x="1628" y="14540"/>
                    <a:pt x="1675" y="14448"/>
                    <a:pt x="1681" y="14420"/>
                  </a:cubicBezTo>
                  <a:cubicBezTo>
                    <a:pt x="1673" y="14194"/>
                    <a:pt x="1681" y="13981"/>
                    <a:pt x="1718" y="13780"/>
                  </a:cubicBezTo>
                  <a:cubicBezTo>
                    <a:pt x="1753" y="13579"/>
                    <a:pt x="1851" y="13396"/>
                    <a:pt x="1971" y="13223"/>
                  </a:cubicBezTo>
                  <a:cubicBezTo>
                    <a:pt x="1943" y="13210"/>
                    <a:pt x="1918" y="13200"/>
                    <a:pt x="1872" y="13178"/>
                  </a:cubicBezTo>
                  <a:cubicBezTo>
                    <a:pt x="1879" y="13145"/>
                    <a:pt x="1904" y="13094"/>
                    <a:pt x="1891" y="13069"/>
                  </a:cubicBezTo>
                  <a:cubicBezTo>
                    <a:pt x="1813" y="12922"/>
                    <a:pt x="1890" y="12804"/>
                    <a:pt x="1969" y="12710"/>
                  </a:cubicBezTo>
                  <a:cubicBezTo>
                    <a:pt x="2053" y="12611"/>
                    <a:pt x="2059" y="12528"/>
                    <a:pt x="2037" y="12401"/>
                  </a:cubicBezTo>
                  <a:cubicBezTo>
                    <a:pt x="2022" y="12327"/>
                    <a:pt x="2084" y="12236"/>
                    <a:pt x="2099" y="12211"/>
                  </a:cubicBezTo>
                  <a:cubicBezTo>
                    <a:pt x="2127" y="12033"/>
                    <a:pt x="2146" y="11908"/>
                    <a:pt x="2177" y="11718"/>
                  </a:cubicBezTo>
                  <a:lnTo>
                    <a:pt x="2177" y="11718"/>
                  </a:lnTo>
                  <a:cubicBezTo>
                    <a:pt x="2091" y="11798"/>
                    <a:pt x="2053" y="11833"/>
                    <a:pt x="2012" y="11871"/>
                  </a:cubicBezTo>
                  <a:cubicBezTo>
                    <a:pt x="2003" y="11814"/>
                    <a:pt x="1993" y="11752"/>
                    <a:pt x="1984" y="11699"/>
                  </a:cubicBezTo>
                  <a:cubicBezTo>
                    <a:pt x="2046" y="11679"/>
                    <a:pt x="2109" y="11658"/>
                    <a:pt x="2165" y="11639"/>
                  </a:cubicBezTo>
                  <a:cubicBezTo>
                    <a:pt x="2246" y="11445"/>
                    <a:pt x="2246" y="11226"/>
                    <a:pt x="2399" y="11090"/>
                  </a:cubicBezTo>
                  <a:cubicBezTo>
                    <a:pt x="2384" y="11053"/>
                    <a:pt x="2372" y="11024"/>
                    <a:pt x="2365" y="11005"/>
                  </a:cubicBezTo>
                  <a:cubicBezTo>
                    <a:pt x="2422" y="10937"/>
                    <a:pt x="2483" y="10874"/>
                    <a:pt x="2549" y="10817"/>
                  </a:cubicBezTo>
                  <a:cubicBezTo>
                    <a:pt x="2543" y="10771"/>
                    <a:pt x="2537" y="10733"/>
                    <a:pt x="2531" y="10694"/>
                  </a:cubicBezTo>
                  <a:lnTo>
                    <a:pt x="2661" y="10546"/>
                  </a:lnTo>
                  <a:cubicBezTo>
                    <a:pt x="2618" y="10506"/>
                    <a:pt x="2593" y="10483"/>
                    <a:pt x="2563" y="10456"/>
                  </a:cubicBezTo>
                  <a:cubicBezTo>
                    <a:pt x="2596" y="10438"/>
                    <a:pt x="2640" y="10427"/>
                    <a:pt x="2644" y="10409"/>
                  </a:cubicBezTo>
                  <a:cubicBezTo>
                    <a:pt x="2656" y="10363"/>
                    <a:pt x="2631" y="10290"/>
                    <a:pt x="2653" y="10271"/>
                  </a:cubicBezTo>
                  <a:cubicBezTo>
                    <a:pt x="2699" y="10229"/>
                    <a:pt x="2737" y="10216"/>
                    <a:pt x="2739" y="10129"/>
                  </a:cubicBezTo>
                  <a:cubicBezTo>
                    <a:pt x="2740" y="10065"/>
                    <a:pt x="2759" y="9937"/>
                    <a:pt x="2793" y="9919"/>
                  </a:cubicBezTo>
                  <a:cubicBezTo>
                    <a:pt x="2934" y="9843"/>
                    <a:pt x="2914" y="9678"/>
                    <a:pt x="2992" y="9581"/>
                  </a:cubicBezTo>
                  <a:cubicBezTo>
                    <a:pt x="2956" y="9512"/>
                    <a:pt x="2925" y="9450"/>
                    <a:pt x="2878" y="9359"/>
                  </a:cubicBezTo>
                  <a:lnTo>
                    <a:pt x="2878" y="9359"/>
                  </a:lnTo>
                  <a:cubicBezTo>
                    <a:pt x="2964" y="9385"/>
                    <a:pt x="3015" y="9401"/>
                    <a:pt x="3092" y="9423"/>
                  </a:cubicBezTo>
                  <a:cubicBezTo>
                    <a:pt x="3030" y="9325"/>
                    <a:pt x="2981" y="9247"/>
                    <a:pt x="2912" y="9138"/>
                  </a:cubicBezTo>
                  <a:cubicBezTo>
                    <a:pt x="3000" y="9129"/>
                    <a:pt x="3050" y="9123"/>
                    <a:pt x="3102" y="9117"/>
                  </a:cubicBezTo>
                  <a:cubicBezTo>
                    <a:pt x="3078" y="9082"/>
                    <a:pt x="3055" y="9047"/>
                    <a:pt x="3030" y="9008"/>
                  </a:cubicBezTo>
                  <a:cubicBezTo>
                    <a:pt x="3056" y="9000"/>
                    <a:pt x="3075" y="8992"/>
                    <a:pt x="3096" y="8983"/>
                  </a:cubicBezTo>
                  <a:cubicBezTo>
                    <a:pt x="3099" y="8951"/>
                    <a:pt x="3102" y="8919"/>
                    <a:pt x="3105" y="8880"/>
                  </a:cubicBezTo>
                  <a:cubicBezTo>
                    <a:pt x="3159" y="8898"/>
                    <a:pt x="3211" y="8916"/>
                    <a:pt x="3256" y="8930"/>
                  </a:cubicBezTo>
                  <a:cubicBezTo>
                    <a:pt x="3362" y="8801"/>
                    <a:pt x="3377" y="8616"/>
                    <a:pt x="3526" y="8543"/>
                  </a:cubicBezTo>
                  <a:cubicBezTo>
                    <a:pt x="3529" y="8468"/>
                    <a:pt x="3532" y="8392"/>
                    <a:pt x="3533" y="8314"/>
                  </a:cubicBezTo>
                  <a:cubicBezTo>
                    <a:pt x="3537" y="8314"/>
                    <a:pt x="3541" y="8314"/>
                    <a:pt x="3545" y="8314"/>
                  </a:cubicBezTo>
                  <a:cubicBezTo>
                    <a:pt x="3580" y="8314"/>
                    <a:pt x="3617" y="8323"/>
                    <a:pt x="3653" y="8323"/>
                  </a:cubicBezTo>
                  <a:cubicBezTo>
                    <a:pt x="3696" y="8323"/>
                    <a:pt x="3738" y="8309"/>
                    <a:pt x="3776" y="8246"/>
                  </a:cubicBezTo>
                  <a:cubicBezTo>
                    <a:pt x="3758" y="8212"/>
                    <a:pt x="3738" y="8174"/>
                    <a:pt x="3715" y="8133"/>
                  </a:cubicBezTo>
                  <a:cubicBezTo>
                    <a:pt x="3743" y="8124"/>
                    <a:pt x="3771" y="8115"/>
                    <a:pt x="3801" y="8105"/>
                  </a:cubicBezTo>
                  <a:cubicBezTo>
                    <a:pt x="3795" y="8067"/>
                    <a:pt x="3786" y="8029"/>
                    <a:pt x="3779" y="7987"/>
                  </a:cubicBezTo>
                  <a:cubicBezTo>
                    <a:pt x="3739" y="7987"/>
                    <a:pt x="3695" y="7989"/>
                    <a:pt x="3648" y="7989"/>
                  </a:cubicBezTo>
                  <a:cubicBezTo>
                    <a:pt x="3643" y="7934"/>
                    <a:pt x="3640" y="7893"/>
                    <a:pt x="3637" y="7851"/>
                  </a:cubicBezTo>
                  <a:cubicBezTo>
                    <a:pt x="3664" y="7836"/>
                    <a:pt x="3698" y="7818"/>
                    <a:pt x="3733" y="7799"/>
                  </a:cubicBezTo>
                  <a:cubicBezTo>
                    <a:pt x="3739" y="7749"/>
                    <a:pt x="3745" y="7700"/>
                    <a:pt x="3751" y="7655"/>
                  </a:cubicBezTo>
                  <a:cubicBezTo>
                    <a:pt x="3771" y="7639"/>
                    <a:pt x="3786" y="7625"/>
                    <a:pt x="3802" y="7615"/>
                  </a:cubicBezTo>
                  <a:cubicBezTo>
                    <a:pt x="3816" y="7608"/>
                    <a:pt x="3831" y="7604"/>
                    <a:pt x="3835" y="7604"/>
                  </a:cubicBezTo>
                  <a:cubicBezTo>
                    <a:pt x="3835" y="7604"/>
                    <a:pt x="3835" y="7604"/>
                    <a:pt x="3835" y="7604"/>
                  </a:cubicBezTo>
                  <a:lnTo>
                    <a:pt x="3835" y="7604"/>
                  </a:lnTo>
                  <a:cubicBezTo>
                    <a:pt x="3929" y="7293"/>
                    <a:pt x="4139" y="7106"/>
                    <a:pt x="4380" y="6950"/>
                  </a:cubicBezTo>
                  <a:cubicBezTo>
                    <a:pt x="4420" y="6804"/>
                    <a:pt x="4420" y="6804"/>
                    <a:pt x="4526" y="6752"/>
                  </a:cubicBezTo>
                  <a:cubicBezTo>
                    <a:pt x="4614" y="6471"/>
                    <a:pt x="4832" y="6359"/>
                    <a:pt x="4990" y="6262"/>
                  </a:cubicBezTo>
                  <a:cubicBezTo>
                    <a:pt x="5031" y="6189"/>
                    <a:pt x="5067" y="6128"/>
                    <a:pt x="5103" y="6070"/>
                  </a:cubicBezTo>
                  <a:cubicBezTo>
                    <a:pt x="5141" y="6017"/>
                    <a:pt x="5178" y="5967"/>
                    <a:pt x="5215" y="5917"/>
                  </a:cubicBezTo>
                  <a:cubicBezTo>
                    <a:pt x="5216" y="5872"/>
                    <a:pt x="5219" y="5822"/>
                    <a:pt x="5221" y="5785"/>
                  </a:cubicBezTo>
                  <a:cubicBezTo>
                    <a:pt x="5319" y="5788"/>
                    <a:pt x="5421" y="5792"/>
                    <a:pt x="5509" y="5795"/>
                  </a:cubicBezTo>
                  <a:cubicBezTo>
                    <a:pt x="5538" y="5708"/>
                    <a:pt x="5562" y="5644"/>
                    <a:pt x="5585" y="5575"/>
                  </a:cubicBezTo>
                  <a:cubicBezTo>
                    <a:pt x="5741" y="5539"/>
                    <a:pt x="5822" y="5420"/>
                    <a:pt x="5874" y="5266"/>
                  </a:cubicBezTo>
                  <a:cubicBezTo>
                    <a:pt x="5916" y="5249"/>
                    <a:pt x="5962" y="5235"/>
                    <a:pt x="5999" y="5221"/>
                  </a:cubicBezTo>
                  <a:cubicBezTo>
                    <a:pt x="6064" y="5143"/>
                    <a:pt x="5968" y="5020"/>
                    <a:pt x="6108" y="4979"/>
                  </a:cubicBezTo>
                  <a:cubicBezTo>
                    <a:pt x="6150" y="5011"/>
                    <a:pt x="6193" y="5043"/>
                    <a:pt x="6233" y="5074"/>
                  </a:cubicBezTo>
                  <a:cubicBezTo>
                    <a:pt x="6300" y="4920"/>
                    <a:pt x="6406" y="4820"/>
                    <a:pt x="6565" y="4776"/>
                  </a:cubicBezTo>
                  <a:cubicBezTo>
                    <a:pt x="6637" y="4757"/>
                    <a:pt x="6756" y="4727"/>
                    <a:pt x="6767" y="4687"/>
                  </a:cubicBezTo>
                  <a:cubicBezTo>
                    <a:pt x="6806" y="4536"/>
                    <a:pt x="6965" y="4508"/>
                    <a:pt x="7032" y="4392"/>
                  </a:cubicBezTo>
                  <a:lnTo>
                    <a:pt x="7114" y="4395"/>
                  </a:lnTo>
                  <a:cubicBezTo>
                    <a:pt x="7092" y="4340"/>
                    <a:pt x="7070" y="4286"/>
                    <a:pt x="7032" y="4190"/>
                  </a:cubicBezTo>
                  <a:lnTo>
                    <a:pt x="7032" y="4190"/>
                  </a:lnTo>
                  <a:cubicBezTo>
                    <a:pt x="7123" y="4270"/>
                    <a:pt x="7163" y="4305"/>
                    <a:pt x="7193" y="4331"/>
                  </a:cubicBezTo>
                  <a:cubicBezTo>
                    <a:pt x="7264" y="4281"/>
                    <a:pt x="7323" y="4242"/>
                    <a:pt x="7377" y="4203"/>
                  </a:cubicBezTo>
                  <a:cubicBezTo>
                    <a:pt x="7366" y="4161"/>
                    <a:pt x="7357" y="4128"/>
                    <a:pt x="7346" y="4094"/>
                  </a:cubicBezTo>
                  <a:lnTo>
                    <a:pt x="7346" y="4094"/>
                  </a:lnTo>
                  <a:cubicBezTo>
                    <a:pt x="7385" y="4096"/>
                    <a:pt x="7413" y="4097"/>
                    <a:pt x="7442" y="4097"/>
                  </a:cubicBezTo>
                  <a:cubicBezTo>
                    <a:pt x="7436" y="4055"/>
                    <a:pt x="7429" y="4016"/>
                    <a:pt x="7421" y="3962"/>
                  </a:cubicBezTo>
                  <a:lnTo>
                    <a:pt x="7421" y="3962"/>
                  </a:lnTo>
                  <a:cubicBezTo>
                    <a:pt x="7471" y="3994"/>
                    <a:pt x="7501" y="4014"/>
                    <a:pt x="7545" y="4041"/>
                  </a:cubicBezTo>
                  <a:cubicBezTo>
                    <a:pt x="7579" y="3993"/>
                    <a:pt x="7607" y="3952"/>
                    <a:pt x="7635" y="3912"/>
                  </a:cubicBezTo>
                  <a:cubicBezTo>
                    <a:pt x="7661" y="3916"/>
                    <a:pt x="7682" y="3919"/>
                    <a:pt x="7691" y="3921"/>
                  </a:cubicBezTo>
                  <a:cubicBezTo>
                    <a:pt x="7717" y="3877"/>
                    <a:pt x="7741" y="3836"/>
                    <a:pt x="7754" y="3813"/>
                  </a:cubicBezTo>
                  <a:cubicBezTo>
                    <a:pt x="7829" y="3827"/>
                    <a:pt x="7883" y="3834"/>
                    <a:pt x="7972" y="3849"/>
                  </a:cubicBezTo>
                  <a:cubicBezTo>
                    <a:pt x="7933" y="3760"/>
                    <a:pt x="7911" y="3712"/>
                    <a:pt x="7878" y="3637"/>
                  </a:cubicBezTo>
                  <a:lnTo>
                    <a:pt x="7878" y="3637"/>
                  </a:lnTo>
                  <a:cubicBezTo>
                    <a:pt x="8010" y="3671"/>
                    <a:pt x="8119" y="3699"/>
                    <a:pt x="8194" y="3718"/>
                  </a:cubicBezTo>
                  <a:cubicBezTo>
                    <a:pt x="8304" y="3640"/>
                    <a:pt x="8373" y="3593"/>
                    <a:pt x="8447" y="3556"/>
                  </a:cubicBezTo>
                  <a:cubicBezTo>
                    <a:pt x="8463" y="3506"/>
                    <a:pt x="8478" y="3459"/>
                    <a:pt x="8498" y="3397"/>
                  </a:cubicBezTo>
                  <a:cubicBezTo>
                    <a:pt x="8550" y="3369"/>
                    <a:pt x="8612" y="3334"/>
                    <a:pt x="8679" y="3297"/>
                  </a:cubicBezTo>
                  <a:cubicBezTo>
                    <a:pt x="8684" y="3226"/>
                    <a:pt x="8687" y="3162"/>
                    <a:pt x="8690" y="3122"/>
                  </a:cubicBezTo>
                  <a:cubicBezTo>
                    <a:pt x="8756" y="3050"/>
                    <a:pt x="8809" y="2991"/>
                    <a:pt x="8866" y="2929"/>
                  </a:cubicBezTo>
                  <a:cubicBezTo>
                    <a:pt x="8909" y="2926"/>
                    <a:pt x="8960" y="2931"/>
                    <a:pt x="9005" y="2916"/>
                  </a:cubicBezTo>
                  <a:cubicBezTo>
                    <a:pt x="9060" y="2897"/>
                    <a:pt x="9110" y="2859"/>
                    <a:pt x="9150" y="2837"/>
                  </a:cubicBezTo>
                  <a:cubicBezTo>
                    <a:pt x="9193" y="2876"/>
                    <a:pt x="9216" y="2897"/>
                    <a:pt x="9238" y="2916"/>
                  </a:cubicBezTo>
                  <a:lnTo>
                    <a:pt x="9272" y="2885"/>
                  </a:lnTo>
                  <a:lnTo>
                    <a:pt x="9097" y="2678"/>
                  </a:lnTo>
                  <a:lnTo>
                    <a:pt x="9127" y="2647"/>
                  </a:lnTo>
                  <a:lnTo>
                    <a:pt x="9415" y="2814"/>
                  </a:lnTo>
                  <a:lnTo>
                    <a:pt x="9418" y="2760"/>
                  </a:lnTo>
                  <a:lnTo>
                    <a:pt x="9421" y="2686"/>
                  </a:lnTo>
                  <a:cubicBezTo>
                    <a:pt x="9593" y="2673"/>
                    <a:pt x="9592" y="2673"/>
                    <a:pt x="9758" y="2572"/>
                  </a:cubicBezTo>
                  <a:cubicBezTo>
                    <a:pt x="9777" y="2561"/>
                    <a:pt x="9802" y="2561"/>
                    <a:pt x="9823" y="2553"/>
                  </a:cubicBezTo>
                  <a:cubicBezTo>
                    <a:pt x="10048" y="2463"/>
                    <a:pt x="10277" y="2386"/>
                    <a:pt x="10489" y="2275"/>
                  </a:cubicBezTo>
                  <a:cubicBezTo>
                    <a:pt x="10544" y="2248"/>
                    <a:pt x="10579" y="2163"/>
                    <a:pt x="10658" y="2163"/>
                  </a:cubicBezTo>
                  <a:cubicBezTo>
                    <a:pt x="10665" y="2163"/>
                    <a:pt x="10673" y="2164"/>
                    <a:pt x="10682" y="2166"/>
                  </a:cubicBezTo>
                  <a:cubicBezTo>
                    <a:pt x="10689" y="2167"/>
                    <a:pt x="10695" y="2168"/>
                    <a:pt x="10701" y="2168"/>
                  </a:cubicBezTo>
                  <a:cubicBezTo>
                    <a:pt x="10770" y="2168"/>
                    <a:pt x="10803" y="2079"/>
                    <a:pt x="10852" y="2079"/>
                  </a:cubicBezTo>
                  <a:cubicBezTo>
                    <a:pt x="10859" y="2079"/>
                    <a:pt x="10867" y="2081"/>
                    <a:pt x="10874" y="2085"/>
                  </a:cubicBezTo>
                  <a:cubicBezTo>
                    <a:pt x="10901" y="2099"/>
                    <a:pt x="10925" y="2104"/>
                    <a:pt x="10948" y="2104"/>
                  </a:cubicBezTo>
                  <a:cubicBezTo>
                    <a:pt x="11042" y="2104"/>
                    <a:pt x="11115" y="2015"/>
                    <a:pt x="11203" y="2015"/>
                  </a:cubicBezTo>
                  <a:cubicBezTo>
                    <a:pt x="11216" y="2015"/>
                    <a:pt x="11230" y="2017"/>
                    <a:pt x="11244" y="2021"/>
                  </a:cubicBezTo>
                  <a:cubicBezTo>
                    <a:pt x="11306" y="1851"/>
                    <a:pt x="11500" y="1951"/>
                    <a:pt x="11612" y="1851"/>
                  </a:cubicBezTo>
                  <a:cubicBezTo>
                    <a:pt x="11679" y="1791"/>
                    <a:pt x="11818" y="1801"/>
                    <a:pt x="11900" y="1785"/>
                  </a:cubicBezTo>
                  <a:cubicBezTo>
                    <a:pt x="12003" y="1733"/>
                    <a:pt x="12096" y="1708"/>
                    <a:pt x="12179" y="1674"/>
                  </a:cubicBezTo>
                  <a:cubicBezTo>
                    <a:pt x="12213" y="1723"/>
                    <a:pt x="12234" y="1752"/>
                    <a:pt x="12256" y="1785"/>
                  </a:cubicBezTo>
                  <a:cubicBezTo>
                    <a:pt x="12294" y="1735"/>
                    <a:pt x="12329" y="1689"/>
                    <a:pt x="12368" y="1638"/>
                  </a:cubicBezTo>
                  <a:cubicBezTo>
                    <a:pt x="12407" y="1671"/>
                    <a:pt x="12443" y="1702"/>
                    <a:pt x="12478" y="1733"/>
                  </a:cubicBezTo>
                  <a:cubicBezTo>
                    <a:pt x="12575" y="1643"/>
                    <a:pt x="12740" y="1629"/>
                    <a:pt x="12775" y="1505"/>
                  </a:cubicBezTo>
                  <a:cubicBezTo>
                    <a:pt x="12865" y="1486"/>
                    <a:pt x="12933" y="1471"/>
                    <a:pt x="13014" y="1454"/>
                  </a:cubicBezTo>
                  <a:lnTo>
                    <a:pt x="13014" y="1454"/>
                  </a:lnTo>
                  <a:cubicBezTo>
                    <a:pt x="12999" y="1535"/>
                    <a:pt x="12986" y="1601"/>
                    <a:pt x="12962" y="1730"/>
                  </a:cubicBezTo>
                  <a:cubicBezTo>
                    <a:pt x="13062" y="1645"/>
                    <a:pt x="13108" y="1605"/>
                    <a:pt x="13140" y="1579"/>
                  </a:cubicBezTo>
                  <a:cubicBezTo>
                    <a:pt x="13111" y="1521"/>
                    <a:pt x="13089" y="1479"/>
                    <a:pt x="13065" y="1433"/>
                  </a:cubicBezTo>
                  <a:cubicBezTo>
                    <a:pt x="13112" y="1420"/>
                    <a:pt x="13131" y="1415"/>
                    <a:pt x="13152" y="1409"/>
                  </a:cubicBezTo>
                  <a:cubicBezTo>
                    <a:pt x="13184" y="1445"/>
                    <a:pt x="13217" y="1480"/>
                    <a:pt x="13274" y="1542"/>
                  </a:cubicBezTo>
                  <a:cubicBezTo>
                    <a:pt x="13306" y="1459"/>
                    <a:pt x="13326" y="1415"/>
                    <a:pt x="13345" y="1373"/>
                  </a:cubicBezTo>
                  <a:cubicBezTo>
                    <a:pt x="13377" y="1368"/>
                    <a:pt x="13408" y="1365"/>
                    <a:pt x="13436" y="1359"/>
                  </a:cubicBezTo>
                  <a:cubicBezTo>
                    <a:pt x="13445" y="1340"/>
                    <a:pt x="13456" y="1323"/>
                    <a:pt x="13470" y="1306"/>
                  </a:cubicBezTo>
                  <a:lnTo>
                    <a:pt x="13492" y="1321"/>
                  </a:lnTo>
                  <a:lnTo>
                    <a:pt x="13446" y="1367"/>
                  </a:lnTo>
                  <a:cubicBezTo>
                    <a:pt x="13442" y="1364"/>
                    <a:pt x="13437" y="1361"/>
                    <a:pt x="13436" y="1359"/>
                  </a:cubicBezTo>
                  <a:lnTo>
                    <a:pt x="13436" y="1359"/>
                  </a:lnTo>
                  <a:cubicBezTo>
                    <a:pt x="13448" y="1415"/>
                    <a:pt x="13455" y="1470"/>
                    <a:pt x="13471" y="1576"/>
                  </a:cubicBezTo>
                  <a:cubicBezTo>
                    <a:pt x="13511" y="1483"/>
                    <a:pt x="13530" y="1440"/>
                    <a:pt x="13549" y="1398"/>
                  </a:cubicBezTo>
                  <a:cubicBezTo>
                    <a:pt x="13621" y="1420"/>
                    <a:pt x="13676" y="1437"/>
                    <a:pt x="13735" y="1457"/>
                  </a:cubicBezTo>
                  <a:cubicBezTo>
                    <a:pt x="13754" y="1404"/>
                    <a:pt x="13770" y="1362"/>
                    <a:pt x="13790" y="1304"/>
                  </a:cubicBezTo>
                  <a:cubicBezTo>
                    <a:pt x="13848" y="1408"/>
                    <a:pt x="13896" y="1499"/>
                    <a:pt x="13952" y="1599"/>
                  </a:cubicBezTo>
                  <a:cubicBezTo>
                    <a:pt x="13979" y="1536"/>
                    <a:pt x="14015" y="1519"/>
                    <a:pt x="14055" y="1519"/>
                  </a:cubicBezTo>
                  <a:cubicBezTo>
                    <a:pt x="14098" y="1519"/>
                    <a:pt x="14144" y="1538"/>
                    <a:pt x="14188" y="1538"/>
                  </a:cubicBezTo>
                  <a:cubicBezTo>
                    <a:pt x="14201" y="1538"/>
                    <a:pt x="14215" y="1537"/>
                    <a:pt x="14227" y="1532"/>
                  </a:cubicBezTo>
                  <a:cubicBezTo>
                    <a:pt x="14338" y="1489"/>
                    <a:pt x="14460" y="1476"/>
                    <a:pt x="14578" y="1448"/>
                  </a:cubicBezTo>
                  <a:cubicBezTo>
                    <a:pt x="14583" y="1393"/>
                    <a:pt x="14591" y="1340"/>
                    <a:pt x="14598" y="1280"/>
                  </a:cubicBezTo>
                  <a:cubicBezTo>
                    <a:pt x="14639" y="1305"/>
                    <a:pt x="14670" y="1324"/>
                    <a:pt x="14688" y="1334"/>
                  </a:cubicBezTo>
                  <a:cubicBezTo>
                    <a:pt x="14789" y="1298"/>
                    <a:pt x="14872" y="1274"/>
                    <a:pt x="14947" y="1248"/>
                  </a:cubicBezTo>
                  <a:cubicBezTo>
                    <a:pt x="14957" y="1215"/>
                    <a:pt x="14967" y="1187"/>
                    <a:pt x="14985" y="1136"/>
                  </a:cubicBezTo>
                  <a:cubicBezTo>
                    <a:pt x="15012" y="1195"/>
                    <a:pt x="15028" y="1227"/>
                    <a:pt x="15047" y="1271"/>
                  </a:cubicBezTo>
                  <a:cubicBezTo>
                    <a:pt x="15120" y="1267"/>
                    <a:pt x="15198" y="1261"/>
                    <a:pt x="15251" y="1258"/>
                  </a:cubicBezTo>
                  <a:cubicBezTo>
                    <a:pt x="15275" y="1206"/>
                    <a:pt x="15287" y="1181"/>
                    <a:pt x="15315" y="1118"/>
                  </a:cubicBezTo>
                  <a:cubicBezTo>
                    <a:pt x="15334" y="1217"/>
                    <a:pt x="15343" y="1268"/>
                    <a:pt x="15353" y="1318"/>
                  </a:cubicBezTo>
                  <a:cubicBezTo>
                    <a:pt x="15385" y="1320"/>
                    <a:pt x="15406" y="1321"/>
                    <a:pt x="15428" y="1323"/>
                  </a:cubicBezTo>
                  <a:cubicBezTo>
                    <a:pt x="15454" y="1280"/>
                    <a:pt x="15481" y="1237"/>
                    <a:pt x="15537" y="1149"/>
                  </a:cubicBezTo>
                  <a:cubicBezTo>
                    <a:pt x="15590" y="1214"/>
                    <a:pt x="15622" y="1251"/>
                    <a:pt x="15660" y="1298"/>
                  </a:cubicBezTo>
                  <a:cubicBezTo>
                    <a:pt x="15602" y="1317"/>
                    <a:pt x="15565" y="1329"/>
                    <a:pt x="15516" y="1345"/>
                  </a:cubicBezTo>
                  <a:cubicBezTo>
                    <a:pt x="15569" y="1384"/>
                    <a:pt x="15613" y="1417"/>
                    <a:pt x="15652" y="1445"/>
                  </a:cubicBezTo>
                  <a:cubicBezTo>
                    <a:pt x="15710" y="1409"/>
                    <a:pt x="15750" y="1386"/>
                    <a:pt x="15759" y="1380"/>
                  </a:cubicBezTo>
                  <a:cubicBezTo>
                    <a:pt x="15822" y="1412"/>
                    <a:pt x="15865" y="1433"/>
                    <a:pt x="15887" y="1445"/>
                  </a:cubicBezTo>
                  <a:cubicBezTo>
                    <a:pt x="15868" y="1490"/>
                    <a:pt x="15858" y="1514"/>
                    <a:pt x="15847" y="1537"/>
                  </a:cubicBezTo>
                  <a:cubicBezTo>
                    <a:pt x="15947" y="1471"/>
                    <a:pt x="16059" y="1432"/>
                    <a:pt x="16168" y="1408"/>
                  </a:cubicBezTo>
                  <a:cubicBezTo>
                    <a:pt x="16278" y="1390"/>
                    <a:pt x="16387" y="1376"/>
                    <a:pt x="16486" y="1334"/>
                  </a:cubicBezTo>
                  <a:cubicBezTo>
                    <a:pt x="16534" y="1394"/>
                    <a:pt x="16583" y="1417"/>
                    <a:pt x="16632" y="1417"/>
                  </a:cubicBezTo>
                  <a:cubicBezTo>
                    <a:pt x="16680" y="1417"/>
                    <a:pt x="16729" y="1395"/>
                    <a:pt x="16777" y="1365"/>
                  </a:cubicBezTo>
                  <a:cubicBezTo>
                    <a:pt x="16837" y="1401"/>
                    <a:pt x="16889" y="1445"/>
                    <a:pt x="16950" y="1445"/>
                  </a:cubicBezTo>
                  <a:cubicBezTo>
                    <a:pt x="16980" y="1445"/>
                    <a:pt x="17012" y="1435"/>
                    <a:pt x="17048" y="1408"/>
                  </a:cubicBezTo>
                  <a:cubicBezTo>
                    <a:pt x="17062" y="1398"/>
                    <a:pt x="17078" y="1392"/>
                    <a:pt x="17094" y="1392"/>
                  </a:cubicBezTo>
                  <a:cubicBezTo>
                    <a:pt x="17123" y="1392"/>
                    <a:pt x="17148" y="1412"/>
                    <a:pt x="17146" y="1459"/>
                  </a:cubicBezTo>
                  <a:cubicBezTo>
                    <a:pt x="17213" y="1474"/>
                    <a:pt x="17279" y="1465"/>
                    <a:pt x="17345" y="1510"/>
                  </a:cubicBezTo>
                  <a:cubicBezTo>
                    <a:pt x="17354" y="1516"/>
                    <a:pt x="17367" y="1518"/>
                    <a:pt x="17382" y="1518"/>
                  </a:cubicBezTo>
                  <a:cubicBezTo>
                    <a:pt x="17425" y="1518"/>
                    <a:pt x="17485" y="1499"/>
                    <a:pt x="17520" y="1499"/>
                  </a:cubicBezTo>
                  <a:cubicBezTo>
                    <a:pt x="17533" y="1499"/>
                    <a:pt x="17542" y="1502"/>
                    <a:pt x="17546" y="1508"/>
                  </a:cubicBezTo>
                  <a:cubicBezTo>
                    <a:pt x="17568" y="1538"/>
                    <a:pt x="17587" y="1548"/>
                    <a:pt x="17605" y="1548"/>
                  </a:cubicBezTo>
                  <a:cubicBezTo>
                    <a:pt x="17632" y="1548"/>
                    <a:pt x="17657" y="1524"/>
                    <a:pt x="17681" y="1524"/>
                  </a:cubicBezTo>
                  <a:cubicBezTo>
                    <a:pt x="17684" y="1524"/>
                    <a:pt x="17687" y="1525"/>
                    <a:pt x="17691" y="1526"/>
                  </a:cubicBezTo>
                  <a:cubicBezTo>
                    <a:pt x="17746" y="1542"/>
                    <a:pt x="17806" y="1595"/>
                    <a:pt x="17853" y="1595"/>
                  </a:cubicBezTo>
                  <a:cubicBezTo>
                    <a:pt x="17857" y="1595"/>
                    <a:pt x="17860" y="1594"/>
                    <a:pt x="17864" y="1593"/>
                  </a:cubicBezTo>
                  <a:cubicBezTo>
                    <a:pt x="17898" y="1586"/>
                    <a:pt x="17931" y="1583"/>
                    <a:pt x="17964" y="1583"/>
                  </a:cubicBezTo>
                  <a:cubicBezTo>
                    <a:pt x="18124" y="1583"/>
                    <a:pt x="18275" y="1654"/>
                    <a:pt x="18432" y="1668"/>
                  </a:cubicBezTo>
                  <a:cubicBezTo>
                    <a:pt x="18463" y="1671"/>
                    <a:pt x="18490" y="1711"/>
                    <a:pt x="18519" y="1736"/>
                  </a:cubicBezTo>
                  <a:cubicBezTo>
                    <a:pt x="18559" y="1711"/>
                    <a:pt x="18603" y="1686"/>
                    <a:pt x="18645" y="1660"/>
                  </a:cubicBezTo>
                  <a:cubicBezTo>
                    <a:pt x="18738" y="1763"/>
                    <a:pt x="18879" y="1738"/>
                    <a:pt x="18997" y="1782"/>
                  </a:cubicBezTo>
                  <a:cubicBezTo>
                    <a:pt x="19096" y="1813"/>
                    <a:pt x="19191" y="1843"/>
                    <a:pt x="19277" y="1908"/>
                  </a:cubicBezTo>
                  <a:cubicBezTo>
                    <a:pt x="19287" y="1916"/>
                    <a:pt x="19305" y="1916"/>
                    <a:pt x="19319" y="1919"/>
                  </a:cubicBezTo>
                  <a:cubicBezTo>
                    <a:pt x="19337" y="1876"/>
                    <a:pt x="19355" y="1835"/>
                    <a:pt x="19371" y="1796"/>
                  </a:cubicBezTo>
                  <a:cubicBezTo>
                    <a:pt x="19443" y="1789"/>
                    <a:pt x="19509" y="1782"/>
                    <a:pt x="19583" y="1776"/>
                  </a:cubicBezTo>
                  <a:cubicBezTo>
                    <a:pt x="19615" y="1863"/>
                    <a:pt x="19670" y="1879"/>
                    <a:pt x="19733" y="1879"/>
                  </a:cubicBezTo>
                  <a:cubicBezTo>
                    <a:pt x="19771" y="1879"/>
                    <a:pt x="19813" y="1873"/>
                    <a:pt x="19854" y="1873"/>
                  </a:cubicBezTo>
                  <a:cubicBezTo>
                    <a:pt x="19892" y="1873"/>
                    <a:pt x="19929" y="1878"/>
                    <a:pt x="19964" y="1898"/>
                  </a:cubicBezTo>
                  <a:cubicBezTo>
                    <a:pt x="19978" y="1935"/>
                    <a:pt x="20000" y="1986"/>
                    <a:pt x="20031" y="2063"/>
                  </a:cubicBezTo>
                  <a:cubicBezTo>
                    <a:pt x="20093" y="2019"/>
                    <a:pt x="20140" y="1985"/>
                    <a:pt x="20149" y="1980"/>
                  </a:cubicBezTo>
                  <a:cubicBezTo>
                    <a:pt x="20248" y="2013"/>
                    <a:pt x="20302" y="2057"/>
                    <a:pt x="20362" y="2072"/>
                  </a:cubicBezTo>
                  <a:cubicBezTo>
                    <a:pt x="20365" y="2072"/>
                    <a:pt x="20368" y="2073"/>
                    <a:pt x="20371" y="2073"/>
                  </a:cubicBezTo>
                  <a:cubicBezTo>
                    <a:pt x="20384" y="2073"/>
                    <a:pt x="20395" y="2067"/>
                    <a:pt x="20409" y="2067"/>
                  </a:cubicBezTo>
                  <a:cubicBezTo>
                    <a:pt x="20421" y="2067"/>
                    <a:pt x="20435" y="2072"/>
                    <a:pt x="20452" y="2094"/>
                  </a:cubicBezTo>
                  <a:cubicBezTo>
                    <a:pt x="20482" y="2129"/>
                    <a:pt x="20585" y="2117"/>
                    <a:pt x="20607" y="2152"/>
                  </a:cubicBezTo>
                  <a:cubicBezTo>
                    <a:pt x="20658" y="2236"/>
                    <a:pt x="20743" y="2238"/>
                    <a:pt x="20814" y="2270"/>
                  </a:cubicBezTo>
                  <a:cubicBezTo>
                    <a:pt x="20992" y="2350"/>
                    <a:pt x="21176" y="2419"/>
                    <a:pt x="21357" y="2494"/>
                  </a:cubicBezTo>
                  <a:cubicBezTo>
                    <a:pt x="21373" y="2501"/>
                    <a:pt x="21382" y="2520"/>
                    <a:pt x="21395" y="2533"/>
                  </a:cubicBezTo>
                  <a:cubicBezTo>
                    <a:pt x="21389" y="2560"/>
                    <a:pt x="21385" y="2585"/>
                    <a:pt x="21378" y="2619"/>
                  </a:cubicBezTo>
                  <a:cubicBezTo>
                    <a:pt x="21393" y="2618"/>
                    <a:pt x="21407" y="2618"/>
                    <a:pt x="21421" y="2618"/>
                  </a:cubicBezTo>
                  <a:cubicBezTo>
                    <a:pt x="21452" y="2618"/>
                    <a:pt x="21482" y="2619"/>
                    <a:pt x="21514" y="2620"/>
                  </a:cubicBezTo>
                  <a:cubicBezTo>
                    <a:pt x="21542" y="2686"/>
                    <a:pt x="21569" y="2748"/>
                    <a:pt x="21604" y="2832"/>
                  </a:cubicBezTo>
                  <a:cubicBezTo>
                    <a:pt x="21673" y="2831"/>
                    <a:pt x="21741" y="2829"/>
                    <a:pt x="21809" y="2829"/>
                  </a:cubicBezTo>
                  <a:cubicBezTo>
                    <a:pt x="21800" y="2782"/>
                    <a:pt x="21795" y="2759"/>
                    <a:pt x="21782" y="2695"/>
                  </a:cubicBezTo>
                  <a:lnTo>
                    <a:pt x="21782" y="2695"/>
                  </a:lnTo>
                  <a:cubicBezTo>
                    <a:pt x="21909" y="2779"/>
                    <a:pt x="22001" y="2841"/>
                    <a:pt x="22110" y="2913"/>
                  </a:cubicBezTo>
                  <a:cubicBezTo>
                    <a:pt x="22160" y="2900"/>
                    <a:pt x="22238" y="2881"/>
                    <a:pt x="22313" y="2860"/>
                  </a:cubicBezTo>
                  <a:cubicBezTo>
                    <a:pt x="22393" y="3113"/>
                    <a:pt x="22644" y="3204"/>
                    <a:pt x="22788" y="3406"/>
                  </a:cubicBezTo>
                  <a:cubicBezTo>
                    <a:pt x="22833" y="3372"/>
                    <a:pt x="22861" y="3351"/>
                    <a:pt x="22894" y="3326"/>
                  </a:cubicBezTo>
                  <a:cubicBezTo>
                    <a:pt x="22940" y="3427"/>
                    <a:pt x="22984" y="3521"/>
                    <a:pt x="23024" y="3607"/>
                  </a:cubicBezTo>
                  <a:cubicBezTo>
                    <a:pt x="23165" y="3700"/>
                    <a:pt x="23306" y="3794"/>
                    <a:pt x="23459" y="3894"/>
                  </a:cubicBezTo>
                  <a:cubicBezTo>
                    <a:pt x="23452" y="3850"/>
                    <a:pt x="23449" y="3824"/>
                    <a:pt x="23442" y="3777"/>
                  </a:cubicBezTo>
                  <a:lnTo>
                    <a:pt x="23442" y="3777"/>
                  </a:lnTo>
                  <a:cubicBezTo>
                    <a:pt x="23592" y="3809"/>
                    <a:pt x="23748" y="3828"/>
                    <a:pt x="23890" y="3878"/>
                  </a:cubicBezTo>
                  <a:cubicBezTo>
                    <a:pt x="23896" y="3899"/>
                    <a:pt x="23908" y="3936"/>
                    <a:pt x="23917" y="3965"/>
                  </a:cubicBezTo>
                  <a:cubicBezTo>
                    <a:pt x="23982" y="3983"/>
                    <a:pt x="24035" y="3996"/>
                    <a:pt x="24093" y="4012"/>
                  </a:cubicBezTo>
                  <a:cubicBezTo>
                    <a:pt x="24077" y="4064"/>
                    <a:pt x="24068" y="4097"/>
                    <a:pt x="24054" y="4146"/>
                  </a:cubicBezTo>
                  <a:cubicBezTo>
                    <a:pt x="24083" y="4161"/>
                    <a:pt x="24114" y="4178"/>
                    <a:pt x="24155" y="4200"/>
                  </a:cubicBezTo>
                  <a:cubicBezTo>
                    <a:pt x="24171" y="4139"/>
                    <a:pt x="24185" y="4093"/>
                    <a:pt x="24205" y="4012"/>
                  </a:cubicBezTo>
                  <a:cubicBezTo>
                    <a:pt x="24269" y="4137"/>
                    <a:pt x="24316" y="4228"/>
                    <a:pt x="24366" y="4325"/>
                  </a:cubicBezTo>
                  <a:cubicBezTo>
                    <a:pt x="24398" y="4330"/>
                    <a:pt x="24433" y="4334"/>
                    <a:pt x="24460" y="4337"/>
                  </a:cubicBezTo>
                  <a:cubicBezTo>
                    <a:pt x="24485" y="4393"/>
                    <a:pt x="24508" y="4443"/>
                    <a:pt x="24532" y="4492"/>
                  </a:cubicBezTo>
                  <a:cubicBezTo>
                    <a:pt x="24504" y="4495"/>
                    <a:pt x="24476" y="4498"/>
                    <a:pt x="24439" y="4502"/>
                  </a:cubicBezTo>
                  <a:cubicBezTo>
                    <a:pt x="24467" y="4563"/>
                    <a:pt x="24506" y="4575"/>
                    <a:pt x="24550" y="4575"/>
                  </a:cubicBezTo>
                  <a:cubicBezTo>
                    <a:pt x="24579" y="4575"/>
                    <a:pt x="24611" y="4570"/>
                    <a:pt x="24643" y="4570"/>
                  </a:cubicBezTo>
                  <a:cubicBezTo>
                    <a:pt x="24661" y="4570"/>
                    <a:pt x="24680" y="4572"/>
                    <a:pt x="24698" y="4577"/>
                  </a:cubicBezTo>
                  <a:cubicBezTo>
                    <a:pt x="24747" y="4633"/>
                    <a:pt x="24804" y="4711"/>
                    <a:pt x="24861" y="4804"/>
                  </a:cubicBezTo>
                  <a:cubicBezTo>
                    <a:pt x="24951" y="4832"/>
                    <a:pt x="25067" y="4855"/>
                    <a:pt x="25059" y="5010"/>
                  </a:cubicBezTo>
                  <a:cubicBezTo>
                    <a:pt x="25089" y="5067"/>
                    <a:pt x="25110" y="5136"/>
                    <a:pt x="25156" y="5179"/>
                  </a:cubicBezTo>
                  <a:cubicBezTo>
                    <a:pt x="25207" y="5227"/>
                    <a:pt x="25281" y="5255"/>
                    <a:pt x="25343" y="5291"/>
                  </a:cubicBezTo>
                  <a:cubicBezTo>
                    <a:pt x="25344" y="5344"/>
                    <a:pt x="25345" y="5392"/>
                    <a:pt x="25347" y="5423"/>
                  </a:cubicBezTo>
                  <a:cubicBezTo>
                    <a:pt x="25413" y="5467"/>
                    <a:pt x="25472" y="5507"/>
                    <a:pt x="25513" y="5533"/>
                  </a:cubicBezTo>
                  <a:cubicBezTo>
                    <a:pt x="25496" y="5619"/>
                    <a:pt x="25482" y="5680"/>
                    <a:pt x="25471" y="5735"/>
                  </a:cubicBezTo>
                  <a:cubicBezTo>
                    <a:pt x="25603" y="5873"/>
                    <a:pt x="25702" y="6026"/>
                    <a:pt x="25831" y="6148"/>
                  </a:cubicBezTo>
                  <a:cubicBezTo>
                    <a:pt x="25903" y="6219"/>
                    <a:pt x="26006" y="6257"/>
                    <a:pt x="26071" y="6345"/>
                  </a:cubicBezTo>
                  <a:cubicBezTo>
                    <a:pt x="26091" y="6375"/>
                    <a:pt x="26152" y="6378"/>
                    <a:pt x="26199" y="6394"/>
                  </a:cubicBezTo>
                  <a:cubicBezTo>
                    <a:pt x="26175" y="6447"/>
                    <a:pt x="26158" y="6484"/>
                    <a:pt x="26136" y="6532"/>
                  </a:cubicBezTo>
                  <a:cubicBezTo>
                    <a:pt x="26183" y="6518"/>
                    <a:pt x="26216" y="6506"/>
                    <a:pt x="26252" y="6496"/>
                  </a:cubicBezTo>
                  <a:cubicBezTo>
                    <a:pt x="26334" y="6743"/>
                    <a:pt x="26459" y="6950"/>
                    <a:pt x="26698" y="7094"/>
                  </a:cubicBezTo>
                  <a:cubicBezTo>
                    <a:pt x="26711" y="7172"/>
                    <a:pt x="26761" y="7275"/>
                    <a:pt x="26849" y="7402"/>
                  </a:cubicBezTo>
                  <a:cubicBezTo>
                    <a:pt x="26934" y="7409"/>
                    <a:pt x="27012" y="7415"/>
                    <a:pt x="27133" y="7425"/>
                  </a:cubicBezTo>
                  <a:cubicBezTo>
                    <a:pt x="27087" y="7494"/>
                    <a:pt x="27064" y="7527"/>
                    <a:pt x="27042" y="7562"/>
                  </a:cubicBezTo>
                  <a:cubicBezTo>
                    <a:pt x="27069" y="7603"/>
                    <a:pt x="27069" y="7676"/>
                    <a:pt x="27129" y="7676"/>
                  </a:cubicBezTo>
                  <a:cubicBezTo>
                    <a:pt x="27141" y="7676"/>
                    <a:pt x="27154" y="7674"/>
                    <a:pt x="27170" y="7668"/>
                  </a:cubicBezTo>
                  <a:cubicBezTo>
                    <a:pt x="27168" y="7647"/>
                    <a:pt x="27170" y="7627"/>
                    <a:pt x="27171" y="7606"/>
                  </a:cubicBezTo>
                  <a:lnTo>
                    <a:pt x="27198" y="7612"/>
                  </a:lnTo>
                  <a:lnTo>
                    <a:pt x="27182" y="7671"/>
                  </a:lnTo>
                  <a:cubicBezTo>
                    <a:pt x="27177" y="7670"/>
                    <a:pt x="27170" y="7668"/>
                    <a:pt x="27170" y="7668"/>
                  </a:cubicBezTo>
                  <a:lnTo>
                    <a:pt x="27170" y="7668"/>
                  </a:lnTo>
                  <a:cubicBezTo>
                    <a:pt x="27239" y="7718"/>
                    <a:pt x="27335" y="7740"/>
                    <a:pt x="27321" y="7852"/>
                  </a:cubicBezTo>
                  <a:cubicBezTo>
                    <a:pt x="27298" y="7878"/>
                    <a:pt x="27277" y="7903"/>
                    <a:pt x="27264" y="7918"/>
                  </a:cubicBezTo>
                  <a:cubicBezTo>
                    <a:pt x="27438" y="8065"/>
                    <a:pt x="27518" y="8239"/>
                    <a:pt x="27511" y="8440"/>
                  </a:cubicBezTo>
                  <a:cubicBezTo>
                    <a:pt x="27485" y="8464"/>
                    <a:pt x="27466" y="8482"/>
                    <a:pt x="27445" y="8502"/>
                  </a:cubicBezTo>
                  <a:cubicBezTo>
                    <a:pt x="27516" y="8555"/>
                    <a:pt x="27610" y="8541"/>
                    <a:pt x="27660" y="8641"/>
                  </a:cubicBezTo>
                  <a:cubicBezTo>
                    <a:pt x="27691" y="8704"/>
                    <a:pt x="27641" y="8807"/>
                    <a:pt x="27744" y="8832"/>
                  </a:cubicBezTo>
                  <a:cubicBezTo>
                    <a:pt x="27717" y="8886"/>
                    <a:pt x="27682" y="8948"/>
                    <a:pt x="27642" y="9019"/>
                  </a:cubicBezTo>
                  <a:cubicBezTo>
                    <a:pt x="27701" y="9013"/>
                    <a:pt x="27736" y="9010"/>
                    <a:pt x="27777" y="9007"/>
                  </a:cubicBezTo>
                  <a:lnTo>
                    <a:pt x="27777" y="9007"/>
                  </a:lnTo>
                  <a:cubicBezTo>
                    <a:pt x="27757" y="9067"/>
                    <a:pt x="27739" y="9122"/>
                    <a:pt x="27722" y="9176"/>
                  </a:cubicBezTo>
                  <a:cubicBezTo>
                    <a:pt x="27760" y="9266"/>
                    <a:pt x="27811" y="9353"/>
                    <a:pt x="27833" y="9447"/>
                  </a:cubicBezTo>
                  <a:cubicBezTo>
                    <a:pt x="27857" y="9542"/>
                    <a:pt x="27813" y="9676"/>
                    <a:pt x="27864" y="9734"/>
                  </a:cubicBezTo>
                  <a:cubicBezTo>
                    <a:pt x="27935" y="9812"/>
                    <a:pt x="27925" y="9885"/>
                    <a:pt x="27932" y="9960"/>
                  </a:cubicBezTo>
                  <a:cubicBezTo>
                    <a:pt x="27964" y="9981"/>
                    <a:pt x="27991" y="9999"/>
                    <a:pt x="28014" y="10015"/>
                  </a:cubicBezTo>
                  <a:cubicBezTo>
                    <a:pt x="28003" y="10044"/>
                    <a:pt x="27997" y="10060"/>
                    <a:pt x="27979" y="10103"/>
                  </a:cubicBezTo>
                  <a:cubicBezTo>
                    <a:pt x="28061" y="10129"/>
                    <a:pt x="28129" y="10165"/>
                    <a:pt x="28232" y="10209"/>
                  </a:cubicBezTo>
                  <a:cubicBezTo>
                    <a:pt x="28176" y="10228"/>
                    <a:pt x="28144" y="10240"/>
                    <a:pt x="28110" y="10253"/>
                  </a:cubicBezTo>
                  <a:cubicBezTo>
                    <a:pt x="28122" y="10287"/>
                    <a:pt x="28132" y="10322"/>
                    <a:pt x="28142" y="10353"/>
                  </a:cubicBezTo>
                  <a:cubicBezTo>
                    <a:pt x="28213" y="10340"/>
                    <a:pt x="28263" y="10331"/>
                    <a:pt x="28372" y="10310"/>
                  </a:cubicBezTo>
                  <a:lnTo>
                    <a:pt x="28372" y="10310"/>
                  </a:lnTo>
                  <a:cubicBezTo>
                    <a:pt x="28313" y="10431"/>
                    <a:pt x="28278" y="10506"/>
                    <a:pt x="28247" y="10569"/>
                  </a:cubicBezTo>
                  <a:cubicBezTo>
                    <a:pt x="28260" y="10569"/>
                    <a:pt x="28295" y="10571"/>
                    <a:pt x="28310" y="10571"/>
                  </a:cubicBezTo>
                  <a:cubicBezTo>
                    <a:pt x="28373" y="10672"/>
                    <a:pt x="28426" y="10759"/>
                    <a:pt x="28481" y="10847"/>
                  </a:cubicBezTo>
                  <a:cubicBezTo>
                    <a:pt x="28451" y="10874"/>
                    <a:pt x="28420" y="10903"/>
                    <a:pt x="28385" y="10934"/>
                  </a:cubicBezTo>
                  <a:cubicBezTo>
                    <a:pt x="28435" y="10945"/>
                    <a:pt x="28478" y="10952"/>
                    <a:pt x="28531" y="10961"/>
                  </a:cubicBezTo>
                  <a:cubicBezTo>
                    <a:pt x="28523" y="11009"/>
                    <a:pt x="28517" y="11050"/>
                    <a:pt x="28512" y="11089"/>
                  </a:cubicBezTo>
                  <a:cubicBezTo>
                    <a:pt x="28532" y="11105"/>
                    <a:pt x="28551" y="11118"/>
                    <a:pt x="28573" y="11134"/>
                  </a:cubicBezTo>
                  <a:cubicBezTo>
                    <a:pt x="28535" y="11162"/>
                    <a:pt x="28506" y="11183"/>
                    <a:pt x="28494" y="11192"/>
                  </a:cubicBezTo>
                  <a:cubicBezTo>
                    <a:pt x="28498" y="11287"/>
                    <a:pt x="28490" y="11371"/>
                    <a:pt x="28479" y="11459"/>
                  </a:cubicBezTo>
                  <a:cubicBezTo>
                    <a:pt x="28516" y="11462"/>
                    <a:pt x="28551" y="11465"/>
                    <a:pt x="28581" y="11468"/>
                  </a:cubicBezTo>
                  <a:cubicBezTo>
                    <a:pt x="28668" y="11679"/>
                    <a:pt x="28754" y="11886"/>
                    <a:pt x="28844" y="12104"/>
                  </a:cubicBezTo>
                  <a:cubicBezTo>
                    <a:pt x="28840" y="12113"/>
                    <a:pt x="28825" y="12138"/>
                    <a:pt x="28801" y="12176"/>
                  </a:cubicBezTo>
                  <a:cubicBezTo>
                    <a:pt x="28876" y="12249"/>
                    <a:pt x="28962" y="12336"/>
                    <a:pt x="28881" y="12450"/>
                  </a:cubicBezTo>
                  <a:cubicBezTo>
                    <a:pt x="28904" y="12473"/>
                    <a:pt x="28932" y="12489"/>
                    <a:pt x="28944" y="12513"/>
                  </a:cubicBezTo>
                  <a:cubicBezTo>
                    <a:pt x="28957" y="12548"/>
                    <a:pt x="28954" y="12588"/>
                    <a:pt x="28957" y="12614"/>
                  </a:cubicBezTo>
                  <a:cubicBezTo>
                    <a:pt x="28918" y="12667"/>
                    <a:pt x="28888" y="12707"/>
                    <a:pt x="28859" y="12745"/>
                  </a:cubicBezTo>
                  <a:cubicBezTo>
                    <a:pt x="28931" y="12826"/>
                    <a:pt x="28993" y="12913"/>
                    <a:pt x="29006" y="13032"/>
                  </a:cubicBezTo>
                  <a:cubicBezTo>
                    <a:pt x="29021" y="13182"/>
                    <a:pt x="29113" y="13312"/>
                    <a:pt x="29118" y="13474"/>
                  </a:cubicBezTo>
                  <a:cubicBezTo>
                    <a:pt x="29121" y="13566"/>
                    <a:pt x="29171" y="13681"/>
                    <a:pt x="29237" y="13749"/>
                  </a:cubicBezTo>
                  <a:cubicBezTo>
                    <a:pt x="29387" y="13912"/>
                    <a:pt x="29416" y="14122"/>
                    <a:pt x="29503" y="14303"/>
                  </a:cubicBezTo>
                  <a:cubicBezTo>
                    <a:pt x="29477" y="14340"/>
                    <a:pt x="29462" y="14361"/>
                    <a:pt x="29441" y="14389"/>
                  </a:cubicBezTo>
                  <a:cubicBezTo>
                    <a:pt x="29525" y="14470"/>
                    <a:pt x="29602" y="14545"/>
                    <a:pt x="29633" y="14574"/>
                  </a:cubicBezTo>
                  <a:cubicBezTo>
                    <a:pt x="29693" y="14720"/>
                    <a:pt x="29711" y="14830"/>
                    <a:pt x="29771" y="14890"/>
                  </a:cubicBezTo>
                  <a:cubicBezTo>
                    <a:pt x="29849" y="14965"/>
                    <a:pt x="29839" y="15071"/>
                    <a:pt x="29884" y="15157"/>
                  </a:cubicBezTo>
                  <a:cubicBezTo>
                    <a:pt x="29921" y="15145"/>
                    <a:pt x="29946" y="15138"/>
                    <a:pt x="29984" y="15126"/>
                  </a:cubicBezTo>
                  <a:cubicBezTo>
                    <a:pt x="29953" y="15057"/>
                    <a:pt x="29928" y="14996"/>
                    <a:pt x="29905" y="14942"/>
                  </a:cubicBezTo>
                  <a:cubicBezTo>
                    <a:pt x="29930" y="14909"/>
                    <a:pt x="29947" y="14889"/>
                    <a:pt x="29958" y="14877"/>
                  </a:cubicBezTo>
                  <a:cubicBezTo>
                    <a:pt x="29936" y="14827"/>
                    <a:pt x="29918" y="14786"/>
                    <a:pt x="29900" y="14743"/>
                  </a:cubicBezTo>
                  <a:cubicBezTo>
                    <a:pt x="29953" y="14718"/>
                    <a:pt x="29992" y="14701"/>
                    <a:pt x="30021" y="14686"/>
                  </a:cubicBezTo>
                  <a:cubicBezTo>
                    <a:pt x="29999" y="14590"/>
                    <a:pt x="29967" y="14515"/>
                    <a:pt x="29964" y="14439"/>
                  </a:cubicBezTo>
                  <a:cubicBezTo>
                    <a:pt x="29962" y="13785"/>
                    <a:pt x="29843" y="13144"/>
                    <a:pt x="29750" y="12500"/>
                  </a:cubicBezTo>
                  <a:cubicBezTo>
                    <a:pt x="29740" y="12425"/>
                    <a:pt x="29706" y="12352"/>
                    <a:pt x="29666" y="12273"/>
                  </a:cubicBezTo>
                  <a:cubicBezTo>
                    <a:pt x="29721" y="12116"/>
                    <a:pt x="29658" y="11955"/>
                    <a:pt x="29589" y="11796"/>
                  </a:cubicBezTo>
                  <a:cubicBezTo>
                    <a:pt x="29569" y="11751"/>
                    <a:pt x="29519" y="11680"/>
                    <a:pt x="29530" y="11668"/>
                  </a:cubicBezTo>
                  <a:cubicBezTo>
                    <a:pt x="29614" y="11574"/>
                    <a:pt x="29494" y="11502"/>
                    <a:pt x="29503" y="11415"/>
                  </a:cubicBezTo>
                  <a:cubicBezTo>
                    <a:pt x="29506" y="11373"/>
                    <a:pt x="29434" y="11301"/>
                    <a:pt x="29447" y="11280"/>
                  </a:cubicBezTo>
                  <a:cubicBezTo>
                    <a:pt x="29515" y="11162"/>
                    <a:pt x="29472" y="11037"/>
                    <a:pt x="29416" y="10955"/>
                  </a:cubicBezTo>
                  <a:cubicBezTo>
                    <a:pt x="29344" y="10842"/>
                    <a:pt x="29366" y="10721"/>
                    <a:pt x="29315" y="10609"/>
                  </a:cubicBezTo>
                  <a:cubicBezTo>
                    <a:pt x="29296" y="10563"/>
                    <a:pt x="29383" y="10487"/>
                    <a:pt x="29305" y="10453"/>
                  </a:cubicBezTo>
                  <a:cubicBezTo>
                    <a:pt x="29191" y="10402"/>
                    <a:pt x="29334" y="10328"/>
                    <a:pt x="29266" y="10275"/>
                  </a:cubicBezTo>
                  <a:cubicBezTo>
                    <a:pt x="29224" y="10241"/>
                    <a:pt x="29194" y="10185"/>
                    <a:pt x="29175" y="10159"/>
                  </a:cubicBezTo>
                  <a:cubicBezTo>
                    <a:pt x="29140" y="9946"/>
                    <a:pt x="29222" y="9718"/>
                    <a:pt x="29038" y="9582"/>
                  </a:cubicBezTo>
                  <a:cubicBezTo>
                    <a:pt x="29027" y="9509"/>
                    <a:pt x="29018" y="9451"/>
                    <a:pt x="29007" y="9395"/>
                  </a:cubicBezTo>
                  <a:cubicBezTo>
                    <a:pt x="28997" y="9328"/>
                    <a:pt x="28987" y="9260"/>
                    <a:pt x="28981" y="9217"/>
                  </a:cubicBezTo>
                  <a:cubicBezTo>
                    <a:pt x="28921" y="9123"/>
                    <a:pt x="28869" y="9053"/>
                    <a:pt x="28825" y="8975"/>
                  </a:cubicBezTo>
                  <a:cubicBezTo>
                    <a:pt x="28697" y="8758"/>
                    <a:pt x="28672" y="8501"/>
                    <a:pt x="28565" y="8277"/>
                  </a:cubicBezTo>
                  <a:cubicBezTo>
                    <a:pt x="28448" y="8037"/>
                    <a:pt x="28306" y="7808"/>
                    <a:pt x="28175" y="7572"/>
                  </a:cubicBezTo>
                  <a:cubicBezTo>
                    <a:pt x="28113" y="7461"/>
                    <a:pt x="28044" y="7350"/>
                    <a:pt x="27988" y="7234"/>
                  </a:cubicBezTo>
                  <a:cubicBezTo>
                    <a:pt x="27961" y="7171"/>
                    <a:pt x="27947" y="7103"/>
                    <a:pt x="27933" y="7060"/>
                  </a:cubicBezTo>
                  <a:cubicBezTo>
                    <a:pt x="27873" y="7009"/>
                    <a:pt x="27794" y="6971"/>
                    <a:pt x="27788" y="6931"/>
                  </a:cubicBezTo>
                  <a:cubicBezTo>
                    <a:pt x="27755" y="6724"/>
                    <a:pt x="27594" y="6587"/>
                    <a:pt x="27495" y="6415"/>
                  </a:cubicBezTo>
                  <a:cubicBezTo>
                    <a:pt x="27435" y="6309"/>
                    <a:pt x="27380" y="6198"/>
                    <a:pt x="27318" y="6081"/>
                  </a:cubicBezTo>
                  <a:cubicBezTo>
                    <a:pt x="27298" y="6072"/>
                    <a:pt x="27262" y="6059"/>
                    <a:pt x="27233" y="6048"/>
                  </a:cubicBezTo>
                  <a:cubicBezTo>
                    <a:pt x="27204" y="5950"/>
                    <a:pt x="27207" y="5863"/>
                    <a:pt x="27093" y="5813"/>
                  </a:cubicBezTo>
                  <a:cubicBezTo>
                    <a:pt x="27027" y="5785"/>
                    <a:pt x="26955" y="5713"/>
                    <a:pt x="26923" y="5647"/>
                  </a:cubicBezTo>
                  <a:cubicBezTo>
                    <a:pt x="26826" y="5444"/>
                    <a:pt x="26720" y="5243"/>
                    <a:pt x="26567" y="5068"/>
                  </a:cubicBezTo>
                  <a:cubicBezTo>
                    <a:pt x="26424" y="4886"/>
                    <a:pt x="26247" y="4737"/>
                    <a:pt x="26091" y="4568"/>
                  </a:cubicBezTo>
                  <a:cubicBezTo>
                    <a:pt x="25946" y="4412"/>
                    <a:pt x="25774" y="4286"/>
                    <a:pt x="25649" y="4100"/>
                  </a:cubicBezTo>
                  <a:cubicBezTo>
                    <a:pt x="25584" y="4009"/>
                    <a:pt x="25507" y="3922"/>
                    <a:pt x="25423" y="3846"/>
                  </a:cubicBezTo>
                  <a:cubicBezTo>
                    <a:pt x="25334" y="3774"/>
                    <a:pt x="25242" y="3703"/>
                    <a:pt x="25157" y="3627"/>
                  </a:cubicBezTo>
                  <a:cubicBezTo>
                    <a:pt x="25107" y="3580"/>
                    <a:pt x="25079" y="3512"/>
                    <a:pt x="25047" y="3463"/>
                  </a:cubicBezTo>
                  <a:cubicBezTo>
                    <a:pt x="24994" y="3457"/>
                    <a:pt x="24954" y="3452"/>
                    <a:pt x="24923" y="3449"/>
                  </a:cubicBezTo>
                  <a:cubicBezTo>
                    <a:pt x="24870" y="3357"/>
                    <a:pt x="24859" y="3265"/>
                    <a:pt x="24732" y="3246"/>
                  </a:cubicBezTo>
                  <a:cubicBezTo>
                    <a:pt x="24616" y="3229"/>
                    <a:pt x="24535" y="3144"/>
                    <a:pt x="24469" y="3037"/>
                  </a:cubicBezTo>
                  <a:cubicBezTo>
                    <a:pt x="24409" y="2935"/>
                    <a:pt x="24323" y="2848"/>
                    <a:pt x="24196" y="2848"/>
                  </a:cubicBezTo>
                  <a:cubicBezTo>
                    <a:pt x="24186" y="2848"/>
                    <a:pt x="24175" y="2849"/>
                    <a:pt x="24164" y="2850"/>
                  </a:cubicBezTo>
                  <a:cubicBezTo>
                    <a:pt x="24145" y="2816"/>
                    <a:pt x="24133" y="2773"/>
                    <a:pt x="24104" y="2751"/>
                  </a:cubicBezTo>
                  <a:cubicBezTo>
                    <a:pt x="24014" y="2685"/>
                    <a:pt x="23877" y="2642"/>
                    <a:pt x="23836" y="2563"/>
                  </a:cubicBezTo>
                  <a:cubicBezTo>
                    <a:pt x="23773" y="2445"/>
                    <a:pt x="23664" y="2478"/>
                    <a:pt x="23590" y="2416"/>
                  </a:cubicBezTo>
                  <a:cubicBezTo>
                    <a:pt x="23487" y="2330"/>
                    <a:pt x="23364" y="2272"/>
                    <a:pt x="23258" y="2191"/>
                  </a:cubicBezTo>
                  <a:cubicBezTo>
                    <a:pt x="23149" y="2102"/>
                    <a:pt x="22980" y="2098"/>
                    <a:pt x="22921" y="1951"/>
                  </a:cubicBezTo>
                  <a:cubicBezTo>
                    <a:pt x="22902" y="1956"/>
                    <a:pt x="22885" y="1958"/>
                    <a:pt x="22870" y="1958"/>
                  </a:cubicBezTo>
                  <a:cubicBezTo>
                    <a:pt x="22751" y="1958"/>
                    <a:pt x="22708" y="1838"/>
                    <a:pt x="22619" y="1786"/>
                  </a:cubicBezTo>
                  <a:cubicBezTo>
                    <a:pt x="22555" y="1749"/>
                    <a:pt x="22491" y="1693"/>
                    <a:pt x="22415" y="1693"/>
                  </a:cubicBezTo>
                  <a:cubicBezTo>
                    <a:pt x="22395" y="1693"/>
                    <a:pt x="22374" y="1697"/>
                    <a:pt x="22352" y="1707"/>
                  </a:cubicBezTo>
                  <a:lnTo>
                    <a:pt x="22340" y="1677"/>
                  </a:lnTo>
                  <a:cubicBezTo>
                    <a:pt x="22331" y="1660"/>
                    <a:pt x="22327" y="1632"/>
                    <a:pt x="22312" y="1624"/>
                  </a:cubicBezTo>
                  <a:cubicBezTo>
                    <a:pt x="22162" y="1548"/>
                    <a:pt x="22016" y="1458"/>
                    <a:pt x="21862" y="1393"/>
                  </a:cubicBezTo>
                  <a:lnTo>
                    <a:pt x="21392" y="1203"/>
                  </a:lnTo>
                  <a:cubicBezTo>
                    <a:pt x="21325" y="1177"/>
                    <a:pt x="21258" y="1138"/>
                    <a:pt x="21186" y="1138"/>
                  </a:cubicBezTo>
                  <a:cubicBezTo>
                    <a:pt x="21163" y="1138"/>
                    <a:pt x="21139" y="1142"/>
                    <a:pt x="21114" y="1152"/>
                  </a:cubicBezTo>
                  <a:cubicBezTo>
                    <a:pt x="21114" y="1152"/>
                    <a:pt x="21113" y="1153"/>
                    <a:pt x="21112" y="1153"/>
                  </a:cubicBezTo>
                  <a:cubicBezTo>
                    <a:pt x="21105" y="1153"/>
                    <a:pt x="21092" y="1144"/>
                    <a:pt x="21083" y="1140"/>
                  </a:cubicBezTo>
                  <a:cubicBezTo>
                    <a:pt x="21032" y="1086"/>
                    <a:pt x="20976" y="1039"/>
                    <a:pt x="20911" y="1011"/>
                  </a:cubicBezTo>
                  <a:cubicBezTo>
                    <a:pt x="20745" y="940"/>
                    <a:pt x="20577" y="871"/>
                    <a:pt x="20405" y="821"/>
                  </a:cubicBezTo>
                  <a:cubicBezTo>
                    <a:pt x="20317" y="790"/>
                    <a:pt x="20236" y="740"/>
                    <a:pt x="20145" y="696"/>
                  </a:cubicBezTo>
                  <a:cubicBezTo>
                    <a:pt x="20116" y="709"/>
                    <a:pt x="20087" y="715"/>
                    <a:pt x="20058" y="715"/>
                  </a:cubicBezTo>
                  <a:cubicBezTo>
                    <a:pt x="19935" y="715"/>
                    <a:pt x="19811" y="617"/>
                    <a:pt x="19688" y="617"/>
                  </a:cubicBezTo>
                  <a:cubicBezTo>
                    <a:pt x="19660" y="617"/>
                    <a:pt x="19631" y="623"/>
                    <a:pt x="19603" y="636"/>
                  </a:cubicBezTo>
                  <a:cubicBezTo>
                    <a:pt x="19558" y="605"/>
                    <a:pt x="19518" y="562"/>
                    <a:pt x="19471" y="552"/>
                  </a:cubicBezTo>
                  <a:cubicBezTo>
                    <a:pt x="19369" y="529"/>
                    <a:pt x="19271" y="468"/>
                    <a:pt x="19167" y="468"/>
                  </a:cubicBezTo>
                  <a:cubicBezTo>
                    <a:pt x="19133" y="468"/>
                    <a:pt x="19099" y="474"/>
                    <a:pt x="19065" y="490"/>
                  </a:cubicBezTo>
                  <a:cubicBezTo>
                    <a:pt x="19009" y="403"/>
                    <a:pt x="18905" y="381"/>
                    <a:pt x="18816" y="381"/>
                  </a:cubicBezTo>
                  <a:cubicBezTo>
                    <a:pt x="18787" y="381"/>
                    <a:pt x="18760" y="384"/>
                    <a:pt x="18737" y="387"/>
                  </a:cubicBezTo>
                  <a:cubicBezTo>
                    <a:pt x="18724" y="389"/>
                    <a:pt x="18712" y="389"/>
                    <a:pt x="18701" y="389"/>
                  </a:cubicBezTo>
                  <a:cubicBezTo>
                    <a:pt x="18581" y="389"/>
                    <a:pt x="18502" y="309"/>
                    <a:pt x="18393" y="309"/>
                  </a:cubicBezTo>
                  <a:cubicBezTo>
                    <a:pt x="18392" y="309"/>
                    <a:pt x="18390" y="309"/>
                    <a:pt x="18388" y="309"/>
                  </a:cubicBezTo>
                  <a:cubicBezTo>
                    <a:pt x="18385" y="309"/>
                    <a:pt x="18382" y="309"/>
                    <a:pt x="18379" y="309"/>
                  </a:cubicBezTo>
                  <a:cubicBezTo>
                    <a:pt x="18309" y="309"/>
                    <a:pt x="18241" y="278"/>
                    <a:pt x="18168" y="278"/>
                  </a:cubicBezTo>
                  <a:cubicBezTo>
                    <a:pt x="18135" y="278"/>
                    <a:pt x="18101" y="284"/>
                    <a:pt x="18066" y="303"/>
                  </a:cubicBezTo>
                  <a:cubicBezTo>
                    <a:pt x="18061" y="306"/>
                    <a:pt x="18056" y="307"/>
                    <a:pt x="18051" y="307"/>
                  </a:cubicBezTo>
                  <a:cubicBezTo>
                    <a:pt x="18010" y="307"/>
                    <a:pt x="17947" y="248"/>
                    <a:pt x="17878" y="248"/>
                  </a:cubicBezTo>
                  <a:cubicBezTo>
                    <a:pt x="17861" y="248"/>
                    <a:pt x="17843" y="252"/>
                    <a:pt x="17825" y="262"/>
                  </a:cubicBezTo>
                  <a:cubicBezTo>
                    <a:pt x="17821" y="264"/>
                    <a:pt x="17816" y="265"/>
                    <a:pt x="17809" y="265"/>
                  </a:cubicBezTo>
                  <a:cubicBezTo>
                    <a:pt x="17792" y="265"/>
                    <a:pt x="17768" y="259"/>
                    <a:pt x="17761" y="250"/>
                  </a:cubicBezTo>
                  <a:cubicBezTo>
                    <a:pt x="17722" y="200"/>
                    <a:pt x="17678" y="178"/>
                    <a:pt x="17629" y="178"/>
                  </a:cubicBezTo>
                  <a:cubicBezTo>
                    <a:pt x="17595" y="178"/>
                    <a:pt x="17559" y="188"/>
                    <a:pt x="17521" y="207"/>
                  </a:cubicBezTo>
                  <a:cubicBezTo>
                    <a:pt x="17474" y="151"/>
                    <a:pt x="17410" y="144"/>
                    <a:pt x="17343" y="144"/>
                  </a:cubicBezTo>
                  <a:cubicBezTo>
                    <a:pt x="17322" y="144"/>
                    <a:pt x="17300" y="144"/>
                    <a:pt x="17278" y="144"/>
                  </a:cubicBezTo>
                  <a:cubicBezTo>
                    <a:pt x="17254" y="144"/>
                    <a:pt x="17231" y="144"/>
                    <a:pt x="17208" y="140"/>
                  </a:cubicBezTo>
                  <a:cubicBezTo>
                    <a:pt x="17203" y="139"/>
                    <a:pt x="17197" y="139"/>
                    <a:pt x="17191" y="139"/>
                  </a:cubicBezTo>
                  <a:cubicBezTo>
                    <a:pt x="17150" y="139"/>
                    <a:pt x="17103" y="160"/>
                    <a:pt x="17064" y="169"/>
                  </a:cubicBezTo>
                  <a:cubicBezTo>
                    <a:pt x="17021" y="152"/>
                    <a:pt x="16976" y="121"/>
                    <a:pt x="16926" y="115"/>
                  </a:cubicBezTo>
                  <a:lnTo>
                    <a:pt x="16177" y="49"/>
                  </a:lnTo>
                  <a:cubicBezTo>
                    <a:pt x="16041" y="37"/>
                    <a:pt x="15903" y="25"/>
                    <a:pt x="15755" y="12"/>
                  </a:cubicBezTo>
                  <a:cubicBezTo>
                    <a:pt x="15741" y="21"/>
                    <a:pt x="15716" y="38"/>
                    <a:pt x="15716" y="38"/>
                  </a:cubicBezTo>
                  <a:cubicBezTo>
                    <a:pt x="15585" y="24"/>
                    <a:pt x="15479" y="3"/>
                    <a:pt x="15373" y="3"/>
                  </a:cubicBezTo>
                  <a:cubicBezTo>
                    <a:pt x="15321" y="2"/>
                    <a:pt x="15267" y="0"/>
                    <a:pt x="152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1" name="Google Shape;931;p42"/>
          <p:cNvSpPr txBox="1"/>
          <p:nvPr/>
        </p:nvSpPr>
        <p:spPr>
          <a:xfrm>
            <a:off x="4755382" y="2238725"/>
            <a:ext cx="2696400" cy="409200"/>
          </a:xfrm>
          <a:prstGeom prst="rect">
            <a:avLst/>
          </a:prstGeom>
          <a:noFill/>
          <a:ln>
            <a:noFill/>
          </a:ln>
        </p:spPr>
        <p:txBody>
          <a:bodyPr anchorCtr="0" anchor="b" bIns="91425" lIns="91425" spcFirstLastPara="1" rIns="91425" wrap="square" tIns="91425">
            <a:noAutofit/>
          </a:bodyPr>
          <a:lstStyle/>
          <a:p>
            <a:pPr indent="0" lvl="0" marL="0" rtl="0" algn="r">
              <a:spcBef>
                <a:spcPts val="0"/>
              </a:spcBef>
              <a:spcAft>
                <a:spcPts val="0"/>
              </a:spcAft>
              <a:buNone/>
            </a:pPr>
            <a:r>
              <a:rPr b="1" lang="en" sz="2000">
                <a:solidFill>
                  <a:schemeClr val="lt2"/>
                </a:solidFill>
                <a:latin typeface="Poppins"/>
                <a:ea typeface="Poppins"/>
                <a:cs typeface="Poppins"/>
                <a:sym typeface="Poppins"/>
              </a:rPr>
              <a:t>Mercury</a:t>
            </a:r>
            <a:endParaRPr b="1" sz="2000">
              <a:solidFill>
                <a:schemeClr val="lt2"/>
              </a:solidFill>
              <a:latin typeface="Poppins"/>
              <a:ea typeface="Poppins"/>
              <a:cs typeface="Poppins"/>
              <a:sym typeface="Poppins"/>
            </a:endParaRPr>
          </a:p>
        </p:txBody>
      </p:sp>
      <p:sp>
        <p:nvSpPr>
          <p:cNvPr id="932" name="Google Shape;932;p42"/>
          <p:cNvSpPr txBox="1"/>
          <p:nvPr/>
        </p:nvSpPr>
        <p:spPr>
          <a:xfrm>
            <a:off x="4755376" y="2495575"/>
            <a:ext cx="2696400" cy="4092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a:solidFill>
                  <a:schemeClr val="dk1"/>
                </a:solidFill>
                <a:latin typeface="Poppins"/>
                <a:ea typeface="Poppins"/>
                <a:cs typeface="Poppins"/>
                <a:sym typeface="Poppins"/>
              </a:rPr>
              <a:t>Mercury is very small</a:t>
            </a:r>
            <a:endParaRPr>
              <a:solidFill>
                <a:schemeClr val="dk1"/>
              </a:solidFill>
              <a:latin typeface="Poppins"/>
              <a:ea typeface="Poppins"/>
              <a:cs typeface="Poppins"/>
              <a:sym typeface="Poppins"/>
            </a:endParaRPr>
          </a:p>
        </p:txBody>
      </p:sp>
      <p:grpSp>
        <p:nvGrpSpPr>
          <p:cNvPr id="933" name="Google Shape;933;p42"/>
          <p:cNvGrpSpPr/>
          <p:nvPr/>
        </p:nvGrpSpPr>
        <p:grpSpPr>
          <a:xfrm>
            <a:off x="7490566" y="2219096"/>
            <a:ext cx="711614" cy="705308"/>
            <a:chOff x="916275" y="2357800"/>
            <a:chExt cx="798400" cy="791325"/>
          </a:xfrm>
        </p:grpSpPr>
        <p:sp>
          <p:nvSpPr>
            <p:cNvPr id="934" name="Google Shape;934;p42"/>
            <p:cNvSpPr/>
            <p:nvPr/>
          </p:nvSpPr>
          <p:spPr>
            <a:xfrm>
              <a:off x="952100" y="2369375"/>
              <a:ext cx="734825" cy="734825"/>
            </a:xfrm>
            <a:custGeom>
              <a:rect b="b" l="l" r="r" t="t"/>
              <a:pathLst>
                <a:path extrusionOk="0" h="29393" w="29393">
                  <a:moveTo>
                    <a:pt x="14697" y="0"/>
                  </a:moveTo>
                  <a:cubicBezTo>
                    <a:pt x="10799" y="0"/>
                    <a:pt x="7061" y="1550"/>
                    <a:pt x="4305" y="4305"/>
                  </a:cubicBezTo>
                  <a:cubicBezTo>
                    <a:pt x="1548" y="7061"/>
                    <a:pt x="1" y="10799"/>
                    <a:pt x="1" y="14697"/>
                  </a:cubicBezTo>
                  <a:cubicBezTo>
                    <a:pt x="1" y="18594"/>
                    <a:pt x="1548" y="22332"/>
                    <a:pt x="4305" y="25088"/>
                  </a:cubicBezTo>
                  <a:cubicBezTo>
                    <a:pt x="7061" y="27844"/>
                    <a:pt x="10799" y="29393"/>
                    <a:pt x="14697" y="29393"/>
                  </a:cubicBezTo>
                  <a:cubicBezTo>
                    <a:pt x="18594" y="29393"/>
                    <a:pt x="22332" y="27844"/>
                    <a:pt x="25088" y="25088"/>
                  </a:cubicBezTo>
                  <a:cubicBezTo>
                    <a:pt x="27844" y="22332"/>
                    <a:pt x="29393" y="18594"/>
                    <a:pt x="29393" y="14697"/>
                  </a:cubicBezTo>
                  <a:cubicBezTo>
                    <a:pt x="29393" y="10799"/>
                    <a:pt x="27844" y="7061"/>
                    <a:pt x="25088" y="4305"/>
                  </a:cubicBezTo>
                  <a:cubicBezTo>
                    <a:pt x="22332" y="1550"/>
                    <a:pt x="18594" y="0"/>
                    <a:pt x="1469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 name="Google Shape;935;p42"/>
            <p:cNvSpPr/>
            <p:nvPr/>
          </p:nvSpPr>
          <p:spPr>
            <a:xfrm>
              <a:off x="916275" y="2357800"/>
              <a:ext cx="798400" cy="791325"/>
            </a:xfrm>
            <a:custGeom>
              <a:rect b="b" l="l" r="r" t="t"/>
              <a:pathLst>
                <a:path extrusionOk="0" h="31653" w="31936">
                  <a:moveTo>
                    <a:pt x="13686" y="1298"/>
                  </a:moveTo>
                  <a:lnTo>
                    <a:pt x="13689" y="1317"/>
                  </a:lnTo>
                  <a:lnTo>
                    <a:pt x="13626" y="1324"/>
                  </a:lnTo>
                  <a:lnTo>
                    <a:pt x="13623" y="1305"/>
                  </a:lnTo>
                  <a:lnTo>
                    <a:pt x="13686" y="1298"/>
                  </a:lnTo>
                  <a:close/>
                  <a:moveTo>
                    <a:pt x="14307" y="1323"/>
                  </a:moveTo>
                  <a:lnTo>
                    <a:pt x="14311" y="1380"/>
                  </a:lnTo>
                  <a:lnTo>
                    <a:pt x="14291" y="1383"/>
                  </a:lnTo>
                  <a:lnTo>
                    <a:pt x="14286" y="1326"/>
                  </a:lnTo>
                  <a:lnTo>
                    <a:pt x="14307" y="1323"/>
                  </a:lnTo>
                  <a:close/>
                  <a:moveTo>
                    <a:pt x="14555" y="1120"/>
                  </a:moveTo>
                  <a:cubicBezTo>
                    <a:pt x="14561" y="1155"/>
                    <a:pt x="14567" y="1186"/>
                    <a:pt x="14575" y="1227"/>
                  </a:cubicBezTo>
                  <a:cubicBezTo>
                    <a:pt x="14525" y="1236"/>
                    <a:pt x="14486" y="1243"/>
                    <a:pt x="14447" y="1251"/>
                  </a:cubicBezTo>
                  <a:cubicBezTo>
                    <a:pt x="14440" y="1261"/>
                    <a:pt x="14435" y="1269"/>
                    <a:pt x="14431" y="1275"/>
                  </a:cubicBezTo>
                  <a:lnTo>
                    <a:pt x="14431" y="1275"/>
                  </a:lnTo>
                  <a:cubicBezTo>
                    <a:pt x="14430" y="1273"/>
                    <a:pt x="14428" y="1270"/>
                    <a:pt x="14427" y="1267"/>
                  </a:cubicBezTo>
                  <a:lnTo>
                    <a:pt x="14427" y="1267"/>
                  </a:lnTo>
                  <a:cubicBezTo>
                    <a:pt x="14425" y="1274"/>
                    <a:pt x="14423" y="1281"/>
                    <a:pt x="14421" y="1289"/>
                  </a:cubicBezTo>
                  <a:lnTo>
                    <a:pt x="14421" y="1289"/>
                  </a:lnTo>
                  <a:cubicBezTo>
                    <a:pt x="14423" y="1286"/>
                    <a:pt x="14427" y="1282"/>
                    <a:pt x="14431" y="1275"/>
                  </a:cubicBezTo>
                  <a:lnTo>
                    <a:pt x="14431" y="1275"/>
                  </a:lnTo>
                  <a:cubicBezTo>
                    <a:pt x="14440" y="1293"/>
                    <a:pt x="14448" y="1310"/>
                    <a:pt x="14452" y="1329"/>
                  </a:cubicBezTo>
                  <a:cubicBezTo>
                    <a:pt x="14454" y="1337"/>
                    <a:pt x="14432" y="1351"/>
                    <a:pt x="14388" y="1396"/>
                  </a:cubicBezTo>
                  <a:cubicBezTo>
                    <a:pt x="14402" y="1353"/>
                    <a:pt x="14413" y="1318"/>
                    <a:pt x="14421" y="1289"/>
                  </a:cubicBezTo>
                  <a:lnTo>
                    <a:pt x="14421" y="1289"/>
                  </a:lnTo>
                  <a:cubicBezTo>
                    <a:pt x="14418" y="1292"/>
                    <a:pt x="14416" y="1293"/>
                    <a:pt x="14415" y="1293"/>
                  </a:cubicBezTo>
                  <a:cubicBezTo>
                    <a:pt x="14410" y="1293"/>
                    <a:pt x="14414" y="1272"/>
                    <a:pt x="14419" y="1252"/>
                  </a:cubicBezTo>
                  <a:cubicBezTo>
                    <a:pt x="14421" y="1257"/>
                    <a:pt x="14424" y="1262"/>
                    <a:pt x="14427" y="1267"/>
                  </a:cubicBezTo>
                  <a:lnTo>
                    <a:pt x="14427" y="1267"/>
                  </a:lnTo>
                  <a:cubicBezTo>
                    <a:pt x="14447" y="1192"/>
                    <a:pt x="14448" y="1167"/>
                    <a:pt x="14448" y="1140"/>
                  </a:cubicBezTo>
                  <a:cubicBezTo>
                    <a:pt x="14486" y="1133"/>
                    <a:pt x="14513" y="1128"/>
                    <a:pt x="14555" y="1120"/>
                  </a:cubicBezTo>
                  <a:close/>
                  <a:moveTo>
                    <a:pt x="17402" y="1308"/>
                  </a:moveTo>
                  <a:cubicBezTo>
                    <a:pt x="17405" y="1346"/>
                    <a:pt x="17407" y="1373"/>
                    <a:pt x="17408" y="1398"/>
                  </a:cubicBezTo>
                  <a:lnTo>
                    <a:pt x="17363" y="1433"/>
                  </a:lnTo>
                  <a:cubicBezTo>
                    <a:pt x="17332" y="1404"/>
                    <a:pt x="17301" y="1376"/>
                    <a:pt x="17242" y="1321"/>
                  </a:cubicBezTo>
                  <a:cubicBezTo>
                    <a:pt x="17321" y="1315"/>
                    <a:pt x="17358" y="1312"/>
                    <a:pt x="17402" y="1308"/>
                  </a:cubicBezTo>
                  <a:close/>
                  <a:moveTo>
                    <a:pt x="14064" y="1408"/>
                  </a:moveTo>
                  <a:lnTo>
                    <a:pt x="14076" y="1457"/>
                  </a:lnTo>
                  <a:lnTo>
                    <a:pt x="13973" y="1468"/>
                  </a:lnTo>
                  <a:lnTo>
                    <a:pt x="13966" y="1442"/>
                  </a:lnTo>
                  <a:lnTo>
                    <a:pt x="14064" y="1408"/>
                  </a:lnTo>
                  <a:close/>
                  <a:moveTo>
                    <a:pt x="9038" y="1543"/>
                  </a:moveTo>
                  <a:lnTo>
                    <a:pt x="9062" y="1596"/>
                  </a:lnTo>
                  <a:lnTo>
                    <a:pt x="9040" y="1605"/>
                  </a:lnTo>
                  <a:lnTo>
                    <a:pt x="9016" y="1552"/>
                  </a:lnTo>
                  <a:lnTo>
                    <a:pt x="9038" y="1543"/>
                  </a:lnTo>
                  <a:close/>
                  <a:moveTo>
                    <a:pt x="10090" y="2275"/>
                  </a:moveTo>
                  <a:lnTo>
                    <a:pt x="10112" y="2328"/>
                  </a:lnTo>
                  <a:lnTo>
                    <a:pt x="10092" y="2336"/>
                  </a:lnTo>
                  <a:lnTo>
                    <a:pt x="10070" y="2283"/>
                  </a:lnTo>
                  <a:lnTo>
                    <a:pt x="10090" y="2275"/>
                  </a:lnTo>
                  <a:close/>
                  <a:moveTo>
                    <a:pt x="9408" y="2594"/>
                  </a:moveTo>
                  <a:lnTo>
                    <a:pt x="9416" y="2611"/>
                  </a:lnTo>
                  <a:lnTo>
                    <a:pt x="9356" y="2636"/>
                  </a:lnTo>
                  <a:lnTo>
                    <a:pt x="9349" y="2620"/>
                  </a:lnTo>
                  <a:lnTo>
                    <a:pt x="9408" y="2594"/>
                  </a:lnTo>
                  <a:close/>
                  <a:moveTo>
                    <a:pt x="22225" y="2748"/>
                  </a:moveTo>
                  <a:lnTo>
                    <a:pt x="22243" y="2759"/>
                  </a:lnTo>
                  <a:lnTo>
                    <a:pt x="22215" y="2809"/>
                  </a:lnTo>
                  <a:lnTo>
                    <a:pt x="22197" y="2800"/>
                  </a:lnTo>
                  <a:lnTo>
                    <a:pt x="22225" y="2748"/>
                  </a:lnTo>
                  <a:close/>
                  <a:moveTo>
                    <a:pt x="23439" y="3624"/>
                  </a:moveTo>
                  <a:lnTo>
                    <a:pt x="23456" y="3635"/>
                  </a:lnTo>
                  <a:lnTo>
                    <a:pt x="23423" y="3683"/>
                  </a:lnTo>
                  <a:lnTo>
                    <a:pt x="23406" y="3671"/>
                  </a:lnTo>
                  <a:lnTo>
                    <a:pt x="23439" y="3624"/>
                  </a:lnTo>
                  <a:close/>
                  <a:moveTo>
                    <a:pt x="7012" y="4052"/>
                  </a:moveTo>
                  <a:lnTo>
                    <a:pt x="7046" y="4097"/>
                  </a:lnTo>
                  <a:lnTo>
                    <a:pt x="7029" y="4109"/>
                  </a:lnTo>
                  <a:lnTo>
                    <a:pt x="6993" y="4064"/>
                  </a:lnTo>
                  <a:lnTo>
                    <a:pt x="7012" y="4052"/>
                  </a:lnTo>
                  <a:close/>
                  <a:moveTo>
                    <a:pt x="24607" y="4150"/>
                  </a:moveTo>
                  <a:lnTo>
                    <a:pt x="24623" y="4164"/>
                  </a:lnTo>
                  <a:lnTo>
                    <a:pt x="24586" y="4208"/>
                  </a:lnTo>
                  <a:lnTo>
                    <a:pt x="24570" y="4195"/>
                  </a:lnTo>
                  <a:lnTo>
                    <a:pt x="24607" y="4150"/>
                  </a:lnTo>
                  <a:close/>
                  <a:moveTo>
                    <a:pt x="26968" y="6009"/>
                  </a:moveTo>
                  <a:lnTo>
                    <a:pt x="26990" y="6029"/>
                  </a:lnTo>
                  <a:lnTo>
                    <a:pt x="26931" y="6106"/>
                  </a:lnTo>
                  <a:lnTo>
                    <a:pt x="26892" y="6067"/>
                  </a:lnTo>
                  <a:lnTo>
                    <a:pt x="26968" y="6009"/>
                  </a:lnTo>
                  <a:close/>
                  <a:moveTo>
                    <a:pt x="4341" y="6728"/>
                  </a:moveTo>
                  <a:lnTo>
                    <a:pt x="4385" y="6763"/>
                  </a:lnTo>
                  <a:lnTo>
                    <a:pt x="4372" y="6779"/>
                  </a:lnTo>
                  <a:lnTo>
                    <a:pt x="4326" y="6744"/>
                  </a:lnTo>
                  <a:lnTo>
                    <a:pt x="4341" y="6728"/>
                  </a:lnTo>
                  <a:close/>
                  <a:moveTo>
                    <a:pt x="3835" y="7604"/>
                  </a:moveTo>
                  <a:cubicBezTo>
                    <a:pt x="3835" y="7604"/>
                    <a:pt x="3835" y="7605"/>
                    <a:pt x="3835" y="7605"/>
                  </a:cubicBezTo>
                  <a:cubicBezTo>
                    <a:pt x="3835" y="7604"/>
                    <a:pt x="3835" y="7604"/>
                    <a:pt x="3835" y="7604"/>
                  </a:cubicBezTo>
                  <a:close/>
                  <a:moveTo>
                    <a:pt x="2580" y="9569"/>
                  </a:moveTo>
                  <a:lnTo>
                    <a:pt x="2595" y="9635"/>
                  </a:lnTo>
                  <a:lnTo>
                    <a:pt x="2595" y="9635"/>
                  </a:lnTo>
                  <a:cubicBezTo>
                    <a:pt x="2572" y="9623"/>
                    <a:pt x="2563" y="9603"/>
                    <a:pt x="2555" y="9581"/>
                  </a:cubicBezTo>
                  <a:lnTo>
                    <a:pt x="2580" y="9569"/>
                  </a:lnTo>
                  <a:close/>
                  <a:moveTo>
                    <a:pt x="2596" y="9635"/>
                  </a:moveTo>
                  <a:lnTo>
                    <a:pt x="2596" y="9637"/>
                  </a:lnTo>
                  <a:lnTo>
                    <a:pt x="2581" y="9644"/>
                  </a:lnTo>
                  <a:cubicBezTo>
                    <a:pt x="2603" y="9656"/>
                    <a:pt x="2612" y="9676"/>
                    <a:pt x="2621" y="9698"/>
                  </a:cubicBezTo>
                  <a:lnTo>
                    <a:pt x="2596" y="9710"/>
                  </a:lnTo>
                  <a:lnTo>
                    <a:pt x="2580" y="9642"/>
                  </a:lnTo>
                  <a:lnTo>
                    <a:pt x="2596" y="9635"/>
                  </a:lnTo>
                  <a:close/>
                  <a:moveTo>
                    <a:pt x="1922" y="11251"/>
                  </a:moveTo>
                  <a:lnTo>
                    <a:pt x="1969" y="11262"/>
                  </a:lnTo>
                  <a:lnTo>
                    <a:pt x="1938" y="11368"/>
                  </a:lnTo>
                  <a:lnTo>
                    <a:pt x="1910" y="11364"/>
                  </a:lnTo>
                  <a:lnTo>
                    <a:pt x="1922" y="11251"/>
                  </a:lnTo>
                  <a:close/>
                  <a:moveTo>
                    <a:pt x="1921" y="11465"/>
                  </a:moveTo>
                  <a:lnTo>
                    <a:pt x="1975" y="11483"/>
                  </a:lnTo>
                  <a:lnTo>
                    <a:pt x="1969" y="11504"/>
                  </a:lnTo>
                  <a:lnTo>
                    <a:pt x="1915" y="11487"/>
                  </a:lnTo>
                  <a:lnTo>
                    <a:pt x="1921" y="11465"/>
                  </a:lnTo>
                  <a:close/>
                  <a:moveTo>
                    <a:pt x="563" y="12581"/>
                  </a:moveTo>
                  <a:lnTo>
                    <a:pt x="558" y="12642"/>
                  </a:lnTo>
                  <a:lnTo>
                    <a:pt x="464" y="12623"/>
                  </a:lnTo>
                  <a:lnTo>
                    <a:pt x="465" y="12588"/>
                  </a:lnTo>
                  <a:lnTo>
                    <a:pt x="563" y="12581"/>
                  </a:lnTo>
                  <a:close/>
                  <a:moveTo>
                    <a:pt x="1656" y="13379"/>
                  </a:moveTo>
                  <a:lnTo>
                    <a:pt x="1713" y="13390"/>
                  </a:lnTo>
                  <a:lnTo>
                    <a:pt x="1709" y="13412"/>
                  </a:lnTo>
                  <a:lnTo>
                    <a:pt x="1653" y="13401"/>
                  </a:lnTo>
                  <a:lnTo>
                    <a:pt x="1656" y="13379"/>
                  </a:lnTo>
                  <a:close/>
                  <a:moveTo>
                    <a:pt x="1545" y="13877"/>
                  </a:moveTo>
                  <a:lnTo>
                    <a:pt x="1564" y="13878"/>
                  </a:lnTo>
                  <a:lnTo>
                    <a:pt x="1559" y="13944"/>
                  </a:lnTo>
                  <a:lnTo>
                    <a:pt x="1539" y="13941"/>
                  </a:lnTo>
                  <a:lnTo>
                    <a:pt x="1545" y="13877"/>
                  </a:lnTo>
                  <a:close/>
                  <a:moveTo>
                    <a:pt x="1506" y="14409"/>
                  </a:moveTo>
                  <a:lnTo>
                    <a:pt x="1541" y="14467"/>
                  </a:lnTo>
                  <a:lnTo>
                    <a:pt x="1528" y="14478"/>
                  </a:lnTo>
                  <a:lnTo>
                    <a:pt x="1539" y="14467"/>
                  </a:lnTo>
                  <a:cubicBezTo>
                    <a:pt x="1514" y="14462"/>
                    <a:pt x="1500" y="14446"/>
                    <a:pt x="1485" y="14428"/>
                  </a:cubicBezTo>
                  <a:lnTo>
                    <a:pt x="1506" y="14409"/>
                  </a:lnTo>
                  <a:close/>
                  <a:moveTo>
                    <a:pt x="1528" y="14478"/>
                  </a:moveTo>
                  <a:cubicBezTo>
                    <a:pt x="1554" y="14483"/>
                    <a:pt x="1569" y="14500"/>
                    <a:pt x="1582" y="14517"/>
                  </a:cubicBezTo>
                  <a:lnTo>
                    <a:pt x="1563" y="14536"/>
                  </a:lnTo>
                  <a:lnTo>
                    <a:pt x="1528" y="14478"/>
                  </a:lnTo>
                  <a:close/>
                  <a:moveTo>
                    <a:pt x="1419" y="15126"/>
                  </a:moveTo>
                  <a:cubicBezTo>
                    <a:pt x="1419" y="15128"/>
                    <a:pt x="1419" y="15129"/>
                    <a:pt x="1419" y="15131"/>
                  </a:cubicBezTo>
                  <a:lnTo>
                    <a:pt x="1419" y="15131"/>
                  </a:lnTo>
                  <a:lnTo>
                    <a:pt x="1415" y="15126"/>
                  </a:lnTo>
                  <a:lnTo>
                    <a:pt x="1415" y="15126"/>
                  </a:lnTo>
                  <a:lnTo>
                    <a:pt x="1419" y="15126"/>
                  </a:lnTo>
                  <a:close/>
                  <a:moveTo>
                    <a:pt x="1538" y="15004"/>
                  </a:moveTo>
                  <a:lnTo>
                    <a:pt x="1538" y="15004"/>
                  </a:lnTo>
                  <a:cubicBezTo>
                    <a:pt x="1537" y="15048"/>
                    <a:pt x="1535" y="15083"/>
                    <a:pt x="1534" y="15129"/>
                  </a:cubicBezTo>
                  <a:cubicBezTo>
                    <a:pt x="1492" y="15131"/>
                    <a:pt x="1460" y="15132"/>
                    <a:pt x="1429" y="15133"/>
                  </a:cubicBezTo>
                  <a:lnTo>
                    <a:pt x="1429" y="15133"/>
                  </a:lnTo>
                  <a:cubicBezTo>
                    <a:pt x="1451" y="15059"/>
                    <a:pt x="1491" y="15034"/>
                    <a:pt x="1538" y="15004"/>
                  </a:cubicBezTo>
                  <a:close/>
                  <a:moveTo>
                    <a:pt x="1386" y="15131"/>
                  </a:moveTo>
                  <a:cubicBezTo>
                    <a:pt x="1369" y="15185"/>
                    <a:pt x="1341" y="15188"/>
                    <a:pt x="1310" y="15189"/>
                  </a:cubicBezTo>
                  <a:cubicBezTo>
                    <a:pt x="1307" y="15174"/>
                    <a:pt x="1306" y="15160"/>
                    <a:pt x="1306" y="15145"/>
                  </a:cubicBezTo>
                  <a:lnTo>
                    <a:pt x="1386" y="15131"/>
                  </a:lnTo>
                  <a:close/>
                  <a:moveTo>
                    <a:pt x="1459" y="15399"/>
                  </a:moveTo>
                  <a:lnTo>
                    <a:pt x="1459" y="15466"/>
                  </a:lnTo>
                  <a:lnTo>
                    <a:pt x="1439" y="15466"/>
                  </a:lnTo>
                  <a:lnTo>
                    <a:pt x="1439" y="15399"/>
                  </a:lnTo>
                  <a:close/>
                  <a:moveTo>
                    <a:pt x="31403" y="15627"/>
                  </a:moveTo>
                  <a:lnTo>
                    <a:pt x="31422" y="15629"/>
                  </a:lnTo>
                  <a:lnTo>
                    <a:pt x="31417" y="15698"/>
                  </a:lnTo>
                  <a:lnTo>
                    <a:pt x="31397" y="15697"/>
                  </a:lnTo>
                  <a:lnTo>
                    <a:pt x="31403" y="15627"/>
                  </a:lnTo>
                  <a:close/>
                  <a:moveTo>
                    <a:pt x="31210" y="15819"/>
                  </a:moveTo>
                  <a:lnTo>
                    <a:pt x="31239" y="15820"/>
                  </a:lnTo>
                  <a:lnTo>
                    <a:pt x="31227" y="15957"/>
                  </a:lnTo>
                  <a:lnTo>
                    <a:pt x="31200" y="15954"/>
                  </a:lnTo>
                  <a:lnTo>
                    <a:pt x="31210" y="15819"/>
                  </a:lnTo>
                  <a:close/>
                  <a:moveTo>
                    <a:pt x="1487" y="16020"/>
                  </a:moveTo>
                  <a:lnTo>
                    <a:pt x="1487" y="16042"/>
                  </a:lnTo>
                  <a:lnTo>
                    <a:pt x="1429" y="16044"/>
                  </a:lnTo>
                  <a:lnTo>
                    <a:pt x="1429" y="16020"/>
                  </a:lnTo>
                  <a:close/>
                  <a:moveTo>
                    <a:pt x="31564" y="16226"/>
                  </a:moveTo>
                  <a:lnTo>
                    <a:pt x="31622" y="16234"/>
                  </a:lnTo>
                  <a:lnTo>
                    <a:pt x="31620" y="16257"/>
                  </a:lnTo>
                  <a:lnTo>
                    <a:pt x="31563" y="16250"/>
                  </a:lnTo>
                  <a:lnTo>
                    <a:pt x="31564" y="16226"/>
                  </a:lnTo>
                  <a:close/>
                  <a:moveTo>
                    <a:pt x="31299" y="16316"/>
                  </a:moveTo>
                  <a:cubicBezTo>
                    <a:pt x="31319" y="16316"/>
                    <a:pt x="31351" y="16329"/>
                    <a:pt x="31398" y="16360"/>
                  </a:cubicBezTo>
                  <a:cubicBezTo>
                    <a:pt x="31351" y="16388"/>
                    <a:pt x="31313" y="16410"/>
                    <a:pt x="31275" y="16432"/>
                  </a:cubicBezTo>
                  <a:cubicBezTo>
                    <a:pt x="31263" y="16370"/>
                    <a:pt x="31257" y="16316"/>
                    <a:pt x="31299" y="16316"/>
                  </a:cubicBezTo>
                  <a:close/>
                  <a:moveTo>
                    <a:pt x="345" y="16531"/>
                  </a:moveTo>
                  <a:lnTo>
                    <a:pt x="346" y="16554"/>
                  </a:lnTo>
                  <a:lnTo>
                    <a:pt x="289" y="16557"/>
                  </a:lnTo>
                  <a:lnTo>
                    <a:pt x="287" y="16532"/>
                  </a:lnTo>
                  <a:lnTo>
                    <a:pt x="345" y="16531"/>
                  </a:lnTo>
                  <a:close/>
                  <a:moveTo>
                    <a:pt x="947" y="16628"/>
                  </a:moveTo>
                  <a:lnTo>
                    <a:pt x="988" y="16682"/>
                  </a:lnTo>
                  <a:cubicBezTo>
                    <a:pt x="961" y="16682"/>
                    <a:pt x="945" y="16666"/>
                    <a:pt x="929" y="16651"/>
                  </a:cubicBezTo>
                  <a:lnTo>
                    <a:pt x="947" y="16628"/>
                  </a:lnTo>
                  <a:close/>
                  <a:moveTo>
                    <a:pt x="988" y="16682"/>
                  </a:moveTo>
                  <a:lnTo>
                    <a:pt x="977" y="16697"/>
                  </a:lnTo>
                  <a:cubicBezTo>
                    <a:pt x="1004" y="16697"/>
                    <a:pt x="1019" y="16713"/>
                    <a:pt x="1036" y="16728"/>
                  </a:cubicBezTo>
                  <a:lnTo>
                    <a:pt x="1022" y="16750"/>
                  </a:lnTo>
                  <a:cubicBezTo>
                    <a:pt x="1005" y="16732"/>
                    <a:pt x="989" y="16715"/>
                    <a:pt x="976" y="16697"/>
                  </a:cubicBezTo>
                  <a:lnTo>
                    <a:pt x="988" y="16682"/>
                  </a:lnTo>
                  <a:close/>
                  <a:moveTo>
                    <a:pt x="31554" y="16981"/>
                  </a:moveTo>
                  <a:lnTo>
                    <a:pt x="31573" y="16984"/>
                  </a:lnTo>
                  <a:lnTo>
                    <a:pt x="31560" y="17053"/>
                  </a:lnTo>
                  <a:lnTo>
                    <a:pt x="31541" y="17050"/>
                  </a:lnTo>
                  <a:lnTo>
                    <a:pt x="31554" y="16981"/>
                  </a:lnTo>
                  <a:close/>
                  <a:moveTo>
                    <a:pt x="31366" y="16598"/>
                  </a:moveTo>
                  <a:cubicBezTo>
                    <a:pt x="31407" y="16607"/>
                    <a:pt x="31436" y="16615"/>
                    <a:pt x="31475" y="16623"/>
                  </a:cubicBezTo>
                  <a:cubicBezTo>
                    <a:pt x="31433" y="16682"/>
                    <a:pt x="31405" y="16728"/>
                    <a:pt x="31369" y="16772"/>
                  </a:cubicBezTo>
                  <a:lnTo>
                    <a:pt x="31345" y="16734"/>
                  </a:lnTo>
                  <a:lnTo>
                    <a:pt x="31345" y="16734"/>
                  </a:lnTo>
                  <a:cubicBezTo>
                    <a:pt x="31351" y="16778"/>
                    <a:pt x="31367" y="16813"/>
                    <a:pt x="31385" y="16850"/>
                  </a:cubicBezTo>
                  <a:cubicBezTo>
                    <a:pt x="31339" y="16991"/>
                    <a:pt x="31257" y="17084"/>
                    <a:pt x="31114" y="17105"/>
                  </a:cubicBezTo>
                  <a:cubicBezTo>
                    <a:pt x="31120" y="17055"/>
                    <a:pt x="31126" y="16996"/>
                    <a:pt x="31133" y="16928"/>
                  </a:cubicBezTo>
                  <a:cubicBezTo>
                    <a:pt x="31169" y="16925"/>
                    <a:pt x="31195" y="16922"/>
                    <a:pt x="31233" y="16918"/>
                  </a:cubicBezTo>
                  <a:cubicBezTo>
                    <a:pt x="31261" y="16859"/>
                    <a:pt x="31292" y="16790"/>
                    <a:pt x="31325" y="16721"/>
                  </a:cubicBezTo>
                  <a:cubicBezTo>
                    <a:pt x="31353" y="16694"/>
                    <a:pt x="31358" y="16653"/>
                    <a:pt x="31366" y="16598"/>
                  </a:cubicBezTo>
                  <a:close/>
                  <a:moveTo>
                    <a:pt x="30449" y="17155"/>
                  </a:moveTo>
                  <a:lnTo>
                    <a:pt x="30507" y="17165"/>
                  </a:lnTo>
                  <a:lnTo>
                    <a:pt x="30502" y="17185"/>
                  </a:lnTo>
                  <a:lnTo>
                    <a:pt x="30446" y="17175"/>
                  </a:lnTo>
                  <a:lnTo>
                    <a:pt x="30449" y="17155"/>
                  </a:lnTo>
                  <a:close/>
                  <a:moveTo>
                    <a:pt x="31355" y="17088"/>
                  </a:moveTo>
                  <a:lnTo>
                    <a:pt x="31383" y="17093"/>
                  </a:lnTo>
                  <a:lnTo>
                    <a:pt x="31358" y="17230"/>
                  </a:lnTo>
                  <a:lnTo>
                    <a:pt x="31329" y="17225"/>
                  </a:lnTo>
                  <a:lnTo>
                    <a:pt x="31355" y="17088"/>
                  </a:lnTo>
                  <a:close/>
                  <a:moveTo>
                    <a:pt x="30618" y="17241"/>
                  </a:moveTo>
                  <a:lnTo>
                    <a:pt x="30713" y="17259"/>
                  </a:lnTo>
                  <a:lnTo>
                    <a:pt x="30711" y="17291"/>
                  </a:lnTo>
                  <a:lnTo>
                    <a:pt x="30614" y="17299"/>
                  </a:lnTo>
                  <a:lnTo>
                    <a:pt x="30614" y="17299"/>
                  </a:lnTo>
                  <a:lnTo>
                    <a:pt x="30618" y="17241"/>
                  </a:lnTo>
                  <a:close/>
                  <a:moveTo>
                    <a:pt x="30505" y="17277"/>
                  </a:moveTo>
                  <a:lnTo>
                    <a:pt x="30523" y="17280"/>
                  </a:lnTo>
                  <a:lnTo>
                    <a:pt x="30511" y="17344"/>
                  </a:lnTo>
                  <a:lnTo>
                    <a:pt x="30492" y="17341"/>
                  </a:lnTo>
                  <a:lnTo>
                    <a:pt x="30505" y="17277"/>
                  </a:lnTo>
                  <a:close/>
                  <a:moveTo>
                    <a:pt x="30843" y="17341"/>
                  </a:moveTo>
                  <a:lnTo>
                    <a:pt x="30863" y="17346"/>
                  </a:lnTo>
                  <a:lnTo>
                    <a:pt x="30849" y="17412"/>
                  </a:lnTo>
                  <a:lnTo>
                    <a:pt x="30830" y="17408"/>
                  </a:lnTo>
                  <a:lnTo>
                    <a:pt x="30843" y="17341"/>
                  </a:lnTo>
                  <a:close/>
                  <a:moveTo>
                    <a:pt x="30626" y="17458"/>
                  </a:moveTo>
                  <a:lnTo>
                    <a:pt x="30682" y="17469"/>
                  </a:lnTo>
                  <a:lnTo>
                    <a:pt x="30683" y="17469"/>
                  </a:lnTo>
                  <a:lnTo>
                    <a:pt x="30679" y="17491"/>
                  </a:lnTo>
                  <a:lnTo>
                    <a:pt x="30621" y="17480"/>
                  </a:lnTo>
                  <a:lnTo>
                    <a:pt x="30626" y="17458"/>
                  </a:lnTo>
                  <a:close/>
                  <a:moveTo>
                    <a:pt x="31173" y="17372"/>
                  </a:moveTo>
                  <a:lnTo>
                    <a:pt x="31173" y="17372"/>
                  </a:lnTo>
                  <a:cubicBezTo>
                    <a:pt x="31117" y="17469"/>
                    <a:pt x="31086" y="17524"/>
                    <a:pt x="31045" y="17596"/>
                  </a:cubicBezTo>
                  <a:cubicBezTo>
                    <a:pt x="31016" y="17543"/>
                    <a:pt x="30996" y="17508"/>
                    <a:pt x="30969" y="17459"/>
                  </a:cubicBezTo>
                  <a:cubicBezTo>
                    <a:pt x="31027" y="17434"/>
                    <a:pt x="31082" y="17411"/>
                    <a:pt x="31173" y="17372"/>
                  </a:cubicBezTo>
                  <a:close/>
                  <a:moveTo>
                    <a:pt x="31485" y="17565"/>
                  </a:moveTo>
                  <a:lnTo>
                    <a:pt x="31541" y="17577"/>
                  </a:lnTo>
                  <a:lnTo>
                    <a:pt x="31536" y="17600"/>
                  </a:lnTo>
                  <a:lnTo>
                    <a:pt x="31481" y="17589"/>
                  </a:lnTo>
                  <a:lnTo>
                    <a:pt x="31485" y="17565"/>
                  </a:lnTo>
                  <a:close/>
                  <a:moveTo>
                    <a:pt x="1379" y="17640"/>
                  </a:moveTo>
                  <a:lnTo>
                    <a:pt x="1382" y="17662"/>
                  </a:lnTo>
                  <a:lnTo>
                    <a:pt x="1325" y="17670"/>
                  </a:lnTo>
                  <a:lnTo>
                    <a:pt x="1322" y="17647"/>
                  </a:lnTo>
                  <a:lnTo>
                    <a:pt x="1379" y="17640"/>
                  </a:lnTo>
                  <a:close/>
                  <a:moveTo>
                    <a:pt x="31144" y="17612"/>
                  </a:moveTo>
                  <a:lnTo>
                    <a:pt x="31163" y="17617"/>
                  </a:lnTo>
                  <a:lnTo>
                    <a:pt x="31149" y="17684"/>
                  </a:lnTo>
                  <a:lnTo>
                    <a:pt x="31130" y="17680"/>
                  </a:lnTo>
                  <a:lnTo>
                    <a:pt x="31144" y="17612"/>
                  </a:lnTo>
                  <a:close/>
                  <a:moveTo>
                    <a:pt x="30964" y="17720"/>
                  </a:moveTo>
                  <a:lnTo>
                    <a:pt x="30979" y="17745"/>
                  </a:lnTo>
                  <a:lnTo>
                    <a:pt x="30925" y="17779"/>
                  </a:lnTo>
                  <a:lnTo>
                    <a:pt x="30925" y="17779"/>
                  </a:lnTo>
                  <a:cubicBezTo>
                    <a:pt x="30932" y="17749"/>
                    <a:pt x="30948" y="17734"/>
                    <a:pt x="30964" y="17720"/>
                  </a:cubicBezTo>
                  <a:close/>
                  <a:moveTo>
                    <a:pt x="30916" y="17764"/>
                  </a:moveTo>
                  <a:lnTo>
                    <a:pt x="30924" y="17779"/>
                  </a:lnTo>
                  <a:lnTo>
                    <a:pt x="30924" y="17779"/>
                  </a:lnTo>
                  <a:lnTo>
                    <a:pt x="30923" y="17780"/>
                  </a:lnTo>
                  <a:lnTo>
                    <a:pt x="30914" y="17765"/>
                  </a:lnTo>
                  <a:cubicBezTo>
                    <a:pt x="30908" y="17795"/>
                    <a:pt x="30892" y="17811"/>
                    <a:pt x="30874" y="17825"/>
                  </a:cubicBezTo>
                  <a:lnTo>
                    <a:pt x="30861" y="17800"/>
                  </a:lnTo>
                  <a:lnTo>
                    <a:pt x="30916" y="17764"/>
                  </a:lnTo>
                  <a:close/>
                  <a:moveTo>
                    <a:pt x="30683" y="17702"/>
                  </a:moveTo>
                  <a:cubicBezTo>
                    <a:pt x="30682" y="17759"/>
                    <a:pt x="30680" y="17790"/>
                    <a:pt x="30679" y="17834"/>
                  </a:cubicBezTo>
                  <a:cubicBezTo>
                    <a:pt x="30643" y="17836"/>
                    <a:pt x="30611" y="17836"/>
                    <a:pt x="30512" y="17837"/>
                  </a:cubicBezTo>
                  <a:cubicBezTo>
                    <a:pt x="30596" y="17771"/>
                    <a:pt x="30632" y="17743"/>
                    <a:pt x="30683" y="17702"/>
                  </a:cubicBezTo>
                  <a:close/>
                  <a:moveTo>
                    <a:pt x="31604" y="17858"/>
                  </a:moveTo>
                  <a:lnTo>
                    <a:pt x="31604" y="17858"/>
                  </a:lnTo>
                  <a:cubicBezTo>
                    <a:pt x="31604" y="17858"/>
                    <a:pt x="31604" y="17858"/>
                    <a:pt x="31604" y="17858"/>
                  </a:cubicBezTo>
                  <a:cubicBezTo>
                    <a:pt x="31604" y="17858"/>
                    <a:pt x="31604" y="17858"/>
                    <a:pt x="31604" y="17858"/>
                  </a:cubicBezTo>
                  <a:close/>
                  <a:moveTo>
                    <a:pt x="31238" y="17940"/>
                  </a:moveTo>
                  <a:lnTo>
                    <a:pt x="31294" y="17953"/>
                  </a:lnTo>
                  <a:lnTo>
                    <a:pt x="31289" y="17977"/>
                  </a:lnTo>
                  <a:lnTo>
                    <a:pt x="31233" y="17964"/>
                  </a:lnTo>
                  <a:lnTo>
                    <a:pt x="31238" y="17940"/>
                  </a:lnTo>
                  <a:close/>
                  <a:moveTo>
                    <a:pt x="31144" y="18131"/>
                  </a:moveTo>
                  <a:lnTo>
                    <a:pt x="31200" y="18146"/>
                  </a:lnTo>
                  <a:lnTo>
                    <a:pt x="31195" y="18168"/>
                  </a:lnTo>
                  <a:lnTo>
                    <a:pt x="31139" y="18155"/>
                  </a:lnTo>
                  <a:lnTo>
                    <a:pt x="31144" y="18131"/>
                  </a:lnTo>
                  <a:close/>
                  <a:moveTo>
                    <a:pt x="30589" y="18176"/>
                  </a:moveTo>
                  <a:lnTo>
                    <a:pt x="30579" y="18233"/>
                  </a:lnTo>
                  <a:lnTo>
                    <a:pt x="30487" y="18208"/>
                  </a:lnTo>
                  <a:lnTo>
                    <a:pt x="30492" y="18177"/>
                  </a:lnTo>
                  <a:lnTo>
                    <a:pt x="30589" y="18176"/>
                  </a:lnTo>
                  <a:close/>
                  <a:moveTo>
                    <a:pt x="31481" y="18207"/>
                  </a:moveTo>
                  <a:cubicBezTo>
                    <a:pt x="31517" y="18207"/>
                    <a:pt x="31544" y="18208"/>
                    <a:pt x="31594" y="18208"/>
                  </a:cubicBezTo>
                  <a:cubicBezTo>
                    <a:pt x="31582" y="18273"/>
                    <a:pt x="31576" y="18304"/>
                    <a:pt x="31573" y="18324"/>
                  </a:cubicBezTo>
                  <a:lnTo>
                    <a:pt x="31572" y="18324"/>
                  </a:lnTo>
                  <a:cubicBezTo>
                    <a:pt x="31547" y="18292"/>
                    <a:pt x="31519" y="18255"/>
                    <a:pt x="31481" y="18207"/>
                  </a:cubicBezTo>
                  <a:close/>
                  <a:moveTo>
                    <a:pt x="30596" y="18324"/>
                  </a:moveTo>
                  <a:lnTo>
                    <a:pt x="30608" y="18349"/>
                  </a:lnTo>
                  <a:lnTo>
                    <a:pt x="30549" y="18382"/>
                  </a:lnTo>
                  <a:lnTo>
                    <a:pt x="30546" y="18375"/>
                  </a:lnTo>
                  <a:lnTo>
                    <a:pt x="30546" y="18375"/>
                  </a:lnTo>
                  <a:cubicBezTo>
                    <a:pt x="30576" y="18341"/>
                    <a:pt x="30586" y="18333"/>
                    <a:pt x="30596" y="18324"/>
                  </a:cubicBezTo>
                  <a:close/>
                  <a:moveTo>
                    <a:pt x="31099" y="18329"/>
                  </a:moveTo>
                  <a:lnTo>
                    <a:pt x="31210" y="18357"/>
                  </a:lnTo>
                  <a:lnTo>
                    <a:pt x="31200" y="18390"/>
                  </a:lnTo>
                  <a:lnTo>
                    <a:pt x="31089" y="18361"/>
                  </a:lnTo>
                  <a:lnTo>
                    <a:pt x="31099" y="18329"/>
                  </a:lnTo>
                  <a:close/>
                  <a:moveTo>
                    <a:pt x="30521" y="18367"/>
                  </a:moveTo>
                  <a:cubicBezTo>
                    <a:pt x="30521" y="18375"/>
                    <a:pt x="30521" y="18382"/>
                    <a:pt x="30521" y="18390"/>
                  </a:cubicBezTo>
                  <a:lnTo>
                    <a:pt x="30521" y="18390"/>
                  </a:lnTo>
                  <a:cubicBezTo>
                    <a:pt x="30509" y="18403"/>
                    <a:pt x="30502" y="18409"/>
                    <a:pt x="30500" y="18409"/>
                  </a:cubicBezTo>
                  <a:cubicBezTo>
                    <a:pt x="30496" y="18409"/>
                    <a:pt x="30509" y="18388"/>
                    <a:pt x="30521" y="18367"/>
                  </a:cubicBezTo>
                  <a:close/>
                  <a:moveTo>
                    <a:pt x="30521" y="18405"/>
                  </a:moveTo>
                  <a:cubicBezTo>
                    <a:pt x="30522" y="18425"/>
                    <a:pt x="30522" y="18444"/>
                    <a:pt x="30518" y="18464"/>
                  </a:cubicBezTo>
                  <a:cubicBezTo>
                    <a:pt x="30517" y="18473"/>
                    <a:pt x="30492" y="18480"/>
                    <a:pt x="30437" y="18511"/>
                  </a:cubicBezTo>
                  <a:cubicBezTo>
                    <a:pt x="30473" y="18465"/>
                    <a:pt x="30501" y="18431"/>
                    <a:pt x="30521" y="18405"/>
                  </a:cubicBezTo>
                  <a:close/>
                  <a:moveTo>
                    <a:pt x="1926" y="18504"/>
                  </a:moveTo>
                  <a:lnTo>
                    <a:pt x="1931" y="18526"/>
                  </a:lnTo>
                  <a:lnTo>
                    <a:pt x="1875" y="18536"/>
                  </a:lnTo>
                  <a:lnTo>
                    <a:pt x="1869" y="18514"/>
                  </a:lnTo>
                  <a:lnTo>
                    <a:pt x="1926" y="18504"/>
                  </a:lnTo>
                  <a:close/>
                  <a:moveTo>
                    <a:pt x="30680" y="18387"/>
                  </a:moveTo>
                  <a:lnTo>
                    <a:pt x="30680" y="18387"/>
                  </a:lnTo>
                  <a:cubicBezTo>
                    <a:pt x="30705" y="18471"/>
                    <a:pt x="30721" y="18530"/>
                    <a:pt x="30746" y="18617"/>
                  </a:cubicBezTo>
                  <a:cubicBezTo>
                    <a:pt x="30679" y="18561"/>
                    <a:pt x="30657" y="18485"/>
                    <a:pt x="30680" y="18387"/>
                  </a:cubicBezTo>
                  <a:close/>
                  <a:moveTo>
                    <a:pt x="1960" y="18744"/>
                  </a:moveTo>
                  <a:lnTo>
                    <a:pt x="1973" y="18808"/>
                  </a:lnTo>
                  <a:lnTo>
                    <a:pt x="1956" y="18813"/>
                  </a:lnTo>
                  <a:lnTo>
                    <a:pt x="1941" y="18748"/>
                  </a:lnTo>
                  <a:lnTo>
                    <a:pt x="1960" y="18744"/>
                  </a:lnTo>
                  <a:close/>
                  <a:moveTo>
                    <a:pt x="30183" y="18756"/>
                  </a:moveTo>
                  <a:cubicBezTo>
                    <a:pt x="30271" y="18756"/>
                    <a:pt x="30303" y="18823"/>
                    <a:pt x="30326" y="18894"/>
                  </a:cubicBezTo>
                  <a:cubicBezTo>
                    <a:pt x="30283" y="18942"/>
                    <a:pt x="30245" y="18989"/>
                    <a:pt x="30196" y="19044"/>
                  </a:cubicBezTo>
                  <a:cubicBezTo>
                    <a:pt x="30174" y="18951"/>
                    <a:pt x="30153" y="18864"/>
                    <a:pt x="30130" y="18763"/>
                  </a:cubicBezTo>
                  <a:cubicBezTo>
                    <a:pt x="30150" y="18758"/>
                    <a:pt x="30167" y="18756"/>
                    <a:pt x="30183" y="18756"/>
                  </a:cubicBezTo>
                  <a:close/>
                  <a:moveTo>
                    <a:pt x="31007" y="19253"/>
                  </a:moveTo>
                  <a:lnTo>
                    <a:pt x="31063" y="19270"/>
                  </a:lnTo>
                  <a:lnTo>
                    <a:pt x="31055" y="19292"/>
                  </a:lnTo>
                  <a:lnTo>
                    <a:pt x="31001" y="19275"/>
                  </a:lnTo>
                  <a:lnTo>
                    <a:pt x="31007" y="19253"/>
                  </a:lnTo>
                  <a:close/>
                  <a:moveTo>
                    <a:pt x="888" y="19175"/>
                  </a:moveTo>
                  <a:cubicBezTo>
                    <a:pt x="899" y="19216"/>
                    <a:pt x="913" y="19254"/>
                    <a:pt x="927" y="19304"/>
                  </a:cubicBezTo>
                  <a:cubicBezTo>
                    <a:pt x="883" y="19319"/>
                    <a:pt x="851" y="19329"/>
                    <a:pt x="816" y="19341"/>
                  </a:cubicBezTo>
                  <a:cubicBezTo>
                    <a:pt x="821" y="19358"/>
                    <a:pt x="826" y="19378"/>
                    <a:pt x="830" y="19398"/>
                  </a:cubicBezTo>
                  <a:lnTo>
                    <a:pt x="830" y="19398"/>
                  </a:lnTo>
                  <a:cubicBezTo>
                    <a:pt x="809" y="19393"/>
                    <a:pt x="792" y="19382"/>
                    <a:pt x="776" y="19370"/>
                  </a:cubicBezTo>
                  <a:lnTo>
                    <a:pt x="817" y="19336"/>
                  </a:lnTo>
                  <a:cubicBezTo>
                    <a:pt x="810" y="19295"/>
                    <a:pt x="802" y="19253"/>
                    <a:pt x="794" y="19205"/>
                  </a:cubicBezTo>
                  <a:cubicBezTo>
                    <a:pt x="826" y="19194"/>
                    <a:pt x="851" y="19186"/>
                    <a:pt x="888" y="19175"/>
                  </a:cubicBezTo>
                  <a:close/>
                  <a:moveTo>
                    <a:pt x="832" y="19407"/>
                  </a:moveTo>
                  <a:lnTo>
                    <a:pt x="832" y="19407"/>
                  </a:lnTo>
                  <a:cubicBezTo>
                    <a:pt x="855" y="19411"/>
                    <a:pt x="873" y="19425"/>
                    <a:pt x="892" y="19438"/>
                  </a:cubicBezTo>
                  <a:lnTo>
                    <a:pt x="880" y="19463"/>
                  </a:lnTo>
                  <a:lnTo>
                    <a:pt x="827" y="19414"/>
                  </a:lnTo>
                  <a:lnTo>
                    <a:pt x="832" y="19407"/>
                  </a:lnTo>
                  <a:close/>
                  <a:moveTo>
                    <a:pt x="30620" y="19466"/>
                  </a:moveTo>
                  <a:lnTo>
                    <a:pt x="30632" y="19494"/>
                  </a:lnTo>
                  <a:lnTo>
                    <a:pt x="30574" y="19523"/>
                  </a:lnTo>
                  <a:cubicBezTo>
                    <a:pt x="30585" y="19494"/>
                    <a:pt x="30602" y="19481"/>
                    <a:pt x="30620" y="19466"/>
                  </a:cubicBezTo>
                  <a:close/>
                  <a:moveTo>
                    <a:pt x="30568" y="19506"/>
                  </a:moveTo>
                  <a:lnTo>
                    <a:pt x="30574" y="19523"/>
                  </a:lnTo>
                  <a:lnTo>
                    <a:pt x="30567" y="19507"/>
                  </a:lnTo>
                  <a:cubicBezTo>
                    <a:pt x="30557" y="19537"/>
                    <a:pt x="30539" y="19550"/>
                    <a:pt x="30521" y="19563"/>
                  </a:cubicBezTo>
                  <a:lnTo>
                    <a:pt x="30510" y="19537"/>
                  </a:lnTo>
                  <a:lnTo>
                    <a:pt x="30568" y="19506"/>
                  </a:lnTo>
                  <a:close/>
                  <a:moveTo>
                    <a:pt x="31261" y="19163"/>
                  </a:moveTo>
                  <a:lnTo>
                    <a:pt x="31261" y="19163"/>
                  </a:lnTo>
                  <a:cubicBezTo>
                    <a:pt x="31241" y="19247"/>
                    <a:pt x="31214" y="19331"/>
                    <a:pt x="31202" y="19416"/>
                  </a:cubicBezTo>
                  <a:cubicBezTo>
                    <a:pt x="31192" y="19488"/>
                    <a:pt x="31202" y="19560"/>
                    <a:pt x="31202" y="19629"/>
                  </a:cubicBezTo>
                  <a:cubicBezTo>
                    <a:pt x="31142" y="19607"/>
                    <a:pt x="31097" y="19592"/>
                    <a:pt x="31033" y="19570"/>
                  </a:cubicBezTo>
                  <a:cubicBezTo>
                    <a:pt x="31069" y="19511"/>
                    <a:pt x="31117" y="19448"/>
                    <a:pt x="31149" y="19375"/>
                  </a:cubicBezTo>
                  <a:cubicBezTo>
                    <a:pt x="31182" y="19304"/>
                    <a:pt x="31197" y="19225"/>
                    <a:pt x="31261" y="19163"/>
                  </a:cubicBezTo>
                  <a:close/>
                  <a:moveTo>
                    <a:pt x="30202" y="19694"/>
                  </a:moveTo>
                  <a:lnTo>
                    <a:pt x="30256" y="19713"/>
                  </a:lnTo>
                  <a:lnTo>
                    <a:pt x="30248" y="19735"/>
                  </a:lnTo>
                  <a:lnTo>
                    <a:pt x="30193" y="19715"/>
                  </a:lnTo>
                  <a:lnTo>
                    <a:pt x="30202" y="19694"/>
                  </a:lnTo>
                  <a:close/>
                  <a:moveTo>
                    <a:pt x="30640" y="19591"/>
                  </a:moveTo>
                  <a:lnTo>
                    <a:pt x="30640" y="19591"/>
                  </a:lnTo>
                  <a:cubicBezTo>
                    <a:pt x="30652" y="19651"/>
                    <a:pt x="30661" y="19700"/>
                    <a:pt x="30665" y="19756"/>
                  </a:cubicBezTo>
                  <a:cubicBezTo>
                    <a:pt x="30587" y="19742"/>
                    <a:pt x="30526" y="19742"/>
                    <a:pt x="30640" y="19591"/>
                  </a:cubicBezTo>
                  <a:close/>
                  <a:moveTo>
                    <a:pt x="30017" y="19690"/>
                  </a:moveTo>
                  <a:lnTo>
                    <a:pt x="30065" y="19700"/>
                  </a:lnTo>
                  <a:lnTo>
                    <a:pt x="30024" y="19803"/>
                  </a:lnTo>
                  <a:lnTo>
                    <a:pt x="29998" y="19797"/>
                  </a:lnTo>
                  <a:lnTo>
                    <a:pt x="30017" y="19690"/>
                  </a:lnTo>
                  <a:close/>
                  <a:moveTo>
                    <a:pt x="30661" y="19990"/>
                  </a:moveTo>
                  <a:lnTo>
                    <a:pt x="30679" y="19997"/>
                  </a:lnTo>
                  <a:lnTo>
                    <a:pt x="30652" y="20062"/>
                  </a:lnTo>
                  <a:lnTo>
                    <a:pt x="30635" y="20054"/>
                  </a:lnTo>
                  <a:lnTo>
                    <a:pt x="30661" y="19990"/>
                  </a:lnTo>
                  <a:close/>
                  <a:moveTo>
                    <a:pt x="30663" y="20240"/>
                  </a:moveTo>
                  <a:lnTo>
                    <a:pt x="30715" y="20262"/>
                  </a:lnTo>
                  <a:lnTo>
                    <a:pt x="30707" y="20284"/>
                  </a:lnTo>
                  <a:lnTo>
                    <a:pt x="30654" y="20262"/>
                  </a:lnTo>
                  <a:lnTo>
                    <a:pt x="30663" y="20240"/>
                  </a:lnTo>
                  <a:close/>
                  <a:moveTo>
                    <a:pt x="29531" y="20277"/>
                  </a:moveTo>
                  <a:lnTo>
                    <a:pt x="29583" y="20299"/>
                  </a:lnTo>
                  <a:lnTo>
                    <a:pt x="29575" y="20319"/>
                  </a:lnTo>
                  <a:lnTo>
                    <a:pt x="29522" y="20296"/>
                  </a:lnTo>
                  <a:lnTo>
                    <a:pt x="29531" y="20277"/>
                  </a:lnTo>
                  <a:close/>
                  <a:moveTo>
                    <a:pt x="30452" y="20353"/>
                  </a:moveTo>
                  <a:lnTo>
                    <a:pt x="30468" y="20360"/>
                  </a:lnTo>
                  <a:lnTo>
                    <a:pt x="30443" y="20425"/>
                  </a:lnTo>
                  <a:lnTo>
                    <a:pt x="30426" y="20418"/>
                  </a:lnTo>
                  <a:lnTo>
                    <a:pt x="30452" y="20353"/>
                  </a:lnTo>
                  <a:close/>
                  <a:moveTo>
                    <a:pt x="30558" y="20343"/>
                  </a:moveTo>
                  <a:lnTo>
                    <a:pt x="30607" y="20355"/>
                  </a:lnTo>
                  <a:lnTo>
                    <a:pt x="30564" y="20462"/>
                  </a:lnTo>
                  <a:lnTo>
                    <a:pt x="30536" y="20456"/>
                  </a:lnTo>
                  <a:lnTo>
                    <a:pt x="30558" y="20343"/>
                  </a:lnTo>
                  <a:close/>
                  <a:moveTo>
                    <a:pt x="30801" y="20480"/>
                  </a:moveTo>
                  <a:lnTo>
                    <a:pt x="30801" y="20480"/>
                  </a:lnTo>
                  <a:cubicBezTo>
                    <a:pt x="30776" y="20556"/>
                    <a:pt x="30758" y="20616"/>
                    <a:pt x="30735" y="20690"/>
                  </a:cubicBezTo>
                  <a:cubicBezTo>
                    <a:pt x="30689" y="20677"/>
                    <a:pt x="30655" y="20666"/>
                    <a:pt x="30633" y="20659"/>
                  </a:cubicBezTo>
                  <a:cubicBezTo>
                    <a:pt x="30605" y="20672"/>
                    <a:pt x="30586" y="20686"/>
                    <a:pt x="30567" y="20697"/>
                  </a:cubicBezTo>
                  <a:lnTo>
                    <a:pt x="30558" y="20669"/>
                  </a:lnTo>
                  <a:lnTo>
                    <a:pt x="30620" y="20643"/>
                  </a:lnTo>
                  <a:lnTo>
                    <a:pt x="30624" y="20661"/>
                  </a:lnTo>
                  <a:cubicBezTo>
                    <a:pt x="30626" y="20609"/>
                    <a:pt x="30618" y="20569"/>
                    <a:pt x="30611" y="20522"/>
                  </a:cubicBezTo>
                  <a:cubicBezTo>
                    <a:pt x="30633" y="20522"/>
                    <a:pt x="30654" y="20523"/>
                    <a:pt x="30675" y="20523"/>
                  </a:cubicBezTo>
                  <a:cubicBezTo>
                    <a:pt x="30690" y="20523"/>
                    <a:pt x="30706" y="20523"/>
                    <a:pt x="30721" y="20521"/>
                  </a:cubicBezTo>
                  <a:cubicBezTo>
                    <a:pt x="30739" y="20519"/>
                    <a:pt x="30758" y="20502"/>
                    <a:pt x="30801" y="20480"/>
                  </a:cubicBezTo>
                  <a:close/>
                  <a:moveTo>
                    <a:pt x="30454" y="20758"/>
                  </a:moveTo>
                  <a:lnTo>
                    <a:pt x="30507" y="20781"/>
                  </a:lnTo>
                  <a:lnTo>
                    <a:pt x="30498" y="20803"/>
                  </a:lnTo>
                  <a:lnTo>
                    <a:pt x="30445" y="20778"/>
                  </a:lnTo>
                  <a:lnTo>
                    <a:pt x="30454" y="20758"/>
                  </a:lnTo>
                  <a:close/>
                  <a:moveTo>
                    <a:pt x="30009" y="20931"/>
                  </a:moveTo>
                  <a:lnTo>
                    <a:pt x="30062" y="20956"/>
                  </a:lnTo>
                  <a:lnTo>
                    <a:pt x="30053" y="20977"/>
                  </a:lnTo>
                  <a:lnTo>
                    <a:pt x="30000" y="20953"/>
                  </a:lnTo>
                  <a:lnTo>
                    <a:pt x="30009" y="20931"/>
                  </a:lnTo>
                  <a:close/>
                  <a:moveTo>
                    <a:pt x="30267" y="21027"/>
                  </a:moveTo>
                  <a:lnTo>
                    <a:pt x="30267" y="21027"/>
                  </a:lnTo>
                  <a:cubicBezTo>
                    <a:pt x="30258" y="21062"/>
                    <a:pt x="30252" y="21102"/>
                    <a:pt x="30233" y="21152"/>
                  </a:cubicBezTo>
                  <a:cubicBezTo>
                    <a:pt x="30176" y="21124"/>
                    <a:pt x="30130" y="21102"/>
                    <a:pt x="30050" y="21064"/>
                  </a:cubicBezTo>
                  <a:cubicBezTo>
                    <a:pt x="30143" y="21047"/>
                    <a:pt x="30199" y="21039"/>
                    <a:pt x="30267" y="21027"/>
                  </a:cubicBezTo>
                  <a:close/>
                  <a:moveTo>
                    <a:pt x="30434" y="20972"/>
                  </a:moveTo>
                  <a:cubicBezTo>
                    <a:pt x="30597" y="20972"/>
                    <a:pt x="30463" y="21141"/>
                    <a:pt x="30537" y="21198"/>
                  </a:cubicBezTo>
                  <a:cubicBezTo>
                    <a:pt x="30459" y="21223"/>
                    <a:pt x="30411" y="21234"/>
                    <a:pt x="30323" y="21258"/>
                  </a:cubicBezTo>
                  <a:cubicBezTo>
                    <a:pt x="30382" y="21139"/>
                    <a:pt x="30398" y="21049"/>
                    <a:pt x="30427" y="20972"/>
                  </a:cubicBezTo>
                  <a:cubicBezTo>
                    <a:pt x="30429" y="20972"/>
                    <a:pt x="30431" y="20972"/>
                    <a:pt x="30434" y="20972"/>
                  </a:cubicBezTo>
                  <a:close/>
                  <a:moveTo>
                    <a:pt x="2989" y="21250"/>
                  </a:moveTo>
                  <a:lnTo>
                    <a:pt x="3015" y="21311"/>
                  </a:lnTo>
                  <a:lnTo>
                    <a:pt x="2997" y="21318"/>
                  </a:lnTo>
                  <a:lnTo>
                    <a:pt x="2971" y="21258"/>
                  </a:lnTo>
                  <a:lnTo>
                    <a:pt x="2989" y="21250"/>
                  </a:lnTo>
                  <a:close/>
                  <a:moveTo>
                    <a:pt x="29507" y="21368"/>
                  </a:moveTo>
                  <a:cubicBezTo>
                    <a:pt x="29582" y="21368"/>
                    <a:pt x="29643" y="21396"/>
                    <a:pt x="29690" y="21453"/>
                  </a:cubicBezTo>
                  <a:lnTo>
                    <a:pt x="29690" y="21453"/>
                  </a:lnTo>
                  <a:cubicBezTo>
                    <a:pt x="29609" y="21442"/>
                    <a:pt x="29540" y="21406"/>
                    <a:pt x="29472" y="21370"/>
                  </a:cubicBezTo>
                  <a:cubicBezTo>
                    <a:pt x="29484" y="21368"/>
                    <a:pt x="29496" y="21368"/>
                    <a:pt x="29507" y="21368"/>
                  </a:cubicBezTo>
                  <a:close/>
                  <a:moveTo>
                    <a:pt x="29806" y="21424"/>
                  </a:moveTo>
                  <a:lnTo>
                    <a:pt x="29796" y="21483"/>
                  </a:lnTo>
                  <a:lnTo>
                    <a:pt x="29900" y="21604"/>
                  </a:lnTo>
                  <a:lnTo>
                    <a:pt x="29900" y="21604"/>
                  </a:lnTo>
                  <a:cubicBezTo>
                    <a:pt x="29876" y="21616"/>
                    <a:pt x="29852" y="21623"/>
                    <a:pt x="29829" y="21623"/>
                  </a:cubicBezTo>
                  <a:cubicBezTo>
                    <a:pt x="29799" y="21623"/>
                    <a:pt x="29769" y="21613"/>
                    <a:pt x="29739" y="21593"/>
                  </a:cubicBezTo>
                  <a:cubicBezTo>
                    <a:pt x="29758" y="21558"/>
                    <a:pt x="29777" y="21521"/>
                    <a:pt x="29796" y="21483"/>
                  </a:cubicBezTo>
                  <a:lnTo>
                    <a:pt x="29756" y="21462"/>
                  </a:lnTo>
                  <a:lnTo>
                    <a:pt x="29756" y="21462"/>
                  </a:lnTo>
                  <a:cubicBezTo>
                    <a:pt x="29778" y="21440"/>
                    <a:pt x="29792" y="21432"/>
                    <a:pt x="29806" y="21424"/>
                  </a:cubicBezTo>
                  <a:close/>
                  <a:moveTo>
                    <a:pt x="29984" y="21603"/>
                  </a:moveTo>
                  <a:cubicBezTo>
                    <a:pt x="30006" y="21603"/>
                    <a:pt x="30025" y="21610"/>
                    <a:pt x="30043" y="21618"/>
                  </a:cubicBezTo>
                  <a:lnTo>
                    <a:pt x="30027" y="21659"/>
                  </a:lnTo>
                  <a:lnTo>
                    <a:pt x="29915" y="21630"/>
                  </a:lnTo>
                  <a:lnTo>
                    <a:pt x="29918" y="21623"/>
                  </a:lnTo>
                  <a:lnTo>
                    <a:pt x="29918" y="21623"/>
                  </a:lnTo>
                  <a:cubicBezTo>
                    <a:pt x="29944" y="21608"/>
                    <a:pt x="29965" y="21603"/>
                    <a:pt x="29984" y="21603"/>
                  </a:cubicBezTo>
                  <a:close/>
                  <a:moveTo>
                    <a:pt x="30090" y="21811"/>
                  </a:moveTo>
                  <a:lnTo>
                    <a:pt x="30118" y="21821"/>
                  </a:lnTo>
                  <a:lnTo>
                    <a:pt x="30052" y="21996"/>
                  </a:lnTo>
                  <a:lnTo>
                    <a:pt x="30003" y="21977"/>
                  </a:lnTo>
                  <a:lnTo>
                    <a:pt x="30090" y="21811"/>
                  </a:lnTo>
                  <a:close/>
                  <a:moveTo>
                    <a:pt x="3355" y="22180"/>
                  </a:moveTo>
                  <a:lnTo>
                    <a:pt x="3374" y="22207"/>
                  </a:lnTo>
                  <a:lnTo>
                    <a:pt x="3301" y="22270"/>
                  </a:lnTo>
                  <a:lnTo>
                    <a:pt x="3270" y="22223"/>
                  </a:lnTo>
                  <a:lnTo>
                    <a:pt x="3355" y="22180"/>
                  </a:lnTo>
                  <a:close/>
                  <a:moveTo>
                    <a:pt x="28672" y="22457"/>
                  </a:moveTo>
                  <a:lnTo>
                    <a:pt x="28688" y="22467"/>
                  </a:lnTo>
                  <a:lnTo>
                    <a:pt x="28651" y="22523"/>
                  </a:lnTo>
                  <a:lnTo>
                    <a:pt x="28635" y="22511"/>
                  </a:lnTo>
                  <a:lnTo>
                    <a:pt x="28672" y="22457"/>
                  </a:lnTo>
                  <a:close/>
                  <a:moveTo>
                    <a:pt x="29238" y="22426"/>
                  </a:moveTo>
                  <a:cubicBezTo>
                    <a:pt x="29241" y="22525"/>
                    <a:pt x="29243" y="22570"/>
                    <a:pt x="29244" y="22638"/>
                  </a:cubicBezTo>
                  <a:cubicBezTo>
                    <a:pt x="29191" y="22620"/>
                    <a:pt x="29166" y="22611"/>
                    <a:pt x="29125" y="22598"/>
                  </a:cubicBezTo>
                  <a:cubicBezTo>
                    <a:pt x="29155" y="22553"/>
                    <a:pt x="29180" y="22514"/>
                    <a:pt x="29238" y="22426"/>
                  </a:cubicBezTo>
                  <a:close/>
                  <a:moveTo>
                    <a:pt x="30156" y="22570"/>
                  </a:moveTo>
                  <a:lnTo>
                    <a:pt x="30174" y="22579"/>
                  </a:lnTo>
                  <a:lnTo>
                    <a:pt x="30140" y="22642"/>
                  </a:lnTo>
                  <a:lnTo>
                    <a:pt x="30124" y="22633"/>
                  </a:lnTo>
                  <a:lnTo>
                    <a:pt x="30156" y="22570"/>
                  </a:lnTo>
                  <a:close/>
                  <a:moveTo>
                    <a:pt x="29340" y="22663"/>
                  </a:moveTo>
                  <a:lnTo>
                    <a:pt x="29437" y="22725"/>
                  </a:lnTo>
                  <a:lnTo>
                    <a:pt x="29418" y="22754"/>
                  </a:lnTo>
                  <a:lnTo>
                    <a:pt x="29321" y="22692"/>
                  </a:lnTo>
                  <a:lnTo>
                    <a:pt x="29340" y="22663"/>
                  </a:lnTo>
                  <a:close/>
                  <a:moveTo>
                    <a:pt x="29596" y="22725"/>
                  </a:moveTo>
                  <a:lnTo>
                    <a:pt x="29612" y="22735"/>
                  </a:lnTo>
                  <a:lnTo>
                    <a:pt x="29574" y="22794"/>
                  </a:lnTo>
                  <a:lnTo>
                    <a:pt x="29558" y="22784"/>
                  </a:lnTo>
                  <a:lnTo>
                    <a:pt x="29596" y="22725"/>
                  </a:lnTo>
                  <a:close/>
                  <a:moveTo>
                    <a:pt x="29079" y="22885"/>
                  </a:moveTo>
                  <a:lnTo>
                    <a:pt x="29096" y="22895"/>
                  </a:lnTo>
                  <a:lnTo>
                    <a:pt x="29057" y="22953"/>
                  </a:lnTo>
                  <a:lnTo>
                    <a:pt x="29041" y="22942"/>
                  </a:lnTo>
                  <a:lnTo>
                    <a:pt x="29079" y="22885"/>
                  </a:lnTo>
                  <a:close/>
                  <a:moveTo>
                    <a:pt x="28753" y="22928"/>
                  </a:moveTo>
                  <a:lnTo>
                    <a:pt x="28896" y="23026"/>
                  </a:lnTo>
                  <a:lnTo>
                    <a:pt x="28876" y="23054"/>
                  </a:lnTo>
                  <a:lnTo>
                    <a:pt x="28735" y="22957"/>
                  </a:lnTo>
                  <a:lnTo>
                    <a:pt x="28753" y="22928"/>
                  </a:lnTo>
                  <a:close/>
                  <a:moveTo>
                    <a:pt x="29797" y="22934"/>
                  </a:moveTo>
                  <a:lnTo>
                    <a:pt x="29822" y="22950"/>
                  </a:lnTo>
                  <a:lnTo>
                    <a:pt x="29744" y="23069"/>
                  </a:lnTo>
                  <a:lnTo>
                    <a:pt x="29719" y="23054"/>
                  </a:lnTo>
                  <a:lnTo>
                    <a:pt x="29797" y="22934"/>
                  </a:lnTo>
                  <a:close/>
                  <a:moveTo>
                    <a:pt x="3883" y="23109"/>
                  </a:moveTo>
                  <a:lnTo>
                    <a:pt x="3895" y="23128"/>
                  </a:lnTo>
                  <a:lnTo>
                    <a:pt x="3845" y="23156"/>
                  </a:lnTo>
                  <a:lnTo>
                    <a:pt x="3835" y="23137"/>
                  </a:lnTo>
                  <a:lnTo>
                    <a:pt x="3883" y="23109"/>
                  </a:lnTo>
                  <a:close/>
                  <a:moveTo>
                    <a:pt x="29047" y="23215"/>
                  </a:moveTo>
                  <a:lnTo>
                    <a:pt x="29143" y="23279"/>
                  </a:lnTo>
                  <a:lnTo>
                    <a:pt x="29124" y="23309"/>
                  </a:lnTo>
                  <a:lnTo>
                    <a:pt x="29029" y="23243"/>
                  </a:lnTo>
                  <a:lnTo>
                    <a:pt x="29047" y="23215"/>
                  </a:lnTo>
                  <a:close/>
                  <a:moveTo>
                    <a:pt x="28968" y="23335"/>
                  </a:moveTo>
                  <a:lnTo>
                    <a:pt x="29015" y="23369"/>
                  </a:lnTo>
                  <a:lnTo>
                    <a:pt x="29001" y="23388"/>
                  </a:lnTo>
                  <a:lnTo>
                    <a:pt x="28954" y="23354"/>
                  </a:lnTo>
                  <a:lnTo>
                    <a:pt x="28968" y="23335"/>
                  </a:lnTo>
                  <a:close/>
                  <a:moveTo>
                    <a:pt x="29681" y="23401"/>
                  </a:moveTo>
                  <a:lnTo>
                    <a:pt x="29728" y="23434"/>
                  </a:lnTo>
                  <a:lnTo>
                    <a:pt x="29715" y="23454"/>
                  </a:lnTo>
                  <a:lnTo>
                    <a:pt x="29668" y="23422"/>
                  </a:lnTo>
                  <a:lnTo>
                    <a:pt x="29681" y="23401"/>
                  </a:lnTo>
                  <a:close/>
                  <a:moveTo>
                    <a:pt x="29194" y="23410"/>
                  </a:moveTo>
                  <a:lnTo>
                    <a:pt x="29241" y="23443"/>
                  </a:lnTo>
                  <a:lnTo>
                    <a:pt x="29228" y="23463"/>
                  </a:lnTo>
                  <a:lnTo>
                    <a:pt x="29181" y="23429"/>
                  </a:lnTo>
                  <a:lnTo>
                    <a:pt x="29194" y="23410"/>
                  </a:lnTo>
                  <a:close/>
                  <a:moveTo>
                    <a:pt x="29068" y="23635"/>
                  </a:moveTo>
                  <a:lnTo>
                    <a:pt x="29084" y="23647"/>
                  </a:lnTo>
                  <a:lnTo>
                    <a:pt x="29046" y="23706"/>
                  </a:lnTo>
                  <a:lnTo>
                    <a:pt x="29029" y="23694"/>
                  </a:lnTo>
                  <a:lnTo>
                    <a:pt x="29068" y="23635"/>
                  </a:lnTo>
                  <a:close/>
                  <a:moveTo>
                    <a:pt x="27901" y="23618"/>
                  </a:moveTo>
                  <a:cubicBezTo>
                    <a:pt x="27935" y="23634"/>
                    <a:pt x="27960" y="23646"/>
                    <a:pt x="27998" y="23663"/>
                  </a:cubicBezTo>
                  <a:cubicBezTo>
                    <a:pt x="27966" y="23705"/>
                    <a:pt x="27938" y="23740"/>
                    <a:pt x="27910" y="23774"/>
                  </a:cubicBezTo>
                  <a:cubicBezTo>
                    <a:pt x="27885" y="23753"/>
                    <a:pt x="27870" y="23741"/>
                    <a:pt x="27845" y="23721"/>
                  </a:cubicBezTo>
                  <a:cubicBezTo>
                    <a:pt x="27861" y="23691"/>
                    <a:pt x="27879" y="23659"/>
                    <a:pt x="27901" y="23618"/>
                  </a:cubicBezTo>
                  <a:close/>
                  <a:moveTo>
                    <a:pt x="29269" y="23715"/>
                  </a:moveTo>
                  <a:lnTo>
                    <a:pt x="29363" y="23782"/>
                  </a:lnTo>
                  <a:lnTo>
                    <a:pt x="29343" y="23813"/>
                  </a:lnTo>
                  <a:lnTo>
                    <a:pt x="29250" y="23746"/>
                  </a:lnTo>
                  <a:lnTo>
                    <a:pt x="29250" y="23744"/>
                  </a:lnTo>
                  <a:lnTo>
                    <a:pt x="29269" y="23715"/>
                  </a:lnTo>
                  <a:close/>
                  <a:moveTo>
                    <a:pt x="27941" y="23972"/>
                  </a:moveTo>
                  <a:lnTo>
                    <a:pt x="27954" y="23986"/>
                  </a:lnTo>
                  <a:lnTo>
                    <a:pt x="27913" y="24037"/>
                  </a:lnTo>
                  <a:lnTo>
                    <a:pt x="27898" y="24025"/>
                  </a:lnTo>
                  <a:lnTo>
                    <a:pt x="27939" y="23972"/>
                  </a:lnTo>
                  <a:close/>
                  <a:moveTo>
                    <a:pt x="28451" y="24151"/>
                  </a:moveTo>
                  <a:cubicBezTo>
                    <a:pt x="28490" y="24151"/>
                    <a:pt x="28521" y="24165"/>
                    <a:pt x="28529" y="24225"/>
                  </a:cubicBezTo>
                  <a:cubicBezTo>
                    <a:pt x="28484" y="24234"/>
                    <a:pt x="28444" y="24243"/>
                    <a:pt x="28389" y="24253"/>
                  </a:cubicBezTo>
                  <a:cubicBezTo>
                    <a:pt x="28360" y="24224"/>
                    <a:pt x="28323" y="24187"/>
                    <a:pt x="28288" y="24152"/>
                  </a:cubicBezTo>
                  <a:lnTo>
                    <a:pt x="28288" y="24152"/>
                  </a:lnTo>
                  <a:cubicBezTo>
                    <a:pt x="28301" y="24161"/>
                    <a:pt x="28318" y="24164"/>
                    <a:pt x="28335" y="24164"/>
                  </a:cubicBezTo>
                  <a:cubicBezTo>
                    <a:pt x="28372" y="24164"/>
                    <a:pt x="28415" y="24151"/>
                    <a:pt x="28451" y="24151"/>
                  </a:cubicBezTo>
                  <a:close/>
                  <a:moveTo>
                    <a:pt x="29021" y="24249"/>
                  </a:moveTo>
                  <a:lnTo>
                    <a:pt x="29065" y="24284"/>
                  </a:lnTo>
                  <a:lnTo>
                    <a:pt x="29050" y="24303"/>
                  </a:lnTo>
                  <a:lnTo>
                    <a:pt x="29006" y="24268"/>
                  </a:lnTo>
                  <a:lnTo>
                    <a:pt x="29021" y="24249"/>
                  </a:lnTo>
                  <a:close/>
                  <a:moveTo>
                    <a:pt x="27947" y="24240"/>
                  </a:moveTo>
                  <a:lnTo>
                    <a:pt x="27961" y="24253"/>
                  </a:lnTo>
                  <a:lnTo>
                    <a:pt x="27919" y="24306"/>
                  </a:lnTo>
                  <a:lnTo>
                    <a:pt x="27904" y="24293"/>
                  </a:lnTo>
                  <a:lnTo>
                    <a:pt x="27947" y="24240"/>
                  </a:lnTo>
                  <a:close/>
                  <a:moveTo>
                    <a:pt x="3261" y="24372"/>
                  </a:moveTo>
                  <a:lnTo>
                    <a:pt x="3281" y="24402"/>
                  </a:lnTo>
                  <a:lnTo>
                    <a:pt x="3186" y="24464"/>
                  </a:lnTo>
                  <a:lnTo>
                    <a:pt x="3164" y="24434"/>
                  </a:lnTo>
                  <a:lnTo>
                    <a:pt x="3261" y="24372"/>
                  </a:lnTo>
                  <a:close/>
                  <a:moveTo>
                    <a:pt x="28625" y="24571"/>
                  </a:moveTo>
                  <a:lnTo>
                    <a:pt x="28715" y="24609"/>
                  </a:lnTo>
                  <a:lnTo>
                    <a:pt x="28681" y="24661"/>
                  </a:lnTo>
                  <a:lnTo>
                    <a:pt x="28607" y="24599"/>
                  </a:lnTo>
                  <a:lnTo>
                    <a:pt x="28625" y="24571"/>
                  </a:lnTo>
                  <a:close/>
                  <a:moveTo>
                    <a:pt x="27338" y="24683"/>
                  </a:moveTo>
                  <a:lnTo>
                    <a:pt x="27358" y="24702"/>
                  </a:lnTo>
                  <a:lnTo>
                    <a:pt x="27265" y="24798"/>
                  </a:lnTo>
                  <a:lnTo>
                    <a:pt x="27243" y="24779"/>
                  </a:lnTo>
                  <a:lnTo>
                    <a:pt x="27338" y="24683"/>
                  </a:lnTo>
                  <a:close/>
                  <a:moveTo>
                    <a:pt x="27338" y="24990"/>
                  </a:moveTo>
                  <a:lnTo>
                    <a:pt x="27379" y="25030"/>
                  </a:lnTo>
                  <a:lnTo>
                    <a:pt x="27363" y="25046"/>
                  </a:lnTo>
                  <a:lnTo>
                    <a:pt x="27321" y="25007"/>
                  </a:lnTo>
                  <a:lnTo>
                    <a:pt x="27338" y="24990"/>
                  </a:lnTo>
                  <a:close/>
                  <a:moveTo>
                    <a:pt x="28554" y="25139"/>
                  </a:moveTo>
                  <a:lnTo>
                    <a:pt x="28569" y="25152"/>
                  </a:lnTo>
                  <a:lnTo>
                    <a:pt x="28523" y="25208"/>
                  </a:lnTo>
                  <a:lnTo>
                    <a:pt x="28509" y="25195"/>
                  </a:lnTo>
                  <a:lnTo>
                    <a:pt x="28554" y="25139"/>
                  </a:lnTo>
                  <a:close/>
                  <a:moveTo>
                    <a:pt x="26962" y="25155"/>
                  </a:moveTo>
                  <a:lnTo>
                    <a:pt x="26976" y="25170"/>
                  </a:lnTo>
                  <a:lnTo>
                    <a:pt x="26930" y="25217"/>
                  </a:lnTo>
                  <a:lnTo>
                    <a:pt x="26917" y="25204"/>
                  </a:lnTo>
                  <a:lnTo>
                    <a:pt x="26962" y="25155"/>
                  </a:lnTo>
                  <a:close/>
                  <a:moveTo>
                    <a:pt x="27436" y="25070"/>
                  </a:moveTo>
                  <a:lnTo>
                    <a:pt x="27460" y="25089"/>
                  </a:lnTo>
                  <a:lnTo>
                    <a:pt x="27346" y="25235"/>
                  </a:lnTo>
                  <a:lnTo>
                    <a:pt x="27310" y="25199"/>
                  </a:lnTo>
                  <a:lnTo>
                    <a:pt x="27436" y="25070"/>
                  </a:lnTo>
                  <a:close/>
                  <a:moveTo>
                    <a:pt x="4066" y="25211"/>
                  </a:moveTo>
                  <a:lnTo>
                    <a:pt x="4082" y="25229"/>
                  </a:lnTo>
                  <a:lnTo>
                    <a:pt x="4035" y="25264"/>
                  </a:lnTo>
                  <a:lnTo>
                    <a:pt x="4020" y="25246"/>
                  </a:lnTo>
                  <a:lnTo>
                    <a:pt x="4066" y="25211"/>
                  </a:lnTo>
                  <a:close/>
                  <a:moveTo>
                    <a:pt x="5190" y="25290"/>
                  </a:moveTo>
                  <a:lnTo>
                    <a:pt x="5204" y="25307"/>
                  </a:lnTo>
                  <a:lnTo>
                    <a:pt x="5160" y="25345"/>
                  </a:lnTo>
                  <a:lnTo>
                    <a:pt x="5145" y="25327"/>
                  </a:lnTo>
                  <a:lnTo>
                    <a:pt x="5190" y="25290"/>
                  </a:lnTo>
                  <a:close/>
                  <a:moveTo>
                    <a:pt x="26920" y="25336"/>
                  </a:moveTo>
                  <a:lnTo>
                    <a:pt x="26961" y="25377"/>
                  </a:lnTo>
                  <a:lnTo>
                    <a:pt x="26945" y="25393"/>
                  </a:lnTo>
                  <a:lnTo>
                    <a:pt x="26905" y="25352"/>
                  </a:lnTo>
                  <a:lnTo>
                    <a:pt x="26920" y="25336"/>
                  </a:lnTo>
                  <a:close/>
                  <a:moveTo>
                    <a:pt x="28338" y="25363"/>
                  </a:moveTo>
                  <a:lnTo>
                    <a:pt x="28379" y="25402"/>
                  </a:lnTo>
                  <a:lnTo>
                    <a:pt x="28363" y="25420"/>
                  </a:lnTo>
                  <a:lnTo>
                    <a:pt x="28320" y="25380"/>
                  </a:lnTo>
                  <a:lnTo>
                    <a:pt x="28338" y="25363"/>
                  </a:lnTo>
                  <a:close/>
                  <a:moveTo>
                    <a:pt x="28340" y="25546"/>
                  </a:moveTo>
                  <a:cubicBezTo>
                    <a:pt x="28362" y="25546"/>
                    <a:pt x="28385" y="25572"/>
                    <a:pt x="28409" y="25645"/>
                  </a:cubicBezTo>
                  <a:cubicBezTo>
                    <a:pt x="28351" y="25641"/>
                    <a:pt x="28307" y="25636"/>
                    <a:pt x="28253" y="25630"/>
                  </a:cubicBezTo>
                  <a:cubicBezTo>
                    <a:pt x="28283" y="25588"/>
                    <a:pt x="28311" y="25546"/>
                    <a:pt x="28340" y="25546"/>
                  </a:cubicBezTo>
                  <a:close/>
                  <a:moveTo>
                    <a:pt x="27514" y="25446"/>
                  </a:moveTo>
                  <a:lnTo>
                    <a:pt x="27514" y="25446"/>
                  </a:lnTo>
                  <a:cubicBezTo>
                    <a:pt x="27505" y="25558"/>
                    <a:pt x="27502" y="25604"/>
                    <a:pt x="27496" y="25673"/>
                  </a:cubicBezTo>
                  <a:cubicBezTo>
                    <a:pt x="27455" y="25647"/>
                    <a:pt x="27433" y="25633"/>
                    <a:pt x="27401" y="25613"/>
                  </a:cubicBezTo>
                  <a:cubicBezTo>
                    <a:pt x="27424" y="25576"/>
                    <a:pt x="27446" y="25545"/>
                    <a:pt x="27514" y="25446"/>
                  </a:cubicBezTo>
                  <a:close/>
                  <a:moveTo>
                    <a:pt x="27477" y="25782"/>
                  </a:moveTo>
                  <a:lnTo>
                    <a:pt x="27491" y="25795"/>
                  </a:lnTo>
                  <a:lnTo>
                    <a:pt x="27442" y="25845"/>
                  </a:lnTo>
                  <a:lnTo>
                    <a:pt x="27429" y="25832"/>
                  </a:lnTo>
                  <a:lnTo>
                    <a:pt x="27477" y="25782"/>
                  </a:lnTo>
                  <a:close/>
                  <a:moveTo>
                    <a:pt x="27911" y="25735"/>
                  </a:moveTo>
                  <a:lnTo>
                    <a:pt x="27935" y="25750"/>
                  </a:lnTo>
                  <a:lnTo>
                    <a:pt x="27870" y="25850"/>
                  </a:lnTo>
                  <a:lnTo>
                    <a:pt x="27829" y="25820"/>
                  </a:lnTo>
                  <a:lnTo>
                    <a:pt x="27911" y="25735"/>
                  </a:lnTo>
                  <a:close/>
                  <a:moveTo>
                    <a:pt x="27548" y="25957"/>
                  </a:moveTo>
                  <a:lnTo>
                    <a:pt x="27561" y="25970"/>
                  </a:lnTo>
                  <a:lnTo>
                    <a:pt x="27511" y="26022"/>
                  </a:lnTo>
                  <a:lnTo>
                    <a:pt x="27498" y="26007"/>
                  </a:lnTo>
                  <a:lnTo>
                    <a:pt x="27548" y="25957"/>
                  </a:lnTo>
                  <a:close/>
                  <a:moveTo>
                    <a:pt x="26965" y="25966"/>
                  </a:moveTo>
                  <a:lnTo>
                    <a:pt x="26987" y="25982"/>
                  </a:lnTo>
                  <a:cubicBezTo>
                    <a:pt x="26965" y="26017"/>
                    <a:pt x="26937" y="26045"/>
                    <a:pt x="26914" y="26076"/>
                  </a:cubicBezTo>
                  <a:lnTo>
                    <a:pt x="26879" y="26041"/>
                  </a:lnTo>
                  <a:cubicBezTo>
                    <a:pt x="26906" y="26016"/>
                    <a:pt x="26939" y="25992"/>
                    <a:pt x="26965" y="25966"/>
                  </a:cubicBezTo>
                  <a:close/>
                  <a:moveTo>
                    <a:pt x="27905" y="25913"/>
                  </a:moveTo>
                  <a:lnTo>
                    <a:pt x="27926" y="25933"/>
                  </a:lnTo>
                  <a:lnTo>
                    <a:pt x="27774" y="26089"/>
                  </a:lnTo>
                  <a:lnTo>
                    <a:pt x="27755" y="26069"/>
                  </a:lnTo>
                  <a:lnTo>
                    <a:pt x="27905" y="25913"/>
                  </a:lnTo>
                  <a:close/>
                  <a:moveTo>
                    <a:pt x="26424" y="26063"/>
                  </a:moveTo>
                  <a:lnTo>
                    <a:pt x="26437" y="26078"/>
                  </a:lnTo>
                  <a:lnTo>
                    <a:pt x="26384" y="26122"/>
                  </a:lnTo>
                  <a:lnTo>
                    <a:pt x="26372" y="26107"/>
                  </a:lnTo>
                  <a:lnTo>
                    <a:pt x="26424" y="26063"/>
                  </a:lnTo>
                  <a:close/>
                  <a:moveTo>
                    <a:pt x="26056" y="26148"/>
                  </a:moveTo>
                  <a:lnTo>
                    <a:pt x="26068" y="26164"/>
                  </a:lnTo>
                  <a:lnTo>
                    <a:pt x="26016" y="26207"/>
                  </a:lnTo>
                  <a:lnTo>
                    <a:pt x="26005" y="26192"/>
                  </a:lnTo>
                  <a:lnTo>
                    <a:pt x="26056" y="26148"/>
                  </a:lnTo>
                  <a:close/>
                  <a:moveTo>
                    <a:pt x="27644" y="26179"/>
                  </a:moveTo>
                  <a:lnTo>
                    <a:pt x="27708" y="26248"/>
                  </a:lnTo>
                  <a:lnTo>
                    <a:pt x="27686" y="26276"/>
                  </a:lnTo>
                  <a:lnTo>
                    <a:pt x="27602" y="26225"/>
                  </a:lnTo>
                  <a:lnTo>
                    <a:pt x="27644" y="26179"/>
                  </a:lnTo>
                  <a:close/>
                  <a:moveTo>
                    <a:pt x="26365" y="26238"/>
                  </a:moveTo>
                  <a:lnTo>
                    <a:pt x="26402" y="26282"/>
                  </a:lnTo>
                  <a:lnTo>
                    <a:pt x="26384" y="26297"/>
                  </a:lnTo>
                  <a:lnTo>
                    <a:pt x="26347" y="26253"/>
                  </a:lnTo>
                  <a:lnTo>
                    <a:pt x="26365" y="26238"/>
                  </a:lnTo>
                  <a:close/>
                  <a:moveTo>
                    <a:pt x="27776" y="26301"/>
                  </a:moveTo>
                  <a:lnTo>
                    <a:pt x="27789" y="26314"/>
                  </a:lnTo>
                  <a:lnTo>
                    <a:pt x="27738" y="26367"/>
                  </a:lnTo>
                  <a:lnTo>
                    <a:pt x="27724" y="26353"/>
                  </a:lnTo>
                  <a:lnTo>
                    <a:pt x="27776" y="26301"/>
                  </a:lnTo>
                  <a:close/>
                  <a:moveTo>
                    <a:pt x="25649" y="26317"/>
                  </a:moveTo>
                  <a:lnTo>
                    <a:pt x="25684" y="26363"/>
                  </a:lnTo>
                  <a:lnTo>
                    <a:pt x="25668" y="26376"/>
                  </a:lnTo>
                  <a:lnTo>
                    <a:pt x="25632" y="26332"/>
                  </a:lnTo>
                  <a:lnTo>
                    <a:pt x="25649" y="26317"/>
                  </a:lnTo>
                  <a:close/>
                  <a:moveTo>
                    <a:pt x="25887" y="26367"/>
                  </a:moveTo>
                  <a:lnTo>
                    <a:pt x="25899" y="26382"/>
                  </a:lnTo>
                  <a:lnTo>
                    <a:pt x="25847" y="26426"/>
                  </a:lnTo>
                  <a:lnTo>
                    <a:pt x="25835" y="26412"/>
                  </a:lnTo>
                  <a:lnTo>
                    <a:pt x="25887" y="26367"/>
                  </a:lnTo>
                  <a:close/>
                  <a:moveTo>
                    <a:pt x="25794" y="26495"/>
                  </a:moveTo>
                  <a:lnTo>
                    <a:pt x="25865" y="26587"/>
                  </a:lnTo>
                  <a:lnTo>
                    <a:pt x="25840" y="26609"/>
                  </a:lnTo>
                  <a:lnTo>
                    <a:pt x="25769" y="26518"/>
                  </a:lnTo>
                  <a:lnTo>
                    <a:pt x="25794" y="26495"/>
                  </a:lnTo>
                  <a:close/>
                  <a:moveTo>
                    <a:pt x="27057" y="26582"/>
                  </a:moveTo>
                  <a:lnTo>
                    <a:pt x="27068" y="26597"/>
                  </a:lnTo>
                  <a:lnTo>
                    <a:pt x="27014" y="26643"/>
                  </a:lnTo>
                  <a:lnTo>
                    <a:pt x="27001" y="26628"/>
                  </a:lnTo>
                  <a:lnTo>
                    <a:pt x="27057" y="26582"/>
                  </a:lnTo>
                  <a:close/>
                  <a:moveTo>
                    <a:pt x="26289" y="26681"/>
                  </a:moveTo>
                  <a:lnTo>
                    <a:pt x="26361" y="26771"/>
                  </a:lnTo>
                  <a:lnTo>
                    <a:pt x="26334" y="26793"/>
                  </a:lnTo>
                  <a:lnTo>
                    <a:pt x="26262" y="26703"/>
                  </a:lnTo>
                  <a:lnTo>
                    <a:pt x="26289" y="26681"/>
                  </a:lnTo>
                  <a:close/>
                  <a:moveTo>
                    <a:pt x="26686" y="26721"/>
                  </a:moveTo>
                  <a:lnTo>
                    <a:pt x="26718" y="26756"/>
                  </a:lnTo>
                  <a:lnTo>
                    <a:pt x="26628" y="26832"/>
                  </a:lnTo>
                  <a:lnTo>
                    <a:pt x="26608" y="26813"/>
                  </a:lnTo>
                  <a:lnTo>
                    <a:pt x="26686" y="26721"/>
                  </a:lnTo>
                  <a:close/>
                  <a:moveTo>
                    <a:pt x="26090" y="26773"/>
                  </a:moveTo>
                  <a:lnTo>
                    <a:pt x="26125" y="26819"/>
                  </a:lnTo>
                  <a:lnTo>
                    <a:pt x="26108" y="26834"/>
                  </a:lnTo>
                  <a:lnTo>
                    <a:pt x="26072" y="26790"/>
                  </a:lnTo>
                  <a:lnTo>
                    <a:pt x="26090" y="26773"/>
                  </a:lnTo>
                  <a:close/>
                  <a:moveTo>
                    <a:pt x="26214" y="26821"/>
                  </a:moveTo>
                  <a:lnTo>
                    <a:pt x="26249" y="26865"/>
                  </a:lnTo>
                  <a:lnTo>
                    <a:pt x="26231" y="26881"/>
                  </a:lnTo>
                  <a:lnTo>
                    <a:pt x="26196" y="26835"/>
                  </a:lnTo>
                  <a:lnTo>
                    <a:pt x="26214" y="26821"/>
                  </a:lnTo>
                  <a:close/>
                  <a:moveTo>
                    <a:pt x="26795" y="26856"/>
                  </a:moveTo>
                  <a:lnTo>
                    <a:pt x="26868" y="26944"/>
                  </a:lnTo>
                  <a:lnTo>
                    <a:pt x="26840" y="26968"/>
                  </a:lnTo>
                  <a:lnTo>
                    <a:pt x="26767" y="26879"/>
                  </a:lnTo>
                  <a:lnTo>
                    <a:pt x="26795" y="26856"/>
                  </a:lnTo>
                  <a:close/>
                  <a:moveTo>
                    <a:pt x="26967" y="27037"/>
                  </a:moveTo>
                  <a:lnTo>
                    <a:pt x="26979" y="27052"/>
                  </a:lnTo>
                  <a:lnTo>
                    <a:pt x="26923" y="27099"/>
                  </a:lnTo>
                  <a:lnTo>
                    <a:pt x="26911" y="27084"/>
                  </a:lnTo>
                  <a:lnTo>
                    <a:pt x="26967" y="27037"/>
                  </a:lnTo>
                  <a:close/>
                  <a:moveTo>
                    <a:pt x="26618" y="27181"/>
                  </a:moveTo>
                  <a:lnTo>
                    <a:pt x="26630" y="27197"/>
                  </a:lnTo>
                  <a:lnTo>
                    <a:pt x="26574" y="27244"/>
                  </a:lnTo>
                  <a:lnTo>
                    <a:pt x="26574" y="27243"/>
                  </a:lnTo>
                  <a:lnTo>
                    <a:pt x="26562" y="27228"/>
                  </a:lnTo>
                  <a:lnTo>
                    <a:pt x="26618" y="27181"/>
                  </a:lnTo>
                  <a:close/>
                  <a:moveTo>
                    <a:pt x="24664" y="27193"/>
                  </a:moveTo>
                  <a:lnTo>
                    <a:pt x="24675" y="27209"/>
                  </a:lnTo>
                  <a:lnTo>
                    <a:pt x="24620" y="27247"/>
                  </a:lnTo>
                  <a:lnTo>
                    <a:pt x="24610" y="27231"/>
                  </a:lnTo>
                  <a:lnTo>
                    <a:pt x="24664" y="27193"/>
                  </a:lnTo>
                  <a:close/>
                  <a:moveTo>
                    <a:pt x="25902" y="27219"/>
                  </a:moveTo>
                  <a:lnTo>
                    <a:pt x="25935" y="27265"/>
                  </a:lnTo>
                  <a:lnTo>
                    <a:pt x="25916" y="27280"/>
                  </a:lnTo>
                  <a:lnTo>
                    <a:pt x="25882" y="27233"/>
                  </a:lnTo>
                  <a:lnTo>
                    <a:pt x="25902" y="27219"/>
                  </a:lnTo>
                  <a:close/>
                  <a:moveTo>
                    <a:pt x="26877" y="27313"/>
                  </a:moveTo>
                  <a:lnTo>
                    <a:pt x="26914" y="27359"/>
                  </a:lnTo>
                  <a:lnTo>
                    <a:pt x="26895" y="27375"/>
                  </a:lnTo>
                  <a:lnTo>
                    <a:pt x="26859" y="27330"/>
                  </a:lnTo>
                  <a:lnTo>
                    <a:pt x="26877" y="27313"/>
                  </a:lnTo>
                  <a:close/>
                  <a:moveTo>
                    <a:pt x="26003" y="27358"/>
                  </a:moveTo>
                  <a:lnTo>
                    <a:pt x="26038" y="27405"/>
                  </a:lnTo>
                  <a:lnTo>
                    <a:pt x="26018" y="27418"/>
                  </a:lnTo>
                  <a:lnTo>
                    <a:pt x="25984" y="27372"/>
                  </a:lnTo>
                  <a:lnTo>
                    <a:pt x="26003" y="27358"/>
                  </a:lnTo>
                  <a:close/>
                  <a:moveTo>
                    <a:pt x="6652" y="27165"/>
                  </a:moveTo>
                  <a:cubicBezTo>
                    <a:pt x="6765" y="27256"/>
                    <a:pt x="6818" y="27299"/>
                    <a:pt x="6864" y="27336"/>
                  </a:cubicBezTo>
                  <a:cubicBezTo>
                    <a:pt x="6826" y="27381"/>
                    <a:pt x="6798" y="27415"/>
                    <a:pt x="6724" y="27502"/>
                  </a:cubicBezTo>
                  <a:cubicBezTo>
                    <a:pt x="6749" y="27397"/>
                    <a:pt x="6770" y="27362"/>
                    <a:pt x="6762" y="27325"/>
                  </a:cubicBezTo>
                  <a:cubicBezTo>
                    <a:pt x="6756" y="27293"/>
                    <a:pt x="6720" y="27259"/>
                    <a:pt x="6652" y="27165"/>
                  </a:cubicBezTo>
                  <a:close/>
                  <a:moveTo>
                    <a:pt x="25397" y="27508"/>
                  </a:moveTo>
                  <a:lnTo>
                    <a:pt x="25463" y="27519"/>
                  </a:lnTo>
                  <a:lnTo>
                    <a:pt x="25459" y="27536"/>
                  </a:lnTo>
                  <a:cubicBezTo>
                    <a:pt x="25481" y="27520"/>
                    <a:pt x="25502" y="27519"/>
                    <a:pt x="25522" y="27519"/>
                  </a:cubicBezTo>
                  <a:cubicBezTo>
                    <a:pt x="25526" y="27519"/>
                    <a:pt x="25529" y="27519"/>
                    <a:pt x="25532" y="27519"/>
                  </a:cubicBezTo>
                  <a:lnTo>
                    <a:pt x="25524" y="27547"/>
                  </a:lnTo>
                  <a:lnTo>
                    <a:pt x="25457" y="27536"/>
                  </a:lnTo>
                  <a:lnTo>
                    <a:pt x="25462" y="27519"/>
                  </a:lnTo>
                  <a:lnTo>
                    <a:pt x="25462" y="27519"/>
                  </a:lnTo>
                  <a:cubicBezTo>
                    <a:pt x="25435" y="27536"/>
                    <a:pt x="25412" y="27536"/>
                    <a:pt x="25390" y="27536"/>
                  </a:cubicBezTo>
                  <a:lnTo>
                    <a:pt x="25397" y="27508"/>
                  </a:lnTo>
                  <a:close/>
                  <a:moveTo>
                    <a:pt x="26386" y="27316"/>
                  </a:moveTo>
                  <a:cubicBezTo>
                    <a:pt x="26517" y="27377"/>
                    <a:pt x="26631" y="27428"/>
                    <a:pt x="26756" y="27484"/>
                  </a:cubicBezTo>
                  <a:cubicBezTo>
                    <a:pt x="26718" y="27516"/>
                    <a:pt x="26693" y="27539"/>
                    <a:pt x="26665" y="27562"/>
                  </a:cubicBezTo>
                  <a:cubicBezTo>
                    <a:pt x="26620" y="27530"/>
                    <a:pt x="26581" y="27487"/>
                    <a:pt x="26530" y="27469"/>
                  </a:cubicBezTo>
                  <a:cubicBezTo>
                    <a:pt x="26505" y="27462"/>
                    <a:pt x="26478" y="27460"/>
                    <a:pt x="26449" y="27460"/>
                  </a:cubicBezTo>
                  <a:cubicBezTo>
                    <a:pt x="26425" y="27460"/>
                    <a:pt x="26400" y="27461"/>
                    <a:pt x="26374" y="27461"/>
                  </a:cubicBezTo>
                  <a:cubicBezTo>
                    <a:pt x="26365" y="27461"/>
                    <a:pt x="26355" y="27461"/>
                    <a:pt x="26346" y="27461"/>
                  </a:cubicBezTo>
                  <a:cubicBezTo>
                    <a:pt x="26359" y="27409"/>
                    <a:pt x="26367" y="27381"/>
                    <a:pt x="26386" y="27316"/>
                  </a:cubicBezTo>
                  <a:close/>
                  <a:moveTo>
                    <a:pt x="26446" y="27553"/>
                  </a:moveTo>
                  <a:lnTo>
                    <a:pt x="26458" y="27569"/>
                  </a:lnTo>
                  <a:lnTo>
                    <a:pt x="26402" y="27615"/>
                  </a:lnTo>
                  <a:lnTo>
                    <a:pt x="26392" y="27600"/>
                  </a:lnTo>
                  <a:lnTo>
                    <a:pt x="26446" y="27553"/>
                  </a:lnTo>
                  <a:close/>
                  <a:moveTo>
                    <a:pt x="24424" y="27746"/>
                  </a:moveTo>
                  <a:lnTo>
                    <a:pt x="24495" y="27817"/>
                  </a:lnTo>
                  <a:lnTo>
                    <a:pt x="24445" y="27847"/>
                  </a:lnTo>
                  <a:lnTo>
                    <a:pt x="24397" y="27765"/>
                  </a:lnTo>
                  <a:lnTo>
                    <a:pt x="24424" y="27746"/>
                  </a:lnTo>
                  <a:close/>
                  <a:moveTo>
                    <a:pt x="25575" y="27868"/>
                  </a:moveTo>
                  <a:lnTo>
                    <a:pt x="25607" y="27917"/>
                  </a:lnTo>
                  <a:lnTo>
                    <a:pt x="25588" y="27930"/>
                  </a:lnTo>
                  <a:lnTo>
                    <a:pt x="25556" y="27881"/>
                  </a:lnTo>
                  <a:lnTo>
                    <a:pt x="25575" y="27868"/>
                  </a:lnTo>
                  <a:close/>
                  <a:moveTo>
                    <a:pt x="26040" y="28034"/>
                  </a:moveTo>
                  <a:lnTo>
                    <a:pt x="26074" y="28081"/>
                  </a:lnTo>
                  <a:lnTo>
                    <a:pt x="26053" y="28096"/>
                  </a:lnTo>
                  <a:lnTo>
                    <a:pt x="26021" y="28049"/>
                  </a:lnTo>
                  <a:lnTo>
                    <a:pt x="26040" y="28034"/>
                  </a:lnTo>
                  <a:close/>
                  <a:moveTo>
                    <a:pt x="24867" y="28080"/>
                  </a:moveTo>
                  <a:lnTo>
                    <a:pt x="24898" y="28130"/>
                  </a:lnTo>
                  <a:lnTo>
                    <a:pt x="24878" y="28143"/>
                  </a:lnTo>
                  <a:lnTo>
                    <a:pt x="24848" y="28093"/>
                  </a:lnTo>
                  <a:lnTo>
                    <a:pt x="24867" y="28080"/>
                  </a:lnTo>
                  <a:close/>
                  <a:moveTo>
                    <a:pt x="25476" y="28043"/>
                  </a:moveTo>
                  <a:cubicBezTo>
                    <a:pt x="25480" y="28100"/>
                    <a:pt x="25483" y="28142"/>
                    <a:pt x="25484" y="28174"/>
                  </a:cubicBezTo>
                  <a:lnTo>
                    <a:pt x="25484" y="28174"/>
                  </a:lnTo>
                  <a:cubicBezTo>
                    <a:pt x="25469" y="28164"/>
                    <a:pt x="25455" y="28154"/>
                    <a:pt x="25444" y="28142"/>
                  </a:cubicBezTo>
                  <a:cubicBezTo>
                    <a:pt x="25437" y="28136"/>
                    <a:pt x="25453" y="28111"/>
                    <a:pt x="25476" y="28043"/>
                  </a:cubicBezTo>
                  <a:close/>
                  <a:moveTo>
                    <a:pt x="25500" y="28154"/>
                  </a:moveTo>
                  <a:cubicBezTo>
                    <a:pt x="25504" y="28154"/>
                    <a:pt x="25509" y="28173"/>
                    <a:pt x="25513" y="28192"/>
                  </a:cubicBezTo>
                  <a:lnTo>
                    <a:pt x="25513" y="28193"/>
                  </a:lnTo>
                  <a:cubicBezTo>
                    <a:pt x="25507" y="28189"/>
                    <a:pt x="25501" y="28185"/>
                    <a:pt x="25495" y="28181"/>
                  </a:cubicBezTo>
                  <a:lnTo>
                    <a:pt x="25495" y="28181"/>
                  </a:lnTo>
                  <a:cubicBezTo>
                    <a:pt x="25496" y="28161"/>
                    <a:pt x="25498" y="28154"/>
                    <a:pt x="25500" y="28154"/>
                  </a:cubicBezTo>
                  <a:close/>
                  <a:moveTo>
                    <a:pt x="24182" y="28140"/>
                  </a:moveTo>
                  <a:lnTo>
                    <a:pt x="24238" y="28240"/>
                  </a:lnTo>
                  <a:lnTo>
                    <a:pt x="24207" y="28258"/>
                  </a:lnTo>
                  <a:lnTo>
                    <a:pt x="24151" y="28156"/>
                  </a:lnTo>
                  <a:lnTo>
                    <a:pt x="24151" y="28156"/>
                  </a:lnTo>
                  <a:lnTo>
                    <a:pt x="24152" y="28158"/>
                  </a:lnTo>
                  <a:lnTo>
                    <a:pt x="24182" y="28140"/>
                  </a:lnTo>
                  <a:close/>
                  <a:moveTo>
                    <a:pt x="25476" y="28211"/>
                  </a:moveTo>
                  <a:lnTo>
                    <a:pt x="25484" y="28212"/>
                  </a:lnTo>
                  <a:lnTo>
                    <a:pt x="25484" y="28212"/>
                  </a:lnTo>
                  <a:cubicBezTo>
                    <a:pt x="25485" y="28255"/>
                    <a:pt x="25481" y="28268"/>
                    <a:pt x="25478" y="28280"/>
                  </a:cubicBezTo>
                  <a:lnTo>
                    <a:pt x="25450" y="28279"/>
                  </a:lnTo>
                  <a:lnTo>
                    <a:pt x="25476" y="28211"/>
                  </a:lnTo>
                  <a:close/>
                  <a:moveTo>
                    <a:pt x="25225" y="28246"/>
                  </a:moveTo>
                  <a:cubicBezTo>
                    <a:pt x="25250" y="28271"/>
                    <a:pt x="25273" y="28293"/>
                    <a:pt x="25347" y="28361"/>
                  </a:cubicBezTo>
                  <a:cubicBezTo>
                    <a:pt x="25235" y="28352"/>
                    <a:pt x="25188" y="28349"/>
                    <a:pt x="25120" y="28345"/>
                  </a:cubicBezTo>
                  <a:cubicBezTo>
                    <a:pt x="25166" y="28302"/>
                    <a:pt x="25190" y="28280"/>
                    <a:pt x="25225" y="28246"/>
                  </a:cubicBezTo>
                  <a:close/>
                  <a:moveTo>
                    <a:pt x="9569" y="28333"/>
                  </a:moveTo>
                  <a:lnTo>
                    <a:pt x="9628" y="28364"/>
                  </a:lnTo>
                  <a:lnTo>
                    <a:pt x="9619" y="28380"/>
                  </a:lnTo>
                  <a:lnTo>
                    <a:pt x="9561" y="28349"/>
                  </a:lnTo>
                  <a:lnTo>
                    <a:pt x="9569" y="28333"/>
                  </a:lnTo>
                  <a:close/>
                  <a:moveTo>
                    <a:pt x="22532" y="28333"/>
                  </a:moveTo>
                  <a:lnTo>
                    <a:pt x="22556" y="28386"/>
                  </a:lnTo>
                  <a:lnTo>
                    <a:pt x="22535" y="28395"/>
                  </a:lnTo>
                  <a:lnTo>
                    <a:pt x="22512" y="28342"/>
                  </a:lnTo>
                  <a:lnTo>
                    <a:pt x="22532" y="28333"/>
                  </a:lnTo>
                  <a:close/>
                  <a:moveTo>
                    <a:pt x="25712" y="28429"/>
                  </a:moveTo>
                  <a:lnTo>
                    <a:pt x="25722" y="28445"/>
                  </a:lnTo>
                  <a:lnTo>
                    <a:pt x="25660" y="28487"/>
                  </a:lnTo>
                  <a:lnTo>
                    <a:pt x="25650" y="28471"/>
                  </a:lnTo>
                  <a:lnTo>
                    <a:pt x="25712" y="28429"/>
                  </a:lnTo>
                  <a:close/>
                  <a:moveTo>
                    <a:pt x="7966" y="28486"/>
                  </a:moveTo>
                  <a:lnTo>
                    <a:pt x="7986" y="28499"/>
                  </a:lnTo>
                  <a:lnTo>
                    <a:pt x="7954" y="28546"/>
                  </a:lnTo>
                  <a:lnTo>
                    <a:pt x="7953" y="28546"/>
                  </a:lnTo>
                  <a:lnTo>
                    <a:pt x="7933" y="28535"/>
                  </a:lnTo>
                  <a:lnTo>
                    <a:pt x="7966" y="28486"/>
                  </a:lnTo>
                  <a:close/>
                  <a:moveTo>
                    <a:pt x="21934" y="28554"/>
                  </a:moveTo>
                  <a:lnTo>
                    <a:pt x="21940" y="28571"/>
                  </a:lnTo>
                  <a:lnTo>
                    <a:pt x="21879" y="28599"/>
                  </a:lnTo>
                  <a:lnTo>
                    <a:pt x="21872" y="28580"/>
                  </a:lnTo>
                  <a:lnTo>
                    <a:pt x="21934" y="28554"/>
                  </a:lnTo>
                  <a:close/>
                  <a:moveTo>
                    <a:pt x="22625" y="28543"/>
                  </a:moveTo>
                  <a:lnTo>
                    <a:pt x="22647" y="28596"/>
                  </a:lnTo>
                  <a:lnTo>
                    <a:pt x="22627" y="28605"/>
                  </a:lnTo>
                  <a:lnTo>
                    <a:pt x="22603" y="28552"/>
                  </a:lnTo>
                  <a:lnTo>
                    <a:pt x="22625" y="28543"/>
                  </a:lnTo>
                  <a:close/>
                  <a:moveTo>
                    <a:pt x="24948" y="28505"/>
                  </a:moveTo>
                  <a:cubicBezTo>
                    <a:pt x="24974" y="28505"/>
                    <a:pt x="25000" y="28528"/>
                    <a:pt x="25028" y="28580"/>
                  </a:cubicBezTo>
                  <a:cubicBezTo>
                    <a:pt x="24979" y="28608"/>
                    <a:pt x="24951" y="28624"/>
                    <a:pt x="24916" y="28645"/>
                  </a:cubicBezTo>
                  <a:cubicBezTo>
                    <a:pt x="24894" y="28623"/>
                    <a:pt x="24876" y="28604"/>
                    <a:pt x="24854" y="28582"/>
                  </a:cubicBezTo>
                  <a:cubicBezTo>
                    <a:pt x="24887" y="28535"/>
                    <a:pt x="24917" y="28505"/>
                    <a:pt x="24948" y="28505"/>
                  </a:cubicBezTo>
                  <a:close/>
                  <a:moveTo>
                    <a:pt x="9166" y="28633"/>
                  </a:moveTo>
                  <a:lnTo>
                    <a:pt x="9287" y="28698"/>
                  </a:lnTo>
                  <a:lnTo>
                    <a:pt x="9272" y="28723"/>
                  </a:lnTo>
                  <a:lnTo>
                    <a:pt x="9152" y="28658"/>
                  </a:lnTo>
                  <a:lnTo>
                    <a:pt x="9166" y="28633"/>
                  </a:lnTo>
                  <a:close/>
                  <a:moveTo>
                    <a:pt x="24572" y="28718"/>
                  </a:moveTo>
                  <a:lnTo>
                    <a:pt x="24601" y="28723"/>
                  </a:lnTo>
                  <a:lnTo>
                    <a:pt x="24568" y="28785"/>
                  </a:lnTo>
                  <a:lnTo>
                    <a:pt x="24568" y="28785"/>
                  </a:lnTo>
                  <a:cubicBezTo>
                    <a:pt x="24557" y="28762"/>
                    <a:pt x="24564" y="28740"/>
                    <a:pt x="24572" y="28718"/>
                  </a:cubicBezTo>
                  <a:close/>
                  <a:moveTo>
                    <a:pt x="24551" y="28783"/>
                  </a:moveTo>
                  <a:lnTo>
                    <a:pt x="24568" y="28786"/>
                  </a:lnTo>
                  <a:lnTo>
                    <a:pt x="24568" y="28786"/>
                  </a:lnTo>
                  <a:lnTo>
                    <a:pt x="24567" y="28788"/>
                  </a:lnTo>
                  <a:lnTo>
                    <a:pt x="24550" y="28785"/>
                  </a:lnTo>
                  <a:lnTo>
                    <a:pt x="24550" y="28785"/>
                  </a:lnTo>
                  <a:lnTo>
                    <a:pt x="24551" y="28783"/>
                  </a:lnTo>
                  <a:close/>
                  <a:moveTo>
                    <a:pt x="24972" y="28773"/>
                  </a:moveTo>
                  <a:lnTo>
                    <a:pt x="24981" y="28789"/>
                  </a:lnTo>
                  <a:lnTo>
                    <a:pt x="24917" y="28826"/>
                  </a:lnTo>
                  <a:lnTo>
                    <a:pt x="24907" y="28808"/>
                  </a:lnTo>
                  <a:lnTo>
                    <a:pt x="24972" y="28773"/>
                  </a:lnTo>
                  <a:close/>
                  <a:moveTo>
                    <a:pt x="24550" y="28785"/>
                  </a:moveTo>
                  <a:lnTo>
                    <a:pt x="24550" y="28785"/>
                  </a:lnTo>
                  <a:cubicBezTo>
                    <a:pt x="24561" y="28809"/>
                    <a:pt x="24554" y="28831"/>
                    <a:pt x="24547" y="28852"/>
                  </a:cubicBezTo>
                  <a:lnTo>
                    <a:pt x="24519" y="28848"/>
                  </a:lnTo>
                  <a:lnTo>
                    <a:pt x="24550" y="28785"/>
                  </a:lnTo>
                  <a:close/>
                  <a:moveTo>
                    <a:pt x="24130" y="28776"/>
                  </a:moveTo>
                  <a:lnTo>
                    <a:pt x="24174" y="28860"/>
                  </a:lnTo>
                  <a:lnTo>
                    <a:pt x="24146" y="28880"/>
                  </a:lnTo>
                  <a:lnTo>
                    <a:pt x="24079" y="28808"/>
                  </a:lnTo>
                  <a:lnTo>
                    <a:pt x="24130" y="28776"/>
                  </a:lnTo>
                  <a:close/>
                  <a:moveTo>
                    <a:pt x="22346" y="28876"/>
                  </a:moveTo>
                  <a:lnTo>
                    <a:pt x="22353" y="28894"/>
                  </a:lnTo>
                  <a:lnTo>
                    <a:pt x="22290" y="28921"/>
                  </a:lnTo>
                  <a:lnTo>
                    <a:pt x="22284" y="28904"/>
                  </a:lnTo>
                  <a:lnTo>
                    <a:pt x="22346" y="28876"/>
                  </a:lnTo>
                  <a:close/>
                  <a:moveTo>
                    <a:pt x="23840" y="28860"/>
                  </a:moveTo>
                  <a:lnTo>
                    <a:pt x="23865" y="28911"/>
                  </a:lnTo>
                  <a:lnTo>
                    <a:pt x="23845" y="28923"/>
                  </a:lnTo>
                  <a:lnTo>
                    <a:pt x="23820" y="28871"/>
                  </a:lnTo>
                  <a:lnTo>
                    <a:pt x="23840" y="28860"/>
                  </a:lnTo>
                  <a:close/>
                  <a:moveTo>
                    <a:pt x="21319" y="28870"/>
                  </a:moveTo>
                  <a:lnTo>
                    <a:pt x="21336" y="28924"/>
                  </a:lnTo>
                  <a:lnTo>
                    <a:pt x="21314" y="28930"/>
                  </a:lnTo>
                  <a:lnTo>
                    <a:pt x="21297" y="28876"/>
                  </a:lnTo>
                  <a:lnTo>
                    <a:pt x="21319" y="28870"/>
                  </a:lnTo>
                  <a:close/>
                  <a:moveTo>
                    <a:pt x="24411" y="28829"/>
                  </a:moveTo>
                  <a:cubicBezTo>
                    <a:pt x="24422" y="28848"/>
                    <a:pt x="24433" y="28870"/>
                    <a:pt x="24451" y="28901"/>
                  </a:cubicBezTo>
                  <a:lnTo>
                    <a:pt x="24451" y="28902"/>
                  </a:lnTo>
                  <a:cubicBezTo>
                    <a:pt x="24411" y="28924"/>
                    <a:pt x="24376" y="28944"/>
                    <a:pt x="24341" y="28963"/>
                  </a:cubicBezTo>
                  <a:lnTo>
                    <a:pt x="24307" y="28952"/>
                  </a:lnTo>
                  <a:cubicBezTo>
                    <a:pt x="24341" y="28911"/>
                    <a:pt x="24376" y="28870"/>
                    <a:pt x="24411" y="28829"/>
                  </a:cubicBezTo>
                  <a:close/>
                  <a:moveTo>
                    <a:pt x="9112" y="29002"/>
                  </a:moveTo>
                  <a:lnTo>
                    <a:pt x="9174" y="29035"/>
                  </a:lnTo>
                  <a:lnTo>
                    <a:pt x="9165" y="29052"/>
                  </a:lnTo>
                  <a:lnTo>
                    <a:pt x="9103" y="29019"/>
                  </a:lnTo>
                  <a:lnTo>
                    <a:pt x="9112" y="29002"/>
                  </a:lnTo>
                  <a:close/>
                  <a:moveTo>
                    <a:pt x="21957" y="29014"/>
                  </a:moveTo>
                  <a:cubicBezTo>
                    <a:pt x="21975" y="29064"/>
                    <a:pt x="21984" y="29088"/>
                    <a:pt x="21990" y="29102"/>
                  </a:cubicBezTo>
                  <a:cubicBezTo>
                    <a:pt x="21948" y="29095"/>
                    <a:pt x="21900" y="29086"/>
                    <a:pt x="21838" y="29075"/>
                  </a:cubicBezTo>
                  <a:cubicBezTo>
                    <a:pt x="21876" y="29055"/>
                    <a:pt x="21904" y="29042"/>
                    <a:pt x="21957" y="29014"/>
                  </a:cubicBezTo>
                  <a:close/>
                  <a:moveTo>
                    <a:pt x="23771" y="29029"/>
                  </a:moveTo>
                  <a:lnTo>
                    <a:pt x="23799" y="29070"/>
                  </a:lnTo>
                  <a:lnTo>
                    <a:pt x="23695" y="29127"/>
                  </a:lnTo>
                  <a:lnTo>
                    <a:pt x="23679" y="29105"/>
                  </a:lnTo>
                  <a:lnTo>
                    <a:pt x="23771" y="29029"/>
                  </a:lnTo>
                  <a:close/>
                  <a:moveTo>
                    <a:pt x="21647" y="29145"/>
                  </a:moveTo>
                  <a:lnTo>
                    <a:pt x="21653" y="29163"/>
                  </a:lnTo>
                  <a:lnTo>
                    <a:pt x="21588" y="29185"/>
                  </a:lnTo>
                  <a:lnTo>
                    <a:pt x="21582" y="29166"/>
                  </a:lnTo>
                  <a:lnTo>
                    <a:pt x="21647" y="29145"/>
                  </a:lnTo>
                  <a:close/>
                  <a:moveTo>
                    <a:pt x="8482" y="28960"/>
                  </a:moveTo>
                  <a:lnTo>
                    <a:pt x="8482" y="28960"/>
                  </a:lnTo>
                  <a:cubicBezTo>
                    <a:pt x="8544" y="28999"/>
                    <a:pt x="8581" y="29029"/>
                    <a:pt x="8631" y="29054"/>
                  </a:cubicBezTo>
                  <a:cubicBezTo>
                    <a:pt x="8632" y="29108"/>
                    <a:pt x="8635" y="29169"/>
                    <a:pt x="8637" y="29229"/>
                  </a:cubicBezTo>
                  <a:cubicBezTo>
                    <a:pt x="8604" y="29233"/>
                    <a:pt x="8570" y="29239"/>
                    <a:pt x="8534" y="29245"/>
                  </a:cubicBezTo>
                  <a:cubicBezTo>
                    <a:pt x="8522" y="29235"/>
                    <a:pt x="8500" y="29225"/>
                    <a:pt x="8500" y="29211"/>
                  </a:cubicBezTo>
                  <a:cubicBezTo>
                    <a:pt x="8491" y="29135"/>
                    <a:pt x="8488" y="29058"/>
                    <a:pt x="8482" y="28960"/>
                  </a:cubicBezTo>
                  <a:close/>
                  <a:moveTo>
                    <a:pt x="21160" y="29179"/>
                  </a:moveTo>
                  <a:lnTo>
                    <a:pt x="21167" y="29207"/>
                  </a:lnTo>
                  <a:lnTo>
                    <a:pt x="21039" y="29248"/>
                  </a:lnTo>
                  <a:lnTo>
                    <a:pt x="21030" y="29220"/>
                  </a:lnTo>
                  <a:lnTo>
                    <a:pt x="21160" y="29179"/>
                  </a:lnTo>
                  <a:close/>
                  <a:moveTo>
                    <a:pt x="12432" y="29207"/>
                  </a:moveTo>
                  <a:lnTo>
                    <a:pt x="12559" y="29244"/>
                  </a:lnTo>
                  <a:lnTo>
                    <a:pt x="12550" y="29272"/>
                  </a:lnTo>
                  <a:lnTo>
                    <a:pt x="12424" y="29235"/>
                  </a:lnTo>
                  <a:lnTo>
                    <a:pt x="12432" y="29207"/>
                  </a:lnTo>
                  <a:close/>
                  <a:moveTo>
                    <a:pt x="23898" y="29247"/>
                  </a:moveTo>
                  <a:lnTo>
                    <a:pt x="23905" y="29263"/>
                  </a:lnTo>
                  <a:lnTo>
                    <a:pt x="23842" y="29300"/>
                  </a:lnTo>
                  <a:lnTo>
                    <a:pt x="23833" y="29282"/>
                  </a:lnTo>
                  <a:lnTo>
                    <a:pt x="23898" y="29247"/>
                  </a:lnTo>
                  <a:close/>
                  <a:moveTo>
                    <a:pt x="12771" y="29294"/>
                  </a:moveTo>
                  <a:lnTo>
                    <a:pt x="12793" y="29300"/>
                  </a:lnTo>
                  <a:lnTo>
                    <a:pt x="12777" y="29356"/>
                  </a:lnTo>
                  <a:lnTo>
                    <a:pt x="12756" y="29348"/>
                  </a:lnTo>
                  <a:lnTo>
                    <a:pt x="12771" y="29294"/>
                  </a:lnTo>
                  <a:close/>
                  <a:moveTo>
                    <a:pt x="21038" y="29325"/>
                  </a:moveTo>
                  <a:lnTo>
                    <a:pt x="21054" y="29381"/>
                  </a:lnTo>
                  <a:lnTo>
                    <a:pt x="21032" y="29386"/>
                  </a:lnTo>
                  <a:lnTo>
                    <a:pt x="21016" y="29332"/>
                  </a:lnTo>
                  <a:lnTo>
                    <a:pt x="21038" y="29325"/>
                  </a:lnTo>
                  <a:close/>
                  <a:moveTo>
                    <a:pt x="21183" y="29338"/>
                  </a:moveTo>
                  <a:lnTo>
                    <a:pt x="21200" y="29392"/>
                  </a:lnTo>
                  <a:lnTo>
                    <a:pt x="21177" y="29400"/>
                  </a:lnTo>
                  <a:lnTo>
                    <a:pt x="21161" y="29345"/>
                  </a:lnTo>
                  <a:lnTo>
                    <a:pt x="21183" y="29338"/>
                  </a:lnTo>
                  <a:close/>
                  <a:moveTo>
                    <a:pt x="22443" y="29378"/>
                  </a:moveTo>
                  <a:lnTo>
                    <a:pt x="22463" y="29432"/>
                  </a:lnTo>
                  <a:lnTo>
                    <a:pt x="22465" y="29432"/>
                  </a:lnTo>
                  <a:lnTo>
                    <a:pt x="22443" y="29441"/>
                  </a:lnTo>
                  <a:lnTo>
                    <a:pt x="22422" y="29388"/>
                  </a:lnTo>
                  <a:lnTo>
                    <a:pt x="22443" y="29378"/>
                  </a:lnTo>
                  <a:close/>
                  <a:moveTo>
                    <a:pt x="9012" y="29385"/>
                  </a:moveTo>
                  <a:lnTo>
                    <a:pt x="9032" y="29450"/>
                  </a:lnTo>
                  <a:cubicBezTo>
                    <a:pt x="9027" y="29450"/>
                    <a:pt x="9021" y="29451"/>
                    <a:pt x="9019" y="29451"/>
                  </a:cubicBezTo>
                  <a:cubicBezTo>
                    <a:pt x="9003" y="29432"/>
                    <a:pt x="8993" y="29411"/>
                    <a:pt x="8982" y="29389"/>
                  </a:cubicBezTo>
                  <a:lnTo>
                    <a:pt x="9012" y="29385"/>
                  </a:lnTo>
                  <a:close/>
                  <a:moveTo>
                    <a:pt x="22956" y="29375"/>
                  </a:moveTo>
                  <a:lnTo>
                    <a:pt x="22956" y="29375"/>
                  </a:lnTo>
                  <a:cubicBezTo>
                    <a:pt x="22908" y="29425"/>
                    <a:pt x="22871" y="29461"/>
                    <a:pt x="22836" y="29498"/>
                  </a:cubicBezTo>
                  <a:cubicBezTo>
                    <a:pt x="22803" y="29451"/>
                    <a:pt x="22741" y="29397"/>
                    <a:pt x="22956" y="29375"/>
                  </a:cubicBezTo>
                  <a:close/>
                  <a:moveTo>
                    <a:pt x="21881" y="29472"/>
                  </a:moveTo>
                  <a:lnTo>
                    <a:pt x="21900" y="29526"/>
                  </a:lnTo>
                  <a:lnTo>
                    <a:pt x="21876" y="29534"/>
                  </a:lnTo>
                  <a:lnTo>
                    <a:pt x="21859" y="29479"/>
                  </a:lnTo>
                  <a:lnTo>
                    <a:pt x="21881" y="29472"/>
                  </a:lnTo>
                  <a:close/>
                  <a:moveTo>
                    <a:pt x="20414" y="29531"/>
                  </a:moveTo>
                  <a:lnTo>
                    <a:pt x="20418" y="29548"/>
                  </a:lnTo>
                  <a:lnTo>
                    <a:pt x="20352" y="29563"/>
                  </a:lnTo>
                  <a:lnTo>
                    <a:pt x="20348" y="29545"/>
                  </a:lnTo>
                  <a:lnTo>
                    <a:pt x="20414" y="29531"/>
                  </a:lnTo>
                  <a:close/>
                  <a:moveTo>
                    <a:pt x="13668" y="29507"/>
                  </a:moveTo>
                  <a:lnTo>
                    <a:pt x="13689" y="29511"/>
                  </a:lnTo>
                  <a:lnTo>
                    <a:pt x="13677" y="29567"/>
                  </a:lnTo>
                  <a:lnTo>
                    <a:pt x="13655" y="29563"/>
                  </a:lnTo>
                  <a:lnTo>
                    <a:pt x="13668" y="29507"/>
                  </a:lnTo>
                  <a:close/>
                  <a:moveTo>
                    <a:pt x="20707" y="29575"/>
                  </a:moveTo>
                  <a:lnTo>
                    <a:pt x="20711" y="29592"/>
                  </a:lnTo>
                  <a:lnTo>
                    <a:pt x="20646" y="29614"/>
                  </a:lnTo>
                  <a:lnTo>
                    <a:pt x="20642" y="29595"/>
                  </a:lnTo>
                  <a:lnTo>
                    <a:pt x="20707" y="29575"/>
                  </a:lnTo>
                  <a:close/>
                  <a:moveTo>
                    <a:pt x="23483" y="29569"/>
                  </a:moveTo>
                  <a:lnTo>
                    <a:pt x="23490" y="29585"/>
                  </a:lnTo>
                  <a:lnTo>
                    <a:pt x="23424" y="29616"/>
                  </a:lnTo>
                  <a:lnTo>
                    <a:pt x="23417" y="29598"/>
                  </a:lnTo>
                  <a:lnTo>
                    <a:pt x="23483" y="29569"/>
                  </a:lnTo>
                  <a:close/>
                  <a:moveTo>
                    <a:pt x="22138" y="29567"/>
                  </a:moveTo>
                  <a:lnTo>
                    <a:pt x="22157" y="29622"/>
                  </a:lnTo>
                  <a:lnTo>
                    <a:pt x="22135" y="29629"/>
                  </a:lnTo>
                  <a:lnTo>
                    <a:pt x="22116" y="29575"/>
                  </a:lnTo>
                  <a:lnTo>
                    <a:pt x="22138" y="29567"/>
                  </a:lnTo>
                  <a:close/>
                  <a:moveTo>
                    <a:pt x="19378" y="29572"/>
                  </a:moveTo>
                  <a:lnTo>
                    <a:pt x="19388" y="29600"/>
                  </a:lnTo>
                  <a:lnTo>
                    <a:pt x="19283" y="29644"/>
                  </a:lnTo>
                  <a:lnTo>
                    <a:pt x="19271" y="29597"/>
                  </a:lnTo>
                  <a:lnTo>
                    <a:pt x="19378" y="29572"/>
                  </a:lnTo>
                  <a:close/>
                  <a:moveTo>
                    <a:pt x="9758" y="29600"/>
                  </a:moveTo>
                  <a:lnTo>
                    <a:pt x="9821" y="29632"/>
                  </a:lnTo>
                  <a:lnTo>
                    <a:pt x="9812" y="29650"/>
                  </a:lnTo>
                  <a:lnTo>
                    <a:pt x="9749" y="29616"/>
                  </a:lnTo>
                  <a:lnTo>
                    <a:pt x="9758" y="29600"/>
                  </a:lnTo>
                  <a:close/>
                  <a:moveTo>
                    <a:pt x="13785" y="29597"/>
                  </a:moveTo>
                  <a:cubicBezTo>
                    <a:pt x="13836" y="29631"/>
                    <a:pt x="13888" y="29664"/>
                    <a:pt x="13971" y="29720"/>
                  </a:cubicBezTo>
                  <a:cubicBezTo>
                    <a:pt x="13873" y="29713"/>
                    <a:pt x="13808" y="29707"/>
                    <a:pt x="13740" y="29703"/>
                  </a:cubicBezTo>
                  <a:cubicBezTo>
                    <a:pt x="13729" y="29714"/>
                    <a:pt x="13711" y="29728"/>
                    <a:pt x="13692" y="29739"/>
                  </a:cubicBezTo>
                  <a:lnTo>
                    <a:pt x="13674" y="29717"/>
                  </a:lnTo>
                  <a:lnTo>
                    <a:pt x="13736" y="29689"/>
                  </a:lnTo>
                  <a:lnTo>
                    <a:pt x="13748" y="29703"/>
                  </a:lnTo>
                  <a:cubicBezTo>
                    <a:pt x="13746" y="29669"/>
                    <a:pt x="13751" y="29642"/>
                    <a:pt x="13760" y="29616"/>
                  </a:cubicBezTo>
                  <a:cubicBezTo>
                    <a:pt x="13761" y="29609"/>
                    <a:pt x="13774" y="29604"/>
                    <a:pt x="13785" y="29597"/>
                  </a:cubicBezTo>
                  <a:close/>
                  <a:moveTo>
                    <a:pt x="22903" y="29695"/>
                  </a:moveTo>
                  <a:lnTo>
                    <a:pt x="22914" y="29722"/>
                  </a:lnTo>
                  <a:lnTo>
                    <a:pt x="22781" y="29781"/>
                  </a:lnTo>
                  <a:lnTo>
                    <a:pt x="22769" y="29754"/>
                  </a:lnTo>
                  <a:lnTo>
                    <a:pt x="22903" y="29695"/>
                  </a:lnTo>
                  <a:close/>
                  <a:moveTo>
                    <a:pt x="22197" y="29731"/>
                  </a:moveTo>
                  <a:lnTo>
                    <a:pt x="22216" y="29784"/>
                  </a:lnTo>
                  <a:lnTo>
                    <a:pt x="22193" y="29791"/>
                  </a:lnTo>
                  <a:lnTo>
                    <a:pt x="22174" y="29738"/>
                  </a:lnTo>
                  <a:lnTo>
                    <a:pt x="22197" y="29731"/>
                  </a:lnTo>
                  <a:close/>
                  <a:moveTo>
                    <a:pt x="10017" y="29723"/>
                  </a:moveTo>
                  <a:lnTo>
                    <a:pt x="10149" y="29778"/>
                  </a:lnTo>
                  <a:lnTo>
                    <a:pt x="10137" y="29803"/>
                  </a:lnTo>
                  <a:lnTo>
                    <a:pt x="10005" y="29750"/>
                  </a:lnTo>
                  <a:lnTo>
                    <a:pt x="10017" y="29723"/>
                  </a:lnTo>
                  <a:close/>
                  <a:moveTo>
                    <a:pt x="19624" y="29862"/>
                  </a:moveTo>
                  <a:lnTo>
                    <a:pt x="19634" y="29919"/>
                  </a:lnTo>
                  <a:lnTo>
                    <a:pt x="19612" y="29923"/>
                  </a:lnTo>
                  <a:lnTo>
                    <a:pt x="19602" y="29867"/>
                  </a:lnTo>
                  <a:lnTo>
                    <a:pt x="19624" y="29862"/>
                  </a:lnTo>
                  <a:close/>
                  <a:moveTo>
                    <a:pt x="19347" y="29865"/>
                  </a:moveTo>
                  <a:lnTo>
                    <a:pt x="19358" y="29920"/>
                  </a:lnTo>
                  <a:lnTo>
                    <a:pt x="19334" y="29926"/>
                  </a:lnTo>
                  <a:lnTo>
                    <a:pt x="19325" y="29869"/>
                  </a:lnTo>
                  <a:lnTo>
                    <a:pt x="19347" y="29865"/>
                  </a:lnTo>
                  <a:close/>
                  <a:moveTo>
                    <a:pt x="21872" y="30040"/>
                  </a:moveTo>
                  <a:lnTo>
                    <a:pt x="21878" y="30057"/>
                  </a:lnTo>
                  <a:lnTo>
                    <a:pt x="21809" y="30081"/>
                  </a:lnTo>
                  <a:lnTo>
                    <a:pt x="21803" y="30062"/>
                  </a:lnTo>
                  <a:lnTo>
                    <a:pt x="21872" y="30040"/>
                  </a:lnTo>
                  <a:close/>
                  <a:moveTo>
                    <a:pt x="16375" y="30046"/>
                  </a:moveTo>
                  <a:lnTo>
                    <a:pt x="16372" y="30103"/>
                  </a:lnTo>
                  <a:lnTo>
                    <a:pt x="16350" y="30103"/>
                  </a:lnTo>
                  <a:lnTo>
                    <a:pt x="16352" y="30046"/>
                  </a:lnTo>
                  <a:close/>
                  <a:moveTo>
                    <a:pt x="10680" y="29990"/>
                  </a:moveTo>
                  <a:cubicBezTo>
                    <a:pt x="10744" y="30015"/>
                    <a:pt x="10802" y="30038"/>
                    <a:pt x="10873" y="30068"/>
                  </a:cubicBezTo>
                  <a:cubicBezTo>
                    <a:pt x="10867" y="30085"/>
                    <a:pt x="10862" y="30103"/>
                    <a:pt x="10857" y="30120"/>
                  </a:cubicBezTo>
                  <a:lnTo>
                    <a:pt x="10857" y="30120"/>
                  </a:lnTo>
                  <a:cubicBezTo>
                    <a:pt x="10741" y="30116"/>
                    <a:pt x="10698" y="30099"/>
                    <a:pt x="10654" y="30081"/>
                  </a:cubicBezTo>
                  <a:cubicBezTo>
                    <a:pt x="10663" y="30050"/>
                    <a:pt x="10670" y="30025"/>
                    <a:pt x="10680" y="29990"/>
                  </a:cubicBezTo>
                  <a:close/>
                  <a:moveTo>
                    <a:pt x="18163" y="30100"/>
                  </a:moveTo>
                  <a:lnTo>
                    <a:pt x="18164" y="30119"/>
                  </a:lnTo>
                  <a:lnTo>
                    <a:pt x="18097" y="30128"/>
                  </a:lnTo>
                  <a:lnTo>
                    <a:pt x="18095" y="30109"/>
                  </a:lnTo>
                  <a:lnTo>
                    <a:pt x="18163" y="30100"/>
                  </a:lnTo>
                  <a:close/>
                  <a:moveTo>
                    <a:pt x="15063" y="30073"/>
                  </a:moveTo>
                  <a:lnTo>
                    <a:pt x="15085" y="30075"/>
                  </a:lnTo>
                  <a:lnTo>
                    <a:pt x="15079" y="30132"/>
                  </a:lnTo>
                  <a:lnTo>
                    <a:pt x="15056" y="30131"/>
                  </a:lnTo>
                  <a:lnTo>
                    <a:pt x="15063" y="30073"/>
                  </a:lnTo>
                  <a:close/>
                  <a:moveTo>
                    <a:pt x="19930" y="29956"/>
                  </a:moveTo>
                  <a:cubicBezTo>
                    <a:pt x="19950" y="30001"/>
                    <a:pt x="19961" y="30025"/>
                    <a:pt x="19977" y="30060"/>
                  </a:cubicBezTo>
                  <a:cubicBezTo>
                    <a:pt x="19937" y="30076"/>
                    <a:pt x="19900" y="30091"/>
                    <a:pt x="19790" y="30137"/>
                  </a:cubicBezTo>
                  <a:cubicBezTo>
                    <a:pt x="19859" y="30047"/>
                    <a:pt x="19887" y="30012"/>
                    <a:pt x="19930" y="29956"/>
                  </a:cubicBezTo>
                  <a:close/>
                  <a:moveTo>
                    <a:pt x="20392" y="30103"/>
                  </a:moveTo>
                  <a:lnTo>
                    <a:pt x="20407" y="30150"/>
                  </a:lnTo>
                  <a:lnTo>
                    <a:pt x="20292" y="30175"/>
                  </a:lnTo>
                  <a:lnTo>
                    <a:pt x="20282" y="30149"/>
                  </a:lnTo>
                  <a:lnTo>
                    <a:pt x="20392" y="30103"/>
                  </a:lnTo>
                  <a:close/>
                  <a:moveTo>
                    <a:pt x="18771" y="30184"/>
                  </a:moveTo>
                  <a:lnTo>
                    <a:pt x="18776" y="30240"/>
                  </a:lnTo>
                  <a:lnTo>
                    <a:pt x="18754" y="30243"/>
                  </a:lnTo>
                  <a:lnTo>
                    <a:pt x="18747" y="30185"/>
                  </a:lnTo>
                  <a:lnTo>
                    <a:pt x="18771" y="30184"/>
                  </a:lnTo>
                  <a:close/>
                  <a:moveTo>
                    <a:pt x="13586" y="30196"/>
                  </a:moveTo>
                  <a:lnTo>
                    <a:pt x="13609" y="30200"/>
                  </a:lnTo>
                  <a:lnTo>
                    <a:pt x="13598" y="30256"/>
                  </a:lnTo>
                  <a:lnTo>
                    <a:pt x="13596" y="30256"/>
                  </a:lnTo>
                  <a:lnTo>
                    <a:pt x="13574" y="30251"/>
                  </a:lnTo>
                  <a:lnTo>
                    <a:pt x="13586" y="30196"/>
                  </a:lnTo>
                  <a:close/>
                  <a:moveTo>
                    <a:pt x="10902" y="30170"/>
                  </a:moveTo>
                  <a:cubicBezTo>
                    <a:pt x="11057" y="30205"/>
                    <a:pt x="11043" y="30238"/>
                    <a:pt x="11025" y="30287"/>
                  </a:cubicBezTo>
                  <a:cubicBezTo>
                    <a:pt x="10967" y="30269"/>
                    <a:pt x="10905" y="30250"/>
                    <a:pt x="10773" y="30209"/>
                  </a:cubicBezTo>
                  <a:cubicBezTo>
                    <a:pt x="10822" y="30194"/>
                    <a:pt x="10863" y="30182"/>
                    <a:pt x="10902" y="30170"/>
                  </a:cubicBezTo>
                  <a:close/>
                  <a:moveTo>
                    <a:pt x="14276" y="30265"/>
                  </a:moveTo>
                  <a:lnTo>
                    <a:pt x="14276" y="30266"/>
                  </a:lnTo>
                  <a:lnTo>
                    <a:pt x="14299" y="30269"/>
                  </a:lnTo>
                  <a:lnTo>
                    <a:pt x="14289" y="30327"/>
                  </a:lnTo>
                  <a:lnTo>
                    <a:pt x="14267" y="30322"/>
                  </a:lnTo>
                  <a:lnTo>
                    <a:pt x="14276" y="30265"/>
                  </a:lnTo>
                  <a:close/>
                  <a:moveTo>
                    <a:pt x="18956" y="30349"/>
                  </a:moveTo>
                  <a:lnTo>
                    <a:pt x="18960" y="30377"/>
                  </a:lnTo>
                  <a:lnTo>
                    <a:pt x="18821" y="30394"/>
                  </a:lnTo>
                  <a:lnTo>
                    <a:pt x="18818" y="30365"/>
                  </a:lnTo>
                  <a:lnTo>
                    <a:pt x="18956" y="30349"/>
                  </a:lnTo>
                  <a:close/>
                  <a:moveTo>
                    <a:pt x="19508" y="30357"/>
                  </a:moveTo>
                  <a:lnTo>
                    <a:pt x="19522" y="30404"/>
                  </a:lnTo>
                  <a:lnTo>
                    <a:pt x="19408" y="30430"/>
                  </a:lnTo>
                  <a:lnTo>
                    <a:pt x="19399" y="30404"/>
                  </a:lnTo>
                  <a:lnTo>
                    <a:pt x="19508" y="30357"/>
                  </a:lnTo>
                  <a:close/>
                  <a:moveTo>
                    <a:pt x="20367" y="30288"/>
                  </a:moveTo>
                  <a:lnTo>
                    <a:pt x="20367" y="30288"/>
                  </a:lnTo>
                  <a:cubicBezTo>
                    <a:pt x="20351" y="30352"/>
                    <a:pt x="20336" y="30406"/>
                    <a:pt x="20311" y="30505"/>
                  </a:cubicBezTo>
                  <a:cubicBezTo>
                    <a:pt x="20277" y="30424"/>
                    <a:pt x="20258" y="30377"/>
                    <a:pt x="20236" y="30324"/>
                  </a:cubicBezTo>
                  <a:cubicBezTo>
                    <a:pt x="20292" y="30309"/>
                    <a:pt x="20321" y="30300"/>
                    <a:pt x="20367" y="30288"/>
                  </a:cubicBezTo>
                  <a:close/>
                  <a:moveTo>
                    <a:pt x="18312" y="30469"/>
                  </a:moveTo>
                  <a:lnTo>
                    <a:pt x="18316" y="30527"/>
                  </a:lnTo>
                  <a:lnTo>
                    <a:pt x="18292" y="30530"/>
                  </a:lnTo>
                  <a:lnTo>
                    <a:pt x="18288" y="30472"/>
                  </a:lnTo>
                  <a:lnTo>
                    <a:pt x="18312" y="30469"/>
                  </a:lnTo>
                  <a:close/>
                  <a:moveTo>
                    <a:pt x="19617" y="30571"/>
                  </a:moveTo>
                  <a:lnTo>
                    <a:pt x="19636" y="30684"/>
                  </a:lnTo>
                  <a:lnTo>
                    <a:pt x="19600" y="30693"/>
                  </a:lnTo>
                  <a:lnTo>
                    <a:pt x="19581" y="30578"/>
                  </a:lnTo>
                  <a:lnTo>
                    <a:pt x="19617" y="30571"/>
                  </a:lnTo>
                  <a:close/>
                  <a:moveTo>
                    <a:pt x="19349" y="31032"/>
                  </a:moveTo>
                  <a:cubicBezTo>
                    <a:pt x="19338" y="31034"/>
                    <a:pt x="19328" y="31037"/>
                    <a:pt x="19317" y="31041"/>
                  </a:cubicBezTo>
                  <a:lnTo>
                    <a:pt x="19317" y="31041"/>
                  </a:lnTo>
                  <a:cubicBezTo>
                    <a:pt x="19321" y="31040"/>
                    <a:pt x="19336" y="31038"/>
                    <a:pt x="19350" y="31036"/>
                  </a:cubicBezTo>
                  <a:lnTo>
                    <a:pt x="19349" y="31032"/>
                  </a:lnTo>
                  <a:close/>
                  <a:moveTo>
                    <a:pt x="15029" y="30999"/>
                  </a:moveTo>
                  <a:lnTo>
                    <a:pt x="15073" y="31050"/>
                  </a:lnTo>
                  <a:lnTo>
                    <a:pt x="15063" y="31057"/>
                  </a:lnTo>
                  <a:lnTo>
                    <a:pt x="15063" y="31057"/>
                  </a:lnTo>
                  <a:cubicBezTo>
                    <a:pt x="15063" y="31055"/>
                    <a:pt x="15063" y="31054"/>
                    <a:pt x="15063" y="31052"/>
                  </a:cubicBezTo>
                  <a:cubicBezTo>
                    <a:pt x="15040" y="31046"/>
                    <a:pt x="15022" y="31030"/>
                    <a:pt x="15004" y="31015"/>
                  </a:cubicBezTo>
                  <a:lnTo>
                    <a:pt x="15029" y="30999"/>
                  </a:lnTo>
                  <a:close/>
                  <a:moveTo>
                    <a:pt x="14764" y="31039"/>
                  </a:moveTo>
                  <a:lnTo>
                    <a:pt x="14751" y="31134"/>
                  </a:lnTo>
                  <a:lnTo>
                    <a:pt x="14717" y="31136"/>
                  </a:lnTo>
                  <a:lnTo>
                    <a:pt x="14701" y="31040"/>
                  </a:lnTo>
                  <a:lnTo>
                    <a:pt x="14764" y="31039"/>
                  </a:lnTo>
                  <a:close/>
                  <a:moveTo>
                    <a:pt x="15073" y="31060"/>
                  </a:moveTo>
                  <a:cubicBezTo>
                    <a:pt x="15118" y="31060"/>
                    <a:pt x="15156" y="31066"/>
                    <a:pt x="15198" y="31072"/>
                  </a:cubicBezTo>
                  <a:cubicBezTo>
                    <a:pt x="15198" y="31108"/>
                    <a:pt x="15198" y="31133"/>
                    <a:pt x="15198" y="31171"/>
                  </a:cubicBezTo>
                  <a:lnTo>
                    <a:pt x="15060" y="31171"/>
                  </a:lnTo>
                  <a:cubicBezTo>
                    <a:pt x="15061" y="31128"/>
                    <a:pt x="15062" y="31095"/>
                    <a:pt x="15063" y="31061"/>
                  </a:cubicBezTo>
                  <a:lnTo>
                    <a:pt x="15063" y="31061"/>
                  </a:lnTo>
                  <a:cubicBezTo>
                    <a:pt x="15066" y="31060"/>
                    <a:pt x="15070" y="31060"/>
                    <a:pt x="15073" y="31060"/>
                  </a:cubicBezTo>
                  <a:close/>
                  <a:moveTo>
                    <a:pt x="16475" y="31036"/>
                  </a:moveTo>
                  <a:cubicBezTo>
                    <a:pt x="16458" y="31067"/>
                    <a:pt x="16433" y="31108"/>
                    <a:pt x="16386" y="31184"/>
                  </a:cubicBezTo>
                  <a:cubicBezTo>
                    <a:pt x="16371" y="31103"/>
                    <a:pt x="16367" y="31078"/>
                    <a:pt x="16359" y="31037"/>
                  </a:cubicBezTo>
                  <a:cubicBezTo>
                    <a:pt x="16414" y="31037"/>
                    <a:pt x="16462" y="31036"/>
                    <a:pt x="16475" y="31036"/>
                  </a:cubicBezTo>
                  <a:close/>
                  <a:moveTo>
                    <a:pt x="15988" y="31140"/>
                  </a:moveTo>
                  <a:lnTo>
                    <a:pt x="15983" y="31236"/>
                  </a:lnTo>
                  <a:lnTo>
                    <a:pt x="15947" y="31237"/>
                  </a:lnTo>
                  <a:lnTo>
                    <a:pt x="15925" y="31142"/>
                  </a:lnTo>
                  <a:lnTo>
                    <a:pt x="15988" y="31140"/>
                  </a:lnTo>
                  <a:close/>
                  <a:moveTo>
                    <a:pt x="16842" y="31246"/>
                  </a:moveTo>
                  <a:lnTo>
                    <a:pt x="16842" y="31303"/>
                  </a:lnTo>
                  <a:lnTo>
                    <a:pt x="16817" y="31305"/>
                  </a:lnTo>
                  <a:lnTo>
                    <a:pt x="16818" y="31248"/>
                  </a:lnTo>
                  <a:lnTo>
                    <a:pt x="16842" y="31246"/>
                  </a:lnTo>
                  <a:close/>
                  <a:moveTo>
                    <a:pt x="16280" y="31095"/>
                  </a:moveTo>
                  <a:lnTo>
                    <a:pt x="16280" y="31095"/>
                  </a:lnTo>
                  <a:cubicBezTo>
                    <a:pt x="16275" y="31200"/>
                    <a:pt x="16274" y="31252"/>
                    <a:pt x="16271" y="31308"/>
                  </a:cubicBezTo>
                  <a:cubicBezTo>
                    <a:pt x="16227" y="31308"/>
                    <a:pt x="16194" y="31308"/>
                    <a:pt x="16144" y="31309"/>
                  </a:cubicBezTo>
                  <a:cubicBezTo>
                    <a:pt x="16183" y="31249"/>
                    <a:pt x="16216" y="31196"/>
                    <a:pt x="16280" y="31095"/>
                  </a:cubicBezTo>
                  <a:close/>
                  <a:moveTo>
                    <a:pt x="14600" y="31050"/>
                  </a:moveTo>
                  <a:cubicBezTo>
                    <a:pt x="14605" y="31125"/>
                    <a:pt x="14610" y="31172"/>
                    <a:pt x="14614" y="31230"/>
                  </a:cubicBezTo>
                  <a:cubicBezTo>
                    <a:pt x="14644" y="31240"/>
                    <a:pt x="14685" y="31255"/>
                    <a:pt x="14729" y="31271"/>
                  </a:cubicBezTo>
                  <a:cubicBezTo>
                    <a:pt x="14722" y="31284"/>
                    <a:pt x="14719" y="31299"/>
                    <a:pt x="14708" y="31308"/>
                  </a:cubicBezTo>
                  <a:cubicBezTo>
                    <a:pt x="14692" y="31323"/>
                    <a:pt x="14672" y="31342"/>
                    <a:pt x="14651" y="31343"/>
                  </a:cubicBezTo>
                  <a:cubicBezTo>
                    <a:pt x="14590" y="31349"/>
                    <a:pt x="14529" y="31352"/>
                    <a:pt x="14468" y="31352"/>
                  </a:cubicBezTo>
                  <a:cubicBezTo>
                    <a:pt x="14314" y="31352"/>
                    <a:pt x="14161" y="31337"/>
                    <a:pt x="14007" y="31333"/>
                  </a:cubicBezTo>
                  <a:lnTo>
                    <a:pt x="13991" y="31286"/>
                  </a:lnTo>
                  <a:lnTo>
                    <a:pt x="14121" y="31264"/>
                  </a:lnTo>
                  <a:lnTo>
                    <a:pt x="14102" y="31231"/>
                  </a:lnTo>
                  <a:lnTo>
                    <a:pt x="14102" y="31231"/>
                  </a:lnTo>
                  <a:cubicBezTo>
                    <a:pt x="14207" y="31250"/>
                    <a:pt x="14311" y="31270"/>
                    <a:pt x="14414" y="31287"/>
                  </a:cubicBezTo>
                  <a:cubicBezTo>
                    <a:pt x="14473" y="31218"/>
                    <a:pt x="14525" y="31149"/>
                    <a:pt x="14600" y="31050"/>
                  </a:cubicBezTo>
                  <a:close/>
                  <a:moveTo>
                    <a:pt x="14809" y="31343"/>
                  </a:moveTo>
                  <a:lnTo>
                    <a:pt x="14882" y="31349"/>
                  </a:lnTo>
                  <a:lnTo>
                    <a:pt x="14879" y="31368"/>
                  </a:lnTo>
                  <a:lnTo>
                    <a:pt x="14806" y="31361"/>
                  </a:lnTo>
                  <a:lnTo>
                    <a:pt x="14809" y="31343"/>
                  </a:lnTo>
                  <a:close/>
                  <a:moveTo>
                    <a:pt x="15619" y="31352"/>
                  </a:moveTo>
                  <a:lnTo>
                    <a:pt x="15693" y="31358"/>
                  </a:lnTo>
                  <a:lnTo>
                    <a:pt x="15691" y="31377"/>
                  </a:lnTo>
                  <a:lnTo>
                    <a:pt x="15618" y="31371"/>
                  </a:lnTo>
                  <a:lnTo>
                    <a:pt x="15619" y="31352"/>
                  </a:lnTo>
                  <a:close/>
                  <a:moveTo>
                    <a:pt x="16033" y="31428"/>
                  </a:moveTo>
                  <a:lnTo>
                    <a:pt x="16053" y="31526"/>
                  </a:lnTo>
                  <a:lnTo>
                    <a:pt x="15990" y="31524"/>
                  </a:lnTo>
                  <a:lnTo>
                    <a:pt x="15996" y="31428"/>
                  </a:lnTo>
                  <a:close/>
                  <a:moveTo>
                    <a:pt x="15213" y="0"/>
                  </a:moveTo>
                  <a:cubicBezTo>
                    <a:pt x="15117" y="0"/>
                    <a:pt x="15021" y="8"/>
                    <a:pt x="14931" y="49"/>
                  </a:cubicBezTo>
                  <a:cubicBezTo>
                    <a:pt x="14877" y="21"/>
                    <a:pt x="14820" y="13"/>
                    <a:pt x="14763" y="13"/>
                  </a:cubicBezTo>
                  <a:cubicBezTo>
                    <a:pt x="14669" y="13"/>
                    <a:pt x="14574" y="36"/>
                    <a:pt x="14489" y="36"/>
                  </a:cubicBezTo>
                  <a:cubicBezTo>
                    <a:pt x="14459" y="36"/>
                    <a:pt x="14431" y="33"/>
                    <a:pt x="14404" y="25"/>
                  </a:cubicBezTo>
                  <a:cubicBezTo>
                    <a:pt x="14352" y="8"/>
                    <a:pt x="14302" y="2"/>
                    <a:pt x="14253" y="2"/>
                  </a:cubicBezTo>
                  <a:cubicBezTo>
                    <a:pt x="14129" y="2"/>
                    <a:pt x="14012" y="40"/>
                    <a:pt x="13899" y="40"/>
                  </a:cubicBezTo>
                  <a:cubicBezTo>
                    <a:pt x="13884" y="40"/>
                    <a:pt x="13871" y="40"/>
                    <a:pt x="13857" y="38"/>
                  </a:cubicBezTo>
                  <a:cubicBezTo>
                    <a:pt x="13792" y="96"/>
                    <a:pt x="13739" y="144"/>
                    <a:pt x="13724" y="157"/>
                  </a:cubicBezTo>
                  <a:cubicBezTo>
                    <a:pt x="13517" y="165"/>
                    <a:pt x="13362" y="159"/>
                    <a:pt x="13212" y="178"/>
                  </a:cubicBezTo>
                  <a:cubicBezTo>
                    <a:pt x="13204" y="179"/>
                    <a:pt x="13196" y="179"/>
                    <a:pt x="13189" y="179"/>
                  </a:cubicBezTo>
                  <a:cubicBezTo>
                    <a:pt x="13111" y="179"/>
                    <a:pt x="13029" y="153"/>
                    <a:pt x="12952" y="153"/>
                  </a:cubicBezTo>
                  <a:cubicBezTo>
                    <a:pt x="12882" y="153"/>
                    <a:pt x="12815" y="175"/>
                    <a:pt x="12759" y="257"/>
                  </a:cubicBezTo>
                  <a:cubicBezTo>
                    <a:pt x="12731" y="244"/>
                    <a:pt x="12703" y="231"/>
                    <a:pt x="12671" y="215"/>
                  </a:cubicBezTo>
                  <a:cubicBezTo>
                    <a:pt x="12608" y="285"/>
                    <a:pt x="12503" y="268"/>
                    <a:pt x="12424" y="322"/>
                  </a:cubicBezTo>
                  <a:cubicBezTo>
                    <a:pt x="12404" y="336"/>
                    <a:pt x="12383" y="341"/>
                    <a:pt x="12361" y="341"/>
                  </a:cubicBezTo>
                  <a:cubicBezTo>
                    <a:pt x="12316" y="341"/>
                    <a:pt x="12266" y="321"/>
                    <a:pt x="12216" y="321"/>
                  </a:cubicBezTo>
                  <a:cubicBezTo>
                    <a:pt x="12175" y="321"/>
                    <a:pt x="12134" y="334"/>
                    <a:pt x="12094" y="380"/>
                  </a:cubicBezTo>
                  <a:cubicBezTo>
                    <a:pt x="12056" y="424"/>
                    <a:pt x="11994" y="451"/>
                    <a:pt x="11926" y="451"/>
                  </a:cubicBezTo>
                  <a:cubicBezTo>
                    <a:pt x="11882" y="451"/>
                    <a:pt x="11836" y="440"/>
                    <a:pt x="11794" y="416"/>
                  </a:cubicBezTo>
                  <a:cubicBezTo>
                    <a:pt x="11774" y="456"/>
                    <a:pt x="11742" y="466"/>
                    <a:pt x="11705" y="466"/>
                  </a:cubicBezTo>
                  <a:cubicBezTo>
                    <a:pt x="11674" y="466"/>
                    <a:pt x="11640" y="459"/>
                    <a:pt x="11608" y="459"/>
                  </a:cubicBezTo>
                  <a:cubicBezTo>
                    <a:pt x="11561" y="459"/>
                    <a:pt x="11517" y="473"/>
                    <a:pt x="11494" y="543"/>
                  </a:cubicBezTo>
                  <a:cubicBezTo>
                    <a:pt x="11500" y="565"/>
                    <a:pt x="11511" y="609"/>
                    <a:pt x="11523" y="655"/>
                  </a:cubicBezTo>
                  <a:cubicBezTo>
                    <a:pt x="11406" y="631"/>
                    <a:pt x="11298" y="611"/>
                    <a:pt x="11192" y="590"/>
                  </a:cubicBezTo>
                  <a:cubicBezTo>
                    <a:pt x="11105" y="709"/>
                    <a:pt x="10945" y="600"/>
                    <a:pt x="10832" y="744"/>
                  </a:cubicBezTo>
                  <a:cubicBezTo>
                    <a:pt x="10826" y="753"/>
                    <a:pt x="10798" y="797"/>
                    <a:pt x="10767" y="845"/>
                  </a:cubicBezTo>
                  <a:cubicBezTo>
                    <a:pt x="10710" y="824"/>
                    <a:pt x="10651" y="803"/>
                    <a:pt x="10596" y="783"/>
                  </a:cubicBezTo>
                  <a:cubicBezTo>
                    <a:pt x="10527" y="806"/>
                    <a:pt x="10461" y="828"/>
                    <a:pt x="10365" y="859"/>
                  </a:cubicBezTo>
                  <a:cubicBezTo>
                    <a:pt x="10351" y="899"/>
                    <a:pt x="10329" y="955"/>
                    <a:pt x="10311" y="1000"/>
                  </a:cubicBezTo>
                  <a:cubicBezTo>
                    <a:pt x="9981" y="1039"/>
                    <a:pt x="9664" y="1056"/>
                    <a:pt x="9427" y="1304"/>
                  </a:cubicBezTo>
                  <a:cubicBezTo>
                    <a:pt x="9344" y="1318"/>
                    <a:pt x="9271" y="1324"/>
                    <a:pt x="9200" y="1346"/>
                  </a:cubicBezTo>
                  <a:cubicBezTo>
                    <a:pt x="9027" y="1405"/>
                    <a:pt x="8909" y="1565"/>
                    <a:pt x="8715" y="1585"/>
                  </a:cubicBezTo>
                  <a:cubicBezTo>
                    <a:pt x="8638" y="1751"/>
                    <a:pt x="8470" y="1701"/>
                    <a:pt x="8354" y="1770"/>
                  </a:cubicBezTo>
                  <a:cubicBezTo>
                    <a:pt x="8232" y="1843"/>
                    <a:pt x="8123" y="1941"/>
                    <a:pt x="8008" y="2026"/>
                  </a:cubicBezTo>
                  <a:cubicBezTo>
                    <a:pt x="8000" y="2033"/>
                    <a:pt x="7988" y="2042"/>
                    <a:pt x="7978" y="2044"/>
                  </a:cubicBezTo>
                  <a:cubicBezTo>
                    <a:pt x="7885" y="2054"/>
                    <a:pt x="7789" y="2035"/>
                    <a:pt x="7725" y="2152"/>
                  </a:cubicBezTo>
                  <a:cubicBezTo>
                    <a:pt x="7689" y="2217"/>
                    <a:pt x="7527" y="2158"/>
                    <a:pt x="7523" y="2297"/>
                  </a:cubicBezTo>
                  <a:cubicBezTo>
                    <a:pt x="7522" y="2317"/>
                    <a:pt x="7433" y="2367"/>
                    <a:pt x="7383" y="2389"/>
                  </a:cubicBezTo>
                  <a:cubicBezTo>
                    <a:pt x="7305" y="2422"/>
                    <a:pt x="7179" y="2403"/>
                    <a:pt x="7158" y="2488"/>
                  </a:cubicBezTo>
                  <a:cubicBezTo>
                    <a:pt x="7124" y="2625"/>
                    <a:pt x="7015" y="2536"/>
                    <a:pt x="6958" y="2610"/>
                  </a:cubicBezTo>
                  <a:cubicBezTo>
                    <a:pt x="6907" y="2678"/>
                    <a:pt x="6805" y="2716"/>
                    <a:pt x="6734" y="2776"/>
                  </a:cubicBezTo>
                  <a:cubicBezTo>
                    <a:pt x="6668" y="2832"/>
                    <a:pt x="6614" y="2900"/>
                    <a:pt x="6605" y="2910"/>
                  </a:cubicBezTo>
                  <a:cubicBezTo>
                    <a:pt x="6471" y="2982"/>
                    <a:pt x="6359" y="3010"/>
                    <a:pt x="6325" y="3066"/>
                  </a:cubicBezTo>
                  <a:cubicBezTo>
                    <a:pt x="6222" y="3229"/>
                    <a:pt x="6067" y="3329"/>
                    <a:pt x="5943" y="3520"/>
                  </a:cubicBezTo>
                  <a:lnTo>
                    <a:pt x="5943" y="3520"/>
                  </a:lnTo>
                  <a:cubicBezTo>
                    <a:pt x="5934" y="3514"/>
                    <a:pt x="5925" y="3509"/>
                    <a:pt x="5915" y="3503"/>
                  </a:cubicBezTo>
                  <a:lnTo>
                    <a:pt x="5915" y="3503"/>
                  </a:lnTo>
                  <a:cubicBezTo>
                    <a:pt x="5918" y="3516"/>
                    <a:pt x="5921" y="3531"/>
                    <a:pt x="5925" y="3549"/>
                  </a:cubicBezTo>
                  <a:cubicBezTo>
                    <a:pt x="5931" y="3539"/>
                    <a:pt x="5937" y="3529"/>
                    <a:pt x="5943" y="3520"/>
                  </a:cubicBezTo>
                  <a:lnTo>
                    <a:pt x="5943" y="3520"/>
                  </a:lnTo>
                  <a:cubicBezTo>
                    <a:pt x="5949" y="3524"/>
                    <a:pt x="5955" y="3528"/>
                    <a:pt x="5961" y="3532"/>
                  </a:cubicBezTo>
                  <a:cubicBezTo>
                    <a:pt x="5965" y="3537"/>
                    <a:pt x="5959" y="3554"/>
                    <a:pt x="5943" y="3554"/>
                  </a:cubicBezTo>
                  <a:cubicBezTo>
                    <a:pt x="5938" y="3554"/>
                    <a:pt x="5932" y="3552"/>
                    <a:pt x="5925" y="3549"/>
                  </a:cubicBezTo>
                  <a:cubicBezTo>
                    <a:pt x="5924" y="3550"/>
                    <a:pt x="5922" y="3551"/>
                    <a:pt x="5920" y="3551"/>
                  </a:cubicBezTo>
                  <a:cubicBezTo>
                    <a:pt x="5909" y="3551"/>
                    <a:pt x="5899" y="3521"/>
                    <a:pt x="5888" y="3490"/>
                  </a:cubicBezTo>
                  <a:lnTo>
                    <a:pt x="5888" y="3490"/>
                  </a:lnTo>
                  <a:cubicBezTo>
                    <a:pt x="5897" y="3494"/>
                    <a:pt x="5906" y="3499"/>
                    <a:pt x="5915" y="3503"/>
                  </a:cubicBezTo>
                  <a:lnTo>
                    <a:pt x="5915" y="3503"/>
                  </a:lnTo>
                  <a:cubicBezTo>
                    <a:pt x="5903" y="3458"/>
                    <a:pt x="5898" y="3447"/>
                    <a:pt x="5896" y="3447"/>
                  </a:cubicBezTo>
                  <a:cubicBezTo>
                    <a:pt x="5896" y="3447"/>
                    <a:pt x="5896" y="3447"/>
                    <a:pt x="5896" y="3447"/>
                  </a:cubicBezTo>
                  <a:cubicBezTo>
                    <a:pt x="5838" y="3481"/>
                    <a:pt x="5785" y="3525"/>
                    <a:pt x="5727" y="3549"/>
                  </a:cubicBezTo>
                  <a:cubicBezTo>
                    <a:pt x="5659" y="3575"/>
                    <a:pt x="5721" y="3674"/>
                    <a:pt x="5615" y="3681"/>
                  </a:cubicBezTo>
                  <a:cubicBezTo>
                    <a:pt x="5571" y="3683"/>
                    <a:pt x="5497" y="3749"/>
                    <a:pt x="5472" y="3797"/>
                  </a:cubicBezTo>
                  <a:cubicBezTo>
                    <a:pt x="5393" y="3949"/>
                    <a:pt x="5271" y="4025"/>
                    <a:pt x="5113" y="4072"/>
                  </a:cubicBezTo>
                  <a:cubicBezTo>
                    <a:pt x="5094" y="4227"/>
                    <a:pt x="4982" y="4283"/>
                    <a:pt x="4912" y="4300"/>
                  </a:cubicBezTo>
                  <a:cubicBezTo>
                    <a:pt x="4825" y="4415"/>
                    <a:pt x="4781" y="4490"/>
                    <a:pt x="4720" y="4549"/>
                  </a:cubicBezTo>
                  <a:cubicBezTo>
                    <a:pt x="4654" y="4615"/>
                    <a:pt x="4539" y="4656"/>
                    <a:pt x="4508" y="4726"/>
                  </a:cubicBezTo>
                  <a:cubicBezTo>
                    <a:pt x="4464" y="4827"/>
                    <a:pt x="4369" y="4798"/>
                    <a:pt x="4320" y="4877"/>
                  </a:cubicBezTo>
                  <a:cubicBezTo>
                    <a:pt x="4266" y="4962"/>
                    <a:pt x="4177" y="5030"/>
                    <a:pt x="4127" y="5082"/>
                  </a:cubicBezTo>
                  <a:cubicBezTo>
                    <a:pt x="4080" y="5198"/>
                    <a:pt x="4052" y="5291"/>
                    <a:pt x="4030" y="5369"/>
                  </a:cubicBezTo>
                  <a:cubicBezTo>
                    <a:pt x="3921" y="5416"/>
                    <a:pt x="3824" y="5455"/>
                    <a:pt x="3730" y="5497"/>
                  </a:cubicBezTo>
                  <a:cubicBezTo>
                    <a:pt x="3718" y="5501"/>
                    <a:pt x="3711" y="5523"/>
                    <a:pt x="3701" y="5536"/>
                  </a:cubicBezTo>
                  <a:cubicBezTo>
                    <a:pt x="3730" y="5572"/>
                    <a:pt x="3761" y="5605"/>
                    <a:pt x="3807" y="5658"/>
                  </a:cubicBezTo>
                  <a:cubicBezTo>
                    <a:pt x="3729" y="5735"/>
                    <a:pt x="3654" y="5807"/>
                    <a:pt x="3577" y="5881"/>
                  </a:cubicBezTo>
                  <a:cubicBezTo>
                    <a:pt x="3555" y="5920"/>
                    <a:pt x="3527" y="5967"/>
                    <a:pt x="3489" y="6032"/>
                  </a:cubicBezTo>
                  <a:cubicBezTo>
                    <a:pt x="3479" y="5970"/>
                    <a:pt x="3473" y="5942"/>
                    <a:pt x="3464" y="5895"/>
                  </a:cubicBezTo>
                  <a:lnTo>
                    <a:pt x="3464" y="5895"/>
                  </a:lnTo>
                  <a:cubicBezTo>
                    <a:pt x="3296" y="6073"/>
                    <a:pt x="3493" y="6162"/>
                    <a:pt x="3412" y="6319"/>
                  </a:cubicBezTo>
                  <a:cubicBezTo>
                    <a:pt x="3371" y="6282"/>
                    <a:pt x="3330" y="6234"/>
                    <a:pt x="3273" y="6234"/>
                  </a:cubicBezTo>
                  <a:cubicBezTo>
                    <a:pt x="3254" y="6234"/>
                    <a:pt x="3232" y="6240"/>
                    <a:pt x="3208" y="6254"/>
                  </a:cubicBezTo>
                  <a:cubicBezTo>
                    <a:pt x="3125" y="6303"/>
                    <a:pt x="3049" y="6368"/>
                    <a:pt x="2984" y="6428"/>
                  </a:cubicBezTo>
                  <a:cubicBezTo>
                    <a:pt x="2950" y="6512"/>
                    <a:pt x="2912" y="6591"/>
                    <a:pt x="2884" y="6674"/>
                  </a:cubicBezTo>
                  <a:cubicBezTo>
                    <a:pt x="2789" y="6956"/>
                    <a:pt x="2438" y="7066"/>
                    <a:pt x="2405" y="7391"/>
                  </a:cubicBezTo>
                  <a:cubicBezTo>
                    <a:pt x="2281" y="7449"/>
                    <a:pt x="2212" y="7542"/>
                    <a:pt x="2225" y="7681"/>
                  </a:cubicBezTo>
                  <a:cubicBezTo>
                    <a:pt x="2096" y="7740"/>
                    <a:pt x="2062" y="7890"/>
                    <a:pt x="1999" y="8008"/>
                  </a:cubicBezTo>
                  <a:cubicBezTo>
                    <a:pt x="1963" y="8073"/>
                    <a:pt x="1957" y="8155"/>
                    <a:pt x="1941" y="8223"/>
                  </a:cubicBezTo>
                  <a:cubicBezTo>
                    <a:pt x="1888" y="8283"/>
                    <a:pt x="1832" y="8336"/>
                    <a:pt x="1793" y="8399"/>
                  </a:cubicBezTo>
                  <a:cubicBezTo>
                    <a:pt x="1642" y="8648"/>
                    <a:pt x="1550" y="8935"/>
                    <a:pt x="1357" y="9155"/>
                  </a:cubicBezTo>
                  <a:cubicBezTo>
                    <a:pt x="1338" y="9176"/>
                    <a:pt x="1319" y="9229"/>
                    <a:pt x="1326" y="9251"/>
                  </a:cubicBezTo>
                  <a:cubicBezTo>
                    <a:pt x="1367" y="9379"/>
                    <a:pt x="1282" y="9478"/>
                    <a:pt x="1241" y="9582"/>
                  </a:cubicBezTo>
                  <a:cubicBezTo>
                    <a:pt x="1211" y="9660"/>
                    <a:pt x="1114" y="9737"/>
                    <a:pt x="1117" y="9798"/>
                  </a:cubicBezTo>
                  <a:cubicBezTo>
                    <a:pt x="1126" y="9965"/>
                    <a:pt x="983" y="10097"/>
                    <a:pt x="994" y="10228"/>
                  </a:cubicBezTo>
                  <a:cubicBezTo>
                    <a:pt x="1004" y="10403"/>
                    <a:pt x="914" y="10491"/>
                    <a:pt x="854" y="10619"/>
                  </a:cubicBezTo>
                  <a:cubicBezTo>
                    <a:pt x="829" y="10671"/>
                    <a:pt x="849" y="10752"/>
                    <a:pt x="835" y="10815"/>
                  </a:cubicBezTo>
                  <a:cubicBezTo>
                    <a:pt x="823" y="10872"/>
                    <a:pt x="791" y="10924"/>
                    <a:pt x="763" y="10989"/>
                  </a:cubicBezTo>
                  <a:cubicBezTo>
                    <a:pt x="777" y="11024"/>
                    <a:pt x="798" y="11074"/>
                    <a:pt x="819" y="11128"/>
                  </a:cubicBezTo>
                  <a:lnTo>
                    <a:pt x="670" y="11237"/>
                  </a:lnTo>
                  <a:cubicBezTo>
                    <a:pt x="692" y="11290"/>
                    <a:pt x="713" y="11340"/>
                    <a:pt x="736" y="11399"/>
                  </a:cubicBezTo>
                  <a:cubicBezTo>
                    <a:pt x="716" y="11418"/>
                    <a:pt x="695" y="11436"/>
                    <a:pt x="660" y="11467"/>
                  </a:cubicBezTo>
                  <a:cubicBezTo>
                    <a:pt x="689" y="11514"/>
                    <a:pt x="721" y="11565"/>
                    <a:pt x="764" y="11633"/>
                  </a:cubicBezTo>
                  <a:cubicBezTo>
                    <a:pt x="698" y="11642"/>
                    <a:pt x="661" y="11648"/>
                    <a:pt x="607" y="11654"/>
                  </a:cubicBezTo>
                  <a:cubicBezTo>
                    <a:pt x="593" y="11702"/>
                    <a:pt x="585" y="11761"/>
                    <a:pt x="560" y="11811"/>
                  </a:cubicBezTo>
                  <a:cubicBezTo>
                    <a:pt x="532" y="11870"/>
                    <a:pt x="489" y="11921"/>
                    <a:pt x="474" y="11948"/>
                  </a:cubicBezTo>
                  <a:cubicBezTo>
                    <a:pt x="474" y="12058"/>
                    <a:pt x="498" y="12157"/>
                    <a:pt x="468" y="12207"/>
                  </a:cubicBezTo>
                  <a:cubicBezTo>
                    <a:pt x="377" y="12360"/>
                    <a:pt x="443" y="12526"/>
                    <a:pt x="388" y="12672"/>
                  </a:cubicBezTo>
                  <a:cubicBezTo>
                    <a:pt x="452" y="12701"/>
                    <a:pt x="501" y="12725"/>
                    <a:pt x="557" y="12750"/>
                  </a:cubicBezTo>
                  <a:cubicBezTo>
                    <a:pt x="538" y="12766"/>
                    <a:pt x="529" y="12779"/>
                    <a:pt x="521" y="12779"/>
                  </a:cubicBezTo>
                  <a:cubicBezTo>
                    <a:pt x="476" y="12778"/>
                    <a:pt x="430" y="12775"/>
                    <a:pt x="382" y="12773"/>
                  </a:cubicBezTo>
                  <a:cubicBezTo>
                    <a:pt x="327" y="12932"/>
                    <a:pt x="307" y="13100"/>
                    <a:pt x="277" y="13269"/>
                  </a:cubicBezTo>
                  <a:cubicBezTo>
                    <a:pt x="264" y="13354"/>
                    <a:pt x="248" y="13440"/>
                    <a:pt x="224" y="13525"/>
                  </a:cubicBezTo>
                  <a:cubicBezTo>
                    <a:pt x="209" y="13612"/>
                    <a:pt x="189" y="13699"/>
                    <a:pt x="155" y="13785"/>
                  </a:cubicBezTo>
                  <a:cubicBezTo>
                    <a:pt x="189" y="13809"/>
                    <a:pt x="229" y="13837"/>
                    <a:pt x="286" y="13877"/>
                  </a:cubicBezTo>
                  <a:cubicBezTo>
                    <a:pt x="208" y="13900"/>
                    <a:pt x="174" y="13911"/>
                    <a:pt x="137" y="13922"/>
                  </a:cubicBezTo>
                  <a:cubicBezTo>
                    <a:pt x="133" y="13975"/>
                    <a:pt x="123" y="14024"/>
                    <a:pt x="127" y="14069"/>
                  </a:cubicBezTo>
                  <a:cubicBezTo>
                    <a:pt x="132" y="14102"/>
                    <a:pt x="158" y="14127"/>
                    <a:pt x="162" y="14136"/>
                  </a:cubicBezTo>
                  <a:cubicBezTo>
                    <a:pt x="140" y="14211"/>
                    <a:pt x="108" y="14272"/>
                    <a:pt x="105" y="14336"/>
                  </a:cubicBezTo>
                  <a:cubicBezTo>
                    <a:pt x="93" y="14590"/>
                    <a:pt x="27" y="14851"/>
                    <a:pt x="79" y="15108"/>
                  </a:cubicBezTo>
                  <a:cubicBezTo>
                    <a:pt x="62" y="15143"/>
                    <a:pt x="46" y="15192"/>
                    <a:pt x="26" y="15254"/>
                  </a:cubicBezTo>
                  <a:cubicBezTo>
                    <a:pt x="99" y="15271"/>
                    <a:pt x="152" y="15283"/>
                    <a:pt x="209" y="15296"/>
                  </a:cubicBezTo>
                  <a:cubicBezTo>
                    <a:pt x="208" y="15341"/>
                    <a:pt x="207" y="15373"/>
                    <a:pt x="207" y="15410"/>
                  </a:cubicBezTo>
                  <a:cubicBezTo>
                    <a:pt x="149" y="15419"/>
                    <a:pt x="96" y="15427"/>
                    <a:pt x="46" y="15435"/>
                  </a:cubicBezTo>
                  <a:cubicBezTo>
                    <a:pt x="84" y="15530"/>
                    <a:pt x="118" y="15613"/>
                    <a:pt x="154" y="15700"/>
                  </a:cubicBezTo>
                  <a:cubicBezTo>
                    <a:pt x="111" y="15711"/>
                    <a:pt x="86" y="15719"/>
                    <a:pt x="59" y="15725"/>
                  </a:cubicBezTo>
                  <a:cubicBezTo>
                    <a:pt x="1" y="15951"/>
                    <a:pt x="136" y="16179"/>
                    <a:pt x="73" y="16404"/>
                  </a:cubicBezTo>
                  <a:cubicBezTo>
                    <a:pt x="109" y="16493"/>
                    <a:pt x="149" y="16591"/>
                    <a:pt x="184" y="16676"/>
                  </a:cubicBezTo>
                  <a:cubicBezTo>
                    <a:pt x="158" y="16722"/>
                    <a:pt x="142" y="16747"/>
                    <a:pt x="132" y="16765"/>
                  </a:cubicBezTo>
                  <a:cubicBezTo>
                    <a:pt x="171" y="16800"/>
                    <a:pt x="218" y="16832"/>
                    <a:pt x="270" y="16872"/>
                  </a:cubicBezTo>
                  <a:cubicBezTo>
                    <a:pt x="198" y="16943"/>
                    <a:pt x="145" y="16996"/>
                    <a:pt x="104" y="17037"/>
                  </a:cubicBezTo>
                  <a:cubicBezTo>
                    <a:pt x="215" y="17212"/>
                    <a:pt x="165" y="17421"/>
                    <a:pt x="229" y="17580"/>
                  </a:cubicBezTo>
                  <a:cubicBezTo>
                    <a:pt x="274" y="17594"/>
                    <a:pt x="308" y="17606"/>
                    <a:pt x="354" y="17621"/>
                  </a:cubicBezTo>
                  <a:cubicBezTo>
                    <a:pt x="318" y="17752"/>
                    <a:pt x="287" y="17865"/>
                    <a:pt x="271" y="17921"/>
                  </a:cubicBezTo>
                  <a:cubicBezTo>
                    <a:pt x="352" y="18202"/>
                    <a:pt x="414" y="18429"/>
                    <a:pt x="524" y="18679"/>
                  </a:cubicBezTo>
                  <a:cubicBezTo>
                    <a:pt x="543" y="18691"/>
                    <a:pt x="588" y="18717"/>
                    <a:pt x="632" y="18742"/>
                  </a:cubicBezTo>
                  <a:cubicBezTo>
                    <a:pt x="599" y="18804"/>
                    <a:pt x="576" y="18851"/>
                    <a:pt x="552" y="18899"/>
                  </a:cubicBezTo>
                  <a:cubicBezTo>
                    <a:pt x="648" y="19010"/>
                    <a:pt x="686" y="19126"/>
                    <a:pt x="629" y="19263"/>
                  </a:cubicBezTo>
                  <a:cubicBezTo>
                    <a:pt x="657" y="19292"/>
                    <a:pt x="685" y="19322"/>
                    <a:pt x="713" y="19351"/>
                  </a:cubicBezTo>
                  <a:cubicBezTo>
                    <a:pt x="699" y="19417"/>
                    <a:pt x="689" y="19469"/>
                    <a:pt x="682" y="19501"/>
                  </a:cubicBezTo>
                  <a:cubicBezTo>
                    <a:pt x="721" y="19578"/>
                    <a:pt x="763" y="19632"/>
                    <a:pt x="779" y="19694"/>
                  </a:cubicBezTo>
                  <a:cubicBezTo>
                    <a:pt x="830" y="19932"/>
                    <a:pt x="911" y="20162"/>
                    <a:pt x="985" y="20394"/>
                  </a:cubicBezTo>
                  <a:cubicBezTo>
                    <a:pt x="1061" y="20625"/>
                    <a:pt x="1148" y="20853"/>
                    <a:pt x="1269" y="21067"/>
                  </a:cubicBezTo>
                  <a:cubicBezTo>
                    <a:pt x="1325" y="21164"/>
                    <a:pt x="1331" y="21278"/>
                    <a:pt x="1417" y="21377"/>
                  </a:cubicBezTo>
                  <a:cubicBezTo>
                    <a:pt x="1485" y="21442"/>
                    <a:pt x="1482" y="21602"/>
                    <a:pt x="1525" y="21718"/>
                  </a:cubicBezTo>
                  <a:cubicBezTo>
                    <a:pt x="1547" y="21779"/>
                    <a:pt x="1591" y="21842"/>
                    <a:pt x="1638" y="21883"/>
                  </a:cubicBezTo>
                  <a:cubicBezTo>
                    <a:pt x="1763" y="21988"/>
                    <a:pt x="1697" y="22182"/>
                    <a:pt x="1831" y="22279"/>
                  </a:cubicBezTo>
                  <a:cubicBezTo>
                    <a:pt x="1837" y="22283"/>
                    <a:pt x="1829" y="22320"/>
                    <a:pt x="1829" y="22341"/>
                  </a:cubicBezTo>
                  <a:cubicBezTo>
                    <a:pt x="1829" y="22360"/>
                    <a:pt x="1831" y="22376"/>
                    <a:pt x="1832" y="22394"/>
                  </a:cubicBezTo>
                  <a:cubicBezTo>
                    <a:pt x="1956" y="22463"/>
                    <a:pt x="2090" y="22503"/>
                    <a:pt x="2168" y="22669"/>
                  </a:cubicBezTo>
                  <a:cubicBezTo>
                    <a:pt x="2099" y="22670"/>
                    <a:pt x="2031" y="22672"/>
                    <a:pt x="1935" y="22673"/>
                  </a:cubicBezTo>
                  <a:cubicBezTo>
                    <a:pt x="2007" y="22738"/>
                    <a:pt x="2041" y="22773"/>
                    <a:pt x="2079" y="22803"/>
                  </a:cubicBezTo>
                  <a:cubicBezTo>
                    <a:pt x="2074" y="22848"/>
                    <a:pt x="2069" y="22879"/>
                    <a:pt x="2066" y="22912"/>
                  </a:cubicBezTo>
                  <a:cubicBezTo>
                    <a:pt x="2124" y="22938"/>
                    <a:pt x="2184" y="22966"/>
                    <a:pt x="2260" y="23001"/>
                  </a:cubicBezTo>
                  <a:cubicBezTo>
                    <a:pt x="2293" y="23060"/>
                    <a:pt x="2332" y="23129"/>
                    <a:pt x="2388" y="23231"/>
                  </a:cubicBezTo>
                  <a:cubicBezTo>
                    <a:pt x="2424" y="23232"/>
                    <a:pt x="2472" y="23234"/>
                    <a:pt x="2562" y="23237"/>
                  </a:cubicBezTo>
                  <a:cubicBezTo>
                    <a:pt x="2475" y="23306"/>
                    <a:pt x="2434" y="23340"/>
                    <a:pt x="2357" y="23401"/>
                  </a:cubicBezTo>
                  <a:cubicBezTo>
                    <a:pt x="2496" y="23428"/>
                    <a:pt x="2591" y="23447"/>
                    <a:pt x="2686" y="23465"/>
                  </a:cubicBezTo>
                  <a:cubicBezTo>
                    <a:pt x="2700" y="23468"/>
                    <a:pt x="2715" y="23494"/>
                    <a:pt x="2740" y="23521"/>
                  </a:cubicBezTo>
                  <a:cubicBezTo>
                    <a:pt x="2733" y="23587"/>
                    <a:pt x="2724" y="23659"/>
                    <a:pt x="2716" y="23725"/>
                  </a:cubicBezTo>
                  <a:cubicBezTo>
                    <a:pt x="2856" y="23910"/>
                    <a:pt x="3114" y="23988"/>
                    <a:pt x="3103" y="24303"/>
                  </a:cubicBezTo>
                  <a:cubicBezTo>
                    <a:pt x="3043" y="24256"/>
                    <a:pt x="2989" y="24236"/>
                    <a:pt x="2941" y="24236"/>
                  </a:cubicBezTo>
                  <a:cubicBezTo>
                    <a:pt x="2886" y="24236"/>
                    <a:pt x="2838" y="24261"/>
                    <a:pt x="2794" y="24300"/>
                  </a:cubicBezTo>
                  <a:cubicBezTo>
                    <a:pt x="2936" y="24381"/>
                    <a:pt x="3077" y="24461"/>
                    <a:pt x="3221" y="24543"/>
                  </a:cubicBezTo>
                  <a:cubicBezTo>
                    <a:pt x="3240" y="24537"/>
                    <a:pt x="3267" y="24528"/>
                    <a:pt x="3303" y="24517"/>
                  </a:cubicBezTo>
                  <a:lnTo>
                    <a:pt x="3303" y="24517"/>
                  </a:lnTo>
                  <a:cubicBezTo>
                    <a:pt x="3317" y="24676"/>
                    <a:pt x="3190" y="24811"/>
                    <a:pt x="3354" y="24987"/>
                  </a:cubicBezTo>
                  <a:cubicBezTo>
                    <a:pt x="3368" y="24940"/>
                    <a:pt x="3379" y="24909"/>
                    <a:pt x="3399" y="24845"/>
                  </a:cubicBezTo>
                  <a:cubicBezTo>
                    <a:pt x="3476" y="24998"/>
                    <a:pt x="3458" y="25171"/>
                    <a:pt x="3623" y="25199"/>
                  </a:cubicBezTo>
                  <a:cubicBezTo>
                    <a:pt x="3627" y="25242"/>
                    <a:pt x="3629" y="25265"/>
                    <a:pt x="3632" y="25298"/>
                  </a:cubicBezTo>
                  <a:cubicBezTo>
                    <a:pt x="3685" y="25285"/>
                    <a:pt x="3720" y="25277"/>
                    <a:pt x="3764" y="25265"/>
                  </a:cubicBezTo>
                  <a:lnTo>
                    <a:pt x="3764" y="25265"/>
                  </a:lnTo>
                  <a:cubicBezTo>
                    <a:pt x="3742" y="25323"/>
                    <a:pt x="3724" y="25364"/>
                    <a:pt x="3702" y="25418"/>
                  </a:cubicBezTo>
                  <a:cubicBezTo>
                    <a:pt x="3895" y="25505"/>
                    <a:pt x="4027" y="25635"/>
                    <a:pt x="4049" y="25770"/>
                  </a:cubicBezTo>
                  <a:cubicBezTo>
                    <a:pt x="4152" y="25879"/>
                    <a:pt x="4245" y="25938"/>
                    <a:pt x="4263" y="26003"/>
                  </a:cubicBezTo>
                  <a:cubicBezTo>
                    <a:pt x="4300" y="26128"/>
                    <a:pt x="4358" y="26207"/>
                    <a:pt x="4475" y="26250"/>
                  </a:cubicBezTo>
                  <a:cubicBezTo>
                    <a:pt x="4595" y="26292"/>
                    <a:pt x="4595" y="26403"/>
                    <a:pt x="4636" y="26501"/>
                  </a:cubicBezTo>
                  <a:cubicBezTo>
                    <a:pt x="4663" y="26510"/>
                    <a:pt x="4695" y="26512"/>
                    <a:pt x="4722" y="26529"/>
                  </a:cubicBezTo>
                  <a:cubicBezTo>
                    <a:pt x="4879" y="26619"/>
                    <a:pt x="4960" y="26816"/>
                    <a:pt x="5151" y="26866"/>
                  </a:cubicBezTo>
                  <a:cubicBezTo>
                    <a:pt x="5154" y="26868"/>
                    <a:pt x="5154" y="26906"/>
                    <a:pt x="5159" y="26928"/>
                  </a:cubicBezTo>
                  <a:cubicBezTo>
                    <a:pt x="5179" y="27010"/>
                    <a:pt x="5344" y="26963"/>
                    <a:pt x="5316" y="27091"/>
                  </a:cubicBezTo>
                  <a:cubicBezTo>
                    <a:pt x="5400" y="27146"/>
                    <a:pt x="5484" y="27202"/>
                    <a:pt x="5565" y="27256"/>
                  </a:cubicBezTo>
                  <a:cubicBezTo>
                    <a:pt x="5572" y="27287"/>
                    <a:pt x="5578" y="27316"/>
                    <a:pt x="5582" y="27337"/>
                  </a:cubicBezTo>
                  <a:cubicBezTo>
                    <a:pt x="5630" y="27352"/>
                    <a:pt x="5671" y="27365"/>
                    <a:pt x="5705" y="27375"/>
                  </a:cubicBezTo>
                  <a:cubicBezTo>
                    <a:pt x="5724" y="27431"/>
                    <a:pt x="5738" y="27472"/>
                    <a:pt x="5759" y="27536"/>
                  </a:cubicBezTo>
                  <a:cubicBezTo>
                    <a:pt x="5918" y="27543"/>
                    <a:pt x="6015" y="27653"/>
                    <a:pt x="6096" y="27778"/>
                  </a:cubicBezTo>
                  <a:cubicBezTo>
                    <a:pt x="6146" y="27750"/>
                    <a:pt x="6199" y="27724"/>
                    <a:pt x="6280" y="27681"/>
                  </a:cubicBezTo>
                  <a:cubicBezTo>
                    <a:pt x="6286" y="27808"/>
                    <a:pt x="6290" y="27890"/>
                    <a:pt x="6295" y="27986"/>
                  </a:cubicBezTo>
                  <a:cubicBezTo>
                    <a:pt x="6512" y="28024"/>
                    <a:pt x="6651" y="28145"/>
                    <a:pt x="6731" y="28321"/>
                  </a:cubicBezTo>
                  <a:cubicBezTo>
                    <a:pt x="6798" y="28336"/>
                    <a:pt x="6849" y="28346"/>
                    <a:pt x="6895" y="28357"/>
                  </a:cubicBezTo>
                  <a:cubicBezTo>
                    <a:pt x="6914" y="28414"/>
                    <a:pt x="6927" y="28454"/>
                    <a:pt x="6943" y="28499"/>
                  </a:cubicBezTo>
                  <a:cubicBezTo>
                    <a:pt x="7077" y="28530"/>
                    <a:pt x="7204" y="28546"/>
                    <a:pt x="7320" y="28560"/>
                  </a:cubicBezTo>
                  <a:cubicBezTo>
                    <a:pt x="7324" y="28624"/>
                    <a:pt x="7329" y="28691"/>
                    <a:pt x="7332" y="28763"/>
                  </a:cubicBezTo>
                  <a:cubicBezTo>
                    <a:pt x="7422" y="28797"/>
                    <a:pt x="7487" y="28884"/>
                    <a:pt x="7579" y="28884"/>
                  </a:cubicBezTo>
                  <a:cubicBezTo>
                    <a:pt x="7594" y="28884"/>
                    <a:pt x="7609" y="28882"/>
                    <a:pt x="7624" y="28877"/>
                  </a:cubicBezTo>
                  <a:cubicBezTo>
                    <a:pt x="7651" y="29019"/>
                    <a:pt x="7808" y="29044"/>
                    <a:pt x="7891" y="29120"/>
                  </a:cubicBezTo>
                  <a:cubicBezTo>
                    <a:pt x="7976" y="29119"/>
                    <a:pt x="8050" y="29117"/>
                    <a:pt x="8132" y="29116"/>
                  </a:cubicBezTo>
                  <a:cubicBezTo>
                    <a:pt x="8181" y="29225"/>
                    <a:pt x="8219" y="29314"/>
                    <a:pt x="8254" y="29392"/>
                  </a:cubicBezTo>
                  <a:cubicBezTo>
                    <a:pt x="8277" y="29374"/>
                    <a:pt x="8307" y="29368"/>
                    <a:pt x="8340" y="29368"/>
                  </a:cubicBezTo>
                  <a:cubicBezTo>
                    <a:pt x="8393" y="29368"/>
                    <a:pt x="8456" y="29383"/>
                    <a:pt x="8515" y="29383"/>
                  </a:cubicBezTo>
                  <a:cubicBezTo>
                    <a:pt x="8549" y="29383"/>
                    <a:pt x="8582" y="29378"/>
                    <a:pt x="8612" y="29361"/>
                  </a:cubicBezTo>
                  <a:cubicBezTo>
                    <a:pt x="8707" y="29411"/>
                    <a:pt x="8793" y="29456"/>
                    <a:pt x="8882" y="29504"/>
                  </a:cubicBezTo>
                  <a:cubicBezTo>
                    <a:pt x="8929" y="29486"/>
                    <a:pt x="8977" y="29467"/>
                    <a:pt x="9019" y="29451"/>
                  </a:cubicBezTo>
                  <a:lnTo>
                    <a:pt x="9019" y="29451"/>
                  </a:lnTo>
                  <a:cubicBezTo>
                    <a:pt x="9169" y="29572"/>
                    <a:pt x="8968" y="29542"/>
                    <a:pt x="8999" y="29592"/>
                  </a:cubicBezTo>
                  <a:lnTo>
                    <a:pt x="8996" y="29704"/>
                  </a:lnTo>
                  <a:lnTo>
                    <a:pt x="9056" y="29767"/>
                  </a:lnTo>
                  <a:cubicBezTo>
                    <a:pt x="9106" y="29728"/>
                    <a:pt x="9155" y="29688"/>
                    <a:pt x="9193" y="29659"/>
                  </a:cubicBezTo>
                  <a:cubicBezTo>
                    <a:pt x="9281" y="29742"/>
                    <a:pt x="9346" y="29804"/>
                    <a:pt x="9446" y="29898"/>
                  </a:cubicBezTo>
                  <a:cubicBezTo>
                    <a:pt x="9455" y="29815"/>
                    <a:pt x="9491" y="29794"/>
                    <a:pt x="9534" y="29794"/>
                  </a:cubicBezTo>
                  <a:cubicBezTo>
                    <a:pt x="9578" y="29794"/>
                    <a:pt x="9631" y="29816"/>
                    <a:pt x="9673" y="29816"/>
                  </a:cubicBezTo>
                  <a:cubicBezTo>
                    <a:pt x="9681" y="29816"/>
                    <a:pt x="9689" y="29815"/>
                    <a:pt x="9696" y="29813"/>
                  </a:cubicBezTo>
                  <a:cubicBezTo>
                    <a:pt x="9722" y="29848"/>
                    <a:pt x="9747" y="29884"/>
                    <a:pt x="9778" y="29925"/>
                  </a:cubicBezTo>
                  <a:cubicBezTo>
                    <a:pt x="9873" y="29907"/>
                    <a:pt x="9956" y="29885"/>
                    <a:pt x="10043" y="29863"/>
                  </a:cubicBezTo>
                  <a:cubicBezTo>
                    <a:pt x="10044" y="29863"/>
                    <a:pt x="10046" y="29863"/>
                    <a:pt x="10047" y="29863"/>
                  </a:cubicBezTo>
                  <a:cubicBezTo>
                    <a:pt x="10059" y="29863"/>
                    <a:pt x="10076" y="29873"/>
                    <a:pt x="10090" y="29878"/>
                  </a:cubicBezTo>
                  <a:cubicBezTo>
                    <a:pt x="10077" y="29932"/>
                    <a:pt x="10064" y="29982"/>
                    <a:pt x="10046" y="30050"/>
                  </a:cubicBezTo>
                  <a:cubicBezTo>
                    <a:pt x="10162" y="30053"/>
                    <a:pt x="10249" y="30054"/>
                    <a:pt x="10287" y="30056"/>
                  </a:cubicBezTo>
                  <a:cubicBezTo>
                    <a:pt x="10380" y="30013"/>
                    <a:pt x="10437" y="29988"/>
                    <a:pt x="10513" y="29954"/>
                  </a:cubicBezTo>
                  <a:cubicBezTo>
                    <a:pt x="10533" y="30046"/>
                    <a:pt x="10548" y="30110"/>
                    <a:pt x="10563" y="30174"/>
                  </a:cubicBezTo>
                  <a:cubicBezTo>
                    <a:pt x="10593" y="30166"/>
                    <a:pt x="10623" y="30159"/>
                    <a:pt x="10663" y="30150"/>
                  </a:cubicBezTo>
                  <a:cubicBezTo>
                    <a:pt x="10688" y="30224"/>
                    <a:pt x="10710" y="30291"/>
                    <a:pt x="10732" y="30359"/>
                  </a:cubicBezTo>
                  <a:cubicBezTo>
                    <a:pt x="10789" y="30343"/>
                    <a:pt x="10842" y="30328"/>
                    <a:pt x="10897" y="30312"/>
                  </a:cubicBezTo>
                  <a:cubicBezTo>
                    <a:pt x="10930" y="30365"/>
                    <a:pt x="10963" y="30418"/>
                    <a:pt x="10988" y="30457"/>
                  </a:cubicBezTo>
                  <a:cubicBezTo>
                    <a:pt x="11047" y="30438"/>
                    <a:pt x="11102" y="30419"/>
                    <a:pt x="11195" y="30390"/>
                  </a:cubicBezTo>
                  <a:lnTo>
                    <a:pt x="11195" y="30390"/>
                  </a:lnTo>
                  <a:cubicBezTo>
                    <a:pt x="11179" y="30485"/>
                    <a:pt x="11169" y="30538"/>
                    <a:pt x="11157" y="30603"/>
                  </a:cubicBezTo>
                  <a:cubicBezTo>
                    <a:pt x="11207" y="30615"/>
                    <a:pt x="11247" y="30624"/>
                    <a:pt x="11294" y="30634"/>
                  </a:cubicBezTo>
                  <a:cubicBezTo>
                    <a:pt x="11273" y="30591"/>
                    <a:pt x="11258" y="30565"/>
                    <a:pt x="11238" y="30522"/>
                  </a:cubicBezTo>
                  <a:lnTo>
                    <a:pt x="11238" y="30522"/>
                  </a:lnTo>
                  <a:cubicBezTo>
                    <a:pt x="11316" y="30546"/>
                    <a:pt x="11382" y="30558"/>
                    <a:pt x="11445" y="30568"/>
                  </a:cubicBezTo>
                  <a:cubicBezTo>
                    <a:pt x="11475" y="30535"/>
                    <a:pt x="11500" y="30507"/>
                    <a:pt x="11523" y="30482"/>
                  </a:cubicBezTo>
                  <a:cubicBezTo>
                    <a:pt x="11589" y="30502"/>
                    <a:pt x="11648" y="30519"/>
                    <a:pt x="11706" y="30535"/>
                  </a:cubicBezTo>
                  <a:cubicBezTo>
                    <a:pt x="11751" y="30510"/>
                    <a:pt x="11797" y="30484"/>
                    <a:pt x="11847" y="30455"/>
                  </a:cubicBezTo>
                  <a:cubicBezTo>
                    <a:pt x="11879" y="30507"/>
                    <a:pt x="11900" y="30540"/>
                    <a:pt x="11919" y="30569"/>
                  </a:cubicBezTo>
                  <a:cubicBezTo>
                    <a:pt x="11888" y="30585"/>
                    <a:pt x="11863" y="30597"/>
                    <a:pt x="11837" y="30612"/>
                  </a:cubicBezTo>
                  <a:cubicBezTo>
                    <a:pt x="11879" y="30640"/>
                    <a:pt x="11913" y="30663"/>
                    <a:pt x="11948" y="30688"/>
                  </a:cubicBezTo>
                  <a:cubicBezTo>
                    <a:pt x="11978" y="30747"/>
                    <a:pt x="11843" y="30833"/>
                    <a:pt x="11994" y="30864"/>
                  </a:cubicBezTo>
                  <a:cubicBezTo>
                    <a:pt x="11995" y="30864"/>
                    <a:pt x="11996" y="30864"/>
                    <a:pt x="11998" y="30864"/>
                  </a:cubicBezTo>
                  <a:cubicBezTo>
                    <a:pt x="12115" y="30864"/>
                    <a:pt x="12043" y="30730"/>
                    <a:pt x="12143" y="30730"/>
                  </a:cubicBezTo>
                  <a:cubicBezTo>
                    <a:pt x="12152" y="30730"/>
                    <a:pt x="12164" y="30731"/>
                    <a:pt x="12176" y="30734"/>
                  </a:cubicBezTo>
                  <a:cubicBezTo>
                    <a:pt x="12196" y="30657"/>
                    <a:pt x="12239" y="30612"/>
                    <a:pt x="12329" y="30612"/>
                  </a:cubicBezTo>
                  <a:cubicBezTo>
                    <a:pt x="12360" y="30612"/>
                    <a:pt x="12396" y="30617"/>
                    <a:pt x="12438" y="30628"/>
                  </a:cubicBezTo>
                  <a:cubicBezTo>
                    <a:pt x="12362" y="30678"/>
                    <a:pt x="12304" y="30716"/>
                    <a:pt x="12246" y="30755"/>
                  </a:cubicBezTo>
                  <a:lnTo>
                    <a:pt x="12562" y="31025"/>
                  </a:lnTo>
                  <a:cubicBezTo>
                    <a:pt x="12615" y="31018"/>
                    <a:pt x="12666" y="31009"/>
                    <a:pt x="12722" y="31000"/>
                  </a:cubicBezTo>
                  <a:cubicBezTo>
                    <a:pt x="12772" y="31059"/>
                    <a:pt x="12816" y="31118"/>
                    <a:pt x="12883" y="31186"/>
                  </a:cubicBezTo>
                  <a:cubicBezTo>
                    <a:pt x="12950" y="31102"/>
                    <a:pt x="13002" y="31037"/>
                    <a:pt x="13055" y="30972"/>
                  </a:cubicBezTo>
                  <a:cubicBezTo>
                    <a:pt x="13097" y="31062"/>
                    <a:pt x="13205" y="31055"/>
                    <a:pt x="13295" y="31074"/>
                  </a:cubicBezTo>
                  <a:cubicBezTo>
                    <a:pt x="13346" y="31003"/>
                    <a:pt x="13398" y="30931"/>
                    <a:pt x="13470" y="30831"/>
                  </a:cubicBezTo>
                  <a:cubicBezTo>
                    <a:pt x="13539" y="30909"/>
                    <a:pt x="13573" y="30962"/>
                    <a:pt x="13624" y="30997"/>
                  </a:cubicBezTo>
                  <a:cubicBezTo>
                    <a:pt x="13676" y="31031"/>
                    <a:pt x="13746" y="31047"/>
                    <a:pt x="13808" y="31071"/>
                  </a:cubicBezTo>
                  <a:cubicBezTo>
                    <a:pt x="13807" y="31121"/>
                    <a:pt x="13804" y="31158"/>
                    <a:pt x="13804" y="31162"/>
                  </a:cubicBezTo>
                  <a:cubicBezTo>
                    <a:pt x="13888" y="31277"/>
                    <a:pt x="13943" y="31353"/>
                    <a:pt x="13995" y="31426"/>
                  </a:cubicBezTo>
                  <a:cubicBezTo>
                    <a:pt x="14130" y="31465"/>
                    <a:pt x="14261" y="31502"/>
                    <a:pt x="14397" y="31542"/>
                  </a:cubicBezTo>
                  <a:cubicBezTo>
                    <a:pt x="14410" y="31505"/>
                    <a:pt x="14429" y="31455"/>
                    <a:pt x="14455" y="31383"/>
                  </a:cubicBezTo>
                  <a:cubicBezTo>
                    <a:pt x="14591" y="31465"/>
                    <a:pt x="14704" y="31536"/>
                    <a:pt x="14817" y="31606"/>
                  </a:cubicBezTo>
                  <a:cubicBezTo>
                    <a:pt x="14850" y="31586"/>
                    <a:pt x="14886" y="31573"/>
                    <a:pt x="14906" y="31551"/>
                  </a:cubicBezTo>
                  <a:cubicBezTo>
                    <a:pt x="14954" y="31490"/>
                    <a:pt x="14991" y="31426"/>
                    <a:pt x="15037" y="31365"/>
                  </a:cubicBezTo>
                  <a:cubicBezTo>
                    <a:pt x="15042" y="31358"/>
                    <a:pt x="15069" y="31359"/>
                    <a:pt x="15087" y="31356"/>
                  </a:cubicBezTo>
                  <a:cubicBezTo>
                    <a:pt x="15098" y="31395"/>
                    <a:pt x="15109" y="31428"/>
                    <a:pt x="15120" y="31465"/>
                  </a:cubicBezTo>
                  <a:cubicBezTo>
                    <a:pt x="15127" y="31466"/>
                    <a:pt x="15133" y="31466"/>
                    <a:pt x="15139" y="31466"/>
                  </a:cubicBezTo>
                  <a:cubicBezTo>
                    <a:pt x="15248" y="31466"/>
                    <a:pt x="15295" y="31417"/>
                    <a:pt x="15332" y="31346"/>
                  </a:cubicBezTo>
                  <a:cubicBezTo>
                    <a:pt x="15343" y="31325"/>
                    <a:pt x="15418" y="31327"/>
                    <a:pt x="15459" y="31318"/>
                  </a:cubicBezTo>
                  <a:lnTo>
                    <a:pt x="15459" y="31318"/>
                  </a:lnTo>
                  <a:cubicBezTo>
                    <a:pt x="15429" y="31387"/>
                    <a:pt x="15409" y="31436"/>
                    <a:pt x="15387" y="31484"/>
                  </a:cubicBezTo>
                  <a:cubicBezTo>
                    <a:pt x="15451" y="31502"/>
                    <a:pt x="15513" y="31521"/>
                    <a:pt x="15541" y="31529"/>
                  </a:cubicBezTo>
                  <a:cubicBezTo>
                    <a:pt x="15611" y="31528"/>
                    <a:pt x="15673" y="31519"/>
                    <a:pt x="15726" y="31519"/>
                  </a:cubicBezTo>
                  <a:cubicBezTo>
                    <a:pt x="15752" y="31519"/>
                    <a:pt x="15776" y="31521"/>
                    <a:pt x="15799" y="31527"/>
                  </a:cubicBezTo>
                  <a:cubicBezTo>
                    <a:pt x="15883" y="31552"/>
                    <a:pt x="15952" y="31609"/>
                    <a:pt x="16030" y="31649"/>
                  </a:cubicBezTo>
                  <a:cubicBezTo>
                    <a:pt x="16034" y="31651"/>
                    <a:pt x="16040" y="31652"/>
                    <a:pt x="16046" y="31652"/>
                  </a:cubicBezTo>
                  <a:cubicBezTo>
                    <a:pt x="16062" y="31652"/>
                    <a:pt x="16081" y="31647"/>
                    <a:pt x="16097" y="31645"/>
                  </a:cubicBezTo>
                  <a:cubicBezTo>
                    <a:pt x="16115" y="31612"/>
                    <a:pt x="16131" y="31580"/>
                    <a:pt x="16149" y="31548"/>
                  </a:cubicBezTo>
                  <a:cubicBezTo>
                    <a:pt x="16189" y="31566"/>
                    <a:pt x="16226" y="31597"/>
                    <a:pt x="16259" y="31597"/>
                  </a:cubicBezTo>
                  <a:cubicBezTo>
                    <a:pt x="16261" y="31597"/>
                    <a:pt x="16263" y="31596"/>
                    <a:pt x="16265" y="31596"/>
                  </a:cubicBezTo>
                  <a:cubicBezTo>
                    <a:pt x="16458" y="31567"/>
                    <a:pt x="16648" y="31530"/>
                    <a:pt x="16831" y="31495"/>
                  </a:cubicBezTo>
                  <a:cubicBezTo>
                    <a:pt x="16902" y="31509"/>
                    <a:pt x="16977" y="31524"/>
                    <a:pt x="17111" y="31551"/>
                  </a:cubicBezTo>
                  <a:cubicBezTo>
                    <a:pt x="17133" y="31506"/>
                    <a:pt x="17161" y="31455"/>
                    <a:pt x="17186" y="31408"/>
                  </a:cubicBezTo>
                  <a:cubicBezTo>
                    <a:pt x="17239" y="31439"/>
                    <a:pt x="17265" y="31453"/>
                    <a:pt x="17295" y="31471"/>
                  </a:cubicBezTo>
                  <a:cubicBezTo>
                    <a:pt x="17360" y="31443"/>
                    <a:pt x="17420" y="31420"/>
                    <a:pt x="17473" y="31398"/>
                  </a:cubicBezTo>
                  <a:cubicBezTo>
                    <a:pt x="17524" y="31426"/>
                    <a:pt x="17561" y="31446"/>
                    <a:pt x="17619" y="31477"/>
                  </a:cubicBezTo>
                  <a:cubicBezTo>
                    <a:pt x="17655" y="31448"/>
                    <a:pt x="17683" y="31420"/>
                    <a:pt x="17719" y="31398"/>
                  </a:cubicBezTo>
                  <a:cubicBezTo>
                    <a:pt x="17761" y="31373"/>
                    <a:pt x="17808" y="31350"/>
                    <a:pt x="17863" y="31317"/>
                  </a:cubicBezTo>
                  <a:cubicBezTo>
                    <a:pt x="17889" y="31365"/>
                    <a:pt x="17905" y="31396"/>
                    <a:pt x="17923" y="31427"/>
                  </a:cubicBezTo>
                  <a:cubicBezTo>
                    <a:pt x="18063" y="31411"/>
                    <a:pt x="18203" y="31395"/>
                    <a:pt x="18334" y="31378"/>
                  </a:cubicBezTo>
                  <a:cubicBezTo>
                    <a:pt x="18341" y="31337"/>
                    <a:pt x="18345" y="31311"/>
                    <a:pt x="18350" y="31289"/>
                  </a:cubicBezTo>
                  <a:cubicBezTo>
                    <a:pt x="18507" y="31309"/>
                    <a:pt x="18659" y="31330"/>
                    <a:pt x="18803" y="31349"/>
                  </a:cubicBezTo>
                  <a:cubicBezTo>
                    <a:pt x="18890" y="31283"/>
                    <a:pt x="18926" y="31185"/>
                    <a:pt x="19048" y="31185"/>
                  </a:cubicBezTo>
                  <a:cubicBezTo>
                    <a:pt x="19053" y="31185"/>
                    <a:pt x="19058" y="31185"/>
                    <a:pt x="19063" y="31186"/>
                  </a:cubicBezTo>
                  <a:cubicBezTo>
                    <a:pt x="19075" y="31165"/>
                    <a:pt x="19090" y="31147"/>
                    <a:pt x="19105" y="31130"/>
                  </a:cubicBezTo>
                  <a:lnTo>
                    <a:pt x="19130" y="31146"/>
                  </a:lnTo>
                  <a:lnTo>
                    <a:pt x="19075" y="31193"/>
                  </a:lnTo>
                  <a:cubicBezTo>
                    <a:pt x="19071" y="31190"/>
                    <a:pt x="19063" y="31186"/>
                    <a:pt x="19063" y="31186"/>
                  </a:cubicBezTo>
                  <a:lnTo>
                    <a:pt x="19063" y="31186"/>
                  </a:lnTo>
                  <a:cubicBezTo>
                    <a:pt x="19103" y="31221"/>
                    <a:pt x="19140" y="31253"/>
                    <a:pt x="19175" y="31284"/>
                  </a:cubicBezTo>
                  <a:cubicBezTo>
                    <a:pt x="19243" y="31246"/>
                    <a:pt x="19305" y="31211"/>
                    <a:pt x="19365" y="31177"/>
                  </a:cubicBezTo>
                  <a:cubicBezTo>
                    <a:pt x="19358" y="31130"/>
                    <a:pt x="19352" y="31084"/>
                    <a:pt x="19316" y="31042"/>
                  </a:cubicBezTo>
                  <a:cubicBezTo>
                    <a:pt x="19316" y="31042"/>
                    <a:pt x="19317" y="31041"/>
                    <a:pt x="19317" y="31041"/>
                  </a:cubicBezTo>
                  <a:lnTo>
                    <a:pt x="19317" y="31041"/>
                  </a:lnTo>
                  <a:cubicBezTo>
                    <a:pt x="19317" y="31041"/>
                    <a:pt x="19316" y="31041"/>
                    <a:pt x="19316" y="31042"/>
                  </a:cubicBezTo>
                  <a:lnTo>
                    <a:pt x="19316" y="31042"/>
                  </a:lnTo>
                  <a:cubicBezTo>
                    <a:pt x="19278" y="31011"/>
                    <a:pt x="19269" y="30975"/>
                    <a:pt x="19260" y="30939"/>
                  </a:cubicBezTo>
                  <a:lnTo>
                    <a:pt x="19306" y="30928"/>
                  </a:lnTo>
                  <a:lnTo>
                    <a:pt x="19349" y="31032"/>
                  </a:lnTo>
                  <a:lnTo>
                    <a:pt x="19349" y="31032"/>
                  </a:lnTo>
                  <a:cubicBezTo>
                    <a:pt x="19371" y="31026"/>
                    <a:pt x="19391" y="31024"/>
                    <a:pt x="19409" y="31024"/>
                  </a:cubicBezTo>
                  <a:cubicBezTo>
                    <a:pt x="19500" y="31024"/>
                    <a:pt x="19547" y="31082"/>
                    <a:pt x="19622" y="31093"/>
                  </a:cubicBezTo>
                  <a:cubicBezTo>
                    <a:pt x="19637" y="31050"/>
                    <a:pt x="19653" y="31008"/>
                    <a:pt x="19681" y="30928"/>
                  </a:cubicBezTo>
                  <a:cubicBezTo>
                    <a:pt x="19747" y="30980"/>
                    <a:pt x="19787" y="31012"/>
                    <a:pt x="19825" y="31043"/>
                  </a:cubicBezTo>
                  <a:cubicBezTo>
                    <a:pt x="19890" y="30980"/>
                    <a:pt x="20024" y="30946"/>
                    <a:pt x="20012" y="30806"/>
                  </a:cubicBezTo>
                  <a:lnTo>
                    <a:pt x="20012" y="30806"/>
                  </a:lnTo>
                  <a:cubicBezTo>
                    <a:pt x="20078" y="30853"/>
                    <a:pt x="20127" y="30889"/>
                    <a:pt x="20189" y="30931"/>
                  </a:cubicBezTo>
                  <a:cubicBezTo>
                    <a:pt x="20202" y="30874"/>
                    <a:pt x="20211" y="30837"/>
                    <a:pt x="20215" y="30812"/>
                  </a:cubicBezTo>
                  <a:cubicBezTo>
                    <a:pt x="20282" y="30808"/>
                    <a:pt x="20345" y="30802"/>
                    <a:pt x="20442" y="30794"/>
                  </a:cubicBezTo>
                  <a:cubicBezTo>
                    <a:pt x="20383" y="30759"/>
                    <a:pt x="20358" y="30744"/>
                    <a:pt x="20332" y="30728"/>
                  </a:cubicBezTo>
                  <a:cubicBezTo>
                    <a:pt x="20376" y="30703"/>
                    <a:pt x="20414" y="30681"/>
                    <a:pt x="20452" y="30659"/>
                  </a:cubicBezTo>
                  <a:cubicBezTo>
                    <a:pt x="20452" y="30606"/>
                    <a:pt x="20451" y="30553"/>
                    <a:pt x="20449" y="30494"/>
                  </a:cubicBezTo>
                  <a:cubicBezTo>
                    <a:pt x="20502" y="30493"/>
                    <a:pt x="20536" y="30493"/>
                    <a:pt x="20592" y="30491"/>
                  </a:cubicBezTo>
                  <a:lnTo>
                    <a:pt x="20592" y="30491"/>
                  </a:lnTo>
                  <a:cubicBezTo>
                    <a:pt x="20574" y="30544"/>
                    <a:pt x="20561" y="30587"/>
                    <a:pt x="20546" y="30631"/>
                  </a:cubicBezTo>
                  <a:cubicBezTo>
                    <a:pt x="20624" y="30660"/>
                    <a:pt x="20684" y="30674"/>
                    <a:pt x="20728" y="30674"/>
                  </a:cubicBezTo>
                  <a:cubicBezTo>
                    <a:pt x="20777" y="30674"/>
                    <a:pt x="20807" y="30657"/>
                    <a:pt x="20824" y="30622"/>
                  </a:cubicBezTo>
                  <a:cubicBezTo>
                    <a:pt x="20799" y="30608"/>
                    <a:pt x="20774" y="30593"/>
                    <a:pt x="20755" y="30583"/>
                  </a:cubicBezTo>
                  <a:cubicBezTo>
                    <a:pt x="20782" y="30543"/>
                    <a:pt x="20805" y="30509"/>
                    <a:pt x="20821" y="30485"/>
                  </a:cubicBezTo>
                  <a:cubicBezTo>
                    <a:pt x="20910" y="30510"/>
                    <a:pt x="20988" y="30522"/>
                    <a:pt x="21060" y="30537"/>
                  </a:cubicBezTo>
                  <a:cubicBezTo>
                    <a:pt x="21083" y="30503"/>
                    <a:pt x="21097" y="30493"/>
                    <a:pt x="21095" y="30485"/>
                  </a:cubicBezTo>
                  <a:cubicBezTo>
                    <a:pt x="21091" y="30461"/>
                    <a:pt x="21084" y="30437"/>
                    <a:pt x="21018" y="30410"/>
                  </a:cubicBezTo>
                  <a:lnTo>
                    <a:pt x="21018" y="30410"/>
                  </a:lnTo>
                  <a:cubicBezTo>
                    <a:pt x="21005" y="30418"/>
                    <a:pt x="20992" y="30426"/>
                    <a:pt x="20977" y="30432"/>
                  </a:cubicBezTo>
                  <a:cubicBezTo>
                    <a:pt x="20977" y="30433"/>
                    <a:pt x="20976" y="30433"/>
                    <a:pt x="20975" y="30433"/>
                  </a:cubicBezTo>
                  <a:cubicBezTo>
                    <a:pt x="20964" y="30433"/>
                    <a:pt x="20951" y="30417"/>
                    <a:pt x="20982" y="30397"/>
                  </a:cubicBezTo>
                  <a:cubicBezTo>
                    <a:pt x="20982" y="30397"/>
                    <a:pt x="20983" y="30397"/>
                    <a:pt x="20983" y="30397"/>
                  </a:cubicBezTo>
                  <a:lnTo>
                    <a:pt x="20983" y="30397"/>
                  </a:lnTo>
                  <a:cubicBezTo>
                    <a:pt x="20983" y="30397"/>
                    <a:pt x="20983" y="30397"/>
                    <a:pt x="20983" y="30397"/>
                  </a:cubicBezTo>
                  <a:cubicBezTo>
                    <a:pt x="20996" y="30401"/>
                    <a:pt x="21008" y="30406"/>
                    <a:pt x="21018" y="30410"/>
                  </a:cubicBezTo>
                  <a:lnTo>
                    <a:pt x="21018" y="30410"/>
                  </a:lnTo>
                  <a:cubicBezTo>
                    <a:pt x="21024" y="30406"/>
                    <a:pt x="21030" y="30402"/>
                    <a:pt x="21036" y="30397"/>
                  </a:cubicBezTo>
                  <a:lnTo>
                    <a:pt x="21036" y="30397"/>
                  </a:lnTo>
                  <a:cubicBezTo>
                    <a:pt x="21027" y="30397"/>
                    <a:pt x="21017" y="30396"/>
                    <a:pt x="21007" y="30396"/>
                  </a:cubicBezTo>
                  <a:cubicBezTo>
                    <a:pt x="20999" y="30396"/>
                    <a:pt x="20991" y="30397"/>
                    <a:pt x="20983" y="30397"/>
                  </a:cubicBezTo>
                  <a:lnTo>
                    <a:pt x="20983" y="30397"/>
                  </a:lnTo>
                  <a:cubicBezTo>
                    <a:pt x="20981" y="30384"/>
                    <a:pt x="21023" y="30379"/>
                    <a:pt x="21067" y="30377"/>
                  </a:cubicBezTo>
                  <a:lnTo>
                    <a:pt x="21067" y="30377"/>
                  </a:lnTo>
                  <a:cubicBezTo>
                    <a:pt x="21057" y="30383"/>
                    <a:pt x="21047" y="30390"/>
                    <a:pt x="21036" y="30397"/>
                  </a:cubicBezTo>
                  <a:lnTo>
                    <a:pt x="21036" y="30397"/>
                  </a:lnTo>
                  <a:cubicBezTo>
                    <a:pt x="21148" y="30405"/>
                    <a:pt x="21229" y="30450"/>
                    <a:pt x="21303" y="30450"/>
                  </a:cubicBezTo>
                  <a:cubicBezTo>
                    <a:pt x="21349" y="30450"/>
                    <a:pt x="21392" y="30433"/>
                    <a:pt x="21438" y="30379"/>
                  </a:cubicBezTo>
                  <a:cubicBezTo>
                    <a:pt x="21436" y="30347"/>
                    <a:pt x="21436" y="30321"/>
                    <a:pt x="21433" y="30244"/>
                  </a:cubicBezTo>
                  <a:lnTo>
                    <a:pt x="21433" y="30244"/>
                  </a:lnTo>
                  <a:cubicBezTo>
                    <a:pt x="21509" y="30300"/>
                    <a:pt x="21554" y="30334"/>
                    <a:pt x="21600" y="30368"/>
                  </a:cubicBezTo>
                  <a:cubicBezTo>
                    <a:pt x="21751" y="30297"/>
                    <a:pt x="21875" y="30238"/>
                    <a:pt x="22037" y="30163"/>
                  </a:cubicBezTo>
                  <a:cubicBezTo>
                    <a:pt x="22068" y="30164"/>
                    <a:pt x="22094" y="30165"/>
                    <a:pt x="22117" y="30165"/>
                  </a:cubicBezTo>
                  <a:cubicBezTo>
                    <a:pt x="22241" y="30165"/>
                    <a:pt x="22253" y="30142"/>
                    <a:pt x="22316" y="29994"/>
                  </a:cubicBezTo>
                  <a:cubicBezTo>
                    <a:pt x="22321" y="29984"/>
                    <a:pt x="22293" y="29968"/>
                    <a:pt x="22279" y="29954"/>
                  </a:cubicBezTo>
                  <a:cubicBezTo>
                    <a:pt x="22251" y="29976"/>
                    <a:pt x="22225" y="30000"/>
                    <a:pt x="22179" y="30037"/>
                  </a:cubicBezTo>
                  <a:cubicBezTo>
                    <a:pt x="22169" y="29993"/>
                    <a:pt x="22162" y="29960"/>
                    <a:pt x="22156" y="29932"/>
                  </a:cubicBezTo>
                  <a:cubicBezTo>
                    <a:pt x="22249" y="29898"/>
                    <a:pt x="22328" y="29881"/>
                    <a:pt x="22397" y="29847"/>
                  </a:cubicBezTo>
                  <a:cubicBezTo>
                    <a:pt x="22428" y="29878"/>
                    <a:pt x="22453" y="29903"/>
                    <a:pt x="22480" y="29931"/>
                  </a:cubicBezTo>
                  <a:cubicBezTo>
                    <a:pt x="22502" y="29897"/>
                    <a:pt x="22519" y="29869"/>
                    <a:pt x="22535" y="29842"/>
                  </a:cubicBezTo>
                  <a:cubicBezTo>
                    <a:pt x="22591" y="29891"/>
                    <a:pt x="22654" y="29907"/>
                    <a:pt x="22722" y="29907"/>
                  </a:cubicBezTo>
                  <a:cubicBezTo>
                    <a:pt x="22846" y="29907"/>
                    <a:pt x="22988" y="29856"/>
                    <a:pt x="23142" y="29854"/>
                  </a:cubicBezTo>
                  <a:cubicBezTo>
                    <a:pt x="23075" y="29759"/>
                    <a:pt x="23034" y="29700"/>
                    <a:pt x="22986" y="29632"/>
                  </a:cubicBezTo>
                  <a:cubicBezTo>
                    <a:pt x="23111" y="29578"/>
                    <a:pt x="23230" y="29525"/>
                    <a:pt x="23343" y="29475"/>
                  </a:cubicBezTo>
                  <a:cubicBezTo>
                    <a:pt x="23346" y="29428"/>
                    <a:pt x="23349" y="29391"/>
                    <a:pt x="23350" y="29356"/>
                  </a:cubicBezTo>
                  <a:cubicBezTo>
                    <a:pt x="23362" y="29358"/>
                    <a:pt x="23373" y="29360"/>
                    <a:pt x="23384" y="29363"/>
                  </a:cubicBezTo>
                  <a:cubicBezTo>
                    <a:pt x="23402" y="29404"/>
                    <a:pt x="23421" y="29445"/>
                    <a:pt x="23439" y="29485"/>
                  </a:cubicBezTo>
                  <a:cubicBezTo>
                    <a:pt x="23300" y="29576"/>
                    <a:pt x="23246" y="29666"/>
                    <a:pt x="23273" y="29754"/>
                  </a:cubicBezTo>
                  <a:cubicBezTo>
                    <a:pt x="23495" y="29682"/>
                    <a:pt x="23705" y="29576"/>
                    <a:pt x="23915" y="29472"/>
                  </a:cubicBezTo>
                  <a:cubicBezTo>
                    <a:pt x="24118" y="29353"/>
                    <a:pt x="24324" y="29241"/>
                    <a:pt x="24554" y="29177"/>
                  </a:cubicBezTo>
                  <a:cubicBezTo>
                    <a:pt x="24605" y="29111"/>
                    <a:pt x="24663" y="29038"/>
                    <a:pt x="24722" y="28961"/>
                  </a:cubicBezTo>
                  <a:cubicBezTo>
                    <a:pt x="24754" y="28992"/>
                    <a:pt x="24775" y="29010"/>
                    <a:pt x="24810" y="29042"/>
                  </a:cubicBezTo>
                  <a:cubicBezTo>
                    <a:pt x="24895" y="28982"/>
                    <a:pt x="24985" y="28917"/>
                    <a:pt x="25073" y="28855"/>
                  </a:cubicBezTo>
                  <a:lnTo>
                    <a:pt x="25182" y="28882"/>
                  </a:lnTo>
                  <a:cubicBezTo>
                    <a:pt x="25167" y="28826"/>
                    <a:pt x="25153" y="28768"/>
                    <a:pt x="25131" y="28676"/>
                  </a:cubicBezTo>
                  <a:lnTo>
                    <a:pt x="25131" y="28676"/>
                  </a:lnTo>
                  <a:cubicBezTo>
                    <a:pt x="25198" y="28735"/>
                    <a:pt x="25219" y="28752"/>
                    <a:pt x="25257" y="28785"/>
                  </a:cubicBezTo>
                  <a:cubicBezTo>
                    <a:pt x="25312" y="28757"/>
                    <a:pt x="25365" y="28705"/>
                    <a:pt x="25428" y="28674"/>
                  </a:cubicBezTo>
                  <a:cubicBezTo>
                    <a:pt x="25497" y="28639"/>
                    <a:pt x="25575" y="28626"/>
                    <a:pt x="25646" y="28590"/>
                  </a:cubicBezTo>
                  <a:cubicBezTo>
                    <a:pt x="25820" y="28501"/>
                    <a:pt x="25915" y="28329"/>
                    <a:pt x="25808" y="28191"/>
                  </a:cubicBezTo>
                  <a:lnTo>
                    <a:pt x="25808" y="28191"/>
                  </a:lnTo>
                  <a:cubicBezTo>
                    <a:pt x="25804" y="28196"/>
                    <a:pt x="25800" y="28200"/>
                    <a:pt x="25796" y="28204"/>
                  </a:cubicBezTo>
                  <a:cubicBezTo>
                    <a:pt x="25794" y="28205"/>
                    <a:pt x="25791" y="28206"/>
                    <a:pt x="25789" y="28206"/>
                  </a:cubicBezTo>
                  <a:cubicBezTo>
                    <a:pt x="25779" y="28206"/>
                    <a:pt x="25769" y="28194"/>
                    <a:pt x="25790" y="28170"/>
                  </a:cubicBezTo>
                  <a:lnTo>
                    <a:pt x="25790" y="28170"/>
                  </a:lnTo>
                  <a:cubicBezTo>
                    <a:pt x="25797" y="28177"/>
                    <a:pt x="25803" y="28184"/>
                    <a:pt x="25808" y="28191"/>
                  </a:cubicBezTo>
                  <a:lnTo>
                    <a:pt x="25808" y="28191"/>
                  </a:lnTo>
                  <a:cubicBezTo>
                    <a:pt x="25822" y="28178"/>
                    <a:pt x="25834" y="28163"/>
                    <a:pt x="25846" y="28148"/>
                  </a:cubicBezTo>
                  <a:lnTo>
                    <a:pt x="25846" y="28148"/>
                  </a:lnTo>
                  <a:cubicBezTo>
                    <a:pt x="25830" y="28153"/>
                    <a:pt x="25811" y="28160"/>
                    <a:pt x="25790" y="28170"/>
                  </a:cubicBezTo>
                  <a:cubicBezTo>
                    <a:pt x="25782" y="28158"/>
                    <a:pt x="25824" y="28142"/>
                    <a:pt x="25866" y="28124"/>
                  </a:cubicBezTo>
                  <a:lnTo>
                    <a:pt x="25866" y="28124"/>
                  </a:lnTo>
                  <a:cubicBezTo>
                    <a:pt x="25859" y="28132"/>
                    <a:pt x="25853" y="28140"/>
                    <a:pt x="25846" y="28148"/>
                  </a:cubicBezTo>
                  <a:lnTo>
                    <a:pt x="25846" y="28148"/>
                  </a:lnTo>
                  <a:cubicBezTo>
                    <a:pt x="25868" y="28141"/>
                    <a:pt x="25886" y="28139"/>
                    <a:pt x="25901" y="28139"/>
                  </a:cubicBezTo>
                  <a:cubicBezTo>
                    <a:pt x="25989" y="28139"/>
                    <a:pt x="25991" y="28227"/>
                    <a:pt x="26047" y="28227"/>
                  </a:cubicBezTo>
                  <a:cubicBezTo>
                    <a:pt x="26055" y="28227"/>
                    <a:pt x="26064" y="28225"/>
                    <a:pt x="26074" y="28221"/>
                  </a:cubicBezTo>
                  <a:cubicBezTo>
                    <a:pt x="26261" y="28112"/>
                    <a:pt x="26249" y="27973"/>
                    <a:pt x="26236" y="27827"/>
                  </a:cubicBezTo>
                  <a:lnTo>
                    <a:pt x="26236" y="27827"/>
                  </a:lnTo>
                  <a:cubicBezTo>
                    <a:pt x="26343" y="27830"/>
                    <a:pt x="26447" y="27831"/>
                    <a:pt x="26552" y="27833"/>
                  </a:cubicBezTo>
                  <a:cubicBezTo>
                    <a:pt x="26581" y="27775"/>
                    <a:pt x="26599" y="27703"/>
                    <a:pt x="26614" y="27702"/>
                  </a:cubicBezTo>
                  <a:cubicBezTo>
                    <a:pt x="26842" y="27664"/>
                    <a:pt x="26923" y="27477"/>
                    <a:pt x="27008" y="27306"/>
                  </a:cubicBezTo>
                  <a:cubicBezTo>
                    <a:pt x="27058" y="27208"/>
                    <a:pt x="27101" y="27107"/>
                    <a:pt x="27151" y="26997"/>
                  </a:cubicBezTo>
                  <a:cubicBezTo>
                    <a:pt x="27215" y="26990"/>
                    <a:pt x="27286" y="26984"/>
                    <a:pt x="27355" y="26977"/>
                  </a:cubicBezTo>
                  <a:cubicBezTo>
                    <a:pt x="27363" y="26943"/>
                    <a:pt x="27367" y="26921"/>
                    <a:pt x="27371" y="26894"/>
                  </a:cubicBezTo>
                  <a:lnTo>
                    <a:pt x="27561" y="26878"/>
                  </a:lnTo>
                  <a:cubicBezTo>
                    <a:pt x="27516" y="26757"/>
                    <a:pt x="27645" y="26638"/>
                    <a:pt x="27613" y="26456"/>
                  </a:cubicBezTo>
                  <a:lnTo>
                    <a:pt x="27613" y="26456"/>
                  </a:lnTo>
                  <a:cubicBezTo>
                    <a:pt x="27707" y="26481"/>
                    <a:pt x="27766" y="26495"/>
                    <a:pt x="27855" y="26519"/>
                  </a:cubicBezTo>
                  <a:cubicBezTo>
                    <a:pt x="27852" y="26376"/>
                    <a:pt x="27851" y="26291"/>
                    <a:pt x="27850" y="26220"/>
                  </a:cubicBezTo>
                  <a:cubicBezTo>
                    <a:pt x="27926" y="26194"/>
                    <a:pt x="28003" y="26169"/>
                    <a:pt x="28097" y="26135"/>
                  </a:cubicBezTo>
                  <a:cubicBezTo>
                    <a:pt x="28050" y="26064"/>
                    <a:pt x="28020" y="26019"/>
                    <a:pt x="27988" y="25972"/>
                  </a:cubicBezTo>
                  <a:cubicBezTo>
                    <a:pt x="28025" y="25941"/>
                    <a:pt x="28050" y="25919"/>
                    <a:pt x="28081" y="25891"/>
                  </a:cubicBezTo>
                  <a:cubicBezTo>
                    <a:pt x="28091" y="25930"/>
                    <a:pt x="28097" y="25961"/>
                    <a:pt x="28104" y="25992"/>
                  </a:cubicBezTo>
                  <a:cubicBezTo>
                    <a:pt x="28145" y="25985"/>
                    <a:pt x="28186" y="25979"/>
                    <a:pt x="28223" y="25973"/>
                  </a:cubicBezTo>
                  <a:cubicBezTo>
                    <a:pt x="28231" y="25936"/>
                    <a:pt x="28236" y="25908"/>
                    <a:pt x="28247" y="25864"/>
                  </a:cubicBezTo>
                  <a:cubicBezTo>
                    <a:pt x="28301" y="25901"/>
                    <a:pt x="28347" y="25932"/>
                    <a:pt x="28394" y="25963"/>
                  </a:cubicBezTo>
                  <a:cubicBezTo>
                    <a:pt x="28425" y="25929"/>
                    <a:pt x="28447" y="25904"/>
                    <a:pt x="28472" y="25876"/>
                  </a:cubicBezTo>
                  <a:cubicBezTo>
                    <a:pt x="28438" y="25827"/>
                    <a:pt x="28407" y="25783"/>
                    <a:pt x="28370" y="25730"/>
                  </a:cubicBezTo>
                  <a:cubicBezTo>
                    <a:pt x="28419" y="25722"/>
                    <a:pt x="28450" y="25716"/>
                    <a:pt x="28478" y="25710"/>
                  </a:cubicBezTo>
                  <a:cubicBezTo>
                    <a:pt x="28487" y="25670"/>
                    <a:pt x="28497" y="25629"/>
                    <a:pt x="28509" y="25577"/>
                  </a:cubicBezTo>
                  <a:cubicBezTo>
                    <a:pt x="28590" y="25560"/>
                    <a:pt x="28659" y="25545"/>
                    <a:pt x="28728" y="25532"/>
                  </a:cubicBezTo>
                  <a:cubicBezTo>
                    <a:pt x="28731" y="25464"/>
                    <a:pt x="28732" y="25407"/>
                    <a:pt x="28734" y="25343"/>
                  </a:cubicBezTo>
                  <a:cubicBezTo>
                    <a:pt x="28779" y="25352"/>
                    <a:pt x="28822" y="25360"/>
                    <a:pt x="28853" y="25366"/>
                  </a:cubicBezTo>
                  <a:cubicBezTo>
                    <a:pt x="28910" y="25293"/>
                    <a:pt x="28962" y="25229"/>
                    <a:pt x="29016" y="25161"/>
                  </a:cubicBezTo>
                  <a:cubicBezTo>
                    <a:pt x="28781" y="25071"/>
                    <a:pt x="28773" y="25064"/>
                    <a:pt x="28650" y="24856"/>
                  </a:cubicBezTo>
                  <a:cubicBezTo>
                    <a:pt x="28803" y="24804"/>
                    <a:pt x="28943" y="24755"/>
                    <a:pt x="29068" y="24712"/>
                  </a:cubicBezTo>
                  <a:lnTo>
                    <a:pt x="29068" y="24712"/>
                  </a:lnTo>
                  <a:cubicBezTo>
                    <a:pt x="29147" y="24790"/>
                    <a:pt x="29034" y="24948"/>
                    <a:pt x="29165" y="24968"/>
                  </a:cubicBezTo>
                  <a:cubicBezTo>
                    <a:pt x="29193" y="24911"/>
                    <a:pt x="29216" y="24854"/>
                    <a:pt x="29246" y="24798"/>
                  </a:cubicBezTo>
                  <a:cubicBezTo>
                    <a:pt x="29296" y="24706"/>
                    <a:pt x="29309" y="24628"/>
                    <a:pt x="29241" y="24568"/>
                  </a:cubicBezTo>
                  <a:cubicBezTo>
                    <a:pt x="29237" y="24565"/>
                    <a:pt x="29253" y="24539"/>
                    <a:pt x="29260" y="24523"/>
                  </a:cubicBezTo>
                  <a:cubicBezTo>
                    <a:pt x="29303" y="24530"/>
                    <a:pt x="29344" y="24537"/>
                    <a:pt x="29393" y="24546"/>
                  </a:cubicBezTo>
                  <a:cubicBezTo>
                    <a:pt x="29455" y="24355"/>
                    <a:pt x="29411" y="24228"/>
                    <a:pt x="29353" y="24111"/>
                  </a:cubicBezTo>
                  <a:cubicBezTo>
                    <a:pt x="29318" y="24037"/>
                    <a:pt x="29288" y="23963"/>
                    <a:pt x="29391" y="23868"/>
                  </a:cubicBezTo>
                  <a:cubicBezTo>
                    <a:pt x="29472" y="23932"/>
                    <a:pt x="29475" y="24101"/>
                    <a:pt x="29596" y="24101"/>
                  </a:cubicBezTo>
                  <a:cubicBezTo>
                    <a:pt x="29609" y="24101"/>
                    <a:pt x="29624" y="24099"/>
                    <a:pt x="29640" y="24094"/>
                  </a:cubicBezTo>
                  <a:cubicBezTo>
                    <a:pt x="29666" y="24053"/>
                    <a:pt x="29693" y="24013"/>
                    <a:pt x="29719" y="23972"/>
                  </a:cubicBezTo>
                  <a:cubicBezTo>
                    <a:pt x="29677" y="23862"/>
                    <a:pt x="29671" y="23749"/>
                    <a:pt x="29764" y="23582"/>
                  </a:cubicBezTo>
                  <a:cubicBezTo>
                    <a:pt x="29806" y="23657"/>
                    <a:pt x="29830" y="23716"/>
                    <a:pt x="29868" y="23757"/>
                  </a:cubicBezTo>
                  <a:cubicBezTo>
                    <a:pt x="29870" y="23760"/>
                    <a:pt x="29874" y="23761"/>
                    <a:pt x="29878" y="23761"/>
                  </a:cubicBezTo>
                  <a:cubicBezTo>
                    <a:pt x="29899" y="23761"/>
                    <a:pt x="29940" y="23739"/>
                    <a:pt x="29978" y="23727"/>
                  </a:cubicBezTo>
                  <a:cubicBezTo>
                    <a:pt x="29950" y="23662"/>
                    <a:pt x="29931" y="23619"/>
                    <a:pt x="29917" y="23585"/>
                  </a:cubicBezTo>
                  <a:cubicBezTo>
                    <a:pt x="29946" y="23521"/>
                    <a:pt x="29973" y="23462"/>
                    <a:pt x="30030" y="23337"/>
                  </a:cubicBezTo>
                  <a:lnTo>
                    <a:pt x="30030" y="23337"/>
                  </a:lnTo>
                  <a:cubicBezTo>
                    <a:pt x="29921" y="23398"/>
                    <a:pt x="29872" y="23425"/>
                    <a:pt x="29824" y="23453"/>
                  </a:cubicBezTo>
                  <a:cubicBezTo>
                    <a:pt x="29803" y="23401"/>
                    <a:pt x="29783" y="23346"/>
                    <a:pt x="29758" y="23281"/>
                  </a:cubicBezTo>
                  <a:lnTo>
                    <a:pt x="29758" y="23281"/>
                  </a:lnTo>
                  <a:cubicBezTo>
                    <a:pt x="29874" y="23297"/>
                    <a:pt x="29978" y="23312"/>
                    <a:pt x="30089" y="23328"/>
                  </a:cubicBezTo>
                  <a:cubicBezTo>
                    <a:pt x="30106" y="23168"/>
                    <a:pt x="30121" y="23029"/>
                    <a:pt x="30136" y="22901"/>
                  </a:cubicBezTo>
                  <a:cubicBezTo>
                    <a:pt x="30195" y="22860"/>
                    <a:pt x="30245" y="22832"/>
                    <a:pt x="30292" y="22794"/>
                  </a:cubicBezTo>
                  <a:cubicBezTo>
                    <a:pt x="30276" y="22703"/>
                    <a:pt x="30259" y="22617"/>
                    <a:pt x="30246" y="22541"/>
                  </a:cubicBezTo>
                  <a:cubicBezTo>
                    <a:pt x="30186" y="22501"/>
                    <a:pt x="30133" y="22466"/>
                    <a:pt x="30105" y="22447"/>
                  </a:cubicBezTo>
                  <a:cubicBezTo>
                    <a:pt x="30145" y="22411"/>
                    <a:pt x="30187" y="22372"/>
                    <a:pt x="30220" y="22344"/>
                  </a:cubicBezTo>
                  <a:cubicBezTo>
                    <a:pt x="30296" y="22451"/>
                    <a:pt x="30358" y="22538"/>
                    <a:pt x="30426" y="22635"/>
                  </a:cubicBezTo>
                  <a:cubicBezTo>
                    <a:pt x="30449" y="22586"/>
                    <a:pt x="30462" y="22557"/>
                    <a:pt x="30479" y="22523"/>
                  </a:cubicBezTo>
                  <a:cubicBezTo>
                    <a:pt x="30434" y="22483"/>
                    <a:pt x="30393" y="22448"/>
                    <a:pt x="30371" y="22429"/>
                  </a:cubicBezTo>
                  <a:cubicBezTo>
                    <a:pt x="30374" y="22358"/>
                    <a:pt x="30380" y="22316"/>
                    <a:pt x="30373" y="22279"/>
                  </a:cubicBezTo>
                  <a:cubicBezTo>
                    <a:pt x="30368" y="22254"/>
                    <a:pt x="30346" y="22238"/>
                    <a:pt x="30333" y="22220"/>
                  </a:cubicBezTo>
                  <a:cubicBezTo>
                    <a:pt x="30377" y="22183"/>
                    <a:pt x="30395" y="22169"/>
                    <a:pt x="30458" y="22116"/>
                  </a:cubicBezTo>
                  <a:lnTo>
                    <a:pt x="30458" y="22116"/>
                  </a:lnTo>
                  <a:cubicBezTo>
                    <a:pt x="30298" y="22120"/>
                    <a:pt x="30190" y="22123"/>
                    <a:pt x="30074" y="22127"/>
                  </a:cubicBezTo>
                  <a:cubicBezTo>
                    <a:pt x="30084" y="22079"/>
                    <a:pt x="30090" y="22048"/>
                    <a:pt x="30102" y="21996"/>
                  </a:cubicBezTo>
                  <a:cubicBezTo>
                    <a:pt x="30214" y="22004"/>
                    <a:pt x="30320" y="22011"/>
                    <a:pt x="30426" y="22018"/>
                  </a:cubicBezTo>
                  <a:lnTo>
                    <a:pt x="30476" y="21923"/>
                  </a:lnTo>
                  <a:cubicBezTo>
                    <a:pt x="30445" y="21905"/>
                    <a:pt x="30414" y="21889"/>
                    <a:pt x="30380" y="21871"/>
                  </a:cubicBezTo>
                  <a:lnTo>
                    <a:pt x="30379" y="21871"/>
                  </a:lnTo>
                  <a:cubicBezTo>
                    <a:pt x="30405" y="21820"/>
                    <a:pt x="30421" y="21792"/>
                    <a:pt x="30437" y="21758"/>
                  </a:cubicBezTo>
                  <a:cubicBezTo>
                    <a:pt x="30495" y="21774"/>
                    <a:pt x="30546" y="21790"/>
                    <a:pt x="30598" y="21807"/>
                  </a:cubicBezTo>
                  <a:cubicBezTo>
                    <a:pt x="30617" y="21677"/>
                    <a:pt x="30635" y="21562"/>
                    <a:pt x="30654" y="21443"/>
                  </a:cubicBezTo>
                  <a:lnTo>
                    <a:pt x="30654" y="21443"/>
                  </a:lnTo>
                  <a:cubicBezTo>
                    <a:pt x="30560" y="21468"/>
                    <a:pt x="30486" y="21487"/>
                    <a:pt x="30405" y="21509"/>
                  </a:cubicBezTo>
                  <a:cubicBezTo>
                    <a:pt x="30398" y="21308"/>
                    <a:pt x="30608" y="21287"/>
                    <a:pt x="30607" y="21137"/>
                  </a:cubicBezTo>
                  <a:lnTo>
                    <a:pt x="30607" y="21137"/>
                  </a:lnTo>
                  <a:cubicBezTo>
                    <a:pt x="30742" y="21150"/>
                    <a:pt x="30857" y="21162"/>
                    <a:pt x="30970" y="21174"/>
                  </a:cubicBezTo>
                  <a:lnTo>
                    <a:pt x="30983" y="21136"/>
                  </a:lnTo>
                  <a:lnTo>
                    <a:pt x="30736" y="21021"/>
                  </a:lnTo>
                  <a:lnTo>
                    <a:pt x="30780" y="20980"/>
                  </a:lnTo>
                  <a:cubicBezTo>
                    <a:pt x="30755" y="20915"/>
                    <a:pt x="30730" y="20850"/>
                    <a:pt x="30715" y="20809"/>
                  </a:cubicBezTo>
                  <a:cubicBezTo>
                    <a:pt x="30799" y="20772"/>
                    <a:pt x="30889" y="20736"/>
                    <a:pt x="31011" y="20684"/>
                  </a:cubicBezTo>
                  <a:cubicBezTo>
                    <a:pt x="30974" y="20621"/>
                    <a:pt x="30944" y="20569"/>
                    <a:pt x="30921" y="20531"/>
                  </a:cubicBezTo>
                  <a:cubicBezTo>
                    <a:pt x="31002" y="20469"/>
                    <a:pt x="31060" y="20424"/>
                    <a:pt x="31119" y="20381"/>
                  </a:cubicBezTo>
                  <a:cubicBezTo>
                    <a:pt x="31089" y="20313"/>
                    <a:pt x="31067" y="20265"/>
                    <a:pt x="31047" y="20215"/>
                  </a:cubicBezTo>
                  <a:lnTo>
                    <a:pt x="31026" y="20112"/>
                  </a:lnTo>
                  <a:lnTo>
                    <a:pt x="31099" y="20082"/>
                  </a:lnTo>
                  <a:cubicBezTo>
                    <a:pt x="31083" y="20018"/>
                    <a:pt x="31067" y="19953"/>
                    <a:pt x="31051" y="19891"/>
                  </a:cubicBezTo>
                  <a:cubicBezTo>
                    <a:pt x="30992" y="19913"/>
                    <a:pt x="30961" y="19925"/>
                    <a:pt x="30914" y="19941"/>
                  </a:cubicBezTo>
                  <a:cubicBezTo>
                    <a:pt x="30944" y="19865"/>
                    <a:pt x="30969" y="19815"/>
                    <a:pt x="30986" y="19756"/>
                  </a:cubicBezTo>
                  <a:cubicBezTo>
                    <a:pt x="30998" y="19757"/>
                    <a:pt x="31010" y="19758"/>
                    <a:pt x="31021" y="19758"/>
                  </a:cubicBezTo>
                  <a:cubicBezTo>
                    <a:pt x="31189" y="19758"/>
                    <a:pt x="31321" y="19613"/>
                    <a:pt x="31488" y="19548"/>
                  </a:cubicBezTo>
                  <a:cubicBezTo>
                    <a:pt x="31454" y="19441"/>
                    <a:pt x="31429" y="19361"/>
                    <a:pt x="31407" y="19288"/>
                  </a:cubicBezTo>
                  <a:cubicBezTo>
                    <a:pt x="31448" y="19242"/>
                    <a:pt x="31475" y="19214"/>
                    <a:pt x="31538" y="19145"/>
                  </a:cubicBezTo>
                  <a:lnTo>
                    <a:pt x="31538" y="19145"/>
                  </a:lnTo>
                  <a:cubicBezTo>
                    <a:pt x="31448" y="19158"/>
                    <a:pt x="31401" y="19166"/>
                    <a:pt x="31358" y="19172"/>
                  </a:cubicBezTo>
                  <a:cubicBezTo>
                    <a:pt x="31322" y="19129"/>
                    <a:pt x="31285" y="19086"/>
                    <a:pt x="31258" y="19054"/>
                  </a:cubicBezTo>
                  <a:cubicBezTo>
                    <a:pt x="31267" y="18963"/>
                    <a:pt x="31275" y="18882"/>
                    <a:pt x="31289" y="18732"/>
                  </a:cubicBezTo>
                  <a:cubicBezTo>
                    <a:pt x="31330" y="18845"/>
                    <a:pt x="31351" y="18901"/>
                    <a:pt x="31366" y="18944"/>
                  </a:cubicBezTo>
                  <a:cubicBezTo>
                    <a:pt x="31433" y="18939"/>
                    <a:pt x="31504" y="18933"/>
                    <a:pt x="31575" y="18929"/>
                  </a:cubicBezTo>
                  <a:cubicBezTo>
                    <a:pt x="31566" y="18758"/>
                    <a:pt x="31566" y="18760"/>
                    <a:pt x="31664" y="18598"/>
                  </a:cubicBezTo>
                  <a:lnTo>
                    <a:pt x="31664" y="18598"/>
                  </a:lnTo>
                  <a:cubicBezTo>
                    <a:pt x="31606" y="18607"/>
                    <a:pt x="31557" y="18614"/>
                    <a:pt x="31506" y="18623"/>
                  </a:cubicBezTo>
                  <a:cubicBezTo>
                    <a:pt x="31523" y="18558"/>
                    <a:pt x="31541" y="18496"/>
                    <a:pt x="31558" y="18440"/>
                  </a:cubicBezTo>
                  <a:lnTo>
                    <a:pt x="31667" y="18440"/>
                  </a:lnTo>
                  <a:cubicBezTo>
                    <a:pt x="31697" y="18309"/>
                    <a:pt x="31701" y="18177"/>
                    <a:pt x="31716" y="18081"/>
                  </a:cubicBezTo>
                  <a:cubicBezTo>
                    <a:pt x="31675" y="17996"/>
                    <a:pt x="31641" y="17926"/>
                    <a:pt x="31604" y="17858"/>
                  </a:cubicBezTo>
                  <a:cubicBezTo>
                    <a:pt x="31588" y="17842"/>
                    <a:pt x="31576" y="17823"/>
                    <a:pt x="31564" y="17802"/>
                  </a:cubicBezTo>
                  <a:lnTo>
                    <a:pt x="31585" y="17784"/>
                  </a:lnTo>
                  <a:lnTo>
                    <a:pt x="31614" y="17850"/>
                  </a:lnTo>
                  <a:cubicBezTo>
                    <a:pt x="31610" y="17853"/>
                    <a:pt x="31606" y="17857"/>
                    <a:pt x="31604" y="17858"/>
                  </a:cubicBezTo>
                  <a:lnTo>
                    <a:pt x="31604" y="17858"/>
                  </a:lnTo>
                  <a:cubicBezTo>
                    <a:pt x="31701" y="17847"/>
                    <a:pt x="31747" y="17780"/>
                    <a:pt x="31759" y="17670"/>
                  </a:cubicBezTo>
                  <a:lnTo>
                    <a:pt x="31759" y="17670"/>
                  </a:lnTo>
                  <a:cubicBezTo>
                    <a:pt x="31725" y="17684"/>
                    <a:pt x="31692" y="17699"/>
                    <a:pt x="31647" y="17720"/>
                  </a:cubicBezTo>
                  <a:cubicBezTo>
                    <a:pt x="31651" y="17650"/>
                    <a:pt x="31654" y="17584"/>
                    <a:pt x="31657" y="17521"/>
                  </a:cubicBezTo>
                  <a:cubicBezTo>
                    <a:pt x="31625" y="17499"/>
                    <a:pt x="31594" y="17478"/>
                    <a:pt x="31556" y="17450"/>
                  </a:cubicBezTo>
                  <a:cubicBezTo>
                    <a:pt x="31598" y="17421"/>
                    <a:pt x="31631" y="17397"/>
                    <a:pt x="31666" y="17372"/>
                  </a:cubicBezTo>
                  <a:cubicBezTo>
                    <a:pt x="31685" y="17394"/>
                    <a:pt x="31710" y="17422"/>
                    <a:pt x="31735" y="17452"/>
                  </a:cubicBezTo>
                  <a:cubicBezTo>
                    <a:pt x="31801" y="17424"/>
                    <a:pt x="31863" y="17399"/>
                    <a:pt x="31935" y="17369"/>
                  </a:cubicBezTo>
                  <a:cubicBezTo>
                    <a:pt x="31882" y="17284"/>
                    <a:pt x="31840" y="17215"/>
                    <a:pt x="31795" y="17144"/>
                  </a:cubicBezTo>
                  <a:cubicBezTo>
                    <a:pt x="31754" y="17175"/>
                    <a:pt x="31729" y="17194"/>
                    <a:pt x="31706" y="17212"/>
                  </a:cubicBezTo>
                  <a:cubicBezTo>
                    <a:pt x="31678" y="17234"/>
                    <a:pt x="31653" y="17256"/>
                    <a:pt x="31606" y="17296"/>
                  </a:cubicBezTo>
                  <a:cubicBezTo>
                    <a:pt x="31642" y="17119"/>
                    <a:pt x="31735" y="17022"/>
                    <a:pt x="31885" y="17003"/>
                  </a:cubicBezTo>
                  <a:cubicBezTo>
                    <a:pt x="31828" y="16950"/>
                    <a:pt x="31775" y="16903"/>
                    <a:pt x="31726" y="16859"/>
                  </a:cubicBezTo>
                  <a:cubicBezTo>
                    <a:pt x="31678" y="16885"/>
                    <a:pt x="31636" y="16907"/>
                    <a:pt x="31572" y="16941"/>
                  </a:cubicBezTo>
                  <a:cubicBezTo>
                    <a:pt x="31570" y="16841"/>
                    <a:pt x="31457" y="16804"/>
                    <a:pt x="31548" y="16700"/>
                  </a:cubicBezTo>
                  <a:lnTo>
                    <a:pt x="31548" y="16700"/>
                  </a:lnTo>
                  <a:cubicBezTo>
                    <a:pt x="31586" y="16732"/>
                    <a:pt x="31620" y="16763"/>
                    <a:pt x="31664" y="16806"/>
                  </a:cubicBezTo>
                  <a:cubicBezTo>
                    <a:pt x="31697" y="16716"/>
                    <a:pt x="31707" y="16647"/>
                    <a:pt x="31734" y="16554"/>
                  </a:cubicBezTo>
                  <a:cubicBezTo>
                    <a:pt x="31756" y="16632"/>
                    <a:pt x="31769" y="16678"/>
                    <a:pt x="31797" y="16776"/>
                  </a:cubicBezTo>
                  <a:cubicBezTo>
                    <a:pt x="31809" y="16632"/>
                    <a:pt x="31817" y="16545"/>
                    <a:pt x="31822" y="16493"/>
                  </a:cubicBezTo>
                  <a:cubicBezTo>
                    <a:pt x="31775" y="16426"/>
                    <a:pt x="31745" y="16385"/>
                    <a:pt x="31710" y="16334"/>
                  </a:cubicBezTo>
                  <a:cubicBezTo>
                    <a:pt x="31770" y="16306"/>
                    <a:pt x="31809" y="16288"/>
                    <a:pt x="31863" y="16263"/>
                  </a:cubicBezTo>
                  <a:cubicBezTo>
                    <a:pt x="31728" y="16179"/>
                    <a:pt x="31847" y="16114"/>
                    <a:pt x="31856" y="16054"/>
                  </a:cubicBezTo>
                  <a:cubicBezTo>
                    <a:pt x="31791" y="15991"/>
                    <a:pt x="31731" y="15931"/>
                    <a:pt x="31672" y="15872"/>
                  </a:cubicBezTo>
                  <a:cubicBezTo>
                    <a:pt x="31656" y="15913"/>
                    <a:pt x="31641" y="15953"/>
                    <a:pt x="31622" y="16000"/>
                  </a:cubicBezTo>
                  <a:cubicBezTo>
                    <a:pt x="31570" y="15986"/>
                    <a:pt x="31523" y="15975"/>
                    <a:pt x="31413" y="15947"/>
                  </a:cubicBezTo>
                  <a:cubicBezTo>
                    <a:pt x="31513" y="15882"/>
                    <a:pt x="31564" y="15848"/>
                    <a:pt x="31604" y="15823"/>
                  </a:cubicBezTo>
                  <a:cubicBezTo>
                    <a:pt x="31584" y="15702"/>
                    <a:pt x="31566" y="15608"/>
                    <a:pt x="31548" y="15510"/>
                  </a:cubicBezTo>
                  <a:cubicBezTo>
                    <a:pt x="31501" y="15497"/>
                    <a:pt x="31450" y="15482"/>
                    <a:pt x="31392" y="15464"/>
                  </a:cubicBezTo>
                  <a:cubicBezTo>
                    <a:pt x="31423" y="15377"/>
                    <a:pt x="31451" y="15304"/>
                    <a:pt x="31504" y="15158"/>
                  </a:cubicBezTo>
                  <a:lnTo>
                    <a:pt x="31504" y="15158"/>
                  </a:lnTo>
                  <a:cubicBezTo>
                    <a:pt x="31375" y="15245"/>
                    <a:pt x="31305" y="15291"/>
                    <a:pt x="31236" y="15338"/>
                  </a:cubicBezTo>
                  <a:cubicBezTo>
                    <a:pt x="31220" y="15574"/>
                    <a:pt x="31166" y="15791"/>
                    <a:pt x="30983" y="15926"/>
                  </a:cubicBezTo>
                  <a:cubicBezTo>
                    <a:pt x="30960" y="15900"/>
                    <a:pt x="30944" y="15882"/>
                    <a:pt x="30905" y="15839"/>
                  </a:cubicBezTo>
                  <a:cubicBezTo>
                    <a:pt x="30899" y="15908"/>
                    <a:pt x="30895" y="15950"/>
                    <a:pt x="30892" y="15989"/>
                  </a:cubicBezTo>
                  <a:cubicBezTo>
                    <a:pt x="30963" y="16082"/>
                    <a:pt x="30954" y="16182"/>
                    <a:pt x="30870" y="16257"/>
                  </a:cubicBezTo>
                  <a:cubicBezTo>
                    <a:pt x="30867" y="16289"/>
                    <a:pt x="30864" y="16323"/>
                    <a:pt x="30861" y="16360"/>
                  </a:cubicBezTo>
                  <a:cubicBezTo>
                    <a:pt x="30821" y="16375"/>
                    <a:pt x="30782" y="16391"/>
                    <a:pt x="30751" y="16403"/>
                  </a:cubicBezTo>
                  <a:cubicBezTo>
                    <a:pt x="30767" y="16454"/>
                    <a:pt x="30782" y="16501"/>
                    <a:pt x="30792" y="16537"/>
                  </a:cubicBezTo>
                  <a:cubicBezTo>
                    <a:pt x="30720" y="16581"/>
                    <a:pt x="30663" y="16616"/>
                    <a:pt x="30605" y="16651"/>
                  </a:cubicBezTo>
                  <a:lnTo>
                    <a:pt x="30545" y="16726"/>
                  </a:lnTo>
                  <a:cubicBezTo>
                    <a:pt x="30596" y="16750"/>
                    <a:pt x="30648" y="16774"/>
                    <a:pt x="30739" y="16816"/>
                  </a:cubicBezTo>
                  <a:cubicBezTo>
                    <a:pt x="30618" y="16822"/>
                    <a:pt x="30564" y="16825"/>
                    <a:pt x="30502" y="16828"/>
                  </a:cubicBezTo>
                  <a:cubicBezTo>
                    <a:pt x="30487" y="16910"/>
                    <a:pt x="30473" y="16982"/>
                    <a:pt x="30461" y="17050"/>
                  </a:cubicBezTo>
                  <a:cubicBezTo>
                    <a:pt x="30424" y="17055"/>
                    <a:pt x="30396" y="17057"/>
                    <a:pt x="30358" y="17062"/>
                  </a:cubicBezTo>
                  <a:cubicBezTo>
                    <a:pt x="30323" y="17275"/>
                    <a:pt x="30118" y="17418"/>
                    <a:pt x="30133" y="17645"/>
                  </a:cubicBezTo>
                  <a:cubicBezTo>
                    <a:pt x="30191" y="17641"/>
                    <a:pt x="30239" y="17638"/>
                    <a:pt x="30321" y="17582"/>
                  </a:cubicBezTo>
                  <a:lnTo>
                    <a:pt x="30321" y="17582"/>
                  </a:lnTo>
                  <a:cubicBezTo>
                    <a:pt x="30322" y="17592"/>
                    <a:pt x="30323" y="17602"/>
                    <a:pt x="30324" y="17612"/>
                  </a:cubicBezTo>
                  <a:lnTo>
                    <a:pt x="30324" y="17612"/>
                  </a:lnTo>
                  <a:cubicBezTo>
                    <a:pt x="30331" y="17597"/>
                    <a:pt x="30339" y="17581"/>
                    <a:pt x="30348" y="17562"/>
                  </a:cubicBezTo>
                  <a:lnTo>
                    <a:pt x="30348" y="17562"/>
                  </a:lnTo>
                  <a:cubicBezTo>
                    <a:pt x="30338" y="17569"/>
                    <a:pt x="30329" y="17576"/>
                    <a:pt x="30321" y="17582"/>
                  </a:cubicBezTo>
                  <a:lnTo>
                    <a:pt x="30321" y="17582"/>
                  </a:lnTo>
                  <a:cubicBezTo>
                    <a:pt x="30320" y="17569"/>
                    <a:pt x="30319" y="17556"/>
                    <a:pt x="30320" y="17543"/>
                  </a:cubicBezTo>
                  <a:cubicBezTo>
                    <a:pt x="30320" y="17539"/>
                    <a:pt x="30325" y="17535"/>
                    <a:pt x="30330" y="17535"/>
                  </a:cubicBezTo>
                  <a:cubicBezTo>
                    <a:pt x="30337" y="17535"/>
                    <a:pt x="30346" y="17542"/>
                    <a:pt x="30348" y="17562"/>
                  </a:cubicBezTo>
                  <a:cubicBezTo>
                    <a:pt x="30348" y="17562"/>
                    <a:pt x="30348" y="17562"/>
                    <a:pt x="30348" y="17562"/>
                  </a:cubicBezTo>
                  <a:lnTo>
                    <a:pt x="30348" y="17562"/>
                  </a:lnTo>
                  <a:cubicBezTo>
                    <a:pt x="30348" y="17562"/>
                    <a:pt x="30348" y="17562"/>
                    <a:pt x="30348" y="17562"/>
                  </a:cubicBezTo>
                  <a:lnTo>
                    <a:pt x="30348" y="17562"/>
                  </a:lnTo>
                  <a:cubicBezTo>
                    <a:pt x="30361" y="17565"/>
                    <a:pt x="30345" y="17602"/>
                    <a:pt x="30327" y="17639"/>
                  </a:cubicBezTo>
                  <a:cubicBezTo>
                    <a:pt x="30326" y="17630"/>
                    <a:pt x="30325" y="17621"/>
                    <a:pt x="30324" y="17612"/>
                  </a:cubicBezTo>
                  <a:lnTo>
                    <a:pt x="30324" y="17612"/>
                  </a:lnTo>
                  <a:cubicBezTo>
                    <a:pt x="30291" y="17686"/>
                    <a:pt x="30285" y="17718"/>
                    <a:pt x="30280" y="17745"/>
                  </a:cubicBezTo>
                  <a:cubicBezTo>
                    <a:pt x="30226" y="17750"/>
                    <a:pt x="30193" y="17755"/>
                    <a:pt x="30148" y="17762"/>
                  </a:cubicBezTo>
                  <a:cubicBezTo>
                    <a:pt x="30192" y="17800"/>
                    <a:pt x="30224" y="17828"/>
                    <a:pt x="30279" y="17877"/>
                  </a:cubicBezTo>
                  <a:cubicBezTo>
                    <a:pt x="30198" y="17871"/>
                    <a:pt x="30145" y="17867"/>
                    <a:pt x="30073" y="17862"/>
                  </a:cubicBezTo>
                  <a:cubicBezTo>
                    <a:pt x="30068" y="18143"/>
                    <a:pt x="30009" y="18407"/>
                    <a:pt x="29983" y="18670"/>
                  </a:cubicBezTo>
                  <a:cubicBezTo>
                    <a:pt x="30023" y="18702"/>
                    <a:pt x="30050" y="18724"/>
                    <a:pt x="30096" y="18760"/>
                  </a:cubicBezTo>
                  <a:cubicBezTo>
                    <a:pt x="30030" y="18817"/>
                    <a:pt x="29973" y="18866"/>
                    <a:pt x="29915" y="18914"/>
                  </a:cubicBezTo>
                  <a:cubicBezTo>
                    <a:pt x="29943" y="18942"/>
                    <a:pt x="29971" y="18970"/>
                    <a:pt x="30009" y="19008"/>
                  </a:cubicBezTo>
                  <a:cubicBezTo>
                    <a:pt x="29953" y="19013"/>
                    <a:pt x="29918" y="19017"/>
                    <a:pt x="29852" y="19023"/>
                  </a:cubicBezTo>
                  <a:cubicBezTo>
                    <a:pt x="29940" y="19132"/>
                    <a:pt x="30015" y="19223"/>
                    <a:pt x="30081" y="19304"/>
                  </a:cubicBezTo>
                  <a:cubicBezTo>
                    <a:pt x="30095" y="19517"/>
                    <a:pt x="29915" y="19460"/>
                    <a:pt x="29803" y="19541"/>
                  </a:cubicBezTo>
                  <a:cubicBezTo>
                    <a:pt x="29846" y="19589"/>
                    <a:pt x="29874" y="19620"/>
                    <a:pt x="29909" y="19659"/>
                  </a:cubicBezTo>
                  <a:cubicBezTo>
                    <a:pt x="29862" y="19666"/>
                    <a:pt x="29821" y="19672"/>
                    <a:pt x="29821" y="19672"/>
                  </a:cubicBezTo>
                  <a:cubicBezTo>
                    <a:pt x="29722" y="19765"/>
                    <a:pt x="29652" y="19831"/>
                    <a:pt x="29578" y="19900"/>
                  </a:cubicBezTo>
                  <a:cubicBezTo>
                    <a:pt x="29593" y="19913"/>
                    <a:pt x="29618" y="19938"/>
                    <a:pt x="29650" y="19969"/>
                  </a:cubicBezTo>
                  <a:cubicBezTo>
                    <a:pt x="29631" y="20013"/>
                    <a:pt x="29612" y="20060"/>
                    <a:pt x="29566" y="20172"/>
                  </a:cubicBezTo>
                  <a:cubicBezTo>
                    <a:pt x="29558" y="20172"/>
                    <a:pt x="29500" y="20169"/>
                    <a:pt x="29478" y="20168"/>
                  </a:cubicBezTo>
                  <a:cubicBezTo>
                    <a:pt x="29456" y="20307"/>
                    <a:pt x="29434" y="20440"/>
                    <a:pt x="29413" y="20568"/>
                  </a:cubicBezTo>
                  <a:cubicBezTo>
                    <a:pt x="29403" y="20631"/>
                    <a:pt x="29391" y="20694"/>
                    <a:pt x="29381" y="20758"/>
                  </a:cubicBezTo>
                  <a:lnTo>
                    <a:pt x="29333" y="20940"/>
                  </a:lnTo>
                  <a:cubicBezTo>
                    <a:pt x="29368" y="20962"/>
                    <a:pt x="29406" y="20987"/>
                    <a:pt x="29446" y="21012"/>
                  </a:cubicBezTo>
                  <a:cubicBezTo>
                    <a:pt x="29422" y="21077"/>
                    <a:pt x="29402" y="21134"/>
                    <a:pt x="29388" y="21174"/>
                  </a:cubicBezTo>
                  <a:cubicBezTo>
                    <a:pt x="29421" y="21215"/>
                    <a:pt x="29441" y="21242"/>
                    <a:pt x="29477" y="21289"/>
                  </a:cubicBezTo>
                  <a:cubicBezTo>
                    <a:pt x="29405" y="21326"/>
                    <a:pt x="29353" y="21351"/>
                    <a:pt x="29299" y="21377"/>
                  </a:cubicBezTo>
                  <a:cubicBezTo>
                    <a:pt x="29308" y="21271"/>
                    <a:pt x="29315" y="21175"/>
                    <a:pt x="29324" y="21074"/>
                  </a:cubicBezTo>
                  <a:lnTo>
                    <a:pt x="29241" y="21074"/>
                  </a:lnTo>
                  <a:cubicBezTo>
                    <a:pt x="29209" y="21170"/>
                    <a:pt x="29193" y="21311"/>
                    <a:pt x="29149" y="21327"/>
                  </a:cubicBezTo>
                  <a:cubicBezTo>
                    <a:pt x="29037" y="21367"/>
                    <a:pt x="29144" y="21508"/>
                    <a:pt x="29022" y="21534"/>
                  </a:cubicBezTo>
                  <a:cubicBezTo>
                    <a:pt x="28975" y="21543"/>
                    <a:pt x="29029" y="21713"/>
                    <a:pt x="28916" y="21713"/>
                  </a:cubicBezTo>
                  <a:cubicBezTo>
                    <a:pt x="28914" y="21713"/>
                    <a:pt x="28911" y="21713"/>
                    <a:pt x="28909" y="21712"/>
                  </a:cubicBezTo>
                  <a:cubicBezTo>
                    <a:pt x="28900" y="21815"/>
                    <a:pt x="28891" y="21914"/>
                    <a:pt x="28882" y="22013"/>
                  </a:cubicBezTo>
                  <a:cubicBezTo>
                    <a:pt x="28803" y="22073"/>
                    <a:pt x="28720" y="22119"/>
                    <a:pt x="28644" y="22170"/>
                  </a:cubicBezTo>
                  <a:lnTo>
                    <a:pt x="28644" y="22273"/>
                  </a:lnTo>
                  <a:cubicBezTo>
                    <a:pt x="28592" y="22301"/>
                    <a:pt x="28550" y="22326"/>
                    <a:pt x="28504" y="22352"/>
                  </a:cubicBezTo>
                  <a:cubicBezTo>
                    <a:pt x="28503" y="22392"/>
                    <a:pt x="28500" y="22429"/>
                    <a:pt x="28498" y="22466"/>
                  </a:cubicBezTo>
                  <a:cubicBezTo>
                    <a:pt x="28456" y="22461"/>
                    <a:pt x="28413" y="22457"/>
                    <a:pt x="28363" y="22451"/>
                  </a:cubicBezTo>
                  <a:cubicBezTo>
                    <a:pt x="28353" y="22511"/>
                    <a:pt x="28345" y="22555"/>
                    <a:pt x="28339" y="22594"/>
                  </a:cubicBezTo>
                  <a:cubicBezTo>
                    <a:pt x="28306" y="22608"/>
                    <a:pt x="28279" y="22620"/>
                    <a:pt x="28241" y="22636"/>
                  </a:cubicBezTo>
                  <a:cubicBezTo>
                    <a:pt x="28234" y="22756"/>
                    <a:pt x="28225" y="22873"/>
                    <a:pt x="28217" y="22989"/>
                  </a:cubicBezTo>
                  <a:cubicBezTo>
                    <a:pt x="28198" y="22997"/>
                    <a:pt x="28175" y="23006"/>
                    <a:pt x="28151" y="23014"/>
                  </a:cubicBezTo>
                  <a:cubicBezTo>
                    <a:pt x="28156" y="23044"/>
                    <a:pt x="28157" y="23065"/>
                    <a:pt x="28160" y="23085"/>
                  </a:cubicBezTo>
                  <a:cubicBezTo>
                    <a:pt x="28128" y="23101"/>
                    <a:pt x="28095" y="23117"/>
                    <a:pt x="28060" y="23134"/>
                  </a:cubicBezTo>
                  <a:cubicBezTo>
                    <a:pt x="28045" y="23238"/>
                    <a:pt x="28016" y="23328"/>
                    <a:pt x="27992" y="23429"/>
                  </a:cubicBezTo>
                  <a:cubicBezTo>
                    <a:pt x="27954" y="23443"/>
                    <a:pt x="27916" y="23456"/>
                    <a:pt x="27861" y="23475"/>
                  </a:cubicBezTo>
                  <a:cubicBezTo>
                    <a:pt x="27854" y="23707"/>
                    <a:pt x="27617" y="23822"/>
                    <a:pt x="27521" y="24019"/>
                  </a:cubicBezTo>
                  <a:cubicBezTo>
                    <a:pt x="27523" y="24072"/>
                    <a:pt x="27524" y="24124"/>
                    <a:pt x="27526" y="24156"/>
                  </a:cubicBezTo>
                  <a:cubicBezTo>
                    <a:pt x="27463" y="24203"/>
                    <a:pt x="27408" y="24244"/>
                    <a:pt x="27358" y="24281"/>
                  </a:cubicBezTo>
                  <a:cubicBezTo>
                    <a:pt x="27374" y="24458"/>
                    <a:pt x="27304" y="24578"/>
                    <a:pt x="27214" y="24720"/>
                  </a:cubicBezTo>
                  <a:cubicBezTo>
                    <a:pt x="27148" y="24820"/>
                    <a:pt x="27009" y="24848"/>
                    <a:pt x="26996" y="24937"/>
                  </a:cubicBezTo>
                  <a:cubicBezTo>
                    <a:pt x="26973" y="25089"/>
                    <a:pt x="26840" y="25139"/>
                    <a:pt x="26776" y="25242"/>
                  </a:cubicBezTo>
                  <a:cubicBezTo>
                    <a:pt x="26778" y="25264"/>
                    <a:pt x="26780" y="25286"/>
                    <a:pt x="26780" y="25308"/>
                  </a:cubicBezTo>
                  <a:lnTo>
                    <a:pt x="26752" y="25311"/>
                  </a:lnTo>
                  <a:lnTo>
                    <a:pt x="26762" y="25242"/>
                  </a:lnTo>
                  <a:lnTo>
                    <a:pt x="26776" y="25242"/>
                  </a:lnTo>
                  <a:cubicBezTo>
                    <a:pt x="26748" y="25236"/>
                    <a:pt x="26723" y="25232"/>
                    <a:pt x="26699" y="25226"/>
                  </a:cubicBezTo>
                  <a:cubicBezTo>
                    <a:pt x="26665" y="25302"/>
                    <a:pt x="26636" y="25367"/>
                    <a:pt x="26609" y="25429"/>
                  </a:cubicBezTo>
                  <a:cubicBezTo>
                    <a:pt x="26631" y="25511"/>
                    <a:pt x="26653" y="25591"/>
                    <a:pt x="26684" y="25699"/>
                  </a:cubicBezTo>
                  <a:cubicBezTo>
                    <a:pt x="26614" y="25651"/>
                    <a:pt x="26564" y="25616"/>
                    <a:pt x="26509" y="25579"/>
                  </a:cubicBezTo>
                  <a:cubicBezTo>
                    <a:pt x="26481" y="25616"/>
                    <a:pt x="26462" y="25639"/>
                    <a:pt x="26446" y="25660"/>
                  </a:cubicBezTo>
                  <a:cubicBezTo>
                    <a:pt x="26478" y="25710"/>
                    <a:pt x="26505" y="25752"/>
                    <a:pt x="26536" y="25802"/>
                  </a:cubicBezTo>
                  <a:cubicBezTo>
                    <a:pt x="26483" y="25807"/>
                    <a:pt x="26456" y="25810"/>
                    <a:pt x="26419" y="25813"/>
                  </a:cubicBezTo>
                  <a:cubicBezTo>
                    <a:pt x="26447" y="25870"/>
                    <a:pt x="26471" y="25920"/>
                    <a:pt x="26496" y="25969"/>
                  </a:cubicBezTo>
                  <a:cubicBezTo>
                    <a:pt x="26343" y="25935"/>
                    <a:pt x="26206" y="25904"/>
                    <a:pt x="26080" y="25876"/>
                  </a:cubicBezTo>
                  <a:cubicBezTo>
                    <a:pt x="26033" y="25972"/>
                    <a:pt x="25997" y="26045"/>
                    <a:pt x="25960" y="26119"/>
                  </a:cubicBezTo>
                  <a:cubicBezTo>
                    <a:pt x="25922" y="26089"/>
                    <a:pt x="25900" y="26073"/>
                    <a:pt x="25878" y="26054"/>
                  </a:cubicBezTo>
                  <a:cubicBezTo>
                    <a:pt x="25859" y="26094"/>
                    <a:pt x="25846" y="26123"/>
                    <a:pt x="25832" y="26151"/>
                  </a:cubicBezTo>
                  <a:cubicBezTo>
                    <a:pt x="25774" y="26148"/>
                    <a:pt x="25722" y="26147"/>
                    <a:pt x="25674" y="26145"/>
                  </a:cubicBezTo>
                  <a:cubicBezTo>
                    <a:pt x="25666" y="26175"/>
                    <a:pt x="25660" y="26204"/>
                    <a:pt x="25654" y="26232"/>
                  </a:cubicBezTo>
                  <a:cubicBezTo>
                    <a:pt x="25625" y="26234"/>
                    <a:pt x="25599" y="26235"/>
                    <a:pt x="25574" y="26236"/>
                  </a:cubicBezTo>
                  <a:cubicBezTo>
                    <a:pt x="25565" y="26270"/>
                    <a:pt x="25556" y="26300"/>
                    <a:pt x="25547" y="26337"/>
                  </a:cubicBezTo>
                  <a:cubicBezTo>
                    <a:pt x="25491" y="26353"/>
                    <a:pt x="25435" y="26367"/>
                    <a:pt x="25378" y="26385"/>
                  </a:cubicBezTo>
                  <a:cubicBezTo>
                    <a:pt x="25415" y="26501"/>
                    <a:pt x="25256" y="26445"/>
                    <a:pt x="25244" y="26531"/>
                  </a:cubicBezTo>
                  <a:cubicBezTo>
                    <a:pt x="25237" y="26585"/>
                    <a:pt x="25209" y="26595"/>
                    <a:pt x="25175" y="26595"/>
                  </a:cubicBezTo>
                  <a:cubicBezTo>
                    <a:pt x="25154" y="26595"/>
                    <a:pt x="25132" y="26592"/>
                    <a:pt x="25110" y="26592"/>
                  </a:cubicBezTo>
                  <a:cubicBezTo>
                    <a:pt x="25081" y="26592"/>
                    <a:pt x="25054" y="26598"/>
                    <a:pt x="25037" y="26628"/>
                  </a:cubicBezTo>
                  <a:cubicBezTo>
                    <a:pt x="25001" y="26688"/>
                    <a:pt x="24944" y="26740"/>
                    <a:pt x="24869" y="26828"/>
                  </a:cubicBezTo>
                  <a:cubicBezTo>
                    <a:pt x="24878" y="26750"/>
                    <a:pt x="24881" y="26721"/>
                    <a:pt x="24888" y="26656"/>
                  </a:cubicBezTo>
                  <a:lnTo>
                    <a:pt x="24888" y="26656"/>
                  </a:lnTo>
                  <a:cubicBezTo>
                    <a:pt x="24810" y="26721"/>
                    <a:pt x="24767" y="26757"/>
                    <a:pt x="24713" y="26801"/>
                  </a:cubicBezTo>
                  <a:cubicBezTo>
                    <a:pt x="24763" y="26812"/>
                    <a:pt x="24789" y="26818"/>
                    <a:pt x="24869" y="26834"/>
                  </a:cubicBezTo>
                  <a:cubicBezTo>
                    <a:pt x="24726" y="26897"/>
                    <a:pt x="24629" y="26940"/>
                    <a:pt x="24535" y="26982"/>
                  </a:cubicBezTo>
                  <a:cubicBezTo>
                    <a:pt x="24535" y="27004"/>
                    <a:pt x="24530" y="27025"/>
                    <a:pt x="24527" y="27047"/>
                  </a:cubicBezTo>
                  <a:lnTo>
                    <a:pt x="24500" y="27044"/>
                  </a:lnTo>
                  <a:lnTo>
                    <a:pt x="24523" y="26979"/>
                  </a:lnTo>
                  <a:cubicBezTo>
                    <a:pt x="24527" y="26981"/>
                    <a:pt x="24533" y="26981"/>
                    <a:pt x="24535" y="26981"/>
                  </a:cubicBezTo>
                  <a:cubicBezTo>
                    <a:pt x="24516" y="26957"/>
                    <a:pt x="24500" y="26932"/>
                    <a:pt x="24485" y="26909"/>
                  </a:cubicBezTo>
                  <a:cubicBezTo>
                    <a:pt x="24183" y="27018"/>
                    <a:pt x="24191" y="27025"/>
                    <a:pt x="24117" y="27119"/>
                  </a:cubicBezTo>
                  <a:cubicBezTo>
                    <a:pt x="24094" y="27115"/>
                    <a:pt x="24072" y="27113"/>
                    <a:pt x="24050" y="27113"/>
                  </a:cubicBezTo>
                  <a:cubicBezTo>
                    <a:pt x="23969" y="27113"/>
                    <a:pt x="23892" y="27140"/>
                    <a:pt x="23817" y="27187"/>
                  </a:cubicBezTo>
                  <a:cubicBezTo>
                    <a:pt x="23765" y="27218"/>
                    <a:pt x="23690" y="27218"/>
                    <a:pt x="23649" y="27255"/>
                  </a:cubicBezTo>
                  <a:cubicBezTo>
                    <a:pt x="23561" y="27333"/>
                    <a:pt x="23487" y="27427"/>
                    <a:pt x="23403" y="27516"/>
                  </a:cubicBezTo>
                  <a:cubicBezTo>
                    <a:pt x="23286" y="27522"/>
                    <a:pt x="23167" y="27527"/>
                    <a:pt x="23103" y="27669"/>
                  </a:cubicBezTo>
                  <a:cubicBezTo>
                    <a:pt x="23096" y="27686"/>
                    <a:pt x="23075" y="27708"/>
                    <a:pt x="23061" y="27711"/>
                  </a:cubicBezTo>
                  <a:cubicBezTo>
                    <a:pt x="22909" y="27740"/>
                    <a:pt x="22815" y="27834"/>
                    <a:pt x="22709" y="27928"/>
                  </a:cubicBezTo>
                  <a:cubicBezTo>
                    <a:pt x="22656" y="27973"/>
                    <a:pt x="22559" y="27971"/>
                    <a:pt x="22440" y="28001"/>
                  </a:cubicBezTo>
                  <a:cubicBezTo>
                    <a:pt x="22399" y="28031"/>
                    <a:pt x="22385" y="28142"/>
                    <a:pt x="22250" y="28164"/>
                  </a:cubicBezTo>
                  <a:cubicBezTo>
                    <a:pt x="22169" y="28179"/>
                    <a:pt x="22096" y="28289"/>
                    <a:pt x="22019" y="28355"/>
                  </a:cubicBezTo>
                  <a:cubicBezTo>
                    <a:pt x="21995" y="28346"/>
                    <a:pt x="21976" y="28340"/>
                    <a:pt x="21969" y="28337"/>
                  </a:cubicBezTo>
                  <a:cubicBezTo>
                    <a:pt x="21890" y="28418"/>
                    <a:pt x="21817" y="28507"/>
                    <a:pt x="21735" y="28579"/>
                  </a:cubicBezTo>
                  <a:cubicBezTo>
                    <a:pt x="21763" y="28590"/>
                    <a:pt x="21790" y="28602"/>
                    <a:pt x="21822" y="28617"/>
                  </a:cubicBezTo>
                  <a:cubicBezTo>
                    <a:pt x="21785" y="28663"/>
                    <a:pt x="21748" y="28708"/>
                    <a:pt x="21707" y="28761"/>
                  </a:cubicBezTo>
                  <a:cubicBezTo>
                    <a:pt x="21659" y="28718"/>
                    <a:pt x="21625" y="28689"/>
                    <a:pt x="21576" y="28645"/>
                  </a:cubicBezTo>
                  <a:cubicBezTo>
                    <a:pt x="21514" y="28743"/>
                    <a:pt x="21425" y="28783"/>
                    <a:pt x="21324" y="28783"/>
                  </a:cubicBezTo>
                  <a:cubicBezTo>
                    <a:pt x="21285" y="28783"/>
                    <a:pt x="21245" y="28778"/>
                    <a:pt x="21204" y="28767"/>
                  </a:cubicBezTo>
                  <a:cubicBezTo>
                    <a:pt x="21198" y="28824"/>
                    <a:pt x="21195" y="28861"/>
                    <a:pt x="21192" y="28896"/>
                  </a:cubicBezTo>
                  <a:cubicBezTo>
                    <a:pt x="21158" y="28952"/>
                    <a:pt x="21024" y="28908"/>
                    <a:pt x="21072" y="29019"/>
                  </a:cubicBezTo>
                  <a:cubicBezTo>
                    <a:pt x="21110" y="29036"/>
                    <a:pt x="21119" y="29052"/>
                    <a:pt x="21132" y="29079"/>
                  </a:cubicBezTo>
                  <a:cubicBezTo>
                    <a:pt x="21063" y="29126"/>
                    <a:pt x="20991" y="29175"/>
                    <a:pt x="20913" y="29228"/>
                  </a:cubicBezTo>
                  <a:cubicBezTo>
                    <a:pt x="20889" y="29217"/>
                    <a:pt x="20851" y="29201"/>
                    <a:pt x="20807" y="29182"/>
                  </a:cubicBezTo>
                  <a:cubicBezTo>
                    <a:pt x="20902" y="29129"/>
                    <a:pt x="20992" y="29077"/>
                    <a:pt x="21072" y="29019"/>
                  </a:cubicBezTo>
                  <a:lnTo>
                    <a:pt x="21072" y="29019"/>
                  </a:lnTo>
                  <a:cubicBezTo>
                    <a:pt x="21033" y="29035"/>
                    <a:pt x="21000" y="29042"/>
                    <a:pt x="20971" y="29042"/>
                  </a:cubicBezTo>
                  <a:cubicBezTo>
                    <a:pt x="20865" y="29042"/>
                    <a:pt x="20809" y="28957"/>
                    <a:pt x="20755" y="28957"/>
                  </a:cubicBezTo>
                  <a:cubicBezTo>
                    <a:pt x="20754" y="28957"/>
                    <a:pt x="20754" y="28957"/>
                    <a:pt x="20754" y="28957"/>
                  </a:cubicBezTo>
                  <a:cubicBezTo>
                    <a:pt x="20643" y="29005"/>
                    <a:pt x="20539" y="29064"/>
                    <a:pt x="20436" y="29114"/>
                  </a:cubicBezTo>
                  <a:cubicBezTo>
                    <a:pt x="20332" y="29163"/>
                    <a:pt x="20229" y="29210"/>
                    <a:pt x="20127" y="29255"/>
                  </a:cubicBezTo>
                  <a:cubicBezTo>
                    <a:pt x="19925" y="29353"/>
                    <a:pt x="19730" y="29450"/>
                    <a:pt x="19522" y="29531"/>
                  </a:cubicBezTo>
                  <a:cubicBezTo>
                    <a:pt x="19515" y="29551"/>
                    <a:pt x="19502" y="29570"/>
                    <a:pt x="19490" y="29589"/>
                  </a:cubicBezTo>
                  <a:lnTo>
                    <a:pt x="19466" y="29576"/>
                  </a:lnTo>
                  <a:lnTo>
                    <a:pt x="19512" y="29525"/>
                  </a:lnTo>
                  <a:cubicBezTo>
                    <a:pt x="19516" y="29528"/>
                    <a:pt x="19522" y="29531"/>
                    <a:pt x="19522" y="29531"/>
                  </a:cubicBezTo>
                  <a:cubicBezTo>
                    <a:pt x="19512" y="29494"/>
                    <a:pt x="19506" y="29460"/>
                    <a:pt x="19497" y="29413"/>
                  </a:cubicBezTo>
                  <a:cubicBezTo>
                    <a:pt x="19449" y="29453"/>
                    <a:pt x="19433" y="29464"/>
                    <a:pt x="19425" y="29470"/>
                  </a:cubicBezTo>
                  <a:cubicBezTo>
                    <a:pt x="19247" y="29489"/>
                    <a:pt x="19106" y="29511"/>
                    <a:pt x="18952" y="29511"/>
                  </a:cubicBezTo>
                  <a:cubicBezTo>
                    <a:pt x="18938" y="29511"/>
                    <a:pt x="18924" y="29510"/>
                    <a:pt x="18910" y="29510"/>
                  </a:cubicBezTo>
                  <a:cubicBezTo>
                    <a:pt x="18878" y="29484"/>
                    <a:pt x="18838" y="29453"/>
                    <a:pt x="18779" y="29407"/>
                  </a:cubicBezTo>
                  <a:cubicBezTo>
                    <a:pt x="18719" y="29441"/>
                    <a:pt x="18663" y="29481"/>
                    <a:pt x="18598" y="29504"/>
                  </a:cubicBezTo>
                  <a:cubicBezTo>
                    <a:pt x="18515" y="29534"/>
                    <a:pt x="18435" y="29603"/>
                    <a:pt x="18343" y="29603"/>
                  </a:cubicBezTo>
                  <a:cubicBezTo>
                    <a:pt x="18306" y="29603"/>
                    <a:pt x="18267" y="29591"/>
                    <a:pt x="18225" y="29561"/>
                  </a:cubicBezTo>
                  <a:cubicBezTo>
                    <a:pt x="18217" y="29556"/>
                    <a:pt x="18206" y="29554"/>
                    <a:pt x="18193" y="29554"/>
                  </a:cubicBezTo>
                  <a:cubicBezTo>
                    <a:pt x="18165" y="29554"/>
                    <a:pt x="18129" y="29563"/>
                    <a:pt x="18100" y="29564"/>
                  </a:cubicBezTo>
                  <a:cubicBezTo>
                    <a:pt x="18097" y="29564"/>
                    <a:pt x="18094" y="29564"/>
                    <a:pt x="18091" y="29564"/>
                  </a:cubicBezTo>
                  <a:cubicBezTo>
                    <a:pt x="17879" y="29564"/>
                    <a:pt x="17699" y="29674"/>
                    <a:pt x="17513" y="29742"/>
                  </a:cubicBezTo>
                  <a:cubicBezTo>
                    <a:pt x="17482" y="29719"/>
                    <a:pt x="17457" y="29701"/>
                    <a:pt x="17449" y="29695"/>
                  </a:cubicBezTo>
                  <a:cubicBezTo>
                    <a:pt x="17363" y="29719"/>
                    <a:pt x="17286" y="29741"/>
                    <a:pt x="17211" y="29763"/>
                  </a:cubicBezTo>
                  <a:cubicBezTo>
                    <a:pt x="17201" y="29795"/>
                    <a:pt x="17192" y="29828"/>
                    <a:pt x="17189" y="29840"/>
                  </a:cubicBezTo>
                  <a:cubicBezTo>
                    <a:pt x="17020" y="29865"/>
                    <a:pt x="16880" y="29887"/>
                    <a:pt x="16723" y="29910"/>
                  </a:cubicBezTo>
                  <a:cubicBezTo>
                    <a:pt x="16761" y="29873"/>
                    <a:pt x="16781" y="29853"/>
                    <a:pt x="16815" y="29819"/>
                  </a:cubicBezTo>
                  <a:cubicBezTo>
                    <a:pt x="16767" y="29815"/>
                    <a:pt x="16730" y="29810"/>
                    <a:pt x="16693" y="29807"/>
                  </a:cubicBezTo>
                  <a:cubicBezTo>
                    <a:pt x="16674" y="29870"/>
                    <a:pt x="16658" y="29920"/>
                    <a:pt x="16627" y="30021"/>
                  </a:cubicBezTo>
                  <a:cubicBezTo>
                    <a:pt x="16606" y="29913"/>
                    <a:pt x="16596" y="29860"/>
                    <a:pt x="16586" y="29804"/>
                  </a:cubicBezTo>
                  <a:cubicBezTo>
                    <a:pt x="16543" y="29810"/>
                    <a:pt x="16512" y="29816"/>
                    <a:pt x="16478" y="29822"/>
                  </a:cubicBezTo>
                  <a:cubicBezTo>
                    <a:pt x="16497" y="29854"/>
                    <a:pt x="16512" y="29881"/>
                    <a:pt x="16531" y="29912"/>
                  </a:cubicBezTo>
                  <a:cubicBezTo>
                    <a:pt x="16461" y="29913"/>
                    <a:pt x="16402" y="29913"/>
                    <a:pt x="16342" y="29915"/>
                  </a:cubicBezTo>
                  <a:cubicBezTo>
                    <a:pt x="16339" y="29857"/>
                    <a:pt x="16337" y="29812"/>
                    <a:pt x="16333" y="29723"/>
                  </a:cubicBezTo>
                  <a:cubicBezTo>
                    <a:pt x="16234" y="29826"/>
                    <a:pt x="16164" y="29906"/>
                    <a:pt x="16090" y="29973"/>
                  </a:cubicBezTo>
                  <a:cubicBezTo>
                    <a:pt x="16056" y="29943"/>
                    <a:pt x="16012" y="29900"/>
                    <a:pt x="15981" y="29872"/>
                  </a:cubicBezTo>
                  <a:cubicBezTo>
                    <a:pt x="15849" y="29860"/>
                    <a:pt x="15730" y="29850"/>
                    <a:pt x="15618" y="29840"/>
                  </a:cubicBezTo>
                  <a:cubicBezTo>
                    <a:pt x="15600" y="29882"/>
                    <a:pt x="15587" y="29913"/>
                    <a:pt x="15565" y="29969"/>
                  </a:cubicBezTo>
                  <a:cubicBezTo>
                    <a:pt x="15474" y="29898"/>
                    <a:pt x="15404" y="29845"/>
                    <a:pt x="15341" y="29795"/>
                  </a:cubicBezTo>
                  <a:cubicBezTo>
                    <a:pt x="15291" y="29819"/>
                    <a:pt x="15259" y="29834"/>
                    <a:pt x="15229" y="29847"/>
                  </a:cubicBezTo>
                  <a:cubicBezTo>
                    <a:pt x="15207" y="29823"/>
                    <a:pt x="15193" y="29809"/>
                    <a:pt x="15193" y="29809"/>
                  </a:cubicBezTo>
                  <a:cubicBezTo>
                    <a:pt x="15123" y="29819"/>
                    <a:pt x="15063" y="29826"/>
                    <a:pt x="15007" y="29837"/>
                  </a:cubicBezTo>
                  <a:cubicBezTo>
                    <a:pt x="14992" y="29854"/>
                    <a:pt x="14975" y="29869"/>
                    <a:pt x="14957" y="29882"/>
                  </a:cubicBezTo>
                  <a:lnTo>
                    <a:pt x="14939" y="29863"/>
                  </a:lnTo>
                  <a:lnTo>
                    <a:pt x="14998" y="29828"/>
                  </a:lnTo>
                  <a:cubicBezTo>
                    <a:pt x="15003" y="29832"/>
                    <a:pt x="15006" y="29835"/>
                    <a:pt x="15007" y="29837"/>
                  </a:cubicBezTo>
                  <a:cubicBezTo>
                    <a:pt x="14979" y="29794"/>
                    <a:pt x="14954" y="29754"/>
                    <a:pt x="14934" y="29720"/>
                  </a:cubicBezTo>
                  <a:cubicBezTo>
                    <a:pt x="14806" y="29706"/>
                    <a:pt x="14688" y="29706"/>
                    <a:pt x="14576" y="29684"/>
                  </a:cubicBezTo>
                  <a:cubicBezTo>
                    <a:pt x="14551" y="29719"/>
                    <a:pt x="14530" y="29748"/>
                    <a:pt x="14510" y="29778"/>
                  </a:cubicBezTo>
                  <a:cubicBezTo>
                    <a:pt x="14503" y="29770"/>
                    <a:pt x="14497" y="29765"/>
                    <a:pt x="14486" y="29754"/>
                  </a:cubicBezTo>
                  <a:cubicBezTo>
                    <a:pt x="14488" y="29712"/>
                    <a:pt x="14489" y="29666"/>
                    <a:pt x="14491" y="29609"/>
                  </a:cubicBezTo>
                  <a:cubicBezTo>
                    <a:pt x="14327" y="29545"/>
                    <a:pt x="14123" y="29582"/>
                    <a:pt x="13995" y="29447"/>
                  </a:cubicBezTo>
                  <a:cubicBezTo>
                    <a:pt x="13949" y="29457"/>
                    <a:pt x="13903" y="29477"/>
                    <a:pt x="13864" y="29477"/>
                  </a:cubicBezTo>
                  <a:cubicBezTo>
                    <a:pt x="13857" y="29477"/>
                    <a:pt x="13850" y="29476"/>
                    <a:pt x="13843" y="29475"/>
                  </a:cubicBezTo>
                  <a:cubicBezTo>
                    <a:pt x="13777" y="29458"/>
                    <a:pt x="13721" y="29401"/>
                    <a:pt x="13655" y="29389"/>
                  </a:cubicBezTo>
                  <a:cubicBezTo>
                    <a:pt x="13640" y="29386"/>
                    <a:pt x="13624" y="29385"/>
                    <a:pt x="13608" y="29385"/>
                  </a:cubicBezTo>
                  <a:cubicBezTo>
                    <a:pt x="13555" y="29385"/>
                    <a:pt x="13499" y="29398"/>
                    <a:pt x="13445" y="29404"/>
                  </a:cubicBezTo>
                  <a:lnTo>
                    <a:pt x="13337" y="29311"/>
                  </a:lnTo>
                  <a:cubicBezTo>
                    <a:pt x="13270" y="29370"/>
                    <a:pt x="13212" y="29423"/>
                    <a:pt x="13155" y="29469"/>
                  </a:cubicBezTo>
                  <a:cubicBezTo>
                    <a:pt x="13124" y="29420"/>
                    <a:pt x="13100" y="29386"/>
                    <a:pt x="13075" y="29348"/>
                  </a:cubicBezTo>
                  <a:cubicBezTo>
                    <a:pt x="13124" y="29339"/>
                    <a:pt x="13168" y="29344"/>
                    <a:pt x="13275" y="29320"/>
                  </a:cubicBezTo>
                  <a:cubicBezTo>
                    <a:pt x="13106" y="29276"/>
                    <a:pt x="12979" y="29208"/>
                    <a:pt x="12866" y="29208"/>
                  </a:cubicBezTo>
                  <a:cubicBezTo>
                    <a:pt x="12837" y="29208"/>
                    <a:pt x="12809" y="29213"/>
                    <a:pt x="12781" y="29223"/>
                  </a:cubicBezTo>
                  <a:cubicBezTo>
                    <a:pt x="12705" y="29180"/>
                    <a:pt x="12644" y="29122"/>
                    <a:pt x="12606" y="29122"/>
                  </a:cubicBezTo>
                  <a:cubicBezTo>
                    <a:pt x="12604" y="29122"/>
                    <a:pt x="12601" y="29122"/>
                    <a:pt x="12599" y="29123"/>
                  </a:cubicBezTo>
                  <a:cubicBezTo>
                    <a:pt x="12569" y="29131"/>
                    <a:pt x="12540" y="29134"/>
                    <a:pt x="12512" y="29134"/>
                  </a:cubicBezTo>
                  <a:cubicBezTo>
                    <a:pt x="12394" y="29134"/>
                    <a:pt x="12292" y="29077"/>
                    <a:pt x="12216" y="29063"/>
                  </a:cubicBezTo>
                  <a:cubicBezTo>
                    <a:pt x="12085" y="29070"/>
                    <a:pt x="11962" y="29094"/>
                    <a:pt x="11847" y="29094"/>
                  </a:cubicBezTo>
                  <a:cubicBezTo>
                    <a:pt x="11843" y="29094"/>
                    <a:pt x="11840" y="29094"/>
                    <a:pt x="11837" y="29094"/>
                  </a:cubicBezTo>
                  <a:cubicBezTo>
                    <a:pt x="11719" y="29092"/>
                    <a:pt x="11614" y="29049"/>
                    <a:pt x="11519" y="28947"/>
                  </a:cubicBezTo>
                  <a:cubicBezTo>
                    <a:pt x="11460" y="28966"/>
                    <a:pt x="11403" y="28983"/>
                    <a:pt x="11363" y="28997"/>
                  </a:cubicBezTo>
                  <a:cubicBezTo>
                    <a:pt x="11300" y="28972"/>
                    <a:pt x="11253" y="28951"/>
                    <a:pt x="11214" y="28936"/>
                  </a:cubicBezTo>
                  <a:cubicBezTo>
                    <a:pt x="11214" y="28888"/>
                    <a:pt x="11214" y="28854"/>
                    <a:pt x="11214" y="28829"/>
                  </a:cubicBezTo>
                  <a:cubicBezTo>
                    <a:pt x="11088" y="28805"/>
                    <a:pt x="10976" y="28785"/>
                    <a:pt x="10848" y="28761"/>
                  </a:cubicBezTo>
                  <a:cubicBezTo>
                    <a:pt x="10817" y="28771"/>
                    <a:pt x="10767" y="28788"/>
                    <a:pt x="10696" y="28811"/>
                  </a:cubicBezTo>
                  <a:cubicBezTo>
                    <a:pt x="10639" y="28773"/>
                    <a:pt x="10570" y="28727"/>
                    <a:pt x="10502" y="28683"/>
                  </a:cubicBezTo>
                  <a:cubicBezTo>
                    <a:pt x="10459" y="28657"/>
                    <a:pt x="10406" y="28602"/>
                    <a:pt x="10374" y="28602"/>
                  </a:cubicBezTo>
                  <a:cubicBezTo>
                    <a:pt x="10374" y="28602"/>
                    <a:pt x="10373" y="28602"/>
                    <a:pt x="10373" y="28602"/>
                  </a:cubicBezTo>
                  <a:cubicBezTo>
                    <a:pt x="10360" y="28604"/>
                    <a:pt x="10347" y="28604"/>
                    <a:pt x="10334" y="28604"/>
                  </a:cubicBezTo>
                  <a:cubicBezTo>
                    <a:pt x="10167" y="28604"/>
                    <a:pt x="10046" y="28474"/>
                    <a:pt x="9902" y="28411"/>
                  </a:cubicBezTo>
                  <a:cubicBezTo>
                    <a:pt x="9850" y="28389"/>
                    <a:pt x="9831" y="28327"/>
                    <a:pt x="9743" y="28324"/>
                  </a:cubicBezTo>
                  <a:cubicBezTo>
                    <a:pt x="9684" y="28321"/>
                    <a:pt x="9619" y="28227"/>
                    <a:pt x="9543" y="28162"/>
                  </a:cubicBezTo>
                  <a:cubicBezTo>
                    <a:pt x="9484" y="28189"/>
                    <a:pt x="9416" y="28220"/>
                    <a:pt x="9350" y="28251"/>
                  </a:cubicBezTo>
                  <a:cubicBezTo>
                    <a:pt x="9341" y="28184"/>
                    <a:pt x="9333" y="28114"/>
                    <a:pt x="9325" y="28045"/>
                  </a:cubicBezTo>
                  <a:cubicBezTo>
                    <a:pt x="9281" y="28051"/>
                    <a:pt x="9253" y="28053"/>
                    <a:pt x="9231" y="28056"/>
                  </a:cubicBezTo>
                  <a:cubicBezTo>
                    <a:pt x="9213" y="28023"/>
                    <a:pt x="9202" y="27996"/>
                    <a:pt x="9181" y="27955"/>
                  </a:cubicBezTo>
                  <a:cubicBezTo>
                    <a:pt x="9154" y="27964"/>
                    <a:pt x="9131" y="27968"/>
                    <a:pt x="9109" y="27968"/>
                  </a:cubicBezTo>
                  <a:cubicBezTo>
                    <a:pt x="8942" y="27968"/>
                    <a:pt x="8914" y="27729"/>
                    <a:pt x="8744" y="27696"/>
                  </a:cubicBezTo>
                  <a:cubicBezTo>
                    <a:pt x="8701" y="27700"/>
                    <a:pt x="8641" y="27708"/>
                    <a:pt x="8575" y="27715"/>
                  </a:cubicBezTo>
                  <a:cubicBezTo>
                    <a:pt x="8572" y="27662"/>
                    <a:pt x="8569" y="27614"/>
                    <a:pt x="8565" y="27566"/>
                  </a:cubicBezTo>
                  <a:cubicBezTo>
                    <a:pt x="8523" y="27524"/>
                    <a:pt x="8484" y="27483"/>
                    <a:pt x="8437" y="27434"/>
                  </a:cubicBezTo>
                  <a:cubicBezTo>
                    <a:pt x="8416" y="27433"/>
                    <a:pt x="8376" y="27431"/>
                    <a:pt x="8342" y="27430"/>
                  </a:cubicBezTo>
                  <a:cubicBezTo>
                    <a:pt x="8317" y="27384"/>
                    <a:pt x="8301" y="27353"/>
                    <a:pt x="8284" y="27322"/>
                  </a:cubicBezTo>
                  <a:cubicBezTo>
                    <a:pt x="8228" y="27330"/>
                    <a:pt x="8176" y="27336"/>
                    <a:pt x="8122" y="27341"/>
                  </a:cubicBezTo>
                  <a:cubicBezTo>
                    <a:pt x="8106" y="27285"/>
                    <a:pt x="8089" y="27230"/>
                    <a:pt x="8070" y="27160"/>
                  </a:cubicBezTo>
                  <a:cubicBezTo>
                    <a:pt x="8011" y="27140"/>
                    <a:pt x="7951" y="27107"/>
                    <a:pt x="7889" y="27080"/>
                  </a:cubicBezTo>
                  <a:cubicBezTo>
                    <a:pt x="7858" y="27021"/>
                    <a:pt x="7825" y="26953"/>
                    <a:pt x="7794" y="26894"/>
                  </a:cubicBezTo>
                  <a:cubicBezTo>
                    <a:pt x="7673" y="26888"/>
                    <a:pt x="7611" y="26831"/>
                    <a:pt x="7599" y="26718"/>
                  </a:cubicBezTo>
                  <a:cubicBezTo>
                    <a:pt x="7583" y="26725"/>
                    <a:pt x="7567" y="26728"/>
                    <a:pt x="7553" y="26728"/>
                  </a:cubicBezTo>
                  <a:cubicBezTo>
                    <a:pt x="7482" y="26728"/>
                    <a:pt x="7442" y="26647"/>
                    <a:pt x="7380" y="26625"/>
                  </a:cubicBezTo>
                  <a:cubicBezTo>
                    <a:pt x="7303" y="26599"/>
                    <a:pt x="7336" y="26479"/>
                    <a:pt x="7242" y="26479"/>
                  </a:cubicBezTo>
                  <a:cubicBezTo>
                    <a:pt x="7236" y="26479"/>
                    <a:pt x="7230" y="26480"/>
                    <a:pt x="7223" y="26481"/>
                  </a:cubicBezTo>
                  <a:cubicBezTo>
                    <a:pt x="7218" y="26481"/>
                    <a:pt x="7214" y="26482"/>
                    <a:pt x="7210" y="26482"/>
                  </a:cubicBezTo>
                  <a:cubicBezTo>
                    <a:pt x="7132" y="26482"/>
                    <a:pt x="7191" y="26362"/>
                    <a:pt x="7090" y="26351"/>
                  </a:cubicBezTo>
                  <a:cubicBezTo>
                    <a:pt x="7021" y="26344"/>
                    <a:pt x="6952" y="26263"/>
                    <a:pt x="6886" y="26213"/>
                  </a:cubicBezTo>
                  <a:cubicBezTo>
                    <a:pt x="6795" y="26151"/>
                    <a:pt x="6699" y="26098"/>
                    <a:pt x="6605" y="26041"/>
                  </a:cubicBezTo>
                  <a:cubicBezTo>
                    <a:pt x="6576" y="26066"/>
                    <a:pt x="6549" y="26083"/>
                    <a:pt x="6525" y="26083"/>
                  </a:cubicBezTo>
                  <a:cubicBezTo>
                    <a:pt x="6497" y="26083"/>
                    <a:pt x="6474" y="26060"/>
                    <a:pt x="6456" y="26001"/>
                  </a:cubicBezTo>
                  <a:cubicBezTo>
                    <a:pt x="6502" y="25991"/>
                    <a:pt x="6545" y="25981"/>
                    <a:pt x="6590" y="25970"/>
                  </a:cubicBezTo>
                  <a:cubicBezTo>
                    <a:pt x="6527" y="25842"/>
                    <a:pt x="6470" y="25727"/>
                    <a:pt x="6408" y="25604"/>
                  </a:cubicBezTo>
                  <a:cubicBezTo>
                    <a:pt x="6400" y="25604"/>
                    <a:pt x="6371" y="25601"/>
                    <a:pt x="6343" y="25598"/>
                  </a:cubicBezTo>
                  <a:lnTo>
                    <a:pt x="6334" y="25514"/>
                  </a:lnTo>
                  <a:cubicBezTo>
                    <a:pt x="6309" y="25513"/>
                    <a:pt x="6289" y="25511"/>
                    <a:pt x="6268" y="25510"/>
                  </a:cubicBezTo>
                  <a:cubicBezTo>
                    <a:pt x="6247" y="25466"/>
                    <a:pt x="6224" y="25418"/>
                    <a:pt x="6200" y="25370"/>
                  </a:cubicBezTo>
                  <a:cubicBezTo>
                    <a:pt x="6147" y="25391"/>
                    <a:pt x="6114" y="25404"/>
                    <a:pt x="6078" y="25417"/>
                  </a:cubicBezTo>
                  <a:cubicBezTo>
                    <a:pt x="6064" y="25370"/>
                    <a:pt x="6049" y="25326"/>
                    <a:pt x="6037" y="25286"/>
                  </a:cubicBezTo>
                  <a:cubicBezTo>
                    <a:pt x="5988" y="25282"/>
                    <a:pt x="5962" y="25274"/>
                    <a:pt x="5934" y="25270"/>
                  </a:cubicBezTo>
                  <a:cubicBezTo>
                    <a:pt x="5933" y="25240"/>
                    <a:pt x="5931" y="25211"/>
                    <a:pt x="5930" y="25195"/>
                  </a:cubicBezTo>
                  <a:cubicBezTo>
                    <a:pt x="5844" y="25154"/>
                    <a:pt x="5765" y="25117"/>
                    <a:pt x="5690" y="25082"/>
                  </a:cubicBezTo>
                  <a:cubicBezTo>
                    <a:pt x="5678" y="25024"/>
                    <a:pt x="5669" y="24976"/>
                    <a:pt x="5660" y="24932"/>
                  </a:cubicBezTo>
                  <a:cubicBezTo>
                    <a:pt x="5582" y="24915"/>
                    <a:pt x="5522" y="24902"/>
                    <a:pt x="5451" y="24887"/>
                  </a:cubicBezTo>
                  <a:cubicBezTo>
                    <a:pt x="5482" y="24842"/>
                    <a:pt x="5499" y="24820"/>
                    <a:pt x="5519" y="24789"/>
                  </a:cubicBezTo>
                  <a:cubicBezTo>
                    <a:pt x="5482" y="24774"/>
                    <a:pt x="5450" y="24762"/>
                    <a:pt x="5443" y="24761"/>
                  </a:cubicBezTo>
                  <a:cubicBezTo>
                    <a:pt x="5376" y="24656"/>
                    <a:pt x="5338" y="24528"/>
                    <a:pt x="5266" y="24498"/>
                  </a:cubicBezTo>
                  <a:cubicBezTo>
                    <a:pt x="5148" y="24445"/>
                    <a:pt x="5098" y="24318"/>
                    <a:pt x="5012" y="24277"/>
                  </a:cubicBezTo>
                  <a:cubicBezTo>
                    <a:pt x="4894" y="24221"/>
                    <a:pt x="4829" y="24124"/>
                    <a:pt x="4786" y="24027"/>
                  </a:cubicBezTo>
                  <a:cubicBezTo>
                    <a:pt x="4756" y="23955"/>
                    <a:pt x="4632" y="24005"/>
                    <a:pt x="4656" y="23885"/>
                  </a:cubicBezTo>
                  <a:cubicBezTo>
                    <a:pt x="4658" y="23868"/>
                    <a:pt x="4557" y="23815"/>
                    <a:pt x="4503" y="23777"/>
                  </a:cubicBezTo>
                  <a:cubicBezTo>
                    <a:pt x="4498" y="23810"/>
                    <a:pt x="4492" y="23838"/>
                    <a:pt x="4488" y="23866"/>
                  </a:cubicBezTo>
                  <a:cubicBezTo>
                    <a:pt x="4423" y="23815"/>
                    <a:pt x="4361" y="23763"/>
                    <a:pt x="4291" y="23706"/>
                  </a:cubicBezTo>
                  <a:cubicBezTo>
                    <a:pt x="4291" y="23696"/>
                    <a:pt x="4294" y="23666"/>
                    <a:pt x="4297" y="23634"/>
                  </a:cubicBezTo>
                  <a:cubicBezTo>
                    <a:pt x="4233" y="23588"/>
                    <a:pt x="4189" y="23491"/>
                    <a:pt x="4139" y="23472"/>
                  </a:cubicBezTo>
                  <a:cubicBezTo>
                    <a:pt x="4008" y="23424"/>
                    <a:pt x="4091" y="23331"/>
                    <a:pt x="4048" y="23260"/>
                  </a:cubicBezTo>
                  <a:cubicBezTo>
                    <a:pt x="4010" y="23195"/>
                    <a:pt x="4024" y="23097"/>
                    <a:pt x="4017" y="23013"/>
                  </a:cubicBezTo>
                  <a:lnTo>
                    <a:pt x="4017" y="23013"/>
                  </a:lnTo>
                  <a:cubicBezTo>
                    <a:pt x="3983" y="23023"/>
                    <a:pt x="3957" y="23031"/>
                    <a:pt x="3933" y="23037"/>
                  </a:cubicBezTo>
                  <a:cubicBezTo>
                    <a:pt x="3916" y="22998"/>
                    <a:pt x="3908" y="22944"/>
                    <a:pt x="3883" y="22931"/>
                  </a:cubicBezTo>
                  <a:cubicBezTo>
                    <a:pt x="3827" y="22898"/>
                    <a:pt x="3818" y="22864"/>
                    <a:pt x="3820" y="22804"/>
                  </a:cubicBezTo>
                  <a:cubicBezTo>
                    <a:pt x="3820" y="22759"/>
                    <a:pt x="3795" y="22704"/>
                    <a:pt x="3768" y="22661"/>
                  </a:cubicBezTo>
                  <a:cubicBezTo>
                    <a:pt x="3742" y="22622"/>
                    <a:pt x="3698" y="22592"/>
                    <a:pt x="3660" y="22557"/>
                  </a:cubicBezTo>
                  <a:cubicBezTo>
                    <a:pt x="3658" y="22529"/>
                    <a:pt x="3655" y="22491"/>
                    <a:pt x="3654" y="22451"/>
                  </a:cubicBezTo>
                  <a:cubicBezTo>
                    <a:pt x="3651" y="22420"/>
                    <a:pt x="3651" y="22387"/>
                    <a:pt x="3651" y="22387"/>
                  </a:cubicBezTo>
                  <a:cubicBezTo>
                    <a:pt x="3651" y="22387"/>
                    <a:pt x="3651" y="22388"/>
                    <a:pt x="3651" y="22391"/>
                  </a:cubicBezTo>
                  <a:cubicBezTo>
                    <a:pt x="3589" y="22298"/>
                    <a:pt x="3511" y="22222"/>
                    <a:pt x="3523" y="22188"/>
                  </a:cubicBezTo>
                  <a:cubicBezTo>
                    <a:pt x="3558" y="22086"/>
                    <a:pt x="3448" y="22108"/>
                    <a:pt x="3434" y="22061"/>
                  </a:cubicBezTo>
                  <a:cubicBezTo>
                    <a:pt x="3418" y="21992"/>
                    <a:pt x="3409" y="21921"/>
                    <a:pt x="3405" y="21895"/>
                  </a:cubicBezTo>
                  <a:cubicBezTo>
                    <a:pt x="3323" y="21760"/>
                    <a:pt x="3259" y="21655"/>
                    <a:pt x="3174" y="21514"/>
                  </a:cubicBezTo>
                  <a:cubicBezTo>
                    <a:pt x="3202" y="21473"/>
                    <a:pt x="3237" y="21424"/>
                    <a:pt x="3270" y="21378"/>
                  </a:cubicBezTo>
                  <a:cubicBezTo>
                    <a:pt x="3201" y="21281"/>
                    <a:pt x="3139" y="21200"/>
                    <a:pt x="3083" y="21117"/>
                  </a:cubicBezTo>
                  <a:cubicBezTo>
                    <a:pt x="3021" y="21022"/>
                    <a:pt x="2965" y="20925"/>
                    <a:pt x="2899" y="20819"/>
                  </a:cubicBezTo>
                  <a:cubicBezTo>
                    <a:pt x="2928" y="20668"/>
                    <a:pt x="2867" y="20538"/>
                    <a:pt x="2753" y="20424"/>
                  </a:cubicBezTo>
                  <a:cubicBezTo>
                    <a:pt x="2758" y="20375"/>
                    <a:pt x="2778" y="20319"/>
                    <a:pt x="2762" y="20278"/>
                  </a:cubicBezTo>
                  <a:cubicBezTo>
                    <a:pt x="2737" y="20206"/>
                    <a:pt x="2646" y="20124"/>
                    <a:pt x="2659" y="20078"/>
                  </a:cubicBezTo>
                  <a:cubicBezTo>
                    <a:pt x="2687" y="19982"/>
                    <a:pt x="2638" y="19915"/>
                    <a:pt x="2621" y="19835"/>
                  </a:cubicBezTo>
                  <a:cubicBezTo>
                    <a:pt x="2613" y="19807"/>
                    <a:pt x="2600" y="19770"/>
                    <a:pt x="2580" y="19754"/>
                  </a:cubicBezTo>
                  <a:cubicBezTo>
                    <a:pt x="2480" y="19673"/>
                    <a:pt x="2428" y="19562"/>
                    <a:pt x="2381" y="19447"/>
                  </a:cubicBezTo>
                  <a:cubicBezTo>
                    <a:pt x="2344" y="19331"/>
                    <a:pt x="2315" y="19210"/>
                    <a:pt x="2241" y="19113"/>
                  </a:cubicBezTo>
                  <a:cubicBezTo>
                    <a:pt x="2265" y="18991"/>
                    <a:pt x="2119" y="18914"/>
                    <a:pt x="2160" y="18789"/>
                  </a:cubicBezTo>
                  <a:cubicBezTo>
                    <a:pt x="1962" y="18641"/>
                    <a:pt x="1960" y="18639"/>
                    <a:pt x="1976" y="18613"/>
                  </a:cubicBezTo>
                  <a:lnTo>
                    <a:pt x="2047" y="18574"/>
                  </a:lnTo>
                  <a:cubicBezTo>
                    <a:pt x="1957" y="18414"/>
                    <a:pt x="1925" y="18229"/>
                    <a:pt x="1896" y="18048"/>
                  </a:cubicBezTo>
                  <a:cubicBezTo>
                    <a:pt x="1876" y="17865"/>
                    <a:pt x="1847" y="17689"/>
                    <a:pt x="1731" y="17542"/>
                  </a:cubicBezTo>
                  <a:cubicBezTo>
                    <a:pt x="1759" y="17459"/>
                    <a:pt x="1781" y="17393"/>
                    <a:pt x="1798" y="17340"/>
                  </a:cubicBezTo>
                  <a:cubicBezTo>
                    <a:pt x="1729" y="17243"/>
                    <a:pt x="1659" y="17144"/>
                    <a:pt x="1594" y="17052"/>
                  </a:cubicBezTo>
                  <a:cubicBezTo>
                    <a:pt x="1617" y="16999"/>
                    <a:pt x="1634" y="16963"/>
                    <a:pt x="1651" y="16927"/>
                  </a:cubicBezTo>
                  <a:cubicBezTo>
                    <a:pt x="1619" y="16872"/>
                    <a:pt x="1590" y="16819"/>
                    <a:pt x="1562" y="16771"/>
                  </a:cubicBezTo>
                  <a:cubicBezTo>
                    <a:pt x="1585" y="16735"/>
                    <a:pt x="1601" y="16710"/>
                    <a:pt x="1617" y="16687"/>
                  </a:cubicBezTo>
                  <a:cubicBezTo>
                    <a:pt x="1597" y="16665"/>
                    <a:pt x="1576" y="16643"/>
                    <a:pt x="1560" y="16622"/>
                  </a:cubicBezTo>
                  <a:cubicBezTo>
                    <a:pt x="1574" y="16602"/>
                    <a:pt x="1587" y="16583"/>
                    <a:pt x="1591" y="16578"/>
                  </a:cubicBezTo>
                  <a:lnTo>
                    <a:pt x="1591" y="16578"/>
                  </a:lnTo>
                  <a:cubicBezTo>
                    <a:pt x="1591" y="16579"/>
                    <a:pt x="1591" y="16579"/>
                    <a:pt x="1591" y="16579"/>
                  </a:cubicBezTo>
                  <a:cubicBezTo>
                    <a:pt x="1592" y="16578"/>
                    <a:pt x="1592" y="16577"/>
                    <a:pt x="1592" y="16577"/>
                  </a:cubicBezTo>
                  <a:lnTo>
                    <a:pt x="1592" y="16577"/>
                  </a:lnTo>
                  <a:cubicBezTo>
                    <a:pt x="1592" y="16577"/>
                    <a:pt x="1592" y="16577"/>
                    <a:pt x="1591" y="16578"/>
                  </a:cubicBezTo>
                  <a:lnTo>
                    <a:pt x="1591" y="16578"/>
                  </a:lnTo>
                  <a:cubicBezTo>
                    <a:pt x="1575" y="16389"/>
                    <a:pt x="1547" y="16232"/>
                    <a:pt x="1553" y="16076"/>
                  </a:cubicBezTo>
                  <a:cubicBezTo>
                    <a:pt x="1557" y="15920"/>
                    <a:pt x="1595" y="15769"/>
                    <a:pt x="1620" y="15611"/>
                  </a:cubicBezTo>
                  <a:cubicBezTo>
                    <a:pt x="1645" y="15602"/>
                    <a:pt x="1679" y="15589"/>
                    <a:pt x="1720" y="15573"/>
                  </a:cubicBezTo>
                  <a:cubicBezTo>
                    <a:pt x="1710" y="15535"/>
                    <a:pt x="1700" y="15504"/>
                    <a:pt x="1690" y="15467"/>
                  </a:cubicBezTo>
                  <a:cubicBezTo>
                    <a:pt x="1657" y="15497"/>
                    <a:pt x="1638" y="15511"/>
                    <a:pt x="1598" y="15547"/>
                  </a:cubicBezTo>
                  <a:cubicBezTo>
                    <a:pt x="1597" y="15444"/>
                    <a:pt x="1590" y="15369"/>
                    <a:pt x="1595" y="15295"/>
                  </a:cubicBezTo>
                  <a:cubicBezTo>
                    <a:pt x="1598" y="15257"/>
                    <a:pt x="1625" y="15224"/>
                    <a:pt x="1637" y="15186"/>
                  </a:cubicBezTo>
                  <a:cubicBezTo>
                    <a:pt x="1650" y="15140"/>
                    <a:pt x="1684" y="14855"/>
                    <a:pt x="1682" y="14790"/>
                  </a:cubicBezTo>
                  <a:cubicBezTo>
                    <a:pt x="1682" y="14717"/>
                    <a:pt x="1695" y="14651"/>
                    <a:pt x="1651" y="14577"/>
                  </a:cubicBezTo>
                  <a:cubicBezTo>
                    <a:pt x="1628" y="14540"/>
                    <a:pt x="1675" y="14448"/>
                    <a:pt x="1681" y="14420"/>
                  </a:cubicBezTo>
                  <a:cubicBezTo>
                    <a:pt x="1673" y="14194"/>
                    <a:pt x="1681" y="13981"/>
                    <a:pt x="1718" y="13780"/>
                  </a:cubicBezTo>
                  <a:cubicBezTo>
                    <a:pt x="1753" y="13579"/>
                    <a:pt x="1851" y="13396"/>
                    <a:pt x="1971" y="13223"/>
                  </a:cubicBezTo>
                  <a:cubicBezTo>
                    <a:pt x="1943" y="13210"/>
                    <a:pt x="1918" y="13200"/>
                    <a:pt x="1872" y="13178"/>
                  </a:cubicBezTo>
                  <a:cubicBezTo>
                    <a:pt x="1879" y="13145"/>
                    <a:pt x="1904" y="13094"/>
                    <a:pt x="1891" y="13069"/>
                  </a:cubicBezTo>
                  <a:cubicBezTo>
                    <a:pt x="1813" y="12922"/>
                    <a:pt x="1890" y="12804"/>
                    <a:pt x="1969" y="12710"/>
                  </a:cubicBezTo>
                  <a:cubicBezTo>
                    <a:pt x="2053" y="12611"/>
                    <a:pt x="2059" y="12528"/>
                    <a:pt x="2037" y="12401"/>
                  </a:cubicBezTo>
                  <a:cubicBezTo>
                    <a:pt x="2022" y="12327"/>
                    <a:pt x="2084" y="12236"/>
                    <a:pt x="2099" y="12211"/>
                  </a:cubicBezTo>
                  <a:cubicBezTo>
                    <a:pt x="2127" y="12033"/>
                    <a:pt x="2146" y="11908"/>
                    <a:pt x="2177" y="11718"/>
                  </a:cubicBezTo>
                  <a:lnTo>
                    <a:pt x="2177" y="11718"/>
                  </a:lnTo>
                  <a:cubicBezTo>
                    <a:pt x="2091" y="11798"/>
                    <a:pt x="2053" y="11833"/>
                    <a:pt x="2012" y="11871"/>
                  </a:cubicBezTo>
                  <a:cubicBezTo>
                    <a:pt x="2003" y="11814"/>
                    <a:pt x="1993" y="11752"/>
                    <a:pt x="1984" y="11699"/>
                  </a:cubicBezTo>
                  <a:cubicBezTo>
                    <a:pt x="2046" y="11679"/>
                    <a:pt x="2109" y="11658"/>
                    <a:pt x="2165" y="11639"/>
                  </a:cubicBezTo>
                  <a:cubicBezTo>
                    <a:pt x="2246" y="11445"/>
                    <a:pt x="2246" y="11226"/>
                    <a:pt x="2399" y="11090"/>
                  </a:cubicBezTo>
                  <a:cubicBezTo>
                    <a:pt x="2384" y="11053"/>
                    <a:pt x="2372" y="11024"/>
                    <a:pt x="2365" y="11005"/>
                  </a:cubicBezTo>
                  <a:cubicBezTo>
                    <a:pt x="2422" y="10937"/>
                    <a:pt x="2483" y="10874"/>
                    <a:pt x="2549" y="10817"/>
                  </a:cubicBezTo>
                  <a:cubicBezTo>
                    <a:pt x="2543" y="10771"/>
                    <a:pt x="2537" y="10733"/>
                    <a:pt x="2531" y="10694"/>
                  </a:cubicBezTo>
                  <a:lnTo>
                    <a:pt x="2661" y="10546"/>
                  </a:lnTo>
                  <a:cubicBezTo>
                    <a:pt x="2618" y="10506"/>
                    <a:pt x="2593" y="10483"/>
                    <a:pt x="2563" y="10456"/>
                  </a:cubicBezTo>
                  <a:cubicBezTo>
                    <a:pt x="2596" y="10438"/>
                    <a:pt x="2640" y="10427"/>
                    <a:pt x="2644" y="10409"/>
                  </a:cubicBezTo>
                  <a:cubicBezTo>
                    <a:pt x="2656" y="10363"/>
                    <a:pt x="2631" y="10290"/>
                    <a:pt x="2653" y="10271"/>
                  </a:cubicBezTo>
                  <a:cubicBezTo>
                    <a:pt x="2699" y="10229"/>
                    <a:pt x="2737" y="10216"/>
                    <a:pt x="2739" y="10129"/>
                  </a:cubicBezTo>
                  <a:cubicBezTo>
                    <a:pt x="2740" y="10065"/>
                    <a:pt x="2759" y="9937"/>
                    <a:pt x="2793" y="9919"/>
                  </a:cubicBezTo>
                  <a:cubicBezTo>
                    <a:pt x="2934" y="9843"/>
                    <a:pt x="2914" y="9678"/>
                    <a:pt x="2992" y="9581"/>
                  </a:cubicBezTo>
                  <a:cubicBezTo>
                    <a:pt x="2956" y="9512"/>
                    <a:pt x="2925" y="9450"/>
                    <a:pt x="2878" y="9359"/>
                  </a:cubicBezTo>
                  <a:lnTo>
                    <a:pt x="2878" y="9359"/>
                  </a:lnTo>
                  <a:cubicBezTo>
                    <a:pt x="2964" y="9385"/>
                    <a:pt x="3015" y="9401"/>
                    <a:pt x="3092" y="9423"/>
                  </a:cubicBezTo>
                  <a:cubicBezTo>
                    <a:pt x="3030" y="9325"/>
                    <a:pt x="2981" y="9247"/>
                    <a:pt x="2912" y="9138"/>
                  </a:cubicBezTo>
                  <a:cubicBezTo>
                    <a:pt x="3000" y="9129"/>
                    <a:pt x="3050" y="9123"/>
                    <a:pt x="3102" y="9117"/>
                  </a:cubicBezTo>
                  <a:cubicBezTo>
                    <a:pt x="3078" y="9082"/>
                    <a:pt x="3055" y="9047"/>
                    <a:pt x="3030" y="9008"/>
                  </a:cubicBezTo>
                  <a:cubicBezTo>
                    <a:pt x="3056" y="9000"/>
                    <a:pt x="3075" y="8992"/>
                    <a:pt x="3096" y="8983"/>
                  </a:cubicBezTo>
                  <a:cubicBezTo>
                    <a:pt x="3099" y="8951"/>
                    <a:pt x="3102" y="8919"/>
                    <a:pt x="3105" y="8880"/>
                  </a:cubicBezTo>
                  <a:cubicBezTo>
                    <a:pt x="3159" y="8898"/>
                    <a:pt x="3211" y="8916"/>
                    <a:pt x="3256" y="8930"/>
                  </a:cubicBezTo>
                  <a:cubicBezTo>
                    <a:pt x="3362" y="8801"/>
                    <a:pt x="3377" y="8616"/>
                    <a:pt x="3526" y="8543"/>
                  </a:cubicBezTo>
                  <a:cubicBezTo>
                    <a:pt x="3529" y="8468"/>
                    <a:pt x="3532" y="8392"/>
                    <a:pt x="3533" y="8314"/>
                  </a:cubicBezTo>
                  <a:cubicBezTo>
                    <a:pt x="3537" y="8314"/>
                    <a:pt x="3541" y="8314"/>
                    <a:pt x="3545" y="8314"/>
                  </a:cubicBezTo>
                  <a:cubicBezTo>
                    <a:pt x="3580" y="8314"/>
                    <a:pt x="3617" y="8323"/>
                    <a:pt x="3653" y="8323"/>
                  </a:cubicBezTo>
                  <a:cubicBezTo>
                    <a:pt x="3696" y="8323"/>
                    <a:pt x="3738" y="8309"/>
                    <a:pt x="3776" y="8246"/>
                  </a:cubicBezTo>
                  <a:cubicBezTo>
                    <a:pt x="3758" y="8212"/>
                    <a:pt x="3738" y="8174"/>
                    <a:pt x="3715" y="8133"/>
                  </a:cubicBezTo>
                  <a:cubicBezTo>
                    <a:pt x="3743" y="8124"/>
                    <a:pt x="3771" y="8115"/>
                    <a:pt x="3801" y="8105"/>
                  </a:cubicBezTo>
                  <a:cubicBezTo>
                    <a:pt x="3795" y="8067"/>
                    <a:pt x="3786" y="8029"/>
                    <a:pt x="3779" y="7987"/>
                  </a:cubicBezTo>
                  <a:cubicBezTo>
                    <a:pt x="3739" y="7987"/>
                    <a:pt x="3695" y="7989"/>
                    <a:pt x="3648" y="7989"/>
                  </a:cubicBezTo>
                  <a:cubicBezTo>
                    <a:pt x="3643" y="7934"/>
                    <a:pt x="3640" y="7893"/>
                    <a:pt x="3637" y="7851"/>
                  </a:cubicBezTo>
                  <a:cubicBezTo>
                    <a:pt x="3664" y="7836"/>
                    <a:pt x="3698" y="7818"/>
                    <a:pt x="3733" y="7799"/>
                  </a:cubicBezTo>
                  <a:cubicBezTo>
                    <a:pt x="3739" y="7749"/>
                    <a:pt x="3745" y="7700"/>
                    <a:pt x="3751" y="7655"/>
                  </a:cubicBezTo>
                  <a:cubicBezTo>
                    <a:pt x="3771" y="7639"/>
                    <a:pt x="3786" y="7625"/>
                    <a:pt x="3802" y="7615"/>
                  </a:cubicBezTo>
                  <a:cubicBezTo>
                    <a:pt x="3816" y="7608"/>
                    <a:pt x="3831" y="7604"/>
                    <a:pt x="3835" y="7604"/>
                  </a:cubicBezTo>
                  <a:cubicBezTo>
                    <a:pt x="3835" y="7604"/>
                    <a:pt x="3835" y="7604"/>
                    <a:pt x="3835" y="7604"/>
                  </a:cubicBezTo>
                  <a:lnTo>
                    <a:pt x="3835" y="7604"/>
                  </a:lnTo>
                  <a:cubicBezTo>
                    <a:pt x="3929" y="7293"/>
                    <a:pt x="4139" y="7106"/>
                    <a:pt x="4380" y="6950"/>
                  </a:cubicBezTo>
                  <a:cubicBezTo>
                    <a:pt x="4420" y="6804"/>
                    <a:pt x="4420" y="6804"/>
                    <a:pt x="4526" y="6752"/>
                  </a:cubicBezTo>
                  <a:cubicBezTo>
                    <a:pt x="4614" y="6471"/>
                    <a:pt x="4832" y="6359"/>
                    <a:pt x="4990" y="6262"/>
                  </a:cubicBezTo>
                  <a:cubicBezTo>
                    <a:pt x="5031" y="6189"/>
                    <a:pt x="5067" y="6128"/>
                    <a:pt x="5103" y="6070"/>
                  </a:cubicBezTo>
                  <a:cubicBezTo>
                    <a:pt x="5141" y="6017"/>
                    <a:pt x="5178" y="5967"/>
                    <a:pt x="5215" y="5917"/>
                  </a:cubicBezTo>
                  <a:cubicBezTo>
                    <a:pt x="5216" y="5872"/>
                    <a:pt x="5219" y="5822"/>
                    <a:pt x="5221" y="5785"/>
                  </a:cubicBezTo>
                  <a:cubicBezTo>
                    <a:pt x="5319" y="5788"/>
                    <a:pt x="5421" y="5792"/>
                    <a:pt x="5509" y="5795"/>
                  </a:cubicBezTo>
                  <a:cubicBezTo>
                    <a:pt x="5538" y="5708"/>
                    <a:pt x="5562" y="5644"/>
                    <a:pt x="5585" y="5575"/>
                  </a:cubicBezTo>
                  <a:cubicBezTo>
                    <a:pt x="5741" y="5539"/>
                    <a:pt x="5822" y="5420"/>
                    <a:pt x="5874" y="5266"/>
                  </a:cubicBezTo>
                  <a:cubicBezTo>
                    <a:pt x="5916" y="5249"/>
                    <a:pt x="5962" y="5235"/>
                    <a:pt x="5999" y="5221"/>
                  </a:cubicBezTo>
                  <a:cubicBezTo>
                    <a:pt x="6064" y="5143"/>
                    <a:pt x="5968" y="5020"/>
                    <a:pt x="6108" y="4979"/>
                  </a:cubicBezTo>
                  <a:cubicBezTo>
                    <a:pt x="6150" y="5011"/>
                    <a:pt x="6193" y="5043"/>
                    <a:pt x="6233" y="5074"/>
                  </a:cubicBezTo>
                  <a:cubicBezTo>
                    <a:pt x="6300" y="4920"/>
                    <a:pt x="6406" y="4820"/>
                    <a:pt x="6565" y="4776"/>
                  </a:cubicBezTo>
                  <a:cubicBezTo>
                    <a:pt x="6637" y="4757"/>
                    <a:pt x="6756" y="4727"/>
                    <a:pt x="6767" y="4687"/>
                  </a:cubicBezTo>
                  <a:cubicBezTo>
                    <a:pt x="6806" y="4536"/>
                    <a:pt x="6965" y="4508"/>
                    <a:pt x="7032" y="4392"/>
                  </a:cubicBezTo>
                  <a:lnTo>
                    <a:pt x="7114" y="4395"/>
                  </a:lnTo>
                  <a:cubicBezTo>
                    <a:pt x="7092" y="4340"/>
                    <a:pt x="7070" y="4286"/>
                    <a:pt x="7032" y="4190"/>
                  </a:cubicBezTo>
                  <a:lnTo>
                    <a:pt x="7032" y="4190"/>
                  </a:lnTo>
                  <a:cubicBezTo>
                    <a:pt x="7123" y="4270"/>
                    <a:pt x="7163" y="4305"/>
                    <a:pt x="7193" y="4331"/>
                  </a:cubicBezTo>
                  <a:cubicBezTo>
                    <a:pt x="7264" y="4281"/>
                    <a:pt x="7323" y="4242"/>
                    <a:pt x="7377" y="4203"/>
                  </a:cubicBezTo>
                  <a:cubicBezTo>
                    <a:pt x="7366" y="4161"/>
                    <a:pt x="7357" y="4128"/>
                    <a:pt x="7346" y="4094"/>
                  </a:cubicBezTo>
                  <a:lnTo>
                    <a:pt x="7346" y="4094"/>
                  </a:lnTo>
                  <a:cubicBezTo>
                    <a:pt x="7385" y="4096"/>
                    <a:pt x="7413" y="4097"/>
                    <a:pt x="7442" y="4097"/>
                  </a:cubicBezTo>
                  <a:cubicBezTo>
                    <a:pt x="7436" y="4055"/>
                    <a:pt x="7429" y="4016"/>
                    <a:pt x="7421" y="3962"/>
                  </a:cubicBezTo>
                  <a:lnTo>
                    <a:pt x="7421" y="3962"/>
                  </a:lnTo>
                  <a:cubicBezTo>
                    <a:pt x="7471" y="3994"/>
                    <a:pt x="7501" y="4014"/>
                    <a:pt x="7545" y="4041"/>
                  </a:cubicBezTo>
                  <a:cubicBezTo>
                    <a:pt x="7579" y="3993"/>
                    <a:pt x="7607" y="3952"/>
                    <a:pt x="7635" y="3912"/>
                  </a:cubicBezTo>
                  <a:cubicBezTo>
                    <a:pt x="7661" y="3916"/>
                    <a:pt x="7682" y="3919"/>
                    <a:pt x="7691" y="3921"/>
                  </a:cubicBezTo>
                  <a:cubicBezTo>
                    <a:pt x="7717" y="3877"/>
                    <a:pt x="7741" y="3836"/>
                    <a:pt x="7754" y="3813"/>
                  </a:cubicBezTo>
                  <a:cubicBezTo>
                    <a:pt x="7829" y="3827"/>
                    <a:pt x="7883" y="3834"/>
                    <a:pt x="7972" y="3849"/>
                  </a:cubicBezTo>
                  <a:cubicBezTo>
                    <a:pt x="7933" y="3760"/>
                    <a:pt x="7911" y="3712"/>
                    <a:pt x="7878" y="3637"/>
                  </a:cubicBezTo>
                  <a:lnTo>
                    <a:pt x="7878" y="3637"/>
                  </a:lnTo>
                  <a:cubicBezTo>
                    <a:pt x="8010" y="3671"/>
                    <a:pt x="8119" y="3699"/>
                    <a:pt x="8194" y="3718"/>
                  </a:cubicBezTo>
                  <a:cubicBezTo>
                    <a:pt x="8304" y="3640"/>
                    <a:pt x="8373" y="3593"/>
                    <a:pt x="8447" y="3556"/>
                  </a:cubicBezTo>
                  <a:cubicBezTo>
                    <a:pt x="8463" y="3506"/>
                    <a:pt x="8478" y="3459"/>
                    <a:pt x="8498" y="3397"/>
                  </a:cubicBezTo>
                  <a:cubicBezTo>
                    <a:pt x="8550" y="3369"/>
                    <a:pt x="8612" y="3334"/>
                    <a:pt x="8679" y="3297"/>
                  </a:cubicBezTo>
                  <a:cubicBezTo>
                    <a:pt x="8684" y="3226"/>
                    <a:pt x="8687" y="3162"/>
                    <a:pt x="8690" y="3122"/>
                  </a:cubicBezTo>
                  <a:cubicBezTo>
                    <a:pt x="8756" y="3050"/>
                    <a:pt x="8809" y="2991"/>
                    <a:pt x="8866" y="2929"/>
                  </a:cubicBezTo>
                  <a:cubicBezTo>
                    <a:pt x="8909" y="2926"/>
                    <a:pt x="8960" y="2931"/>
                    <a:pt x="9005" y="2916"/>
                  </a:cubicBezTo>
                  <a:cubicBezTo>
                    <a:pt x="9060" y="2897"/>
                    <a:pt x="9110" y="2859"/>
                    <a:pt x="9150" y="2837"/>
                  </a:cubicBezTo>
                  <a:cubicBezTo>
                    <a:pt x="9193" y="2876"/>
                    <a:pt x="9216" y="2897"/>
                    <a:pt x="9238" y="2916"/>
                  </a:cubicBezTo>
                  <a:lnTo>
                    <a:pt x="9272" y="2885"/>
                  </a:lnTo>
                  <a:lnTo>
                    <a:pt x="9097" y="2678"/>
                  </a:lnTo>
                  <a:lnTo>
                    <a:pt x="9127" y="2647"/>
                  </a:lnTo>
                  <a:lnTo>
                    <a:pt x="9415" y="2814"/>
                  </a:lnTo>
                  <a:lnTo>
                    <a:pt x="9418" y="2760"/>
                  </a:lnTo>
                  <a:lnTo>
                    <a:pt x="9421" y="2686"/>
                  </a:lnTo>
                  <a:cubicBezTo>
                    <a:pt x="9593" y="2673"/>
                    <a:pt x="9592" y="2673"/>
                    <a:pt x="9758" y="2572"/>
                  </a:cubicBezTo>
                  <a:cubicBezTo>
                    <a:pt x="9777" y="2561"/>
                    <a:pt x="9802" y="2561"/>
                    <a:pt x="9823" y="2553"/>
                  </a:cubicBezTo>
                  <a:cubicBezTo>
                    <a:pt x="10048" y="2463"/>
                    <a:pt x="10277" y="2386"/>
                    <a:pt x="10489" y="2275"/>
                  </a:cubicBezTo>
                  <a:cubicBezTo>
                    <a:pt x="10544" y="2248"/>
                    <a:pt x="10579" y="2163"/>
                    <a:pt x="10658" y="2163"/>
                  </a:cubicBezTo>
                  <a:cubicBezTo>
                    <a:pt x="10665" y="2163"/>
                    <a:pt x="10673" y="2164"/>
                    <a:pt x="10682" y="2166"/>
                  </a:cubicBezTo>
                  <a:cubicBezTo>
                    <a:pt x="10689" y="2167"/>
                    <a:pt x="10695" y="2168"/>
                    <a:pt x="10701" y="2168"/>
                  </a:cubicBezTo>
                  <a:cubicBezTo>
                    <a:pt x="10770" y="2168"/>
                    <a:pt x="10803" y="2079"/>
                    <a:pt x="10852" y="2079"/>
                  </a:cubicBezTo>
                  <a:cubicBezTo>
                    <a:pt x="10859" y="2079"/>
                    <a:pt x="10867" y="2081"/>
                    <a:pt x="10874" y="2085"/>
                  </a:cubicBezTo>
                  <a:cubicBezTo>
                    <a:pt x="10901" y="2099"/>
                    <a:pt x="10925" y="2104"/>
                    <a:pt x="10948" y="2104"/>
                  </a:cubicBezTo>
                  <a:cubicBezTo>
                    <a:pt x="11042" y="2104"/>
                    <a:pt x="11115" y="2015"/>
                    <a:pt x="11203" y="2015"/>
                  </a:cubicBezTo>
                  <a:cubicBezTo>
                    <a:pt x="11216" y="2015"/>
                    <a:pt x="11230" y="2017"/>
                    <a:pt x="11244" y="2021"/>
                  </a:cubicBezTo>
                  <a:cubicBezTo>
                    <a:pt x="11306" y="1851"/>
                    <a:pt x="11500" y="1951"/>
                    <a:pt x="11612" y="1851"/>
                  </a:cubicBezTo>
                  <a:cubicBezTo>
                    <a:pt x="11679" y="1791"/>
                    <a:pt x="11818" y="1801"/>
                    <a:pt x="11900" y="1785"/>
                  </a:cubicBezTo>
                  <a:cubicBezTo>
                    <a:pt x="12003" y="1733"/>
                    <a:pt x="12096" y="1708"/>
                    <a:pt x="12179" y="1674"/>
                  </a:cubicBezTo>
                  <a:cubicBezTo>
                    <a:pt x="12213" y="1723"/>
                    <a:pt x="12234" y="1752"/>
                    <a:pt x="12256" y="1785"/>
                  </a:cubicBezTo>
                  <a:cubicBezTo>
                    <a:pt x="12294" y="1735"/>
                    <a:pt x="12329" y="1689"/>
                    <a:pt x="12368" y="1638"/>
                  </a:cubicBezTo>
                  <a:cubicBezTo>
                    <a:pt x="12407" y="1671"/>
                    <a:pt x="12443" y="1702"/>
                    <a:pt x="12478" y="1733"/>
                  </a:cubicBezTo>
                  <a:cubicBezTo>
                    <a:pt x="12575" y="1643"/>
                    <a:pt x="12740" y="1629"/>
                    <a:pt x="12775" y="1505"/>
                  </a:cubicBezTo>
                  <a:cubicBezTo>
                    <a:pt x="12865" y="1486"/>
                    <a:pt x="12933" y="1471"/>
                    <a:pt x="13014" y="1454"/>
                  </a:cubicBezTo>
                  <a:lnTo>
                    <a:pt x="13014" y="1454"/>
                  </a:lnTo>
                  <a:cubicBezTo>
                    <a:pt x="12999" y="1535"/>
                    <a:pt x="12986" y="1601"/>
                    <a:pt x="12962" y="1730"/>
                  </a:cubicBezTo>
                  <a:cubicBezTo>
                    <a:pt x="13062" y="1645"/>
                    <a:pt x="13108" y="1605"/>
                    <a:pt x="13140" y="1579"/>
                  </a:cubicBezTo>
                  <a:cubicBezTo>
                    <a:pt x="13111" y="1521"/>
                    <a:pt x="13089" y="1479"/>
                    <a:pt x="13065" y="1433"/>
                  </a:cubicBezTo>
                  <a:cubicBezTo>
                    <a:pt x="13112" y="1420"/>
                    <a:pt x="13131" y="1415"/>
                    <a:pt x="13152" y="1409"/>
                  </a:cubicBezTo>
                  <a:cubicBezTo>
                    <a:pt x="13184" y="1445"/>
                    <a:pt x="13217" y="1480"/>
                    <a:pt x="13274" y="1542"/>
                  </a:cubicBezTo>
                  <a:cubicBezTo>
                    <a:pt x="13306" y="1459"/>
                    <a:pt x="13326" y="1415"/>
                    <a:pt x="13345" y="1373"/>
                  </a:cubicBezTo>
                  <a:cubicBezTo>
                    <a:pt x="13377" y="1368"/>
                    <a:pt x="13408" y="1365"/>
                    <a:pt x="13436" y="1359"/>
                  </a:cubicBezTo>
                  <a:cubicBezTo>
                    <a:pt x="13445" y="1340"/>
                    <a:pt x="13456" y="1323"/>
                    <a:pt x="13470" y="1306"/>
                  </a:cubicBezTo>
                  <a:lnTo>
                    <a:pt x="13492" y="1321"/>
                  </a:lnTo>
                  <a:lnTo>
                    <a:pt x="13446" y="1367"/>
                  </a:lnTo>
                  <a:cubicBezTo>
                    <a:pt x="13442" y="1364"/>
                    <a:pt x="13437" y="1361"/>
                    <a:pt x="13436" y="1359"/>
                  </a:cubicBezTo>
                  <a:lnTo>
                    <a:pt x="13436" y="1359"/>
                  </a:lnTo>
                  <a:cubicBezTo>
                    <a:pt x="13448" y="1415"/>
                    <a:pt x="13455" y="1470"/>
                    <a:pt x="13471" y="1576"/>
                  </a:cubicBezTo>
                  <a:cubicBezTo>
                    <a:pt x="13511" y="1483"/>
                    <a:pt x="13530" y="1440"/>
                    <a:pt x="13549" y="1398"/>
                  </a:cubicBezTo>
                  <a:cubicBezTo>
                    <a:pt x="13621" y="1420"/>
                    <a:pt x="13676" y="1437"/>
                    <a:pt x="13735" y="1457"/>
                  </a:cubicBezTo>
                  <a:cubicBezTo>
                    <a:pt x="13754" y="1404"/>
                    <a:pt x="13770" y="1362"/>
                    <a:pt x="13790" y="1304"/>
                  </a:cubicBezTo>
                  <a:cubicBezTo>
                    <a:pt x="13848" y="1408"/>
                    <a:pt x="13896" y="1499"/>
                    <a:pt x="13952" y="1599"/>
                  </a:cubicBezTo>
                  <a:cubicBezTo>
                    <a:pt x="13979" y="1536"/>
                    <a:pt x="14015" y="1519"/>
                    <a:pt x="14055" y="1519"/>
                  </a:cubicBezTo>
                  <a:cubicBezTo>
                    <a:pt x="14098" y="1519"/>
                    <a:pt x="14144" y="1538"/>
                    <a:pt x="14188" y="1538"/>
                  </a:cubicBezTo>
                  <a:cubicBezTo>
                    <a:pt x="14201" y="1538"/>
                    <a:pt x="14215" y="1537"/>
                    <a:pt x="14227" y="1532"/>
                  </a:cubicBezTo>
                  <a:cubicBezTo>
                    <a:pt x="14338" y="1489"/>
                    <a:pt x="14460" y="1476"/>
                    <a:pt x="14578" y="1448"/>
                  </a:cubicBezTo>
                  <a:cubicBezTo>
                    <a:pt x="14583" y="1393"/>
                    <a:pt x="14591" y="1340"/>
                    <a:pt x="14598" y="1280"/>
                  </a:cubicBezTo>
                  <a:cubicBezTo>
                    <a:pt x="14639" y="1305"/>
                    <a:pt x="14670" y="1324"/>
                    <a:pt x="14688" y="1334"/>
                  </a:cubicBezTo>
                  <a:cubicBezTo>
                    <a:pt x="14789" y="1298"/>
                    <a:pt x="14872" y="1274"/>
                    <a:pt x="14947" y="1248"/>
                  </a:cubicBezTo>
                  <a:cubicBezTo>
                    <a:pt x="14957" y="1215"/>
                    <a:pt x="14967" y="1187"/>
                    <a:pt x="14985" y="1136"/>
                  </a:cubicBezTo>
                  <a:cubicBezTo>
                    <a:pt x="15012" y="1195"/>
                    <a:pt x="15028" y="1227"/>
                    <a:pt x="15047" y="1271"/>
                  </a:cubicBezTo>
                  <a:cubicBezTo>
                    <a:pt x="15120" y="1267"/>
                    <a:pt x="15198" y="1261"/>
                    <a:pt x="15251" y="1258"/>
                  </a:cubicBezTo>
                  <a:cubicBezTo>
                    <a:pt x="15275" y="1206"/>
                    <a:pt x="15287" y="1181"/>
                    <a:pt x="15315" y="1118"/>
                  </a:cubicBezTo>
                  <a:cubicBezTo>
                    <a:pt x="15334" y="1217"/>
                    <a:pt x="15343" y="1268"/>
                    <a:pt x="15353" y="1318"/>
                  </a:cubicBezTo>
                  <a:cubicBezTo>
                    <a:pt x="15385" y="1320"/>
                    <a:pt x="15406" y="1321"/>
                    <a:pt x="15428" y="1323"/>
                  </a:cubicBezTo>
                  <a:cubicBezTo>
                    <a:pt x="15454" y="1280"/>
                    <a:pt x="15481" y="1237"/>
                    <a:pt x="15537" y="1149"/>
                  </a:cubicBezTo>
                  <a:cubicBezTo>
                    <a:pt x="15590" y="1214"/>
                    <a:pt x="15622" y="1251"/>
                    <a:pt x="15660" y="1298"/>
                  </a:cubicBezTo>
                  <a:cubicBezTo>
                    <a:pt x="15602" y="1317"/>
                    <a:pt x="15565" y="1329"/>
                    <a:pt x="15516" y="1345"/>
                  </a:cubicBezTo>
                  <a:cubicBezTo>
                    <a:pt x="15569" y="1384"/>
                    <a:pt x="15613" y="1417"/>
                    <a:pt x="15652" y="1445"/>
                  </a:cubicBezTo>
                  <a:cubicBezTo>
                    <a:pt x="15710" y="1409"/>
                    <a:pt x="15750" y="1386"/>
                    <a:pt x="15759" y="1380"/>
                  </a:cubicBezTo>
                  <a:cubicBezTo>
                    <a:pt x="15822" y="1412"/>
                    <a:pt x="15865" y="1433"/>
                    <a:pt x="15887" y="1445"/>
                  </a:cubicBezTo>
                  <a:cubicBezTo>
                    <a:pt x="15868" y="1490"/>
                    <a:pt x="15858" y="1514"/>
                    <a:pt x="15847" y="1537"/>
                  </a:cubicBezTo>
                  <a:cubicBezTo>
                    <a:pt x="15947" y="1471"/>
                    <a:pt x="16059" y="1432"/>
                    <a:pt x="16168" y="1408"/>
                  </a:cubicBezTo>
                  <a:cubicBezTo>
                    <a:pt x="16278" y="1390"/>
                    <a:pt x="16387" y="1376"/>
                    <a:pt x="16486" y="1334"/>
                  </a:cubicBezTo>
                  <a:cubicBezTo>
                    <a:pt x="16534" y="1394"/>
                    <a:pt x="16583" y="1417"/>
                    <a:pt x="16632" y="1417"/>
                  </a:cubicBezTo>
                  <a:cubicBezTo>
                    <a:pt x="16680" y="1417"/>
                    <a:pt x="16729" y="1395"/>
                    <a:pt x="16777" y="1365"/>
                  </a:cubicBezTo>
                  <a:cubicBezTo>
                    <a:pt x="16837" y="1401"/>
                    <a:pt x="16889" y="1445"/>
                    <a:pt x="16950" y="1445"/>
                  </a:cubicBezTo>
                  <a:cubicBezTo>
                    <a:pt x="16980" y="1445"/>
                    <a:pt x="17012" y="1435"/>
                    <a:pt x="17048" y="1408"/>
                  </a:cubicBezTo>
                  <a:cubicBezTo>
                    <a:pt x="17062" y="1398"/>
                    <a:pt x="17078" y="1392"/>
                    <a:pt x="17094" y="1392"/>
                  </a:cubicBezTo>
                  <a:cubicBezTo>
                    <a:pt x="17123" y="1392"/>
                    <a:pt x="17148" y="1412"/>
                    <a:pt x="17146" y="1459"/>
                  </a:cubicBezTo>
                  <a:cubicBezTo>
                    <a:pt x="17213" y="1474"/>
                    <a:pt x="17279" y="1465"/>
                    <a:pt x="17345" y="1510"/>
                  </a:cubicBezTo>
                  <a:cubicBezTo>
                    <a:pt x="17354" y="1516"/>
                    <a:pt x="17367" y="1518"/>
                    <a:pt x="17382" y="1518"/>
                  </a:cubicBezTo>
                  <a:cubicBezTo>
                    <a:pt x="17425" y="1518"/>
                    <a:pt x="17485" y="1499"/>
                    <a:pt x="17520" y="1499"/>
                  </a:cubicBezTo>
                  <a:cubicBezTo>
                    <a:pt x="17533" y="1499"/>
                    <a:pt x="17542" y="1502"/>
                    <a:pt x="17546" y="1508"/>
                  </a:cubicBezTo>
                  <a:cubicBezTo>
                    <a:pt x="17568" y="1538"/>
                    <a:pt x="17587" y="1548"/>
                    <a:pt x="17605" y="1548"/>
                  </a:cubicBezTo>
                  <a:cubicBezTo>
                    <a:pt x="17632" y="1548"/>
                    <a:pt x="17657" y="1524"/>
                    <a:pt x="17681" y="1524"/>
                  </a:cubicBezTo>
                  <a:cubicBezTo>
                    <a:pt x="17684" y="1524"/>
                    <a:pt x="17687" y="1525"/>
                    <a:pt x="17691" y="1526"/>
                  </a:cubicBezTo>
                  <a:cubicBezTo>
                    <a:pt x="17746" y="1542"/>
                    <a:pt x="17806" y="1595"/>
                    <a:pt x="17853" y="1595"/>
                  </a:cubicBezTo>
                  <a:cubicBezTo>
                    <a:pt x="17857" y="1595"/>
                    <a:pt x="17860" y="1594"/>
                    <a:pt x="17864" y="1593"/>
                  </a:cubicBezTo>
                  <a:cubicBezTo>
                    <a:pt x="17898" y="1586"/>
                    <a:pt x="17931" y="1583"/>
                    <a:pt x="17964" y="1583"/>
                  </a:cubicBezTo>
                  <a:cubicBezTo>
                    <a:pt x="18124" y="1583"/>
                    <a:pt x="18275" y="1654"/>
                    <a:pt x="18432" y="1668"/>
                  </a:cubicBezTo>
                  <a:cubicBezTo>
                    <a:pt x="18463" y="1671"/>
                    <a:pt x="18490" y="1711"/>
                    <a:pt x="18519" y="1736"/>
                  </a:cubicBezTo>
                  <a:cubicBezTo>
                    <a:pt x="18559" y="1711"/>
                    <a:pt x="18603" y="1686"/>
                    <a:pt x="18645" y="1660"/>
                  </a:cubicBezTo>
                  <a:cubicBezTo>
                    <a:pt x="18738" y="1763"/>
                    <a:pt x="18879" y="1738"/>
                    <a:pt x="18997" y="1782"/>
                  </a:cubicBezTo>
                  <a:cubicBezTo>
                    <a:pt x="19096" y="1813"/>
                    <a:pt x="19191" y="1843"/>
                    <a:pt x="19277" y="1908"/>
                  </a:cubicBezTo>
                  <a:cubicBezTo>
                    <a:pt x="19287" y="1916"/>
                    <a:pt x="19305" y="1916"/>
                    <a:pt x="19319" y="1919"/>
                  </a:cubicBezTo>
                  <a:cubicBezTo>
                    <a:pt x="19337" y="1876"/>
                    <a:pt x="19355" y="1835"/>
                    <a:pt x="19371" y="1796"/>
                  </a:cubicBezTo>
                  <a:cubicBezTo>
                    <a:pt x="19443" y="1789"/>
                    <a:pt x="19509" y="1782"/>
                    <a:pt x="19583" y="1776"/>
                  </a:cubicBezTo>
                  <a:cubicBezTo>
                    <a:pt x="19615" y="1863"/>
                    <a:pt x="19670" y="1879"/>
                    <a:pt x="19733" y="1879"/>
                  </a:cubicBezTo>
                  <a:cubicBezTo>
                    <a:pt x="19771" y="1879"/>
                    <a:pt x="19813" y="1873"/>
                    <a:pt x="19854" y="1873"/>
                  </a:cubicBezTo>
                  <a:cubicBezTo>
                    <a:pt x="19892" y="1873"/>
                    <a:pt x="19929" y="1878"/>
                    <a:pt x="19964" y="1898"/>
                  </a:cubicBezTo>
                  <a:cubicBezTo>
                    <a:pt x="19978" y="1935"/>
                    <a:pt x="20000" y="1986"/>
                    <a:pt x="20031" y="2063"/>
                  </a:cubicBezTo>
                  <a:cubicBezTo>
                    <a:pt x="20093" y="2019"/>
                    <a:pt x="20140" y="1985"/>
                    <a:pt x="20149" y="1980"/>
                  </a:cubicBezTo>
                  <a:cubicBezTo>
                    <a:pt x="20248" y="2013"/>
                    <a:pt x="20302" y="2057"/>
                    <a:pt x="20362" y="2072"/>
                  </a:cubicBezTo>
                  <a:cubicBezTo>
                    <a:pt x="20365" y="2072"/>
                    <a:pt x="20368" y="2073"/>
                    <a:pt x="20371" y="2073"/>
                  </a:cubicBezTo>
                  <a:cubicBezTo>
                    <a:pt x="20384" y="2073"/>
                    <a:pt x="20395" y="2067"/>
                    <a:pt x="20409" y="2067"/>
                  </a:cubicBezTo>
                  <a:cubicBezTo>
                    <a:pt x="20421" y="2067"/>
                    <a:pt x="20435" y="2072"/>
                    <a:pt x="20452" y="2094"/>
                  </a:cubicBezTo>
                  <a:cubicBezTo>
                    <a:pt x="20482" y="2129"/>
                    <a:pt x="20585" y="2117"/>
                    <a:pt x="20607" y="2152"/>
                  </a:cubicBezTo>
                  <a:cubicBezTo>
                    <a:pt x="20658" y="2236"/>
                    <a:pt x="20743" y="2238"/>
                    <a:pt x="20814" y="2270"/>
                  </a:cubicBezTo>
                  <a:cubicBezTo>
                    <a:pt x="20992" y="2350"/>
                    <a:pt x="21176" y="2419"/>
                    <a:pt x="21357" y="2494"/>
                  </a:cubicBezTo>
                  <a:cubicBezTo>
                    <a:pt x="21373" y="2501"/>
                    <a:pt x="21382" y="2520"/>
                    <a:pt x="21395" y="2533"/>
                  </a:cubicBezTo>
                  <a:cubicBezTo>
                    <a:pt x="21389" y="2560"/>
                    <a:pt x="21385" y="2585"/>
                    <a:pt x="21378" y="2619"/>
                  </a:cubicBezTo>
                  <a:cubicBezTo>
                    <a:pt x="21393" y="2618"/>
                    <a:pt x="21407" y="2618"/>
                    <a:pt x="21421" y="2618"/>
                  </a:cubicBezTo>
                  <a:cubicBezTo>
                    <a:pt x="21452" y="2618"/>
                    <a:pt x="21482" y="2619"/>
                    <a:pt x="21514" y="2620"/>
                  </a:cubicBezTo>
                  <a:cubicBezTo>
                    <a:pt x="21542" y="2686"/>
                    <a:pt x="21569" y="2748"/>
                    <a:pt x="21604" y="2832"/>
                  </a:cubicBezTo>
                  <a:cubicBezTo>
                    <a:pt x="21673" y="2831"/>
                    <a:pt x="21741" y="2829"/>
                    <a:pt x="21809" y="2829"/>
                  </a:cubicBezTo>
                  <a:cubicBezTo>
                    <a:pt x="21800" y="2782"/>
                    <a:pt x="21795" y="2759"/>
                    <a:pt x="21782" y="2695"/>
                  </a:cubicBezTo>
                  <a:lnTo>
                    <a:pt x="21782" y="2695"/>
                  </a:lnTo>
                  <a:cubicBezTo>
                    <a:pt x="21909" y="2779"/>
                    <a:pt x="22001" y="2841"/>
                    <a:pt x="22110" y="2913"/>
                  </a:cubicBezTo>
                  <a:cubicBezTo>
                    <a:pt x="22160" y="2900"/>
                    <a:pt x="22238" y="2881"/>
                    <a:pt x="22313" y="2860"/>
                  </a:cubicBezTo>
                  <a:cubicBezTo>
                    <a:pt x="22393" y="3113"/>
                    <a:pt x="22644" y="3204"/>
                    <a:pt x="22788" y="3406"/>
                  </a:cubicBezTo>
                  <a:cubicBezTo>
                    <a:pt x="22833" y="3372"/>
                    <a:pt x="22861" y="3351"/>
                    <a:pt x="22894" y="3326"/>
                  </a:cubicBezTo>
                  <a:cubicBezTo>
                    <a:pt x="22940" y="3427"/>
                    <a:pt x="22984" y="3521"/>
                    <a:pt x="23024" y="3607"/>
                  </a:cubicBezTo>
                  <a:cubicBezTo>
                    <a:pt x="23165" y="3700"/>
                    <a:pt x="23306" y="3794"/>
                    <a:pt x="23459" y="3894"/>
                  </a:cubicBezTo>
                  <a:cubicBezTo>
                    <a:pt x="23452" y="3850"/>
                    <a:pt x="23449" y="3824"/>
                    <a:pt x="23442" y="3777"/>
                  </a:cubicBezTo>
                  <a:lnTo>
                    <a:pt x="23442" y="3777"/>
                  </a:lnTo>
                  <a:cubicBezTo>
                    <a:pt x="23592" y="3809"/>
                    <a:pt x="23748" y="3828"/>
                    <a:pt x="23890" y="3878"/>
                  </a:cubicBezTo>
                  <a:cubicBezTo>
                    <a:pt x="23896" y="3899"/>
                    <a:pt x="23908" y="3936"/>
                    <a:pt x="23917" y="3965"/>
                  </a:cubicBezTo>
                  <a:cubicBezTo>
                    <a:pt x="23982" y="3983"/>
                    <a:pt x="24035" y="3996"/>
                    <a:pt x="24093" y="4012"/>
                  </a:cubicBezTo>
                  <a:cubicBezTo>
                    <a:pt x="24077" y="4064"/>
                    <a:pt x="24068" y="4097"/>
                    <a:pt x="24054" y="4146"/>
                  </a:cubicBezTo>
                  <a:cubicBezTo>
                    <a:pt x="24083" y="4161"/>
                    <a:pt x="24114" y="4178"/>
                    <a:pt x="24155" y="4200"/>
                  </a:cubicBezTo>
                  <a:cubicBezTo>
                    <a:pt x="24171" y="4139"/>
                    <a:pt x="24185" y="4093"/>
                    <a:pt x="24205" y="4012"/>
                  </a:cubicBezTo>
                  <a:cubicBezTo>
                    <a:pt x="24269" y="4137"/>
                    <a:pt x="24316" y="4228"/>
                    <a:pt x="24366" y="4325"/>
                  </a:cubicBezTo>
                  <a:cubicBezTo>
                    <a:pt x="24398" y="4330"/>
                    <a:pt x="24433" y="4334"/>
                    <a:pt x="24460" y="4337"/>
                  </a:cubicBezTo>
                  <a:cubicBezTo>
                    <a:pt x="24485" y="4393"/>
                    <a:pt x="24508" y="4443"/>
                    <a:pt x="24532" y="4492"/>
                  </a:cubicBezTo>
                  <a:cubicBezTo>
                    <a:pt x="24504" y="4495"/>
                    <a:pt x="24476" y="4498"/>
                    <a:pt x="24439" y="4502"/>
                  </a:cubicBezTo>
                  <a:cubicBezTo>
                    <a:pt x="24467" y="4563"/>
                    <a:pt x="24506" y="4575"/>
                    <a:pt x="24550" y="4575"/>
                  </a:cubicBezTo>
                  <a:cubicBezTo>
                    <a:pt x="24579" y="4575"/>
                    <a:pt x="24611" y="4570"/>
                    <a:pt x="24643" y="4570"/>
                  </a:cubicBezTo>
                  <a:cubicBezTo>
                    <a:pt x="24661" y="4570"/>
                    <a:pt x="24680" y="4572"/>
                    <a:pt x="24698" y="4577"/>
                  </a:cubicBezTo>
                  <a:cubicBezTo>
                    <a:pt x="24747" y="4633"/>
                    <a:pt x="24804" y="4711"/>
                    <a:pt x="24861" y="4804"/>
                  </a:cubicBezTo>
                  <a:cubicBezTo>
                    <a:pt x="24951" y="4832"/>
                    <a:pt x="25067" y="4855"/>
                    <a:pt x="25059" y="5010"/>
                  </a:cubicBezTo>
                  <a:cubicBezTo>
                    <a:pt x="25089" y="5067"/>
                    <a:pt x="25110" y="5136"/>
                    <a:pt x="25156" y="5179"/>
                  </a:cubicBezTo>
                  <a:cubicBezTo>
                    <a:pt x="25207" y="5227"/>
                    <a:pt x="25281" y="5255"/>
                    <a:pt x="25343" y="5291"/>
                  </a:cubicBezTo>
                  <a:cubicBezTo>
                    <a:pt x="25344" y="5344"/>
                    <a:pt x="25345" y="5392"/>
                    <a:pt x="25347" y="5423"/>
                  </a:cubicBezTo>
                  <a:cubicBezTo>
                    <a:pt x="25413" y="5467"/>
                    <a:pt x="25472" y="5507"/>
                    <a:pt x="25513" y="5533"/>
                  </a:cubicBezTo>
                  <a:cubicBezTo>
                    <a:pt x="25496" y="5619"/>
                    <a:pt x="25482" y="5680"/>
                    <a:pt x="25471" y="5735"/>
                  </a:cubicBezTo>
                  <a:cubicBezTo>
                    <a:pt x="25603" y="5873"/>
                    <a:pt x="25702" y="6026"/>
                    <a:pt x="25831" y="6148"/>
                  </a:cubicBezTo>
                  <a:cubicBezTo>
                    <a:pt x="25903" y="6219"/>
                    <a:pt x="26006" y="6257"/>
                    <a:pt x="26071" y="6345"/>
                  </a:cubicBezTo>
                  <a:cubicBezTo>
                    <a:pt x="26091" y="6375"/>
                    <a:pt x="26152" y="6378"/>
                    <a:pt x="26199" y="6394"/>
                  </a:cubicBezTo>
                  <a:cubicBezTo>
                    <a:pt x="26175" y="6447"/>
                    <a:pt x="26158" y="6484"/>
                    <a:pt x="26136" y="6532"/>
                  </a:cubicBezTo>
                  <a:cubicBezTo>
                    <a:pt x="26183" y="6518"/>
                    <a:pt x="26216" y="6506"/>
                    <a:pt x="26252" y="6496"/>
                  </a:cubicBezTo>
                  <a:cubicBezTo>
                    <a:pt x="26334" y="6743"/>
                    <a:pt x="26459" y="6950"/>
                    <a:pt x="26698" y="7094"/>
                  </a:cubicBezTo>
                  <a:cubicBezTo>
                    <a:pt x="26711" y="7172"/>
                    <a:pt x="26761" y="7275"/>
                    <a:pt x="26849" y="7402"/>
                  </a:cubicBezTo>
                  <a:cubicBezTo>
                    <a:pt x="26934" y="7409"/>
                    <a:pt x="27012" y="7415"/>
                    <a:pt x="27133" y="7425"/>
                  </a:cubicBezTo>
                  <a:cubicBezTo>
                    <a:pt x="27087" y="7494"/>
                    <a:pt x="27064" y="7527"/>
                    <a:pt x="27042" y="7562"/>
                  </a:cubicBezTo>
                  <a:cubicBezTo>
                    <a:pt x="27069" y="7603"/>
                    <a:pt x="27069" y="7676"/>
                    <a:pt x="27129" y="7676"/>
                  </a:cubicBezTo>
                  <a:cubicBezTo>
                    <a:pt x="27141" y="7676"/>
                    <a:pt x="27154" y="7674"/>
                    <a:pt x="27170" y="7668"/>
                  </a:cubicBezTo>
                  <a:cubicBezTo>
                    <a:pt x="27168" y="7647"/>
                    <a:pt x="27170" y="7627"/>
                    <a:pt x="27171" y="7606"/>
                  </a:cubicBezTo>
                  <a:lnTo>
                    <a:pt x="27198" y="7612"/>
                  </a:lnTo>
                  <a:lnTo>
                    <a:pt x="27182" y="7671"/>
                  </a:lnTo>
                  <a:cubicBezTo>
                    <a:pt x="27177" y="7670"/>
                    <a:pt x="27170" y="7668"/>
                    <a:pt x="27170" y="7668"/>
                  </a:cubicBezTo>
                  <a:lnTo>
                    <a:pt x="27170" y="7668"/>
                  </a:lnTo>
                  <a:cubicBezTo>
                    <a:pt x="27239" y="7718"/>
                    <a:pt x="27335" y="7740"/>
                    <a:pt x="27321" y="7852"/>
                  </a:cubicBezTo>
                  <a:cubicBezTo>
                    <a:pt x="27298" y="7878"/>
                    <a:pt x="27277" y="7903"/>
                    <a:pt x="27264" y="7918"/>
                  </a:cubicBezTo>
                  <a:cubicBezTo>
                    <a:pt x="27438" y="8065"/>
                    <a:pt x="27518" y="8239"/>
                    <a:pt x="27511" y="8440"/>
                  </a:cubicBezTo>
                  <a:cubicBezTo>
                    <a:pt x="27485" y="8464"/>
                    <a:pt x="27466" y="8482"/>
                    <a:pt x="27445" y="8502"/>
                  </a:cubicBezTo>
                  <a:cubicBezTo>
                    <a:pt x="27516" y="8555"/>
                    <a:pt x="27610" y="8541"/>
                    <a:pt x="27660" y="8641"/>
                  </a:cubicBezTo>
                  <a:cubicBezTo>
                    <a:pt x="27691" y="8704"/>
                    <a:pt x="27641" y="8807"/>
                    <a:pt x="27744" y="8832"/>
                  </a:cubicBezTo>
                  <a:cubicBezTo>
                    <a:pt x="27717" y="8886"/>
                    <a:pt x="27682" y="8948"/>
                    <a:pt x="27642" y="9019"/>
                  </a:cubicBezTo>
                  <a:cubicBezTo>
                    <a:pt x="27701" y="9013"/>
                    <a:pt x="27736" y="9010"/>
                    <a:pt x="27777" y="9007"/>
                  </a:cubicBezTo>
                  <a:lnTo>
                    <a:pt x="27777" y="9007"/>
                  </a:lnTo>
                  <a:cubicBezTo>
                    <a:pt x="27757" y="9067"/>
                    <a:pt x="27739" y="9122"/>
                    <a:pt x="27722" y="9176"/>
                  </a:cubicBezTo>
                  <a:cubicBezTo>
                    <a:pt x="27760" y="9266"/>
                    <a:pt x="27811" y="9353"/>
                    <a:pt x="27833" y="9447"/>
                  </a:cubicBezTo>
                  <a:cubicBezTo>
                    <a:pt x="27857" y="9542"/>
                    <a:pt x="27813" y="9676"/>
                    <a:pt x="27864" y="9734"/>
                  </a:cubicBezTo>
                  <a:cubicBezTo>
                    <a:pt x="27935" y="9812"/>
                    <a:pt x="27925" y="9885"/>
                    <a:pt x="27932" y="9960"/>
                  </a:cubicBezTo>
                  <a:cubicBezTo>
                    <a:pt x="27964" y="9981"/>
                    <a:pt x="27991" y="9999"/>
                    <a:pt x="28014" y="10015"/>
                  </a:cubicBezTo>
                  <a:cubicBezTo>
                    <a:pt x="28003" y="10044"/>
                    <a:pt x="27997" y="10060"/>
                    <a:pt x="27979" y="10103"/>
                  </a:cubicBezTo>
                  <a:cubicBezTo>
                    <a:pt x="28061" y="10129"/>
                    <a:pt x="28129" y="10165"/>
                    <a:pt x="28232" y="10209"/>
                  </a:cubicBezTo>
                  <a:cubicBezTo>
                    <a:pt x="28176" y="10228"/>
                    <a:pt x="28144" y="10240"/>
                    <a:pt x="28110" y="10253"/>
                  </a:cubicBezTo>
                  <a:cubicBezTo>
                    <a:pt x="28122" y="10287"/>
                    <a:pt x="28132" y="10322"/>
                    <a:pt x="28142" y="10353"/>
                  </a:cubicBezTo>
                  <a:cubicBezTo>
                    <a:pt x="28213" y="10340"/>
                    <a:pt x="28263" y="10331"/>
                    <a:pt x="28372" y="10310"/>
                  </a:cubicBezTo>
                  <a:lnTo>
                    <a:pt x="28372" y="10310"/>
                  </a:lnTo>
                  <a:cubicBezTo>
                    <a:pt x="28313" y="10431"/>
                    <a:pt x="28278" y="10506"/>
                    <a:pt x="28247" y="10569"/>
                  </a:cubicBezTo>
                  <a:cubicBezTo>
                    <a:pt x="28260" y="10569"/>
                    <a:pt x="28295" y="10571"/>
                    <a:pt x="28310" y="10571"/>
                  </a:cubicBezTo>
                  <a:cubicBezTo>
                    <a:pt x="28373" y="10672"/>
                    <a:pt x="28426" y="10759"/>
                    <a:pt x="28481" y="10847"/>
                  </a:cubicBezTo>
                  <a:cubicBezTo>
                    <a:pt x="28451" y="10874"/>
                    <a:pt x="28420" y="10903"/>
                    <a:pt x="28385" y="10934"/>
                  </a:cubicBezTo>
                  <a:cubicBezTo>
                    <a:pt x="28435" y="10945"/>
                    <a:pt x="28478" y="10952"/>
                    <a:pt x="28531" y="10961"/>
                  </a:cubicBezTo>
                  <a:cubicBezTo>
                    <a:pt x="28523" y="11009"/>
                    <a:pt x="28517" y="11050"/>
                    <a:pt x="28512" y="11089"/>
                  </a:cubicBezTo>
                  <a:cubicBezTo>
                    <a:pt x="28532" y="11105"/>
                    <a:pt x="28551" y="11118"/>
                    <a:pt x="28573" y="11134"/>
                  </a:cubicBezTo>
                  <a:cubicBezTo>
                    <a:pt x="28535" y="11162"/>
                    <a:pt x="28506" y="11183"/>
                    <a:pt x="28494" y="11192"/>
                  </a:cubicBezTo>
                  <a:cubicBezTo>
                    <a:pt x="28498" y="11287"/>
                    <a:pt x="28490" y="11371"/>
                    <a:pt x="28479" y="11459"/>
                  </a:cubicBezTo>
                  <a:cubicBezTo>
                    <a:pt x="28516" y="11462"/>
                    <a:pt x="28551" y="11465"/>
                    <a:pt x="28581" y="11468"/>
                  </a:cubicBezTo>
                  <a:cubicBezTo>
                    <a:pt x="28668" y="11679"/>
                    <a:pt x="28754" y="11886"/>
                    <a:pt x="28844" y="12104"/>
                  </a:cubicBezTo>
                  <a:cubicBezTo>
                    <a:pt x="28840" y="12113"/>
                    <a:pt x="28825" y="12138"/>
                    <a:pt x="28801" y="12176"/>
                  </a:cubicBezTo>
                  <a:cubicBezTo>
                    <a:pt x="28876" y="12249"/>
                    <a:pt x="28962" y="12336"/>
                    <a:pt x="28881" y="12450"/>
                  </a:cubicBezTo>
                  <a:cubicBezTo>
                    <a:pt x="28904" y="12473"/>
                    <a:pt x="28932" y="12489"/>
                    <a:pt x="28944" y="12513"/>
                  </a:cubicBezTo>
                  <a:cubicBezTo>
                    <a:pt x="28957" y="12548"/>
                    <a:pt x="28954" y="12588"/>
                    <a:pt x="28957" y="12614"/>
                  </a:cubicBezTo>
                  <a:cubicBezTo>
                    <a:pt x="28918" y="12667"/>
                    <a:pt x="28888" y="12707"/>
                    <a:pt x="28859" y="12745"/>
                  </a:cubicBezTo>
                  <a:cubicBezTo>
                    <a:pt x="28931" y="12826"/>
                    <a:pt x="28993" y="12913"/>
                    <a:pt x="29006" y="13032"/>
                  </a:cubicBezTo>
                  <a:cubicBezTo>
                    <a:pt x="29021" y="13182"/>
                    <a:pt x="29113" y="13312"/>
                    <a:pt x="29118" y="13474"/>
                  </a:cubicBezTo>
                  <a:cubicBezTo>
                    <a:pt x="29121" y="13566"/>
                    <a:pt x="29171" y="13681"/>
                    <a:pt x="29237" y="13749"/>
                  </a:cubicBezTo>
                  <a:cubicBezTo>
                    <a:pt x="29387" y="13912"/>
                    <a:pt x="29416" y="14122"/>
                    <a:pt x="29503" y="14303"/>
                  </a:cubicBezTo>
                  <a:cubicBezTo>
                    <a:pt x="29477" y="14340"/>
                    <a:pt x="29462" y="14361"/>
                    <a:pt x="29441" y="14389"/>
                  </a:cubicBezTo>
                  <a:cubicBezTo>
                    <a:pt x="29525" y="14470"/>
                    <a:pt x="29602" y="14545"/>
                    <a:pt x="29633" y="14574"/>
                  </a:cubicBezTo>
                  <a:cubicBezTo>
                    <a:pt x="29693" y="14720"/>
                    <a:pt x="29711" y="14830"/>
                    <a:pt x="29771" y="14890"/>
                  </a:cubicBezTo>
                  <a:cubicBezTo>
                    <a:pt x="29849" y="14965"/>
                    <a:pt x="29839" y="15071"/>
                    <a:pt x="29884" y="15157"/>
                  </a:cubicBezTo>
                  <a:cubicBezTo>
                    <a:pt x="29921" y="15145"/>
                    <a:pt x="29946" y="15138"/>
                    <a:pt x="29984" y="15126"/>
                  </a:cubicBezTo>
                  <a:cubicBezTo>
                    <a:pt x="29953" y="15057"/>
                    <a:pt x="29928" y="14996"/>
                    <a:pt x="29905" y="14942"/>
                  </a:cubicBezTo>
                  <a:cubicBezTo>
                    <a:pt x="29930" y="14909"/>
                    <a:pt x="29947" y="14889"/>
                    <a:pt x="29958" y="14877"/>
                  </a:cubicBezTo>
                  <a:cubicBezTo>
                    <a:pt x="29936" y="14827"/>
                    <a:pt x="29918" y="14786"/>
                    <a:pt x="29900" y="14743"/>
                  </a:cubicBezTo>
                  <a:cubicBezTo>
                    <a:pt x="29953" y="14718"/>
                    <a:pt x="29992" y="14701"/>
                    <a:pt x="30021" y="14686"/>
                  </a:cubicBezTo>
                  <a:cubicBezTo>
                    <a:pt x="29999" y="14590"/>
                    <a:pt x="29967" y="14515"/>
                    <a:pt x="29964" y="14439"/>
                  </a:cubicBezTo>
                  <a:cubicBezTo>
                    <a:pt x="29962" y="13785"/>
                    <a:pt x="29843" y="13144"/>
                    <a:pt x="29750" y="12500"/>
                  </a:cubicBezTo>
                  <a:cubicBezTo>
                    <a:pt x="29740" y="12425"/>
                    <a:pt x="29706" y="12352"/>
                    <a:pt x="29666" y="12273"/>
                  </a:cubicBezTo>
                  <a:cubicBezTo>
                    <a:pt x="29721" y="12116"/>
                    <a:pt x="29658" y="11955"/>
                    <a:pt x="29589" y="11796"/>
                  </a:cubicBezTo>
                  <a:cubicBezTo>
                    <a:pt x="29569" y="11751"/>
                    <a:pt x="29519" y="11680"/>
                    <a:pt x="29530" y="11668"/>
                  </a:cubicBezTo>
                  <a:cubicBezTo>
                    <a:pt x="29614" y="11574"/>
                    <a:pt x="29494" y="11502"/>
                    <a:pt x="29503" y="11415"/>
                  </a:cubicBezTo>
                  <a:cubicBezTo>
                    <a:pt x="29506" y="11373"/>
                    <a:pt x="29434" y="11301"/>
                    <a:pt x="29447" y="11280"/>
                  </a:cubicBezTo>
                  <a:cubicBezTo>
                    <a:pt x="29515" y="11162"/>
                    <a:pt x="29472" y="11037"/>
                    <a:pt x="29416" y="10955"/>
                  </a:cubicBezTo>
                  <a:cubicBezTo>
                    <a:pt x="29344" y="10842"/>
                    <a:pt x="29366" y="10721"/>
                    <a:pt x="29315" y="10609"/>
                  </a:cubicBezTo>
                  <a:cubicBezTo>
                    <a:pt x="29296" y="10563"/>
                    <a:pt x="29383" y="10487"/>
                    <a:pt x="29305" y="10453"/>
                  </a:cubicBezTo>
                  <a:cubicBezTo>
                    <a:pt x="29191" y="10402"/>
                    <a:pt x="29334" y="10328"/>
                    <a:pt x="29266" y="10275"/>
                  </a:cubicBezTo>
                  <a:cubicBezTo>
                    <a:pt x="29224" y="10241"/>
                    <a:pt x="29194" y="10185"/>
                    <a:pt x="29175" y="10159"/>
                  </a:cubicBezTo>
                  <a:cubicBezTo>
                    <a:pt x="29140" y="9946"/>
                    <a:pt x="29222" y="9718"/>
                    <a:pt x="29038" y="9582"/>
                  </a:cubicBezTo>
                  <a:cubicBezTo>
                    <a:pt x="29027" y="9509"/>
                    <a:pt x="29018" y="9451"/>
                    <a:pt x="29007" y="9395"/>
                  </a:cubicBezTo>
                  <a:cubicBezTo>
                    <a:pt x="28997" y="9328"/>
                    <a:pt x="28987" y="9260"/>
                    <a:pt x="28981" y="9217"/>
                  </a:cubicBezTo>
                  <a:cubicBezTo>
                    <a:pt x="28921" y="9123"/>
                    <a:pt x="28869" y="9053"/>
                    <a:pt x="28825" y="8975"/>
                  </a:cubicBezTo>
                  <a:cubicBezTo>
                    <a:pt x="28697" y="8758"/>
                    <a:pt x="28672" y="8501"/>
                    <a:pt x="28565" y="8277"/>
                  </a:cubicBezTo>
                  <a:cubicBezTo>
                    <a:pt x="28448" y="8037"/>
                    <a:pt x="28306" y="7808"/>
                    <a:pt x="28175" y="7572"/>
                  </a:cubicBezTo>
                  <a:cubicBezTo>
                    <a:pt x="28113" y="7461"/>
                    <a:pt x="28044" y="7350"/>
                    <a:pt x="27988" y="7234"/>
                  </a:cubicBezTo>
                  <a:cubicBezTo>
                    <a:pt x="27961" y="7171"/>
                    <a:pt x="27947" y="7103"/>
                    <a:pt x="27933" y="7060"/>
                  </a:cubicBezTo>
                  <a:cubicBezTo>
                    <a:pt x="27873" y="7009"/>
                    <a:pt x="27794" y="6971"/>
                    <a:pt x="27788" y="6931"/>
                  </a:cubicBezTo>
                  <a:cubicBezTo>
                    <a:pt x="27755" y="6724"/>
                    <a:pt x="27594" y="6587"/>
                    <a:pt x="27495" y="6415"/>
                  </a:cubicBezTo>
                  <a:cubicBezTo>
                    <a:pt x="27435" y="6309"/>
                    <a:pt x="27380" y="6198"/>
                    <a:pt x="27318" y="6081"/>
                  </a:cubicBezTo>
                  <a:cubicBezTo>
                    <a:pt x="27298" y="6072"/>
                    <a:pt x="27262" y="6059"/>
                    <a:pt x="27233" y="6048"/>
                  </a:cubicBezTo>
                  <a:cubicBezTo>
                    <a:pt x="27204" y="5950"/>
                    <a:pt x="27207" y="5863"/>
                    <a:pt x="27093" y="5813"/>
                  </a:cubicBezTo>
                  <a:cubicBezTo>
                    <a:pt x="27027" y="5785"/>
                    <a:pt x="26955" y="5713"/>
                    <a:pt x="26923" y="5647"/>
                  </a:cubicBezTo>
                  <a:cubicBezTo>
                    <a:pt x="26826" y="5444"/>
                    <a:pt x="26720" y="5243"/>
                    <a:pt x="26567" y="5068"/>
                  </a:cubicBezTo>
                  <a:cubicBezTo>
                    <a:pt x="26424" y="4886"/>
                    <a:pt x="26247" y="4737"/>
                    <a:pt x="26091" y="4568"/>
                  </a:cubicBezTo>
                  <a:cubicBezTo>
                    <a:pt x="25946" y="4412"/>
                    <a:pt x="25774" y="4286"/>
                    <a:pt x="25649" y="4100"/>
                  </a:cubicBezTo>
                  <a:cubicBezTo>
                    <a:pt x="25584" y="4009"/>
                    <a:pt x="25507" y="3922"/>
                    <a:pt x="25423" y="3846"/>
                  </a:cubicBezTo>
                  <a:cubicBezTo>
                    <a:pt x="25334" y="3774"/>
                    <a:pt x="25242" y="3703"/>
                    <a:pt x="25157" y="3627"/>
                  </a:cubicBezTo>
                  <a:cubicBezTo>
                    <a:pt x="25107" y="3580"/>
                    <a:pt x="25079" y="3512"/>
                    <a:pt x="25047" y="3463"/>
                  </a:cubicBezTo>
                  <a:cubicBezTo>
                    <a:pt x="24994" y="3457"/>
                    <a:pt x="24954" y="3452"/>
                    <a:pt x="24923" y="3449"/>
                  </a:cubicBezTo>
                  <a:cubicBezTo>
                    <a:pt x="24870" y="3357"/>
                    <a:pt x="24859" y="3265"/>
                    <a:pt x="24732" y="3246"/>
                  </a:cubicBezTo>
                  <a:cubicBezTo>
                    <a:pt x="24616" y="3229"/>
                    <a:pt x="24535" y="3144"/>
                    <a:pt x="24469" y="3037"/>
                  </a:cubicBezTo>
                  <a:cubicBezTo>
                    <a:pt x="24409" y="2935"/>
                    <a:pt x="24323" y="2848"/>
                    <a:pt x="24196" y="2848"/>
                  </a:cubicBezTo>
                  <a:cubicBezTo>
                    <a:pt x="24186" y="2848"/>
                    <a:pt x="24175" y="2849"/>
                    <a:pt x="24164" y="2850"/>
                  </a:cubicBezTo>
                  <a:cubicBezTo>
                    <a:pt x="24145" y="2816"/>
                    <a:pt x="24133" y="2773"/>
                    <a:pt x="24104" y="2751"/>
                  </a:cubicBezTo>
                  <a:cubicBezTo>
                    <a:pt x="24014" y="2685"/>
                    <a:pt x="23877" y="2642"/>
                    <a:pt x="23836" y="2563"/>
                  </a:cubicBezTo>
                  <a:cubicBezTo>
                    <a:pt x="23773" y="2445"/>
                    <a:pt x="23664" y="2478"/>
                    <a:pt x="23590" y="2416"/>
                  </a:cubicBezTo>
                  <a:cubicBezTo>
                    <a:pt x="23487" y="2330"/>
                    <a:pt x="23364" y="2272"/>
                    <a:pt x="23258" y="2191"/>
                  </a:cubicBezTo>
                  <a:cubicBezTo>
                    <a:pt x="23149" y="2102"/>
                    <a:pt x="22980" y="2098"/>
                    <a:pt x="22921" y="1951"/>
                  </a:cubicBezTo>
                  <a:cubicBezTo>
                    <a:pt x="22902" y="1956"/>
                    <a:pt x="22885" y="1958"/>
                    <a:pt x="22870" y="1958"/>
                  </a:cubicBezTo>
                  <a:cubicBezTo>
                    <a:pt x="22751" y="1958"/>
                    <a:pt x="22708" y="1838"/>
                    <a:pt x="22619" y="1786"/>
                  </a:cubicBezTo>
                  <a:cubicBezTo>
                    <a:pt x="22555" y="1749"/>
                    <a:pt x="22491" y="1693"/>
                    <a:pt x="22415" y="1693"/>
                  </a:cubicBezTo>
                  <a:cubicBezTo>
                    <a:pt x="22395" y="1693"/>
                    <a:pt x="22374" y="1697"/>
                    <a:pt x="22352" y="1707"/>
                  </a:cubicBezTo>
                  <a:lnTo>
                    <a:pt x="22340" y="1677"/>
                  </a:lnTo>
                  <a:cubicBezTo>
                    <a:pt x="22331" y="1660"/>
                    <a:pt x="22327" y="1632"/>
                    <a:pt x="22312" y="1624"/>
                  </a:cubicBezTo>
                  <a:cubicBezTo>
                    <a:pt x="22162" y="1548"/>
                    <a:pt x="22016" y="1458"/>
                    <a:pt x="21862" y="1393"/>
                  </a:cubicBezTo>
                  <a:lnTo>
                    <a:pt x="21392" y="1203"/>
                  </a:lnTo>
                  <a:cubicBezTo>
                    <a:pt x="21325" y="1177"/>
                    <a:pt x="21258" y="1138"/>
                    <a:pt x="21186" y="1138"/>
                  </a:cubicBezTo>
                  <a:cubicBezTo>
                    <a:pt x="21163" y="1138"/>
                    <a:pt x="21139" y="1142"/>
                    <a:pt x="21114" y="1152"/>
                  </a:cubicBezTo>
                  <a:cubicBezTo>
                    <a:pt x="21114" y="1152"/>
                    <a:pt x="21113" y="1153"/>
                    <a:pt x="21112" y="1153"/>
                  </a:cubicBezTo>
                  <a:cubicBezTo>
                    <a:pt x="21105" y="1153"/>
                    <a:pt x="21092" y="1144"/>
                    <a:pt x="21083" y="1140"/>
                  </a:cubicBezTo>
                  <a:cubicBezTo>
                    <a:pt x="21032" y="1086"/>
                    <a:pt x="20976" y="1039"/>
                    <a:pt x="20911" y="1011"/>
                  </a:cubicBezTo>
                  <a:cubicBezTo>
                    <a:pt x="20745" y="940"/>
                    <a:pt x="20577" y="871"/>
                    <a:pt x="20405" y="821"/>
                  </a:cubicBezTo>
                  <a:cubicBezTo>
                    <a:pt x="20317" y="790"/>
                    <a:pt x="20236" y="740"/>
                    <a:pt x="20145" y="696"/>
                  </a:cubicBezTo>
                  <a:cubicBezTo>
                    <a:pt x="20116" y="709"/>
                    <a:pt x="20087" y="715"/>
                    <a:pt x="20058" y="715"/>
                  </a:cubicBezTo>
                  <a:cubicBezTo>
                    <a:pt x="19935" y="715"/>
                    <a:pt x="19811" y="617"/>
                    <a:pt x="19688" y="617"/>
                  </a:cubicBezTo>
                  <a:cubicBezTo>
                    <a:pt x="19660" y="617"/>
                    <a:pt x="19631" y="623"/>
                    <a:pt x="19603" y="636"/>
                  </a:cubicBezTo>
                  <a:cubicBezTo>
                    <a:pt x="19558" y="605"/>
                    <a:pt x="19518" y="562"/>
                    <a:pt x="19471" y="552"/>
                  </a:cubicBezTo>
                  <a:cubicBezTo>
                    <a:pt x="19369" y="529"/>
                    <a:pt x="19271" y="468"/>
                    <a:pt x="19167" y="468"/>
                  </a:cubicBezTo>
                  <a:cubicBezTo>
                    <a:pt x="19133" y="468"/>
                    <a:pt x="19099" y="474"/>
                    <a:pt x="19065" y="490"/>
                  </a:cubicBezTo>
                  <a:cubicBezTo>
                    <a:pt x="19009" y="403"/>
                    <a:pt x="18905" y="381"/>
                    <a:pt x="18816" y="381"/>
                  </a:cubicBezTo>
                  <a:cubicBezTo>
                    <a:pt x="18787" y="381"/>
                    <a:pt x="18760" y="384"/>
                    <a:pt x="18737" y="387"/>
                  </a:cubicBezTo>
                  <a:cubicBezTo>
                    <a:pt x="18724" y="389"/>
                    <a:pt x="18712" y="389"/>
                    <a:pt x="18701" y="389"/>
                  </a:cubicBezTo>
                  <a:cubicBezTo>
                    <a:pt x="18581" y="389"/>
                    <a:pt x="18502" y="309"/>
                    <a:pt x="18393" y="309"/>
                  </a:cubicBezTo>
                  <a:cubicBezTo>
                    <a:pt x="18392" y="309"/>
                    <a:pt x="18390" y="309"/>
                    <a:pt x="18388" y="309"/>
                  </a:cubicBezTo>
                  <a:cubicBezTo>
                    <a:pt x="18385" y="309"/>
                    <a:pt x="18382" y="309"/>
                    <a:pt x="18379" y="309"/>
                  </a:cubicBezTo>
                  <a:cubicBezTo>
                    <a:pt x="18309" y="309"/>
                    <a:pt x="18241" y="278"/>
                    <a:pt x="18168" y="278"/>
                  </a:cubicBezTo>
                  <a:cubicBezTo>
                    <a:pt x="18135" y="278"/>
                    <a:pt x="18101" y="284"/>
                    <a:pt x="18066" y="303"/>
                  </a:cubicBezTo>
                  <a:cubicBezTo>
                    <a:pt x="18061" y="306"/>
                    <a:pt x="18056" y="307"/>
                    <a:pt x="18051" y="307"/>
                  </a:cubicBezTo>
                  <a:cubicBezTo>
                    <a:pt x="18010" y="307"/>
                    <a:pt x="17947" y="248"/>
                    <a:pt x="17878" y="248"/>
                  </a:cubicBezTo>
                  <a:cubicBezTo>
                    <a:pt x="17861" y="248"/>
                    <a:pt x="17843" y="252"/>
                    <a:pt x="17825" y="262"/>
                  </a:cubicBezTo>
                  <a:cubicBezTo>
                    <a:pt x="17821" y="264"/>
                    <a:pt x="17816" y="265"/>
                    <a:pt x="17809" y="265"/>
                  </a:cubicBezTo>
                  <a:cubicBezTo>
                    <a:pt x="17792" y="265"/>
                    <a:pt x="17768" y="259"/>
                    <a:pt x="17761" y="250"/>
                  </a:cubicBezTo>
                  <a:cubicBezTo>
                    <a:pt x="17722" y="200"/>
                    <a:pt x="17678" y="178"/>
                    <a:pt x="17629" y="178"/>
                  </a:cubicBezTo>
                  <a:cubicBezTo>
                    <a:pt x="17595" y="178"/>
                    <a:pt x="17559" y="188"/>
                    <a:pt x="17521" y="207"/>
                  </a:cubicBezTo>
                  <a:cubicBezTo>
                    <a:pt x="17474" y="151"/>
                    <a:pt x="17410" y="144"/>
                    <a:pt x="17343" y="144"/>
                  </a:cubicBezTo>
                  <a:cubicBezTo>
                    <a:pt x="17322" y="144"/>
                    <a:pt x="17300" y="144"/>
                    <a:pt x="17278" y="144"/>
                  </a:cubicBezTo>
                  <a:cubicBezTo>
                    <a:pt x="17254" y="144"/>
                    <a:pt x="17231" y="144"/>
                    <a:pt x="17208" y="140"/>
                  </a:cubicBezTo>
                  <a:cubicBezTo>
                    <a:pt x="17203" y="139"/>
                    <a:pt x="17197" y="139"/>
                    <a:pt x="17191" y="139"/>
                  </a:cubicBezTo>
                  <a:cubicBezTo>
                    <a:pt x="17150" y="139"/>
                    <a:pt x="17103" y="160"/>
                    <a:pt x="17064" y="169"/>
                  </a:cubicBezTo>
                  <a:cubicBezTo>
                    <a:pt x="17021" y="152"/>
                    <a:pt x="16976" y="121"/>
                    <a:pt x="16926" y="115"/>
                  </a:cubicBezTo>
                  <a:lnTo>
                    <a:pt x="16177" y="49"/>
                  </a:lnTo>
                  <a:cubicBezTo>
                    <a:pt x="16041" y="37"/>
                    <a:pt x="15903" y="25"/>
                    <a:pt x="15755" y="12"/>
                  </a:cubicBezTo>
                  <a:cubicBezTo>
                    <a:pt x="15741" y="21"/>
                    <a:pt x="15716" y="38"/>
                    <a:pt x="15716" y="38"/>
                  </a:cubicBezTo>
                  <a:cubicBezTo>
                    <a:pt x="15585" y="24"/>
                    <a:pt x="15479" y="3"/>
                    <a:pt x="15373" y="3"/>
                  </a:cubicBezTo>
                  <a:cubicBezTo>
                    <a:pt x="15321" y="2"/>
                    <a:pt x="15267" y="0"/>
                    <a:pt x="1521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6" name="Google Shape;936;p42"/>
          <p:cNvSpPr txBox="1"/>
          <p:nvPr/>
        </p:nvSpPr>
        <p:spPr>
          <a:xfrm>
            <a:off x="4755382" y="3229325"/>
            <a:ext cx="2696400" cy="409200"/>
          </a:xfrm>
          <a:prstGeom prst="rect">
            <a:avLst/>
          </a:prstGeom>
          <a:noFill/>
          <a:ln>
            <a:noFill/>
          </a:ln>
        </p:spPr>
        <p:txBody>
          <a:bodyPr anchorCtr="0" anchor="b" bIns="91425" lIns="91425" spcFirstLastPara="1" rIns="91425" wrap="square" tIns="91425">
            <a:noAutofit/>
          </a:bodyPr>
          <a:lstStyle/>
          <a:p>
            <a:pPr indent="0" lvl="0" marL="0" rtl="0" algn="r">
              <a:spcBef>
                <a:spcPts val="0"/>
              </a:spcBef>
              <a:spcAft>
                <a:spcPts val="0"/>
              </a:spcAft>
              <a:buNone/>
            </a:pPr>
            <a:r>
              <a:rPr b="1" lang="en" sz="2000">
                <a:solidFill>
                  <a:schemeClr val="lt2"/>
                </a:solidFill>
                <a:latin typeface="Poppins"/>
                <a:ea typeface="Poppins"/>
                <a:cs typeface="Poppins"/>
                <a:sym typeface="Poppins"/>
              </a:rPr>
              <a:t>Venus</a:t>
            </a:r>
            <a:endParaRPr b="1" sz="2000">
              <a:solidFill>
                <a:schemeClr val="lt2"/>
              </a:solidFill>
              <a:latin typeface="Poppins"/>
              <a:ea typeface="Poppins"/>
              <a:cs typeface="Poppins"/>
              <a:sym typeface="Poppins"/>
            </a:endParaRPr>
          </a:p>
        </p:txBody>
      </p:sp>
      <p:sp>
        <p:nvSpPr>
          <p:cNvPr id="937" name="Google Shape;937;p42"/>
          <p:cNvSpPr txBox="1"/>
          <p:nvPr/>
        </p:nvSpPr>
        <p:spPr>
          <a:xfrm>
            <a:off x="4755376" y="3486175"/>
            <a:ext cx="2696400" cy="4092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a:solidFill>
                  <a:schemeClr val="dk1"/>
                </a:solidFill>
                <a:latin typeface="Poppins"/>
                <a:ea typeface="Poppins"/>
                <a:cs typeface="Poppins"/>
                <a:sym typeface="Poppins"/>
              </a:rPr>
              <a:t>Venus is very hot</a:t>
            </a:r>
            <a:endParaRPr>
              <a:solidFill>
                <a:schemeClr val="dk1"/>
              </a:solidFill>
              <a:latin typeface="Poppins"/>
              <a:ea typeface="Poppins"/>
              <a:cs typeface="Poppins"/>
              <a:sym typeface="Poppins"/>
            </a:endParaRPr>
          </a:p>
        </p:txBody>
      </p:sp>
      <p:grpSp>
        <p:nvGrpSpPr>
          <p:cNvPr id="938" name="Google Shape;938;p42"/>
          <p:cNvGrpSpPr/>
          <p:nvPr/>
        </p:nvGrpSpPr>
        <p:grpSpPr>
          <a:xfrm>
            <a:off x="7490566" y="3209696"/>
            <a:ext cx="711614" cy="705308"/>
            <a:chOff x="916275" y="2357800"/>
            <a:chExt cx="798400" cy="791325"/>
          </a:xfrm>
        </p:grpSpPr>
        <p:sp>
          <p:nvSpPr>
            <p:cNvPr id="939" name="Google Shape;939;p42"/>
            <p:cNvSpPr/>
            <p:nvPr/>
          </p:nvSpPr>
          <p:spPr>
            <a:xfrm>
              <a:off x="952100" y="2369375"/>
              <a:ext cx="734825" cy="734825"/>
            </a:xfrm>
            <a:custGeom>
              <a:rect b="b" l="l" r="r" t="t"/>
              <a:pathLst>
                <a:path extrusionOk="0" h="29393" w="29393">
                  <a:moveTo>
                    <a:pt x="14697" y="0"/>
                  </a:moveTo>
                  <a:cubicBezTo>
                    <a:pt x="10799" y="0"/>
                    <a:pt x="7061" y="1550"/>
                    <a:pt x="4305" y="4305"/>
                  </a:cubicBezTo>
                  <a:cubicBezTo>
                    <a:pt x="1548" y="7061"/>
                    <a:pt x="1" y="10799"/>
                    <a:pt x="1" y="14697"/>
                  </a:cubicBezTo>
                  <a:cubicBezTo>
                    <a:pt x="1" y="18594"/>
                    <a:pt x="1548" y="22332"/>
                    <a:pt x="4305" y="25088"/>
                  </a:cubicBezTo>
                  <a:cubicBezTo>
                    <a:pt x="7061" y="27844"/>
                    <a:pt x="10799" y="29393"/>
                    <a:pt x="14697" y="29393"/>
                  </a:cubicBezTo>
                  <a:cubicBezTo>
                    <a:pt x="18594" y="29393"/>
                    <a:pt x="22332" y="27844"/>
                    <a:pt x="25088" y="25088"/>
                  </a:cubicBezTo>
                  <a:cubicBezTo>
                    <a:pt x="27844" y="22332"/>
                    <a:pt x="29393" y="18594"/>
                    <a:pt x="29393" y="14697"/>
                  </a:cubicBezTo>
                  <a:cubicBezTo>
                    <a:pt x="29393" y="10799"/>
                    <a:pt x="27844" y="7061"/>
                    <a:pt x="25088" y="4305"/>
                  </a:cubicBezTo>
                  <a:cubicBezTo>
                    <a:pt x="22332" y="1550"/>
                    <a:pt x="18594" y="0"/>
                    <a:pt x="1469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 name="Google Shape;940;p42"/>
            <p:cNvSpPr/>
            <p:nvPr/>
          </p:nvSpPr>
          <p:spPr>
            <a:xfrm>
              <a:off x="916275" y="2357800"/>
              <a:ext cx="798400" cy="791325"/>
            </a:xfrm>
            <a:custGeom>
              <a:rect b="b" l="l" r="r" t="t"/>
              <a:pathLst>
                <a:path extrusionOk="0" h="31653" w="31936">
                  <a:moveTo>
                    <a:pt x="13686" y="1298"/>
                  </a:moveTo>
                  <a:lnTo>
                    <a:pt x="13689" y="1317"/>
                  </a:lnTo>
                  <a:lnTo>
                    <a:pt x="13626" y="1324"/>
                  </a:lnTo>
                  <a:lnTo>
                    <a:pt x="13623" y="1305"/>
                  </a:lnTo>
                  <a:lnTo>
                    <a:pt x="13686" y="1298"/>
                  </a:lnTo>
                  <a:close/>
                  <a:moveTo>
                    <a:pt x="14307" y="1323"/>
                  </a:moveTo>
                  <a:lnTo>
                    <a:pt x="14311" y="1380"/>
                  </a:lnTo>
                  <a:lnTo>
                    <a:pt x="14291" y="1383"/>
                  </a:lnTo>
                  <a:lnTo>
                    <a:pt x="14286" y="1326"/>
                  </a:lnTo>
                  <a:lnTo>
                    <a:pt x="14307" y="1323"/>
                  </a:lnTo>
                  <a:close/>
                  <a:moveTo>
                    <a:pt x="14555" y="1120"/>
                  </a:moveTo>
                  <a:cubicBezTo>
                    <a:pt x="14561" y="1155"/>
                    <a:pt x="14567" y="1186"/>
                    <a:pt x="14575" y="1227"/>
                  </a:cubicBezTo>
                  <a:cubicBezTo>
                    <a:pt x="14525" y="1236"/>
                    <a:pt x="14486" y="1243"/>
                    <a:pt x="14447" y="1251"/>
                  </a:cubicBezTo>
                  <a:cubicBezTo>
                    <a:pt x="14440" y="1261"/>
                    <a:pt x="14435" y="1269"/>
                    <a:pt x="14431" y="1275"/>
                  </a:cubicBezTo>
                  <a:lnTo>
                    <a:pt x="14431" y="1275"/>
                  </a:lnTo>
                  <a:cubicBezTo>
                    <a:pt x="14430" y="1273"/>
                    <a:pt x="14428" y="1270"/>
                    <a:pt x="14427" y="1267"/>
                  </a:cubicBezTo>
                  <a:lnTo>
                    <a:pt x="14427" y="1267"/>
                  </a:lnTo>
                  <a:cubicBezTo>
                    <a:pt x="14425" y="1274"/>
                    <a:pt x="14423" y="1281"/>
                    <a:pt x="14421" y="1289"/>
                  </a:cubicBezTo>
                  <a:lnTo>
                    <a:pt x="14421" y="1289"/>
                  </a:lnTo>
                  <a:cubicBezTo>
                    <a:pt x="14423" y="1286"/>
                    <a:pt x="14427" y="1282"/>
                    <a:pt x="14431" y="1275"/>
                  </a:cubicBezTo>
                  <a:lnTo>
                    <a:pt x="14431" y="1275"/>
                  </a:lnTo>
                  <a:cubicBezTo>
                    <a:pt x="14440" y="1293"/>
                    <a:pt x="14448" y="1310"/>
                    <a:pt x="14452" y="1329"/>
                  </a:cubicBezTo>
                  <a:cubicBezTo>
                    <a:pt x="14454" y="1337"/>
                    <a:pt x="14432" y="1351"/>
                    <a:pt x="14388" y="1396"/>
                  </a:cubicBezTo>
                  <a:cubicBezTo>
                    <a:pt x="14402" y="1353"/>
                    <a:pt x="14413" y="1318"/>
                    <a:pt x="14421" y="1289"/>
                  </a:cubicBezTo>
                  <a:lnTo>
                    <a:pt x="14421" y="1289"/>
                  </a:lnTo>
                  <a:cubicBezTo>
                    <a:pt x="14418" y="1292"/>
                    <a:pt x="14416" y="1293"/>
                    <a:pt x="14415" y="1293"/>
                  </a:cubicBezTo>
                  <a:cubicBezTo>
                    <a:pt x="14410" y="1293"/>
                    <a:pt x="14414" y="1272"/>
                    <a:pt x="14419" y="1252"/>
                  </a:cubicBezTo>
                  <a:cubicBezTo>
                    <a:pt x="14421" y="1257"/>
                    <a:pt x="14424" y="1262"/>
                    <a:pt x="14427" y="1267"/>
                  </a:cubicBezTo>
                  <a:lnTo>
                    <a:pt x="14427" y="1267"/>
                  </a:lnTo>
                  <a:cubicBezTo>
                    <a:pt x="14447" y="1192"/>
                    <a:pt x="14448" y="1167"/>
                    <a:pt x="14448" y="1140"/>
                  </a:cubicBezTo>
                  <a:cubicBezTo>
                    <a:pt x="14486" y="1133"/>
                    <a:pt x="14513" y="1128"/>
                    <a:pt x="14555" y="1120"/>
                  </a:cubicBezTo>
                  <a:close/>
                  <a:moveTo>
                    <a:pt x="17402" y="1308"/>
                  </a:moveTo>
                  <a:cubicBezTo>
                    <a:pt x="17405" y="1346"/>
                    <a:pt x="17407" y="1373"/>
                    <a:pt x="17408" y="1398"/>
                  </a:cubicBezTo>
                  <a:lnTo>
                    <a:pt x="17363" y="1433"/>
                  </a:lnTo>
                  <a:cubicBezTo>
                    <a:pt x="17332" y="1404"/>
                    <a:pt x="17301" y="1376"/>
                    <a:pt x="17242" y="1321"/>
                  </a:cubicBezTo>
                  <a:cubicBezTo>
                    <a:pt x="17321" y="1315"/>
                    <a:pt x="17358" y="1312"/>
                    <a:pt x="17402" y="1308"/>
                  </a:cubicBezTo>
                  <a:close/>
                  <a:moveTo>
                    <a:pt x="14064" y="1408"/>
                  </a:moveTo>
                  <a:lnTo>
                    <a:pt x="14076" y="1457"/>
                  </a:lnTo>
                  <a:lnTo>
                    <a:pt x="13973" y="1468"/>
                  </a:lnTo>
                  <a:lnTo>
                    <a:pt x="13966" y="1442"/>
                  </a:lnTo>
                  <a:lnTo>
                    <a:pt x="14064" y="1408"/>
                  </a:lnTo>
                  <a:close/>
                  <a:moveTo>
                    <a:pt x="9038" y="1543"/>
                  </a:moveTo>
                  <a:lnTo>
                    <a:pt x="9062" y="1596"/>
                  </a:lnTo>
                  <a:lnTo>
                    <a:pt x="9040" y="1605"/>
                  </a:lnTo>
                  <a:lnTo>
                    <a:pt x="9016" y="1552"/>
                  </a:lnTo>
                  <a:lnTo>
                    <a:pt x="9038" y="1543"/>
                  </a:lnTo>
                  <a:close/>
                  <a:moveTo>
                    <a:pt x="10090" y="2275"/>
                  </a:moveTo>
                  <a:lnTo>
                    <a:pt x="10112" y="2328"/>
                  </a:lnTo>
                  <a:lnTo>
                    <a:pt x="10092" y="2336"/>
                  </a:lnTo>
                  <a:lnTo>
                    <a:pt x="10070" y="2283"/>
                  </a:lnTo>
                  <a:lnTo>
                    <a:pt x="10090" y="2275"/>
                  </a:lnTo>
                  <a:close/>
                  <a:moveTo>
                    <a:pt x="9408" y="2594"/>
                  </a:moveTo>
                  <a:lnTo>
                    <a:pt x="9416" y="2611"/>
                  </a:lnTo>
                  <a:lnTo>
                    <a:pt x="9356" y="2636"/>
                  </a:lnTo>
                  <a:lnTo>
                    <a:pt x="9349" y="2620"/>
                  </a:lnTo>
                  <a:lnTo>
                    <a:pt x="9408" y="2594"/>
                  </a:lnTo>
                  <a:close/>
                  <a:moveTo>
                    <a:pt x="22225" y="2748"/>
                  </a:moveTo>
                  <a:lnTo>
                    <a:pt x="22243" y="2759"/>
                  </a:lnTo>
                  <a:lnTo>
                    <a:pt x="22215" y="2809"/>
                  </a:lnTo>
                  <a:lnTo>
                    <a:pt x="22197" y="2800"/>
                  </a:lnTo>
                  <a:lnTo>
                    <a:pt x="22225" y="2748"/>
                  </a:lnTo>
                  <a:close/>
                  <a:moveTo>
                    <a:pt x="23439" y="3624"/>
                  </a:moveTo>
                  <a:lnTo>
                    <a:pt x="23456" y="3635"/>
                  </a:lnTo>
                  <a:lnTo>
                    <a:pt x="23423" y="3683"/>
                  </a:lnTo>
                  <a:lnTo>
                    <a:pt x="23406" y="3671"/>
                  </a:lnTo>
                  <a:lnTo>
                    <a:pt x="23439" y="3624"/>
                  </a:lnTo>
                  <a:close/>
                  <a:moveTo>
                    <a:pt x="7012" y="4052"/>
                  </a:moveTo>
                  <a:lnTo>
                    <a:pt x="7046" y="4097"/>
                  </a:lnTo>
                  <a:lnTo>
                    <a:pt x="7029" y="4109"/>
                  </a:lnTo>
                  <a:lnTo>
                    <a:pt x="6993" y="4064"/>
                  </a:lnTo>
                  <a:lnTo>
                    <a:pt x="7012" y="4052"/>
                  </a:lnTo>
                  <a:close/>
                  <a:moveTo>
                    <a:pt x="24607" y="4150"/>
                  </a:moveTo>
                  <a:lnTo>
                    <a:pt x="24623" y="4164"/>
                  </a:lnTo>
                  <a:lnTo>
                    <a:pt x="24586" y="4208"/>
                  </a:lnTo>
                  <a:lnTo>
                    <a:pt x="24570" y="4195"/>
                  </a:lnTo>
                  <a:lnTo>
                    <a:pt x="24607" y="4150"/>
                  </a:lnTo>
                  <a:close/>
                  <a:moveTo>
                    <a:pt x="26968" y="6009"/>
                  </a:moveTo>
                  <a:lnTo>
                    <a:pt x="26990" y="6029"/>
                  </a:lnTo>
                  <a:lnTo>
                    <a:pt x="26931" y="6106"/>
                  </a:lnTo>
                  <a:lnTo>
                    <a:pt x="26892" y="6067"/>
                  </a:lnTo>
                  <a:lnTo>
                    <a:pt x="26968" y="6009"/>
                  </a:lnTo>
                  <a:close/>
                  <a:moveTo>
                    <a:pt x="4341" y="6728"/>
                  </a:moveTo>
                  <a:lnTo>
                    <a:pt x="4385" y="6763"/>
                  </a:lnTo>
                  <a:lnTo>
                    <a:pt x="4372" y="6779"/>
                  </a:lnTo>
                  <a:lnTo>
                    <a:pt x="4326" y="6744"/>
                  </a:lnTo>
                  <a:lnTo>
                    <a:pt x="4341" y="6728"/>
                  </a:lnTo>
                  <a:close/>
                  <a:moveTo>
                    <a:pt x="3835" y="7604"/>
                  </a:moveTo>
                  <a:cubicBezTo>
                    <a:pt x="3835" y="7604"/>
                    <a:pt x="3835" y="7605"/>
                    <a:pt x="3835" y="7605"/>
                  </a:cubicBezTo>
                  <a:cubicBezTo>
                    <a:pt x="3835" y="7604"/>
                    <a:pt x="3835" y="7604"/>
                    <a:pt x="3835" y="7604"/>
                  </a:cubicBezTo>
                  <a:close/>
                  <a:moveTo>
                    <a:pt x="2580" y="9569"/>
                  </a:moveTo>
                  <a:lnTo>
                    <a:pt x="2595" y="9635"/>
                  </a:lnTo>
                  <a:lnTo>
                    <a:pt x="2595" y="9635"/>
                  </a:lnTo>
                  <a:cubicBezTo>
                    <a:pt x="2572" y="9623"/>
                    <a:pt x="2563" y="9603"/>
                    <a:pt x="2555" y="9581"/>
                  </a:cubicBezTo>
                  <a:lnTo>
                    <a:pt x="2580" y="9569"/>
                  </a:lnTo>
                  <a:close/>
                  <a:moveTo>
                    <a:pt x="2596" y="9635"/>
                  </a:moveTo>
                  <a:lnTo>
                    <a:pt x="2596" y="9637"/>
                  </a:lnTo>
                  <a:lnTo>
                    <a:pt x="2581" y="9644"/>
                  </a:lnTo>
                  <a:cubicBezTo>
                    <a:pt x="2603" y="9656"/>
                    <a:pt x="2612" y="9676"/>
                    <a:pt x="2621" y="9698"/>
                  </a:cubicBezTo>
                  <a:lnTo>
                    <a:pt x="2596" y="9710"/>
                  </a:lnTo>
                  <a:lnTo>
                    <a:pt x="2580" y="9642"/>
                  </a:lnTo>
                  <a:lnTo>
                    <a:pt x="2596" y="9635"/>
                  </a:lnTo>
                  <a:close/>
                  <a:moveTo>
                    <a:pt x="1922" y="11251"/>
                  </a:moveTo>
                  <a:lnTo>
                    <a:pt x="1969" y="11262"/>
                  </a:lnTo>
                  <a:lnTo>
                    <a:pt x="1938" y="11368"/>
                  </a:lnTo>
                  <a:lnTo>
                    <a:pt x="1910" y="11364"/>
                  </a:lnTo>
                  <a:lnTo>
                    <a:pt x="1922" y="11251"/>
                  </a:lnTo>
                  <a:close/>
                  <a:moveTo>
                    <a:pt x="1921" y="11465"/>
                  </a:moveTo>
                  <a:lnTo>
                    <a:pt x="1975" y="11483"/>
                  </a:lnTo>
                  <a:lnTo>
                    <a:pt x="1969" y="11504"/>
                  </a:lnTo>
                  <a:lnTo>
                    <a:pt x="1915" y="11487"/>
                  </a:lnTo>
                  <a:lnTo>
                    <a:pt x="1921" y="11465"/>
                  </a:lnTo>
                  <a:close/>
                  <a:moveTo>
                    <a:pt x="563" y="12581"/>
                  </a:moveTo>
                  <a:lnTo>
                    <a:pt x="558" y="12642"/>
                  </a:lnTo>
                  <a:lnTo>
                    <a:pt x="464" y="12623"/>
                  </a:lnTo>
                  <a:lnTo>
                    <a:pt x="465" y="12588"/>
                  </a:lnTo>
                  <a:lnTo>
                    <a:pt x="563" y="12581"/>
                  </a:lnTo>
                  <a:close/>
                  <a:moveTo>
                    <a:pt x="1656" y="13379"/>
                  </a:moveTo>
                  <a:lnTo>
                    <a:pt x="1713" y="13390"/>
                  </a:lnTo>
                  <a:lnTo>
                    <a:pt x="1709" y="13412"/>
                  </a:lnTo>
                  <a:lnTo>
                    <a:pt x="1653" y="13401"/>
                  </a:lnTo>
                  <a:lnTo>
                    <a:pt x="1656" y="13379"/>
                  </a:lnTo>
                  <a:close/>
                  <a:moveTo>
                    <a:pt x="1545" y="13877"/>
                  </a:moveTo>
                  <a:lnTo>
                    <a:pt x="1564" y="13878"/>
                  </a:lnTo>
                  <a:lnTo>
                    <a:pt x="1559" y="13944"/>
                  </a:lnTo>
                  <a:lnTo>
                    <a:pt x="1539" y="13941"/>
                  </a:lnTo>
                  <a:lnTo>
                    <a:pt x="1545" y="13877"/>
                  </a:lnTo>
                  <a:close/>
                  <a:moveTo>
                    <a:pt x="1506" y="14409"/>
                  </a:moveTo>
                  <a:lnTo>
                    <a:pt x="1541" y="14467"/>
                  </a:lnTo>
                  <a:lnTo>
                    <a:pt x="1528" y="14478"/>
                  </a:lnTo>
                  <a:lnTo>
                    <a:pt x="1539" y="14467"/>
                  </a:lnTo>
                  <a:cubicBezTo>
                    <a:pt x="1514" y="14462"/>
                    <a:pt x="1500" y="14446"/>
                    <a:pt x="1485" y="14428"/>
                  </a:cubicBezTo>
                  <a:lnTo>
                    <a:pt x="1506" y="14409"/>
                  </a:lnTo>
                  <a:close/>
                  <a:moveTo>
                    <a:pt x="1528" y="14478"/>
                  </a:moveTo>
                  <a:cubicBezTo>
                    <a:pt x="1554" y="14483"/>
                    <a:pt x="1569" y="14500"/>
                    <a:pt x="1582" y="14517"/>
                  </a:cubicBezTo>
                  <a:lnTo>
                    <a:pt x="1563" y="14536"/>
                  </a:lnTo>
                  <a:lnTo>
                    <a:pt x="1528" y="14478"/>
                  </a:lnTo>
                  <a:close/>
                  <a:moveTo>
                    <a:pt x="1419" y="15126"/>
                  </a:moveTo>
                  <a:cubicBezTo>
                    <a:pt x="1419" y="15128"/>
                    <a:pt x="1419" y="15129"/>
                    <a:pt x="1419" y="15131"/>
                  </a:cubicBezTo>
                  <a:lnTo>
                    <a:pt x="1419" y="15131"/>
                  </a:lnTo>
                  <a:lnTo>
                    <a:pt x="1415" y="15126"/>
                  </a:lnTo>
                  <a:lnTo>
                    <a:pt x="1415" y="15126"/>
                  </a:lnTo>
                  <a:lnTo>
                    <a:pt x="1419" y="15126"/>
                  </a:lnTo>
                  <a:close/>
                  <a:moveTo>
                    <a:pt x="1538" y="15004"/>
                  </a:moveTo>
                  <a:lnTo>
                    <a:pt x="1538" y="15004"/>
                  </a:lnTo>
                  <a:cubicBezTo>
                    <a:pt x="1537" y="15048"/>
                    <a:pt x="1535" y="15083"/>
                    <a:pt x="1534" y="15129"/>
                  </a:cubicBezTo>
                  <a:cubicBezTo>
                    <a:pt x="1492" y="15131"/>
                    <a:pt x="1460" y="15132"/>
                    <a:pt x="1429" y="15133"/>
                  </a:cubicBezTo>
                  <a:lnTo>
                    <a:pt x="1429" y="15133"/>
                  </a:lnTo>
                  <a:cubicBezTo>
                    <a:pt x="1451" y="15059"/>
                    <a:pt x="1491" y="15034"/>
                    <a:pt x="1538" y="15004"/>
                  </a:cubicBezTo>
                  <a:close/>
                  <a:moveTo>
                    <a:pt x="1386" y="15131"/>
                  </a:moveTo>
                  <a:cubicBezTo>
                    <a:pt x="1369" y="15185"/>
                    <a:pt x="1341" y="15188"/>
                    <a:pt x="1310" y="15189"/>
                  </a:cubicBezTo>
                  <a:cubicBezTo>
                    <a:pt x="1307" y="15174"/>
                    <a:pt x="1306" y="15160"/>
                    <a:pt x="1306" y="15145"/>
                  </a:cubicBezTo>
                  <a:lnTo>
                    <a:pt x="1386" y="15131"/>
                  </a:lnTo>
                  <a:close/>
                  <a:moveTo>
                    <a:pt x="1459" y="15399"/>
                  </a:moveTo>
                  <a:lnTo>
                    <a:pt x="1459" y="15466"/>
                  </a:lnTo>
                  <a:lnTo>
                    <a:pt x="1439" y="15466"/>
                  </a:lnTo>
                  <a:lnTo>
                    <a:pt x="1439" y="15399"/>
                  </a:lnTo>
                  <a:close/>
                  <a:moveTo>
                    <a:pt x="31403" y="15627"/>
                  </a:moveTo>
                  <a:lnTo>
                    <a:pt x="31422" y="15629"/>
                  </a:lnTo>
                  <a:lnTo>
                    <a:pt x="31417" y="15698"/>
                  </a:lnTo>
                  <a:lnTo>
                    <a:pt x="31397" y="15697"/>
                  </a:lnTo>
                  <a:lnTo>
                    <a:pt x="31403" y="15627"/>
                  </a:lnTo>
                  <a:close/>
                  <a:moveTo>
                    <a:pt x="31210" y="15819"/>
                  </a:moveTo>
                  <a:lnTo>
                    <a:pt x="31239" y="15820"/>
                  </a:lnTo>
                  <a:lnTo>
                    <a:pt x="31227" y="15957"/>
                  </a:lnTo>
                  <a:lnTo>
                    <a:pt x="31200" y="15954"/>
                  </a:lnTo>
                  <a:lnTo>
                    <a:pt x="31210" y="15819"/>
                  </a:lnTo>
                  <a:close/>
                  <a:moveTo>
                    <a:pt x="1487" y="16020"/>
                  </a:moveTo>
                  <a:lnTo>
                    <a:pt x="1487" y="16042"/>
                  </a:lnTo>
                  <a:lnTo>
                    <a:pt x="1429" y="16044"/>
                  </a:lnTo>
                  <a:lnTo>
                    <a:pt x="1429" y="16020"/>
                  </a:lnTo>
                  <a:close/>
                  <a:moveTo>
                    <a:pt x="31564" y="16226"/>
                  </a:moveTo>
                  <a:lnTo>
                    <a:pt x="31622" y="16234"/>
                  </a:lnTo>
                  <a:lnTo>
                    <a:pt x="31620" y="16257"/>
                  </a:lnTo>
                  <a:lnTo>
                    <a:pt x="31563" y="16250"/>
                  </a:lnTo>
                  <a:lnTo>
                    <a:pt x="31564" y="16226"/>
                  </a:lnTo>
                  <a:close/>
                  <a:moveTo>
                    <a:pt x="31299" y="16316"/>
                  </a:moveTo>
                  <a:cubicBezTo>
                    <a:pt x="31319" y="16316"/>
                    <a:pt x="31351" y="16329"/>
                    <a:pt x="31398" y="16360"/>
                  </a:cubicBezTo>
                  <a:cubicBezTo>
                    <a:pt x="31351" y="16388"/>
                    <a:pt x="31313" y="16410"/>
                    <a:pt x="31275" y="16432"/>
                  </a:cubicBezTo>
                  <a:cubicBezTo>
                    <a:pt x="31263" y="16370"/>
                    <a:pt x="31257" y="16316"/>
                    <a:pt x="31299" y="16316"/>
                  </a:cubicBezTo>
                  <a:close/>
                  <a:moveTo>
                    <a:pt x="345" y="16531"/>
                  </a:moveTo>
                  <a:lnTo>
                    <a:pt x="346" y="16554"/>
                  </a:lnTo>
                  <a:lnTo>
                    <a:pt x="289" y="16557"/>
                  </a:lnTo>
                  <a:lnTo>
                    <a:pt x="287" y="16532"/>
                  </a:lnTo>
                  <a:lnTo>
                    <a:pt x="345" y="16531"/>
                  </a:lnTo>
                  <a:close/>
                  <a:moveTo>
                    <a:pt x="947" y="16628"/>
                  </a:moveTo>
                  <a:lnTo>
                    <a:pt x="988" y="16682"/>
                  </a:lnTo>
                  <a:cubicBezTo>
                    <a:pt x="961" y="16682"/>
                    <a:pt x="945" y="16666"/>
                    <a:pt x="929" y="16651"/>
                  </a:cubicBezTo>
                  <a:lnTo>
                    <a:pt x="947" y="16628"/>
                  </a:lnTo>
                  <a:close/>
                  <a:moveTo>
                    <a:pt x="988" y="16682"/>
                  </a:moveTo>
                  <a:lnTo>
                    <a:pt x="977" y="16697"/>
                  </a:lnTo>
                  <a:cubicBezTo>
                    <a:pt x="1004" y="16697"/>
                    <a:pt x="1019" y="16713"/>
                    <a:pt x="1036" y="16728"/>
                  </a:cubicBezTo>
                  <a:lnTo>
                    <a:pt x="1022" y="16750"/>
                  </a:lnTo>
                  <a:cubicBezTo>
                    <a:pt x="1005" y="16732"/>
                    <a:pt x="989" y="16715"/>
                    <a:pt x="976" y="16697"/>
                  </a:cubicBezTo>
                  <a:lnTo>
                    <a:pt x="988" y="16682"/>
                  </a:lnTo>
                  <a:close/>
                  <a:moveTo>
                    <a:pt x="31554" y="16981"/>
                  </a:moveTo>
                  <a:lnTo>
                    <a:pt x="31573" y="16984"/>
                  </a:lnTo>
                  <a:lnTo>
                    <a:pt x="31560" y="17053"/>
                  </a:lnTo>
                  <a:lnTo>
                    <a:pt x="31541" y="17050"/>
                  </a:lnTo>
                  <a:lnTo>
                    <a:pt x="31554" y="16981"/>
                  </a:lnTo>
                  <a:close/>
                  <a:moveTo>
                    <a:pt x="31366" y="16598"/>
                  </a:moveTo>
                  <a:cubicBezTo>
                    <a:pt x="31407" y="16607"/>
                    <a:pt x="31436" y="16615"/>
                    <a:pt x="31475" y="16623"/>
                  </a:cubicBezTo>
                  <a:cubicBezTo>
                    <a:pt x="31433" y="16682"/>
                    <a:pt x="31405" y="16728"/>
                    <a:pt x="31369" y="16772"/>
                  </a:cubicBezTo>
                  <a:lnTo>
                    <a:pt x="31345" y="16734"/>
                  </a:lnTo>
                  <a:lnTo>
                    <a:pt x="31345" y="16734"/>
                  </a:lnTo>
                  <a:cubicBezTo>
                    <a:pt x="31351" y="16778"/>
                    <a:pt x="31367" y="16813"/>
                    <a:pt x="31385" y="16850"/>
                  </a:cubicBezTo>
                  <a:cubicBezTo>
                    <a:pt x="31339" y="16991"/>
                    <a:pt x="31257" y="17084"/>
                    <a:pt x="31114" y="17105"/>
                  </a:cubicBezTo>
                  <a:cubicBezTo>
                    <a:pt x="31120" y="17055"/>
                    <a:pt x="31126" y="16996"/>
                    <a:pt x="31133" y="16928"/>
                  </a:cubicBezTo>
                  <a:cubicBezTo>
                    <a:pt x="31169" y="16925"/>
                    <a:pt x="31195" y="16922"/>
                    <a:pt x="31233" y="16918"/>
                  </a:cubicBezTo>
                  <a:cubicBezTo>
                    <a:pt x="31261" y="16859"/>
                    <a:pt x="31292" y="16790"/>
                    <a:pt x="31325" y="16721"/>
                  </a:cubicBezTo>
                  <a:cubicBezTo>
                    <a:pt x="31353" y="16694"/>
                    <a:pt x="31358" y="16653"/>
                    <a:pt x="31366" y="16598"/>
                  </a:cubicBezTo>
                  <a:close/>
                  <a:moveTo>
                    <a:pt x="30449" y="17155"/>
                  </a:moveTo>
                  <a:lnTo>
                    <a:pt x="30507" y="17165"/>
                  </a:lnTo>
                  <a:lnTo>
                    <a:pt x="30502" y="17185"/>
                  </a:lnTo>
                  <a:lnTo>
                    <a:pt x="30446" y="17175"/>
                  </a:lnTo>
                  <a:lnTo>
                    <a:pt x="30449" y="17155"/>
                  </a:lnTo>
                  <a:close/>
                  <a:moveTo>
                    <a:pt x="31355" y="17088"/>
                  </a:moveTo>
                  <a:lnTo>
                    <a:pt x="31383" y="17093"/>
                  </a:lnTo>
                  <a:lnTo>
                    <a:pt x="31358" y="17230"/>
                  </a:lnTo>
                  <a:lnTo>
                    <a:pt x="31329" y="17225"/>
                  </a:lnTo>
                  <a:lnTo>
                    <a:pt x="31355" y="17088"/>
                  </a:lnTo>
                  <a:close/>
                  <a:moveTo>
                    <a:pt x="30618" y="17241"/>
                  </a:moveTo>
                  <a:lnTo>
                    <a:pt x="30713" y="17259"/>
                  </a:lnTo>
                  <a:lnTo>
                    <a:pt x="30711" y="17291"/>
                  </a:lnTo>
                  <a:lnTo>
                    <a:pt x="30614" y="17299"/>
                  </a:lnTo>
                  <a:lnTo>
                    <a:pt x="30614" y="17299"/>
                  </a:lnTo>
                  <a:lnTo>
                    <a:pt x="30618" y="17241"/>
                  </a:lnTo>
                  <a:close/>
                  <a:moveTo>
                    <a:pt x="30505" y="17277"/>
                  </a:moveTo>
                  <a:lnTo>
                    <a:pt x="30523" y="17280"/>
                  </a:lnTo>
                  <a:lnTo>
                    <a:pt x="30511" y="17344"/>
                  </a:lnTo>
                  <a:lnTo>
                    <a:pt x="30492" y="17341"/>
                  </a:lnTo>
                  <a:lnTo>
                    <a:pt x="30505" y="17277"/>
                  </a:lnTo>
                  <a:close/>
                  <a:moveTo>
                    <a:pt x="30843" y="17341"/>
                  </a:moveTo>
                  <a:lnTo>
                    <a:pt x="30863" y="17346"/>
                  </a:lnTo>
                  <a:lnTo>
                    <a:pt x="30849" y="17412"/>
                  </a:lnTo>
                  <a:lnTo>
                    <a:pt x="30830" y="17408"/>
                  </a:lnTo>
                  <a:lnTo>
                    <a:pt x="30843" y="17341"/>
                  </a:lnTo>
                  <a:close/>
                  <a:moveTo>
                    <a:pt x="30626" y="17458"/>
                  </a:moveTo>
                  <a:lnTo>
                    <a:pt x="30682" y="17469"/>
                  </a:lnTo>
                  <a:lnTo>
                    <a:pt x="30683" y="17469"/>
                  </a:lnTo>
                  <a:lnTo>
                    <a:pt x="30679" y="17491"/>
                  </a:lnTo>
                  <a:lnTo>
                    <a:pt x="30621" y="17480"/>
                  </a:lnTo>
                  <a:lnTo>
                    <a:pt x="30626" y="17458"/>
                  </a:lnTo>
                  <a:close/>
                  <a:moveTo>
                    <a:pt x="31173" y="17372"/>
                  </a:moveTo>
                  <a:lnTo>
                    <a:pt x="31173" y="17372"/>
                  </a:lnTo>
                  <a:cubicBezTo>
                    <a:pt x="31117" y="17469"/>
                    <a:pt x="31086" y="17524"/>
                    <a:pt x="31045" y="17596"/>
                  </a:cubicBezTo>
                  <a:cubicBezTo>
                    <a:pt x="31016" y="17543"/>
                    <a:pt x="30996" y="17508"/>
                    <a:pt x="30969" y="17459"/>
                  </a:cubicBezTo>
                  <a:cubicBezTo>
                    <a:pt x="31027" y="17434"/>
                    <a:pt x="31082" y="17411"/>
                    <a:pt x="31173" y="17372"/>
                  </a:cubicBezTo>
                  <a:close/>
                  <a:moveTo>
                    <a:pt x="31485" y="17565"/>
                  </a:moveTo>
                  <a:lnTo>
                    <a:pt x="31541" y="17577"/>
                  </a:lnTo>
                  <a:lnTo>
                    <a:pt x="31536" y="17600"/>
                  </a:lnTo>
                  <a:lnTo>
                    <a:pt x="31481" y="17589"/>
                  </a:lnTo>
                  <a:lnTo>
                    <a:pt x="31485" y="17565"/>
                  </a:lnTo>
                  <a:close/>
                  <a:moveTo>
                    <a:pt x="1379" y="17640"/>
                  </a:moveTo>
                  <a:lnTo>
                    <a:pt x="1382" y="17662"/>
                  </a:lnTo>
                  <a:lnTo>
                    <a:pt x="1325" y="17670"/>
                  </a:lnTo>
                  <a:lnTo>
                    <a:pt x="1322" y="17647"/>
                  </a:lnTo>
                  <a:lnTo>
                    <a:pt x="1379" y="17640"/>
                  </a:lnTo>
                  <a:close/>
                  <a:moveTo>
                    <a:pt x="31144" y="17612"/>
                  </a:moveTo>
                  <a:lnTo>
                    <a:pt x="31163" y="17617"/>
                  </a:lnTo>
                  <a:lnTo>
                    <a:pt x="31149" y="17684"/>
                  </a:lnTo>
                  <a:lnTo>
                    <a:pt x="31130" y="17680"/>
                  </a:lnTo>
                  <a:lnTo>
                    <a:pt x="31144" y="17612"/>
                  </a:lnTo>
                  <a:close/>
                  <a:moveTo>
                    <a:pt x="30964" y="17720"/>
                  </a:moveTo>
                  <a:lnTo>
                    <a:pt x="30979" y="17745"/>
                  </a:lnTo>
                  <a:lnTo>
                    <a:pt x="30925" y="17779"/>
                  </a:lnTo>
                  <a:lnTo>
                    <a:pt x="30925" y="17779"/>
                  </a:lnTo>
                  <a:cubicBezTo>
                    <a:pt x="30932" y="17749"/>
                    <a:pt x="30948" y="17734"/>
                    <a:pt x="30964" y="17720"/>
                  </a:cubicBezTo>
                  <a:close/>
                  <a:moveTo>
                    <a:pt x="30916" y="17764"/>
                  </a:moveTo>
                  <a:lnTo>
                    <a:pt x="30924" y="17779"/>
                  </a:lnTo>
                  <a:lnTo>
                    <a:pt x="30924" y="17779"/>
                  </a:lnTo>
                  <a:lnTo>
                    <a:pt x="30923" y="17780"/>
                  </a:lnTo>
                  <a:lnTo>
                    <a:pt x="30914" y="17765"/>
                  </a:lnTo>
                  <a:cubicBezTo>
                    <a:pt x="30908" y="17795"/>
                    <a:pt x="30892" y="17811"/>
                    <a:pt x="30874" y="17825"/>
                  </a:cubicBezTo>
                  <a:lnTo>
                    <a:pt x="30861" y="17800"/>
                  </a:lnTo>
                  <a:lnTo>
                    <a:pt x="30916" y="17764"/>
                  </a:lnTo>
                  <a:close/>
                  <a:moveTo>
                    <a:pt x="30683" y="17702"/>
                  </a:moveTo>
                  <a:cubicBezTo>
                    <a:pt x="30682" y="17759"/>
                    <a:pt x="30680" y="17790"/>
                    <a:pt x="30679" y="17834"/>
                  </a:cubicBezTo>
                  <a:cubicBezTo>
                    <a:pt x="30643" y="17836"/>
                    <a:pt x="30611" y="17836"/>
                    <a:pt x="30512" y="17837"/>
                  </a:cubicBezTo>
                  <a:cubicBezTo>
                    <a:pt x="30596" y="17771"/>
                    <a:pt x="30632" y="17743"/>
                    <a:pt x="30683" y="17702"/>
                  </a:cubicBezTo>
                  <a:close/>
                  <a:moveTo>
                    <a:pt x="31604" y="17858"/>
                  </a:moveTo>
                  <a:lnTo>
                    <a:pt x="31604" y="17858"/>
                  </a:lnTo>
                  <a:cubicBezTo>
                    <a:pt x="31604" y="17858"/>
                    <a:pt x="31604" y="17858"/>
                    <a:pt x="31604" y="17858"/>
                  </a:cubicBezTo>
                  <a:cubicBezTo>
                    <a:pt x="31604" y="17858"/>
                    <a:pt x="31604" y="17858"/>
                    <a:pt x="31604" y="17858"/>
                  </a:cubicBezTo>
                  <a:close/>
                  <a:moveTo>
                    <a:pt x="31238" y="17940"/>
                  </a:moveTo>
                  <a:lnTo>
                    <a:pt x="31294" y="17953"/>
                  </a:lnTo>
                  <a:lnTo>
                    <a:pt x="31289" y="17977"/>
                  </a:lnTo>
                  <a:lnTo>
                    <a:pt x="31233" y="17964"/>
                  </a:lnTo>
                  <a:lnTo>
                    <a:pt x="31238" y="17940"/>
                  </a:lnTo>
                  <a:close/>
                  <a:moveTo>
                    <a:pt x="31144" y="18131"/>
                  </a:moveTo>
                  <a:lnTo>
                    <a:pt x="31200" y="18146"/>
                  </a:lnTo>
                  <a:lnTo>
                    <a:pt x="31195" y="18168"/>
                  </a:lnTo>
                  <a:lnTo>
                    <a:pt x="31139" y="18155"/>
                  </a:lnTo>
                  <a:lnTo>
                    <a:pt x="31144" y="18131"/>
                  </a:lnTo>
                  <a:close/>
                  <a:moveTo>
                    <a:pt x="30589" y="18176"/>
                  </a:moveTo>
                  <a:lnTo>
                    <a:pt x="30579" y="18233"/>
                  </a:lnTo>
                  <a:lnTo>
                    <a:pt x="30487" y="18208"/>
                  </a:lnTo>
                  <a:lnTo>
                    <a:pt x="30492" y="18177"/>
                  </a:lnTo>
                  <a:lnTo>
                    <a:pt x="30589" y="18176"/>
                  </a:lnTo>
                  <a:close/>
                  <a:moveTo>
                    <a:pt x="31481" y="18207"/>
                  </a:moveTo>
                  <a:cubicBezTo>
                    <a:pt x="31517" y="18207"/>
                    <a:pt x="31544" y="18208"/>
                    <a:pt x="31594" y="18208"/>
                  </a:cubicBezTo>
                  <a:cubicBezTo>
                    <a:pt x="31582" y="18273"/>
                    <a:pt x="31576" y="18304"/>
                    <a:pt x="31573" y="18324"/>
                  </a:cubicBezTo>
                  <a:lnTo>
                    <a:pt x="31572" y="18324"/>
                  </a:lnTo>
                  <a:cubicBezTo>
                    <a:pt x="31547" y="18292"/>
                    <a:pt x="31519" y="18255"/>
                    <a:pt x="31481" y="18207"/>
                  </a:cubicBezTo>
                  <a:close/>
                  <a:moveTo>
                    <a:pt x="30596" y="18324"/>
                  </a:moveTo>
                  <a:lnTo>
                    <a:pt x="30608" y="18349"/>
                  </a:lnTo>
                  <a:lnTo>
                    <a:pt x="30549" y="18382"/>
                  </a:lnTo>
                  <a:lnTo>
                    <a:pt x="30546" y="18375"/>
                  </a:lnTo>
                  <a:lnTo>
                    <a:pt x="30546" y="18375"/>
                  </a:lnTo>
                  <a:cubicBezTo>
                    <a:pt x="30576" y="18341"/>
                    <a:pt x="30586" y="18333"/>
                    <a:pt x="30596" y="18324"/>
                  </a:cubicBezTo>
                  <a:close/>
                  <a:moveTo>
                    <a:pt x="31099" y="18329"/>
                  </a:moveTo>
                  <a:lnTo>
                    <a:pt x="31210" y="18357"/>
                  </a:lnTo>
                  <a:lnTo>
                    <a:pt x="31200" y="18390"/>
                  </a:lnTo>
                  <a:lnTo>
                    <a:pt x="31089" y="18361"/>
                  </a:lnTo>
                  <a:lnTo>
                    <a:pt x="31099" y="18329"/>
                  </a:lnTo>
                  <a:close/>
                  <a:moveTo>
                    <a:pt x="30521" y="18367"/>
                  </a:moveTo>
                  <a:cubicBezTo>
                    <a:pt x="30521" y="18375"/>
                    <a:pt x="30521" y="18382"/>
                    <a:pt x="30521" y="18390"/>
                  </a:cubicBezTo>
                  <a:lnTo>
                    <a:pt x="30521" y="18390"/>
                  </a:lnTo>
                  <a:cubicBezTo>
                    <a:pt x="30509" y="18403"/>
                    <a:pt x="30502" y="18409"/>
                    <a:pt x="30500" y="18409"/>
                  </a:cubicBezTo>
                  <a:cubicBezTo>
                    <a:pt x="30496" y="18409"/>
                    <a:pt x="30509" y="18388"/>
                    <a:pt x="30521" y="18367"/>
                  </a:cubicBezTo>
                  <a:close/>
                  <a:moveTo>
                    <a:pt x="30521" y="18405"/>
                  </a:moveTo>
                  <a:cubicBezTo>
                    <a:pt x="30522" y="18425"/>
                    <a:pt x="30522" y="18444"/>
                    <a:pt x="30518" y="18464"/>
                  </a:cubicBezTo>
                  <a:cubicBezTo>
                    <a:pt x="30517" y="18473"/>
                    <a:pt x="30492" y="18480"/>
                    <a:pt x="30437" y="18511"/>
                  </a:cubicBezTo>
                  <a:cubicBezTo>
                    <a:pt x="30473" y="18465"/>
                    <a:pt x="30501" y="18431"/>
                    <a:pt x="30521" y="18405"/>
                  </a:cubicBezTo>
                  <a:close/>
                  <a:moveTo>
                    <a:pt x="1926" y="18504"/>
                  </a:moveTo>
                  <a:lnTo>
                    <a:pt x="1931" y="18526"/>
                  </a:lnTo>
                  <a:lnTo>
                    <a:pt x="1875" y="18536"/>
                  </a:lnTo>
                  <a:lnTo>
                    <a:pt x="1869" y="18514"/>
                  </a:lnTo>
                  <a:lnTo>
                    <a:pt x="1926" y="18504"/>
                  </a:lnTo>
                  <a:close/>
                  <a:moveTo>
                    <a:pt x="30680" y="18387"/>
                  </a:moveTo>
                  <a:lnTo>
                    <a:pt x="30680" y="18387"/>
                  </a:lnTo>
                  <a:cubicBezTo>
                    <a:pt x="30705" y="18471"/>
                    <a:pt x="30721" y="18530"/>
                    <a:pt x="30746" y="18617"/>
                  </a:cubicBezTo>
                  <a:cubicBezTo>
                    <a:pt x="30679" y="18561"/>
                    <a:pt x="30657" y="18485"/>
                    <a:pt x="30680" y="18387"/>
                  </a:cubicBezTo>
                  <a:close/>
                  <a:moveTo>
                    <a:pt x="1960" y="18744"/>
                  </a:moveTo>
                  <a:lnTo>
                    <a:pt x="1973" y="18808"/>
                  </a:lnTo>
                  <a:lnTo>
                    <a:pt x="1956" y="18813"/>
                  </a:lnTo>
                  <a:lnTo>
                    <a:pt x="1941" y="18748"/>
                  </a:lnTo>
                  <a:lnTo>
                    <a:pt x="1960" y="18744"/>
                  </a:lnTo>
                  <a:close/>
                  <a:moveTo>
                    <a:pt x="30183" y="18756"/>
                  </a:moveTo>
                  <a:cubicBezTo>
                    <a:pt x="30271" y="18756"/>
                    <a:pt x="30303" y="18823"/>
                    <a:pt x="30326" y="18894"/>
                  </a:cubicBezTo>
                  <a:cubicBezTo>
                    <a:pt x="30283" y="18942"/>
                    <a:pt x="30245" y="18989"/>
                    <a:pt x="30196" y="19044"/>
                  </a:cubicBezTo>
                  <a:cubicBezTo>
                    <a:pt x="30174" y="18951"/>
                    <a:pt x="30153" y="18864"/>
                    <a:pt x="30130" y="18763"/>
                  </a:cubicBezTo>
                  <a:cubicBezTo>
                    <a:pt x="30150" y="18758"/>
                    <a:pt x="30167" y="18756"/>
                    <a:pt x="30183" y="18756"/>
                  </a:cubicBezTo>
                  <a:close/>
                  <a:moveTo>
                    <a:pt x="31007" y="19253"/>
                  </a:moveTo>
                  <a:lnTo>
                    <a:pt x="31063" y="19270"/>
                  </a:lnTo>
                  <a:lnTo>
                    <a:pt x="31055" y="19292"/>
                  </a:lnTo>
                  <a:lnTo>
                    <a:pt x="31001" y="19275"/>
                  </a:lnTo>
                  <a:lnTo>
                    <a:pt x="31007" y="19253"/>
                  </a:lnTo>
                  <a:close/>
                  <a:moveTo>
                    <a:pt x="888" y="19175"/>
                  </a:moveTo>
                  <a:cubicBezTo>
                    <a:pt x="899" y="19216"/>
                    <a:pt x="913" y="19254"/>
                    <a:pt x="927" y="19304"/>
                  </a:cubicBezTo>
                  <a:cubicBezTo>
                    <a:pt x="883" y="19319"/>
                    <a:pt x="851" y="19329"/>
                    <a:pt x="816" y="19341"/>
                  </a:cubicBezTo>
                  <a:cubicBezTo>
                    <a:pt x="821" y="19358"/>
                    <a:pt x="826" y="19378"/>
                    <a:pt x="830" y="19398"/>
                  </a:cubicBezTo>
                  <a:lnTo>
                    <a:pt x="830" y="19398"/>
                  </a:lnTo>
                  <a:cubicBezTo>
                    <a:pt x="809" y="19393"/>
                    <a:pt x="792" y="19382"/>
                    <a:pt x="776" y="19370"/>
                  </a:cubicBezTo>
                  <a:lnTo>
                    <a:pt x="817" y="19336"/>
                  </a:lnTo>
                  <a:cubicBezTo>
                    <a:pt x="810" y="19295"/>
                    <a:pt x="802" y="19253"/>
                    <a:pt x="794" y="19205"/>
                  </a:cubicBezTo>
                  <a:cubicBezTo>
                    <a:pt x="826" y="19194"/>
                    <a:pt x="851" y="19186"/>
                    <a:pt x="888" y="19175"/>
                  </a:cubicBezTo>
                  <a:close/>
                  <a:moveTo>
                    <a:pt x="832" y="19407"/>
                  </a:moveTo>
                  <a:lnTo>
                    <a:pt x="832" y="19407"/>
                  </a:lnTo>
                  <a:cubicBezTo>
                    <a:pt x="855" y="19411"/>
                    <a:pt x="873" y="19425"/>
                    <a:pt x="892" y="19438"/>
                  </a:cubicBezTo>
                  <a:lnTo>
                    <a:pt x="880" y="19463"/>
                  </a:lnTo>
                  <a:lnTo>
                    <a:pt x="827" y="19414"/>
                  </a:lnTo>
                  <a:lnTo>
                    <a:pt x="832" y="19407"/>
                  </a:lnTo>
                  <a:close/>
                  <a:moveTo>
                    <a:pt x="30620" y="19466"/>
                  </a:moveTo>
                  <a:lnTo>
                    <a:pt x="30632" y="19494"/>
                  </a:lnTo>
                  <a:lnTo>
                    <a:pt x="30574" y="19523"/>
                  </a:lnTo>
                  <a:cubicBezTo>
                    <a:pt x="30585" y="19494"/>
                    <a:pt x="30602" y="19481"/>
                    <a:pt x="30620" y="19466"/>
                  </a:cubicBezTo>
                  <a:close/>
                  <a:moveTo>
                    <a:pt x="30568" y="19506"/>
                  </a:moveTo>
                  <a:lnTo>
                    <a:pt x="30574" y="19523"/>
                  </a:lnTo>
                  <a:lnTo>
                    <a:pt x="30567" y="19507"/>
                  </a:lnTo>
                  <a:cubicBezTo>
                    <a:pt x="30557" y="19537"/>
                    <a:pt x="30539" y="19550"/>
                    <a:pt x="30521" y="19563"/>
                  </a:cubicBezTo>
                  <a:lnTo>
                    <a:pt x="30510" y="19537"/>
                  </a:lnTo>
                  <a:lnTo>
                    <a:pt x="30568" y="19506"/>
                  </a:lnTo>
                  <a:close/>
                  <a:moveTo>
                    <a:pt x="31261" y="19163"/>
                  </a:moveTo>
                  <a:lnTo>
                    <a:pt x="31261" y="19163"/>
                  </a:lnTo>
                  <a:cubicBezTo>
                    <a:pt x="31241" y="19247"/>
                    <a:pt x="31214" y="19331"/>
                    <a:pt x="31202" y="19416"/>
                  </a:cubicBezTo>
                  <a:cubicBezTo>
                    <a:pt x="31192" y="19488"/>
                    <a:pt x="31202" y="19560"/>
                    <a:pt x="31202" y="19629"/>
                  </a:cubicBezTo>
                  <a:cubicBezTo>
                    <a:pt x="31142" y="19607"/>
                    <a:pt x="31097" y="19592"/>
                    <a:pt x="31033" y="19570"/>
                  </a:cubicBezTo>
                  <a:cubicBezTo>
                    <a:pt x="31069" y="19511"/>
                    <a:pt x="31117" y="19448"/>
                    <a:pt x="31149" y="19375"/>
                  </a:cubicBezTo>
                  <a:cubicBezTo>
                    <a:pt x="31182" y="19304"/>
                    <a:pt x="31197" y="19225"/>
                    <a:pt x="31261" y="19163"/>
                  </a:cubicBezTo>
                  <a:close/>
                  <a:moveTo>
                    <a:pt x="30202" y="19694"/>
                  </a:moveTo>
                  <a:lnTo>
                    <a:pt x="30256" y="19713"/>
                  </a:lnTo>
                  <a:lnTo>
                    <a:pt x="30248" y="19735"/>
                  </a:lnTo>
                  <a:lnTo>
                    <a:pt x="30193" y="19715"/>
                  </a:lnTo>
                  <a:lnTo>
                    <a:pt x="30202" y="19694"/>
                  </a:lnTo>
                  <a:close/>
                  <a:moveTo>
                    <a:pt x="30640" y="19591"/>
                  </a:moveTo>
                  <a:lnTo>
                    <a:pt x="30640" y="19591"/>
                  </a:lnTo>
                  <a:cubicBezTo>
                    <a:pt x="30652" y="19651"/>
                    <a:pt x="30661" y="19700"/>
                    <a:pt x="30665" y="19756"/>
                  </a:cubicBezTo>
                  <a:cubicBezTo>
                    <a:pt x="30587" y="19742"/>
                    <a:pt x="30526" y="19742"/>
                    <a:pt x="30640" y="19591"/>
                  </a:cubicBezTo>
                  <a:close/>
                  <a:moveTo>
                    <a:pt x="30017" y="19690"/>
                  </a:moveTo>
                  <a:lnTo>
                    <a:pt x="30065" y="19700"/>
                  </a:lnTo>
                  <a:lnTo>
                    <a:pt x="30024" y="19803"/>
                  </a:lnTo>
                  <a:lnTo>
                    <a:pt x="29998" y="19797"/>
                  </a:lnTo>
                  <a:lnTo>
                    <a:pt x="30017" y="19690"/>
                  </a:lnTo>
                  <a:close/>
                  <a:moveTo>
                    <a:pt x="30661" y="19990"/>
                  </a:moveTo>
                  <a:lnTo>
                    <a:pt x="30679" y="19997"/>
                  </a:lnTo>
                  <a:lnTo>
                    <a:pt x="30652" y="20062"/>
                  </a:lnTo>
                  <a:lnTo>
                    <a:pt x="30635" y="20054"/>
                  </a:lnTo>
                  <a:lnTo>
                    <a:pt x="30661" y="19990"/>
                  </a:lnTo>
                  <a:close/>
                  <a:moveTo>
                    <a:pt x="30663" y="20240"/>
                  </a:moveTo>
                  <a:lnTo>
                    <a:pt x="30715" y="20262"/>
                  </a:lnTo>
                  <a:lnTo>
                    <a:pt x="30707" y="20284"/>
                  </a:lnTo>
                  <a:lnTo>
                    <a:pt x="30654" y="20262"/>
                  </a:lnTo>
                  <a:lnTo>
                    <a:pt x="30663" y="20240"/>
                  </a:lnTo>
                  <a:close/>
                  <a:moveTo>
                    <a:pt x="29531" y="20277"/>
                  </a:moveTo>
                  <a:lnTo>
                    <a:pt x="29583" y="20299"/>
                  </a:lnTo>
                  <a:lnTo>
                    <a:pt x="29575" y="20319"/>
                  </a:lnTo>
                  <a:lnTo>
                    <a:pt x="29522" y="20296"/>
                  </a:lnTo>
                  <a:lnTo>
                    <a:pt x="29531" y="20277"/>
                  </a:lnTo>
                  <a:close/>
                  <a:moveTo>
                    <a:pt x="30452" y="20353"/>
                  </a:moveTo>
                  <a:lnTo>
                    <a:pt x="30468" y="20360"/>
                  </a:lnTo>
                  <a:lnTo>
                    <a:pt x="30443" y="20425"/>
                  </a:lnTo>
                  <a:lnTo>
                    <a:pt x="30426" y="20418"/>
                  </a:lnTo>
                  <a:lnTo>
                    <a:pt x="30452" y="20353"/>
                  </a:lnTo>
                  <a:close/>
                  <a:moveTo>
                    <a:pt x="30558" y="20343"/>
                  </a:moveTo>
                  <a:lnTo>
                    <a:pt x="30607" y="20355"/>
                  </a:lnTo>
                  <a:lnTo>
                    <a:pt x="30564" y="20462"/>
                  </a:lnTo>
                  <a:lnTo>
                    <a:pt x="30536" y="20456"/>
                  </a:lnTo>
                  <a:lnTo>
                    <a:pt x="30558" y="20343"/>
                  </a:lnTo>
                  <a:close/>
                  <a:moveTo>
                    <a:pt x="30801" y="20480"/>
                  </a:moveTo>
                  <a:lnTo>
                    <a:pt x="30801" y="20480"/>
                  </a:lnTo>
                  <a:cubicBezTo>
                    <a:pt x="30776" y="20556"/>
                    <a:pt x="30758" y="20616"/>
                    <a:pt x="30735" y="20690"/>
                  </a:cubicBezTo>
                  <a:cubicBezTo>
                    <a:pt x="30689" y="20677"/>
                    <a:pt x="30655" y="20666"/>
                    <a:pt x="30633" y="20659"/>
                  </a:cubicBezTo>
                  <a:cubicBezTo>
                    <a:pt x="30605" y="20672"/>
                    <a:pt x="30586" y="20686"/>
                    <a:pt x="30567" y="20697"/>
                  </a:cubicBezTo>
                  <a:lnTo>
                    <a:pt x="30558" y="20669"/>
                  </a:lnTo>
                  <a:lnTo>
                    <a:pt x="30620" y="20643"/>
                  </a:lnTo>
                  <a:lnTo>
                    <a:pt x="30624" y="20661"/>
                  </a:lnTo>
                  <a:cubicBezTo>
                    <a:pt x="30626" y="20609"/>
                    <a:pt x="30618" y="20569"/>
                    <a:pt x="30611" y="20522"/>
                  </a:cubicBezTo>
                  <a:cubicBezTo>
                    <a:pt x="30633" y="20522"/>
                    <a:pt x="30654" y="20523"/>
                    <a:pt x="30675" y="20523"/>
                  </a:cubicBezTo>
                  <a:cubicBezTo>
                    <a:pt x="30690" y="20523"/>
                    <a:pt x="30706" y="20523"/>
                    <a:pt x="30721" y="20521"/>
                  </a:cubicBezTo>
                  <a:cubicBezTo>
                    <a:pt x="30739" y="20519"/>
                    <a:pt x="30758" y="20502"/>
                    <a:pt x="30801" y="20480"/>
                  </a:cubicBezTo>
                  <a:close/>
                  <a:moveTo>
                    <a:pt x="30454" y="20758"/>
                  </a:moveTo>
                  <a:lnTo>
                    <a:pt x="30507" y="20781"/>
                  </a:lnTo>
                  <a:lnTo>
                    <a:pt x="30498" y="20803"/>
                  </a:lnTo>
                  <a:lnTo>
                    <a:pt x="30445" y="20778"/>
                  </a:lnTo>
                  <a:lnTo>
                    <a:pt x="30454" y="20758"/>
                  </a:lnTo>
                  <a:close/>
                  <a:moveTo>
                    <a:pt x="30009" y="20931"/>
                  </a:moveTo>
                  <a:lnTo>
                    <a:pt x="30062" y="20956"/>
                  </a:lnTo>
                  <a:lnTo>
                    <a:pt x="30053" y="20977"/>
                  </a:lnTo>
                  <a:lnTo>
                    <a:pt x="30000" y="20953"/>
                  </a:lnTo>
                  <a:lnTo>
                    <a:pt x="30009" y="20931"/>
                  </a:lnTo>
                  <a:close/>
                  <a:moveTo>
                    <a:pt x="30267" y="21027"/>
                  </a:moveTo>
                  <a:lnTo>
                    <a:pt x="30267" y="21027"/>
                  </a:lnTo>
                  <a:cubicBezTo>
                    <a:pt x="30258" y="21062"/>
                    <a:pt x="30252" y="21102"/>
                    <a:pt x="30233" y="21152"/>
                  </a:cubicBezTo>
                  <a:cubicBezTo>
                    <a:pt x="30176" y="21124"/>
                    <a:pt x="30130" y="21102"/>
                    <a:pt x="30050" y="21064"/>
                  </a:cubicBezTo>
                  <a:cubicBezTo>
                    <a:pt x="30143" y="21047"/>
                    <a:pt x="30199" y="21039"/>
                    <a:pt x="30267" y="21027"/>
                  </a:cubicBezTo>
                  <a:close/>
                  <a:moveTo>
                    <a:pt x="30434" y="20972"/>
                  </a:moveTo>
                  <a:cubicBezTo>
                    <a:pt x="30597" y="20972"/>
                    <a:pt x="30463" y="21141"/>
                    <a:pt x="30537" y="21198"/>
                  </a:cubicBezTo>
                  <a:cubicBezTo>
                    <a:pt x="30459" y="21223"/>
                    <a:pt x="30411" y="21234"/>
                    <a:pt x="30323" y="21258"/>
                  </a:cubicBezTo>
                  <a:cubicBezTo>
                    <a:pt x="30382" y="21139"/>
                    <a:pt x="30398" y="21049"/>
                    <a:pt x="30427" y="20972"/>
                  </a:cubicBezTo>
                  <a:cubicBezTo>
                    <a:pt x="30429" y="20972"/>
                    <a:pt x="30431" y="20972"/>
                    <a:pt x="30434" y="20972"/>
                  </a:cubicBezTo>
                  <a:close/>
                  <a:moveTo>
                    <a:pt x="2989" y="21250"/>
                  </a:moveTo>
                  <a:lnTo>
                    <a:pt x="3015" y="21311"/>
                  </a:lnTo>
                  <a:lnTo>
                    <a:pt x="2997" y="21318"/>
                  </a:lnTo>
                  <a:lnTo>
                    <a:pt x="2971" y="21258"/>
                  </a:lnTo>
                  <a:lnTo>
                    <a:pt x="2989" y="21250"/>
                  </a:lnTo>
                  <a:close/>
                  <a:moveTo>
                    <a:pt x="29507" y="21368"/>
                  </a:moveTo>
                  <a:cubicBezTo>
                    <a:pt x="29582" y="21368"/>
                    <a:pt x="29643" y="21396"/>
                    <a:pt x="29690" y="21453"/>
                  </a:cubicBezTo>
                  <a:lnTo>
                    <a:pt x="29690" y="21453"/>
                  </a:lnTo>
                  <a:cubicBezTo>
                    <a:pt x="29609" y="21442"/>
                    <a:pt x="29540" y="21406"/>
                    <a:pt x="29472" y="21370"/>
                  </a:cubicBezTo>
                  <a:cubicBezTo>
                    <a:pt x="29484" y="21368"/>
                    <a:pt x="29496" y="21368"/>
                    <a:pt x="29507" y="21368"/>
                  </a:cubicBezTo>
                  <a:close/>
                  <a:moveTo>
                    <a:pt x="29806" y="21424"/>
                  </a:moveTo>
                  <a:lnTo>
                    <a:pt x="29796" y="21483"/>
                  </a:lnTo>
                  <a:lnTo>
                    <a:pt x="29900" y="21604"/>
                  </a:lnTo>
                  <a:lnTo>
                    <a:pt x="29900" y="21604"/>
                  </a:lnTo>
                  <a:cubicBezTo>
                    <a:pt x="29876" y="21616"/>
                    <a:pt x="29852" y="21623"/>
                    <a:pt x="29829" y="21623"/>
                  </a:cubicBezTo>
                  <a:cubicBezTo>
                    <a:pt x="29799" y="21623"/>
                    <a:pt x="29769" y="21613"/>
                    <a:pt x="29739" y="21593"/>
                  </a:cubicBezTo>
                  <a:cubicBezTo>
                    <a:pt x="29758" y="21558"/>
                    <a:pt x="29777" y="21521"/>
                    <a:pt x="29796" y="21483"/>
                  </a:cubicBezTo>
                  <a:lnTo>
                    <a:pt x="29756" y="21462"/>
                  </a:lnTo>
                  <a:lnTo>
                    <a:pt x="29756" y="21462"/>
                  </a:lnTo>
                  <a:cubicBezTo>
                    <a:pt x="29778" y="21440"/>
                    <a:pt x="29792" y="21432"/>
                    <a:pt x="29806" y="21424"/>
                  </a:cubicBezTo>
                  <a:close/>
                  <a:moveTo>
                    <a:pt x="29984" y="21603"/>
                  </a:moveTo>
                  <a:cubicBezTo>
                    <a:pt x="30006" y="21603"/>
                    <a:pt x="30025" y="21610"/>
                    <a:pt x="30043" y="21618"/>
                  </a:cubicBezTo>
                  <a:lnTo>
                    <a:pt x="30027" y="21659"/>
                  </a:lnTo>
                  <a:lnTo>
                    <a:pt x="29915" y="21630"/>
                  </a:lnTo>
                  <a:lnTo>
                    <a:pt x="29918" y="21623"/>
                  </a:lnTo>
                  <a:lnTo>
                    <a:pt x="29918" y="21623"/>
                  </a:lnTo>
                  <a:cubicBezTo>
                    <a:pt x="29944" y="21608"/>
                    <a:pt x="29965" y="21603"/>
                    <a:pt x="29984" y="21603"/>
                  </a:cubicBezTo>
                  <a:close/>
                  <a:moveTo>
                    <a:pt x="30090" y="21811"/>
                  </a:moveTo>
                  <a:lnTo>
                    <a:pt x="30118" y="21821"/>
                  </a:lnTo>
                  <a:lnTo>
                    <a:pt x="30052" y="21996"/>
                  </a:lnTo>
                  <a:lnTo>
                    <a:pt x="30003" y="21977"/>
                  </a:lnTo>
                  <a:lnTo>
                    <a:pt x="30090" y="21811"/>
                  </a:lnTo>
                  <a:close/>
                  <a:moveTo>
                    <a:pt x="3355" y="22180"/>
                  </a:moveTo>
                  <a:lnTo>
                    <a:pt x="3374" y="22207"/>
                  </a:lnTo>
                  <a:lnTo>
                    <a:pt x="3301" y="22270"/>
                  </a:lnTo>
                  <a:lnTo>
                    <a:pt x="3270" y="22223"/>
                  </a:lnTo>
                  <a:lnTo>
                    <a:pt x="3355" y="22180"/>
                  </a:lnTo>
                  <a:close/>
                  <a:moveTo>
                    <a:pt x="28672" y="22457"/>
                  </a:moveTo>
                  <a:lnTo>
                    <a:pt x="28688" y="22467"/>
                  </a:lnTo>
                  <a:lnTo>
                    <a:pt x="28651" y="22523"/>
                  </a:lnTo>
                  <a:lnTo>
                    <a:pt x="28635" y="22511"/>
                  </a:lnTo>
                  <a:lnTo>
                    <a:pt x="28672" y="22457"/>
                  </a:lnTo>
                  <a:close/>
                  <a:moveTo>
                    <a:pt x="29238" y="22426"/>
                  </a:moveTo>
                  <a:cubicBezTo>
                    <a:pt x="29241" y="22525"/>
                    <a:pt x="29243" y="22570"/>
                    <a:pt x="29244" y="22638"/>
                  </a:cubicBezTo>
                  <a:cubicBezTo>
                    <a:pt x="29191" y="22620"/>
                    <a:pt x="29166" y="22611"/>
                    <a:pt x="29125" y="22598"/>
                  </a:cubicBezTo>
                  <a:cubicBezTo>
                    <a:pt x="29155" y="22553"/>
                    <a:pt x="29180" y="22514"/>
                    <a:pt x="29238" y="22426"/>
                  </a:cubicBezTo>
                  <a:close/>
                  <a:moveTo>
                    <a:pt x="30156" y="22570"/>
                  </a:moveTo>
                  <a:lnTo>
                    <a:pt x="30174" y="22579"/>
                  </a:lnTo>
                  <a:lnTo>
                    <a:pt x="30140" y="22642"/>
                  </a:lnTo>
                  <a:lnTo>
                    <a:pt x="30124" y="22633"/>
                  </a:lnTo>
                  <a:lnTo>
                    <a:pt x="30156" y="22570"/>
                  </a:lnTo>
                  <a:close/>
                  <a:moveTo>
                    <a:pt x="29340" y="22663"/>
                  </a:moveTo>
                  <a:lnTo>
                    <a:pt x="29437" y="22725"/>
                  </a:lnTo>
                  <a:lnTo>
                    <a:pt x="29418" y="22754"/>
                  </a:lnTo>
                  <a:lnTo>
                    <a:pt x="29321" y="22692"/>
                  </a:lnTo>
                  <a:lnTo>
                    <a:pt x="29340" y="22663"/>
                  </a:lnTo>
                  <a:close/>
                  <a:moveTo>
                    <a:pt x="29596" y="22725"/>
                  </a:moveTo>
                  <a:lnTo>
                    <a:pt x="29612" y="22735"/>
                  </a:lnTo>
                  <a:lnTo>
                    <a:pt x="29574" y="22794"/>
                  </a:lnTo>
                  <a:lnTo>
                    <a:pt x="29558" y="22784"/>
                  </a:lnTo>
                  <a:lnTo>
                    <a:pt x="29596" y="22725"/>
                  </a:lnTo>
                  <a:close/>
                  <a:moveTo>
                    <a:pt x="29079" y="22885"/>
                  </a:moveTo>
                  <a:lnTo>
                    <a:pt x="29096" y="22895"/>
                  </a:lnTo>
                  <a:lnTo>
                    <a:pt x="29057" y="22953"/>
                  </a:lnTo>
                  <a:lnTo>
                    <a:pt x="29041" y="22942"/>
                  </a:lnTo>
                  <a:lnTo>
                    <a:pt x="29079" y="22885"/>
                  </a:lnTo>
                  <a:close/>
                  <a:moveTo>
                    <a:pt x="28753" y="22928"/>
                  </a:moveTo>
                  <a:lnTo>
                    <a:pt x="28896" y="23026"/>
                  </a:lnTo>
                  <a:lnTo>
                    <a:pt x="28876" y="23054"/>
                  </a:lnTo>
                  <a:lnTo>
                    <a:pt x="28735" y="22957"/>
                  </a:lnTo>
                  <a:lnTo>
                    <a:pt x="28753" y="22928"/>
                  </a:lnTo>
                  <a:close/>
                  <a:moveTo>
                    <a:pt x="29797" y="22934"/>
                  </a:moveTo>
                  <a:lnTo>
                    <a:pt x="29822" y="22950"/>
                  </a:lnTo>
                  <a:lnTo>
                    <a:pt x="29744" y="23069"/>
                  </a:lnTo>
                  <a:lnTo>
                    <a:pt x="29719" y="23054"/>
                  </a:lnTo>
                  <a:lnTo>
                    <a:pt x="29797" y="22934"/>
                  </a:lnTo>
                  <a:close/>
                  <a:moveTo>
                    <a:pt x="3883" y="23109"/>
                  </a:moveTo>
                  <a:lnTo>
                    <a:pt x="3895" y="23128"/>
                  </a:lnTo>
                  <a:lnTo>
                    <a:pt x="3845" y="23156"/>
                  </a:lnTo>
                  <a:lnTo>
                    <a:pt x="3835" y="23137"/>
                  </a:lnTo>
                  <a:lnTo>
                    <a:pt x="3883" y="23109"/>
                  </a:lnTo>
                  <a:close/>
                  <a:moveTo>
                    <a:pt x="29047" y="23215"/>
                  </a:moveTo>
                  <a:lnTo>
                    <a:pt x="29143" y="23279"/>
                  </a:lnTo>
                  <a:lnTo>
                    <a:pt x="29124" y="23309"/>
                  </a:lnTo>
                  <a:lnTo>
                    <a:pt x="29029" y="23243"/>
                  </a:lnTo>
                  <a:lnTo>
                    <a:pt x="29047" y="23215"/>
                  </a:lnTo>
                  <a:close/>
                  <a:moveTo>
                    <a:pt x="28968" y="23335"/>
                  </a:moveTo>
                  <a:lnTo>
                    <a:pt x="29015" y="23369"/>
                  </a:lnTo>
                  <a:lnTo>
                    <a:pt x="29001" y="23388"/>
                  </a:lnTo>
                  <a:lnTo>
                    <a:pt x="28954" y="23354"/>
                  </a:lnTo>
                  <a:lnTo>
                    <a:pt x="28968" y="23335"/>
                  </a:lnTo>
                  <a:close/>
                  <a:moveTo>
                    <a:pt x="29681" y="23401"/>
                  </a:moveTo>
                  <a:lnTo>
                    <a:pt x="29728" y="23434"/>
                  </a:lnTo>
                  <a:lnTo>
                    <a:pt x="29715" y="23454"/>
                  </a:lnTo>
                  <a:lnTo>
                    <a:pt x="29668" y="23422"/>
                  </a:lnTo>
                  <a:lnTo>
                    <a:pt x="29681" y="23401"/>
                  </a:lnTo>
                  <a:close/>
                  <a:moveTo>
                    <a:pt x="29194" y="23410"/>
                  </a:moveTo>
                  <a:lnTo>
                    <a:pt x="29241" y="23443"/>
                  </a:lnTo>
                  <a:lnTo>
                    <a:pt x="29228" y="23463"/>
                  </a:lnTo>
                  <a:lnTo>
                    <a:pt x="29181" y="23429"/>
                  </a:lnTo>
                  <a:lnTo>
                    <a:pt x="29194" y="23410"/>
                  </a:lnTo>
                  <a:close/>
                  <a:moveTo>
                    <a:pt x="29068" y="23635"/>
                  </a:moveTo>
                  <a:lnTo>
                    <a:pt x="29084" y="23647"/>
                  </a:lnTo>
                  <a:lnTo>
                    <a:pt x="29046" y="23706"/>
                  </a:lnTo>
                  <a:lnTo>
                    <a:pt x="29029" y="23694"/>
                  </a:lnTo>
                  <a:lnTo>
                    <a:pt x="29068" y="23635"/>
                  </a:lnTo>
                  <a:close/>
                  <a:moveTo>
                    <a:pt x="27901" y="23618"/>
                  </a:moveTo>
                  <a:cubicBezTo>
                    <a:pt x="27935" y="23634"/>
                    <a:pt x="27960" y="23646"/>
                    <a:pt x="27998" y="23663"/>
                  </a:cubicBezTo>
                  <a:cubicBezTo>
                    <a:pt x="27966" y="23705"/>
                    <a:pt x="27938" y="23740"/>
                    <a:pt x="27910" y="23774"/>
                  </a:cubicBezTo>
                  <a:cubicBezTo>
                    <a:pt x="27885" y="23753"/>
                    <a:pt x="27870" y="23741"/>
                    <a:pt x="27845" y="23721"/>
                  </a:cubicBezTo>
                  <a:cubicBezTo>
                    <a:pt x="27861" y="23691"/>
                    <a:pt x="27879" y="23659"/>
                    <a:pt x="27901" y="23618"/>
                  </a:cubicBezTo>
                  <a:close/>
                  <a:moveTo>
                    <a:pt x="29269" y="23715"/>
                  </a:moveTo>
                  <a:lnTo>
                    <a:pt x="29363" y="23782"/>
                  </a:lnTo>
                  <a:lnTo>
                    <a:pt x="29343" y="23813"/>
                  </a:lnTo>
                  <a:lnTo>
                    <a:pt x="29250" y="23746"/>
                  </a:lnTo>
                  <a:lnTo>
                    <a:pt x="29250" y="23744"/>
                  </a:lnTo>
                  <a:lnTo>
                    <a:pt x="29269" y="23715"/>
                  </a:lnTo>
                  <a:close/>
                  <a:moveTo>
                    <a:pt x="27941" y="23972"/>
                  </a:moveTo>
                  <a:lnTo>
                    <a:pt x="27954" y="23986"/>
                  </a:lnTo>
                  <a:lnTo>
                    <a:pt x="27913" y="24037"/>
                  </a:lnTo>
                  <a:lnTo>
                    <a:pt x="27898" y="24025"/>
                  </a:lnTo>
                  <a:lnTo>
                    <a:pt x="27939" y="23972"/>
                  </a:lnTo>
                  <a:close/>
                  <a:moveTo>
                    <a:pt x="28451" y="24151"/>
                  </a:moveTo>
                  <a:cubicBezTo>
                    <a:pt x="28490" y="24151"/>
                    <a:pt x="28521" y="24165"/>
                    <a:pt x="28529" y="24225"/>
                  </a:cubicBezTo>
                  <a:cubicBezTo>
                    <a:pt x="28484" y="24234"/>
                    <a:pt x="28444" y="24243"/>
                    <a:pt x="28389" y="24253"/>
                  </a:cubicBezTo>
                  <a:cubicBezTo>
                    <a:pt x="28360" y="24224"/>
                    <a:pt x="28323" y="24187"/>
                    <a:pt x="28288" y="24152"/>
                  </a:cubicBezTo>
                  <a:lnTo>
                    <a:pt x="28288" y="24152"/>
                  </a:lnTo>
                  <a:cubicBezTo>
                    <a:pt x="28301" y="24161"/>
                    <a:pt x="28318" y="24164"/>
                    <a:pt x="28335" y="24164"/>
                  </a:cubicBezTo>
                  <a:cubicBezTo>
                    <a:pt x="28372" y="24164"/>
                    <a:pt x="28415" y="24151"/>
                    <a:pt x="28451" y="24151"/>
                  </a:cubicBezTo>
                  <a:close/>
                  <a:moveTo>
                    <a:pt x="29021" y="24249"/>
                  </a:moveTo>
                  <a:lnTo>
                    <a:pt x="29065" y="24284"/>
                  </a:lnTo>
                  <a:lnTo>
                    <a:pt x="29050" y="24303"/>
                  </a:lnTo>
                  <a:lnTo>
                    <a:pt x="29006" y="24268"/>
                  </a:lnTo>
                  <a:lnTo>
                    <a:pt x="29021" y="24249"/>
                  </a:lnTo>
                  <a:close/>
                  <a:moveTo>
                    <a:pt x="27947" y="24240"/>
                  </a:moveTo>
                  <a:lnTo>
                    <a:pt x="27961" y="24253"/>
                  </a:lnTo>
                  <a:lnTo>
                    <a:pt x="27919" y="24306"/>
                  </a:lnTo>
                  <a:lnTo>
                    <a:pt x="27904" y="24293"/>
                  </a:lnTo>
                  <a:lnTo>
                    <a:pt x="27947" y="24240"/>
                  </a:lnTo>
                  <a:close/>
                  <a:moveTo>
                    <a:pt x="3261" y="24372"/>
                  </a:moveTo>
                  <a:lnTo>
                    <a:pt x="3281" y="24402"/>
                  </a:lnTo>
                  <a:lnTo>
                    <a:pt x="3186" y="24464"/>
                  </a:lnTo>
                  <a:lnTo>
                    <a:pt x="3164" y="24434"/>
                  </a:lnTo>
                  <a:lnTo>
                    <a:pt x="3261" y="24372"/>
                  </a:lnTo>
                  <a:close/>
                  <a:moveTo>
                    <a:pt x="28625" y="24571"/>
                  </a:moveTo>
                  <a:lnTo>
                    <a:pt x="28715" y="24609"/>
                  </a:lnTo>
                  <a:lnTo>
                    <a:pt x="28681" y="24661"/>
                  </a:lnTo>
                  <a:lnTo>
                    <a:pt x="28607" y="24599"/>
                  </a:lnTo>
                  <a:lnTo>
                    <a:pt x="28625" y="24571"/>
                  </a:lnTo>
                  <a:close/>
                  <a:moveTo>
                    <a:pt x="27338" y="24683"/>
                  </a:moveTo>
                  <a:lnTo>
                    <a:pt x="27358" y="24702"/>
                  </a:lnTo>
                  <a:lnTo>
                    <a:pt x="27265" y="24798"/>
                  </a:lnTo>
                  <a:lnTo>
                    <a:pt x="27243" y="24779"/>
                  </a:lnTo>
                  <a:lnTo>
                    <a:pt x="27338" y="24683"/>
                  </a:lnTo>
                  <a:close/>
                  <a:moveTo>
                    <a:pt x="27338" y="24990"/>
                  </a:moveTo>
                  <a:lnTo>
                    <a:pt x="27379" y="25030"/>
                  </a:lnTo>
                  <a:lnTo>
                    <a:pt x="27363" y="25046"/>
                  </a:lnTo>
                  <a:lnTo>
                    <a:pt x="27321" y="25007"/>
                  </a:lnTo>
                  <a:lnTo>
                    <a:pt x="27338" y="24990"/>
                  </a:lnTo>
                  <a:close/>
                  <a:moveTo>
                    <a:pt x="28554" y="25139"/>
                  </a:moveTo>
                  <a:lnTo>
                    <a:pt x="28569" y="25152"/>
                  </a:lnTo>
                  <a:lnTo>
                    <a:pt x="28523" y="25208"/>
                  </a:lnTo>
                  <a:lnTo>
                    <a:pt x="28509" y="25195"/>
                  </a:lnTo>
                  <a:lnTo>
                    <a:pt x="28554" y="25139"/>
                  </a:lnTo>
                  <a:close/>
                  <a:moveTo>
                    <a:pt x="26962" y="25155"/>
                  </a:moveTo>
                  <a:lnTo>
                    <a:pt x="26976" y="25170"/>
                  </a:lnTo>
                  <a:lnTo>
                    <a:pt x="26930" y="25217"/>
                  </a:lnTo>
                  <a:lnTo>
                    <a:pt x="26917" y="25204"/>
                  </a:lnTo>
                  <a:lnTo>
                    <a:pt x="26962" y="25155"/>
                  </a:lnTo>
                  <a:close/>
                  <a:moveTo>
                    <a:pt x="27436" y="25070"/>
                  </a:moveTo>
                  <a:lnTo>
                    <a:pt x="27460" y="25089"/>
                  </a:lnTo>
                  <a:lnTo>
                    <a:pt x="27346" y="25235"/>
                  </a:lnTo>
                  <a:lnTo>
                    <a:pt x="27310" y="25199"/>
                  </a:lnTo>
                  <a:lnTo>
                    <a:pt x="27436" y="25070"/>
                  </a:lnTo>
                  <a:close/>
                  <a:moveTo>
                    <a:pt x="4066" y="25211"/>
                  </a:moveTo>
                  <a:lnTo>
                    <a:pt x="4082" y="25229"/>
                  </a:lnTo>
                  <a:lnTo>
                    <a:pt x="4035" y="25264"/>
                  </a:lnTo>
                  <a:lnTo>
                    <a:pt x="4020" y="25246"/>
                  </a:lnTo>
                  <a:lnTo>
                    <a:pt x="4066" y="25211"/>
                  </a:lnTo>
                  <a:close/>
                  <a:moveTo>
                    <a:pt x="5190" y="25290"/>
                  </a:moveTo>
                  <a:lnTo>
                    <a:pt x="5204" y="25307"/>
                  </a:lnTo>
                  <a:lnTo>
                    <a:pt x="5160" y="25345"/>
                  </a:lnTo>
                  <a:lnTo>
                    <a:pt x="5145" y="25327"/>
                  </a:lnTo>
                  <a:lnTo>
                    <a:pt x="5190" y="25290"/>
                  </a:lnTo>
                  <a:close/>
                  <a:moveTo>
                    <a:pt x="26920" y="25336"/>
                  </a:moveTo>
                  <a:lnTo>
                    <a:pt x="26961" y="25377"/>
                  </a:lnTo>
                  <a:lnTo>
                    <a:pt x="26945" y="25393"/>
                  </a:lnTo>
                  <a:lnTo>
                    <a:pt x="26905" y="25352"/>
                  </a:lnTo>
                  <a:lnTo>
                    <a:pt x="26920" y="25336"/>
                  </a:lnTo>
                  <a:close/>
                  <a:moveTo>
                    <a:pt x="28338" y="25363"/>
                  </a:moveTo>
                  <a:lnTo>
                    <a:pt x="28379" y="25402"/>
                  </a:lnTo>
                  <a:lnTo>
                    <a:pt x="28363" y="25420"/>
                  </a:lnTo>
                  <a:lnTo>
                    <a:pt x="28320" y="25380"/>
                  </a:lnTo>
                  <a:lnTo>
                    <a:pt x="28338" y="25363"/>
                  </a:lnTo>
                  <a:close/>
                  <a:moveTo>
                    <a:pt x="28340" y="25546"/>
                  </a:moveTo>
                  <a:cubicBezTo>
                    <a:pt x="28362" y="25546"/>
                    <a:pt x="28385" y="25572"/>
                    <a:pt x="28409" y="25645"/>
                  </a:cubicBezTo>
                  <a:cubicBezTo>
                    <a:pt x="28351" y="25641"/>
                    <a:pt x="28307" y="25636"/>
                    <a:pt x="28253" y="25630"/>
                  </a:cubicBezTo>
                  <a:cubicBezTo>
                    <a:pt x="28283" y="25588"/>
                    <a:pt x="28311" y="25546"/>
                    <a:pt x="28340" y="25546"/>
                  </a:cubicBezTo>
                  <a:close/>
                  <a:moveTo>
                    <a:pt x="27514" y="25446"/>
                  </a:moveTo>
                  <a:lnTo>
                    <a:pt x="27514" y="25446"/>
                  </a:lnTo>
                  <a:cubicBezTo>
                    <a:pt x="27505" y="25558"/>
                    <a:pt x="27502" y="25604"/>
                    <a:pt x="27496" y="25673"/>
                  </a:cubicBezTo>
                  <a:cubicBezTo>
                    <a:pt x="27455" y="25647"/>
                    <a:pt x="27433" y="25633"/>
                    <a:pt x="27401" y="25613"/>
                  </a:cubicBezTo>
                  <a:cubicBezTo>
                    <a:pt x="27424" y="25576"/>
                    <a:pt x="27446" y="25545"/>
                    <a:pt x="27514" y="25446"/>
                  </a:cubicBezTo>
                  <a:close/>
                  <a:moveTo>
                    <a:pt x="27477" y="25782"/>
                  </a:moveTo>
                  <a:lnTo>
                    <a:pt x="27491" y="25795"/>
                  </a:lnTo>
                  <a:lnTo>
                    <a:pt x="27442" y="25845"/>
                  </a:lnTo>
                  <a:lnTo>
                    <a:pt x="27429" y="25832"/>
                  </a:lnTo>
                  <a:lnTo>
                    <a:pt x="27477" y="25782"/>
                  </a:lnTo>
                  <a:close/>
                  <a:moveTo>
                    <a:pt x="27911" y="25735"/>
                  </a:moveTo>
                  <a:lnTo>
                    <a:pt x="27935" y="25750"/>
                  </a:lnTo>
                  <a:lnTo>
                    <a:pt x="27870" y="25850"/>
                  </a:lnTo>
                  <a:lnTo>
                    <a:pt x="27829" y="25820"/>
                  </a:lnTo>
                  <a:lnTo>
                    <a:pt x="27911" y="25735"/>
                  </a:lnTo>
                  <a:close/>
                  <a:moveTo>
                    <a:pt x="27548" y="25957"/>
                  </a:moveTo>
                  <a:lnTo>
                    <a:pt x="27561" y="25970"/>
                  </a:lnTo>
                  <a:lnTo>
                    <a:pt x="27511" y="26022"/>
                  </a:lnTo>
                  <a:lnTo>
                    <a:pt x="27498" y="26007"/>
                  </a:lnTo>
                  <a:lnTo>
                    <a:pt x="27548" y="25957"/>
                  </a:lnTo>
                  <a:close/>
                  <a:moveTo>
                    <a:pt x="26965" y="25966"/>
                  </a:moveTo>
                  <a:lnTo>
                    <a:pt x="26987" y="25982"/>
                  </a:lnTo>
                  <a:cubicBezTo>
                    <a:pt x="26965" y="26017"/>
                    <a:pt x="26937" y="26045"/>
                    <a:pt x="26914" y="26076"/>
                  </a:cubicBezTo>
                  <a:lnTo>
                    <a:pt x="26879" y="26041"/>
                  </a:lnTo>
                  <a:cubicBezTo>
                    <a:pt x="26906" y="26016"/>
                    <a:pt x="26939" y="25992"/>
                    <a:pt x="26965" y="25966"/>
                  </a:cubicBezTo>
                  <a:close/>
                  <a:moveTo>
                    <a:pt x="27905" y="25913"/>
                  </a:moveTo>
                  <a:lnTo>
                    <a:pt x="27926" y="25933"/>
                  </a:lnTo>
                  <a:lnTo>
                    <a:pt x="27774" y="26089"/>
                  </a:lnTo>
                  <a:lnTo>
                    <a:pt x="27755" y="26069"/>
                  </a:lnTo>
                  <a:lnTo>
                    <a:pt x="27905" y="25913"/>
                  </a:lnTo>
                  <a:close/>
                  <a:moveTo>
                    <a:pt x="26424" y="26063"/>
                  </a:moveTo>
                  <a:lnTo>
                    <a:pt x="26437" y="26078"/>
                  </a:lnTo>
                  <a:lnTo>
                    <a:pt x="26384" y="26122"/>
                  </a:lnTo>
                  <a:lnTo>
                    <a:pt x="26372" y="26107"/>
                  </a:lnTo>
                  <a:lnTo>
                    <a:pt x="26424" y="26063"/>
                  </a:lnTo>
                  <a:close/>
                  <a:moveTo>
                    <a:pt x="26056" y="26148"/>
                  </a:moveTo>
                  <a:lnTo>
                    <a:pt x="26068" y="26164"/>
                  </a:lnTo>
                  <a:lnTo>
                    <a:pt x="26016" y="26207"/>
                  </a:lnTo>
                  <a:lnTo>
                    <a:pt x="26005" y="26192"/>
                  </a:lnTo>
                  <a:lnTo>
                    <a:pt x="26056" y="26148"/>
                  </a:lnTo>
                  <a:close/>
                  <a:moveTo>
                    <a:pt x="27644" y="26179"/>
                  </a:moveTo>
                  <a:lnTo>
                    <a:pt x="27708" y="26248"/>
                  </a:lnTo>
                  <a:lnTo>
                    <a:pt x="27686" y="26276"/>
                  </a:lnTo>
                  <a:lnTo>
                    <a:pt x="27602" y="26225"/>
                  </a:lnTo>
                  <a:lnTo>
                    <a:pt x="27644" y="26179"/>
                  </a:lnTo>
                  <a:close/>
                  <a:moveTo>
                    <a:pt x="26365" y="26238"/>
                  </a:moveTo>
                  <a:lnTo>
                    <a:pt x="26402" y="26282"/>
                  </a:lnTo>
                  <a:lnTo>
                    <a:pt x="26384" y="26297"/>
                  </a:lnTo>
                  <a:lnTo>
                    <a:pt x="26347" y="26253"/>
                  </a:lnTo>
                  <a:lnTo>
                    <a:pt x="26365" y="26238"/>
                  </a:lnTo>
                  <a:close/>
                  <a:moveTo>
                    <a:pt x="27776" y="26301"/>
                  </a:moveTo>
                  <a:lnTo>
                    <a:pt x="27789" y="26314"/>
                  </a:lnTo>
                  <a:lnTo>
                    <a:pt x="27738" y="26367"/>
                  </a:lnTo>
                  <a:lnTo>
                    <a:pt x="27724" y="26353"/>
                  </a:lnTo>
                  <a:lnTo>
                    <a:pt x="27776" y="26301"/>
                  </a:lnTo>
                  <a:close/>
                  <a:moveTo>
                    <a:pt x="25649" y="26317"/>
                  </a:moveTo>
                  <a:lnTo>
                    <a:pt x="25684" y="26363"/>
                  </a:lnTo>
                  <a:lnTo>
                    <a:pt x="25668" y="26376"/>
                  </a:lnTo>
                  <a:lnTo>
                    <a:pt x="25632" y="26332"/>
                  </a:lnTo>
                  <a:lnTo>
                    <a:pt x="25649" y="26317"/>
                  </a:lnTo>
                  <a:close/>
                  <a:moveTo>
                    <a:pt x="25887" y="26367"/>
                  </a:moveTo>
                  <a:lnTo>
                    <a:pt x="25899" y="26382"/>
                  </a:lnTo>
                  <a:lnTo>
                    <a:pt x="25847" y="26426"/>
                  </a:lnTo>
                  <a:lnTo>
                    <a:pt x="25835" y="26412"/>
                  </a:lnTo>
                  <a:lnTo>
                    <a:pt x="25887" y="26367"/>
                  </a:lnTo>
                  <a:close/>
                  <a:moveTo>
                    <a:pt x="25794" y="26495"/>
                  </a:moveTo>
                  <a:lnTo>
                    <a:pt x="25865" y="26587"/>
                  </a:lnTo>
                  <a:lnTo>
                    <a:pt x="25840" y="26609"/>
                  </a:lnTo>
                  <a:lnTo>
                    <a:pt x="25769" y="26518"/>
                  </a:lnTo>
                  <a:lnTo>
                    <a:pt x="25794" y="26495"/>
                  </a:lnTo>
                  <a:close/>
                  <a:moveTo>
                    <a:pt x="27057" y="26582"/>
                  </a:moveTo>
                  <a:lnTo>
                    <a:pt x="27068" y="26597"/>
                  </a:lnTo>
                  <a:lnTo>
                    <a:pt x="27014" y="26643"/>
                  </a:lnTo>
                  <a:lnTo>
                    <a:pt x="27001" y="26628"/>
                  </a:lnTo>
                  <a:lnTo>
                    <a:pt x="27057" y="26582"/>
                  </a:lnTo>
                  <a:close/>
                  <a:moveTo>
                    <a:pt x="26289" y="26681"/>
                  </a:moveTo>
                  <a:lnTo>
                    <a:pt x="26361" y="26771"/>
                  </a:lnTo>
                  <a:lnTo>
                    <a:pt x="26334" y="26793"/>
                  </a:lnTo>
                  <a:lnTo>
                    <a:pt x="26262" y="26703"/>
                  </a:lnTo>
                  <a:lnTo>
                    <a:pt x="26289" y="26681"/>
                  </a:lnTo>
                  <a:close/>
                  <a:moveTo>
                    <a:pt x="26686" y="26721"/>
                  </a:moveTo>
                  <a:lnTo>
                    <a:pt x="26718" y="26756"/>
                  </a:lnTo>
                  <a:lnTo>
                    <a:pt x="26628" y="26832"/>
                  </a:lnTo>
                  <a:lnTo>
                    <a:pt x="26608" y="26813"/>
                  </a:lnTo>
                  <a:lnTo>
                    <a:pt x="26686" y="26721"/>
                  </a:lnTo>
                  <a:close/>
                  <a:moveTo>
                    <a:pt x="26090" y="26773"/>
                  </a:moveTo>
                  <a:lnTo>
                    <a:pt x="26125" y="26819"/>
                  </a:lnTo>
                  <a:lnTo>
                    <a:pt x="26108" y="26834"/>
                  </a:lnTo>
                  <a:lnTo>
                    <a:pt x="26072" y="26790"/>
                  </a:lnTo>
                  <a:lnTo>
                    <a:pt x="26090" y="26773"/>
                  </a:lnTo>
                  <a:close/>
                  <a:moveTo>
                    <a:pt x="26214" y="26821"/>
                  </a:moveTo>
                  <a:lnTo>
                    <a:pt x="26249" y="26865"/>
                  </a:lnTo>
                  <a:lnTo>
                    <a:pt x="26231" y="26881"/>
                  </a:lnTo>
                  <a:lnTo>
                    <a:pt x="26196" y="26835"/>
                  </a:lnTo>
                  <a:lnTo>
                    <a:pt x="26214" y="26821"/>
                  </a:lnTo>
                  <a:close/>
                  <a:moveTo>
                    <a:pt x="26795" y="26856"/>
                  </a:moveTo>
                  <a:lnTo>
                    <a:pt x="26868" y="26944"/>
                  </a:lnTo>
                  <a:lnTo>
                    <a:pt x="26840" y="26968"/>
                  </a:lnTo>
                  <a:lnTo>
                    <a:pt x="26767" y="26879"/>
                  </a:lnTo>
                  <a:lnTo>
                    <a:pt x="26795" y="26856"/>
                  </a:lnTo>
                  <a:close/>
                  <a:moveTo>
                    <a:pt x="26967" y="27037"/>
                  </a:moveTo>
                  <a:lnTo>
                    <a:pt x="26979" y="27052"/>
                  </a:lnTo>
                  <a:lnTo>
                    <a:pt x="26923" y="27099"/>
                  </a:lnTo>
                  <a:lnTo>
                    <a:pt x="26911" y="27084"/>
                  </a:lnTo>
                  <a:lnTo>
                    <a:pt x="26967" y="27037"/>
                  </a:lnTo>
                  <a:close/>
                  <a:moveTo>
                    <a:pt x="26618" y="27181"/>
                  </a:moveTo>
                  <a:lnTo>
                    <a:pt x="26630" y="27197"/>
                  </a:lnTo>
                  <a:lnTo>
                    <a:pt x="26574" y="27244"/>
                  </a:lnTo>
                  <a:lnTo>
                    <a:pt x="26574" y="27243"/>
                  </a:lnTo>
                  <a:lnTo>
                    <a:pt x="26562" y="27228"/>
                  </a:lnTo>
                  <a:lnTo>
                    <a:pt x="26618" y="27181"/>
                  </a:lnTo>
                  <a:close/>
                  <a:moveTo>
                    <a:pt x="24664" y="27193"/>
                  </a:moveTo>
                  <a:lnTo>
                    <a:pt x="24675" y="27209"/>
                  </a:lnTo>
                  <a:lnTo>
                    <a:pt x="24620" y="27247"/>
                  </a:lnTo>
                  <a:lnTo>
                    <a:pt x="24610" y="27231"/>
                  </a:lnTo>
                  <a:lnTo>
                    <a:pt x="24664" y="27193"/>
                  </a:lnTo>
                  <a:close/>
                  <a:moveTo>
                    <a:pt x="25902" y="27219"/>
                  </a:moveTo>
                  <a:lnTo>
                    <a:pt x="25935" y="27265"/>
                  </a:lnTo>
                  <a:lnTo>
                    <a:pt x="25916" y="27280"/>
                  </a:lnTo>
                  <a:lnTo>
                    <a:pt x="25882" y="27233"/>
                  </a:lnTo>
                  <a:lnTo>
                    <a:pt x="25902" y="27219"/>
                  </a:lnTo>
                  <a:close/>
                  <a:moveTo>
                    <a:pt x="26877" y="27313"/>
                  </a:moveTo>
                  <a:lnTo>
                    <a:pt x="26914" y="27359"/>
                  </a:lnTo>
                  <a:lnTo>
                    <a:pt x="26895" y="27375"/>
                  </a:lnTo>
                  <a:lnTo>
                    <a:pt x="26859" y="27330"/>
                  </a:lnTo>
                  <a:lnTo>
                    <a:pt x="26877" y="27313"/>
                  </a:lnTo>
                  <a:close/>
                  <a:moveTo>
                    <a:pt x="26003" y="27358"/>
                  </a:moveTo>
                  <a:lnTo>
                    <a:pt x="26038" y="27405"/>
                  </a:lnTo>
                  <a:lnTo>
                    <a:pt x="26018" y="27418"/>
                  </a:lnTo>
                  <a:lnTo>
                    <a:pt x="25984" y="27372"/>
                  </a:lnTo>
                  <a:lnTo>
                    <a:pt x="26003" y="27358"/>
                  </a:lnTo>
                  <a:close/>
                  <a:moveTo>
                    <a:pt x="6652" y="27165"/>
                  </a:moveTo>
                  <a:cubicBezTo>
                    <a:pt x="6765" y="27256"/>
                    <a:pt x="6818" y="27299"/>
                    <a:pt x="6864" y="27336"/>
                  </a:cubicBezTo>
                  <a:cubicBezTo>
                    <a:pt x="6826" y="27381"/>
                    <a:pt x="6798" y="27415"/>
                    <a:pt x="6724" y="27502"/>
                  </a:cubicBezTo>
                  <a:cubicBezTo>
                    <a:pt x="6749" y="27397"/>
                    <a:pt x="6770" y="27362"/>
                    <a:pt x="6762" y="27325"/>
                  </a:cubicBezTo>
                  <a:cubicBezTo>
                    <a:pt x="6756" y="27293"/>
                    <a:pt x="6720" y="27259"/>
                    <a:pt x="6652" y="27165"/>
                  </a:cubicBezTo>
                  <a:close/>
                  <a:moveTo>
                    <a:pt x="25397" y="27508"/>
                  </a:moveTo>
                  <a:lnTo>
                    <a:pt x="25463" y="27519"/>
                  </a:lnTo>
                  <a:lnTo>
                    <a:pt x="25459" y="27536"/>
                  </a:lnTo>
                  <a:cubicBezTo>
                    <a:pt x="25481" y="27520"/>
                    <a:pt x="25502" y="27519"/>
                    <a:pt x="25522" y="27519"/>
                  </a:cubicBezTo>
                  <a:cubicBezTo>
                    <a:pt x="25526" y="27519"/>
                    <a:pt x="25529" y="27519"/>
                    <a:pt x="25532" y="27519"/>
                  </a:cubicBezTo>
                  <a:lnTo>
                    <a:pt x="25524" y="27547"/>
                  </a:lnTo>
                  <a:lnTo>
                    <a:pt x="25457" y="27536"/>
                  </a:lnTo>
                  <a:lnTo>
                    <a:pt x="25462" y="27519"/>
                  </a:lnTo>
                  <a:lnTo>
                    <a:pt x="25462" y="27519"/>
                  </a:lnTo>
                  <a:cubicBezTo>
                    <a:pt x="25435" y="27536"/>
                    <a:pt x="25412" y="27536"/>
                    <a:pt x="25390" y="27536"/>
                  </a:cubicBezTo>
                  <a:lnTo>
                    <a:pt x="25397" y="27508"/>
                  </a:lnTo>
                  <a:close/>
                  <a:moveTo>
                    <a:pt x="26386" y="27316"/>
                  </a:moveTo>
                  <a:cubicBezTo>
                    <a:pt x="26517" y="27377"/>
                    <a:pt x="26631" y="27428"/>
                    <a:pt x="26756" y="27484"/>
                  </a:cubicBezTo>
                  <a:cubicBezTo>
                    <a:pt x="26718" y="27516"/>
                    <a:pt x="26693" y="27539"/>
                    <a:pt x="26665" y="27562"/>
                  </a:cubicBezTo>
                  <a:cubicBezTo>
                    <a:pt x="26620" y="27530"/>
                    <a:pt x="26581" y="27487"/>
                    <a:pt x="26530" y="27469"/>
                  </a:cubicBezTo>
                  <a:cubicBezTo>
                    <a:pt x="26505" y="27462"/>
                    <a:pt x="26478" y="27460"/>
                    <a:pt x="26449" y="27460"/>
                  </a:cubicBezTo>
                  <a:cubicBezTo>
                    <a:pt x="26425" y="27460"/>
                    <a:pt x="26400" y="27461"/>
                    <a:pt x="26374" y="27461"/>
                  </a:cubicBezTo>
                  <a:cubicBezTo>
                    <a:pt x="26365" y="27461"/>
                    <a:pt x="26355" y="27461"/>
                    <a:pt x="26346" y="27461"/>
                  </a:cubicBezTo>
                  <a:cubicBezTo>
                    <a:pt x="26359" y="27409"/>
                    <a:pt x="26367" y="27381"/>
                    <a:pt x="26386" y="27316"/>
                  </a:cubicBezTo>
                  <a:close/>
                  <a:moveTo>
                    <a:pt x="26446" y="27553"/>
                  </a:moveTo>
                  <a:lnTo>
                    <a:pt x="26458" y="27569"/>
                  </a:lnTo>
                  <a:lnTo>
                    <a:pt x="26402" y="27615"/>
                  </a:lnTo>
                  <a:lnTo>
                    <a:pt x="26392" y="27600"/>
                  </a:lnTo>
                  <a:lnTo>
                    <a:pt x="26446" y="27553"/>
                  </a:lnTo>
                  <a:close/>
                  <a:moveTo>
                    <a:pt x="24424" y="27746"/>
                  </a:moveTo>
                  <a:lnTo>
                    <a:pt x="24495" y="27817"/>
                  </a:lnTo>
                  <a:lnTo>
                    <a:pt x="24445" y="27847"/>
                  </a:lnTo>
                  <a:lnTo>
                    <a:pt x="24397" y="27765"/>
                  </a:lnTo>
                  <a:lnTo>
                    <a:pt x="24424" y="27746"/>
                  </a:lnTo>
                  <a:close/>
                  <a:moveTo>
                    <a:pt x="25575" y="27868"/>
                  </a:moveTo>
                  <a:lnTo>
                    <a:pt x="25607" y="27917"/>
                  </a:lnTo>
                  <a:lnTo>
                    <a:pt x="25588" y="27930"/>
                  </a:lnTo>
                  <a:lnTo>
                    <a:pt x="25556" y="27881"/>
                  </a:lnTo>
                  <a:lnTo>
                    <a:pt x="25575" y="27868"/>
                  </a:lnTo>
                  <a:close/>
                  <a:moveTo>
                    <a:pt x="26040" y="28034"/>
                  </a:moveTo>
                  <a:lnTo>
                    <a:pt x="26074" y="28081"/>
                  </a:lnTo>
                  <a:lnTo>
                    <a:pt x="26053" y="28096"/>
                  </a:lnTo>
                  <a:lnTo>
                    <a:pt x="26021" y="28049"/>
                  </a:lnTo>
                  <a:lnTo>
                    <a:pt x="26040" y="28034"/>
                  </a:lnTo>
                  <a:close/>
                  <a:moveTo>
                    <a:pt x="24867" y="28080"/>
                  </a:moveTo>
                  <a:lnTo>
                    <a:pt x="24898" y="28130"/>
                  </a:lnTo>
                  <a:lnTo>
                    <a:pt x="24878" y="28143"/>
                  </a:lnTo>
                  <a:lnTo>
                    <a:pt x="24848" y="28093"/>
                  </a:lnTo>
                  <a:lnTo>
                    <a:pt x="24867" y="28080"/>
                  </a:lnTo>
                  <a:close/>
                  <a:moveTo>
                    <a:pt x="25476" y="28043"/>
                  </a:moveTo>
                  <a:cubicBezTo>
                    <a:pt x="25480" y="28100"/>
                    <a:pt x="25483" y="28142"/>
                    <a:pt x="25484" y="28174"/>
                  </a:cubicBezTo>
                  <a:lnTo>
                    <a:pt x="25484" y="28174"/>
                  </a:lnTo>
                  <a:cubicBezTo>
                    <a:pt x="25469" y="28164"/>
                    <a:pt x="25455" y="28154"/>
                    <a:pt x="25444" y="28142"/>
                  </a:cubicBezTo>
                  <a:cubicBezTo>
                    <a:pt x="25437" y="28136"/>
                    <a:pt x="25453" y="28111"/>
                    <a:pt x="25476" y="28043"/>
                  </a:cubicBezTo>
                  <a:close/>
                  <a:moveTo>
                    <a:pt x="25500" y="28154"/>
                  </a:moveTo>
                  <a:cubicBezTo>
                    <a:pt x="25504" y="28154"/>
                    <a:pt x="25509" y="28173"/>
                    <a:pt x="25513" y="28192"/>
                  </a:cubicBezTo>
                  <a:lnTo>
                    <a:pt x="25513" y="28193"/>
                  </a:lnTo>
                  <a:cubicBezTo>
                    <a:pt x="25507" y="28189"/>
                    <a:pt x="25501" y="28185"/>
                    <a:pt x="25495" y="28181"/>
                  </a:cubicBezTo>
                  <a:lnTo>
                    <a:pt x="25495" y="28181"/>
                  </a:lnTo>
                  <a:cubicBezTo>
                    <a:pt x="25496" y="28161"/>
                    <a:pt x="25498" y="28154"/>
                    <a:pt x="25500" y="28154"/>
                  </a:cubicBezTo>
                  <a:close/>
                  <a:moveTo>
                    <a:pt x="24182" y="28140"/>
                  </a:moveTo>
                  <a:lnTo>
                    <a:pt x="24238" y="28240"/>
                  </a:lnTo>
                  <a:lnTo>
                    <a:pt x="24207" y="28258"/>
                  </a:lnTo>
                  <a:lnTo>
                    <a:pt x="24151" y="28156"/>
                  </a:lnTo>
                  <a:lnTo>
                    <a:pt x="24151" y="28156"/>
                  </a:lnTo>
                  <a:lnTo>
                    <a:pt x="24152" y="28158"/>
                  </a:lnTo>
                  <a:lnTo>
                    <a:pt x="24182" y="28140"/>
                  </a:lnTo>
                  <a:close/>
                  <a:moveTo>
                    <a:pt x="25476" y="28211"/>
                  </a:moveTo>
                  <a:lnTo>
                    <a:pt x="25484" y="28212"/>
                  </a:lnTo>
                  <a:lnTo>
                    <a:pt x="25484" y="28212"/>
                  </a:lnTo>
                  <a:cubicBezTo>
                    <a:pt x="25485" y="28255"/>
                    <a:pt x="25481" y="28268"/>
                    <a:pt x="25478" y="28280"/>
                  </a:cubicBezTo>
                  <a:lnTo>
                    <a:pt x="25450" y="28279"/>
                  </a:lnTo>
                  <a:lnTo>
                    <a:pt x="25476" y="28211"/>
                  </a:lnTo>
                  <a:close/>
                  <a:moveTo>
                    <a:pt x="25225" y="28246"/>
                  </a:moveTo>
                  <a:cubicBezTo>
                    <a:pt x="25250" y="28271"/>
                    <a:pt x="25273" y="28293"/>
                    <a:pt x="25347" y="28361"/>
                  </a:cubicBezTo>
                  <a:cubicBezTo>
                    <a:pt x="25235" y="28352"/>
                    <a:pt x="25188" y="28349"/>
                    <a:pt x="25120" y="28345"/>
                  </a:cubicBezTo>
                  <a:cubicBezTo>
                    <a:pt x="25166" y="28302"/>
                    <a:pt x="25190" y="28280"/>
                    <a:pt x="25225" y="28246"/>
                  </a:cubicBezTo>
                  <a:close/>
                  <a:moveTo>
                    <a:pt x="9569" y="28333"/>
                  </a:moveTo>
                  <a:lnTo>
                    <a:pt x="9628" y="28364"/>
                  </a:lnTo>
                  <a:lnTo>
                    <a:pt x="9619" y="28380"/>
                  </a:lnTo>
                  <a:lnTo>
                    <a:pt x="9561" y="28349"/>
                  </a:lnTo>
                  <a:lnTo>
                    <a:pt x="9569" y="28333"/>
                  </a:lnTo>
                  <a:close/>
                  <a:moveTo>
                    <a:pt x="22532" y="28333"/>
                  </a:moveTo>
                  <a:lnTo>
                    <a:pt x="22556" y="28386"/>
                  </a:lnTo>
                  <a:lnTo>
                    <a:pt x="22535" y="28395"/>
                  </a:lnTo>
                  <a:lnTo>
                    <a:pt x="22512" y="28342"/>
                  </a:lnTo>
                  <a:lnTo>
                    <a:pt x="22532" y="28333"/>
                  </a:lnTo>
                  <a:close/>
                  <a:moveTo>
                    <a:pt x="25712" y="28429"/>
                  </a:moveTo>
                  <a:lnTo>
                    <a:pt x="25722" y="28445"/>
                  </a:lnTo>
                  <a:lnTo>
                    <a:pt x="25660" y="28487"/>
                  </a:lnTo>
                  <a:lnTo>
                    <a:pt x="25650" y="28471"/>
                  </a:lnTo>
                  <a:lnTo>
                    <a:pt x="25712" y="28429"/>
                  </a:lnTo>
                  <a:close/>
                  <a:moveTo>
                    <a:pt x="7966" y="28486"/>
                  </a:moveTo>
                  <a:lnTo>
                    <a:pt x="7986" y="28499"/>
                  </a:lnTo>
                  <a:lnTo>
                    <a:pt x="7954" y="28546"/>
                  </a:lnTo>
                  <a:lnTo>
                    <a:pt x="7953" y="28546"/>
                  </a:lnTo>
                  <a:lnTo>
                    <a:pt x="7933" y="28535"/>
                  </a:lnTo>
                  <a:lnTo>
                    <a:pt x="7966" y="28486"/>
                  </a:lnTo>
                  <a:close/>
                  <a:moveTo>
                    <a:pt x="21934" y="28554"/>
                  </a:moveTo>
                  <a:lnTo>
                    <a:pt x="21940" y="28571"/>
                  </a:lnTo>
                  <a:lnTo>
                    <a:pt x="21879" y="28599"/>
                  </a:lnTo>
                  <a:lnTo>
                    <a:pt x="21872" y="28580"/>
                  </a:lnTo>
                  <a:lnTo>
                    <a:pt x="21934" y="28554"/>
                  </a:lnTo>
                  <a:close/>
                  <a:moveTo>
                    <a:pt x="22625" y="28543"/>
                  </a:moveTo>
                  <a:lnTo>
                    <a:pt x="22647" y="28596"/>
                  </a:lnTo>
                  <a:lnTo>
                    <a:pt x="22627" y="28605"/>
                  </a:lnTo>
                  <a:lnTo>
                    <a:pt x="22603" y="28552"/>
                  </a:lnTo>
                  <a:lnTo>
                    <a:pt x="22625" y="28543"/>
                  </a:lnTo>
                  <a:close/>
                  <a:moveTo>
                    <a:pt x="24948" y="28505"/>
                  </a:moveTo>
                  <a:cubicBezTo>
                    <a:pt x="24974" y="28505"/>
                    <a:pt x="25000" y="28528"/>
                    <a:pt x="25028" y="28580"/>
                  </a:cubicBezTo>
                  <a:cubicBezTo>
                    <a:pt x="24979" y="28608"/>
                    <a:pt x="24951" y="28624"/>
                    <a:pt x="24916" y="28645"/>
                  </a:cubicBezTo>
                  <a:cubicBezTo>
                    <a:pt x="24894" y="28623"/>
                    <a:pt x="24876" y="28604"/>
                    <a:pt x="24854" y="28582"/>
                  </a:cubicBezTo>
                  <a:cubicBezTo>
                    <a:pt x="24887" y="28535"/>
                    <a:pt x="24917" y="28505"/>
                    <a:pt x="24948" y="28505"/>
                  </a:cubicBezTo>
                  <a:close/>
                  <a:moveTo>
                    <a:pt x="9166" y="28633"/>
                  </a:moveTo>
                  <a:lnTo>
                    <a:pt x="9287" y="28698"/>
                  </a:lnTo>
                  <a:lnTo>
                    <a:pt x="9272" y="28723"/>
                  </a:lnTo>
                  <a:lnTo>
                    <a:pt x="9152" y="28658"/>
                  </a:lnTo>
                  <a:lnTo>
                    <a:pt x="9166" y="28633"/>
                  </a:lnTo>
                  <a:close/>
                  <a:moveTo>
                    <a:pt x="24572" y="28718"/>
                  </a:moveTo>
                  <a:lnTo>
                    <a:pt x="24601" y="28723"/>
                  </a:lnTo>
                  <a:lnTo>
                    <a:pt x="24568" y="28785"/>
                  </a:lnTo>
                  <a:lnTo>
                    <a:pt x="24568" y="28785"/>
                  </a:lnTo>
                  <a:cubicBezTo>
                    <a:pt x="24557" y="28762"/>
                    <a:pt x="24564" y="28740"/>
                    <a:pt x="24572" y="28718"/>
                  </a:cubicBezTo>
                  <a:close/>
                  <a:moveTo>
                    <a:pt x="24551" y="28783"/>
                  </a:moveTo>
                  <a:lnTo>
                    <a:pt x="24568" y="28786"/>
                  </a:lnTo>
                  <a:lnTo>
                    <a:pt x="24568" y="28786"/>
                  </a:lnTo>
                  <a:lnTo>
                    <a:pt x="24567" y="28788"/>
                  </a:lnTo>
                  <a:lnTo>
                    <a:pt x="24550" y="28785"/>
                  </a:lnTo>
                  <a:lnTo>
                    <a:pt x="24550" y="28785"/>
                  </a:lnTo>
                  <a:lnTo>
                    <a:pt x="24551" y="28783"/>
                  </a:lnTo>
                  <a:close/>
                  <a:moveTo>
                    <a:pt x="24972" y="28773"/>
                  </a:moveTo>
                  <a:lnTo>
                    <a:pt x="24981" y="28789"/>
                  </a:lnTo>
                  <a:lnTo>
                    <a:pt x="24917" y="28826"/>
                  </a:lnTo>
                  <a:lnTo>
                    <a:pt x="24907" y="28808"/>
                  </a:lnTo>
                  <a:lnTo>
                    <a:pt x="24972" y="28773"/>
                  </a:lnTo>
                  <a:close/>
                  <a:moveTo>
                    <a:pt x="24550" y="28785"/>
                  </a:moveTo>
                  <a:lnTo>
                    <a:pt x="24550" y="28785"/>
                  </a:lnTo>
                  <a:cubicBezTo>
                    <a:pt x="24561" y="28809"/>
                    <a:pt x="24554" y="28831"/>
                    <a:pt x="24547" y="28852"/>
                  </a:cubicBezTo>
                  <a:lnTo>
                    <a:pt x="24519" y="28848"/>
                  </a:lnTo>
                  <a:lnTo>
                    <a:pt x="24550" y="28785"/>
                  </a:lnTo>
                  <a:close/>
                  <a:moveTo>
                    <a:pt x="24130" y="28776"/>
                  </a:moveTo>
                  <a:lnTo>
                    <a:pt x="24174" y="28860"/>
                  </a:lnTo>
                  <a:lnTo>
                    <a:pt x="24146" y="28880"/>
                  </a:lnTo>
                  <a:lnTo>
                    <a:pt x="24079" y="28808"/>
                  </a:lnTo>
                  <a:lnTo>
                    <a:pt x="24130" y="28776"/>
                  </a:lnTo>
                  <a:close/>
                  <a:moveTo>
                    <a:pt x="22346" y="28876"/>
                  </a:moveTo>
                  <a:lnTo>
                    <a:pt x="22353" y="28894"/>
                  </a:lnTo>
                  <a:lnTo>
                    <a:pt x="22290" y="28921"/>
                  </a:lnTo>
                  <a:lnTo>
                    <a:pt x="22284" y="28904"/>
                  </a:lnTo>
                  <a:lnTo>
                    <a:pt x="22346" y="28876"/>
                  </a:lnTo>
                  <a:close/>
                  <a:moveTo>
                    <a:pt x="23840" y="28860"/>
                  </a:moveTo>
                  <a:lnTo>
                    <a:pt x="23865" y="28911"/>
                  </a:lnTo>
                  <a:lnTo>
                    <a:pt x="23845" y="28923"/>
                  </a:lnTo>
                  <a:lnTo>
                    <a:pt x="23820" y="28871"/>
                  </a:lnTo>
                  <a:lnTo>
                    <a:pt x="23840" y="28860"/>
                  </a:lnTo>
                  <a:close/>
                  <a:moveTo>
                    <a:pt x="21319" y="28870"/>
                  </a:moveTo>
                  <a:lnTo>
                    <a:pt x="21336" y="28924"/>
                  </a:lnTo>
                  <a:lnTo>
                    <a:pt x="21314" y="28930"/>
                  </a:lnTo>
                  <a:lnTo>
                    <a:pt x="21297" y="28876"/>
                  </a:lnTo>
                  <a:lnTo>
                    <a:pt x="21319" y="28870"/>
                  </a:lnTo>
                  <a:close/>
                  <a:moveTo>
                    <a:pt x="24411" y="28829"/>
                  </a:moveTo>
                  <a:cubicBezTo>
                    <a:pt x="24422" y="28848"/>
                    <a:pt x="24433" y="28870"/>
                    <a:pt x="24451" y="28901"/>
                  </a:cubicBezTo>
                  <a:lnTo>
                    <a:pt x="24451" y="28902"/>
                  </a:lnTo>
                  <a:cubicBezTo>
                    <a:pt x="24411" y="28924"/>
                    <a:pt x="24376" y="28944"/>
                    <a:pt x="24341" y="28963"/>
                  </a:cubicBezTo>
                  <a:lnTo>
                    <a:pt x="24307" y="28952"/>
                  </a:lnTo>
                  <a:cubicBezTo>
                    <a:pt x="24341" y="28911"/>
                    <a:pt x="24376" y="28870"/>
                    <a:pt x="24411" y="28829"/>
                  </a:cubicBezTo>
                  <a:close/>
                  <a:moveTo>
                    <a:pt x="9112" y="29002"/>
                  </a:moveTo>
                  <a:lnTo>
                    <a:pt x="9174" y="29035"/>
                  </a:lnTo>
                  <a:lnTo>
                    <a:pt x="9165" y="29052"/>
                  </a:lnTo>
                  <a:lnTo>
                    <a:pt x="9103" y="29019"/>
                  </a:lnTo>
                  <a:lnTo>
                    <a:pt x="9112" y="29002"/>
                  </a:lnTo>
                  <a:close/>
                  <a:moveTo>
                    <a:pt x="21957" y="29014"/>
                  </a:moveTo>
                  <a:cubicBezTo>
                    <a:pt x="21975" y="29064"/>
                    <a:pt x="21984" y="29088"/>
                    <a:pt x="21990" y="29102"/>
                  </a:cubicBezTo>
                  <a:cubicBezTo>
                    <a:pt x="21948" y="29095"/>
                    <a:pt x="21900" y="29086"/>
                    <a:pt x="21838" y="29075"/>
                  </a:cubicBezTo>
                  <a:cubicBezTo>
                    <a:pt x="21876" y="29055"/>
                    <a:pt x="21904" y="29042"/>
                    <a:pt x="21957" y="29014"/>
                  </a:cubicBezTo>
                  <a:close/>
                  <a:moveTo>
                    <a:pt x="23771" y="29029"/>
                  </a:moveTo>
                  <a:lnTo>
                    <a:pt x="23799" y="29070"/>
                  </a:lnTo>
                  <a:lnTo>
                    <a:pt x="23695" y="29127"/>
                  </a:lnTo>
                  <a:lnTo>
                    <a:pt x="23679" y="29105"/>
                  </a:lnTo>
                  <a:lnTo>
                    <a:pt x="23771" y="29029"/>
                  </a:lnTo>
                  <a:close/>
                  <a:moveTo>
                    <a:pt x="21647" y="29145"/>
                  </a:moveTo>
                  <a:lnTo>
                    <a:pt x="21653" y="29163"/>
                  </a:lnTo>
                  <a:lnTo>
                    <a:pt x="21588" y="29185"/>
                  </a:lnTo>
                  <a:lnTo>
                    <a:pt x="21582" y="29166"/>
                  </a:lnTo>
                  <a:lnTo>
                    <a:pt x="21647" y="29145"/>
                  </a:lnTo>
                  <a:close/>
                  <a:moveTo>
                    <a:pt x="8482" y="28960"/>
                  </a:moveTo>
                  <a:lnTo>
                    <a:pt x="8482" y="28960"/>
                  </a:lnTo>
                  <a:cubicBezTo>
                    <a:pt x="8544" y="28999"/>
                    <a:pt x="8581" y="29029"/>
                    <a:pt x="8631" y="29054"/>
                  </a:cubicBezTo>
                  <a:cubicBezTo>
                    <a:pt x="8632" y="29108"/>
                    <a:pt x="8635" y="29169"/>
                    <a:pt x="8637" y="29229"/>
                  </a:cubicBezTo>
                  <a:cubicBezTo>
                    <a:pt x="8604" y="29233"/>
                    <a:pt x="8570" y="29239"/>
                    <a:pt x="8534" y="29245"/>
                  </a:cubicBezTo>
                  <a:cubicBezTo>
                    <a:pt x="8522" y="29235"/>
                    <a:pt x="8500" y="29225"/>
                    <a:pt x="8500" y="29211"/>
                  </a:cubicBezTo>
                  <a:cubicBezTo>
                    <a:pt x="8491" y="29135"/>
                    <a:pt x="8488" y="29058"/>
                    <a:pt x="8482" y="28960"/>
                  </a:cubicBezTo>
                  <a:close/>
                  <a:moveTo>
                    <a:pt x="21160" y="29179"/>
                  </a:moveTo>
                  <a:lnTo>
                    <a:pt x="21167" y="29207"/>
                  </a:lnTo>
                  <a:lnTo>
                    <a:pt x="21039" y="29248"/>
                  </a:lnTo>
                  <a:lnTo>
                    <a:pt x="21030" y="29220"/>
                  </a:lnTo>
                  <a:lnTo>
                    <a:pt x="21160" y="29179"/>
                  </a:lnTo>
                  <a:close/>
                  <a:moveTo>
                    <a:pt x="12432" y="29207"/>
                  </a:moveTo>
                  <a:lnTo>
                    <a:pt x="12559" y="29244"/>
                  </a:lnTo>
                  <a:lnTo>
                    <a:pt x="12550" y="29272"/>
                  </a:lnTo>
                  <a:lnTo>
                    <a:pt x="12424" y="29235"/>
                  </a:lnTo>
                  <a:lnTo>
                    <a:pt x="12432" y="29207"/>
                  </a:lnTo>
                  <a:close/>
                  <a:moveTo>
                    <a:pt x="23898" y="29247"/>
                  </a:moveTo>
                  <a:lnTo>
                    <a:pt x="23905" y="29263"/>
                  </a:lnTo>
                  <a:lnTo>
                    <a:pt x="23842" y="29300"/>
                  </a:lnTo>
                  <a:lnTo>
                    <a:pt x="23833" y="29282"/>
                  </a:lnTo>
                  <a:lnTo>
                    <a:pt x="23898" y="29247"/>
                  </a:lnTo>
                  <a:close/>
                  <a:moveTo>
                    <a:pt x="12771" y="29294"/>
                  </a:moveTo>
                  <a:lnTo>
                    <a:pt x="12793" y="29300"/>
                  </a:lnTo>
                  <a:lnTo>
                    <a:pt x="12777" y="29356"/>
                  </a:lnTo>
                  <a:lnTo>
                    <a:pt x="12756" y="29348"/>
                  </a:lnTo>
                  <a:lnTo>
                    <a:pt x="12771" y="29294"/>
                  </a:lnTo>
                  <a:close/>
                  <a:moveTo>
                    <a:pt x="21038" y="29325"/>
                  </a:moveTo>
                  <a:lnTo>
                    <a:pt x="21054" y="29381"/>
                  </a:lnTo>
                  <a:lnTo>
                    <a:pt x="21032" y="29386"/>
                  </a:lnTo>
                  <a:lnTo>
                    <a:pt x="21016" y="29332"/>
                  </a:lnTo>
                  <a:lnTo>
                    <a:pt x="21038" y="29325"/>
                  </a:lnTo>
                  <a:close/>
                  <a:moveTo>
                    <a:pt x="21183" y="29338"/>
                  </a:moveTo>
                  <a:lnTo>
                    <a:pt x="21200" y="29392"/>
                  </a:lnTo>
                  <a:lnTo>
                    <a:pt x="21177" y="29400"/>
                  </a:lnTo>
                  <a:lnTo>
                    <a:pt x="21161" y="29345"/>
                  </a:lnTo>
                  <a:lnTo>
                    <a:pt x="21183" y="29338"/>
                  </a:lnTo>
                  <a:close/>
                  <a:moveTo>
                    <a:pt x="22443" y="29378"/>
                  </a:moveTo>
                  <a:lnTo>
                    <a:pt x="22463" y="29432"/>
                  </a:lnTo>
                  <a:lnTo>
                    <a:pt x="22465" y="29432"/>
                  </a:lnTo>
                  <a:lnTo>
                    <a:pt x="22443" y="29441"/>
                  </a:lnTo>
                  <a:lnTo>
                    <a:pt x="22422" y="29388"/>
                  </a:lnTo>
                  <a:lnTo>
                    <a:pt x="22443" y="29378"/>
                  </a:lnTo>
                  <a:close/>
                  <a:moveTo>
                    <a:pt x="9012" y="29385"/>
                  </a:moveTo>
                  <a:lnTo>
                    <a:pt x="9032" y="29450"/>
                  </a:lnTo>
                  <a:cubicBezTo>
                    <a:pt x="9027" y="29450"/>
                    <a:pt x="9021" y="29451"/>
                    <a:pt x="9019" y="29451"/>
                  </a:cubicBezTo>
                  <a:cubicBezTo>
                    <a:pt x="9003" y="29432"/>
                    <a:pt x="8993" y="29411"/>
                    <a:pt x="8982" y="29389"/>
                  </a:cubicBezTo>
                  <a:lnTo>
                    <a:pt x="9012" y="29385"/>
                  </a:lnTo>
                  <a:close/>
                  <a:moveTo>
                    <a:pt x="22956" y="29375"/>
                  </a:moveTo>
                  <a:lnTo>
                    <a:pt x="22956" y="29375"/>
                  </a:lnTo>
                  <a:cubicBezTo>
                    <a:pt x="22908" y="29425"/>
                    <a:pt x="22871" y="29461"/>
                    <a:pt x="22836" y="29498"/>
                  </a:cubicBezTo>
                  <a:cubicBezTo>
                    <a:pt x="22803" y="29451"/>
                    <a:pt x="22741" y="29397"/>
                    <a:pt x="22956" y="29375"/>
                  </a:cubicBezTo>
                  <a:close/>
                  <a:moveTo>
                    <a:pt x="21881" y="29472"/>
                  </a:moveTo>
                  <a:lnTo>
                    <a:pt x="21900" y="29526"/>
                  </a:lnTo>
                  <a:lnTo>
                    <a:pt x="21876" y="29534"/>
                  </a:lnTo>
                  <a:lnTo>
                    <a:pt x="21859" y="29479"/>
                  </a:lnTo>
                  <a:lnTo>
                    <a:pt x="21881" y="29472"/>
                  </a:lnTo>
                  <a:close/>
                  <a:moveTo>
                    <a:pt x="20414" y="29531"/>
                  </a:moveTo>
                  <a:lnTo>
                    <a:pt x="20418" y="29548"/>
                  </a:lnTo>
                  <a:lnTo>
                    <a:pt x="20352" y="29563"/>
                  </a:lnTo>
                  <a:lnTo>
                    <a:pt x="20348" y="29545"/>
                  </a:lnTo>
                  <a:lnTo>
                    <a:pt x="20414" y="29531"/>
                  </a:lnTo>
                  <a:close/>
                  <a:moveTo>
                    <a:pt x="13668" y="29507"/>
                  </a:moveTo>
                  <a:lnTo>
                    <a:pt x="13689" y="29511"/>
                  </a:lnTo>
                  <a:lnTo>
                    <a:pt x="13677" y="29567"/>
                  </a:lnTo>
                  <a:lnTo>
                    <a:pt x="13655" y="29563"/>
                  </a:lnTo>
                  <a:lnTo>
                    <a:pt x="13668" y="29507"/>
                  </a:lnTo>
                  <a:close/>
                  <a:moveTo>
                    <a:pt x="20707" y="29575"/>
                  </a:moveTo>
                  <a:lnTo>
                    <a:pt x="20711" y="29592"/>
                  </a:lnTo>
                  <a:lnTo>
                    <a:pt x="20646" y="29614"/>
                  </a:lnTo>
                  <a:lnTo>
                    <a:pt x="20642" y="29595"/>
                  </a:lnTo>
                  <a:lnTo>
                    <a:pt x="20707" y="29575"/>
                  </a:lnTo>
                  <a:close/>
                  <a:moveTo>
                    <a:pt x="23483" y="29569"/>
                  </a:moveTo>
                  <a:lnTo>
                    <a:pt x="23490" y="29585"/>
                  </a:lnTo>
                  <a:lnTo>
                    <a:pt x="23424" y="29616"/>
                  </a:lnTo>
                  <a:lnTo>
                    <a:pt x="23417" y="29598"/>
                  </a:lnTo>
                  <a:lnTo>
                    <a:pt x="23483" y="29569"/>
                  </a:lnTo>
                  <a:close/>
                  <a:moveTo>
                    <a:pt x="22138" y="29567"/>
                  </a:moveTo>
                  <a:lnTo>
                    <a:pt x="22157" y="29622"/>
                  </a:lnTo>
                  <a:lnTo>
                    <a:pt x="22135" y="29629"/>
                  </a:lnTo>
                  <a:lnTo>
                    <a:pt x="22116" y="29575"/>
                  </a:lnTo>
                  <a:lnTo>
                    <a:pt x="22138" y="29567"/>
                  </a:lnTo>
                  <a:close/>
                  <a:moveTo>
                    <a:pt x="19378" y="29572"/>
                  </a:moveTo>
                  <a:lnTo>
                    <a:pt x="19388" y="29600"/>
                  </a:lnTo>
                  <a:lnTo>
                    <a:pt x="19283" y="29644"/>
                  </a:lnTo>
                  <a:lnTo>
                    <a:pt x="19271" y="29597"/>
                  </a:lnTo>
                  <a:lnTo>
                    <a:pt x="19378" y="29572"/>
                  </a:lnTo>
                  <a:close/>
                  <a:moveTo>
                    <a:pt x="9758" y="29600"/>
                  </a:moveTo>
                  <a:lnTo>
                    <a:pt x="9821" y="29632"/>
                  </a:lnTo>
                  <a:lnTo>
                    <a:pt x="9812" y="29650"/>
                  </a:lnTo>
                  <a:lnTo>
                    <a:pt x="9749" y="29616"/>
                  </a:lnTo>
                  <a:lnTo>
                    <a:pt x="9758" y="29600"/>
                  </a:lnTo>
                  <a:close/>
                  <a:moveTo>
                    <a:pt x="13785" y="29597"/>
                  </a:moveTo>
                  <a:cubicBezTo>
                    <a:pt x="13836" y="29631"/>
                    <a:pt x="13888" y="29664"/>
                    <a:pt x="13971" y="29720"/>
                  </a:cubicBezTo>
                  <a:cubicBezTo>
                    <a:pt x="13873" y="29713"/>
                    <a:pt x="13808" y="29707"/>
                    <a:pt x="13740" y="29703"/>
                  </a:cubicBezTo>
                  <a:cubicBezTo>
                    <a:pt x="13729" y="29714"/>
                    <a:pt x="13711" y="29728"/>
                    <a:pt x="13692" y="29739"/>
                  </a:cubicBezTo>
                  <a:lnTo>
                    <a:pt x="13674" y="29717"/>
                  </a:lnTo>
                  <a:lnTo>
                    <a:pt x="13736" y="29689"/>
                  </a:lnTo>
                  <a:lnTo>
                    <a:pt x="13748" y="29703"/>
                  </a:lnTo>
                  <a:cubicBezTo>
                    <a:pt x="13746" y="29669"/>
                    <a:pt x="13751" y="29642"/>
                    <a:pt x="13760" y="29616"/>
                  </a:cubicBezTo>
                  <a:cubicBezTo>
                    <a:pt x="13761" y="29609"/>
                    <a:pt x="13774" y="29604"/>
                    <a:pt x="13785" y="29597"/>
                  </a:cubicBezTo>
                  <a:close/>
                  <a:moveTo>
                    <a:pt x="22903" y="29695"/>
                  </a:moveTo>
                  <a:lnTo>
                    <a:pt x="22914" y="29722"/>
                  </a:lnTo>
                  <a:lnTo>
                    <a:pt x="22781" y="29781"/>
                  </a:lnTo>
                  <a:lnTo>
                    <a:pt x="22769" y="29754"/>
                  </a:lnTo>
                  <a:lnTo>
                    <a:pt x="22903" y="29695"/>
                  </a:lnTo>
                  <a:close/>
                  <a:moveTo>
                    <a:pt x="22197" y="29731"/>
                  </a:moveTo>
                  <a:lnTo>
                    <a:pt x="22216" y="29784"/>
                  </a:lnTo>
                  <a:lnTo>
                    <a:pt x="22193" y="29791"/>
                  </a:lnTo>
                  <a:lnTo>
                    <a:pt x="22174" y="29738"/>
                  </a:lnTo>
                  <a:lnTo>
                    <a:pt x="22197" y="29731"/>
                  </a:lnTo>
                  <a:close/>
                  <a:moveTo>
                    <a:pt x="10017" y="29723"/>
                  </a:moveTo>
                  <a:lnTo>
                    <a:pt x="10149" y="29778"/>
                  </a:lnTo>
                  <a:lnTo>
                    <a:pt x="10137" y="29803"/>
                  </a:lnTo>
                  <a:lnTo>
                    <a:pt x="10005" y="29750"/>
                  </a:lnTo>
                  <a:lnTo>
                    <a:pt x="10017" y="29723"/>
                  </a:lnTo>
                  <a:close/>
                  <a:moveTo>
                    <a:pt x="19624" y="29862"/>
                  </a:moveTo>
                  <a:lnTo>
                    <a:pt x="19634" y="29919"/>
                  </a:lnTo>
                  <a:lnTo>
                    <a:pt x="19612" y="29923"/>
                  </a:lnTo>
                  <a:lnTo>
                    <a:pt x="19602" y="29867"/>
                  </a:lnTo>
                  <a:lnTo>
                    <a:pt x="19624" y="29862"/>
                  </a:lnTo>
                  <a:close/>
                  <a:moveTo>
                    <a:pt x="19347" y="29865"/>
                  </a:moveTo>
                  <a:lnTo>
                    <a:pt x="19358" y="29920"/>
                  </a:lnTo>
                  <a:lnTo>
                    <a:pt x="19334" y="29926"/>
                  </a:lnTo>
                  <a:lnTo>
                    <a:pt x="19325" y="29869"/>
                  </a:lnTo>
                  <a:lnTo>
                    <a:pt x="19347" y="29865"/>
                  </a:lnTo>
                  <a:close/>
                  <a:moveTo>
                    <a:pt x="21872" y="30040"/>
                  </a:moveTo>
                  <a:lnTo>
                    <a:pt x="21878" y="30057"/>
                  </a:lnTo>
                  <a:lnTo>
                    <a:pt x="21809" y="30081"/>
                  </a:lnTo>
                  <a:lnTo>
                    <a:pt x="21803" y="30062"/>
                  </a:lnTo>
                  <a:lnTo>
                    <a:pt x="21872" y="30040"/>
                  </a:lnTo>
                  <a:close/>
                  <a:moveTo>
                    <a:pt x="16375" y="30046"/>
                  </a:moveTo>
                  <a:lnTo>
                    <a:pt x="16372" y="30103"/>
                  </a:lnTo>
                  <a:lnTo>
                    <a:pt x="16350" y="30103"/>
                  </a:lnTo>
                  <a:lnTo>
                    <a:pt x="16352" y="30046"/>
                  </a:lnTo>
                  <a:close/>
                  <a:moveTo>
                    <a:pt x="10680" y="29990"/>
                  </a:moveTo>
                  <a:cubicBezTo>
                    <a:pt x="10744" y="30015"/>
                    <a:pt x="10802" y="30038"/>
                    <a:pt x="10873" y="30068"/>
                  </a:cubicBezTo>
                  <a:cubicBezTo>
                    <a:pt x="10867" y="30085"/>
                    <a:pt x="10862" y="30103"/>
                    <a:pt x="10857" y="30120"/>
                  </a:cubicBezTo>
                  <a:lnTo>
                    <a:pt x="10857" y="30120"/>
                  </a:lnTo>
                  <a:cubicBezTo>
                    <a:pt x="10741" y="30116"/>
                    <a:pt x="10698" y="30099"/>
                    <a:pt x="10654" y="30081"/>
                  </a:cubicBezTo>
                  <a:cubicBezTo>
                    <a:pt x="10663" y="30050"/>
                    <a:pt x="10670" y="30025"/>
                    <a:pt x="10680" y="29990"/>
                  </a:cubicBezTo>
                  <a:close/>
                  <a:moveTo>
                    <a:pt x="18163" y="30100"/>
                  </a:moveTo>
                  <a:lnTo>
                    <a:pt x="18164" y="30119"/>
                  </a:lnTo>
                  <a:lnTo>
                    <a:pt x="18097" y="30128"/>
                  </a:lnTo>
                  <a:lnTo>
                    <a:pt x="18095" y="30109"/>
                  </a:lnTo>
                  <a:lnTo>
                    <a:pt x="18163" y="30100"/>
                  </a:lnTo>
                  <a:close/>
                  <a:moveTo>
                    <a:pt x="15063" y="30073"/>
                  </a:moveTo>
                  <a:lnTo>
                    <a:pt x="15085" y="30075"/>
                  </a:lnTo>
                  <a:lnTo>
                    <a:pt x="15079" y="30132"/>
                  </a:lnTo>
                  <a:lnTo>
                    <a:pt x="15056" y="30131"/>
                  </a:lnTo>
                  <a:lnTo>
                    <a:pt x="15063" y="30073"/>
                  </a:lnTo>
                  <a:close/>
                  <a:moveTo>
                    <a:pt x="19930" y="29956"/>
                  </a:moveTo>
                  <a:cubicBezTo>
                    <a:pt x="19950" y="30001"/>
                    <a:pt x="19961" y="30025"/>
                    <a:pt x="19977" y="30060"/>
                  </a:cubicBezTo>
                  <a:cubicBezTo>
                    <a:pt x="19937" y="30076"/>
                    <a:pt x="19900" y="30091"/>
                    <a:pt x="19790" y="30137"/>
                  </a:cubicBezTo>
                  <a:cubicBezTo>
                    <a:pt x="19859" y="30047"/>
                    <a:pt x="19887" y="30012"/>
                    <a:pt x="19930" y="29956"/>
                  </a:cubicBezTo>
                  <a:close/>
                  <a:moveTo>
                    <a:pt x="20392" y="30103"/>
                  </a:moveTo>
                  <a:lnTo>
                    <a:pt x="20407" y="30150"/>
                  </a:lnTo>
                  <a:lnTo>
                    <a:pt x="20292" y="30175"/>
                  </a:lnTo>
                  <a:lnTo>
                    <a:pt x="20282" y="30149"/>
                  </a:lnTo>
                  <a:lnTo>
                    <a:pt x="20392" y="30103"/>
                  </a:lnTo>
                  <a:close/>
                  <a:moveTo>
                    <a:pt x="18771" y="30184"/>
                  </a:moveTo>
                  <a:lnTo>
                    <a:pt x="18776" y="30240"/>
                  </a:lnTo>
                  <a:lnTo>
                    <a:pt x="18754" y="30243"/>
                  </a:lnTo>
                  <a:lnTo>
                    <a:pt x="18747" y="30185"/>
                  </a:lnTo>
                  <a:lnTo>
                    <a:pt x="18771" y="30184"/>
                  </a:lnTo>
                  <a:close/>
                  <a:moveTo>
                    <a:pt x="13586" y="30196"/>
                  </a:moveTo>
                  <a:lnTo>
                    <a:pt x="13609" y="30200"/>
                  </a:lnTo>
                  <a:lnTo>
                    <a:pt x="13598" y="30256"/>
                  </a:lnTo>
                  <a:lnTo>
                    <a:pt x="13596" y="30256"/>
                  </a:lnTo>
                  <a:lnTo>
                    <a:pt x="13574" y="30251"/>
                  </a:lnTo>
                  <a:lnTo>
                    <a:pt x="13586" y="30196"/>
                  </a:lnTo>
                  <a:close/>
                  <a:moveTo>
                    <a:pt x="10902" y="30170"/>
                  </a:moveTo>
                  <a:cubicBezTo>
                    <a:pt x="11057" y="30205"/>
                    <a:pt x="11043" y="30238"/>
                    <a:pt x="11025" y="30287"/>
                  </a:cubicBezTo>
                  <a:cubicBezTo>
                    <a:pt x="10967" y="30269"/>
                    <a:pt x="10905" y="30250"/>
                    <a:pt x="10773" y="30209"/>
                  </a:cubicBezTo>
                  <a:cubicBezTo>
                    <a:pt x="10822" y="30194"/>
                    <a:pt x="10863" y="30182"/>
                    <a:pt x="10902" y="30170"/>
                  </a:cubicBezTo>
                  <a:close/>
                  <a:moveTo>
                    <a:pt x="14276" y="30265"/>
                  </a:moveTo>
                  <a:lnTo>
                    <a:pt x="14276" y="30266"/>
                  </a:lnTo>
                  <a:lnTo>
                    <a:pt x="14299" y="30269"/>
                  </a:lnTo>
                  <a:lnTo>
                    <a:pt x="14289" y="30327"/>
                  </a:lnTo>
                  <a:lnTo>
                    <a:pt x="14267" y="30322"/>
                  </a:lnTo>
                  <a:lnTo>
                    <a:pt x="14276" y="30265"/>
                  </a:lnTo>
                  <a:close/>
                  <a:moveTo>
                    <a:pt x="18956" y="30349"/>
                  </a:moveTo>
                  <a:lnTo>
                    <a:pt x="18960" y="30377"/>
                  </a:lnTo>
                  <a:lnTo>
                    <a:pt x="18821" y="30394"/>
                  </a:lnTo>
                  <a:lnTo>
                    <a:pt x="18818" y="30365"/>
                  </a:lnTo>
                  <a:lnTo>
                    <a:pt x="18956" y="30349"/>
                  </a:lnTo>
                  <a:close/>
                  <a:moveTo>
                    <a:pt x="19508" y="30357"/>
                  </a:moveTo>
                  <a:lnTo>
                    <a:pt x="19522" y="30404"/>
                  </a:lnTo>
                  <a:lnTo>
                    <a:pt x="19408" y="30430"/>
                  </a:lnTo>
                  <a:lnTo>
                    <a:pt x="19399" y="30404"/>
                  </a:lnTo>
                  <a:lnTo>
                    <a:pt x="19508" y="30357"/>
                  </a:lnTo>
                  <a:close/>
                  <a:moveTo>
                    <a:pt x="20367" y="30288"/>
                  </a:moveTo>
                  <a:lnTo>
                    <a:pt x="20367" y="30288"/>
                  </a:lnTo>
                  <a:cubicBezTo>
                    <a:pt x="20351" y="30352"/>
                    <a:pt x="20336" y="30406"/>
                    <a:pt x="20311" y="30505"/>
                  </a:cubicBezTo>
                  <a:cubicBezTo>
                    <a:pt x="20277" y="30424"/>
                    <a:pt x="20258" y="30377"/>
                    <a:pt x="20236" y="30324"/>
                  </a:cubicBezTo>
                  <a:cubicBezTo>
                    <a:pt x="20292" y="30309"/>
                    <a:pt x="20321" y="30300"/>
                    <a:pt x="20367" y="30288"/>
                  </a:cubicBezTo>
                  <a:close/>
                  <a:moveTo>
                    <a:pt x="18312" y="30469"/>
                  </a:moveTo>
                  <a:lnTo>
                    <a:pt x="18316" y="30527"/>
                  </a:lnTo>
                  <a:lnTo>
                    <a:pt x="18292" y="30530"/>
                  </a:lnTo>
                  <a:lnTo>
                    <a:pt x="18288" y="30472"/>
                  </a:lnTo>
                  <a:lnTo>
                    <a:pt x="18312" y="30469"/>
                  </a:lnTo>
                  <a:close/>
                  <a:moveTo>
                    <a:pt x="19617" y="30571"/>
                  </a:moveTo>
                  <a:lnTo>
                    <a:pt x="19636" y="30684"/>
                  </a:lnTo>
                  <a:lnTo>
                    <a:pt x="19600" y="30693"/>
                  </a:lnTo>
                  <a:lnTo>
                    <a:pt x="19581" y="30578"/>
                  </a:lnTo>
                  <a:lnTo>
                    <a:pt x="19617" y="30571"/>
                  </a:lnTo>
                  <a:close/>
                  <a:moveTo>
                    <a:pt x="19349" y="31032"/>
                  </a:moveTo>
                  <a:cubicBezTo>
                    <a:pt x="19338" y="31034"/>
                    <a:pt x="19328" y="31037"/>
                    <a:pt x="19317" y="31041"/>
                  </a:cubicBezTo>
                  <a:lnTo>
                    <a:pt x="19317" y="31041"/>
                  </a:lnTo>
                  <a:cubicBezTo>
                    <a:pt x="19321" y="31040"/>
                    <a:pt x="19336" y="31038"/>
                    <a:pt x="19350" y="31036"/>
                  </a:cubicBezTo>
                  <a:lnTo>
                    <a:pt x="19349" y="31032"/>
                  </a:lnTo>
                  <a:close/>
                  <a:moveTo>
                    <a:pt x="15029" y="30999"/>
                  </a:moveTo>
                  <a:lnTo>
                    <a:pt x="15073" y="31050"/>
                  </a:lnTo>
                  <a:lnTo>
                    <a:pt x="15063" y="31057"/>
                  </a:lnTo>
                  <a:lnTo>
                    <a:pt x="15063" y="31057"/>
                  </a:lnTo>
                  <a:cubicBezTo>
                    <a:pt x="15063" y="31055"/>
                    <a:pt x="15063" y="31054"/>
                    <a:pt x="15063" y="31052"/>
                  </a:cubicBezTo>
                  <a:cubicBezTo>
                    <a:pt x="15040" y="31046"/>
                    <a:pt x="15022" y="31030"/>
                    <a:pt x="15004" y="31015"/>
                  </a:cubicBezTo>
                  <a:lnTo>
                    <a:pt x="15029" y="30999"/>
                  </a:lnTo>
                  <a:close/>
                  <a:moveTo>
                    <a:pt x="14764" y="31039"/>
                  </a:moveTo>
                  <a:lnTo>
                    <a:pt x="14751" y="31134"/>
                  </a:lnTo>
                  <a:lnTo>
                    <a:pt x="14717" y="31136"/>
                  </a:lnTo>
                  <a:lnTo>
                    <a:pt x="14701" y="31040"/>
                  </a:lnTo>
                  <a:lnTo>
                    <a:pt x="14764" y="31039"/>
                  </a:lnTo>
                  <a:close/>
                  <a:moveTo>
                    <a:pt x="15073" y="31060"/>
                  </a:moveTo>
                  <a:cubicBezTo>
                    <a:pt x="15118" y="31060"/>
                    <a:pt x="15156" y="31066"/>
                    <a:pt x="15198" y="31072"/>
                  </a:cubicBezTo>
                  <a:cubicBezTo>
                    <a:pt x="15198" y="31108"/>
                    <a:pt x="15198" y="31133"/>
                    <a:pt x="15198" y="31171"/>
                  </a:cubicBezTo>
                  <a:lnTo>
                    <a:pt x="15060" y="31171"/>
                  </a:lnTo>
                  <a:cubicBezTo>
                    <a:pt x="15061" y="31128"/>
                    <a:pt x="15062" y="31095"/>
                    <a:pt x="15063" y="31061"/>
                  </a:cubicBezTo>
                  <a:lnTo>
                    <a:pt x="15063" y="31061"/>
                  </a:lnTo>
                  <a:cubicBezTo>
                    <a:pt x="15066" y="31060"/>
                    <a:pt x="15070" y="31060"/>
                    <a:pt x="15073" y="31060"/>
                  </a:cubicBezTo>
                  <a:close/>
                  <a:moveTo>
                    <a:pt x="16475" y="31036"/>
                  </a:moveTo>
                  <a:cubicBezTo>
                    <a:pt x="16458" y="31067"/>
                    <a:pt x="16433" y="31108"/>
                    <a:pt x="16386" y="31184"/>
                  </a:cubicBezTo>
                  <a:cubicBezTo>
                    <a:pt x="16371" y="31103"/>
                    <a:pt x="16367" y="31078"/>
                    <a:pt x="16359" y="31037"/>
                  </a:cubicBezTo>
                  <a:cubicBezTo>
                    <a:pt x="16414" y="31037"/>
                    <a:pt x="16462" y="31036"/>
                    <a:pt x="16475" y="31036"/>
                  </a:cubicBezTo>
                  <a:close/>
                  <a:moveTo>
                    <a:pt x="15988" y="31140"/>
                  </a:moveTo>
                  <a:lnTo>
                    <a:pt x="15983" y="31236"/>
                  </a:lnTo>
                  <a:lnTo>
                    <a:pt x="15947" y="31237"/>
                  </a:lnTo>
                  <a:lnTo>
                    <a:pt x="15925" y="31142"/>
                  </a:lnTo>
                  <a:lnTo>
                    <a:pt x="15988" y="31140"/>
                  </a:lnTo>
                  <a:close/>
                  <a:moveTo>
                    <a:pt x="16842" y="31246"/>
                  </a:moveTo>
                  <a:lnTo>
                    <a:pt x="16842" y="31303"/>
                  </a:lnTo>
                  <a:lnTo>
                    <a:pt x="16817" y="31305"/>
                  </a:lnTo>
                  <a:lnTo>
                    <a:pt x="16818" y="31248"/>
                  </a:lnTo>
                  <a:lnTo>
                    <a:pt x="16842" y="31246"/>
                  </a:lnTo>
                  <a:close/>
                  <a:moveTo>
                    <a:pt x="16280" y="31095"/>
                  </a:moveTo>
                  <a:lnTo>
                    <a:pt x="16280" y="31095"/>
                  </a:lnTo>
                  <a:cubicBezTo>
                    <a:pt x="16275" y="31200"/>
                    <a:pt x="16274" y="31252"/>
                    <a:pt x="16271" y="31308"/>
                  </a:cubicBezTo>
                  <a:cubicBezTo>
                    <a:pt x="16227" y="31308"/>
                    <a:pt x="16194" y="31308"/>
                    <a:pt x="16144" y="31309"/>
                  </a:cubicBezTo>
                  <a:cubicBezTo>
                    <a:pt x="16183" y="31249"/>
                    <a:pt x="16216" y="31196"/>
                    <a:pt x="16280" y="31095"/>
                  </a:cubicBezTo>
                  <a:close/>
                  <a:moveTo>
                    <a:pt x="14600" y="31050"/>
                  </a:moveTo>
                  <a:cubicBezTo>
                    <a:pt x="14605" y="31125"/>
                    <a:pt x="14610" y="31172"/>
                    <a:pt x="14614" y="31230"/>
                  </a:cubicBezTo>
                  <a:cubicBezTo>
                    <a:pt x="14644" y="31240"/>
                    <a:pt x="14685" y="31255"/>
                    <a:pt x="14729" y="31271"/>
                  </a:cubicBezTo>
                  <a:cubicBezTo>
                    <a:pt x="14722" y="31284"/>
                    <a:pt x="14719" y="31299"/>
                    <a:pt x="14708" y="31308"/>
                  </a:cubicBezTo>
                  <a:cubicBezTo>
                    <a:pt x="14692" y="31323"/>
                    <a:pt x="14672" y="31342"/>
                    <a:pt x="14651" y="31343"/>
                  </a:cubicBezTo>
                  <a:cubicBezTo>
                    <a:pt x="14590" y="31349"/>
                    <a:pt x="14529" y="31352"/>
                    <a:pt x="14468" y="31352"/>
                  </a:cubicBezTo>
                  <a:cubicBezTo>
                    <a:pt x="14314" y="31352"/>
                    <a:pt x="14161" y="31337"/>
                    <a:pt x="14007" y="31333"/>
                  </a:cubicBezTo>
                  <a:lnTo>
                    <a:pt x="13991" y="31286"/>
                  </a:lnTo>
                  <a:lnTo>
                    <a:pt x="14121" y="31264"/>
                  </a:lnTo>
                  <a:lnTo>
                    <a:pt x="14102" y="31231"/>
                  </a:lnTo>
                  <a:lnTo>
                    <a:pt x="14102" y="31231"/>
                  </a:lnTo>
                  <a:cubicBezTo>
                    <a:pt x="14207" y="31250"/>
                    <a:pt x="14311" y="31270"/>
                    <a:pt x="14414" y="31287"/>
                  </a:cubicBezTo>
                  <a:cubicBezTo>
                    <a:pt x="14473" y="31218"/>
                    <a:pt x="14525" y="31149"/>
                    <a:pt x="14600" y="31050"/>
                  </a:cubicBezTo>
                  <a:close/>
                  <a:moveTo>
                    <a:pt x="14809" y="31343"/>
                  </a:moveTo>
                  <a:lnTo>
                    <a:pt x="14882" y="31349"/>
                  </a:lnTo>
                  <a:lnTo>
                    <a:pt x="14879" y="31368"/>
                  </a:lnTo>
                  <a:lnTo>
                    <a:pt x="14806" y="31361"/>
                  </a:lnTo>
                  <a:lnTo>
                    <a:pt x="14809" y="31343"/>
                  </a:lnTo>
                  <a:close/>
                  <a:moveTo>
                    <a:pt x="15619" y="31352"/>
                  </a:moveTo>
                  <a:lnTo>
                    <a:pt x="15693" y="31358"/>
                  </a:lnTo>
                  <a:lnTo>
                    <a:pt x="15691" y="31377"/>
                  </a:lnTo>
                  <a:lnTo>
                    <a:pt x="15618" y="31371"/>
                  </a:lnTo>
                  <a:lnTo>
                    <a:pt x="15619" y="31352"/>
                  </a:lnTo>
                  <a:close/>
                  <a:moveTo>
                    <a:pt x="16033" y="31428"/>
                  </a:moveTo>
                  <a:lnTo>
                    <a:pt x="16053" y="31526"/>
                  </a:lnTo>
                  <a:lnTo>
                    <a:pt x="15990" y="31524"/>
                  </a:lnTo>
                  <a:lnTo>
                    <a:pt x="15996" y="31428"/>
                  </a:lnTo>
                  <a:close/>
                  <a:moveTo>
                    <a:pt x="15213" y="0"/>
                  </a:moveTo>
                  <a:cubicBezTo>
                    <a:pt x="15117" y="0"/>
                    <a:pt x="15021" y="8"/>
                    <a:pt x="14931" y="49"/>
                  </a:cubicBezTo>
                  <a:cubicBezTo>
                    <a:pt x="14877" y="21"/>
                    <a:pt x="14820" y="13"/>
                    <a:pt x="14763" y="13"/>
                  </a:cubicBezTo>
                  <a:cubicBezTo>
                    <a:pt x="14669" y="13"/>
                    <a:pt x="14574" y="36"/>
                    <a:pt x="14489" y="36"/>
                  </a:cubicBezTo>
                  <a:cubicBezTo>
                    <a:pt x="14459" y="36"/>
                    <a:pt x="14431" y="33"/>
                    <a:pt x="14404" y="25"/>
                  </a:cubicBezTo>
                  <a:cubicBezTo>
                    <a:pt x="14352" y="8"/>
                    <a:pt x="14302" y="2"/>
                    <a:pt x="14253" y="2"/>
                  </a:cubicBezTo>
                  <a:cubicBezTo>
                    <a:pt x="14129" y="2"/>
                    <a:pt x="14012" y="40"/>
                    <a:pt x="13899" y="40"/>
                  </a:cubicBezTo>
                  <a:cubicBezTo>
                    <a:pt x="13884" y="40"/>
                    <a:pt x="13871" y="40"/>
                    <a:pt x="13857" y="38"/>
                  </a:cubicBezTo>
                  <a:cubicBezTo>
                    <a:pt x="13792" y="96"/>
                    <a:pt x="13739" y="144"/>
                    <a:pt x="13724" y="157"/>
                  </a:cubicBezTo>
                  <a:cubicBezTo>
                    <a:pt x="13517" y="165"/>
                    <a:pt x="13362" y="159"/>
                    <a:pt x="13212" y="178"/>
                  </a:cubicBezTo>
                  <a:cubicBezTo>
                    <a:pt x="13204" y="179"/>
                    <a:pt x="13196" y="179"/>
                    <a:pt x="13189" y="179"/>
                  </a:cubicBezTo>
                  <a:cubicBezTo>
                    <a:pt x="13111" y="179"/>
                    <a:pt x="13029" y="153"/>
                    <a:pt x="12952" y="153"/>
                  </a:cubicBezTo>
                  <a:cubicBezTo>
                    <a:pt x="12882" y="153"/>
                    <a:pt x="12815" y="175"/>
                    <a:pt x="12759" y="257"/>
                  </a:cubicBezTo>
                  <a:cubicBezTo>
                    <a:pt x="12731" y="244"/>
                    <a:pt x="12703" y="231"/>
                    <a:pt x="12671" y="215"/>
                  </a:cubicBezTo>
                  <a:cubicBezTo>
                    <a:pt x="12608" y="285"/>
                    <a:pt x="12503" y="268"/>
                    <a:pt x="12424" y="322"/>
                  </a:cubicBezTo>
                  <a:cubicBezTo>
                    <a:pt x="12404" y="336"/>
                    <a:pt x="12383" y="341"/>
                    <a:pt x="12361" y="341"/>
                  </a:cubicBezTo>
                  <a:cubicBezTo>
                    <a:pt x="12316" y="341"/>
                    <a:pt x="12266" y="321"/>
                    <a:pt x="12216" y="321"/>
                  </a:cubicBezTo>
                  <a:cubicBezTo>
                    <a:pt x="12175" y="321"/>
                    <a:pt x="12134" y="334"/>
                    <a:pt x="12094" y="380"/>
                  </a:cubicBezTo>
                  <a:cubicBezTo>
                    <a:pt x="12056" y="424"/>
                    <a:pt x="11994" y="451"/>
                    <a:pt x="11926" y="451"/>
                  </a:cubicBezTo>
                  <a:cubicBezTo>
                    <a:pt x="11882" y="451"/>
                    <a:pt x="11836" y="440"/>
                    <a:pt x="11794" y="416"/>
                  </a:cubicBezTo>
                  <a:cubicBezTo>
                    <a:pt x="11774" y="456"/>
                    <a:pt x="11742" y="466"/>
                    <a:pt x="11705" y="466"/>
                  </a:cubicBezTo>
                  <a:cubicBezTo>
                    <a:pt x="11674" y="466"/>
                    <a:pt x="11640" y="459"/>
                    <a:pt x="11608" y="459"/>
                  </a:cubicBezTo>
                  <a:cubicBezTo>
                    <a:pt x="11561" y="459"/>
                    <a:pt x="11517" y="473"/>
                    <a:pt x="11494" y="543"/>
                  </a:cubicBezTo>
                  <a:cubicBezTo>
                    <a:pt x="11500" y="565"/>
                    <a:pt x="11511" y="609"/>
                    <a:pt x="11523" y="655"/>
                  </a:cubicBezTo>
                  <a:cubicBezTo>
                    <a:pt x="11406" y="631"/>
                    <a:pt x="11298" y="611"/>
                    <a:pt x="11192" y="590"/>
                  </a:cubicBezTo>
                  <a:cubicBezTo>
                    <a:pt x="11105" y="709"/>
                    <a:pt x="10945" y="600"/>
                    <a:pt x="10832" y="744"/>
                  </a:cubicBezTo>
                  <a:cubicBezTo>
                    <a:pt x="10826" y="753"/>
                    <a:pt x="10798" y="797"/>
                    <a:pt x="10767" y="845"/>
                  </a:cubicBezTo>
                  <a:cubicBezTo>
                    <a:pt x="10710" y="824"/>
                    <a:pt x="10651" y="803"/>
                    <a:pt x="10596" y="783"/>
                  </a:cubicBezTo>
                  <a:cubicBezTo>
                    <a:pt x="10527" y="806"/>
                    <a:pt x="10461" y="828"/>
                    <a:pt x="10365" y="859"/>
                  </a:cubicBezTo>
                  <a:cubicBezTo>
                    <a:pt x="10351" y="899"/>
                    <a:pt x="10329" y="955"/>
                    <a:pt x="10311" y="1000"/>
                  </a:cubicBezTo>
                  <a:cubicBezTo>
                    <a:pt x="9981" y="1039"/>
                    <a:pt x="9664" y="1056"/>
                    <a:pt x="9427" y="1304"/>
                  </a:cubicBezTo>
                  <a:cubicBezTo>
                    <a:pt x="9344" y="1318"/>
                    <a:pt x="9271" y="1324"/>
                    <a:pt x="9200" y="1346"/>
                  </a:cubicBezTo>
                  <a:cubicBezTo>
                    <a:pt x="9027" y="1405"/>
                    <a:pt x="8909" y="1565"/>
                    <a:pt x="8715" y="1585"/>
                  </a:cubicBezTo>
                  <a:cubicBezTo>
                    <a:pt x="8638" y="1751"/>
                    <a:pt x="8470" y="1701"/>
                    <a:pt x="8354" y="1770"/>
                  </a:cubicBezTo>
                  <a:cubicBezTo>
                    <a:pt x="8232" y="1843"/>
                    <a:pt x="8123" y="1941"/>
                    <a:pt x="8008" y="2026"/>
                  </a:cubicBezTo>
                  <a:cubicBezTo>
                    <a:pt x="8000" y="2033"/>
                    <a:pt x="7988" y="2042"/>
                    <a:pt x="7978" y="2044"/>
                  </a:cubicBezTo>
                  <a:cubicBezTo>
                    <a:pt x="7885" y="2054"/>
                    <a:pt x="7789" y="2035"/>
                    <a:pt x="7725" y="2152"/>
                  </a:cubicBezTo>
                  <a:cubicBezTo>
                    <a:pt x="7689" y="2217"/>
                    <a:pt x="7527" y="2158"/>
                    <a:pt x="7523" y="2297"/>
                  </a:cubicBezTo>
                  <a:cubicBezTo>
                    <a:pt x="7522" y="2317"/>
                    <a:pt x="7433" y="2367"/>
                    <a:pt x="7383" y="2389"/>
                  </a:cubicBezTo>
                  <a:cubicBezTo>
                    <a:pt x="7305" y="2422"/>
                    <a:pt x="7179" y="2403"/>
                    <a:pt x="7158" y="2488"/>
                  </a:cubicBezTo>
                  <a:cubicBezTo>
                    <a:pt x="7124" y="2625"/>
                    <a:pt x="7015" y="2536"/>
                    <a:pt x="6958" y="2610"/>
                  </a:cubicBezTo>
                  <a:cubicBezTo>
                    <a:pt x="6907" y="2678"/>
                    <a:pt x="6805" y="2716"/>
                    <a:pt x="6734" y="2776"/>
                  </a:cubicBezTo>
                  <a:cubicBezTo>
                    <a:pt x="6668" y="2832"/>
                    <a:pt x="6614" y="2900"/>
                    <a:pt x="6605" y="2910"/>
                  </a:cubicBezTo>
                  <a:cubicBezTo>
                    <a:pt x="6471" y="2982"/>
                    <a:pt x="6359" y="3010"/>
                    <a:pt x="6325" y="3066"/>
                  </a:cubicBezTo>
                  <a:cubicBezTo>
                    <a:pt x="6222" y="3229"/>
                    <a:pt x="6067" y="3329"/>
                    <a:pt x="5943" y="3520"/>
                  </a:cubicBezTo>
                  <a:lnTo>
                    <a:pt x="5943" y="3520"/>
                  </a:lnTo>
                  <a:cubicBezTo>
                    <a:pt x="5934" y="3514"/>
                    <a:pt x="5925" y="3509"/>
                    <a:pt x="5915" y="3503"/>
                  </a:cubicBezTo>
                  <a:lnTo>
                    <a:pt x="5915" y="3503"/>
                  </a:lnTo>
                  <a:cubicBezTo>
                    <a:pt x="5918" y="3516"/>
                    <a:pt x="5921" y="3531"/>
                    <a:pt x="5925" y="3549"/>
                  </a:cubicBezTo>
                  <a:cubicBezTo>
                    <a:pt x="5931" y="3539"/>
                    <a:pt x="5937" y="3529"/>
                    <a:pt x="5943" y="3520"/>
                  </a:cubicBezTo>
                  <a:lnTo>
                    <a:pt x="5943" y="3520"/>
                  </a:lnTo>
                  <a:cubicBezTo>
                    <a:pt x="5949" y="3524"/>
                    <a:pt x="5955" y="3528"/>
                    <a:pt x="5961" y="3532"/>
                  </a:cubicBezTo>
                  <a:cubicBezTo>
                    <a:pt x="5965" y="3537"/>
                    <a:pt x="5959" y="3554"/>
                    <a:pt x="5943" y="3554"/>
                  </a:cubicBezTo>
                  <a:cubicBezTo>
                    <a:pt x="5938" y="3554"/>
                    <a:pt x="5932" y="3552"/>
                    <a:pt x="5925" y="3549"/>
                  </a:cubicBezTo>
                  <a:cubicBezTo>
                    <a:pt x="5924" y="3550"/>
                    <a:pt x="5922" y="3551"/>
                    <a:pt x="5920" y="3551"/>
                  </a:cubicBezTo>
                  <a:cubicBezTo>
                    <a:pt x="5909" y="3551"/>
                    <a:pt x="5899" y="3521"/>
                    <a:pt x="5888" y="3490"/>
                  </a:cubicBezTo>
                  <a:lnTo>
                    <a:pt x="5888" y="3490"/>
                  </a:lnTo>
                  <a:cubicBezTo>
                    <a:pt x="5897" y="3494"/>
                    <a:pt x="5906" y="3499"/>
                    <a:pt x="5915" y="3503"/>
                  </a:cubicBezTo>
                  <a:lnTo>
                    <a:pt x="5915" y="3503"/>
                  </a:lnTo>
                  <a:cubicBezTo>
                    <a:pt x="5903" y="3458"/>
                    <a:pt x="5898" y="3447"/>
                    <a:pt x="5896" y="3447"/>
                  </a:cubicBezTo>
                  <a:cubicBezTo>
                    <a:pt x="5896" y="3447"/>
                    <a:pt x="5896" y="3447"/>
                    <a:pt x="5896" y="3447"/>
                  </a:cubicBezTo>
                  <a:cubicBezTo>
                    <a:pt x="5838" y="3481"/>
                    <a:pt x="5785" y="3525"/>
                    <a:pt x="5727" y="3549"/>
                  </a:cubicBezTo>
                  <a:cubicBezTo>
                    <a:pt x="5659" y="3575"/>
                    <a:pt x="5721" y="3674"/>
                    <a:pt x="5615" y="3681"/>
                  </a:cubicBezTo>
                  <a:cubicBezTo>
                    <a:pt x="5571" y="3683"/>
                    <a:pt x="5497" y="3749"/>
                    <a:pt x="5472" y="3797"/>
                  </a:cubicBezTo>
                  <a:cubicBezTo>
                    <a:pt x="5393" y="3949"/>
                    <a:pt x="5271" y="4025"/>
                    <a:pt x="5113" y="4072"/>
                  </a:cubicBezTo>
                  <a:cubicBezTo>
                    <a:pt x="5094" y="4227"/>
                    <a:pt x="4982" y="4283"/>
                    <a:pt x="4912" y="4300"/>
                  </a:cubicBezTo>
                  <a:cubicBezTo>
                    <a:pt x="4825" y="4415"/>
                    <a:pt x="4781" y="4490"/>
                    <a:pt x="4720" y="4549"/>
                  </a:cubicBezTo>
                  <a:cubicBezTo>
                    <a:pt x="4654" y="4615"/>
                    <a:pt x="4539" y="4656"/>
                    <a:pt x="4508" y="4726"/>
                  </a:cubicBezTo>
                  <a:cubicBezTo>
                    <a:pt x="4464" y="4827"/>
                    <a:pt x="4369" y="4798"/>
                    <a:pt x="4320" y="4877"/>
                  </a:cubicBezTo>
                  <a:cubicBezTo>
                    <a:pt x="4266" y="4962"/>
                    <a:pt x="4177" y="5030"/>
                    <a:pt x="4127" y="5082"/>
                  </a:cubicBezTo>
                  <a:cubicBezTo>
                    <a:pt x="4080" y="5198"/>
                    <a:pt x="4052" y="5291"/>
                    <a:pt x="4030" y="5369"/>
                  </a:cubicBezTo>
                  <a:cubicBezTo>
                    <a:pt x="3921" y="5416"/>
                    <a:pt x="3824" y="5455"/>
                    <a:pt x="3730" y="5497"/>
                  </a:cubicBezTo>
                  <a:cubicBezTo>
                    <a:pt x="3718" y="5501"/>
                    <a:pt x="3711" y="5523"/>
                    <a:pt x="3701" y="5536"/>
                  </a:cubicBezTo>
                  <a:cubicBezTo>
                    <a:pt x="3730" y="5572"/>
                    <a:pt x="3761" y="5605"/>
                    <a:pt x="3807" y="5658"/>
                  </a:cubicBezTo>
                  <a:cubicBezTo>
                    <a:pt x="3729" y="5735"/>
                    <a:pt x="3654" y="5807"/>
                    <a:pt x="3577" y="5881"/>
                  </a:cubicBezTo>
                  <a:cubicBezTo>
                    <a:pt x="3555" y="5920"/>
                    <a:pt x="3527" y="5967"/>
                    <a:pt x="3489" y="6032"/>
                  </a:cubicBezTo>
                  <a:cubicBezTo>
                    <a:pt x="3479" y="5970"/>
                    <a:pt x="3473" y="5942"/>
                    <a:pt x="3464" y="5895"/>
                  </a:cubicBezTo>
                  <a:lnTo>
                    <a:pt x="3464" y="5895"/>
                  </a:lnTo>
                  <a:cubicBezTo>
                    <a:pt x="3296" y="6073"/>
                    <a:pt x="3493" y="6162"/>
                    <a:pt x="3412" y="6319"/>
                  </a:cubicBezTo>
                  <a:cubicBezTo>
                    <a:pt x="3371" y="6282"/>
                    <a:pt x="3330" y="6234"/>
                    <a:pt x="3273" y="6234"/>
                  </a:cubicBezTo>
                  <a:cubicBezTo>
                    <a:pt x="3254" y="6234"/>
                    <a:pt x="3232" y="6240"/>
                    <a:pt x="3208" y="6254"/>
                  </a:cubicBezTo>
                  <a:cubicBezTo>
                    <a:pt x="3125" y="6303"/>
                    <a:pt x="3049" y="6368"/>
                    <a:pt x="2984" y="6428"/>
                  </a:cubicBezTo>
                  <a:cubicBezTo>
                    <a:pt x="2950" y="6512"/>
                    <a:pt x="2912" y="6591"/>
                    <a:pt x="2884" y="6674"/>
                  </a:cubicBezTo>
                  <a:cubicBezTo>
                    <a:pt x="2789" y="6956"/>
                    <a:pt x="2438" y="7066"/>
                    <a:pt x="2405" y="7391"/>
                  </a:cubicBezTo>
                  <a:cubicBezTo>
                    <a:pt x="2281" y="7449"/>
                    <a:pt x="2212" y="7542"/>
                    <a:pt x="2225" y="7681"/>
                  </a:cubicBezTo>
                  <a:cubicBezTo>
                    <a:pt x="2096" y="7740"/>
                    <a:pt x="2062" y="7890"/>
                    <a:pt x="1999" y="8008"/>
                  </a:cubicBezTo>
                  <a:cubicBezTo>
                    <a:pt x="1963" y="8073"/>
                    <a:pt x="1957" y="8155"/>
                    <a:pt x="1941" y="8223"/>
                  </a:cubicBezTo>
                  <a:cubicBezTo>
                    <a:pt x="1888" y="8283"/>
                    <a:pt x="1832" y="8336"/>
                    <a:pt x="1793" y="8399"/>
                  </a:cubicBezTo>
                  <a:cubicBezTo>
                    <a:pt x="1642" y="8648"/>
                    <a:pt x="1550" y="8935"/>
                    <a:pt x="1357" y="9155"/>
                  </a:cubicBezTo>
                  <a:cubicBezTo>
                    <a:pt x="1338" y="9176"/>
                    <a:pt x="1319" y="9229"/>
                    <a:pt x="1326" y="9251"/>
                  </a:cubicBezTo>
                  <a:cubicBezTo>
                    <a:pt x="1367" y="9379"/>
                    <a:pt x="1282" y="9478"/>
                    <a:pt x="1241" y="9582"/>
                  </a:cubicBezTo>
                  <a:cubicBezTo>
                    <a:pt x="1211" y="9660"/>
                    <a:pt x="1114" y="9737"/>
                    <a:pt x="1117" y="9798"/>
                  </a:cubicBezTo>
                  <a:cubicBezTo>
                    <a:pt x="1126" y="9965"/>
                    <a:pt x="983" y="10097"/>
                    <a:pt x="994" y="10228"/>
                  </a:cubicBezTo>
                  <a:cubicBezTo>
                    <a:pt x="1004" y="10403"/>
                    <a:pt x="914" y="10491"/>
                    <a:pt x="854" y="10619"/>
                  </a:cubicBezTo>
                  <a:cubicBezTo>
                    <a:pt x="829" y="10671"/>
                    <a:pt x="849" y="10752"/>
                    <a:pt x="835" y="10815"/>
                  </a:cubicBezTo>
                  <a:cubicBezTo>
                    <a:pt x="823" y="10872"/>
                    <a:pt x="791" y="10924"/>
                    <a:pt x="763" y="10989"/>
                  </a:cubicBezTo>
                  <a:cubicBezTo>
                    <a:pt x="777" y="11024"/>
                    <a:pt x="798" y="11074"/>
                    <a:pt x="819" y="11128"/>
                  </a:cubicBezTo>
                  <a:lnTo>
                    <a:pt x="670" y="11237"/>
                  </a:lnTo>
                  <a:cubicBezTo>
                    <a:pt x="692" y="11290"/>
                    <a:pt x="713" y="11340"/>
                    <a:pt x="736" y="11399"/>
                  </a:cubicBezTo>
                  <a:cubicBezTo>
                    <a:pt x="716" y="11418"/>
                    <a:pt x="695" y="11436"/>
                    <a:pt x="660" y="11467"/>
                  </a:cubicBezTo>
                  <a:cubicBezTo>
                    <a:pt x="689" y="11514"/>
                    <a:pt x="721" y="11565"/>
                    <a:pt x="764" y="11633"/>
                  </a:cubicBezTo>
                  <a:cubicBezTo>
                    <a:pt x="698" y="11642"/>
                    <a:pt x="661" y="11648"/>
                    <a:pt x="607" y="11654"/>
                  </a:cubicBezTo>
                  <a:cubicBezTo>
                    <a:pt x="593" y="11702"/>
                    <a:pt x="585" y="11761"/>
                    <a:pt x="560" y="11811"/>
                  </a:cubicBezTo>
                  <a:cubicBezTo>
                    <a:pt x="532" y="11870"/>
                    <a:pt x="489" y="11921"/>
                    <a:pt x="474" y="11948"/>
                  </a:cubicBezTo>
                  <a:cubicBezTo>
                    <a:pt x="474" y="12058"/>
                    <a:pt x="498" y="12157"/>
                    <a:pt x="468" y="12207"/>
                  </a:cubicBezTo>
                  <a:cubicBezTo>
                    <a:pt x="377" y="12360"/>
                    <a:pt x="443" y="12526"/>
                    <a:pt x="388" y="12672"/>
                  </a:cubicBezTo>
                  <a:cubicBezTo>
                    <a:pt x="452" y="12701"/>
                    <a:pt x="501" y="12725"/>
                    <a:pt x="557" y="12750"/>
                  </a:cubicBezTo>
                  <a:cubicBezTo>
                    <a:pt x="538" y="12766"/>
                    <a:pt x="529" y="12779"/>
                    <a:pt x="521" y="12779"/>
                  </a:cubicBezTo>
                  <a:cubicBezTo>
                    <a:pt x="476" y="12778"/>
                    <a:pt x="430" y="12775"/>
                    <a:pt x="382" y="12773"/>
                  </a:cubicBezTo>
                  <a:cubicBezTo>
                    <a:pt x="327" y="12932"/>
                    <a:pt x="307" y="13100"/>
                    <a:pt x="277" y="13269"/>
                  </a:cubicBezTo>
                  <a:cubicBezTo>
                    <a:pt x="264" y="13354"/>
                    <a:pt x="248" y="13440"/>
                    <a:pt x="224" y="13525"/>
                  </a:cubicBezTo>
                  <a:cubicBezTo>
                    <a:pt x="209" y="13612"/>
                    <a:pt x="189" y="13699"/>
                    <a:pt x="155" y="13785"/>
                  </a:cubicBezTo>
                  <a:cubicBezTo>
                    <a:pt x="189" y="13809"/>
                    <a:pt x="229" y="13837"/>
                    <a:pt x="286" y="13877"/>
                  </a:cubicBezTo>
                  <a:cubicBezTo>
                    <a:pt x="208" y="13900"/>
                    <a:pt x="174" y="13911"/>
                    <a:pt x="137" y="13922"/>
                  </a:cubicBezTo>
                  <a:cubicBezTo>
                    <a:pt x="133" y="13975"/>
                    <a:pt x="123" y="14024"/>
                    <a:pt x="127" y="14069"/>
                  </a:cubicBezTo>
                  <a:cubicBezTo>
                    <a:pt x="132" y="14102"/>
                    <a:pt x="158" y="14127"/>
                    <a:pt x="162" y="14136"/>
                  </a:cubicBezTo>
                  <a:cubicBezTo>
                    <a:pt x="140" y="14211"/>
                    <a:pt x="108" y="14272"/>
                    <a:pt x="105" y="14336"/>
                  </a:cubicBezTo>
                  <a:cubicBezTo>
                    <a:pt x="93" y="14590"/>
                    <a:pt x="27" y="14851"/>
                    <a:pt x="79" y="15108"/>
                  </a:cubicBezTo>
                  <a:cubicBezTo>
                    <a:pt x="62" y="15143"/>
                    <a:pt x="46" y="15192"/>
                    <a:pt x="26" y="15254"/>
                  </a:cubicBezTo>
                  <a:cubicBezTo>
                    <a:pt x="99" y="15271"/>
                    <a:pt x="152" y="15283"/>
                    <a:pt x="209" y="15296"/>
                  </a:cubicBezTo>
                  <a:cubicBezTo>
                    <a:pt x="208" y="15341"/>
                    <a:pt x="207" y="15373"/>
                    <a:pt x="207" y="15410"/>
                  </a:cubicBezTo>
                  <a:cubicBezTo>
                    <a:pt x="149" y="15419"/>
                    <a:pt x="96" y="15427"/>
                    <a:pt x="46" y="15435"/>
                  </a:cubicBezTo>
                  <a:cubicBezTo>
                    <a:pt x="84" y="15530"/>
                    <a:pt x="118" y="15613"/>
                    <a:pt x="154" y="15700"/>
                  </a:cubicBezTo>
                  <a:cubicBezTo>
                    <a:pt x="111" y="15711"/>
                    <a:pt x="86" y="15719"/>
                    <a:pt x="59" y="15725"/>
                  </a:cubicBezTo>
                  <a:cubicBezTo>
                    <a:pt x="1" y="15951"/>
                    <a:pt x="136" y="16179"/>
                    <a:pt x="73" y="16404"/>
                  </a:cubicBezTo>
                  <a:cubicBezTo>
                    <a:pt x="109" y="16493"/>
                    <a:pt x="149" y="16591"/>
                    <a:pt x="184" y="16676"/>
                  </a:cubicBezTo>
                  <a:cubicBezTo>
                    <a:pt x="158" y="16722"/>
                    <a:pt x="142" y="16747"/>
                    <a:pt x="132" y="16765"/>
                  </a:cubicBezTo>
                  <a:cubicBezTo>
                    <a:pt x="171" y="16800"/>
                    <a:pt x="218" y="16832"/>
                    <a:pt x="270" y="16872"/>
                  </a:cubicBezTo>
                  <a:cubicBezTo>
                    <a:pt x="198" y="16943"/>
                    <a:pt x="145" y="16996"/>
                    <a:pt x="104" y="17037"/>
                  </a:cubicBezTo>
                  <a:cubicBezTo>
                    <a:pt x="215" y="17212"/>
                    <a:pt x="165" y="17421"/>
                    <a:pt x="229" y="17580"/>
                  </a:cubicBezTo>
                  <a:cubicBezTo>
                    <a:pt x="274" y="17594"/>
                    <a:pt x="308" y="17606"/>
                    <a:pt x="354" y="17621"/>
                  </a:cubicBezTo>
                  <a:cubicBezTo>
                    <a:pt x="318" y="17752"/>
                    <a:pt x="287" y="17865"/>
                    <a:pt x="271" y="17921"/>
                  </a:cubicBezTo>
                  <a:cubicBezTo>
                    <a:pt x="352" y="18202"/>
                    <a:pt x="414" y="18429"/>
                    <a:pt x="524" y="18679"/>
                  </a:cubicBezTo>
                  <a:cubicBezTo>
                    <a:pt x="543" y="18691"/>
                    <a:pt x="588" y="18717"/>
                    <a:pt x="632" y="18742"/>
                  </a:cubicBezTo>
                  <a:cubicBezTo>
                    <a:pt x="599" y="18804"/>
                    <a:pt x="576" y="18851"/>
                    <a:pt x="552" y="18899"/>
                  </a:cubicBezTo>
                  <a:cubicBezTo>
                    <a:pt x="648" y="19010"/>
                    <a:pt x="686" y="19126"/>
                    <a:pt x="629" y="19263"/>
                  </a:cubicBezTo>
                  <a:cubicBezTo>
                    <a:pt x="657" y="19292"/>
                    <a:pt x="685" y="19322"/>
                    <a:pt x="713" y="19351"/>
                  </a:cubicBezTo>
                  <a:cubicBezTo>
                    <a:pt x="699" y="19417"/>
                    <a:pt x="689" y="19469"/>
                    <a:pt x="682" y="19501"/>
                  </a:cubicBezTo>
                  <a:cubicBezTo>
                    <a:pt x="721" y="19578"/>
                    <a:pt x="763" y="19632"/>
                    <a:pt x="779" y="19694"/>
                  </a:cubicBezTo>
                  <a:cubicBezTo>
                    <a:pt x="830" y="19932"/>
                    <a:pt x="911" y="20162"/>
                    <a:pt x="985" y="20394"/>
                  </a:cubicBezTo>
                  <a:cubicBezTo>
                    <a:pt x="1061" y="20625"/>
                    <a:pt x="1148" y="20853"/>
                    <a:pt x="1269" y="21067"/>
                  </a:cubicBezTo>
                  <a:cubicBezTo>
                    <a:pt x="1325" y="21164"/>
                    <a:pt x="1331" y="21278"/>
                    <a:pt x="1417" y="21377"/>
                  </a:cubicBezTo>
                  <a:cubicBezTo>
                    <a:pt x="1485" y="21442"/>
                    <a:pt x="1482" y="21602"/>
                    <a:pt x="1525" y="21718"/>
                  </a:cubicBezTo>
                  <a:cubicBezTo>
                    <a:pt x="1547" y="21779"/>
                    <a:pt x="1591" y="21842"/>
                    <a:pt x="1638" y="21883"/>
                  </a:cubicBezTo>
                  <a:cubicBezTo>
                    <a:pt x="1763" y="21988"/>
                    <a:pt x="1697" y="22182"/>
                    <a:pt x="1831" y="22279"/>
                  </a:cubicBezTo>
                  <a:cubicBezTo>
                    <a:pt x="1837" y="22283"/>
                    <a:pt x="1829" y="22320"/>
                    <a:pt x="1829" y="22341"/>
                  </a:cubicBezTo>
                  <a:cubicBezTo>
                    <a:pt x="1829" y="22360"/>
                    <a:pt x="1831" y="22376"/>
                    <a:pt x="1832" y="22394"/>
                  </a:cubicBezTo>
                  <a:cubicBezTo>
                    <a:pt x="1956" y="22463"/>
                    <a:pt x="2090" y="22503"/>
                    <a:pt x="2168" y="22669"/>
                  </a:cubicBezTo>
                  <a:cubicBezTo>
                    <a:pt x="2099" y="22670"/>
                    <a:pt x="2031" y="22672"/>
                    <a:pt x="1935" y="22673"/>
                  </a:cubicBezTo>
                  <a:cubicBezTo>
                    <a:pt x="2007" y="22738"/>
                    <a:pt x="2041" y="22773"/>
                    <a:pt x="2079" y="22803"/>
                  </a:cubicBezTo>
                  <a:cubicBezTo>
                    <a:pt x="2074" y="22848"/>
                    <a:pt x="2069" y="22879"/>
                    <a:pt x="2066" y="22912"/>
                  </a:cubicBezTo>
                  <a:cubicBezTo>
                    <a:pt x="2124" y="22938"/>
                    <a:pt x="2184" y="22966"/>
                    <a:pt x="2260" y="23001"/>
                  </a:cubicBezTo>
                  <a:cubicBezTo>
                    <a:pt x="2293" y="23060"/>
                    <a:pt x="2332" y="23129"/>
                    <a:pt x="2388" y="23231"/>
                  </a:cubicBezTo>
                  <a:cubicBezTo>
                    <a:pt x="2424" y="23232"/>
                    <a:pt x="2472" y="23234"/>
                    <a:pt x="2562" y="23237"/>
                  </a:cubicBezTo>
                  <a:cubicBezTo>
                    <a:pt x="2475" y="23306"/>
                    <a:pt x="2434" y="23340"/>
                    <a:pt x="2357" y="23401"/>
                  </a:cubicBezTo>
                  <a:cubicBezTo>
                    <a:pt x="2496" y="23428"/>
                    <a:pt x="2591" y="23447"/>
                    <a:pt x="2686" y="23465"/>
                  </a:cubicBezTo>
                  <a:cubicBezTo>
                    <a:pt x="2700" y="23468"/>
                    <a:pt x="2715" y="23494"/>
                    <a:pt x="2740" y="23521"/>
                  </a:cubicBezTo>
                  <a:cubicBezTo>
                    <a:pt x="2733" y="23587"/>
                    <a:pt x="2724" y="23659"/>
                    <a:pt x="2716" y="23725"/>
                  </a:cubicBezTo>
                  <a:cubicBezTo>
                    <a:pt x="2856" y="23910"/>
                    <a:pt x="3114" y="23988"/>
                    <a:pt x="3103" y="24303"/>
                  </a:cubicBezTo>
                  <a:cubicBezTo>
                    <a:pt x="3043" y="24256"/>
                    <a:pt x="2989" y="24236"/>
                    <a:pt x="2941" y="24236"/>
                  </a:cubicBezTo>
                  <a:cubicBezTo>
                    <a:pt x="2886" y="24236"/>
                    <a:pt x="2838" y="24261"/>
                    <a:pt x="2794" y="24300"/>
                  </a:cubicBezTo>
                  <a:cubicBezTo>
                    <a:pt x="2936" y="24381"/>
                    <a:pt x="3077" y="24461"/>
                    <a:pt x="3221" y="24543"/>
                  </a:cubicBezTo>
                  <a:cubicBezTo>
                    <a:pt x="3240" y="24537"/>
                    <a:pt x="3267" y="24528"/>
                    <a:pt x="3303" y="24517"/>
                  </a:cubicBezTo>
                  <a:lnTo>
                    <a:pt x="3303" y="24517"/>
                  </a:lnTo>
                  <a:cubicBezTo>
                    <a:pt x="3317" y="24676"/>
                    <a:pt x="3190" y="24811"/>
                    <a:pt x="3354" y="24987"/>
                  </a:cubicBezTo>
                  <a:cubicBezTo>
                    <a:pt x="3368" y="24940"/>
                    <a:pt x="3379" y="24909"/>
                    <a:pt x="3399" y="24845"/>
                  </a:cubicBezTo>
                  <a:cubicBezTo>
                    <a:pt x="3476" y="24998"/>
                    <a:pt x="3458" y="25171"/>
                    <a:pt x="3623" y="25199"/>
                  </a:cubicBezTo>
                  <a:cubicBezTo>
                    <a:pt x="3627" y="25242"/>
                    <a:pt x="3629" y="25265"/>
                    <a:pt x="3632" y="25298"/>
                  </a:cubicBezTo>
                  <a:cubicBezTo>
                    <a:pt x="3685" y="25285"/>
                    <a:pt x="3720" y="25277"/>
                    <a:pt x="3764" y="25265"/>
                  </a:cubicBezTo>
                  <a:lnTo>
                    <a:pt x="3764" y="25265"/>
                  </a:lnTo>
                  <a:cubicBezTo>
                    <a:pt x="3742" y="25323"/>
                    <a:pt x="3724" y="25364"/>
                    <a:pt x="3702" y="25418"/>
                  </a:cubicBezTo>
                  <a:cubicBezTo>
                    <a:pt x="3895" y="25505"/>
                    <a:pt x="4027" y="25635"/>
                    <a:pt x="4049" y="25770"/>
                  </a:cubicBezTo>
                  <a:cubicBezTo>
                    <a:pt x="4152" y="25879"/>
                    <a:pt x="4245" y="25938"/>
                    <a:pt x="4263" y="26003"/>
                  </a:cubicBezTo>
                  <a:cubicBezTo>
                    <a:pt x="4300" y="26128"/>
                    <a:pt x="4358" y="26207"/>
                    <a:pt x="4475" y="26250"/>
                  </a:cubicBezTo>
                  <a:cubicBezTo>
                    <a:pt x="4595" y="26292"/>
                    <a:pt x="4595" y="26403"/>
                    <a:pt x="4636" y="26501"/>
                  </a:cubicBezTo>
                  <a:cubicBezTo>
                    <a:pt x="4663" y="26510"/>
                    <a:pt x="4695" y="26512"/>
                    <a:pt x="4722" y="26529"/>
                  </a:cubicBezTo>
                  <a:cubicBezTo>
                    <a:pt x="4879" y="26619"/>
                    <a:pt x="4960" y="26816"/>
                    <a:pt x="5151" y="26866"/>
                  </a:cubicBezTo>
                  <a:cubicBezTo>
                    <a:pt x="5154" y="26868"/>
                    <a:pt x="5154" y="26906"/>
                    <a:pt x="5159" y="26928"/>
                  </a:cubicBezTo>
                  <a:cubicBezTo>
                    <a:pt x="5179" y="27010"/>
                    <a:pt x="5344" y="26963"/>
                    <a:pt x="5316" y="27091"/>
                  </a:cubicBezTo>
                  <a:cubicBezTo>
                    <a:pt x="5400" y="27146"/>
                    <a:pt x="5484" y="27202"/>
                    <a:pt x="5565" y="27256"/>
                  </a:cubicBezTo>
                  <a:cubicBezTo>
                    <a:pt x="5572" y="27287"/>
                    <a:pt x="5578" y="27316"/>
                    <a:pt x="5582" y="27337"/>
                  </a:cubicBezTo>
                  <a:cubicBezTo>
                    <a:pt x="5630" y="27352"/>
                    <a:pt x="5671" y="27365"/>
                    <a:pt x="5705" y="27375"/>
                  </a:cubicBezTo>
                  <a:cubicBezTo>
                    <a:pt x="5724" y="27431"/>
                    <a:pt x="5738" y="27472"/>
                    <a:pt x="5759" y="27536"/>
                  </a:cubicBezTo>
                  <a:cubicBezTo>
                    <a:pt x="5918" y="27543"/>
                    <a:pt x="6015" y="27653"/>
                    <a:pt x="6096" y="27778"/>
                  </a:cubicBezTo>
                  <a:cubicBezTo>
                    <a:pt x="6146" y="27750"/>
                    <a:pt x="6199" y="27724"/>
                    <a:pt x="6280" y="27681"/>
                  </a:cubicBezTo>
                  <a:cubicBezTo>
                    <a:pt x="6286" y="27808"/>
                    <a:pt x="6290" y="27890"/>
                    <a:pt x="6295" y="27986"/>
                  </a:cubicBezTo>
                  <a:cubicBezTo>
                    <a:pt x="6512" y="28024"/>
                    <a:pt x="6651" y="28145"/>
                    <a:pt x="6731" y="28321"/>
                  </a:cubicBezTo>
                  <a:cubicBezTo>
                    <a:pt x="6798" y="28336"/>
                    <a:pt x="6849" y="28346"/>
                    <a:pt x="6895" y="28357"/>
                  </a:cubicBezTo>
                  <a:cubicBezTo>
                    <a:pt x="6914" y="28414"/>
                    <a:pt x="6927" y="28454"/>
                    <a:pt x="6943" y="28499"/>
                  </a:cubicBezTo>
                  <a:cubicBezTo>
                    <a:pt x="7077" y="28530"/>
                    <a:pt x="7204" y="28546"/>
                    <a:pt x="7320" y="28560"/>
                  </a:cubicBezTo>
                  <a:cubicBezTo>
                    <a:pt x="7324" y="28624"/>
                    <a:pt x="7329" y="28691"/>
                    <a:pt x="7332" y="28763"/>
                  </a:cubicBezTo>
                  <a:cubicBezTo>
                    <a:pt x="7422" y="28797"/>
                    <a:pt x="7487" y="28884"/>
                    <a:pt x="7579" y="28884"/>
                  </a:cubicBezTo>
                  <a:cubicBezTo>
                    <a:pt x="7594" y="28884"/>
                    <a:pt x="7609" y="28882"/>
                    <a:pt x="7624" y="28877"/>
                  </a:cubicBezTo>
                  <a:cubicBezTo>
                    <a:pt x="7651" y="29019"/>
                    <a:pt x="7808" y="29044"/>
                    <a:pt x="7891" y="29120"/>
                  </a:cubicBezTo>
                  <a:cubicBezTo>
                    <a:pt x="7976" y="29119"/>
                    <a:pt x="8050" y="29117"/>
                    <a:pt x="8132" y="29116"/>
                  </a:cubicBezTo>
                  <a:cubicBezTo>
                    <a:pt x="8181" y="29225"/>
                    <a:pt x="8219" y="29314"/>
                    <a:pt x="8254" y="29392"/>
                  </a:cubicBezTo>
                  <a:cubicBezTo>
                    <a:pt x="8277" y="29374"/>
                    <a:pt x="8307" y="29368"/>
                    <a:pt x="8340" y="29368"/>
                  </a:cubicBezTo>
                  <a:cubicBezTo>
                    <a:pt x="8393" y="29368"/>
                    <a:pt x="8456" y="29383"/>
                    <a:pt x="8515" y="29383"/>
                  </a:cubicBezTo>
                  <a:cubicBezTo>
                    <a:pt x="8549" y="29383"/>
                    <a:pt x="8582" y="29378"/>
                    <a:pt x="8612" y="29361"/>
                  </a:cubicBezTo>
                  <a:cubicBezTo>
                    <a:pt x="8707" y="29411"/>
                    <a:pt x="8793" y="29456"/>
                    <a:pt x="8882" y="29504"/>
                  </a:cubicBezTo>
                  <a:cubicBezTo>
                    <a:pt x="8929" y="29486"/>
                    <a:pt x="8977" y="29467"/>
                    <a:pt x="9019" y="29451"/>
                  </a:cubicBezTo>
                  <a:lnTo>
                    <a:pt x="9019" y="29451"/>
                  </a:lnTo>
                  <a:cubicBezTo>
                    <a:pt x="9169" y="29572"/>
                    <a:pt x="8968" y="29542"/>
                    <a:pt x="8999" y="29592"/>
                  </a:cubicBezTo>
                  <a:lnTo>
                    <a:pt x="8996" y="29704"/>
                  </a:lnTo>
                  <a:lnTo>
                    <a:pt x="9056" y="29767"/>
                  </a:lnTo>
                  <a:cubicBezTo>
                    <a:pt x="9106" y="29728"/>
                    <a:pt x="9155" y="29688"/>
                    <a:pt x="9193" y="29659"/>
                  </a:cubicBezTo>
                  <a:cubicBezTo>
                    <a:pt x="9281" y="29742"/>
                    <a:pt x="9346" y="29804"/>
                    <a:pt x="9446" y="29898"/>
                  </a:cubicBezTo>
                  <a:cubicBezTo>
                    <a:pt x="9455" y="29815"/>
                    <a:pt x="9491" y="29794"/>
                    <a:pt x="9534" y="29794"/>
                  </a:cubicBezTo>
                  <a:cubicBezTo>
                    <a:pt x="9578" y="29794"/>
                    <a:pt x="9631" y="29816"/>
                    <a:pt x="9673" y="29816"/>
                  </a:cubicBezTo>
                  <a:cubicBezTo>
                    <a:pt x="9681" y="29816"/>
                    <a:pt x="9689" y="29815"/>
                    <a:pt x="9696" y="29813"/>
                  </a:cubicBezTo>
                  <a:cubicBezTo>
                    <a:pt x="9722" y="29848"/>
                    <a:pt x="9747" y="29884"/>
                    <a:pt x="9778" y="29925"/>
                  </a:cubicBezTo>
                  <a:cubicBezTo>
                    <a:pt x="9873" y="29907"/>
                    <a:pt x="9956" y="29885"/>
                    <a:pt x="10043" y="29863"/>
                  </a:cubicBezTo>
                  <a:cubicBezTo>
                    <a:pt x="10044" y="29863"/>
                    <a:pt x="10046" y="29863"/>
                    <a:pt x="10047" y="29863"/>
                  </a:cubicBezTo>
                  <a:cubicBezTo>
                    <a:pt x="10059" y="29863"/>
                    <a:pt x="10076" y="29873"/>
                    <a:pt x="10090" y="29878"/>
                  </a:cubicBezTo>
                  <a:cubicBezTo>
                    <a:pt x="10077" y="29932"/>
                    <a:pt x="10064" y="29982"/>
                    <a:pt x="10046" y="30050"/>
                  </a:cubicBezTo>
                  <a:cubicBezTo>
                    <a:pt x="10162" y="30053"/>
                    <a:pt x="10249" y="30054"/>
                    <a:pt x="10287" y="30056"/>
                  </a:cubicBezTo>
                  <a:cubicBezTo>
                    <a:pt x="10380" y="30013"/>
                    <a:pt x="10437" y="29988"/>
                    <a:pt x="10513" y="29954"/>
                  </a:cubicBezTo>
                  <a:cubicBezTo>
                    <a:pt x="10533" y="30046"/>
                    <a:pt x="10548" y="30110"/>
                    <a:pt x="10563" y="30174"/>
                  </a:cubicBezTo>
                  <a:cubicBezTo>
                    <a:pt x="10593" y="30166"/>
                    <a:pt x="10623" y="30159"/>
                    <a:pt x="10663" y="30150"/>
                  </a:cubicBezTo>
                  <a:cubicBezTo>
                    <a:pt x="10688" y="30224"/>
                    <a:pt x="10710" y="30291"/>
                    <a:pt x="10732" y="30359"/>
                  </a:cubicBezTo>
                  <a:cubicBezTo>
                    <a:pt x="10789" y="30343"/>
                    <a:pt x="10842" y="30328"/>
                    <a:pt x="10897" y="30312"/>
                  </a:cubicBezTo>
                  <a:cubicBezTo>
                    <a:pt x="10930" y="30365"/>
                    <a:pt x="10963" y="30418"/>
                    <a:pt x="10988" y="30457"/>
                  </a:cubicBezTo>
                  <a:cubicBezTo>
                    <a:pt x="11047" y="30438"/>
                    <a:pt x="11102" y="30419"/>
                    <a:pt x="11195" y="30390"/>
                  </a:cubicBezTo>
                  <a:lnTo>
                    <a:pt x="11195" y="30390"/>
                  </a:lnTo>
                  <a:cubicBezTo>
                    <a:pt x="11179" y="30485"/>
                    <a:pt x="11169" y="30538"/>
                    <a:pt x="11157" y="30603"/>
                  </a:cubicBezTo>
                  <a:cubicBezTo>
                    <a:pt x="11207" y="30615"/>
                    <a:pt x="11247" y="30624"/>
                    <a:pt x="11294" y="30634"/>
                  </a:cubicBezTo>
                  <a:cubicBezTo>
                    <a:pt x="11273" y="30591"/>
                    <a:pt x="11258" y="30565"/>
                    <a:pt x="11238" y="30522"/>
                  </a:cubicBezTo>
                  <a:lnTo>
                    <a:pt x="11238" y="30522"/>
                  </a:lnTo>
                  <a:cubicBezTo>
                    <a:pt x="11316" y="30546"/>
                    <a:pt x="11382" y="30558"/>
                    <a:pt x="11445" y="30568"/>
                  </a:cubicBezTo>
                  <a:cubicBezTo>
                    <a:pt x="11475" y="30535"/>
                    <a:pt x="11500" y="30507"/>
                    <a:pt x="11523" y="30482"/>
                  </a:cubicBezTo>
                  <a:cubicBezTo>
                    <a:pt x="11589" y="30502"/>
                    <a:pt x="11648" y="30519"/>
                    <a:pt x="11706" y="30535"/>
                  </a:cubicBezTo>
                  <a:cubicBezTo>
                    <a:pt x="11751" y="30510"/>
                    <a:pt x="11797" y="30484"/>
                    <a:pt x="11847" y="30455"/>
                  </a:cubicBezTo>
                  <a:cubicBezTo>
                    <a:pt x="11879" y="30507"/>
                    <a:pt x="11900" y="30540"/>
                    <a:pt x="11919" y="30569"/>
                  </a:cubicBezTo>
                  <a:cubicBezTo>
                    <a:pt x="11888" y="30585"/>
                    <a:pt x="11863" y="30597"/>
                    <a:pt x="11837" y="30612"/>
                  </a:cubicBezTo>
                  <a:cubicBezTo>
                    <a:pt x="11879" y="30640"/>
                    <a:pt x="11913" y="30663"/>
                    <a:pt x="11948" y="30688"/>
                  </a:cubicBezTo>
                  <a:cubicBezTo>
                    <a:pt x="11978" y="30747"/>
                    <a:pt x="11843" y="30833"/>
                    <a:pt x="11994" y="30864"/>
                  </a:cubicBezTo>
                  <a:cubicBezTo>
                    <a:pt x="11995" y="30864"/>
                    <a:pt x="11996" y="30864"/>
                    <a:pt x="11998" y="30864"/>
                  </a:cubicBezTo>
                  <a:cubicBezTo>
                    <a:pt x="12115" y="30864"/>
                    <a:pt x="12043" y="30730"/>
                    <a:pt x="12143" y="30730"/>
                  </a:cubicBezTo>
                  <a:cubicBezTo>
                    <a:pt x="12152" y="30730"/>
                    <a:pt x="12164" y="30731"/>
                    <a:pt x="12176" y="30734"/>
                  </a:cubicBezTo>
                  <a:cubicBezTo>
                    <a:pt x="12196" y="30657"/>
                    <a:pt x="12239" y="30612"/>
                    <a:pt x="12329" y="30612"/>
                  </a:cubicBezTo>
                  <a:cubicBezTo>
                    <a:pt x="12360" y="30612"/>
                    <a:pt x="12396" y="30617"/>
                    <a:pt x="12438" y="30628"/>
                  </a:cubicBezTo>
                  <a:cubicBezTo>
                    <a:pt x="12362" y="30678"/>
                    <a:pt x="12304" y="30716"/>
                    <a:pt x="12246" y="30755"/>
                  </a:cubicBezTo>
                  <a:lnTo>
                    <a:pt x="12562" y="31025"/>
                  </a:lnTo>
                  <a:cubicBezTo>
                    <a:pt x="12615" y="31018"/>
                    <a:pt x="12666" y="31009"/>
                    <a:pt x="12722" y="31000"/>
                  </a:cubicBezTo>
                  <a:cubicBezTo>
                    <a:pt x="12772" y="31059"/>
                    <a:pt x="12816" y="31118"/>
                    <a:pt x="12883" y="31186"/>
                  </a:cubicBezTo>
                  <a:cubicBezTo>
                    <a:pt x="12950" y="31102"/>
                    <a:pt x="13002" y="31037"/>
                    <a:pt x="13055" y="30972"/>
                  </a:cubicBezTo>
                  <a:cubicBezTo>
                    <a:pt x="13097" y="31062"/>
                    <a:pt x="13205" y="31055"/>
                    <a:pt x="13295" y="31074"/>
                  </a:cubicBezTo>
                  <a:cubicBezTo>
                    <a:pt x="13346" y="31003"/>
                    <a:pt x="13398" y="30931"/>
                    <a:pt x="13470" y="30831"/>
                  </a:cubicBezTo>
                  <a:cubicBezTo>
                    <a:pt x="13539" y="30909"/>
                    <a:pt x="13573" y="30962"/>
                    <a:pt x="13624" y="30997"/>
                  </a:cubicBezTo>
                  <a:cubicBezTo>
                    <a:pt x="13676" y="31031"/>
                    <a:pt x="13746" y="31047"/>
                    <a:pt x="13808" y="31071"/>
                  </a:cubicBezTo>
                  <a:cubicBezTo>
                    <a:pt x="13807" y="31121"/>
                    <a:pt x="13804" y="31158"/>
                    <a:pt x="13804" y="31162"/>
                  </a:cubicBezTo>
                  <a:cubicBezTo>
                    <a:pt x="13888" y="31277"/>
                    <a:pt x="13943" y="31353"/>
                    <a:pt x="13995" y="31426"/>
                  </a:cubicBezTo>
                  <a:cubicBezTo>
                    <a:pt x="14130" y="31465"/>
                    <a:pt x="14261" y="31502"/>
                    <a:pt x="14397" y="31542"/>
                  </a:cubicBezTo>
                  <a:cubicBezTo>
                    <a:pt x="14410" y="31505"/>
                    <a:pt x="14429" y="31455"/>
                    <a:pt x="14455" y="31383"/>
                  </a:cubicBezTo>
                  <a:cubicBezTo>
                    <a:pt x="14591" y="31465"/>
                    <a:pt x="14704" y="31536"/>
                    <a:pt x="14817" y="31606"/>
                  </a:cubicBezTo>
                  <a:cubicBezTo>
                    <a:pt x="14850" y="31586"/>
                    <a:pt x="14886" y="31573"/>
                    <a:pt x="14906" y="31551"/>
                  </a:cubicBezTo>
                  <a:cubicBezTo>
                    <a:pt x="14954" y="31490"/>
                    <a:pt x="14991" y="31426"/>
                    <a:pt x="15037" y="31365"/>
                  </a:cubicBezTo>
                  <a:cubicBezTo>
                    <a:pt x="15042" y="31358"/>
                    <a:pt x="15069" y="31359"/>
                    <a:pt x="15087" y="31356"/>
                  </a:cubicBezTo>
                  <a:cubicBezTo>
                    <a:pt x="15098" y="31395"/>
                    <a:pt x="15109" y="31428"/>
                    <a:pt x="15120" y="31465"/>
                  </a:cubicBezTo>
                  <a:cubicBezTo>
                    <a:pt x="15127" y="31466"/>
                    <a:pt x="15133" y="31466"/>
                    <a:pt x="15139" y="31466"/>
                  </a:cubicBezTo>
                  <a:cubicBezTo>
                    <a:pt x="15248" y="31466"/>
                    <a:pt x="15295" y="31417"/>
                    <a:pt x="15332" y="31346"/>
                  </a:cubicBezTo>
                  <a:cubicBezTo>
                    <a:pt x="15343" y="31325"/>
                    <a:pt x="15418" y="31327"/>
                    <a:pt x="15459" y="31318"/>
                  </a:cubicBezTo>
                  <a:lnTo>
                    <a:pt x="15459" y="31318"/>
                  </a:lnTo>
                  <a:cubicBezTo>
                    <a:pt x="15429" y="31387"/>
                    <a:pt x="15409" y="31436"/>
                    <a:pt x="15387" y="31484"/>
                  </a:cubicBezTo>
                  <a:cubicBezTo>
                    <a:pt x="15451" y="31502"/>
                    <a:pt x="15513" y="31521"/>
                    <a:pt x="15541" y="31529"/>
                  </a:cubicBezTo>
                  <a:cubicBezTo>
                    <a:pt x="15611" y="31528"/>
                    <a:pt x="15673" y="31519"/>
                    <a:pt x="15726" y="31519"/>
                  </a:cubicBezTo>
                  <a:cubicBezTo>
                    <a:pt x="15752" y="31519"/>
                    <a:pt x="15776" y="31521"/>
                    <a:pt x="15799" y="31527"/>
                  </a:cubicBezTo>
                  <a:cubicBezTo>
                    <a:pt x="15883" y="31552"/>
                    <a:pt x="15952" y="31609"/>
                    <a:pt x="16030" y="31649"/>
                  </a:cubicBezTo>
                  <a:cubicBezTo>
                    <a:pt x="16034" y="31651"/>
                    <a:pt x="16040" y="31652"/>
                    <a:pt x="16046" y="31652"/>
                  </a:cubicBezTo>
                  <a:cubicBezTo>
                    <a:pt x="16062" y="31652"/>
                    <a:pt x="16081" y="31647"/>
                    <a:pt x="16097" y="31645"/>
                  </a:cubicBezTo>
                  <a:cubicBezTo>
                    <a:pt x="16115" y="31612"/>
                    <a:pt x="16131" y="31580"/>
                    <a:pt x="16149" y="31548"/>
                  </a:cubicBezTo>
                  <a:cubicBezTo>
                    <a:pt x="16189" y="31566"/>
                    <a:pt x="16226" y="31597"/>
                    <a:pt x="16259" y="31597"/>
                  </a:cubicBezTo>
                  <a:cubicBezTo>
                    <a:pt x="16261" y="31597"/>
                    <a:pt x="16263" y="31596"/>
                    <a:pt x="16265" y="31596"/>
                  </a:cubicBezTo>
                  <a:cubicBezTo>
                    <a:pt x="16458" y="31567"/>
                    <a:pt x="16648" y="31530"/>
                    <a:pt x="16831" y="31495"/>
                  </a:cubicBezTo>
                  <a:cubicBezTo>
                    <a:pt x="16902" y="31509"/>
                    <a:pt x="16977" y="31524"/>
                    <a:pt x="17111" y="31551"/>
                  </a:cubicBezTo>
                  <a:cubicBezTo>
                    <a:pt x="17133" y="31506"/>
                    <a:pt x="17161" y="31455"/>
                    <a:pt x="17186" y="31408"/>
                  </a:cubicBezTo>
                  <a:cubicBezTo>
                    <a:pt x="17239" y="31439"/>
                    <a:pt x="17265" y="31453"/>
                    <a:pt x="17295" y="31471"/>
                  </a:cubicBezTo>
                  <a:cubicBezTo>
                    <a:pt x="17360" y="31443"/>
                    <a:pt x="17420" y="31420"/>
                    <a:pt x="17473" y="31398"/>
                  </a:cubicBezTo>
                  <a:cubicBezTo>
                    <a:pt x="17524" y="31426"/>
                    <a:pt x="17561" y="31446"/>
                    <a:pt x="17619" y="31477"/>
                  </a:cubicBezTo>
                  <a:cubicBezTo>
                    <a:pt x="17655" y="31448"/>
                    <a:pt x="17683" y="31420"/>
                    <a:pt x="17719" y="31398"/>
                  </a:cubicBezTo>
                  <a:cubicBezTo>
                    <a:pt x="17761" y="31373"/>
                    <a:pt x="17808" y="31350"/>
                    <a:pt x="17863" y="31317"/>
                  </a:cubicBezTo>
                  <a:cubicBezTo>
                    <a:pt x="17889" y="31365"/>
                    <a:pt x="17905" y="31396"/>
                    <a:pt x="17923" y="31427"/>
                  </a:cubicBezTo>
                  <a:cubicBezTo>
                    <a:pt x="18063" y="31411"/>
                    <a:pt x="18203" y="31395"/>
                    <a:pt x="18334" y="31378"/>
                  </a:cubicBezTo>
                  <a:cubicBezTo>
                    <a:pt x="18341" y="31337"/>
                    <a:pt x="18345" y="31311"/>
                    <a:pt x="18350" y="31289"/>
                  </a:cubicBezTo>
                  <a:cubicBezTo>
                    <a:pt x="18507" y="31309"/>
                    <a:pt x="18659" y="31330"/>
                    <a:pt x="18803" y="31349"/>
                  </a:cubicBezTo>
                  <a:cubicBezTo>
                    <a:pt x="18890" y="31283"/>
                    <a:pt x="18926" y="31185"/>
                    <a:pt x="19048" y="31185"/>
                  </a:cubicBezTo>
                  <a:cubicBezTo>
                    <a:pt x="19053" y="31185"/>
                    <a:pt x="19058" y="31185"/>
                    <a:pt x="19063" y="31186"/>
                  </a:cubicBezTo>
                  <a:cubicBezTo>
                    <a:pt x="19075" y="31165"/>
                    <a:pt x="19090" y="31147"/>
                    <a:pt x="19105" y="31130"/>
                  </a:cubicBezTo>
                  <a:lnTo>
                    <a:pt x="19130" y="31146"/>
                  </a:lnTo>
                  <a:lnTo>
                    <a:pt x="19075" y="31193"/>
                  </a:lnTo>
                  <a:cubicBezTo>
                    <a:pt x="19071" y="31190"/>
                    <a:pt x="19063" y="31186"/>
                    <a:pt x="19063" y="31186"/>
                  </a:cubicBezTo>
                  <a:lnTo>
                    <a:pt x="19063" y="31186"/>
                  </a:lnTo>
                  <a:cubicBezTo>
                    <a:pt x="19103" y="31221"/>
                    <a:pt x="19140" y="31253"/>
                    <a:pt x="19175" y="31284"/>
                  </a:cubicBezTo>
                  <a:cubicBezTo>
                    <a:pt x="19243" y="31246"/>
                    <a:pt x="19305" y="31211"/>
                    <a:pt x="19365" y="31177"/>
                  </a:cubicBezTo>
                  <a:cubicBezTo>
                    <a:pt x="19358" y="31130"/>
                    <a:pt x="19352" y="31084"/>
                    <a:pt x="19316" y="31042"/>
                  </a:cubicBezTo>
                  <a:cubicBezTo>
                    <a:pt x="19316" y="31042"/>
                    <a:pt x="19317" y="31041"/>
                    <a:pt x="19317" y="31041"/>
                  </a:cubicBezTo>
                  <a:lnTo>
                    <a:pt x="19317" y="31041"/>
                  </a:lnTo>
                  <a:cubicBezTo>
                    <a:pt x="19317" y="31041"/>
                    <a:pt x="19316" y="31041"/>
                    <a:pt x="19316" y="31042"/>
                  </a:cubicBezTo>
                  <a:lnTo>
                    <a:pt x="19316" y="31042"/>
                  </a:lnTo>
                  <a:cubicBezTo>
                    <a:pt x="19278" y="31011"/>
                    <a:pt x="19269" y="30975"/>
                    <a:pt x="19260" y="30939"/>
                  </a:cubicBezTo>
                  <a:lnTo>
                    <a:pt x="19306" y="30928"/>
                  </a:lnTo>
                  <a:lnTo>
                    <a:pt x="19349" y="31032"/>
                  </a:lnTo>
                  <a:lnTo>
                    <a:pt x="19349" y="31032"/>
                  </a:lnTo>
                  <a:cubicBezTo>
                    <a:pt x="19371" y="31026"/>
                    <a:pt x="19391" y="31024"/>
                    <a:pt x="19409" y="31024"/>
                  </a:cubicBezTo>
                  <a:cubicBezTo>
                    <a:pt x="19500" y="31024"/>
                    <a:pt x="19547" y="31082"/>
                    <a:pt x="19622" y="31093"/>
                  </a:cubicBezTo>
                  <a:cubicBezTo>
                    <a:pt x="19637" y="31050"/>
                    <a:pt x="19653" y="31008"/>
                    <a:pt x="19681" y="30928"/>
                  </a:cubicBezTo>
                  <a:cubicBezTo>
                    <a:pt x="19747" y="30980"/>
                    <a:pt x="19787" y="31012"/>
                    <a:pt x="19825" y="31043"/>
                  </a:cubicBezTo>
                  <a:cubicBezTo>
                    <a:pt x="19890" y="30980"/>
                    <a:pt x="20024" y="30946"/>
                    <a:pt x="20012" y="30806"/>
                  </a:cubicBezTo>
                  <a:lnTo>
                    <a:pt x="20012" y="30806"/>
                  </a:lnTo>
                  <a:cubicBezTo>
                    <a:pt x="20078" y="30853"/>
                    <a:pt x="20127" y="30889"/>
                    <a:pt x="20189" y="30931"/>
                  </a:cubicBezTo>
                  <a:cubicBezTo>
                    <a:pt x="20202" y="30874"/>
                    <a:pt x="20211" y="30837"/>
                    <a:pt x="20215" y="30812"/>
                  </a:cubicBezTo>
                  <a:cubicBezTo>
                    <a:pt x="20282" y="30808"/>
                    <a:pt x="20345" y="30802"/>
                    <a:pt x="20442" y="30794"/>
                  </a:cubicBezTo>
                  <a:cubicBezTo>
                    <a:pt x="20383" y="30759"/>
                    <a:pt x="20358" y="30744"/>
                    <a:pt x="20332" y="30728"/>
                  </a:cubicBezTo>
                  <a:cubicBezTo>
                    <a:pt x="20376" y="30703"/>
                    <a:pt x="20414" y="30681"/>
                    <a:pt x="20452" y="30659"/>
                  </a:cubicBezTo>
                  <a:cubicBezTo>
                    <a:pt x="20452" y="30606"/>
                    <a:pt x="20451" y="30553"/>
                    <a:pt x="20449" y="30494"/>
                  </a:cubicBezTo>
                  <a:cubicBezTo>
                    <a:pt x="20502" y="30493"/>
                    <a:pt x="20536" y="30493"/>
                    <a:pt x="20592" y="30491"/>
                  </a:cubicBezTo>
                  <a:lnTo>
                    <a:pt x="20592" y="30491"/>
                  </a:lnTo>
                  <a:cubicBezTo>
                    <a:pt x="20574" y="30544"/>
                    <a:pt x="20561" y="30587"/>
                    <a:pt x="20546" y="30631"/>
                  </a:cubicBezTo>
                  <a:cubicBezTo>
                    <a:pt x="20624" y="30660"/>
                    <a:pt x="20684" y="30674"/>
                    <a:pt x="20728" y="30674"/>
                  </a:cubicBezTo>
                  <a:cubicBezTo>
                    <a:pt x="20777" y="30674"/>
                    <a:pt x="20807" y="30657"/>
                    <a:pt x="20824" y="30622"/>
                  </a:cubicBezTo>
                  <a:cubicBezTo>
                    <a:pt x="20799" y="30608"/>
                    <a:pt x="20774" y="30593"/>
                    <a:pt x="20755" y="30583"/>
                  </a:cubicBezTo>
                  <a:cubicBezTo>
                    <a:pt x="20782" y="30543"/>
                    <a:pt x="20805" y="30509"/>
                    <a:pt x="20821" y="30485"/>
                  </a:cubicBezTo>
                  <a:cubicBezTo>
                    <a:pt x="20910" y="30510"/>
                    <a:pt x="20988" y="30522"/>
                    <a:pt x="21060" y="30537"/>
                  </a:cubicBezTo>
                  <a:cubicBezTo>
                    <a:pt x="21083" y="30503"/>
                    <a:pt x="21097" y="30493"/>
                    <a:pt x="21095" y="30485"/>
                  </a:cubicBezTo>
                  <a:cubicBezTo>
                    <a:pt x="21091" y="30461"/>
                    <a:pt x="21084" y="30437"/>
                    <a:pt x="21018" y="30410"/>
                  </a:cubicBezTo>
                  <a:lnTo>
                    <a:pt x="21018" y="30410"/>
                  </a:lnTo>
                  <a:cubicBezTo>
                    <a:pt x="21005" y="30418"/>
                    <a:pt x="20992" y="30426"/>
                    <a:pt x="20977" y="30432"/>
                  </a:cubicBezTo>
                  <a:cubicBezTo>
                    <a:pt x="20977" y="30433"/>
                    <a:pt x="20976" y="30433"/>
                    <a:pt x="20975" y="30433"/>
                  </a:cubicBezTo>
                  <a:cubicBezTo>
                    <a:pt x="20964" y="30433"/>
                    <a:pt x="20951" y="30417"/>
                    <a:pt x="20982" y="30397"/>
                  </a:cubicBezTo>
                  <a:cubicBezTo>
                    <a:pt x="20982" y="30397"/>
                    <a:pt x="20983" y="30397"/>
                    <a:pt x="20983" y="30397"/>
                  </a:cubicBezTo>
                  <a:lnTo>
                    <a:pt x="20983" y="30397"/>
                  </a:lnTo>
                  <a:cubicBezTo>
                    <a:pt x="20983" y="30397"/>
                    <a:pt x="20983" y="30397"/>
                    <a:pt x="20983" y="30397"/>
                  </a:cubicBezTo>
                  <a:cubicBezTo>
                    <a:pt x="20996" y="30401"/>
                    <a:pt x="21008" y="30406"/>
                    <a:pt x="21018" y="30410"/>
                  </a:cubicBezTo>
                  <a:lnTo>
                    <a:pt x="21018" y="30410"/>
                  </a:lnTo>
                  <a:cubicBezTo>
                    <a:pt x="21024" y="30406"/>
                    <a:pt x="21030" y="30402"/>
                    <a:pt x="21036" y="30397"/>
                  </a:cubicBezTo>
                  <a:lnTo>
                    <a:pt x="21036" y="30397"/>
                  </a:lnTo>
                  <a:cubicBezTo>
                    <a:pt x="21027" y="30397"/>
                    <a:pt x="21017" y="30396"/>
                    <a:pt x="21007" y="30396"/>
                  </a:cubicBezTo>
                  <a:cubicBezTo>
                    <a:pt x="20999" y="30396"/>
                    <a:pt x="20991" y="30397"/>
                    <a:pt x="20983" y="30397"/>
                  </a:cubicBezTo>
                  <a:lnTo>
                    <a:pt x="20983" y="30397"/>
                  </a:lnTo>
                  <a:cubicBezTo>
                    <a:pt x="20981" y="30384"/>
                    <a:pt x="21023" y="30379"/>
                    <a:pt x="21067" y="30377"/>
                  </a:cubicBezTo>
                  <a:lnTo>
                    <a:pt x="21067" y="30377"/>
                  </a:lnTo>
                  <a:cubicBezTo>
                    <a:pt x="21057" y="30383"/>
                    <a:pt x="21047" y="30390"/>
                    <a:pt x="21036" y="30397"/>
                  </a:cubicBezTo>
                  <a:lnTo>
                    <a:pt x="21036" y="30397"/>
                  </a:lnTo>
                  <a:cubicBezTo>
                    <a:pt x="21148" y="30405"/>
                    <a:pt x="21229" y="30450"/>
                    <a:pt x="21303" y="30450"/>
                  </a:cubicBezTo>
                  <a:cubicBezTo>
                    <a:pt x="21349" y="30450"/>
                    <a:pt x="21392" y="30433"/>
                    <a:pt x="21438" y="30379"/>
                  </a:cubicBezTo>
                  <a:cubicBezTo>
                    <a:pt x="21436" y="30347"/>
                    <a:pt x="21436" y="30321"/>
                    <a:pt x="21433" y="30244"/>
                  </a:cubicBezTo>
                  <a:lnTo>
                    <a:pt x="21433" y="30244"/>
                  </a:lnTo>
                  <a:cubicBezTo>
                    <a:pt x="21509" y="30300"/>
                    <a:pt x="21554" y="30334"/>
                    <a:pt x="21600" y="30368"/>
                  </a:cubicBezTo>
                  <a:cubicBezTo>
                    <a:pt x="21751" y="30297"/>
                    <a:pt x="21875" y="30238"/>
                    <a:pt x="22037" y="30163"/>
                  </a:cubicBezTo>
                  <a:cubicBezTo>
                    <a:pt x="22068" y="30164"/>
                    <a:pt x="22094" y="30165"/>
                    <a:pt x="22117" y="30165"/>
                  </a:cubicBezTo>
                  <a:cubicBezTo>
                    <a:pt x="22241" y="30165"/>
                    <a:pt x="22253" y="30142"/>
                    <a:pt x="22316" y="29994"/>
                  </a:cubicBezTo>
                  <a:cubicBezTo>
                    <a:pt x="22321" y="29984"/>
                    <a:pt x="22293" y="29968"/>
                    <a:pt x="22279" y="29954"/>
                  </a:cubicBezTo>
                  <a:cubicBezTo>
                    <a:pt x="22251" y="29976"/>
                    <a:pt x="22225" y="30000"/>
                    <a:pt x="22179" y="30037"/>
                  </a:cubicBezTo>
                  <a:cubicBezTo>
                    <a:pt x="22169" y="29993"/>
                    <a:pt x="22162" y="29960"/>
                    <a:pt x="22156" y="29932"/>
                  </a:cubicBezTo>
                  <a:cubicBezTo>
                    <a:pt x="22249" y="29898"/>
                    <a:pt x="22328" y="29881"/>
                    <a:pt x="22397" y="29847"/>
                  </a:cubicBezTo>
                  <a:cubicBezTo>
                    <a:pt x="22428" y="29878"/>
                    <a:pt x="22453" y="29903"/>
                    <a:pt x="22480" y="29931"/>
                  </a:cubicBezTo>
                  <a:cubicBezTo>
                    <a:pt x="22502" y="29897"/>
                    <a:pt x="22519" y="29869"/>
                    <a:pt x="22535" y="29842"/>
                  </a:cubicBezTo>
                  <a:cubicBezTo>
                    <a:pt x="22591" y="29891"/>
                    <a:pt x="22654" y="29907"/>
                    <a:pt x="22722" y="29907"/>
                  </a:cubicBezTo>
                  <a:cubicBezTo>
                    <a:pt x="22846" y="29907"/>
                    <a:pt x="22988" y="29856"/>
                    <a:pt x="23142" y="29854"/>
                  </a:cubicBezTo>
                  <a:cubicBezTo>
                    <a:pt x="23075" y="29759"/>
                    <a:pt x="23034" y="29700"/>
                    <a:pt x="22986" y="29632"/>
                  </a:cubicBezTo>
                  <a:cubicBezTo>
                    <a:pt x="23111" y="29578"/>
                    <a:pt x="23230" y="29525"/>
                    <a:pt x="23343" y="29475"/>
                  </a:cubicBezTo>
                  <a:cubicBezTo>
                    <a:pt x="23346" y="29428"/>
                    <a:pt x="23349" y="29391"/>
                    <a:pt x="23350" y="29356"/>
                  </a:cubicBezTo>
                  <a:cubicBezTo>
                    <a:pt x="23362" y="29358"/>
                    <a:pt x="23373" y="29360"/>
                    <a:pt x="23384" y="29363"/>
                  </a:cubicBezTo>
                  <a:cubicBezTo>
                    <a:pt x="23402" y="29404"/>
                    <a:pt x="23421" y="29445"/>
                    <a:pt x="23439" y="29485"/>
                  </a:cubicBezTo>
                  <a:cubicBezTo>
                    <a:pt x="23300" y="29576"/>
                    <a:pt x="23246" y="29666"/>
                    <a:pt x="23273" y="29754"/>
                  </a:cubicBezTo>
                  <a:cubicBezTo>
                    <a:pt x="23495" y="29682"/>
                    <a:pt x="23705" y="29576"/>
                    <a:pt x="23915" y="29472"/>
                  </a:cubicBezTo>
                  <a:cubicBezTo>
                    <a:pt x="24118" y="29353"/>
                    <a:pt x="24324" y="29241"/>
                    <a:pt x="24554" y="29177"/>
                  </a:cubicBezTo>
                  <a:cubicBezTo>
                    <a:pt x="24605" y="29111"/>
                    <a:pt x="24663" y="29038"/>
                    <a:pt x="24722" y="28961"/>
                  </a:cubicBezTo>
                  <a:cubicBezTo>
                    <a:pt x="24754" y="28992"/>
                    <a:pt x="24775" y="29010"/>
                    <a:pt x="24810" y="29042"/>
                  </a:cubicBezTo>
                  <a:cubicBezTo>
                    <a:pt x="24895" y="28982"/>
                    <a:pt x="24985" y="28917"/>
                    <a:pt x="25073" y="28855"/>
                  </a:cubicBezTo>
                  <a:lnTo>
                    <a:pt x="25182" y="28882"/>
                  </a:lnTo>
                  <a:cubicBezTo>
                    <a:pt x="25167" y="28826"/>
                    <a:pt x="25153" y="28768"/>
                    <a:pt x="25131" y="28676"/>
                  </a:cubicBezTo>
                  <a:lnTo>
                    <a:pt x="25131" y="28676"/>
                  </a:lnTo>
                  <a:cubicBezTo>
                    <a:pt x="25198" y="28735"/>
                    <a:pt x="25219" y="28752"/>
                    <a:pt x="25257" y="28785"/>
                  </a:cubicBezTo>
                  <a:cubicBezTo>
                    <a:pt x="25312" y="28757"/>
                    <a:pt x="25365" y="28705"/>
                    <a:pt x="25428" y="28674"/>
                  </a:cubicBezTo>
                  <a:cubicBezTo>
                    <a:pt x="25497" y="28639"/>
                    <a:pt x="25575" y="28626"/>
                    <a:pt x="25646" y="28590"/>
                  </a:cubicBezTo>
                  <a:cubicBezTo>
                    <a:pt x="25820" y="28501"/>
                    <a:pt x="25915" y="28329"/>
                    <a:pt x="25808" y="28191"/>
                  </a:cubicBezTo>
                  <a:lnTo>
                    <a:pt x="25808" y="28191"/>
                  </a:lnTo>
                  <a:cubicBezTo>
                    <a:pt x="25804" y="28196"/>
                    <a:pt x="25800" y="28200"/>
                    <a:pt x="25796" y="28204"/>
                  </a:cubicBezTo>
                  <a:cubicBezTo>
                    <a:pt x="25794" y="28205"/>
                    <a:pt x="25791" y="28206"/>
                    <a:pt x="25789" y="28206"/>
                  </a:cubicBezTo>
                  <a:cubicBezTo>
                    <a:pt x="25779" y="28206"/>
                    <a:pt x="25769" y="28194"/>
                    <a:pt x="25790" y="28170"/>
                  </a:cubicBezTo>
                  <a:lnTo>
                    <a:pt x="25790" y="28170"/>
                  </a:lnTo>
                  <a:cubicBezTo>
                    <a:pt x="25797" y="28177"/>
                    <a:pt x="25803" y="28184"/>
                    <a:pt x="25808" y="28191"/>
                  </a:cubicBezTo>
                  <a:lnTo>
                    <a:pt x="25808" y="28191"/>
                  </a:lnTo>
                  <a:cubicBezTo>
                    <a:pt x="25822" y="28178"/>
                    <a:pt x="25834" y="28163"/>
                    <a:pt x="25846" y="28148"/>
                  </a:cubicBezTo>
                  <a:lnTo>
                    <a:pt x="25846" y="28148"/>
                  </a:lnTo>
                  <a:cubicBezTo>
                    <a:pt x="25830" y="28153"/>
                    <a:pt x="25811" y="28160"/>
                    <a:pt x="25790" y="28170"/>
                  </a:cubicBezTo>
                  <a:cubicBezTo>
                    <a:pt x="25782" y="28158"/>
                    <a:pt x="25824" y="28142"/>
                    <a:pt x="25866" y="28124"/>
                  </a:cubicBezTo>
                  <a:lnTo>
                    <a:pt x="25866" y="28124"/>
                  </a:lnTo>
                  <a:cubicBezTo>
                    <a:pt x="25859" y="28132"/>
                    <a:pt x="25853" y="28140"/>
                    <a:pt x="25846" y="28148"/>
                  </a:cubicBezTo>
                  <a:lnTo>
                    <a:pt x="25846" y="28148"/>
                  </a:lnTo>
                  <a:cubicBezTo>
                    <a:pt x="25868" y="28141"/>
                    <a:pt x="25886" y="28139"/>
                    <a:pt x="25901" y="28139"/>
                  </a:cubicBezTo>
                  <a:cubicBezTo>
                    <a:pt x="25989" y="28139"/>
                    <a:pt x="25991" y="28227"/>
                    <a:pt x="26047" y="28227"/>
                  </a:cubicBezTo>
                  <a:cubicBezTo>
                    <a:pt x="26055" y="28227"/>
                    <a:pt x="26064" y="28225"/>
                    <a:pt x="26074" y="28221"/>
                  </a:cubicBezTo>
                  <a:cubicBezTo>
                    <a:pt x="26261" y="28112"/>
                    <a:pt x="26249" y="27973"/>
                    <a:pt x="26236" y="27827"/>
                  </a:cubicBezTo>
                  <a:lnTo>
                    <a:pt x="26236" y="27827"/>
                  </a:lnTo>
                  <a:cubicBezTo>
                    <a:pt x="26343" y="27830"/>
                    <a:pt x="26447" y="27831"/>
                    <a:pt x="26552" y="27833"/>
                  </a:cubicBezTo>
                  <a:cubicBezTo>
                    <a:pt x="26581" y="27775"/>
                    <a:pt x="26599" y="27703"/>
                    <a:pt x="26614" y="27702"/>
                  </a:cubicBezTo>
                  <a:cubicBezTo>
                    <a:pt x="26842" y="27664"/>
                    <a:pt x="26923" y="27477"/>
                    <a:pt x="27008" y="27306"/>
                  </a:cubicBezTo>
                  <a:cubicBezTo>
                    <a:pt x="27058" y="27208"/>
                    <a:pt x="27101" y="27107"/>
                    <a:pt x="27151" y="26997"/>
                  </a:cubicBezTo>
                  <a:cubicBezTo>
                    <a:pt x="27215" y="26990"/>
                    <a:pt x="27286" y="26984"/>
                    <a:pt x="27355" y="26977"/>
                  </a:cubicBezTo>
                  <a:cubicBezTo>
                    <a:pt x="27363" y="26943"/>
                    <a:pt x="27367" y="26921"/>
                    <a:pt x="27371" y="26894"/>
                  </a:cubicBezTo>
                  <a:lnTo>
                    <a:pt x="27561" y="26878"/>
                  </a:lnTo>
                  <a:cubicBezTo>
                    <a:pt x="27516" y="26757"/>
                    <a:pt x="27645" y="26638"/>
                    <a:pt x="27613" y="26456"/>
                  </a:cubicBezTo>
                  <a:lnTo>
                    <a:pt x="27613" y="26456"/>
                  </a:lnTo>
                  <a:cubicBezTo>
                    <a:pt x="27707" y="26481"/>
                    <a:pt x="27766" y="26495"/>
                    <a:pt x="27855" y="26519"/>
                  </a:cubicBezTo>
                  <a:cubicBezTo>
                    <a:pt x="27852" y="26376"/>
                    <a:pt x="27851" y="26291"/>
                    <a:pt x="27850" y="26220"/>
                  </a:cubicBezTo>
                  <a:cubicBezTo>
                    <a:pt x="27926" y="26194"/>
                    <a:pt x="28003" y="26169"/>
                    <a:pt x="28097" y="26135"/>
                  </a:cubicBezTo>
                  <a:cubicBezTo>
                    <a:pt x="28050" y="26064"/>
                    <a:pt x="28020" y="26019"/>
                    <a:pt x="27988" y="25972"/>
                  </a:cubicBezTo>
                  <a:cubicBezTo>
                    <a:pt x="28025" y="25941"/>
                    <a:pt x="28050" y="25919"/>
                    <a:pt x="28081" y="25891"/>
                  </a:cubicBezTo>
                  <a:cubicBezTo>
                    <a:pt x="28091" y="25930"/>
                    <a:pt x="28097" y="25961"/>
                    <a:pt x="28104" y="25992"/>
                  </a:cubicBezTo>
                  <a:cubicBezTo>
                    <a:pt x="28145" y="25985"/>
                    <a:pt x="28186" y="25979"/>
                    <a:pt x="28223" y="25973"/>
                  </a:cubicBezTo>
                  <a:cubicBezTo>
                    <a:pt x="28231" y="25936"/>
                    <a:pt x="28236" y="25908"/>
                    <a:pt x="28247" y="25864"/>
                  </a:cubicBezTo>
                  <a:cubicBezTo>
                    <a:pt x="28301" y="25901"/>
                    <a:pt x="28347" y="25932"/>
                    <a:pt x="28394" y="25963"/>
                  </a:cubicBezTo>
                  <a:cubicBezTo>
                    <a:pt x="28425" y="25929"/>
                    <a:pt x="28447" y="25904"/>
                    <a:pt x="28472" y="25876"/>
                  </a:cubicBezTo>
                  <a:cubicBezTo>
                    <a:pt x="28438" y="25827"/>
                    <a:pt x="28407" y="25783"/>
                    <a:pt x="28370" y="25730"/>
                  </a:cubicBezTo>
                  <a:cubicBezTo>
                    <a:pt x="28419" y="25722"/>
                    <a:pt x="28450" y="25716"/>
                    <a:pt x="28478" y="25710"/>
                  </a:cubicBezTo>
                  <a:cubicBezTo>
                    <a:pt x="28487" y="25670"/>
                    <a:pt x="28497" y="25629"/>
                    <a:pt x="28509" y="25577"/>
                  </a:cubicBezTo>
                  <a:cubicBezTo>
                    <a:pt x="28590" y="25560"/>
                    <a:pt x="28659" y="25545"/>
                    <a:pt x="28728" y="25532"/>
                  </a:cubicBezTo>
                  <a:cubicBezTo>
                    <a:pt x="28731" y="25464"/>
                    <a:pt x="28732" y="25407"/>
                    <a:pt x="28734" y="25343"/>
                  </a:cubicBezTo>
                  <a:cubicBezTo>
                    <a:pt x="28779" y="25352"/>
                    <a:pt x="28822" y="25360"/>
                    <a:pt x="28853" y="25366"/>
                  </a:cubicBezTo>
                  <a:cubicBezTo>
                    <a:pt x="28910" y="25293"/>
                    <a:pt x="28962" y="25229"/>
                    <a:pt x="29016" y="25161"/>
                  </a:cubicBezTo>
                  <a:cubicBezTo>
                    <a:pt x="28781" y="25071"/>
                    <a:pt x="28773" y="25064"/>
                    <a:pt x="28650" y="24856"/>
                  </a:cubicBezTo>
                  <a:cubicBezTo>
                    <a:pt x="28803" y="24804"/>
                    <a:pt x="28943" y="24755"/>
                    <a:pt x="29068" y="24712"/>
                  </a:cubicBezTo>
                  <a:lnTo>
                    <a:pt x="29068" y="24712"/>
                  </a:lnTo>
                  <a:cubicBezTo>
                    <a:pt x="29147" y="24790"/>
                    <a:pt x="29034" y="24948"/>
                    <a:pt x="29165" y="24968"/>
                  </a:cubicBezTo>
                  <a:cubicBezTo>
                    <a:pt x="29193" y="24911"/>
                    <a:pt x="29216" y="24854"/>
                    <a:pt x="29246" y="24798"/>
                  </a:cubicBezTo>
                  <a:cubicBezTo>
                    <a:pt x="29296" y="24706"/>
                    <a:pt x="29309" y="24628"/>
                    <a:pt x="29241" y="24568"/>
                  </a:cubicBezTo>
                  <a:cubicBezTo>
                    <a:pt x="29237" y="24565"/>
                    <a:pt x="29253" y="24539"/>
                    <a:pt x="29260" y="24523"/>
                  </a:cubicBezTo>
                  <a:cubicBezTo>
                    <a:pt x="29303" y="24530"/>
                    <a:pt x="29344" y="24537"/>
                    <a:pt x="29393" y="24546"/>
                  </a:cubicBezTo>
                  <a:cubicBezTo>
                    <a:pt x="29455" y="24355"/>
                    <a:pt x="29411" y="24228"/>
                    <a:pt x="29353" y="24111"/>
                  </a:cubicBezTo>
                  <a:cubicBezTo>
                    <a:pt x="29318" y="24037"/>
                    <a:pt x="29288" y="23963"/>
                    <a:pt x="29391" y="23868"/>
                  </a:cubicBezTo>
                  <a:cubicBezTo>
                    <a:pt x="29472" y="23932"/>
                    <a:pt x="29475" y="24101"/>
                    <a:pt x="29596" y="24101"/>
                  </a:cubicBezTo>
                  <a:cubicBezTo>
                    <a:pt x="29609" y="24101"/>
                    <a:pt x="29624" y="24099"/>
                    <a:pt x="29640" y="24094"/>
                  </a:cubicBezTo>
                  <a:cubicBezTo>
                    <a:pt x="29666" y="24053"/>
                    <a:pt x="29693" y="24013"/>
                    <a:pt x="29719" y="23972"/>
                  </a:cubicBezTo>
                  <a:cubicBezTo>
                    <a:pt x="29677" y="23862"/>
                    <a:pt x="29671" y="23749"/>
                    <a:pt x="29764" y="23582"/>
                  </a:cubicBezTo>
                  <a:cubicBezTo>
                    <a:pt x="29806" y="23657"/>
                    <a:pt x="29830" y="23716"/>
                    <a:pt x="29868" y="23757"/>
                  </a:cubicBezTo>
                  <a:cubicBezTo>
                    <a:pt x="29870" y="23760"/>
                    <a:pt x="29874" y="23761"/>
                    <a:pt x="29878" y="23761"/>
                  </a:cubicBezTo>
                  <a:cubicBezTo>
                    <a:pt x="29899" y="23761"/>
                    <a:pt x="29940" y="23739"/>
                    <a:pt x="29978" y="23727"/>
                  </a:cubicBezTo>
                  <a:cubicBezTo>
                    <a:pt x="29950" y="23662"/>
                    <a:pt x="29931" y="23619"/>
                    <a:pt x="29917" y="23585"/>
                  </a:cubicBezTo>
                  <a:cubicBezTo>
                    <a:pt x="29946" y="23521"/>
                    <a:pt x="29973" y="23462"/>
                    <a:pt x="30030" y="23337"/>
                  </a:cubicBezTo>
                  <a:lnTo>
                    <a:pt x="30030" y="23337"/>
                  </a:lnTo>
                  <a:cubicBezTo>
                    <a:pt x="29921" y="23398"/>
                    <a:pt x="29872" y="23425"/>
                    <a:pt x="29824" y="23453"/>
                  </a:cubicBezTo>
                  <a:cubicBezTo>
                    <a:pt x="29803" y="23401"/>
                    <a:pt x="29783" y="23346"/>
                    <a:pt x="29758" y="23281"/>
                  </a:cubicBezTo>
                  <a:lnTo>
                    <a:pt x="29758" y="23281"/>
                  </a:lnTo>
                  <a:cubicBezTo>
                    <a:pt x="29874" y="23297"/>
                    <a:pt x="29978" y="23312"/>
                    <a:pt x="30089" y="23328"/>
                  </a:cubicBezTo>
                  <a:cubicBezTo>
                    <a:pt x="30106" y="23168"/>
                    <a:pt x="30121" y="23029"/>
                    <a:pt x="30136" y="22901"/>
                  </a:cubicBezTo>
                  <a:cubicBezTo>
                    <a:pt x="30195" y="22860"/>
                    <a:pt x="30245" y="22832"/>
                    <a:pt x="30292" y="22794"/>
                  </a:cubicBezTo>
                  <a:cubicBezTo>
                    <a:pt x="30276" y="22703"/>
                    <a:pt x="30259" y="22617"/>
                    <a:pt x="30246" y="22541"/>
                  </a:cubicBezTo>
                  <a:cubicBezTo>
                    <a:pt x="30186" y="22501"/>
                    <a:pt x="30133" y="22466"/>
                    <a:pt x="30105" y="22447"/>
                  </a:cubicBezTo>
                  <a:cubicBezTo>
                    <a:pt x="30145" y="22411"/>
                    <a:pt x="30187" y="22372"/>
                    <a:pt x="30220" y="22344"/>
                  </a:cubicBezTo>
                  <a:cubicBezTo>
                    <a:pt x="30296" y="22451"/>
                    <a:pt x="30358" y="22538"/>
                    <a:pt x="30426" y="22635"/>
                  </a:cubicBezTo>
                  <a:cubicBezTo>
                    <a:pt x="30449" y="22586"/>
                    <a:pt x="30462" y="22557"/>
                    <a:pt x="30479" y="22523"/>
                  </a:cubicBezTo>
                  <a:cubicBezTo>
                    <a:pt x="30434" y="22483"/>
                    <a:pt x="30393" y="22448"/>
                    <a:pt x="30371" y="22429"/>
                  </a:cubicBezTo>
                  <a:cubicBezTo>
                    <a:pt x="30374" y="22358"/>
                    <a:pt x="30380" y="22316"/>
                    <a:pt x="30373" y="22279"/>
                  </a:cubicBezTo>
                  <a:cubicBezTo>
                    <a:pt x="30368" y="22254"/>
                    <a:pt x="30346" y="22238"/>
                    <a:pt x="30333" y="22220"/>
                  </a:cubicBezTo>
                  <a:cubicBezTo>
                    <a:pt x="30377" y="22183"/>
                    <a:pt x="30395" y="22169"/>
                    <a:pt x="30458" y="22116"/>
                  </a:cubicBezTo>
                  <a:lnTo>
                    <a:pt x="30458" y="22116"/>
                  </a:lnTo>
                  <a:cubicBezTo>
                    <a:pt x="30298" y="22120"/>
                    <a:pt x="30190" y="22123"/>
                    <a:pt x="30074" y="22127"/>
                  </a:cubicBezTo>
                  <a:cubicBezTo>
                    <a:pt x="30084" y="22079"/>
                    <a:pt x="30090" y="22048"/>
                    <a:pt x="30102" y="21996"/>
                  </a:cubicBezTo>
                  <a:cubicBezTo>
                    <a:pt x="30214" y="22004"/>
                    <a:pt x="30320" y="22011"/>
                    <a:pt x="30426" y="22018"/>
                  </a:cubicBezTo>
                  <a:lnTo>
                    <a:pt x="30476" y="21923"/>
                  </a:lnTo>
                  <a:cubicBezTo>
                    <a:pt x="30445" y="21905"/>
                    <a:pt x="30414" y="21889"/>
                    <a:pt x="30380" y="21871"/>
                  </a:cubicBezTo>
                  <a:lnTo>
                    <a:pt x="30379" y="21871"/>
                  </a:lnTo>
                  <a:cubicBezTo>
                    <a:pt x="30405" y="21820"/>
                    <a:pt x="30421" y="21792"/>
                    <a:pt x="30437" y="21758"/>
                  </a:cubicBezTo>
                  <a:cubicBezTo>
                    <a:pt x="30495" y="21774"/>
                    <a:pt x="30546" y="21790"/>
                    <a:pt x="30598" y="21807"/>
                  </a:cubicBezTo>
                  <a:cubicBezTo>
                    <a:pt x="30617" y="21677"/>
                    <a:pt x="30635" y="21562"/>
                    <a:pt x="30654" y="21443"/>
                  </a:cubicBezTo>
                  <a:lnTo>
                    <a:pt x="30654" y="21443"/>
                  </a:lnTo>
                  <a:cubicBezTo>
                    <a:pt x="30560" y="21468"/>
                    <a:pt x="30486" y="21487"/>
                    <a:pt x="30405" y="21509"/>
                  </a:cubicBezTo>
                  <a:cubicBezTo>
                    <a:pt x="30398" y="21308"/>
                    <a:pt x="30608" y="21287"/>
                    <a:pt x="30607" y="21137"/>
                  </a:cubicBezTo>
                  <a:lnTo>
                    <a:pt x="30607" y="21137"/>
                  </a:lnTo>
                  <a:cubicBezTo>
                    <a:pt x="30742" y="21150"/>
                    <a:pt x="30857" y="21162"/>
                    <a:pt x="30970" y="21174"/>
                  </a:cubicBezTo>
                  <a:lnTo>
                    <a:pt x="30983" y="21136"/>
                  </a:lnTo>
                  <a:lnTo>
                    <a:pt x="30736" y="21021"/>
                  </a:lnTo>
                  <a:lnTo>
                    <a:pt x="30780" y="20980"/>
                  </a:lnTo>
                  <a:cubicBezTo>
                    <a:pt x="30755" y="20915"/>
                    <a:pt x="30730" y="20850"/>
                    <a:pt x="30715" y="20809"/>
                  </a:cubicBezTo>
                  <a:cubicBezTo>
                    <a:pt x="30799" y="20772"/>
                    <a:pt x="30889" y="20736"/>
                    <a:pt x="31011" y="20684"/>
                  </a:cubicBezTo>
                  <a:cubicBezTo>
                    <a:pt x="30974" y="20621"/>
                    <a:pt x="30944" y="20569"/>
                    <a:pt x="30921" y="20531"/>
                  </a:cubicBezTo>
                  <a:cubicBezTo>
                    <a:pt x="31002" y="20469"/>
                    <a:pt x="31060" y="20424"/>
                    <a:pt x="31119" y="20381"/>
                  </a:cubicBezTo>
                  <a:cubicBezTo>
                    <a:pt x="31089" y="20313"/>
                    <a:pt x="31067" y="20265"/>
                    <a:pt x="31047" y="20215"/>
                  </a:cubicBezTo>
                  <a:lnTo>
                    <a:pt x="31026" y="20112"/>
                  </a:lnTo>
                  <a:lnTo>
                    <a:pt x="31099" y="20082"/>
                  </a:lnTo>
                  <a:cubicBezTo>
                    <a:pt x="31083" y="20018"/>
                    <a:pt x="31067" y="19953"/>
                    <a:pt x="31051" y="19891"/>
                  </a:cubicBezTo>
                  <a:cubicBezTo>
                    <a:pt x="30992" y="19913"/>
                    <a:pt x="30961" y="19925"/>
                    <a:pt x="30914" y="19941"/>
                  </a:cubicBezTo>
                  <a:cubicBezTo>
                    <a:pt x="30944" y="19865"/>
                    <a:pt x="30969" y="19815"/>
                    <a:pt x="30986" y="19756"/>
                  </a:cubicBezTo>
                  <a:cubicBezTo>
                    <a:pt x="30998" y="19757"/>
                    <a:pt x="31010" y="19758"/>
                    <a:pt x="31021" y="19758"/>
                  </a:cubicBezTo>
                  <a:cubicBezTo>
                    <a:pt x="31189" y="19758"/>
                    <a:pt x="31321" y="19613"/>
                    <a:pt x="31488" y="19548"/>
                  </a:cubicBezTo>
                  <a:cubicBezTo>
                    <a:pt x="31454" y="19441"/>
                    <a:pt x="31429" y="19361"/>
                    <a:pt x="31407" y="19288"/>
                  </a:cubicBezTo>
                  <a:cubicBezTo>
                    <a:pt x="31448" y="19242"/>
                    <a:pt x="31475" y="19214"/>
                    <a:pt x="31538" y="19145"/>
                  </a:cubicBezTo>
                  <a:lnTo>
                    <a:pt x="31538" y="19145"/>
                  </a:lnTo>
                  <a:cubicBezTo>
                    <a:pt x="31448" y="19158"/>
                    <a:pt x="31401" y="19166"/>
                    <a:pt x="31358" y="19172"/>
                  </a:cubicBezTo>
                  <a:cubicBezTo>
                    <a:pt x="31322" y="19129"/>
                    <a:pt x="31285" y="19086"/>
                    <a:pt x="31258" y="19054"/>
                  </a:cubicBezTo>
                  <a:cubicBezTo>
                    <a:pt x="31267" y="18963"/>
                    <a:pt x="31275" y="18882"/>
                    <a:pt x="31289" y="18732"/>
                  </a:cubicBezTo>
                  <a:cubicBezTo>
                    <a:pt x="31330" y="18845"/>
                    <a:pt x="31351" y="18901"/>
                    <a:pt x="31366" y="18944"/>
                  </a:cubicBezTo>
                  <a:cubicBezTo>
                    <a:pt x="31433" y="18939"/>
                    <a:pt x="31504" y="18933"/>
                    <a:pt x="31575" y="18929"/>
                  </a:cubicBezTo>
                  <a:cubicBezTo>
                    <a:pt x="31566" y="18758"/>
                    <a:pt x="31566" y="18760"/>
                    <a:pt x="31664" y="18598"/>
                  </a:cubicBezTo>
                  <a:lnTo>
                    <a:pt x="31664" y="18598"/>
                  </a:lnTo>
                  <a:cubicBezTo>
                    <a:pt x="31606" y="18607"/>
                    <a:pt x="31557" y="18614"/>
                    <a:pt x="31506" y="18623"/>
                  </a:cubicBezTo>
                  <a:cubicBezTo>
                    <a:pt x="31523" y="18558"/>
                    <a:pt x="31541" y="18496"/>
                    <a:pt x="31558" y="18440"/>
                  </a:cubicBezTo>
                  <a:lnTo>
                    <a:pt x="31667" y="18440"/>
                  </a:lnTo>
                  <a:cubicBezTo>
                    <a:pt x="31697" y="18309"/>
                    <a:pt x="31701" y="18177"/>
                    <a:pt x="31716" y="18081"/>
                  </a:cubicBezTo>
                  <a:cubicBezTo>
                    <a:pt x="31675" y="17996"/>
                    <a:pt x="31641" y="17926"/>
                    <a:pt x="31604" y="17858"/>
                  </a:cubicBezTo>
                  <a:cubicBezTo>
                    <a:pt x="31588" y="17842"/>
                    <a:pt x="31576" y="17823"/>
                    <a:pt x="31564" y="17802"/>
                  </a:cubicBezTo>
                  <a:lnTo>
                    <a:pt x="31585" y="17784"/>
                  </a:lnTo>
                  <a:lnTo>
                    <a:pt x="31614" y="17850"/>
                  </a:lnTo>
                  <a:cubicBezTo>
                    <a:pt x="31610" y="17853"/>
                    <a:pt x="31606" y="17857"/>
                    <a:pt x="31604" y="17858"/>
                  </a:cubicBezTo>
                  <a:lnTo>
                    <a:pt x="31604" y="17858"/>
                  </a:lnTo>
                  <a:cubicBezTo>
                    <a:pt x="31701" y="17847"/>
                    <a:pt x="31747" y="17780"/>
                    <a:pt x="31759" y="17670"/>
                  </a:cubicBezTo>
                  <a:lnTo>
                    <a:pt x="31759" y="17670"/>
                  </a:lnTo>
                  <a:cubicBezTo>
                    <a:pt x="31725" y="17684"/>
                    <a:pt x="31692" y="17699"/>
                    <a:pt x="31647" y="17720"/>
                  </a:cubicBezTo>
                  <a:cubicBezTo>
                    <a:pt x="31651" y="17650"/>
                    <a:pt x="31654" y="17584"/>
                    <a:pt x="31657" y="17521"/>
                  </a:cubicBezTo>
                  <a:cubicBezTo>
                    <a:pt x="31625" y="17499"/>
                    <a:pt x="31594" y="17478"/>
                    <a:pt x="31556" y="17450"/>
                  </a:cubicBezTo>
                  <a:cubicBezTo>
                    <a:pt x="31598" y="17421"/>
                    <a:pt x="31631" y="17397"/>
                    <a:pt x="31666" y="17372"/>
                  </a:cubicBezTo>
                  <a:cubicBezTo>
                    <a:pt x="31685" y="17394"/>
                    <a:pt x="31710" y="17422"/>
                    <a:pt x="31735" y="17452"/>
                  </a:cubicBezTo>
                  <a:cubicBezTo>
                    <a:pt x="31801" y="17424"/>
                    <a:pt x="31863" y="17399"/>
                    <a:pt x="31935" y="17369"/>
                  </a:cubicBezTo>
                  <a:cubicBezTo>
                    <a:pt x="31882" y="17284"/>
                    <a:pt x="31840" y="17215"/>
                    <a:pt x="31795" y="17144"/>
                  </a:cubicBezTo>
                  <a:cubicBezTo>
                    <a:pt x="31754" y="17175"/>
                    <a:pt x="31729" y="17194"/>
                    <a:pt x="31706" y="17212"/>
                  </a:cubicBezTo>
                  <a:cubicBezTo>
                    <a:pt x="31678" y="17234"/>
                    <a:pt x="31653" y="17256"/>
                    <a:pt x="31606" y="17296"/>
                  </a:cubicBezTo>
                  <a:cubicBezTo>
                    <a:pt x="31642" y="17119"/>
                    <a:pt x="31735" y="17022"/>
                    <a:pt x="31885" y="17003"/>
                  </a:cubicBezTo>
                  <a:cubicBezTo>
                    <a:pt x="31828" y="16950"/>
                    <a:pt x="31775" y="16903"/>
                    <a:pt x="31726" y="16859"/>
                  </a:cubicBezTo>
                  <a:cubicBezTo>
                    <a:pt x="31678" y="16885"/>
                    <a:pt x="31636" y="16907"/>
                    <a:pt x="31572" y="16941"/>
                  </a:cubicBezTo>
                  <a:cubicBezTo>
                    <a:pt x="31570" y="16841"/>
                    <a:pt x="31457" y="16804"/>
                    <a:pt x="31548" y="16700"/>
                  </a:cubicBezTo>
                  <a:lnTo>
                    <a:pt x="31548" y="16700"/>
                  </a:lnTo>
                  <a:cubicBezTo>
                    <a:pt x="31586" y="16732"/>
                    <a:pt x="31620" y="16763"/>
                    <a:pt x="31664" y="16806"/>
                  </a:cubicBezTo>
                  <a:cubicBezTo>
                    <a:pt x="31697" y="16716"/>
                    <a:pt x="31707" y="16647"/>
                    <a:pt x="31734" y="16554"/>
                  </a:cubicBezTo>
                  <a:cubicBezTo>
                    <a:pt x="31756" y="16632"/>
                    <a:pt x="31769" y="16678"/>
                    <a:pt x="31797" y="16776"/>
                  </a:cubicBezTo>
                  <a:cubicBezTo>
                    <a:pt x="31809" y="16632"/>
                    <a:pt x="31817" y="16545"/>
                    <a:pt x="31822" y="16493"/>
                  </a:cubicBezTo>
                  <a:cubicBezTo>
                    <a:pt x="31775" y="16426"/>
                    <a:pt x="31745" y="16385"/>
                    <a:pt x="31710" y="16334"/>
                  </a:cubicBezTo>
                  <a:cubicBezTo>
                    <a:pt x="31770" y="16306"/>
                    <a:pt x="31809" y="16288"/>
                    <a:pt x="31863" y="16263"/>
                  </a:cubicBezTo>
                  <a:cubicBezTo>
                    <a:pt x="31728" y="16179"/>
                    <a:pt x="31847" y="16114"/>
                    <a:pt x="31856" y="16054"/>
                  </a:cubicBezTo>
                  <a:cubicBezTo>
                    <a:pt x="31791" y="15991"/>
                    <a:pt x="31731" y="15931"/>
                    <a:pt x="31672" y="15872"/>
                  </a:cubicBezTo>
                  <a:cubicBezTo>
                    <a:pt x="31656" y="15913"/>
                    <a:pt x="31641" y="15953"/>
                    <a:pt x="31622" y="16000"/>
                  </a:cubicBezTo>
                  <a:cubicBezTo>
                    <a:pt x="31570" y="15986"/>
                    <a:pt x="31523" y="15975"/>
                    <a:pt x="31413" y="15947"/>
                  </a:cubicBezTo>
                  <a:cubicBezTo>
                    <a:pt x="31513" y="15882"/>
                    <a:pt x="31564" y="15848"/>
                    <a:pt x="31604" y="15823"/>
                  </a:cubicBezTo>
                  <a:cubicBezTo>
                    <a:pt x="31584" y="15702"/>
                    <a:pt x="31566" y="15608"/>
                    <a:pt x="31548" y="15510"/>
                  </a:cubicBezTo>
                  <a:cubicBezTo>
                    <a:pt x="31501" y="15497"/>
                    <a:pt x="31450" y="15482"/>
                    <a:pt x="31392" y="15464"/>
                  </a:cubicBezTo>
                  <a:cubicBezTo>
                    <a:pt x="31423" y="15377"/>
                    <a:pt x="31451" y="15304"/>
                    <a:pt x="31504" y="15158"/>
                  </a:cubicBezTo>
                  <a:lnTo>
                    <a:pt x="31504" y="15158"/>
                  </a:lnTo>
                  <a:cubicBezTo>
                    <a:pt x="31375" y="15245"/>
                    <a:pt x="31305" y="15291"/>
                    <a:pt x="31236" y="15338"/>
                  </a:cubicBezTo>
                  <a:cubicBezTo>
                    <a:pt x="31220" y="15574"/>
                    <a:pt x="31166" y="15791"/>
                    <a:pt x="30983" y="15926"/>
                  </a:cubicBezTo>
                  <a:cubicBezTo>
                    <a:pt x="30960" y="15900"/>
                    <a:pt x="30944" y="15882"/>
                    <a:pt x="30905" y="15839"/>
                  </a:cubicBezTo>
                  <a:cubicBezTo>
                    <a:pt x="30899" y="15908"/>
                    <a:pt x="30895" y="15950"/>
                    <a:pt x="30892" y="15989"/>
                  </a:cubicBezTo>
                  <a:cubicBezTo>
                    <a:pt x="30963" y="16082"/>
                    <a:pt x="30954" y="16182"/>
                    <a:pt x="30870" y="16257"/>
                  </a:cubicBezTo>
                  <a:cubicBezTo>
                    <a:pt x="30867" y="16289"/>
                    <a:pt x="30864" y="16323"/>
                    <a:pt x="30861" y="16360"/>
                  </a:cubicBezTo>
                  <a:cubicBezTo>
                    <a:pt x="30821" y="16375"/>
                    <a:pt x="30782" y="16391"/>
                    <a:pt x="30751" y="16403"/>
                  </a:cubicBezTo>
                  <a:cubicBezTo>
                    <a:pt x="30767" y="16454"/>
                    <a:pt x="30782" y="16501"/>
                    <a:pt x="30792" y="16537"/>
                  </a:cubicBezTo>
                  <a:cubicBezTo>
                    <a:pt x="30720" y="16581"/>
                    <a:pt x="30663" y="16616"/>
                    <a:pt x="30605" y="16651"/>
                  </a:cubicBezTo>
                  <a:lnTo>
                    <a:pt x="30545" y="16726"/>
                  </a:lnTo>
                  <a:cubicBezTo>
                    <a:pt x="30596" y="16750"/>
                    <a:pt x="30648" y="16774"/>
                    <a:pt x="30739" y="16816"/>
                  </a:cubicBezTo>
                  <a:cubicBezTo>
                    <a:pt x="30618" y="16822"/>
                    <a:pt x="30564" y="16825"/>
                    <a:pt x="30502" y="16828"/>
                  </a:cubicBezTo>
                  <a:cubicBezTo>
                    <a:pt x="30487" y="16910"/>
                    <a:pt x="30473" y="16982"/>
                    <a:pt x="30461" y="17050"/>
                  </a:cubicBezTo>
                  <a:cubicBezTo>
                    <a:pt x="30424" y="17055"/>
                    <a:pt x="30396" y="17057"/>
                    <a:pt x="30358" y="17062"/>
                  </a:cubicBezTo>
                  <a:cubicBezTo>
                    <a:pt x="30323" y="17275"/>
                    <a:pt x="30118" y="17418"/>
                    <a:pt x="30133" y="17645"/>
                  </a:cubicBezTo>
                  <a:cubicBezTo>
                    <a:pt x="30191" y="17641"/>
                    <a:pt x="30239" y="17638"/>
                    <a:pt x="30321" y="17582"/>
                  </a:cubicBezTo>
                  <a:lnTo>
                    <a:pt x="30321" y="17582"/>
                  </a:lnTo>
                  <a:cubicBezTo>
                    <a:pt x="30322" y="17592"/>
                    <a:pt x="30323" y="17602"/>
                    <a:pt x="30324" y="17612"/>
                  </a:cubicBezTo>
                  <a:lnTo>
                    <a:pt x="30324" y="17612"/>
                  </a:lnTo>
                  <a:cubicBezTo>
                    <a:pt x="30331" y="17597"/>
                    <a:pt x="30339" y="17581"/>
                    <a:pt x="30348" y="17562"/>
                  </a:cubicBezTo>
                  <a:lnTo>
                    <a:pt x="30348" y="17562"/>
                  </a:lnTo>
                  <a:cubicBezTo>
                    <a:pt x="30338" y="17569"/>
                    <a:pt x="30329" y="17576"/>
                    <a:pt x="30321" y="17582"/>
                  </a:cubicBezTo>
                  <a:lnTo>
                    <a:pt x="30321" y="17582"/>
                  </a:lnTo>
                  <a:cubicBezTo>
                    <a:pt x="30320" y="17569"/>
                    <a:pt x="30319" y="17556"/>
                    <a:pt x="30320" y="17543"/>
                  </a:cubicBezTo>
                  <a:cubicBezTo>
                    <a:pt x="30320" y="17539"/>
                    <a:pt x="30325" y="17535"/>
                    <a:pt x="30330" y="17535"/>
                  </a:cubicBezTo>
                  <a:cubicBezTo>
                    <a:pt x="30337" y="17535"/>
                    <a:pt x="30346" y="17542"/>
                    <a:pt x="30348" y="17562"/>
                  </a:cubicBezTo>
                  <a:cubicBezTo>
                    <a:pt x="30348" y="17562"/>
                    <a:pt x="30348" y="17562"/>
                    <a:pt x="30348" y="17562"/>
                  </a:cubicBezTo>
                  <a:lnTo>
                    <a:pt x="30348" y="17562"/>
                  </a:lnTo>
                  <a:cubicBezTo>
                    <a:pt x="30348" y="17562"/>
                    <a:pt x="30348" y="17562"/>
                    <a:pt x="30348" y="17562"/>
                  </a:cubicBezTo>
                  <a:lnTo>
                    <a:pt x="30348" y="17562"/>
                  </a:lnTo>
                  <a:cubicBezTo>
                    <a:pt x="30361" y="17565"/>
                    <a:pt x="30345" y="17602"/>
                    <a:pt x="30327" y="17639"/>
                  </a:cubicBezTo>
                  <a:cubicBezTo>
                    <a:pt x="30326" y="17630"/>
                    <a:pt x="30325" y="17621"/>
                    <a:pt x="30324" y="17612"/>
                  </a:cubicBezTo>
                  <a:lnTo>
                    <a:pt x="30324" y="17612"/>
                  </a:lnTo>
                  <a:cubicBezTo>
                    <a:pt x="30291" y="17686"/>
                    <a:pt x="30285" y="17718"/>
                    <a:pt x="30280" y="17745"/>
                  </a:cubicBezTo>
                  <a:cubicBezTo>
                    <a:pt x="30226" y="17750"/>
                    <a:pt x="30193" y="17755"/>
                    <a:pt x="30148" y="17762"/>
                  </a:cubicBezTo>
                  <a:cubicBezTo>
                    <a:pt x="30192" y="17800"/>
                    <a:pt x="30224" y="17828"/>
                    <a:pt x="30279" y="17877"/>
                  </a:cubicBezTo>
                  <a:cubicBezTo>
                    <a:pt x="30198" y="17871"/>
                    <a:pt x="30145" y="17867"/>
                    <a:pt x="30073" y="17862"/>
                  </a:cubicBezTo>
                  <a:cubicBezTo>
                    <a:pt x="30068" y="18143"/>
                    <a:pt x="30009" y="18407"/>
                    <a:pt x="29983" y="18670"/>
                  </a:cubicBezTo>
                  <a:cubicBezTo>
                    <a:pt x="30023" y="18702"/>
                    <a:pt x="30050" y="18724"/>
                    <a:pt x="30096" y="18760"/>
                  </a:cubicBezTo>
                  <a:cubicBezTo>
                    <a:pt x="30030" y="18817"/>
                    <a:pt x="29973" y="18866"/>
                    <a:pt x="29915" y="18914"/>
                  </a:cubicBezTo>
                  <a:cubicBezTo>
                    <a:pt x="29943" y="18942"/>
                    <a:pt x="29971" y="18970"/>
                    <a:pt x="30009" y="19008"/>
                  </a:cubicBezTo>
                  <a:cubicBezTo>
                    <a:pt x="29953" y="19013"/>
                    <a:pt x="29918" y="19017"/>
                    <a:pt x="29852" y="19023"/>
                  </a:cubicBezTo>
                  <a:cubicBezTo>
                    <a:pt x="29940" y="19132"/>
                    <a:pt x="30015" y="19223"/>
                    <a:pt x="30081" y="19304"/>
                  </a:cubicBezTo>
                  <a:cubicBezTo>
                    <a:pt x="30095" y="19517"/>
                    <a:pt x="29915" y="19460"/>
                    <a:pt x="29803" y="19541"/>
                  </a:cubicBezTo>
                  <a:cubicBezTo>
                    <a:pt x="29846" y="19589"/>
                    <a:pt x="29874" y="19620"/>
                    <a:pt x="29909" y="19659"/>
                  </a:cubicBezTo>
                  <a:cubicBezTo>
                    <a:pt x="29862" y="19666"/>
                    <a:pt x="29821" y="19672"/>
                    <a:pt x="29821" y="19672"/>
                  </a:cubicBezTo>
                  <a:cubicBezTo>
                    <a:pt x="29722" y="19765"/>
                    <a:pt x="29652" y="19831"/>
                    <a:pt x="29578" y="19900"/>
                  </a:cubicBezTo>
                  <a:cubicBezTo>
                    <a:pt x="29593" y="19913"/>
                    <a:pt x="29618" y="19938"/>
                    <a:pt x="29650" y="19969"/>
                  </a:cubicBezTo>
                  <a:cubicBezTo>
                    <a:pt x="29631" y="20013"/>
                    <a:pt x="29612" y="20060"/>
                    <a:pt x="29566" y="20172"/>
                  </a:cubicBezTo>
                  <a:cubicBezTo>
                    <a:pt x="29558" y="20172"/>
                    <a:pt x="29500" y="20169"/>
                    <a:pt x="29478" y="20168"/>
                  </a:cubicBezTo>
                  <a:cubicBezTo>
                    <a:pt x="29456" y="20307"/>
                    <a:pt x="29434" y="20440"/>
                    <a:pt x="29413" y="20568"/>
                  </a:cubicBezTo>
                  <a:cubicBezTo>
                    <a:pt x="29403" y="20631"/>
                    <a:pt x="29391" y="20694"/>
                    <a:pt x="29381" y="20758"/>
                  </a:cubicBezTo>
                  <a:lnTo>
                    <a:pt x="29333" y="20940"/>
                  </a:lnTo>
                  <a:cubicBezTo>
                    <a:pt x="29368" y="20962"/>
                    <a:pt x="29406" y="20987"/>
                    <a:pt x="29446" y="21012"/>
                  </a:cubicBezTo>
                  <a:cubicBezTo>
                    <a:pt x="29422" y="21077"/>
                    <a:pt x="29402" y="21134"/>
                    <a:pt x="29388" y="21174"/>
                  </a:cubicBezTo>
                  <a:cubicBezTo>
                    <a:pt x="29421" y="21215"/>
                    <a:pt x="29441" y="21242"/>
                    <a:pt x="29477" y="21289"/>
                  </a:cubicBezTo>
                  <a:cubicBezTo>
                    <a:pt x="29405" y="21326"/>
                    <a:pt x="29353" y="21351"/>
                    <a:pt x="29299" y="21377"/>
                  </a:cubicBezTo>
                  <a:cubicBezTo>
                    <a:pt x="29308" y="21271"/>
                    <a:pt x="29315" y="21175"/>
                    <a:pt x="29324" y="21074"/>
                  </a:cubicBezTo>
                  <a:lnTo>
                    <a:pt x="29241" y="21074"/>
                  </a:lnTo>
                  <a:cubicBezTo>
                    <a:pt x="29209" y="21170"/>
                    <a:pt x="29193" y="21311"/>
                    <a:pt x="29149" y="21327"/>
                  </a:cubicBezTo>
                  <a:cubicBezTo>
                    <a:pt x="29037" y="21367"/>
                    <a:pt x="29144" y="21508"/>
                    <a:pt x="29022" y="21534"/>
                  </a:cubicBezTo>
                  <a:cubicBezTo>
                    <a:pt x="28975" y="21543"/>
                    <a:pt x="29029" y="21713"/>
                    <a:pt x="28916" y="21713"/>
                  </a:cubicBezTo>
                  <a:cubicBezTo>
                    <a:pt x="28914" y="21713"/>
                    <a:pt x="28911" y="21713"/>
                    <a:pt x="28909" y="21712"/>
                  </a:cubicBezTo>
                  <a:cubicBezTo>
                    <a:pt x="28900" y="21815"/>
                    <a:pt x="28891" y="21914"/>
                    <a:pt x="28882" y="22013"/>
                  </a:cubicBezTo>
                  <a:cubicBezTo>
                    <a:pt x="28803" y="22073"/>
                    <a:pt x="28720" y="22119"/>
                    <a:pt x="28644" y="22170"/>
                  </a:cubicBezTo>
                  <a:lnTo>
                    <a:pt x="28644" y="22273"/>
                  </a:lnTo>
                  <a:cubicBezTo>
                    <a:pt x="28592" y="22301"/>
                    <a:pt x="28550" y="22326"/>
                    <a:pt x="28504" y="22352"/>
                  </a:cubicBezTo>
                  <a:cubicBezTo>
                    <a:pt x="28503" y="22392"/>
                    <a:pt x="28500" y="22429"/>
                    <a:pt x="28498" y="22466"/>
                  </a:cubicBezTo>
                  <a:cubicBezTo>
                    <a:pt x="28456" y="22461"/>
                    <a:pt x="28413" y="22457"/>
                    <a:pt x="28363" y="22451"/>
                  </a:cubicBezTo>
                  <a:cubicBezTo>
                    <a:pt x="28353" y="22511"/>
                    <a:pt x="28345" y="22555"/>
                    <a:pt x="28339" y="22594"/>
                  </a:cubicBezTo>
                  <a:cubicBezTo>
                    <a:pt x="28306" y="22608"/>
                    <a:pt x="28279" y="22620"/>
                    <a:pt x="28241" y="22636"/>
                  </a:cubicBezTo>
                  <a:cubicBezTo>
                    <a:pt x="28234" y="22756"/>
                    <a:pt x="28225" y="22873"/>
                    <a:pt x="28217" y="22989"/>
                  </a:cubicBezTo>
                  <a:cubicBezTo>
                    <a:pt x="28198" y="22997"/>
                    <a:pt x="28175" y="23006"/>
                    <a:pt x="28151" y="23014"/>
                  </a:cubicBezTo>
                  <a:cubicBezTo>
                    <a:pt x="28156" y="23044"/>
                    <a:pt x="28157" y="23065"/>
                    <a:pt x="28160" y="23085"/>
                  </a:cubicBezTo>
                  <a:cubicBezTo>
                    <a:pt x="28128" y="23101"/>
                    <a:pt x="28095" y="23117"/>
                    <a:pt x="28060" y="23134"/>
                  </a:cubicBezTo>
                  <a:cubicBezTo>
                    <a:pt x="28045" y="23238"/>
                    <a:pt x="28016" y="23328"/>
                    <a:pt x="27992" y="23429"/>
                  </a:cubicBezTo>
                  <a:cubicBezTo>
                    <a:pt x="27954" y="23443"/>
                    <a:pt x="27916" y="23456"/>
                    <a:pt x="27861" y="23475"/>
                  </a:cubicBezTo>
                  <a:cubicBezTo>
                    <a:pt x="27854" y="23707"/>
                    <a:pt x="27617" y="23822"/>
                    <a:pt x="27521" y="24019"/>
                  </a:cubicBezTo>
                  <a:cubicBezTo>
                    <a:pt x="27523" y="24072"/>
                    <a:pt x="27524" y="24124"/>
                    <a:pt x="27526" y="24156"/>
                  </a:cubicBezTo>
                  <a:cubicBezTo>
                    <a:pt x="27463" y="24203"/>
                    <a:pt x="27408" y="24244"/>
                    <a:pt x="27358" y="24281"/>
                  </a:cubicBezTo>
                  <a:cubicBezTo>
                    <a:pt x="27374" y="24458"/>
                    <a:pt x="27304" y="24578"/>
                    <a:pt x="27214" y="24720"/>
                  </a:cubicBezTo>
                  <a:cubicBezTo>
                    <a:pt x="27148" y="24820"/>
                    <a:pt x="27009" y="24848"/>
                    <a:pt x="26996" y="24937"/>
                  </a:cubicBezTo>
                  <a:cubicBezTo>
                    <a:pt x="26973" y="25089"/>
                    <a:pt x="26840" y="25139"/>
                    <a:pt x="26776" y="25242"/>
                  </a:cubicBezTo>
                  <a:cubicBezTo>
                    <a:pt x="26778" y="25264"/>
                    <a:pt x="26780" y="25286"/>
                    <a:pt x="26780" y="25308"/>
                  </a:cubicBezTo>
                  <a:lnTo>
                    <a:pt x="26752" y="25311"/>
                  </a:lnTo>
                  <a:lnTo>
                    <a:pt x="26762" y="25242"/>
                  </a:lnTo>
                  <a:lnTo>
                    <a:pt x="26776" y="25242"/>
                  </a:lnTo>
                  <a:cubicBezTo>
                    <a:pt x="26748" y="25236"/>
                    <a:pt x="26723" y="25232"/>
                    <a:pt x="26699" y="25226"/>
                  </a:cubicBezTo>
                  <a:cubicBezTo>
                    <a:pt x="26665" y="25302"/>
                    <a:pt x="26636" y="25367"/>
                    <a:pt x="26609" y="25429"/>
                  </a:cubicBezTo>
                  <a:cubicBezTo>
                    <a:pt x="26631" y="25511"/>
                    <a:pt x="26653" y="25591"/>
                    <a:pt x="26684" y="25699"/>
                  </a:cubicBezTo>
                  <a:cubicBezTo>
                    <a:pt x="26614" y="25651"/>
                    <a:pt x="26564" y="25616"/>
                    <a:pt x="26509" y="25579"/>
                  </a:cubicBezTo>
                  <a:cubicBezTo>
                    <a:pt x="26481" y="25616"/>
                    <a:pt x="26462" y="25639"/>
                    <a:pt x="26446" y="25660"/>
                  </a:cubicBezTo>
                  <a:cubicBezTo>
                    <a:pt x="26478" y="25710"/>
                    <a:pt x="26505" y="25752"/>
                    <a:pt x="26536" y="25802"/>
                  </a:cubicBezTo>
                  <a:cubicBezTo>
                    <a:pt x="26483" y="25807"/>
                    <a:pt x="26456" y="25810"/>
                    <a:pt x="26419" y="25813"/>
                  </a:cubicBezTo>
                  <a:cubicBezTo>
                    <a:pt x="26447" y="25870"/>
                    <a:pt x="26471" y="25920"/>
                    <a:pt x="26496" y="25969"/>
                  </a:cubicBezTo>
                  <a:cubicBezTo>
                    <a:pt x="26343" y="25935"/>
                    <a:pt x="26206" y="25904"/>
                    <a:pt x="26080" y="25876"/>
                  </a:cubicBezTo>
                  <a:cubicBezTo>
                    <a:pt x="26033" y="25972"/>
                    <a:pt x="25997" y="26045"/>
                    <a:pt x="25960" y="26119"/>
                  </a:cubicBezTo>
                  <a:cubicBezTo>
                    <a:pt x="25922" y="26089"/>
                    <a:pt x="25900" y="26073"/>
                    <a:pt x="25878" y="26054"/>
                  </a:cubicBezTo>
                  <a:cubicBezTo>
                    <a:pt x="25859" y="26094"/>
                    <a:pt x="25846" y="26123"/>
                    <a:pt x="25832" y="26151"/>
                  </a:cubicBezTo>
                  <a:cubicBezTo>
                    <a:pt x="25774" y="26148"/>
                    <a:pt x="25722" y="26147"/>
                    <a:pt x="25674" y="26145"/>
                  </a:cubicBezTo>
                  <a:cubicBezTo>
                    <a:pt x="25666" y="26175"/>
                    <a:pt x="25660" y="26204"/>
                    <a:pt x="25654" y="26232"/>
                  </a:cubicBezTo>
                  <a:cubicBezTo>
                    <a:pt x="25625" y="26234"/>
                    <a:pt x="25599" y="26235"/>
                    <a:pt x="25574" y="26236"/>
                  </a:cubicBezTo>
                  <a:cubicBezTo>
                    <a:pt x="25565" y="26270"/>
                    <a:pt x="25556" y="26300"/>
                    <a:pt x="25547" y="26337"/>
                  </a:cubicBezTo>
                  <a:cubicBezTo>
                    <a:pt x="25491" y="26353"/>
                    <a:pt x="25435" y="26367"/>
                    <a:pt x="25378" y="26385"/>
                  </a:cubicBezTo>
                  <a:cubicBezTo>
                    <a:pt x="25415" y="26501"/>
                    <a:pt x="25256" y="26445"/>
                    <a:pt x="25244" y="26531"/>
                  </a:cubicBezTo>
                  <a:cubicBezTo>
                    <a:pt x="25237" y="26585"/>
                    <a:pt x="25209" y="26595"/>
                    <a:pt x="25175" y="26595"/>
                  </a:cubicBezTo>
                  <a:cubicBezTo>
                    <a:pt x="25154" y="26595"/>
                    <a:pt x="25132" y="26592"/>
                    <a:pt x="25110" y="26592"/>
                  </a:cubicBezTo>
                  <a:cubicBezTo>
                    <a:pt x="25081" y="26592"/>
                    <a:pt x="25054" y="26598"/>
                    <a:pt x="25037" y="26628"/>
                  </a:cubicBezTo>
                  <a:cubicBezTo>
                    <a:pt x="25001" y="26688"/>
                    <a:pt x="24944" y="26740"/>
                    <a:pt x="24869" y="26828"/>
                  </a:cubicBezTo>
                  <a:cubicBezTo>
                    <a:pt x="24878" y="26750"/>
                    <a:pt x="24881" y="26721"/>
                    <a:pt x="24888" y="26656"/>
                  </a:cubicBezTo>
                  <a:lnTo>
                    <a:pt x="24888" y="26656"/>
                  </a:lnTo>
                  <a:cubicBezTo>
                    <a:pt x="24810" y="26721"/>
                    <a:pt x="24767" y="26757"/>
                    <a:pt x="24713" y="26801"/>
                  </a:cubicBezTo>
                  <a:cubicBezTo>
                    <a:pt x="24763" y="26812"/>
                    <a:pt x="24789" y="26818"/>
                    <a:pt x="24869" y="26834"/>
                  </a:cubicBezTo>
                  <a:cubicBezTo>
                    <a:pt x="24726" y="26897"/>
                    <a:pt x="24629" y="26940"/>
                    <a:pt x="24535" y="26982"/>
                  </a:cubicBezTo>
                  <a:cubicBezTo>
                    <a:pt x="24535" y="27004"/>
                    <a:pt x="24530" y="27025"/>
                    <a:pt x="24527" y="27047"/>
                  </a:cubicBezTo>
                  <a:lnTo>
                    <a:pt x="24500" y="27044"/>
                  </a:lnTo>
                  <a:lnTo>
                    <a:pt x="24523" y="26979"/>
                  </a:lnTo>
                  <a:cubicBezTo>
                    <a:pt x="24527" y="26981"/>
                    <a:pt x="24533" y="26981"/>
                    <a:pt x="24535" y="26981"/>
                  </a:cubicBezTo>
                  <a:cubicBezTo>
                    <a:pt x="24516" y="26957"/>
                    <a:pt x="24500" y="26932"/>
                    <a:pt x="24485" y="26909"/>
                  </a:cubicBezTo>
                  <a:cubicBezTo>
                    <a:pt x="24183" y="27018"/>
                    <a:pt x="24191" y="27025"/>
                    <a:pt x="24117" y="27119"/>
                  </a:cubicBezTo>
                  <a:cubicBezTo>
                    <a:pt x="24094" y="27115"/>
                    <a:pt x="24072" y="27113"/>
                    <a:pt x="24050" y="27113"/>
                  </a:cubicBezTo>
                  <a:cubicBezTo>
                    <a:pt x="23969" y="27113"/>
                    <a:pt x="23892" y="27140"/>
                    <a:pt x="23817" y="27187"/>
                  </a:cubicBezTo>
                  <a:cubicBezTo>
                    <a:pt x="23765" y="27218"/>
                    <a:pt x="23690" y="27218"/>
                    <a:pt x="23649" y="27255"/>
                  </a:cubicBezTo>
                  <a:cubicBezTo>
                    <a:pt x="23561" y="27333"/>
                    <a:pt x="23487" y="27427"/>
                    <a:pt x="23403" y="27516"/>
                  </a:cubicBezTo>
                  <a:cubicBezTo>
                    <a:pt x="23286" y="27522"/>
                    <a:pt x="23167" y="27527"/>
                    <a:pt x="23103" y="27669"/>
                  </a:cubicBezTo>
                  <a:cubicBezTo>
                    <a:pt x="23096" y="27686"/>
                    <a:pt x="23075" y="27708"/>
                    <a:pt x="23061" y="27711"/>
                  </a:cubicBezTo>
                  <a:cubicBezTo>
                    <a:pt x="22909" y="27740"/>
                    <a:pt x="22815" y="27834"/>
                    <a:pt x="22709" y="27928"/>
                  </a:cubicBezTo>
                  <a:cubicBezTo>
                    <a:pt x="22656" y="27973"/>
                    <a:pt x="22559" y="27971"/>
                    <a:pt x="22440" y="28001"/>
                  </a:cubicBezTo>
                  <a:cubicBezTo>
                    <a:pt x="22399" y="28031"/>
                    <a:pt x="22385" y="28142"/>
                    <a:pt x="22250" y="28164"/>
                  </a:cubicBezTo>
                  <a:cubicBezTo>
                    <a:pt x="22169" y="28179"/>
                    <a:pt x="22096" y="28289"/>
                    <a:pt x="22019" y="28355"/>
                  </a:cubicBezTo>
                  <a:cubicBezTo>
                    <a:pt x="21995" y="28346"/>
                    <a:pt x="21976" y="28340"/>
                    <a:pt x="21969" y="28337"/>
                  </a:cubicBezTo>
                  <a:cubicBezTo>
                    <a:pt x="21890" y="28418"/>
                    <a:pt x="21817" y="28507"/>
                    <a:pt x="21735" y="28579"/>
                  </a:cubicBezTo>
                  <a:cubicBezTo>
                    <a:pt x="21763" y="28590"/>
                    <a:pt x="21790" y="28602"/>
                    <a:pt x="21822" y="28617"/>
                  </a:cubicBezTo>
                  <a:cubicBezTo>
                    <a:pt x="21785" y="28663"/>
                    <a:pt x="21748" y="28708"/>
                    <a:pt x="21707" y="28761"/>
                  </a:cubicBezTo>
                  <a:cubicBezTo>
                    <a:pt x="21659" y="28718"/>
                    <a:pt x="21625" y="28689"/>
                    <a:pt x="21576" y="28645"/>
                  </a:cubicBezTo>
                  <a:cubicBezTo>
                    <a:pt x="21514" y="28743"/>
                    <a:pt x="21425" y="28783"/>
                    <a:pt x="21324" y="28783"/>
                  </a:cubicBezTo>
                  <a:cubicBezTo>
                    <a:pt x="21285" y="28783"/>
                    <a:pt x="21245" y="28778"/>
                    <a:pt x="21204" y="28767"/>
                  </a:cubicBezTo>
                  <a:cubicBezTo>
                    <a:pt x="21198" y="28824"/>
                    <a:pt x="21195" y="28861"/>
                    <a:pt x="21192" y="28896"/>
                  </a:cubicBezTo>
                  <a:cubicBezTo>
                    <a:pt x="21158" y="28952"/>
                    <a:pt x="21024" y="28908"/>
                    <a:pt x="21072" y="29019"/>
                  </a:cubicBezTo>
                  <a:cubicBezTo>
                    <a:pt x="21110" y="29036"/>
                    <a:pt x="21119" y="29052"/>
                    <a:pt x="21132" y="29079"/>
                  </a:cubicBezTo>
                  <a:cubicBezTo>
                    <a:pt x="21063" y="29126"/>
                    <a:pt x="20991" y="29175"/>
                    <a:pt x="20913" y="29228"/>
                  </a:cubicBezTo>
                  <a:cubicBezTo>
                    <a:pt x="20889" y="29217"/>
                    <a:pt x="20851" y="29201"/>
                    <a:pt x="20807" y="29182"/>
                  </a:cubicBezTo>
                  <a:cubicBezTo>
                    <a:pt x="20902" y="29129"/>
                    <a:pt x="20992" y="29077"/>
                    <a:pt x="21072" y="29019"/>
                  </a:cubicBezTo>
                  <a:lnTo>
                    <a:pt x="21072" y="29019"/>
                  </a:lnTo>
                  <a:cubicBezTo>
                    <a:pt x="21033" y="29035"/>
                    <a:pt x="21000" y="29042"/>
                    <a:pt x="20971" y="29042"/>
                  </a:cubicBezTo>
                  <a:cubicBezTo>
                    <a:pt x="20865" y="29042"/>
                    <a:pt x="20809" y="28957"/>
                    <a:pt x="20755" y="28957"/>
                  </a:cubicBezTo>
                  <a:cubicBezTo>
                    <a:pt x="20754" y="28957"/>
                    <a:pt x="20754" y="28957"/>
                    <a:pt x="20754" y="28957"/>
                  </a:cubicBezTo>
                  <a:cubicBezTo>
                    <a:pt x="20643" y="29005"/>
                    <a:pt x="20539" y="29064"/>
                    <a:pt x="20436" y="29114"/>
                  </a:cubicBezTo>
                  <a:cubicBezTo>
                    <a:pt x="20332" y="29163"/>
                    <a:pt x="20229" y="29210"/>
                    <a:pt x="20127" y="29255"/>
                  </a:cubicBezTo>
                  <a:cubicBezTo>
                    <a:pt x="19925" y="29353"/>
                    <a:pt x="19730" y="29450"/>
                    <a:pt x="19522" y="29531"/>
                  </a:cubicBezTo>
                  <a:cubicBezTo>
                    <a:pt x="19515" y="29551"/>
                    <a:pt x="19502" y="29570"/>
                    <a:pt x="19490" y="29589"/>
                  </a:cubicBezTo>
                  <a:lnTo>
                    <a:pt x="19466" y="29576"/>
                  </a:lnTo>
                  <a:lnTo>
                    <a:pt x="19512" y="29525"/>
                  </a:lnTo>
                  <a:cubicBezTo>
                    <a:pt x="19516" y="29528"/>
                    <a:pt x="19522" y="29531"/>
                    <a:pt x="19522" y="29531"/>
                  </a:cubicBezTo>
                  <a:cubicBezTo>
                    <a:pt x="19512" y="29494"/>
                    <a:pt x="19506" y="29460"/>
                    <a:pt x="19497" y="29413"/>
                  </a:cubicBezTo>
                  <a:cubicBezTo>
                    <a:pt x="19449" y="29453"/>
                    <a:pt x="19433" y="29464"/>
                    <a:pt x="19425" y="29470"/>
                  </a:cubicBezTo>
                  <a:cubicBezTo>
                    <a:pt x="19247" y="29489"/>
                    <a:pt x="19106" y="29511"/>
                    <a:pt x="18952" y="29511"/>
                  </a:cubicBezTo>
                  <a:cubicBezTo>
                    <a:pt x="18938" y="29511"/>
                    <a:pt x="18924" y="29510"/>
                    <a:pt x="18910" y="29510"/>
                  </a:cubicBezTo>
                  <a:cubicBezTo>
                    <a:pt x="18878" y="29484"/>
                    <a:pt x="18838" y="29453"/>
                    <a:pt x="18779" y="29407"/>
                  </a:cubicBezTo>
                  <a:cubicBezTo>
                    <a:pt x="18719" y="29441"/>
                    <a:pt x="18663" y="29481"/>
                    <a:pt x="18598" y="29504"/>
                  </a:cubicBezTo>
                  <a:cubicBezTo>
                    <a:pt x="18515" y="29534"/>
                    <a:pt x="18435" y="29603"/>
                    <a:pt x="18343" y="29603"/>
                  </a:cubicBezTo>
                  <a:cubicBezTo>
                    <a:pt x="18306" y="29603"/>
                    <a:pt x="18267" y="29591"/>
                    <a:pt x="18225" y="29561"/>
                  </a:cubicBezTo>
                  <a:cubicBezTo>
                    <a:pt x="18217" y="29556"/>
                    <a:pt x="18206" y="29554"/>
                    <a:pt x="18193" y="29554"/>
                  </a:cubicBezTo>
                  <a:cubicBezTo>
                    <a:pt x="18165" y="29554"/>
                    <a:pt x="18129" y="29563"/>
                    <a:pt x="18100" y="29564"/>
                  </a:cubicBezTo>
                  <a:cubicBezTo>
                    <a:pt x="18097" y="29564"/>
                    <a:pt x="18094" y="29564"/>
                    <a:pt x="18091" y="29564"/>
                  </a:cubicBezTo>
                  <a:cubicBezTo>
                    <a:pt x="17879" y="29564"/>
                    <a:pt x="17699" y="29674"/>
                    <a:pt x="17513" y="29742"/>
                  </a:cubicBezTo>
                  <a:cubicBezTo>
                    <a:pt x="17482" y="29719"/>
                    <a:pt x="17457" y="29701"/>
                    <a:pt x="17449" y="29695"/>
                  </a:cubicBezTo>
                  <a:cubicBezTo>
                    <a:pt x="17363" y="29719"/>
                    <a:pt x="17286" y="29741"/>
                    <a:pt x="17211" y="29763"/>
                  </a:cubicBezTo>
                  <a:cubicBezTo>
                    <a:pt x="17201" y="29795"/>
                    <a:pt x="17192" y="29828"/>
                    <a:pt x="17189" y="29840"/>
                  </a:cubicBezTo>
                  <a:cubicBezTo>
                    <a:pt x="17020" y="29865"/>
                    <a:pt x="16880" y="29887"/>
                    <a:pt x="16723" y="29910"/>
                  </a:cubicBezTo>
                  <a:cubicBezTo>
                    <a:pt x="16761" y="29873"/>
                    <a:pt x="16781" y="29853"/>
                    <a:pt x="16815" y="29819"/>
                  </a:cubicBezTo>
                  <a:cubicBezTo>
                    <a:pt x="16767" y="29815"/>
                    <a:pt x="16730" y="29810"/>
                    <a:pt x="16693" y="29807"/>
                  </a:cubicBezTo>
                  <a:cubicBezTo>
                    <a:pt x="16674" y="29870"/>
                    <a:pt x="16658" y="29920"/>
                    <a:pt x="16627" y="30021"/>
                  </a:cubicBezTo>
                  <a:cubicBezTo>
                    <a:pt x="16606" y="29913"/>
                    <a:pt x="16596" y="29860"/>
                    <a:pt x="16586" y="29804"/>
                  </a:cubicBezTo>
                  <a:cubicBezTo>
                    <a:pt x="16543" y="29810"/>
                    <a:pt x="16512" y="29816"/>
                    <a:pt x="16478" y="29822"/>
                  </a:cubicBezTo>
                  <a:cubicBezTo>
                    <a:pt x="16497" y="29854"/>
                    <a:pt x="16512" y="29881"/>
                    <a:pt x="16531" y="29912"/>
                  </a:cubicBezTo>
                  <a:cubicBezTo>
                    <a:pt x="16461" y="29913"/>
                    <a:pt x="16402" y="29913"/>
                    <a:pt x="16342" y="29915"/>
                  </a:cubicBezTo>
                  <a:cubicBezTo>
                    <a:pt x="16339" y="29857"/>
                    <a:pt x="16337" y="29812"/>
                    <a:pt x="16333" y="29723"/>
                  </a:cubicBezTo>
                  <a:cubicBezTo>
                    <a:pt x="16234" y="29826"/>
                    <a:pt x="16164" y="29906"/>
                    <a:pt x="16090" y="29973"/>
                  </a:cubicBezTo>
                  <a:cubicBezTo>
                    <a:pt x="16056" y="29943"/>
                    <a:pt x="16012" y="29900"/>
                    <a:pt x="15981" y="29872"/>
                  </a:cubicBezTo>
                  <a:cubicBezTo>
                    <a:pt x="15849" y="29860"/>
                    <a:pt x="15730" y="29850"/>
                    <a:pt x="15618" y="29840"/>
                  </a:cubicBezTo>
                  <a:cubicBezTo>
                    <a:pt x="15600" y="29882"/>
                    <a:pt x="15587" y="29913"/>
                    <a:pt x="15565" y="29969"/>
                  </a:cubicBezTo>
                  <a:cubicBezTo>
                    <a:pt x="15474" y="29898"/>
                    <a:pt x="15404" y="29845"/>
                    <a:pt x="15341" y="29795"/>
                  </a:cubicBezTo>
                  <a:cubicBezTo>
                    <a:pt x="15291" y="29819"/>
                    <a:pt x="15259" y="29834"/>
                    <a:pt x="15229" y="29847"/>
                  </a:cubicBezTo>
                  <a:cubicBezTo>
                    <a:pt x="15207" y="29823"/>
                    <a:pt x="15193" y="29809"/>
                    <a:pt x="15193" y="29809"/>
                  </a:cubicBezTo>
                  <a:cubicBezTo>
                    <a:pt x="15123" y="29819"/>
                    <a:pt x="15063" y="29826"/>
                    <a:pt x="15007" y="29837"/>
                  </a:cubicBezTo>
                  <a:cubicBezTo>
                    <a:pt x="14992" y="29854"/>
                    <a:pt x="14975" y="29869"/>
                    <a:pt x="14957" y="29882"/>
                  </a:cubicBezTo>
                  <a:lnTo>
                    <a:pt x="14939" y="29863"/>
                  </a:lnTo>
                  <a:lnTo>
                    <a:pt x="14998" y="29828"/>
                  </a:lnTo>
                  <a:cubicBezTo>
                    <a:pt x="15003" y="29832"/>
                    <a:pt x="15006" y="29835"/>
                    <a:pt x="15007" y="29837"/>
                  </a:cubicBezTo>
                  <a:cubicBezTo>
                    <a:pt x="14979" y="29794"/>
                    <a:pt x="14954" y="29754"/>
                    <a:pt x="14934" y="29720"/>
                  </a:cubicBezTo>
                  <a:cubicBezTo>
                    <a:pt x="14806" y="29706"/>
                    <a:pt x="14688" y="29706"/>
                    <a:pt x="14576" y="29684"/>
                  </a:cubicBezTo>
                  <a:cubicBezTo>
                    <a:pt x="14551" y="29719"/>
                    <a:pt x="14530" y="29748"/>
                    <a:pt x="14510" y="29778"/>
                  </a:cubicBezTo>
                  <a:cubicBezTo>
                    <a:pt x="14503" y="29770"/>
                    <a:pt x="14497" y="29765"/>
                    <a:pt x="14486" y="29754"/>
                  </a:cubicBezTo>
                  <a:cubicBezTo>
                    <a:pt x="14488" y="29712"/>
                    <a:pt x="14489" y="29666"/>
                    <a:pt x="14491" y="29609"/>
                  </a:cubicBezTo>
                  <a:cubicBezTo>
                    <a:pt x="14327" y="29545"/>
                    <a:pt x="14123" y="29582"/>
                    <a:pt x="13995" y="29447"/>
                  </a:cubicBezTo>
                  <a:cubicBezTo>
                    <a:pt x="13949" y="29457"/>
                    <a:pt x="13903" y="29477"/>
                    <a:pt x="13864" y="29477"/>
                  </a:cubicBezTo>
                  <a:cubicBezTo>
                    <a:pt x="13857" y="29477"/>
                    <a:pt x="13850" y="29476"/>
                    <a:pt x="13843" y="29475"/>
                  </a:cubicBezTo>
                  <a:cubicBezTo>
                    <a:pt x="13777" y="29458"/>
                    <a:pt x="13721" y="29401"/>
                    <a:pt x="13655" y="29389"/>
                  </a:cubicBezTo>
                  <a:cubicBezTo>
                    <a:pt x="13640" y="29386"/>
                    <a:pt x="13624" y="29385"/>
                    <a:pt x="13608" y="29385"/>
                  </a:cubicBezTo>
                  <a:cubicBezTo>
                    <a:pt x="13555" y="29385"/>
                    <a:pt x="13499" y="29398"/>
                    <a:pt x="13445" y="29404"/>
                  </a:cubicBezTo>
                  <a:lnTo>
                    <a:pt x="13337" y="29311"/>
                  </a:lnTo>
                  <a:cubicBezTo>
                    <a:pt x="13270" y="29370"/>
                    <a:pt x="13212" y="29423"/>
                    <a:pt x="13155" y="29469"/>
                  </a:cubicBezTo>
                  <a:cubicBezTo>
                    <a:pt x="13124" y="29420"/>
                    <a:pt x="13100" y="29386"/>
                    <a:pt x="13075" y="29348"/>
                  </a:cubicBezTo>
                  <a:cubicBezTo>
                    <a:pt x="13124" y="29339"/>
                    <a:pt x="13168" y="29344"/>
                    <a:pt x="13275" y="29320"/>
                  </a:cubicBezTo>
                  <a:cubicBezTo>
                    <a:pt x="13106" y="29276"/>
                    <a:pt x="12979" y="29208"/>
                    <a:pt x="12866" y="29208"/>
                  </a:cubicBezTo>
                  <a:cubicBezTo>
                    <a:pt x="12837" y="29208"/>
                    <a:pt x="12809" y="29213"/>
                    <a:pt x="12781" y="29223"/>
                  </a:cubicBezTo>
                  <a:cubicBezTo>
                    <a:pt x="12705" y="29180"/>
                    <a:pt x="12644" y="29122"/>
                    <a:pt x="12606" y="29122"/>
                  </a:cubicBezTo>
                  <a:cubicBezTo>
                    <a:pt x="12604" y="29122"/>
                    <a:pt x="12601" y="29122"/>
                    <a:pt x="12599" y="29123"/>
                  </a:cubicBezTo>
                  <a:cubicBezTo>
                    <a:pt x="12569" y="29131"/>
                    <a:pt x="12540" y="29134"/>
                    <a:pt x="12512" y="29134"/>
                  </a:cubicBezTo>
                  <a:cubicBezTo>
                    <a:pt x="12394" y="29134"/>
                    <a:pt x="12292" y="29077"/>
                    <a:pt x="12216" y="29063"/>
                  </a:cubicBezTo>
                  <a:cubicBezTo>
                    <a:pt x="12085" y="29070"/>
                    <a:pt x="11962" y="29094"/>
                    <a:pt x="11847" y="29094"/>
                  </a:cubicBezTo>
                  <a:cubicBezTo>
                    <a:pt x="11843" y="29094"/>
                    <a:pt x="11840" y="29094"/>
                    <a:pt x="11837" y="29094"/>
                  </a:cubicBezTo>
                  <a:cubicBezTo>
                    <a:pt x="11719" y="29092"/>
                    <a:pt x="11614" y="29049"/>
                    <a:pt x="11519" y="28947"/>
                  </a:cubicBezTo>
                  <a:cubicBezTo>
                    <a:pt x="11460" y="28966"/>
                    <a:pt x="11403" y="28983"/>
                    <a:pt x="11363" y="28997"/>
                  </a:cubicBezTo>
                  <a:cubicBezTo>
                    <a:pt x="11300" y="28972"/>
                    <a:pt x="11253" y="28951"/>
                    <a:pt x="11214" y="28936"/>
                  </a:cubicBezTo>
                  <a:cubicBezTo>
                    <a:pt x="11214" y="28888"/>
                    <a:pt x="11214" y="28854"/>
                    <a:pt x="11214" y="28829"/>
                  </a:cubicBezTo>
                  <a:cubicBezTo>
                    <a:pt x="11088" y="28805"/>
                    <a:pt x="10976" y="28785"/>
                    <a:pt x="10848" y="28761"/>
                  </a:cubicBezTo>
                  <a:cubicBezTo>
                    <a:pt x="10817" y="28771"/>
                    <a:pt x="10767" y="28788"/>
                    <a:pt x="10696" y="28811"/>
                  </a:cubicBezTo>
                  <a:cubicBezTo>
                    <a:pt x="10639" y="28773"/>
                    <a:pt x="10570" y="28727"/>
                    <a:pt x="10502" y="28683"/>
                  </a:cubicBezTo>
                  <a:cubicBezTo>
                    <a:pt x="10459" y="28657"/>
                    <a:pt x="10406" y="28602"/>
                    <a:pt x="10374" y="28602"/>
                  </a:cubicBezTo>
                  <a:cubicBezTo>
                    <a:pt x="10374" y="28602"/>
                    <a:pt x="10373" y="28602"/>
                    <a:pt x="10373" y="28602"/>
                  </a:cubicBezTo>
                  <a:cubicBezTo>
                    <a:pt x="10360" y="28604"/>
                    <a:pt x="10347" y="28604"/>
                    <a:pt x="10334" y="28604"/>
                  </a:cubicBezTo>
                  <a:cubicBezTo>
                    <a:pt x="10167" y="28604"/>
                    <a:pt x="10046" y="28474"/>
                    <a:pt x="9902" y="28411"/>
                  </a:cubicBezTo>
                  <a:cubicBezTo>
                    <a:pt x="9850" y="28389"/>
                    <a:pt x="9831" y="28327"/>
                    <a:pt x="9743" y="28324"/>
                  </a:cubicBezTo>
                  <a:cubicBezTo>
                    <a:pt x="9684" y="28321"/>
                    <a:pt x="9619" y="28227"/>
                    <a:pt x="9543" y="28162"/>
                  </a:cubicBezTo>
                  <a:cubicBezTo>
                    <a:pt x="9484" y="28189"/>
                    <a:pt x="9416" y="28220"/>
                    <a:pt x="9350" y="28251"/>
                  </a:cubicBezTo>
                  <a:cubicBezTo>
                    <a:pt x="9341" y="28184"/>
                    <a:pt x="9333" y="28114"/>
                    <a:pt x="9325" y="28045"/>
                  </a:cubicBezTo>
                  <a:cubicBezTo>
                    <a:pt x="9281" y="28051"/>
                    <a:pt x="9253" y="28053"/>
                    <a:pt x="9231" y="28056"/>
                  </a:cubicBezTo>
                  <a:cubicBezTo>
                    <a:pt x="9213" y="28023"/>
                    <a:pt x="9202" y="27996"/>
                    <a:pt x="9181" y="27955"/>
                  </a:cubicBezTo>
                  <a:cubicBezTo>
                    <a:pt x="9154" y="27964"/>
                    <a:pt x="9131" y="27968"/>
                    <a:pt x="9109" y="27968"/>
                  </a:cubicBezTo>
                  <a:cubicBezTo>
                    <a:pt x="8942" y="27968"/>
                    <a:pt x="8914" y="27729"/>
                    <a:pt x="8744" y="27696"/>
                  </a:cubicBezTo>
                  <a:cubicBezTo>
                    <a:pt x="8701" y="27700"/>
                    <a:pt x="8641" y="27708"/>
                    <a:pt x="8575" y="27715"/>
                  </a:cubicBezTo>
                  <a:cubicBezTo>
                    <a:pt x="8572" y="27662"/>
                    <a:pt x="8569" y="27614"/>
                    <a:pt x="8565" y="27566"/>
                  </a:cubicBezTo>
                  <a:cubicBezTo>
                    <a:pt x="8523" y="27524"/>
                    <a:pt x="8484" y="27483"/>
                    <a:pt x="8437" y="27434"/>
                  </a:cubicBezTo>
                  <a:cubicBezTo>
                    <a:pt x="8416" y="27433"/>
                    <a:pt x="8376" y="27431"/>
                    <a:pt x="8342" y="27430"/>
                  </a:cubicBezTo>
                  <a:cubicBezTo>
                    <a:pt x="8317" y="27384"/>
                    <a:pt x="8301" y="27353"/>
                    <a:pt x="8284" y="27322"/>
                  </a:cubicBezTo>
                  <a:cubicBezTo>
                    <a:pt x="8228" y="27330"/>
                    <a:pt x="8176" y="27336"/>
                    <a:pt x="8122" y="27341"/>
                  </a:cubicBezTo>
                  <a:cubicBezTo>
                    <a:pt x="8106" y="27285"/>
                    <a:pt x="8089" y="27230"/>
                    <a:pt x="8070" y="27160"/>
                  </a:cubicBezTo>
                  <a:cubicBezTo>
                    <a:pt x="8011" y="27140"/>
                    <a:pt x="7951" y="27107"/>
                    <a:pt x="7889" y="27080"/>
                  </a:cubicBezTo>
                  <a:cubicBezTo>
                    <a:pt x="7858" y="27021"/>
                    <a:pt x="7825" y="26953"/>
                    <a:pt x="7794" y="26894"/>
                  </a:cubicBezTo>
                  <a:cubicBezTo>
                    <a:pt x="7673" y="26888"/>
                    <a:pt x="7611" y="26831"/>
                    <a:pt x="7599" y="26718"/>
                  </a:cubicBezTo>
                  <a:cubicBezTo>
                    <a:pt x="7583" y="26725"/>
                    <a:pt x="7567" y="26728"/>
                    <a:pt x="7553" y="26728"/>
                  </a:cubicBezTo>
                  <a:cubicBezTo>
                    <a:pt x="7482" y="26728"/>
                    <a:pt x="7442" y="26647"/>
                    <a:pt x="7380" y="26625"/>
                  </a:cubicBezTo>
                  <a:cubicBezTo>
                    <a:pt x="7303" y="26599"/>
                    <a:pt x="7336" y="26479"/>
                    <a:pt x="7242" y="26479"/>
                  </a:cubicBezTo>
                  <a:cubicBezTo>
                    <a:pt x="7236" y="26479"/>
                    <a:pt x="7230" y="26480"/>
                    <a:pt x="7223" y="26481"/>
                  </a:cubicBezTo>
                  <a:cubicBezTo>
                    <a:pt x="7218" y="26481"/>
                    <a:pt x="7214" y="26482"/>
                    <a:pt x="7210" y="26482"/>
                  </a:cubicBezTo>
                  <a:cubicBezTo>
                    <a:pt x="7132" y="26482"/>
                    <a:pt x="7191" y="26362"/>
                    <a:pt x="7090" y="26351"/>
                  </a:cubicBezTo>
                  <a:cubicBezTo>
                    <a:pt x="7021" y="26344"/>
                    <a:pt x="6952" y="26263"/>
                    <a:pt x="6886" y="26213"/>
                  </a:cubicBezTo>
                  <a:cubicBezTo>
                    <a:pt x="6795" y="26151"/>
                    <a:pt x="6699" y="26098"/>
                    <a:pt x="6605" y="26041"/>
                  </a:cubicBezTo>
                  <a:cubicBezTo>
                    <a:pt x="6576" y="26066"/>
                    <a:pt x="6549" y="26083"/>
                    <a:pt x="6525" y="26083"/>
                  </a:cubicBezTo>
                  <a:cubicBezTo>
                    <a:pt x="6497" y="26083"/>
                    <a:pt x="6474" y="26060"/>
                    <a:pt x="6456" y="26001"/>
                  </a:cubicBezTo>
                  <a:cubicBezTo>
                    <a:pt x="6502" y="25991"/>
                    <a:pt x="6545" y="25981"/>
                    <a:pt x="6590" y="25970"/>
                  </a:cubicBezTo>
                  <a:cubicBezTo>
                    <a:pt x="6527" y="25842"/>
                    <a:pt x="6470" y="25727"/>
                    <a:pt x="6408" y="25604"/>
                  </a:cubicBezTo>
                  <a:cubicBezTo>
                    <a:pt x="6400" y="25604"/>
                    <a:pt x="6371" y="25601"/>
                    <a:pt x="6343" y="25598"/>
                  </a:cubicBezTo>
                  <a:lnTo>
                    <a:pt x="6334" y="25514"/>
                  </a:lnTo>
                  <a:cubicBezTo>
                    <a:pt x="6309" y="25513"/>
                    <a:pt x="6289" y="25511"/>
                    <a:pt x="6268" y="25510"/>
                  </a:cubicBezTo>
                  <a:cubicBezTo>
                    <a:pt x="6247" y="25466"/>
                    <a:pt x="6224" y="25418"/>
                    <a:pt x="6200" y="25370"/>
                  </a:cubicBezTo>
                  <a:cubicBezTo>
                    <a:pt x="6147" y="25391"/>
                    <a:pt x="6114" y="25404"/>
                    <a:pt x="6078" y="25417"/>
                  </a:cubicBezTo>
                  <a:cubicBezTo>
                    <a:pt x="6064" y="25370"/>
                    <a:pt x="6049" y="25326"/>
                    <a:pt x="6037" y="25286"/>
                  </a:cubicBezTo>
                  <a:cubicBezTo>
                    <a:pt x="5988" y="25282"/>
                    <a:pt x="5962" y="25274"/>
                    <a:pt x="5934" y="25270"/>
                  </a:cubicBezTo>
                  <a:cubicBezTo>
                    <a:pt x="5933" y="25240"/>
                    <a:pt x="5931" y="25211"/>
                    <a:pt x="5930" y="25195"/>
                  </a:cubicBezTo>
                  <a:cubicBezTo>
                    <a:pt x="5844" y="25154"/>
                    <a:pt x="5765" y="25117"/>
                    <a:pt x="5690" y="25082"/>
                  </a:cubicBezTo>
                  <a:cubicBezTo>
                    <a:pt x="5678" y="25024"/>
                    <a:pt x="5669" y="24976"/>
                    <a:pt x="5660" y="24932"/>
                  </a:cubicBezTo>
                  <a:cubicBezTo>
                    <a:pt x="5582" y="24915"/>
                    <a:pt x="5522" y="24902"/>
                    <a:pt x="5451" y="24887"/>
                  </a:cubicBezTo>
                  <a:cubicBezTo>
                    <a:pt x="5482" y="24842"/>
                    <a:pt x="5499" y="24820"/>
                    <a:pt x="5519" y="24789"/>
                  </a:cubicBezTo>
                  <a:cubicBezTo>
                    <a:pt x="5482" y="24774"/>
                    <a:pt x="5450" y="24762"/>
                    <a:pt x="5443" y="24761"/>
                  </a:cubicBezTo>
                  <a:cubicBezTo>
                    <a:pt x="5376" y="24656"/>
                    <a:pt x="5338" y="24528"/>
                    <a:pt x="5266" y="24498"/>
                  </a:cubicBezTo>
                  <a:cubicBezTo>
                    <a:pt x="5148" y="24445"/>
                    <a:pt x="5098" y="24318"/>
                    <a:pt x="5012" y="24277"/>
                  </a:cubicBezTo>
                  <a:cubicBezTo>
                    <a:pt x="4894" y="24221"/>
                    <a:pt x="4829" y="24124"/>
                    <a:pt x="4786" y="24027"/>
                  </a:cubicBezTo>
                  <a:cubicBezTo>
                    <a:pt x="4756" y="23955"/>
                    <a:pt x="4632" y="24005"/>
                    <a:pt x="4656" y="23885"/>
                  </a:cubicBezTo>
                  <a:cubicBezTo>
                    <a:pt x="4658" y="23868"/>
                    <a:pt x="4557" y="23815"/>
                    <a:pt x="4503" y="23777"/>
                  </a:cubicBezTo>
                  <a:cubicBezTo>
                    <a:pt x="4498" y="23810"/>
                    <a:pt x="4492" y="23838"/>
                    <a:pt x="4488" y="23866"/>
                  </a:cubicBezTo>
                  <a:cubicBezTo>
                    <a:pt x="4423" y="23815"/>
                    <a:pt x="4361" y="23763"/>
                    <a:pt x="4291" y="23706"/>
                  </a:cubicBezTo>
                  <a:cubicBezTo>
                    <a:pt x="4291" y="23696"/>
                    <a:pt x="4294" y="23666"/>
                    <a:pt x="4297" y="23634"/>
                  </a:cubicBezTo>
                  <a:cubicBezTo>
                    <a:pt x="4233" y="23588"/>
                    <a:pt x="4189" y="23491"/>
                    <a:pt x="4139" y="23472"/>
                  </a:cubicBezTo>
                  <a:cubicBezTo>
                    <a:pt x="4008" y="23424"/>
                    <a:pt x="4091" y="23331"/>
                    <a:pt x="4048" y="23260"/>
                  </a:cubicBezTo>
                  <a:cubicBezTo>
                    <a:pt x="4010" y="23195"/>
                    <a:pt x="4024" y="23097"/>
                    <a:pt x="4017" y="23013"/>
                  </a:cubicBezTo>
                  <a:lnTo>
                    <a:pt x="4017" y="23013"/>
                  </a:lnTo>
                  <a:cubicBezTo>
                    <a:pt x="3983" y="23023"/>
                    <a:pt x="3957" y="23031"/>
                    <a:pt x="3933" y="23037"/>
                  </a:cubicBezTo>
                  <a:cubicBezTo>
                    <a:pt x="3916" y="22998"/>
                    <a:pt x="3908" y="22944"/>
                    <a:pt x="3883" y="22931"/>
                  </a:cubicBezTo>
                  <a:cubicBezTo>
                    <a:pt x="3827" y="22898"/>
                    <a:pt x="3818" y="22864"/>
                    <a:pt x="3820" y="22804"/>
                  </a:cubicBezTo>
                  <a:cubicBezTo>
                    <a:pt x="3820" y="22759"/>
                    <a:pt x="3795" y="22704"/>
                    <a:pt x="3768" y="22661"/>
                  </a:cubicBezTo>
                  <a:cubicBezTo>
                    <a:pt x="3742" y="22622"/>
                    <a:pt x="3698" y="22592"/>
                    <a:pt x="3660" y="22557"/>
                  </a:cubicBezTo>
                  <a:cubicBezTo>
                    <a:pt x="3658" y="22529"/>
                    <a:pt x="3655" y="22491"/>
                    <a:pt x="3654" y="22451"/>
                  </a:cubicBezTo>
                  <a:cubicBezTo>
                    <a:pt x="3651" y="22420"/>
                    <a:pt x="3651" y="22387"/>
                    <a:pt x="3651" y="22387"/>
                  </a:cubicBezTo>
                  <a:cubicBezTo>
                    <a:pt x="3651" y="22387"/>
                    <a:pt x="3651" y="22388"/>
                    <a:pt x="3651" y="22391"/>
                  </a:cubicBezTo>
                  <a:cubicBezTo>
                    <a:pt x="3589" y="22298"/>
                    <a:pt x="3511" y="22222"/>
                    <a:pt x="3523" y="22188"/>
                  </a:cubicBezTo>
                  <a:cubicBezTo>
                    <a:pt x="3558" y="22086"/>
                    <a:pt x="3448" y="22108"/>
                    <a:pt x="3434" y="22061"/>
                  </a:cubicBezTo>
                  <a:cubicBezTo>
                    <a:pt x="3418" y="21992"/>
                    <a:pt x="3409" y="21921"/>
                    <a:pt x="3405" y="21895"/>
                  </a:cubicBezTo>
                  <a:cubicBezTo>
                    <a:pt x="3323" y="21760"/>
                    <a:pt x="3259" y="21655"/>
                    <a:pt x="3174" y="21514"/>
                  </a:cubicBezTo>
                  <a:cubicBezTo>
                    <a:pt x="3202" y="21473"/>
                    <a:pt x="3237" y="21424"/>
                    <a:pt x="3270" y="21378"/>
                  </a:cubicBezTo>
                  <a:cubicBezTo>
                    <a:pt x="3201" y="21281"/>
                    <a:pt x="3139" y="21200"/>
                    <a:pt x="3083" y="21117"/>
                  </a:cubicBezTo>
                  <a:cubicBezTo>
                    <a:pt x="3021" y="21022"/>
                    <a:pt x="2965" y="20925"/>
                    <a:pt x="2899" y="20819"/>
                  </a:cubicBezTo>
                  <a:cubicBezTo>
                    <a:pt x="2928" y="20668"/>
                    <a:pt x="2867" y="20538"/>
                    <a:pt x="2753" y="20424"/>
                  </a:cubicBezTo>
                  <a:cubicBezTo>
                    <a:pt x="2758" y="20375"/>
                    <a:pt x="2778" y="20319"/>
                    <a:pt x="2762" y="20278"/>
                  </a:cubicBezTo>
                  <a:cubicBezTo>
                    <a:pt x="2737" y="20206"/>
                    <a:pt x="2646" y="20124"/>
                    <a:pt x="2659" y="20078"/>
                  </a:cubicBezTo>
                  <a:cubicBezTo>
                    <a:pt x="2687" y="19982"/>
                    <a:pt x="2638" y="19915"/>
                    <a:pt x="2621" y="19835"/>
                  </a:cubicBezTo>
                  <a:cubicBezTo>
                    <a:pt x="2613" y="19807"/>
                    <a:pt x="2600" y="19770"/>
                    <a:pt x="2580" y="19754"/>
                  </a:cubicBezTo>
                  <a:cubicBezTo>
                    <a:pt x="2480" y="19673"/>
                    <a:pt x="2428" y="19562"/>
                    <a:pt x="2381" y="19447"/>
                  </a:cubicBezTo>
                  <a:cubicBezTo>
                    <a:pt x="2344" y="19331"/>
                    <a:pt x="2315" y="19210"/>
                    <a:pt x="2241" y="19113"/>
                  </a:cubicBezTo>
                  <a:cubicBezTo>
                    <a:pt x="2265" y="18991"/>
                    <a:pt x="2119" y="18914"/>
                    <a:pt x="2160" y="18789"/>
                  </a:cubicBezTo>
                  <a:cubicBezTo>
                    <a:pt x="1962" y="18641"/>
                    <a:pt x="1960" y="18639"/>
                    <a:pt x="1976" y="18613"/>
                  </a:cubicBezTo>
                  <a:lnTo>
                    <a:pt x="2047" y="18574"/>
                  </a:lnTo>
                  <a:cubicBezTo>
                    <a:pt x="1957" y="18414"/>
                    <a:pt x="1925" y="18229"/>
                    <a:pt x="1896" y="18048"/>
                  </a:cubicBezTo>
                  <a:cubicBezTo>
                    <a:pt x="1876" y="17865"/>
                    <a:pt x="1847" y="17689"/>
                    <a:pt x="1731" y="17542"/>
                  </a:cubicBezTo>
                  <a:cubicBezTo>
                    <a:pt x="1759" y="17459"/>
                    <a:pt x="1781" y="17393"/>
                    <a:pt x="1798" y="17340"/>
                  </a:cubicBezTo>
                  <a:cubicBezTo>
                    <a:pt x="1729" y="17243"/>
                    <a:pt x="1659" y="17144"/>
                    <a:pt x="1594" y="17052"/>
                  </a:cubicBezTo>
                  <a:cubicBezTo>
                    <a:pt x="1617" y="16999"/>
                    <a:pt x="1634" y="16963"/>
                    <a:pt x="1651" y="16927"/>
                  </a:cubicBezTo>
                  <a:cubicBezTo>
                    <a:pt x="1619" y="16872"/>
                    <a:pt x="1590" y="16819"/>
                    <a:pt x="1562" y="16771"/>
                  </a:cubicBezTo>
                  <a:cubicBezTo>
                    <a:pt x="1585" y="16735"/>
                    <a:pt x="1601" y="16710"/>
                    <a:pt x="1617" y="16687"/>
                  </a:cubicBezTo>
                  <a:cubicBezTo>
                    <a:pt x="1597" y="16665"/>
                    <a:pt x="1576" y="16643"/>
                    <a:pt x="1560" y="16622"/>
                  </a:cubicBezTo>
                  <a:cubicBezTo>
                    <a:pt x="1574" y="16602"/>
                    <a:pt x="1587" y="16583"/>
                    <a:pt x="1591" y="16578"/>
                  </a:cubicBezTo>
                  <a:lnTo>
                    <a:pt x="1591" y="16578"/>
                  </a:lnTo>
                  <a:cubicBezTo>
                    <a:pt x="1591" y="16579"/>
                    <a:pt x="1591" y="16579"/>
                    <a:pt x="1591" y="16579"/>
                  </a:cubicBezTo>
                  <a:cubicBezTo>
                    <a:pt x="1592" y="16578"/>
                    <a:pt x="1592" y="16577"/>
                    <a:pt x="1592" y="16577"/>
                  </a:cubicBezTo>
                  <a:lnTo>
                    <a:pt x="1592" y="16577"/>
                  </a:lnTo>
                  <a:cubicBezTo>
                    <a:pt x="1592" y="16577"/>
                    <a:pt x="1592" y="16577"/>
                    <a:pt x="1591" y="16578"/>
                  </a:cubicBezTo>
                  <a:lnTo>
                    <a:pt x="1591" y="16578"/>
                  </a:lnTo>
                  <a:cubicBezTo>
                    <a:pt x="1575" y="16389"/>
                    <a:pt x="1547" y="16232"/>
                    <a:pt x="1553" y="16076"/>
                  </a:cubicBezTo>
                  <a:cubicBezTo>
                    <a:pt x="1557" y="15920"/>
                    <a:pt x="1595" y="15769"/>
                    <a:pt x="1620" y="15611"/>
                  </a:cubicBezTo>
                  <a:cubicBezTo>
                    <a:pt x="1645" y="15602"/>
                    <a:pt x="1679" y="15589"/>
                    <a:pt x="1720" y="15573"/>
                  </a:cubicBezTo>
                  <a:cubicBezTo>
                    <a:pt x="1710" y="15535"/>
                    <a:pt x="1700" y="15504"/>
                    <a:pt x="1690" y="15467"/>
                  </a:cubicBezTo>
                  <a:cubicBezTo>
                    <a:pt x="1657" y="15497"/>
                    <a:pt x="1638" y="15511"/>
                    <a:pt x="1598" y="15547"/>
                  </a:cubicBezTo>
                  <a:cubicBezTo>
                    <a:pt x="1597" y="15444"/>
                    <a:pt x="1590" y="15369"/>
                    <a:pt x="1595" y="15295"/>
                  </a:cubicBezTo>
                  <a:cubicBezTo>
                    <a:pt x="1598" y="15257"/>
                    <a:pt x="1625" y="15224"/>
                    <a:pt x="1637" y="15186"/>
                  </a:cubicBezTo>
                  <a:cubicBezTo>
                    <a:pt x="1650" y="15140"/>
                    <a:pt x="1684" y="14855"/>
                    <a:pt x="1682" y="14790"/>
                  </a:cubicBezTo>
                  <a:cubicBezTo>
                    <a:pt x="1682" y="14717"/>
                    <a:pt x="1695" y="14651"/>
                    <a:pt x="1651" y="14577"/>
                  </a:cubicBezTo>
                  <a:cubicBezTo>
                    <a:pt x="1628" y="14540"/>
                    <a:pt x="1675" y="14448"/>
                    <a:pt x="1681" y="14420"/>
                  </a:cubicBezTo>
                  <a:cubicBezTo>
                    <a:pt x="1673" y="14194"/>
                    <a:pt x="1681" y="13981"/>
                    <a:pt x="1718" y="13780"/>
                  </a:cubicBezTo>
                  <a:cubicBezTo>
                    <a:pt x="1753" y="13579"/>
                    <a:pt x="1851" y="13396"/>
                    <a:pt x="1971" y="13223"/>
                  </a:cubicBezTo>
                  <a:cubicBezTo>
                    <a:pt x="1943" y="13210"/>
                    <a:pt x="1918" y="13200"/>
                    <a:pt x="1872" y="13178"/>
                  </a:cubicBezTo>
                  <a:cubicBezTo>
                    <a:pt x="1879" y="13145"/>
                    <a:pt x="1904" y="13094"/>
                    <a:pt x="1891" y="13069"/>
                  </a:cubicBezTo>
                  <a:cubicBezTo>
                    <a:pt x="1813" y="12922"/>
                    <a:pt x="1890" y="12804"/>
                    <a:pt x="1969" y="12710"/>
                  </a:cubicBezTo>
                  <a:cubicBezTo>
                    <a:pt x="2053" y="12611"/>
                    <a:pt x="2059" y="12528"/>
                    <a:pt x="2037" y="12401"/>
                  </a:cubicBezTo>
                  <a:cubicBezTo>
                    <a:pt x="2022" y="12327"/>
                    <a:pt x="2084" y="12236"/>
                    <a:pt x="2099" y="12211"/>
                  </a:cubicBezTo>
                  <a:cubicBezTo>
                    <a:pt x="2127" y="12033"/>
                    <a:pt x="2146" y="11908"/>
                    <a:pt x="2177" y="11718"/>
                  </a:cubicBezTo>
                  <a:lnTo>
                    <a:pt x="2177" y="11718"/>
                  </a:lnTo>
                  <a:cubicBezTo>
                    <a:pt x="2091" y="11798"/>
                    <a:pt x="2053" y="11833"/>
                    <a:pt x="2012" y="11871"/>
                  </a:cubicBezTo>
                  <a:cubicBezTo>
                    <a:pt x="2003" y="11814"/>
                    <a:pt x="1993" y="11752"/>
                    <a:pt x="1984" y="11699"/>
                  </a:cubicBezTo>
                  <a:cubicBezTo>
                    <a:pt x="2046" y="11679"/>
                    <a:pt x="2109" y="11658"/>
                    <a:pt x="2165" y="11639"/>
                  </a:cubicBezTo>
                  <a:cubicBezTo>
                    <a:pt x="2246" y="11445"/>
                    <a:pt x="2246" y="11226"/>
                    <a:pt x="2399" y="11090"/>
                  </a:cubicBezTo>
                  <a:cubicBezTo>
                    <a:pt x="2384" y="11053"/>
                    <a:pt x="2372" y="11024"/>
                    <a:pt x="2365" y="11005"/>
                  </a:cubicBezTo>
                  <a:cubicBezTo>
                    <a:pt x="2422" y="10937"/>
                    <a:pt x="2483" y="10874"/>
                    <a:pt x="2549" y="10817"/>
                  </a:cubicBezTo>
                  <a:cubicBezTo>
                    <a:pt x="2543" y="10771"/>
                    <a:pt x="2537" y="10733"/>
                    <a:pt x="2531" y="10694"/>
                  </a:cubicBezTo>
                  <a:lnTo>
                    <a:pt x="2661" y="10546"/>
                  </a:lnTo>
                  <a:cubicBezTo>
                    <a:pt x="2618" y="10506"/>
                    <a:pt x="2593" y="10483"/>
                    <a:pt x="2563" y="10456"/>
                  </a:cubicBezTo>
                  <a:cubicBezTo>
                    <a:pt x="2596" y="10438"/>
                    <a:pt x="2640" y="10427"/>
                    <a:pt x="2644" y="10409"/>
                  </a:cubicBezTo>
                  <a:cubicBezTo>
                    <a:pt x="2656" y="10363"/>
                    <a:pt x="2631" y="10290"/>
                    <a:pt x="2653" y="10271"/>
                  </a:cubicBezTo>
                  <a:cubicBezTo>
                    <a:pt x="2699" y="10229"/>
                    <a:pt x="2737" y="10216"/>
                    <a:pt x="2739" y="10129"/>
                  </a:cubicBezTo>
                  <a:cubicBezTo>
                    <a:pt x="2740" y="10065"/>
                    <a:pt x="2759" y="9937"/>
                    <a:pt x="2793" y="9919"/>
                  </a:cubicBezTo>
                  <a:cubicBezTo>
                    <a:pt x="2934" y="9843"/>
                    <a:pt x="2914" y="9678"/>
                    <a:pt x="2992" y="9581"/>
                  </a:cubicBezTo>
                  <a:cubicBezTo>
                    <a:pt x="2956" y="9512"/>
                    <a:pt x="2925" y="9450"/>
                    <a:pt x="2878" y="9359"/>
                  </a:cubicBezTo>
                  <a:lnTo>
                    <a:pt x="2878" y="9359"/>
                  </a:lnTo>
                  <a:cubicBezTo>
                    <a:pt x="2964" y="9385"/>
                    <a:pt x="3015" y="9401"/>
                    <a:pt x="3092" y="9423"/>
                  </a:cubicBezTo>
                  <a:cubicBezTo>
                    <a:pt x="3030" y="9325"/>
                    <a:pt x="2981" y="9247"/>
                    <a:pt x="2912" y="9138"/>
                  </a:cubicBezTo>
                  <a:cubicBezTo>
                    <a:pt x="3000" y="9129"/>
                    <a:pt x="3050" y="9123"/>
                    <a:pt x="3102" y="9117"/>
                  </a:cubicBezTo>
                  <a:cubicBezTo>
                    <a:pt x="3078" y="9082"/>
                    <a:pt x="3055" y="9047"/>
                    <a:pt x="3030" y="9008"/>
                  </a:cubicBezTo>
                  <a:cubicBezTo>
                    <a:pt x="3056" y="9000"/>
                    <a:pt x="3075" y="8992"/>
                    <a:pt x="3096" y="8983"/>
                  </a:cubicBezTo>
                  <a:cubicBezTo>
                    <a:pt x="3099" y="8951"/>
                    <a:pt x="3102" y="8919"/>
                    <a:pt x="3105" y="8880"/>
                  </a:cubicBezTo>
                  <a:cubicBezTo>
                    <a:pt x="3159" y="8898"/>
                    <a:pt x="3211" y="8916"/>
                    <a:pt x="3256" y="8930"/>
                  </a:cubicBezTo>
                  <a:cubicBezTo>
                    <a:pt x="3362" y="8801"/>
                    <a:pt x="3377" y="8616"/>
                    <a:pt x="3526" y="8543"/>
                  </a:cubicBezTo>
                  <a:cubicBezTo>
                    <a:pt x="3529" y="8468"/>
                    <a:pt x="3532" y="8392"/>
                    <a:pt x="3533" y="8314"/>
                  </a:cubicBezTo>
                  <a:cubicBezTo>
                    <a:pt x="3537" y="8314"/>
                    <a:pt x="3541" y="8314"/>
                    <a:pt x="3545" y="8314"/>
                  </a:cubicBezTo>
                  <a:cubicBezTo>
                    <a:pt x="3580" y="8314"/>
                    <a:pt x="3617" y="8323"/>
                    <a:pt x="3653" y="8323"/>
                  </a:cubicBezTo>
                  <a:cubicBezTo>
                    <a:pt x="3696" y="8323"/>
                    <a:pt x="3738" y="8309"/>
                    <a:pt x="3776" y="8246"/>
                  </a:cubicBezTo>
                  <a:cubicBezTo>
                    <a:pt x="3758" y="8212"/>
                    <a:pt x="3738" y="8174"/>
                    <a:pt x="3715" y="8133"/>
                  </a:cubicBezTo>
                  <a:cubicBezTo>
                    <a:pt x="3743" y="8124"/>
                    <a:pt x="3771" y="8115"/>
                    <a:pt x="3801" y="8105"/>
                  </a:cubicBezTo>
                  <a:cubicBezTo>
                    <a:pt x="3795" y="8067"/>
                    <a:pt x="3786" y="8029"/>
                    <a:pt x="3779" y="7987"/>
                  </a:cubicBezTo>
                  <a:cubicBezTo>
                    <a:pt x="3739" y="7987"/>
                    <a:pt x="3695" y="7989"/>
                    <a:pt x="3648" y="7989"/>
                  </a:cubicBezTo>
                  <a:cubicBezTo>
                    <a:pt x="3643" y="7934"/>
                    <a:pt x="3640" y="7893"/>
                    <a:pt x="3637" y="7851"/>
                  </a:cubicBezTo>
                  <a:cubicBezTo>
                    <a:pt x="3664" y="7836"/>
                    <a:pt x="3698" y="7818"/>
                    <a:pt x="3733" y="7799"/>
                  </a:cubicBezTo>
                  <a:cubicBezTo>
                    <a:pt x="3739" y="7749"/>
                    <a:pt x="3745" y="7700"/>
                    <a:pt x="3751" y="7655"/>
                  </a:cubicBezTo>
                  <a:cubicBezTo>
                    <a:pt x="3771" y="7639"/>
                    <a:pt x="3786" y="7625"/>
                    <a:pt x="3802" y="7615"/>
                  </a:cubicBezTo>
                  <a:cubicBezTo>
                    <a:pt x="3816" y="7608"/>
                    <a:pt x="3831" y="7604"/>
                    <a:pt x="3835" y="7604"/>
                  </a:cubicBezTo>
                  <a:cubicBezTo>
                    <a:pt x="3835" y="7604"/>
                    <a:pt x="3835" y="7604"/>
                    <a:pt x="3835" y="7604"/>
                  </a:cubicBezTo>
                  <a:lnTo>
                    <a:pt x="3835" y="7604"/>
                  </a:lnTo>
                  <a:cubicBezTo>
                    <a:pt x="3929" y="7293"/>
                    <a:pt x="4139" y="7106"/>
                    <a:pt x="4380" y="6950"/>
                  </a:cubicBezTo>
                  <a:cubicBezTo>
                    <a:pt x="4420" y="6804"/>
                    <a:pt x="4420" y="6804"/>
                    <a:pt x="4526" y="6752"/>
                  </a:cubicBezTo>
                  <a:cubicBezTo>
                    <a:pt x="4614" y="6471"/>
                    <a:pt x="4832" y="6359"/>
                    <a:pt x="4990" y="6262"/>
                  </a:cubicBezTo>
                  <a:cubicBezTo>
                    <a:pt x="5031" y="6189"/>
                    <a:pt x="5067" y="6128"/>
                    <a:pt x="5103" y="6070"/>
                  </a:cubicBezTo>
                  <a:cubicBezTo>
                    <a:pt x="5141" y="6017"/>
                    <a:pt x="5178" y="5967"/>
                    <a:pt x="5215" y="5917"/>
                  </a:cubicBezTo>
                  <a:cubicBezTo>
                    <a:pt x="5216" y="5872"/>
                    <a:pt x="5219" y="5822"/>
                    <a:pt x="5221" y="5785"/>
                  </a:cubicBezTo>
                  <a:cubicBezTo>
                    <a:pt x="5319" y="5788"/>
                    <a:pt x="5421" y="5792"/>
                    <a:pt x="5509" y="5795"/>
                  </a:cubicBezTo>
                  <a:cubicBezTo>
                    <a:pt x="5538" y="5708"/>
                    <a:pt x="5562" y="5644"/>
                    <a:pt x="5585" y="5575"/>
                  </a:cubicBezTo>
                  <a:cubicBezTo>
                    <a:pt x="5741" y="5539"/>
                    <a:pt x="5822" y="5420"/>
                    <a:pt x="5874" y="5266"/>
                  </a:cubicBezTo>
                  <a:cubicBezTo>
                    <a:pt x="5916" y="5249"/>
                    <a:pt x="5962" y="5235"/>
                    <a:pt x="5999" y="5221"/>
                  </a:cubicBezTo>
                  <a:cubicBezTo>
                    <a:pt x="6064" y="5143"/>
                    <a:pt x="5968" y="5020"/>
                    <a:pt x="6108" y="4979"/>
                  </a:cubicBezTo>
                  <a:cubicBezTo>
                    <a:pt x="6150" y="5011"/>
                    <a:pt x="6193" y="5043"/>
                    <a:pt x="6233" y="5074"/>
                  </a:cubicBezTo>
                  <a:cubicBezTo>
                    <a:pt x="6300" y="4920"/>
                    <a:pt x="6406" y="4820"/>
                    <a:pt x="6565" y="4776"/>
                  </a:cubicBezTo>
                  <a:cubicBezTo>
                    <a:pt x="6637" y="4757"/>
                    <a:pt x="6756" y="4727"/>
                    <a:pt x="6767" y="4687"/>
                  </a:cubicBezTo>
                  <a:cubicBezTo>
                    <a:pt x="6806" y="4536"/>
                    <a:pt x="6965" y="4508"/>
                    <a:pt x="7032" y="4392"/>
                  </a:cubicBezTo>
                  <a:lnTo>
                    <a:pt x="7114" y="4395"/>
                  </a:lnTo>
                  <a:cubicBezTo>
                    <a:pt x="7092" y="4340"/>
                    <a:pt x="7070" y="4286"/>
                    <a:pt x="7032" y="4190"/>
                  </a:cubicBezTo>
                  <a:lnTo>
                    <a:pt x="7032" y="4190"/>
                  </a:lnTo>
                  <a:cubicBezTo>
                    <a:pt x="7123" y="4270"/>
                    <a:pt x="7163" y="4305"/>
                    <a:pt x="7193" y="4331"/>
                  </a:cubicBezTo>
                  <a:cubicBezTo>
                    <a:pt x="7264" y="4281"/>
                    <a:pt x="7323" y="4242"/>
                    <a:pt x="7377" y="4203"/>
                  </a:cubicBezTo>
                  <a:cubicBezTo>
                    <a:pt x="7366" y="4161"/>
                    <a:pt x="7357" y="4128"/>
                    <a:pt x="7346" y="4094"/>
                  </a:cubicBezTo>
                  <a:lnTo>
                    <a:pt x="7346" y="4094"/>
                  </a:lnTo>
                  <a:cubicBezTo>
                    <a:pt x="7385" y="4096"/>
                    <a:pt x="7413" y="4097"/>
                    <a:pt x="7442" y="4097"/>
                  </a:cubicBezTo>
                  <a:cubicBezTo>
                    <a:pt x="7436" y="4055"/>
                    <a:pt x="7429" y="4016"/>
                    <a:pt x="7421" y="3962"/>
                  </a:cubicBezTo>
                  <a:lnTo>
                    <a:pt x="7421" y="3962"/>
                  </a:lnTo>
                  <a:cubicBezTo>
                    <a:pt x="7471" y="3994"/>
                    <a:pt x="7501" y="4014"/>
                    <a:pt x="7545" y="4041"/>
                  </a:cubicBezTo>
                  <a:cubicBezTo>
                    <a:pt x="7579" y="3993"/>
                    <a:pt x="7607" y="3952"/>
                    <a:pt x="7635" y="3912"/>
                  </a:cubicBezTo>
                  <a:cubicBezTo>
                    <a:pt x="7661" y="3916"/>
                    <a:pt x="7682" y="3919"/>
                    <a:pt x="7691" y="3921"/>
                  </a:cubicBezTo>
                  <a:cubicBezTo>
                    <a:pt x="7717" y="3877"/>
                    <a:pt x="7741" y="3836"/>
                    <a:pt x="7754" y="3813"/>
                  </a:cubicBezTo>
                  <a:cubicBezTo>
                    <a:pt x="7829" y="3827"/>
                    <a:pt x="7883" y="3834"/>
                    <a:pt x="7972" y="3849"/>
                  </a:cubicBezTo>
                  <a:cubicBezTo>
                    <a:pt x="7933" y="3760"/>
                    <a:pt x="7911" y="3712"/>
                    <a:pt x="7878" y="3637"/>
                  </a:cubicBezTo>
                  <a:lnTo>
                    <a:pt x="7878" y="3637"/>
                  </a:lnTo>
                  <a:cubicBezTo>
                    <a:pt x="8010" y="3671"/>
                    <a:pt x="8119" y="3699"/>
                    <a:pt x="8194" y="3718"/>
                  </a:cubicBezTo>
                  <a:cubicBezTo>
                    <a:pt x="8304" y="3640"/>
                    <a:pt x="8373" y="3593"/>
                    <a:pt x="8447" y="3556"/>
                  </a:cubicBezTo>
                  <a:cubicBezTo>
                    <a:pt x="8463" y="3506"/>
                    <a:pt x="8478" y="3459"/>
                    <a:pt x="8498" y="3397"/>
                  </a:cubicBezTo>
                  <a:cubicBezTo>
                    <a:pt x="8550" y="3369"/>
                    <a:pt x="8612" y="3334"/>
                    <a:pt x="8679" y="3297"/>
                  </a:cubicBezTo>
                  <a:cubicBezTo>
                    <a:pt x="8684" y="3226"/>
                    <a:pt x="8687" y="3162"/>
                    <a:pt x="8690" y="3122"/>
                  </a:cubicBezTo>
                  <a:cubicBezTo>
                    <a:pt x="8756" y="3050"/>
                    <a:pt x="8809" y="2991"/>
                    <a:pt x="8866" y="2929"/>
                  </a:cubicBezTo>
                  <a:cubicBezTo>
                    <a:pt x="8909" y="2926"/>
                    <a:pt x="8960" y="2931"/>
                    <a:pt x="9005" y="2916"/>
                  </a:cubicBezTo>
                  <a:cubicBezTo>
                    <a:pt x="9060" y="2897"/>
                    <a:pt x="9110" y="2859"/>
                    <a:pt x="9150" y="2837"/>
                  </a:cubicBezTo>
                  <a:cubicBezTo>
                    <a:pt x="9193" y="2876"/>
                    <a:pt x="9216" y="2897"/>
                    <a:pt x="9238" y="2916"/>
                  </a:cubicBezTo>
                  <a:lnTo>
                    <a:pt x="9272" y="2885"/>
                  </a:lnTo>
                  <a:lnTo>
                    <a:pt x="9097" y="2678"/>
                  </a:lnTo>
                  <a:lnTo>
                    <a:pt x="9127" y="2647"/>
                  </a:lnTo>
                  <a:lnTo>
                    <a:pt x="9415" y="2814"/>
                  </a:lnTo>
                  <a:lnTo>
                    <a:pt x="9418" y="2760"/>
                  </a:lnTo>
                  <a:lnTo>
                    <a:pt x="9421" y="2686"/>
                  </a:lnTo>
                  <a:cubicBezTo>
                    <a:pt x="9593" y="2673"/>
                    <a:pt x="9592" y="2673"/>
                    <a:pt x="9758" y="2572"/>
                  </a:cubicBezTo>
                  <a:cubicBezTo>
                    <a:pt x="9777" y="2561"/>
                    <a:pt x="9802" y="2561"/>
                    <a:pt x="9823" y="2553"/>
                  </a:cubicBezTo>
                  <a:cubicBezTo>
                    <a:pt x="10048" y="2463"/>
                    <a:pt x="10277" y="2386"/>
                    <a:pt x="10489" y="2275"/>
                  </a:cubicBezTo>
                  <a:cubicBezTo>
                    <a:pt x="10544" y="2248"/>
                    <a:pt x="10579" y="2163"/>
                    <a:pt x="10658" y="2163"/>
                  </a:cubicBezTo>
                  <a:cubicBezTo>
                    <a:pt x="10665" y="2163"/>
                    <a:pt x="10673" y="2164"/>
                    <a:pt x="10682" y="2166"/>
                  </a:cubicBezTo>
                  <a:cubicBezTo>
                    <a:pt x="10689" y="2167"/>
                    <a:pt x="10695" y="2168"/>
                    <a:pt x="10701" y="2168"/>
                  </a:cubicBezTo>
                  <a:cubicBezTo>
                    <a:pt x="10770" y="2168"/>
                    <a:pt x="10803" y="2079"/>
                    <a:pt x="10852" y="2079"/>
                  </a:cubicBezTo>
                  <a:cubicBezTo>
                    <a:pt x="10859" y="2079"/>
                    <a:pt x="10867" y="2081"/>
                    <a:pt x="10874" y="2085"/>
                  </a:cubicBezTo>
                  <a:cubicBezTo>
                    <a:pt x="10901" y="2099"/>
                    <a:pt x="10925" y="2104"/>
                    <a:pt x="10948" y="2104"/>
                  </a:cubicBezTo>
                  <a:cubicBezTo>
                    <a:pt x="11042" y="2104"/>
                    <a:pt x="11115" y="2015"/>
                    <a:pt x="11203" y="2015"/>
                  </a:cubicBezTo>
                  <a:cubicBezTo>
                    <a:pt x="11216" y="2015"/>
                    <a:pt x="11230" y="2017"/>
                    <a:pt x="11244" y="2021"/>
                  </a:cubicBezTo>
                  <a:cubicBezTo>
                    <a:pt x="11306" y="1851"/>
                    <a:pt x="11500" y="1951"/>
                    <a:pt x="11612" y="1851"/>
                  </a:cubicBezTo>
                  <a:cubicBezTo>
                    <a:pt x="11679" y="1791"/>
                    <a:pt x="11818" y="1801"/>
                    <a:pt x="11900" y="1785"/>
                  </a:cubicBezTo>
                  <a:cubicBezTo>
                    <a:pt x="12003" y="1733"/>
                    <a:pt x="12096" y="1708"/>
                    <a:pt x="12179" y="1674"/>
                  </a:cubicBezTo>
                  <a:cubicBezTo>
                    <a:pt x="12213" y="1723"/>
                    <a:pt x="12234" y="1752"/>
                    <a:pt x="12256" y="1785"/>
                  </a:cubicBezTo>
                  <a:cubicBezTo>
                    <a:pt x="12294" y="1735"/>
                    <a:pt x="12329" y="1689"/>
                    <a:pt x="12368" y="1638"/>
                  </a:cubicBezTo>
                  <a:cubicBezTo>
                    <a:pt x="12407" y="1671"/>
                    <a:pt x="12443" y="1702"/>
                    <a:pt x="12478" y="1733"/>
                  </a:cubicBezTo>
                  <a:cubicBezTo>
                    <a:pt x="12575" y="1643"/>
                    <a:pt x="12740" y="1629"/>
                    <a:pt x="12775" y="1505"/>
                  </a:cubicBezTo>
                  <a:cubicBezTo>
                    <a:pt x="12865" y="1486"/>
                    <a:pt x="12933" y="1471"/>
                    <a:pt x="13014" y="1454"/>
                  </a:cubicBezTo>
                  <a:lnTo>
                    <a:pt x="13014" y="1454"/>
                  </a:lnTo>
                  <a:cubicBezTo>
                    <a:pt x="12999" y="1535"/>
                    <a:pt x="12986" y="1601"/>
                    <a:pt x="12962" y="1730"/>
                  </a:cubicBezTo>
                  <a:cubicBezTo>
                    <a:pt x="13062" y="1645"/>
                    <a:pt x="13108" y="1605"/>
                    <a:pt x="13140" y="1579"/>
                  </a:cubicBezTo>
                  <a:cubicBezTo>
                    <a:pt x="13111" y="1521"/>
                    <a:pt x="13089" y="1479"/>
                    <a:pt x="13065" y="1433"/>
                  </a:cubicBezTo>
                  <a:cubicBezTo>
                    <a:pt x="13112" y="1420"/>
                    <a:pt x="13131" y="1415"/>
                    <a:pt x="13152" y="1409"/>
                  </a:cubicBezTo>
                  <a:cubicBezTo>
                    <a:pt x="13184" y="1445"/>
                    <a:pt x="13217" y="1480"/>
                    <a:pt x="13274" y="1542"/>
                  </a:cubicBezTo>
                  <a:cubicBezTo>
                    <a:pt x="13306" y="1459"/>
                    <a:pt x="13326" y="1415"/>
                    <a:pt x="13345" y="1373"/>
                  </a:cubicBezTo>
                  <a:cubicBezTo>
                    <a:pt x="13377" y="1368"/>
                    <a:pt x="13408" y="1365"/>
                    <a:pt x="13436" y="1359"/>
                  </a:cubicBezTo>
                  <a:cubicBezTo>
                    <a:pt x="13445" y="1340"/>
                    <a:pt x="13456" y="1323"/>
                    <a:pt x="13470" y="1306"/>
                  </a:cubicBezTo>
                  <a:lnTo>
                    <a:pt x="13492" y="1321"/>
                  </a:lnTo>
                  <a:lnTo>
                    <a:pt x="13446" y="1367"/>
                  </a:lnTo>
                  <a:cubicBezTo>
                    <a:pt x="13442" y="1364"/>
                    <a:pt x="13437" y="1361"/>
                    <a:pt x="13436" y="1359"/>
                  </a:cubicBezTo>
                  <a:lnTo>
                    <a:pt x="13436" y="1359"/>
                  </a:lnTo>
                  <a:cubicBezTo>
                    <a:pt x="13448" y="1415"/>
                    <a:pt x="13455" y="1470"/>
                    <a:pt x="13471" y="1576"/>
                  </a:cubicBezTo>
                  <a:cubicBezTo>
                    <a:pt x="13511" y="1483"/>
                    <a:pt x="13530" y="1440"/>
                    <a:pt x="13549" y="1398"/>
                  </a:cubicBezTo>
                  <a:cubicBezTo>
                    <a:pt x="13621" y="1420"/>
                    <a:pt x="13676" y="1437"/>
                    <a:pt x="13735" y="1457"/>
                  </a:cubicBezTo>
                  <a:cubicBezTo>
                    <a:pt x="13754" y="1404"/>
                    <a:pt x="13770" y="1362"/>
                    <a:pt x="13790" y="1304"/>
                  </a:cubicBezTo>
                  <a:cubicBezTo>
                    <a:pt x="13848" y="1408"/>
                    <a:pt x="13896" y="1499"/>
                    <a:pt x="13952" y="1599"/>
                  </a:cubicBezTo>
                  <a:cubicBezTo>
                    <a:pt x="13979" y="1536"/>
                    <a:pt x="14015" y="1519"/>
                    <a:pt x="14055" y="1519"/>
                  </a:cubicBezTo>
                  <a:cubicBezTo>
                    <a:pt x="14098" y="1519"/>
                    <a:pt x="14144" y="1538"/>
                    <a:pt x="14188" y="1538"/>
                  </a:cubicBezTo>
                  <a:cubicBezTo>
                    <a:pt x="14201" y="1538"/>
                    <a:pt x="14215" y="1537"/>
                    <a:pt x="14227" y="1532"/>
                  </a:cubicBezTo>
                  <a:cubicBezTo>
                    <a:pt x="14338" y="1489"/>
                    <a:pt x="14460" y="1476"/>
                    <a:pt x="14578" y="1448"/>
                  </a:cubicBezTo>
                  <a:cubicBezTo>
                    <a:pt x="14583" y="1393"/>
                    <a:pt x="14591" y="1340"/>
                    <a:pt x="14598" y="1280"/>
                  </a:cubicBezTo>
                  <a:cubicBezTo>
                    <a:pt x="14639" y="1305"/>
                    <a:pt x="14670" y="1324"/>
                    <a:pt x="14688" y="1334"/>
                  </a:cubicBezTo>
                  <a:cubicBezTo>
                    <a:pt x="14789" y="1298"/>
                    <a:pt x="14872" y="1274"/>
                    <a:pt x="14947" y="1248"/>
                  </a:cubicBezTo>
                  <a:cubicBezTo>
                    <a:pt x="14957" y="1215"/>
                    <a:pt x="14967" y="1187"/>
                    <a:pt x="14985" y="1136"/>
                  </a:cubicBezTo>
                  <a:cubicBezTo>
                    <a:pt x="15012" y="1195"/>
                    <a:pt x="15028" y="1227"/>
                    <a:pt x="15047" y="1271"/>
                  </a:cubicBezTo>
                  <a:cubicBezTo>
                    <a:pt x="15120" y="1267"/>
                    <a:pt x="15198" y="1261"/>
                    <a:pt x="15251" y="1258"/>
                  </a:cubicBezTo>
                  <a:cubicBezTo>
                    <a:pt x="15275" y="1206"/>
                    <a:pt x="15287" y="1181"/>
                    <a:pt x="15315" y="1118"/>
                  </a:cubicBezTo>
                  <a:cubicBezTo>
                    <a:pt x="15334" y="1217"/>
                    <a:pt x="15343" y="1268"/>
                    <a:pt x="15353" y="1318"/>
                  </a:cubicBezTo>
                  <a:cubicBezTo>
                    <a:pt x="15385" y="1320"/>
                    <a:pt x="15406" y="1321"/>
                    <a:pt x="15428" y="1323"/>
                  </a:cubicBezTo>
                  <a:cubicBezTo>
                    <a:pt x="15454" y="1280"/>
                    <a:pt x="15481" y="1237"/>
                    <a:pt x="15537" y="1149"/>
                  </a:cubicBezTo>
                  <a:cubicBezTo>
                    <a:pt x="15590" y="1214"/>
                    <a:pt x="15622" y="1251"/>
                    <a:pt x="15660" y="1298"/>
                  </a:cubicBezTo>
                  <a:cubicBezTo>
                    <a:pt x="15602" y="1317"/>
                    <a:pt x="15565" y="1329"/>
                    <a:pt x="15516" y="1345"/>
                  </a:cubicBezTo>
                  <a:cubicBezTo>
                    <a:pt x="15569" y="1384"/>
                    <a:pt x="15613" y="1417"/>
                    <a:pt x="15652" y="1445"/>
                  </a:cubicBezTo>
                  <a:cubicBezTo>
                    <a:pt x="15710" y="1409"/>
                    <a:pt x="15750" y="1386"/>
                    <a:pt x="15759" y="1380"/>
                  </a:cubicBezTo>
                  <a:cubicBezTo>
                    <a:pt x="15822" y="1412"/>
                    <a:pt x="15865" y="1433"/>
                    <a:pt x="15887" y="1445"/>
                  </a:cubicBezTo>
                  <a:cubicBezTo>
                    <a:pt x="15868" y="1490"/>
                    <a:pt x="15858" y="1514"/>
                    <a:pt x="15847" y="1537"/>
                  </a:cubicBezTo>
                  <a:cubicBezTo>
                    <a:pt x="15947" y="1471"/>
                    <a:pt x="16059" y="1432"/>
                    <a:pt x="16168" y="1408"/>
                  </a:cubicBezTo>
                  <a:cubicBezTo>
                    <a:pt x="16278" y="1390"/>
                    <a:pt x="16387" y="1376"/>
                    <a:pt x="16486" y="1334"/>
                  </a:cubicBezTo>
                  <a:cubicBezTo>
                    <a:pt x="16534" y="1394"/>
                    <a:pt x="16583" y="1417"/>
                    <a:pt x="16632" y="1417"/>
                  </a:cubicBezTo>
                  <a:cubicBezTo>
                    <a:pt x="16680" y="1417"/>
                    <a:pt x="16729" y="1395"/>
                    <a:pt x="16777" y="1365"/>
                  </a:cubicBezTo>
                  <a:cubicBezTo>
                    <a:pt x="16837" y="1401"/>
                    <a:pt x="16889" y="1445"/>
                    <a:pt x="16950" y="1445"/>
                  </a:cubicBezTo>
                  <a:cubicBezTo>
                    <a:pt x="16980" y="1445"/>
                    <a:pt x="17012" y="1435"/>
                    <a:pt x="17048" y="1408"/>
                  </a:cubicBezTo>
                  <a:cubicBezTo>
                    <a:pt x="17062" y="1398"/>
                    <a:pt x="17078" y="1392"/>
                    <a:pt x="17094" y="1392"/>
                  </a:cubicBezTo>
                  <a:cubicBezTo>
                    <a:pt x="17123" y="1392"/>
                    <a:pt x="17148" y="1412"/>
                    <a:pt x="17146" y="1459"/>
                  </a:cubicBezTo>
                  <a:cubicBezTo>
                    <a:pt x="17213" y="1474"/>
                    <a:pt x="17279" y="1465"/>
                    <a:pt x="17345" y="1510"/>
                  </a:cubicBezTo>
                  <a:cubicBezTo>
                    <a:pt x="17354" y="1516"/>
                    <a:pt x="17367" y="1518"/>
                    <a:pt x="17382" y="1518"/>
                  </a:cubicBezTo>
                  <a:cubicBezTo>
                    <a:pt x="17425" y="1518"/>
                    <a:pt x="17485" y="1499"/>
                    <a:pt x="17520" y="1499"/>
                  </a:cubicBezTo>
                  <a:cubicBezTo>
                    <a:pt x="17533" y="1499"/>
                    <a:pt x="17542" y="1502"/>
                    <a:pt x="17546" y="1508"/>
                  </a:cubicBezTo>
                  <a:cubicBezTo>
                    <a:pt x="17568" y="1538"/>
                    <a:pt x="17587" y="1548"/>
                    <a:pt x="17605" y="1548"/>
                  </a:cubicBezTo>
                  <a:cubicBezTo>
                    <a:pt x="17632" y="1548"/>
                    <a:pt x="17657" y="1524"/>
                    <a:pt x="17681" y="1524"/>
                  </a:cubicBezTo>
                  <a:cubicBezTo>
                    <a:pt x="17684" y="1524"/>
                    <a:pt x="17687" y="1525"/>
                    <a:pt x="17691" y="1526"/>
                  </a:cubicBezTo>
                  <a:cubicBezTo>
                    <a:pt x="17746" y="1542"/>
                    <a:pt x="17806" y="1595"/>
                    <a:pt x="17853" y="1595"/>
                  </a:cubicBezTo>
                  <a:cubicBezTo>
                    <a:pt x="17857" y="1595"/>
                    <a:pt x="17860" y="1594"/>
                    <a:pt x="17864" y="1593"/>
                  </a:cubicBezTo>
                  <a:cubicBezTo>
                    <a:pt x="17898" y="1586"/>
                    <a:pt x="17931" y="1583"/>
                    <a:pt x="17964" y="1583"/>
                  </a:cubicBezTo>
                  <a:cubicBezTo>
                    <a:pt x="18124" y="1583"/>
                    <a:pt x="18275" y="1654"/>
                    <a:pt x="18432" y="1668"/>
                  </a:cubicBezTo>
                  <a:cubicBezTo>
                    <a:pt x="18463" y="1671"/>
                    <a:pt x="18490" y="1711"/>
                    <a:pt x="18519" y="1736"/>
                  </a:cubicBezTo>
                  <a:cubicBezTo>
                    <a:pt x="18559" y="1711"/>
                    <a:pt x="18603" y="1686"/>
                    <a:pt x="18645" y="1660"/>
                  </a:cubicBezTo>
                  <a:cubicBezTo>
                    <a:pt x="18738" y="1763"/>
                    <a:pt x="18879" y="1738"/>
                    <a:pt x="18997" y="1782"/>
                  </a:cubicBezTo>
                  <a:cubicBezTo>
                    <a:pt x="19096" y="1813"/>
                    <a:pt x="19191" y="1843"/>
                    <a:pt x="19277" y="1908"/>
                  </a:cubicBezTo>
                  <a:cubicBezTo>
                    <a:pt x="19287" y="1916"/>
                    <a:pt x="19305" y="1916"/>
                    <a:pt x="19319" y="1919"/>
                  </a:cubicBezTo>
                  <a:cubicBezTo>
                    <a:pt x="19337" y="1876"/>
                    <a:pt x="19355" y="1835"/>
                    <a:pt x="19371" y="1796"/>
                  </a:cubicBezTo>
                  <a:cubicBezTo>
                    <a:pt x="19443" y="1789"/>
                    <a:pt x="19509" y="1782"/>
                    <a:pt x="19583" y="1776"/>
                  </a:cubicBezTo>
                  <a:cubicBezTo>
                    <a:pt x="19615" y="1863"/>
                    <a:pt x="19670" y="1879"/>
                    <a:pt x="19733" y="1879"/>
                  </a:cubicBezTo>
                  <a:cubicBezTo>
                    <a:pt x="19771" y="1879"/>
                    <a:pt x="19813" y="1873"/>
                    <a:pt x="19854" y="1873"/>
                  </a:cubicBezTo>
                  <a:cubicBezTo>
                    <a:pt x="19892" y="1873"/>
                    <a:pt x="19929" y="1878"/>
                    <a:pt x="19964" y="1898"/>
                  </a:cubicBezTo>
                  <a:cubicBezTo>
                    <a:pt x="19978" y="1935"/>
                    <a:pt x="20000" y="1986"/>
                    <a:pt x="20031" y="2063"/>
                  </a:cubicBezTo>
                  <a:cubicBezTo>
                    <a:pt x="20093" y="2019"/>
                    <a:pt x="20140" y="1985"/>
                    <a:pt x="20149" y="1980"/>
                  </a:cubicBezTo>
                  <a:cubicBezTo>
                    <a:pt x="20248" y="2013"/>
                    <a:pt x="20302" y="2057"/>
                    <a:pt x="20362" y="2072"/>
                  </a:cubicBezTo>
                  <a:cubicBezTo>
                    <a:pt x="20365" y="2072"/>
                    <a:pt x="20368" y="2073"/>
                    <a:pt x="20371" y="2073"/>
                  </a:cubicBezTo>
                  <a:cubicBezTo>
                    <a:pt x="20384" y="2073"/>
                    <a:pt x="20395" y="2067"/>
                    <a:pt x="20409" y="2067"/>
                  </a:cubicBezTo>
                  <a:cubicBezTo>
                    <a:pt x="20421" y="2067"/>
                    <a:pt x="20435" y="2072"/>
                    <a:pt x="20452" y="2094"/>
                  </a:cubicBezTo>
                  <a:cubicBezTo>
                    <a:pt x="20482" y="2129"/>
                    <a:pt x="20585" y="2117"/>
                    <a:pt x="20607" y="2152"/>
                  </a:cubicBezTo>
                  <a:cubicBezTo>
                    <a:pt x="20658" y="2236"/>
                    <a:pt x="20743" y="2238"/>
                    <a:pt x="20814" y="2270"/>
                  </a:cubicBezTo>
                  <a:cubicBezTo>
                    <a:pt x="20992" y="2350"/>
                    <a:pt x="21176" y="2419"/>
                    <a:pt x="21357" y="2494"/>
                  </a:cubicBezTo>
                  <a:cubicBezTo>
                    <a:pt x="21373" y="2501"/>
                    <a:pt x="21382" y="2520"/>
                    <a:pt x="21395" y="2533"/>
                  </a:cubicBezTo>
                  <a:cubicBezTo>
                    <a:pt x="21389" y="2560"/>
                    <a:pt x="21385" y="2585"/>
                    <a:pt x="21378" y="2619"/>
                  </a:cubicBezTo>
                  <a:cubicBezTo>
                    <a:pt x="21393" y="2618"/>
                    <a:pt x="21407" y="2618"/>
                    <a:pt x="21421" y="2618"/>
                  </a:cubicBezTo>
                  <a:cubicBezTo>
                    <a:pt x="21452" y="2618"/>
                    <a:pt x="21482" y="2619"/>
                    <a:pt x="21514" y="2620"/>
                  </a:cubicBezTo>
                  <a:cubicBezTo>
                    <a:pt x="21542" y="2686"/>
                    <a:pt x="21569" y="2748"/>
                    <a:pt x="21604" y="2832"/>
                  </a:cubicBezTo>
                  <a:cubicBezTo>
                    <a:pt x="21673" y="2831"/>
                    <a:pt x="21741" y="2829"/>
                    <a:pt x="21809" y="2829"/>
                  </a:cubicBezTo>
                  <a:cubicBezTo>
                    <a:pt x="21800" y="2782"/>
                    <a:pt x="21795" y="2759"/>
                    <a:pt x="21782" y="2695"/>
                  </a:cubicBezTo>
                  <a:lnTo>
                    <a:pt x="21782" y="2695"/>
                  </a:lnTo>
                  <a:cubicBezTo>
                    <a:pt x="21909" y="2779"/>
                    <a:pt x="22001" y="2841"/>
                    <a:pt x="22110" y="2913"/>
                  </a:cubicBezTo>
                  <a:cubicBezTo>
                    <a:pt x="22160" y="2900"/>
                    <a:pt x="22238" y="2881"/>
                    <a:pt x="22313" y="2860"/>
                  </a:cubicBezTo>
                  <a:cubicBezTo>
                    <a:pt x="22393" y="3113"/>
                    <a:pt x="22644" y="3204"/>
                    <a:pt x="22788" y="3406"/>
                  </a:cubicBezTo>
                  <a:cubicBezTo>
                    <a:pt x="22833" y="3372"/>
                    <a:pt x="22861" y="3351"/>
                    <a:pt x="22894" y="3326"/>
                  </a:cubicBezTo>
                  <a:cubicBezTo>
                    <a:pt x="22940" y="3427"/>
                    <a:pt x="22984" y="3521"/>
                    <a:pt x="23024" y="3607"/>
                  </a:cubicBezTo>
                  <a:cubicBezTo>
                    <a:pt x="23165" y="3700"/>
                    <a:pt x="23306" y="3794"/>
                    <a:pt x="23459" y="3894"/>
                  </a:cubicBezTo>
                  <a:cubicBezTo>
                    <a:pt x="23452" y="3850"/>
                    <a:pt x="23449" y="3824"/>
                    <a:pt x="23442" y="3777"/>
                  </a:cubicBezTo>
                  <a:lnTo>
                    <a:pt x="23442" y="3777"/>
                  </a:lnTo>
                  <a:cubicBezTo>
                    <a:pt x="23592" y="3809"/>
                    <a:pt x="23748" y="3828"/>
                    <a:pt x="23890" y="3878"/>
                  </a:cubicBezTo>
                  <a:cubicBezTo>
                    <a:pt x="23896" y="3899"/>
                    <a:pt x="23908" y="3936"/>
                    <a:pt x="23917" y="3965"/>
                  </a:cubicBezTo>
                  <a:cubicBezTo>
                    <a:pt x="23982" y="3983"/>
                    <a:pt x="24035" y="3996"/>
                    <a:pt x="24093" y="4012"/>
                  </a:cubicBezTo>
                  <a:cubicBezTo>
                    <a:pt x="24077" y="4064"/>
                    <a:pt x="24068" y="4097"/>
                    <a:pt x="24054" y="4146"/>
                  </a:cubicBezTo>
                  <a:cubicBezTo>
                    <a:pt x="24083" y="4161"/>
                    <a:pt x="24114" y="4178"/>
                    <a:pt x="24155" y="4200"/>
                  </a:cubicBezTo>
                  <a:cubicBezTo>
                    <a:pt x="24171" y="4139"/>
                    <a:pt x="24185" y="4093"/>
                    <a:pt x="24205" y="4012"/>
                  </a:cubicBezTo>
                  <a:cubicBezTo>
                    <a:pt x="24269" y="4137"/>
                    <a:pt x="24316" y="4228"/>
                    <a:pt x="24366" y="4325"/>
                  </a:cubicBezTo>
                  <a:cubicBezTo>
                    <a:pt x="24398" y="4330"/>
                    <a:pt x="24433" y="4334"/>
                    <a:pt x="24460" y="4337"/>
                  </a:cubicBezTo>
                  <a:cubicBezTo>
                    <a:pt x="24485" y="4393"/>
                    <a:pt x="24508" y="4443"/>
                    <a:pt x="24532" y="4492"/>
                  </a:cubicBezTo>
                  <a:cubicBezTo>
                    <a:pt x="24504" y="4495"/>
                    <a:pt x="24476" y="4498"/>
                    <a:pt x="24439" y="4502"/>
                  </a:cubicBezTo>
                  <a:cubicBezTo>
                    <a:pt x="24467" y="4563"/>
                    <a:pt x="24506" y="4575"/>
                    <a:pt x="24550" y="4575"/>
                  </a:cubicBezTo>
                  <a:cubicBezTo>
                    <a:pt x="24579" y="4575"/>
                    <a:pt x="24611" y="4570"/>
                    <a:pt x="24643" y="4570"/>
                  </a:cubicBezTo>
                  <a:cubicBezTo>
                    <a:pt x="24661" y="4570"/>
                    <a:pt x="24680" y="4572"/>
                    <a:pt x="24698" y="4577"/>
                  </a:cubicBezTo>
                  <a:cubicBezTo>
                    <a:pt x="24747" y="4633"/>
                    <a:pt x="24804" y="4711"/>
                    <a:pt x="24861" y="4804"/>
                  </a:cubicBezTo>
                  <a:cubicBezTo>
                    <a:pt x="24951" y="4832"/>
                    <a:pt x="25067" y="4855"/>
                    <a:pt x="25059" y="5010"/>
                  </a:cubicBezTo>
                  <a:cubicBezTo>
                    <a:pt x="25089" y="5067"/>
                    <a:pt x="25110" y="5136"/>
                    <a:pt x="25156" y="5179"/>
                  </a:cubicBezTo>
                  <a:cubicBezTo>
                    <a:pt x="25207" y="5227"/>
                    <a:pt x="25281" y="5255"/>
                    <a:pt x="25343" y="5291"/>
                  </a:cubicBezTo>
                  <a:cubicBezTo>
                    <a:pt x="25344" y="5344"/>
                    <a:pt x="25345" y="5392"/>
                    <a:pt x="25347" y="5423"/>
                  </a:cubicBezTo>
                  <a:cubicBezTo>
                    <a:pt x="25413" y="5467"/>
                    <a:pt x="25472" y="5507"/>
                    <a:pt x="25513" y="5533"/>
                  </a:cubicBezTo>
                  <a:cubicBezTo>
                    <a:pt x="25496" y="5619"/>
                    <a:pt x="25482" y="5680"/>
                    <a:pt x="25471" y="5735"/>
                  </a:cubicBezTo>
                  <a:cubicBezTo>
                    <a:pt x="25603" y="5873"/>
                    <a:pt x="25702" y="6026"/>
                    <a:pt x="25831" y="6148"/>
                  </a:cubicBezTo>
                  <a:cubicBezTo>
                    <a:pt x="25903" y="6219"/>
                    <a:pt x="26006" y="6257"/>
                    <a:pt x="26071" y="6345"/>
                  </a:cubicBezTo>
                  <a:cubicBezTo>
                    <a:pt x="26091" y="6375"/>
                    <a:pt x="26152" y="6378"/>
                    <a:pt x="26199" y="6394"/>
                  </a:cubicBezTo>
                  <a:cubicBezTo>
                    <a:pt x="26175" y="6447"/>
                    <a:pt x="26158" y="6484"/>
                    <a:pt x="26136" y="6532"/>
                  </a:cubicBezTo>
                  <a:cubicBezTo>
                    <a:pt x="26183" y="6518"/>
                    <a:pt x="26216" y="6506"/>
                    <a:pt x="26252" y="6496"/>
                  </a:cubicBezTo>
                  <a:cubicBezTo>
                    <a:pt x="26334" y="6743"/>
                    <a:pt x="26459" y="6950"/>
                    <a:pt x="26698" y="7094"/>
                  </a:cubicBezTo>
                  <a:cubicBezTo>
                    <a:pt x="26711" y="7172"/>
                    <a:pt x="26761" y="7275"/>
                    <a:pt x="26849" y="7402"/>
                  </a:cubicBezTo>
                  <a:cubicBezTo>
                    <a:pt x="26934" y="7409"/>
                    <a:pt x="27012" y="7415"/>
                    <a:pt x="27133" y="7425"/>
                  </a:cubicBezTo>
                  <a:cubicBezTo>
                    <a:pt x="27087" y="7494"/>
                    <a:pt x="27064" y="7527"/>
                    <a:pt x="27042" y="7562"/>
                  </a:cubicBezTo>
                  <a:cubicBezTo>
                    <a:pt x="27069" y="7603"/>
                    <a:pt x="27069" y="7676"/>
                    <a:pt x="27129" y="7676"/>
                  </a:cubicBezTo>
                  <a:cubicBezTo>
                    <a:pt x="27141" y="7676"/>
                    <a:pt x="27154" y="7674"/>
                    <a:pt x="27170" y="7668"/>
                  </a:cubicBezTo>
                  <a:cubicBezTo>
                    <a:pt x="27168" y="7647"/>
                    <a:pt x="27170" y="7627"/>
                    <a:pt x="27171" y="7606"/>
                  </a:cubicBezTo>
                  <a:lnTo>
                    <a:pt x="27198" y="7612"/>
                  </a:lnTo>
                  <a:lnTo>
                    <a:pt x="27182" y="7671"/>
                  </a:lnTo>
                  <a:cubicBezTo>
                    <a:pt x="27177" y="7670"/>
                    <a:pt x="27170" y="7668"/>
                    <a:pt x="27170" y="7668"/>
                  </a:cubicBezTo>
                  <a:lnTo>
                    <a:pt x="27170" y="7668"/>
                  </a:lnTo>
                  <a:cubicBezTo>
                    <a:pt x="27239" y="7718"/>
                    <a:pt x="27335" y="7740"/>
                    <a:pt x="27321" y="7852"/>
                  </a:cubicBezTo>
                  <a:cubicBezTo>
                    <a:pt x="27298" y="7878"/>
                    <a:pt x="27277" y="7903"/>
                    <a:pt x="27264" y="7918"/>
                  </a:cubicBezTo>
                  <a:cubicBezTo>
                    <a:pt x="27438" y="8065"/>
                    <a:pt x="27518" y="8239"/>
                    <a:pt x="27511" y="8440"/>
                  </a:cubicBezTo>
                  <a:cubicBezTo>
                    <a:pt x="27485" y="8464"/>
                    <a:pt x="27466" y="8482"/>
                    <a:pt x="27445" y="8502"/>
                  </a:cubicBezTo>
                  <a:cubicBezTo>
                    <a:pt x="27516" y="8555"/>
                    <a:pt x="27610" y="8541"/>
                    <a:pt x="27660" y="8641"/>
                  </a:cubicBezTo>
                  <a:cubicBezTo>
                    <a:pt x="27691" y="8704"/>
                    <a:pt x="27641" y="8807"/>
                    <a:pt x="27744" y="8832"/>
                  </a:cubicBezTo>
                  <a:cubicBezTo>
                    <a:pt x="27717" y="8886"/>
                    <a:pt x="27682" y="8948"/>
                    <a:pt x="27642" y="9019"/>
                  </a:cubicBezTo>
                  <a:cubicBezTo>
                    <a:pt x="27701" y="9013"/>
                    <a:pt x="27736" y="9010"/>
                    <a:pt x="27777" y="9007"/>
                  </a:cubicBezTo>
                  <a:lnTo>
                    <a:pt x="27777" y="9007"/>
                  </a:lnTo>
                  <a:cubicBezTo>
                    <a:pt x="27757" y="9067"/>
                    <a:pt x="27739" y="9122"/>
                    <a:pt x="27722" y="9176"/>
                  </a:cubicBezTo>
                  <a:cubicBezTo>
                    <a:pt x="27760" y="9266"/>
                    <a:pt x="27811" y="9353"/>
                    <a:pt x="27833" y="9447"/>
                  </a:cubicBezTo>
                  <a:cubicBezTo>
                    <a:pt x="27857" y="9542"/>
                    <a:pt x="27813" y="9676"/>
                    <a:pt x="27864" y="9734"/>
                  </a:cubicBezTo>
                  <a:cubicBezTo>
                    <a:pt x="27935" y="9812"/>
                    <a:pt x="27925" y="9885"/>
                    <a:pt x="27932" y="9960"/>
                  </a:cubicBezTo>
                  <a:cubicBezTo>
                    <a:pt x="27964" y="9981"/>
                    <a:pt x="27991" y="9999"/>
                    <a:pt x="28014" y="10015"/>
                  </a:cubicBezTo>
                  <a:cubicBezTo>
                    <a:pt x="28003" y="10044"/>
                    <a:pt x="27997" y="10060"/>
                    <a:pt x="27979" y="10103"/>
                  </a:cubicBezTo>
                  <a:cubicBezTo>
                    <a:pt x="28061" y="10129"/>
                    <a:pt x="28129" y="10165"/>
                    <a:pt x="28232" y="10209"/>
                  </a:cubicBezTo>
                  <a:cubicBezTo>
                    <a:pt x="28176" y="10228"/>
                    <a:pt x="28144" y="10240"/>
                    <a:pt x="28110" y="10253"/>
                  </a:cubicBezTo>
                  <a:cubicBezTo>
                    <a:pt x="28122" y="10287"/>
                    <a:pt x="28132" y="10322"/>
                    <a:pt x="28142" y="10353"/>
                  </a:cubicBezTo>
                  <a:cubicBezTo>
                    <a:pt x="28213" y="10340"/>
                    <a:pt x="28263" y="10331"/>
                    <a:pt x="28372" y="10310"/>
                  </a:cubicBezTo>
                  <a:lnTo>
                    <a:pt x="28372" y="10310"/>
                  </a:lnTo>
                  <a:cubicBezTo>
                    <a:pt x="28313" y="10431"/>
                    <a:pt x="28278" y="10506"/>
                    <a:pt x="28247" y="10569"/>
                  </a:cubicBezTo>
                  <a:cubicBezTo>
                    <a:pt x="28260" y="10569"/>
                    <a:pt x="28295" y="10571"/>
                    <a:pt x="28310" y="10571"/>
                  </a:cubicBezTo>
                  <a:cubicBezTo>
                    <a:pt x="28373" y="10672"/>
                    <a:pt x="28426" y="10759"/>
                    <a:pt x="28481" y="10847"/>
                  </a:cubicBezTo>
                  <a:cubicBezTo>
                    <a:pt x="28451" y="10874"/>
                    <a:pt x="28420" y="10903"/>
                    <a:pt x="28385" y="10934"/>
                  </a:cubicBezTo>
                  <a:cubicBezTo>
                    <a:pt x="28435" y="10945"/>
                    <a:pt x="28478" y="10952"/>
                    <a:pt x="28531" y="10961"/>
                  </a:cubicBezTo>
                  <a:cubicBezTo>
                    <a:pt x="28523" y="11009"/>
                    <a:pt x="28517" y="11050"/>
                    <a:pt x="28512" y="11089"/>
                  </a:cubicBezTo>
                  <a:cubicBezTo>
                    <a:pt x="28532" y="11105"/>
                    <a:pt x="28551" y="11118"/>
                    <a:pt x="28573" y="11134"/>
                  </a:cubicBezTo>
                  <a:cubicBezTo>
                    <a:pt x="28535" y="11162"/>
                    <a:pt x="28506" y="11183"/>
                    <a:pt x="28494" y="11192"/>
                  </a:cubicBezTo>
                  <a:cubicBezTo>
                    <a:pt x="28498" y="11287"/>
                    <a:pt x="28490" y="11371"/>
                    <a:pt x="28479" y="11459"/>
                  </a:cubicBezTo>
                  <a:cubicBezTo>
                    <a:pt x="28516" y="11462"/>
                    <a:pt x="28551" y="11465"/>
                    <a:pt x="28581" y="11468"/>
                  </a:cubicBezTo>
                  <a:cubicBezTo>
                    <a:pt x="28668" y="11679"/>
                    <a:pt x="28754" y="11886"/>
                    <a:pt x="28844" y="12104"/>
                  </a:cubicBezTo>
                  <a:cubicBezTo>
                    <a:pt x="28840" y="12113"/>
                    <a:pt x="28825" y="12138"/>
                    <a:pt x="28801" y="12176"/>
                  </a:cubicBezTo>
                  <a:cubicBezTo>
                    <a:pt x="28876" y="12249"/>
                    <a:pt x="28962" y="12336"/>
                    <a:pt x="28881" y="12450"/>
                  </a:cubicBezTo>
                  <a:cubicBezTo>
                    <a:pt x="28904" y="12473"/>
                    <a:pt x="28932" y="12489"/>
                    <a:pt x="28944" y="12513"/>
                  </a:cubicBezTo>
                  <a:cubicBezTo>
                    <a:pt x="28957" y="12548"/>
                    <a:pt x="28954" y="12588"/>
                    <a:pt x="28957" y="12614"/>
                  </a:cubicBezTo>
                  <a:cubicBezTo>
                    <a:pt x="28918" y="12667"/>
                    <a:pt x="28888" y="12707"/>
                    <a:pt x="28859" y="12745"/>
                  </a:cubicBezTo>
                  <a:cubicBezTo>
                    <a:pt x="28931" y="12826"/>
                    <a:pt x="28993" y="12913"/>
                    <a:pt x="29006" y="13032"/>
                  </a:cubicBezTo>
                  <a:cubicBezTo>
                    <a:pt x="29021" y="13182"/>
                    <a:pt x="29113" y="13312"/>
                    <a:pt x="29118" y="13474"/>
                  </a:cubicBezTo>
                  <a:cubicBezTo>
                    <a:pt x="29121" y="13566"/>
                    <a:pt x="29171" y="13681"/>
                    <a:pt x="29237" y="13749"/>
                  </a:cubicBezTo>
                  <a:cubicBezTo>
                    <a:pt x="29387" y="13912"/>
                    <a:pt x="29416" y="14122"/>
                    <a:pt x="29503" y="14303"/>
                  </a:cubicBezTo>
                  <a:cubicBezTo>
                    <a:pt x="29477" y="14340"/>
                    <a:pt x="29462" y="14361"/>
                    <a:pt x="29441" y="14389"/>
                  </a:cubicBezTo>
                  <a:cubicBezTo>
                    <a:pt x="29525" y="14470"/>
                    <a:pt x="29602" y="14545"/>
                    <a:pt x="29633" y="14574"/>
                  </a:cubicBezTo>
                  <a:cubicBezTo>
                    <a:pt x="29693" y="14720"/>
                    <a:pt x="29711" y="14830"/>
                    <a:pt x="29771" y="14890"/>
                  </a:cubicBezTo>
                  <a:cubicBezTo>
                    <a:pt x="29849" y="14965"/>
                    <a:pt x="29839" y="15071"/>
                    <a:pt x="29884" y="15157"/>
                  </a:cubicBezTo>
                  <a:cubicBezTo>
                    <a:pt x="29921" y="15145"/>
                    <a:pt x="29946" y="15138"/>
                    <a:pt x="29984" y="15126"/>
                  </a:cubicBezTo>
                  <a:cubicBezTo>
                    <a:pt x="29953" y="15057"/>
                    <a:pt x="29928" y="14996"/>
                    <a:pt x="29905" y="14942"/>
                  </a:cubicBezTo>
                  <a:cubicBezTo>
                    <a:pt x="29930" y="14909"/>
                    <a:pt x="29947" y="14889"/>
                    <a:pt x="29958" y="14877"/>
                  </a:cubicBezTo>
                  <a:cubicBezTo>
                    <a:pt x="29936" y="14827"/>
                    <a:pt x="29918" y="14786"/>
                    <a:pt x="29900" y="14743"/>
                  </a:cubicBezTo>
                  <a:cubicBezTo>
                    <a:pt x="29953" y="14718"/>
                    <a:pt x="29992" y="14701"/>
                    <a:pt x="30021" y="14686"/>
                  </a:cubicBezTo>
                  <a:cubicBezTo>
                    <a:pt x="29999" y="14590"/>
                    <a:pt x="29967" y="14515"/>
                    <a:pt x="29964" y="14439"/>
                  </a:cubicBezTo>
                  <a:cubicBezTo>
                    <a:pt x="29962" y="13785"/>
                    <a:pt x="29843" y="13144"/>
                    <a:pt x="29750" y="12500"/>
                  </a:cubicBezTo>
                  <a:cubicBezTo>
                    <a:pt x="29740" y="12425"/>
                    <a:pt x="29706" y="12352"/>
                    <a:pt x="29666" y="12273"/>
                  </a:cubicBezTo>
                  <a:cubicBezTo>
                    <a:pt x="29721" y="12116"/>
                    <a:pt x="29658" y="11955"/>
                    <a:pt x="29589" y="11796"/>
                  </a:cubicBezTo>
                  <a:cubicBezTo>
                    <a:pt x="29569" y="11751"/>
                    <a:pt x="29519" y="11680"/>
                    <a:pt x="29530" y="11668"/>
                  </a:cubicBezTo>
                  <a:cubicBezTo>
                    <a:pt x="29614" y="11574"/>
                    <a:pt x="29494" y="11502"/>
                    <a:pt x="29503" y="11415"/>
                  </a:cubicBezTo>
                  <a:cubicBezTo>
                    <a:pt x="29506" y="11373"/>
                    <a:pt x="29434" y="11301"/>
                    <a:pt x="29447" y="11280"/>
                  </a:cubicBezTo>
                  <a:cubicBezTo>
                    <a:pt x="29515" y="11162"/>
                    <a:pt x="29472" y="11037"/>
                    <a:pt x="29416" y="10955"/>
                  </a:cubicBezTo>
                  <a:cubicBezTo>
                    <a:pt x="29344" y="10842"/>
                    <a:pt x="29366" y="10721"/>
                    <a:pt x="29315" y="10609"/>
                  </a:cubicBezTo>
                  <a:cubicBezTo>
                    <a:pt x="29296" y="10563"/>
                    <a:pt x="29383" y="10487"/>
                    <a:pt x="29305" y="10453"/>
                  </a:cubicBezTo>
                  <a:cubicBezTo>
                    <a:pt x="29191" y="10402"/>
                    <a:pt x="29334" y="10328"/>
                    <a:pt x="29266" y="10275"/>
                  </a:cubicBezTo>
                  <a:cubicBezTo>
                    <a:pt x="29224" y="10241"/>
                    <a:pt x="29194" y="10185"/>
                    <a:pt x="29175" y="10159"/>
                  </a:cubicBezTo>
                  <a:cubicBezTo>
                    <a:pt x="29140" y="9946"/>
                    <a:pt x="29222" y="9718"/>
                    <a:pt x="29038" y="9582"/>
                  </a:cubicBezTo>
                  <a:cubicBezTo>
                    <a:pt x="29027" y="9509"/>
                    <a:pt x="29018" y="9451"/>
                    <a:pt x="29007" y="9395"/>
                  </a:cubicBezTo>
                  <a:cubicBezTo>
                    <a:pt x="28997" y="9328"/>
                    <a:pt x="28987" y="9260"/>
                    <a:pt x="28981" y="9217"/>
                  </a:cubicBezTo>
                  <a:cubicBezTo>
                    <a:pt x="28921" y="9123"/>
                    <a:pt x="28869" y="9053"/>
                    <a:pt x="28825" y="8975"/>
                  </a:cubicBezTo>
                  <a:cubicBezTo>
                    <a:pt x="28697" y="8758"/>
                    <a:pt x="28672" y="8501"/>
                    <a:pt x="28565" y="8277"/>
                  </a:cubicBezTo>
                  <a:cubicBezTo>
                    <a:pt x="28448" y="8037"/>
                    <a:pt x="28306" y="7808"/>
                    <a:pt x="28175" y="7572"/>
                  </a:cubicBezTo>
                  <a:cubicBezTo>
                    <a:pt x="28113" y="7461"/>
                    <a:pt x="28044" y="7350"/>
                    <a:pt x="27988" y="7234"/>
                  </a:cubicBezTo>
                  <a:cubicBezTo>
                    <a:pt x="27961" y="7171"/>
                    <a:pt x="27947" y="7103"/>
                    <a:pt x="27933" y="7060"/>
                  </a:cubicBezTo>
                  <a:cubicBezTo>
                    <a:pt x="27873" y="7009"/>
                    <a:pt x="27794" y="6971"/>
                    <a:pt x="27788" y="6931"/>
                  </a:cubicBezTo>
                  <a:cubicBezTo>
                    <a:pt x="27755" y="6724"/>
                    <a:pt x="27594" y="6587"/>
                    <a:pt x="27495" y="6415"/>
                  </a:cubicBezTo>
                  <a:cubicBezTo>
                    <a:pt x="27435" y="6309"/>
                    <a:pt x="27380" y="6198"/>
                    <a:pt x="27318" y="6081"/>
                  </a:cubicBezTo>
                  <a:cubicBezTo>
                    <a:pt x="27298" y="6072"/>
                    <a:pt x="27262" y="6059"/>
                    <a:pt x="27233" y="6048"/>
                  </a:cubicBezTo>
                  <a:cubicBezTo>
                    <a:pt x="27204" y="5950"/>
                    <a:pt x="27207" y="5863"/>
                    <a:pt x="27093" y="5813"/>
                  </a:cubicBezTo>
                  <a:cubicBezTo>
                    <a:pt x="27027" y="5785"/>
                    <a:pt x="26955" y="5713"/>
                    <a:pt x="26923" y="5647"/>
                  </a:cubicBezTo>
                  <a:cubicBezTo>
                    <a:pt x="26826" y="5444"/>
                    <a:pt x="26720" y="5243"/>
                    <a:pt x="26567" y="5068"/>
                  </a:cubicBezTo>
                  <a:cubicBezTo>
                    <a:pt x="26424" y="4886"/>
                    <a:pt x="26247" y="4737"/>
                    <a:pt x="26091" y="4568"/>
                  </a:cubicBezTo>
                  <a:cubicBezTo>
                    <a:pt x="25946" y="4412"/>
                    <a:pt x="25774" y="4286"/>
                    <a:pt x="25649" y="4100"/>
                  </a:cubicBezTo>
                  <a:cubicBezTo>
                    <a:pt x="25584" y="4009"/>
                    <a:pt x="25507" y="3922"/>
                    <a:pt x="25423" y="3846"/>
                  </a:cubicBezTo>
                  <a:cubicBezTo>
                    <a:pt x="25334" y="3774"/>
                    <a:pt x="25242" y="3703"/>
                    <a:pt x="25157" y="3627"/>
                  </a:cubicBezTo>
                  <a:cubicBezTo>
                    <a:pt x="25107" y="3580"/>
                    <a:pt x="25079" y="3512"/>
                    <a:pt x="25047" y="3463"/>
                  </a:cubicBezTo>
                  <a:cubicBezTo>
                    <a:pt x="24994" y="3457"/>
                    <a:pt x="24954" y="3452"/>
                    <a:pt x="24923" y="3449"/>
                  </a:cubicBezTo>
                  <a:cubicBezTo>
                    <a:pt x="24870" y="3357"/>
                    <a:pt x="24859" y="3265"/>
                    <a:pt x="24732" y="3246"/>
                  </a:cubicBezTo>
                  <a:cubicBezTo>
                    <a:pt x="24616" y="3229"/>
                    <a:pt x="24535" y="3144"/>
                    <a:pt x="24469" y="3037"/>
                  </a:cubicBezTo>
                  <a:cubicBezTo>
                    <a:pt x="24409" y="2935"/>
                    <a:pt x="24323" y="2848"/>
                    <a:pt x="24196" y="2848"/>
                  </a:cubicBezTo>
                  <a:cubicBezTo>
                    <a:pt x="24186" y="2848"/>
                    <a:pt x="24175" y="2849"/>
                    <a:pt x="24164" y="2850"/>
                  </a:cubicBezTo>
                  <a:cubicBezTo>
                    <a:pt x="24145" y="2816"/>
                    <a:pt x="24133" y="2773"/>
                    <a:pt x="24104" y="2751"/>
                  </a:cubicBezTo>
                  <a:cubicBezTo>
                    <a:pt x="24014" y="2685"/>
                    <a:pt x="23877" y="2642"/>
                    <a:pt x="23836" y="2563"/>
                  </a:cubicBezTo>
                  <a:cubicBezTo>
                    <a:pt x="23773" y="2445"/>
                    <a:pt x="23664" y="2478"/>
                    <a:pt x="23590" y="2416"/>
                  </a:cubicBezTo>
                  <a:cubicBezTo>
                    <a:pt x="23487" y="2330"/>
                    <a:pt x="23364" y="2272"/>
                    <a:pt x="23258" y="2191"/>
                  </a:cubicBezTo>
                  <a:cubicBezTo>
                    <a:pt x="23149" y="2102"/>
                    <a:pt x="22980" y="2098"/>
                    <a:pt x="22921" y="1951"/>
                  </a:cubicBezTo>
                  <a:cubicBezTo>
                    <a:pt x="22902" y="1956"/>
                    <a:pt x="22885" y="1958"/>
                    <a:pt x="22870" y="1958"/>
                  </a:cubicBezTo>
                  <a:cubicBezTo>
                    <a:pt x="22751" y="1958"/>
                    <a:pt x="22708" y="1838"/>
                    <a:pt x="22619" y="1786"/>
                  </a:cubicBezTo>
                  <a:cubicBezTo>
                    <a:pt x="22555" y="1749"/>
                    <a:pt x="22491" y="1693"/>
                    <a:pt x="22415" y="1693"/>
                  </a:cubicBezTo>
                  <a:cubicBezTo>
                    <a:pt x="22395" y="1693"/>
                    <a:pt x="22374" y="1697"/>
                    <a:pt x="22352" y="1707"/>
                  </a:cubicBezTo>
                  <a:lnTo>
                    <a:pt x="22340" y="1677"/>
                  </a:lnTo>
                  <a:cubicBezTo>
                    <a:pt x="22331" y="1660"/>
                    <a:pt x="22327" y="1632"/>
                    <a:pt x="22312" y="1624"/>
                  </a:cubicBezTo>
                  <a:cubicBezTo>
                    <a:pt x="22162" y="1548"/>
                    <a:pt x="22016" y="1458"/>
                    <a:pt x="21862" y="1393"/>
                  </a:cubicBezTo>
                  <a:lnTo>
                    <a:pt x="21392" y="1203"/>
                  </a:lnTo>
                  <a:cubicBezTo>
                    <a:pt x="21325" y="1177"/>
                    <a:pt x="21258" y="1138"/>
                    <a:pt x="21186" y="1138"/>
                  </a:cubicBezTo>
                  <a:cubicBezTo>
                    <a:pt x="21163" y="1138"/>
                    <a:pt x="21139" y="1142"/>
                    <a:pt x="21114" y="1152"/>
                  </a:cubicBezTo>
                  <a:cubicBezTo>
                    <a:pt x="21114" y="1152"/>
                    <a:pt x="21113" y="1153"/>
                    <a:pt x="21112" y="1153"/>
                  </a:cubicBezTo>
                  <a:cubicBezTo>
                    <a:pt x="21105" y="1153"/>
                    <a:pt x="21092" y="1144"/>
                    <a:pt x="21083" y="1140"/>
                  </a:cubicBezTo>
                  <a:cubicBezTo>
                    <a:pt x="21032" y="1086"/>
                    <a:pt x="20976" y="1039"/>
                    <a:pt x="20911" y="1011"/>
                  </a:cubicBezTo>
                  <a:cubicBezTo>
                    <a:pt x="20745" y="940"/>
                    <a:pt x="20577" y="871"/>
                    <a:pt x="20405" y="821"/>
                  </a:cubicBezTo>
                  <a:cubicBezTo>
                    <a:pt x="20317" y="790"/>
                    <a:pt x="20236" y="740"/>
                    <a:pt x="20145" y="696"/>
                  </a:cubicBezTo>
                  <a:cubicBezTo>
                    <a:pt x="20116" y="709"/>
                    <a:pt x="20087" y="715"/>
                    <a:pt x="20058" y="715"/>
                  </a:cubicBezTo>
                  <a:cubicBezTo>
                    <a:pt x="19935" y="715"/>
                    <a:pt x="19811" y="617"/>
                    <a:pt x="19688" y="617"/>
                  </a:cubicBezTo>
                  <a:cubicBezTo>
                    <a:pt x="19660" y="617"/>
                    <a:pt x="19631" y="623"/>
                    <a:pt x="19603" y="636"/>
                  </a:cubicBezTo>
                  <a:cubicBezTo>
                    <a:pt x="19558" y="605"/>
                    <a:pt x="19518" y="562"/>
                    <a:pt x="19471" y="552"/>
                  </a:cubicBezTo>
                  <a:cubicBezTo>
                    <a:pt x="19369" y="529"/>
                    <a:pt x="19271" y="468"/>
                    <a:pt x="19167" y="468"/>
                  </a:cubicBezTo>
                  <a:cubicBezTo>
                    <a:pt x="19133" y="468"/>
                    <a:pt x="19099" y="474"/>
                    <a:pt x="19065" y="490"/>
                  </a:cubicBezTo>
                  <a:cubicBezTo>
                    <a:pt x="19009" y="403"/>
                    <a:pt x="18905" y="381"/>
                    <a:pt x="18816" y="381"/>
                  </a:cubicBezTo>
                  <a:cubicBezTo>
                    <a:pt x="18787" y="381"/>
                    <a:pt x="18760" y="384"/>
                    <a:pt x="18737" y="387"/>
                  </a:cubicBezTo>
                  <a:cubicBezTo>
                    <a:pt x="18724" y="389"/>
                    <a:pt x="18712" y="389"/>
                    <a:pt x="18701" y="389"/>
                  </a:cubicBezTo>
                  <a:cubicBezTo>
                    <a:pt x="18581" y="389"/>
                    <a:pt x="18502" y="309"/>
                    <a:pt x="18393" y="309"/>
                  </a:cubicBezTo>
                  <a:cubicBezTo>
                    <a:pt x="18392" y="309"/>
                    <a:pt x="18390" y="309"/>
                    <a:pt x="18388" y="309"/>
                  </a:cubicBezTo>
                  <a:cubicBezTo>
                    <a:pt x="18385" y="309"/>
                    <a:pt x="18382" y="309"/>
                    <a:pt x="18379" y="309"/>
                  </a:cubicBezTo>
                  <a:cubicBezTo>
                    <a:pt x="18309" y="309"/>
                    <a:pt x="18241" y="278"/>
                    <a:pt x="18168" y="278"/>
                  </a:cubicBezTo>
                  <a:cubicBezTo>
                    <a:pt x="18135" y="278"/>
                    <a:pt x="18101" y="284"/>
                    <a:pt x="18066" y="303"/>
                  </a:cubicBezTo>
                  <a:cubicBezTo>
                    <a:pt x="18061" y="306"/>
                    <a:pt x="18056" y="307"/>
                    <a:pt x="18051" y="307"/>
                  </a:cubicBezTo>
                  <a:cubicBezTo>
                    <a:pt x="18010" y="307"/>
                    <a:pt x="17947" y="248"/>
                    <a:pt x="17878" y="248"/>
                  </a:cubicBezTo>
                  <a:cubicBezTo>
                    <a:pt x="17861" y="248"/>
                    <a:pt x="17843" y="252"/>
                    <a:pt x="17825" y="262"/>
                  </a:cubicBezTo>
                  <a:cubicBezTo>
                    <a:pt x="17821" y="264"/>
                    <a:pt x="17816" y="265"/>
                    <a:pt x="17809" y="265"/>
                  </a:cubicBezTo>
                  <a:cubicBezTo>
                    <a:pt x="17792" y="265"/>
                    <a:pt x="17768" y="259"/>
                    <a:pt x="17761" y="250"/>
                  </a:cubicBezTo>
                  <a:cubicBezTo>
                    <a:pt x="17722" y="200"/>
                    <a:pt x="17678" y="178"/>
                    <a:pt x="17629" y="178"/>
                  </a:cubicBezTo>
                  <a:cubicBezTo>
                    <a:pt x="17595" y="178"/>
                    <a:pt x="17559" y="188"/>
                    <a:pt x="17521" y="207"/>
                  </a:cubicBezTo>
                  <a:cubicBezTo>
                    <a:pt x="17474" y="151"/>
                    <a:pt x="17410" y="144"/>
                    <a:pt x="17343" y="144"/>
                  </a:cubicBezTo>
                  <a:cubicBezTo>
                    <a:pt x="17322" y="144"/>
                    <a:pt x="17300" y="144"/>
                    <a:pt x="17278" y="144"/>
                  </a:cubicBezTo>
                  <a:cubicBezTo>
                    <a:pt x="17254" y="144"/>
                    <a:pt x="17231" y="144"/>
                    <a:pt x="17208" y="140"/>
                  </a:cubicBezTo>
                  <a:cubicBezTo>
                    <a:pt x="17203" y="139"/>
                    <a:pt x="17197" y="139"/>
                    <a:pt x="17191" y="139"/>
                  </a:cubicBezTo>
                  <a:cubicBezTo>
                    <a:pt x="17150" y="139"/>
                    <a:pt x="17103" y="160"/>
                    <a:pt x="17064" y="169"/>
                  </a:cubicBezTo>
                  <a:cubicBezTo>
                    <a:pt x="17021" y="152"/>
                    <a:pt x="16976" y="121"/>
                    <a:pt x="16926" y="115"/>
                  </a:cubicBezTo>
                  <a:lnTo>
                    <a:pt x="16177" y="49"/>
                  </a:lnTo>
                  <a:cubicBezTo>
                    <a:pt x="16041" y="37"/>
                    <a:pt x="15903" y="25"/>
                    <a:pt x="15755" y="12"/>
                  </a:cubicBezTo>
                  <a:cubicBezTo>
                    <a:pt x="15741" y="21"/>
                    <a:pt x="15716" y="38"/>
                    <a:pt x="15716" y="38"/>
                  </a:cubicBezTo>
                  <a:cubicBezTo>
                    <a:pt x="15585" y="24"/>
                    <a:pt x="15479" y="3"/>
                    <a:pt x="15373" y="3"/>
                  </a:cubicBezTo>
                  <a:cubicBezTo>
                    <a:pt x="15321" y="2"/>
                    <a:pt x="15267" y="0"/>
                    <a:pt x="1521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1" name="Google Shape;941;p42"/>
          <p:cNvSpPr txBox="1"/>
          <p:nvPr/>
        </p:nvSpPr>
        <p:spPr>
          <a:xfrm>
            <a:off x="7486675" y="1396500"/>
            <a:ext cx="750300" cy="400200"/>
          </a:xfrm>
          <a:prstGeom prst="rect">
            <a:avLst/>
          </a:prstGeom>
          <a:noFill/>
          <a:ln>
            <a:noFill/>
          </a:ln>
        </p:spPr>
        <p:txBody>
          <a:bodyPr anchorCtr="0" anchor="t" bIns="91425" lIns="91425" spcFirstLastPara="1" rIns="91425" wrap="square" tIns="91425">
            <a:spAutoFit/>
          </a:bodyPr>
          <a:lstStyle/>
          <a:p>
            <a:pPr indent="0" lvl="0" marL="0" rtl="0" algn="ctr">
              <a:spcBef>
                <a:spcPts val="0"/>
              </a:spcBef>
              <a:spcAft>
                <a:spcPts val="0"/>
              </a:spcAft>
              <a:buNone/>
            </a:pPr>
            <a:r>
              <a:rPr b="1" lang="en">
                <a:solidFill>
                  <a:schemeClr val="lt1"/>
                </a:solidFill>
                <a:latin typeface="Poppins"/>
                <a:ea typeface="Poppins"/>
                <a:cs typeface="Poppins"/>
                <a:sym typeface="Poppins"/>
              </a:rPr>
              <a:t>41,7%</a:t>
            </a:r>
            <a:endParaRPr b="1">
              <a:solidFill>
                <a:schemeClr val="lt1"/>
              </a:solidFill>
              <a:latin typeface="Poppins"/>
              <a:ea typeface="Poppins"/>
              <a:cs typeface="Poppins"/>
              <a:sym typeface="Poppins"/>
            </a:endParaRPr>
          </a:p>
        </p:txBody>
      </p:sp>
      <p:sp>
        <p:nvSpPr>
          <p:cNvPr id="942" name="Google Shape;942;p42"/>
          <p:cNvSpPr txBox="1"/>
          <p:nvPr/>
        </p:nvSpPr>
        <p:spPr>
          <a:xfrm>
            <a:off x="7451775" y="2387100"/>
            <a:ext cx="750300" cy="400200"/>
          </a:xfrm>
          <a:prstGeom prst="rect">
            <a:avLst/>
          </a:prstGeom>
          <a:noFill/>
          <a:ln>
            <a:noFill/>
          </a:ln>
        </p:spPr>
        <p:txBody>
          <a:bodyPr anchorCtr="0" anchor="t" bIns="91425" lIns="91425" spcFirstLastPara="1" rIns="91425" wrap="square" tIns="91425">
            <a:spAutoFit/>
          </a:bodyPr>
          <a:lstStyle/>
          <a:p>
            <a:pPr indent="0" lvl="0" marL="0" rtl="0" algn="ctr">
              <a:spcBef>
                <a:spcPts val="0"/>
              </a:spcBef>
              <a:spcAft>
                <a:spcPts val="0"/>
              </a:spcAft>
              <a:buNone/>
            </a:pPr>
            <a:r>
              <a:rPr b="1" lang="en">
                <a:solidFill>
                  <a:schemeClr val="lt1"/>
                </a:solidFill>
                <a:latin typeface="Poppins"/>
                <a:ea typeface="Poppins"/>
                <a:cs typeface="Poppins"/>
                <a:sym typeface="Poppins"/>
              </a:rPr>
              <a:t>32,4%</a:t>
            </a:r>
            <a:endParaRPr b="1">
              <a:solidFill>
                <a:schemeClr val="lt1"/>
              </a:solidFill>
              <a:latin typeface="Poppins"/>
              <a:ea typeface="Poppins"/>
              <a:cs typeface="Poppins"/>
              <a:sym typeface="Poppins"/>
            </a:endParaRPr>
          </a:p>
        </p:txBody>
      </p:sp>
      <p:sp>
        <p:nvSpPr>
          <p:cNvPr id="943" name="Google Shape;943;p42"/>
          <p:cNvSpPr txBox="1"/>
          <p:nvPr/>
        </p:nvSpPr>
        <p:spPr>
          <a:xfrm>
            <a:off x="7451775" y="3377700"/>
            <a:ext cx="785100" cy="400200"/>
          </a:xfrm>
          <a:prstGeom prst="rect">
            <a:avLst/>
          </a:prstGeom>
          <a:noFill/>
          <a:ln>
            <a:noFill/>
          </a:ln>
        </p:spPr>
        <p:txBody>
          <a:bodyPr anchorCtr="0" anchor="t" bIns="91425" lIns="91425" spcFirstLastPara="1" rIns="91425" wrap="square" tIns="91425">
            <a:spAutoFit/>
          </a:bodyPr>
          <a:lstStyle/>
          <a:p>
            <a:pPr indent="0" lvl="0" marL="0" rtl="0" algn="ctr">
              <a:spcBef>
                <a:spcPts val="0"/>
              </a:spcBef>
              <a:spcAft>
                <a:spcPts val="0"/>
              </a:spcAft>
              <a:buNone/>
            </a:pPr>
            <a:r>
              <a:rPr b="1" lang="en">
                <a:solidFill>
                  <a:schemeClr val="lt1"/>
                </a:solidFill>
                <a:latin typeface="Poppins"/>
                <a:ea typeface="Poppins"/>
                <a:cs typeface="Poppins"/>
                <a:sym typeface="Poppins"/>
              </a:rPr>
              <a:t>25,9%</a:t>
            </a:r>
            <a:endParaRPr b="1">
              <a:solidFill>
                <a:schemeClr val="lt1"/>
              </a:solidFill>
              <a:latin typeface="Poppins"/>
              <a:ea typeface="Poppins"/>
              <a:cs typeface="Poppins"/>
              <a:sym typeface="Poppins"/>
            </a:endParaRPr>
          </a:p>
        </p:txBody>
      </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47" name="Shape 947"/>
        <p:cNvGrpSpPr/>
        <p:nvPr/>
      </p:nvGrpSpPr>
      <p:grpSpPr>
        <a:xfrm>
          <a:off x="0" y="0"/>
          <a:ext cx="0" cy="0"/>
          <a:chOff x="0" y="0"/>
          <a:chExt cx="0" cy="0"/>
        </a:xfrm>
      </p:grpSpPr>
      <p:sp>
        <p:nvSpPr>
          <p:cNvPr id="948" name="Google Shape;948;p43"/>
          <p:cNvSpPr/>
          <p:nvPr/>
        </p:nvSpPr>
        <p:spPr>
          <a:xfrm>
            <a:off x="1934250" y="1074150"/>
            <a:ext cx="5275500" cy="29952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 name="Google Shape;949;p43"/>
          <p:cNvSpPr/>
          <p:nvPr/>
        </p:nvSpPr>
        <p:spPr>
          <a:xfrm>
            <a:off x="6169287" y="4009382"/>
            <a:ext cx="2303194" cy="1134130"/>
          </a:xfrm>
          <a:custGeom>
            <a:rect b="b" l="l" r="r" t="t"/>
            <a:pathLst>
              <a:path extrusionOk="0" h="54736" w="111158">
                <a:moveTo>
                  <a:pt x="45928" y="1"/>
                </a:moveTo>
                <a:lnTo>
                  <a:pt x="46074" y="28622"/>
                </a:lnTo>
                <a:lnTo>
                  <a:pt x="27789" y="6601"/>
                </a:lnTo>
                <a:lnTo>
                  <a:pt x="37717" y="33448"/>
                </a:lnTo>
                <a:lnTo>
                  <a:pt x="37717" y="33448"/>
                </a:lnTo>
                <a:lnTo>
                  <a:pt x="13004" y="19010"/>
                </a:lnTo>
                <a:lnTo>
                  <a:pt x="31512" y="40840"/>
                </a:lnTo>
                <a:lnTo>
                  <a:pt x="31512" y="40840"/>
                </a:lnTo>
                <a:lnTo>
                  <a:pt x="3352" y="35726"/>
                </a:lnTo>
                <a:lnTo>
                  <a:pt x="28212" y="49910"/>
                </a:lnTo>
                <a:lnTo>
                  <a:pt x="0" y="54735"/>
                </a:lnTo>
                <a:lnTo>
                  <a:pt x="111158" y="54735"/>
                </a:lnTo>
                <a:lnTo>
                  <a:pt x="82947" y="49910"/>
                </a:lnTo>
                <a:lnTo>
                  <a:pt x="107807" y="35726"/>
                </a:lnTo>
                <a:lnTo>
                  <a:pt x="79645" y="40840"/>
                </a:lnTo>
                <a:lnTo>
                  <a:pt x="98154" y="19010"/>
                </a:lnTo>
                <a:lnTo>
                  <a:pt x="98154" y="19010"/>
                </a:lnTo>
                <a:lnTo>
                  <a:pt x="73442" y="33448"/>
                </a:lnTo>
                <a:lnTo>
                  <a:pt x="73442" y="33448"/>
                </a:lnTo>
                <a:lnTo>
                  <a:pt x="83369" y="6601"/>
                </a:lnTo>
                <a:lnTo>
                  <a:pt x="83369" y="6601"/>
                </a:lnTo>
                <a:lnTo>
                  <a:pt x="65084" y="28622"/>
                </a:lnTo>
                <a:lnTo>
                  <a:pt x="65229" y="1"/>
                </a:lnTo>
                <a:lnTo>
                  <a:pt x="55579" y="26946"/>
                </a:lnTo>
                <a:lnTo>
                  <a:pt x="4592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 name="Google Shape;950;p43"/>
          <p:cNvSpPr/>
          <p:nvPr/>
        </p:nvSpPr>
        <p:spPr>
          <a:xfrm>
            <a:off x="1463825" y="615100"/>
            <a:ext cx="1170900" cy="11709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1" name="Google Shape;951;p43"/>
          <p:cNvGrpSpPr/>
          <p:nvPr/>
        </p:nvGrpSpPr>
        <p:grpSpPr>
          <a:xfrm>
            <a:off x="1772138" y="905638"/>
            <a:ext cx="706675" cy="589825"/>
            <a:chOff x="770025" y="3995925"/>
            <a:chExt cx="706675" cy="589825"/>
          </a:xfrm>
        </p:grpSpPr>
        <p:sp>
          <p:nvSpPr>
            <p:cNvPr id="952" name="Google Shape;952;p43"/>
            <p:cNvSpPr/>
            <p:nvPr/>
          </p:nvSpPr>
          <p:spPr>
            <a:xfrm>
              <a:off x="771775" y="3995925"/>
              <a:ext cx="702450" cy="589825"/>
            </a:xfrm>
            <a:custGeom>
              <a:rect b="b" l="l" r="r" t="t"/>
              <a:pathLst>
                <a:path extrusionOk="0" h="23593" w="28098">
                  <a:moveTo>
                    <a:pt x="8978" y="1162"/>
                  </a:moveTo>
                  <a:lnTo>
                    <a:pt x="8978" y="1162"/>
                  </a:lnTo>
                  <a:cubicBezTo>
                    <a:pt x="8970" y="1183"/>
                    <a:pt x="8964" y="1198"/>
                    <a:pt x="8954" y="1227"/>
                  </a:cubicBezTo>
                  <a:cubicBezTo>
                    <a:pt x="8917" y="1208"/>
                    <a:pt x="8901" y="1199"/>
                    <a:pt x="8889" y="1193"/>
                  </a:cubicBezTo>
                  <a:cubicBezTo>
                    <a:pt x="8913" y="1184"/>
                    <a:pt x="8942" y="1176"/>
                    <a:pt x="8978" y="1162"/>
                  </a:cubicBezTo>
                  <a:close/>
                  <a:moveTo>
                    <a:pt x="8223" y="1230"/>
                  </a:moveTo>
                  <a:lnTo>
                    <a:pt x="8233" y="1265"/>
                  </a:lnTo>
                  <a:lnTo>
                    <a:pt x="8218" y="1271"/>
                  </a:lnTo>
                  <a:lnTo>
                    <a:pt x="8208" y="1237"/>
                  </a:lnTo>
                  <a:lnTo>
                    <a:pt x="8223" y="1230"/>
                  </a:lnTo>
                  <a:close/>
                  <a:moveTo>
                    <a:pt x="8894" y="1401"/>
                  </a:moveTo>
                  <a:lnTo>
                    <a:pt x="8904" y="1410"/>
                  </a:lnTo>
                  <a:lnTo>
                    <a:pt x="8882" y="1437"/>
                  </a:lnTo>
                  <a:lnTo>
                    <a:pt x="8873" y="1429"/>
                  </a:lnTo>
                  <a:lnTo>
                    <a:pt x="8894" y="1401"/>
                  </a:lnTo>
                  <a:close/>
                  <a:moveTo>
                    <a:pt x="6619" y="1358"/>
                  </a:moveTo>
                  <a:cubicBezTo>
                    <a:pt x="6640" y="1368"/>
                    <a:pt x="6659" y="1376"/>
                    <a:pt x="6715" y="1402"/>
                  </a:cubicBezTo>
                  <a:cubicBezTo>
                    <a:pt x="6628" y="1437"/>
                    <a:pt x="6591" y="1452"/>
                    <a:pt x="6538" y="1473"/>
                  </a:cubicBezTo>
                  <a:cubicBezTo>
                    <a:pt x="6574" y="1424"/>
                    <a:pt x="6593" y="1398"/>
                    <a:pt x="6619" y="1358"/>
                  </a:cubicBezTo>
                  <a:close/>
                  <a:moveTo>
                    <a:pt x="8014" y="1437"/>
                  </a:moveTo>
                  <a:lnTo>
                    <a:pt x="8032" y="1464"/>
                  </a:lnTo>
                  <a:lnTo>
                    <a:pt x="7923" y="1536"/>
                  </a:lnTo>
                  <a:lnTo>
                    <a:pt x="7911" y="1521"/>
                  </a:lnTo>
                  <a:lnTo>
                    <a:pt x="8014" y="1437"/>
                  </a:lnTo>
                  <a:close/>
                  <a:moveTo>
                    <a:pt x="7683" y="1573"/>
                  </a:moveTo>
                  <a:cubicBezTo>
                    <a:pt x="7750" y="1573"/>
                    <a:pt x="7820" y="1585"/>
                    <a:pt x="7892" y="1596"/>
                  </a:cubicBezTo>
                  <a:cubicBezTo>
                    <a:pt x="7855" y="1621"/>
                    <a:pt x="7823" y="1638"/>
                    <a:pt x="7781" y="1670"/>
                  </a:cubicBezTo>
                  <a:cubicBezTo>
                    <a:pt x="7770" y="1665"/>
                    <a:pt x="7751" y="1655"/>
                    <a:pt x="7731" y="1645"/>
                  </a:cubicBezTo>
                  <a:cubicBezTo>
                    <a:pt x="7705" y="1658"/>
                    <a:pt x="7676" y="1673"/>
                    <a:pt x="7648" y="1685"/>
                  </a:cubicBezTo>
                  <a:cubicBezTo>
                    <a:pt x="7648" y="1649"/>
                    <a:pt x="7646" y="1613"/>
                    <a:pt x="7646" y="1574"/>
                  </a:cubicBezTo>
                  <a:cubicBezTo>
                    <a:pt x="7658" y="1573"/>
                    <a:pt x="7671" y="1573"/>
                    <a:pt x="7683" y="1573"/>
                  </a:cubicBezTo>
                  <a:close/>
                  <a:moveTo>
                    <a:pt x="7709" y="1704"/>
                  </a:moveTo>
                  <a:lnTo>
                    <a:pt x="7721" y="1716"/>
                  </a:lnTo>
                  <a:lnTo>
                    <a:pt x="7662" y="1785"/>
                  </a:lnTo>
                  <a:lnTo>
                    <a:pt x="7640" y="1763"/>
                  </a:lnTo>
                  <a:lnTo>
                    <a:pt x="7709" y="1704"/>
                  </a:lnTo>
                  <a:close/>
                  <a:moveTo>
                    <a:pt x="7578" y="1808"/>
                  </a:moveTo>
                  <a:lnTo>
                    <a:pt x="7599" y="1829"/>
                  </a:lnTo>
                  <a:lnTo>
                    <a:pt x="7531" y="1888"/>
                  </a:lnTo>
                  <a:lnTo>
                    <a:pt x="7517" y="1876"/>
                  </a:lnTo>
                  <a:lnTo>
                    <a:pt x="7578" y="1808"/>
                  </a:lnTo>
                  <a:close/>
                  <a:moveTo>
                    <a:pt x="7137" y="1870"/>
                  </a:moveTo>
                  <a:lnTo>
                    <a:pt x="7144" y="1879"/>
                  </a:lnTo>
                  <a:lnTo>
                    <a:pt x="7108" y="1921"/>
                  </a:lnTo>
                  <a:cubicBezTo>
                    <a:pt x="7106" y="1919"/>
                    <a:pt x="7102" y="1916"/>
                    <a:pt x="7100" y="1913"/>
                  </a:cubicBezTo>
                  <a:lnTo>
                    <a:pt x="7137" y="1870"/>
                  </a:lnTo>
                  <a:close/>
                  <a:moveTo>
                    <a:pt x="7411" y="2023"/>
                  </a:moveTo>
                  <a:lnTo>
                    <a:pt x="7436" y="2048"/>
                  </a:lnTo>
                  <a:lnTo>
                    <a:pt x="7425" y="2061"/>
                  </a:lnTo>
                  <a:lnTo>
                    <a:pt x="7400" y="2035"/>
                  </a:lnTo>
                  <a:lnTo>
                    <a:pt x="7411" y="2023"/>
                  </a:lnTo>
                  <a:close/>
                  <a:moveTo>
                    <a:pt x="7305" y="2110"/>
                  </a:moveTo>
                  <a:lnTo>
                    <a:pt x="7314" y="2117"/>
                  </a:lnTo>
                  <a:lnTo>
                    <a:pt x="7280" y="2155"/>
                  </a:lnTo>
                  <a:lnTo>
                    <a:pt x="7271" y="2148"/>
                  </a:lnTo>
                  <a:lnTo>
                    <a:pt x="7305" y="2110"/>
                  </a:lnTo>
                  <a:close/>
                  <a:moveTo>
                    <a:pt x="7063" y="2276"/>
                  </a:moveTo>
                  <a:lnTo>
                    <a:pt x="7093" y="2298"/>
                  </a:lnTo>
                  <a:lnTo>
                    <a:pt x="7083" y="2313"/>
                  </a:lnTo>
                  <a:lnTo>
                    <a:pt x="7055" y="2292"/>
                  </a:lnTo>
                  <a:lnTo>
                    <a:pt x="7063" y="2276"/>
                  </a:lnTo>
                  <a:close/>
                  <a:moveTo>
                    <a:pt x="6908" y="2275"/>
                  </a:moveTo>
                  <a:lnTo>
                    <a:pt x="6922" y="2286"/>
                  </a:lnTo>
                  <a:lnTo>
                    <a:pt x="6860" y="2383"/>
                  </a:lnTo>
                  <a:lnTo>
                    <a:pt x="6846" y="2373"/>
                  </a:lnTo>
                  <a:lnTo>
                    <a:pt x="6908" y="2275"/>
                  </a:lnTo>
                  <a:close/>
                  <a:moveTo>
                    <a:pt x="6994" y="2348"/>
                  </a:moveTo>
                  <a:lnTo>
                    <a:pt x="6989" y="2394"/>
                  </a:lnTo>
                  <a:lnTo>
                    <a:pt x="6989" y="2394"/>
                  </a:lnTo>
                  <a:cubicBezTo>
                    <a:pt x="6977" y="2381"/>
                    <a:pt x="6976" y="2369"/>
                    <a:pt x="6975" y="2356"/>
                  </a:cubicBezTo>
                  <a:lnTo>
                    <a:pt x="6994" y="2348"/>
                  </a:lnTo>
                  <a:close/>
                  <a:moveTo>
                    <a:pt x="16921" y="2426"/>
                  </a:moveTo>
                  <a:lnTo>
                    <a:pt x="17008" y="2429"/>
                  </a:lnTo>
                  <a:lnTo>
                    <a:pt x="17005" y="2441"/>
                  </a:lnTo>
                  <a:lnTo>
                    <a:pt x="16918" y="2438"/>
                  </a:lnTo>
                  <a:cubicBezTo>
                    <a:pt x="16919" y="2433"/>
                    <a:pt x="16921" y="2429"/>
                    <a:pt x="16921" y="2426"/>
                  </a:cubicBezTo>
                  <a:close/>
                  <a:moveTo>
                    <a:pt x="6983" y="2420"/>
                  </a:moveTo>
                  <a:cubicBezTo>
                    <a:pt x="6990" y="2451"/>
                    <a:pt x="6979" y="2476"/>
                    <a:pt x="6963" y="2511"/>
                  </a:cubicBezTo>
                  <a:cubicBezTo>
                    <a:pt x="6938" y="2501"/>
                    <a:pt x="6921" y="2492"/>
                    <a:pt x="6877" y="2473"/>
                  </a:cubicBezTo>
                  <a:cubicBezTo>
                    <a:pt x="6924" y="2449"/>
                    <a:pt x="6953" y="2435"/>
                    <a:pt x="6983" y="2420"/>
                  </a:cubicBezTo>
                  <a:close/>
                  <a:moveTo>
                    <a:pt x="15931" y="2447"/>
                  </a:moveTo>
                  <a:lnTo>
                    <a:pt x="15953" y="2516"/>
                  </a:lnTo>
                  <a:lnTo>
                    <a:pt x="15917" y="2532"/>
                  </a:lnTo>
                  <a:lnTo>
                    <a:pt x="15894" y="2464"/>
                  </a:lnTo>
                  <a:lnTo>
                    <a:pt x="15931" y="2447"/>
                  </a:lnTo>
                  <a:close/>
                  <a:moveTo>
                    <a:pt x="6735" y="2532"/>
                  </a:moveTo>
                  <a:lnTo>
                    <a:pt x="6765" y="2553"/>
                  </a:lnTo>
                  <a:lnTo>
                    <a:pt x="6756" y="2569"/>
                  </a:lnTo>
                  <a:lnTo>
                    <a:pt x="6725" y="2550"/>
                  </a:lnTo>
                  <a:lnTo>
                    <a:pt x="6735" y="2532"/>
                  </a:lnTo>
                  <a:close/>
                  <a:moveTo>
                    <a:pt x="15776" y="2722"/>
                  </a:moveTo>
                  <a:lnTo>
                    <a:pt x="15791" y="2754"/>
                  </a:lnTo>
                  <a:lnTo>
                    <a:pt x="15770" y="2767"/>
                  </a:lnTo>
                  <a:lnTo>
                    <a:pt x="15754" y="2735"/>
                  </a:lnTo>
                  <a:lnTo>
                    <a:pt x="15776" y="2722"/>
                  </a:lnTo>
                  <a:close/>
                  <a:moveTo>
                    <a:pt x="18148" y="2694"/>
                  </a:moveTo>
                  <a:cubicBezTo>
                    <a:pt x="18198" y="2785"/>
                    <a:pt x="18233" y="2867"/>
                    <a:pt x="18274" y="3013"/>
                  </a:cubicBezTo>
                  <a:cubicBezTo>
                    <a:pt x="18208" y="2884"/>
                    <a:pt x="18158" y="2813"/>
                    <a:pt x="18092" y="2734"/>
                  </a:cubicBezTo>
                  <a:lnTo>
                    <a:pt x="18090" y="2734"/>
                  </a:lnTo>
                  <a:cubicBezTo>
                    <a:pt x="18112" y="2717"/>
                    <a:pt x="18129" y="2707"/>
                    <a:pt x="18148" y="2694"/>
                  </a:cubicBezTo>
                  <a:close/>
                  <a:moveTo>
                    <a:pt x="6738" y="3006"/>
                  </a:moveTo>
                  <a:lnTo>
                    <a:pt x="6771" y="3022"/>
                  </a:lnTo>
                  <a:lnTo>
                    <a:pt x="6762" y="3040"/>
                  </a:lnTo>
                  <a:lnTo>
                    <a:pt x="6731" y="3023"/>
                  </a:lnTo>
                  <a:lnTo>
                    <a:pt x="6738" y="3006"/>
                  </a:lnTo>
                  <a:close/>
                  <a:moveTo>
                    <a:pt x="6588" y="3103"/>
                  </a:moveTo>
                  <a:lnTo>
                    <a:pt x="6600" y="3109"/>
                  </a:lnTo>
                  <a:lnTo>
                    <a:pt x="6575" y="3162"/>
                  </a:lnTo>
                  <a:lnTo>
                    <a:pt x="6565" y="3156"/>
                  </a:lnTo>
                  <a:lnTo>
                    <a:pt x="6588" y="3103"/>
                  </a:lnTo>
                  <a:close/>
                  <a:moveTo>
                    <a:pt x="10072" y="3178"/>
                  </a:moveTo>
                  <a:lnTo>
                    <a:pt x="10084" y="3206"/>
                  </a:lnTo>
                  <a:lnTo>
                    <a:pt x="10034" y="3243"/>
                  </a:lnTo>
                  <a:lnTo>
                    <a:pt x="10015" y="3196"/>
                  </a:lnTo>
                  <a:lnTo>
                    <a:pt x="10072" y="3178"/>
                  </a:lnTo>
                  <a:close/>
                  <a:moveTo>
                    <a:pt x="14882" y="3188"/>
                  </a:moveTo>
                  <a:lnTo>
                    <a:pt x="14889" y="3197"/>
                  </a:lnTo>
                  <a:cubicBezTo>
                    <a:pt x="14870" y="3213"/>
                    <a:pt x="14852" y="3229"/>
                    <a:pt x="14836" y="3247"/>
                  </a:cubicBezTo>
                  <a:lnTo>
                    <a:pt x="14829" y="3238"/>
                  </a:lnTo>
                  <a:cubicBezTo>
                    <a:pt x="14845" y="3221"/>
                    <a:pt x="14862" y="3204"/>
                    <a:pt x="14882" y="3188"/>
                  </a:cubicBezTo>
                  <a:close/>
                  <a:moveTo>
                    <a:pt x="6401" y="3154"/>
                  </a:moveTo>
                  <a:lnTo>
                    <a:pt x="6401" y="3156"/>
                  </a:lnTo>
                  <a:lnTo>
                    <a:pt x="6419" y="3159"/>
                  </a:lnTo>
                  <a:cubicBezTo>
                    <a:pt x="6410" y="3193"/>
                    <a:pt x="6404" y="3226"/>
                    <a:pt x="6397" y="3260"/>
                  </a:cubicBezTo>
                  <a:lnTo>
                    <a:pt x="6368" y="3251"/>
                  </a:lnTo>
                  <a:lnTo>
                    <a:pt x="6401" y="3154"/>
                  </a:lnTo>
                  <a:close/>
                  <a:moveTo>
                    <a:pt x="15728" y="3215"/>
                  </a:moveTo>
                  <a:cubicBezTo>
                    <a:pt x="15739" y="3234"/>
                    <a:pt x="15750" y="3251"/>
                    <a:pt x="15782" y="3304"/>
                  </a:cubicBezTo>
                  <a:cubicBezTo>
                    <a:pt x="15710" y="3290"/>
                    <a:pt x="15680" y="3284"/>
                    <a:pt x="15645" y="3276"/>
                  </a:cubicBezTo>
                  <a:cubicBezTo>
                    <a:pt x="15673" y="3256"/>
                    <a:pt x="15697" y="3238"/>
                    <a:pt x="15728" y="3215"/>
                  </a:cubicBezTo>
                  <a:close/>
                  <a:moveTo>
                    <a:pt x="17739" y="3325"/>
                  </a:moveTo>
                  <a:lnTo>
                    <a:pt x="17764" y="3384"/>
                  </a:lnTo>
                  <a:lnTo>
                    <a:pt x="17753" y="3390"/>
                  </a:lnTo>
                  <a:lnTo>
                    <a:pt x="17728" y="3331"/>
                  </a:lnTo>
                  <a:lnTo>
                    <a:pt x="17739" y="3325"/>
                  </a:lnTo>
                  <a:close/>
                  <a:moveTo>
                    <a:pt x="16912" y="3540"/>
                  </a:moveTo>
                  <a:lnTo>
                    <a:pt x="16921" y="3541"/>
                  </a:lnTo>
                  <a:lnTo>
                    <a:pt x="16908" y="3577"/>
                  </a:lnTo>
                  <a:lnTo>
                    <a:pt x="16900" y="3575"/>
                  </a:lnTo>
                  <a:lnTo>
                    <a:pt x="16912" y="3540"/>
                  </a:lnTo>
                  <a:close/>
                  <a:moveTo>
                    <a:pt x="15285" y="3618"/>
                  </a:moveTo>
                  <a:lnTo>
                    <a:pt x="15308" y="3646"/>
                  </a:lnTo>
                  <a:cubicBezTo>
                    <a:pt x="15302" y="3650"/>
                    <a:pt x="15297" y="3655"/>
                    <a:pt x="15292" y="3660"/>
                  </a:cubicBezTo>
                  <a:lnTo>
                    <a:pt x="15269" y="3634"/>
                  </a:lnTo>
                  <a:lnTo>
                    <a:pt x="15285" y="3618"/>
                  </a:lnTo>
                  <a:close/>
                  <a:moveTo>
                    <a:pt x="18048" y="3961"/>
                  </a:moveTo>
                  <a:lnTo>
                    <a:pt x="18051" y="3983"/>
                  </a:lnTo>
                  <a:lnTo>
                    <a:pt x="18015" y="3984"/>
                  </a:lnTo>
                  <a:lnTo>
                    <a:pt x="18014" y="3984"/>
                  </a:lnTo>
                  <a:lnTo>
                    <a:pt x="18012" y="3964"/>
                  </a:lnTo>
                  <a:lnTo>
                    <a:pt x="18048" y="3961"/>
                  </a:lnTo>
                  <a:close/>
                  <a:moveTo>
                    <a:pt x="10496" y="4068"/>
                  </a:moveTo>
                  <a:lnTo>
                    <a:pt x="10512" y="4128"/>
                  </a:lnTo>
                  <a:lnTo>
                    <a:pt x="10500" y="4130"/>
                  </a:lnTo>
                  <a:lnTo>
                    <a:pt x="10484" y="4071"/>
                  </a:lnTo>
                  <a:lnTo>
                    <a:pt x="10496" y="4068"/>
                  </a:lnTo>
                  <a:close/>
                  <a:moveTo>
                    <a:pt x="6469" y="4220"/>
                  </a:moveTo>
                  <a:lnTo>
                    <a:pt x="6503" y="4230"/>
                  </a:lnTo>
                  <a:lnTo>
                    <a:pt x="6499" y="4249"/>
                  </a:lnTo>
                  <a:lnTo>
                    <a:pt x="6465" y="4239"/>
                  </a:lnTo>
                  <a:lnTo>
                    <a:pt x="6469" y="4220"/>
                  </a:lnTo>
                  <a:close/>
                  <a:moveTo>
                    <a:pt x="18180" y="4495"/>
                  </a:moveTo>
                  <a:lnTo>
                    <a:pt x="18215" y="4498"/>
                  </a:lnTo>
                  <a:lnTo>
                    <a:pt x="18215" y="4520"/>
                  </a:lnTo>
                  <a:lnTo>
                    <a:pt x="18180" y="4517"/>
                  </a:lnTo>
                  <a:lnTo>
                    <a:pt x="18180" y="4495"/>
                  </a:lnTo>
                  <a:close/>
                  <a:moveTo>
                    <a:pt x="6144" y="4498"/>
                  </a:moveTo>
                  <a:lnTo>
                    <a:pt x="6178" y="4508"/>
                  </a:lnTo>
                  <a:cubicBezTo>
                    <a:pt x="6176" y="4515"/>
                    <a:pt x="6175" y="4521"/>
                    <a:pt x="6173" y="4527"/>
                  </a:cubicBezTo>
                  <a:lnTo>
                    <a:pt x="6140" y="4518"/>
                  </a:lnTo>
                  <a:cubicBezTo>
                    <a:pt x="6141" y="4511"/>
                    <a:pt x="6142" y="4505"/>
                    <a:pt x="6144" y="4498"/>
                  </a:cubicBezTo>
                  <a:close/>
                  <a:moveTo>
                    <a:pt x="18652" y="4580"/>
                  </a:moveTo>
                  <a:lnTo>
                    <a:pt x="18664" y="4581"/>
                  </a:lnTo>
                  <a:lnTo>
                    <a:pt x="18661" y="4652"/>
                  </a:lnTo>
                  <a:lnTo>
                    <a:pt x="18649" y="4651"/>
                  </a:lnTo>
                  <a:lnTo>
                    <a:pt x="18652" y="4580"/>
                  </a:lnTo>
                  <a:close/>
                  <a:moveTo>
                    <a:pt x="10908" y="4774"/>
                  </a:moveTo>
                  <a:lnTo>
                    <a:pt x="10912" y="4795"/>
                  </a:lnTo>
                  <a:lnTo>
                    <a:pt x="10877" y="4801"/>
                  </a:lnTo>
                  <a:lnTo>
                    <a:pt x="10873" y="4780"/>
                  </a:lnTo>
                  <a:lnTo>
                    <a:pt x="10908" y="4774"/>
                  </a:lnTo>
                  <a:close/>
                  <a:moveTo>
                    <a:pt x="10722" y="4926"/>
                  </a:moveTo>
                  <a:lnTo>
                    <a:pt x="10730" y="4957"/>
                  </a:lnTo>
                  <a:lnTo>
                    <a:pt x="10659" y="4967"/>
                  </a:lnTo>
                  <a:lnTo>
                    <a:pt x="10652" y="4938"/>
                  </a:lnTo>
                  <a:lnTo>
                    <a:pt x="10722" y="4926"/>
                  </a:lnTo>
                  <a:close/>
                  <a:moveTo>
                    <a:pt x="18599" y="4995"/>
                  </a:moveTo>
                  <a:lnTo>
                    <a:pt x="18611" y="4996"/>
                  </a:lnTo>
                  <a:cubicBezTo>
                    <a:pt x="18610" y="5020"/>
                    <a:pt x="18608" y="5043"/>
                    <a:pt x="18607" y="5066"/>
                  </a:cubicBezTo>
                  <a:lnTo>
                    <a:pt x="18595" y="5064"/>
                  </a:lnTo>
                  <a:lnTo>
                    <a:pt x="18599" y="4995"/>
                  </a:lnTo>
                  <a:close/>
                  <a:moveTo>
                    <a:pt x="5407" y="5071"/>
                  </a:moveTo>
                  <a:lnTo>
                    <a:pt x="5419" y="5074"/>
                  </a:lnTo>
                  <a:lnTo>
                    <a:pt x="5408" y="5138"/>
                  </a:lnTo>
                  <a:lnTo>
                    <a:pt x="5397" y="5136"/>
                  </a:lnTo>
                  <a:lnTo>
                    <a:pt x="5407" y="5071"/>
                  </a:lnTo>
                  <a:close/>
                  <a:moveTo>
                    <a:pt x="5972" y="5279"/>
                  </a:moveTo>
                  <a:lnTo>
                    <a:pt x="6006" y="5286"/>
                  </a:lnTo>
                  <a:lnTo>
                    <a:pt x="6003" y="5305"/>
                  </a:lnTo>
                  <a:lnTo>
                    <a:pt x="5967" y="5299"/>
                  </a:lnTo>
                  <a:lnTo>
                    <a:pt x="5972" y="5279"/>
                  </a:lnTo>
                  <a:close/>
                  <a:moveTo>
                    <a:pt x="6125" y="5289"/>
                  </a:moveTo>
                  <a:lnTo>
                    <a:pt x="6137" y="5291"/>
                  </a:lnTo>
                  <a:lnTo>
                    <a:pt x="6126" y="5351"/>
                  </a:lnTo>
                  <a:lnTo>
                    <a:pt x="6115" y="5349"/>
                  </a:lnTo>
                  <a:lnTo>
                    <a:pt x="6125" y="5289"/>
                  </a:lnTo>
                  <a:close/>
                  <a:moveTo>
                    <a:pt x="13431" y="5358"/>
                  </a:moveTo>
                  <a:lnTo>
                    <a:pt x="13440" y="5364"/>
                  </a:lnTo>
                  <a:lnTo>
                    <a:pt x="13406" y="5422"/>
                  </a:lnTo>
                  <a:lnTo>
                    <a:pt x="13396" y="5414"/>
                  </a:lnTo>
                  <a:lnTo>
                    <a:pt x="13431" y="5358"/>
                  </a:lnTo>
                  <a:close/>
                  <a:moveTo>
                    <a:pt x="12008" y="5525"/>
                  </a:moveTo>
                  <a:lnTo>
                    <a:pt x="12013" y="5547"/>
                  </a:lnTo>
                  <a:lnTo>
                    <a:pt x="11977" y="5550"/>
                  </a:lnTo>
                  <a:lnTo>
                    <a:pt x="11973" y="5529"/>
                  </a:lnTo>
                  <a:lnTo>
                    <a:pt x="12008" y="5525"/>
                  </a:lnTo>
                  <a:close/>
                  <a:moveTo>
                    <a:pt x="18569" y="5566"/>
                  </a:moveTo>
                  <a:lnTo>
                    <a:pt x="18604" y="5573"/>
                  </a:lnTo>
                  <a:lnTo>
                    <a:pt x="18601" y="5595"/>
                  </a:lnTo>
                  <a:lnTo>
                    <a:pt x="18566" y="5589"/>
                  </a:lnTo>
                  <a:lnTo>
                    <a:pt x="18569" y="5566"/>
                  </a:lnTo>
                  <a:close/>
                  <a:moveTo>
                    <a:pt x="5798" y="5667"/>
                  </a:moveTo>
                  <a:lnTo>
                    <a:pt x="5809" y="5670"/>
                  </a:lnTo>
                  <a:lnTo>
                    <a:pt x="5803" y="5732"/>
                  </a:lnTo>
                  <a:lnTo>
                    <a:pt x="5791" y="5731"/>
                  </a:lnTo>
                  <a:lnTo>
                    <a:pt x="5798" y="5667"/>
                  </a:lnTo>
                  <a:close/>
                  <a:moveTo>
                    <a:pt x="12052" y="5700"/>
                  </a:moveTo>
                  <a:lnTo>
                    <a:pt x="12088" y="5750"/>
                  </a:lnTo>
                  <a:cubicBezTo>
                    <a:pt x="12087" y="5753"/>
                    <a:pt x="12085" y="5757"/>
                    <a:pt x="12084" y="5759"/>
                  </a:cubicBezTo>
                  <a:lnTo>
                    <a:pt x="12084" y="5759"/>
                  </a:lnTo>
                  <a:cubicBezTo>
                    <a:pt x="12070" y="5748"/>
                    <a:pt x="12058" y="5735"/>
                    <a:pt x="12045" y="5722"/>
                  </a:cubicBezTo>
                  <a:cubicBezTo>
                    <a:pt x="12048" y="5714"/>
                    <a:pt x="12051" y="5707"/>
                    <a:pt x="12052" y="5700"/>
                  </a:cubicBezTo>
                  <a:close/>
                  <a:moveTo>
                    <a:pt x="6100" y="5739"/>
                  </a:moveTo>
                  <a:lnTo>
                    <a:pt x="6134" y="5745"/>
                  </a:lnTo>
                  <a:lnTo>
                    <a:pt x="6132" y="5766"/>
                  </a:lnTo>
                  <a:lnTo>
                    <a:pt x="6097" y="5760"/>
                  </a:lnTo>
                  <a:lnTo>
                    <a:pt x="6100" y="5739"/>
                  </a:lnTo>
                  <a:close/>
                  <a:moveTo>
                    <a:pt x="11323" y="5779"/>
                  </a:moveTo>
                  <a:lnTo>
                    <a:pt x="11333" y="5842"/>
                  </a:lnTo>
                  <a:lnTo>
                    <a:pt x="11321" y="5844"/>
                  </a:lnTo>
                  <a:lnTo>
                    <a:pt x="11309" y="5781"/>
                  </a:lnTo>
                  <a:lnTo>
                    <a:pt x="11323" y="5779"/>
                  </a:lnTo>
                  <a:close/>
                  <a:moveTo>
                    <a:pt x="12073" y="6154"/>
                  </a:moveTo>
                  <a:cubicBezTo>
                    <a:pt x="12066" y="6157"/>
                    <a:pt x="12059" y="6160"/>
                    <a:pt x="12053" y="6163"/>
                  </a:cubicBezTo>
                  <a:lnTo>
                    <a:pt x="12053" y="6163"/>
                  </a:lnTo>
                  <a:cubicBezTo>
                    <a:pt x="12047" y="6168"/>
                    <a:pt x="12041" y="6174"/>
                    <a:pt x="12035" y="6179"/>
                  </a:cubicBezTo>
                  <a:cubicBezTo>
                    <a:pt x="12041" y="6180"/>
                    <a:pt x="12046" y="6181"/>
                    <a:pt x="12052" y="6181"/>
                  </a:cubicBezTo>
                  <a:lnTo>
                    <a:pt x="12052" y="6181"/>
                  </a:lnTo>
                  <a:cubicBezTo>
                    <a:pt x="12059" y="6172"/>
                    <a:pt x="12066" y="6163"/>
                    <a:pt x="12073" y="6154"/>
                  </a:cubicBezTo>
                  <a:close/>
                  <a:moveTo>
                    <a:pt x="11936" y="6156"/>
                  </a:moveTo>
                  <a:lnTo>
                    <a:pt x="11938" y="6169"/>
                  </a:lnTo>
                  <a:lnTo>
                    <a:pt x="11905" y="6190"/>
                  </a:lnTo>
                  <a:lnTo>
                    <a:pt x="11905" y="6188"/>
                  </a:lnTo>
                  <a:lnTo>
                    <a:pt x="11904" y="6175"/>
                  </a:lnTo>
                  <a:lnTo>
                    <a:pt x="11936" y="6156"/>
                  </a:lnTo>
                  <a:close/>
                  <a:moveTo>
                    <a:pt x="12931" y="6257"/>
                  </a:moveTo>
                  <a:cubicBezTo>
                    <a:pt x="12947" y="6287"/>
                    <a:pt x="12960" y="6312"/>
                    <a:pt x="12994" y="6370"/>
                  </a:cubicBezTo>
                  <a:cubicBezTo>
                    <a:pt x="12951" y="6356"/>
                    <a:pt x="12935" y="6345"/>
                    <a:pt x="12909" y="6329"/>
                  </a:cubicBezTo>
                  <a:cubicBezTo>
                    <a:pt x="12918" y="6297"/>
                    <a:pt x="12923" y="6282"/>
                    <a:pt x="12931" y="6257"/>
                  </a:cubicBezTo>
                  <a:close/>
                  <a:moveTo>
                    <a:pt x="12891" y="6341"/>
                  </a:moveTo>
                  <a:lnTo>
                    <a:pt x="12909" y="6384"/>
                  </a:lnTo>
                  <a:lnTo>
                    <a:pt x="12904" y="6393"/>
                  </a:lnTo>
                  <a:lnTo>
                    <a:pt x="12887" y="6350"/>
                  </a:lnTo>
                  <a:lnTo>
                    <a:pt x="12891" y="6341"/>
                  </a:lnTo>
                  <a:close/>
                  <a:moveTo>
                    <a:pt x="18235" y="6451"/>
                  </a:moveTo>
                  <a:lnTo>
                    <a:pt x="18235" y="6451"/>
                  </a:lnTo>
                  <a:cubicBezTo>
                    <a:pt x="18240" y="6462"/>
                    <a:pt x="18245" y="6471"/>
                    <a:pt x="18249" y="6480"/>
                  </a:cubicBezTo>
                  <a:lnTo>
                    <a:pt x="18249" y="6480"/>
                  </a:lnTo>
                  <a:cubicBezTo>
                    <a:pt x="18252" y="6479"/>
                    <a:pt x="18255" y="6478"/>
                    <a:pt x="18258" y="6477"/>
                  </a:cubicBezTo>
                  <a:lnTo>
                    <a:pt x="18258" y="6477"/>
                  </a:lnTo>
                  <a:cubicBezTo>
                    <a:pt x="18252" y="6470"/>
                    <a:pt x="18244" y="6461"/>
                    <a:pt x="18235" y="6451"/>
                  </a:cubicBezTo>
                  <a:close/>
                  <a:moveTo>
                    <a:pt x="12725" y="6643"/>
                  </a:moveTo>
                  <a:cubicBezTo>
                    <a:pt x="12753" y="6740"/>
                    <a:pt x="12769" y="6778"/>
                    <a:pt x="12784" y="6818"/>
                  </a:cubicBezTo>
                  <a:lnTo>
                    <a:pt x="12779" y="6871"/>
                  </a:lnTo>
                  <a:cubicBezTo>
                    <a:pt x="12769" y="6856"/>
                    <a:pt x="12756" y="6849"/>
                    <a:pt x="12748" y="6819"/>
                  </a:cubicBezTo>
                  <a:cubicBezTo>
                    <a:pt x="12741" y="6797"/>
                    <a:pt x="12738" y="6750"/>
                    <a:pt x="12725" y="6643"/>
                  </a:cubicBezTo>
                  <a:close/>
                  <a:moveTo>
                    <a:pt x="13106" y="6866"/>
                  </a:moveTo>
                  <a:lnTo>
                    <a:pt x="13123" y="6912"/>
                  </a:lnTo>
                  <a:lnTo>
                    <a:pt x="13115" y="6928"/>
                  </a:lnTo>
                  <a:lnTo>
                    <a:pt x="13097" y="6881"/>
                  </a:lnTo>
                  <a:lnTo>
                    <a:pt x="13106" y="6866"/>
                  </a:lnTo>
                  <a:close/>
                  <a:moveTo>
                    <a:pt x="17249" y="6881"/>
                  </a:moveTo>
                  <a:lnTo>
                    <a:pt x="17305" y="6899"/>
                  </a:lnTo>
                  <a:cubicBezTo>
                    <a:pt x="17303" y="6909"/>
                    <a:pt x="17302" y="6918"/>
                    <a:pt x="17300" y="6928"/>
                  </a:cubicBezTo>
                  <a:lnTo>
                    <a:pt x="17240" y="6935"/>
                  </a:lnTo>
                  <a:lnTo>
                    <a:pt x="17249" y="6881"/>
                  </a:lnTo>
                  <a:close/>
                  <a:moveTo>
                    <a:pt x="6087" y="6959"/>
                  </a:moveTo>
                  <a:lnTo>
                    <a:pt x="6097" y="7061"/>
                  </a:lnTo>
                  <a:lnTo>
                    <a:pt x="6066" y="7063"/>
                  </a:lnTo>
                  <a:lnTo>
                    <a:pt x="6066" y="7063"/>
                  </a:lnTo>
                  <a:lnTo>
                    <a:pt x="6070" y="6962"/>
                  </a:lnTo>
                  <a:lnTo>
                    <a:pt x="6087" y="6959"/>
                  </a:lnTo>
                  <a:close/>
                  <a:moveTo>
                    <a:pt x="12684" y="6893"/>
                  </a:moveTo>
                  <a:cubicBezTo>
                    <a:pt x="12688" y="6937"/>
                    <a:pt x="12691" y="6968"/>
                    <a:pt x="12695" y="6999"/>
                  </a:cubicBezTo>
                  <a:lnTo>
                    <a:pt x="12688" y="7068"/>
                  </a:lnTo>
                  <a:cubicBezTo>
                    <a:pt x="12678" y="7050"/>
                    <a:pt x="12669" y="7033"/>
                    <a:pt x="12653" y="6994"/>
                  </a:cubicBezTo>
                  <a:cubicBezTo>
                    <a:pt x="12669" y="6944"/>
                    <a:pt x="12675" y="6921"/>
                    <a:pt x="12684" y="6893"/>
                  </a:cubicBezTo>
                  <a:close/>
                  <a:moveTo>
                    <a:pt x="6240" y="6906"/>
                  </a:moveTo>
                  <a:cubicBezTo>
                    <a:pt x="6237" y="6959"/>
                    <a:pt x="6235" y="7015"/>
                    <a:pt x="6232" y="7083"/>
                  </a:cubicBezTo>
                  <a:cubicBezTo>
                    <a:pt x="6203" y="6980"/>
                    <a:pt x="6203" y="6980"/>
                    <a:pt x="6240" y="6906"/>
                  </a:cubicBezTo>
                  <a:close/>
                  <a:moveTo>
                    <a:pt x="12529" y="7078"/>
                  </a:moveTo>
                  <a:lnTo>
                    <a:pt x="12528" y="7111"/>
                  </a:lnTo>
                  <a:lnTo>
                    <a:pt x="12517" y="7133"/>
                  </a:lnTo>
                  <a:lnTo>
                    <a:pt x="12520" y="7099"/>
                  </a:lnTo>
                  <a:lnTo>
                    <a:pt x="12529" y="7078"/>
                  </a:lnTo>
                  <a:close/>
                  <a:moveTo>
                    <a:pt x="12757" y="7165"/>
                  </a:moveTo>
                  <a:lnTo>
                    <a:pt x="12763" y="7236"/>
                  </a:lnTo>
                  <a:lnTo>
                    <a:pt x="12757" y="7247"/>
                  </a:lnTo>
                  <a:lnTo>
                    <a:pt x="12751" y="7178"/>
                  </a:lnTo>
                  <a:lnTo>
                    <a:pt x="12757" y="7165"/>
                  </a:lnTo>
                  <a:close/>
                  <a:moveTo>
                    <a:pt x="11917" y="7334"/>
                  </a:moveTo>
                  <a:lnTo>
                    <a:pt x="11924" y="7392"/>
                  </a:lnTo>
                  <a:lnTo>
                    <a:pt x="11916" y="7412"/>
                  </a:lnTo>
                  <a:lnTo>
                    <a:pt x="11910" y="7353"/>
                  </a:lnTo>
                  <a:lnTo>
                    <a:pt x="11908" y="7353"/>
                  </a:lnTo>
                  <a:lnTo>
                    <a:pt x="11917" y="7334"/>
                  </a:lnTo>
                  <a:close/>
                  <a:moveTo>
                    <a:pt x="12557" y="7258"/>
                  </a:moveTo>
                  <a:lnTo>
                    <a:pt x="12557" y="7399"/>
                  </a:lnTo>
                  <a:lnTo>
                    <a:pt x="12545" y="7434"/>
                  </a:lnTo>
                  <a:lnTo>
                    <a:pt x="12551" y="7277"/>
                  </a:lnTo>
                  <a:lnTo>
                    <a:pt x="12557" y="7258"/>
                  </a:lnTo>
                  <a:close/>
                  <a:moveTo>
                    <a:pt x="12301" y="7431"/>
                  </a:moveTo>
                  <a:lnTo>
                    <a:pt x="12301" y="7431"/>
                  </a:lnTo>
                  <a:cubicBezTo>
                    <a:pt x="12298" y="7468"/>
                    <a:pt x="12295" y="7500"/>
                    <a:pt x="12292" y="7533"/>
                  </a:cubicBezTo>
                  <a:lnTo>
                    <a:pt x="12285" y="7555"/>
                  </a:lnTo>
                  <a:lnTo>
                    <a:pt x="12285" y="7555"/>
                  </a:lnTo>
                  <a:lnTo>
                    <a:pt x="12298" y="7440"/>
                  </a:lnTo>
                  <a:cubicBezTo>
                    <a:pt x="12300" y="7437"/>
                    <a:pt x="12301" y="7431"/>
                    <a:pt x="12301" y="7431"/>
                  </a:cubicBezTo>
                  <a:close/>
                  <a:moveTo>
                    <a:pt x="6253" y="7593"/>
                  </a:moveTo>
                  <a:lnTo>
                    <a:pt x="6253" y="7614"/>
                  </a:lnTo>
                  <a:lnTo>
                    <a:pt x="6218" y="7612"/>
                  </a:lnTo>
                  <a:lnTo>
                    <a:pt x="6218" y="7593"/>
                  </a:lnTo>
                  <a:close/>
                  <a:moveTo>
                    <a:pt x="18179" y="7575"/>
                  </a:moveTo>
                  <a:lnTo>
                    <a:pt x="18190" y="7578"/>
                  </a:lnTo>
                  <a:lnTo>
                    <a:pt x="18173" y="7642"/>
                  </a:lnTo>
                  <a:lnTo>
                    <a:pt x="18162" y="7639"/>
                  </a:lnTo>
                  <a:lnTo>
                    <a:pt x="18179" y="7575"/>
                  </a:lnTo>
                  <a:close/>
                  <a:moveTo>
                    <a:pt x="6209" y="7693"/>
                  </a:moveTo>
                  <a:lnTo>
                    <a:pt x="6210" y="7755"/>
                  </a:lnTo>
                  <a:lnTo>
                    <a:pt x="6198" y="7755"/>
                  </a:lnTo>
                  <a:lnTo>
                    <a:pt x="6197" y="7693"/>
                  </a:lnTo>
                  <a:close/>
                  <a:moveTo>
                    <a:pt x="17758" y="7774"/>
                  </a:moveTo>
                  <a:lnTo>
                    <a:pt x="17768" y="7777"/>
                  </a:lnTo>
                  <a:lnTo>
                    <a:pt x="17751" y="7840"/>
                  </a:lnTo>
                  <a:lnTo>
                    <a:pt x="17751" y="7840"/>
                  </a:lnTo>
                  <a:lnTo>
                    <a:pt x="17740" y="7836"/>
                  </a:lnTo>
                  <a:lnTo>
                    <a:pt x="17758" y="7774"/>
                  </a:lnTo>
                  <a:close/>
                  <a:moveTo>
                    <a:pt x="6038" y="7764"/>
                  </a:moveTo>
                  <a:lnTo>
                    <a:pt x="6041" y="7867"/>
                  </a:lnTo>
                  <a:lnTo>
                    <a:pt x="6023" y="7870"/>
                  </a:lnTo>
                  <a:lnTo>
                    <a:pt x="6007" y="7765"/>
                  </a:lnTo>
                  <a:lnTo>
                    <a:pt x="6038" y="7764"/>
                  </a:lnTo>
                  <a:close/>
                  <a:moveTo>
                    <a:pt x="17505" y="7842"/>
                  </a:moveTo>
                  <a:lnTo>
                    <a:pt x="17539" y="7853"/>
                  </a:lnTo>
                  <a:lnTo>
                    <a:pt x="17533" y="7874"/>
                  </a:lnTo>
                  <a:lnTo>
                    <a:pt x="17499" y="7862"/>
                  </a:lnTo>
                  <a:lnTo>
                    <a:pt x="17505" y="7842"/>
                  </a:lnTo>
                  <a:close/>
                  <a:moveTo>
                    <a:pt x="11061" y="7952"/>
                  </a:moveTo>
                  <a:lnTo>
                    <a:pt x="11076" y="7976"/>
                  </a:lnTo>
                  <a:lnTo>
                    <a:pt x="11061" y="8086"/>
                  </a:lnTo>
                  <a:cubicBezTo>
                    <a:pt x="11058" y="8082"/>
                    <a:pt x="11055" y="8077"/>
                    <a:pt x="11052" y="8070"/>
                  </a:cubicBezTo>
                  <a:lnTo>
                    <a:pt x="11052" y="8070"/>
                  </a:lnTo>
                  <a:cubicBezTo>
                    <a:pt x="11058" y="8126"/>
                    <a:pt x="11055" y="8167"/>
                    <a:pt x="11052" y="8210"/>
                  </a:cubicBezTo>
                  <a:lnTo>
                    <a:pt x="11039" y="8183"/>
                  </a:lnTo>
                  <a:lnTo>
                    <a:pt x="11052" y="8068"/>
                  </a:lnTo>
                  <a:lnTo>
                    <a:pt x="11061" y="8084"/>
                  </a:lnTo>
                  <a:cubicBezTo>
                    <a:pt x="11055" y="8029"/>
                    <a:pt x="11058" y="7990"/>
                    <a:pt x="11061" y="7952"/>
                  </a:cubicBezTo>
                  <a:close/>
                  <a:moveTo>
                    <a:pt x="6069" y="8207"/>
                  </a:moveTo>
                  <a:lnTo>
                    <a:pt x="6070" y="8227"/>
                  </a:lnTo>
                  <a:lnTo>
                    <a:pt x="6035" y="8227"/>
                  </a:lnTo>
                  <a:lnTo>
                    <a:pt x="6032" y="8207"/>
                  </a:lnTo>
                  <a:close/>
                  <a:moveTo>
                    <a:pt x="12278" y="8170"/>
                  </a:moveTo>
                  <a:lnTo>
                    <a:pt x="12279" y="8183"/>
                  </a:lnTo>
                  <a:cubicBezTo>
                    <a:pt x="12273" y="8226"/>
                    <a:pt x="12267" y="8267"/>
                    <a:pt x="12261" y="8308"/>
                  </a:cubicBezTo>
                  <a:lnTo>
                    <a:pt x="12260" y="8292"/>
                  </a:lnTo>
                  <a:lnTo>
                    <a:pt x="12278" y="8170"/>
                  </a:lnTo>
                  <a:close/>
                  <a:moveTo>
                    <a:pt x="11192" y="8335"/>
                  </a:moveTo>
                  <a:lnTo>
                    <a:pt x="11196" y="8371"/>
                  </a:lnTo>
                  <a:lnTo>
                    <a:pt x="11168" y="8418"/>
                  </a:lnTo>
                  <a:lnTo>
                    <a:pt x="11164" y="8380"/>
                  </a:lnTo>
                  <a:lnTo>
                    <a:pt x="11192" y="8335"/>
                  </a:lnTo>
                  <a:close/>
                  <a:moveTo>
                    <a:pt x="6285" y="8368"/>
                  </a:moveTo>
                  <a:lnTo>
                    <a:pt x="6291" y="8429"/>
                  </a:lnTo>
                  <a:lnTo>
                    <a:pt x="6279" y="8429"/>
                  </a:lnTo>
                  <a:lnTo>
                    <a:pt x="6273" y="8368"/>
                  </a:lnTo>
                  <a:close/>
                  <a:moveTo>
                    <a:pt x="17611" y="8489"/>
                  </a:moveTo>
                  <a:lnTo>
                    <a:pt x="17627" y="8491"/>
                  </a:lnTo>
                  <a:cubicBezTo>
                    <a:pt x="17621" y="8527"/>
                    <a:pt x="17614" y="8563"/>
                    <a:pt x="17606" y="8598"/>
                  </a:cubicBezTo>
                  <a:lnTo>
                    <a:pt x="17577" y="8591"/>
                  </a:lnTo>
                  <a:lnTo>
                    <a:pt x="17611" y="8489"/>
                  </a:lnTo>
                  <a:close/>
                  <a:moveTo>
                    <a:pt x="5906" y="8772"/>
                  </a:moveTo>
                  <a:lnTo>
                    <a:pt x="5907" y="8794"/>
                  </a:lnTo>
                  <a:lnTo>
                    <a:pt x="5872" y="8794"/>
                  </a:lnTo>
                  <a:lnTo>
                    <a:pt x="5870" y="8773"/>
                  </a:lnTo>
                  <a:lnTo>
                    <a:pt x="5906" y="8772"/>
                  </a:lnTo>
                  <a:close/>
                  <a:moveTo>
                    <a:pt x="17934" y="9083"/>
                  </a:moveTo>
                  <a:cubicBezTo>
                    <a:pt x="17931" y="9086"/>
                    <a:pt x="17927" y="9088"/>
                    <a:pt x="17924" y="9091"/>
                  </a:cubicBezTo>
                  <a:lnTo>
                    <a:pt x="17924" y="9091"/>
                  </a:lnTo>
                  <a:cubicBezTo>
                    <a:pt x="17928" y="9089"/>
                    <a:pt x="17932" y="9087"/>
                    <a:pt x="17934" y="9083"/>
                  </a:cubicBezTo>
                  <a:close/>
                  <a:moveTo>
                    <a:pt x="12205" y="8797"/>
                  </a:moveTo>
                  <a:lnTo>
                    <a:pt x="12205" y="8797"/>
                  </a:lnTo>
                  <a:cubicBezTo>
                    <a:pt x="12189" y="8932"/>
                    <a:pt x="12180" y="9007"/>
                    <a:pt x="12169" y="9108"/>
                  </a:cubicBezTo>
                  <a:cubicBezTo>
                    <a:pt x="12164" y="9041"/>
                    <a:pt x="12160" y="8988"/>
                    <a:pt x="12154" y="8894"/>
                  </a:cubicBezTo>
                  <a:cubicBezTo>
                    <a:pt x="12176" y="8860"/>
                    <a:pt x="12188" y="8835"/>
                    <a:pt x="12205" y="8797"/>
                  </a:cubicBezTo>
                  <a:close/>
                  <a:moveTo>
                    <a:pt x="5357" y="9094"/>
                  </a:moveTo>
                  <a:cubicBezTo>
                    <a:pt x="5358" y="9113"/>
                    <a:pt x="5364" y="9132"/>
                    <a:pt x="5367" y="9151"/>
                  </a:cubicBezTo>
                  <a:lnTo>
                    <a:pt x="5273" y="9156"/>
                  </a:lnTo>
                  <a:lnTo>
                    <a:pt x="5266" y="9123"/>
                  </a:lnTo>
                  <a:lnTo>
                    <a:pt x="5357" y="9094"/>
                  </a:lnTo>
                  <a:close/>
                  <a:moveTo>
                    <a:pt x="12510" y="9095"/>
                  </a:moveTo>
                  <a:lnTo>
                    <a:pt x="12506" y="9217"/>
                  </a:lnTo>
                  <a:lnTo>
                    <a:pt x="12497" y="9241"/>
                  </a:lnTo>
                  <a:cubicBezTo>
                    <a:pt x="12498" y="9200"/>
                    <a:pt x="12500" y="9160"/>
                    <a:pt x="12501" y="9119"/>
                  </a:cubicBezTo>
                  <a:lnTo>
                    <a:pt x="12510" y="9095"/>
                  </a:lnTo>
                  <a:close/>
                  <a:moveTo>
                    <a:pt x="17508" y="9223"/>
                  </a:moveTo>
                  <a:lnTo>
                    <a:pt x="17572" y="9251"/>
                  </a:lnTo>
                  <a:lnTo>
                    <a:pt x="17562" y="9282"/>
                  </a:lnTo>
                  <a:lnTo>
                    <a:pt x="17496" y="9254"/>
                  </a:lnTo>
                  <a:lnTo>
                    <a:pt x="17508" y="9223"/>
                  </a:lnTo>
                  <a:close/>
                  <a:moveTo>
                    <a:pt x="6279" y="9685"/>
                  </a:moveTo>
                  <a:lnTo>
                    <a:pt x="6284" y="9706"/>
                  </a:lnTo>
                  <a:lnTo>
                    <a:pt x="6248" y="9710"/>
                  </a:lnTo>
                  <a:lnTo>
                    <a:pt x="6245" y="9690"/>
                  </a:lnTo>
                  <a:lnTo>
                    <a:pt x="6279" y="9685"/>
                  </a:lnTo>
                  <a:close/>
                  <a:moveTo>
                    <a:pt x="12988" y="9545"/>
                  </a:moveTo>
                  <a:lnTo>
                    <a:pt x="12994" y="9578"/>
                  </a:lnTo>
                  <a:lnTo>
                    <a:pt x="12923" y="9809"/>
                  </a:lnTo>
                  <a:lnTo>
                    <a:pt x="12918" y="9740"/>
                  </a:lnTo>
                  <a:lnTo>
                    <a:pt x="12988" y="9545"/>
                  </a:lnTo>
                  <a:close/>
                  <a:moveTo>
                    <a:pt x="17202" y="9784"/>
                  </a:moveTo>
                  <a:lnTo>
                    <a:pt x="17206" y="9844"/>
                  </a:lnTo>
                  <a:lnTo>
                    <a:pt x="17206" y="9844"/>
                  </a:lnTo>
                  <a:cubicBezTo>
                    <a:pt x="17191" y="9835"/>
                    <a:pt x="17188" y="9818"/>
                    <a:pt x="17184" y="9798"/>
                  </a:cubicBezTo>
                  <a:lnTo>
                    <a:pt x="17202" y="9784"/>
                  </a:lnTo>
                  <a:close/>
                  <a:moveTo>
                    <a:pt x="17206" y="9844"/>
                  </a:moveTo>
                  <a:lnTo>
                    <a:pt x="17206" y="9846"/>
                  </a:lnTo>
                  <a:lnTo>
                    <a:pt x="17194" y="9854"/>
                  </a:lnTo>
                  <a:lnTo>
                    <a:pt x="17194" y="9853"/>
                  </a:lnTo>
                  <a:lnTo>
                    <a:pt x="17206" y="9844"/>
                  </a:lnTo>
                  <a:close/>
                  <a:moveTo>
                    <a:pt x="17195" y="9854"/>
                  </a:moveTo>
                  <a:cubicBezTo>
                    <a:pt x="17209" y="9862"/>
                    <a:pt x="17212" y="9881"/>
                    <a:pt x="17215" y="9899"/>
                  </a:cubicBezTo>
                  <a:lnTo>
                    <a:pt x="17199" y="9912"/>
                  </a:lnTo>
                  <a:lnTo>
                    <a:pt x="17195" y="9854"/>
                  </a:lnTo>
                  <a:close/>
                  <a:moveTo>
                    <a:pt x="17333" y="10004"/>
                  </a:moveTo>
                  <a:lnTo>
                    <a:pt x="17364" y="10019"/>
                  </a:lnTo>
                  <a:lnTo>
                    <a:pt x="17356" y="10040"/>
                  </a:lnTo>
                  <a:lnTo>
                    <a:pt x="17324" y="10025"/>
                  </a:lnTo>
                  <a:lnTo>
                    <a:pt x="17333" y="10004"/>
                  </a:lnTo>
                  <a:close/>
                  <a:moveTo>
                    <a:pt x="16120" y="10104"/>
                  </a:moveTo>
                  <a:lnTo>
                    <a:pt x="16131" y="10109"/>
                  </a:lnTo>
                  <a:lnTo>
                    <a:pt x="16107" y="10166"/>
                  </a:lnTo>
                  <a:lnTo>
                    <a:pt x="16097" y="10162"/>
                  </a:lnTo>
                  <a:lnTo>
                    <a:pt x="16120" y="10104"/>
                  </a:lnTo>
                  <a:close/>
                  <a:moveTo>
                    <a:pt x="17455" y="10281"/>
                  </a:moveTo>
                  <a:lnTo>
                    <a:pt x="17517" y="10284"/>
                  </a:lnTo>
                  <a:lnTo>
                    <a:pt x="17497" y="10338"/>
                  </a:lnTo>
                  <a:lnTo>
                    <a:pt x="17445" y="10312"/>
                  </a:lnTo>
                  <a:lnTo>
                    <a:pt x="17455" y="10281"/>
                  </a:lnTo>
                  <a:close/>
                  <a:moveTo>
                    <a:pt x="11904" y="10525"/>
                  </a:moveTo>
                  <a:cubicBezTo>
                    <a:pt x="11907" y="10556"/>
                    <a:pt x="11908" y="10586"/>
                    <a:pt x="11911" y="10616"/>
                  </a:cubicBezTo>
                  <a:cubicBezTo>
                    <a:pt x="11908" y="10634"/>
                    <a:pt x="11907" y="10650"/>
                    <a:pt x="11904" y="10668"/>
                  </a:cubicBezTo>
                  <a:lnTo>
                    <a:pt x="11896" y="10574"/>
                  </a:lnTo>
                  <a:cubicBezTo>
                    <a:pt x="11899" y="10558"/>
                    <a:pt x="11902" y="10540"/>
                    <a:pt x="11904" y="10525"/>
                  </a:cubicBezTo>
                  <a:close/>
                  <a:moveTo>
                    <a:pt x="16753" y="10705"/>
                  </a:moveTo>
                  <a:lnTo>
                    <a:pt x="16763" y="10709"/>
                  </a:lnTo>
                  <a:lnTo>
                    <a:pt x="16738" y="10768"/>
                  </a:lnTo>
                  <a:lnTo>
                    <a:pt x="16727" y="10762"/>
                  </a:lnTo>
                  <a:lnTo>
                    <a:pt x="16753" y="10705"/>
                  </a:lnTo>
                  <a:close/>
                  <a:moveTo>
                    <a:pt x="16928" y="11014"/>
                  </a:moveTo>
                  <a:lnTo>
                    <a:pt x="16938" y="11018"/>
                  </a:lnTo>
                  <a:lnTo>
                    <a:pt x="16913" y="11078"/>
                  </a:lnTo>
                  <a:cubicBezTo>
                    <a:pt x="16909" y="11077"/>
                    <a:pt x="16906" y="11075"/>
                    <a:pt x="16903" y="11073"/>
                  </a:cubicBezTo>
                  <a:lnTo>
                    <a:pt x="16928" y="11014"/>
                  </a:lnTo>
                  <a:close/>
                  <a:moveTo>
                    <a:pt x="17044" y="11246"/>
                  </a:moveTo>
                  <a:lnTo>
                    <a:pt x="17075" y="11264"/>
                  </a:lnTo>
                  <a:lnTo>
                    <a:pt x="17066" y="11283"/>
                  </a:lnTo>
                  <a:lnTo>
                    <a:pt x="17035" y="11267"/>
                  </a:lnTo>
                  <a:lnTo>
                    <a:pt x="17044" y="11246"/>
                  </a:lnTo>
                  <a:close/>
                  <a:moveTo>
                    <a:pt x="16903" y="11387"/>
                  </a:moveTo>
                  <a:lnTo>
                    <a:pt x="16965" y="11421"/>
                  </a:lnTo>
                  <a:lnTo>
                    <a:pt x="16952" y="11451"/>
                  </a:lnTo>
                  <a:lnTo>
                    <a:pt x="16888" y="11417"/>
                  </a:lnTo>
                  <a:lnTo>
                    <a:pt x="16903" y="11387"/>
                  </a:lnTo>
                  <a:close/>
                  <a:moveTo>
                    <a:pt x="16741" y="11476"/>
                  </a:moveTo>
                  <a:cubicBezTo>
                    <a:pt x="16775" y="11551"/>
                    <a:pt x="16799" y="11601"/>
                    <a:pt x="16824" y="11658"/>
                  </a:cubicBezTo>
                  <a:cubicBezTo>
                    <a:pt x="16780" y="11683"/>
                    <a:pt x="16741" y="11704"/>
                    <a:pt x="16691" y="11732"/>
                  </a:cubicBezTo>
                  <a:cubicBezTo>
                    <a:pt x="16707" y="11645"/>
                    <a:pt x="16721" y="11580"/>
                    <a:pt x="16741" y="11476"/>
                  </a:cubicBezTo>
                  <a:close/>
                  <a:moveTo>
                    <a:pt x="5831" y="11660"/>
                  </a:moveTo>
                  <a:cubicBezTo>
                    <a:pt x="5853" y="11705"/>
                    <a:pt x="5875" y="11751"/>
                    <a:pt x="5889" y="11783"/>
                  </a:cubicBezTo>
                  <a:cubicBezTo>
                    <a:pt x="5889" y="11783"/>
                    <a:pt x="5873" y="11786"/>
                    <a:pt x="5853" y="11791"/>
                  </a:cubicBezTo>
                  <a:cubicBezTo>
                    <a:pt x="5841" y="11752"/>
                    <a:pt x="5831" y="11717"/>
                    <a:pt x="5822" y="11682"/>
                  </a:cubicBezTo>
                  <a:lnTo>
                    <a:pt x="5831" y="11660"/>
                  </a:lnTo>
                  <a:close/>
                  <a:moveTo>
                    <a:pt x="15179" y="12185"/>
                  </a:moveTo>
                  <a:lnTo>
                    <a:pt x="15179" y="12185"/>
                  </a:lnTo>
                  <a:cubicBezTo>
                    <a:pt x="15147" y="12216"/>
                    <a:pt x="15122" y="12240"/>
                    <a:pt x="15100" y="12259"/>
                  </a:cubicBezTo>
                  <a:lnTo>
                    <a:pt x="15100" y="12259"/>
                  </a:lnTo>
                  <a:cubicBezTo>
                    <a:pt x="15104" y="12246"/>
                    <a:pt x="15109" y="12234"/>
                    <a:pt x="15114" y="12222"/>
                  </a:cubicBezTo>
                  <a:cubicBezTo>
                    <a:pt x="15118" y="12213"/>
                    <a:pt x="15135" y="12208"/>
                    <a:pt x="15179" y="12185"/>
                  </a:cubicBezTo>
                  <a:close/>
                  <a:moveTo>
                    <a:pt x="15108" y="12277"/>
                  </a:moveTo>
                  <a:cubicBezTo>
                    <a:pt x="15109" y="12277"/>
                    <a:pt x="15098" y="12292"/>
                    <a:pt x="15086" y="12307"/>
                  </a:cubicBezTo>
                  <a:lnTo>
                    <a:pt x="15086" y="12305"/>
                  </a:lnTo>
                  <a:cubicBezTo>
                    <a:pt x="15087" y="12303"/>
                    <a:pt x="15088" y="12300"/>
                    <a:pt x="15089" y="12297"/>
                  </a:cubicBezTo>
                  <a:lnTo>
                    <a:pt x="15089" y="12297"/>
                  </a:lnTo>
                  <a:cubicBezTo>
                    <a:pt x="15102" y="12283"/>
                    <a:pt x="15107" y="12277"/>
                    <a:pt x="15108" y="12277"/>
                  </a:cubicBezTo>
                  <a:close/>
                  <a:moveTo>
                    <a:pt x="15005" y="12277"/>
                  </a:moveTo>
                  <a:lnTo>
                    <a:pt x="15063" y="12290"/>
                  </a:lnTo>
                  <a:lnTo>
                    <a:pt x="15063" y="12290"/>
                  </a:lnTo>
                  <a:cubicBezTo>
                    <a:pt x="15033" y="12312"/>
                    <a:pt x="15016" y="12318"/>
                    <a:pt x="15005" y="12318"/>
                  </a:cubicBezTo>
                  <a:cubicBezTo>
                    <a:pt x="14998" y="12318"/>
                    <a:pt x="14993" y="12316"/>
                    <a:pt x="14988" y="12314"/>
                  </a:cubicBezTo>
                  <a:lnTo>
                    <a:pt x="15005" y="12277"/>
                  </a:lnTo>
                  <a:close/>
                  <a:moveTo>
                    <a:pt x="14899" y="12403"/>
                  </a:moveTo>
                  <a:cubicBezTo>
                    <a:pt x="14899" y="12403"/>
                    <a:pt x="14893" y="12407"/>
                    <a:pt x="14890" y="12408"/>
                  </a:cubicBezTo>
                  <a:lnTo>
                    <a:pt x="14890" y="12409"/>
                  </a:lnTo>
                  <a:lnTo>
                    <a:pt x="14890" y="12409"/>
                  </a:lnTo>
                  <a:cubicBezTo>
                    <a:pt x="14893" y="12407"/>
                    <a:pt x="14896" y="12405"/>
                    <a:pt x="14899" y="12403"/>
                  </a:cubicBezTo>
                  <a:close/>
                  <a:moveTo>
                    <a:pt x="16515" y="12447"/>
                  </a:moveTo>
                  <a:lnTo>
                    <a:pt x="16585" y="12460"/>
                  </a:lnTo>
                  <a:cubicBezTo>
                    <a:pt x="16580" y="12473"/>
                    <a:pt x="16573" y="12485"/>
                    <a:pt x="16572" y="12488"/>
                  </a:cubicBezTo>
                  <a:lnTo>
                    <a:pt x="16572" y="12488"/>
                  </a:lnTo>
                  <a:cubicBezTo>
                    <a:pt x="16559" y="12494"/>
                    <a:pt x="16549" y="12496"/>
                    <a:pt x="16539" y="12496"/>
                  </a:cubicBezTo>
                  <a:cubicBezTo>
                    <a:pt x="16524" y="12496"/>
                    <a:pt x="16511" y="12490"/>
                    <a:pt x="16498" y="12485"/>
                  </a:cubicBezTo>
                  <a:cubicBezTo>
                    <a:pt x="16503" y="12473"/>
                    <a:pt x="16509" y="12460"/>
                    <a:pt x="16515" y="12447"/>
                  </a:cubicBezTo>
                  <a:close/>
                  <a:moveTo>
                    <a:pt x="16010" y="12891"/>
                  </a:moveTo>
                  <a:lnTo>
                    <a:pt x="16060" y="12923"/>
                  </a:lnTo>
                  <a:lnTo>
                    <a:pt x="16048" y="12951"/>
                  </a:lnTo>
                  <a:lnTo>
                    <a:pt x="15987" y="12941"/>
                  </a:lnTo>
                  <a:lnTo>
                    <a:pt x="16010" y="12891"/>
                  </a:lnTo>
                  <a:close/>
                  <a:moveTo>
                    <a:pt x="15928" y="13131"/>
                  </a:moveTo>
                  <a:lnTo>
                    <a:pt x="15938" y="13138"/>
                  </a:lnTo>
                  <a:lnTo>
                    <a:pt x="15906" y="13196"/>
                  </a:lnTo>
                  <a:lnTo>
                    <a:pt x="15895" y="13188"/>
                  </a:lnTo>
                  <a:lnTo>
                    <a:pt x="15928" y="13131"/>
                  </a:lnTo>
                  <a:close/>
                  <a:moveTo>
                    <a:pt x="16009" y="13246"/>
                  </a:moveTo>
                  <a:lnTo>
                    <a:pt x="16009" y="13246"/>
                  </a:lnTo>
                  <a:cubicBezTo>
                    <a:pt x="15967" y="13321"/>
                    <a:pt x="15942" y="13365"/>
                    <a:pt x="15917" y="13409"/>
                  </a:cubicBezTo>
                  <a:cubicBezTo>
                    <a:pt x="15881" y="13360"/>
                    <a:pt x="15844" y="13312"/>
                    <a:pt x="15797" y="13250"/>
                  </a:cubicBezTo>
                  <a:cubicBezTo>
                    <a:pt x="15870" y="13249"/>
                    <a:pt x="15929" y="13247"/>
                    <a:pt x="16009" y="13246"/>
                  </a:cubicBezTo>
                  <a:close/>
                  <a:moveTo>
                    <a:pt x="15828" y="13531"/>
                  </a:moveTo>
                  <a:lnTo>
                    <a:pt x="15838" y="13538"/>
                  </a:lnTo>
                  <a:lnTo>
                    <a:pt x="15806" y="13594"/>
                  </a:lnTo>
                  <a:lnTo>
                    <a:pt x="15795" y="13588"/>
                  </a:lnTo>
                  <a:lnTo>
                    <a:pt x="15828" y="13531"/>
                  </a:lnTo>
                  <a:close/>
                  <a:moveTo>
                    <a:pt x="7784" y="13544"/>
                  </a:moveTo>
                  <a:lnTo>
                    <a:pt x="7809" y="13602"/>
                  </a:lnTo>
                  <a:lnTo>
                    <a:pt x="7798" y="13606"/>
                  </a:lnTo>
                  <a:lnTo>
                    <a:pt x="7774" y="13550"/>
                  </a:lnTo>
                  <a:lnTo>
                    <a:pt x="7784" y="13544"/>
                  </a:lnTo>
                  <a:close/>
                  <a:moveTo>
                    <a:pt x="15828" y="13793"/>
                  </a:moveTo>
                  <a:lnTo>
                    <a:pt x="15857" y="13812"/>
                  </a:lnTo>
                  <a:lnTo>
                    <a:pt x="15847" y="13831"/>
                  </a:lnTo>
                  <a:lnTo>
                    <a:pt x="15816" y="13812"/>
                  </a:lnTo>
                  <a:cubicBezTo>
                    <a:pt x="15820" y="13805"/>
                    <a:pt x="15825" y="13799"/>
                    <a:pt x="15828" y="13793"/>
                  </a:cubicBezTo>
                  <a:close/>
                  <a:moveTo>
                    <a:pt x="7829" y="13880"/>
                  </a:moveTo>
                  <a:lnTo>
                    <a:pt x="7839" y="13897"/>
                  </a:lnTo>
                  <a:lnTo>
                    <a:pt x="7805" y="13911"/>
                  </a:lnTo>
                  <a:lnTo>
                    <a:pt x="7796" y="13891"/>
                  </a:lnTo>
                  <a:lnTo>
                    <a:pt x="7829" y="13880"/>
                  </a:lnTo>
                  <a:close/>
                  <a:moveTo>
                    <a:pt x="7993" y="13994"/>
                  </a:moveTo>
                  <a:lnTo>
                    <a:pt x="8052" y="14081"/>
                  </a:lnTo>
                  <a:lnTo>
                    <a:pt x="8026" y="14096"/>
                  </a:lnTo>
                  <a:lnTo>
                    <a:pt x="7979" y="14005"/>
                  </a:lnTo>
                  <a:lnTo>
                    <a:pt x="7993" y="13994"/>
                  </a:lnTo>
                  <a:close/>
                  <a:moveTo>
                    <a:pt x="15183" y="14270"/>
                  </a:moveTo>
                  <a:lnTo>
                    <a:pt x="15196" y="14280"/>
                  </a:lnTo>
                  <a:lnTo>
                    <a:pt x="15130" y="14390"/>
                  </a:lnTo>
                  <a:cubicBezTo>
                    <a:pt x="15124" y="14387"/>
                    <a:pt x="15120" y="14383"/>
                    <a:pt x="15116" y="14380"/>
                  </a:cubicBezTo>
                  <a:lnTo>
                    <a:pt x="15183" y="14270"/>
                  </a:lnTo>
                  <a:close/>
                  <a:moveTo>
                    <a:pt x="15522" y="14377"/>
                  </a:moveTo>
                  <a:lnTo>
                    <a:pt x="15551" y="14398"/>
                  </a:lnTo>
                  <a:lnTo>
                    <a:pt x="15539" y="14415"/>
                  </a:lnTo>
                  <a:lnTo>
                    <a:pt x="15510" y="14396"/>
                  </a:lnTo>
                  <a:lnTo>
                    <a:pt x="15522" y="14377"/>
                  </a:lnTo>
                  <a:close/>
                  <a:moveTo>
                    <a:pt x="15249" y="14417"/>
                  </a:moveTo>
                  <a:lnTo>
                    <a:pt x="15307" y="14458"/>
                  </a:lnTo>
                  <a:lnTo>
                    <a:pt x="15289" y="14486"/>
                  </a:lnTo>
                  <a:lnTo>
                    <a:pt x="15232" y="14443"/>
                  </a:lnTo>
                  <a:lnTo>
                    <a:pt x="15249" y="14417"/>
                  </a:lnTo>
                  <a:close/>
                  <a:moveTo>
                    <a:pt x="13869" y="14481"/>
                  </a:moveTo>
                  <a:lnTo>
                    <a:pt x="13883" y="14492"/>
                  </a:lnTo>
                  <a:cubicBezTo>
                    <a:pt x="13849" y="14545"/>
                    <a:pt x="13813" y="14595"/>
                    <a:pt x="13780" y="14646"/>
                  </a:cubicBezTo>
                  <a:cubicBezTo>
                    <a:pt x="13774" y="14643"/>
                    <a:pt x="13769" y="14640"/>
                    <a:pt x="13765" y="14636"/>
                  </a:cubicBezTo>
                  <a:lnTo>
                    <a:pt x="13869" y="14481"/>
                  </a:lnTo>
                  <a:close/>
                  <a:moveTo>
                    <a:pt x="15352" y="14652"/>
                  </a:moveTo>
                  <a:lnTo>
                    <a:pt x="15410" y="14693"/>
                  </a:lnTo>
                  <a:lnTo>
                    <a:pt x="15392" y="14721"/>
                  </a:lnTo>
                  <a:lnTo>
                    <a:pt x="15335" y="14680"/>
                  </a:lnTo>
                  <a:lnTo>
                    <a:pt x="15352" y="14652"/>
                  </a:lnTo>
                  <a:close/>
                  <a:moveTo>
                    <a:pt x="15323" y="14539"/>
                  </a:moveTo>
                  <a:lnTo>
                    <a:pt x="15314" y="14645"/>
                  </a:lnTo>
                  <a:cubicBezTo>
                    <a:pt x="15241" y="14684"/>
                    <a:pt x="15166" y="14724"/>
                    <a:pt x="15058" y="14782"/>
                  </a:cubicBezTo>
                  <a:cubicBezTo>
                    <a:pt x="15110" y="14718"/>
                    <a:pt x="15135" y="14679"/>
                    <a:pt x="15163" y="14655"/>
                  </a:cubicBezTo>
                  <a:cubicBezTo>
                    <a:pt x="15216" y="14612"/>
                    <a:pt x="15270" y="14577"/>
                    <a:pt x="15323" y="14539"/>
                  </a:cubicBezTo>
                  <a:close/>
                  <a:moveTo>
                    <a:pt x="14642" y="14776"/>
                  </a:moveTo>
                  <a:lnTo>
                    <a:pt x="14671" y="14798"/>
                  </a:lnTo>
                  <a:cubicBezTo>
                    <a:pt x="14667" y="14804"/>
                    <a:pt x="14662" y="14809"/>
                    <a:pt x="14659" y="14815"/>
                  </a:cubicBezTo>
                  <a:lnTo>
                    <a:pt x="14632" y="14793"/>
                  </a:lnTo>
                  <a:lnTo>
                    <a:pt x="14642" y="14776"/>
                  </a:lnTo>
                  <a:close/>
                  <a:moveTo>
                    <a:pt x="15169" y="14924"/>
                  </a:moveTo>
                  <a:cubicBezTo>
                    <a:pt x="15198" y="14933"/>
                    <a:pt x="15213" y="14937"/>
                    <a:pt x="15236" y="14945"/>
                  </a:cubicBezTo>
                  <a:cubicBezTo>
                    <a:pt x="15219" y="14982"/>
                    <a:pt x="15202" y="15014"/>
                    <a:pt x="15152" y="15115"/>
                  </a:cubicBezTo>
                  <a:cubicBezTo>
                    <a:pt x="15160" y="15020"/>
                    <a:pt x="15164" y="14983"/>
                    <a:pt x="15169" y="14924"/>
                  </a:cubicBezTo>
                  <a:close/>
                  <a:moveTo>
                    <a:pt x="15048" y="15217"/>
                  </a:moveTo>
                  <a:lnTo>
                    <a:pt x="15048" y="15217"/>
                  </a:lnTo>
                  <a:cubicBezTo>
                    <a:pt x="15015" y="15314"/>
                    <a:pt x="14988" y="15401"/>
                    <a:pt x="14954" y="15499"/>
                  </a:cubicBezTo>
                  <a:cubicBezTo>
                    <a:pt x="14989" y="15494"/>
                    <a:pt x="15020" y="15489"/>
                    <a:pt x="15052" y="15485"/>
                  </a:cubicBezTo>
                  <a:lnTo>
                    <a:pt x="15052" y="15485"/>
                  </a:lnTo>
                  <a:cubicBezTo>
                    <a:pt x="15020" y="15557"/>
                    <a:pt x="14997" y="15578"/>
                    <a:pt x="14980" y="15578"/>
                  </a:cubicBezTo>
                  <a:cubicBezTo>
                    <a:pt x="14956" y="15578"/>
                    <a:pt x="14943" y="15536"/>
                    <a:pt x="14934" y="15536"/>
                  </a:cubicBezTo>
                  <a:cubicBezTo>
                    <a:pt x="14930" y="15536"/>
                    <a:pt x="14926" y="15548"/>
                    <a:pt x="14923" y="15583"/>
                  </a:cubicBezTo>
                  <a:cubicBezTo>
                    <a:pt x="14899" y="15452"/>
                    <a:pt x="14921" y="15330"/>
                    <a:pt x="15048" y="15217"/>
                  </a:cubicBezTo>
                  <a:close/>
                  <a:moveTo>
                    <a:pt x="8800" y="15644"/>
                  </a:moveTo>
                  <a:lnTo>
                    <a:pt x="8832" y="15695"/>
                  </a:lnTo>
                  <a:lnTo>
                    <a:pt x="8822" y="15703"/>
                  </a:lnTo>
                  <a:lnTo>
                    <a:pt x="8789" y="15650"/>
                  </a:lnTo>
                  <a:lnTo>
                    <a:pt x="8800" y="15644"/>
                  </a:lnTo>
                  <a:close/>
                  <a:moveTo>
                    <a:pt x="14364" y="15872"/>
                  </a:moveTo>
                  <a:lnTo>
                    <a:pt x="14392" y="15895"/>
                  </a:lnTo>
                  <a:lnTo>
                    <a:pt x="14378" y="15913"/>
                  </a:lnTo>
                  <a:lnTo>
                    <a:pt x="14352" y="15891"/>
                  </a:lnTo>
                  <a:lnTo>
                    <a:pt x="14364" y="15872"/>
                  </a:lnTo>
                  <a:close/>
                  <a:moveTo>
                    <a:pt x="14530" y="16013"/>
                  </a:moveTo>
                  <a:lnTo>
                    <a:pt x="14589" y="16029"/>
                  </a:lnTo>
                  <a:lnTo>
                    <a:pt x="14559" y="16078"/>
                  </a:lnTo>
                  <a:lnTo>
                    <a:pt x="14514" y="16039"/>
                  </a:lnTo>
                  <a:lnTo>
                    <a:pt x="14530" y="16013"/>
                  </a:lnTo>
                  <a:close/>
                  <a:moveTo>
                    <a:pt x="14124" y="16163"/>
                  </a:moveTo>
                  <a:lnTo>
                    <a:pt x="14112" y="16220"/>
                  </a:lnTo>
                  <a:cubicBezTo>
                    <a:pt x="14100" y="16209"/>
                    <a:pt x="14102" y="16189"/>
                    <a:pt x="14103" y="16172"/>
                  </a:cubicBezTo>
                  <a:lnTo>
                    <a:pt x="14124" y="16163"/>
                  </a:lnTo>
                  <a:close/>
                  <a:moveTo>
                    <a:pt x="14099" y="16226"/>
                  </a:moveTo>
                  <a:cubicBezTo>
                    <a:pt x="14111" y="16238"/>
                    <a:pt x="14109" y="16257"/>
                    <a:pt x="14108" y="16275"/>
                  </a:cubicBezTo>
                  <a:lnTo>
                    <a:pt x="14086" y="16285"/>
                  </a:lnTo>
                  <a:cubicBezTo>
                    <a:pt x="14090" y="16266"/>
                    <a:pt x="14095" y="16245"/>
                    <a:pt x="14099" y="16226"/>
                  </a:cubicBezTo>
                  <a:close/>
                  <a:moveTo>
                    <a:pt x="14137" y="16538"/>
                  </a:moveTo>
                  <a:lnTo>
                    <a:pt x="14165" y="16562"/>
                  </a:lnTo>
                  <a:lnTo>
                    <a:pt x="14152" y="16579"/>
                  </a:lnTo>
                  <a:lnTo>
                    <a:pt x="14124" y="16556"/>
                  </a:lnTo>
                  <a:lnTo>
                    <a:pt x="14137" y="16538"/>
                  </a:lnTo>
                  <a:close/>
                  <a:moveTo>
                    <a:pt x="9766" y="16550"/>
                  </a:moveTo>
                  <a:lnTo>
                    <a:pt x="9806" y="16596"/>
                  </a:lnTo>
                  <a:lnTo>
                    <a:pt x="9797" y="16603"/>
                  </a:lnTo>
                  <a:lnTo>
                    <a:pt x="9757" y="16556"/>
                  </a:lnTo>
                  <a:lnTo>
                    <a:pt x="9766" y="16550"/>
                  </a:lnTo>
                  <a:close/>
                  <a:moveTo>
                    <a:pt x="9388" y="16688"/>
                  </a:moveTo>
                  <a:lnTo>
                    <a:pt x="9401" y="16704"/>
                  </a:lnTo>
                  <a:lnTo>
                    <a:pt x="9372" y="16725"/>
                  </a:lnTo>
                  <a:lnTo>
                    <a:pt x="9359" y="16709"/>
                  </a:lnTo>
                  <a:lnTo>
                    <a:pt x="9388" y="16688"/>
                  </a:lnTo>
                  <a:close/>
                  <a:moveTo>
                    <a:pt x="8766" y="16696"/>
                  </a:moveTo>
                  <a:lnTo>
                    <a:pt x="8804" y="16749"/>
                  </a:lnTo>
                  <a:lnTo>
                    <a:pt x="8794" y="16754"/>
                  </a:lnTo>
                  <a:lnTo>
                    <a:pt x="8755" y="16701"/>
                  </a:lnTo>
                  <a:lnTo>
                    <a:pt x="8766" y="16696"/>
                  </a:lnTo>
                  <a:close/>
                  <a:moveTo>
                    <a:pt x="13915" y="16794"/>
                  </a:moveTo>
                  <a:lnTo>
                    <a:pt x="13908" y="16834"/>
                  </a:lnTo>
                  <a:cubicBezTo>
                    <a:pt x="13925" y="16818"/>
                    <a:pt x="13943" y="16809"/>
                    <a:pt x="13959" y="16800"/>
                  </a:cubicBezTo>
                  <a:lnTo>
                    <a:pt x="13961" y="16800"/>
                  </a:lnTo>
                  <a:lnTo>
                    <a:pt x="13956" y="16824"/>
                  </a:lnTo>
                  <a:lnTo>
                    <a:pt x="13906" y="16841"/>
                  </a:lnTo>
                  <a:lnTo>
                    <a:pt x="13909" y="16825"/>
                  </a:lnTo>
                  <a:lnTo>
                    <a:pt x="13909" y="16825"/>
                  </a:lnTo>
                  <a:cubicBezTo>
                    <a:pt x="13884" y="16863"/>
                    <a:pt x="13858" y="16893"/>
                    <a:pt x="13825" y="16932"/>
                  </a:cubicBezTo>
                  <a:cubicBezTo>
                    <a:pt x="13808" y="16913"/>
                    <a:pt x="13796" y="16899"/>
                    <a:pt x="13780" y="16879"/>
                  </a:cubicBezTo>
                  <a:cubicBezTo>
                    <a:pt x="13833" y="16846"/>
                    <a:pt x="13874" y="16821"/>
                    <a:pt x="13915" y="16794"/>
                  </a:cubicBezTo>
                  <a:close/>
                  <a:moveTo>
                    <a:pt x="9782" y="17094"/>
                  </a:moveTo>
                  <a:lnTo>
                    <a:pt x="9796" y="17110"/>
                  </a:lnTo>
                  <a:lnTo>
                    <a:pt x="9766" y="17133"/>
                  </a:lnTo>
                  <a:lnTo>
                    <a:pt x="9753" y="17116"/>
                  </a:lnTo>
                  <a:lnTo>
                    <a:pt x="9782" y="17094"/>
                  </a:lnTo>
                  <a:close/>
                  <a:moveTo>
                    <a:pt x="13410" y="17112"/>
                  </a:moveTo>
                  <a:lnTo>
                    <a:pt x="13437" y="17137"/>
                  </a:lnTo>
                  <a:lnTo>
                    <a:pt x="13422" y="17153"/>
                  </a:lnTo>
                  <a:lnTo>
                    <a:pt x="13397" y="17130"/>
                  </a:lnTo>
                  <a:lnTo>
                    <a:pt x="13410" y="17112"/>
                  </a:lnTo>
                  <a:close/>
                  <a:moveTo>
                    <a:pt x="13738" y="17052"/>
                  </a:moveTo>
                  <a:cubicBezTo>
                    <a:pt x="13756" y="17059"/>
                    <a:pt x="13771" y="17066"/>
                    <a:pt x="13788" y="17074"/>
                  </a:cubicBezTo>
                  <a:cubicBezTo>
                    <a:pt x="13765" y="17133"/>
                    <a:pt x="13741" y="17170"/>
                    <a:pt x="13712" y="17170"/>
                  </a:cubicBezTo>
                  <a:cubicBezTo>
                    <a:pt x="13698" y="17170"/>
                    <a:pt x="13682" y="17162"/>
                    <a:pt x="13665" y="17143"/>
                  </a:cubicBezTo>
                  <a:cubicBezTo>
                    <a:pt x="13697" y="17103"/>
                    <a:pt x="13715" y="17080"/>
                    <a:pt x="13738" y="17052"/>
                  </a:cubicBezTo>
                  <a:close/>
                  <a:moveTo>
                    <a:pt x="13313" y="17184"/>
                  </a:moveTo>
                  <a:lnTo>
                    <a:pt x="13356" y="17225"/>
                  </a:lnTo>
                  <a:lnTo>
                    <a:pt x="13337" y="17252"/>
                  </a:lnTo>
                  <a:lnTo>
                    <a:pt x="13279" y="17231"/>
                  </a:lnTo>
                  <a:lnTo>
                    <a:pt x="13313" y="17184"/>
                  </a:lnTo>
                  <a:close/>
                  <a:moveTo>
                    <a:pt x="13474" y="17265"/>
                  </a:moveTo>
                  <a:lnTo>
                    <a:pt x="13531" y="17286"/>
                  </a:lnTo>
                  <a:lnTo>
                    <a:pt x="13499" y="17331"/>
                  </a:lnTo>
                  <a:lnTo>
                    <a:pt x="13456" y="17291"/>
                  </a:lnTo>
                  <a:lnTo>
                    <a:pt x="13474" y="17265"/>
                  </a:lnTo>
                  <a:close/>
                  <a:moveTo>
                    <a:pt x="13194" y="17278"/>
                  </a:moveTo>
                  <a:lnTo>
                    <a:pt x="13194" y="17278"/>
                  </a:lnTo>
                  <a:cubicBezTo>
                    <a:pt x="13188" y="17350"/>
                    <a:pt x="13184" y="17396"/>
                    <a:pt x="13178" y="17464"/>
                  </a:cubicBezTo>
                  <a:cubicBezTo>
                    <a:pt x="13126" y="17405"/>
                    <a:pt x="13126" y="17405"/>
                    <a:pt x="13194" y="17278"/>
                  </a:cubicBezTo>
                  <a:close/>
                  <a:moveTo>
                    <a:pt x="13353" y="17480"/>
                  </a:moveTo>
                  <a:lnTo>
                    <a:pt x="13362" y="17487"/>
                  </a:lnTo>
                  <a:lnTo>
                    <a:pt x="13318" y="17537"/>
                  </a:lnTo>
                  <a:lnTo>
                    <a:pt x="13310" y="17528"/>
                  </a:lnTo>
                  <a:lnTo>
                    <a:pt x="13353" y="17480"/>
                  </a:lnTo>
                  <a:close/>
                  <a:moveTo>
                    <a:pt x="8576" y="1384"/>
                  </a:moveTo>
                  <a:cubicBezTo>
                    <a:pt x="8589" y="1402"/>
                    <a:pt x="8607" y="1429"/>
                    <a:pt x="8633" y="1467"/>
                  </a:cubicBezTo>
                  <a:cubicBezTo>
                    <a:pt x="8637" y="1468"/>
                    <a:pt x="8642" y="1469"/>
                    <a:pt x="8646" y="1469"/>
                  </a:cubicBezTo>
                  <a:cubicBezTo>
                    <a:pt x="8650" y="1469"/>
                    <a:pt x="8654" y="1468"/>
                    <a:pt x="8659" y="1468"/>
                  </a:cubicBezTo>
                  <a:cubicBezTo>
                    <a:pt x="8665" y="1468"/>
                    <a:pt x="8672" y="1469"/>
                    <a:pt x="8679" y="1471"/>
                  </a:cubicBezTo>
                  <a:cubicBezTo>
                    <a:pt x="8697" y="1483"/>
                    <a:pt x="8713" y="1495"/>
                    <a:pt x="8722" y="1514"/>
                  </a:cubicBezTo>
                  <a:cubicBezTo>
                    <a:pt x="8745" y="1561"/>
                    <a:pt x="8797" y="1539"/>
                    <a:pt x="8835" y="1583"/>
                  </a:cubicBezTo>
                  <a:cubicBezTo>
                    <a:pt x="8873" y="1627"/>
                    <a:pt x="8922" y="1639"/>
                    <a:pt x="8960" y="1699"/>
                  </a:cubicBezTo>
                  <a:cubicBezTo>
                    <a:pt x="9004" y="1760"/>
                    <a:pt x="9058" y="1789"/>
                    <a:pt x="9122" y="1832"/>
                  </a:cubicBezTo>
                  <a:cubicBezTo>
                    <a:pt x="9172" y="1870"/>
                    <a:pt x="9214" y="1930"/>
                    <a:pt x="9273" y="1992"/>
                  </a:cubicBezTo>
                  <a:cubicBezTo>
                    <a:pt x="9275" y="2004"/>
                    <a:pt x="9272" y="2036"/>
                    <a:pt x="9285" y="2058"/>
                  </a:cubicBezTo>
                  <a:cubicBezTo>
                    <a:pt x="9350" y="2161"/>
                    <a:pt x="9423" y="2254"/>
                    <a:pt x="9490" y="2360"/>
                  </a:cubicBezTo>
                  <a:cubicBezTo>
                    <a:pt x="9551" y="2472"/>
                    <a:pt x="9616" y="2581"/>
                    <a:pt x="9662" y="2704"/>
                  </a:cubicBezTo>
                  <a:cubicBezTo>
                    <a:pt x="9671" y="2728"/>
                    <a:pt x="9700" y="2745"/>
                    <a:pt x="9718" y="2765"/>
                  </a:cubicBezTo>
                  <a:cubicBezTo>
                    <a:pt x="9713" y="2790"/>
                    <a:pt x="9710" y="2804"/>
                    <a:pt x="9709" y="2817"/>
                  </a:cubicBezTo>
                  <a:cubicBezTo>
                    <a:pt x="9734" y="2840"/>
                    <a:pt x="9757" y="2862"/>
                    <a:pt x="9782" y="2885"/>
                  </a:cubicBezTo>
                  <a:cubicBezTo>
                    <a:pt x="9781" y="2926"/>
                    <a:pt x="9771" y="2959"/>
                    <a:pt x="9781" y="2988"/>
                  </a:cubicBezTo>
                  <a:cubicBezTo>
                    <a:pt x="9801" y="3050"/>
                    <a:pt x="9824" y="3119"/>
                    <a:pt x="9851" y="3181"/>
                  </a:cubicBezTo>
                  <a:cubicBezTo>
                    <a:pt x="9881" y="3246"/>
                    <a:pt x="9944" y="3321"/>
                    <a:pt x="9944" y="3365"/>
                  </a:cubicBezTo>
                  <a:cubicBezTo>
                    <a:pt x="9943" y="3443"/>
                    <a:pt x="9953" y="3478"/>
                    <a:pt x="10006" y="3527"/>
                  </a:cubicBezTo>
                  <a:cubicBezTo>
                    <a:pt x="10024" y="3543"/>
                    <a:pt x="10037" y="3599"/>
                    <a:pt x="10043" y="3635"/>
                  </a:cubicBezTo>
                  <a:cubicBezTo>
                    <a:pt x="10047" y="3662"/>
                    <a:pt x="10037" y="3688"/>
                    <a:pt x="10034" y="3719"/>
                  </a:cubicBezTo>
                  <a:cubicBezTo>
                    <a:pt x="10071" y="3730"/>
                    <a:pt x="10093" y="3736"/>
                    <a:pt x="10113" y="3741"/>
                  </a:cubicBezTo>
                  <a:cubicBezTo>
                    <a:pt x="10103" y="3802"/>
                    <a:pt x="10093" y="3856"/>
                    <a:pt x="10082" y="3921"/>
                  </a:cubicBezTo>
                  <a:cubicBezTo>
                    <a:pt x="10130" y="3947"/>
                    <a:pt x="10160" y="3967"/>
                    <a:pt x="10199" y="3989"/>
                  </a:cubicBezTo>
                  <a:cubicBezTo>
                    <a:pt x="10171" y="4139"/>
                    <a:pt x="10244" y="4277"/>
                    <a:pt x="10271" y="4421"/>
                  </a:cubicBezTo>
                  <a:cubicBezTo>
                    <a:pt x="10299" y="4571"/>
                    <a:pt x="10353" y="4698"/>
                    <a:pt x="10438" y="4804"/>
                  </a:cubicBezTo>
                  <a:cubicBezTo>
                    <a:pt x="10425" y="4842"/>
                    <a:pt x="10412" y="4882"/>
                    <a:pt x="10403" y="4908"/>
                  </a:cubicBezTo>
                  <a:cubicBezTo>
                    <a:pt x="10450" y="5043"/>
                    <a:pt x="10496" y="5173"/>
                    <a:pt x="10534" y="5285"/>
                  </a:cubicBezTo>
                  <a:cubicBezTo>
                    <a:pt x="10533" y="5332"/>
                    <a:pt x="10531" y="5369"/>
                    <a:pt x="10530" y="5407"/>
                  </a:cubicBezTo>
                  <a:cubicBezTo>
                    <a:pt x="10564" y="5426"/>
                    <a:pt x="10590" y="5442"/>
                    <a:pt x="10627" y="5463"/>
                  </a:cubicBezTo>
                  <a:cubicBezTo>
                    <a:pt x="10602" y="5483"/>
                    <a:pt x="10584" y="5498"/>
                    <a:pt x="10556" y="5523"/>
                  </a:cubicBezTo>
                  <a:cubicBezTo>
                    <a:pt x="10583" y="5626"/>
                    <a:pt x="10612" y="5735"/>
                    <a:pt x="10642" y="5850"/>
                  </a:cubicBezTo>
                  <a:cubicBezTo>
                    <a:pt x="10634" y="5856"/>
                    <a:pt x="10617" y="5872"/>
                    <a:pt x="10592" y="5894"/>
                  </a:cubicBezTo>
                  <a:cubicBezTo>
                    <a:pt x="10612" y="5957"/>
                    <a:pt x="10633" y="6019"/>
                    <a:pt x="10647" y="6063"/>
                  </a:cubicBezTo>
                  <a:cubicBezTo>
                    <a:pt x="10647" y="6112"/>
                    <a:pt x="10671" y="6270"/>
                    <a:pt x="10687" y="6376"/>
                  </a:cubicBezTo>
                  <a:cubicBezTo>
                    <a:pt x="10706" y="6509"/>
                    <a:pt x="10727" y="6646"/>
                    <a:pt x="10755" y="6774"/>
                  </a:cubicBezTo>
                  <a:cubicBezTo>
                    <a:pt x="10777" y="6875"/>
                    <a:pt x="10814" y="6958"/>
                    <a:pt x="10836" y="7055"/>
                  </a:cubicBezTo>
                  <a:cubicBezTo>
                    <a:pt x="10864" y="7178"/>
                    <a:pt x="10877" y="7324"/>
                    <a:pt x="10900" y="7453"/>
                  </a:cubicBezTo>
                  <a:cubicBezTo>
                    <a:pt x="10922" y="7567"/>
                    <a:pt x="10951" y="7668"/>
                    <a:pt x="10952" y="7671"/>
                  </a:cubicBezTo>
                  <a:lnTo>
                    <a:pt x="10952" y="7671"/>
                  </a:lnTo>
                  <a:cubicBezTo>
                    <a:pt x="10968" y="7839"/>
                    <a:pt x="10983" y="7986"/>
                    <a:pt x="10995" y="8111"/>
                  </a:cubicBezTo>
                  <a:cubicBezTo>
                    <a:pt x="11003" y="8242"/>
                    <a:pt x="11015" y="8348"/>
                    <a:pt x="11034" y="8411"/>
                  </a:cubicBezTo>
                  <a:cubicBezTo>
                    <a:pt x="11096" y="8626"/>
                    <a:pt x="11117" y="8870"/>
                    <a:pt x="11143" y="9141"/>
                  </a:cubicBezTo>
                  <a:cubicBezTo>
                    <a:pt x="11168" y="9372"/>
                    <a:pt x="11177" y="9687"/>
                    <a:pt x="11214" y="9847"/>
                  </a:cubicBezTo>
                  <a:cubicBezTo>
                    <a:pt x="11258" y="10052"/>
                    <a:pt x="11237" y="10377"/>
                    <a:pt x="11271" y="10584"/>
                  </a:cubicBezTo>
                  <a:cubicBezTo>
                    <a:pt x="11289" y="10687"/>
                    <a:pt x="11295" y="10878"/>
                    <a:pt x="11315" y="10942"/>
                  </a:cubicBezTo>
                  <a:cubicBezTo>
                    <a:pt x="11362" y="11089"/>
                    <a:pt x="11374" y="11336"/>
                    <a:pt x="11382" y="11639"/>
                  </a:cubicBezTo>
                  <a:cubicBezTo>
                    <a:pt x="11383" y="11698"/>
                    <a:pt x="11384" y="11791"/>
                    <a:pt x="11390" y="11802"/>
                  </a:cubicBezTo>
                  <a:cubicBezTo>
                    <a:pt x="11449" y="11919"/>
                    <a:pt x="11437" y="12294"/>
                    <a:pt x="11442" y="12670"/>
                  </a:cubicBezTo>
                  <a:cubicBezTo>
                    <a:pt x="11449" y="12669"/>
                    <a:pt x="11456" y="12668"/>
                    <a:pt x="11463" y="12668"/>
                  </a:cubicBezTo>
                  <a:cubicBezTo>
                    <a:pt x="11516" y="12668"/>
                    <a:pt x="11555" y="12739"/>
                    <a:pt x="11527" y="13353"/>
                  </a:cubicBezTo>
                  <a:cubicBezTo>
                    <a:pt x="11531" y="13351"/>
                    <a:pt x="11534" y="13350"/>
                    <a:pt x="11537" y="13350"/>
                  </a:cubicBezTo>
                  <a:cubicBezTo>
                    <a:pt x="11563" y="13350"/>
                    <a:pt x="11578" y="13414"/>
                    <a:pt x="11585" y="13507"/>
                  </a:cubicBezTo>
                  <a:cubicBezTo>
                    <a:pt x="11593" y="13607"/>
                    <a:pt x="11592" y="13774"/>
                    <a:pt x="11590" y="13883"/>
                  </a:cubicBezTo>
                  <a:lnTo>
                    <a:pt x="11615" y="14003"/>
                  </a:lnTo>
                  <a:lnTo>
                    <a:pt x="11771" y="13496"/>
                  </a:lnTo>
                  <a:cubicBezTo>
                    <a:pt x="11844" y="13256"/>
                    <a:pt x="11916" y="13019"/>
                    <a:pt x="11985" y="12785"/>
                  </a:cubicBezTo>
                  <a:cubicBezTo>
                    <a:pt x="11986" y="12869"/>
                    <a:pt x="11986" y="12932"/>
                    <a:pt x="11988" y="13003"/>
                  </a:cubicBezTo>
                  <a:cubicBezTo>
                    <a:pt x="12035" y="12784"/>
                    <a:pt x="12076" y="12588"/>
                    <a:pt x="12100" y="12482"/>
                  </a:cubicBezTo>
                  <a:cubicBezTo>
                    <a:pt x="12205" y="12208"/>
                    <a:pt x="12300" y="11952"/>
                    <a:pt x="12394" y="11727"/>
                  </a:cubicBezTo>
                  <a:cubicBezTo>
                    <a:pt x="12491" y="11490"/>
                    <a:pt x="12586" y="11064"/>
                    <a:pt x="12682" y="10874"/>
                  </a:cubicBezTo>
                  <a:cubicBezTo>
                    <a:pt x="12691" y="10786"/>
                    <a:pt x="12701" y="10697"/>
                    <a:pt x="12709" y="10622"/>
                  </a:cubicBezTo>
                  <a:cubicBezTo>
                    <a:pt x="12776" y="10400"/>
                    <a:pt x="12854" y="10265"/>
                    <a:pt x="12893" y="10009"/>
                  </a:cubicBezTo>
                  <a:cubicBezTo>
                    <a:pt x="12944" y="9925"/>
                    <a:pt x="12994" y="9843"/>
                    <a:pt x="13031" y="9782"/>
                  </a:cubicBezTo>
                  <a:cubicBezTo>
                    <a:pt x="13091" y="9566"/>
                    <a:pt x="13140" y="9398"/>
                    <a:pt x="13181" y="9269"/>
                  </a:cubicBezTo>
                  <a:cubicBezTo>
                    <a:pt x="13184" y="9198"/>
                    <a:pt x="13184" y="9153"/>
                    <a:pt x="13187" y="9073"/>
                  </a:cubicBezTo>
                  <a:cubicBezTo>
                    <a:pt x="13228" y="9008"/>
                    <a:pt x="13260" y="8957"/>
                    <a:pt x="13294" y="8904"/>
                  </a:cubicBezTo>
                  <a:cubicBezTo>
                    <a:pt x="13313" y="8826"/>
                    <a:pt x="13338" y="8730"/>
                    <a:pt x="13366" y="8629"/>
                  </a:cubicBezTo>
                  <a:cubicBezTo>
                    <a:pt x="13396" y="8639"/>
                    <a:pt x="13418" y="8645"/>
                    <a:pt x="13459" y="8655"/>
                  </a:cubicBezTo>
                  <a:cubicBezTo>
                    <a:pt x="13477" y="8516"/>
                    <a:pt x="13490" y="8408"/>
                    <a:pt x="13503" y="8301"/>
                  </a:cubicBezTo>
                  <a:cubicBezTo>
                    <a:pt x="13556" y="8229"/>
                    <a:pt x="13591" y="8171"/>
                    <a:pt x="13634" y="8117"/>
                  </a:cubicBezTo>
                  <a:cubicBezTo>
                    <a:pt x="13690" y="7918"/>
                    <a:pt x="13738" y="7723"/>
                    <a:pt x="13840" y="7646"/>
                  </a:cubicBezTo>
                  <a:cubicBezTo>
                    <a:pt x="13869" y="7550"/>
                    <a:pt x="13908" y="7464"/>
                    <a:pt x="13925" y="7392"/>
                  </a:cubicBezTo>
                  <a:cubicBezTo>
                    <a:pt x="13939" y="7330"/>
                    <a:pt x="13930" y="7286"/>
                    <a:pt x="13930" y="7225"/>
                  </a:cubicBezTo>
                  <a:cubicBezTo>
                    <a:pt x="13964" y="7221"/>
                    <a:pt x="13987" y="7216"/>
                    <a:pt x="14025" y="7212"/>
                  </a:cubicBezTo>
                  <a:cubicBezTo>
                    <a:pt x="14050" y="7136"/>
                    <a:pt x="14075" y="7061"/>
                    <a:pt x="14106" y="6971"/>
                  </a:cubicBezTo>
                  <a:cubicBezTo>
                    <a:pt x="14136" y="6934"/>
                    <a:pt x="14177" y="6882"/>
                    <a:pt x="14215" y="6835"/>
                  </a:cubicBezTo>
                  <a:cubicBezTo>
                    <a:pt x="14230" y="6769"/>
                    <a:pt x="14239" y="6728"/>
                    <a:pt x="14248" y="6685"/>
                  </a:cubicBezTo>
                  <a:cubicBezTo>
                    <a:pt x="14273" y="6654"/>
                    <a:pt x="14305" y="6606"/>
                    <a:pt x="14320" y="6591"/>
                  </a:cubicBezTo>
                  <a:cubicBezTo>
                    <a:pt x="14334" y="6574"/>
                    <a:pt x="14349" y="6556"/>
                    <a:pt x="14362" y="6538"/>
                  </a:cubicBezTo>
                  <a:cubicBezTo>
                    <a:pt x="14389" y="6503"/>
                    <a:pt x="14411" y="6466"/>
                    <a:pt x="14431" y="6428"/>
                  </a:cubicBezTo>
                  <a:cubicBezTo>
                    <a:pt x="14471" y="6348"/>
                    <a:pt x="14499" y="6256"/>
                    <a:pt x="14527" y="6128"/>
                  </a:cubicBezTo>
                  <a:lnTo>
                    <a:pt x="14527" y="6128"/>
                  </a:lnTo>
                  <a:cubicBezTo>
                    <a:pt x="14511" y="6141"/>
                    <a:pt x="14496" y="6150"/>
                    <a:pt x="14481" y="6160"/>
                  </a:cubicBezTo>
                  <a:lnTo>
                    <a:pt x="14481" y="6137"/>
                  </a:lnTo>
                  <a:lnTo>
                    <a:pt x="14527" y="6116"/>
                  </a:lnTo>
                  <a:cubicBezTo>
                    <a:pt x="14527" y="6122"/>
                    <a:pt x="14527" y="6125"/>
                    <a:pt x="14527" y="6128"/>
                  </a:cubicBezTo>
                  <a:cubicBezTo>
                    <a:pt x="14574" y="6020"/>
                    <a:pt x="14677" y="5936"/>
                    <a:pt x="14676" y="5825"/>
                  </a:cubicBezTo>
                  <a:cubicBezTo>
                    <a:pt x="14729" y="5781"/>
                    <a:pt x="14779" y="5739"/>
                    <a:pt x="14829" y="5697"/>
                  </a:cubicBezTo>
                  <a:cubicBezTo>
                    <a:pt x="14832" y="5654"/>
                    <a:pt x="14835" y="5611"/>
                    <a:pt x="14837" y="5551"/>
                  </a:cubicBezTo>
                  <a:cubicBezTo>
                    <a:pt x="14882" y="5508"/>
                    <a:pt x="14933" y="5460"/>
                    <a:pt x="14993" y="5401"/>
                  </a:cubicBezTo>
                  <a:cubicBezTo>
                    <a:pt x="15015" y="5185"/>
                    <a:pt x="15277" y="5057"/>
                    <a:pt x="15311" y="4845"/>
                  </a:cubicBezTo>
                  <a:cubicBezTo>
                    <a:pt x="15355" y="4818"/>
                    <a:pt x="15391" y="4798"/>
                    <a:pt x="15435" y="4771"/>
                  </a:cubicBezTo>
                  <a:cubicBezTo>
                    <a:pt x="15436" y="4707"/>
                    <a:pt x="15436" y="4648"/>
                    <a:pt x="15439" y="4586"/>
                  </a:cubicBezTo>
                  <a:cubicBezTo>
                    <a:pt x="15464" y="4596"/>
                    <a:pt x="15480" y="4602"/>
                    <a:pt x="15510" y="4614"/>
                  </a:cubicBezTo>
                  <a:cubicBezTo>
                    <a:pt x="15554" y="4564"/>
                    <a:pt x="15600" y="4501"/>
                    <a:pt x="15653" y="4456"/>
                  </a:cubicBezTo>
                  <a:cubicBezTo>
                    <a:pt x="15710" y="4412"/>
                    <a:pt x="15716" y="4349"/>
                    <a:pt x="15794" y="4302"/>
                  </a:cubicBezTo>
                  <a:cubicBezTo>
                    <a:pt x="15897" y="4234"/>
                    <a:pt x="16000" y="4136"/>
                    <a:pt x="16089" y="4043"/>
                  </a:cubicBezTo>
                  <a:cubicBezTo>
                    <a:pt x="16182" y="3961"/>
                    <a:pt x="16259" y="3864"/>
                    <a:pt x="16348" y="3788"/>
                  </a:cubicBezTo>
                  <a:cubicBezTo>
                    <a:pt x="16355" y="3789"/>
                    <a:pt x="16361" y="3789"/>
                    <a:pt x="16368" y="3789"/>
                  </a:cubicBezTo>
                  <a:cubicBezTo>
                    <a:pt x="16441" y="3789"/>
                    <a:pt x="16512" y="3760"/>
                    <a:pt x="16551" y="3715"/>
                  </a:cubicBezTo>
                  <a:cubicBezTo>
                    <a:pt x="16587" y="3675"/>
                    <a:pt x="16621" y="3700"/>
                    <a:pt x="16644" y="3675"/>
                  </a:cubicBezTo>
                  <a:cubicBezTo>
                    <a:pt x="16663" y="3655"/>
                    <a:pt x="16682" y="3665"/>
                    <a:pt x="16702" y="3643"/>
                  </a:cubicBezTo>
                  <a:cubicBezTo>
                    <a:pt x="16710" y="3634"/>
                    <a:pt x="16721" y="3633"/>
                    <a:pt x="16733" y="3633"/>
                  </a:cubicBezTo>
                  <a:cubicBezTo>
                    <a:pt x="16742" y="3633"/>
                    <a:pt x="16751" y="3634"/>
                    <a:pt x="16760" y="3634"/>
                  </a:cubicBezTo>
                  <a:cubicBezTo>
                    <a:pt x="16765" y="3634"/>
                    <a:pt x="16769" y="3633"/>
                    <a:pt x="16774" y="3633"/>
                  </a:cubicBezTo>
                  <a:cubicBezTo>
                    <a:pt x="16777" y="3632"/>
                    <a:pt x="16780" y="3632"/>
                    <a:pt x="16783" y="3632"/>
                  </a:cubicBezTo>
                  <a:cubicBezTo>
                    <a:pt x="16790" y="3632"/>
                    <a:pt x="16796" y="3633"/>
                    <a:pt x="16802" y="3633"/>
                  </a:cubicBezTo>
                  <a:cubicBezTo>
                    <a:pt x="16821" y="3633"/>
                    <a:pt x="16840" y="3631"/>
                    <a:pt x="16866" y="3615"/>
                  </a:cubicBezTo>
                  <a:cubicBezTo>
                    <a:pt x="16880" y="3608"/>
                    <a:pt x="16898" y="3603"/>
                    <a:pt x="16915" y="3603"/>
                  </a:cubicBezTo>
                  <a:cubicBezTo>
                    <a:pt x="16938" y="3603"/>
                    <a:pt x="16959" y="3612"/>
                    <a:pt x="16956" y="3635"/>
                  </a:cubicBezTo>
                  <a:cubicBezTo>
                    <a:pt x="16997" y="3683"/>
                    <a:pt x="17066" y="3672"/>
                    <a:pt x="17069" y="3747"/>
                  </a:cubicBezTo>
                  <a:cubicBezTo>
                    <a:pt x="17068" y="3806"/>
                    <a:pt x="17124" y="3844"/>
                    <a:pt x="17083" y="3908"/>
                  </a:cubicBezTo>
                  <a:cubicBezTo>
                    <a:pt x="17105" y="3914"/>
                    <a:pt x="17127" y="3921"/>
                    <a:pt x="17156" y="3933"/>
                  </a:cubicBezTo>
                  <a:cubicBezTo>
                    <a:pt x="17147" y="3965"/>
                    <a:pt x="17138" y="3997"/>
                    <a:pt x="17136" y="4008"/>
                  </a:cubicBezTo>
                  <a:cubicBezTo>
                    <a:pt x="17162" y="4097"/>
                    <a:pt x="17178" y="4177"/>
                    <a:pt x="17194" y="4265"/>
                  </a:cubicBezTo>
                  <a:lnTo>
                    <a:pt x="17284" y="4265"/>
                  </a:lnTo>
                  <a:cubicBezTo>
                    <a:pt x="17287" y="4299"/>
                    <a:pt x="17287" y="4323"/>
                    <a:pt x="17287" y="4355"/>
                  </a:cubicBezTo>
                  <a:cubicBezTo>
                    <a:pt x="17253" y="4362"/>
                    <a:pt x="17219" y="4370"/>
                    <a:pt x="17174" y="4378"/>
                  </a:cubicBezTo>
                  <a:cubicBezTo>
                    <a:pt x="17212" y="4489"/>
                    <a:pt x="17252" y="4599"/>
                    <a:pt x="17181" y="4702"/>
                  </a:cubicBezTo>
                  <a:cubicBezTo>
                    <a:pt x="17175" y="4711"/>
                    <a:pt x="17174" y="4748"/>
                    <a:pt x="17180" y="4755"/>
                  </a:cubicBezTo>
                  <a:cubicBezTo>
                    <a:pt x="17237" y="4837"/>
                    <a:pt x="17177" y="4942"/>
                    <a:pt x="17191" y="5038"/>
                  </a:cubicBezTo>
                  <a:cubicBezTo>
                    <a:pt x="17206" y="5143"/>
                    <a:pt x="17169" y="5270"/>
                    <a:pt x="17162" y="5386"/>
                  </a:cubicBezTo>
                  <a:cubicBezTo>
                    <a:pt x="17158" y="5427"/>
                    <a:pt x="17168" y="5469"/>
                    <a:pt x="17172" y="5508"/>
                  </a:cubicBezTo>
                  <a:cubicBezTo>
                    <a:pt x="17144" y="5541"/>
                    <a:pt x="17119" y="5572"/>
                    <a:pt x="17103" y="5589"/>
                  </a:cubicBezTo>
                  <a:cubicBezTo>
                    <a:pt x="17109" y="5725"/>
                    <a:pt x="17113" y="5854"/>
                    <a:pt x="17102" y="5984"/>
                  </a:cubicBezTo>
                  <a:cubicBezTo>
                    <a:pt x="17087" y="6131"/>
                    <a:pt x="17043" y="6279"/>
                    <a:pt x="17019" y="6429"/>
                  </a:cubicBezTo>
                  <a:cubicBezTo>
                    <a:pt x="16991" y="6572"/>
                    <a:pt x="16983" y="6716"/>
                    <a:pt x="16956" y="6860"/>
                  </a:cubicBezTo>
                  <a:cubicBezTo>
                    <a:pt x="16934" y="6975"/>
                    <a:pt x="16891" y="7083"/>
                    <a:pt x="16903" y="7206"/>
                  </a:cubicBezTo>
                  <a:cubicBezTo>
                    <a:pt x="16909" y="7275"/>
                    <a:pt x="16896" y="7394"/>
                    <a:pt x="16863" y="7442"/>
                  </a:cubicBezTo>
                  <a:cubicBezTo>
                    <a:pt x="16805" y="7528"/>
                    <a:pt x="16794" y="7627"/>
                    <a:pt x="16766" y="7718"/>
                  </a:cubicBezTo>
                  <a:cubicBezTo>
                    <a:pt x="16743" y="7799"/>
                    <a:pt x="16753" y="7920"/>
                    <a:pt x="16721" y="7962"/>
                  </a:cubicBezTo>
                  <a:cubicBezTo>
                    <a:pt x="16653" y="8052"/>
                    <a:pt x="16697" y="8137"/>
                    <a:pt x="16656" y="8218"/>
                  </a:cubicBezTo>
                  <a:cubicBezTo>
                    <a:pt x="16649" y="8233"/>
                    <a:pt x="16678" y="8274"/>
                    <a:pt x="16637" y="8302"/>
                  </a:cubicBezTo>
                  <a:cubicBezTo>
                    <a:pt x="16557" y="8360"/>
                    <a:pt x="16628" y="8423"/>
                    <a:pt x="16593" y="8496"/>
                  </a:cubicBezTo>
                  <a:cubicBezTo>
                    <a:pt x="16515" y="8523"/>
                    <a:pt x="16532" y="8648"/>
                    <a:pt x="16488" y="8727"/>
                  </a:cubicBezTo>
                  <a:cubicBezTo>
                    <a:pt x="16440" y="8819"/>
                    <a:pt x="16406" y="8933"/>
                    <a:pt x="16368" y="9039"/>
                  </a:cubicBezTo>
                  <a:cubicBezTo>
                    <a:pt x="16332" y="9141"/>
                    <a:pt x="16295" y="9245"/>
                    <a:pt x="16268" y="9325"/>
                  </a:cubicBezTo>
                  <a:cubicBezTo>
                    <a:pt x="16288" y="9362"/>
                    <a:pt x="16298" y="9378"/>
                    <a:pt x="16316" y="9410"/>
                  </a:cubicBezTo>
                  <a:cubicBezTo>
                    <a:pt x="16272" y="9416"/>
                    <a:pt x="16248" y="9419"/>
                    <a:pt x="16222" y="9423"/>
                  </a:cubicBezTo>
                  <a:cubicBezTo>
                    <a:pt x="16266" y="9529"/>
                    <a:pt x="16147" y="9604"/>
                    <a:pt x="16142" y="9719"/>
                  </a:cubicBezTo>
                  <a:cubicBezTo>
                    <a:pt x="16137" y="9823"/>
                    <a:pt x="16067" y="9956"/>
                    <a:pt x="16016" y="10102"/>
                  </a:cubicBezTo>
                  <a:cubicBezTo>
                    <a:pt x="15876" y="10246"/>
                    <a:pt x="15879" y="10458"/>
                    <a:pt x="15831" y="10653"/>
                  </a:cubicBezTo>
                  <a:cubicBezTo>
                    <a:pt x="15782" y="10719"/>
                    <a:pt x="15735" y="10787"/>
                    <a:pt x="15689" y="10849"/>
                  </a:cubicBezTo>
                  <a:cubicBezTo>
                    <a:pt x="15666" y="10852"/>
                    <a:pt x="15644" y="10853"/>
                    <a:pt x="15622" y="10855"/>
                  </a:cubicBezTo>
                  <a:cubicBezTo>
                    <a:pt x="15583" y="10971"/>
                    <a:pt x="15552" y="11073"/>
                    <a:pt x="15517" y="11173"/>
                  </a:cubicBezTo>
                  <a:cubicBezTo>
                    <a:pt x="15480" y="11270"/>
                    <a:pt x="15444" y="11368"/>
                    <a:pt x="15410" y="11461"/>
                  </a:cubicBezTo>
                  <a:cubicBezTo>
                    <a:pt x="15392" y="11477"/>
                    <a:pt x="15376" y="11490"/>
                    <a:pt x="15358" y="11507"/>
                  </a:cubicBezTo>
                  <a:cubicBezTo>
                    <a:pt x="15376" y="11537"/>
                    <a:pt x="15389" y="11560"/>
                    <a:pt x="15405" y="11587"/>
                  </a:cubicBezTo>
                  <a:cubicBezTo>
                    <a:pt x="15367" y="11595"/>
                    <a:pt x="15336" y="11601"/>
                    <a:pt x="15305" y="11607"/>
                  </a:cubicBezTo>
                  <a:cubicBezTo>
                    <a:pt x="15248" y="11717"/>
                    <a:pt x="15335" y="11817"/>
                    <a:pt x="15217" y="11926"/>
                  </a:cubicBezTo>
                  <a:cubicBezTo>
                    <a:pt x="15196" y="11927"/>
                    <a:pt x="15171" y="11929"/>
                    <a:pt x="15139" y="11932"/>
                  </a:cubicBezTo>
                  <a:cubicBezTo>
                    <a:pt x="15117" y="11995"/>
                    <a:pt x="15095" y="12055"/>
                    <a:pt x="15070" y="12126"/>
                  </a:cubicBezTo>
                  <a:cubicBezTo>
                    <a:pt x="14985" y="12173"/>
                    <a:pt x="14960" y="12311"/>
                    <a:pt x="14899" y="12403"/>
                  </a:cubicBezTo>
                  <a:cubicBezTo>
                    <a:pt x="14902" y="12419"/>
                    <a:pt x="14905" y="12438"/>
                    <a:pt x="14907" y="12456"/>
                  </a:cubicBezTo>
                  <a:lnTo>
                    <a:pt x="14887" y="12466"/>
                  </a:lnTo>
                  <a:lnTo>
                    <a:pt x="14887" y="12466"/>
                  </a:lnTo>
                  <a:lnTo>
                    <a:pt x="14890" y="12409"/>
                  </a:lnTo>
                  <a:lnTo>
                    <a:pt x="14890" y="12409"/>
                  </a:lnTo>
                  <a:cubicBezTo>
                    <a:pt x="14866" y="12426"/>
                    <a:pt x="14839" y="12439"/>
                    <a:pt x="14830" y="12457"/>
                  </a:cubicBezTo>
                  <a:cubicBezTo>
                    <a:pt x="14757" y="12617"/>
                    <a:pt x="14684" y="12778"/>
                    <a:pt x="14615" y="12929"/>
                  </a:cubicBezTo>
                  <a:cubicBezTo>
                    <a:pt x="14595" y="13025"/>
                    <a:pt x="14640" y="13090"/>
                    <a:pt x="14571" y="13201"/>
                  </a:cubicBezTo>
                  <a:cubicBezTo>
                    <a:pt x="14546" y="13201"/>
                    <a:pt x="14523" y="13200"/>
                    <a:pt x="14511" y="13200"/>
                  </a:cubicBezTo>
                  <a:cubicBezTo>
                    <a:pt x="14453" y="13285"/>
                    <a:pt x="14402" y="13363"/>
                    <a:pt x="14349" y="13440"/>
                  </a:cubicBezTo>
                  <a:cubicBezTo>
                    <a:pt x="14286" y="13544"/>
                    <a:pt x="14223" y="13647"/>
                    <a:pt x="14139" y="13784"/>
                  </a:cubicBezTo>
                  <a:cubicBezTo>
                    <a:pt x="14147" y="13813"/>
                    <a:pt x="14161" y="13855"/>
                    <a:pt x="14172" y="13893"/>
                  </a:cubicBezTo>
                  <a:cubicBezTo>
                    <a:pt x="14111" y="13941"/>
                    <a:pt x="14077" y="13968"/>
                    <a:pt x="14062" y="13980"/>
                  </a:cubicBezTo>
                  <a:cubicBezTo>
                    <a:pt x="14019" y="14069"/>
                    <a:pt x="13990" y="14140"/>
                    <a:pt x="13952" y="14206"/>
                  </a:cubicBezTo>
                  <a:cubicBezTo>
                    <a:pt x="13912" y="14278"/>
                    <a:pt x="13864" y="14345"/>
                    <a:pt x="13819" y="14414"/>
                  </a:cubicBezTo>
                  <a:cubicBezTo>
                    <a:pt x="13781" y="14474"/>
                    <a:pt x="13749" y="14573"/>
                    <a:pt x="13716" y="14590"/>
                  </a:cubicBezTo>
                  <a:cubicBezTo>
                    <a:pt x="13618" y="14645"/>
                    <a:pt x="13671" y="14730"/>
                    <a:pt x="13613" y="14782"/>
                  </a:cubicBezTo>
                  <a:cubicBezTo>
                    <a:pt x="13585" y="14799"/>
                    <a:pt x="13558" y="14815"/>
                    <a:pt x="13532" y="14832"/>
                  </a:cubicBezTo>
                  <a:cubicBezTo>
                    <a:pt x="13507" y="14899"/>
                    <a:pt x="13485" y="14960"/>
                    <a:pt x="13463" y="15018"/>
                  </a:cubicBezTo>
                  <a:cubicBezTo>
                    <a:pt x="13485" y="15015"/>
                    <a:pt x="13506" y="15011"/>
                    <a:pt x="13547" y="15005"/>
                  </a:cubicBezTo>
                  <a:lnTo>
                    <a:pt x="13547" y="15005"/>
                  </a:lnTo>
                  <a:cubicBezTo>
                    <a:pt x="13506" y="15054"/>
                    <a:pt x="13482" y="15080"/>
                    <a:pt x="13466" y="15099"/>
                  </a:cubicBezTo>
                  <a:cubicBezTo>
                    <a:pt x="13440" y="15090"/>
                    <a:pt x="13425" y="15086"/>
                    <a:pt x="13396" y="15076"/>
                  </a:cubicBezTo>
                  <a:cubicBezTo>
                    <a:pt x="13357" y="15214"/>
                    <a:pt x="13204" y="15211"/>
                    <a:pt x="13168" y="15392"/>
                  </a:cubicBezTo>
                  <a:cubicBezTo>
                    <a:pt x="13146" y="15501"/>
                    <a:pt x="12975" y="15614"/>
                    <a:pt x="12947" y="15742"/>
                  </a:cubicBezTo>
                  <a:cubicBezTo>
                    <a:pt x="12784" y="15872"/>
                    <a:pt x="12678" y="16051"/>
                    <a:pt x="12554" y="16204"/>
                  </a:cubicBezTo>
                  <a:cubicBezTo>
                    <a:pt x="12420" y="16365"/>
                    <a:pt x="12266" y="16512"/>
                    <a:pt x="12169" y="16701"/>
                  </a:cubicBezTo>
                  <a:cubicBezTo>
                    <a:pt x="12035" y="16809"/>
                    <a:pt x="11974" y="17007"/>
                    <a:pt x="11808" y="17081"/>
                  </a:cubicBezTo>
                  <a:cubicBezTo>
                    <a:pt x="11799" y="17122"/>
                    <a:pt x="11791" y="17163"/>
                    <a:pt x="11782" y="17205"/>
                  </a:cubicBezTo>
                  <a:cubicBezTo>
                    <a:pt x="11741" y="17216"/>
                    <a:pt x="11702" y="17228"/>
                    <a:pt x="11671" y="17237"/>
                  </a:cubicBezTo>
                  <a:cubicBezTo>
                    <a:pt x="11502" y="17440"/>
                    <a:pt x="11302" y="17609"/>
                    <a:pt x="11183" y="17812"/>
                  </a:cubicBezTo>
                  <a:cubicBezTo>
                    <a:pt x="11170" y="17821"/>
                    <a:pt x="11158" y="17829"/>
                    <a:pt x="11147" y="17836"/>
                  </a:cubicBezTo>
                  <a:lnTo>
                    <a:pt x="11147" y="17836"/>
                  </a:lnTo>
                  <a:cubicBezTo>
                    <a:pt x="10964" y="17684"/>
                    <a:pt x="10802" y="17552"/>
                    <a:pt x="10643" y="17421"/>
                  </a:cubicBezTo>
                  <a:cubicBezTo>
                    <a:pt x="10615" y="17425"/>
                    <a:pt x="10590" y="17430"/>
                    <a:pt x="10564" y="17436"/>
                  </a:cubicBezTo>
                  <a:cubicBezTo>
                    <a:pt x="10541" y="17411"/>
                    <a:pt x="10524" y="17390"/>
                    <a:pt x="10505" y="17368"/>
                  </a:cubicBezTo>
                  <a:cubicBezTo>
                    <a:pt x="10543" y="17364"/>
                    <a:pt x="10577" y="17359"/>
                    <a:pt x="10639" y="17350"/>
                  </a:cubicBezTo>
                  <a:cubicBezTo>
                    <a:pt x="10553" y="17283"/>
                    <a:pt x="10499" y="17238"/>
                    <a:pt x="10434" y="17187"/>
                  </a:cubicBezTo>
                  <a:cubicBezTo>
                    <a:pt x="10431" y="17166"/>
                    <a:pt x="10424" y="17127"/>
                    <a:pt x="10418" y="17085"/>
                  </a:cubicBezTo>
                  <a:cubicBezTo>
                    <a:pt x="10390" y="17069"/>
                    <a:pt x="10359" y="17056"/>
                    <a:pt x="10334" y="17034"/>
                  </a:cubicBezTo>
                  <a:cubicBezTo>
                    <a:pt x="10269" y="16978"/>
                    <a:pt x="10234" y="16888"/>
                    <a:pt x="10150" y="16854"/>
                  </a:cubicBezTo>
                  <a:cubicBezTo>
                    <a:pt x="10040" y="16810"/>
                    <a:pt x="10063" y="16701"/>
                    <a:pt x="9994" y="16638"/>
                  </a:cubicBezTo>
                  <a:cubicBezTo>
                    <a:pt x="9940" y="16590"/>
                    <a:pt x="9884" y="16540"/>
                    <a:pt x="9835" y="16497"/>
                  </a:cubicBezTo>
                  <a:cubicBezTo>
                    <a:pt x="9804" y="16438"/>
                    <a:pt x="9771" y="16388"/>
                    <a:pt x="9740" y="16317"/>
                  </a:cubicBezTo>
                  <a:cubicBezTo>
                    <a:pt x="9693" y="16304"/>
                    <a:pt x="9648" y="16292"/>
                    <a:pt x="9604" y="16281"/>
                  </a:cubicBezTo>
                  <a:cubicBezTo>
                    <a:pt x="9598" y="16238"/>
                    <a:pt x="9595" y="16215"/>
                    <a:pt x="9593" y="16192"/>
                  </a:cubicBezTo>
                  <a:cubicBezTo>
                    <a:pt x="9570" y="16181"/>
                    <a:pt x="9548" y="16170"/>
                    <a:pt x="9515" y="16153"/>
                  </a:cubicBezTo>
                  <a:cubicBezTo>
                    <a:pt x="9503" y="16117"/>
                    <a:pt x="9491" y="16079"/>
                    <a:pt x="9479" y="16042"/>
                  </a:cubicBezTo>
                  <a:cubicBezTo>
                    <a:pt x="9457" y="16031"/>
                    <a:pt x="9435" y="16017"/>
                    <a:pt x="9410" y="16003"/>
                  </a:cubicBezTo>
                  <a:cubicBezTo>
                    <a:pt x="9392" y="15953"/>
                    <a:pt x="9376" y="15906"/>
                    <a:pt x="9356" y="15845"/>
                  </a:cubicBezTo>
                  <a:cubicBezTo>
                    <a:pt x="9294" y="15831"/>
                    <a:pt x="9239" y="15817"/>
                    <a:pt x="9206" y="15808"/>
                  </a:cubicBezTo>
                  <a:cubicBezTo>
                    <a:pt x="9122" y="15666"/>
                    <a:pt x="9041" y="15535"/>
                    <a:pt x="8982" y="15402"/>
                  </a:cubicBezTo>
                  <a:cubicBezTo>
                    <a:pt x="8882" y="15264"/>
                    <a:pt x="8795" y="15120"/>
                    <a:pt x="8689" y="15007"/>
                  </a:cubicBezTo>
                  <a:cubicBezTo>
                    <a:pt x="8572" y="14876"/>
                    <a:pt x="8524" y="14689"/>
                    <a:pt x="8388" y="14581"/>
                  </a:cubicBezTo>
                  <a:cubicBezTo>
                    <a:pt x="8386" y="14552"/>
                    <a:pt x="8383" y="14521"/>
                    <a:pt x="8382" y="14478"/>
                  </a:cubicBezTo>
                  <a:cubicBezTo>
                    <a:pt x="8332" y="14442"/>
                    <a:pt x="8286" y="14409"/>
                    <a:pt x="8239" y="14373"/>
                  </a:cubicBezTo>
                  <a:cubicBezTo>
                    <a:pt x="8254" y="14349"/>
                    <a:pt x="8265" y="14328"/>
                    <a:pt x="8280" y="14303"/>
                  </a:cubicBezTo>
                  <a:cubicBezTo>
                    <a:pt x="8165" y="14240"/>
                    <a:pt x="8176" y="14125"/>
                    <a:pt x="8151" y="14034"/>
                  </a:cubicBezTo>
                  <a:cubicBezTo>
                    <a:pt x="8032" y="13965"/>
                    <a:pt x="8018" y="13843"/>
                    <a:pt x="7982" y="13744"/>
                  </a:cubicBezTo>
                  <a:cubicBezTo>
                    <a:pt x="7955" y="13740"/>
                    <a:pt x="7932" y="13735"/>
                    <a:pt x="7912" y="13731"/>
                  </a:cubicBezTo>
                  <a:cubicBezTo>
                    <a:pt x="7890" y="13640"/>
                    <a:pt x="7873" y="13560"/>
                    <a:pt x="7858" y="13499"/>
                  </a:cubicBezTo>
                  <a:cubicBezTo>
                    <a:pt x="7793" y="13468"/>
                    <a:pt x="7749" y="13446"/>
                    <a:pt x="7702" y="13422"/>
                  </a:cubicBezTo>
                  <a:cubicBezTo>
                    <a:pt x="7737" y="13278"/>
                    <a:pt x="7565" y="13126"/>
                    <a:pt x="7595" y="13007"/>
                  </a:cubicBezTo>
                  <a:cubicBezTo>
                    <a:pt x="7496" y="12898"/>
                    <a:pt x="7403" y="12788"/>
                    <a:pt x="7324" y="12679"/>
                  </a:cubicBezTo>
                  <a:cubicBezTo>
                    <a:pt x="7317" y="12550"/>
                    <a:pt x="7300" y="12429"/>
                    <a:pt x="7252" y="12304"/>
                  </a:cubicBezTo>
                  <a:cubicBezTo>
                    <a:pt x="7181" y="12116"/>
                    <a:pt x="7094" y="11935"/>
                    <a:pt x="7037" y="11742"/>
                  </a:cubicBezTo>
                  <a:cubicBezTo>
                    <a:pt x="7011" y="11732"/>
                    <a:pt x="6984" y="11721"/>
                    <a:pt x="6943" y="11705"/>
                  </a:cubicBezTo>
                  <a:cubicBezTo>
                    <a:pt x="6959" y="11623"/>
                    <a:pt x="6978" y="11571"/>
                    <a:pt x="6980" y="11511"/>
                  </a:cubicBezTo>
                  <a:cubicBezTo>
                    <a:pt x="6980" y="11454"/>
                    <a:pt x="6962" y="11387"/>
                    <a:pt x="6946" y="11287"/>
                  </a:cubicBezTo>
                  <a:cubicBezTo>
                    <a:pt x="6931" y="11279"/>
                    <a:pt x="6891" y="11255"/>
                    <a:pt x="6859" y="11234"/>
                  </a:cubicBezTo>
                  <a:cubicBezTo>
                    <a:pt x="6863" y="11131"/>
                    <a:pt x="6878" y="11056"/>
                    <a:pt x="6866" y="10978"/>
                  </a:cubicBezTo>
                  <a:cubicBezTo>
                    <a:pt x="6856" y="10915"/>
                    <a:pt x="6802" y="10853"/>
                    <a:pt x="6807" y="10775"/>
                  </a:cubicBezTo>
                  <a:lnTo>
                    <a:pt x="6807" y="10775"/>
                  </a:lnTo>
                  <a:cubicBezTo>
                    <a:pt x="6787" y="10779"/>
                    <a:pt x="6771" y="10781"/>
                    <a:pt x="6753" y="10833"/>
                  </a:cubicBezTo>
                  <a:lnTo>
                    <a:pt x="6753" y="10833"/>
                  </a:lnTo>
                  <a:cubicBezTo>
                    <a:pt x="6751" y="10829"/>
                    <a:pt x="6749" y="10824"/>
                    <a:pt x="6747" y="10820"/>
                  </a:cubicBezTo>
                  <a:lnTo>
                    <a:pt x="6747" y="10820"/>
                  </a:lnTo>
                  <a:cubicBezTo>
                    <a:pt x="6746" y="10833"/>
                    <a:pt x="6745" y="10847"/>
                    <a:pt x="6744" y="10862"/>
                  </a:cubicBezTo>
                  <a:cubicBezTo>
                    <a:pt x="6747" y="10851"/>
                    <a:pt x="6750" y="10842"/>
                    <a:pt x="6753" y="10833"/>
                  </a:cubicBezTo>
                  <a:lnTo>
                    <a:pt x="6753" y="10833"/>
                  </a:lnTo>
                  <a:cubicBezTo>
                    <a:pt x="6758" y="10845"/>
                    <a:pt x="6762" y="10857"/>
                    <a:pt x="6766" y="10870"/>
                  </a:cubicBezTo>
                  <a:cubicBezTo>
                    <a:pt x="6768" y="10874"/>
                    <a:pt x="6765" y="10880"/>
                    <a:pt x="6760" y="10880"/>
                  </a:cubicBezTo>
                  <a:cubicBezTo>
                    <a:pt x="6756" y="10880"/>
                    <a:pt x="6750" y="10876"/>
                    <a:pt x="6744" y="10862"/>
                  </a:cubicBezTo>
                  <a:cubicBezTo>
                    <a:pt x="6737" y="10862"/>
                    <a:pt x="6735" y="10825"/>
                    <a:pt x="6734" y="10787"/>
                  </a:cubicBezTo>
                  <a:lnTo>
                    <a:pt x="6734" y="10787"/>
                  </a:lnTo>
                  <a:cubicBezTo>
                    <a:pt x="6738" y="10798"/>
                    <a:pt x="6743" y="10809"/>
                    <a:pt x="6747" y="10820"/>
                  </a:cubicBezTo>
                  <a:lnTo>
                    <a:pt x="6747" y="10820"/>
                  </a:lnTo>
                  <a:cubicBezTo>
                    <a:pt x="6754" y="10722"/>
                    <a:pt x="6756" y="10676"/>
                    <a:pt x="6759" y="10630"/>
                  </a:cubicBezTo>
                  <a:cubicBezTo>
                    <a:pt x="6724" y="10609"/>
                    <a:pt x="6697" y="10594"/>
                    <a:pt x="6653" y="10569"/>
                  </a:cubicBezTo>
                  <a:cubicBezTo>
                    <a:pt x="6699" y="10549"/>
                    <a:pt x="6730" y="10536"/>
                    <a:pt x="6768" y="10518"/>
                  </a:cubicBezTo>
                  <a:cubicBezTo>
                    <a:pt x="6727" y="10387"/>
                    <a:pt x="6731" y="10252"/>
                    <a:pt x="6650" y="10128"/>
                  </a:cubicBezTo>
                  <a:cubicBezTo>
                    <a:pt x="6621" y="10084"/>
                    <a:pt x="6597" y="9979"/>
                    <a:pt x="6629" y="9910"/>
                  </a:cubicBezTo>
                  <a:cubicBezTo>
                    <a:pt x="6638" y="9891"/>
                    <a:pt x="6624" y="9834"/>
                    <a:pt x="6619" y="9796"/>
                  </a:cubicBezTo>
                  <a:cubicBezTo>
                    <a:pt x="6585" y="9747"/>
                    <a:pt x="6551" y="9698"/>
                    <a:pt x="6522" y="9656"/>
                  </a:cubicBezTo>
                  <a:cubicBezTo>
                    <a:pt x="6506" y="9507"/>
                    <a:pt x="6569" y="9370"/>
                    <a:pt x="6476" y="9257"/>
                  </a:cubicBezTo>
                  <a:cubicBezTo>
                    <a:pt x="6475" y="9197"/>
                    <a:pt x="6475" y="9148"/>
                    <a:pt x="6475" y="9104"/>
                  </a:cubicBezTo>
                  <a:cubicBezTo>
                    <a:pt x="6443" y="9095"/>
                    <a:pt x="6425" y="9091"/>
                    <a:pt x="6418" y="9088"/>
                  </a:cubicBezTo>
                  <a:cubicBezTo>
                    <a:pt x="6412" y="8991"/>
                    <a:pt x="6409" y="8901"/>
                    <a:pt x="6410" y="8870"/>
                  </a:cubicBezTo>
                  <a:cubicBezTo>
                    <a:pt x="6353" y="8764"/>
                    <a:pt x="6319" y="8701"/>
                    <a:pt x="6285" y="8641"/>
                  </a:cubicBezTo>
                  <a:cubicBezTo>
                    <a:pt x="6301" y="8608"/>
                    <a:pt x="6307" y="8592"/>
                    <a:pt x="6316" y="8579"/>
                  </a:cubicBezTo>
                  <a:cubicBezTo>
                    <a:pt x="6322" y="8570"/>
                    <a:pt x="6331" y="8569"/>
                    <a:pt x="6338" y="8561"/>
                  </a:cubicBezTo>
                  <a:cubicBezTo>
                    <a:pt x="6344" y="8583"/>
                    <a:pt x="6348" y="8602"/>
                    <a:pt x="6353" y="8619"/>
                  </a:cubicBezTo>
                  <a:cubicBezTo>
                    <a:pt x="6360" y="8636"/>
                    <a:pt x="6368" y="8651"/>
                    <a:pt x="6388" y="8701"/>
                  </a:cubicBezTo>
                  <a:cubicBezTo>
                    <a:pt x="6378" y="8502"/>
                    <a:pt x="6328" y="8352"/>
                    <a:pt x="6288" y="8201"/>
                  </a:cubicBezTo>
                  <a:cubicBezTo>
                    <a:pt x="6309" y="8187"/>
                    <a:pt x="6328" y="8176"/>
                    <a:pt x="6350" y="8161"/>
                  </a:cubicBezTo>
                  <a:cubicBezTo>
                    <a:pt x="6319" y="8126"/>
                    <a:pt x="6294" y="8093"/>
                    <a:pt x="6268" y="8062"/>
                  </a:cubicBezTo>
                  <a:lnTo>
                    <a:pt x="6226" y="7986"/>
                  </a:lnTo>
                  <a:lnTo>
                    <a:pt x="6260" y="7940"/>
                  </a:lnTo>
                  <a:cubicBezTo>
                    <a:pt x="6270" y="7909"/>
                    <a:pt x="6281" y="7877"/>
                    <a:pt x="6288" y="7853"/>
                  </a:cubicBezTo>
                  <a:cubicBezTo>
                    <a:pt x="6273" y="7809"/>
                    <a:pt x="6262" y="7768"/>
                    <a:pt x="6247" y="7721"/>
                  </a:cubicBezTo>
                  <a:cubicBezTo>
                    <a:pt x="6276" y="7703"/>
                    <a:pt x="6297" y="7692"/>
                    <a:pt x="6321" y="7677"/>
                  </a:cubicBezTo>
                  <a:cubicBezTo>
                    <a:pt x="6319" y="7633"/>
                    <a:pt x="6318" y="7584"/>
                    <a:pt x="6316" y="7539"/>
                  </a:cubicBezTo>
                  <a:cubicBezTo>
                    <a:pt x="6293" y="7497"/>
                    <a:pt x="6222" y="7525"/>
                    <a:pt x="6251" y="7411"/>
                  </a:cubicBezTo>
                  <a:cubicBezTo>
                    <a:pt x="6272" y="7397"/>
                    <a:pt x="6291" y="7386"/>
                    <a:pt x="6316" y="7369"/>
                  </a:cubicBezTo>
                  <a:cubicBezTo>
                    <a:pt x="6312" y="7318"/>
                    <a:pt x="6307" y="7264"/>
                    <a:pt x="6303" y="7224"/>
                  </a:cubicBezTo>
                  <a:cubicBezTo>
                    <a:pt x="6266" y="7240"/>
                    <a:pt x="6238" y="7252"/>
                    <a:pt x="6201" y="7268"/>
                  </a:cubicBezTo>
                  <a:cubicBezTo>
                    <a:pt x="6204" y="7211"/>
                    <a:pt x="6206" y="7183"/>
                    <a:pt x="6207" y="7158"/>
                  </a:cubicBezTo>
                  <a:cubicBezTo>
                    <a:pt x="6244" y="7149"/>
                    <a:pt x="6276" y="7140"/>
                    <a:pt x="6312" y="7130"/>
                  </a:cubicBezTo>
                  <a:cubicBezTo>
                    <a:pt x="6294" y="7099"/>
                    <a:pt x="6284" y="7077"/>
                    <a:pt x="6273" y="7056"/>
                  </a:cubicBezTo>
                  <a:cubicBezTo>
                    <a:pt x="6285" y="7035"/>
                    <a:pt x="6297" y="7015"/>
                    <a:pt x="6310" y="6990"/>
                  </a:cubicBezTo>
                  <a:cubicBezTo>
                    <a:pt x="6287" y="6959"/>
                    <a:pt x="6265" y="6931"/>
                    <a:pt x="6240" y="6906"/>
                  </a:cubicBezTo>
                  <a:cubicBezTo>
                    <a:pt x="6259" y="6768"/>
                    <a:pt x="6197" y="6728"/>
                    <a:pt x="6109" y="6649"/>
                  </a:cubicBezTo>
                  <a:lnTo>
                    <a:pt x="6109" y="6649"/>
                  </a:lnTo>
                  <a:cubicBezTo>
                    <a:pt x="6191" y="6656"/>
                    <a:pt x="6235" y="6660"/>
                    <a:pt x="6282" y="6665"/>
                  </a:cubicBezTo>
                  <a:cubicBezTo>
                    <a:pt x="6284" y="6616"/>
                    <a:pt x="6285" y="6588"/>
                    <a:pt x="6285" y="6554"/>
                  </a:cubicBezTo>
                  <a:cubicBezTo>
                    <a:pt x="6251" y="6543"/>
                    <a:pt x="6219" y="6531"/>
                    <a:pt x="6187" y="6519"/>
                  </a:cubicBezTo>
                  <a:cubicBezTo>
                    <a:pt x="6195" y="6416"/>
                    <a:pt x="6220" y="6320"/>
                    <a:pt x="6263" y="6235"/>
                  </a:cubicBezTo>
                  <a:cubicBezTo>
                    <a:pt x="6218" y="6229"/>
                    <a:pt x="6172" y="6223"/>
                    <a:pt x="6110" y="6216"/>
                  </a:cubicBezTo>
                  <a:cubicBezTo>
                    <a:pt x="6157" y="6087"/>
                    <a:pt x="6193" y="5985"/>
                    <a:pt x="6238" y="5856"/>
                  </a:cubicBezTo>
                  <a:lnTo>
                    <a:pt x="6238" y="5856"/>
                  </a:lnTo>
                  <a:cubicBezTo>
                    <a:pt x="6197" y="5884"/>
                    <a:pt x="6181" y="5895"/>
                    <a:pt x="6169" y="5903"/>
                  </a:cubicBezTo>
                  <a:cubicBezTo>
                    <a:pt x="6117" y="5741"/>
                    <a:pt x="6240" y="5716"/>
                    <a:pt x="6259" y="5600"/>
                  </a:cubicBezTo>
                  <a:cubicBezTo>
                    <a:pt x="6235" y="5572"/>
                    <a:pt x="6213" y="5548"/>
                    <a:pt x="6194" y="5527"/>
                  </a:cubicBezTo>
                  <a:cubicBezTo>
                    <a:pt x="6198" y="5477"/>
                    <a:pt x="6203" y="5429"/>
                    <a:pt x="6207" y="5385"/>
                  </a:cubicBezTo>
                  <a:cubicBezTo>
                    <a:pt x="6235" y="5376"/>
                    <a:pt x="6257" y="5367"/>
                    <a:pt x="6281" y="5358"/>
                  </a:cubicBezTo>
                  <a:cubicBezTo>
                    <a:pt x="6272" y="5330"/>
                    <a:pt x="6265" y="5307"/>
                    <a:pt x="6257" y="5285"/>
                  </a:cubicBezTo>
                  <a:cubicBezTo>
                    <a:pt x="6272" y="5266"/>
                    <a:pt x="6278" y="5257"/>
                    <a:pt x="6282" y="5252"/>
                  </a:cubicBezTo>
                  <a:cubicBezTo>
                    <a:pt x="6296" y="5071"/>
                    <a:pt x="6307" y="4914"/>
                    <a:pt x="6319" y="4751"/>
                  </a:cubicBezTo>
                  <a:cubicBezTo>
                    <a:pt x="6344" y="4690"/>
                    <a:pt x="6366" y="4620"/>
                    <a:pt x="6401" y="4552"/>
                  </a:cubicBezTo>
                  <a:cubicBezTo>
                    <a:pt x="6412" y="4577"/>
                    <a:pt x="6419" y="4596"/>
                    <a:pt x="6426" y="4611"/>
                  </a:cubicBezTo>
                  <a:cubicBezTo>
                    <a:pt x="6468" y="4515"/>
                    <a:pt x="6515" y="4431"/>
                    <a:pt x="6546" y="4339"/>
                  </a:cubicBezTo>
                  <a:cubicBezTo>
                    <a:pt x="6581" y="4233"/>
                    <a:pt x="6603" y="4118"/>
                    <a:pt x="6631" y="4008"/>
                  </a:cubicBezTo>
                  <a:cubicBezTo>
                    <a:pt x="6594" y="3994"/>
                    <a:pt x="6571" y="3987"/>
                    <a:pt x="6547" y="3978"/>
                  </a:cubicBezTo>
                  <a:cubicBezTo>
                    <a:pt x="6541" y="3908"/>
                    <a:pt x="6549" y="3844"/>
                    <a:pt x="6550" y="3780"/>
                  </a:cubicBezTo>
                  <a:cubicBezTo>
                    <a:pt x="6619" y="3737"/>
                    <a:pt x="6684" y="3699"/>
                    <a:pt x="6744" y="3662"/>
                  </a:cubicBezTo>
                  <a:cubicBezTo>
                    <a:pt x="6787" y="3528"/>
                    <a:pt x="6852" y="3409"/>
                    <a:pt x="6837" y="3287"/>
                  </a:cubicBezTo>
                  <a:cubicBezTo>
                    <a:pt x="6980" y="3154"/>
                    <a:pt x="7022" y="2982"/>
                    <a:pt x="7063" y="2815"/>
                  </a:cubicBezTo>
                  <a:cubicBezTo>
                    <a:pt x="7086" y="2795"/>
                    <a:pt x="7103" y="2788"/>
                    <a:pt x="7108" y="2785"/>
                  </a:cubicBezTo>
                  <a:cubicBezTo>
                    <a:pt x="7130" y="2703"/>
                    <a:pt x="7147" y="2637"/>
                    <a:pt x="7159" y="2588"/>
                  </a:cubicBezTo>
                  <a:cubicBezTo>
                    <a:pt x="7203" y="2553"/>
                    <a:pt x="7231" y="2531"/>
                    <a:pt x="7280" y="2491"/>
                  </a:cubicBezTo>
                  <a:cubicBezTo>
                    <a:pt x="7222" y="2448"/>
                    <a:pt x="7177" y="2414"/>
                    <a:pt x="7130" y="2379"/>
                  </a:cubicBezTo>
                  <a:cubicBezTo>
                    <a:pt x="7152" y="2339"/>
                    <a:pt x="7162" y="2314"/>
                    <a:pt x="7177" y="2294"/>
                  </a:cubicBezTo>
                  <a:cubicBezTo>
                    <a:pt x="7189" y="2273"/>
                    <a:pt x="7211" y="2261"/>
                    <a:pt x="7228" y="2247"/>
                  </a:cubicBezTo>
                  <a:cubicBezTo>
                    <a:pt x="7230" y="2278"/>
                    <a:pt x="7230" y="2301"/>
                    <a:pt x="7234" y="2329"/>
                  </a:cubicBezTo>
                  <a:cubicBezTo>
                    <a:pt x="7368" y="2292"/>
                    <a:pt x="7370" y="2303"/>
                    <a:pt x="7415" y="2179"/>
                  </a:cubicBezTo>
                  <a:cubicBezTo>
                    <a:pt x="7436" y="2175"/>
                    <a:pt x="7456" y="2170"/>
                    <a:pt x="7474" y="2164"/>
                  </a:cubicBezTo>
                  <a:cubicBezTo>
                    <a:pt x="7537" y="2044"/>
                    <a:pt x="7523" y="2035"/>
                    <a:pt x="7670" y="1961"/>
                  </a:cubicBezTo>
                  <a:cubicBezTo>
                    <a:pt x="7677" y="1957"/>
                    <a:pt x="7678" y="1938"/>
                    <a:pt x="7683" y="1926"/>
                  </a:cubicBezTo>
                  <a:cubicBezTo>
                    <a:pt x="7664" y="1926"/>
                    <a:pt x="7645" y="1926"/>
                    <a:pt x="7609" y="1927"/>
                  </a:cubicBezTo>
                  <a:cubicBezTo>
                    <a:pt x="7642" y="1896"/>
                    <a:pt x="7665" y="1876"/>
                    <a:pt x="7684" y="1858"/>
                  </a:cubicBezTo>
                  <a:cubicBezTo>
                    <a:pt x="7712" y="1873"/>
                    <a:pt x="7733" y="1882"/>
                    <a:pt x="7755" y="1892"/>
                  </a:cubicBezTo>
                  <a:cubicBezTo>
                    <a:pt x="7761" y="1871"/>
                    <a:pt x="7762" y="1849"/>
                    <a:pt x="7770" y="1844"/>
                  </a:cubicBezTo>
                  <a:cubicBezTo>
                    <a:pt x="7890" y="1749"/>
                    <a:pt x="7942" y="1607"/>
                    <a:pt x="8096" y="1593"/>
                  </a:cubicBezTo>
                  <a:cubicBezTo>
                    <a:pt x="8117" y="1588"/>
                    <a:pt x="8146" y="1555"/>
                    <a:pt x="8171" y="1540"/>
                  </a:cubicBezTo>
                  <a:cubicBezTo>
                    <a:pt x="8213" y="1514"/>
                    <a:pt x="8254" y="1485"/>
                    <a:pt x="8298" y="1462"/>
                  </a:cubicBezTo>
                  <a:cubicBezTo>
                    <a:pt x="8310" y="1458"/>
                    <a:pt x="8322" y="1457"/>
                    <a:pt x="8335" y="1457"/>
                  </a:cubicBezTo>
                  <a:cubicBezTo>
                    <a:pt x="8362" y="1457"/>
                    <a:pt x="8389" y="1466"/>
                    <a:pt x="8417" y="1477"/>
                  </a:cubicBezTo>
                  <a:cubicBezTo>
                    <a:pt x="8432" y="1452"/>
                    <a:pt x="8449" y="1424"/>
                    <a:pt x="8460" y="1407"/>
                  </a:cubicBezTo>
                  <a:cubicBezTo>
                    <a:pt x="8502" y="1405"/>
                    <a:pt x="8535" y="1398"/>
                    <a:pt x="8576" y="1384"/>
                  </a:cubicBezTo>
                  <a:close/>
                  <a:moveTo>
                    <a:pt x="13143" y="17917"/>
                  </a:moveTo>
                  <a:lnTo>
                    <a:pt x="13143" y="17917"/>
                  </a:lnTo>
                  <a:cubicBezTo>
                    <a:pt x="13143" y="17917"/>
                    <a:pt x="13143" y="17917"/>
                    <a:pt x="13142" y="17918"/>
                  </a:cubicBezTo>
                  <a:lnTo>
                    <a:pt x="13142" y="17918"/>
                  </a:lnTo>
                  <a:cubicBezTo>
                    <a:pt x="13143" y="17917"/>
                    <a:pt x="13143" y="17917"/>
                    <a:pt x="13143" y="17917"/>
                  </a:cubicBezTo>
                  <a:close/>
                  <a:moveTo>
                    <a:pt x="12463" y="18155"/>
                  </a:moveTo>
                  <a:lnTo>
                    <a:pt x="12473" y="18168"/>
                  </a:lnTo>
                  <a:lnTo>
                    <a:pt x="12385" y="18262"/>
                  </a:lnTo>
                  <a:lnTo>
                    <a:pt x="12373" y="18249"/>
                  </a:lnTo>
                  <a:lnTo>
                    <a:pt x="12463" y="18155"/>
                  </a:lnTo>
                  <a:close/>
                  <a:moveTo>
                    <a:pt x="12255" y="18658"/>
                  </a:moveTo>
                  <a:lnTo>
                    <a:pt x="12255" y="18658"/>
                  </a:lnTo>
                  <a:cubicBezTo>
                    <a:pt x="12252" y="18669"/>
                    <a:pt x="12249" y="18680"/>
                    <a:pt x="12247" y="18689"/>
                  </a:cubicBezTo>
                  <a:lnTo>
                    <a:pt x="12247" y="18689"/>
                  </a:lnTo>
                  <a:cubicBezTo>
                    <a:pt x="12244" y="18686"/>
                    <a:pt x="12240" y="18683"/>
                    <a:pt x="12237" y="18679"/>
                  </a:cubicBezTo>
                  <a:lnTo>
                    <a:pt x="12237" y="18679"/>
                  </a:lnTo>
                  <a:cubicBezTo>
                    <a:pt x="12243" y="18673"/>
                    <a:pt x="12249" y="18666"/>
                    <a:pt x="12255" y="18658"/>
                  </a:cubicBezTo>
                  <a:close/>
                  <a:moveTo>
                    <a:pt x="11312" y="19532"/>
                  </a:moveTo>
                  <a:lnTo>
                    <a:pt x="11288" y="19584"/>
                  </a:lnTo>
                  <a:lnTo>
                    <a:pt x="11288" y="19584"/>
                  </a:lnTo>
                  <a:cubicBezTo>
                    <a:pt x="11279" y="19571"/>
                    <a:pt x="11286" y="19554"/>
                    <a:pt x="11290" y="19537"/>
                  </a:cubicBezTo>
                  <a:lnTo>
                    <a:pt x="11312" y="19532"/>
                  </a:lnTo>
                  <a:close/>
                  <a:moveTo>
                    <a:pt x="11288" y="19585"/>
                  </a:moveTo>
                  <a:lnTo>
                    <a:pt x="11287" y="19587"/>
                  </a:lnTo>
                  <a:lnTo>
                    <a:pt x="11274" y="19589"/>
                  </a:lnTo>
                  <a:lnTo>
                    <a:pt x="11274" y="19589"/>
                  </a:lnTo>
                  <a:lnTo>
                    <a:pt x="11274" y="19588"/>
                  </a:lnTo>
                  <a:cubicBezTo>
                    <a:pt x="11278" y="19588"/>
                    <a:pt x="11283" y="19587"/>
                    <a:pt x="11288" y="19585"/>
                  </a:cubicBezTo>
                  <a:close/>
                  <a:moveTo>
                    <a:pt x="10928" y="19572"/>
                  </a:moveTo>
                  <a:lnTo>
                    <a:pt x="10964" y="19619"/>
                  </a:lnTo>
                  <a:lnTo>
                    <a:pt x="10942" y="19642"/>
                  </a:lnTo>
                  <a:lnTo>
                    <a:pt x="10889" y="19609"/>
                  </a:lnTo>
                  <a:lnTo>
                    <a:pt x="10928" y="19572"/>
                  </a:lnTo>
                  <a:close/>
                  <a:moveTo>
                    <a:pt x="11273" y="19590"/>
                  </a:moveTo>
                  <a:cubicBezTo>
                    <a:pt x="11281" y="19603"/>
                    <a:pt x="11277" y="19621"/>
                    <a:pt x="11271" y="19638"/>
                  </a:cubicBezTo>
                  <a:lnTo>
                    <a:pt x="11248" y="19644"/>
                  </a:lnTo>
                  <a:lnTo>
                    <a:pt x="11273" y="19590"/>
                  </a:lnTo>
                  <a:close/>
                  <a:moveTo>
                    <a:pt x="11030" y="19944"/>
                  </a:moveTo>
                  <a:lnTo>
                    <a:pt x="11051" y="19973"/>
                  </a:lnTo>
                  <a:lnTo>
                    <a:pt x="11034" y="19988"/>
                  </a:lnTo>
                  <a:lnTo>
                    <a:pt x="11012" y="19959"/>
                  </a:lnTo>
                  <a:lnTo>
                    <a:pt x="11030" y="19944"/>
                  </a:lnTo>
                  <a:close/>
                  <a:moveTo>
                    <a:pt x="27727" y="19997"/>
                  </a:moveTo>
                  <a:lnTo>
                    <a:pt x="27734" y="20013"/>
                  </a:lnTo>
                  <a:lnTo>
                    <a:pt x="27634" y="20051"/>
                  </a:lnTo>
                  <a:lnTo>
                    <a:pt x="27625" y="20022"/>
                  </a:lnTo>
                  <a:cubicBezTo>
                    <a:pt x="27659" y="20013"/>
                    <a:pt x="27693" y="20006"/>
                    <a:pt x="27727" y="19997"/>
                  </a:cubicBezTo>
                  <a:close/>
                  <a:moveTo>
                    <a:pt x="26331" y="20037"/>
                  </a:moveTo>
                  <a:lnTo>
                    <a:pt x="26363" y="20091"/>
                  </a:lnTo>
                  <a:lnTo>
                    <a:pt x="26312" y="20104"/>
                  </a:lnTo>
                  <a:lnTo>
                    <a:pt x="26303" y="20047"/>
                  </a:lnTo>
                  <a:lnTo>
                    <a:pt x="26331" y="20037"/>
                  </a:lnTo>
                  <a:close/>
                  <a:moveTo>
                    <a:pt x="27543" y="20053"/>
                  </a:moveTo>
                  <a:cubicBezTo>
                    <a:pt x="27553" y="20109"/>
                    <a:pt x="27559" y="20140"/>
                    <a:pt x="27567" y="20178"/>
                  </a:cubicBezTo>
                  <a:cubicBezTo>
                    <a:pt x="27518" y="20184"/>
                    <a:pt x="27484" y="20188"/>
                    <a:pt x="27422" y="20196"/>
                  </a:cubicBezTo>
                  <a:cubicBezTo>
                    <a:pt x="27464" y="20147"/>
                    <a:pt x="27494" y="20112"/>
                    <a:pt x="27543" y="20053"/>
                  </a:cubicBezTo>
                  <a:close/>
                  <a:moveTo>
                    <a:pt x="10481" y="20269"/>
                  </a:moveTo>
                  <a:lnTo>
                    <a:pt x="10487" y="20280"/>
                  </a:lnTo>
                  <a:lnTo>
                    <a:pt x="10436" y="20321"/>
                  </a:lnTo>
                  <a:lnTo>
                    <a:pt x="10430" y="20310"/>
                  </a:lnTo>
                  <a:lnTo>
                    <a:pt x="10481" y="20269"/>
                  </a:lnTo>
                  <a:close/>
                  <a:moveTo>
                    <a:pt x="26624" y="20291"/>
                  </a:moveTo>
                  <a:lnTo>
                    <a:pt x="26629" y="20327"/>
                  </a:lnTo>
                  <a:lnTo>
                    <a:pt x="26609" y="20331"/>
                  </a:lnTo>
                  <a:lnTo>
                    <a:pt x="26603" y="20297"/>
                  </a:lnTo>
                  <a:lnTo>
                    <a:pt x="26624" y="20291"/>
                  </a:lnTo>
                  <a:close/>
                  <a:moveTo>
                    <a:pt x="10719" y="20291"/>
                  </a:moveTo>
                  <a:cubicBezTo>
                    <a:pt x="10718" y="20338"/>
                    <a:pt x="10717" y="20378"/>
                    <a:pt x="10715" y="20452"/>
                  </a:cubicBezTo>
                  <a:cubicBezTo>
                    <a:pt x="10674" y="20416"/>
                    <a:pt x="10650" y="20397"/>
                    <a:pt x="10622" y="20374"/>
                  </a:cubicBezTo>
                  <a:cubicBezTo>
                    <a:pt x="10664" y="20338"/>
                    <a:pt x="10686" y="20319"/>
                    <a:pt x="10719" y="20291"/>
                  </a:cubicBezTo>
                  <a:close/>
                  <a:moveTo>
                    <a:pt x="27286" y="20425"/>
                  </a:moveTo>
                  <a:lnTo>
                    <a:pt x="27299" y="20494"/>
                  </a:lnTo>
                  <a:lnTo>
                    <a:pt x="27268" y="20502"/>
                  </a:lnTo>
                  <a:lnTo>
                    <a:pt x="27255" y="20433"/>
                  </a:lnTo>
                  <a:lnTo>
                    <a:pt x="27286" y="20425"/>
                  </a:lnTo>
                  <a:close/>
                  <a:moveTo>
                    <a:pt x="24729" y="20521"/>
                  </a:moveTo>
                  <a:lnTo>
                    <a:pt x="24729" y="20533"/>
                  </a:lnTo>
                  <a:lnTo>
                    <a:pt x="24668" y="20543"/>
                  </a:lnTo>
                  <a:lnTo>
                    <a:pt x="24667" y="20533"/>
                  </a:lnTo>
                  <a:lnTo>
                    <a:pt x="24729" y="20521"/>
                  </a:lnTo>
                  <a:close/>
                  <a:moveTo>
                    <a:pt x="25580" y="20506"/>
                  </a:moveTo>
                  <a:lnTo>
                    <a:pt x="25585" y="20541"/>
                  </a:lnTo>
                  <a:cubicBezTo>
                    <a:pt x="25579" y="20541"/>
                    <a:pt x="25572" y="20543"/>
                    <a:pt x="25564" y="20544"/>
                  </a:cubicBezTo>
                  <a:lnTo>
                    <a:pt x="25560" y="20509"/>
                  </a:lnTo>
                  <a:lnTo>
                    <a:pt x="25580" y="20506"/>
                  </a:lnTo>
                  <a:close/>
                  <a:moveTo>
                    <a:pt x="26790" y="20428"/>
                  </a:moveTo>
                  <a:cubicBezTo>
                    <a:pt x="26763" y="20481"/>
                    <a:pt x="26743" y="20521"/>
                    <a:pt x="26722" y="20562"/>
                  </a:cubicBezTo>
                  <a:lnTo>
                    <a:pt x="26688" y="20556"/>
                  </a:lnTo>
                  <a:cubicBezTo>
                    <a:pt x="26684" y="20528"/>
                    <a:pt x="26681" y="20502"/>
                    <a:pt x="26675" y="20469"/>
                  </a:cubicBezTo>
                  <a:lnTo>
                    <a:pt x="26676" y="20469"/>
                  </a:lnTo>
                  <a:cubicBezTo>
                    <a:pt x="26704" y="20459"/>
                    <a:pt x="26731" y="20450"/>
                    <a:pt x="26790" y="20428"/>
                  </a:cubicBezTo>
                  <a:close/>
                  <a:moveTo>
                    <a:pt x="26154" y="20515"/>
                  </a:moveTo>
                  <a:lnTo>
                    <a:pt x="26164" y="20584"/>
                  </a:lnTo>
                  <a:lnTo>
                    <a:pt x="26134" y="20590"/>
                  </a:lnTo>
                  <a:lnTo>
                    <a:pt x="26123" y="20519"/>
                  </a:lnTo>
                  <a:cubicBezTo>
                    <a:pt x="26135" y="20518"/>
                    <a:pt x="26144" y="20516"/>
                    <a:pt x="26154" y="20515"/>
                  </a:cubicBezTo>
                  <a:close/>
                  <a:moveTo>
                    <a:pt x="26628" y="20594"/>
                  </a:moveTo>
                  <a:lnTo>
                    <a:pt x="26629" y="20606"/>
                  </a:lnTo>
                  <a:lnTo>
                    <a:pt x="26568" y="20621"/>
                  </a:lnTo>
                  <a:lnTo>
                    <a:pt x="26566" y="20609"/>
                  </a:lnTo>
                  <a:lnTo>
                    <a:pt x="26628" y="20594"/>
                  </a:lnTo>
                  <a:close/>
                  <a:moveTo>
                    <a:pt x="9900" y="20577"/>
                  </a:moveTo>
                  <a:lnTo>
                    <a:pt x="9906" y="20587"/>
                  </a:lnTo>
                  <a:lnTo>
                    <a:pt x="9853" y="20625"/>
                  </a:lnTo>
                  <a:lnTo>
                    <a:pt x="9847" y="20615"/>
                  </a:lnTo>
                  <a:lnTo>
                    <a:pt x="9900" y="20577"/>
                  </a:lnTo>
                  <a:close/>
                  <a:moveTo>
                    <a:pt x="9887" y="20803"/>
                  </a:moveTo>
                  <a:lnTo>
                    <a:pt x="9893" y="20814"/>
                  </a:lnTo>
                  <a:lnTo>
                    <a:pt x="9838" y="20852"/>
                  </a:lnTo>
                  <a:lnTo>
                    <a:pt x="9832" y="20842"/>
                  </a:lnTo>
                  <a:lnTo>
                    <a:pt x="9887" y="20803"/>
                  </a:lnTo>
                  <a:close/>
                  <a:moveTo>
                    <a:pt x="7414" y="20831"/>
                  </a:moveTo>
                  <a:lnTo>
                    <a:pt x="7414" y="20831"/>
                  </a:lnTo>
                  <a:cubicBezTo>
                    <a:pt x="7379" y="20879"/>
                    <a:pt x="7349" y="20894"/>
                    <a:pt x="7323" y="20894"/>
                  </a:cubicBezTo>
                  <a:cubicBezTo>
                    <a:pt x="7294" y="20894"/>
                    <a:pt x="7269" y="20874"/>
                    <a:pt x="7249" y="20858"/>
                  </a:cubicBezTo>
                  <a:cubicBezTo>
                    <a:pt x="7302" y="20849"/>
                    <a:pt x="7355" y="20840"/>
                    <a:pt x="7414" y="20831"/>
                  </a:cubicBezTo>
                  <a:close/>
                  <a:moveTo>
                    <a:pt x="23324" y="20880"/>
                  </a:moveTo>
                  <a:lnTo>
                    <a:pt x="23324" y="20892"/>
                  </a:lnTo>
                  <a:lnTo>
                    <a:pt x="23262" y="20897"/>
                  </a:lnTo>
                  <a:lnTo>
                    <a:pt x="23262" y="20886"/>
                  </a:lnTo>
                  <a:lnTo>
                    <a:pt x="23324" y="20880"/>
                  </a:lnTo>
                  <a:close/>
                  <a:moveTo>
                    <a:pt x="7521" y="20727"/>
                  </a:moveTo>
                  <a:cubicBezTo>
                    <a:pt x="7599" y="20784"/>
                    <a:pt x="7569" y="20867"/>
                    <a:pt x="7549" y="20942"/>
                  </a:cubicBezTo>
                  <a:lnTo>
                    <a:pt x="7549" y="20942"/>
                  </a:lnTo>
                  <a:cubicBezTo>
                    <a:pt x="7530" y="20949"/>
                    <a:pt x="7516" y="20953"/>
                    <a:pt x="7506" y="20953"/>
                  </a:cubicBezTo>
                  <a:cubicBezTo>
                    <a:pt x="7448" y="20953"/>
                    <a:pt x="7528" y="20835"/>
                    <a:pt x="7521" y="20727"/>
                  </a:cubicBezTo>
                  <a:close/>
                  <a:moveTo>
                    <a:pt x="25695" y="20920"/>
                  </a:moveTo>
                  <a:lnTo>
                    <a:pt x="25721" y="20971"/>
                  </a:lnTo>
                  <a:lnTo>
                    <a:pt x="25721" y="20971"/>
                  </a:lnTo>
                  <a:cubicBezTo>
                    <a:pt x="25666" y="20967"/>
                    <a:pt x="25661" y="20948"/>
                    <a:pt x="25655" y="20928"/>
                  </a:cubicBezTo>
                  <a:lnTo>
                    <a:pt x="25695" y="20920"/>
                  </a:lnTo>
                  <a:close/>
                  <a:moveTo>
                    <a:pt x="7643" y="20940"/>
                  </a:moveTo>
                  <a:cubicBezTo>
                    <a:pt x="7650" y="20940"/>
                    <a:pt x="7652" y="20953"/>
                    <a:pt x="7658" y="20962"/>
                  </a:cubicBezTo>
                  <a:lnTo>
                    <a:pt x="7658" y="20962"/>
                  </a:lnTo>
                  <a:cubicBezTo>
                    <a:pt x="7641" y="20969"/>
                    <a:pt x="7628" y="20972"/>
                    <a:pt x="7618" y="20972"/>
                  </a:cubicBezTo>
                  <a:cubicBezTo>
                    <a:pt x="7616" y="20972"/>
                    <a:pt x="7614" y="20971"/>
                    <a:pt x="7612" y="20971"/>
                  </a:cubicBezTo>
                  <a:lnTo>
                    <a:pt x="7612" y="20971"/>
                  </a:lnTo>
                  <a:cubicBezTo>
                    <a:pt x="7628" y="20948"/>
                    <a:pt x="7637" y="20940"/>
                    <a:pt x="7643" y="20940"/>
                  </a:cubicBezTo>
                  <a:close/>
                  <a:moveTo>
                    <a:pt x="26101" y="20987"/>
                  </a:moveTo>
                  <a:lnTo>
                    <a:pt x="26114" y="20992"/>
                  </a:lnTo>
                  <a:cubicBezTo>
                    <a:pt x="26109" y="20990"/>
                    <a:pt x="26104" y="20989"/>
                    <a:pt x="26101" y="20987"/>
                  </a:cubicBezTo>
                  <a:close/>
                  <a:moveTo>
                    <a:pt x="26139" y="20952"/>
                  </a:moveTo>
                  <a:lnTo>
                    <a:pt x="26162" y="20959"/>
                  </a:lnTo>
                  <a:lnTo>
                    <a:pt x="26114" y="20992"/>
                  </a:lnTo>
                  <a:cubicBezTo>
                    <a:pt x="26113" y="20975"/>
                    <a:pt x="26126" y="20964"/>
                    <a:pt x="26139" y="20952"/>
                  </a:cubicBezTo>
                  <a:close/>
                  <a:moveTo>
                    <a:pt x="13984" y="20955"/>
                  </a:moveTo>
                  <a:lnTo>
                    <a:pt x="14005" y="20964"/>
                  </a:lnTo>
                  <a:lnTo>
                    <a:pt x="13989" y="20995"/>
                  </a:lnTo>
                  <a:lnTo>
                    <a:pt x="13968" y="20986"/>
                  </a:lnTo>
                  <a:lnTo>
                    <a:pt x="13984" y="20955"/>
                  </a:lnTo>
                  <a:close/>
                  <a:moveTo>
                    <a:pt x="7676" y="20964"/>
                  </a:moveTo>
                  <a:cubicBezTo>
                    <a:pt x="7718" y="20964"/>
                    <a:pt x="7728" y="20982"/>
                    <a:pt x="7740" y="20999"/>
                  </a:cubicBezTo>
                  <a:lnTo>
                    <a:pt x="7706" y="21020"/>
                  </a:lnTo>
                  <a:lnTo>
                    <a:pt x="7656" y="20968"/>
                  </a:lnTo>
                  <a:lnTo>
                    <a:pt x="7662" y="20965"/>
                  </a:lnTo>
                  <a:lnTo>
                    <a:pt x="7662" y="20965"/>
                  </a:lnTo>
                  <a:cubicBezTo>
                    <a:pt x="7667" y="20965"/>
                    <a:pt x="7671" y="20964"/>
                    <a:pt x="7676" y="20964"/>
                  </a:cubicBezTo>
                  <a:close/>
                  <a:moveTo>
                    <a:pt x="26101" y="20987"/>
                  </a:moveTo>
                  <a:cubicBezTo>
                    <a:pt x="26101" y="21003"/>
                    <a:pt x="26088" y="21017"/>
                    <a:pt x="26075" y="21027"/>
                  </a:cubicBezTo>
                  <a:lnTo>
                    <a:pt x="26075" y="21028"/>
                  </a:lnTo>
                  <a:lnTo>
                    <a:pt x="26053" y="21021"/>
                  </a:lnTo>
                  <a:lnTo>
                    <a:pt x="26101" y="20987"/>
                  </a:lnTo>
                  <a:close/>
                  <a:moveTo>
                    <a:pt x="6959" y="21049"/>
                  </a:moveTo>
                  <a:lnTo>
                    <a:pt x="6969" y="21064"/>
                  </a:lnTo>
                  <a:lnTo>
                    <a:pt x="6883" y="21120"/>
                  </a:lnTo>
                  <a:lnTo>
                    <a:pt x="6869" y="21093"/>
                  </a:lnTo>
                  <a:lnTo>
                    <a:pt x="6959" y="21049"/>
                  </a:lnTo>
                  <a:close/>
                  <a:moveTo>
                    <a:pt x="25714" y="21004"/>
                  </a:moveTo>
                  <a:cubicBezTo>
                    <a:pt x="25824" y="21038"/>
                    <a:pt x="25688" y="21087"/>
                    <a:pt x="25729" y="21134"/>
                  </a:cubicBezTo>
                  <a:cubicBezTo>
                    <a:pt x="25672" y="21136"/>
                    <a:pt x="25644" y="21136"/>
                    <a:pt x="25583" y="21137"/>
                  </a:cubicBezTo>
                  <a:cubicBezTo>
                    <a:pt x="25630" y="21089"/>
                    <a:pt x="25671" y="21047"/>
                    <a:pt x="25714" y="21004"/>
                  </a:cubicBezTo>
                  <a:close/>
                  <a:moveTo>
                    <a:pt x="6577" y="21143"/>
                  </a:moveTo>
                  <a:cubicBezTo>
                    <a:pt x="6591" y="21143"/>
                    <a:pt x="6604" y="21144"/>
                    <a:pt x="6616" y="21145"/>
                  </a:cubicBezTo>
                  <a:lnTo>
                    <a:pt x="6602" y="21162"/>
                  </a:lnTo>
                  <a:lnTo>
                    <a:pt x="6554" y="21152"/>
                  </a:lnTo>
                  <a:cubicBezTo>
                    <a:pt x="6556" y="21149"/>
                    <a:pt x="6559" y="21145"/>
                    <a:pt x="6560" y="21143"/>
                  </a:cubicBezTo>
                  <a:cubicBezTo>
                    <a:pt x="6566" y="21143"/>
                    <a:pt x="6572" y="21143"/>
                    <a:pt x="6577" y="21143"/>
                  </a:cubicBezTo>
                  <a:close/>
                  <a:moveTo>
                    <a:pt x="14258" y="21226"/>
                  </a:moveTo>
                  <a:cubicBezTo>
                    <a:pt x="14259" y="21227"/>
                    <a:pt x="14260" y="21228"/>
                    <a:pt x="14260" y="21229"/>
                  </a:cubicBezTo>
                  <a:lnTo>
                    <a:pt x="14260" y="21229"/>
                  </a:lnTo>
                  <a:cubicBezTo>
                    <a:pt x="14259" y="21227"/>
                    <a:pt x="14258" y="21226"/>
                    <a:pt x="14258" y="21226"/>
                  </a:cubicBezTo>
                  <a:close/>
                  <a:moveTo>
                    <a:pt x="14260" y="21229"/>
                  </a:moveTo>
                  <a:cubicBezTo>
                    <a:pt x="14262" y="21230"/>
                    <a:pt x="14263" y="21232"/>
                    <a:pt x="14264" y="21234"/>
                  </a:cubicBezTo>
                  <a:lnTo>
                    <a:pt x="14266" y="21234"/>
                  </a:lnTo>
                  <a:cubicBezTo>
                    <a:pt x="14264" y="21232"/>
                    <a:pt x="14262" y="21230"/>
                    <a:pt x="14260" y="21229"/>
                  </a:cubicBezTo>
                  <a:close/>
                  <a:moveTo>
                    <a:pt x="7848" y="21268"/>
                  </a:moveTo>
                  <a:lnTo>
                    <a:pt x="7862" y="21301"/>
                  </a:lnTo>
                  <a:lnTo>
                    <a:pt x="7843" y="21311"/>
                  </a:lnTo>
                  <a:lnTo>
                    <a:pt x="7829" y="21278"/>
                  </a:lnTo>
                  <a:lnTo>
                    <a:pt x="7848" y="21268"/>
                  </a:lnTo>
                  <a:close/>
                  <a:moveTo>
                    <a:pt x="21560" y="21301"/>
                  </a:moveTo>
                  <a:lnTo>
                    <a:pt x="21558" y="21336"/>
                  </a:lnTo>
                  <a:lnTo>
                    <a:pt x="21537" y="21337"/>
                  </a:lnTo>
                  <a:lnTo>
                    <a:pt x="21539" y="21302"/>
                  </a:lnTo>
                  <a:lnTo>
                    <a:pt x="21560" y="21301"/>
                  </a:lnTo>
                  <a:close/>
                  <a:moveTo>
                    <a:pt x="20577" y="21356"/>
                  </a:moveTo>
                  <a:lnTo>
                    <a:pt x="20639" y="21359"/>
                  </a:lnTo>
                  <a:lnTo>
                    <a:pt x="20639" y="21371"/>
                  </a:lnTo>
                  <a:lnTo>
                    <a:pt x="20575" y="21368"/>
                  </a:lnTo>
                  <a:lnTo>
                    <a:pt x="20577" y="21356"/>
                  </a:lnTo>
                  <a:close/>
                  <a:moveTo>
                    <a:pt x="14540" y="21412"/>
                  </a:moveTo>
                  <a:lnTo>
                    <a:pt x="14540" y="21412"/>
                  </a:lnTo>
                  <a:cubicBezTo>
                    <a:pt x="14540" y="21414"/>
                    <a:pt x="14537" y="21420"/>
                    <a:pt x="14534" y="21427"/>
                  </a:cubicBezTo>
                  <a:lnTo>
                    <a:pt x="14545" y="21430"/>
                  </a:lnTo>
                  <a:lnTo>
                    <a:pt x="14545" y="21430"/>
                  </a:lnTo>
                  <a:cubicBezTo>
                    <a:pt x="14543" y="21424"/>
                    <a:pt x="14541" y="21418"/>
                    <a:pt x="14540" y="21412"/>
                  </a:cubicBezTo>
                  <a:close/>
                  <a:moveTo>
                    <a:pt x="8554" y="21398"/>
                  </a:moveTo>
                  <a:lnTo>
                    <a:pt x="8569" y="21424"/>
                  </a:lnTo>
                  <a:lnTo>
                    <a:pt x="8418" y="21512"/>
                  </a:lnTo>
                  <a:lnTo>
                    <a:pt x="8408" y="21498"/>
                  </a:lnTo>
                  <a:lnTo>
                    <a:pt x="8554" y="21398"/>
                  </a:lnTo>
                  <a:close/>
                  <a:moveTo>
                    <a:pt x="7902" y="21493"/>
                  </a:moveTo>
                  <a:lnTo>
                    <a:pt x="7908" y="21504"/>
                  </a:lnTo>
                  <a:lnTo>
                    <a:pt x="7851" y="21534"/>
                  </a:lnTo>
                  <a:lnTo>
                    <a:pt x="7846" y="21524"/>
                  </a:lnTo>
                  <a:lnTo>
                    <a:pt x="7902" y="21493"/>
                  </a:lnTo>
                  <a:close/>
                  <a:moveTo>
                    <a:pt x="24798" y="21502"/>
                  </a:moveTo>
                  <a:cubicBezTo>
                    <a:pt x="24808" y="21524"/>
                    <a:pt x="24815" y="21539"/>
                    <a:pt x="24827" y="21562"/>
                  </a:cubicBezTo>
                  <a:cubicBezTo>
                    <a:pt x="24777" y="21571"/>
                    <a:pt x="24734" y="21579"/>
                    <a:pt x="24693" y="21586"/>
                  </a:cubicBezTo>
                  <a:cubicBezTo>
                    <a:pt x="24690" y="21567"/>
                    <a:pt x="24690" y="21555"/>
                    <a:pt x="24687" y="21536"/>
                  </a:cubicBezTo>
                  <a:lnTo>
                    <a:pt x="24687" y="21534"/>
                  </a:lnTo>
                  <a:cubicBezTo>
                    <a:pt x="24720" y="21526"/>
                    <a:pt x="24755" y="21515"/>
                    <a:pt x="24798" y="21502"/>
                  </a:cubicBezTo>
                  <a:close/>
                  <a:moveTo>
                    <a:pt x="6256" y="21557"/>
                  </a:moveTo>
                  <a:lnTo>
                    <a:pt x="6259" y="21568"/>
                  </a:lnTo>
                  <a:lnTo>
                    <a:pt x="6203" y="21589"/>
                  </a:lnTo>
                  <a:lnTo>
                    <a:pt x="6198" y="21579"/>
                  </a:lnTo>
                  <a:lnTo>
                    <a:pt x="6256" y="21557"/>
                  </a:lnTo>
                  <a:close/>
                  <a:moveTo>
                    <a:pt x="23710" y="21537"/>
                  </a:moveTo>
                  <a:cubicBezTo>
                    <a:pt x="23710" y="21564"/>
                    <a:pt x="23712" y="21589"/>
                    <a:pt x="23715" y="21645"/>
                  </a:cubicBezTo>
                  <a:cubicBezTo>
                    <a:pt x="23650" y="21608"/>
                    <a:pt x="23621" y="21592"/>
                    <a:pt x="23575" y="21565"/>
                  </a:cubicBezTo>
                  <a:cubicBezTo>
                    <a:pt x="23637" y="21552"/>
                    <a:pt x="23665" y="21546"/>
                    <a:pt x="23710" y="21537"/>
                  </a:cubicBezTo>
                  <a:close/>
                  <a:moveTo>
                    <a:pt x="5810" y="21601"/>
                  </a:moveTo>
                  <a:cubicBezTo>
                    <a:pt x="5826" y="21629"/>
                    <a:pt x="5841" y="21655"/>
                    <a:pt x="5859" y="21686"/>
                  </a:cubicBezTo>
                  <a:cubicBezTo>
                    <a:pt x="5891" y="21680"/>
                    <a:pt x="5925" y="21676"/>
                    <a:pt x="5997" y="21664"/>
                  </a:cubicBezTo>
                  <a:lnTo>
                    <a:pt x="5997" y="21664"/>
                  </a:lnTo>
                  <a:cubicBezTo>
                    <a:pt x="5925" y="21701"/>
                    <a:pt x="5882" y="21723"/>
                    <a:pt x="5820" y="21754"/>
                  </a:cubicBezTo>
                  <a:cubicBezTo>
                    <a:pt x="5804" y="21696"/>
                    <a:pt x="5792" y="21654"/>
                    <a:pt x="5781" y="21612"/>
                  </a:cubicBezTo>
                  <a:lnTo>
                    <a:pt x="5810" y="21601"/>
                  </a:lnTo>
                  <a:close/>
                  <a:moveTo>
                    <a:pt x="19192" y="21876"/>
                  </a:moveTo>
                  <a:lnTo>
                    <a:pt x="19214" y="21879"/>
                  </a:lnTo>
                  <a:lnTo>
                    <a:pt x="19209" y="21913"/>
                  </a:lnTo>
                  <a:lnTo>
                    <a:pt x="19209" y="21914"/>
                  </a:lnTo>
                  <a:lnTo>
                    <a:pt x="19188" y="21910"/>
                  </a:lnTo>
                  <a:lnTo>
                    <a:pt x="19192" y="21876"/>
                  </a:lnTo>
                  <a:close/>
                  <a:moveTo>
                    <a:pt x="5560" y="21832"/>
                  </a:moveTo>
                  <a:cubicBezTo>
                    <a:pt x="5570" y="21870"/>
                    <a:pt x="5579" y="21904"/>
                    <a:pt x="5594" y="21958"/>
                  </a:cubicBezTo>
                  <a:cubicBezTo>
                    <a:pt x="5539" y="21921"/>
                    <a:pt x="5505" y="21899"/>
                    <a:pt x="5469" y="21873"/>
                  </a:cubicBezTo>
                  <a:cubicBezTo>
                    <a:pt x="5497" y="21860"/>
                    <a:pt x="5522" y="21849"/>
                    <a:pt x="5560" y="21832"/>
                  </a:cubicBezTo>
                  <a:close/>
                  <a:moveTo>
                    <a:pt x="4968" y="21979"/>
                  </a:moveTo>
                  <a:lnTo>
                    <a:pt x="4976" y="22014"/>
                  </a:lnTo>
                  <a:lnTo>
                    <a:pt x="4957" y="22020"/>
                  </a:lnTo>
                  <a:lnTo>
                    <a:pt x="4949" y="21985"/>
                  </a:lnTo>
                  <a:lnTo>
                    <a:pt x="4968" y="21979"/>
                  </a:lnTo>
                  <a:close/>
                  <a:moveTo>
                    <a:pt x="7339" y="22008"/>
                  </a:moveTo>
                  <a:lnTo>
                    <a:pt x="7361" y="22064"/>
                  </a:lnTo>
                  <a:cubicBezTo>
                    <a:pt x="7350" y="22070"/>
                    <a:pt x="7342" y="22074"/>
                    <a:pt x="7333" y="22080"/>
                  </a:cubicBezTo>
                  <a:lnTo>
                    <a:pt x="7289" y="22035"/>
                  </a:lnTo>
                  <a:cubicBezTo>
                    <a:pt x="7306" y="22026"/>
                    <a:pt x="7322" y="22017"/>
                    <a:pt x="7339" y="22008"/>
                  </a:cubicBezTo>
                  <a:close/>
                  <a:moveTo>
                    <a:pt x="4434" y="22044"/>
                  </a:moveTo>
                  <a:lnTo>
                    <a:pt x="4446" y="22114"/>
                  </a:lnTo>
                  <a:lnTo>
                    <a:pt x="4418" y="22121"/>
                  </a:lnTo>
                  <a:lnTo>
                    <a:pt x="4405" y="22051"/>
                  </a:lnTo>
                  <a:lnTo>
                    <a:pt x="4434" y="22044"/>
                  </a:lnTo>
                  <a:close/>
                  <a:moveTo>
                    <a:pt x="4248" y="22055"/>
                  </a:moveTo>
                  <a:lnTo>
                    <a:pt x="4280" y="22107"/>
                  </a:lnTo>
                  <a:lnTo>
                    <a:pt x="4230" y="22123"/>
                  </a:lnTo>
                  <a:lnTo>
                    <a:pt x="4221" y="22066"/>
                  </a:lnTo>
                  <a:lnTo>
                    <a:pt x="4248" y="22055"/>
                  </a:lnTo>
                  <a:close/>
                  <a:moveTo>
                    <a:pt x="19715" y="22166"/>
                  </a:moveTo>
                  <a:lnTo>
                    <a:pt x="19779" y="22169"/>
                  </a:lnTo>
                  <a:lnTo>
                    <a:pt x="19778" y="22180"/>
                  </a:lnTo>
                  <a:lnTo>
                    <a:pt x="19713" y="22177"/>
                  </a:lnTo>
                  <a:lnTo>
                    <a:pt x="19715" y="22166"/>
                  </a:lnTo>
                  <a:close/>
                  <a:moveTo>
                    <a:pt x="5458" y="22117"/>
                  </a:moveTo>
                  <a:cubicBezTo>
                    <a:pt x="5491" y="22142"/>
                    <a:pt x="5460" y="22172"/>
                    <a:pt x="5342" y="22182"/>
                  </a:cubicBezTo>
                  <a:cubicBezTo>
                    <a:pt x="5383" y="22161"/>
                    <a:pt x="5425" y="22138"/>
                    <a:pt x="5458" y="22117"/>
                  </a:cubicBezTo>
                  <a:close/>
                  <a:moveTo>
                    <a:pt x="21919" y="22148"/>
                  </a:moveTo>
                  <a:lnTo>
                    <a:pt x="21923" y="22166"/>
                  </a:lnTo>
                  <a:cubicBezTo>
                    <a:pt x="21866" y="22172"/>
                    <a:pt x="21808" y="22179"/>
                    <a:pt x="21751" y="22185"/>
                  </a:cubicBezTo>
                  <a:lnTo>
                    <a:pt x="21746" y="22154"/>
                  </a:lnTo>
                  <a:lnTo>
                    <a:pt x="21919" y="22148"/>
                  </a:lnTo>
                  <a:close/>
                  <a:moveTo>
                    <a:pt x="21020" y="22216"/>
                  </a:moveTo>
                  <a:lnTo>
                    <a:pt x="21018" y="22227"/>
                  </a:lnTo>
                  <a:lnTo>
                    <a:pt x="20953" y="22230"/>
                  </a:lnTo>
                  <a:lnTo>
                    <a:pt x="20953" y="22217"/>
                  </a:lnTo>
                  <a:cubicBezTo>
                    <a:pt x="20975" y="22217"/>
                    <a:pt x="20998" y="22217"/>
                    <a:pt x="21020" y="22216"/>
                  </a:cubicBezTo>
                  <a:close/>
                  <a:moveTo>
                    <a:pt x="4559" y="22133"/>
                  </a:moveTo>
                  <a:lnTo>
                    <a:pt x="4559" y="22133"/>
                  </a:lnTo>
                  <a:cubicBezTo>
                    <a:pt x="4548" y="22155"/>
                    <a:pt x="4533" y="22183"/>
                    <a:pt x="4505" y="22239"/>
                  </a:cubicBezTo>
                  <a:cubicBezTo>
                    <a:pt x="4481" y="22194"/>
                    <a:pt x="4474" y="22179"/>
                    <a:pt x="4462" y="22157"/>
                  </a:cubicBezTo>
                  <a:cubicBezTo>
                    <a:pt x="4508" y="22145"/>
                    <a:pt x="4548" y="22136"/>
                    <a:pt x="4559" y="22133"/>
                  </a:cubicBezTo>
                  <a:close/>
                  <a:moveTo>
                    <a:pt x="18642" y="22244"/>
                  </a:moveTo>
                  <a:lnTo>
                    <a:pt x="18707" y="22252"/>
                  </a:lnTo>
                  <a:lnTo>
                    <a:pt x="18705" y="22264"/>
                  </a:lnTo>
                  <a:cubicBezTo>
                    <a:pt x="18683" y="22261"/>
                    <a:pt x="18661" y="22258"/>
                    <a:pt x="18639" y="22255"/>
                  </a:cubicBezTo>
                  <a:lnTo>
                    <a:pt x="18642" y="22244"/>
                  </a:lnTo>
                  <a:close/>
                  <a:moveTo>
                    <a:pt x="3650" y="22204"/>
                  </a:moveTo>
                  <a:lnTo>
                    <a:pt x="3650" y="22204"/>
                  </a:lnTo>
                  <a:cubicBezTo>
                    <a:pt x="3677" y="22222"/>
                    <a:pt x="3683" y="22244"/>
                    <a:pt x="3688" y="22266"/>
                  </a:cubicBezTo>
                  <a:lnTo>
                    <a:pt x="3650" y="22276"/>
                  </a:lnTo>
                  <a:lnTo>
                    <a:pt x="3621" y="22211"/>
                  </a:lnTo>
                  <a:cubicBezTo>
                    <a:pt x="3634" y="22208"/>
                    <a:pt x="3647" y="22205"/>
                    <a:pt x="3650" y="22204"/>
                  </a:cubicBezTo>
                  <a:close/>
                  <a:moveTo>
                    <a:pt x="19722" y="22226"/>
                  </a:moveTo>
                  <a:lnTo>
                    <a:pt x="19756" y="22227"/>
                  </a:lnTo>
                  <a:lnTo>
                    <a:pt x="19746" y="22298"/>
                  </a:lnTo>
                  <a:lnTo>
                    <a:pt x="19713" y="22297"/>
                  </a:lnTo>
                  <a:lnTo>
                    <a:pt x="19722" y="22226"/>
                  </a:lnTo>
                  <a:close/>
                  <a:moveTo>
                    <a:pt x="21073" y="22311"/>
                  </a:moveTo>
                  <a:lnTo>
                    <a:pt x="21073" y="22311"/>
                  </a:lnTo>
                  <a:cubicBezTo>
                    <a:pt x="21073" y="22311"/>
                    <a:pt x="21073" y="22311"/>
                    <a:pt x="21073" y="22311"/>
                  </a:cubicBezTo>
                  <a:cubicBezTo>
                    <a:pt x="21073" y="22311"/>
                    <a:pt x="21073" y="22311"/>
                    <a:pt x="21073" y="22311"/>
                  </a:cubicBezTo>
                  <a:close/>
                  <a:moveTo>
                    <a:pt x="19372" y="22285"/>
                  </a:moveTo>
                  <a:lnTo>
                    <a:pt x="19372" y="22286"/>
                  </a:lnTo>
                  <a:cubicBezTo>
                    <a:pt x="19413" y="22288"/>
                    <a:pt x="19450" y="22289"/>
                    <a:pt x="19485" y="22291"/>
                  </a:cubicBezTo>
                  <a:lnTo>
                    <a:pt x="19504" y="22307"/>
                  </a:lnTo>
                  <a:cubicBezTo>
                    <a:pt x="19453" y="22314"/>
                    <a:pt x="19401" y="22320"/>
                    <a:pt x="19366" y="22325"/>
                  </a:cubicBezTo>
                  <a:cubicBezTo>
                    <a:pt x="19366" y="22323"/>
                    <a:pt x="19369" y="22307"/>
                    <a:pt x="19372" y="22285"/>
                  </a:cubicBezTo>
                  <a:close/>
                  <a:moveTo>
                    <a:pt x="18523" y="22291"/>
                  </a:moveTo>
                  <a:lnTo>
                    <a:pt x="18564" y="22325"/>
                  </a:lnTo>
                  <a:cubicBezTo>
                    <a:pt x="18558" y="22327"/>
                    <a:pt x="18552" y="22329"/>
                    <a:pt x="18552" y="22329"/>
                  </a:cubicBezTo>
                  <a:cubicBezTo>
                    <a:pt x="18533" y="22320"/>
                    <a:pt x="18517" y="22310"/>
                    <a:pt x="18501" y="22300"/>
                  </a:cubicBezTo>
                  <a:lnTo>
                    <a:pt x="18523" y="22291"/>
                  </a:lnTo>
                  <a:close/>
                  <a:moveTo>
                    <a:pt x="19826" y="22310"/>
                  </a:moveTo>
                  <a:lnTo>
                    <a:pt x="19957" y="22317"/>
                  </a:lnTo>
                  <a:lnTo>
                    <a:pt x="19956" y="22335"/>
                  </a:lnTo>
                  <a:cubicBezTo>
                    <a:pt x="19912" y="22332"/>
                    <a:pt x="19868" y="22330"/>
                    <a:pt x="19823" y="22327"/>
                  </a:cubicBezTo>
                  <a:lnTo>
                    <a:pt x="19826" y="22310"/>
                  </a:lnTo>
                  <a:close/>
                  <a:moveTo>
                    <a:pt x="20240" y="22357"/>
                  </a:moveTo>
                  <a:lnTo>
                    <a:pt x="20262" y="22358"/>
                  </a:lnTo>
                  <a:lnTo>
                    <a:pt x="20257" y="22394"/>
                  </a:lnTo>
                  <a:lnTo>
                    <a:pt x="20235" y="22392"/>
                  </a:lnTo>
                  <a:lnTo>
                    <a:pt x="20240" y="22357"/>
                  </a:lnTo>
                  <a:close/>
                  <a:moveTo>
                    <a:pt x="5873" y="22453"/>
                  </a:moveTo>
                  <a:lnTo>
                    <a:pt x="5876" y="22464"/>
                  </a:lnTo>
                  <a:cubicBezTo>
                    <a:pt x="5856" y="22472"/>
                    <a:pt x="5835" y="22479"/>
                    <a:pt x="5816" y="22485"/>
                  </a:cubicBezTo>
                  <a:lnTo>
                    <a:pt x="5811" y="22473"/>
                  </a:lnTo>
                  <a:lnTo>
                    <a:pt x="5873" y="22454"/>
                  </a:lnTo>
                  <a:lnTo>
                    <a:pt x="5873" y="22453"/>
                  </a:lnTo>
                  <a:close/>
                  <a:moveTo>
                    <a:pt x="4189" y="22435"/>
                  </a:moveTo>
                  <a:lnTo>
                    <a:pt x="4189" y="22435"/>
                  </a:lnTo>
                  <a:cubicBezTo>
                    <a:pt x="4220" y="22472"/>
                    <a:pt x="4233" y="22505"/>
                    <a:pt x="4110" y="22505"/>
                  </a:cubicBezTo>
                  <a:cubicBezTo>
                    <a:pt x="4098" y="22505"/>
                    <a:pt x="4084" y="22505"/>
                    <a:pt x="4070" y="22504"/>
                  </a:cubicBezTo>
                  <a:cubicBezTo>
                    <a:pt x="4117" y="22478"/>
                    <a:pt x="4150" y="22457"/>
                    <a:pt x="4189" y="22435"/>
                  </a:cubicBezTo>
                  <a:close/>
                  <a:moveTo>
                    <a:pt x="3475" y="22528"/>
                  </a:moveTo>
                  <a:lnTo>
                    <a:pt x="3477" y="22545"/>
                  </a:lnTo>
                  <a:lnTo>
                    <a:pt x="3355" y="22561"/>
                  </a:lnTo>
                  <a:cubicBezTo>
                    <a:pt x="3355" y="22556"/>
                    <a:pt x="3353" y="22550"/>
                    <a:pt x="3353" y="22544"/>
                  </a:cubicBezTo>
                  <a:lnTo>
                    <a:pt x="3475" y="22528"/>
                  </a:lnTo>
                  <a:close/>
                  <a:moveTo>
                    <a:pt x="6194" y="22644"/>
                  </a:moveTo>
                  <a:lnTo>
                    <a:pt x="6197" y="22656"/>
                  </a:lnTo>
                  <a:lnTo>
                    <a:pt x="6134" y="22676"/>
                  </a:lnTo>
                  <a:lnTo>
                    <a:pt x="6132" y="22664"/>
                  </a:lnTo>
                  <a:lnTo>
                    <a:pt x="6194" y="22644"/>
                  </a:lnTo>
                  <a:close/>
                  <a:moveTo>
                    <a:pt x="2133" y="22695"/>
                  </a:moveTo>
                  <a:lnTo>
                    <a:pt x="2133" y="22707"/>
                  </a:lnTo>
                  <a:lnTo>
                    <a:pt x="2072" y="22710"/>
                  </a:lnTo>
                  <a:lnTo>
                    <a:pt x="2072" y="22698"/>
                  </a:lnTo>
                  <a:lnTo>
                    <a:pt x="2133" y="22695"/>
                  </a:lnTo>
                  <a:close/>
                  <a:moveTo>
                    <a:pt x="2256" y="22795"/>
                  </a:moveTo>
                  <a:lnTo>
                    <a:pt x="2256" y="22807"/>
                  </a:lnTo>
                  <a:lnTo>
                    <a:pt x="2194" y="22810"/>
                  </a:lnTo>
                  <a:lnTo>
                    <a:pt x="2194" y="22810"/>
                  </a:lnTo>
                  <a:lnTo>
                    <a:pt x="2194" y="22798"/>
                  </a:lnTo>
                  <a:lnTo>
                    <a:pt x="2256" y="22795"/>
                  </a:lnTo>
                  <a:close/>
                  <a:moveTo>
                    <a:pt x="2132" y="22801"/>
                  </a:moveTo>
                  <a:lnTo>
                    <a:pt x="2130" y="22813"/>
                  </a:lnTo>
                  <a:lnTo>
                    <a:pt x="2070" y="22816"/>
                  </a:lnTo>
                  <a:lnTo>
                    <a:pt x="2069" y="22804"/>
                  </a:lnTo>
                  <a:lnTo>
                    <a:pt x="2132" y="22801"/>
                  </a:lnTo>
                  <a:close/>
                  <a:moveTo>
                    <a:pt x="1080" y="22809"/>
                  </a:moveTo>
                  <a:lnTo>
                    <a:pt x="1142" y="22810"/>
                  </a:lnTo>
                  <a:lnTo>
                    <a:pt x="1142" y="22823"/>
                  </a:lnTo>
                  <a:lnTo>
                    <a:pt x="1079" y="22820"/>
                  </a:lnTo>
                  <a:lnTo>
                    <a:pt x="1080" y="22809"/>
                  </a:lnTo>
                  <a:close/>
                  <a:moveTo>
                    <a:pt x="5439" y="22853"/>
                  </a:moveTo>
                  <a:lnTo>
                    <a:pt x="5442" y="22863"/>
                  </a:lnTo>
                  <a:lnTo>
                    <a:pt x="5379" y="22882"/>
                  </a:lnTo>
                  <a:lnTo>
                    <a:pt x="5377" y="22870"/>
                  </a:lnTo>
                  <a:lnTo>
                    <a:pt x="5439" y="22853"/>
                  </a:lnTo>
                  <a:close/>
                  <a:moveTo>
                    <a:pt x="843" y="23029"/>
                  </a:moveTo>
                  <a:cubicBezTo>
                    <a:pt x="875" y="23047"/>
                    <a:pt x="909" y="23065"/>
                    <a:pt x="971" y="23097"/>
                  </a:cubicBezTo>
                  <a:cubicBezTo>
                    <a:pt x="892" y="23101"/>
                    <a:pt x="856" y="23103"/>
                    <a:pt x="812" y="23106"/>
                  </a:cubicBezTo>
                  <a:cubicBezTo>
                    <a:pt x="806" y="23082"/>
                    <a:pt x="803" y="23067"/>
                    <a:pt x="799" y="23051"/>
                  </a:cubicBezTo>
                  <a:lnTo>
                    <a:pt x="843" y="23029"/>
                  </a:lnTo>
                  <a:close/>
                  <a:moveTo>
                    <a:pt x="602" y="23065"/>
                  </a:moveTo>
                  <a:lnTo>
                    <a:pt x="602" y="23065"/>
                  </a:lnTo>
                  <a:cubicBezTo>
                    <a:pt x="607" y="23095"/>
                    <a:pt x="615" y="23125"/>
                    <a:pt x="571" y="23125"/>
                  </a:cubicBezTo>
                  <a:cubicBezTo>
                    <a:pt x="549" y="23125"/>
                    <a:pt x="514" y="23118"/>
                    <a:pt x="461" y="23100"/>
                  </a:cubicBezTo>
                  <a:cubicBezTo>
                    <a:pt x="512" y="23087"/>
                    <a:pt x="553" y="23076"/>
                    <a:pt x="602" y="23065"/>
                  </a:cubicBezTo>
                  <a:close/>
                  <a:moveTo>
                    <a:pt x="1221" y="23090"/>
                  </a:moveTo>
                  <a:lnTo>
                    <a:pt x="1239" y="23148"/>
                  </a:lnTo>
                  <a:cubicBezTo>
                    <a:pt x="1221" y="23150"/>
                    <a:pt x="1202" y="23150"/>
                    <a:pt x="1184" y="23150"/>
                  </a:cubicBezTo>
                  <a:lnTo>
                    <a:pt x="1190" y="23091"/>
                  </a:lnTo>
                  <a:lnTo>
                    <a:pt x="1221" y="23090"/>
                  </a:lnTo>
                  <a:close/>
                  <a:moveTo>
                    <a:pt x="775" y="23137"/>
                  </a:moveTo>
                  <a:lnTo>
                    <a:pt x="780" y="23168"/>
                  </a:lnTo>
                  <a:cubicBezTo>
                    <a:pt x="745" y="23166"/>
                    <a:pt x="709" y="23165"/>
                    <a:pt x="675" y="23163"/>
                  </a:cubicBezTo>
                  <a:lnTo>
                    <a:pt x="671" y="23145"/>
                  </a:lnTo>
                  <a:cubicBezTo>
                    <a:pt x="706" y="23143"/>
                    <a:pt x="742" y="23140"/>
                    <a:pt x="775" y="23137"/>
                  </a:cubicBezTo>
                  <a:close/>
                  <a:moveTo>
                    <a:pt x="1548" y="23241"/>
                  </a:moveTo>
                  <a:lnTo>
                    <a:pt x="1548" y="23253"/>
                  </a:lnTo>
                  <a:lnTo>
                    <a:pt x="1483" y="23253"/>
                  </a:lnTo>
                  <a:cubicBezTo>
                    <a:pt x="1483" y="23248"/>
                    <a:pt x="1485" y="23244"/>
                    <a:pt x="1485" y="23241"/>
                  </a:cubicBezTo>
                  <a:close/>
                  <a:moveTo>
                    <a:pt x="739" y="23243"/>
                  </a:moveTo>
                  <a:lnTo>
                    <a:pt x="759" y="23244"/>
                  </a:lnTo>
                  <a:lnTo>
                    <a:pt x="755" y="23279"/>
                  </a:lnTo>
                  <a:lnTo>
                    <a:pt x="734" y="23278"/>
                  </a:lnTo>
                  <a:lnTo>
                    <a:pt x="739" y="23243"/>
                  </a:lnTo>
                  <a:close/>
                  <a:moveTo>
                    <a:pt x="2506" y="23387"/>
                  </a:moveTo>
                  <a:lnTo>
                    <a:pt x="2506" y="23399"/>
                  </a:lnTo>
                  <a:cubicBezTo>
                    <a:pt x="2485" y="23400"/>
                    <a:pt x="2463" y="23401"/>
                    <a:pt x="2441" y="23401"/>
                  </a:cubicBezTo>
                  <a:lnTo>
                    <a:pt x="2441" y="23390"/>
                  </a:lnTo>
                  <a:lnTo>
                    <a:pt x="2506" y="23387"/>
                  </a:lnTo>
                  <a:close/>
                  <a:moveTo>
                    <a:pt x="8688" y="1"/>
                  </a:moveTo>
                  <a:cubicBezTo>
                    <a:pt x="8675" y="1"/>
                    <a:pt x="8662" y="1"/>
                    <a:pt x="8649" y="2"/>
                  </a:cubicBezTo>
                  <a:cubicBezTo>
                    <a:pt x="8477" y="15"/>
                    <a:pt x="8299" y="13"/>
                    <a:pt x="8145" y="53"/>
                  </a:cubicBezTo>
                  <a:cubicBezTo>
                    <a:pt x="8135" y="54"/>
                    <a:pt x="8121" y="65"/>
                    <a:pt x="8067" y="96"/>
                  </a:cubicBezTo>
                  <a:cubicBezTo>
                    <a:pt x="8057" y="102"/>
                    <a:pt x="8014" y="135"/>
                    <a:pt x="7958" y="177"/>
                  </a:cubicBezTo>
                  <a:cubicBezTo>
                    <a:pt x="7771" y="196"/>
                    <a:pt x="7625" y="274"/>
                    <a:pt x="7474" y="346"/>
                  </a:cubicBezTo>
                  <a:cubicBezTo>
                    <a:pt x="7331" y="427"/>
                    <a:pt x="7234" y="541"/>
                    <a:pt x="7152" y="662"/>
                  </a:cubicBezTo>
                  <a:cubicBezTo>
                    <a:pt x="7102" y="653"/>
                    <a:pt x="7068" y="647"/>
                    <a:pt x="7033" y="640"/>
                  </a:cubicBezTo>
                  <a:cubicBezTo>
                    <a:pt x="6946" y="731"/>
                    <a:pt x="6883" y="830"/>
                    <a:pt x="6797" y="918"/>
                  </a:cubicBezTo>
                  <a:cubicBezTo>
                    <a:pt x="6718" y="1011"/>
                    <a:pt x="6621" y="1089"/>
                    <a:pt x="6524" y="1196"/>
                  </a:cubicBezTo>
                  <a:cubicBezTo>
                    <a:pt x="6512" y="1264"/>
                    <a:pt x="6497" y="1343"/>
                    <a:pt x="6481" y="1439"/>
                  </a:cubicBezTo>
                  <a:cubicBezTo>
                    <a:pt x="6435" y="1435"/>
                    <a:pt x="6412" y="1432"/>
                    <a:pt x="6372" y="1427"/>
                  </a:cubicBezTo>
                  <a:cubicBezTo>
                    <a:pt x="6303" y="1524"/>
                    <a:pt x="6226" y="1623"/>
                    <a:pt x="6172" y="1748"/>
                  </a:cubicBezTo>
                  <a:cubicBezTo>
                    <a:pt x="6157" y="1758"/>
                    <a:pt x="6129" y="1780"/>
                    <a:pt x="6100" y="1804"/>
                  </a:cubicBezTo>
                  <a:cubicBezTo>
                    <a:pt x="6059" y="1961"/>
                    <a:pt x="5989" y="2088"/>
                    <a:pt x="5847" y="2200"/>
                  </a:cubicBezTo>
                  <a:cubicBezTo>
                    <a:pt x="5914" y="2326"/>
                    <a:pt x="5763" y="2397"/>
                    <a:pt x="5739" y="2507"/>
                  </a:cubicBezTo>
                  <a:cubicBezTo>
                    <a:pt x="5710" y="2651"/>
                    <a:pt x="5638" y="2759"/>
                    <a:pt x="5564" y="2869"/>
                  </a:cubicBezTo>
                  <a:cubicBezTo>
                    <a:pt x="5578" y="2891"/>
                    <a:pt x="5592" y="2913"/>
                    <a:pt x="5605" y="2934"/>
                  </a:cubicBezTo>
                  <a:cubicBezTo>
                    <a:pt x="5535" y="3219"/>
                    <a:pt x="5311" y="3447"/>
                    <a:pt x="5341" y="3730"/>
                  </a:cubicBezTo>
                  <a:cubicBezTo>
                    <a:pt x="5305" y="3819"/>
                    <a:pt x="5274" y="3883"/>
                    <a:pt x="5257" y="3950"/>
                  </a:cubicBezTo>
                  <a:cubicBezTo>
                    <a:pt x="5236" y="4033"/>
                    <a:pt x="5230" y="4121"/>
                    <a:pt x="5211" y="4203"/>
                  </a:cubicBezTo>
                  <a:cubicBezTo>
                    <a:pt x="5194" y="4278"/>
                    <a:pt x="5161" y="4348"/>
                    <a:pt x="5142" y="4423"/>
                  </a:cubicBezTo>
                  <a:cubicBezTo>
                    <a:pt x="5105" y="4602"/>
                    <a:pt x="5080" y="4785"/>
                    <a:pt x="5133" y="4918"/>
                  </a:cubicBezTo>
                  <a:cubicBezTo>
                    <a:pt x="5088" y="5041"/>
                    <a:pt x="5051" y="5139"/>
                    <a:pt x="5014" y="5236"/>
                  </a:cubicBezTo>
                  <a:cubicBezTo>
                    <a:pt x="5030" y="5254"/>
                    <a:pt x="5048" y="5273"/>
                    <a:pt x="5076" y="5299"/>
                  </a:cubicBezTo>
                  <a:cubicBezTo>
                    <a:pt x="5054" y="5364"/>
                    <a:pt x="5033" y="5424"/>
                    <a:pt x="5013" y="5483"/>
                  </a:cubicBezTo>
                  <a:cubicBezTo>
                    <a:pt x="5026" y="5517"/>
                    <a:pt x="5035" y="5542"/>
                    <a:pt x="5043" y="5566"/>
                  </a:cubicBezTo>
                  <a:cubicBezTo>
                    <a:pt x="5027" y="5595"/>
                    <a:pt x="5011" y="5626"/>
                    <a:pt x="4988" y="5670"/>
                  </a:cubicBezTo>
                  <a:cubicBezTo>
                    <a:pt x="5023" y="5760"/>
                    <a:pt x="5055" y="5842"/>
                    <a:pt x="5068" y="5875"/>
                  </a:cubicBezTo>
                  <a:cubicBezTo>
                    <a:pt x="5073" y="6060"/>
                    <a:pt x="5071" y="6184"/>
                    <a:pt x="5085" y="6304"/>
                  </a:cubicBezTo>
                  <a:cubicBezTo>
                    <a:pt x="5060" y="6363"/>
                    <a:pt x="5032" y="6426"/>
                    <a:pt x="5001" y="6500"/>
                  </a:cubicBezTo>
                  <a:cubicBezTo>
                    <a:pt x="5035" y="6526"/>
                    <a:pt x="5054" y="6541"/>
                    <a:pt x="5076" y="6559"/>
                  </a:cubicBezTo>
                  <a:cubicBezTo>
                    <a:pt x="5064" y="6600"/>
                    <a:pt x="5052" y="6641"/>
                    <a:pt x="5041" y="6679"/>
                  </a:cubicBezTo>
                  <a:cubicBezTo>
                    <a:pt x="5052" y="6719"/>
                    <a:pt x="5061" y="6750"/>
                    <a:pt x="5071" y="6782"/>
                  </a:cubicBezTo>
                  <a:cubicBezTo>
                    <a:pt x="5045" y="6825"/>
                    <a:pt x="5023" y="6860"/>
                    <a:pt x="4999" y="6896"/>
                  </a:cubicBezTo>
                  <a:cubicBezTo>
                    <a:pt x="5061" y="6991"/>
                    <a:pt x="5033" y="7080"/>
                    <a:pt x="5005" y="7152"/>
                  </a:cubicBezTo>
                  <a:cubicBezTo>
                    <a:pt x="5027" y="7297"/>
                    <a:pt x="5126" y="7406"/>
                    <a:pt x="5045" y="7558"/>
                  </a:cubicBezTo>
                  <a:lnTo>
                    <a:pt x="5117" y="7696"/>
                  </a:lnTo>
                  <a:cubicBezTo>
                    <a:pt x="5095" y="7737"/>
                    <a:pt x="5076" y="7776"/>
                    <a:pt x="5055" y="7815"/>
                  </a:cubicBezTo>
                  <a:cubicBezTo>
                    <a:pt x="5098" y="7905"/>
                    <a:pt x="5098" y="8011"/>
                    <a:pt x="5096" y="8117"/>
                  </a:cubicBezTo>
                  <a:cubicBezTo>
                    <a:pt x="5102" y="8223"/>
                    <a:pt x="5108" y="8329"/>
                    <a:pt x="5158" y="8417"/>
                  </a:cubicBezTo>
                  <a:cubicBezTo>
                    <a:pt x="5149" y="8438"/>
                    <a:pt x="5139" y="8461"/>
                    <a:pt x="5130" y="8486"/>
                  </a:cubicBezTo>
                  <a:cubicBezTo>
                    <a:pt x="5163" y="8611"/>
                    <a:pt x="5211" y="8735"/>
                    <a:pt x="5224" y="8860"/>
                  </a:cubicBezTo>
                  <a:cubicBezTo>
                    <a:pt x="5239" y="8979"/>
                    <a:pt x="5210" y="9101"/>
                    <a:pt x="5213" y="9204"/>
                  </a:cubicBezTo>
                  <a:cubicBezTo>
                    <a:pt x="5305" y="9413"/>
                    <a:pt x="5367" y="9610"/>
                    <a:pt x="5344" y="9835"/>
                  </a:cubicBezTo>
                  <a:cubicBezTo>
                    <a:pt x="5339" y="9881"/>
                    <a:pt x="5347" y="9943"/>
                    <a:pt x="5358" y="9991"/>
                  </a:cubicBezTo>
                  <a:cubicBezTo>
                    <a:pt x="5383" y="10091"/>
                    <a:pt x="5427" y="10174"/>
                    <a:pt x="5450" y="10285"/>
                  </a:cubicBezTo>
                  <a:cubicBezTo>
                    <a:pt x="5466" y="10380"/>
                    <a:pt x="5507" y="10474"/>
                    <a:pt x="5535" y="10561"/>
                  </a:cubicBezTo>
                  <a:cubicBezTo>
                    <a:pt x="5530" y="10590"/>
                    <a:pt x="5526" y="10611"/>
                    <a:pt x="5522" y="10634"/>
                  </a:cubicBezTo>
                  <a:cubicBezTo>
                    <a:pt x="5555" y="10649"/>
                    <a:pt x="5579" y="10659"/>
                    <a:pt x="5613" y="10674"/>
                  </a:cubicBezTo>
                  <a:cubicBezTo>
                    <a:pt x="5608" y="10727"/>
                    <a:pt x="5604" y="10771"/>
                    <a:pt x="5600" y="10815"/>
                  </a:cubicBezTo>
                  <a:cubicBezTo>
                    <a:pt x="5614" y="10834"/>
                    <a:pt x="5631" y="10856"/>
                    <a:pt x="5644" y="10874"/>
                  </a:cubicBezTo>
                  <a:cubicBezTo>
                    <a:pt x="5648" y="10965"/>
                    <a:pt x="5654" y="11050"/>
                    <a:pt x="5658" y="11134"/>
                  </a:cubicBezTo>
                  <a:cubicBezTo>
                    <a:pt x="5700" y="11155"/>
                    <a:pt x="5726" y="11168"/>
                    <a:pt x="5753" y="11181"/>
                  </a:cubicBezTo>
                  <a:cubicBezTo>
                    <a:pt x="5778" y="11573"/>
                    <a:pt x="5739" y="11955"/>
                    <a:pt x="6003" y="12313"/>
                  </a:cubicBezTo>
                  <a:cubicBezTo>
                    <a:pt x="5964" y="12488"/>
                    <a:pt x="6144" y="12686"/>
                    <a:pt x="6112" y="12844"/>
                  </a:cubicBezTo>
                  <a:cubicBezTo>
                    <a:pt x="6162" y="12916"/>
                    <a:pt x="6212" y="12987"/>
                    <a:pt x="6257" y="13054"/>
                  </a:cubicBezTo>
                  <a:cubicBezTo>
                    <a:pt x="6269" y="13196"/>
                    <a:pt x="6335" y="13413"/>
                    <a:pt x="6385" y="13471"/>
                  </a:cubicBezTo>
                  <a:lnTo>
                    <a:pt x="6491" y="13559"/>
                  </a:lnTo>
                  <a:lnTo>
                    <a:pt x="6487" y="13634"/>
                  </a:lnTo>
                  <a:cubicBezTo>
                    <a:pt x="6681" y="13888"/>
                    <a:pt x="6769" y="14068"/>
                    <a:pt x="6816" y="14297"/>
                  </a:cubicBezTo>
                  <a:cubicBezTo>
                    <a:pt x="6862" y="14346"/>
                    <a:pt x="6925" y="14386"/>
                    <a:pt x="6955" y="14442"/>
                  </a:cubicBezTo>
                  <a:cubicBezTo>
                    <a:pt x="6996" y="14523"/>
                    <a:pt x="7052" y="14571"/>
                    <a:pt x="7097" y="14637"/>
                  </a:cubicBezTo>
                  <a:cubicBezTo>
                    <a:pt x="7139" y="14698"/>
                    <a:pt x="7168" y="14771"/>
                    <a:pt x="7203" y="14840"/>
                  </a:cubicBezTo>
                  <a:cubicBezTo>
                    <a:pt x="7239" y="14908"/>
                    <a:pt x="7268" y="14986"/>
                    <a:pt x="7311" y="15042"/>
                  </a:cubicBezTo>
                  <a:cubicBezTo>
                    <a:pt x="7352" y="15096"/>
                    <a:pt x="7381" y="15179"/>
                    <a:pt x="7415" y="15205"/>
                  </a:cubicBezTo>
                  <a:cubicBezTo>
                    <a:pt x="7499" y="15274"/>
                    <a:pt x="7461" y="15326"/>
                    <a:pt x="7503" y="15404"/>
                  </a:cubicBezTo>
                  <a:cubicBezTo>
                    <a:pt x="7520" y="15416"/>
                    <a:pt x="7549" y="15439"/>
                    <a:pt x="7583" y="15464"/>
                  </a:cubicBezTo>
                  <a:cubicBezTo>
                    <a:pt x="7630" y="15542"/>
                    <a:pt x="7684" y="15625"/>
                    <a:pt x="7731" y="15710"/>
                  </a:cubicBezTo>
                  <a:cubicBezTo>
                    <a:pt x="7780" y="15795"/>
                    <a:pt x="7839" y="15858"/>
                    <a:pt x="7904" y="15925"/>
                  </a:cubicBezTo>
                  <a:cubicBezTo>
                    <a:pt x="7962" y="15986"/>
                    <a:pt x="8014" y="16069"/>
                    <a:pt x="8077" y="16151"/>
                  </a:cubicBezTo>
                  <a:cubicBezTo>
                    <a:pt x="8082" y="16256"/>
                    <a:pt x="8173" y="16369"/>
                    <a:pt x="8258" y="16441"/>
                  </a:cubicBezTo>
                  <a:cubicBezTo>
                    <a:pt x="8330" y="16498"/>
                    <a:pt x="8374" y="16562"/>
                    <a:pt x="8421" y="16628"/>
                  </a:cubicBezTo>
                  <a:cubicBezTo>
                    <a:pt x="8597" y="16857"/>
                    <a:pt x="8792" y="17065"/>
                    <a:pt x="8973" y="17293"/>
                  </a:cubicBezTo>
                  <a:cubicBezTo>
                    <a:pt x="8985" y="17309"/>
                    <a:pt x="9020" y="17316"/>
                    <a:pt x="9045" y="17328"/>
                  </a:cubicBezTo>
                  <a:cubicBezTo>
                    <a:pt x="9051" y="17352"/>
                    <a:pt x="9057" y="17377"/>
                    <a:pt x="9064" y="17408"/>
                  </a:cubicBezTo>
                  <a:cubicBezTo>
                    <a:pt x="9147" y="17471"/>
                    <a:pt x="9238" y="17528"/>
                    <a:pt x="9317" y="17603"/>
                  </a:cubicBezTo>
                  <a:cubicBezTo>
                    <a:pt x="9401" y="17681"/>
                    <a:pt x="9485" y="17774"/>
                    <a:pt x="9551" y="17868"/>
                  </a:cubicBezTo>
                  <a:cubicBezTo>
                    <a:pt x="9612" y="17958"/>
                    <a:pt x="9726" y="17990"/>
                    <a:pt x="9773" y="18093"/>
                  </a:cubicBezTo>
                  <a:cubicBezTo>
                    <a:pt x="9818" y="18108"/>
                    <a:pt x="9869" y="18126"/>
                    <a:pt x="9910" y="18139"/>
                  </a:cubicBezTo>
                  <a:cubicBezTo>
                    <a:pt x="9982" y="18230"/>
                    <a:pt x="10052" y="18315"/>
                    <a:pt x="10144" y="18430"/>
                  </a:cubicBezTo>
                  <a:lnTo>
                    <a:pt x="10256" y="18430"/>
                  </a:lnTo>
                  <a:cubicBezTo>
                    <a:pt x="10284" y="18489"/>
                    <a:pt x="10322" y="18537"/>
                    <a:pt x="10363" y="18579"/>
                  </a:cubicBezTo>
                  <a:lnTo>
                    <a:pt x="10363" y="18579"/>
                  </a:lnTo>
                  <a:cubicBezTo>
                    <a:pt x="10337" y="18615"/>
                    <a:pt x="10311" y="18652"/>
                    <a:pt x="10284" y="18682"/>
                  </a:cubicBezTo>
                  <a:cubicBezTo>
                    <a:pt x="10287" y="18707"/>
                    <a:pt x="10290" y="18732"/>
                    <a:pt x="10293" y="18752"/>
                  </a:cubicBezTo>
                  <a:cubicBezTo>
                    <a:pt x="10271" y="18772"/>
                    <a:pt x="10256" y="18785"/>
                    <a:pt x="10233" y="18804"/>
                  </a:cubicBezTo>
                  <a:cubicBezTo>
                    <a:pt x="10202" y="18785"/>
                    <a:pt x="10169" y="18764"/>
                    <a:pt x="10125" y="18736"/>
                  </a:cubicBezTo>
                  <a:cubicBezTo>
                    <a:pt x="10093" y="18794"/>
                    <a:pt x="10072" y="18830"/>
                    <a:pt x="10049" y="18872"/>
                  </a:cubicBezTo>
                  <a:cubicBezTo>
                    <a:pt x="9882" y="18944"/>
                    <a:pt x="9738" y="19054"/>
                    <a:pt x="9619" y="19206"/>
                  </a:cubicBezTo>
                  <a:cubicBezTo>
                    <a:pt x="9597" y="19197"/>
                    <a:pt x="9576" y="19188"/>
                    <a:pt x="9545" y="19173"/>
                  </a:cubicBezTo>
                  <a:cubicBezTo>
                    <a:pt x="9516" y="19216"/>
                    <a:pt x="9492" y="19251"/>
                    <a:pt x="9467" y="19286"/>
                  </a:cubicBezTo>
                  <a:cubicBezTo>
                    <a:pt x="9464" y="19286"/>
                    <a:pt x="9460" y="19286"/>
                    <a:pt x="9456" y="19286"/>
                  </a:cubicBezTo>
                  <a:cubicBezTo>
                    <a:pt x="9383" y="19286"/>
                    <a:pt x="9319" y="19354"/>
                    <a:pt x="9260" y="19407"/>
                  </a:cubicBezTo>
                  <a:cubicBezTo>
                    <a:pt x="9206" y="19456"/>
                    <a:pt x="9172" y="19520"/>
                    <a:pt x="9117" y="19570"/>
                  </a:cubicBezTo>
                  <a:cubicBezTo>
                    <a:pt x="9067" y="19617"/>
                    <a:pt x="9006" y="19653"/>
                    <a:pt x="8960" y="19707"/>
                  </a:cubicBezTo>
                  <a:cubicBezTo>
                    <a:pt x="8920" y="19704"/>
                    <a:pt x="8882" y="19703"/>
                    <a:pt x="8844" y="19700"/>
                  </a:cubicBezTo>
                  <a:lnTo>
                    <a:pt x="8844" y="19700"/>
                  </a:lnTo>
                  <a:cubicBezTo>
                    <a:pt x="8855" y="19719"/>
                    <a:pt x="8867" y="19738"/>
                    <a:pt x="8886" y="19769"/>
                  </a:cubicBezTo>
                  <a:cubicBezTo>
                    <a:pt x="8816" y="19797"/>
                    <a:pt x="8773" y="19813"/>
                    <a:pt x="8735" y="19829"/>
                  </a:cubicBezTo>
                  <a:cubicBezTo>
                    <a:pt x="8720" y="19850"/>
                    <a:pt x="8710" y="19868"/>
                    <a:pt x="8695" y="19888"/>
                  </a:cubicBezTo>
                  <a:cubicBezTo>
                    <a:pt x="8666" y="19872"/>
                    <a:pt x="8647" y="19860"/>
                    <a:pt x="8626" y="19848"/>
                  </a:cubicBezTo>
                  <a:cubicBezTo>
                    <a:pt x="8560" y="19962"/>
                    <a:pt x="8498" y="20066"/>
                    <a:pt x="8423" y="20191"/>
                  </a:cubicBezTo>
                  <a:cubicBezTo>
                    <a:pt x="8386" y="20124"/>
                    <a:pt x="8354" y="20065"/>
                    <a:pt x="8313" y="19990"/>
                  </a:cubicBezTo>
                  <a:cubicBezTo>
                    <a:pt x="8267" y="20115"/>
                    <a:pt x="8168" y="20137"/>
                    <a:pt x="8074" y="20165"/>
                  </a:cubicBezTo>
                  <a:cubicBezTo>
                    <a:pt x="8123" y="20207"/>
                    <a:pt x="8161" y="20240"/>
                    <a:pt x="8199" y="20274"/>
                  </a:cubicBezTo>
                  <a:cubicBezTo>
                    <a:pt x="8201" y="20274"/>
                    <a:pt x="8179" y="20291"/>
                    <a:pt x="8170" y="20302"/>
                  </a:cubicBezTo>
                  <a:cubicBezTo>
                    <a:pt x="8148" y="20290"/>
                    <a:pt x="8127" y="20278"/>
                    <a:pt x="8104" y="20263"/>
                  </a:cubicBezTo>
                  <a:cubicBezTo>
                    <a:pt x="8087" y="20290"/>
                    <a:pt x="8076" y="20310"/>
                    <a:pt x="8062" y="20330"/>
                  </a:cubicBezTo>
                  <a:cubicBezTo>
                    <a:pt x="8015" y="20318"/>
                    <a:pt x="7965" y="20305"/>
                    <a:pt x="7929" y="20296"/>
                  </a:cubicBezTo>
                  <a:cubicBezTo>
                    <a:pt x="7859" y="20356"/>
                    <a:pt x="7805" y="20403"/>
                    <a:pt x="7743" y="20456"/>
                  </a:cubicBezTo>
                  <a:cubicBezTo>
                    <a:pt x="7756" y="20483"/>
                    <a:pt x="7770" y="20508"/>
                    <a:pt x="7783" y="20534"/>
                  </a:cubicBezTo>
                  <a:cubicBezTo>
                    <a:pt x="7763" y="20541"/>
                    <a:pt x="7746" y="20544"/>
                    <a:pt x="7730" y="20544"/>
                  </a:cubicBezTo>
                  <a:cubicBezTo>
                    <a:pt x="7675" y="20544"/>
                    <a:pt x="7641" y="20508"/>
                    <a:pt x="7584" y="20508"/>
                  </a:cubicBezTo>
                  <a:cubicBezTo>
                    <a:pt x="7554" y="20508"/>
                    <a:pt x="7517" y="20518"/>
                    <a:pt x="7468" y="20549"/>
                  </a:cubicBezTo>
                  <a:cubicBezTo>
                    <a:pt x="7500" y="20584"/>
                    <a:pt x="7531" y="20616"/>
                    <a:pt x="7575" y="20666"/>
                  </a:cubicBezTo>
                  <a:cubicBezTo>
                    <a:pt x="7492" y="20669"/>
                    <a:pt x="7430" y="20672"/>
                    <a:pt x="7342" y="20677"/>
                  </a:cubicBezTo>
                  <a:cubicBezTo>
                    <a:pt x="7381" y="20715"/>
                    <a:pt x="7406" y="20740"/>
                    <a:pt x="7434" y="20768"/>
                  </a:cubicBezTo>
                  <a:cubicBezTo>
                    <a:pt x="7193" y="20814"/>
                    <a:pt x="6968" y="20836"/>
                    <a:pt x="6740" y="20924"/>
                  </a:cubicBezTo>
                  <a:cubicBezTo>
                    <a:pt x="6743" y="20958"/>
                    <a:pt x="6746" y="20993"/>
                    <a:pt x="6747" y="21018"/>
                  </a:cubicBezTo>
                  <a:cubicBezTo>
                    <a:pt x="6650" y="21039"/>
                    <a:pt x="6562" y="21058"/>
                    <a:pt x="6469" y="21077"/>
                  </a:cubicBezTo>
                  <a:cubicBezTo>
                    <a:pt x="6479" y="21103"/>
                    <a:pt x="6485" y="21121"/>
                    <a:pt x="6491" y="21137"/>
                  </a:cubicBezTo>
                  <a:cubicBezTo>
                    <a:pt x="6466" y="21174"/>
                    <a:pt x="6443" y="21212"/>
                    <a:pt x="6419" y="21248"/>
                  </a:cubicBezTo>
                  <a:cubicBezTo>
                    <a:pt x="6394" y="21253"/>
                    <a:pt x="6378" y="21256"/>
                    <a:pt x="6347" y="21264"/>
                  </a:cubicBezTo>
                  <a:cubicBezTo>
                    <a:pt x="6337" y="21236"/>
                    <a:pt x="6326" y="21205"/>
                    <a:pt x="6315" y="21174"/>
                  </a:cubicBezTo>
                  <a:cubicBezTo>
                    <a:pt x="6260" y="21236"/>
                    <a:pt x="6204" y="21295"/>
                    <a:pt x="6145" y="21352"/>
                  </a:cubicBezTo>
                  <a:cubicBezTo>
                    <a:pt x="6126" y="21336"/>
                    <a:pt x="6107" y="21321"/>
                    <a:pt x="6085" y="21303"/>
                  </a:cubicBezTo>
                  <a:cubicBezTo>
                    <a:pt x="6029" y="21368"/>
                    <a:pt x="5978" y="21429"/>
                    <a:pt x="5931" y="21483"/>
                  </a:cubicBezTo>
                  <a:cubicBezTo>
                    <a:pt x="5920" y="21487"/>
                    <a:pt x="5911" y="21488"/>
                    <a:pt x="5903" y="21488"/>
                  </a:cubicBezTo>
                  <a:cubicBezTo>
                    <a:pt x="5860" y="21488"/>
                    <a:pt x="5841" y="21447"/>
                    <a:pt x="5807" y="21447"/>
                  </a:cubicBezTo>
                  <a:cubicBezTo>
                    <a:pt x="5790" y="21447"/>
                    <a:pt x="5770" y="21457"/>
                    <a:pt x="5742" y="21487"/>
                  </a:cubicBezTo>
                  <a:cubicBezTo>
                    <a:pt x="5767" y="21509"/>
                    <a:pt x="5789" y="21532"/>
                    <a:pt x="5841" y="21577"/>
                  </a:cubicBezTo>
                  <a:cubicBezTo>
                    <a:pt x="5806" y="21578"/>
                    <a:pt x="5777" y="21578"/>
                    <a:pt x="5753" y="21578"/>
                  </a:cubicBezTo>
                  <a:cubicBezTo>
                    <a:pt x="5704" y="21578"/>
                    <a:pt x="5672" y="21577"/>
                    <a:pt x="5642" y="21577"/>
                  </a:cubicBezTo>
                  <a:cubicBezTo>
                    <a:pt x="5620" y="21533"/>
                    <a:pt x="5601" y="21493"/>
                    <a:pt x="5582" y="21455"/>
                  </a:cubicBezTo>
                  <a:cubicBezTo>
                    <a:pt x="5514" y="21512"/>
                    <a:pt x="5455" y="21561"/>
                    <a:pt x="5400" y="21608"/>
                  </a:cubicBezTo>
                  <a:cubicBezTo>
                    <a:pt x="5422" y="21617"/>
                    <a:pt x="5448" y="21627"/>
                    <a:pt x="5498" y="21648"/>
                  </a:cubicBezTo>
                  <a:cubicBezTo>
                    <a:pt x="5451" y="21679"/>
                    <a:pt x="5410" y="21705"/>
                    <a:pt x="5369" y="21732"/>
                  </a:cubicBezTo>
                  <a:cubicBezTo>
                    <a:pt x="5326" y="21714"/>
                    <a:pt x="5261" y="21689"/>
                    <a:pt x="5157" y="21639"/>
                  </a:cubicBezTo>
                  <a:lnTo>
                    <a:pt x="5157" y="21639"/>
                  </a:lnTo>
                  <a:cubicBezTo>
                    <a:pt x="5174" y="21715"/>
                    <a:pt x="5186" y="21760"/>
                    <a:pt x="5198" y="21801"/>
                  </a:cubicBezTo>
                  <a:cubicBezTo>
                    <a:pt x="5219" y="21802"/>
                    <a:pt x="5236" y="21805"/>
                    <a:pt x="5254" y="21810"/>
                  </a:cubicBezTo>
                  <a:lnTo>
                    <a:pt x="5238" y="21826"/>
                  </a:lnTo>
                  <a:lnTo>
                    <a:pt x="5191" y="21808"/>
                  </a:lnTo>
                  <a:cubicBezTo>
                    <a:pt x="5194" y="21805"/>
                    <a:pt x="5198" y="21801"/>
                    <a:pt x="5198" y="21801"/>
                  </a:cubicBezTo>
                  <a:lnTo>
                    <a:pt x="5198" y="21801"/>
                  </a:lnTo>
                  <a:cubicBezTo>
                    <a:pt x="5196" y="21801"/>
                    <a:pt x="5194" y="21801"/>
                    <a:pt x="5192" y="21801"/>
                  </a:cubicBezTo>
                  <a:cubicBezTo>
                    <a:pt x="5164" y="21801"/>
                    <a:pt x="5137" y="21798"/>
                    <a:pt x="5111" y="21798"/>
                  </a:cubicBezTo>
                  <a:cubicBezTo>
                    <a:pt x="5066" y="21798"/>
                    <a:pt x="5025" y="21807"/>
                    <a:pt x="4993" y="21855"/>
                  </a:cubicBezTo>
                  <a:cubicBezTo>
                    <a:pt x="4935" y="21845"/>
                    <a:pt x="4880" y="21836"/>
                    <a:pt x="4830" y="21827"/>
                  </a:cubicBezTo>
                  <a:cubicBezTo>
                    <a:pt x="4792" y="21857"/>
                    <a:pt x="4768" y="21874"/>
                    <a:pt x="4743" y="21893"/>
                  </a:cubicBezTo>
                  <a:cubicBezTo>
                    <a:pt x="4723" y="21870"/>
                    <a:pt x="4707" y="21852"/>
                    <a:pt x="4685" y="21827"/>
                  </a:cubicBezTo>
                  <a:cubicBezTo>
                    <a:pt x="4601" y="21893"/>
                    <a:pt x="4524" y="21954"/>
                    <a:pt x="4455" y="22008"/>
                  </a:cubicBezTo>
                  <a:cubicBezTo>
                    <a:pt x="4443" y="22008"/>
                    <a:pt x="4432" y="22008"/>
                    <a:pt x="4421" y="22008"/>
                  </a:cubicBezTo>
                  <a:cubicBezTo>
                    <a:pt x="4326" y="22008"/>
                    <a:pt x="4248" y="22024"/>
                    <a:pt x="4139" y="22060"/>
                  </a:cubicBezTo>
                  <a:cubicBezTo>
                    <a:pt x="4142" y="22086"/>
                    <a:pt x="4146" y="22113"/>
                    <a:pt x="4155" y="22172"/>
                  </a:cubicBezTo>
                  <a:cubicBezTo>
                    <a:pt x="4092" y="22132"/>
                    <a:pt x="4056" y="22111"/>
                    <a:pt x="4006" y="22080"/>
                  </a:cubicBezTo>
                  <a:cubicBezTo>
                    <a:pt x="3971" y="22133"/>
                    <a:pt x="3955" y="22169"/>
                    <a:pt x="3924" y="22199"/>
                  </a:cubicBezTo>
                  <a:cubicBezTo>
                    <a:pt x="3908" y="22219"/>
                    <a:pt x="3872" y="22230"/>
                    <a:pt x="3828" y="22254"/>
                  </a:cubicBezTo>
                  <a:cubicBezTo>
                    <a:pt x="3812" y="22210"/>
                    <a:pt x="3799" y="22180"/>
                    <a:pt x="3787" y="22149"/>
                  </a:cubicBezTo>
                  <a:cubicBezTo>
                    <a:pt x="3724" y="22160"/>
                    <a:pt x="3644" y="22139"/>
                    <a:pt x="3649" y="22204"/>
                  </a:cubicBezTo>
                  <a:cubicBezTo>
                    <a:pt x="3552" y="22222"/>
                    <a:pt x="3475" y="22230"/>
                    <a:pt x="3403" y="22241"/>
                  </a:cubicBezTo>
                  <a:cubicBezTo>
                    <a:pt x="3394" y="22285"/>
                    <a:pt x="3387" y="22319"/>
                    <a:pt x="3381" y="22351"/>
                  </a:cubicBezTo>
                  <a:cubicBezTo>
                    <a:pt x="3340" y="22344"/>
                    <a:pt x="3307" y="22338"/>
                    <a:pt x="3275" y="22330"/>
                  </a:cubicBezTo>
                  <a:lnTo>
                    <a:pt x="3204" y="22377"/>
                  </a:lnTo>
                  <a:lnTo>
                    <a:pt x="3156" y="22348"/>
                  </a:lnTo>
                  <a:cubicBezTo>
                    <a:pt x="3102" y="22352"/>
                    <a:pt x="3043" y="22368"/>
                    <a:pt x="2986" y="22368"/>
                  </a:cubicBezTo>
                  <a:cubicBezTo>
                    <a:pt x="2947" y="22368"/>
                    <a:pt x="2908" y="22360"/>
                    <a:pt x="2872" y="22335"/>
                  </a:cubicBezTo>
                  <a:cubicBezTo>
                    <a:pt x="2793" y="22417"/>
                    <a:pt x="2717" y="22497"/>
                    <a:pt x="2631" y="22586"/>
                  </a:cubicBezTo>
                  <a:cubicBezTo>
                    <a:pt x="2594" y="22511"/>
                    <a:pt x="2563" y="22445"/>
                    <a:pt x="2532" y="22379"/>
                  </a:cubicBezTo>
                  <a:cubicBezTo>
                    <a:pt x="2494" y="22397"/>
                    <a:pt x="2457" y="22414"/>
                    <a:pt x="2422" y="22428"/>
                  </a:cubicBezTo>
                  <a:cubicBezTo>
                    <a:pt x="2389" y="22411"/>
                    <a:pt x="2367" y="22400"/>
                    <a:pt x="2341" y="22386"/>
                  </a:cubicBezTo>
                  <a:cubicBezTo>
                    <a:pt x="2279" y="22433"/>
                    <a:pt x="2217" y="22480"/>
                    <a:pt x="2209" y="22540"/>
                  </a:cubicBezTo>
                  <a:lnTo>
                    <a:pt x="2209" y="22540"/>
                  </a:lnTo>
                  <a:cubicBezTo>
                    <a:pt x="2213" y="22539"/>
                    <a:pt x="2216" y="22538"/>
                    <a:pt x="2220" y="22538"/>
                  </a:cubicBezTo>
                  <a:cubicBezTo>
                    <a:pt x="2221" y="22538"/>
                    <a:pt x="2221" y="22538"/>
                    <a:pt x="2222" y="22538"/>
                  </a:cubicBezTo>
                  <a:cubicBezTo>
                    <a:pt x="2230" y="22538"/>
                    <a:pt x="2239" y="22550"/>
                    <a:pt x="2208" y="22558"/>
                  </a:cubicBezTo>
                  <a:cubicBezTo>
                    <a:pt x="2208" y="22561"/>
                    <a:pt x="2203" y="22562"/>
                    <a:pt x="2194" y="22562"/>
                  </a:cubicBezTo>
                  <a:cubicBezTo>
                    <a:pt x="2180" y="22562"/>
                    <a:pt x="2157" y="22560"/>
                    <a:pt x="2135" y="22557"/>
                  </a:cubicBezTo>
                  <a:cubicBezTo>
                    <a:pt x="2147" y="22554"/>
                    <a:pt x="2159" y="22551"/>
                    <a:pt x="2171" y="22548"/>
                  </a:cubicBezTo>
                  <a:lnTo>
                    <a:pt x="2171" y="22548"/>
                  </a:lnTo>
                  <a:cubicBezTo>
                    <a:pt x="2182" y="22551"/>
                    <a:pt x="2195" y="22555"/>
                    <a:pt x="2208" y="22558"/>
                  </a:cubicBezTo>
                  <a:cubicBezTo>
                    <a:pt x="2208" y="22552"/>
                    <a:pt x="2208" y="22546"/>
                    <a:pt x="2209" y="22540"/>
                  </a:cubicBezTo>
                  <a:lnTo>
                    <a:pt x="2209" y="22540"/>
                  </a:lnTo>
                  <a:cubicBezTo>
                    <a:pt x="2196" y="22542"/>
                    <a:pt x="2183" y="22545"/>
                    <a:pt x="2171" y="22548"/>
                  </a:cubicBezTo>
                  <a:lnTo>
                    <a:pt x="2171" y="22548"/>
                  </a:lnTo>
                  <a:cubicBezTo>
                    <a:pt x="2096" y="22528"/>
                    <a:pt x="2069" y="22521"/>
                    <a:pt x="2041" y="22513"/>
                  </a:cubicBezTo>
                  <a:cubicBezTo>
                    <a:pt x="2035" y="22517"/>
                    <a:pt x="2029" y="22523"/>
                    <a:pt x="2020" y="22526"/>
                  </a:cubicBezTo>
                  <a:cubicBezTo>
                    <a:pt x="1958" y="22541"/>
                    <a:pt x="1895" y="22558"/>
                    <a:pt x="1823" y="22572"/>
                  </a:cubicBezTo>
                  <a:cubicBezTo>
                    <a:pt x="1821" y="22600"/>
                    <a:pt x="1820" y="22626"/>
                    <a:pt x="1820" y="22648"/>
                  </a:cubicBezTo>
                  <a:cubicBezTo>
                    <a:pt x="1680" y="22632"/>
                    <a:pt x="1548" y="22617"/>
                    <a:pt x="1412" y="22601"/>
                  </a:cubicBezTo>
                  <a:cubicBezTo>
                    <a:pt x="1407" y="22629"/>
                    <a:pt x="1398" y="22657"/>
                    <a:pt x="1387" y="22697"/>
                  </a:cubicBezTo>
                  <a:cubicBezTo>
                    <a:pt x="1359" y="22697"/>
                    <a:pt x="1320" y="22692"/>
                    <a:pt x="1290" y="22692"/>
                  </a:cubicBezTo>
                  <a:cubicBezTo>
                    <a:pt x="1272" y="22692"/>
                    <a:pt x="1257" y="22694"/>
                    <a:pt x="1249" y="22700"/>
                  </a:cubicBezTo>
                  <a:cubicBezTo>
                    <a:pt x="1226" y="22714"/>
                    <a:pt x="1206" y="22719"/>
                    <a:pt x="1189" y="22719"/>
                  </a:cubicBezTo>
                  <a:cubicBezTo>
                    <a:pt x="1162" y="22719"/>
                    <a:pt x="1139" y="22708"/>
                    <a:pt x="1114" y="22695"/>
                  </a:cubicBezTo>
                  <a:cubicBezTo>
                    <a:pt x="1093" y="22717"/>
                    <a:pt x="1073" y="22741"/>
                    <a:pt x="1049" y="22767"/>
                  </a:cubicBezTo>
                  <a:cubicBezTo>
                    <a:pt x="998" y="22748"/>
                    <a:pt x="959" y="22736"/>
                    <a:pt x="917" y="22722"/>
                  </a:cubicBezTo>
                  <a:cubicBezTo>
                    <a:pt x="902" y="22759"/>
                    <a:pt x="890" y="22789"/>
                    <a:pt x="874" y="22829"/>
                  </a:cubicBezTo>
                  <a:cubicBezTo>
                    <a:pt x="761" y="22806"/>
                    <a:pt x="659" y="22789"/>
                    <a:pt x="565" y="22767"/>
                  </a:cubicBezTo>
                  <a:cubicBezTo>
                    <a:pt x="512" y="22804"/>
                    <a:pt x="466" y="22837"/>
                    <a:pt x="415" y="22873"/>
                  </a:cubicBezTo>
                  <a:cubicBezTo>
                    <a:pt x="343" y="22854"/>
                    <a:pt x="284" y="22838"/>
                    <a:pt x="218" y="22820"/>
                  </a:cubicBezTo>
                  <a:cubicBezTo>
                    <a:pt x="153" y="22838"/>
                    <a:pt x="80" y="22859"/>
                    <a:pt x="0" y="22879"/>
                  </a:cubicBezTo>
                  <a:cubicBezTo>
                    <a:pt x="93" y="22969"/>
                    <a:pt x="175" y="23048"/>
                    <a:pt x="261" y="23131"/>
                  </a:cubicBezTo>
                  <a:cubicBezTo>
                    <a:pt x="261" y="23131"/>
                    <a:pt x="240" y="23141"/>
                    <a:pt x="196" y="23163"/>
                  </a:cubicBezTo>
                  <a:cubicBezTo>
                    <a:pt x="319" y="23175"/>
                    <a:pt x="421" y="23184"/>
                    <a:pt x="502" y="23191"/>
                  </a:cubicBezTo>
                  <a:cubicBezTo>
                    <a:pt x="536" y="23263"/>
                    <a:pt x="564" y="23321"/>
                    <a:pt x="603" y="23403"/>
                  </a:cubicBezTo>
                  <a:cubicBezTo>
                    <a:pt x="665" y="23360"/>
                    <a:pt x="705" y="23332"/>
                    <a:pt x="739" y="23309"/>
                  </a:cubicBezTo>
                  <a:cubicBezTo>
                    <a:pt x="817" y="23329"/>
                    <a:pt x="877" y="23346"/>
                    <a:pt x="942" y="23363"/>
                  </a:cubicBezTo>
                  <a:cubicBezTo>
                    <a:pt x="962" y="23318"/>
                    <a:pt x="976" y="23285"/>
                    <a:pt x="990" y="23251"/>
                  </a:cubicBezTo>
                  <a:cubicBezTo>
                    <a:pt x="1030" y="23256"/>
                    <a:pt x="1059" y="23260"/>
                    <a:pt x="1099" y="23266"/>
                  </a:cubicBezTo>
                  <a:cubicBezTo>
                    <a:pt x="1093" y="23321"/>
                    <a:pt x="1087" y="23372"/>
                    <a:pt x="1083" y="23418"/>
                  </a:cubicBezTo>
                  <a:cubicBezTo>
                    <a:pt x="1121" y="23441"/>
                    <a:pt x="1145" y="23454"/>
                    <a:pt x="1146" y="23456"/>
                  </a:cubicBezTo>
                  <a:cubicBezTo>
                    <a:pt x="1155" y="23457"/>
                    <a:pt x="1163" y="23457"/>
                    <a:pt x="1172" y="23457"/>
                  </a:cubicBezTo>
                  <a:cubicBezTo>
                    <a:pt x="1230" y="23457"/>
                    <a:pt x="1280" y="23438"/>
                    <a:pt x="1323" y="23438"/>
                  </a:cubicBezTo>
                  <a:cubicBezTo>
                    <a:pt x="1352" y="23438"/>
                    <a:pt x="1378" y="23446"/>
                    <a:pt x="1401" y="23477"/>
                  </a:cubicBezTo>
                  <a:cubicBezTo>
                    <a:pt x="1436" y="23466"/>
                    <a:pt x="1471" y="23454"/>
                    <a:pt x="1505" y="23444"/>
                  </a:cubicBezTo>
                  <a:cubicBezTo>
                    <a:pt x="1526" y="23454"/>
                    <a:pt x="1546" y="23465"/>
                    <a:pt x="1601" y="23490"/>
                  </a:cubicBezTo>
                  <a:lnTo>
                    <a:pt x="1691" y="23401"/>
                  </a:lnTo>
                  <a:lnTo>
                    <a:pt x="1736" y="23419"/>
                  </a:lnTo>
                  <a:cubicBezTo>
                    <a:pt x="1716" y="23446"/>
                    <a:pt x="1695" y="23474"/>
                    <a:pt x="1677" y="23496"/>
                  </a:cubicBezTo>
                  <a:cubicBezTo>
                    <a:pt x="1704" y="23527"/>
                    <a:pt x="1730" y="23554"/>
                    <a:pt x="1754" y="23581"/>
                  </a:cubicBezTo>
                  <a:cubicBezTo>
                    <a:pt x="1802" y="23581"/>
                    <a:pt x="1845" y="23579"/>
                    <a:pt x="1949" y="23579"/>
                  </a:cubicBezTo>
                  <a:cubicBezTo>
                    <a:pt x="1985" y="23559"/>
                    <a:pt x="2051" y="23521"/>
                    <a:pt x="2107" y="23487"/>
                  </a:cubicBezTo>
                  <a:cubicBezTo>
                    <a:pt x="2111" y="23494"/>
                    <a:pt x="2125" y="23515"/>
                    <a:pt x="2133" y="23531"/>
                  </a:cubicBezTo>
                  <a:cubicBezTo>
                    <a:pt x="2216" y="23527"/>
                    <a:pt x="2289" y="23522"/>
                    <a:pt x="2358" y="23519"/>
                  </a:cubicBezTo>
                  <a:cubicBezTo>
                    <a:pt x="2375" y="23493"/>
                    <a:pt x="2388" y="23472"/>
                    <a:pt x="2406" y="23441"/>
                  </a:cubicBezTo>
                  <a:cubicBezTo>
                    <a:pt x="2450" y="23493"/>
                    <a:pt x="2486" y="23535"/>
                    <a:pt x="2523" y="23578"/>
                  </a:cubicBezTo>
                  <a:cubicBezTo>
                    <a:pt x="2598" y="23587"/>
                    <a:pt x="2673" y="23587"/>
                    <a:pt x="2750" y="23593"/>
                  </a:cubicBezTo>
                  <a:cubicBezTo>
                    <a:pt x="2760" y="23575"/>
                    <a:pt x="2773" y="23553"/>
                    <a:pt x="2785" y="23532"/>
                  </a:cubicBezTo>
                  <a:cubicBezTo>
                    <a:pt x="2843" y="23527"/>
                    <a:pt x="2894" y="23522"/>
                    <a:pt x="2943" y="23518"/>
                  </a:cubicBezTo>
                  <a:cubicBezTo>
                    <a:pt x="2960" y="23541"/>
                    <a:pt x="2973" y="23560"/>
                    <a:pt x="2994" y="23588"/>
                  </a:cubicBezTo>
                  <a:cubicBezTo>
                    <a:pt x="3087" y="23563"/>
                    <a:pt x="3172" y="23543"/>
                    <a:pt x="3260" y="23516"/>
                  </a:cubicBezTo>
                  <a:cubicBezTo>
                    <a:pt x="3284" y="23537"/>
                    <a:pt x="3306" y="23559"/>
                    <a:pt x="3325" y="23577"/>
                  </a:cubicBezTo>
                  <a:cubicBezTo>
                    <a:pt x="3441" y="23560"/>
                    <a:pt x="3550" y="23544"/>
                    <a:pt x="3722" y="23519"/>
                  </a:cubicBezTo>
                  <a:cubicBezTo>
                    <a:pt x="3728" y="23509"/>
                    <a:pt x="3749" y="23474"/>
                    <a:pt x="3775" y="23425"/>
                  </a:cubicBezTo>
                  <a:cubicBezTo>
                    <a:pt x="3808" y="23465"/>
                    <a:pt x="3824" y="23482"/>
                    <a:pt x="3833" y="23494"/>
                  </a:cubicBezTo>
                  <a:cubicBezTo>
                    <a:pt x="3927" y="23491"/>
                    <a:pt x="4006" y="23485"/>
                    <a:pt x="4089" y="23478"/>
                  </a:cubicBezTo>
                  <a:cubicBezTo>
                    <a:pt x="4161" y="23472"/>
                    <a:pt x="4268" y="23474"/>
                    <a:pt x="4302" y="23449"/>
                  </a:cubicBezTo>
                  <a:cubicBezTo>
                    <a:pt x="4423" y="23363"/>
                    <a:pt x="4570" y="23381"/>
                    <a:pt x="4715" y="23319"/>
                  </a:cubicBezTo>
                  <a:cubicBezTo>
                    <a:pt x="4752" y="23337"/>
                    <a:pt x="4790" y="23356"/>
                    <a:pt x="4830" y="23375"/>
                  </a:cubicBezTo>
                  <a:cubicBezTo>
                    <a:pt x="4879" y="23334"/>
                    <a:pt x="4914" y="23303"/>
                    <a:pt x="4952" y="23271"/>
                  </a:cubicBezTo>
                  <a:cubicBezTo>
                    <a:pt x="5032" y="23290"/>
                    <a:pt x="5114" y="23312"/>
                    <a:pt x="5191" y="23326"/>
                  </a:cubicBezTo>
                  <a:cubicBezTo>
                    <a:pt x="5239" y="23294"/>
                    <a:pt x="5269" y="23275"/>
                    <a:pt x="5292" y="23260"/>
                  </a:cubicBezTo>
                  <a:cubicBezTo>
                    <a:pt x="5332" y="23262"/>
                    <a:pt x="5369" y="23262"/>
                    <a:pt x="5400" y="23263"/>
                  </a:cubicBezTo>
                  <a:cubicBezTo>
                    <a:pt x="5450" y="23228"/>
                    <a:pt x="5488" y="23203"/>
                    <a:pt x="5525" y="23178"/>
                  </a:cubicBezTo>
                  <a:cubicBezTo>
                    <a:pt x="5564" y="23184"/>
                    <a:pt x="5589" y="23188"/>
                    <a:pt x="5589" y="23188"/>
                  </a:cubicBezTo>
                  <a:cubicBezTo>
                    <a:pt x="5703" y="23144"/>
                    <a:pt x="5795" y="23103"/>
                    <a:pt x="5884" y="23060"/>
                  </a:cubicBezTo>
                  <a:cubicBezTo>
                    <a:pt x="5889" y="23037"/>
                    <a:pt x="5894" y="23015"/>
                    <a:pt x="5897" y="23001"/>
                  </a:cubicBezTo>
                  <a:cubicBezTo>
                    <a:pt x="6007" y="22987"/>
                    <a:pt x="6100" y="22973"/>
                    <a:pt x="6190" y="22960"/>
                  </a:cubicBezTo>
                  <a:cubicBezTo>
                    <a:pt x="6259" y="22894"/>
                    <a:pt x="6353" y="22878"/>
                    <a:pt x="6438" y="22847"/>
                  </a:cubicBezTo>
                  <a:cubicBezTo>
                    <a:pt x="6460" y="22864"/>
                    <a:pt x="6479" y="22881"/>
                    <a:pt x="6499" y="22895"/>
                  </a:cubicBezTo>
                  <a:cubicBezTo>
                    <a:pt x="6529" y="22866"/>
                    <a:pt x="6556" y="22842"/>
                    <a:pt x="6585" y="22816"/>
                  </a:cubicBezTo>
                  <a:cubicBezTo>
                    <a:pt x="6629" y="22814"/>
                    <a:pt x="6663" y="22814"/>
                    <a:pt x="6706" y="22813"/>
                  </a:cubicBezTo>
                  <a:cubicBezTo>
                    <a:pt x="6709" y="22794"/>
                    <a:pt x="6712" y="22776"/>
                    <a:pt x="6715" y="22747"/>
                  </a:cubicBezTo>
                  <a:cubicBezTo>
                    <a:pt x="6775" y="22706"/>
                    <a:pt x="6850" y="22660"/>
                    <a:pt x="6916" y="22610"/>
                  </a:cubicBezTo>
                  <a:cubicBezTo>
                    <a:pt x="7066" y="22588"/>
                    <a:pt x="7205" y="22567"/>
                    <a:pt x="7284" y="22556"/>
                  </a:cubicBezTo>
                  <a:cubicBezTo>
                    <a:pt x="7433" y="22488"/>
                    <a:pt x="7524" y="22442"/>
                    <a:pt x="7648" y="22377"/>
                  </a:cubicBezTo>
                  <a:cubicBezTo>
                    <a:pt x="7651" y="22373"/>
                    <a:pt x="7678" y="22335"/>
                    <a:pt x="7708" y="22297"/>
                  </a:cubicBezTo>
                  <a:lnTo>
                    <a:pt x="7780" y="22297"/>
                  </a:lnTo>
                  <a:cubicBezTo>
                    <a:pt x="7804" y="22272"/>
                    <a:pt x="7829" y="22244"/>
                    <a:pt x="7840" y="22230"/>
                  </a:cubicBezTo>
                  <a:cubicBezTo>
                    <a:pt x="7936" y="22202"/>
                    <a:pt x="8012" y="22182"/>
                    <a:pt x="8132" y="22139"/>
                  </a:cubicBezTo>
                  <a:cubicBezTo>
                    <a:pt x="8143" y="22098"/>
                    <a:pt x="8155" y="22054"/>
                    <a:pt x="8168" y="22005"/>
                  </a:cubicBezTo>
                  <a:cubicBezTo>
                    <a:pt x="8379" y="21923"/>
                    <a:pt x="8569" y="21849"/>
                    <a:pt x="8780" y="21752"/>
                  </a:cubicBezTo>
                  <a:cubicBezTo>
                    <a:pt x="8826" y="21710"/>
                    <a:pt x="8876" y="21627"/>
                    <a:pt x="9000" y="21618"/>
                  </a:cubicBezTo>
                  <a:cubicBezTo>
                    <a:pt x="9041" y="21615"/>
                    <a:pt x="9132" y="21565"/>
                    <a:pt x="9161" y="21527"/>
                  </a:cubicBezTo>
                  <a:cubicBezTo>
                    <a:pt x="9257" y="21406"/>
                    <a:pt x="9394" y="21337"/>
                    <a:pt x="9519" y="21261"/>
                  </a:cubicBezTo>
                  <a:cubicBezTo>
                    <a:pt x="9684" y="21158"/>
                    <a:pt x="9799" y="21025"/>
                    <a:pt x="9922" y="20905"/>
                  </a:cubicBezTo>
                  <a:cubicBezTo>
                    <a:pt x="10156" y="20825"/>
                    <a:pt x="10153" y="20819"/>
                    <a:pt x="10249" y="20708"/>
                  </a:cubicBezTo>
                  <a:cubicBezTo>
                    <a:pt x="10403" y="20643"/>
                    <a:pt x="10556" y="20583"/>
                    <a:pt x="10705" y="20512"/>
                  </a:cubicBezTo>
                  <a:cubicBezTo>
                    <a:pt x="10731" y="20484"/>
                    <a:pt x="10770" y="20438"/>
                    <a:pt x="10814" y="20397"/>
                  </a:cubicBezTo>
                  <a:cubicBezTo>
                    <a:pt x="10859" y="20356"/>
                    <a:pt x="10911" y="20318"/>
                    <a:pt x="10956" y="20282"/>
                  </a:cubicBezTo>
                  <a:cubicBezTo>
                    <a:pt x="10948" y="20250"/>
                    <a:pt x="10943" y="20232"/>
                    <a:pt x="10934" y="20202"/>
                  </a:cubicBezTo>
                  <a:cubicBezTo>
                    <a:pt x="11006" y="20154"/>
                    <a:pt x="11090" y="20072"/>
                    <a:pt x="11133" y="20068"/>
                  </a:cubicBezTo>
                  <a:cubicBezTo>
                    <a:pt x="11227" y="20059"/>
                    <a:pt x="11233" y="19920"/>
                    <a:pt x="11312" y="19920"/>
                  </a:cubicBezTo>
                  <a:cubicBezTo>
                    <a:pt x="11316" y="19920"/>
                    <a:pt x="11320" y="19920"/>
                    <a:pt x="11324" y="19921"/>
                  </a:cubicBezTo>
                  <a:cubicBezTo>
                    <a:pt x="11324" y="19921"/>
                    <a:pt x="11324" y="19921"/>
                    <a:pt x="11325" y="19921"/>
                  </a:cubicBezTo>
                  <a:cubicBezTo>
                    <a:pt x="11332" y="19921"/>
                    <a:pt x="11368" y="19891"/>
                    <a:pt x="11371" y="19882"/>
                  </a:cubicBezTo>
                  <a:cubicBezTo>
                    <a:pt x="11402" y="19781"/>
                    <a:pt x="11510" y="19728"/>
                    <a:pt x="11580" y="19651"/>
                  </a:cubicBezTo>
                  <a:cubicBezTo>
                    <a:pt x="11561" y="19604"/>
                    <a:pt x="11553" y="19577"/>
                    <a:pt x="11567" y="19544"/>
                  </a:cubicBezTo>
                  <a:lnTo>
                    <a:pt x="11567" y="19544"/>
                  </a:lnTo>
                  <a:cubicBezTo>
                    <a:pt x="11623" y="19572"/>
                    <a:pt x="11707" y="19616"/>
                    <a:pt x="11799" y="19663"/>
                  </a:cubicBezTo>
                  <a:cubicBezTo>
                    <a:pt x="11910" y="19787"/>
                    <a:pt x="11911" y="19784"/>
                    <a:pt x="12097" y="19875"/>
                  </a:cubicBezTo>
                  <a:cubicBezTo>
                    <a:pt x="12275" y="19965"/>
                    <a:pt x="12442" y="20069"/>
                    <a:pt x="12545" y="20193"/>
                  </a:cubicBezTo>
                  <a:cubicBezTo>
                    <a:pt x="12688" y="20256"/>
                    <a:pt x="12800" y="20305"/>
                    <a:pt x="12907" y="20353"/>
                  </a:cubicBezTo>
                  <a:cubicBezTo>
                    <a:pt x="12979" y="20371"/>
                    <a:pt x="13051" y="20387"/>
                    <a:pt x="13131" y="20406"/>
                  </a:cubicBezTo>
                  <a:cubicBezTo>
                    <a:pt x="13123" y="20427"/>
                    <a:pt x="13118" y="20441"/>
                    <a:pt x="13113" y="20455"/>
                  </a:cubicBezTo>
                  <a:cubicBezTo>
                    <a:pt x="13112" y="20455"/>
                    <a:pt x="13112" y="20455"/>
                    <a:pt x="13111" y="20455"/>
                  </a:cubicBezTo>
                  <a:cubicBezTo>
                    <a:pt x="13077" y="20455"/>
                    <a:pt x="13013" y="20421"/>
                    <a:pt x="12983" y="20421"/>
                  </a:cubicBezTo>
                  <a:cubicBezTo>
                    <a:pt x="12963" y="20421"/>
                    <a:pt x="12956" y="20435"/>
                    <a:pt x="12979" y="20481"/>
                  </a:cubicBezTo>
                  <a:cubicBezTo>
                    <a:pt x="13215" y="20559"/>
                    <a:pt x="13226" y="20569"/>
                    <a:pt x="13434" y="20719"/>
                  </a:cubicBezTo>
                  <a:cubicBezTo>
                    <a:pt x="13538" y="20793"/>
                    <a:pt x="13651" y="20883"/>
                    <a:pt x="13792" y="20883"/>
                  </a:cubicBezTo>
                  <a:cubicBezTo>
                    <a:pt x="13794" y="20883"/>
                    <a:pt x="13797" y="20883"/>
                    <a:pt x="13799" y="20883"/>
                  </a:cubicBezTo>
                  <a:cubicBezTo>
                    <a:pt x="13805" y="20884"/>
                    <a:pt x="13821" y="20900"/>
                    <a:pt x="13834" y="20912"/>
                  </a:cubicBezTo>
                  <a:cubicBezTo>
                    <a:pt x="13796" y="20937"/>
                    <a:pt x="13756" y="20962"/>
                    <a:pt x="13700" y="20996"/>
                  </a:cubicBezTo>
                  <a:cubicBezTo>
                    <a:pt x="13777" y="21005"/>
                    <a:pt x="13813" y="21009"/>
                    <a:pt x="13852" y="21014"/>
                  </a:cubicBezTo>
                  <a:cubicBezTo>
                    <a:pt x="13877" y="21009"/>
                    <a:pt x="13905" y="21005"/>
                    <a:pt x="13952" y="20997"/>
                  </a:cubicBezTo>
                  <a:cubicBezTo>
                    <a:pt x="13981" y="21055"/>
                    <a:pt x="14003" y="21095"/>
                    <a:pt x="14022" y="21131"/>
                  </a:cubicBezTo>
                  <a:cubicBezTo>
                    <a:pt x="14078" y="21134"/>
                    <a:pt x="14114" y="21136"/>
                    <a:pt x="14149" y="21137"/>
                  </a:cubicBezTo>
                  <a:cubicBezTo>
                    <a:pt x="14190" y="21171"/>
                    <a:pt x="14225" y="21199"/>
                    <a:pt x="14258" y="21226"/>
                  </a:cubicBezTo>
                  <a:cubicBezTo>
                    <a:pt x="14274" y="21221"/>
                    <a:pt x="14293" y="21218"/>
                    <a:pt x="14311" y="21215"/>
                  </a:cubicBezTo>
                  <a:lnTo>
                    <a:pt x="14325" y="21234"/>
                  </a:lnTo>
                  <a:lnTo>
                    <a:pt x="14266" y="21234"/>
                  </a:lnTo>
                  <a:cubicBezTo>
                    <a:pt x="14311" y="21280"/>
                    <a:pt x="14458" y="21382"/>
                    <a:pt x="14540" y="21411"/>
                  </a:cubicBezTo>
                  <a:cubicBezTo>
                    <a:pt x="14540" y="21411"/>
                    <a:pt x="14540" y="21411"/>
                    <a:pt x="14540" y="21412"/>
                  </a:cubicBezTo>
                  <a:lnTo>
                    <a:pt x="14540" y="21412"/>
                  </a:lnTo>
                  <a:cubicBezTo>
                    <a:pt x="14540" y="21411"/>
                    <a:pt x="14541" y="21411"/>
                    <a:pt x="14541" y="21411"/>
                  </a:cubicBezTo>
                  <a:lnTo>
                    <a:pt x="14541" y="21411"/>
                  </a:lnTo>
                  <a:cubicBezTo>
                    <a:pt x="14586" y="21412"/>
                    <a:pt x="14626" y="21427"/>
                    <a:pt x="14665" y="21443"/>
                  </a:cubicBezTo>
                  <a:lnTo>
                    <a:pt x="14661" y="21465"/>
                  </a:lnTo>
                  <a:lnTo>
                    <a:pt x="14545" y="21430"/>
                  </a:lnTo>
                  <a:lnTo>
                    <a:pt x="14545" y="21430"/>
                  </a:lnTo>
                  <a:cubicBezTo>
                    <a:pt x="14571" y="21502"/>
                    <a:pt x="14670" y="21538"/>
                    <a:pt x="14771" y="21629"/>
                  </a:cubicBezTo>
                  <a:cubicBezTo>
                    <a:pt x="14740" y="21558"/>
                    <a:pt x="14732" y="21539"/>
                    <a:pt x="14718" y="21509"/>
                  </a:cubicBezTo>
                  <a:lnTo>
                    <a:pt x="14718" y="21509"/>
                  </a:lnTo>
                  <a:cubicBezTo>
                    <a:pt x="14761" y="21527"/>
                    <a:pt x="14796" y="21542"/>
                    <a:pt x="14827" y="21555"/>
                  </a:cubicBezTo>
                  <a:cubicBezTo>
                    <a:pt x="14832" y="21584"/>
                    <a:pt x="14836" y="21607"/>
                    <a:pt x="14837" y="21612"/>
                  </a:cubicBezTo>
                  <a:cubicBezTo>
                    <a:pt x="14957" y="21670"/>
                    <a:pt x="15057" y="21718"/>
                    <a:pt x="15157" y="21767"/>
                  </a:cubicBezTo>
                  <a:cubicBezTo>
                    <a:pt x="15182" y="21777"/>
                    <a:pt x="15216" y="21780"/>
                    <a:pt x="15241" y="21785"/>
                  </a:cubicBezTo>
                  <a:cubicBezTo>
                    <a:pt x="15258" y="21768"/>
                    <a:pt x="15270" y="21755"/>
                    <a:pt x="15286" y="21739"/>
                  </a:cubicBezTo>
                  <a:cubicBezTo>
                    <a:pt x="15388" y="21815"/>
                    <a:pt x="15497" y="21785"/>
                    <a:pt x="15630" y="21843"/>
                  </a:cubicBezTo>
                  <a:cubicBezTo>
                    <a:pt x="15600" y="21786"/>
                    <a:pt x="15585" y="21758"/>
                    <a:pt x="15557" y="21708"/>
                  </a:cubicBezTo>
                  <a:lnTo>
                    <a:pt x="15557" y="21708"/>
                  </a:lnTo>
                  <a:cubicBezTo>
                    <a:pt x="15648" y="21746"/>
                    <a:pt x="15717" y="21774"/>
                    <a:pt x="15814" y="21815"/>
                  </a:cubicBezTo>
                  <a:cubicBezTo>
                    <a:pt x="15828" y="21817"/>
                    <a:pt x="15879" y="21823"/>
                    <a:pt x="15967" y="21833"/>
                  </a:cubicBezTo>
                  <a:cubicBezTo>
                    <a:pt x="15914" y="21855"/>
                    <a:pt x="15892" y="21864"/>
                    <a:pt x="15831" y="21891"/>
                  </a:cubicBezTo>
                  <a:cubicBezTo>
                    <a:pt x="15941" y="21899"/>
                    <a:pt x="15995" y="21904"/>
                    <a:pt x="16056" y="21910"/>
                  </a:cubicBezTo>
                  <a:cubicBezTo>
                    <a:pt x="16157" y="21970"/>
                    <a:pt x="16270" y="22020"/>
                    <a:pt x="16379" y="22067"/>
                  </a:cubicBezTo>
                  <a:cubicBezTo>
                    <a:pt x="16453" y="22064"/>
                    <a:pt x="16520" y="22053"/>
                    <a:pt x="16589" y="22053"/>
                  </a:cubicBezTo>
                  <a:cubicBezTo>
                    <a:pt x="16627" y="22053"/>
                    <a:pt x="16665" y="22056"/>
                    <a:pt x="16706" y="22066"/>
                  </a:cubicBezTo>
                  <a:cubicBezTo>
                    <a:pt x="16722" y="22058"/>
                    <a:pt x="16740" y="22052"/>
                    <a:pt x="16757" y="22046"/>
                  </a:cubicBezTo>
                  <a:lnTo>
                    <a:pt x="16775" y="22061"/>
                  </a:lnTo>
                  <a:lnTo>
                    <a:pt x="16713" y="22073"/>
                  </a:lnTo>
                  <a:cubicBezTo>
                    <a:pt x="16710" y="22070"/>
                    <a:pt x="16706" y="22066"/>
                    <a:pt x="16706" y="22066"/>
                  </a:cubicBezTo>
                  <a:cubicBezTo>
                    <a:pt x="16703" y="22089"/>
                    <a:pt x="16696" y="22110"/>
                    <a:pt x="16684" y="22148"/>
                  </a:cubicBezTo>
                  <a:cubicBezTo>
                    <a:pt x="16774" y="22148"/>
                    <a:pt x="16828" y="22147"/>
                    <a:pt x="16880" y="22147"/>
                  </a:cubicBezTo>
                  <a:lnTo>
                    <a:pt x="17119" y="22239"/>
                  </a:lnTo>
                  <a:cubicBezTo>
                    <a:pt x="17153" y="22201"/>
                    <a:pt x="17175" y="22174"/>
                    <a:pt x="17214" y="22130"/>
                  </a:cubicBezTo>
                  <a:cubicBezTo>
                    <a:pt x="17230" y="22180"/>
                    <a:pt x="17236" y="22202"/>
                    <a:pt x="17243" y="22222"/>
                  </a:cubicBezTo>
                  <a:cubicBezTo>
                    <a:pt x="17294" y="22219"/>
                    <a:pt x="17342" y="22216"/>
                    <a:pt x="17387" y="22213"/>
                  </a:cubicBezTo>
                  <a:cubicBezTo>
                    <a:pt x="17414" y="22252"/>
                    <a:pt x="17433" y="22283"/>
                    <a:pt x="17467" y="22336"/>
                  </a:cubicBezTo>
                  <a:cubicBezTo>
                    <a:pt x="17527" y="22302"/>
                    <a:pt x="17561" y="22285"/>
                    <a:pt x="17595" y="22266"/>
                  </a:cubicBezTo>
                  <a:cubicBezTo>
                    <a:pt x="17667" y="22298"/>
                    <a:pt x="17742" y="22316"/>
                    <a:pt x="17830" y="22347"/>
                  </a:cubicBezTo>
                  <a:cubicBezTo>
                    <a:pt x="17874" y="22325"/>
                    <a:pt x="17915" y="22304"/>
                    <a:pt x="17954" y="22285"/>
                  </a:cubicBezTo>
                  <a:cubicBezTo>
                    <a:pt x="17934" y="22276"/>
                    <a:pt x="17918" y="22266"/>
                    <a:pt x="17902" y="22255"/>
                  </a:cubicBezTo>
                  <a:lnTo>
                    <a:pt x="17926" y="22247"/>
                  </a:lnTo>
                  <a:lnTo>
                    <a:pt x="17965" y="22282"/>
                  </a:lnTo>
                  <a:cubicBezTo>
                    <a:pt x="17959" y="22283"/>
                    <a:pt x="17954" y="22285"/>
                    <a:pt x="17954" y="22285"/>
                  </a:cubicBezTo>
                  <a:cubicBezTo>
                    <a:pt x="18020" y="22280"/>
                    <a:pt x="18082" y="22276"/>
                    <a:pt x="18161" y="22270"/>
                  </a:cubicBezTo>
                  <a:lnTo>
                    <a:pt x="18161" y="22270"/>
                  </a:lnTo>
                  <a:cubicBezTo>
                    <a:pt x="18120" y="22308"/>
                    <a:pt x="18095" y="22332"/>
                    <a:pt x="18048" y="22376"/>
                  </a:cubicBezTo>
                  <a:cubicBezTo>
                    <a:pt x="18171" y="22360"/>
                    <a:pt x="18251" y="22350"/>
                    <a:pt x="18274" y="22347"/>
                  </a:cubicBezTo>
                  <a:cubicBezTo>
                    <a:pt x="18395" y="22367"/>
                    <a:pt x="18468" y="22380"/>
                    <a:pt x="18544" y="22394"/>
                  </a:cubicBezTo>
                  <a:cubicBezTo>
                    <a:pt x="18549" y="22363"/>
                    <a:pt x="18554" y="22345"/>
                    <a:pt x="18552" y="22329"/>
                  </a:cubicBezTo>
                  <a:lnTo>
                    <a:pt x="18552" y="22329"/>
                  </a:lnTo>
                  <a:cubicBezTo>
                    <a:pt x="18588" y="22345"/>
                    <a:pt x="18621" y="22358"/>
                    <a:pt x="18642" y="22369"/>
                  </a:cubicBezTo>
                  <a:cubicBezTo>
                    <a:pt x="18716" y="22352"/>
                    <a:pt x="18786" y="22339"/>
                    <a:pt x="18875" y="22320"/>
                  </a:cubicBezTo>
                  <a:cubicBezTo>
                    <a:pt x="18879" y="22373"/>
                    <a:pt x="18882" y="22405"/>
                    <a:pt x="18885" y="22436"/>
                  </a:cubicBezTo>
                  <a:cubicBezTo>
                    <a:pt x="18928" y="22450"/>
                    <a:pt x="18966" y="22455"/>
                    <a:pt x="19001" y="22455"/>
                  </a:cubicBezTo>
                  <a:cubicBezTo>
                    <a:pt x="19117" y="22455"/>
                    <a:pt x="19203" y="22398"/>
                    <a:pt x="19340" y="22398"/>
                  </a:cubicBezTo>
                  <a:cubicBezTo>
                    <a:pt x="19351" y="22398"/>
                    <a:pt x="19364" y="22399"/>
                    <a:pt x="19376" y="22400"/>
                  </a:cubicBezTo>
                  <a:cubicBezTo>
                    <a:pt x="19388" y="22414"/>
                    <a:pt x="19409" y="22439"/>
                    <a:pt x="19459" y="22500"/>
                  </a:cubicBezTo>
                  <a:cubicBezTo>
                    <a:pt x="19519" y="22451"/>
                    <a:pt x="19551" y="22425"/>
                    <a:pt x="19581" y="22401"/>
                  </a:cubicBezTo>
                  <a:cubicBezTo>
                    <a:pt x="19616" y="22417"/>
                    <a:pt x="19635" y="22425"/>
                    <a:pt x="19662" y="22438"/>
                  </a:cubicBezTo>
                  <a:cubicBezTo>
                    <a:pt x="19681" y="22394"/>
                    <a:pt x="19694" y="22363"/>
                    <a:pt x="19712" y="22325"/>
                  </a:cubicBezTo>
                  <a:cubicBezTo>
                    <a:pt x="19754" y="22352"/>
                    <a:pt x="19784" y="22370"/>
                    <a:pt x="19813" y="22389"/>
                  </a:cubicBezTo>
                  <a:cubicBezTo>
                    <a:pt x="19790" y="22403"/>
                    <a:pt x="19768" y="22414"/>
                    <a:pt x="19732" y="22435"/>
                  </a:cubicBezTo>
                  <a:cubicBezTo>
                    <a:pt x="19819" y="22439"/>
                    <a:pt x="19871" y="22442"/>
                    <a:pt x="19919" y="22445"/>
                  </a:cubicBezTo>
                  <a:cubicBezTo>
                    <a:pt x="19938" y="22422"/>
                    <a:pt x="19954" y="22401"/>
                    <a:pt x="19972" y="22379"/>
                  </a:cubicBezTo>
                  <a:cubicBezTo>
                    <a:pt x="20006" y="22383"/>
                    <a:pt x="20037" y="22388"/>
                    <a:pt x="20074" y="22391"/>
                  </a:cubicBezTo>
                  <a:cubicBezTo>
                    <a:pt x="20052" y="22411"/>
                    <a:pt x="20035" y="22426"/>
                    <a:pt x="19999" y="22461"/>
                  </a:cubicBezTo>
                  <a:cubicBezTo>
                    <a:pt x="20152" y="22447"/>
                    <a:pt x="20278" y="22436"/>
                    <a:pt x="20391" y="22426"/>
                  </a:cubicBezTo>
                  <a:cubicBezTo>
                    <a:pt x="20411" y="22403"/>
                    <a:pt x="20424" y="22385"/>
                    <a:pt x="20433" y="22376"/>
                  </a:cubicBezTo>
                  <a:cubicBezTo>
                    <a:pt x="20493" y="22391"/>
                    <a:pt x="20537" y="22403"/>
                    <a:pt x="20580" y="22413"/>
                  </a:cubicBezTo>
                  <a:cubicBezTo>
                    <a:pt x="20605" y="22382"/>
                    <a:pt x="20621" y="22363"/>
                    <a:pt x="20639" y="22339"/>
                  </a:cubicBezTo>
                  <a:cubicBezTo>
                    <a:pt x="20687" y="22367"/>
                    <a:pt x="20731" y="22392"/>
                    <a:pt x="20786" y="22423"/>
                  </a:cubicBezTo>
                  <a:cubicBezTo>
                    <a:pt x="20803" y="22385"/>
                    <a:pt x="20820" y="22351"/>
                    <a:pt x="20837" y="22311"/>
                  </a:cubicBezTo>
                  <a:cubicBezTo>
                    <a:pt x="20886" y="22337"/>
                    <a:pt x="20930" y="22356"/>
                    <a:pt x="20972" y="22356"/>
                  </a:cubicBezTo>
                  <a:cubicBezTo>
                    <a:pt x="21006" y="22356"/>
                    <a:pt x="21039" y="22343"/>
                    <a:pt x="21073" y="22311"/>
                  </a:cubicBezTo>
                  <a:cubicBezTo>
                    <a:pt x="21052" y="22305"/>
                    <a:pt x="21036" y="22298"/>
                    <a:pt x="21018" y="22291"/>
                  </a:cubicBezTo>
                  <a:lnTo>
                    <a:pt x="21039" y="22279"/>
                  </a:lnTo>
                  <a:lnTo>
                    <a:pt x="21083" y="22307"/>
                  </a:lnTo>
                  <a:cubicBezTo>
                    <a:pt x="21079" y="22308"/>
                    <a:pt x="21075" y="22311"/>
                    <a:pt x="21073" y="22311"/>
                  </a:cubicBezTo>
                  <a:lnTo>
                    <a:pt x="21073" y="22311"/>
                  </a:lnTo>
                  <a:cubicBezTo>
                    <a:pt x="21135" y="22301"/>
                    <a:pt x="21192" y="22291"/>
                    <a:pt x="21255" y="22279"/>
                  </a:cubicBezTo>
                  <a:cubicBezTo>
                    <a:pt x="21280" y="22298"/>
                    <a:pt x="21313" y="22304"/>
                    <a:pt x="21355" y="22304"/>
                  </a:cubicBezTo>
                  <a:cubicBezTo>
                    <a:pt x="21408" y="22304"/>
                    <a:pt x="21476" y="22295"/>
                    <a:pt x="21559" y="22295"/>
                  </a:cubicBezTo>
                  <a:cubicBezTo>
                    <a:pt x="21563" y="22295"/>
                    <a:pt x="21566" y="22295"/>
                    <a:pt x="21570" y="22295"/>
                  </a:cubicBezTo>
                  <a:cubicBezTo>
                    <a:pt x="21579" y="22283"/>
                    <a:pt x="21601" y="22251"/>
                    <a:pt x="21624" y="22219"/>
                  </a:cubicBezTo>
                  <a:cubicBezTo>
                    <a:pt x="21676" y="22263"/>
                    <a:pt x="21711" y="22295"/>
                    <a:pt x="21751" y="22327"/>
                  </a:cubicBezTo>
                  <a:cubicBezTo>
                    <a:pt x="21807" y="22298"/>
                    <a:pt x="21852" y="22273"/>
                    <a:pt x="21913" y="22242"/>
                  </a:cubicBezTo>
                  <a:cubicBezTo>
                    <a:pt x="21974" y="22239"/>
                    <a:pt x="22045" y="22238"/>
                    <a:pt x="22114" y="22235"/>
                  </a:cubicBezTo>
                  <a:cubicBezTo>
                    <a:pt x="22124" y="22213"/>
                    <a:pt x="22132" y="22197"/>
                    <a:pt x="22138" y="22180"/>
                  </a:cubicBezTo>
                  <a:cubicBezTo>
                    <a:pt x="22217" y="22167"/>
                    <a:pt x="22292" y="22154"/>
                    <a:pt x="22438" y="22129"/>
                  </a:cubicBezTo>
                  <a:cubicBezTo>
                    <a:pt x="22441" y="22133"/>
                    <a:pt x="22458" y="22167"/>
                    <a:pt x="22482" y="22214"/>
                  </a:cubicBezTo>
                  <a:cubicBezTo>
                    <a:pt x="22545" y="22152"/>
                    <a:pt x="22581" y="22121"/>
                    <a:pt x="22614" y="22085"/>
                  </a:cubicBezTo>
                  <a:cubicBezTo>
                    <a:pt x="22666" y="22105"/>
                    <a:pt x="22719" y="22127"/>
                    <a:pt x="22776" y="22151"/>
                  </a:cubicBezTo>
                  <a:cubicBezTo>
                    <a:pt x="22845" y="22108"/>
                    <a:pt x="22898" y="22076"/>
                    <a:pt x="22956" y="22042"/>
                  </a:cubicBezTo>
                  <a:cubicBezTo>
                    <a:pt x="23006" y="22052"/>
                    <a:pt x="23048" y="22061"/>
                    <a:pt x="23112" y="22074"/>
                  </a:cubicBezTo>
                  <a:cubicBezTo>
                    <a:pt x="23225" y="22001"/>
                    <a:pt x="23375" y="21958"/>
                    <a:pt x="23572" y="21951"/>
                  </a:cubicBezTo>
                  <a:cubicBezTo>
                    <a:pt x="23537" y="21908"/>
                    <a:pt x="23516" y="21883"/>
                    <a:pt x="23481" y="21840"/>
                  </a:cubicBezTo>
                  <a:lnTo>
                    <a:pt x="23481" y="21840"/>
                  </a:lnTo>
                  <a:cubicBezTo>
                    <a:pt x="23600" y="21857"/>
                    <a:pt x="23694" y="21870"/>
                    <a:pt x="23788" y="21882"/>
                  </a:cubicBezTo>
                  <a:cubicBezTo>
                    <a:pt x="23811" y="21854"/>
                    <a:pt x="23803" y="21809"/>
                    <a:pt x="23872" y="21809"/>
                  </a:cubicBezTo>
                  <a:cubicBezTo>
                    <a:pt x="23885" y="21809"/>
                    <a:pt x="23901" y="21810"/>
                    <a:pt x="23921" y="21814"/>
                  </a:cubicBezTo>
                  <a:cubicBezTo>
                    <a:pt x="23931" y="21845"/>
                    <a:pt x="23943" y="21876"/>
                    <a:pt x="23956" y="21914"/>
                  </a:cubicBezTo>
                  <a:cubicBezTo>
                    <a:pt x="23999" y="21879"/>
                    <a:pt x="24031" y="21852"/>
                    <a:pt x="24062" y="21826"/>
                  </a:cubicBezTo>
                  <a:cubicBezTo>
                    <a:pt x="24093" y="21808"/>
                    <a:pt x="24124" y="21792"/>
                    <a:pt x="24161" y="21773"/>
                  </a:cubicBezTo>
                  <a:cubicBezTo>
                    <a:pt x="24189" y="21804"/>
                    <a:pt x="24205" y="21823"/>
                    <a:pt x="24247" y="21871"/>
                  </a:cubicBezTo>
                  <a:cubicBezTo>
                    <a:pt x="24255" y="21788"/>
                    <a:pt x="24258" y="21743"/>
                    <a:pt x="24262" y="21690"/>
                  </a:cubicBezTo>
                  <a:cubicBezTo>
                    <a:pt x="24303" y="21705"/>
                    <a:pt x="24327" y="21714"/>
                    <a:pt x="24389" y="21738"/>
                  </a:cubicBezTo>
                  <a:cubicBezTo>
                    <a:pt x="24412" y="21702"/>
                    <a:pt x="24437" y="21667"/>
                    <a:pt x="24481" y="21607"/>
                  </a:cubicBezTo>
                  <a:cubicBezTo>
                    <a:pt x="24502" y="21667"/>
                    <a:pt x="24512" y="21698"/>
                    <a:pt x="24521" y="21724"/>
                  </a:cubicBezTo>
                  <a:cubicBezTo>
                    <a:pt x="24562" y="21693"/>
                    <a:pt x="24604" y="21662"/>
                    <a:pt x="24642" y="21632"/>
                  </a:cubicBezTo>
                  <a:cubicBezTo>
                    <a:pt x="24708" y="21654"/>
                    <a:pt x="24754" y="21668"/>
                    <a:pt x="24801" y="21685"/>
                  </a:cubicBezTo>
                  <a:cubicBezTo>
                    <a:pt x="24821" y="21655"/>
                    <a:pt x="24840" y="21627"/>
                    <a:pt x="24861" y="21596"/>
                  </a:cubicBezTo>
                  <a:cubicBezTo>
                    <a:pt x="24906" y="21602"/>
                    <a:pt x="24949" y="21606"/>
                    <a:pt x="24994" y="21606"/>
                  </a:cubicBezTo>
                  <a:cubicBezTo>
                    <a:pt x="25088" y="21606"/>
                    <a:pt x="25182" y="21590"/>
                    <a:pt x="25283" y="21552"/>
                  </a:cubicBezTo>
                  <a:cubicBezTo>
                    <a:pt x="25251" y="21518"/>
                    <a:pt x="25230" y="21496"/>
                    <a:pt x="25193" y="21458"/>
                  </a:cubicBezTo>
                  <a:lnTo>
                    <a:pt x="25193" y="21458"/>
                  </a:lnTo>
                  <a:cubicBezTo>
                    <a:pt x="25296" y="21465"/>
                    <a:pt x="25358" y="21470"/>
                    <a:pt x="25433" y="21476"/>
                  </a:cubicBezTo>
                  <a:cubicBezTo>
                    <a:pt x="25445" y="21429"/>
                    <a:pt x="25455" y="21390"/>
                    <a:pt x="25464" y="21352"/>
                  </a:cubicBezTo>
                  <a:cubicBezTo>
                    <a:pt x="25566" y="21351"/>
                    <a:pt x="25651" y="21351"/>
                    <a:pt x="25733" y="21351"/>
                  </a:cubicBezTo>
                  <a:cubicBezTo>
                    <a:pt x="25753" y="21314"/>
                    <a:pt x="25766" y="21290"/>
                    <a:pt x="25778" y="21268"/>
                  </a:cubicBezTo>
                  <a:cubicBezTo>
                    <a:pt x="25815" y="21273"/>
                    <a:pt x="25852" y="21281"/>
                    <a:pt x="25889" y="21281"/>
                  </a:cubicBezTo>
                  <a:cubicBezTo>
                    <a:pt x="25927" y="21281"/>
                    <a:pt x="25965" y="21272"/>
                    <a:pt x="26004" y="21240"/>
                  </a:cubicBezTo>
                  <a:cubicBezTo>
                    <a:pt x="25982" y="21230"/>
                    <a:pt x="25964" y="21221"/>
                    <a:pt x="25935" y="21206"/>
                  </a:cubicBezTo>
                  <a:cubicBezTo>
                    <a:pt x="26035" y="21178"/>
                    <a:pt x="26120" y="21202"/>
                    <a:pt x="26212" y="21156"/>
                  </a:cubicBezTo>
                  <a:cubicBezTo>
                    <a:pt x="26285" y="21121"/>
                    <a:pt x="26394" y="21100"/>
                    <a:pt x="26488" y="21073"/>
                  </a:cubicBezTo>
                  <a:cubicBezTo>
                    <a:pt x="26473" y="21070"/>
                    <a:pt x="26460" y="21068"/>
                    <a:pt x="26447" y="21067"/>
                  </a:cubicBezTo>
                  <a:cubicBezTo>
                    <a:pt x="26488" y="21052"/>
                    <a:pt x="26529" y="21036"/>
                    <a:pt x="26548" y="21030"/>
                  </a:cubicBezTo>
                  <a:cubicBezTo>
                    <a:pt x="26496" y="20981"/>
                    <a:pt x="26453" y="20943"/>
                    <a:pt x="26401" y="20896"/>
                  </a:cubicBezTo>
                  <a:cubicBezTo>
                    <a:pt x="26460" y="20883"/>
                    <a:pt x="26488" y="20875"/>
                    <a:pt x="26512" y="20869"/>
                  </a:cubicBezTo>
                  <a:cubicBezTo>
                    <a:pt x="26550" y="20911"/>
                    <a:pt x="26585" y="20949"/>
                    <a:pt x="26615" y="20980"/>
                  </a:cubicBezTo>
                  <a:cubicBezTo>
                    <a:pt x="26712" y="20940"/>
                    <a:pt x="26781" y="20911"/>
                    <a:pt x="26852" y="20883"/>
                  </a:cubicBezTo>
                  <a:cubicBezTo>
                    <a:pt x="26860" y="20859"/>
                    <a:pt x="26869" y="20836"/>
                    <a:pt x="26872" y="20830"/>
                  </a:cubicBezTo>
                  <a:cubicBezTo>
                    <a:pt x="26994" y="20781"/>
                    <a:pt x="27096" y="20741"/>
                    <a:pt x="27196" y="20702"/>
                  </a:cubicBezTo>
                  <a:cubicBezTo>
                    <a:pt x="27290" y="20662"/>
                    <a:pt x="27364" y="20618"/>
                    <a:pt x="27419" y="20549"/>
                  </a:cubicBezTo>
                  <a:cubicBezTo>
                    <a:pt x="27459" y="20500"/>
                    <a:pt x="27599" y="20465"/>
                    <a:pt x="27700" y="20421"/>
                  </a:cubicBezTo>
                  <a:cubicBezTo>
                    <a:pt x="27683" y="20325"/>
                    <a:pt x="27668" y="20241"/>
                    <a:pt x="27652" y="20156"/>
                  </a:cubicBezTo>
                  <a:lnTo>
                    <a:pt x="27652" y="20156"/>
                  </a:lnTo>
                  <a:cubicBezTo>
                    <a:pt x="27728" y="20168"/>
                    <a:pt x="27793" y="20177"/>
                    <a:pt x="27859" y="20187"/>
                  </a:cubicBezTo>
                  <a:cubicBezTo>
                    <a:pt x="27790" y="20081"/>
                    <a:pt x="28098" y="19966"/>
                    <a:pt x="27933" y="19869"/>
                  </a:cubicBezTo>
                  <a:cubicBezTo>
                    <a:pt x="27917" y="19866"/>
                    <a:pt x="27865" y="19860"/>
                    <a:pt x="27809" y="19851"/>
                  </a:cubicBezTo>
                  <a:cubicBezTo>
                    <a:pt x="27789" y="19891"/>
                    <a:pt x="27774" y="19919"/>
                    <a:pt x="27748" y="19969"/>
                  </a:cubicBezTo>
                  <a:cubicBezTo>
                    <a:pt x="27723" y="19909"/>
                    <a:pt x="27703" y="19865"/>
                    <a:pt x="27681" y="19812"/>
                  </a:cubicBezTo>
                  <a:cubicBezTo>
                    <a:pt x="27646" y="19844"/>
                    <a:pt x="27617" y="19863"/>
                    <a:pt x="27609" y="19879"/>
                  </a:cubicBezTo>
                  <a:cubicBezTo>
                    <a:pt x="27599" y="19909"/>
                    <a:pt x="27606" y="19938"/>
                    <a:pt x="27600" y="19968"/>
                  </a:cubicBezTo>
                  <a:cubicBezTo>
                    <a:pt x="27599" y="19973"/>
                    <a:pt x="27575" y="19981"/>
                    <a:pt x="27540" y="20000"/>
                  </a:cubicBezTo>
                  <a:cubicBezTo>
                    <a:pt x="27531" y="19950"/>
                    <a:pt x="27522" y="19906"/>
                    <a:pt x="27515" y="19866"/>
                  </a:cubicBezTo>
                  <a:cubicBezTo>
                    <a:pt x="27465" y="19872"/>
                    <a:pt x="27437" y="19875"/>
                    <a:pt x="27402" y="19879"/>
                  </a:cubicBezTo>
                  <a:cubicBezTo>
                    <a:pt x="27389" y="19835"/>
                    <a:pt x="27374" y="19794"/>
                    <a:pt x="27361" y="19751"/>
                  </a:cubicBezTo>
                  <a:lnTo>
                    <a:pt x="27328" y="19759"/>
                  </a:lnTo>
                  <a:cubicBezTo>
                    <a:pt x="27322" y="19797"/>
                    <a:pt x="27318" y="19835"/>
                    <a:pt x="27305" y="19916"/>
                  </a:cubicBezTo>
                  <a:cubicBezTo>
                    <a:pt x="27271" y="19850"/>
                    <a:pt x="27255" y="19819"/>
                    <a:pt x="27234" y="19779"/>
                  </a:cubicBezTo>
                  <a:cubicBezTo>
                    <a:pt x="27150" y="19776"/>
                    <a:pt x="27058" y="19772"/>
                    <a:pt x="26962" y="19769"/>
                  </a:cubicBezTo>
                  <a:cubicBezTo>
                    <a:pt x="26943" y="19809"/>
                    <a:pt x="26931" y="19835"/>
                    <a:pt x="26921" y="19859"/>
                  </a:cubicBezTo>
                  <a:cubicBezTo>
                    <a:pt x="26898" y="19862"/>
                    <a:pt x="26880" y="19864"/>
                    <a:pt x="26863" y="19864"/>
                  </a:cubicBezTo>
                  <a:cubicBezTo>
                    <a:pt x="26753" y="19864"/>
                    <a:pt x="26767" y="19789"/>
                    <a:pt x="26721" y="19759"/>
                  </a:cubicBezTo>
                  <a:cubicBezTo>
                    <a:pt x="26691" y="19766"/>
                    <a:pt x="26672" y="19770"/>
                    <a:pt x="26640" y="19778"/>
                  </a:cubicBezTo>
                  <a:cubicBezTo>
                    <a:pt x="26634" y="19815"/>
                    <a:pt x="26628" y="19853"/>
                    <a:pt x="26621" y="19897"/>
                  </a:cubicBezTo>
                  <a:cubicBezTo>
                    <a:pt x="26566" y="19881"/>
                    <a:pt x="26528" y="19868"/>
                    <a:pt x="26472" y="19850"/>
                  </a:cubicBezTo>
                  <a:cubicBezTo>
                    <a:pt x="26397" y="19876"/>
                    <a:pt x="26312" y="19906"/>
                    <a:pt x="26220" y="19938"/>
                  </a:cubicBezTo>
                  <a:cubicBezTo>
                    <a:pt x="26212" y="19935"/>
                    <a:pt x="26195" y="19931"/>
                    <a:pt x="26181" y="19925"/>
                  </a:cubicBezTo>
                  <a:lnTo>
                    <a:pt x="26062" y="20028"/>
                  </a:lnTo>
                  <a:cubicBezTo>
                    <a:pt x="26001" y="20043"/>
                    <a:pt x="25941" y="20049"/>
                    <a:pt x="25875" y="20062"/>
                  </a:cubicBezTo>
                  <a:cubicBezTo>
                    <a:pt x="25853" y="20088"/>
                    <a:pt x="25828" y="20116"/>
                    <a:pt x="25807" y="20141"/>
                  </a:cubicBezTo>
                  <a:cubicBezTo>
                    <a:pt x="25826" y="20144"/>
                    <a:pt x="25844" y="20150"/>
                    <a:pt x="25863" y="20156"/>
                  </a:cubicBezTo>
                  <a:lnTo>
                    <a:pt x="25845" y="20169"/>
                  </a:lnTo>
                  <a:lnTo>
                    <a:pt x="25798" y="20149"/>
                  </a:lnTo>
                  <a:cubicBezTo>
                    <a:pt x="25803" y="20146"/>
                    <a:pt x="25807" y="20141"/>
                    <a:pt x="25807" y="20141"/>
                  </a:cubicBezTo>
                  <a:lnTo>
                    <a:pt x="25807" y="20141"/>
                  </a:lnTo>
                  <a:cubicBezTo>
                    <a:pt x="25805" y="20141"/>
                    <a:pt x="25804" y="20141"/>
                    <a:pt x="25802" y="20141"/>
                  </a:cubicBezTo>
                  <a:cubicBezTo>
                    <a:pt x="25757" y="20141"/>
                    <a:pt x="25714" y="20130"/>
                    <a:pt x="25670" y="20130"/>
                  </a:cubicBezTo>
                  <a:cubicBezTo>
                    <a:pt x="25637" y="20130"/>
                    <a:pt x="25604" y="20137"/>
                    <a:pt x="25569" y="20160"/>
                  </a:cubicBezTo>
                  <a:cubicBezTo>
                    <a:pt x="25560" y="20184"/>
                    <a:pt x="25551" y="20204"/>
                    <a:pt x="25538" y="20234"/>
                  </a:cubicBezTo>
                  <a:cubicBezTo>
                    <a:pt x="25505" y="20203"/>
                    <a:pt x="25485" y="20184"/>
                    <a:pt x="25464" y="20163"/>
                  </a:cubicBezTo>
                  <a:cubicBezTo>
                    <a:pt x="25355" y="20206"/>
                    <a:pt x="25261" y="20244"/>
                    <a:pt x="25177" y="20277"/>
                  </a:cubicBezTo>
                  <a:cubicBezTo>
                    <a:pt x="25111" y="20277"/>
                    <a:pt x="25048" y="20277"/>
                    <a:pt x="24961" y="20278"/>
                  </a:cubicBezTo>
                  <a:cubicBezTo>
                    <a:pt x="24930" y="20313"/>
                    <a:pt x="24899" y="20349"/>
                    <a:pt x="24873" y="20378"/>
                  </a:cubicBezTo>
                  <a:cubicBezTo>
                    <a:pt x="24737" y="20402"/>
                    <a:pt x="24615" y="20424"/>
                    <a:pt x="24484" y="20446"/>
                  </a:cubicBezTo>
                  <a:cubicBezTo>
                    <a:pt x="24453" y="20484"/>
                    <a:pt x="24421" y="20524"/>
                    <a:pt x="24389" y="20563"/>
                  </a:cubicBezTo>
                  <a:cubicBezTo>
                    <a:pt x="24368" y="20563"/>
                    <a:pt x="24346" y="20562"/>
                    <a:pt x="24323" y="20562"/>
                  </a:cubicBezTo>
                  <a:cubicBezTo>
                    <a:pt x="24198" y="20562"/>
                    <a:pt x="24043" y="20573"/>
                    <a:pt x="23940" y="20603"/>
                  </a:cubicBezTo>
                  <a:cubicBezTo>
                    <a:pt x="23666" y="20683"/>
                    <a:pt x="23384" y="20744"/>
                    <a:pt x="23056" y="20797"/>
                  </a:cubicBezTo>
                  <a:cubicBezTo>
                    <a:pt x="23041" y="20814"/>
                    <a:pt x="23010" y="20847"/>
                    <a:pt x="22981" y="20880"/>
                  </a:cubicBezTo>
                  <a:cubicBezTo>
                    <a:pt x="22915" y="20865"/>
                    <a:pt x="22872" y="20856"/>
                    <a:pt x="22825" y="20846"/>
                  </a:cubicBezTo>
                  <a:cubicBezTo>
                    <a:pt x="22709" y="20921"/>
                    <a:pt x="22561" y="20908"/>
                    <a:pt x="22445" y="20922"/>
                  </a:cubicBezTo>
                  <a:cubicBezTo>
                    <a:pt x="22370" y="20948"/>
                    <a:pt x="22293" y="20991"/>
                    <a:pt x="22246" y="20991"/>
                  </a:cubicBezTo>
                  <a:cubicBezTo>
                    <a:pt x="22242" y="20991"/>
                    <a:pt x="22238" y="20991"/>
                    <a:pt x="22235" y="20990"/>
                  </a:cubicBezTo>
                  <a:cubicBezTo>
                    <a:pt x="22214" y="20986"/>
                    <a:pt x="22194" y="20984"/>
                    <a:pt x="22175" y="20984"/>
                  </a:cubicBezTo>
                  <a:cubicBezTo>
                    <a:pt x="22096" y="20984"/>
                    <a:pt x="22027" y="21012"/>
                    <a:pt x="21948" y="21012"/>
                  </a:cubicBezTo>
                  <a:cubicBezTo>
                    <a:pt x="21945" y="21012"/>
                    <a:pt x="21942" y="21012"/>
                    <a:pt x="21939" y="21012"/>
                  </a:cubicBezTo>
                  <a:cubicBezTo>
                    <a:pt x="21932" y="21012"/>
                    <a:pt x="21925" y="21012"/>
                    <a:pt x="21918" y="21012"/>
                  </a:cubicBezTo>
                  <a:cubicBezTo>
                    <a:pt x="21823" y="21012"/>
                    <a:pt x="21722" y="21038"/>
                    <a:pt x="21624" y="21052"/>
                  </a:cubicBezTo>
                  <a:lnTo>
                    <a:pt x="21277" y="21098"/>
                  </a:lnTo>
                  <a:cubicBezTo>
                    <a:pt x="21172" y="21112"/>
                    <a:pt x="21068" y="21139"/>
                    <a:pt x="20969" y="21139"/>
                  </a:cubicBezTo>
                  <a:cubicBezTo>
                    <a:pt x="20966" y="21139"/>
                    <a:pt x="20963" y="21139"/>
                    <a:pt x="20961" y="21139"/>
                  </a:cubicBezTo>
                  <a:cubicBezTo>
                    <a:pt x="20905" y="21139"/>
                    <a:pt x="20859" y="21167"/>
                    <a:pt x="20803" y="21167"/>
                  </a:cubicBezTo>
                  <a:cubicBezTo>
                    <a:pt x="20779" y="21167"/>
                    <a:pt x="20753" y="21162"/>
                    <a:pt x="20724" y="21148"/>
                  </a:cubicBezTo>
                  <a:cubicBezTo>
                    <a:pt x="20709" y="21140"/>
                    <a:pt x="20687" y="21137"/>
                    <a:pt x="20660" y="21137"/>
                  </a:cubicBezTo>
                  <a:cubicBezTo>
                    <a:pt x="20597" y="21137"/>
                    <a:pt x="20511" y="21153"/>
                    <a:pt x="20446" y="21164"/>
                  </a:cubicBezTo>
                  <a:cubicBezTo>
                    <a:pt x="20356" y="21177"/>
                    <a:pt x="20265" y="21185"/>
                    <a:pt x="20173" y="21185"/>
                  </a:cubicBezTo>
                  <a:cubicBezTo>
                    <a:pt x="20106" y="21185"/>
                    <a:pt x="20040" y="21181"/>
                    <a:pt x="19974" y="21171"/>
                  </a:cubicBezTo>
                  <a:cubicBezTo>
                    <a:pt x="19966" y="21170"/>
                    <a:pt x="19959" y="21169"/>
                    <a:pt x="19952" y="21169"/>
                  </a:cubicBezTo>
                  <a:cubicBezTo>
                    <a:pt x="19905" y="21169"/>
                    <a:pt x="19859" y="21192"/>
                    <a:pt x="19816" y="21192"/>
                  </a:cubicBezTo>
                  <a:cubicBezTo>
                    <a:pt x="19792" y="21192"/>
                    <a:pt x="19769" y="21185"/>
                    <a:pt x="19747" y="21165"/>
                  </a:cubicBezTo>
                  <a:cubicBezTo>
                    <a:pt x="19686" y="21186"/>
                    <a:pt x="19624" y="21194"/>
                    <a:pt x="19561" y="21194"/>
                  </a:cubicBezTo>
                  <a:cubicBezTo>
                    <a:pt x="19454" y="21194"/>
                    <a:pt x="19346" y="21173"/>
                    <a:pt x="19241" y="21167"/>
                  </a:cubicBezTo>
                  <a:cubicBezTo>
                    <a:pt x="19072" y="21149"/>
                    <a:pt x="18904" y="21112"/>
                    <a:pt x="18735" y="21084"/>
                  </a:cubicBezTo>
                  <a:cubicBezTo>
                    <a:pt x="18714" y="21080"/>
                    <a:pt x="18692" y="21077"/>
                    <a:pt x="18672" y="21075"/>
                  </a:cubicBezTo>
                  <a:cubicBezTo>
                    <a:pt x="18517" y="21070"/>
                    <a:pt x="18363" y="21064"/>
                    <a:pt x="18195" y="21056"/>
                  </a:cubicBezTo>
                  <a:cubicBezTo>
                    <a:pt x="18187" y="21050"/>
                    <a:pt x="18168" y="21036"/>
                    <a:pt x="18139" y="21015"/>
                  </a:cubicBezTo>
                  <a:cubicBezTo>
                    <a:pt x="18088" y="21017"/>
                    <a:pt x="18032" y="21035"/>
                    <a:pt x="17976" y="21035"/>
                  </a:cubicBezTo>
                  <a:cubicBezTo>
                    <a:pt x="17935" y="21035"/>
                    <a:pt x="17894" y="21025"/>
                    <a:pt x="17856" y="20990"/>
                  </a:cubicBezTo>
                  <a:cubicBezTo>
                    <a:pt x="17827" y="20991"/>
                    <a:pt x="17796" y="20993"/>
                    <a:pt x="17766" y="20993"/>
                  </a:cubicBezTo>
                  <a:cubicBezTo>
                    <a:pt x="17708" y="20993"/>
                    <a:pt x="17652" y="20984"/>
                    <a:pt x="17611" y="20931"/>
                  </a:cubicBezTo>
                  <a:cubicBezTo>
                    <a:pt x="17584" y="20939"/>
                    <a:pt x="17559" y="20942"/>
                    <a:pt x="17535" y="20942"/>
                  </a:cubicBezTo>
                  <a:cubicBezTo>
                    <a:pt x="17461" y="20942"/>
                    <a:pt x="17398" y="20910"/>
                    <a:pt x="17344" y="20869"/>
                  </a:cubicBezTo>
                  <a:cubicBezTo>
                    <a:pt x="17269" y="20865"/>
                    <a:pt x="17205" y="20868"/>
                    <a:pt x="17140" y="20856"/>
                  </a:cubicBezTo>
                  <a:cubicBezTo>
                    <a:pt x="17047" y="20837"/>
                    <a:pt x="16943" y="20828"/>
                    <a:pt x="16878" y="20766"/>
                  </a:cubicBezTo>
                  <a:cubicBezTo>
                    <a:pt x="16856" y="20775"/>
                    <a:pt x="16833" y="20778"/>
                    <a:pt x="16811" y="20778"/>
                  </a:cubicBezTo>
                  <a:cubicBezTo>
                    <a:pt x="16728" y="20778"/>
                    <a:pt x="16645" y="20733"/>
                    <a:pt x="16562" y="20727"/>
                  </a:cubicBezTo>
                  <a:cubicBezTo>
                    <a:pt x="16448" y="20721"/>
                    <a:pt x="16341" y="20700"/>
                    <a:pt x="16231" y="20684"/>
                  </a:cubicBezTo>
                  <a:cubicBezTo>
                    <a:pt x="16056" y="20653"/>
                    <a:pt x="15885" y="20605"/>
                    <a:pt x="15738" y="20510"/>
                  </a:cubicBezTo>
                  <a:cubicBezTo>
                    <a:pt x="15731" y="20511"/>
                    <a:pt x="15724" y="20511"/>
                    <a:pt x="15717" y="20511"/>
                  </a:cubicBezTo>
                  <a:cubicBezTo>
                    <a:pt x="15521" y="20511"/>
                    <a:pt x="15326" y="20366"/>
                    <a:pt x="15128" y="20366"/>
                  </a:cubicBezTo>
                  <a:cubicBezTo>
                    <a:pt x="15120" y="20366"/>
                    <a:pt x="15112" y="20366"/>
                    <a:pt x="15104" y="20366"/>
                  </a:cubicBezTo>
                  <a:cubicBezTo>
                    <a:pt x="15080" y="20340"/>
                    <a:pt x="15070" y="20316"/>
                    <a:pt x="15048" y="20303"/>
                  </a:cubicBezTo>
                  <a:cubicBezTo>
                    <a:pt x="14823" y="20169"/>
                    <a:pt x="14537" y="20118"/>
                    <a:pt x="14333" y="19954"/>
                  </a:cubicBezTo>
                  <a:cubicBezTo>
                    <a:pt x="14331" y="19952"/>
                    <a:pt x="14326" y="19952"/>
                    <a:pt x="14321" y="19952"/>
                  </a:cubicBezTo>
                  <a:cubicBezTo>
                    <a:pt x="14310" y="19952"/>
                    <a:pt x="14295" y="19954"/>
                    <a:pt x="14282" y="19954"/>
                  </a:cubicBezTo>
                  <a:cubicBezTo>
                    <a:pt x="14274" y="19954"/>
                    <a:pt x="14267" y="19953"/>
                    <a:pt x="14261" y="19951"/>
                  </a:cubicBezTo>
                  <a:cubicBezTo>
                    <a:pt x="14230" y="19943"/>
                    <a:pt x="14168" y="19918"/>
                    <a:pt x="14092" y="19884"/>
                  </a:cubicBezTo>
                  <a:cubicBezTo>
                    <a:pt x="14019" y="19843"/>
                    <a:pt x="13931" y="19793"/>
                    <a:pt x="13843" y="19741"/>
                  </a:cubicBezTo>
                  <a:cubicBezTo>
                    <a:pt x="13668" y="19638"/>
                    <a:pt x="13491" y="19531"/>
                    <a:pt x="13424" y="19484"/>
                  </a:cubicBezTo>
                  <a:cubicBezTo>
                    <a:pt x="13290" y="19389"/>
                    <a:pt x="13150" y="19306"/>
                    <a:pt x="13029" y="19281"/>
                  </a:cubicBezTo>
                  <a:cubicBezTo>
                    <a:pt x="12935" y="19204"/>
                    <a:pt x="12872" y="19150"/>
                    <a:pt x="12806" y="19100"/>
                  </a:cubicBezTo>
                  <a:cubicBezTo>
                    <a:pt x="12687" y="19009"/>
                    <a:pt x="12555" y="18932"/>
                    <a:pt x="12433" y="18845"/>
                  </a:cubicBezTo>
                  <a:lnTo>
                    <a:pt x="12433" y="18845"/>
                  </a:lnTo>
                  <a:cubicBezTo>
                    <a:pt x="12441" y="18841"/>
                    <a:pt x="12450" y="18836"/>
                    <a:pt x="12460" y="18832"/>
                  </a:cubicBezTo>
                  <a:cubicBezTo>
                    <a:pt x="12536" y="18801"/>
                    <a:pt x="12598" y="18726"/>
                    <a:pt x="12647" y="18638"/>
                  </a:cubicBezTo>
                  <a:cubicBezTo>
                    <a:pt x="12692" y="18555"/>
                    <a:pt x="12759" y="18473"/>
                    <a:pt x="12809" y="18393"/>
                  </a:cubicBezTo>
                  <a:cubicBezTo>
                    <a:pt x="12842" y="18377"/>
                    <a:pt x="12875" y="18364"/>
                    <a:pt x="12907" y="18348"/>
                  </a:cubicBezTo>
                  <a:cubicBezTo>
                    <a:pt x="12947" y="18260"/>
                    <a:pt x="12995" y="18177"/>
                    <a:pt x="13012" y="18107"/>
                  </a:cubicBezTo>
                  <a:cubicBezTo>
                    <a:pt x="13028" y="18037"/>
                    <a:pt x="13013" y="17980"/>
                    <a:pt x="13013" y="17914"/>
                  </a:cubicBezTo>
                  <a:cubicBezTo>
                    <a:pt x="13028" y="17881"/>
                    <a:pt x="13050" y="17837"/>
                    <a:pt x="13071" y="17795"/>
                  </a:cubicBezTo>
                  <a:cubicBezTo>
                    <a:pt x="13094" y="17783"/>
                    <a:pt x="13123" y="17768"/>
                    <a:pt x="13150" y="17755"/>
                  </a:cubicBezTo>
                  <a:cubicBezTo>
                    <a:pt x="13174" y="17706"/>
                    <a:pt x="13193" y="17670"/>
                    <a:pt x="13219" y="17617"/>
                  </a:cubicBezTo>
                  <a:cubicBezTo>
                    <a:pt x="13235" y="17645"/>
                    <a:pt x="13244" y="17661"/>
                    <a:pt x="13253" y="17675"/>
                  </a:cubicBezTo>
                  <a:cubicBezTo>
                    <a:pt x="13199" y="17746"/>
                    <a:pt x="13147" y="17812"/>
                    <a:pt x="13097" y="17876"/>
                  </a:cubicBezTo>
                  <a:cubicBezTo>
                    <a:pt x="13118" y="17895"/>
                    <a:pt x="13129" y="17908"/>
                    <a:pt x="13143" y="17917"/>
                  </a:cubicBezTo>
                  <a:cubicBezTo>
                    <a:pt x="13160" y="17905"/>
                    <a:pt x="13178" y="17898"/>
                    <a:pt x="13196" y="17890"/>
                  </a:cubicBezTo>
                  <a:lnTo>
                    <a:pt x="13196" y="17890"/>
                  </a:lnTo>
                  <a:lnTo>
                    <a:pt x="13190" y="17914"/>
                  </a:lnTo>
                  <a:lnTo>
                    <a:pt x="13141" y="17928"/>
                  </a:lnTo>
                  <a:lnTo>
                    <a:pt x="13141" y="17928"/>
                  </a:lnTo>
                  <a:cubicBezTo>
                    <a:pt x="13142" y="17925"/>
                    <a:pt x="13142" y="17921"/>
                    <a:pt x="13142" y="17918"/>
                  </a:cubicBezTo>
                  <a:lnTo>
                    <a:pt x="13142" y="17918"/>
                  </a:lnTo>
                  <a:cubicBezTo>
                    <a:pt x="13142" y="17920"/>
                    <a:pt x="13141" y="17924"/>
                    <a:pt x="13140" y="17928"/>
                  </a:cubicBezTo>
                  <a:lnTo>
                    <a:pt x="13141" y="17928"/>
                  </a:lnTo>
                  <a:lnTo>
                    <a:pt x="13141" y="17928"/>
                  </a:lnTo>
                  <a:cubicBezTo>
                    <a:pt x="13137" y="17959"/>
                    <a:pt x="13133" y="17987"/>
                    <a:pt x="13128" y="18017"/>
                  </a:cubicBezTo>
                  <a:cubicBezTo>
                    <a:pt x="13194" y="17971"/>
                    <a:pt x="13240" y="17940"/>
                    <a:pt x="13290" y="17906"/>
                  </a:cubicBezTo>
                  <a:cubicBezTo>
                    <a:pt x="13294" y="17833"/>
                    <a:pt x="13299" y="17755"/>
                    <a:pt x="13306" y="17650"/>
                  </a:cubicBezTo>
                  <a:cubicBezTo>
                    <a:pt x="13384" y="17634"/>
                    <a:pt x="13449" y="17621"/>
                    <a:pt x="13507" y="17608"/>
                  </a:cubicBezTo>
                  <a:cubicBezTo>
                    <a:pt x="13585" y="17461"/>
                    <a:pt x="13669" y="17331"/>
                    <a:pt x="13741" y="17266"/>
                  </a:cubicBezTo>
                  <a:cubicBezTo>
                    <a:pt x="13813" y="17202"/>
                    <a:pt x="13830" y="17131"/>
                    <a:pt x="13865" y="17060"/>
                  </a:cubicBezTo>
                  <a:lnTo>
                    <a:pt x="13818" y="17016"/>
                  </a:lnTo>
                  <a:lnTo>
                    <a:pt x="13843" y="16980"/>
                  </a:lnTo>
                  <a:lnTo>
                    <a:pt x="13906" y="17007"/>
                  </a:lnTo>
                  <a:cubicBezTo>
                    <a:pt x="13944" y="16997"/>
                    <a:pt x="13983" y="16985"/>
                    <a:pt x="14024" y="16974"/>
                  </a:cubicBezTo>
                  <a:cubicBezTo>
                    <a:pt x="14081" y="16872"/>
                    <a:pt x="14133" y="16771"/>
                    <a:pt x="14103" y="16694"/>
                  </a:cubicBezTo>
                  <a:cubicBezTo>
                    <a:pt x="14142" y="16649"/>
                    <a:pt x="14174" y="16610"/>
                    <a:pt x="14200" y="16579"/>
                  </a:cubicBezTo>
                  <a:cubicBezTo>
                    <a:pt x="14228" y="16590"/>
                    <a:pt x="14245" y="16594"/>
                    <a:pt x="14267" y="16603"/>
                  </a:cubicBezTo>
                  <a:cubicBezTo>
                    <a:pt x="14317" y="16531"/>
                    <a:pt x="14364" y="16465"/>
                    <a:pt x="14415" y="16393"/>
                  </a:cubicBezTo>
                  <a:cubicBezTo>
                    <a:pt x="14387" y="16381"/>
                    <a:pt x="14373" y="16375"/>
                    <a:pt x="14355" y="16369"/>
                  </a:cubicBezTo>
                  <a:cubicBezTo>
                    <a:pt x="14340" y="16407"/>
                    <a:pt x="14330" y="16435"/>
                    <a:pt x="14305" y="16501"/>
                  </a:cubicBezTo>
                  <a:cubicBezTo>
                    <a:pt x="14275" y="16419"/>
                    <a:pt x="14253" y="16357"/>
                    <a:pt x="14233" y="16300"/>
                  </a:cubicBezTo>
                  <a:cubicBezTo>
                    <a:pt x="14280" y="16237"/>
                    <a:pt x="14323" y="16178"/>
                    <a:pt x="14368" y="16116"/>
                  </a:cubicBezTo>
                  <a:cubicBezTo>
                    <a:pt x="14396" y="16216"/>
                    <a:pt x="14441" y="16275"/>
                    <a:pt x="14485" y="16275"/>
                  </a:cubicBezTo>
                  <a:cubicBezTo>
                    <a:pt x="14494" y="16275"/>
                    <a:pt x="14503" y="16272"/>
                    <a:pt x="14512" y="16267"/>
                  </a:cubicBezTo>
                  <a:cubicBezTo>
                    <a:pt x="14518" y="16242"/>
                    <a:pt x="14523" y="16217"/>
                    <a:pt x="14527" y="16201"/>
                  </a:cubicBezTo>
                  <a:cubicBezTo>
                    <a:pt x="14587" y="16153"/>
                    <a:pt x="14643" y="16109"/>
                    <a:pt x="14698" y="16064"/>
                  </a:cubicBezTo>
                  <a:cubicBezTo>
                    <a:pt x="14690" y="16035"/>
                    <a:pt x="14682" y="16006"/>
                    <a:pt x="14674" y="15976"/>
                  </a:cubicBezTo>
                  <a:cubicBezTo>
                    <a:pt x="14801" y="15853"/>
                    <a:pt x="14954" y="15797"/>
                    <a:pt x="14923" y="15583"/>
                  </a:cubicBezTo>
                  <a:lnTo>
                    <a:pt x="14923" y="15583"/>
                  </a:lnTo>
                  <a:cubicBezTo>
                    <a:pt x="15008" y="15607"/>
                    <a:pt x="15024" y="15620"/>
                    <a:pt x="15048" y="15639"/>
                  </a:cubicBezTo>
                  <a:cubicBezTo>
                    <a:pt x="15127" y="15374"/>
                    <a:pt x="15277" y="15161"/>
                    <a:pt x="15416" y="14951"/>
                  </a:cubicBezTo>
                  <a:cubicBezTo>
                    <a:pt x="15401" y="14915"/>
                    <a:pt x="15392" y="14892"/>
                    <a:pt x="15377" y="14858"/>
                  </a:cubicBezTo>
                  <a:cubicBezTo>
                    <a:pt x="15470" y="14842"/>
                    <a:pt x="15501" y="14706"/>
                    <a:pt x="15557" y="14665"/>
                  </a:cubicBezTo>
                  <a:cubicBezTo>
                    <a:pt x="15647" y="14598"/>
                    <a:pt x="15669" y="14533"/>
                    <a:pt x="15707" y="14425"/>
                  </a:cubicBezTo>
                  <a:cubicBezTo>
                    <a:pt x="15733" y="14349"/>
                    <a:pt x="15760" y="14220"/>
                    <a:pt x="15860" y="14169"/>
                  </a:cubicBezTo>
                  <a:cubicBezTo>
                    <a:pt x="15879" y="14062"/>
                    <a:pt x="15898" y="13961"/>
                    <a:pt x="15916" y="13865"/>
                  </a:cubicBezTo>
                  <a:cubicBezTo>
                    <a:pt x="15963" y="13828"/>
                    <a:pt x="16016" y="13786"/>
                    <a:pt x="16075" y="13738"/>
                  </a:cubicBezTo>
                  <a:cubicBezTo>
                    <a:pt x="16038" y="13662"/>
                    <a:pt x="16009" y="13599"/>
                    <a:pt x="15981" y="13541"/>
                  </a:cubicBezTo>
                  <a:cubicBezTo>
                    <a:pt x="16035" y="13443"/>
                    <a:pt x="16085" y="13353"/>
                    <a:pt x="16134" y="13265"/>
                  </a:cubicBezTo>
                  <a:cubicBezTo>
                    <a:pt x="16156" y="13278"/>
                    <a:pt x="16172" y="13288"/>
                    <a:pt x="16187" y="13297"/>
                  </a:cubicBezTo>
                  <a:cubicBezTo>
                    <a:pt x="16206" y="13251"/>
                    <a:pt x="16262" y="13197"/>
                    <a:pt x="16201" y="13191"/>
                  </a:cubicBezTo>
                  <a:cubicBezTo>
                    <a:pt x="16095" y="13172"/>
                    <a:pt x="16200" y="12981"/>
                    <a:pt x="16150" y="12915"/>
                  </a:cubicBezTo>
                  <a:cubicBezTo>
                    <a:pt x="16166" y="12892"/>
                    <a:pt x="16184" y="12869"/>
                    <a:pt x="16209" y="12832"/>
                  </a:cubicBezTo>
                  <a:cubicBezTo>
                    <a:pt x="16229" y="12888"/>
                    <a:pt x="16247" y="12937"/>
                    <a:pt x="16265" y="12981"/>
                  </a:cubicBezTo>
                  <a:cubicBezTo>
                    <a:pt x="16240" y="13054"/>
                    <a:pt x="16217" y="13123"/>
                    <a:pt x="16201" y="13191"/>
                  </a:cubicBezTo>
                  <a:cubicBezTo>
                    <a:pt x="16260" y="13097"/>
                    <a:pt x="16303" y="13029"/>
                    <a:pt x="16353" y="12948"/>
                  </a:cubicBezTo>
                  <a:cubicBezTo>
                    <a:pt x="16331" y="12903"/>
                    <a:pt x="16301" y="12837"/>
                    <a:pt x="16273" y="12778"/>
                  </a:cubicBezTo>
                  <a:cubicBezTo>
                    <a:pt x="16334" y="12751"/>
                    <a:pt x="16391" y="12726"/>
                    <a:pt x="16454" y="12698"/>
                  </a:cubicBezTo>
                  <a:lnTo>
                    <a:pt x="16454" y="12698"/>
                  </a:lnTo>
                  <a:cubicBezTo>
                    <a:pt x="16444" y="12764"/>
                    <a:pt x="16434" y="12831"/>
                    <a:pt x="16416" y="12941"/>
                  </a:cubicBezTo>
                  <a:cubicBezTo>
                    <a:pt x="16515" y="12753"/>
                    <a:pt x="16612" y="12614"/>
                    <a:pt x="16572" y="12488"/>
                  </a:cubicBezTo>
                  <a:cubicBezTo>
                    <a:pt x="16621" y="12389"/>
                    <a:pt x="16659" y="12314"/>
                    <a:pt x="16696" y="12239"/>
                  </a:cubicBezTo>
                  <a:cubicBezTo>
                    <a:pt x="16665" y="12211"/>
                    <a:pt x="16644" y="12192"/>
                    <a:pt x="16622" y="12173"/>
                  </a:cubicBezTo>
                  <a:cubicBezTo>
                    <a:pt x="16634" y="12132"/>
                    <a:pt x="16644" y="12095"/>
                    <a:pt x="16656" y="12052"/>
                  </a:cubicBezTo>
                  <a:cubicBezTo>
                    <a:pt x="16613" y="12027"/>
                    <a:pt x="16574" y="12004"/>
                    <a:pt x="16531" y="11983"/>
                  </a:cubicBezTo>
                  <a:cubicBezTo>
                    <a:pt x="16530" y="11983"/>
                    <a:pt x="16530" y="11983"/>
                    <a:pt x="16529" y="11983"/>
                  </a:cubicBezTo>
                  <a:cubicBezTo>
                    <a:pt x="16522" y="11983"/>
                    <a:pt x="16509" y="11998"/>
                    <a:pt x="16507" y="11999"/>
                  </a:cubicBezTo>
                  <a:cubicBezTo>
                    <a:pt x="16497" y="12073"/>
                    <a:pt x="16488" y="12142"/>
                    <a:pt x="16475" y="12238"/>
                  </a:cubicBezTo>
                  <a:cubicBezTo>
                    <a:pt x="16431" y="12213"/>
                    <a:pt x="16407" y="12198"/>
                    <a:pt x="16384" y="12185"/>
                  </a:cubicBezTo>
                  <a:lnTo>
                    <a:pt x="16450" y="12139"/>
                  </a:lnTo>
                  <a:cubicBezTo>
                    <a:pt x="16425" y="12119"/>
                    <a:pt x="16401" y="12099"/>
                    <a:pt x="16378" y="12082"/>
                  </a:cubicBezTo>
                  <a:cubicBezTo>
                    <a:pt x="16413" y="12057"/>
                    <a:pt x="16425" y="12047"/>
                    <a:pt x="16457" y="12021"/>
                  </a:cubicBezTo>
                  <a:cubicBezTo>
                    <a:pt x="16447" y="11980"/>
                    <a:pt x="16435" y="11936"/>
                    <a:pt x="16425" y="11893"/>
                  </a:cubicBezTo>
                  <a:cubicBezTo>
                    <a:pt x="16463" y="11866"/>
                    <a:pt x="16484" y="11851"/>
                    <a:pt x="16509" y="11835"/>
                  </a:cubicBezTo>
                  <a:cubicBezTo>
                    <a:pt x="16607" y="11891"/>
                    <a:pt x="16707" y="11946"/>
                    <a:pt x="16802" y="12001"/>
                  </a:cubicBezTo>
                  <a:cubicBezTo>
                    <a:pt x="16788" y="12049"/>
                    <a:pt x="16780" y="12083"/>
                    <a:pt x="16766" y="12130"/>
                  </a:cubicBezTo>
                  <a:cubicBezTo>
                    <a:pt x="16831" y="12044"/>
                    <a:pt x="16890" y="11980"/>
                    <a:pt x="16933" y="11904"/>
                  </a:cubicBezTo>
                  <a:cubicBezTo>
                    <a:pt x="16969" y="11839"/>
                    <a:pt x="16990" y="11760"/>
                    <a:pt x="17033" y="11640"/>
                  </a:cubicBezTo>
                  <a:cubicBezTo>
                    <a:pt x="17019" y="11617"/>
                    <a:pt x="16991" y="11567"/>
                    <a:pt x="16960" y="11511"/>
                  </a:cubicBezTo>
                  <a:cubicBezTo>
                    <a:pt x="17000" y="11487"/>
                    <a:pt x="17037" y="11464"/>
                    <a:pt x="17068" y="11445"/>
                  </a:cubicBezTo>
                  <a:cubicBezTo>
                    <a:pt x="17080" y="11486"/>
                    <a:pt x="17086" y="11512"/>
                    <a:pt x="17093" y="11539"/>
                  </a:cubicBezTo>
                  <a:cubicBezTo>
                    <a:pt x="17143" y="11473"/>
                    <a:pt x="17187" y="11414"/>
                    <a:pt x="17231" y="11356"/>
                  </a:cubicBezTo>
                  <a:cubicBezTo>
                    <a:pt x="17214" y="11317"/>
                    <a:pt x="17200" y="11289"/>
                    <a:pt x="17187" y="11261"/>
                  </a:cubicBezTo>
                  <a:cubicBezTo>
                    <a:pt x="17283" y="11134"/>
                    <a:pt x="17377" y="10917"/>
                    <a:pt x="17436" y="10796"/>
                  </a:cubicBezTo>
                  <a:cubicBezTo>
                    <a:pt x="17520" y="10615"/>
                    <a:pt x="17528" y="10434"/>
                    <a:pt x="17617" y="10238"/>
                  </a:cubicBezTo>
                  <a:cubicBezTo>
                    <a:pt x="17603" y="10207"/>
                    <a:pt x="17590" y="10175"/>
                    <a:pt x="17577" y="10147"/>
                  </a:cubicBezTo>
                  <a:cubicBezTo>
                    <a:pt x="17653" y="10060"/>
                    <a:pt x="17712" y="9993"/>
                    <a:pt x="17770" y="9928"/>
                  </a:cubicBezTo>
                  <a:cubicBezTo>
                    <a:pt x="17777" y="9850"/>
                    <a:pt x="17784" y="9765"/>
                    <a:pt x="17790" y="9690"/>
                  </a:cubicBezTo>
                  <a:cubicBezTo>
                    <a:pt x="17827" y="9635"/>
                    <a:pt x="17856" y="9591"/>
                    <a:pt x="17886" y="9545"/>
                  </a:cubicBezTo>
                  <a:cubicBezTo>
                    <a:pt x="17864" y="9507"/>
                    <a:pt x="17848" y="9481"/>
                    <a:pt x="17831" y="9451"/>
                  </a:cubicBezTo>
                  <a:cubicBezTo>
                    <a:pt x="17876" y="9388"/>
                    <a:pt x="17908" y="9342"/>
                    <a:pt x="17942" y="9292"/>
                  </a:cubicBezTo>
                  <a:cubicBezTo>
                    <a:pt x="17923" y="9254"/>
                    <a:pt x="17906" y="9225"/>
                    <a:pt x="17892" y="9195"/>
                  </a:cubicBezTo>
                  <a:cubicBezTo>
                    <a:pt x="17904" y="9161"/>
                    <a:pt x="17914" y="9131"/>
                    <a:pt x="17889" y="9119"/>
                  </a:cubicBezTo>
                  <a:cubicBezTo>
                    <a:pt x="17902" y="9109"/>
                    <a:pt x="17914" y="9100"/>
                    <a:pt x="17924" y="9091"/>
                  </a:cubicBezTo>
                  <a:lnTo>
                    <a:pt x="17924" y="9091"/>
                  </a:lnTo>
                  <a:cubicBezTo>
                    <a:pt x="17912" y="9096"/>
                    <a:pt x="17896" y="9097"/>
                    <a:pt x="17889" y="9108"/>
                  </a:cubicBezTo>
                  <a:cubicBezTo>
                    <a:pt x="17887" y="9111"/>
                    <a:pt x="17885" y="9114"/>
                    <a:pt x="17883" y="9116"/>
                  </a:cubicBezTo>
                  <a:lnTo>
                    <a:pt x="17883" y="9116"/>
                  </a:lnTo>
                  <a:cubicBezTo>
                    <a:pt x="17848" y="9098"/>
                    <a:pt x="17843" y="9063"/>
                    <a:pt x="17833" y="9000"/>
                  </a:cubicBezTo>
                  <a:lnTo>
                    <a:pt x="17833" y="9000"/>
                  </a:lnTo>
                  <a:cubicBezTo>
                    <a:pt x="17874" y="9017"/>
                    <a:pt x="17915" y="9013"/>
                    <a:pt x="17929" y="9045"/>
                  </a:cubicBezTo>
                  <a:cubicBezTo>
                    <a:pt x="17937" y="9065"/>
                    <a:pt x="17937" y="9076"/>
                    <a:pt x="17934" y="9083"/>
                  </a:cubicBezTo>
                  <a:lnTo>
                    <a:pt x="17934" y="9083"/>
                  </a:lnTo>
                  <a:cubicBezTo>
                    <a:pt x="17962" y="9059"/>
                    <a:pt x="17978" y="9040"/>
                    <a:pt x="17998" y="9019"/>
                  </a:cubicBezTo>
                  <a:cubicBezTo>
                    <a:pt x="17973" y="8983"/>
                    <a:pt x="17958" y="8963"/>
                    <a:pt x="17937" y="8933"/>
                  </a:cubicBezTo>
                  <a:cubicBezTo>
                    <a:pt x="18014" y="8883"/>
                    <a:pt x="18032" y="8804"/>
                    <a:pt x="18037" y="8713"/>
                  </a:cubicBezTo>
                  <a:lnTo>
                    <a:pt x="18037" y="8713"/>
                  </a:lnTo>
                  <a:cubicBezTo>
                    <a:pt x="17986" y="8719"/>
                    <a:pt x="17946" y="8724"/>
                    <a:pt x="17906" y="8730"/>
                  </a:cubicBezTo>
                  <a:lnTo>
                    <a:pt x="17906" y="8674"/>
                  </a:lnTo>
                  <a:cubicBezTo>
                    <a:pt x="17943" y="8654"/>
                    <a:pt x="17980" y="8633"/>
                    <a:pt x="18012" y="8614"/>
                  </a:cubicBezTo>
                  <a:cubicBezTo>
                    <a:pt x="18008" y="8567"/>
                    <a:pt x="18007" y="8544"/>
                    <a:pt x="18005" y="8526"/>
                  </a:cubicBezTo>
                  <a:cubicBezTo>
                    <a:pt x="18026" y="8499"/>
                    <a:pt x="18040" y="8483"/>
                    <a:pt x="18059" y="8460"/>
                  </a:cubicBezTo>
                  <a:cubicBezTo>
                    <a:pt x="18034" y="8402"/>
                    <a:pt x="18015" y="8357"/>
                    <a:pt x="17995" y="8311"/>
                  </a:cubicBezTo>
                  <a:cubicBezTo>
                    <a:pt x="18018" y="8288"/>
                    <a:pt x="18043" y="8262"/>
                    <a:pt x="18065" y="8240"/>
                  </a:cubicBezTo>
                  <a:cubicBezTo>
                    <a:pt x="18082" y="8273"/>
                    <a:pt x="18096" y="8305"/>
                    <a:pt x="18117" y="8349"/>
                  </a:cubicBezTo>
                  <a:cubicBezTo>
                    <a:pt x="18151" y="8267"/>
                    <a:pt x="18177" y="8204"/>
                    <a:pt x="18198" y="8152"/>
                  </a:cubicBezTo>
                  <a:cubicBezTo>
                    <a:pt x="18226" y="8151"/>
                    <a:pt x="18243" y="8149"/>
                    <a:pt x="18265" y="8148"/>
                  </a:cubicBezTo>
                  <a:cubicBezTo>
                    <a:pt x="18255" y="8077"/>
                    <a:pt x="18248" y="8017"/>
                    <a:pt x="18239" y="7955"/>
                  </a:cubicBezTo>
                  <a:cubicBezTo>
                    <a:pt x="18270" y="7908"/>
                    <a:pt x="18295" y="7871"/>
                    <a:pt x="18315" y="7837"/>
                  </a:cubicBezTo>
                  <a:cubicBezTo>
                    <a:pt x="18336" y="7690"/>
                    <a:pt x="18270" y="7684"/>
                    <a:pt x="18227" y="7646"/>
                  </a:cubicBezTo>
                  <a:cubicBezTo>
                    <a:pt x="18232" y="7611"/>
                    <a:pt x="18237" y="7580"/>
                    <a:pt x="18239" y="7552"/>
                  </a:cubicBezTo>
                  <a:cubicBezTo>
                    <a:pt x="18240" y="7524"/>
                    <a:pt x="18237" y="7499"/>
                    <a:pt x="18233" y="7447"/>
                  </a:cubicBezTo>
                  <a:lnTo>
                    <a:pt x="18233" y="7447"/>
                  </a:lnTo>
                  <a:cubicBezTo>
                    <a:pt x="18289" y="7472"/>
                    <a:pt x="18304" y="7566"/>
                    <a:pt x="18350" y="7566"/>
                  </a:cubicBezTo>
                  <a:cubicBezTo>
                    <a:pt x="18363" y="7566"/>
                    <a:pt x="18377" y="7559"/>
                    <a:pt x="18395" y="7543"/>
                  </a:cubicBezTo>
                  <a:cubicBezTo>
                    <a:pt x="18376" y="7514"/>
                    <a:pt x="18358" y="7486"/>
                    <a:pt x="18330" y="7442"/>
                  </a:cubicBezTo>
                  <a:cubicBezTo>
                    <a:pt x="18383" y="7349"/>
                    <a:pt x="18435" y="7264"/>
                    <a:pt x="18477" y="7188"/>
                  </a:cubicBezTo>
                  <a:cubicBezTo>
                    <a:pt x="18483" y="7087"/>
                    <a:pt x="18488" y="6999"/>
                    <a:pt x="18493" y="6899"/>
                  </a:cubicBezTo>
                  <a:cubicBezTo>
                    <a:pt x="18467" y="6890"/>
                    <a:pt x="18441" y="6882"/>
                    <a:pt x="18411" y="6874"/>
                  </a:cubicBezTo>
                  <a:cubicBezTo>
                    <a:pt x="18438" y="6825"/>
                    <a:pt x="18458" y="6788"/>
                    <a:pt x="18470" y="6765"/>
                  </a:cubicBezTo>
                  <a:cubicBezTo>
                    <a:pt x="18446" y="6679"/>
                    <a:pt x="18426" y="6609"/>
                    <a:pt x="18407" y="6538"/>
                  </a:cubicBezTo>
                  <a:lnTo>
                    <a:pt x="18304" y="6510"/>
                  </a:lnTo>
                  <a:lnTo>
                    <a:pt x="18270" y="6557"/>
                  </a:lnTo>
                  <a:cubicBezTo>
                    <a:pt x="18270" y="6541"/>
                    <a:pt x="18270" y="6525"/>
                    <a:pt x="18249" y="6480"/>
                  </a:cubicBezTo>
                  <a:lnTo>
                    <a:pt x="18249" y="6480"/>
                  </a:lnTo>
                  <a:cubicBezTo>
                    <a:pt x="18239" y="6483"/>
                    <a:pt x="18230" y="6485"/>
                    <a:pt x="18221" y="6485"/>
                  </a:cubicBezTo>
                  <a:cubicBezTo>
                    <a:pt x="18217" y="6485"/>
                    <a:pt x="18214" y="6459"/>
                    <a:pt x="18235" y="6451"/>
                  </a:cubicBezTo>
                  <a:cubicBezTo>
                    <a:pt x="18236" y="6447"/>
                    <a:pt x="18238" y="6446"/>
                    <a:pt x="18241" y="6446"/>
                  </a:cubicBezTo>
                  <a:cubicBezTo>
                    <a:pt x="18249" y="6446"/>
                    <a:pt x="18262" y="6458"/>
                    <a:pt x="18276" y="6471"/>
                  </a:cubicBezTo>
                  <a:cubicBezTo>
                    <a:pt x="18270" y="6472"/>
                    <a:pt x="18264" y="6474"/>
                    <a:pt x="18258" y="6477"/>
                  </a:cubicBezTo>
                  <a:lnTo>
                    <a:pt x="18258" y="6477"/>
                  </a:lnTo>
                  <a:cubicBezTo>
                    <a:pt x="18286" y="6505"/>
                    <a:pt x="18294" y="6508"/>
                    <a:pt x="18304" y="6510"/>
                  </a:cubicBezTo>
                  <a:cubicBezTo>
                    <a:pt x="18327" y="6475"/>
                    <a:pt x="18346" y="6457"/>
                    <a:pt x="18362" y="6457"/>
                  </a:cubicBezTo>
                  <a:cubicBezTo>
                    <a:pt x="18382" y="6457"/>
                    <a:pt x="18397" y="6484"/>
                    <a:pt x="18407" y="6538"/>
                  </a:cubicBezTo>
                  <a:cubicBezTo>
                    <a:pt x="18429" y="6507"/>
                    <a:pt x="18451" y="6476"/>
                    <a:pt x="18479" y="6438"/>
                  </a:cubicBezTo>
                  <a:cubicBezTo>
                    <a:pt x="18482" y="6439"/>
                    <a:pt x="18486" y="6439"/>
                    <a:pt x="18489" y="6439"/>
                  </a:cubicBezTo>
                  <a:cubicBezTo>
                    <a:pt x="18517" y="6439"/>
                    <a:pt x="18550" y="6420"/>
                    <a:pt x="18584" y="6420"/>
                  </a:cubicBezTo>
                  <a:cubicBezTo>
                    <a:pt x="18607" y="6420"/>
                    <a:pt x="18631" y="6429"/>
                    <a:pt x="18655" y="6460"/>
                  </a:cubicBezTo>
                  <a:cubicBezTo>
                    <a:pt x="18646" y="6338"/>
                    <a:pt x="18639" y="6254"/>
                    <a:pt x="18633" y="6173"/>
                  </a:cubicBezTo>
                  <a:cubicBezTo>
                    <a:pt x="18585" y="6195"/>
                    <a:pt x="18549" y="6212"/>
                    <a:pt x="18513" y="6228"/>
                  </a:cubicBezTo>
                  <a:lnTo>
                    <a:pt x="18511" y="6166"/>
                  </a:lnTo>
                  <a:cubicBezTo>
                    <a:pt x="18563" y="6138"/>
                    <a:pt x="18614" y="6110"/>
                    <a:pt x="18666" y="6082"/>
                  </a:cubicBezTo>
                  <a:cubicBezTo>
                    <a:pt x="18660" y="6063"/>
                    <a:pt x="18654" y="6037"/>
                    <a:pt x="18646" y="6012"/>
                  </a:cubicBezTo>
                  <a:cubicBezTo>
                    <a:pt x="18661" y="5991"/>
                    <a:pt x="18676" y="5970"/>
                    <a:pt x="18695" y="5944"/>
                  </a:cubicBezTo>
                  <a:cubicBezTo>
                    <a:pt x="18666" y="5889"/>
                    <a:pt x="18638" y="5838"/>
                    <a:pt x="18610" y="5785"/>
                  </a:cubicBezTo>
                  <a:cubicBezTo>
                    <a:pt x="18638" y="5773"/>
                    <a:pt x="18660" y="5764"/>
                    <a:pt x="18674" y="5757"/>
                  </a:cubicBezTo>
                  <a:cubicBezTo>
                    <a:pt x="18666" y="5633"/>
                    <a:pt x="18658" y="5514"/>
                    <a:pt x="18644" y="5383"/>
                  </a:cubicBezTo>
                  <a:cubicBezTo>
                    <a:pt x="18685" y="5336"/>
                    <a:pt x="18716" y="5299"/>
                    <a:pt x="18751" y="5260"/>
                  </a:cubicBezTo>
                  <a:cubicBezTo>
                    <a:pt x="18738" y="5088"/>
                    <a:pt x="18805" y="4910"/>
                    <a:pt x="18741" y="4749"/>
                  </a:cubicBezTo>
                  <a:cubicBezTo>
                    <a:pt x="18798" y="4665"/>
                    <a:pt x="18739" y="4551"/>
                    <a:pt x="18761" y="4430"/>
                  </a:cubicBezTo>
                  <a:cubicBezTo>
                    <a:pt x="18797" y="4275"/>
                    <a:pt x="18835" y="4067"/>
                    <a:pt x="18779" y="3886"/>
                  </a:cubicBezTo>
                  <a:cubicBezTo>
                    <a:pt x="18730" y="3744"/>
                    <a:pt x="18730" y="3663"/>
                    <a:pt x="18685" y="3471"/>
                  </a:cubicBezTo>
                  <a:cubicBezTo>
                    <a:pt x="18654" y="3318"/>
                    <a:pt x="18616" y="3171"/>
                    <a:pt x="18561" y="2998"/>
                  </a:cubicBezTo>
                  <a:cubicBezTo>
                    <a:pt x="18511" y="2907"/>
                    <a:pt x="18424" y="2807"/>
                    <a:pt x="18348" y="2712"/>
                  </a:cubicBezTo>
                  <a:cubicBezTo>
                    <a:pt x="18335" y="2672"/>
                    <a:pt x="18327" y="2647"/>
                    <a:pt x="18320" y="2626"/>
                  </a:cubicBezTo>
                  <a:cubicBezTo>
                    <a:pt x="18276" y="2589"/>
                    <a:pt x="18233" y="2554"/>
                    <a:pt x="18198" y="2526"/>
                  </a:cubicBezTo>
                  <a:cubicBezTo>
                    <a:pt x="18036" y="2259"/>
                    <a:pt x="17789" y="2119"/>
                    <a:pt x="17484" y="2119"/>
                  </a:cubicBezTo>
                  <a:cubicBezTo>
                    <a:pt x="17462" y="2119"/>
                    <a:pt x="17439" y="2120"/>
                    <a:pt x="17417" y="2122"/>
                  </a:cubicBezTo>
                  <a:cubicBezTo>
                    <a:pt x="17322" y="2094"/>
                    <a:pt x="17223" y="2040"/>
                    <a:pt x="17159" y="2040"/>
                  </a:cubicBezTo>
                  <a:cubicBezTo>
                    <a:pt x="17152" y="2040"/>
                    <a:pt x="17146" y="2041"/>
                    <a:pt x="17140" y="2042"/>
                  </a:cubicBezTo>
                  <a:cubicBezTo>
                    <a:pt x="16960" y="2064"/>
                    <a:pt x="16772" y="2039"/>
                    <a:pt x="16593" y="2089"/>
                  </a:cubicBezTo>
                  <a:cubicBezTo>
                    <a:pt x="16512" y="2105"/>
                    <a:pt x="16422" y="2123"/>
                    <a:pt x="16337" y="2141"/>
                  </a:cubicBezTo>
                  <a:cubicBezTo>
                    <a:pt x="16253" y="2164"/>
                    <a:pt x="16166" y="2200"/>
                    <a:pt x="16115" y="2230"/>
                  </a:cubicBezTo>
                  <a:cubicBezTo>
                    <a:pt x="15991" y="2301"/>
                    <a:pt x="15836" y="2298"/>
                    <a:pt x="15766" y="2407"/>
                  </a:cubicBezTo>
                  <a:cubicBezTo>
                    <a:pt x="15758" y="2419"/>
                    <a:pt x="15655" y="2463"/>
                    <a:pt x="15629" y="2466"/>
                  </a:cubicBezTo>
                  <a:cubicBezTo>
                    <a:pt x="15545" y="2470"/>
                    <a:pt x="15469" y="2535"/>
                    <a:pt x="15395" y="2584"/>
                  </a:cubicBezTo>
                  <a:cubicBezTo>
                    <a:pt x="15246" y="2684"/>
                    <a:pt x="15116" y="2797"/>
                    <a:pt x="14973" y="2929"/>
                  </a:cubicBezTo>
                  <a:cubicBezTo>
                    <a:pt x="14971" y="2929"/>
                    <a:pt x="14948" y="2937"/>
                    <a:pt x="14907" y="2948"/>
                  </a:cubicBezTo>
                  <a:cubicBezTo>
                    <a:pt x="14880" y="2988"/>
                    <a:pt x="14852" y="3031"/>
                    <a:pt x="14826" y="3071"/>
                  </a:cubicBezTo>
                  <a:cubicBezTo>
                    <a:pt x="14802" y="3081"/>
                    <a:pt x="14774" y="3088"/>
                    <a:pt x="14705" y="3119"/>
                  </a:cubicBezTo>
                  <a:cubicBezTo>
                    <a:pt x="14699" y="3166"/>
                    <a:pt x="14693" y="3210"/>
                    <a:pt x="14686" y="3260"/>
                  </a:cubicBezTo>
                  <a:cubicBezTo>
                    <a:pt x="14652" y="3253"/>
                    <a:pt x="14629" y="3247"/>
                    <a:pt x="14605" y="3241"/>
                  </a:cubicBezTo>
                  <a:cubicBezTo>
                    <a:pt x="14505" y="3382"/>
                    <a:pt x="14426" y="3519"/>
                    <a:pt x="14350" y="3647"/>
                  </a:cubicBezTo>
                  <a:cubicBezTo>
                    <a:pt x="14355" y="3671"/>
                    <a:pt x="14358" y="3691"/>
                    <a:pt x="14368" y="3749"/>
                  </a:cubicBezTo>
                  <a:cubicBezTo>
                    <a:pt x="14311" y="3718"/>
                    <a:pt x="14281" y="3702"/>
                    <a:pt x="14240" y="3680"/>
                  </a:cubicBezTo>
                  <a:cubicBezTo>
                    <a:pt x="14175" y="3813"/>
                    <a:pt x="14124" y="3937"/>
                    <a:pt x="13993" y="4005"/>
                  </a:cubicBezTo>
                  <a:cubicBezTo>
                    <a:pt x="13964" y="4021"/>
                    <a:pt x="13896" y="4112"/>
                    <a:pt x="13897" y="4134"/>
                  </a:cubicBezTo>
                  <a:cubicBezTo>
                    <a:pt x="13899" y="4220"/>
                    <a:pt x="13799" y="4258"/>
                    <a:pt x="13777" y="4345"/>
                  </a:cubicBezTo>
                  <a:cubicBezTo>
                    <a:pt x="13762" y="4411"/>
                    <a:pt x="13688" y="4505"/>
                    <a:pt x="13646" y="4592"/>
                  </a:cubicBezTo>
                  <a:cubicBezTo>
                    <a:pt x="13600" y="4682"/>
                    <a:pt x="13556" y="4801"/>
                    <a:pt x="13462" y="4889"/>
                  </a:cubicBezTo>
                  <a:cubicBezTo>
                    <a:pt x="13412" y="4938"/>
                    <a:pt x="13357" y="5036"/>
                    <a:pt x="13335" y="5110"/>
                  </a:cubicBezTo>
                  <a:cubicBezTo>
                    <a:pt x="13300" y="5220"/>
                    <a:pt x="13262" y="5299"/>
                    <a:pt x="13175" y="5363"/>
                  </a:cubicBezTo>
                  <a:cubicBezTo>
                    <a:pt x="13150" y="5382"/>
                    <a:pt x="13119" y="5429"/>
                    <a:pt x="13106" y="5466"/>
                  </a:cubicBezTo>
                  <a:cubicBezTo>
                    <a:pt x="13072" y="5550"/>
                    <a:pt x="13026" y="5645"/>
                    <a:pt x="13023" y="5716"/>
                  </a:cubicBezTo>
                  <a:cubicBezTo>
                    <a:pt x="13019" y="5776"/>
                    <a:pt x="12994" y="5813"/>
                    <a:pt x="12963" y="5845"/>
                  </a:cubicBezTo>
                  <a:cubicBezTo>
                    <a:pt x="12928" y="5889"/>
                    <a:pt x="12910" y="5891"/>
                    <a:pt x="12912" y="5909"/>
                  </a:cubicBezTo>
                  <a:cubicBezTo>
                    <a:pt x="12912" y="5947"/>
                    <a:pt x="12879" y="5970"/>
                    <a:pt x="12885" y="6013"/>
                  </a:cubicBezTo>
                  <a:cubicBezTo>
                    <a:pt x="12890" y="6073"/>
                    <a:pt x="12841" y="6073"/>
                    <a:pt x="12848" y="6123"/>
                  </a:cubicBezTo>
                  <a:cubicBezTo>
                    <a:pt x="12857" y="6201"/>
                    <a:pt x="12823" y="6207"/>
                    <a:pt x="12813" y="6251"/>
                  </a:cubicBezTo>
                  <a:cubicBezTo>
                    <a:pt x="12806" y="6282"/>
                    <a:pt x="12801" y="6322"/>
                    <a:pt x="12794" y="6362"/>
                  </a:cubicBezTo>
                  <a:cubicBezTo>
                    <a:pt x="12781" y="6354"/>
                    <a:pt x="12767" y="6347"/>
                    <a:pt x="12759" y="6341"/>
                  </a:cubicBezTo>
                  <a:cubicBezTo>
                    <a:pt x="12757" y="6350"/>
                    <a:pt x="12723" y="6490"/>
                    <a:pt x="12723" y="6490"/>
                  </a:cubicBezTo>
                  <a:lnTo>
                    <a:pt x="12704" y="6450"/>
                  </a:lnTo>
                  <a:cubicBezTo>
                    <a:pt x="12703" y="6503"/>
                    <a:pt x="12701" y="6553"/>
                    <a:pt x="12700" y="6603"/>
                  </a:cubicBezTo>
                  <a:cubicBezTo>
                    <a:pt x="12692" y="6594"/>
                    <a:pt x="12686" y="6589"/>
                    <a:pt x="12680" y="6589"/>
                  </a:cubicBezTo>
                  <a:cubicBezTo>
                    <a:pt x="12666" y="6589"/>
                    <a:pt x="12656" y="6618"/>
                    <a:pt x="12645" y="6710"/>
                  </a:cubicBezTo>
                  <a:cubicBezTo>
                    <a:pt x="12638" y="6780"/>
                    <a:pt x="12622" y="6899"/>
                    <a:pt x="12607" y="6899"/>
                  </a:cubicBezTo>
                  <a:cubicBezTo>
                    <a:pt x="12605" y="6899"/>
                    <a:pt x="12603" y="6897"/>
                    <a:pt x="12601" y="6893"/>
                  </a:cubicBezTo>
                  <a:cubicBezTo>
                    <a:pt x="12595" y="6876"/>
                    <a:pt x="12588" y="6870"/>
                    <a:pt x="12582" y="6870"/>
                  </a:cubicBezTo>
                  <a:cubicBezTo>
                    <a:pt x="12555" y="6870"/>
                    <a:pt x="12529" y="6992"/>
                    <a:pt x="12509" y="7002"/>
                  </a:cubicBezTo>
                  <a:cubicBezTo>
                    <a:pt x="12494" y="7090"/>
                    <a:pt x="12482" y="7152"/>
                    <a:pt x="12473" y="7202"/>
                  </a:cubicBezTo>
                  <a:cubicBezTo>
                    <a:pt x="12469" y="7280"/>
                    <a:pt x="12464" y="7361"/>
                    <a:pt x="12460" y="7437"/>
                  </a:cubicBezTo>
                  <a:cubicBezTo>
                    <a:pt x="12457" y="7453"/>
                    <a:pt x="12454" y="7468"/>
                    <a:pt x="12451" y="7486"/>
                  </a:cubicBezTo>
                  <a:cubicBezTo>
                    <a:pt x="12454" y="7394"/>
                    <a:pt x="12457" y="7303"/>
                    <a:pt x="12460" y="7214"/>
                  </a:cubicBezTo>
                  <a:lnTo>
                    <a:pt x="12460" y="7214"/>
                  </a:lnTo>
                  <a:cubicBezTo>
                    <a:pt x="12455" y="7244"/>
                    <a:pt x="12451" y="7267"/>
                    <a:pt x="12450" y="7277"/>
                  </a:cubicBezTo>
                  <a:lnTo>
                    <a:pt x="12450" y="7277"/>
                  </a:lnTo>
                  <a:cubicBezTo>
                    <a:pt x="12447" y="7262"/>
                    <a:pt x="12444" y="7255"/>
                    <a:pt x="12441" y="7255"/>
                  </a:cubicBezTo>
                  <a:cubicBezTo>
                    <a:pt x="12431" y="7255"/>
                    <a:pt x="12417" y="7310"/>
                    <a:pt x="12400" y="7384"/>
                  </a:cubicBezTo>
                  <a:cubicBezTo>
                    <a:pt x="12385" y="7462"/>
                    <a:pt x="12375" y="7487"/>
                    <a:pt x="12369" y="7487"/>
                  </a:cubicBezTo>
                  <a:cubicBezTo>
                    <a:pt x="12364" y="7487"/>
                    <a:pt x="12360" y="7472"/>
                    <a:pt x="12357" y="7455"/>
                  </a:cubicBezTo>
                  <a:cubicBezTo>
                    <a:pt x="12367" y="7377"/>
                    <a:pt x="12376" y="7302"/>
                    <a:pt x="12388" y="7215"/>
                  </a:cubicBezTo>
                  <a:lnTo>
                    <a:pt x="12388" y="7215"/>
                  </a:lnTo>
                  <a:cubicBezTo>
                    <a:pt x="12381" y="7246"/>
                    <a:pt x="12375" y="7271"/>
                    <a:pt x="12369" y="7293"/>
                  </a:cubicBezTo>
                  <a:cubicBezTo>
                    <a:pt x="12375" y="7236"/>
                    <a:pt x="12379" y="7178"/>
                    <a:pt x="12385" y="7127"/>
                  </a:cubicBezTo>
                  <a:lnTo>
                    <a:pt x="12385" y="7127"/>
                  </a:lnTo>
                  <a:cubicBezTo>
                    <a:pt x="12372" y="7158"/>
                    <a:pt x="12361" y="7180"/>
                    <a:pt x="12353" y="7196"/>
                  </a:cubicBezTo>
                  <a:cubicBezTo>
                    <a:pt x="12332" y="7289"/>
                    <a:pt x="12316" y="7364"/>
                    <a:pt x="12301" y="7431"/>
                  </a:cubicBezTo>
                  <a:cubicBezTo>
                    <a:pt x="12301" y="7431"/>
                    <a:pt x="12301" y="7431"/>
                    <a:pt x="12301" y="7431"/>
                  </a:cubicBezTo>
                  <a:lnTo>
                    <a:pt x="12301" y="7431"/>
                  </a:lnTo>
                  <a:cubicBezTo>
                    <a:pt x="12294" y="7447"/>
                    <a:pt x="12286" y="7458"/>
                    <a:pt x="12278" y="7470"/>
                  </a:cubicBezTo>
                  <a:cubicBezTo>
                    <a:pt x="12289" y="7393"/>
                    <a:pt x="12301" y="7315"/>
                    <a:pt x="12310" y="7255"/>
                  </a:cubicBezTo>
                  <a:cubicBezTo>
                    <a:pt x="12292" y="7212"/>
                    <a:pt x="12275" y="7172"/>
                    <a:pt x="12257" y="7130"/>
                  </a:cubicBezTo>
                  <a:cubicBezTo>
                    <a:pt x="12264" y="7077"/>
                    <a:pt x="12276" y="7008"/>
                    <a:pt x="12286" y="6934"/>
                  </a:cubicBezTo>
                  <a:cubicBezTo>
                    <a:pt x="12284" y="6860"/>
                    <a:pt x="12272" y="6829"/>
                    <a:pt x="12249" y="6829"/>
                  </a:cubicBezTo>
                  <a:cubicBezTo>
                    <a:pt x="12234" y="6829"/>
                    <a:pt x="12215" y="6841"/>
                    <a:pt x="12191" y="6862"/>
                  </a:cubicBezTo>
                  <a:cubicBezTo>
                    <a:pt x="12242" y="6685"/>
                    <a:pt x="12194" y="6768"/>
                    <a:pt x="12173" y="6715"/>
                  </a:cubicBezTo>
                  <a:cubicBezTo>
                    <a:pt x="12185" y="6685"/>
                    <a:pt x="12210" y="6616"/>
                    <a:pt x="12241" y="6529"/>
                  </a:cubicBezTo>
                  <a:lnTo>
                    <a:pt x="12241" y="6529"/>
                  </a:lnTo>
                  <a:cubicBezTo>
                    <a:pt x="12205" y="6556"/>
                    <a:pt x="12183" y="6563"/>
                    <a:pt x="12164" y="6569"/>
                  </a:cubicBezTo>
                  <a:cubicBezTo>
                    <a:pt x="12176" y="6506"/>
                    <a:pt x="12186" y="6444"/>
                    <a:pt x="12198" y="6376"/>
                  </a:cubicBezTo>
                  <a:lnTo>
                    <a:pt x="12198" y="6376"/>
                  </a:lnTo>
                  <a:cubicBezTo>
                    <a:pt x="12172" y="6412"/>
                    <a:pt x="12145" y="6447"/>
                    <a:pt x="12114" y="6488"/>
                  </a:cubicBezTo>
                  <a:cubicBezTo>
                    <a:pt x="12113" y="6446"/>
                    <a:pt x="12111" y="6410"/>
                    <a:pt x="12110" y="6384"/>
                  </a:cubicBezTo>
                  <a:cubicBezTo>
                    <a:pt x="12133" y="6344"/>
                    <a:pt x="12147" y="6323"/>
                    <a:pt x="12157" y="6306"/>
                  </a:cubicBezTo>
                  <a:cubicBezTo>
                    <a:pt x="12151" y="6266"/>
                    <a:pt x="12147" y="6229"/>
                    <a:pt x="12145" y="6207"/>
                  </a:cubicBezTo>
                  <a:cubicBezTo>
                    <a:pt x="12119" y="6197"/>
                    <a:pt x="12102" y="6188"/>
                    <a:pt x="12052" y="6181"/>
                  </a:cubicBezTo>
                  <a:lnTo>
                    <a:pt x="12052" y="6181"/>
                  </a:lnTo>
                  <a:cubicBezTo>
                    <a:pt x="12045" y="6189"/>
                    <a:pt x="12039" y="6197"/>
                    <a:pt x="12032" y="6204"/>
                  </a:cubicBezTo>
                  <a:cubicBezTo>
                    <a:pt x="12031" y="6205"/>
                    <a:pt x="12030" y="6205"/>
                    <a:pt x="12030" y="6205"/>
                  </a:cubicBezTo>
                  <a:cubicBezTo>
                    <a:pt x="12026" y="6205"/>
                    <a:pt x="12022" y="6195"/>
                    <a:pt x="12035" y="6179"/>
                  </a:cubicBezTo>
                  <a:cubicBezTo>
                    <a:pt x="12034" y="6174"/>
                    <a:pt x="12042" y="6169"/>
                    <a:pt x="12053" y="6163"/>
                  </a:cubicBezTo>
                  <a:lnTo>
                    <a:pt x="12053" y="6163"/>
                  </a:lnTo>
                  <a:cubicBezTo>
                    <a:pt x="12123" y="6097"/>
                    <a:pt x="12109" y="6053"/>
                    <a:pt x="12132" y="6000"/>
                  </a:cubicBezTo>
                  <a:lnTo>
                    <a:pt x="12132" y="6000"/>
                  </a:lnTo>
                  <a:cubicBezTo>
                    <a:pt x="12086" y="6019"/>
                    <a:pt x="12055" y="6031"/>
                    <a:pt x="12019" y="6042"/>
                  </a:cubicBezTo>
                  <a:cubicBezTo>
                    <a:pt x="12022" y="6014"/>
                    <a:pt x="12023" y="5992"/>
                    <a:pt x="12026" y="5959"/>
                  </a:cubicBezTo>
                  <a:cubicBezTo>
                    <a:pt x="12060" y="5966"/>
                    <a:pt x="12082" y="5969"/>
                    <a:pt x="12111" y="5972"/>
                  </a:cubicBezTo>
                  <a:cubicBezTo>
                    <a:pt x="12107" y="5941"/>
                    <a:pt x="12102" y="5914"/>
                    <a:pt x="12100" y="5885"/>
                  </a:cubicBezTo>
                  <a:cubicBezTo>
                    <a:pt x="12066" y="5876"/>
                    <a:pt x="12033" y="5866"/>
                    <a:pt x="11997" y="5851"/>
                  </a:cubicBezTo>
                  <a:cubicBezTo>
                    <a:pt x="12026" y="5801"/>
                    <a:pt x="12098" y="5876"/>
                    <a:pt x="12085" y="5760"/>
                  </a:cubicBezTo>
                  <a:cubicBezTo>
                    <a:pt x="12084" y="5760"/>
                    <a:pt x="12084" y="5759"/>
                    <a:pt x="12084" y="5759"/>
                  </a:cubicBezTo>
                  <a:lnTo>
                    <a:pt x="12084" y="5759"/>
                  </a:lnTo>
                  <a:cubicBezTo>
                    <a:pt x="12165" y="5651"/>
                    <a:pt x="12042" y="5570"/>
                    <a:pt x="12033" y="5477"/>
                  </a:cubicBezTo>
                  <a:cubicBezTo>
                    <a:pt x="12079" y="5314"/>
                    <a:pt x="11999" y="5166"/>
                    <a:pt x="11935" y="5020"/>
                  </a:cubicBezTo>
                  <a:cubicBezTo>
                    <a:pt x="11958" y="4992"/>
                    <a:pt x="11977" y="4968"/>
                    <a:pt x="11992" y="4949"/>
                  </a:cubicBezTo>
                  <a:cubicBezTo>
                    <a:pt x="11955" y="4879"/>
                    <a:pt x="11921" y="4814"/>
                    <a:pt x="11889" y="4752"/>
                  </a:cubicBezTo>
                  <a:cubicBezTo>
                    <a:pt x="11894" y="4724"/>
                    <a:pt x="11898" y="4699"/>
                    <a:pt x="11904" y="4670"/>
                  </a:cubicBezTo>
                  <a:cubicBezTo>
                    <a:pt x="11879" y="4626"/>
                    <a:pt x="11855" y="4584"/>
                    <a:pt x="11836" y="4549"/>
                  </a:cubicBezTo>
                  <a:cubicBezTo>
                    <a:pt x="11832" y="4474"/>
                    <a:pt x="11827" y="4406"/>
                    <a:pt x="11823" y="4339"/>
                  </a:cubicBezTo>
                  <a:lnTo>
                    <a:pt x="11782" y="4300"/>
                  </a:lnTo>
                  <a:lnTo>
                    <a:pt x="11805" y="4274"/>
                  </a:lnTo>
                  <a:cubicBezTo>
                    <a:pt x="11782" y="4193"/>
                    <a:pt x="11764" y="4074"/>
                    <a:pt x="11729" y="4037"/>
                  </a:cubicBezTo>
                  <a:cubicBezTo>
                    <a:pt x="11657" y="3961"/>
                    <a:pt x="11704" y="3897"/>
                    <a:pt x="11676" y="3828"/>
                  </a:cubicBezTo>
                  <a:cubicBezTo>
                    <a:pt x="11614" y="3669"/>
                    <a:pt x="11511" y="3575"/>
                    <a:pt x="11448" y="3416"/>
                  </a:cubicBezTo>
                  <a:cubicBezTo>
                    <a:pt x="11424" y="3363"/>
                    <a:pt x="11357" y="3340"/>
                    <a:pt x="11282" y="3282"/>
                  </a:cubicBezTo>
                  <a:cubicBezTo>
                    <a:pt x="11370" y="3221"/>
                    <a:pt x="11371" y="3103"/>
                    <a:pt x="11345" y="2960"/>
                  </a:cubicBezTo>
                  <a:cubicBezTo>
                    <a:pt x="11309" y="2957"/>
                    <a:pt x="11274" y="2956"/>
                    <a:pt x="11221" y="2953"/>
                  </a:cubicBezTo>
                  <a:cubicBezTo>
                    <a:pt x="11249" y="2881"/>
                    <a:pt x="11268" y="2831"/>
                    <a:pt x="11286" y="2782"/>
                  </a:cubicBezTo>
                  <a:lnTo>
                    <a:pt x="11234" y="2726"/>
                  </a:lnTo>
                  <a:cubicBezTo>
                    <a:pt x="11239" y="2703"/>
                    <a:pt x="11240" y="2685"/>
                    <a:pt x="11245" y="2662"/>
                  </a:cubicBezTo>
                  <a:cubicBezTo>
                    <a:pt x="11187" y="2606"/>
                    <a:pt x="11130" y="2551"/>
                    <a:pt x="11068" y="2491"/>
                  </a:cubicBezTo>
                  <a:cubicBezTo>
                    <a:pt x="11083" y="2470"/>
                    <a:pt x="11098" y="2451"/>
                    <a:pt x="11112" y="2432"/>
                  </a:cubicBezTo>
                  <a:cubicBezTo>
                    <a:pt x="10981" y="2230"/>
                    <a:pt x="10898" y="2020"/>
                    <a:pt x="10834" y="1789"/>
                  </a:cubicBezTo>
                  <a:cubicBezTo>
                    <a:pt x="10700" y="1693"/>
                    <a:pt x="10689" y="1542"/>
                    <a:pt x="10622" y="1382"/>
                  </a:cubicBezTo>
                  <a:cubicBezTo>
                    <a:pt x="10577" y="1359"/>
                    <a:pt x="10528" y="1337"/>
                    <a:pt x="10481" y="1314"/>
                  </a:cubicBezTo>
                  <a:cubicBezTo>
                    <a:pt x="10434" y="1209"/>
                    <a:pt x="10371" y="1117"/>
                    <a:pt x="10309" y="1027"/>
                  </a:cubicBezTo>
                  <a:cubicBezTo>
                    <a:pt x="10274" y="978"/>
                    <a:pt x="10234" y="933"/>
                    <a:pt x="10194" y="886"/>
                  </a:cubicBezTo>
                  <a:cubicBezTo>
                    <a:pt x="10149" y="842"/>
                    <a:pt x="10103" y="796"/>
                    <a:pt x="10065" y="749"/>
                  </a:cubicBezTo>
                  <a:cubicBezTo>
                    <a:pt x="10007" y="680"/>
                    <a:pt x="9956" y="624"/>
                    <a:pt x="9893" y="562"/>
                  </a:cubicBezTo>
                  <a:cubicBezTo>
                    <a:pt x="9824" y="509"/>
                    <a:pt x="9750" y="452"/>
                    <a:pt x="9678" y="394"/>
                  </a:cubicBezTo>
                  <a:cubicBezTo>
                    <a:pt x="9641" y="366"/>
                    <a:pt x="9603" y="338"/>
                    <a:pt x="9563" y="313"/>
                  </a:cubicBezTo>
                  <a:cubicBezTo>
                    <a:pt x="9520" y="290"/>
                    <a:pt x="9472" y="269"/>
                    <a:pt x="9426" y="247"/>
                  </a:cubicBezTo>
                  <a:cubicBezTo>
                    <a:pt x="9334" y="205"/>
                    <a:pt x="9245" y="156"/>
                    <a:pt x="9148" y="105"/>
                  </a:cubicBezTo>
                  <a:cubicBezTo>
                    <a:pt x="9004" y="49"/>
                    <a:pt x="8847" y="1"/>
                    <a:pt x="868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 name="Google Shape;953;p43"/>
            <p:cNvSpPr/>
            <p:nvPr/>
          </p:nvSpPr>
          <p:spPr>
            <a:xfrm>
              <a:off x="1173850" y="4327725"/>
              <a:ext cx="4475" cy="6150"/>
            </a:xfrm>
            <a:custGeom>
              <a:rect b="b" l="l" r="r" t="t"/>
              <a:pathLst>
                <a:path extrusionOk="0" h="246" w="179">
                  <a:moveTo>
                    <a:pt x="179" y="0"/>
                  </a:moveTo>
                  <a:cubicBezTo>
                    <a:pt x="152" y="12"/>
                    <a:pt x="127" y="25"/>
                    <a:pt x="89" y="41"/>
                  </a:cubicBezTo>
                  <a:cubicBezTo>
                    <a:pt x="70" y="87"/>
                    <a:pt x="43" y="149"/>
                    <a:pt x="1" y="246"/>
                  </a:cubicBezTo>
                  <a:cubicBezTo>
                    <a:pt x="67" y="212"/>
                    <a:pt x="105" y="193"/>
                    <a:pt x="136" y="177"/>
                  </a:cubicBezTo>
                  <a:cubicBezTo>
                    <a:pt x="152" y="110"/>
                    <a:pt x="165" y="56"/>
                    <a:pt x="17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 name="Google Shape;954;p43"/>
            <p:cNvSpPr/>
            <p:nvPr/>
          </p:nvSpPr>
          <p:spPr>
            <a:xfrm>
              <a:off x="1464500" y="4486575"/>
              <a:ext cx="5275" cy="3875"/>
            </a:xfrm>
            <a:custGeom>
              <a:rect b="b" l="l" r="r" t="t"/>
              <a:pathLst>
                <a:path extrusionOk="0" h="155" w="211">
                  <a:moveTo>
                    <a:pt x="183" y="0"/>
                  </a:moveTo>
                  <a:cubicBezTo>
                    <a:pt x="140" y="11"/>
                    <a:pt x="94" y="22"/>
                    <a:pt x="0" y="44"/>
                  </a:cubicBezTo>
                  <a:cubicBezTo>
                    <a:pt x="59" y="89"/>
                    <a:pt x="100" y="119"/>
                    <a:pt x="146" y="155"/>
                  </a:cubicBezTo>
                  <a:cubicBezTo>
                    <a:pt x="196" y="99"/>
                    <a:pt x="111" y="55"/>
                    <a:pt x="211" y="9"/>
                  </a:cubicBezTo>
                  <a:cubicBezTo>
                    <a:pt x="203" y="8"/>
                    <a:pt x="194" y="5"/>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 name="Google Shape;955;p43"/>
            <p:cNvSpPr/>
            <p:nvPr/>
          </p:nvSpPr>
          <p:spPr>
            <a:xfrm>
              <a:off x="1466150" y="4502575"/>
              <a:ext cx="6100" cy="1750"/>
            </a:xfrm>
            <a:custGeom>
              <a:rect b="b" l="l" r="r" t="t"/>
              <a:pathLst>
                <a:path extrusionOk="0" h="70" w="244">
                  <a:moveTo>
                    <a:pt x="0" y="0"/>
                  </a:moveTo>
                  <a:cubicBezTo>
                    <a:pt x="20" y="36"/>
                    <a:pt x="27" y="49"/>
                    <a:pt x="39" y="69"/>
                  </a:cubicBezTo>
                  <a:cubicBezTo>
                    <a:pt x="101" y="53"/>
                    <a:pt x="153" y="37"/>
                    <a:pt x="243" y="14"/>
                  </a:cubicBezTo>
                  <a:cubicBezTo>
                    <a:pt x="148" y="8"/>
                    <a:pt x="92" y="5"/>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 name="Google Shape;956;p43"/>
            <p:cNvSpPr/>
            <p:nvPr/>
          </p:nvSpPr>
          <p:spPr>
            <a:xfrm>
              <a:off x="1372800" y="4541500"/>
              <a:ext cx="2875" cy="1675"/>
            </a:xfrm>
            <a:custGeom>
              <a:rect b="b" l="l" r="r" t="t"/>
              <a:pathLst>
                <a:path extrusionOk="0" h="67" w="115">
                  <a:moveTo>
                    <a:pt x="39" y="1"/>
                  </a:moveTo>
                  <a:cubicBezTo>
                    <a:pt x="34" y="1"/>
                    <a:pt x="29" y="1"/>
                    <a:pt x="23" y="1"/>
                  </a:cubicBezTo>
                  <a:cubicBezTo>
                    <a:pt x="33" y="26"/>
                    <a:pt x="0" y="67"/>
                    <a:pt x="71" y="67"/>
                  </a:cubicBezTo>
                  <a:cubicBezTo>
                    <a:pt x="77" y="67"/>
                    <a:pt x="83" y="67"/>
                    <a:pt x="90" y="66"/>
                  </a:cubicBezTo>
                  <a:cubicBezTo>
                    <a:pt x="81" y="41"/>
                    <a:pt x="115" y="1"/>
                    <a:pt x="3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 name="Google Shape;957;p43"/>
            <p:cNvSpPr/>
            <p:nvPr/>
          </p:nvSpPr>
          <p:spPr>
            <a:xfrm>
              <a:off x="850650" y="4553475"/>
              <a:ext cx="3025" cy="1175"/>
            </a:xfrm>
            <a:custGeom>
              <a:rect b="b" l="l" r="r" t="t"/>
              <a:pathLst>
                <a:path extrusionOk="0" h="47" w="121">
                  <a:moveTo>
                    <a:pt x="73" y="0"/>
                  </a:moveTo>
                  <a:lnTo>
                    <a:pt x="1" y="46"/>
                  </a:lnTo>
                  <a:lnTo>
                    <a:pt x="120" y="30"/>
                  </a:lnTo>
                  <a:lnTo>
                    <a:pt x="7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 name="Google Shape;958;p43"/>
            <p:cNvSpPr/>
            <p:nvPr/>
          </p:nvSpPr>
          <p:spPr>
            <a:xfrm>
              <a:off x="1451225" y="4514275"/>
              <a:ext cx="1075" cy="1975"/>
            </a:xfrm>
            <a:custGeom>
              <a:rect b="b" l="l" r="r" t="t"/>
              <a:pathLst>
                <a:path extrusionOk="0" h="79" w="43">
                  <a:moveTo>
                    <a:pt x="31" y="0"/>
                  </a:moveTo>
                  <a:lnTo>
                    <a:pt x="0" y="7"/>
                  </a:lnTo>
                  <a:lnTo>
                    <a:pt x="12" y="78"/>
                  </a:lnTo>
                  <a:lnTo>
                    <a:pt x="43" y="71"/>
                  </a:lnTo>
                  <a:lnTo>
                    <a:pt x="3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 name="Google Shape;959;p43"/>
            <p:cNvSpPr/>
            <p:nvPr/>
          </p:nvSpPr>
          <p:spPr>
            <a:xfrm>
              <a:off x="929375" y="4523375"/>
              <a:ext cx="2850" cy="1975"/>
            </a:xfrm>
            <a:custGeom>
              <a:rect b="b" l="l" r="r" t="t"/>
              <a:pathLst>
                <a:path extrusionOk="0" h="79" w="114">
                  <a:moveTo>
                    <a:pt x="102" y="1"/>
                  </a:moveTo>
                  <a:lnTo>
                    <a:pt x="0" y="51"/>
                  </a:lnTo>
                  <a:lnTo>
                    <a:pt x="14" y="79"/>
                  </a:lnTo>
                  <a:lnTo>
                    <a:pt x="114" y="22"/>
                  </a:lnTo>
                  <a:lnTo>
                    <a:pt x="10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 name="Google Shape;960;p43"/>
            <p:cNvSpPr/>
            <p:nvPr/>
          </p:nvSpPr>
          <p:spPr>
            <a:xfrm>
              <a:off x="1234500" y="4158125"/>
              <a:ext cx="1875" cy="2075"/>
            </a:xfrm>
            <a:custGeom>
              <a:rect b="b" l="l" r="r" t="t"/>
              <a:pathLst>
                <a:path extrusionOk="0" h="83" w="75">
                  <a:moveTo>
                    <a:pt x="1" y="0"/>
                  </a:moveTo>
                  <a:cubicBezTo>
                    <a:pt x="14" y="56"/>
                    <a:pt x="15" y="83"/>
                    <a:pt x="21" y="83"/>
                  </a:cubicBezTo>
                  <a:cubicBezTo>
                    <a:pt x="37" y="83"/>
                    <a:pt x="57" y="74"/>
                    <a:pt x="74" y="68"/>
                  </a:cubicBezTo>
                  <a:cubicBezTo>
                    <a:pt x="55" y="50"/>
                    <a:pt x="37" y="34"/>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 name="Google Shape;961;p43"/>
            <p:cNvSpPr/>
            <p:nvPr/>
          </p:nvSpPr>
          <p:spPr>
            <a:xfrm>
              <a:off x="1042150" y="4513025"/>
              <a:ext cx="2925" cy="2525"/>
            </a:xfrm>
            <a:custGeom>
              <a:rect b="b" l="l" r="r" t="t"/>
              <a:pathLst>
                <a:path extrusionOk="0" h="101" w="117">
                  <a:moveTo>
                    <a:pt x="106" y="0"/>
                  </a:moveTo>
                  <a:lnTo>
                    <a:pt x="0" y="85"/>
                  </a:lnTo>
                  <a:lnTo>
                    <a:pt x="10" y="100"/>
                  </a:lnTo>
                  <a:lnTo>
                    <a:pt x="116" y="15"/>
                  </a:lnTo>
                  <a:lnTo>
                    <a:pt x="106"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 name="Google Shape;962;p43"/>
            <p:cNvSpPr/>
            <p:nvPr/>
          </p:nvSpPr>
          <p:spPr>
            <a:xfrm>
              <a:off x="1009625" y="3996550"/>
              <a:ext cx="2225" cy="2025"/>
            </a:xfrm>
            <a:custGeom>
              <a:rect b="b" l="l" r="r" t="t"/>
              <a:pathLst>
                <a:path extrusionOk="0" h="81" w="89">
                  <a:moveTo>
                    <a:pt x="43" y="0"/>
                  </a:moveTo>
                  <a:lnTo>
                    <a:pt x="1" y="57"/>
                  </a:lnTo>
                  <a:lnTo>
                    <a:pt x="45" y="81"/>
                  </a:lnTo>
                  <a:lnTo>
                    <a:pt x="89" y="24"/>
                  </a:lnTo>
                  <a:cubicBezTo>
                    <a:pt x="73" y="16"/>
                    <a:pt x="58" y="9"/>
                    <a:pt x="4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 name="Google Shape;963;p43"/>
            <p:cNvSpPr/>
            <p:nvPr/>
          </p:nvSpPr>
          <p:spPr>
            <a:xfrm>
              <a:off x="928275" y="4194425"/>
              <a:ext cx="975" cy="3075"/>
            </a:xfrm>
            <a:custGeom>
              <a:rect b="b" l="l" r="r" t="t"/>
              <a:pathLst>
                <a:path extrusionOk="0" h="123" w="39">
                  <a:moveTo>
                    <a:pt x="0" y="0"/>
                  </a:moveTo>
                  <a:lnTo>
                    <a:pt x="0" y="0"/>
                  </a:lnTo>
                  <a:cubicBezTo>
                    <a:pt x="2" y="40"/>
                    <a:pt x="3" y="81"/>
                    <a:pt x="8" y="122"/>
                  </a:cubicBezTo>
                  <a:lnTo>
                    <a:pt x="38" y="77"/>
                  </a:lnTo>
                  <a:lnTo>
                    <a:pt x="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 name="Google Shape;964;p43"/>
            <p:cNvSpPr/>
            <p:nvPr/>
          </p:nvSpPr>
          <p:spPr>
            <a:xfrm>
              <a:off x="1132625" y="4532800"/>
              <a:ext cx="3600" cy="2225"/>
            </a:xfrm>
            <a:custGeom>
              <a:rect b="b" l="l" r="r" t="t"/>
              <a:pathLst>
                <a:path extrusionOk="0" h="89" w="144">
                  <a:moveTo>
                    <a:pt x="0" y="1"/>
                  </a:moveTo>
                  <a:cubicBezTo>
                    <a:pt x="36" y="21"/>
                    <a:pt x="70" y="43"/>
                    <a:pt x="143" y="89"/>
                  </a:cubicBezTo>
                  <a:cubicBezTo>
                    <a:pt x="109" y="45"/>
                    <a:pt x="103" y="27"/>
                    <a:pt x="95" y="24"/>
                  </a:cubicBezTo>
                  <a:cubicBezTo>
                    <a:pt x="64" y="14"/>
                    <a:pt x="31" y="8"/>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 name="Google Shape;965;p43"/>
            <p:cNvSpPr/>
            <p:nvPr/>
          </p:nvSpPr>
          <p:spPr>
            <a:xfrm>
              <a:off x="770025" y="4569400"/>
              <a:ext cx="1650" cy="475"/>
            </a:xfrm>
            <a:custGeom>
              <a:rect b="b" l="l" r="r" t="t"/>
              <a:pathLst>
                <a:path extrusionOk="0" h="19" w="66">
                  <a:moveTo>
                    <a:pt x="2" y="1"/>
                  </a:moveTo>
                  <a:lnTo>
                    <a:pt x="1" y="12"/>
                  </a:lnTo>
                  <a:lnTo>
                    <a:pt x="63" y="18"/>
                  </a:lnTo>
                  <a:lnTo>
                    <a:pt x="66" y="6"/>
                  </a:lnTo>
                  <a:lnTo>
                    <a:pt x="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 name="Google Shape;966;p43"/>
            <p:cNvSpPr/>
            <p:nvPr/>
          </p:nvSpPr>
          <p:spPr>
            <a:xfrm>
              <a:off x="780075" y="4565875"/>
              <a:ext cx="1600" cy="450"/>
            </a:xfrm>
            <a:custGeom>
              <a:rect b="b" l="l" r="r" t="t"/>
              <a:pathLst>
                <a:path extrusionOk="0" h="18" w="64">
                  <a:moveTo>
                    <a:pt x="2" y="0"/>
                  </a:moveTo>
                  <a:lnTo>
                    <a:pt x="1" y="12"/>
                  </a:lnTo>
                  <a:lnTo>
                    <a:pt x="61" y="18"/>
                  </a:lnTo>
                  <a:lnTo>
                    <a:pt x="64" y="6"/>
                  </a:lnTo>
                  <a:lnTo>
                    <a:pt x="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 name="Google Shape;967;p43"/>
            <p:cNvSpPr/>
            <p:nvPr/>
          </p:nvSpPr>
          <p:spPr>
            <a:xfrm>
              <a:off x="805275" y="4582750"/>
              <a:ext cx="1725" cy="950"/>
            </a:xfrm>
            <a:custGeom>
              <a:rect b="b" l="l" r="r" t="t"/>
              <a:pathLst>
                <a:path extrusionOk="0" h="38" w="69">
                  <a:moveTo>
                    <a:pt x="55" y="1"/>
                  </a:moveTo>
                  <a:lnTo>
                    <a:pt x="0" y="26"/>
                  </a:lnTo>
                  <a:lnTo>
                    <a:pt x="21" y="37"/>
                  </a:lnTo>
                  <a:lnTo>
                    <a:pt x="68" y="8"/>
                  </a:lnTo>
                  <a:lnTo>
                    <a:pt x="5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 name="Google Shape;968;p43"/>
            <p:cNvSpPr/>
            <p:nvPr/>
          </p:nvSpPr>
          <p:spPr>
            <a:xfrm>
              <a:off x="859750" y="4549675"/>
              <a:ext cx="600" cy="1000"/>
            </a:xfrm>
            <a:custGeom>
              <a:rect b="b" l="l" r="r" t="t"/>
              <a:pathLst>
                <a:path extrusionOk="0" h="40" w="24">
                  <a:moveTo>
                    <a:pt x="21" y="1"/>
                  </a:moveTo>
                  <a:lnTo>
                    <a:pt x="0" y="4"/>
                  </a:lnTo>
                  <a:lnTo>
                    <a:pt x="5" y="39"/>
                  </a:lnTo>
                  <a:lnTo>
                    <a:pt x="24" y="36"/>
                  </a:lnTo>
                  <a:lnTo>
                    <a:pt x="2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 name="Google Shape;969;p43"/>
            <p:cNvSpPr/>
            <p:nvPr/>
          </p:nvSpPr>
          <p:spPr>
            <a:xfrm>
              <a:off x="898650" y="4538975"/>
              <a:ext cx="700" cy="1025"/>
            </a:xfrm>
            <a:custGeom>
              <a:rect b="b" l="l" r="r" t="t"/>
              <a:pathLst>
                <a:path extrusionOk="0" h="41" w="28">
                  <a:moveTo>
                    <a:pt x="19" y="1"/>
                  </a:moveTo>
                  <a:lnTo>
                    <a:pt x="1" y="5"/>
                  </a:lnTo>
                  <a:lnTo>
                    <a:pt x="8" y="41"/>
                  </a:lnTo>
                  <a:lnTo>
                    <a:pt x="27" y="35"/>
                  </a:lnTo>
                  <a:lnTo>
                    <a:pt x="1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 name="Google Shape;970;p43"/>
            <p:cNvSpPr/>
            <p:nvPr/>
          </p:nvSpPr>
          <p:spPr>
            <a:xfrm>
              <a:off x="914400" y="4530225"/>
              <a:ext cx="1575" cy="625"/>
            </a:xfrm>
            <a:custGeom>
              <a:rect b="b" l="l" r="r" t="t"/>
              <a:pathLst>
                <a:path extrusionOk="0" h="25" w="63">
                  <a:moveTo>
                    <a:pt x="15" y="1"/>
                  </a:moveTo>
                  <a:lnTo>
                    <a:pt x="1" y="18"/>
                  </a:lnTo>
                  <a:cubicBezTo>
                    <a:pt x="18" y="20"/>
                    <a:pt x="36" y="23"/>
                    <a:pt x="54" y="24"/>
                  </a:cubicBezTo>
                  <a:lnTo>
                    <a:pt x="62" y="14"/>
                  </a:lnTo>
                  <a:lnTo>
                    <a:pt x="1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 name="Google Shape;971;p43"/>
            <p:cNvSpPr/>
            <p:nvPr/>
          </p:nvSpPr>
          <p:spPr>
            <a:xfrm>
              <a:off x="945875" y="4562350"/>
              <a:ext cx="1650" cy="975"/>
            </a:xfrm>
            <a:custGeom>
              <a:rect b="b" l="l" r="r" t="t"/>
              <a:pathLst>
                <a:path extrusionOk="0" h="39" w="66">
                  <a:moveTo>
                    <a:pt x="63" y="0"/>
                  </a:moveTo>
                  <a:lnTo>
                    <a:pt x="1" y="28"/>
                  </a:lnTo>
                  <a:lnTo>
                    <a:pt x="5" y="38"/>
                  </a:lnTo>
                  <a:lnTo>
                    <a:pt x="66" y="12"/>
                  </a:lnTo>
                  <a:lnTo>
                    <a:pt x="6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 name="Google Shape;972;p43"/>
            <p:cNvSpPr/>
            <p:nvPr/>
          </p:nvSpPr>
          <p:spPr>
            <a:xfrm>
              <a:off x="991450" y="4488225"/>
              <a:ext cx="1500" cy="550"/>
            </a:xfrm>
            <a:custGeom>
              <a:rect b="b" l="l" r="r" t="t"/>
              <a:pathLst>
                <a:path extrusionOk="0" h="22" w="60">
                  <a:moveTo>
                    <a:pt x="10" y="0"/>
                  </a:moveTo>
                  <a:lnTo>
                    <a:pt x="1" y="21"/>
                  </a:lnTo>
                  <a:lnTo>
                    <a:pt x="54" y="15"/>
                  </a:lnTo>
                  <a:lnTo>
                    <a:pt x="60" y="2"/>
                  </a:lnTo>
                  <a:lnTo>
                    <a:pt x="1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 name="Google Shape;973;p43"/>
            <p:cNvSpPr/>
            <p:nvPr/>
          </p:nvSpPr>
          <p:spPr>
            <a:xfrm>
              <a:off x="1061200" y="4486600"/>
              <a:ext cx="1525" cy="800"/>
            </a:xfrm>
            <a:custGeom>
              <a:rect b="b" l="l" r="r" t="t"/>
              <a:pathLst>
                <a:path extrusionOk="0" h="32" w="61">
                  <a:moveTo>
                    <a:pt x="61" y="1"/>
                  </a:moveTo>
                  <a:lnTo>
                    <a:pt x="6" y="17"/>
                  </a:lnTo>
                  <a:lnTo>
                    <a:pt x="0" y="32"/>
                  </a:lnTo>
                  <a:cubicBezTo>
                    <a:pt x="16" y="29"/>
                    <a:pt x="34" y="26"/>
                    <a:pt x="52" y="23"/>
                  </a:cubicBezTo>
                  <a:lnTo>
                    <a:pt x="6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 name="Google Shape;974;p43"/>
            <p:cNvSpPr/>
            <p:nvPr/>
          </p:nvSpPr>
          <p:spPr>
            <a:xfrm>
              <a:off x="915700" y="4530550"/>
              <a:ext cx="1550" cy="625"/>
            </a:xfrm>
            <a:custGeom>
              <a:rect b="b" l="l" r="r" t="t"/>
              <a:pathLst>
                <a:path extrusionOk="0" h="25" w="62">
                  <a:moveTo>
                    <a:pt x="9" y="1"/>
                  </a:moveTo>
                  <a:lnTo>
                    <a:pt x="0" y="11"/>
                  </a:lnTo>
                  <a:lnTo>
                    <a:pt x="47" y="24"/>
                  </a:lnTo>
                  <a:lnTo>
                    <a:pt x="62" y="7"/>
                  </a:lnTo>
                  <a:lnTo>
                    <a:pt x="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 name="Google Shape;975;p43"/>
            <p:cNvSpPr/>
            <p:nvPr/>
          </p:nvSpPr>
          <p:spPr>
            <a:xfrm>
              <a:off x="1118375" y="4421125"/>
              <a:ext cx="1025" cy="1400"/>
            </a:xfrm>
            <a:custGeom>
              <a:rect b="b" l="l" r="r" t="t"/>
              <a:pathLst>
                <a:path extrusionOk="0" h="56" w="41">
                  <a:moveTo>
                    <a:pt x="41" y="1"/>
                  </a:moveTo>
                  <a:lnTo>
                    <a:pt x="1" y="52"/>
                  </a:lnTo>
                  <a:lnTo>
                    <a:pt x="36" y="55"/>
                  </a:lnTo>
                  <a:lnTo>
                    <a:pt x="4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 name="Google Shape;976;p43"/>
            <p:cNvSpPr/>
            <p:nvPr/>
          </p:nvSpPr>
          <p:spPr>
            <a:xfrm>
              <a:off x="1189550" y="4304175"/>
              <a:ext cx="1075" cy="1650"/>
            </a:xfrm>
            <a:custGeom>
              <a:rect b="b" l="l" r="r" t="t"/>
              <a:pathLst>
                <a:path extrusionOk="0" h="66" w="43">
                  <a:moveTo>
                    <a:pt x="32" y="0"/>
                  </a:moveTo>
                  <a:lnTo>
                    <a:pt x="1" y="59"/>
                  </a:lnTo>
                  <a:lnTo>
                    <a:pt x="11" y="65"/>
                  </a:lnTo>
                  <a:lnTo>
                    <a:pt x="42" y="6"/>
                  </a:lnTo>
                  <a:lnTo>
                    <a:pt x="3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 name="Google Shape;977;p43"/>
            <p:cNvSpPr/>
            <p:nvPr/>
          </p:nvSpPr>
          <p:spPr>
            <a:xfrm>
              <a:off x="936825" y="4091775"/>
              <a:ext cx="1025" cy="750"/>
            </a:xfrm>
            <a:custGeom>
              <a:rect b="b" l="l" r="r" t="t"/>
              <a:pathLst>
                <a:path extrusionOk="0" h="30" w="41">
                  <a:moveTo>
                    <a:pt x="7" y="0"/>
                  </a:moveTo>
                  <a:lnTo>
                    <a:pt x="1" y="18"/>
                  </a:lnTo>
                  <a:lnTo>
                    <a:pt x="35" y="30"/>
                  </a:lnTo>
                  <a:lnTo>
                    <a:pt x="41" y="12"/>
                  </a:lnTo>
                  <a:lnTo>
                    <a:pt x="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 name="Google Shape;978;p43"/>
            <p:cNvSpPr/>
            <p:nvPr/>
          </p:nvSpPr>
          <p:spPr>
            <a:xfrm>
              <a:off x="930475" y="4129800"/>
              <a:ext cx="975" cy="675"/>
            </a:xfrm>
            <a:custGeom>
              <a:rect b="b" l="l" r="r" t="t"/>
              <a:pathLst>
                <a:path extrusionOk="0" h="27" w="39">
                  <a:moveTo>
                    <a:pt x="3" y="0"/>
                  </a:moveTo>
                  <a:lnTo>
                    <a:pt x="0" y="21"/>
                  </a:lnTo>
                  <a:lnTo>
                    <a:pt x="34" y="27"/>
                  </a:lnTo>
                  <a:lnTo>
                    <a:pt x="39" y="8"/>
                  </a:lnTo>
                  <a:lnTo>
                    <a:pt x="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 name="Google Shape;979;p43"/>
            <p:cNvSpPr/>
            <p:nvPr/>
          </p:nvSpPr>
          <p:spPr>
            <a:xfrm>
              <a:off x="928200" y="4145675"/>
              <a:ext cx="450" cy="1575"/>
            </a:xfrm>
            <a:custGeom>
              <a:rect b="b" l="l" r="r" t="t"/>
              <a:pathLst>
                <a:path extrusionOk="0" h="63" w="18">
                  <a:moveTo>
                    <a:pt x="6" y="1"/>
                  </a:moveTo>
                  <a:lnTo>
                    <a:pt x="0" y="61"/>
                  </a:lnTo>
                  <a:lnTo>
                    <a:pt x="12" y="63"/>
                  </a:lnTo>
                  <a:lnTo>
                    <a:pt x="18" y="2"/>
                  </a:lnTo>
                  <a:lnTo>
                    <a:pt x="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 name="Google Shape;980;p43"/>
            <p:cNvSpPr/>
            <p:nvPr/>
          </p:nvSpPr>
          <p:spPr>
            <a:xfrm>
              <a:off x="928275" y="4150475"/>
              <a:ext cx="975" cy="1500"/>
            </a:xfrm>
            <a:custGeom>
              <a:rect b="b" l="l" r="r" t="t"/>
              <a:pathLst>
                <a:path extrusionOk="0" h="60" w="39">
                  <a:moveTo>
                    <a:pt x="28" y="0"/>
                  </a:moveTo>
                  <a:lnTo>
                    <a:pt x="0" y="47"/>
                  </a:lnTo>
                  <a:lnTo>
                    <a:pt x="6" y="59"/>
                  </a:lnTo>
                  <a:lnTo>
                    <a:pt x="38" y="21"/>
                  </a:lnTo>
                  <a:lnTo>
                    <a:pt x="2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 name="Google Shape;981;p43"/>
            <p:cNvSpPr/>
            <p:nvPr/>
          </p:nvSpPr>
          <p:spPr>
            <a:xfrm>
              <a:off x="934950" y="4340625"/>
              <a:ext cx="950" cy="1650"/>
            </a:xfrm>
            <a:custGeom>
              <a:rect b="b" l="l" r="r" t="t"/>
              <a:pathLst>
                <a:path extrusionOk="0" h="66" w="38">
                  <a:moveTo>
                    <a:pt x="11" y="0"/>
                  </a:moveTo>
                  <a:lnTo>
                    <a:pt x="1" y="5"/>
                  </a:lnTo>
                  <a:lnTo>
                    <a:pt x="26" y="65"/>
                  </a:lnTo>
                  <a:lnTo>
                    <a:pt x="38" y="61"/>
                  </a:lnTo>
                  <a:lnTo>
                    <a:pt x="1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 name="Google Shape;982;p43"/>
            <p:cNvSpPr/>
            <p:nvPr/>
          </p:nvSpPr>
          <p:spPr>
            <a:xfrm>
              <a:off x="997225" y="4434500"/>
              <a:ext cx="1325" cy="1450"/>
            </a:xfrm>
            <a:custGeom>
              <a:rect b="b" l="l" r="r" t="t"/>
              <a:pathLst>
                <a:path extrusionOk="0" h="58" w="53">
                  <a:moveTo>
                    <a:pt x="10" y="0"/>
                  </a:moveTo>
                  <a:lnTo>
                    <a:pt x="1" y="7"/>
                  </a:lnTo>
                  <a:lnTo>
                    <a:pt x="43" y="57"/>
                  </a:lnTo>
                  <a:lnTo>
                    <a:pt x="52" y="50"/>
                  </a:lnTo>
                  <a:lnTo>
                    <a:pt x="1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 name="Google Shape;983;p43"/>
            <p:cNvSpPr/>
            <p:nvPr/>
          </p:nvSpPr>
          <p:spPr>
            <a:xfrm>
              <a:off x="1117825" y="4521225"/>
              <a:ext cx="1350" cy="1150"/>
            </a:xfrm>
            <a:custGeom>
              <a:rect b="b" l="l" r="r" t="t"/>
              <a:pathLst>
                <a:path extrusionOk="0" h="46" w="54">
                  <a:moveTo>
                    <a:pt x="16" y="0"/>
                  </a:moveTo>
                  <a:lnTo>
                    <a:pt x="1" y="2"/>
                  </a:lnTo>
                  <a:lnTo>
                    <a:pt x="29" y="46"/>
                  </a:lnTo>
                  <a:lnTo>
                    <a:pt x="54" y="43"/>
                  </a:lnTo>
                  <a:lnTo>
                    <a:pt x="16"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 name="Google Shape;984;p43"/>
            <p:cNvSpPr/>
            <p:nvPr/>
          </p:nvSpPr>
          <p:spPr>
            <a:xfrm>
              <a:off x="1131625" y="4531325"/>
              <a:ext cx="1425" cy="1125"/>
            </a:xfrm>
            <a:custGeom>
              <a:rect b="b" l="l" r="r" t="t"/>
              <a:pathLst>
                <a:path extrusionOk="0" h="45" w="57">
                  <a:moveTo>
                    <a:pt x="26" y="1"/>
                  </a:moveTo>
                  <a:lnTo>
                    <a:pt x="1" y="2"/>
                  </a:lnTo>
                  <a:lnTo>
                    <a:pt x="40" y="45"/>
                  </a:lnTo>
                  <a:lnTo>
                    <a:pt x="57" y="45"/>
                  </a:lnTo>
                  <a:lnTo>
                    <a:pt x="2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 name="Google Shape;985;p43"/>
            <p:cNvSpPr/>
            <p:nvPr/>
          </p:nvSpPr>
          <p:spPr>
            <a:xfrm>
              <a:off x="1172975" y="4545500"/>
              <a:ext cx="875" cy="1050"/>
            </a:xfrm>
            <a:custGeom>
              <a:rect b="b" l="l" r="r" t="t"/>
              <a:pathLst>
                <a:path extrusionOk="0" h="42" w="35">
                  <a:moveTo>
                    <a:pt x="12" y="0"/>
                  </a:moveTo>
                  <a:lnTo>
                    <a:pt x="0" y="34"/>
                  </a:lnTo>
                  <a:lnTo>
                    <a:pt x="21" y="41"/>
                  </a:lnTo>
                  <a:lnTo>
                    <a:pt x="34" y="8"/>
                  </a:lnTo>
                  <a:lnTo>
                    <a:pt x="1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 name="Google Shape;986;p43"/>
            <p:cNvSpPr/>
            <p:nvPr/>
          </p:nvSpPr>
          <p:spPr>
            <a:xfrm>
              <a:off x="1263450" y="4558000"/>
              <a:ext cx="1725" cy="400"/>
            </a:xfrm>
            <a:custGeom>
              <a:rect b="b" l="l" r="r" t="t"/>
              <a:pathLst>
                <a:path extrusionOk="0" h="16" w="69">
                  <a:moveTo>
                    <a:pt x="2" y="0"/>
                  </a:moveTo>
                  <a:lnTo>
                    <a:pt x="1" y="12"/>
                  </a:lnTo>
                  <a:lnTo>
                    <a:pt x="67" y="15"/>
                  </a:lnTo>
                  <a:lnTo>
                    <a:pt x="68" y="3"/>
                  </a:lnTo>
                  <a:lnTo>
                    <a:pt x="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 name="Google Shape;987;p43"/>
            <p:cNvSpPr/>
            <p:nvPr/>
          </p:nvSpPr>
          <p:spPr>
            <a:xfrm>
              <a:off x="1304025" y="4554350"/>
              <a:ext cx="600" cy="925"/>
            </a:xfrm>
            <a:custGeom>
              <a:rect b="b" l="l" r="r" t="t"/>
              <a:pathLst>
                <a:path extrusionOk="0" h="37" w="24">
                  <a:moveTo>
                    <a:pt x="2" y="1"/>
                  </a:moveTo>
                  <a:lnTo>
                    <a:pt x="0" y="36"/>
                  </a:lnTo>
                  <a:lnTo>
                    <a:pt x="22" y="36"/>
                  </a:lnTo>
                  <a:lnTo>
                    <a:pt x="2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 name="Google Shape;988;p43"/>
            <p:cNvSpPr/>
            <p:nvPr/>
          </p:nvSpPr>
          <p:spPr>
            <a:xfrm>
              <a:off x="1236075" y="4160400"/>
              <a:ext cx="725" cy="1825"/>
            </a:xfrm>
            <a:custGeom>
              <a:rect b="b" l="l" r="r" t="t"/>
              <a:pathLst>
                <a:path extrusionOk="0" h="73" w="29">
                  <a:moveTo>
                    <a:pt x="10" y="0"/>
                  </a:moveTo>
                  <a:lnTo>
                    <a:pt x="1" y="12"/>
                  </a:lnTo>
                  <a:lnTo>
                    <a:pt x="14" y="72"/>
                  </a:lnTo>
                  <a:lnTo>
                    <a:pt x="29" y="56"/>
                  </a:lnTo>
                  <a:lnTo>
                    <a:pt x="1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 name="Google Shape;989;p43"/>
            <p:cNvSpPr/>
            <p:nvPr/>
          </p:nvSpPr>
          <p:spPr>
            <a:xfrm>
              <a:off x="1375050" y="4543150"/>
              <a:ext cx="1700" cy="700"/>
            </a:xfrm>
            <a:custGeom>
              <a:rect b="b" l="l" r="r" t="t"/>
              <a:pathLst>
                <a:path extrusionOk="0" h="28" w="68">
                  <a:moveTo>
                    <a:pt x="68" y="28"/>
                  </a:moveTo>
                  <a:lnTo>
                    <a:pt x="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 name="Google Shape;990;p43"/>
            <p:cNvSpPr/>
            <p:nvPr/>
          </p:nvSpPr>
          <p:spPr>
            <a:xfrm>
              <a:off x="1376550" y="4543725"/>
              <a:ext cx="1725" cy="825"/>
            </a:xfrm>
            <a:custGeom>
              <a:rect b="b" l="l" r="r" t="t"/>
              <a:pathLst>
                <a:path extrusionOk="0" h="33" w="69">
                  <a:moveTo>
                    <a:pt x="14" y="1"/>
                  </a:moveTo>
                  <a:lnTo>
                    <a:pt x="1" y="9"/>
                  </a:lnTo>
                  <a:lnTo>
                    <a:pt x="48" y="33"/>
                  </a:lnTo>
                  <a:lnTo>
                    <a:pt x="68" y="20"/>
                  </a:lnTo>
                  <a:lnTo>
                    <a:pt x="1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 name="Google Shape;991;p43"/>
            <p:cNvSpPr/>
            <p:nvPr/>
          </p:nvSpPr>
          <p:spPr>
            <a:xfrm>
              <a:off x="1386250" y="4540825"/>
              <a:ext cx="1700" cy="575"/>
            </a:xfrm>
            <a:custGeom>
              <a:rect b="b" l="l" r="r" t="t"/>
              <a:pathLst>
                <a:path extrusionOk="0" h="23" w="68">
                  <a:moveTo>
                    <a:pt x="66" y="0"/>
                  </a:moveTo>
                  <a:lnTo>
                    <a:pt x="1" y="11"/>
                  </a:lnTo>
                  <a:lnTo>
                    <a:pt x="2" y="22"/>
                  </a:lnTo>
                  <a:lnTo>
                    <a:pt x="67" y="12"/>
                  </a:lnTo>
                  <a:lnTo>
                    <a:pt x="66"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 name="Google Shape;992;p43"/>
            <p:cNvSpPr/>
            <p:nvPr/>
          </p:nvSpPr>
          <p:spPr>
            <a:xfrm>
              <a:off x="1392600" y="4538825"/>
              <a:ext cx="1625" cy="575"/>
            </a:xfrm>
            <a:custGeom>
              <a:rect b="b" l="l" r="r" t="t"/>
              <a:pathLst>
                <a:path extrusionOk="0" h="23" w="65">
                  <a:moveTo>
                    <a:pt x="63" y="1"/>
                  </a:moveTo>
                  <a:lnTo>
                    <a:pt x="0" y="11"/>
                  </a:lnTo>
                  <a:lnTo>
                    <a:pt x="1" y="23"/>
                  </a:lnTo>
                  <a:lnTo>
                    <a:pt x="65" y="13"/>
                  </a:lnTo>
                  <a:lnTo>
                    <a:pt x="6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 name="Google Shape;993;p43"/>
            <p:cNvSpPr/>
            <p:nvPr/>
          </p:nvSpPr>
          <p:spPr>
            <a:xfrm>
              <a:off x="1428825" y="4525200"/>
              <a:ext cx="675" cy="975"/>
            </a:xfrm>
            <a:custGeom>
              <a:rect b="b" l="l" r="r" t="t"/>
              <a:pathLst>
                <a:path extrusionOk="0" h="39" w="27">
                  <a:moveTo>
                    <a:pt x="22" y="0"/>
                  </a:moveTo>
                  <a:lnTo>
                    <a:pt x="0" y="3"/>
                  </a:lnTo>
                  <a:lnTo>
                    <a:pt x="5" y="38"/>
                  </a:lnTo>
                  <a:lnTo>
                    <a:pt x="27" y="35"/>
                  </a:lnTo>
                  <a:lnTo>
                    <a:pt x="2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 name="Google Shape;994;p43"/>
            <p:cNvSpPr/>
            <p:nvPr/>
          </p:nvSpPr>
          <p:spPr>
            <a:xfrm>
              <a:off x="1066925" y="4102800"/>
              <a:ext cx="1025" cy="1650"/>
            </a:xfrm>
            <a:custGeom>
              <a:rect b="b" l="l" r="r" t="t"/>
              <a:pathLst>
                <a:path extrusionOk="0" h="66" w="41">
                  <a:moveTo>
                    <a:pt x="1" y="0"/>
                  </a:moveTo>
                  <a:lnTo>
                    <a:pt x="17" y="65"/>
                  </a:lnTo>
                  <a:lnTo>
                    <a:pt x="40" y="37"/>
                  </a:lnTo>
                  <a:lnTo>
                    <a:pt x="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 name="Google Shape;995;p43"/>
            <p:cNvSpPr/>
            <p:nvPr/>
          </p:nvSpPr>
          <p:spPr>
            <a:xfrm>
              <a:off x="1461450" y="4510100"/>
              <a:ext cx="1600" cy="700"/>
            </a:xfrm>
            <a:custGeom>
              <a:rect b="b" l="l" r="r" t="t"/>
              <a:pathLst>
                <a:path extrusionOk="0" h="28" w="64">
                  <a:moveTo>
                    <a:pt x="62" y="1"/>
                  </a:moveTo>
                  <a:lnTo>
                    <a:pt x="0" y="16"/>
                  </a:lnTo>
                  <a:lnTo>
                    <a:pt x="3" y="27"/>
                  </a:lnTo>
                  <a:lnTo>
                    <a:pt x="63" y="13"/>
                  </a:lnTo>
                  <a:lnTo>
                    <a:pt x="6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 name="Google Shape;996;p43"/>
            <p:cNvSpPr/>
            <p:nvPr/>
          </p:nvSpPr>
          <p:spPr>
            <a:xfrm>
              <a:off x="1460975" y="4490200"/>
              <a:ext cx="1600" cy="650"/>
            </a:xfrm>
            <a:custGeom>
              <a:rect b="b" l="l" r="r" t="t"/>
              <a:pathLst>
                <a:path extrusionOk="0" h="26" w="64">
                  <a:moveTo>
                    <a:pt x="60" y="1"/>
                  </a:moveTo>
                  <a:lnTo>
                    <a:pt x="0" y="16"/>
                  </a:lnTo>
                  <a:lnTo>
                    <a:pt x="3" y="26"/>
                  </a:lnTo>
                  <a:lnTo>
                    <a:pt x="63" y="13"/>
                  </a:lnTo>
                  <a:lnTo>
                    <a:pt x="6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 name="Google Shape;997;p43"/>
            <p:cNvSpPr/>
            <p:nvPr/>
          </p:nvSpPr>
          <p:spPr>
            <a:xfrm>
              <a:off x="1473625" y="4503500"/>
              <a:ext cx="725" cy="1000"/>
            </a:xfrm>
            <a:custGeom>
              <a:rect b="b" l="l" r="r" t="t"/>
              <a:pathLst>
                <a:path extrusionOk="0" h="40" w="29">
                  <a:moveTo>
                    <a:pt x="21" y="0"/>
                  </a:moveTo>
                  <a:lnTo>
                    <a:pt x="0" y="6"/>
                  </a:lnTo>
                  <a:lnTo>
                    <a:pt x="8" y="40"/>
                  </a:lnTo>
                  <a:lnTo>
                    <a:pt x="28" y="35"/>
                  </a:lnTo>
                  <a:lnTo>
                    <a:pt x="2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 name="Google Shape;998;p43"/>
            <p:cNvSpPr/>
            <p:nvPr/>
          </p:nvSpPr>
          <p:spPr>
            <a:xfrm>
              <a:off x="1476000" y="4499300"/>
              <a:ext cx="700" cy="1025"/>
            </a:xfrm>
            <a:custGeom>
              <a:rect b="b" l="l" r="r" t="t"/>
              <a:pathLst>
                <a:path extrusionOk="0" h="41" w="28">
                  <a:moveTo>
                    <a:pt x="21" y="0"/>
                  </a:moveTo>
                  <a:lnTo>
                    <a:pt x="1" y="5"/>
                  </a:lnTo>
                  <a:lnTo>
                    <a:pt x="7" y="40"/>
                  </a:lnTo>
                  <a:lnTo>
                    <a:pt x="27" y="34"/>
                  </a:lnTo>
                  <a:lnTo>
                    <a:pt x="2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9" name="Google Shape;999;p43"/>
          <p:cNvSpPr txBox="1"/>
          <p:nvPr>
            <p:ph type="title"/>
          </p:nvPr>
        </p:nvSpPr>
        <p:spPr>
          <a:xfrm>
            <a:off x="2279800" y="1997588"/>
            <a:ext cx="4617300" cy="75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21 Million</a:t>
            </a:r>
            <a:endParaRPr/>
          </a:p>
        </p:txBody>
      </p:sp>
      <p:sp>
        <p:nvSpPr>
          <p:cNvPr id="1000" name="Google Shape;1000;p43"/>
          <p:cNvSpPr txBox="1"/>
          <p:nvPr>
            <p:ph idx="1" type="subTitle"/>
          </p:nvPr>
        </p:nvSpPr>
        <p:spPr>
          <a:xfrm>
            <a:off x="2279800" y="2752463"/>
            <a:ext cx="4617300" cy="754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Big numbers catch your audience’s attention</a:t>
            </a:r>
            <a:endParaRPr/>
          </a:p>
        </p:txBody>
      </p:sp>
      <p:sp>
        <p:nvSpPr>
          <p:cNvPr id="1001" name="Google Shape;1001;p43"/>
          <p:cNvSpPr/>
          <p:nvPr/>
        </p:nvSpPr>
        <p:spPr>
          <a:xfrm>
            <a:off x="3013525" y="2676263"/>
            <a:ext cx="964050" cy="87200"/>
          </a:xfrm>
          <a:custGeom>
            <a:rect b="b" l="l" r="r" t="t"/>
            <a:pathLst>
              <a:path extrusionOk="0" h="3488" w="38562">
                <a:moveTo>
                  <a:pt x="25881" y="208"/>
                </a:moveTo>
                <a:cubicBezTo>
                  <a:pt x="25883" y="227"/>
                  <a:pt x="25884" y="246"/>
                  <a:pt x="25886" y="265"/>
                </a:cubicBezTo>
                <a:lnTo>
                  <a:pt x="25877" y="265"/>
                </a:lnTo>
                <a:cubicBezTo>
                  <a:pt x="25876" y="246"/>
                  <a:pt x="25874" y="227"/>
                  <a:pt x="25873" y="208"/>
                </a:cubicBezTo>
                <a:close/>
                <a:moveTo>
                  <a:pt x="20163" y="181"/>
                </a:moveTo>
                <a:cubicBezTo>
                  <a:pt x="20169" y="212"/>
                  <a:pt x="20174" y="243"/>
                  <a:pt x="20180" y="274"/>
                </a:cubicBezTo>
                <a:cubicBezTo>
                  <a:pt x="20173" y="275"/>
                  <a:pt x="20164" y="278"/>
                  <a:pt x="20157" y="280"/>
                </a:cubicBezTo>
                <a:cubicBezTo>
                  <a:pt x="20154" y="249"/>
                  <a:pt x="20152" y="217"/>
                  <a:pt x="20151" y="186"/>
                </a:cubicBezTo>
                <a:cubicBezTo>
                  <a:pt x="20154" y="184"/>
                  <a:pt x="20158" y="183"/>
                  <a:pt x="20163" y="181"/>
                </a:cubicBezTo>
                <a:close/>
                <a:moveTo>
                  <a:pt x="18637" y="295"/>
                </a:moveTo>
                <a:cubicBezTo>
                  <a:pt x="18639" y="314"/>
                  <a:pt x="18640" y="333"/>
                  <a:pt x="18641" y="352"/>
                </a:cubicBezTo>
                <a:lnTo>
                  <a:pt x="18633" y="352"/>
                </a:lnTo>
                <a:cubicBezTo>
                  <a:pt x="18631" y="333"/>
                  <a:pt x="18630" y="314"/>
                  <a:pt x="18628" y="295"/>
                </a:cubicBezTo>
                <a:close/>
                <a:moveTo>
                  <a:pt x="17509" y="408"/>
                </a:moveTo>
                <a:cubicBezTo>
                  <a:pt x="17510" y="410"/>
                  <a:pt x="17511" y="412"/>
                  <a:pt x="17512" y="414"/>
                </a:cubicBezTo>
                <a:lnTo>
                  <a:pt x="17512" y="414"/>
                </a:lnTo>
                <a:cubicBezTo>
                  <a:pt x="17512" y="414"/>
                  <a:pt x="17512" y="414"/>
                  <a:pt x="17512" y="414"/>
                </a:cubicBezTo>
                <a:cubicBezTo>
                  <a:pt x="17510" y="434"/>
                  <a:pt x="17504" y="451"/>
                  <a:pt x="17498" y="465"/>
                </a:cubicBezTo>
                <a:cubicBezTo>
                  <a:pt x="17495" y="459"/>
                  <a:pt x="17492" y="453"/>
                  <a:pt x="17488" y="448"/>
                </a:cubicBezTo>
                <a:cubicBezTo>
                  <a:pt x="17495" y="434"/>
                  <a:pt x="17503" y="421"/>
                  <a:pt x="17509" y="408"/>
                </a:cubicBezTo>
                <a:close/>
                <a:moveTo>
                  <a:pt x="17528" y="367"/>
                </a:moveTo>
                <a:cubicBezTo>
                  <a:pt x="17531" y="383"/>
                  <a:pt x="17535" y="398"/>
                  <a:pt x="17540" y="414"/>
                </a:cubicBezTo>
                <a:cubicBezTo>
                  <a:pt x="17556" y="414"/>
                  <a:pt x="17573" y="417"/>
                  <a:pt x="17592" y="420"/>
                </a:cubicBezTo>
                <a:cubicBezTo>
                  <a:pt x="17595" y="453"/>
                  <a:pt x="17598" y="478"/>
                  <a:pt x="17603" y="515"/>
                </a:cubicBezTo>
                <a:cubicBezTo>
                  <a:pt x="17585" y="520"/>
                  <a:pt x="17570" y="523"/>
                  <a:pt x="17551" y="527"/>
                </a:cubicBezTo>
                <a:cubicBezTo>
                  <a:pt x="17545" y="481"/>
                  <a:pt x="17542" y="448"/>
                  <a:pt x="17538" y="412"/>
                </a:cubicBezTo>
                <a:cubicBezTo>
                  <a:pt x="17532" y="414"/>
                  <a:pt x="17524" y="414"/>
                  <a:pt x="17515" y="414"/>
                </a:cubicBezTo>
                <a:lnTo>
                  <a:pt x="17515" y="414"/>
                </a:lnTo>
                <a:cubicBezTo>
                  <a:pt x="17518" y="395"/>
                  <a:pt x="17522" y="382"/>
                  <a:pt x="17528" y="367"/>
                </a:cubicBezTo>
                <a:close/>
                <a:moveTo>
                  <a:pt x="15365" y="534"/>
                </a:moveTo>
                <a:cubicBezTo>
                  <a:pt x="15368" y="573"/>
                  <a:pt x="15371" y="609"/>
                  <a:pt x="15372" y="648"/>
                </a:cubicBezTo>
                <a:lnTo>
                  <a:pt x="15359" y="648"/>
                </a:lnTo>
                <a:cubicBezTo>
                  <a:pt x="15356" y="611"/>
                  <a:pt x="15355" y="573"/>
                  <a:pt x="15352" y="534"/>
                </a:cubicBezTo>
                <a:close/>
                <a:moveTo>
                  <a:pt x="10029" y="689"/>
                </a:moveTo>
                <a:cubicBezTo>
                  <a:pt x="10029" y="695"/>
                  <a:pt x="10029" y="701"/>
                  <a:pt x="10029" y="708"/>
                </a:cubicBezTo>
                <a:lnTo>
                  <a:pt x="10001" y="708"/>
                </a:lnTo>
                <a:cubicBezTo>
                  <a:pt x="10001" y="701"/>
                  <a:pt x="10001" y="695"/>
                  <a:pt x="10001" y="689"/>
                </a:cubicBezTo>
                <a:close/>
                <a:moveTo>
                  <a:pt x="9573" y="626"/>
                </a:moveTo>
                <a:cubicBezTo>
                  <a:pt x="9576" y="657"/>
                  <a:pt x="9577" y="689"/>
                  <a:pt x="9580" y="720"/>
                </a:cubicBezTo>
                <a:cubicBezTo>
                  <a:pt x="9576" y="721"/>
                  <a:pt x="9571" y="723"/>
                  <a:pt x="9565" y="723"/>
                </a:cubicBezTo>
                <a:cubicBezTo>
                  <a:pt x="9561" y="692"/>
                  <a:pt x="9555" y="661"/>
                  <a:pt x="9549" y="629"/>
                </a:cubicBezTo>
                <a:cubicBezTo>
                  <a:pt x="9558" y="629"/>
                  <a:pt x="9565" y="627"/>
                  <a:pt x="9573" y="626"/>
                </a:cubicBezTo>
                <a:close/>
                <a:moveTo>
                  <a:pt x="34248" y="632"/>
                </a:moveTo>
                <a:cubicBezTo>
                  <a:pt x="34253" y="662"/>
                  <a:pt x="34259" y="693"/>
                  <a:pt x="34264" y="724"/>
                </a:cubicBezTo>
                <a:cubicBezTo>
                  <a:pt x="34257" y="726"/>
                  <a:pt x="34248" y="727"/>
                  <a:pt x="34241" y="730"/>
                </a:cubicBezTo>
                <a:cubicBezTo>
                  <a:pt x="34239" y="699"/>
                  <a:pt x="34237" y="667"/>
                  <a:pt x="34235" y="636"/>
                </a:cubicBezTo>
                <a:cubicBezTo>
                  <a:pt x="34239" y="634"/>
                  <a:pt x="34244" y="633"/>
                  <a:pt x="34248" y="632"/>
                </a:cubicBezTo>
                <a:close/>
                <a:moveTo>
                  <a:pt x="9726" y="746"/>
                </a:moveTo>
                <a:cubicBezTo>
                  <a:pt x="9726" y="752"/>
                  <a:pt x="9726" y="760"/>
                  <a:pt x="9727" y="765"/>
                </a:cubicBezTo>
                <a:lnTo>
                  <a:pt x="9699" y="765"/>
                </a:lnTo>
                <a:cubicBezTo>
                  <a:pt x="9698" y="760"/>
                  <a:pt x="9698" y="752"/>
                  <a:pt x="9698" y="746"/>
                </a:cubicBezTo>
                <a:close/>
                <a:moveTo>
                  <a:pt x="8418" y="793"/>
                </a:moveTo>
                <a:lnTo>
                  <a:pt x="8418" y="793"/>
                </a:lnTo>
                <a:cubicBezTo>
                  <a:pt x="8418" y="794"/>
                  <a:pt x="8419" y="795"/>
                  <a:pt x="8419" y="796"/>
                </a:cubicBezTo>
                <a:cubicBezTo>
                  <a:pt x="8419" y="796"/>
                  <a:pt x="8419" y="794"/>
                  <a:pt x="8418" y="793"/>
                </a:cubicBezTo>
                <a:close/>
                <a:moveTo>
                  <a:pt x="14932" y="762"/>
                </a:moveTo>
                <a:cubicBezTo>
                  <a:pt x="14932" y="782"/>
                  <a:pt x="14934" y="799"/>
                  <a:pt x="14935" y="818"/>
                </a:cubicBezTo>
                <a:lnTo>
                  <a:pt x="14927" y="818"/>
                </a:lnTo>
                <a:cubicBezTo>
                  <a:pt x="14925" y="799"/>
                  <a:pt x="14924" y="782"/>
                  <a:pt x="14922" y="762"/>
                </a:cubicBezTo>
                <a:close/>
                <a:moveTo>
                  <a:pt x="9276" y="843"/>
                </a:moveTo>
                <a:cubicBezTo>
                  <a:pt x="9277" y="861"/>
                  <a:pt x="9279" y="880"/>
                  <a:pt x="9280" y="899"/>
                </a:cubicBezTo>
                <a:lnTo>
                  <a:pt x="9271" y="899"/>
                </a:lnTo>
                <a:cubicBezTo>
                  <a:pt x="9270" y="880"/>
                  <a:pt x="9268" y="861"/>
                  <a:pt x="9267" y="843"/>
                </a:cubicBezTo>
                <a:close/>
                <a:moveTo>
                  <a:pt x="8325" y="907"/>
                </a:moveTo>
                <a:lnTo>
                  <a:pt x="8325" y="907"/>
                </a:lnTo>
                <a:cubicBezTo>
                  <a:pt x="8323" y="907"/>
                  <a:pt x="8317" y="907"/>
                  <a:pt x="8312" y="908"/>
                </a:cubicBezTo>
                <a:cubicBezTo>
                  <a:pt x="8312" y="909"/>
                  <a:pt x="8312" y="911"/>
                  <a:pt x="8313" y="912"/>
                </a:cubicBezTo>
                <a:lnTo>
                  <a:pt x="8313" y="912"/>
                </a:lnTo>
                <a:cubicBezTo>
                  <a:pt x="8317" y="911"/>
                  <a:pt x="8321" y="909"/>
                  <a:pt x="8325" y="907"/>
                </a:cubicBezTo>
                <a:close/>
                <a:moveTo>
                  <a:pt x="11646" y="826"/>
                </a:moveTo>
                <a:lnTo>
                  <a:pt x="11646" y="826"/>
                </a:lnTo>
                <a:cubicBezTo>
                  <a:pt x="11632" y="857"/>
                  <a:pt x="11621" y="883"/>
                  <a:pt x="11610" y="908"/>
                </a:cubicBezTo>
                <a:lnTo>
                  <a:pt x="11610" y="908"/>
                </a:lnTo>
                <a:cubicBezTo>
                  <a:pt x="11597" y="914"/>
                  <a:pt x="11586" y="916"/>
                  <a:pt x="11578" y="916"/>
                </a:cubicBezTo>
                <a:cubicBezTo>
                  <a:pt x="11550" y="916"/>
                  <a:pt x="11548" y="886"/>
                  <a:pt x="11546" y="846"/>
                </a:cubicBezTo>
                <a:cubicBezTo>
                  <a:pt x="11568" y="842"/>
                  <a:pt x="11593" y="837"/>
                  <a:pt x="11646" y="826"/>
                </a:cubicBezTo>
                <a:close/>
                <a:moveTo>
                  <a:pt x="12577" y="729"/>
                </a:moveTo>
                <a:cubicBezTo>
                  <a:pt x="12583" y="733"/>
                  <a:pt x="12592" y="733"/>
                  <a:pt x="12596" y="742"/>
                </a:cubicBezTo>
                <a:cubicBezTo>
                  <a:pt x="12618" y="801"/>
                  <a:pt x="12639" y="862"/>
                  <a:pt x="12665" y="940"/>
                </a:cubicBezTo>
                <a:lnTo>
                  <a:pt x="12598" y="940"/>
                </a:lnTo>
                <a:cubicBezTo>
                  <a:pt x="12583" y="893"/>
                  <a:pt x="12567" y="842"/>
                  <a:pt x="12551" y="792"/>
                </a:cubicBezTo>
                <a:cubicBezTo>
                  <a:pt x="12558" y="771"/>
                  <a:pt x="12567" y="752"/>
                  <a:pt x="12577" y="729"/>
                </a:cubicBezTo>
                <a:close/>
                <a:moveTo>
                  <a:pt x="5713" y="932"/>
                </a:moveTo>
                <a:cubicBezTo>
                  <a:pt x="5716" y="932"/>
                  <a:pt x="5719" y="933"/>
                  <a:pt x="5723" y="933"/>
                </a:cubicBezTo>
                <a:cubicBezTo>
                  <a:pt x="5723" y="939"/>
                  <a:pt x="5723" y="945"/>
                  <a:pt x="5724" y="951"/>
                </a:cubicBezTo>
                <a:lnTo>
                  <a:pt x="5696" y="951"/>
                </a:lnTo>
                <a:cubicBezTo>
                  <a:pt x="5695" y="945"/>
                  <a:pt x="5695" y="939"/>
                  <a:pt x="5695" y="933"/>
                </a:cubicBezTo>
                <a:cubicBezTo>
                  <a:pt x="5701" y="933"/>
                  <a:pt x="5706" y="932"/>
                  <a:pt x="5713" y="932"/>
                </a:cubicBezTo>
                <a:close/>
                <a:moveTo>
                  <a:pt x="10323" y="605"/>
                </a:moveTo>
                <a:cubicBezTo>
                  <a:pt x="10328" y="620"/>
                  <a:pt x="10332" y="634"/>
                  <a:pt x="10336" y="648"/>
                </a:cubicBezTo>
                <a:cubicBezTo>
                  <a:pt x="10322" y="664"/>
                  <a:pt x="10305" y="679"/>
                  <a:pt x="10291" y="693"/>
                </a:cubicBezTo>
                <a:cubicBezTo>
                  <a:pt x="10295" y="702"/>
                  <a:pt x="10300" y="712"/>
                  <a:pt x="10303" y="721"/>
                </a:cubicBezTo>
                <a:lnTo>
                  <a:pt x="10183" y="721"/>
                </a:lnTo>
                <a:cubicBezTo>
                  <a:pt x="10170" y="801"/>
                  <a:pt x="10158" y="873"/>
                  <a:pt x="10144" y="974"/>
                </a:cubicBezTo>
                <a:cubicBezTo>
                  <a:pt x="10132" y="902"/>
                  <a:pt x="10124" y="857"/>
                  <a:pt x="10116" y="802"/>
                </a:cubicBezTo>
                <a:cubicBezTo>
                  <a:pt x="10104" y="793"/>
                  <a:pt x="10086" y="783"/>
                  <a:pt x="10069" y="770"/>
                </a:cubicBezTo>
                <a:cubicBezTo>
                  <a:pt x="10069" y="758"/>
                  <a:pt x="10069" y="743"/>
                  <a:pt x="10072" y="732"/>
                </a:cubicBezTo>
                <a:cubicBezTo>
                  <a:pt x="10076" y="717"/>
                  <a:pt x="10080" y="696"/>
                  <a:pt x="10088" y="693"/>
                </a:cubicBezTo>
                <a:cubicBezTo>
                  <a:pt x="10166" y="662"/>
                  <a:pt x="10245" y="634"/>
                  <a:pt x="10323" y="605"/>
                </a:cubicBezTo>
                <a:close/>
                <a:moveTo>
                  <a:pt x="18622" y="923"/>
                </a:moveTo>
                <a:cubicBezTo>
                  <a:pt x="18625" y="929"/>
                  <a:pt x="18628" y="935"/>
                  <a:pt x="18633" y="940"/>
                </a:cubicBezTo>
                <a:cubicBezTo>
                  <a:pt x="18625" y="954"/>
                  <a:pt x="18619" y="967"/>
                  <a:pt x="18612" y="980"/>
                </a:cubicBezTo>
                <a:cubicBezTo>
                  <a:pt x="18609" y="976"/>
                  <a:pt x="18608" y="973"/>
                  <a:pt x="18606" y="968"/>
                </a:cubicBezTo>
                <a:lnTo>
                  <a:pt x="18606" y="968"/>
                </a:lnTo>
                <a:cubicBezTo>
                  <a:pt x="18608" y="971"/>
                  <a:pt x="18611" y="976"/>
                  <a:pt x="18612" y="979"/>
                </a:cubicBezTo>
                <a:cubicBezTo>
                  <a:pt x="18612" y="954"/>
                  <a:pt x="18616" y="938"/>
                  <a:pt x="18622" y="923"/>
                </a:cubicBezTo>
                <a:close/>
                <a:moveTo>
                  <a:pt x="12111" y="963"/>
                </a:moveTo>
                <a:cubicBezTo>
                  <a:pt x="12111" y="968"/>
                  <a:pt x="12111" y="974"/>
                  <a:pt x="12112" y="982"/>
                </a:cubicBezTo>
                <a:lnTo>
                  <a:pt x="12084" y="982"/>
                </a:lnTo>
                <a:cubicBezTo>
                  <a:pt x="12083" y="974"/>
                  <a:pt x="12083" y="968"/>
                  <a:pt x="12083" y="963"/>
                </a:cubicBezTo>
                <a:close/>
                <a:moveTo>
                  <a:pt x="11999" y="958"/>
                </a:moveTo>
                <a:cubicBezTo>
                  <a:pt x="11999" y="967"/>
                  <a:pt x="12000" y="977"/>
                  <a:pt x="12000" y="986"/>
                </a:cubicBezTo>
                <a:cubicBezTo>
                  <a:pt x="11981" y="986"/>
                  <a:pt x="11964" y="986"/>
                  <a:pt x="11944" y="988"/>
                </a:cubicBezTo>
                <a:cubicBezTo>
                  <a:pt x="11944" y="977"/>
                  <a:pt x="11943" y="968"/>
                  <a:pt x="11943" y="958"/>
                </a:cubicBezTo>
                <a:close/>
                <a:moveTo>
                  <a:pt x="11712" y="898"/>
                </a:moveTo>
                <a:cubicBezTo>
                  <a:pt x="11715" y="930"/>
                  <a:pt x="11718" y="954"/>
                  <a:pt x="11722" y="990"/>
                </a:cubicBezTo>
                <a:cubicBezTo>
                  <a:pt x="11696" y="990"/>
                  <a:pt x="11671" y="992"/>
                  <a:pt x="11641" y="992"/>
                </a:cubicBezTo>
                <a:cubicBezTo>
                  <a:pt x="11639" y="974"/>
                  <a:pt x="11637" y="955"/>
                  <a:pt x="11635" y="938"/>
                </a:cubicBezTo>
                <a:lnTo>
                  <a:pt x="11635" y="938"/>
                </a:lnTo>
                <a:cubicBezTo>
                  <a:pt x="11675" y="898"/>
                  <a:pt x="11693" y="898"/>
                  <a:pt x="11712" y="898"/>
                </a:cubicBezTo>
                <a:close/>
                <a:moveTo>
                  <a:pt x="10089" y="901"/>
                </a:moveTo>
                <a:cubicBezTo>
                  <a:pt x="10094" y="932"/>
                  <a:pt x="10099" y="963"/>
                  <a:pt x="10105" y="993"/>
                </a:cubicBezTo>
                <a:lnTo>
                  <a:pt x="10082" y="999"/>
                </a:lnTo>
                <a:cubicBezTo>
                  <a:pt x="10080" y="968"/>
                  <a:pt x="10077" y="938"/>
                  <a:pt x="10076" y="907"/>
                </a:cubicBezTo>
                <a:cubicBezTo>
                  <a:pt x="10080" y="905"/>
                  <a:pt x="10085" y="904"/>
                  <a:pt x="10089" y="901"/>
                </a:cubicBezTo>
                <a:close/>
                <a:moveTo>
                  <a:pt x="9614" y="904"/>
                </a:moveTo>
                <a:cubicBezTo>
                  <a:pt x="9620" y="935"/>
                  <a:pt x="9626" y="965"/>
                  <a:pt x="9632" y="996"/>
                </a:cubicBezTo>
                <a:cubicBezTo>
                  <a:pt x="9624" y="998"/>
                  <a:pt x="9615" y="999"/>
                  <a:pt x="9608" y="1002"/>
                </a:cubicBezTo>
                <a:cubicBezTo>
                  <a:pt x="9605" y="970"/>
                  <a:pt x="9604" y="939"/>
                  <a:pt x="9602" y="908"/>
                </a:cubicBezTo>
                <a:cubicBezTo>
                  <a:pt x="9607" y="907"/>
                  <a:pt x="9611" y="905"/>
                  <a:pt x="9614" y="904"/>
                </a:cubicBezTo>
                <a:close/>
                <a:moveTo>
                  <a:pt x="9955" y="896"/>
                </a:moveTo>
                <a:cubicBezTo>
                  <a:pt x="9959" y="939"/>
                  <a:pt x="9963" y="971"/>
                  <a:pt x="9966" y="1004"/>
                </a:cubicBezTo>
                <a:lnTo>
                  <a:pt x="9966" y="1004"/>
                </a:lnTo>
                <a:cubicBezTo>
                  <a:pt x="9959" y="1006"/>
                  <a:pt x="9952" y="1007"/>
                  <a:pt x="9945" y="1007"/>
                </a:cubicBezTo>
                <a:cubicBezTo>
                  <a:pt x="9935" y="1007"/>
                  <a:pt x="9925" y="1005"/>
                  <a:pt x="9914" y="1004"/>
                </a:cubicBezTo>
                <a:cubicBezTo>
                  <a:pt x="9910" y="970"/>
                  <a:pt x="9908" y="945"/>
                  <a:pt x="9904" y="908"/>
                </a:cubicBezTo>
                <a:cubicBezTo>
                  <a:pt x="9920" y="904"/>
                  <a:pt x="9935" y="901"/>
                  <a:pt x="9955" y="896"/>
                </a:cubicBezTo>
                <a:close/>
                <a:moveTo>
                  <a:pt x="18606" y="968"/>
                </a:moveTo>
                <a:cubicBezTo>
                  <a:pt x="18606" y="995"/>
                  <a:pt x="18602" y="1010"/>
                  <a:pt x="18596" y="1026"/>
                </a:cubicBezTo>
                <a:cubicBezTo>
                  <a:pt x="18593" y="1020"/>
                  <a:pt x="18588" y="1014"/>
                  <a:pt x="18586" y="1008"/>
                </a:cubicBezTo>
                <a:cubicBezTo>
                  <a:pt x="18593" y="995"/>
                  <a:pt x="18599" y="982"/>
                  <a:pt x="18606" y="968"/>
                </a:cubicBezTo>
                <a:close/>
                <a:moveTo>
                  <a:pt x="12940" y="996"/>
                </a:moveTo>
                <a:cubicBezTo>
                  <a:pt x="12942" y="1015"/>
                  <a:pt x="12942" y="1035"/>
                  <a:pt x="12943" y="1054"/>
                </a:cubicBezTo>
                <a:lnTo>
                  <a:pt x="12935" y="1054"/>
                </a:lnTo>
                <a:cubicBezTo>
                  <a:pt x="12933" y="1035"/>
                  <a:pt x="12932" y="1015"/>
                  <a:pt x="12930" y="996"/>
                </a:cubicBezTo>
                <a:close/>
                <a:moveTo>
                  <a:pt x="9517" y="847"/>
                </a:moveTo>
                <a:cubicBezTo>
                  <a:pt x="9523" y="847"/>
                  <a:pt x="9528" y="847"/>
                  <a:pt x="9535" y="848"/>
                </a:cubicBezTo>
                <a:cubicBezTo>
                  <a:pt x="9524" y="907"/>
                  <a:pt x="9517" y="957"/>
                  <a:pt x="9499" y="1057"/>
                </a:cubicBezTo>
                <a:cubicBezTo>
                  <a:pt x="9493" y="952"/>
                  <a:pt x="9490" y="902"/>
                  <a:pt x="9486" y="848"/>
                </a:cubicBezTo>
                <a:cubicBezTo>
                  <a:pt x="9498" y="848"/>
                  <a:pt x="9507" y="847"/>
                  <a:pt x="9517" y="847"/>
                </a:cubicBezTo>
                <a:close/>
                <a:moveTo>
                  <a:pt x="6677" y="1042"/>
                </a:moveTo>
                <a:cubicBezTo>
                  <a:pt x="6677" y="1048"/>
                  <a:pt x="6679" y="1054"/>
                  <a:pt x="6679" y="1061"/>
                </a:cubicBezTo>
                <a:lnTo>
                  <a:pt x="6651" y="1061"/>
                </a:lnTo>
                <a:cubicBezTo>
                  <a:pt x="6651" y="1054"/>
                  <a:pt x="6649" y="1048"/>
                  <a:pt x="6649" y="1042"/>
                </a:cubicBezTo>
                <a:close/>
                <a:moveTo>
                  <a:pt x="9967" y="1009"/>
                </a:moveTo>
                <a:cubicBezTo>
                  <a:pt x="9967" y="1010"/>
                  <a:pt x="9967" y="1011"/>
                  <a:pt x="9967" y="1013"/>
                </a:cubicBezTo>
                <a:cubicBezTo>
                  <a:pt x="9977" y="1017"/>
                  <a:pt x="9985" y="1030"/>
                  <a:pt x="9994" y="1043"/>
                </a:cubicBezTo>
                <a:cubicBezTo>
                  <a:pt x="9992" y="1049"/>
                  <a:pt x="9989" y="1055"/>
                  <a:pt x="9986" y="1061"/>
                </a:cubicBezTo>
                <a:cubicBezTo>
                  <a:pt x="9979" y="1046"/>
                  <a:pt x="9971" y="1030"/>
                  <a:pt x="9964" y="1015"/>
                </a:cubicBezTo>
                <a:cubicBezTo>
                  <a:pt x="9965" y="1013"/>
                  <a:pt x="9966" y="1011"/>
                  <a:pt x="9967" y="1009"/>
                </a:cubicBezTo>
                <a:close/>
                <a:moveTo>
                  <a:pt x="6036" y="1043"/>
                </a:moveTo>
                <a:cubicBezTo>
                  <a:pt x="6037" y="1051"/>
                  <a:pt x="6037" y="1057"/>
                  <a:pt x="6037" y="1063"/>
                </a:cubicBezTo>
                <a:lnTo>
                  <a:pt x="6009" y="1063"/>
                </a:lnTo>
                <a:cubicBezTo>
                  <a:pt x="6009" y="1057"/>
                  <a:pt x="6009" y="1051"/>
                  <a:pt x="6008" y="1045"/>
                </a:cubicBezTo>
                <a:cubicBezTo>
                  <a:pt x="6018" y="1045"/>
                  <a:pt x="6027" y="1043"/>
                  <a:pt x="6036" y="1043"/>
                </a:cubicBezTo>
                <a:close/>
                <a:moveTo>
                  <a:pt x="32964" y="1026"/>
                </a:moveTo>
                <a:cubicBezTo>
                  <a:pt x="32965" y="1045"/>
                  <a:pt x="32967" y="1064"/>
                  <a:pt x="32968" y="1082"/>
                </a:cubicBezTo>
                <a:lnTo>
                  <a:pt x="32968" y="1083"/>
                </a:lnTo>
                <a:lnTo>
                  <a:pt x="32958" y="1083"/>
                </a:lnTo>
                <a:cubicBezTo>
                  <a:pt x="32958" y="1064"/>
                  <a:pt x="32957" y="1045"/>
                  <a:pt x="32955" y="1026"/>
                </a:cubicBezTo>
                <a:close/>
                <a:moveTo>
                  <a:pt x="5524" y="1027"/>
                </a:moveTo>
                <a:cubicBezTo>
                  <a:pt x="5525" y="1046"/>
                  <a:pt x="5527" y="1066"/>
                  <a:pt x="5528" y="1085"/>
                </a:cubicBezTo>
                <a:lnTo>
                  <a:pt x="5518" y="1085"/>
                </a:lnTo>
                <a:cubicBezTo>
                  <a:pt x="5518" y="1066"/>
                  <a:pt x="5517" y="1046"/>
                  <a:pt x="5515" y="1027"/>
                </a:cubicBezTo>
                <a:close/>
                <a:moveTo>
                  <a:pt x="9452" y="965"/>
                </a:moveTo>
                <a:cubicBezTo>
                  <a:pt x="9464" y="1046"/>
                  <a:pt x="9468" y="1071"/>
                  <a:pt x="9474" y="1110"/>
                </a:cubicBezTo>
                <a:lnTo>
                  <a:pt x="9429" y="1110"/>
                </a:lnTo>
                <a:cubicBezTo>
                  <a:pt x="9433" y="1080"/>
                  <a:pt x="9440" y="1041"/>
                  <a:pt x="9452" y="965"/>
                </a:cubicBezTo>
                <a:close/>
                <a:moveTo>
                  <a:pt x="5109" y="1086"/>
                </a:moveTo>
                <a:cubicBezTo>
                  <a:pt x="5111" y="1104"/>
                  <a:pt x="5112" y="1123"/>
                  <a:pt x="5113" y="1142"/>
                </a:cubicBezTo>
                <a:lnTo>
                  <a:pt x="5105" y="1142"/>
                </a:lnTo>
                <a:cubicBezTo>
                  <a:pt x="5103" y="1123"/>
                  <a:pt x="5102" y="1104"/>
                  <a:pt x="5100" y="1086"/>
                </a:cubicBezTo>
                <a:close/>
                <a:moveTo>
                  <a:pt x="6491" y="1155"/>
                </a:moveTo>
                <a:cubicBezTo>
                  <a:pt x="6491" y="1161"/>
                  <a:pt x="6491" y="1169"/>
                  <a:pt x="6492" y="1174"/>
                </a:cubicBezTo>
                <a:lnTo>
                  <a:pt x="6464" y="1174"/>
                </a:lnTo>
                <a:cubicBezTo>
                  <a:pt x="6463" y="1169"/>
                  <a:pt x="6463" y="1163"/>
                  <a:pt x="6463" y="1155"/>
                </a:cubicBezTo>
                <a:close/>
                <a:moveTo>
                  <a:pt x="6936" y="1149"/>
                </a:moveTo>
                <a:cubicBezTo>
                  <a:pt x="6936" y="1158"/>
                  <a:pt x="6938" y="1167"/>
                  <a:pt x="6938" y="1177"/>
                </a:cubicBezTo>
                <a:lnTo>
                  <a:pt x="6882" y="1177"/>
                </a:lnTo>
                <a:cubicBezTo>
                  <a:pt x="6882" y="1169"/>
                  <a:pt x="6880" y="1158"/>
                  <a:pt x="6880" y="1149"/>
                </a:cubicBezTo>
                <a:close/>
                <a:moveTo>
                  <a:pt x="12459" y="1186"/>
                </a:moveTo>
                <a:cubicBezTo>
                  <a:pt x="12461" y="1194"/>
                  <a:pt x="12461" y="1199"/>
                  <a:pt x="12461" y="1205"/>
                </a:cubicBezTo>
                <a:lnTo>
                  <a:pt x="12433" y="1205"/>
                </a:lnTo>
                <a:cubicBezTo>
                  <a:pt x="12433" y="1199"/>
                  <a:pt x="12433" y="1194"/>
                  <a:pt x="12431" y="1186"/>
                </a:cubicBezTo>
                <a:close/>
                <a:moveTo>
                  <a:pt x="7331" y="1208"/>
                </a:moveTo>
                <a:cubicBezTo>
                  <a:pt x="7331" y="1214"/>
                  <a:pt x="7331" y="1221"/>
                  <a:pt x="7331" y="1227"/>
                </a:cubicBezTo>
                <a:lnTo>
                  <a:pt x="7303" y="1227"/>
                </a:lnTo>
                <a:cubicBezTo>
                  <a:pt x="7303" y="1221"/>
                  <a:pt x="7303" y="1214"/>
                  <a:pt x="7303" y="1208"/>
                </a:cubicBezTo>
                <a:close/>
                <a:moveTo>
                  <a:pt x="5322" y="1217"/>
                </a:moveTo>
                <a:cubicBezTo>
                  <a:pt x="5324" y="1223"/>
                  <a:pt x="5324" y="1229"/>
                  <a:pt x="5324" y="1236"/>
                </a:cubicBezTo>
                <a:lnTo>
                  <a:pt x="5296" y="1236"/>
                </a:lnTo>
                <a:cubicBezTo>
                  <a:pt x="5296" y="1229"/>
                  <a:pt x="5296" y="1223"/>
                  <a:pt x="5294" y="1217"/>
                </a:cubicBezTo>
                <a:close/>
                <a:moveTo>
                  <a:pt x="18224" y="1201"/>
                </a:moveTo>
                <a:cubicBezTo>
                  <a:pt x="18225" y="1220"/>
                  <a:pt x="18227" y="1238"/>
                  <a:pt x="18228" y="1257"/>
                </a:cubicBezTo>
                <a:lnTo>
                  <a:pt x="18219" y="1257"/>
                </a:lnTo>
                <a:cubicBezTo>
                  <a:pt x="18218" y="1239"/>
                  <a:pt x="18216" y="1220"/>
                  <a:pt x="18215" y="1201"/>
                </a:cubicBezTo>
                <a:close/>
                <a:moveTo>
                  <a:pt x="31749" y="1201"/>
                </a:moveTo>
                <a:cubicBezTo>
                  <a:pt x="31750" y="1219"/>
                  <a:pt x="31752" y="1238"/>
                  <a:pt x="31752" y="1257"/>
                </a:cubicBezTo>
                <a:lnTo>
                  <a:pt x="31743" y="1257"/>
                </a:lnTo>
                <a:cubicBezTo>
                  <a:pt x="31741" y="1238"/>
                  <a:pt x="31740" y="1220"/>
                  <a:pt x="31740" y="1201"/>
                </a:cubicBezTo>
                <a:close/>
                <a:moveTo>
                  <a:pt x="6176" y="1201"/>
                </a:moveTo>
                <a:cubicBezTo>
                  <a:pt x="6179" y="1207"/>
                  <a:pt x="6182" y="1213"/>
                  <a:pt x="6185" y="1219"/>
                </a:cubicBezTo>
                <a:cubicBezTo>
                  <a:pt x="6179" y="1232"/>
                  <a:pt x="6171" y="1245"/>
                  <a:pt x="6165" y="1258"/>
                </a:cubicBezTo>
                <a:cubicBezTo>
                  <a:pt x="6163" y="1254"/>
                  <a:pt x="6161" y="1251"/>
                  <a:pt x="6159" y="1248"/>
                </a:cubicBezTo>
                <a:lnTo>
                  <a:pt x="6159" y="1248"/>
                </a:lnTo>
                <a:cubicBezTo>
                  <a:pt x="6159" y="1247"/>
                  <a:pt x="6159" y="1247"/>
                  <a:pt x="6160" y="1246"/>
                </a:cubicBezTo>
                <a:cubicBezTo>
                  <a:pt x="6161" y="1249"/>
                  <a:pt x="6164" y="1254"/>
                  <a:pt x="6165" y="1257"/>
                </a:cubicBezTo>
                <a:cubicBezTo>
                  <a:pt x="6164" y="1232"/>
                  <a:pt x="6170" y="1216"/>
                  <a:pt x="6176" y="1201"/>
                </a:cubicBezTo>
                <a:close/>
                <a:moveTo>
                  <a:pt x="5756" y="1202"/>
                </a:moveTo>
                <a:cubicBezTo>
                  <a:pt x="5761" y="1208"/>
                  <a:pt x="5764" y="1214"/>
                  <a:pt x="5767" y="1220"/>
                </a:cubicBezTo>
                <a:cubicBezTo>
                  <a:pt x="5761" y="1233"/>
                  <a:pt x="5753" y="1246"/>
                  <a:pt x="5746" y="1260"/>
                </a:cubicBezTo>
                <a:cubicBezTo>
                  <a:pt x="5746" y="1258"/>
                  <a:pt x="5745" y="1256"/>
                  <a:pt x="5744" y="1255"/>
                </a:cubicBezTo>
                <a:lnTo>
                  <a:pt x="5744" y="1255"/>
                </a:lnTo>
                <a:cubicBezTo>
                  <a:pt x="5751" y="1220"/>
                  <a:pt x="5754" y="1211"/>
                  <a:pt x="5756" y="1202"/>
                </a:cubicBezTo>
                <a:close/>
                <a:moveTo>
                  <a:pt x="6265" y="1204"/>
                </a:moveTo>
                <a:cubicBezTo>
                  <a:pt x="6268" y="1213"/>
                  <a:pt x="6273" y="1221"/>
                  <a:pt x="6276" y="1230"/>
                </a:cubicBezTo>
                <a:cubicBezTo>
                  <a:pt x="6258" y="1249"/>
                  <a:pt x="6240" y="1267"/>
                  <a:pt x="6223" y="1286"/>
                </a:cubicBezTo>
                <a:cubicBezTo>
                  <a:pt x="6221" y="1264"/>
                  <a:pt x="6218" y="1239"/>
                  <a:pt x="6217" y="1204"/>
                </a:cubicBezTo>
                <a:close/>
                <a:moveTo>
                  <a:pt x="5731" y="1254"/>
                </a:moveTo>
                <a:cubicBezTo>
                  <a:pt x="5733" y="1260"/>
                  <a:pt x="5734" y="1265"/>
                  <a:pt x="5735" y="1271"/>
                </a:cubicBezTo>
                <a:lnTo>
                  <a:pt x="5735" y="1271"/>
                </a:lnTo>
                <a:cubicBezTo>
                  <a:pt x="5732" y="1286"/>
                  <a:pt x="5730" y="1292"/>
                  <a:pt x="5730" y="1292"/>
                </a:cubicBezTo>
                <a:cubicBezTo>
                  <a:pt x="5728" y="1292"/>
                  <a:pt x="5730" y="1273"/>
                  <a:pt x="5731" y="1254"/>
                </a:cubicBezTo>
                <a:close/>
                <a:moveTo>
                  <a:pt x="5047" y="1274"/>
                </a:moveTo>
                <a:cubicBezTo>
                  <a:pt x="5049" y="1280"/>
                  <a:pt x="5049" y="1286"/>
                  <a:pt x="5049" y="1294"/>
                </a:cubicBezTo>
                <a:lnTo>
                  <a:pt x="5021" y="1294"/>
                </a:lnTo>
                <a:cubicBezTo>
                  <a:pt x="5021" y="1286"/>
                  <a:pt x="5021" y="1280"/>
                  <a:pt x="5019" y="1274"/>
                </a:cubicBezTo>
                <a:close/>
                <a:moveTo>
                  <a:pt x="20907" y="1245"/>
                </a:moveTo>
                <a:cubicBezTo>
                  <a:pt x="20909" y="1261"/>
                  <a:pt x="20910" y="1277"/>
                  <a:pt x="20912" y="1294"/>
                </a:cubicBezTo>
                <a:lnTo>
                  <a:pt x="20866" y="1294"/>
                </a:lnTo>
                <a:cubicBezTo>
                  <a:pt x="20864" y="1283"/>
                  <a:pt x="20863" y="1274"/>
                  <a:pt x="20862" y="1266"/>
                </a:cubicBezTo>
                <a:cubicBezTo>
                  <a:pt x="20876" y="1258"/>
                  <a:pt x="20892" y="1251"/>
                  <a:pt x="20907" y="1245"/>
                </a:cubicBezTo>
                <a:close/>
                <a:moveTo>
                  <a:pt x="4629" y="1276"/>
                </a:moveTo>
                <a:cubicBezTo>
                  <a:pt x="4629" y="1282"/>
                  <a:pt x="4631" y="1288"/>
                  <a:pt x="4631" y="1295"/>
                </a:cubicBezTo>
                <a:lnTo>
                  <a:pt x="4603" y="1295"/>
                </a:lnTo>
                <a:cubicBezTo>
                  <a:pt x="4603" y="1288"/>
                  <a:pt x="4601" y="1282"/>
                  <a:pt x="4601" y="1276"/>
                </a:cubicBezTo>
                <a:close/>
                <a:moveTo>
                  <a:pt x="8215" y="1186"/>
                </a:moveTo>
                <a:cubicBezTo>
                  <a:pt x="8216" y="1223"/>
                  <a:pt x="8219" y="1261"/>
                  <a:pt x="8222" y="1299"/>
                </a:cubicBezTo>
                <a:lnTo>
                  <a:pt x="8207" y="1299"/>
                </a:lnTo>
                <a:cubicBezTo>
                  <a:pt x="8205" y="1261"/>
                  <a:pt x="8203" y="1224"/>
                  <a:pt x="8200" y="1186"/>
                </a:cubicBezTo>
                <a:close/>
                <a:moveTo>
                  <a:pt x="6158" y="1249"/>
                </a:moveTo>
                <a:lnTo>
                  <a:pt x="6158" y="1249"/>
                </a:lnTo>
                <a:cubicBezTo>
                  <a:pt x="6159" y="1274"/>
                  <a:pt x="6154" y="1288"/>
                  <a:pt x="6149" y="1304"/>
                </a:cubicBezTo>
                <a:cubicBezTo>
                  <a:pt x="6146" y="1298"/>
                  <a:pt x="6142" y="1292"/>
                  <a:pt x="6139" y="1286"/>
                </a:cubicBezTo>
                <a:cubicBezTo>
                  <a:pt x="6146" y="1274"/>
                  <a:pt x="6151" y="1261"/>
                  <a:pt x="6158" y="1249"/>
                </a:cubicBezTo>
                <a:close/>
                <a:moveTo>
                  <a:pt x="21656" y="1249"/>
                </a:moveTo>
                <a:cubicBezTo>
                  <a:pt x="21659" y="1255"/>
                  <a:pt x="21662" y="1261"/>
                  <a:pt x="21666" y="1267"/>
                </a:cubicBezTo>
                <a:cubicBezTo>
                  <a:pt x="21659" y="1280"/>
                  <a:pt x="21652" y="1294"/>
                  <a:pt x="21646" y="1307"/>
                </a:cubicBezTo>
                <a:cubicBezTo>
                  <a:pt x="21643" y="1302"/>
                  <a:pt x="21641" y="1299"/>
                  <a:pt x="21640" y="1295"/>
                </a:cubicBezTo>
                <a:lnTo>
                  <a:pt x="21640" y="1295"/>
                </a:lnTo>
                <a:cubicBezTo>
                  <a:pt x="21641" y="1298"/>
                  <a:pt x="21644" y="1302"/>
                  <a:pt x="21646" y="1305"/>
                </a:cubicBezTo>
                <a:cubicBezTo>
                  <a:pt x="21644" y="1280"/>
                  <a:pt x="21650" y="1264"/>
                  <a:pt x="21656" y="1249"/>
                </a:cubicBezTo>
                <a:close/>
                <a:moveTo>
                  <a:pt x="6014" y="1201"/>
                </a:moveTo>
                <a:cubicBezTo>
                  <a:pt x="6018" y="1229"/>
                  <a:pt x="6023" y="1254"/>
                  <a:pt x="6027" y="1283"/>
                </a:cubicBezTo>
                <a:cubicBezTo>
                  <a:pt x="6015" y="1300"/>
                  <a:pt x="6003" y="1310"/>
                  <a:pt x="5994" y="1310"/>
                </a:cubicBezTo>
                <a:cubicBezTo>
                  <a:pt x="5978" y="1310"/>
                  <a:pt x="5968" y="1280"/>
                  <a:pt x="5964" y="1201"/>
                </a:cubicBezTo>
                <a:close/>
                <a:moveTo>
                  <a:pt x="27860" y="1292"/>
                </a:moveTo>
                <a:cubicBezTo>
                  <a:pt x="27860" y="1298"/>
                  <a:pt x="27860" y="1305"/>
                  <a:pt x="27862" y="1311"/>
                </a:cubicBezTo>
                <a:lnTo>
                  <a:pt x="27834" y="1311"/>
                </a:lnTo>
                <a:cubicBezTo>
                  <a:pt x="27832" y="1305"/>
                  <a:pt x="27832" y="1298"/>
                  <a:pt x="27832" y="1292"/>
                </a:cubicBezTo>
                <a:close/>
                <a:moveTo>
                  <a:pt x="13575" y="1107"/>
                </a:moveTo>
                <a:lnTo>
                  <a:pt x="13575" y="1107"/>
                </a:lnTo>
                <a:cubicBezTo>
                  <a:pt x="13600" y="1201"/>
                  <a:pt x="13605" y="1242"/>
                  <a:pt x="13619" y="1266"/>
                </a:cubicBezTo>
                <a:cubicBezTo>
                  <a:pt x="13630" y="1286"/>
                  <a:pt x="13651" y="1289"/>
                  <a:pt x="13698" y="1319"/>
                </a:cubicBezTo>
                <a:cubicBezTo>
                  <a:pt x="13641" y="1320"/>
                  <a:pt x="13613" y="1320"/>
                  <a:pt x="13589" y="1320"/>
                </a:cubicBezTo>
                <a:cubicBezTo>
                  <a:pt x="13585" y="1263"/>
                  <a:pt x="13582" y="1219"/>
                  <a:pt x="13575" y="1107"/>
                </a:cubicBezTo>
                <a:close/>
                <a:moveTo>
                  <a:pt x="25909" y="1301"/>
                </a:moveTo>
                <a:lnTo>
                  <a:pt x="25909" y="1320"/>
                </a:lnTo>
                <a:lnTo>
                  <a:pt x="25881" y="1320"/>
                </a:lnTo>
                <a:cubicBezTo>
                  <a:pt x="25881" y="1313"/>
                  <a:pt x="25881" y="1307"/>
                  <a:pt x="25881" y="1301"/>
                </a:cubicBezTo>
                <a:close/>
                <a:moveTo>
                  <a:pt x="27751" y="1332"/>
                </a:moveTo>
                <a:cubicBezTo>
                  <a:pt x="27751" y="1332"/>
                  <a:pt x="27751" y="1332"/>
                  <a:pt x="27751" y="1332"/>
                </a:cubicBezTo>
                <a:lnTo>
                  <a:pt x="27751" y="1332"/>
                </a:lnTo>
                <a:cubicBezTo>
                  <a:pt x="27751" y="1332"/>
                  <a:pt x="27751" y="1332"/>
                  <a:pt x="27751" y="1332"/>
                </a:cubicBezTo>
                <a:close/>
                <a:moveTo>
                  <a:pt x="26233" y="1280"/>
                </a:moveTo>
                <a:cubicBezTo>
                  <a:pt x="26234" y="1299"/>
                  <a:pt x="26236" y="1319"/>
                  <a:pt x="26236" y="1336"/>
                </a:cubicBezTo>
                <a:lnTo>
                  <a:pt x="26227" y="1336"/>
                </a:lnTo>
                <a:cubicBezTo>
                  <a:pt x="26226" y="1319"/>
                  <a:pt x="26224" y="1299"/>
                  <a:pt x="26224" y="1280"/>
                </a:cubicBezTo>
                <a:close/>
                <a:moveTo>
                  <a:pt x="24700" y="1286"/>
                </a:moveTo>
                <a:cubicBezTo>
                  <a:pt x="24700" y="1305"/>
                  <a:pt x="24701" y="1324"/>
                  <a:pt x="24703" y="1344"/>
                </a:cubicBezTo>
                <a:lnTo>
                  <a:pt x="24694" y="1344"/>
                </a:lnTo>
                <a:cubicBezTo>
                  <a:pt x="24693" y="1324"/>
                  <a:pt x="24691" y="1305"/>
                  <a:pt x="24690" y="1286"/>
                </a:cubicBezTo>
                <a:close/>
                <a:moveTo>
                  <a:pt x="23082" y="1294"/>
                </a:moveTo>
                <a:cubicBezTo>
                  <a:pt x="23083" y="1313"/>
                  <a:pt x="23085" y="1332"/>
                  <a:pt x="23086" y="1349"/>
                </a:cubicBezTo>
                <a:lnTo>
                  <a:pt x="23077" y="1349"/>
                </a:lnTo>
                <a:cubicBezTo>
                  <a:pt x="23076" y="1332"/>
                  <a:pt x="23074" y="1313"/>
                  <a:pt x="23073" y="1294"/>
                </a:cubicBezTo>
                <a:close/>
                <a:moveTo>
                  <a:pt x="21640" y="1295"/>
                </a:moveTo>
                <a:cubicBezTo>
                  <a:pt x="21640" y="1322"/>
                  <a:pt x="21635" y="1336"/>
                  <a:pt x="21630" y="1352"/>
                </a:cubicBezTo>
                <a:cubicBezTo>
                  <a:pt x="21627" y="1347"/>
                  <a:pt x="21622" y="1341"/>
                  <a:pt x="21619" y="1335"/>
                </a:cubicBezTo>
                <a:cubicBezTo>
                  <a:pt x="21627" y="1322"/>
                  <a:pt x="21632" y="1308"/>
                  <a:pt x="21640" y="1295"/>
                </a:cubicBezTo>
                <a:close/>
                <a:moveTo>
                  <a:pt x="20825" y="1302"/>
                </a:moveTo>
                <a:cubicBezTo>
                  <a:pt x="20825" y="1322"/>
                  <a:pt x="20826" y="1341"/>
                  <a:pt x="20828" y="1360"/>
                </a:cubicBezTo>
                <a:lnTo>
                  <a:pt x="20819" y="1360"/>
                </a:lnTo>
                <a:lnTo>
                  <a:pt x="20814" y="1302"/>
                </a:lnTo>
                <a:close/>
                <a:moveTo>
                  <a:pt x="32425" y="1311"/>
                </a:moveTo>
                <a:cubicBezTo>
                  <a:pt x="32427" y="1329"/>
                  <a:pt x="32428" y="1348"/>
                  <a:pt x="32428" y="1367"/>
                </a:cubicBezTo>
                <a:lnTo>
                  <a:pt x="32420" y="1367"/>
                </a:lnTo>
                <a:cubicBezTo>
                  <a:pt x="32418" y="1348"/>
                  <a:pt x="32417" y="1329"/>
                  <a:pt x="32417" y="1311"/>
                </a:cubicBezTo>
                <a:close/>
                <a:moveTo>
                  <a:pt x="5817" y="1211"/>
                </a:moveTo>
                <a:lnTo>
                  <a:pt x="5817" y="1211"/>
                </a:lnTo>
                <a:cubicBezTo>
                  <a:pt x="5856" y="1280"/>
                  <a:pt x="5873" y="1308"/>
                  <a:pt x="5898" y="1351"/>
                </a:cubicBezTo>
                <a:cubicBezTo>
                  <a:pt x="5874" y="1360"/>
                  <a:pt x="5862" y="1364"/>
                  <a:pt x="5845" y="1372"/>
                </a:cubicBezTo>
                <a:cubicBezTo>
                  <a:pt x="5839" y="1338"/>
                  <a:pt x="5833" y="1307"/>
                  <a:pt x="5817" y="1211"/>
                </a:cubicBezTo>
                <a:close/>
                <a:moveTo>
                  <a:pt x="19264" y="1313"/>
                </a:moveTo>
                <a:cubicBezTo>
                  <a:pt x="19268" y="1339"/>
                  <a:pt x="19272" y="1365"/>
                  <a:pt x="19277" y="1391"/>
                </a:cubicBezTo>
                <a:lnTo>
                  <a:pt x="19277" y="1391"/>
                </a:lnTo>
                <a:cubicBezTo>
                  <a:pt x="19253" y="1379"/>
                  <a:pt x="19250" y="1348"/>
                  <a:pt x="19246" y="1317"/>
                </a:cubicBezTo>
                <a:cubicBezTo>
                  <a:pt x="19252" y="1316"/>
                  <a:pt x="19258" y="1314"/>
                  <a:pt x="19264" y="1313"/>
                </a:cubicBezTo>
                <a:close/>
                <a:moveTo>
                  <a:pt x="5739" y="1285"/>
                </a:moveTo>
                <a:lnTo>
                  <a:pt x="5739" y="1285"/>
                </a:lnTo>
                <a:cubicBezTo>
                  <a:pt x="5742" y="1301"/>
                  <a:pt x="5746" y="1316"/>
                  <a:pt x="5748" y="1333"/>
                </a:cubicBezTo>
                <a:cubicBezTo>
                  <a:pt x="5749" y="1341"/>
                  <a:pt x="5740" y="1352"/>
                  <a:pt x="5721" y="1394"/>
                </a:cubicBezTo>
                <a:cubicBezTo>
                  <a:pt x="5729" y="1346"/>
                  <a:pt x="5734" y="1311"/>
                  <a:pt x="5739" y="1285"/>
                </a:cubicBezTo>
                <a:close/>
                <a:moveTo>
                  <a:pt x="5194" y="1386"/>
                </a:moveTo>
                <a:cubicBezTo>
                  <a:pt x="5196" y="1392"/>
                  <a:pt x="5196" y="1399"/>
                  <a:pt x="5196" y="1405"/>
                </a:cubicBezTo>
                <a:lnTo>
                  <a:pt x="5168" y="1405"/>
                </a:lnTo>
                <a:cubicBezTo>
                  <a:pt x="5168" y="1399"/>
                  <a:pt x="5168" y="1394"/>
                  <a:pt x="5166" y="1386"/>
                </a:cubicBezTo>
                <a:close/>
                <a:moveTo>
                  <a:pt x="7934" y="1217"/>
                </a:moveTo>
                <a:cubicBezTo>
                  <a:pt x="7944" y="1301"/>
                  <a:pt x="7951" y="1349"/>
                  <a:pt x="7959" y="1407"/>
                </a:cubicBezTo>
                <a:cubicBezTo>
                  <a:pt x="7937" y="1408"/>
                  <a:pt x="7925" y="1410"/>
                  <a:pt x="7907" y="1411"/>
                </a:cubicBezTo>
                <a:cubicBezTo>
                  <a:pt x="7915" y="1355"/>
                  <a:pt x="7921" y="1305"/>
                  <a:pt x="7934" y="1217"/>
                </a:cubicBezTo>
                <a:close/>
                <a:moveTo>
                  <a:pt x="7163" y="1360"/>
                </a:moveTo>
                <a:cubicBezTo>
                  <a:pt x="7164" y="1379"/>
                  <a:pt x="7166" y="1398"/>
                  <a:pt x="7167" y="1416"/>
                </a:cubicBezTo>
                <a:lnTo>
                  <a:pt x="7158" y="1416"/>
                </a:lnTo>
                <a:cubicBezTo>
                  <a:pt x="7157" y="1398"/>
                  <a:pt x="7156" y="1379"/>
                  <a:pt x="7154" y="1360"/>
                </a:cubicBezTo>
                <a:close/>
                <a:moveTo>
                  <a:pt x="6527" y="1373"/>
                </a:moveTo>
                <a:cubicBezTo>
                  <a:pt x="6529" y="1382"/>
                  <a:pt x="6530" y="1391"/>
                  <a:pt x="6532" y="1399"/>
                </a:cubicBezTo>
                <a:cubicBezTo>
                  <a:pt x="6517" y="1407"/>
                  <a:pt x="6502" y="1414"/>
                  <a:pt x="6488" y="1422"/>
                </a:cubicBezTo>
                <a:cubicBezTo>
                  <a:pt x="6486" y="1405"/>
                  <a:pt x="6483" y="1389"/>
                  <a:pt x="6482" y="1373"/>
                </a:cubicBezTo>
                <a:close/>
                <a:moveTo>
                  <a:pt x="19282" y="1417"/>
                </a:moveTo>
                <a:cubicBezTo>
                  <a:pt x="19282" y="1419"/>
                  <a:pt x="19283" y="1421"/>
                  <a:pt x="19283" y="1423"/>
                </a:cubicBezTo>
                <a:cubicBezTo>
                  <a:pt x="19282" y="1423"/>
                  <a:pt x="19280" y="1423"/>
                  <a:pt x="19279" y="1423"/>
                </a:cubicBezTo>
                <a:lnTo>
                  <a:pt x="19279" y="1423"/>
                </a:lnTo>
                <a:cubicBezTo>
                  <a:pt x="19280" y="1421"/>
                  <a:pt x="19281" y="1419"/>
                  <a:pt x="19282" y="1417"/>
                </a:cubicBezTo>
                <a:close/>
                <a:moveTo>
                  <a:pt x="4256" y="1299"/>
                </a:moveTo>
                <a:cubicBezTo>
                  <a:pt x="4272" y="1344"/>
                  <a:pt x="4285" y="1377"/>
                  <a:pt x="4301" y="1420"/>
                </a:cubicBezTo>
                <a:cubicBezTo>
                  <a:pt x="4291" y="1424"/>
                  <a:pt x="4281" y="1428"/>
                  <a:pt x="4272" y="1428"/>
                </a:cubicBezTo>
                <a:cubicBezTo>
                  <a:pt x="4252" y="1428"/>
                  <a:pt x="4241" y="1405"/>
                  <a:pt x="4256" y="1299"/>
                </a:cubicBezTo>
                <a:close/>
                <a:moveTo>
                  <a:pt x="28135" y="1385"/>
                </a:moveTo>
                <a:cubicBezTo>
                  <a:pt x="28137" y="1404"/>
                  <a:pt x="28138" y="1423"/>
                  <a:pt x="28140" y="1442"/>
                </a:cubicBezTo>
                <a:lnTo>
                  <a:pt x="28131" y="1442"/>
                </a:lnTo>
                <a:cubicBezTo>
                  <a:pt x="28129" y="1423"/>
                  <a:pt x="28128" y="1404"/>
                  <a:pt x="28126" y="1385"/>
                </a:cubicBezTo>
                <a:close/>
                <a:moveTo>
                  <a:pt x="29501" y="1320"/>
                </a:moveTo>
                <a:cubicBezTo>
                  <a:pt x="29508" y="1358"/>
                  <a:pt x="29511" y="1383"/>
                  <a:pt x="29515" y="1408"/>
                </a:cubicBezTo>
                <a:cubicBezTo>
                  <a:pt x="29509" y="1420"/>
                  <a:pt x="29505" y="1433"/>
                  <a:pt x="29499" y="1445"/>
                </a:cubicBezTo>
                <a:cubicBezTo>
                  <a:pt x="29483" y="1420"/>
                  <a:pt x="29465" y="1395"/>
                  <a:pt x="29433" y="1348"/>
                </a:cubicBezTo>
                <a:cubicBezTo>
                  <a:pt x="29467" y="1335"/>
                  <a:pt x="29483" y="1327"/>
                  <a:pt x="29501" y="1320"/>
                </a:cubicBezTo>
                <a:close/>
                <a:moveTo>
                  <a:pt x="5222" y="1092"/>
                </a:moveTo>
                <a:cubicBezTo>
                  <a:pt x="5233" y="1145"/>
                  <a:pt x="5237" y="1201"/>
                  <a:pt x="5252" y="1246"/>
                </a:cubicBezTo>
                <a:cubicBezTo>
                  <a:pt x="5268" y="1291"/>
                  <a:pt x="5292" y="1326"/>
                  <a:pt x="5315" y="1370"/>
                </a:cubicBezTo>
                <a:cubicBezTo>
                  <a:pt x="5302" y="1399"/>
                  <a:pt x="5293" y="1416"/>
                  <a:pt x="5275" y="1452"/>
                </a:cubicBezTo>
                <a:cubicBezTo>
                  <a:pt x="5240" y="1324"/>
                  <a:pt x="5211" y="1214"/>
                  <a:pt x="5178" y="1092"/>
                </a:cubicBezTo>
                <a:close/>
                <a:moveTo>
                  <a:pt x="19811" y="1439"/>
                </a:moveTo>
                <a:cubicBezTo>
                  <a:pt x="19811" y="1445"/>
                  <a:pt x="19811" y="1451"/>
                  <a:pt x="19813" y="1458"/>
                </a:cubicBezTo>
                <a:lnTo>
                  <a:pt x="19785" y="1458"/>
                </a:lnTo>
                <a:cubicBezTo>
                  <a:pt x="19785" y="1451"/>
                  <a:pt x="19783" y="1445"/>
                  <a:pt x="19783" y="1439"/>
                </a:cubicBezTo>
                <a:close/>
                <a:moveTo>
                  <a:pt x="19170" y="1442"/>
                </a:moveTo>
                <a:cubicBezTo>
                  <a:pt x="19170" y="1448"/>
                  <a:pt x="19171" y="1454"/>
                  <a:pt x="19171" y="1460"/>
                </a:cubicBezTo>
                <a:lnTo>
                  <a:pt x="19143" y="1460"/>
                </a:lnTo>
                <a:lnTo>
                  <a:pt x="19143" y="1461"/>
                </a:lnTo>
                <a:cubicBezTo>
                  <a:pt x="19143" y="1454"/>
                  <a:pt x="19142" y="1448"/>
                  <a:pt x="19142" y="1442"/>
                </a:cubicBezTo>
                <a:close/>
                <a:moveTo>
                  <a:pt x="6327" y="1369"/>
                </a:moveTo>
                <a:cubicBezTo>
                  <a:pt x="6333" y="1399"/>
                  <a:pt x="6339" y="1432"/>
                  <a:pt x="6345" y="1463"/>
                </a:cubicBezTo>
                <a:cubicBezTo>
                  <a:pt x="6336" y="1464"/>
                  <a:pt x="6329" y="1466"/>
                  <a:pt x="6320" y="1466"/>
                </a:cubicBezTo>
                <a:cubicBezTo>
                  <a:pt x="6318" y="1435"/>
                  <a:pt x="6317" y="1404"/>
                  <a:pt x="6314" y="1373"/>
                </a:cubicBezTo>
                <a:cubicBezTo>
                  <a:pt x="6318" y="1372"/>
                  <a:pt x="6323" y="1370"/>
                  <a:pt x="6327" y="1369"/>
                </a:cubicBezTo>
                <a:close/>
                <a:moveTo>
                  <a:pt x="28240" y="1217"/>
                </a:moveTo>
                <a:cubicBezTo>
                  <a:pt x="28244" y="1251"/>
                  <a:pt x="28249" y="1282"/>
                  <a:pt x="28253" y="1323"/>
                </a:cubicBezTo>
                <a:cubicBezTo>
                  <a:pt x="28231" y="1327"/>
                  <a:pt x="28215" y="1329"/>
                  <a:pt x="28197" y="1332"/>
                </a:cubicBezTo>
                <a:cubicBezTo>
                  <a:pt x="28194" y="1342"/>
                  <a:pt x="28192" y="1350"/>
                  <a:pt x="28190" y="1356"/>
                </a:cubicBezTo>
                <a:lnTo>
                  <a:pt x="28190" y="1356"/>
                </a:lnTo>
                <a:cubicBezTo>
                  <a:pt x="28190" y="1353"/>
                  <a:pt x="28189" y="1350"/>
                  <a:pt x="28188" y="1347"/>
                </a:cubicBezTo>
                <a:lnTo>
                  <a:pt x="28188" y="1347"/>
                </a:lnTo>
                <a:cubicBezTo>
                  <a:pt x="28188" y="1353"/>
                  <a:pt x="28187" y="1360"/>
                  <a:pt x="28186" y="1367"/>
                </a:cubicBezTo>
                <a:lnTo>
                  <a:pt x="28186" y="1367"/>
                </a:lnTo>
                <a:cubicBezTo>
                  <a:pt x="28187" y="1365"/>
                  <a:pt x="28189" y="1361"/>
                  <a:pt x="28190" y="1356"/>
                </a:cubicBezTo>
                <a:lnTo>
                  <a:pt x="28190" y="1356"/>
                </a:lnTo>
                <a:cubicBezTo>
                  <a:pt x="28195" y="1373"/>
                  <a:pt x="28200" y="1391"/>
                  <a:pt x="28202" y="1410"/>
                </a:cubicBezTo>
                <a:cubicBezTo>
                  <a:pt x="28203" y="1417"/>
                  <a:pt x="28193" y="1429"/>
                  <a:pt x="28175" y="1467"/>
                </a:cubicBezTo>
                <a:cubicBezTo>
                  <a:pt x="28180" y="1427"/>
                  <a:pt x="28184" y="1394"/>
                  <a:pt x="28186" y="1367"/>
                </a:cubicBezTo>
                <a:lnTo>
                  <a:pt x="28186" y="1367"/>
                </a:lnTo>
                <a:cubicBezTo>
                  <a:pt x="28185" y="1369"/>
                  <a:pt x="28185" y="1370"/>
                  <a:pt x="28184" y="1370"/>
                </a:cubicBezTo>
                <a:cubicBezTo>
                  <a:pt x="28182" y="1370"/>
                  <a:pt x="28183" y="1350"/>
                  <a:pt x="28184" y="1330"/>
                </a:cubicBezTo>
                <a:lnTo>
                  <a:pt x="28184" y="1330"/>
                </a:lnTo>
                <a:cubicBezTo>
                  <a:pt x="28185" y="1336"/>
                  <a:pt x="28187" y="1342"/>
                  <a:pt x="28188" y="1347"/>
                </a:cubicBezTo>
                <a:lnTo>
                  <a:pt x="28188" y="1347"/>
                </a:lnTo>
                <a:cubicBezTo>
                  <a:pt x="28195" y="1276"/>
                  <a:pt x="28194" y="1251"/>
                  <a:pt x="28193" y="1224"/>
                </a:cubicBezTo>
                <a:cubicBezTo>
                  <a:pt x="28210" y="1221"/>
                  <a:pt x="28222" y="1220"/>
                  <a:pt x="28240" y="1217"/>
                </a:cubicBezTo>
                <a:close/>
                <a:moveTo>
                  <a:pt x="6892" y="1382"/>
                </a:moveTo>
                <a:lnTo>
                  <a:pt x="6892" y="1382"/>
                </a:lnTo>
                <a:cubicBezTo>
                  <a:pt x="6898" y="1420"/>
                  <a:pt x="6909" y="1469"/>
                  <a:pt x="6883" y="1469"/>
                </a:cubicBezTo>
                <a:cubicBezTo>
                  <a:pt x="6873" y="1469"/>
                  <a:pt x="6857" y="1462"/>
                  <a:pt x="6833" y="1444"/>
                </a:cubicBezTo>
                <a:cubicBezTo>
                  <a:pt x="6857" y="1419"/>
                  <a:pt x="6875" y="1399"/>
                  <a:pt x="6892" y="1382"/>
                </a:cubicBezTo>
                <a:close/>
                <a:moveTo>
                  <a:pt x="4557" y="1442"/>
                </a:moveTo>
                <a:cubicBezTo>
                  <a:pt x="4559" y="1451"/>
                  <a:pt x="4559" y="1461"/>
                  <a:pt x="4559" y="1470"/>
                </a:cubicBezTo>
                <a:lnTo>
                  <a:pt x="4475" y="1470"/>
                </a:lnTo>
                <a:cubicBezTo>
                  <a:pt x="4475" y="1461"/>
                  <a:pt x="4475" y="1451"/>
                  <a:pt x="4473" y="1442"/>
                </a:cubicBezTo>
                <a:close/>
                <a:moveTo>
                  <a:pt x="4627" y="1376"/>
                </a:moveTo>
                <a:cubicBezTo>
                  <a:pt x="4632" y="1407"/>
                  <a:pt x="4638" y="1438"/>
                  <a:pt x="4644" y="1470"/>
                </a:cubicBezTo>
                <a:cubicBezTo>
                  <a:pt x="4635" y="1472"/>
                  <a:pt x="4628" y="1472"/>
                  <a:pt x="4621" y="1473"/>
                </a:cubicBezTo>
                <a:cubicBezTo>
                  <a:pt x="4618" y="1442"/>
                  <a:pt x="4616" y="1411"/>
                  <a:pt x="4613" y="1379"/>
                </a:cubicBezTo>
                <a:cubicBezTo>
                  <a:pt x="4618" y="1379"/>
                  <a:pt x="4622" y="1377"/>
                  <a:pt x="4627" y="1376"/>
                </a:cubicBezTo>
                <a:close/>
                <a:moveTo>
                  <a:pt x="5662" y="1423"/>
                </a:moveTo>
                <a:cubicBezTo>
                  <a:pt x="5664" y="1441"/>
                  <a:pt x="5665" y="1460"/>
                  <a:pt x="5665" y="1479"/>
                </a:cubicBezTo>
                <a:lnTo>
                  <a:pt x="5656" y="1479"/>
                </a:lnTo>
                <a:cubicBezTo>
                  <a:pt x="5655" y="1460"/>
                  <a:pt x="5653" y="1441"/>
                  <a:pt x="5653" y="1423"/>
                </a:cubicBezTo>
                <a:close/>
                <a:moveTo>
                  <a:pt x="18908" y="1424"/>
                </a:moveTo>
                <a:cubicBezTo>
                  <a:pt x="18909" y="1442"/>
                  <a:pt x="18911" y="1461"/>
                  <a:pt x="18912" y="1480"/>
                </a:cubicBezTo>
                <a:lnTo>
                  <a:pt x="18903" y="1480"/>
                </a:lnTo>
                <a:cubicBezTo>
                  <a:pt x="18902" y="1462"/>
                  <a:pt x="18900" y="1443"/>
                  <a:pt x="18899" y="1424"/>
                </a:cubicBezTo>
                <a:close/>
                <a:moveTo>
                  <a:pt x="19576" y="1427"/>
                </a:moveTo>
                <a:cubicBezTo>
                  <a:pt x="19579" y="1433"/>
                  <a:pt x="19583" y="1439"/>
                  <a:pt x="19586" y="1445"/>
                </a:cubicBezTo>
                <a:cubicBezTo>
                  <a:pt x="19579" y="1458"/>
                  <a:pt x="19573" y="1472"/>
                  <a:pt x="19565" y="1485"/>
                </a:cubicBezTo>
                <a:cubicBezTo>
                  <a:pt x="19564" y="1480"/>
                  <a:pt x="19561" y="1477"/>
                  <a:pt x="19560" y="1473"/>
                </a:cubicBezTo>
                <a:lnTo>
                  <a:pt x="19560" y="1473"/>
                </a:lnTo>
                <a:lnTo>
                  <a:pt x="19565" y="1483"/>
                </a:lnTo>
                <a:cubicBezTo>
                  <a:pt x="19565" y="1458"/>
                  <a:pt x="19570" y="1442"/>
                  <a:pt x="19576" y="1427"/>
                </a:cubicBezTo>
                <a:close/>
                <a:moveTo>
                  <a:pt x="28029" y="1441"/>
                </a:moveTo>
                <a:cubicBezTo>
                  <a:pt x="28032" y="1457"/>
                  <a:pt x="28034" y="1473"/>
                  <a:pt x="28037" y="1489"/>
                </a:cubicBezTo>
                <a:lnTo>
                  <a:pt x="27990" y="1489"/>
                </a:lnTo>
                <a:cubicBezTo>
                  <a:pt x="27988" y="1480"/>
                  <a:pt x="27988" y="1472"/>
                  <a:pt x="27987" y="1463"/>
                </a:cubicBezTo>
                <a:cubicBezTo>
                  <a:pt x="28000" y="1455"/>
                  <a:pt x="28015" y="1448"/>
                  <a:pt x="28029" y="1441"/>
                </a:cubicBezTo>
                <a:close/>
                <a:moveTo>
                  <a:pt x="4115" y="1504"/>
                </a:moveTo>
                <a:cubicBezTo>
                  <a:pt x="4116" y="1510"/>
                  <a:pt x="4116" y="1517"/>
                  <a:pt x="4116" y="1523"/>
                </a:cubicBezTo>
                <a:lnTo>
                  <a:pt x="4088" y="1523"/>
                </a:lnTo>
                <a:cubicBezTo>
                  <a:pt x="4088" y="1517"/>
                  <a:pt x="4088" y="1510"/>
                  <a:pt x="4087" y="1504"/>
                </a:cubicBezTo>
                <a:close/>
                <a:moveTo>
                  <a:pt x="8291" y="1477"/>
                </a:moveTo>
                <a:cubicBezTo>
                  <a:pt x="8293" y="1486"/>
                  <a:pt x="8294" y="1495"/>
                  <a:pt x="8296" y="1505"/>
                </a:cubicBezTo>
                <a:cubicBezTo>
                  <a:pt x="8281" y="1513"/>
                  <a:pt x="8266" y="1520"/>
                  <a:pt x="8252" y="1527"/>
                </a:cubicBezTo>
                <a:cubicBezTo>
                  <a:pt x="8249" y="1511"/>
                  <a:pt x="8247" y="1495"/>
                  <a:pt x="8246" y="1477"/>
                </a:cubicBezTo>
                <a:close/>
                <a:moveTo>
                  <a:pt x="19560" y="1473"/>
                </a:moveTo>
                <a:cubicBezTo>
                  <a:pt x="19561" y="1500"/>
                  <a:pt x="19555" y="1514"/>
                  <a:pt x="19549" y="1530"/>
                </a:cubicBezTo>
                <a:cubicBezTo>
                  <a:pt x="19546" y="1525"/>
                  <a:pt x="19543" y="1519"/>
                  <a:pt x="19540" y="1513"/>
                </a:cubicBezTo>
                <a:cubicBezTo>
                  <a:pt x="19546" y="1500"/>
                  <a:pt x="19554" y="1486"/>
                  <a:pt x="19560" y="1473"/>
                </a:cubicBezTo>
                <a:close/>
                <a:moveTo>
                  <a:pt x="6446" y="1476"/>
                </a:moveTo>
                <a:cubicBezTo>
                  <a:pt x="6448" y="1495"/>
                  <a:pt x="6449" y="1513"/>
                  <a:pt x="6451" y="1532"/>
                </a:cubicBezTo>
                <a:lnTo>
                  <a:pt x="6441" y="1532"/>
                </a:lnTo>
                <a:cubicBezTo>
                  <a:pt x="6439" y="1513"/>
                  <a:pt x="6439" y="1495"/>
                  <a:pt x="6438" y="1476"/>
                </a:cubicBezTo>
                <a:close/>
                <a:moveTo>
                  <a:pt x="20027" y="1476"/>
                </a:moveTo>
                <a:cubicBezTo>
                  <a:pt x="20029" y="1495"/>
                  <a:pt x="20030" y="1513"/>
                  <a:pt x="20030" y="1532"/>
                </a:cubicBezTo>
                <a:lnTo>
                  <a:pt x="20021" y="1532"/>
                </a:lnTo>
                <a:cubicBezTo>
                  <a:pt x="20020" y="1513"/>
                  <a:pt x="20019" y="1495"/>
                  <a:pt x="20019" y="1476"/>
                </a:cubicBezTo>
                <a:close/>
                <a:moveTo>
                  <a:pt x="19279" y="1432"/>
                </a:moveTo>
                <a:cubicBezTo>
                  <a:pt x="19313" y="1448"/>
                  <a:pt x="19326" y="1484"/>
                  <a:pt x="19343" y="1527"/>
                </a:cubicBezTo>
                <a:cubicBezTo>
                  <a:pt x="19324" y="1530"/>
                  <a:pt x="19309" y="1533"/>
                  <a:pt x="19290" y="1536"/>
                </a:cubicBezTo>
                <a:cubicBezTo>
                  <a:pt x="19286" y="1494"/>
                  <a:pt x="19282" y="1462"/>
                  <a:pt x="19279" y="1432"/>
                </a:cubicBezTo>
                <a:close/>
                <a:moveTo>
                  <a:pt x="5052" y="1426"/>
                </a:moveTo>
                <a:cubicBezTo>
                  <a:pt x="5053" y="1463"/>
                  <a:pt x="5056" y="1501"/>
                  <a:pt x="5059" y="1538"/>
                </a:cubicBezTo>
                <a:lnTo>
                  <a:pt x="5044" y="1538"/>
                </a:lnTo>
                <a:cubicBezTo>
                  <a:pt x="5043" y="1501"/>
                  <a:pt x="5040" y="1463"/>
                  <a:pt x="5037" y="1426"/>
                </a:cubicBezTo>
                <a:close/>
                <a:moveTo>
                  <a:pt x="4216" y="1485"/>
                </a:moveTo>
                <a:cubicBezTo>
                  <a:pt x="4218" y="1504"/>
                  <a:pt x="4219" y="1523"/>
                  <a:pt x="4220" y="1541"/>
                </a:cubicBezTo>
                <a:lnTo>
                  <a:pt x="4210" y="1541"/>
                </a:lnTo>
                <a:cubicBezTo>
                  <a:pt x="4209" y="1523"/>
                  <a:pt x="4209" y="1504"/>
                  <a:pt x="4207" y="1485"/>
                </a:cubicBezTo>
                <a:close/>
                <a:moveTo>
                  <a:pt x="12539" y="1522"/>
                </a:moveTo>
                <a:cubicBezTo>
                  <a:pt x="12539" y="1530"/>
                  <a:pt x="12539" y="1541"/>
                  <a:pt x="12540" y="1550"/>
                </a:cubicBezTo>
                <a:lnTo>
                  <a:pt x="12484" y="1550"/>
                </a:lnTo>
                <a:cubicBezTo>
                  <a:pt x="12483" y="1541"/>
                  <a:pt x="12483" y="1530"/>
                  <a:pt x="12483" y="1522"/>
                </a:cubicBezTo>
                <a:close/>
                <a:moveTo>
                  <a:pt x="18683" y="1575"/>
                </a:moveTo>
                <a:lnTo>
                  <a:pt x="18683" y="1575"/>
                </a:lnTo>
                <a:cubicBezTo>
                  <a:pt x="18683" y="1575"/>
                  <a:pt x="18683" y="1575"/>
                  <a:pt x="18683" y="1575"/>
                </a:cubicBezTo>
                <a:cubicBezTo>
                  <a:pt x="18683" y="1575"/>
                  <a:pt x="18684" y="1576"/>
                  <a:pt x="18684" y="1576"/>
                </a:cubicBezTo>
                <a:cubicBezTo>
                  <a:pt x="18684" y="1576"/>
                  <a:pt x="18683" y="1575"/>
                  <a:pt x="18683" y="1575"/>
                </a:cubicBezTo>
                <a:close/>
                <a:moveTo>
                  <a:pt x="4927" y="1557"/>
                </a:moveTo>
                <a:cubicBezTo>
                  <a:pt x="4928" y="1564"/>
                  <a:pt x="4928" y="1570"/>
                  <a:pt x="4928" y="1576"/>
                </a:cubicBezTo>
                <a:lnTo>
                  <a:pt x="4900" y="1576"/>
                </a:lnTo>
                <a:cubicBezTo>
                  <a:pt x="4900" y="1570"/>
                  <a:pt x="4900" y="1563"/>
                  <a:pt x="4899" y="1557"/>
                </a:cubicBezTo>
                <a:close/>
                <a:moveTo>
                  <a:pt x="8736" y="1523"/>
                </a:moveTo>
                <a:cubicBezTo>
                  <a:pt x="8737" y="1542"/>
                  <a:pt x="8739" y="1560"/>
                  <a:pt x="8740" y="1579"/>
                </a:cubicBezTo>
                <a:lnTo>
                  <a:pt x="8730" y="1579"/>
                </a:lnTo>
                <a:cubicBezTo>
                  <a:pt x="8730" y="1561"/>
                  <a:pt x="8728" y="1542"/>
                  <a:pt x="8727" y="1523"/>
                </a:cubicBezTo>
                <a:close/>
                <a:moveTo>
                  <a:pt x="7934" y="1536"/>
                </a:moveTo>
                <a:cubicBezTo>
                  <a:pt x="7935" y="1545"/>
                  <a:pt x="7935" y="1554"/>
                  <a:pt x="7937" y="1564"/>
                </a:cubicBezTo>
                <a:cubicBezTo>
                  <a:pt x="7922" y="1570"/>
                  <a:pt x="7907" y="1578"/>
                  <a:pt x="7891" y="1585"/>
                </a:cubicBezTo>
                <a:cubicBezTo>
                  <a:pt x="7890" y="1569"/>
                  <a:pt x="7888" y="1552"/>
                  <a:pt x="7887" y="1536"/>
                </a:cubicBezTo>
                <a:close/>
                <a:moveTo>
                  <a:pt x="7175" y="1529"/>
                </a:moveTo>
                <a:cubicBezTo>
                  <a:pt x="7176" y="1548"/>
                  <a:pt x="7178" y="1567"/>
                  <a:pt x="7179" y="1586"/>
                </a:cubicBezTo>
                <a:lnTo>
                  <a:pt x="7169" y="1586"/>
                </a:lnTo>
                <a:cubicBezTo>
                  <a:pt x="7169" y="1567"/>
                  <a:pt x="7167" y="1548"/>
                  <a:pt x="7166" y="1529"/>
                </a:cubicBezTo>
                <a:close/>
                <a:moveTo>
                  <a:pt x="4472" y="1539"/>
                </a:moveTo>
                <a:cubicBezTo>
                  <a:pt x="4475" y="1555"/>
                  <a:pt x="4476" y="1572"/>
                  <a:pt x="4479" y="1588"/>
                </a:cubicBezTo>
                <a:lnTo>
                  <a:pt x="4432" y="1588"/>
                </a:lnTo>
                <a:cubicBezTo>
                  <a:pt x="4431" y="1579"/>
                  <a:pt x="4429" y="1570"/>
                  <a:pt x="4429" y="1561"/>
                </a:cubicBezTo>
                <a:cubicBezTo>
                  <a:pt x="4444" y="1554"/>
                  <a:pt x="4457" y="1547"/>
                  <a:pt x="4472" y="1539"/>
                </a:cubicBezTo>
                <a:close/>
                <a:moveTo>
                  <a:pt x="14678" y="1554"/>
                </a:moveTo>
                <a:cubicBezTo>
                  <a:pt x="14679" y="1573"/>
                  <a:pt x="14681" y="1592"/>
                  <a:pt x="14682" y="1611"/>
                </a:cubicBezTo>
                <a:lnTo>
                  <a:pt x="14672" y="1611"/>
                </a:lnTo>
                <a:cubicBezTo>
                  <a:pt x="14672" y="1592"/>
                  <a:pt x="14671" y="1573"/>
                  <a:pt x="14669" y="1554"/>
                </a:cubicBezTo>
                <a:close/>
                <a:moveTo>
                  <a:pt x="8527" y="1594"/>
                </a:moveTo>
                <a:cubicBezTo>
                  <a:pt x="8528" y="1604"/>
                  <a:pt x="8528" y="1613"/>
                  <a:pt x="8530" y="1623"/>
                </a:cubicBezTo>
                <a:lnTo>
                  <a:pt x="8474" y="1623"/>
                </a:lnTo>
                <a:cubicBezTo>
                  <a:pt x="8472" y="1613"/>
                  <a:pt x="8472" y="1604"/>
                  <a:pt x="8472" y="1595"/>
                </a:cubicBezTo>
                <a:cubicBezTo>
                  <a:pt x="8490" y="1595"/>
                  <a:pt x="8509" y="1595"/>
                  <a:pt x="8527" y="1594"/>
                </a:cubicBezTo>
                <a:close/>
                <a:moveTo>
                  <a:pt x="10635" y="1572"/>
                </a:moveTo>
                <a:cubicBezTo>
                  <a:pt x="10636" y="1591"/>
                  <a:pt x="10638" y="1608"/>
                  <a:pt x="10639" y="1628"/>
                </a:cubicBezTo>
                <a:lnTo>
                  <a:pt x="10631" y="1628"/>
                </a:lnTo>
                <a:cubicBezTo>
                  <a:pt x="10629" y="1608"/>
                  <a:pt x="10628" y="1591"/>
                  <a:pt x="10626" y="1572"/>
                </a:cubicBezTo>
                <a:close/>
                <a:moveTo>
                  <a:pt x="17759" y="1617"/>
                </a:moveTo>
                <a:cubicBezTo>
                  <a:pt x="17760" y="1623"/>
                  <a:pt x="17760" y="1629"/>
                  <a:pt x="17760" y="1636"/>
                </a:cubicBezTo>
                <a:lnTo>
                  <a:pt x="17732" y="1636"/>
                </a:lnTo>
                <a:cubicBezTo>
                  <a:pt x="17732" y="1629"/>
                  <a:pt x="17732" y="1623"/>
                  <a:pt x="17731" y="1617"/>
                </a:cubicBezTo>
                <a:close/>
                <a:moveTo>
                  <a:pt x="7039" y="1586"/>
                </a:moveTo>
                <a:cubicBezTo>
                  <a:pt x="7041" y="1605"/>
                  <a:pt x="7042" y="1625"/>
                  <a:pt x="7044" y="1642"/>
                </a:cubicBezTo>
                <a:lnTo>
                  <a:pt x="7033" y="1642"/>
                </a:lnTo>
                <a:cubicBezTo>
                  <a:pt x="7032" y="1625"/>
                  <a:pt x="7032" y="1605"/>
                  <a:pt x="7030" y="1586"/>
                </a:cubicBezTo>
                <a:close/>
                <a:moveTo>
                  <a:pt x="5422" y="1592"/>
                </a:moveTo>
                <a:cubicBezTo>
                  <a:pt x="5424" y="1611"/>
                  <a:pt x="5425" y="1630"/>
                  <a:pt x="5425" y="1650"/>
                </a:cubicBezTo>
                <a:lnTo>
                  <a:pt x="5417" y="1650"/>
                </a:lnTo>
                <a:cubicBezTo>
                  <a:pt x="5415" y="1630"/>
                  <a:pt x="5414" y="1611"/>
                  <a:pt x="5414" y="1592"/>
                </a:cubicBezTo>
                <a:close/>
                <a:moveTo>
                  <a:pt x="17860" y="1598"/>
                </a:moveTo>
                <a:cubicBezTo>
                  <a:pt x="17862" y="1617"/>
                  <a:pt x="17863" y="1635"/>
                  <a:pt x="17865" y="1654"/>
                </a:cubicBezTo>
                <a:lnTo>
                  <a:pt x="17854" y="1654"/>
                </a:lnTo>
                <a:cubicBezTo>
                  <a:pt x="17853" y="1636"/>
                  <a:pt x="17851" y="1617"/>
                  <a:pt x="17851" y="1598"/>
                </a:cubicBezTo>
                <a:close/>
                <a:moveTo>
                  <a:pt x="3304" y="1601"/>
                </a:moveTo>
                <a:cubicBezTo>
                  <a:pt x="3305" y="1620"/>
                  <a:pt x="3307" y="1639"/>
                  <a:pt x="3307" y="1658"/>
                </a:cubicBezTo>
                <a:lnTo>
                  <a:pt x="3298" y="1658"/>
                </a:lnTo>
                <a:cubicBezTo>
                  <a:pt x="3297" y="1639"/>
                  <a:pt x="3295" y="1620"/>
                  <a:pt x="3295" y="1601"/>
                </a:cubicBezTo>
                <a:close/>
                <a:moveTo>
                  <a:pt x="10360" y="1629"/>
                </a:moveTo>
                <a:cubicBezTo>
                  <a:pt x="10361" y="1648"/>
                  <a:pt x="10363" y="1667"/>
                  <a:pt x="10364" y="1685"/>
                </a:cubicBezTo>
                <a:lnTo>
                  <a:pt x="10355" y="1685"/>
                </a:lnTo>
                <a:cubicBezTo>
                  <a:pt x="10354" y="1667"/>
                  <a:pt x="10353" y="1648"/>
                  <a:pt x="10351" y="1629"/>
                </a:cubicBezTo>
                <a:close/>
                <a:moveTo>
                  <a:pt x="4628" y="1672"/>
                </a:moveTo>
                <a:cubicBezTo>
                  <a:pt x="4628" y="1678"/>
                  <a:pt x="4629" y="1683"/>
                  <a:pt x="4629" y="1689"/>
                </a:cubicBezTo>
                <a:lnTo>
                  <a:pt x="4601" y="1689"/>
                </a:lnTo>
                <a:lnTo>
                  <a:pt x="4601" y="1691"/>
                </a:lnTo>
                <a:cubicBezTo>
                  <a:pt x="4601" y="1683"/>
                  <a:pt x="4600" y="1678"/>
                  <a:pt x="4600" y="1672"/>
                </a:cubicBezTo>
                <a:close/>
                <a:moveTo>
                  <a:pt x="2955" y="1679"/>
                </a:moveTo>
                <a:cubicBezTo>
                  <a:pt x="2957" y="1685"/>
                  <a:pt x="2957" y="1691"/>
                  <a:pt x="2957" y="1697"/>
                </a:cubicBezTo>
                <a:lnTo>
                  <a:pt x="2929" y="1697"/>
                </a:lnTo>
                <a:cubicBezTo>
                  <a:pt x="2929" y="1691"/>
                  <a:pt x="2929" y="1685"/>
                  <a:pt x="2927" y="1679"/>
                </a:cubicBezTo>
                <a:close/>
                <a:moveTo>
                  <a:pt x="5956" y="1647"/>
                </a:moveTo>
                <a:cubicBezTo>
                  <a:pt x="5956" y="1666"/>
                  <a:pt x="5958" y="1685"/>
                  <a:pt x="5959" y="1704"/>
                </a:cubicBezTo>
                <a:lnTo>
                  <a:pt x="5951" y="1704"/>
                </a:lnTo>
                <a:cubicBezTo>
                  <a:pt x="5949" y="1685"/>
                  <a:pt x="5948" y="1666"/>
                  <a:pt x="5946" y="1647"/>
                </a:cubicBezTo>
                <a:close/>
                <a:moveTo>
                  <a:pt x="5097" y="1660"/>
                </a:moveTo>
                <a:cubicBezTo>
                  <a:pt x="5099" y="1670"/>
                  <a:pt x="5100" y="1679"/>
                  <a:pt x="5102" y="1688"/>
                </a:cubicBezTo>
                <a:cubicBezTo>
                  <a:pt x="5086" y="1695"/>
                  <a:pt x="5071" y="1703"/>
                  <a:pt x="5056" y="1708"/>
                </a:cubicBezTo>
                <a:cubicBezTo>
                  <a:pt x="5055" y="1694"/>
                  <a:pt x="5053" y="1678"/>
                  <a:pt x="5052" y="1661"/>
                </a:cubicBezTo>
                <a:cubicBezTo>
                  <a:pt x="5066" y="1661"/>
                  <a:pt x="5083" y="1660"/>
                  <a:pt x="5097" y="1660"/>
                </a:cubicBezTo>
                <a:close/>
                <a:moveTo>
                  <a:pt x="3726" y="1657"/>
                </a:moveTo>
                <a:cubicBezTo>
                  <a:pt x="3728" y="1675"/>
                  <a:pt x="3729" y="1694"/>
                  <a:pt x="3729" y="1713"/>
                </a:cubicBezTo>
                <a:lnTo>
                  <a:pt x="3720" y="1713"/>
                </a:lnTo>
                <a:cubicBezTo>
                  <a:pt x="3719" y="1694"/>
                  <a:pt x="3717" y="1676"/>
                  <a:pt x="3716" y="1657"/>
                </a:cubicBezTo>
                <a:close/>
                <a:moveTo>
                  <a:pt x="7270" y="1698"/>
                </a:moveTo>
                <a:cubicBezTo>
                  <a:pt x="7270" y="1717"/>
                  <a:pt x="7272" y="1736"/>
                  <a:pt x="7273" y="1756"/>
                </a:cubicBezTo>
                <a:lnTo>
                  <a:pt x="7264" y="1756"/>
                </a:lnTo>
                <a:cubicBezTo>
                  <a:pt x="7263" y="1736"/>
                  <a:pt x="7261" y="1717"/>
                  <a:pt x="7260" y="1698"/>
                </a:cubicBezTo>
                <a:close/>
                <a:moveTo>
                  <a:pt x="8556" y="1750"/>
                </a:moveTo>
                <a:cubicBezTo>
                  <a:pt x="8558" y="1769"/>
                  <a:pt x="8558" y="1788"/>
                  <a:pt x="8559" y="1806"/>
                </a:cubicBezTo>
                <a:cubicBezTo>
                  <a:pt x="8557" y="1806"/>
                  <a:pt x="8555" y="1806"/>
                  <a:pt x="8553" y="1806"/>
                </a:cubicBezTo>
                <a:cubicBezTo>
                  <a:pt x="8552" y="1806"/>
                  <a:pt x="8551" y="1806"/>
                  <a:pt x="8550" y="1806"/>
                </a:cubicBezTo>
                <a:cubicBezTo>
                  <a:pt x="8549" y="1788"/>
                  <a:pt x="8547" y="1769"/>
                  <a:pt x="8546" y="1750"/>
                </a:cubicBezTo>
                <a:close/>
                <a:moveTo>
                  <a:pt x="5623" y="1767"/>
                </a:moveTo>
                <a:cubicBezTo>
                  <a:pt x="5630" y="1783"/>
                  <a:pt x="5637" y="1797"/>
                  <a:pt x="5644" y="1813"/>
                </a:cubicBezTo>
                <a:lnTo>
                  <a:pt x="5644" y="1813"/>
                </a:lnTo>
                <a:cubicBezTo>
                  <a:pt x="5631" y="1811"/>
                  <a:pt x="5622" y="1798"/>
                  <a:pt x="5615" y="1786"/>
                </a:cubicBezTo>
                <a:cubicBezTo>
                  <a:pt x="5617" y="1779"/>
                  <a:pt x="5620" y="1773"/>
                  <a:pt x="5623" y="1767"/>
                </a:cubicBezTo>
                <a:close/>
                <a:moveTo>
                  <a:pt x="3186" y="1786"/>
                </a:moveTo>
                <a:cubicBezTo>
                  <a:pt x="3186" y="1795"/>
                  <a:pt x="3188" y="1806"/>
                  <a:pt x="3188" y="1814"/>
                </a:cubicBezTo>
                <a:lnTo>
                  <a:pt x="3132" y="1814"/>
                </a:lnTo>
                <a:cubicBezTo>
                  <a:pt x="3132" y="1806"/>
                  <a:pt x="3130" y="1795"/>
                  <a:pt x="3130" y="1786"/>
                </a:cubicBezTo>
                <a:close/>
                <a:moveTo>
                  <a:pt x="3929" y="1722"/>
                </a:moveTo>
                <a:cubicBezTo>
                  <a:pt x="3932" y="1753"/>
                  <a:pt x="3934" y="1783"/>
                  <a:pt x="3936" y="1814"/>
                </a:cubicBezTo>
                <a:cubicBezTo>
                  <a:pt x="3932" y="1816"/>
                  <a:pt x="3928" y="1817"/>
                  <a:pt x="3923" y="1819"/>
                </a:cubicBezTo>
                <a:cubicBezTo>
                  <a:pt x="3917" y="1788"/>
                  <a:pt x="3911" y="1758"/>
                  <a:pt x="3906" y="1728"/>
                </a:cubicBezTo>
                <a:cubicBezTo>
                  <a:pt x="3914" y="1725"/>
                  <a:pt x="3922" y="1723"/>
                  <a:pt x="3929" y="1722"/>
                </a:cubicBezTo>
                <a:close/>
                <a:moveTo>
                  <a:pt x="5434" y="1763"/>
                </a:moveTo>
                <a:cubicBezTo>
                  <a:pt x="5436" y="1781"/>
                  <a:pt x="5437" y="1800"/>
                  <a:pt x="5437" y="1819"/>
                </a:cubicBezTo>
                <a:lnTo>
                  <a:pt x="5428" y="1819"/>
                </a:lnTo>
                <a:cubicBezTo>
                  <a:pt x="5427" y="1800"/>
                  <a:pt x="5425" y="1781"/>
                  <a:pt x="5424" y="1763"/>
                </a:cubicBezTo>
                <a:close/>
                <a:moveTo>
                  <a:pt x="8135" y="1679"/>
                </a:moveTo>
                <a:lnTo>
                  <a:pt x="8135" y="1679"/>
                </a:lnTo>
                <a:cubicBezTo>
                  <a:pt x="8106" y="1750"/>
                  <a:pt x="8094" y="1779"/>
                  <a:pt x="8077" y="1822"/>
                </a:cubicBezTo>
                <a:cubicBezTo>
                  <a:pt x="8068" y="1775"/>
                  <a:pt x="8065" y="1750"/>
                  <a:pt x="8059" y="1713"/>
                </a:cubicBezTo>
                <a:cubicBezTo>
                  <a:pt x="8075" y="1706"/>
                  <a:pt x="8090" y="1698"/>
                  <a:pt x="8135" y="1679"/>
                </a:cubicBezTo>
                <a:close/>
                <a:moveTo>
                  <a:pt x="5644" y="1814"/>
                </a:moveTo>
                <a:lnTo>
                  <a:pt x="5644" y="1814"/>
                </a:lnTo>
                <a:cubicBezTo>
                  <a:pt x="5644" y="1814"/>
                  <a:pt x="5645" y="1814"/>
                  <a:pt x="5645" y="1814"/>
                </a:cubicBezTo>
                <a:cubicBezTo>
                  <a:pt x="5643" y="1817"/>
                  <a:pt x="5642" y="1822"/>
                  <a:pt x="5640" y="1825"/>
                </a:cubicBezTo>
                <a:cubicBezTo>
                  <a:pt x="5642" y="1821"/>
                  <a:pt x="5643" y="1818"/>
                  <a:pt x="5644" y="1814"/>
                </a:cubicBezTo>
                <a:close/>
                <a:moveTo>
                  <a:pt x="3508" y="1714"/>
                </a:moveTo>
                <a:cubicBezTo>
                  <a:pt x="3511" y="1751"/>
                  <a:pt x="3514" y="1789"/>
                  <a:pt x="3516" y="1826"/>
                </a:cubicBezTo>
                <a:lnTo>
                  <a:pt x="3502" y="1826"/>
                </a:lnTo>
                <a:cubicBezTo>
                  <a:pt x="3500" y="1789"/>
                  <a:pt x="3497" y="1751"/>
                  <a:pt x="3495" y="1714"/>
                </a:cubicBezTo>
                <a:close/>
                <a:moveTo>
                  <a:pt x="16201" y="1728"/>
                </a:moveTo>
                <a:cubicBezTo>
                  <a:pt x="16202" y="1760"/>
                  <a:pt x="16204" y="1791"/>
                  <a:pt x="16207" y="1822"/>
                </a:cubicBezTo>
                <a:cubicBezTo>
                  <a:pt x="16202" y="1823"/>
                  <a:pt x="16198" y="1825"/>
                  <a:pt x="16193" y="1826"/>
                </a:cubicBezTo>
                <a:cubicBezTo>
                  <a:pt x="16187" y="1794"/>
                  <a:pt x="16182" y="1763"/>
                  <a:pt x="16177" y="1732"/>
                </a:cubicBezTo>
                <a:cubicBezTo>
                  <a:pt x="16185" y="1731"/>
                  <a:pt x="16192" y="1729"/>
                  <a:pt x="16201" y="1728"/>
                </a:cubicBezTo>
                <a:close/>
                <a:moveTo>
                  <a:pt x="15753" y="1776"/>
                </a:moveTo>
                <a:cubicBezTo>
                  <a:pt x="15753" y="1795"/>
                  <a:pt x="15755" y="1813"/>
                  <a:pt x="15756" y="1832"/>
                </a:cubicBezTo>
                <a:lnTo>
                  <a:pt x="15748" y="1832"/>
                </a:lnTo>
                <a:cubicBezTo>
                  <a:pt x="15746" y="1813"/>
                  <a:pt x="15745" y="1795"/>
                  <a:pt x="15743" y="1776"/>
                </a:cubicBezTo>
                <a:close/>
                <a:moveTo>
                  <a:pt x="4612" y="1841"/>
                </a:moveTo>
                <a:cubicBezTo>
                  <a:pt x="4612" y="1847"/>
                  <a:pt x="4612" y="1854"/>
                  <a:pt x="4613" y="1860"/>
                </a:cubicBezTo>
                <a:lnTo>
                  <a:pt x="4585" y="1860"/>
                </a:lnTo>
                <a:cubicBezTo>
                  <a:pt x="4584" y="1854"/>
                  <a:pt x="4584" y="1847"/>
                  <a:pt x="4584" y="1841"/>
                </a:cubicBezTo>
                <a:close/>
                <a:moveTo>
                  <a:pt x="16632" y="1848"/>
                </a:moveTo>
                <a:cubicBezTo>
                  <a:pt x="16632" y="1854"/>
                  <a:pt x="16632" y="1860"/>
                  <a:pt x="16633" y="1867"/>
                </a:cubicBezTo>
                <a:lnTo>
                  <a:pt x="16605" y="1867"/>
                </a:lnTo>
                <a:cubicBezTo>
                  <a:pt x="16604" y="1860"/>
                  <a:pt x="16604" y="1854"/>
                  <a:pt x="16604" y="1848"/>
                </a:cubicBezTo>
                <a:close/>
                <a:moveTo>
                  <a:pt x="5640" y="1825"/>
                </a:moveTo>
                <a:cubicBezTo>
                  <a:pt x="5652" y="1826"/>
                  <a:pt x="5661" y="1839"/>
                  <a:pt x="5670" y="1853"/>
                </a:cubicBezTo>
                <a:cubicBezTo>
                  <a:pt x="5667" y="1859"/>
                  <a:pt x="5665" y="1864"/>
                  <a:pt x="5662" y="1870"/>
                </a:cubicBezTo>
                <a:cubicBezTo>
                  <a:pt x="5655" y="1856"/>
                  <a:pt x="5648" y="1839"/>
                  <a:pt x="5640" y="1825"/>
                </a:cubicBezTo>
                <a:close/>
                <a:moveTo>
                  <a:pt x="5246" y="1876"/>
                </a:moveTo>
                <a:lnTo>
                  <a:pt x="5250" y="1932"/>
                </a:lnTo>
                <a:lnTo>
                  <a:pt x="5241" y="1932"/>
                </a:lnTo>
                <a:cubicBezTo>
                  <a:pt x="5240" y="1914"/>
                  <a:pt x="5239" y="1895"/>
                  <a:pt x="5237" y="1876"/>
                </a:cubicBezTo>
                <a:close/>
                <a:moveTo>
                  <a:pt x="8828" y="1936"/>
                </a:moveTo>
                <a:cubicBezTo>
                  <a:pt x="8828" y="1944"/>
                  <a:pt x="8830" y="1950"/>
                  <a:pt x="8830" y="1956"/>
                </a:cubicBezTo>
                <a:lnTo>
                  <a:pt x="8802" y="1956"/>
                </a:lnTo>
                <a:cubicBezTo>
                  <a:pt x="8802" y="1950"/>
                  <a:pt x="8802" y="1944"/>
                  <a:pt x="8800" y="1936"/>
                </a:cubicBezTo>
                <a:close/>
                <a:moveTo>
                  <a:pt x="10073" y="1913"/>
                </a:moveTo>
                <a:cubicBezTo>
                  <a:pt x="10074" y="1932"/>
                  <a:pt x="10074" y="1951"/>
                  <a:pt x="10076" y="1969"/>
                </a:cubicBezTo>
                <a:lnTo>
                  <a:pt x="10067" y="1969"/>
                </a:lnTo>
                <a:cubicBezTo>
                  <a:pt x="10066" y="1950"/>
                  <a:pt x="10064" y="1932"/>
                  <a:pt x="10064" y="1913"/>
                </a:cubicBezTo>
                <a:close/>
                <a:moveTo>
                  <a:pt x="8205" y="1920"/>
                </a:moveTo>
                <a:cubicBezTo>
                  <a:pt x="8206" y="1939"/>
                  <a:pt x="8207" y="1959"/>
                  <a:pt x="8209" y="1978"/>
                </a:cubicBezTo>
                <a:lnTo>
                  <a:pt x="8199" y="1978"/>
                </a:lnTo>
                <a:cubicBezTo>
                  <a:pt x="8197" y="1959"/>
                  <a:pt x="8197" y="1939"/>
                  <a:pt x="8196" y="1920"/>
                </a:cubicBezTo>
                <a:close/>
                <a:moveTo>
                  <a:pt x="6224" y="1872"/>
                </a:moveTo>
                <a:cubicBezTo>
                  <a:pt x="6227" y="1910"/>
                  <a:pt x="6229" y="1948"/>
                  <a:pt x="6232" y="1985"/>
                </a:cubicBezTo>
                <a:lnTo>
                  <a:pt x="6218" y="1985"/>
                </a:lnTo>
                <a:cubicBezTo>
                  <a:pt x="6215" y="1948"/>
                  <a:pt x="6212" y="1910"/>
                  <a:pt x="6211" y="1872"/>
                </a:cubicBezTo>
                <a:close/>
                <a:moveTo>
                  <a:pt x="5193" y="1878"/>
                </a:moveTo>
                <a:cubicBezTo>
                  <a:pt x="5196" y="1914"/>
                  <a:pt x="5197" y="1953"/>
                  <a:pt x="5200" y="1989"/>
                </a:cubicBezTo>
                <a:lnTo>
                  <a:pt x="5187" y="1989"/>
                </a:lnTo>
                <a:cubicBezTo>
                  <a:pt x="5184" y="1953"/>
                  <a:pt x="5181" y="1914"/>
                  <a:pt x="5180" y="1878"/>
                </a:cubicBezTo>
                <a:close/>
                <a:moveTo>
                  <a:pt x="12484" y="1978"/>
                </a:moveTo>
                <a:cubicBezTo>
                  <a:pt x="12486" y="1984"/>
                  <a:pt x="12486" y="1991"/>
                  <a:pt x="12486" y="1997"/>
                </a:cubicBezTo>
                <a:lnTo>
                  <a:pt x="12458" y="1997"/>
                </a:lnTo>
                <a:cubicBezTo>
                  <a:pt x="12458" y="1991"/>
                  <a:pt x="12458" y="1984"/>
                  <a:pt x="12456" y="1978"/>
                </a:cubicBezTo>
                <a:close/>
                <a:moveTo>
                  <a:pt x="7773" y="1998"/>
                </a:moveTo>
                <a:cubicBezTo>
                  <a:pt x="7773" y="2004"/>
                  <a:pt x="7773" y="2010"/>
                  <a:pt x="7775" y="2017"/>
                </a:cubicBezTo>
                <a:lnTo>
                  <a:pt x="7747" y="2017"/>
                </a:lnTo>
                <a:cubicBezTo>
                  <a:pt x="7746" y="2010"/>
                  <a:pt x="7746" y="2004"/>
                  <a:pt x="7746" y="1998"/>
                </a:cubicBezTo>
                <a:close/>
                <a:moveTo>
                  <a:pt x="3564" y="2014"/>
                </a:moveTo>
                <a:cubicBezTo>
                  <a:pt x="3564" y="2022"/>
                  <a:pt x="3564" y="2028"/>
                  <a:pt x="3566" y="2034"/>
                </a:cubicBezTo>
                <a:lnTo>
                  <a:pt x="3538" y="2034"/>
                </a:lnTo>
                <a:cubicBezTo>
                  <a:pt x="3536" y="2028"/>
                  <a:pt x="3536" y="2022"/>
                  <a:pt x="3536" y="2014"/>
                </a:cubicBezTo>
                <a:close/>
                <a:moveTo>
                  <a:pt x="8321" y="1976"/>
                </a:moveTo>
                <a:cubicBezTo>
                  <a:pt x="8321" y="1995"/>
                  <a:pt x="8322" y="2014"/>
                  <a:pt x="8324" y="2034"/>
                </a:cubicBezTo>
                <a:lnTo>
                  <a:pt x="8315" y="2034"/>
                </a:lnTo>
                <a:cubicBezTo>
                  <a:pt x="8313" y="2014"/>
                  <a:pt x="8312" y="1995"/>
                  <a:pt x="8310" y="1976"/>
                </a:cubicBezTo>
                <a:close/>
                <a:moveTo>
                  <a:pt x="5281" y="1989"/>
                </a:moveTo>
                <a:cubicBezTo>
                  <a:pt x="5283" y="2009"/>
                  <a:pt x="5284" y="2028"/>
                  <a:pt x="5286" y="2045"/>
                </a:cubicBezTo>
                <a:lnTo>
                  <a:pt x="5277" y="2045"/>
                </a:lnTo>
                <a:cubicBezTo>
                  <a:pt x="5275" y="2026"/>
                  <a:pt x="5274" y="2009"/>
                  <a:pt x="5272" y="1989"/>
                </a:cubicBezTo>
                <a:close/>
                <a:moveTo>
                  <a:pt x="3442" y="1997"/>
                </a:moveTo>
                <a:cubicBezTo>
                  <a:pt x="3442" y="2016"/>
                  <a:pt x="3444" y="2035"/>
                  <a:pt x="3445" y="2053"/>
                </a:cubicBezTo>
                <a:lnTo>
                  <a:pt x="3436" y="2053"/>
                </a:lnTo>
                <a:cubicBezTo>
                  <a:pt x="3435" y="2035"/>
                  <a:pt x="3433" y="2016"/>
                  <a:pt x="3432" y="1997"/>
                </a:cubicBezTo>
                <a:close/>
                <a:moveTo>
                  <a:pt x="1203" y="1954"/>
                </a:moveTo>
                <a:cubicBezTo>
                  <a:pt x="1196" y="1985"/>
                  <a:pt x="1187" y="2019"/>
                  <a:pt x="1175" y="2064"/>
                </a:cubicBezTo>
                <a:cubicBezTo>
                  <a:pt x="1169" y="2029"/>
                  <a:pt x="1165" y="2004"/>
                  <a:pt x="1157" y="1954"/>
                </a:cubicBezTo>
                <a:close/>
                <a:moveTo>
                  <a:pt x="4554" y="1922"/>
                </a:moveTo>
                <a:cubicBezTo>
                  <a:pt x="4562" y="1970"/>
                  <a:pt x="4566" y="1995"/>
                  <a:pt x="4572" y="2032"/>
                </a:cubicBezTo>
                <a:cubicBezTo>
                  <a:pt x="4556" y="2039"/>
                  <a:pt x="4541" y="2045"/>
                  <a:pt x="4496" y="2066"/>
                </a:cubicBezTo>
                <a:cubicBezTo>
                  <a:pt x="4525" y="1995"/>
                  <a:pt x="4537" y="1966"/>
                  <a:pt x="4554" y="1922"/>
                </a:cubicBezTo>
                <a:close/>
                <a:moveTo>
                  <a:pt x="9551" y="2028"/>
                </a:moveTo>
                <a:cubicBezTo>
                  <a:pt x="9552" y="2047"/>
                  <a:pt x="9554" y="2066"/>
                  <a:pt x="9554" y="2084"/>
                </a:cubicBezTo>
                <a:lnTo>
                  <a:pt x="9554" y="2085"/>
                </a:lnTo>
                <a:lnTo>
                  <a:pt x="9545" y="2085"/>
                </a:lnTo>
                <a:cubicBezTo>
                  <a:pt x="9543" y="2066"/>
                  <a:pt x="9542" y="2047"/>
                  <a:pt x="9542" y="2028"/>
                </a:cubicBezTo>
                <a:close/>
                <a:moveTo>
                  <a:pt x="3149" y="2073"/>
                </a:moveTo>
                <a:cubicBezTo>
                  <a:pt x="3149" y="2079"/>
                  <a:pt x="3149" y="2085"/>
                  <a:pt x="3151" y="2092"/>
                </a:cubicBezTo>
                <a:lnTo>
                  <a:pt x="3123" y="2092"/>
                </a:lnTo>
                <a:cubicBezTo>
                  <a:pt x="3123" y="2085"/>
                  <a:pt x="3121" y="2079"/>
                  <a:pt x="3121" y="2073"/>
                </a:cubicBezTo>
                <a:close/>
                <a:moveTo>
                  <a:pt x="7544" y="2037"/>
                </a:moveTo>
                <a:cubicBezTo>
                  <a:pt x="7544" y="2056"/>
                  <a:pt x="7545" y="2073"/>
                  <a:pt x="7547" y="2092"/>
                </a:cubicBezTo>
                <a:lnTo>
                  <a:pt x="7538" y="2092"/>
                </a:lnTo>
                <a:cubicBezTo>
                  <a:pt x="7537" y="2073"/>
                  <a:pt x="7535" y="2056"/>
                  <a:pt x="7534" y="2037"/>
                </a:cubicBezTo>
                <a:close/>
                <a:moveTo>
                  <a:pt x="4843" y="2045"/>
                </a:moveTo>
                <a:cubicBezTo>
                  <a:pt x="4844" y="2062"/>
                  <a:pt x="4846" y="2078"/>
                  <a:pt x="4847" y="2094"/>
                </a:cubicBezTo>
                <a:lnTo>
                  <a:pt x="4800" y="2094"/>
                </a:lnTo>
                <a:cubicBezTo>
                  <a:pt x="4799" y="2085"/>
                  <a:pt x="4797" y="2076"/>
                  <a:pt x="4797" y="2066"/>
                </a:cubicBezTo>
                <a:cubicBezTo>
                  <a:pt x="4812" y="2060"/>
                  <a:pt x="4827" y="2053"/>
                  <a:pt x="4843" y="2045"/>
                </a:cubicBezTo>
                <a:close/>
                <a:moveTo>
                  <a:pt x="2779" y="2053"/>
                </a:moveTo>
                <a:cubicBezTo>
                  <a:pt x="2780" y="2070"/>
                  <a:pt x="2783" y="2087"/>
                  <a:pt x="2785" y="2103"/>
                </a:cubicBezTo>
                <a:cubicBezTo>
                  <a:pt x="2760" y="2103"/>
                  <a:pt x="2735" y="2103"/>
                  <a:pt x="2711" y="2104"/>
                </a:cubicBezTo>
                <a:cubicBezTo>
                  <a:pt x="2709" y="2094"/>
                  <a:pt x="2708" y="2085"/>
                  <a:pt x="2707" y="2075"/>
                </a:cubicBezTo>
                <a:cubicBezTo>
                  <a:pt x="2732" y="2067"/>
                  <a:pt x="2755" y="2060"/>
                  <a:pt x="2779" y="2053"/>
                </a:cubicBezTo>
                <a:close/>
                <a:moveTo>
                  <a:pt x="1733" y="1944"/>
                </a:moveTo>
                <a:cubicBezTo>
                  <a:pt x="1737" y="2007"/>
                  <a:pt x="1740" y="2053"/>
                  <a:pt x="1744" y="2119"/>
                </a:cubicBezTo>
                <a:cubicBezTo>
                  <a:pt x="1718" y="2101"/>
                  <a:pt x="1686" y="2075"/>
                  <a:pt x="1653" y="2064"/>
                </a:cubicBezTo>
                <a:cubicBezTo>
                  <a:pt x="1622" y="2054"/>
                  <a:pt x="1591" y="2062"/>
                  <a:pt x="1558" y="2017"/>
                </a:cubicBezTo>
                <a:cubicBezTo>
                  <a:pt x="1591" y="2013"/>
                  <a:pt x="1625" y="2016"/>
                  <a:pt x="1658" y="2003"/>
                </a:cubicBezTo>
                <a:cubicBezTo>
                  <a:pt x="1686" y="1992"/>
                  <a:pt x="1709" y="1963"/>
                  <a:pt x="1733" y="1944"/>
                </a:cubicBezTo>
                <a:close/>
                <a:moveTo>
                  <a:pt x="7893" y="2110"/>
                </a:moveTo>
                <a:cubicBezTo>
                  <a:pt x="7893" y="2116"/>
                  <a:pt x="7893" y="2123"/>
                  <a:pt x="7894" y="2129"/>
                </a:cubicBezTo>
                <a:lnTo>
                  <a:pt x="7866" y="2129"/>
                </a:lnTo>
                <a:cubicBezTo>
                  <a:pt x="7865" y="2123"/>
                  <a:pt x="7865" y="2117"/>
                  <a:pt x="7865" y="2110"/>
                </a:cubicBezTo>
                <a:close/>
                <a:moveTo>
                  <a:pt x="7363" y="2113"/>
                </a:moveTo>
                <a:cubicBezTo>
                  <a:pt x="7363" y="2119"/>
                  <a:pt x="7363" y="2125"/>
                  <a:pt x="7363" y="2131"/>
                </a:cubicBezTo>
                <a:lnTo>
                  <a:pt x="7337" y="2131"/>
                </a:lnTo>
                <a:cubicBezTo>
                  <a:pt x="7335" y="2125"/>
                  <a:pt x="7335" y="2119"/>
                  <a:pt x="7335" y="2113"/>
                </a:cubicBezTo>
                <a:close/>
                <a:moveTo>
                  <a:pt x="7056" y="2113"/>
                </a:moveTo>
                <a:cubicBezTo>
                  <a:pt x="7057" y="2120"/>
                  <a:pt x="7057" y="2126"/>
                  <a:pt x="7057" y="2132"/>
                </a:cubicBezTo>
                <a:lnTo>
                  <a:pt x="7029" y="2132"/>
                </a:lnTo>
                <a:cubicBezTo>
                  <a:pt x="7029" y="2126"/>
                  <a:pt x="7029" y="2120"/>
                  <a:pt x="7028" y="2113"/>
                </a:cubicBezTo>
                <a:close/>
                <a:moveTo>
                  <a:pt x="7603" y="2092"/>
                </a:moveTo>
                <a:cubicBezTo>
                  <a:pt x="7604" y="2112"/>
                  <a:pt x="7606" y="2131"/>
                  <a:pt x="7606" y="2150"/>
                </a:cubicBezTo>
                <a:lnTo>
                  <a:pt x="7597" y="2150"/>
                </a:lnTo>
                <a:cubicBezTo>
                  <a:pt x="7595" y="2131"/>
                  <a:pt x="7594" y="2112"/>
                  <a:pt x="7594" y="2092"/>
                </a:cubicBezTo>
                <a:close/>
                <a:moveTo>
                  <a:pt x="7195" y="2066"/>
                </a:moveTo>
                <a:cubicBezTo>
                  <a:pt x="7211" y="2087"/>
                  <a:pt x="7229" y="2109"/>
                  <a:pt x="7254" y="2138"/>
                </a:cubicBezTo>
                <a:cubicBezTo>
                  <a:pt x="7236" y="2145"/>
                  <a:pt x="7225" y="2150"/>
                  <a:pt x="7201" y="2159"/>
                </a:cubicBezTo>
                <a:cubicBezTo>
                  <a:pt x="7198" y="2107"/>
                  <a:pt x="7197" y="2082"/>
                  <a:pt x="7195" y="2066"/>
                </a:cubicBezTo>
                <a:close/>
                <a:moveTo>
                  <a:pt x="2192" y="2000"/>
                </a:moveTo>
                <a:cubicBezTo>
                  <a:pt x="2198" y="2045"/>
                  <a:pt x="2200" y="2081"/>
                  <a:pt x="2203" y="2103"/>
                </a:cubicBezTo>
                <a:cubicBezTo>
                  <a:pt x="2215" y="2123"/>
                  <a:pt x="2223" y="2137"/>
                  <a:pt x="2231" y="2150"/>
                </a:cubicBezTo>
                <a:cubicBezTo>
                  <a:pt x="2228" y="2156"/>
                  <a:pt x="2227" y="2162"/>
                  <a:pt x="2224" y="2167"/>
                </a:cubicBezTo>
                <a:cubicBezTo>
                  <a:pt x="2217" y="2151"/>
                  <a:pt x="2209" y="2137"/>
                  <a:pt x="2202" y="2120"/>
                </a:cubicBezTo>
                <a:cubicBezTo>
                  <a:pt x="2203" y="2117"/>
                  <a:pt x="2205" y="2113"/>
                  <a:pt x="2206" y="2110"/>
                </a:cubicBezTo>
                <a:lnTo>
                  <a:pt x="2206" y="2110"/>
                </a:lnTo>
                <a:cubicBezTo>
                  <a:pt x="2189" y="2129"/>
                  <a:pt x="2177" y="2150"/>
                  <a:pt x="2162" y="2173"/>
                </a:cubicBezTo>
                <a:cubicBezTo>
                  <a:pt x="2153" y="2140"/>
                  <a:pt x="2147" y="2106"/>
                  <a:pt x="2139" y="2075"/>
                </a:cubicBezTo>
                <a:cubicBezTo>
                  <a:pt x="2133" y="2059"/>
                  <a:pt x="2124" y="2047"/>
                  <a:pt x="2106" y="2017"/>
                </a:cubicBezTo>
                <a:cubicBezTo>
                  <a:pt x="2139" y="2012"/>
                  <a:pt x="2162" y="2006"/>
                  <a:pt x="2192" y="2000"/>
                </a:cubicBezTo>
                <a:close/>
                <a:moveTo>
                  <a:pt x="2406" y="1989"/>
                </a:moveTo>
                <a:cubicBezTo>
                  <a:pt x="2433" y="2053"/>
                  <a:pt x="2448" y="2088"/>
                  <a:pt x="2476" y="2154"/>
                </a:cubicBezTo>
                <a:cubicBezTo>
                  <a:pt x="2424" y="2162"/>
                  <a:pt x="2389" y="2167"/>
                  <a:pt x="2356" y="2173"/>
                </a:cubicBezTo>
                <a:cubicBezTo>
                  <a:pt x="2315" y="2017"/>
                  <a:pt x="2405" y="2079"/>
                  <a:pt x="2406" y="1989"/>
                </a:cubicBezTo>
                <a:close/>
                <a:moveTo>
                  <a:pt x="940" y="2120"/>
                </a:moveTo>
                <a:cubicBezTo>
                  <a:pt x="941" y="2140"/>
                  <a:pt x="943" y="2159"/>
                  <a:pt x="944" y="2178"/>
                </a:cubicBezTo>
                <a:lnTo>
                  <a:pt x="934" y="2178"/>
                </a:lnTo>
                <a:cubicBezTo>
                  <a:pt x="932" y="2159"/>
                  <a:pt x="932" y="2140"/>
                  <a:pt x="931" y="2120"/>
                </a:cubicBezTo>
                <a:close/>
                <a:moveTo>
                  <a:pt x="6074" y="2109"/>
                </a:moveTo>
                <a:cubicBezTo>
                  <a:pt x="6077" y="2141"/>
                  <a:pt x="6079" y="2172"/>
                  <a:pt x="6082" y="2203"/>
                </a:cubicBezTo>
                <a:cubicBezTo>
                  <a:pt x="6077" y="2204"/>
                  <a:pt x="6073" y="2206"/>
                  <a:pt x="6068" y="2207"/>
                </a:cubicBezTo>
                <a:cubicBezTo>
                  <a:pt x="6062" y="2175"/>
                  <a:pt x="6057" y="2144"/>
                  <a:pt x="6051" y="2113"/>
                </a:cubicBezTo>
                <a:cubicBezTo>
                  <a:pt x="6059" y="2112"/>
                  <a:pt x="6067" y="2110"/>
                  <a:pt x="6074" y="2109"/>
                </a:cubicBezTo>
                <a:close/>
                <a:moveTo>
                  <a:pt x="731" y="2197"/>
                </a:moveTo>
                <a:cubicBezTo>
                  <a:pt x="732" y="2203"/>
                  <a:pt x="732" y="2209"/>
                  <a:pt x="732" y="2216"/>
                </a:cubicBezTo>
                <a:lnTo>
                  <a:pt x="704" y="2216"/>
                </a:lnTo>
                <a:cubicBezTo>
                  <a:pt x="704" y="2209"/>
                  <a:pt x="704" y="2203"/>
                  <a:pt x="703" y="2197"/>
                </a:cubicBezTo>
                <a:close/>
                <a:moveTo>
                  <a:pt x="2281" y="2172"/>
                </a:moveTo>
                <a:cubicBezTo>
                  <a:pt x="2283" y="2190"/>
                  <a:pt x="2284" y="2209"/>
                  <a:pt x="2286" y="2228"/>
                </a:cubicBezTo>
                <a:lnTo>
                  <a:pt x="2277" y="2228"/>
                </a:lnTo>
                <a:cubicBezTo>
                  <a:pt x="2275" y="2209"/>
                  <a:pt x="2274" y="2190"/>
                  <a:pt x="2273" y="2172"/>
                </a:cubicBezTo>
                <a:close/>
                <a:moveTo>
                  <a:pt x="2059" y="2172"/>
                </a:moveTo>
                <a:cubicBezTo>
                  <a:pt x="2061" y="2191"/>
                  <a:pt x="2061" y="2210"/>
                  <a:pt x="2062" y="2229"/>
                </a:cubicBezTo>
                <a:lnTo>
                  <a:pt x="2053" y="2229"/>
                </a:lnTo>
                <a:cubicBezTo>
                  <a:pt x="2052" y="2210"/>
                  <a:pt x="2050" y="2191"/>
                  <a:pt x="2049" y="2172"/>
                </a:cubicBezTo>
                <a:close/>
                <a:moveTo>
                  <a:pt x="1640" y="2173"/>
                </a:moveTo>
                <a:cubicBezTo>
                  <a:pt x="1641" y="2192"/>
                  <a:pt x="1643" y="2212"/>
                  <a:pt x="1644" y="2231"/>
                </a:cubicBezTo>
                <a:lnTo>
                  <a:pt x="1635" y="2231"/>
                </a:lnTo>
                <a:cubicBezTo>
                  <a:pt x="1634" y="2212"/>
                  <a:pt x="1633" y="2192"/>
                  <a:pt x="1631" y="2173"/>
                </a:cubicBezTo>
                <a:close/>
                <a:moveTo>
                  <a:pt x="10669" y="2087"/>
                </a:moveTo>
                <a:cubicBezTo>
                  <a:pt x="10672" y="2092"/>
                  <a:pt x="10675" y="2098"/>
                  <a:pt x="10678" y="2104"/>
                </a:cubicBezTo>
                <a:cubicBezTo>
                  <a:pt x="10672" y="2117"/>
                  <a:pt x="10664" y="2131"/>
                  <a:pt x="10659" y="2144"/>
                </a:cubicBezTo>
                <a:cubicBezTo>
                  <a:pt x="10656" y="2140"/>
                  <a:pt x="10654" y="2137"/>
                  <a:pt x="10651" y="2132"/>
                </a:cubicBezTo>
                <a:lnTo>
                  <a:pt x="10651" y="2132"/>
                </a:lnTo>
                <a:cubicBezTo>
                  <a:pt x="10657" y="2165"/>
                  <a:pt x="10659" y="2191"/>
                  <a:pt x="10660" y="2217"/>
                </a:cubicBezTo>
                <a:cubicBezTo>
                  <a:pt x="10660" y="2225"/>
                  <a:pt x="10656" y="2231"/>
                  <a:pt x="10653" y="2241"/>
                </a:cubicBezTo>
                <a:cubicBezTo>
                  <a:pt x="10628" y="2219"/>
                  <a:pt x="10601" y="2194"/>
                  <a:pt x="10560" y="2157"/>
                </a:cubicBezTo>
                <a:cubicBezTo>
                  <a:pt x="10600" y="2145"/>
                  <a:pt x="10628" y="2138"/>
                  <a:pt x="10654" y="2131"/>
                </a:cubicBezTo>
                <a:cubicBezTo>
                  <a:pt x="10657" y="2117"/>
                  <a:pt x="10663" y="2101"/>
                  <a:pt x="10669" y="2087"/>
                </a:cubicBezTo>
                <a:close/>
                <a:moveTo>
                  <a:pt x="7593" y="2220"/>
                </a:moveTo>
                <a:cubicBezTo>
                  <a:pt x="7594" y="2229"/>
                  <a:pt x="7594" y="2240"/>
                  <a:pt x="7595" y="2248"/>
                </a:cubicBezTo>
                <a:lnTo>
                  <a:pt x="7540" y="2248"/>
                </a:lnTo>
                <a:cubicBezTo>
                  <a:pt x="7538" y="2240"/>
                  <a:pt x="7538" y="2229"/>
                  <a:pt x="7537" y="2220"/>
                </a:cubicBezTo>
                <a:close/>
                <a:moveTo>
                  <a:pt x="5074" y="2216"/>
                </a:moveTo>
                <a:cubicBezTo>
                  <a:pt x="5075" y="2235"/>
                  <a:pt x="5077" y="2253"/>
                  <a:pt x="5077" y="2272"/>
                </a:cubicBezTo>
                <a:lnTo>
                  <a:pt x="5068" y="2272"/>
                </a:lnTo>
                <a:cubicBezTo>
                  <a:pt x="5066" y="2254"/>
                  <a:pt x="5065" y="2235"/>
                  <a:pt x="5065" y="2216"/>
                </a:cubicBezTo>
                <a:close/>
                <a:moveTo>
                  <a:pt x="3423" y="2167"/>
                </a:moveTo>
                <a:cubicBezTo>
                  <a:pt x="3425" y="2167"/>
                  <a:pt x="3426" y="2167"/>
                  <a:pt x="3427" y="2167"/>
                </a:cubicBezTo>
                <a:cubicBezTo>
                  <a:pt x="3430" y="2204"/>
                  <a:pt x="3432" y="2243"/>
                  <a:pt x="3435" y="2279"/>
                </a:cubicBezTo>
                <a:lnTo>
                  <a:pt x="3422" y="2279"/>
                </a:lnTo>
                <a:cubicBezTo>
                  <a:pt x="3419" y="2243"/>
                  <a:pt x="3416" y="2204"/>
                  <a:pt x="3414" y="2167"/>
                </a:cubicBezTo>
                <a:cubicBezTo>
                  <a:pt x="3417" y="2167"/>
                  <a:pt x="3420" y="2167"/>
                  <a:pt x="3423" y="2167"/>
                </a:cubicBezTo>
                <a:close/>
                <a:moveTo>
                  <a:pt x="3485" y="2222"/>
                </a:moveTo>
                <a:cubicBezTo>
                  <a:pt x="3486" y="2241"/>
                  <a:pt x="3488" y="2260"/>
                  <a:pt x="3488" y="2279"/>
                </a:cubicBezTo>
                <a:lnTo>
                  <a:pt x="3479" y="2279"/>
                </a:lnTo>
                <a:cubicBezTo>
                  <a:pt x="3477" y="2260"/>
                  <a:pt x="3476" y="2241"/>
                  <a:pt x="3476" y="2222"/>
                </a:cubicBezTo>
                <a:close/>
                <a:moveTo>
                  <a:pt x="2152" y="2238"/>
                </a:moveTo>
                <a:cubicBezTo>
                  <a:pt x="2152" y="2247"/>
                  <a:pt x="2153" y="2256"/>
                  <a:pt x="2155" y="2265"/>
                </a:cubicBezTo>
                <a:cubicBezTo>
                  <a:pt x="2140" y="2272"/>
                  <a:pt x="2125" y="2279"/>
                  <a:pt x="2111" y="2287"/>
                </a:cubicBezTo>
                <a:cubicBezTo>
                  <a:pt x="2109" y="2270"/>
                  <a:pt x="2108" y="2254"/>
                  <a:pt x="2105" y="2238"/>
                </a:cubicBezTo>
                <a:close/>
                <a:moveTo>
                  <a:pt x="11249" y="2262"/>
                </a:moveTo>
                <a:cubicBezTo>
                  <a:pt x="11250" y="2270"/>
                  <a:pt x="11250" y="2279"/>
                  <a:pt x="11251" y="2290"/>
                </a:cubicBezTo>
                <a:lnTo>
                  <a:pt x="11196" y="2290"/>
                </a:lnTo>
                <a:cubicBezTo>
                  <a:pt x="11194" y="2281"/>
                  <a:pt x="11194" y="2270"/>
                  <a:pt x="11193" y="2262"/>
                </a:cubicBezTo>
                <a:close/>
                <a:moveTo>
                  <a:pt x="417" y="2235"/>
                </a:moveTo>
                <a:cubicBezTo>
                  <a:pt x="419" y="2254"/>
                  <a:pt x="420" y="2273"/>
                  <a:pt x="422" y="2293"/>
                </a:cubicBezTo>
                <a:lnTo>
                  <a:pt x="411" y="2293"/>
                </a:lnTo>
                <a:cubicBezTo>
                  <a:pt x="411" y="2273"/>
                  <a:pt x="410" y="2254"/>
                  <a:pt x="408" y="2235"/>
                </a:cubicBezTo>
                <a:close/>
                <a:moveTo>
                  <a:pt x="11098" y="2247"/>
                </a:moveTo>
                <a:cubicBezTo>
                  <a:pt x="11100" y="2266"/>
                  <a:pt x="11101" y="2285"/>
                  <a:pt x="11103" y="2304"/>
                </a:cubicBezTo>
                <a:lnTo>
                  <a:pt x="11094" y="2304"/>
                </a:lnTo>
                <a:cubicBezTo>
                  <a:pt x="11093" y="2285"/>
                  <a:pt x="11091" y="2266"/>
                  <a:pt x="11090" y="2247"/>
                </a:cubicBezTo>
                <a:close/>
                <a:moveTo>
                  <a:pt x="8341" y="2257"/>
                </a:moveTo>
                <a:cubicBezTo>
                  <a:pt x="8343" y="2273"/>
                  <a:pt x="8346" y="2290"/>
                  <a:pt x="8347" y="2306"/>
                </a:cubicBezTo>
                <a:lnTo>
                  <a:pt x="8300" y="2306"/>
                </a:lnTo>
                <a:cubicBezTo>
                  <a:pt x="8299" y="2297"/>
                  <a:pt x="8297" y="2288"/>
                  <a:pt x="8297" y="2278"/>
                </a:cubicBezTo>
                <a:cubicBezTo>
                  <a:pt x="8312" y="2272"/>
                  <a:pt x="8327" y="2265"/>
                  <a:pt x="8341" y="2257"/>
                </a:cubicBezTo>
                <a:close/>
                <a:moveTo>
                  <a:pt x="10709" y="2248"/>
                </a:moveTo>
                <a:lnTo>
                  <a:pt x="10713" y="2306"/>
                </a:lnTo>
                <a:lnTo>
                  <a:pt x="10703" y="2306"/>
                </a:lnTo>
                <a:cubicBezTo>
                  <a:pt x="10703" y="2287"/>
                  <a:pt x="10701" y="2268"/>
                  <a:pt x="10700" y="2248"/>
                </a:cubicBezTo>
                <a:close/>
                <a:moveTo>
                  <a:pt x="8241" y="2316"/>
                </a:moveTo>
                <a:cubicBezTo>
                  <a:pt x="8241" y="2316"/>
                  <a:pt x="8241" y="2316"/>
                  <a:pt x="8241" y="2316"/>
                </a:cubicBezTo>
                <a:lnTo>
                  <a:pt x="8241" y="2316"/>
                </a:lnTo>
                <a:cubicBezTo>
                  <a:pt x="8241" y="2316"/>
                  <a:pt x="8241" y="2316"/>
                  <a:pt x="8241" y="2316"/>
                </a:cubicBezTo>
                <a:close/>
                <a:moveTo>
                  <a:pt x="6889" y="2265"/>
                </a:moveTo>
                <a:lnTo>
                  <a:pt x="6894" y="2322"/>
                </a:lnTo>
                <a:lnTo>
                  <a:pt x="6883" y="2322"/>
                </a:lnTo>
                <a:cubicBezTo>
                  <a:pt x="6883" y="2303"/>
                  <a:pt x="6882" y="2284"/>
                  <a:pt x="6880" y="2265"/>
                </a:cubicBezTo>
                <a:close/>
                <a:moveTo>
                  <a:pt x="1993" y="2304"/>
                </a:moveTo>
                <a:cubicBezTo>
                  <a:pt x="1993" y="2310"/>
                  <a:pt x="1994" y="2318"/>
                  <a:pt x="1994" y="2323"/>
                </a:cubicBezTo>
                <a:lnTo>
                  <a:pt x="1967" y="2323"/>
                </a:lnTo>
                <a:cubicBezTo>
                  <a:pt x="1967" y="2318"/>
                  <a:pt x="1967" y="2310"/>
                  <a:pt x="1965" y="2304"/>
                </a:cubicBezTo>
                <a:close/>
                <a:moveTo>
                  <a:pt x="3180" y="2225"/>
                </a:moveTo>
                <a:cubicBezTo>
                  <a:pt x="3183" y="2262"/>
                  <a:pt x="3186" y="2300"/>
                  <a:pt x="3188" y="2337"/>
                </a:cubicBezTo>
                <a:lnTo>
                  <a:pt x="3174" y="2337"/>
                </a:lnTo>
                <a:cubicBezTo>
                  <a:pt x="3171" y="2300"/>
                  <a:pt x="3169" y="2262"/>
                  <a:pt x="3167" y="2225"/>
                </a:cubicBezTo>
                <a:close/>
                <a:moveTo>
                  <a:pt x="3861" y="2106"/>
                </a:moveTo>
                <a:lnTo>
                  <a:pt x="3861" y="2106"/>
                </a:lnTo>
                <a:cubicBezTo>
                  <a:pt x="3878" y="2135"/>
                  <a:pt x="3892" y="2160"/>
                  <a:pt x="3911" y="2194"/>
                </a:cubicBezTo>
                <a:cubicBezTo>
                  <a:pt x="3913" y="2237"/>
                  <a:pt x="3913" y="2287"/>
                  <a:pt x="3914" y="2337"/>
                </a:cubicBezTo>
                <a:cubicBezTo>
                  <a:pt x="3906" y="2251"/>
                  <a:pt x="3828" y="2210"/>
                  <a:pt x="3861" y="2106"/>
                </a:cubicBezTo>
                <a:close/>
                <a:moveTo>
                  <a:pt x="2677" y="2229"/>
                </a:moveTo>
                <a:cubicBezTo>
                  <a:pt x="2683" y="2266"/>
                  <a:pt x="2689" y="2301"/>
                  <a:pt x="2695" y="2340"/>
                </a:cubicBezTo>
                <a:cubicBezTo>
                  <a:pt x="2694" y="2340"/>
                  <a:pt x="2694" y="2340"/>
                  <a:pt x="2693" y="2340"/>
                </a:cubicBezTo>
                <a:lnTo>
                  <a:pt x="2693" y="2340"/>
                </a:lnTo>
                <a:cubicBezTo>
                  <a:pt x="2693" y="2340"/>
                  <a:pt x="2693" y="2340"/>
                  <a:pt x="2693" y="2340"/>
                </a:cubicBezTo>
                <a:cubicBezTo>
                  <a:pt x="2667" y="2306"/>
                  <a:pt x="2664" y="2270"/>
                  <a:pt x="2659" y="2234"/>
                </a:cubicBezTo>
                <a:lnTo>
                  <a:pt x="2677" y="2229"/>
                </a:lnTo>
                <a:close/>
                <a:moveTo>
                  <a:pt x="1119" y="2290"/>
                </a:moveTo>
                <a:cubicBezTo>
                  <a:pt x="1119" y="2307"/>
                  <a:pt x="1121" y="2326"/>
                  <a:pt x="1122" y="2345"/>
                </a:cubicBezTo>
                <a:lnTo>
                  <a:pt x="1113" y="2345"/>
                </a:lnTo>
                <a:cubicBezTo>
                  <a:pt x="1112" y="2326"/>
                  <a:pt x="1110" y="2307"/>
                  <a:pt x="1109" y="2290"/>
                </a:cubicBezTo>
                <a:close/>
                <a:moveTo>
                  <a:pt x="5036" y="2348"/>
                </a:moveTo>
                <a:cubicBezTo>
                  <a:pt x="5037" y="2354"/>
                  <a:pt x="5037" y="2360"/>
                  <a:pt x="5037" y="2366"/>
                </a:cubicBezTo>
                <a:lnTo>
                  <a:pt x="5009" y="2366"/>
                </a:lnTo>
                <a:cubicBezTo>
                  <a:pt x="5009" y="2360"/>
                  <a:pt x="5009" y="2354"/>
                  <a:pt x="5008" y="2348"/>
                </a:cubicBezTo>
                <a:close/>
                <a:moveTo>
                  <a:pt x="2165" y="2360"/>
                </a:moveTo>
                <a:cubicBezTo>
                  <a:pt x="2165" y="2366"/>
                  <a:pt x="2165" y="2372"/>
                  <a:pt x="2165" y="2379"/>
                </a:cubicBezTo>
                <a:lnTo>
                  <a:pt x="2137" y="2379"/>
                </a:lnTo>
                <a:cubicBezTo>
                  <a:pt x="2137" y="2372"/>
                  <a:pt x="2137" y="2366"/>
                  <a:pt x="2137" y="2360"/>
                </a:cubicBezTo>
                <a:close/>
                <a:moveTo>
                  <a:pt x="4500" y="2329"/>
                </a:moveTo>
                <a:cubicBezTo>
                  <a:pt x="4501" y="2345"/>
                  <a:pt x="4501" y="2362"/>
                  <a:pt x="4503" y="2379"/>
                </a:cubicBezTo>
                <a:lnTo>
                  <a:pt x="4429" y="2379"/>
                </a:lnTo>
                <a:cubicBezTo>
                  <a:pt x="4428" y="2369"/>
                  <a:pt x="4426" y="2359"/>
                  <a:pt x="4426" y="2350"/>
                </a:cubicBezTo>
                <a:cubicBezTo>
                  <a:pt x="4450" y="2343"/>
                  <a:pt x="4475" y="2335"/>
                  <a:pt x="4500" y="2329"/>
                </a:cubicBezTo>
                <a:close/>
                <a:moveTo>
                  <a:pt x="826" y="2362"/>
                </a:moveTo>
                <a:cubicBezTo>
                  <a:pt x="826" y="2371"/>
                  <a:pt x="828" y="2381"/>
                  <a:pt x="828" y="2390"/>
                </a:cubicBezTo>
                <a:lnTo>
                  <a:pt x="772" y="2390"/>
                </a:lnTo>
                <a:cubicBezTo>
                  <a:pt x="772" y="2381"/>
                  <a:pt x="770" y="2371"/>
                  <a:pt x="770" y="2362"/>
                </a:cubicBezTo>
                <a:close/>
                <a:moveTo>
                  <a:pt x="1206" y="2345"/>
                </a:moveTo>
                <a:cubicBezTo>
                  <a:pt x="1207" y="2365"/>
                  <a:pt x="1209" y="2382"/>
                  <a:pt x="1210" y="2401"/>
                </a:cubicBezTo>
                <a:lnTo>
                  <a:pt x="1200" y="2401"/>
                </a:lnTo>
                <a:cubicBezTo>
                  <a:pt x="1199" y="2382"/>
                  <a:pt x="1199" y="2365"/>
                  <a:pt x="1197" y="2345"/>
                </a:cubicBezTo>
                <a:close/>
                <a:moveTo>
                  <a:pt x="1288" y="2288"/>
                </a:moveTo>
                <a:cubicBezTo>
                  <a:pt x="1291" y="2326"/>
                  <a:pt x="1293" y="2363"/>
                  <a:pt x="1296" y="2401"/>
                </a:cubicBezTo>
                <a:lnTo>
                  <a:pt x="1282" y="2401"/>
                </a:lnTo>
                <a:cubicBezTo>
                  <a:pt x="1279" y="2363"/>
                  <a:pt x="1277" y="2326"/>
                  <a:pt x="1275" y="2288"/>
                </a:cubicBezTo>
                <a:close/>
                <a:moveTo>
                  <a:pt x="3339" y="2412"/>
                </a:moveTo>
                <a:cubicBezTo>
                  <a:pt x="3339" y="2418"/>
                  <a:pt x="3341" y="2423"/>
                  <a:pt x="3341" y="2431"/>
                </a:cubicBezTo>
                <a:lnTo>
                  <a:pt x="3313" y="2431"/>
                </a:lnTo>
                <a:cubicBezTo>
                  <a:pt x="3313" y="2423"/>
                  <a:pt x="3311" y="2418"/>
                  <a:pt x="3311" y="2412"/>
                </a:cubicBezTo>
                <a:close/>
                <a:moveTo>
                  <a:pt x="5334" y="2328"/>
                </a:moveTo>
                <a:cubicBezTo>
                  <a:pt x="5337" y="2366"/>
                  <a:pt x="5340" y="2403"/>
                  <a:pt x="5342" y="2441"/>
                </a:cubicBezTo>
                <a:lnTo>
                  <a:pt x="5328" y="2441"/>
                </a:lnTo>
                <a:cubicBezTo>
                  <a:pt x="5325" y="2403"/>
                  <a:pt x="5322" y="2366"/>
                  <a:pt x="5321" y="2328"/>
                </a:cubicBezTo>
                <a:close/>
                <a:moveTo>
                  <a:pt x="5294" y="2460"/>
                </a:moveTo>
                <a:cubicBezTo>
                  <a:pt x="5294" y="2466"/>
                  <a:pt x="5296" y="2472"/>
                  <a:pt x="5296" y="2479"/>
                </a:cubicBezTo>
                <a:lnTo>
                  <a:pt x="5268" y="2479"/>
                </a:lnTo>
                <a:cubicBezTo>
                  <a:pt x="5268" y="2472"/>
                  <a:pt x="5266" y="2466"/>
                  <a:pt x="5266" y="2460"/>
                </a:cubicBezTo>
                <a:close/>
                <a:moveTo>
                  <a:pt x="2462" y="2281"/>
                </a:moveTo>
                <a:cubicBezTo>
                  <a:pt x="2467" y="2344"/>
                  <a:pt x="2470" y="2394"/>
                  <a:pt x="2476" y="2481"/>
                </a:cubicBezTo>
                <a:cubicBezTo>
                  <a:pt x="2448" y="2403"/>
                  <a:pt x="2431" y="2356"/>
                  <a:pt x="2412" y="2298"/>
                </a:cubicBezTo>
                <a:cubicBezTo>
                  <a:pt x="2426" y="2294"/>
                  <a:pt x="2442" y="2288"/>
                  <a:pt x="2462" y="2281"/>
                </a:cubicBezTo>
                <a:close/>
                <a:moveTo>
                  <a:pt x="7459" y="2432"/>
                </a:moveTo>
                <a:cubicBezTo>
                  <a:pt x="7460" y="2451"/>
                  <a:pt x="7460" y="2471"/>
                  <a:pt x="7462" y="2488"/>
                </a:cubicBezTo>
                <a:lnTo>
                  <a:pt x="7453" y="2488"/>
                </a:lnTo>
                <a:cubicBezTo>
                  <a:pt x="7451" y="2471"/>
                  <a:pt x="7450" y="2451"/>
                  <a:pt x="7448" y="2432"/>
                </a:cubicBezTo>
                <a:close/>
                <a:moveTo>
                  <a:pt x="1029" y="2478"/>
                </a:moveTo>
                <a:cubicBezTo>
                  <a:pt x="1029" y="2484"/>
                  <a:pt x="1029" y="2491"/>
                  <a:pt x="1029" y="2497"/>
                </a:cubicBezTo>
                <a:lnTo>
                  <a:pt x="1003" y="2497"/>
                </a:lnTo>
                <a:cubicBezTo>
                  <a:pt x="1001" y="2490"/>
                  <a:pt x="1001" y="2484"/>
                  <a:pt x="1001" y="2478"/>
                </a:cubicBezTo>
                <a:close/>
                <a:moveTo>
                  <a:pt x="220" y="2481"/>
                </a:moveTo>
                <a:cubicBezTo>
                  <a:pt x="220" y="2487"/>
                  <a:pt x="222" y="2494"/>
                  <a:pt x="222" y="2500"/>
                </a:cubicBezTo>
                <a:lnTo>
                  <a:pt x="194" y="2500"/>
                </a:lnTo>
                <a:cubicBezTo>
                  <a:pt x="194" y="2494"/>
                  <a:pt x="192" y="2488"/>
                  <a:pt x="192" y="2481"/>
                </a:cubicBezTo>
                <a:close/>
                <a:moveTo>
                  <a:pt x="4447" y="2444"/>
                </a:moveTo>
                <a:cubicBezTo>
                  <a:pt x="4448" y="2463"/>
                  <a:pt x="4450" y="2482"/>
                  <a:pt x="4451" y="2501"/>
                </a:cubicBezTo>
                <a:lnTo>
                  <a:pt x="4443" y="2501"/>
                </a:lnTo>
                <a:cubicBezTo>
                  <a:pt x="4441" y="2482"/>
                  <a:pt x="4440" y="2463"/>
                  <a:pt x="4438" y="2444"/>
                </a:cubicBezTo>
                <a:close/>
                <a:moveTo>
                  <a:pt x="1884" y="2407"/>
                </a:moveTo>
                <a:lnTo>
                  <a:pt x="1884" y="2407"/>
                </a:lnTo>
                <a:cubicBezTo>
                  <a:pt x="1893" y="2459"/>
                  <a:pt x="1902" y="2508"/>
                  <a:pt x="1877" y="2508"/>
                </a:cubicBezTo>
                <a:cubicBezTo>
                  <a:pt x="1867" y="2508"/>
                  <a:pt x="1852" y="2501"/>
                  <a:pt x="1830" y="2482"/>
                </a:cubicBezTo>
                <a:cubicBezTo>
                  <a:pt x="1850" y="2454"/>
                  <a:pt x="1865" y="2434"/>
                  <a:pt x="1884" y="2407"/>
                </a:cubicBezTo>
                <a:close/>
                <a:moveTo>
                  <a:pt x="2691" y="2365"/>
                </a:moveTo>
                <a:cubicBezTo>
                  <a:pt x="2713" y="2399"/>
                  <a:pt x="2725" y="2447"/>
                  <a:pt x="2727" y="2509"/>
                </a:cubicBezTo>
                <a:cubicBezTo>
                  <a:pt x="2711" y="2509"/>
                  <a:pt x="2694" y="2510"/>
                  <a:pt x="2677" y="2510"/>
                </a:cubicBezTo>
                <a:lnTo>
                  <a:pt x="2677" y="2510"/>
                </a:lnTo>
                <a:cubicBezTo>
                  <a:pt x="2681" y="2461"/>
                  <a:pt x="2686" y="2413"/>
                  <a:pt x="2691" y="2365"/>
                </a:cubicBezTo>
                <a:close/>
                <a:moveTo>
                  <a:pt x="5911" y="2513"/>
                </a:moveTo>
                <a:cubicBezTo>
                  <a:pt x="5912" y="2521"/>
                  <a:pt x="5912" y="2526"/>
                  <a:pt x="5912" y="2532"/>
                </a:cubicBezTo>
                <a:lnTo>
                  <a:pt x="5884" y="2532"/>
                </a:lnTo>
                <a:cubicBezTo>
                  <a:pt x="5884" y="2526"/>
                  <a:pt x="5884" y="2521"/>
                  <a:pt x="5883" y="2513"/>
                </a:cubicBezTo>
                <a:close/>
                <a:moveTo>
                  <a:pt x="5187" y="2516"/>
                </a:moveTo>
                <a:cubicBezTo>
                  <a:pt x="5187" y="2524"/>
                  <a:pt x="5187" y="2529"/>
                  <a:pt x="5189" y="2535"/>
                </a:cubicBezTo>
                <a:lnTo>
                  <a:pt x="5161" y="2535"/>
                </a:lnTo>
                <a:cubicBezTo>
                  <a:pt x="5159" y="2529"/>
                  <a:pt x="5159" y="2524"/>
                  <a:pt x="5159" y="2516"/>
                </a:cubicBezTo>
                <a:close/>
                <a:moveTo>
                  <a:pt x="4072" y="2522"/>
                </a:moveTo>
                <a:cubicBezTo>
                  <a:pt x="4072" y="2528"/>
                  <a:pt x="4072" y="2534"/>
                  <a:pt x="4073" y="2540"/>
                </a:cubicBezTo>
                <a:lnTo>
                  <a:pt x="4045" y="2540"/>
                </a:lnTo>
                <a:lnTo>
                  <a:pt x="4045" y="2541"/>
                </a:lnTo>
                <a:cubicBezTo>
                  <a:pt x="4045" y="2534"/>
                  <a:pt x="4044" y="2528"/>
                  <a:pt x="4044" y="2522"/>
                </a:cubicBezTo>
                <a:close/>
                <a:moveTo>
                  <a:pt x="6904" y="2491"/>
                </a:moveTo>
                <a:cubicBezTo>
                  <a:pt x="6905" y="2510"/>
                  <a:pt x="6907" y="2528"/>
                  <a:pt x="6908" y="2547"/>
                </a:cubicBezTo>
                <a:lnTo>
                  <a:pt x="6900" y="2547"/>
                </a:lnTo>
                <a:cubicBezTo>
                  <a:pt x="6898" y="2528"/>
                  <a:pt x="6897" y="2510"/>
                  <a:pt x="6895" y="2491"/>
                </a:cubicBezTo>
                <a:close/>
                <a:moveTo>
                  <a:pt x="3192" y="2429"/>
                </a:moveTo>
                <a:cubicBezTo>
                  <a:pt x="3201" y="2482"/>
                  <a:pt x="3205" y="2507"/>
                  <a:pt x="3213" y="2549"/>
                </a:cubicBezTo>
                <a:lnTo>
                  <a:pt x="3129" y="2549"/>
                </a:lnTo>
                <a:cubicBezTo>
                  <a:pt x="3158" y="2493"/>
                  <a:pt x="3171" y="2468"/>
                  <a:pt x="3192" y="2429"/>
                </a:cubicBezTo>
                <a:close/>
                <a:moveTo>
                  <a:pt x="2676" y="2511"/>
                </a:moveTo>
                <a:lnTo>
                  <a:pt x="2676" y="2511"/>
                </a:lnTo>
                <a:cubicBezTo>
                  <a:pt x="2677" y="2525"/>
                  <a:pt x="2678" y="2540"/>
                  <a:pt x="2679" y="2555"/>
                </a:cubicBezTo>
                <a:lnTo>
                  <a:pt x="2679" y="2555"/>
                </a:lnTo>
                <a:cubicBezTo>
                  <a:pt x="2666" y="2546"/>
                  <a:pt x="2660" y="2537"/>
                  <a:pt x="2655" y="2528"/>
                </a:cubicBezTo>
                <a:cubicBezTo>
                  <a:pt x="2662" y="2522"/>
                  <a:pt x="2669" y="2517"/>
                  <a:pt x="2676" y="2511"/>
                </a:cubicBezTo>
                <a:close/>
                <a:moveTo>
                  <a:pt x="4674" y="2500"/>
                </a:moveTo>
                <a:cubicBezTo>
                  <a:pt x="4675" y="2519"/>
                  <a:pt x="4677" y="2537"/>
                  <a:pt x="4678" y="2556"/>
                </a:cubicBezTo>
                <a:lnTo>
                  <a:pt x="4669" y="2556"/>
                </a:lnTo>
                <a:cubicBezTo>
                  <a:pt x="4668" y="2537"/>
                  <a:pt x="4666" y="2519"/>
                  <a:pt x="4665" y="2500"/>
                </a:cubicBezTo>
                <a:close/>
                <a:moveTo>
                  <a:pt x="2445" y="2509"/>
                </a:moveTo>
                <a:cubicBezTo>
                  <a:pt x="2445" y="2528"/>
                  <a:pt x="2446" y="2547"/>
                  <a:pt x="2448" y="2566"/>
                </a:cubicBezTo>
                <a:lnTo>
                  <a:pt x="2439" y="2566"/>
                </a:lnTo>
                <a:cubicBezTo>
                  <a:pt x="2437" y="2547"/>
                  <a:pt x="2436" y="2528"/>
                  <a:pt x="2434" y="2510"/>
                </a:cubicBezTo>
                <a:lnTo>
                  <a:pt x="2434" y="2509"/>
                </a:lnTo>
                <a:close/>
                <a:moveTo>
                  <a:pt x="484" y="2444"/>
                </a:moveTo>
                <a:cubicBezTo>
                  <a:pt x="501" y="2488"/>
                  <a:pt x="514" y="2524"/>
                  <a:pt x="528" y="2559"/>
                </a:cubicBezTo>
                <a:cubicBezTo>
                  <a:pt x="516" y="2567"/>
                  <a:pt x="506" y="2573"/>
                  <a:pt x="497" y="2573"/>
                </a:cubicBezTo>
                <a:cubicBezTo>
                  <a:pt x="479" y="2573"/>
                  <a:pt x="470" y="2545"/>
                  <a:pt x="484" y="2444"/>
                </a:cubicBezTo>
                <a:close/>
                <a:moveTo>
                  <a:pt x="1796" y="2518"/>
                </a:moveTo>
                <a:cubicBezTo>
                  <a:pt x="1803" y="2534"/>
                  <a:pt x="1812" y="2549"/>
                  <a:pt x="1819" y="2565"/>
                </a:cubicBezTo>
                <a:cubicBezTo>
                  <a:pt x="1816" y="2568"/>
                  <a:pt x="1815" y="2572"/>
                  <a:pt x="1814" y="2575"/>
                </a:cubicBezTo>
                <a:cubicBezTo>
                  <a:pt x="1815" y="2571"/>
                  <a:pt x="1816" y="2568"/>
                  <a:pt x="1818" y="2563"/>
                </a:cubicBezTo>
                <a:cubicBezTo>
                  <a:pt x="1806" y="2562"/>
                  <a:pt x="1797" y="2550"/>
                  <a:pt x="1788" y="2537"/>
                </a:cubicBezTo>
                <a:cubicBezTo>
                  <a:pt x="1791" y="2529"/>
                  <a:pt x="1794" y="2525"/>
                  <a:pt x="1796" y="2518"/>
                </a:cubicBezTo>
                <a:close/>
                <a:moveTo>
                  <a:pt x="7198" y="2565"/>
                </a:moveTo>
                <a:cubicBezTo>
                  <a:pt x="7198" y="2571"/>
                  <a:pt x="7198" y="2578"/>
                  <a:pt x="7198" y="2584"/>
                </a:cubicBezTo>
                <a:lnTo>
                  <a:pt x="7170" y="2584"/>
                </a:lnTo>
                <a:cubicBezTo>
                  <a:pt x="7170" y="2578"/>
                  <a:pt x="7170" y="2572"/>
                  <a:pt x="7170" y="2565"/>
                </a:cubicBezTo>
                <a:close/>
                <a:moveTo>
                  <a:pt x="1814" y="2575"/>
                </a:moveTo>
                <a:lnTo>
                  <a:pt x="1814" y="2575"/>
                </a:lnTo>
                <a:cubicBezTo>
                  <a:pt x="1827" y="2576"/>
                  <a:pt x="1836" y="2590"/>
                  <a:pt x="1844" y="2603"/>
                </a:cubicBezTo>
                <a:cubicBezTo>
                  <a:pt x="1841" y="2609"/>
                  <a:pt x="1839" y="2615"/>
                  <a:pt x="1837" y="2621"/>
                </a:cubicBezTo>
                <a:cubicBezTo>
                  <a:pt x="1828" y="2606"/>
                  <a:pt x="1821" y="2590"/>
                  <a:pt x="1814" y="2575"/>
                </a:cubicBezTo>
                <a:close/>
                <a:moveTo>
                  <a:pt x="578" y="2348"/>
                </a:moveTo>
                <a:cubicBezTo>
                  <a:pt x="607" y="2382"/>
                  <a:pt x="628" y="2407"/>
                  <a:pt x="650" y="2434"/>
                </a:cubicBezTo>
                <a:cubicBezTo>
                  <a:pt x="645" y="2444"/>
                  <a:pt x="642" y="2453"/>
                  <a:pt x="638" y="2463"/>
                </a:cubicBezTo>
                <a:cubicBezTo>
                  <a:pt x="654" y="2450"/>
                  <a:pt x="666" y="2428"/>
                  <a:pt x="678" y="2404"/>
                </a:cubicBezTo>
                <a:cubicBezTo>
                  <a:pt x="738" y="2423"/>
                  <a:pt x="784" y="2485"/>
                  <a:pt x="812" y="2619"/>
                </a:cubicBezTo>
                <a:cubicBezTo>
                  <a:pt x="791" y="2624"/>
                  <a:pt x="767" y="2628"/>
                  <a:pt x="740" y="2634"/>
                </a:cubicBezTo>
                <a:cubicBezTo>
                  <a:pt x="734" y="2600"/>
                  <a:pt x="729" y="2574"/>
                  <a:pt x="723" y="2538"/>
                </a:cubicBezTo>
                <a:cubicBezTo>
                  <a:pt x="697" y="2524"/>
                  <a:pt x="666" y="2504"/>
                  <a:pt x="635" y="2487"/>
                </a:cubicBezTo>
                <a:cubicBezTo>
                  <a:pt x="620" y="2462"/>
                  <a:pt x="604" y="2459"/>
                  <a:pt x="582" y="2456"/>
                </a:cubicBezTo>
                <a:cubicBezTo>
                  <a:pt x="581" y="2416"/>
                  <a:pt x="579" y="2385"/>
                  <a:pt x="578" y="2348"/>
                </a:cubicBezTo>
                <a:close/>
                <a:moveTo>
                  <a:pt x="4637" y="2632"/>
                </a:moveTo>
                <a:cubicBezTo>
                  <a:pt x="4637" y="2638"/>
                  <a:pt x="4637" y="2644"/>
                  <a:pt x="4638" y="2650"/>
                </a:cubicBezTo>
                <a:lnTo>
                  <a:pt x="4610" y="2650"/>
                </a:lnTo>
                <a:lnTo>
                  <a:pt x="4609" y="2632"/>
                </a:lnTo>
                <a:close/>
                <a:moveTo>
                  <a:pt x="5350" y="2610"/>
                </a:moveTo>
                <a:lnTo>
                  <a:pt x="5355" y="2666"/>
                </a:lnTo>
                <a:lnTo>
                  <a:pt x="5346" y="2666"/>
                </a:lnTo>
                <a:cubicBezTo>
                  <a:pt x="5344" y="2647"/>
                  <a:pt x="5343" y="2629"/>
                  <a:pt x="5342" y="2610"/>
                </a:cubicBezTo>
                <a:close/>
                <a:moveTo>
                  <a:pt x="344" y="2646"/>
                </a:moveTo>
                <a:cubicBezTo>
                  <a:pt x="344" y="2654"/>
                  <a:pt x="345" y="2665"/>
                  <a:pt x="345" y="2674"/>
                </a:cubicBezTo>
                <a:cubicBezTo>
                  <a:pt x="326" y="2675"/>
                  <a:pt x="308" y="2675"/>
                  <a:pt x="289" y="2675"/>
                </a:cubicBezTo>
                <a:cubicBezTo>
                  <a:pt x="289" y="2665"/>
                  <a:pt x="288" y="2656"/>
                  <a:pt x="288" y="2646"/>
                </a:cubicBezTo>
                <a:close/>
                <a:moveTo>
                  <a:pt x="3423" y="2506"/>
                </a:moveTo>
                <a:cubicBezTo>
                  <a:pt x="3426" y="2562"/>
                  <a:pt x="3430" y="2619"/>
                  <a:pt x="3433" y="2675"/>
                </a:cubicBezTo>
                <a:lnTo>
                  <a:pt x="3420" y="2675"/>
                </a:lnTo>
                <a:cubicBezTo>
                  <a:pt x="3416" y="2619"/>
                  <a:pt x="3413" y="2562"/>
                  <a:pt x="3408" y="2506"/>
                </a:cubicBezTo>
                <a:close/>
                <a:moveTo>
                  <a:pt x="1079" y="2634"/>
                </a:moveTo>
                <a:cubicBezTo>
                  <a:pt x="1086" y="2650"/>
                  <a:pt x="1094" y="2664"/>
                  <a:pt x="1101" y="2679"/>
                </a:cubicBezTo>
                <a:lnTo>
                  <a:pt x="1101" y="2679"/>
                </a:lnTo>
                <a:cubicBezTo>
                  <a:pt x="1088" y="2679"/>
                  <a:pt x="1079" y="2665"/>
                  <a:pt x="1072" y="2653"/>
                </a:cubicBezTo>
                <a:cubicBezTo>
                  <a:pt x="1073" y="2647"/>
                  <a:pt x="1076" y="2641"/>
                  <a:pt x="1079" y="2634"/>
                </a:cubicBezTo>
                <a:close/>
                <a:moveTo>
                  <a:pt x="1101" y="2680"/>
                </a:moveTo>
                <a:cubicBezTo>
                  <a:pt x="1101" y="2681"/>
                  <a:pt x="1101" y="2681"/>
                  <a:pt x="1101" y="2681"/>
                </a:cubicBezTo>
                <a:cubicBezTo>
                  <a:pt x="1100" y="2684"/>
                  <a:pt x="1098" y="2688"/>
                  <a:pt x="1097" y="2691"/>
                </a:cubicBezTo>
                <a:cubicBezTo>
                  <a:pt x="1098" y="2687"/>
                  <a:pt x="1100" y="2684"/>
                  <a:pt x="1101" y="2680"/>
                </a:cubicBezTo>
                <a:close/>
                <a:moveTo>
                  <a:pt x="907" y="2515"/>
                </a:moveTo>
                <a:cubicBezTo>
                  <a:pt x="951" y="2550"/>
                  <a:pt x="978" y="2571"/>
                  <a:pt x="1012" y="2597"/>
                </a:cubicBezTo>
                <a:cubicBezTo>
                  <a:pt x="996" y="2635"/>
                  <a:pt x="985" y="2660"/>
                  <a:pt x="969" y="2694"/>
                </a:cubicBezTo>
                <a:cubicBezTo>
                  <a:pt x="951" y="2643"/>
                  <a:pt x="935" y="2594"/>
                  <a:pt x="907" y="2515"/>
                </a:cubicBezTo>
                <a:close/>
                <a:moveTo>
                  <a:pt x="4000" y="2691"/>
                </a:moveTo>
                <a:cubicBezTo>
                  <a:pt x="4000" y="2697"/>
                  <a:pt x="4000" y="2703"/>
                  <a:pt x="4001" y="2710"/>
                </a:cubicBezTo>
                <a:lnTo>
                  <a:pt x="3973" y="2710"/>
                </a:lnTo>
                <a:lnTo>
                  <a:pt x="3972" y="2691"/>
                </a:lnTo>
                <a:close/>
                <a:moveTo>
                  <a:pt x="4418" y="2685"/>
                </a:moveTo>
                <a:cubicBezTo>
                  <a:pt x="4418" y="2694"/>
                  <a:pt x="4419" y="2703"/>
                  <a:pt x="4419" y="2713"/>
                </a:cubicBezTo>
                <a:lnTo>
                  <a:pt x="4363" y="2713"/>
                </a:lnTo>
                <a:cubicBezTo>
                  <a:pt x="4363" y="2704"/>
                  <a:pt x="4362" y="2694"/>
                  <a:pt x="4362" y="2685"/>
                </a:cubicBezTo>
                <a:close/>
                <a:moveTo>
                  <a:pt x="4699" y="2727"/>
                </a:moveTo>
                <a:cubicBezTo>
                  <a:pt x="4699" y="2727"/>
                  <a:pt x="4699" y="2728"/>
                  <a:pt x="4699" y="2728"/>
                </a:cubicBezTo>
                <a:lnTo>
                  <a:pt x="4699" y="2728"/>
                </a:lnTo>
                <a:cubicBezTo>
                  <a:pt x="4699" y="2728"/>
                  <a:pt x="4699" y="2727"/>
                  <a:pt x="4699" y="2727"/>
                </a:cubicBezTo>
                <a:close/>
                <a:moveTo>
                  <a:pt x="1097" y="2691"/>
                </a:moveTo>
                <a:lnTo>
                  <a:pt x="1097" y="2691"/>
                </a:lnTo>
                <a:cubicBezTo>
                  <a:pt x="1110" y="2693"/>
                  <a:pt x="1118" y="2706"/>
                  <a:pt x="1126" y="2719"/>
                </a:cubicBezTo>
                <a:cubicBezTo>
                  <a:pt x="1124" y="2725"/>
                  <a:pt x="1122" y="2731"/>
                  <a:pt x="1119" y="2737"/>
                </a:cubicBezTo>
                <a:cubicBezTo>
                  <a:pt x="1112" y="2722"/>
                  <a:pt x="1104" y="2706"/>
                  <a:pt x="1097" y="2691"/>
                </a:cubicBezTo>
                <a:close/>
                <a:moveTo>
                  <a:pt x="1450" y="2654"/>
                </a:moveTo>
                <a:lnTo>
                  <a:pt x="1450" y="2654"/>
                </a:lnTo>
                <a:cubicBezTo>
                  <a:pt x="1441" y="2734"/>
                  <a:pt x="1416" y="2775"/>
                  <a:pt x="1375" y="2781"/>
                </a:cubicBezTo>
                <a:cubicBezTo>
                  <a:pt x="1403" y="2734"/>
                  <a:pt x="1422" y="2702"/>
                  <a:pt x="1450" y="2654"/>
                </a:cubicBezTo>
                <a:close/>
                <a:moveTo>
                  <a:pt x="968" y="2818"/>
                </a:moveTo>
                <a:cubicBezTo>
                  <a:pt x="968" y="2824"/>
                  <a:pt x="969" y="2830"/>
                  <a:pt x="969" y="2837"/>
                </a:cubicBezTo>
                <a:lnTo>
                  <a:pt x="941" y="2837"/>
                </a:lnTo>
                <a:lnTo>
                  <a:pt x="941" y="2835"/>
                </a:lnTo>
                <a:cubicBezTo>
                  <a:pt x="941" y="2830"/>
                  <a:pt x="941" y="2824"/>
                  <a:pt x="940" y="2818"/>
                </a:cubicBezTo>
                <a:close/>
                <a:moveTo>
                  <a:pt x="2693" y="2617"/>
                </a:moveTo>
                <a:cubicBezTo>
                  <a:pt x="2709" y="2693"/>
                  <a:pt x="2714" y="2769"/>
                  <a:pt x="2720" y="2844"/>
                </a:cubicBezTo>
                <a:cubicBezTo>
                  <a:pt x="2693" y="2770"/>
                  <a:pt x="2685" y="2694"/>
                  <a:pt x="2693" y="2617"/>
                </a:cubicBezTo>
                <a:close/>
                <a:moveTo>
                  <a:pt x="1961" y="2794"/>
                </a:moveTo>
                <a:cubicBezTo>
                  <a:pt x="1962" y="2813"/>
                  <a:pt x="1964" y="2832"/>
                  <a:pt x="1965" y="2850"/>
                </a:cubicBezTo>
                <a:lnTo>
                  <a:pt x="1955" y="2850"/>
                </a:lnTo>
                <a:cubicBezTo>
                  <a:pt x="1955" y="2832"/>
                  <a:pt x="1953" y="2813"/>
                  <a:pt x="1952" y="2794"/>
                </a:cubicBezTo>
                <a:close/>
                <a:moveTo>
                  <a:pt x="1372" y="2859"/>
                </a:moveTo>
                <a:cubicBezTo>
                  <a:pt x="1379" y="2875"/>
                  <a:pt x="1388" y="2890"/>
                  <a:pt x="1396" y="2906"/>
                </a:cubicBezTo>
                <a:cubicBezTo>
                  <a:pt x="1395" y="2907"/>
                  <a:pt x="1394" y="2909"/>
                  <a:pt x="1393" y="2910"/>
                </a:cubicBezTo>
                <a:lnTo>
                  <a:pt x="1393" y="2910"/>
                </a:lnTo>
                <a:cubicBezTo>
                  <a:pt x="1375" y="2892"/>
                  <a:pt x="1370" y="2884"/>
                  <a:pt x="1365" y="2877"/>
                </a:cubicBezTo>
                <a:cubicBezTo>
                  <a:pt x="1368" y="2871"/>
                  <a:pt x="1371" y="2865"/>
                  <a:pt x="1372" y="2859"/>
                </a:cubicBezTo>
                <a:close/>
                <a:moveTo>
                  <a:pt x="1403" y="2930"/>
                </a:moveTo>
                <a:cubicBezTo>
                  <a:pt x="1414" y="2941"/>
                  <a:pt x="1415" y="2945"/>
                  <a:pt x="1413" y="2945"/>
                </a:cubicBezTo>
                <a:cubicBezTo>
                  <a:pt x="1410" y="2945"/>
                  <a:pt x="1402" y="2941"/>
                  <a:pt x="1394" y="2937"/>
                </a:cubicBezTo>
                <a:cubicBezTo>
                  <a:pt x="1397" y="2935"/>
                  <a:pt x="1400" y="2933"/>
                  <a:pt x="1403" y="2930"/>
                </a:cubicBezTo>
                <a:close/>
                <a:moveTo>
                  <a:pt x="3928" y="2857"/>
                </a:moveTo>
                <a:cubicBezTo>
                  <a:pt x="3929" y="2890"/>
                  <a:pt x="3931" y="2907"/>
                  <a:pt x="3932" y="2940"/>
                </a:cubicBezTo>
                <a:cubicBezTo>
                  <a:pt x="3919" y="2946"/>
                  <a:pt x="3904" y="2953"/>
                  <a:pt x="3885" y="2960"/>
                </a:cubicBezTo>
                <a:cubicBezTo>
                  <a:pt x="3879" y="2924"/>
                  <a:pt x="3875" y="2899"/>
                  <a:pt x="3867" y="2857"/>
                </a:cubicBezTo>
                <a:close/>
                <a:moveTo>
                  <a:pt x="1433" y="2912"/>
                </a:moveTo>
                <a:cubicBezTo>
                  <a:pt x="1436" y="2912"/>
                  <a:pt x="1443" y="2934"/>
                  <a:pt x="1465" y="2975"/>
                </a:cubicBezTo>
                <a:cubicBezTo>
                  <a:pt x="1441" y="2954"/>
                  <a:pt x="1423" y="2938"/>
                  <a:pt x="1410" y="2926"/>
                </a:cubicBezTo>
                <a:lnTo>
                  <a:pt x="1410" y="2926"/>
                </a:lnTo>
                <a:cubicBezTo>
                  <a:pt x="1417" y="2920"/>
                  <a:pt x="1425" y="2915"/>
                  <a:pt x="1432" y="2912"/>
                </a:cubicBezTo>
                <a:cubicBezTo>
                  <a:pt x="1433" y="2912"/>
                  <a:pt x="1433" y="2912"/>
                  <a:pt x="1433" y="2912"/>
                </a:cubicBezTo>
                <a:close/>
                <a:moveTo>
                  <a:pt x="3322" y="2977"/>
                </a:moveTo>
                <a:cubicBezTo>
                  <a:pt x="3322" y="2983"/>
                  <a:pt x="3322" y="2988"/>
                  <a:pt x="3323" y="2996"/>
                </a:cubicBezTo>
                <a:lnTo>
                  <a:pt x="3295" y="2996"/>
                </a:lnTo>
                <a:cubicBezTo>
                  <a:pt x="3294" y="2988"/>
                  <a:pt x="3294" y="2983"/>
                  <a:pt x="3294" y="2977"/>
                </a:cubicBezTo>
                <a:close/>
                <a:moveTo>
                  <a:pt x="1332" y="2919"/>
                </a:moveTo>
                <a:cubicBezTo>
                  <a:pt x="1335" y="2950"/>
                  <a:pt x="1337" y="2981"/>
                  <a:pt x="1340" y="3012"/>
                </a:cubicBezTo>
                <a:lnTo>
                  <a:pt x="1338" y="3012"/>
                </a:lnTo>
                <a:cubicBezTo>
                  <a:pt x="1335" y="3013"/>
                  <a:pt x="1331" y="3015"/>
                  <a:pt x="1327" y="3016"/>
                </a:cubicBezTo>
                <a:cubicBezTo>
                  <a:pt x="1321" y="2985"/>
                  <a:pt x="1315" y="2956"/>
                  <a:pt x="1309" y="2925"/>
                </a:cubicBezTo>
                <a:cubicBezTo>
                  <a:pt x="1318" y="2922"/>
                  <a:pt x="1325" y="2921"/>
                  <a:pt x="1332" y="2919"/>
                </a:cubicBezTo>
                <a:close/>
                <a:moveTo>
                  <a:pt x="2033" y="2972"/>
                </a:moveTo>
                <a:cubicBezTo>
                  <a:pt x="2034" y="2983"/>
                  <a:pt x="2036" y="2991"/>
                  <a:pt x="2037" y="3000"/>
                </a:cubicBezTo>
                <a:cubicBezTo>
                  <a:pt x="2022" y="3008"/>
                  <a:pt x="2008" y="3015"/>
                  <a:pt x="1993" y="3022"/>
                </a:cubicBezTo>
                <a:cubicBezTo>
                  <a:pt x="1992" y="3006"/>
                  <a:pt x="1989" y="2990"/>
                  <a:pt x="1987" y="2974"/>
                </a:cubicBezTo>
                <a:cubicBezTo>
                  <a:pt x="2002" y="2974"/>
                  <a:pt x="2018" y="2974"/>
                  <a:pt x="2033" y="2972"/>
                </a:cubicBezTo>
                <a:close/>
                <a:moveTo>
                  <a:pt x="1025" y="2968"/>
                </a:moveTo>
                <a:cubicBezTo>
                  <a:pt x="1025" y="2987"/>
                  <a:pt x="1026" y="3006"/>
                  <a:pt x="1028" y="3024"/>
                </a:cubicBezTo>
                <a:lnTo>
                  <a:pt x="1019" y="3024"/>
                </a:lnTo>
                <a:cubicBezTo>
                  <a:pt x="1018" y="3006"/>
                  <a:pt x="1016" y="2987"/>
                  <a:pt x="1015" y="2968"/>
                </a:cubicBezTo>
                <a:close/>
                <a:moveTo>
                  <a:pt x="1160" y="2905"/>
                </a:moveTo>
                <a:cubicBezTo>
                  <a:pt x="1166" y="2938"/>
                  <a:pt x="1172" y="2969"/>
                  <a:pt x="1188" y="3065"/>
                </a:cubicBezTo>
                <a:cubicBezTo>
                  <a:pt x="1149" y="2996"/>
                  <a:pt x="1132" y="2968"/>
                  <a:pt x="1107" y="2925"/>
                </a:cubicBezTo>
                <a:cubicBezTo>
                  <a:pt x="1131" y="2916"/>
                  <a:pt x="1143" y="2912"/>
                  <a:pt x="1160" y="2905"/>
                </a:cubicBezTo>
                <a:close/>
                <a:moveTo>
                  <a:pt x="941" y="2974"/>
                </a:moveTo>
                <a:cubicBezTo>
                  <a:pt x="947" y="3005"/>
                  <a:pt x="953" y="3035"/>
                  <a:pt x="957" y="3066"/>
                </a:cubicBezTo>
                <a:cubicBezTo>
                  <a:pt x="950" y="3068"/>
                  <a:pt x="943" y="3071"/>
                  <a:pt x="934" y="3072"/>
                </a:cubicBezTo>
                <a:cubicBezTo>
                  <a:pt x="932" y="3041"/>
                  <a:pt x="929" y="3010"/>
                  <a:pt x="928" y="2978"/>
                </a:cubicBezTo>
                <a:cubicBezTo>
                  <a:pt x="932" y="2977"/>
                  <a:pt x="937" y="2975"/>
                  <a:pt x="941" y="2974"/>
                </a:cubicBezTo>
                <a:close/>
                <a:moveTo>
                  <a:pt x="991" y="3156"/>
                </a:moveTo>
                <a:cubicBezTo>
                  <a:pt x="991" y="3162"/>
                  <a:pt x="991" y="3169"/>
                  <a:pt x="991" y="3175"/>
                </a:cubicBezTo>
                <a:lnTo>
                  <a:pt x="963" y="3175"/>
                </a:lnTo>
                <a:cubicBezTo>
                  <a:pt x="963" y="3169"/>
                  <a:pt x="963" y="3162"/>
                  <a:pt x="963" y="3156"/>
                </a:cubicBezTo>
                <a:close/>
                <a:moveTo>
                  <a:pt x="1631" y="2974"/>
                </a:moveTo>
                <a:cubicBezTo>
                  <a:pt x="1658" y="2999"/>
                  <a:pt x="1683" y="3024"/>
                  <a:pt x="1713" y="3053"/>
                </a:cubicBezTo>
                <a:cubicBezTo>
                  <a:pt x="1681" y="3100"/>
                  <a:pt x="1652" y="3143"/>
                  <a:pt x="1618" y="3193"/>
                </a:cubicBezTo>
                <a:cubicBezTo>
                  <a:pt x="1581" y="3081"/>
                  <a:pt x="1605" y="3022"/>
                  <a:pt x="1631" y="2974"/>
                </a:cubicBezTo>
                <a:close/>
                <a:moveTo>
                  <a:pt x="2323" y="3189"/>
                </a:moveTo>
                <a:cubicBezTo>
                  <a:pt x="2323" y="3208"/>
                  <a:pt x="2324" y="3225"/>
                  <a:pt x="2325" y="3244"/>
                </a:cubicBezTo>
                <a:lnTo>
                  <a:pt x="2317" y="3244"/>
                </a:lnTo>
                <a:cubicBezTo>
                  <a:pt x="2315" y="3225"/>
                  <a:pt x="2314" y="3208"/>
                  <a:pt x="2312" y="3189"/>
                </a:cubicBezTo>
                <a:close/>
                <a:moveTo>
                  <a:pt x="928" y="3194"/>
                </a:moveTo>
                <a:cubicBezTo>
                  <a:pt x="929" y="3214"/>
                  <a:pt x="931" y="3231"/>
                  <a:pt x="932" y="3250"/>
                </a:cubicBezTo>
                <a:lnTo>
                  <a:pt x="922" y="3250"/>
                </a:lnTo>
                <a:cubicBezTo>
                  <a:pt x="922" y="3231"/>
                  <a:pt x="920" y="3212"/>
                  <a:pt x="919" y="3194"/>
                </a:cubicBezTo>
                <a:close/>
                <a:moveTo>
                  <a:pt x="21506" y="0"/>
                </a:moveTo>
                <a:cubicBezTo>
                  <a:pt x="21497" y="0"/>
                  <a:pt x="21487" y="5"/>
                  <a:pt x="21484" y="14"/>
                </a:cubicBezTo>
                <a:cubicBezTo>
                  <a:pt x="21467" y="57"/>
                  <a:pt x="21446" y="67"/>
                  <a:pt x="21423" y="67"/>
                </a:cubicBezTo>
                <a:cubicBezTo>
                  <a:pt x="21403" y="67"/>
                  <a:pt x="21382" y="59"/>
                  <a:pt x="21362" y="59"/>
                </a:cubicBezTo>
                <a:cubicBezTo>
                  <a:pt x="21360" y="59"/>
                  <a:pt x="21359" y="59"/>
                  <a:pt x="21357" y="59"/>
                </a:cubicBezTo>
                <a:cubicBezTo>
                  <a:pt x="21357" y="59"/>
                  <a:pt x="21357" y="59"/>
                  <a:pt x="21356" y="59"/>
                </a:cubicBezTo>
                <a:cubicBezTo>
                  <a:pt x="21330" y="59"/>
                  <a:pt x="21294" y="19"/>
                  <a:pt x="21271" y="19"/>
                </a:cubicBezTo>
                <a:cubicBezTo>
                  <a:pt x="21267" y="19"/>
                  <a:pt x="21262" y="21"/>
                  <a:pt x="21259" y="25"/>
                </a:cubicBezTo>
                <a:cubicBezTo>
                  <a:pt x="21241" y="49"/>
                  <a:pt x="21220" y="55"/>
                  <a:pt x="21199" y="55"/>
                </a:cubicBezTo>
                <a:cubicBezTo>
                  <a:pt x="21177" y="55"/>
                  <a:pt x="21156" y="49"/>
                  <a:pt x="21136" y="49"/>
                </a:cubicBezTo>
                <a:cubicBezTo>
                  <a:pt x="21119" y="49"/>
                  <a:pt x="21104" y="54"/>
                  <a:pt x="21091" y="71"/>
                </a:cubicBezTo>
                <a:cubicBezTo>
                  <a:pt x="21069" y="100"/>
                  <a:pt x="21049" y="110"/>
                  <a:pt x="21029" y="110"/>
                </a:cubicBezTo>
                <a:cubicBezTo>
                  <a:pt x="20996" y="110"/>
                  <a:pt x="20964" y="83"/>
                  <a:pt x="20929" y="68"/>
                </a:cubicBezTo>
                <a:cubicBezTo>
                  <a:pt x="20927" y="67"/>
                  <a:pt x="20924" y="66"/>
                  <a:pt x="20922" y="66"/>
                </a:cubicBezTo>
                <a:cubicBezTo>
                  <a:pt x="20902" y="66"/>
                  <a:pt x="20881" y="101"/>
                  <a:pt x="20859" y="105"/>
                </a:cubicBezTo>
                <a:cubicBezTo>
                  <a:pt x="20856" y="105"/>
                  <a:pt x="20853" y="106"/>
                  <a:pt x="20851" y="106"/>
                </a:cubicBezTo>
                <a:cubicBezTo>
                  <a:pt x="20831" y="106"/>
                  <a:pt x="20808" y="92"/>
                  <a:pt x="20784" y="86"/>
                </a:cubicBezTo>
                <a:cubicBezTo>
                  <a:pt x="20775" y="108"/>
                  <a:pt x="20760" y="142"/>
                  <a:pt x="20745" y="175"/>
                </a:cubicBezTo>
                <a:cubicBezTo>
                  <a:pt x="20723" y="140"/>
                  <a:pt x="20703" y="103"/>
                  <a:pt x="20681" y="67"/>
                </a:cubicBezTo>
                <a:cubicBezTo>
                  <a:pt x="20666" y="102"/>
                  <a:pt x="20651" y="136"/>
                  <a:pt x="20635" y="174"/>
                </a:cubicBezTo>
                <a:cubicBezTo>
                  <a:pt x="20625" y="159"/>
                  <a:pt x="20614" y="145"/>
                  <a:pt x="20598" y="120"/>
                </a:cubicBezTo>
                <a:cubicBezTo>
                  <a:pt x="20586" y="161"/>
                  <a:pt x="20573" y="205"/>
                  <a:pt x="20557" y="265"/>
                </a:cubicBezTo>
                <a:cubicBezTo>
                  <a:pt x="20542" y="203"/>
                  <a:pt x="20535" y="171"/>
                  <a:pt x="20523" y="122"/>
                </a:cubicBezTo>
                <a:cubicBezTo>
                  <a:pt x="20511" y="122"/>
                  <a:pt x="20498" y="125"/>
                  <a:pt x="20485" y="125"/>
                </a:cubicBezTo>
                <a:cubicBezTo>
                  <a:pt x="20476" y="125"/>
                  <a:pt x="20468" y="124"/>
                  <a:pt x="20460" y="121"/>
                </a:cubicBezTo>
                <a:cubicBezTo>
                  <a:pt x="20433" y="109"/>
                  <a:pt x="20408" y="84"/>
                  <a:pt x="20397" y="75"/>
                </a:cubicBezTo>
                <a:cubicBezTo>
                  <a:pt x="20364" y="92"/>
                  <a:pt x="20336" y="123"/>
                  <a:pt x="20315" y="123"/>
                </a:cubicBezTo>
                <a:cubicBezTo>
                  <a:pt x="20311" y="123"/>
                  <a:pt x="20306" y="121"/>
                  <a:pt x="20302" y="118"/>
                </a:cubicBezTo>
                <a:cubicBezTo>
                  <a:pt x="20285" y="103"/>
                  <a:pt x="20268" y="97"/>
                  <a:pt x="20252" y="97"/>
                </a:cubicBezTo>
                <a:cubicBezTo>
                  <a:pt x="20214" y="97"/>
                  <a:pt x="20181" y="129"/>
                  <a:pt x="20145" y="129"/>
                </a:cubicBezTo>
                <a:cubicBezTo>
                  <a:pt x="20137" y="129"/>
                  <a:pt x="20128" y="128"/>
                  <a:pt x="20120" y="124"/>
                </a:cubicBezTo>
                <a:cubicBezTo>
                  <a:pt x="20119" y="192"/>
                  <a:pt x="20117" y="243"/>
                  <a:pt x="20116" y="302"/>
                </a:cubicBezTo>
                <a:cubicBezTo>
                  <a:pt x="20107" y="287"/>
                  <a:pt x="20101" y="281"/>
                  <a:pt x="20099" y="273"/>
                </a:cubicBezTo>
                <a:cubicBezTo>
                  <a:pt x="20094" y="228"/>
                  <a:pt x="20088" y="184"/>
                  <a:pt x="20082" y="137"/>
                </a:cubicBezTo>
                <a:cubicBezTo>
                  <a:pt x="20048" y="125"/>
                  <a:pt x="20015" y="122"/>
                  <a:pt x="19981" y="122"/>
                </a:cubicBezTo>
                <a:cubicBezTo>
                  <a:pt x="19940" y="122"/>
                  <a:pt x="19900" y="127"/>
                  <a:pt x="19858" y="127"/>
                </a:cubicBezTo>
                <a:cubicBezTo>
                  <a:pt x="19801" y="127"/>
                  <a:pt x="19742" y="117"/>
                  <a:pt x="19679" y="74"/>
                </a:cubicBezTo>
                <a:cubicBezTo>
                  <a:pt x="19674" y="109"/>
                  <a:pt x="19668" y="150"/>
                  <a:pt x="19660" y="209"/>
                </a:cubicBezTo>
                <a:cubicBezTo>
                  <a:pt x="19642" y="137"/>
                  <a:pt x="19635" y="103"/>
                  <a:pt x="19626" y="69"/>
                </a:cubicBezTo>
                <a:cubicBezTo>
                  <a:pt x="19613" y="69"/>
                  <a:pt x="19601" y="67"/>
                  <a:pt x="19589" y="67"/>
                </a:cubicBezTo>
                <a:cubicBezTo>
                  <a:pt x="19582" y="67"/>
                  <a:pt x="19576" y="68"/>
                  <a:pt x="19570" y="71"/>
                </a:cubicBezTo>
                <a:cubicBezTo>
                  <a:pt x="19558" y="78"/>
                  <a:pt x="19551" y="106"/>
                  <a:pt x="19548" y="112"/>
                </a:cubicBezTo>
                <a:cubicBezTo>
                  <a:pt x="19518" y="97"/>
                  <a:pt x="19493" y="72"/>
                  <a:pt x="19471" y="72"/>
                </a:cubicBezTo>
                <a:cubicBezTo>
                  <a:pt x="19469" y="72"/>
                  <a:pt x="19468" y="72"/>
                  <a:pt x="19467" y="72"/>
                </a:cubicBezTo>
                <a:cubicBezTo>
                  <a:pt x="19457" y="73"/>
                  <a:pt x="19447" y="74"/>
                  <a:pt x="19437" y="74"/>
                </a:cubicBezTo>
                <a:cubicBezTo>
                  <a:pt x="19394" y="74"/>
                  <a:pt x="19351" y="67"/>
                  <a:pt x="19308" y="67"/>
                </a:cubicBezTo>
                <a:cubicBezTo>
                  <a:pt x="19261" y="67"/>
                  <a:pt x="19216" y="75"/>
                  <a:pt x="19173" y="108"/>
                </a:cubicBezTo>
                <a:cubicBezTo>
                  <a:pt x="19158" y="96"/>
                  <a:pt x="19139" y="80"/>
                  <a:pt x="19112" y="59"/>
                </a:cubicBezTo>
                <a:cubicBezTo>
                  <a:pt x="19112" y="131"/>
                  <a:pt x="19112" y="183"/>
                  <a:pt x="19111" y="239"/>
                </a:cubicBezTo>
                <a:cubicBezTo>
                  <a:pt x="19095" y="237"/>
                  <a:pt x="19081" y="236"/>
                  <a:pt x="19067" y="234"/>
                </a:cubicBezTo>
                <a:cubicBezTo>
                  <a:pt x="19059" y="177"/>
                  <a:pt x="19052" y="125"/>
                  <a:pt x="19045" y="77"/>
                </a:cubicBezTo>
                <a:cubicBezTo>
                  <a:pt x="19011" y="112"/>
                  <a:pt x="18981" y="145"/>
                  <a:pt x="18950" y="178"/>
                </a:cubicBezTo>
                <a:cubicBezTo>
                  <a:pt x="18943" y="137"/>
                  <a:pt x="18939" y="111"/>
                  <a:pt x="18934" y="86"/>
                </a:cubicBezTo>
                <a:cubicBezTo>
                  <a:pt x="18916" y="74"/>
                  <a:pt x="18899" y="69"/>
                  <a:pt x="18881" y="69"/>
                </a:cubicBezTo>
                <a:cubicBezTo>
                  <a:pt x="18831" y="69"/>
                  <a:pt x="18782" y="107"/>
                  <a:pt x="18732" y="107"/>
                </a:cubicBezTo>
                <a:cubicBezTo>
                  <a:pt x="18713" y="107"/>
                  <a:pt x="18694" y="101"/>
                  <a:pt x="18674" y="87"/>
                </a:cubicBezTo>
                <a:cubicBezTo>
                  <a:pt x="18643" y="121"/>
                  <a:pt x="18606" y="159"/>
                  <a:pt x="18575" y="192"/>
                </a:cubicBezTo>
                <a:cubicBezTo>
                  <a:pt x="18558" y="164"/>
                  <a:pt x="18547" y="149"/>
                  <a:pt x="18540" y="139"/>
                </a:cubicBezTo>
                <a:cubicBezTo>
                  <a:pt x="18528" y="178"/>
                  <a:pt x="18516" y="218"/>
                  <a:pt x="18503" y="264"/>
                </a:cubicBezTo>
                <a:cubicBezTo>
                  <a:pt x="18472" y="186"/>
                  <a:pt x="18450" y="128"/>
                  <a:pt x="18433" y="84"/>
                </a:cubicBezTo>
                <a:cubicBezTo>
                  <a:pt x="18404" y="124"/>
                  <a:pt x="18372" y="132"/>
                  <a:pt x="18340" y="132"/>
                </a:cubicBezTo>
                <a:cubicBezTo>
                  <a:pt x="18319" y="132"/>
                  <a:pt x="18298" y="128"/>
                  <a:pt x="18279" y="128"/>
                </a:cubicBezTo>
                <a:cubicBezTo>
                  <a:pt x="18260" y="128"/>
                  <a:pt x="18242" y="131"/>
                  <a:pt x="18225" y="143"/>
                </a:cubicBezTo>
                <a:cubicBezTo>
                  <a:pt x="18221" y="186"/>
                  <a:pt x="18218" y="218"/>
                  <a:pt x="18213" y="261"/>
                </a:cubicBezTo>
                <a:cubicBezTo>
                  <a:pt x="18160" y="211"/>
                  <a:pt x="18116" y="168"/>
                  <a:pt x="18094" y="146"/>
                </a:cubicBezTo>
                <a:cubicBezTo>
                  <a:pt x="17987" y="193"/>
                  <a:pt x="17900" y="231"/>
                  <a:pt x="17801" y="274"/>
                </a:cubicBezTo>
                <a:cubicBezTo>
                  <a:pt x="17797" y="290"/>
                  <a:pt x="17787" y="327"/>
                  <a:pt x="17775" y="364"/>
                </a:cubicBezTo>
                <a:cubicBezTo>
                  <a:pt x="17751" y="321"/>
                  <a:pt x="17732" y="287"/>
                  <a:pt x="17715" y="253"/>
                </a:cubicBezTo>
                <a:cubicBezTo>
                  <a:pt x="17692" y="289"/>
                  <a:pt x="17668" y="310"/>
                  <a:pt x="17643" y="310"/>
                </a:cubicBezTo>
                <a:cubicBezTo>
                  <a:pt x="17620" y="310"/>
                  <a:pt x="17596" y="292"/>
                  <a:pt x="17570" y="252"/>
                </a:cubicBezTo>
                <a:cubicBezTo>
                  <a:pt x="17560" y="271"/>
                  <a:pt x="17547" y="292"/>
                  <a:pt x="17535" y="312"/>
                </a:cubicBezTo>
                <a:cubicBezTo>
                  <a:pt x="17510" y="286"/>
                  <a:pt x="17489" y="265"/>
                  <a:pt x="17478" y="252"/>
                </a:cubicBezTo>
                <a:cubicBezTo>
                  <a:pt x="17447" y="273"/>
                  <a:pt x="17425" y="300"/>
                  <a:pt x="17400" y="302"/>
                </a:cubicBezTo>
                <a:cubicBezTo>
                  <a:pt x="17367" y="305"/>
                  <a:pt x="17334" y="306"/>
                  <a:pt x="17302" y="306"/>
                </a:cubicBezTo>
                <a:cubicBezTo>
                  <a:pt x="17247" y="306"/>
                  <a:pt x="17192" y="303"/>
                  <a:pt x="17137" y="303"/>
                </a:cubicBezTo>
                <a:cubicBezTo>
                  <a:pt x="17038" y="303"/>
                  <a:pt x="16940" y="312"/>
                  <a:pt x="16845" y="362"/>
                </a:cubicBezTo>
                <a:cubicBezTo>
                  <a:pt x="16804" y="384"/>
                  <a:pt x="16760" y="355"/>
                  <a:pt x="16716" y="405"/>
                </a:cubicBezTo>
                <a:cubicBezTo>
                  <a:pt x="16709" y="412"/>
                  <a:pt x="16702" y="415"/>
                  <a:pt x="16693" y="415"/>
                </a:cubicBezTo>
                <a:cubicBezTo>
                  <a:pt x="16661" y="415"/>
                  <a:pt x="16613" y="373"/>
                  <a:pt x="16576" y="367"/>
                </a:cubicBezTo>
                <a:cubicBezTo>
                  <a:pt x="16574" y="366"/>
                  <a:pt x="16572" y="366"/>
                  <a:pt x="16569" y="366"/>
                </a:cubicBezTo>
                <a:cubicBezTo>
                  <a:pt x="16546" y="366"/>
                  <a:pt x="16521" y="381"/>
                  <a:pt x="16504" y="405"/>
                </a:cubicBezTo>
                <a:cubicBezTo>
                  <a:pt x="16492" y="420"/>
                  <a:pt x="16480" y="426"/>
                  <a:pt x="16468" y="426"/>
                </a:cubicBezTo>
                <a:cubicBezTo>
                  <a:pt x="16437" y="426"/>
                  <a:pt x="16404" y="393"/>
                  <a:pt x="16374" y="393"/>
                </a:cubicBezTo>
                <a:cubicBezTo>
                  <a:pt x="16360" y="393"/>
                  <a:pt x="16347" y="400"/>
                  <a:pt x="16335" y="420"/>
                </a:cubicBezTo>
                <a:cubicBezTo>
                  <a:pt x="16334" y="420"/>
                  <a:pt x="16334" y="420"/>
                  <a:pt x="16334" y="420"/>
                </a:cubicBezTo>
                <a:cubicBezTo>
                  <a:pt x="16330" y="420"/>
                  <a:pt x="16319" y="401"/>
                  <a:pt x="16311" y="395"/>
                </a:cubicBezTo>
                <a:cubicBezTo>
                  <a:pt x="16305" y="387"/>
                  <a:pt x="16298" y="381"/>
                  <a:pt x="16292" y="376"/>
                </a:cubicBezTo>
                <a:cubicBezTo>
                  <a:pt x="16254" y="459"/>
                  <a:pt x="16224" y="564"/>
                  <a:pt x="16154" y="567"/>
                </a:cubicBezTo>
                <a:cubicBezTo>
                  <a:pt x="16159" y="504"/>
                  <a:pt x="16167" y="443"/>
                  <a:pt x="16176" y="356"/>
                </a:cubicBezTo>
                <a:lnTo>
                  <a:pt x="16176" y="356"/>
                </a:lnTo>
                <a:cubicBezTo>
                  <a:pt x="16145" y="395"/>
                  <a:pt x="16127" y="414"/>
                  <a:pt x="16112" y="433"/>
                </a:cubicBezTo>
                <a:cubicBezTo>
                  <a:pt x="16096" y="405"/>
                  <a:pt x="16084" y="387"/>
                  <a:pt x="16073" y="368"/>
                </a:cubicBezTo>
                <a:cubicBezTo>
                  <a:pt x="16057" y="405"/>
                  <a:pt x="16039" y="443"/>
                  <a:pt x="16017" y="492"/>
                </a:cubicBezTo>
                <a:lnTo>
                  <a:pt x="15915" y="492"/>
                </a:lnTo>
                <a:cubicBezTo>
                  <a:pt x="15911" y="521"/>
                  <a:pt x="15903" y="562"/>
                  <a:pt x="15892" y="639"/>
                </a:cubicBezTo>
                <a:cubicBezTo>
                  <a:pt x="15876" y="530"/>
                  <a:pt x="15868" y="478"/>
                  <a:pt x="15855" y="383"/>
                </a:cubicBezTo>
                <a:cubicBezTo>
                  <a:pt x="15828" y="489"/>
                  <a:pt x="15811" y="564"/>
                  <a:pt x="15790" y="634"/>
                </a:cubicBezTo>
                <a:cubicBezTo>
                  <a:pt x="15787" y="645"/>
                  <a:pt x="15776" y="645"/>
                  <a:pt x="15762" y="654"/>
                </a:cubicBezTo>
                <a:cubicBezTo>
                  <a:pt x="15739" y="615"/>
                  <a:pt x="15714" y="574"/>
                  <a:pt x="15690" y="536"/>
                </a:cubicBezTo>
                <a:cubicBezTo>
                  <a:pt x="15632" y="557"/>
                  <a:pt x="15583" y="646"/>
                  <a:pt x="15523" y="646"/>
                </a:cubicBezTo>
                <a:cubicBezTo>
                  <a:pt x="15493" y="646"/>
                  <a:pt x="15460" y="624"/>
                  <a:pt x="15422" y="561"/>
                </a:cubicBezTo>
                <a:cubicBezTo>
                  <a:pt x="15480" y="512"/>
                  <a:pt x="15484" y="420"/>
                  <a:pt x="15469" y="312"/>
                </a:cubicBezTo>
                <a:lnTo>
                  <a:pt x="15469" y="312"/>
                </a:lnTo>
                <a:cubicBezTo>
                  <a:pt x="15419" y="381"/>
                  <a:pt x="15368" y="451"/>
                  <a:pt x="15316" y="521"/>
                </a:cubicBezTo>
                <a:cubicBezTo>
                  <a:pt x="15316" y="539"/>
                  <a:pt x="15315" y="565"/>
                  <a:pt x="15314" y="602"/>
                </a:cubicBezTo>
                <a:cubicBezTo>
                  <a:pt x="15260" y="530"/>
                  <a:pt x="15230" y="375"/>
                  <a:pt x="15158" y="375"/>
                </a:cubicBezTo>
                <a:cubicBezTo>
                  <a:pt x="15151" y="375"/>
                  <a:pt x="15144" y="376"/>
                  <a:pt x="15137" y="378"/>
                </a:cubicBezTo>
                <a:cubicBezTo>
                  <a:pt x="15152" y="417"/>
                  <a:pt x="15161" y="442"/>
                  <a:pt x="15181" y="495"/>
                </a:cubicBezTo>
                <a:cubicBezTo>
                  <a:pt x="15136" y="478"/>
                  <a:pt x="15095" y="423"/>
                  <a:pt x="15062" y="423"/>
                </a:cubicBezTo>
                <a:cubicBezTo>
                  <a:pt x="15045" y="423"/>
                  <a:pt x="15031" y="436"/>
                  <a:pt x="15018" y="476"/>
                </a:cubicBezTo>
                <a:cubicBezTo>
                  <a:pt x="15003" y="455"/>
                  <a:pt x="14994" y="443"/>
                  <a:pt x="14983" y="427"/>
                </a:cubicBezTo>
                <a:cubicBezTo>
                  <a:pt x="14978" y="477"/>
                  <a:pt x="14975" y="509"/>
                  <a:pt x="14971" y="552"/>
                </a:cubicBezTo>
                <a:cubicBezTo>
                  <a:pt x="14955" y="501"/>
                  <a:pt x="14943" y="464"/>
                  <a:pt x="14928" y="415"/>
                </a:cubicBezTo>
                <a:cubicBezTo>
                  <a:pt x="14890" y="468"/>
                  <a:pt x="14851" y="495"/>
                  <a:pt x="14814" y="495"/>
                </a:cubicBezTo>
                <a:cubicBezTo>
                  <a:pt x="14788" y="495"/>
                  <a:pt x="14764" y="481"/>
                  <a:pt x="14743" y="452"/>
                </a:cubicBezTo>
                <a:cubicBezTo>
                  <a:pt x="14703" y="458"/>
                  <a:pt x="14672" y="476"/>
                  <a:pt x="14649" y="476"/>
                </a:cubicBezTo>
                <a:cubicBezTo>
                  <a:pt x="14639" y="476"/>
                  <a:pt x="14631" y="473"/>
                  <a:pt x="14624" y="465"/>
                </a:cubicBezTo>
                <a:cubicBezTo>
                  <a:pt x="14598" y="438"/>
                  <a:pt x="14576" y="423"/>
                  <a:pt x="14555" y="423"/>
                </a:cubicBezTo>
                <a:cubicBezTo>
                  <a:pt x="14536" y="423"/>
                  <a:pt x="14517" y="437"/>
                  <a:pt x="14498" y="467"/>
                </a:cubicBezTo>
                <a:cubicBezTo>
                  <a:pt x="14488" y="484"/>
                  <a:pt x="14477" y="491"/>
                  <a:pt x="14466" y="491"/>
                </a:cubicBezTo>
                <a:cubicBezTo>
                  <a:pt x="14439" y="491"/>
                  <a:pt x="14412" y="449"/>
                  <a:pt x="14384" y="426"/>
                </a:cubicBezTo>
                <a:cubicBezTo>
                  <a:pt x="14375" y="440"/>
                  <a:pt x="14368" y="464"/>
                  <a:pt x="14357" y="473"/>
                </a:cubicBezTo>
                <a:cubicBezTo>
                  <a:pt x="14340" y="486"/>
                  <a:pt x="14322" y="490"/>
                  <a:pt x="14304" y="490"/>
                </a:cubicBezTo>
                <a:cubicBezTo>
                  <a:pt x="14281" y="490"/>
                  <a:pt x="14258" y="484"/>
                  <a:pt x="14235" y="484"/>
                </a:cubicBezTo>
                <a:cubicBezTo>
                  <a:pt x="14206" y="484"/>
                  <a:pt x="14178" y="493"/>
                  <a:pt x="14154" y="533"/>
                </a:cubicBezTo>
                <a:cubicBezTo>
                  <a:pt x="14154" y="533"/>
                  <a:pt x="14154" y="533"/>
                  <a:pt x="14154" y="533"/>
                </a:cubicBezTo>
                <a:cubicBezTo>
                  <a:pt x="14152" y="533"/>
                  <a:pt x="14139" y="506"/>
                  <a:pt x="14132" y="495"/>
                </a:cubicBezTo>
                <a:cubicBezTo>
                  <a:pt x="14128" y="489"/>
                  <a:pt x="14124" y="486"/>
                  <a:pt x="14120" y="486"/>
                </a:cubicBezTo>
                <a:cubicBezTo>
                  <a:pt x="14103" y="486"/>
                  <a:pt x="14088" y="529"/>
                  <a:pt x="14072" y="529"/>
                </a:cubicBezTo>
                <a:cubicBezTo>
                  <a:pt x="14063" y="529"/>
                  <a:pt x="14055" y="519"/>
                  <a:pt x="14045" y="489"/>
                </a:cubicBezTo>
                <a:cubicBezTo>
                  <a:pt x="14009" y="506"/>
                  <a:pt x="13972" y="524"/>
                  <a:pt x="13936" y="542"/>
                </a:cubicBezTo>
                <a:cubicBezTo>
                  <a:pt x="13925" y="524"/>
                  <a:pt x="13914" y="508"/>
                  <a:pt x="13907" y="496"/>
                </a:cubicBezTo>
                <a:cubicBezTo>
                  <a:pt x="13891" y="518"/>
                  <a:pt x="13878" y="536"/>
                  <a:pt x="13867" y="552"/>
                </a:cubicBezTo>
                <a:cubicBezTo>
                  <a:pt x="13845" y="526"/>
                  <a:pt x="13829" y="506"/>
                  <a:pt x="13806" y="477"/>
                </a:cubicBezTo>
                <a:cubicBezTo>
                  <a:pt x="13786" y="532"/>
                  <a:pt x="13761" y="551"/>
                  <a:pt x="13734" y="551"/>
                </a:cubicBezTo>
                <a:cubicBezTo>
                  <a:pt x="13707" y="551"/>
                  <a:pt x="13678" y="532"/>
                  <a:pt x="13650" y="509"/>
                </a:cubicBezTo>
                <a:cubicBezTo>
                  <a:pt x="13645" y="562"/>
                  <a:pt x="13641" y="615"/>
                  <a:pt x="13633" y="698"/>
                </a:cubicBezTo>
                <a:cubicBezTo>
                  <a:pt x="13594" y="605"/>
                  <a:pt x="13567" y="543"/>
                  <a:pt x="13538" y="474"/>
                </a:cubicBezTo>
                <a:cubicBezTo>
                  <a:pt x="13505" y="527"/>
                  <a:pt x="13470" y="550"/>
                  <a:pt x="13435" y="550"/>
                </a:cubicBezTo>
                <a:cubicBezTo>
                  <a:pt x="13400" y="550"/>
                  <a:pt x="13365" y="527"/>
                  <a:pt x="13329" y="484"/>
                </a:cubicBezTo>
                <a:cubicBezTo>
                  <a:pt x="13308" y="514"/>
                  <a:pt x="13291" y="537"/>
                  <a:pt x="13276" y="556"/>
                </a:cubicBezTo>
                <a:cubicBezTo>
                  <a:pt x="13255" y="526"/>
                  <a:pt x="13241" y="502"/>
                  <a:pt x="13223" y="477"/>
                </a:cubicBezTo>
                <a:cubicBezTo>
                  <a:pt x="13180" y="539"/>
                  <a:pt x="13141" y="595"/>
                  <a:pt x="13105" y="645"/>
                </a:cubicBezTo>
                <a:cubicBezTo>
                  <a:pt x="13086" y="593"/>
                  <a:pt x="13067" y="542"/>
                  <a:pt x="13045" y="484"/>
                </a:cubicBezTo>
                <a:cubicBezTo>
                  <a:pt x="13035" y="490"/>
                  <a:pt x="13025" y="491"/>
                  <a:pt x="13015" y="491"/>
                </a:cubicBezTo>
                <a:cubicBezTo>
                  <a:pt x="13006" y="491"/>
                  <a:pt x="12998" y="491"/>
                  <a:pt x="12990" y="491"/>
                </a:cubicBezTo>
                <a:cubicBezTo>
                  <a:pt x="12967" y="491"/>
                  <a:pt x="12946" y="497"/>
                  <a:pt x="12933" y="549"/>
                </a:cubicBezTo>
                <a:cubicBezTo>
                  <a:pt x="12911" y="500"/>
                  <a:pt x="12888" y="489"/>
                  <a:pt x="12866" y="489"/>
                </a:cubicBezTo>
                <a:cubicBezTo>
                  <a:pt x="12848" y="489"/>
                  <a:pt x="12830" y="496"/>
                  <a:pt x="12813" y="496"/>
                </a:cubicBezTo>
                <a:cubicBezTo>
                  <a:pt x="12806" y="496"/>
                  <a:pt x="12800" y="495"/>
                  <a:pt x="12793" y="492"/>
                </a:cubicBezTo>
                <a:cubicBezTo>
                  <a:pt x="12770" y="539"/>
                  <a:pt x="12749" y="580"/>
                  <a:pt x="12727" y="626"/>
                </a:cubicBezTo>
                <a:cubicBezTo>
                  <a:pt x="12684" y="561"/>
                  <a:pt x="12651" y="509"/>
                  <a:pt x="12620" y="462"/>
                </a:cubicBezTo>
                <a:cubicBezTo>
                  <a:pt x="12614" y="565"/>
                  <a:pt x="12540" y="565"/>
                  <a:pt x="12524" y="665"/>
                </a:cubicBezTo>
                <a:cubicBezTo>
                  <a:pt x="12483" y="665"/>
                  <a:pt x="12446" y="665"/>
                  <a:pt x="12406" y="667"/>
                </a:cubicBezTo>
                <a:cubicBezTo>
                  <a:pt x="12396" y="702"/>
                  <a:pt x="12387" y="740"/>
                  <a:pt x="12378" y="774"/>
                </a:cubicBezTo>
                <a:cubicBezTo>
                  <a:pt x="12387" y="785"/>
                  <a:pt x="12396" y="798"/>
                  <a:pt x="12405" y="811"/>
                </a:cubicBezTo>
                <a:cubicBezTo>
                  <a:pt x="12402" y="817"/>
                  <a:pt x="12399" y="823"/>
                  <a:pt x="12398" y="829"/>
                </a:cubicBezTo>
                <a:cubicBezTo>
                  <a:pt x="12390" y="812"/>
                  <a:pt x="12381" y="798"/>
                  <a:pt x="12374" y="782"/>
                </a:cubicBezTo>
                <a:cubicBezTo>
                  <a:pt x="12375" y="779"/>
                  <a:pt x="12378" y="776"/>
                  <a:pt x="12378" y="774"/>
                </a:cubicBezTo>
                <a:cubicBezTo>
                  <a:pt x="12303" y="739"/>
                  <a:pt x="12371" y="671"/>
                  <a:pt x="12350" y="643"/>
                </a:cubicBezTo>
                <a:cubicBezTo>
                  <a:pt x="12342" y="609"/>
                  <a:pt x="12333" y="577"/>
                  <a:pt x="12324" y="543"/>
                </a:cubicBezTo>
                <a:cubicBezTo>
                  <a:pt x="12312" y="534"/>
                  <a:pt x="12302" y="526"/>
                  <a:pt x="12290" y="517"/>
                </a:cubicBezTo>
                <a:cubicBezTo>
                  <a:pt x="12284" y="574"/>
                  <a:pt x="12278" y="632"/>
                  <a:pt x="12275" y="674"/>
                </a:cubicBezTo>
                <a:cubicBezTo>
                  <a:pt x="12228" y="640"/>
                  <a:pt x="12193" y="617"/>
                  <a:pt x="12140" y="580"/>
                </a:cubicBezTo>
                <a:lnTo>
                  <a:pt x="12140" y="580"/>
                </a:lnTo>
                <a:cubicBezTo>
                  <a:pt x="12177" y="749"/>
                  <a:pt x="12103" y="711"/>
                  <a:pt x="12083" y="767"/>
                </a:cubicBezTo>
                <a:cubicBezTo>
                  <a:pt x="12067" y="748"/>
                  <a:pt x="12050" y="730"/>
                  <a:pt x="12031" y="708"/>
                </a:cubicBezTo>
                <a:cubicBezTo>
                  <a:pt x="12006" y="767"/>
                  <a:pt x="11984" y="820"/>
                  <a:pt x="11961" y="871"/>
                </a:cubicBezTo>
                <a:cubicBezTo>
                  <a:pt x="11959" y="875"/>
                  <a:pt x="11956" y="876"/>
                  <a:pt x="11953" y="876"/>
                </a:cubicBezTo>
                <a:cubicBezTo>
                  <a:pt x="11950" y="876"/>
                  <a:pt x="11948" y="875"/>
                  <a:pt x="11945" y="875"/>
                </a:cubicBezTo>
                <a:cubicBezTo>
                  <a:pt x="11944" y="875"/>
                  <a:pt x="11943" y="875"/>
                  <a:pt x="11941" y="876"/>
                </a:cubicBezTo>
                <a:cubicBezTo>
                  <a:pt x="11934" y="821"/>
                  <a:pt x="11927" y="771"/>
                  <a:pt x="11918" y="702"/>
                </a:cubicBezTo>
                <a:cubicBezTo>
                  <a:pt x="11880" y="743"/>
                  <a:pt x="11850" y="774"/>
                  <a:pt x="11838" y="787"/>
                </a:cubicBezTo>
                <a:cubicBezTo>
                  <a:pt x="11816" y="860"/>
                  <a:pt x="11803" y="904"/>
                  <a:pt x="11787" y="963"/>
                </a:cubicBezTo>
                <a:cubicBezTo>
                  <a:pt x="11759" y="887"/>
                  <a:pt x="11741" y="833"/>
                  <a:pt x="11722" y="780"/>
                </a:cubicBezTo>
                <a:cubicBezTo>
                  <a:pt x="11713" y="799"/>
                  <a:pt x="11706" y="817"/>
                  <a:pt x="11694" y="840"/>
                </a:cubicBezTo>
                <a:cubicBezTo>
                  <a:pt x="11671" y="782"/>
                  <a:pt x="11650" y="729"/>
                  <a:pt x="11628" y="674"/>
                </a:cubicBezTo>
                <a:cubicBezTo>
                  <a:pt x="11612" y="711"/>
                  <a:pt x="11599" y="745"/>
                  <a:pt x="11584" y="779"/>
                </a:cubicBezTo>
                <a:cubicBezTo>
                  <a:pt x="11562" y="742"/>
                  <a:pt x="11540" y="707"/>
                  <a:pt x="11524" y="679"/>
                </a:cubicBezTo>
                <a:cubicBezTo>
                  <a:pt x="11509" y="718"/>
                  <a:pt x="11493" y="755"/>
                  <a:pt x="11468" y="817"/>
                </a:cubicBezTo>
                <a:cubicBezTo>
                  <a:pt x="11454" y="724"/>
                  <a:pt x="11449" y="673"/>
                  <a:pt x="11438" y="608"/>
                </a:cubicBezTo>
                <a:cubicBezTo>
                  <a:pt x="11421" y="615"/>
                  <a:pt x="11406" y="623"/>
                  <a:pt x="11387" y="629"/>
                </a:cubicBezTo>
                <a:cubicBezTo>
                  <a:pt x="11403" y="661"/>
                  <a:pt x="11413" y="680"/>
                  <a:pt x="11428" y="711"/>
                </a:cubicBezTo>
                <a:cubicBezTo>
                  <a:pt x="11397" y="720"/>
                  <a:pt x="11374" y="729"/>
                  <a:pt x="11349" y="736"/>
                </a:cubicBezTo>
                <a:cubicBezTo>
                  <a:pt x="11346" y="774"/>
                  <a:pt x="11341" y="808"/>
                  <a:pt x="11338" y="837"/>
                </a:cubicBezTo>
                <a:cubicBezTo>
                  <a:pt x="11312" y="837"/>
                  <a:pt x="11288" y="837"/>
                  <a:pt x="11266" y="839"/>
                </a:cubicBezTo>
                <a:cubicBezTo>
                  <a:pt x="11254" y="876"/>
                  <a:pt x="11244" y="913"/>
                  <a:pt x="11231" y="954"/>
                </a:cubicBezTo>
                <a:cubicBezTo>
                  <a:pt x="11210" y="914"/>
                  <a:pt x="11197" y="889"/>
                  <a:pt x="11185" y="867"/>
                </a:cubicBezTo>
                <a:cubicBezTo>
                  <a:pt x="11194" y="843"/>
                  <a:pt x="11200" y="824"/>
                  <a:pt x="11206" y="804"/>
                </a:cubicBezTo>
                <a:cubicBezTo>
                  <a:pt x="11187" y="789"/>
                  <a:pt x="11171" y="776"/>
                  <a:pt x="11153" y="762"/>
                </a:cubicBezTo>
                <a:cubicBezTo>
                  <a:pt x="11133" y="718"/>
                  <a:pt x="11160" y="610"/>
                  <a:pt x="11116" y="610"/>
                </a:cubicBezTo>
                <a:cubicBezTo>
                  <a:pt x="11113" y="610"/>
                  <a:pt x="11110" y="610"/>
                  <a:pt x="11107" y="611"/>
                </a:cubicBezTo>
                <a:cubicBezTo>
                  <a:pt x="11060" y="643"/>
                  <a:pt x="11123" y="770"/>
                  <a:pt x="11066" y="783"/>
                </a:cubicBezTo>
                <a:cubicBezTo>
                  <a:pt x="11075" y="886"/>
                  <a:pt x="11060" y="948"/>
                  <a:pt x="10993" y="955"/>
                </a:cubicBezTo>
                <a:cubicBezTo>
                  <a:pt x="11012" y="886"/>
                  <a:pt x="11025" y="835"/>
                  <a:pt x="11038" y="783"/>
                </a:cubicBezTo>
                <a:cubicBezTo>
                  <a:pt x="10987" y="726"/>
                  <a:pt x="10935" y="670"/>
                  <a:pt x="10884" y="614"/>
                </a:cubicBezTo>
                <a:cubicBezTo>
                  <a:pt x="10866" y="636"/>
                  <a:pt x="10850" y="658"/>
                  <a:pt x="10832" y="680"/>
                </a:cubicBezTo>
                <a:cubicBezTo>
                  <a:pt x="10804" y="637"/>
                  <a:pt x="10781" y="599"/>
                  <a:pt x="10745" y="546"/>
                </a:cubicBezTo>
                <a:cubicBezTo>
                  <a:pt x="10735" y="639"/>
                  <a:pt x="10726" y="711"/>
                  <a:pt x="10719" y="783"/>
                </a:cubicBezTo>
                <a:cubicBezTo>
                  <a:pt x="10701" y="735"/>
                  <a:pt x="10679" y="727"/>
                  <a:pt x="10657" y="727"/>
                </a:cubicBezTo>
                <a:cubicBezTo>
                  <a:pt x="10646" y="727"/>
                  <a:pt x="10634" y="729"/>
                  <a:pt x="10623" y="729"/>
                </a:cubicBezTo>
                <a:cubicBezTo>
                  <a:pt x="10621" y="729"/>
                  <a:pt x="10619" y="729"/>
                  <a:pt x="10617" y="729"/>
                </a:cubicBezTo>
                <a:cubicBezTo>
                  <a:pt x="10609" y="807"/>
                  <a:pt x="10601" y="886"/>
                  <a:pt x="10589" y="995"/>
                </a:cubicBezTo>
                <a:cubicBezTo>
                  <a:pt x="10553" y="933"/>
                  <a:pt x="10532" y="887"/>
                  <a:pt x="10508" y="862"/>
                </a:cubicBezTo>
                <a:cubicBezTo>
                  <a:pt x="10485" y="839"/>
                  <a:pt x="10457" y="836"/>
                  <a:pt x="10432" y="824"/>
                </a:cubicBezTo>
                <a:cubicBezTo>
                  <a:pt x="10426" y="779"/>
                  <a:pt x="10421" y="736"/>
                  <a:pt x="10420" y="736"/>
                </a:cubicBezTo>
                <a:cubicBezTo>
                  <a:pt x="10420" y="736"/>
                  <a:pt x="10420" y="736"/>
                  <a:pt x="10420" y="736"/>
                </a:cubicBezTo>
                <a:cubicBezTo>
                  <a:pt x="10375" y="639"/>
                  <a:pt x="10345" y="576"/>
                  <a:pt x="10316" y="515"/>
                </a:cubicBezTo>
                <a:cubicBezTo>
                  <a:pt x="10263" y="502"/>
                  <a:pt x="10211" y="489"/>
                  <a:pt x="10158" y="474"/>
                </a:cubicBezTo>
                <a:cubicBezTo>
                  <a:pt x="10158" y="511"/>
                  <a:pt x="10157" y="564"/>
                  <a:pt x="10155" y="639"/>
                </a:cubicBezTo>
                <a:cubicBezTo>
                  <a:pt x="10097" y="570"/>
                  <a:pt x="10047" y="511"/>
                  <a:pt x="9997" y="452"/>
                </a:cubicBezTo>
                <a:cubicBezTo>
                  <a:pt x="9988" y="474"/>
                  <a:pt x="9974" y="490"/>
                  <a:pt x="9971" y="514"/>
                </a:cubicBezTo>
                <a:cubicBezTo>
                  <a:pt x="9960" y="577"/>
                  <a:pt x="9954" y="643"/>
                  <a:pt x="9944" y="707"/>
                </a:cubicBezTo>
                <a:cubicBezTo>
                  <a:pt x="9942" y="714"/>
                  <a:pt x="9932" y="714"/>
                  <a:pt x="9926" y="718"/>
                </a:cubicBezTo>
                <a:cubicBezTo>
                  <a:pt x="9917" y="683"/>
                  <a:pt x="9910" y="649"/>
                  <a:pt x="9901" y="615"/>
                </a:cubicBezTo>
                <a:cubicBezTo>
                  <a:pt x="9855" y="620"/>
                  <a:pt x="9842" y="673"/>
                  <a:pt x="9835" y="749"/>
                </a:cubicBezTo>
                <a:cubicBezTo>
                  <a:pt x="9833" y="770"/>
                  <a:pt x="9805" y="774"/>
                  <a:pt x="9791" y="786"/>
                </a:cubicBezTo>
                <a:cubicBezTo>
                  <a:pt x="9795" y="717"/>
                  <a:pt x="9798" y="668"/>
                  <a:pt x="9801" y="618"/>
                </a:cubicBezTo>
                <a:cubicBezTo>
                  <a:pt x="9776" y="605"/>
                  <a:pt x="9749" y="593"/>
                  <a:pt x="9739" y="587"/>
                </a:cubicBezTo>
                <a:cubicBezTo>
                  <a:pt x="9709" y="596"/>
                  <a:pt x="9684" y="614"/>
                  <a:pt x="9662" y="614"/>
                </a:cubicBezTo>
                <a:cubicBezTo>
                  <a:pt x="9656" y="614"/>
                  <a:pt x="9650" y="613"/>
                  <a:pt x="9645" y="609"/>
                </a:cubicBezTo>
                <a:cubicBezTo>
                  <a:pt x="9611" y="592"/>
                  <a:pt x="9580" y="540"/>
                  <a:pt x="9548" y="508"/>
                </a:cubicBezTo>
                <a:cubicBezTo>
                  <a:pt x="9547" y="507"/>
                  <a:pt x="9545" y="506"/>
                  <a:pt x="9544" y="506"/>
                </a:cubicBezTo>
                <a:cubicBezTo>
                  <a:pt x="9538" y="506"/>
                  <a:pt x="9530" y="514"/>
                  <a:pt x="9523" y="517"/>
                </a:cubicBezTo>
                <a:cubicBezTo>
                  <a:pt x="9520" y="551"/>
                  <a:pt x="9517" y="583"/>
                  <a:pt x="9512" y="615"/>
                </a:cubicBezTo>
                <a:cubicBezTo>
                  <a:pt x="9496" y="597"/>
                  <a:pt x="9479" y="565"/>
                  <a:pt x="9467" y="565"/>
                </a:cubicBezTo>
                <a:cubicBezTo>
                  <a:pt x="9466" y="565"/>
                  <a:pt x="9466" y="565"/>
                  <a:pt x="9465" y="565"/>
                </a:cubicBezTo>
                <a:cubicBezTo>
                  <a:pt x="9395" y="592"/>
                  <a:pt x="9326" y="627"/>
                  <a:pt x="9259" y="657"/>
                </a:cubicBezTo>
                <a:cubicBezTo>
                  <a:pt x="9231" y="642"/>
                  <a:pt x="9202" y="627"/>
                  <a:pt x="9149" y="598"/>
                </a:cubicBezTo>
                <a:cubicBezTo>
                  <a:pt x="9143" y="640"/>
                  <a:pt x="9137" y="690"/>
                  <a:pt x="9130" y="736"/>
                </a:cubicBezTo>
                <a:cubicBezTo>
                  <a:pt x="9108" y="705"/>
                  <a:pt x="9098" y="689"/>
                  <a:pt x="9084" y="673"/>
                </a:cubicBezTo>
                <a:cubicBezTo>
                  <a:pt x="9062" y="698"/>
                  <a:pt x="9040" y="721"/>
                  <a:pt x="9021" y="742"/>
                </a:cubicBezTo>
                <a:cubicBezTo>
                  <a:pt x="9000" y="712"/>
                  <a:pt x="8986" y="692"/>
                  <a:pt x="8962" y="659"/>
                </a:cubicBezTo>
                <a:cubicBezTo>
                  <a:pt x="8950" y="687"/>
                  <a:pt x="8942" y="715"/>
                  <a:pt x="8928" y="736"/>
                </a:cubicBezTo>
                <a:cubicBezTo>
                  <a:pt x="8914" y="761"/>
                  <a:pt x="8897" y="780"/>
                  <a:pt x="8877" y="807"/>
                </a:cubicBezTo>
                <a:cubicBezTo>
                  <a:pt x="8865" y="757"/>
                  <a:pt x="8858" y="724"/>
                  <a:pt x="8849" y="692"/>
                </a:cubicBezTo>
                <a:lnTo>
                  <a:pt x="8693" y="692"/>
                </a:lnTo>
                <a:cubicBezTo>
                  <a:pt x="8693" y="732"/>
                  <a:pt x="8692" y="757"/>
                  <a:pt x="8690" y="779"/>
                </a:cubicBezTo>
                <a:cubicBezTo>
                  <a:pt x="8630" y="740"/>
                  <a:pt x="8571" y="702"/>
                  <a:pt x="8515" y="667"/>
                </a:cubicBezTo>
                <a:cubicBezTo>
                  <a:pt x="8486" y="718"/>
                  <a:pt x="8474" y="800"/>
                  <a:pt x="8434" y="800"/>
                </a:cubicBezTo>
                <a:cubicBezTo>
                  <a:pt x="8430" y="800"/>
                  <a:pt x="8425" y="799"/>
                  <a:pt x="8419" y="796"/>
                </a:cubicBezTo>
                <a:cubicBezTo>
                  <a:pt x="8415" y="814"/>
                  <a:pt x="8411" y="829"/>
                  <a:pt x="8405" y="845"/>
                </a:cubicBezTo>
                <a:cubicBezTo>
                  <a:pt x="8402" y="839"/>
                  <a:pt x="8397" y="833"/>
                  <a:pt x="8394" y="827"/>
                </a:cubicBezTo>
                <a:cubicBezTo>
                  <a:pt x="8402" y="814"/>
                  <a:pt x="8408" y="801"/>
                  <a:pt x="8415" y="787"/>
                </a:cubicBezTo>
                <a:cubicBezTo>
                  <a:pt x="8416" y="789"/>
                  <a:pt x="8417" y="791"/>
                  <a:pt x="8418" y="793"/>
                </a:cubicBezTo>
                <a:lnTo>
                  <a:pt x="8418" y="793"/>
                </a:lnTo>
                <a:cubicBezTo>
                  <a:pt x="8402" y="755"/>
                  <a:pt x="8388" y="720"/>
                  <a:pt x="8375" y="686"/>
                </a:cubicBezTo>
                <a:cubicBezTo>
                  <a:pt x="8350" y="715"/>
                  <a:pt x="8327" y="742"/>
                  <a:pt x="8305" y="768"/>
                </a:cubicBezTo>
                <a:cubicBezTo>
                  <a:pt x="8308" y="815"/>
                  <a:pt x="8310" y="861"/>
                  <a:pt x="8325" y="907"/>
                </a:cubicBezTo>
                <a:cubicBezTo>
                  <a:pt x="8325" y="907"/>
                  <a:pt x="8325" y="907"/>
                  <a:pt x="8325" y="907"/>
                </a:cubicBezTo>
                <a:lnTo>
                  <a:pt x="8325" y="907"/>
                </a:lnTo>
                <a:cubicBezTo>
                  <a:pt x="8325" y="907"/>
                  <a:pt x="8325" y="907"/>
                  <a:pt x="8325" y="907"/>
                </a:cubicBezTo>
                <a:lnTo>
                  <a:pt x="8325" y="907"/>
                </a:lnTo>
                <a:cubicBezTo>
                  <a:pt x="8340" y="942"/>
                  <a:pt x="8343" y="977"/>
                  <a:pt x="8347" y="1014"/>
                </a:cubicBezTo>
                <a:cubicBezTo>
                  <a:pt x="8341" y="1015"/>
                  <a:pt x="8335" y="1017"/>
                  <a:pt x="8330" y="1018"/>
                </a:cubicBezTo>
                <a:cubicBezTo>
                  <a:pt x="8324" y="983"/>
                  <a:pt x="8318" y="947"/>
                  <a:pt x="8313" y="912"/>
                </a:cubicBezTo>
                <a:lnTo>
                  <a:pt x="8313" y="912"/>
                </a:lnTo>
                <a:cubicBezTo>
                  <a:pt x="8309" y="913"/>
                  <a:pt x="8306" y="913"/>
                  <a:pt x="8303" y="913"/>
                </a:cubicBezTo>
                <a:cubicBezTo>
                  <a:pt x="8259" y="913"/>
                  <a:pt x="8238" y="828"/>
                  <a:pt x="8206" y="801"/>
                </a:cubicBezTo>
                <a:cubicBezTo>
                  <a:pt x="8200" y="839"/>
                  <a:pt x="8194" y="876"/>
                  <a:pt x="8182" y="946"/>
                </a:cubicBezTo>
                <a:cubicBezTo>
                  <a:pt x="8157" y="882"/>
                  <a:pt x="8143" y="843"/>
                  <a:pt x="8127" y="805"/>
                </a:cubicBezTo>
                <a:cubicBezTo>
                  <a:pt x="8102" y="854"/>
                  <a:pt x="8050" y="857"/>
                  <a:pt x="8053" y="993"/>
                </a:cubicBezTo>
                <a:cubicBezTo>
                  <a:pt x="8028" y="935"/>
                  <a:pt x="8010" y="890"/>
                  <a:pt x="7987" y="836"/>
                </a:cubicBezTo>
                <a:cubicBezTo>
                  <a:pt x="7981" y="889"/>
                  <a:pt x="7977" y="921"/>
                  <a:pt x="7975" y="945"/>
                </a:cubicBezTo>
                <a:cubicBezTo>
                  <a:pt x="7949" y="936"/>
                  <a:pt x="7925" y="926"/>
                  <a:pt x="7887" y="913"/>
                </a:cubicBezTo>
                <a:lnTo>
                  <a:pt x="7887" y="913"/>
                </a:lnTo>
                <a:cubicBezTo>
                  <a:pt x="7909" y="960"/>
                  <a:pt x="7919" y="979"/>
                  <a:pt x="7929" y="1001"/>
                </a:cubicBezTo>
                <a:cubicBezTo>
                  <a:pt x="7912" y="1015"/>
                  <a:pt x="7896" y="1027"/>
                  <a:pt x="7881" y="1041"/>
                </a:cubicBezTo>
                <a:cubicBezTo>
                  <a:pt x="7879" y="1092"/>
                  <a:pt x="7879" y="1142"/>
                  <a:pt x="7878" y="1199"/>
                </a:cubicBezTo>
                <a:cubicBezTo>
                  <a:pt x="7857" y="1189"/>
                  <a:pt x="7844" y="1183"/>
                  <a:pt x="7822" y="1171"/>
                </a:cubicBezTo>
                <a:cubicBezTo>
                  <a:pt x="7831" y="1124"/>
                  <a:pt x="7837" y="1086"/>
                  <a:pt x="7844" y="1046"/>
                </a:cubicBezTo>
                <a:cubicBezTo>
                  <a:pt x="7807" y="990"/>
                  <a:pt x="7780" y="962"/>
                  <a:pt x="7762" y="962"/>
                </a:cubicBezTo>
                <a:cubicBezTo>
                  <a:pt x="7750" y="962"/>
                  <a:pt x="7742" y="974"/>
                  <a:pt x="7737" y="996"/>
                </a:cubicBezTo>
                <a:cubicBezTo>
                  <a:pt x="7746" y="1015"/>
                  <a:pt x="7754" y="1035"/>
                  <a:pt x="7762" y="1049"/>
                </a:cubicBezTo>
                <a:cubicBezTo>
                  <a:pt x="7750" y="1082"/>
                  <a:pt x="7741" y="1110"/>
                  <a:pt x="7734" y="1127"/>
                </a:cubicBezTo>
                <a:cubicBezTo>
                  <a:pt x="7700" y="1086"/>
                  <a:pt x="7670" y="1049"/>
                  <a:pt x="7643" y="1014"/>
                </a:cubicBezTo>
                <a:cubicBezTo>
                  <a:pt x="7632" y="1038"/>
                  <a:pt x="7626" y="1043"/>
                  <a:pt x="7626" y="1051"/>
                </a:cubicBezTo>
                <a:cubicBezTo>
                  <a:pt x="7628" y="1075"/>
                  <a:pt x="7629" y="1099"/>
                  <a:pt x="7654" y="1146"/>
                </a:cubicBezTo>
                <a:lnTo>
                  <a:pt x="7654" y="1146"/>
                </a:lnTo>
                <a:cubicBezTo>
                  <a:pt x="7660" y="1142"/>
                  <a:pt x="7665" y="1139"/>
                  <a:pt x="7670" y="1138"/>
                </a:cubicBezTo>
                <a:cubicBezTo>
                  <a:pt x="7671" y="1138"/>
                  <a:pt x="7671" y="1138"/>
                  <a:pt x="7671" y="1138"/>
                </a:cubicBezTo>
                <a:lnTo>
                  <a:pt x="7671" y="1138"/>
                </a:lnTo>
                <a:cubicBezTo>
                  <a:pt x="7675" y="1138"/>
                  <a:pt x="7682" y="1157"/>
                  <a:pt x="7668" y="1169"/>
                </a:cubicBezTo>
                <a:cubicBezTo>
                  <a:pt x="7668" y="1173"/>
                  <a:pt x="7666" y="1175"/>
                  <a:pt x="7663" y="1175"/>
                </a:cubicBezTo>
                <a:cubicBezTo>
                  <a:pt x="7657" y="1175"/>
                  <a:pt x="7645" y="1168"/>
                  <a:pt x="7634" y="1161"/>
                </a:cubicBezTo>
                <a:cubicBezTo>
                  <a:pt x="7638" y="1158"/>
                  <a:pt x="7642" y="1155"/>
                  <a:pt x="7646" y="1151"/>
                </a:cubicBezTo>
                <a:lnTo>
                  <a:pt x="7646" y="1151"/>
                </a:lnTo>
                <a:cubicBezTo>
                  <a:pt x="7653" y="1158"/>
                  <a:pt x="7660" y="1164"/>
                  <a:pt x="7668" y="1169"/>
                </a:cubicBezTo>
                <a:cubicBezTo>
                  <a:pt x="7662" y="1160"/>
                  <a:pt x="7658" y="1153"/>
                  <a:pt x="7654" y="1146"/>
                </a:cubicBezTo>
                <a:lnTo>
                  <a:pt x="7654" y="1146"/>
                </a:lnTo>
                <a:cubicBezTo>
                  <a:pt x="7652" y="1148"/>
                  <a:pt x="7649" y="1149"/>
                  <a:pt x="7646" y="1151"/>
                </a:cubicBezTo>
                <a:lnTo>
                  <a:pt x="7646" y="1151"/>
                </a:lnTo>
                <a:cubicBezTo>
                  <a:pt x="7594" y="1102"/>
                  <a:pt x="7561" y="1014"/>
                  <a:pt x="7526" y="1014"/>
                </a:cubicBezTo>
                <a:cubicBezTo>
                  <a:pt x="7514" y="1014"/>
                  <a:pt x="7502" y="1023"/>
                  <a:pt x="7490" y="1046"/>
                </a:cubicBezTo>
                <a:cubicBezTo>
                  <a:pt x="7488" y="1076"/>
                  <a:pt x="7488" y="1101"/>
                  <a:pt x="7485" y="1173"/>
                </a:cubicBezTo>
                <a:cubicBezTo>
                  <a:pt x="7459" y="1099"/>
                  <a:pt x="7442" y="1052"/>
                  <a:pt x="7426" y="1008"/>
                </a:cubicBezTo>
                <a:cubicBezTo>
                  <a:pt x="7364" y="1027"/>
                  <a:pt x="7314" y="1043"/>
                  <a:pt x="7248" y="1064"/>
                </a:cubicBezTo>
                <a:cubicBezTo>
                  <a:pt x="7217" y="1036"/>
                  <a:pt x="7198" y="1019"/>
                  <a:pt x="7184" y="1019"/>
                </a:cubicBezTo>
                <a:cubicBezTo>
                  <a:pt x="7164" y="1019"/>
                  <a:pt x="7154" y="1053"/>
                  <a:pt x="7131" y="1135"/>
                </a:cubicBezTo>
                <a:cubicBezTo>
                  <a:pt x="7128" y="1143"/>
                  <a:pt x="7138" y="1167"/>
                  <a:pt x="7142" y="1185"/>
                </a:cubicBezTo>
                <a:cubicBezTo>
                  <a:pt x="7154" y="1171"/>
                  <a:pt x="7166" y="1160"/>
                  <a:pt x="7185" y="1138"/>
                </a:cubicBezTo>
                <a:cubicBezTo>
                  <a:pt x="7186" y="1183"/>
                  <a:pt x="7188" y="1216"/>
                  <a:pt x="7188" y="1242"/>
                </a:cubicBezTo>
                <a:cubicBezTo>
                  <a:pt x="7150" y="1242"/>
                  <a:pt x="7119" y="1244"/>
                  <a:pt x="7089" y="1244"/>
                </a:cubicBezTo>
                <a:cubicBezTo>
                  <a:pt x="7079" y="1202"/>
                  <a:pt x="7072" y="1170"/>
                  <a:pt x="7063" y="1135"/>
                </a:cubicBezTo>
                <a:cubicBezTo>
                  <a:pt x="7053" y="1157"/>
                  <a:pt x="7044" y="1174"/>
                  <a:pt x="7035" y="1192"/>
                </a:cubicBezTo>
                <a:cubicBezTo>
                  <a:pt x="6985" y="1008"/>
                  <a:pt x="6895" y="1035"/>
                  <a:pt x="6805" y="942"/>
                </a:cubicBezTo>
                <a:lnTo>
                  <a:pt x="6805" y="942"/>
                </a:lnTo>
                <a:cubicBezTo>
                  <a:pt x="6822" y="1054"/>
                  <a:pt x="6832" y="1124"/>
                  <a:pt x="6845" y="1204"/>
                </a:cubicBezTo>
                <a:lnTo>
                  <a:pt x="6695" y="1204"/>
                </a:lnTo>
                <a:cubicBezTo>
                  <a:pt x="6689" y="1245"/>
                  <a:pt x="6685" y="1277"/>
                  <a:pt x="6680" y="1308"/>
                </a:cubicBezTo>
                <a:cubicBezTo>
                  <a:pt x="6677" y="1301"/>
                  <a:pt x="6673" y="1295"/>
                  <a:pt x="6669" y="1288"/>
                </a:cubicBezTo>
                <a:cubicBezTo>
                  <a:pt x="6666" y="1244"/>
                  <a:pt x="6663" y="1199"/>
                  <a:pt x="6660" y="1157"/>
                </a:cubicBezTo>
                <a:cubicBezTo>
                  <a:pt x="6720" y="1129"/>
                  <a:pt x="6749" y="1070"/>
                  <a:pt x="6747" y="980"/>
                </a:cubicBezTo>
                <a:cubicBezTo>
                  <a:pt x="6707" y="969"/>
                  <a:pt x="6668" y="966"/>
                  <a:pt x="6629" y="966"/>
                </a:cubicBezTo>
                <a:cubicBezTo>
                  <a:pt x="6561" y="966"/>
                  <a:pt x="6494" y="976"/>
                  <a:pt x="6425" y="976"/>
                </a:cubicBezTo>
                <a:cubicBezTo>
                  <a:pt x="6355" y="976"/>
                  <a:pt x="6285" y="965"/>
                  <a:pt x="6212" y="921"/>
                </a:cubicBezTo>
                <a:cubicBezTo>
                  <a:pt x="6185" y="954"/>
                  <a:pt x="6155" y="989"/>
                  <a:pt x="6124" y="1024"/>
                </a:cubicBezTo>
                <a:cubicBezTo>
                  <a:pt x="6117" y="983"/>
                  <a:pt x="6111" y="958"/>
                  <a:pt x="6102" y="913"/>
                </a:cubicBezTo>
                <a:cubicBezTo>
                  <a:pt x="6064" y="924"/>
                  <a:pt x="6024" y="936"/>
                  <a:pt x="5984" y="946"/>
                </a:cubicBezTo>
                <a:cubicBezTo>
                  <a:pt x="5973" y="921"/>
                  <a:pt x="5961" y="895"/>
                  <a:pt x="5949" y="870"/>
                </a:cubicBezTo>
                <a:cubicBezTo>
                  <a:pt x="5946" y="926"/>
                  <a:pt x="5943" y="982"/>
                  <a:pt x="5940" y="1071"/>
                </a:cubicBezTo>
                <a:cubicBezTo>
                  <a:pt x="5923" y="988"/>
                  <a:pt x="5918" y="963"/>
                  <a:pt x="5909" y="917"/>
                </a:cubicBezTo>
                <a:cubicBezTo>
                  <a:pt x="5895" y="917"/>
                  <a:pt x="5879" y="920"/>
                  <a:pt x="5863" y="920"/>
                </a:cubicBezTo>
                <a:cubicBezTo>
                  <a:pt x="5853" y="920"/>
                  <a:pt x="5843" y="919"/>
                  <a:pt x="5833" y="915"/>
                </a:cubicBezTo>
                <a:cubicBezTo>
                  <a:pt x="5802" y="904"/>
                  <a:pt x="5773" y="873"/>
                  <a:pt x="5743" y="862"/>
                </a:cubicBezTo>
                <a:cubicBezTo>
                  <a:pt x="5734" y="859"/>
                  <a:pt x="5725" y="858"/>
                  <a:pt x="5717" y="858"/>
                </a:cubicBezTo>
                <a:cubicBezTo>
                  <a:pt x="5655" y="858"/>
                  <a:pt x="5612" y="941"/>
                  <a:pt x="5625" y="1091"/>
                </a:cubicBezTo>
                <a:lnTo>
                  <a:pt x="5625" y="1091"/>
                </a:lnTo>
                <a:cubicBezTo>
                  <a:pt x="5627" y="1090"/>
                  <a:pt x="5629" y="1090"/>
                  <a:pt x="5631" y="1089"/>
                </a:cubicBezTo>
                <a:cubicBezTo>
                  <a:pt x="5632" y="1089"/>
                  <a:pt x="5632" y="1089"/>
                  <a:pt x="5632" y="1089"/>
                </a:cubicBezTo>
                <a:lnTo>
                  <a:pt x="5632" y="1089"/>
                </a:lnTo>
                <a:cubicBezTo>
                  <a:pt x="5636" y="1089"/>
                  <a:pt x="5641" y="1109"/>
                  <a:pt x="5628" y="1120"/>
                </a:cubicBezTo>
                <a:cubicBezTo>
                  <a:pt x="5628" y="1124"/>
                  <a:pt x="5626" y="1126"/>
                  <a:pt x="5623" y="1126"/>
                </a:cubicBezTo>
                <a:cubicBezTo>
                  <a:pt x="5617" y="1126"/>
                  <a:pt x="5605" y="1119"/>
                  <a:pt x="5595" y="1113"/>
                </a:cubicBezTo>
                <a:cubicBezTo>
                  <a:pt x="5598" y="1110"/>
                  <a:pt x="5601" y="1108"/>
                  <a:pt x="5604" y="1105"/>
                </a:cubicBezTo>
                <a:lnTo>
                  <a:pt x="5604" y="1105"/>
                </a:lnTo>
                <a:cubicBezTo>
                  <a:pt x="5611" y="1111"/>
                  <a:pt x="5619" y="1116"/>
                  <a:pt x="5628" y="1120"/>
                </a:cubicBezTo>
                <a:cubicBezTo>
                  <a:pt x="5627" y="1110"/>
                  <a:pt x="5626" y="1100"/>
                  <a:pt x="5625" y="1091"/>
                </a:cubicBezTo>
                <a:lnTo>
                  <a:pt x="5625" y="1091"/>
                </a:lnTo>
                <a:cubicBezTo>
                  <a:pt x="5618" y="1094"/>
                  <a:pt x="5611" y="1100"/>
                  <a:pt x="5604" y="1105"/>
                </a:cubicBezTo>
                <a:lnTo>
                  <a:pt x="5604" y="1105"/>
                </a:lnTo>
                <a:cubicBezTo>
                  <a:pt x="5541" y="1052"/>
                  <a:pt x="5576" y="942"/>
                  <a:pt x="5537" y="918"/>
                </a:cubicBezTo>
                <a:cubicBezTo>
                  <a:pt x="5532" y="917"/>
                  <a:pt x="5526" y="917"/>
                  <a:pt x="5522" y="917"/>
                </a:cubicBezTo>
                <a:cubicBezTo>
                  <a:pt x="5452" y="917"/>
                  <a:pt x="5434" y="1028"/>
                  <a:pt x="5417" y="1145"/>
                </a:cubicBezTo>
                <a:cubicBezTo>
                  <a:pt x="5380" y="1082"/>
                  <a:pt x="5344" y="1021"/>
                  <a:pt x="5309" y="961"/>
                </a:cubicBezTo>
                <a:cubicBezTo>
                  <a:pt x="5290" y="987"/>
                  <a:pt x="5273" y="1022"/>
                  <a:pt x="5266" y="1022"/>
                </a:cubicBezTo>
                <a:cubicBezTo>
                  <a:pt x="5266" y="1022"/>
                  <a:pt x="5265" y="1022"/>
                  <a:pt x="5265" y="1021"/>
                </a:cubicBezTo>
                <a:cubicBezTo>
                  <a:pt x="5235" y="981"/>
                  <a:pt x="5209" y="966"/>
                  <a:pt x="5184" y="966"/>
                </a:cubicBezTo>
                <a:cubicBezTo>
                  <a:pt x="5138" y="966"/>
                  <a:pt x="5098" y="1020"/>
                  <a:pt x="5058" y="1067"/>
                </a:cubicBezTo>
                <a:cubicBezTo>
                  <a:pt x="5022" y="1110"/>
                  <a:pt x="4990" y="1158"/>
                  <a:pt x="4952" y="1210"/>
                </a:cubicBezTo>
                <a:cubicBezTo>
                  <a:pt x="4928" y="1171"/>
                  <a:pt x="4905" y="1133"/>
                  <a:pt x="4880" y="1093"/>
                </a:cubicBezTo>
                <a:cubicBezTo>
                  <a:pt x="4871" y="1114"/>
                  <a:pt x="4865" y="1127"/>
                  <a:pt x="4857" y="1145"/>
                </a:cubicBezTo>
                <a:cubicBezTo>
                  <a:pt x="4837" y="1108"/>
                  <a:pt x="4815" y="1071"/>
                  <a:pt x="4793" y="1036"/>
                </a:cubicBezTo>
                <a:cubicBezTo>
                  <a:pt x="4784" y="1155"/>
                  <a:pt x="4718" y="1166"/>
                  <a:pt x="4690" y="1307"/>
                </a:cubicBezTo>
                <a:cubicBezTo>
                  <a:pt x="4663" y="1224"/>
                  <a:pt x="4649" y="1173"/>
                  <a:pt x="4624" y="1093"/>
                </a:cubicBezTo>
                <a:cubicBezTo>
                  <a:pt x="4594" y="1194"/>
                  <a:pt x="4575" y="1252"/>
                  <a:pt x="4560" y="1301"/>
                </a:cubicBezTo>
                <a:cubicBezTo>
                  <a:pt x="4531" y="1267"/>
                  <a:pt x="4501" y="1230"/>
                  <a:pt x="4463" y="1186"/>
                </a:cubicBezTo>
                <a:cubicBezTo>
                  <a:pt x="4463" y="1269"/>
                  <a:pt x="4462" y="1320"/>
                  <a:pt x="4462" y="1376"/>
                </a:cubicBezTo>
                <a:cubicBezTo>
                  <a:pt x="4443" y="1372"/>
                  <a:pt x="4431" y="1369"/>
                  <a:pt x="4413" y="1364"/>
                </a:cubicBezTo>
                <a:cubicBezTo>
                  <a:pt x="4419" y="1332"/>
                  <a:pt x="4425" y="1305"/>
                  <a:pt x="4429" y="1279"/>
                </a:cubicBezTo>
                <a:cubicBezTo>
                  <a:pt x="4415" y="1255"/>
                  <a:pt x="4400" y="1230"/>
                  <a:pt x="4387" y="1208"/>
                </a:cubicBezTo>
                <a:cubicBezTo>
                  <a:pt x="4376" y="1227"/>
                  <a:pt x="4369" y="1244"/>
                  <a:pt x="4356" y="1267"/>
                </a:cubicBezTo>
                <a:cubicBezTo>
                  <a:pt x="4347" y="1202"/>
                  <a:pt x="4340" y="1151"/>
                  <a:pt x="4332" y="1095"/>
                </a:cubicBezTo>
                <a:cubicBezTo>
                  <a:pt x="4315" y="1096"/>
                  <a:pt x="4303" y="1098"/>
                  <a:pt x="4288" y="1099"/>
                </a:cubicBezTo>
                <a:cubicBezTo>
                  <a:pt x="4288" y="1157"/>
                  <a:pt x="4287" y="1208"/>
                  <a:pt x="4287" y="1270"/>
                </a:cubicBezTo>
                <a:cubicBezTo>
                  <a:pt x="4269" y="1242"/>
                  <a:pt x="4259" y="1224"/>
                  <a:pt x="4248" y="1210"/>
                </a:cubicBezTo>
                <a:cubicBezTo>
                  <a:pt x="4237" y="1230"/>
                  <a:pt x="4225" y="1251"/>
                  <a:pt x="4209" y="1279"/>
                </a:cubicBezTo>
                <a:cubicBezTo>
                  <a:pt x="4179" y="1232"/>
                  <a:pt x="4156" y="1192"/>
                  <a:pt x="4131" y="1154"/>
                </a:cubicBezTo>
                <a:cubicBezTo>
                  <a:pt x="4115" y="1194"/>
                  <a:pt x="4100" y="1226"/>
                  <a:pt x="4084" y="1264"/>
                </a:cubicBezTo>
                <a:cubicBezTo>
                  <a:pt x="4072" y="1224"/>
                  <a:pt x="4062" y="1188"/>
                  <a:pt x="4053" y="1160"/>
                </a:cubicBezTo>
                <a:cubicBezTo>
                  <a:pt x="4019" y="1160"/>
                  <a:pt x="3987" y="1161"/>
                  <a:pt x="3954" y="1161"/>
                </a:cubicBezTo>
                <a:cubicBezTo>
                  <a:pt x="4003" y="1397"/>
                  <a:pt x="4004" y="1407"/>
                  <a:pt x="3989" y="1629"/>
                </a:cubicBezTo>
                <a:cubicBezTo>
                  <a:pt x="3931" y="1544"/>
                  <a:pt x="3875" y="1466"/>
                  <a:pt x="3828" y="1398"/>
                </a:cubicBezTo>
                <a:cubicBezTo>
                  <a:pt x="3823" y="1289"/>
                  <a:pt x="3897" y="1279"/>
                  <a:pt x="3863" y="1166"/>
                </a:cubicBezTo>
                <a:lnTo>
                  <a:pt x="3863" y="1166"/>
                </a:lnTo>
                <a:cubicBezTo>
                  <a:pt x="3841" y="1180"/>
                  <a:pt x="3819" y="1196"/>
                  <a:pt x="3797" y="1208"/>
                </a:cubicBezTo>
                <a:cubicBezTo>
                  <a:pt x="3758" y="1226"/>
                  <a:pt x="3735" y="1264"/>
                  <a:pt x="3739" y="1352"/>
                </a:cubicBezTo>
                <a:cubicBezTo>
                  <a:pt x="3739" y="1357"/>
                  <a:pt x="3728" y="1361"/>
                  <a:pt x="3722" y="1367"/>
                </a:cubicBezTo>
                <a:cubicBezTo>
                  <a:pt x="3711" y="1327"/>
                  <a:pt x="3703" y="1292"/>
                  <a:pt x="3691" y="1249"/>
                </a:cubicBezTo>
                <a:cubicBezTo>
                  <a:pt x="3623" y="1319"/>
                  <a:pt x="3603" y="1430"/>
                  <a:pt x="3588" y="1548"/>
                </a:cubicBezTo>
                <a:cubicBezTo>
                  <a:pt x="3579" y="1608"/>
                  <a:pt x="3570" y="1658"/>
                  <a:pt x="3537" y="1658"/>
                </a:cubicBezTo>
                <a:cubicBezTo>
                  <a:pt x="3529" y="1658"/>
                  <a:pt x="3520" y="1655"/>
                  <a:pt x="3510" y="1650"/>
                </a:cubicBezTo>
                <a:cubicBezTo>
                  <a:pt x="3504" y="1538"/>
                  <a:pt x="3560" y="1435"/>
                  <a:pt x="3502" y="1323"/>
                </a:cubicBezTo>
                <a:lnTo>
                  <a:pt x="3447" y="1323"/>
                </a:lnTo>
                <a:cubicBezTo>
                  <a:pt x="3427" y="1419"/>
                  <a:pt x="3398" y="1485"/>
                  <a:pt x="3327" y="1498"/>
                </a:cubicBezTo>
                <a:cubicBezTo>
                  <a:pt x="3336" y="1423"/>
                  <a:pt x="3345" y="1372"/>
                  <a:pt x="3347" y="1317"/>
                </a:cubicBezTo>
                <a:cubicBezTo>
                  <a:pt x="3347" y="1299"/>
                  <a:pt x="3324" y="1274"/>
                  <a:pt x="3308" y="1244"/>
                </a:cubicBezTo>
                <a:cubicBezTo>
                  <a:pt x="3298" y="1302"/>
                  <a:pt x="3291" y="1341"/>
                  <a:pt x="3286" y="1372"/>
                </a:cubicBezTo>
                <a:cubicBezTo>
                  <a:pt x="3260" y="1382"/>
                  <a:pt x="3236" y="1391"/>
                  <a:pt x="3185" y="1411"/>
                </a:cubicBezTo>
                <a:cubicBezTo>
                  <a:pt x="3232" y="1469"/>
                  <a:pt x="3252" y="1494"/>
                  <a:pt x="3273" y="1519"/>
                </a:cubicBezTo>
                <a:cubicBezTo>
                  <a:pt x="3264" y="1561"/>
                  <a:pt x="3254" y="1610"/>
                  <a:pt x="3242" y="1666"/>
                </a:cubicBezTo>
                <a:cubicBezTo>
                  <a:pt x="3216" y="1561"/>
                  <a:pt x="3192" y="1466"/>
                  <a:pt x="3167" y="1367"/>
                </a:cubicBezTo>
                <a:cubicBezTo>
                  <a:pt x="3117" y="1439"/>
                  <a:pt x="3074" y="1501"/>
                  <a:pt x="3033" y="1558"/>
                </a:cubicBezTo>
                <a:cubicBezTo>
                  <a:pt x="3005" y="1529"/>
                  <a:pt x="2985" y="1508"/>
                  <a:pt x="2963" y="1483"/>
                </a:cubicBezTo>
                <a:cubicBezTo>
                  <a:pt x="2939" y="1539"/>
                  <a:pt x="2917" y="1592"/>
                  <a:pt x="2898" y="1638"/>
                </a:cubicBezTo>
                <a:cubicBezTo>
                  <a:pt x="2901" y="1708"/>
                  <a:pt x="2904" y="1772"/>
                  <a:pt x="2905" y="1804"/>
                </a:cubicBezTo>
                <a:cubicBezTo>
                  <a:pt x="2883" y="1786"/>
                  <a:pt x="2861" y="1767"/>
                  <a:pt x="2843" y="1751"/>
                </a:cubicBezTo>
                <a:cubicBezTo>
                  <a:pt x="2858" y="1636"/>
                  <a:pt x="2868" y="1542"/>
                  <a:pt x="2880" y="1439"/>
                </a:cubicBezTo>
                <a:lnTo>
                  <a:pt x="2880" y="1439"/>
                </a:lnTo>
                <a:cubicBezTo>
                  <a:pt x="2860" y="1442"/>
                  <a:pt x="2848" y="1444"/>
                  <a:pt x="2833" y="1445"/>
                </a:cubicBezTo>
                <a:cubicBezTo>
                  <a:pt x="2833" y="1502"/>
                  <a:pt x="2832" y="1554"/>
                  <a:pt x="2832" y="1580"/>
                </a:cubicBezTo>
                <a:cubicBezTo>
                  <a:pt x="2810" y="1611"/>
                  <a:pt x="2795" y="1626"/>
                  <a:pt x="2786" y="1648"/>
                </a:cubicBezTo>
                <a:cubicBezTo>
                  <a:pt x="2780" y="1663"/>
                  <a:pt x="2780" y="1689"/>
                  <a:pt x="2777" y="1710"/>
                </a:cubicBezTo>
                <a:cubicBezTo>
                  <a:pt x="2757" y="1689"/>
                  <a:pt x="2746" y="1680"/>
                  <a:pt x="2715" y="1650"/>
                </a:cubicBezTo>
                <a:lnTo>
                  <a:pt x="2715" y="1650"/>
                </a:lnTo>
                <a:cubicBezTo>
                  <a:pt x="2757" y="1786"/>
                  <a:pt x="2785" y="1879"/>
                  <a:pt x="2814" y="1978"/>
                </a:cubicBezTo>
                <a:cubicBezTo>
                  <a:pt x="2796" y="1991"/>
                  <a:pt x="2785" y="2000"/>
                  <a:pt x="2765" y="2013"/>
                </a:cubicBezTo>
                <a:cubicBezTo>
                  <a:pt x="2740" y="1913"/>
                  <a:pt x="2717" y="1817"/>
                  <a:pt x="2692" y="1722"/>
                </a:cubicBezTo>
                <a:lnTo>
                  <a:pt x="2651" y="1722"/>
                </a:lnTo>
                <a:cubicBezTo>
                  <a:pt x="2654" y="1755"/>
                  <a:pt x="2655" y="1789"/>
                  <a:pt x="2658" y="1826"/>
                </a:cubicBezTo>
                <a:lnTo>
                  <a:pt x="2609" y="1826"/>
                </a:lnTo>
                <a:cubicBezTo>
                  <a:pt x="2602" y="1769"/>
                  <a:pt x="2595" y="1717"/>
                  <a:pt x="2587" y="1666"/>
                </a:cubicBezTo>
                <a:cubicBezTo>
                  <a:pt x="2542" y="1707"/>
                  <a:pt x="2501" y="1744"/>
                  <a:pt x="2459" y="1782"/>
                </a:cubicBezTo>
                <a:cubicBezTo>
                  <a:pt x="2489" y="1853"/>
                  <a:pt x="2512" y="1907"/>
                  <a:pt x="2539" y="1967"/>
                </a:cubicBezTo>
                <a:cubicBezTo>
                  <a:pt x="2524" y="1990"/>
                  <a:pt x="2509" y="1998"/>
                  <a:pt x="2495" y="1998"/>
                </a:cubicBezTo>
                <a:cubicBezTo>
                  <a:pt x="2458" y="1998"/>
                  <a:pt x="2424" y="1939"/>
                  <a:pt x="2392" y="1939"/>
                </a:cubicBezTo>
                <a:cubicBezTo>
                  <a:pt x="2385" y="1939"/>
                  <a:pt x="2378" y="1942"/>
                  <a:pt x="2371" y="1950"/>
                </a:cubicBezTo>
                <a:cubicBezTo>
                  <a:pt x="2345" y="1822"/>
                  <a:pt x="2323" y="1714"/>
                  <a:pt x="2300" y="1605"/>
                </a:cubicBezTo>
                <a:cubicBezTo>
                  <a:pt x="2295" y="1607"/>
                  <a:pt x="2290" y="1608"/>
                  <a:pt x="2286" y="1608"/>
                </a:cubicBezTo>
                <a:cubicBezTo>
                  <a:pt x="2292" y="1698"/>
                  <a:pt x="2298" y="1786"/>
                  <a:pt x="2303" y="1876"/>
                </a:cubicBezTo>
                <a:cubicBezTo>
                  <a:pt x="2295" y="1867"/>
                  <a:pt x="2287" y="1859"/>
                  <a:pt x="2278" y="1850"/>
                </a:cubicBezTo>
                <a:cubicBezTo>
                  <a:pt x="2262" y="1897"/>
                  <a:pt x="2248" y="1944"/>
                  <a:pt x="2237" y="1973"/>
                </a:cubicBezTo>
                <a:cubicBezTo>
                  <a:pt x="2206" y="1909"/>
                  <a:pt x="2174" y="1841"/>
                  <a:pt x="2130" y="1750"/>
                </a:cubicBezTo>
                <a:cubicBezTo>
                  <a:pt x="2118" y="1807"/>
                  <a:pt x="2108" y="1853"/>
                  <a:pt x="2099" y="1888"/>
                </a:cubicBezTo>
                <a:cubicBezTo>
                  <a:pt x="2061" y="1838"/>
                  <a:pt x="2034" y="1801"/>
                  <a:pt x="2008" y="1764"/>
                </a:cubicBezTo>
                <a:cubicBezTo>
                  <a:pt x="1992" y="1816"/>
                  <a:pt x="1978" y="1853"/>
                  <a:pt x="1967" y="1891"/>
                </a:cubicBezTo>
                <a:cubicBezTo>
                  <a:pt x="1956" y="1910"/>
                  <a:pt x="1946" y="1929"/>
                  <a:pt x="1936" y="1948"/>
                </a:cubicBezTo>
                <a:cubicBezTo>
                  <a:pt x="1927" y="1929"/>
                  <a:pt x="1919" y="1910"/>
                  <a:pt x="1911" y="1891"/>
                </a:cubicBezTo>
                <a:cubicBezTo>
                  <a:pt x="1891" y="1929"/>
                  <a:pt x="1874" y="1969"/>
                  <a:pt x="1856" y="2006"/>
                </a:cubicBezTo>
                <a:cubicBezTo>
                  <a:pt x="1875" y="2051"/>
                  <a:pt x="1884" y="2075"/>
                  <a:pt x="1900" y="2112"/>
                </a:cubicBezTo>
                <a:cubicBezTo>
                  <a:pt x="1883" y="2112"/>
                  <a:pt x="1870" y="2112"/>
                  <a:pt x="1857" y="2112"/>
                </a:cubicBezTo>
                <a:cubicBezTo>
                  <a:pt x="1845" y="2112"/>
                  <a:pt x="1833" y="2112"/>
                  <a:pt x="1821" y="2113"/>
                </a:cubicBezTo>
                <a:cubicBezTo>
                  <a:pt x="1791" y="1932"/>
                  <a:pt x="1709" y="1847"/>
                  <a:pt x="1652" y="1698"/>
                </a:cubicBezTo>
                <a:cubicBezTo>
                  <a:pt x="1621" y="1760"/>
                  <a:pt x="1597" y="1804"/>
                  <a:pt x="1575" y="1847"/>
                </a:cubicBezTo>
                <a:cubicBezTo>
                  <a:pt x="1553" y="1820"/>
                  <a:pt x="1538" y="1803"/>
                  <a:pt x="1502" y="1763"/>
                </a:cubicBezTo>
                <a:lnTo>
                  <a:pt x="1502" y="1763"/>
                </a:lnTo>
                <a:cubicBezTo>
                  <a:pt x="1522" y="1842"/>
                  <a:pt x="1534" y="1886"/>
                  <a:pt x="1544" y="1925"/>
                </a:cubicBezTo>
                <a:cubicBezTo>
                  <a:pt x="1535" y="1970"/>
                  <a:pt x="1527" y="2017"/>
                  <a:pt x="1521" y="2051"/>
                </a:cubicBezTo>
                <a:cubicBezTo>
                  <a:pt x="1485" y="2067"/>
                  <a:pt x="1456" y="2084"/>
                  <a:pt x="1399" y="2110"/>
                </a:cubicBezTo>
                <a:cubicBezTo>
                  <a:pt x="1432" y="2041"/>
                  <a:pt x="1449" y="2007"/>
                  <a:pt x="1462" y="1981"/>
                </a:cubicBezTo>
                <a:cubicBezTo>
                  <a:pt x="1449" y="1917"/>
                  <a:pt x="1434" y="1853"/>
                  <a:pt x="1419" y="1788"/>
                </a:cubicBezTo>
                <a:cubicBezTo>
                  <a:pt x="1399" y="1807"/>
                  <a:pt x="1377" y="1817"/>
                  <a:pt x="1354" y="1817"/>
                </a:cubicBezTo>
                <a:cubicBezTo>
                  <a:pt x="1333" y="1817"/>
                  <a:pt x="1311" y="1809"/>
                  <a:pt x="1288" y="1794"/>
                </a:cubicBezTo>
                <a:lnTo>
                  <a:pt x="1288" y="1794"/>
                </a:lnTo>
                <a:cubicBezTo>
                  <a:pt x="1302" y="1848"/>
                  <a:pt x="1312" y="1891"/>
                  <a:pt x="1324" y="1938"/>
                </a:cubicBezTo>
                <a:lnTo>
                  <a:pt x="1249" y="1938"/>
                </a:lnTo>
                <a:cubicBezTo>
                  <a:pt x="1243" y="1900"/>
                  <a:pt x="1238" y="1875"/>
                  <a:pt x="1231" y="1835"/>
                </a:cubicBezTo>
                <a:cubicBezTo>
                  <a:pt x="1179" y="1845"/>
                  <a:pt x="1131" y="1856"/>
                  <a:pt x="1094" y="1861"/>
                </a:cubicBezTo>
                <a:cubicBezTo>
                  <a:pt x="1069" y="1917"/>
                  <a:pt x="1047" y="1963"/>
                  <a:pt x="1028" y="2010"/>
                </a:cubicBezTo>
                <a:cubicBezTo>
                  <a:pt x="1028" y="2010"/>
                  <a:pt x="1028" y="2010"/>
                  <a:pt x="1028" y="2011"/>
                </a:cubicBezTo>
                <a:lnTo>
                  <a:pt x="1028" y="2011"/>
                </a:lnTo>
                <a:cubicBezTo>
                  <a:pt x="1028" y="2010"/>
                  <a:pt x="1028" y="2010"/>
                  <a:pt x="1028" y="2010"/>
                </a:cubicBezTo>
                <a:lnTo>
                  <a:pt x="1028" y="2010"/>
                </a:lnTo>
                <a:cubicBezTo>
                  <a:pt x="1028" y="2010"/>
                  <a:pt x="1028" y="2010"/>
                  <a:pt x="1028" y="2011"/>
                </a:cubicBezTo>
                <a:lnTo>
                  <a:pt x="1028" y="2011"/>
                </a:lnTo>
                <a:cubicBezTo>
                  <a:pt x="1028" y="2011"/>
                  <a:pt x="1028" y="2011"/>
                  <a:pt x="1028" y="2011"/>
                </a:cubicBezTo>
                <a:lnTo>
                  <a:pt x="1028" y="2011"/>
                </a:lnTo>
                <a:cubicBezTo>
                  <a:pt x="1028" y="2011"/>
                  <a:pt x="1028" y="2011"/>
                  <a:pt x="1028" y="2012"/>
                </a:cubicBezTo>
                <a:cubicBezTo>
                  <a:pt x="1028" y="2011"/>
                  <a:pt x="1028" y="2011"/>
                  <a:pt x="1028" y="2011"/>
                </a:cubicBezTo>
                <a:lnTo>
                  <a:pt x="1028" y="2011"/>
                </a:lnTo>
                <a:cubicBezTo>
                  <a:pt x="1025" y="2030"/>
                  <a:pt x="1019" y="2044"/>
                  <a:pt x="1013" y="2060"/>
                </a:cubicBezTo>
                <a:cubicBezTo>
                  <a:pt x="1010" y="2054"/>
                  <a:pt x="1007" y="2048"/>
                  <a:pt x="1003" y="2042"/>
                </a:cubicBezTo>
                <a:cubicBezTo>
                  <a:pt x="1010" y="2029"/>
                  <a:pt x="1018" y="2016"/>
                  <a:pt x="1023" y="2003"/>
                </a:cubicBezTo>
                <a:cubicBezTo>
                  <a:pt x="1026" y="2005"/>
                  <a:pt x="1027" y="2008"/>
                  <a:pt x="1028" y="2010"/>
                </a:cubicBezTo>
                <a:lnTo>
                  <a:pt x="1028" y="2010"/>
                </a:lnTo>
                <a:cubicBezTo>
                  <a:pt x="1012" y="1928"/>
                  <a:pt x="984" y="1894"/>
                  <a:pt x="948" y="1894"/>
                </a:cubicBezTo>
                <a:cubicBezTo>
                  <a:pt x="944" y="1894"/>
                  <a:pt x="940" y="1894"/>
                  <a:pt x="935" y="1895"/>
                </a:cubicBezTo>
                <a:cubicBezTo>
                  <a:pt x="945" y="1925"/>
                  <a:pt x="957" y="1956"/>
                  <a:pt x="970" y="1994"/>
                </a:cubicBezTo>
                <a:cubicBezTo>
                  <a:pt x="944" y="2003"/>
                  <a:pt x="919" y="2012"/>
                  <a:pt x="895" y="2020"/>
                </a:cubicBezTo>
                <a:cubicBezTo>
                  <a:pt x="891" y="2056"/>
                  <a:pt x="888" y="2089"/>
                  <a:pt x="884" y="2131"/>
                </a:cubicBezTo>
                <a:cubicBezTo>
                  <a:pt x="866" y="2095"/>
                  <a:pt x="853" y="2067"/>
                  <a:pt x="838" y="2039"/>
                </a:cubicBezTo>
                <a:cubicBezTo>
                  <a:pt x="844" y="2016"/>
                  <a:pt x="851" y="1988"/>
                  <a:pt x="859" y="1959"/>
                </a:cubicBezTo>
                <a:cubicBezTo>
                  <a:pt x="840" y="1900"/>
                  <a:pt x="820" y="1844"/>
                  <a:pt x="800" y="1779"/>
                </a:cubicBezTo>
                <a:cubicBezTo>
                  <a:pt x="776" y="1845"/>
                  <a:pt x="756" y="1900"/>
                  <a:pt x="737" y="1954"/>
                </a:cubicBezTo>
                <a:cubicBezTo>
                  <a:pt x="753" y="1989"/>
                  <a:pt x="763" y="2010"/>
                  <a:pt x="773" y="2031"/>
                </a:cubicBezTo>
                <a:cubicBezTo>
                  <a:pt x="785" y="2053"/>
                  <a:pt x="797" y="2073"/>
                  <a:pt x="817" y="2110"/>
                </a:cubicBezTo>
                <a:cubicBezTo>
                  <a:pt x="747" y="2107"/>
                  <a:pt x="698" y="2035"/>
                  <a:pt x="672" y="1894"/>
                </a:cubicBezTo>
                <a:cubicBezTo>
                  <a:pt x="660" y="1959"/>
                  <a:pt x="650" y="2017"/>
                  <a:pt x="638" y="2073"/>
                </a:cubicBezTo>
                <a:cubicBezTo>
                  <a:pt x="654" y="2115"/>
                  <a:pt x="669" y="2151"/>
                  <a:pt x="689" y="2207"/>
                </a:cubicBezTo>
                <a:cubicBezTo>
                  <a:pt x="660" y="2221"/>
                  <a:pt x="654" y="2295"/>
                  <a:pt x="629" y="2295"/>
                </a:cubicBezTo>
                <a:cubicBezTo>
                  <a:pt x="622" y="2295"/>
                  <a:pt x="612" y="2288"/>
                  <a:pt x="600" y="2270"/>
                </a:cubicBezTo>
                <a:cubicBezTo>
                  <a:pt x="609" y="2231"/>
                  <a:pt x="616" y="2194"/>
                  <a:pt x="626" y="2142"/>
                </a:cubicBezTo>
                <a:cubicBezTo>
                  <a:pt x="588" y="2128"/>
                  <a:pt x="560" y="2116"/>
                  <a:pt x="520" y="2101"/>
                </a:cubicBezTo>
                <a:cubicBezTo>
                  <a:pt x="548" y="2072"/>
                  <a:pt x="564" y="2056"/>
                  <a:pt x="598" y="2020"/>
                </a:cubicBezTo>
                <a:lnTo>
                  <a:pt x="488" y="2020"/>
                </a:lnTo>
                <a:cubicBezTo>
                  <a:pt x="467" y="2072"/>
                  <a:pt x="454" y="2104"/>
                  <a:pt x="439" y="2144"/>
                </a:cubicBezTo>
                <a:cubicBezTo>
                  <a:pt x="422" y="2085"/>
                  <a:pt x="410" y="2050"/>
                  <a:pt x="394" y="1998"/>
                </a:cubicBezTo>
                <a:cubicBezTo>
                  <a:pt x="388" y="2052"/>
                  <a:pt x="378" y="2069"/>
                  <a:pt x="367" y="2069"/>
                </a:cubicBezTo>
                <a:cubicBezTo>
                  <a:pt x="350" y="2069"/>
                  <a:pt x="330" y="2027"/>
                  <a:pt x="316" y="2025"/>
                </a:cubicBezTo>
                <a:cubicBezTo>
                  <a:pt x="298" y="2092"/>
                  <a:pt x="280" y="2156"/>
                  <a:pt x="264" y="2219"/>
                </a:cubicBezTo>
                <a:cubicBezTo>
                  <a:pt x="282" y="2231"/>
                  <a:pt x="298" y="2243"/>
                  <a:pt x="320" y="2257"/>
                </a:cubicBezTo>
                <a:cubicBezTo>
                  <a:pt x="320" y="2309"/>
                  <a:pt x="320" y="2356"/>
                  <a:pt x="320" y="2466"/>
                </a:cubicBezTo>
                <a:cubicBezTo>
                  <a:pt x="285" y="2373"/>
                  <a:pt x="266" y="2326"/>
                  <a:pt x="253" y="2288"/>
                </a:cubicBezTo>
                <a:cubicBezTo>
                  <a:pt x="207" y="2319"/>
                  <a:pt x="172" y="2344"/>
                  <a:pt x="135" y="2369"/>
                </a:cubicBezTo>
                <a:cubicBezTo>
                  <a:pt x="135" y="2418"/>
                  <a:pt x="133" y="2469"/>
                  <a:pt x="132" y="2526"/>
                </a:cubicBezTo>
                <a:cubicBezTo>
                  <a:pt x="95" y="2503"/>
                  <a:pt x="63" y="2482"/>
                  <a:pt x="1" y="2443"/>
                </a:cubicBezTo>
                <a:lnTo>
                  <a:pt x="1" y="2443"/>
                </a:lnTo>
                <a:cubicBezTo>
                  <a:pt x="47" y="2560"/>
                  <a:pt x="72" y="2625"/>
                  <a:pt x="95" y="2690"/>
                </a:cubicBezTo>
                <a:cubicBezTo>
                  <a:pt x="100" y="2690"/>
                  <a:pt x="105" y="2689"/>
                  <a:pt x="110" y="2689"/>
                </a:cubicBezTo>
                <a:cubicBezTo>
                  <a:pt x="202" y="2689"/>
                  <a:pt x="287" y="2729"/>
                  <a:pt x="357" y="2887"/>
                </a:cubicBezTo>
                <a:cubicBezTo>
                  <a:pt x="350" y="2912"/>
                  <a:pt x="344" y="2931"/>
                  <a:pt x="331" y="2972"/>
                </a:cubicBezTo>
                <a:cubicBezTo>
                  <a:pt x="360" y="2972"/>
                  <a:pt x="376" y="2971"/>
                  <a:pt x="394" y="2971"/>
                </a:cubicBezTo>
                <a:cubicBezTo>
                  <a:pt x="408" y="2933"/>
                  <a:pt x="426" y="2913"/>
                  <a:pt x="445" y="2913"/>
                </a:cubicBezTo>
                <a:cubicBezTo>
                  <a:pt x="464" y="2913"/>
                  <a:pt x="485" y="2933"/>
                  <a:pt x="506" y="2971"/>
                </a:cubicBezTo>
                <a:lnTo>
                  <a:pt x="548" y="2971"/>
                </a:lnTo>
                <a:cubicBezTo>
                  <a:pt x="559" y="3008"/>
                  <a:pt x="570" y="3046"/>
                  <a:pt x="579" y="3075"/>
                </a:cubicBezTo>
                <a:cubicBezTo>
                  <a:pt x="598" y="3055"/>
                  <a:pt x="616" y="3035"/>
                  <a:pt x="629" y="3022"/>
                </a:cubicBezTo>
                <a:cubicBezTo>
                  <a:pt x="656" y="3088"/>
                  <a:pt x="678" y="3141"/>
                  <a:pt x="700" y="3196"/>
                </a:cubicBezTo>
                <a:cubicBezTo>
                  <a:pt x="713" y="3211"/>
                  <a:pt x="725" y="3225"/>
                  <a:pt x="738" y="3240"/>
                </a:cubicBezTo>
                <a:cubicBezTo>
                  <a:pt x="741" y="3186"/>
                  <a:pt x="744" y="3131"/>
                  <a:pt x="750" y="3035"/>
                </a:cubicBezTo>
                <a:cubicBezTo>
                  <a:pt x="767" y="3152"/>
                  <a:pt x="776" y="3202"/>
                  <a:pt x="785" y="3261"/>
                </a:cubicBezTo>
                <a:lnTo>
                  <a:pt x="881" y="3261"/>
                </a:lnTo>
                <a:cubicBezTo>
                  <a:pt x="888" y="3296"/>
                  <a:pt x="893" y="3321"/>
                  <a:pt x="900" y="3358"/>
                </a:cubicBezTo>
                <a:cubicBezTo>
                  <a:pt x="901" y="3358"/>
                  <a:pt x="903" y="3358"/>
                  <a:pt x="905" y="3358"/>
                </a:cubicBezTo>
                <a:cubicBezTo>
                  <a:pt x="983" y="3358"/>
                  <a:pt x="1058" y="3479"/>
                  <a:pt x="1134" y="3479"/>
                </a:cubicBezTo>
                <a:cubicBezTo>
                  <a:pt x="1147" y="3479"/>
                  <a:pt x="1159" y="3476"/>
                  <a:pt x="1172" y="3468"/>
                </a:cubicBezTo>
                <a:cubicBezTo>
                  <a:pt x="1161" y="3412"/>
                  <a:pt x="1153" y="3366"/>
                  <a:pt x="1118" y="3298"/>
                </a:cubicBezTo>
                <a:lnTo>
                  <a:pt x="1118" y="3298"/>
                </a:lnTo>
                <a:cubicBezTo>
                  <a:pt x="1112" y="3301"/>
                  <a:pt x="1107" y="3304"/>
                  <a:pt x="1101" y="3306"/>
                </a:cubicBezTo>
                <a:cubicBezTo>
                  <a:pt x="1101" y="3306"/>
                  <a:pt x="1101" y="3306"/>
                  <a:pt x="1101" y="3306"/>
                </a:cubicBezTo>
                <a:cubicBezTo>
                  <a:pt x="1098" y="3306"/>
                  <a:pt x="1092" y="3285"/>
                  <a:pt x="1106" y="3275"/>
                </a:cubicBezTo>
                <a:cubicBezTo>
                  <a:pt x="1105" y="3271"/>
                  <a:pt x="1107" y="3269"/>
                  <a:pt x="1111" y="3269"/>
                </a:cubicBezTo>
                <a:cubicBezTo>
                  <a:pt x="1117" y="3269"/>
                  <a:pt x="1128" y="3275"/>
                  <a:pt x="1140" y="3281"/>
                </a:cubicBezTo>
                <a:cubicBezTo>
                  <a:pt x="1136" y="3284"/>
                  <a:pt x="1133" y="3286"/>
                  <a:pt x="1130" y="3289"/>
                </a:cubicBezTo>
                <a:lnTo>
                  <a:pt x="1130" y="3289"/>
                </a:lnTo>
                <a:cubicBezTo>
                  <a:pt x="1123" y="3285"/>
                  <a:pt x="1115" y="3281"/>
                  <a:pt x="1106" y="3275"/>
                </a:cubicBezTo>
                <a:lnTo>
                  <a:pt x="1106" y="3275"/>
                </a:lnTo>
                <a:cubicBezTo>
                  <a:pt x="1110" y="3283"/>
                  <a:pt x="1114" y="3290"/>
                  <a:pt x="1118" y="3298"/>
                </a:cubicBezTo>
                <a:lnTo>
                  <a:pt x="1118" y="3298"/>
                </a:lnTo>
                <a:cubicBezTo>
                  <a:pt x="1122" y="3295"/>
                  <a:pt x="1126" y="3292"/>
                  <a:pt x="1130" y="3289"/>
                </a:cubicBezTo>
                <a:lnTo>
                  <a:pt x="1130" y="3289"/>
                </a:lnTo>
                <a:cubicBezTo>
                  <a:pt x="1165" y="3308"/>
                  <a:pt x="1179" y="3308"/>
                  <a:pt x="1190" y="3308"/>
                </a:cubicBezTo>
                <a:cubicBezTo>
                  <a:pt x="1201" y="3358"/>
                  <a:pt x="1209" y="3389"/>
                  <a:pt x="1218" y="3431"/>
                </a:cubicBezTo>
                <a:cubicBezTo>
                  <a:pt x="1226" y="3383"/>
                  <a:pt x="1234" y="3346"/>
                  <a:pt x="1244" y="3286"/>
                </a:cubicBezTo>
                <a:cubicBezTo>
                  <a:pt x="1254" y="3364"/>
                  <a:pt x="1262" y="3415"/>
                  <a:pt x="1272" y="3487"/>
                </a:cubicBezTo>
                <a:cubicBezTo>
                  <a:pt x="1388" y="3443"/>
                  <a:pt x="1502" y="3400"/>
                  <a:pt x="1610" y="3359"/>
                </a:cubicBezTo>
                <a:cubicBezTo>
                  <a:pt x="1615" y="3314"/>
                  <a:pt x="1619" y="3280"/>
                  <a:pt x="1624" y="3227"/>
                </a:cubicBezTo>
                <a:cubicBezTo>
                  <a:pt x="1659" y="3274"/>
                  <a:pt x="1690" y="3315"/>
                  <a:pt x="1719" y="3355"/>
                </a:cubicBezTo>
                <a:cubicBezTo>
                  <a:pt x="1725" y="3321"/>
                  <a:pt x="1731" y="3286"/>
                  <a:pt x="1737" y="3240"/>
                </a:cubicBezTo>
                <a:cubicBezTo>
                  <a:pt x="1750" y="3291"/>
                  <a:pt x="1759" y="3324"/>
                  <a:pt x="1775" y="3384"/>
                </a:cubicBezTo>
                <a:cubicBezTo>
                  <a:pt x="1799" y="3269"/>
                  <a:pt x="1819" y="3174"/>
                  <a:pt x="1837" y="3090"/>
                </a:cubicBezTo>
                <a:cubicBezTo>
                  <a:pt x="1849" y="3079"/>
                  <a:pt x="1860" y="3074"/>
                  <a:pt x="1870" y="3074"/>
                </a:cubicBezTo>
                <a:cubicBezTo>
                  <a:pt x="1921" y="3074"/>
                  <a:pt x="1940" y="3214"/>
                  <a:pt x="1984" y="3274"/>
                </a:cubicBezTo>
                <a:cubicBezTo>
                  <a:pt x="1993" y="3216"/>
                  <a:pt x="1999" y="3178"/>
                  <a:pt x="2006" y="3133"/>
                </a:cubicBezTo>
                <a:cubicBezTo>
                  <a:pt x="2019" y="3174"/>
                  <a:pt x="2030" y="3209"/>
                  <a:pt x="2030" y="3209"/>
                </a:cubicBezTo>
                <a:cubicBezTo>
                  <a:pt x="2086" y="3264"/>
                  <a:pt x="2127" y="3303"/>
                  <a:pt x="2168" y="3344"/>
                </a:cubicBezTo>
                <a:cubicBezTo>
                  <a:pt x="2170" y="3325"/>
                  <a:pt x="2174" y="3293"/>
                  <a:pt x="2178" y="3253"/>
                </a:cubicBezTo>
                <a:lnTo>
                  <a:pt x="2273" y="3253"/>
                </a:lnTo>
                <a:cubicBezTo>
                  <a:pt x="2274" y="3262"/>
                  <a:pt x="2286" y="3315"/>
                  <a:pt x="2292" y="3336"/>
                </a:cubicBezTo>
                <a:cubicBezTo>
                  <a:pt x="2405" y="3272"/>
                  <a:pt x="2505" y="3218"/>
                  <a:pt x="2607" y="3162"/>
                </a:cubicBezTo>
                <a:cubicBezTo>
                  <a:pt x="2607" y="3121"/>
                  <a:pt x="2605" y="3077"/>
                  <a:pt x="2605" y="3031"/>
                </a:cubicBezTo>
                <a:cubicBezTo>
                  <a:pt x="2633" y="3022"/>
                  <a:pt x="2658" y="3012"/>
                  <a:pt x="2674" y="3006"/>
                </a:cubicBezTo>
                <a:cubicBezTo>
                  <a:pt x="2680" y="2960"/>
                  <a:pt x="2684" y="2930"/>
                  <a:pt x="2692" y="2877"/>
                </a:cubicBezTo>
                <a:cubicBezTo>
                  <a:pt x="2723" y="2924"/>
                  <a:pt x="2745" y="2956"/>
                  <a:pt x="2767" y="2991"/>
                </a:cubicBezTo>
                <a:cubicBezTo>
                  <a:pt x="2729" y="3033"/>
                  <a:pt x="2693" y="3069"/>
                  <a:pt x="2657" y="3109"/>
                </a:cubicBezTo>
                <a:cubicBezTo>
                  <a:pt x="2667" y="3146"/>
                  <a:pt x="2674" y="3168"/>
                  <a:pt x="2677" y="3181"/>
                </a:cubicBezTo>
                <a:cubicBezTo>
                  <a:pt x="2709" y="3169"/>
                  <a:pt x="2748" y="3135"/>
                  <a:pt x="2772" y="3135"/>
                </a:cubicBezTo>
                <a:cubicBezTo>
                  <a:pt x="2779" y="3135"/>
                  <a:pt x="2785" y="3138"/>
                  <a:pt x="2789" y="3146"/>
                </a:cubicBezTo>
                <a:cubicBezTo>
                  <a:pt x="2798" y="3162"/>
                  <a:pt x="2806" y="3168"/>
                  <a:pt x="2813" y="3168"/>
                </a:cubicBezTo>
                <a:cubicBezTo>
                  <a:pt x="2833" y="3168"/>
                  <a:pt x="2848" y="3129"/>
                  <a:pt x="2866" y="3129"/>
                </a:cubicBezTo>
                <a:cubicBezTo>
                  <a:pt x="2875" y="3129"/>
                  <a:pt x="2883" y="3137"/>
                  <a:pt x="2893" y="3159"/>
                </a:cubicBezTo>
                <a:cubicBezTo>
                  <a:pt x="2896" y="3164"/>
                  <a:pt x="2898" y="3166"/>
                  <a:pt x="2901" y="3166"/>
                </a:cubicBezTo>
                <a:cubicBezTo>
                  <a:pt x="2914" y="3166"/>
                  <a:pt x="2934" y="3131"/>
                  <a:pt x="2954" y="3131"/>
                </a:cubicBezTo>
                <a:cubicBezTo>
                  <a:pt x="2965" y="3131"/>
                  <a:pt x="2975" y="3142"/>
                  <a:pt x="2985" y="3177"/>
                </a:cubicBezTo>
                <a:cubicBezTo>
                  <a:pt x="3023" y="3137"/>
                  <a:pt x="3058" y="3099"/>
                  <a:pt x="3093" y="3062"/>
                </a:cubicBezTo>
                <a:cubicBezTo>
                  <a:pt x="3136" y="3103"/>
                  <a:pt x="3173" y="3140"/>
                  <a:pt x="3213" y="3177"/>
                </a:cubicBezTo>
                <a:cubicBezTo>
                  <a:pt x="3221" y="3163"/>
                  <a:pt x="3233" y="3143"/>
                  <a:pt x="3246" y="3121"/>
                </a:cubicBezTo>
                <a:cubicBezTo>
                  <a:pt x="3270" y="3147"/>
                  <a:pt x="3289" y="3169"/>
                  <a:pt x="3311" y="3193"/>
                </a:cubicBezTo>
                <a:cubicBezTo>
                  <a:pt x="3324" y="3172"/>
                  <a:pt x="3338" y="3155"/>
                  <a:pt x="3349" y="3136"/>
                </a:cubicBezTo>
                <a:cubicBezTo>
                  <a:pt x="3361" y="3174"/>
                  <a:pt x="3372" y="3211"/>
                  <a:pt x="3385" y="3255"/>
                </a:cubicBezTo>
                <a:cubicBezTo>
                  <a:pt x="3407" y="3230"/>
                  <a:pt x="3423" y="3212"/>
                  <a:pt x="3436" y="3197"/>
                </a:cubicBezTo>
                <a:cubicBezTo>
                  <a:pt x="3452" y="3216"/>
                  <a:pt x="3464" y="3233"/>
                  <a:pt x="3480" y="3253"/>
                </a:cubicBezTo>
                <a:cubicBezTo>
                  <a:pt x="3520" y="3196"/>
                  <a:pt x="3560" y="3140"/>
                  <a:pt x="3600" y="3084"/>
                </a:cubicBezTo>
                <a:cubicBezTo>
                  <a:pt x="3607" y="3094"/>
                  <a:pt x="3617" y="3109"/>
                  <a:pt x="3628" y="3124"/>
                </a:cubicBezTo>
                <a:cubicBezTo>
                  <a:pt x="3635" y="3105"/>
                  <a:pt x="3641" y="3091"/>
                  <a:pt x="3647" y="3078"/>
                </a:cubicBezTo>
                <a:cubicBezTo>
                  <a:pt x="3661" y="3096"/>
                  <a:pt x="3676" y="3115"/>
                  <a:pt x="3692" y="3134"/>
                </a:cubicBezTo>
                <a:cubicBezTo>
                  <a:pt x="3729" y="3091"/>
                  <a:pt x="3764" y="3052"/>
                  <a:pt x="3803" y="3008"/>
                </a:cubicBezTo>
                <a:cubicBezTo>
                  <a:pt x="3819" y="3030"/>
                  <a:pt x="3834" y="3050"/>
                  <a:pt x="3857" y="3081"/>
                </a:cubicBezTo>
                <a:cubicBezTo>
                  <a:pt x="3887" y="3022"/>
                  <a:pt x="3925" y="3008"/>
                  <a:pt x="3964" y="3008"/>
                </a:cubicBezTo>
                <a:cubicBezTo>
                  <a:pt x="3997" y="3008"/>
                  <a:pt x="4031" y="3017"/>
                  <a:pt x="4064" y="3017"/>
                </a:cubicBezTo>
                <a:cubicBezTo>
                  <a:pt x="4085" y="3017"/>
                  <a:pt x="4104" y="3014"/>
                  <a:pt x="4123" y="3003"/>
                </a:cubicBezTo>
                <a:cubicBezTo>
                  <a:pt x="4138" y="2969"/>
                  <a:pt x="4153" y="2937"/>
                  <a:pt x="4160" y="2916"/>
                </a:cubicBezTo>
                <a:cubicBezTo>
                  <a:pt x="4195" y="2935"/>
                  <a:pt x="4225" y="2952"/>
                  <a:pt x="4251" y="2966"/>
                </a:cubicBezTo>
                <a:cubicBezTo>
                  <a:pt x="4295" y="2853"/>
                  <a:pt x="4348" y="2806"/>
                  <a:pt x="4416" y="2775"/>
                </a:cubicBezTo>
                <a:cubicBezTo>
                  <a:pt x="4422" y="2772"/>
                  <a:pt x="4429" y="2771"/>
                  <a:pt x="4435" y="2771"/>
                </a:cubicBezTo>
                <a:cubicBezTo>
                  <a:pt x="4466" y="2771"/>
                  <a:pt x="4496" y="2797"/>
                  <a:pt x="4520" y="2797"/>
                </a:cubicBezTo>
                <a:cubicBezTo>
                  <a:pt x="4530" y="2797"/>
                  <a:pt x="4539" y="2793"/>
                  <a:pt x="4546" y="2780"/>
                </a:cubicBezTo>
                <a:cubicBezTo>
                  <a:pt x="4568" y="2738"/>
                  <a:pt x="4594" y="2729"/>
                  <a:pt x="4619" y="2729"/>
                </a:cubicBezTo>
                <a:cubicBezTo>
                  <a:pt x="4635" y="2729"/>
                  <a:pt x="4652" y="2733"/>
                  <a:pt x="4668" y="2733"/>
                </a:cubicBezTo>
                <a:cubicBezTo>
                  <a:pt x="4679" y="2733"/>
                  <a:pt x="4689" y="2731"/>
                  <a:pt x="4699" y="2727"/>
                </a:cubicBezTo>
                <a:cubicBezTo>
                  <a:pt x="4703" y="2707"/>
                  <a:pt x="4707" y="2693"/>
                  <a:pt x="4713" y="2677"/>
                </a:cubicBezTo>
                <a:cubicBezTo>
                  <a:pt x="4716" y="2684"/>
                  <a:pt x="4721" y="2690"/>
                  <a:pt x="4724" y="2696"/>
                </a:cubicBezTo>
                <a:cubicBezTo>
                  <a:pt x="4716" y="2709"/>
                  <a:pt x="4710" y="2721"/>
                  <a:pt x="4703" y="2735"/>
                </a:cubicBezTo>
                <a:cubicBezTo>
                  <a:pt x="4702" y="2732"/>
                  <a:pt x="4700" y="2730"/>
                  <a:pt x="4699" y="2728"/>
                </a:cubicBezTo>
                <a:lnTo>
                  <a:pt x="4699" y="2728"/>
                </a:lnTo>
                <a:cubicBezTo>
                  <a:pt x="4708" y="2750"/>
                  <a:pt x="4715" y="2770"/>
                  <a:pt x="4722" y="2791"/>
                </a:cubicBezTo>
                <a:cubicBezTo>
                  <a:pt x="4752" y="2762"/>
                  <a:pt x="4778" y="2738"/>
                  <a:pt x="4803" y="2713"/>
                </a:cubicBezTo>
                <a:cubicBezTo>
                  <a:pt x="4815" y="2643"/>
                  <a:pt x="4825" y="2572"/>
                  <a:pt x="4840" y="2475"/>
                </a:cubicBezTo>
                <a:cubicBezTo>
                  <a:pt x="4855" y="2557"/>
                  <a:pt x="4863" y="2616"/>
                  <a:pt x="4874" y="2679"/>
                </a:cubicBezTo>
                <a:cubicBezTo>
                  <a:pt x="4893" y="2669"/>
                  <a:pt x="4905" y="2663"/>
                  <a:pt x="4915" y="2657"/>
                </a:cubicBezTo>
                <a:cubicBezTo>
                  <a:pt x="4915" y="2600"/>
                  <a:pt x="4915" y="2551"/>
                  <a:pt x="4915" y="2494"/>
                </a:cubicBezTo>
                <a:cubicBezTo>
                  <a:pt x="4935" y="2524"/>
                  <a:pt x="4946" y="2538"/>
                  <a:pt x="4959" y="2559"/>
                </a:cubicBezTo>
                <a:cubicBezTo>
                  <a:pt x="4962" y="2498"/>
                  <a:pt x="4965" y="2446"/>
                  <a:pt x="4966" y="2394"/>
                </a:cubicBezTo>
                <a:cubicBezTo>
                  <a:pt x="5013" y="2516"/>
                  <a:pt x="5056" y="2626"/>
                  <a:pt x="5094" y="2728"/>
                </a:cubicBezTo>
                <a:cubicBezTo>
                  <a:pt x="5133" y="2685"/>
                  <a:pt x="5162" y="2653"/>
                  <a:pt x="5191" y="2621"/>
                </a:cubicBezTo>
                <a:cubicBezTo>
                  <a:pt x="5199" y="2668"/>
                  <a:pt x="5203" y="2693"/>
                  <a:pt x="5208" y="2722"/>
                </a:cubicBezTo>
                <a:cubicBezTo>
                  <a:pt x="5222" y="2704"/>
                  <a:pt x="5234" y="2691"/>
                  <a:pt x="5244" y="2678"/>
                </a:cubicBezTo>
                <a:cubicBezTo>
                  <a:pt x="5266" y="2716"/>
                  <a:pt x="5286" y="2750"/>
                  <a:pt x="5303" y="2782"/>
                </a:cubicBezTo>
                <a:cubicBezTo>
                  <a:pt x="5312" y="2765"/>
                  <a:pt x="5321" y="2746"/>
                  <a:pt x="5328" y="2729"/>
                </a:cubicBezTo>
                <a:cubicBezTo>
                  <a:pt x="5340" y="2747"/>
                  <a:pt x="5350" y="2763"/>
                  <a:pt x="5359" y="2778"/>
                </a:cubicBezTo>
                <a:cubicBezTo>
                  <a:pt x="5371" y="2757"/>
                  <a:pt x="5380" y="2740"/>
                  <a:pt x="5390" y="2719"/>
                </a:cubicBezTo>
                <a:cubicBezTo>
                  <a:pt x="5415" y="2743"/>
                  <a:pt x="5440" y="2766"/>
                  <a:pt x="5465" y="2790"/>
                </a:cubicBezTo>
                <a:cubicBezTo>
                  <a:pt x="5468" y="2752"/>
                  <a:pt x="5475" y="2741"/>
                  <a:pt x="5484" y="2741"/>
                </a:cubicBezTo>
                <a:cubicBezTo>
                  <a:pt x="5497" y="2741"/>
                  <a:pt x="5513" y="2764"/>
                  <a:pt x="5527" y="2764"/>
                </a:cubicBezTo>
                <a:cubicBezTo>
                  <a:pt x="5533" y="2764"/>
                  <a:pt x="5539" y="2759"/>
                  <a:pt x="5543" y="2746"/>
                </a:cubicBezTo>
                <a:cubicBezTo>
                  <a:pt x="5550" y="2725"/>
                  <a:pt x="5557" y="2717"/>
                  <a:pt x="5564" y="2717"/>
                </a:cubicBezTo>
                <a:cubicBezTo>
                  <a:pt x="5585" y="2717"/>
                  <a:pt x="5605" y="2791"/>
                  <a:pt x="5629" y="2791"/>
                </a:cubicBezTo>
                <a:cubicBezTo>
                  <a:pt x="5633" y="2791"/>
                  <a:pt x="5637" y="2789"/>
                  <a:pt x="5642" y="2784"/>
                </a:cubicBezTo>
                <a:cubicBezTo>
                  <a:pt x="5667" y="2754"/>
                  <a:pt x="5698" y="2744"/>
                  <a:pt x="5743" y="2716"/>
                </a:cubicBezTo>
                <a:lnTo>
                  <a:pt x="5743" y="2716"/>
                </a:lnTo>
                <a:cubicBezTo>
                  <a:pt x="5726" y="2774"/>
                  <a:pt x="5718" y="2796"/>
                  <a:pt x="5703" y="2844"/>
                </a:cubicBezTo>
                <a:cubicBezTo>
                  <a:pt x="5746" y="2835"/>
                  <a:pt x="5770" y="2830"/>
                  <a:pt x="5799" y="2824"/>
                </a:cubicBezTo>
                <a:cubicBezTo>
                  <a:pt x="5781" y="2787"/>
                  <a:pt x="5773" y="2768"/>
                  <a:pt x="5745" y="2710"/>
                </a:cubicBezTo>
                <a:lnTo>
                  <a:pt x="5745" y="2710"/>
                </a:lnTo>
                <a:cubicBezTo>
                  <a:pt x="5811" y="2740"/>
                  <a:pt x="5856" y="2760"/>
                  <a:pt x="5902" y="2778"/>
                </a:cubicBezTo>
                <a:cubicBezTo>
                  <a:pt x="5905" y="2759"/>
                  <a:pt x="5911" y="2744"/>
                  <a:pt x="5917" y="2729"/>
                </a:cubicBezTo>
                <a:cubicBezTo>
                  <a:pt x="5920" y="2735"/>
                  <a:pt x="5923" y="2741"/>
                  <a:pt x="5926" y="2747"/>
                </a:cubicBezTo>
                <a:cubicBezTo>
                  <a:pt x="5920" y="2760"/>
                  <a:pt x="5912" y="2774"/>
                  <a:pt x="5906" y="2787"/>
                </a:cubicBezTo>
                <a:cubicBezTo>
                  <a:pt x="5904" y="2782"/>
                  <a:pt x="5902" y="2780"/>
                  <a:pt x="5901" y="2778"/>
                </a:cubicBezTo>
                <a:lnTo>
                  <a:pt x="5901" y="2778"/>
                </a:lnTo>
                <a:cubicBezTo>
                  <a:pt x="5905" y="2809"/>
                  <a:pt x="5906" y="2837"/>
                  <a:pt x="5908" y="2865"/>
                </a:cubicBezTo>
                <a:cubicBezTo>
                  <a:pt x="5965" y="2897"/>
                  <a:pt x="6010" y="2912"/>
                  <a:pt x="6044" y="2912"/>
                </a:cubicBezTo>
                <a:cubicBezTo>
                  <a:pt x="6065" y="2912"/>
                  <a:pt x="6081" y="2906"/>
                  <a:pt x="6092" y="2894"/>
                </a:cubicBezTo>
                <a:cubicBezTo>
                  <a:pt x="6128" y="2956"/>
                  <a:pt x="6167" y="2979"/>
                  <a:pt x="6211" y="2979"/>
                </a:cubicBezTo>
                <a:cubicBezTo>
                  <a:pt x="6215" y="2979"/>
                  <a:pt x="6219" y="2978"/>
                  <a:pt x="6223" y="2978"/>
                </a:cubicBezTo>
                <a:cubicBezTo>
                  <a:pt x="6223" y="2978"/>
                  <a:pt x="6224" y="2978"/>
                  <a:pt x="6224" y="2978"/>
                </a:cubicBezTo>
                <a:cubicBezTo>
                  <a:pt x="6247" y="2978"/>
                  <a:pt x="6272" y="3004"/>
                  <a:pt x="6293" y="3004"/>
                </a:cubicBezTo>
                <a:cubicBezTo>
                  <a:pt x="6296" y="3004"/>
                  <a:pt x="6299" y="3003"/>
                  <a:pt x="6302" y="3002"/>
                </a:cubicBezTo>
                <a:cubicBezTo>
                  <a:pt x="6349" y="2977"/>
                  <a:pt x="6393" y="2931"/>
                  <a:pt x="6442" y="2893"/>
                </a:cubicBezTo>
                <a:cubicBezTo>
                  <a:pt x="6471" y="2924"/>
                  <a:pt x="6502" y="2956"/>
                  <a:pt x="6531" y="2956"/>
                </a:cubicBezTo>
                <a:cubicBezTo>
                  <a:pt x="6551" y="2956"/>
                  <a:pt x="6570" y="2942"/>
                  <a:pt x="6588" y="2906"/>
                </a:cubicBezTo>
                <a:cubicBezTo>
                  <a:pt x="6592" y="2898"/>
                  <a:pt x="6600" y="2890"/>
                  <a:pt x="6607" y="2890"/>
                </a:cubicBezTo>
                <a:cubicBezTo>
                  <a:pt x="6608" y="2890"/>
                  <a:pt x="6610" y="2891"/>
                  <a:pt x="6611" y="2891"/>
                </a:cubicBezTo>
                <a:cubicBezTo>
                  <a:pt x="6630" y="2906"/>
                  <a:pt x="6647" y="2912"/>
                  <a:pt x="6664" y="2912"/>
                </a:cubicBezTo>
                <a:cubicBezTo>
                  <a:pt x="6706" y="2912"/>
                  <a:pt x="6743" y="2872"/>
                  <a:pt x="6783" y="2844"/>
                </a:cubicBezTo>
                <a:cubicBezTo>
                  <a:pt x="6789" y="2841"/>
                  <a:pt x="6794" y="2839"/>
                  <a:pt x="6801" y="2839"/>
                </a:cubicBezTo>
                <a:cubicBezTo>
                  <a:pt x="6827" y="2839"/>
                  <a:pt x="6861" y="2867"/>
                  <a:pt x="6904" y="2884"/>
                </a:cubicBezTo>
                <a:cubicBezTo>
                  <a:pt x="6922" y="2874"/>
                  <a:pt x="6937" y="2805"/>
                  <a:pt x="6979" y="2805"/>
                </a:cubicBezTo>
                <a:cubicBezTo>
                  <a:pt x="6986" y="2805"/>
                  <a:pt x="6994" y="2807"/>
                  <a:pt x="7003" y="2812"/>
                </a:cubicBezTo>
                <a:cubicBezTo>
                  <a:pt x="7007" y="2814"/>
                  <a:pt x="7011" y="2815"/>
                  <a:pt x="7015" y="2815"/>
                </a:cubicBezTo>
                <a:cubicBezTo>
                  <a:pt x="7048" y="2815"/>
                  <a:pt x="7085" y="2757"/>
                  <a:pt x="7119" y="2731"/>
                </a:cubicBezTo>
                <a:cubicBezTo>
                  <a:pt x="7128" y="2747"/>
                  <a:pt x="7135" y="2760"/>
                  <a:pt x="7139" y="2766"/>
                </a:cubicBezTo>
                <a:cubicBezTo>
                  <a:pt x="7179" y="2722"/>
                  <a:pt x="7219" y="2679"/>
                  <a:pt x="7259" y="2635"/>
                </a:cubicBezTo>
                <a:cubicBezTo>
                  <a:pt x="7248" y="2616"/>
                  <a:pt x="7238" y="2597"/>
                  <a:pt x="7226" y="2572"/>
                </a:cubicBezTo>
                <a:cubicBezTo>
                  <a:pt x="7245" y="2541"/>
                  <a:pt x="7264" y="2510"/>
                  <a:pt x="7286" y="2473"/>
                </a:cubicBezTo>
                <a:cubicBezTo>
                  <a:pt x="7303" y="2528"/>
                  <a:pt x="7314" y="2566"/>
                  <a:pt x="7331" y="2622"/>
                </a:cubicBezTo>
                <a:cubicBezTo>
                  <a:pt x="7353" y="2574"/>
                  <a:pt x="7378" y="2553"/>
                  <a:pt x="7404" y="2553"/>
                </a:cubicBezTo>
                <a:cubicBezTo>
                  <a:pt x="7433" y="2553"/>
                  <a:pt x="7464" y="2578"/>
                  <a:pt x="7497" y="2621"/>
                </a:cubicBezTo>
                <a:cubicBezTo>
                  <a:pt x="7503" y="2568"/>
                  <a:pt x="7507" y="2535"/>
                  <a:pt x="7510" y="2503"/>
                </a:cubicBezTo>
                <a:cubicBezTo>
                  <a:pt x="7515" y="2493"/>
                  <a:pt x="7521" y="2490"/>
                  <a:pt x="7529" y="2490"/>
                </a:cubicBezTo>
                <a:cubicBezTo>
                  <a:pt x="7536" y="2490"/>
                  <a:pt x="7545" y="2493"/>
                  <a:pt x="7552" y="2493"/>
                </a:cubicBezTo>
                <a:cubicBezTo>
                  <a:pt x="7566" y="2493"/>
                  <a:pt x="7575" y="2483"/>
                  <a:pt x="7569" y="2426"/>
                </a:cubicBezTo>
                <a:cubicBezTo>
                  <a:pt x="7554" y="2397"/>
                  <a:pt x="7551" y="2381"/>
                  <a:pt x="7547" y="2351"/>
                </a:cubicBezTo>
                <a:cubicBezTo>
                  <a:pt x="7578" y="2328"/>
                  <a:pt x="7612" y="2304"/>
                  <a:pt x="7647" y="2279"/>
                </a:cubicBezTo>
                <a:cubicBezTo>
                  <a:pt x="7657" y="2295"/>
                  <a:pt x="7672" y="2322"/>
                  <a:pt x="7690" y="2354"/>
                </a:cubicBezTo>
                <a:cubicBezTo>
                  <a:pt x="7647" y="2375"/>
                  <a:pt x="7606" y="2394"/>
                  <a:pt x="7569" y="2426"/>
                </a:cubicBezTo>
                <a:cubicBezTo>
                  <a:pt x="7574" y="2425"/>
                  <a:pt x="7578" y="2425"/>
                  <a:pt x="7583" y="2425"/>
                </a:cubicBezTo>
                <a:cubicBezTo>
                  <a:pt x="7650" y="2425"/>
                  <a:pt x="7672" y="2562"/>
                  <a:pt x="7700" y="2581"/>
                </a:cubicBezTo>
                <a:cubicBezTo>
                  <a:pt x="7900" y="2525"/>
                  <a:pt x="8065" y="2385"/>
                  <a:pt x="8241" y="2316"/>
                </a:cubicBezTo>
                <a:cubicBezTo>
                  <a:pt x="8244" y="2298"/>
                  <a:pt x="8250" y="2282"/>
                  <a:pt x="8256" y="2268"/>
                </a:cubicBezTo>
                <a:cubicBezTo>
                  <a:pt x="8259" y="2273"/>
                  <a:pt x="8262" y="2279"/>
                  <a:pt x="8266" y="2285"/>
                </a:cubicBezTo>
                <a:cubicBezTo>
                  <a:pt x="8259" y="2298"/>
                  <a:pt x="8252" y="2312"/>
                  <a:pt x="8246" y="2325"/>
                </a:cubicBezTo>
                <a:cubicBezTo>
                  <a:pt x="8244" y="2321"/>
                  <a:pt x="8242" y="2318"/>
                  <a:pt x="8241" y="2316"/>
                </a:cubicBezTo>
                <a:lnTo>
                  <a:pt x="8241" y="2316"/>
                </a:lnTo>
                <a:cubicBezTo>
                  <a:pt x="8246" y="2354"/>
                  <a:pt x="8247" y="2388"/>
                  <a:pt x="8250" y="2434"/>
                </a:cubicBezTo>
                <a:cubicBezTo>
                  <a:pt x="8269" y="2412"/>
                  <a:pt x="8281" y="2397"/>
                  <a:pt x="8283" y="2394"/>
                </a:cubicBezTo>
                <a:lnTo>
                  <a:pt x="8283" y="2394"/>
                </a:lnTo>
                <a:cubicBezTo>
                  <a:pt x="8365" y="2415"/>
                  <a:pt x="8431" y="2431"/>
                  <a:pt x="8503" y="2448"/>
                </a:cubicBezTo>
                <a:cubicBezTo>
                  <a:pt x="8516" y="2476"/>
                  <a:pt x="8534" y="2512"/>
                  <a:pt x="8559" y="2563"/>
                </a:cubicBezTo>
                <a:cubicBezTo>
                  <a:pt x="8584" y="2537"/>
                  <a:pt x="8608" y="2504"/>
                  <a:pt x="8634" y="2488"/>
                </a:cubicBezTo>
                <a:cubicBezTo>
                  <a:pt x="8668" y="2470"/>
                  <a:pt x="8698" y="2420"/>
                  <a:pt x="8733" y="2420"/>
                </a:cubicBezTo>
                <a:cubicBezTo>
                  <a:pt x="8751" y="2420"/>
                  <a:pt x="8771" y="2434"/>
                  <a:pt x="8795" y="2475"/>
                </a:cubicBezTo>
                <a:cubicBezTo>
                  <a:pt x="8799" y="2484"/>
                  <a:pt x="8807" y="2486"/>
                  <a:pt x="8816" y="2486"/>
                </a:cubicBezTo>
                <a:cubicBezTo>
                  <a:pt x="8824" y="2486"/>
                  <a:pt x="8832" y="2485"/>
                  <a:pt x="8840" y="2485"/>
                </a:cubicBezTo>
                <a:cubicBezTo>
                  <a:pt x="8843" y="2485"/>
                  <a:pt x="8845" y="2485"/>
                  <a:pt x="8847" y="2485"/>
                </a:cubicBezTo>
                <a:cubicBezTo>
                  <a:pt x="8859" y="2488"/>
                  <a:pt x="8870" y="2489"/>
                  <a:pt x="8882" y="2489"/>
                </a:cubicBezTo>
                <a:cubicBezTo>
                  <a:pt x="8959" y="2489"/>
                  <a:pt x="9026" y="2427"/>
                  <a:pt x="9092" y="2366"/>
                </a:cubicBezTo>
                <a:cubicBezTo>
                  <a:pt x="9105" y="2390"/>
                  <a:pt x="9117" y="2407"/>
                  <a:pt x="9121" y="2413"/>
                </a:cubicBezTo>
                <a:cubicBezTo>
                  <a:pt x="9156" y="2390"/>
                  <a:pt x="9187" y="2371"/>
                  <a:pt x="9218" y="2350"/>
                </a:cubicBezTo>
                <a:cubicBezTo>
                  <a:pt x="9220" y="2318"/>
                  <a:pt x="9221" y="2285"/>
                  <a:pt x="9223" y="2275"/>
                </a:cubicBezTo>
                <a:cubicBezTo>
                  <a:pt x="9292" y="2251"/>
                  <a:pt x="9349" y="2232"/>
                  <a:pt x="9414" y="2212"/>
                </a:cubicBezTo>
                <a:lnTo>
                  <a:pt x="9414" y="2212"/>
                </a:lnTo>
                <a:cubicBezTo>
                  <a:pt x="9401" y="2247"/>
                  <a:pt x="9392" y="2268"/>
                  <a:pt x="9380" y="2300"/>
                </a:cubicBezTo>
                <a:cubicBezTo>
                  <a:pt x="9401" y="2306"/>
                  <a:pt x="9417" y="2310"/>
                  <a:pt x="9433" y="2315"/>
                </a:cubicBezTo>
                <a:cubicBezTo>
                  <a:pt x="9436" y="2251"/>
                  <a:pt x="9439" y="2203"/>
                  <a:pt x="9445" y="2104"/>
                </a:cubicBezTo>
                <a:cubicBezTo>
                  <a:pt x="9462" y="2212"/>
                  <a:pt x="9470" y="2263"/>
                  <a:pt x="9479" y="2318"/>
                </a:cubicBezTo>
                <a:cubicBezTo>
                  <a:pt x="9496" y="2312"/>
                  <a:pt x="9508" y="2307"/>
                  <a:pt x="9521" y="2301"/>
                </a:cubicBezTo>
                <a:cubicBezTo>
                  <a:pt x="9511" y="2269"/>
                  <a:pt x="9504" y="2244"/>
                  <a:pt x="9493" y="2213"/>
                </a:cubicBezTo>
                <a:cubicBezTo>
                  <a:pt x="9523" y="2213"/>
                  <a:pt x="9548" y="2213"/>
                  <a:pt x="9573" y="2212"/>
                </a:cubicBezTo>
                <a:cubicBezTo>
                  <a:pt x="9577" y="2269"/>
                  <a:pt x="9583" y="2313"/>
                  <a:pt x="9592" y="2400"/>
                </a:cubicBezTo>
                <a:cubicBezTo>
                  <a:pt x="9624" y="2300"/>
                  <a:pt x="9648" y="2228"/>
                  <a:pt x="9673" y="2154"/>
                </a:cubicBezTo>
                <a:cubicBezTo>
                  <a:pt x="9689" y="2182"/>
                  <a:pt x="9711" y="2219"/>
                  <a:pt x="9726" y="2245"/>
                </a:cubicBezTo>
                <a:cubicBezTo>
                  <a:pt x="9782" y="2245"/>
                  <a:pt x="9832" y="2244"/>
                  <a:pt x="9879" y="2244"/>
                </a:cubicBezTo>
                <a:cubicBezTo>
                  <a:pt x="9882" y="2201"/>
                  <a:pt x="9883" y="2170"/>
                  <a:pt x="9888" y="2115"/>
                </a:cubicBezTo>
                <a:cubicBezTo>
                  <a:pt x="9932" y="2175"/>
                  <a:pt x="9966" y="2220"/>
                  <a:pt x="9997" y="2265"/>
                </a:cubicBezTo>
                <a:cubicBezTo>
                  <a:pt x="10016" y="2238"/>
                  <a:pt x="10027" y="2220"/>
                  <a:pt x="10038" y="2206"/>
                </a:cubicBezTo>
                <a:cubicBezTo>
                  <a:pt x="10049" y="2225"/>
                  <a:pt x="10057" y="2238"/>
                  <a:pt x="10057" y="2238"/>
                </a:cubicBezTo>
                <a:cubicBezTo>
                  <a:pt x="10085" y="2223"/>
                  <a:pt x="10108" y="2210"/>
                  <a:pt x="10129" y="2195"/>
                </a:cubicBezTo>
                <a:cubicBezTo>
                  <a:pt x="10133" y="2178"/>
                  <a:pt x="10139" y="2162"/>
                  <a:pt x="10144" y="2147"/>
                </a:cubicBezTo>
                <a:cubicBezTo>
                  <a:pt x="10148" y="2153"/>
                  <a:pt x="10151" y="2159"/>
                  <a:pt x="10154" y="2165"/>
                </a:cubicBezTo>
                <a:cubicBezTo>
                  <a:pt x="10148" y="2178"/>
                  <a:pt x="10141" y="2191"/>
                  <a:pt x="10133" y="2204"/>
                </a:cubicBezTo>
                <a:cubicBezTo>
                  <a:pt x="10132" y="2200"/>
                  <a:pt x="10130" y="2197"/>
                  <a:pt x="10129" y="2195"/>
                </a:cubicBezTo>
                <a:lnTo>
                  <a:pt x="10129" y="2195"/>
                </a:lnTo>
                <a:cubicBezTo>
                  <a:pt x="10145" y="2235"/>
                  <a:pt x="10161" y="2272"/>
                  <a:pt x="10173" y="2303"/>
                </a:cubicBezTo>
                <a:lnTo>
                  <a:pt x="10325" y="2303"/>
                </a:lnTo>
                <a:cubicBezTo>
                  <a:pt x="10330" y="2263"/>
                  <a:pt x="10335" y="2231"/>
                  <a:pt x="10339" y="2198"/>
                </a:cubicBezTo>
                <a:cubicBezTo>
                  <a:pt x="10342" y="2204"/>
                  <a:pt x="10347" y="2210"/>
                  <a:pt x="10353" y="2217"/>
                </a:cubicBezTo>
                <a:cubicBezTo>
                  <a:pt x="10357" y="2259"/>
                  <a:pt x="10363" y="2303"/>
                  <a:pt x="10369" y="2359"/>
                </a:cubicBezTo>
                <a:cubicBezTo>
                  <a:pt x="10384" y="2365"/>
                  <a:pt x="10400" y="2367"/>
                  <a:pt x="10415" y="2367"/>
                </a:cubicBezTo>
                <a:cubicBezTo>
                  <a:pt x="10440" y="2367"/>
                  <a:pt x="10464" y="2362"/>
                  <a:pt x="10488" y="2362"/>
                </a:cubicBezTo>
                <a:cubicBezTo>
                  <a:pt x="10524" y="2362"/>
                  <a:pt x="10559" y="2373"/>
                  <a:pt x="10592" y="2423"/>
                </a:cubicBezTo>
                <a:cubicBezTo>
                  <a:pt x="10612" y="2404"/>
                  <a:pt x="10629" y="2369"/>
                  <a:pt x="10648" y="2369"/>
                </a:cubicBezTo>
                <a:cubicBezTo>
                  <a:pt x="10648" y="2369"/>
                  <a:pt x="10649" y="2369"/>
                  <a:pt x="10650" y="2369"/>
                </a:cubicBezTo>
                <a:cubicBezTo>
                  <a:pt x="10679" y="2372"/>
                  <a:pt x="10710" y="2418"/>
                  <a:pt x="10738" y="2418"/>
                </a:cubicBezTo>
                <a:cubicBezTo>
                  <a:pt x="10767" y="2418"/>
                  <a:pt x="10794" y="2384"/>
                  <a:pt x="10820" y="2365"/>
                </a:cubicBezTo>
                <a:cubicBezTo>
                  <a:pt x="10841" y="2388"/>
                  <a:pt x="10860" y="2410"/>
                  <a:pt x="10879" y="2434"/>
                </a:cubicBezTo>
                <a:cubicBezTo>
                  <a:pt x="10897" y="2363"/>
                  <a:pt x="10912" y="2306"/>
                  <a:pt x="10926" y="2245"/>
                </a:cubicBezTo>
                <a:cubicBezTo>
                  <a:pt x="10945" y="2281"/>
                  <a:pt x="10962" y="2307"/>
                  <a:pt x="10978" y="2337"/>
                </a:cubicBezTo>
                <a:cubicBezTo>
                  <a:pt x="10959" y="2356"/>
                  <a:pt x="10943" y="2373"/>
                  <a:pt x="10903" y="2413"/>
                </a:cubicBezTo>
                <a:cubicBezTo>
                  <a:pt x="10949" y="2415"/>
                  <a:pt x="10990" y="2426"/>
                  <a:pt x="11026" y="2426"/>
                </a:cubicBezTo>
                <a:cubicBezTo>
                  <a:pt x="11062" y="2426"/>
                  <a:pt x="11092" y="2415"/>
                  <a:pt x="11115" y="2372"/>
                </a:cubicBezTo>
                <a:cubicBezTo>
                  <a:pt x="11147" y="2389"/>
                  <a:pt x="11178" y="2420"/>
                  <a:pt x="11194" y="2420"/>
                </a:cubicBezTo>
                <a:cubicBezTo>
                  <a:pt x="11198" y="2420"/>
                  <a:pt x="11201" y="2418"/>
                  <a:pt x="11203" y="2415"/>
                </a:cubicBezTo>
                <a:cubicBezTo>
                  <a:pt x="11232" y="2371"/>
                  <a:pt x="11264" y="2363"/>
                  <a:pt x="11294" y="2363"/>
                </a:cubicBezTo>
                <a:cubicBezTo>
                  <a:pt x="11313" y="2363"/>
                  <a:pt x="11331" y="2366"/>
                  <a:pt x="11347" y="2366"/>
                </a:cubicBezTo>
                <a:cubicBezTo>
                  <a:pt x="11353" y="2366"/>
                  <a:pt x="11358" y="2366"/>
                  <a:pt x="11363" y="2365"/>
                </a:cubicBezTo>
                <a:cubicBezTo>
                  <a:pt x="11437" y="2300"/>
                  <a:pt x="11496" y="2204"/>
                  <a:pt x="11567" y="2204"/>
                </a:cubicBezTo>
                <a:cubicBezTo>
                  <a:pt x="11593" y="2204"/>
                  <a:pt x="11621" y="2217"/>
                  <a:pt x="11652" y="2250"/>
                </a:cubicBezTo>
                <a:cubicBezTo>
                  <a:pt x="11669" y="2210"/>
                  <a:pt x="11687" y="2172"/>
                  <a:pt x="11699" y="2147"/>
                </a:cubicBezTo>
                <a:cubicBezTo>
                  <a:pt x="11727" y="2147"/>
                  <a:pt x="11749" y="2147"/>
                  <a:pt x="11766" y="2145"/>
                </a:cubicBezTo>
                <a:cubicBezTo>
                  <a:pt x="11777" y="2190"/>
                  <a:pt x="11784" y="2220"/>
                  <a:pt x="11790" y="2243"/>
                </a:cubicBezTo>
                <a:cubicBezTo>
                  <a:pt x="11841" y="2217"/>
                  <a:pt x="11886" y="2194"/>
                  <a:pt x="11939" y="2169"/>
                </a:cubicBezTo>
                <a:cubicBezTo>
                  <a:pt x="11947" y="2148"/>
                  <a:pt x="11961" y="2115"/>
                  <a:pt x="11981" y="2067"/>
                </a:cubicBezTo>
                <a:cubicBezTo>
                  <a:pt x="12011" y="2081"/>
                  <a:pt x="12046" y="2098"/>
                  <a:pt x="12081" y="2112"/>
                </a:cubicBezTo>
                <a:cubicBezTo>
                  <a:pt x="12098" y="2119"/>
                  <a:pt x="12120" y="2136"/>
                  <a:pt x="12134" y="2136"/>
                </a:cubicBezTo>
                <a:cubicBezTo>
                  <a:pt x="12139" y="2136"/>
                  <a:pt x="12143" y="2134"/>
                  <a:pt x="12146" y="2129"/>
                </a:cubicBezTo>
                <a:cubicBezTo>
                  <a:pt x="12174" y="2081"/>
                  <a:pt x="12206" y="2069"/>
                  <a:pt x="12239" y="2069"/>
                </a:cubicBezTo>
                <a:cubicBezTo>
                  <a:pt x="12271" y="2069"/>
                  <a:pt x="12305" y="2081"/>
                  <a:pt x="12336" y="2081"/>
                </a:cubicBezTo>
                <a:cubicBezTo>
                  <a:pt x="12343" y="2081"/>
                  <a:pt x="12349" y="2080"/>
                  <a:pt x="12355" y="2079"/>
                </a:cubicBezTo>
                <a:cubicBezTo>
                  <a:pt x="12356" y="2079"/>
                  <a:pt x="12356" y="2079"/>
                  <a:pt x="12357" y="2079"/>
                </a:cubicBezTo>
                <a:cubicBezTo>
                  <a:pt x="12373" y="2079"/>
                  <a:pt x="12389" y="2098"/>
                  <a:pt x="12407" y="2098"/>
                </a:cubicBezTo>
                <a:cubicBezTo>
                  <a:pt x="12414" y="2098"/>
                  <a:pt x="12423" y="2095"/>
                  <a:pt x="12431" y="2084"/>
                </a:cubicBezTo>
                <a:cubicBezTo>
                  <a:pt x="12435" y="2079"/>
                  <a:pt x="12440" y="2077"/>
                  <a:pt x="12446" y="2077"/>
                </a:cubicBezTo>
                <a:cubicBezTo>
                  <a:pt x="12470" y="2077"/>
                  <a:pt x="12507" y="2114"/>
                  <a:pt x="12542" y="2132"/>
                </a:cubicBezTo>
                <a:cubicBezTo>
                  <a:pt x="12555" y="2082"/>
                  <a:pt x="12570" y="2023"/>
                  <a:pt x="12583" y="1967"/>
                </a:cubicBezTo>
                <a:cubicBezTo>
                  <a:pt x="12604" y="2020"/>
                  <a:pt x="12626" y="2078"/>
                  <a:pt x="12648" y="2134"/>
                </a:cubicBezTo>
                <a:cubicBezTo>
                  <a:pt x="12659" y="2109"/>
                  <a:pt x="12668" y="2094"/>
                  <a:pt x="12676" y="2081"/>
                </a:cubicBezTo>
                <a:cubicBezTo>
                  <a:pt x="12690" y="2101"/>
                  <a:pt x="12702" y="2117"/>
                  <a:pt x="12720" y="2144"/>
                </a:cubicBezTo>
                <a:cubicBezTo>
                  <a:pt x="12736" y="2087"/>
                  <a:pt x="12754" y="2069"/>
                  <a:pt x="12775" y="2069"/>
                </a:cubicBezTo>
                <a:cubicBezTo>
                  <a:pt x="12814" y="2069"/>
                  <a:pt x="12859" y="2135"/>
                  <a:pt x="12901" y="2135"/>
                </a:cubicBezTo>
                <a:cubicBezTo>
                  <a:pt x="12911" y="2135"/>
                  <a:pt x="12922" y="2131"/>
                  <a:pt x="12932" y="2120"/>
                </a:cubicBezTo>
                <a:cubicBezTo>
                  <a:pt x="12945" y="2092"/>
                  <a:pt x="12961" y="2056"/>
                  <a:pt x="12980" y="2014"/>
                </a:cubicBezTo>
                <a:cubicBezTo>
                  <a:pt x="12996" y="2056"/>
                  <a:pt x="13011" y="2092"/>
                  <a:pt x="13026" y="2129"/>
                </a:cubicBezTo>
                <a:cubicBezTo>
                  <a:pt x="13052" y="2142"/>
                  <a:pt x="13077" y="2154"/>
                  <a:pt x="13105" y="2169"/>
                </a:cubicBezTo>
                <a:cubicBezTo>
                  <a:pt x="13113" y="2159"/>
                  <a:pt x="13126" y="2138"/>
                  <a:pt x="13136" y="2122"/>
                </a:cubicBezTo>
                <a:cubicBezTo>
                  <a:pt x="13158" y="2145"/>
                  <a:pt x="13173" y="2162"/>
                  <a:pt x="13186" y="2178"/>
                </a:cubicBezTo>
                <a:cubicBezTo>
                  <a:pt x="13202" y="2141"/>
                  <a:pt x="13216" y="2109"/>
                  <a:pt x="13230" y="2073"/>
                </a:cubicBezTo>
                <a:cubicBezTo>
                  <a:pt x="13252" y="2112"/>
                  <a:pt x="13274" y="2148"/>
                  <a:pt x="13302" y="2194"/>
                </a:cubicBezTo>
                <a:cubicBezTo>
                  <a:pt x="13327" y="2179"/>
                  <a:pt x="13354" y="2163"/>
                  <a:pt x="13382" y="2147"/>
                </a:cubicBezTo>
                <a:cubicBezTo>
                  <a:pt x="13408" y="2173"/>
                  <a:pt x="13439" y="2203"/>
                  <a:pt x="13467" y="2229"/>
                </a:cubicBezTo>
                <a:cubicBezTo>
                  <a:pt x="13484" y="2197"/>
                  <a:pt x="13501" y="2181"/>
                  <a:pt x="13519" y="2181"/>
                </a:cubicBezTo>
                <a:cubicBezTo>
                  <a:pt x="13538" y="2181"/>
                  <a:pt x="13558" y="2202"/>
                  <a:pt x="13580" y="2244"/>
                </a:cubicBezTo>
                <a:cubicBezTo>
                  <a:pt x="13588" y="2193"/>
                  <a:pt x="13605" y="2185"/>
                  <a:pt x="13624" y="2185"/>
                </a:cubicBezTo>
                <a:cubicBezTo>
                  <a:pt x="13632" y="2185"/>
                  <a:pt x="13642" y="2187"/>
                  <a:pt x="13650" y="2187"/>
                </a:cubicBezTo>
                <a:cubicBezTo>
                  <a:pt x="13659" y="2187"/>
                  <a:pt x="13666" y="2185"/>
                  <a:pt x="13673" y="2179"/>
                </a:cubicBezTo>
                <a:cubicBezTo>
                  <a:pt x="13676" y="2176"/>
                  <a:pt x="13680" y="2175"/>
                  <a:pt x="13683" y="2175"/>
                </a:cubicBezTo>
                <a:cubicBezTo>
                  <a:pt x="13704" y="2175"/>
                  <a:pt x="13724" y="2223"/>
                  <a:pt x="13743" y="2223"/>
                </a:cubicBezTo>
                <a:cubicBezTo>
                  <a:pt x="13751" y="2223"/>
                  <a:pt x="13759" y="2215"/>
                  <a:pt x="13766" y="2192"/>
                </a:cubicBezTo>
                <a:cubicBezTo>
                  <a:pt x="13770" y="2179"/>
                  <a:pt x="13775" y="2173"/>
                  <a:pt x="13779" y="2173"/>
                </a:cubicBezTo>
                <a:cubicBezTo>
                  <a:pt x="13794" y="2173"/>
                  <a:pt x="13809" y="2224"/>
                  <a:pt x="13829" y="2224"/>
                </a:cubicBezTo>
                <a:cubicBezTo>
                  <a:pt x="13834" y="2224"/>
                  <a:pt x="13839" y="2220"/>
                  <a:pt x="13845" y="2210"/>
                </a:cubicBezTo>
                <a:cubicBezTo>
                  <a:pt x="13867" y="2173"/>
                  <a:pt x="13914" y="2195"/>
                  <a:pt x="13948" y="2181"/>
                </a:cubicBezTo>
                <a:cubicBezTo>
                  <a:pt x="13994" y="2162"/>
                  <a:pt x="14037" y="2132"/>
                  <a:pt x="14081" y="2107"/>
                </a:cubicBezTo>
                <a:cubicBezTo>
                  <a:pt x="14079" y="2050"/>
                  <a:pt x="14083" y="2010"/>
                  <a:pt x="14101" y="2010"/>
                </a:cubicBezTo>
                <a:cubicBezTo>
                  <a:pt x="14109" y="2010"/>
                  <a:pt x="14119" y="2017"/>
                  <a:pt x="14132" y="2034"/>
                </a:cubicBezTo>
                <a:cubicBezTo>
                  <a:pt x="14125" y="2072"/>
                  <a:pt x="14117" y="2109"/>
                  <a:pt x="14109" y="2147"/>
                </a:cubicBezTo>
                <a:cubicBezTo>
                  <a:pt x="14170" y="2192"/>
                  <a:pt x="14225" y="2234"/>
                  <a:pt x="14284" y="2278"/>
                </a:cubicBezTo>
                <a:cubicBezTo>
                  <a:pt x="14285" y="2273"/>
                  <a:pt x="14294" y="2256"/>
                  <a:pt x="14303" y="2240"/>
                </a:cubicBezTo>
                <a:cubicBezTo>
                  <a:pt x="14313" y="2256"/>
                  <a:pt x="14325" y="2273"/>
                  <a:pt x="14335" y="2291"/>
                </a:cubicBezTo>
                <a:cubicBezTo>
                  <a:pt x="14341" y="2275"/>
                  <a:pt x="14347" y="2262"/>
                  <a:pt x="14353" y="2248"/>
                </a:cubicBezTo>
                <a:cubicBezTo>
                  <a:pt x="14375" y="2265"/>
                  <a:pt x="14397" y="2282"/>
                  <a:pt x="14420" y="2300"/>
                </a:cubicBezTo>
                <a:cubicBezTo>
                  <a:pt x="14426" y="2248"/>
                  <a:pt x="14429" y="2216"/>
                  <a:pt x="14434" y="2182"/>
                </a:cubicBezTo>
                <a:cubicBezTo>
                  <a:pt x="14454" y="2206"/>
                  <a:pt x="14473" y="2228"/>
                  <a:pt x="14491" y="2247"/>
                </a:cubicBezTo>
                <a:cubicBezTo>
                  <a:pt x="14504" y="2217"/>
                  <a:pt x="14513" y="2200"/>
                  <a:pt x="14522" y="2182"/>
                </a:cubicBezTo>
                <a:cubicBezTo>
                  <a:pt x="14532" y="2200"/>
                  <a:pt x="14544" y="2216"/>
                  <a:pt x="14550" y="2226"/>
                </a:cubicBezTo>
                <a:cubicBezTo>
                  <a:pt x="14585" y="2187"/>
                  <a:pt x="14618" y="2151"/>
                  <a:pt x="14647" y="2117"/>
                </a:cubicBezTo>
                <a:cubicBezTo>
                  <a:pt x="14671" y="2145"/>
                  <a:pt x="14691" y="2169"/>
                  <a:pt x="14709" y="2190"/>
                </a:cubicBezTo>
                <a:cubicBezTo>
                  <a:pt x="14732" y="2142"/>
                  <a:pt x="14752" y="2104"/>
                  <a:pt x="14772" y="2062"/>
                </a:cubicBezTo>
                <a:cubicBezTo>
                  <a:pt x="14782" y="2113"/>
                  <a:pt x="14787" y="2138"/>
                  <a:pt x="14794" y="2175"/>
                </a:cubicBezTo>
                <a:cubicBezTo>
                  <a:pt x="14807" y="2156"/>
                  <a:pt x="14819" y="2138"/>
                  <a:pt x="14822" y="2135"/>
                </a:cubicBezTo>
                <a:cubicBezTo>
                  <a:pt x="14862" y="2147"/>
                  <a:pt x="14905" y="2180"/>
                  <a:pt x="14935" y="2180"/>
                </a:cubicBezTo>
                <a:cubicBezTo>
                  <a:pt x="14945" y="2180"/>
                  <a:pt x="14953" y="2177"/>
                  <a:pt x="14959" y="2169"/>
                </a:cubicBezTo>
                <a:cubicBezTo>
                  <a:pt x="15005" y="2112"/>
                  <a:pt x="15063" y="2160"/>
                  <a:pt x="15097" y="2113"/>
                </a:cubicBezTo>
                <a:cubicBezTo>
                  <a:pt x="15126" y="2073"/>
                  <a:pt x="15156" y="2059"/>
                  <a:pt x="15185" y="2059"/>
                </a:cubicBezTo>
                <a:cubicBezTo>
                  <a:pt x="15203" y="2059"/>
                  <a:pt x="15220" y="2064"/>
                  <a:pt x="15237" y="2072"/>
                </a:cubicBezTo>
                <a:cubicBezTo>
                  <a:pt x="15239" y="2073"/>
                  <a:pt x="15241" y="2073"/>
                  <a:pt x="15243" y="2073"/>
                </a:cubicBezTo>
                <a:cubicBezTo>
                  <a:pt x="15265" y="2073"/>
                  <a:pt x="15273" y="2014"/>
                  <a:pt x="15291" y="2014"/>
                </a:cubicBezTo>
                <a:cubicBezTo>
                  <a:pt x="15298" y="2014"/>
                  <a:pt x="15306" y="2022"/>
                  <a:pt x="15316" y="2044"/>
                </a:cubicBezTo>
                <a:cubicBezTo>
                  <a:pt x="15317" y="2045"/>
                  <a:pt x="15318" y="2046"/>
                  <a:pt x="15320" y="2046"/>
                </a:cubicBezTo>
                <a:cubicBezTo>
                  <a:pt x="15332" y="2046"/>
                  <a:pt x="15366" y="2002"/>
                  <a:pt x="15389" y="1982"/>
                </a:cubicBezTo>
                <a:cubicBezTo>
                  <a:pt x="15377" y="1959"/>
                  <a:pt x="15366" y="1939"/>
                  <a:pt x="15356" y="1919"/>
                </a:cubicBezTo>
                <a:cubicBezTo>
                  <a:pt x="15389" y="1897"/>
                  <a:pt x="15419" y="1875"/>
                  <a:pt x="15453" y="1850"/>
                </a:cubicBezTo>
                <a:cubicBezTo>
                  <a:pt x="15458" y="1856"/>
                  <a:pt x="15469" y="1875"/>
                  <a:pt x="15481" y="1894"/>
                </a:cubicBezTo>
                <a:cubicBezTo>
                  <a:pt x="15511" y="1869"/>
                  <a:pt x="15556" y="1888"/>
                  <a:pt x="15572" y="1857"/>
                </a:cubicBezTo>
                <a:cubicBezTo>
                  <a:pt x="15583" y="1838"/>
                  <a:pt x="15591" y="1830"/>
                  <a:pt x="15600" y="1830"/>
                </a:cubicBezTo>
                <a:cubicBezTo>
                  <a:pt x="15626" y="1830"/>
                  <a:pt x="15645" y="1900"/>
                  <a:pt x="15670" y="1900"/>
                </a:cubicBezTo>
                <a:cubicBezTo>
                  <a:pt x="15671" y="1900"/>
                  <a:pt x="15671" y="1900"/>
                  <a:pt x="15671" y="1900"/>
                </a:cubicBezTo>
                <a:cubicBezTo>
                  <a:pt x="15671" y="1900"/>
                  <a:pt x="15672" y="1900"/>
                  <a:pt x="15672" y="1900"/>
                </a:cubicBezTo>
                <a:cubicBezTo>
                  <a:pt x="15704" y="1900"/>
                  <a:pt x="15741" y="1957"/>
                  <a:pt x="15774" y="1989"/>
                </a:cubicBezTo>
                <a:cubicBezTo>
                  <a:pt x="15776" y="1957"/>
                  <a:pt x="15777" y="1931"/>
                  <a:pt x="15778" y="1907"/>
                </a:cubicBezTo>
                <a:cubicBezTo>
                  <a:pt x="15791" y="1910"/>
                  <a:pt x="15807" y="1921"/>
                  <a:pt x="15819" y="1921"/>
                </a:cubicBezTo>
                <a:cubicBezTo>
                  <a:pt x="15823" y="1921"/>
                  <a:pt x="15826" y="1920"/>
                  <a:pt x="15828" y="1916"/>
                </a:cubicBezTo>
                <a:cubicBezTo>
                  <a:pt x="15837" y="1901"/>
                  <a:pt x="15845" y="1895"/>
                  <a:pt x="15853" y="1895"/>
                </a:cubicBezTo>
                <a:cubicBezTo>
                  <a:pt x="15864" y="1895"/>
                  <a:pt x="15875" y="1905"/>
                  <a:pt x="15889" y="1922"/>
                </a:cubicBezTo>
                <a:cubicBezTo>
                  <a:pt x="15903" y="1940"/>
                  <a:pt x="15924" y="1946"/>
                  <a:pt x="15942" y="1946"/>
                </a:cubicBezTo>
                <a:cubicBezTo>
                  <a:pt x="15946" y="1946"/>
                  <a:pt x="15950" y="1946"/>
                  <a:pt x="15954" y="1945"/>
                </a:cubicBezTo>
                <a:cubicBezTo>
                  <a:pt x="15974" y="1942"/>
                  <a:pt x="15992" y="1917"/>
                  <a:pt x="16011" y="1903"/>
                </a:cubicBezTo>
                <a:cubicBezTo>
                  <a:pt x="16023" y="1914"/>
                  <a:pt x="16040" y="1931"/>
                  <a:pt x="16057" y="1947"/>
                </a:cubicBezTo>
                <a:cubicBezTo>
                  <a:pt x="16069" y="1960"/>
                  <a:pt x="16082" y="1975"/>
                  <a:pt x="16083" y="1975"/>
                </a:cubicBezTo>
                <a:cubicBezTo>
                  <a:pt x="16083" y="1975"/>
                  <a:pt x="16082" y="1974"/>
                  <a:pt x="16082" y="1973"/>
                </a:cubicBezTo>
                <a:cubicBezTo>
                  <a:pt x="16115" y="1968"/>
                  <a:pt x="16145" y="1951"/>
                  <a:pt x="16165" y="1951"/>
                </a:cubicBezTo>
                <a:cubicBezTo>
                  <a:pt x="16173" y="1951"/>
                  <a:pt x="16179" y="1954"/>
                  <a:pt x="16183" y="1961"/>
                </a:cubicBezTo>
                <a:cubicBezTo>
                  <a:pt x="16193" y="1983"/>
                  <a:pt x="16201" y="1991"/>
                  <a:pt x="16207" y="1991"/>
                </a:cubicBezTo>
                <a:cubicBezTo>
                  <a:pt x="16222" y="1991"/>
                  <a:pt x="16229" y="1946"/>
                  <a:pt x="16243" y="1946"/>
                </a:cubicBezTo>
                <a:cubicBezTo>
                  <a:pt x="16244" y="1946"/>
                  <a:pt x="16245" y="1946"/>
                  <a:pt x="16246" y="1947"/>
                </a:cubicBezTo>
                <a:cubicBezTo>
                  <a:pt x="16277" y="1961"/>
                  <a:pt x="16307" y="1981"/>
                  <a:pt x="16318" y="1987"/>
                </a:cubicBezTo>
                <a:cubicBezTo>
                  <a:pt x="16385" y="1964"/>
                  <a:pt x="16435" y="1948"/>
                  <a:pt x="16504" y="1928"/>
                </a:cubicBezTo>
                <a:cubicBezTo>
                  <a:pt x="16517" y="1969"/>
                  <a:pt x="16535" y="2020"/>
                  <a:pt x="16549" y="2067"/>
                </a:cubicBezTo>
                <a:cubicBezTo>
                  <a:pt x="16598" y="2042"/>
                  <a:pt x="16639" y="2019"/>
                  <a:pt x="16680" y="2001"/>
                </a:cubicBezTo>
                <a:cubicBezTo>
                  <a:pt x="16726" y="1982"/>
                  <a:pt x="16773" y="1970"/>
                  <a:pt x="16824" y="1954"/>
                </a:cubicBezTo>
                <a:cubicBezTo>
                  <a:pt x="16852" y="1991"/>
                  <a:pt x="16878" y="2007"/>
                  <a:pt x="16905" y="2007"/>
                </a:cubicBezTo>
                <a:cubicBezTo>
                  <a:pt x="16939" y="2007"/>
                  <a:pt x="16972" y="1981"/>
                  <a:pt x="17004" y="1942"/>
                </a:cubicBezTo>
                <a:cubicBezTo>
                  <a:pt x="17024" y="1961"/>
                  <a:pt x="17046" y="1995"/>
                  <a:pt x="17065" y="1995"/>
                </a:cubicBezTo>
                <a:cubicBezTo>
                  <a:pt x="17065" y="1995"/>
                  <a:pt x="17065" y="1995"/>
                  <a:pt x="17066" y="1995"/>
                </a:cubicBezTo>
                <a:cubicBezTo>
                  <a:pt x="17092" y="1993"/>
                  <a:pt x="17126" y="1953"/>
                  <a:pt x="17146" y="1953"/>
                </a:cubicBezTo>
                <a:cubicBezTo>
                  <a:pt x="17151" y="1953"/>
                  <a:pt x="17155" y="1955"/>
                  <a:pt x="17158" y="1960"/>
                </a:cubicBezTo>
                <a:cubicBezTo>
                  <a:pt x="17181" y="1992"/>
                  <a:pt x="17201" y="1997"/>
                  <a:pt x="17221" y="1997"/>
                </a:cubicBezTo>
                <a:cubicBezTo>
                  <a:pt x="17232" y="1997"/>
                  <a:pt x="17242" y="1996"/>
                  <a:pt x="17253" y="1996"/>
                </a:cubicBezTo>
                <a:cubicBezTo>
                  <a:pt x="17257" y="1996"/>
                  <a:pt x="17262" y="1996"/>
                  <a:pt x="17266" y="1997"/>
                </a:cubicBezTo>
                <a:cubicBezTo>
                  <a:pt x="17269" y="1998"/>
                  <a:pt x="17273" y="1998"/>
                  <a:pt x="17277" y="1998"/>
                </a:cubicBezTo>
                <a:cubicBezTo>
                  <a:pt x="17287" y="1998"/>
                  <a:pt x="17298" y="1994"/>
                  <a:pt x="17304" y="1984"/>
                </a:cubicBezTo>
                <a:cubicBezTo>
                  <a:pt x="17385" y="1845"/>
                  <a:pt x="17509" y="1926"/>
                  <a:pt x="17597" y="1828"/>
                </a:cubicBezTo>
                <a:cubicBezTo>
                  <a:pt x="17606" y="1836"/>
                  <a:pt x="17614" y="1839"/>
                  <a:pt x="17622" y="1839"/>
                </a:cubicBezTo>
                <a:cubicBezTo>
                  <a:pt x="17651" y="1839"/>
                  <a:pt x="17676" y="1798"/>
                  <a:pt x="17705" y="1798"/>
                </a:cubicBezTo>
                <a:cubicBezTo>
                  <a:pt x="17716" y="1798"/>
                  <a:pt x="17727" y="1803"/>
                  <a:pt x="17738" y="1817"/>
                </a:cubicBezTo>
                <a:cubicBezTo>
                  <a:pt x="17777" y="1722"/>
                  <a:pt x="17803" y="1675"/>
                  <a:pt x="17814" y="1675"/>
                </a:cubicBezTo>
                <a:cubicBezTo>
                  <a:pt x="17815" y="1675"/>
                  <a:pt x="17817" y="1676"/>
                  <a:pt x="17818" y="1678"/>
                </a:cubicBezTo>
                <a:lnTo>
                  <a:pt x="17832" y="1754"/>
                </a:lnTo>
                <a:cubicBezTo>
                  <a:pt x="17879" y="1718"/>
                  <a:pt x="17929" y="1711"/>
                  <a:pt x="17980" y="1711"/>
                </a:cubicBezTo>
                <a:cubicBezTo>
                  <a:pt x="18012" y="1711"/>
                  <a:pt x="18045" y="1714"/>
                  <a:pt x="18077" y="1714"/>
                </a:cubicBezTo>
                <a:cubicBezTo>
                  <a:pt x="18149" y="1714"/>
                  <a:pt x="18218" y="1700"/>
                  <a:pt x="18275" y="1610"/>
                </a:cubicBezTo>
                <a:cubicBezTo>
                  <a:pt x="18310" y="1647"/>
                  <a:pt x="18340" y="1675"/>
                  <a:pt x="18362" y="1698"/>
                </a:cubicBezTo>
                <a:cubicBezTo>
                  <a:pt x="18403" y="1642"/>
                  <a:pt x="18443" y="1585"/>
                  <a:pt x="18481" y="1532"/>
                </a:cubicBezTo>
                <a:cubicBezTo>
                  <a:pt x="18505" y="1561"/>
                  <a:pt x="18519" y="1580"/>
                  <a:pt x="18536" y="1601"/>
                </a:cubicBezTo>
                <a:cubicBezTo>
                  <a:pt x="18559" y="1578"/>
                  <a:pt x="18580" y="1554"/>
                  <a:pt x="18600" y="1532"/>
                </a:cubicBezTo>
                <a:cubicBezTo>
                  <a:pt x="18616" y="1558"/>
                  <a:pt x="18627" y="1578"/>
                  <a:pt x="18639" y="1595"/>
                </a:cubicBezTo>
                <a:cubicBezTo>
                  <a:pt x="18646" y="1578"/>
                  <a:pt x="18655" y="1560"/>
                  <a:pt x="18664" y="1544"/>
                </a:cubicBezTo>
                <a:cubicBezTo>
                  <a:pt x="18672" y="1558"/>
                  <a:pt x="18681" y="1571"/>
                  <a:pt x="18683" y="1575"/>
                </a:cubicBezTo>
                <a:lnTo>
                  <a:pt x="18683" y="1575"/>
                </a:lnTo>
                <a:cubicBezTo>
                  <a:pt x="18752" y="1563"/>
                  <a:pt x="18811" y="1542"/>
                  <a:pt x="18868" y="1542"/>
                </a:cubicBezTo>
                <a:cubicBezTo>
                  <a:pt x="18877" y="1542"/>
                  <a:pt x="18885" y="1543"/>
                  <a:pt x="18893" y="1544"/>
                </a:cubicBezTo>
                <a:cubicBezTo>
                  <a:pt x="18958" y="1551"/>
                  <a:pt x="19025" y="1589"/>
                  <a:pt x="19093" y="1616"/>
                </a:cubicBezTo>
                <a:cubicBezTo>
                  <a:pt x="19099" y="1642"/>
                  <a:pt x="19108" y="1675"/>
                  <a:pt x="19117" y="1716"/>
                </a:cubicBezTo>
                <a:cubicBezTo>
                  <a:pt x="19133" y="1706"/>
                  <a:pt x="19146" y="1697"/>
                  <a:pt x="19159" y="1686"/>
                </a:cubicBezTo>
                <a:cubicBezTo>
                  <a:pt x="19146" y="1654"/>
                  <a:pt x="19137" y="1635"/>
                  <a:pt x="19120" y="1595"/>
                </a:cubicBezTo>
                <a:cubicBezTo>
                  <a:pt x="19147" y="1595"/>
                  <a:pt x="19169" y="1593"/>
                  <a:pt x="19189" y="1593"/>
                </a:cubicBezTo>
                <a:cubicBezTo>
                  <a:pt x="19202" y="1593"/>
                  <a:pt x="19214" y="1594"/>
                  <a:pt x="19226" y="1597"/>
                </a:cubicBezTo>
                <a:cubicBezTo>
                  <a:pt x="19242" y="1600"/>
                  <a:pt x="19259" y="1626"/>
                  <a:pt x="19276" y="1638"/>
                </a:cubicBezTo>
                <a:cubicBezTo>
                  <a:pt x="19290" y="1648"/>
                  <a:pt x="19358" y="1653"/>
                  <a:pt x="19405" y="1653"/>
                </a:cubicBezTo>
                <a:cubicBezTo>
                  <a:pt x="19424" y="1653"/>
                  <a:pt x="19438" y="1652"/>
                  <a:pt x="19446" y="1651"/>
                </a:cubicBezTo>
                <a:cubicBezTo>
                  <a:pt x="19477" y="1645"/>
                  <a:pt x="19505" y="1653"/>
                  <a:pt x="19532" y="1603"/>
                </a:cubicBezTo>
                <a:cubicBezTo>
                  <a:pt x="19535" y="1596"/>
                  <a:pt x="19540" y="1593"/>
                  <a:pt x="19547" y="1593"/>
                </a:cubicBezTo>
                <a:cubicBezTo>
                  <a:pt x="19565" y="1593"/>
                  <a:pt x="19592" y="1615"/>
                  <a:pt x="19601" y="1617"/>
                </a:cubicBezTo>
                <a:cubicBezTo>
                  <a:pt x="19662" y="1600"/>
                  <a:pt x="19722" y="1589"/>
                  <a:pt x="19780" y="1589"/>
                </a:cubicBezTo>
                <a:cubicBezTo>
                  <a:pt x="19900" y="1589"/>
                  <a:pt x="20016" y="1633"/>
                  <a:pt x="20133" y="1750"/>
                </a:cubicBezTo>
                <a:cubicBezTo>
                  <a:pt x="20135" y="1722"/>
                  <a:pt x="20136" y="1695"/>
                  <a:pt x="20138" y="1647"/>
                </a:cubicBezTo>
                <a:cubicBezTo>
                  <a:pt x="20147" y="1647"/>
                  <a:pt x="20161" y="1653"/>
                  <a:pt x="20172" y="1653"/>
                </a:cubicBezTo>
                <a:cubicBezTo>
                  <a:pt x="20178" y="1653"/>
                  <a:pt x="20183" y="1651"/>
                  <a:pt x="20186" y="1645"/>
                </a:cubicBezTo>
                <a:cubicBezTo>
                  <a:pt x="20206" y="1603"/>
                  <a:pt x="20228" y="1587"/>
                  <a:pt x="20250" y="1587"/>
                </a:cubicBezTo>
                <a:cubicBezTo>
                  <a:pt x="20281" y="1587"/>
                  <a:pt x="20313" y="1619"/>
                  <a:pt x="20344" y="1654"/>
                </a:cubicBezTo>
                <a:cubicBezTo>
                  <a:pt x="20370" y="1685"/>
                  <a:pt x="20392" y="1698"/>
                  <a:pt x="20413" y="1698"/>
                </a:cubicBezTo>
                <a:cubicBezTo>
                  <a:pt x="20435" y="1698"/>
                  <a:pt x="20455" y="1684"/>
                  <a:pt x="20479" y="1661"/>
                </a:cubicBezTo>
                <a:cubicBezTo>
                  <a:pt x="20486" y="1655"/>
                  <a:pt x="20493" y="1653"/>
                  <a:pt x="20501" y="1653"/>
                </a:cubicBezTo>
                <a:cubicBezTo>
                  <a:pt x="20527" y="1653"/>
                  <a:pt x="20557" y="1678"/>
                  <a:pt x="20566" y="1680"/>
                </a:cubicBezTo>
                <a:cubicBezTo>
                  <a:pt x="20641" y="1658"/>
                  <a:pt x="20694" y="1641"/>
                  <a:pt x="20775" y="1616"/>
                </a:cubicBezTo>
                <a:cubicBezTo>
                  <a:pt x="20728" y="1558"/>
                  <a:pt x="20707" y="1532"/>
                  <a:pt x="20685" y="1505"/>
                </a:cubicBezTo>
                <a:cubicBezTo>
                  <a:pt x="20706" y="1480"/>
                  <a:pt x="20728" y="1454"/>
                  <a:pt x="20747" y="1430"/>
                </a:cubicBezTo>
                <a:cubicBezTo>
                  <a:pt x="20766" y="1483"/>
                  <a:pt x="20785" y="1535"/>
                  <a:pt x="20803" y="1583"/>
                </a:cubicBezTo>
                <a:cubicBezTo>
                  <a:pt x="20819" y="1587"/>
                  <a:pt x="20835" y="1589"/>
                  <a:pt x="20852" y="1589"/>
                </a:cubicBezTo>
                <a:cubicBezTo>
                  <a:pt x="20879" y="1589"/>
                  <a:pt x="20906" y="1585"/>
                  <a:pt x="20932" y="1585"/>
                </a:cubicBezTo>
                <a:cubicBezTo>
                  <a:pt x="20976" y="1585"/>
                  <a:pt x="21019" y="1595"/>
                  <a:pt x="21062" y="1650"/>
                </a:cubicBezTo>
                <a:cubicBezTo>
                  <a:pt x="21073" y="1626"/>
                  <a:pt x="21082" y="1607"/>
                  <a:pt x="21088" y="1594"/>
                </a:cubicBezTo>
                <a:cubicBezTo>
                  <a:pt x="21126" y="1632"/>
                  <a:pt x="21163" y="1669"/>
                  <a:pt x="21200" y="1704"/>
                </a:cubicBezTo>
                <a:cubicBezTo>
                  <a:pt x="21215" y="1682"/>
                  <a:pt x="21228" y="1663"/>
                  <a:pt x="21241" y="1642"/>
                </a:cubicBezTo>
                <a:cubicBezTo>
                  <a:pt x="21269" y="1664"/>
                  <a:pt x="21297" y="1683"/>
                  <a:pt x="21325" y="1706"/>
                </a:cubicBezTo>
                <a:cubicBezTo>
                  <a:pt x="21331" y="1651"/>
                  <a:pt x="21334" y="1619"/>
                  <a:pt x="21338" y="1583"/>
                </a:cubicBezTo>
                <a:cubicBezTo>
                  <a:pt x="21351" y="1605"/>
                  <a:pt x="21365" y="1639"/>
                  <a:pt x="21373" y="1639"/>
                </a:cubicBezTo>
                <a:cubicBezTo>
                  <a:pt x="21373" y="1639"/>
                  <a:pt x="21373" y="1639"/>
                  <a:pt x="21374" y="1639"/>
                </a:cubicBezTo>
                <a:cubicBezTo>
                  <a:pt x="21391" y="1633"/>
                  <a:pt x="21410" y="1593"/>
                  <a:pt x="21422" y="1593"/>
                </a:cubicBezTo>
                <a:cubicBezTo>
                  <a:pt x="21424" y="1593"/>
                  <a:pt x="21425" y="1594"/>
                  <a:pt x="21427" y="1595"/>
                </a:cubicBezTo>
                <a:cubicBezTo>
                  <a:pt x="21445" y="1614"/>
                  <a:pt x="21457" y="1634"/>
                  <a:pt x="21473" y="1634"/>
                </a:cubicBezTo>
                <a:cubicBezTo>
                  <a:pt x="21481" y="1634"/>
                  <a:pt x="21489" y="1630"/>
                  <a:pt x="21499" y="1620"/>
                </a:cubicBezTo>
                <a:cubicBezTo>
                  <a:pt x="21517" y="1604"/>
                  <a:pt x="21551" y="1583"/>
                  <a:pt x="21573" y="1583"/>
                </a:cubicBezTo>
                <a:cubicBezTo>
                  <a:pt x="21580" y="1583"/>
                  <a:pt x="21586" y="1585"/>
                  <a:pt x="21590" y="1591"/>
                </a:cubicBezTo>
                <a:cubicBezTo>
                  <a:pt x="21617" y="1634"/>
                  <a:pt x="21643" y="1644"/>
                  <a:pt x="21668" y="1644"/>
                </a:cubicBezTo>
                <a:cubicBezTo>
                  <a:pt x="21689" y="1644"/>
                  <a:pt x="21709" y="1637"/>
                  <a:pt x="21729" y="1637"/>
                </a:cubicBezTo>
                <a:cubicBezTo>
                  <a:pt x="21740" y="1637"/>
                  <a:pt x="21750" y="1639"/>
                  <a:pt x="21760" y="1645"/>
                </a:cubicBezTo>
                <a:cubicBezTo>
                  <a:pt x="21777" y="1582"/>
                  <a:pt x="21791" y="1526"/>
                  <a:pt x="21812" y="1444"/>
                </a:cubicBezTo>
                <a:cubicBezTo>
                  <a:pt x="21824" y="1530"/>
                  <a:pt x="21831" y="1582"/>
                  <a:pt x="21841" y="1658"/>
                </a:cubicBezTo>
                <a:cubicBezTo>
                  <a:pt x="21861" y="1560"/>
                  <a:pt x="21877" y="1482"/>
                  <a:pt x="21897" y="1372"/>
                </a:cubicBezTo>
                <a:cubicBezTo>
                  <a:pt x="21924" y="1444"/>
                  <a:pt x="21937" y="1485"/>
                  <a:pt x="21953" y="1527"/>
                </a:cubicBezTo>
                <a:cubicBezTo>
                  <a:pt x="21959" y="1489"/>
                  <a:pt x="21965" y="1452"/>
                  <a:pt x="21972" y="1414"/>
                </a:cubicBezTo>
                <a:cubicBezTo>
                  <a:pt x="21983" y="1432"/>
                  <a:pt x="21990" y="1445"/>
                  <a:pt x="21997" y="1460"/>
                </a:cubicBezTo>
                <a:cubicBezTo>
                  <a:pt x="22009" y="1448"/>
                  <a:pt x="22021" y="1435"/>
                  <a:pt x="22036" y="1420"/>
                </a:cubicBezTo>
                <a:cubicBezTo>
                  <a:pt x="22044" y="1476"/>
                  <a:pt x="22052" y="1529"/>
                  <a:pt x="22058" y="1576"/>
                </a:cubicBezTo>
                <a:cubicBezTo>
                  <a:pt x="22073" y="1583"/>
                  <a:pt x="22088" y="1585"/>
                  <a:pt x="22103" y="1585"/>
                </a:cubicBezTo>
                <a:cubicBezTo>
                  <a:pt x="22128" y="1585"/>
                  <a:pt x="22152" y="1579"/>
                  <a:pt x="22175" y="1579"/>
                </a:cubicBezTo>
                <a:cubicBezTo>
                  <a:pt x="22206" y="1579"/>
                  <a:pt x="22236" y="1589"/>
                  <a:pt x="22265" y="1632"/>
                </a:cubicBezTo>
                <a:cubicBezTo>
                  <a:pt x="22290" y="1600"/>
                  <a:pt x="22318" y="1566"/>
                  <a:pt x="22345" y="1532"/>
                </a:cubicBezTo>
                <a:cubicBezTo>
                  <a:pt x="22369" y="1593"/>
                  <a:pt x="22374" y="1694"/>
                  <a:pt x="22431" y="1694"/>
                </a:cubicBezTo>
                <a:cubicBezTo>
                  <a:pt x="22432" y="1694"/>
                  <a:pt x="22434" y="1694"/>
                  <a:pt x="22436" y="1694"/>
                </a:cubicBezTo>
                <a:cubicBezTo>
                  <a:pt x="22442" y="1661"/>
                  <a:pt x="22448" y="1623"/>
                  <a:pt x="22455" y="1583"/>
                </a:cubicBezTo>
                <a:cubicBezTo>
                  <a:pt x="22467" y="1601"/>
                  <a:pt x="22477" y="1619"/>
                  <a:pt x="22489" y="1638"/>
                </a:cubicBezTo>
                <a:cubicBezTo>
                  <a:pt x="22499" y="1611"/>
                  <a:pt x="22509" y="1585"/>
                  <a:pt x="22521" y="1557"/>
                </a:cubicBezTo>
                <a:cubicBezTo>
                  <a:pt x="22509" y="1523"/>
                  <a:pt x="22496" y="1488"/>
                  <a:pt x="22483" y="1450"/>
                </a:cubicBezTo>
                <a:lnTo>
                  <a:pt x="22524" y="1366"/>
                </a:lnTo>
                <a:cubicBezTo>
                  <a:pt x="22537" y="1380"/>
                  <a:pt x="22552" y="1398"/>
                  <a:pt x="22568" y="1417"/>
                </a:cubicBezTo>
                <a:cubicBezTo>
                  <a:pt x="22586" y="1395"/>
                  <a:pt x="22603" y="1373"/>
                  <a:pt x="22620" y="1352"/>
                </a:cubicBezTo>
                <a:cubicBezTo>
                  <a:pt x="22630" y="1361"/>
                  <a:pt x="22639" y="1366"/>
                  <a:pt x="22648" y="1374"/>
                </a:cubicBezTo>
                <a:cubicBezTo>
                  <a:pt x="22654" y="1383"/>
                  <a:pt x="22661" y="1395"/>
                  <a:pt x="22661" y="1395"/>
                </a:cubicBezTo>
                <a:cubicBezTo>
                  <a:pt x="22661" y="1395"/>
                  <a:pt x="22661" y="1395"/>
                  <a:pt x="22661" y="1395"/>
                </a:cubicBezTo>
                <a:cubicBezTo>
                  <a:pt x="22699" y="1365"/>
                  <a:pt x="22737" y="1353"/>
                  <a:pt x="22775" y="1353"/>
                </a:cubicBezTo>
                <a:cubicBezTo>
                  <a:pt x="22861" y="1353"/>
                  <a:pt x="22946" y="1414"/>
                  <a:pt x="23030" y="1466"/>
                </a:cubicBezTo>
                <a:cubicBezTo>
                  <a:pt x="23051" y="1444"/>
                  <a:pt x="23071" y="1432"/>
                  <a:pt x="23090" y="1432"/>
                </a:cubicBezTo>
                <a:cubicBezTo>
                  <a:pt x="23105" y="1432"/>
                  <a:pt x="23120" y="1440"/>
                  <a:pt x="23135" y="1454"/>
                </a:cubicBezTo>
                <a:cubicBezTo>
                  <a:pt x="23170" y="1420"/>
                  <a:pt x="23204" y="1407"/>
                  <a:pt x="23237" y="1407"/>
                </a:cubicBezTo>
                <a:cubicBezTo>
                  <a:pt x="23308" y="1407"/>
                  <a:pt x="23373" y="1465"/>
                  <a:pt x="23427" y="1505"/>
                </a:cubicBezTo>
                <a:cubicBezTo>
                  <a:pt x="23497" y="1482"/>
                  <a:pt x="23547" y="1466"/>
                  <a:pt x="23600" y="1448"/>
                </a:cubicBezTo>
                <a:cubicBezTo>
                  <a:pt x="23611" y="1419"/>
                  <a:pt x="23626" y="1385"/>
                  <a:pt x="23636" y="1361"/>
                </a:cubicBezTo>
                <a:cubicBezTo>
                  <a:pt x="23669" y="1432"/>
                  <a:pt x="23702" y="1505"/>
                  <a:pt x="23733" y="1570"/>
                </a:cubicBezTo>
                <a:cubicBezTo>
                  <a:pt x="23766" y="1532"/>
                  <a:pt x="23791" y="1502"/>
                  <a:pt x="23817" y="1472"/>
                </a:cubicBezTo>
                <a:cubicBezTo>
                  <a:pt x="23846" y="1510"/>
                  <a:pt x="23874" y="1526"/>
                  <a:pt x="23901" y="1526"/>
                </a:cubicBezTo>
                <a:cubicBezTo>
                  <a:pt x="23935" y="1526"/>
                  <a:pt x="23968" y="1500"/>
                  <a:pt x="24000" y="1461"/>
                </a:cubicBezTo>
                <a:cubicBezTo>
                  <a:pt x="24019" y="1482"/>
                  <a:pt x="24039" y="1502"/>
                  <a:pt x="24056" y="1520"/>
                </a:cubicBezTo>
                <a:cubicBezTo>
                  <a:pt x="24093" y="1513"/>
                  <a:pt x="24096" y="1407"/>
                  <a:pt x="24132" y="1407"/>
                </a:cubicBezTo>
                <a:cubicBezTo>
                  <a:pt x="24138" y="1407"/>
                  <a:pt x="24146" y="1410"/>
                  <a:pt x="24156" y="1419"/>
                </a:cubicBezTo>
                <a:cubicBezTo>
                  <a:pt x="24163" y="1470"/>
                  <a:pt x="24170" y="1522"/>
                  <a:pt x="24178" y="1570"/>
                </a:cubicBezTo>
                <a:cubicBezTo>
                  <a:pt x="24211" y="1530"/>
                  <a:pt x="24245" y="1509"/>
                  <a:pt x="24279" y="1509"/>
                </a:cubicBezTo>
                <a:cubicBezTo>
                  <a:pt x="24309" y="1509"/>
                  <a:pt x="24339" y="1524"/>
                  <a:pt x="24370" y="1555"/>
                </a:cubicBezTo>
                <a:cubicBezTo>
                  <a:pt x="24397" y="1581"/>
                  <a:pt x="24437" y="1622"/>
                  <a:pt x="24458" y="1622"/>
                </a:cubicBezTo>
                <a:cubicBezTo>
                  <a:pt x="24462" y="1622"/>
                  <a:pt x="24465" y="1620"/>
                  <a:pt x="24468" y="1616"/>
                </a:cubicBezTo>
                <a:cubicBezTo>
                  <a:pt x="24488" y="1580"/>
                  <a:pt x="24511" y="1572"/>
                  <a:pt x="24535" y="1572"/>
                </a:cubicBezTo>
                <a:cubicBezTo>
                  <a:pt x="24554" y="1572"/>
                  <a:pt x="24574" y="1577"/>
                  <a:pt x="24593" y="1577"/>
                </a:cubicBezTo>
                <a:cubicBezTo>
                  <a:pt x="24608" y="1577"/>
                  <a:pt x="24622" y="1574"/>
                  <a:pt x="24635" y="1563"/>
                </a:cubicBezTo>
                <a:cubicBezTo>
                  <a:pt x="24646" y="1580"/>
                  <a:pt x="24656" y="1598"/>
                  <a:pt x="24666" y="1617"/>
                </a:cubicBezTo>
                <a:cubicBezTo>
                  <a:pt x="24671" y="1561"/>
                  <a:pt x="24674" y="1507"/>
                  <a:pt x="24678" y="1411"/>
                </a:cubicBezTo>
                <a:cubicBezTo>
                  <a:pt x="24697" y="1527"/>
                  <a:pt x="24706" y="1579"/>
                  <a:pt x="24712" y="1619"/>
                </a:cubicBezTo>
                <a:lnTo>
                  <a:pt x="24810" y="1619"/>
                </a:lnTo>
                <a:cubicBezTo>
                  <a:pt x="24813" y="1578"/>
                  <a:pt x="24816" y="1547"/>
                  <a:pt x="24819" y="1513"/>
                </a:cubicBezTo>
                <a:cubicBezTo>
                  <a:pt x="24835" y="1536"/>
                  <a:pt x="24846" y="1552"/>
                  <a:pt x="24856" y="1569"/>
                </a:cubicBezTo>
                <a:cubicBezTo>
                  <a:pt x="24862" y="1530"/>
                  <a:pt x="24868" y="1497"/>
                  <a:pt x="24875" y="1448"/>
                </a:cubicBezTo>
                <a:cubicBezTo>
                  <a:pt x="24888" y="1501"/>
                  <a:pt x="24897" y="1533"/>
                  <a:pt x="24909" y="1580"/>
                </a:cubicBezTo>
                <a:cubicBezTo>
                  <a:pt x="24931" y="1560"/>
                  <a:pt x="24950" y="1542"/>
                  <a:pt x="24969" y="1526"/>
                </a:cubicBezTo>
                <a:cubicBezTo>
                  <a:pt x="24980" y="1544"/>
                  <a:pt x="24987" y="1558"/>
                  <a:pt x="24990" y="1564"/>
                </a:cubicBezTo>
                <a:cubicBezTo>
                  <a:pt x="25009" y="1544"/>
                  <a:pt x="25027" y="1525"/>
                  <a:pt x="25035" y="1513"/>
                </a:cubicBezTo>
                <a:cubicBezTo>
                  <a:pt x="25063" y="1566"/>
                  <a:pt x="25084" y="1603"/>
                  <a:pt x="25116" y="1663"/>
                </a:cubicBezTo>
                <a:cubicBezTo>
                  <a:pt x="25118" y="1570"/>
                  <a:pt x="25118" y="1517"/>
                  <a:pt x="25118" y="1439"/>
                </a:cubicBezTo>
                <a:cubicBezTo>
                  <a:pt x="25165" y="1541"/>
                  <a:pt x="25205" y="1623"/>
                  <a:pt x="25233" y="1680"/>
                </a:cubicBezTo>
                <a:lnTo>
                  <a:pt x="25365" y="1680"/>
                </a:lnTo>
                <a:cubicBezTo>
                  <a:pt x="25380" y="1645"/>
                  <a:pt x="25394" y="1611"/>
                  <a:pt x="25412" y="1569"/>
                </a:cubicBezTo>
                <a:lnTo>
                  <a:pt x="25503" y="1569"/>
                </a:lnTo>
                <a:cubicBezTo>
                  <a:pt x="25517" y="1510"/>
                  <a:pt x="25528" y="1455"/>
                  <a:pt x="25534" y="1423"/>
                </a:cubicBezTo>
                <a:cubicBezTo>
                  <a:pt x="25574" y="1392"/>
                  <a:pt x="25605" y="1369"/>
                  <a:pt x="25637" y="1342"/>
                </a:cubicBezTo>
                <a:cubicBezTo>
                  <a:pt x="25655" y="1360"/>
                  <a:pt x="25675" y="1389"/>
                  <a:pt x="25696" y="1397"/>
                </a:cubicBezTo>
                <a:cubicBezTo>
                  <a:pt x="25706" y="1400"/>
                  <a:pt x="25716" y="1401"/>
                  <a:pt x="25725" y="1401"/>
                </a:cubicBezTo>
                <a:cubicBezTo>
                  <a:pt x="25741" y="1401"/>
                  <a:pt x="25756" y="1398"/>
                  <a:pt x="25768" y="1398"/>
                </a:cubicBezTo>
                <a:cubicBezTo>
                  <a:pt x="25781" y="1452"/>
                  <a:pt x="25789" y="1480"/>
                  <a:pt x="25795" y="1508"/>
                </a:cubicBezTo>
                <a:cubicBezTo>
                  <a:pt x="25800" y="1505"/>
                  <a:pt x="25808" y="1502"/>
                  <a:pt x="25814" y="1498"/>
                </a:cubicBezTo>
                <a:cubicBezTo>
                  <a:pt x="25799" y="1411"/>
                  <a:pt x="25784" y="1324"/>
                  <a:pt x="25768" y="1238"/>
                </a:cubicBezTo>
                <a:cubicBezTo>
                  <a:pt x="25774" y="1233"/>
                  <a:pt x="25780" y="1229"/>
                  <a:pt x="25786" y="1224"/>
                </a:cubicBezTo>
                <a:cubicBezTo>
                  <a:pt x="25818" y="1319"/>
                  <a:pt x="25852" y="1413"/>
                  <a:pt x="25884" y="1507"/>
                </a:cubicBezTo>
                <a:cubicBezTo>
                  <a:pt x="25887" y="1491"/>
                  <a:pt x="25890" y="1476"/>
                  <a:pt x="25893" y="1460"/>
                </a:cubicBezTo>
                <a:cubicBezTo>
                  <a:pt x="25896" y="1438"/>
                  <a:pt x="25901" y="1416"/>
                  <a:pt x="25903" y="1394"/>
                </a:cubicBezTo>
                <a:cubicBezTo>
                  <a:pt x="25947" y="1427"/>
                  <a:pt x="25964" y="1441"/>
                  <a:pt x="25988" y="1441"/>
                </a:cubicBezTo>
                <a:cubicBezTo>
                  <a:pt x="26005" y="1441"/>
                  <a:pt x="26025" y="1434"/>
                  <a:pt x="26059" y="1423"/>
                </a:cubicBezTo>
                <a:cubicBezTo>
                  <a:pt x="26061" y="1423"/>
                  <a:pt x="26062" y="1423"/>
                  <a:pt x="26063" y="1423"/>
                </a:cubicBezTo>
                <a:cubicBezTo>
                  <a:pt x="26071" y="1423"/>
                  <a:pt x="26080" y="1431"/>
                  <a:pt x="26089" y="1432"/>
                </a:cubicBezTo>
                <a:cubicBezTo>
                  <a:pt x="26166" y="1437"/>
                  <a:pt x="26244" y="1450"/>
                  <a:pt x="26321" y="1450"/>
                </a:cubicBezTo>
                <a:cubicBezTo>
                  <a:pt x="26349" y="1450"/>
                  <a:pt x="26377" y="1448"/>
                  <a:pt x="26405" y="1444"/>
                </a:cubicBezTo>
                <a:cubicBezTo>
                  <a:pt x="26427" y="1440"/>
                  <a:pt x="26447" y="1400"/>
                  <a:pt x="26472" y="1400"/>
                </a:cubicBezTo>
                <a:cubicBezTo>
                  <a:pt x="26480" y="1400"/>
                  <a:pt x="26489" y="1405"/>
                  <a:pt x="26499" y="1417"/>
                </a:cubicBezTo>
                <a:cubicBezTo>
                  <a:pt x="26506" y="1425"/>
                  <a:pt x="26512" y="1428"/>
                  <a:pt x="26518" y="1428"/>
                </a:cubicBezTo>
                <a:cubicBezTo>
                  <a:pt x="26540" y="1428"/>
                  <a:pt x="26558" y="1384"/>
                  <a:pt x="26575" y="1384"/>
                </a:cubicBezTo>
                <a:cubicBezTo>
                  <a:pt x="26580" y="1384"/>
                  <a:pt x="26584" y="1388"/>
                  <a:pt x="26589" y="1398"/>
                </a:cubicBezTo>
                <a:cubicBezTo>
                  <a:pt x="26608" y="1436"/>
                  <a:pt x="26626" y="1446"/>
                  <a:pt x="26644" y="1446"/>
                </a:cubicBezTo>
                <a:cubicBezTo>
                  <a:pt x="26668" y="1446"/>
                  <a:pt x="26692" y="1426"/>
                  <a:pt x="26716" y="1426"/>
                </a:cubicBezTo>
                <a:cubicBezTo>
                  <a:pt x="26729" y="1426"/>
                  <a:pt x="26742" y="1432"/>
                  <a:pt x="26755" y="1451"/>
                </a:cubicBezTo>
                <a:cubicBezTo>
                  <a:pt x="26769" y="1403"/>
                  <a:pt x="26787" y="1389"/>
                  <a:pt x="26807" y="1389"/>
                </a:cubicBezTo>
                <a:cubicBezTo>
                  <a:pt x="26835" y="1389"/>
                  <a:pt x="26867" y="1417"/>
                  <a:pt x="26897" y="1417"/>
                </a:cubicBezTo>
                <a:cubicBezTo>
                  <a:pt x="26908" y="1417"/>
                  <a:pt x="26919" y="1413"/>
                  <a:pt x="26929" y="1402"/>
                </a:cubicBezTo>
                <a:cubicBezTo>
                  <a:pt x="26937" y="1394"/>
                  <a:pt x="26947" y="1390"/>
                  <a:pt x="26958" y="1390"/>
                </a:cubicBezTo>
                <a:cubicBezTo>
                  <a:pt x="26990" y="1390"/>
                  <a:pt x="27031" y="1421"/>
                  <a:pt x="27060" y="1429"/>
                </a:cubicBezTo>
                <a:cubicBezTo>
                  <a:pt x="27108" y="1413"/>
                  <a:pt x="27150" y="1399"/>
                  <a:pt x="27188" y="1386"/>
                </a:cubicBezTo>
                <a:cubicBezTo>
                  <a:pt x="27201" y="1441"/>
                  <a:pt x="27208" y="1473"/>
                  <a:pt x="27217" y="1508"/>
                </a:cubicBezTo>
                <a:cubicBezTo>
                  <a:pt x="27236" y="1467"/>
                  <a:pt x="27253" y="1432"/>
                  <a:pt x="27272" y="1391"/>
                </a:cubicBezTo>
                <a:cubicBezTo>
                  <a:pt x="27288" y="1430"/>
                  <a:pt x="27303" y="1469"/>
                  <a:pt x="27317" y="1505"/>
                </a:cubicBezTo>
                <a:cubicBezTo>
                  <a:pt x="27363" y="1438"/>
                  <a:pt x="27438" y="1458"/>
                  <a:pt x="27456" y="1348"/>
                </a:cubicBezTo>
                <a:lnTo>
                  <a:pt x="27563" y="1348"/>
                </a:lnTo>
                <a:cubicBezTo>
                  <a:pt x="27554" y="1423"/>
                  <a:pt x="27548" y="1483"/>
                  <a:pt x="27535" y="1601"/>
                </a:cubicBezTo>
                <a:cubicBezTo>
                  <a:pt x="27581" y="1541"/>
                  <a:pt x="27603" y="1513"/>
                  <a:pt x="27617" y="1494"/>
                </a:cubicBezTo>
                <a:cubicBezTo>
                  <a:pt x="27606" y="1432"/>
                  <a:pt x="27595" y="1388"/>
                  <a:pt x="27585" y="1339"/>
                </a:cubicBezTo>
                <a:cubicBezTo>
                  <a:pt x="27607" y="1336"/>
                  <a:pt x="27616" y="1335"/>
                  <a:pt x="27625" y="1335"/>
                </a:cubicBezTo>
                <a:cubicBezTo>
                  <a:pt x="27640" y="1376"/>
                  <a:pt x="27654" y="1416"/>
                  <a:pt x="27679" y="1488"/>
                </a:cubicBezTo>
                <a:cubicBezTo>
                  <a:pt x="27694" y="1416"/>
                  <a:pt x="27703" y="1374"/>
                  <a:pt x="27712" y="1335"/>
                </a:cubicBezTo>
                <a:cubicBezTo>
                  <a:pt x="27725" y="1335"/>
                  <a:pt x="27738" y="1335"/>
                  <a:pt x="27751" y="1332"/>
                </a:cubicBezTo>
                <a:cubicBezTo>
                  <a:pt x="27754" y="1314"/>
                  <a:pt x="27760" y="1298"/>
                  <a:pt x="27766" y="1283"/>
                </a:cubicBezTo>
                <a:cubicBezTo>
                  <a:pt x="27769" y="1289"/>
                  <a:pt x="27772" y="1295"/>
                  <a:pt x="27775" y="1301"/>
                </a:cubicBezTo>
                <a:cubicBezTo>
                  <a:pt x="27769" y="1314"/>
                  <a:pt x="27762" y="1327"/>
                  <a:pt x="27756" y="1341"/>
                </a:cubicBezTo>
                <a:cubicBezTo>
                  <a:pt x="27753" y="1337"/>
                  <a:pt x="27752" y="1334"/>
                  <a:pt x="27751" y="1332"/>
                </a:cubicBezTo>
                <a:lnTo>
                  <a:pt x="27751" y="1332"/>
                </a:lnTo>
                <a:cubicBezTo>
                  <a:pt x="27756" y="1388"/>
                  <a:pt x="27760" y="1441"/>
                  <a:pt x="27766" y="1547"/>
                </a:cubicBezTo>
                <a:cubicBezTo>
                  <a:pt x="27785" y="1460"/>
                  <a:pt x="27793" y="1422"/>
                  <a:pt x="27801" y="1380"/>
                </a:cubicBezTo>
                <a:cubicBezTo>
                  <a:pt x="27834" y="1411"/>
                  <a:pt x="27857" y="1433"/>
                  <a:pt x="27884" y="1458"/>
                </a:cubicBezTo>
                <a:cubicBezTo>
                  <a:pt x="27893" y="1410"/>
                  <a:pt x="27898" y="1372"/>
                  <a:pt x="27907" y="1317"/>
                </a:cubicBezTo>
                <a:cubicBezTo>
                  <a:pt x="27934" y="1424"/>
                  <a:pt x="27957" y="1519"/>
                  <a:pt x="27984" y="1623"/>
                </a:cubicBezTo>
                <a:cubicBezTo>
                  <a:pt x="27993" y="1571"/>
                  <a:pt x="28007" y="1555"/>
                  <a:pt x="28022" y="1555"/>
                </a:cubicBezTo>
                <a:cubicBezTo>
                  <a:pt x="28045" y="1555"/>
                  <a:pt x="28072" y="1590"/>
                  <a:pt x="28096" y="1590"/>
                </a:cubicBezTo>
                <a:cubicBezTo>
                  <a:pt x="28100" y="1590"/>
                  <a:pt x="28104" y="1589"/>
                  <a:pt x="28107" y="1586"/>
                </a:cubicBezTo>
                <a:cubicBezTo>
                  <a:pt x="28156" y="1557"/>
                  <a:pt x="28210" y="1557"/>
                  <a:pt x="28263" y="1544"/>
                </a:cubicBezTo>
                <a:cubicBezTo>
                  <a:pt x="28263" y="1492"/>
                  <a:pt x="28265" y="1441"/>
                  <a:pt x="28266" y="1382"/>
                </a:cubicBezTo>
                <a:cubicBezTo>
                  <a:pt x="28285" y="1413"/>
                  <a:pt x="28300" y="1433"/>
                  <a:pt x="28309" y="1447"/>
                </a:cubicBezTo>
                <a:cubicBezTo>
                  <a:pt x="28353" y="1414"/>
                  <a:pt x="28387" y="1389"/>
                  <a:pt x="28419" y="1366"/>
                </a:cubicBezTo>
                <a:cubicBezTo>
                  <a:pt x="28422" y="1335"/>
                  <a:pt x="28425" y="1305"/>
                  <a:pt x="28431" y="1255"/>
                </a:cubicBezTo>
                <a:cubicBezTo>
                  <a:pt x="28446" y="1314"/>
                  <a:pt x="28453" y="1347"/>
                  <a:pt x="28465" y="1389"/>
                </a:cubicBezTo>
                <a:cubicBezTo>
                  <a:pt x="28497" y="1385"/>
                  <a:pt x="28531" y="1382"/>
                  <a:pt x="28555" y="1379"/>
                </a:cubicBezTo>
                <a:cubicBezTo>
                  <a:pt x="28562" y="1329"/>
                  <a:pt x="28565" y="1304"/>
                  <a:pt x="28574" y="1242"/>
                </a:cubicBezTo>
                <a:cubicBezTo>
                  <a:pt x="28588" y="1338"/>
                  <a:pt x="28596" y="1391"/>
                  <a:pt x="28603" y="1439"/>
                </a:cubicBezTo>
                <a:cubicBezTo>
                  <a:pt x="28618" y="1442"/>
                  <a:pt x="28627" y="1442"/>
                  <a:pt x="28636" y="1444"/>
                </a:cubicBezTo>
                <a:cubicBezTo>
                  <a:pt x="28646" y="1402"/>
                  <a:pt x="28655" y="1361"/>
                  <a:pt x="28674" y="1274"/>
                </a:cubicBezTo>
                <a:cubicBezTo>
                  <a:pt x="28702" y="1339"/>
                  <a:pt x="28718" y="1376"/>
                  <a:pt x="28739" y="1422"/>
                </a:cubicBezTo>
                <a:cubicBezTo>
                  <a:pt x="28714" y="1441"/>
                  <a:pt x="28697" y="1452"/>
                  <a:pt x="28677" y="1467"/>
                </a:cubicBezTo>
                <a:cubicBezTo>
                  <a:pt x="28703" y="1507"/>
                  <a:pt x="28725" y="1539"/>
                  <a:pt x="28744" y="1567"/>
                </a:cubicBezTo>
                <a:cubicBezTo>
                  <a:pt x="28768" y="1533"/>
                  <a:pt x="28784" y="1510"/>
                  <a:pt x="28789" y="1505"/>
                </a:cubicBezTo>
                <a:cubicBezTo>
                  <a:pt x="28819" y="1536"/>
                  <a:pt x="28840" y="1558"/>
                  <a:pt x="28850" y="1569"/>
                </a:cubicBezTo>
                <a:cubicBezTo>
                  <a:pt x="28844" y="1614"/>
                  <a:pt x="28842" y="1636"/>
                  <a:pt x="28839" y="1660"/>
                </a:cubicBezTo>
                <a:cubicBezTo>
                  <a:pt x="28921" y="1529"/>
                  <a:pt x="29027" y="1530"/>
                  <a:pt x="29106" y="1433"/>
                </a:cubicBezTo>
                <a:cubicBezTo>
                  <a:pt x="29130" y="1482"/>
                  <a:pt x="29152" y="1501"/>
                  <a:pt x="29171" y="1501"/>
                </a:cubicBezTo>
                <a:cubicBezTo>
                  <a:pt x="29195" y="1501"/>
                  <a:pt x="29216" y="1473"/>
                  <a:pt x="29236" y="1436"/>
                </a:cubicBezTo>
                <a:cubicBezTo>
                  <a:pt x="29265" y="1464"/>
                  <a:pt x="29291" y="1499"/>
                  <a:pt x="29316" y="1499"/>
                </a:cubicBezTo>
                <a:cubicBezTo>
                  <a:pt x="29331" y="1499"/>
                  <a:pt x="29345" y="1487"/>
                  <a:pt x="29359" y="1454"/>
                </a:cubicBezTo>
                <a:cubicBezTo>
                  <a:pt x="29365" y="1442"/>
                  <a:pt x="29373" y="1435"/>
                  <a:pt x="29381" y="1435"/>
                </a:cubicBezTo>
                <a:cubicBezTo>
                  <a:pt x="29393" y="1435"/>
                  <a:pt x="29405" y="1452"/>
                  <a:pt x="29409" y="1497"/>
                </a:cubicBezTo>
                <a:cubicBezTo>
                  <a:pt x="29440" y="1505"/>
                  <a:pt x="29468" y="1491"/>
                  <a:pt x="29502" y="1529"/>
                </a:cubicBezTo>
                <a:cubicBezTo>
                  <a:pt x="29506" y="1533"/>
                  <a:pt x="29510" y="1535"/>
                  <a:pt x="29515" y="1535"/>
                </a:cubicBezTo>
                <a:cubicBezTo>
                  <a:pt x="29536" y="1535"/>
                  <a:pt x="29566" y="1503"/>
                  <a:pt x="29582" y="1503"/>
                </a:cubicBezTo>
                <a:cubicBezTo>
                  <a:pt x="29585" y="1503"/>
                  <a:pt x="29588" y="1505"/>
                  <a:pt x="29590" y="1508"/>
                </a:cubicBezTo>
                <a:cubicBezTo>
                  <a:pt x="29601" y="1530"/>
                  <a:pt x="29610" y="1537"/>
                  <a:pt x="29616" y="1537"/>
                </a:cubicBezTo>
                <a:cubicBezTo>
                  <a:pt x="29632" y="1537"/>
                  <a:pt x="29640" y="1498"/>
                  <a:pt x="29654" y="1498"/>
                </a:cubicBezTo>
                <a:cubicBezTo>
                  <a:pt x="29654" y="1498"/>
                  <a:pt x="29655" y="1498"/>
                  <a:pt x="29655" y="1498"/>
                </a:cubicBezTo>
                <a:cubicBezTo>
                  <a:pt x="29678" y="1503"/>
                  <a:pt x="29708" y="1536"/>
                  <a:pt x="29728" y="1536"/>
                </a:cubicBezTo>
                <a:cubicBezTo>
                  <a:pt x="29732" y="1536"/>
                  <a:pt x="29736" y="1535"/>
                  <a:pt x="29739" y="1532"/>
                </a:cubicBezTo>
                <a:cubicBezTo>
                  <a:pt x="29772" y="1500"/>
                  <a:pt x="29806" y="1491"/>
                  <a:pt x="29842" y="1491"/>
                </a:cubicBezTo>
                <a:cubicBezTo>
                  <a:pt x="29881" y="1491"/>
                  <a:pt x="29920" y="1501"/>
                  <a:pt x="29959" y="1501"/>
                </a:cubicBezTo>
                <a:cubicBezTo>
                  <a:pt x="29970" y="1501"/>
                  <a:pt x="29982" y="1500"/>
                  <a:pt x="29993" y="1498"/>
                </a:cubicBezTo>
                <a:cubicBezTo>
                  <a:pt x="29994" y="1498"/>
                  <a:pt x="29995" y="1498"/>
                  <a:pt x="29995" y="1498"/>
                </a:cubicBezTo>
                <a:cubicBezTo>
                  <a:pt x="30010" y="1498"/>
                  <a:pt x="30027" y="1530"/>
                  <a:pt x="30042" y="1547"/>
                </a:cubicBezTo>
                <a:cubicBezTo>
                  <a:pt x="30055" y="1516"/>
                  <a:pt x="30070" y="1482"/>
                  <a:pt x="30083" y="1450"/>
                </a:cubicBezTo>
                <a:cubicBezTo>
                  <a:pt x="30112" y="1490"/>
                  <a:pt x="30141" y="1499"/>
                  <a:pt x="30170" y="1499"/>
                </a:cubicBezTo>
                <a:cubicBezTo>
                  <a:pt x="30197" y="1499"/>
                  <a:pt x="30224" y="1491"/>
                  <a:pt x="30251" y="1491"/>
                </a:cubicBezTo>
                <a:cubicBezTo>
                  <a:pt x="30252" y="1491"/>
                  <a:pt x="30253" y="1491"/>
                  <a:pt x="30254" y="1491"/>
                </a:cubicBezTo>
                <a:cubicBezTo>
                  <a:pt x="30300" y="1492"/>
                  <a:pt x="30345" y="1494"/>
                  <a:pt x="30392" y="1530"/>
                </a:cubicBezTo>
                <a:cubicBezTo>
                  <a:pt x="30394" y="1532"/>
                  <a:pt x="30396" y="1532"/>
                  <a:pt x="30397" y="1532"/>
                </a:cubicBezTo>
                <a:cubicBezTo>
                  <a:pt x="30402" y="1532"/>
                  <a:pt x="30407" y="1529"/>
                  <a:pt x="30413" y="1529"/>
                </a:cubicBezTo>
                <a:cubicBezTo>
                  <a:pt x="30411" y="1483"/>
                  <a:pt x="30411" y="1439"/>
                  <a:pt x="30411" y="1398"/>
                </a:cubicBezTo>
                <a:cubicBezTo>
                  <a:pt x="30439" y="1372"/>
                  <a:pt x="30464" y="1347"/>
                  <a:pt x="30494" y="1319"/>
                </a:cubicBezTo>
                <a:cubicBezTo>
                  <a:pt x="30514" y="1368"/>
                  <a:pt x="30532" y="1384"/>
                  <a:pt x="30549" y="1384"/>
                </a:cubicBezTo>
                <a:cubicBezTo>
                  <a:pt x="30583" y="1384"/>
                  <a:pt x="30615" y="1323"/>
                  <a:pt x="30654" y="1323"/>
                </a:cubicBezTo>
                <a:cubicBezTo>
                  <a:pt x="30660" y="1323"/>
                  <a:pt x="30666" y="1324"/>
                  <a:pt x="30672" y="1327"/>
                </a:cubicBezTo>
                <a:cubicBezTo>
                  <a:pt x="30686" y="1357"/>
                  <a:pt x="30706" y="1401"/>
                  <a:pt x="30734" y="1464"/>
                </a:cubicBezTo>
                <a:cubicBezTo>
                  <a:pt x="30750" y="1405"/>
                  <a:pt x="30763" y="1361"/>
                  <a:pt x="30764" y="1354"/>
                </a:cubicBezTo>
                <a:cubicBezTo>
                  <a:pt x="30801" y="1358"/>
                  <a:pt x="30827" y="1367"/>
                  <a:pt x="30850" y="1367"/>
                </a:cubicBezTo>
                <a:cubicBezTo>
                  <a:pt x="30856" y="1367"/>
                  <a:pt x="30863" y="1366"/>
                  <a:pt x="30869" y="1364"/>
                </a:cubicBezTo>
                <a:cubicBezTo>
                  <a:pt x="30879" y="1362"/>
                  <a:pt x="30882" y="1339"/>
                  <a:pt x="30893" y="1339"/>
                </a:cubicBezTo>
                <a:cubicBezTo>
                  <a:pt x="30897" y="1339"/>
                  <a:pt x="30902" y="1342"/>
                  <a:pt x="30909" y="1349"/>
                </a:cubicBezTo>
                <a:cubicBezTo>
                  <a:pt x="30912" y="1354"/>
                  <a:pt x="30917" y="1355"/>
                  <a:pt x="30922" y="1355"/>
                </a:cubicBezTo>
                <a:cubicBezTo>
                  <a:pt x="30937" y="1355"/>
                  <a:pt x="30956" y="1340"/>
                  <a:pt x="30970" y="1340"/>
                </a:cubicBezTo>
                <a:cubicBezTo>
                  <a:pt x="30975" y="1340"/>
                  <a:pt x="30979" y="1342"/>
                  <a:pt x="30982" y="1347"/>
                </a:cubicBezTo>
                <a:cubicBezTo>
                  <a:pt x="31002" y="1374"/>
                  <a:pt x="31019" y="1381"/>
                  <a:pt x="31037" y="1381"/>
                </a:cubicBezTo>
                <a:cubicBezTo>
                  <a:pt x="31054" y="1381"/>
                  <a:pt x="31071" y="1374"/>
                  <a:pt x="31089" y="1374"/>
                </a:cubicBezTo>
                <a:cubicBezTo>
                  <a:pt x="31089" y="1374"/>
                  <a:pt x="31090" y="1374"/>
                  <a:pt x="31091" y="1374"/>
                </a:cubicBezTo>
                <a:cubicBezTo>
                  <a:pt x="31127" y="1377"/>
                  <a:pt x="31162" y="1378"/>
                  <a:pt x="31198" y="1378"/>
                </a:cubicBezTo>
                <a:cubicBezTo>
                  <a:pt x="31239" y="1378"/>
                  <a:pt x="31281" y="1377"/>
                  <a:pt x="31323" y="1377"/>
                </a:cubicBezTo>
                <a:cubicBezTo>
                  <a:pt x="31333" y="1377"/>
                  <a:pt x="31344" y="1377"/>
                  <a:pt x="31354" y="1377"/>
                </a:cubicBezTo>
                <a:cubicBezTo>
                  <a:pt x="31362" y="1377"/>
                  <a:pt x="31371" y="1391"/>
                  <a:pt x="31379" y="1398"/>
                </a:cubicBezTo>
                <a:cubicBezTo>
                  <a:pt x="31384" y="1424"/>
                  <a:pt x="31388" y="1450"/>
                  <a:pt x="31394" y="1483"/>
                </a:cubicBezTo>
                <a:cubicBezTo>
                  <a:pt x="31413" y="1463"/>
                  <a:pt x="31429" y="1445"/>
                  <a:pt x="31447" y="1424"/>
                </a:cubicBezTo>
                <a:cubicBezTo>
                  <a:pt x="31474" y="1469"/>
                  <a:pt x="31500" y="1511"/>
                  <a:pt x="31535" y="1567"/>
                </a:cubicBezTo>
                <a:cubicBezTo>
                  <a:pt x="31560" y="1533"/>
                  <a:pt x="31585" y="1501"/>
                  <a:pt x="31610" y="1469"/>
                </a:cubicBezTo>
                <a:cubicBezTo>
                  <a:pt x="31596" y="1432"/>
                  <a:pt x="31587" y="1414"/>
                  <a:pt x="31565" y="1366"/>
                </a:cubicBezTo>
                <a:lnTo>
                  <a:pt x="31565" y="1366"/>
                </a:lnTo>
                <a:cubicBezTo>
                  <a:pt x="31634" y="1380"/>
                  <a:pt x="31685" y="1391"/>
                  <a:pt x="31744" y="1404"/>
                </a:cubicBezTo>
                <a:cubicBezTo>
                  <a:pt x="31759" y="1369"/>
                  <a:pt x="31783" y="1316"/>
                  <a:pt x="31803" y="1264"/>
                </a:cubicBezTo>
                <a:cubicBezTo>
                  <a:pt x="31903" y="1447"/>
                  <a:pt x="32021" y="1419"/>
                  <a:pt x="32130" y="1494"/>
                </a:cubicBezTo>
                <a:cubicBezTo>
                  <a:pt x="32136" y="1442"/>
                  <a:pt x="32139" y="1410"/>
                  <a:pt x="32143" y="1372"/>
                </a:cubicBezTo>
                <a:cubicBezTo>
                  <a:pt x="32189" y="1427"/>
                  <a:pt x="32231" y="1480"/>
                  <a:pt x="32272" y="1530"/>
                </a:cubicBezTo>
                <a:cubicBezTo>
                  <a:pt x="32350" y="1529"/>
                  <a:pt x="32427" y="1529"/>
                  <a:pt x="32511" y="1529"/>
                </a:cubicBezTo>
                <a:cubicBezTo>
                  <a:pt x="32495" y="1495"/>
                  <a:pt x="32484" y="1476"/>
                  <a:pt x="32467" y="1441"/>
                </a:cubicBezTo>
                <a:cubicBezTo>
                  <a:pt x="32528" y="1383"/>
                  <a:pt x="32587" y="1327"/>
                  <a:pt x="32648" y="1270"/>
                </a:cubicBezTo>
                <a:cubicBezTo>
                  <a:pt x="32656" y="1282"/>
                  <a:pt x="32671" y="1304"/>
                  <a:pt x="32683" y="1320"/>
                </a:cubicBezTo>
                <a:cubicBezTo>
                  <a:pt x="32709" y="1292"/>
                  <a:pt x="32730" y="1270"/>
                  <a:pt x="32754" y="1245"/>
                </a:cubicBezTo>
                <a:cubicBezTo>
                  <a:pt x="32767" y="1295"/>
                  <a:pt x="32774" y="1327"/>
                  <a:pt x="32786" y="1372"/>
                </a:cubicBezTo>
                <a:cubicBezTo>
                  <a:pt x="32801" y="1366"/>
                  <a:pt x="32815" y="1360"/>
                  <a:pt x="32836" y="1351"/>
                </a:cubicBezTo>
                <a:cubicBezTo>
                  <a:pt x="32821" y="1294"/>
                  <a:pt x="32809" y="1251"/>
                  <a:pt x="32789" y="1176"/>
                </a:cubicBezTo>
                <a:lnTo>
                  <a:pt x="32789" y="1176"/>
                </a:lnTo>
                <a:cubicBezTo>
                  <a:pt x="32851" y="1232"/>
                  <a:pt x="32895" y="1273"/>
                  <a:pt x="32943" y="1317"/>
                </a:cubicBezTo>
                <a:cubicBezTo>
                  <a:pt x="32955" y="1299"/>
                  <a:pt x="32967" y="1280"/>
                  <a:pt x="32976" y="1267"/>
                </a:cubicBezTo>
                <a:cubicBezTo>
                  <a:pt x="33002" y="1294"/>
                  <a:pt x="33027" y="1317"/>
                  <a:pt x="33051" y="1341"/>
                </a:cubicBezTo>
                <a:cubicBezTo>
                  <a:pt x="33043" y="1360"/>
                  <a:pt x="33036" y="1380"/>
                  <a:pt x="33026" y="1405"/>
                </a:cubicBezTo>
                <a:cubicBezTo>
                  <a:pt x="33037" y="1417"/>
                  <a:pt x="33047" y="1422"/>
                  <a:pt x="33055" y="1422"/>
                </a:cubicBezTo>
                <a:cubicBezTo>
                  <a:pt x="33090" y="1422"/>
                  <a:pt x="33098" y="1335"/>
                  <a:pt x="33130" y="1302"/>
                </a:cubicBezTo>
                <a:cubicBezTo>
                  <a:pt x="33165" y="1319"/>
                  <a:pt x="33210" y="1339"/>
                  <a:pt x="33258" y="1361"/>
                </a:cubicBezTo>
                <a:cubicBezTo>
                  <a:pt x="33279" y="1336"/>
                  <a:pt x="33301" y="1304"/>
                  <a:pt x="33327" y="1304"/>
                </a:cubicBezTo>
                <a:cubicBezTo>
                  <a:pt x="33346" y="1304"/>
                  <a:pt x="33366" y="1320"/>
                  <a:pt x="33388" y="1367"/>
                </a:cubicBezTo>
                <a:cubicBezTo>
                  <a:pt x="33417" y="1386"/>
                  <a:pt x="33448" y="1420"/>
                  <a:pt x="33477" y="1420"/>
                </a:cubicBezTo>
                <a:cubicBezTo>
                  <a:pt x="33510" y="1419"/>
                  <a:pt x="33539" y="1386"/>
                  <a:pt x="33570" y="1369"/>
                </a:cubicBezTo>
                <a:cubicBezTo>
                  <a:pt x="33591" y="1405"/>
                  <a:pt x="33608" y="1438"/>
                  <a:pt x="33622" y="1460"/>
                </a:cubicBezTo>
                <a:cubicBezTo>
                  <a:pt x="33655" y="1444"/>
                  <a:pt x="33686" y="1430"/>
                  <a:pt x="33708" y="1422"/>
                </a:cubicBezTo>
                <a:cubicBezTo>
                  <a:pt x="33736" y="1494"/>
                  <a:pt x="33755" y="1545"/>
                  <a:pt x="33773" y="1592"/>
                </a:cubicBezTo>
                <a:cubicBezTo>
                  <a:pt x="33778" y="1592"/>
                  <a:pt x="33783" y="1592"/>
                  <a:pt x="33788" y="1592"/>
                </a:cubicBezTo>
                <a:cubicBezTo>
                  <a:pt x="33835" y="1592"/>
                  <a:pt x="33882" y="1596"/>
                  <a:pt x="33927" y="1596"/>
                </a:cubicBezTo>
                <a:cubicBezTo>
                  <a:pt x="33961" y="1596"/>
                  <a:pt x="33994" y="1594"/>
                  <a:pt x="34028" y="1586"/>
                </a:cubicBezTo>
                <a:cubicBezTo>
                  <a:pt x="34070" y="1577"/>
                  <a:pt x="34108" y="1529"/>
                  <a:pt x="34155" y="1529"/>
                </a:cubicBezTo>
                <a:cubicBezTo>
                  <a:pt x="34158" y="1529"/>
                  <a:pt x="34162" y="1530"/>
                  <a:pt x="34166" y="1530"/>
                </a:cubicBezTo>
                <a:cubicBezTo>
                  <a:pt x="34166" y="1530"/>
                  <a:pt x="34166" y="1530"/>
                  <a:pt x="34167" y="1530"/>
                </a:cubicBezTo>
                <a:cubicBezTo>
                  <a:pt x="34183" y="1530"/>
                  <a:pt x="34199" y="1487"/>
                  <a:pt x="34216" y="1463"/>
                </a:cubicBezTo>
                <a:cubicBezTo>
                  <a:pt x="34231" y="1514"/>
                  <a:pt x="34242" y="1551"/>
                  <a:pt x="34256" y="1598"/>
                </a:cubicBezTo>
                <a:cubicBezTo>
                  <a:pt x="34262" y="1554"/>
                  <a:pt x="34264" y="1522"/>
                  <a:pt x="34269" y="1488"/>
                </a:cubicBezTo>
                <a:cubicBezTo>
                  <a:pt x="34328" y="1540"/>
                  <a:pt x="34386" y="1566"/>
                  <a:pt x="34443" y="1566"/>
                </a:cubicBezTo>
                <a:cubicBezTo>
                  <a:pt x="34501" y="1566"/>
                  <a:pt x="34557" y="1539"/>
                  <a:pt x="34613" y="1482"/>
                </a:cubicBezTo>
                <a:cubicBezTo>
                  <a:pt x="34647" y="1514"/>
                  <a:pt x="34698" y="1531"/>
                  <a:pt x="34766" y="1531"/>
                </a:cubicBezTo>
                <a:cubicBezTo>
                  <a:pt x="34769" y="1531"/>
                  <a:pt x="34772" y="1530"/>
                  <a:pt x="34775" y="1530"/>
                </a:cubicBezTo>
                <a:cubicBezTo>
                  <a:pt x="34794" y="1466"/>
                  <a:pt x="34813" y="1407"/>
                  <a:pt x="34841" y="1314"/>
                </a:cubicBezTo>
                <a:cubicBezTo>
                  <a:pt x="34862" y="1391"/>
                  <a:pt x="34871" y="1426"/>
                  <a:pt x="34881" y="1464"/>
                </a:cubicBezTo>
                <a:cubicBezTo>
                  <a:pt x="34896" y="1465"/>
                  <a:pt x="34914" y="1481"/>
                  <a:pt x="34928" y="1481"/>
                </a:cubicBezTo>
                <a:cubicBezTo>
                  <a:pt x="34941" y="1481"/>
                  <a:pt x="34950" y="1469"/>
                  <a:pt x="34952" y="1420"/>
                </a:cubicBezTo>
                <a:cubicBezTo>
                  <a:pt x="34943" y="1410"/>
                  <a:pt x="34934" y="1397"/>
                  <a:pt x="34925" y="1383"/>
                </a:cubicBezTo>
                <a:cubicBezTo>
                  <a:pt x="34928" y="1377"/>
                  <a:pt x="34931" y="1372"/>
                  <a:pt x="34932" y="1366"/>
                </a:cubicBezTo>
                <a:cubicBezTo>
                  <a:pt x="34940" y="1382"/>
                  <a:pt x="34947" y="1397"/>
                  <a:pt x="34954" y="1411"/>
                </a:cubicBezTo>
                <a:cubicBezTo>
                  <a:pt x="34953" y="1416"/>
                  <a:pt x="34952" y="1420"/>
                  <a:pt x="34952" y="1420"/>
                </a:cubicBezTo>
                <a:cubicBezTo>
                  <a:pt x="34977" y="1400"/>
                  <a:pt x="34997" y="1354"/>
                  <a:pt x="35023" y="1354"/>
                </a:cubicBezTo>
                <a:cubicBezTo>
                  <a:pt x="35033" y="1354"/>
                  <a:pt x="35045" y="1362"/>
                  <a:pt x="35057" y="1380"/>
                </a:cubicBezTo>
                <a:cubicBezTo>
                  <a:pt x="35065" y="1413"/>
                  <a:pt x="35072" y="1442"/>
                  <a:pt x="35075" y="1461"/>
                </a:cubicBezTo>
                <a:cubicBezTo>
                  <a:pt x="35116" y="1427"/>
                  <a:pt x="35156" y="1410"/>
                  <a:pt x="35195" y="1410"/>
                </a:cubicBezTo>
                <a:cubicBezTo>
                  <a:pt x="35246" y="1410"/>
                  <a:pt x="35296" y="1439"/>
                  <a:pt x="35346" y="1497"/>
                </a:cubicBezTo>
                <a:cubicBezTo>
                  <a:pt x="35352" y="1530"/>
                  <a:pt x="35356" y="1555"/>
                  <a:pt x="35362" y="1582"/>
                </a:cubicBezTo>
                <a:cubicBezTo>
                  <a:pt x="35396" y="1548"/>
                  <a:pt x="35406" y="1464"/>
                  <a:pt x="35453" y="1464"/>
                </a:cubicBezTo>
                <a:cubicBezTo>
                  <a:pt x="35454" y="1464"/>
                  <a:pt x="35456" y="1464"/>
                  <a:pt x="35458" y="1464"/>
                </a:cubicBezTo>
                <a:cubicBezTo>
                  <a:pt x="35482" y="1467"/>
                  <a:pt x="35508" y="1514"/>
                  <a:pt x="35531" y="1514"/>
                </a:cubicBezTo>
                <a:cubicBezTo>
                  <a:pt x="35540" y="1514"/>
                  <a:pt x="35549" y="1507"/>
                  <a:pt x="35556" y="1485"/>
                </a:cubicBezTo>
                <a:cubicBezTo>
                  <a:pt x="35578" y="1535"/>
                  <a:pt x="35599" y="1586"/>
                  <a:pt x="35625" y="1650"/>
                </a:cubicBezTo>
                <a:cubicBezTo>
                  <a:pt x="35631" y="1595"/>
                  <a:pt x="35636" y="1563"/>
                  <a:pt x="35640" y="1525"/>
                </a:cubicBezTo>
                <a:cubicBezTo>
                  <a:pt x="35664" y="1566"/>
                  <a:pt x="35686" y="1603"/>
                  <a:pt x="35708" y="1641"/>
                </a:cubicBezTo>
                <a:cubicBezTo>
                  <a:pt x="35736" y="1641"/>
                  <a:pt x="35765" y="1636"/>
                  <a:pt x="35794" y="1636"/>
                </a:cubicBezTo>
                <a:cubicBezTo>
                  <a:pt x="35811" y="1636"/>
                  <a:pt x="35829" y="1638"/>
                  <a:pt x="35846" y="1644"/>
                </a:cubicBezTo>
                <a:cubicBezTo>
                  <a:pt x="35888" y="1658"/>
                  <a:pt x="35938" y="1731"/>
                  <a:pt x="35971" y="1731"/>
                </a:cubicBezTo>
                <a:cubicBezTo>
                  <a:pt x="35975" y="1731"/>
                  <a:pt x="35979" y="1730"/>
                  <a:pt x="35983" y="1728"/>
                </a:cubicBezTo>
                <a:cubicBezTo>
                  <a:pt x="35995" y="1719"/>
                  <a:pt x="36007" y="1715"/>
                  <a:pt x="36018" y="1715"/>
                </a:cubicBezTo>
                <a:cubicBezTo>
                  <a:pt x="36047" y="1715"/>
                  <a:pt x="36071" y="1740"/>
                  <a:pt x="36098" y="1756"/>
                </a:cubicBezTo>
                <a:cubicBezTo>
                  <a:pt x="36111" y="1735"/>
                  <a:pt x="36123" y="1717"/>
                  <a:pt x="36133" y="1703"/>
                </a:cubicBezTo>
                <a:cubicBezTo>
                  <a:pt x="36145" y="1725"/>
                  <a:pt x="36152" y="1738"/>
                  <a:pt x="36170" y="1769"/>
                </a:cubicBezTo>
                <a:cubicBezTo>
                  <a:pt x="36192" y="1710"/>
                  <a:pt x="36215" y="1650"/>
                  <a:pt x="36245" y="1567"/>
                </a:cubicBezTo>
                <a:cubicBezTo>
                  <a:pt x="36249" y="1625"/>
                  <a:pt x="36252" y="1660"/>
                  <a:pt x="36254" y="1695"/>
                </a:cubicBezTo>
                <a:lnTo>
                  <a:pt x="36304" y="1695"/>
                </a:lnTo>
                <a:cubicBezTo>
                  <a:pt x="36305" y="1625"/>
                  <a:pt x="36305" y="1575"/>
                  <a:pt x="36305" y="1466"/>
                </a:cubicBezTo>
                <a:cubicBezTo>
                  <a:pt x="36357" y="1557"/>
                  <a:pt x="36387" y="1613"/>
                  <a:pt x="36415" y="1660"/>
                </a:cubicBezTo>
                <a:cubicBezTo>
                  <a:pt x="36417" y="1648"/>
                  <a:pt x="36420" y="1614"/>
                  <a:pt x="36421" y="1603"/>
                </a:cubicBezTo>
                <a:cubicBezTo>
                  <a:pt x="36474" y="1573"/>
                  <a:pt x="36518" y="1550"/>
                  <a:pt x="36564" y="1525"/>
                </a:cubicBezTo>
                <a:cubicBezTo>
                  <a:pt x="36576" y="1560"/>
                  <a:pt x="36586" y="1598"/>
                  <a:pt x="36599" y="1641"/>
                </a:cubicBezTo>
                <a:cubicBezTo>
                  <a:pt x="36607" y="1597"/>
                  <a:pt x="36614" y="1558"/>
                  <a:pt x="36623" y="1513"/>
                </a:cubicBezTo>
                <a:cubicBezTo>
                  <a:pt x="36645" y="1533"/>
                  <a:pt x="36664" y="1552"/>
                  <a:pt x="36682" y="1569"/>
                </a:cubicBezTo>
                <a:cubicBezTo>
                  <a:pt x="36691" y="1554"/>
                  <a:pt x="36698" y="1541"/>
                  <a:pt x="36707" y="1525"/>
                </a:cubicBezTo>
                <a:cubicBezTo>
                  <a:pt x="36718" y="1570"/>
                  <a:pt x="36726" y="1603"/>
                  <a:pt x="36729" y="1616"/>
                </a:cubicBezTo>
                <a:cubicBezTo>
                  <a:pt x="36776" y="1645"/>
                  <a:pt x="36816" y="1669"/>
                  <a:pt x="36857" y="1695"/>
                </a:cubicBezTo>
                <a:cubicBezTo>
                  <a:pt x="36860" y="1661"/>
                  <a:pt x="36863" y="1628"/>
                  <a:pt x="36866" y="1600"/>
                </a:cubicBezTo>
                <a:cubicBezTo>
                  <a:pt x="36969" y="1558"/>
                  <a:pt x="37070" y="1519"/>
                  <a:pt x="37178" y="1476"/>
                </a:cubicBezTo>
                <a:cubicBezTo>
                  <a:pt x="37182" y="1483"/>
                  <a:pt x="37194" y="1502"/>
                  <a:pt x="37211" y="1532"/>
                </a:cubicBezTo>
                <a:cubicBezTo>
                  <a:pt x="37234" y="1497"/>
                  <a:pt x="37259" y="1459"/>
                  <a:pt x="37287" y="1459"/>
                </a:cubicBezTo>
                <a:cubicBezTo>
                  <a:pt x="37305" y="1459"/>
                  <a:pt x="37324" y="1474"/>
                  <a:pt x="37344" y="1513"/>
                </a:cubicBezTo>
                <a:cubicBezTo>
                  <a:pt x="37356" y="1495"/>
                  <a:pt x="37364" y="1472"/>
                  <a:pt x="37375" y="1466"/>
                </a:cubicBezTo>
                <a:cubicBezTo>
                  <a:pt x="37381" y="1463"/>
                  <a:pt x="37388" y="1462"/>
                  <a:pt x="37395" y="1462"/>
                </a:cubicBezTo>
                <a:cubicBezTo>
                  <a:pt x="37406" y="1462"/>
                  <a:pt x="37416" y="1464"/>
                  <a:pt x="37423" y="1464"/>
                </a:cubicBezTo>
                <a:cubicBezTo>
                  <a:pt x="37448" y="1507"/>
                  <a:pt x="37466" y="1541"/>
                  <a:pt x="37485" y="1573"/>
                </a:cubicBezTo>
                <a:cubicBezTo>
                  <a:pt x="37524" y="1512"/>
                  <a:pt x="37563" y="1461"/>
                  <a:pt x="37619" y="1461"/>
                </a:cubicBezTo>
                <a:cubicBezTo>
                  <a:pt x="37620" y="1461"/>
                  <a:pt x="37621" y="1461"/>
                  <a:pt x="37622" y="1461"/>
                </a:cubicBezTo>
                <a:cubicBezTo>
                  <a:pt x="37686" y="1461"/>
                  <a:pt x="37742" y="1398"/>
                  <a:pt x="37809" y="1398"/>
                </a:cubicBezTo>
                <a:cubicBezTo>
                  <a:pt x="37816" y="1398"/>
                  <a:pt x="37823" y="1398"/>
                  <a:pt x="37829" y="1399"/>
                </a:cubicBezTo>
                <a:cubicBezTo>
                  <a:pt x="37833" y="1400"/>
                  <a:pt x="37837" y="1400"/>
                  <a:pt x="37841" y="1400"/>
                </a:cubicBezTo>
                <a:cubicBezTo>
                  <a:pt x="37882" y="1400"/>
                  <a:pt x="37929" y="1365"/>
                  <a:pt x="37956" y="1314"/>
                </a:cubicBezTo>
                <a:cubicBezTo>
                  <a:pt x="38028" y="1179"/>
                  <a:pt x="38122" y="1142"/>
                  <a:pt x="38200" y="1061"/>
                </a:cubicBezTo>
                <a:cubicBezTo>
                  <a:pt x="38219" y="1089"/>
                  <a:pt x="38229" y="1102"/>
                  <a:pt x="38244" y="1123"/>
                </a:cubicBezTo>
                <a:cubicBezTo>
                  <a:pt x="38275" y="1042"/>
                  <a:pt x="38304" y="967"/>
                  <a:pt x="38316" y="938"/>
                </a:cubicBezTo>
                <a:cubicBezTo>
                  <a:pt x="38380" y="879"/>
                  <a:pt x="38428" y="864"/>
                  <a:pt x="38450" y="805"/>
                </a:cubicBezTo>
                <a:cubicBezTo>
                  <a:pt x="38478" y="730"/>
                  <a:pt x="38527" y="742"/>
                  <a:pt x="38562" y="698"/>
                </a:cubicBezTo>
                <a:cubicBezTo>
                  <a:pt x="38553" y="662"/>
                  <a:pt x="38547" y="637"/>
                  <a:pt x="38538" y="599"/>
                </a:cubicBezTo>
                <a:cubicBezTo>
                  <a:pt x="38510" y="629"/>
                  <a:pt x="38485" y="654"/>
                  <a:pt x="38463" y="676"/>
                </a:cubicBezTo>
                <a:cubicBezTo>
                  <a:pt x="38447" y="649"/>
                  <a:pt x="38435" y="632"/>
                  <a:pt x="38430" y="623"/>
                </a:cubicBezTo>
                <a:cubicBezTo>
                  <a:pt x="38409" y="643"/>
                  <a:pt x="38393" y="659"/>
                  <a:pt x="38375" y="677"/>
                </a:cubicBezTo>
                <a:cubicBezTo>
                  <a:pt x="38359" y="624"/>
                  <a:pt x="38349" y="587"/>
                  <a:pt x="38340" y="556"/>
                </a:cubicBezTo>
                <a:cubicBezTo>
                  <a:pt x="38300" y="579"/>
                  <a:pt x="38268" y="608"/>
                  <a:pt x="38235" y="611"/>
                </a:cubicBezTo>
                <a:cubicBezTo>
                  <a:pt x="37947" y="634"/>
                  <a:pt x="37660" y="652"/>
                  <a:pt x="37373" y="674"/>
                </a:cubicBezTo>
                <a:cubicBezTo>
                  <a:pt x="37339" y="677"/>
                  <a:pt x="37307" y="705"/>
                  <a:pt x="37270" y="723"/>
                </a:cubicBezTo>
                <a:cubicBezTo>
                  <a:pt x="37235" y="681"/>
                  <a:pt x="37200" y="667"/>
                  <a:pt x="37164" y="667"/>
                </a:cubicBezTo>
                <a:cubicBezTo>
                  <a:pt x="37128" y="667"/>
                  <a:pt x="37091" y="681"/>
                  <a:pt x="37054" y="698"/>
                </a:cubicBezTo>
                <a:cubicBezTo>
                  <a:pt x="37036" y="705"/>
                  <a:pt x="37010" y="731"/>
                  <a:pt x="36999" y="731"/>
                </a:cubicBezTo>
                <a:cubicBezTo>
                  <a:pt x="36997" y="731"/>
                  <a:pt x="36996" y="730"/>
                  <a:pt x="36995" y="729"/>
                </a:cubicBezTo>
                <a:cubicBezTo>
                  <a:pt x="36981" y="694"/>
                  <a:pt x="36968" y="683"/>
                  <a:pt x="36955" y="683"/>
                </a:cubicBezTo>
                <a:cubicBezTo>
                  <a:pt x="36935" y="683"/>
                  <a:pt x="36916" y="707"/>
                  <a:pt x="36896" y="707"/>
                </a:cubicBezTo>
                <a:cubicBezTo>
                  <a:pt x="36891" y="707"/>
                  <a:pt x="36887" y="705"/>
                  <a:pt x="36882" y="702"/>
                </a:cubicBezTo>
                <a:cubicBezTo>
                  <a:pt x="36880" y="701"/>
                  <a:pt x="36878" y="700"/>
                  <a:pt x="36876" y="700"/>
                </a:cubicBezTo>
                <a:cubicBezTo>
                  <a:pt x="36859" y="700"/>
                  <a:pt x="36836" y="731"/>
                  <a:pt x="36824" y="731"/>
                </a:cubicBezTo>
                <a:cubicBezTo>
                  <a:pt x="36822" y="731"/>
                  <a:pt x="36820" y="730"/>
                  <a:pt x="36819" y="727"/>
                </a:cubicBezTo>
                <a:cubicBezTo>
                  <a:pt x="36791" y="678"/>
                  <a:pt x="36762" y="662"/>
                  <a:pt x="36735" y="662"/>
                </a:cubicBezTo>
                <a:cubicBezTo>
                  <a:pt x="36713" y="662"/>
                  <a:pt x="36691" y="673"/>
                  <a:pt x="36673" y="684"/>
                </a:cubicBezTo>
                <a:cubicBezTo>
                  <a:pt x="36660" y="692"/>
                  <a:pt x="36648" y="695"/>
                  <a:pt x="36635" y="695"/>
                </a:cubicBezTo>
                <a:cubicBezTo>
                  <a:pt x="36600" y="695"/>
                  <a:pt x="36565" y="672"/>
                  <a:pt x="36530" y="672"/>
                </a:cubicBezTo>
                <a:cubicBezTo>
                  <a:pt x="36524" y="672"/>
                  <a:pt x="36518" y="673"/>
                  <a:pt x="36513" y="674"/>
                </a:cubicBezTo>
                <a:cubicBezTo>
                  <a:pt x="36512" y="674"/>
                  <a:pt x="36512" y="674"/>
                  <a:pt x="36511" y="674"/>
                </a:cubicBezTo>
                <a:cubicBezTo>
                  <a:pt x="36494" y="674"/>
                  <a:pt x="36475" y="616"/>
                  <a:pt x="36457" y="616"/>
                </a:cubicBezTo>
                <a:cubicBezTo>
                  <a:pt x="36452" y="616"/>
                  <a:pt x="36447" y="622"/>
                  <a:pt x="36442" y="636"/>
                </a:cubicBezTo>
                <a:cubicBezTo>
                  <a:pt x="36435" y="657"/>
                  <a:pt x="36428" y="665"/>
                  <a:pt x="36422" y="665"/>
                </a:cubicBezTo>
                <a:cubicBezTo>
                  <a:pt x="36405" y="665"/>
                  <a:pt x="36390" y="609"/>
                  <a:pt x="36374" y="609"/>
                </a:cubicBezTo>
                <a:cubicBezTo>
                  <a:pt x="36370" y="609"/>
                  <a:pt x="36366" y="612"/>
                  <a:pt x="36362" y="618"/>
                </a:cubicBezTo>
                <a:cubicBezTo>
                  <a:pt x="36345" y="649"/>
                  <a:pt x="36317" y="659"/>
                  <a:pt x="36305" y="670"/>
                </a:cubicBezTo>
                <a:cubicBezTo>
                  <a:pt x="36235" y="643"/>
                  <a:pt x="36169" y="570"/>
                  <a:pt x="36110" y="570"/>
                </a:cubicBezTo>
                <a:cubicBezTo>
                  <a:pt x="36086" y="570"/>
                  <a:pt x="36063" y="581"/>
                  <a:pt x="36042" y="612"/>
                </a:cubicBezTo>
                <a:cubicBezTo>
                  <a:pt x="36008" y="595"/>
                  <a:pt x="35983" y="580"/>
                  <a:pt x="35956" y="567"/>
                </a:cubicBezTo>
                <a:cubicBezTo>
                  <a:pt x="35927" y="549"/>
                  <a:pt x="35898" y="531"/>
                  <a:pt x="35877" y="521"/>
                </a:cubicBezTo>
                <a:cubicBezTo>
                  <a:pt x="35831" y="539"/>
                  <a:pt x="35795" y="558"/>
                  <a:pt x="35758" y="567"/>
                </a:cubicBezTo>
                <a:cubicBezTo>
                  <a:pt x="35740" y="571"/>
                  <a:pt x="35722" y="573"/>
                  <a:pt x="35704" y="573"/>
                </a:cubicBezTo>
                <a:cubicBezTo>
                  <a:pt x="35613" y="573"/>
                  <a:pt x="35522" y="528"/>
                  <a:pt x="35431" y="515"/>
                </a:cubicBezTo>
                <a:cubicBezTo>
                  <a:pt x="35387" y="510"/>
                  <a:pt x="35344" y="508"/>
                  <a:pt x="35300" y="508"/>
                </a:cubicBezTo>
                <a:cubicBezTo>
                  <a:pt x="35228" y="508"/>
                  <a:pt x="35155" y="513"/>
                  <a:pt x="35082" y="514"/>
                </a:cubicBezTo>
                <a:cubicBezTo>
                  <a:pt x="35051" y="514"/>
                  <a:pt x="35019" y="516"/>
                  <a:pt x="34987" y="516"/>
                </a:cubicBezTo>
                <a:cubicBezTo>
                  <a:pt x="34963" y="516"/>
                  <a:pt x="34939" y="515"/>
                  <a:pt x="34915" y="511"/>
                </a:cubicBezTo>
                <a:cubicBezTo>
                  <a:pt x="34885" y="506"/>
                  <a:pt x="34856" y="477"/>
                  <a:pt x="34837" y="464"/>
                </a:cubicBezTo>
                <a:cubicBezTo>
                  <a:pt x="34810" y="481"/>
                  <a:pt x="34785" y="514"/>
                  <a:pt x="34768" y="514"/>
                </a:cubicBezTo>
                <a:cubicBezTo>
                  <a:pt x="34765" y="514"/>
                  <a:pt x="34761" y="512"/>
                  <a:pt x="34759" y="509"/>
                </a:cubicBezTo>
                <a:cubicBezTo>
                  <a:pt x="34715" y="466"/>
                  <a:pt x="34673" y="457"/>
                  <a:pt x="34631" y="457"/>
                </a:cubicBezTo>
                <a:cubicBezTo>
                  <a:pt x="34601" y="457"/>
                  <a:pt x="34571" y="462"/>
                  <a:pt x="34542" y="462"/>
                </a:cubicBezTo>
                <a:cubicBezTo>
                  <a:pt x="34528" y="462"/>
                  <a:pt x="34514" y="461"/>
                  <a:pt x="34500" y="458"/>
                </a:cubicBezTo>
                <a:cubicBezTo>
                  <a:pt x="34448" y="448"/>
                  <a:pt x="34394" y="430"/>
                  <a:pt x="34337" y="415"/>
                </a:cubicBezTo>
                <a:cubicBezTo>
                  <a:pt x="34329" y="427"/>
                  <a:pt x="34317" y="448"/>
                  <a:pt x="34307" y="465"/>
                </a:cubicBezTo>
                <a:cubicBezTo>
                  <a:pt x="34277" y="441"/>
                  <a:pt x="34252" y="404"/>
                  <a:pt x="34224" y="404"/>
                </a:cubicBezTo>
                <a:cubicBezTo>
                  <a:pt x="34212" y="404"/>
                  <a:pt x="34201" y="410"/>
                  <a:pt x="34188" y="426"/>
                </a:cubicBezTo>
                <a:cubicBezTo>
                  <a:pt x="34172" y="446"/>
                  <a:pt x="34147" y="457"/>
                  <a:pt x="34124" y="457"/>
                </a:cubicBezTo>
                <a:cubicBezTo>
                  <a:pt x="34111" y="457"/>
                  <a:pt x="34099" y="454"/>
                  <a:pt x="34088" y="448"/>
                </a:cubicBezTo>
                <a:cubicBezTo>
                  <a:pt x="33994" y="393"/>
                  <a:pt x="33900" y="349"/>
                  <a:pt x="33806" y="349"/>
                </a:cubicBezTo>
                <a:cubicBezTo>
                  <a:pt x="33803" y="349"/>
                  <a:pt x="33800" y="349"/>
                  <a:pt x="33797" y="349"/>
                </a:cubicBezTo>
                <a:cubicBezTo>
                  <a:pt x="33737" y="350"/>
                  <a:pt x="33678" y="353"/>
                  <a:pt x="33619" y="353"/>
                </a:cubicBezTo>
                <a:cubicBezTo>
                  <a:pt x="33581" y="353"/>
                  <a:pt x="33542" y="352"/>
                  <a:pt x="33504" y="348"/>
                </a:cubicBezTo>
                <a:cubicBezTo>
                  <a:pt x="33489" y="346"/>
                  <a:pt x="33474" y="345"/>
                  <a:pt x="33460" y="345"/>
                </a:cubicBezTo>
                <a:cubicBezTo>
                  <a:pt x="33425" y="345"/>
                  <a:pt x="33390" y="349"/>
                  <a:pt x="33355" y="349"/>
                </a:cubicBezTo>
                <a:cubicBezTo>
                  <a:pt x="33314" y="349"/>
                  <a:pt x="33272" y="344"/>
                  <a:pt x="33229" y="324"/>
                </a:cubicBezTo>
                <a:cubicBezTo>
                  <a:pt x="33175" y="300"/>
                  <a:pt x="33121" y="297"/>
                  <a:pt x="33067" y="297"/>
                </a:cubicBezTo>
                <a:cubicBezTo>
                  <a:pt x="33053" y="297"/>
                  <a:pt x="33038" y="298"/>
                  <a:pt x="33024" y="298"/>
                </a:cubicBezTo>
                <a:cubicBezTo>
                  <a:pt x="32996" y="298"/>
                  <a:pt x="32968" y="297"/>
                  <a:pt x="32940" y="293"/>
                </a:cubicBezTo>
                <a:cubicBezTo>
                  <a:pt x="32911" y="289"/>
                  <a:pt x="32882" y="255"/>
                  <a:pt x="32857" y="239"/>
                </a:cubicBezTo>
                <a:cubicBezTo>
                  <a:pt x="32840" y="265"/>
                  <a:pt x="32827" y="286"/>
                  <a:pt x="32817" y="302"/>
                </a:cubicBezTo>
                <a:cubicBezTo>
                  <a:pt x="32786" y="276"/>
                  <a:pt x="32761" y="238"/>
                  <a:pt x="32735" y="238"/>
                </a:cubicBezTo>
                <a:cubicBezTo>
                  <a:pt x="32724" y="238"/>
                  <a:pt x="32712" y="246"/>
                  <a:pt x="32699" y="265"/>
                </a:cubicBezTo>
                <a:cubicBezTo>
                  <a:pt x="32681" y="293"/>
                  <a:pt x="32661" y="305"/>
                  <a:pt x="32639" y="305"/>
                </a:cubicBezTo>
                <a:cubicBezTo>
                  <a:pt x="32613" y="305"/>
                  <a:pt x="32586" y="290"/>
                  <a:pt x="32558" y="268"/>
                </a:cubicBezTo>
                <a:cubicBezTo>
                  <a:pt x="32532" y="248"/>
                  <a:pt x="32505" y="231"/>
                  <a:pt x="32479" y="231"/>
                </a:cubicBezTo>
                <a:cubicBezTo>
                  <a:pt x="32454" y="231"/>
                  <a:pt x="32430" y="247"/>
                  <a:pt x="32411" y="292"/>
                </a:cubicBezTo>
                <a:cubicBezTo>
                  <a:pt x="32395" y="275"/>
                  <a:pt x="32378" y="246"/>
                  <a:pt x="32362" y="245"/>
                </a:cubicBezTo>
                <a:cubicBezTo>
                  <a:pt x="32358" y="244"/>
                  <a:pt x="32354" y="244"/>
                  <a:pt x="32350" y="244"/>
                </a:cubicBezTo>
                <a:cubicBezTo>
                  <a:pt x="32324" y="244"/>
                  <a:pt x="32296" y="254"/>
                  <a:pt x="32270" y="254"/>
                </a:cubicBezTo>
                <a:cubicBezTo>
                  <a:pt x="32254" y="254"/>
                  <a:pt x="32238" y="250"/>
                  <a:pt x="32225" y="234"/>
                </a:cubicBezTo>
                <a:cubicBezTo>
                  <a:pt x="32211" y="218"/>
                  <a:pt x="32199" y="212"/>
                  <a:pt x="32188" y="212"/>
                </a:cubicBezTo>
                <a:cubicBezTo>
                  <a:pt x="32160" y="212"/>
                  <a:pt x="32141" y="247"/>
                  <a:pt x="32115" y="247"/>
                </a:cubicBezTo>
                <a:cubicBezTo>
                  <a:pt x="32113" y="247"/>
                  <a:pt x="32110" y="247"/>
                  <a:pt x="32108" y="246"/>
                </a:cubicBezTo>
                <a:cubicBezTo>
                  <a:pt x="32091" y="242"/>
                  <a:pt x="32075" y="241"/>
                  <a:pt x="32058" y="241"/>
                </a:cubicBezTo>
                <a:cubicBezTo>
                  <a:pt x="32031" y="241"/>
                  <a:pt x="32004" y="244"/>
                  <a:pt x="31977" y="244"/>
                </a:cubicBezTo>
                <a:cubicBezTo>
                  <a:pt x="31964" y="244"/>
                  <a:pt x="31952" y="244"/>
                  <a:pt x="31940" y="242"/>
                </a:cubicBezTo>
                <a:cubicBezTo>
                  <a:pt x="31935" y="241"/>
                  <a:pt x="31930" y="240"/>
                  <a:pt x="31925" y="240"/>
                </a:cubicBezTo>
                <a:cubicBezTo>
                  <a:pt x="31899" y="240"/>
                  <a:pt x="31873" y="251"/>
                  <a:pt x="31846" y="251"/>
                </a:cubicBezTo>
                <a:cubicBezTo>
                  <a:pt x="31819" y="251"/>
                  <a:pt x="31792" y="240"/>
                  <a:pt x="31765" y="196"/>
                </a:cubicBezTo>
                <a:cubicBezTo>
                  <a:pt x="31751" y="232"/>
                  <a:pt x="31736" y="244"/>
                  <a:pt x="31721" y="244"/>
                </a:cubicBezTo>
                <a:cubicBezTo>
                  <a:pt x="31689" y="244"/>
                  <a:pt x="31655" y="194"/>
                  <a:pt x="31622" y="190"/>
                </a:cubicBezTo>
                <a:cubicBezTo>
                  <a:pt x="31606" y="188"/>
                  <a:pt x="31589" y="182"/>
                  <a:pt x="31572" y="182"/>
                </a:cubicBezTo>
                <a:cubicBezTo>
                  <a:pt x="31549" y="182"/>
                  <a:pt x="31527" y="194"/>
                  <a:pt x="31513" y="245"/>
                </a:cubicBezTo>
                <a:cubicBezTo>
                  <a:pt x="31509" y="237"/>
                  <a:pt x="31506" y="230"/>
                  <a:pt x="31501" y="224"/>
                </a:cubicBezTo>
                <a:cubicBezTo>
                  <a:pt x="31494" y="212"/>
                  <a:pt x="31485" y="190"/>
                  <a:pt x="31479" y="190"/>
                </a:cubicBezTo>
                <a:cubicBezTo>
                  <a:pt x="31438" y="190"/>
                  <a:pt x="31398" y="190"/>
                  <a:pt x="31357" y="190"/>
                </a:cubicBezTo>
                <a:cubicBezTo>
                  <a:pt x="31258" y="190"/>
                  <a:pt x="31159" y="191"/>
                  <a:pt x="31060" y="192"/>
                </a:cubicBezTo>
                <a:cubicBezTo>
                  <a:pt x="31047" y="192"/>
                  <a:pt x="31033" y="189"/>
                  <a:pt x="31019" y="189"/>
                </a:cubicBezTo>
                <a:cubicBezTo>
                  <a:pt x="30993" y="189"/>
                  <a:pt x="30967" y="198"/>
                  <a:pt x="30950" y="248"/>
                </a:cubicBezTo>
                <a:cubicBezTo>
                  <a:pt x="30949" y="249"/>
                  <a:pt x="30948" y="249"/>
                  <a:pt x="30947" y="249"/>
                </a:cubicBezTo>
                <a:cubicBezTo>
                  <a:pt x="30944" y="249"/>
                  <a:pt x="30939" y="248"/>
                  <a:pt x="30937" y="248"/>
                </a:cubicBezTo>
                <a:cubicBezTo>
                  <a:pt x="30906" y="218"/>
                  <a:pt x="30876" y="196"/>
                  <a:pt x="30847" y="193"/>
                </a:cubicBezTo>
                <a:cubicBezTo>
                  <a:pt x="30830" y="192"/>
                  <a:pt x="30814" y="192"/>
                  <a:pt x="30797" y="192"/>
                </a:cubicBezTo>
                <a:cubicBezTo>
                  <a:pt x="30763" y="192"/>
                  <a:pt x="30729" y="193"/>
                  <a:pt x="30696" y="193"/>
                </a:cubicBezTo>
                <a:cubicBezTo>
                  <a:pt x="30672" y="193"/>
                  <a:pt x="30648" y="192"/>
                  <a:pt x="30625" y="190"/>
                </a:cubicBezTo>
                <a:cubicBezTo>
                  <a:pt x="30585" y="187"/>
                  <a:pt x="30545" y="162"/>
                  <a:pt x="30503" y="145"/>
                </a:cubicBezTo>
                <a:cubicBezTo>
                  <a:pt x="30486" y="188"/>
                  <a:pt x="30462" y="198"/>
                  <a:pt x="30437" y="198"/>
                </a:cubicBezTo>
                <a:cubicBezTo>
                  <a:pt x="30410" y="198"/>
                  <a:pt x="30382" y="187"/>
                  <a:pt x="30355" y="187"/>
                </a:cubicBezTo>
                <a:cubicBezTo>
                  <a:pt x="30330" y="187"/>
                  <a:pt x="30306" y="198"/>
                  <a:pt x="30289" y="240"/>
                </a:cubicBezTo>
                <a:cubicBezTo>
                  <a:pt x="30268" y="225"/>
                  <a:pt x="30246" y="197"/>
                  <a:pt x="30227" y="197"/>
                </a:cubicBezTo>
                <a:cubicBezTo>
                  <a:pt x="30226" y="197"/>
                  <a:pt x="30225" y="197"/>
                  <a:pt x="30224" y="197"/>
                </a:cubicBezTo>
                <a:cubicBezTo>
                  <a:pt x="30221" y="198"/>
                  <a:pt x="30217" y="198"/>
                  <a:pt x="30214" y="198"/>
                </a:cubicBezTo>
                <a:cubicBezTo>
                  <a:pt x="30189" y="198"/>
                  <a:pt x="30164" y="191"/>
                  <a:pt x="30139" y="191"/>
                </a:cubicBezTo>
                <a:cubicBezTo>
                  <a:pt x="30110" y="191"/>
                  <a:pt x="30083" y="201"/>
                  <a:pt x="30060" y="245"/>
                </a:cubicBezTo>
                <a:cubicBezTo>
                  <a:pt x="30035" y="194"/>
                  <a:pt x="30006" y="177"/>
                  <a:pt x="29980" y="177"/>
                </a:cubicBezTo>
                <a:cubicBezTo>
                  <a:pt x="29955" y="177"/>
                  <a:pt x="29932" y="191"/>
                  <a:pt x="29916" y="205"/>
                </a:cubicBezTo>
                <a:cubicBezTo>
                  <a:pt x="29904" y="215"/>
                  <a:pt x="29892" y="219"/>
                  <a:pt x="29881" y="219"/>
                </a:cubicBezTo>
                <a:cubicBezTo>
                  <a:pt x="29850" y="219"/>
                  <a:pt x="29819" y="189"/>
                  <a:pt x="29790" y="189"/>
                </a:cubicBezTo>
                <a:cubicBezTo>
                  <a:pt x="29783" y="189"/>
                  <a:pt x="29776" y="191"/>
                  <a:pt x="29770" y="195"/>
                </a:cubicBezTo>
                <a:cubicBezTo>
                  <a:pt x="29761" y="199"/>
                  <a:pt x="29751" y="201"/>
                  <a:pt x="29741" y="201"/>
                </a:cubicBezTo>
                <a:cubicBezTo>
                  <a:pt x="29730" y="201"/>
                  <a:pt x="29718" y="199"/>
                  <a:pt x="29706" y="199"/>
                </a:cubicBezTo>
                <a:cubicBezTo>
                  <a:pt x="29684" y="199"/>
                  <a:pt x="29661" y="206"/>
                  <a:pt x="29642" y="248"/>
                </a:cubicBezTo>
                <a:cubicBezTo>
                  <a:pt x="29640" y="252"/>
                  <a:pt x="29637" y="254"/>
                  <a:pt x="29633" y="254"/>
                </a:cubicBezTo>
                <a:cubicBezTo>
                  <a:pt x="29618" y="254"/>
                  <a:pt x="29594" y="226"/>
                  <a:pt x="29572" y="226"/>
                </a:cubicBezTo>
                <a:cubicBezTo>
                  <a:pt x="29561" y="226"/>
                  <a:pt x="29551" y="233"/>
                  <a:pt x="29543" y="252"/>
                </a:cubicBezTo>
                <a:cubicBezTo>
                  <a:pt x="29541" y="257"/>
                  <a:pt x="29536" y="260"/>
                  <a:pt x="29530" y="260"/>
                </a:cubicBezTo>
                <a:cubicBezTo>
                  <a:pt x="29524" y="260"/>
                  <a:pt x="29518" y="257"/>
                  <a:pt x="29515" y="252"/>
                </a:cubicBezTo>
                <a:cubicBezTo>
                  <a:pt x="29496" y="217"/>
                  <a:pt x="29479" y="201"/>
                  <a:pt x="29462" y="201"/>
                </a:cubicBezTo>
                <a:cubicBezTo>
                  <a:pt x="29446" y="201"/>
                  <a:pt x="29430" y="215"/>
                  <a:pt x="29415" y="240"/>
                </a:cubicBezTo>
                <a:cubicBezTo>
                  <a:pt x="29395" y="201"/>
                  <a:pt x="29375" y="191"/>
                  <a:pt x="29355" y="191"/>
                </a:cubicBezTo>
                <a:cubicBezTo>
                  <a:pt x="29333" y="191"/>
                  <a:pt x="29311" y="203"/>
                  <a:pt x="29290" y="203"/>
                </a:cubicBezTo>
                <a:cubicBezTo>
                  <a:pt x="29287" y="203"/>
                  <a:pt x="29284" y="202"/>
                  <a:pt x="29281" y="202"/>
                </a:cubicBezTo>
                <a:cubicBezTo>
                  <a:pt x="29280" y="202"/>
                  <a:pt x="29279" y="201"/>
                  <a:pt x="29278" y="201"/>
                </a:cubicBezTo>
                <a:cubicBezTo>
                  <a:pt x="29260" y="201"/>
                  <a:pt x="29242" y="229"/>
                  <a:pt x="29227" y="242"/>
                </a:cubicBezTo>
                <a:cubicBezTo>
                  <a:pt x="29208" y="228"/>
                  <a:pt x="29186" y="202"/>
                  <a:pt x="29165" y="200"/>
                </a:cubicBezTo>
                <a:cubicBezTo>
                  <a:pt x="29140" y="199"/>
                  <a:pt x="29114" y="199"/>
                  <a:pt x="29089" y="199"/>
                </a:cubicBezTo>
                <a:cubicBezTo>
                  <a:pt x="29038" y="199"/>
                  <a:pt x="28987" y="200"/>
                  <a:pt x="28936" y="200"/>
                </a:cubicBezTo>
                <a:cubicBezTo>
                  <a:pt x="28910" y="200"/>
                  <a:pt x="28885" y="200"/>
                  <a:pt x="28859" y="199"/>
                </a:cubicBezTo>
                <a:cubicBezTo>
                  <a:pt x="28802" y="196"/>
                  <a:pt x="28744" y="175"/>
                  <a:pt x="28683" y="161"/>
                </a:cubicBezTo>
                <a:cubicBezTo>
                  <a:pt x="28678" y="170"/>
                  <a:pt x="28669" y="187"/>
                  <a:pt x="28669" y="187"/>
                </a:cubicBezTo>
                <a:cubicBezTo>
                  <a:pt x="28615" y="171"/>
                  <a:pt x="28571" y="149"/>
                  <a:pt x="28528" y="147"/>
                </a:cubicBezTo>
                <a:cubicBezTo>
                  <a:pt x="28503" y="146"/>
                  <a:pt x="28477" y="142"/>
                  <a:pt x="28452" y="142"/>
                </a:cubicBezTo>
                <a:cubicBezTo>
                  <a:pt x="28416" y="142"/>
                  <a:pt x="28381" y="150"/>
                  <a:pt x="28350" y="186"/>
                </a:cubicBezTo>
                <a:cubicBezTo>
                  <a:pt x="28326" y="156"/>
                  <a:pt x="28301" y="148"/>
                  <a:pt x="28277" y="148"/>
                </a:cubicBezTo>
                <a:cubicBezTo>
                  <a:pt x="28246" y="148"/>
                  <a:pt x="28216" y="161"/>
                  <a:pt x="28187" y="161"/>
                </a:cubicBezTo>
                <a:cubicBezTo>
                  <a:pt x="28169" y="161"/>
                  <a:pt x="28151" y="156"/>
                  <a:pt x="28134" y="139"/>
                </a:cubicBezTo>
                <a:cubicBezTo>
                  <a:pt x="28098" y="102"/>
                  <a:pt x="28065" y="94"/>
                  <a:pt x="28033" y="94"/>
                </a:cubicBezTo>
                <a:cubicBezTo>
                  <a:pt x="28008" y="94"/>
                  <a:pt x="27984" y="99"/>
                  <a:pt x="27960" y="99"/>
                </a:cubicBezTo>
                <a:cubicBezTo>
                  <a:pt x="27943" y="99"/>
                  <a:pt x="27927" y="97"/>
                  <a:pt x="27910" y="89"/>
                </a:cubicBezTo>
                <a:cubicBezTo>
                  <a:pt x="27885" y="139"/>
                  <a:pt x="27865" y="178"/>
                  <a:pt x="27859" y="190"/>
                </a:cubicBezTo>
                <a:cubicBezTo>
                  <a:pt x="27773" y="174"/>
                  <a:pt x="27712" y="152"/>
                  <a:pt x="27650" y="152"/>
                </a:cubicBezTo>
                <a:cubicBezTo>
                  <a:pt x="27608" y="152"/>
                  <a:pt x="27562" y="82"/>
                  <a:pt x="27521" y="82"/>
                </a:cubicBezTo>
                <a:cubicBezTo>
                  <a:pt x="27501" y="82"/>
                  <a:pt x="27481" y="99"/>
                  <a:pt x="27464" y="149"/>
                </a:cubicBezTo>
                <a:cubicBezTo>
                  <a:pt x="27453" y="130"/>
                  <a:pt x="27441" y="111"/>
                  <a:pt x="27428" y="89"/>
                </a:cubicBezTo>
                <a:cubicBezTo>
                  <a:pt x="27401" y="143"/>
                  <a:pt x="27359" y="105"/>
                  <a:pt x="27326" y="140"/>
                </a:cubicBezTo>
                <a:cubicBezTo>
                  <a:pt x="27321" y="145"/>
                  <a:pt x="27316" y="148"/>
                  <a:pt x="27311" y="148"/>
                </a:cubicBezTo>
                <a:cubicBezTo>
                  <a:pt x="27285" y="148"/>
                  <a:pt x="27257" y="91"/>
                  <a:pt x="27227" y="91"/>
                </a:cubicBezTo>
                <a:cubicBezTo>
                  <a:pt x="27215" y="91"/>
                  <a:pt x="27203" y="100"/>
                  <a:pt x="27191" y="125"/>
                </a:cubicBezTo>
                <a:cubicBezTo>
                  <a:pt x="27178" y="151"/>
                  <a:pt x="27161" y="164"/>
                  <a:pt x="27142" y="164"/>
                </a:cubicBezTo>
                <a:cubicBezTo>
                  <a:pt x="27118" y="164"/>
                  <a:pt x="27092" y="143"/>
                  <a:pt x="27069" y="97"/>
                </a:cubicBezTo>
                <a:cubicBezTo>
                  <a:pt x="27062" y="121"/>
                  <a:pt x="27053" y="129"/>
                  <a:pt x="27043" y="129"/>
                </a:cubicBezTo>
                <a:cubicBezTo>
                  <a:pt x="27022" y="129"/>
                  <a:pt x="26998" y="94"/>
                  <a:pt x="26976" y="94"/>
                </a:cubicBezTo>
                <a:cubicBezTo>
                  <a:pt x="26963" y="94"/>
                  <a:pt x="26951" y="107"/>
                  <a:pt x="26942" y="147"/>
                </a:cubicBezTo>
                <a:cubicBezTo>
                  <a:pt x="26944" y="170"/>
                  <a:pt x="26947" y="214"/>
                  <a:pt x="26950" y="259"/>
                </a:cubicBezTo>
                <a:cubicBezTo>
                  <a:pt x="26902" y="202"/>
                  <a:pt x="26860" y="150"/>
                  <a:pt x="26817" y="99"/>
                </a:cubicBezTo>
                <a:cubicBezTo>
                  <a:pt x="26807" y="119"/>
                  <a:pt x="26796" y="126"/>
                  <a:pt x="26785" y="126"/>
                </a:cubicBezTo>
                <a:cubicBezTo>
                  <a:pt x="26761" y="126"/>
                  <a:pt x="26734" y="97"/>
                  <a:pt x="26707" y="97"/>
                </a:cubicBezTo>
                <a:cubicBezTo>
                  <a:pt x="26692" y="97"/>
                  <a:pt x="26677" y="106"/>
                  <a:pt x="26663" y="133"/>
                </a:cubicBezTo>
                <a:cubicBezTo>
                  <a:pt x="26661" y="140"/>
                  <a:pt x="26646" y="172"/>
                  <a:pt x="26632" y="208"/>
                </a:cubicBezTo>
                <a:cubicBezTo>
                  <a:pt x="26610" y="171"/>
                  <a:pt x="26588" y="133"/>
                  <a:pt x="26567" y="99"/>
                </a:cubicBezTo>
                <a:lnTo>
                  <a:pt x="26470" y="99"/>
                </a:lnTo>
                <a:cubicBezTo>
                  <a:pt x="26461" y="131"/>
                  <a:pt x="26448" y="177"/>
                  <a:pt x="26438" y="214"/>
                </a:cubicBezTo>
                <a:cubicBezTo>
                  <a:pt x="26345" y="167"/>
                  <a:pt x="26256" y="92"/>
                  <a:pt x="26173" y="92"/>
                </a:cubicBezTo>
                <a:cubicBezTo>
                  <a:pt x="26134" y="92"/>
                  <a:pt x="26096" y="108"/>
                  <a:pt x="26059" y="150"/>
                </a:cubicBezTo>
                <a:cubicBezTo>
                  <a:pt x="26026" y="133"/>
                  <a:pt x="25996" y="108"/>
                  <a:pt x="25965" y="100"/>
                </a:cubicBezTo>
                <a:cubicBezTo>
                  <a:pt x="25959" y="99"/>
                  <a:pt x="25954" y="98"/>
                  <a:pt x="25948" y="98"/>
                </a:cubicBezTo>
                <a:cubicBezTo>
                  <a:pt x="25901" y="98"/>
                  <a:pt x="25857" y="141"/>
                  <a:pt x="25810" y="141"/>
                </a:cubicBezTo>
                <a:cubicBezTo>
                  <a:pt x="25791" y="141"/>
                  <a:pt x="25772" y="135"/>
                  <a:pt x="25752" y="117"/>
                </a:cubicBezTo>
                <a:cubicBezTo>
                  <a:pt x="25737" y="149"/>
                  <a:pt x="25721" y="160"/>
                  <a:pt x="25704" y="160"/>
                </a:cubicBezTo>
                <a:cubicBezTo>
                  <a:pt x="25667" y="160"/>
                  <a:pt x="25628" y="103"/>
                  <a:pt x="25592" y="103"/>
                </a:cubicBezTo>
                <a:cubicBezTo>
                  <a:pt x="25591" y="103"/>
                  <a:pt x="25591" y="103"/>
                  <a:pt x="25590" y="103"/>
                </a:cubicBezTo>
                <a:cubicBezTo>
                  <a:pt x="25533" y="108"/>
                  <a:pt x="25478" y="139"/>
                  <a:pt x="25424" y="158"/>
                </a:cubicBezTo>
                <a:cubicBezTo>
                  <a:pt x="25421" y="159"/>
                  <a:pt x="25418" y="159"/>
                  <a:pt x="25415" y="159"/>
                </a:cubicBezTo>
                <a:cubicBezTo>
                  <a:pt x="25413" y="159"/>
                  <a:pt x="25411" y="159"/>
                  <a:pt x="25409" y="158"/>
                </a:cubicBezTo>
                <a:cubicBezTo>
                  <a:pt x="25384" y="134"/>
                  <a:pt x="25361" y="97"/>
                  <a:pt x="25337" y="97"/>
                </a:cubicBezTo>
                <a:cubicBezTo>
                  <a:pt x="25325" y="97"/>
                  <a:pt x="25312" y="106"/>
                  <a:pt x="25299" y="128"/>
                </a:cubicBezTo>
                <a:cubicBezTo>
                  <a:pt x="25296" y="134"/>
                  <a:pt x="25292" y="136"/>
                  <a:pt x="25288" y="136"/>
                </a:cubicBezTo>
                <a:cubicBezTo>
                  <a:pt x="25272" y="136"/>
                  <a:pt x="25250" y="106"/>
                  <a:pt x="25231" y="106"/>
                </a:cubicBezTo>
                <a:cubicBezTo>
                  <a:pt x="25220" y="106"/>
                  <a:pt x="25209" y="118"/>
                  <a:pt x="25202" y="156"/>
                </a:cubicBezTo>
                <a:cubicBezTo>
                  <a:pt x="25200" y="165"/>
                  <a:pt x="25192" y="168"/>
                  <a:pt x="25180" y="168"/>
                </a:cubicBezTo>
                <a:cubicBezTo>
                  <a:pt x="25166" y="168"/>
                  <a:pt x="25148" y="163"/>
                  <a:pt x="25135" y="156"/>
                </a:cubicBezTo>
                <a:cubicBezTo>
                  <a:pt x="25110" y="144"/>
                  <a:pt x="25078" y="91"/>
                  <a:pt x="25055" y="91"/>
                </a:cubicBezTo>
                <a:cubicBezTo>
                  <a:pt x="25047" y="91"/>
                  <a:pt x="25041" y="97"/>
                  <a:pt x="25035" y="111"/>
                </a:cubicBezTo>
                <a:cubicBezTo>
                  <a:pt x="25027" y="135"/>
                  <a:pt x="25018" y="143"/>
                  <a:pt x="25010" y="143"/>
                </a:cubicBezTo>
                <a:cubicBezTo>
                  <a:pt x="24990" y="143"/>
                  <a:pt x="24972" y="93"/>
                  <a:pt x="24951" y="93"/>
                </a:cubicBezTo>
                <a:cubicBezTo>
                  <a:pt x="24948" y="93"/>
                  <a:pt x="24945" y="95"/>
                  <a:pt x="24941" y="97"/>
                </a:cubicBezTo>
                <a:cubicBezTo>
                  <a:pt x="24931" y="107"/>
                  <a:pt x="24919" y="110"/>
                  <a:pt x="24905" y="110"/>
                </a:cubicBezTo>
                <a:cubicBezTo>
                  <a:pt x="24887" y="110"/>
                  <a:pt x="24868" y="104"/>
                  <a:pt x="24849" y="104"/>
                </a:cubicBezTo>
                <a:cubicBezTo>
                  <a:pt x="24844" y="104"/>
                  <a:pt x="24838" y="105"/>
                  <a:pt x="24832" y="106"/>
                </a:cubicBezTo>
                <a:cubicBezTo>
                  <a:pt x="24799" y="114"/>
                  <a:pt x="24768" y="139"/>
                  <a:pt x="24762" y="142"/>
                </a:cubicBezTo>
                <a:cubicBezTo>
                  <a:pt x="24716" y="128"/>
                  <a:pt x="24678" y="102"/>
                  <a:pt x="24653" y="102"/>
                </a:cubicBezTo>
                <a:cubicBezTo>
                  <a:pt x="24646" y="102"/>
                  <a:pt x="24639" y="104"/>
                  <a:pt x="24634" y="111"/>
                </a:cubicBezTo>
                <a:cubicBezTo>
                  <a:pt x="24568" y="189"/>
                  <a:pt x="24493" y="152"/>
                  <a:pt x="24411" y="219"/>
                </a:cubicBezTo>
                <a:lnTo>
                  <a:pt x="24411" y="219"/>
                </a:lnTo>
                <a:cubicBezTo>
                  <a:pt x="24409" y="209"/>
                  <a:pt x="24407" y="199"/>
                  <a:pt x="24404" y="189"/>
                </a:cubicBezTo>
                <a:lnTo>
                  <a:pt x="24404" y="189"/>
                </a:lnTo>
                <a:cubicBezTo>
                  <a:pt x="24403" y="200"/>
                  <a:pt x="24401" y="214"/>
                  <a:pt x="24398" y="230"/>
                </a:cubicBezTo>
                <a:cubicBezTo>
                  <a:pt x="24403" y="226"/>
                  <a:pt x="24407" y="222"/>
                  <a:pt x="24411" y="219"/>
                </a:cubicBezTo>
                <a:lnTo>
                  <a:pt x="24411" y="219"/>
                </a:lnTo>
                <a:cubicBezTo>
                  <a:pt x="24413" y="226"/>
                  <a:pt x="24414" y="234"/>
                  <a:pt x="24415" y="242"/>
                </a:cubicBezTo>
                <a:cubicBezTo>
                  <a:pt x="24415" y="245"/>
                  <a:pt x="24413" y="250"/>
                  <a:pt x="24410" y="250"/>
                </a:cubicBezTo>
                <a:cubicBezTo>
                  <a:pt x="24406" y="250"/>
                  <a:pt x="24402" y="245"/>
                  <a:pt x="24398" y="230"/>
                </a:cubicBezTo>
                <a:cubicBezTo>
                  <a:pt x="24393" y="230"/>
                  <a:pt x="24395" y="196"/>
                  <a:pt x="24397" y="162"/>
                </a:cubicBezTo>
                <a:lnTo>
                  <a:pt x="24397" y="162"/>
                </a:lnTo>
                <a:cubicBezTo>
                  <a:pt x="24399" y="171"/>
                  <a:pt x="24402" y="180"/>
                  <a:pt x="24404" y="189"/>
                </a:cubicBezTo>
                <a:lnTo>
                  <a:pt x="24404" y="189"/>
                </a:lnTo>
                <a:cubicBezTo>
                  <a:pt x="24410" y="146"/>
                  <a:pt x="24410" y="136"/>
                  <a:pt x="24409" y="136"/>
                </a:cubicBezTo>
                <a:cubicBezTo>
                  <a:pt x="24382" y="124"/>
                  <a:pt x="24354" y="124"/>
                  <a:pt x="24329" y="103"/>
                </a:cubicBezTo>
                <a:cubicBezTo>
                  <a:pt x="24327" y="101"/>
                  <a:pt x="24324" y="100"/>
                  <a:pt x="24322" y="100"/>
                </a:cubicBezTo>
                <a:cubicBezTo>
                  <a:pt x="24306" y="100"/>
                  <a:pt x="24301" y="151"/>
                  <a:pt x="24284" y="151"/>
                </a:cubicBezTo>
                <a:cubicBezTo>
                  <a:pt x="24279" y="151"/>
                  <a:pt x="24272" y="145"/>
                  <a:pt x="24263" y="131"/>
                </a:cubicBezTo>
                <a:cubicBezTo>
                  <a:pt x="24256" y="119"/>
                  <a:pt x="24242" y="113"/>
                  <a:pt x="24227" y="113"/>
                </a:cubicBezTo>
                <a:cubicBezTo>
                  <a:pt x="24214" y="113"/>
                  <a:pt x="24200" y="118"/>
                  <a:pt x="24191" y="128"/>
                </a:cubicBezTo>
                <a:cubicBezTo>
                  <a:pt x="24166" y="155"/>
                  <a:pt x="24142" y="167"/>
                  <a:pt x="24117" y="167"/>
                </a:cubicBezTo>
                <a:cubicBezTo>
                  <a:pt x="24083" y="167"/>
                  <a:pt x="24048" y="144"/>
                  <a:pt x="24011" y="106"/>
                </a:cubicBezTo>
                <a:cubicBezTo>
                  <a:pt x="23994" y="152"/>
                  <a:pt x="23973" y="168"/>
                  <a:pt x="23954" y="168"/>
                </a:cubicBezTo>
                <a:cubicBezTo>
                  <a:pt x="23930" y="168"/>
                  <a:pt x="23908" y="145"/>
                  <a:pt x="23892" y="125"/>
                </a:cubicBezTo>
                <a:cubicBezTo>
                  <a:pt x="23840" y="142"/>
                  <a:pt x="23808" y="162"/>
                  <a:pt x="23776" y="162"/>
                </a:cubicBezTo>
                <a:cubicBezTo>
                  <a:pt x="23775" y="162"/>
                  <a:pt x="23774" y="162"/>
                  <a:pt x="23773" y="162"/>
                </a:cubicBezTo>
                <a:cubicBezTo>
                  <a:pt x="23744" y="161"/>
                  <a:pt x="23708" y="127"/>
                  <a:pt x="23681" y="127"/>
                </a:cubicBezTo>
                <a:cubicBezTo>
                  <a:pt x="23674" y="127"/>
                  <a:pt x="23668" y="129"/>
                  <a:pt x="23663" y="134"/>
                </a:cubicBezTo>
                <a:cubicBezTo>
                  <a:pt x="23656" y="141"/>
                  <a:pt x="23649" y="144"/>
                  <a:pt x="23643" y="144"/>
                </a:cubicBezTo>
                <a:cubicBezTo>
                  <a:pt x="23619" y="144"/>
                  <a:pt x="23600" y="102"/>
                  <a:pt x="23576" y="102"/>
                </a:cubicBezTo>
                <a:cubicBezTo>
                  <a:pt x="23573" y="102"/>
                  <a:pt x="23569" y="103"/>
                  <a:pt x="23566" y="105"/>
                </a:cubicBezTo>
                <a:cubicBezTo>
                  <a:pt x="23551" y="113"/>
                  <a:pt x="23536" y="115"/>
                  <a:pt x="23520" y="115"/>
                </a:cubicBezTo>
                <a:cubicBezTo>
                  <a:pt x="23496" y="115"/>
                  <a:pt x="23472" y="109"/>
                  <a:pt x="23455" y="109"/>
                </a:cubicBezTo>
                <a:cubicBezTo>
                  <a:pt x="23413" y="158"/>
                  <a:pt x="23382" y="195"/>
                  <a:pt x="23354" y="224"/>
                </a:cubicBezTo>
                <a:cubicBezTo>
                  <a:pt x="23308" y="170"/>
                  <a:pt x="23268" y="121"/>
                  <a:pt x="23229" y="74"/>
                </a:cubicBezTo>
                <a:cubicBezTo>
                  <a:pt x="23227" y="72"/>
                  <a:pt x="23225" y="71"/>
                  <a:pt x="23223" y="71"/>
                </a:cubicBezTo>
                <a:cubicBezTo>
                  <a:pt x="23218" y="71"/>
                  <a:pt x="23213" y="74"/>
                  <a:pt x="23208" y="75"/>
                </a:cubicBezTo>
                <a:cubicBezTo>
                  <a:pt x="23210" y="120"/>
                  <a:pt x="23210" y="164"/>
                  <a:pt x="23210" y="231"/>
                </a:cubicBezTo>
                <a:cubicBezTo>
                  <a:pt x="23165" y="218"/>
                  <a:pt x="23124" y="206"/>
                  <a:pt x="23082" y="193"/>
                </a:cubicBezTo>
                <a:cubicBezTo>
                  <a:pt x="23064" y="200"/>
                  <a:pt x="23043" y="208"/>
                  <a:pt x="23015" y="218"/>
                </a:cubicBezTo>
                <a:cubicBezTo>
                  <a:pt x="23029" y="172"/>
                  <a:pt x="23035" y="150"/>
                  <a:pt x="23043" y="115"/>
                </a:cubicBezTo>
                <a:cubicBezTo>
                  <a:pt x="23039" y="114"/>
                  <a:pt x="23035" y="114"/>
                  <a:pt x="23031" y="114"/>
                </a:cubicBezTo>
                <a:cubicBezTo>
                  <a:pt x="22951" y="114"/>
                  <a:pt x="22979" y="303"/>
                  <a:pt x="22915" y="336"/>
                </a:cubicBezTo>
                <a:cubicBezTo>
                  <a:pt x="22912" y="262"/>
                  <a:pt x="22915" y="175"/>
                  <a:pt x="22873" y="139"/>
                </a:cubicBezTo>
                <a:cubicBezTo>
                  <a:pt x="22836" y="106"/>
                  <a:pt x="22796" y="87"/>
                  <a:pt x="22761" y="64"/>
                </a:cubicBezTo>
                <a:cubicBezTo>
                  <a:pt x="22727" y="81"/>
                  <a:pt x="22695" y="93"/>
                  <a:pt x="22664" y="114"/>
                </a:cubicBezTo>
                <a:cubicBezTo>
                  <a:pt x="22648" y="125"/>
                  <a:pt x="22631" y="129"/>
                  <a:pt x="22614" y="129"/>
                </a:cubicBezTo>
                <a:cubicBezTo>
                  <a:pt x="22547" y="129"/>
                  <a:pt x="22475" y="57"/>
                  <a:pt x="22408" y="57"/>
                </a:cubicBezTo>
                <a:cubicBezTo>
                  <a:pt x="22379" y="57"/>
                  <a:pt x="22352" y="70"/>
                  <a:pt x="22325" y="108"/>
                </a:cubicBezTo>
                <a:cubicBezTo>
                  <a:pt x="22300" y="71"/>
                  <a:pt x="22277" y="52"/>
                  <a:pt x="22255" y="52"/>
                </a:cubicBezTo>
                <a:cubicBezTo>
                  <a:pt x="22233" y="52"/>
                  <a:pt x="22212" y="71"/>
                  <a:pt x="22193" y="109"/>
                </a:cubicBezTo>
                <a:cubicBezTo>
                  <a:pt x="22166" y="65"/>
                  <a:pt x="22138" y="54"/>
                  <a:pt x="22111" y="54"/>
                </a:cubicBezTo>
                <a:cubicBezTo>
                  <a:pt x="22086" y="54"/>
                  <a:pt x="22062" y="62"/>
                  <a:pt x="22038" y="62"/>
                </a:cubicBezTo>
                <a:cubicBezTo>
                  <a:pt x="22038" y="62"/>
                  <a:pt x="22037" y="62"/>
                  <a:pt x="22036" y="62"/>
                </a:cubicBezTo>
                <a:cubicBezTo>
                  <a:pt x="22006" y="62"/>
                  <a:pt x="21980" y="95"/>
                  <a:pt x="21955" y="111"/>
                </a:cubicBezTo>
                <a:cubicBezTo>
                  <a:pt x="21922" y="93"/>
                  <a:pt x="21893" y="68"/>
                  <a:pt x="21863" y="61"/>
                </a:cubicBezTo>
                <a:cubicBezTo>
                  <a:pt x="21846" y="57"/>
                  <a:pt x="21829" y="56"/>
                  <a:pt x="21812" y="56"/>
                </a:cubicBezTo>
                <a:cubicBezTo>
                  <a:pt x="21767" y="56"/>
                  <a:pt x="21721" y="65"/>
                  <a:pt x="21676" y="65"/>
                </a:cubicBezTo>
                <a:cubicBezTo>
                  <a:pt x="21625" y="65"/>
                  <a:pt x="21574" y="54"/>
                  <a:pt x="21522" y="6"/>
                </a:cubicBezTo>
                <a:cubicBezTo>
                  <a:pt x="21518" y="2"/>
                  <a:pt x="21512" y="0"/>
                  <a:pt x="21506" y="0"/>
                </a:cubicBezTo>
                <a:close/>
              </a:path>
            </a:pathLst>
          </a:custGeom>
          <a:solidFill>
            <a:srgbClr val="351F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 name="Google Shape;1002;p43">
            <a:hlinkClick action="ppaction://hlinkshowjump?jump=nextslide"/>
          </p:cNvPr>
          <p:cNvSpPr/>
          <p:nvPr/>
        </p:nvSpPr>
        <p:spPr>
          <a:xfrm>
            <a:off x="8627302" y="368152"/>
            <a:ext cx="181906" cy="246950"/>
          </a:xfrm>
          <a:custGeom>
            <a:rect b="b" l="l" r="r" t="t"/>
            <a:pathLst>
              <a:path extrusionOk="0" h="196382" w="144657">
                <a:moveTo>
                  <a:pt x="72442" y="1"/>
                </a:moveTo>
                <a:cubicBezTo>
                  <a:pt x="67507" y="1"/>
                  <a:pt x="63516" y="3992"/>
                  <a:pt x="63516" y="8926"/>
                </a:cubicBezTo>
                <a:lnTo>
                  <a:pt x="63516" y="165910"/>
                </a:lnTo>
                <a:lnTo>
                  <a:pt x="16256" y="118668"/>
                </a:lnTo>
                <a:cubicBezTo>
                  <a:pt x="14508" y="116851"/>
                  <a:pt x="12178" y="115938"/>
                  <a:pt x="9843" y="115938"/>
                </a:cubicBezTo>
                <a:cubicBezTo>
                  <a:pt x="7610" y="115938"/>
                  <a:pt x="5372" y="116774"/>
                  <a:pt x="3638" y="118450"/>
                </a:cubicBezTo>
                <a:cubicBezTo>
                  <a:pt x="91" y="121870"/>
                  <a:pt x="1" y="127521"/>
                  <a:pt x="3420" y="131068"/>
                </a:cubicBezTo>
                <a:cubicBezTo>
                  <a:pt x="3493" y="131150"/>
                  <a:pt x="3566" y="131213"/>
                  <a:pt x="3638" y="131286"/>
                </a:cubicBezTo>
                <a:lnTo>
                  <a:pt x="66128" y="193776"/>
                </a:lnTo>
                <a:cubicBezTo>
                  <a:pt x="67875" y="195513"/>
                  <a:pt x="70158" y="196382"/>
                  <a:pt x="72441" y="196382"/>
                </a:cubicBezTo>
                <a:cubicBezTo>
                  <a:pt x="74723" y="196382"/>
                  <a:pt x="77005" y="195513"/>
                  <a:pt x="78746" y="193776"/>
                </a:cubicBezTo>
                <a:lnTo>
                  <a:pt x="141236" y="131286"/>
                </a:lnTo>
                <a:cubicBezTo>
                  <a:pt x="144656" y="127739"/>
                  <a:pt x="144556" y="122088"/>
                  <a:pt x="141019" y="118668"/>
                </a:cubicBezTo>
                <a:cubicBezTo>
                  <a:pt x="139291" y="116994"/>
                  <a:pt x="137052" y="116157"/>
                  <a:pt x="134814" y="116157"/>
                </a:cubicBezTo>
                <a:cubicBezTo>
                  <a:pt x="132576" y="116157"/>
                  <a:pt x="130338" y="116994"/>
                  <a:pt x="128610" y="118668"/>
                </a:cubicBezTo>
                <a:lnTo>
                  <a:pt x="81359" y="165910"/>
                </a:lnTo>
                <a:lnTo>
                  <a:pt x="81359" y="8926"/>
                </a:lnTo>
                <a:cubicBezTo>
                  <a:pt x="81359" y="3992"/>
                  <a:pt x="77367" y="1"/>
                  <a:pt x="7244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06" name="Shape 1006"/>
        <p:cNvGrpSpPr/>
        <p:nvPr/>
      </p:nvGrpSpPr>
      <p:grpSpPr>
        <a:xfrm>
          <a:off x="0" y="0"/>
          <a:ext cx="0" cy="0"/>
          <a:chOff x="0" y="0"/>
          <a:chExt cx="0" cy="0"/>
        </a:xfrm>
      </p:grpSpPr>
      <p:sp>
        <p:nvSpPr>
          <p:cNvPr id="1007" name="Google Shape;1007;p44"/>
          <p:cNvSpPr/>
          <p:nvPr/>
        </p:nvSpPr>
        <p:spPr>
          <a:xfrm>
            <a:off x="7066825" y="248700"/>
            <a:ext cx="1363955" cy="1297210"/>
          </a:xfrm>
          <a:custGeom>
            <a:rect b="b" l="l" r="r" t="t"/>
            <a:pathLst>
              <a:path extrusionOk="0" h="74010" w="77818">
                <a:moveTo>
                  <a:pt x="26885" y="0"/>
                </a:moveTo>
                <a:lnTo>
                  <a:pt x="27475" y="21266"/>
                </a:lnTo>
                <a:lnTo>
                  <a:pt x="7432" y="14134"/>
                </a:lnTo>
                <a:lnTo>
                  <a:pt x="20407" y="30993"/>
                </a:lnTo>
                <a:lnTo>
                  <a:pt x="0" y="37004"/>
                </a:lnTo>
                <a:lnTo>
                  <a:pt x="20407" y="43017"/>
                </a:lnTo>
                <a:lnTo>
                  <a:pt x="7432" y="59874"/>
                </a:lnTo>
                <a:lnTo>
                  <a:pt x="27475" y="52744"/>
                </a:lnTo>
                <a:lnTo>
                  <a:pt x="26885" y="74010"/>
                </a:lnTo>
                <a:lnTo>
                  <a:pt x="26885" y="74010"/>
                </a:lnTo>
                <a:lnTo>
                  <a:pt x="38909" y="56460"/>
                </a:lnTo>
                <a:lnTo>
                  <a:pt x="50933" y="74010"/>
                </a:lnTo>
                <a:lnTo>
                  <a:pt x="50933" y="74010"/>
                </a:lnTo>
                <a:lnTo>
                  <a:pt x="50344" y="52744"/>
                </a:lnTo>
                <a:lnTo>
                  <a:pt x="70387" y="59874"/>
                </a:lnTo>
                <a:lnTo>
                  <a:pt x="57412" y="43017"/>
                </a:lnTo>
                <a:lnTo>
                  <a:pt x="77818" y="37004"/>
                </a:lnTo>
                <a:lnTo>
                  <a:pt x="57412" y="30993"/>
                </a:lnTo>
                <a:lnTo>
                  <a:pt x="70387" y="14134"/>
                </a:lnTo>
                <a:lnTo>
                  <a:pt x="70387" y="14134"/>
                </a:lnTo>
                <a:lnTo>
                  <a:pt x="50344" y="21266"/>
                </a:lnTo>
                <a:lnTo>
                  <a:pt x="50933" y="0"/>
                </a:lnTo>
                <a:lnTo>
                  <a:pt x="38909" y="17550"/>
                </a:lnTo>
                <a:lnTo>
                  <a:pt x="2688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 name="Google Shape;1008;p44">
            <a:hlinkClick action="ppaction://hlinkshowjump?jump=nextslide"/>
          </p:cNvPr>
          <p:cNvSpPr/>
          <p:nvPr/>
        </p:nvSpPr>
        <p:spPr>
          <a:xfrm>
            <a:off x="8627302" y="368152"/>
            <a:ext cx="181906" cy="246950"/>
          </a:xfrm>
          <a:custGeom>
            <a:rect b="b" l="l" r="r" t="t"/>
            <a:pathLst>
              <a:path extrusionOk="0" h="196382" w="144657">
                <a:moveTo>
                  <a:pt x="72442" y="1"/>
                </a:moveTo>
                <a:cubicBezTo>
                  <a:pt x="67507" y="1"/>
                  <a:pt x="63516" y="3992"/>
                  <a:pt x="63516" y="8926"/>
                </a:cubicBezTo>
                <a:lnTo>
                  <a:pt x="63516" y="165910"/>
                </a:lnTo>
                <a:lnTo>
                  <a:pt x="16256" y="118668"/>
                </a:lnTo>
                <a:cubicBezTo>
                  <a:pt x="14508" y="116851"/>
                  <a:pt x="12178" y="115938"/>
                  <a:pt x="9843" y="115938"/>
                </a:cubicBezTo>
                <a:cubicBezTo>
                  <a:pt x="7610" y="115938"/>
                  <a:pt x="5372" y="116774"/>
                  <a:pt x="3638" y="118450"/>
                </a:cubicBezTo>
                <a:cubicBezTo>
                  <a:pt x="91" y="121870"/>
                  <a:pt x="1" y="127521"/>
                  <a:pt x="3420" y="131068"/>
                </a:cubicBezTo>
                <a:cubicBezTo>
                  <a:pt x="3493" y="131150"/>
                  <a:pt x="3566" y="131213"/>
                  <a:pt x="3638" y="131286"/>
                </a:cubicBezTo>
                <a:lnTo>
                  <a:pt x="66128" y="193776"/>
                </a:lnTo>
                <a:cubicBezTo>
                  <a:pt x="67875" y="195513"/>
                  <a:pt x="70158" y="196382"/>
                  <a:pt x="72441" y="196382"/>
                </a:cubicBezTo>
                <a:cubicBezTo>
                  <a:pt x="74723" y="196382"/>
                  <a:pt x="77005" y="195513"/>
                  <a:pt x="78746" y="193776"/>
                </a:cubicBezTo>
                <a:lnTo>
                  <a:pt x="141236" y="131286"/>
                </a:lnTo>
                <a:cubicBezTo>
                  <a:pt x="144656" y="127739"/>
                  <a:pt x="144556" y="122088"/>
                  <a:pt x="141019" y="118668"/>
                </a:cubicBezTo>
                <a:cubicBezTo>
                  <a:pt x="139291" y="116994"/>
                  <a:pt x="137052" y="116157"/>
                  <a:pt x="134814" y="116157"/>
                </a:cubicBezTo>
                <a:cubicBezTo>
                  <a:pt x="132576" y="116157"/>
                  <a:pt x="130338" y="116994"/>
                  <a:pt x="128610" y="118668"/>
                </a:cubicBezTo>
                <a:lnTo>
                  <a:pt x="81359" y="165910"/>
                </a:lnTo>
                <a:lnTo>
                  <a:pt x="81359" y="8926"/>
                </a:lnTo>
                <a:cubicBezTo>
                  <a:pt x="81359" y="3992"/>
                  <a:pt x="77367" y="1"/>
                  <a:pt x="7244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 name="Google Shape;1009;p44"/>
          <p:cNvSpPr/>
          <p:nvPr/>
        </p:nvSpPr>
        <p:spPr>
          <a:xfrm>
            <a:off x="360602" y="234196"/>
            <a:ext cx="400943" cy="393566"/>
          </a:xfrm>
          <a:custGeom>
            <a:rect b="b" l="l" r="r" t="t"/>
            <a:pathLst>
              <a:path extrusionOk="0" h="31155" w="31739">
                <a:moveTo>
                  <a:pt x="3472" y="909"/>
                </a:moveTo>
                <a:cubicBezTo>
                  <a:pt x="3765" y="909"/>
                  <a:pt x="4058" y="1020"/>
                  <a:pt x="4281" y="1244"/>
                </a:cubicBezTo>
                <a:lnTo>
                  <a:pt x="5803" y="2766"/>
                </a:lnTo>
                <a:lnTo>
                  <a:pt x="2769" y="5802"/>
                </a:lnTo>
                <a:lnTo>
                  <a:pt x="1246" y="4280"/>
                </a:lnTo>
                <a:cubicBezTo>
                  <a:pt x="1030" y="4065"/>
                  <a:pt x="910" y="3777"/>
                  <a:pt x="910" y="3470"/>
                </a:cubicBezTo>
                <a:cubicBezTo>
                  <a:pt x="910" y="3164"/>
                  <a:pt x="1030" y="2878"/>
                  <a:pt x="1246" y="2660"/>
                </a:cubicBezTo>
                <a:lnTo>
                  <a:pt x="2663" y="1244"/>
                </a:lnTo>
                <a:cubicBezTo>
                  <a:pt x="2886" y="1020"/>
                  <a:pt x="3179" y="909"/>
                  <a:pt x="3472" y="909"/>
                </a:cubicBezTo>
                <a:close/>
                <a:moveTo>
                  <a:pt x="15701" y="7696"/>
                </a:moveTo>
                <a:cubicBezTo>
                  <a:pt x="15584" y="7696"/>
                  <a:pt x="15468" y="7741"/>
                  <a:pt x="15378" y="7829"/>
                </a:cubicBezTo>
                <a:cubicBezTo>
                  <a:pt x="15201" y="8008"/>
                  <a:pt x="15201" y="8297"/>
                  <a:pt x="15378" y="8474"/>
                </a:cubicBezTo>
                <a:lnTo>
                  <a:pt x="18366" y="11463"/>
                </a:lnTo>
                <a:cubicBezTo>
                  <a:pt x="18455" y="11552"/>
                  <a:pt x="18572" y="11598"/>
                  <a:pt x="18690" y="11598"/>
                </a:cubicBezTo>
                <a:cubicBezTo>
                  <a:pt x="18806" y="11598"/>
                  <a:pt x="18923" y="11552"/>
                  <a:pt x="19014" y="11463"/>
                </a:cubicBezTo>
                <a:cubicBezTo>
                  <a:pt x="19191" y="11286"/>
                  <a:pt x="19191" y="10997"/>
                  <a:pt x="19014" y="10818"/>
                </a:cubicBezTo>
                <a:lnTo>
                  <a:pt x="16025" y="7829"/>
                </a:lnTo>
                <a:cubicBezTo>
                  <a:pt x="15935" y="7741"/>
                  <a:pt x="15818" y="7696"/>
                  <a:pt x="15701" y="7696"/>
                </a:cubicBezTo>
                <a:close/>
                <a:moveTo>
                  <a:pt x="12509" y="2718"/>
                </a:moveTo>
                <a:cubicBezTo>
                  <a:pt x="12802" y="2718"/>
                  <a:pt x="13078" y="2831"/>
                  <a:pt x="13285" y="3039"/>
                </a:cubicBezTo>
                <a:lnTo>
                  <a:pt x="20810" y="10566"/>
                </a:lnTo>
                <a:cubicBezTo>
                  <a:pt x="21019" y="10771"/>
                  <a:pt x="21133" y="11047"/>
                  <a:pt x="21133" y="11341"/>
                </a:cubicBezTo>
                <a:cubicBezTo>
                  <a:pt x="21133" y="11634"/>
                  <a:pt x="21019" y="11910"/>
                  <a:pt x="20810" y="12117"/>
                </a:cubicBezTo>
                <a:lnTo>
                  <a:pt x="20237" y="12689"/>
                </a:lnTo>
                <a:lnTo>
                  <a:pt x="19665" y="13263"/>
                </a:lnTo>
                <a:cubicBezTo>
                  <a:pt x="19456" y="13469"/>
                  <a:pt x="19182" y="13585"/>
                  <a:pt x="18888" y="13585"/>
                </a:cubicBezTo>
                <a:cubicBezTo>
                  <a:pt x="18595" y="13585"/>
                  <a:pt x="18319" y="13472"/>
                  <a:pt x="18113" y="13263"/>
                </a:cubicBezTo>
                <a:lnTo>
                  <a:pt x="13069" y="8220"/>
                </a:lnTo>
                <a:lnTo>
                  <a:pt x="10588" y="5739"/>
                </a:lnTo>
                <a:cubicBezTo>
                  <a:pt x="10156" y="5311"/>
                  <a:pt x="10156" y="4614"/>
                  <a:pt x="10585" y="4187"/>
                </a:cubicBezTo>
                <a:lnTo>
                  <a:pt x="11734" y="3039"/>
                </a:lnTo>
                <a:cubicBezTo>
                  <a:pt x="11941" y="2833"/>
                  <a:pt x="12215" y="2718"/>
                  <a:pt x="12509" y="2718"/>
                </a:cubicBezTo>
                <a:close/>
                <a:moveTo>
                  <a:pt x="10088" y="6533"/>
                </a:moveTo>
                <a:lnTo>
                  <a:pt x="12098" y="8542"/>
                </a:lnTo>
                <a:lnTo>
                  <a:pt x="6870" y="13770"/>
                </a:lnTo>
                <a:lnTo>
                  <a:pt x="4862" y="11761"/>
                </a:lnTo>
                <a:lnTo>
                  <a:pt x="10088" y="6533"/>
                </a:lnTo>
                <a:close/>
                <a:moveTo>
                  <a:pt x="13922" y="13735"/>
                </a:moveTo>
                <a:cubicBezTo>
                  <a:pt x="13805" y="13735"/>
                  <a:pt x="13688" y="13780"/>
                  <a:pt x="13598" y="13868"/>
                </a:cubicBezTo>
                <a:lnTo>
                  <a:pt x="13171" y="14297"/>
                </a:lnTo>
                <a:cubicBezTo>
                  <a:pt x="12993" y="14474"/>
                  <a:pt x="12993" y="14763"/>
                  <a:pt x="13171" y="14941"/>
                </a:cubicBezTo>
                <a:cubicBezTo>
                  <a:pt x="13259" y="15031"/>
                  <a:pt x="13377" y="15076"/>
                  <a:pt x="13494" y="15076"/>
                </a:cubicBezTo>
                <a:cubicBezTo>
                  <a:pt x="13612" y="15076"/>
                  <a:pt x="13727" y="15031"/>
                  <a:pt x="13818" y="14941"/>
                </a:cubicBezTo>
                <a:lnTo>
                  <a:pt x="14246" y="14513"/>
                </a:lnTo>
                <a:cubicBezTo>
                  <a:pt x="14423" y="14336"/>
                  <a:pt x="14423" y="14047"/>
                  <a:pt x="14246" y="13868"/>
                </a:cubicBezTo>
                <a:cubicBezTo>
                  <a:pt x="14156" y="13780"/>
                  <a:pt x="14039" y="13735"/>
                  <a:pt x="13922" y="13735"/>
                </a:cubicBezTo>
                <a:close/>
                <a:moveTo>
                  <a:pt x="15368" y="16074"/>
                </a:moveTo>
                <a:cubicBezTo>
                  <a:pt x="15131" y="16074"/>
                  <a:pt x="14931" y="16257"/>
                  <a:pt x="14915" y="16499"/>
                </a:cubicBezTo>
                <a:cubicBezTo>
                  <a:pt x="14882" y="16998"/>
                  <a:pt x="15065" y="17486"/>
                  <a:pt x="15416" y="17838"/>
                </a:cubicBezTo>
                <a:cubicBezTo>
                  <a:pt x="15742" y="18164"/>
                  <a:pt x="16180" y="18342"/>
                  <a:pt x="16639" y="18342"/>
                </a:cubicBezTo>
                <a:cubicBezTo>
                  <a:pt x="16678" y="18342"/>
                  <a:pt x="16718" y="18341"/>
                  <a:pt x="16759" y="18339"/>
                </a:cubicBezTo>
                <a:cubicBezTo>
                  <a:pt x="17010" y="18323"/>
                  <a:pt x="17199" y="18105"/>
                  <a:pt x="17181" y="17853"/>
                </a:cubicBezTo>
                <a:cubicBezTo>
                  <a:pt x="17164" y="17612"/>
                  <a:pt x="16964" y="17428"/>
                  <a:pt x="16727" y="17428"/>
                </a:cubicBezTo>
                <a:cubicBezTo>
                  <a:pt x="16716" y="17428"/>
                  <a:pt x="16705" y="17429"/>
                  <a:pt x="16694" y="17430"/>
                </a:cubicBezTo>
                <a:cubicBezTo>
                  <a:pt x="16675" y="17431"/>
                  <a:pt x="16656" y="17432"/>
                  <a:pt x="16637" y="17432"/>
                </a:cubicBezTo>
                <a:cubicBezTo>
                  <a:pt x="16422" y="17432"/>
                  <a:pt x="16215" y="17345"/>
                  <a:pt x="16062" y="17192"/>
                </a:cubicBezTo>
                <a:cubicBezTo>
                  <a:pt x="15896" y="17026"/>
                  <a:pt x="15810" y="16795"/>
                  <a:pt x="15825" y="16561"/>
                </a:cubicBezTo>
                <a:cubicBezTo>
                  <a:pt x="15843" y="16310"/>
                  <a:pt x="15654" y="16092"/>
                  <a:pt x="15401" y="16075"/>
                </a:cubicBezTo>
                <a:cubicBezTo>
                  <a:pt x="15390" y="16074"/>
                  <a:pt x="15379" y="16074"/>
                  <a:pt x="15368" y="16074"/>
                </a:cubicBezTo>
                <a:close/>
                <a:moveTo>
                  <a:pt x="19063" y="18876"/>
                </a:moveTo>
                <a:cubicBezTo>
                  <a:pt x="18946" y="18876"/>
                  <a:pt x="18830" y="18920"/>
                  <a:pt x="18741" y="19008"/>
                </a:cubicBezTo>
                <a:lnTo>
                  <a:pt x="18313" y="19437"/>
                </a:lnTo>
                <a:cubicBezTo>
                  <a:pt x="18136" y="19614"/>
                  <a:pt x="18136" y="19904"/>
                  <a:pt x="18313" y="20081"/>
                </a:cubicBezTo>
                <a:cubicBezTo>
                  <a:pt x="18402" y="20171"/>
                  <a:pt x="18519" y="20216"/>
                  <a:pt x="18637" y="20216"/>
                </a:cubicBezTo>
                <a:cubicBezTo>
                  <a:pt x="18754" y="20216"/>
                  <a:pt x="18870" y="20171"/>
                  <a:pt x="18961" y="20081"/>
                </a:cubicBezTo>
                <a:lnTo>
                  <a:pt x="19388" y="19655"/>
                </a:lnTo>
                <a:cubicBezTo>
                  <a:pt x="19566" y="19476"/>
                  <a:pt x="19566" y="19187"/>
                  <a:pt x="19388" y="19008"/>
                </a:cubicBezTo>
                <a:cubicBezTo>
                  <a:pt x="19298" y="18920"/>
                  <a:pt x="19180" y="18876"/>
                  <a:pt x="19063" y="18876"/>
                </a:cubicBezTo>
                <a:close/>
                <a:moveTo>
                  <a:pt x="12745" y="9188"/>
                </a:moveTo>
                <a:lnTo>
                  <a:pt x="17467" y="13911"/>
                </a:lnTo>
                <a:cubicBezTo>
                  <a:pt x="17848" y="14291"/>
                  <a:pt x="18351" y="14498"/>
                  <a:pt x="18888" y="14498"/>
                </a:cubicBezTo>
                <a:cubicBezTo>
                  <a:pt x="19426" y="14498"/>
                  <a:pt x="19931" y="14291"/>
                  <a:pt x="20309" y="13911"/>
                </a:cubicBezTo>
                <a:lnTo>
                  <a:pt x="20561" y="13658"/>
                </a:lnTo>
                <a:lnTo>
                  <a:pt x="25630" y="18727"/>
                </a:lnTo>
                <a:cubicBezTo>
                  <a:pt x="25926" y="19023"/>
                  <a:pt x="26091" y="19420"/>
                  <a:pt x="26091" y="19839"/>
                </a:cubicBezTo>
                <a:cubicBezTo>
                  <a:pt x="26091" y="20042"/>
                  <a:pt x="26053" y="20239"/>
                  <a:pt x="25979" y="20422"/>
                </a:cubicBezTo>
                <a:cubicBezTo>
                  <a:pt x="25978" y="20425"/>
                  <a:pt x="25975" y="20430"/>
                  <a:pt x="25973" y="20436"/>
                </a:cubicBezTo>
                <a:cubicBezTo>
                  <a:pt x="25896" y="20626"/>
                  <a:pt x="25780" y="20802"/>
                  <a:pt x="25630" y="20952"/>
                </a:cubicBezTo>
                <a:lnTo>
                  <a:pt x="20954" y="25627"/>
                </a:lnTo>
                <a:cubicBezTo>
                  <a:pt x="20647" y="25934"/>
                  <a:pt x="20244" y="26087"/>
                  <a:pt x="19841" y="26087"/>
                </a:cubicBezTo>
                <a:cubicBezTo>
                  <a:pt x="19438" y="26087"/>
                  <a:pt x="19036" y="25934"/>
                  <a:pt x="18729" y="25627"/>
                </a:cubicBezTo>
                <a:lnTo>
                  <a:pt x="7518" y="14415"/>
                </a:lnTo>
                <a:lnTo>
                  <a:pt x="12745" y="9188"/>
                </a:lnTo>
                <a:close/>
                <a:moveTo>
                  <a:pt x="29827" y="27160"/>
                </a:moveTo>
                <a:cubicBezTo>
                  <a:pt x="30541" y="29125"/>
                  <a:pt x="30131" y="29782"/>
                  <a:pt x="29958" y="29956"/>
                </a:cubicBezTo>
                <a:cubicBezTo>
                  <a:pt x="29773" y="30140"/>
                  <a:pt x="29468" y="30231"/>
                  <a:pt x="29064" y="30231"/>
                </a:cubicBezTo>
                <a:cubicBezTo>
                  <a:pt x="28566" y="30231"/>
                  <a:pt x="27919" y="30093"/>
                  <a:pt x="27166" y="29823"/>
                </a:cubicBezTo>
                <a:cubicBezTo>
                  <a:pt x="27547" y="29369"/>
                  <a:pt x="27976" y="28906"/>
                  <a:pt x="28440" y="28441"/>
                </a:cubicBezTo>
                <a:cubicBezTo>
                  <a:pt x="28908" y="27973"/>
                  <a:pt x="29373" y="27545"/>
                  <a:pt x="29827" y="27160"/>
                </a:cubicBezTo>
                <a:close/>
                <a:moveTo>
                  <a:pt x="3475" y="0"/>
                </a:moveTo>
                <a:cubicBezTo>
                  <a:pt x="2948" y="0"/>
                  <a:pt x="2421" y="201"/>
                  <a:pt x="2019" y="602"/>
                </a:cubicBezTo>
                <a:lnTo>
                  <a:pt x="603" y="2019"/>
                </a:lnTo>
                <a:cubicBezTo>
                  <a:pt x="215" y="2406"/>
                  <a:pt x="0" y="2924"/>
                  <a:pt x="0" y="3473"/>
                </a:cubicBezTo>
                <a:cubicBezTo>
                  <a:pt x="0" y="4022"/>
                  <a:pt x="215" y="4540"/>
                  <a:pt x="603" y="4929"/>
                </a:cubicBezTo>
                <a:lnTo>
                  <a:pt x="2125" y="6452"/>
                </a:lnTo>
                <a:lnTo>
                  <a:pt x="1951" y="6626"/>
                </a:lnTo>
                <a:cubicBezTo>
                  <a:pt x="1482" y="7095"/>
                  <a:pt x="1223" y="7719"/>
                  <a:pt x="1223" y="8383"/>
                </a:cubicBezTo>
                <a:cubicBezTo>
                  <a:pt x="1223" y="8634"/>
                  <a:pt x="1428" y="8839"/>
                  <a:pt x="1679" y="8839"/>
                </a:cubicBezTo>
                <a:cubicBezTo>
                  <a:pt x="1930" y="8839"/>
                  <a:pt x="2135" y="8634"/>
                  <a:pt x="2135" y="8383"/>
                </a:cubicBezTo>
                <a:cubicBezTo>
                  <a:pt x="2135" y="7964"/>
                  <a:pt x="2298" y="7567"/>
                  <a:pt x="2596" y="7271"/>
                </a:cubicBezTo>
                <a:lnTo>
                  <a:pt x="3094" y="6773"/>
                </a:lnTo>
                <a:lnTo>
                  <a:pt x="6774" y="3093"/>
                </a:lnTo>
                <a:lnTo>
                  <a:pt x="7270" y="2598"/>
                </a:lnTo>
                <a:cubicBezTo>
                  <a:pt x="7567" y="2300"/>
                  <a:pt x="7962" y="2137"/>
                  <a:pt x="8383" y="2137"/>
                </a:cubicBezTo>
                <a:cubicBezTo>
                  <a:pt x="8802" y="2137"/>
                  <a:pt x="9198" y="2299"/>
                  <a:pt x="9495" y="2598"/>
                </a:cubicBezTo>
                <a:lnTo>
                  <a:pt x="10191" y="3294"/>
                </a:lnTo>
                <a:lnTo>
                  <a:pt x="9940" y="3546"/>
                </a:lnTo>
                <a:cubicBezTo>
                  <a:pt x="9330" y="4154"/>
                  <a:pt x="9194" y="5061"/>
                  <a:pt x="9533" y="5802"/>
                </a:cubicBezTo>
                <a:lnTo>
                  <a:pt x="4216" y="11120"/>
                </a:lnTo>
                <a:lnTo>
                  <a:pt x="3020" y="9924"/>
                </a:lnTo>
                <a:cubicBezTo>
                  <a:pt x="2931" y="9835"/>
                  <a:pt x="2815" y="9790"/>
                  <a:pt x="2698" y="9790"/>
                </a:cubicBezTo>
                <a:cubicBezTo>
                  <a:pt x="2581" y="9790"/>
                  <a:pt x="2464" y="9835"/>
                  <a:pt x="2375" y="9924"/>
                </a:cubicBezTo>
                <a:cubicBezTo>
                  <a:pt x="2198" y="10101"/>
                  <a:pt x="2198" y="10390"/>
                  <a:pt x="2375" y="10569"/>
                </a:cubicBezTo>
                <a:lnTo>
                  <a:pt x="18085" y="26278"/>
                </a:lnTo>
                <a:cubicBezTo>
                  <a:pt x="18569" y="26762"/>
                  <a:pt x="19206" y="27005"/>
                  <a:pt x="19842" y="27005"/>
                </a:cubicBezTo>
                <a:cubicBezTo>
                  <a:pt x="20063" y="27005"/>
                  <a:pt x="20284" y="26974"/>
                  <a:pt x="20500" y="26915"/>
                </a:cubicBezTo>
                <a:cubicBezTo>
                  <a:pt x="22070" y="28208"/>
                  <a:pt x="24075" y="29475"/>
                  <a:pt x="25796" y="30254"/>
                </a:cubicBezTo>
                <a:cubicBezTo>
                  <a:pt x="27121" y="30854"/>
                  <a:pt x="28210" y="31155"/>
                  <a:pt x="29059" y="31155"/>
                </a:cubicBezTo>
                <a:cubicBezTo>
                  <a:pt x="29721" y="31155"/>
                  <a:pt x="30238" y="30972"/>
                  <a:pt x="30605" y="30607"/>
                </a:cubicBezTo>
                <a:cubicBezTo>
                  <a:pt x="31738" y="29466"/>
                  <a:pt x="30877" y="27023"/>
                  <a:pt x="29957" y="25176"/>
                </a:cubicBezTo>
                <a:cubicBezTo>
                  <a:pt x="29877" y="25017"/>
                  <a:pt x="29716" y="24923"/>
                  <a:pt x="29548" y="24923"/>
                </a:cubicBezTo>
                <a:cubicBezTo>
                  <a:pt x="29480" y="24923"/>
                  <a:pt x="29411" y="24939"/>
                  <a:pt x="29345" y="24972"/>
                </a:cubicBezTo>
                <a:cubicBezTo>
                  <a:pt x="29120" y="25084"/>
                  <a:pt x="29028" y="25358"/>
                  <a:pt x="29141" y="25583"/>
                </a:cubicBezTo>
                <a:cubicBezTo>
                  <a:pt x="29262" y="25827"/>
                  <a:pt x="29370" y="26057"/>
                  <a:pt x="29468" y="26276"/>
                </a:cubicBezTo>
                <a:cubicBezTo>
                  <a:pt x="28922" y="26723"/>
                  <a:pt x="28360" y="27232"/>
                  <a:pt x="27797" y="27795"/>
                </a:cubicBezTo>
                <a:cubicBezTo>
                  <a:pt x="27234" y="28359"/>
                  <a:pt x="26725" y="28919"/>
                  <a:pt x="26279" y="29466"/>
                </a:cubicBezTo>
                <a:cubicBezTo>
                  <a:pt x="26243" y="29450"/>
                  <a:pt x="26208" y="29435"/>
                  <a:pt x="26173" y="29419"/>
                </a:cubicBezTo>
                <a:cubicBezTo>
                  <a:pt x="24632" y="28721"/>
                  <a:pt x="22851" y="27611"/>
                  <a:pt x="21392" y="26458"/>
                </a:cubicBezTo>
                <a:cubicBezTo>
                  <a:pt x="21463" y="26401"/>
                  <a:pt x="21534" y="26339"/>
                  <a:pt x="21599" y="26272"/>
                </a:cubicBezTo>
                <a:lnTo>
                  <a:pt x="26274" y="21597"/>
                </a:lnTo>
                <a:cubicBezTo>
                  <a:pt x="26341" y="21531"/>
                  <a:pt x="26403" y="21460"/>
                  <a:pt x="26461" y="21389"/>
                </a:cubicBezTo>
                <a:cubicBezTo>
                  <a:pt x="27024" y="22102"/>
                  <a:pt x="27584" y="22901"/>
                  <a:pt x="28098" y="23729"/>
                </a:cubicBezTo>
                <a:cubicBezTo>
                  <a:pt x="28186" y="23868"/>
                  <a:pt x="28333" y="23944"/>
                  <a:pt x="28486" y="23944"/>
                </a:cubicBezTo>
                <a:cubicBezTo>
                  <a:pt x="28568" y="23944"/>
                  <a:pt x="28651" y="23923"/>
                  <a:pt x="28726" y="23876"/>
                </a:cubicBezTo>
                <a:cubicBezTo>
                  <a:pt x="28940" y="23744"/>
                  <a:pt x="29006" y="23463"/>
                  <a:pt x="28875" y="23248"/>
                </a:cubicBezTo>
                <a:cubicBezTo>
                  <a:pt x="28263" y="22264"/>
                  <a:pt x="27588" y="21318"/>
                  <a:pt x="26915" y="20499"/>
                </a:cubicBezTo>
                <a:cubicBezTo>
                  <a:pt x="26972" y="20287"/>
                  <a:pt x="27002" y="20066"/>
                  <a:pt x="27002" y="19841"/>
                </a:cubicBezTo>
                <a:cubicBezTo>
                  <a:pt x="27002" y="19176"/>
                  <a:pt x="26744" y="18553"/>
                  <a:pt x="26274" y="18084"/>
                </a:cubicBezTo>
                <a:lnTo>
                  <a:pt x="21205" y="13015"/>
                </a:lnTo>
                <a:lnTo>
                  <a:pt x="21458" y="12763"/>
                </a:lnTo>
                <a:cubicBezTo>
                  <a:pt x="21838" y="12383"/>
                  <a:pt x="22046" y="11879"/>
                  <a:pt x="22046" y="11342"/>
                </a:cubicBezTo>
                <a:cubicBezTo>
                  <a:pt x="22046" y="10805"/>
                  <a:pt x="21838" y="10299"/>
                  <a:pt x="21458" y="9921"/>
                </a:cubicBezTo>
                <a:lnTo>
                  <a:pt x="13931" y="2395"/>
                </a:lnTo>
                <a:cubicBezTo>
                  <a:pt x="13551" y="2015"/>
                  <a:pt x="13047" y="1807"/>
                  <a:pt x="12510" y="1807"/>
                </a:cubicBezTo>
                <a:cubicBezTo>
                  <a:pt x="11973" y="1807"/>
                  <a:pt x="11469" y="2015"/>
                  <a:pt x="11090" y="2395"/>
                </a:cubicBezTo>
                <a:lnTo>
                  <a:pt x="10838" y="2647"/>
                </a:lnTo>
                <a:lnTo>
                  <a:pt x="10141" y="1950"/>
                </a:lnTo>
                <a:cubicBezTo>
                  <a:pt x="9672" y="1481"/>
                  <a:pt x="9048" y="1222"/>
                  <a:pt x="8384" y="1222"/>
                </a:cubicBezTo>
                <a:cubicBezTo>
                  <a:pt x="7720" y="1222"/>
                  <a:pt x="7096" y="1481"/>
                  <a:pt x="6627" y="1950"/>
                </a:cubicBezTo>
                <a:lnTo>
                  <a:pt x="6453" y="2124"/>
                </a:lnTo>
                <a:lnTo>
                  <a:pt x="4930" y="602"/>
                </a:lnTo>
                <a:cubicBezTo>
                  <a:pt x="4529" y="201"/>
                  <a:pt x="4002" y="0"/>
                  <a:pt x="347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 name="Google Shape;1010;p44"/>
          <p:cNvSpPr txBox="1"/>
          <p:nvPr>
            <p:ph type="title"/>
          </p:nvPr>
        </p:nvSpPr>
        <p:spPr>
          <a:xfrm>
            <a:off x="1848000" y="1041962"/>
            <a:ext cx="5448000" cy="75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333,000</a:t>
            </a:r>
            <a:endParaRPr/>
          </a:p>
        </p:txBody>
      </p:sp>
      <p:sp>
        <p:nvSpPr>
          <p:cNvPr id="1011" name="Google Shape;1011;p44"/>
          <p:cNvSpPr txBox="1"/>
          <p:nvPr>
            <p:ph idx="1" type="subTitle"/>
          </p:nvPr>
        </p:nvSpPr>
        <p:spPr>
          <a:xfrm>
            <a:off x="1848000" y="1796837"/>
            <a:ext cx="5448000" cy="309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The Sun’s mass compared to Earth’s</a:t>
            </a:r>
            <a:endParaRPr/>
          </a:p>
        </p:txBody>
      </p:sp>
      <p:sp>
        <p:nvSpPr>
          <p:cNvPr id="1012" name="Google Shape;1012;p44"/>
          <p:cNvSpPr txBox="1"/>
          <p:nvPr>
            <p:ph idx="2" type="title"/>
          </p:nvPr>
        </p:nvSpPr>
        <p:spPr>
          <a:xfrm>
            <a:off x="1848000" y="2358941"/>
            <a:ext cx="5448000" cy="75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386,000 km</a:t>
            </a:r>
            <a:endParaRPr/>
          </a:p>
        </p:txBody>
      </p:sp>
      <p:sp>
        <p:nvSpPr>
          <p:cNvPr id="1013" name="Google Shape;1013;p44"/>
          <p:cNvSpPr txBox="1"/>
          <p:nvPr>
            <p:ph idx="3" type="subTitle"/>
          </p:nvPr>
        </p:nvSpPr>
        <p:spPr>
          <a:xfrm>
            <a:off x="1848000" y="3113738"/>
            <a:ext cx="5448000" cy="309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Distance between Earth and the Moon</a:t>
            </a:r>
            <a:endParaRPr/>
          </a:p>
        </p:txBody>
      </p:sp>
      <p:sp>
        <p:nvSpPr>
          <p:cNvPr id="1014" name="Google Shape;1014;p44"/>
          <p:cNvSpPr/>
          <p:nvPr/>
        </p:nvSpPr>
        <p:spPr>
          <a:xfrm>
            <a:off x="482075" y="3600701"/>
            <a:ext cx="1195083" cy="1195103"/>
          </a:xfrm>
          <a:custGeom>
            <a:rect b="b" l="l" r="r" t="t"/>
            <a:pathLst>
              <a:path extrusionOk="0" h="59621" w="59620">
                <a:moveTo>
                  <a:pt x="29810" y="1"/>
                </a:moveTo>
                <a:cubicBezTo>
                  <a:pt x="29810" y="16464"/>
                  <a:pt x="16463" y="29811"/>
                  <a:pt x="1" y="29811"/>
                </a:cubicBezTo>
                <a:cubicBezTo>
                  <a:pt x="16463" y="29811"/>
                  <a:pt x="29810" y="43158"/>
                  <a:pt x="29810" y="59621"/>
                </a:cubicBezTo>
                <a:cubicBezTo>
                  <a:pt x="29810" y="43158"/>
                  <a:pt x="43157" y="29811"/>
                  <a:pt x="59619" y="29811"/>
                </a:cubicBezTo>
                <a:cubicBezTo>
                  <a:pt x="43155" y="29811"/>
                  <a:pt x="29810" y="16464"/>
                  <a:pt x="2981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18" name="Shape 1018"/>
        <p:cNvGrpSpPr/>
        <p:nvPr/>
      </p:nvGrpSpPr>
      <p:grpSpPr>
        <a:xfrm>
          <a:off x="0" y="0"/>
          <a:ext cx="0" cy="0"/>
          <a:chOff x="0" y="0"/>
          <a:chExt cx="0" cy="0"/>
        </a:xfrm>
      </p:grpSpPr>
      <p:sp>
        <p:nvSpPr>
          <p:cNvPr id="1019" name="Google Shape;1019;p45"/>
          <p:cNvSpPr txBox="1"/>
          <p:nvPr>
            <p:ph type="title"/>
          </p:nvPr>
        </p:nvSpPr>
        <p:spPr>
          <a:xfrm>
            <a:off x="2173500" y="540000"/>
            <a:ext cx="4797000" cy="1058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a:t>
            </a:r>
            <a:r>
              <a:rPr lang="en"/>
              <a:t>hanks!</a:t>
            </a:r>
            <a:endParaRPr/>
          </a:p>
        </p:txBody>
      </p:sp>
      <p:sp>
        <p:nvSpPr>
          <p:cNvPr id="1020" name="Google Shape;1020;p45"/>
          <p:cNvSpPr txBox="1"/>
          <p:nvPr>
            <p:ph idx="1" type="subTitle"/>
          </p:nvPr>
        </p:nvSpPr>
        <p:spPr>
          <a:xfrm>
            <a:off x="1530600" y="1765250"/>
            <a:ext cx="6082800" cy="1058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2400">
                <a:highlight>
                  <a:schemeClr val="accent1"/>
                </a:highlight>
              </a:rPr>
              <a:t>D</a:t>
            </a:r>
            <a:r>
              <a:rPr lang="en" sz="2400">
                <a:highlight>
                  <a:schemeClr val="accent1"/>
                </a:highlight>
              </a:rPr>
              <a:t>o you have any questions?</a:t>
            </a:r>
            <a:endParaRPr sz="2400">
              <a:highlight>
                <a:schemeClr val="accent1"/>
              </a:highlight>
            </a:endParaRPr>
          </a:p>
          <a:p>
            <a:pPr indent="0" lvl="0" marL="0" rtl="0" algn="ctr">
              <a:spcBef>
                <a:spcPts val="1000"/>
              </a:spcBef>
              <a:spcAft>
                <a:spcPts val="0"/>
              </a:spcAft>
              <a:buNone/>
            </a:pPr>
            <a:r>
              <a:rPr lang="en"/>
              <a:t>youremail@freepik.com</a:t>
            </a:r>
            <a:endParaRPr/>
          </a:p>
          <a:p>
            <a:pPr indent="0" lvl="0" marL="0" rtl="0" algn="ctr">
              <a:spcBef>
                <a:spcPts val="0"/>
              </a:spcBef>
              <a:spcAft>
                <a:spcPts val="0"/>
              </a:spcAft>
              <a:buNone/>
            </a:pPr>
            <a:r>
              <a:rPr lang="en"/>
              <a:t>+34 654 321 432</a:t>
            </a:r>
            <a:endParaRPr/>
          </a:p>
          <a:p>
            <a:pPr indent="0" lvl="0" marL="0" rtl="0" algn="ctr">
              <a:spcBef>
                <a:spcPts val="0"/>
              </a:spcBef>
              <a:spcAft>
                <a:spcPts val="0"/>
              </a:spcAft>
              <a:buNone/>
            </a:pPr>
            <a:r>
              <a:rPr lang="en"/>
              <a:t>yourwebsite.com</a:t>
            </a:r>
            <a:endParaRPr/>
          </a:p>
        </p:txBody>
      </p:sp>
      <p:sp>
        <p:nvSpPr>
          <p:cNvPr id="1021" name="Google Shape;1021;p45"/>
          <p:cNvSpPr txBox="1"/>
          <p:nvPr/>
        </p:nvSpPr>
        <p:spPr>
          <a:xfrm>
            <a:off x="2496150" y="4128400"/>
            <a:ext cx="4151700" cy="260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2"/>
                </a:solidFill>
                <a:latin typeface="Poppins"/>
                <a:ea typeface="Poppins"/>
                <a:cs typeface="Poppins"/>
                <a:sym typeface="Poppins"/>
              </a:rPr>
              <a:t>Please keep this slide for attribution</a:t>
            </a:r>
            <a:endParaRPr sz="1200">
              <a:solidFill>
                <a:schemeClr val="dk2"/>
              </a:solidFill>
              <a:latin typeface="Poppins"/>
              <a:ea typeface="Poppins"/>
              <a:cs typeface="Poppins"/>
              <a:sym typeface="Poppins"/>
            </a:endParaRPr>
          </a:p>
        </p:txBody>
      </p:sp>
      <p:grpSp>
        <p:nvGrpSpPr>
          <p:cNvPr id="1022" name="Google Shape;1022;p45"/>
          <p:cNvGrpSpPr/>
          <p:nvPr/>
        </p:nvGrpSpPr>
        <p:grpSpPr>
          <a:xfrm>
            <a:off x="3738010" y="3023842"/>
            <a:ext cx="441276" cy="437365"/>
            <a:chOff x="2528335" y="3142892"/>
            <a:chExt cx="441276" cy="437365"/>
          </a:xfrm>
        </p:grpSpPr>
        <p:grpSp>
          <p:nvGrpSpPr>
            <p:cNvPr id="1023" name="Google Shape;1023;p45"/>
            <p:cNvGrpSpPr/>
            <p:nvPr/>
          </p:nvGrpSpPr>
          <p:grpSpPr>
            <a:xfrm>
              <a:off x="2528335" y="3142892"/>
              <a:ext cx="441276" cy="437365"/>
              <a:chOff x="916275" y="2357800"/>
              <a:chExt cx="798400" cy="791325"/>
            </a:xfrm>
          </p:grpSpPr>
          <p:sp>
            <p:nvSpPr>
              <p:cNvPr id="1024" name="Google Shape;1024;p45"/>
              <p:cNvSpPr/>
              <p:nvPr/>
            </p:nvSpPr>
            <p:spPr>
              <a:xfrm>
                <a:off x="952100" y="2369375"/>
                <a:ext cx="734825" cy="734825"/>
              </a:xfrm>
              <a:custGeom>
                <a:rect b="b" l="l" r="r" t="t"/>
                <a:pathLst>
                  <a:path extrusionOk="0" h="29393" w="29393">
                    <a:moveTo>
                      <a:pt x="14697" y="0"/>
                    </a:moveTo>
                    <a:cubicBezTo>
                      <a:pt x="10799" y="0"/>
                      <a:pt x="7061" y="1550"/>
                      <a:pt x="4305" y="4305"/>
                    </a:cubicBezTo>
                    <a:cubicBezTo>
                      <a:pt x="1548" y="7061"/>
                      <a:pt x="1" y="10799"/>
                      <a:pt x="1" y="14697"/>
                    </a:cubicBezTo>
                    <a:cubicBezTo>
                      <a:pt x="1" y="18594"/>
                      <a:pt x="1548" y="22332"/>
                      <a:pt x="4305" y="25088"/>
                    </a:cubicBezTo>
                    <a:cubicBezTo>
                      <a:pt x="7061" y="27844"/>
                      <a:pt x="10799" y="29393"/>
                      <a:pt x="14697" y="29393"/>
                    </a:cubicBezTo>
                    <a:cubicBezTo>
                      <a:pt x="18594" y="29393"/>
                      <a:pt x="22332" y="27844"/>
                      <a:pt x="25088" y="25088"/>
                    </a:cubicBezTo>
                    <a:cubicBezTo>
                      <a:pt x="27844" y="22332"/>
                      <a:pt x="29393" y="18594"/>
                      <a:pt x="29393" y="14697"/>
                    </a:cubicBezTo>
                    <a:cubicBezTo>
                      <a:pt x="29393" y="10799"/>
                      <a:pt x="27844" y="7061"/>
                      <a:pt x="25088" y="4305"/>
                    </a:cubicBezTo>
                    <a:cubicBezTo>
                      <a:pt x="22332" y="1550"/>
                      <a:pt x="18594" y="0"/>
                      <a:pt x="1469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 name="Google Shape;1025;p45"/>
              <p:cNvSpPr/>
              <p:nvPr/>
            </p:nvSpPr>
            <p:spPr>
              <a:xfrm>
                <a:off x="916275" y="2357800"/>
                <a:ext cx="798400" cy="791325"/>
              </a:xfrm>
              <a:custGeom>
                <a:rect b="b" l="l" r="r" t="t"/>
                <a:pathLst>
                  <a:path extrusionOk="0" h="31653" w="31936">
                    <a:moveTo>
                      <a:pt x="13686" y="1298"/>
                    </a:moveTo>
                    <a:lnTo>
                      <a:pt x="13689" y="1317"/>
                    </a:lnTo>
                    <a:lnTo>
                      <a:pt x="13626" y="1324"/>
                    </a:lnTo>
                    <a:lnTo>
                      <a:pt x="13623" y="1305"/>
                    </a:lnTo>
                    <a:lnTo>
                      <a:pt x="13686" y="1298"/>
                    </a:lnTo>
                    <a:close/>
                    <a:moveTo>
                      <a:pt x="14307" y="1323"/>
                    </a:moveTo>
                    <a:lnTo>
                      <a:pt x="14311" y="1380"/>
                    </a:lnTo>
                    <a:lnTo>
                      <a:pt x="14291" y="1383"/>
                    </a:lnTo>
                    <a:lnTo>
                      <a:pt x="14286" y="1326"/>
                    </a:lnTo>
                    <a:lnTo>
                      <a:pt x="14307" y="1323"/>
                    </a:lnTo>
                    <a:close/>
                    <a:moveTo>
                      <a:pt x="14555" y="1120"/>
                    </a:moveTo>
                    <a:cubicBezTo>
                      <a:pt x="14561" y="1155"/>
                      <a:pt x="14567" y="1186"/>
                      <a:pt x="14575" y="1227"/>
                    </a:cubicBezTo>
                    <a:cubicBezTo>
                      <a:pt x="14525" y="1236"/>
                      <a:pt x="14486" y="1243"/>
                      <a:pt x="14447" y="1251"/>
                    </a:cubicBezTo>
                    <a:cubicBezTo>
                      <a:pt x="14440" y="1261"/>
                      <a:pt x="14435" y="1269"/>
                      <a:pt x="14431" y="1275"/>
                    </a:cubicBezTo>
                    <a:lnTo>
                      <a:pt x="14431" y="1275"/>
                    </a:lnTo>
                    <a:cubicBezTo>
                      <a:pt x="14430" y="1273"/>
                      <a:pt x="14428" y="1270"/>
                      <a:pt x="14427" y="1267"/>
                    </a:cubicBezTo>
                    <a:lnTo>
                      <a:pt x="14427" y="1267"/>
                    </a:lnTo>
                    <a:cubicBezTo>
                      <a:pt x="14425" y="1274"/>
                      <a:pt x="14423" y="1281"/>
                      <a:pt x="14421" y="1289"/>
                    </a:cubicBezTo>
                    <a:lnTo>
                      <a:pt x="14421" y="1289"/>
                    </a:lnTo>
                    <a:cubicBezTo>
                      <a:pt x="14423" y="1286"/>
                      <a:pt x="14427" y="1282"/>
                      <a:pt x="14431" y="1275"/>
                    </a:cubicBezTo>
                    <a:lnTo>
                      <a:pt x="14431" y="1275"/>
                    </a:lnTo>
                    <a:cubicBezTo>
                      <a:pt x="14440" y="1293"/>
                      <a:pt x="14448" y="1310"/>
                      <a:pt x="14452" y="1329"/>
                    </a:cubicBezTo>
                    <a:cubicBezTo>
                      <a:pt x="14454" y="1337"/>
                      <a:pt x="14432" y="1351"/>
                      <a:pt x="14388" y="1396"/>
                    </a:cubicBezTo>
                    <a:cubicBezTo>
                      <a:pt x="14402" y="1353"/>
                      <a:pt x="14413" y="1318"/>
                      <a:pt x="14421" y="1289"/>
                    </a:cubicBezTo>
                    <a:lnTo>
                      <a:pt x="14421" y="1289"/>
                    </a:lnTo>
                    <a:cubicBezTo>
                      <a:pt x="14418" y="1292"/>
                      <a:pt x="14416" y="1293"/>
                      <a:pt x="14415" y="1293"/>
                    </a:cubicBezTo>
                    <a:cubicBezTo>
                      <a:pt x="14410" y="1293"/>
                      <a:pt x="14414" y="1272"/>
                      <a:pt x="14419" y="1252"/>
                    </a:cubicBezTo>
                    <a:cubicBezTo>
                      <a:pt x="14421" y="1257"/>
                      <a:pt x="14424" y="1262"/>
                      <a:pt x="14427" y="1267"/>
                    </a:cubicBezTo>
                    <a:lnTo>
                      <a:pt x="14427" y="1267"/>
                    </a:lnTo>
                    <a:cubicBezTo>
                      <a:pt x="14447" y="1192"/>
                      <a:pt x="14448" y="1167"/>
                      <a:pt x="14448" y="1140"/>
                    </a:cubicBezTo>
                    <a:cubicBezTo>
                      <a:pt x="14486" y="1133"/>
                      <a:pt x="14513" y="1128"/>
                      <a:pt x="14555" y="1120"/>
                    </a:cubicBezTo>
                    <a:close/>
                    <a:moveTo>
                      <a:pt x="17402" y="1308"/>
                    </a:moveTo>
                    <a:cubicBezTo>
                      <a:pt x="17405" y="1346"/>
                      <a:pt x="17407" y="1373"/>
                      <a:pt x="17408" y="1398"/>
                    </a:cubicBezTo>
                    <a:lnTo>
                      <a:pt x="17363" y="1433"/>
                    </a:lnTo>
                    <a:cubicBezTo>
                      <a:pt x="17332" y="1404"/>
                      <a:pt x="17301" y="1376"/>
                      <a:pt x="17242" y="1321"/>
                    </a:cubicBezTo>
                    <a:cubicBezTo>
                      <a:pt x="17321" y="1315"/>
                      <a:pt x="17358" y="1312"/>
                      <a:pt x="17402" y="1308"/>
                    </a:cubicBezTo>
                    <a:close/>
                    <a:moveTo>
                      <a:pt x="14064" y="1408"/>
                    </a:moveTo>
                    <a:lnTo>
                      <a:pt x="14076" y="1457"/>
                    </a:lnTo>
                    <a:lnTo>
                      <a:pt x="13973" y="1468"/>
                    </a:lnTo>
                    <a:lnTo>
                      <a:pt x="13966" y="1442"/>
                    </a:lnTo>
                    <a:lnTo>
                      <a:pt x="14064" y="1408"/>
                    </a:lnTo>
                    <a:close/>
                    <a:moveTo>
                      <a:pt x="9038" y="1543"/>
                    </a:moveTo>
                    <a:lnTo>
                      <a:pt x="9062" y="1596"/>
                    </a:lnTo>
                    <a:lnTo>
                      <a:pt x="9040" y="1605"/>
                    </a:lnTo>
                    <a:lnTo>
                      <a:pt x="9016" y="1552"/>
                    </a:lnTo>
                    <a:lnTo>
                      <a:pt x="9038" y="1543"/>
                    </a:lnTo>
                    <a:close/>
                    <a:moveTo>
                      <a:pt x="10090" y="2275"/>
                    </a:moveTo>
                    <a:lnTo>
                      <a:pt x="10112" y="2328"/>
                    </a:lnTo>
                    <a:lnTo>
                      <a:pt x="10092" y="2336"/>
                    </a:lnTo>
                    <a:lnTo>
                      <a:pt x="10070" y="2283"/>
                    </a:lnTo>
                    <a:lnTo>
                      <a:pt x="10090" y="2275"/>
                    </a:lnTo>
                    <a:close/>
                    <a:moveTo>
                      <a:pt x="9408" y="2594"/>
                    </a:moveTo>
                    <a:lnTo>
                      <a:pt x="9416" y="2611"/>
                    </a:lnTo>
                    <a:lnTo>
                      <a:pt x="9356" y="2636"/>
                    </a:lnTo>
                    <a:lnTo>
                      <a:pt x="9349" y="2620"/>
                    </a:lnTo>
                    <a:lnTo>
                      <a:pt x="9408" y="2594"/>
                    </a:lnTo>
                    <a:close/>
                    <a:moveTo>
                      <a:pt x="22225" y="2748"/>
                    </a:moveTo>
                    <a:lnTo>
                      <a:pt x="22243" y="2759"/>
                    </a:lnTo>
                    <a:lnTo>
                      <a:pt x="22215" y="2809"/>
                    </a:lnTo>
                    <a:lnTo>
                      <a:pt x="22197" y="2800"/>
                    </a:lnTo>
                    <a:lnTo>
                      <a:pt x="22225" y="2748"/>
                    </a:lnTo>
                    <a:close/>
                    <a:moveTo>
                      <a:pt x="23439" y="3624"/>
                    </a:moveTo>
                    <a:lnTo>
                      <a:pt x="23456" y="3635"/>
                    </a:lnTo>
                    <a:lnTo>
                      <a:pt x="23423" y="3683"/>
                    </a:lnTo>
                    <a:lnTo>
                      <a:pt x="23406" y="3671"/>
                    </a:lnTo>
                    <a:lnTo>
                      <a:pt x="23439" y="3624"/>
                    </a:lnTo>
                    <a:close/>
                    <a:moveTo>
                      <a:pt x="7012" y="4052"/>
                    </a:moveTo>
                    <a:lnTo>
                      <a:pt x="7046" y="4097"/>
                    </a:lnTo>
                    <a:lnTo>
                      <a:pt x="7029" y="4109"/>
                    </a:lnTo>
                    <a:lnTo>
                      <a:pt x="6993" y="4064"/>
                    </a:lnTo>
                    <a:lnTo>
                      <a:pt x="7012" y="4052"/>
                    </a:lnTo>
                    <a:close/>
                    <a:moveTo>
                      <a:pt x="24607" y="4150"/>
                    </a:moveTo>
                    <a:lnTo>
                      <a:pt x="24623" y="4164"/>
                    </a:lnTo>
                    <a:lnTo>
                      <a:pt x="24586" y="4208"/>
                    </a:lnTo>
                    <a:lnTo>
                      <a:pt x="24570" y="4195"/>
                    </a:lnTo>
                    <a:lnTo>
                      <a:pt x="24607" y="4150"/>
                    </a:lnTo>
                    <a:close/>
                    <a:moveTo>
                      <a:pt x="26968" y="6009"/>
                    </a:moveTo>
                    <a:lnTo>
                      <a:pt x="26990" y="6029"/>
                    </a:lnTo>
                    <a:lnTo>
                      <a:pt x="26931" y="6106"/>
                    </a:lnTo>
                    <a:lnTo>
                      <a:pt x="26892" y="6067"/>
                    </a:lnTo>
                    <a:lnTo>
                      <a:pt x="26968" y="6009"/>
                    </a:lnTo>
                    <a:close/>
                    <a:moveTo>
                      <a:pt x="4341" y="6728"/>
                    </a:moveTo>
                    <a:lnTo>
                      <a:pt x="4385" y="6763"/>
                    </a:lnTo>
                    <a:lnTo>
                      <a:pt x="4372" y="6779"/>
                    </a:lnTo>
                    <a:lnTo>
                      <a:pt x="4326" y="6744"/>
                    </a:lnTo>
                    <a:lnTo>
                      <a:pt x="4341" y="6728"/>
                    </a:lnTo>
                    <a:close/>
                    <a:moveTo>
                      <a:pt x="3835" y="7604"/>
                    </a:moveTo>
                    <a:cubicBezTo>
                      <a:pt x="3835" y="7604"/>
                      <a:pt x="3835" y="7605"/>
                      <a:pt x="3835" y="7605"/>
                    </a:cubicBezTo>
                    <a:cubicBezTo>
                      <a:pt x="3835" y="7604"/>
                      <a:pt x="3835" y="7604"/>
                      <a:pt x="3835" y="7604"/>
                    </a:cubicBezTo>
                    <a:close/>
                    <a:moveTo>
                      <a:pt x="2580" y="9569"/>
                    </a:moveTo>
                    <a:lnTo>
                      <a:pt x="2595" y="9635"/>
                    </a:lnTo>
                    <a:lnTo>
                      <a:pt x="2595" y="9635"/>
                    </a:lnTo>
                    <a:cubicBezTo>
                      <a:pt x="2572" y="9623"/>
                      <a:pt x="2563" y="9603"/>
                      <a:pt x="2555" y="9581"/>
                    </a:cubicBezTo>
                    <a:lnTo>
                      <a:pt x="2580" y="9569"/>
                    </a:lnTo>
                    <a:close/>
                    <a:moveTo>
                      <a:pt x="2596" y="9635"/>
                    </a:moveTo>
                    <a:lnTo>
                      <a:pt x="2596" y="9637"/>
                    </a:lnTo>
                    <a:lnTo>
                      <a:pt x="2581" y="9644"/>
                    </a:lnTo>
                    <a:cubicBezTo>
                      <a:pt x="2603" y="9656"/>
                      <a:pt x="2612" y="9676"/>
                      <a:pt x="2621" y="9698"/>
                    </a:cubicBezTo>
                    <a:lnTo>
                      <a:pt x="2596" y="9710"/>
                    </a:lnTo>
                    <a:lnTo>
                      <a:pt x="2580" y="9642"/>
                    </a:lnTo>
                    <a:lnTo>
                      <a:pt x="2596" y="9635"/>
                    </a:lnTo>
                    <a:close/>
                    <a:moveTo>
                      <a:pt x="1922" y="11251"/>
                    </a:moveTo>
                    <a:lnTo>
                      <a:pt x="1969" y="11262"/>
                    </a:lnTo>
                    <a:lnTo>
                      <a:pt x="1938" y="11368"/>
                    </a:lnTo>
                    <a:lnTo>
                      <a:pt x="1910" y="11364"/>
                    </a:lnTo>
                    <a:lnTo>
                      <a:pt x="1922" y="11251"/>
                    </a:lnTo>
                    <a:close/>
                    <a:moveTo>
                      <a:pt x="1921" y="11465"/>
                    </a:moveTo>
                    <a:lnTo>
                      <a:pt x="1975" y="11483"/>
                    </a:lnTo>
                    <a:lnTo>
                      <a:pt x="1969" y="11504"/>
                    </a:lnTo>
                    <a:lnTo>
                      <a:pt x="1915" y="11487"/>
                    </a:lnTo>
                    <a:lnTo>
                      <a:pt x="1921" y="11465"/>
                    </a:lnTo>
                    <a:close/>
                    <a:moveTo>
                      <a:pt x="563" y="12581"/>
                    </a:moveTo>
                    <a:lnTo>
                      <a:pt x="558" y="12642"/>
                    </a:lnTo>
                    <a:lnTo>
                      <a:pt x="464" y="12623"/>
                    </a:lnTo>
                    <a:lnTo>
                      <a:pt x="465" y="12588"/>
                    </a:lnTo>
                    <a:lnTo>
                      <a:pt x="563" y="12581"/>
                    </a:lnTo>
                    <a:close/>
                    <a:moveTo>
                      <a:pt x="1656" y="13379"/>
                    </a:moveTo>
                    <a:lnTo>
                      <a:pt x="1713" y="13390"/>
                    </a:lnTo>
                    <a:lnTo>
                      <a:pt x="1709" y="13412"/>
                    </a:lnTo>
                    <a:lnTo>
                      <a:pt x="1653" y="13401"/>
                    </a:lnTo>
                    <a:lnTo>
                      <a:pt x="1656" y="13379"/>
                    </a:lnTo>
                    <a:close/>
                    <a:moveTo>
                      <a:pt x="1545" y="13877"/>
                    </a:moveTo>
                    <a:lnTo>
                      <a:pt x="1564" y="13878"/>
                    </a:lnTo>
                    <a:lnTo>
                      <a:pt x="1559" y="13944"/>
                    </a:lnTo>
                    <a:lnTo>
                      <a:pt x="1539" y="13941"/>
                    </a:lnTo>
                    <a:lnTo>
                      <a:pt x="1545" y="13877"/>
                    </a:lnTo>
                    <a:close/>
                    <a:moveTo>
                      <a:pt x="1506" y="14409"/>
                    </a:moveTo>
                    <a:lnTo>
                      <a:pt x="1541" y="14467"/>
                    </a:lnTo>
                    <a:lnTo>
                      <a:pt x="1528" y="14478"/>
                    </a:lnTo>
                    <a:lnTo>
                      <a:pt x="1539" y="14467"/>
                    </a:lnTo>
                    <a:cubicBezTo>
                      <a:pt x="1514" y="14462"/>
                      <a:pt x="1500" y="14446"/>
                      <a:pt x="1485" y="14428"/>
                    </a:cubicBezTo>
                    <a:lnTo>
                      <a:pt x="1506" y="14409"/>
                    </a:lnTo>
                    <a:close/>
                    <a:moveTo>
                      <a:pt x="1528" y="14478"/>
                    </a:moveTo>
                    <a:cubicBezTo>
                      <a:pt x="1554" y="14483"/>
                      <a:pt x="1569" y="14500"/>
                      <a:pt x="1582" y="14517"/>
                    </a:cubicBezTo>
                    <a:lnTo>
                      <a:pt x="1563" y="14536"/>
                    </a:lnTo>
                    <a:lnTo>
                      <a:pt x="1528" y="14478"/>
                    </a:lnTo>
                    <a:close/>
                    <a:moveTo>
                      <a:pt x="1419" y="15126"/>
                    </a:moveTo>
                    <a:cubicBezTo>
                      <a:pt x="1419" y="15128"/>
                      <a:pt x="1419" y="15129"/>
                      <a:pt x="1419" y="15131"/>
                    </a:cubicBezTo>
                    <a:lnTo>
                      <a:pt x="1419" y="15131"/>
                    </a:lnTo>
                    <a:lnTo>
                      <a:pt x="1415" y="15126"/>
                    </a:lnTo>
                    <a:lnTo>
                      <a:pt x="1415" y="15126"/>
                    </a:lnTo>
                    <a:lnTo>
                      <a:pt x="1419" y="15126"/>
                    </a:lnTo>
                    <a:close/>
                    <a:moveTo>
                      <a:pt x="1538" y="15004"/>
                    </a:moveTo>
                    <a:lnTo>
                      <a:pt x="1538" y="15004"/>
                    </a:lnTo>
                    <a:cubicBezTo>
                      <a:pt x="1537" y="15048"/>
                      <a:pt x="1535" y="15083"/>
                      <a:pt x="1534" y="15129"/>
                    </a:cubicBezTo>
                    <a:cubicBezTo>
                      <a:pt x="1492" y="15131"/>
                      <a:pt x="1460" y="15132"/>
                      <a:pt x="1429" y="15133"/>
                    </a:cubicBezTo>
                    <a:lnTo>
                      <a:pt x="1429" y="15133"/>
                    </a:lnTo>
                    <a:cubicBezTo>
                      <a:pt x="1451" y="15059"/>
                      <a:pt x="1491" y="15034"/>
                      <a:pt x="1538" y="15004"/>
                    </a:cubicBezTo>
                    <a:close/>
                    <a:moveTo>
                      <a:pt x="1386" y="15131"/>
                    </a:moveTo>
                    <a:cubicBezTo>
                      <a:pt x="1369" y="15185"/>
                      <a:pt x="1341" y="15188"/>
                      <a:pt x="1310" y="15189"/>
                    </a:cubicBezTo>
                    <a:cubicBezTo>
                      <a:pt x="1307" y="15174"/>
                      <a:pt x="1306" y="15160"/>
                      <a:pt x="1306" y="15145"/>
                    </a:cubicBezTo>
                    <a:lnTo>
                      <a:pt x="1386" y="15131"/>
                    </a:lnTo>
                    <a:close/>
                    <a:moveTo>
                      <a:pt x="1459" y="15399"/>
                    </a:moveTo>
                    <a:lnTo>
                      <a:pt x="1459" y="15466"/>
                    </a:lnTo>
                    <a:lnTo>
                      <a:pt x="1439" y="15466"/>
                    </a:lnTo>
                    <a:lnTo>
                      <a:pt x="1439" y="15399"/>
                    </a:lnTo>
                    <a:close/>
                    <a:moveTo>
                      <a:pt x="31403" y="15627"/>
                    </a:moveTo>
                    <a:lnTo>
                      <a:pt x="31422" y="15629"/>
                    </a:lnTo>
                    <a:lnTo>
                      <a:pt x="31417" y="15698"/>
                    </a:lnTo>
                    <a:lnTo>
                      <a:pt x="31397" y="15697"/>
                    </a:lnTo>
                    <a:lnTo>
                      <a:pt x="31403" y="15627"/>
                    </a:lnTo>
                    <a:close/>
                    <a:moveTo>
                      <a:pt x="31210" y="15819"/>
                    </a:moveTo>
                    <a:lnTo>
                      <a:pt x="31239" y="15820"/>
                    </a:lnTo>
                    <a:lnTo>
                      <a:pt x="31227" y="15957"/>
                    </a:lnTo>
                    <a:lnTo>
                      <a:pt x="31200" y="15954"/>
                    </a:lnTo>
                    <a:lnTo>
                      <a:pt x="31210" y="15819"/>
                    </a:lnTo>
                    <a:close/>
                    <a:moveTo>
                      <a:pt x="1487" y="16020"/>
                    </a:moveTo>
                    <a:lnTo>
                      <a:pt x="1487" y="16042"/>
                    </a:lnTo>
                    <a:lnTo>
                      <a:pt x="1429" y="16044"/>
                    </a:lnTo>
                    <a:lnTo>
                      <a:pt x="1429" y="16020"/>
                    </a:lnTo>
                    <a:close/>
                    <a:moveTo>
                      <a:pt x="31564" y="16226"/>
                    </a:moveTo>
                    <a:lnTo>
                      <a:pt x="31622" y="16234"/>
                    </a:lnTo>
                    <a:lnTo>
                      <a:pt x="31620" y="16257"/>
                    </a:lnTo>
                    <a:lnTo>
                      <a:pt x="31563" y="16250"/>
                    </a:lnTo>
                    <a:lnTo>
                      <a:pt x="31564" y="16226"/>
                    </a:lnTo>
                    <a:close/>
                    <a:moveTo>
                      <a:pt x="31299" y="16316"/>
                    </a:moveTo>
                    <a:cubicBezTo>
                      <a:pt x="31319" y="16316"/>
                      <a:pt x="31351" y="16329"/>
                      <a:pt x="31398" y="16360"/>
                    </a:cubicBezTo>
                    <a:cubicBezTo>
                      <a:pt x="31351" y="16388"/>
                      <a:pt x="31313" y="16410"/>
                      <a:pt x="31275" y="16432"/>
                    </a:cubicBezTo>
                    <a:cubicBezTo>
                      <a:pt x="31263" y="16370"/>
                      <a:pt x="31257" y="16316"/>
                      <a:pt x="31299" y="16316"/>
                    </a:cubicBezTo>
                    <a:close/>
                    <a:moveTo>
                      <a:pt x="345" y="16531"/>
                    </a:moveTo>
                    <a:lnTo>
                      <a:pt x="346" y="16554"/>
                    </a:lnTo>
                    <a:lnTo>
                      <a:pt x="289" y="16557"/>
                    </a:lnTo>
                    <a:lnTo>
                      <a:pt x="287" y="16532"/>
                    </a:lnTo>
                    <a:lnTo>
                      <a:pt x="345" y="16531"/>
                    </a:lnTo>
                    <a:close/>
                    <a:moveTo>
                      <a:pt x="947" y="16628"/>
                    </a:moveTo>
                    <a:lnTo>
                      <a:pt x="988" y="16682"/>
                    </a:lnTo>
                    <a:cubicBezTo>
                      <a:pt x="961" y="16682"/>
                      <a:pt x="945" y="16666"/>
                      <a:pt x="929" y="16651"/>
                    </a:cubicBezTo>
                    <a:lnTo>
                      <a:pt x="947" y="16628"/>
                    </a:lnTo>
                    <a:close/>
                    <a:moveTo>
                      <a:pt x="988" y="16682"/>
                    </a:moveTo>
                    <a:lnTo>
                      <a:pt x="977" y="16697"/>
                    </a:lnTo>
                    <a:cubicBezTo>
                      <a:pt x="1004" y="16697"/>
                      <a:pt x="1019" y="16713"/>
                      <a:pt x="1036" y="16728"/>
                    </a:cubicBezTo>
                    <a:lnTo>
                      <a:pt x="1022" y="16750"/>
                    </a:lnTo>
                    <a:cubicBezTo>
                      <a:pt x="1005" y="16732"/>
                      <a:pt x="989" y="16715"/>
                      <a:pt x="976" y="16697"/>
                    </a:cubicBezTo>
                    <a:lnTo>
                      <a:pt x="988" y="16682"/>
                    </a:lnTo>
                    <a:close/>
                    <a:moveTo>
                      <a:pt x="31554" y="16981"/>
                    </a:moveTo>
                    <a:lnTo>
                      <a:pt x="31573" y="16984"/>
                    </a:lnTo>
                    <a:lnTo>
                      <a:pt x="31560" y="17053"/>
                    </a:lnTo>
                    <a:lnTo>
                      <a:pt x="31541" y="17050"/>
                    </a:lnTo>
                    <a:lnTo>
                      <a:pt x="31554" y="16981"/>
                    </a:lnTo>
                    <a:close/>
                    <a:moveTo>
                      <a:pt x="31366" y="16598"/>
                    </a:moveTo>
                    <a:cubicBezTo>
                      <a:pt x="31407" y="16607"/>
                      <a:pt x="31436" y="16615"/>
                      <a:pt x="31475" y="16623"/>
                    </a:cubicBezTo>
                    <a:cubicBezTo>
                      <a:pt x="31433" y="16682"/>
                      <a:pt x="31405" y="16728"/>
                      <a:pt x="31369" y="16772"/>
                    </a:cubicBezTo>
                    <a:lnTo>
                      <a:pt x="31345" y="16734"/>
                    </a:lnTo>
                    <a:lnTo>
                      <a:pt x="31345" y="16734"/>
                    </a:lnTo>
                    <a:cubicBezTo>
                      <a:pt x="31351" y="16778"/>
                      <a:pt x="31367" y="16813"/>
                      <a:pt x="31385" y="16850"/>
                    </a:cubicBezTo>
                    <a:cubicBezTo>
                      <a:pt x="31339" y="16991"/>
                      <a:pt x="31257" y="17084"/>
                      <a:pt x="31114" y="17105"/>
                    </a:cubicBezTo>
                    <a:cubicBezTo>
                      <a:pt x="31120" y="17055"/>
                      <a:pt x="31126" y="16996"/>
                      <a:pt x="31133" y="16928"/>
                    </a:cubicBezTo>
                    <a:cubicBezTo>
                      <a:pt x="31169" y="16925"/>
                      <a:pt x="31195" y="16922"/>
                      <a:pt x="31233" y="16918"/>
                    </a:cubicBezTo>
                    <a:cubicBezTo>
                      <a:pt x="31261" y="16859"/>
                      <a:pt x="31292" y="16790"/>
                      <a:pt x="31325" y="16721"/>
                    </a:cubicBezTo>
                    <a:cubicBezTo>
                      <a:pt x="31353" y="16694"/>
                      <a:pt x="31358" y="16653"/>
                      <a:pt x="31366" y="16598"/>
                    </a:cubicBezTo>
                    <a:close/>
                    <a:moveTo>
                      <a:pt x="30449" y="17155"/>
                    </a:moveTo>
                    <a:lnTo>
                      <a:pt x="30507" y="17165"/>
                    </a:lnTo>
                    <a:lnTo>
                      <a:pt x="30502" y="17185"/>
                    </a:lnTo>
                    <a:lnTo>
                      <a:pt x="30446" y="17175"/>
                    </a:lnTo>
                    <a:lnTo>
                      <a:pt x="30449" y="17155"/>
                    </a:lnTo>
                    <a:close/>
                    <a:moveTo>
                      <a:pt x="31355" y="17088"/>
                    </a:moveTo>
                    <a:lnTo>
                      <a:pt x="31383" y="17093"/>
                    </a:lnTo>
                    <a:lnTo>
                      <a:pt x="31358" y="17230"/>
                    </a:lnTo>
                    <a:lnTo>
                      <a:pt x="31329" y="17225"/>
                    </a:lnTo>
                    <a:lnTo>
                      <a:pt x="31355" y="17088"/>
                    </a:lnTo>
                    <a:close/>
                    <a:moveTo>
                      <a:pt x="30618" y="17241"/>
                    </a:moveTo>
                    <a:lnTo>
                      <a:pt x="30713" y="17259"/>
                    </a:lnTo>
                    <a:lnTo>
                      <a:pt x="30711" y="17291"/>
                    </a:lnTo>
                    <a:lnTo>
                      <a:pt x="30614" y="17299"/>
                    </a:lnTo>
                    <a:lnTo>
                      <a:pt x="30614" y="17299"/>
                    </a:lnTo>
                    <a:lnTo>
                      <a:pt x="30618" y="17241"/>
                    </a:lnTo>
                    <a:close/>
                    <a:moveTo>
                      <a:pt x="30505" y="17277"/>
                    </a:moveTo>
                    <a:lnTo>
                      <a:pt x="30523" y="17280"/>
                    </a:lnTo>
                    <a:lnTo>
                      <a:pt x="30511" y="17344"/>
                    </a:lnTo>
                    <a:lnTo>
                      <a:pt x="30492" y="17341"/>
                    </a:lnTo>
                    <a:lnTo>
                      <a:pt x="30505" y="17277"/>
                    </a:lnTo>
                    <a:close/>
                    <a:moveTo>
                      <a:pt x="30843" y="17341"/>
                    </a:moveTo>
                    <a:lnTo>
                      <a:pt x="30863" y="17346"/>
                    </a:lnTo>
                    <a:lnTo>
                      <a:pt x="30849" y="17412"/>
                    </a:lnTo>
                    <a:lnTo>
                      <a:pt x="30830" y="17408"/>
                    </a:lnTo>
                    <a:lnTo>
                      <a:pt x="30843" y="17341"/>
                    </a:lnTo>
                    <a:close/>
                    <a:moveTo>
                      <a:pt x="30626" y="17458"/>
                    </a:moveTo>
                    <a:lnTo>
                      <a:pt x="30682" y="17469"/>
                    </a:lnTo>
                    <a:lnTo>
                      <a:pt x="30683" y="17469"/>
                    </a:lnTo>
                    <a:lnTo>
                      <a:pt x="30679" y="17491"/>
                    </a:lnTo>
                    <a:lnTo>
                      <a:pt x="30621" y="17480"/>
                    </a:lnTo>
                    <a:lnTo>
                      <a:pt x="30626" y="17458"/>
                    </a:lnTo>
                    <a:close/>
                    <a:moveTo>
                      <a:pt x="31173" y="17372"/>
                    </a:moveTo>
                    <a:lnTo>
                      <a:pt x="31173" y="17372"/>
                    </a:lnTo>
                    <a:cubicBezTo>
                      <a:pt x="31117" y="17469"/>
                      <a:pt x="31086" y="17524"/>
                      <a:pt x="31045" y="17596"/>
                    </a:cubicBezTo>
                    <a:cubicBezTo>
                      <a:pt x="31016" y="17543"/>
                      <a:pt x="30996" y="17508"/>
                      <a:pt x="30969" y="17459"/>
                    </a:cubicBezTo>
                    <a:cubicBezTo>
                      <a:pt x="31027" y="17434"/>
                      <a:pt x="31082" y="17411"/>
                      <a:pt x="31173" y="17372"/>
                    </a:cubicBezTo>
                    <a:close/>
                    <a:moveTo>
                      <a:pt x="31485" y="17565"/>
                    </a:moveTo>
                    <a:lnTo>
                      <a:pt x="31541" y="17577"/>
                    </a:lnTo>
                    <a:lnTo>
                      <a:pt x="31536" y="17600"/>
                    </a:lnTo>
                    <a:lnTo>
                      <a:pt x="31481" y="17589"/>
                    </a:lnTo>
                    <a:lnTo>
                      <a:pt x="31485" y="17565"/>
                    </a:lnTo>
                    <a:close/>
                    <a:moveTo>
                      <a:pt x="1379" y="17640"/>
                    </a:moveTo>
                    <a:lnTo>
                      <a:pt x="1382" y="17662"/>
                    </a:lnTo>
                    <a:lnTo>
                      <a:pt x="1325" y="17670"/>
                    </a:lnTo>
                    <a:lnTo>
                      <a:pt x="1322" y="17647"/>
                    </a:lnTo>
                    <a:lnTo>
                      <a:pt x="1379" y="17640"/>
                    </a:lnTo>
                    <a:close/>
                    <a:moveTo>
                      <a:pt x="31144" y="17612"/>
                    </a:moveTo>
                    <a:lnTo>
                      <a:pt x="31163" y="17617"/>
                    </a:lnTo>
                    <a:lnTo>
                      <a:pt x="31149" y="17684"/>
                    </a:lnTo>
                    <a:lnTo>
                      <a:pt x="31130" y="17680"/>
                    </a:lnTo>
                    <a:lnTo>
                      <a:pt x="31144" y="17612"/>
                    </a:lnTo>
                    <a:close/>
                    <a:moveTo>
                      <a:pt x="30964" y="17720"/>
                    </a:moveTo>
                    <a:lnTo>
                      <a:pt x="30979" y="17745"/>
                    </a:lnTo>
                    <a:lnTo>
                      <a:pt x="30925" y="17779"/>
                    </a:lnTo>
                    <a:lnTo>
                      <a:pt x="30925" y="17779"/>
                    </a:lnTo>
                    <a:cubicBezTo>
                      <a:pt x="30932" y="17749"/>
                      <a:pt x="30948" y="17734"/>
                      <a:pt x="30964" y="17720"/>
                    </a:cubicBezTo>
                    <a:close/>
                    <a:moveTo>
                      <a:pt x="30916" y="17764"/>
                    </a:moveTo>
                    <a:lnTo>
                      <a:pt x="30924" y="17779"/>
                    </a:lnTo>
                    <a:lnTo>
                      <a:pt x="30924" y="17779"/>
                    </a:lnTo>
                    <a:lnTo>
                      <a:pt x="30923" y="17780"/>
                    </a:lnTo>
                    <a:lnTo>
                      <a:pt x="30914" y="17765"/>
                    </a:lnTo>
                    <a:cubicBezTo>
                      <a:pt x="30908" y="17795"/>
                      <a:pt x="30892" y="17811"/>
                      <a:pt x="30874" y="17825"/>
                    </a:cubicBezTo>
                    <a:lnTo>
                      <a:pt x="30861" y="17800"/>
                    </a:lnTo>
                    <a:lnTo>
                      <a:pt x="30916" y="17764"/>
                    </a:lnTo>
                    <a:close/>
                    <a:moveTo>
                      <a:pt x="30683" y="17702"/>
                    </a:moveTo>
                    <a:cubicBezTo>
                      <a:pt x="30682" y="17759"/>
                      <a:pt x="30680" y="17790"/>
                      <a:pt x="30679" y="17834"/>
                    </a:cubicBezTo>
                    <a:cubicBezTo>
                      <a:pt x="30643" y="17836"/>
                      <a:pt x="30611" y="17836"/>
                      <a:pt x="30512" y="17837"/>
                    </a:cubicBezTo>
                    <a:cubicBezTo>
                      <a:pt x="30596" y="17771"/>
                      <a:pt x="30632" y="17743"/>
                      <a:pt x="30683" y="17702"/>
                    </a:cubicBezTo>
                    <a:close/>
                    <a:moveTo>
                      <a:pt x="31604" y="17858"/>
                    </a:moveTo>
                    <a:lnTo>
                      <a:pt x="31604" y="17858"/>
                    </a:lnTo>
                    <a:cubicBezTo>
                      <a:pt x="31604" y="17858"/>
                      <a:pt x="31604" y="17858"/>
                      <a:pt x="31604" y="17858"/>
                    </a:cubicBezTo>
                    <a:cubicBezTo>
                      <a:pt x="31604" y="17858"/>
                      <a:pt x="31604" y="17858"/>
                      <a:pt x="31604" y="17858"/>
                    </a:cubicBezTo>
                    <a:close/>
                    <a:moveTo>
                      <a:pt x="31238" y="17940"/>
                    </a:moveTo>
                    <a:lnTo>
                      <a:pt x="31294" y="17953"/>
                    </a:lnTo>
                    <a:lnTo>
                      <a:pt x="31289" y="17977"/>
                    </a:lnTo>
                    <a:lnTo>
                      <a:pt x="31233" y="17964"/>
                    </a:lnTo>
                    <a:lnTo>
                      <a:pt x="31238" y="17940"/>
                    </a:lnTo>
                    <a:close/>
                    <a:moveTo>
                      <a:pt x="31144" y="18131"/>
                    </a:moveTo>
                    <a:lnTo>
                      <a:pt x="31200" y="18146"/>
                    </a:lnTo>
                    <a:lnTo>
                      <a:pt x="31195" y="18168"/>
                    </a:lnTo>
                    <a:lnTo>
                      <a:pt x="31139" y="18155"/>
                    </a:lnTo>
                    <a:lnTo>
                      <a:pt x="31144" y="18131"/>
                    </a:lnTo>
                    <a:close/>
                    <a:moveTo>
                      <a:pt x="30589" y="18176"/>
                    </a:moveTo>
                    <a:lnTo>
                      <a:pt x="30579" y="18233"/>
                    </a:lnTo>
                    <a:lnTo>
                      <a:pt x="30487" y="18208"/>
                    </a:lnTo>
                    <a:lnTo>
                      <a:pt x="30492" y="18177"/>
                    </a:lnTo>
                    <a:lnTo>
                      <a:pt x="30589" y="18176"/>
                    </a:lnTo>
                    <a:close/>
                    <a:moveTo>
                      <a:pt x="31481" y="18207"/>
                    </a:moveTo>
                    <a:cubicBezTo>
                      <a:pt x="31517" y="18207"/>
                      <a:pt x="31544" y="18208"/>
                      <a:pt x="31594" y="18208"/>
                    </a:cubicBezTo>
                    <a:cubicBezTo>
                      <a:pt x="31582" y="18273"/>
                      <a:pt x="31576" y="18304"/>
                      <a:pt x="31573" y="18324"/>
                    </a:cubicBezTo>
                    <a:lnTo>
                      <a:pt x="31572" y="18324"/>
                    </a:lnTo>
                    <a:cubicBezTo>
                      <a:pt x="31547" y="18292"/>
                      <a:pt x="31519" y="18255"/>
                      <a:pt x="31481" y="18207"/>
                    </a:cubicBezTo>
                    <a:close/>
                    <a:moveTo>
                      <a:pt x="30596" y="18324"/>
                    </a:moveTo>
                    <a:lnTo>
                      <a:pt x="30608" y="18349"/>
                    </a:lnTo>
                    <a:lnTo>
                      <a:pt x="30549" y="18382"/>
                    </a:lnTo>
                    <a:lnTo>
                      <a:pt x="30546" y="18375"/>
                    </a:lnTo>
                    <a:lnTo>
                      <a:pt x="30546" y="18375"/>
                    </a:lnTo>
                    <a:cubicBezTo>
                      <a:pt x="30576" y="18341"/>
                      <a:pt x="30586" y="18333"/>
                      <a:pt x="30596" y="18324"/>
                    </a:cubicBezTo>
                    <a:close/>
                    <a:moveTo>
                      <a:pt x="31099" y="18329"/>
                    </a:moveTo>
                    <a:lnTo>
                      <a:pt x="31210" y="18357"/>
                    </a:lnTo>
                    <a:lnTo>
                      <a:pt x="31200" y="18390"/>
                    </a:lnTo>
                    <a:lnTo>
                      <a:pt x="31089" y="18361"/>
                    </a:lnTo>
                    <a:lnTo>
                      <a:pt x="31099" y="18329"/>
                    </a:lnTo>
                    <a:close/>
                    <a:moveTo>
                      <a:pt x="30521" y="18367"/>
                    </a:moveTo>
                    <a:cubicBezTo>
                      <a:pt x="30521" y="18375"/>
                      <a:pt x="30521" y="18382"/>
                      <a:pt x="30521" y="18390"/>
                    </a:cubicBezTo>
                    <a:lnTo>
                      <a:pt x="30521" y="18390"/>
                    </a:lnTo>
                    <a:cubicBezTo>
                      <a:pt x="30509" y="18403"/>
                      <a:pt x="30502" y="18409"/>
                      <a:pt x="30500" y="18409"/>
                    </a:cubicBezTo>
                    <a:cubicBezTo>
                      <a:pt x="30496" y="18409"/>
                      <a:pt x="30509" y="18388"/>
                      <a:pt x="30521" y="18367"/>
                    </a:cubicBezTo>
                    <a:close/>
                    <a:moveTo>
                      <a:pt x="30521" y="18405"/>
                    </a:moveTo>
                    <a:cubicBezTo>
                      <a:pt x="30522" y="18425"/>
                      <a:pt x="30522" y="18444"/>
                      <a:pt x="30518" y="18464"/>
                    </a:cubicBezTo>
                    <a:cubicBezTo>
                      <a:pt x="30517" y="18473"/>
                      <a:pt x="30492" y="18480"/>
                      <a:pt x="30437" y="18511"/>
                    </a:cubicBezTo>
                    <a:cubicBezTo>
                      <a:pt x="30473" y="18465"/>
                      <a:pt x="30501" y="18431"/>
                      <a:pt x="30521" y="18405"/>
                    </a:cubicBezTo>
                    <a:close/>
                    <a:moveTo>
                      <a:pt x="1926" y="18504"/>
                    </a:moveTo>
                    <a:lnTo>
                      <a:pt x="1931" y="18526"/>
                    </a:lnTo>
                    <a:lnTo>
                      <a:pt x="1875" y="18536"/>
                    </a:lnTo>
                    <a:lnTo>
                      <a:pt x="1869" y="18514"/>
                    </a:lnTo>
                    <a:lnTo>
                      <a:pt x="1926" y="18504"/>
                    </a:lnTo>
                    <a:close/>
                    <a:moveTo>
                      <a:pt x="30680" y="18387"/>
                    </a:moveTo>
                    <a:lnTo>
                      <a:pt x="30680" y="18387"/>
                    </a:lnTo>
                    <a:cubicBezTo>
                      <a:pt x="30705" y="18471"/>
                      <a:pt x="30721" y="18530"/>
                      <a:pt x="30746" y="18617"/>
                    </a:cubicBezTo>
                    <a:cubicBezTo>
                      <a:pt x="30679" y="18561"/>
                      <a:pt x="30657" y="18485"/>
                      <a:pt x="30680" y="18387"/>
                    </a:cubicBezTo>
                    <a:close/>
                    <a:moveTo>
                      <a:pt x="1960" y="18744"/>
                    </a:moveTo>
                    <a:lnTo>
                      <a:pt x="1973" y="18808"/>
                    </a:lnTo>
                    <a:lnTo>
                      <a:pt x="1956" y="18813"/>
                    </a:lnTo>
                    <a:lnTo>
                      <a:pt x="1941" y="18748"/>
                    </a:lnTo>
                    <a:lnTo>
                      <a:pt x="1960" y="18744"/>
                    </a:lnTo>
                    <a:close/>
                    <a:moveTo>
                      <a:pt x="30183" y="18756"/>
                    </a:moveTo>
                    <a:cubicBezTo>
                      <a:pt x="30271" y="18756"/>
                      <a:pt x="30303" y="18823"/>
                      <a:pt x="30326" y="18894"/>
                    </a:cubicBezTo>
                    <a:cubicBezTo>
                      <a:pt x="30283" y="18942"/>
                      <a:pt x="30245" y="18989"/>
                      <a:pt x="30196" y="19044"/>
                    </a:cubicBezTo>
                    <a:cubicBezTo>
                      <a:pt x="30174" y="18951"/>
                      <a:pt x="30153" y="18864"/>
                      <a:pt x="30130" y="18763"/>
                    </a:cubicBezTo>
                    <a:cubicBezTo>
                      <a:pt x="30150" y="18758"/>
                      <a:pt x="30167" y="18756"/>
                      <a:pt x="30183" y="18756"/>
                    </a:cubicBezTo>
                    <a:close/>
                    <a:moveTo>
                      <a:pt x="31007" y="19253"/>
                    </a:moveTo>
                    <a:lnTo>
                      <a:pt x="31063" y="19270"/>
                    </a:lnTo>
                    <a:lnTo>
                      <a:pt x="31055" y="19292"/>
                    </a:lnTo>
                    <a:lnTo>
                      <a:pt x="31001" y="19275"/>
                    </a:lnTo>
                    <a:lnTo>
                      <a:pt x="31007" y="19253"/>
                    </a:lnTo>
                    <a:close/>
                    <a:moveTo>
                      <a:pt x="888" y="19175"/>
                    </a:moveTo>
                    <a:cubicBezTo>
                      <a:pt x="899" y="19216"/>
                      <a:pt x="913" y="19254"/>
                      <a:pt x="927" y="19304"/>
                    </a:cubicBezTo>
                    <a:cubicBezTo>
                      <a:pt x="883" y="19319"/>
                      <a:pt x="851" y="19329"/>
                      <a:pt x="816" y="19341"/>
                    </a:cubicBezTo>
                    <a:cubicBezTo>
                      <a:pt x="821" y="19358"/>
                      <a:pt x="826" y="19378"/>
                      <a:pt x="830" y="19398"/>
                    </a:cubicBezTo>
                    <a:lnTo>
                      <a:pt x="830" y="19398"/>
                    </a:lnTo>
                    <a:cubicBezTo>
                      <a:pt x="809" y="19393"/>
                      <a:pt x="792" y="19382"/>
                      <a:pt x="776" y="19370"/>
                    </a:cubicBezTo>
                    <a:lnTo>
                      <a:pt x="817" y="19336"/>
                    </a:lnTo>
                    <a:cubicBezTo>
                      <a:pt x="810" y="19295"/>
                      <a:pt x="802" y="19253"/>
                      <a:pt x="794" y="19205"/>
                    </a:cubicBezTo>
                    <a:cubicBezTo>
                      <a:pt x="826" y="19194"/>
                      <a:pt x="851" y="19186"/>
                      <a:pt x="888" y="19175"/>
                    </a:cubicBezTo>
                    <a:close/>
                    <a:moveTo>
                      <a:pt x="832" y="19407"/>
                    </a:moveTo>
                    <a:lnTo>
                      <a:pt x="832" y="19407"/>
                    </a:lnTo>
                    <a:cubicBezTo>
                      <a:pt x="855" y="19411"/>
                      <a:pt x="873" y="19425"/>
                      <a:pt x="892" y="19438"/>
                    </a:cubicBezTo>
                    <a:lnTo>
                      <a:pt x="880" y="19463"/>
                    </a:lnTo>
                    <a:lnTo>
                      <a:pt x="827" y="19414"/>
                    </a:lnTo>
                    <a:lnTo>
                      <a:pt x="832" y="19407"/>
                    </a:lnTo>
                    <a:close/>
                    <a:moveTo>
                      <a:pt x="30620" y="19466"/>
                    </a:moveTo>
                    <a:lnTo>
                      <a:pt x="30632" y="19494"/>
                    </a:lnTo>
                    <a:lnTo>
                      <a:pt x="30574" y="19523"/>
                    </a:lnTo>
                    <a:cubicBezTo>
                      <a:pt x="30585" y="19494"/>
                      <a:pt x="30602" y="19481"/>
                      <a:pt x="30620" y="19466"/>
                    </a:cubicBezTo>
                    <a:close/>
                    <a:moveTo>
                      <a:pt x="30568" y="19506"/>
                    </a:moveTo>
                    <a:lnTo>
                      <a:pt x="30574" y="19523"/>
                    </a:lnTo>
                    <a:lnTo>
                      <a:pt x="30567" y="19507"/>
                    </a:lnTo>
                    <a:cubicBezTo>
                      <a:pt x="30557" y="19537"/>
                      <a:pt x="30539" y="19550"/>
                      <a:pt x="30521" y="19563"/>
                    </a:cubicBezTo>
                    <a:lnTo>
                      <a:pt x="30510" y="19537"/>
                    </a:lnTo>
                    <a:lnTo>
                      <a:pt x="30568" y="19506"/>
                    </a:lnTo>
                    <a:close/>
                    <a:moveTo>
                      <a:pt x="31261" y="19163"/>
                    </a:moveTo>
                    <a:lnTo>
                      <a:pt x="31261" y="19163"/>
                    </a:lnTo>
                    <a:cubicBezTo>
                      <a:pt x="31241" y="19247"/>
                      <a:pt x="31214" y="19331"/>
                      <a:pt x="31202" y="19416"/>
                    </a:cubicBezTo>
                    <a:cubicBezTo>
                      <a:pt x="31192" y="19488"/>
                      <a:pt x="31202" y="19560"/>
                      <a:pt x="31202" y="19629"/>
                    </a:cubicBezTo>
                    <a:cubicBezTo>
                      <a:pt x="31142" y="19607"/>
                      <a:pt x="31097" y="19592"/>
                      <a:pt x="31033" y="19570"/>
                    </a:cubicBezTo>
                    <a:cubicBezTo>
                      <a:pt x="31069" y="19511"/>
                      <a:pt x="31117" y="19448"/>
                      <a:pt x="31149" y="19375"/>
                    </a:cubicBezTo>
                    <a:cubicBezTo>
                      <a:pt x="31182" y="19304"/>
                      <a:pt x="31197" y="19225"/>
                      <a:pt x="31261" y="19163"/>
                    </a:cubicBezTo>
                    <a:close/>
                    <a:moveTo>
                      <a:pt x="30202" y="19694"/>
                    </a:moveTo>
                    <a:lnTo>
                      <a:pt x="30256" y="19713"/>
                    </a:lnTo>
                    <a:lnTo>
                      <a:pt x="30248" y="19735"/>
                    </a:lnTo>
                    <a:lnTo>
                      <a:pt x="30193" y="19715"/>
                    </a:lnTo>
                    <a:lnTo>
                      <a:pt x="30202" y="19694"/>
                    </a:lnTo>
                    <a:close/>
                    <a:moveTo>
                      <a:pt x="30640" y="19591"/>
                    </a:moveTo>
                    <a:lnTo>
                      <a:pt x="30640" y="19591"/>
                    </a:lnTo>
                    <a:cubicBezTo>
                      <a:pt x="30652" y="19651"/>
                      <a:pt x="30661" y="19700"/>
                      <a:pt x="30665" y="19756"/>
                    </a:cubicBezTo>
                    <a:cubicBezTo>
                      <a:pt x="30587" y="19742"/>
                      <a:pt x="30526" y="19742"/>
                      <a:pt x="30640" y="19591"/>
                    </a:cubicBezTo>
                    <a:close/>
                    <a:moveTo>
                      <a:pt x="30017" y="19690"/>
                    </a:moveTo>
                    <a:lnTo>
                      <a:pt x="30065" y="19700"/>
                    </a:lnTo>
                    <a:lnTo>
                      <a:pt x="30024" y="19803"/>
                    </a:lnTo>
                    <a:lnTo>
                      <a:pt x="29998" y="19797"/>
                    </a:lnTo>
                    <a:lnTo>
                      <a:pt x="30017" y="19690"/>
                    </a:lnTo>
                    <a:close/>
                    <a:moveTo>
                      <a:pt x="30661" y="19990"/>
                    </a:moveTo>
                    <a:lnTo>
                      <a:pt x="30679" y="19997"/>
                    </a:lnTo>
                    <a:lnTo>
                      <a:pt x="30652" y="20062"/>
                    </a:lnTo>
                    <a:lnTo>
                      <a:pt x="30635" y="20054"/>
                    </a:lnTo>
                    <a:lnTo>
                      <a:pt x="30661" y="19990"/>
                    </a:lnTo>
                    <a:close/>
                    <a:moveTo>
                      <a:pt x="30663" y="20240"/>
                    </a:moveTo>
                    <a:lnTo>
                      <a:pt x="30715" y="20262"/>
                    </a:lnTo>
                    <a:lnTo>
                      <a:pt x="30707" y="20284"/>
                    </a:lnTo>
                    <a:lnTo>
                      <a:pt x="30654" y="20262"/>
                    </a:lnTo>
                    <a:lnTo>
                      <a:pt x="30663" y="20240"/>
                    </a:lnTo>
                    <a:close/>
                    <a:moveTo>
                      <a:pt x="29531" y="20277"/>
                    </a:moveTo>
                    <a:lnTo>
                      <a:pt x="29583" y="20299"/>
                    </a:lnTo>
                    <a:lnTo>
                      <a:pt x="29575" y="20319"/>
                    </a:lnTo>
                    <a:lnTo>
                      <a:pt x="29522" y="20296"/>
                    </a:lnTo>
                    <a:lnTo>
                      <a:pt x="29531" y="20277"/>
                    </a:lnTo>
                    <a:close/>
                    <a:moveTo>
                      <a:pt x="30452" y="20353"/>
                    </a:moveTo>
                    <a:lnTo>
                      <a:pt x="30468" y="20360"/>
                    </a:lnTo>
                    <a:lnTo>
                      <a:pt x="30443" y="20425"/>
                    </a:lnTo>
                    <a:lnTo>
                      <a:pt x="30426" y="20418"/>
                    </a:lnTo>
                    <a:lnTo>
                      <a:pt x="30452" y="20353"/>
                    </a:lnTo>
                    <a:close/>
                    <a:moveTo>
                      <a:pt x="30558" y="20343"/>
                    </a:moveTo>
                    <a:lnTo>
                      <a:pt x="30607" y="20355"/>
                    </a:lnTo>
                    <a:lnTo>
                      <a:pt x="30564" y="20462"/>
                    </a:lnTo>
                    <a:lnTo>
                      <a:pt x="30536" y="20456"/>
                    </a:lnTo>
                    <a:lnTo>
                      <a:pt x="30558" y="20343"/>
                    </a:lnTo>
                    <a:close/>
                    <a:moveTo>
                      <a:pt x="30801" y="20480"/>
                    </a:moveTo>
                    <a:lnTo>
                      <a:pt x="30801" y="20480"/>
                    </a:lnTo>
                    <a:cubicBezTo>
                      <a:pt x="30776" y="20556"/>
                      <a:pt x="30758" y="20616"/>
                      <a:pt x="30735" y="20690"/>
                    </a:cubicBezTo>
                    <a:cubicBezTo>
                      <a:pt x="30689" y="20677"/>
                      <a:pt x="30655" y="20666"/>
                      <a:pt x="30633" y="20659"/>
                    </a:cubicBezTo>
                    <a:cubicBezTo>
                      <a:pt x="30605" y="20672"/>
                      <a:pt x="30586" y="20686"/>
                      <a:pt x="30567" y="20697"/>
                    </a:cubicBezTo>
                    <a:lnTo>
                      <a:pt x="30558" y="20669"/>
                    </a:lnTo>
                    <a:lnTo>
                      <a:pt x="30620" y="20643"/>
                    </a:lnTo>
                    <a:lnTo>
                      <a:pt x="30624" y="20661"/>
                    </a:lnTo>
                    <a:cubicBezTo>
                      <a:pt x="30626" y="20609"/>
                      <a:pt x="30618" y="20569"/>
                      <a:pt x="30611" y="20522"/>
                    </a:cubicBezTo>
                    <a:cubicBezTo>
                      <a:pt x="30633" y="20522"/>
                      <a:pt x="30654" y="20523"/>
                      <a:pt x="30675" y="20523"/>
                    </a:cubicBezTo>
                    <a:cubicBezTo>
                      <a:pt x="30690" y="20523"/>
                      <a:pt x="30706" y="20523"/>
                      <a:pt x="30721" y="20521"/>
                    </a:cubicBezTo>
                    <a:cubicBezTo>
                      <a:pt x="30739" y="20519"/>
                      <a:pt x="30758" y="20502"/>
                      <a:pt x="30801" y="20480"/>
                    </a:cubicBezTo>
                    <a:close/>
                    <a:moveTo>
                      <a:pt x="30454" y="20758"/>
                    </a:moveTo>
                    <a:lnTo>
                      <a:pt x="30507" y="20781"/>
                    </a:lnTo>
                    <a:lnTo>
                      <a:pt x="30498" y="20803"/>
                    </a:lnTo>
                    <a:lnTo>
                      <a:pt x="30445" y="20778"/>
                    </a:lnTo>
                    <a:lnTo>
                      <a:pt x="30454" y="20758"/>
                    </a:lnTo>
                    <a:close/>
                    <a:moveTo>
                      <a:pt x="30009" y="20931"/>
                    </a:moveTo>
                    <a:lnTo>
                      <a:pt x="30062" y="20956"/>
                    </a:lnTo>
                    <a:lnTo>
                      <a:pt x="30053" y="20977"/>
                    </a:lnTo>
                    <a:lnTo>
                      <a:pt x="30000" y="20953"/>
                    </a:lnTo>
                    <a:lnTo>
                      <a:pt x="30009" y="20931"/>
                    </a:lnTo>
                    <a:close/>
                    <a:moveTo>
                      <a:pt x="30267" y="21027"/>
                    </a:moveTo>
                    <a:lnTo>
                      <a:pt x="30267" y="21027"/>
                    </a:lnTo>
                    <a:cubicBezTo>
                      <a:pt x="30258" y="21062"/>
                      <a:pt x="30252" y="21102"/>
                      <a:pt x="30233" y="21152"/>
                    </a:cubicBezTo>
                    <a:cubicBezTo>
                      <a:pt x="30176" y="21124"/>
                      <a:pt x="30130" y="21102"/>
                      <a:pt x="30050" y="21064"/>
                    </a:cubicBezTo>
                    <a:cubicBezTo>
                      <a:pt x="30143" y="21047"/>
                      <a:pt x="30199" y="21039"/>
                      <a:pt x="30267" y="21027"/>
                    </a:cubicBezTo>
                    <a:close/>
                    <a:moveTo>
                      <a:pt x="30434" y="20972"/>
                    </a:moveTo>
                    <a:cubicBezTo>
                      <a:pt x="30597" y="20972"/>
                      <a:pt x="30463" y="21141"/>
                      <a:pt x="30537" y="21198"/>
                    </a:cubicBezTo>
                    <a:cubicBezTo>
                      <a:pt x="30459" y="21223"/>
                      <a:pt x="30411" y="21234"/>
                      <a:pt x="30323" y="21258"/>
                    </a:cubicBezTo>
                    <a:cubicBezTo>
                      <a:pt x="30382" y="21139"/>
                      <a:pt x="30398" y="21049"/>
                      <a:pt x="30427" y="20972"/>
                    </a:cubicBezTo>
                    <a:cubicBezTo>
                      <a:pt x="30429" y="20972"/>
                      <a:pt x="30431" y="20972"/>
                      <a:pt x="30434" y="20972"/>
                    </a:cubicBezTo>
                    <a:close/>
                    <a:moveTo>
                      <a:pt x="2989" y="21250"/>
                    </a:moveTo>
                    <a:lnTo>
                      <a:pt x="3015" y="21311"/>
                    </a:lnTo>
                    <a:lnTo>
                      <a:pt x="2997" y="21318"/>
                    </a:lnTo>
                    <a:lnTo>
                      <a:pt x="2971" y="21258"/>
                    </a:lnTo>
                    <a:lnTo>
                      <a:pt x="2989" y="21250"/>
                    </a:lnTo>
                    <a:close/>
                    <a:moveTo>
                      <a:pt x="29507" y="21368"/>
                    </a:moveTo>
                    <a:cubicBezTo>
                      <a:pt x="29582" y="21368"/>
                      <a:pt x="29643" y="21396"/>
                      <a:pt x="29690" y="21453"/>
                    </a:cubicBezTo>
                    <a:lnTo>
                      <a:pt x="29690" y="21453"/>
                    </a:lnTo>
                    <a:cubicBezTo>
                      <a:pt x="29609" y="21442"/>
                      <a:pt x="29540" y="21406"/>
                      <a:pt x="29472" y="21370"/>
                    </a:cubicBezTo>
                    <a:cubicBezTo>
                      <a:pt x="29484" y="21368"/>
                      <a:pt x="29496" y="21368"/>
                      <a:pt x="29507" y="21368"/>
                    </a:cubicBezTo>
                    <a:close/>
                    <a:moveTo>
                      <a:pt x="29806" y="21424"/>
                    </a:moveTo>
                    <a:lnTo>
                      <a:pt x="29796" y="21483"/>
                    </a:lnTo>
                    <a:lnTo>
                      <a:pt x="29900" y="21604"/>
                    </a:lnTo>
                    <a:lnTo>
                      <a:pt x="29900" y="21604"/>
                    </a:lnTo>
                    <a:cubicBezTo>
                      <a:pt x="29876" y="21616"/>
                      <a:pt x="29852" y="21623"/>
                      <a:pt x="29829" y="21623"/>
                    </a:cubicBezTo>
                    <a:cubicBezTo>
                      <a:pt x="29799" y="21623"/>
                      <a:pt x="29769" y="21613"/>
                      <a:pt x="29739" y="21593"/>
                    </a:cubicBezTo>
                    <a:cubicBezTo>
                      <a:pt x="29758" y="21558"/>
                      <a:pt x="29777" y="21521"/>
                      <a:pt x="29796" y="21483"/>
                    </a:cubicBezTo>
                    <a:lnTo>
                      <a:pt x="29756" y="21462"/>
                    </a:lnTo>
                    <a:lnTo>
                      <a:pt x="29756" y="21462"/>
                    </a:lnTo>
                    <a:cubicBezTo>
                      <a:pt x="29778" y="21440"/>
                      <a:pt x="29792" y="21432"/>
                      <a:pt x="29806" y="21424"/>
                    </a:cubicBezTo>
                    <a:close/>
                    <a:moveTo>
                      <a:pt x="29984" y="21603"/>
                    </a:moveTo>
                    <a:cubicBezTo>
                      <a:pt x="30006" y="21603"/>
                      <a:pt x="30025" y="21610"/>
                      <a:pt x="30043" y="21618"/>
                    </a:cubicBezTo>
                    <a:lnTo>
                      <a:pt x="30027" y="21659"/>
                    </a:lnTo>
                    <a:lnTo>
                      <a:pt x="29915" y="21630"/>
                    </a:lnTo>
                    <a:lnTo>
                      <a:pt x="29918" y="21623"/>
                    </a:lnTo>
                    <a:lnTo>
                      <a:pt x="29918" y="21623"/>
                    </a:lnTo>
                    <a:cubicBezTo>
                      <a:pt x="29944" y="21608"/>
                      <a:pt x="29965" y="21603"/>
                      <a:pt x="29984" y="21603"/>
                    </a:cubicBezTo>
                    <a:close/>
                    <a:moveTo>
                      <a:pt x="30090" y="21811"/>
                    </a:moveTo>
                    <a:lnTo>
                      <a:pt x="30118" y="21821"/>
                    </a:lnTo>
                    <a:lnTo>
                      <a:pt x="30052" y="21996"/>
                    </a:lnTo>
                    <a:lnTo>
                      <a:pt x="30003" y="21977"/>
                    </a:lnTo>
                    <a:lnTo>
                      <a:pt x="30090" y="21811"/>
                    </a:lnTo>
                    <a:close/>
                    <a:moveTo>
                      <a:pt x="3355" y="22180"/>
                    </a:moveTo>
                    <a:lnTo>
                      <a:pt x="3374" y="22207"/>
                    </a:lnTo>
                    <a:lnTo>
                      <a:pt x="3301" y="22270"/>
                    </a:lnTo>
                    <a:lnTo>
                      <a:pt x="3270" y="22223"/>
                    </a:lnTo>
                    <a:lnTo>
                      <a:pt x="3355" y="22180"/>
                    </a:lnTo>
                    <a:close/>
                    <a:moveTo>
                      <a:pt x="28672" y="22457"/>
                    </a:moveTo>
                    <a:lnTo>
                      <a:pt x="28688" y="22467"/>
                    </a:lnTo>
                    <a:lnTo>
                      <a:pt x="28651" y="22523"/>
                    </a:lnTo>
                    <a:lnTo>
                      <a:pt x="28635" y="22511"/>
                    </a:lnTo>
                    <a:lnTo>
                      <a:pt x="28672" y="22457"/>
                    </a:lnTo>
                    <a:close/>
                    <a:moveTo>
                      <a:pt x="29238" y="22426"/>
                    </a:moveTo>
                    <a:cubicBezTo>
                      <a:pt x="29241" y="22525"/>
                      <a:pt x="29243" y="22570"/>
                      <a:pt x="29244" y="22638"/>
                    </a:cubicBezTo>
                    <a:cubicBezTo>
                      <a:pt x="29191" y="22620"/>
                      <a:pt x="29166" y="22611"/>
                      <a:pt x="29125" y="22598"/>
                    </a:cubicBezTo>
                    <a:cubicBezTo>
                      <a:pt x="29155" y="22553"/>
                      <a:pt x="29180" y="22514"/>
                      <a:pt x="29238" y="22426"/>
                    </a:cubicBezTo>
                    <a:close/>
                    <a:moveTo>
                      <a:pt x="30156" y="22570"/>
                    </a:moveTo>
                    <a:lnTo>
                      <a:pt x="30174" y="22579"/>
                    </a:lnTo>
                    <a:lnTo>
                      <a:pt x="30140" y="22642"/>
                    </a:lnTo>
                    <a:lnTo>
                      <a:pt x="30124" y="22633"/>
                    </a:lnTo>
                    <a:lnTo>
                      <a:pt x="30156" y="22570"/>
                    </a:lnTo>
                    <a:close/>
                    <a:moveTo>
                      <a:pt x="29340" y="22663"/>
                    </a:moveTo>
                    <a:lnTo>
                      <a:pt x="29437" y="22725"/>
                    </a:lnTo>
                    <a:lnTo>
                      <a:pt x="29418" y="22754"/>
                    </a:lnTo>
                    <a:lnTo>
                      <a:pt x="29321" y="22692"/>
                    </a:lnTo>
                    <a:lnTo>
                      <a:pt x="29340" y="22663"/>
                    </a:lnTo>
                    <a:close/>
                    <a:moveTo>
                      <a:pt x="29596" y="22725"/>
                    </a:moveTo>
                    <a:lnTo>
                      <a:pt x="29612" y="22735"/>
                    </a:lnTo>
                    <a:lnTo>
                      <a:pt x="29574" y="22794"/>
                    </a:lnTo>
                    <a:lnTo>
                      <a:pt x="29558" y="22784"/>
                    </a:lnTo>
                    <a:lnTo>
                      <a:pt x="29596" y="22725"/>
                    </a:lnTo>
                    <a:close/>
                    <a:moveTo>
                      <a:pt x="29079" y="22885"/>
                    </a:moveTo>
                    <a:lnTo>
                      <a:pt x="29096" y="22895"/>
                    </a:lnTo>
                    <a:lnTo>
                      <a:pt x="29057" y="22953"/>
                    </a:lnTo>
                    <a:lnTo>
                      <a:pt x="29041" y="22942"/>
                    </a:lnTo>
                    <a:lnTo>
                      <a:pt x="29079" y="22885"/>
                    </a:lnTo>
                    <a:close/>
                    <a:moveTo>
                      <a:pt x="28753" y="22928"/>
                    </a:moveTo>
                    <a:lnTo>
                      <a:pt x="28896" y="23026"/>
                    </a:lnTo>
                    <a:lnTo>
                      <a:pt x="28876" y="23054"/>
                    </a:lnTo>
                    <a:lnTo>
                      <a:pt x="28735" y="22957"/>
                    </a:lnTo>
                    <a:lnTo>
                      <a:pt x="28753" y="22928"/>
                    </a:lnTo>
                    <a:close/>
                    <a:moveTo>
                      <a:pt x="29797" y="22934"/>
                    </a:moveTo>
                    <a:lnTo>
                      <a:pt x="29822" y="22950"/>
                    </a:lnTo>
                    <a:lnTo>
                      <a:pt x="29744" y="23069"/>
                    </a:lnTo>
                    <a:lnTo>
                      <a:pt x="29719" y="23054"/>
                    </a:lnTo>
                    <a:lnTo>
                      <a:pt x="29797" y="22934"/>
                    </a:lnTo>
                    <a:close/>
                    <a:moveTo>
                      <a:pt x="3883" y="23109"/>
                    </a:moveTo>
                    <a:lnTo>
                      <a:pt x="3895" y="23128"/>
                    </a:lnTo>
                    <a:lnTo>
                      <a:pt x="3845" y="23156"/>
                    </a:lnTo>
                    <a:lnTo>
                      <a:pt x="3835" y="23137"/>
                    </a:lnTo>
                    <a:lnTo>
                      <a:pt x="3883" y="23109"/>
                    </a:lnTo>
                    <a:close/>
                    <a:moveTo>
                      <a:pt x="29047" y="23215"/>
                    </a:moveTo>
                    <a:lnTo>
                      <a:pt x="29143" y="23279"/>
                    </a:lnTo>
                    <a:lnTo>
                      <a:pt x="29124" y="23309"/>
                    </a:lnTo>
                    <a:lnTo>
                      <a:pt x="29029" y="23243"/>
                    </a:lnTo>
                    <a:lnTo>
                      <a:pt x="29047" y="23215"/>
                    </a:lnTo>
                    <a:close/>
                    <a:moveTo>
                      <a:pt x="28968" y="23335"/>
                    </a:moveTo>
                    <a:lnTo>
                      <a:pt x="29015" y="23369"/>
                    </a:lnTo>
                    <a:lnTo>
                      <a:pt x="29001" y="23388"/>
                    </a:lnTo>
                    <a:lnTo>
                      <a:pt x="28954" y="23354"/>
                    </a:lnTo>
                    <a:lnTo>
                      <a:pt x="28968" y="23335"/>
                    </a:lnTo>
                    <a:close/>
                    <a:moveTo>
                      <a:pt x="29681" y="23401"/>
                    </a:moveTo>
                    <a:lnTo>
                      <a:pt x="29728" y="23434"/>
                    </a:lnTo>
                    <a:lnTo>
                      <a:pt x="29715" y="23454"/>
                    </a:lnTo>
                    <a:lnTo>
                      <a:pt x="29668" y="23422"/>
                    </a:lnTo>
                    <a:lnTo>
                      <a:pt x="29681" y="23401"/>
                    </a:lnTo>
                    <a:close/>
                    <a:moveTo>
                      <a:pt x="29194" y="23410"/>
                    </a:moveTo>
                    <a:lnTo>
                      <a:pt x="29241" y="23443"/>
                    </a:lnTo>
                    <a:lnTo>
                      <a:pt x="29228" y="23463"/>
                    </a:lnTo>
                    <a:lnTo>
                      <a:pt x="29181" y="23429"/>
                    </a:lnTo>
                    <a:lnTo>
                      <a:pt x="29194" y="23410"/>
                    </a:lnTo>
                    <a:close/>
                    <a:moveTo>
                      <a:pt x="29068" y="23635"/>
                    </a:moveTo>
                    <a:lnTo>
                      <a:pt x="29084" y="23647"/>
                    </a:lnTo>
                    <a:lnTo>
                      <a:pt x="29046" y="23706"/>
                    </a:lnTo>
                    <a:lnTo>
                      <a:pt x="29029" y="23694"/>
                    </a:lnTo>
                    <a:lnTo>
                      <a:pt x="29068" y="23635"/>
                    </a:lnTo>
                    <a:close/>
                    <a:moveTo>
                      <a:pt x="27901" y="23618"/>
                    </a:moveTo>
                    <a:cubicBezTo>
                      <a:pt x="27935" y="23634"/>
                      <a:pt x="27960" y="23646"/>
                      <a:pt x="27998" y="23663"/>
                    </a:cubicBezTo>
                    <a:cubicBezTo>
                      <a:pt x="27966" y="23705"/>
                      <a:pt x="27938" y="23740"/>
                      <a:pt x="27910" y="23774"/>
                    </a:cubicBezTo>
                    <a:cubicBezTo>
                      <a:pt x="27885" y="23753"/>
                      <a:pt x="27870" y="23741"/>
                      <a:pt x="27845" y="23721"/>
                    </a:cubicBezTo>
                    <a:cubicBezTo>
                      <a:pt x="27861" y="23691"/>
                      <a:pt x="27879" y="23659"/>
                      <a:pt x="27901" y="23618"/>
                    </a:cubicBezTo>
                    <a:close/>
                    <a:moveTo>
                      <a:pt x="29269" y="23715"/>
                    </a:moveTo>
                    <a:lnTo>
                      <a:pt x="29363" y="23782"/>
                    </a:lnTo>
                    <a:lnTo>
                      <a:pt x="29343" y="23813"/>
                    </a:lnTo>
                    <a:lnTo>
                      <a:pt x="29250" y="23746"/>
                    </a:lnTo>
                    <a:lnTo>
                      <a:pt x="29250" y="23744"/>
                    </a:lnTo>
                    <a:lnTo>
                      <a:pt x="29269" y="23715"/>
                    </a:lnTo>
                    <a:close/>
                    <a:moveTo>
                      <a:pt x="27941" y="23972"/>
                    </a:moveTo>
                    <a:lnTo>
                      <a:pt x="27954" y="23986"/>
                    </a:lnTo>
                    <a:lnTo>
                      <a:pt x="27913" y="24037"/>
                    </a:lnTo>
                    <a:lnTo>
                      <a:pt x="27898" y="24025"/>
                    </a:lnTo>
                    <a:lnTo>
                      <a:pt x="27939" y="23972"/>
                    </a:lnTo>
                    <a:close/>
                    <a:moveTo>
                      <a:pt x="28451" y="24151"/>
                    </a:moveTo>
                    <a:cubicBezTo>
                      <a:pt x="28490" y="24151"/>
                      <a:pt x="28521" y="24165"/>
                      <a:pt x="28529" y="24225"/>
                    </a:cubicBezTo>
                    <a:cubicBezTo>
                      <a:pt x="28484" y="24234"/>
                      <a:pt x="28444" y="24243"/>
                      <a:pt x="28389" y="24253"/>
                    </a:cubicBezTo>
                    <a:cubicBezTo>
                      <a:pt x="28360" y="24224"/>
                      <a:pt x="28323" y="24187"/>
                      <a:pt x="28288" y="24152"/>
                    </a:cubicBezTo>
                    <a:lnTo>
                      <a:pt x="28288" y="24152"/>
                    </a:lnTo>
                    <a:cubicBezTo>
                      <a:pt x="28301" y="24161"/>
                      <a:pt x="28318" y="24164"/>
                      <a:pt x="28335" y="24164"/>
                    </a:cubicBezTo>
                    <a:cubicBezTo>
                      <a:pt x="28372" y="24164"/>
                      <a:pt x="28415" y="24151"/>
                      <a:pt x="28451" y="24151"/>
                    </a:cubicBezTo>
                    <a:close/>
                    <a:moveTo>
                      <a:pt x="29021" y="24249"/>
                    </a:moveTo>
                    <a:lnTo>
                      <a:pt x="29065" y="24284"/>
                    </a:lnTo>
                    <a:lnTo>
                      <a:pt x="29050" y="24303"/>
                    </a:lnTo>
                    <a:lnTo>
                      <a:pt x="29006" y="24268"/>
                    </a:lnTo>
                    <a:lnTo>
                      <a:pt x="29021" y="24249"/>
                    </a:lnTo>
                    <a:close/>
                    <a:moveTo>
                      <a:pt x="27947" y="24240"/>
                    </a:moveTo>
                    <a:lnTo>
                      <a:pt x="27961" y="24253"/>
                    </a:lnTo>
                    <a:lnTo>
                      <a:pt x="27919" y="24306"/>
                    </a:lnTo>
                    <a:lnTo>
                      <a:pt x="27904" y="24293"/>
                    </a:lnTo>
                    <a:lnTo>
                      <a:pt x="27947" y="24240"/>
                    </a:lnTo>
                    <a:close/>
                    <a:moveTo>
                      <a:pt x="3261" y="24372"/>
                    </a:moveTo>
                    <a:lnTo>
                      <a:pt x="3281" y="24402"/>
                    </a:lnTo>
                    <a:lnTo>
                      <a:pt x="3186" y="24464"/>
                    </a:lnTo>
                    <a:lnTo>
                      <a:pt x="3164" y="24434"/>
                    </a:lnTo>
                    <a:lnTo>
                      <a:pt x="3261" y="24372"/>
                    </a:lnTo>
                    <a:close/>
                    <a:moveTo>
                      <a:pt x="28625" y="24571"/>
                    </a:moveTo>
                    <a:lnTo>
                      <a:pt x="28715" y="24609"/>
                    </a:lnTo>
                    <a:lnTo>
                      <a:pt x="28681" y="24661"/>
                    </a:lnTo>
                    <a:lnTo>
                      <a:pt x="28607" y="24599"/>
                    </a:lnTo>
                    <a:lnTo>
                      <a:pt x="28625" y="24571"/>
                    </a:lnTo>
                    <a:close/>
                    <a:moveTo>
                      <a:pt x="27338" y="24683"/>
                    </a:moveTo>
                    <a:lnTo>
                      <a:pt x="27358" y="24702"/>
                    </a:lnTo>
                    <a:lnTo>
                      <a:pt x="27265" y="24798"/>
                    </a:lnTo>
                    <a:lnTo>
                      <a:pt x="27243" y="24779"/>
                    </a:lnTo>
                    <a:lnTo>
                      <a:pt x="27338" y="24683"/>
                    </a:lnTo>
                    <a:close/>
                    <a:moveTo>
                      <a:pt x="27338" y="24990"/>
                    </a:moveTo>
                    <a:lnTo>
                      <a:pt x="27379" y="25030"/>
                    </a:lnTo>
                    <a:lnTo>
                      <a:pt x="27363" y="25046"/>
                    </a:lnTo>
                    <a:lnTo>
                      <a:pt x="27321" y="25007"/>
                    </a:lnTo>
                    <a:lnTo>
                      <a:pt x="27338" y="24990"/>
                    </a:lnTo>
                    <a:close/>
                    <a:moveTo>
                      <a:pt x="28554" y="25139"/>
                    </a:moveTo>
                    <a:lnTo>
                      <a:pt x="28569" y="25152"/>
                    </a:lnTo>
                    <a:lnTo>
                      <a:pt x="28523" y="25208"/>
                    </a:lnTo>
                    <a:lnTo>
                      <a:pt x="28509" y="25195"/>
                    </a:lnTo>
                    <a:lnTo>
                      <a:pt x="28554" y="25139"/>
                    </a:lnTo>
                    <a:close/>
                    <a:moveTo>
                      <a:pt x="26962" y="25155"/>
                    </a:moveTo>
                    <a:lnTo>
                      <a:pt x="26976" y="25170"/>
                    </a:lnTo>
                    <a:lnTo>
                      <a:pt x="26930" y="25217"/>
                    </a:lnTo>
                    <a:lnTo>
                      <a:pt x="26917" y="25204"/>
                    </a:lnTo>
                    <a:lnTo>
                      <a:pt x="26962" y="25155"/>
                    </a:lnTo>
                    <a:close/>
                    <a:moveTo>
                      <a:pt x="27436" y="25070"/>
                    </a:moveTo>
                    <a:lnTo>
                      <a:pt x="27460" y="25089"/>
                    </a:lnTo>
                    <a:lnTo>
                      <a:pt x="27346" y="25235"/>
                    </a:lnTo>
                    <a:lnTo>
                      <a:pt x="27310" y="25199"/>
                    </a:lnTo>
                    <a:lnTo>
                      <a:pt x="27436" y="25070"/>
                    </a:lnTo>
                    <a:close/>
                    <a:moveTo>
                      <a:pt x="4066" y="25211"/>
                    </a:moveTo>
                    <a:lnTo>
                      <a:pt x="4082" y="25229"/>
                    </a:lnTo>
                    <a:lnTo>
                      <a:pt x="4035" y="25264"/>
                    </a:lnTo>
                    <a:lnTo>
                      <a:pt x="4020" y="25246"/>
                    </a:lnTo>
                    <a:lnTo>
                      <a:pt x="4066" y="25211"/>
                    </a:lnTo>
                    <a:close/>
                    <a:moveTo>
                      <a:pt x="5190" y="25290"/>
                    </a:moveTo>
                    <a:lnTo>
                      <a:pt x="5204" y="25307"/>
                    </a:lnTo>
                    <a:lnTo>
                      <a:pt x="5160" y="25345"/>
                    </a:lnTo>
                    <a:lnTo>
                      <a:pt x="5145" y="25327"/>
                    </a:lnTo>
                    <a:lnTo>
                      <a:pt x="5190" y="25290"/>
                    </a:lnTo>
                    <a:close/>
                    <a:moveTo>
                      <a:pt x="26920" y="25336"/>
                    </a:moveTo>
                    <a:lnTo>
                      <a:pt x="26961" y="25377"/>
                    </a:lnTo>
                    <a:lnTo>
                      <a:pt x="26945" y="25393"/>
                    </a:lnTo>
                    <a:lnTo>
                      <a:pt x="26905" y="25352"/>
                    </a:lnTo>
                    <a:lnTo>
                      <a:pt x="26920" y="25336"/>
                    </a:lnTo>
                    <a:close/>
                    <a:moveTo>
                      <a:pt x="28338" y="25363"/>
                    </a:moveTo>
                    <a:lnTo>
                      <a:pt x="28379" y="25402"/>
                    </a:lnTo>
                    <a:lnTo>
                      <a:pt x="28363" y="25420"/>
                    </a:lnTo>
                    <a:lnTo>
                      <a:pt x="28320" y="25380"/>
                    </a:lnTo>
                    <a:lnTo>
                      <a:pt x="28338" y="25363"/>
                    </a:lnTo>
                    <a:close/>
                    <a:moveTo>
                      <a:pt x="28340" y="25546"/>
                    </a:moveTo>
                    <a:cubicBezTo>
                      <a:pt x="28362" y="25546"/>
                      <a:pt x="28385" y="25572"/>
                      <a:pt x="28409" y="25645"/>
                    </a:cubicBezTo>
                    <a:cubicBezTo>
                      <a:pt x="28351" y="25641"/>
                      <a:pt x="28307" y="25636"/>
                      <a:pt x="28253" y="25630"/>
                    </a:cubicBezTo>
                    <a:cubicBezTo>
                      <a:pt x="28283" y="25588"/>
                      <a:pt x="28311" y="25546"/>
                      <a:pt x="28340" y="25546"/>
                    </a:cubicBezTo>
                    <a:close/>
                    <a:moveTo>
                      <a:pt x="27514" y="25446"/>
                    </a:moveTo>
                    <a:lnTo>
                      <a:pt x="27514" y="25446"/>
                    </a:lnTo>
                    <a:cubicBezTo>
                      <a:pt x="27505" y="25558"/>
                      <a:pt x="27502" y="25604"/>
                      <a:pt x="27496" y="25673"/>
                    </a:cubicBezTo>
                    <a:cubicBezTo>
                      <a:pt x="27455" y="25647"/>
                      <a:pt x="27433" y="25633"/>
                      <a:pt x="27401" y="25613"/>
                    </a:cubicBezTo>
                    <a:cubicBezTo>
                      <a:pt x="27424" y="25576"/>
                      <a:pt x="27446" y="25545"/>
                      <a:pt x="27514" y="25446"/>
                    </a:cubicBezTo>
                    <a:close/>
                    <a:moveTo>
                      <a:pt x="27477" y="25782"/>
                    </a:moveTo>
                    <a:lnTo>
                      <a:pt x="27491" y="25795"/>
                    </a:lnTo>
                    <a:lnTo>
                      <a:pt x="27442" y="25845"/>
                    </a:lnTo>
                    <a:lnTo>
                      <a:pt x="27429" y="25832"/>
                    </a:lnTo>
                    <a:lnTo>
                      <a:pt x="27477" y="25782"/>
                    </a:lnTo>
                    <a:close/>
                    <a:moveTo>
                      <a:pt x="27911" y="25735"/>
                    </a:moveTo>
                    <a:lnTo>
                      <a:pt x="27935" y="25750"/>
                    </a:lnTo>
                    <a:lnTo>
                      <a:pt x="27870" y="25850"/>
                    </a:lnTo>
                    <a:lnTo>
                      <a:pt x="27829" y="25820"/>
                    </a:lnTo>
                    <a:lnTo>
                      <a:pt x="27911" y="25735"/>
                    </a:lnTo>
                    <a:close/>
                    <a:moveTo>
                      <a:pt x="27548" y="25957"/>
                    </a:moveTo>
                    <a:lnTo>
                      <a:pt x="27561" y="25970"/>
                    </a:lnTo>
                    <a:lnTo>
                      <a:pt x="27511" y="26022"/>
                    </a:lnTo>
                    <a:lnTo>
                      <a:pt x="27498" y="26007"/>
                    </a:lnTo>
                    <a:lnTo>
                      <a:pt x="27548" y="25957"/>
                    </a:lnTo>
                    <a:close/>
                    <a:moveTo>
                      <a:pt x="26965" y="25966"/>
                    </a:moveTo>
                    <a:lnTo>
                      <a:pt x="26987" y="25982"/>
                    </a:lnTo>
                    <a:cubicBezTo>
                      <a:pt x="26965" y="26017"/>
                      <a:pt x="26937" y="26045"/>
                      <a:pt x="26914" y="26076"/>
                    </a:cubicBezTo>
                    <a:lnTo>
                      <a:pt x="26879" y="26041"/>
                    </a:lnTo>
                    <a:cubicBezTo>
                      <a:pt x="26906" y="26016"/>
                      <a:pt x="26939" y="25992"/>
                      <a:pt x="26965" y="25966"/>
                    </a:cubicBezTo>
                    <a:close/>
                    <a:moveTo>
                      <a:pt x="27905" y="25913"/>
                    </a:moveTo>
                    <a:lnTo>
                      <a:pt x="27926" y="25933"/>
                    </a:lnTo>
                    <a:lnTo>
                      <a:pt x="27774" y="26089"/>
                    </a:lnTo>
                    <a:lnTo>
                      <a:pt x="27755" y="26069"/>
                    </a:lnTo>
                    <a:lnTo>
                      <a:pt x="27905" y="25913"/>
                    </a:lnTo>
                    <a:close/>
                    <a:moveTo>
                      <a:pt x="26424" y="26063"/>
                    </a:moveTo>
                    <a:lnTo>
                      <a:pt x="26437" y="26078"/>
                    </a:lnTo>
                    <a:lnTo>
                      <a:pt x="26384" y="26122"/>
                    </a:lnTo>
                    <a:lnTo>
                      <a:pt x="26372" y="26107"/>
                    </a:lnTo>
                    <a:lnTo>
                      <a:pt x="26424" y="26063"/>
                    </a:lnTo>
                    <a:close/>
                    <a:moveTo>
                      <a:pt x="26056" y="26148"/>
                    </a:moveTo>
                    <a:lnTo>
                      <a:pt x="26068" y="26164"/>
                    </a:lnTo>
                    <a:lnTo>
                      <a:pt x="26016" y="26207"/>
                    </a:lnTo>
                    <a:lnTo>
                      <a:pt x="26005" y="26192"/>
                    </a:lnTo>
                    <a:lnTo>
                      <a:pt x="26056" y="26148"/>
                    </a:lnTo>
                    <a:close/>
                    <a:moveTo>
                      <a:pt x="27644" y="26179"/>
                    </a:moveTo>
                    <a:lnTo>
                      <a:pt x="27708" y="26248"/>
                    </a:lnTo>
                    <a:lnTo>
                      <a:pt x="27686" y="26276"/>
                    </a:lnTo>
                    <a:lnTo>
                      <a:pt x="27602" y="26225"/>
                    </a:lnTo>
                    <a:lnTo>
                      <a:pt x="27644" y="26179"/>
                    </a:lnTo>
                    <a:close/>
                    <a:moveTo>
                      <a:pt x="26365" y="26238"/>
                    </a:moveTo>
                    <a:lnTo>
                      <a:pt x="26402" y="26282"/>
                    </a:lnTo>
                    <a:lnTo>
                      <a:pt x="26384" y="26297"/>
                    </a:lnTo>
                    <a:lnTo>
                      <a:pt x="26347" y="26253"/>
                    </a:lnTo>
                    <a:lnTo>
                      <a:pt x="26365" y="26238"/>
                    </a:lnTo>
                    <a:close/>
                    <a:moveTo>
                      <a:pt x="27776" y="26301"/>
                    </a:moveTo>
                    <a:lnTo>
                      <a:pt x="27789" y="26314"/>
                    </a:lnTo>
                    <a:lnTo>
                      <a:pt x="27738" y="26367"/>
                    </a:lnTo>
                    <a:lnTo>
                      <a:pt x="27724" y="26353"/>
                    </a:lnTo>
                    <a:lnTo>
                      <a:pt x="27776" y="26301"/>
                    </a:lnTo>
                    <a:close/>
                    <a:moveTo>
                      <a:pt x="25649" y="26317"/>
                    </a:moveTo>
                    <a:lnTo>
                      <a:pt x="25684" y="26363"/>
                    </a:lnTo>
                    <a:lnTo>
                      <a:pt x="25668" y="26376"/>
                    </a:lnTo>
                    <a:lnTo>
                      <a:pt x="25632" y="26332"/>
                    </a:lnTo>
                    <a:lnTo>
                      <a:pt x="25649" y="26317"/>
                    </a:lnTo>
                    <a:close/>
                    <a:moveTo>
                      <a:pt x="25887" y="26367"/>
                    </a:moveTo>
                    <a:lnTo>
                      <a:pt x="25899" y="26382"/>
                    </a:lnTo>
                    <a:lnTo>
                      <a:pt x="25847" y="26426"/>
                    </a:lnTo>
                    <a:lnTo>
                      <a:pt x="25835" y="26412"/>
                    </a:lnTo>
                    <a:lnTo>
                      <a:pt x="25887" y="26367"/>
                    </a:lnTo>
                    <a:close/>
                    <a:moveTo>
                      <a:pt x="25794" y="26495"/>
                    </a:moveTo>
                    <a:lnTo>
                      <a:pt x="25865" y="26587"/>
                    </a:lnTo>
                    <a:lnTo>
                      <a:pt x="25840" y="26609"/>
                    </a:lnTo>
                    <a:lnTo>
                      <a:pt x="25769" y="26518"/>
                    </a:lnTo>
                    <a:lnTo>
                      <a:pt x="25794" y="26495"/>
                    </a:lnTo>
                    <a:close/>
                    <a:moveTo>
                      <a:pt x="27057" y="26582"/>
                    </a:moveTo>
                    <a:lnTo>
                      <a:pt x="27068" y="26597"/>
                    </a:lnTo>
                    <a:lnTo>
                      <a:pt x="27014" y="26643"/>
                    </a:lnTo>
                    <a:lnTo>
                      <a:pt x="27001" y="26628"/>
                    </a:lnTo>
                    <a:lnTo>
                      <a:pt x="27057" y="26582"/>
                    </a:lnTo>
                    <a:close/>
                    <a:moveTo>
                      <a:pt x="26289" y="26681"/>
                    </a:moveTo>
                    <a:lnTo>
                      <a:pt x="26361" y="26771"/>
                    </a:lnTo>
                    <a:lnTo>
                      <a:pt x="26334" y="26793"/>
                    </a:lnTo>
                    <a:lnTo>
                      <a:pt x="26262" y="26703"/>
                    </a:lnTo>
                    <a:lnTo>
                      <a:pt x="26289" y="26681"/>
                    </a:lnTo>
                    <a:close/>
                    <a:moveTo>
                      <a:pt x="26686" y="26721"/>
                    </a:moveTo>
                    <a:lnTo>
                      <a:pt x="26718" y="26756"/>
                    </a:lnTo>
                    <a:lnTo>
                      <a:pt x="26628" y="26832"/>
                    </a:lnTo>
                    <a:lnTo>
                      <a:pt x="26608" y="26813"/>
                    </a:lnTo>
                    <a:lnTo>
                      <a:pt x="26686" y="26721"/>
                    </a:lnTo>
                    <a:close/>
                    <a:moveTo>
                      <a:pt x="26090" y="26773"/>
                    </a:moveTo>
                    <a:lnTo>
                      <a:pt x="26125" y="26819"/>
                    </a:lnTo>
                    <a:lnTo>
                      <a:pt x="26108" y="26834"/>
                    </a:lnTo>
                    <a:lnTo>
                      <a:pt x="26072" y="26790"/>
                    </a:lnTo>
                    <a:lnTo>
                      <a:pt x="26090" y="26773"/>
                    </a:lnTo>
                    <a:close/>
                    <a:moveTo>
                      <a:pt x="26214" y="26821"/>
                    </a:moveTo>
                    <a:lnTo>
                      <a:pt x="26249" y="26865"/>
                    </a:lnTo>
                    <a:lnTo>
                      <a:pt x="26231" y="26881"/>
                    </a:lnTo>
                    <a:lnTo>
                      <a:pt x="26196" y="26835"/>
                    </a:lnTo>
                    <a:lnTo>
                      <a:pt x="26214" y="26821"/>
                    </a:lnTo>
                    <a:close/>
                    <a:moveTo>
                      <a:pt x="26795" y="26856"/>
                    </a:moveTo>
                    <a:lnTo>
                      <a:pt x="26868" y="26944"/>
                    </a:lnTo>
                    <a:lnTo>
                      <a:pt x="26840" y="26968"/>
                    </a:lnTo>
                    <a:lnTo>
                      <a:pt x="26767" y="26879"/>
                    </a:lnTo>
                    <a:lnTo>
                      <a:pt x="26795" y="26856"/>
                    </a:lnTo>
                    <a:close/>
                    <a:moveTo>
                      <a:pt x="26967" y="27037"/>
                    </a:moveTo>
                    <a:lnTo>
                      <a:pt x="26979" y="27052"/>
                    </a:lnTo>
                    <a:lnTo>
                      <a:pt x="26923" y="27099"/>
                    </a:lnTo>
                    <a:lnTo>
                      <a:pt x="26911" y="27084"/>
                    </a:lnTo>
                    <a:lnTo>
                      <a:pt x="26967" y="27037"/>
                    </a:lnTo>
                    <a:close/>
                    <a:moveTo>
                      <a:pt x="26618" y="27181"/>
                    </a:moveTo>
                    <a:lnTo>
                      <a:pt x="26630" y="27197"/>
                    </a:lnTo>
                    <a:lnTo>
                      <a:pt x="26574" y="27244"/>
                    </a:lnTo>
                    <a:lnTo>
                      <a:pt x="26574" y="27243"/>
                    </a:lnTo>
                    <a:lnTo>
                      <a:pt x="26562" y="27228"/>
                    </a:lnTo>
                    <a:lnTo>
                      <a:pt x="26618" y="27181"/>
                    </a:lnTo>
                    <a:close/>
                    <a:moveTo>
                      <a:pt x="24664" y="27193"/>
                    </a:moveTo>
                    <a:lnTo>
                      <a:pt x="24675" y="27209"/>
                    </a:lnTo>
                    <a:lnTo>
                      <a:pt x="24620" y="27247"/>
                    </a:lnTo>
                    <a:lnTo>
                      <a:pt x="24610" y="27231"/>
                    </a:lnTo>
                    <a:lnTo>
                      <a:pt x="24664" y="27193"/>
                    </a:lnTo>
                    <a:close/>
                    <a:moveTo>
                      <a:pt x="25902" y="27219"/>
                    </a:moveTo>
                    <a:lnTo>
                      <a:pt x="25935" y="27265"/>
                    </a:lnTo>
                    <a:lnTo>
                      <a:pt x="25916" y="27280"/>
                    </a:lnTo>
                    <a:lnTo>
                      <a:pt x="25882" y="27233"/>
                    </a:lnTo>
                    <a:lnTo>
                      <a:pt x="25902" y="27219"/>
                    </a:lnTo>
                    <a:close/>
                    <a:moveTo>
                      <a:pt x="26877" y="27313"/>
                    </a:moveTo>
                    <a:lnTo>
                      <a:pt x="26914" y="27359"/>
                    </a:lnTo>
                    <a:lnTo>
                      <a:pt x="26895" y="27375"/>
                    </a:lnTo>
                    <a:lnTo>
                      <a:pt x="26859" y="27330"/>
                    </a:lnTo>
                    <a:lnTo>
                      <a:pt x="26877" y="27313"/>
                    </a:lnTo>
                    <a:close/>
                    <a:moveTo>
                      <a:pt x="26003" y="27358"/>
                    </a:moveTo>
                    <a:lnTo>
                      <a:pt x="26038" y="27405"/>
                    </a:lnTo>
                    <a:lnTo>
                      <a:pt x="26018" y="27418"/>
                    </a:lnTo>
                    <a:lnTo>
                      <a:pt x="25984" y="27372"/>
                    </a:lnTo>
                    <a:lnTo>
                      <a:pt x="26003" y="27358"/>
                    </a:lnTo>
                    <a:close/>
                    <a:moveTo>
                      <a:pt x="6652" y="27165"/>
                    </a:moveTo>
                    <a:cubicBezTo>
                      <a:pt x="6765" y="27256"/>
                      <a:pt x="6818" y="27299"/>
                      <a:pt x="6864" y="27336"/>
                    </a:cubicBezTo>
                    <a:cubicBezTo>
                      <a:pt x="6826" y="27381"/>
                      <a:pt x="6798" y="27415"/>
                      <a:pt x="6724" y="27502"/>
                    </a:cubicBezTo>
                    <a:cubicBezTo>
                      <a:pt x="6749" y="27397"/>
                      <a:pt x="6770" y="27362"/>
                      <a:pt x="6762" y="27325"/>
                    </a:cubicBezTo>
                    <a:cubicBezTo>
                      <a:pt x="6756" y="27293"/>
                      <a:pt x="6720" y="27259"/>
                      <a:pt x="6652" y="27165"/>
                    </a:cubicBezTo>
                    <a:close/>
                    <a:moveTo>
                      <a:pt x="25397" y="27508"/>
                    </a:moveTo>
                    <a:lnTo>
                      <a:pt x="25463" y="27519"/>
                    </a:lnTo>
                    <a:lnTo>
                      <a:pt x="25459" y="27536"/>
                    </a:lnTo>
                    <a:cubicBezTo>
                      <a:pt x="25481" y="27520"/>
                      <a:pt x="25502" y="27519"/>
                      <a:pt x="25522" y="27519"/>
                    </a:cubicBezTo>
                    <a:cubicBezTo>
                      <a:pt x="25526" y="27519"/>
                      <a:pt x="25529" y="27519"/>
                      <a:pt x="25532" y="27519"/>
                    </a:cubicBezTo>
                    <a:lnTo>
                      <a:pt x="25524" y="27547"/>
                    </a:lnTo>
                    <a:lnTo>
                      <a:pt x="25457" y="27536"/>
                    </a:lnTo>
                    <a:lnTo>
                      <a:pt x="25462" y="27519"/>
                    </a:lnTo>
                    <a:lnTo>
                      <a:pt x="25462" y="27519"/>
                    </a:lnTo>
                    <a:cubicBezTo>
                      <a:pt x="25435" y="27536"/>
                      <a:pt x="25412" y="27536"/>
                      <a:pt x="25390" y="27536"/>
                    </a:cubicBezTo>
                    <a:lnTo>
                      <a:pt x="25397" y="27508"/>
                    </a:lnTo>
                    <a:close/>
                    <a:moveTo>
                      <a:pt x="26386" y="27316"/>
                    </a:moveTo>
                    <a:cubicBezTo>
                      <a:pt x="26517" y="27377"/>
                      <a:pt x="26631" y="27428"/>
                      <a:pt x="26756" y="27484"/>
                    </a:cubicBezTo>
                    <a:cubicBezTo>
                      <a:pt x="26718" y="27516"/>
                      <a:pt x="26693" y="27539"/>
                      <a:pt x="26665" y="27562"/>
                    </a:cubicBezTo>
                    <a:cubicBezTo>
                      <a:pt x="26620" y="27530"/>
                      <a:pt x="26581" y="27487"/>
                      <a:pt x="26530" y="27469"/>
                    </a:cubicBezTo>
                    <a:cubicBezTo>
                      <a:pt x="26505" y="27462"/>
                      <a:pt x="26478" y="27460"/>
                      <a:pt x="26449" y="27460"/>
                    </a:cubicBezTo>
                    <a:cubicBezTo>
                      <a:pt x="26425" y="27460"/>
                      <a:pt x="26400" y="27461"/>
                      <a:pt x="26374" y="27461"/>
                    </a:cubicBezTo>
                    <a:cubicBezTo>
                      <a:pt x="26365" y="27461"/>
                      <a:pt x="26355" y="27461"/>
                      <a:pt x="26346" y="27461"/>
                    </a:cubicBezTo>
                    <a:cubicBezTo>
                      <a:pt x="26359" y="27409"/>
                      <a:pt x="26367" y="27381"/>
                      <a:pt x="26386" y="27316"/>
                    </a:cubicBezTo>
                    <a:close/>
                    <a:moveTo>
                      <a:pt x="26446" y="27553"/>
                    </a:moveTo>
                    <a:lnTo>
                      <a:pt x="26458" y="27569"/>
                    </a:lnTo>
                    <a:lnTo>
                      <a:pt x="26402" y="27615"/>
                    </a:lnTo>
                    <a:lnTo>
                      <a:pt x="26392" y="27600"/>
                    </a:lnTo>
                    <a:lnTo>
                      <a:pt x="26446" y="27553"/>
                    </a:lnTo>
                    <a:close/>
                    <a:moveTo>
                      <a:pt x="24424" y="27746"/>
                    </a:moveTo>
                    <a:lnTo>
                      <a:pt x="24495" y="27817"/>
                    </a:lnTo>
                    <a:lnTo>
                      <a:pt x="24445" y="27847"/>
                    </a:lnTo>
                    <a:lnTo>
                      <a:pt x="24397" y="27765"/>
                    </a:lnTo>
                    <a:lnTo>
                      <a:pt x="24424" y="27746"/>
                    </a:lnTo>
                    <a:close/>
                    <a:moveTo>
                      <a:pt x="25575" y="27868"/>
                    </a:moveTo>
                    <a:lnTo>
                      <a:pt x="25607" y="27917"/>
                    </a:lnTo>
                    <a:lnTo>
                      <a:pt x="25588" y="27930"/>
                    </a:lnTo>
                    <a:lnTo>
                      <a:pt x="25556" y="27881"/>
                    </a:lnTo>
                    <a:lnTo>
                      <a:pt x="25575" y="27868"/>
                    </a:lnTo>
                    <a:close/>
                    <a:moveTo>
                      <a:pt x="26040" y="28034"/>
                    </a:moveTo>
                    <a:lnTo>
                      <a:pt x="26074" y="28081"/>
                    </a:lnTo>
                    <a:lnTo>
                      <a:pt x="26053" y="28096"/>
                    </a:lnTo>
                    <a:lnTo>
                      <a:pt x="26021" y="28049"/>
                    </a:lnTo>
                    <a:lnTo>
                      <a:pt x="26040" y="28034"/>
                    </a:lnTo>
                    <a:close/>
                    <a:moveTo>
                      <a:pt x="24867" y="28080"/>
                    </a:moveTo>
                    <a:lnTo>
                      <a:pt x="24898" y="28130"/>
                    </a:lnTo>
                    <a:lnTo>
                      <a:pt x="24878" y="28143"/>
                    </a:lnTo>
                    <a:lnTo>
                      <a:pt x="24848" y="28093"/>
                    </a:lnTo>
                    <a:lnTo>
                      <a:pt x="24867" y="28080"/>
                    </a:lnTo>
                    <a:close/>
                    <a:moveTo>
                      <a:pt x="25476" y="28043"/>
                    </a:moveTo>
                    <a:cubicBezTo>
                      <a:pt x="25480" y="28100"/>
                      <a:pt x="25483" y="28142"/>
                      <a:pt x="25484" y="28174"/>
                    </a:cubicBezTo>
                    <a:lnTo>
                      <a:pt x="25484" y="28174"/>
                    </a:lnTo>
                    <a:cubicBezTo>
                      <a:pt x="25469" y="28164"/>
                      <a:pt x="25455" y="28154"/>
                      <a:pt x="25444" y="28142"/>
                    </a:cubicBezTo>
                    <a:cubicBezTo>
                      <a:pt x="25437" y="28136"/>
                      <a:pt x="25453" y="28111"/>
                      <a:pt x="25476" y="28043"/>
                    </a:cubicBezTo>
                    <a:close/>
                    <a:moveTo>
                      <a:pt x="25500" y="28154"/>
                    </a:moveTo>
                    <a:cubicBezTo>
                      <a:pt x="25504" y="28154"/>
                      <a:pt x="25509" y="28173"/>
                      <a:pt x="25513" y="28192"/>
                    </a:cubicBezTo>
                    <a:lnTo>
                      <a:pt x="25513" y="28193"/>
                    </a:lnTo>
                    <a:cubicBezTo>
                      <a:pt x="25507" y="28189"/>
                      <a:pt x="25501" y="28185"/>
                      <a:pt x="25495" y="28181"/>
                    </a:cubicBezTo>
                    <a:lnTo>
                      <a:pt x="25495" y="28181"/>
                    </a:lnTo>
                    <a:cubicBezTo>
                      <a:pt x="25496" y="28161"/>
                      <a:pt x="25498" y="28154"/>
                      <a:pt x="25500" y="28154"/>
                    </a:cubicBezTo>
                    <a:close/>
                    <a:moveTo>
                      <a:pt x="24182" y="28140"/>
                    </a:moveTo>
                    <a:lnTo>
                      <a:pt x="24238" y="28240"/>
                    </a:lnTo>
                    <a:lnTo>
                      <a:pt x="24207" y="28258"/>
                    </a:lnTo>
                    <a:lnTo>
                      <a:pt x="24151" y="28156"/>
                    </a:lnTo>
                    <a:lnTo>
                      <a:pt x="24151" y="28156"/>
                    </a:lnTo>
                    <a:lnTo>
                      <a:pt x="24152" y="28158"/>
                    </a:lnTo>
                    <a:lnTo>
                      <a:pt x="24182" y="28140"/>
                    </a:lnTo>
                    <a:close/>
                    <a:moveTo>
                      <a:pt x="25476" y="28211"/>
                    </a:moveTo>
                    <a:lnTo>
                      <a:pt x="25484" y="28212"/>
                    </a:lnTo>
                    <a:lnTo>
                      <a:pt x="25484" y="28212"/>
                    </a:lnTo>
                    <a:cubicBezTo>
                      <a:pt x="25485" y="28255"/>
                      <a:pt x="25481" y="28268"/>
                      <a:pt x="25478" y="28280"/>
                    </a:cubicBezTo>
                    <a:lnTo>
                      <a:pt x="25450" y="28279"/>
                    </a:lnTo>
                    <a:lnTo>
                      <a:pt x="25476" y="28211"/>
                    </a:lnTo>
                    <a:close/>
                    <a:moveTo>
                      <a:pt x="25225" y="28246"/>
                    </a:moveTo>
                    <a:cubicBezTo>
                      <a:pt x="25250" y="28271"/>
                      <a:pt x="25273" y="28293"/>
                      <a:pt x="25347" y="28361"/>
                    </a:cubicBezTo>
                    <a:cubicBezTo>
                      <a:pt x="25235" y="28352"/>
                      <a:pt x="25188" y="28349"/>
                      <a:pt x="25120" y="28345"/>
                    </a:cubicBezTo>
                    <a:cubicBezTo>
                      <a:pt x="25166" y="28302"/>
                      <a:pt x="25190" y="28280"/>
                      <a:pt x="25225" y="28246"/>
                    </a:cubicBezTo>
                    <a:close/>
                    <a:moveTo>
                      <a:pt x="9569" y="28333"/>
                    </a:moveTo>
                    <a:lnTo>
                      <a:pt x="9628" y="28364"/>
                    </a:lnTo>
                    <a:lnTo>
                      <a:pt x="9619" y="28380"/>
                    </a:lnTo>
                    <a:lnTo>
                      <a:pt x="9561" y="28349"/>
                    </a:lnTo>
                    <a:lnTo>
                      <a:pt x="9569" y="28333"/>
                    </a:lnTo>
                    <a:close/>
                    <a:moveTo>
                      <a:pt x="22532" y="28333"/>
                    </a:moveTo>
                    <a:lnTo>
                      <a:pt x="22556" y="28386"/>
                    </a:lnTo>
                    <a:lnTo>
                      <a:pt x="22535" y="28395"/>
                    </a:lnTo>
                    <a:lnTo>
                      <a:pt x="22512" y="28342"/>
                    </a:lnTo>
                    <a:lnTo>
                      <a:pt x="22532" y="28333"/>
                    </a:lnTo>
                    <a:close/>
                    <a:moveTo>
                      <a:pt x="25712" y="28429"/>
                    </a:moveTo>
                    <a:lnTo>
                      <a:pt x="25722" y="28445"/>
                    </a:lnTo>
                    <a:lnTo>
                      <a:pt x="25660" y="28487"/>
                    </a:lnTo>
                    <a:lnTo>
                      <a:pt x="25650" y="28471"/>
                    </a:lnTo>
                    <a:lnTo>
                      <a:pt x="25712" y="28429"/>
                    </a:lnTo>
                    <a:close/>
                    <a:moveTo>
                      <a:pt x="7966" y="28486"/>
                    </a:moveTo>
                    <a:lnTo>
                      <a:pt x="7986" y="28499"/>
                    </a:lnTo>
                    <a:lnTo>
                      <a:pt x="7954" y="28546"/>
                    </a:lnTo>
                    <a:lnTo>
                      <a:pt x="7953" y="28546"/>
                    </a:lnTo>
                    <a:lnTo>
                      <a:pt x="7933" y="28535"/>
                    </a:lnTo>
                    <a:lnTo>
                      <a:pt x="7966" y="28486"/>
                    </a:lnTo>
                    <a:close/>
                    <a:moveTo>
                      <a:pt x="21934" y="28554"/>
                    </a:moveTo>
                    <a:lnTo>
                      <a:pt x="21940" y="28571"/>
                    </a:lnTo>
                    <a:lnTo>
                      <a:pt x="21879" y="28599"/>
                    </a:lnTo>
                    <a:lnTo>
                      <a:pt x="21872" y="28580"/>
                    </a:lnTo>
                    <a:lnTo>
                      <a:pt x="21934" y="28554"/>
                    </a:lnTo>
                    <a:close/>
                    <a:moveTo>
                      <a:pt x="22625" y="28543"/>
                    </a:moveTo>
                    <a:lnTo>
                      <a:pt x="22647" y="28596"/>
                    </a:lnTo>
                    <a:lnTo>
                      <a:pt x="22627" y="28605"/>
                    </a:lnTo>
                    <a:lnTo>
                      <a:pt x="22603" y="28552"/>
                    </a:lnTo>
                    <a:lnTo>
                      <a:pt x="22625" y="28543"/>
                    </a:lnTo>
                    <a:close/>
                    <a:moveTo>
                      <a:pt x="24948" y="28505"/>
                    </a:moveTo>
                    <a:cubicBezTo>
                      <a:pt x="24974" y="28505"/>
                      <a:pt x="25000" y="28528"/>
                      <a:pt x="25028" y="28580"/>
                    </a:cubicBezTo>
                    <a:cubicBezTo>
                      <a:pt x="24979" y="28608"/>
                      <a:pt x="24951" y="28624"/>
                      <a:pt x="24916" y="28645"/>
                    </a:cubicBezTo>
                    <a:cubicBezTo>
                      <a:pt x="24894" y="28623"/>
                      <a:pt x="24876" y="28604"/>
                      <a:pt x="24854" y="28582"/>
                    </a:cubicBezTo>
                    <a:cubicBezTo>
                      <a:pt x="24887" y="28535"/>
                      <a:pt x="24917" y="28505"/>
                      <a:pt x="24948" y="28505"/>
                    </a:cubicBezTo>
                    <a:close/>
                    <a:moveTo>
                      <a:pt x="9166" y="28633"/>
                    </a:moveTo>
                    <a:lnTo>
                      <a:pt x="9287" y="28698"/>
                    </a:lnTo>
                    <a:lnTo>
                      <a:pt x="9272" y="28723"/>
                    </a:lnTo>
                    <a:lnTo>
                      <a:pt x="9152" y="28658"/>
                    </a:lnTo>
                    <a:lnTo>
                      <a:pt x="9166" y="28633"/>
                    </a:lnTo>
                    <a:close/>
                    <a:moveTo>
                      <a:pt x="24572" y="28718"/>
                    </a:moveTo>
                    <a:lnTo>
                      <a:pt x="24601" y="28723"/>
                    </a:lnTo>
                    <a:lnTo>
                      <a:pt x="24568" y="28785"/>
                    </a:lnTo>
                    <a:lnTo>
                      <a:pt x="24568" y="28785"/>
                    </a:lnTo>
                    <a:cubicBezTo>
                      <a:pt x="24557" y="28762"/>
                      <a:pt x="24564" y="28740"/>
                      <a:pt x="24572" y="28718"/>
                    </a:cubicBezTo>
                    <a:close/>
                    <a:moveTo>
                      <a:pt x="24551" y="28783"/>
                    </a:moveTo>
                    <a:lnTo>
                      <a:pt x="24568" y="28786"/>
                    </a:lnTo>
                    <a:lnTo>
                      <a:pt x="24568" y="28786"/>
                    </a:lnTo>
                    <a:lnTo>
                      <a:pt x="24567" y="28788"/>
                    </a:lnTo>
                    <a:lnTo>
                      <a:pt x="24550" y="28785"/>
                    </a:lnTo>
                    <a:lnTo>
                      <a:pt x="24550" y="28785"/>
                    </a:lnTo>
                    <a:lnTo>
                      <a:pt x="24551" y="28783"/>
                    </a:lnTo>
                    <a:close/>
                    <a:moveTo>
                      <a:pt x="24972" y="28773"/>
                    </a:moveTo>
                    <a:lnTo>
                      <a:pt x="24981" y="28789"/>
                    </a:lnTo>
                    <a:lnTo>
                      <a:pt x="24917" y="28826"/>
                    </a:lnTo>
                    <a:lnTo>
                      <a:pt x="24907" y="28808"/>
                    </a:lnTo>
                    <a:lnTo>
                      <a:pt x="24972" y="28773"/>
                    </a:lnTo>
                    <a:close/>
                    <a:moveTo>
                      <a:pt x="24550" y="28785"/>
                    </a:moveTo>
                    <a:lnTo>
                      <a:pt x="24550" y="28785"/>
                    </a:lnTo>
                    <a:cubicBezTo>
                      <a:pt x="24561" y="28809"/>
                      <a:pt x="24554" y="28831"/>
                      <a:pt x="24547" y="28852"/>
                    </a:cubicBezTo>
                    <a:lnTo>
                      <a:pt x="24519" y="28848"/>
                    </a:lnTo>
                    <a:lnTo>
                      <a:pt x="24550" y="28785"/>
                    </a:lnTo>
                    <a:close/>
                    <a:moveTo>
                      <a:pt x="24130" y="28776"/>
                    </a:moveTo>
                    <a:lnTo>
                      <a:pt x="24174" y="28860"/>
                    </a:lnTo>
                    <a:lnTo>
                      <a:pt x="24146" y="28880"/>
                    </a:lnTo>
                    <a:lnTo>
                      <a:pt x="24079" y="28808"/>
                    </a:lnTo>
                    <a:lnTo>
                      <a:pt x="24130" y="28776"/>
                    </a:lnTo>
                    <a:close/>
                    <a:moveTo>
                      <a:pt x="22346" y="28876"/>
                    </a:moveTo>
                    <a:lnTo>
                      <a:pt x="22353" y="28894"/>
                    </a:lnTo>
                    <a:lnTo>
                      <a:pt x="22290" y="28921"/>
                    </a:lnTo>
                    <a:lnTo>
                      <a:pt x="22284" y="28904"/>
                    </a:lnTo>
                    <a:lnTo>
                      <a:pt x="22346" y="28876"/>
                    </a:lnTo>
                    <a:close/>
                    <a:moveTo>
                      <a:pt x="23840" y="28860"/>
                    </a:moveTo>
                    <a:lnTo>
                      <a:pt x="23865" y="28911"/>
                    </a:lnTo>
                    <a:lnTo>
                      <a:pt x="23845" y="28923"/>
                    </a:lnTo>
                    <a:lnTo>
                      <a:pt x="23820" y="28871"/>
                    </a:lnTo>
                    <a:lnTo>
                      <a:pt x="23840" y="28860"/>
                    </a:lnTo>
                    <a:close/>
                    <a:moveTo>
                      <a:pt x="21319" y="28870"/>
                    </a:moveTo>
                    <a:lnTo>
                      <a:pt x="21336" y="28924"/>
                    </a:lnTo>
                    <a:lnTo>
                      <a:pt x="21314" y="28930"/>
                    </a:lnTo>
                    <a:lnTo>
                      <a:pt x="21297" y="28876"/>
                    </a:lnTo>
                    <a:lnTo>
                      <a:pt x="21319" y="28870"/>
                    </a:lnTo>
                    <a:close/>
                    <a:moveTo>
                      <a:pt x="24411" y="28829"/>
                    </a:moveTo>
                    <a:cubicBezTo>
                      <a:pt x="24422" y="28848"/>
                      <a:pt x="24433" y="28870"/>
                      <a:pt x="24451" y="28901"/>
                    </a:cubicBezTo>
                    <a:lnTo>
                      <a:pt x="24451" y="28902"/>
                    </a:lnTo>
                    <a:cubicBezTo>
                      <a:pt x="24411" y="28924"/>
                      <a:pt x="24376" y="28944"/>
                      <a:pt x="24341" y="28963"/>
                    </a:cubicBezTo>
                    <a:lnTo>
                      <a:pt x="24307" y="28952"/>
                    </a:lnTo>
                    <a:cubicBezTo>
                      <a:pt x="24341" y="28911"/>
                      <a:pt x="24376" y="28870"/>
                      <a:pt x="24411" y="28829"/>
                    </a:cubicBezTo>
                    <a:close/>
                    <a:moveTo>
                      <a:pt x="9112" y="29002"/>
                    </a:moveTo>
                    <a:lnTo>
                      <a:pt x="9174" y="29035"/>
                    </a:lnTo>
                    <a:lnTo>
                      <a:pt x="9165" y="29052"/>
                    </a:lnTo>
                    <a:lnTo>
                      <a:pt x="9103" y="29019"/>
                    </a:lnTo>
                    <a:lnTo>
                      <a:pt x="9112" y="29002"/>
                    </a:lnTo>
                    <a:close/>
                    <a:moveTo>
                      <a:pt x="21957" y="29014"/>
                    </a:moveTo>
                    <a:cubicBezTo>
                      <a:pt x="21975" y="29064"/>
                      <a:pt x="21984" y="29088"/>
                      <a:pt x="21990" y="29102"/>
                    </a:cubicBezTo>
                    <a:cubicBezTo>
                      <a:pt x="21948" y="29095"/>
                      <a:pt x="21900" y="29086"/>
                      <a:pt x="21838" y="29075"/>
                    </a:cubicBezTo>
                    <a:cubicBezTo>
                      <a:pt x="21876" y="29055"/>
                      <a:pt x="21904" y="29042"/>
                      <a:pt x="21957" y="29014"/>
                    </a:cubicBezTo>
                    <a:close/>
                    <a:moveTo>
                      <a:pt x="23771" y="29029"/>
                    </a:moveTo>
                    <a:lnTo>
                      <a:pt x="23799" y="29070"/>
                    </a:lnTo>
                    <a:lnTo>
                      <a:pt x="23695" y="29127"/>
                    </a:lnTo>
                    <a:lnTo>
                      <a:pt x="23679" y="29105"/>
                    </a:lnTo>
                    <a:lnTo>
                      <a:pt x="23771" y="29029"/>
                    </a:lnTo>
                    <a:close/>
                    <a:moveTo>
                      <a:pt x="21647" y="29145"/>
                    </a:moveTo>
                    <a:lnTo>
                      <a:pt x="21653" y="29163"/>
                    </a:lnTo>
                    <a:lnTo>
                      <a:pt x="21588" y="29185"/>
                    </a:lnTo>
                    <a:lnTo>
                      <a:pt x="21582" y="29166"/>
                    </a:lnTo>
                    <a:lnTo>
                      <a:pt x="21647" y="29145"/>
                    </a:lnTo>
                    <a:close/>
                    <a:moveTo>
                      <a:pt x="8482" y="28960"/>
                    </a:moveTo>
                    <a:lnTo>
                      <a:pt x="8482" y="28960"/>
                    </a:lnTo>
                    <a:cubicBezTo>
                      <a:pt x="8544" y="28999"/>
                      <a:pt x="8581" y="29029"/>
                      <a:pt x="8631" y="29054"/>
                    </a:cubicBezTo>
                    <a:cubicBezTo>
                      <a:pt x="8632" y="29108"/>
                      <a:pt x="8635" y="29169"/>
                      <a:pt x="8637" y="29229"/>
                    </a:cubicBezTo>
                    <a:cubicBezTo>
                      <a:pt x="8604" y="29233"/>
                      <a:pt x="8570" y="29239"/>
                      <a:pt x="8534" y="29245"/>
                    </a:cubicBezTo>
                    <a:cubicBezTo>
                      <a:pt x="8522" y="29235"/>
                      <a:pt x="8500" y="29225"/>
                      <a:pt x="8500" y="29211"/>
                    </a:cubicBezTo>
                    <a:cubicBezTo>
                      <a:pt x="8491" y="29135"/>
                      <a:pt x="8488" y="29058"/>
                      <a:pt x="8482" y="28960"/>
                    </a:cubicBezTo>
                    <a:close/>
                    <a:moveTo>
                      <a:pt x="21160" y="29179"/>
                    </a:moveTo>
                    <a:lnTo>
                      <a:pt x="21167" y="29207"/>
                    </a:lnTo>
                    <a:lnTo>
                      <a:pt x="21039" y="29248"/>
                    </a:lnTo>
                    <a:lnTo>
                      <a:pt x="21030" y="29220"/>
                    </a:lnTo>
                    <a:lnTo>
                      <a:pt x="21160" y="29179"/>
                    </a:lnTo>
                    <a:close/>
                    <a:moveTo>
                      <a:pt x="12432" y="29207"/>
                    </a:moveTo>
                    <a:lnTo>
                      <a:pt x="12559" y="29244"/>
                    </a:lnTo>
                    <a:lnTo>
                      <a:pt x="12550" y="29272"/>
                    </a:lnTo>
                    <a:lnTo>
                      <a:pt x="12424" y="29235"/>
                    </a:lnTo>
                    <a:lnTo>
                      <a:pt x="12432" y="29207"/>
                    </a:lnTo>
                    <a:close/>
                    <a:moveTo>
                      <a:pt x="23898" y="29247"/>
                    </a:moveTo>
                    <a:lnTo>
                      <a:pt x="23905" y="29263"/>
                    </a:lnTo>
                    <a:lnTo>
                      <a:pt x="23842" y="29300"/>
                    </a:lnTo>
                    <a:lnTo>
                      <a:pt x="23833" y="29282"/>
                    </a:lnTo>
                    <a:lnTo>
                      <a:pt x="23898" y="29247"/>
                    </a:lnTo>
                    <a:close/>
                    <a:moveTo>
                      <a:pt x="12771" y="29294"/>
                    </a:moveTo>
                    <a:lnTo>
                      <a:pt x="12793" y="29300"/>
                    </a:lnTo>
                    <a:lnTo>
                      <a:pt x="12777" y="29356"/>
                    </a:lnTo>
                    <a:lnTo>
                      <a:pt x="12756" y="29348"/>
                    </a:lnTo>
                    <a:lnTo>
                      <a:pt x="12771" y="29294"/>
                    </a:lnTo>
                    <a:close/>
                    <a:moveTo>
                      <a:pt x="21038" y="29325"/>
                    </a:moveTo>
                    <a:lnTo>
                      <a:pt x="21054" y="29381"/>
                    </a:lnTo>
                    <a:lnTo>
                      <a:pt x="21032" y="29386"/>
                    </a:lnTo>
                    <a:lnTo>
                      <a:pt x="21016" y="29332"/>
                    </a:lnTo>
                    <a:lnTo>
                      <a:pt x="21038" y="29325"/>
                    </a:lnTo>
                    <a:close/>
                    <a:moveTo>
                      <a:pt x="21183" y="29338"/>
                    </a:moveTo>
                    <a:lnTo>
                      <a:pt x="21200" y="29392"/>
                    </a:lnTo>
                    <a:lnTo>
                      <a:pt x="21177" y="29400"/>
                    </a:lnTo>
                    <a:lnTo>
                      <a:pt x="21161" y="29345"/>
                    </a:lnTo>
                    <a:lnTo>
                      <a:pt x="21183" y="29338"/>
                    </a:lnTo>
                    <a:close/>
                    <a:moveTo>
                      <a:pt x="22443" y="29378"/>
                    </a:moveTo>
                    <a:lnTo>
                      <a:pt x="22463" y="29432"/>
                    </a:lnTo>
                    <a:lnTo>
                      <a:pt x="22465" y="29432"/>
                    </a:lnTo>
                    <a:lnTo>
                      <a:pt x="22443" y="29441"/>
                    </a:lnTo>
                    <a:lnTo>
                      <a:pt x="22422" y="29388"/>
                    </a:lnTo>
                    <a:lnTo>
                      <a:pt x="22443" y="29378"/>
                    </a:lnTo>
                    <a:close/>
                    <a:moveTo>
                      <a:pt x="9012" y="29385"/>
                    </a:moveTo>
                    <a:lnTo>
                      <a:pt x="9032" y="29450"/>
                    </a:lnTo>
                    <a:cubicBezTo>
                      <a:pt x="9027" y="29450"/>
                      <a:pt x="9021" y="29451"/>
                      <a:pt x="9019" y="29451"/>
                    </a:cubicBezTo>
                    <a:cubicBezTo>
                      <a:pt x="9003" y="29432"/>
                      <a:pt x="8993" y="29411"/>
                      <a:pt x="8982" y="29389"/>
                    </a:cubicBezTo>
                    <a:lnTo>
                      <a:pt x="9012" y="29385"/>
                    </a:lnTo>
                    <a:close/>
                    <a:moveTo>
                      <a:pt x="22956" y="29375"/>
                    </a:moveTo>
                    <a:lnTo>
                      <a:pt x="22956" y="29375"/>
                    </a:lnTo>
                    <a:cubicBezTo>
                      <a:pt x="22908" y="29425"/>
                      <a:pt x="22871" y="29461"/>
                      <a:pt x="22836" y="29498"/>
                    </a:cubicBezTo>
                    <a:cubicBezTo>
                      <a:pt x="22803" y="29451"/>
                      <a:pt x="22741" y="29397"/>
                      <a:pt x="22956" y="29375"/>
                    </a:cubicBezTo>
                    <a:close/>
                    <a:moveTo>
                      <a:pt x="21881" y="29472"/>
                    </a:moveTo>
                    <a:lnTo>
                      <a:pt x="21900" y="29526"/>
                    </a:lnTo>
                    <a:lnTo>
                      <a:pt x="21876" y="29534"/>
                    </a:lnTo>
                    <a:lnTo>
                      <a:pt x="21859" y="29479"/>
                    </a:lnTo>
                    <a:lnTo>
                      <a:pt x="21881" y="29472"/>
                    </a:lnTo>
                    <a:close/>
                    <a:moveTo>
                      <a:pt x="20414" y="29531"/>
                    </a:moveTo>
                    <a:lnTo>
                      <a:pt x="20418" y="29548"/>
                    </a:lnTo>
                    <a:lnTo>
                      <a:pt x="20352" y="29563"/>
                    </a:lnTo>
                    <a:lnTo>
                      <a:pt x="20348" y="29545"/>
                    </a:lnTo>
                    <a:lnTo>
                      <a:pt x="20414" y="29531"/>
                    </a:lnTo>
                    <a:close/>
                    <a:moveTo>
                      <a:pt x="13668" y="29507"/>
                    </a:moveTo>
                    <a:lnTo>
                      <a:pt x="13689" y="29511"/>
                    </a:lnTo>
                    <a:lnTo>
                      <a:pt x="13677" y="29567"/>
                    </a:lnTo>
                    <a:lnTo>
                      <a:pt x="13655" y="29563"/>
                    </a:lnTo>
                    <a:lnTo>
                      <a:pt x="13668" y="29507"/>
                    </a:lnTo>
                    <a:close/>
                    <a:moveTo>
                      <a:pt x="20707" y="29575"/>
                    </a:moveTo>
                    <a:lnTo>
                      <a:pt x="20711" y="29592"/>
                    </a:lnTo>
                    <a:lnTo>
                      <a:pt x="20646" y="29614"/>
                    </a:lnTo>
                    <a:lnTo>
                      <a:pt x="20642" y="29595"/>
                    </a:lnTo>
                    <a:lnTo>
                      <a:pt x="20707" y="29575"/>
                    </a:lnTo>
                    <a:close/>
                    <a:moveTo>
                      <a:pt x="23483" y="29569"/>
                    </a:moveTo>
                    <a:lnTo>
                      <a:pt x="23490" y="29585"/>
                    </a:lnTo>
                    <a:lnTo>
                      <a:pt x="23424" y="29616"/>
                    </a:lnTo>
                    <a:lnTo>
                      <a:pt x="23417" y="29598"/>
                    </a:lnTo>
                    <a:lnTo>
                      <a:pt x="23483" y="29569"/>
                    </a:lnTo>
                    <a:close/>
                    <a:moveTo>
                      <a:pt x="22138" y="29567"/>
                    </a:moveTo>
                    <a:lnTo>
                      <a:pt x="22157" y="29622"/>
                    </a:lnTo>
                    <a:lnTo>
                      <a:pt x="22135" y="29629"/>
                    </a:lnTo>
                    <a:lnTo>
                      <a:pt x="22116" y="29575"/>
                    </a:lnTo>
                    <a:lnTo>
                      <a:pt x="22138" y="29567"/>
                    </a:lnTo>
                    <a:close/>
                    <a:moveTo>
                      <a:pt x="19378" y="29572"/>
                    </a:moveTo>
                    <a:lnTo>
                      <a:pt x="19388" y="29600"/>
                    </a:lnTo>
                    <a:lnTo>
                      <a:pt x="19283" y="29644"/>
                    </a:lnTo>
                    <a:lnTo>
                      <a:pt x="19271" y="29597"/>
                    </a:lnTo>
                    <a:lnTo>
                      <a:pt x="19378" y="29572"/>
                    </a:lnTo>
                    <a:close/>
                    <a:moveTo>
                      <a:pt x="9758" y="29600"/>
                    </a:moveTo>
                    <a:lnTo>
                      <a:pt x="9821" y="29632"/>
                    </a:lnTo>
                    <a:lnTo>
                      <a:pt x="9812" y="29650"/>
                    </a:lnTo>
                    <a:lnTo>
                      <a:pt x="9749" y="29616"/>
                    </a:lnTo>
                    <a:lnTo>
                      <a:pt x="9758" y="29600"/>
                    </a:lnTo>
                    <a:close/>
                    <a:moveTo>
                      <a:pt x="13785" y="29597"/>
                    </a:moveTo>
                    <a:cubicBezTo>
                      <a:pt x="13836" y="29631"/>
                      <a:pt x="13888" y="29664"/>
                      <a:pt x="13971" y="29720"/>
                    </a:cubicBezTo>
                    <a:cubicBezTo>
                      <a:pt x="13873" y="29713"/>
                      <a:pt x="13808" y="29707"/>
                      <a:pt x="13740" y="29703"/>
                    </a:cubicBezTo>
                    <a:cubicBezTo>
                      <a:pt x="13729" y="29714"/>
                      <a:pt x="13711" y="29728"/>
                      <a:pt x="13692" y="29739"/>
                    </a:cubicBezTo>
                    <a:lnTo>
                      <a:pt x="13674" y="29717"/>
                    </a:lnTo>
                    <a:lnTo>
                      <a:pt x="13736" y="29689"/>
                    </a:lnTo>
                    <a:lnTo>
                      <a:pt x="13748" y="29703"/>
                    </a:lnTo>
                    <a:cubicBezTo>
                      <a:pt x="13746" y="29669"/>
                      <a:pt x="13751" y="29642"/>
                      <a:pt x="13760" y="29616"/>
                    </a:cubicBezTo>
                    <a:cubicBezTo>
                      <a:pt x="13761" y="29609"/>
                      <a:pt x="13774" y="29604"/>
                      <a:pt x="13785" y="29597"/>
                    </a:cubicBezTo>
                    <a:close/>
                    <a:moveTo>
                      <a:pt x="22903" y="29695"/>
                    </a:moveTo>
                    <a:lnTo>
                      <a:pt x="22914" y="29722"/>
                    </a:lnTo>
                    <a:lnTo>
                      <a:pt x="22781" y="29781"/>
                    </a:lnTo>
                    <a:lnTo>
                      <a:pt x="22769" y="29754"/>
                    </a:lnTo>
                    <a:lnTo>
                      <a:pt x="22903" y="29695"/>
                    </a:lnTo>
                    <a:close/>
                    <a:moveTo>
                      <a:pt x="22197" y="29731"/>
                    </a:moveTo>
                    <a:lnTo>
                      <a:pt x="22216" y="29784"/>
                    </a:lnTo>
                    <a:lnTo>
                      <a:pt x="22193" y="29791"/>
                    </a:lnTo>
                    <a:lnTo>
                      <a:pt x="22174" y="29738"/>
                    </a:lnTo>
                    <a:lnTo>
                      <a:pt x="22197" y="29731"/>
                    </a:lnTo>
                    <a:close/>
                    <a:moveTo>
                      <a:pt x="10017" y="29723"/>
                    </a:moveTo>
                    <a:lnTo>
                      <a:pt x="10149" y="29778"/>
                    </a:lnTo>
                    <a:lnTo>
                      <a:pt x="10137" y="29803"/>
                    </a:lnTo>
                    <a:lnTo>
                      <a:pt x="10005" y="29750"/>
                    </a:lnTo>
                    <a:lnTo>
                      <a:pt x="10017" y="29723"/>
                    </a:lnTo>
                    <a:close/>
                    <a:moveTo>
                      <a:pt x="19624" y="29862"/>
                    </a:moveTo>
                    <a:lnTo>
                      <a:pt x="19634" y="29919"/>
                    </a:lnTo>
                    <a:lnTo>
                      <a:pt x="19612" y="29923"/>
                    </a:lnTo>
                    <a:lnTo>
                      <a:pt x="19602" y="29867"/>
                    </a:lnTo>
                    <a:lnTo>
                      <a:pt x="19624" y="29862"/>
                    </a:lnTo>
                    <a:close/>
                    <a:moveTo>
                      <a:pt x="19347" y="29865"/>
                    </a:moveTo>
                    <a:lnTo>
                      <a:pt x="19358" y="29920"/>
                    </a:lnTo>
                    <a:lnTo>
                      <a:pt x="19334" y="29926"/>
                    </a:lnTo>
                    <a:lnTo>
                      <a:pt x="19325" y="29869"/>
                    </a:lnTo>
                    <a:lnTo>
                      <a:pt x="19347" y="29865"/>
                    </a:lnTo>
                    <a:close/>
                    <a:moveTo>
                      <a:pt x="21872" y="30040"/>
                    </a:moveTo>
                    <a:lnTo>
                      <a:pt x="21878" y="30057"/>
                    </a:lnTo>
                    <a:lnTo>
                      <a:pt x="21809" y="30081"/>
                    </a:lnTo>
                    <a:lnTo>
                      <a:pt x="21803" y="30062"/>
                    </a:lnTo>
                    <a:lnTo>
                      <a:pt x="21872" y="30040"/>
                    </a:lnTo>
                    <a:close/>
                    <a:moveTo>
                      <a:pt x="16375" y="30046"/>
                    </a:moveTo>
                    <a:lnTo>
                      <a:pt x="16372" y="30103"/>
                    </a:lnTo>
                    <a:lnTo>
                      <a:pt x="16350" y="30103"/>
                    </a:lnTo>
                    <a:lnTo>
                      <a:pt x="16352" y="30046"/>
                    </a:lnTo>
                    <a:close/>
                    <a:moveTo>
                      <a:pt x="10680" y="29990"/>
                    </a:moveTo>
                    <a:cubicBezTo>
                      <a:pt x="10744" y="30015"/>
                      <a:pt x="10802" y="30038"/>
                      <a:pt x="10873" y="30068"/>
                    </a:cubicBezTo>
                    <a:cubicBezTo>
                      <a:pt x="10867" y="30085"/>
                      <a:pt x="10862" y="30103"/>
                      <a:pt x="10857" y="30120"/>
                    </a:cubicBezTo>
                    <a:lnTo>
                      <a:pt x="10857" y="30120"/>
                    </a:lnTo>
                    <a:cubicBezTo>
                      <a:pt x="10741" y="30116"/>
                      <a:pt x="10698" y="30099"/>
                      <a:pt x="10654" y="30081"/>
                    </a:cubicBezTo>
                    <a:cubicBezTo>
                      <a:pt x="10663" y="30050"/>
                      <a:pt x="10670" y="30025"/>
                      <a:pt x="10680" y="29990"/>
                    </a:cubicBezTo>
                    <a:close/>
                    <a:moveTo>
                      <a:pt x="18163" y="30100"/>
                    </a:moveTo>
                    <a:lnTo>
                      <a:pt x="18164" y="30119"/>
                    </a:lnTo>
                    <a:lnTo>
                      <a:pt x="18097" y="30128"/>
                    </a:lnTo>
                    <a:lnTo>
                      <a:pt x="18095" y="30109"/>
                    </a:lnTo>
                    <a:lnTo>
                      <a:pt x="18163" y="30100"/>
                    </a:lnTo>
                    <a:close/>
                    <a:moveTo>
                      <a:pt x="15063" y="30073"/>
                    </a:moveTo>
                    <a:lnTo>
                      <a:pt x="15085" y="30075"/>
                    </a:lnTo>
                    <a:lnTo>
                      <a:pt x="15079" y="30132"/>
                    </a:lnTo>
                    <a:lnTo>
                      <a:pt x="15056" y="30131"/>
                    </a:lnTo>
                    <a:lnTo>
                      <a:pt x="15063" y="30073"/>
                    </a:lnTo>
                    <a:close/>
                    <a:moveTo>
                      <a:pt x="19930" y="29956"/>
                    </a:moveTo>
                    <a:cubicBezTo>
                      <a:pt x="19950" y="30001"/>
                      <a:pt x="19961" y="30025"/>
                      <a:pt x="19977" y="30060"/>
                    </a:cubicBezTo>
                    <a:cubicBezTo>
                      <a:pt x="19937" y="30076"/>
                      <a:pt x="19900" y="30091"/>
                      <a:pt x="19790" y="30137"/>
                    </a:cubicBezTo>
                    <a:cubicBezTo>
                      <a:pt x="19859" y="30047"/>
                      <a:pt x="19887" y="30012"/>
                      <a:pt x="19930" y="29956"/>
                    </a:cubicBezTo>
                    <a:close/>
                    <a:moveTo>
                      <a:pt x="20392" y="30103"/>
                    </a:moveTo>
                    <a:lnTo>
                      <a:pt x="20407" y="30150"/>
                    </a:lnTo>
                    <a:lnTo>
                      <a:pt x="20292" y="30175"/>
                    </a:lnTo>
                    <a:lnTo>
                      <a:pt x="20282" y="30149"/>
                    </a:lnTo>
                    <a:lnTo>
                      <a:pt x="20392" y="30103"/>
                    </a:lnTo>
                    <a:close/>
                    <a:moveTo>
                      <a:pt x="18771" y="30184"/>
                    </a:moveTo>
                    <a:lnTo>
                      <a:pt x="18776" y="30240"/>
                    </a:lnTo>
                    <a:lnTo>
                      <a:pt x="18754" y="30243"/>
                    </a:lnTo>
                    <a:lnTo>
                      <a:pt x="18747" y="30185"/>
                    </a:lnTo>
                    <a:lnTo>
                      <a:pt x="18771" y="30184"/>
                    </a:lnTo>
                    <a:close/>
                    <a:moveTo>
                      <a:pt x="13586" y="30196"/>
                    </a:moveTo>
                    <a:lnTo>
                      <a:pt x="13609" y="30200"/>
                    </a:lnTo>
                    <a:lnTo>
                      <a:pt x="13598" y="30256"/>
                    </a:lnTo>
                    <a:lnTo>
                      <a:pt x="13596" y="30256"/>
                    </a:lnTo>
                    <a:lnTo>
                      <a:pt x="13574" y="30251"/>
                    </a:lnTo>
                    <a:lnTo>
                      <a:pt x="13586" y="30196"/>
                    </a:lnTo>
                    <a:close/>
                    <a:moveTo>
                      <a:pt x="10902" y="30170"/>
                    </a:moveTo>
                    <a:cubicBezTo>
                      <a:pt x="11057" y="30205"/>
                      <a:pt x="11043" y="30238"/>
                      <a:pt x="11025" y="30287"/>
                    </a:cubicBezTo>
                    <a:cubicBezTo>
                      <a:pt x="10967" y="30269"/>
                      <a:pt x="10905" y="30250"/>
                      <a:pt x="10773" y="30209"/>
                    </a:cubicBezTo>
                    <a:cubicBezTo>
                      <a:pt x="10822" y="30194"/>
                      <a:pt x="10863" y="30182"/>
                      <a:pt x="10902" y="30170"/>
                    </a:cubicBezTo>
                    <a:close/>
                    <a:moveTo>
                      <a:pt x="14276" y="30265"/>
                    </a:moveTo>
                    <a:lnTo>
                      <a:pt x="14276" y="30266"/>
                    </a:lnTo>
                    <a:lnTo>
                      <a:pt x="14299" y="30269"/>
                    </a:lnTo>
                    <a:lnTo>
                      <a:pt x="14289" y="30327"/>
                    </a:lnTo>
                    <a:lnTo>
                      <a:pt x="14267" y="30322"/>
                    </a:lnTo>
                    <a:lnTo>
                      <a:pt x="14276" y="30265"/>
                    </a:lnTo>
                    <a:close/>
                    <a:moveTo>
                      <a:pt x="18956" y="30349"/>
                    </a:moveTo>
                    <a:lnTo>
                      <a:pt x="18960" y="30377"/>
                    </a:lnTo>
                    <a:lnTo>
                      <a:pt x="18821" y="30394"/>
                    </a:lnTo>
                    <a:lnTo>
                      <a:pt x="18818" y="30365"/>
                    </a:lnTo>
                    <a:lnTo>
                      <a:pt x="18956" y="30349"/>
                    </a:lnTo>
                    <a:close/>
                    <a:moveTo>
                      <a:pt x="19508" y="30357"/>
                    </a:moveTo>
                    <a:lnTo>
                      <a:pt x="19522" y="30404"/>
                    </a:lnTo>
                    <a:lnTo>
                      <a:pt x="19408" y="30430"/>
                    </a:lnTo>
                    <a:lnTo>
                      <a:pt x="19399" y="30404"/>
                    </a:lnTo>
                    <a:lnTo>
                      <a:pt x="19508" y="30357"/>
                    </a:lnTo>
                    <a:close/>
                    <a:moveTo>
                      <a:pt x="20367" y="30288"/>
                    </a:moveTo>
                    <a:lnTo>
                      <a:pt x="20367" y="30288"/>
                    </a:lnTo>
                    <a:cubicBezTo>
                      <a:pt x="20351" y="30352"/>
                      <a:pt x="20336" y="30406"/>
                      <a:pt x="20311" y="30505"/>
                    </a:cubicBezTo>
                    <a:cubicBezTo>
                      <a:pt x="20277" y="30424"/>
                      <a:pt x="20258" y="30377"/>
                      <a:pt x="20236" y="30324"/>
                    </a:cubicBezTo>
                    <a:cubicBezTo>
                      <a:pt x="20292" y="30309"/>
                      <a:pt x="20321" y="30300"/>
                      <a:pt x="20367" y="30288"/>
                    </a:cubicBezTo>
                    <a:close/>
                    <a:moveTo>
                      <a:pt x="18312" y="30469"/>
                    </a:moveTo>
                    <a:lnTo>
                      <a:pt x="18316" y="30527"/>
                    </a:lnTo>
                    <a:lnTo>
                      <a:pt x="18292" y="30530"/>
                    </a:lnTo>
                    <a:lnTo>
                      <a:pt x="18288" y="30472"/>
                    </a:lnTo>
                    <a:lnTo>
                      <a:pt x="18312" y="30469"/>
                    </a:lnTo>
                    <a:close/>
                    <a:moveTo>
                      <a:pt x="19617" y="30571"/>
                    </a:moveTo>
                    <a:lnTo>
                      <a:pt x="19636" y="30684"/>
                    </a:lnTo>
                    <a:lnTo>
                      <a:pt x="19600" y="30693"/>
                    </a:lnTo>
                    <a:lnTo>
                      <a:pt x="19581" y="30578"/>
                    </a:lnTo>
                    <a:lnTo>
                      <a:pt x="19617" y="30571"/>
                    </a:lnTo>
                    <a:close/>
                    <a:moveTo>
                      <a:pt x="19349" y="31032"/>
                    </a:moveTo>
                    <a:cubicBezTo>
                      <a:pt x="19338" y="31034"/>
                      <a:pt x="19328" y="31037"/>
                      <a:pt x="19317" y="31041"/>
                    </a:cubicBezTo>
                    <a:lnTo>
                      <a:pt x="19317" y="31041"/>
                    </a:lnTo>
                    <a:cubicBezTo>
                      <a:pt x="19321" y="31040"/>
                      <a:pt x="19336" y="31038"/>
                      <a:pt x="19350" y="31036"/>
                    </a:cubicBezTo>
                    <a:lnTo>
                      <a:pt x="19349" y="31032"/>
                    </a:lnTo>
                    <a:close/>
                    <a:moveTo>
                      <a:pt x="15029" y="30999"/>
                    </a:moveTo>
                    <a:lnTo>
                      <a:pt x="15073" y="31050"/>
                    </a:lnTo>
                    <a:lnTo>
                      <a:pt x="15063" y="31057"/>
                    </a:lnTo>
                    <a:lnTo>
                      <a:pt x="15063" y="31057"/>
                    </a:lnTo>
                    <a:cubicBezTo>
                      <a:pt x="15063" y="31055"/>
                      <a:pt x="15063" y="31054"/>
                      <a:pt x="15063" y="31052"/>
                    </a:cubicBezTo>
                    <a:cubicBezTo>
                      <a:pt x="15040" y="31046"/>
                      <a:pt x="15022" y="31030"/>
                      <a:pt x="15004" y="31015"/>
                    </a:cubicBezTo>
                    <a:lnTo>
                      <a:pt x="15029" y="30999"/>
                    </a:lnTo>
                    <a:close/>
                    <a:moveTo>
                      <a:pt x="14764" y="31039"/>
                    </a:moveTo>
                    <a:lnTo>
                      <a:pt x="14751" y="31134"/>
                    </a:lnTo>
                    <a:lnTo>
                      <a:pt x="14717" y="31136"/>
                    </a:lnTo>
                    <a:lnTo>
                      <a:pt x="14701" y="31040"/>
                    </a:lnTo>
                    <a:lnTo>
                      <a:pt x="14764" y="31039"/>
                    </a:lnTo>
                    <a:close/>
                    <a:moveTo>
                      <a:pt x="15073" y="31060"/>
                    </a:moveTo>
                    <a:cubicBezTo>
                      <a:pt x="15118" y="31060"/>
                      <a:pt x="15156" y="31066"/>
                      <a:pt x="15198" y="31072"/>
                    </a:cubicBezTo>
                    <a:cubicBezTo>
                      <a:pt x="15198" y="31108"/>
                      <a:pt x="15198" y="31133"/>
                      <a:pt x="15198" y="31171"/>
                    </a:cubicBezTo>
                    <a:lnTo>
                      <a:pt x="15060" y="31171"/>
                    </a:lnTo>
                    <a:cubicBezTo>
                      <a:pt x="15061" y="31128"/>
                      <a:pt x="15062" y="31095"/>
                      <a:pt x="15063" y="31061"/>
                    </a:cubicBezTo>
                    <a:lnTo>
                      <a:pt x="15063" y="31061"/>
                    </a:lnTo>
                    <a:cubicBezTo>
                      <a:pt x="15066" y="31060"/>
                      <a:pt x="15070" y="31060"/>
                      <a:pt x="15073" y="31060"/>
                    </a:cubicBezTo>
                    <a:close/>
                    <a:moveTo>
                      <a:pt x="16475" y="31036"/>
                    </a:moveTo>
                    <a:cubicBezTo>
                      <a:pt x="16458" y="31067"/>
                      <a:pt x="16433" y="31108"/>
                      <a:pt x="16386" y="31184"/>
                    </a:cubicBezTo>
                    <a:cubicBezTo>
                      <a:pt x="16371" y="31103"/>
                      <a:pt x="16367" y="31078"/>
                      <a:pt x="16359" y="31037"/>
                    </a:cubicBezTo>
                    <a:cubicBezTo>
                      <a:pt x="16414" y="31037"/>
                      <a:pt x="16462" y="31036"/>
                      <a:pt x="16475" y="31036"/>
                    </a:cubicBezTo>
                    <a:close/>
                    <a:moveTo>
                      <a:pt x="15988" y="31140"/>
                    </a:moveTo>
                    <a:lnTo>
                      <a:pt x="15983" y="31236"/>
                    </a:lnTo>
                    <a:lnTo>
                      <a:pt x="15947" y="31237"/>
                    </a:lnTo>
                    <a:lnTo>
                      <a:pt x="15925" y="31142"/>
                    </a:lnTo>
                    <a:lnTo>
                      <a:pt x="15988" y="31140"/>
                    </a:lnTo>
                    <a:close/>
                    <a:moveTo>
                      <a:pt x="16842" y="31246"/>
                    </a:moveTo>
                    <a:lnTo>
                      <a:pt x="16842" y="31303"/>
                    </a:lnTo>
                    <a:lnTo>
                      <a:pt x="16817" y="31305"/>
                    </a:lnTo>
                    <a:lnTo>
                      <a:pt x="16818" y="31248"/>
                    </a:lnTo>
                    <a:lnTo>
                      <a:pt x="16842" y="31246"/>
                    </a:lnTo>
                    <a:close/>
                    <a:moveTo>
                      <a:pt x="16280" y="31095"/>
                    </a:moveTo>
                    <a:lnTo>
                      <a:pt x="16280" y="31095"/>
                    </a:lnTo>
                    <a:cubicBezTo>
                      <a:pt x="16275" y="31200"/>
                      <a:pt x="16274" y="31252"/>
                      <a:pt x="16271" y="31308"/>
                    </a:cubicBezTo>
                    <a:cubicBezTo>
                      <a:pt x="16227" y="31308"/>
                      <a:pt x="16194" y="31308"/>
                      <a:pt x="16144" y="31309"/>
                    </a:cubicBezTo>
                    <a:cubicBezTo>
                      <a:pt x="16183" y="31249"/>
                      <a:pt x="16216" y="31196"/>
                      <a:pt x="16280" y="31095"/>
                    </a:cubicBezTo>
                    <a:close/>
                    <a:moveTo>
                      <a:pt x="14600" y="31050"/>
                    </a:moveTo>
                    <a:cubicBezTo>
                      <a:pt x="14605" y="31125"/>
                      <a:pt x="14610" y="31172"/>
                      <a:pt x="14614" y="31230"/>
                    </a:cubicBezTo>
                    <a:cubicBezTo>
                      <a:pt x="14644" y="31240"/>
                      <a:pt x="14685" y="31255"/>
                      <a:pt x="14729" y="31271"/>
                    </a:cubicBezTo>
                    <a:cubicBezTo>
                      <a:pt x="14722" y="31284"/>
                      <a:pt x="14719" y="31299"/>
                      <a:pt x="14708" y="31308"/>
                    </a:cubicBezTo>
                    <a:cubicBezTo>
                      <a:pt x="14692" y="31323"/>
                      <a:pt x="14672" y="31342"/>
                      <a:pt x="14651" y="31343"/>
                    </a:cubicBezTo>
                    <a:cubicBezTo>
                      <a:pt x="14590" y="31349"/>
                      <a:pt x="14529" y="31352"/>
                      <a:pt x="14468" y="31352"/>
                    </a:cubicBezTo>
                    <a:cubicBezTo>
                      <a:pt x="14314" y="31352"/>
                      <a:pt x="14161" y="31337"/>
                      <a:pt x="14007" y="31333"/>
                    </a:cubicBezTo>
                    <a:lnTo>
                      <a:pt x="13991" y="31286"/>
                    </a:lnTo>
                    <a:lnTo>
                      <a:pt x="14121" y="31264"/>
                    </a:lnTo>
                    <a:lnTo>
                      <a:pt x="14102" y="31231"/>
                    </a:lnTo>
                    <a:lnTo>
                      <a:pt x="14102" y="31231"/>
                    </a:lnTo>
                    <a:cubicBezTo>
                      <a:pt x="14207" y="31250"/>
                      <a:pt x="14311" y="31270"/>
                      <a:pt x="14414" y="31287"/>
                    </a:cubicBezTo>
                    <a:cubicBezTo>
                      <a:pt x="14473" y="31218"/>
                      <a:pt x="14525" y="31149"/>
                      <a:pt x="14600" y="31050"/>
                    </a:cubicBezTo>
                    <a:close/>
                    <a:moveTo>
                      <a:pt x="14809" y="31343"/>
                    </a:moveTo>
                    <a:lnTo>
                      <a:pt x="14882" y="31349"/>
                    </a:lnTo>
                    <a:lnTo>
                      <a:pt x="14879" y="31368"/>
                    </a:lnTo>
                    <a:lnTo>
                      <a:pt x="14806" y="31361"/>
                    </a:lnTo>
                    <a:lnTo>
                      <a:pt x="14809" y="31343"/>
                    </a:lnTo>
                    <a:close/>
                    <a:moveTo>
                      <a:pt x="15619" y="31352"/>
                    </a:moveTo>
                    <a:lnTo>
                      <a:pt x="15693" y="31358"/>
                    </a:lnTo>
                    <a:lnTo>
                      <a:pt x="15691" y="31377"/>
                    </a:lnTo>
                    <a:lnTo>
                      <a:pt x="15618" y="31371"/>
                    </a:lnTo>
                    <a:lnTo>
                      <a:pt x="15619" y="31352"/>
                    </a:lnTo>
                    <a:close/>
                    <a:moveTo>
                      <a:pt x="16033" y="31428"/>
                    </a:moveTo>
                    <a:lnTo>
                      <a:pt x="16053" y="31526"/>
                    </a:lnTo>
                    <a:lnTo>
                      <a:pt x="15990" y="31524"/>
                    </a:lnTo>
                    <a:lnTo>
                      <a:pt x="15996" y="31428"/>
                    </a:lnTo>
                    <a:close/>
                    <a:moveTo>
                      <a:pt x="15213" y="0"/>
                    </a:moveTo>
                    <a:cubicBezTo>
                      <a:pt x="15117" y="0"/>
                      <a:pt x="15021" y="8"/>
                      <a:pt x="14931" y="49"/>
                    </a:cubicBezTo>
                    <a:cubicBezTo>
                      <a:pt x="14877" y="21"/>
                      <a:pt x="14820" y="13"/>
                      <a:pt x="14763" y="13"/>
                    </a:cubicBezTo>
                    <a:cubicBezTo>
                      <a:pt x="14669" y="13"/>
                      <a:pt x="14574" y="36"/>
                      <a:pt x="14489" y="36"/>
                    </a:cubicBezTo>
                    <a:cubicBezTo>
                      <a:pt x="14459" y="36"/>
                      <a:pt x="14431" y="33"/>
                      <a:pt x="14404" y="25"/>
                    </a:cubicBezTo>
                    <a:cubicBezTo>
                      <a:pt x="14352" y="8"/>
                      <a:pt x="14302" y="2"/>
                      <a:pt x="14253" y="2"/>
                    </a:cubicBezTo>
                    <a:cubicBezTo>
                      <a:pt x="14129" y="2"/>
                      <a:pt x="14012" y="40"/>
                      <a:pt x="13899" y="40"/>
                    </a:cubicBezTo>
                    <a:cubicBezTo>
                      <a:pt x="13884" y="40"/>
                      <a:pt x="13871" y="40"/>
                      <a:pt x="13857" y="38"/>
                    </a:cubicBezTo>
                    <a:cubicBezTo>
                      <a:pt x="13792" y="96"/>
                      <a:pt x="13739" y="144"/>
                      <a:pt x="13724" y="157"/>
                    </a:cubicBezTo>
                    <a:cubicBezTo>
                      <a:pt x="13517" y="165"/>
                      <a:pt x="13362" y="159"/>
                      <a:pt x="13212" y="178"/>
                    </a:cubicBezTo>
                    <a:cubicBezTo>
                      <a:pt x="13204" y="179"/>
                      <a:pt x="13196" y="179"/>
                      <a:pt x="13189" y="179"/>
                    </a:cubicBezTo>
                    <a:cubicBezTo>
                      <a:pt x="13111" y="179"/>
                      <a:pt x="13029" y="153"/>
                      <a:pt x="12952" y="153"/>
                    </a:cubicBezTo>
                    <a:cubicBezTo>
                      <a:pt x="12882" y="153"/>
                      <a:pt x="12815" y="175"/>
                      <a:pt x="12759" y="257"/>
                    </a:cubicBezTo>
                    <a:cubicBezTo>
                      <a:pt x="12731" y="244"/>
                      <a:pt x="12703" y="231"/>
                      <a:pt x="12671" y="215"/>
                    </a:cubicBezTo>
                    <a:cubicBezTo>
                      <a:pt x="12608" y="285"/>
                      <a:pt x="12503" y="268"/>
                      <a:pt x="12424" y="322"/>
                    </a:cubicBezTo>
                    <a:cubicBezTo>
                      <a:pt x="12404" y="336"/>
                      <a:pt x="12383" y="341"/>
                      <a:pt x="12361" y="341"/>
                    </a:cubicBezTo>
                    <a:cubicBezTo>
                      <a:pt x="12316" y="341"/>
                      <a:pt x="12266" y="321"/>
                      <a:pt x="12216" y="321"/>
                    </a:cubicBezTo>
                    <a:cubicBezTo>
                      <a:pt x="12175" y="321"/>
                      <a:pt x="12134" y="334"/>
                      <a:pt x="12094" y="380"/>
                    </a:cubicBezTo>
                    <a:cubicBezTo>
                      <a:pt x="12056" y="424"/>
                      <a:pt x="11994" y="451"/>
                      <a:pt x="11926" y="451"/>
                    </a:cubicBezTo>
                    <a:cubicBezTo>
                      <a:pt x="11882" y="451"/>
                      <a:pt x="11836" y="440"/>
                      <a:pt x="11794" y="416"/>
                    </a:cubicBezTo>
                    <a:cubicBezTo>
                      <a:pt x="11774" y="456"/>
                      <a:pt x="11742" y="466"/>
                      <a:pt x="11705" y="466"/>
                    </a:cubicBezTo>
                    <a:cubicBezTo>
                      <a:pt x="11674" y="466"/>
                      <a:pt x="11640" y="459"/>
                      <a:pt x="11608" y="459"/>
                    </a:cubicBezTo>
                    <a:cubicBezTo>
                      <a:pt x="11561" y="459"/>
                      <a:pt x="11517" y="473"/>
                      <a:pt x="11494" y="543"/>
                    </a:cubicBezTo>
                    <a:cubicBezTo>
                      <a:pt x="11500" y="565"/>
                      <a:pt x="11511" y="609"/>
                      <a:pt x="11523" y="655"/>
                    </a:cubicBezTo>
                    <a:cubicBezTo>
                      <a:pt x="11406" y="631"/>
                      <a:pt x="11298" y="611"/>
                      <a:pt x="11192" y="590"/>
                    </a:cubicBezTo>
                    <a:cubicBezTo>
                      <a:pt x="11105" y="709"/>
                      <a:pt x="10945" y="600"/>
                      <a:pt x="10832" y="744"/>
                    </a:cubicBezTo>
                    <a:cubicBezTo>
                      <a:pt x="10826" y="753"/>
                      <a:pt x="10798" y="797"/>
                      <a:pt x="10767" y="845"/>
                    </a:cubicBezTo>
                    <a:cubicBezTo>
                      <a:pt x="10710" y="824"/>
                      <a:pt x="10651" y="803"/>
                      <a:pt x="10596" y="783"/>
                    </a:cubicBezTo>
                    <a:cubicBezTo>
                      <a:pt x="10527" y="806"/>
                      <a:pt x="10461" y="828"/>
                      <a:pt x="10365" y="859"/>
                    </a:cubicBezTo>
                    <a:cubicBezTo>
                      <a:pt x="10351" y="899"/>
                      <a:pt x="10329" y="955"/>
                      <a:pt x="10311" y="1000"/>
                    </a:cubicBezTo>
                    <a:cubicBezTo>
                      <a:pt x="9981" y="1039"/>
                      <a:pt x="9664" y="1056"/>
                      <a:pt x="9427" y="1304"/>
                    </a:cubicBezTo>
                    <a:cubicBezTo>
                      <a:pt x="9344" y="1318"/>
                      <a:pt x="9271" y="1324"/>
                      <a:pt x="9200" y="1346"/>
                    </a:cubicBezTo>
                    <a:cubicBezTo>
                      <a:pt x="9027" y="1405"/>
                      <a:pt x="8909" y="1565"/>
                      <a:pt x="8715" y="1585"/>
                    </a:cubicBezTo>
                    <a:cubicBezTo>
                      <a:pt x="8638" y="1751"/>
                      <a:pt x="8470" y="1701"/>
                      <a:pt x="8354" y="1770"/>
                    </a:cubicBezTo>
                    <a:cubicBezTo>
                      <a:pt x="8232" y="1843"/>
                      <a:pt x="8123" y="1941"/>
                      <a:pt x="8008" y="2026"/>
                    </a:cubicBezTo>
                    <a:cubicBezTo>
                      <a:pt x="8000" y="2033"/>
                      <a:pt x="7988" y="2042"/>
                      <a:pt x="7978" y="2044"/>
                    </a:cubicBezTo>
                    <a:cubicBezTo>
                      <a:pt x="7885" y="2054"/>
                      <a:pt x="7789" y="2035"/>
                      <a:pt x="7725" y="2152"/>
                    </a:cubicBezTo>
                    <a:cubicBezTo>
                      <a:pt x="7689" y="2217"/>
                      <a:pt x="7527" y="2158"/>
                      <a:pt x="7523" y="2297"/>
                    </a:cubicBezTo>
                    <a:cubicBezTo>
                      <a:pt x="7522" y="2317"/>
                      <a:pt x="7433" y="2367"/>
                      <a:pt x="7383" y="2389"/>
                    </a:cubicBezTo>
                    <a:cubicBezTo>
                      <a:pt x="7305" y="2422"/>
                      <a:pt x="7179" y="2403"/>
                      <a:pt x="7158" y="2488"/>
                    </a:cubicBezTo>
                    <a:cubicBezTo>
                      <a:pt x="7124" y="2625"/>
                      <a:pt x="7015" y="2536"/>
                      <a:pt x="6958" y="2610"/>
                    </a:cubicBezTo>
                    <a:cubicBezTo>
                      <a:pt x="6907" y="2678"/>
                      <a:pt x="6805" y="2716"/>
                      <a:pt x="6734" y="2776"/>
                    </a:cubicBezTo>
                    <a:cubicBezTo>
                      <a:pt x="6668" y="2832"/>
                      <a:pt x="6614" y="2900"/>
                      <a:pt x="6605" y="2910"/>
                    </a:cubicBezTo>
                    <a:cubicBezTo>
                      <a:pt x="6471" y="2982"/>
                      <a:pt x="6359" y="3010"/>
                      <a:pt x="6325" y="3066"/>
                    </a:cubicBezTo>
                    <a:cubicBezTo>
                      <a:pt x="6222" y="3229"/>
                      <a:pt x="6067" y="3329"/>
                      <a:pt x="5943" y="3520"/>
                    </a:cubicBezTo>
                    <a:lnTo>
                      <a:pt x="5943" y="3520"/>
                    </a:lnTo>
                    <a:cubicBezTo>
                      <a:pt x="5934" y="3514"/>
                      <a:pt x="5925" y="3509"/>
                      <a:pt x="5915" y="3503"/>
                    </a:cubicBezTo>
                    <a:lnTo>
                      <a:pt x="5915" y="3503"/>
                    </a:lnTo>
                    <a:cubicBezTo>
                      <a:pt x="5918" y="3516"/>
                      <a:pt x="5921" y="3531"/>
                      <a:pt x="5925" y="3549"/>
                    </a:cubicBezTo>
                    <a:cubicBezTo>
                      <a:pt x="5931" y="3539"/>
                      <a:pt x="5937" y="3529"/>
                      <a:pt x="5943" y="3520"/>
                    </a:cubicBezTo>
                    <a:lnTo>
                      <a:pt x="5943" y="3520"/>
                    </a:lnTo>
                    <a:cubicBezTo>
                      <a:pt x="5949" y="3524"/>
                      <a:pt x="5955" y="3528"/>
                      <a:pt x="5961" y="3532"/>
                    </a:cubicBezTo>
                    <a:cubicBezTo>
                      <a:pt x="5965" y="3537"/>
                      <a:pt x="5959" y="3554"/>
                      <a:pt x="5943" y="3554"/>
                    </a:cubicBezTo>
                    <a:cubicBezTo>
                      <a:pt x="5938" y="3554"/>
                      <a:pt x="5932" y="3552"/>
                      <a:pt x="5925" y="3549"/>
                    </a:cubicBezTo>
                    <a:cubicBezTo>
                      <a:pt x="5924" y="3550"/>
                      <a:pt x="5922" y="3551"/>
                      <a:pt x="5920" y="3551"/>
                    </a:cubicBezTo>
                    <a:cubicBezTo>
                      <a:pt x="5909" y="3551"/>
                      <a:pt x="5899" y="3521"/>
                      <a:pt x="5888" y="3490"/>
                    </a:cubicBezTo>
                    <a:lnTo>
                      <a:pt x="5888" y="3490"/>
                    </a:lnTo>
                    <a:cubicBezTo>
                      <a:pt x="5897" y="3494"/>
                      <a:pt x="5906" y="3499"/>
                      <a:pt x="5915" y="3503"/>
                    </a:cubicBezTo>
                    <a:lnTo>
                      <a:pt x="5915" y="3503"/>
                    </a:lnTo>
                    <a:cubicBezTo>
                      <a:pt x="5903" y="3458"/>
                      <a:pt x="5898" y="3447"/>
                      <a:pt x="5896" y="3447"/>
                    </a:cubicBezTo>
                    <a:cubicBezTo>
                      <a:pt x="5896" y="3447"/>
                      <a:pt x="5896" y="3447"/>
                      <a:pt x="5896" y="3447"/>
                    </a:cubicBezTo>
                    <a:cubicBezTo>
                      <a:pt x="5838" y="3481"/>
                      <a:pt x="5785" y="3525"/>
                      <a:pt x="5727" y="3549"/>
                    </a:cubicBezTo>
                    <a:cubicBezTo>
                      <a:pt x="5659" y="3575"/>
                      <a:pt x="5721" y="3674"/>
                      <a:pt x="5615" y="3681"/>
                    </a:cubicBezTo>
                    <a:cubicBezTo>
                      <a:pt x="5571" y="3683"/>
                      <a:pt x="5497" y="3749"/>
                      <a:pt x="5472" y="3797"/>
                    </a:cubicBezTo>
                    <a:cubicBezTo>
                      <a:pt x="5393" y="3949"/>
                      <a:pt x="5271" y="4025"/>
                      <a:pt x="5113" y="4072"/>
                    </a:cubicBezTo>
                    <a:cubicBezTo>
                      <a:pt x="5094" y="4227"/>
                      <a:pt x="4982" y="4283"/>
                      <a:pt x="4912" y="4300"/>
                    </a:cubicBezTo>
                    <a:cubicBezTo>
                      <a:pt x="4825" y="4415"/>
                      <a:pt x="4781" y="4490"/>
                      <a:pt x="4720" y="4549"/>
                    </a:cubicBezTo>
                    <a:cubicBezTo>
                      <a:pt x="4654" y="4615"/>
                      <a:pt x="4539" y="4656"/>
                      <a:pt x="4508" y="4726"/>
                    </a:cubicBezTo>
                    <a:cubicBezTo>
                      <a:pt x="4464" y="4827"/>
                      <a:pt x="4369" y="4798"/>
                      <a:pt x="4320" y="4877"/>
                    </a:cubicBezTo>
                    <a:cubicBezTo>
                      <a:pt x="4266" y="4962"/>
                      <a:pt x="4177" y="5030"/>
                      <a:pt x="4127" y="5082"/>
                    </a:cubicBezTo>
                    <a:cubicBezTo>
                      <a:pt x="4080" y="5198"/>
                      <a:pt x="4052" y="5291"/>
                      <a:pt x="4030" y="5369"/>
                    </a:cubicBezTo>
                    <a:cubicBezTo>
                      <a:pt x="3921" y="5416"/>
                      <a:pt x="3824" y="5455"/>
                      <a:pt x="3730" y="5497"/>
                    </a:cubicBezTo>
                    <a:cubicBezTo>
                      <a:pt x="3718" y="5501"/>
                      <a:pt x="3711" y="5523"/>
                      <a:pt x="3701" y="5536"/>
                    </a:cubicBezTo>
                    <a:cubicBezTo>
                      <a:pt x="3730" y="5572"/>
                      <a:pt x="3761" y="5605"/>
                      <a:pt x="3807" y="5658"/>
                    </a:cubicBezTo>
                    <a:cubicBezTo>
                      <a:pt x="3729" y="5735"/>
                      <a:pt x="3654" y="5807"/>
                      <a:pt x="3577" y="5881"/>
                    </a:cubicBezTo>
                    <a:cubicBezTo>
                      <a:pt x="3555" y="5920"/>
                      <a:pt x="3527" y="5967"/>
                      <a:pt x="3489" y="6032"/>
                    </a:cubicBezTo>
                    <a:cubicBezTo>
                      <a:pt x="3479" y="5970"/>
                      <a:pt x="3473" y="5942"/>
                      <a:pt x="3464" y="5895"/>
                    </a:cubicBezTo>
                    <a:lnTo>
                      <a:pt x="3464" y="5895"/>
                    </a:lnTo>
                    <a:cubicBezTo>
                      <a:pt x="3296" y="6073"/>
                      <a:pt x="3493" y="6162"/>
                      <a:pt x="3412" y="6319"/>
                    </a:cubicBezTo>
                    <a:cubicBezTo>
                      <a:pt x="3371" y="6282"/>
                      <a:pt x="3330" y="6234"/>
                      <a:pt x="3273" y="6234"/>
                    </a:cubicBezTo>
                    <a:cubicBezTo>
                      <a:pt x="3254" y="6234"/>
                      <a:pt x="3232" y="6240"/>
                      <a:pt x="3208" y="6254"/>
                    </a:cubicBezTo>
                    <a:cubicBezTo>
                      <a:pt x="3125" y="6303"/>
                      <a:pt x="3049" y="6368"/>
                      <a:pt x="2984" y="6428"/>
                    </a:cubicBezTo>
                    <a:cubicBezTo>
                      <a:pt x="2950" y="6512"/>
                      <a:pt x="2912" y="6591"/>
                      <a:pt x="2884" y="6674"/>
                    </a:cubicBezTo>
                    <a:cubicBezTo>
                      <a:pt x="2789" y="6956"/>
                      <a:pt x="2438" y="7066"/>
                      <a:pt x="2405" y="7391"/>
                    </a:cubicBezTo>
                    <a:cubicBezTo>
                      <a:pt x="2281" y="7449"/>
                      <a:pt x="2212" y="7542"/>
                      <a:pt x="2225" y="7681"/>
                    </a:cubicBezTo>
                    <a:cubicBezTo>
                      <a:pt x="2096" y="7740"/>
                      <a:pt x="2062" y="7890"/>
                      <a:pt x="1999" y="8008"/>
                    </a:cubicBezTo>
                    <a:cubicBezTo>
                      <a:pt x="1963" y="8073"/>
                      <a:pt x="1957" y="8155"/>
                      <a:pt x="1941" y="8223"/>
                    </a:cubicBezTo>
                    <a:cubicBezTo>
                      <a:pt x="1888" y="8283"/>
                      <a:pt x="1832" y="8336"/>
                      <a:pt x="1793" y="8399"/>
                    </a:cubicBezTo>
                    <a:cubicBezTo>
                      <a:pt x="1642" y="8648"/>
                      <a:pt x="1550" y="8935"/>
                      <a:pt x="1357" y="9155"/>
                    </a:cubicBezTo>
                    <a:cubicBezTo>
                      <a:pt x="1338" y="9176"/>
                      <a:pt x="1319" y="9229"/>
                      <a:pt x="1326" y="9251"/>
                    </a:cubicBezTo>
                    <a:cubicBezTo>
                      <a:pt x="1367" y="9379"/>
                      <a:pt x="1282" y="9478"/>
                      <a:pt x="1241" y="9582"/>
                    </a:cubicBezTo>
                    <a:cubicBezTo>
                      <a:pt x="1211" y="9660"/>
                      <a:pt x="1114" y="9737"/>
                      <a:pt x="1117" y="9798"/>
                    </a:cubicBezTo>
                    <a:cubicBezTo>
                      <a:pt x="1126" y="9965"/>
                      <a:pt x="983" y="10097"/>
                      <a:pt x="994" y="10228"/>
                    </a:cubicBezTo>
                    <a:cubicBezTo>
                      <a:pt x="1004" y="10403"/>
                      <a:pt x="914" y="10491"/>
                      <a:pt x="854" y="10619"/>
                    </a:cubicBezTo>
                    <a:cubicBezTo>
                      <a:pt x="829" y="10671"/>
                      <a:pt x="849" y="10752"/>
                      <a:pt x="835" y="10815"/>
                    </a:cubicBezTo>
                    <a:cubicBezTo>
                      <a:pt x="823" y="10872"/>
                      <a:pt x="791" y="10924"/>
                      <a:pt x="763" y="10989"/>
                    </a:cubicBezTo>
                    <a:cubicBezTo>
                      <a:pt x="777" y="11024"/>
                      <a:pt x="798" y="11074"/>
                      <a:pt x="819" y="11128"/>
                    </a:cubicBezTo>
                    <a:lnTo>
                      <a:pt x="670" y="11237"/>
                    </a:lnTo>
                    <a:cubicBezTo>
                      <a:pt x="692" y="11290"/>
                      <a:pt x="713" y="11340"/>
                      <a:pt x="736" y="11399"/>
                    </a:cubicBezTo>
                    <a:cubicBezTo>
                      <a:pt x="716" y="11418"/>
                      <a:pt x="695" y="11436"/>
                      <a:pt x="660" y="11467"/>
                    </a:cubicBezTo>
                    <a:cubicBezTo>
                      <a:pt x="689" y="11514"/>
                      <a:pt x="721" y="11565"/>
                      <a:pt x="764" y="11633"/>
                    </a:cubicBezTo>
                    <a:cubicBezTo>
                      <a:pt x="698" y="11642"/>
                      <a:pt x="661" y="11648"/>
                      <a:pt x="607" y="11654"/>
                    </a:cubicBezTo>
                    <a:cubicBezTo>
                      <a:pt x="593" y="11702"/>
                      <a:pt x="585" y="11761"/>
                      <a:pt x="560" y="11811"/>
                    </a:cubicBezTo>
                    <a:cubicBezTo>
                      <a:pt x="532" y="11870"/>
                      <a:pt x="489" y="11921"/>
                      <a:pt x="474" y="11948"/>
                    </a:cubicBezTo>
                    <a:cubicBezTo>
                      <a:pt x="474" y="12058"/>
                      <a:pt x="498" y="12157"/>
                      <a:pt x="468" y="12207"/>
                    </a:cubicBezTo>
                    <a:cubicBezTo>
                      <a:pt x="377" y="12360"/>
                      <a:pt x="443" y="12526"/>
                      <a:pt x="388" y="12672"/>
                    </a:cubicBezTo>
                    <a:cubicBezTo>
                      <a:pt x="452" y="12701"/>
                      <a:pt x="501" y="12725"/>
                      <a:pt x="557" y="12750"/>
                    </a:cubicBezTo>
                    <a:cubicBezTo>
                      <a:pt x="538" y="12766"/>
                      <a:pt x="529" y="12779"/>
                      <a:pt x="521" y="12779"/>
                    </a:cubicBezTo>
                    <a:cubicBezTo>
                      <a:pt x="476" y="12778"/>
                      <a:pt x="430" y="12775"/>
                      <a:pt x="382" y="12773"/>
                    </a:cubicBezTo>
                    <a:cubicBezTo>
                      <a:pt x="327" y="12932"/>
                      <a:pt x="307" y="13100"/>
                      <a:pt x="277" y="13269"/>
                    </a:cubicBezTo>
                    <a:cubicBezTo>
                      <a:pt x="264" y="13354"/>
                      <a:pt x="248" y="13440"/>
                      <a:pt x="224" y="13525"/>
                    </a:cubicBezTo>
                    <a:cubicBezTo>
                      <a:pt x="209" y="13612"/>
                      <a:pt x="189" y="13699"/>
                      <a:pt x="155" y="13785"/>
                    </a:cubicBezTo>
                    <a:cubicBezTo>
                      <a:pt x="189" y="13809"/>
                      <a:pt x="229" y="13837"/>
                      <a:pt x="286" y="13877"/>
                    </a:cubicBezTo>
                    <a:cubicBezTo>
                      <a:pt x="208" y="13900"/>
                      <a:pt x="174" y="13911"/>
                      <a:pt x="137" y="13922"/>
                    </a:cubicBezTo>
                    <a:cubicBezTo>
                      <a:pt x="133" y="13975"/>
                      <a:pt x="123" y="14024"/>
                      <a:pt x="127" y="14069"/>
                    </a:cubicBezTo>
                    <a:cubicBezTo>
                      <a:pt x="132" y="14102"/>
                      <a:pt x="158" y="14127"/>
                      <a:pt x="162" y="14136"/>
                    </a:cubicBezTo>
                    <a:cubicBezTo>
                      <a:pt x="140" y="14211"/>
                      <a:pt x="108" y="14272"/>
                      <a:pt x="105" y="14336"/>
                    </a:cubicBezTo>
                    <a:cubicBezTo>
                      <a:pt x="93" y="14590"/>
                      <a:pt x="27" y="14851"/>
                      <a:pt x="79" y="15108"/>
                    </a:cubicBezTo>
                    <a:cubicBezTo>
                      <a:pt x="62" y="15143"/>
                      <a:pt x="46" y="15192"/>
                      <a:pt x="26" y="15254"/>
                    </a:cubicBezTo>
                    <a:cubicBezTo>
                      <a:pt x="99" y="15271"/>
                      <a:pt x="152" y="15283"/>
                      <a:pt x="209" y="15296"/>
                    </a:cubicBezTo>
                    <a:cubicBezTo>
                      <a:pt x="208" y="15341"/>
                      <a:pt x="207" y="15373"/>
                      <a:pt x="207" y="15410"/>
                    </a:cubicBezTo>
                    <a:cubicBezTo>
                      <a:pt x="149" y="15419"/>
                      <a:pt x="96" y="15427"/>
                      <a:pt x="46" y="15435"/>
                    </a:cubicBezTo>
                    <a:cubicBezTo>
                      <a:pt x="84" y="15530"/>
                      <a:pt x="118" y="15613"/>
                      <a:pt x="154" y="15700"/>
                    </a:cubicBezTo>
                    <a:cubicBezTo>
                      <a:pt x="111" y="15711"/>
                      <a:pt x="86" y="15719"/>
                      <a:pt x="59" y="15725"/>
                    </a:cubicBezTo>
                    <a:cubicBezTo>
                      <a:pt x="1" y="15951"/>
                      <a:pt x="136" y="16179"/>
                      <a:pt x="73" y="16404"/>
                    </a:cubicBezTo>
                    <a:cubicBezTo>
                      <a:pt x="109" y="16493"/>
                      <a:pt x="149" y="16591"/>
                      <a:pt x="184" y="16676"/>
                    </a:cubicBezTo>
                    <a:cubicBezTo>
                      <a:pt x="158" y="16722"/>
                      <a:pt x="142" y="16747"/>
                      <a:pt x="132" y="16765"/>
                    </a:cubicBezTo>
                    <a:cubicBezTo>
                      <a:pt x="171" y="16800"/>
                      <a:pt x="218" y="16832"/>
                      <a:pt x="270" y="16872"/>
                    </a:cubicBezTo>
                    <a:cubicBezTo>
                      <a:pt x="198" y="16943"/>
                      <a:pt x="145" y="16996"/>
                      <a:pt x="104" y="17037"/>
                    </a:cubicBezTo>
                    <a:cubicBezTo>
                      <a:pt x="215" y="17212"/>
                      <a:pt x="165" y="17421"/>
                      <a:pt x="229" y="17580"/>
                    </a:cubicBezTo>
                    <a:cubicBezTo>
                      <a:pt x="274" y="17594"/>
                      <a:pt x="308" y="17606"/>
                      <a:pt x="354" y="17621"/>
                    </a:cubicBezTo>
                    <a:cubicBezTo>
                      <a:pt x="318" y="17752"/>
                      <a:pt x="287" y="17865"/>
                      <a:pt x="271" y="17921"/>
                    </a:cubicBezTo>
                    <a:cubicBezTo>
                      <a:pt x="352" y="18202"/>
                      <a:pt x="414" y="18429"/>
                      <a:pt x="524" y="18679"/>
                    </a:cubicBezTo>
                    <a:cubicBezTo>
                      <a:pt x="543" y="18691"/>
                      <a:pt x="588" y="18717"/>
                      <a:pt x="632" y="18742"/>
                    </a:cubicBezTo>
                    <a:cubicBezTo>
                      <a:pt x="599" y="18804"/>
                      <a:pt x="576" y="18851"/>
                      <a:pt x="552" y="18899"/>
                    </a:cubicBezTo>
                    <a:cubicBezTo>
                      <a:pt x="648" y="19010"/>
                      <a:pt x="686" y="19126"/>
                      <a:pt x="629" y="19263"/>
                    </a:cubicBezTo>
                    <a:cubicBezTo>
                      <a:pt x="657" y="19292"/>
                      <a:pt x="685" y="19322"/>
                      <a:pt x="713" y="19351"/>
                    </a:cubicBezTo>
                    <a:cubicBezTo>
                      <a:pt x="699" y="19417"/>
                      <a:pt x="689" y="19469"/>
                      <a:pt x="682" y="19501"/>
                    </a:cubicBezTo>
                    <a:cubicBezTo>
                      <a:pt x="721" y="19578"/>
                      <a:pt x="763" y="19632"/>
                      <a:pt x="779" y="19694"/>
                    </a:cubicBezTo>
                    <a:cubicBezTo>
                      <a:pt x="830" y="19932"/>
                      <a:pt x="911" y="20162"/>
                      <a:pt x="985" y="20394"/>
                    </a:cubicBezTo>
                    <a:cubicBezTo>
                      <a:pt x="1061" y="20625"/>
                      <a:pt x="1148" y="20853"/>
                      <a:pt x="1269" y="21067"/>
                    </a:cubicBezTo>
                    <a:cubicBezTo>
                      <a:pt x="1325" y="21164"/>
                      <a:pt x="1331" y="21278"/>
                      <a:pt x="1417" y="21377"/>
                    </a:cubicBezTo>
                    <a:cubicBezTo>
                      <a:pt x="1485" y="21442"/>
                      <a:pt x="1482" y="21602"/>
                      <a:pt x="1525" y="21718"/>
                    </a:cubicBezTo>
                    <a:cubicBezTo>
                      <a:pt x="1547" y="21779"/>
                      <a:pt x="1591" y="21842"/>
                      <a:pt x="1638" y="21883"/>
                    </a:cubicBezTo>
                    <a:cubicBezTo>
                      <a:pt x="1763" y="21988"/>
                      <a:pt x="1697" y="22182"/>
                      <a:pt x="1831" y="22279"/>
                    </a:cubicBezTo>
                    <a:cubicBezTo>
                      <a:pt x="1837" y="22283"/>
                      <a:pt x="1829" y="22320"/>
                      <a:pt x="1829" y="22341"/>
                    </a:cubicBezTo>
                    <a:cubicBezTo>
                      <a:pt x="1829" y="22360"/>
                      <a:pt x="1831" y="22376"/>
                      <a:pt x="1832" y="22394"/>
                    </a:cubicBezTo>
                    <a:cubicBezTo>
                      <a:pt x="1956" y="22463"/>
                      <a:pt x="2090" y="22503"/>
                      <a:pt x="2168" y="22669"/>
                    </a:cubicBezTo>
                    <a:cubicBezTo>
                      <a:pt x="2099" y="22670"/>
                      <a:pt x="2031" y="22672"/>
                      <a:pt x="1935" y="22673"/>
                    </a:cubicBezTo>
                    <a:cubicBezTo>
                      <a:pt x="2007" y="22738"/>
                      <a:pt x="2041" y="22773"/>
                      <a:pt x="2079" y="22803"/>
                    </a:cubicBezTo>
                    <a:cubicBezTo>
                      <a:pt x="2074" y="22848"/>
                      <a:pt x="2069" y="22879"/>
                      <a:pt x="2066" y="22912"/>
                    </a:cubicBezTo>
                    <a:cubicBezTo>
                      <a:pt x="2124" y="22938"/>
                      <a:pt x="2184" y="22966"/>
                      <a:pt x="2260" y="23001"/>
                    </a:cubicBezTo>
                    <a:cubicBezTo>
                      <a:pt x="2293" y="23060"/>
                      <a:pt x="2332" y="23129"/>
                      <a:pt x="2388" y="23231"/>
                    </a:cubicBezTo>
                    <a:cubicBezTo>
                      <a:pt x="2424" y="23232"/>
                      <a:pt x="2472" y="23234"/>
                      <a:pt x="2562" y="23237"/>
                    </a:cubicBezTo>
                    <a:cubicBezTo>
                      <a:pt x="2475" y="23306"/>
                      <a:pt x="2434" y="23340"/>
                      <a:pt x="2357" y="23401"/>
                    </a:cubicBezTo>
                    <a:cubicBezTo>
                      <a:pt x="2496" y="23428"/>
                      <a:pt x="2591" y="23447"/>
                      <a:pt x="2686" y="23465"/>
                    </a:cubicBezTo>
                    <a:cubicBezTo>
                      <a:pt x="2700" y="23468"/>
                      <a:pt x="2715" y="23494"/>
                      <a:pt x="2740" y="23521"/>
                    </a:cubicBezTo>
                    <a:cubicBezTo>
                      <a:pt x="2733" y="23587"/>
                      <a:pt x="2724" y="23659"/>
                      <a:pt x="2716" y="23725"/>
                    </a:cubicBezTo>
                    <a:cubicBezTo>
                      <a:pt x="2856" y="23910"/>
                      <a:pt x="3114" y="23988"/>
                      <a:pt x="3103" y="24303"/>
                    </a:cubicBezTo>
                    <a:cubicBezTo>
                      <a:pt x="3043" y="24256"/>
                      <a:pt x="2989" y="24236"/>
                      <a:pt x="2941" y="24236"/>
                    </a:cubicBezTo>
                    <a:cubicBezTo>
                      <a:pt x="2886" y="24236"/>
                      <a:pt x="2838" y="24261"/>
                      <a:pt x="2794" y="24300"/>
                    </a:cubicBezTo>
                    <a:cubicBezTo>
                      <a:pt x="2936" y="24381"/>
                      <a:pt x="3077" y="24461"/>
                      <a:pt x="3221" y="24543"/>
                    </a:cubicBezTo>
                    <a:cubicBezTo>
                      <a:pt x="3240" y="24537"/>
                      <a:pt x="3267" y="24528"/>
                      <a:pt x="3303" y="24517"/>
                    </a:cubicBezTo>
                    <a:lnTo>
                      <a:pt x="3303" y="24517"/>
                    </a:lnTo>
                    <a:cubicBezTo>
                      <a:pt x="3317" y="24676"/>
                      <a:pt x="3190" y="24811"/>
                      <a:pt x="3354" y="24987"/>
                    </a:cubicBezTo>
                    <a:cubicBezTo>
                      <a:pt x="3368" y="24940"/>
                      <a:pt x="3379" y="24909"/>
                      <a:pt x="3399" y="24845"/>
                    </a:cubicBezTo>
                    <a:cubicBezTo>
                      <a:pt x="3476" y="24998"/>
                      <a:pt x="3458" y="25171"/>
                      <a:pt x="3623" y="25199"/>
                    </a:cubicBezTo>
                    <a:cubicBezTo>
                      <a:pt x="3627" y="25242"/>
                      <a:pt x="3629" y="25265"/>
                      <a:pt x="3632" y="25298"/>
                    </a:cubicBezTo>
                    <a:cubicBezTo>
                      <a:pt x="3685" y="25285"/>
                      <a:pt x="3720" y="25277"/>
                      <a:pt x="3764" y="25265"/>
                    </a:cubicBezTo>
                    <a:lnTo>
                      <a:pt x="3764" y="25265"/>
                    </a:lnTo>
                    <a:cubicBezTo>
                      <a:pt x="3742" y="25323"/>
                      <a:pt x="3724" y="25364"/>
                      <a:pt x="3702" y="25418"/>
                    </a:cubicBezTo>
                    <a:cubicBezTo>
                      <a:pt x="3895" y="25505"/>
                      <a:pt x="4027" y="25635"/>
                      <a:pt x="4049" y="25770"/>
                    </a:cubicBezTo>
                    <a:cubicBezTo>
                      <a:pt x="4152" y="25879"/>
                      <a:pt x="4245" y="25938"/>
                      <a:pt x="4263" y="26003"/>
                    </a:cubicBezTo>
                    <a:cubicBezTo>
                      <a:pt x="4300" y="26128"/>
                      <a:pt x="4358" y="26207"/>
                      <a:pt x="4475" y="26250"/>
                    </a:cubicBezTo>
                    <a:cubicBezTo>
                      <a:pt x="4595" y="26292"/>
                      <a:pt x="4595" y="26403"/>
                      <a:pt x="4636" y="26501"/>
                    </a:cubicBezTo>
                    <a:cubicBezTo>
                      <a:pt x="4663" y="26510"/>
                      <a:pt x="4695" y="26512"/>
                      <a:pt x="4722" y="26529"/>
                    </a:cubicBezTo>
                    <a:cubicBezTo>
                      <a:pt x="4879" y="26619"/>
                      <a:pt x="4960" y="26816"/>
                      <a:pt x="5151" y="26866"/>
                    </a:cubicBezTo>
                    <a:cubicBezTo>
                      <a:pt x="5154" y="26868"/>
                      <a:pt x="5154" y="26906"/>
                      <a:pt x="5159" y="26928"/>
                    </a:cubicBezTo>
                    <a:cubicBezTo>
                      <a:pt x="5179" y="27010"/>
                      <a:pt x="5344" y="26963"/>
                      <a:pt x="5316" y="27091"/>
                    </a:cubicBezTo>
                    <a:cubicBezTo>
                      <a:pt x="5400" y="27146"/>
                      <a:pt x="5484" y="27202"/>
                      <a:pt x="5565" y="27256"/>
                    </a:cubicBezTo>
                    <a:cubicBezTo>
                      <a:pt x="5572" y="27287"/>
                      <a:pt x="5578" y="27316"/>
                      <a:pt x="5582" y="27337"/>
                    </a:cubicBezTo>
                    <a:cubicBezTo>
                      <a:pt x="5630" y="27352"/>
                      <a:pt x="5671" y="27365"/>
                      <a:pt x="5705" y="27375"/>
                    </a:cubicBezTo>
                    <a:cubicBezTo>
                      <a:pt x="5724" y="27431"/>
                      <a:pt x="5738" y="27472"/>
                      <a:pt x="5759" y="27536"/>
                    </a:cubicBezTo>
                    <a:cubicBezTo>
                      <a:pt x="5918" y="27543"/>
                      <a:pt x="6015" y="27653"/>
                      <a:pt x="6096" y="27778"/>
                    </a:cubicBezTo>
                    <a:cubicBezTo>
                      <a:pt x="6146" y="27750"/>
                      <a:pt x="6199" y="27724"/>
                      <a:pt x="6280" y="27681"/>
                    </a:cubicBezTo>
                    <a:cubicBezTo>
                      <a:pt x="6286" y="27808"/>
                      <a:pt x="6290" y="27890"/>
                      <a:pt x="6295" y="27986"/>
                    </a:cubicBezTo>
                    <a:cubicBezTo>
                      <a:pt x="6512" y="28024"/>
                      <a:pt x="6651" y="28145"/>
                      <a:pt x="6731" y="28321"/>
                    </a:cubicBezTo>
                    <a:cubicBezTo>
                      <a:pt x="6798" y="28336"/>
                      <a:pt x="6849" y="28346"/>
                      <a:pt x="6895" y="28357"/>
                    </a:cubicBezTo>
                    <a:cubicBezTo>
                      <a:pt x="6914" y="28414"/>
                      <a:pt x="6927" y="28454"/>
                      <a:pt x="6943" y="28499"/>
                    </a:cubicBezTo>
                    <a:cubicBezTo>
                      <a:pt x="7077" y="28530"/>
                      <a:pt x="7204" y="28546"/>
                      <a:pt x="7320" y="28560"/>
                    </a:cubicBezTo>
                    <a:cubicBezTo>
                      <a:pt x="7324" y="28624"/>
                      <a:pt x="7329" y="28691"/>
                      <a:pt x="7332" y="28763"/>
                    </a:cubicBezTo>
                    <a:cubicBezTo>
                      <a:pt x="7422" y="28797"/>
                      <a:pt x="7487" y="28884"/>
                      <a:pt x="7579" y="28884"/>
                    </a:cubicBezTo>
                    <a:cubicBezTo>
                      <a:pt x="7594" y="28884"/>
                      <a:pt x="7609" y="28882"/>
                      <a:pt x="7624" y="28877"/>
                    </a:cubicBezTo>
                    <a:cubicBezTo>
                      <a:pt x="7651" y="29019"/>
                      <a:pt x="7808" y="29044"/>
                      <a:pt x="7891" y="29120"/>
                    </a:cubicBezTo>
                    <a:cubicBezTo>
                      <a:pt x="7976" y="29119"/>
                      <a:pt x="8050" y="29117"/>
                      <a:pt x="8132" y="29116"/>
                    </a:cubicBezTo>
                    <a:cubicBezTo>
                      <a:pt x="8181" y="29225"/>
                      <a:pt x="8219" y="29314"/>
                      <a:pt x="8254" y="29392"/>
                    </a:cubicBezTo>
                    <a:cubicBezTo>
                      <a:pt x="8277" y="29374"/>
                      <a:pt x="8307" y="29368"/>
                      <a:pt x="8340" y="29368"/>
                    </a:cubicBezTo>
                    <a:cubicBezTo>
                      <a:pt x="8393" y="29368"/>
                      <a:pt x="8456" y="29383"/>
                      <a:pt x="8515" y="29383"/>
                    </a:cubicBezTo>
                    <a:cubicBezTo>
                      <a:pt x="8549" y="29383"/>
                      <a:pt x="8582" y="29378"/>
                      <a:pt x="8612" y="29361"/>
                    </a:cubicBezTo>
                    <a:cubicBezTo>
                      <a:pt x="8707" y="29411"/>
                      <a:pt x="8793" y="29456"/>
                      <a:pt x="8882" y="29504"/>
                    </a:cubicBezTo>
                    <a:cubicBezTo>
                      <a:pt x="8929" y="29486"/>
                      <a:pt x="8977" y="29467"/>
                      <a:pt x="9019" y="29451"/>
                    </a:cubicBezTo>
                    <a:lnTo>
                      <a:pt x="9019" y="29451"/>
                    </a:lnTo>
                    <a:cubicBezTo>
                      <a:pt x="9169" y="29572"/>
                      <a:pt x="8968" y="29542"/>
                      <a:pt x="8999" y="29592"/>
                    </a:cubicBezTo>
                    <a:lnTo>
                      <a:pt x="8996" y="29704"/>
                    </a:lnTo>
                    <a:lnTo>
                      <a:pt x="9056" y="29767"/>
                    </a:lnTo>
                    <a:cubicBezTo>
                      <a:pt x="9106" y="29728"/>
                      <a:pt x="9155" y="29688"/>
                      <a:pt x="9193" y="29659"/>
                    </a:cubicBezTo>
                    <a:cubicBezTo>
                      <a:pt x="9281" y="29742"/>
                      <a:pt x="9346" y="29804"/>
                      <a:pt x="9446" y="29898"/>
                    </a:cubicBezTo>
                    <a:cubicBezTo>
                      <a:pt x="9455" y="29815"/>
                      <a:pt x="9491" y="29794"/>
                      <a:pt x="9534" y="29794"/>
                    </a:cubicBezTo>
                    <a:cubicBezTo>
                      <a:pt x="9578" y="29794"/>
                      <a:pt x="9631" y="29816"/>
                      <a:pt x="9673" y="29816"/>
                    </a:cubicBezTo>
                    <a:cubicBezTo>
                      <a:pt x="9681" y="29816"/>
                      <a:pt x="9689" y="29815"/>
                      <a:pt x="9696" y="29813"/>
                    </a:cubicBezTo>
                    <a:cubicBezTo>
                      <a:pt x="9722" y="29848"/>
                      <a:pt x="9747" y="29884"/>
                      <a:pt x="9778" y="29925"/>
                    </a:cubicBezTo>
                    <a:cubicBezTo>
                      <a:pt x="9873" y="29907"/>
                      <a:pt x="9956" y="29885"/>
                      <a:pt x="10043" y="29863"/>
                    </a:cubicBezTo>
                    <a:cubicBezTo>
                      <a:pt x="10044" y="29863"/>
                      <a:pt x="10046" y="29863"/>
                      <a:pt x="10047" y="29863"/>
                    </a:cubicBezTo>
                    <a:cubicBezTo>
                      <a:pt x="10059" y="29863"/>
                      <a:pt x="10076" y="29873"/>
                      <a:pt x="10090" y="29878"/>
                    </a:cubicBezTo>
                    <a:cubicBezTo>
                      <a:pt x="10077" y="29932"/>
                      <a:pt x="10064" y="29982"/>
                      <a:pt x="10046" y="30050"/>
                    </a:cubicBezTo>
                    <a:cubicBezTo>
                      <a:pt x="10162" y="30053"/>
                      <a:pt x="10249" y="30054"/>
                      <a:pt x="10287" y="30056"/>
                    </a:cubicBezTo>
                    <a:cubicBezTo>
                      <a:pt x="10380" y="30013"/>
                      <a:pt x="10437" y="29988"/>
                      <a:pt x="10513" y="29954"/>
                    </a:cubicBezTo>
                    <a:cubicBezTo>
                      <a:pt x="10533" y="30046"/>
                      <a:pt x="10548" y="30110"/>
                      <a:pt x="10563" y="30174"/>
                    </a:cubicBezTo>
                    <a:cubicBezTo>
                      <a:pt x="10593" y="30166"/>
                      <a:pt x="10623" y="30159"/>
                      <a:pt x="10663" y="30150"/>
                    </a:cubicBezTo>
                    <a:cubicBezTo>
                      <a:pt x="10688" y="30224"/>
                      <a:pt x="10710" y="30291"/>
                      <a:pt x="10732" y="30359"/>
                    </a:cubicBezTo>
                    <a:cubicBezTo>
                      <a:pt x="10789" y="30343"/>
                      <a:pt x="10842" y="30328"/>
                      <a:pt x="10897" y="30312"/>
                    </a:cubicBezTo>
                    <a:cubicBezTo>
                      <a:pt x="10930" y="30365"/>
                      <a:pt x="10963" y="30418"/>
                      <a:pt x="10988" y="30457"/>
                    </a:cubicBezTo>
                    <a:cubicBezTo>
                      <a:pt x="11047" y="30438"/>
                      <a:pt x="11102" y="30419"/>
                      <a:pt x="11195" y="30390"/>
                    </a:cubicBezTo>
                    <a:lnTo>
                      <a:pt x="11195" y="30390"/>
                    </a:lnTo>
                    <a:cubicBezTo>
                      <a:pt x="11179" y="30485"/>
                      <a:pt x="11169" y="30538"/>
                      <a:pt x="11157" y="30603"/>
                    </a:cubicBezTo>
                    <a:cubicBezTo>
                      <a:pt x="11207" y="30615"/>
                      <a:pt x="11247" y="30624"/>
                      <a:pt x="11294" y="30634"/>
                    </a:cubicBezTo>
                    <a:cubicBezTo>
                      <a:pt x="11273" y="30591"/>
                      <a:pt x="11258" y="30565"/>
                      <a:pt x="11238" y="30522"/>
                    </a:cubicBezTo>
                    <a:lnTo>
                      <a:pt x="11238" y="30522"/>
                    </a:lnTo>
                    <a:cubicBezTo>
                      <a:pt x="11316" y="30546"/>
                      <a:pt x="11382" y="30558"/>
                      <a:pt x="11445" y="30568"/>
                    </a:cubicBezTo>
                    <a:cubicBezTo>
                      <a:pt x="11475" y="30535"/>
                      <a:pt x="11500" y="30507"/>
                      <a:pt x="11523" y="30482"/>
                    </a:cubicBezTo>
                    <a:cubicBezTo>
                      <a:pt x="11589" y="30502"/>
                      <a:pt x="11648" y="30519"/>
                      <a:pt x="11706" y="30535"/>
                    </a:cubicBezTo>
                    <a:cubicBezTo>
                      <a:pt x="11751" y="30510"/>
                      <a:pt x="11797" y="30484"/>
                      <a:pt x="11847" y="30455"/>
                    </a:cubicBezTo>
                    <a:cubicBezTo>
                      <a:pt x="11879" y="30507"/>
                      <a:pt x="11900" y="30540"/>
                      <a:pt x="11919" y="30569"/>
                    </a:cubicBezTo>
                    <a:cubicBezTo>
                      <a:pt x="11888" y="30585"/>
                      <a:pt x="11863" y="30597"/>
                      <a:pt x="11837" y="30612"/>
                    </a:cubicBezTo>
                    <a:cubicBezTo>
                      <a:pt x="11879" y="30640"/>
                      <a:pt x="11913" y="30663"/>
                      <a:pt x="11948" y="30688"/>
                    </a:cubicBezTo>
                    <a:cubicBezTo>
                      <a:pt x="11978" y="30747"/>
                      <a:pt x="11843" y="30833"/>
                      <a:pt x="11994" y="30864"/>
                    </a:cubicBezTo>
                    <a:cubicBezTo>
                      <a:pt x="11995" y="30864"/>
                      <a:pt x="11996" y="30864"/>
                      <a:pt x="11998" y="30864"/>
                    </a:cubicBezTo>
                    <a:cubicBezTo>
                      <a:pt x="12115" y="30864"/>
                      <a:pt x="12043" y="30730"/>
                      <a:pt x="12143" y="30730"/>
                    </a:cubicBezTo>
                    <a:cubicBezTo>
                      <a:pt x="12152" y="30730"/>
                      <a:pt x="12164" y="30731"/>
                      <a:pt x="12176" y="30734"/>
                    </a:cubicBezTo>
                    <a:cubicBezTo>
                      <a:pt x="12196" y="30657"/>
                      <a:pt x="12239" y="30612"/>
                      <a:pt x="12329" y="30612"/>
                    </a:cubicBezTo>
                    <a:cubicBezTo>
                      <a:pt x="12360" y="30612"/>
                      <a:pt x="12396" y="30617"/>
                      <a:pt x="12438" y="30628"/>
                    </a:cubicBezTo>
                    <a:cubicBezTo>
                      <a:pt x="12362" y="30678"/>
                      <a:pt x="12304" y="30716"/>
                      <a:pt x="12246" y="30755"/>
                    </a:cubicBezTo>
                    <a:lnTo>
                      <a:pt x="12562" y="31025"/>
                    </a:lnTo>
                    <a:cubicBezTo>
                      <a:pt x="12615" y="31018"/>
                      <a:pt x="12666" y="31009"/>
                      <a:pt x="12722" y="31000"/>
                    </a:cubicBezTo>
                    <a:cubicBezTo>
                      <a:pt x="12772" y="31059"/>
                      <a:pt x="12816" y="31118"/>
                      <a:pt x="12883" y="31186"/>
                    </a:cubicBezTo>
                    <a:cubicBezTo>
                      <a:pt x="12950" y="31102"/>
                      <a:pt x="13002" y="31037"/>
                      <a:pt x="13055" y="30972"/>
                    </a:cubicBezTo>
                    <a:cubicBezTo>
                      <a:pt x="13097" y="31062"/>
                      <a:pt x="13205" y="31055"/>
                      <a:pt x="13295" y="31074"/>
                    </a:cubicBezTo>
                    <a:cubicBezTo>
                      <a:pt x="13346" y="31003"/>
                      <a:pt x="13398" y="30931"/>
                      <a:pt x="13470" y="30831"/>
                    </a:cubicBezTo>
                    <a:cubicBezTo>
                      <a:pt x="13539" y="30909"/>
                      <a:pt x="13573" y="30962"/>
                      <a:pt x="13624" y="30997"/>
                    </a:cubicBezTo>
                    <a:cubicBezTo>
                      <a:pt x="13676" y="31031"/>
                      <a:pt x="13746" y="31047"/>
                      <a:pt x="13808" y="31071"/>
                    </a:cubicBezTo>
                    <a:cubicBezTo>
                      <a:pt x="13807" y="31121"/>
                      <a:pt x="13804" y="31158"/>
                      <a:pt x="13804" y="31162"/>
                    </a:cubicBezTo>
                    <a:cubicBezTo>
                      <a:pt x="13888" y="31277"/>
                      <a:pt x="13943" y="31353"/>
                      <a:pt x="13995" y="31426"/>
                    </a:cubicBezTo>
                    <a:cubicBezTo>
                      <a:pt x="14130" y="31465"/>
                      <a:pt x="14261" y="31502"/>
                      <a:pt x="14397" y="31542"/>
                    </a:cubicBezTo>
                    <a:cubicBezTo>
                      <a:pt x="14410" y="31505"/>
                      <a:pt x="14429" y="31455"/>
                      <a:pt x="14455" y="31383"/>
                    </a:cubicBezTo>
                    <a:cubicBezTo>
                      <a:pt x="14591" y="31465"/>
                      <a:pt x="14704" y="31536"/>
                      <a:pt x="14817" y="31606"/>
                    </a:cubicBezTo>
                    <a:cubicBezTo>
                      <a:pt x="14850" y="31586"/>
                      <a:pt x="14886" y="31573"/>
                      <a:pt x="14906" y="31551"/>
                    </a:cubicBezTo>
                    <a:cubicBezTo>
                      <a:pt x="14954" y="31490"/>
                      <a:pt x="14991" y="31426"/>
                      <a:pt x="15037" y="31365"/>
                    </a:cubicBezTo>
                    <a:cubicBezTo>
                      <a:pt x="15042" y="31358"/>
                      <a:pt x="15069" y="31359"/>
                      <a:pt x="15087" y="31356"/>
                    </a:cubicBezTo>
                    <a:cubicBezTo>
                      <a:pt x="15098" y="31395"/>
                      <a:pt x="15109" y="31428"/>
                      <a:pt x="15120" y="31465"/>
                    </a:cubicBezTo>
                    <a:cubicBezTo>
                      <a:pt x="15127" y="31466"/>
                      <a:pt x="15133" y="31466"/>
                      <a:pt x="15139" y="31466"/>
                    </a:cubicBezTo>
                    <a:cubicBezTo>
                      <a:pt x="15248" y="31466"/>
                      <a:pt x="15295" y="31417"/>
                      <a:pt x="15332" y="31346"/>
                    </a:cubicBezTo>
                    <a:cubicBezTo>
                      <a:pt x="15343" y="31325"/>
                      <a:pt x="15418" y="31327"/>
                      <a:pt x="15459" y="31318"/>
                    </a:cubicBezTo>
                    <a:lnTo>
                      <a:pt x="15459" y="31318"/>
                    </a:lnTo>
                    <a:cubicBezTo>
                      <a:pt x="15429" y="31387"/>
                      <a:pt x="15409" y="31436"/>
                      <a:pt x="15387" y="31484"/>
                    </a:cubicBezTo>
                    <a:cubicBezTo>
                      <a:pt x="15451" y="31502"/>
                      <a:pt x="15513" y="31521"/>
                      <a:pt x="15541" y="31529"/>
                    </a:cubicBezTo>
                    <a:cubicBezTo>
                      <a:pt x="15611" y="31528"/>
                      <a:pt x="15673" y="31519"/>
                      <a:pt x="15726" y="31519"/>
                    </a:cubicBezTo>
                    <a:cubicBezTo>
                      <a:pt x="15752" y="31519"/>
                      <a:pt x="15776" y="31521"/>
                      <a:pt x="15799" y="31527"/>
                    </a:cubicBezTo>
                    <a:cubicBezTo>
                      <a:pt x="15883" y="31552"/>
                      <a:pt x="15952" y="31609"/>
                      <a:pt x="16030" y="31649"/>
                    </a:cubicBezTo>
                    <a:cubicBezTo>
                      <a:pt x="16034" y="31651"/>
                      <a:pt x="16040" y="31652"/>
                      <a:pt x="16046" y="31652"/>
                    </a:cubicBezTo>
                    <a:cubicBezTo>
                      <a:pt x="16062" y="31652"/>
                      <a:pt x="16081" y="31647"/>
                      <a:pt x="16097" y="31645"/>
                    </a:cubicBezTo>
                    <a:cubicBezTo>
                      <a:pt x="16115" y="31612"/>
                      <a:pt x="16131" y="31580"/>
                      <a:pt x="16149" y="31548"/>
                    </a:cubicBezTo>
                    <a:cubicBezTo>
                      <a:pt x="16189" y="31566"/>
                      <a:pt x="16226" y="31597"/>
                      <a:pt x="16259" y="31597"/>
                    </a:cubicBezTo>
                    <a:cubicBezTo>
                      <a:pt x="16261" y="31597"/>
                      <a:pt x="16263" y="31596"/>
                      <a:pt x="16265" y="31596"/>
                    </a:cubicBezTo>
                    <a:cubicBezTo>
                      <a:pt x="16458" y="31567"/>
                      <a:pt x="16648" y="31530"/>
                      <a:pt x="16831" y="31495"/>
                    </a:cubicBezTo>
                    <a:cubicBezTo>
                      <a:pt x="16902" y="31509"/>
                      <a:pt x="16977" y="31524"/>
                      <a:pt x="17111" y="31551"/>
                    </a:cubicBezTo>
                    <a:cubicBezTo>
                      <a:pt x="17133" y="31506"/>
                      <a:pt x="17161" y="31455"/>
                      <a:pt x="17186" y="31408"/>
                    </a:cubicBezTo>
                    <a:cubicBezTo>
                      <a:pt x="17239" y="31439"/>
                      <a:pt x="17265" y="31453"/>
                      <a:pt x="17295" y="31471"/>
                    </a:cubicBezTo>
                    <a:cubicBezTo>
                      <a:pt x="17360" y="31443"/>
                      <a:pt x="17420" y="31420"/>
                      <a:pt x="17473" y="31398"/>
                    </a:cubicBezTo>
                    <a:cubicBezTo>
                      <a:pt x="17524" y="31426"/>
                      <a:pt x="17561" y="31446"/>
                      <a:pt x="17619" y="31477"/>
                    </a:cubicBezTo>
                    <a:cubicBezTo>
                      <a:pt x="17655" y="31448"/>
                      <a:pt x="17683" y="31420"/>
                      <a:pt x="17719" y="31398"/>
                    </a:cubicBezTo>
                    <a:cubicBezTo>
                      <a:pt x="17761" y="31373"/>
                      <a:pt x="17808" y="31350"/>
                      <a:pt x="17863" y="31317"/>
                    </a:cubicBezTo>
                    <a:cubicBezTo>
                      <a:pt x="17889" y="31365"/>
                      <a:pt x="17905" y="31396"/>
                      <a:pt x="17923" y="31427"/>
                    </a:cubicBezTo>
                    <a:cubicBezTo>
                      <a:pt x="18063" y="31411"/>
                      <a:pt x="18203" y="31395"/>
                      <a:pt x="18334" y="31378"/>
                    </a:cubicBezTo>
                    <a:cubicBezTo>
                      <a:pt x="18341" y="31337"/>
                      <a:pt x="18345" y="31311"/>
                      <a:pt x="18350" y="31289"/>
                    </a:cubicBezTo>
                    <a:cubicBezTo>
                      <a:pt x="18507" y="31309"/>
                      <a:pt x="18659" y="31330"/>
                      <a:pt x="18803" y="31349"/>
                    </a:cubicBezTo>
                    <a:cubicBezTo>
                      <a:pt x="18890" y="31283"/>
                      <a:pt x="18926" y="31185"/>
                      <a:pt x="19048" y="31185"/>
                    </a:cubicBezTo>
                    <a:cubicBezTo>
                      <a:pt x="19053" y="31185"/>
                      <a:pt x="19058" y="31185"/>
                      <a:pt x="19063" y="31186"/>
                    </a:cubicBezTo>
                    <a:cubicBezTo>
                      <a:pt x="19075" y="31165"/>
                      <a:pt x="19090" y="31147"/>
                      <a:pt x="19105" y="31130"/>
                    </a:cubicBezTo>
                    <a:lnTo>
                      <a:pt x="19130" y="31146"/>
                    </a:lnTo>
                    <a:lnTo>
                      <a:pt x="19075" y="31193"/>
                    </a:lnTo>
                    <a:cubicBezTo>
                      <a:pt x="19071" y="31190"/>
                      <a:pt x="19063" y="31186"/>
                      <a:pt x="19063" y="31186"/>
                    </a:cubicBezTo>
                    <a:lnTo>
                      <a:pt x="19063" y="31186"/>
                    </a:lnTo>
                    <a:cubicBezTo>
                      <a:pt x="19103" y="31221"/>
                      <a:pt x="19140" y="31253"/>
                      <a:pt x="19175" y="31284"/>
                    </a:cubicBezTo>
                    <a:cubicBezTo>
                      <a:pt x="19243" y="31246"/>
                      <a:pt x="19305" y="31211"/>
                      <a:pt x="19365" y="31177"/>
                    </a:cubicBezTo>
                    <a:cubicBezTo>
                      <a:pt x="19358" y="31130"/>
                      <a:pt x="19352" y="31084"/>
                      <a:pt x="19316" y="31042"/>
                    </a:cubicBezTo>
                    <a:cubicBezTo>
                      <a:pt x="19316" y="31042"/>
                      <a:pt x="19317" y="31041"/>
                      <a:pt x="19317" y="31041"/>
                    </a:cubicBezTo>
                    <a:lnTo>
                      <a:pt x="19317" y="31041"/>
                    </a:lnTo>
                    <a:cubicBezTo>
                      <a:pt x="19317" y="31041"/>
                      <a:pt x="19316" y="31041"/>
                      <a:pt x="19316" y="31042"/>
                    </a:cubicBezTo>
                    <a:lnTo>
                      <a:pt x="19316" y="31042"/>
                    </a:lnTo>
                    <a:cubicBezTo>
                      <a:pt x="19278" y="31011"/>
                      <a:pt x="19269" y="30975"/>
                      <a:pt x="19260" y="30939"/>
                    </a:cubicBezTo>
                    <a:lnTo>
                      <a:pt x="19306" y="30928"/>
                    </a:lnTo>
                    <a:lnTo>
                      <a:pt x="19349" y="31032"/>
                    </a:lnTo>
                    <a:lnTo>
                      <a:pt x="19349" y="31032"/>
                    </a:lnTo>
                    <a:cubicBezTo>
                      <a:pt x="19371" y="31026"/>
                      <a:pt x="19391" y="31024"/>
                      <a:pt x="19409" y="31024"/>
                    </a:cubicBezTo>
                    <a:cubicBezTo>
                      <a:pt x="19500" y="31024"/>
                      <a:pt x="19547" y="31082"/>
                      <a:pt x="19622" y="31093"/>
                    </a:cubicBezTo>
                    <a:cubicBezTo>
                      <a:pt x="19637" y="31050"/>
                      <a:pt x="19653" y="31008"/>
                      <a:pt x="19681" y="30928"/>
                    </a:cubicBezTo>
                    <a:cubicBezTo>
                      <a:pt x="19747" y="30980"/>
                      <a:pt x="19787" y="31012"/>
                      <a:pt x="19825" y="31043"/>
                    </a:cubicBezTo>
                    <a:cubicBezTo>
                      <a:pt x="19890" y="30980"/>
                      <a:pt x="20024" y="30946"/>
                      <a:pt x="20012" y="30806"/>
                    </a:cubicBezTo>
                    <a:lnTo>
                      <a:pt x="20012" y="30806"/>
                    </a:lnTo>
                    <a:cubicBezTo>
                      <a:pt x="20078" y="30853"/>
                      <a:pt x="20127" y="30889"/>
                      <a:pt x="20189" y="30931"/>
                    </a:cubicBezTo>
                    <a:cubicBezTo>
                      <a:pt x="20202" y="30874"/>
                      <a:pt x="20211" y="30837"/>
                      <a:pt x="20215" y="30812"/>
                    </a:cubicBezTo>
                    <a:cubicBezTo>
                      <a:pt x="20282" y="30808"/>
                      <a:pt x="20345" y="30802"/>
                      <a:pt x="20442" y="30794"/>
                    </a:cubicBezTo>
                    <a:cubicBezTo>
                      <a:pt x="20383" y="30759"/>
                      <a:pt x="20358" y="30744"/>
                      <a:pt x="20332" y="30728"/>
                    </a:cubicBezTo>
                    <a:cubicBezTo>
                      <a:pt x="20376" y="30703"/>
                      <a:pt x="20414" y="30681"/>
                      <a:pt x="20452" y="30659"/>
                    </a:cubicBezTo>
                    <a:cubicBezTo>
                      <a:pt x="20452" y="30606"/>
                      <a:pt x="20451" y="30553"/>
                      <a:pt x="20449" y="30494"/>
                    </a:cubicBezTo>
                    <a:cubicBezTo>
                      <a:pt x="20502" y="30493"/>
                      <a:pt x="20536" y="30493"/>
                      <a:pt x="20592" y="30491"/>
                    </a:cubicBezTo>
                    <a:lnTo>
                      <a:pt x="20592" y="30491"/>
                    </a:lnTo>
                    <a:cubicBezTo>
                      <a:pt x="20574" y="30544"/>
                      <a:pt x="20561" y="30587"/>
                      <a:pt x="20546" y="30631"/>
                    </a:cubicBezTo>
                    <a:cubicBezTo>
                      <a:pt x="20624" y="30660"/>
                      <a:pt x="20684" y="30674"/>
                      <a:pt x="20728" y="30674"/>
                    </a:cubicBezTo>
                    <a:cubicBezTo>
                      <a:pt x="20777" y="30674"/>
                      <a:pt x="20807" y="30657"/>
                      <a:pt x="20824" y="30622"/>
                    </a:cubicBezTo>
                    <a:cubicBezTo>
                      <a:pt x="20799" y="30608"/>
                      <a:pt x="20774" y="30593"/>
                      <a:pt x="20755" y="30583"/>
                    </a:cubicBezTo>
                    <a:cubicBezTo>
                      <a:pt x="20782" y="30543"/>
                      <a:pt x="20805" y="30509"/>
                      <a:pt x="20821" y="30485"/>
                    </a:cubicBezTo>
                    <a:cubicBezTo>
                      <a:pt x="20910" y="30510"/>
                      <a:pt x="20988" y="30522"/>
                      <a:pt x="21060" y="30537"/>
                    </a:cubicBezTo>
                    <a:cubicBezTo>
                      <a:pt x="21083" y="30503"/>
                      <a:pt x="21097" y="30493"/>
                      <a:pt x="21095" y="30485"/>
                    </a:cubicBezTo>
                    <a:cubicBezTo>
                      <a:pt x="21091" y="30461"/>
                      <a:pt x="21084" y="30437"/>
                      <a:pt x="21018" y="30410"/>
                    </a:cubicBezTo>
                    <a:lnTo>
                      <a:pt x="21018" y="30410"/>
                    </a:lnTo>
                    <a:cubicBezTo>
                      <a:pt x="21005" y="30418"/>
                      <a:pt x="20992" y="30426"/>
                      <a:pt x="20977" y="30432"/>
                    </a:cubicBezTo>
                    <a:cubicBezTo>
                      <a:pt x="20977" y="30433"/>
                      <a:pt x="20976" y="30433"/>
                      <a:pt x="20975" y="30433"/>
                    </a:cubicBezTo>
                    <a:cubicBezTo>
                      <a:pt x="20964" y="30433"/>
                      <a:pt x="20951" y="30417"/>
                      <a:pt x="20982" y="30397"/>
                    </a:cubicBezTo>
                    <a:cubicBezTo>
                      <a:pt x="20982" y="30397"/>
                      <a:pt x="20983" y="30397"/>
                      <a:pt x="20983" y="30397"/>
                    </a:cubicBezTo>
                    <a:lnTo>
                      <a:pt x="20983" y="30397"/>
                    </a:lnTo>
                    <a:cubicBezTo>
                      <a:pt x="20983" y="30397"/>
                      <a:pt x="20983" y="30397"/>
                      <a:pt x="20983" y="30397"/>
                    </a:cubicBezTo>
                    <a:cubicBezTo>
                      <a:pt x="20996" y="30401"/>
                      <a:pt x="21008" y="30406"/>
                      <a:pt x="21018" y="30410"/>
                    </a:cubicBezTo>
                    <a:lnTo>
                      <a:pt x="21018" y="30410"/>
                    </a:lnTo>
                    <a:cubicBezTo>
                      <a:pt x="21024" y="30406"/>
                      <a:pt x="21030" y="30402"/>
                      <a:pt x="21036" y="30397"/>
                    </a:cubicBezTo>
                    <a:lnTo>
                      <a:pt x="21036" y="30397"/>
                    </a:lnTo>
                    <a:cubicBezTo>
                      <a:pt x="21027" y="30397"/>
                      <a:pt x="21017" y="30396"/>
                      <a:pt x="21007" y="30396"/>
                    </a:cubicBezTo>
                    <a:cubicBezTo>
                      <a:pt x="20999" y="30396"/>
                      <a:pt x="20991" y="30397"/>
                      <a:pt x="20983" y="30397"/>
                    </a:cubicBezTo>
                    <a:lnTo>
                      <a:pt x="20983" y="30397"/>
                    </a:lnTo>
                    <a:cubicBezTo>
                      <a:pt x="20981" y="30384"/>
                      <a:pt x="21023" y="30379"/>
                      <a:pt x="21067" y="30377"/>
                    </a:cubicBezTo>
                    <a:lnTo>
                      <a:pt x="21067" y="30377"/>
                    </a:lnTo>
                    <a:cubicBezTo>
                      <a:pt x="21057" y="30383"/>
                      <a:pt x="21047" y="30390"/>
                      <a:pt x="21036" y="30397"/>
                    </a:cubicBezTo>
                    <a:lnTo>
                      <a:pt x="21036" y="30397"/>
                    </a:lnTo>
                    <a:cubicBezTo>
                      <a:pt x="21148" y="30405"/>
                      <a:pt x="21229" y="30450"/>
                      <a:pt x="21303" y="30450"/>
                    </a:cubicBezTo>
                    <a:cubicBezTo>
                      <a:pt x="21349" y="30450"/>
                      <a:pt x="21392" y="30433"/>
                      <a:pt x="21438" y="30379"/>
                    </a:cubicBezTo>
                    <a:cubicBezTo>
                      <a:pt x="21436" y="30347"/>
                      <a:pt x="21436" y="30321"/>
                      <a:pt x="21433" y="30244"/>
                    </a:cubicBezTo>
                    <a:lnTo>
                      <a:pt x="21433" y="30244"/>
                    </a:lnTo>
                    <a:cubicBezTo>
                      <a:pt x="21509" y="30300"/>
                      <a:pt x="21554" y="30334"/>
                      <a:pt x="21600" y="30368"/>
                    </a:cubicBezTo>
                    <a:cubicBezTo>
                      <a:pt x="21751" y="30297"/>
                      <a:pt x="21875" y="30238"/>
                      <a:pt x="22037" y="30163"/>
                    </a:cubicBezTo>
                    <a:cubicBezTo>
                      <a:pt x="22068" y="30164"/>
                      <a:pt x="22094" y="30165"/>
                      <a:pt x="22117" y="30165"/>
                    </a:cubicBezTo>
                    <a:cubicBezTo>
                      <a:pt x="22241" y="30165"/>
                      <a:pt x="22253" y="30142"/>
                      <a:pt x="22316" y="29994"/>
                    </a:cubicBezTo>
                    <a:cubicBezTo>
                      <a:pt x="22321" y="29984"/>
                      <a:pt x="22293" y="29968"/>
                      <a:pt x="22279" y="29954"/>
                    </a:cubicBezTo>
                    <a:cubicBezTo>
                      <a:pt x="22251" y="29976"/>
                      <a:pt x="22225" y="30000"/>
                      <a:pt x="22179" y="30037"/>
                    </a:cubicBezTo>
                    <a:cubicBezTo>
                      <a:pt x="22169" y="29993"/>
                      <a:pt x="22162" y="29960"/>
                      <a:pt x="22156" y="29932"/>
                    </a:cubicBezTo>
                    <a:cubicBezTo>
                      <a:pt x="22249" y="29898"/>
                      <a:pt x="22328" y="29881"/>
                      <a:pt x="22397" y="29847"/>
                    </a:cubicBezTo>
                    <a:cubicBezTo>
                      <a:pt x="22428" y="29878"/>
                      <a:pt x="22453" y="29903"/>
                      <a:pt x="22480" y="29931"/>
                    </a:cubicBezTo>
                    <a:cubicBezTo>
                      <a:pt x="22502" y="29897"/>
                      <a:pt x="22519" y="29869"/>
                      <a:pt x="22535" y="29842"/>
                    </a:cubicBezTo>
                    <a:cubicBezTo>
                      <a:pt x="22591" y="29891"/>
                      <a:pt x="22654" y="29907"/>
                      <a:pt x="22722" y="29907"/>
                    </a:cubicBezTo>
                    <a:cubicBezTo>
                      <a:pt x="22846" y="29907"/>
                      <a:pt x="22988" y="29856"/>
                      <a:pt x="23142" y="29854"/>
                    </a:cubicBezTo>
                    <a:cubicBezTo>
                      <a:pt x="23075" y="29759"/>
                      <a:pt x="23034" y="29700"/>
                      <a:pt x="22986" y="29632"/>
                    </a:cubicBezTo>
                    <a:cubicBezTo>
                      <a:pt x="23111" y="29578"/>
                      <a:pt x="23230" y="29525"/>
                      <a:pt x="23343" y="29475"/>
                    </a:cubicBezTo>
                    <a:cubicBezTo>
                      <a:pt x="23346" y="29428"/>
                      <a:pt x="23349" y="29391"/>
                      <a:pt x="23350" y="29356"/>
                    </a:cubicBezTo>
                    <a:cubicBezTo>
                      <a:pt x="23362" y="29358"/>
                      <a:pt x="23373" y="29360"/>
                      <a:pt x="23384" y="29363"/>
                    </a:cubicBezTo>
                    <a:cubicBezTo>
                      <a:pt x="23402" y="29404"/>
                      <a:pt x="23421" y="29445"/>
                      <a:pt x="23439" y="29485"/>
                    </a:cubicBezTo>
                    <a:cubicBezTo>
                      <a:pt x="23300" y="29576"/>
                      <a:pt x="23246" y="29666"/>
                      <a:pt x="23273" y="29754"/>
                    </a:cubicBezTo>
                    <a:cubicBezTo>
                      <a:pt x="23495" y="29682"/>
                      <a:pt x="23705" y="29576"/>
                      <a:pt x="23915" y="29472"/>
                    </a:cubicBezTo>
                    <a:cubicBezTo>
                      <a:pt x="24118" y="29353"/>
                      <a:pt x="24324" y="29241"/>
                      <a:pt x="24554" y="29177"/>
                    </a:cubicBezTo>
                    <a:cubicBezTo>
                      <a:pt x="24605" y="29111"/>
                      <a:pt x="24663" y="29038"/>
                      <a:pt x="24722" y="28961"/>
                    </a:cubicBezTo>
                    <a:cubicBezTo>
                      <a:pt x="24754" y="28992"/>
                      <a:pt x="24775" y="29010"/>
                      <a:pt x="24810" y="29042"/>
                    </a:cubicBezTo>
                    <a:cubicBezTo>
                      <a:pt x="24895" y="28982"/>
                      <a:pt x="24985" y="28917"/>
                      <a:pt x="25073" y="28855"/>
                    </a:cubicBezTo>
                    <a:lnTo>
                      <a:pt x="25182" y="28882"/>
                    </a:lnTo>
                    <a:cubicBezTo>
                      <a:pt x="25167" y="28826"/>
                      <a:pt x="25153" y="28768"/>
                      <a:pt x="25131" y="28676"/>
                    </a:cubicBezTo>
                    <a:lnTo>
                      <a:pt x="25131" y="28676"/>
                    </a:lnTo>
                    <a:cubicBezTo>
                      <a:pt x="25198" y="28735"/>
                      <a:pt x="25219" y="28752"/>
                      <a:pt x="25257" y="28785"/>
                    </a:cubicBezTo>
                    <a:cubicBezTo>
                      <a:pt x="25312" y="28757"/>
                      <a:pt x="25365" y="28705"/>
                      <a:pt x="25428" y="28674"/>
                    </a:cubicBezTo>
                    <a:cubicBezTo>
                      <a:pt x="25497" y="28639"/>
                      <a:pt x="25575" y="28626"/>
                      <a:pt x="25646" y="28590"/>
                    </a:cubicBezTo>
                    <a:cubicBezTo>
                      <a:pt x="25820" y="28501"/>
                      <a:pt x="25915" y="28329"/>
                      <a:pt x="25808" y="28191"/>
                    </a:cubicBezTo>
                    <a:lnTo>
                      <a:pt x="25808" y="28191"/>
                    </a:lnTo>
                    <a:cubicBezTo>
                      <a:pt x="25804" y="28196"/>
                      <a:pt x="25800" y="28200"/>
                      <a:pt x="25796" y="28204"/>
                    </a:cubicBezTo>
                    <a:cubicBezTo>
                      <a:pt x="25794" y="28205"/>
                      <a:pt x="25791" y="28206"/>
                      <a:pt x="25789" y="28206"/>
                    </a:cubicBezTo>
                    <a:cubicBezTo>
                      <a:pt x="25779" y="28206"/>
                      <a:pt x="25769" y="28194"/>
                      <a:pt x="25790" y="28170"/>
                    </a:cubicBezTo>
                    <a:lnTo>
                      <a:pt x="25790" y="28170"/>
                    </a:lnTo>
                    <a:cubicBezTo>
                      <a:pt x="25797" y="28177"/>
                      <a:pt x="25803" y="28184"/>
                      <a:pt x="25808" y="28191"/>
                    </a:cubicBezTo>
                    <a:lnTo>
                      <a:pt x="25808" y="28191"/>
                    </a:lnTo>
                    <a:cubicBezTo>
                      <a:pt x="25822" y="28178"/>
                      <a:pt x="25834" y="28163"/>
                      <a:pt x="25846" y="28148"/>
                    </a:cubicBezTo>
                    <a:lnTo>
                      <a:pt x="25846" y="28148"/>
                    </a:lnTo>
                    <a:cubicBezTo>
                      <a:pt x="25830" y="28153"/>
                      <a:pt x="25811" y="28160"/>
                      <a:pt x="25790" y="28170"/>
                    </a:cubicBezTo>
                    <a:cubicBezTo>
                      <a:pt x="25782" y="28158"/>
                      <a:pt x="25824" y="28142"/>
                      <a:pt x="25866" y="28124"/>
                    </a:cubicBezTo>
                    <a:lnTo>
                      <a:pt x="25866" y="28124"/>
                    </a:lnTo>
                    <a:cubicBezTo>
                      <a:pt x="25859" y="28132"/>
                      <a:pt x="25853" y="28140"/>
                      <a:pt x="25846" y="28148"/>
                    </a:cubicBezTo>
                    <a:lnTo>
                      <a:pt x="25846" y="28148"/>
                    </a:lnTo>
                    <a:cubicBezTo>
                      <a:pt x="25868" y="28141"/>
                      <a:pt x="25886" y="28139"/>
                      <a:pt x="25901" y="28139"/>
                    </a:cubicBezTo>
                    <a:cubicBezTo>
                      <a:pt x="25989" y="28139"/>
                      <a:pt x="25991" y="28227"/>
                      <a:pt x="26047" y="28227"/>
                    </a:cubicBezTo>
                    <a:cubicBezTo>
                      <a:pt x="26055" y="28227"/>
                      <a:pt x="26064" y="28225"/>
                      <a:pt x="26074" y="28221"/>
                    </a:cubicBezTo>
                    <a:cubicBezTo>
                      <a:pt x="26261" y="28112"/>
                      <a:pt x="26249" y="27973"/>
                      <a:pt x="26236" y="27827"/>
                    </a:cubicBezTo>
                    <a:lnTo>
                      <a:pt x="26236" y="27827"/>
                    </a:lnTo>
                    <a:cubicBezTo>
                      <a:pt x="26343" y="27830"/>
                      <a:pt x="26447" y="27831"/>
                      <a:pt x="26552" y="27833"/>
                    </a:cubicBezTo>
                    <a:cubicBezTo>
                      <a:pt x="26581" y="27775"/>
                      <a:pt x="26599" y="27703"/>
                      <a:pt x="26614" y="27702"/>
                    </a:cubicBezTo>
                    <a:cubicBezTo>
                      <a:pt x="26842" y="27664"/>
                      <a:pt x="26923" y="27477"/>
                      <a:pt x="27008" y="27306"/>
                    </a:cubicBezTo>
                    <a:cubicBezTo>
                      <a:pt x="27058" y="27208"/>
                      <a:pt x="27101" y="27107"/>
                      <a:pt x="27151" y="26997"/>
                    </a:cubicBezTo>
                    <a:cubicBezTo>
                      <a:pt x="27215" y="26990"/>
                      <a:pt x="27286" y="26984"/>
                      <a:pt x="27355" y="26977"/>
                    </a:cubicBezTo>
                    <a:cubicBezTo>
                      <a:pt x="27363" y="26943"/>
                      <a:pt x="27367" y="26921"/>
                      <a:pt x="27371" y="26894"/>
                    </a:cubicBezTo>
                    <a:lnTo>
                      <a:pt x="27561" y="26878"/>
                    </a:lnTo>
                    <a:cubicBezTo>
                      <a:pt x="27516" y="26757"/>
                      <a:pt x="27645" y="26638"/>
                      <a:pt x="27613" y="26456"/>
                    </a:cubicBezTo>
                    <a:lnTo>
                      <a:pt x="27613" y="26456"/>
                    </a:lnTo>
                    <a:cubicBezTo>
                      <a:pt x="27707" y="26481"/>
                      <a:pt x="27766" y="26495"/>
                      <a:pt x="27855" y="26519"/>
                    </a:cubicBezTo>
                    <a:cubicBezTo>
                      <a:pt x="27852" y="26376"/>
                      <a:pt x="27851" y="26291"/>
                      <a:pt x="27850" y="26220"/>
                    </a:cubicBezTo>
                    <a:cubicBezTo>
                      <a:pt x="27926" y="26194"/>
                      <a:pt x="28003" y="26169"/>
                      <a:pt x="28097" y="26135"/>
                    </a:cubicBezTo>
                    <a:cubicBezTo>
                      <a:pt x="28050" y="26064"/>
                      <a:pt x="28020" y="26019"/>
                      <a:pt x="27988" y="25972"/>
                    </a:cubicBezTo>
                    <a:cubicBezTo>
                      <a:pt x="28025" y="25941"/>
                      <a:pt x="28050" y="25919"/>
                      <a:pt x="28081" y="25891"/>
                    </a:cubicBezTo>
                    <a:cubicBezTo>
                      <a:pt x="28091" y="25930"/>
                      <a:pt x="28097" y="25961"/>
                      <a:pt x="28104" y="25992"/>
                    </a:cubicBezTo>
                    <a:cubicBezTo>
                      <a:pt x="28145" y="25985"/>
                      <a:pt x="28186" y="25979"/>
                      <a:pt x="28223" y="25973"/>
                    </a:cubicBezTo>
                    <a:cubicBezTo>
                      <a:pt x="28231" y="25936"/>
                      <a:pt x="28236" y="25908"/>
                      <a:pt x="28247" y="25864"/>
                    </a:cubicBezTo>
                    <a:cubicBezTo>
                      <a:pt x="28301" y="25901"/>
                      <a:pt x="28347" y="25932"/>
                      <a:pt x="28394" y="25963"/>
                    </a:cubicBezTo>
                    <a:cubicBezTo>
                      <a:pt x="28425" y="25929"/>
                      <a:pt x="28447" y="25904"/>
                      <a:pt x="28472" y="25876"/>
                    </a:cubicBezTo>
                    <a:cubicBezTo>
                      <a:pt x="28438" y="25827"/>
                      <a:pt x="28407" y="25783"/>
                      <a:pt x="28370" y="25730"/>
                    </a:cubicBezTo>
                    <a:cubicBezTo>
                      <a:pt x="28419" y="25722"/>
                      <a:pt x="28450" y="25716"/>
                      <a:pt x="28478" y="25710"/>
                    </a:cubicBezTo>
                    <a:cubicBezTo>
                      <a:pt x="28487" y="25670"/>
                      <a:pt x="28497" y="25629"/>
                      <a:pt x="28509" y="25577"/>
                    </a:cubicBezTo>
                    <a:cubicBezTo>
                      <a:pt x="28590" y="25560"/>
                      <a:pt x="28659" y="25545"/>
                      <a:pt x="28728" y="25532"/>
                    </a:cubicBezTo>
                    <a:cubicBezTo>
                      <a:pt x="28731" y="25464"/>
                      <a:pt x="28732" y="25407"/>
                      <a:pt x="28734" y="25343"/>
                    </a:cubicBezTo>
                    <a:cubicBezTo>
                      <a:pt x="28779" y="25352"/>
                      <a:pt x="28822" y="25360"/>
                      <a:pt x="28853" y="25366"/>
                    </a:cubicBezTo>
                    <a:cubicBezTo>
                      <a:pt x="28910" y="25293"/>
                      <a:pt x="28962" y="25229"/>
                      <a:pt x="29016" y="25161"/>
                    </a:cubicBezTo>
                    <a:cubicBezTo>
                      <a:pt x="28781" y="25071"/>
                      <a:pt x="28773" y="25064"/>
                      <a:pt x="28650" y="24856"/>
                    </a:cubicBezTo>
                    <a:cubicBezTo>
                      <a:pt x="28803" y="24804"/>
                      <a:pt x="28943" y="24755"/>
                      <a:pt x="29068" y="24712"/>
                    </a:cubicBezTo>
                    <a:lnTo>
                      <a:pt x="29068" y="24712"/>
                    </a:lnTo>
                    <a:cubicBezTo>
                      <a:pt x="29147" y="24790"/>
                      <a:pt x="29034" y="24948"/>
                      <a:pt x="29165" y="24968"/>
                    </a:cubicBezTo>
                    <a:cubicBezTo>
                      <a:pt x="29193" y="24911"/>
                      <a:pt x="29216" y="24854"/>
                      <a:pt x="29246" y="24798"/>
                    </a:cubicBezTo>
                    <a:cubicBezTo>
                      <a:pt x="29296" y="24706"/>
                      <a:pt x="29309" y="24628"/>
                      <a:pt x="29241" y="24568"/>
                    </a:cubicBezTo>
                    <a:cubicBezTo>
                      <a:pt x="29237" y="24565"/>
                      <a:pt x="29253" y="24539"/>
                      <a:pt x="29260" y="24523"/>
                    </a:cubicBezTo>
                    <a:cubicBezTo>
                      <a:pt x="29303" y="24530"/>
                      <a:pt x="29344" y="24537"/>
                      <a:pt x="29393" y="24546"/>
                    </a:cubicBezTo>
                    <a:cubicBezTo>
                      <a:pt x="29455" y="24355"/>
                      <a:pt x="29411" y="24228"/>
                      <a:pt x="29353" y="24111"/>
                    </a:cubicBezTo>
                    <a:cubicBezTo>
                      <a:pt x="29318" y="24037"/>
                      <a:pt x="29288" y="23963"/>
                      <a:pt x="29391" y="23868"/>
                    </a:cubicBezTo>
                    <a:cubicBezTo>
                      <a:pt x="29472" y="23932"/>
                      <a:pt x="29475" y="24101"/>
                      <a:pt x="29596" y="24101"/>
                    </a:cubicBezTo>
                    <a:cubicBezTo>
                      <a:pt x="29609" y="24101"/>
                      <a:pt x="29624" y="24099"/>
                      <a:pt x="29640" y="24094"/>
                    </a:cubicBezTo>
                    <a:cubicBezTo>
                      <a:pt x="29666" y="24053"/>
                      <a:pt x="29693" y="24013"/>
                      <a:pt x="29719" y="23972"/>
                    </a:cubicBezTo>
                    <a:cubicBezTo>
                      <a:pt x="29677" y="23862"/>
                      <a:pt x="29671" y="23749"/>
                      <a:pt x="29764" y="23582"/>
                    </a:cubicBezTo>
                    <a:cubicBezTo>
                      <a:pt x="29806" y="23657"/>
                      <a:pt x="29830" y="23716"/>
                      <a:pt x="29868" y="23757"/>
                    </a:cubicBezTo>
                    <a:cubicBezTo>
                      <a:pt x="29870" y="23760"/>
                      <a:pt x="29874" y="23761"/>
                      <a:pt x="29878" y="23761"/>
                    </a:cubicBezTo>
                    <a:cubicBezTo>
                      <a:pt x="29899" y="23761"/>
                      <a:pt x="29940" y="23739"/>
                      <a:pt x="29978" y="23727"/>
                    </a:cubicBezTo>
                    <a:cubicBezTo>
                      <a:pt x="29950" y="23662"/>
                      <a:pt x="29931" y="23619"/>
                      <a:pt x="29917" y="23585"/>
                    </a:cubicBezTo>
                    <a:cubicBezTo>
                      <a:pt x="29946" y="23521"/>
                      <a:pt x="29973" y="23462"/>
                      <a:pt x="30030" y="23337"/>
                    </a:cubicBezTo>
                    <a:lnTo>
                      <a:pt x="30030" y="23337"/>
                    </a:lnTo>
                    <a:cubicBezTo>
                      <a:pt x="29921" y="23398"/>
                      <a:pt x="29872" y="23425"/>
                      <a:pt x="29824" y="23453"/>
                    </a:cubicBezTo>
                    <a:cubicBezTo>
                      <a:pt x="29803" y="23401"/>
                      <a:pt x="29783" y="23346"/>
                      <a:pt x="29758" y="23281"/>
                    </a:cubicBezTo>
                    <a:lnTo>
                      <a:pt x="29758" y="23281"/>
                    </a:lnTo>
                    <a:cubicBezTo>
                      <a:pt x="29874" y="23297"/>
                      <a:pt x="29978" y="23312"/>
                      <a:pt x="30089" y="23328"/>
                    </a:cubicBezTo>
                    <a:cubicBezTo>
                      <a:pt x="30106" y="23168"/>
                      <a:pt x="30121" y="23029"/>
                      <a:pt x="30136" y="22901"/>
                    </a:cubicBezTo>
                    <a:cubicBezTo>
                      <a:pt x="30195" y="22860"/>
                      <a:pt x="30245" y="22832"/>
                      <a:pt x="30292" y="22794"/>
                    </a:cubicBezTo>
                    <a:cubicBezTo>
                      <a:pt x="30276" y="22703"/>
                      <a:pt x="30259" y="22617"/>
                      <a:pt x="30246" y="22541"/>
                    </a:cubicBezTo>
                    <a:cubicBezTo>
                      <a:pt x="30186" y="22501"/>
                      <a:pt x="30133" y="22466"/>
                      <a:pt x="30105" y="22447"/>
                    </a:cubicBezTo>
                    <a:cubicBezTo>
                      <a:pt x="30145" y="22411"/>
                      <a:pt x="30187" y="22372"/>
                      <a:pt x="30220" y="22344"/>
                    </a:cubicBezTo>
                    <a:cubicBezTo>
                      <a:pt x="30296" y="22451"/>
                      <a:pt x="30358" y="22538"/>
                      <a:pt x="30426" y="22635"/>
                    </a:cubicBezTo>
                    <a:cubicBezTo>
                      <a:pt x="30449" y="22586"/>
                      <a:pt x="30462" y="22557"/>
                      <a:pt x="30479" y="22523"/>
                    </a:cubicBezTo>
                    <a:cubicBezTo>
                      <a:pt x="30434" y="22483"/>
                      <a:pt x="30393" y="22448"/>
                      <a:pt x="30371" y="22429"/>
                    </a:cubicBezTo>
                    <a:cubicBezTo>
                      <a:pt x="30374" y="22358"/>
                      <a:pt x="30380" y="22316"/>
                      <a:pt x="30373" y="22279"/>
                    </a:cubicBezTo>
                    <a:cubicBezTo>
                      <a:pt x="30368" y="22254"/>
                      <a:pt x="30346" y="22238"/>
                      <a:pt x="30333" y="22220"/>
                    </a:cubicBezTo>
                    <a:cubicBezTo>
                      <a:pt x="30377" y="22183"/>
                      <a:pt x="30395" y="22169"/>
                      <a:pt x="30458" y="22116"/>
                    </a:cubicBezTo>
                    <a:lnTo>
                      <a:pt x="30458" y="22116"/>
                    </a:lnTo>
                    <a:cubicBezTo>
                      <a:pt x="30298" y="22120"/>
                      <a:pt x="30190" y="22123"/>
                      <a:pt x="30074" y="22127"/>
                    </a:cubicBezTo>
                    <a:cubicBezTo>
                      <a:pt x="30084" y="22079"/>
                      <a:pt x="30090" y="22048"/>
                      <a:pt x="30102" y="21996"/>
                    </a:cubicBezTo>
                    <a:cubicBezTo>
                      <a:pt x="30214" y="22004"/>
                      <a:pt x="30320" y="22011"/>
                      <a:pt x="30426" y="22018"/>
                    </a:cubicBezTo>
                    <a:lnTo>
                      <a:pt x="30476" y="21923"/>
                    </a:lnTo>
                    <a:cubicBezTo>
                      <a:pt x="30445" y="21905"/>
                      <a:pt x="30414" y="21889"/>
                      <a:pt x="30380" y="21871"/>
                    </a:cubicBezTo>
                    <a:lnTo>
                      <a:pt x="30379" y="21871"/>
                    </a:lnTo>
                    <a:cubicBezTo>
                      <a:pt x="30405" y="21820"/>
                      <a:pt x="30421" y="21792"/>
                      <a:pt x="30437" y="21758"/>
                    </a:cubicBezTo>
                    <a:cubicBezTo>
                      <a:pt x="30495" y="21774"/>
                      <a:pt x="30546" y="21790"/>
                      <a:pt x="30598" y="21807"/>
                    </a:cubicBezTo>
                    <a:cubicBezTo>
                      <a:pt x="30617" y="21677"/>
                      <a:pt x="30635" y="21562"/>
                      <a:pt x="30654" y="21443"/>
                    </a:cubicBezTo>
                    <a:lnTo>
                      <a:pt x="30654" y="21443"/>
                    </a:lnTo>
                    <a:cubicBezTo>
                      <a:pt x="30560" y="21468"/>
                      <a:pt x="30486" y="21487"/>
                      <a:pt x="30405" y="21509"/>
                    </a:cubicBezTo>
                    <a:cubicBezTo>
                      <a:pt x="30398" y="21308"/>
                      <a:pt x="30608" y="21287"/>
                      <a:pt x="30607" y="21137"/>
                    </a:cubicBezTo>
                    <a:lnTo>
                      <a:pt x="30607" y="21137"/>
                    </a:lnTo>
                    <a:cubicBezTo>
                      <a:pt x="30742" y="21150"/>
                      <a:pt x="30857" y="21162"/>
                      <a:pt x="30970" y="21174"/>
                    </a:cubicBezTo>
                    <a:lnTo>
                      <a:pt x="30983" y="21136"/>
                    </a:lnTo>
                    <a:lnTo>
                      <a:pt x="30736" y="21021"/>
                    </a:lnTo>
                    <a:lnTo>
                      <a:pt x="30780" y="20980"/>
                    </a:lnTo>
                    <a:cubicBezTo>
                      <a:pt x="30755" y="20915"/>
                      <a:pt x="30730" y="20850"/>
                      <a:pt x="30715" y="20809"/>
                    </a:cubicBezTo>
                    <a:cubicBezTo>
                      <a:pt x="30799" y="20772"/>
                      <a:pt x="30889" y="20736"/>
                      <a:pt x="31011" y="20684"/>
                    </a:cubicBezTo>
                    <a:cubicBezTo>
                      <a:pt x="30974" y="20621"/>
                      <a:pt x="30944" y="20569"/>
                      <a:pt x="30921" y="20531"/>
                    </a:cubicBezTo>
                    <a:cubicBezTo>
                      <a:pt x="31002" y="20469"/>
                      <a:pt x="31060" y="20424"/>
                      <a:pt x="31119" y="20381"/>
                    </a:cubicBezTo>
                    <a:cubicBezTo>
                      <a:pt x="31089" y="20313"/>
                      <a:pt x="31067" y="20265"/>
                      <a:pt x="31047" y="20215"/>
                    </a:cubicBezTo>
                    <a:lnTo>
                      <a:pt x="31026" y="20112"/>
                    </a:lnTo>
                    <a:lnTo>
                      <a:pt x="31099" y="20082"/>
                    </a:lnTo>
                    <a:cubicBezTo>
                      <a:pt x="31083" y="20018"/>
                      <a:pt x="31067" y="19953"/>
                      <a:pt x="31051" y="19891"/>
                    </a:cubicBezTo>
                    <a:cubicBezTo>
                      <a:pt x="30992" y="19913"/>
                      <a:pt x="30961" y="19925"/>
                      <a:pt x="30914" y="19941"/>
                    </a:cubicBezTo>
                    <a:cubicBezTo>
                      <a:pt x="30944" y="19865"/>
                      <a:pt x="30969" y="19815"/>
                      <a:pt x="30986" y="19756"/>
                    </a:cubicBezTo>
                    <a:cubicBezTo>
                      <a:pt x="30998" y="19757"/>
                      <a:pt x="31010" y="19758"/>
                      <a:pt x="31021" y="19758"/>
                    </a:cubicBezTo>
                    <a:cubicBezTo>
                      <a:pt x="31189" y="19758"/>
                      <a:pt x="31321" y="19613"/>
                      <a:pt x="31488" y="19548"/>
                    </a:cubicBezTo>
                    <a:cubicBezTo>
                      <a:pt x="31454" y="19441"/>
                      <a:pt x="31429" y="19361"/>
                      <a:pt x="31407" y="19288"/>
                    </a:cubicBezTo>
                    <a:cubicBezTo>
                      <a:pt x="31448" y="19242"/>
                      <a:pt x="31475" y="19214"/>
                      <a:pt x="31538" y="19145"/>
                    </a:cubicBezTo>
                    <a:lnTo>
                      <a:pt x="31538" y="19145"/>
                    </a:lnTo>
                    <a:cubicBezTo>
                      <a:pt x="31448" y="19158"/>
                      <a:pt x="31401" y="19166"/>
                      <a:pt x="31358" y="19172"/>
                    </a:cubicBezTo>
                    <a:cubicBezTo>
                      <a:pt x="31322" y="19129"/>
                      <a:pt x="31285" y="19086"/>
                      <a:pt x="31258" y="19054"/>
                    </a:cubicBezTo>
                    <a:cubicBezTo>
                      <a:pt x="31267" y="18963"/>
                      <a:pt x="31275" y="18882"/>
                      <a:pt x="31289" y="18732"/>
                    </a:cubicBezTo>
                    <a:cubicBezTo>
                      <a:pt x="31330" y="18845"/>
                      <a:pt x="31351" y="18901"/>
                      <a:pt x="31366" y="18944"/>
                    </a:cubicBezTo>
                    <a:cubicBezTo>
                      <a:pt x="31433" y="18939"/>
                      <a:pt x="31504" y="18933"/>
                      <a:pt x="31575" y="18929"/>
                    </a:cubicBezTo>
                    <a:cubicBezTo>
                      <a:pt x="31566" y="18758"/>
                      <a:pt x="31566" y="18760"/>
                      <a:pt x="31664" y="18598"/>
                    </a:cubicBezTo>
                    <a:lnTo>
                      <a:pt x="31664" y="18598"/>
                    </a:lnTo>
                    <a:cubicBezTo>
                      <a:pt x="31606" y="18607"/>
                      <a:pt x="31557" y="18614"/>
                      <a:pt x="31506" y="18623"/>
                    </a:cubicBezTo>
                    <a:cubicBezTo>
                      <a:pt x="31523" y="18558"/>
                      <a:pt x="31541" y="18496"/>
                      <a:pt x="31558" y="18440"/>
                    </a:cubicBezTo>
                    <a:lnTo>
                      <a:pt x="31667" y="18440"/>
                    </a:lnTo>
                    <a:cubicBezTo>
                      <a:pt x="31697" y="18309"/>
                      <a:pt x="31701" y="18177"/>
                      <a:pt x="31716" y="18081"/>
                    </a:cubicBezTo>
                    <a:cubicBezTo>
                      <a:pt x="31675" y="17996"/>
                      <a:pt x="31641" y="17926"/>
                      <a:pt x="31604" y="17858"/>
                    </a:cubicBezTo>
                    <a:cubicBezTo>
                      <a:pt x="31588" y="17842"/>
                      <a:pt x="31576" y="17823"/>
                      <a:pt x="31564" y="17802"/>
                    </a:cubicBezTo>
                    <a:lnTo>
                      <a:pt x="31585" y="17784"/>
                    </a:lnTo>
                    <a:lnTo>
                      <a:pt x="31614" y="17850"/>
                    </a:lnTo>
                    <a:cubicBezTo>
                      <a:pt x="31610" y="17853"/>
                      <a:pt x="31606" y="17857"/>
                      <a:pt x="31604" y="17858"/>
                    </a:cubicBezTo>
                    <a:lnTo>
                      <a:pt x="31604" y="17858"/>
                    </a:lnTo>
                    <a:cubicBezTo>
                      <a:pt x="31701" y="17847"/>
                      <a:pt x="31747" y="17780"/>
                      <a:pt x="31759" y="17670"/>
                    </a:cubicBezTo>
                    <a:lnTo>
                      <a:pt x="31759" y="17670"/>
                    </a:lnTo>
                    <a:cubicBezTo>
                      <a:pt x="31725" y="17684"/>
                      <a:pt x="31692" y="17699"/>
                      <a:pt x="31647" y="17720"/>
                    </a:cubicBezTo>
                    <a:cubicBezTo>
                      <a:pt x="31651" y="17650"/>
                      <a:pt x="31654" y="17584"/>
                      <a:pt x="31657" y="17521"/>
                    </a:cubicBezTo>
                    <a:cubicBezTo>
                      <a:pt x="31625" y="17499"/>
                      <a:pt x="31594" y="17478"/>
                      <a:pt x="31556" y="17450"/>
                    </a:cubicBezTo>
                    <a:cubicBezTo>
                      <a:pt x="31598" y="17421"/>
                      <a:pt x="31631" y="17397"/>
                      <a:pt x="31666" y="17372"/>
                    </a:cubicBezTo>
                    <a:cubicBezTo>
                      <a:pt x="31685" y="17394"/>
                      <a:pt x="31710" y="17422"/>
                      <a:pt x="31735" y="17452"/>
                    </a:cubicBezTo>
                    <a:cubicBezTo>
                      <a:pt x="31801" y="17424"/>
                      <a:pt x="31863" y="17399"/>
                      <a:pt x="31935" y="17369"/>
                    </a:cubicBezTo>
                    <a:cubicBezTo>
                      <a:pt x="31882" y="17284"/>
                      <a:pt x="31840" y="17215"/>
                      <a:pt x="31795" y="17144"/>
                    </a:cubicBezTo>
                    <a:cubicBezTo>
                      <a:pt x="31754" y="17175"/>
                      <a:pt x="31729" y="17194"/>
                      <a:pt x="31706" y="17212"/>
                    </a:cubicBezTo>
                    <a:cubicBezTo>
                      <a:pt x="31678" y="17234"/>
                      <a:pt x="31653" y="17256"/>
                      <a:pt x="31606" y="17296"/>
                    </a:cubicBezTo>
                    <a:cubicBezTo>
                      <a:pt x="31642" y="17119"/>
                      <a:pt x="31735" y="17022"/>
                      <a:pt x="31885" y="17003"/>
                    </a:cubicBezTo>
                    <a:cubicBezTo>
                      <a:pt x="31828" y="16950"/>
                      <a:pt x="31775" y="16903"/>
                      <a:pt x="31726" y="16859"/>
                    </a:cubicBezTo>
                    <a:cubicBezTo>
                      <a:pt x="31678" y="16885"/>
                      <a:pt x="31636" y="16907"/>
                      <a:pt x="31572" y="16941"/>
                    </a:cubicBezTo>
                    <a:cubicBezTo>
                      <a:pt x="31570" y="16841"/>
                      <a:pt x="31457" y="16804"/>
                      <a:pt x="31548" y="16700"/>
                    </a:cubicBezTo>
                    <a:lnTo>
                      <a:pt x="31548" y="16700"/>
                    </a:lnTo>
                    <a:cubicBezTo>
                      <a:pt x="31586" y="16732"/>
                      <a:pt x="31620" y="16763"/>
                      <a:pt x="31664" y="16806"/>
                    </a:cubicBezTo>
                    <a:cubicBezTo>
                      <a:pt x="31697" y="16716"/>
                      <a:pt x="31707" y="16647"/>
                      <a:pt x="31734" y="16554"/>
                    </a:cubicBezTo>
                    <a:cubicBezTo>
                      <a:pt x="31756" y="16632"/>
                      <a:pt x="31769" y="16678"/>
                      <a:pt x="31797" y="16776"/>
                    </a:cubicBezTo>
                    <a:cubicBezTo>
                      <a:pt x="31809" y="16632"/>
                      <a:pt x="31817" y="16545"/>
                      <a:pt x="31822" y="16493"/>
                    </a:cubicBezTo>
                    <a:cubicBezTo>
                      <a:pt x="31775" y="16426"/>
                      <a:pt x="31745" y="16385"/>
                      <a:pt x="31710" y="16334"/>
                    </a:cubicBezTo>
                    <a:cubicBezTo>
                      <a:pt x="31770" y="16306"/>
                      <a:pt x="31809" y="16288"/>
                      <a:pt x="31863" y="16263"/>
                    </a:cubicBezTo>
                    <a:cubicBezTo>
                      <a:pt x="31728" y="16179"/>
                      <a:pt x="31847" y="16114"/>
                      <a:pt x="31856" y="16054"/>
                    </a:cubicBezTo>
                    <a:cubicBezTo>
                      <a:pt x="31791" y="15991"/>
                      <a:pt x="31731" y="15931"/>
                      <a:pt x="31672" y="15872"/>
                    </a:cubicBezTo>
                    <a:cubicBezTo>
                      <a:pt x="31656" y="15913"/>
                      <a:pt x="31641" y="15953"/>
                      <a:pt x="31622" y="16000"/>
                    </a:cubicBezTo>
                    <a:cubicBezTo>
                      <a:pt x="31570" y="15986"/>
                      <a:pt x="31523" y="15975"/>
                      <a:pt x="31413" y="15947"/>
                    </a:cubicBezTo>
                    <a:cubicBezTo>
                      <a:pt x="31513" y="15882"/>
                      <a:pt x="31564" y="15848"/>
                      <a:pt x="31604" y="15823"/>
                    </a:cubicBezTo>
                    <a:cubicBezTo>
                      <a:pt x="31584" y="15702"/>
                      <a:pt x="31566" y="15608"/>
                      <a:pt x="31548" y="15510"/>
                    </a:cubicBezTo>
                    <a:cubicBezTo>
                      <a:pt x="31501" y="15497"/>
                      <a:pt x="31450" y="15482"/>
                      <a:pt x="31392" y="15464"/>
                    </a:cubicBezTo>
                    <a:cubicBezTo>
                      <a:pt x="31423" y="15377"/>
                      <a:pt x="31451" y="15304"/>
                      <a:pt x="31504" y="15158"/>
                    </a:cubicBezTo>
                    <a:lnTo>
                      <a:pt x="31504" y="15158"/>
                    </a:lnTo>
                    <a:cubicBezTo>
                      <a:pt x="31375" y="15245"/>
                      <a:pt x="31305" y="15291"/>
                      <a:pt x="31236" y="15338"/>
                    </a:cubicBezTo>
                    <a:cubicBezTo>
                      <a:pt x="31220" y="15574"/>
                      <a:pt x="31166" y="15791"/>
                      <a:pt x="30983" y="15926"/>
                    </a:cubicBezTo>
                    <a:cubicBezTo>
                      <a:pt x="30960" y="15900"/>
                      <a:pt x="30944" y="15882"/>
                      <a:pt x="30905" y="15839"/>
                    </a:cubicBezTo>
                    <a:cubicBezTo>
                      <a:pt x="30899" y="15908"/>
                      <a:pt x="30895" y="15950"/>
                      <a:pt x="30892" y="15989"/>
                    </a:cubicBezTo>
                    <a:cubicBezTo>
                      <a:pt x="30963" y="16082"/>
                      <a:pt x="30954" y="16182"/>
                      <a:pt x="30870" y="16257"/>
                    </a:cubicBezTo>
                    <a:cubicBezTo>
                      <a:pt x="30867" y="16289"/>
                      <a:pt x="30864" y="16323"/>
                      <a:pt x="30861" y="16360"/>
                    </a:cubicBezTo>
                    <a:cubicBezTo>
                      <a:pt x="30821" y="16375"/>
                      <a:pt x="30782" y="16391"/>
                      <a:pt x="30751" y="16403"/>
                    </a:cubicBezTo>
                    <a:cubicBezTo>
                      <a:pt x="30767" y="16454"/>
                      <a:pt x="30782" y="16501"/>
                      <a:pt x="30792" y="16537"/>
                    </a:cubicBezTo>
                    <a:cubicBezTo>
                      <a:pt x="30720" y="16581"/>
                      <a:pt x="30663" y="16616"/>
                      <a:pt x="30605" y="16651"/>
                    </a:cubicBezTo>
                    <a:lnTo>
                      <a:pt x="30545" y="16726"/>
                    </a:lnTo>
                    <a:cubicBezTo>
                      <a:pt x="30596" y="16750"/>
                      <a:pt x="30648" y="16774"/>
                      <a:pt x="30739" y="16816"/>
                    </a:cubicBezTo>
                    <a:cubicBezTo>
                      <a:pt x="30618" y="16822"/>
                      <a:pt x="30564" y="16825"/>
                      <a:pt x="30502" y="16828"/>
                    </a:cubicBezTo>
                    <a:cubicBezTo>
                      <a:pt x="30487" y="16910"/>
                      <a:pt x="30473" y="16982"/>
                      <a:pt x="30461" y="17050"/>
                    </a:cubicBezTo>
                    <a:cubicBezTo>
                      <a:pt x="30424" y="17055"/>
                      <a:pt x="30396" y="17057"/>
                      <a:pt x="30358" y="17062"/>
                    </a:cubicBezTo>
                    <a:cubicBezTo>
                      <a:pt x="30323" y="17275"/>
                      <a:pt x="30118" y="17418"/>
                      <a:pt x="30133" y="17645"/>
                    </a:cubicBezTo>
                    <a:cubicBezTo>
                      <a:pt x="30191" y="17641"/>
                      <a:pt x="30239" y="17638"/>
                      <a:pt x="30321" y="17582"/>
                    </a:cubicBezTo>
                    <a:lnTo>
                      <a:pt x="30321" y="17582"/>
                    </a:lnTo>
                    <a:cubicBezTo>
                      <a:pt x="30322" y="17592"/>
                      <a:pt x="30323" y="17602"/>
                      <a:pt x="30324" y="17612"/>
                    </a:cubicBezTo>
                    <a:lnTo>
                      <a:pt x="30324" y="17612"/>
                    </a:lnTo>
                    <a:cubicBezTo>
                      <a:pt x="30331" y="17597"/>
                      <a:pt x="30339" y="17581"/>
                      <a:pt x="30348" y="17562"/>
                    </a:cubicBezTo>
                    <a:lnTo>
                      <a:pt x="30348" y="17562"/>
                    </a:lnTo>
                    <a:cubicBezTo>
                      <a:pt x="30338" y="17569"/>
                      <a:pt x="30329" y="17576"/>
                      <a:pt x="30321" y="17582"/>
                    </a:cubicBezTo>
                    <a:lnTo>
                      <a:pt x="30321" y="17582"/>
                    </a:lnTo>
                    <a:cubicBezTo>
                      <a:pt x="30320" y="17569"/>
                      <a:pt x="30319" y="17556"/>
                      <a:pt x="30320" y="17543"/>
                    </a:cubicBezTo>
                    <a:cubicBezTo>
                      <a:pt x="30320" y="17539"/>
                      <a:pt x="30325" y="17535"/>
                      <a:pt x="30330" y="17535"/>
                    </a:cubicBezTo>
                    <a:cubicBezTo>
                      <a:pt x="30337" y="17535"/>
                      <a:pt x="30346" y="17542"/>
                      <a:pt x="30348" y="17562"/>
                    </a:cubicBezTo>
                    <a:cubicBezTo>
                      <a:pt x="30348" y="17562"/>
                      <a:pt x="30348" y="17562"/>
                      <a:pt x="30348" y="17562"/>
                    </a:cubicBezTo>
                    <a:lnTo>
                      <a:pt x="30348" y="17562"/>
                    </a:lnTo>
                    <a:cubicBezTo>
                      <a:pt x="30348" y="17562"/>
                      <a:pt x="30348" y="17562"/>
                      <a:pt x="30348" y="17562"/>
                    </a:cubicBezTo>
                    <a:lnTo>
                      <a:pt x="30348" y="17562"/>
                    </a:lnTo>
                    <a:cubicBezTo>
                      <a:pt x="30361" y="17565"/>
                      <a:pt x="30345" y="17602"/>
                      <a:pt x="30327" y="17639"/>
                    </a:cubicBezTo>
                    <a:cubicBezTo>
                      <a:pt x="30326" y="17630"/>
                      <a:pt x="30325" y="17621"/>
                      <a:pt x="30324" y="17612"/>
                    </a:cubicBezTo>
                    <a:lnTo>
                      <a:pt x="30324" y="17612"/>
                    </a:lnTo>
                    <a:cubicBezTo>
                      <a:pt x="30291" y="17686"/>
                      <a:pt x="30285" y="17718"/>
                      <a:pt x="30280" y="17745"/>
                    </a:cubicBezTo>
                    <a:cubicBezTo>
                      <a:pt x="30226" y="17750"/>
                      <a:pt x="30193" y="17755"/>
                      <a:pt x="30148" y="17762"/>
                    </a:cubicBezTo>
                    <a:cubicBezTo>
                      <a:pt x="30192" y="17800"/>
                      <a:pt x="30224" y="17828"/>
                      <a:pt x="30279" y="17877"/>
                    </a:cubicBezTo>
                    <a:cubicBezTo>
                      <a:pt x="30198" y="17871"/>
                      <a:pt x="30145" y="17867"/>
                      <a:pt x="30073" y="17862"/>
                    </a:cubicBezTo>
                    <a:cubicBezTo>
                      <a:pt x="30068" y="18143"/>
                      <a:pt x="30009" y="18407"/>
                      <a:pt x="29983" y="18670"/>
                    </a:cubicBezTo>
                    <a:cubicBezTo>
                      <a:pt x="30023" y="18702"/>
                      <a:pt x="30050" y="18724"/>
                      <a:pt x="30096" y="18760"/>
                    </a:cubicBezTo>
                    <a:cubicBezTo>
                      <a:pt x="30030" y="18817"/>
                      <a:pt x="29973" y="18866"/>
                      <a:pt x="29915" y="18914"/>
                    </a:cubicBezTo>
                    <a:cubicBezTo>
                      <a:pt x="29943" y="18942"/>
                      <a:pt x="29971" y="18970"/>
                      <a:pt x="30009" y="19008"/>
                    </a:cubicBezTo>
                    <a:cubicBezTo>
                      <a:pt x="29953" y="19013"/>
                      <a:pt x="29918" y="19017"/>
                      <a:pt x="29852" y="19023"/>
                    </a:cubicBezTo>
                    <a:cubicBezTo>
                      <a:pt x="29940" y="19132"/>
                      <a:pt x="30015" y="19223"/>
                      <a:pt x="30081" y="19304"/>
                    </a:cubicBezTo>
                    <a:cubicBezTo>
                      <a:pt x="30095" y="19517"/>
                      <a:pt x="29915" y="19460"/>
                      <a:pt x="29803" y="19541"/>
                    </a:cubicBezTo>
                    <a:cubicBezTo>
                      <a:pt x="29846" y="19589"/>
                      <a:pt x="29874" y="19620"/>
                      <a:pt x="29909" y="19659"/>
                    </a:cubicBezTo>
                    <a:cubicBezTo>
                      <a:pt x="29862" y="19666"/>
                      <a:pt x="29821" y="19672"/>
                      <a:pt x="29821" y="19672"/>
                    </a:cubicBezTo>
                    <a:cubicBezTo>
                      <a:pt x="29722" y="19765"/>
                      <a:pt x="29652" y="19831"/>
                      <a:pt x="29578" y="19900"/>
                    </a:cubicBezTo>
                    <a:cubicBezTo>
                      <a:pt x="29593" y="19913"/>
                      <a:pt x="29618" y="19938"/>
                      <a:pt x="29650" y="19969"/>
                    </a:cubicBezTo>
                    <a:cubicBezTo>
                      <a:pt x="29631" y="20013"/>
                      <a:pt x="29612" y="20060"/>
                      <a:pt x="29566" y="20172"/>
                    </a:cubicBezTo>
                    <a:cubicBezTo>
                      <a:pt x="29558" y="20172"/>
                      <a:pt x="29500" y="20169"/>
                      <a:pt x="29478" y="20168"/>
                    </a:cubicBezTo>
                    <a:cubicBezTo>
                      <a:pt x="29456" y="20307"/>
                      <a:pt x="29434" y="20440"/>
                      <a:pt x="29413" y="20568"/>
                    </a:cubicBezTo>
                    <a:cubicBezTo>
                      <a:pt x="29403" y="20631"/>
                      <a:pt x="29391" y="20694"/>
                      <a:pt x="29381" y="20758"/>
                    </a:cubicBezTo>
                    <a:lnTo>
                      <a:pt x="29333" y="20940"/>
                    </a:lnTo>
                    <a:cubicBezTo>
                      <a:pt x="29368" y="20962"/>
                      <a:pt x="29406" y="20987"/>
                      <a:pt x="29446" y="21012"/>
                    </a:cubicBezTo>
                    <a:cubicBezTo>
                      <a:pt x="29422" y="21077"/>
                      <a:pt x="29402" y="21134"/>
                      <a:pt x="29388" y="21174"/>
                    </a:cubicBezTo>
                    <a:cubicBezTo>
                      <a:pt x="29421" y="21215"/>
                      <a:pt x="29441" y="21242"/>
                      <a:pt x="29477" y="21289"/>
                    </a:cubicBezTo>
                    <a:cubicBezTo>
                      <a:pt x="29405" y="21326"/>
                      <a:pt x="29353" y="21351"/>
                      <a:pt x="29299" y="21377"/>
                    </a:cubicBezTo>
                    <a:cubicBezTo>
                      <a:pt x="29308" y="21271"/>
                      <a:pt x="29315" y="21175"/>
                      <a:pt x="29324" y="21074"/>
                    </a:cubicBezTo>
                    <a:lnTo>
                      <a:pt x="29241" y="21074"/>
                    </a:lnTo>
                    <a:cubicBezTo>
                      <a:pt x="29209" y="21170"/>
                      <a:pt x="29193" y="21311"/>
                      <a:pt x="29149" y="21327"/>
                    </a:cubicBezTo>
                    <a:cubicBezTo>
                      <a:pt x="29037" y="21367"/>
                      <a:pt x="29144" y="21508"/>
                      <a:pt x="29022" y="21534"/>
                    </a:cubicBezTo>
                    <a:cubicBezTo>
                      <a:pt x="28975" y="21543"/>
                      <a:pt x="29029" y="21713"/>
                      <a:pt x="28916" y="21713"/>
                    </a:cubicBezTo>
                    <a:cubicBezTo>
                      <a:pt x="28914" y="21713"/>
                      <a:pt x="28911" y="21713"/>
                      <a:pt x="28909" y="21712"/>
                    </a:cubicBezTo>
                    <a:cubicBezTo>
                      <a:pt x="28900" y="21815"/>
                      <a:pt x="28891" y="21914"/>
                      <a:pt x="28882" y="22013"/>
                    </a:cubicBezTo>
                    <a:cubicBezTo>
                      <a:pt x="28803" y="22073"/>
                      <a:pt x="28720" y="22119"/>
                      <a:pt x="28644" y="22170"/>
                    </a:cubicBezTo>
                    <a:lnTo>
                      <a:pt x="28644" y="22273"/>
                    </a:lnTo>
                    <a:cubicBezTo>
                      <a:pt x="28592" y="22301"/>
                      <a:pt x="28550" y="22326"/>
                      <a:pt x="28504" y="22352"/>
                    </a:cubicBezTo>
                    <a:cubicBezTo>
                      <a:pt x="28503" y="22392"/>
                      <a:pt x="28500" y="22429"/>
                      <a:pt x="28498" y="22466"/>
                    </a:cubicBezTo>
                    <a:cubicBezTo>
                      <a:pt x="28456" y="22461"/>
                      <a:pt x="28413" y="22457"/>
                      <a:pt x="28363" y="22451"/>
                    </a:cubicBezTo>
                    <a:cubicBezTo>
                      <a:pt x="28353" y="22511"/>
                      <a:pt x="28345" y="22555"/>
                      <a:pt x="28339" y="22594"/>
                    </a:cubicBezTo>
                    <a:cubicBezTo>
                      <a:pt x="28306" y="22608"/>
                      <a:pt x="28279" y="22620"/>
                      <a:pt x="28241" y="22636"/>
                    </a:cubicBezTo>
                    <a:cubicBezTo>
                      <a:pt x="28234" y="22756"/>
                      <a:pt x="28225" y="22873"/>
                      <a:pt x="28217" y="22989"/>
                    </a:cubicBezTo>
                    <a:cubicBezTo>
                      <a:pt x="28198" y="22997"/>
                      <a:pt x="28175" y="23006"/>
                      <a:pt x="28151" y="23014"/>
                    </a:cubicBezTo>
                    <a:cubicBezTo>
                      <a:pt x="28156" y="23044"/>
                      <a:pt x="28157" y="23065"/>
                      <a:pt x="28160" y="23085"/>
                    </a:cubicBezTo>
                    <a:cubicBezTo>
                      <a:pt x="28128" y="23101"/>
                      <a:pt x="28095" y="23117"/>
                      <a:pt x="28060" y="23134"/>
                    </a:cubicBezTo>
                    <a:cubicBezTo>
                      <a:pt x="28045" y="23238"/>
                      <a:pt x="28016" y="23328"/>
                      <a:pt x="27992" y="23429"/>
                    </a:cubicBezTo>
                    <a:cubicBezTo>
                      <a:pt x="27954" y="23443"/>
                      <a:pt x="27916" y="23456"/>
                      <a:pt x="27861" y="23475"/>
                    </a:cubicBezTo>
                    <a:cubicBezTo>
                      <a:pt x="27854" y="23707"/>
                      <a:pt x="27617" y="23822"/>
                      <a:pt x="27521" y="24019"/>
                    </a:cubicBezTo>
                    <a:cubicBezTo>
                      <a:pt x="27523" y="24072"/>
                      <a:pt x="27524" y="24124"/>
                      <a:pt x="27526" y="24156"/>
                    </a:cubicBezTo>
                    <a:cubicBezTo>
                      <a:pt x="27463" y="24203"/>
                      <a:pt x="27408" y="24244"/>
                      <a:pt x="27358" y="24281"/>
                    </a:cubicBezTo>
                    <a:cubicBezTo>
                      <a:pt x="27374" y="24458"/>
                      <a:pt x="27304" y="24578"/>
                      <a:pt x="27214" y="24720"/>
                    </a:cubicBezTo>
                    <a:cubicBezTo>
                      <a:pt x="27148" y="24820"/>
                      <a:pt x="27009" y="24848"/>
                      <a:pt x="26996" y="24937"/>
                    </a:cubicBezTo>
                    <a:cubicBezTo>
                      <a:pt x="26973" y="25089"/>
                      <a:pt x="26840" y="25139"/>
                      <a:pt x="26776" y="25242"/>
                    </a:cubicBezTo>
                    <a:cubicBezTo>
                      <a:pt x="26778" y="25264"/>
                      <a:pt x="26780" y="25286"/>
                      <a:pt x="26780" y="25308"/>
                    </a:cubicBezTo>
                    <a:lnTo>
                      <a:pt x="26752" y="25311"/>
                    </a:lnTo>
                    <a:lnTo>
                      <a:pt x="26762" y="25242"/>
                    </a:lnTo>
                    <a:lnTo>
                      <a:pt x="26776" y="25242"/>
                    </a:lnTo>
                    <a:cubicBezTo>
                      <a:pt x="26748" y="25236"/>
                      <a:pt x="26723" y="25232"/>
                      <a:pt x="26699" y="25226"/>
                    </a:cubicBezTo>
                    <a:cubicBezTo>
                      <a:pt x="26665" y="25302"/>
                      <a:pt x="26636" y="25367"/>
                      <a:pt x="26609" y="25429"/>
                    </a:cubicBezTo>
                    <a:cubicBezTo>
                      <a:pt x="26631" y="25511"/>
                      <a:pt x="26653" y="25591"/>
                      <a:pt x="26684" y="25699"/>
                    </a:cubicBezTo>
                    <a:cubicBezTo>
                      <a:pt x="26614" y="25651"/>
                      <a:pt x="26564" y="25616"/>
                      <a:pt x="26509" y="25579"/>
                    </a:cubicBezTo>
                    <a:cubicBezTo>
                      <a:pt x="26481" y="25616"/>
                      <a:pt x="26462" y="25639"/>
                      <a:pt x="26446" y="25660"/>
                    </a:cubicBezTo>
                    <a:cubicBezTo>
                      <a:pt x="26478" y="25710"/>
                      <a:pt x="26505" y="25752"/>
                      <a:pt x="26536" y="25802"/>
                    </a:cubicBezTo>
                    <a:cubicBezTo>
                      <a:pt x="26483" y="25807"/>
                      <a:pt x="26456" y="25810"/>
                      <a:pt x="26419" y="25813"/>
                    </a:cubicBezTo>
                    <a:cubicBezTo>
                      <a:pt x="26447" y="25870"/>
                      <a:pt x="26471" y="25920"/>
                      <a:pt x="26496" y="25969"/>
                    </a:cubicBezTo>
                    <a:cubicBezTo>
                      <a:pt x="26343" y="25935"/>
                      <a:pt x="26206" y="25904"/>
                      <a:pt x="26080" y="25876"/>
                    </a:cubicBezTo>
                    <a:cubicBezTo>
                      <a:pt x="26033" y="25972"/>
                      <a:pt x="25997" y="26045"/>
                      <a:pt x="25960" y="26119"/>
                    </a:cubicBezTo>
                    <a:cubicBezTo>
                      <a:pt x="25922" y="26089"/>
                      <a:pt x="25900" y="26073"/>
                      <a:pt x="25878" y="26054"/>
                    </a:cubicBezTo>
                    <a:cubicBezTo>
                      <a:pt x="25859" y="26094"/>
                      <a:pt x="25846" y="26123"/>
                      <a:pt x="25832" y="26151"/>
                    </a:cubicBezTo>
                    <a:cubicBezTo>
                      <a:pt x="25774" y="26148"/>
                      <a:pt x="25722" y="26147"/>
                      <a:pt x="25674" y="26145"/>
                    </a:cubicBezTo>
                    <a:cubicBezTo>
                      <a:pt x="25666" y="26175"/>
                      <a:pt x="25660" y="26204"/>
                      <a:pt x="25654" y="26232"/>
                    </a:cubicBezTo>
                    <a:cubicBezTo>
                      <a:pt x="25625" y="26234"/>
                      <a:pt x="25599" y="26235"/>
                      <a:pt x="25574" y="26236"/>
                    </a:cubicBezTo>
                    <a:cubicBezTo>
                      <a:pt x="25565" y="26270"/>
                      <a:pt x="25556" y="26300"/>
                      <a:pt x="25547" y="26337"/>
                    </a:cubicBezTo>
                    <a:cubicBezTo>
                      <a:pt x="25491" y="26353"/>
                      <a:pt x="25435" y="26367"/>
                      <a:pt x="25378" y="26385"/>
                    </a:cubicBezTo>
                    <a:cubicBezTo>
                      <a:pt x="25415" y="26501"/>
                      <a:pt x="25256" y="26445"/>
                      <a:pt x="25244" y="26531"/>
                    </a:cubicBezTo>
                    <a:cubicBezTo>
                      <a:pt x="25237" y="26585"/>
                      <a:pt x="25209" y="26595"/>
                      <a:pt x="25175" y="26595"/>
                    </a:cubicBezTo>
                    <a:cubicBezTo>
                      <a:pt x="25154" y="26595"/>
                      <a:pt x="25132" y="26592"/>
                      <a:pt x="25110" y="26592"/>
                    </a:cubicBezTo>
                    <a:cubicBezTo>
                      <a:pt x="25081" y="26592"/>
                      <a:pt x="25054" y="26598"/>
                      <a:pt x="25037" y="26628"/>
                    </a:cubicBezTo>
                    <a:cubicBezTo>
                      <a:pt x="25001" y="26688"/>
                      <a:pt x="24944" y="26740"/>
                      <a:pt x="24869" y="26828"/>
                    </a:cubicBezTo>
                    <a:cubicBezTo>
                      <a:pt x="24878" y="26750"/>
                      <a:pt x="24881" y="26721"/>
                      <a:pt x="24888" y="26656"/>
                    </a:cubicBezTo>
                    <a:lnTo>
                      <a:pt x="24888" y="26656"/>
                    </a:lnTo>
                    <a:cubicBezTo>
                      <a:pt x="24810" y="26721"/>
                      <a:pt x="24767" y="26757"/>
                      <a:pt x="24713" y="26801"/>
                    </a:cubicBezTo>
                    <a:cubicBezTo>
                      <a:pt x="24763" y="26812"/>
                      <a:pt x="24789" y="26818"/>
                      <a:pt x="24869" y="26834"/>
                    </a:cubicBezTo>
                    <a:cubicBezTo>
                      <a:pt x="24726" y="26897"/>
                      <a:pt x="24629" y="26940"/>
                      <a:pt x="24535" y="26982"/>
                    </a:cubicBezTo>
                    <a:cubicBezTo>
                      <a:pt x="24535" y="27004"/>
                      <a:pt x="24530" y="27025"/>
                      <a:pt x="24527" y="27047"/>
                    </a:cubicBezTo>
                    <a:lnTo>
                      <a:pt x="24500" y="27044"/>
                    </a:lnTo>
                    <a:lnTo>
                      <a:pt x="24523" y="26979"/>
                    </a:lnTo>
                    <a:cubicBezTo>
                      <a:pt x="24527" y="26981"/>
                      <a:pt x="24533" y="26981"/>
                      <a:pt x="24535" y="26981"/>
                    </a:cubicBezTo>
                    <a:cubicBezTo>
                      <a:pt x="24516" y="26957"/>
                      <a:pt x="24500" y="26932"/>
                      <a:pt x="24485" y="26909"/>
                    </a:cubicBezTo>
                    <a:cubicBezTo>
                      <a:pt x="24183" y="27018"/>
                      <a:pt x="24191" y="27025"/>
                      <a:pt x="24117" y="27119"/>
                    </a:cubicBezTo>
                    <a:cubicBezTo>
                      <a:pt x="24094" y="27115"/>
                      <a:pt x="24072" y="27113"/>
                      <a:pt x="24050" y="27113"/>
                    </a:cubicBezTo>
                    <a:cubicBezTo>
                      <a:pt x="23969" y="27113"/>
                      <a:pt x="23892" y="27140"/>
                      <a:pt x="23817" y="27187"/>
                    </a:cubicBezTo>
                    <a:cubicBezTo>
                      <a:pt x="23765" y="27218"/>
                      <a:pt x="23690" y="27218"/>
                      <a:pt x="23649" y="27255"/>
                    </a:cubicBezTo>
                    <a:cubicBezTo>
                      <a:pt x="23561" y="27333"/>
                      <a:pt x="23487" y="27427"/>
                      <a:pt x="23403" y="27516"/>
                    </a:cubicBezTo>
                    <a:cubicBezTo>
                      <a:pt x="23286" y="27522"/>
                      <a:pt x="23167" y="27527"/>
                      <a:pt x="23103" y="27669"/>
                    </a:cubicBezTo>
                    <a:cubicBezTo>
                      <a:pt x="23096" y="27686"/>
                      <a:pt x="23075" y="27708"/>
                      <a:pt x="23061" y="27711"/>
                    </a:cubicBezTo>
                    <a:cubicBezTo>
                      <a:pt x="22909" y="27740"/>
                      <a:pt x="22815" y="27834"/>
                      <a:pt x="22709" y="27928"/>
                    </a:cubicBezTo>
                    <a:cubicBezTo>
                      <a:pt x="22656" y="27973"/>
                      <a:pt x="22559" y="27971"/>
                      <a:pt x="22440" y="28001"/>
                    </a:cubicBezTo>
                    <a:cubicBezTo>
                      <a:pt x="22399" y="28031"/>
                      <a:pt x="22385" y="28142"/>
                      <a:pt x="22250" y="28164"/>
                    </a:cubicBezTo>
                    <a:cubicBezTo>
                      <a:pt x="22169" y="28179"/>
                      <a:pt x="22096" y="28289"/>
                      <a:pt x="22019" y="28355"/>
                    </a:cubicBezTo>
                    <a:cubicBezTo>
                      <a:pt x="21995" y="28346"/>
                      <a:pt x="21976" y="28340"/>
                      <a:pt x="21969" y="28337"/>
                    </a:cubicBezTo>
                    <a:cubicBezTo>
                      <a:pt x="21890" y="28418"/>
                      <a:pt x="21817" y="28507"/>
                      <a:pt x="21735" y="28579"/>
                    </a:cubicBezTo>
                    <a:cubicBezTo>
                      <a:pt x="21763" y="28590"/>
                      <a:pt x="21790" y="28602"/>
                      <a:pt x="21822" y="28617"/>
                    </a:cubicBezTo>
                    <a:cubicBezTo>
                      <a:pt x="21785" y="28663"/>
                      <a:pt x="21748" y="28708"/>
                      <a:pt x="21707" y="28761"/>
                    </a:cubicBezTo>
                    <a:cubicBezTo>
                      <a:pt x="21659" y="28718"/>
                      <a:pt x="21625" y="28689"/>
                      <a:pt x="21576" y="28645"/>
                    </a:cubicBezTo>
                    <a:cubicBezTo>
                      <a:pt x="21514" y="28743"/>
                      <a:pt x="21425" y="28783"/>
                      <a:pt x="21324" y="28783"/>
                    </a:cubicBezTo>
                    <a:cubicBezTo>
                      <a:pt x="21285" y="28783"/>
                      <a:pt x="21245" y="28778"/>
                      <a:pt x="21204" y="28767"/>
                    </a:cubicBezTo>
                    <a:cubicBezTo>
                      <a:pt x="21198" y="28824"/>
                      <a:pt x="21195" y="28861"/>
                      <a:pt x="21192" y="28896"/>
                    </a:cubicBezTo>
                    <a:cubicBezTo>
                      <a:pt x="21158" y="28952"/>
                      <a:pt x="21024" y="28908"/>
                      <a:pt x="21072" y="29019"/>
                    </a:cubicBezTo>
                    <a:cubicBezTo>
                      <a:pt x="21110" y="29036"/>
                      <a:pt x="21119" y="29052"/>
                      <a:pt x="21132" y="29079"/>
                    </a:cubicBezTo>
                    <a:cubicBezTo>
                      <a:pt x="21063" y="29126"/>
                      <a:pt x="20991" y="29175"/>
                      <a:pt x="20913" y="29228"/>
                    </a:cubicBezTo>
                    <a:cubicBezTo>
                      <a:pt x="20889" y="29217"/>
                      <a:pt x="20851" y="29201"/>
                      <a:pt x="20807" y="29182"/>
                    </a:cubicBezTo>
                    <a:cubicBezTo>
                      <a:pt x="20902" y="29129"/>
                      <a:pt x="20992" y="29077"/>
                      <a:pt x="21072" y="29019"/>
                    </a:cubicBezTo>
                    <a:lnTo>
                      <a:pt x="21072" y="29019"/>
                    </a:lnTo>
                    <a:cubicBezTo>
                      <a:pt x="21033" y="29035"/>
                      <a:pt x="21000" y="29042"/>
                      <a:pt x="20971" y="29042"/>
                    </a:cubicBezTo>
                    <a:cubicBezTo>
                      <a:pt x="20865" y="29042"/>
                      <a:pt x="20809" y="28957"/>
                      <a:pt x="20755" y="28957"/>
                    </a:cubicBezTo>
                    <a:cubicBezTo>
                      <a:pt x="20754" y="28957"/>
                      <a:pt x="20754" y="28957"/>
                      <a:pt x="20754" y="28957"/>
                    </a:cubicBezTo>
                    <a:cubicBezTo>
                      <a:pt x="20643" y="29005"/>
                      <a:pt x="20539" y="29064"/>
                      <a:pt x="20436" y="29114"/>
                    </a:cubicBezTo>
                    <a:cubicBezTo>
                      <a:pt x="20332" y="29163"/>
                      <a:pt x="20229" y="29210"/>
                      <a:pt x="20127" y="29255"/>
                    </a:cubicBezTo>
                    <a:cubicBezTo>
                      <a:pt x="19925" y="29353"/>
                      <a:pt x="19730" y="29450"/>
                      <a:pt x="19522" y="29531"/>
                    </a:cubicBezTo>
                    <a:cubicBezTo>
                      <a:pt x="19515" y="29551"/>
                      <a:pt x="19502" y="29570"/>
                      <a:pt x="19490" y="29589"/>
                    </a:cubicBezTo>
                    <a:lnTo>
                      <a:pt x="19466" y="29576"/>
                    </a:lnTo>
                    <a:lnTo>
                      <a:pt x="19512" y="29525"/>
                    </a:lnTo>
                    <a:cubicBezTo>
                      <a:pt x="19516" y="29528"/>
                      <a:pt x="19522" y="29531"/>
                      <a:pt x="19522" y="29531"/>
                    </a:cubicBezTo>
                    <a:cubicBezTo>
                      <a:pt x="19512" y="29494"/>
                      <a:pt x="19506" y="29460"/>
                      <a:pt x="19497" y="29413"/>
                    </a:cubicBezTo>
                    <a:cubicBezTo>
                      <a:pt x="19449" y="29453"/>
                      <a:pt x="19433" y="29464"/>
                      <a:pt x="19425" y="29470"/>
                    </a:cubicBezTo>
                    <a:cubicBezTo>
                      <a:pt x="19247" y="29489"/>
                      <a:pt x="19106" y="29511"/>
                      <a:pt x="18952" y="29511"/>
                    </a:cubicBezTo>
                    <a:cubicBezTo>
                      <a:pt x="18938" y="29511"/>
                      <a:pt x="18924" y="29510"/>
                      <a:pt x="18910" y="29510"/>
                    </a:cubicBezTo>
                    <a:cubicBezTo>
                      <a:pt x="18878" y="29484"/>
                      <a:pt x="18838" y="29453"/>
                      <a:pt x="18779" y="29407"/>
                    </a:cubicBezTo>
                    <a:cubicBezTo>
                      <a:pt x="18719" y="29441"/>
                      <a:pt x="18663" y="29481"/>
                      <a:pt x="18598" y="29504"/>
                    </a:cubicBezTo>
                    <a:cubicBezTo>
                      <a:pt x="18515" y="29534"/>
                      <a:pt x="18435" y="29603"/>
                      <a:pt x="18343" y="29603"/>
                    </a:cubicBezTo>
                    <a:cubicBezTo>
                      <a:pt x="18306" y="29603"/>
                      <a:pt x="18267" y="29591"/>
                      <a:pt x="18225" y="29561"/>
                    </a:cubicBezTo>
                    <a:cubicBezTo>
                      <a:pt x="18217" y="29556"/>
                      <a:pt x="18206" y="29554"/>
                      <a:pt x="18193" y="29554"/>
                    </a:cubicBezTo>
                    <a:cubicBezTo>
                      <a:pt x="18165" y="29554"/>
                      <a:pt x="18129" y="29563"/>
                      <a:pt x="18100" y="29564"/>
                    </a:cubicBezTo>
                    <a:cubicBezTo>
                      <a:pt x="18097" y="29564"/>
                      <a:pt x="18094" y="29564"/>
                      <a:pt x="18091" y="29564"/>
                    </a:cubicBezTo>
                    <a:cubicBezTo>
                      <a:pt x="17879" y="29564"/>
                      <a:pt x="17699" y="29674"/>
                      <a:pt x="17513" y="29742"/>
                    </a:cubicBezTo>
                    <a:cubicBezTo>
                      <a:pt x="17482" y="29719"/>
                      <a:pt x="17457" y="29701"/>
                      <a:pt x="17449" y="29695"/>
                    </a:cubicBezTo>
                    <a:cubicBezTo>
                      <a:pt x="17363" y="29719"/>
                      <a:pt x="17286" y="29741"/>
                      <a:pt x="17211" y="29763"/>
                    </a:cubicBezTo>
                    <a:cubicBezTo>
                      <a:pt x="17201" y="29795"/>
                      <a:pt x="17192" y="29828"/>
                      <a:pt x="17189" y="29840"/>
                    </a:cubicBezTo>
                    <a:cubicBezTo>
                      <a:pt x="17020" y="29865"/>
                      <a:pt x="16880" y="29887"/>
                      <a:pt x="16723" y="29910"/>
                    </a:cubicBezTo>
                    <a:cubicBezTo>
                      <a:pt x="16761" y="29873"/>
                      <a:pt x="16781" y="29853"/>
                      <a:pt x="16815" y="29819"/>
                    </a:cubicBezTo>
                    <a:cubicBezTo>
                      <a:pt x="16767" y="29815"/>
                      <a:pt x="16730" y="29810"/>
                      <a:pt x="16693" y="29807"/>
                    </a:cubicBezTo>
                    <a:cubicBezTo>
                      <a:pt x="16674" y="29870"/>
                      <a:pt x="16658" y="29920"/>
                      <a:pt x="16627" y="30021"/>
                    </a:cubicBezTo>
                    <a:cubicBezTo>
                      <a:pt x="16606" y="29913"/>
                      <a:pt x="16596" y="29860"/>
                      <a:pt x="16586" y="29804"/>
                    </a:cubicBezTo>
                    <a:cubicBezTo>
                      <a:pt x="16543" y="29810"/>
                      <a:pt x="16512" y="29816"/>
                      <a:pt x="16478" y="29822"/>
                    </a:cubicBezTo>
                    <a:cubicBezTo>
                      <a:pt x="16497" y="29854"/>
                      <a:pt x="16512" y="29881"/>
                      <a:pt x="16531" y="29912"/>
                    </a:cubicBezTo>
                    <a:cubicBezTo>
                      <a:pt x="16461" y="29913"/>
                      <a:pt x="16402" y="29913"/>
                      <a:pt x="16342" y="29915"/>
                    </a:cubicBezTo>
                    <a:cubicBezTo>
                      <a:pt x="16339" y="29857"/>
                      <a:pt x="16337" y="29812"/>
                      <a:pt x="16333" y="29723"/>
                    </a:cubicBezTo>
                    <a:cubicBezTo>
                      <a:pt x="16234" y="29826"/>
                      <a:pt x="16164" y="29906"/>
                      <a:pt x="16090" y="29973"/>
                    </a:cubicBezTo>
                    <a:cubicBezTo>
                      <a:pt x="16056" y="29943"/>
                      <a:pt x="16012" y="29900"/>
                      <a:pt x="15981" y="29872"/>
                    </a:cubicBezTo>
                    <a:cubicBezTo>
                      <a:pt x="15849" y="29860"/>
                      <a:pt x="15730" y="29850"/>
                      <a:pt x="15618" y="29840"/>
                    </a:cubicBezTo>
                    <a:cubicBezTo>
                      <a:pt x="15600" y="29882"/>
                      <a:pt x="15587" y="29913"/>
                      <a:pt x="15565" y="29969"/>
                    </a:cubicBezTo>
                    <a:cubicBezTo>
                      <a:pt x="15474" y="29898"/>
                      <a:pt x="15404" y="29845"/>
                      <a:pt x="15341" y="29795"/>
                    </a:cubicBezTo>
                    <a:cubicBezTo>
                      <a:pt x="15291" y="29819"/>
                      <a:pt x="15259" y="29834"/>
                      <a:pt x="15229" y="29847"/>
                    </a:cubicBezTo>
                    <a:cubicBezTo>
                      <a:pt x="15207" y="29823"/>
                      <a:pt x="15193" y="29809"/>
                      <a:pt x="15193" y="29809"/>
                    </a:cubicBezTo>
                    <a:cubicBezTo>
                      <a:pt x="15123" y="29819"/>
                      <a:pt x="15063" y="29826"/>
                      <a:pt x="15007" y="29837"/>
                    </a:cubicBezTo>
                    <a:cubicBezTo>
                      <a:pt x="14992" y="29854"/>
                      <a:pt x="14975" y="29869"/>
                      <a:pt x="14957" y="29882"/>
                    </a:cubicBezTo>
                    <a:lnTo>
                      <a:pt x="14939" y="29863"/>
                    </a:lnTo>
                    <a:lnTo>
                      <a:pt x="14998" y="29828"/>
                    </a:lnTo>
                    <a:cubicBezTo>
                      <a:pt x="15003" y="29832"/>
                      <a:pt x="15006" y="29835"/>
                      <a:pt x="15007" y="29837"/>
                    </a:cubicBezTo>
                    <a:cubicBezTo>
                      <a:pt x="14979" y="29794"/>
                      <a:pt x="14954" y="29754"/>
                      <a:pt x="14934" y="29720"/>
                    </a:cubicBezTo>
                    <a:cubicBezTo>
                      <a:pt x="14806" y="29706"/>
                      <a:pt x="14688" y="29706"/>
                      <a:pt x="14576" y="29684"/>
                    </a:cubicBezTo>
                    <a:cubicBezTo>
                      <a:pt x="14551" y="29719"/>
                      <a:pt x="14530" y="29748"/>
                      <a:pt x="14510" y="29778"/>
                    </a:cubicBezTo>
                    <a:cubicBezTo>
                      <a:pt x="14503" y="29770"/>
                      <a:pt x="14497" y="29765"/>
                      <a:pt x="14486" y="29754"/>
                    </a:cubicBezTo>
                    <a:cubicBezTo>
                      <a:pt x="14488" y="29712"/>
                      <a:pt x="14489" y="29666"/>
                      <a:pt x="14491" y="29609"/>
                    </a:cubicBezTo>
                    <a:cubicBezTo>
                      <a:pt x="14327" y="29545"/>
                      <a:pt x="14123" y="29582"/>
                      <a:pt x="13995" y="29447"/>
                    </a:cubicBezTo>
                    <a:cubicBezTo>
                      <a:pt x="13949" y="29457"/>
                      <a:pt x="13903" y="29477"/>
                      <a:pt x="13864" y="29477"/>
                    </a:cubicBezTo>
                    <a:cubicBezTo>
                      <a:pt x="13857" y="29477"/>
                      <a:pt x="13850" y="29476"/>
                      <a:pt x="13843" y="29475"/>
                    </a:cubicBezTo>
                    <a:cubicBezTo>
                      <a:pt x="13777" y="29458"/>
                      <a:pt x="13721" y="29401"/>
                      <a:pt x="13655" y="29389"/>
                    </a:cubicBezTo>
                    <a:cubicBezTo>
                      <a:pt x="13640" y="29386"/>
                      <a:pt x="13624" y="29385"/>
                      <a:pt x="13608" y="29385"/>
                    </a:cubicBezTo>
                    <a:cubicBezTo>
                      <a:pt x="13555" y="29385"/>
                      <a:pt x="13499" y="29398"/>
                      <a:pt x="13445" y="29404"/>
                    </a:cubicBezTo>
                    <a:lnTo>
                      <a:pt x="13337" y="29311"/>
                    </a:lnTo>
                    <a:cubicBezTo>
                      <a:pt x="13270" y="29370"/>
                      <a:pt x="13212" y="29423"/>
                      <a:pt x="13155" y="29469"/>
                    </a:cubicBezTo>
                    <a:cubicBezTo>
                      <a:pt x="13124" y="29420"/>
                      <a:pt x="13100" y="29386"/>
                      <a:pt x="13075" y="29348"/>
                    </a:cubicBezTo>
                    <a:cubicBezTo>
                      <a:pt x="13124" y="29339"/>
                      <a:pt x="13168" y="29344"/>
                      <a:pt x="13275" y="29320"/>
                    </a:cubicBezTo>
                    <a:cubicBezTo>
                      <a:pt x="13106" y="29276"/>
                      <a:pt x="12979" y="29208"/>
                      <a:pt x="12866" y="29208"/>
                    </a:cubicBezTo>
                    <a:cubicBezTo>
                      <a:pt x="12837" y="29208"/>
                      <a:pt x="12809" y="29213"/>
                      <a:pt x="12781" y="29223"/>
                    </a:cubicBezTo>
                    <a:cubicBezTo>
                      <a:pt x="12705" y="29180"/>
                      <a:pt x="12644" y="29122"/>
                      <a:pt x="12606" y="29122"/>
                    </a:cubicBezTo>
                    <a:cubicBezTo>
                      <a:pt x="12604" y="29122"/>
                      <a:pt x="12601" y="29122"/>
                      <a:pt x="12599" y="29123"/>
                    </a:cubicBezTo>
                    <a:cubicBezTo>
                      <a:pt x="12569" y="29131"/>
                      <a:pt x="12540" y="29134"/>
                      <a:pt x="12512" y="29134"/>
                    </a:cubicBezTo>
                    <a:cubicBezTo>
                      <a:pt x="12394" y="29134"/>
                      <a:pt x="12292" y="29077"/>
                      <a:pt x="12216" y="29063"/>
                    </a:cubicBezTo>
                    <a:cubicBezTo>
                      <a:pt x="12085" y="29070"/>
                      <a:pt x="11962" y="29094"/>
                      <a:pt x="11847" y="29094"/>
                    </a:cubicBezTo>
                    <a:cubicBezTo>
                      <a:pt x="11843" y="29094"/>
                      <a:pt x="11840" y="29094"/>
                      <a:pt x="11837" y="29094"/>
                    </a:cubicBezTo>
                    <a:cubicBezTo>
                      <a:pt x="11719" y="29092"/>
                      <a:pt x="11614" y="29049"/>
                      <a:pt x="11519" y="28947"/>
                    </a:cubicBezTo>
                    <a:cubicBezTo>
                      <a:pt x="11460" y="28966"/>
                      <a:pt x="11403" y="28983"/>
                      <a:pt x="11363" y="28997"/>
                    </a:cubicBezTo>
                    <a:cubicBezTo>
                      <a:pt x="11300" y="28972"/>
                      <a:pt x="11253" y="28951"/>
                      <a:pt x="11214" y="28936"/>
                    </a:cubicBezTo>
                    <a:cubicBezTo>
                      <a:pt x="11214" y="28888"/>
                      <a:pt x="11214" y="28854"/>
                      <a:pt x="11214" y="28829"/>
                    </a:cubicBezTo>
                    <a:cubicBezTo>
                      <a:pt x="11088" y="28805"/>
                      <a:pt x="10976" y="28785"/>
                      <a:pt x="10848" y="28761"/>
                    </a:cubicBezTo>
                    <a:cubicBezTo>
                      <a:pt x="10817" y="28771"/>
                      <a:pt x="10767" y="28788"/>
                      <a:pt x="10696" y="28811"/>
                    </a:cubicBezTo>
                    <a:cubicBezTo>
                      <a:pt x="10639" y="28773"/>
                      <a:pt x="10570" y="28727"/>
                      <a:pt x="10502" y="28683"/>
                    </a:cubicBezTo>
                    <a:cubicBezTo>
                      <a:pt x="10459" y="28657"/>
                      <a:pt x="10406" y="28602"/>
                      <a:pt x="10374" y="28602"/>
                    </a:cubicBezTo>
                    <a:cubicBezTo>
                      <a:pt x="10374" y="28602"/>
                      <a:pt x="10373" y="28602"/>
                      <a:pt x="10373" y="28602"/>
                    </a:cubicBezTo>
                    <a:cubicBezTo>
                      <a:pt x="10360" y="28604"/>
                      <a:pt x="10347" y="28604"/>
                      <a:pt x="10334" y="28604"/>
                    </a:cubicBezTo>
                    <a:cubicBezTo>
                      <a:pt x="10167" y="28604"/>
                      <a:pt x="10046" y="28474"/>
                      <a:pt x="9902" y="28411"/>
                    </a:cubicBezTo>
                    <a:cubicBezTo>
                      <a:pt x="9850" y="28389"/>
                      <a:pt x="9831" y="28327"/>
                      <a:pt x="9743" y="28324"/>
                    </a:cubicBezTo>
                    <a:cubicBezTo>
                      <a:pt x="9684" y="28321"/>
                      <a:pt x="9619" y="28227"/>
                      <a:pt x="9543" y="28162"/>
                    </a:cubicBezTo>
                    <a:cubicBezTo>
                      <a:pt x="9484" y="28189"/>
                      <a:pt x="9416" y="28220"/>
                      <a:pt x="9350" y="28251"/>
                    </a:cubicBezTo>
                    <a:cubicBezTo>
                      <a:pt x="9341" y="28184"/>
                      <a:pt x="9333" y="28114"/>
                      <a:pt x="9325" y="28045"/>
                    </a:cubicBezTo>
                    <a:cubicBezTo>
                      <a:pt x="9281" y="28051"/>
                      <a:pt x="9253" y="28053"/>
                      <a:pt x="9231" y="28056"/>
                    </a:cubicBezTo>
                    <a:cubicBezTo>
                      <a:pt x="9213" y="28023"/>
                      <a:pt x="9202" y="27996"/>
                      <a:pt x="9181" y="27955"/>
                    </a:cubicBezTo>
                    <a:cubicBezTo>
                      <a:pt x="9154" y="27964"/>
                      <a:pt x="9131" y="27968"/>
                      <a:pt x="9109" y="27968"/>
                    </a:cubicBezTo>
                    <a:cubicBezTo>
                      <a:pt x="8942" y="27968"/>
                      <a:pt x="8914" y="27729"/>
                      <a:pt x="8744" y="27696"/>
                    </a:cubicBezTo>
                    <a:cubicBezTo>
                      <a:pt x="8701" y="27700"/>
                      <a:pt x="8641" y="27708"/>
                      <a:pt x="8575" y="27715"/>
                    </a:cubicBezTo>
                    <a:cubicBezTo>
                      <a:pt x="8572" y="27662"/>
                      <a:pt x="8569" y="27614"/>
                      <a:pt x="8565" y="27566"/>
                    </a:cubicBezTo>
                    <a:cubicBezTo>
                      <a:pt x="8523" y="27524"/>
                      <a:pt x="8484" y="27483"/>
                      <a:pt x="8437" y="27434"/>
                    </a:cubicBezTo>
                    <a:cubicBezTo>
                      <a:pt x="8416" y="27433"/>
                      <a:pt x="8376" y="27431"/>
                      <a:pt x="8342" y="27430"/>
                    </a:cubicBezTo>
                    <a:cubicBezTo>
                      <a:pt x="8317" y="27384"/>
                      <a:pt x="8301" y="27353"/>
                      <a:pt x="8284" y="27322"/>
                    </a:cubicBezTo>
                    <a:cubicBezTo>
                      <a:pt x="8228" y="27330"/>
                      <a:pt x="8176" y="27336"/>
                      <a:pt x="8122" y="27341"/>
                    </a:cubicBezTo>
                    <a:cubicBezTo>
                      <a:pt x="8106" y="27285"/>
                      <a:pt x="8089" y="27230"/>
                      <a:pt x="8070" y="27160"/>
                    </a:cubicBezTo>
                    <a:cubicBezTo>
                      <a:pt x="8011" y="27140"/>
                      <a:pt x="7951" y="27107"/>
                      <a:pt x="7889" y="27080"/>
                    </a:cubicBezTo>
                    <a:cubicBezTo>
                      <a:pt x="7858" y="27021"/>
                      <a:pt x="7825" y="26953"/>
                      <a:pt x="7794" y="26894"/>
                    </a:cubicBezTo>
                    <a:cubicBezTo>
                      <a:pt x="7673" y="26888"/>
                      <a:pt x="7611" y="26831"/>
                      <a:pt x="7599" y="26718"/>
                    </a:cubicBezTo>
                    <a:cubicBezTo>
                      <a:pt x="7583" y="26725"/>
                      <a:pt x="7567" y="26728"/>
                      <a:pt x="7553" y="26728"/>
                    </a:cubicBezTo>
                    <a:cubicBezTo>
                      <a:pt x="7482" y="26728"/>
                      <a:pt x="7442" y="26647"/>
                      <a:pt x="7380" y="26625"/>
                    </a:cubicBezTo>
                    <a:cubicBezTo>
                      <a:pt x="7303" y="26599"/>
                      <a:pt x="7336" y="26479"/>
                      <a:pt x="7242" y="26479"/>
                    </a:cubicBezTo>
                    <a:cubicBezTo>
                      <a:pt x="7236" y="26479"/>
                      <a:pt x="7230" y="26480"/>
                      <a:pt x="7223" y="26481"/>
                    </a:cubicBezTo>
                    <a:cubicBezTo>
                      <a:pt x="7218" y="26481"/>
                      <a:pt x="7214" y="26482"/>
                      <a:pt x="7210" y="26482"/>
                    </a:cubicBezTo>
                    <a:cubicBezTo>
                      <a:pt x="7132" y="26482"/>
                      <a:pt x="7191" y="26362"/>
                      <a:pt x="7090" y="26351"/>
                    </a:cubicBezTo>
                    <a:cubicBezTo>
                      <a:pt x="7021" y="26344"/>
                      <a:pt x="6952" y="26263"/>
                      <a:pt x="6886" y="26213"/>
                    </a:cubicBezTo>
                    <a:cubicBezTo>
                      <a:pt x="6795" y="26151"/>
                      <a:pt x="6699" y="26098"/>
                      <a:pt x="6605" y="26041"/>
                    </a:cubicBezTo>
                    <a:cubicBezTo>
                      <a:pt x="6576" y="26066"/>
                      <a:pt x="6549" y="26083"/>
                      <a:pt x="6525" y="26083"/>
                    </a:cubicBezTo>
                    <a:cubicBezTo>
                      <a:pt x="6497" y="26083"/>
                      <a:pt x="6474" y="26060"/>
                      <a:pt x="6456" y="26001"/>
                    </a:cubicBezTo>
                    <a:cubicBezTo>
                      <a:pt x="6502" y="25991"/>
                      <a:pt x="6545" y="25981"/>
                      <a:pt x="6590" y="25970"/>
                    </a:cubicBezTo>
                    <a:cubicBezTo>
                      <a:pt x="6527" y="25842"/>
                      <a:pt x="6470" y="25727"/>
                      <a:pt x="6408" y="25604"/>
                    </a:cubicBezTo>
                    <a:cubicBezTo>
                      <a:pt x="6400" y="25604"/>
                      <a:pt x="6371" y="25601"/>
                      <a:pt x="6343" y="25598"/>
                    </a:cubicBezTo>
                    <a:lnTo>
                      <a:pt x="6334" y="25514"/>
                    </a:lnTo>
                    <a:cubicBezTo>
                      <a:pt x="6309" y="25513"/>
                      <a:pt x="6289" y="25511"/>
                      <a:pt x="6268" y="25510"/>
                    </a:cubicBezTo>
                    <a:cubicBezTo>
                      <a:pt x="6247" y="25466"/>
                      <a:pt x="6224" y="25418"/>
                      <a:pt x="6200" y="25370"/>
                    </a:cubicBezTo>
                    <a:cubicBezTo>
                      <a:pt x="6147" y="25391"/>
                      <a:pt x="6114" y="25404"/>
                      <a:pt x="6078" y="25417"/>
                    </a:cubicBezTo>
                    <a:cubicBezTo>
                      <a:pt x="6064" y="25370"/>
                      <a:pt x="6049" y="25326"/>
                      <a:pt x="6037" y="25286"/>
                    </a:cubicBezTo>
                    <a:cubicBezTo>
                      <a:pt x="5988" y="25282"/>
                      <a:pt x="5962" y="25274"/>
                      <a:pt x="5934" y="25270"/>
                    </a:cubicBezTo>
                    <a:cubicBezTo>
                      <a:pt x="5933" y="25240"/>
                      <a:pt x="5931" y="25211"/>
                      <a:pt x="5930" y="25195"/>
                    </a:cubicBezTo>
                    <a:cubicBezTo>
                      <a:pt x="5844" y="25154"/>
                      <a:pt x="5765" y="25117"/>
                      <a:pt x="5690" y="25082"/>
                    </a:cubicBezTo>
                    <a:cubicBezTo>
                      <a:pt x="5678" y="25024"/>
                      <a:pt x="5669" y="24976"/>
                      <a:pt x="5660" y="24932"/>
                    </a:cubicBezTo>
                    <a:cubicBezTo>
                      <a:pt x="5582" y="24915"/>
                      <a:pt x="5522" y="24902"/>
                      <a:pt x="5451" y="24887"/>
                    </a:cubicBezTo>
                    <a:cubicBezTo>
                      <a:pt x="5482" y="24842"/>
                      <a:pt x="5499" y="24820"/>
                      <a:pt x="5519" y="24789"/>
                    </a:cubicBezTo>
                    <a:cubicBezTo>
                      <a:pt x="5482" y="24774"/>
                      <a:pt x="5450" y="24762"/>
                      <a:pt x="5443" y="24761"/>
                    </a:cubicBezTo>
                    <a:cubicBezTo>
                      <a:pt x="5376" y="24656"/>
                      <a:pt x="5338" y="24528"/>
                      <a:pt x="5266" y="24498"/>
                    </a:cubicBezTo>
                    <a:cubicBezTo>
                      <a:pt x="5148" y="24445"/>
                      <a:pt x="5098" y="24318"/>
                      <a:pt x="5012" y="24277"/>
                    </a:cubicBezTo>
                    <a:cubicBezTo>
                      <a:pt x="4894" y="24221"/>
                      <a:pt x="4829" y="24124"/>
                      <a:pt x="4786" y="24027"/>
                    </a:cubicBezTo>
                    <a:cubicBezTo>
                      <a:pt x="4756" y="23955"/>
                      <a:pt x="4632" y="24005"/>
                      <a:pt x="4656" y="23885"/>
                    </a:cubicBezTo>
                    <a:cubicBezTo>
                      <a:pt x="4658" y="23868"/>
                      <a:pt x="4557" y="23815"/>
                      <a:pt x="4503" y="23777"/>
                    </a:cubicBezTo>
                    <a:cubicBezTo>
                      <a:pt x="4498" y="23810"/>
                      <a:pt x="4492" y="23838"/>
                      <a:pt x="4488" y="23866"/>
                    </a:cubicBezTo>
                    <a:cubicBezTo>
                      <a:pt x="4423" y="23815"/>
                      <a:pt x="4361" y="23763"/>
                      <a:pt x="4291" y="23706"/>
                    </a:cubicBezTo>
                    <a:cubicBezTo>
                      <a:pt x="4291" y="23696"/>
                      <a:pt x="4294" y="23666"/>
                      <a:pt x="4297" y="23634"/>
                    </a:cubicBezTo>
                    <a:cubicBezTo>
                      <a:pt x="4233" y="23588"/>
                      <a:pt x="4189" y="23491"/>
                      <a:pt x="4139" y="23472"/>
                    </a:cubicBezTo>
                    <a:cubicBezTo>
                      <a:pt x="4008" y="23424"/>
                      <a:pt x="4091" y="23331"/>
                      <a:pt x="4048" y="23260"/>
                    </a:cubicBezTo>
                    <a:cubicBezTo>
                      <a:pt x="4010" y="23195"/>
                      <a:pt x="4024" y="23097"/>
                      <a:pt x="4017" y="23013"/>
                    </a:cubicBezTo>
                    <a:lnTo>
                      <a:pt x="4017" y="23013"/>
                    </a:lnTo>
                    <a:cubicBezTo>
                      <a:pt x="3983" y="23023"/>
                      <a:pt x="3957" y="23031"/>
                      <a:pt x="3933" y="23037"/>
                    </a:cubicBezTo>
                    <a:cubicBezTo>
                      <a:pt x="3916" y="22998"/>
                      <a:pt x="3908" y="22944"/>
                      <a:pt x="3883" y="22931"/>
                    </a:cubicBezTo>
                    <a:cubicBezTo>
                      <a:pt x="3827" y="22898"/>
                      <a:pt x="3818" y="22864"/>
                      <a:pt x="3820" y="22804"/>
                    </a:cubicBezTo>
                    <a:cubicBezTo>
                      <a:pt x="3820" y="22759"/>
                      <a:pt x="3795" y="22704"/>
                      <a:pt x="3768" y="22661"/>
                    </a:cubicBezTo>
                    <a:cubicBezTo>
                      <a:pt x="3742" y="22622"/>
                      <a:pt x="3698" y="22592"/>
                      <a:pt x="3660" y="22557"/>
                    </a:cubicBezTo>
                    <a:cubicBezTo>
                      <a:pt x="3658" y="22529"/>
                      <a:pt x="3655" y="22491"/>
                      <a:pt x="3654" y="22451"/>
                    </a:cubicBezTo>
                    <a:cubicBezTo>
                      <a:pt x="3651" y="22420"/>
                      <a:pt x="3651" y="22387"/>
                      <a:pt x="3651" y="22387"/>
                    </a:cubicBezTo>
                    <a:cubicBezTo>
                      <a:pt x="3651" y="22387"/>
                      <a:pt x="3651" y="22388"/>
                      <a:pt x="3651" y="22391"/>
                    </a:cubicBezTo>
                    <a:cubicBezTo>
                      <a:pt x="3589" y="22298"/>
                      <a:pt x="3511" y="22222"/>
                      <a:pt x="3523" y="22188"/>
                    </a:cubicBezTo>
                    <a:cubicBezTo>
                      <a:pt x="3558" y="22086"/>
                      <a:pt x="3448" y="22108"/>
                      <a:pt x="3434" y="22061"/>
                    </a:cubicBezTo>
                    <a:cubicBezTo>
                      <a:pt x="3418" y="21992"/>
                      <a:pt x="3409" y="21921"/>
                      <a:pt x="3405" y="21895"/>
                    </a:cubicBezTo>
                    <a:cubicBezTo>
                      <a:pt x="3323" y="21760"/>
                      <a:pt x="3259" y="21655"/>
                      <a:pt x="3174" y="21514"/>
                    </a:cubicBezTo>
                    <a:cubicBezTo>
                      <a:pt x="3202" y="21473"/>
                      <a:pt x="3237" y="21424"/>
                      <a:pt x="3270" y="21378"/>
                    </a:cubicBezTo>
                    <a:cubicBezTo>
                      <a:pt x="3201" y="21281"/>
                      <a:pt x="3139" y="21200"/>
                      <a:pt x="3083" y="21117"/>
                    </a:cubicBezTo>
                    <a:cubicBezTo>
                      <a:pt x="3021" y="21022"/>
                      <a:pt x="2965" y="20925"/>
                      <a:pt x="2899" y="20819"/>
                    </a:cubicBezTo>
                    <a:cubicBezTo>
                      <a:pt x="2928" y="20668"/>
                      <a:pt x="2867" y="20538"/>
                      <a:pt x="2753" y="20424"/>
                    </a:cubicBezTo>
                    <a:cubicBezTo>
                      <a:pt x="2758" y="20375"/>
                      <a:pt x="2778" y="20319"/>
                      <a:pt x="2762" y="20278"/>
                    </a:cubicBezTo>
                    <a:cubicBezTo>
                      <a:pt x="2737" y="20206"/>
                      <a:pt x="2646" y="20124"/>
                      <a:pt x="2659" y="20078"/>
                    </a:cubicBezTo>
                    <a:cubicBezTo>
                      <a:pt x="2687" y="19982"/>
                      <a:pt x="2638" y="19915"/>
                      <a:pt x="2621" y="19835"/>
                    </a:cubicBezTo>
                    <a:cubicBezTo>
                      <a:pt x="2613" y="19807"/>
                      <a:pt x="2600" y="19770"/>
                      <a:pt x="2580" y="19754"/>
                    </a:cubicBezTo>
                    <a:cubicBezTo>
                      <a:pt x="2480" y="19673"/>
                      <a:pt x="2428" y="19562"/>
                      <a:pt x="2381" y="19447"/>
                    </a:cubicBezTo>
                    <a:cubicBezTo>
                      <a:pt x="2344" y="19331"/>
                      <a:pt x="2315" y="19210"/>
                      <a:pt x="2241" y="19113"/>
                    </a:cubicBezTo>
                    <a:cubicBezTo>
                      <a:pt x="2265" y="18991"/>
                      <a:pt x="2119" y="18914"/>
                      <a:pt x="2160" y="18789"/>
                    </a:cubicBezTo>
                    <a:cubicBezTo>
                      <a:pt x="1962" y="18641"/>
                      <a:pt x="1960" y="18639"/>
                      <a:pt x="1976" y="18613"/>
                    </a:cubicBezTo>
                    <a:lnTo>
                      <a:pt x="2047" y="18574"/>
                    </a:lnTo>
                    <a:cubicBezTo>
                      <a:pt x="1957" y="18414"/>
                      <a:pt x="1925" y="18229"/>
                      <a:pt x="1896" y="18048"/>
                    </a:cubicBezTo>
                    <a:cubicBezTo>
                      <a:pt x="1876" y="17865"/>
                      <a:pt x="1847" y="17689"/>
                      <a:pt x="1731" y="17542"/>
                    </a:cubicBezTo>
                    <a:cubicBezTo>
                      <a:pt x="1759" y="17459"/>
                      <a:pt x="1781" y="17393"/>
                      <a:pt x="1798" y="17340"/>
                    </a:cubicBezTo>
                    <a:cubicBezTo>
                      <a:pt x="1729" y="17243"/>
                      <a:pt x="1659" y="17144"/>
                      <a:pt x="1594" y="17052"/>
                    </a:cubicBezTo>
                    <a:cubicBezTo>
                      <a:pt x="1617" y="16999"/>
                      <a:pt x="1634" y="16963"/>
                      <a:pt x="1651" y="16927"/>
                    </a:cubicBezTo>
                    <a:cubicBezTo>
                      <a:pt x="1619" y="16872"/>
                      <a:pt x="1590" y="16819"/>
                      <a:pt x="1562" y="16771"/>
                    </a:cubicBezTo>
                    <a:cubicBezTo>
                      <a:pt x="1585" y="16735"/>
                      <a:pt x="1601" y="16710"/>
                      <a:pt x="1617" y="16687"/>
                    </a:cubicBezTo>
                    <a:cubicBezTo>
                      <a:pt x="1597" y="16665"/>
                      <a:pt x="1576" y="16643"/>
                      <a:pt x="1560" y="16622"/>
                    </a:cubicBezTo>
                    <a:cubicBezTo>
                      <a:pt x="1574" y="16602"/>
                      <a:pt x="1587" y="16583"/>
                      <a:pt x="1591" y="16578"/>
                    </a:cubicBezTo>
                    <a:lnTo>
                      <a:pt x="1591" y="16578"/>
                    </a:lnTo>
                    <a:cubicBezTo>
                      <a:pt x="1591" y="16579"/>
                      <a:pt x="1591" y="16579"/>
                      <a:pt x="1591" y="16579"/>
                    </a:cubicBezTo>
                    <a:cubicBezTo>
                      <a:pt x="1592" y="16578"/>
                      <a:pt x="1592" y="16577"/>
                      <a:pt x="1592" y="16577"/>
                    </a:cubicBezTo>
                    <a:lnTo>
                      <a:pt x="1592" y="16577"/>
                    </a:lnTo>
                    <a:cubicBezTo>
                      <a:pt x="1592" y="16577"/>
                      <a:pt x="1592" y="16577"/>
                      <a:pt x="1591" y="16578"/>
                    </a:cubicBezTo>
                    <a:lnTo>
                      <a:pt x="1591" y="16578"/>
                    </a:lnTo>
                    <a:cubicBezTo>
                      <a:pt x="1575" y="16389"/>
                      <a:pt x="1547" y="16232"/>
                      <a:pt x="1553" y="16076"/>
                    </a:cubicBezTo>
                    <a:cubicBezTo>
                      <a:pt x="1557" y="15920"/>
                      <a:pt x="1595" y="15769"/>
                      <a:pt x="1620" y="15611"/>
                    </a:cubicBezTo>
                    <a:cubicBezTo>
                      <a:pt x="1645" y="15602"/>
                      <a:pt x="1679" y="15589"/>
                      <a:pt x="1720" y="15573"/>
                    </a:cubicBezTo>
                    <a:cubicBezTo>
                      <a:pt x="1710" y="15535"/>
                      <a:pt x="1700" y="15504"/>
                      <a:pt x="1690" y="15467"/>
                    </a:cubicBezTo>
                    <a:cubicBezTo>
                      <a:pt x="1657" y="15497"/>
                      <a:pt x="1638" y="15511"/>
                      <a:pt x="1598" y="15547"/>
                    </a:cubicBezTo>
                    <a:cubicBezTo>
                      <a:pt x="1597" y="15444"/>
                      <a:pt x="1590" y="15369"/>
                      <a:pt x="1595" y="15295"/>
                    </a:cubicBezTo>
                    <a:cubicBezTo>
                      <a:pt x="1598" y="15257"/>
                      <a:pt x="1625" y="15224"/>
                      <a:pt x="1637" y="15186"/>
                    </a:cubicBezTo>
                    <a:cubicBezTo>
                      <a:pt x="1650" y="15140"/>
                      <a:pt x="1684" y="14855"/>
                      <a:pt x="1682" y="14790"/>
                    </a:cubicBezTo>
                    <a:cubicBezTo>
                      <a:pt x="1682" y="14717"/>
                      <a:pt x="1695" y="14651"/>
                      <a:pt x="1651" y="14577"/>
                    </a:cubicBezTo>
                    <a:cubicBezTo>
                      <a:pt x="1628" y="14540"/>
                      <a:pt x="1675" y="14448"/>
                      <a:pt x="1681" y="14420"/>
                    </a:cubicBezTo>
                    <a:cubicBezTo>
                      <a:pt x="1673" y="14194"/>
                      <a:pt x="1681" y="13981"/>
                      <a:pt x="1718" y="13780"/>
                    </a:cubicBezTo>
                    <a:cubicBezTo>
                      <a:pt x="1753" y="13579"/>
                      <a:pt x="1851" y="13396"/>
                      <a:pt x="1971" y="13223"/>
                    </a:cubicBezTo>
                    <a:cubicBezTo>
                      <a:pt x="1943" y="13210"/>
                      <a:pt x="1918" y="13200"/>
                      <a:pt x="1872" y="13178"/>
                    </a:cubicBezTo>
                    <a:cubicBezTo>
                      <a:pt x="1879" y="13145"/>
                      <a:pt x="1904" y="13094"/>
                      <a:pt x="1891" y="13069"/>
                    </a:cubicBezTo>
                    <a:cubicBezTo>
                      <a:pt x="1813" y="12922"/>
                      <a:pt x="1890" y="12804"/>
                      <a:pt x="1969" y="12710"/>
                    </a:cubicBezTo>
                    <a:cubicBezTo>
                      <a:pt x="2053" y="12611"/>
                      <a:pt x="2059" y="12528"/>
                      <a:pt x="2037" y="12401"/>
                    </a:cubicBezTo>
                    <a:cubicBezTo>
                      <a:pt x="2022" y="12327"/>
                      <a:pt x="2084" y="12236"/>
                      <a:pt x="2099" y="12211"/>
                    </a:cubicBezTo>
                    <a:cubicBezTo>
                      <a:pt x="2127" y="12033"/>
                      <a:pt x="2146" y="11908"/>
                      <a:pt x="2177" y="11718"/>
                    </a:cubicBezTo>
                    <a:lnTo>
                      <a:pt x="2177" y="11718"/>
                    </a:lnTo>
                    <a:cubicBezTo>
                      <a:pt x="2091" y="11798"/>
                      <a:pt x="2053" y="11833"/>
                      <a:pt x="2012" y="11871"/>
                    </a:cubicBezTo>
                    <a:cubicBezTo>
                      <a:pt x="2003" y="11814"/>
                      <a:pt x="1993" y="11752"/>
                      <a:pt x="1984" y="11699"/>
                    </a:cubicBezTo>
                    <a:cubicBezTo>
                      <a:pt x="2046" y="11679"/>
                      <a:pt x="2109" y="11658"/>
                      <a:pt x="2165" y="11639"/>
                    </a:cubicBezTo>
                    <a:cubicBezTo>
                      <a:pt x="2246" y="11445"/>
                      <a:pt x="2246" y="11226"/>
                      <a:pt x="2399" y="11090"/>
                    </a:cubicBezTo>
                    <a:cubicBezTo>
                      <a:pt x="2384" y="11053"/>
                      <a:pt x="2372" y="11024"/>
                      <a:pt x="2365" y="11005"/>
                    </a:cubicBezTo>
                    <a:cubicBezTo>
                      <a:pt x="2422" y="10937"/>
                      <a:pt x="2483" y="10874"/>
                      <a:pt x="2549" y="10817"/>
                    </a:cubicBezTo>
                    <a:cubicBezTo>
                      <a:pt x="2543" y="10771"/>
                      <a:pt x="2537" y="10733"/>
                      <a:pt x="2531" y="10694"/>
                    </a:cubicBezTo>
                    <a:lnTo>
                      <a:pt x="2661" y="10546"/>
                    </a:lnTo>
                    <a:cubicBezTo>
                      <a:pt x="2618" y="10506"/>
                      <a:pt x="2593" y="10483"/>
                      <a:pt x="2563" y="10456"/>
                    </a:cubicBezTo>
                    <a:cubicBezTo>
                      <a:pt x="2596" y="10438"/>
                      <a:pt x="2640" y="10427"/>
                      <a:pt x="2644" y="10409"/>
                    </a:cubicBezTo>
                    <a:cubicBezTo>
                      <a:pt x="2656" y="10363"/>
                      <a:pt x="2631" y="10290"/>
                      <a:pt x="2653" y="10271"/>
                    </a:cubicBezTo>
                    <a:cubicBezTo>
                      <a:pt x="2699" y="10229"/>
                      <a:pt x="2737" y="10216"/>
                      <a:pt x="2739" y="10129"/>
                    </a:cubicBezTo>
                    <a:cubicBezTo>
                      <a:pt x="2740" y="10065"/>
                      <a:pt x="2759" y="9937"/>
                      <a:pt x="2793" y="9919"/>
                    </a:cubicBezTo>
                    <a:cubicBezTo>
                      <a:pt x="2934" y="9843"/>
                      <a:pt x="2914" y="9678"/>
                      <a:pt x="2992" y="9581"/>
                    </a:cubicBezTo>
                    <a:cubicBezTo>
                      <a:pt x="2956" y="9512"/>
                      <a:pt x="2925" y="9450"/>
                      <a:pt x="2878" y="9359"/>
                    </a:cubicBezTo>
                    <a:lnTo>
                      <a:pt x="2878" y="9359"/>
                    </a:lnTo>
                    <a:cubicBezTo>
                      <a:pt x="2964" y="9385"/>
                      <a:pt x="3015" y="9401"/>
                      <a:pt x="3092" y="9423"/>
                    </a:cubicBezTo>
                    <a:cubicBezTo>
                      <a:pt x="3030" y="9325"/>
                      <a:pt x="2981" y="9247"/>
                      <a:pt x="2912" y="9138"/>
                    </a:cubicBezTo>
                    <a:cubicBezTo>
                      <a:pt x="3000" y="9129"/>
                      <a:pt x="3050" y="9123"/>
                      <a:pt x="3102" y="9117"/>
                    </a:cubicBezTo>
                    <a:cubicBezTo>
                      <a:pt x="3078" y="9082"/>
                      <a:pt x="3055" y="9047"/>
                      <a:pt x="3030" y="9008"/>
                    </a:cubicBezTo>
                    <a:cubicBezTo>
                      <a:pt x="3056" y="9000"/>
                      <a:pt x="3075" y="8992"/>
                      <a:pt x="3096" y="8983"/>
                    </a:cubicBezTo>
                    <a:cubicBezTo>
                      <a:pt x="3099" y="8951"/>
                      <a:pt x="3102" y="8919"/>
                      <a:pt x="3105" y="8880"/>
                    </a:cubicBezTo>
                    <a:cubicBezTo>
                      <a:pt x="3159" y="8898"/>
                      <a:pt x="3211" y="8916"/>
                      <a:pt x="3256" y="8930"/>
                    </a:cubicBezTo>
                    <a:cubicBezTo>
                      <a:pt x="3362" y="8801"/>
                      <a:pt x="3377" y="8616"/>
                      <a:pt x="3526" y="8543"/>
                    </a:cubicBezTo>
                    <a:cubicBezTo>
                      <a:pt x="3529" y="8468"/>
                      <a:pt x="3532" y="8392"/>
                      <a:pt x="3533" y="8314"/>
                    </a:cubicBezTo>
                    <a:cubicBezTo>
                      <a:pt x="3537" y="8314"/>
                      <a:pt x="3541" y="8314"/>
                      <a:pt x="3545" y="8314"/>
                    </a:cubicBezTo>
                    <a:cubicBezTo>
                      <a:pt x="3580" y="8314"/>
                      <a:pt x="3617" y="8323"/>
                      <a:pt x="3653" y="8323"/>
                    </a:cubicBezTo>
                    <a:cubicBezTo>
                      <a:pt x="3696" y="8323"/>
                      <a:pt x="3738" y="8309"/>
                      <a:pt x="3776" y="8246"/>
                    </a:cubicBezTo>
                    <a:cubicBezTo>
                      <a:pt x="3758" y="8212"/>
                      <a:pt x="3738" y="8174"/>
                      <a:pt x="3715" y="8133"/>
                    </a:cubicBezTo>
                    <a:cubicBezTo>
                      <a:pt x="3743" y="8124"/>
                      <a:pt x="3771" y="8115"/>
                      <a:pt x="3801" y="8105"/>
                    </a:cubicBezTo>
                    <a:cubicBezTo>
                      <a:pt x="3795" y="8067"/>
                      <a:pt x="3786" y="8029"/>
                      <a:pt x="3779" y="7987"/>
                    </a:cubicBezTo>
                    <a:cubicBezTo>
                      <a:pt x="3739" y="7987"/>
                      <a:pt x="3695" y="7989"/>
                      <a:pt x="3648" y="7989"/>
                    </a:cubicBezTo>
                    <a:cubicBezTo>
                      <a:pt x="3643" y="7934"/>
                      <a:pt x="3640" y="7893"/>
                      <a:pt x="3637" y="7851"/>
                    </a:cubicBezTo>
                    <a:cubicBezTo>
                      <a:pt x="3664" y="7836"/>
                      <a:pt x="3698" y="7818"/>
                      <a:pt x="3733" y="7799"/>
                    </a:cubicBezTo>
                    <a:cubicBezTo>
                      <a:pt x="3739" y="7749"/>
                      <a:pt x="3745" y="7700"/>
                      <a:pt x="3751" y="7655"/>
                    </a:cubicBezTo>
                    <a:cubicBezTo>
                      <a:pt x="3771" y="7639"/>
                      <a:pt x="3786" y="7625"/>
                      <a:pt x="3802" y="7615"/>
                    </a:cubicBezTo>
                    <a:cubicBezTo>
                      <a:pt x="3816" y="7608"/>
                      <a:pt x="3831" y="7604"/>
                      <a:pt x="3835" y="7604"/>
                    </a:cubicBezTo>
                    <a:cubicBezTo>
                      <a:pt x="3835" y="7604"/>
                      <a:pt x="3835" y="7604"/>
                      <a:pt x="3835" y="7604"/>
                    </a:cubicBezTo>
                    <a:lnTo>
                      <a:pt x="3835" y="7604"/>
                    </a:lnTo>
                    <a:cubicBezTo>
                      <a:pt x="3929" y="7293"/>
                      <a:pt x="4139" y="7106"/>
                      <a:pt x="4380" y="6950"/>
                    </a:cubicBezTo>
                    <a:cubicBezTo>
                      <a:pt x="4420" y="6804"/>
                      <a:pt x="4420" y="6804"/>
                      <a:pt x="4526" y="6752"/>
                    </a:cubicBezTo>
                    <a:cubicBezTo>
                      <a:pt x="4614" y="6471"/>
                      <a:pt x="4832" y="6359"/>
                      <a:pt x="4990" y="6262"/>
                    </a:cubicBezTo>
                    <a:cubicBezTo>
                      <a:pt x="5031" y="6189"/>
                      <a:pt x="5067" y="6128"/>
                      <a:pt x="5103" y="6070"/>
                    </a:cubicBezTo>
                    <a:cubicBezTo>
                      <a:pt x="5141" y="6017"/>
                      <a:pt x="5178" y="5967"/>
                      <a:pt x="5215" y="5917"/>
                    </a:cubicBezTo>
                    <a:cubicBezTo>
                      <a:pt x="5216" y="5872"/>
                      <a:pt x="5219" y="5822"/>
                      <a:pt x="5221" y="5785"/>
                    </a:cubicBezTo>
                    <a:cubicBezTo>
                      <a:pt x="5319" y="5788"/>
                      <a:pt x="5421" y="5792"/>
                      <a:pt x="5509" y="5795"/>
                    </a:cubicBezTo>
                    <a:cubicBezTo>
                      <a:pt x="5538" y="5708"/>
                      <a:pt x="5562" y="5644"/>
                      <a:pt x="5585" y="5575"/>
                    </a:cubicBezTo>
                    <a:cubicBezTo>
                      <a:pt x="5741" y="5539"/>
                      <a:pt x="5822" y="5420"/>
                      <a:pt x="5874" y="5266"/>
                    </a:cubicBezTo>
                    <a:cubicBezTo>
                      <a:pt x="5916" y="5249"/>
                      <a:pt x="5962" y="5235"/>
                      <a:pt x="5999" y="5221"/>
                    </a:cubicBezTo>
                    <a:cubicBezTo>
                      <a:pt x="6064" y="5143"/>
                      <a:pt x="5968" y="5020"/>
                      <a:pt x="6108" y="4979"/>
                    </a:cubicBezTo>
                    <a:cubicBezTo>
                      <a:pt x="6150" y="5011"/>
                      <a:pt x="6193" y="5043"/>
                      <a:pt x="6233" y="5074"/>
                    </a:cubicBezTo>
                    <a:cubicBezTo>
                      <a:pt x="6300" y="4920"/>
                      <a:pt x="6406" y="4820"/>
                      <a:pt x="6565" y="4776"/>
                    </a:cubicBezTo>
                    <a:cubicBezTo>
                      <a:pt x="6637" y="4757"/>
                      <a:pt x="6756" y="4727"/>
                      <a:pt x="6767" y="4687"/>
                    </a:cubicBezTo>
                    <a:cubicBezTo>
                      <a:pt x="6806" y="4536"/>
                      <a:pt x="6965" y="4508"/>
                      <a:pt x="7032" y="4392"/>
                    </a:cubicBezTo>
                    <a:lnTo>
                      <a:pt x="7114" y="4395"/>
                    </a:lnTo>
                    <a:cubicBezTo>
                      <a:pt x="7092" y="4340"/>
                      <a:pt x="7070" y="4286"/>
                      <a:pt x="7032" y="4190"/>
                    </a:cubicBezTo>
                    <a:lnTo>
                      <a:pt x="7032" y="4190"/>
                    </a:lnTo>
                    <a:cubicBezTo>
                      <a:pt x="7123" y="4270"/>
                      <a:pt x="7163" y="4305"/>
                      <a:pt x="7193" y="4331"/>
                    </a:cubicBezTo>
                    <a:cubicBezTo>
                      <a:pt x="7264" y="4281"/>
                      <a:pt x="7323" y="4242"/>
                      <a:pt x="7377" y="4203"/>
                    </a:cubicBezTo>
                    <a:cubicBezTo>
                      <a:pt x="7366" y="4161"/>
                      <a:pt x="7357" y="4128"/>
                      <a:pt x="7346" y="4094"/>
                    </a:cubicBezTo>
                    <a:lnTo>
                      <a:pt x="7346" y="4094"/>
                    </a:lnTo>
                    <a:cubicBezTo>
                      <a:pt x="7385" y="4096"/>
                      <a:pt x="7413" y="4097"/>
                      <a:pt x="7442" y="4097"/>
                    </a:cubicBezTo>
                    <a:cubicBezTo>
                      <a:pt x="7436" y="4055"/>
                      <a:pt x="7429" y="4016"/>
                      <a:pt x="7421" y="3962"/>
                    </a:cubicBezTo>
                    <a:lnTo>
                      <a:pt x="7421" y="3962"/>
                    </a:lnTo>
                    <a:cubicBezTo>
                      <a:pt x="7471" y="3994"/>
                      <a:pt x="7501" y="4014"/>
                      <a:pt x="7545" y="4041"/>
                    </a:cubicBezTo>
                    <a:cubicBezTo>
                      <a:pt x="7579" y="3993"/>
                      <a:pt x="7607" y="3952"/>
                      <a:pt x="7635" y="3912"/>
                    </a:cubicBezTo>
                    <a:cubicBezTo>
                      <a:pt x="7661" y="3916"/>
                      <a:pt x="7682" y="3919"/>
                      <a:pt x="7691" y="3921"/>
                    </a:cubicBezTo>
                    <a:cubicBezTo>
                      <a:pt x="7717" y="3877"/>
                      <a:pt x="7741" y="3836"/>
                      <a:pt x="7754" y="3813"/>
                    </a:cubicBezTo>
                    <a:cubicBezTo>
                      <a:pt x="7829" y="3827"/>
                      <a:pt x="7883" y="3834"/>
                      <a:pt x="7972" y="3849"/>
                    </a:cubicBezTo>
                    <a:cubicBezTo>
                      <a:pt x="7933" y="3760"/>
                      <a:pt x="7911" y="3712"/>
                      <a:pt x="7878" y="3637"/>
                    </a:cubicBezTo>
                    <a:lnTo>
                      <a:pt x="7878" y="3637"/>
                    </a:lnTo>
                    <a:cubicBezTo>
                      <a:pt x="8010" y="3671"/>
                      <a:pt x="8119" y="3699"/>
                      <a:pt x="8194" y="3718"/>
                    </a:cubicBezTo>
                    <a:cubicBezTo>
                      <a:pt x="8304" y="3640"/>
                      <a:pt x="8373" y="3593"/>
                      <a:pt x="8447" y="3556"/>
                    </a:cubicBezTo>
                    <a:cubicBezTo>
                      <a:pt x="8463" y="3506"/>
                      <a:pt x="8478" y="3459"/>
                      <a:pt x="8498" y="3397"/>
                    </a:cubicBezTo>
                    <a:cubicBezTo>
                      <a:pt x="8550" y="3369"/>
                      <a:pt x="8612" y="3334"/>
                      <a:pt x="8679" y="3297"/>
                    </a:cubicBezTo>
                    <a:cubicBezTo>
                      <a:pt x="8684" y="3226"/>
                      <a:pt x="8687" y="3162"/>
                      <a:pt x="8690" y="3122"/>
                    </a:cubicBezTo>
                    <a:cubicBezTo>
                      <a:pt x="8756" y="3050"/>
                      <a:pt x="8809" y="2991"/>
                      <a:pt x="8866" y="2929"/>
                    </a:cubicBezTo>
                    <a:cubicBezTo>
                      <a:pt x="8909" y="2926"/>
                      <a:pt x="8960" y="2931"/>
                      <a:pt x="9005" y="2916"/>
                    </a:cubicBezTo>
                    <a:cubicBezTo>
                      <a:pt x="9060" y="2897"/>
                      <a:pt x="9110" y="2859"/>
                      <a:pt x="9150" y="2837"/>
                    </a:cubicBezTo>
                    <a:cubicBezTo>
                      <a:pt x="9193" y="2876"/>
                      <a:pt x="9216" y="2897"/>
                      <a:pt x="9238" y="2916"/>
                    </a:cubicBezTo>
                    <a:lnTo>
                      <a:pt x="9272" y="2885"/>
                    </a:lnTo>
                    <a:lnTo>
                      <a:pt x="9097" y="2678"/>
                    </a:lnTo>
                    <a:lnTo>
                      <a:pt x="9127" y="2647"/>
                    </a:lnTo>
                    <a:lnTo>
                      <a:pt x="9415" y="2814"/>
                    </a:lnTo>
                    <a:lnTo>
                      <a:pt x="9418" y="2760"/>
                    </a:lnTo>
                    <a:lnTo>
                      <a:pt x="9421" y="2686"/>
                    </a:lnTo>
                    <a:cubicBezTo>
                      <a:pt x="9593" y="2673"/>
                      <a:pt x="9592" y="2673"/>
                      <a:pt x="9758" y="2572"/>
                    </a:cubicBezTo>
                    <a:cubicBezTo>
                      <a:pt x="9777" y="2561"/>
                      <a:pt x="9802" y="2561"/>
                      <a:pt x="9823" y="2553"/>
                    </a:cubicBezTo>
                    <a:cubicBezTo>
                      <a:pt x="10048" y="2463"/>
                      <a:pt x="10277" y="2386"/>
                      <a:pt x="10489" y="2275"/>
                    </a:cubicBezTo>
                    <a:cubicBezTo>
                      <a:pt x="10544" y="2248"/>
                      <a:pt x="10579" y="2163"/>
                      <a:pt x="10658" y="2163"/>
                    </a:cubicBezTo>
                    <a:cubicBezTo>
                      <a:pt x="10665" y="2163"/>
                      <a:pt x="10673" y="2164"/>
                      <a:pt x="10682" y="2166"/>
                    </a:cubicBezTo>
                    <a:cubicBezTo>
                      <a:pt x="10689" y="2167"/>
                      <a:pt x="10695" y="2168"/>
                      <a:pt x="10701" y="2168"/>
                    </a:cubicBezTo>
                    <a:cubicBezTo>
                      <a:pt x="10770" y="2168"/>
                      <a:pt x="10803" y="2079"/>
                      <a:pt x="10852" y="2079"/>
                    </a:cubicBezTo>
                    <a:cubicBezTo>
                      <a:pt x="10859" y="2079"/>
                      <a:pt x="10867" y="2081"/>
                      <a:pt x="10874" y="2085"/>
                    </a:cubicBezTo>
                    <a:cubicBezTo>
                      <a:pt x="10901" y="2099"/>
                      <a:pt x="10925" y="2104"/>
                      <a:pt x="10948" y="2104"/>
                    </a:cubicBezTo>
                    <a:cubicBezTo>
                      <a:pt x="11042" y="2104"/>
                      <a:pt x="11115" y="2015"/>
                      <a:pt x="11203" y="2015"/>
                    </a:cubicBezTo>
                    <a:cubicBezTo>
                      <a:pt x="11216" y="2015"/>
                      <a:pt x="11230" y="2017"/>
                      <a:pt x="11244" y="2021"/>
                    </a:cubicBezTo>
                    <a:cubicBezTo>
                      <a:pt x="11306" y="1851"/>
                      <a:pt x="11500" y="1951"/>
                      <a:pt x="11612" y="1851"/>
                    </a:cubicBezTo>
                    <a:cubicBezTo>
                      <a:pt x="11679" y="1791"/>
                      <a:pt x="11818" y="1801"/>
                      <a:pt x="11900" y="1785"/>
                    </a:cubicBezTo>
                    <a:cubicBezTo>
                      <a:pt x="12003" y="1733"/>
                      <a:pt x="12096" y="1708"/>
                      <a:pt x="12179" y="1674"/>
                    </a:cubicBezTo>
                    <a:cubicBezTo>
                      <a:pt x="12213" y="1723"/>
                      <a:pt x="12234" y="1752"/>
                      <a:pt x="12256" y="1785"/>
                    </a:cubicBezTo>
                    <a:cubicBezTo>
                      <a:pt x="12294" y="1735"/>
                      <a:pt x="12329" y="1689"/>
                      <a:pt x="12368" y="1638"/>
                    </a:cubicBezTo>
                    <a:cubicBezTo>
                      <a:pt x="12407" y="1671"/>
                      <a:pt x="12443" y="1702"/>
                      <a:pt x="12478" y="1733"/>
                    </a:cubicBezTo>
                    <a:cubicBezTo>
                      <a:pt x="12575" y="1643"/>
                      <a:pt x="12740" y="1629"/>
                      <a:pt x="12775" y="1505"/>
                    </a:cubicBezTo>
                    <a:cubicBezTo>
                      <a:pt x="12865" y="1486"/>
                      <a:pt x="12933" y="1471"/>
                      <a:pt x="13014" y="1454"/>
                    </a:cubicBezTo>
                    <a:lnTo>
                      <a:pt x="13014" y="1454"/>
                    </a:lnTo>
                    <a:cubicBezTo>
                      <a:pt x="12999" y="1535"/>
                      <a:pt x="12986" y="1601"/>
                      <a:pt x="12962" y="1730"/>
                    </a:cubicBezTo>
                    <a:cubicBezTo>
                      <a:pt x="13062" y="1645"/>
                      <a:pt x="13108" y="1605"/>
                      <a:pt x="13140" y="1579"/>
                    </a:cubicBezTo>
                    <a:cubicBezTo>
                      <a:pt x="13111" y="1521"/>
                      <a:pt x="13089" y="1479"/>
                      <a:pt x="13065" y="1433"/>
                    </a:cubicBezTo>
                    <a:cubicBezTo>
                      <a:pt x="13112" y="1420"/>
                      <a:pt x="13131" y="1415"/>
                      <a:pt x="13152" y="1409"/>
                    </a:cubicBezTo>
                    <a:cubicBezTo>
                      <a:pt x="13184" y="1445"/>
                      <a:pt x="13217" y="1480"/>
                      <a:pt x="13274" y="1542"/>
                    </a:cubicBezTo>
                    <a:cubicBezTo>
                      <a:pt x="13306" y="1459"/>
                      <a:pt x="13326" y="1415"/>
                      <a:pt x="13345" y="1373"/>
                    </a:cubicBezTo>
                    <a:cubicBezTo>
                      <a:pt x="13377" y="1368"/>
                      <a:pt x="13408" y="1365"/>
                      <a:pt x="13436" y="1359"/>
                    </a:cubicBezTo>
                    <a:cubicBezTo>
                      <a:pt x="13445" y="1340"/>
                      <a:pt x="13456" y="1323"/>
                      <a:pt x="13470" y="1306"/>
                    </a:cubicBezTo>
                    <a:lnTo>
                      <a:pt x="13492" y="1321"/>
                    </a:lnTo>
                    <a:lnTo>
                      <a:pt x="13446" y="1367"/>
                    </a:lnTo>
                    <a:cubicBezTo>
                      <a:pt x="13442" y="1364"/>
                      <a:pt x="13437" y="1361"/>
                      <a:pt x="13436" y="1359"/>
                    </a:cubicBezTo>
                    <a:lnTo>
                      <a:pt x="13436" y="1359"/>
                    </a:lnTo>
                    <a:cubicBezTo>
                      <a:pt x="13448" y="1415"/>
                      <a:pt x="13455" y="1470"/>
                      <a:pt x="13471" y="1576"/>
                    </a:cubicBezTo>
                    <a:cubicBezTo>
                      <a:pt x="13511" y="1483"/>
                      <a:pt x="13530" y="1440"/>
                      <a:pt x="13549" y="1398"/>
                    </a:cubicBezTo>
                    <a:cubicBezTo>
                      <a:pt x="13621" y="1420"/>
                      <a:pt x="13676" y="1437"/>
                      <a:pt x="13735" y="1457"/>
                    </a:cubicBezTo>
                    <a:cubicBezTo>
                      <a:pt x="13754" y="1404"/>
                      <a:pt x="13770" y="1362"/>
                      <a:pt x="13790" y="1304"/>
                    </a:cubicBezTo>
                    <a:cubicBezTo>
                      <a:pt x="13848" y="1408"/>
                      <a:pt x="13896" y="1499"/>
                      <a:pt x="13952" y="1599"/>
                    </a:cubicBezTo>
                    <a:cubicBezTo>
                      <a:pt x="13979" y="1536"/>
                      <a:pt x="14015" y="1519"/>
                      <a:pt x="14055" y="1519"/>
                    </a:cubicBezTo>
                    <a:cubicBezTo>
                      <a:pt x="14098" y="1519"/>
                      <a:pt x="14144" y="1538"/>
                      <a:pt x="14188" y="1538"/>
                    </a:cubicBezTo>
                    <a:cubicBezTo>
                      <a:pt x="14201" y="1538"/>
                      <a:pt x="14215" y="1537"/>
                      <a:pt x="14227" y="1532"/>
                    </a:cubicBezTo>
                    <a:cubicBezTo>
                      <a:pt x="14338" y="1489"/>
                      <a:pt x="14460" y="1476"/>
                      <a:pt x="14578" y="1448"/>
                    </a:cubicBezTo>
                    <a:cubicBezTo>
                      <a:pt x="14583" y="1393"/>
                      <a:pt x="14591" y="1340"/>
                      <a:pt x="14598" y="1280"/>
                    </a:cubicBezTo>
                    <a:cubicBezTo>
                      <a:pt x="14639" y="1305"/>
                      <a:pt x="14670" y="1324"/>
                      <a:pt x="14688" y="1334"/>
                    </a:cubicBezTo>
                    <a:cubicBezTo>
                      <a:pt x="14789" y="1298"/>
                      <a:pt x="14872" y="1274"/>
                      <a:pt x="14947" y="1248"/>
                    </a:cubicBezTo>
                    <a:cubicBezTo>
                      <a:pt x="14957" y="1215"/>
                      <a:pt x="14967" y="1187"/>
                      <a:pt x="14985" y="1136"/>
                    </a:cubicBezTo>
                    <a:cubicBezTo>
                      <a:pt x="15012" y="1195"/>
                      <a:pt x="15028" y="1227"/>
                      <a:pt x="15047" y="1271"/>
                    </a:cubicBezTo>
                    <a:cubicBezTo>
                      <a:pt x="15120" y="1267"/>
                      <a:pt x="15198" y="1261"/>
                      <a:pt x="15251" y="1258"/>
                    </a:cubicBezTo>
                    <a:cubicBezTo>
                      <a:pt x="15275" y="1206"/>
                      <a:pt x="15287" y="1181"/>
                      <a:pt x="15315" y="1118"/>
                    </a:cubicBezTo>
                    <a:cubicBezTo>
                      <a:pt x="15334" y="1217"/>
                      <a:pt x="15343" y="1268"/>
                      <a:pt x="15353" y="1318"/>
                    </a:cubicBezTo>
                    <a:cubicBezTo>
                      <a:pt x="15385" y="1320"/>
                      <a:pt x="15406" y="1321"/>
                      <a:pt x="15428" y="1323"/>
                    </a:cubicBezTo>
                    <a:cubicBezTo>
                      <a:pt x="15454" y="1280"/>
                      <a:pt x="15481" y="1237"/>
                      <a:pt x="15537" y="1149"/>
                    </a:cubicBezTo>
                    <a:cubicBezTo>
                      <a:pt x="15590" y="1214"/>
                      <a:pt x="15622" y="1251"/>
                      <a:pt x="15660" y="1298"/>
                    </a:cubicBezTo>
                    <a:cubicBezTo>
                      <a:pt x="15602" y="1317"/>
                      <a:pt x="15565" y="1329"/>
                      <a:pt x="15516" y="1345"/>
                    </a:cubicBezTo>
                    <a:cubicBezTo>
                      <a:pt x="15569" y="1384"/>
                      <a:pt x="15613" y="1417"/>
                      <a:pt x="15652" y="1445"/>
                    </a:cubicBezTo>
                    <a:cubicBezTo>
                      <a:pt x="15710" y="1409"/>
                      <a:pt x="15750" y="1386"/>
                      <a:pt x="15759" y="1380"/>
                    </a:cubicBezTo>
                    <a:cubicBezTo>
                      <a:pt x="15822" y="1412"/>
                      <a:pt x="15865" y="1433"/>
                      <a:pt x="15887" y="1445"/>
                    </a:cubicBezTo>
                    <a:cubicBezTo>
                      <a:pt x="15868" y="1490"/>
                      <a:pt x="15858" y="1514"/>
                      <a:pt x="15847" y="1537"/>
                    </a:cubicBezTo>
                    <a:cubicBezTo>
                      <a:pt x="15947" y="1471"/>
                      <a:pt x="16059" y="1432"/>
                      <a:pt x="16168" y="1408"/>
                    </a:cubicBezTo>
                    <a:cubicBezTo>
                      <a:pt x="16278" y="1390"/>
                      <a:pt x="16387" y="1376"/>
                      <a:pt x="16486" y="1334"/>
                    </a:cubicBezTo>
                    <a:cubicBezTo>
                      <a:pt x="16534" y="1394"/>
                      <a:pt x="16583" y="1417"/>
                      <a:pt x="16632" y="1417"/>
                    </a:cubicBezTo>
                    <a:cubicBezTo>
                      <a:pt x="16680" y="1417"/>
                      <a:pt x="16729" y="1395"/>
                      <a:pt x="16777" y="1365"/>
                    </a:cubicBezTo>
                    <a:cubicBezTo>
                      <a:pt x="16837" y="1401"/>
                      <a:pt x="16889" y="1445"/>
                      <a:pt x="16950" y="1445"/>
                    </a:cubicBezTo>
                    <a:cubicBezTo>
                      <a:pt x="16980" y="1445"/>
                      <a:pt x="17012" y="1435"/>
                      <a:pt x="17048" y="1408"/>
                    </a:cubicBezTo>
                    <a:cubicBezTo>
                      <a:pt x="17062" y="1398"/>
                      <a:pt x="17078" y="1392"/>
                      <a:pt x="17094" y="1392"/>
                    </a:cubicBezTo>
                    <a:cubicBezTo>
                      <a:pt x="17123" y="1392"/>
                      <a:pt x="17148" y="1412"/>
                      <a:pt x="17146" y="1459"/>
                    </a:cubicBezTo>
                    <a:cubicBezTo>
                      <a:pt x="17213" y="1474"/>
                      <a:pt x="17279" y="1465"/>
                      <a:pt x="17345" y="1510"/>
                    </a:cubicBezTo>
                    <a:cubicBezTo>
                      <a:pt x="17354" y="1516"/>
                      <a:pt x="17367" y="1518"/>
                      <a:pt x="17382" y="1518"/>
                    </a:cubicBezTo>
                    <a:cubicBezTo>
                      <a:pt x="17425" y="1518"/>
                      <a:pt x="17485" y="1499"/>
                      <a:pt x="17520" y="1499"/>
                    </a:cubicBezTo>
                    <a:cubicBezTo>
                      <a:pt x="17533" y="1499"/>
                      <a:pt x="17542" y="1502"/>
                      <a:pt x="17546" y="1508"/>
                    </a:cubicBezTo>
                    <a:cubicBezTo>
                      <a:pt x="17568" y="1538"/>
                      <a:pt x="17587" y="1548"/>
                      <a:pt x="17605" y="1548"/>
                    </a:cubicBezTo>
                    <a:cubicBezTo>
                      <a:pt x="17632" y="1548"/>
                      <a:pt x="17657" y="1524"/>
                      <a:pt x="17681" y="1524"/>
                    </a:cubicBezTo>
                    <a:cubicBezTo>
                      <a:pt x="17684" y="1524"/>
                      <a:pt x="17687" y="1525"/>
                      <a:pt x="17691" y="1526"/>
                    </a:cubicBezTo>
                    <a:cubicBezTo>
                      <a:pt x="17746" y="1542"/>
                      <a:pt x="17806" y="1595"/>
                      <a:pt x="17853" y="1595"/>
                    </a:cubicBezTo>
                    <a:cubicBezTo>
                      <a:pt x="17857" y="1595"/>
                      <a:pt x="17860" y="1594"/>
                      <a:pt x="17864" y="1593"/>
                    </a:cubicBezTo>
                    <a:cubicBezTo>
                      <a:pt x="17898" y="1586"/>
                      <a:pt x="17931" y="1583"/>
                      <a:pt x="17964" y="1583"/>
                    </a:cubicBezTo>
                    <a:cubicBezTo>
                      <a:pt x="18124" y="1583"/>
                      <a:pt x="18275" y="1654"/>
                      <a:pt x="18432" y="1668"/>
                    </a:cubicBezTo>
                    <a:cubicBezTo>
                      <a:pt x="18463" y="1671"/>
                      <a:pt x="18490" y="1711"/>
                      <a:pt x="18519" y="1736"/>
                    </a:cubicBezTo>
                    <a:cubicBezTo>
                      <a:pt x="18559" y="1711"/>
                      <a:pt x="18603" y="1686"/>
                      <a:pt x="18645" y="1660"/>
                    </a:cubicBezTo>
                    <a:cubicBezTo>
                      <a:pt x="18738" y="1763"/>
                      <a:pt x="18879" y="1738"/>
                      <a:pt x="18997" y="1782"/>
                    </a:cubicBezTo>
                    <a:cubicBezTo>
                      <a:pt x="19096" y="1813"/>
                      <a:pt x="19191" y="1843"/>
                      <a:pt x="19277" y="1908"/>
                    </a:cubicBezTo>
                    <a:cubicBezTo>
                      <a:pt x="19287" y="1916"/>
                      <a:pt x="19305" y="1916"/>
                      <a:pt x="19319" y="1919"/>
                    </a:cubicBezTo>
                    <a:cubicBezTo>
                      <a:pt x="19337" y="1876"/>
                      <a:pt x="19355" y="1835"/>
                      <a:pt x="19371" y="1796"/>
                    </a:cubicBezTo>
                    <a:cubicBezTo>
                      <a:pt x="19443" y="1789"/>
                      <a:pt x="19509" y="1782"/>
                      <a:pt x="19583" y="1776"/>
                    </a:cubicBezTo>
                    <a:cubicBezTo>
                      <a:pt x="19615" y="1863"/>
                      <a:pt x="19670" y="1879"/>
                      <a:pt x="19733" y="1879"/>
                    </a:cubicBezTo>
                    <a:cubicBezTo>
                      <a:pt x="19771" y="1879"/>
                      <a:pt x="19813" y="1873"/>
                      <a:pt x="19854" y="1873"/>
                    </a:cubicBezTo>
                    <a:cubicBezTo>
                      <a:pt x="19892" y="1873"/>
                      <a:pt x="19929" y="1878"/>
                      <a:pt x="19964" y="1898"/>
                    </a:cubicBezTo>
                    <a:cubicBezTo>
                      <a:pt x="19978" y="1935"/>
                      <a:pt x="20000" y="1986"/>
                      <a:pt x="20031" y="2063"/>
                    </a:cubicBezTo>
                    <a:cubicBezTo>
                      <a:pt x="20093" y="2019"/>
                      <a:pt x="20140" y="1985"/>
                      <a:pt x="20149" y="1980"/>
                    </a:cubicBezTo>
                    <a:cubicBezTo>
                      <a:pt x="20248" y="2013"/>
                      <a:pt x="20302" y="2057"/>
                      <a:pt x="20362" y="2072"/>
                    </a:cubicBezTo>
                    <a:cubicBezTo>
                      <a:pt x="20365" y="2072"/>
                      <a:pt x="20368" y="2073"/>
                      <a:pt x="20371" y="2073"/>
                    </a:cubicBezTo>
                    <a:cubicBezTo>
                      <a:pt x="20384" y="2073"/>
                      <a:pt x="20395" y="2067"/>
                      <a:pt x="20409" y="2067"/>
                    </a:cubicBezTo>
                    <a:cubicBezTo>
                      <a:pt x="20421" y="2067"/>
                      <a:pt x="20435" y="2072"/>
                      <a:pt x="20452" y="2094"/>
                    </a:cubicBezTo>
                    <a:cubicBezTo>
                      <a:pt x="20482" y="2129"/>
                      <a:pt x="20585" y="2117"/>
                      <a:pt x="20607" y="2152"/>
                    </a:cubicBezTo>
                    <a:cubicBezTo>
                      <a:pt x="20658" y="2236"/>
                      <a:pt x="20743" y="2238"/>
                      <a:pt x="20814" y="2270"/>
                    </a:cubicBezTo>
                    <a:cubicBezTo>
                      <a:pt x="20992" y="2350"/>
                      <a:pt x="21176" y="2419"/>
                      <a:pt x="21357" y="2494"/>
                    </a:cubicBezTo>
                    <a:cubicBezTo>
                      <a:pt x="21373" y="2501"/>
                      <a:pt x="21382" y="2520"/>
                      <a:pt x="21395" y="2533"/>
                    </a:cubicBezTo>
                    <a:cubicBezTo>
                      <a:pt x="21389" y="2560"/>
                      <a:pt x="21385" y="2585"/>
                      <a:pt x="21378" y="2619"/>
                    </a:cubicBezTo>
                    <a:cubicBezTo>
                      <a:pt x="21393" y="2618"/>
                      <a:pt x="21407" y="2618"/>
                      <a:pt x="21421" y="2618"/>
                    </a:cubicBezTo>
                    <a:cubicBezTo>
                      <a:pt x="21452" y="2618"/>
                      <a:pt x="21482" y="2619"/>
                      <a:pt x="21514" y="2620"/>
                    </a:cubicBezTo>
                    <a:cubicBezTo>
                      <a:pt x="21542" y="2686"/>
                      <a:pt x="21569" y="2748"/>
                      <a:pt x="21604" y="2832"/>
                    </a:cubicBezTo>
                    <a:cubicBezTo>
                      <a:pt x="21673" y="2831"/>
                      <a:pt x="21741" y="2829"/>
                      <a:pt x="21809" y="2829"/>
                    </a:cubicBezTo>
                    <a:cubicBezTo>
                      <a:pt x="21800" y="2782"/>
                      <a:pt x="21795" y="2759"/>
                      <a:pt x="21782" y="2695"/>
                    </a:cubicBezTo>
                    <a:lnTo>
                      <a:pt x="21782" y="2695"/>
                    </a:lnTo>
                    <a:cubicBezTo>
                      <a:pt x="21909" y="2779"/>
                      <a:pt x="22001" y="2841"/>
                      <a:pt x="22110" y="2913"/>
                    </a:cubicBezTo>
                    <a:cubicBezTo>
                      <a:pt x="22160" y="2900"/>
                      <a:pt x="22238" y="2881"/>
                      <a:pt x="22313" y="2860"/>
                    </a:cubicBezTo>
                    <a:cubicBezTo>
                      <a:pt x="22393" y="3113"/>
                      <a:pt x="22644" y="3204"/>
                      <a:pt x="22788" y="3406"/>
                    </a:cubicBezTo>
                    <a:cubicBezTo>
                      <a:pt x="22833" y="3372"/>
                      <a:pt x="22861" y="3351"/>
                      <a:pt x="22894" y="3326"/>
                    </a:cubicBezTo>
                    <a:cubicBezTo>
                      <a:pt x="22940" y="3427"/>
                      <a:pt x="22984" y="3521"/>
                      <a:pt x="23024" y="3607"/>
                    </a:cubicBezTo>
                    <a:cubicBezTo>
                      <a:pt x="23165" y="3700"/>
                      <a:pt x="23306" y="3794"/>
                      <a:pt x="23459" y="3894"/>
                    </a:cubicBezTo>
                    <a:cubicBezTo>
                      <a:pt x="23452" y="3850"/>
                      <a:pt x="23449" y="3824"/>
                      <a:pt x="23442" y="3777"/>
                    </a:cubicBezTo>
                    <a:lnTo>
                      <a:pt x="23442" y="3777"/>
                    </a:lnTo>
                    <a:cubicBezTo>
                      <a:pt x="23592" y="3809"/>
                      <a:pt x="23748" y="3828"/>
                      <a:pt x="23890" y="3878"/>
                    </a:cubicBezTo>
                    <a:cubicBezTo>
                      <a:pt x="23896" y="3899"/>
                      <a:pt x="23908" y="3936"/>
                      <a:pt x="23917" y="3965"/>
                    </a:cubicBezTo>
                    <a:cubicBezTo>
                      <a:pt x="23982" y="3983"/>
                      <a:pt x="24035" y="3996"/>
                      <a:pt x="24093" y="4012"/>
                    </a:cubicBezTo>
                    <a:cubicBezTo>
                      <a:pt x="24077" y="4064"/>
                      <a:pt x="24068" y="4097"/>
                      <a:pt x="24054" y="4146"/>
                    </a:cubicBezTo>
                    <a:cubicBezTo>
                      <a:pt x="24083" y="4161"/>
                      <a:pt x="24114" y="4178"/>
                      <a:pt x="24155" y="4200"/>
                    </a:cubicBezTo>
                    <a:cubicBezTo>
                      <a:pt x="24171" y="4139"/>
                      <a:pt x="24185" y="4093"/>
                      <a:pt x="24205" y="4012"/>
                    </a:cubicBezTo>
                    <a:cubicBezTo>
                      <a:pt x="24269" y="4137"/>
                      <a:pt x="24316" y="4228"/>
                      <a:pt x="24366" y="4325"/>
                    </a:cubicBezTo>
                    <a:cubicBezTo>
                      <a:pt x="24398" y="4330"/>
                      <a:pt x="24433" y="4334"/>
                      <a:pt x="24460" y="4337"/>
                    </a:cubicBezTo>
                    <a:cubicBezTo>
                      <a:pt x="24485" y="4393"/>
                      <a:pt x="24508" y="4443"/>
                      <a:pt x="24532" y="4492"/>
                    </a:cubicBezTo>
                    <a:cubicBezTo>
                      <a:pt x="24504" y="4495"/>
                      <a:pt x="24476" y="4498"/>
                      <a:pt x="24439" y="4502"/>
                    </a:cubicBezTo>
                    <a:cubicBezTo>
                      <a:pt x="24467" y="4563"/>
                      <a:pt x="24506" y="4575"/>
                      <a:pt x="24550" y="4575"/>
                    </a:cubicBezTo>
                    <a:cubicBezTo>
                      <a:pt x="24579" y="4575"/>
                      <a:pt x="24611" y="4570"/>
                      <a:pt x="24643" y="4570"/>
                    </a:cubicBezTo>
                    <a:cubicBezTo>
                      <a:pt x="24661" y="4570"/>
                      <a:pt x="24680" y="4572"/>
                      <a:pt x="24698" y="4577"/>
                    </a:cubicBezTo>
                    <a:cubicBezTo>
                      <a:pt x="24747" y="4633"/>
                      <a:pt x="24804" y="4711"/>
                      <a:pt x="24861" y="4804"/>
                    </a:cubicBezTo>
                    <a:cubicBezTo>
                      <a:pt x="24951" y="4832"/>
                      <a:pt x="25067" y="4855"/>
                      <a:pt x="25059" y="5010"/>
                    </a:cubicBezTo>
                    <a:cubicBezTo>
                      <a:pt x="25089" y="5067"/>
                      <a:pt x="25110" y="5136"/>
                      <a:pt x="25156" y="5179"/>
                    </a:cubicBezTo>
                    <a:cubicBezTo>
                      <a:pt x="25207" y="5227"/>
                      <a:pt x="25281" y="5255"/>
                      <a:pt x="25343" y="5291"/>
                    </a:cubicBezTo>
                    <a:cubicBezTo>
                      <a:pt x="25344" y="5344"/>
                      <a:pt x="25345" y="5392"/>
                      <a:pt x="25347" y="5423"/>
                    </a:cubicBezTo>
                    <a:cubicBezTo>
                      <a:pt x="25413" y="5467"/>
                      <a:pt x="25472" y="5507"/>
                      <a:pt x="25513" y="5533"/>
                    </a:cubicBezTo>
                    <a:cubicBezTo>
                      <a:pt x="25496" y="5619"/>
                      <a:pt x="25482" y="5680"/>
                      <a:pt x="25471" y="5735"/>
                    </a:cubicBezTo>
                    <a:cubicBezTo>
                      <a:pt x="25603" y="5873"/>
                      <a:pt x="25702" y="6026"/>
                      <a:pt x="25831" y="6148"/>
                    </a:cubicBezTo>
                    <a:cubicBezTo>
                      <a:pt x="25903" y="6219"/>
                      <a:pt x="26006" y="6257"/>
                      <a:pt x="26071" y="6345"/>
                    </a:cubicBezTo>
                    <a:cubicBezTo>
                      <a:pt x="26091" y="6375"/>
                      <a:pt x="26152" y="6378"/>
                      <a:pt x="26199" y="6394"/>
                    </a:cubicBezTo>
                    <a:cubicBezTo>
                      <a:pt x="26175" y="6447"/>
                      <a:pt x="26158" y="6484"/>
                      <a:pt x="26136" y="6532"/>
                    </a:cubicBezTo>
                    <a:cubicBezTo>
                      <a:pt x="26183" y="6518"/>
                      <a:pt x="26216" y="6506"/>
                      <a:pt x="26252" y="6496"/>
                    </a:cubicBezTo>
                    <a:cubicBezTo>
                      <a:pt x="26334" y="6743"/>
                      <a:pt x="26459" y="6950"/>
                      <a:pt x="26698" y="7094"/>
                    </a:cubicBezTo>
                    <a:cubicBezTo>
                      <a:pt x="26711" y="7172"/>
                      <a:pt x="26761" y="7275"/>
                      <a:pt x="26849" y="7402"/>
                    </a:cubicBezTo>
                    <a:cubicBezTo>
                      <a:pt x="26934" y="7409"/>
                      <a:pt x="27012" y="7415"/>
                      <a:pt x="27133" y="7425"/>
                    </a:cubicBezTo>
                    <a:cubicBezTo>
                      <a:pt x="27087" y="7494"/>
                      <a:pt x="27064" y="7527"/>
                      <a:pt x="27042" y="7562"/>
                    </a:cubicBezTo>
                    <a:cubicBezTo>
                      <a:pt x="27069" y="7603"/>
                      <a:pt x="27069" y="7676"/>
                      <a:pt x="27129" y="7676"/>
                    </a:cubicBezTo>
                    <a:cubicBezTo>
                      <a:pt x="27141" y="7676"/>
                      <a:pt x="27154" y="7674"/>
                      <a:pt x="27170" y="7668"/>
                    </a:cubicBezTo>
                    <a:cubicBezTo>
                      <a:pt x="27168" y="7647"/>
                      <a:pt x="27170" y="7627"/>
                      <a:pt x="27171" y="7606"/>
                    </a:cubicBezTo>
                    <a:lnTo>
                      <a:pt x="27198" y="7612"/>
                    </a:lnTo>
                    <a:lnTo>
                      <a:pt x="27182" y="7671"/>
                    </a:lnTo>
                    <a:cubicBezTo>
                      <a:pt x="27177" y="7670"/>
                      <a:pt x="27170" y="7668"/>
                      <a:pt x="27170" y="7668"/>
                    </a:cubicBezTo>
                    <a:lnTo>
                      <a:pt x="27170" y="7668"/>
                    </a:lnTo>
                    <a:cubicBezTo>
                      <a:pt x="27239" y="7718"/>
                      <a:pt x="27335" y="7740"/>
                      <a:pt x="27321" y="7852"/>
                    </a:cubicBezTo>
                    <a:cubicBezTo>
                      <a:pt x="27298" y="7878"/>
                      <a:pt x="27277" y="7903"/>
                      <a:pt x="27264" y="7918"/>
                    </a:cubicBezTo>
                    <a:cubicBezTo>
                      <a:pt x="27438" y="8065"/>
                      <a:pt x="27518" y="8239"/>
                      <a:pt x="27511" y="8440"/>
                    </a:cubicBezTo>
                    <a:cubicBezTo>
                      <a:pt x="27485" y="8464"/>
                      <a:pt x="27466" y="8482"/>
                      <a:pt x="27445" y="8502"/>
                    </a:cubicBezTo>
                    <a:cubicBezTo>
                      <a:pt x="27516" y="8555"/>
                      <a:pt x="27610" y="8541"/>
                      <a:pt x="27660" y="8641"/>
                    </a:cubicBezTo>
                    <a:cubicBezTo>
                      <a:pt x="27691" y="8704"/>
                      <a:pt x="27641" y="8807"/>
                      <a:pt x="27744" y="8832"/>
                    </a:cubicBezTo>
                    <a:cubicBezTo>
                      <a:pt x="27717" y="8886"/>
                      <a:pt x="27682" y="8948"/>
                      <a:pt x="27642" y="9019"/>
                    </a:cubicBezTo>
                    <a:cubicBezTo>
                      <a:pt x="27701" y="9013"/>
                      <a:pt x="27736" y="9010"/>
                      <a:pt x="27777" y="9007"/>
                    </a:cubicBezTo>
                    <a:lnTo>
                      <a:pt x="27777" y="9007"/>
                    </a:lnTo>
                    <a:cubicBezTo>
                      <a:pt x="27757" y="9067"/>
                      <a:pt x="27739" y="9122"/>
                      <a:pt x="27722" y="9176"/>
                    </a:cubicBezTo>
                    <a:cubicBezTo>
                      <a:pt x="27760" y="9266"/>
                      <a:pt x="27811" y="9353"/>
                      <a:pt x="27833" y="9447"/>
                    </a:cubicBezTo>
                    <a:cubicBezTo>
                      <a:pt x="27857" y="9542"/>
                      <a:pt x="27813" y="9676"/>
                      <a:pt x="27864" y="9734"/>
                    </a:cubicBezTo>
                    <a:cubicBezTo>
                      <a:pt x="27935" y="9812"/>
                      <a:pt x="27925" y="9885"/>
                      <a:pt x="27932" y="9960"/>
                    </a:cubicBezTo>
                    <a:cubicBezTo>
                      <a:pt x="27964" y="9981"/>
                      <a:pt x="27991" y="9999"/>
                      <a:pt x="28014" y="10015"/>
                    </a:cubicBezTo>
                    <a:cubicBezTo>
                      <a:pt x="28003" y="10044"/>
                      <a:pt x="27997" y="10060"/>
                      <a:pt x="27979" y="10103"/>
                    </a:cubicBezTo>
                    <a:cubicBezTo>
                      <a:pt x="28061" y="10129"/>
                      <a:pt x="28129" y="10165"/>
                      <a:pt x="28232" y="10209"/>
                    </a:cubicBezTo>
                    <a:cubicBezTo>
                      <a:pt x="28176" y="10228"/>
                      <a:pt x="28144" y="10240"/>
                      <a:pt x="28110" y="10253"/>
                    </a:cubicBezTo>
                    <a:cubicBezTo>
                      <a:pt x="28122" y="10287"/>
                      <a:pt x="28132" y="10322"/>
                      <a:pt x="28142" y="10353"/>
                    </a:cubicBezTo>
                    <a:cubicBezTo>
                      <a:pt x="28213" y="10340"/>
                      <a:pt x="28263" y="10331"/>
                      <a:pt x="28372" y="10310"/>
                    </a:cubicBezTo>
                    <a:lnTo>
                      <a:pt x="28372" y="10310"/>
                    </a:lnTo>
                    <a:cubicBezTo>
                      <a:pt x="28313" y="10431"/>
                      <a:pt x="28278" y="10506"/>
                      <a:pt x="28247" y="10569"/>
                    </a:cubicBezTo>
                    <a:cubicBezTo>
                      <a:pt x="28260" y="10569"/>
                      <a:pt x="28295" y="10571"/>
                      <a:pt x="28310" y="10571"/>
                    </a:cubicBezTo>
                    <a:cubicBezTo>
                      <a:pt x="28373" y="10672"/>
                      <a:pt x="28426" y="10759"/>
                      <a:pt x="28481" y="10847"/>
                    </a:cubicBezTo>
                    <a:cubicBezTo>
                      <a:pt x="28451" y="10874"/>
                      <a:pt x="28420" y="10903"/>
                      <a:pt x="28385" y="10934"/>
                    </a:cubicBezTo>
                    <a:cubicBezTo>
                      <a:pt x="28435" y="10945"/>
                      <a:pt x="28478" y="10952"/>
                      <a:pt x="28531" y="10961"/>
                    </a:cubicBezTo>
                    <a:cubicBezTo>
                      <a:pt x="28523" y="11009"/>
                      <a:pt x="28517" y="11050"/>
                      <a:pt x="28512" y="11089"/>
                    </a:cubicBezTo>
                    <a:cubicBezTo>
                      <a:pt x="28532" y="11105"/>
                      <a:pt x="28551" y="11118"/>
                      <a:pt x="28573" y="11134"/>
                    </a:cubicBezTo>
                    <a:cubicBezTo>
                      <a:pt x="28535" y="11162"/>
                      <a:pt x="28506" y="11183"/>
                      <a:pt x="28494" y="11192"/>
                    </a:cubicBezTo>
                    <a:cubicBezTo>
                      <a:pt x="28498" y="11287"/>
                      <a:pt x="28490" y="11371"/>
                      <a:pt x="28479" y="11459"/>
                    </a:cubicBezTo>
                    <a:cubicBezTo>
                      <a:pt x="28516" y="11462"/>
                      <a:pt x="28551" y="11465"/>
                      <a:pt x="28581" y="11468"/>
                    </a:cubicBezTo>
                    <a:cubicBezTo>
                      <a:pt x="28668" y="11679"/>
                      <a:pt x="28754" y="11886"/>
                      <a:pt x="28844" y="12104"/>
                    </a:cubicBezTo>
                    <a:cubicBezTo>
                      <a:pt x="28840" y="12113"/>
                      <a:pt x="28825" y="12138"/>
                      <a:pt x="28801" y="12176"/>
                    </a:cubicBezTo>
                    <a:cubicBezTo>
                      <a:pt x="28876" y="12249"/>
                      <a:pt x="28962" y="12336"/>
                      <a:pt x="28881" y="12450"/>
                    </a:cubicBezTo>
                    <a:cubicBezTo>
                      <a:pt x="28904" y="12473"/>
                      <a:pt x="28932" y="12489"/>
                      <a:pt x="28944" y="12513"/>
                    </a:cubicBezTo>
                    <a:cubicBezTo>
                      <a:pt x="28957" y="12548"/>
                      <a:pt x="28954" y="12588"/>
                      <a:pt x="28957" y="12614"/>
                    </a:cubicBezTo>
                    <a:cubicBezTo>
                      <a:pt x="28918" y="12667"/>
                      <a:pt x="28888" y="12707"/>
                      <a:pt x="28859" y="12745"/>
                    </a:cubicBezTo>
                    <a:cubicBezTo>
                      <a:pt x="28931" y="12826"/>
                      <a:pt x="28993" y="12913"/>
                      <a:pt x="29006" y="13032"/>
                    </a:cubicBezTo>
                    <a:cubicBezTo>
                      <a:pt x="29021" y="13182"/>
                      <a:pt x="29113" y="13312"/>
                      <a:pt x="29118" y="13474"/>
                    </a:cubicBezTo>
                    <a:cubicBezTo>
                      <a:pt x="29121" y="13566"/>
                      <a:pt x="29171" y="13681"/>
                      <a:pt x="29237" y="13749"/>
                    </a:cubicBezTo>
                    <a:cubicBezTo>
                      <a:pt x="29387" y="13912"/>
                      <a:pt x="29416" y="14122"/>
                      <a:pt x="29503" y="14303"/>
                    </a:cubicBezTo>
                    <a:cubicBezTo>
                      <a:pt x="29477" y="14340"/>
                      <a:pt x="29462" y="14361"/>
                      <a:pt x="29441" y="14389"/>
                    </a:cubicBezTo>
                    <a:cubicBezTo>
                      <a:pt x="29525" y="14470"/>
                      <a:pt x="29602" y="14545"/>
                      <a:pt x="29633" y="14574"/>
                    </a:cubicBezTo>
                    <a:cubicBezTo>
                      <a:pt x="29693" y="14720"/>
                      <a:pt x="29711" y="14830"/>
                      <a:pt x="29771" y="14890"/>
                    </a:cubicBezTo>
                    <a:cubicBezTo>
                      <a:pt x="29849" y="14965"/>
                      <a:pt x="29839" y="15071"/>
                      <a:pt x="29884" y="15157"/>
                    </a:cubicBezTo>
                    <a:cubicBezTo>
                      <a:pt x="29921" y="15145"/>
                      <a:pt x="29946" y="15138"/>
                      <a:pt x="29984" y="15126"/>
                    </a:cubicBezTo>
                    <a:cubicBezTo>
                      <a:pt x="29953" y="15057"/>
                      <a:pt x="29928" y="14996"/>
                      <a:pt x="29905" y="14942"/>
                    </a:cubicBezTo>
                    <a:cubicBezTo>
                      <a:pt x="29930" y="14909"/>
                      <a:pt x="29947" y="14889"/>
                      <a:pt x="29958" y="14877"/>
                    </a:cubicBezTo>
                    <a:cubicBezTo>
                      <a:pt x="29936" y="14827"/>
                      <a:pt x="29918" y="14786"/>
                      <a:pt x="29900" y="14743"/>
                    </a:cubicBezTo>
                    <a:cubicBezTo>
                      <a:pt x="29953" y="14718"/>
                      <a:pt x="29992" y="14701"/>
                      <a:pt x="30021" y="14686"/>
                    </a:cubicBezTo>
                    <a:cubicBezTo>
                      <a:pt x="29999" y="14590"/>
                      <a:pt x="29967" y="14515"/>
                      <a:pt x="29964" y="14439"/>
                    </a:cubicBezTo>
                    <a:cubicBezTo>
                      <a:pt x="29962" y="13785"/>
                      <a:pt x="29843" y="13144"/>
                      <a:pt x="29750" y="12500"/>
                    </a:cubicBezTo>
                    <a:cubicBezTo>
                      <a:pt x="29740" y="12425"/>
                      <a:pt x="29706" y="12352"/>
                      <a:pt x="29666" y="12273"/>
                    </a:cubicBezTo>
                    <a:cubicBezTo>
                      <a:pt x="29721" y="12116"/>
                      <a:pt x="29658" y="11955"/>
                      <a:pt x="29589" y="11796"/>
                    </a:cubicBezTo>
                    <a:cubicBezTo>
                      <a:pt x="29569" y="11751"/>
                      <a:pt x="29519" y="11680"/>
                      <a:pt x="29530" y="11668"/>
                    </a:cubicBezTo>
                    <a:cubicBezTo>
                      <a:pt x="29614" y="11574"/>
                      <a:pt x="29494" y="11502"/>
                      <a:pt x="29503" y="11415"/>
                    </a:cubicBezTo>
                    <a:cubicBezTo>
                      <a:pt x="29506" y="11373"/>
                      <a:pt x="29434" y="11301"/>
                      <a:pt x="29447" y="11280"/>
                    </a:cubicBezTo>
                    <a:cubicBezTo>
                      <a:pt x="29515" y="11162"/>
                      <a:pt x="29472" y="11037"/>
                      <a:pt x="29416" y="10955"/>
                    </a:cubicBezTo>
                    <a:cubicBezTo>
                      <a:pt x="29344" y="10842"/>
                      <a:pt x="29366" y="10721"/>
                      <a:pt x="29315" y="10609"/>
                    </a:cubicBezTo>
                    <a:cubicBezTo>
                      <a:pt x="29296" y="10563"/>
                      <a:pt x="29383" y="10487"/>
                      <a:pt x="29305" y="10453"/>
                    </a:cubicBezTo>
                    <a:cubicBezTo>
                      <a:pt x="29191" y="10402"/>
                      <a:pt x="29334" y="10328"/>
                      <a:pt x="29266" y="10275"/>
                    </a:cubicBezTo>
                    <a:cubicBezTo>
                      <a:pt x="29224" y="10241"/>
                      <a:pt x="29194" y="10185"/>
                      <a:pt x="29175" y="10159"/>
                    </a:cubicBezTo>
                    <a:cubicBezTo>
                      <a:pt x="29140" y="9946"/>
                      <a:pt x="29222" y="9718"/>
                      <a:pt x="29038" y="9582"/>
                    </a:cubicBezTo>
                    <a:cubicBezTo>
                      <a:pt x="29027" y="9509"/>
                      <a:pt x="29018" y="9451"/>
                      <a:pt x="29007" y="9395"/>
                    </a:cubicBezTo>
                    <a:cubicBezTo>
                      <a:pt x="28997" y="9328"/>
                      <a:pt x="28987" y="9260"/>
                      <a:pt x="28981" y="9217"/>
                    </a:cubicBezTo>
                    <a:cubicBezTo>
                      <a:pt x="28921" y="9123"/>
                      <a:pt x="28869" y="9053"/>
                      <a:pt x="28825" y="8975"/>
                    </a:cubicBezTo>
                    <a:cubicBezTo>
                      <a:pt x="28697" y="8758"/>
                      <a:pt x="28672" y="8501"/>
                      <a:pt x="28565" y="8277"/>
                    </a:cubicBezTo>
                    <a:cubicBezTo>
                      <a:pt x="28448" y="8037"/>
                      <a:pt x="28306" y="7808"/>
                      <a:pt x="28175" y="7572"/>
                    </a:cubicBezTo>
                    <a:cubicBezTo>
                      <a:pt x="28113" y="7461"/>
                      <a:pt x="28044" y="7350"/>
                      <a:pt x="27988" y="7234"/>
                    </a:cubicBezTo>
                    <a:cubicBezTo>
                      <a:pt x="27961" y="7171"/>
                      <a:pt x="27947" y="7103"/>
                      <a:pt x="27933" y="7060"/>
                    </a:cubicBezTo>
                    <a:cubicBezTo>
                      <a:pt x="27873" y="7009"/>
                      <a:pt x="27794" y="6971"/>
                      <a:pt x="27788" y="6931"/>
                    </a:cubicBezTo>
                    <a:cubicBezTo>
                      <a:pt x="27755" y="6724"/>
                      <a:pt x="27594" y="6587"/>
                      <a:pt x="27495" y="6415"/>
                    </a:cubicBezTo>
                    <a:cubicBezTo>
                      <a:pt x="27435" y="6309"/>
                      <a:pt x="27380" y="6198"/>
                      <a:pt x="27318" y="6081"/>
                    </a:cubicBezTo>
                    <a:cubicBezTo>
                      <a:pt x="27298" y="6072"/>
                      <a:pt x="27262" y="6059"/>
                      <a:pt x="27233" y="6048"/>
                    </a:cubicBezTo>
                    <a:cubicBezTo>
                      <a:pt x="27204" y="5950"/>
                      <a:pt x="27207" y="5863"/>
                      <a:pt x="27093" y="5813"/>
                    </a:cubicBezTo>
                    <a:cubicBezTo>
                      <a:pt x="27027" y="5785"/>
                      <a:pt x="26955" y="5713"/>
                      <a:pt x="26923" y="5647"/>
                    </a:cubicBezTo>
                    <a:cubicBezTo>
                      <a:pt x="26826" y="5444"/>
                      <a:pt x="26720" y="5243"/>
                      <a:pt x="26567" y="5068"/>
                    </a:cubicBezTo>
                    <a:cubicBezTo>
                      <a:pt x="26424" y="4886"/>
                      <a:pt x="26247" y="4737"/>
                      <a:pt x="26091" y="4568"/>
                    </a:cubicBezTo>
                    <a:cubicBezTo>
                      <a:pt x="25946" y="4412"/>
                      <a:pt x="25774" y="4286"/>
                      <a:pt x="25649" y="4100"/>
                    </a:cubicBezTo>
                    <a:cubicBezTo>
                      <a:pt x="25584" y="4009"/>
                      <a:pt x="25507" y="3922"/>
                      <a:pt x="25423" y="3846"/>
                    </a:cubicBezTo>
                    <a:cubicBezTo>
                      <a:pt x="25334" y="3774"/>
                      <a:pt x="25242" y="3703"/>
                      <a:pt x="25157" y="3627"/>
                    </a:cubicBezTo>
                    <a:cubicBezTo>
                      <a:pt x="25107" y="3580"/>
                      <a:pt x="25079" y="3512"/>
                      <a:pt x="25047" y="3463"/>
                    </a:cubicBezTo>
                    <a:cubicBezTo>
                      <a:pt x="24994" y="3457"/>
                      <a:pt x="24954" y="3452"/>
                      <a:pt x="24923" y="3449"/>
                    </a:cubicBezTo>
                    <a:cubicBezTo>
                      <a:pt x="24870" y="3357"/>
                      <a:pt x="24859" y="3265"/>
                      <a:pt x="24732" y="3246"/>
                    </a:cubicBezTo>
                    <a:cubicBezTo>
                      <a:pt x="24616" y="3229"/>
                      <a:pt x="24535" y="3144"/>
                      <a:pt x="24469" y="3037"/>
                    </a:cubicBezTo>
                    <a:cubicBezTo>
                      <a:pt x="24409" y="2935"/>
                      <a:pt x="24323" y="2848"/>
                      <a:pt x="24196" y="2848"/>
                    </a:cubicBezTo>
                    <a:cubicBezTo>
                      <a:pt x="24186" y="2848"/>
                      <a:pt x="24175" y="2849"/>
                      <a:pt x="24164" y="2850"/>
                    </a:cubicBezTo>
                    <a:cubicBezTo>
                      <a:pt x="24145" y="2816"/>
                      <a:pt x="24133" y="2773"/>
                      <a:pt x="24104" y="2751"/>
                    </a:cubicBezTo>
                    <a:cubicBezTo>
                      <a:pt x="24014" y="2685"/>
                      <a:pt x="23877" y="2642"/>
                      <a:pt x="23836" y="2563"/>
                    </a:cubicBezTo>
                    <a:cubicBezTo>
                      <a:pt x="23773" y="2445"/>
                      <a:pt x="23664" y="2478"/>
                      <a:pt x="23590" y="2416"/>
                    </a:cubicBezTo>
                    <a:cubicBezTo>
                      <a:pt x="23487" y="2330"/>
                      <a:pt x="23364" y="2272"/>
                      <a:pt x="23258" y="2191"/>
                    </a:cubicBezTo>
                    <a:cubicBezTo>
                      <a:pt x="23149" y="2102"/>
                      <a:pt x="22980" y="2098"/>
                      <a:pt x="22921" y="1951"/>
                    </a:cubicBezTo>
                    <a:cubicBezTo>
                      <a:pt x="22902" y="1956"/>
                      <a:pt x="22885" y="1958"/>
                      <a:pt x="22870" y="1958"/>
                    </a:cubicBezTo>
                    <a:cubicBezTo>
                      <a:pt x="22751" y="1958"/>
                      <a:pt x="22708" y="1838"/>
                      <a:pt x="22619" y="1786"/>
                    </a:cubicBezTo>
                    <a:cubicBezTo>
                      <a:pt x="22555" y="1749"/>
                      <a:pt x="22491" y="1693"/>
                      <a:pt x="22415" y="1693"/>
                    </a:cubicBezTo>
                    <a:cubicBezTo>
                      <a:pt x="22395" y="1693"/>
                      <a:pt x="22374" y="1697"/>
                      <a:pt x="22352" y="1707"/>
                    </a:cubicBezTo>
                    <a:lnTo>
                      <a:pt x="22340" y="1677"/>
                    </a:lnTo>
                    <a:cubicBezTo>
                      <a:pt x="22331" y="1660"/>
                      <a:pt x="22327" y="1632"/>
                      <a:pt x="22312" y="1624"/>
                    </a:cubicBezTo>
                    <a:cubicBezTo>
                      <a:pt x="22162" y="1548"/>
                      <a:pt x="22016" y="1458"/>
                      <a:pt x="21862" y="1393"/>
                    </a:cubicBezTo>
                    <a:lnTo>
                      <a:pt x="21392" y="1203"/>
                    </a:lnTo>
                    <a:cubicBezTo>
                      <a:pt x="21325" y="1177"/>
                      <a:pt x="21258" y="1138"/>
                      <a:pt x="21186" y="1138"/>
                    </a:cubicBezTo>
                    <a:cubicBezTo>
                      <a:pt x="21163" y="1138"/>
                      <a:pt x="21139" y="1142"/>
                      <a:pt x="21114" y="1152"/>
                    </a:cubicBezTo>
                    <a:cubicBezTo>
                      <a:pt x="21114" y="1152"/>
                      <a:pt x="21113" y="1153"/>
                      <a:pt x="21112" y="1153"/>
                    </a:cubicBezTo>
                    <a:cubicBezTo>
                      <a:pt x="21105" y="1153"/>
                      <a:pt x="21092" y="1144"/>
                      <a:pt x="21083" y="1140"/>
                    </a:cubicBezTo>
                    <a:cubicBezTo>
                      <a:pt x="21032" y="1086"/>
                      <a:pt x="20976" y="1039"/>
                      <a:pt x="20911" y="1011"/>
                    </a:cubicBezTo>
                    <a:cubicBezTo>
                      <a:pt x="20745" y="940"/>
                      <a:pt x="20577" y="871"/>
                      <a:pt x="20405" y="821"/>
                    </a:cubicBezTo>
                    <a:cubicBezTo>
                      <a:pt x="20317" y="790"/>
                      <a:pt x="20236" y="740"/>
                      <a:pt x="20145" y="696"/>
                    </a:cubicBezTo>
                    <a:cubicBezTo>
                      <a:pt x="20116" y="709"/>
                      <a:pt x="20087" y="715"/>
                      <a:pt x="20058" y="715"/>
                    </a:cubicBezTo>
                    <a:cubicBezTo>
                      <a:pt x="19935" y="715"/>
                      <a:pt x="19811" y="617"/>
                      <a:pt x="19688" y="617"/>
                    </a:cubicBezTo>
                    <a:cubicBezTo>
                      <a:pt x="19660" y="617"/>
                      <a:pt x="19631" y="623"/>
                      <a:pt x="19603" y="636"/>
                    </a:cubicBezTo>
                    <a:cubicBezTo>
                      <a:pt x="19558" y="605"/>
                      <a:pt x="19518" y="562"/>
                      <a:pt x="19471" y="552"/>
                    </a:cubicBezTo>
                    <a:cubicBezTo>
                      <a:pt x="19369" y="529"/>
                      <a:pt x="19271" y="468"/>
                      <a:pt x="19167" y="468"/>
                    </a:cubicBezTo>
                    <a:cubicBezTo>
                      <a:pt x="19133" y="468"/>
                      <a:pt x="19099" y="474"/>
                      <a:pt x="19065" y="490"/>
                    </a:cubicBezTo>
                    <a:cubicBezTo>
                      <a:pt x="19009" y="403"/>
                      <a:pt x="18905" y="381"/>
                      <a:pt x="18816" y="381"/>
                    </a:cubicBezTo>
                    <a:cubicBezTo>
                      <a:pt x="18787" y="381"/>
                      <a:pt x="18760" y="384"/>
                      <a:pt x="18737" y="387"/>
                    </a:cubicBezTo>
                    <a:cubicBezTo>
                      <a:pt x="18724" y="389"/>
                      <a:pt x="18712" y="389"/>
                      <a:pt x="18701" y="389"/>
                    </a:cubicBezTo>
                    <a:cubicBezTo>
                      <a:pt x="18581" y="389"/>
                      <a:pt x="18502" y="309"/>
                      <a:pt x="18393" y="309"/>
                    </a:cubicBezTo>
                    <a:cubicBezTo>
                      <a:pt x="18392" y="309"/>
                      <a:pt x="18390" y="309"/>
                      <a:pt x="18388" y="309"/>
                    </a:cubicBezTo>
                    <a:cubicBezTo>
                      <a:pt x="18385" y="309"/>
                      <a:pt x="18382" y="309"/>
                      <a:pt x="18379" y="309"/>
                    </a:cubicBezTo>
                    <a:cubicBezTo>
                      <a:pt x="18309" y="309"/>
                      <a:pt x="18241" y="278"/>
                      <a:pt x="18168" y="278"/>
                    </a:cubicBezTo>
                    <a:cubicBezTo>
                      <a:pt x="18135" y="278"/>
                      <a:pt x="18101" y="284"/>
                      <a:pt x="18066" y="303"/>
                    </a:cubicBezTo>
                    <a:cubicBezTo>
                      <a:pt x="18061" y="306"/>
                      <a:pt x="18056" y="307"/>
                      <a:pt x="18051" y="307"/>
                    </a:cubicBezTo>
                    <a:cubicBezTo>
                      <a:pt x="18010" y="307"/>
                      <a:pt x="17947" y="248"/>
                      <a:pt x="17878" y="248"/>
                    </a:cubicBezTo>
                    <a:cubicBezTo>
                      <a:pt x="17861" y="248"/>
                      <a:pt x="17843" y="252"/>
                      <a:pt x="17825" y="262"/>
                    </a:cubicBezTo>
                    <a:cubicBezTo>
                      <a:pt x="17821" y="264"/>
                      <a:pt x="17816" y="265"/>
                      <a:pt x="17809" y="265"/>
                    </a:cubicBezTo>
                    <a:cubicBezTo>
                      <a:pt x="17792" y="265"/>
                      <a:pt x="17768" y="259"/>
                      <a:pt x="17761" y="250"/>
                    </a:cubicBezTo>
                    <a:cubicBezTo>
                      <a:pt x="17722" y="200"/>
                      <a:pt x="17678" y="178"/>
                      <a:pt x="17629" y="178"/>
                    </a:cubicBezTo>
                    <a:cubicBezTo>
                      <a:pt x="17595" y="178"/>
                      <a:pt x="17559" y="188"/>
                      <a:pt x="17521" y="207"/>
                    </a:cubicBezTo>
                    <a:cubicBezTo>
                      <a:pt x="17474" y="151"/>
                      <a:pt x="17410" y="144"/>
                      <a:pt x="17343" y="144"/>
                    </a:cubicBezTo>
                    <a:cubicBezTo>
                      <a:pt x="17322" y="144"/>
                      <a:pt x="17300" y="144"/>
                      <a:pt x="17278" y="144"/>
                    </a:cubicBezTo>
                    <a:cubicBezTo>
                      <a:pt x="17254" y="144"/>
                      <a:pt x="17231" y="144"/>
                      <a:pt x="17208" y="140"/>
                    </a:cubicBezTo>
                    <a:cubicBezTo>
                      <a:pt x="17203" y="139"/>
                      <a:pt x="17197" y="139"/>
                      <a:pt x="17191" y="139"/>
                    </a:cubicBezTo>
                    <a:cubicBezTo>
                      <a:pt x="17150" y="139"/>
                      <a:pt x="17103" y="160"/>
                      <a:pt x="17064" y="169"/>
                    </a:cubicBezTo>
                    <a:cubicBezTo>
                      <a:pt x="17021" y="152"/>
                      <a:pt x="16976" y="121"/>
                      <a:pt x="16926" y="115"/>
                    </a:cubicBezTo>
                    <a:lnTo>
                      <a:pt x="16177" y="49"/>
                    </a:lnTo>
                    <a:cubicBezTo>
                      <a:pt x="16041" y="37"/>
                      <a:pt x="15903" y="25"/>
                      <a:pt x="15755" y="12"/>
                    </a:cubicBezTo>
                    <a:cubicBezTo>
                      <a:pt x="15741" y="21"/>
                      <a:pt x="15716" y="38"/>
                      <a:pt x="15716" y="38"/>
                    </a:cubicBezTo>
                    <a:cubicBezTo>
                      <a:pt x="15585" y="24"/>
                      <a:pt x="15479" y="3"/>
                      <a:pt x="15373" y="3"/>
                    </a:cubicBezTo>
                    <a:cubicBezTo>
                      <a:pt x="15321" y="2"/>
                      <a:pt x="15267" y="0"/>
                      <a:pt x="1521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6" name="Google Shape;1026;p45"/>
            <p:cNvGrpSpPr/>
            <p:nvPr/>
          </p:nvGrpSpPr>
          <p:grpSpPr>
            <a:xfrm>
              <a:off x="2629913" y="3242525"/>
              <a:ext cx="238120" cy="238098"/>
              <a:chOff x="3368074" y="3882537"/>
              <a:chExt cx="215298" cy="215298"/>
            </a:xfrm>
          </p:grpSpPr>
          <p:sp>
            <p:nvSpPr>
              <p:cNvPr id="1027" name="Google Shape;1027;p45"/>
              <p:cNvSpPr/>
              <p:nvPr/>
            </p:nvSpPr>
            <p:spPr>
              <a:xfrm>
                <a:off x="3368074" y="3882537"/>
                <a:ext cx="215298" cy="215298"/>
              </a:xfrm>
              <a:custGeom>
                <a:rect b="b" l="l" r="r" t="t"/>
                <a:pathLst>
                  <a:path extrusionOk="0" h="6764" w="6764">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 name="Google Shape;1028;p45"/>
              <p:cNvSpPr/>
              <p:nvPr/>
            </p:nvSpPr>
            <p:spPr>
              <a:xfrm>
                <a:off x="3418143" y="3933656"/>
                <a:ext cx="114811" cy="112742"/>
              </a:xfrm>
              <a:custGeom>
                <a:rect b="b" l="l" r="r" t="t"/>
                <a:pathLst>
                  <a:path extrusionOk="0" h="3542" w="3607">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 name="Google Shape;1029;p45"/>
              <p:cNvSpPr/>
              <p:nvPr/>
            </p:nvSpPr>
            <p:spPr>
              <a:xfrm>
                <a:off x="3519298" y="3910197"/>
                <a:ext cx="29570" cy="29220"/>
              </a:xfrm>
              <a:custGeom>
                <a:rect b="b" l="l" r="r" t="t"/>
                <a:pathLst>
                  <a:path extrusionOk="0" h="918" w="929">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30" name="Google Shape;1030;p45"/>
          <p:cNvGrpSpPr/>
          <p:nvPr/>
        </p:nvGrpSpPr>
        <p:grpSpPr>
          <a:xfrm>
            <a:off x="4383310" y="3023842"/>
            <a:ext cx="441276" cy="437365"/>
            <a:chOff x="3099810" y="3142892"/>
            <a:chExt cx="441276" cy="437365"/>
          </a:xfrm>
        </p:grpSpPr>
        <p:grpSp>
          <p:nvGrpSpPr>
            <p:cNvPr id="1031" name="Google Shape;1031;p45"/>
            <p:cNvGrpSpPr/>
            <p:nvPr/>
          </p:nvGrpSpPr>
          <p:grpSpPr>
            <a:xfrm>
              <a:off x="3099810" y="3142892"/>
              <a:ext cx="441276" cy="437365"/>
              <a:chOff x="916275" y="2357800"/>
              <a:chExt cx="798400" cy="791325"/>
            </a:xfrm>
          </p:grpSpPr>
          <p:sp>
            <p:nvSpPr>
              <p:cNvPr id="1032" name="Google Shape;1032;p45"/>
              <p:cNvSpPr/>
              <p:nvPr/>
            </p:nvSpPr>
            <p:spPr>
              <a:xfrm>
                <a:off x="952100" y="2369375"/>
                <a:ext cx="734825" cy="734825"/>
              </a:xfrm>
              <a:custGeom>
                <a:rect b="b" l="l" r="r" t="t"/>
                <a:pathLst>
                  <a:path extrusionOk="0" h="29393" w="29393">
                    <a:moveTo>
                      <a:pt x="14697" y="0"/>
                    </a:moveTo>
                    <a:cubicBezTo>
                      <a:pt x="10799" y="0"/>
                      <a:pt x="7061" y="1550"/>
                      <a:pt x="4305" y="4305"/>
                    </a:cubicBezTo>
                    <a:cubicBezTo>
                      <a:pt x="1548" y="7061"/>
                      <a:pt x="1" y="10799"/>
                      <a:pt x="1" y="14697"/>
                    </a:cubicBezTo>
                    <a:cubicBezTo>
                      <a:pt x="1" y="18594"/>
                      <a:pt x="1548" y="22332"/>
                      <a:pt x="4305" y="25088"/>
                    </a:cubicBezTo>
                    <a:cubicBezTo>
                      <a:pt x="7061" y="27844"/>
                      <a:pt x="10799" y="29393"/>
                      <a:pt x="14697" y="29393"/>
                    </a:cubicBezTo>
                    <a:cubicBezTo>
                      <a:pt x="18594" y="29393"/>
                      <a:pt x="22332" y="27844"/>
                      <a:pt x="25088" y="25088"/>
                    </a:cubicBezTo>
                    <a:cubicBezTo>
                      <a:pt x="27844" y="22332"/>
                      <a:pt x="29393" y="18594"/>
                      <a:pt x="29393" y="14697"/>
                    </a:cubicBezTo>
                    <a:cubicBezTo>
                      <a:pt x="29393" y="10799"/>
                      <a:pt x="27844" y="7061"/>
                      <a:pt x="25088" y="4305"/>
                    </a:cubicBezTo>
                    <a:cubicBezTo>
                      <a:pt x="22332" y="1550"/>
                      <a:pt x="18594" y="0"/>
                      <a:pt x="1469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 name="Google Shape;1033;p45"/>
              <p:cNvSpPr/>
              <p:nvPr/>
            </p:nvSpPr>
            <p:spPr>
              <a:xfrm>
                <a:off x="916275" y="2357800"/>
                <a:ext cx="798400" cy="791325"/>
              </a:xfrm>
              <a:custGeom>
                <a:rect b="b" l="l" r="r" t="t"/>
                <a:pathLst>
                  <a:path extrusionOk="0" h="31653" w="31936">
                    <a:moveTo>
                      <a:pt x="13686" y="1298"/>
                    </a:moveTo>
                    <a:lnTo>
                      <a:pt x="13689" y="1317"/>
                    </a:lnTo>
                    <a:lnTo>
                      <a:pt x="13626" y="1324"/>
                    </a:lnTo>
                    <a:lnTo>
                      <a:pt x="13623" y="1305"/>
                    </a:lnTo>
                    <a:lnTo>
                      <a:pt x="13686" y="1298"/>
                    </a:lnTo>
                    <a:close/>
                    <a:moveTo>
                      <a:pt x="14307" y="1323"/>
                    </a:moveTo>
                    <a:lnTo>
                      <a:pt x="14311" y="1380"/>
                    </a:lnTo>
                    <a:lnTo>
                      <a:pt x="14291" y="1383"/>
                    </a:lnTo>
                    <a:lnTo>
                      <a:pt x="14286" y="1326"/>
                    </a:lnTo>
                    <a:lnTo>
                      <a:pt x="14307" y="1323"/>
                    </a:lnTo>
                    <a:close/>
                    <a:moveTo>
                      <a:pt x="14555" y="1120"/>
                    </a:moveTo>
                    <a:cubicBezTo>
                      <a:pt x="14561" y="1155"/>
                      <a:pt x="14567" y="1186"/>
                      <a:pt x="14575" y="1227"/>
                    </a:cubicBezTo>
                    <a:cubicBezTo>
                      <a:pt x="14525" y="1236"/>
                      <a:pt x="14486" y="1243"/>
                      <a:pt x="14447" y="1251"/>
                    </a:cubicBezTo>
                    <a:cubicBezTo>
                      <a:pt x="14440" y="1261"/>
                      <a:pt x="14435" y="1269"/>
                      <a:pt x="14431" y="1275"/>
                    </a:cubicBezTo>
                    <a:lnTo>
                      <a:pt x="14431" y="1275"/>
                    </a:lnTo>
                    <a:cubicBezTo>
                      <a:pt x="14430" y="1273"/>
                      <a:pt x="14428" y="1270"/>
                      <a:pt x="14427" y="1267"/>
                    </a:cubicBezTo>
                    <a:lnTo>
                      <a:pt x="14427" y="1267"/>
                    </a:lnTo>
                    <a:cubicBezTo>
                      <a:pt x="14425" y="1274"/>
                      <a:pt x="14423" y="1281"/>
                      <a:pt x="14421" y="1289"/>
                    </a:cubicBezTo>
                    <a:lnTo>
                      <a:pt x="14421" y="1289"/>
                    </a:lnTo>
                    <a:cubicBezTo>
                      <a:pt x="14423" y="1286"/>
                      <a:pt x="14427" y="1282"/>
                      <a:pt x="14431" y="1275"/>
                    </a:cubicBezTo>
                    <a:lnTo>
                      <a:pt x="14431" y="1275"/>
                    </a:lnTo>
                    <a:cubicBezTo>
                      <a:pt x="14440" y="1293"/>
                      <a:pt x="14448" y="1310"/>
                      <a:pt x="14452" y="1329"/>
                    </a:cubicBezTo>
                    <a:cubicBezTo>
                      <a:pt x="14454" y="1337"/>
                      <a:pt x="14432" y="1351"/>
                      <a:pt x="14388" y="1396"/>
                    </a:cubicBezTo>
                    <a:cubicBezTo>
                      <a:pt x="14402" y="1353"/>
                      <a:pt x="14413" y="1318"/>
                      <a:pt x="14421" y="1289"/>
                    </a:cubicBezTo>
                    <a:lnTo>
                      <a:pt x="14421" y="1289"/>
                    </a:lnTo>
                    <a:cubicBezTo>
                      <a:pt x="14418" y="1292"/>
                      <a:pt x="14416" y="1293"/>
                      <a:pt x="14415" y="1293"/>
                    </a:cubicBezTo>
                    <a:cubicBezTo>
                      <a:pt x="14410" y="1293"/>
                      <a:pt x="14414" y="1272"/>
                      <a:pt x="14419" y="1252"/>
                    </a:cubicBezTo>
                    <a:cubicBezTo>
                      <a:pt x="14421" y="1257"/>
                      <a:pt x="14424" y="1262"/>
                      <a:pt x="14427" y="1267"/>
                    </a:cubicBezTo>
                    <a:lnTo>
                      <a:pt x="14427" y="1267"/>
                    </a:lnTo>
                    <a:cubicBezTo>
                      <a:pt x="14447" y="1192"/>
                      <a:pt x="14448" y="1167"/>
                      <a:pt x="14448" y="1140"/>
                    </a:cubicBezTo>
                    <a:cubicBezTo>
                      <a:pt x="14486" y="1133"/>
                      <a:pt x="14513" y="1128"/>
                      <a:pt x="14555" y="1120"/>
                    </a:cubicBezTo>
                    <a:close/>
                    <a:moveTo>
                      <a:pt x="17402" y="1308"/>
                    </a:moveTo>
                    <a:cubicBezTo>
                      <a:pt x="17405" y="1346"/>
                      <a:pt x="17407" y="1373"/>
                      <a:pt x="17408" y="1398"/>
                    </a:cubicBezTo>
                    <a:lnTo>
                      <a:pt x="17363" y="1433"/>
                    </a:lnTo>
                    <a:cubicBezTo>
                      <a:pt x="17332" y="1404"/>
                      <a:pt x="17301" y="1376"/>
                      <a:pt x="17242" y="1321"/>
                    </a:cubicBezTo>
                    <a:cubicBezTo>
                      <a:pt x="17321" y="1315"/>
                      <a:pt x="17358" y="1312"/>
                      <a:pt x="17402" y="1308"/>
                    </a:cubicBezTo>
                    <a:close/>
                    <a:moveTo>
                      <a:pt x="14064" y="1408"/>
                    </a:moveTo>
                    <a:lnTo>
                      <a:pt x="14076" y="1457"/>
                    </a:lnTo>
                    <a:lnTo>
                      <a:pt x="13973" y="1468"/>
                    </a:lnTo>
                    <a:lnTo>
                      <a:pt x="13966" y="1442"/>
                    </a:lnTo>
                    <a:lnTo>
                      <a:pt x="14064" y="1408"/>
                    </a:lnTo>
                    <a:close/>
                    <a:moveTo>
                      <a:pt x="9038" y="1543"/>
                    </a:moveTo>
                    <a:lnTo>
                      <a:pt x="9062" y="1596"/>
                    </a:lnTo>
                    <a:lnTo>
                      <a:pt x="9040" y="1605"/>
                    </a:lnTo>
                    <a:lnTo>
                      <a:pt x="9016" y="1552"/>
                    </a:lnTo>
                    <a:lnTo>
                      <a:pt x="9038" y="1543"/>
                    </a:lnTo>
                    <a:close/>
                    <a:moveTo>
                      <a:pt x="10090" y="2275"/>
                    </a:moveTo>
                    <a:lnTo>
                      <a:pt x="10112" y="2328"/>
                    </a:lnTo>
                    <a:lnTo>
                      <a:pt x="10092" y="2336"/>
                    </a:lnTo>
                    <a:lnTo>
                      <a:pt x="10070" y="2283"/>
                    </a:lnTo>
                    <a:lnTo>
                      <a:pt x="10090" y="2275"/>
                    </a:lnTo>
                    <a:close/>
                    <a:moveTo>
                      <a:pt x="9408" y="2594"/>
                    </a:moveTo>
                    <a:lnTo>
                      <a:pt x="9416" y="2611"/>
                    </a:lnTo>
                    <a:lnTo>
                      <a:pt x="9356" y="2636"/>
                    </a:lnTo>
                    <a:lnTo>
                      <a:pt x="9349" y="2620"/>
                    </a:lnTo>
                    <a:lnTo>
                      <a:pt x="9408" y="2594"/>
                    </a:lnTo>
                    <a:close/>
                    <a:moveTo>
                      <a:pt x="22225" y="2748"/>
                    </a:moveTo>
                    <a:lnTo>
                      <a:pt x="22243" y="2759"/>
                    </a:lnTo>
                    <a:lnTo>
                      <a:pt x="22215" y="2809"/>
                    </a:lnTo>
                    <a:lnTo>
                      <a:pt x="22197" y="2800"/>
                    </a:lnTo>
                    <a:lnTo>
                      <a:pt x="22225" y="2748"/>
                    </a:lnTo>
                    <a:close/>
                    <a:moveTo>
                      <a:pt x="23439" y="3624"/>
                    </a:moveTo>
                    <a:lnTo>
                      <a:pt x="23456" y="3635"/>
                    </a:lnTo>
                    <a:lnTo>
                      <a:pt x="23423" y="3683"/>
                    </a:lnTo>
                    <a:lnTo>
                      <a:pt x="23406" y="3671"/>
                    </a:lnTo>
                    <a:lnTo>
                      <a:pt x="23439" y="3624"/>
                    </a:lnTo>
                    <a:close/>
                    <a:moveTo>
                      <a:pt x="7012" y="4052"/>
                    </a:moveTo>
                    <a:lnTo>
                      <a:pt x="7046" y="4097"/>
                    </a:lnTo>
                    <a:lnTo>
                      <a:pt x="7029" y="4109"/>
                    </a:lnTo>
                    <a:lnTo>
                      <a:pt x="6993" y="4064"/>
                    </a:lnTo>
                    <a:lnTo>
                      <a:pt x="7012" y="4052"/>
                    </a:lnTo>
                    <a:close/>
                    <a:moveTo>
                      <a:pt x="24607" y="4150"/>
                    </a:moveTo>
                    <a:lnTo>
                      <a:pt x="24623" y="4164"/>
                    </a:lnTo>
                    <a:lnTo>
                      <a:pt x="24586" y="4208"/>
                    </a:lnTo>
                    <a:lnTo>
                      <a:pt x="24570" y="4195"/>
                    </a:lnTo>
                    <a:lnTo>
                      <a:pt x="24607" y="4150"/>
                    </a:lnTo>
                    <a:close/>
                    <a:moveTo>
                      <a:pt x="26968" y="6009"/>
                    </a:moveTo>
                    <a:lnTo>
                      <a:pt x="26990" y="6029"/>
                    </a:lnTo>
                    <a:lnTo>
                      <a:pt x="26931" y="6106"/>
                    </a:lnTo>
                    <a:lnTo>
                      <a:pt x="26892" y="6067"/>
                    </a:lnTo>
                    <a:lnTo>
                      <a:pt x="26968" y="6009"/>
                    </a:lnTo>
                    <a:close/>
                    <a:moveTo>
                      <a:pt x="4341" y="6728"/>
                    </a:moveTo>
                    <a:lnTo>
                      <a:pt x="4385" y="6763"/>
                    </a:lnTo>
                    <a:lnTo>
                      <a:pt x="4372" y="6779"/>
                    </a:lnTo>
                    <a:lnTo>
                      <a:pt x="4326" y="6744"/>
                    </a:lnTo>
                    <a:lnTo>
                      <a:pt x="4341" y="6728"/>
                    </a:lnTo>
                    <a:close/>
                    <a:moveTo>
                      <a:pt x="3835" y="7604"/>
                    </a:moveTo>
                    <a:cubicBezTo>
                      <a:pt x="3835" y="7604"/>
                      <a:pt x="3835" y="7605"/>
                      <a:pt x="3835" y="7605"/>
                    </a:cubicBezTo>
                    <a:cubicBezTo>
                      <a:pt x="3835" y="7604"/>
                      <a:pt x="3835" y="7604"/>
                      <a:pt x="3835" y="7604"/>
                    </a:cubicBezTo>
                    <a:close/>
                    <a:moveTo>
                      <a:pt x="2580" y="9569"/>
                    </a:moveTo>
                    <a:lnTo>
                      <a:pt x="2595" y="9635"/>
                    </a:lnTo>
                    <a:lnTo>
                      <a:pt x="2595" y="9635"/>
                    </a:lnTo>
                    <a:cubicBezTo>
                      <a:pt x="2572" y="9623"/>
                      <a:pt x="2563" y="9603"/>
                      <a:pt x="2555" y="9581"/>
                    </a:cubicBezTo>
                    <a:lnTo>
                      <a:pt x="2580" y="9569"/>
                    </a:lnTo>
                    <a:close/>
                    <a:moveTo>
                      <a:pt x="2596" y="9635"/>
                    </a:moveTo>
                    <a:lnTo>
                      <a:pt x="2596" y="9637"/>
                    </a:lnTo>
                    <a:lnTo>
                      <a:pt x="2581" y="9644"/>
                    </a:lnTo>
                    <a:cubicBezTo>
                      <a:pt x="2603" y="9656"/>
                      <a:pt x="2612" y="9676"/>
                      <a:pt x="2621" y="9698"/>
                    </a:cubicBezTo>
                    <a:lnTo>
                      <a:pt x="2596" y="9710"/>
                    </a:lnTo>
                    <a:lnTo>
                      <a:pt x="2580" y="9642"/>
                    </a:lnTo>
                    <a:lnTo>
                      <a:pt x="2596" y="9635"/>
                    </a:lnTo>
                    <a:close/>
                    <a:moveTo>
                      <a:pt x="1922" y="11251"/>
                    </a:moveTo>
                    <a:lnTo>
                      <a:pt x="1969" y="11262"/>
                    </a:lnTo>
                    <a:lnTo>
                      <a:pt x="1938" y="11368"/>
                    </a:lnTo>
                    <a:lnTo>
                      <a:pt x="1910" y="11364"/>
                    </a:lnTo>
                    <a:lnTo>
                      <a:pt x="1922" y="11251"/>
                    </a:lnTo>
                    <a:close/>
                    <a:moveTo>
                      <a:pt x="1921" y="11465"/>
                    </a:moveTo>
                    <a:lnTo>
                      <a:pt x="1975" y="11483"/>
                    </a:lnTo>
                    <a:lnTo>
                      <a:pt x="1969" y="11504"/>
                    </a:lnTo>
                    <a:lnTo>
                      <a:pt x="1915" y="11487"/>
                    </a:lnTo>
                    <a:lnTo>
                      <a:pt x="1921" y="11465"/>
                    </a:lnTo>
                    <a:close/>
                    <a:moveTo>
                      <a:pt x="563" y="12581"/>
                    </a:moveTo>
                    <a:lnTo>
                      <a:pt x="558" y="12642"/>
                    </a:lnTo>
                    <a:lnTo>
                      <a:pt x="464" y="12623"/>
                    </a:lnTo>
                    <a:lnTo>
                      <a:pt x="465" y="12588"/>
                    </a:lnTo>
                    <a:lnTo>
                      <a:pt x="563" y="12581"/>
                    </a:lnTo>
                    <a:close/>
                    <a:moveTo>
                      <a:pt x="1656" y="13379"/>
                    </a:moveTo>
                    <a:lnTo>
                      <a:pt x="1713" y="13390"/>
                    </a:lnTo>
                    <a:lnTo>
                      <a:pt x="1709" y="13412"/>
                    </a:lnTo>
                    <a:lnTo>
                      <a:pt x="1653" y="13401"/>
                    </a:lnTo>
                    <a:lnTo>
                      <a:pt x="1656" y="13379"/>
                    </a:lnTo>
                    <a:close/>
                    <a:moveTo>
                      <a:pt x="1545" y="13877"/>
                    </a:moveTo>
                    <a:lnTo>
                      <a:pt x="1564" y="13878"/>
                    </a:lnTo>
                    <a:lnTo>
                      <a:pt x="1559" y="13944"/>
                    </a:lnTo>
                    <a:lnTo>
                      <a:pt x="1539" y="13941"/>
                    </a:lnTo>
                    <a:lnTo>
                      <a:pt x="1545" y="13877"/>
                    </a:lnTo>
                    <a:close/>
                    <a:moveTo>
                      <a:pt x="1506" y="14409"/>
                    </a:moveTo>
                    <a:lnTo>
                      <a:pt x="1541" y="14467"/>
                    </a:lnTo>
                    <a:lnTo>
                      <a:pt x="1528" y="14478"/>
                    </a:lnTo>
                    <a:lnTo>
                      <a:pt x="1539" y="14467"/>
                    </a:lnTo>
                    <a:cubicBezTo>
                      <a:pt x="1514" y="14462"/>
                      <a:pt x="1500" y="14446"/>
                      <a:pt x="1485" y="14428"/>
                    </a:cubicBezTo>
                    <a:lnTo>
                      <a:pt x="1506" y="14409"/>
                    </a:lnTo>
                    <a:close/>
                    <a:moveTo>
                      <a:pt x="1528" y="14478"/>
                    </a:moveTo>
                    <a:cubicBezTo>
                      <a:pt x="1554" y="14483"/>
                      <a:pt x="1569" y="14500"/>
                      <a:pt x="1582" y="14517"/>
                    </a:cubicBezTo>
                    <a:lnTo>
                      <a:pt x="1563" y="14536"/>
                    </a:lnTo>
                    <a:lnTo>
                      <a:pt x="1528" y="14478"/>
                    </a:lnTo>
                    <a:close/>
                    <a:moveTo>
                      <a:pt x="1419" y="15126"/>
                    </a:moveTo>
                    <a:cubicBezTo>
                      <a:pt x="1419" y="15128"/>
                      <a:pt x="1419" y="15129"/>
                      <a:pt x="1419" y="15131"/>
                    </a:cubicBezTo>
                    <a:lnTo>
                      <a:pt x="1419" y="15131"/>
                    </a:lnTo>
                    <a:lnTo>
                      <a:pt x="1415" y="15126"/>
                    </a:lnTo>
                    <a:lnTo>
                      <a:pt x="1415" y="15126"/>
                    </a:lnTo>
                    <a:lnTo>
                      <a:pt x="1419" y="15126"/>
                    </a:lnTo>
                    <a:close/>
                    <a:moveTo>
                      <a:pt x="1538" y="15004"/>
                    </a:moveTo>
                    <a:lnTo>
                      <a:pt x="1538" y="15004"/>
                    </a:lnTo>
                    <a:cubicBezTo>
                      <a:pt x="1537" y="15048"/>
                      <a:pt x="1535" y="15083"/>
                      <a:pt x="1534" y="15129"/>
                    </a:cubicBezTo>
                    <a:cubicBezTo>
                      <a:pt x="1492" y="15131"/>
                      <a:pt x="1460" y="15132"/>
                      <a:pt x="1429" y="15133"/>
                    </a:cubicBezTo>
                    <a:lnTo>
                      <a:pt x="1429" y="15133"/>
                    </a:lnTo>
                    <a:cubicBezTo>
                      <a:pt x="1451" y="15059"/>
                      <a:pt x="1491" y="15034"/>
                      <a:pt x="1538" y="15004"/>
                    </a:cubicBezTo>
                    <a:close/>
                    <a:moveTo>
                      <a:pt x="1386" y="15131"/>
                    </a:moveTo>
                    <a:cubicBezTo>
                      <a:pt x="1369" y="15185"/>
                      <a:pt x="1341" y="15188"/>
                      <a:pt x="1310" y="15189"/>
                    </a:cubicBezTo>
                    <a:cubicBezTo>
                      <a:pt x="1307" y="15174"/>
                      <a:pt x="1306" y="15160"/>
                      <a:pt x="1306" y="15145"/>
                    </a:cubicBezTo>
                    <a:lnTo>
                      <a:pt x="1386" y="15131"/>
                    </a:lnTo>
                    <a:close/>
                    <a:moveTo>
                      <a:pt x="1459" y="15399"/>
                    </a:moveTo>
                    <a:lnTo>
                      <a:pt x="1459" y="15466"/>
                    </a:lnTo>
                    <a:lnTo>
                      <a:pt x="1439" y="15466"/>
                    </a:lnTo>
                    <a:lnTo>
                      <a:pt x="1439" y="15399"/>
                    </a:lnTo>
                    <a:close/>
                    <a:moveTo>
                      <a:pt x="31403" y="15627"/>
                    </a:moveTo>
                    <a:lnTo>
                      <a:pt x="31422" y="15629"/>
                    </a:lnTo>
                    <a:lnTo>
                      <a:pt x="31417" y="15698"/>
                    </a:lnTo>
                    <a:lnTo>
                      <a:pt x="31397" y="15697"/>
                    </a:lnTo>
                    <a:lnTo>
                      <a:pt x="31403" y="15627"/>
                    </a:lnTo>
                    <a:close/>
                    <a:moveTo>
                      <a:pt x="31210" y="15819"/>
                    </a:moveTo>
                    <a:lnTo>
                      <a:pt x="31239" y="15820"/>
                    </a:lnTo>
                    <a:lnTo>
                      <a:pt x="31227" y="15957"/>
                    </a:lnTo>
                    <a:lnTo>
                      <a:pt x="31200" y="15954"/>
                    </a:lnTo>
                    <a:lnTo>
                      <a:pt x="31210" y="15819"/>
                    </a:lnTo>
                    <a:close/>
                    <a:moveTo>
                      <a:pt x="1487" y="16020"/>
                    </a:moveTo>
                    <a:lnTo>
                      <a:pt x="1487" y="16042"/>
                    </a:lnTo>
                    <a:lnTo>
                      <a:pt x="1429" y="16044"/>
                    </a:lnTo>
                    <a:lnTo>
                      <a:pt x="1429" y="16020"/>
                    </a:lnTo>
                    <a:close/>
                    <a:moveTo>
                      <a:pt x="31564" y="16226"/>
                    </a:moveTo>
                    <a:lnTo>
                      <a:pt x="31622" y="16234"/>
                    </a:lnTo>
                    <a:lnTo>
                      <a:pt x="31620" y="16257"/>
                    </a:lnTo>
                    <a:lnTo>
                      <a:pt x="31563" y="16250"/>
                    </a:lnTo>
                    <a:lnTo>
                      <a:pt x="31564" y="16226"/>
                    </a:lnTo>
                    <a:close/>
                    <a:moveTo>
                      <a:pt x="31299" y="16316"/>
                    </a:moveTo>
                    <a:cubicBezTo>
                      <a:pt x="31319" y="16316"/>
                      <a:pt x="31351" y="16329"/>
                      <a:pt x="31398" y="16360"/>
                    </a:cubicBezTo>
                    <a:cubicBezTo>
                      <a:pt x="31351" y="16388"/>
                      <a:pt x="31313" y="16410"/>
                      <a:pt x="31275" y="16432"/>
                    </a:cubicBezTo>
                    <a:cubicBezTo>
                      <a:pt x="31263" y="16370"/>
                      <a:pt x="31257" y="16316"/>
                      <a:pt x="31299" y="16316"/>
                    </a:cubicBezTo>
                    <a:close/>
                    <a:moveTo>
                      <a:pt x="345" y="16531"/>
                    </a:moveTo>
                    <a:lnTo>
                      <a:pt x="346" y="16554"/>
                    </a:lnTo>
                    <a:lnTo>
                      <a:pt x="289" y="16557"/>
                    </a:lnTo>
                    <a:lnTo>
                      <a:pt x="287" y="16532"/>
                    </a:lnTo>
                    <a:lnTo>
                      <a:pt x="345" y="16531"/>
                    </a:lnTo>
                    <a:close/>
                    <a:moveTo>
                      <a:pt x="947" y="16628"/>
                    </a:moveTo>
                    <a:lnTo>
                      <a:pt x="988" y="16682"/>
                    </a:lnTo>
                    <a:cubicBezTo>
                      <a:pt x="961" y="16682"/>
                      <a:pt x="945" y="16666"/>
                      <a:pt x="929" y="16651"/>
                    </a:cubicBezTo>
                    <a:lnTo>
                      <a:pt x="947" y="16628"/>
                    </a:lnTo>
                    <a:close/>
                    <a:moveTo>
                      <a:pt x="988" y="16682"/>
                    </a:moveTo>
                    <a:lnTo>
                      <a:pt x="977" y="16697"/>
                    </a:lnTo>
                    <a:cubicBezTo>
                      <a:pt x="1004" y="16697"/>
                      <a:pt x="1019" y="16713"/>
                      <a:pt x="1036" y="16728"/>
                    </a:cubicBezTo>
                    <a:lnTo>
                      <a:pt x="1022" y="16750"/>
                    </a:lnTo>
                    <a:cubicBezTo>
                      <a:pt x="1005" y="16732"/>
                      <a:pt x="989" y="16715"/>
                      <a:pt x="976" y="16697"/>
                    </a:cubicBezTo>
                    <a:lnTo>
                      <a:pt x="988" y="16682"/>
                    </a:lnTo>
                    <a:close/>
                    <a:moveTo>
                      <a:pt x="31554" y="16981"/>
                    </a:moveTo>
                    <a:lnTo>
                      <a:pt x="31573" y="16984"/>
                    </a:lnTo>
                    <a:lnTo>
                      <a:pt x="31560" y="17053"/>
                    </a:lnTo>
                    <a:lnTo>
                      <a:pt x="31541" y="17050"/>
                    </a:lnTo>
                    <a:lnTo>
                      <a:pt x="31554" y="16981"/>
                    </a:lnTo>
                    <a:close/>
                    <a:moveTo>
                      <a:pt x="31366" y="16598"/>
                    </a:moveTo>
                    <a:cubicBezTo>
                      <a:pt x="31407" y="16607"/>
                      <a:pt x="31436" y="16615"/>
                      <a:pt x="31475" y="16623"/>
                    </a:cubicBezTo>
                    <a:cubicBezTo>
                      <a:pt x="31433" y="16682"/>
                      <a:pt x="31405" y="16728"/>
                      <a:pt x="31369" y="16772"/>
                    </a:cubicBezTo>
                    <a:lnTo>
                      <a:pt x="31345" y="16734"/>
                    </a:lnTo>
                    <a:lnTo>
                      <a:pt x="31345" y="16734"/>
                    </a:lnTo>
                    <a:cubicBezTo>
                      <a:pt x="31351" y="16778"/>
                      <a:pt x="31367" y="16813"/>
                      <a:pt x="31385" y="16850"/>
                    </a:cubicBezTo>
                    <a:cubicBezTo>
                      <a:pt x="31339" y="16991"/>
                      <a:pt x="31257" y="17084"/>
                      <a:pt x="31114" y="17105"/>
                    </a:cubicBezTo>
                    <a:cubicBezTo>
                      <a:pt x="31120" y="17055"/>
                      <a:pt x="31126" y="16996"/>
                      <a:pt x="31133" y="16928"/>
                    </a:cubicBezTo>
                    <a:cubicBezTo>
                      <a:pt x="31169" y="16925"/>
                      <a:pt x="31195" y="16922"/>
                      <a:pt x="31233" y="16918"/>
                    </a:cubicBezTo>
                    <a:cubicBezTo>
                      <a:pt x="31261" y="16859"/>
                      <a:pt x="31292" y="16790"/>
                      <a:pt x="31325" y="16721"/>
                    </a:cubicBezTo>
                    <a:cubicBezTo>
                      <a:pt x="31353" y="16694"/>
                      <a:pt x="31358" y="16653"/>
                      <a:pt x="31366" y="16598"/>
                    </a:cubicBezTo>
                    <a:close/>
                    <a:moveTo>
                      <a:pt x="30449" y="17155"/>
                    </a:moveTo>
                    <a:lnTo>
                      <a:pt x="30507" y="17165"/>
                    </a:lnTo>
                    <a:lnTo>
                      <a:pt x="30502" y="17185"/>
                    </a:lnTo>
                    <a:lnTo>
                      <a:pt x="30446" y="17175"/>
                    </a:lnTo>
                    <a:lnTo>
                      <a:pt x="30449" y="17155"/>
                    </a:lnTo>
                    <a:close/>
                    <a:moveTo>
                      <a:pt x="31355" y="17088"/>
                    </a:moveTo>
                    <a:lnTo>
                      <a:pt x="31383" y="17093"/>
                    </a:lnTo>
                    <a:lnTo>
                      <a:pt x="31358" y="17230"/>
                    </a:lnTo>
                    <a:lnTo>
                      <a:pt x="31329" y="17225"/>
                    </a:lnTo>
                    <a:lnTo>
                      <a:pt x="31355" y="17088"/>
                    </a:lnTo>
                    <a:close/>
                    <a:moveTo>
                      <a:pt x="30618" y="17241"/>
                    </a:moveTo>
                    <a:lnTo>
                      <a:pt x="30713" y="17259"/>
                    </a:lnTo>
                    <a:lnTo>
                      <a:pt x="30711" y="17291"/>
                    </a:lnTo>
                    <a:lnTo>
                      <a:pt x="30614" y="17299"/>
                    </a:lnTo>
                    <a:lnTo>
                      <a:pt x="30614" y="17299"/>
                    </a:lnTo>
                    <a:lnTo>
                      <a:pt x="30618" y="17241"/>
                    </a:lnTo>
                    <a:close/>
                    <a:moveTo>
                      <a:pt x="30505" y="17277"/>
                    </a:moveTo>
                    <a:lnTo>
                      <a:pt x="30523" y="17280"/>
                    </a:lnTo>
                    <a:lnTo>
                      <a:pt x="30511" y="17344"/>
                    </a:lnTo>
                    <a:lnTo>
                      <a:pt x="30492" y="17341"/>
                    </a:lnTo>
                    <a:lnTo>
                      <a:pt x="30505" y="17277"/>
                    </a:lnTo>
                    <a:close/>
                    <a:moveTo>
                      <a:pt x="30843" y="17341"/>
                    </a:moveTo>
                    <a:lnTo>
                      <a:pt x="30863" y="17346"/>
                    </a:lnTo>
                    <a:lnTo>
                      <a:pt x="30849" y="17412"/>
                    </a:lnTo>
                    <a:lnTo>
                      <a:pt x="30830" y="17408"/>
                    </a:lnTo>
                    <a:lnTo>
                      <a:pt x="30843" y="17341"/>
                    </a:lnTo>
                    <a:close/>
                    <a:moveTo>
                      <a:pt x="30626" y="17458"/>
                    </a:moveTo>
                    <a:lnTo>
                      <a:pt x="30682" y="17469"/>
                    </a:lnTo>
                    <a:lnTo>
                      <a:pt x="30683" y="17469"/>
                    </a:lnTo>
                    <a:lnTo>
                      <a:pt x="30679" y="17491"/>
                    </a:lnTo>
                    <a:lnTo>
                      <a:pt x="30621" y="17480"/>
                    </a:lnTo>
                    <a:lnTo>
                      <a:pt x="30626" y="17458"/>
                    </a:lnTo>
                    <a:close/>
                    <a:moveTo>
                      <a:pt x="31173" y="17372"/>
                    </a:moveTo>
                    <a:lnTo>
                      <a:pt x="31173" y="17372"/>
                    </a:lnTo>
                    <a:cubicBezTo>
                      <a:pt x="31117" y="17469"/>
                      <a:pt x="31086" y="17524"/>
                      <a:pt x="31045" y="17596"/>
                    </a:cubicBezTo>
                    <a:cubicBezTo>
                      <a:pt x="31016" y="17543"/>
                      <a:pt x="30996" y="17508"/>
                      <a:pt x="30969" y="17459"/>
                    </a:cubicBezTo>
                    <a:cubicBezTo>
                      <a:pt x="31027" y="17434"/>
                      <a:pt x="31082" y="17411"/>
                      <a:pt x="31173" y="17372"/>
                    </a:cubicBezTo>
                    <a:close/>
                    <a:moveTo>
                      <a:pt x="31485" y="17565"/>
                    </a:moveTo>
                    <a:lnTo>
                      <a:pt x="31541" y="17577"/>
                    </a:lnTo>
                    <a:lnTo>
                      <a:pt x="31536" y="17600"/>
                    </a:lnTo>
                    <a:lnTo>
                      <a:pt x="31481" y="17589"/>
                    </a:lnTo>
                    <a:lnTo>
                      <a:pt x="31485" y="17565"/>
                    </a:lnTo>
                    <a:close/>
                    <a:moveTo>
                      <a:pt x="1379" y="17640"/>
                    </a:moveTo>
                    <a:lnTo>
                      <a:pt x="1382" y="17662"/>
                    </a:lnTo>
                    <a:lnTo>
                      <a:pt x="1325" y="17670"/>
                    </a:lnTo>
                    <a:lnTo>
                      <a:pt x="1322" y="17647"/>
                    </a:lnTo>
                    <a:lnTo>
                      <a:pt x="1379" y="17640"/>
                    </a:lnTo>
                    <a:close/>
                    <a:moveTo>
                      <a:pt x="31144" y="17612"/>
                    </a:moveTo>
                    <a:lnTo>
                      <a:pt x="31163" y="17617"/>
                    </a:lnTo>
                    <a:lnTo>
                      <a:pt x="31149" y="17684"/>
                    </a:lnTo>
                    <a:lnTo>
                      <a:pt x="31130" y="17680"/>
                    </a:lnTo>
                    <a:lnTo>
                      <a:pt x="31144" y="17612"/>
                    </a:lnTo>
                    <a:close/>
                    <a:moveTo>
                      <a:pt x="30964" y="17720"/>
                    </a:moveTo>
                    <a:lnTo>
                      <a:pt x="30979" y="17745"/>
                    </a:lnTo>
                    <a:lnTo>
                      <a:pt x="30925" y="17779"/>
                    </a:lnTo>
                    <a:lnTo>
                      <a:pt x="30925" y="17779"/>
                    </a:lnTo>
                    <a:cubicBezTo>
                      <a:pt x="30932" y="17749"/>
                      <a:pt x="30948" y="17734"/>
                      <a:pt x="30964" y="17720"/>
                    </a:cubicBezTo>
                    <a:close/>
                    <a:moveTo>
                      <a:pt x="30916" y="17764"/>
                    </a:moveTo>
                    <a:lnTo>
                      <a:pt x="30924" y="17779"/>
                    </a:lnTo>
                    <a:lnTo>
                      <a:pt x="30924" y="17779"/>
                    </a:lnTo>
                    <a:lnTo>
                      <a:pt x="30923" y="17780"/>
                    </a:lnTo>
                    <a:lnTo>
                      <a:pt x="30914" y="17765"/>
                    </a:lnTo>
                    <a:cubicBezTo>
                      <a:pt x="30908" y="17795"/>
                      <a:pt x="30892" y="17811"/>
                      <a:pt x="30874" y="17825"/>
                    </a:cubicBezTo>
                    <a:lnTo>
                      <a:pt x="30861" y="17800"/>
                    </a:lnTo>
                    <a:lnTo>
                      <a:pt x="30916" y="17764"/>
                    </a:lnTo>
                    <a:close/>
                    <a:moveTo>
                      <a:pt x="30683" y="17702"/>
                    </a:moveTo>
                    <a:cubicBezTo>
                      <a:pt x="30682" y="17759"/>
                      <a:pt x="30680" y="17790"/>
                      <a:pt x="30679" y="17834"/>
                    </a:cubicBezTo>
                    <a:cubicBezTo>
                      <a:pt x="30643" y="17836"/>
                      <a:pt x="30611" y="17836"/>
                      <a:pt x="30512" y="17837"/>
                    </a:cubicBezTo>
                    <a:cubicBezTo>
                      <a:pt x="30596" y="17771"/>
                      <a:pt x="30632" y="17743"/>
                      <a:pt x="30683" y="17702"/>
                    </a:cubicBezTo>
                    <a:close/>
                    <a:moveTo>
                      <a:pt x="31604" y="17858"/>
                    </a:moveTo>
                    <a:lnTo>
                      <a:pt x="31604" y="17858"/>
                    </a:lnTo>
                    <a:cubicBezTo>
                      <a:pt x="31604" y="17858"/>
                      <a:pt x="31604" y="17858"/>
                      <a:pt x="31604" y="17858"/>
                    </a:cubicBezTo>
                    <a:cubicBezTo>
                      <a:pt x="31604" y="17858"/>
                      <a:pt x="31604" y="17858"/>
                      <a:pt x="31604" y="17858"/>
                    </a:cubicBezTo>
                    <a:close/>
                    <a:moveTo>
                      <a:pt x="31238" y="17940"/>
                    </a:moveTo>
                    <a:lnTo>
                      <a:pt x="31294" y="17953"/>
                    </a:lnTo>
                    <a:lnTo>
                      <a:pt x="31289" y="17977"/>
                    </a:lnTo>
                    <a:lnTo>
                      <a:pt x="31233" y="17964"/>
                    </a:lnTo>
                    <a:lnTo>
                      <a:pt x="31238" y="17940"/>
                    </a:lnTo>
                    <a:close/>
                    <a:moveTo>
                      <a:pt x="31144" y="18131"/>
                    </a:moveTo>
                    <a:lnTo>
                      <a:pt x="31200" y="18146"/>
                    </a:lnTo>
                    <a:lnTo>
                      <a:pt x="31195" y="18168"/>
                    </a:lnTo>
                    <a:lnTo>
                      <a:pt x="31139" y="18155"/>
                    </a:lnTo>
                    <a:lnTo>
                      <a:pt x="31144" y="18131"/>
                    </a:lnTo>
                    <a:close/>
                    <a:moveTo>
                      <a:pt x="30589" y="18176"/>
                    </a:moveTo>
                    <a:lnTo>
                      <a:pt x="30579" y="18233"/>
                    </a:lnTo>
                    <a:lnTo>
                      <a:pt x="30487" y="18208"/>
                    </a:lnTo>
                    <a:lnTo>
                      <a:pt x="30492" y="18177"/>
                    </a:lnTo>
                    <a:lnTo>
                      <a:pt x="30589" y="18176"/>
                    </a:lnTo>
                    <a:close/>
                    <a:moveTo>
                      <a:pt x="31481" y="18207"/>
                    </a:moveTo>
                    <a:cubicBezTo>
                      <a:pt x="31517" y="18207"/>
                      <a:pt x="31544" y="18208"/>
                      <a:pt x="31594" y="18208"/>
                    </a:cubicBezTo>
                    <a:cubicBezTo>
                      <a:pt x="31582" y="18273"/>
                      <a:pt x="31576" y="18304"/>
                      <a:pt x="31573" y="18324"/>
                    </a:cubicBezTo>
                    <a:lnTo>
                      <a:pt x="31572" y="18324"/>
                    </a:lnTo>
                    <a:cubicBezTo>
                      <a:pt x="31547" y="18292"/>
                      <a:pt x="31519" y="18255"/>
                      <a:pt x="31481" y="18207"/>
                    </a:cubicBezTo>
                    <a:close/>
                    <a:moveTo>
                      <a:pt x="30596" y="18324"/>
                    </a:moveTo>
                    <a:lnTo>
                      <a:pt x="30608" y="18349"/>
                    </a:lnTo>
                    <a:lnTo>
                      <a:pt x="30549" y="18382"/>
                    </a:lnTo>
                    <a:lnTo>
                      <a:pt x="30546" y="18375"/>
                    </a:lnTo>
                    <a:lnTo>
                      <a:pt x="30546" y="18375"/>
                    </a:lnTo>
                    <a:cubicBezTo>
                      <a:pt x="30576" y="18341"/>
                      <a:pt x="30586" y="18333"/>
                      <a:pt x="30596" y="18324"/>
                    </a:cubicBezTo>
                    <a:close/>
                    <a:moveTo>
                      <a:pt x="31099" y="18329"/>
                    </a:moveTo>
                    <a:lnTo>
                      <a:pt x="31210" y="18357"/>
                    </a:lnTo>
                    <a:lnTo>
                      <a:pt x="31200" y="18390"/>
                    </a:lnTo>
                    <a:lnTo>
                      <a:pt x="31089" y="18361"/>
                    </a:lnTo>
                    <a:lnTo>
                      <a:pt x="31099" y="18329"/>
                    </a:lnTo>
                    <a:close/>
                    <a:moveTo>
                      <a:pt x="30521" y="18367"/>
                    </a:moveTo>
                    <a:cubicBezTo>
                      <a:pt x="30521" y="18375"/>
                      <a:pt x="30521" y="18382"/>
                      <a:pt x="30521" y="18390"/>
                    </a:cubicBezTo>
                    <a:lnTo>
                      <a:pt x="30521" y="18390"/>
                    </a:lnTo>
                    <a:cubicBezTo>
                      <a:pt x="30509" y="18403"/>
                      <a:pt x="30502" y="18409"/>
                      <a:pt x="30500" y="18409"/>
                    </a:cubicBezTo>
                    <a:cubicBezTo>
                      <a:pt x="30496" y="18409"/>
                      <a:pt x="30509" y="18388"/>
                      <a:pt x="30521" y="18367"/>
                    </a:cubicBezTo>
                    <a:close/>
                    <a:moveTo>
                      <a:pt x="30521" y="18405"/>
                    </a:moveTo>
                    <a:cubicBezTo>
                      <a:pt x="30522" y="18425"/>
                      <a:pt x="30522" y="18444"/>
                      <a:pt x="30518" y="18464"/>
                    </a:cubicBezTo>
                    <a:cubicBezTo>
                      <a:pt x="30517" y="18473"/>
                      <a:pt x="30492" y="18480"/>
                      <a:pt x="30437" y="18511"/>
                    </a:cubicBezTo>
                    <a:cubicBezTo>
                      <a:pt x="30473" y="18465"/>
                      <a:pt x="30501" y="18431"/>
                      <a:pt x="30521" y="18405"/>
                    </a:cubicBezTo>
                    <a:close/>
                    <a:moveTo>
                      <a:pt x="1926" y="18504"/>
                    </a:moveTo>
                    <a:lnTo>
                      <a:pt x="1931" y="18526"/>
                    </a:lnTo>
                    <a:lnTo>
                      <a:pt x="1875" y="18536"/>
                    </a:lnTo>
                    <a:lnTo>
                      <a:pt x="1869" y="18514"/>
                    </a:lnTo>
                    <a:lnTo>
                      <a:pt x="1926" y="18504"/>
                    </a:lnTo>
                    <a:close/>
                    <a:moveTo>
                      <a:pt x="30680" y="18387"/>
                    </a:moveTo>
                    <a:lnTo>
                      <a:pt x="30680" y="18387"/>
                    </a:lnTo>
                    <a:cubicBezTo>
                      <a:pt x="30705" y="18471"/>
                      <a:pt x="30721" y="18530"/>
                      <a:pt x="30746" y="18617"/>
                    </a:cubicBezTo>
                    <a:cubicBezTo>
                      <a:pt x="30679" y="18561"/>
                      <a:pt x="30657" y="18485"/>
                      <a:pt x="30680" y="18387"/>
                    </a:cubicBezTo>
                    <a:close/>
                    <a:moveTo>
                      <a:pt x="1960" y="18744"/>
                    </a:moveTo>
                    <a:lnTo>
                      <a:pt x="1973" y="18808"/>
                    </a:lnTo>
                    <a:lnTo>
                      <a:pt x="1956" y="18813"/>
                    </a:lnTo>
                    <a:lnTo>
                      <a:pt x="1941" y="18748"/>
                    </a:lnTo>
                    <a:lnTo>
                      <a:pt x="1960" y="18744"/>
                    </a:lnTo>
                    <a:close/>
                    <a:moveTo>
                      <a:pt x="30183" y="18756"/>
                    </a:moveTo>
                    <a:cubicBezTo>
                      <a:pt x="30271" y="18756"/>
                      <a:pt x="30303" y="18823"/>
                      <a:pt x="30326" y="18894"/>
                    </a:cubicBezTo>
                    <a:cubicBezTo>
                      <a:pt x="30283" y="18942"/>
                      <a:pt x="30245" y="18989"/>
                      <a:pt x="30196" y="19044"/>
                    </a:cubicBezTo>
                    <a:cubicBezTo>
                      <a:pt x="30174" y="18951"/>
                      <a:pt x="30153" y="18864"/>
                      <a:pt x="30130" y="18763"/>
                    </a:cubicBezTo>
                    <a:cubicBezTo>
                      <a:pt x="30150" y="18758"/>
                      <a:pt x="30167" y="18756"/>
                      <a:pt x="30183" y="18756"/>
                    </a:cubicBezTo>
                    <a:close/>
                    <a:moveTo>
                      <a:pt x="31007" y="19253"/>
                    </a:moveTo>
                    <a:lnTo>
                      <a:pt x="31063" y="19270"/>
                    </a:lnTo>
                    <a:lnTo>
                      <a:pt x="31055" y="19292"/>
                    </a:lnTo>
                    <a:lnTo>
                      <a:pt x="31001" y="19275"/>
                    </a:lnTo>
                    <a:lnTo>
                      <a:pt x="31007" y="19253"/>
                    </a:lnTo>
                    <a:close/>
                    <a:moveTo>
                      <a:pt x="888" y="19175"/>
                    </a:moveTo>
                    <a:cubicBezTo>
                      <a:pt x="899" y="19216"/>
                      <a:pt x="913" y="19254"/>
                      <a:pt x="927" y="19304"/>
                    </a:cubicBezTo>
                    <a:cubicBezTo>
                      <a:pt x="883" y="19319"/>
                      <a:pt x="851" y="19329"/>
                      <a:pt x="816" y="19341"/>
                    </a:cubicBezTo>
                    <a:cubicBezTo>
                      <a:pt x="821" y="19358"/>
                      <a:pt x="826" y="19378"/>
                      <a:pt x="830" y="19398"/>
                    </a:cubicBezTo>
                    <a:lnTo>
                      <a:pt x="830" y="19398"/>
                    </a:lnTo>
                    <a:cubicBezTo>
                      <a:pt x="809" y="19393"/>
                      <a:pt x="792" y="19382"/>
                      <a:pt x="776" y="19370"/>
                    </a:cubicBezTo>
                    <a:lnTo>
                      <a:pt x="817" y="19336"/>
                    </a:lnTo>
                    <a:cubicBezTo>
                      <a:pt x="810" y="19295"/>
                      <a:pt x="802" y="19253"/>
                      <a:pt x="794" y="19205"/>
                    </a:cubicBezTo>
                    <a:cubicBezTo>
                      <a:pt x="826" y="19194"/>
                      <a:pt x="851" y="19186"/>
                      <a:pt x="888" y="19175"/>
                    </a:cubicBezTo>
                    <a:close/>
                    <a:moveTo>
                      <a:pt x="832" y="19407"/>
                    </a:moveTo>
                    <a:lnTo>
                      <a:pt x="832" y="19407"/>
                    </a:lnTo>
                    <a:cubicBezTo>
                      <a:pt x="855" y="19411"/>
                      <a:pt x="873" y="19425"/>
                      <a:pt x="892" y="19438"/>
                    </a:cubicBezTo>
                    <a:lnTo>
                      <a:pt x="880" y="19463"/>
                    </a:lnTo>
                    <a:lnTo>
                      <a:pt x="827" y="19414"/>
                    </a:lnTo>
                    <a:lnTo>
                      <a:pt x="832" y="19407"/>
                    </a:lnTo>
                    <a:close/>
                    <a:moveTo>
                      <a:pt x="30620" y="19466"/>
                    </a:moveTo>
                    <a:lnTo>
                      <a:pt x="30632" y="19494"/>
                    </a:lnTo>
                    <a:lnTo>
                      <a:pt x="30574" y="19523"/>
                    </a:lnTo>
                    <a:cubicBezTo>
                      <a:pt x="30585" y="19494"/>
                      <a:pt x="30602" y="19481"/>
                      <a:pt x="30620" y="19466"/>
                    </a:cubicBezTo>
                    <a:close/>
                    <a:moveTo>
                      <a:pt x="30568" y="19506"/>
                    </a:moveTo>
                    <a:lnTo>
                      <a:pt x="30574" y="19523"/>
                    </a:lnTo>
                    <a:lnTo>
                      <a:pt x="30567" y="19507"/>
                    </a:lnTo>
                    <a:cubicBezTo>
                      <a:pt x="30557" y="19537"/>
                      <a:pt x="30539" y="19550"/>
                      <a:pt x="30521" y="19563"/>
                    </a:cubicBezTo>
                    <a:lnTo>
                      <a:pt x="30510" y="19537"/>
                    </a:lnTo>
                    <a:lnTo>
                      <a:pt x="30568" y="19506"/>
                    </a:lnTo>
                    <a:close/>
                    <a:moveTo>
                      <a:pt x="31261" y="19163"/>
                    </a:moveTo>
                    <a:lnTo>
                      <a:pt x="31261" y="19163"/>
                    </a:lnTo>
                    <a:cubicBezTo>
                      <a:pt x="31241" y="19247"/>
                      <a:pt x="31214" y="19331"/>
                      <a:pt x="31202" y="19416"/>
                    </a:cubicBezTo>
                    <a:cubicBezTo>
                      <a:pt x="31192" y="19488"/>
                      <a:pt x="31202" y="19560"/>
                      <a:pt x="31202" y="19629"/>
                    </a:cubicBezTo>
                    <a:cubicBezTo>
                      <a:pt x="31142" y="19607"/>
                      <a:pt x="31097" y="19592"/>
                      <a:pt x="31033" y="19570"/>
                    </a:cubicBezTo>
                    <a:cubicBezTo>
                      <a:pt x="31069" y="19511"/>
                      <a:pt x="31117" y="19448"/>
                      <a:pt x="31149" y="19375"/>
                    </a:cubicBezTo>
                    <a:cubicBezTo>
                      <a:pt x="31182" y="19304"/>
                      <a:pt x="31197" y="19225"/>
                      <a:pt x="31261" y="19163"/>
                    </a:cubicBezTo>
                    <a:close/>
                    <a:moveTo>
                      <a:pt x="30202" y="19694"/>
                    </a:moveTo>
                    <a:lnTo>
                      <a:pt x="30256" y="19713"/>
                    </a:lnTo>
                    <a:lnTo>
                      <a:pt x="30248" y="19735"/>
                    </a:lnTo>
                    <a:lnTo>
                      <a:pt x="30193" y="19715"/>
                    </a:lnTo>
                    <a:lnTo>
                      <a:pt x="30202" y="19694"/>
                    </a:lnTo>
                    <a:close/>
                    <a:moveTo>
                      <a:pt x="30640" y="19591"/>
                    </a:moveTo>
                    <a:lnTo>
                      <a:pt x="30640" y="19591"/>
                    </a:lnTo>
                    <a:cubicBezTo>
                      <a:pt x="30652" y="19651"/>
                      <a:pt x="30661" y="19700"/>
                      <a:pt x="30665" y="19756"/>
                    </a:cubicBezTo>
                    <a:cubicBezTo>
                      <a:pt x="30587" y="19742"/>
                      <a:pt x="30526" y="19742"/>
                      <a:pt x="30640" y="19591"/>
                    </a:cubicBezTo>
                    <a:close/>
                    <a:moveTo>
                      <a:pt x="30017" y="19690"/>
                    </a:moveTo>
                    <a:lnTo>
                      <a:pt x="30065" y="19700"/>
                    </a:lnTo>
                    <a:lnTo>
                      <a:pt x="30024" y="19803"/>
                    </a:lnTo>
                    <a:lnTo>
                      <a:pt x="29998" y="19797"/>
                    </a:lnTo>
                    <a:lnTo>
                      <a:pt x="30017" y="19690"/>
                    </a:lnTo>
                    <a:close/>
                    <a:moveTo>
                      <a:pt x="30661" y="19990"/>
                    </a:moveTo>
                    <a:lnTo>
                      <a:pt x="30679" y="19997"/>
                    </a:lnTo>
                    <a:lnTo>
                      <a:pt x="30652" y="20062"/>
                    </a:lnTo>
                    <a:lnTo>
                      <a:pt x="30635" y="20054"/>
                    </a:lnTo>
                    <a:lnTo>
                      <a:pt x="30661" y="19990"/>
                    </a:lnTo>
                    <a:close/>
                    <a:moveTo>
                      <a:pt x="30663" y="20240"/>
                    </a:moveTo>
                    <a:lnTo>
                      <a:pt x="30715" y="20262"/>
                    </a:lnTo>
                    <a:lnTo>
                      <a:pt x="30707" y="20284"/>
                    </a:lnTo>
                    <a:lnTo>
                      <a:pt x="30654" y="20262"/>
                    </a:lnTo>
                    <a:lnTo>
                      <a:pt x="30663" y="20240"/>
                    </a:lnTo>
                    <a:close/>
                    <a:moveTo>
                      <a:pt x="29531" y="20277"/>
                    </a:moveTo>
                    <a:lnTo>
                      <a:pt x="29583" y="20299"/>
                    </a:lnTo>
                    <a:lnTo>
                      <a:pt x="29575" y="20319"/>
                    </a:lnTo>
                    <a:lnTo>
                      <a:pt x="29522" y="20296"/>
                    </a:lnTo>
                    <a:lnTo>
                      <a:pt x="29531" y="20277"/>
                    </a:lnTo>
                    <a:close/>
                    <a:moveTo>
                      <a:pt x="30452" y="20353"/>
                    </a:moveTo>
                    <a:lnTo>
                      <a:pt x="30468" y="20360"/>
                    </a:lnTo>
                    <a:lnTo>
                      <a:pt x="30443" y="20425"/>
                    </a:lnTo>
                    <a:lnTo>
                      <a:pt x="30426" y="20418"/>
                    </a:lnTo>
                    <a:lnTo>
                      <a:pt x="30452" y="20353"/>
                    </a:lnTo>
                    <a:close/>
                    <a:moveTo>
                      <a:pt x="30558" y="20343"/>
                    </a:moveTo>
                    <a:lnTo>
                      <a:pt x="30607" y="20355"/>
                    </a:lnTo>
                    <a:lnTo>
                      <a:pt x="30564" y="20462"/>
                    </a:lnTo>
                    <a:lnTo>
                      <a:pt x="30536" y="20456"/>
                    </a:lnTo>
                    <a:lnTo>
                      <a:pt x="30558" y="20343"/>
                    </a:lnTo>
                    <a:close/>
                    <a:moveTo>
                      <a:pt x="30801" y="20480"/>
                    </a:moveTo>
                    <a:lnTo>
                      <a:pt x="30801" y="20480"/>
                    </a:lnTo>
                    <a:cubicBezTo>
                      <a:pt x="30776" y="20556"/>
                      <a:pt x="30758" y="20616"/>
                      <a:pt x="30735" y="20690"/>
                    </a:cubicBezTo>
                    <a:cubicBezTo>
                      <a:pt x="30689" y="20677"/>
                      <a:pt x="30655" y="20666"/>
                      <a:pt x="30633" y="20659"/>
                    </a:cubicBezTo>
                    <a:cubicBezTo>
                      <a:pt x="30605" y="20672"/>
                      <a:pt x="30586" y="20686"/>
                      <a:pt x="30567" y="20697"/>
                    </a:cubicBezTo>
                    <a:lnTo>
                      <a:pt x="30558" y="20669"/>
                    </a:lnTo>
                    <a:lnTo>
                      <a:pt x="30620" y="20643"/>
                    </a:lnTo>
                    <a:lnTo>
                      <a:pt x="30624" y="20661"/>
                    </a:lnTo>
                    <a:cubicBezTo>
                      <a:pt x="30626" y="20609"/>
                      <a:pt x="30618" y="20569"/>
                      <a:pt x="30611" y="20522"/>
                    </a:cubicBezTo>
                    <a:cubicBezTo>
                      <a:pt x="30633" y="20522"/>
                      <a:pt x="30654" y="20523"/>
                      <a:pt x="30675" y="20523"/>
                    </a:cubicBezTo>
                    <a:cubicBezTo>
                      <a:pt x="30690" y="20523"/>
                      <a:pt x="30706" y="20523"/>
                      <a:pt x="30721" y="20521"/>
                    </a:cubicBezTo>
                    <a:cubicBezTo>
                      <a:pt x="30739" y="20519"/>
                      <a:pt x="30758" y="20502"/>
                      <a:pt x="30801" y="20480"/>
                    </a:cubicBezTo>
                    <a:close/>
                    <a:moveTo>
                      <a:pt x="30454" y="20758"/>
                    </a:moveTo>
                    <a:lnTo>
                      <a:pt x="30507" y="20781"/>
                    </a:lnTo>
                    <a:lnTo>
                      <a:pt x="30498" y="20803"/>
                    </a:lnTo>
                    <a:lnTo>
                      <a:pt x="30445" y="20778"/>
                    </a:lnTo>
                    <a:lnTo>
                      <a:pt x="30454" y="20758"/>
                    </a:lnTo>
                    <a:close/>
                    <a:moveTo>
                      <a:pt x="30009" y="20931"/>
                    </a:moveTo>
                    <a:lnTo>
                      <a:pt x="30062" y="20956"/>
                    </a:lnTo>
                    <a:lnTo>
                      <a:pt x="30053" y="20977"/>
                    </a:lnTo>
                    <a:lnTo>
                      <a:pt x="30000" y="20953"/>
                    </a:lnTo>
                    <a:lnTo>
                      <a:pt x="30009" y="20931"/>
                    </a:lnTo>
                    <a:close/>
                    <a:moveTo>
                      <a:pt x="30267" y="21027"/>
                    </a:moveTo>
                    <a:lnTo>
                      <a:pt x="30267" y="21027"/>
                    </a:lnTo>
                    <a:cubicBezTo>
                      <a:pt x="30258" y="21062"/>
                      <a:pt x="30252" y="21102"/>
                      <a:pt x="30233" y="21152"/>
                    </a:cubicBezTo>
                    <a:cubicBezTo>
                      <a:pt x="30176" y="21124"/>
                      <a:pt x="30130" y="21102"/>
                      <a:pt x="30050" y="21064"/>
                    </a:cubicBezTo>
                    <a:cubicBezTo>
                      <a:pt x="30143" y="21047"/>
                      <a:pt x="30199" y="21039"/>
                      <a:pt x="30267" y="21027"/>
                    </a:cubicBezTo>
                    <a:close/>
                    <a:moveTo>
                      <a:pt x="30434" y="20972"/>
                    </a:moveTo>
                    <a:cubicBezTo>
                      <a:pt x="30597" y="20972"/>
                      <a:pt x="30463" y="21141"/>
                      <a:pt x="30537" y="21198"/>
                    </a:cubicBezTo>
                    <a:cubicBezTo>
                      <a:pt x="30459" y="21223"/>
                      <a:pt x="30411" y="21234"/>
                      <a:pt x="30323" y="21258"/>
                    </a:cubicBezTo>
                    <a:cubicBezTo>
                      <a:pt x="30382" y="21139"/>
                      <a:pt x="30398" y="21049"/>
                      <a:pt x="30427" y="20972"/>
                    </a:cubicBezTo>
                    <a:cubicBezTo>
                      <a:pt x="30429" y="20972"/>
                      <a:pt x="30431" y="20972"/>
                      <a:pt x="30434" y="20972"/>
                    </a:cubicBezTo>
                    <a:close/>
                    <a:moveTo>
                      <a:pt x="2989" y="21250"/>
                    </a:moveTo>
                    <a:lnTo>
                      <a:pt x="3015" y="21311"/>
                    </a:lnTo>
                    <a:lnTo>
                      <a:pt x="2997" y="21318"/>
                    </a:lnTo>
                    <a:lnTo>
                      <a:pt x="2971" y="21258"/>
                    </a:lnTo>
                    <a:lnTo>
                      <a:pt x="2989" y="21250"/>
                    </a:lnTo>
                    <a:close/>
                    <a:moveTo>
                      <a:pt x="29507" y="21368"/>
                    </a:moveTo>
                    <a:cubicBezTo>
                      <a:pt x="29582" y="21368"/>
                      <a:pt x="29643" y="21396"/>
                      <a:pt x="29690" y="21453"/>
                    </a:cubicBezTo>
                    <a:lnTo>
                      <a:pt x="29690" y="21453"/>
                    </a:lnTo>
                    <a:cubicBezTo>
                      <a:pt x="29609" y="21442"/>
                      <a:pt x="29540" y="21406"/>
                      <a:pt x="29472" y="21370"/>
                    </a:cubicBezTo>
                    <a:cubicBezTo>
                      <a:pt x="29484" y="21368"/>
                      <a:pt x="29496" y="21368"/>
                      <a:pt x="29507" y="21368"/>
                    </a:cubicBezTo>
                    <a:close/>
                    <a:moveTo>
                      <a:pt x="29806" y="21424"/>
                    </a:moveTo>
                    <a:lnTo>
                      <a:pt x="29796" y="21483"/>
                    </a:lnTo>
                    <a:lnTo>
                      <a:pt x="29900" y="21604"/>
                    </a:lnTo>
                    <a:lnTo>
                      <a:pt x="29900" y="21604"/>
                    </a:lnTo>
                    <a:cubicBezTo>
                      <a:pt x="29876" y="21616"/>
                      <a:pt x="29852" y="21623"/>
                      <a:pt x="29829" y="21623"/>
                    </a:cubicBezTo>
                    <a:cubicBezTo>
                      <a:pt x="29799" y="21623"/>
                      <a:pt x="29769" y="21613"/>
                      <a:pt x="29739" y="21593"/>
                    </a:cubicBezTo>
                    <a:cubicBezTo>
                      <a:pt x="29758" y="21558"/>
                      <a:pt x="29777" y="21521"/>
                      <a:pt x="29796" y="21483"/>
                    </a:cubicBezTo>
                    <a:lnTo>
                      <a:pt x="29756" y="21462"/>
                    </a:lnTo>
                    <a:lnTo>
                      <a:pt x="29756" y="21462"/>
                    </a:lnTo>
                    <a:cubicBezTo>
                      <a:pt x="29778" y="21440"/>
                      <a:pt x="29792" y="21432"/>
                      <a:pt x="29806" y="21424"/>
                    </a:cubicBezTo>
                    <a:close/>
                    <a:moveTo>
                      <a:pt x="29984" y="21603"/>
                    </a:moveTo>
                    <a:cubicBezTo>
                      <a:pt x="30006" y="21603"/>
                      <a:pt x="30025" y="21610"/>
                      <a:pt x="30043" y="21618"/>
                    </a:cubicBezTo>
                    <a:lnTo>
                      <a:pt x="30027" y="21659"/>
                    </a:lnTo>
                    <a:lnTo>
                      <a:pt x="29915" y="21630"/>
                    </a:lnTo>
                    <a:lnTo>
                      <a:pt x="29918" y="21623"/>
                    </a:lnTo>
                    <a:lnTo>
                      <a:pt x="29918" y="21623"/>
                    </a:lnTo>
                    <a:cubicBezTo>
                      <a:pt x="29944" y="21608"/>
                      <a:pt x="29965" y="21603"/>
                      <a:pt x="29984" y="21603"/>
                    </a:cubicBezTo>
                    <a:close/>
                    <a:moveTo>
                      <a:pt x="30090" y="21811"/>
                    </a:moveTo>
                    <a:lnTo>
                      <a:pt x="30118" y="21821"/>
                    </a:lnTo>
                    <a:lnTo>
                      <a:pt x="30052" y="21996"/>
                    </a:lnTo>
                    <a:lnTo>
                      <a:pt x="30003" y="21977"/>
                    </a:lnTo>
                    <a:lnTo>
                      <a:pt x="30090" y="21811"/>
                    </a:lnTo>
                    <a:close/>
                    <a:moveTo>
                      <a:pt x="3355" y="22180"/>
                    </a:moveTo>
                    <a:lnTo>
                      <a:pt x="3374" y="22207"/>
                    </a:lnTo>
                    <a:lnTo>
                      <a:pt x="3301" y="22270"/>
                    </a:lnTo>
                    <a:lnTo>
                      <a:pt x="3270" y="22223"/>
                    </a:lnTo>
                    <a:lnTo>
                      <a:pt x="3355" y="22180"/>
                    </a:lnTo>
                    <a:close/>
                    <a:moveTo>
                      <a:pt x="28672" y="22457"/>
                    </a:moveTo>
                    <a:lnTo>
                      <a:pt x="28688" y="22467"/>
                    </a:lnTo>
                    <a:lnTo>
                      <a:pt x="28651" y="22523"/>
                    </a:lnTo>
                    <a:lnTo>
                      <a:pt x="28635" y="22511"/>
                    </a:lnTo>
                    <a:lnTo>
                      <a:pt x="28672" y="22457"/>
                    </a:lnTo>
                    <a:close/>
                    <a:moveTo>
                      <a:pt x="29238" y="22426"/>
                    </a:moveTo>
                    <a:cubicBezTo>
                      <a:pt x="29241" y="22525"/>
                      <a:pt x="29243" y="22570"/>
                      <a:pt x="29244" y="22638"/>
                    </a:cubicBezTo>
                    <a:cubicBezTo>
                      <a:pt x="29191" y="22620"/>
                      <a:pt x="29166" y="22611"/>
                      <a:pt x="29125" y="22598"/>
                    </a:cubicBezTo>
                    <a:cubicBezTo>
                      <a:pt x="29155" y="22553"/>
                      <a:pt x="29180" y="22514"/>
                      <a:pt x="29238" y="22426"/>
                    </a:cubicBezTo>
                    <a:close/>
                    <a:moveTo>
                      <a:pt x="30156" y="22570"/>
                    </a:moveTo>
                    <a:lnTo>
                      <a:pt x="30174" y="22579"/>
                    </a:lnTo>
                    <a:lnTo>
                      <a:pt x="30140" y="22642"/>
                    </a:lnTo>
                    <a:lnTo>
                      <a:pt x="30124" y="22633"/>
                    </a:lnTo>
                    <a:lnTo>
                      <a:pt x="30156" y="22570"/>
                    </a:lnTo>
                    <a:close/>
                    <a:moveTo>
                      <a:pt x="29340" y="22663"/>
                    </a:moveTo>
                    <a:lnTo>
                      <a:pt x="29437" y="22725"/>
                    </a:lnTo>
                    <a:lnTo>
                      <a:pt x="29418" y="22754"/>
                    </a:lnTo>
                    <a:lnTo>
                      <a:pt x="29321" y="22692"/>
                    </a:lnTo>
                    <a:lnTo>
                      <a:pt x="29340" y="22663"/>
                    </a:lnTo>
                    <a:close/>
                    <a:moveTo>
                      <a:pt x="29596" y="22725"/>
                    </a:moveTo>
                    <a:lnTo>
                      <a:pt x="29612" y="22735"/>
                    </a:lnTo>
                    <a:lnTo>
                      <a:pt x="29574" y="22794"/>
                    </a:lnTo>
                    <a:lnTo>
                      <a:pt x="29558" y="22784"/>
                    </a:lnTo>
                    <a:lnTo>
                      <a:pt x="29596" y="22725"/>
                    </a:lnTo>
                    <a:close/>
                    <a:moveTo>
                      <a:pt x="29079" y="22885"/>
                    </a:moveTo>
                    <a:lnTo>
                      <a:pt x="29096" y="22895"/>
                    </a:lnTo>
                    <a:lnTo>
                      <a:pt x="29057" y="22953"/>
                    </a:lnTo>
                    <a:lnTo>
                      <a:pt x="29041" y="22942"/>
                    </a:lnTo>
                    <a:lnTo>
                      <a:pt x="29079" y="22885"/>
                    </a:lnTo>
                    <a:close/>
                    <a:moveTo>
                      <a:pt x="28753" y="22928"/>
                    </a:moveTo>
                    <a:lnTo>
                      <a:pt x="28896" y="23026"/>
                    </a:lnTo>
                    <a:lnTo>
                      <a:pt x="28876" y="23054"/>
                    </a:lnTo>
                    <a:lnTo>
                      <a:pt x="28735" y="22957"/>
                    </a:lnTo>
                    <a:lnTo>
                      <a:pt x="28753" y="22928"/>
                    </a:lnTo>
                    <a:close/>
                    <a:moveTo>
                      <a:pt x="29797" y="22934"/>
                    </a:moveTo>
                    <a:lnTo>
                      <a:pt x="29822" y="22950"/>
                    </a:lnTo>
                    <a:lnTo>
                      <a:pt x="29744" y="23069"/>
                    </a:lnTo>
                    <a:lnTo>
                      <a:pt x="29719" y="23054"/>
                    </a:lnTo>
                    <a:lnTo>
                      <a:pt x="29797" y="22934"/>
                    </a:lnTo>
                    <a:close/>
                    <a:moveTo>
                      <a:pt x="3883" y="23109"/>
                    </a:moveTo>
                    <a:lnTo>
                      <a:pt x="3895" y="23128"/>
                    </a:lnTo>
                    <a:lnTo>
                      <a:pt x="3845" y="23156"/>
                    </a:lnTo>
                    <a:lnTo>
                      <a:pt x="3835" y="23137"/>
                    </a:lnTo>
                    <a:lnTo>
                      <a:pt x="3883" y="23109"/>
                    </a:lnTo>
                    <a:close/>
                    <a:moveTo>
                      <a:pt x="29047" y="23215"/>
                    </a:moveTo>
                    <a:lnTo>
                      <a:pt x="29143" y="23279"/>
                    </a:lnTo>
                    <a:lnTo>
                      <a:pt x="29124" y="23309"/>
                    </a:lnTo>
                    <a:lnTo>
                      <a:pt x="29029" y="23243"/>
                    </a:lnTo>
                    <a:lnTo>
                      <a:pt x="29047" y="23215"/>
                    </a:lnTo>
                    <a:close/>
                    <a:moveTo>
                      <a:pt x="28968" y="23335"/>
                    </a:moveTo>
                    <a:lnTo>
                      <a:pt x="29015" y="23369"/>
                    </a:lnTo>
                    <a:lnTo>
                      <a:pt x="29001" y="23388"/>
                    </a:lnTo>
                    <a:lnTo>
                      <a:pt x="28954" y="23354"/>
                    </a:lnTo>
                    <a:lnTo>
                      <a:pt x="28968" y="23335"/>
                    </a:lnTo>
                    <a:close/>
                    <a:moveTo>
                      <a:pt x="29681" y="23401"/>
                    </a:moveTo>
                    <a:lnTo>
                      <a:pt x="29728" y="23434"/>
                    </a:lnTo>
                    <a:lnTo>
                      <a:pt x="29715" y="23454"/>
                    </a:lnTo>
                    <a:lnTo>
                      <a:pt x="29668" y="23422"/>
                    </a:lnTo>
                    <a:lnTo>
                      <a:pt x="29681" y="23401"/>
                    </a:lnTo>
                    <a:close/>
                    <a:moveTo>
                      <a:pt x="29194" y="23410"/>
                    </a:moveTo>
                    <a:lnTo>
                      <a:pt x="29241" y="23443"/>
                    </a:lnTo>
                    <a:lnTo>
                      <a:pt x="29228" y="23463"/>
                    </a:lnTo>
                    <a:lnTo>
                      <a:pt x="29181" y="23429"/>
                    </a:lnTo>
                    <a:lnTo>
                      <a:pt x="29194" y="23410"/>
                    </a:lnTo>
                    <a:close/>
                    <a:moveTo>
                      <a:pt x="29068" y="23635"/>
                    </a:moveTo>
                    <a:lnTo>
                      <a:pt x="29084" y="23647"/>
                    </a:lnTo>
                    <a:lnTo>
                      <a:pt x="29046" y="23706"/>
                    </a:lnTo>
                    <a:lnTo>
                      <a:pt x="29029" y="23694"/>
                    </a:lnTo>
                    <a:lnTo>
                      <a:pt x="29068" y="23635"/>
                    </a:lnTo>
                    <a:close/>
                    <a:moveTo>
                      <a:pt x="27901" y="23618"/>
                    </a:moveTo>
                    <a:cubicBezTo>
                      <a:pt x="27935" y="23634"/>
                      <a:pt x="27960" y="23646"/>
                      <a:pt x="27998" y="23663"/>
                    </a:cubicBezTo>
                    <a:cubicBezTo>
                      <a:pt x="27966" y="23705"/>
                      <a:pt x="27938" y="23740"/>
                      <a:pt x="27910" y="23774"/>
                    </a:cubicBezTo>
                    <a:cubicBezTo>
                      <a:pt x="27885" y="23753"/>
                      <a:pt x="27870" y="23741"/>
                      <a:pt x="27845" y="23721"/>
                    </a:cubicBezTo>
                    <a:cubicBezTo>
                      <a:pt x="27861" y="23691"/>
                      <a:pt x="27879" y="23659"/>
                      <a:pt x="27901" y="23618"/>
                    </a:cubicBezTo>
                    <a:close/>
                    <a:moveTo>
                      <a:pt x="29269" y="23715"/>
                    </a:moveTo>
                    <a:lnTo>
                      <a:pt x="29363" y="23782"/>
                    </a:lnTo>
                    <a:lnTo>
                      <a:pt x="29343" y="23813"/>
                    </a:lnTo>
                    <a:lnTo>
                      <a:pt x="29250" y="23746"/>
                    </a:lnTo>
                    <a:lnTo>
                      <a:pt x="29250" y="23744"/>
                    </a:lnTo>
                    <a:lnTo>
                      <a:pt x="29269" y="23715"/>
                    </a:lnTo>
                    <a:close/>
                    <a:moveTo>
                      <a:pt x="27941" y="23972"/>
                    </a:moveTo>
                    <a:lnTo>
                      <a:pt x="27954" y="23986"/>
                    </a:lnTo>
                    <a:lnTo>
                      <a:pt x="27913" y="24037"/>
                    </a:lnTo>
                    <a:lnTo>
                      <a:pt x="27898" y="24025"/>
                    </a:lnTo>
                    <a:lnTo>
                      <a:pt x="27939" y="23972"/>
                    </a:lnTo>
                    <a:close/>
                    <a:moveTo>
                      <a:pt x="28451" y="24151"/>
                    </a:moveTo>
                    <a:cubicBezTo>
                      <a:pt x="28490" y="24151"/>
                      <a:pt x="28521" y="24165"/>
                      <a:pt x="28529" y="24225"/>
                    </a:cubicBezTo>
                    <a:cubicBezTo>
                      <a:pt x="28484" y="24234"/>
                      <a:pt x="28444" y="24243"/>
                      <a:pt x="28389" y="24253"/>
                    </a:cubicBezTo>
                    <a:cubicBezTo>
                      <a:pt x="28360" y="24224"/>
                      <a:pt x="28323" y="24187"/>
                      <a:pt x="28288" y="24152"/>
                    </a:cubicBezTo>
                    <a:lnTo>
                      <a:pt x="28288" y="24152"/>
                    </a:lnTo>
                    <a:cubicBezTo>
                      <a:pt x="28301" y="24161"/>
                      <a:pt x="28318" y="24164"/>
                      <a:pt x="28335" y="24164"/>
                    </a:cubicBezTo>
                    <a:cubicBezTo>
                      <a:pt x="28372" y="24164"/>
                      <a:pt x="28415" y="24151"/>
                      <a:pt x="28451" y="24151"/>
                    </a:cubicBezTo>
                    <a:close/>
                    <a:moveTo>
                      <a:pt x="29021" y="24249"/>
                    </a:moveTo>
                    <a:lnTo>
                      <a:pt x="29065" y="24284"/>
                    </a:lnTo>
                    <a:lnTo>
                      <a:pt x="29050" y="24303"/>
                    </a:lnTo>
                    <a:lnTo>
                      <a:pt x="29006" y="24268"/>
                    </a:lnTo>
                    <a:lnTo>
                      <a:pt x="29021" y="24249"/>
                    </a:lnTo>
                    <a:close/>
                    <a:moveTo>
                      <a:pt x="27947" y="24240"/>
                    </a:moveTo>
                    <a:lnTo>
                      <a:pt x="27961" y="24253"/>
                    </a:lnTo>
                    <a:lnTo>
                      <a:pt x="27919" y="24306"/>
                    </a:lnTo>
                    <a:lnTo>
                      <a:pt x="27904" y="24293"/>
                    </a:lnTo>
                    <a:lnTo>
                      <a:pt x="27947" y="24240"/>
                    </a:lnTo>
                    <a:close/>
                    <a:moveTo>
                      <a:pt x="3261" y="24372"/>
                    </a:moveTo>
                    <a:lnTo>
                      <a:pt x="3281" y="24402"/>
                    </a:lnTo>
                    <a:lnTo>
                      <a:pt x="3186" y="24464"/>
                    </a:lnTo>
                    <a:lnTo>
                      <a:pt x="3164" y="24434"/>
                    </a:lnTo>
                    <a:lnTo>
                      <a:pt x="3261" y="24372"/>
                    </a:lnTo>
                    <a:close/>
                    <a:moveTo>
                      <a:pt x="28625" y="24571"/>
                    </a:moveTo>
                    <a:lnTo>
                      <a:pt x="28715" y="24609"/>
                    </a:lnTo>
                    <a:lnTo>
                      <a:pt x="28681" y="24661"/>
                    </a:lnTo>
                    <a:lnTo>
                      <a:pt x="28607" y="24599"/>
                    </a:lnTo>
                    <a:lnTo>
                      <a:pt x="28625" y="24571"/>
                    </a:lnTo>
                    <a:close/>
                    <a:moveTo>
                      <a:pt x="27338" y="24683"/>
                    </a:moveTo>
                    <a:lnTo>
                      <a:pt x="27358" y="24702"/>
                    </a:lnTo>
                    <a:lnTo>
                      <a:pt x="27265" y="24798"/>
                    </a:lnTo>
                    <a:lnTo>
                      <a:pt x="27243" y="24779"/>
                    </a:lnTo>
                    <a:lnTo>
                      <a:pt x="27338" y="24683"/>
                    </a:lnTo>
                    <a:close/>
                    <a:moveTo>
                      <a:pt x="27338" y="24990"/>
                    </a:moveTo>
                    <a:lnTo>
                      <a:pt x="27379" y="25030"/>
                    </a:lnTo>
                    <a:lnTo>
                      <a:pt x="27363" y="25046"/>
                    </a:lnTo>
                    <a:lnTo>
                      <a:pt x="27321" y="25007"/>
                    </a:lnTo>
                    <a:lnTo>
                      <a:pt x="27338" y="24990"/>
                    </a:lnTo>
                    <a:close/>
                    <a:moveTo>
                      <a:pt x="28554" y="25139"/>
                    </a:moveTo>
                    <a:lnTo>
                      <a:pt x="28569" y="25152"/>
                    </a:lnTo>
                    <a:lnTo>
                      <a:pt x="28523" y="25208"/>
                    </a:lnTo>
                    <a:lnTo>
                      <a:pt x="28509" y="25195"/>
                    </a:lnTo>
                    <a:lnTo>
                      <a:pt x="28554" y="25139"/>
                    </a:lnTo>
                    <a:close/>
                    <a:moveTo>
                      <a:pt x="26962" y="25155"/>
                    </a:moveTo>
                    <a:lnTo>
                      <a:pt x="26976" y="25170"/>
                    </a:lnTo>
                    <a:lnTo>
                      <a:pt x="26930" y="25217"/>
                    </a:lnTo>
                    <a:lnTo>
                      <a:pt x="26917" y="25204"/>
                    </a:lnTo>
                    <a:lnTo>
                      <a:pt x="26962" y="25155"/>
                    </a:lnTo>
                    <a:close/>
                    <a:moveTo>
                      <a:pt x="27436" y="25070"/>
                    </a:moveTo>
                    <a:lnTo>
                      <a:pt x="27460" y="25089"/>
                    </a:lnTo>
                    <a:lnTo>
                      <a:pt x="27346" y="25235"/>
                    </a:lnTo>
                    <a:lnTo>
                      <a:pt x="27310" y="25199"/>
                    </a:lnTo>
                    <a:lnTo>
                      <a:pt x="27436" y="25070"/>
                    </a:lnTo>
                    <a:close/>
                    <a:moveTo>
                      <a:pt x="4066" y="25211"/>
                    </a:moveTo>
                    <a:lnTo>
                      <a:pt x="4082" y="25229"/>
                    </a:lnTo>
                    <a:lnTo>
                      <a:pt x="4035" y="25264"/>
                    </a:lnTo>
                    <a:lnTo>
                      <a:pt x="4020" y="25246"/>
                    </a:lnTo>
                    <a:lnTo>
                      <a:pt x="4066" y="25211"/>
                    </a:lnTo>
                    <a:close/>
                    <a:moveTo>
                      <a:pt x="5190" y="25290"/>
                    </a:moveTo>
                    <a:lnTo>
                      <a:pt x="5204" y="25307"/>
                    </a:lnTo>
                    <a:lnTo>
                      <a:pt x="5160" y="25345"/>
                    </a:lnTo>
                    <a:lnTo>
                      <a:pt x="5145" y="25327"/>
                    </a:lnTo>
                    <a:lnTo>
                      <a:pt x="5190" y="25290"/>
                    </a:lnTo>
                    <a:close/>
                    <a:moveTo>
                      <a:pt x="26920" y="25336"/>
                    </a:moveTo>
                    <a:lnTo>
                      <a:pt x="26961" y="25377"/>
                    </a:lnTo>
                    <a:lnTo>
                      <a:pt x="26945" y="25393"/>
                    </a:lnTo>
                    <a:lnTo>
                      <a:pt x="26905" y="25352"/>
                    </a:lnTo>
                    <a:lnTo>
                      <a:pt x="26920" y="25336"/>
                    </a:lnTo>
                    <a:close/>
                    <a:moveTo>
                      <a:pt x="28338" y="25363"/>
                    </a:moveTo>
                    <a:lnTo>
                      <a:pt x="28379" y="25402"/>
                    </a:lnTo>
                    <a:lnTo>
                      <a:pt x="28363" y="25420"/>
                    </a:lnTo>
                    <a:lnTo>
                      <a:pt x="28320" y="25380"/>
                    </a:lnTo>
                    <a:lnTo>
                      <a:pt x="28338" y="25363"/>
                    </a:lnTo>
                    <a:close/>
                    <a:moveTo>
                      <a:pt x="28340" y="25546"/>
                    </a:moveTo>
                    <a:cubicBezTo>
                      <a:pt x="28362" y="25546"/>
                      <a:pt x="28385" y="25572"/>
                      <a:pt x="28409" y="25645"/>
                    </a:cubicBezTo>
                    <a:cubicBezTo>
                      <a:pt x="28351" y="25641"/>
                      <a:pt x="28307" y="25636"/>
                      <a:pt x="28253" y="25630"/>
                    </a:cubicBezTo>
                    <a:cubicBezTo>
                      <a:pt x="28283" y="25588"/>
                      <a:pt x="28311" y="25546"/>
                      <a:pt x="28340" y="25546"/>
                    </a:cubicBezTo>
                    <a:close/>
                    <a:moveTo>
                      <a:pt x="27514" y="25446"/>
                    </a:moveTo>
                    <a:lnTo>
                      <a:pt x="27514" y="25446"/>
                    </a:lnTo>
                    <a:cubicBezTo>
                      <a:pt x="27505" y="25558"/>
                      <a:pt x="27502" y="25604"/>
                      <a:pt x="27496" y="25673"/>
                    </a:cubicBezTo>
                    <a:cubicBezTo>
                      <a:pt x="27455" y="25647"/>
                      <a:pt x="27433" y="25633"/>
                      <a:pt x="27401" y="25613"/>
                    </a:cubicBezTo>
                    <a:cubicBezTo>
                      <a:pt x="27424" y="25576"/>
                      <a:pt x="27446" y="25545"/>
                      <a:pt x="27514" y="25446"/>
                    </a:cubicBezTo>
                    <a:close/>
                    <a:moveTo>
                      <a:pt x="27477" y="25782"/>
                    </a:moveTo>
                    <a:lnTo>
                      <a:pt x="27491" y="25795"/>
                    </a:lnTo>
                    <a:lnTo>
                      <a:pt x="27442" y="25845"/>
                    </a:lnTo>
                    <a:lnTo>
                      <a:pt x="27429" y="25832"/>
                    </a:lnTo>
                    <a:lnTo>
                      <a:pt x="27477" y="25782"/>
                    </a:lnTo>
                    <a:close/>
                    <a:moveTo>
                      <a:pt x="27911" y="25735"/>
                    </a:moveTo>
                    <a:lnTo>
                      <a:pt x="27935" y="25750"/>
                    </a:lnTo>
                    <a:lnTo>
                      <a:pt x="27870" y="25850"/>
                    </a:lnTo>
                    <a:lnTo>
                      <a:pt x="27829" y="25820"/>
                    </a:lnTo>
                    <a:lnTo>
                      <a:pt x="27911" y="25735"/>
                    </a:lnTo>
                    <a:close/>
                    <a:moveTo>
                      <a:pt x="27548" y="25957"/>
                    </a:moveTo>
                    <a:lnTo>
                      <a:pt x="27561" y="25970"/>
                    </a:lnTo>
                    <a:lnTo>
                      <a:pt x="27511" y="26022"/>
                    </a:lnTo>
                    <a:lnTo>
                      <a:pt x="27498" y="26007"/>
                    </a:lnTo>
                    <a:lnTo>
                      <a:pt x="27548" y="25957"/>
                    </a:lnTo>
                    <a:close/>
                    <a:moveTo>
                      <a:pt x="26965" y="25966"/>
                    </a:moveTo>
                    <a:lnTo>
                      <a:pt x="26987" y="25982"/>
                    </a:lnTo>
                    <a:cubicBezTo>
                      <a:pt x="26965" y="26017"/>
                      <a:pt x="26937" y="26045"/>
                      <a:pt x="26914" y="26076"/>
                    </a:cubicBezTo>
                    <a:lnTo>
                      <a:pt x="26879" y="26041"/>
                    </a:lnTo>
                    <a:cubicBezTo>
                      <a:pt x="26906" y="26016"/>
                      <a:pt x="26939" y="25992"/>
                      <a:pt x="26965" y="25966"/>
                    </a:cubicBezTo>
                    <a:close/>
                    <a:moveTo>
                      <a:pt x="27905" y="25913"/>
                    </a:moveTo>
                    <a:lnTo>
                      <a:pt x="27926" y="25933"/>
                    </a:lnTo>
                    <a:lnTo>
                      <a:pt x="27774" y="26089"/>
                    </a:lnTo>
                    <a:lnTo>
                      <a:pt x="27755" y="26069"/>
                    </a:lnTo>
                    <a:lnTo>
                      <a:pt x="27905" y="25913"/>
                    </a:lnTo>
                    <a:close/>
                    <a:moveTo>
                      <a:pt x="26424" y="26063"/>
                    </a:moveTo>
                    <a:lnTo>
                      <a:pt x="26437" y="26078"/>
                    </a:lnTo>
                    <a:lnTo>
                      <a:pt x="26384" y="26122"/>
                    </a:lnTo>
                    <a:lnTo>
                      <a:pt x="26372" y="26107"/>
                    </a:lnTo>
                    <a:lnTo>
                      <a:pt x="26424" y="26063"/>
                    </a:lnTo>
                    <a:close/>
                    <a:moveTo>
                      <a:pt x="26056" y="26148"/>
                    </a:moveTo>
                    <a:lnTo>
                      <a:pt x="26068" y="26164"/>
                    </a:lnTo>
                    <a:lnTo>
                      <a:pt x="26016" y="26207"/>
                    </a:lnTo>
                    <a:lnTo>
                      <a:pt x="26005" y="26192"/>
                    </a:lnTo>
                    <a:lnTo>
                      <a:pt x="26056" y="26148"/>
                    </a:lnTo>
                    <a:close/>
                    <a:moveTo>
                      <a:pt x="27644" y="26179"/>
                    </a:moveTo>
                    <a:lnTo>
                      <a:pt x="27708" y="26248"/>
                    </a:lnTo>
                    <a:lnTo>
                      <a:pt x="27686" y="26276"/>
                    </a:lnTo>
                    <a:lnTo>
                      <a:pt x="27602" y="26225"/>
                    </a:lnTo>
                    <a:lnTo>
                      <a:pt x="27644" y="26179"/>
                    </a:lnTo>
                    <a:close/>
                    <a:moveTo>
                      <a:pt x="26365" y="26238"/>
                    </a:moveTo>
                    <a:lnTo>
                      <a:pt x="26402" y="26282"/>
                    </a:lnTo>
                    <a:lnTo>
                      <a:pt x="26384" y="26297"/>
                    </a:lnTo>
                    <a:lnTo>
                      <a:pt x="26347" y="26253"/>
                    </a:lnTo>
                    <a:lnTo>
                      <a:pt x="26365" y="26238"/>
                    </a:lnTo>
                    <a:close/>
                    <a:moveTo>
                      <a:pt x="27776" y="26301"/>
                    </a:moveTo>
                    <a:lnTo>
                      <a:pt x="27789" y="26314"/>
                    </a:lnTo>
                    <a:lnTo>
                      <a:pt x="27738" y="26367"/>
                    </a:lnTo>
                    <a:lnTo>
                      <a:pt x="27724" y="26353"/>
                    </a:lnTo>
                    <a:lnTo>
                      <a:pt x="27776" y="26301"/>
                    </a:lnTo>
                    <a:close/>
                    <a:moveTo>
                      <a:pt x="25649" y="26317"/>
                    </a:moveTo>
                    <a:lnTo>
                      <a:pt x="25684" y="26363"/>
                    </a:lnTo>
                    <a:lnTo>
                      <a:pt x="25668" y="26376"/>
                    </a:lnTo>
                    <a:lnTo>
                      <a:pt x="25632" y="26332"/>
                    </a:lnTo>
                    <a:lnTo>
                      <a:pt x="25649" y="26317"/>
                    </a:lnTo>
                    <a:close/>
                    <a:moveTo>
                      <a:pt x="25887" y="26367"/>
                    </a:moveTo>
                    <a:lnTo>
                      <a:pt x="25899" y="26382"/>
                    </a:lnTo>
                    <a:lnTo>
                      <a:pt x="25847" y="26426"/>
                    </a:lnTo>
                    <a:lnTo>
                      <a:pt x="25835" y="26412"/>
                    </a:lnTo>
                    <a:lnTo>
                      <a:pt x="25887" y="26367"/>
                    </a:lnTo>
                    <a:close/>
                    <a:moveTo>
                      <a:pt x="25794" y="26495"/>
                    </a:moveTo>
                    <a:lnTo>
                      <a:pt x="25865" y="26587"/>
                    </a:lnTo>
                    <a:lnTo>
                      <a:pt x="25840" y="26609"/>
                    </a:lnTo>
                    <a:lnTo>
                      <a:pt x="25769" y="26518"/>
                    </a:lnTo>
                    <a:lnTo>
                      <a:pt x="25794" y="26495"/>
                    </a:lnTo>
                    <a:close/>
                    <a:moveTo>
                      <a:pt x="27057" y="26582"/>
                    </a:moveTo>
                    <a:lnTo>
                      <a:pt x="27068" y="26597"/>
                    </a:lnTo>
                    <a:lnTo>
                      <a:pt x="27014" y="26643"/>
                    </a:lnTo>
                    <a:lnTo>
                      <a:pt x="27001" y="26628"/>
                    </a:lnTo>
                    <a:lnTo>
                      <a:pt x="27057" y="26582"/>
                    </a:lnTo>
                    <a:close/>
                    <a:moveTo>
                      <a:pt x="26289" y="26681"/>
                    </a:moveTo>
                    <a:lnTo>
                      <a:pt x="26361" y="26771"/>
                    </a:lnTo>
                    <a:lnTo>
                      <a:pt x="26334" y="26793"/>
                    </a:lnTo>
                    <a:lnTo>
                      <a:pt x="26262" y="26703"/>
                    </a:lnTo>
                    <a:lnTo>
                      <a:pt x="26289" y="26681"/>
                    </a:lnTo>
                    <a:close/>
                    <a:moveTo>
                      <a:pt x="26686" y="26721"/>
                    </a:moveTo>
                    <a:lnTo>
                      <a:pt x="26718" y="26756"/>
                    </a:lnTo>
                    <a:lnTo>
                      <a:pt x="26628" y="26832"/>
                    </a:lnTo>
                    <a:lnTo>
                      <a:pt x="26608" y="26813"/>
                    </a:lnTo>
                    <a:lnTo>
                      <a:pt x="26686" y="26721"/>
                    </a:lnTo>
                    <a:close/>
                    <a:moveTo>
                      <a:pt x="26090" y="26773"/>
                    </a:moveTo>
                    <a:lnTo>
                      <a:pt x="26125" y="26819"/>
                    </a:lnTo>
                    <a:lnTo>
                      <a:pt x="26108" y="26834"/>
                    </a:lnTo>
                    <a:lnTo>
                      <a:pt x="26072" y="26790"/>
                    </a:lnTo>
                    <a:lnTo>
                      <a:pt x="26090" y="26773"/>
                    </a:lnTo>
                    <a:close/>
                    <a:moveTo>
                      <a:pt x="26214" y="26821"/>
                    </a:moveTo>
                    <a:lnTo>
                      <a:pt x="26249" y="26865"/>
                    </a:lnTo>
                    <a:lnTo>
                      <a:pt x="26231" y="26881"/>
                    </a:lnTo>
                    <a:lnTo>
                      <a:pt x="26196" y="26835"/>
                    </a:lnTo>
                    <a:lnTo>
                      <a:pt x="26214" y="26821"/>
                    </a:lnTo>
                    <a:close/>
                    <a:moveTo>
                      <a:pt x="26795" y="26856"/>
                    </a:moveTo>
                    <a:lnTo>
                      <a:pt x="26868" y="26944"/>
                    </a:lnTo>
                    <a:lnTo>
                      <a:pt x="26840" y="26968"/>
                    </a:lnTo>
                    <a:lnTo>
                      <a:pt x="26767" y="26879"/>
                    </a:lnTo>
                    <a:lnTo>
                      <a:pt x="26795" y="26856"/>
                    </a:lnTo>
                    <a:close/>
                    <a:moveTo>
                      <a:pt x="26967" y="27037"/>
                    </a:moveTo>
                    <a:lnTo>
                      <a:pt x="26979" y="27052"/>
                    </a:lnTo>
                    <a:lnTo>
                      <a:pt x="26923" y="27099"/>
                    </a:lnTo>
                    <a:lnTo>
                      <a:pt x="26911" y="27084"/>
                    </a:lnTo>
                    <a:lnTo>
                      <a:pt x="26967" y="27037"/>
                    </a:lnTo>
                    <a:close/>
                    <a:moveTo>
                      <a:pt x="26618" y="27181"/>
                    </a:moveTo>
                    <a:lnTo>
                      <a:pt x="26630" y="27197"/>
                    </a:lnTo>
                    <a:lnTo>
                      <a:pt x="26574" y="27244"/>
                    </a:lnTo>
                    <a:lnTo>
                      <a:pt x="26574" y="27243"/>
                    </a:lnTo>
                    <a:lnTo>
                      <a:pt x="26562" y="27228"/>
                    </a:lnTo>
                    <a:lnTo>
                      <a:pt x="26618" y="27181"/>
                    </a:lnTo>
                    <a:close/>
                    <a:moveTo>
                      <a:pt x="24664" y="27193"/>
                    </a:moveTo>
                    <a:lnTo>
                      <a:pt x="24675" y="27209"/>
                    </a:lnTo>
                    <a:lnTo>
                      <a:pt x="24620" y="27247"/>
                    </a:lnTo>
                    <a:lnTo>
                      <a:pt x="24610" y="27231"/>
                    </a:lnTo>
                    <a:lnTo>
                      <a:pt x="24664" y="27193"/>
                    </a:lnTo>
                    <a:close/>
                    <a:moveTo>
                      <a:pt x="25902" y="27219"/>
                    </a:moveTo>
                    <a:lnTo>
                      <a:pt x="25935" y="27265"/>
                    </a:lnTo>
                    <a:lnTo>
                      <a:pt x="25916" y="27280"/>
                    </a:lnTo>
                    <a:lnTo>
                      <a:pt x="25882" y="27233"/>
                    </a:lnTo>
                    <a:lnTo>
                      <a:pt x="25902" y="27219"/>
                    </a:lnTo>
                    <a:close/>
                    <a:moveTo>
                      <a:pt x="26877" y="27313"/>
                    </a:moveTo>
                    <a:lnTo>
                      <a:pt x="26914" y="27359"/>
                    </a:lnTo>
                    <a:lnTo>
                      <a:pt x="26895" y="27375"/>
                    </a:lnTo>
                    <a:lnTo>
                      <a:pt x="26859" y="27330"/>
                    </a:lnTo>
                    <a:lnTo>
                      <a:pt x="26877" y="27313"/>
                    </a:lnTo>
                    <a:close/>
                    <a:moveTo>
                      <a:pt x="26003" y="27358"/>
                    </a:moveTo>
                    <a:lnTo>
                      <a:pt x="26038" y="27405"/>
                    </a:lnTo>
                    <a:lnTo>
                      <a:pt x="26018" y="27418"/>
                    </a:lnTo>
                    <a:lnTo>
                      <a:pt x="25984" y="27372"/>
                    </a:lnTo>
                    <a:lnTo>
                      <a:pt x="26003" y="27358"/>
                    </a:lnTo>
                    <a:close/>
                    <a:moveTo>
                      <a:pt x="6652" y="27165"/>
                    </a:moveTo>
                    <a:cubicBezTo>
                      <a:pt x="6765" y="27256"/>
                      <a:pt x="6818" y="27299"/>
                      <a:pt x="6864" y="27336"/>
                    </a:cubicBezTo>
                    <a:cubicBezTo>
                      <a:pt x="6826" y="27381"/>
                      <a:pt x="6798" y="27415"/>
                      <a:pt x="6724" y="27502"/>
                    </a:cubicBezTo>
                    <a:cubicBezTo>
                      <a:pt x="6749" y="27397"/>
                      <a:pt x="6770" y="27362"/>
                      <a:pt x="6762" y="27325"/>
                    </a:cubicBezTo>
                    <a:cubicBezTo>
                      <a:pt x="6756" y="27293"/>
                      <a:pt x="6720" y="27259"/>
                      <a:pt x="6652" y="27165"/>
                    </a:cubicBezTo>
                    <a:close/>
                    <a:moveTo>
                      <a:pt x="25397" y="27508"/>
                    </a:moveTo>
                    <a:lnTo>
                      <a:pt x="25463" y="27519"/>
                    </a:lnTo>
                    <a:lnTo>
                      <a:pt x="25459" y="27536"/>
                    </a:lnTo>
                    <a:cubicBezTo>
                      <a:pt x="25481" y="27520"/>
                      <a:pt x="25502" y="27519"/>
                      <a:pt x="25522" y="27519"/>
                    </a:cubicBezTo>
                    <a:cubicBezTo>
                      <a:pt x="25526" y="27519"/>
                      <a:pt x="25529" y="27519"/>
                      <a:pt x="25532" y="27519"/>
                    </a:cubicBezTo>
                    <a:lnTo>
                      <a:pt x="25524" y="27547"/>
                    </a:lnTo>
                    <a:lnTo>
                      <a:pt x="25457" y="27536"/>
                    </a:lnTo>
                    <a:lnTo>
                      <a:pt x="25462" y="27519"/>
                    </a:lnTo>
                    <a:lnTo>
                      <a:pt x="25462" y="27519"/>
                    </a:lnTo>
                    <a:cubicBezTo>
                      <a:pt x="25435" y="27536"/>
                      <a:pt x="25412" y="27536"/>
                      <a:pt x="25390" y="27536"/>
                    </a:cubicBezTo>
                    <a:lnTo>
                      <a:pt x="25397" y="27508"/>
                    </a:lnTo>
                    <a:close/>
                    <a:moveTo>
                      <a:pt x="26386" y="27316"/>
                    </a:moveTo>
                    <a:cubicBezTo>
                      <a:pt x="26517" y="27377"/>
                      <a:pt x="26631" y="27428"/>
                      <a:pt x="26756" y="27484"/>
                    </a:cubicBezTo>
                    <a:cubicBezTo>
                      <a:pt x="26718" y="27516"/>
                      <a:pt x="26693" y="27539"/>
                      <a:pt x="26665" y="27562"/>
                    </a:cubicBezTo>
                    <a:cubicBezTo>
                      <a:pt x="26620" y="27530"/>
                      <a:pt x="26581" y="27487"/>
                      <a:pt x="26530" y="27469"/>
                    </a:cubicBezTo>
                    <a:cubicBezTo>
                      <a:pt x="26505" y="27462"/>
                      <a:pt x="26478" y="27460"/>
                      <a:pt x="26449" y="27460"/>
                    </a:cubicBezTo>
                    <a:cubicBezTo>
                      <a:pt x="26425" y="27460"/>
                      <a:pt x="26400" y="27461"/>
                      <a:pt x="26374" y="27461"/>
                    </a:cubicBezTo>
                    <a:cubicBezTo>
                      <a:pt x="26365" y="27461"/>
                      <a:pt x="26355" y="27461"/>
                      <a:pt x="26346" y="27461"/>
                    </a:cubicBezTo>
                    <a:cubicBezTo>
                      <a:pt x="26359" y="27409"/>
                      <a:pt x="26367" y="27381"/>
                      <a:pt x="26386" y="27316"/>
                    </a:cubicBezTo>
                    <a:close/>
                    <a:moveTo>
                      <a:pt x="26446" y="27553"/>
                    </a:moveTo>
                    <a:lnTo>
                      <a:pt x="26458" y="27569"/>
                    </a:lnTo>
                    <a:lnTo>
                      <a:pt x="26402" y="27615"/>
                    </a:lnTo>
                    <a:lnTo>
                      <a:pt x="26392" y="27600"/>
                    </a:lnTo>
                    <a:lnTo>
                      <a:pt x="26446" y="27553"/>
                    </a:lnTo>
                    <a:close/>
                    <a:moveTo>
                      <a:pt x="24424" y="27746"/>
                    </a:moveTo>
                    <a:lnTo>
                      <a:pt x="24495" y="27817"/>
                    </a:lnTo>
                    <a:lnTo>
                      <a:pt x="24445" y="27847"/>
                    </a:lnTo>
                    <a:lnTo>
                      <a:pt x="24397" y="27765"/>
                    </a:lnTo>
                    <a:lnTo>
                      <a:pt x="24424" y="27746"/>
                    </a:lnTo>
                    <a:close/>
                    <a:moveTo>
                      <a:pt x="25575" y="27868"/>
                    </a:moveTo>
                    <a:lnTo>
                      <a:pt x="25607" y="27917"/>
                    </a:lnTo>
                    <a:lnTo>
                      <a:pt x="25588" y="27930"/>
                    </a:lnTo>
                    <a:lnTo>
                      <a:pt x="25556" y="27881"/>
                    </a:lnTo>
                    <a:lnTo>
                      <a:pt x="25575" y="27868"/>
                    </a:lnTo>
                    <a:close/>
                    <a:moveTo>
                      <a:pt x="26040" y="28034"/>
                    </a:moveTo>
                    <a:lnTo>
                      <a:pt x="26074" y="28081"/>
                    </a:lnTo>
                    <a:lnTo>
                      <a:pt x="26053" y="28096"/>
                    </a:lnTo>
                    <a:lnTo>
                      <a:pt x="26021" y="28049"/>
                    </a:lnTo>
                    <a:lnTo>
                      <a:pt x="26040" y="28034"/>
                    </a:lnTo>
                    <a:close/>
                    <a:moveTo>
                      <a:pt x="24867" y="28080"/>
                    </a:moveTo>
                    <a:lnTo>
                      <a:pt x="24898" y="28130"/>
                    </a:lnTo>
                    <a:lnTo>
                      <a:pt x="24878" y="28143"/>
                    </a:lnTo>
                    <a:lnTo>
                      <a:pt x="24848" y="28093"/>
                    </a:lnTo>
                    <a:lnTo>
                      <a:pt x="24867" y="28080"/>
                    </a:lnTo>
                    <a:close/>
                    <a:moveTo>
                      <a:pt x="25476" y="28043"/>
                    </a:moveTo>
                    <a:cubicBezTo>
                      <a:pt x="25480" y="28100"/>
                      <a:pt x="25483" y="28142"/>
                      <a:pt x="25484" y="28174"/>
                    </a:cubicBezTo>
                    <a:lnTo>
                      <a:pt x="25484" y="28174"/>
                    </a:lnTo>
                    <a:cubicBezTo>
                      <a:pt x="25469" y="28164"/>
                      <a:pt x="25455" y="28154"/>
                      <a:pt x="25444" y="28142"/>
                    </a:cubicBezTo>
                    <a:cubicBezTo>
                      <a:pt x="25437" y="28136"/>
                      <a:pt x="25453" y="28111"/>
                      <a:pt x="25476" y="28043"/>
                    </a:cubicBezTo>
                    <a:close/>
                    <a:moveTo>
                      <a:pt x="25500" y="28154"/>
                    </a:moveTo>
                    <a:cubicBezTo>
                      <a:pt x="25504" y="28154"/>
                      <a:pt x="25509" y="28173"/>
                      <a:pt x="25513" y="28192"/>
                    </a:cubicBezTo>
                    <a:lnTo>
                      <a:pt x="25513" y="28193"/>
                    </a:lnTo>
                    <a:cubicBezTo>
                      <a:pt x="25507" y="28189"/>
                      <a:pt x="25501" y="28185"/>
                      <a:pt x="25495" y="28181"/>
                    </a:cubicBezTo>
                    <a:lnTo>
                      <a:pt x="25495" y="28181"/>
                    </a:lnTo>
                    <a:cubicBezTo>
                      <a:pt x="25496" y="28161"/>
                      <a:pt x="25498" y="28154"/>
                      <a:pt x="25500" y="28154"/>
                    </a:cubicBezTo>
                    <a:close/>
                    <a:moveTo>
                      <a:pt x="24182" y="28140"/>
                    </a:moveTo>
                    <a:lnTo>
                      <a:pt x="24238" y="28240"/>
                    </a:lnTo>
                    <a:lnTo>
                      <a:pt x="24207" y="28258"/>
                    </a:lnTo>
                    <a:lnTo>
                      <a:pt x="24151" y="28156"/>
                    </a:lnTo>
                    <a:lnTo>
                      <a:pt x="24151" y="28156"/>
                    </a:lnTo>
                    <a:lnTo>
                      <a:pt x="24152" y="28158"/>
                    </a:lnTo>
                    <a:lnTo>
                      <a:pt x="24182" y="28140"/>
                    </a:lnTo>
                    <a:close/>
                    <a:moveTo>
                      <a:pt x="25476" y="28211"/>
                    </a:moveTo>
                    <a:lnTo>
                      <a:pt x="25484" y="28212"/>
                    </a:lnTo>
                    <a:lnTo>
                      <a:pt x="25484" y="28212"/>
                    </a:lnTo>
                    <a:cubicBezTo>
                      <a:pt x="25485" y="28255"/>
                      <a:pt x="25481" y="28268"/>
                      <a:pt x="25478" y="28280"/>
                    </a:cubicBezTo>
                    <a:lnTo>
                      <a:pt x="25450" y="28279"/>
                    </a:lnTo>
                    <a:lnTo>
                      <a:pt x="25476" y="28211"/>
                    </a:lnTo>
                    <a:close/>
                    <a:moveTo>
                      <a:pt x="25225" y="28246"/>
                    </a:moveTo>
                    <a:cubicBezTo>
                      <a:pt x="25250" y="28271"/>
                      <a:pt x="25273" y="28293"/>
                      <a:pt x="25347" y="28361"/>
                    </a:cubicBezTo>
                    <a:cubicBezTo>
                      <a:pt x="25235" y="28352"/>
                      <a:pt x="25188" y="28349"/>
                      <a:pt x="25120" y="28345"/>
                    </a:cubicBezTo>
                    <a:cubicBezTo>
                      <a:pt x="25166" y="28302"/>
                      <a:pt x="25190" y="28280"/>
                      <a:pt x="25225" y="28246"/>
                    </a:cubicBezTo>
                    <a:close/>
                    <a:moveTo>
                      <a:pt x="9569" y="28333"/>
                    </a:moveTo>
                    <a:lnTo>
                      <a:pt x="9628" y="28364"/>
                    </a:lnTo>
                    <a:lnTo>
                      <a:pt x="9619" y="28380"/>
                    </a:lnTo>
                    <a:lnTo>
                      <a:pt x="9561" y="28349"/>
                    </a:lnTo>
                    <a:lnTo>
                      <a:pt x="9569" y="28333"/>
                    </a:lnTo>
                    <a:close/>
                    <a:moveTo>
                      <a:pt x="22532" y="28333"/>
                    </a:moveTo>
                    <a:lnTo>
                      <a:pt x="22556" y="28386"/>
                    </a:lnTo>
                    <a:lnTo>
                      <a:pt x="22535" y="28395"/>
                    </a:lnTo>
                    <a:lnTo>
                      <a:pt x="22512" y="28342"/>
                    </a:lnTo>
                    <a:lnTo>
                      <a:pt x="22532" y="28333"/>
                    </a:lnTo>
                    <a:close/>
                    <a:moveTo>
                      <a:pt x="25712" y="28429"/>
                    </a:moveTo>
                    <a:lnTo>
                      <a:pt x="25722" y="28445"/>
                    </a:lnTo>
                    <a:lnTo>
                      <a:pt x="25660" y="28487"/>
                    </a:lnTo>
                    <a:lnTo>
                      <a:pt x="25650" y="28471"/>
                    </a:lnTo>
                    <a:lnTo>
                      <a:pt x="25712" y="28429"/>
                    </a:lnTo>
                    <a:close/>
                    <a:moveTo>
                      <a:pt x="7966" y="28486"/>
                    </a:moveTo>
                    <a:lnTo>
                      <a:pt x="7986" y="28499"/>
                    </a:lnTo>
                    <a:lnTo>
                      <a:pt x="7954" y="28546"/>
                    </a:lnTo>
                    <a:lnTo>
                      <a:pt x="7953" y="28546"/>
                    </a:lnTo>
                    <a:lnTo>
                      <a:pt x="7933" y="28535"/>
                    </a:lnTo>
                    <a:lnTo>
                      <a:pt x="7966" y="28486"/>
                    </a:lnTo>
                    <a:close/>
                    <a:moveTo>
                      <a:pt x="21934" y="28554"/>
                    </a:moveTo>
                    <a:lnTo>
                      <a:pt x="21940" y="28571"/>
                    </a:lnTo>
                    <a:lnTo>
                      <a:pt x="21879" y="28599"/>
                    </a:lnTo>
                    <a:lnTo>
                      <a:pt x="21872" y="28580"/>
                    </a:lnTo>
                    <a:lnTo>
                      <a:pt x="21934" y="28554"/>
                    </a:lnTo>
                    <a:close/>
                    <a:moveTo>
                      <a:pt x="22625" y="28543"/>
                    </a:moveTo>
                    <a:lnTo>
                      <a:pt x="22647" y="28596"/>
                    </a:lnTo>
                    <a:lnTo>
                      <a:pt x="22627" y="28605"/>
                    </a:lnTo>
                    <a:lnTo>
                      <a:pt x="22603" y="28552"/>
                    </a:lnTo>
                    <a:lnTo>
                      <a:pt x="22625" y="28543"/>
                    </a:lnTo>
                    <a:close/>
                    <a:moveTo>
                      <a:pt x="24948" y="28505"/>
                    </a:moveTo>
                    <a:cubicBezTo>
                      <a:pt x="24974" y="28505"/>
                      <a:pt x="25000" y="28528"/>
                      <a:pt x="25028" y="28580"/>
                    </a:cubicBezTo>
                    <a:cubicBezTo>
                      <a:pt x="24979" y="28608"/>
                      <a:pt x="24951" y="28624"/>
                      <a:pt x="24916" y="28645"/>
                    </a:cubicBezTo>
                    <a:cubicBezTo>
                      <a:pt x="24894" y="28623"/>
                      <a:pt x="24876" y="28604"/>
                      <a:pt x="24854" y="28582"/>
                    </a:cubicBezTo>
                    <a:cubicBezTo>
                      <a:pt x="24887" y="28535"/>
                      <a:pt x="24917" y="28505"/>
                      <a:pt x="24948" y="28505"/>
                    </a:cubicBezTo>
                    <a:close/>
                    <a:moveTo>
                      <a:pt x="9166" y="28633"/>
                    </a:moveTo>
                    <a:lnTo>
                      <a:pt x="9287" y="28698"/>
                    </a:lnTo>
                    <a:lnTo>
                      <a:pt x="9272" y="28723"/>
                    </a:lnTo>
                    <a:lnTo>
                      <a:pt x="9152" y="28658"/>
                    </a:lnTo>
                    <a:lnTo>
                      <a:pt x="9166" y="28633"/>
                    </a:lnTo>
                    <a:close/>
                    <a:moveTo>
                      <a:pt x="24572" y="28718"/>
                    </a:moveTo>
                    <a:lnTo>
                      <a:pt x="24601" y="28723"/>
                    </a:lnTo>
                    <a:lnTo>
                      <a:pt x="24568" y="28785"/>
                    </a:lnTo>
                    <a:lnTo>
                      <a:pt x="24568" y="28785"/>
                    </a:lnTo>
                    <a:cubicBezTo>
                      <a:pt x="24557" y="28762"/>
                      <a:pt x="24564" y="28740"/>
                      <a:pt x="24572" y="28718"/>
                    </a:cubicBezTo>
                    <a:close/>
                    <a:moveTo>
                      <a:pt x="24551" y="28783"/>
                    </a:moveTo>
                    <a:lnTo>
                      <a:pt x="24568" y="28786"/>
                    </a:lnTo>
                    <a:lnTo>
                      <a:pt x="24568" y="28786"/>
                    </a:lnTo>
                    <a:lnTo>
                      <a:pt x="24567" y="28788"/>
                    </a:lnTo>
                    <a:lnTo>
                      <a:pt x="24550" y="28785"/>
                    </a:lnTo>
                    <a:lnTo>
                      <a:pt x="24550" y="28785"/>
                    </a:lnTo>
                    <a:lnTo>
                      <a:pt x="24551" y="28783"/>
                    </a:lnTo>
                    <a:close/>
                    <a:moveTo>
                      <a:pt x="24972" y="28773"/>
                    </a:moveTo>
                    <a:lnTo>
                      <a:pt x="24981" y="28789"/>
                    </a:lnTo>
                    <a:lnTo>
                      <a:pt x="24917" y="28826"/>
                    </a:lnTo>
                    <a:lnTo>
                      <a:pt x="24907" y="28808"/>
                    </a:lnTo>
                    <a:lnTo>
                      <a:pt x="24972" y="28773"/>
                    </a:lnTo>
                    <a:close/>
                    <a:moveTo>
                      <a:pt x="24550" y="28785"/>
                    </a:moveTo>
                    <a:lnTo>
                      <a:pt x="24550" y="28785"/>
                    </a:lnTo>
                    <a:cubicBezTo>
                      <a:pt x="24561" y="28809"/>
                      <a:pt x="24554" y="28831"/>
                      <a:pt x="24547" y="28852"/>
                    </a:cubicBezTo>
                    <a:lnTo>
                      <a:pt x="24519" y="28848"/>
                    </a:lnTo>
                    <a:lnTo>
                      <a:pt x="24550" y="28785"/>
                    </a:lnTo>
                    <a:close/>
                    <a:moveTo>
                      <a:pt x="24130" y="28776"/>
                    </a:moveTo>
                    <a:lnTo>
                      <a:pt x="24174" y="28860"/>
                    </a:lnTo>
                    <a:lnTo>
                      <a:pt x="24146" y="28880"/>
                    </a:lnTo>
                    <a:lnTo>
                      <a:pt x="24079" y="28808"/>
                    </a:lnTo>
                    <a:lnTo>
                      <a:pt x="24130" y="28776"/>
                    </a:lnTo>
                    <a:close/>
                    <a:moveTo>
                      <a:pt x="22346" y="28876"/>
                    </a:moveTo>
                    <a:lnTo>
                      <a:pt x="22353" y="28894"/>
                    </a:lnTo>
                    <a:lnTo>
                      <a:pt x="22290" y="28921"/>
                    </a:lnTo>
                    <a:lnTo>
                      <a:pt x="22284" y="28904"/>
                    </a:lnTo>
                    <a:lnTo>
                      <a:pt x="22346" y="28876"/>
                    </a:lnTo>
                    <a:close/>
                    <a:moveTo>
                      <a:pt x="23840" y="28860"/>
                    </a:moveTo>
                    <a:lnTo>
                      <a:pt x="23865" y="28911"/>
                    </a:lnTo>
                    <a:lnTo>
                      <a:pt x="23845" y="28923"/>
                    </a:lnTo>
                    <a:lnTo>
                      <a:pt x="23820" y="28871"/>
                    </a:lnTo>
                    <a:lnTo>
                      <a:pt x="23840" y="28860"/>
                    </a:lnTo>
                    <a:close/>
                    <a:moveTo>
                      <a:pt x="21319" y="28870"/>
                    </a:moveTo>
                    <a:lnTo>
                      <a:pt x="21336" y="28924"/>
                    </a:lnTo>
                    <a:lnTo>
                      <a:pt x="21314" y="28930"/>
                    </a:lnTo>
                    <a:lnTo>
                      <a:pt x="21297" y="28876"/>
                    </a:lnTo>
                    <a:lnTo>
                      <a:pt x="21319" y="28870"/>
                    </a:lnTo>
                    <a:close/>
                    <a:moveTo>
                      <a:pt x="24411" y="28829"/>
                    </a:moveTo>
                    <a:cubicBezTo>
                      <a:pt x="24422" y="28848"/>
                      <a:pt x="24433" y="28870"/>
                      <a:pt x="24451" y="28901"/>
                    </a:cubicBezTo>
                    <a:lnTo>
                      <a:pt x="24451" y="28902"/>
                    </a:lnTo>
                    <a:cubicBezTo>
                      <a:pt x="24411" y="28924"/>
                      <a:pt x="24376" y="28944"/>
                      <a:pt x="24341" y="28963"/>
                    </a:cubicBezTo>
                    <a:lnTo>
                      <a:pt x="24307" y="28952"/>
                    </a:lnTo>
                    <a:cubicBezTo>
                      <a:pt x="24341" y="28911"/>
                      <a:pt x="24376" y="28870"/>
                      <a:pt x="24411" y="28829"/>
                    </a:cubicBezTo>
                    <a:close/>
                    <a:moveTo>
                      <a:pt x="9112" y="29002"/>
                    </a:moveTo>
                    <a:lnTo>
                      <a:pt x="9174" y="29035"/>
                    </a:lnTo>
                    <a:lnTo>
                      <a:pt x="9165" y="29052"/>
                    </a:lnTo>
                    <a:lnTo>
                      <a:pt x="9103" y="29019"/>
                    </a:lnTo>
                    <a:lnTo>
                      <a:pt x="9112" y="29002"/>
                    </a:lnTo>
                    <a:close/>
                    <a:moveTo>
                      <a:pt x="21957" y="29014"/>
                    </a:moveTo>
                    <a:cubicBezTo>
                      <a:pt x="21975" y="29064"/>
                      <a:pt x="21984" y="29088"/>
                      <a:pt x="21990" y="29102"/>
                    </a:cubicBezTo>
                    <a:cubicBezTo>
                      <a:pt x="21948" y="29095"/>
                      <a:pt x="21900" y="29086"/>
                      <a:pt x="21838" y="29075"/>
                    </a:cubicBezTo>
                    <a:cubicBezTo>
                      <a:pt x="21876" y="29055"/>
                      <a:pt x="21904" y="29042"/>
                      <a:pt x="21957" y="29014"/>
                    </a:cubicBezTo>
                    <a:close/>
                    <a:moveTo>
                      <a:pt x="23771" y="29029"/>
                    </a:moveTo>
                    <a:lnTo>
                      <a:pt x="23799" y="29070"/>
                    </a:lnTo>
                    <a:lnTo>
                      <a:pt x="23695" y="29127"/>
                    </a:lnTo>
                    <a:lnTo>
                      <a:pt x="23679" y="29105"/>
                    </a:lnTo>
                    <a:lnTo>
                      <a:pt x="23771" y="29029"/>
                    </a:lnTo>
                    <a:close/>
                    <a:moveTo>
                      <a:pt x="21647" y="29145"/>
                    </a:moveTo>
                    <a:lnTo>
                      <a:pt x="21653" y="29163"/>
                    </a:lnTo>
                    <a:lnTo>
                      <a:pt x="21588" y="29185"/>
                    </a:lnTo>
                    <a:lnTo>
                      <a:pt x="21582" y="29166"/>
                    </a:lnTo>
                    <a:lnTo>
                      <a:pt x="21647" y="29145"/>
                    </a:lnTo>
                    <a:close/>
                    <a:moveTo>
                      <a:pt x="8482" y="28960"/>
                    </a:moveTo>
                    <a:lnTo>
                      <a:pt x="8482" y="28960"/>
                    </a:lnTo>
                    <a:cubicBezTo>
                      <a:pt x="8544" y="28999"/>
                      <a:pt x="8581" y="29029"/>
                      <a:pt x="8631" y="29054"/>
                    </a:cubicBezTo>
                    <a:cubicBezTo>
                      <a:pt x="8632" y="29108"/>
                      <a:pt x="8635" y="29169"/>
                      <a:pt x="8637" y="29229"/>
                    </a:cubicBezTo>
                    <a:cubicBezTo>
                      <a:pt x="8604" y="29233"/>
                      <a:pt x="8570" y="29239"/>
                      <a:pt x="8534" y="29245"/>
                    </a:cubicBezTo>
                    <a:cubicBezTo>
                      <a:pt x="8522" y="29235"/>
                      <a:pt x="8500" y="29225"/>
                      <a:pt x="8500" y="29211"/>
                    </a:cubicBezTo>
                    <a:cubicBezTo>
                      <a:pt x="8491" y="29135"/>
                      <a:pt x="8488" y="29058"/>
                      <a:pt x="8482" y="28960"/>
                    </a:cubicBezTo>
                    <a:close/>
                    <a:moveTo>
                      <a:pt x="21160" y="29179"/>
                    </a:moveTo>
                    <a:lnTo>
                      <a:pt x="21167" y="29207"/>
                    </a:lnTo>
                    <a:lnTo>
                      <a:pt x="21039" y="29248"/>
                    </a:lnTo>
                    <a:lnTo>
                      <a:pt x="21030" y="29220"/>
                    </a:lnTo>
                    <a:lnTo>
                      <a:pt x="21160" y="29179"/>
                    </a:lnTo>
                    <a:close/>
                    <a:moveTo>
                      <a:pt x="12432" y="29207"/>
                    </a:moveTo>
                    <a:lnTo>
                      <a:pt x="12559" y="29244"/>
                    </a:lnTo>
                    <a:lnTo>
                      <a:pt x="12550" y="29272"/>
                    </a:lnTo>
                    <a:lnTo>
                      <a:pt x="12424" y="29235"/>
                    </a:lnTo>
                    <a:lnTo>
                      <a:pt x="12432" y="29207"/>
                    </a:lnTo>
                    <a:close/>
                    <a:moveTo>
                      <a:pt x="23898" y="29247"/>
                    </a:moveTo>
                    <a:lnTo>
                      <a:pt x="23905" y="29263"/>
                    </a:lnTo>
                    <a:lnTo>
                      <a:pt x="23842" y="29300"/>
                    </a:lnTo>
                    <a:lnTo>
                      <a:pt x="23833" y="29282"/>
                    </a:lnTo>
                    <a:lnTo>
                      <a:pt x="23898" y="29247"/>
                    </a:lnTo>
                    <a:close/>
                    <a:moveTo>
                      <a:pt x="12771" y="29294"/>
                    </a:moveTo>
                    <a:lnTo>
                      <a:pt x="12793" y="29300"/>
                    </a:lnTo>
                    <a:lnTo>
                      <a:pt x="12777" y="29356"/>
                    </a:lnTo>
                    <a:lnTo>
                      <a:pt x="12756" y="29348"/>
                    </a:lnTo>
                    <a:lnTo>
                      <a:pt x="12771" y="29294"/>
                    </a:lnTo>
                    <a:close/>
                    <a:moveTo>
                      <a:pt x="21038" y="29325"/>
                    </a:moveTo>
                    <a:lnTo>
                      <a:pt x="21054" y="29381"/>
                    </a:lnTo>
                    <a:lnTo>
                      <a:pt x="21032" y="29386"/>
                    </a:lnTo>
                    <a:lnTo>
                      <a:pt x="21016" y="29332"/>
                    </a:lnTo>
                    <a:lnTo>
                      <a:pt x="21038" y="29325"/>
                    </a:lnTo>
                    <a:close/>
                    <a:moveTo>
                      <a:pt x="21183" y="29338"/>
                    </a:moveTo>
                    <a:lnTo>
                      <a:pt x="21200" y="29392"/>
                    </a:lnTo>
                    <a:lnTo>
                      <a:pt x="21177" y="29400"/>
                    </a:lnTo>
                    <a:lnTo>
                      <a:pt x="21161" y="29345"/>
                    </a:lnTo>
                    <a:lnTo>
                      <a:pt x="21183" y="29338"/>
                    </a:lnTo>
                    <a:close/>
                    <a:moveTo>
                      <a:pt x="22443" y="29378"/>
                    </a:moveTo>
                    <a:lnTo>
                      <a:pt x="22463" y="29432"/>
                    </a:lnTo>
                    <a:lnTo>
                      <a:pt x="22465" y="29432"/>
                    </a:lnTo>
                    <a:lnTo>
                      <a:pt x="22443" y="29441"/>
                    </a:lnTo>
                    <a:lnTo>
                      <a:pt x="22422" y="29388"/>
                    </a:lnTo>
                    <a:lnTo>
                      <a:pt x="22443" y="29378"/>
                    </a:lnTo>
                    <a:close/>
                    <a:moveTo>
                      <a:pt x="9012" y="29385"/>
                    </a:moveTo>
                    <a:lnTo>
                      <a:pt x="9032" y="29450"/>
                    </a:lnTo>
                    <a:cubicBezTo>
                      <a:pt x="9027" y="29450"/>
                      <a:pt x="9021" y="29451"/>
                      <a:pt x="9019" y="29451"/>
                    </a:cubicBezTo>
                    <a:cubicBezTo>
                      <a:pt x="9003" y="29432"/>
                      <a:pt x="8993" y="29411"/>
                      <a:pt x="8982" y="29389"/>
                    </a:cubicBezTo>
                    <a:lnTo>
                      <a:pt x="9012" y="29385"/>
                    </a:lnTo>
                    <a:close/>
                    <a:moveTo>
                      <a:pt x="22956" y="29375"/>
                    </a:moveTo>
                    <a:lnTo>
                      <a:pt x="22956" y="29375"/>
                    </a:lnTo>
                    <a:cubicBezTo>
                      <a:pt x="22908" y="29425"/>
                      <a:pt x="22871" y="29461"/>
                      <a:pt x="22836" y="29498"/>
                    </a:cubicBezTo>
                    <a:cubicBezTo>
                      <a:pt x="22803" y="29451"/>
                      <a:pt x="22741" y="29397"/>
                      <a:pt x="22956" y="29375"/>
                    </a:cubicBezTo>
                    <a:close/>
                    <a:moveTo>
                      <a:pt x="21881" y="29472"/>
                    </a:moveTo>
                    <a:lnTo>
                      <a:pt x="21900" y="29526"/>
                    </a:lnTo>
                    <a:lnTo>
                      <a:pt x="21876" y="29534"/>
                    </a:lnTo>
                    <a:lnTo>
                      <a:pt x="21859" y="29479"/>
                    </a:lnTo>
                    <a:lnTo>
                      <a:pt x="21881" y="29472"/>
                    </a:lnTo>
                    <a:close/>
                    <a:moveTo>
                      <a:pt x="20414" y="29531"/>
                    </a:moveTo>
                    <a:lnTo>
                      <a:pt x="20418" y="29548"/>
                    </a:lnTo>
                    <a:lnTo>
                      <a:pt x="20352" y="29563"/>
                    </a:lnTo>
                    <a:lnTo>
                      <a:pt x="20348" y="29545"/>
                    </a:lnTo>
                    <a:lnTo>
                      <a:pt x="20414" y="29531"/>
                    </a:lnTo>
                    <a:close/>
                    <a:moveTo>
                      <a:pt x="13668" y="29507"/>
                    </a:moveTo>
                    <a:lnTo>
                      <a:pt x="13689" y="29511"/>
                    </a:lnTo>
                    <a:lnTo>
                      <a:pt x="13677" y="29567"/>
                    </a:lnTo>
                    <a:lnTo>
                      <a:pt x="13655" y="29563"/>
                    </a:lnTo>
                    <a:lnTo>
                      <a:pt x="13668" y="29507"/>
                    </a:lnTo>
                    <a:close/>
                    <a:moveTo>
                      <a:pt x="20707" y="29575"/>
                    </a:moveTo>
                    <a:lnTo>
                      <a:pt x="20711" y="29592"/>
                    </a:lnTo>
                    <a:lnTo>
                      <a:pt x="20646" y="29614"/>
                    </a:lnTo>
                    <a:lnTo>
                      <a:pt x="20642" y="29595"/>
                    </a:lnTo>
                    <a:lnTo>
                      <a:pt x="20707" y="29575"/>
                    </a:lnTo>
                    <a:close/>
                    <a:moveTo>
                      <a:pt x="23483" y="29569"/>
                    </a:moveTo>
                    <a:lnTo>
                      <a:pt x="23490" y="29585"/>
                    </a:lnTo>
                    <a:lnTo>
                      <a:pt x="23424" y="29616"/>
                    </a:lnTo>
                    <a:lnTo>
                      <a:pt x="23417" y="29598"/>
                    </a:lnTo>
                    <a:lnTo>
                      <a:pt x="23483" y="29569"/>
                    </a:lnTo>
                    <a:close/>
                    <a:moveTo>
                      <a:pt x="22138" y="29567"/>
                    </a:moveTo>
                    <a:lnTo>
                      <a:pt x="22157" y="29622"/>
                    </a:lnTo>
                    <a:lnTo>
                      <a:pt x="22135" y="29629"/>
                    </a:lnTo>
                    <a:lnTo>
                      <a:pt x="22116" y="29575"/>
                    </a:lnTo>
                    <a:lnTo>
                      <a:pt x="22138" y="29567"/>
                    </a:lnTo>
                    <a:close/>
                    <a:moveTo>
                      <a:pt x="19378" y="29572"/>
                    </a:moveTo>
                    <a:lnTo>
                      <a:pt x="19388" y="29600"/>
                    </a:lnTo>
                    <a:lnTo>
                      <a:pt x="19283" y="29644"/>
                    </a:lnTo>
                    <a:lnTo>
                      <a:pt x="19271" y="29597"/>
                    </a:lnTo>
                    <a:lnTo>
                      <a:pt x="19378" y="29572"/>
                    </a:lnTo>
                    <a:close/>
                    <a:moveTo>
                      <a:pt x="9758" y="29600"/>
                    </a:moveTo>
                    <a:lnTo>
                      <a:pt x="9821" y="29632"/>
                    </a:lnTo>
                    <a:lnTo>
                      <a:pt x="9812" y="29650"/>
                    </a:lnTo>
                    <a:lnTo>
                      <a:pt x="9749" y="29616"/>
                    </a:lnTo>
                    <a:lnTo>
                      <a:pt x="9758" y="29600"/>
                    </a:lnTo>
                    <a:close/>
                    <a:moveTo>
                      <a:pt x="13785" y="29597"/>
                    </a:moveTo>
                    <a:cubicBezTo>
                      <a:pt x="13836" y="29631"/>
                      <a:pt x="13888" y="29664"/>
                      <a:pt x="13971" y="29720"/>
                    </a:cubicBezTo>
                    <a:cubicBezTo>
                      <a:pt x="13873" y="29713"/>
                      <a:pt x="13808" y="29707"/>
                      <a:pt x="13740" y="29703"/>
                    </a:cubicBezTo>
                    <a:cubicBezTo>
                      <a:pt x="13729" y="29714"/>
                      <a:pt x="13711" y="29728"/>
                      <a:pt x="13692" y="29739"/>
                    </a:cubicBezTo>
                    <a:lnTo>
                      <a:pt x="13674" y="29717"/>
                    </a:lnTo>
                    <a:lnTo>
                      <a:pt x="13736" y="29689"/>
                    </a:lnTo>
                    <a:lnTo>
                      <a:pt x="13748" y="29703"/>
                    </a:lnTo>
                    <a:cubicBezTo>
                      <a:pt x="13746" y="29669"/>
                      <a:pt x="13751" y="29642"/>
                      <a:pt x="13760" y="29616"/>
                    </a:cubicBezTo>
                    <a:cubicBezTo>
                      <a:pt x="13761" y="29609"/>
                      <a:pt x="13774" y="29604"/>
                      <a:pt x="13785" y="29597"/>
                    </a:cubicBezTo>
                    <a:close/>
                    <a:moveTo>
                      <a:pt x="22903" y="29695"/>
                    </a:moveTo>
                    <a:lnTo>
                      <a:pt x="22914" y="29722"/>
                    </a:lnTo>
                    <a:lnTo>
                      <a:pt x="22781" y="29781"/>
                    </a:lnTo>
                    <a:lnTo>
                      <a:pt x="22769" y="29754"/>
                    </a:lnTo>
                    <a:lnTo>
                      <a:pt x="22903" y="29695"/>
                    </a:lnTo>
                    <a:close/>
                    <a:moveTo>
                      <a:pt x="22197" y="29731"/>
                    </a:moveTo>
                    <a:lnTo>
                      <a:pt x="22216" y="29784"/>
                    </a:lnTo>
                    <a:lnTo>
                      <a:pt x="22193" y="29791"/>
                    </a:lnTo>
                    <a:lnTo>
                      <a:pt x="22174" y="29738"/>
                    </a:lnTo>
                    <a:lnTo>
                      <a:pt x="22197" y="29731"/>
                    </a:lnTo>
                    <a:close/>
                    <a:moveTo>
                      <a:pt x="10017" y="29723"/>
                    </a:moveTo>
                    <a:lnTo>
                      <a:pt x="10149" y="29778"/>
                    </a:lnTo>
                    <a:lnTo>
                      <a:pt x="10137" y="29803"/>
                    </a:lnTo>
                    <a:lnTo>
                      <a:pt x="10005" y="29750"/>
                    </a:lnTo>
                    <a:lnTo>
                      <a:pt x="10017" y="29723"/>
                    </a:lnTo>
                    <a:close/>
                    <a:moveTo>
                      <a:pt x="19624" y="29862"/>
                    </a:moveTo>
                    <a:lnTo>
                      <a:pt x="19634" y="29919"/>
                    </a:lnTo>
                    <a:lnTo>
                      <a:pt x="19612" y="29923"/>
                    </a:lnTo>
                    <a:lnTo>
                      <a:pt x="19602" y="29867"/>
                    </a:lnTo>
                    <a:lnTo>
                      <a:pt x="19624" y="29862"/>
                    </a:lnTo>
                    <a:close/>
                    <a:moveTo>
                      <a:pt x="19347" y="29865"/>
                    </a:moveTo>
                    <a:lnTo>
                      <a:pt x="19358" y="29920"/>
                    </a:lnTo>
                    <a:lnTo>
                      <a:pt x="19334" y="29926"/>
                    </a:lnTo>
                    <a:lnTo>
                      <a:pt x="19325" y="29869"/>
                    </a:lnTo>
                    <a:lnTo>
                      <a:pt x="19347" y="29865"/>
                    </a:lnTo>
                    <a:close/>
                    <a:moveTo>
                      <a:pt x="21872" y="30040"/>
                    </a:moveTo>
                    <a:lnTo>
                      <a:pt x="21878" y="30057"/>
                    </a:lnTo>
                    <a:lnTo>
                      <a:pt x="21809" y="30081"/>
                    </a:lnTo>
                    <a:lnTo>
                      <a:pt x="21803" y="30062"/>
                    </a:lnTo>
                    <a:lnTo>
                      <a:pt x="21872" y="30040"/>
                    </a:lnTo>
                    <a:close/>
                    <a:moveTo>
                      <a:pt x="16375" y="30046"/>
                    </a:moveTo>
                    <a:lnTo>
                      <a:pt x="16372" y="30103"/>
                    </a:lnTo>
                    <a:lnTo>
                      <a:pt x="16350" y="30103"/>
                    </a:lnTo>
                    <a:lnTo>
                      <a:pt x="16352" y="30046"/>
                    </a:lnTo>
                    <a:close/>
                    <a:moveTo>
                      <a:pt x="10680" y="29990"/>
                    </a:moveTo>
                    <a:cubicBezTo>
                      <a:pt x="10744" y="30015"/>
                      <a:pt x="10802" y="30038"/>
                      <a:pt x="10873" y="30068"/>
                    </a:cubicBezTo>
                    <a:cubicBezTo>
                      <a:pt x="10867" y="30085"/>
                      <a:pt x="10862" y="30103"/>
                      <a:pt x="10857" y="30120"/>
                    </a:cubicBezTo>
                    <a:lnTo>
                      <a:pt x="10857" y="30120"/>
                    </a:lnTo>
                    <a:cubicBezTo>
                      <a:pt x="10741" y="30116"/>
                      <a:pt x="10698" y="30099"/>
                      <a:pt x="10654" y="30081"/>
                    </a:cubicBezTo>
                    <a:cubicBezTo>
                      <a:pt x="10663" y="30050"/>
                      <a:pt x="10670" y="30025"/>
                      <a:pt x="10680" y="29990"/>
                    </a:cubicBezTo>
                    <a:close/>
                    <a:moveTo>
                      <a:pt x="18163" y="30100"/>
                    </a:moveTo>
                    <a:lnTo>
                      <a:pt x="18164" y="30119"/>
                    </a:lnTo>
                    <a:lnTo>
                      <a:pt x="18097" y="30128"/>
                    </a:lnTo>
                    <a:lnTo>
                      <a:pt x="18095" y="30109"/>
                    </a:lnTo>
                    <a:lnTo>
                      <a:pt x="18163" y="30100"/>
                    </a:lnTo>
                    <a:close/>
                    <a:moveTo>
                      <a:pt x="15063" y="30073"/>
                    </a:moveTo>
                    <a:lnTo>
                      <a:pt x="15085" y="30075"/>
                    </a:lnTo>
                    <a:lnTo>
                      <a:pt x="15079" y="30132"/>
                    </a:lnTo>
                    <a:lnTo>
                      <a:pt x="15056" y="30131"/>
                    </a:lnTo>
                    <a:lnTo>
                      <a:pt x="15063" y="30073"/>
                    </a:lnTo>
                    <a:close/>
                    <a:moveTo>
                      <a:pt x="19930" y="29956"/>
                    </a:moveTo>
                    <a:cubicBezTo>
                      <a:pt x="19950" y="30001"/>
                      <a:pt x="19961" y="30025"/>
                      <a:pt x="19977" y="30060"/>
                    </a:cubicBezTo>
                    <a:cubicBezTo>
                      <a:pt x="19937" y="30076"/>
                      <a:pt x="19900" y="30091"/>
                      <a:pt x="19790" y="30137"/>
                    </a:cubicBezTo>
                    <a:cubicBezTo>
                      <a:pt x="19859" y="30047"/>
                      <a:pt x="19887" y="30012"/>
                      <a:pt x="19930" y="29956"/>
                    </a:cubicBezTo>
                    <a:close/>
                    <a:moveTo>
                      <a:pt x="20392" y="30103"/>
                    </a:moveTo>
                    <a:lnTo>
                      <a:pt x="20407" y="30150"/>
                    </a:lnTo>
                    <a:lnTo>
                      <a:pt x="20292" y="30175"/>
                    </a:lnTo>
                    <a:lnTo>
                      <a:pt x="20282" y="30149"/>
                    </a:lnTo>
                    <a:lnTo>
                      <a:pt x="20392" y="30103"/>
                    </a:lnTo>
                    <a:close/>
                    <a:moveTo>
                      <a:pt x="18771" y="30184"/>
                    </a:moveTo>
                    <a:lnTo>
                      <a:pt x="18776" y="30240"/>
                    </a:lnTo>
                    <a:lnTo>
                      <a:pt x="18754" y="30243"/>
                    </a:lnTo>
                    <a:lnTo>
                      <a:pt x="18747" y="30185"/>
                    </a:lnTo>
                    <a:lnTo>
                      <a:pt x="18771" y="30184"/>
                    </a:lnTo>
                    <a:close/>
                    <a:moveTo>
                      <a:pt x="13586" y="30196"/>
                    </a:moveTo>
                    <a:lnTo>
                      <a:pt x="13609" y="30200"/>
                    </a:lnTo>
                    <a:lnTo>
                      <a:pt x="13598" y="30256"/>
                    </a:lnTo>
                    <a:lnTo>
                      <a:pt x="13596" y="30256"/>
                    </a:lnTo>
                    <a:lnTo>
                      <a:pt x="13574" y="30251"/>
                    </a:lnTo>
                    <a:lnTo>
                      <a:pt x="13586" y="30196"/>
                    </a:lnTo>
                    <a:close/>
                    <a:moveTo>
                      <a:pt x="10902" y="30170"/>
                    </a:moveTo>
                    <a:cubicBezTo>
                      <a:pt x="11057" y="30205"/>
                      <a:pt x="11043" y="30238"/>
                      <a:pt x="11025" y="30287"/>
                    </a:cubicBezTo>
                    <a:cubicBezTo>
                      <a:pt x="10967" y="30269"/>
                      <a:pt x="10905" y="30250"/>
                      <a:pt x="10773" y="30209"/>
                    </a:cubicBezTo>
                    <a:cubicBezTo>
                      <a:pt x="10822" y="30194"/>
                      <a:pt x="10863" y="30182"/>
                      <a:pt x="10902" y="30170"/>
                    </a:cubicBezTo>
                    <a:close/>
                    <a:moveTo>
                      <a:pt x="14276" y="30265"/>
                    </a:moveTo>
                    <a:lnTo>
                      <a:pt x="14276" y="30266"/>
                    </a:lnTo>
                    <a:lnTo>
                      <a:pt x="14299" y="30269"/>
                    </a:lnTo>
                    <a:lnTo>
                      <a:pt x="14289" y="30327"/>
                    </a:lnTo>
                    <a:lnTo>
                      <a:pt x="14267" y="30322"/>
                    </a:lnTo>
                    <a:lnTo>
                      <a:pt x="14276" y="30265"/>
                    </a:lnTo>
                    <a:close/>
                    <a:moveTo>
                      <a:pt x="18956" y="30349"/>
                    </a:moveTo>
                    <a:lnTo>
                      <a:pt x="18960" y="30377"/>
                    </a:lnTo>
                    <a:lnTo>
                      <a:pt x="18821" y="30394"/>
                    </a:lnTo>
                    <a:lnTo>
                      <a:pt x="18818" y="30365"/>
                    </a:lnTo>
                    <a:lnTo>
                      <a:pt x="18956" y="30349"/>
                    </a:lnTo>
                    <a:close/>
                    <a:moveTo>
                      <a:pt x="19508" y="30357"/>
                    </a:moveTo>
                    <a:lnTo>
                      <a:pt x="19522" y="30404"/>
                    </a:lnTo>
                    <a:lnTo>
                      <a:pt x="19408" y="30430"/>
                    </a:lnTo>
                    <a:lnTo>
                      <a:pt x="19399" y="30404"/>
                    </a:lnTo>
                    <a:lnTo>
                      <a:pt x="19508" y="30357"/>
                    </a:lnTo>
                    <a:close/>
                    <a:moveTo>
                      <a:pt x="20367" y="30288"/>
                    </a:moveTo>
                    <a:lnTo>
                      <a:pt x="20367" y="30288"/>
                    </a:lnTo>
                    <a:cubicBezTo>
                      <a:pt x="20351" y="30352"/>
                      <a:pt x="20336" y="30406"/>
                      <a:pt x="20311" y="30505"/>
                    </a:cubicBezTo>
                    <a:cubicBezTo>
                      <a:pt x="20277" y="30424"/>
                      <a:pt x="20258" y="30377"/>
                      <a:pt x="20236" y="30324"/>
                    </a:cubicBezTo>
                    <a:cubicBezTo>
                      <a:pt x="20292" y="30309"/>
                      <a:pt x="20321" y="30300"/>
                      <a:pt x="20367" y="30288"/>
                    </a:cubicBezTo>
                    <a:close/>
                    <a:moveTo>
                      <a:pt x="18312" y="30469"/>
                    </a:moveTo>
                    <a:lnTo>
                      <a:pt x="18316" y="30527"/>
                    </a:lnTo>
                    <a:lnTo>
                      <a:pt x="18292" y="30530"/>
                    </a:lnTo>
                    <a:lnTo>
                      <a:pt x="18288" y="30472"/>
                    </a:lnTo>
                    <a:lnTo>
                      <a:pt x="18312" y="30469"/>
                    </a:lnTo>
                    <a:close/>
                    <a:moveTo>
                      <a:pt x="19617" y="30571"/>
                    </a:moveTo>
                    <a:lnTo>
                      <a:pt x="19636" y="30684"/>
                    </a:lnTo>
                    <a:lnTo>
                      <a:pt x="19600" y="30693"/>
                    </a:lnTo>
                    <a:lnTo>
                      <a:pt x="19581" y="30578"/>
                    </a:lnTo>
                    <a:lnTo>
                      <a:pt x="19617" y="30571"/>
                    </a:lnTo>
                    <a:close/>
                    <a:moveTo>
                      <a:pt x="19349" y="31032"/>
                    </a:moveTo>
                    <a:cubicBezTo>
                      <a:pt x="19338" y="31034"/>
                      <a:pt x="19328" y="31037"/>
                      <a:pt x="19317" y="31041"/>
                    </a:cubicBezTo>
                    <a:lnTo>
                      <a:pt x="19317" y="31041"/>
                    </a:lnTo>
                    <a:cubicBezTo>
                      <a:pt x="19321" y="31040"/>
                      <a:pt x="19336" y="31038"/>
                      <a:pt x="19350" y="31036"/>
                    </a:cubicBezTo>
                    <a:lnTo>
                      <a:pt x="19349" y="31032"/>
                    </a:lnTo>
                    <a:close/>
                    <a:moveTo>
                      <a:pt x="15029" y="30999"/>
                    </a:moveTo>
                    <a:lnTo>
                      <a:pt x="15073" y="31050"/>
                    </a:lnTo>
                    <a:lnTo>
                      <a:pt x="15063" y="31057"/>
                    </a:lnTo>
                    <a:lnTo>
                      <a:pt x="15063" y="31057"/>
                    </a:lnTo>
                    <a:cubicBezTo>
                      <a:pt x="15063" y="31055"/>
                      <a:pt x="15063" y="31054"/>
                      <a:pt x="15063" y="31052"/>
                    </a:cubicBezTo>
                    <a:cubicBezTo>
                      <a:pt x="15040" y="31046"/>
                      <a:pt x="15022" y="31030"/>
                      <a:pt x="15004" y="31015"/>
                    </a:cubicBezTo>
                    <a:lnTo>
                      <a:pt x="15029" y="30999"/>
                    </a:lnTo>
                    <a:close/>
                    <a:moveTo>
                      <a:pt x="14764" y="31039"/>
                    </a:moveTo>
                    <a:lnTo>
                      <a:pt x="14751" y="31134"/>
                    </a:lnTo>
                    <a:lnTo>
                      <a:pt x="14717" y="31136"/>
                    </a:lnTo>
                    <a:lnTo>
                      <a:pt x="14701" y="31040"/>
                    </a:lnTo>
                    <a:lnTo>
                      <a:pt x="14764" y="31039"/>
                    </a:lnTo>
                    <a:close/>
                    <a:moveTo>
                      <a:pt x="15073" y="31060"/>
                    </a:moveTo>
                    <a:cubicBezTo>
                      <a:pt x="15118" y="31060"/>
                      <a:pt x="15156" y="31066"/>
                      <a:pt x="15198" y="31072"/>
                    </a:cubicBezTo>
                    <a:cubicBezTo>
                      <a:pt x="15198" y="31108"/>
                      <a:pt x="15198" y="31133"/>
                      <a:pt x="15198" y="31171"/>
                    </a:cubicBezTo>
                    <a:lnTo>
                      <a:pt x="15060" y="31171"/>
                    </a:lnTo>
                    <a:cubicBezTo>
                      <a:pt x="15061" y="31128"/>
                      <a:pt x="15062" y="31095"/>
                      <a:pt x="15063" y="31061"/>
                    </a:cubicBezTo>
                    <a:lnTo>
                      <a:pt x="15063" y="31061"/>
                    </a:lnTo>
                    <a:cubicBezTo>
                      <a:pt x="15066" y="31060"/>
                      <a:pt x="15070" y="31060"/>
                      <a:pt x="15073" y="31060"/>
                    </a:cubicBezTo>
                    <a:close/>
                    <a:moveTo>
                      <a:pt x="16475" y="31036"/>
                    </a:moveTo>
                    <a:cubicBezTo>
                      <a:pt x="16458" y="31067"/>
                      <a:pt x="16433" y="31108"/>
                      <a:pt x="16386" y="31184"/>
                    </a:cubicBezTo>
                    <a:cubicBezTo>
                      <a:pt x="16371" y="31103"/>
                      <a:pt x="16367" y="31078"/>
                      <a:pt x="16359" y="31037"/>
                    </a:cubicBezTo>
                    <a:cubicBezTo>
                      <a:pt x="16414" y="31037"/>
                      <a:pt x="16462" y="31036"/>
                      <a:pt x="16475" y="31036"/>
                    </a:cubicBezTo>
                    <a:close/>
                    <a:moveTo>
                      <a:pt x="15988" y="31140"/>
                    </a:moveTo>
                    <a:lnTo>
                      <a:pt x="15983" y="31236"/>
                    </a:lnTo>
                    <a:lnTo>
                      <a:pt x="15947" y="31237"/>
                    </a:lnTo>
                    <a:lnTo>
                      <a:pt x="15925" y="31142"/>
                    </a:lnTo>
                    <a:lnTo>
                      <a:pt x="15988" y="31140"/>
                    </a:lnTo>
                    <a:close/>
                    <a:moveTo>
                      <a:pt x="16842" y="31246"/>
                    </a:moveTo>
                    <a:lnTo>
                      <a:pt x="16842" y="31303"/>
                    </a:lnTo>
                    <a:lnTo>
                      <a:pt x="16817" y="31305"/>
                    </a:lnTo>
                    <a:lnTo>
                      <a:pt x="16818" y="31248"/>
                    </a:lnTo>
                    <a:lnTo>
                      <a:pt x="16842" y="31246"/>
                    </a:lnTo>
                    <a:close/>
                    <a:moveTo>
                      <a:pt x="16280" y="31095"/>
                    </a:moveTo>
                    <a:lnTo>
                      <a:pt x="16280" y="31095"/>
                    </a:lnTo>
                    <a:cubicBezTo>
                      <a:pt x="16275" y="31200"/>
                      <a:pt x="16274" y="31252"/>
                      <a:pt x="16271" y="31308"/>
                    </a:cubicBezTo>
                    <a:cubicBezTo>
                      <a:pt x="16227" y="31308"/>
                      <a:pt x="16194" y="31308"/>
                      <a:pt x="16144" y="31309"/>
                    </a:cubicBezTo>
                    <a:cubicBezTo>
                      <a:pt x="16183" y="31249"/>
                      <a:pt x="16216" y="31196"/>
                      <a:pt x="16280" y="31095"/>
                    </a:cubicBezTo>
                    <a:close/>
                    <a:moveTo>
                      <a:pt x="14600" y="31050"/>
                    </a:moveTo>
                    <a:cubicBezTo>
                      <a:pt x="14605" y="31125"/>
                      <a:pt x="14610" y="31172"/>
                      <a:pt x="14614" y="31230"/>
                    </a:cubicBezTo>
                    <a:cubicBezTo>
                      <a:pt x="14644" y="31240"/>
                      <a:pt x="14685" y="31255"/>
                      <a:pt x="14729" y="31271"/>
                    </a:cubicBezTo>
                    <a:cubicBezTo>
                      <a:pt x="14722" y="31284"/>
                      <a:pt x="14719" y="31299"/>
                      <a:pt x="14708" y="31308"/>
                    </a:cubicBezTo>
                    <a:cubicBezTo>
                      <a:pt x="14692" y="31323"/>
                      <a:pt x="14672" y="31342"/>
                      <a:pt x="14651" y="31343"/>
                    </a:cubicBezTo>
                    <a:cubicBezTo>
                      <a:pt x="14590" y="31349"/>
                      <a:pt x="14529" y="31352"/>
                      <a:pt x="14468" y="31352"/>
                    </a:cubicBezTo>
                    <a:cubicBezTo>
                      <a:pt x="14314" y="31352"/>
                      <a:pt x="14161" y="31337"/>
                      <a:pt x="14007" y="31333"/>
                    </a:cubicBezTo>
                    <a:lnTo>
                      <a:pt x="13991" y="31286"/>
                    </a:lnTo>
                    <a:lnTo>
                      <a:pt x="14121" y="31264"/>
                    </a:lnTo>
                    <a:lnTo>
                      <a:pt x="14102" y="31231"/>
                    </a:lnTo>
                    <a:lnTo>
                      <a:pt x="14102" y="31231"/>
                    </a:lnTo>
                    <a:cubicBezTo>
                      <a:pt x="14207" y="31250"/>
                      <a:pt x="14311" y="31270"/>
                      <a:pt x="14414" y="31287"/>
                    </a:cubicBezTo>
                    <a:cubicBezTo>
                      <a:pt x="14473" y="31218"/>
                      <a:pt x="14525" y="31149"/>
                      <a:pt x="14600" y="31050"/>
                    </a:cubicBezTo>
                    <a:close/>
                    <a:moveTo>
                      <a:pt x="14809" y="31343"/>
                    </a:moveTo>
                    <a:lnTo>
                      <a:pt x="14882" y="31349"/>
                    </a:lnTo>
                    <a:lnTo>
                      <a:pt x="14879" y="31368"/>
                    </a:lnTo>
                    <a:lnTo>
                      <a:pt x="14806" y="31361"/>
                    </a:lnTo>
                    <a:lnTo>
                      <a:pt x="14809" y="31343"/>
                    </a:lnTo>
                    <a:close/>
                    <a:moveTo>
                      <a:pt x="15619" y="31352"/>
                    </a:moveTo>
                    <a:lnTo>
                      <a:pt x="15693" y="31358"/>
                    </a:lnTo>
                    <a:lnTo>
                      <a:pt x="15691" y="31377"/>
                    </a:lnTo>
                    <a:lnTo>
                      <a:pt x="15618" y="31371"/>
                    </a:lnTo>
                    <a:lnTo>
                      <a:pt x="15619" y="31352"/>
                    </a:lnTo>
                    <a:close/>
                    <a:moveTo>
                      <a:pt x="16033" y="31428"/>
                    </a:moveTo>
                    <a:lnTo>
                      <a:pt x="16053" y="31526"/>
                    </a:lnTo>
                    <a:lnTo>
                      <a:pt x="15990" y="31524"/>
                    </a:lnTo>
                    <a:lnTo>
                      <a:pt x="15996" y="31428"/>
                    </a:lnTo>
                    <a:close/>
                    <a:moveTo>
                      <a:pt x="15213" y="0"/>
                    </a:moveTo>
                    <a:cubicBezTo>
                      <a:pt x="15117" y="0"/>
                      <a:pt x="15021" y="8"/>
                      <a:pt x="14931" y="49"/>
                    </a:cubicBezTo>
                    <a:cubicBezTo>
                      <a:pt x="14877" y="21"/>
                      <a:pt x="14820" y="13"/>
                      <a:pt x="14763" y="13"/>
                    </a:cubicBezTo>
                    <a:cubicBezTo>
                      <a:pt x="14669" y="13"/>
                      <a:pt x="14574" y="36"/>
                      <a:pt x="14489" y="36"/>
                    </a:cubicBezTo>
                    <a:cubicBezTo>
                      <a:pt x="14459" y="36"/>
                      <a:pt x="14431" y="33"/>
                      <a:pt x="14404" y="25"/>
                    </a:cubicBezTo>
                    <a:cubicBezTo>
                      <a:pt x="14352" y="8"/>
                      <a:pt x="14302" y="2"/>
                      <a:pt x="14253" y="2"/>
                    </a:cubicBezTo>
                    <a:cubicBezTo>
                      <a:pt x="14129" y="2"/>
                      <a:pt x="14012" y="40"/>
                      <a:pt x="13899" y="40"/>
                    </a:cubicBezTo>
                    <a:cubicBezTo>
                      <a:pt x="13884" y="40"/>
                      <a:pt x="13871" y="40"/>
                      <a:pt x="13857" y="38"/>
                    </a:cubicBezTo>
                    <a:cubicBezTo>
                      <a:pt x="13792" y="96"/>
                      <a:pt x="13739" y="144"/>
                      <a:pt x="13724" y="157"/>
                    </a:cubicBezTo>
                    <a:cubicBezTo>
                      <a:pt x="13517" y="165"/>
                      <a:pt x="13362" y="159"/>
                      <a:pt x="13212" y="178"/>
                    </a:cubicBezTo>
                    <a:cubicBezTo>
                      <a:pt x="13204" y="179"/>
                      <a:pt x="13196" y="179"/>
                      <a:pt x="13189" y="179"/>
                    </a:cubicBezTo>
                    <a:cubicBezTo>
                      <a:pt x="13111" y="179"/>
                      <a:pt x="13029" y="153"/>
                      <a:pt x="12952" y="153"/>
                    </a:cubicBezTo>
                    <a:cubicBezTo>
                      <a:pt x="12882" y="153"/>
                      <a:pt x="12815" y="175"/>
                      <a:pt x="12759" y="257"/>
                    </a:cubicBezTo>
                    <a:cubicBezTo>
                      <a:pt x="12731" y="244"/>
                      <a:pt x="12703" y="231"/>
                      <a:pt x="12671" y="215"/>
                    </a:cubicBezTo>
                    <a:cubicBezTo>
                      <a:pt x="12608" y="285"/>
                      <a:pt x="12503" y="268"/>
                      <a:pt x="12424" y="322"/>
                    </a:cubicBezTo>
                    <a:cubicBezTo>
                      <a:pt x="12404" y="336"/>
                      <a:pt x="12383" y="341"/>
                      <a:pt x="12361" y="341"/>
                    </a:cubicBezTo>
                    <a:cubicBezTo>
                      <a:pt x="12316" y="341"/>
                      <a:pt x="12266" y="321"/>
                      <a:pt x="12216" y="321"/>
                    </a:cubicBezTo>
                    <a:cubicBezTo>
                      <a:pt x="12175" y="321"/>
                      <a:pt x="12134" y="334"/>
                      <a:pt x="12094" y="380"/>
                    </a:cubicBezTo>
                    <a:cubicBezTo>
                      <a:pt x="12056" y="424"/>
                      <a:pt x="11994" y="451"/>
                      <a:pt x="11926" y="451"/>
                    </a:cubicBezTo>
                    <a:cubicBezTo>
                      <a:pt x="11882" y="451"/>
                      <a:pt x="11836" y="440"/>
                      <a:pt x="11794" y="416"/>
                    </a:cubicBezTo>
                    <a:cubicBezTo>
                      <a:pt x="11774" y="456"/>
                      <a:pt x="11742" y="466"/>
                      <a:pt x="11705" y="466"/>
                    </a:cubicBezTo>
                    <a:cubicBezTo>
                      <a:pt x="11674" y="466"/>
                      <a:pt x="11640" y="459"/>
                      <a:pt x="11608" y="459"/>
                    </a:cubicBezTo>
                    <a:cubicBezTo>
                      <a:pt x="11561" y="459"/>
                      <a:pt x="11517" y="473"/>
                      <a:pt x="11494" y="543"/>
                    </a:cubicBezTo>
                    <a:cubicBezTo>
                      <a:pt x="11500" y="565"/>
                      <a:pt x="11511" y="609"/>
                      <a:pt x="11523" y="655"/>
                    </a:cubicBezTo>
                    <a:cubicBezTo>
                      <a:pt x="11406" y="631"/>
                      <a:pt x="11298" y="611"/>
                      <a:pt x="11192" y="590"/>
                    </a:cubicBezTo>
                    <a:cubicBezTo>
                      <a:pt x="11105" y="709"/>
                      <a:pt x="10945" y="600"/>
                      <a:pt x="10832" y="744"/>
                    </a:cubicBezTo>
                    <a:cubicBezTo>
                      <a:pt x="10826" y="753"/>
                      <a:pt x="10798" y="797"/>
                      <a:pt x="10767" y="845"/>
                    </a:cubicBezTo>
                    <a:cubicBezTo>
                      <a:pt x="10710" y="824"/>
                      <a:pt x="10651" y="803"/>
                      <a:pt x="10596" y="783"/>
                    </a:cubicBezTo>
                    <a:cubicBezTo>
                      <a:pt x="10527" y="806"/>
                      <a:pt x="10461" y="828"/>
                      <a:pt x="10365" y="859"/>
                    </a:cubicBezTo>
                    <a:cubicBezTo>
                      <a:pt x="10351" y="899"/>
                      <a:pt x="10329" y="955"/>
                      <a:pt x="10311" y="1000"/>
                    </a:cubicBezTo>
                    <a:cubicBezTo>
                      <a:pt x="9981" y="1039"/>
                      <a:pt x="9664" y="1056"/>
                      <a:pt x="9427" y="1304"/>
                    </a:cubicBezTo>
                    <a:cubicBezTo>
                      <a:pt x="9344" y="1318"/>
                      <a:pt x="9271" y="1324"/>
                      <a:pt x="9200" y="1346"/>
                    </a:cubicBezTo>
                    <a:cubicBezTo>
                      <a:pt x="9027" y="1405"/>
                      <a:pt x="8909" y="1565"/>
                      <a:pt x="8715" y="1585"/>
                    </a:cubicBezTo>
                    <a:cubicBezTo>
                      <a:pt x="8638" y="1751"/>
                      <a:pt x="8470" y="1701"/>
                      <a:pt x="8354" y="1770"/>
                    </a:cubicBezTo>
                    <a:cubicBezTo>
                      <a:pt x="8232" y="1843"/>
                      <a:pt x="8123" y="1941"/>
                      <a:pt x="8008" y="2026"/>
                    </a:cubicBezTo>
                    <a:cubicBezTo>
                      <a:pt x="8000" y="2033"/>
                      <a:pt x="7988" y="2042"/>
                      <a:pt x="7978" y="2044"/>
                    </a:cubicBezTo>
                    <a:cubicBezTo>
                      <a:pt x="7885" y="2054"/>
                      <a:pt x="7789" y="2035"/>
                      <a:pt x="7725" y="2152"/>
                    </a:cubicBezTo>
                    <a:cubicBezTo>
                      <a:pt x="7689" y="2217"/>
                      <a:pt x="7527" y="2158"/>
                      <a:pt x="7523" y="2297"/>
                    </a:cubicBezTo>
                    <a:cubicBezTo>
                      <a:pt x="7522" y="2317"/>
                      <a:pt x="7433" y="2367"/>
                      <a:pt x="7383" y="2389"/>
                    </a:cubicBezTo>
                    <a:cubicBezTo>
                      <a:pt x="7305" y="2422"/>
                      <a:pt x="7179" y="2403"/>
                      <a:pt x="7158" y="2488"/>
                    </a:cubicBezTo>
                    <a:cubicBezTo>
                      <a:pt x="7124" y="2625"/>
                      <a:pt x="7015" y="2536"/>
                      <a:pt x="6958" y="2610"/>
                    </a:cubicBezTo>
                    <a:cubicBezTo>
                      <a:pt x="6907" y="2678"/>
                      <a:pt x="6805" y="2716"/>
                      <a:pt x="6734" y="2776"/>
                    </a:cubicBezTo>
                    <a:cubicBezTo>
                      <a:pt x="6668" y="2832"/>
                      <a:pt x="6614" y="2900"/>
                      <a:pt x="6605" y="2910"/>
                    </a:cubicBezTo>
                    <a:cubicBezTo>
                      <a:pt x="6471" y="2982"/>
                      <a:pt x="6359" y="3010"/>
                      <a:pt x="6325" y="3066"/>
                    </a:cubicBezTo>
                    <a:cubicBezTo>
                      <a:pt x="6222" y="3229"/>
                      <a:pt x="6067" y="3329"/>
                      <a:pt x="5943" y="3520"/>
                    </a:cubicBezTo>
                    <a:lnTo>
                      <a:pt x="5943" y="3520"/>
                    </a:lnTo>
                    <a:cubicBezTo>
                      <a:pt x="5934" y="3514"/>
                      <a:pt x="5925" y="3509"/>
                      <a:pt x="5915" y="3503"/>
                    </a:cubicBezTo>
                    <a:lnTo>
                      <a:pt x="5915" y="3503"/>
                    </a:lnTo>
                    <a:cubicBezTo>
                      <a:pt x="5918" y="3516"/>
                      <a:pt x="5921" y="3531"/>
                      <a:pt x="5925" y="3549"/>
                    </a:cubicBezTo>
                    <a:cubicBezTo>
                      <a:pt x="5931" y="3539"/>
                      <a:pt x="5937" y="3529"/>
                      <a:pt x="5943" y="3520"/>
                    </a:cubicBezTo>
                    <a:lnTo>
                      <a:pt x="5943" y="3520"/>
                    </a:lnTo>
                    <a:cubicBezTo>
                      <a:pt x="5949" y="3524"/>
                      <a:pt x="5955" y="3528"/>
                      <a:pt x="5961" y="3532"/>
                    </a:cubicBezTo>
                    <a:cubicBezTo>
                      <a:pt x="5965" y="3537"/>
                      <a:pt x="5959" y="3554"/>
                      <a:pt x="5943" y="3554"/>
                    </a:cubicBezTo>
                    <a:cubicBezTo>
                      <a:pt x="5938" y="3554"/>
                      <a:pt x="5932" y="3552"/>
                      <a:pt x="5925" y="3549"/>
                    </a:cubicBezTo>
                    <a:cubicBezTo>
                      <a:pt x="5924" y="3550"/>
                      <a:pt x="5922" y="3551"/>
                      <a:pt x="5920" y="3551"/>
                    </a:cubicBezTo>
                    <a:cubicBezTo>
                      <a:pt x="5909" y="3551"/>
                      <a:pt x="5899" y="3521"/>
                      <a:pt x="5888" y="3490"/>
                    </a:cubicBezTo>
                    <a:lnTo>
                      <a:pt x="5888" y="3490"/>
                    </a:lnTo>
                    <a:cubicBezTo>
                      <a:pt x="5897" y="3494"/>
                      <a:pt x="5906" y="3499"/>
                      <a:pt x="5915" y="3503"/>
                    </a:cubicBezTo>
                    <a:lnTo>
                      <a:pt x="5915" y="3503"/>
                    </a:lnTo>
                    <a:cubicBezTo>
                      <a:pt x="5903" y="3458"/>
                      <a:pt x="5898" y="3447"/>
                      <a:pt x="5896" y="3447"/>
                    </a:cubicBezTo>
                    <a:cubicBezTo>
                      <a:pt x="5896" y="3447"/>
                      <a:pt x="5896" y="3447"/>
                      <a:pt x="5896" y="3447"/>
                    </a:cubicBezTo>
                    <a:cubicBezTo>
                      <a:pt x="5838" y="3481"/>
                      <a:pt x="5785" y="3525"/>
                      <a:pt x="5727" y="3549"/>
                    </a:cubicBezTo>
                    <a:cubicBezTo>
                      <a:pt x="5659" y="3575"/>
                      <a:pt x="5721" y="3674"/>
                      <a:pt x="5615" y="3681"/>
                    </a:cubicBezTo>
                    <a:cubicBezTo>
                      <a:pt x="5571" y="3683"/>
                      <a:pt x="5497" y="3749"/>
                      <a:pt x="5472" y="3797"/>
                    </a:cubicBezTo>
                    <a:cubicBezTo>
                      <a:pt x="5393" y="3949"/>
                      <a:pt x="5271" y="4025"/>
                      <a:pt x="5113" y="4072"/>
                    </a:cubicBezTo>
                    <a:cubicBezTo>
                      <a:pt x="5094" y="4227"/>
                      <a:pt x="4982" y="4283"/>
                      <a:pt x="4912" y="4300"/>
                    </a:cubicBezTo>
                    <a:cubicBezTo>
                      <a:pt x="4825" y="4415"/>
                      <a:pt x="4781" y="4490"/>
                      <a:pt x="4720" y="4549"/>
                    </a:cubicBezTo>
                    <a:cubicBezTo>
                      <a:pt x="4654" y="4615"/>
                      <a:pt x="4539" y="4656"/>
                      <a:pt x="4508" y="4726"/>
                    </a:cubicBezTo>
                    <a:cubicBezTo>
                      <a:pt x="4464" y="4827"/>
                      <a:pt x="4369" y="4798"/>
                      <a:pt x="4320" y="4877"/>
                    </a:cubicBezTo>
                    <a:cubicBezTo>
                      <a:pt x="4266" y="4962"/>
                      <a:pt x="4177" y="5030"/>
                      <a:pt x="4127" y="5082"/>
                    </a:cubicBezTo>
                    <a:cubicBezTo>
                      <a:pt x="4080" y="5198"/>
                      <a:pt x="4052" y="5291"/>
                      <a:pt x="4030" y="5369"/>
                    </a:cubicBezTo>
                    <a:cubicBezTo>
                      <a:pt x="3921" y="5416"/>
                      <a:pt x="3824" y="5455"/>
                      <a:pt x="3730" y="5497"/>
                    </a:cubicBezTo>
                    <a:cubicBezTo>
                      <a:pt x="3718" y="5501"/>
                      <a:pt x="3711" y="5523"/>
                      <a:pt x="3701" y="5536"/>
                    </a:cubicBezTo>
                    <a:cubicBezTo>
                      <a:pt x="3730" y="5572"/>
                      <a:pt x="3761" y="5605"/>
                      <a:pt x="3807" y="5658"/>
                    </a:cubicBezTo>
                    <a:cubicBezTo>
                      <a:pt x="3729" y="5735"/>
                      <a:pt x="3654" y="5807"/>
                      <a:pt x="3577" y="5881"/>
                    </a:cubicBezTo>
                    <a:cubicBezTo>
                      <a:pt x="3555" y="5920"/>
                      <a:pt x="3527" y="5967"/>
                      <a:pt x="3489" y="6032"/>
                    </a:cubicBezTo>
                    <a:cubicBezTo>
                      <a:pt x="3479" y="5970"/>
                      <a:pt x="3473" y="5942"/>
                      <a:pt x="3464" y="5895"/>
                    </a:cubicBezTo>
                    <a:lnTo>
                      <a:pt x="3464" y="5895"/>
                    </a:lnTo>
                    <a:cubicBezTo>
                      <a:pt x="3296" y="6073"/>
                      <a:pt x="3493" y="6162"/>
                      <a:pt x="3412" y="6319"/>
                    </a:cubicBezTo>
                    <a:cubicBezTo>
                      <a:pt x="3371" y="6282"/>
                      <a:pt x="3330" y="6234"/>
                      <a:pt x="3273" y="6234"/>
                    </a:cubicBezTo>
                    <a:cubicBezTo>
                      <a:pt x="3254" y="6234"/>
                      <a:pt x="3232" y="6240"/>
                      <a:pt x="3208" y="6254"/>
                    </a:cubicBezTo>
                    <a:cubicBezTo>
                      <a:pt x="3125" y="6303"/>
                      <a:pt x="3049" y="6368"/>
                      <a:pt x="2984" y="6428"/>
                    </a:cubicBezTo>
                    <a:cubicBezTo>
                      <a:pt x="2950" y="6512"/>
                      <a:pt x="2912" y="6591"/>
                      <a:pt x="2884" y="6674"/>
                    </a:cubicBezTo>
                    <a:cubicBezTo>
                      <a:pt x="2789" y="6956"/>
                      <a:pt x="2438" y="7066"/>
                      <a:pt x="2405" y="7391"/>
                    </a:cubicBezTo>
                    <a:cubicBezTo>
                      <a:pt x="2281" y="7449"/>
                      <a:pt x="2212" y="7542"/>
                      <a:pt x="2225" y="7681"/>
                    </a:cubicBezTo>
                    <a:cubicBezTo>
                      <a:pt x="2096" y="7740"/>
                      <a:pt x="2062" y="7890"/>
                      <a:pt x="1999" y="8008"/>
                    </a:cubicBezTo>
                    <a:cubicBezTo>
                      <a:pt x="1963" y="8073"/>
                      <a:pt x="1957" y="8155"/>
                      <a:pt x="1941" y="8223"/>
                    </a:cubicBezTo>
                    <a:cubicBezTo>
                      <a:pt x="1888" y="8283"/>
                      <a:pt x="1832" y="8336"/>
                      <a:pt x="1793" y="8399"/>
                    </a:cubicBezTo>
                    <a:cubicBezTo>
                      <a:pt x="1642" y="8648"/>
                      <a:pt x="1550" y="8935"/>
                      <a:pt x="1357" y="9155"/>
                    </a:cubicBezTo>
                    <a:cubicBezTo>
                      <a:pt x="1338" y="9176"/>
                      <a:pt x="1319" y="9229"/>
                      <a:pt x="1326" y="9251"/>
                    </a:cubicBezTo>
                    <a:cubicBezTo>
                      <a:pt x="1367" y="9379"/>
                      <a:pt x="1282" y="9478"/>
                      <a:pt x="1241" y="9582"/>
                    </a:cubicBezTo>
                    <a:cubicBezTo>
                      <a:pt x="1211" y="9660"/>
                      <a:pt x="1114" y="9737"/>
                      <a:pt x="1117" y="9798"/>
                    </a:cubicBezTo>
                    <a:cubicBezTo>
                      <a:pt x="1126" y="9965"/>
                      <a:pt x="983" y="10097"/>
                      <a:pt x="994" y="10228"/>
                    </a:cubicBezTo>
                    <a:cubicBezTo>
                      <a:pt x="1004" y="10403"/>
                      <a:pt x="914" y="10491"/>
                      <a:pt x="854" y="10619"/>
                    </a:cubicBezTo>
                    <a:cubicBezTo>
                      <a:pt x="829" y="10671"/>
                      <a:pt x="849" y="10752"/>
                      <a:pt x="835" y="10815"/>
                    </a:cubicBezTo>
                    <a:cubicBezTo>
                      <a:pt x="823" y="10872"/>
                      <a:pt x="791" y="10924"/>
                      <a:pt x="763" y="10989"/>
                    </a:cubicBezTo>
                    <a:cubicBezTo>
                      <a:pt x="777" y="11024"/>
                      <a:pt x="798" y="11074"/>
                      <a:pt x="819" y="11128"/>
                    </a:cubicBezTo>
                    <a:lnTo>
                      <a:pt x="670" y="11237"/>
                    </a:lnTo>
                    <a:cubicBezTo>
                      <a:pt x="692" y="11290"/>
                      <a:pt x="713" y="11340"/>
                      <a:pt x="736" y="11399"/>
                    </a:cubicBezTo>
                    <a:cubicBezTo>
                      <a:pt x="716" y="11418"/>
                      <a:pt x="695" y="11436"/>
                      <a:pt x="660" y="11467"/>
                    </a:cubicBezTo>
                    <a:cubicBezTo>
                      <a:pt x="689" y="11514"/>
                      <a:pt x="721" y="11565"/>
                      <a:pt x="764" y="11633"/>
                    </a:cubicBezTo>
                    <a:cubicBezTo>
                      <a:pt x="698" y="11642"/>
                      <a:pt x="661" y="11648"/>
                      <a:pt x="607" y="11654"/>
                    </a:cubicBezTo>
                    <a:cubicBezTo>
                      <a:pt x="593" y="11702"/>
                      <a:pt x="585" y="11761"/>
                      <a:pt x="560" y="11811"/>
                    </a:cubicBezTo>
                    <a:cubicBezTo>
                      <a:pt x="532" y="11870"/>
                      <a:pt x="489" y="11921"/>
                      <a:pt x="474" y="11948"/>
                    </a:cubicBezTo>
                    <a:cubicBezTo>
                      <a:pt x="474" y="12058"/>
                      <a:pt x="498" y="12157"/>
                      <a:pt x="468" y="12207"/>
                    </a:cubicBezTo>
                    <a:cubicBezTo>
                      <a:pt x="377" y="12360"/>
                      <a:pt x="443" y="12526"/>
                      <a:pt x="388" y="12672"/>
                    </a:cubicBezTo>
                    <a:cubicBezTo>
                      <a:pt x="452" y="12701"/>
                      <a:pt x="501" y="12725"/>
                      <a:pt x="557" y="12750"/>
                    </a:cubicBezTo>
                    <a:cubicBezTo>
                      <a:pt x="538" y="12766"/>
                      <a:pt x="529" y="12779"/>
                      <a:pt x="521" y="12779"/>
                    </a:cubicBezTo>
                    <a:cubicBezTo>
                      <a:pt x="476" y="12778"/>
                      <a:pt x="430" y="12775"/>
                      <a:pt x="382" y="12773"/>
                    </a:cubicBezTo>
                    <a:cubicBezTo>
                      <a:pt x="327" y="12932"/>
                      <a:pt x="307" y="13100"/>
                      <a:pt x="277" y="13269"/>
                    </a:cubicBezTo>
                    <a:cubicBezTo>
                      <a:pt x="264" y="13354"/>
                      <a:pt x="248" y="13440"/>
                      <a:pt x="224" y="13525"/>
                    </a:cubicBezTo>
                    <a:cubicBezTo>
                      <a:pt x="209" y="13612"/>
                      <a:pt x="189" y="13699"/>
                      <a:pt x="155" y="13785"/>
                    </a:cubicBezTo>
                    <a:cubicBezTo>
                      <a:pt x="189" y="13809"/>
                      <a:pt x="229" y="13837"/>
                      <a:pt x="286" y="13877"/>
                    </a:cubicBezTo>
                    <a:cubicBezTo>
                      <a:pt x="208" y="13900"/>
                      <a:pt x="174" y="13911"/>
                      <a:pt x="137" y="13922"/>
                    </a:cubicBezTo>
                    <a:cubicBezTo>
                      <a:pt x="133" y="13975"/>
                      <a:pt x="123" y="14024"/>
                      <a:pt x="127" y="14069"/>
                    </a:cubicBezTo>
                    <a:cubicBezTo>
                      <a:pt x="132" y="14102"/>
                      <a:pt x="158" y="14127"/>
                      <a:pt x="162" y="14136"/>
                    </a:cubicBezTo>
                    <a:cubicBezTo>
                      <a:pt x="140" y="14211"/>
                      <a:pt x="108" y="14272"/>
                      <a:pt x="105" y="14336"/>
                    </a:cubicBezTo>
                    <a:cubicBezTo>
                      <a:pt x="93" y="14590"/>
                      <a:pt x="27" y="14851"/>
                      <a:pt x="79" y="15108"/>
                    </a:cubicBezTo>
                    <a:cubicBezTo>
                      <a:pt x="62" y="15143"/>
                      <a:pt x="46" y="15192"/>
                      <a:pt x="26" y="15254"/>
                    </a:cubicBezTo>
                    <a:cubicBezTo>
                      <a:pt x="99" y="15271"/>
                      <a:pt x="152" y="15283"/>
                      <a:pt x="209" y="15296"/>
                    </a:cubicBezTo>
                    <a:cubicBezTo>
                      <a:pt x="208" y="15341"/>
                      <a:pt x="207" y="15373"/>
                      <a:pt x="207" y="15410"/>
                    </a:cubicBezTo>
                    <a:cubicBezTo>
                      <a:pt x="149" y="15419"/>
                      <a:pt x="96" y="15427"/>
                      <a:pt x="46" y="15435"/>
                    </a:cubicBezTo>
                    <a:cubicBezTo>
                      <a:pt x="84" y="15530"/>
                      <a:pt x="118" y="15613"/>
                      <a:pt x="154" y="15700"/>
                    </a:cubicBezTo>
                    <a:cubicBezTo>
                      <a:pt x="111" y="15711"/>
                      <a:pt x="86" y="15719"/>
                      <a:pt x="59" y="15725"/>
                    </a:cubicBezTo>
                    <a:cubicBezTo>
                      <a:pt x="1" y="15951"/>
                      <a:pt x="136" y="16179"/>
                      <a:pt x="73" y="16404"/>
                    </a:cubicBezTo>
                    <a:cubicBezTo>
                      <a:pt x="109" y="16493"/>
                      <a:pt x="149" y="16591"/>
                      <a:pt x="184" y="16676"/>
                    </a:cubicBezTo>
                    <a:cubicBezTo>
                      <a:pt x="158" y="16722"/>
                      <a:pt x="142" y="16747"/>
                      <a:pt x="132" y="16765"/>
                    </a:cubicBezTo>
                    <a:cubicBezTo>
                      <a:pt x="171" y="16800"/>
                      <a:pt x="218" y="16832"/>
                      <a:pt x="270" y="16872"/>
                    </a:cubicBezTo>
                    <a:cubicBezTo>
                      <a:pt x="198" y="16943"/>
                      <a:pt x="145" y="16996"/>
                      <a:pt x="104" y="17037"/>
                    </a:cubicBezTo>
                    <a:cubicBezTo>
                      <a:pt x="215" y="17212"/>
                      <a:pt x="165" y="17421"/>
                      <a:pt x="229" y="17580"/>
                    </a:cubicBezTo>
                    <a:cubicBezTo>
                      <a:pt x="274" y="17594"/>
                      <a:pt x="308" y="17606"/>
                      <a:pt x="354" y="17621"/>
                    </a:cubicBezTo>
                    <a:cubicBezTo>
                      <a:pt x="318" y="17752"/>
                      <a:pt x="287" y="17865"/>
                      <a:pt x="271" y="17921"/>
                    </a:cubicBezTo>
                    <a:cubicBezTo>
                      <a:pt x="352" y="18202"/>
                      <a:pt x="414" y="18429"/>
                      <a:pt x="524" y="18679"/>
                    </a:cubicBezTo>
                    <a:cubicBezTo>
                      <a:pt x="543" y="18691"/>
                      <a:pt x="588" y="18717"/>
                      <a:pt x="632" y="18742"/>
                    </a:cubicBezTo>
                    <a:cubicBezTo>
                      <a:pt x="599" y="18804"/>
                      <a:pt x="576" y="18851"/>
                      <a:pt x="552" y="18899"/>
                    </a:cubicBezTo>
                    <a:cubicBezTo>
                      <a:pt x="648" y="19010"/>
                      <a:pt x="686" y="19126"/>
                      <a:pt x="629" y="19263"/>
                    </a:cubicBezTo>
                    <a:cubicBezTo>
                      <a:pt x="657" y="19292"/>
                      <a:pt x="685" y="19322"/>
                      <a:pt x="713" y="19351"/>
                    </a:cubicBezTo>
                    <a:cubicBezTo>
                      <a:pt x="699" y="19417"/>
                      <a:pt x="689" y="19469"/>
                      <a:pt x="682" y="19501"/>
                    </a:cubicBezTo>
                    <a:cubicBezTo>
                      <a:pt x="721" y="19578"/>
                      <a:pt x="763" y="19632"/>
                      <a:pt x="779" y="19694"/>
                    </a:cubicBezTo>
                    <a:cubicBezTo>
                      <a:pt x="830" y="19932"/>
                      <a:pt x="911" y="20162"/>
                      <a:pt x="985" y="20394"/>
                    </a:cubicBezTo>
                    <a:cubicBezTo>
                      <a:pt x="1061" y="20625"/>
                      <a:pt x="1148" y="20853"/>
                      <a:pt x="1269" y="21067"/>
                    </a:cubicBezTo>
                    <a:cubicBezTo>
                      <a:pt x="1325" y="21164"/>
                      <a:pt x="1331" y="21278"/>
                      <a:pt x="1417" y="21377"/>
                    </a:cubicBezTo>
                    <a:cubicBezTo>
                      <a:pt x="1485" y="21442"/>
                      <a:pt x="1482" y="21602"/>
                      <a:pt x="1525" y="21718"/>
                    </a:cubicBezTo>
                    <a:cubicBezTo>
                      <a:pt x="1547" y="21779"/>
                      <a:pt x="1591" y="21842"/>
                      <a:pt x="1638" y="21883"/>
                    </a:cubicBezTo>
                    <a:cubicBezTo>
                      <a:pt x="1763" y="21988"/>
                      <a:pt x="1697" y="22182"/>
                      <a:pt x="1831" y="22279"/>
                    </a:cubicBezTo>
                    <a:cubicBezTo>
                      <a:pt x="1837" y="22283"/>
                      <a:pt x="1829" y="22320"/>
                      <a:pt x="1829" y="22341"/>
                    </a:cubicBezTo>
                    <a:cubicBezTo>
                      <a:pt x="1829" y="22360"/>
                      <a:pt x="1831" y="22376"/>
                      <a:pt x="1832" y="22394"/>
                    </a:cubicBezTo>
                    <a:cubicBezTo>
                      <a:pt x="1956" y="22463"/>
                      <a:pt x="2090" y="22503"/>
                      <a:pt x="2168" y="22669"/>
                    </a:cubicBezTo>
                    <a:cubicBezTo>
                      <a:pt x="2099" y="22670"/>
                      <a:pt x="2031" y="22672"/>
                      <a:pt x="1935" y="22673"/>
                    </a:cubicBezTo>
                    <a:cubicBezTo>
                      <a:pt x="2007" y="22738"/>
                      <a:pt x="2041" y="22773"/>
                      <a:pt x="2079" y="22803"/>
                    </a:cubicBezTo>
                    <a:cubicBezTo>
                      <a:pt x="2074" y="22848"/>
                      <a:pt x="2069" y="22879"/>
                      <a:pt x="2066" y="22912"/>
                    </a:cubicBezTo>
                    <a:cubicBezTo>
                      <a:pt x="2124" y="22938"/>
                      <a:pt x="2184" y="22966"/>
                      <a:pt x="2260" y="23001"/>
                    </a:cubicBezTo>
                    <a:cubicBezTo>
                      <a:pt x="2293" y="23060"/>
                      <a:pt x="2332" y="23129"/>
                      <a:pt x="2388" y="23231"/>
                    </a:cubicBezTo>
                    <a:cubicBezTo>
                      <a:pt x="2424" y="23232"/>
                      <a:pt x="2472" y="23234"/>
                      <a:pt x="2562" y="23237"/>
                    </a:cubicBezTo>
                    <a:cubicBezTo>
                      <a:pt x="2475" y="23306"/>
                      <a:pt x="2434" y="23340"/>
                      <a:pt x="2357" y="23401"/>
                    </a:cubicBezTo>
                    <a:cubicBezTo>
                      <a:pt x="2496" y="23428"/>
                      <a:pt x="2591" y="23447"/>
                      <a:pt x="2686" y="23465"/>
                    </a:cubicBezTo>
                    <a:cubicBezTo>
                      <a:pt x="2700" y="23468"/>
                      <a:pt x="2715" y="23494"/>
                      <a:pt x="2740" y="23521"/>
                    </a:cubicBezTo>
                    <a:cubicBezTo>
                      <a:pt x="2733" y="23587"/>
                      <a:pt x="2724" y="23659"/>
                      <a:pt x="2716" y="23725"/>
                    </a:cubicBezTo>
                    <a:cubicBezTo>
                      <a:pt x="2856" y="23910"/>
                      <a:pt x="3114" y="23988"/>
                      <a:pt x="3103" y="24303"/>
                    </a:cubicBezTo>
                    <a:cubicBezTo>
                      <a:pt x="3043" y="24256"/>
                      <a:pt x="2989" y="24236"/>
                      <a:pt x="2941" y="24236"/>
                    </a:cubicBezTo>
                    <a:cubicBezTo>
                      <a:pt x="2886" y="24236"/>
                      <a:pt x="2838" y="24261"/>
                      <a:pt x="2794" y="24300"/>
                    </a:cubicBezTo>
                    <a:cubicBezTo>
                      <a:pt x="2936" y="24381"/>
                      <a:pt x="3077" y="24461"/>
                      <a:pt x="3221" y="24543"/>
                    </a:cubicBezTo>
                    <a:cubicBezTo>
                      <a:pt x="3240" y="24537"/>
                      <a:pt x="3267" y="24528"/>
                      <a:pt x="3303" y="24517"/>
                    </a:cubicBezTo>
                    <a:lnTo>
                      <a:pt x="3303" y="24517"/>
                    </a:lnTo>
                    <a:cubicBezTo>
                      <a:pt x="3317" y="24676"/>
                      <a:pt x="3190" y="24811"/>
                      <a:pt x="3354" y="24987"/>
                    </a:cubicBezTo>
                    <a:cubicBezTo>
                      <a:pt x="3368" y="24940"/>
                      <a:pt x="3379" y="24909"/>
                      <a:pt x="3399" y="24845"/>
                    </a:cubicBezTo>
                    <a:cubicBezTo>
                      <a:pt x="3476" y="24998"/>
                      <a:pt x="3458" y="25171"/>
                      <a:pt x="3623" y="25199"/>
                    </a:cubicBezTo>
                    <a:cubicBezTo>
                      <a:pt x="3627" y="25242"/>
                      <a:pt x="3629" y="25265"/>
                      <a:pt x="3632" y="25298"/>
                    </a:cubicBezTo>
                    <a:cubicBezTo>
                      <a:pt x="3685" y="25285"/>
                      <a:pt x="3720" y="25277"/>
                      <a:pt x="3764" y="25265"/>
                    </a:cubicBezTo>
                    <a:lnTo>
                      <a:pt x="3764" y="25265"/>
                    </a:lnTo>
                    <a:cubicBezTo>
                      <a:pt x="3742" y="25323"/>
                      <a:pt x="3724" y="25364"/>
                      <a:pt x="3702" y="25418"/>
                    </a:cubicBezTo>
                    <a:cubicBezTo>
                      <a:pt x="3895" y="25505"/>
                      <a:pt x="4027" y="25635"/>
                      <a:pt x="4049" y="25770"/>
                    </a:cubicBezTo>
                    <a:cubicBezTo>
                      <a:pt x="4152" y="25879"/>
                      <a:pt x="4245" y="25938"/>
                      <a:pt x="4263" y="26003"/>
                    </a:cubicBezTo>
                    <a:cubicBezTo>
                      <a:pt x="4300" y="26128"/>
                      <a:pt x="4358" y="26207"/>
                      <a:pt x="4475" y="26250"/>
                    </a:cubicBezTo>
                    <a:cubicBezTo>
                      <a:pt x="4595" y="26292"/>
                      <a:pt x="4595" y="26403"/>
                      <a:pt x="4636" y="26501"/>
                    </a:cubicBezTo>
                    <a:cubicBezTo>
                      <a:pt x="4663" y="26510"/>
                      <a:pt x="4695" y="26512"/>
                      <a:pt x="4722" y="26529"/>
                    </a:cubicBezTo>
                    <a:cubicBezTo>
                      <a:pt x="4879" y="26619"/>
                      <a:pt x="4960" y="26816"/>
                      <a:pt x="5151" y="26866"/>
                    </a:cubicBezTo>
                    <a:cubicBezTo>
                      <a:pt x="5154" y="26868"/>
                      <a:pt x="5154" y="26906"/>
                      <a:pt x="5159" y="26928"/>
                    </a:cubicBezTo>
                    <a:cubicBezTo>
                      <a:pt x="5179" y="27010"/>
                      <a:pt x="5344" y="26963"/>
                      <a:pt x="5316" y="27091"/>
                    </a:cubicBezTo>
                    <a:cubicBezTo>
                      <a:pt x="5400" y="27146"/>
                      <a:pt x="5484" y="27202"/>
                      <a:pt x="5565" y="27256"/>
                    </a:cubicBezTo>
                    <a:cubicBezTo>
                      <a:pt x="5572" y="27287"/>
                      <a:pt x="5578" y="27316"/>
                      <a:pt x="5582" y="27337"/>
                    </a:cubicBezTo>
                    <a:cubicBezTo>
                      <a:pt x="5630" y="27352"/>
                      <a:pt x="5671" y="27365"/>
                      <a:pt x="5705" y="27375"/>
                    </a:cubicBezTo>
                    <a:cubicBezTo>
                      <a:pt x="5724" y="27431"/>
                      <a:pt x="5738" y="27472"/>
                      <a:pt x="5759" y="27536"/>
                    </a:cubicBezTo>
                    <a:cubicBezTo>
                      <a:pt x="5918" y="27543"/>
                      <a:pt x="6015" y="27653"/>
                      <a:pt x="6096" y="27778"/>
                    </a:cubicBezTo>
                    <a:cubicBezTo>
                      <a:pt x="6146" y="27750"/>
                      <a:pt x="6199" y="27724"/>
                      <a:pt x="6280" y="27681"/>
                    </a:cubicBezTo>
                    <a:cubicBezTo>
                      <a:pt x="6286" y="27808"/>
                      <a:pt x="6290" y="27890"/>
                      <a:pt x="6295" y="27986"/>
                    </a:cubicBezTo>
                    <a:cubicBezTo>
                      <a:pt x="6512" y="28024"/>
                      <a:pt x="6651" y="28145"/>
                      <a:pt x="6731" y="28321"/>
                    </a:cubicBezTo>
                    <a:cubicBezTo>
                      <a:pt x="6798" y="28336"/>
                      <a:pt x="6849" y="28346"/>
                      <a:pt x="6895" y="28357"/>
                    </a:cubicBezTo>
                    <a:cubicBezTo>
                      <a:pt x="6914" y="28414"/>
                      <a:pt x="6927" y="28454"/>
                      <a:pt x="6943" y="28499"/>
                    </a:cubicBezTo>
                    <a:cubicBezTo>
                      <a:pt x="7077" y="28530"/>
                      <a:pt x="7204" y="28546"/>
                      <a:pt x="7320" y="28560"/>
                    </a:cubicBezTo>
                    <a:cubicBezTo>
                      <a:pt x="7324" y="28624"/>
                      <a:pt x="7329" y="28691"/>
                      <a:pt x="7332" y="28763"/>
                    </a:cubicBezTo>
                    <a:cubicBezTo>
                      <a:pt x="7422" y="28797"/>
                      <a:pt x="7487" y="28884"/>
                      <a:pt x="7579" y="28884"/>
                    </a:cubicBezTo>
                    <a:cubicBezTo>
                      <a:pt x="7594" y="28884"/>
                      <a:pt x="7609" y="28882"/>
                      <a:pt x="7624" y="28877"/>
                    </a:cubicBezTo>
                    <a:cubicBezTo>
                      <a:pt x="7651" y="29019"/>
                      <a:pt x="7808" y="29044"/>
                      <a:pt x="7891" y="29120"/>
                    </a:cubicBezTo>
                    <a:cubicBezTo>
                      <a:pt x="7976" y="29119"/>
                      <a:pt x="8050" y="29117"/>
                      <a:pt x="8132" y="29116"/>
                    </a:cubicBezTo>
                    <a:cubicBezTo>
                      <a:pt x="8181" y="29225"/>
                      <a:pt x="8219" y="29314"/>
                      <a:pt x="8254" y="29392"/>
                    </a:cubicBezTo>
                    <a:cubicBezTo>
                      <a:pt x="8277" y="29374"/>
                      <a:pt x="8307" y="29368"/>
                      <a:pt x="8340" y="29368"/>
                    </a:cubicBezTo>
                    <a:cubicBezTo>
                      <a:pt x="8393" y="29368"/>
                      <a:pt x="8456" y="29383"/>
                      <a:pt x="8515" y="29383"/>
                    </a:cubicBezTo>
                    <a:cubicBezTo>
                      <a:pt x="8549" y="29383"/>
                      <a:pt x="8582" y="29378"/>
                      <a:pt x="8612" y="29361"/>
                    </a:cubicBezTo>
                    <a:cubicBezTo>
                      <a:pt x="8707" y="29411"/>
                      <a:pt x="8793" y="29456"/>
                      <a:pt x="8882" y="29504"/>
                    </a:cubicBezTo>
                    <a:cubicBezTo>
                      <a:pt x="8929" y="29486"/>
                      <a:pt x="8977" y="29467"/>
                      <a:pt x="9019" y="29451"/>
                    </a:cubicBezTo>
                    <a:lnTo>
                      <a:pt x="9019" y="29451"/>
                    </a:lnTo>
                    <a:cubicBezTo>
                      <a:pt x="9169" y="29572"/>
                      <a:pt x="8968" y="29542"/>
                      <a:pt x="8999" y="29592"/>
                    </a:cubicBezTo>
                    <a:lnTo>
                      <a:pt x="8996" y="29704"/>
                    </a:lnTo>
                    <a:lnTo>
                      <a:pt x="9056" y="29767"/>
                    </a:lnTo>
                    <a:cubicBezTo>
                      <a:pt x="9106" y="29728"/>
                      <a:pt x="9155" y="29688"/>
                      <a:pt x="9193" y="29659"/>
                    </a:cubicBezTo>
                    <a:cubicBezTo>
                      <a:pt x="9281" y="29742"/>
                      <a:pt x="9346" y="29804"/>
                      <a:pt x="9446" y="29898"/>
                    </a:cubicBezTo>
                    <a:cubicBezTo>
                      <a:pt x="9455" y="29815"/>
                      <a:pt x="9491" y="29794"/>
                      <a:pt x="9534" y="29794"/>
                    </a:cubicBezTo>
                    <a:cubicBezTo>
                      <a:pt x="9578" y="29794"/>
                      <a:pt x="9631" y="29816"/>
                      <a:pt x="9673" y="29816"/>
                    </a:cubicBezTo>
                    <a:cubicBezTo>
                      <a:pt x="9681" y="29816"/>
                      <a:pt x="9689" y="29815"/>
                      <a:pt x="9696" y="29813"/>
                    </a:cubicBezTo>
                    <a:cubicBezTo>
                      <a:pt x="9722" y="29848"/>
                      <a:pt x="9747" y="29884"/>
                      <a:pt x="9778" y="29925"/>
                    </a:cubicBezTo>
                    <a:cubicBezTo>
                      <a:pt x="9873" y="29907"/>
                      <a:pt x="9956" y="29885"/>
                      <a:pt x="10043" y="29863"/>
                    </a:cubicBezTo>
                    <a:cubicBezTo>
                      <a:pt x="10044" y="29863"/>
                      <a:pt x="10046" y="29863"/>
                      <a:pt x="10047" y="29863"/>
                    </a:cubicBezTo>
                    <a:cubicBezTo>
                      <a:pt x="10059" y="29863"/>
                      <a:pt x="10076" y="29873"/>
                      <a:pt x="10090" y="29878"/>
                    </a:cubicBezTo>
                    <a:cubicBezTo>
                      <a:pt x="10077" y="29932"/>
                      <a:pt x="10064" y="29982"/>
                      <a:pt x="10046" y="30050"/>
                    </a:cubicBezTo>
                    <a:cubicBezTo>
                      <a:pt x="10162" y="30053"/>
                      <a:pt x="10249" y="30054"/>
                      <a:pt x="10287" y="30056"/>
                    </a:cubicBezTo>
                    <a:cubicBezTo>
                      <a:pt x="10380" y="30013"/>
                      <a:pt x="10437" y="29988"/>
                      <a:pt x="10513" y="29954"/>
                    </a:cubicBezTo>
                    <a:cubicBezTo>
                      <a:pt x="10533" y="30046"/>
                      <a:pt x="10548" y="30110"/>
                      <a:pt x="10563" y="30174"/>
                    </a:cubicBezTo>
                    <a:cubicBezTo>
                      <a:pt x="10593" y="30166"/>
                      <a:pt x="10623" y="30159"/>
                      <a:pt x="10663" y="30150"/>
                    </a:cubicBezTo>
                    <a:cubicBezTo>
                      <a:pt x="10688" y="30224"/>
                      <a:pt x="10710" y="30291"/>
                      <a:pt x="10732" y="30359"/>
                    </a:cubicBezTo>
                    <a:cubicBezTo>
                      <a:pt x="10789" y="30343"/>
                      <a:pt x="10842" y="30328"/>
                      <a:pt x="10897" y="30312"/>
                    </a:cubicBezTo>
                    <a:cubicBezTo>
                      <a:pt x="10930" y="30365"/>
                      <a:pt x="10963" y="30418"/>
                      <a:pt x="10988" y="30457"/>
                    </a:cubicBezTo>
                    <a:cubicBezTo>
                      <a:pt x="11047" y="30438"/>
                      <a:pt x="11102" y="30419"/>
                      <a:pt x="11195" y="30390"/>
                    </a:cubicBezTo>
                    <a:lnTo>
                      <a:pt x="11195" y="30390"/>
                    </a:lnTo>
                    <a:cubicBezTo>
                      <a:pt x="11179" y="30485"/>
                      <a:pt x="11169" y="30538"/>
                      <a:pt x="11157" y="30603"/>
                    </a:cubicBezTo>
                    <a:cubicBezTo>
                      <a:pt x="11207" y="30615"/>
                      <a:pt x="11247" y="30624"/>
                      <a:pt x="11294" y="30634"/>
                    </a:cubicBezTo>
                    <a:cubicBezTo>
                      <a:pt x="11273" y="30591"/>
                      <a:pt x="11258" y="30565"/>
                      <a:pt x="11238" y="30522"/>
                    </a:cubicBezTo>
                    <a:lnTo>
                      <a:pt x="11238" y="30522"/>
                    </a:lnTo>
                    <a:cubicBezTo>
                      <a:pt x="11316" y="30546"/>
                      <a:pt x="11382" y="30558"/>
                      <a:pt x="11445" y="30568"/>
                    </a:cubicBezTo>
                    <a:cubicBezTo>
                      <a:pt x="11475" y="30535"/>
                      <a:pt x="11500" y="30507"/>
                      <a:pt x="11523" y="30482"/>
                    </a:cubicBezTo>
                    <a:cubicBezTo>
                      <a:pt x="11589" y="30502"/>
                      <a:pt x="11648" y="30519"/>
                      <a:pt x="11706" y="30535"/>
                    </a:cubicBezTo>
                    <a:cubicBezTo>
                      <a:pt x="11751" y="30510"/>
                      <a:pt x="11797" y="30484"/>
                      <a:pt x="11847" y="30455"/>
                    </a:cubicBezTo>
                    <a:cubicBezTo>
                      <a:pt x="11879" y="30507"/>
                      <a:pt x="11900" y="30540"/>
                      <a:pt x="11919" y="30569"/>
                    </a:cubicBezTo>
                    <a:cubicBezTo>
                      <a:pt x="11888" y="30585"/>
                      <a:pt x="11863" y="30597"/>
                      <a:pt x="11837" y="30612"/>
                    </a:cubicBezTo>
                    <a:cubicBezTo>
                      <a:pt x="11879" y="30640"/>
                      <a:pt x="11913" y="30663"/>
                      <a:pt x="11948" y="30688"/>
                    </a:cubicBezTo>
                    <a:cubicBezTo>
                      <a:pt x="11978" y="30747"/>
                      <a:pt x="11843" y="30833"/>
                      <a:pt x="11994" y="30864"/>
                    </a:cubicBezTo>
                    <a:cubicBezTo>
                      <a:pt x="11995" y="30864"/>
                      <a:pt x="11996" y="30864"/>
                      <a:pt x="11998" y="30864"/>
                    </a:cubicBezTo>
                    <a:cubicBezTo>
                      <a:pt x="12115" y="30864"/>
                      <a:pt x="12043" y="30730"/>
                      <a:pt x="12143" y="30730"/>
                    </a:cubicBezTo>
                    <a:cubicBezTo>
                      <a:pt x="12152" y="30730"/>
                      <a:pt x="12164" y="30731"/>
                      <a:pt x="12176" y="30734"/>
                    </a:cubicBezTo>
                    <a:cubicBezTo>
                      <a:pt x="12196" y="30657"/>
                      <a:pt x="12239" y="30612"/>
                      <a:pt x="12329" y="30612"/>
                    </a:cubicBezTo>
                    <a:cubicBezTo>
                      <a:pt x="12360" y="30612"/>
                      <a:pt x="12396" y="30617"/>
                      <a:pt x="12438" y="30628"/>
                    </a:cubicBezTo>
                    <a:cubicBezTo>
                      <a:pt x="12362" y="30678"/>
                      <a:pt x="12304" y="30716"/>
                      <a:pt x="12246" y="30755"/>
                    </a:cubicBezTo>
                    <a:lnTo>
                      <a:pt x="12562" y="31025"/>
                    </a:lnTo>
                    <a:cubicBezTo>
                      <a:pt x="12615" y="31018"/>
                      <a:pt x="12666" y="31009"/>
                      <a:pt x="12722" y="31000"/>
                    </a:cubicBezTo>
                    <a:cubicBezTo>
                      <a:pt x="12772" y="31059"/>
                      <a:pt x="12816" y="31118"/>
                      <a:pt x="12883" y="31186"/>
                    </a:cubicBezTo>
                    <a:cubicBezTo>
                      <a:pt x="12950" y="31102"/>
                      <a:pt x="13002" y="31037"/>
                      <a:pt x="13055" y="30972"/>
                    </a:cubicBezTo>
                    <a:cubicBezTo>
                      <a:pt x="13097" y="31062"/>
                      <a:pt x="13205" y="31055"/>
                      <a:pt x="13295" y="31074"/>
                    </a:cubicBezTo>
                    <a:cubicBezTo>
                      <a:pt x="13346" y="31003"/>
                      <a:pt x="13398" y="30931"/>
                      <a:pt x="13470" y="30831"/>
                    </a:cubicBezTo>
                    <a:cubicBezTo>
                      <a:pt x="13539" y="30909"/>
                      <a:pt x="13573" y="30962"/>
                      <a:pt x="13624" y="30997"/>
                    </a:cubicBezTo>
                    <a:cubicBezTo>
                      <a:pt x="13676" y="31031"/>
                      <a:pt x="13746" y="31047"/>
                      <a:pt x="13808" y="31071"/>
                    </a:cubicBezTo>
                    <a:cubicBezTo>
                      <a:pt x="13807" y="31121"/>
                      <a:pt x="13804" y="31158"/>
                      <a:pt x="13804" y="31162"/>
                    </a:cubicBezTo>
                    <a:cubicBezTo>
                      <a:pt x="13888" y="31277"/>
                      <a:pt x="13943" y="31353"/>
                      <a:pt x="13995" y="31426"/>
                    </a:cubicBezTo>
                    <a:cubicBezTo>
                      <a:pt x="14130" y="31465"/>
                      <a:pt x="14261" y="31502"/>
                      <a:pt x="14397" y="31542"/>
                    </a:cubicBezTo>
                    <a:cubicBezTo>
                      <a:pt x="14410" y="31505"/>
                      <a:pt x="14429" y="31455"/>
                      <a:pt x="14455" y="31383"/>
                    </a:cubicBezTo>
                    <a:cubicBezTo>
                      <a:pt x="14591" y="31465"/>
                      <a:pt x="14704" y="31536"/>
                      <a:pt x="14817" y="31606"/>
                    </a:cubicBezTo>
                    <a:cubicBezTo>
                      <a:pt x="14850" y="31586"/>
                      <a:pt x="14886" y="31573"/>
                      <a:pt x="14906" y="31551"/>
                    </a:cubicBezTo>
                    <a:cubicBezTo>
                      <a:pt x="14954" y="31490"/>
                      <a:pt x="14991" y="31426"/>
                      <a:pt x="15037" y="31365"/>
                    </a:cubicBezTo>
                    <a:cubicBezTo>
                      <a:pt x="15042" y="31358"/>
                      <a:pt x="15069" y="31359"/>
                      <a:pt x="15087" y="31356"/>
                    </a:cubicBezTo>
                    <a:cubicBezTo>
                      <a:pt x="15098" y="31395"/>
                      <a:pt x="15109" y="31428"/>
                      <a:pt x="15120" y="31465"/>
                    </a:cubicBezTo>
                    <a:cubicBezTo>
                      <a:pt x="15127" y="31466"/>
                      <a:pt x="15133" y="31466"/>
                      <a:pt x="15139" y="31466"/>
                    </a:cubicBezTo>
                    <a:cubicBezTo>
                      <a:pt x="15248" y="31466"/>
                      <a:pt x="15295" y="31417"/>
                      <a:pt x="15332" y="31346"/>
                    </a:cubicBezTo>
                    <a:cubicBezTo>
                      <a:pt x="15343" y="31325"/>
                      <a:pt x="15418" y="31327"/>
                      <a:pt x="15459" y="31318"/>
                    </a:cubicBezTo>
                    <a:lnTo>
                      <a:pt x="15459" y="31318"/>
                    </a:lnTo>
                    <a:cubicBezTo>
                      <a:pt x="15429" y="31387"/>
                      <a:pt x="15409" y="31436"/>
                      <a:pt x="15387" y="31484"/>
                    </a:cubicBezTo>
                    <a:cubicBezTo>
                      <a:pt x="15451" y="31502"/>
                      <a:pt x="15513" y="31521"/>
                      <a:pt x="15541" y="31529"/>
                    </a:cubicBezTo>
                    <a:cubicBezTo>
                      <a:pt x="15611" y="31528"/>
                      <a:pt x="15673" y="31519"/>
                      <a:pt x="15726" y="31519"/>
                    </a:cubicBezTo>
                    <a:cubicBezTo>
                      <a:pt x="15752" y="31519"/>
                      <a:pt x="15776" y="31521"/>
                      <a:pt x="15799" y="31527"/>
                    </a:cubicBezTo>
                    <a:cubicBezTo>
                      <a:pt x="15883" y="31552"/>
                      <a:pt x="15952" y="31609"/>
                      <a:pt x="16030" y="31649"/>
                    </a:cubicBezTo>
                    <a:cubicBezTo>
                      <a:pt x="16034" y="31651"/>
                      <a:pt x="16040" y="31652"/>
                      <a:pt x="16046" y="31652"/>
                    </a:cubicBezTo>
                    <a:cubicBezTo>
                      <a:pt x="16062" y="31652"/>
                      <a:pt x="16081" y="31647"/>
                      <a:pt x="16097" y="31645"/>
                    </a:cubicBezTo>
                    <a:cubicBezTo>
                      <a:pt x="16115" y="31612"/>
                      <a:pt x="16131" y="31580"/>
                      <a:pt x="16149" y="31548"/>
                    </a:cubicBezTo>
                    <a:cubicBezTo>
                      <a:pt x="16189" y="31566"/>
                      <a:pt x="16226" y="31597"/>
                      <a:pt x="16259" y="31597"/>
                    </a:cubicBezTo>
                    <a:cubicBezTo>
                      <a:pt x="16261" y="31597"/>
                      <a:pt x="16263" y="31596"/>
                      <a:pt x="16265" y="31596"/>
                    </a:cubicBezTo>
                    <a:cubicBezTo>
                      <a:pt x="16458" y="31567"/>
                      <a:pt x="16648" y="31530"/>
                      <a:pt x="16831" y="31495"/>
                    </a:cubicBezTo>
                    <a:cubicBezTo>
                      <a:pt x="16902" y="31509"/>
                      <a:pt x="16977" y="31524"/>
                      <a:pt x="17111" y="31551"/>
                    </a:cubicBezTo>
                    <a:cubicBezTo>
                      <a:pt x="17133" y="31506"/>
                      <a:pt x="17161" y="31455"/>
                      <a:pt x="17186" y="31408"/>
                    </a:cubicBezTo>
                    <a:cubicBezTo>
                      <a:pt x="17239" y="31439"/>
                      <a:pt x="17265" y="31453"/>
                      <a:pt x="17295" y="31471"/>
                    </a:cubicBezTo>
                    <a:cubicBezTo>
                      <a:pt x="17360" y="31443"/>
                      <a:pt x="17420" y="31420"/>
                      <a:pt x="17473" y="31398"/>
                    </a:cubicBezTo>
                    <a:cubicBezTo>
                      <a:pt x="17524" y="31426"/>
                      <a:pt x="17561" y="31446"/>
                      <a:pt x="17619" y="31477"/>
                    </a:cubicBezTo>
                    <a:cubicBezTo>
                      <a:pt x="17655" y="31448"/>
                      <a:pt x="17683" y="31420"/>
                      <a:pt x="17719" y="31398"/>
                    </a:cubicBezTo>
                    <a:cubicBezTo>
                      <a:pt x="17761" y="31373"/>
                      <a:pt x="17808" y="31350"/>
                      <a:pt x="17863" y="31317"/>
                    </a:cubicBezTo>
                    <a:cubicBezTo>
                      <a:pt x="17889" y="31365"/>
                      <a:pt x="17905" y="31396"/>
                      <a:pt x="17923" y="31427"/>
                    </a:cubicBezTo>
                    <a:cubicBezTo>
                      <a:pt x="18063" y="31411"/>
                      <a:pt x="18203" y="31395"/>
                      <a:pt x="18334" y="31378"/>
                    </a:cubicBezTo>
                    <a:cubicBezTo>
                      <a:pt x="18341" y="31337"/>
                      <a:pt x="18345" y="31311"/>
                      <a:pt x="18350" y="31289"/>
                    </a:cubicBezTo>
                    <a:cubicBezTo>
                      <a:pt x="18507" y="31309"/>
                      <a:pt x="18659" y="31330"/>
                      <a:pt x="18803" y="31349"/>
                    </a:cubicBezTo>
                    <a:cubicBezTo>
                      <a:pt x="18890" y="31283"/>
                      <a:pt x="18926" y="31185"/>
                      <a:pt x="19048" y="31185"/>
                    </a:cubicBezTo>
                    <a:cubicBezTo>
                      <a:pt x="19053" y="31185"/>
                      <a:pt x="19058" y="31185"/>
                      <a:pt x="19063" y="31186"/>
                    </a:cubicBezTo>
                    <a:cubicBezTo>
                      <a:pt x="19075" y="31165"/>
                      <a:pt x="19090" y="31147"/>
                      <a:pt x="19105" y="31130"/>
                    </a:cubicBezTo>
                    <a:lnTo>
                      <a:pt x="19130" y="31146"/>
                    </a:lnTo>
                    <a:lnTo>
                      <a:pt x="19075" y="31193"/>
                    </a:lnTo>
                    <a:cubicBezTo>
                      <a:pt x="19071" y="31190"/>
                      <a:pt x="19063" y="31186"/>
                      <a:pt x="19063" y="31186"/>
                    </a:cubicBezTo>
                    <a:lnTo>
                      <a:pt x="19063" y="31186"/>
                    </a:lnTo>
                    <a:cubicBezTo>
                      <a:pt x="19103" y="31221"/>
                      <a:pt x="19140" y="31253"/>
                      <a:pt x="19175" y="31284"/>
                    </a:cubicBezTo>
                    <a:cubicBezTo>
                      <a:pt x="19243" y="31246"/>
                      <a:pt x="19305" y="31211"/>
                      <a:pt x="19365" y="31177"/>
                    </a:cubicBezTo>
                    <a:cubicBezTo>
                      <a:pt x="19358" y="31130"/>
                      <a:pt x="19352" y="31084"/>
                      <a:pt x="19316" y="31042"/>
                    </a:cubicBezTo>
                    <a:cubicBezTo>
                      <a:pt x="19316" y="31042"/>
                      <a:pt x="19317" y="31041"/>
                      <a:pt x="19317" y="31041"/>
                    </a:cubicBezTo>
                    <a:lnTo>
                      <a:pt x="19317" y="31041"/>
                    </a:lnTo>
                    <a:cubicBezTo>
                      <a:pt x="19317" y="31041"/>
                      <a:pt x="19316" y="31041"/>
                      <a:pt x="19316" y="31042"/>
                    </a:cubicBezTo>
                    <a:lnTo>
                      <a:pt x="19316" y="31042"/>
                    </a:lnTo>
                    <a:cubicBezTo>
                      <a:pt x="19278" y="31011"/>
                      <a:pt x="19269" y="30975"/>
                      <a:pt x="19260" y="30939"/>
                    </a:cubicBezTo>
                    <a:lnTo>
                      <a:pt x="19306" y="30928"/>
                    </a:lnTo>
                    <a:lnTo>
                      <a:pt x="19349" y="31032"/>
                    </a:lnTo>
                    <a:lnTo>
                      <a:pt x="19349" y="31032"/>
                    </a:lnTo>
                    <a:cubicBezTo>
                      <a:pt x="19371" y="31026"/>
                      <a:pt x="19391" y="31024"/>
                      <a:pt x="19409" y="31024"/>
                    </a:cubicBezTo>
                    <a:cubicBezTo>
                      <a:pt x="19500" y="31024"/>
                      <a:pt x="19547" y="31082"/>
                      <a:pt x="19622" y="31093"/>
                    </a:cubicBezTo>
                    <a:cubicBezTo>
                      <a:pt x="19637" y="31050"/>
                      <a:pt x="19653" y="31008"/>
                      <a:pt x="19681" y="30928"/>
                    </a:cubicBezTo>
                    <a:cubicBezTo>
                      <a:pt x="19747" y="30980"/>
                      <a:pt x="19787" y="31012"/>
                      <a:pt x="19825" y="31043"/>
                    </a:cubicBezTo>
                    <a:cubicBezTo>
                      <a:pt x="19890" y="30980"/>
                      <a:pt x="20024" y="30946"/>
                      <a:pt x="20012" y="30806"/>
                    </a:cubicBezTo>
                    <a:lnTo>
                      <a:pt x="20012" y="30806"/>
                    </a:lnTo>
                    <a:cubicBezTo>
                      <a:pt x="20078" y="30853"/>
                      <a:pt x="20127" y="30889"/>
                      <a:pt x="20189" y="30931"/>
                    </a:cubicBezTo>
                    <a:cubicBezTo>
                      <a:pt x="20202" y="30874"/>
                      <a:pt x="20211" y="30837"/>
                      <a:pt x="20215" y="30812"/>
                    </a:cubicBezTo>
                    <a:cubicBezTo>
                      <a:pt x="20282" y="30808"/>
                      <a:pt x="20345" y="30802"/>
                      <a:pt x="20442" y="30794"/>
                    </a:cubicBezTo>
                    <a:cubicBezTo>
                      <a:pt x="20383" y="30759"/>
                      <a:pt x="20358" y="30744"/>
                      <a:pt x="20332" y="30728"/>
                    </a:cubicBezTo>
                    <a:cubicBezTo>
                      <a:pt x="20376" y="30703"/>
                      <a:pt x="20414" y="30681"/>
                      <a:pt x="20452" y="30659"/>
                    </a:cubicBezTo>
                    <a:cubicBezTo>
                      <a:pt x="20452" y="30606"/>
                      <a:pt x="20451" y="30553"/>
                      <a:pt x="20449" y="30494"/>
                    </a:cubicBezTo>
                    <a:cubicBezTo>
                      <a:pt x="20502" y="30493"/>
                      <a:pt x="20536" y="30493"/>
                      <a:pt x="20592" y="30491"/>
                    </a:cubicBezTo>
                    <a:lnTo>
                      <a:pt x="20592" y="30491"/>
                    </a:lnTo>
                    <a:cubicBezTo>
                      <a:pt x="20574" y="30544"/>
                      <a:pt x="20561" y="30587"/>
                      <a:pt x="20546" y="30631"/>
                    </a:cubicBezTo>
                    <a:cubicBezTo>
                      <a:pt x="20624" y="30660"/>
                      <a:pt x="20684" y="30674"/>
                      <a:pt x="20728" y="30674"/>
                    </a:cubicBezTo>
                    <a:cubicBezTo>
                      <a:pt x="20777" y="30674"/>
                      <a:pt x="20807" y="30657"/>
                      <a:pt x="20824" y="30622"/>
                    </a:cubicBezTo>
                    <a:cubicBezTo>
                      <a:pt x="20799" y="30608"/>
                      <a:pt x="20774" y="30593"/>
                      <a:pt x="20755" y="30583"/>
                    </a:cubicBezTo>
                    <a:cubicBezTo>
                      <a:pt x="20782" y="30543"/>
                      <a:pt x="20805" y="30509"/>
                      <a:pt x="20821" y="30485"/>
                    </a:cubicBezTo>
                    <a:cubicBezTo>
                      <a:pt x="20910" y="30510"/>
                      <a:pt x="20988" y="30522"/>
                      <a:pt x="21060" y="30537"/>
                    </a:cubicBezTo>
                    <a:cubicBezTo>
                      <a:pt x="21083" y="30503"/>
                      <a:pt x="21097" y="30493"/>
                      <a:pt x="21095" y="30485"/>
                    </a:cubicBezTo>
                    <a:cubicBezTo>
                      <a:pt x="21091" y="30461"/>
                      <a:pt x="21084" y="30437"/>
                      <a:pt x="21018" y="30410"/>
                    </a:cubicBezTo>
                    <a:lnTo>
                      <a:pt x="21018" y="30410"/>
                    </a:lnTo>
                    <a:cubicBezTo>
                      <a:pt x="21005" y="30418"/>
                      <a:pt x="20992" y="30426"/>
                      <a:pt x="20977" y="30432"/>
                    </a:cubicBezTo>
                    <a:cubicBezTo>
                      <a:pt x="20977" y="30433"/>
                      <a:pt x="20976" y="30433"/>
                      <a:pt x="20975" y="30433"/>
                    </a:cubicBezTo>
                    <a:cubicBezTo>
                      <a:pt x="20964" y="30433"/>
                      <a:pt x="20951" y="30417"/>
                      <a:pt x="20982" y="30397"/>
                    </a:cubicBezTo>
                    <a:cubicBezTo>
                      <a:pt x="20982" y="30397"/>
                      <a:pt x="20983" y="30397"/>
                      <a:pt x="20983" y="30397"/>
                    </a:cubicBezTo>
                    <a:lnTo>
                      <a:pt x="20983" y="30397"/>
                    </a:lnTo>
                    <a:cubicBezTo>
                      <a:pt x="20983" y="30397"/>
                      <a:pt x="20983" y="30397"/>
                      <a:pt x="20983" y="30397"/>
                    </a:cubicBezTo>
                    <a:cubicBezTo>
                      <a:pt x="20996" y="30401"/>
                      <a:pt x="21008" y="30406"/>
                      <a:pt x="21018" y="30410"/>
                    </a:cubicBezTo>
                    <a:lnTo>
                      <a:pt x="21018" y="30410"/>
                    </a:lnTo>
                    <a:cubicBezTo>
                      <a:pt x="21024" y="30406"/>
                      <a:pt x="21030" y="30402"/>
                      <a:pt x="21036" y="30397"/>
                    </a:cubicBezTo>
                    <a:lnTo>
                      <a:pt x="21036" y="30397"/>
                    </a:lnTo>
                    <a:cubicBezTo>
                      <a:pt x="21027" y="30397"/>
                      <a:pt x="21017" y="30396"/>
                      <a:pt x="21007" y="30396"/>
                    </a:cubicBezTo>
                    <a:cubicBezTo>
                      <a:pt x="20999" y="30396"/>
                      <a:pt x="20991" y="30397"/>
                      <a:pt x="20983" y="30397"/>
                    </a:cubicBezTo>
                    <a:lnTo>
                      <a:pt x="20983" y="30397"/>
                    </a:lnTo>
                    <a:cubicBezTo>
                      <a:pt x="20981" y="30384"/>
                      <a:pt x="21023" y="30379"/>
                      <a:pt x="21067" y="30377"/>
                    </a:cubicBezTo>
                    <a:lnTo>
                      <a:pt x="21067" y="30377"/>
                    </a:lnTo>
                    <a:cubicBezTo>
                      <a:pt x="21057" y="30383"/>
                      <a:pt x="21047" y="30390"/>
                      <a:pt x="21036" y="30397"/>
                    </a:cubicBezTo>
                    <a:lnTo>
                      <a:pt x="21036" y="30397"/>
                    </a:lnTo>
                    <a:cubicBezTo>
                      <a:pt x="21148" y="30405"/>
                      <a:pt x="21229" y="30450"/>
                      <a:pt x="21303" y="30450"/>
                    </a:cubicBezTo>
                    <a:cubicBezTo>
                      <a:pt x="21349" y="30450"/>
                      <a:pt x="21392" y="30433"/>
                      <a:pt x="21438" y="30379"/>
                    </a:cubicBezTo>
                    <a:cubicBezTo>
                      <a:pt x="21436" y="30347"/>
                      <a:pt x="21436" y="30321"/>
                      <a:pt x="21433" y="30244"/>
                    </a:cubicBezTo>
                    <a:lnTo>
                      <a:pt x="21433" y="30244"/>
                    </a:lnTo>
                    <a:cubicBezTo>
                      <a:pt x="21509" y="30300"/>
                      <a:pt x="21554" y="30334"/>
                      <a:pt x="21600" y="30368"/>
                    </a:cubicBezTo>
                    <a:cubicBezTo>
                      <a:pt x="21751" y="30297"/>
                      <a:pt x="21875" y="30238"/>
                      <a:pt x="22037" y="30163"/>
                    </a:cubicBezTo>
                    <a:cubicBezTo>
                      <a:pt x="22068" y="30164"/>
                      <a:pt x="22094" y="30165"/>
                      <a:pt x="22117" y="30165"/>
                    </a:cubicBezTo>
                    <a:cubicBezTo>
                      <a:pt x="22241" y="30165"/>
                      <a:pt x="22253" y="30142"/>
                      <a:pt x="22316" y="29994"/>
                    </a:cubicBezTo>
                    <a:cubicBezTo>
                      <a:pt x="22321" y="29984"/>
                      <a:pt x="22293" y="29968"/>
                      <a:pt x="22279" y="29954"/>
                    </a:cubicBezTo>
                    <a:cubicBezTo>
                      <a:pt x="22251" y="29976"/>
                      <a:pt x="22225" y="30000"/>
                      <a:pt x="22179" y="30037"/>
                    </a:cubicBezTo>
                    <a:cubicBezTo>
                      <a:pt x="22169" y="29993"/>
                      <a:pt x="22162" y="29960"/>
                      <a:pt x="22156" y="29932"/>
                    </a:cubicBezTo>
                    <a:cubicBezTo>
                      <a:pt x="22249" y="29898"/>
                      <a:pt x="22328" y="29881"/>
                      <a:pt x="22397" y="29847"/>
                    </a:cubicBezTo>
                    <a:cubicBezTo>
                      <a:pt x="22428" y="29878"/>
                      <a:pt x="22453" y="29903"/>
                      <a:pt x="22480" y="29931"/>
                    </a:cubicBezTo>
                    <a:cubicBezTo>
                      <a:pt x="22502" y="29897"/>
                      <a:pt x="22519" y="29869"/>
                      <a:pt x="22535" y="29842"/>
                    </a:cubicBezTo>
                    <a:cubicBezTo>
                      <a:pt x="22591" y="29891"/>
                      <a:pt x="22654" y="29907"/>
                      <a:pt x="22722" y="29907"/>
                    </a:cubicBezTo>
                    <a:cubicBezTo>
                      <a:pt x="22846" y="29907"/>
                      <a:pt x="22988" y="29856"/>
                      <a:pt x="23142" y="29854"/>
                    </a:cubicBezTo>
                    <a:cubicBezTo>
                      <a:pt x="23075" y="29759"/>
                      <a:pt x="23034" y="29700"/>
                      <a:pt x="22986" y="29632"/>
                    </a:cubicBezTo>
                    <a:cubicBezTo>
                      <a:pt x="23111" y="29578"/>
                      <a:pt x="23230" y="29525"/>
                      <a:pt x="23343" y="29475"/>
                    </a:cubicBezTo>
                    <a:cubicBezTo>
                      <a:pt x="23346" y="29428"/>
                      <a:pt x="23349" y="29391"/>
                      <a:pt x="23350" y="29356"/>
                    </a:cubicBezTo>
                    <a:cubicBezTo>
                      <a:pt x="23362" y="29358"/>
                      <a:pt x="23373" y="29360"/>
                      <a:pt x="23384" y="29363"/>
                    </a:cubicBezTo>
                    <a:cubicBezTo>
                      <a:pt x="23402" y="29404"/>
                      <a:pt x="23421" y="29445"/>
                      <a:pt x="23439" y="29485"/>
                    </a:cubicBezTo>
                    <a:cubicBezTo>
                      <a:pt x="23300" y="29576"/>
                      <a:pt x="23246" y="29666"/>
                      <a:pt x="23273" y="29754"/>
                    </a:cubicBezTo>
                    <a:cubicBezTo>
                      <a:pt x="23495" y="29682"/>
                      <a:pt x="23705" y="29576"/>
                      <a:pt x="23915" y="29472"/>
                    </a:cubicBezTo>
                    <a:cubicBezTo>
                      <a:pt x="24118" y="29353"/>
                      <a:pt x="24324" y="29241"/>
                      <a:pt x="24554" y="29177"/>
                    </a:cubicBezTo>
                    <a:cubicBezTo>
                      <a:pt x="24605" y="29111"/>
                      <a:pt x="24663" y="29038"/>
                      <a:pt x="24722" y="28961"/>
                    </a:cubicBezTo>
                    <a:cubicBezTo>
                      <a:pt x="24754" y="28992"/>
                      <a:pt x="24775" y="29010"/>
                      <a:pt x="24810" y="29042"/>
                    </a:cubicBezTo>
                    <a:cubicBezTo>
                      <a:pt x="24895" y="28982"/>
                      <a:pt x="24985" y="28917"/>
                      <a:pt x="25073" y="28855"/>
                    </a:cubicBezTo>
                    <a:lnTo>
                      <a:pt x="25182" y="28882"/>
                    </a:lnTo>
                    <a:cubicBezTo>
                      <a:pt x="25167" y="28826"/>
                      <a:pt x="25153" y="28768"/>
                      <a:pt x="25131" y="28676"/>
                    </a:cubicBezTo>
                    <a:lnTo>
                      <a:pt x="25131" y="28676"/>
                    </a:lnTo>
                    <a:cubicBezTo>
                      <a:pt x="25198" y="28735"/>
                      <a:pt x="25219" y="28752"/>
                      <a:pt x="25257" y="28785"/>
                    </a:cubicBezTo>
                    <a:cubicBezTo>
                      <a:pt x="25312" y="28757"/>
                      <a:pt x="25365" y="28705"/>
                      <a:pt x="25428" y="28674"/>
                    </a:cubicBezTo>
                    <a:cubicBezTo>
                      <a:pt x="25497" y="28639"/>
                      <a:pt x="25575" y="28626"/>
                      <a:pt x="25646" y="28590"/>
                    </a:cubicBezTo>
                    <a:cubicBezTo>
                      <a:pt x="25820" y="28501"/>
                      <a:pt x="25915" y="28329"/>
                      <a:pt x="25808" y="28191"/>
                    </a:cubicBezTo>
                    <a:lnTo>
                      <a:pt x="25808" y="28191"/>
                    </a:lnTo>
                    <a:cubicBezTo>
                      <a:pt x="25804" y="28196"/>
                      <a:pt x="25800" y="28200"/>
                      <a:pt x="25796" y="28204"/>
                    </a:cubicBezTo>
                    <a:cubicBezTo>
                      <a:pt x="25794" y="28205"/>
                      <a:pt x="25791" y="28206"/>
                      <a:pt x="25789" y="28206"/>
                    </a:cubicBezTo>
                    <a:cubicBezTo>
                      <a:pt x="25779" y="28206"/>
                      <a:pt x="25769" y="28194"/>
                      <a:pt x="25790" y="28170"/>
                    </a:cubicBezTo>
                    <a:lnTo>
                      <a:pt x="25790" y="28170"/>
                    </a:lnTo>
                    <a:cubicBezTo>
                      <a:pt x="25797" y="28177"/>
                      <a:pt x="25803" y="28184"/>
                      <a:pt x="25808" y="28191"/>
                    </a:cubicBezTo>
                    <a:lnTo>
                      <a:pt x="25808" y="28191"/>
                    </a:lnTo>
                    <a:cubicBezTo>
                      <a:pt x="25822" y="28178"/>
                      <a:pt x="25834" y="28163"/>
                      <a:pt x="25846" y="28148"/>
                    </a:cubicBezTo>
                    <a:lnTo>
                      <a:pt x="25846" y="28148"/>
                    </a:lnTo>
                    <a:cubicBezTo>
                      <a:pt x="25830" y="28153"/>
                      <a:pt x="25811" y="28160"/>
                      <a:pt x="25790" y="28170"/>
                    </a:cubicBezTo>
                    <a:cubicBezTo>
                      <a:pt x="25782" y="28158"/>
                      <a:pt x="25824" y="28142"/>
                      <a:pt x="25866" y="28124"/>
                    </a:cubicBezTo>
                    <a:lnTo>
                      <a:pt x="25866" y="28124"/>
                    </a:lnTo>
                    <a:cubicBezTo>
                      <a:pt x="25859" y="28132"/>
                      <a:pt x="25853" y="28140"/>
                      <a:pt x="25846" y="28148"/>
                    </a:cubicBezTo>
                    <a:lnTo>
                      <a:pt x="25846" y="28148"/>
                    </a:lnTo>
                    <a:cubicBezTo>
                      <a:pt x="25868" y="28141"/>
                      <a:pt x="25886" y="28139"/>
                      <a:pt x="25901" y="28139"/>
                    </a:cubicBezTo>
                    <a:cubicBezTo>
                      <a:pt x="25989" y="28139"/>
                      <a:pt x="25991" y="28227"/>
                      <a:pt x="26047" y="28227"/>
                    </a:cubicBezTo>
                    <a:cubicBezTo>
                      <a:pt x="26055" y="28227"/>
                      <a:pt x="26064" y="28225"/>
                      <a:pt x="26074" y="28221"/>
                    </a:cubicBezTo>
                    <a:cubicBezTo>
                      <a:pt x="26261" y="28112"/>
                      <a:pt x="26249" y="27973"/>
                      <a:pt x="26236" y="27827"/>
                    </a:cubicBezTo>
                    <a:lnTo>
                      <a:pt x="26236" y="27827"/>
                    </a:lnTo>
                    <a:cubicBezTo>
                      <a:pt x="26343" y="27830"/>
                      <a:pt x="26447" y="27831"/>
                      <a:pt x="26552" y="27833"/>
                    </a:cubicBezTo>
                    <a:cubicBezTo>
                      <a:pt x="26581" y="27775"/>
                      <a:pt x="26599" y="27703"/>
                      <a:pt x="26614" y="27702"/>
                    </a:cubicBezTo>
                    <a:cubicBezTo>
                      <a:pt x="26842" y="27664"/>
                      <a:pt x="26923" y="27477"/>
                      <a:pt x="27008" y="27306"/>
                    </a:cubicBezTo>
                    <a:cubicBezTo>
                      <a:pt x="27058" y="27208"/>
                      <a:pt x="27101" y="27107"/>
                      <a:pt x="27151" y="26997"/>
                    </a:cubicBezTo>
                    <a:cubicBezTo>
                      <a:pt x="27215" y="26990"/>
                      <a:pt x="27286" y="26984"/>
                      <a:pt x="27355" y="26977"/>
                    </a:cubicBezTo>
                    <a:cubicBezTo>
                      <a:pt x="27363" y="26943"/>
                      <a:pt x="27367" y="26921"/>
                      <a:pt x="27371" y="26894"/>
                    </a:cubicBezTo>
                    <a:lnTo>
                      <a:pt x="27561" y="26878"/>
                    </a:lnTo>
                    <a:cubicBezTo>
                      <a:pt x="27516" y="26757"/>
                      <a:pt x="27645" y="26638"/>
                      <a:pt x="27613" y="26456"/>
                    </a:cubicBezTo>
                    <a:lnTo>
                      <a:pt x="27613" y="26456"/>
                    </a:lnTo>
                    <a:cubicBezTo>
                      <a:pt x="27707" y="26481"/>
                      <a:pt x="27766" y="26495"/>
                      <a:pt x="27855" y="26519"/>
                    </a:cubicBezTo>
                    <a:cubicBezTo>
                      <a:pt x="27852" y="26376"/>
                      <a:pt x="27851" y="26291"/>
                      <a:pt x="27850" y="26220"/>
                    </a:cubicBezTo>
                    <a:cubicBezTo>
                      <a:pt x="27926" y="26194"/>
                      <a:pt x="28003" y="26169"/>
                      <a:pt x="28097" y="26135"/>
                    </a:cubicBezTo>
                    <a:cubicBezTo>
                      <a:pt x="28050" y="26064"/>
                      <a:pt x="28020" y="26019"/>
                      <a:pt x="27988" y="25972"/>
                    </a:cubicBezTo>
                    <a:cubicBezTo>
                      <a:pt x="28025" y="25941"/>
                      <a:pt x="28050" y="25919"/>
                      <a:pt x="28081" y="25891"/>
                    </a:cubicBezTo>
                    <a:cubicBezTo>
                      <a:pt x="28091" y="25930"/>
                      <a:pt x="28097" y="25961"/>
                      <a:pt x="28104" y="25992"/>
                    </a:cubicBezTo>
                    <a:cubicBezTo>
                      <a:pt x="28145" y="25985"/>
                      <a:pt x="28186" y="25979"/>
                      <a:pt x="28223" y="25973"/>
                    </a:cubicBezTo>
                    <a:cubicBezTo>
                      <a:pt x="28231" y="25936"/>
                      <a:pt x="28236" y="25908"/>
                      <a:pt x="28247" y="25864"/>
                    </a:cubicBezTo>
                    <a:cubicBezTo>
                      <a:pt x="28301" y="25901"/>
                      <a:pt x="28347" y="25932"/>
                      <a:pt x="28394" y="25963"/>
                    </a:cubicBezTo>
                    <a:cubicBezTo>
                      <a:pt x="28425" y="25929"/>
                      <a:pt x="28447" y="25904"/>
                      <a:pt x="28472" y="25876"/>
                    </a:cubicBezTo>
                    <a:cubicBezTo>
                      <a:pt x="28438" y="25827"/>
                      <a:pt x="28407" y="25783"/>
                      <a:pt x="28370" y="25730"/>
                    </a:cubicBezTo>
                    <a:cubicBezTo>
                      <a:pt x="28419" y="25722"/>
                      <a:pt x="28450" y="25716"/>
                      <a:pt x="28478" y="25710"/>
                    </a:cubicBezTo>
                    <a:cubicBezTo>
                      <a:pt x="28487" y="25670"/>
                      <a:pt x="28497" y="25629"/>
                      <a:pt x="28509" y="25577"/>
                    </a:cubicBezTo>
                    <a:cubicBezTo>
                      <a:pt x="28590" y="25560"/>
                      <a:pt x="28659" y="25545"/>
                      <a:pt x="28728" y="25532"/>
                    </a:cubicBezTo>
                    <a:cubicBezTo>
                      <a:pt x="28731" y="25464"/>
                      <a:pt x="28732" y="25407"/>
                      <a:pt x="28734" y="25343"/>
                    </a:cubicBezTo>
                    <a:cubicBezTo>
                      <a:pt x="28779" y="25352"/>
                      <a:pt x="28822" y="25360"/>
                      <a:pt x="28853" y="25366"/>
                    </a:cubicBezTo>
                    <a:cubicBezTo>
                      <a:pt x="28910" y="25293"/>
                      <a:pt x="28962" y="25229"/>
                      <a:pt x="29016" y="25161"/>
                    </a:cubicBezTo>
                    <a:cubicBezTo>
                      <a:pt x="28781" y="25071"/>
                      <a:pt x="28773" y="25064"/>
                      <a:pt x="28650" y="24856"/>
                    </a:cubicBezTo>
                    <a:cubicBezTo>
                      <a:pt x="28803" y="24804"/>
                      <a:pt x="28943" y="24755"/>
                      <a:pt x="29068" y="24712"/>
                    </a:cubicBezTo>
                    <a:lnTo>
                      <a:pt x="29068" y="24712"/>
                    </a:lnTo>
                    <a:cubicBezTo>
                      <a:pt x="29147" y="24790"/>
                      <a:pt x="29034" y="24948"/>
                      <a:pt x="29165" y="24968"/>
                    </a:cubicBezTo>
                    <a:cubicBezTo>
                      <a:pt x="29193" y="24911"/>
                      <a:pt x="29216" y="24854"/>
                      <a:pt x="29246" y="24798"/>
                    </a:cubicBezTo>
                    <a:cubicBezTo>
                      <a:pt x="29296" y="24706"/>
                      <a:pt x="29309" y="24628"/>
                      <a:pt x="29241" y="24568"/>
                    </a:cubicBezTo>
                    <a:cubicBezTo>
                      <a:pt x="29237" y="24565"/>
                      <a:pt x="29253" y="24539"/>
                      <a:pt x="29260" y="24523"/>
                    </a:cubicBezTo>
                    <a:cubicBezTo>
                      <a:pt x="29303" y="24530"/>
                      <a:pt x="29344" y="24537"/>
                      <a:pt x="29393" y="24546"/>
                    </a:cubicBezTo>
                    <a:cubicBezTo>
                      <a:pt x="29455" y="24355"/>
                      <a:pt x="29411" y="24228"/>
                      <a:pt x="29353" y="24111"/>
                    </a:cubicBezTo>
                    <a:cubicBezTo>
                      <a:pt x="29318" y="24037"/>
                      <a:pt x="29288" y="23963"/>
                      <a:pt x="29391" y="23868"/>
                    </a:cubicBezTo>
                    <a:cubicBezTo>
                      <a:pt x="29472" y="23932"/>
                      <a:pt x="29475" y="24101"/>
                      <a:pt x="29596" y="24101"/>
                    </a:cubicBezTo>
                    <a:cubicBezTo>
                      <a:pt x="29609" y="24101"/>
                      <a:pt x="29624" y="24099"/>
                      <a:pt x="29640" y="24094"/>
                    </a:cubicBezTo>
                    <a:cubicBezTo>
                      <a:pt x="29666" y="24053"/>
                      <a:pt x="29693" y="24013"/>
                      <a:pt x="29719" y="23972"/>
                    </a:cubicBezTo>
                    <a:cubicBezTo>
                      <a:pt x="29677" y="23862"/>
                      <a:pt x="29671" y="23749"/>
                      <a:pt x="29764" y="23582"/>
                    </a:cubicBezTo>
                    <a:cubicBezTo>
                      <a:pt x="29806" y="23657"/>
                      <a:pt x="29830" y="23716"/>
                      <a:pt x="29868" y="23757"/>
                    </a:cubicBezTo>
                    <a:cubicBezTo>
                      <a:pt x="29870" y="23760"/>
                      <a:pt x="29874" y="23761"/>
                      <a:pt x="29878" y="23761"/>
                    </a:cubicBezTo>
                    <a:cubicBezTo>
                      <a:pt x="29899" y="23761"/>
                      <a:pt x="29940" y="23739"/>
                      <a:pt x="29978" y="23727"/>
                    </a:cubicBezTo>
                    <a:cubicBezTo>
                      <a:pt x="29950" y="23662"/>
                      <a:pt x="29931" y="23619"/>
                      <a:pt x="29917" y="23585"/>
                    </a:cubicBezTo>
                    <a:cubicBezTo>
                      <a:pt x="29946" y="23521"/>
                      <a:pt x="29973" y="23462"/>
                      <a:pt x="30030" y="23337"/>
                    </a:cubicBezTo>
                    <a:lnTo>
                      <a:pt x="30030" y="23337"/>
                    </a:lnTo>
                    <a:cubicBezTo>
                      <a:pt x="29921" y="23398"/>
                      <a:pt x="29872" y="23425"/>
                      <a:pt x="29824" y="23453"/>
                    </a:cubicBezTo>
                    <a:cubicBezTo>
                      <a:pt x="29803" y="23401"/>
                      <a:pt x="29783" y="23346"/>
                      <a:pt x="29758" y="23281"/>
                    </a:cubicBezTo>
                    <a:lnTo>
                      <a:pt x="29758" y="23281"/>
                    </a:lnTo>
                    <a:cubicBezTo>
                      <a:pt x="29874" y="23297"/>
                      <a:pt x="29978" y="23312"/>
                      <a:pt x="30089" y="23328"/>
                    </a:cubicBezTo>
                    <a:cubicBezTo>
                      <a:pt x="30106" y="23168"/>
                      <a:pt x="30121" y="23029"/>
                      <a:pt x="30136" y="22901"/>
                    </a:cubicBezTo>
                    <a:cubicBezTo>
                      <a:pt x="30195" y="22860"/>
                      <a:pt x="30245" y="22832"/>
                      <a:pt x="30292" y="22794"/>
                    </a:cubicBezTo>
                    <a:cubicBezTo>
                      <a:pt x="30276" y="22703"/>
                      <a:pt x="30259" y="22617"/>
                      <a:pt x="30246" y="22541"/>
                    </a:cubicBezTo>
                    <a:cubicBezTo>
                      <a:pt x="30186" y="22501"/>
                      <a:pt x="30133" y="22466"/>
                      <a:pt x="30105" y="22447"/>
                    </a:cubicBezTo>
                    <a:cubicBezTo>
                      <a:pt x="30145" y="22411"/>
                      <a:pt x="30187" y="22372"/>
                      <a:pt x="30220" y="22344"/>
                    </a:cubicBezTo>
                    <a:cubicBezTo>
                      <a:pt x="30296" y="22451"/>
                      <a:pt x="30358" y="22538"/>
                      <a:pt x="30426" y="22635"/>
                    </a:cubicBezTo>
                    <a:cubicBezTo>
                      <a:pt x="30449" y="22586"/>
                      <a:pt x="30462" y="22557"/>
                      <a:pt x="30479" y="22523"/>
                    </a:cubicBezTo>
                    <a:cubicBezTo>
                      <a:pt x="30434" y="22483"/>
                      <a:pt x="30393" y="22448"/>
                      <a:pt x="30371" y="22429"/>
                    </a:cubicBezTo>
                    <a:cubicBezTo>
                      <a:pt x="30374" y="22358"/>
                      <a:pt x="30380" y="22316"/>
                      <a:pt x="30373" y="22279"/>
                    </a:cubicBezTo>
                    <a:cubicBezTo>
                      <a:pt x="30368" y="22254"/>
                      <a:pt x="30346" y="22238"/>
                      <a:pt x="30333" y="22220"/>
                    </a:cubicBezTo>
                    <a:cubicBezTo>
                      <a:pt x="30377" y="22183"/>
                      <a:pt x="30395" y="22169"/>
                      <a:pt x="30458" y="22116"/>
                    </a:cubicBezTo>
                    <a:lnTo>
                      <a:pt x="30458" y="22116"/>
                    </a:lnTo>
                    <a:cubicBezTo>
                      <a:pt x="30298" y="22120"/>
                      <a:pt x="30190" y="22123"/>
                      <a:pt x="30074" y="22127"/>
                    </a:cubicBezTo>
                    <a:cubicBezTo>
                      <a:pt x="30084" y="22079"/>
                      <a:pt x="30090" y="22048"/>
                      <a:pt x="30102" y="21996"/>
                    </a:cubicBezTo>
                    <a:cubicBezTo>
                      <a:pt x="30214" y="22004"/>
                      <a:pt x="30320" y="22011"/>
                      <a:pt x="30426" y="22018"/>
                    </a:cubicBezTo>
                    <a:lnTo>
                      <a:pt x="30476" y="21923"/>
                    </a:lnTo>
                    <a:cubicBezTo>
                      <a:pt x="30445" y="21905"/>
                      <a:pt x="30414" y="21889"/>
                      <a:pt x="30380" y="21871"/>
                    </a:cubicBezTo>
                    <a:lnTo>
                      <a:pt x="30379" y="21871"/>
                    </a:lnTo>
                    <a:cubicBezTo>
                      <a:pt x="30405" y="21820"/>
                      <a:pt x="30421" y="21792"/>
                      <a:pt x="30437" y="21758"/>
                    </a:cubicBezTo>
                    <a:cubicBezTo>
                      <a:pt x="30495" y="21774"/>
                      <a:pt x="30546" y="21790"/>
                      <a:pt x="30598" y="21807"/>
                    </a:cubicBezTo>
                    <a:cubicBezTo>
                      <a:pt x="30617" y="21677"/>
                      <a:pt x="30635" y="21562"/>
                      <a:pt x="30654" y="21443"/>
                    </a:cubicBezTo>
                    <a:lnTo>
                      <a:pt x="30654" y="21443"/>
                    </a:lnTo>
                    <a:cubicBezTo>
                      <a:pt x="30560" y="21468"/>
                      <a:pt x="30486" y="21487"/>
                      <a:pt x="30405" y="21509"/>
                    </a:cubicBezTo>
                    <a:cubicBezTo>
                      <a:pt x="30398" y="21308"/>
                      <a:pt x="30608" y="21287"/>
                      <a:pt x="30607" y="21137"/>
                    </a:cubicBezTo>
                    <a:lnTo>
                      <a:pt x="30607" y="21137"/>
                    </a:lnTo>
                    <a:cubicBezTo>
                      <a:pt x="30742" y="21150"/>
                      <a:pt x="30857" y="21162"/>
                      <a:pt x="30970" y="21174"/>
                    </a:cubicBezTo>
                    <a:lnTo>
                      <a:pt x="30983" y="21136"/>
                    </a:lnTo>
                    <a:lnTo>
                      <a:pt x="30736" y="21021"/>
                    </a:lnTo>
                    <a:lnTo>
                      <a:pt x="30780" y="20980"/>
                    </a:lnTo>
                    <a:cubicBezTo>
                      <a:pt x="30755" y="20915"/>
                      <a:pt x="30730" y="20850"/>
                      <a:pt x="30715" y="20809"/>
                    </a:cubicBezTo>
                    <a:cubicBezTo>
                      <a:pt x="30799" y="20772"/>
                      <a:pt x="30889" y="20736"/>
                      <a:pt x="31011" y="20684"/>
                    </a:cubicBezTo>
                    <a:cubicBezTo>
                      <a:pt x="30974" y="20621"/>
                      <a:pt x="30944" y="20569"/>
                      <a:pt x="30921" y="20531"/>
                    </a:cubicBezTo>
                    <a:cubicBezTo>
                      <a:pt x="31002" y="20469"/>
                      <a:pt x="31060" y="20424"/>
                      <a:pt x="31119" y="20381"/>
                    </a:cubicBezTo>
                    <a:cubicBezTo>
                      <a:pt x="31089" y="20313"/>
                      <a:pt x="31067" y="20265"/>
                      <a:pt x="31047" y="20215"/>
                    </a:cubicBezTo>
                    <a:lnTo>
                      <a:pt x="31026" y="20112"/>
                    </a:lnTo>
                    <a:lnTo>
                      <a:pt x="31099" y="20082"/>
                    </a:lnTo>
                    <a:cubicBezTo>
                      <a:pt x="31083" y="20018"/>
                      <a:pt x="31067" y="19953"/>
                      <a:pt x="31051" y="19891"/>
                    </a:cubicBezTo>
                    <a:cubicBezTo>
                      <a:pt x="30992" y="19913"/>
                      <a:pt x="30961" y="19925"/>
                      <a:pt x="30914" y="19941"/>
                    </a:cubicBezTo>
                    <a:cubicBezTo>
                      <a:pt x="30944" y="19865"/>
                      <a:pt x="30969" y="19815"/>
                      <a:pt x="30986" y="19756"/>
                    </a:cubicBezTo>
                    <a:cubicBezTo>
                      <a:pt x="30998" y="19757"/>
                      <a:pt x="31010" y="19758"/>
                      <a:pt x="31021" y="19758"/>
                    </a:cubicBezTo>
                    <a:cubicBezTo>
                      <a:pt x="31189" y="19758"/>
                      <a:pt x="31321" y="19613"/>
                      <a:pt x="31488" y="19548"/>
                    </a:cubicBezTo>
                    <a:cubicBezTo>
                      <a:pt x="31454" y="19441"/>
                      <a:pt x="31429" y="19361"/>
                      <a:pt x="31407" y="19288"/>
                    </a:cubicBezTo>
                    <a:cubicBezTo>
                      <a:pt x="31448" y="19242"/>
                      <a:pt x="31475" y="19214"/>
                      <a:pt x="31538" y="19145"/>
                    </a:cubicBezTo>
                    <a:lnTo>
                      <a:pt x="31538" y="19145"/>
                    </a:lnTo>
                    <a:cubicBezTo>
                      <a:pt x="31448" y="19158"/>
                      <a:pt x="31401" y="19166"/>
                      <a:pt x="31358" y="19172"/>
                    </a:cubicBezTo>
                    <a:cubicBezTo>
                      <a:pt x="31322" y="19129"/>
                      <a:pt x="31285" y="19086"/>
                      <a:pt x="31258" y="19054"/>
                    </a:cubicBezTo>
                    <a:cubicBezTo>
                      <a:pt x="31267" y="18963"/>
                      <a:pt x="31275" y="18882"/>
                      <a:pt x="31289" y="18732"/>
                    </a:cubicBezTo>
                    <a:cubicBezTo>
                      <a:pt x="31330" y="18845"/>
                      <a:pt x="31351" y="18901"/>
                      <a:pt x="31366" y="18944"/>
                    </a:cubicBezTo>
                    <a:cubicBezTo>
                      <a:pt x="31433" y="18939"/>
                      <a:pt x="31504" y="18933"/>
                      <a:pt x="31575" y="18929"/>
                    </a:cubicBezTo>
                    <a:cubicBezTo>
                      <a:pt x="31566" y="18758"/>
                      <a:pt x="31566" y="18760"/>
                      <a:pt x="31664" y="18598"/>
                    </a:cubicBezTo>
                    <a:lnTo>
                      <a:pt x="31664" y="18598"/>
                    </a:lnTo>
                    <a:cubicBezTo>
                      <a:pt x="31606" y="18607"/>
                      <a:pt x="31557" y="18614"/>
                      <a:pt x="31506" y="18623"/>
                    </a:cubicBezTo>
                    <a:cubicBezTo>
                      <a:pt x="31523" y="18558"/>
                      <a:pt x="31541" y="18496"/>
                      <a:pt x="31558" y="18440"/>
                    </a:cubicBezTo>
                    <a:lnTo>
                      <a:pt x="31667" y="18440"/>
                    </a:lnTo>
                    <a:cubicBezTo>
                      <a:pt x="31697" y="18309"/>
                      <a:pt x="31701" y="18177"/>
                      <a:pt x="31716" y="18081"/>
                    </a:cubicBezTo>
                    <a:cubicBezTo>
                      <a:pt x="31675" y="17996"/>
                      <a:pt x="31641" y="17926"/>
                      <a:pt x="31604" y="17858"/>
                    </a:cubicBezTo>
                    <a:cubicBezTo>
                      <a:pt x="31588" y="17842"/>
                      <a:pt x="31576" y="17823"/>
                      <a:pt x="31564" y="17802"/>
                    </a:cubicBezTo>
                    <a:lnTo>
                      <a:pt x="31585" y="17784"/>
                    </a:lnTo>
                    <a:lnTo>
                      <a:pt x="31614" y="17850"/>
                    </a:lnTo>
                    <a:cubicBezTo>
                      <a:pt x="31610" y="17853"/>
                      <a:pt x="31606" y="17857"/>
                      <a:pt x="31604" y="17858"/>
                    </a:cubicBezTo>
                    <a:lnTo>
                      <a:pt x="31604" y="17858"/>
                    </a:lnTo>
                    <a:cubicBezTo>
                      <a:pt x="31701" y="17847"/>
                      <a:pt x="31747" y="17780"/>
                      <a:pt x="31759" y="17670"/>
                    </a:cubicBezTo>
                    <a:lnTo>
                      <a:pt x="31759" y="17670"/>
                    </a:lnTo>
                    <a:cubicBezTo>
                      <a:pt x="31725" y="17684"/>
                      <a:pt x="31692" y="17699"/>
                      <a:pt x="31647" y="17720"/>
                    </a:cubicBezTo>
                    <a:cubicBezTo>
                      <a:pt x="31651" y="17650"/>
                      <a:pt x="31654" y="17584"/>
                      <a:pt x="31657" y="17521"/>
                    </a:cubicBezTo>
                    <a:cubicBezTo>
                      <a:pt x="31625" y="17499"/>
                      <a:pt x="31594" y="17478"/>
                      <a:pt x="31556" y="17450"/>
                    </a:cubicBezTo>
                    <a:cubicBezTo>
                      <a:pt x="31598" y="17421"/>
                      <a:pt x="31631" y="17397"/>
                      <a:pt x="31666" y="17372"/>
                    </a:cubicBezTo>
                    <a:cubicBezTo>
                      <a:pt x="31685" y="17394"/>
                      <a:pt x="31710" y="17422"/>
                      <a:pt x="31735" y="17452"/>
                    </a:cubicBezTo>
                    <a:cubicBezTo>
                      <a:pt x="31801" y="17424"/>
                      <a:pt x="31863" y="17399"/>
                      <a:pt x="31935" y="17369"/>
                    </a:cubicBezTo>
                    <a:cubicBezTo>
                      <a:pt x="31882" y="17284"/>
                      <a:pt x="31840" y="17215"/>
                      <a:pt x="31795" y="17144"/>
                    </a:cubicBezTo>
                    <a:cubicBezTo>
                      <a:pt x="31754" y="17175"/>
                      <a:pt x="31729" y="17194"/>
                      <a:pt x="31706" y="17212"/>
                    </a:cubicBezTo>
                    <a:cubicBezTo>
                      <a:pt x="31678" y="17234"/>
                      <a:pt x="31653" y="17256"/>
                      <a:pt x="31606" y="17296"/>
                    </a:cubicBezTo>
                    <a:cubicBezTo>
                      <a:pt x="31642" y="17119"/>
                      <a:pt x="31735" y="17022"/>
                      <a:pt x="31885" y="17003"/>
                    </a:cubicBezTo>
                    <a:cubicBezTo>
                      <a:pt x="31828" y="16950"/>
                      <a:pt x="31775" y="16903"/>
                      <a:pt x="31726" y="16859"/>
                    </a:cubicBezTo>
                    <a:cubicBezTo>
                      <a:pt x="31678" y="16885"/>
                      <a:pt x="31636" y="16907"/>
                      <a:pt x="31572" y="16941"/>
                    </a:cubicBezTo>
                    <a:cubicBezTo>
                      <a:pt x="31570" y="16841"/>
                      <a:pt x="31457" y="16804"/>
                      <a:pt x="31548" y="16700"/>
                    </a:cubicBezTo>
                    <a:lnTo>
                      <a:pt x="31548" y="16700"/>
                    </a:lnTo>
                    <a:cubicBezTo>
                      <a:pt x="31586" y="16732"/>
                      <a:pt x="31620" y="16763"/>
                      <a:pt x="31664" y="16806"/>
                    </a:cubicBezTo>
                    <a:cubicBezTo>
                      <a:pt x="31697" y="16716"/>
                      <a:pt x="31707" y="16647"/>
                      <a:pt x="31734" y="16554"/>
                    </a:cubicBezTo>
                    <a:cubicBezTo>
                      <a:pt x="31756" y="16632"/>
                      <a:pt x="31769" y="16678"/>
                      <a:pt x="31797" y="16776"/>
                    </a:cubicBezTo>
                    <a:cubicBezTo>
                      <a:pt x="31809" y="16632"/>
                      <a:pt x="31817" y="16545"/>
                      <a:pt x="31822" y="16493"/>
                    </a:cubicBezTo>
                    <a:cubicBezTo>
                      <a:pt x="31775" y="16426"/>
                      <a:pt x="31745" y="16385"/>
                      <a:pt x="31710" y="16334"/>
                    </a:cubicBezTo>
                    <a:cubicBezTo>
                      <a:pt x="31770" y="16306"/>
                      <a:pt x="31809" y="16288"/>
                      <a:pt x="31863" y="16263"/>
                    </a:cubicBezTo>
                    <a:cubicBezTo>
                      <a:pt x="31728" y="16179"/>
                      <a:pt x="31847" y="16114"/>
                      <a:pt x="31856" y="16054"/>
                    </a:cubicBezTo>
                    <a:cubicBezTo>
                      <a:pt x="31791" y="15991"/>
                      <a:pt x="31731" y="15931"/>
                      <a:pt x="31672" y="15872"/>
                    </a:cubicBezTo>
                    <a:cubicBezTo>
                      <a:pt x="31656" y="15913"/>
                      <a:pt x="31641" y="15953"/>
                      <a:pt x="31622" y="16000"/>
                    </a:cubicBezTo>
                    <a:cubicBezTo>
                      <a:pt x="31570" y="15986"/>
                      <a:pt x="31523" y="15975"/>
                      <a:pt x="31413" y="15947"/>
                    </a:cubicBezTo>
                    <a:cubicBezTo>
                      <a:pt x="31513" y="15882"/>
                      <a:pt x="31564" y="15848"/>
                      <a:pt x="31604" y="15823"/>
                    </a:cubicBezTo>
                    <a:cubicBezTo>
                      <a:pt x="31584" y="15702"/>
                      <a:pt x="31566" y="15608"/>
                      <a:pt x="31548" y="15510"/>
                    </a:cubicBezTo>
                    <a:cubicBezTo>
                      <a:pt x="31501" y="15497"/>
                      <a:pt x="31450" y="15482"/>
                      <a:pt x="31392" y="15464"/>
                    </a:cubicBezTo>
                    <a:cubicBezTo>
                      <a:pt x="31423" y="15377"/>
                      <a:pt x="31451" y="15304"/>
                      <a:pt x="31504" y="15158"/>
                    </a:cubicBezTo>
                    <a:lnTo>
                      <a:pt x="31504" y="15158"/>
                    </a:lnTo>
                    <a:cubicBezTo>
                      <a:pt x="31375" y="15245"/>
                      <a:pt x="31305" y="15291"/>
                      <a:pt x="31236" y="15338"/>
                    </a:cubicBezTo>
                    <a:cubicBezTo>
                      <a:pt x="31220" y="15574"/>
                      <a:pt x="31166" y="15791"/>
                      <a:pt x="30983" y="15926"/>
                    </a:cubicBezTo>
                    <a:cubicBezTo>
                      <a:pt x="30960" y="15900"/>
                      <a:pt x="30944" y="15882"/>
                      <a:pt x="30905" y="15839"/>
                    </a:cubicBezTo>
                    <a:cubicBezTo>
                      <a:pt x="30899" y="15908"/>
                      <a:pt x="30895" y="15950"/>
                      <a:pt x="30892" y="15989"/>
                    </a:cubicBezTo>
                    <a:cubicBezTo>
                      <a:pt x="30963" y="16082"/>
                      <a:pt x="30954" y="16182"/>
                      <a:pt x="30870" y="16257"/>
                    </a:cubicBezTo>
                    <a:cubicBezTo>
                      <a:pt x="30867" y="16289"/>
                      <a:pt x="30864" y="16323"/>
                      <a:pt x="30861" y="16360"/>
                    </a:cubicBezTo>
                    <a:cubicBezTo>
                      <a:pt x="30821" y="16375"/>
                      <a:pt x="30782" y="16391"/>
                      <a:pt x="30751" y="16403"/>
                    </a:cubicBezTo>
                    <a:cubicBezTo>
                      <a:pt x="30767" y="16454"/>
                      <a:pt x="30782" y="16501"/>
                      <a:pt x="30792" y="16537"/>
                    </a:cubicBezTo>
                    <a:cubicBezTo>
                      <a:pt x="30720" y="16581"/>
                      <a:pt x="30663" y="16616"/>
                      <a:pt x="30605" y="16651"/>
                    </a:cubicBezTo>
                    <a:lnTo>
                      <a:pt x="30545" y="16726"/>
                    </a:lnTo>
                    <a:cubicBezTo>
                      <a:pt x="30596" y="16750"/>
                      <a:pt x="30648" y="16774"/>
                      <a:pt x="30739" y="16816"/>
                    </a:cubicBezTo>
                    <a:cubicBezTo>
                      <a:pt x="30618" y="16822"/>
                      <a:pt x="30564" y="16825"/>
                      <a:pt x="30502" y="16828"/>
                    </a:cubicBezTo>
                    <a:cubicBezTo>
                      <a:pt x="30487" y="16910"/>
                      <a:pt x="30473" y="16982"/>
                      <a:pt x="30461" y="17050"/>
                    </a:cubicBezTo>
                    <a:cubicBezTo>
                      <a:pt x="30424" y="17055"/>
                      <a:pt x="30396" y="17057"/>
                      <a:pt x="30358" y="17062"/>
                    </a:cubicBezTo>
                    <a:cubicBezTo>
                      <a:pt x="30323" y="17275"/>
                      <a:pt x="30118" y="17418"/>
                      <a:pt x="30133" y="17645"/>
                    </a:cubicBezTo>
                    <a:cubicBezTo>
                      <a:pt x="30191" y="17641"/>
                      <a:pt x="30239" y="17638"/>
                      <a:pt x="30321" y="17582"/>
                    </a:cubicBezTo>
                    <a:lnTo>
                      <a:pt x="30321" y="17582"/>
                    </a:lnTo>
                    <a:cubicBezTo>
                      <a:pt x="30322" y="17592"/>
                      <a:pt x="30323" y="17602"/>
                      <a:pt x="30324" y="17612"/>
                    </a:cubicBezTo>
                    <a:lnTo>
                      <a:pt x="30324" y="17612"/>
                    </a:lnTo>
                    <a:cubicBezTo>
                      <a:pt x="30331" y="17597"/>
                      <a:pt x="30339" y="17581"/>
                      <a:pt x="30348" y="17562"/>
                    </a:cubicBezTo>
                    <a:lnTo>
                      <a:pt x="30348" y="17562"/>
                    </a:lnTo>
                    <a:cubicBezTo>
                      <a:pt x="30338" y="17569"/>
                      <a:pt x="30329" y="17576"/>
                      <a:pt x="30321" y="17582"/>
                    </a:cubicBezTo>
                    <a:lnTo>
                      <a:pt x="30321" y="17582"/>
                    </a:lnTo>
                    <a:cubicBezTo>
                      <a:pt x="30320" y="17569"/>
                      <a:pt x="30319" y="17556"/>
                      <a:pt x="30320" y="17543"/>
                    </a:cubicBezTo>
                    <a:cubicBezTo>
                      <a:pt x="30320" y="17539"/>
                      <a:pt x="30325" y="17535"/>
                      <a:pt x="30330" y="17535"/>
                    </a:cubicBezTo>
                    <a:cubicBezTo>
                      <a:pt x="30337" y="17535"/>
                      <a:pt x="30346" y="17542"/>
                      <a:pt x="30348" y="17562"/>
                    </a:cubicBezTo>
                    <a:cubicBezTo>
                      <a:pt x="30348" y="17562"/>
                      <a:pt x="30348" y="17562"/>
                      <a:pt x="30348" y="17562"/>
                    </a:cubicBezTo>
                    <a:lnTo>
                      <a:pt x="30348" y="17562"/>
                    </a:lnTo>
                    <a:cubicBezTo>
                      <a:pt x="30348" y="17562"/>
                      <a:pt x="30348" y="17562"/>
                      <a:pt x="30348" y="17562"/>
                    </a:cubicBezTo>
                    <a:lnTo>
                      <a:pt x="30348" y="17562"/>
                    </a:lnTo>
                    <a:cubicBezTo>
                      <a:pt x="30361" y="17565"/>
                      <a:pt x="30345" y="17602"/>
                      <a:pt x="30327" y="17639"/>
                    </a:cubicBezTo>
                    <a:cubicBezTo>
                      <a:pt x="30326" y="17630"/>
                      <a:pt x="30325" y="17621"/>
                      <a:pt x="30324" y="17612"/>
                    </a:cubicBezTo>
                    <a:lnTo>
                      <a:pt x="30324" y="17612"/>
                    </a:lnTo>
                    <a:cubicBezTo>
                      <a:pt x="30291" y="17686"/>
                      <a:pt x="30285" y="17718"/>
                      <a:pt x="30280" y="17745"/>
                    </a:cubicBezTo>
                    <a:cubicBezTo>
                      <a:pt x="30226" y="17750"/>
                      <a:pt x="30193" y="17755"/>
                      <a:pt x="30148" y="17762"/>
                    </a:cubicBezTo>
                    <a:cubicBezTo>
                      <a:pt x="30192" y="17800"/>
                      <a:pt x="30224" y="17828"/>
                      <a:pt x="30279" y="17877"/>
                    </a:cubicBezTo>
                    <a:cubicBezTo>
                      <a:pt x="30198" y="17871"/>
                      <a:pt x="30145" y="17867"/>
                      <a:pt x="30073" y="17862"/>
                    </a:cubicBezTo>
                    <a:cubicBezTo>
                      <a:pt x="30068" y="18143"/>
                      <a:pt x="30009" y="18407"/>
                      <a:pt x="29983" y="18670"/>
                    </a:cubicBezTo>
                    <a:cubicBezTo>
                      <a:pt x="30023" y="18702"/>
                      <a:pt x="30050" y="18724"/>
                      <a:pt x="30096" y="18760"/>
                    </a:cubicBezTo>
                    <a:cubicBezTo>
                      <a:pt x="30030" y="18817"/>
                      <a:pt x="29973" y="18866"/>
                      <a:pt x="29915" y="18914"/>
                    </a:cubicBezTo>
                    <a:cubicBezTo>
                      <a:pt x="29943" y="18942"/>
                      <a:pt x="29971" y="18970"/>
                      <a:pt x="30009" y="19008"/>
                    </a:cubicBezTo>
                    <a:cubicBezTo>
                      <a:pt x="29953" y="19013"/>
                      <a:pt x="29918" y="19017"/>
                      <a:pt x="29852" y="19023"/>
                    </a:cubicBezTo>
                    <a:cubicBezTo>
                      <a:pt x="29940" y="19132"/>
                      <a:pt x="30015" y="19223"/>
                      <a:pt x="30081" y="19304"/>
                    </a:cubicBezTo>
                    <a:cubicBezTo>
                      <a:pt x="30095" y="19517"/>
                      <a:pt x="29915" y="19460"/>
                      <a:pt x="29803" y="19541"/>
                    </a:cubicBezTo>
                    <a:cubicBezTo>
                      <a:pt x="29846" y="19589"/>
                      <a:pt x="29874" y="19620"/>
                      <a:pt x="29909" y="19659"/>
                    </a:cubicBezTo>
                    <a:cubicBezTo>
                      <a:pt x="29862" y="19666"/>
                      <a:pt x="29821" y="19672"/>
                      <a:pt x="29821" y="19672"/>
                    </a:cubicBezTo>
                    <a:cubicBezTo>
                      <a:pt x="29722" y="19765"/>
                      <a:pt x="29652" y="19831"/>
                      <a:pt x="29578" y="19900"/>
                    </a:cubicBezTo>
                    <a:cubicBezTo>
                      <a:pt x="29593" y="19913"/>
                      <a:pt x="29618" y="19938"/>
                      <a:pt x="29650" y="19969"/>
                    </a:cubicBezTo>
                    <a:cubicBezTo>
                      <a:pt x="29631" y="20013"/>
                      <a:pt x="29612" y="20060"/>
                      <a:pt x="29566" y="20172"/>
                    </a:cubicBezTo>
                    <a:cubicBezTo>
                      <a:pt x="29558" y="20172"/>
                      <a:pt x="29500" y="20169"/>
                      <a:pt x="29478" y="20168"/>
                    </a:cubicBezTo>
                    <a:cubicBezTo>
                      <a:pt x="29456" y="20307"/>
                      <a:pt x="29434" y="20440"/>
                      <a:pt x="29413" y="20568"/>
                    </a:cubicBezTo>
                    <a:cubicBezTo>
                      <a:pt x="29403" y="20631"/>
                      <a:pt x="29391" y="20694"/>
                      <a:pt x="29381" y="20758"/>
                    </a:cubicBezTo>
                    <a:lnTo>
                      <a:pt x="29333" y="20940"/>
                    </a:lnTo>
                    <a:cubicBezTo>
                      <a:pt x="29368" y="20962"/>
                      <a:pt x="29406" y="20987"/>
                      <a:pt x="29446" y="21012"/>
                    </a:cubicBezTo>
                    <a:cubicBezTo>
                      <a:pt x="29422" y="21077"/>
                      <a:pt x="29402" y="21134"/>
                      <a:pt x="29388" y="21174"/>
                    </a:cubicBezTo>
                    <a:cubicBezTo>
                      <a:pt x="29421" y="21215"/>
                      <a:pt x="29441" y="21242"/>
                      <a:pt x="29477" y="21289"/>
                    </a:cubicBezTo>
                    <a:cubicBezTo>
                      <a:pt x="29405" y="21326"/>
                      <a:pt x="29353" y="21351"/>
                      <a:pt x="29299" y="21377"/>
                    </a:cubicBezTo>
                    <a:cubicBezTo>
                      <a:pt x="29308" y="21271"/>
                      <a:pt x="29315" y="21175"/>
                      <a:pt x="29324" y="21074"/>
                    </a:cubicBezTo>
                    <a:lnTo>
                      <a:pt x="29241" y="21074"/>
                    </a:lnTo>
                    <a:cubicBezTo>
                      <a:pt x="29209" y="21170"/>
                      <a:pt x="29193" y="21311"/>
                      <a:pt x="29149" y="21327"/>
                    </a:cubicBezTo>
                    <a:cubicBezTo>
                      <a:pt x="29037" y="21367"/>
                      <a:pt x="29144" y="21508"/>
                      <a:pt x="29022" y="21534"/>
                    </a:cubicBezTo>
                    <a:cubicBezTo>
                      <a:pt x="28975" y="21543"/>
                      <a:pt x="29029" y="21713"/>
                      <a:pt x="28916" y="21713"/>
                    </a:cubicBezTo>
                    <a:cubicBezTo>
                      <a:pt x="28914" y="21713"/>
                      <a:pt x="28911" y="21713"/>
                      <a:pt x="28909" y="21712"/>
                    </a:cubicBezTo>
                    <a:cubicBezTo>
                      <a:pt x="28900" y="21815"/>
                      <a:pt x="28891" y="21914"/>
                      <a:pt x="28882" y="22013"/>
                    </a:cubicBezTo>
                    <a:cubicBezTo>
                      <a:pt x="28803" y="22073"/>
                      <a:pt x="28720" y="22119"/>
                      <a:pt x="28644" y="22170"/>
                    </a:cubicBezTo>
                    <a:lnTo>
                      <a:pt x="28644" y="22273"/>
                    </a:lnTo>
                    <a:cubicBezTo>
                      <a:pt x="28592" y="22301"/>
                      <a:pt x="28550" y="22326"/>
                      <a:pt x="28504" y="22352"/>
                    </a:cubicBezTo>
                    <a:cubicBezTo>
                      <a:pt x="28503" y="22392"/>
                      <a:pt x="28500" y="22429"/>
                      <a:pt x="28498" y="22466"/>
                    </a:cubicBezTo>
                    <a:cubicBezTo>
                      <a:pt x="28456" y="22461"/>
                      <a:pt x="28413" y="22457"/>
                      <a:pt x="28363" y="22451"/>
                    </a:cubicBezTo>
                    <a:cubicBezTo>
                      <a:pt x="28353" y="22511"/>
                      <a:pt x="28345" y="22555"/>
                      <a:pt x="28339" y="22594"/>
                    </a:cubicBezTo>
                    <a:cubicBezTo>
                      <a:pt x="28306" y="22608"/>
                      <a:pt x="28279" y="22620"/>
                      <a:pt x="28241" y="22636"/>
                    </a:cubicBezTo>
                    <a:cubicBezTo>
                      <a:pt x="28234" y="22756"/>
                      <a:pt x="28225" y="22873"/>
                      <a:pt x="28217" y="22989"/>
                    </a:cubicBezTo>
                    <a:cubicBezTo>
                      <a:pt x="28198" y="22997"/>
                      <a:pt x="28175" y="23006"/>
                      <a:pt x="28151" y="23014"/>
                    </a:cubicBezTo>
                    <a:cubicBezTo>
                      <a:pt x="28156" y="23044"/>
                      <a:pt x="28157" y="23065"/>
                      <a:pt x="28160" y="23085"/>
                    </a:cubicBezTo>
                    <a:cubicBezTo>
                      <a:pt x="28128" y="23101"/>
                      <a:pt x="28095" y="23117"/>
                      <a:pt x="28060" y="23134"/>
                    </a:cubicBezTo>
                    <a:cubicBezTo>
                      <a:pt x="28045" y="23238"/>
                      <a:pt x="28016" y="23328"/>
                      <a:pt x="27992" y="23429"/>
                    </a:cubicBezTo>
                    <a:cubicBezTo>
                      <a:pt x="27954" y="23443"/>
                      <a:pt x="27916" y="23456"/>
                      <a:pt x="27861" y="23475"/>
                    </a:cubicBezTo>
                    <a:cubicBezTo>
                      <a:pt x="27854" y="23707"/>
                      <a:pt x="27617" y="23822"/>
                      <a:pt x="27521" y="24019"/>
                    </a:cubicBezTo>
                    <a:cubicBezTo>
                      <a:pt x="27523" y="24072"/>
                      <a:pt x="27524" y="24124"/>
                      <a:pt x="27526" y="24156"/>
                    </a:cubicBezTo>
                    <a:cubicBezTo>
                      <a:pt x="27463" y="24203"/>
                      <a:pt x="27408" y="24244"/>
                      <a:pt x="27358" y="24281"/>
                    </a:cubicBezTo>
                    <a:cubicBezTo>
                      <a:pt x="27374" y="24458"/>
                      <a:pt x="27304" y="24578"/>
                      <a:pt x="27214" y="24720"/>
                    </a:cubicBezTo>
                    <a:cubicBezTo>
                      <a:pt x="27148" y="24820"/>
                      <a:pt x="27009" y="24848"/>
                      <a:pt x="26996" y="24937"/>
                    </a:cubicBezTo>
                    <a:cubicBezTo>
                      <a:pt x="26973" y="25089"/>
                      <a:pt x="26840" y="25139"/>
                      <a:pt x="26776" y="25242"/>
                    </a:cubicBezTo>
                    <a:cubicBezTo>
                      <a:pt x="26778" y="25264"/>
                      <a:pt x="26780" y="25286"/>
                      <a:pt x="26780" y="25308"/>
                    </a:cubicBezTo>
                    <a:lnTo>
                      <a:pt x="26752" y="25311"/>
                    </a:lnTo>
                    <a:lnTo>
                      <a:pt x="26762" y="25242"/>
                    </a:lnTo>
                    <a:lnTo>
                      <a:pt x="26776" y="25242"/>
                    </a:lnTo>
                    <a:cubicBezTo>
                      <a:pt x="26748" y="25236"/>
                      <a:pt x="26723" y="25232"/>
                      <a:pt x="26699" y="25226"/>
                    </a:cubicBezTo>
                    <a:cubicBezTo>
                      <a:pt x="26665" y="25302"/>
                      <a:pt x="26636" y="25367"/>
                      <a:pt x="26609" y="25429"/>
                    </a:cubicBezTo>
                    <a:cubicBezTo>
                      <a:pt x="26631" y="25511"/>
                      <a:pt x="26653" y="25591"/>
                      <a:pt x="26684" y="25699"/>
                    </a:cubicBezTo>
                    <a:cubicBezTo>
                      <a:pt x="26614" y="25651"/>
                      <a:pt x="26564" y="25616"/>
                      <a:pt x="26509" y="25579"/>
                    </a:cubicBezTo>
                    <a:cubicBezTo>
                      <a:pt x="26481" y="25616"/>
                      <a:pt x="26462" y="25639"/>
                      <a:pt x="26446" y="25660"/>
                    </a:cubicBezTo>
                    <a:cubicBezTo>
                      <a:pt x="26478" y="25710"/>
                      <a:pt x="26505" y="25752"/>
                      <a:pt x="26536" y="25802"/>
                    </a:cubicBezTo>
                    <a:cubicBezTo>
                      <a:pt x="26483" y="25807"/>
                      <a:pt x="26456" y="25810"/>
                      <a:pt x="26419" y="25813"/>
                    </a:cubicBezTo>
                    <a:cubicBezTo>
                      <a:pt x="26447" y="25870"/>
                      <a:pt x="26471" y="25920"/>
                      <a:pt x="26496" y="25969"/>
                    </a:cubicBezTo>
                    <a:cubicBezTo>
                      <a:pt x="26343" y="25935"/>
                      <a:pt x="26206" y="25904"/>
                      <a:pt x="26080" y="25876"/>
                    </a:cubicBezTo>
                    <a:cubicBezTo>
                      <a:pt x="26033" y="25972"/>
                      <a:pt x="25997" y="26045"/>
                      <a:pt x="25960" y="26119"/>
                    </a:cubicBezTo>
                    <a:cubicBezTo>
                      <a:pt x="25922" y="26089"/>
                      <a:pt x="25900" y="26073"/>
                      <a:pt x="25878" y="26054"/>
                    </a:cubicBezTo>
                    <a:cubicBezTo>
                      <a:pt x="25859" y="26094"/>
                      <a:pt x="25846" y="26123"/>
                      <a:pt x="25832" y="26151"/>
                    </a:cubicBezTo>
                    <a:cubicBezTo>
                      <a:pt x="25774" y="26148"/>
                      <a:pt x="25722" y="26147"/>
                      <a:pt x="25674" y="26145"/>
                    </a:cubicBezTo>
                    <a:cubicBezTo>
                      <a:pt x="25666" y="26175"/>
                      <a:pt x="25660" y="26204"/>
                      <a:pt x="25654" y="26232"/>
                    </a:cubicBezTo>
                    <a:cubicBezTo>
                      <a:pt x="25625" y="26234"/>
                      <a:pt x="25599" y="26235"/>
                      <a:pt x="25574" y="26236"/>
                    </a:cubicBezTo>
                    <a:cubicBezTo>
                      <a:pt x="25565" y="26270"/>
                      <a:pt x="25556" y="26300"/>
                      <a:pt x="25547" y="26337"/>
                    </a:cubicBezTo>
                    <a:cubicBezTo>
                      <a:pt x="25491" y="26353"/>
                      <a:pt x="25435" y="26367"/>
                      <a:pt x="25378" y="26385"/>
                    </a:cubicBezTo>
                    <a:cubicBezTo>
                      <a:pt x="25415" y="26501"/>
                      <a:pt x="25256" y="26445"/>
                      <a:pt x="25244" y="26531"/>
                    </a:cubicBezTo>
                    <a:cubicBezTo>
                      <a:pt x="25237" y="26585"/>
                      <a:pt x="25209" y="26595"/>
                      <a:pt x="25175" y="26595"/>
                    </a:cubicBezTo>
                    <a:cubicBezTo>
                      <a:pt x="25154" y="26595"/>
                      <a:pt x="25132" y="26592"/>
                      <a:pt x="25110" y="26592"/>
                    </a:cubicBezTo>
                    <a:cubicBezTo>
                      <a:pt x="25081" y="26592"/>
                      <a:pt x="25054" y="26598"/>
                      <a:pt x="25037" y="26628"/>
                    </a:cubicBezTo>
                    <a:cubicBezTo>
                      <a:pt x="25001" y="26688"/>
                      <a:pt x="24944" y="26740"/>
                      <a:pt x="24869" y="26828"/>
                    </a:cubicBezTo>
                    <a:cubicBezTo>
                      <a:pt x="24878" y="26750"/>
                      <a:pt x="24881" y="26721"/>
                      <a:pt x="24888" y="26656"/>
                    </a:cubicBezTo>
                    <a:lnTo>
                      <a:pt x="24888" y="26656"/>
                    </a:lnTo>
                    <a:cubicBezTo>
                      <a:pt x="24810" y="26721"/>
                      <a:pt x="24767" y="26757"/>
                      <a:pt x="24713" y="26801"/>
                    </a:cubicBezTo>
                    <a:cubicBezTo>
                      <a:pt x="24763" y="26812"/>
                      <a:pt x="24789" y="26818"/>
                      <a:pt x="24869" y="26834"/>
                    </a:cubicBezTo>
                    <a:cubicBezTo>
                      <a:pt x="24726" y="26897"/>
                      <a:pt x="24629" y="26940"/>
                      <a:pt x="24535" y="26982"/>
                    </a:cubicBezTo>
                    <a:cubicBezTo>
                      <a:pt x="24535" y="27004"/>
                      <a:pt x="24530" y="27025"/>
                      <a:pt x="24527" y="27047"/>
                    </a:cubicBezTo>
                    <a:lnTo>
                      <a:pt x="24500" y="27044"/>
                    </a:lnTo>
                    <a:lnTo>
                      <a:pt x="24523" y="26979"/>
                    </a:lnTo>
                    <a:cubicBezTo>
                      <a:pt x="24527" y="26981"/>
                      <a:pt x="24533" y="26981"/>
                      <a:pt x="24535" y="26981"/>
                    </a:cubicBezTo>
                    <a:cubicBezTo>
                      <a:pt x="24516" y="26957"/>
                      <a:pt x="24500" y="26932"/>
                      <a:pt x="24485" y="26909"/>
                    </a:cubicBezTo>
                    <a:cubicBezTo>
                      <a:pt x="24183" y="27018"/>
                      <a:pt x="24191" y="27025"/>
                      <a:pt x="24117" y="27119"/>
                    </a:cubicBezTo>
                    <a:cubicBezTo>
                      <a:pt x="24094" y="27115"/>
                      <a:pt x="24072" y="27113"/>
                      <a:pt x="24050" y="27113"/>
                    </a:cubicBezTo>
                    <a:cubicBezTo>
                      <a:pt x="23969" y="27113"/>
                      <a:pt x="23892" y="27140"/>
                      <a:pt x="23817" y="27187"/>
                    </a:cubicBezTo>
                    <a:cubicBezTo>
                      <a:pt x="23765" y="27218"/>
                      <a:pt x="23690" y="27218"/>
                      <a:pt x="23649" y="27255"/>
                    </a:cubicBezTo>
                    <a:cubicBezTo>
                      <a:pt x="23561" y="27333"/>
                      <a:pt x="23487" y="27427"/>
                      <a:pt x="23403" y="27516"/>
                    </a:cubicBezTo>
                    <a:cubicBezTo>
                      <a:pt x="23286" y="27522"/>
                      <a:pt x="23167" y="27527"/>
                      <a:pt x="23103" y="27669"/>
                    </a:cubicBezTo>
                    <a:cubicBezTo>
                      <a:pt x="23096" y="27686"/>
                      <a:pt x="23075" y="27708"/>
                      <a:pt x="23061" y="27711"/>
                    </a:cubicBezTo>
                    <a:cubicBezTo>
                      <a:pt x="22909" y="27740"/>
                      <a:pt x="22815" y="27834"/>
                      <a:pt x="22709" y="27928"/>
                    </a:cubicBezTo>
                    <a:cubicBezTo>
                      <a:pt x="22656" y="27973"/>
                      <a:pt x="22559" y="27971"/>
                      <a:pt x="22440" y="28001"/>
                    </a:cubicBezTo>
                    <a:cubicBezTo>
                      <a:pt x="22399" y="28031"/>
                      <a:pt x="22385" y="28142"/>
                      <a:pt x="22250" y="28164"/>
                    </a:cubicBezTo>
                    <a:cubicBezTo>
                      <a:pt x="22169" y="28179"/>
                      <a:pt x="22096" y="28289"/>
                      <a:pt x="22019" y="28355"/>
                    </a:cubicBezTo>
                    <a:cubicBezTo>
                      <a:pt x="21995" y="28346"/>
                      <a:pt x="21976" y="28340"/>
                      <a:pt x="21969" y="28337"/>
                    </a:cubicBezTo>
                    <a:cubicBezTo>
                      <a:pt x="21890" y="28418"/>
                      <a:pt x="21817" y="28507"/>
                      <a:pt x="21735" y="28579"/>
                    </a:cubicBezTo>
                    <a:cubicBezTo>
                      <a:pt x="21763" y="28590"/>
                      <a:pt x="21790" y="28602"/>
                      <a:pt x="21822" y="28617"/>
                    </a:cubicBezTo>
                    <a:cubicBezTo>
                      <a:pt x="21785" y="28663"/>
                      <a:pt x="21748" y="28708"/>
                      <a:pt x="21707" y="28761"/>
                    </a:cubicBezTo>
                    <a:cubicBezTo>
                      <a:pt x="21659" y="28718"/>
                      <a:pt x="21625" y="28689"/>
                      <a:pt x="21576" y="28645"/>
                    </a:cubicBezTo>
                    <a:cubicBezTo>
                      <a:pt x="21514" y="28743"/>
                      <a:pt x="21425" y="28783"/>
                      <a:pt x="21324" y="28783"/>
                    </a:cubicBezTo>
                    <a:cubicBezTo>
                      <a:pt x="21285" y="28783"/>
                      <a:pt x="21245" y="28778"/>
                      <a:pt x="21204" y="28767"/>
                    </a:cubicBezTo>
                    <a:cubicBezTo>
                      <a:pt x="21198" y="28824"/>
                      <a:pt x="21195" y="28861"/>
                      <a:pt x="21192" y="28896"/>
                    </a:cubicBezTo>
                    <a:cubicBezTo>
                      <a:pt x="21158" y="28952"/>
                      <a:pt x="21024" y="28908"/>
                      <a:pt x="21072" y="29019"/>
                    </a:cubicBezTo>
                    <a:cubicBezTo>
                      <a:pt x="21110" y="29036"/>
                      <a:pt x="21119" y="29052"/>
                      <a:pt x="21132" y="29079"/>
                    </a:cubicBezTo>
                    <a:cubicBezTo>
                      <a:pt x="21063" y="29126"/>
                      <a:pt x="20991" y="29175"/>
                      <a:pt x="20913" y="29228"/>
                    </a:cubicBezTo>
                    <a:cubicBezTo>
                      <a:pt x="20889" y="29217"/>
                      <a:pt x="20851" y="29201"/>
                      <a:pt x="20807" y="29182"/>
                    </a:cubicBezTo>
                    <a:cubicBezTo>
                      <a:pt x="20902" y="29129"/>
                      <a:pt x="20992" y="29077"/>
                      <a:pt x="21072" y="29019"/>
                    </a:cubicBezTo>
                    <a:lnTo>
                      <a:pt x="21072" y="29019"/>
                    </a:lnTo>
                    <a:cubicBezTo>
                      <a:pt x="21033" y="29035"/>
                      <a:pt x="21000" y="29042"/>
                      <a:pt x="20971" y="29042"/>
                    </a:cubicBezTo>
                    <a:cubicBezTo>
                      <a:pt x="20865" y="29042"/>
                      <a:pt x="20809" y="28957"/>
                      <a:pt x="20755" y="28957"/>
                    </a:cubicBezTo>
                    <a:cubicBezTo>
                      <a:pt x="20754" y="28957"/>
                      <a:pt x="20754" y="28957"/>
                      <a:pt x="20754" y="28957"/>
                    </a:cubicBezTo>
                    <a:cubicBezTo>
                      <a:pt x="20643" y="29005"/>
                      <a:pt x="20539" y="29064"/>
                      <a:pt x="20436" y="29114"/>
                    </a:cubicBezTo>
                    <a:cubicBezTo>
                      <a:pt x="20332" y="29163"/>
                      <a:pt x="20229" y="29210"/>
                      <a:pt x="20127" y="29255"/>
                    </a:cubicBezTo>
                    <a:cubicBezTo>
                      <a:pt x="19925" y="29353"/>
                      <a:pt x="19730" y="29450"/>
                      <a:pt x="19522" y="29531"/>
                    </a:cubicBezTo>
                    <a:cubicBezTo>
                      <a:pt x="19515" y="29551"/>
                      <a:pt x="19502" y="29570"/>
                      <a:pt x="19490" y="29589"/>
                    </a:cubicBezTo>
                    <a:lnTo>
                      <a:pt x="19466" y="29576"/>
                    </a:lnTo>
                    <a:lnTo>
                      <a:pt x="19512" y="29525"/>
                    </a:lnTo>
                    <a:cubicBezTo>
                      <a:pt x="19516" y="29528"/>
                      <a:pt x="19522" y="29531"/>
                      <a:pt x="19522" y="29531"/>
                    </a:cubicBezTo>
                    <a:cubicBezTo>
                      <a:pt x="19512" y="29494"/>
                      <a:pt x="19506" y="29460"/>
                      <a:pt x="19497" y="29413"/>
                    </a:cubicBezTo>
                    <a:cubicBezTo>
                      <a:pt x="19449" y="29453"/>
                      <a:pt x="19433" y="29464"/>
                      <a:pt x="19425" y="29470"/>
                    </a:cubicBezTo>
                    <a:cubicBezTo>
                      <a:pt x="19247" y="29489"/>
                      <a:pt x="19106" y="29511"/>
                      <a:pt x="18952" y="29511"/>
                    </a:cubicBezTo>
                    <a:cubicBezTo>
                      <a:pt x="18938" y="29511"/>
                      <a:pt x="18924" y="29510"/>
                      <a:pt x="18910" y="29510"/>
                    </a:cubicBezTo>
                    <a:cubicBezTo>
                      <a:pt x="18878" y="29484"/>
                      <a:pt x="18838" y="29453"/>
                      <a:pt x="18779" y="29407"/>
                    </a:cubicBezTo>
                    <a:cubicBezTo>
                      <a:pt x="18719" y="29441"/>
                      <a:pt x="18663" y="29481"/>
                      <a:pt x="18598" y="29504"/>
                    </a:cubicBezTo>
                    <a:cubicBezTo>
                      <a:pt x="18515" y="29534"/>
                      <a:pt x="18435" y="29603"/>
                      <a:pt x="18343" y="29603"/>
                    </a:cubicBezTo>
                    <a:cubicBezTo>
                      <a:pt x="18306" y="29603"/>
                      <a:pt x="18267" y="29591"/>
                      <a:pt x="18225" y="29561"/>
                    </a:cubicBezTo>
                    <a:cubicBezTo>
                      <a:pt x="18217" y="29556"/>
                      <a:pt x="18206" y="29554"/>
                      <a:pt x="18193" y="29554"/>
                    </a:cubicBezTo>
                    <a:cubicBezTo>
                      <a:pt x="18165" y="29554"/>
                      <a:pt x="18129" y="29563"/>
                      <a:pt x="18100" y="29564"/>
                    </a:cubicBezTo>
                    <a:cubicBezTo>
                      <a:pt x="18097" y="29564"/>
                      <a:pt x="18094" y="29564"/>
                      <a:pt x="18091" y="29564"/>
                    </a:cubicBezTo>
                    <a:cubicBezTo>
                      <a:pt x="17879" y="29564"/>
                      <a:pt x="17699" y="29674"/>
                      <a:pt x="17513" y="29742"/>
                    </a:cubicBezTo>
                    <a:cubicBezTo>
                      <a:pt x="17482" y="29719"/>
                      <a:pt x="17457" y="29701"/>
                      <a:pt x="17449" y="29695"/>
                    </a:cubicBezTo>
                    <a:cubicBezTo>
                      <a:pt x="17363" y="29719"/>
                      <a:pt x="17286" y="29741"/>
                      <a:pt x="17211" y="29763"/>
                    </a:cubicBezTo>
                    <a:cubicBezTo>
                      <a:pt x="17201" y="29795"/>
                      <a:pt x="17192" y="29828"/>
                      <a:pt x="17189" y="29840"/>
                    </a:cubicBezTo>
                    <a:cubicBezTo>
                      <a:pt x="17020" y="29865"/>
                      <a:pt x="16880" y="29887"/>
                      <a:pt x="16723" y="29910"/>
                    </a:cubicBezTo>
                    <a:cubicBezTo>
                      <a:pt x="16761" y="29873"/>
                      <a:pt x="16781" y="29853"/>
                      <a:pt x="16815" y="29819"/>
                    </a:cubicBezTo>
                    <a:cubicBezTo>
                      <a:pt x="16767" y="29815"/>
                      <a:pt x="16730" y="29810"/>
                      <a:pt x="16693" y="29807"/>
                    </a:cubicBezTo>
                    <a:cubicBezTo>
                      <a:pt x="16674" y="29870"/>
                      <a:pt x="16658" y="29920"/>
                      <a:pt x="16627" y="30021"/>
                    </a:cubicBezTo>
                    <a:cubicBezTo>
                      <a:pt x="16606" y="29913"/>
                      <a:pt x="16596" y="29860"/>
                      <a:pt x="16586" y="29804"/>
                    </a:cubicBezTo>
                    <a:cubicBezTo>
                      <a:pt x="16543" y="29810"/>
                      <a:pt x="16512" y="29816"/>
                      <a:pt x="16478" y="29822"/>
                    </a:cubicBezTo>
                    <a:cubicBezTo>
                      <a:pt x="16497" y="29854"/>
                      <a:pt x="16512" y="29881"/>
                      <a:pt x="16531" y="29912"/>
                    </a:cubicBezTo>
                    <a:cubicBezTo>
                      <a:pt x="16461" y="29913"/>
                      <a:pt x="16402" y="29913"/>
                      <a:pt x="16342" y="29915"/>
                    </a:cubicBezTo>
                    <a:cubicBezTo>
                      <a:pt x="16339" y="29857"/>
                      <a:pt x="16337" y="29812"/>
                      <a:pt x="16333" y="29723"/>
                    </a:cubicBezTo>
                    <a:cubicBezTo>
                      <a:pt x="16234" y="29826"/>
                      <a:pt x="16164" y="29906"/>
                      <a:pt x="16090" y="29973"/>
                    </a:cubicBezTo>
                    <a:cubicBezTo>
                      <a:pt x="16056" y="29943"/>
                      <a:pt x="16012" y="29900"/>
                      <a:pt x="15981" y="29872"/>
                    </a:cubicBezTo>
                    <a:cubicBezTo>
                      <a:pt x="15849" y="29860"/>
                      <a:pt x="15730" y="29850"/>
                      <a:pt x="15618" y="29840"/>
                    </a:cubicBezTo>
                    <a:cubicBezTo>
                      <a:pt x="15600" y="29882"/>
                      <a:pt x="15587" y="29913"/>
                      <a:pt x="15565" y="29969"/>
                    </a:cubicBezTo>
                    <a:cubicBezTo>
                      <a:pt x="15474" y="29898"/>
                      <a:pt x="15404" y="29845"/>
                      <a:pt x="15341" y="29795"/>
                    </a:cubicBezTo>
                    <a:cubicBezTo>
                      <a:pt x="15291" y="29819"/>
                      <a:pt x="15259" y="29834"/>
                      <a:pt x="15229" y="29847"/>
                    </a:cubicBezTo>
                    <a:cubicBezTo>
                      <a:pt x="15207" y="29823"/>
                      <a:pt x="15193" y="29809"/>
                      <a:pt x="15193" y="29809"/>
                    </a:cubicBezTo>
                    <a:cubicBezTo>
                      <a:pt x="15123" y="29819"/>
                      <a:pt x="15063" y="29826"/>
                      <a:pt x="15007" y="29837"/>
                    </a:cubicBezTo>
                    <a:cubicBezTo>
                      <a:pt x="14992" y="29854"/>
                      <a:pt x="14975" y="29869"/>
                      <a:pt x="14957" y="29882"/>
                    </a:cubicBezTo>
                    <a:lnTo>
                      <a:pt x="14939" y="29863"/>
                    </a:lnTo>
                    <a:lnTo>
                      <a:pt x="14998" y="29828"/>
                    </a:lnTo>
                    <a:cubicBezTo>
                      <a:pt x="15003" y="29832"/>
                      <a:pt x="15006" y="29835"/>
                      <a:pt x="15007" y="29837"/>
                    </a:cubicBezTo>
                    <a:cubicBezTo>
                      <a:pt x="14979" y="29794"/>
                      <a:pt x="14954" y="29754"/>
                      <a:pt x="14934" y="29720"/>
                    </a:cubicBezTo>
                    <a:cubicBezTo>
                      <a:pt x="14806" y="29706"/>
                      <a:pt x="14688" y="29706"/>
                      <a:pt x="14576" y="29684"/>
                    </a:cubicBezTo>
                    <a:cubicBezTo>
                      <a:pt x="14551" y="29719"/>
                      <a:pt x="14530" y="29748"/>
                      <a:pt x="14510" y="29778"/>
                    </a:cubicBezTo>
                    <a:cubicBezTo>
                      <a:pt x="14503" y="29770"/>
                      <a:pt x="14497" y="29765"/>
                      <a:pt x="14486" y="29754"/>
                    </a:cubicBezTo>
                    <a:cubicBezTo>
                      <a:pt x="14488" y="29712"/>
                      <a:pt x="14489" y="29666"/>
                      <a:pt x="14491" y="29609"/>
                    </a:cubicBezTo>
                    <a:cubicBezTo>
                      <a:pt x="14327" y="29545"/>
                      <a:pt x="14123" y="29582"/>
                      <a:pt x="13995" y="29447"/>
                    </a:cubicBezTo>
                    <a:cubicBezTo>
                      <a:pt x="13949" y="29457"/>
                      <a:pt x="13903" y="29477"/>
                      <a:pt x="13864" y="29477"/>
                    </a:cubicBezTo>
                    <a:cubicBezTo>
                      <a:pt x="13857" y="29477"/>
                      <a:pt x="13850" y="29476"/>
                      <a:pt x="13843" y="29475"/>
                    </a:cubicBezTo>
                    <a:cubicBezTo>
                      <a:pt x="13777" y="29458"/>
                      <a:pt x="13721" y="29401"/>
                      <a:pt x="13655" y="29389"/>
                    </a:cubicBezTo>
                    <a:cubicBezTo>
                      <a:pt x="13640" y="29386"/>
                      <a:pt x="13624" y="29385"/>
                      <a:pt x="13608" y="29385"/>
                    </a:cubicBezTo>
                    <a:cubicBezTo>
                      <a:pt x="13555" y="29385"/>
                      <a:pt x="13499" y="29398"/>
                      <a:pt x="13445" y="29404"/>
                    </a:cubicBezTo>
                    <a:lnTo>
                      <a:pt x="13337" y="29311"/>
                    </a:lnTo>
                    <a:cubicBezTo>
                      <a:pt x="13270" y="29370"/>
                      <a:pt x="13212" y="29423"/>
                      <a:pt x="13155" y="29469"/>
                    </a:cubicBezTo>
                    <a:cubicBezTo>
                      <a:pt x="13124" y="29420"/>
                      <a:pt x="13100" y="29386"/>
                      <a:pt x="13075" y="29348"/>
                    </a:cubicBezTo>
                    <a:cubicBezTo>
                      <a:pt x="13124" y="29339"/>
                      <a:pt x="13168" y="29344"/>
                      <a:pt x="13275" y="29320"/>
                    </a:cubicBezTo>
                    <a:cubicBezTo>
                      <a:pt x="13106" y="29276"/>
                      <a:pt x="12979" y="29208"/>
                      <a:pt x="12866" y="29208"/>
                    </a:cubicBezTo>
                    <a:cubicBezTo>
                      <a:pt x="12837" y="29208"/>
                      <a:pt x="12809" y="29213"/>
                      <a:pt x="12781" y="29223"/>
                    </a:cubicBezTo>
                    <a:cubicBezTo>
                      <a:pt x="12705" y="29180"/>
                      <a:pt x="12644" y="29122"/>
                      <a:pt x="12606" y="29122"/>
                    </a:cubicBezTo>
                    <a:cubicBezTo>
                      <a:pt x="12604" y="29122"/>
                      <a:pt x="12601" y="29122"/>
                      <a:pt x="12599" y="29123"/>
                    </a:cubicBezTo>
                    <a:cubicBezTo>
                      <a:pt x="12569" y="29131"/>
                      <a:pt x="12540" y="29134"/>
                      <a:pt x="12512" y="29134"/>
                    </a:cubicBezTo>
                    <a:cubicBezTo>
                      <a:pt x="12394" y="29134"/>
                      <a:pt x="12292" y="29077"/>
                      <a:pt x="12216" y="29063"/>
                    </a:cubicBezTo>
                    <a:cubicBezTo>
                      <a:pt x="12085" y="29070"/>
                      <a:pt x="11962" y="29094"/>
                      <a:pt x="11847" y="29094"/>
                    </a:cubicBezTo>
                    <a:cubicBezTo>
                      <a:pt x="11843" y="29094"/>
                      <a:pt x="11840" y="29094"/>
                      <a:pt x="11837" y="29094"/>
                    </a:cubicBezTo>
                    <a:cubicBezTo>
                      <a:pt x="11719" y="29092"/>
                      <a:pt x="11614" y="29049"/>
                      <a:pt x="11519" y="28947"/>
                    </a:cubicBezTo>
                    <a:cubicBezTo>
                      <a:pt x="11460" y="28966"/>
                      <a:pt x="11403" y="28983"/>
                      <a:pt x="11363" y="28997"/>
                    </a:cubicBezTo>
                    <a:cubicBezTo>
                      <a:pt x="11300" y="28972"/>
                      <a:pt x="11253" y="28951"/>
                      <a:pt x="11214" y="28936"/>
                    </a:cubicBezTo>
                    <a:cubicBezTo>
                      <a:pt x="11214" y="28888"/>
                      <a:pt x="11214" y="28854"/>
                      <a:pt x="11214" y="28829"/>
                    </a:cubicBezTo>
                    <a:cubicBezTo>
                      <a:pt x="11088" y="28805"/>
                      <a:pt x="10976" y="28785"/>
                      <a:pt x="10848" y="28761"/>
                    </a:cubicBezTo>
                    <a:cubicBezTo>
                      <a:pt x="10817" y="28771"/>
                      <a:pt x="10767" y="28788"/>
                      <a:pt x="10696" y="28811"/>
                    </a:cubicBezTo>
                    <a:cubicBezTo>
                      <a:pt x="10639" y="28773"/>
                      <a:pt x="10570" y="28727"/>
                      <a:pt x="10502" y="28683"/>
                    </a:cubicBezTo>
                    <a:cubicBezTo>
                      <a:pt x="10459" y="28657"/>
                      <a:pt x="10406" y="28602"/>
                      <a:pt x="10374" y="28602"/>
                    </a:cubicBezTo>
                    <a:cubicBezTo>
                      <a:pt x="10374" y="28602"/>
                      <a:pt x="10373" y="28602"/>
                      <a:pt x="10373" y="28602"/>
                    </a:cubicBezTo>
                    <a:cubicBezTo>
                      <a:pt x="10360" y="28604"/>
                      <a:pt x="10347" y="28604"/>
                      <a:pt x="10334" y="28604"/>
                    </a:cubicBezTo>
                    <a:cubicBezTo>
                      <a:pt x="10167" y="28604"/>
                      <a:pt x="10046" y="28474"/>
                      <a:pt x="9902" y="28411"/>
                    </a:cubicBezTo>
                    <a:cubicBezTo>
                      <a:pt x="9850" y="28389"/>
                      <a:pt x="9831" y="28327"/>
                      <a:pt x="9743" y="28324"/>
                    </a:cubicBezTo>
                    <a:cubicBezTo>
                      <a:pt x="9684" y="28321"/>
                      <a:pt x="9619" y="28227"/>
                      <a:pt x="9543" y="28162"/>
                    </a:cubicBezTo>
                    <a:cubicBezTo>
                      <a:pt x="9484" y="28189"/>
                      <a:pt x="9416" y="28220"/>
                      <a:pt x="9350" y="28251"/>
                    </a:cubicBezTo>
                    <a:cubicBezTo>
                      <a:pt x="9341" y="28184"/>
                      <a:pt x="9333" y="28114"/>
                      <a:pt x="9325" y="28045"/>
                    </a:cubicBezTo>
                    <a:cubicBezTo>
                      <a:pt x="9281" y="28051"/>
                      <a:pt x="9253" y="28053"/>
                      <a:pt x="9231" y="28056"/>
                    </a:cubicBezTo>
                    <a:cubicBezTo>
                      <a:pt x="9213" y="28023"/>
                      <a:pt x="9202" y="27996"/>
                      <a:pt x="9181" y="27955"/>
                    </a:cubicBezTo>
                    <a:cubicBezTo>
                      <a:pt x="9154" y="27964"/>
                      <a:pt x="9131" y="27968"/>
                      <a:pt x="9109" y="27968"/>
                    </a:cubicBezTo>
                    <a:cubicBezTo>
                      <a:pt x="8942" y="27968"/>
                      <a:pt x="8914" y="27729"/>
                      <a:pt x="8744" y="27696"/>
                    </a:cubicBezTo>
                    <a:cubicBezTo>
                      <a:pt x="8701" y="27700"/>
                      <a:pt x="8641" y="27708"/>
                      <a:pt x="8575" y="27715"/>
                    </a:cubicBezTo>
                    <a:cubicBezTo>
                      <a:pt x="8572" y="27662"/>
                      <a:pt x="8569" y="27614"/>
                      <a:pt x="8565" y="27566"/>
                    </a:cubicBezTo>
                    <a:cubicBezTo>
                      <a:pt x="8523" y="27524"/>
                      <a:pt x="8484" y="27483"/>
                      <a:pt x="8437" y="27434"/>
                    </a:cubicBezTo>
                    <a:cubicBezTo>
                      <a:pt x="8416" y="27433"/>
                      <a:pt x="8376" y="27431"/>
                      <a:pt x="8342" y="27430"/>
                    </a:cubicBezTo>
                    <a:cubicBezTo>
                      <a:pt x="8317" y="27384"/>
                      <a:pt x="8301" y="27353"/>
                      <a:pt x="8284" y="27322"/>
                    </a:cubicBezTo>
                    <a:cubicBezTo>
                      <a:pt x="8228" y="27330"/>
                      <a:pt x="8176" y="27336"/>
                      <a:pt x="8122" y="27341"/>
                    </a:cubicBezTo>
                    <a:cubicBezTo>
                      <a:pt x="8106" y="27285"/>
                      <a:pt x="8089" y="27230"/>
                      <a:pt x="8070" y="27160"/>
                    </a:cubicBezTo>
                    <a:cubicBezTo>
                      <a:pt x="8011" y="27140"/>
                      <a:pt x="7951" y="27107"/>
                      <a:pt x="7889" y="27080"/>
                    </a:cubicBezTo>
                    <a:cubicBezTo>
                      <a:pt x="7858" y="27021"/>
                      <a:pt x="7825" y="26953"/>
                      <a:pt x="7794" y="26894"/>
                    </a:cubicBezTo>
                    <a:cubicBezTo>
                      <a:pt x="7673" y="26888"/>
                      <a:pt x="7611" y="26831"/>
                      <a:pt x="7599" y="26718"/>
                    </a:cubicBezTo>
                    <a:cubicBezTo>
                      <a:pt x="7583" y="26725"/>
                      <a:pt x="7567" y="26728"/>
                      <a:pt x="7553" y="26728"/>
                    </a:cubicBezTo>
                    <a:cubicBezTo>
                      <a:pt x="7482" y="26728"/>
                      <a:pt x="7442" y="26647"/>
                      <a:pt x="7380" y="26625"/>
                    </a:cubicBezTo>
                    <a:cubicBezTo>
                      <a:pt x="7303" y="26599"/>
                      <a:pt x="7336" y="26479"/>
                      <a:pt x="7242" y="26479"/>
                    </a:cubicBezTo>
                    <a:cubicBezTo>
                      <a:pt x="7236" y="26479"/>
                      <a:pt x="7230" y="26480"/>
                      <a:pt x="7223" y="26481"/>
                    </a:cubicBezTo>
                    <a:cubicBezTo>
                      <a:pt x="7218" y="26481"/>
                      <a:pt x="7214" y="26482"/>
                      <a:pt x="7210" y="26482"/>
                    </a:cubicBezTo>
                    <a:cubicBezTo>
                      <a:pt x="7132" y="26482"/>
                      <a:pt x="7191" y="26362"/>
                      <a:pt x="7090" y="26351"/>
                    </a:cubicBezTo>
                    <a:cubicBezTo>
                      <a:pt x="7021" y="26344"/>
                      <a:pt x="6952" y="26263"/>
                      <a:pt x="6886" y="26213"/>
                    </a:cubicBezTo>
                    <a:cubicBezTo>
                      <a:pt x="6795" y="26151"/>
                      <a:pt x="6699" y="26098"/>
                      <a:pt x="6605" y="26041"/>
                    </a:cubicBezTo>
                    <a:cubicBezTo>
                      <a:pt x="6576" y="26066"/>
                      <a:pt x="6549" y="26083"/>
                      <a:pt x="6525" y="26083"/>
                    </a:cubicBezTo>
                    <a:cubicBezTo>
                      <a:pt x="6497" y="26083"/>
                      <a:pt x="6474" y="26060"/>
                      <a:pt x="6456" y="26001"/>
                    </a:cubicBezTo>
                    <a:cubicBezTo>
                      <a:pt x="6502" y="25991"/>
                      <a:pt x="6545" y="25981"/>
                      <a:pt x="6590" y="25970"/>
                    </a:cubicBezTo>
                    <a:cubicBezTo>
                      <a:pt x="6527" y="25842"/>
                      <a:pt x="6470" y="25727"/>
                      <a:pt x="6408" y="25604"/>
                    </a:cubicBezTo>
                    <a:cubicBezTo>
                      <a:pt x="6400" y="25604"/>
                      <a:pt x="6371" y="25601"/>
                      <a:pt x="6343" y="25598"/>
                    </a:cubicBezTo>
                    <a:lnTo>
                      <a:pt x="6334" y="25514"/>
                    </a:lnTo>
                    <a:cubicBezTo>
                      <a:pt x="6309" y="25513"/>
                      <a:pt x="6289" y="25511"/>
                      <a:pt x="6268" y="25510"/>
                    </a:cubicBezTo>
                    <a:cubicBezTo>
                      <a:pt x="6247" y="25466"/>
                      <a:pt x="6224" y="25418"/>
                      <a:pt x="6200" y="25370"/>
                    </a:cubicBezTo>
                    <a:cubicBezTo>
                      <a:pt x="6147" y="25391"/>
                      <a:pt x="6114" y="25404"/>
                      <a:pt x="6078" y="25417"/>
                    </a:cubicBezTo>
                    <a:cubicBezTo>
                      <a:pt x="6064" y="25370"/>
                      <a:pt x="6049" y="25326"/>
                      <a:pt x="6037" y="25286"/>
                    </a:cubicBezTo>
                    <a:cubicBezTo>
                      <a:pt x="5988" y="25282"/>
                      <a:pt x="5962" y="25274"/>
                      <a:pt x="5934" y="25270"/>
                    </a:cubicBezTo>
                    <a:cubicBezTo>
                      <a:pt x="5933" y="25240"/>
                      <a:pt x="5931" y="25211"/>
                      <a:pt x="5930" y="25195"/>
                    </a:cubicBezTo>
                    <a:cubicBezTo>
                      <a:pt x="5844" y="25154"/>
                      <a:pt x="5765" y="25117"/>
                      <a:pt x="5690" y="25082"/>
                    </a:cubicBezTo>
                    <a:cubicBezTo>
                      <a:pt x="5678" y="25024"/>
                      <a:pt x="5669" y="24976"/>
                      <a:pt x="5660" y="24932"/>
                    </a:cubicBezTo>
                    <a:cubicBezTo>
                      <a:pt x="5582" y="24915"/>
                      <a:pt x="5522" y="24902"/>
                      <a:pt x="5451" y="24887"/>
                    </a:cubicBezTo>
                    <a:cubicBezTo>
                      <a:pt x="5482" y="24842"/>
                      <a:pt x="5499" y="24820"/>
                      <a:pt x="5519" y="24789"/>
                    </a:cubicBezTo>
                    <a:cubicBezTo>
                      <a:pt x="5482" y="24774"/>
                      <a:pt x="5450" y="24762"/>
                      <a:pt x="5443" y="24761"/>
                    </a:cubicBezTo>
                    <a:cubicBezTo>
                      <a:pt x="5376" y="24656"/>
                      <a:pt x="5338" y="24528"/>
                      <a:pt x="5266" y="24498"/>
                    </a:cubicBezTo>
                    <a:cubicBezTo>
                      <a:pt x="5148" y="24445"/>
                      <a:pt x="5098" y="24318"/>
                      <a:pt x="5012" y="24277"/>
                    </a:cubicBezTo>
                    <a:cubicBezTo>
                      <a:pt x="4894" y="24221"/>
                      <a:pt x="4829" y="24124"/>
                      <a:pt x="4786" y="24027"/>
                    </a:cubicBezTo>
                    <a:cubicBezTo>
                      <a:pt x="4756" y="23955"/>
                      <a:pt x="4632" y="24005"/>
                      <a:pt x="4656" y="23885"/>
                    </a:cubicBezTo>
                    <a:cubicBezTo>
                      <a:pt x="4658" y="23868"/>
                      <a:pt x="4557" y="23815"/>
                      <a:pt x="4503" y="23777"/>
                    </a:cubicBezTo>
                    <a:cubicBezTo>
                      <a:pt x="4498" y="23810"/>
                      <a:pt x="4492" y="23838"/>
                      <a:pt x="4488" y="23866"/>
                    </a:cubicBezTo>
                    <a:cubicBezTo>
                      <a:pt x="4423" y="23815"/>
                      <a:pt x="4361" y="23763"/>
                      <a:pt x="4291" y="23706"/>
                    </a:cubicBezTo>
                    <a:cubicBezTo>
                      <a:pt x="4291" y="23696"/>
                      <a:pt x="4294" y="23666"/>
                      <a:pt x="4297" y="23634"/>
                    </a:cubicBezTo>
                    <a:cubicBezTo>
                      <a:pt x="4233" y="23588"/>
                      <a:pt x="4189" y="23491"/>
                      <a:pt x="4139" y="23472"/>
                    </a:cubicBezTo>
                    <a:cubicBezTo>
                      <a:pt x="4008" y="23424"/>
                      <a:pt x="4091" y="23331"/>
                      <a:pt x="4048" y="23260"/>
                    </a:cubicBezTo>
                    <a:cubicBezTo>
                      <a:pt x="4010" y="23195"/>
                      <a:pt x="4024" y="23097"/>
                      <a:pt x="4017" y="23013"/>
                    </a:cubicBezTo>
                    <a:lnTo>
                      <a:pt x="4017" y="23013"/>
                    </a:lnTo>
                    <a:cubicBezTo>
                      <a:pt x="3983" y="23023"/>
                      <a:pt x="3957" y="23031"/>
                      <a:pt x="3933" y="23037"/>
                    </a:cubicBezTo>
                    <a:cubicBezTo>
                      <a:pt x="3916" y="22998"/>
                      <a:pt x="3908" y="22944"/>
                      <a:pt x="3883" y="22931"/>
                    </a:cubicBezTo>
                    <a:cubicBezTo>
                      <a:pt x="3827" y="22898"/>
                      <a:pt x="3818" y="22864"/>
                      <a:pt x="3820" y="22804"/>
                    </a:cubicBezTo>
                    <a:cubicBezTo>
                      <a:pt x="3820" y="22759"/>
                      <a:pt x="3795" y="22704"/>
                      <a:pt x="3768" y="22661"/>
                    </a:cubicBezTo>
                    <a:cubicBezTo>
                      <a:pt x="3742" y="22622"/>
                      <a:pt x="3698" y="22592"/>
                      <a:pt x="3660" y="22557"/>
                    </a:cubicBezTo>
                    <a:cubicBezTo>
                      <a:pt x="3658" y="22529"/>
                      <a:pt x="3655" y="22491"/>
                      <a:pt x="3654" y="22451"/>
                    </a:cubicBezTo>
                    <a:cubicBezTo>
                      <a:pt x="3651" y="22420"/>
                      <a:pt x="3651" y="22387"/>
                      <a:pt x="3651" y="22387"/>
                    </a:cubicBezTo>
                    <a:cubicBezTo>
                      <a:pt x="3651" y="22387"/>
                      <a:pt x="3651" y="22388"/>
                      <a:pt x="3651" y="22391"/>
                    </a:cubicBezTo>
                    <a:cubicBezTo>
                      <a:pt x="3589" y="22298"/>
                      <a:pt x="3511" y="22222"/>
                      <a:pt x="3523" y="22188"/>
                    </a:cubicBezTo>
                    <a:cubicBezTo>
                      <a:pt x="3558" y="22086"/>
                      <a:pt x="3448" y="22108"/>
                      <a:pt x="3434" y="22061"/>
                    </a:cubicBezTo>
                    <a:cubicBezTo>
                      <a:pt x="3418" y="21992"/>
                      <a:pt x="3409" y="21921"/>
                      <a:pt x="3405" y="21895"/>
                    </a:cubicBezTo>
                    <a:cubicBezTo>
                      <a:pt x="3323" y="21760"/>
                      <a:pt x="3259" y="21655"/>
                      <a:pt x="3174" y="21514"/>
                    </a:cubicBezTo>
                    <a:cubicBezTo>
                      <a:pt x="3202" y="21473"/>
                      <a:pt x="3237" y="21424"/>
                      <a:pt x="3270" y="21378"/>
                    </a:cubicBezTo>
                    <a:cubicBezTo>
                      <a:pt x="3201" y="21281"/>
                      <a:pt x="3139" y="21200"/>
                      <a:pt x="3083" y="21117"/>
                    </a:cubicBezTo>
                    <a:cubicBezTo>
                      <a:pt x="3021" y="21022"/>
                      <a:pt x="2965" y="20925"/>
                      <a:pt x="2899" y="20819"/>
                    </a:cubicBezTo>
                    <a:cubicBezTo>
                      <a:pt x="2928" y="20668"/>
                      <a:pt x="2867" y="20538"/>
                      <a:pt x="2753" y="20424"/>
                    </a:cubicBezTo>
                    <a:cubicBezTo>
                      <a:pt x="2758" y="20375"/>
                      <a:pt x="2778" y="20319"/>
                      <a:pt x="2762" y="20278"/>
                    </a:cubicBezTo>
                    <a:cubicBezTo>
                      <a:pt x="2737" y="20206"/>
                      <a:pt x="2646" y="20124"/>
                      <a:pt x="2659" y="20078"/>
                    </a:cubicBezTo>
                    <a:cubicBezTo>
                      <a:pt x="2687" y="19982"/>
                      <a:pt x="2638" y="19915"/>
                      <a:pt x="2621" y="19835"/>
                    </a:cubicBezTo>
                    <a:cubicBezTo>
                      <a:pt x="2613" y="19807"/>
                      <a:pt x="2600" y="19770"/>
                      <a:pt x="2580" y="19754"/>
                    </a:cubicBezTo>
                    <a:cubicBezTo>
                      <a:pt x="2480" y="19673"/>
                      <a:pt x="2428" y="19562"/>
                      <a:pt x="2381" y="19447"/>
                    </a:cubicBezTo>
                    <a:cubicBezTo>
                      <a:pt x="2344" y="19331"/>
                      <a:pt x="2315" y="19210"/>
                      <a:pt x="2241" y="19113"/>
                    </a:cubicBezTo>
                    <a:cubicBezTo>
                      <a:pt x="2265" y="18991"/>
                      <a:pt x="2119" y="18914"/>
                      <a:pt x="2160" y="18789"/>
                    </a:cubicBezTo>
                    <a:cubicBezTo>
                      <a:pt x="1962" y="18641"/>
                      <a:pt x="1960" y="18639"/>
                      <a:pt x="1976" y="18613"/>
                    </a:cubicBezTo>
                    <a:lnTo>
                      <a:pt x="2047" y="18574"/>
                    </a:lnTo>
                    <a:cubicBezTo>
                      <a:pt x="1957" y="18414"/>
                      <a:pt x="1925" y="18229"/>
                      <a:pt x="1896" y="18048"/>
                    </a:cubicBezTo>
                    <a:cubicBezTo>
                      <a:pt x="1876" y="17865"/>
                      <a:pt x="1847" y="17689"/>
                      <a:pt x="1731" y="17542"/>
                    </a:cubicBezTo>
                    <a:cubicBezTo>
                      <a:pt x="1759" y="17459"/>
                      <a:pt x="1781" y="17393"/>
                      <a:pt x="1798" y="17340"/>
                    </a:cubicBezTo>
                    <a:cubicBezTo>
                      <a:pt x="1729" y="17243"/>
                      <a:pt x="1659" y="17144"/>
                      <a:pt x="1594" y="17052"/>
                    </a:cubicBezTo>
                    <a:cubicBezTo>
                      <a:pt x="1617" y="16999"/>
                      <a:pt x="1634" y="16963"/>
                      <a:pt x="1651" y="16927"/>
                    </a:cubicBezTo>
                    <a:cubicBezTo>
                      <a:pt x="1619" y="16872"/>
                      <a:pt x="1590" y="16819"/>
                      <a:pt x="1562" y="16771"/>
                    </a:cubicBezTo>
                    <a:cubicBezTo>
                      <a:pt x="1585" y="16735"/>
                      <a:pt x="1601" y="16710"/>
                      <a:pt x="1617" y="16687"/>
                    </a:cubicBezTo>
                    <a:cubicBezTo>
                      <a:pt x="1597" y="16665"/>
                      <a:pt x="1576" y="16643"/>
                      <a:pt x="1560" y="16622"/>
                    </a:cubicBezTo>
                    <a:cubicBezTo>
                      <a:pt x="1574" y="16602"/>
                      <a:pt x="1587" y="16583"/>
                      <a:pt x="1591" y="16578"/>
                    </a:cubicBezTo>
                    <a:lnTo>
                      <a:pt x="1591" y="16578"/>
                    </a:lnTo>
                    <a:cubicBezTo>
                      <a:pt x="1591" y="16579"/>
                      <a:pt x="1591" y="16579"/>
                      <a:pt x="1591" y="16579"/>
                    </a:cubicBezTo>
                    <a:cubicBezTo>
                      <a:pt x="1592" y="16578"/>
                      <a:pt x="1592" y="16577"/>
                      <a:pt x="1592" y="16577"/>
                    </a:cubicBezTo>
                    <a:lnTo>
                      <a:pt x="1592" y="16577"/>
                    </a:lnTo>
                    <a:cubicBezTo>
                      <a:pt x="1592" y="16577"/>
                      <a:pt x="1592" y="16577"/>
                      <a:pt x="1591" y="16578"/>
                    </a:cubicBezTo>
                    <a:lnTo>
                      <a:pt x="1591" y="16578"/>
                    </a:lnTo>
                    <a:cubicBezTo>
                      <a:pt x="1575" y="16389"/>
                      <a:pt x="1547" y="16232"/>
                      <a:pt x="1553" y="16076"/>
                    </a:cubicBezTo>
                    <a:cubicBezTo>
                      <a:pt x="1557" y="15920"/>
                      <a:pt x="1595" y="15769"/>
                      <a:pt x="1620" y="15611"/>
                    </a:cubicBezTo>
                    <a:cubicBezTo>
                      <a:pt x="1645" y="15602"/>
                      <a:pt x="1679" y="15589"/>
                      <a:pt x="1720" y="15573"/>
                    </a:cubicBezTo>
                    <a:cubicBezTo>
                      <a:pt x="1710" y="15535"/>
                      <a:pt x="1700" y="15504"/>
                      <a:pt x="1690" y="15467"/>
                    </a:cubicBezTo>
                    <a:cubicBezTo>
                      <a:pt x="1657" y="15497"/>
                      <a:pt x="1638" y="15511"/>
                      <a:pt x="1598" y="15547"/>
                    </a:cubicBezTo>
                    <a:cubicBezTo>
                      <a:pt x="1597" y="15444"/>
                      <a:pt x="1590" y="15369"/>
                      <a:pt x="1595" y="15295"/>
                    </a:cubicBezTo>
                    <a:cubicBezTo>
                      <a:pt x="1598" y="15257"/>
                      <a:pt x="1625" y="15224"/>
                      <a:pt x="1637" y="15186"/>
                    </a:cubicBezTo>
                    <a:cubicBezTo>
                      <a:pt x="1650" y="15140"/>
                      <a:pt x="1684" y="14855"/>
                      <a:pt x="1682" y="14790"/>
                    </a:cubicBezTo>
                    <a:cubicBezTo>
                      <a:pt x="1682" y="14717"/>
                      <a:pt x="1695" y="14651"/>
                      <a:pt x="1651" y="14577"/>
                    </a:cubicBezTo>
                    <a:cubicBezTo>
                      <a:pt x="1628" y="14540"/>
                      <a:pt x="1675" y="14448"/>
                      <a:pt x="1681" y="14420"/>
                    </a:cubicBezTo>
                    <a:cubicBezTo>
                      <a:pt x="1673" y="14194"/>
                      <a:pt x="1681" y="13981"/>
                      <a:pt x="1718" y="13780"/>
                    </a:cubicBezTo>
                    <a:cubicBezTo>
                      <a:pt x="1753" y="13579"/>
                      <a:pt x="1851" y="13396"/>
                      <a:pt x="1971" y="13223"/>
                    </a:cubicBezTo>
                    <a:cubicBezTo>
                      <a:pt x="1943" y="13210"/>
                      <a:pt x="1918" y="13200"/>
                      <a:pt x="1872" y="13178"/>
                    </a:cubicBezTo>
                    <a:cubicBezTo>
                      <a:pt x="1879" y="13145"/>
                      <a:pt x="1904" y="13094"/>
                      <a:pt x="1891" y="13069"/>
                    </a:cubicBezTo>
                    <a:cubicBezTo>
                      <a:pt x="1813" y="12922"/>
                      <a:pt x="1890" y="12804"/>
                      <a:pt x="1969" y="12710"/>
                    </a:cubicBezTo>
                    <a:cubicBezTo>
                      <a:pt x="2053" y="12611"/>
                      <a:pt x="2059" y="12528"/>
                      <a:pt x="2037" y="12401"/>
                    </a:cubicBezTo>
                    <a:cubicBezTo>
                      <a:pt x="2022" y="12327"/>
                      <a:pt x="2084" y="12236"/>
                      <a:pt x="2099" y="12211"/>
                    </a:cubicBezTo>
                    <a:cubicBezTo>
                      <a:pt x="2127" y="12033"/>
                      <a:pt x="2146" y="11908"/>
                      <a:pt x="2177" y="11718"/>
                    </a:cubicBezTo>
                    <a:lnTo>
                      <a:pt x="2177" y="11718"/>
                    </a:lnTo>
                    <a:cubicBezTo>
                      <a:pt x="2091" y="11798"/>
                      <a:pt x="2053" y="11833"/>
                      <a:pt x="2012" y="11871"/>
                    </a:cubicBezTo>
                    <a:cubicBezTo>
                      <a:pt x="2003" y="11814"/>
                      <a:pt x="1993" y="11752"/>
                      <a:pt x="1984" y="11699"/>
                    </a:cubicBezTo>
                    <a:cubicBezTo>
                      <a:pt x="2046" y="11679"/>
                      <a:pt x="2109" y="11658"/>
                      <a:pt x="2165" y="11639"/>
                    </a:cubicBezTo>
                    <a:cubicBezTo>
                      <a:pt x="2246" y="11445"/>
                      <a:pt x="2246" y="11226"/>
                      <a:pt x="2399" y="11090"/>
                    </a:cubicBezTo>
                    <a:cubicBezTo>
                      <a:pt x="2384" y="11053"/>
                      <a:pt x="2372" y="11024"/>
                      <a:pt x="2365" y="11005"/>
                    </a:cubicBezTo>
                    <a:cubicBezTo>
                      <a:pt x="2422" y="10937"/>
                      <a:pt x="2483" y="10874"/>
                      <a:pt x="2549" y="10817"/>
                    </a:cubicBezTo>
                    <a:cubicBezTo>
                      <a:pt x="2543" y="10771"/>
                      <a:pt x="2537" y="10733"/>
                      <a:pt x="2531" y="10694"/>
                    </a:cubicBezTo>
                    <a:lnTo>
                      <a:pt x="2661" y="10546"/>
                    </a:lnTo>
                    <a:cubicBezTo>
                      <a:pt x="2618" y="10506"/>
                      <a:pt x="2593" y="10483"/>
                      <a:pt x="2563" y="10456"/>
                    </a:cubicBezTo>
                    <a:cubicBezTo>
                      <a:pt x="2596" y="10438"/>
                      <a:pt x="2640" y="10427"/>
                      <a:pt x="2644" y="10409"/>
                    </a:cubicBezTo>
                    <a:cubicBezTo>
                      <a:pt x="2656" y="10363"/>
                      <a:pt x="2631" y="10290"/>
                      <a:pt x="2653" y="10271"/>
                    </a:cubicBezTo>
                    <a:cubicBezTo>
                      <a:pt x="2699" y="10229"/>
                      <a:pt x="2737" y="10216"/>
                      <a:pt x="2739" y="10129"/>
                    </a:cubicBezTo>
                    <a:cubicBezTo>
                      <a:pt x="2740" y="10065"/>
                      <a:pt x="2759" y="9937"/>
                      <a:pt x="2793" y="9919"/>
                    </a:cubicBezTo>
                    <a:cubicBezTo>
                      <a:pt x="2934" y="9843"/>
                      <a:pt x="2914" y="9678"/>
                      <a:pt x="2992" y="9581"/>
                    </a:cubicBezTo>
                    <a:cubicBezTo>
                      <a:pt x="2956" y="9512"/>
                      <a:pt x="2925" y="9450"/>
                      <a:pt x="2878" y="9359"/>
                    </a:cubicBezTo>
                    <a:lnTo>
                      <a:pt x="2878" y="9359"/>
                    </a:lnTo>
                    <a:cubicBezTo>
                      <a:pt x="2964" y="9385"/>
                      <a:pt x="3015" y="9401"/>
                      <a:pt x="3092" y="9423"/>
                    </a:cubicBezTo>
                    <a:cubicBezTo>
                      <a:pt x="3030" y="9325"/>
                      <a:pt x="2981" y="9247"/>
                      <a:pt x="2912" y="9138"/>
                    </a:cubicBezTo>
                    <a:cubicBezTo>
                      <a:pt x="3000" y="9129"/>
                      <a:pt x="3050" y="9123"/>
                      <a:pt x="3102" y="9117"/>
                    </a:cubicBezTo>
                    <a:cubicBezTo>
                      <a:pt x="3078" y="9082"/>
                      <a:pt x="3055" y="9047"/>
                      <a:pt x="3030" y="9008"/>
                    </a:cubicBezTo>
                    <a:cubicBezTo>
                      <a:pt x="3056" y="9000"/>
                      <a:pt x="3075" y="8992"/>
                      <a:pt x="3096" y="8983"/>
                    </a:cubicBezTo>
                    <a:cubicBezTo>
                      <a:pt x="3099" y="8951"/>
                      <a:pt x="3102" y="8919"/>
                      <a:pt x="3105" y="8880"/>
                    </a:cubicBezTo>
                    <a:cubicBezTo>
                      <a:pt x="3159" y="8898"/>
                      <a:pt x="3211" y="8916"/>
                      <a:pt x="3256" y="8930"/>
                    </a:cubicBezTo>
                    <a:cubicBezTo>
                      <a:pt x="3362" y="8801"/>
                      <a:pt x="3377" y="8616"/>
                      <a:pt x="3526" y="8543"/>
                    </a:cubicBezTo>
                    <a:cubicBezTo>
                      <a:pt x="3529" y="8468"/>
                      <a:pt x="3532" y="8392"/>
                      <a:pt x="3533" y="8314"/>
                    </a:cubicBezTo>
                    <a:cubicBezTo>
                      <a:pt x="3537" y="8314"/>
                      <a:pt x="3541" y="8314"/>
                      <a:pt x="3545" y="8314"/>
                    </a:cubicBezTo>
                    <a:cubicBezTo>
                      <a:pt x="3580" y="8314"/>
                      <a:pt x="3617" y="8323"/>
                      <a:pt x="3653" y="8323"/>
                    </a:cubicBezTo>
                    <a:cubicBezTo>
                      <a:pt x="3696" y="8323"/>
                      <a:pt x="3738" y="8309"/>
                      <a:pt x="3776" y="8246"/>
                    </a:cubicBezTo>
                    <a:cubicBezTo>
                      <a:pt x="3758" y="8212"/>
                      <a:pt x="3738" y="8174"/>
                      <a:pt x="3715" y="8133"/>
                    </a:cubicBezTo>
                    <a:cubicBezTo>
                      <a:pt x="3743" y="8124"/>
                      <a:pt x="3771" y="8115"/>
                      <a:pt x="3801" y="8105"/>
                    </a:cubicBezTo>
                    <a:cubicBezTo>
                      <a:pt x="3795" y="8067"/>
                      <a:pt x="3786" y="8029"/>
                      <a:pt x="3779" y="7987"/>
                    </a:cubicBezTo>
                    <a:cubicBezTo>
                      <a:pt x="3739" y="7987"/>
                      <a:pt x="3695" y="7989"/>
                      <a:pt x="3648" y="7989"/>
                    </a:cubicBezTo>
                    <a:cubicBezTo>
                      <a:pt x="3643" y="7934"/>
                      <a:pt x="3640" y="7893"/>
                      <a:pt x="3637" y="7851"/>
                    </a:cubicBezTo>
                    <a:cubicBezTo>
                      <a:pt x="3664" y="7836"/>
                      <a:pt x="3698" y="7818"/>
                      <a:pt x="3733" y="7799"/>
                    </a:cubicBezTo>
                    <a:cubicBezTo>
                      <a:pt x="3739" y="7749"/>
                      <a:pt x="3745" y="7700"/>
                      <a:pt x="3751" y="7655"/>
                    </a:cubicBezTo>
                    <a:cubicBezTo>
                      <a:pt x="3771" y="7639"/>
                      <a:pt x="3786" y="7625"/>
                      <a:pt x="3802" y="7615"/>
                    </a:cubicBezTo>
                    <a:cubicBezTo>
                      <a:pt x="3816" y="7608"/>
                      <a:pt x="3831" y="7604"/>
                      <a:pt x="3835" y="7604"/>
                    </a:cubicBezTo>
                    <a:cubicBezTo>
                      <a:pt x="3835" y="7604"/>
                      <a:pt x="3835" y="7604"/>
                      <a:pt x="3835" y="7604"/>
                    </a:cubicBezTo>
                    <a:lnTo>
                      <a:pt x="3835" y="7604"/>
                    </a:lnTo>
                    <a:cubicBezTo>
                      <a:pt x="3929" y="7293"/>
                      <a:pt x="4139" y="7106"/>
                      <a:pt x="4380" y="6950"/>
                    </a:cubicBezTo>
                    <a:cubicBezTo>
                      <a:pt x="4420" y="6804"/>
                      <a:pt x="4420" y="6804"/>
                      <a:pt x="4526" y="6752"/>
                    </a:cubicBezTo>
                    <a:cubicBezTo>
                      <a:pt x="4614" y="6471"/>
                      <a:pt x="4832" y="6359"/>
                      <a:pt x="4990" y="6262"/>
                    </a:cubicBezTo>
                    <a:cubicBezTo>
                      <a:pt x="5031" y="6189"/>
                      <a:pt x="5067" y="6128"/>
                      <a:pt x="5103" y="6070"/>
                    </a:cubicBezTo>
                    <a:cubicBezTo>
                      <a:pt x="5141" y="6017"/>
                      <a:pt x="5178" y="5967"/>
                      <a:pt x="5215" y="5917"/>
                    </a:cubicBezTo>
                    <a:cubicBezTo>
                      <a:pt x="5216" y="5872"/>
                      <a:pt x="5219" y="5822"/>
                      <a:pt x="5221" y="5785"/>
                    </a:cubicBezTo>
                    <a:cubicBezTo>
                      <a:pt x="5319" y="5788"/>
                      <a:pt x="5421" y="5792"/>
                      <a:pt x="5509" y="5795"/>
                    </a:cubicBezTo>
                    <a:cubicBezTo>
                      <a:pt x="5538" y="5708"/>
                      <a:pt x="5562" y="5644"/>
                      <a:pt x="5585" y="5575"/>
                    </a:cubicBezTo>
                    <a:cubicBezTo>
                      <a:pt x="5741" y="5539"/>
                      <a:pt x="5822" y="5420"/>
                      <a:pt x="5874" y="5266"/>
                    </a:cubicBezTo>
                    <a:cubicBezTo>
                      <a:pt x="5916" y="5249"/>
                      <a:pt x="5962" y="5235"/>
                      <a:pt x="5999" y="5221"/>
                    </a:cubicBezTo>
                    <a:cubicBezTo>
                      <a:pt x="6064" y="5143"/>
                      <a:pt x="5968" y="5020"/>
                      <a:pt x="6108" y="4979"/>
                    </a:cubicBezTo>
                    <a:cubicBezTo>
                      <a:pt x="6150" y="5011"/>
                      <a:pt x="6193" y="5043"/>
                      <a:pt x="6233" y="5074"/>
                    </a:cubicBezTo>
                    <a:cubicBezTo>
                      <a:pt x="6300" y="4920"/>
                      <a:pt x="6406" y="4820"/>
                      <a:pt x="6565" y="4776"/>
                    </a:cubicBezTo>
                    <a:cubicBezTo>
                      <a:pt x="6637" y="4757"/>
                      <a:pt x="6756" y="4727"/>
                      <a:pt x="6767" y="4687"/>
                    </a:cubicBezTo>
                    <a:cubicBezTo>
                      <a:pt x="6806" y="4536"/>
                      <a:pt x="6965" y="4508"/>
                      <a:pt x="7032" y="4392"/>
                    </a:cubicBezTo>
                    <a:lnTo>
                      <a:pt x="7114" y="4395"/>
                    </a:lnTo>
                    <a:cubicBezTo>
                      <a:pt x="7092" y="4340"/>
                      <a:pt x="7070" y="4286"/>
                      <a:pt x="7032" y="4190"/>
                    </a:cubicBezTo>
                    <a:lnTo>
                      <a:pt x="7032" y="4190"/>
                    </a:lnTo>
                    <a:cubicBezTo>
                      <a:pt x="7123" y="4270"/>
                      <a:pt x="7163" y="4305"/>
                      <a:pt x="7193" y="4331"/>
                    </a:cubicBezTo>
                    <a:cubicBezTo>
                      <a:pt x="7264" y="4281"/>
                      <a:pt x="7323" y="4242"/>
                      <a:pt x="7377" y="4203"/>
                    </a:cubicBezTo>
                    <a:cubicBezTo>
                      <a:pt x="7366" y="4161"/>
                      <a:pt x="7357" y="4128"/>
                      <a:pt x="7346" y="4094"/>
                    </a:cubicBezTo>
                    <a:lnTo>
                      <a:pt x="7346" y="4094"/>
                    </a:lnTo>
                    <a:cubicBezTo>
                      <a:pt x="7385" y="4096"/>
                      <a:pt x="7413" y="4097"/>
                      <a:pt x="7442" y="4097"/>
                    </a:cubicBezTo>
                    <a:cubicBezTo>
                      <a:pt x="7436" y="4055"/>
                      <a:pt x="7429" y="4016"/>
                      <a:pt x="7421" y="3962"/>
                    </a:cubicBezTo>
                    <a:lnTo>
                      <a:pt x="7421" y="3962"/>
                    </a:lnTo>
                    <a:cubicBezTo>
                      <a:pt x="7471" y="3994"/>
                      <a:pt x="7501" y="4014"/>
                      <a:pt x="7545" y="4041"/>
                    </a:cubicBezTo>
                    <a:cubicBezTo>
                      <a:pt x="7579" y="3993"/>
                      <a:pt x="7607" y="3952"/>
                      <a:pt x="7635" y="3912"/>
                    </a:cubicBezTo>
                    <a:cubicBezTo>
                      <a:pt x="7661" y="3916"/>
                      <a:pt x="7682" y="3919"/>
                      <a:pt x="7691" y="3921"/>
                    </a:cubicBezTo>
                    <a:cubicBezTo>
                      <a:pt x="7717" y="3877"/>
                      <a:pt x="7741" y="3836"/>
                      <a:pt x="7754" y="3813"/>
                    </a:cubicBezTo>
                    <a:cubicBezTo>
                      <a:pt x="7829" y="3827"/>
                      <a:pt x="7883" y="3834"/>
                      <a:pt x="7972" y="3849"/>
                    </a:cubicBezTo>
                    <a:cubicBezTo>
                      <a:pt x="7933" y="3760"/>
                      <a:pt x="7911" y="3712"/>
                      <a:pt x="7878" y="3637"/>
                    </a:cubicBezTo>
                    <a:lnTo>
                      <a:pt x="7878" y="3637"/>
                    </a:lnTo>
                    <a:cubicBezTo>
                      <a:pt x="8010" y="3671"/>
                      <a:pt x="8119" y="3699"/>
                      <a:pt x="8194" y="3718"/>
                    </a:cubicBezTo>
                    <a:cubicBezTo>
                      <a:pt x="8304" y="3640"/>
                      <a:pt x="8373" y="3593"/>
                      <a:pt x="8447" y="3556"/>
                    </a:cubicBezTo>
                    <a:cubicBezTo>
                      <a:pt x="8463" y="3506"/>
                      <a:pt x="8478" y="3459"/>
                      <a:pt x="8498" y="3397"/>
                    </a:cubicBezTo>
                    <a:cubicBezTo>
                      <a:pt x="8550" y="3369"/>
                      <a:pt x="8612" y="3334"/>
                      <a:pt x="8679" y="3297"/>
                    </a:cubicBezTo>
                    <a:cubicBezTo>
                      <a:pt x="8684" y="3226"/>
                      <a:pt x="8687" y="3162"/>
                      <a:pt x="8690" y="3122"/>
                    </a:cubicBezTo>
                    <a:cubicBezTo>
                      <a:pt x="8756" y="3050"/>
                      <a:pt x="8809" y="2991"/>
                      <a:pt x="8866" y="2929"/>
                    </a:cubicBezTo>
                    <a:cubicBezTo>
                      <a:pt x="8909" y="2926"/>
                      <a:pt x="8960" y="2931"/>
                      <a:pt x="9005" y="2916"/>
                    </a:cubicBezTo>
                    <a:cubicBezTo>
                      <a:pt x="9060" y="2897"/>
                      <a:pt x="9110" y="2859"/>
                      <a:pt x="9150" y="2837"/>
                    </a:cubicBezTo>
                    <a:cubicBezTo>
                      <a:pt x="9193" y="2876"/>
                      <a:pt x="9216" y="2897"/>
                      <a:pt x="9238" y="2916"/>
                    </a:cubicBezTo>
                    <a:lnTo>
                      <a:pt x="9272" y="2885"/>
                    </a:lnTo>
                    <a:lnTo>
                      <a:pt x="9097" y="2678"/>
                    </a:lnTo>
                    <a:lnTo>
                      <a:pt x="9127" y="2647"/>
                    </a:lnTo>
                    <a:lnTo>
                      <a:pt x="9415" y="2814"/>
                    </a:lnTo>
                    <a:lnTo>
                      <a:pt x="9418" y="2760"/>
                    </a:lnTo>
                    <a:lnTo>
                      <a:pt x="9421" y="2686"/>
                    </a:lnTo>
                    <a:cubicBezTo>
                      <a:pt x="9593" y="2673"/>
                      <a:pt x="9592" y="2673"/>
                      <a:pt x="9758" y="2572"/>
                    </a:cubicBezTo>
                    <a:cubicBezTo>
                      <a:pt x="9777" y="2561"/>
                      <a:pt x="9802" y="2561"/>
                      <a:pt x="9823" y="2553"/>
                    </a:cubicBezTo>
                    <a:cubicBezTo>
                      <a:pt x="10048" y="2463"/>
                      <a:pt x="10277" y="2386"/>
                      <a:pt x="10489" y="2275"/>
                    </a:cubicBezTo>
                    <a:cubicBezTo>
                      <a:pt x="10544" y="2248"/>
                      <a:pt x="10579" y="2163"/>
                      <a:pt x="10658" y="2163"/>
                    </a:cubicBezTo>
                    <a:cubicBezTo>
                      <a:pt x="10665" y="2163"/>
                      <a:pt x="10673" y="2164"/>
                      <a:pt x="10682" y="2166"/>
                    </a:cubicBezTo>
                    <a:cubicBezTo>
                      <a:pt x="10689" y="2167"/>
                      <a:pt x="10695" y="2168"/>
                      <a:pt x="10701" y="2168"/>
                    </a:cubicBezTo>
                    <a:cubicBezTo>
                      <a:pt x="10770" y="2168"/>
                      <a:pt x="10803" y="2079"/>
                      <a:pt x="10852" y="2079"/>
                    </a:cubicBezTo>
                    <a:cubicBezTo>
                      <a:pt x="10859" y="2079"/>
                      <a:pt x="10867" y="2081"/>
                      <a:pt x="10874" y="2085"/>
                    </a:cubicBezTo>
                    <a:cubicBezTo>
                      <a:pt x="10901" y="2099"/>
                      <a:pt x="10925" y="2104"/>
                      <a:pt x="10948" y="2104"/>
                    </a:cubicBezTo>
                    <a:cubicBezTo>
                      <a:pt x="11042" y="2104"/>
                      <a:pt x="11115" y="2015"/>
                      <a:pt x="11203" y="2015"/>
                    </a:cubicBezTo>
                    <a:cubicBezTo>
                      <a:pt x="11216" y="2015"/>
                      <a:pt x="11230" y="2017"/>
                      <a:pt x="11244" y="2021"/>
                    </a:cubicBezTo>
                    <a:cubicBezTo>
                      <a:pt x="11306" y="1851"/>
                      <a:pt x="11500" y="1951"/>
                      <a:pt x="11612" y="1851"/>
                    </a:cubicBezTo>
                    <a:cubicBezTo>
                      <a:pt x="11679" y="1791"/>
                      <a:pt x="11818" y="1801"/>
                      <a:pt x="11900" y="1785"/>
                    </a:cubicBezTo>
                    <a:cubicBezTo>
                      <a:pt x="12003" y="1733"/>
                      <a:pt x="12096" y="1708"/>
                      <a:pt x="12179" y="1674"/>
                    </a:cubicBezTo>
                    <a:cubicBezTo>
                      <a:pt x="12213" y="1723"/>
                      <a:pt x="12234" y="1752"/>
                      <a:pt x="12256" y="1785"/>
                    </a:cubicBezTo>
                    <a:cubicBezTo>
                      <a:pt x="12294" y="1735"/>
                      <a:pt x="12329" y="1689"/>
                      <a:pt x="12368" y="1638"/>
                    </a:cubicBezTo>
                    <a:cubicBezTo>
                      <a:pt x="12407" y="1671"/>
                      <a:pt x="12443" y="1702"/>
                      <a:pt x="12478" y="1733"/>
                    </a:cubicBezTo>
                    <a:cubicBezTo>
                      <a:pt x="12575" y="1643"/>
                      <a:pt x="12740" y="1629"/>
                      <a:pt x="12775" y="1505"/>
                    </a:cubicBezTo>
                    <a:cubicBezTo>
                      <a:pt x="12865" y="1486"/>
                      <a:pt x="12933" y="1471"/>
                      <a:pt x="13014" y="1454"/>
                    </a:cubicBezTo>
                    <a:lnTo>
                      <a:pt x="13014" y="1454"/>
                    </a:lnTo>
                    <a:cubicBezTo>
                      <a:pt x="12999" y="1535"/>
                      <a:pt x="12986" y="1601"/>
                      <a:pt x="12962" y="1730"/>
                    </a:cubicBezTo>
                    <a:cubicBezTo>
                      <a:pt x="13062" y="1645"/>
                      <a:pt x="13108" y="1605"/>
                      <a:pt x="13140" y="1579"/>
                    </a:cubicBezTo>
                    <a:cubicBezTo>
                      <a:pt x="13111" y="1521"/>
                      <a:pt x="13089" y="1479"/>
                      <a:pt x="13065" y="1433"/>
                    </a:cubicBezTo>
                    <a:cubicBezTo>
                      <a:pt x="13112" y="1420"/>
                      <a:pt x="13131" y="1415"/>
                      <a:pt x="13152" y="1409"/>
                    </a:cubicBezTo>
                    <a:cubicBezTo>
                      <a:pt x="13184" y="1445"/>
                      <a:pt x="13217" y="1480"/>
                      <a:pt x="13274" y="1542"/>
                    </a:cubicBezTo>
                    <a:cubicBezTo>
                      <a:pt x="13306" y="1459"/>
                      <a:pt x="13326" y="1415"/>
                      <a:pt x="13345" y="1373"/>
                    </a:cubicBezTo>
                    <a:cubicBezTo>
                      <a:pt x="13377" y="1368"/>
                      <a:pt x="13408" y="1365"/>
                      <a:pt x="13436" y="1359"/>
                    </a:cubicBezTo>
                    <a:cubicBezTo>
                      <a:pt x="13445" y="1340"/>
                      <a:pt x="13456" y="1323"/>
                      <a:pt x="13470" y="1306"/>
                    </a:cubicBezTo>
                    <a:lnTo>
                      <a:pt x="13492" y="1321"/>
                    </a:lnTo>
                    <a:lnTo>
                      <a:pt x="13446" y="1367"/>
                    </a:lnTo>
                    <a:cubicBezTo>
                      <a:pt x="13442" y="1364"/>
                      <a:pt x="13437" y="1361"/>
                      <a:pt x="13436" y="1359"/>
                    </a:cubicBezTo>
                    <a:lnTo>
                      <a:pt x="13436" y="1359"/>
                    </a:lnTo>
                    <a:cubicBezTo>
                      <a:pt x="13448" y="1415"/>
                      <a:pt x="13455" y="1470"/>
                      <a:pt x="13471" y="1576"/>
                    </a:cubicBezTo>
                    <a:cubicBezTo>
                      <a:pt x="13511" y="1483"/>
                      <a:pt x="13530" y="1440"/>
                      <a:pt x="13549" y="1398"/>
                    </a:cubicBezTo>
                    <a:cubicBezTo>
                      <a:pt x="13621" y="1420"/>
                      <a:pt x="13676" y="1437"/>
                      <a:pt x="13735" y="1457"/>
                    </a:cubicBezTo>
                    <a:cubicBezTo>
                      <a:pt x="13754" y="1404"/>
                      <a:pt x="13770" y="1362"/>
                      <a:pt x="13790" y="1304"/>
                    </a:cubicBezTo>
                    <a:cubicBezTo>
                      <a:pt x="13848" y="1408"/>
                      <a:pt x="13896" y="1499"/>
                      <a:pt x="13952" y="1599"/>
                    </a:cubicBezTo>
                    <a:cubicBezTo>
                      <a:pt x="13979" y="1536"/>
                      <a:pt x="14015" y="1519"/>
                      <a:pt x="14055" y="1519"/>
                    </a:cubicBezTo>
                    <a:cubicBezTo>
                      <a:pt x="14098" y="1519"/>
                      <a:pt x="14144" y="1538"/>
                      <a:pt x="14188" y="1538"/>
                    </a:cubicBezTo>
                    <a:cubicBezTo>
                      <a:pt x="14201" y="1538"/>
                      <a:pt x="14215" y="1537"/>
                      <a:pt x="14227" y="1532"/>
                    </a:cubicBezTo>
                    <a:cubicBezTo>
                      <a:pt x="14338" y="1489"/>
                      <a:pt x="14460" y="1476"/>
                      <a:pt x="14578" y="1448"/>
                    </a:cubicBezTo>
                    <a:cubicBezTo>
                      <a:pt x="14583" y="1393"/>
                      <a:pt x="14591" y="1340"/>
                      <a:pt x="14598" y="1280"/>
                    </a:cubicBezTo>
                    <a:cubicBezTo>
                      <a:pt x="14639" y="1305"/>
                      <a:pt x="14670" y="1324"/>
                      <a:pt x="14688" y="1334"/>
                    </a:cubicBezTo>
                    <a:cubicBezTo>
                      <a:pt x="14789" y="1298"/>
                      <a:pt x="14872" y="1274"/>
                      <a:pt x="14947" y="1248"/>
                    </a:cubicBezTo>
                    <a:cubicBezTo>
                      <a:pt x="14957" y="1215"/>
                      <a:pt x="14967" y="1187"/>
                      <a:pt x="14985" y="1136"/>
                    </a:cubicBezTo>
                    <a:cubicBezTo>
                      <a:pt x="15012" y="1195"/>
                      <a:pt x="15028" y="1227"/>
                      <a:pt x="15047" y="1271"/>
                    </a:cubicBezTo>
                    <a:cubicBezTo>
                      <a:pt x="15120" y="1267"/>
                      <a:pt x="15198" y="1261"/>
                      <a:pt x="15251" y="1258"/>
                    </a:cubicBezTo>
                    <a:cubicBezTo>
                      <a:pt x="15275" y="1206"/>
                      <a:pt x="15287" y="1181"/>
                      <a:pt x="15315" y="1118"/>
                    </a:cubicBezTo>
                    <a:cubicBezTo>
                      <a:pt x="15334" y="1217"/>
                      <a:pt x="15343" y="1268"/>
                      <a:pt x="15353" y="1318"/>
                    </a:cubicBezTo>
                    <a:cubicBezTo>
                      <a:pt x="15385" y="1320"/>
                      <a:pt x="15406" y="1321"/>
                      <a:pt x="15428" y="1323"/>
                    </a:cubicBezTo>
                    <a:cubicBezTo>
                      <a:pt x="15454" y="1280"/>
                      <a:pt x="15481" y="1237"/>
                      <a:pt x="15537" y="1149"/>
                    </a:cubicBezTo>
                    <a:cubicBezTo>
                      <a:pt x="15590" y="1214"/>
                      <a:pt x="15622" y="1251"/>
                      <a:pt x="15660" y="1298"/>
                    </a:cubicBezTo>
                    <a:cubicBezTo>
                      <a:pt x="15602" y="1317"/>
                      <a:pt x="15565" y="1329"/>
                      <a:pt x="15516" y="1345"/>
                    </a:cubicBezTo>
                    <a:cubicBezTo>
                      <a:pt x="15569" y="1384"/>
                      <a:pt x="15613" y="1417"/>
                      <a:pt x="15652" y="1445"/>
                    </a:cubicBezTo>
                    <a:cubicBezTo>
                      <a:pt x="15710" y="1409"/>
                      <a:pt x="15750" y="1386"/>
                      <a:pt x="15759" y="1380"/>
                    </a:cubicBezTo>
                    <a:cubicBezTo>
                      <a:pt x="15822" y="1412"/>
                      <a:pt x="15865" y="1433"/>
                      <a:pt x="15887" y="1445"/>
                    </a:cubicBezTo>
                    <a:cubicBezTo>
                      <a:pt x="15868" y="1490"/>
                      <a:pt x="15858" y="1514"/>
                      <a:pt x="15847" y="1537"/>
                    </a:cubicBezTo>
                    <a:cubicBezTo>
                      <a:pt x="15947" y="1471"/>
                      <a:pt x="16059" y="1432"/>
                      <a:pt x="16168" y="1408"/>
                    </a:cubicBezTo>
                    <a:cubicBezTo>
                      <a:pt x="16278" y="1390"/>
                      <a:pt x="16387" y="1376"/>
                      <a:pt x="16486" y="1334"/>
                    </a:cubicBezTo>
                    <a:cubicBezTo>
                      <a:pt x="16534" y="1394"/>
                      <a:pt x="16583" y="1417"/>
                      <a:pt x="16632" y="1417"/>
                    </a:cubicBezTo>
                    <a:cubicBezTo>
                      <a:pt x="16680" y="1417"/>
                      <a:pt x="16729" y="1395"/>
                      <a:pt x="16777" y="1365"/>
                    </a:cubicBezTo>
                    <a:cubicBezTo>
                      <a:pt x="16837" y="1401"/>
                      <a:pt x="16889" y="1445"/>
                      <a:pt x="16950" y="1445"/>
                    </a:cubicBezTo>
                    <a:cubicBezTo>
                      <a:pt x="16980" y="1445"/>
                      <a:pt x="17012" y="1435"/>
                      <a:pt x="17048" y="1408"/>
                    </a:cubicBezTo>
                    <a:cubicBezTo>
                      <a:pt x="17062" y="1398"/>
                      <a:pt x="17078" y="1392"/>
                      <a:pt x="17094" y="1392"/>
                    </a:cubicBezTo>
                    <a:cubicBezTo>
                      <a:pt x="17123" y="1392"/>
                      <a:pt x="17148" y="1412"/>
                      <a:pt x="17146" y="1459"/>
                    </a:cubicBezTo>
                    <a:cubicBezTo>
                      <a:pt x="17213" y="1474"/>
                      <a:pt x="17279" y="1465"/>
                      <a:pt x="17345" y="1510"/>
                    </a:cubicBezTo>
                    <a:cubicBezTo>
                      <a:pt x="17354" y="1516"/>
                      <a:pt x="17367" y="1518"/>
                      <a:pt x="17382" y="1518"/>
                    </a:cubicBezTo>
                    <a:cubicBezTo>
                      <a:pt x="17425" y="1518"/>
                      <a:pt x="17485" y="1499"/>
                      <a:pt x="17520" y="1499"/>
                    </a:cubicBezTo>
                    <a:cubicBezTo>
                      <a:pt x="17533" y="1499"/>
                      <a:pt x="17542" y="1502"/>
                      <a:pt x="17546" y="1508"/>
                    </a:cubicBezTo>
                    <a:cubicBezTo>
                      <a:pt x="17568" y="1538"/>
                      <a:pt x="17587" y="1548"/>
                      <a:pt x="17605" y="1548"/>
                    </a:cubicBezTo>
                    <a:cubicBezTo>
                      <a:pt x="17632" y="1548"/>
                      <a:pt x="17657" y="1524"/>
                      <a:pt x="17681" y="1524"/>
                    </a:cubicBezTo>
                    <a:cubicBezTo>
                      <a:pt x="17684" y="1524"/>
                      <a:pt x="17687" y="1525"/>
                      <a:pt x="17691" y="1526"/>
                    </a:cubicBezTo>
                    <a:cubicBezTo>
                      <a:pt x="17746" y="1542"/>
                      <a:pt x="17806" y="1595"/>
                      <a:pt x="17853" y="1595"/>
                    </a:cubicBezTo>
                    <a:cubicBezTo>
                      <a:pt x="17857" y="1595"/>
                      <a:pt x="17860" y="1594"/>
                      <a:pt x="17864" y="1593"/>
                    </a:cubicBezTo>
                    <a:cubicBezTo>
                      <a:pt x="17898" y="1586"/>
                      <a:pt x="17931" y="1583"/>
                      <a:pt x="17964" y="1583"/>
                    </a:cubicBezTo>
                    <a:cubicBezTo>
                      <a:pt x="18124" y="1583"/>
                      <a:pt x="18275" y="1654"/>
                      <a:pt x="18432" y="1668"/>
                    </a:cubicBezTo>
                    <a:cubicBezTo>
                      <a:pt x="18463" y="1671"/>
                      <a:pt x="18490" y="1711"/>
                      <a:pt x="18519" y="1736"/>
                    </a:cubicBezTo>
                    <a:cubicBezTo>
                      <a:pt x="18559" y="1711"/>
                      <a:pt x="18603" y="1686"/>
                      <a:pt x="18645" y="1660"/>
                    </a:cubicBezTo>
                    <a:cubicBezTo>
                      <a:pt x="18738" y="1763"/>
                      <a:pt x="18879" y="1738"/>
                      <a:pt x="18997" y="1782"/>
                    </a:cubicBezTo>
                    <a:cubicBezTo>
                      <a:pt x="19096" y="1813"/>
                      <a:pt x="19191" y="1843"/>
                      <a:pt x="19277" y="1908"/>
                    </a:cubicBezTo>
                    <a:cubicBezTo>
                      <a:pt x="19287" y="1916"/>
                      <a:pt x="19305" y="1916"/>
                      <a:pt x="19319" y="1919"/>
                    </a:cubicBezTo>
                    <a:cubicBezTo>
                      <a:pt x="19337" y="1876"/>
                      <a:pt x="19355" y="1835"/>
                      <a:pt x="19371" y="1796"/>
                    </a:cubicBezTo>
                    <a:cubicBezTo>
                      <a:pt x="19443" y="1789"/>
                      <a:pt x="19509" y="1782"/>
                      <a:pt x="19583" y="1776"/>
                    </a:cubicBezTo>
                    <a:cubicBezTo>
                      <a:pt x="19615" y="1863"/>
                      <a:pt x="19670" y="1879"/>
                      <a:pt x="19733" y="1879"/>
                    </a:cubicBezTo>
                    <a:cubicBezTo>
                      <a:pt x="19771" y="1879"/>
                      <a:pt x="19813" y="1873"/>
                      <a:pt x="19854" y="1873"/>
                    </a:cubicBezTo>
                    <a:cubicBezTo>
                      <a:pt x="19892" y="1873"/>
                      <a:pt x="19929" y="1878"/>
                      <a:pt x="19964" y="1898"/>
                    </a:cubicBezTo>
                    <a:cubicBezTo>
                      <a:pt x="19978" y="1935"/>
                      <a:pt x="20000" y="1986"/>
                      <a:pt x="20031" y="2063"/>
                    </a:cubicBezTo>
                    <a:cubicBezTo>
                      <a:pt x="20093" y="2019"/>
                      <a:pt x="20140" y="1985"/>
                      <a:pt x="20149" y="1980"/>
                    </a:cubicBezTo>
                    <a:cubicBezTo>
                      <a:pt x="20248" y="2013"/>
                      <a:pt x="20302" y="2057"/>
                      <a:pt x="20362" y="2072"/>
                    </a:cubicBezTo>
                    <a:cubicBezTo>
                      <a:pt x="20365" y="2072"/>
                      <a:pt x="20368" y="2073"/>
                      <a:pt x="20371" y="2073"/>
                    </a:cubicBezTo>
                    <a:cubicBezTo>
                      <a:pt x="20384" y="2073"/>
                      <a:pt x="20395" y="2067"/>
                      <a:pt x="20409" y="2067"/>
                    </a:cubicBezTo>
                    <a:cubicBezTo>
                      <a:pt x="20421" y="2067"/>
                      <a:pt x="20435" y="2072"/>
                      <a:pt x="20452" y="2094"/>
                    </a:cubicBezTo>
                    <a:cubicBezTo>
                      <a:pt x="20482" y="2129"/>
                      <a:pt x="20585" y="2117"/>
                      <a:pt x="20607" y="2152"/>
                    </a:cubicBezTo>
                    <a:cubicBezTo>
                      <a:pt x="20658" y="2236"/>
                      <a:pt x="20743" y="2238"/>
                      <a:pt x="20814" y="2270"/>
                    </a:cubicBezTo>
                    <a:cubicBezTo>
                      <a:pt x="20992" y="2350"/>
                      <a:pt x="21176" y="2419"/>
                      <a:pt x="21357" y="2494"/>
                    </a:cubicBezTo>
                    <a:cubicBezTo>
                      <a:pt x="21373" y="2501"/>
                      <a:pt x="21382" y="2520"/>
                      <a:pt x="21395" y="2533"/>
                    </a:cubicBezTo>
                    <a:cubicBezTo>
                      <a:pt x="21389" y="2560"/>
                      <a:pt x="21385" y="2585"/>
                      <a:pt x="21378" y="2619"/>
                    </a:cubicBezTo>
                    <a:cubicBezTo>
                      <a:pt x="21393" y="2618"/>
                      <a:pt x="21407" y="2618"/>
                      <a:pt x="21421" y="2618"/>
                    </a:cubicBezTo>
                    <a:cubicBezTo>
                      <a:pt x="21452" y="2618"/>
                      <a:pt x="21482" y="2619"/>
                      <a:pt x="21514" y="2620"/>
                    </a:cubicBezTo>
                    <a:cubicBezTo>
                      <a:pt x="21542" y="2686"/>
                      <a:pt x="21569" y="2748"/>
                      <a:pt x="21604" y="2832"/>
                    </a:cubicBezTo>
                    <a:cubicBezTo>
                      <a:pt x="21673" y="2831"/>
                      <a:pt x="21741" y="2829"/>
                      <a:pt x="21809" y="2829"/>
                    </a:cubicBezTo>
                    <a:cubicBezTo>
                      <a:pt x="21800" y="2782"/>
                      <a:pt x="21795" y="2759"/>
                      <a:pt x="21782" y="2695"/>
                    </a:cubicBezTo>
                    <a:lnTo>
                      <a:pt x="21782" y="2695"/>
                    </a:lnTo>
                    <a:cubicBezTo>
                      <a:pt x="21909" y="2779"/>
                      <a:pt x="22001" y="2841"/>
                      <a:pt x="22110" y="2913"/>
                    </a:cubicBezTo>
                    <a:cubicBezTo>
                      <a:pt x="22160" y="2900"/>
                      <a:pt x="22238" y="2881"/>
                      <a:pt x="22313" y="2860"/>
                    </a:cubicBezTo>
                    <a:cubicBezTo>
                      <a:pt x="22393" y="3113"/>
                      <a:pt x="22644" y="3204"/>
                      <a:pt x="22788" y="3406"/>
                    </a:cubicBezTo>
                    <a:cubicBezTo>
                      <a:pt x="22833" y="3372"/>
                      <a:pt x="22861" y="3351"/>
                      <a:pt x="22894" y="3326"/>
                    </a:cubicBezTo>
                    <a:cubicBezTo>
                      <a:pt x="22940" y="3427"/>
                      <a:pt x="22984" y="3521"/>
                      <a:pt x="23024" y="3607"/>
                    </a:cubicBezTo>
                    <a:cubicBezTo>
                      <a:pt x="23165" y="3700"/>
                      <a:pt x="23306" y="3794"/>
                      <a:pt x="23459" y="3894"/>
                    </a:cubicBezTo>
                    <a:cubicBezTo>
                      <a:pt x="23452" y="3850"/>
                      <a:pt x="23449" y="3824"/>
                      <a:pt x="23442" y="3777"/>
                    </a:cubicBezTo>
                    <a:lnTo>
                      <a:pt x="23442" y="3777"/>
                    </a:lnTo>
                    <a:cubicBezTo>
                      <a:pt x="23592" y="3809"/>
                      <a:pt x="23748" y="3828"/>
                      <a:pt x="23890" y="3878"/>
                    </a:cubicBezTo>
                    <a:cubicBezTo>
                      <a:pt x="23896" y="3899"/>
                      <a:pt x="23908" y="3936"/>
                      <a:pt x="23917" y="3965"/>
                    </a:cubicBezTo>
                    <a:cubicBezTo>
                      <a:pt x="23982" y="3983"/>
                      <a:pt x="24035" y="3996"/>
                      <a:pt x="24093" y="4012"/>
                    </a:cubicBezTo>
                    <a:cubicBezTo>
                      <a:pt x="24077" y="4064"/>
                      <a:pt x="24068" y="4097"/>
                      <a:pt x="24054" y="4146"/>
                    </a:cubicBezTo>
                    <a:cubicBezTo>
                      <a:pt x="24083" y="4161"/>
                      <a:pt x="24114" y="4178"/>
                      <a:pt x="24155" y="4200"/>
                    </a:cubicBezTo>
                    <a:cubicBezTo>
                      <a:pt x="24171" y="4139"/>
                      <a:pt x="24185" y="4093"/>
                      <a:pt x="24205" y="4012"/>
                    </a:cubicBezTo>
                    <a:cubicBezTo>
                      <a:pt x="24269" y="4137"/>
                      <a:pt x="24316" y="4228"/>
                      <a:pt x="24366" y="4325"/>
                    </a:cubicBezTo>
                    <a:cubicBezTo>
                      <a:pt x="24398" y="4330"/>
                      <a:pt x="24433" y="4334"/>
                      <a:pt x="24460" y="4337"/>
                    </a:cubicBezTo>
                    <a:cubicBezTo>
                      <a:pt x="24485" y="4393"/>
                      <a:pt x="24508" y="4443"/>
                      <a:pt x="24532" y="4492"/>
                    </a:cubicBezTo>
                    <a:cubicBezTo>
                      <a:pt x="24504" y="4495"/>
                      <a:pt x="24476" y="4498"/>
                      <a:pt x="24439" y="4502"/>
                    </a:cubicBezTo>
                    <a:cubicBezTo>
                      <a:pt x="24467" y="4563"/>
                      <a:pt x="24506" y="4575"/>
                      <a:pt x="24550" y="4575"/>
                    </a:cubicBezTo>
                    <a:cubicBezTo>
                      <a:pt x="24579" y="4575"/>
                      <a:pt x="24611" y="4570"/>
                      <a:pt x="24643" y="4570"/>
                    </a:cubicBezTo>
                    <a:cubicBezTo>
                      <a:pt x="24661" y="4570"/>
                      <a:pt x="24680" y="4572"/>
                      <a:pt x="24698" y="4577"/>
                    </a:cubicBezTo>
                    <a:cubicBezTo>
                      <a:pt x="24747" y="4633"/>
                      <a:pt x="24804" y="4711"/>
                      <a:pt x="24861" y="4804"/>
                    </a:cubicBezTo>
                    <a:cubicBezTo>
                      <a:pt x="24951" y="4832"/>
                      <a:pt x="25067" y="4855"/>
                      <a:pt x="25059" y="5010"/>
                    </a:cubicBezTo>
                    <a:cubicBezTo>
                      <a:pt x="25089" y="5067"/>
                      <a:pt x="25110" y="5136"/>
                      <a:pt x="25156" y="5179"/>
                    </a:cubicBezTo>
                    <a:cubicBezTo>
                      <a:pt x="25207" y="5227"/>
                      <a:pt x="25281" y="5255"/>
                      <a:pt x="25343" y="5291"/>
                    </a:cubicBezTo>
                    <a:cubicBezTo>
                      <a:pt x="25344" y="5344"/>
                      <a:pt x="25345" y="5392"/>
                      <a:pt x="25347" y="5423"/>
                    </a:cubicBezTo>
                    <a:cubicBezTo>
                      <a:pt x="25413" y="5467"/>
                      <a:pt x="25472" y="5507"/>
                      <a:pt x="25513" y="5533"/>
                    </a:cubicBezTo>
                    <a:cubicBezTo>
                      <a:pt x="25496" y="5619"/>
                      <a:pt x="25482" y="5680"/>
                      <a:pt x="25471" y="5735"/>
                    </a:cubicBezTo>
                    <a:cubicBezTo>
                      <a:pt x="25603" y="5873"/>
                      <a:pt x="25702" y="6026"/>
                      <a:pt x="25831" y="6148"/>
                    </a:cubicBezTo>
                    <a:cubicBezTo>
                      <a:pt x="25903" y="6219"/>
                      <a:pt x="26006" y="6257"/>
                      <a:pt x="26071" y="6345"/>
                    </a:cubicBezTo>
                    <a:cubicBezTo>
                      <a:pt x="26091" y="6375"/>
                      <a:pt x="26152" y="6378"/>
                      <a:pt x="26199" y="6394"/>
                    </a:cubicBezTo>
                    <a:cubicBezTo>
                      <a:pt x="26175" y="6447"/>
                      <a:pt x="26158" y="6484"/>
                      <a:pt x="26136" y="6532"/>
                    </a:cubicBezTo>
                    <a:cubicBezTo>
                      <a:pt x="26183" y="6518"/>
                      <a:pt x="26216" y="6506"/>
                      <a:pt x="26252" y="6496"/>
                    </a:cubicBezTo>
                    <a:cubicBezTo>
                      <a:pt x="26334" y="6743"/>
                      <a:pt x="26459" y="6950"/>
                      <a:pt x="26698" y="7094"/>
                    </a:cubicBezTo>
                    <a:cubicBezTo>
                      <a:pt x="26711" y="7172"/>
                      <a:pt x="26761" y="7275"/>
                      <a:pt x="26849" y="7402"/>
                    </a:cubicBezTo>
                    <a:cubicBezTo>
                      <a:pt x="26934" y="7409"/>
                      <a:pt x="27012" y="7415"/>
                      <a:pt x="27133" y="7425"/>
                    </a:cubicBezTo>
                    <a:cubicBezTo>
                      <a:pt x="27087" y="7494"/>
                      <a:pt x="27064" y="7527"/>
                      <a:pt x="27042" y="7562"/>
                    </a:cubicBezTo>
                    <a:cubicBezTo>
                      <a:pt x="27069" y="7603"/>
                      <a:pt x="27069" y="7676"/>
                      <a:pt x="27129" y="7676"/>
                    </a:cubicBezTo>
                    <a:cubicBezTo>
                      <a:pt x="27141" y="7676"/>
                      <a:pt x="27154" y="7674"/>
                      <a:pt x="27170" y="7668"/>
                    </a:cubicBezTo>
                    <a:cubicBezTo>
                      <a:pt x="27168" y="7647"/>
                      <a:pt x="27170" y="7627"/>
                      <a:pt x="27171" y="7606"/>
                    </a:cubicBezTo>
                    <a:lnTo>
                      <a:pt x="27198" y="7612"/>
                    </a:lnTo>
                    <a:lnTo>
                      <a:pt x="27182" y="7671"/>
                    </a:lnTo>
                    <a:cubicBezTo>
                      <a:pt x="27177" y="7670"/>
                      <a:pt x="27170" y="7668"/>
                      <a:pt x="27170" y="7668"/>
                    </a:cubicBezTo>
                    <a:lnTo>
                      <a:pt x="27170" y="7668"/>
                    </a:lnTo>
                    <a:cubicBezTo>
                      <a:pt x="27239" y="7718"/>
                      <a:pt x="27335" y="7740"/>
                      <a:pt x="27321" y="7852"/>
                    </a:cubicBezTo>
                    <a:cubicBezTo>
                      <a:pt x="27298" y="7878"/>
                      <a:pt x="27277" y="7903"/>
                      <a:pt x="27264" y="7918"/>
                    </a:cubicBezTo>
                    <a:cubicBezTo>
                      <a:pt x="27438" y="8065"/>
                      <a:pt x="27518" y="8239"/>
                      <a:pt x="27511" y="8440"/>
                    </a:cubicBezTo>
                    <a:cubicBezTo>
                      <a:pt x="27485" y="8464"/>
                      <a:pt x="27466" y="8482"/>
                      <a:pt x="27445" y="8502"/>
                    </a:cubicBezTo>
                    <a:cubicBezTo>
                      <a:pt x="27516" y="8555"/>
                      <a:pt x="27610" y="8541"/>
                      <a:pt x="27660" y="8641"/>
                    </a:cubicBezTo>
                    <a:cubicBezTo>
                      <a:pt x="27691" y="8704"/>
                      <a:pt x="27641" y="8807"/>
                      <a:pt x="27744" y="8832"/>
                    </a:cubicBezTo>
                    <a:cubicBezTo>
                      <a:pt x="27717" y="8886"/>
                      <a:pt x="27682" y="8948"/>
                      <a:pt x="27642" y="9019"/>
                    </a:cubicBezTo>
                    <a:cubicBezTo>
                      <a:pt x="27701" y="9013"/>
                      <a:pt x="27736" y="9010"/>
                      <a:pt x="27777" y="9007"/>
                    </a:cubicBezTo>
                    <a:lnTo>
                      <a:pt x="27777" y="9007"/>
                    </a:lnTo>
                    <a:cubicBezTo>
                      <a:pt x="27757" y="9067"/>
                      <a:pt x="27739" y="9122"/>
                      <a:pt x="27722" y="9176"/>
                    </a:cubicBezTo>
                    <a:cubicBezTo>
                      <a:pt x="27760" y="9266"/>
                      <a:pt x="27811" y="9353"/>
                      <a:pt x="27833" y="9447"/>
                    </a:cubicBezTo>
                    <a:cubicBezTo>
                      <a:pt x="27857" y="9542"/>
                      <a:pt x="27813" y="9676"/>
                      <a:pt x="27864" y="9734"/>
                    </a:cubicBezTo>
                    <a:cubicBezTo>
                      <a:pt x="27935" y="9812"/>
                      <a:pt x="27925" y="9885"/>
                      <a:pt x="27932" y="9960"/>
                    </a:cubicBezTo>
                    <a:cubicBezTo>
                      <a:pt x="27964" y="9981"/>
                      <a:pt x="27991" y="9999"/>
                      <a:pt x="28014" y="10015"/>
                    </a:cubicBezTo>
                    <a:cubicBezTo>
                      <a:pt x="28003" y="10044"/>
                      <a:pt x="27997" y="10060"/>
                      <a:pt x="27979" y="10103"/>
                    </a:cubicBezTo>
                    <a:cubicBezTo>
                      <a:pt x="28061" y="10129"/>
                      <a:pt x="28129" y="10165"/>
                      <a:pt x="28232" y="10209"/>
                    </a:cubicBezTo>
                    <a:cubicBezTo>
                      <a:pt x="28176" y="10228"/>
                      <a:pt x="28144" y="10240"/>
                      <a:pt x="28110" y="10253"/>
                    </a:cubicBezTo>
                    <a:cubicBezTo>
                      <a:pt x="28122" y="10287"/>
                      <a:pt x="28132" y="10322"/>
                      <a:pt x="28142" y="10353"/>
                    </a:cubicBezTo>
                    <a:cubicBezTo>
                      <a:pt x="28213" y="10340"/>
                      <a:pt x="28263" y="10331"/>
                      <a:pt x="28372" y="10310"/>
                    </a:cubicBezTo>
                    <a:lnTo>
                      <a:pt x="28372" y="10310"/>
                    </a:lnTo>
                    <a:cubicBezTo>
                      <a:pt x="28313" y="10431"/>
                      <a:pt x="28278" y="10506"/>
                      <a:pt x="28247" y="10569"/>
                    </a:cubicBezTo>
                    <a:cubicBezTo>
                      <a:pt x="28260" y="10569"/>
                      <a:pt x="28295" y="10571"/>
                      <a:pt x="28310" y="10571"/>
                    </a:cubicBezTo>
                    <a:cubicBezTo>
                      <a:pt x="28373" y="10672"/>
                      <a:pt x="28426" y="10759"/>
                      <a:pt x="28481" y="10847"/>
                    </a:cubicBezTo>
                    <a:cubicBezTo>
                      <a:pt x="28451" y="10874"/>
                      <a:pt x="28420" y="10903"/>
                      <a:pt x="28385" y="10934"/>
                    </a:cubicBezTo>
                    <a:cubicBezTo>
                      <a:pt x="28435" y="10945"/>
                      <a:pt x="28478" y="10952"/>
                      <a:pt x="28531" y="10961"/>
                    </a:cubicBezTo>
                    <a:cubicBezTo>
                      <a:pt x="28523" y="11009"/>
                      <a:pt x="28517" y="11050"/>
                      <a:pt x="28512" y="11089"/>
                    </a:cubicBezTo>
                    <a:cubicBezTo>
                      <a:pt x="28532" y="11105"/>
                      <a:pt x="28551" y="11118"/>
                      <a:pt x="28573" y="11134"/>
                    </a:cubicBezTo>
                    <a:cubicBezTo>
                      <a:pt x="28535" y="11162"/>
                      <a:pt x="28506" y="11183"/>
                      <a:pt x="28494" y="11192"/>
                    </a:cubicBezTo>
                    <a:cubicBezTo>
                      <a:pt x="28498" y="11287"/>
                      <a:pt x="28490" y="11371"/>
                      <a:pt x="28479" y="11459"/>
                    </a:cubicBezTo>
                    <a:cubicBezTo>
                      <a:pt x="28516" y="11462"/>
                      <a:pt x="28551" y="11465"/>
                      <a:pt x="28581" y="11468"/>
                    </a:cubicBezTo>
                    <a:cubicBezTo>
                      <a:pt x="28668" y="11679"/>
                      <a:pt x="28754" y="11886"/>
                      <a:pt x="28844" y="12104"/>
                    </a:cubicBezTo>
                    <a:cubicBezTo>
                      <a:pt x="28840" y="12113"/>
                      <a:pt x="28825" y="12138"/>
                      <a:pt x="28801" y="12176"/>
                    </a:cubicBezTo>
                    <a:cubicBezTo>
                      <a:pt x="28876" y="12249"/>
                      <a:pt x="28962" y="12336"/>
                      <a:pt x="28881" y="12450"/>
                    </a:cubicBezTo>
                    <a:cubicBezTo>
                      <a:pt x="28904" y="12473"/>
                      <a:pt x="28932" y="12489"/>
                      <a:pt x="28944" y="12513"/>
                    </a:cubicBezTo>
                    <a:cubicBezTo>
                      <a:pt x="28957" y="12548"/>
                      <a:pt x="28954" y="12588"/>
                      <a:pt x="28957" y="12614"/>
                    </a:cubicBezTo>
                    <a:cubicBezTo>
                      <a:pt x="28918" y="12667"/>
                      <a:pt x="28888" y="12707"/>
                      <a:pt x="28859" y="12745"/>
                    </a:cubicBezTo>
                    <a:cubicBezTo>
                      <a:pt x="28931" y="12826"/>
                      <a:pt x="28993" y="12913"/>
                      <a:pt x="29006" y="13032"/>
                    </a:cubicBezTo>
                    <a:cubicBezTo>
                      <a:pt x="29021" y="13182"/>
                      <a:pt x="29113" y="13312"/>
                      <a:pt x="29118" y="13474"/>
                    </a:cubicBezTo>
                    <a:cubicBezTo>
                      <a:pt x="29121" y="13566"/>
                      <a:pt x="29171" y="13681"/>
                      <a:pt x="29237" y="13749"/>
                    </a:cubicBezTo>
                    <a:cubicBezTo>
                      <a:pt x="29387" y="13912"/>
                      <a:pt x="29416" y="14122"/>
                      <a:pt x="29503" y="14303"/>
                    </a:cubicBezTo>
                    <a:cubicBezTo>
                      <a:pt x="29477" y="14340"/>
                      <a:pt x="29462" y="14361"/>
                      <a:pt x="29441" y="14389"/>
                    </a:cubicBezTo>
                    <a:cubicBezTo>
                      <a:pt x="29525" y="14470"/>
                      <a:pt x="29602" y="14545"/>
                      <a:pt x="29633" y="14574"/>
                    </a:cubicBezTo>
                    <a:cubicBezTo>
                      <a:pt x="29693" y="14720"/>
                      <a:pt x="29711" y="14830"/>
                      <a:pt x="29771" y="14890"/>
                    </a:cubicBezTo>
                    <a:cubicBezTo>
                      <a:pt x="29849" y="14965"/>
                      <a:pt x="29839" y="15071"/>
                      <a:pt x="29884" y="15157"/>
                    </a:cubicBezTo>
                    <a:cubicBezTo>
                      <a:pt x="29921" y="15145"/>
                      <a:pt x="29946" y="15138"/>
                      <a:pt x="29984" y="15126"/>
                    </a:cubicBezTo>
                    <a:cubicBezTo>
                      <a:pt x="29953" y="15057"/>
                      <a:pt x="29928" y="14996"/>
                      <a:pt x="29905" y="14942"/>
                    </a:cubicBezTo>
                    <a:cubicBezTo>
                      <a:pt x="29930" y="14909"/>
                      <a:pt x="29947" y="14889"/>
                      <a:pt x="29958" y="14877"/>
                    </a:cubicBezTo>
                    <a:cubicBezTo>
                      <a:pt x="29936" y="14827"/>
                      <a:pt x="29918" y="14786"/>
                      <a:pt x="29900" y="14743"/>
                    </a:cubicBezTo>
                    <a:cubicBezTo>
                      <a:pt x="29953" y="14718"/>
                      <a:pt x="29992" y="14701"/>
                      <a:pt x="30021" y="14686"/>
                    </a:cubicBezTo>
                    <a:cubicBezTo>
                      <a:pt x="29999" y="14590"/>
                      <a:pt x="29967" y="14515"/>
                      <a:pt x="29964" y="14439"/>
                    </a:cubicBezTo>
                    <a:cubicBezTo>
                      <a:pt x="29962" y="13785"/>
                      <a:pt x="29843" y="13144"/>
                      <a:pt x="29750" y="12500"/>
                    </a:cubicBezTo>
                    <a:cubicBezTo>
                      <a:pt x="29740" y="12425"/>
                      <a:pt x="29706" y="12352"/>
                      <a:pt x="29666" y="12273"/>
                    </a:cubicBezTo>
                    <a:cubicBezTo>
                      <a:pt x="29721" y="12116"/>
                      <a:pt x="29658" y="11955"/>
                      <a:pt x="29589" y="11796"/>
                    </a:cubicBezTo>
                    <a:cubicBezTo>
                      <a:pt x="29569" y="11751"/>
                      <a:pt x="29519" y="11680"/>
                      <a:pt x="29530" y="11668"/>
                    </a:cubicBezTo>
                    <a:cubicBezTo>
                      <a:pt x="29614" y="11574"/>
                      <a:pt x="29494" y="11502"/>
                      <a:pt x="29503" y="11415"/>
                    </a:cubicBezTo>
                    <a:cubicBezTo>
                      <a:pt x="29506" y="11373"/>
                      <a:pt x="29434" y="11301"/>
                      <a:pt x="29447" y="11280"/>
                    </a:cubicBezTo>
                    <a:cubicBezTo>
                      <a:pt x="29515" y="11162"/>
                      <a:pt x="29472" y="11037"/>
                      <a:pt x="29416" y="10955"/>
                    </a:cubicBezTo>
                    <a:cubicBezTo>
                      <a:pt x="29344" y="10842"/>
                      <a:pt x="29366" y="10721"/>
                      <a:pt x="29315" y="10609"/>
                    </a:cubicBezTo>
                    <a:cubicBezTo>
                      <a:pt x="29296" y="10563"/>
                      <a:pt x="29383" y="10487"/>
                      <a:pt x="29305" y="10453"/>
                    </a:cubicBezTo>
                    <a:cubicBezTo>
                      <a:pt x="29191" y="10402"/>
                      <a:pt x="29334" y="10328"/>
                      <a:pt x="29266" y="10275"/>
                    </a:cubicBezTo>
                    <a:cubicBezTo>
                      <a:pt x="29224" y="10241"/>
                      <a:pt x="29194" y="10185"/>
                      <a:pt x="29175" y="10159"/>
                    </a:cubicBezTo>
                    <a:cubicBezTo>
                      <a:pt x="29140" y="9946"/>
                      <a:pt x="29222" y="9718"/>
                      <a:pt x="29038" y="9582"/>
                    </a:cubicBezTo>
                    <a:cubicBezTo>
                      <a:pt x="29027" y="9509"/>
                      <a:pt x="29018" y="9451"/>
                      <a:pt x="29007" y="9395"/>
                    </a:cubicBezTo>
                    <a:cubicBezTo>
                      <a:pt x="28997" y="9328"/>
                      <a:pt x="28987" y="9260"/>
                      <a:pt x="28981" y="9217"/>
                    </a:cubicBezTo>
                    <a:cubicBezTo>
                      <a:pt x="28921" y="9123"/>
                      <a:pt x="28869" y="9053"/>
                      <a:pt x="28825" y="8975"/>
                    </a:cubicBezTo>
                    <a:cubicBezTo>
                      <a:pt x="28697" y="8758"/>
                      <a:pt x="28672" y="8501"/>
                      <a:pt x="28565" y="8277"/>
                    </a:cubicBezTo>
                    <a:cubicBezTo>
                      <a:pt x="28448" y="8037"/>
                      <a:pt x="28306" y="7808"/>
                      <a:pt x="28175" y="7572"/>
                    </a:cubicBezTo>
                    <a:cubicBezTo>
                      <a:pt x="28113" y="7461"/>
                      <a:pt x="28044" y="7350"/>
                      <a:pt x="27988" y="7234"/>
                    </a:cubicBezTo>
                    <a:cubicBezTo>
                      <a:pt x="27961" y="7171"/>
                      <a:pt x="27947" y="7103"/>
                      <a:pt x="27933" y="7060"/>
                    </a:cubicBezTo>
                    <a:cubicBezTo>
                      <a:pt x="27873" y="7009"/>
                      <a:pt x="27794" y="6971"/>
                      <a:pt x="27788" y="6931"/>
                    </a:cubicBezTo>
                    <a:cubicBezTo>
                      <a:pt x="27755" y="6724"/>
                      <a:pt x="27594" y="6587"/>
                      <a:pt x="27495" y="6415"/>
                    </a:cubicBezTo>
                    <a:cubicBezTo>
                      <a:pt x="27435" y="6309"/>
                      <a:pt x="27380" y="6198"/>
                      <a:pt x="27318" y="6081"/>
                    </a:cubicBezTo>
                    <a:cubicBezTo>
                      <a:pt x="27298" y="6072"/>
                      <a:pt x="27262" y="6059"/>
                      <a:pt x="27233" y="6048"/>
                    </a:cubicBezTo>
                    <a:cubicBezTo>
                      <a:pt x="27204" y="5950"/>
                      <a:pt x="27207" y="5863"/>
                      <a:pt x="27093" y="5813"/>
                    </a:cubicBezTo>
                    <a:cubicBezTo>
                      <a:pt x="27027" y="5785"/>
                      <a:pt x="26955" y="5713"/>
                      <a:pt x="26923" y="5647"/>
                    </a:cubicBezTo>
                    <a:cubicBezTo>
                      <a:pt x="26826" y="5444"/>
                      <a:pt x="26720" y="5243"/>
                      <a:pt x="26567" y="5068"/>
                    </a:cubicBezTo>
                    <a:cubicBezTo>
                      <a:pt x="26424" y="4886"/>
                      <a:pt x="26247" y="4737"/>
                      <a:pt x="26091" y="4568"/>
                    </a:cubicBezTo>
                    <a:cubicBezTo>
                      <a:pt x="25946" y="4412"/>
                      <a:pt x="25774" y="4286"/>
                      <a:pt x="25649" y="4100"/>
                    </a:cubicBezTo>
                    <a:cubicBezTo>
                      <a:pt x="25584" y="4009"/>
                      <a:pt x="25507" y="3922"/>
                      <a:pt x="25423" y="3846"/>
                    </a:cubicBezTo>
                    <a:cubicBezTo>
                      <a:pt x="25334" y="3774"/>
                      <a:pt x="25242" y="3703"/>
                      <a:pt x="25157" y="3627"/>
                    </a:cubicBezTo>
                    <a:cubicBezTo>
                      <a:pt x="25107" y="3580"/>
                      <a:pt x="25079" y="3512"/>
                      <a:pt x="25047" y="3463"/>
                    </a:cubicBezTo>
                    <a:cubicBezTo>
                      <a:pt x="24994" y="3457"/>
                      <a:pt x="24954" y="3452"/>
                      <a:pt x="24923" y="3449"/>
                    </a:cubicBezTo>
                    <a:cubicBezTo>
                      <a:pt x="24870" y="3357"/>
                      <a:pt x="24859" y="3265"/>
                      <a:pt x="24732" y="3246"/>
                    </a:cubicBezTo>
                    <a:cubicBezTo>
                      <a:pt x="24616" y="3229"/>
                      <a:pt x="24535" y="3144"/>
                      <a:pt x="24469" y="3037"/>
                    </a:cubicBezTo>
                    <a:cubicBezTo>
                      <a:pt x="24409" y="2935"/>
                      <a:pt x="24323" y="2848"/>
                      <a:pt x="24196" y="2848"/>
                    </a:cubicBezTo>
                    <a:cubicBezTo>
                      <a:pt x="24186" y="2848"/>
                      <a:pt x="24175" y="2849"/>
                      <a:pt x="24164" y="2850"/>
                    </a:cubicBezTo>
                    <a:cubicBezTo>
                      <a:pt x="24145" y="2816"/>
                      <a:pt x="24133" y="2773"/>
                      <a:pt x="24104" y="2751"/>
                    </a:cubicBezTo>
                    <a:cubicBezTo>
                      <a:pt x="24014" y="2685"/>
                      <a:pt x="23877" y="2642"/>
                      <a:pt x="23836" y="2563"/>
                    </a:cubicBezTo>
                    <a:cubicBezTo>
                      <a:pt x="23773" y="2445"/>
                      <a:pt x="23664" y="2478"/>
                      <a:pt x="23590" y="2416"/>
                    </a:cubicBezTo>
                    <a:cubicBezTo>
                      <a:pt x="23487" y="2330"/>
                      <a:pt x="23364" y="2272"/>
                      <a:pt x="23258" y="2191"/>
                    </a:cubicBezTo>
                    <a:cubicBezTo>
                      <a:pt x="23149" y="2102"/>
                      <a:pt x="22980" y="2098"/>
                      <a:pt x="22921" y="1951"/>
                    </a:cubicBezTo>
                    <a:cubicBezTo>
                      <a:pt x="22902" y="1956"/>
                      <a:pt x="22885" y="1958"/>
                      <a:pt x="22870" y="1958"/>
                    </a:cubicBezTo>
                    <a:cubicBezTo>
                      <a:pt x="22751" y="1958"/>
                      <a:pt x="22708" y="1838"/>
                      <a:pt x="22619" y="1786"/>
                    </a:cubicBezTo>
                    <a:cubicBezTo>
                      <a:pt x="22555" y="1749"/>
                      <a:pt x="22491" y="1693"/>
                      <a:pt x="22415" y="1693"/>
                    </a:cubicBezTo>
                    <a:cubicBezTo>
                      <a:pt x="22395" y="1693"/>
                      <a:pt x="22374" y="1697"/>
                      <a:pt x="22352" y="1707"/>
                    </a:cubicBezTo>
                    <a:lnTo>
                      <a:pt x="22340" y="1677"/>
                    </a:lnTo>
                    <a:cubicBezTo>
                      <a:pt x="22331" y="1660"/>
                      <a:pt x="22327" y="1632"/>
                      <a:pt x="22312" y="1624"/>
                    </a:cubicBezTo>
                    <a:cubicBezTo>
                      <a:pt x="22162" y="1548"/>
                      <a:pt x="22016" y="1458"/>
                      <a:pt x="21862" y="1393"/>
                    </a:cubicBezTo>
                    <a:lnTo>
                      <a:pt x="21392" y="1203"/>
                    </a:lnTo>
                    <a:cubicBezTo>
                      <a:pt x="21325" y="1177"/>
                      <a:pt x="21258" y="1138"/>
                      <a:pt x="21186" y="1138"/>
                    </a:cubicBezTo>
                    <a:cubicBezTo>
                      <a:pt x="21163" y="1138"/>
                      <a:pt x="21139" y="1142"/>
                      <a:pt x="21114" y="1152"/>
                    </a:cubicBezTo>
                    <a:cubicBezTo>
                      <a:pt x="21114" y="1152"/>
                      <a:pt x="21113" y="1153"/>
                      <a:pt x="21112" y="1153"/>
                    </a:cubicBezTo>
                    <a:cubicBezTo>
                      <a:pt x="21105" y="1153"/>
                      <a:pt x="21092" y="1144"/>
                      <a:pt x="21083" y="1140"/>
                    </a:cubicBezTo>
                    <a:cubicBezTo>
                      <a:pt x="21032" y="1086"/>
                      <a:pt x="20976" y="1039"/>
                      <a:pt x="20911" y="1011"/>
                    </a:cubicBezTo>
                    <a:cubicBezTo>
                      <a:pt x="20745" y="940"/>
                      <a:pt x="20577" y="871"/>
                      <a:pt x="20405" y="821"/>
                    </a:cubicBezTo>
                    <a:cubicBezTo>
                      <a:pt x="20317" y="790"/>
                      <a:pt x="20236" y="740"/>
                      <a:pt x="20145" y="696"/>
                    </a:cubicBezTo>
                    <a:cubicBezTo>
                      <a:pt x="20116" y="709"/>
                      <a:pt x="20087" y="715"/>
                      <a:pt x="20058" y="715"/>
                    </a:cubicBezTo>
                    <a:cubicBezTo>
                      <a:pt x="19935" y="715"/>
                      <a:pt x="19811" y="617"/>
                      <a:pt x="19688" y="617"/>
                    </a:cubicBezTo>
                    <a:cubicBezTo>
                      <a:pt x="19660" y="617"/>
                      <a:pt x="19631" y="623"/>
                      <a:pt x="19603" y="636"/>
                    </a:cubicBezTo>
                    <a:cubicBezTo>
                      <a:pt x="19558" y="605"/>
                      <a:pt x="19518" y="562"/>
                      <a:pt x="19471" y="552"/>
                    </a:cubicBezTo>
                    <a:cubicBezTo>
                      <a:pt x="19369" y="529"/>
                      <a:pt x="19271" y="468"/>
                      <a:pt x="19167" y="468"/>
                    </a:cubicBezTo>
                    <a:cubicBezTo>
                      <a:pt x="19133" y="468"/>
                      <a:pt x="19099" y="474"/>
                      <a:pt x="19065" y="490"/>
                    </a:cubicBezTo>
                    <a:cubicBezTo>
                      <a:pt x="19009" y="403"/>
                      <a:pt x="18905" y="381"/>
                      <a:pt x="18816" y="381"/>
                    </a:cubicBezTo>
                    <a:cubicBezTo>
                      <a:pt x="18787" y="381"/>
                      <a:pt x="18760" y="384"/>
                      <a:pt x="18737" y="387"/>
                    </a:cubicBezTo>
                    <a:cubicBezTo>
                      <a:pt x="18724" y="389"/>
                      <a:pt x="18712" y="389"/>
                      <a:pt x="18701" y="389"/>
                    </a:cubicBezTo>
                    <a:cubicBezTo>
                      <a:pt x="18581" y="389"/>
                      <a:pt x="18502" y="309"/>
                      <a:pt x="18393" y="309"/>
                    </a:cubicBezTo>
                    <a:cubicBezTo>
                      <a:pt x="18392" y="309"/>
                      <a:pt x="18390" y="309"/>
                      <a:pt x="18388" y="309"/>
                    </a:cubicBezTo>
                    <a:cubicBezTo>
                      <a:pt x="18385" y="309"/>
                      <a:pt x="18382" y="309"/>
                      <a:pt x="18379" y="309"/>
                    </a:cubicBezTo>
                    <a:cubicBezTo>
                      <a:pt x="18309" y="309"/>
                      <a:pt x="18241" y="278"/>
                      <a:pt x="18168" y="278"/>
                    </a:cubicBezTo>
                    <a:cubicBezTo>
                      <a:pt x="18135" y="278"/>
                      <a:pt x="18101" y="284"/>
                      <a:pt x="18066" y="303"/>
                    </a:cubicBezTo>
                    <a:cubicBezTo>
                      <a:pt x="18061" y="306"/>
                      <a:pt x="18056" y="307"/>
                      <a:pt x="18051" y="307"/>
                    </a:cubicBezTo>
                    <a:cubicBezTo>
                      <a:pt x="18010" y="307"/>
                      <a:pt x="17947" y="248"/>
                      <a:pt x="17878" y="248"/>
                    </a:cubicBezTo>
                    <a:cubicBezTo>
                      <a:pt x="17861" y="248"/>
                      <a:pt x="17843" y="252"/>
                      <a:pt x="17825" y="262"/>
                    </a:cubicBezTo>
                    <a:cubicBezTo>
                      <a:pt x="17821" y="264"/>
                      <a:pt x="17816" y="265"/>
                      <a:pt x="17809" y="265"/>
                    </a:cubicBezTo>
                    <a:cubicBezTo>
                      <a:pt x="17792" y="265"/>
                      <a:pt x="17768" y="259"/>
                      <a:pt x="17761" y="250"/>
                    </a:cubicBezTo>
                    <a:cubicBezTo>
                      <a:pt x="17722" y="200"/>
                      <a:pt x="17678" y="178"/>
                      <a:pt x="17629" y="178"/>
                    </a:cubicBezTo>
                    <a:cubicBezTo>
                      <a:pt x="17595" y="178"/>
                      <a:pt x="17559" y="188"/>
                      <a:pt x="17521" y="207"/>
                    </a:cubicBezTo>
                    <a:cubicBezTo>
                      <a:pt x="17474" y="151"/>
                      <a:pt x="17410" y="144"/>
                      <a:pt x="17343" y="144"/>
                    </a:cubicBezTo>
                    <a:cubicBezTo>
                      <a:pt x="17322" y="144"/>
                      <a:pt x="17300" y="144"/>
                      <a:pt x="17278" y="144"/>
                    </a:cubicBezTo>
                    <a:cubicBezTo>
                      <a:pt x="17254" y="144"/>
                      <a:pt x="17231" y="144"/>
                      <a:pt x="17208" y="140"/>
                    </a:cubicBezTo>
                    <a:cubicBezTo>
                      <a:pt x="17203" y="139"/>
                      <a:pt x="17197" y="139"/>
                      <a:pt x="17191" y="139"/>
                    </a:cubicBezTo>
                    <a:cubicBezTo>
                      <a:pt x="17150" y="139"/>
                      <a:pt x="17103" y="160"/>
                      <a:pt x="17064" y="169"/>
                    </a:cubicBezTo>
                    <a:cubicBezTo>
                      <a:pt x="17021" y="152"/>
                      <a:pt x="16976" y="121"/>
                      <a:pt x="16926" y="115"/>
                    </a:cubicBezTo>
                    <a:lnTo>
                      <a:pt x="16177" y="49"/>
                    </a:lnTo>
                    <a:cubicBezTo>
                      <a:pt x="16041" y="37"/>
                      <a:pt x="15903" y="25"/>
                      <a:pt x="15755" y="12"/>
                    </a:cubicBezTo>
                    <a:cubicBezTo>
                      <a:pt x="15741" y="21"/>
                      <a:pt x="15716" y="38"/>
                      <a:pt x="15716" y="38"/>
                    </a:cubicBezTo>
                    <a:cubicBezTo>
                      <a:pt x="15585" y="24"/>
                      <a:pt x="15479" y="3"/>
                      <a:pt x="15373" y="3"/>
                    </a:cubicBezTo>
                    <a:cubicBezTo>
                      <a:pt x="15321" y="2"/>
                      <a:pt x="15267" y="0"/>
                      <a:pt x="1521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4" name="Google Shape;1034;p45"/>
            <p:cNvGrpSpPr/>
            <p:nvPr/>
          </p:nvGrpSpPr>
          <p:grpSpPr>
            <a:xfrm>
              <a:off x="3201401" y="3255110"/>
              <a:ext cx="238092" cy="212928"/>
              <a:chOff x="3824739" y="3890112"/>
              <a:chExt cx="208105" cy="186110"/>
            </a:xfrm>
          </p:grpSpPr>
          <p:sp>
            <p:nvSpPr>
              <p:cNvPr id="1035" name="Google Shape;1035;p45"/>
              <p:cNvSpPr/>
              <p:nvPr/>
            </p:nvSpPr>
            <p:spPr>
              <a:xfrm>
                <a:off x="3831933" y="3955682"/>
                <a:ext cx="47809" cy="120540"/>
              </a:xfrm>
              <a:custGeom>
                <a:rect b="b" l="l" r="r" t="t"/>
                <a:pathLst>
                  <a:path extrusionOk="0" h="3787" w="1502">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 name="Google Shape;1036;p45"/>
              <p:cNvSpPr/>
              <p:nvPr/>
            </p:nvSpPr>
            <p:spPr>
              <a:xfrm>
                <a:off x="3824739" y="3890112"/>
                <a:ext cx="55002" cy="55002"/>
              </a:xfrm>
              <a:custGeom>
                <a:rect b="b" l="l" r="r" t="t"/>
                <a:pathLst>
                  <a:path extrusionOk="0" h="1728" w="1728">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 name="Google Shape;1037;p45"/>
              <p:cNvSpPr/>
              <p:nvPr/>
            </p:nvSpPr>
            <p:spPr>
              <a:xfrm>
                <a:off x="3904696" y="3955682"/>
                <a:ext cx="128148" cy="120540"/>
              </a:xfrm>
              <a:custGeom>
                <a:rect b="b" l="l" r="r" t="t"/>
                <a:pathLst>
                  <a:path extrusionOk="0" h="3787" w="4026">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38" name="Google Shape;1038;p45"/>
          <p:cNvGrpSpPr/>
          <p:nvPr/>
        </p:nvGrpSpPr>
        <p:grpSpPr>
          <a:xfrm>
            <a:off x="5028610" y="3023842"/>
            <a:ext cx="441276" cy="437365"/>
            <a:chOff x="3923710" y="3142892"/>
            <a:chExt cx="441276" cy="437365"/>
          </a:xfrm>
        </p:grpSpPr>
        <p:grpSp>
          <p:nvGrpSpPr>
            <p:cNvPr id="1039" name="Google Shape;1039;p45"/>
            <p:cNvGrpSpPr/>
            <p:nvPr/>
          </p:nvGrpSpPr>
          <p:grpSpPr>
            <a:xfrm>
              <a:off x="3923710" y="3142892"/>
              <a:ext cx="441276" cy="437365"/>
              <a:chOff x="916275" y="2357800"/>
              <a:chExt cx="798400" cy="791325"/>
            </a:xfrm>
          </p:grpSpPr>
          <p:sp>
            <p:nvSpPr>
              <p:cNvPr id="1040" name="Google Shape;1040;p45"/>
              <p:cNvSpPr/>
              <p:nvPr/>
            </p:nvSpPr>
            <p:spPr>
              <a:xfrm>
                <a:off x="952100" y="2369375"/>
                <a:ext cx="734825" cy="734825"/>
              </a:xfrm>
              <a:custGeom>
                <a:rect b="b" l="l" r="r" t="t"/>
                <a:pathLst>
                  <a:path extrusionOk="0" h="29393" w="29393">
                    <a:moveTo>
                      <a:pt x="14697" y="0"/>
                    </a:moveTo>
                    <a:cubicBezTo>
                      <a:pt x="10799" y="0"/>
                      <a:pt x="7061" y="1550"/>
                      <a:pt x="4305" y="4305"/>
                    </a:cubicBezTo>
                    <a:cubicBezTo>
                      <a:pt x="1548" y="7061"/>
                      <a:pt x="1" y="10799"/>
                      <a:pt x="1" y="14697"/>
                    </a:cubicBezTo>
                    <a:cubicBezTo>
                      <a:pt x="1" y="18594"/>
                      <a:pt x="1548" y="22332"/>
                      <a:pt x="4305" y="25088"/>
                    </a:cubicBezTo>
                    <a:cubicBezTo>
                      <a:pt x="7061" y="27844"/>
                      <a:pt x="10799" y="29393"/>
                      <a:pt x="14697" y="29393"/>
                    </a:cubicBezTo>
                    <a:cubicBezTo>
                      <a:pt x="18594" y="29393"/>
                      <a:pt x="22332" y="27844"/>
                      <a:pt x="25088" y="25088"/>
                    </a:cubicBezTo>
                    <a:cubicBezTo>
                      <a:pt x="27844" y="22332"/>
                      <a:pt x="29393" y="18594"/>
                      <a:pt x="29393" y="14697"/>
                    </a:cubicBezTo>
                    <a:cubicBezTo>
                      <a:pt x="29393" y="10799"/>
                      <a:pt x="27844" y="7061"/>
                      <a:pt x="25088" y="4305"/>
                    </a:cubicBezTo>
                    <a:cubicBezTo>
                      <a:pt x="22332" y="1550"/>
                      <a:pt x="18594" y="0"/>
                      <a:pt x="1469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 name="Google Shape;1041;p45"/>
              <p:cNvSpPr/>
              <p:nvPr/>
            </p:nvSpPr>
            <p:spPr>
              <a:xfrm>
                <a:off x="916275" y="2357800"/>
                <a:ext cx="798400" cy="791325"/>
              </a:xfrm>
              <a:custGeom>
                <a:rect b="b" l="l" r="r" t="t"/>
                <a:pathLst>
                  <a:path extrusionOk="0" h="31653" w="31936">
                    <a:moveTo>
                      <a:pt x="13686" y="1298"/>
                    </a:moveTo>
                    <a:lnTo>
                      <a:pt x="13689" y="1317"/>
                    </a:lnTo>
                    <a:lnTo>
                      <a:pt x="13626" y="1324"/>
                    </a:lnTo>
                    <a:lnTo>
                      <a:pt x="13623" y="1305"/>
                    </a:lnTo>
                    <a:lnTo>
                      <a:pt x="13686" y="1298"/>
                    </a:lnTo>
                    <a:close/>
                    <a:moveTo>
                      <a:pt x="14307" y="1323"/>
                    </a:moveTo>
                    <a:lnTo>
                      <a:pt x="14311" y="1380"/>
                    </a:lnTo>
                    <a:lnTo>
                      <a:pt x="14291" y="1383"/>
                    </a:lnTo>
                    <a:lnTo>
                      <a:pt x="14286" y="1326"/>
                    </a:lnTo>
                    <a:lnTo>
                      <a:pt x="14307" y="1323"/>
                    </a:lnTo>
                    <a:close/>
                    <a:moveTo>
                      <a:pt x="14555" y="1120"/>
                    </a:moveTo>
                    <a:cubicBezTo>
                      <a:pt x="14561" y="1155"/>
                      <a:pt x="14567" y="1186"/>
                      <a:pt x="14575" y="1227"/>
                    </a:cubicBezTo>
                    <a:cubicBezTo>
                      <a:pt x="14525" y="1236"/>
                      <a:pt x="14486" y="1243"/>
                      <a:pt x="14447" y="1251"/>
                    </a:cubicBezTo>
                    <a:cubicBezTo>
                      <a:pt x="14440" y="1261"/>
                      <a:pt x="14435" y="1269"/>
                      <a:pt x="14431" y="1275"/>
                    </a:cubicBezTo>
                    <a:lnTo>
                      <a:pt x="14431" y="1275"/>
                    </a:lnTo>
                    <a:cubicBezTo>
                      <a:pt x="14430" y="1273"/>
                      <a:pt x="14428" y="1270"/>
                      <a:pt x="14427" y="1267"/>
                    </a:cubicBezTo>
                    <a:lnTo>
                      <a:pt x="14427" y="1267"/>
                    </a:lnTo>
                    <a:cubicBezTo>
                      <a:pt x="14425" y="1274"/>
                      <a:pt x="14423" y="1281"/>
                      <a:pt x="14421" y="1289"/>
                    </a:cubicBezTo>
                    <a:lnTo>
                      <a:pt x="14421" y="1289"/>
                    </a:lnTo>
                    <a:cubicBezTo>
                      <a:pt x="14423" y="1286"/>
                      <a:pt x="14427" y="1282"/>
                      <a:pt x="14431" y="1275"/>
                    </a:cubicBezTo>
                    <a:lnTo>
                      <a:pt x="14431" y="1275"/>
                    </a:lnTo>
                    <a:cubicBezTo>
                      <a:pt x="14440" y="1293"/>
                      <a:pt x="14448" y="1310"/>
                      <a:pt x="14452" y="1329"/>
                    </a:cubicBezTo>
                    <a:cubicBezTo>
                      <a:pt x="14454" y="1337"/>
                      <a:pt x="14432" y="1351"/>
                      <a:pt x="14388" y="1396"/>
                    </a:cubicBezTo>
                    <a:cubicBezTo>
                      <a:pt x="14402" y="1353"/>
                      <a:pt x="14413" y="1318"/>
                      <a:pt x="14421" y="1289"/>
                    </a:cubicBezTo>
                    <a:lnTo>
                      <a:pt x="14421" y="1289"/>
                    </a:lnTo>
                    <a:cubicBezTo>
                      <a:pt x="14418" y="1292"/>
                      <a:pt x="14416" y="1293"/>
                      <a:pt x="14415" y="1293"/>
                    </a:cubicBezTo>
                    <a:cubicBezTo>
                      <a:pt x="14410" y="1293"/>
                      <a:pt x="14414" y="1272"/>
                      <a:pt x="14419" y="1252"/>
                    </a:cubicBezTo>
                    <a:cubicBezTo>
                      <a:pt x="14421" y="1257"/>
                      <a:pt x="14424" y="1262"/>
                      <a:pt x="14427" y="1267"/>
                    </a:cubicBezTo>
                    <a:lnTo>
                      <a:pt x="14427" y="1267"/>
                    </a:lnTo>
                    <a:cubicBezTo>
                      <a:pt x="14447" y="1192"/>
                      <a:pt x="14448" y="1167"/>
                      <a:pt x="14448" y="1140"/>
                    </a:cubicBezTo>
                    <a:cubicBezTo>
                      <a:pt x="14486" y="1133"/>
                      <a:pt x="14513" y="1128"/>
                      <a:pt x="14555" y="1120"/>
                    </a:cubicBezTo>
                    <a:close/>
                    <a:moveTo>
                      <a:pt x="17402" y="1308"/>
                    </a:moveTo>
                    <a:cubicBezTo>
                      <a:pt x="17405" y="1346"/>
                      <a:pt x="17407" y="1373"/>
                      <a:pt x="17408" y="1398"/>
                    </a:cubicBezTo>
                    <a:lnTo>
                      <a:pt x="17363" y="1433"/>
                    </a:lnTo>
                    <a:cubicBezTo>
                      <a:pt x="17332" y="1404"/>
                      <a:pt x="17301" y="1376"/>
                      <a:pt x="17242" y="1321"/>
                    </a:cubicBezTo>
                    <a:cubicBezTo>
                      <a:pt x="17321" y="1315"/>
                      <a:pt x="17358" y="1312"/>
                      <a:pt x="17402" y="1308"/>
                    </a:cubicBezTo>
                    <a:close/>
                    <a:moveTo>
                      <a:pt x="14064" y="1408"/>
                    </a:moveTo>
                    <a:lnTo>
                      <a:pt x="14076" y="1457"/>
                    </a:lnTo>
                    <a:lnTo>
                      <a:pt x="13973" y="1468"/>
                    </a:lnTo>
                    <a:lnTo>
                      <a:pt x="13966" y="1442"/>
                    </a:lnTo>
                    <a:lnTo>
                      <a:pt x="14064" y="1408"/>
                    </a:lnTo>
                    <a:close/>
                    <a:moveTo>
                      <a:pt x="9038" y="1543"/>
                    </a:moveTo>
                    <a:lnTo>
                      <a:pt x="9062" y="1596"/>
                    </a:lnTo>
                    <a:lnTo>
                      <a:pt x="9040" y="1605"/>
                    </a:lnTo>
                    <a:lnTo>
                      <a:pt x="9016" y="1552"/>
                    </a:lnTo>
                    <a:lnTo>
                      <a:pt x="9038" y="1543"/>
                    </a:lnTo>
                    <a:close/>
                    <a:moveTo>
                      <a:pt x="10090" y="2275"/>
                    </a:moveTo>
                    <a:lnTo>
                      <a:pt x="10112" y="2328"/>
                    </a:lnTo>
                    <a:lnTo>
                      <a:pt x="10092" y="2336"/>
                    </a:lnTo>
                    <a:lnTo>
                      <a:pt x="10070" y="2283"/>
                    </a:lnTo>
                    <a:lnTo>
                      <a:pt x="10090" y="2275"/>
                    </a:lnTo>
                    <a:close/>
                    <a:moveTo>
                      <a:pt x="9408" y="2594"/>
                    </a:moveTo>
                    <a:lnTo>
                      <a:pt x="9416" y="2611"/>
                    </a:lnTo>
                    <a:lnTo>
                      <a:pt x="9356" y="2636"/>
                    </a:lnTo>
                    <a:lnTo>
                      <a:pt x="9349" y="2620"/>
                    </a:lnTo>
                    <a:lnTo>
                      <a:pt x="9408" y="2594"/>
                    </a:lnTo>
                    <a:close/>
                    <a:moveTo>
                      <a:pt x="22225" y="2748"/>
                    </a:moveTo>
                    <a:lnTo>
                      <a:pt x="22243" y="2759"/>
                    </a:lnTo>
                    <a:lnTo>
                      <a:pt x="22215" y="2809"/>
                    </a:lnTo>
                    <a:lnTo>
                      <a:pt x="22197" y="2800"/>
                    </a:lnTo>
                    <a:lnTo>
                      <a:pt x="22225" y="2748"/>
                    </a:lnTo>
                    <a:close/>
                    <a:moveTo>
                      <a:pt x="23439" y="3624"/>
                    </a:moveTo>
                    <a:lnTo>
                      <a:pt x="23456" y="3635"/>
                    </a:lnTo>
                    <a:lnTo>
                      <a:pt x="23423" y="3683"/>
                    </a:lnTo>
                    <a:lnTo>
                      <a:pt x="23406" y="3671"/>
                    </a:lnTo>
                    <a:lnTo>
                      <a:pt x="23439" y="3624"/>
                    </a:lnTo>
                    <a:close/>
                    <a:moveTo>
                      <a:pt x="7012" y="4052"/>
                    </a:moveTo>
                    <a:lnTo>
                      <a:pt x="7046" y="4097"/>
                    </a:lnTo>
                    <a:lnTo>
                      <a:pt x="7029" y="4109"/>
                    </a:lnTo>
                    <a:lnTo>
                      <a:pt x="6993" y="4064"/>
                    </a:lnTo>
                    <a:lnTo>
                      <a:pt x="7012" y="4052"/>
                    </a:lnTo>
                    <a:close/>
                    <a:moveTo>
                      <a:pt x="24607" y="4150"/>
                    </a:moveTo>
                    <a:lnTo>
                      <a:pt x="24623" y="4164"/>
                    </a:lnTo>
                    <a:lnTo>
                      <a:pt x="24586" y="4208"/>
                    </a:lnTo>
                    <a:lnTo>
                      <a:pt x="24570" y="4195"/>
                    </a:lnTo>
                    <a:lnTo>
                      <a:pt x="24607" y="4150"/>
                    </a:lnTo>
                    <a:close/>
                    <a:moveTo>
                      <a:pt x="26968" y="6009"/>
                    </a:moveTo>
                    <a:lnTo>
                      <a:pt x="26990" y="6029"/>
                    </a:lnTo>
                    <a:lnTo>
                      <a:pt x="26931" y="6106"/>
                    </a:lnTo>
                    <a:lnTo>
                      <a:pt x="26892" y="6067"/>
                    </a:lnTo>
                    <a:lnTo>
                      <a:pt x="26968" y="6009"/>
                    </a:lnTo>
                    <a:close/>
                    <a:moveTo>
                      <a:pt x="4341" y="6728"/>
                    </a:moveTo>
                    <a:lnTo>
                      <a:pt x="4385" y="6763"/>
                    </a:lnTo>
                    <a:lnTo>
                      <a:pt x="4372" y="6779"/>
                    </a:lnTo>
                    <a:lnTo>
                      <a:pt x="4326" y="6744"/>
                    </a:lnTo>
                    <a:lnTo>
                      <a:pt x="4341" y="6728"/>
                    </a:lnTo>
                    <a:close/>
                    <a:moveTo>
                      <a:pt x="3835" y="7604"/>
                    </a:moveTo>
                    <a:cubicBezTo>
                      <a:pt x="3835" y="7604"/>
                      <a:pt x="3835" y="7605"/>
                      <a:pt x="3835" y="7605"/>
                    </a:cubicBezTo>
                    <a:cubicBezTo>
                      <a:pt x="3835" y="7604"/>
                      <a:pt x="3835" y="7604"/>
                      <a:pt x="3835" y="7604"/>
                    </a:cubicBezTo>
                    <a:close/>
                    <a:moveTo>
                      <a:pt x="2580" y="9569"/>
                    </a:moveTo>
                    <a:lnTo>
                      <a:pt x="2595" y="9635"/>
                    </a:lnTo>
                    <a:lnTo>
                      <a:pt x="2595" y="9635"/>
                    </a:lnTo>
                    <a:cubicBezTo>
                      <a:pt x="2572" y="9623"/>
                      <a:pt x="2563" y="9603"/>
                      <a:pt x="2555" y="9581"/>
                    </a:cubicBezTo>
                    <a:lnTo>
                      <a:pt x="2580" y="9569"/>
                    </a:lnTo>
                    <a:close/>
                    <a:moveTo>
                      <a:pt x="2596" y="9635"/>
                    </a:moveTo>
                    <a:lnTo>
                      <a:pt x="2596" y="9637"/>
                    </a:lnTo>
                    <a:lnTo>
                      <a:pt x="2581" y="9644"/>
                    </a:lnTo>
                    <a:cubicBezTo>
                      <a:pt x="2603" y="9656"/>
                      <a:pt x="2612" y="9676"/>
                      <a:pt x="2621" y="9698"/>
                    </a:cubicBezTo>
                    <a:lnTo>
                      <a:pt x="2596" y="9710"/>
                    </a:lnTo>
                    <a:lnTo>
                      <a:pt x="2580" y="9642"/>
                    </a:lnTo>
                    <a:lnTo>
                      <a:pt x="2596" y="9635"/>
                    </a:lnTo>
                    <a:close/>
                    <a:moveTo>
                      <a:pt x="1922" y="11251"/>
                    </a:moveTo>
                    <a:lnTo>
                      <a:pt x="1969" y="11262"/>
                    </a:lnTo>
                    <a:lnTo>
                      <a:pt x="1938" y="11368"/>
                    </a:lnTo>
                    <a:lnTo>
                      <a:pt x="1910" y="11364"/>
                    </a:lnTo>
                    <a:lnTo>
                      <a:pt x="1922" y="11251"/>
                    </a:lnTo>
                    <a:close/>
                    <a:moveTo>
                      <a:pt x="1921" y="11465"/>
                    </a:moveTo>
                    <a:lnTo>
                      <a:pt x="1975" y="11483"/>
                    </a:lnTo>
                    <a:lnTo>
                      <a:pt x="1969" y="11504"/>
                    </a:lnTo>
                    <a:lnTo>
                      <a:pt x="1915" y="11487"/>
                    </a:lnTo>
                    <a:lnTo>
                      <a:pt x="1921" y="11465"/>
                    </a:lnTo>
                    <a:close/>
                    <a:moveTo>
                      <a:pt x="563" y="12581"/>
                    </a:moveTo>
                    <a:lnTo>
                      <a:pt x="558" y="12642"/>
                    </a:lnTo>
                    <a:lnTo>
                      <a:pt x="464" y="12623"/>
                    </a:lnTo>
                    <a:lnTo>
                      <a:pt x="465" y="12588"/>
                    </a:lnTo>
                    <a:lnTo>
                      <a:pt x="563" y="12581"/>
                    </a:lnTo>
                    <a:close/>
                    <a:moveTo>
                      <a:pt x="1656" y="13379"/>
                    </a:moveTo>
                    <a:lnTo>
                      <a:pt x="1713" y="13390"/>
                    </a:lnTo>
                    <a:lnTo>
                      <a:pt x="1709" y="13412"/>
                    </a:lnTo>
                    <a:lnTo>
                      <a:pt x="1653" y="13401"/>
                    </a:lnTo>
                    <a:lnTo>
                      <a:pt x="1656" y="13379"/>
                    </a:lnTo>
                    <a:close/>
                    <a:moveTo>
                      <a:pt x="1545" y="13877"/>
                    </a:moveTo>
                    <a:lnTo>
                      <a:pt x="1564" y="13878"/>
                    </a:lnTo>
                    <a:lnTo>
                      <a:pt x="1559" y="13944"/>
                    </a:lnTo>
                    <a:lnTo>
                      <a:pt x="1539" y="13941"/>
                    </a:lnTo>
                    <a:lnTo>
                      <a:pt x="1545" y="13877"/>
                    </a:lnTo>
                    <a:close/>
                    <a:moveTo>
                      <a:pt x="1506" y="14409"/>
                    </a:moveTo>
                    <a:lnTo>
                      <a:pt x="1541" y="14467"/>
                    </a:lnTo>
                    <a:lnTo>
                      <a:pt x="1528" y="14478"/>
                    </a:lnTo>
                    <a:lnTo>
                      <a:pt x="1539" y="14467"/>
                    </a:lnTo>
                    <a:cubicBezTo>
                      <a:pt x="1514" y="14462"/>
                      <a:pt x="1500" y="14446"/>
                      <a:pt x="1485" y="14428"/>
                    </a:cubicBezTo>
                    <a:lnTo>
                      <a:pt x="1506" y="14409"/>
                    </a:lnTo>
                    <a:close/>
                    <a:moveTo>
                      <a:pt x="1528" y="14478"/>
                    </a:moveTo>
                    <a:cubicBezTo>
                      <a:pt x="1554" y="14483"/>
                      <a:pt x="1569" y="14500"/>
                      <a:pt x="1582" y="14517"/>
                    </a:cubicBezTo>
                    <a:lnTo>
                      <a:pt x="1563" y="14536"/>
                    </a:lnTo>
                    <a:lnTo>
                      <a:pt x="1528" y="14478"/>
                    </a:lnTo>
                    <a:close/>
                    <a:moveTo>
                      <a:pt x="1419" y="15126"/>
                    </a:moveTo>
                    <a:cubicBezTo>
                      <a:pt x="1419" y="15128"/>
                      <a:pt x="1419" y="15129"/>
                      <a:pt x="1419" y="15131"/>
                    </a:cubicBezTo>
                    <a:lnTo>
                      <a:pt x="1419" y="15131"/>
                    </a:lnTo>
                    <a:lnTo>
                      <a:pt x="1415" y="15126"/>
                    </a:lnTo>
                    <a:lnTo>
                      <a:pt x="1415" y="15126"/>
                    </a:lnTo>
                    <a:lnTo>
                      <a:pt x="1419" y="15126"/>
                    </a:lnTo>
                    <a:close/>
                    <a:moveTo>
                      <a:pt x="1538" y="15004"/>
                    </a:moveTo>
                    <a:lnTo>
                      <a:pt x="1538" y="15004"/>
                    </a:lnTo>
                    <a:cubicBezTo>
                      <a:pt x="1537" y="15048"/>
                      <a:pt x="1535" y="15083"/>
                      <a:pt x="1534" y="15129"/>
                    </a:cubicBezTo>
                    <a:cubicBezTo>
                      <a:pt x="1492" y="15131"/>
                      <a:pt x="1460" y="15132"/>
                      <a:pt x="1429" y="15133"/>
                    </a:cubicBezTo>
                    <a:lnTo>
                      <a:pt x="1429" y="15133"/>
                    </a:lnTo>
                    <a:cubicBezTo>
                      <a:pt x="1451" y="15059"/>
                      <a:pt x="1491" y="15034"/>
                      <a:pt x="1538" y="15004"/>
                    </a:cubicBezTo>
                    <a:close/>
                    <a:moveTo>
                      <a:pt x="1386" y="15131"/>
                    </a:moveTo>
                    <a:cubicBezTo>
                      <a:pt x="1369" y="15185"/>
                      <a:pt x="1341" y="15188"/>
                      <a:pt x="1310" y="15189"/>
                    </a:cubicBezTo>
                    <a:cubicBezTo>
                      <a:pt x="1307" y="15174"/>
                      <a:pt x="1306" y="15160"/>
                      <a:pt x="1306" y="15145"/>
                    </a:cubicBezTo>
                    <a:lnTo>
                      <a:pt x="1386" y="15131"/>
                    </a:lnTo>
                    <a:close/>
                    <a:moveTo>
                      <a:pt x="1459" y="15399"/>
                    </a:moveTo>
                    <a:lnTo>
                      <a:pt x="1459" y="15466"/>
                    </a:lnTo>
                    <a:lnTo>
                      <a:pt x="1439" y="15466"/>
                    </a:lnTo>
                    <a:lnTo>
                      <a:pt x="1439" y="15399"/>
                    </a:lnTo>
                    <a:close/>
                    <a:moveTo>
                      <a:pt x="31403" y="15627"/>
                    </a:moveTo>
                    <a:lnTo>
                      <a:pt x="31422" y="15629"/>
                    </a:lnTo>
                    <a:lnTo>
                      <a:pt x="31417" y="15698"/>
                    </a:lnTo>
                    <a:lnTo>
                      <a:pt x="31397" y="15697"/>
                    </a:lnTo>
                    <a:lnTo>
                      <a:pt x="31403" y="15627"/>
                    </a:lnTo>
                    <a:close/>
                    <a:moveTo>
                      <a:pt x="31210" y="15819"/>
                    </a:moveTo>
                    <a:lnTo>
                      <a:pt x="31239" y="15820"/>
                    </a:lnTo>
                    <a:lnTo>
                      <a:pt x="31227" y="15957"/>
                    </a:lnTo>
                    <a:lnTo>
                      <a:pt x="31200" y="15954"/>
                    </a:lnTo>
                    <a:lnTo>
                      <a:pt x="31210" y="15819"/>
                    </a:lnTo>
                    <a:close/>
                    <a:moveTo>
                      <a:pt x="1487" y="16020"/>
                    </a:moveTo>
                    <a:lnTo>
                      <a:pt x="1487" y="16042"/>
                    </a:lnTo>
                    <a:lnTo>
                      <a:pt x="1429" y="16044"/>
                    </a:lnTo>
                    <a:lnTo>
                      <a:pt x="1429" y="16020"/>
                    </a:lnTo>
                    <a:close/>
                    <a:moveTo>
                      <a:pt x="31564" y="16226"/>
                    </a:moveTo>
                    <a:lnTo>
                      <a:pt x="31622" y="16234"/>
                    </a:lnTo>
                    <a:lnTo>
                      <a:pt x="31620" y="16257"/>
                    </a:lnTo>
                    <a:lnTo>
                      <a:pt x="31563" y="16250"/>
                    </a:lnTo>
                    <a:lnTo>
                      <a:pt x="31564" y="16226"/>
                    </a:lnTo>
                    <a:close/>
                    <a:moveTo>
                      <a:pt x="31299" y="16316"/>
                    </a:moveTo>
                    <a:cubicBezTo>
                      <a:pt x="31319" y="16316"/>
                      <a:pt x="31351" y="16329"/>
                      <a:pt x="31398" y="16360"/>
                    </a:cubicBezTo>
                    <a:cubicBezTo>
                      <a:pt x="31351" y="16388"/>
                      <a:pt x="31313" y="16410"/>
                      <a:pt x="31275" y="16432"/>
                    </a:cubicBezTo>
                    <a:cubicBezTo>
                      <a:pt x="31263" y="16370"/>
                      <a:pt x="31257" y="16316"/>
                      <a:pt x="31299" y="16316"/>
                    </a:cubicBezTo>
                    <a:close/>
                    <a:moveTo>
                      <a:pt x="345" y="16531"/>
                    </a:moveTo>
                    <a:lnTo>
                      <a:pt x="346" y="16554"/>
                    </a:lnTo>
                    <a:lnTo>
                      <a:pt x="289" y="16557"/>
                    </a:lnTo>
                    <a:lnTo>
                      <a:pt x="287" y="16532"/>
                    </a:lnTo>
                    <a:lnTo>
                      <a:pt x="345" y="16531"/>
                    </a:lnTo>
                    <a:close/>
                    <a:moveTo>
                      <a:pt x="947" y="16628"/>
                    </a:moveTo>
                    <a:lnTo>
                      <a:pt x="988" y="16682"/>
                    </a:lnTo>
                    <a:cubicBezTo>
                      <a:pt x="961" y="16682"/>
                      <a:pt x="945" y="16666"/>
                      <a:pt x="929" y="16651"/>
                    </a:cubicBezTo>
                    <a:lnTo>
                      <a:pt x="947" y="16628"/>
                    </a:lnTo>
                    <a:close/>
                    <a:moveTo>
                      <a:pt x="988" y="16682"/>
                    </a:moveTo>
                    <a:lnTo>
                      <a:pt x="977" y="16697"/>
                    </a:lnTo>
                    <a:cubicBezTo>
                      <a:pt x="1004" y="16697"/>
                      <a:pt x="1019" y="16713"/>
                      <a:pt x="1036" y="16728"/>
                    </a:cubicBezTo>
                    <a:lnTo>
                      <a:pt x="1022" y="16750"/>
                    </a:lnTo>
                    <a:cubicBezTo>
                      <a:pt x="1005" y="16732"/>
                      <a:pt x="989" y="16715"/>
                      <a:pt x="976" y="16697"/>
                    </a:cubicBezTo>
                    <a:lnTo>
                      <a:pt x="988" y="16682"/>
                    </a:lnTo>
                    <a:close/>
                    <a:moveTo>
                      <a:pt x="31554" y="16981"/>
                    </a:moveTo>
                    <a:lnTo>
                      <a:pt x="31573" y="16984"/>
                    </a:lnTo>
                    <a:lnTo>
                      <a:pt x="31560" y="17053"/>
                    </a:lnTo>
                    <a:lnTo>
                      <a:pt x="31541" y="17050"/>
                    </a:lnTo>
                    <a:lnTo>
                      <a:pt x="31554" y="16981"/>
                    </a:lnTo>
                    <a:close/>
                    <a:moveTo>
                      <a:pt x="31366" y="16598"/>
                    </a:moveTo>
                    <a:cubicBezTo>
                      <a:pt x="31407" y="16607"/>
                      <a:pt x="31436" y="16615"/>
                      <a:pt x="31475" y="16623"/>
                    </a:cubicBezTo>
                    <a:cubicBezTo>
                      <a:pt x="31433" y="16682"/>
                      <a:pt x="31405" y="16728"/>
                      <a:pt x="31369" y="16772"/>
                    </a:cubicBezTo>
                    <a:lnTo>
                      <a:pt x="31345" y="16734"/>
                    </a:lnTo>
                    <a:lnTo>
                      <a:pt x="31345" y="16734"/>
                    </a:lnTo>
                    <a:cubicBezTo>
                      <a:pt x="31351" y="16778"/>
                      <a:pt x="31367" y="16813"/>
                      <a:pt x="31385" y="16850"/>
                    </a:cubicBezTo>
                    <a:cubicBezTo>
                      <a:pt x="31339" y="16991"/>
                      <a:pt x="31257" y="17084"/>
                      <a:pt x="31114" y="17105"/>
                    </a:cubicBezTo>
                    <a:cubicBezTo>
                      <a:pt x="31120" y="17055"/>
                      <a:pt x="31126" y="16996"/>
                      <a:pt x="31133" y="16928"/>
                    </a:cubicBezTo>
                    <a:cubicBezTo>
                      <a:pt x="31169" y="16925"/>
                      <a:pt x="31195" y="16922"/>
                      <a:pt x="31233" y="16918"/>
                    </a:cubicBezTo>
                    <a:cubicBezTo>
                      <a:pt x="31261" y="16859"/>
                      <a:pt x="31292" y="16790"/>
                      <a:pt x="31325" y="16721"/>
                    </a:cubicBezTo>
                    <a:cubicBezTo>
                      <a:pt x="31353" y="16694"/>
                      <a:pt x="31358" y="16653"/>
                      <a:pt x="31366" y="16598"/>
                    </a:cubicBezTo>
                    <a:close/>
                    <a:moveTo>
                      <a:pt x="30449" y="17155"/>
                    </a:moveTo>
                    <a:lnTo>
                      <a:pt x="30507" y="17165"/>
                    </a:lnTo>
                    <a:lnTo>
                      <a:pt x="30502" y="17185"/>
                    </a:lnTo>
                    <a:lnTo>
                      <a:pt x="30446" y="17175"/>
                    </a:lnTo>
                    <a:lnTo>
                      <a:pt x="30449" y="17155"/>
                    </a:lnTo>
                    <a:close/>
                    <a:moveTo>
                      <a:pt x="31355" y="17088"/>
                    </a:moveTo>
                    <a:lnTo>
                      <a:pt x="31383" y="17093"/>
                    </a:lnTo>
                    <a:lnTo>
                      <a:pt x="31358" y="17230"/>
                    </a:lnTo>
                    <a:lnTo>
                      <a:pt x="31329" y="17225"/>
                    </a:lnTo>
                    <a:lnTo>
                      <a:pt x="31355" y="17088"/>
                    </a:lnTo>
                    <a:close/>
                    <a:moveTo>
                      <a:pt x="30618" y="17241"/>
                    </a:moveTo>
                    <a:lnTo>
                      <a:pt x="30713" y="17259"/>
                    </a:lnTo>
                    <a:lnTo>
                      <a:pt x="30711" y="17291"/>
                    </a:lnTo>
                    <a:lnTo>
                      <a:pt x="30614" y="17299"/>
                    </a:lnTo>
                    <a:lnTo>
                      <a:pt x="30614" y="17299"/>
                    </a:lnTo>
                    <a:lnTo>
                      <a:pt x="30618" y="17241"/>
                    </a:lnTo>
                    <a:close/>
                    <a:moveTo>
                      <a:pt x="30505" y="17277"/>
                    </a:moveTo>
                    <a:lnTo>
                      <a:pt x="30523" y="17280"/>
                    </a:lnTo>
                    <a:lnTo>
                      <a:pt x="30511" y="17344"/>
                    </a:lnTo>
                    <a:lnTo>
                      <a:pt x="30492" y="17341"/>
                    </a:lnTo>
                    <a:lnTo>
                      <a:pt x="30505" y="17277"/>
                    </a:lnTo>
                    <a:close/>
                    <a:moveTo>
                      <a:pt x="30843" y="17341"/>
                    </a:moveTo>
                    <a:lnTo>
                      <a:pt x="30863" y="17346"/>
                    </a:lnTo>
                    <a:lnTo>
                      <a:pt x="30849" y="17412"/>
                    </a:lnTo>
                    <a:lnTo>
                      <a:pt x="30830" y="17408"/>
                    </a:lnTo>
                    <a:lnTo>
                      <a:pt x="30843" y="17341"/>
                    </a:lnTo>
                    <a:close/>
                    <a:moveTo>
                      <a:pt x="30626" y="17458"/>
                    </a:moveTo>
                    <a:lnTo>
                      <a:pt x="30682" y="17469"/>
                    </a:lnTo>
                    <a:lnTo>
                      <a:pt x="30683" y="17469"/>
                    </a:lnTo>
                    <a:lnTo>
                      <a:pt x="30679" y="17491"/>
                    </a:lnTo>
                    <a:lnTo>
                      <a:pt x="30621" y="17480"/>
                    </a:lnTo>
                    <a:lnTo>
                      <a:pt x="30626" y="17458"/>
                    </a:lnTo>
                    <a:close/>
                    <a:moveTo>
                      <a:pt x="31173" y="17372"/>
                    </a:moveTo>
                    <a:lnTo>
                      <a:pt x="31173" y="17372"/>
                    </a:lnTo>
                    <a:cubicBezTo>
                      <a:pt x="31117" y="17469"/>
                      <a:pt x="31086" y="17524"/>
                      <a:pt x="31045" y="17596"/>
                    </a:cubicBezTo>
                    <a:cubicBezTo>
                      <a:pt x="31016" y="17543"/>
                      <a:pt x="30996" y="17508"/>
                      <a:pt x="30969" y="17459"/>
                    </a:cubicBezTo>
                    <a:cubicBezTo>
                      <a:pt x="31027" y="17434"/>
                      <a:pt x="31082" y="17411"/>
                      <a:pt x="31173" y="17372"/>
                    </a:cubicBezTo>
                    <a:close/>
                    <a:moveTo>
                      <a:pt x="31485" y="17565"/>
                    </a:moveTo>
                    <a:lnTo>
                      <a:pt x="31541" y="17577"/>
                    </a:lnTo>
                    <a:lnTo>
                      <a:pt x="31536" y="17600"/>
                    </a:lnTo>
                    <a:lnTo>
                      <a:pt x="31481" y="17589"/>
                    </a:lnTo>
                    <a:lnTo>
                      <a:pt x="31485" y="17565"/>
                    </a:lnTo>
                    <a:close/>
                    <a:moveTo>
                      <a:pt x="1379" y="17640"/>
                    </a:moveTo>
                    <a:lnTo>
                      <a:pt x="1382" y="17662"/>
                    </a:lnTo>
                    <a:lnTo>
                      <a:pt x="1325" y="17670"/>
                    </a:lnTo>
                    <a:lnTo>
                      <a:pt x="1322" y="17647"/>
                    </a:lnTo>
                    <a:lnTo>
                      <a:pt x="1379" y="17640"/>
                    </a:lnTo>
                    <a:close/>
                    <a:moveTo>
                      <a:pt x="31144" y="17612"/>
                    </a:moveTo>
                    <a:lnTo>
                      <a:pt x="31163" y="17617"/>
                    </a:lnTo>
                    <a:lnTo>
                      <a:pt x="31149" y="17684"/>
                    </a:lnTo>
                    <a:lnTo>
                      <a:pt x="31130" y="17680"/>
                    </a:lnTo>
                    <a:lnTo>
                      <a:pt x="31144" y="17612"/>
                    </a:lnTo>
                    <a:close/>
                    <a:moveTo>
                      <a:pt x="30964" y="17720"/>
                    </a:moveTo>
                    <a:lnTo>
                      <a:pt x="30979" y="17745"/>
                    </a:lnTo>
                    <a:lnTo>
                      <a:pt x="30925" y="17779"/>
                    </a:lnTo>
                    <a:lnTo>
                      <a:pt x="30925" y="17779"/>
                    </a:lnTo>
                    <a:cubicBezTo>
                      <a:pt x="30932" y="17749"/>
                      <a:pt x="30948" y="17734"/>
                      <a:pt x="30964" y="17720"/>
                    </a:cubicBezTo>
                    <a:close/>
                    <a:moveTo>
                      <a:pt x="30916" y="17764"/>
                    </a:moveTo>
                    <a:lnTo>
                      <a:pt x="30924" y="17779"/>
                    </a:lnTo>
                    <a:lnTo>
                      <a:pt x="30924" y="17779"/>
                    </a:lnTo>
                    <a:lnTo>
                      <a:pt x="30923" y="17780"/>
                    </a:lnTo>
                    <a:lnTo>
                      <a:pt x="30914" y="17765"/>
                    </a:lnTo>
                    <a:cubicBezTo>
                      <a:pt x="30908" y="17795"/>
                      <a:pt x="30892" y="17811"/>
                      <a:pt x="30874" y="17825"/>
                    </a:cubicBezTo>
                    <a:lnTo>
                      <a:pt x="30861" y="17800"/>
                    </a:lnTo>
                    <a:lnTo>
                      <a:pt x="30916" y="17764"/>
                    </a:lnTo>
                    <a:close/>
                    <a:moveTo>
                      <a:pt x="30683" y="17702"/>
                    </a:moveTo>
                    <a:cubicBezTo>
                      <a:pt x="30682" y="17759"/>
                      <a:pt x="30680" y="17790"/>
                      <a:pt x="30679" y="17834"/>
                    </a:cubicBezTo>
                    <a:cubicBezTo>
                      <a:pt x="30643" y="17836"/>
                      <a:pt x="30611" y="17836"/>
                      <a:pt x="30512" y="17837"/>
                    </a:cubicBezTo>
                    <a:cubicBezTo>
                      <a:pt x="30596" y="17771"/>
                      <a:pt x="30632" y="17743"/>
                      <a:pt x="30683" y="17702"/>
                    </a:cubicBezTo>
                    <a:close/>
                    <a:moveTo>
                      <a:pt x="31604" y="17858"/>
                    </a:moveTo>
                    <a:lnTo>
                      <a:pt x="31604" y="17858"/>
                    </a:lnTo>
                    <a:cubicBezTo>
                      <a:pt x="31604" y="17858"/>
                      <a:pt x="31604" y="17858"/>
                      <a:pt x="31604" y="17858"/>
                    </a:cubicBezTo>
                    <a:cubicBezTo>
                      <a:pt x="31604" y="17858"/>
                      <a:pt x="31604" y="17858"/>
                      <a:pt x="31604" y="17858"/>
                    </a:cubicBezTo>
                    <a:close/>
                    <a:moveTo>
                      <a:pt x="31238" y="17940"/>
                    </a:moveTo>
                    <a:lnTo>
                      <a:pt x="31294" y="17953"/>
                    </a:lnTo>
                    <a:lnTo>
                      <a:pt x="31289" y="17977"/>
                    </a:lnTo>
                    <a:lnTo>
                      <a:pt x="31233" y="17964"/>
                    </a:lnTo>
                    <a:lnTo>
                      <a:pt x="31238" y="17940"/>
                    </a:lnTo>
                    <a:close/>
                    <a:moveTo>
                      <a:pt x="31144" y="18131"/>
                    </a:moveTo>
                    <a:lnTo>
                      <a:pt x="31200" y="18146"/>
                    </a:lnTo>
                    <a:lnTo>
                      <a:pt x="31195" y="18168"/>
                    </a:lnTo>
                    <a:lnTo>
                      <a:pt x="31139" y="18155"/>
                    </a:lnTo>
                    <a:lnTo>
                      <a:pt x="31144" y="18131"/>
                    </a:lnTo>
                    <a:close/>
                    <a:moveTo>
                      <a:pt x="30589" y="18176"/>
                    </a:moveTo>
                    <a:lnTo>
                      <a:pt x="30579" y="18233"/>
                    </a:lnTo>
                    <a:lnTo>
                      <a:pt x="30487" y="18208"/>
                    </a:lnTo>
                    <a:lnTo>
                      <a:pt x="30492" y="18177"/>
                    </a:lnTo>
                    <a:lnTo>
                      <a:pt x="30589" y="18176"/>
                    </a:lnTo>
                    <a:close/>
                    <a:moveTo>
                      <a:pt x="31481" y="18207"/>
                    </a:moveTo>
                    <a:cubicBezTo>
                      <a:pt x="31517" y="18207"/>
                      <a:pt x="31544" y="18208"/>
                      <a:pt x="31594" y="18208"/>
                    </a:cubicBezTo>
                    <a:cubicBezTo>
                      <a:pt x="31582" y="18273"/>
                      <a:pt x="31576" y="18304"/>
                      <a:pt x="31573" y="18324"/>
                    </a:cubicBezTo>
                    <a:lnTo>
                      <a:pt x="31572" y="18324"/>
                    </a:lnTo>
                    <a:cubicBezTo>
                      <a:pt x="31547" y="18292"/>
                      <a:pt x="31519" y="18255"/>
                      <a:pt x="31481" y="18207"/>
                    </a:cubicBezTo>
                    <a:close/>
                    <a:moveTo>
                      <a:pt x="30596" y="18324"/>
                    </a:moveTo>
                    <a:lnTo>
                      <a:pt x="30608" y="18349"/>
                    </a:lnTo>
                    <a:lnTo>
                      <a:pt x="30549" y="18382"/>
                    </a:lnTo>
                    <a:lnTo>
                      <a:pt x="30546" y="18375"/>
                    </a:lnTo>
                    <a:lnTo>
                      <a:pt x="30546" y="18375"/>
                    </a:lnTo>
                    <a:cubicBezTo>
                      <a:pt x="30576" y="18341"/>
                      <a:pt x="30586" y="18333"/>
                      <a:pt x="30596" y="18324"/>
                    </a:cubicBezTo>
                    <a:close/>
                    <a:moveTo>
                      <a:pt x="31099" y="18329"/>
                    </a:moveTo>
                    <a:lnTo>
                      <a:pt x="31210" y="18357"/>
                    </a:lnTo>
                    <a:lnTo>
                      <a:pt x="31200" y="18390"/>
                    </a:lnTo>
                    <a:lnTo>
                      <a:pt x="31089" y="18361"/>
                    </a:lnTo>
                    <a:lnTo>
                      <a:pt x="31099" y="18329"/>
                    </a:lnTo>
                    <a:close/>
                    <a:moveTo>
                      <a:pt x="30521" y="18367"/>
                    </a:moveTo>
                    <a:cubicBezTo>
                      <a:pt x="30521" y="18375"/>
                      <a:pt x="30521" y="18382"/>
                      <a:pt x="30521" y="18390"/>
                    </a:cubicBezTo>
                    <a:lnTo>
                      <a:pt x="30521" y="18390"/>
                    </a:lnTo>
                    <a:cubicBezTo>
                      <a:pt x="30509" y="18403"/>
                      <a:pt x="30502" y="18409"/>
                      <a:pt x="30500" y="18409"/>
                    </a:cubicBezTo>
                    <a:cubicBezTo>
                      <a:pt x="30496" y="18409"/>
                      <a:pt x="30509" y="18388"/>
                      <a:pt x="30521" y="18367"/>
                    </a:cubicBezTo>
                    <a:close/>
                    <a:moveTo>
                      <a:pt x="30521" y="18405"/>
                    </a:moveTo>
                    <a:cubicBezTo>
                      <a:pt x="30522" y="18425"/>
                      <a:pt x="30522" y="18444"/>
                      <a:pt x="30518" y="18464"/>
                    </a:cubicBezTo>
                    <a:cubicBezTo>
                      <a:pt x="30517" y="18473"/>
                      <a:pt x="30492" y="18480"/>
                      <a:pt x="30437" y="18511"/>
                    </a:cubicBezTo>
                    <a:cubicBezTo>
                      <a:pt x="30473" y="18465"/>
                      <a:pt x="30501" y="18431"/>
                      <a:pt x="30521" y="18405"/>
                    </a:cubicBezTo>
                    <a:close/>
                    <a:moveTo>
                      <a:pt x="1926" y="18504"/>
                    </a:moveTo>
                    <a:lnTo>
                      <a:pt x="1931" y="18526"/>
                    </a:lnTo>
                    <a:lnTo>
                      <a:pt x="1875" y="18536"/>
                    </a:lnTo>
                    <a:lnTo>
                      <a:pt x="1869" y="18514"/>
                    </a:lnTo>
                    <a:lnTo>
                      <a:pt x="1926" y="18504"/>
                    </a:lnTo>
                    <a:close/>
                    <a:moveTo>
                      <a:pt x="30680" y="18387"/>
                    </a:moveTo>
                    <a:lnTo>
                      <a:pt x="30680" y="18387"/>
                    </a:lnTo>
                    <a:cubicBezTo>
                      <a:pt x="30705" y="18471"/>
                      <a:pt x="30721" y="18530"/>
                      <a:pt x="30746" y="18617"/>
                    </a:cubicBezTo>
                    <a:cubicBezTo>
                      <a:pt x="30679" y="18561"/>
                      <a:pt x="30657" y="18485"/>
                      <a:pt x="30680" y="18387"/>
                    </a:cubicBezTo>
                    <a:close/>
                    <a:moveTo>
                      <a:pt x="1960" y="18744"/>
                    </a:moveTo>
                    <a:lnTo>
                      <a:pt x="1973" y="18808"/>
                    </a:lnTo>
                    <a:lnTo>
                      <a:pt x="1956" y="18813"/>
                    </a:lnTo>
                    <a:lnTo>
                      <a:pt x="1941" y="18748"/>
                    </a:lnTo>
                    <a:lnTo>
                      <a:pt x="1960" y="18744"/>
                    </a:lnTo>
                    <a:close/>
                    <a:moveTo>
                      <a:pt x="30183" y="18756"/>
                    </a:moveTo>
                    <a:cubicBezTo>
                      <a:pt x="30271" y="18756"/>
                      <a:pt x="30303" y="18823"/>
                      <a:pt x="30326" y="18894"/>
                    </a:cubicBezTo>
                    <a:cubicBezTo>
                      <a:pt x="30283" y="18942"/>
                      <a:pt x="30245" y="18989"/>
                      <a:pt x="30196" y="19044"/>
                    </a:cubicBezTo>
                    <a:cubicBezTo>
                      <a:pt x="30174" y="18951"/>
                      <a:pt x="30153" y="18864"/>
                      <a:pt x="30130" y="18763"/>
                    </a:cubicBezTo>
                    <a:cubicBezTo>
                      <a:pt x="30150" y="18758"/>
                      <a:pt x="30167" y="18756"/>
                      <a:pt x="30183" y="18756"/>
                    </a:cubicBezTo>
                    <a:close/>
                    <a:moveTo>
                      <a:pt x="31007" y="19253"/>
                    </a:moveTo>
                    <a:lnTo>
                      <a:pt x="31063" y="19270"/>
                    </a:lnTo>
                    <a:lnTo>
                      <a:pt x="31055" y="19292"/>
                    </a:lnTo>
                    <a:lnTo>
                      <a:pt x="31001" y="19275"/>
                    </a:lnTo>
                    <a:lnTo>
                      <a:pt x="31007" y="19253"/>
                    </a:lnTo>
                    <a:close/>
                    <a:moveTo>
                      <a:pt x="888" y="19175"/>
                    </a:moveTo>
                    <a:cubicBezTo>
                      <a:pt x="899" y="19216"/>
                      <a:pt x="913" y="19254"/>
                      <a:pt x="927" y="19304"/>
                    </a:cubicBezTo>
                    <a:cubicBezTo>
                      <a:pt x="883" y="19319"/>
                      <a:pt x="851" y="19329"/>
                      <a:pt x="816" y="19341"/>
                    </a:cubicBezTo>
                    <a:cubicBezTo>
                      <a:pt x="821" y="19358"/>
                      <a:pt x="826" y="19378"/>
                      <a:pt x="830" y="19398"/>
                    </a:cubicBezTo>
                    <a:lnTo>
                      <a:pt x="830" y="19398"/>
                    </a:lnTo>
                    <a:cubicBezTo>
                      <a:pt x="809" y="19393"/>
                      <a:pt x="792" y="19382"/>
                      <a:pt x="776" y="19370"/>
                    </a:cubicBezTo>
                    <a:lnTo>
                      <a:pt x="817" y="19336"/>
                    </a:lnTo>
                    <a:cubicBezTo>
                      <a:pt x="810" y="19295"/>
                      <a:pt x="802" y="19253"/>
                      <a:pt x="794" y="19205"/>
                    </a:cubicBezTo>
                    <a:cubicBezTo>
                      <a:pt x="826" y="19194"/>
                      <a:pt x="851" y="19186"/>
                      <a:pt x="888" y="19175"/>
                    </a:cubicBezTo>
                    <a:close/>
                    <a:moveTo>
                      <a:pt x="832" y="19407"/>
                    </a:moveTo>
                    <a:lnTo>
                      <a:pt x="832" y="19407"/>
                    </a:lnTo>
                    <a:cubicBezTo>
                      <a:pt x="855" y="19411"/>
                      <a:pt x="873" y="19425"/>
                      <a:pt x="892" y="19438"/>
                    </a:cubicBezTo>
                    <a:lnTo>
                      <a:pt x="880" y="19463"/>
                    </a:lnTo>
                    <a:lnTo>
                      <a:pt x="827" y="19414"/>
                    </a:lnTo>
                    <a:lnTo>
                      <a:pt x="832" y="19407"/>
                    </a:lnTo>
                    <a:close/>
                    <a:moveTo>
                      <a:pt x="30620" y="19466"/>
                    </a:moveTo>
                    <a:lnTo>
                      <a:pt x="30632" y="19494"/>
                    </a:lnTo>
                    <a:lnTo>
                      <a:pt x="30574" y="19523"/>
                    </a:lnTo>
                    <a:cubicBezTo>
                      <a:pt x="30585" y="19494"/>
                      <a:pt x="30602" y="19481"/>
                      <a:pt x="30620" y="19466"/>
                    </a:cubicBezTo>
                    <a:close/>
                    <a:moveTo>
                      <a:pt x="30568" y="19506"/>
                    </a:moveTo>
                    <a:lnTo>
                      <a:pt x="30574" y="19523"/>
                    </a:lnTo>
                    <a:lnTo>
                      <a:pt x="30567" y="19507"/>
                    </a:lnTo>
                    <a:cubicBezTo>
                      <a:pt x="30557" y="19537"/>
                      <a:pt x="30539" y="19550"/>
                      <a:pt x="30521" y="19563"/>
                    </a:cubicBezTo>
                    <a:lnTo>
                      <a:pt x="30510" y="19537"/>
                    </a:lnTo>
                    <a:lnTo>
                      <a:pt x="30568" y="19506"/>
                    </a:lnTo>
                    <a:close/>
                    <a:moveTo>
                      <a:pt x="31261" y="19163"/>
                    </a:moveTo>
                    <a:lnTo>
                      <a:pt x="31261" y="19163"/>
                    </a:lnTo>
                    <a:cubicBezTo>
                      <a:pt x="31241" y="19247"/>
                      <a:pt x="31214" y="19331"/>
                      <a:pt x="31202" y="19416"/>
                    </a:cubicBezTo>
                    <a:cubicBezTo>
                      <a:pt x="31192" y="19488"/>
                      <a:pt x="31202" y="19560"/>
                      <a:pt x="31202" y="19629"/>
                    </a:cubicBezTo>
                    <a:cubicBezTo>
                      <a:pt x="31142" y="19607"/>
                      <a:pt x="31097" y="19592"/>
                      <a:pt x="31033" y="19570"/>
                    </a:cubicBezTo>
                    <a:cubicBezTo>
                      <a:pt x="31069" y="19511"/>
                      <a:pt x="31117" y="19448"/>
                      <a:pt x="31149" y="19375"/>
                    </a:cubicBezTo>
                    <a:cubicBezTo>
                      <a:pt x="31182" y="19304"/>
                      <a:pt x="31197" y="19225"/>
                      <a:pt x="31261" y="19163"/>
                    </a:cubicBezTo>
                    <a:close/>
                    <a:moveTo>
                      <a:pt x="30202" y="19694"/>
                    </a:moveTo>
                    <a:lnTo>
                      <a:pt x="30256" y="19713"/>
                    </a:lnTo>
                    <a:lnTo>
                      <a:pt x="30248" y="19735"/>
                    </a:lnTo>
                    <a:lnTo>
                      <a:pt x="30193" y="19715"/>
                    </a:lnTo>
                    <a:lnTo>
                      <a:pt x="30202" y="19694"/>
                    </a:lnTo>
                    <a:close/>
                    <a:moveTo>
                      <a:pt x="30640" y="19591"/>
                    </a:moveTo>
                    <a:lnTo>
                      <a:pt x="30640" y="19591"/>
                    </a:lnTo>
                    <a:cubicBezTo>
                      <a:pt x="30652" y="19651"/>
                      <a:pt x="30661" y="19700"/>
                      <a:pt x="30665" y="19756"/>
                    </a:cubicBezTo>
                    <a:cubicBezTo>
                      <a:pt x="30587" y="19742"/>
                      <a:pt x="30526" y="19742"/>
                      <a:pt x="30640" y="19591"/>
                    </a:cubicBezTo>
                    <a:close/>
                    <a:moveTo>
                      <a:pt x="30017" y="19690"/>
                    </a:moveTo>
                    <a:lnTo>
                      <a:pt x="30065" y="19700"/>
                    </a:lnTo>
                    <a:lnTo>
                      <a:pt x="30024" y="19803"/>
                    </a:lnTo>
                    <a:lnTo>
                      <a:pt x="29998" y="19797"/>
                    </a:lnTo>
                    <a:lnTo>
                      <a:pt x="30017" y="19690"/>
                    </a:lnTo>
                    <a:close/>
                    <a:moveTo>
                      <a:pt x="30661" y="19990"/>
                    </a:moveTo>
                    <a:lnTo>
                      <a:pt x="30679" y="19997"/>
                    </a:lnTo>
                    <a:lnTo>
                      <a:pt x="30652" y="20062"/>
                    </a:lnTo>
                    <a:lnTo>
                      <a:pt x="30635" y="20054"/>
                    </a:lnTo>
                    <a:lnTo>
                      <a:pt x="30661" y="19990"/>
                    </a:lnTo>
                    <a:close/>
                    <a:moveTo>
                      <a:pt x="30663" y="20240"/>
                    </a:moveTo>
                    <a:lnTo>
                      <a:pt x="30715" y="20262"/>
                    </a:lnTo>
                    <a:lnTo>
                      <a:pt x="30707" y="20284"/>
                    </a:lnTo>
                    <a:lnTo>
                      <a:pt x="30654" y="20262"/>
                    </a:lnTo>
                    <a:lnTo>
                      <a:pt x="30663" y="20240"/>
                    </a:lnTo>
                    <a:close/>
                    <a:moveTo>
                      <a:pt x="29531" y="20277"/>
                    </a:moveTo>
                    <a:lnTo>
                      <a:pt x="29583" y="20299"/>
                    </a:lnTo>
                    <a:lnTo>
                      <a:pt x="29575" y="20319"/>
                    </a:lnTo>
                    <a:lnTo>
                      <a:pt x="29522" y="20296"/>
                    </a:lnTo>
                    <a:lnTo>
                      <a:pt x="29531" y="20277"/>
                    </a:lnTo>
                    <a:close/>
                    <a:moveTo>
                      <a:pt x="30452" y="20353"/>
                    </a:moveTo>
                    <a:lnTo>
                      <a:pt x="30468" y="20360"/>
                    </a:lnTo>
                    <a:lnTo>
                      <a:pt x="30443" y="20425"/>
                    </a:lnTo>
                    <a:lnTo>
                      <a:pt x="30426" y="20418"/>
                    </a:lnTo>
                    <a:lnTo>
                      <a:pt x="30452" y="20353"/>
                    </a:lnTo>
                    <a:close/>
                    <a:moveTo>
                      <a:pt x="30558" y="20343"/>
                    </a:moveTo>
                    <a:lnTo>
                      <a:pt x="30607" y="20355"/>
                    </a:lnTo>
                    <a:lnTo>
                      <a:pt x="30564" y="20462"/>
                    </a:lnTo>
                    <a:lnTo>
                      <a:pt x="30536" y="20456"/>
                    </a:lnTo>
                    <a:lnTo>
                      <a:pt x="30558" y="20343"/>
                    </a:lnTo>
                    <a:close/>
                    <a:moveTo>
                      <a:pt x="30801" y="20480"/>
                    </a:moveTo>
                    <a:lnTo>
                      <a:pt x="30801" y="20480"/>
                    </a:lnTo>
                    <a:cubicBezTo>
                      <a:pt x="30776" y="20556"/>
                      <a:pt x="30758" y="20616"/>
                      <a:pt x="30735" y="20690"/>
                    </a:cubicBezTo>
                    <a:cubicBezTo>
                      <a:pt x="30689" y="20677"/>
                      <a:pt x="30655" y="20666"/>
                      <a:pt x="30633" y="20659"/>
                    </a:cubicBezTo>
                    <a:cubicBezTo>
                      <a:pt x="30605" y="20672"/>
                      <a:pt x="30586" y="20686"/>
                      <a:pt x="30567" y="20697"/>
                    </a:cubicBezTo>
                    <a:lnTo>
                      <a:pt x="30558" y="20669"/>
                    </a:lnTo>
                    <a:lnTo>
                      <a:pt x="30620" y="20643"/>
                    </a:lnTo>
                    <a:lnTo>
                      <a:pt x="30624" y="20661"/>
                    </a:lnTo>
                    <a:cubicBezTo>
                      <a:pt x="30626" y="20609"/>
                      <a:pt x="30618" y="20569"/>
                      <a:pt x="30611" y="20522"/>
                    </a:cubicBezTo>
                    <a:cubicBezTo>
                      <a:pt x="30633" y="20522"/>
                      <a:pt x="30654" y="20523"/>
                      <a:pt x="30675" y="20523"/>
                    </a:cubicBezTo>
                    <a:cubicBezTo>
                      <a:pt x="30690" y="20523"/>
                      <a:pt x="30706" y="20523"/>
                      <a:pt x="30721" y="20521"/>
                    </a:cubicBezTo>
                    <a:cubicBezTo>
                      <a:pt x="30739" y="20519"/>
                      <a:pt x="30758" y="20502"/>
                      <a:pt x="30801" y="20480"/>
                    </a:cubicBezTo>
                    <a:close/>
                    <a:moveTo>
                      <a:pt x="30454" y="20758"/>
                    </a:moveTo>
                    <a:lnTo>
                      <a:pt x="30507" y="20781"/>
                    </a:lnTo>
                    <a:lnTo>
                      <a:pt x="30498" y="20803"/>
                    </a:lnTo>
                    <a:lnTo>
                      <a:pt x="30445" y="20778"/>
                    </a:lnTo>
                    <a:lnTo>
                      <a:pt x="30454" y="20758"/>
                    </a:lnTo>
                    <a:close/>
                    <a:moveTo>
                      <a:pt x="30009" y="20931"/>
                    </a:moveTo>
                    <a:lnTo>
                      <a:pt x="30062" y="20956"/>
                    </a:lnTo>
                    <a:lnTo>
                      <a:pt x="30053" y="20977"/>
                    </a:lnTo>
                    <a:lnTo>
                      <a:pt x="30000" y="20953"/>
                    </a:lnTo>
                    <a:lnTo>
                      <a:pt x="30009" y="20931"/>
                    </a:lnTo>
                    <a:close/>
                    <a:moveTo>
                      <a:pt x="30267" y="21027"/>
                    </a:moveTo>
                    <a:lnTo>
                      <a:pt x="30267" y="21027"/>
                    </a:lnTo>
                    <a:cubicBezTo>
                      <a:pt x="30258" y="21062"/>
                      <a:pt x="30252" y="21102"/>
                      <a:pt x="30233" y="21152"/>
                    </a:cubicBezTo>
                    <a:cubicBezTo>
                      <a:pt x="30176" y="21124"/>
                      <a:pt x="30130" y="21102"/>
                      <a:pt x="30050" y="21064"/>
                    </a:cubicBezTo>
                    <a:cubicBezTo>
                      <a:pt x="30143" y="21047"/>
                      <a:pt x="30199" y="21039"/>
                      <a:pt x="30267" y="21027"/>
                    </a:cubicBezTo>
                    <a:close/>
                    <a:moveTo>
                      <a:pt x="30434" y="20972"/>
                    </a:moveTo>
                    <a:cubicBezTo>
                      <a:pt x="30597" y="20972"/>
                      <a:pt x="30463" y="21141"/>
                      <a:pt x="30537" y="21198"/>
                    </a:cubicBezTo>
                    <a:cubicBezTo>
                      <a:pt x="30459" y="21223"/>
                      <a:pt x="30411" y="21234"/>
                      <a:pt x="30323" y="21258"/>
                    </a:cubicBezTo>
                    <a:cubicBezTo>
                      <a:pt x="30382" y="21139"/>
                      <a:pt x="30398" y="21049"/>
                      <a:pt x="30427" y="20972"/>
                    </a:cubicBezTo>
                    <a:cubicBezTo>
                      <a:pt x="30429" y="20972"/>
                      <a:pt x="30431" y="20972"/>
                      <a:pt x="30434" y="20972"/>
                    </a:cubicBezTo>
                    <a:close/>
                    <a:moveTo>
                      <a:pt x="2989" y="21250"/>
                    </a:moveTo>
                    <a:lnTo>
                      <a:pt x="3015" y="21311"/>
                    </a:lnTo>
                    <a:lnTo>
                      <a:pt x="2997" y="21318"/>
                    </a:lnTo>
                    <a:lnTo>
                      <a:pt x="2971" y="21258"/>
                    </a:lnTo>
                    <a:lnTo>
                      <a:pt x="2989" y="21250"/>
                    </a:lnTo>
                    <a:close/>
                    <a:moveTo>
                      <a:pt x="29507" y="21368"/>
                    </a:moveTo>
                    <a:cubicBezTo>
                      <a:pt x="29582" y="21368"/>
                      <a:pt x="29643" y="21396"/>
                      <a:pt x="29690" y="21453"/>
                    </a:cubicBezTo>
                    <a:lnTo>
                      <a:pt x="29690" y="21453"/>
                    </a:lnTo>
                    <a:cubicBezTo>
                      <a:pt x="29609" y="21442"/>
                      <a:pt x="29540" y="21406"/>
                      <a:pt x="29472" y="21370"/>
                    </a:cubicBezTo>
                    <a:cubicBezTo>
                      <a:pt x="29484" y="21368"/>
                      <a:pt x="29496" y="21368"/>
                      <a:pt x="29507" y="21368"/>
                    </a:cubicBezTo>
                    <a:close/>
                    <a:moveTo>
                      <a:pt x="29806" y="21424"/>
                    </a:moveTo>
                    <a:lnTo>
                      <a:pt x="29796" y="21483"/>
                    </a:lnTo>
                    <a:lnTo>
                      <a:pt x="29900" y="21604"/>
                    </a:lnTo>
                    <a:lnTo>
                      <a:pt x="29900" y="21604"/>
                    </a:lnTo>
                    <a:cubicBezTo>
                      <a:pt x="29876" y="21616"/>
                      <a:pt x="29852" y="21623"/>
                      <a:pt x="29829" y="21623"/>
                    </a:cubicBezTo>
                    <a:cubicBezTo>
                      <a:pt x="29799" y="21623"/>
                      <a:pt x="29769" y="21613"/>
                      <a:pt x="29739" y="21593"/>
                    </a:cubicBezTo>
                    <a:cubicBezTo>
                      <a:pt x="29758" y="21558"/>
                      <a:pt x="29777" y="21521"/>
                      <a:pt x="29796" y="21483"/>
                    </a:cubicBezTo>
                    <a:lnTo>
                      <a:pt x="29756" y="21462"/>
                    </a:lnTo>
                    <a:lnTo>
                      <a:pt x="29756" y="21462"/>
                    </a:lnTo>
                    <a:cubicBezTo>
                      <a:pt x="29778" y="21440"/>
                      <a:pt x="29792" y="21432"/>
                      <a:pt x="29806" y="21424"/>
                    </a:cubicBezTo>
                    <a:close/>
                    <a:moveTo>
                      <a:pt x="29984" y="21603"/>
                    </a:moveTo>
                    <a:cubicBezTo>
                      <a:pt x="30006" y="21603"/>
                      <a:pt x="30025" y="21610"/>
                      <a:pt x="30043" y="21618"/>
                    </a:cubicBezTo>
                    <a:lnTo>
                      <a:pt x="30027" y="21659"/>
                    </a:lnTo>
                    <a:lnTo>
                      <a:pt x="29915" y="21630"/>
                    </a:lnTo>
                    <a:lnTo>
                      <a:pt x="29918" y="21623"/>
                    </a:lnTo>
                    <a:lnTo>
                      <a:pt x="29918" y="21623"/>
                    </a:lnTo>
                    <a:cubicBezTo>
                      <a:pt x="29944" y="21608"/>
                      <a:pt x="29965" y="21603"/>
                      <a:pt x="29984" y="21603"/>
                    </a:cubicBezTo>
                    <a:close/>
                    <a:moveTo>
                      <a:pt x="30090" y="21811"/>
                    </a:moveTo>
                    <a:lnTo>
                      <a:pt x="30118" y="21821"/>
                    </a:lnTo>
                    <a:lnTo>
                      <a:pt x="30052" y="21996"/>
                    </a:lnTo>
                    <a:lnTo>
                      <a:pt x="30003" y="21977"/>
                    </a:lnTo>
                    <a:lnTo>
                      <a:pt x="30090" y="21811"/>
                    </a:lnTo>
                    <a:close/>
                    <a:moveTo>
                      <a:pt x="3355" y="22180"/>
                    </a:moveTo>
                    <a:lnTo>
                      <a:pt x="3374" y="22207"/>
                    </a:lnTo>
                    <a:lnTo>
                      <a:pt x="3301" y="22270"/>
                    </a:lnTo>
                    <a:lnTo>
                      <a:pt x="3270" y="22223"/>
                    </a:lnTo>
                    <a:lnTo>
                      <a:pt x="3355" y="22180"/>
                    </a:lnTo>
                    <a:close/>
                    <a:moveTo>
                      <a:pt x="28672" y="22457"/>
                    </a:moveTo>
                    <a:lnTo>
                      <a:pt x="28688" y="22467"/>
                    </a:lnTo>
                    <a:lnTo>
                      <a:pt x="28651" y="22523"/>
                    </a:lnTo>
                    <a:lnTo>
                      <a:pt x="28635" y="22511"/>
                    </a:lnTo>
                    <a:lnTo>
                      <a:pt x="28672" y="22457"/>
                    </a:lnTo>
                    <a:close/>
                    <a:moveTo>
                      <a:pt x="29238" y="22426"/>
                    </a:moveTo>
                    <a:cubicBezTo>
                      <a:pt x="29241" y="22525"/>
                      <a:pt x="29243" y="22570"/>
                      <a:pt x="29244" y="22638"/>
                    </a:cubicBezTo>
                    <a:cubicBezTo>
                      <a:pt x="29191" y="22620"/>
                      <a:pt x="29166" y="22611"/>
                      <a:pt x="29125" y="22598"/>
                    </a:cubicBezTo>
                    <a:cubicBezTo>
                      <a:pt x="29155" y="22553"/>
                      <a:pt x="29180" y="22514"/>
                      <a:pt x="29238" y="22426"/>
                    </a:cubicBezTo>
                    <a:close/>
                    <a:moveTo>
                      <a:pt x="30156" y="22570"/>
                    </a:moveTo>
                    <a:lnTo>
                      <a:pt x="30174" y="22579"/>
                    </a:lnTo>
                    <a:lnTo>
                      <a:pt x="30140" y="22642"/>
                    </a:lnTo>
                    <a:lnTo>
                      <a:pt x="30124" y="22633"/>
                    </a:lnTo>
                    <a:lnTo>
                      <a:pt x="30156" y="22570"/>
                    </a:lnTo>
                    <a:close/>
                    <a:moveTo>
                      <a:pt x="29340" y="22663"/>
                    </a:moveTo>
                    <a:lnTo>
                      <a:pt x="29437" y="22725"/>
                    </a:lnTo>
                    <a:lnTo>
                      <a:pt x="29418" y="22754"/>
                    </a:lnTo>
                    <a:lnTo>
                      <a:pt x="29321" y="22692"/>
                    </a:lnTo>
                    <a:lnTo>
                      <a:pt x="29340" y="22663"/>
                    </a:lnTo>
                    <a:close/>
                    <a:moveTo>
                      <a:pt x="29596" y="22725"/>
                    </a:moveTo>
                    <a:lnTo>
                      <a:pt x="29612" y="22735"/>
                    </a:lnTo>
                    <a:lnTo>
                      <a:pt x="29574" y="22794"/>
                    </a:lnTo>
                    <a:lnTo>
                      <a:pt x="29558" y="22784"/>
                    </a:lnTo>
                    <a:lnTo>
                      <a:pt x="29596" y="22725"/>
                    </a:lnTo>
                    <a:close/>
                    <a:moveTo>
                      <a:pt x="29079" y="22885"/>
                    </a:moveTo>
                    <a:lnTo>
                      <a:pt x="29096" y="22895"/>
                    </a:lnTo>
                    <a:lnTo>
                      <a:pt x="29057" y="22953"/>
                    </a:lnTo>
                    <a:lnTo>
                      <a:pt x="29041" y="22942"/>
                    </a:lnTo>
                    <a:lnTo>
                      <a:pt x="29079" y="22885"/>
                    </a:lnTo>
                    <a:close/>
                    <a:moveTo>
                      <a:pt x="28753" y="22928"/>
                    </a:moveTo>
                    <a:lnTo>
                      <a:pt x="28896" y="23026"/>
                    </a:lnTo>
                    <a:lnTo>
                      <a:pt x="28876" y="23054"/>
                    </a:lnTo>
                    <a:lnTo>
                      <a:pt x="28735" y="22957"/>
                    </a:lnTo>
                    <a:lnTo>
                      <a:pt x="28753" y="22928"/>
                    </a:lnTo>
                    <a:close/>
                    <a:moveTo>
                      <a:pt x="29797" y="22934"/>
                    </a:moveTo>
                    <a:lnTo>
                      <a:pt x="29822" y="22950"/>
                    </a:lnTo>
                    <a:lnTo>
                      <a:pt x="29744" y="23069"/>
                    </a:lnTo>
                    <a:lnTo>
                      <a:pt x="29719" y="23054"/>
                    </a:lnTo>
                    <a:lnTo>
                      <a:pt x="29797" y="22934"/>
                    </a:lnTo>
                    <a:close/>
                    <a:moveTo>
                      <a:pt x="3883" y="23109"/>
                    </a:moveTo>
                    <a:lnTo>
                      <a:pt x="3895" y="23128"/>
                    </a:lnTo>
                    <a:lnTo>
                      <a:pt x="3845" y="23156"/>
                    </a:lnTo>
                    <a:lnTo>
                      <a:pt x="3835" y="23137"/>
                    </a:lnTo>
                    <a:lnTo>
                      <a:pt x="3883" y="23109"/>
                    </a:lnTo>
                    <a:close/>
                    <a:moveTo>
                      <a:pt x="29047" y="23215"/>
                    </a:moveTo>
                    <a:lnTo>
                      <a:pt x="29143" y="23279"/>
                    </a:lnTo>
                    <a:lnTo>
                      <a:pt x="29124" y="23309"/>
                    </a:lnTo>
                    <a:lnTo>
                      <a:pt x="29029" y="23243"/>
                    </a:lnTo>
                    <a:lnTo>
                      <a:pt x="29047" y="23215"/>
                    </a:lnTo>
                    <a:close/>
                    <a:moveTo>
                      <a:pt x="28968" y="23335"/>
                    </a:moveTo>
                    <a:lnTo>
                      <a:pt x="29015" y="23369"/>
                    </a:lnTo>
                    <a:lnTo>
                      <a:pt x="29001" y="23388"/>
                    </a:lnTo>
                    <a:lnTo>
                      <a:pt x="28954" y="23354"/>
                    </a:lnTo>
                    <a:lnTo>
                      <a:pt x="28968" y="23335"/>
                    </a:lnTo>
                    <a:close/>
                    <a:moveTo>
                      <a:pt x="29681" y="23401"/>
                    </a:moveTo>
                    <a:lnTo>
                      <a:pt x="29728" y="23434"/>
                    </a:lnTo>
                    <a:lnTo>
                      <a:pt x="29715" y="23454"/>
                    </a:lnTo>
                    <a:lnTo>
                      <a:pt x="29668" y="23422"/>
                    </a:lnTo>
                    <a:lnTo>
                      <a:pt x="29681" y="23401"/>
                    </a:lnTo>
                    <a:close/>
                    <a:moveTo>
                      <a:pt x="29194" y="23410"/>
                    </a:moveTo>
                    <a:lnTo>
                      <a:pt x="29241" y="23443"/>
                    </a:lnTo>
                    <a:lnTo>
                      <a:pt x="29228" y="23463"/>
                    </a:lnTo>
                    <a:lnTo>
                      <a:pt x="29181" y="23429"/>
                    </a:lnTo>
                    <a:lnTo>
                      <a:pt x="29194" y="23410"/>
                    </a:lnTo>
                    <a:close/>
                    <a:moveTo>
                      <a:pt x="29068" y="23635"/>
                    </a:moveTo>
                    <a:lnTo>
                      <a:pt x="29084" y="23647"/>
                    </a:lnTo>
                    <a:lnTo>
                      <a:pt x="29046" y="23706"/>
                    </a:lnTo>
                    <a:lnTo>
                      <a:pt x="29029" y="23694"/>
                    </a:lnTo>
                    <a:lnTo>
                      <a:pt x="29068" y="23635"/>
                    </a:lnTo>
                    <a:close/>
                    <a:moveTo>
                      <a:pt x="27901" y="23618"/>
                    </a:moveTo>
                    <a:cubicBezTo>
                      <a:pt x="27935" y="23634"/>
                      <a:pt x="27960" y="23646"/>
                      <a:pt x="27998" y="23663"/>
                    </a:cubicBezTo>
                    <a:cubicBezTo>
                      <a:pt x="27966" y="23705"/>
                      <a:pt x="27938" y="23740"/>
                      <a:pt x="27910" y="23774"/>
                    </a:cubicBezTo>
                    <a:cubicBezTo>
                      <a:pt x="27885" y="23753"/>
                      <a:pt x="27870" y="23741"/>
                      <a:pt x="27845" y="23721"/>
                    </a:cubicBezTo>
                    <a:cubicBezTo>
                      <a:pt x="27861" y="23691"/>
                      <a:pt x="27879" y="23659"/>
                      <a:pt x="27901" y="23618"/>
                    </a:cubicBezTo>
                    <a:close/>
                    <a:moveTo>
                      <a:pt x="29269" y="23715"/>
                    </a:moveTo>
                    <a:lnTo>
                      <a:pt x="29363" y="23782"/>
                    </a:lnTo>
                    <a:lnTo>
                      <a:pt x="29343" y="23813"/>
                    </a:lnTo>
                    <a:lnTo>
                      <a:pt x="29250" y="23746"/>
                    </a:lnTo>
                    <a:lnTo>
                      <a:pt x="29250" y="23744"/>
                    </a:lnTo>
                    <a:lnTo>
                      <a:pt x="29269" y="23715"/>
                    </a:lnTo>
                    <a:close/>
                    <a:moveTo>
                      <a:pt x="27941" y="23972"/>
                    </a:moveTo>
                    <a:lnTo>
                      <a:pt x="27954" y="23986"/>
                    </a:lnTo>
                    <a:lnTo>
                      <a:pt x="27913" y="24037"/>
                    </a:lnTo>
                    <a:lnTo>
                      <a:pt x="27898" y="24025"/>
                    </a:lnTo>
                    <a:lnTo>
                      <a:pt x="27939" y="23972"/>
                    </a:lnTo>
                    <a:close/>
                    <a:moveTo>
                      <a:pt x="28451" y="24151"/>
                    </a:moveTo>
                    <a:cubicBezTo>
                      <a:pt x="28490" y="24151"/>
                      <a:pt x="28521" y="24165"/>
                      <a:pt x="28529" y="24225"/>
                    </a:cubicBezTo>
                    <a:cubicBezTo>
                      <a:pt x="28484" y="24234"/>
                      <a:pt x="28444" y="24243"/>
                      <a:pt x="28389" y="24253"/>
                    </a:cubicBezTo>
                    <a:cubicBezTo>
                      <a:pt x="28360" y="24224"/>
                      <a:pt x="28323" y="24187"/>
                      <a:pt x="28288" y="24152"/>
                    </a:cubicBezTo>
                    <a:lnTo>
                      <a:pt x="28288" y="24152"/>
                    </a:lnTo>
                    <a:cubicBezTo>
                      <a:pt x="28301" y="24161"/>
                      <a:pt x="28318" y="24164"/>
                      <a:pt x="28335" y="24164"/>
                    </a:cubicBezTo>
                    <a:cubicBezTo>
                      <a:pt x="28372" y="24164"/>
                      <a:pt x="28415" y="24151"/>
                      <a:pt x="28451" y="24151"/>
                    </a:cubicBezTo>
                    <a:close/>
                    <a:moveTo>
                      <a:pt x="29021" y="24249"/>
                    </a:moveTo>
                    <a:lnTo>
                      <a:pt x="29065" y="24284"/>
                    </a:lnTo>
                    <a:lnTo>
                      <a:pt x="29050" y="24303"/>
                    </a:lnTo>
                    <a:lnTo>
                      <a:pt x="29006" y="24268"/>
                    </a:lnTo>
                    <a:lnTo>
                      <a:pt x="29021" y="24249"/>
                    </a:lnTo>
                    <a:close/>
                    <a:moveTo>
                      <a:pt x="27947" y="24240"/>
                    </a:moveTo>
                    <a:lnTo>
                      <a:pt x="27961" y="24253"/>
                    </a:lnTo>
                    <a:lnTo>
                      <a:pt x="27919" y="24306"/>
                    </a:lnTo>
                    <a:lnTo>
                      <a:pt x="27904" y="24293"/>
                    </a:lnTo>
                    <a:lnTo>
                      <a:pt x="27947" y="24240"/>
                    </a:lnTo>
                    <a:close/>
                    <a:moveTo>
                      <a:pt x="3261" y="24372"/>
                    </a:moveTo>
                    <a:lnTo>
                      <a:pt x="3281" y="24402"/>
                    </a:lnTo>
                    <a:lnTo>
                      <a:pt x="3186" y="24464"/>
                    </a:lnTo>
                    <a:lnTo>
                      <a:pt x="3164" y="24434"/>
                    </a:lnTo>
                    <a:lnTo>
                      <a:pt x="3261" y="24372"/>
                    </a:lnTo>
                    <a:close/>
                    <a:moveTo>
                      <a:pt x="28625" y="24571"/>
                    </a:moveTo>
                    <a:lnTo>
                      <a:pt x="28715" y="24609"/>
                    </a:lnTo>
                    <a:lnTo>
                      <a:pt x="28681" y="24661"/>
                    </a:lnTo>
                    <a:lnTo>
                      <a:pt x="28607" y="24599"/>
                    </a:lnTo>
                    <a:lnTo>
                      <a:pt x="28625" y="24571"/>
                    </a:lnTo>
                    <a:close/>
                    <a:moveTo>
                      <a:pt x="27338" y="24683"/>
                    </a:moveTo>
                    <a:lnTo>
                      <a:pt x="27358" y="24702"/>
                    </a:lnTo>
                    <a:lnTo>
                      <a:pt x="27265" y="24798"/>
                    </a:lnTo>
                    <a:lnTo>
                      <a:pt x="27243" y="24779"/>
                    </a:lnTo>
                    <a:lnTo>
                      <a:pt x="27338" y="24683"/>
                    </a:lnTo>
                    <a:close/>
                    <a:moveTo>
                      <a:pt x="27338" y="24990"/>
                    </a:moveTo>
                    <a:lnTo>
                      <a:pt x="27379" y="25030"/>
                    </a:lnTo>
                    <a:lnTo>
                      <a:pt x="27363" y="25046"/>
                    </a:lnTo>
                    <a:lnTo>
                      <a:pt x="27321" y="25007"/>
                    </a:lnTo>
                    <a:lnTo>
                      <a:pt x="27338" y="24990"/>
                    </a:lnTo>
                    <a:close/>
                    <a:moveTo>
                      <a:pt x="28554" y="25139"/>
                    </a:moveTo>
                    <a:lnTo>
                      <a:pt x="28569" y="25152"/>
                    </a:lnTo>
                    <a:lnTo>
                      <a:pt x="28523" y="25208"/>
                    </a:lnTo>
                    <a:lnTo>
                      <a:pt x="28509" y="25195"/>
                    </a:lnTo>
                    <a:lnTo>
                      <a:pt x="28554" y="25139"/>
                    </a:lnTo>
                    <a:close/>
                    <a:moveTo>
                      <a:pt x="26962" y="25155"/>
                    </a:moveTo>
                    <a:lnTo>
                      <a:pt x="26976" y="25170"/>
                    </a:lnTo>
                    <a:lnTo>
                      <a:pt x="26930" y="25217"/>
                    </a:lnTo>
                    <a:lnTo>
                      <a:pt x="26917" y="25204"/>
                    </a:lnTo>
                    <a:lnTo>
                      <a:pt x="26962" y="25155"/>
                    </a:lnTo>
                    <a:close/>
                    <a:moveTo>
                      <a:pt x="27436" y="25070"/>
                    </a:moveTo>
                    <a:lnTo>
                      <a:pt x="27460" y="25089"/>
                    </a:lnTo>
                    <a:lnTo>
                      <a:pt x="27346" y="25235"/>
                    </a:lnTo>
                    <a:lnTo>
                      <a:pt x="27310" y="25199"/>
                    </a:lnTo>
                    <a:lnTo>
                      <a:pt x="27436" y="25070"/>
                    </a:lnTo>
                    <a:close/>
                    <a:moveTo>
                      <a:pt x="4066" y="25211"/>
                    </a:moveTo>
                    <a:lnTo>
                      <a:pt x="4082" y="25229"/>
                    </a:lnTo>
                    <a:lnTo>
                      <a:pt x="4035" y="25264"/>
                    </a:lnTo>
                    <a:lnTo>
                      <a:pt x="4020" y="25246"/>
                    </a:lnTo>
                    <a:lnTo>
                      <a:pt x="4066" y="25211"/>
                    </a:lnTo>
                    <a:close/>
                    <a:moveTo>
                      <a:pt x="5190" y="25290"/>
                    </a:moveTo>
                    <a:lnTo>
                      <a:pt x="5204" y="25307"/>
                    </a:lnTo>
                    <a:lnTo>
                      <a:pt x="5160" y="25345"/>
                    </a:lnTo>
                    <a:lnTo>
                      <a:pt x="5145" y="25327"/>
                    </a:lnTo>
                    <a:lnTo>
                      <a:pt x="5190" y="25290"/>
                    </a:lnTo>
                    <a:close/>
                    <a:moveTo>
                      <a:pt x="26920" y="25336"/>
                    </a:moveTo>
                    <a:lnTo>
                      <a:pt x="26961" y="25377"/>
                    </a:lnTo>
                    <a:lnTo>
                      <a:pt x="26945" y="25393"/>
                    </a:lnTo>
                    <a:lnTo>
                      <a:pt x="26905" y="25352"/>
                    </a:lnTo>
                    <a:lnTo>
                      <a:pt x="26920" y="25336"/>
                    </a:lnTo>
                    <a:close/>
                    <a:moveTo>
                      <a:pt x="28338" y="25363"/>
                    </a:moveTo>
                    <a:lnTo>
                      <a:pt x="28379" y="25402"/>
                    </a:lnTo>
                    <a:lnTo>
                      <a:pt x="28363" y="25420"/>
                    </a:lnTo>
                    <a:lnTo>
                      <a:pt x="28320" y="25380"/>
                    </a:lnTo>
                    <a:lnTo>
                      <a:pt x="28338" y="25363"/>
                    </a:lnTo>
                    <a:close/>
                    <a:moveTo>
                      <a:pt x="28340" y="25546"/>
                    </a:moveTo>
                    <a:cubicBezTo>
                      <a:pt x="28362" y="25546"/>
                      <a:pt x="28385" y="25572"/>
                      <a:pt x="28409" y="25645"/>
                    </a:cubicBezTo>
                    <a:cubicBezTo>
                      <a:pt x="28351" y="25641"/>
                      <a:pt x="28307" y="25636"/>
                      <a:pt x="28253" y="25630"/>
                    </a:cubicBezTo>
                    <a:cubicBezTo>
                      <a:pt x="28283" y="25588"/>
                      <a:pt x="28311" y="25546"/>
                      <a:pt x="28340" y="25546"/>
                    </a:cubicBezTo>
                    <a:close/>
                    <a:moveTo>
                      <a:pt x="27514" y="25446"/>
                    </a:moveTo>
                    <a:lnTo>
                      <a:pt x="27514" y="25446"/>
                    </a:lnTo>
                    <a:cubicBezTo>
                      <a:pt x="27505" y="25558"/>
                      <a:pt x="27502" y="25604"/>
                      <a:pt x="27496" y="25673"/>
                    </a:cubicBezTo>
                    <a:cubicBezTo>
                      <a:pt x="27455" y="25647"/>
                      <a:pt x="27433" y="25633"/>
                      <a:pt x="27401" y="25613"/>
                    </a:cubicBezTo>
                    <a:cubicBezTo>
                      <a:pt x="27424" y="25576"/>
                      <a:pt x="27446" y="25545"/>
                      <a:pt x="27514" y="25446"/>
                    </a:cubicBezTo>
                    <a:close/>
                    <a:moveTo>
                      <a:pt x="27477" y="25782"/>
                    </a:moveTo>
                    <a:lnTo>
                      <a:pt x="27491" y="25795"/>
                    </a:lnTo>
                    <a:lnTo>
                      <a:pt x="27442" y="25845"/>
                    </a:lnTo>
                    <a:lnTo>
                      <a:pt x="27429" y="25832"/>
                    </a:lnTo>
                    <a:lnTo>
                      <a:pt x="27477" y="25782"/>
                    </a:lnTo>
                    <a:close/>
                    <a:moveTo>
                      <a:pt x="27911" y="25735"/>
                    </a:moveTo>
                    <a:lnTo>
                      <a:pt x="27935" y="25750"/>
                    </a:lnTo>
                    <a:lnTo>
                      <a:pt x="27870" y="25850"/>
                    </a:lnTo>
                    <a:lnTo>
                      <a:pt x="27829" y="25820"/>
                    </a:lnTo>
                    <a:lnTo>
                      <a:pt x="27911" y="25735"/>
                    </a:lnTo>
                    <a:close/>
                    <a:moveTo>
                      <a:pt x="27548" y="25957"/>
                    </a:moveTo>
                    <a:lnTo>
                      <a:pt x="27561" y="25970"/>
                    </a:lnTo>
                    <a:lnTo>
                      <a:pt x="27511" y="26022"/>
                    </a:lnTo>
                    <a:lnTo>
                      <a:pt x="27498" y="26007"/>
                    </a:lnTo>
                    <a:lnTo>
                      <a:pt x="27548" y="25957"/>
                    </a:lnTo>
                    <a:close/>
                    <a:moveTo>
                      <a:pt x="26965" y="25966"/>
                    </a:moveTo>
                    <a:lnTo>
                      <a:pt x="26987" y="25982"/>
                    </a:lnTo>
                    <a:cubicBezTo>
                      <a:pt x="26965" y="26017"/>
                      <a:pt x="26937" y="26045"/>
                      <a:pt x="26914" y="26076"/>
                    </a:cubicBezTo>
                    <a:lnTo>
                      <a:pt x="26879" y="26041"/>
                    </a:lnTo>
                    <a:cubicBezTo>
                      <a:pt x="26906" y="26016"/>
                      <a:pt x="26939" y="25992"/>
                      <a:pt x="26965" y="25966"/>
                    </a:cubicBezTo>
                    <a:close/>
                    <a:moveTo>
                      <a:pt x="27905" y="25913"/>
                    </a:moveTo>
                    <a:lnTo>
                      <a:pt x="27926" y="25933"/>
                    </a:lnTo>
                    <a:lnTo>
                      <a:pt x="27774" y="26089"/>
                    </a:lnTo>
                    <a:lnTo>
                      <a:pt x="27755" y="26069"/>
                    </a:lnTo>
                    <a:lnTo>
                      <a:pt x="27905" y="25913"/>
                    </a:lnTo>
                    <a:close/>
                    <a:moveTo>
                      <a:pt x="26424" y="26063"/>
                    </a:moveTo>
                    <a:lnTo>
                      <a:pt x="26437" y="26078"/>
                    </a:lnTo>
                    <a:lnTo>
                      <a:pt x="26384" y="26122"/>
                    </a:lnTo>
                    <a:lnTo>
                      <a:pt x="26372" y="26107"/>
                    </a:lnTo>
                    <a:lnTo>
                      <a:pt x="26424" y="26063"/>
                    </a:lnTo>
                    <a:close/>
                    <a:moveTo>
                      <a:pt x="26056" y="26148"/>
                    </a:moveTo>
                    <a:lnTo>
                      <a:pt x="26068" y="26164"/>
                    </a:lnTo>
                    <a:lnTo>
                      <a:pt x="26016" y="26207"/>
                    </a:lnTo>
                    <a:lnTo>
                      <a:pt x="26005" y="26192"/>
                    </a:lnTo>
                    <a:lnTo>
                      <a:pt x="26056" y="26148"/>
                    </a:lnTo>
                    <a:close/>
                    <a:moveTo>
                      <a:pt x="27644" y="26179"/>
                    </a:moveTo>
                    <a:lnTo>
                      <a:pt x="27708" y="26248"/>
                    </a:lnTo>
                    <a:lnTo>
                      <a:pt x="27686" y="26276"/>
                    </a:lnTo>
                    <a:lnTo>
                      <a:pt x="27602" y="26225"/>
                    </a:lnTo>
                    <a:lnTo>
                      <a:pt x="27644" y="26179"/>
                    </a:lnTo>
                    <a:close/>
                    <a:moveTo>
                      <a:pt x="26365" y="26238"/>
                    </a:moveTo>
                    <a:lnTo>
                      <a:pt x="26402" y="26282"/>
                    </a:lnTo>
                    <a:lnTo>
                      <a:pt x="26384" y="26297"/>
                    </a:lnTo>
                    <a:lnTo>
                      <a:pt x="26347" y="26253"/>
                    </a:lnTo>
                    <a:lnTo>
                      <a:pt x="26365" y="26238"/>
                    </a:lnTo>
                    <a:close/>
                    <a:moveTo>
                      <a:pt x="27776" y="26301"/>
                    </a:moveTo>
                    <a:lnTo>
                      <a:pt x="27789" y="26314"/>
                    </a:lnTo>
                    <a:lnTo>
                      <a:pt x="27738" y="26367"/>
                    </a:lnTo>
                    <a:lnTo>
                      <a:pt x="27724" y="26353"/>
                    </a:lnTo>
                    <a:lnTo>
                      <a:pt x="27776" y="26301"/>
                    </a:lnTo>
                    <a:close/>
                    <a:moveTo>
                      <a:pt x="25649" y="26317"/>
                    </a:moveTo>
                    <a:lnTo>
                      <a:pt x="25684" y="26363"/>
                    </a:lnTo>
                    <a:lnTo>
                      <a:pt x="25668" y="26376"/>
                    </a:lnTo>
                    <a:lnTo>
                      <a:pt x="25632" y="26332"/>
                    </a:lnTo>
                    <a:lnTo>
                      <a:pt x="25649" y="26317"/>
                    </a:lnTo>
                    <a:close/>
                    <a:moveTo>
                      <a:pt x="25887" y="26367"/>
                    </a:moveTo>
                    <a:lnTo>
                      <a:pt x="25899" y="26382"/>
                    </a:lnTo>
                    <a:lnTo>
                      <a:pt x="25847" y="26426"/>
                    </a:lnTo>
                    <a:lnTo>
                      <a:pt x="25835" y="26412"/>
                    </a:lnTo>
                    <a:lnTo>
                      <a:pt x="25887" y="26367"/>
                    </a:lnTo>
                    <a:close/>
                    <a:moveTo>
                      <a:pt x="25794" y="26495"/>
                    </a:moveTo>
                    <a:lnTo>
                      <a:pt x="25865" y="26587"/>
                    </a:lnTo>
                    <a:lnTo>
                      <a:pt x="25840" y="26609"/>
                    </a:lnTo>
                    <a:lnTo>
                      <a:pt x="25769" y="26518"/>
                    </a:lnTo>
                    <a:lnTo>
                      <a:pt x="25794" y="26495"/>
                    </a:lnTo>
                    <a:close/>
                    <a:moveTo>
                      <a:pt x="27057" y="26582"/>
                    </a:moveTo>
                    <a:lnTo>
                      <a:pt x="27068" y="26597"/>
                    </a:lnTo>
                    <a:lnTo>
                      <a:pt x="27014" y="26643"/>
                    </a:lnTo>
                    <a:lnTo>
                      <a:pt x="27001" y="26628"/>
                    </a:lnTo>
                    <a:lnTo>
                      <a:pt x="27057" y="26582"/>
                    </a:lnTo>
                    <a:close/>
                    <a:moveTo>
                      <a:pt x="26289" y="26681"/>
                    </a:moveTo>
                    <a:lnTo>
                      <a:pt x="26361" y="26771"/>
                    </a:lnTo>
                    <a:lnTo>
                      <a:pt x="26334" y="26793"/>
                    </a:lnTo>
                    <a:lnTo>
                      <a:pt x="26262" y="26703"/>
                    </a:lnTo>
                    <a:lnTo>
                      <a:pt x="26289" y="26681"/>
                    </a:lnTo>
                    <a:close/>
                    <a:moveTo>
                      <a:pt x="26686" y="26721"/>
                    </a:moveTo>
                    <a:lnTo>
                      <a:pt x="26718" y="26756"/>
                    </a:lnTo>
                    <a:lnTo>
                      <a:pt x="26628" y="26832"/>
                    </a:lnTo>
                    <a:lnTo>
                      <a:pt x="26608" y="26813"/>
                    </a:lnTo>
                    <a:lnTo>
                      <a:pt x="26686" y="26721"/>
                    </a:lnTo>
                    <a:close/>
                    <a:moveTo>
                      <a:pt x="26090" y="26773"/>
                    </a:moveTo>
                    <a:lnTo>
                      <a:pt x="26125" y="26819"/>
                    </a:lnTo>
                    <a:lnTo>
                      <a:pt x="26108" y="26834"/>
                    </a:lnTo>
                    <a:lnTo>
                      <a:pt x="26072" y="26790"/>
                    </a:lnTo>
                    <a:lnTo>
                      <a:pt x="26090" y="26773"/>
                    </a:lnTo>
                    <a:close/>
                    <a:moveTo>
                      <a:pt x="26214" y="26821"/>
                    </a:moveTo>
                    <a:lnTo>
                      <a:pt x="26249" y="26865"/>
                    </a:lnTo>
                    <a:lnTo>
                      <a:pt x="26231" y="26881"/>
                    </a:lnTo>
                    <a:lnTo>
                      <a:pt x="26196" y="26835"/>
                    </a:lnTo>
                    <a:lnTo>
                      <a:pt x="26214" y="26821"/>
                    </a:lnTo>
                    <a:close/>
                    <a:moveTo>
                      <a:pt x="26795" y="26856"/>
                    </a:moveTo>
                    <a:lnTo>
                      <a:pt x="26868" y="26944"/>
                    </a:lnTo>
                    <a:lnTo>
                      <a:pt x="26840" y="26968"/>
                    </a:lnTo>
                    <a:lnTo>
                      <a:pt x="26767" y="26879"/>
                    </a:lnTo>
                    <a:lnTo>
                      <a:pt x="26795" y="26856"/>
                    </a:lnTo>
                    <a:close/>
                    <a:moveTo>
                      <a:pt x="26967" y="27037"/>
                    </a:moveTo>
                    <a:lnTo>
                      <a:pt x="26979" y="27052"/>
                    </a:lnTo>
                    <a:lnTo>
                      <a:pt x="26923" y="27099"/>
                    </a:lnTo>
                    <a:lnTo>
                      <a:pt x="26911" y="27084"/>
                    </a:lnTo>
                    <a:lnTo>
                      <a:pt x="26967" y="27037"/>
                    </a:lnTo>
                    <a:close/>
                    <a:moveTo>
                      <a:pt x="26618" y="27181"/>
                    </a:moveTo>
                    <a:lnTo>
                      <a:pt x="26630" y="27197"/>
                    </a:lnTo>
                    <a:lnTo>
                      <a:pt x="26574" y="27244"/>
                    </a:lnTo>
                    <a:lnTo>
                      <a:pt x="26574" y="27243"/>
                    </a:lnTo>
                    <a:lnTo>
                      <a:pt x="26562" y="27228"/>
                    </a:lnTo>
                    <a:lnTo>
                      <a:pt x="26618" y="27181"/>
                    </a:lnTo>
                    <a:close/>
                    <a:moveTo>
                      <a:pt x="24664" y="27193"/>
                    </a:moveTo>
                    <a:lnTo>
                      <a:pt x="24675" y="27209"/>
                    </a:lnTo>
                    <a:lnTo>
                      <a:pt x="24620" y="27247"/>
                    </a:lnTo>
                    <a:lnTo>
                      <a:pt x="24610" y="27231"/>
                    </a:lnTo>
                    <a:lnTo>
                      <a:pt x="24664" y="27193"/>
                    </a:lnTo>
                    <a:close/>
                    <a:moveTo>
                      <a:pt x="25902" y="27219"/>
                    </a:moveTo>
                    <a:lnTo>
                      <a:pt x="25935" y="27265"/>
                    </a:lnTo>
                    <a:lnTo>
                      <a:pt x="25916" y="27280"/>
                    </a:lnTo>
                    <a:lnTo>
                      <a:pt x="25882" y="27233"/>
                    </a:lnTo>
                    <a:lnTo>
                      <a:pt x="25902" y="27219"/>
                    </a:lnTo>
                    <a:close/>
                    <a:moveTo>
                      <a:pt x="26877" y="27313"/>
                    </a:moveTo>
                    <a:lnTo>
                      <a:pt x="26914" y="27359"/>
                    </a:lnTo>
                    <a:lnTo>
                      <a:pt x="26895" y="27375"/>
                    </a:lnTo>
                    <a:lnTo>
                      <a:pt x="26859" y="27330"/>
                    </a:lnTo>
                    <a:lnTo>
                      <a:pt x="26877" y="27313"/>
                    </a:lnTo>
                    <a:close/>
                    <a:moveTo>
                      <a:pt x="26003" y="27358"/>
                    </a:moveTo>
                    <a:lnTo>
                      <a:pt x="26038" y="27405"/>
                    </a:lnTo>
                    <a:lnTo>
                      <a:pt x="26018" y="27418"/>
                    </a:lnTo>
                    <a:lnTo>
                      <a:pt x="25984" y="27372"/>
                    </a:lnTo>
                    <a:lnTo>
                      <a:pt x="26003" y="27358"/>
                    </a:lnTo>
                    <a:close/>
                    <a:moveTo>
                      <a:pt x="6652" y="27165"/>
                    </a:moveTo>
                    <a:cubicBezTo>
                      <a:pt x="6765" y="27256"/>
                      <a:pt x="6818" y="27299"/>
                      <a:pt x="6864" y="27336"/>
                    </a:cubicBezTo>
                    <a:cubicBezTo>
                      <a:pt x="6826" y="27381"/>
                      <a:pt x="6798" y="27415"/>
                      <a:pt x="6724" y="27502"/>
                    </a:cubicBezTo>
                    <a:cubicBezTo>
                      <a:pt x="6749" y="27397"/>
                      <a:pt x="6770" y="27362"/>
                      <a:pt x="6762" y="27325"/>
                    </a:cubicBezTo>
                    <a:cubicBezTo>
                      <a:pt x="6756" y="27293"/>
                      <a:pt x="6720" y="27259"/>
                      <a:pt x="6652" y="27165"/>
                    </a:cubicBezTo>
                    <a:close/>
                    <a:moveTo>
                      <a:pt x="25397" y="27508"/>
                    </a:moveTo>
                    <a:lnTo>
                      <a:pt x="25463" y="27519"/>
                    </a:lnTo>
                    <a:lnTo>
                      <a:pt x="25459" y="27536"/>
                    </a:lnTo>
                    <a:cubicBezTo>
                      <a:pt x="25481" y="27520"/>
                      <a:pt x="25502" y="27519"/>
                      <a:pt x="25522" y="27519"/>
                    </a:cubicBezTo>
                    <a:cubicBezTo>
                      <a:pt x="25526" y="27519"/>
                      <a:pt x="25529" y="27519"/>
                      <a:pt x="25532" y="27519"/>
                    </a:cubicBezTo>
                    <a:lnTo>
                      <a:pt x="25524" y="27547"/>
                    </a:lnTo>
                    <a:lnTo>
                      <a:pt x="25457" y="27536"/>
                    </a:lnTo>
                    <a:lnTo>
                      <a:pt x="25462" y="27519"/>
                    </a:lnTo>
                    <a:lnTo>
                      <a:pt x="25462" y="27519"/>
                    </a:lnTo>
                    <a:cubicBezTo>
                      <a:pt x="25435" y="27536"/>
                      <a:pt x="25412" y="27536"/>
                      <a:pt x="25390" y="27536"/>
                    </a:cubicBezTo>
                    <a:lnTo>
                      <a:pt x="25397" y="27508"/>
                    </a:lnTo>
                    <a:close/>
                    <a:moveTo>
                      <a:pt x="26386" y="27316"/>
                    </a:moveTo>
                    <a:cubicBezTo>
                      <a:pt x="26517" y="27377"/>
                      <a:pt x="26631" y="27428"/>
                      <a:pt x="26756" y="27484"/>
                    </a:cubicBezTo>
                    <a:cubicBezTo>
                      <a:pt x="26718" y="27516"/>
                      <a:pt x="26693" y="27539"/>
                      <a:pt x="26665" y="27562"/>
                    </a:cubicBezTo>
                    <a:cubicBezTo>
                      <a:pt x="26620" y="27530"/>
                      <a:pt x="26581" y="27487"/>
                      <a:pt x="26530" y="27469"/>
                    </a:cubicBezTo>
                    <a:cubicBezTo>
                      <a:pt x="26505" y="27462"/>
                      <a:pt x="26478" y="27460"/>
                      <a:pt x="26449" y="27460"/>
                    </a:cubicBezTo>
                    <a:cubicBezTo>
                      <a:pt x="26425" y="27460"/>
                      <a:pt x="26400" y="27461"/>
                      <a:pt x="26374" y="27461"/>
                    </a:cubicBezTo>
                    <a:cubicBezTo>
                      <a:pt x="26365" y="27461"/>
                      <a:pt x="26355" y="27461"/>
                      <a:pt x="26346" y="27461"/>
                    </a:cubicBezTo>
                    <a:cubicBezTo>
                      <a:pt x="26359" y="27409"/>
                      <a:pt x="26367" y="27381"/>
                      <a:pt x="26386" y="27316"/>
                    </a:cubicBezTo>
                    <a:close/>
                    <a:moveTo>
                      <a:pt x="26446" y="27553"/>
                    </a:moveTo>
                    <a:lnTo>
                      <a:pt x="26458" y="27569"/>
                    </a:lnTo>
                    <a:lnTo>
                      <a:pt x="26402" y="27615"/>
                    </a:lnTo>
                    <a:lnTo>
                      <a:pt x="26392" y="27600"/>
                    </a:lnTo>
                    <a:lnTo>
                      <a:pt x="26446" y="27553"/>
                    </a:lnTo>
                    <a:close/>
                    <a:moveTo>
                      <a:pt x="24424" y="27746"/>
                    </a:moveTo>
                    <a:lnTo>
                      <a:pt x="24495" y="27817"/>
                    </a:lnTo>
                    <a:lnTo>
                      <a:pt x="24445" y="27847"/>
                    </a:lnTo>
                    <a:lnTo>
                      <a:pt x="24397" y="27765"/>
                    </a:lnTo>
                    <a:lnTo>
                      <a:pt x="24424" y="27746"/>
                    </a:lnTo>
                    <a:close/>
                    <a:moveTo>
                      <a:pt x="25575" y="27868"/>
                    </a:moveTo>
                    <a:lnTo>
                      <a:pt x="25607" y="27917"/>
                    </a:lnTo>
                    <a:lnTo>
                      <a:pt x="25588" y="27930"/>
                    </a:lnTo>
                    <a:lnTo>
                      <a:pt x="25556" y="27881"/>
                    </a:lnTo>
                    <a:lnTo>
                      <a:pt x="25575" y="27868"/>
                    </a:lnTo>
                    <a:close/>
                    <a:moveTo>
                      <a:pt x="26040" y="28034"/>
                    </a:moveTo>
                    <a:lnTo>
                      <a:pt x="26074" y="28081"/>
                    </a:lnTo>
                    <a:lnTo>
                      <a:pt x="26053" y="28096"/>
                    </a:lnTo>
                    <a:lnTo>
                      <a:pt x="26021" y="28049"/>
                    </a:lnTo>
                    <a:lnTo>
                      <a:pt x="26040" y="28034"/>
                    </a:lnTo>
                    <a:close/>
                    <a:moveTo>
                      <a:pt x="24867" y="28080"/>
                    </a:moveTo>
                    <a:lnTo>
                      <a:pt x="24898" y="28130"/>
                    </a:lnTo>
                    <a:lnTo>
                      <a:pt x="24878" y="28143"/>
                    </a:lnTo>
                    <a:lnTo>
                      <a:pt x="24848" y="28093"/>
                    </a:lnTo>
                    <a:lnTo>
                      <a:pt x="24867" y="28080"/>
                    </a:lnTo>
                    <a:close/>
                    <a:moveTo>
                      <a:pt x="25476" y="28043"/>
                    </a:moveTo>
                    <a:cubicBezTo>
                      <a:pt x="25480" y="28100"/>
                      <a:pt x="25483" y="28142"/>
                      <a:pt x="25484" y="28174"/>
                    </a:cubicBezTo>
                    <a:lnTo>
                      <a:pt x="25484" y="28174"/>
                    </a:lnTo>
                    <a:cubicBezTo>
                      <a:pt x="25469" y="28164"/>
                      <a:pt x="25455" y="28154"/>
                      <a:pt x="25444" y="28142"/>
                    </a:cubicBezTo>
                    <a:cubicBezTo>
                      <a:pt x="25437" y="28136"/>
                      <a:pt x="25453" y="28111"/>
                      <a:pt x="25476" y="28043"/>
                    </a:cubicBezTo>
                    <a:close/>
                    <a:moveTo>
                      <a:pt x="25500" y="28154"/>
                    </a:moveTo>
                    <a:cubicBezTo>
                      <a:pt x="25504" y="28154"/>
                      <a:pt x="25509" y="28173"/>
                      <a:pt x="25513" y="28192"/>
                    </a:cubicBezTo>
                    <a:lnTo>
                      <a:pt x="25513" y="28193"/>
                    </a:lnTo>
                    <a:cubicBezTo>
                      <a:pt x="25507" y="28189"/>
                      <a:pt x="25501" y="28185"/>
                      <a:pt x="25495" y="28181"/>
                    </a:cubicBezTo>
                    <a:lnTo>
                      <a:pt x="25495" y="28181"/>
                    </a:lnTo>
                    <a:cubicBezTo>
                      <a:pt x="25496" y="28161"/>
                      <a:pt x="25498" y="28154"/>
                      <a:pt x="25500" y="28154"/>
                    </a:cubicBezTo>
                    <a:close/>
                    <a:moveTo>
                      <a:pt x="24182" y="28140"/>
                    </a:moveTo>
                    <a:lnTo>
                      <a:pt x="24238" y="28240"/>
                    </a:lnTo>
                    <a:lnTo>
                      <a:pt x="24207" y="28258"/>
                    </a:lnTo>
                    <a:lnTo>
                      <a:pt x="24151" y="28156"/>
                    </a:lnTo>
                    <a:lnTo>
                      <a:pt x="24151" y="28156"/>
                    </a:lnTo>
                    <a:lnTo>
                      <a:pt x="24152" y="28158"/>
                    </a:lnTo>
                    <a:lnTo>
                      <a:pt x="24182" y="28140"/>
                    </a:lnTo>
                    <a:close/>
                    <a:moveTo>
                      <a:pt x="25476" y="28211"/>
                    </a:moveTo>
                    <a:lnTo>
                      <a:pt x="25484" y="28212"/>
                    </a:lnTo>
                    <a:lnTo>
                      <a:pt x="25484" y="28212"/>
                    </a:lnTo>
                    <a:cubicBezTo>
                      <a:pt x="25485" y="28255"/>
                      <a:pt x="25481" y="28268"/>
                      <a:pt x="25478" y="28280"/>
                    </a:cubicBezTo>
                    <a:lnTo>
                      <a:pt x="25450" y="28279"/>
                    </a:lnTo>
                    <a:lnTo>
                      <a:pt x="25476" y="28211"/>
                    </a:lnTo>
                    <a:close/>
                    <a:moveTo>
                      <a:pt x="25225" y="28246"/>
                    </a:moveTo>
                    <a:cubicBezTo>
                      <a:pt x="25250" y="28271"/>
                      <a:pt x="25273" y="28293"/>
                      <a:pt x="25347" y="28361"/>
                    </a:cubicBezTo>
                    <a:cubicBezTo>
                      <a:pt x="25235" y="28352"/>
                      <a:pt x="25188" y="28349"/>
                      <a:pt x="25120" y="28345"/>
                    </a:cubicBezTo>
                    <a:cubicBezTo>
                      <a:pt x="25166" y="28302"/>
                      <a:pt x="25190" y="28280"/>
                      <a:pt x="25225" y="28246"/>
                    </a:cubicBezTo>
                    <a:close/>
                    <a:moveTo>
                      <a:pt x="9569" y="28333"/>
                    </a:moveTo>
                    <a:lnTo>
                      <a:pt x="9628" y="28364"/>
                    </a:lnTo>
                    <a:lnTo>
                      <a:pt x="9619" y="28380"/>
                    </a:lnTo>
                    <a:lnTo>
                      <a:pt x="9561" y="28349"/>
                    </a:lnTo>
                    <a:lnTo>
                      <a:pt x="9569" y="28333"/>
                    </a:lnTo>
                    <a:close/>
                    <a:moveTo>
                      <a:pt x="22532" y="28333"/>
                    </a:moveTo>
                    <a:lnTo>
                      <a:pt x="22556" y="28386"/>
                    </a:lnTo>
                    <a:lnTo>
                      <a:pt x="22535" y="28395"/>
                    </a:lnTo>
                    <a:lnTo>
                      <a:pt x="22512" y="28342"/>
                    </a:lnTo>
                    <a:lnTo>
                      <a:pt x="22532" y="28333"/>
                    </a:lnTo>
                    <a:close/>
                    <a:moveTo>
                      <a:pt x="25712" y="28429"/>
                    </a:moveTo>
                    <a:lnTo>
                      <a:pt x="25722" y="28445"/>
                    </a:lnTo>
                    <a:lnTo>
                      <a:pt x="25660" y="28487"/>
                    </a:lnTo>
                    <a:lnTo>
                      <a:pt x="25650" y="28471"/>
                    </a:lnTo>
                    <a:lnTo>
                      <a:pt x="25712" y="28429"/>
                    </a:lnTo>
                    <a:close/>
                    <a:moveTo>
                      <a:pt x="7966" y="28486"/>
                    </a:moveTo>
                    <a:lnTo>
                      <a:pt x="7986" y="28499"/>
                    </a:lnTo>
                    <a:lnTo>
                      <a:pt x="7954" y="28546"/>
                    </a:lnTo>
                    <a:lnTo>
                      <a:pt x="7953" y="28546"/>
                    </a:lnTo>
                    <a:lnTo>
                      <a:pt x="7933" y="28535"/>
                    </a:lnTo>
                    <a:lnTo>
                      <a:pt x="7966" y="28486"/>
                    </a:lnTo>
                    <a:close/>
                    <a:moveTo>
                      <a:pt x="21934" y="28554"/>
                    </a:moveTo>
                    <a:lnTo>
                      <a:pt x="21940" y="28571"/>
                    </a:lnTo>
                    <a:lnTo>
                      <a:pt x="21879" y="28599"/>
                    </a:lnTo>
                    <a:lnTo>
                      <a:pt x="21872" y="28580"/>
                    </a:lnTo>
                    <a:lnTo>
                      <a:pt x="21934" y="28554"/>
                    </a:lnTo>
                    <a:close/>
                    <a:moveTo>
                      <a:pt x="22625" y="28543"/>
                    </a:moveTo>
                    <a:lnTo>
                      <a:pt x="22647" y="28596"/>
                    </a:lnTo>
                    <a:lnTo>
                      <a:pt x="22627" y="28605"/>
                    </a:lnTo>
                    <a:lnTo>
                      <a:pt x="22603" y="28552"/>
                    </a:lnTo>
                    <a:lnTo>
                      <a:pt x="22625" y="28543"/>
                    </a:lnTo>
                    <a:close/>
                    <a:moveTo>
                      <a:pt x="24948" y="28505"/>
                    </a:moveTo>
                    <a:cubicBezTo>
                      <a:pt x="24974" y="28505"/>
                      <a:pt x="25000" y="28528"/>
                      <a:pt x="25028" y="28580"/>
                    </a:cubicBezTo>
                    <a:cubicBezTo>
                      <a:pt x="24979" y="28608"/>
                      <a:pt x="24951" y="28624"/>
                      <a:pt x="24916" y="28645"/>
                    </a:cubicBezTo>
                    <a:cubicBezTo>
                      <a:pt x="24894" y="28623"/>
                      <a:pt x="24876" y="28604"/>
                      <a:pt x="24854" y="28582"/>
                    </a:cubicBezTo>
                    <a:cubicBezTo>
                      <a:pt x="24887" y="28535"/>
                      <a:pt x="24917" y="28505"/>
                      <a:pt x="24948" y="28505"/>
                    </a:cubicBezTo>
                    <a:close/>
                    <a:moveTo>
                      <a:pt x="9166" y="28633"/>
                    </a:moveTo>
                    <a:lnTo>
                      <a:pt x="9287" y="28698"/>
                    </a:lnTo>
                    <a:lnTo>
                      <a:pt x="9272" y="28723"/>
                    </a:lnTo>
                    <a:lnTo>
                      <a:pt x="9152" y="28658"/>
                    </a:lnTo>
                    <a:lnTo>
                      <a:pt x="9166" y="28633"/>
                    </a:lnTo>
                    <a:close/>
                    <a:moveTo>
                      <a:pt x="24572" y="28718"/>
                    </a:moveTo>
                    <a:lnTo>
                      <a:pt x="24601" y="28723"/>
                    </a:lnTo>
                    <a:lnTo>
                      <a:pt x="24568" y="28785"/>
                    </a:lnTo>
                    <a:lnTo>
                      <a:pt x="24568" y="28785"/>
                    </a:lnTo>
                    <a:cubicBezTo>
                      <a:pt x="24557" y="28762"/>
                      <a:pt x="24564" y="28740"/>
                      <a:pt x="24572" y="28718"/>
                    </a:cubicBezTo>
                    <a:close/>
                    <a:moveTo>
                      <a:pt x="24551" y="28783"/>
                    </a:moveTo>
                    <a:lnTo>
                      <a:pt x="24568" y="28786"/>
                    </a:lnTo>
                    <a:lnTo>
                      <a:pt x="24568" y="28786"/>
                    </a:lnTo>
                    <a:lnTo>
                      <a:pt x="24567" y="28788"/>
                    </a:lnTo>
                    <a:lnTo>
                      <a:pt x="24550" y="28785"/>
                    </a:lnTo>
                    <a:lnTo>
                      <a:pt x="24550" y="28785"/>
                    </a:lnTo>
                    <a:lnTo>
                      <a:pt x="24551" y="28783"/>
                    </a:lnTo>
                    <a:close/>
                    <a:moveTo>
                      <a:pt x="24972" y="28773"/>
                    </a:moveTo>
                    <a:lnTo>
                      <a:pt x="24981" y="28789"/>
                    </a:lnTo>
                    <a:lnTo>
                      <a:pt x="24917" y="28826"/>
                    </a:lnTo>
                    <a:lnTo>
                      <a:pt x="24907" y="28808"/>
                    </a:lnTo>
                    <a:lnTo>
                      <a:pt x="24972" y="28773"/>
                    </a:lnTo>
                    <a:close/>
                    <a:moveTo>
                      <a:pt x="24550" y="28785"/>
                    </a:moveTo>
                    <a:lnTo>
                      <a:pt x="24550" y="28785"/>
                    </a:lnTo>
                    <a:cubicBezTo>
                      <a:pt x="24561" y="28809"/>
                      <a:pt x="24554" y="28831"/>
                      <a:pt x="24547" y="28852"/>
                    </a:cubicBezTo>
                    <a:lnTo>
                      <a:pt x="24519" y="28848"/>
                    </a:lnTo>
                    <a:lnTo>
                      <a:pt x="24550" y="28785"/>
                    </a:lnTo>
                    <a:close/>
                    <a:moveTo>
                      <a:pt x="24130" y="28776"/>
                    </a:moveTo>
                    <a:lnTo>
                      <a:pt x="24174" y="28860"/>
                    </a:lnTo>
                    <a:lnTo>
                      <a:pt x="24146" y="28880"/>
                    </a:lnTo>
                    <a:lnTo>
                      <a:pt x="24079" y="28808"/>
                    </a:lnTo>
                    <a:lnTo>
                      <a:pt x="24130" y="28776"/>
                    </a:lnTo>
                    <a:close/>
                    <a:moveTo>
                      <a:pt x="22346" y="28876"/>
                    </a:moveTo>
                    <a:lnTo>
                      <a:pt x="22353" y="28894"/>
                    </a:lnTo>
                    <a:lnTo>
                      <a:pt x="22290" y="28921"/>
                    </a:lnTo>
                    <a:lnTo>
                      <a:pt x="22284" y="28904"/>
                    </a:lnTo>
                    <a:lnTo>
                      <a:pt x="22346" y="28876"/>
                    </a:lnTo>
                    <a:close/>
                    <a:moveTo>
                      <a:pt x="23840" y="28860"/>
                    </a:moveTo>
                    <a:lnTo>
                      <a:pt x="23865" y="28911"/>
                    </a:lnTo>
                    <a:lnTo>
                      <a:pt x="23845" y="28923"/>
                    </a:lnTo>
                    <a:lnTo>
                      <a:pt x="23820" y="28871"/>
                    </a:lnTo>
                    <a:lnTo>
                      <a:pt x="23840" y="28860"/>
                    </a:lnTo>
                    <a:close/>
                    <a:moveTo>
                      <a:pt x="21319" y="28870"/>
                    </a:moveTo>
                    <a:lnTo>
                      <a:pt x="21336" y="28924"/>
                    </a:lnTo>
                    <a:lnTo>
                      <a:pt x="21314" y="28930"/>
                    </a:lnTo>
                    <a:lnTo>
                      <a:pt x="21297" y="28876"/>
                    </a:lnTo>
                    <a:lnTo>
                      <a:pt x="21319" y="28870"/>
                    </a:lnTo>
                    <a:close/>
                    <a:moveTo>
                      <a:pt x="24411" y="28829"/>
                    </a:moveTo>
                    <a:cubicBezTo>
                      <a:pt x="24422" y="28848"/>
                      <a:pt x="24433" y="28870"/>
                      <a:pt x="24451" y="28901"/>
                    </a:cubicBezTo>
                    <a:lnTo>
                      <a:pt x="24451" y="28902"/>
                    </a:lnTo>
                    <a:cubicBezTo>
                      <a:pt x="24411" y="28924"/>
                      <a:pt x="24376" y="28944"/>
                      <a:pt x="24341" y="28963"/>
                    </a:cubicBezTo>
                    <a:lnTo>
                      <a:pt x="24307" y="28952"/>
                    </a:lnTo>
                    <a:cubicBezTo>
                      <a:pt x="24341" y="28911"/>
                      <a:pt x="24376" y="28870"/>
                      <a:pt x="24411" y="28829"/>
                    </a:cubicBezTo>
                    <a:close/>
                    <a:moveTo>
                      <a:pt x="9112" y="29002"/>
                    </a:moveTo>
                    <a:lnTo>
                      <a:pt x="9174" y="29035"/>
                    </a:lnTo>
                    <a:lnTo>
                      <a:pt x="9165" y="29052"/>
                    </a:lnTo>
                    <a:lnTo>
                      <a:pt x="9103" y="29019"/>
                    </a:lnTo>
                    <a:lnTo>
                      <a:pt x="9112" y="29002"/>
                    </a:lnTo>
                    <a:close/>
                    <a:moveTo>
                      <a:pt x="21957" y="29014"/>
                    </a:moveTo>
                    <a:cubicBezTo>
                      <a:pt x="21975" y="29064"/>
                      <a:pt x="21984" y="29088"/>
                      <a:pt x="21990" y="29102"/>
                    </a:cubicBezTo>
                    <a:cubicBezTo>
                      <a:pt x="21948" y="29095"/>
                      <a:pt x="21900" y="29086"/>
                      <a:pt x="21838" y="29075"/>
                    </a:cubicBezTo>
                    <a:cubicBezTo>
                      <a:pt x="21876" y="29055"/>
                      <a:pt x="21904" y="29042"/>
                      <a:pt x="21957" y="29014"/>
                    </a:cubicBezTo>
                    <a:close/>
                    <a:moveTo>
                      <a:pt x="23771" y="29029"/>
                    </a:moveTo>
                    <a:lnTo>
                      <a:pt x="23799" y="29070"/>
                    </a:lnTo>
                    <a:lnTo>
                      <a:pt x="23695" y="29127"/>
                    </a:lnTo>
                    <a:lnTo>
                      <a:pt x="23679" y="29105"/>
                    </a:lnTo>
                    <a:lnTo>
                      <a:pt x="23771" y="29029"/>
                    </a:lnTo>
                    <a:close/>
                    <a:moveTo>
                      <a:pt x="21647" y="29145"/>
                    </a:moveTo>
                    <a:lnTo>
                      <a:pt x="21653" y="29163"/>
                    </a:lnTo>
                    <a:lnTo>
                      <a:pt x="21588" y="29185"/>
                    </a:lnTo>
                    <a:lnTo>
                      <a:pt x="21582" y="29166"/>
                    </a:lnTo>
                    <a:lnTo>
                      <a:pt x="21647" y="29145"/>
                    </a:lnTo>
                    <a:close/>
                    <a:moveTo>
                      <a:pt x="8482" y="28960"/>
                    </a:moveTo>
                    <a:lnTo>
                      <a:pt x="8482" y="28960"/>
                    </a:lnTo>
                    <a:cubicBezTo>
                      <a:pt x="8544" y="28999"/>
                      <a:pt x="8581" y="29029"/>
                      <a:pt x="8631" y="29054"/>
                    </a:cubicBezTo>
                    <a:cubicBezTo>
                      <a:pt x="8632" y="29108"/>
                      <a:pt x="8635" y="29169"/>
                      <a:pt x="8637" y="29229"/>
                    </a:cubicBezTo>
                    <a:cubicBezTo>
                      <a:pt x="8604" y="29233"/>
                      <a:pt x="8570" y="29239"/>
                      <a:pt x="8534" y="29245"/>
                    </a:cubicBezTo>
                    <a:cubicBezTo>
                      <a:pt x="8522" y="29235"/>
                      <a:pt x="8500" y="29225"/>
                      <a:pt x="8500" y="29211"/>
                    </a:cubicBezTo>
                    <a:cubicBezTo>
                      <a:pt x="8491" y="29135"/>
                      <a:pt x="8488" y="29058"/>
                      <a:pt x="8482" y="28960"/>
                    </a:cubicBezTo>
                    <a:close/>
                    <a:moveTo>
                      <a:pt x="21160" y="29179"/>
                    </a:moveTo>
                    <a:lnTo>
                      <a:pt x="21167" y="29207"/>
                    </a:lnTo>
                    <a:lnTo>
                      <a:pt x="21039" y="29248"/>
                    </a:lnTo>
                    <a:lnTo>
                      <a:pt x="21030" y="29220"/>
                    </a:lnTo>
                    <a:lnTo>
                      <a:pt x="21160" y="29179"/>
                    </a:lnTo>
                    <a:close/>
                    <a:moveTo>
                      <a:pt x="12432" y="29207"/>
                    </a:moveTo>
                    <a:lnTo>
                      <a:pt x="12559" y="29244"/>
                    </a:lnTo>
                    <a:lnTo>
                      <a:pt x="12550" y="29272"/>
                    </a:lnTo>
                    <a:lnTo>
                      <a:pt x="12424" y="29235"/>
                    </a:lnTo>
                    <a:lnTo>
                      <a:pt x="12432" y="29207"/>
                    </a:lnTo>
                    <a:close/>
                    <a:moveTo>
                      <a:pt x="23898" y="29247"/>
                    </a:moveTo>
                    <a:lnTo>
                      <a:pt x="23905" y="29263"/>
                    </a:lnTo>
                    <a:lnTo>
                      <a:pt x="23842" y="29300"/>
                    </a:lnTo>
                    <a:lnTo>
                      <a:pt x="23833" y="29282"/>
                    </a:lnTo>
                    <a:lnTo>
                      <a:pt x="23898" y="29247"/>
                    </a:lnTo>
                    <a:close/>
                    <a:moveTo>
                      <a:pt x="12771" y="29294"/>
                    </a:moveTo>
                    <a:lnTo>
                      <a:pt x="12793" y="29300"/>
                    </a:lnTo>
                    <a:lnTo>
                      <a:pt x="12777" y="29356"/>
                    </a:lnTo>
                    <a:lnTo>
                      <a:pt x="12756" y="29348"/>
                    </a:lnTo>
                    <a:lnTo>
                      <a:pt x="12771" y="29294"/>
                    </a:lnTo>
                    <a:close/>
                    <a:moveTo>
                      <a:pt x="21038" y="29325"/>
                    </a:moveTo>
                    <a:lnTo>
                      <a:pt x="21054" y="29381"/>
                    </a:lnTo>
                    <a:lnTo>
                      <a:pt x="21032" y="29386"/>
                    </a:lnTo>
                    <a:lnTo>
                      <a:pt x="21016" y="29332"/>
                    </a:lnTo>
                    <a:lnTo>
                      <a:pt x="21038" y="29325"/>
                    </a:lnTo>
                    <a:close/>
                    <a:moveTo>
                      <a:pt x="21183" y="29338"/>
                    </a:moveTo>
                    <a:lnTo>
                      <a:pt x="21200" y="29392"/>
                    </a:lnTo>
                    <a:lnTo>
                      <a:pt x="21177" y="29400"/>
                    </a:lnTo>
                    <a:lnTo>
                      <a:pt x="21161" y="29345"/>
                    </a:lnTo>
                    <a:lnTo>
                      <a:pt x="21183" y="29338"/>
                    </a:lnTo>
                    <a:close/>
                    <a:moveTo>
                      <a:pt x="22443" y="29378"/>
                    </a:moveTo>
                    <a:lnTo>
                      <a:pt x="22463" y="29432"/>
                    </a:lnTo>
                    <a:lnTo>
                      <a:pt x="22465" y="29432"/>
                    </a:lnTo>
                    <a:lnTo>
                      <a:pt x="22443" y="29441"/>
                    </a:lnTo>
                    <a:lnTo>
                      <a:pt x="22422" y="29388"/>
                    </a:lnTo>
                    <a:lnTo>
                      <a:pt x="22443" y="29378"/>
                    </a:lnTo>
                    <a:close/>
                    <a:moveTo>
                      <a:pt x="9012" y="29385"/>
                    </a:moveTo>
                    <a:lnTo>
                      <a:pt x="9032" y="29450"/>
                    </a:lnTo>
                    <a:cubicBezTo>
                      <a:pt x="9027" y="29450"/>
                      <a:pt x="9021" y="29451"/>
                      <a:pt x="9019" y="29451"/>
                    </a:cubicBezTo>
                    <a:cubicBezTo>
                      <a:pt x="9003" y="29432"/>
                      <a:pt x="8993" y="29411"/>
                      <a:pt x="8982" y="29389"/>
                    </a:cubicBezTo>
                    <a:lnTo>
                      <a:pt x="9012" y="29385"/>
                    </a:lnTo>
                    <a:close/>
                    <a:moveTo>
                      <a:pt x="22956" y="29375"/>
                    </a:moveTo>
                    <a:lnTo>
                      <a:pt x="22956" y="29375"/>
                    </a:lnTo>
                    <a:cubicBezTo>
                      <a:pt x="22908" y="29425"/>
                      <a:pt x="22871" y="29461"/>
                      <a:pt x="22836" y="29498"/>
                    </a:cubicBezTo>
                    <a:cubicBezTo>
                      <a:pt x="22803" y="29451"/>
                      <a:pt x="22741" y="29397"/>
                      <a:pt x="22956" y="29375"/>
                    </a:cubicBezTo>
                    <a:close/>
                    <a:moveTo>
                      <a:pt x="21881" y="29472"/>
                    </a:moveTo>
                    <a:lnTo>
                      <a:pt x="21900" y="29526"/>
                    </a:lnTo>
                    <a:lnTo>
                      <a:pt x="21876" y="29534"/>
                    </a:lnTo>
                    <a:lnTo>
                      <a:pt x="21859" y="29479"/>
                    </a:lnTo>
                    <a:lnTo>
                      <a:pt x="21881" y="29472"/>
                    </a:lnTo>
                    <a:close/>
                    <a:moveTo>
                      <a:pt x="20414" y="29531"/>
                    </a:moveTo>
                    <a:lnTo>
                      <a:pt x="20418" y="29548"/>
                    </a:lnTo>
                    <a:lnTo>
                      <a:pt x="20352" y="29563"/>
                    </a:lnTo>
                    <a:lnTo>
                      <a:pt x="20348" y="29545"/>
                    </a:lnTo>
                    <a:lnTo>
                      <a:pt x="20414" y="29531"/>
                    </a:lnTo>
                    <a:close/>
                    <a:moveTo>
                      <a:pt x="13668" y="29507"/>
                    </a:moveTo>
                    <a:lnTo>
                      <a:pt x="13689" y="29511"/>
                    </a:lnTo>
                    <a:lnTo>
                      <a:pt x="13677" y="29567"/>
                    </a:lnTo>
                    <a:lnTo>
                      <a:pt x="13655" y="29563"/>
                    </a:lnTo>
                    <a:lnTo>
                      <a:pt x="13668" y="29507"/>
                    </a:lnTo>
                    <a:close/>
                    <a:moveTo>
                      <a:pt x="20707" y="29575"/>
                    </a:moveTo>
                    <a:lnTo>
                      <a:pt x="20711" y="29592"/>
                    </a:lnTo>
                    <a:lnTo>
                      <a:pt x="20646" y="29614"/>
                    </a:lnTo>
                    <a:lnTo>
                      <a:pt x="20642" y="29595"/>
                    </a:lnTo>
                    <a:lnTo>
                      <a:pt x="20707" y="29575"/>
                    </a:lnTo>
                    <a:close/>
                    <a:moveTo>
                      <a:pt x="23483" y="29569"/>
                    </a:moveTo>
                    <a:lnTo>
                      <a:pt x="23490" y="29585"/>
                    </a:lnTo>
                    <a:lnTo>
                      <a:pt x="23424" y="29616"/>
                    </a:lnTo>
                    <a:lnTo>
                      <a:pt x="23417" y="29598"/>
                    </a:lnTo>
                    <a:lnTo>
                      <a:pt x="23483" y="29569"/>
                    </a:lnTo>
                    <a:close/>
                    <a:moveTo>
                      <a:pt x="22138" y="29567"/>
                    </a:moveTo>
                    <a:lnTo>
                      <a:pt x="22157" y="29622"/>
                    </a:lnTo>
                    <a:lnTo>
                      <a:pt x="22135" y="29629"/>
                    </a:lnTo>
                    <a:lnTo>
                      <a:pt x="22116" y="29575"/>
                    </a:lnTo>
                    <a:lnTo>
                      <a:pt x="22138" y="29567"/>
                    </a:lnTo>
                    <a:close/>
                    <a:moveTo>
                      <a:pt x="19378" y="29572"/>
                    </a:moveTo>
                    <a:lnTo>
                      <a:pt x="19388" y="29600"/>
                    </a:lnTo>
                    <a:lnTo>
                      <a:pt x="19283" y="29644"/>
                    </a:lnTo>
                    <a:lnTo>
                      <a:pt x="19271" y="29597"/>
                    </a:lnTo>
                    <a:lnTo>
                      <a:pt x="19378" y="29572"/>
                    </a:lnTo>
                    <a:close/>
                    <a:moveTo>
                      <a:pt x="9758" y="29600"/>
                    </a:moveTo>
                    <a:lnTo>
                      <a:pt x="9821" y="29632"/>
                    </a:lnTo>
                    <a:lnTo>
                      <a:pt x="9812" y="29650"/>
                    </a:lnTo>
                    <a:lnTo>
                      <a:pt x="9749" y="29616"/>
                    </a:lnTo>
                    <a:lnTo>
                      <a:pt x="9758" y="29600"/>
                    </a:lnTo>
                    <a:close/>
                    <a:moveTo>
                      <a:pt x="13785" y="29597"/>
                    </a:moveTo>
                    <a:cubicBezTo>
                      <a:pt x="13836" y="29631"/>
                      <a:pt x="13888" y="29664"/>
                      <a:pt x="13971" y="29720"/>
                    </a:cubicBezTo>
                    <a:cubicBezTo>
                      <a:pt x="13873" y="29713"/>
                      <a:pt x="13808" y="29707"/>
                      <a:pt x="13740" y="29703"/>
                    </a:cubicBezTo>
                    <a:cubicBezTo>
                      <a:pt x="13729" y="29714"/>
                      <a:pt x="13711" y="29728"/>
                      <a:pt x="13692" y="29739"/>
                    </a:cubicBezTo>
                    <a:lnTo>
                      <a:pt x="13674" y="29717"/>
                    </a:lnTo>
                    <a:lnTo>
                      <a:pt x="13736" y="29689"/>
                    </a:lnTo>
                    <a:lnTo>
                      <a:pt x="13748" y="29703"/>
                    </a:lnTo>
                    <a:cubicBezTo>
                      <a:pt x="13746" y="29669"/>
                      <a:pt x="13751" y="29642"/>
                      <a:pt x="13760" y="29616"/>
                    </a:cubicBezTo>
                    <a:cubicBezTo>
                      <a:pt x="13761" y="29609"/>
                      <a:pt x="13774" y="29604"/>
                      <a:pt x="13785" y="29597"/>
                    </a:cubicBezTo>
                    <a:close/>
                    <a:moveTo>
                      <a:pt x="22903" y="29695"/>
                    </a:moveTo>
                    <a:lnTo>
                      <a:pt x="22914" y="29722"/>
                    </a:lnTo>
                    <a:lnTo>
                      <a:pt x="22781" y="29781"/>
                    </a:lnTo>
                    <a:lnTo>
                      <a:pt x="22769" y="29754"/>
                    </a:lnTo>
                    <a:lnTo>
                      <a:pt x="22903" y="29695"/>
                    </a:lnTo>
                    <a:close/>
                    <a:moveTo>
                      <a:pt x="22197" y="29731"/>
                    </a:moveTo>
                    <a:lnTo>
                      <a:pt x="22216" y="29784"/>
                    </a:lnTo>
                    <a:lnTo>
                      <a:pt x="22193" y="29791"/>
                    </a:lnTo>
                    <a:lnTo>
                      <a:pt x="22174" y="29738"/>
                    </a:lnTo>
                    <a:lnTo>
                      <a:pt x="22197" y="29731"/>
                    </a:lnTo>
                    <a:close/>
                    <a:moveTo>
                      <a:pt x="10017" y="29723"/>
                    </a:moveTo>
                    <a:lnTo>
                      <a:pt x="10149" y="29778"/>
                    </a:lnTo>
                    <a:lnTo>
                      <a:pt x="10137" y="29803"/>
                    </a:lnTo>
                    <a:lnTo>
                      <a:pt x="10005" y="29750"/>
                    </a:lnTo>
                    <a:lnTo>
                      <a:pt x="10017" y="29723"/>
                    </a:lnTo>
                    <a:close/>
                    <a:moveTo>
                      <a:pt x="19624" y="29862"/>
                    </a:moveTo>
                    <a:lnTo>
                      <a:pt x="19634" y="29919"/>
                    </a:lnTo>
                    <a:lnTo>
                      <a:pt x="19612" y="29923"/>
                    </a:lnTo>
                    <a:lnTo>
                      <a:pt x="19602" y="29867"/>
                    </a:lnTo>
                    <a:lnTo>
                      <a:pt x="19624" y="29862"/>
                    </a:lnTo>
                    <a:close/>
                    <a:moveTo>
                      <a:pt x="19347" y="29865"/>
                    </a:moveTo>
                    <a:lnTo>
                      <a:pt x="19358" y="29920"/>
                    </a:lnTo>
                    <a:lnTo>
                      <a:pt x="19334" y="29926"/>
                    </a:lnTo>
                    <a:lnTo>
                      <a:pt x="19325" y="29869"/>
                    </a:lnTo>
                    <a:lnTo>
                      <a:pt x="19347" y="29865"/>
                    </a:lnTo>
                    <a:close/>
                    <a:moveTo>
                      <a:pt x="21872" y="30040"/>
                    </a:moveTo>
                    <a:lnTo>
                      <a:pt x="21878" y="30057"/>
                    </a:lnTo>
                    <a:lnTo>
                      <a:pt x="21809" y="30081"/>
                    </a:lnTo>
                    <a:lnTo>
                      <a:pt x="21803" y="30062"/>
                    </a:lnTo>
                    <a:lnTo>
                      <a:pt x="21872" y="30040"/>
                    </a:lnTo>
                    <a:close/>
                    <a:moveTo>
                      <a:pt x="16375" y="30046"/>
                    </a:moveTo>
                    <a:lnTo>
                      <a:pt x="16372" y="30103"/>
                    </a:lnTo>
                    <a:lnTo>
                      <a:pt x="16350" y="30103"/>
                    </a:lnTo>
                    <a:lnTo>
                      <a:pt x="16352" y="30046"/>
                    </a:lnTo>
                    <a:close/>
                    <a:moveTo>
                      <a:pt x="10680" y="29990"/>
                    </a:moveTo>
                    <a:cubicBezTo>
                      <a:pt x="10744" y="30015"/>
                      <a:pt x="10802" y="30038"/>
                      <a:pt x="10873" y="30068"/>
                    </a:cubicBezTo>
                    <a:cubicBezTo>
                      <a:pt x="10867" y="30085"/>
                      <a:pt x="10862" y="30103"/>
                      <a:pt x="10857" y="30120"/>
                    </a:cubicBezTo>
                    <a:lnTo>
                      <a:pt x="10857" y="30120"/>
                    </a:lnTo>
                    <a:cubicBezTo>
                      <a:pt x="10741" y="30116"/>
                      <a:pt x="10698" y="30099"/>
                      <a:pt x="10654" y="30081"/>
                    </a:cubicBezTo>
                    <a:cubicBezTo>
                      <a:pt x="10663" y="30050"/>
                      <a:pt x="10670" y="30025"/>
                      <a:pt x="10680" y="29990"/>
                    </a:cubicBezTo>
                    <a:close/>
                    <a:moveTo>
                      <a:pt x="18163" y="30100"/>
                    </a:moveTo>
                    <a:lnTo>
                      <a:pt x="18164" y="30119"/>
                    </a:lnTo>
                    <a:lnTo>
                      <a:pt x="18097" y="30128"/>
                    </a:lnTo>
                    <a:lnTo>
                      <a:pt x="18095" y="30109"/>
                    </a:lnTo>
                    <a:lnTo>
                      <a:pt x="18163" y="30100"/>
                    </a:lnTo>
                    <a:close/>
                    <a:moveTo>
                      <a:pt x="15063" y="30073"/>
                    </a:moveTo>
                    <a:lnTo>
                      <a:pt x="15085" y="30075"/>
                    </a:lnTo>
                    <a:lnTo>
                      <a:pt x="15079" y="30132"/>
                    </a:lnTo>
                    <a:lnTo>
                      <a:pt x="15056" y="30131"/>
                    </a:lnTo>
                    <a:lnTo>
                      <a:pt x="15063" y="30073"/>
                    </a:lnTo>
                    <a:close/>
                    <a:moveTo>
                      <a:pt x="19930" y="29956"/>
                    </a:moveTo>
                    <a:cubicBezTo>
                      <a:pt x="19950" y="30001"/>
                      <a:pt x="19961" y="30025"/>
                      <a:pt x="19977" y="30060"/>
                    </a:cubicBezTo>
                    <a:cubicBezTo>
                      <a:pt x="19937" y="30076"/>
                      <a:pt x="19900" y="30091"/>
                      <a:pt x="19790" y="30137"/>
                    </a:cubicBezTo>
                    <a:cubicBezTo>
                      <a:pt x="19859" y="30047"/>
                      <a:pt x="19887" y="30012"/>
                      <a:pt x="19930" y="29956"/>
                    </a:cubicBezTo>
                    <a:close/>
                    <a:moveTo>
                      <a:pt x="20392" y="30103"/>
                    </a:moveTo>
                    <a:lnTo>
                      <a:pt x="20407" y="30150"/>
                    </a:lnTo>
                    <a:lnTo>
                      <a:pt x="20292" y="30175"/>
                    </a:lnTo>
                    <a:lnTo>
                      <a:pt x="20282" y="30149"/>
                    </a:lnTo>
                    <a:lnTo>
                      <a:pt x="20392" y="30103"/>
                    </a:lnTo>
                    <a:close/>
                    <a:moveTo>
                      <a:pt x="18771" y="30184"/>
                    </a:moveTo>
                    <a:lnTo>
                      <a:pt x="18776" y="30240"/>
                    </a:lnTo>
                    <a:lnTo>
                      <a:pt x="18754" y="30243"/>
                    </a:lnTo>
                    <a:lnTo>
                      <a:pt x="18747" y="30185"/>
                    </a:lnTo>
                    <a:lnTo>
                      <a:pt x="18771" y="30184"/>
                    </a:lnTo>
                    <a:close/>
                    <a:moveTo>
                      <a:pt x="13586" y="30196"/>
                    </a:moveTo>
                    <a:lnTo>
                      <a:pt x="13609" y="30200"/>
                    </a:lnTo>
                    <a:lnTo>
                      <a:pt x="13598" y="30256"/>
                    </a:lnTo>
                    <a:lnTo>
                      <a:pt x="13596" y="30256"/>
                    </a:lnTo>
                    <a:lnTo>
                      <a:pt x="13574" y="30251"/>
                    </a:lnTo>
                    <a:lnTo>
                      <a:pt x="13586" y="30196"/>
                    </a:lnTo>
                    <a:close/>
                    <a:moveTo>
                      <a:pt x="10902" y="30170"/>
                    </a:moveTo>
                    <a:cubicBezTo>
                      <a:pt x="11057" y="30205"/>
                      <a:pt x="11043" y="30238"/>
                      <a:pt x="11025" y="30287"/>
                    </a:cubicBezTo>
                    <a:cubicBezTo>
                      <a:pt x="10967" y="30269"/>
                      <a:pt x="10905" y="30250"/>
                      <a:pt x="10773" y="30209"/>
                    </a:cubicBezTo>
                    <a:cubicBezTo>
                      <a:pt x="10822" y="30194"/>
                      <a:pt x="10863" y="30182"/>
                      <a:pt x="10902" y="30170"/>
                    </a:cubicBezTo>
                    <a:close/>
                    <a:moveTo>
                      <a:pt x="14276" y="30265"/>
                    </a:moveTo>
                    <a:lnTo>
                      <a:pt x="14276" y="30266"/>
                    </a:lnTo>
                    <a:lnTo>
                      <a:pt x="14299" y="30269"/>
                    </a:lnTo>
                    <a:lnTo>
                      <a:pt x="14289" y="30327"/>
                    </a:lnTo>
                    <a:lnTo>
                      <a:pt x="14267" y="30322"/>
                    </a:lnTo>
                    <a:lnTo>
                      <a:pt x="14276" y="30265"/>
                    </a:lnTo>
                    <a:close/>
                    <a:moveTo>
                      <a:pt x="18956" y="30349"/>
                    </a:moveTo>
                    <a:lnTo>
                      <a:pt x="18960" y="30377"/>
                    </a:lnTo>
                    <a:lnTo>
                      <a:pt x="18821" y="30394"/>
                    </a:lnTo>
                    <a:lnTo>
                      <a:pt x="18818" y="30365"/>
                    </a:lnTo>
                    <a:lnTo>
                      <a:pt x="18956" y="30349"/>
                    </a:lnTo>
                    <a:close/>
                    <a:moveTo>
                      <a:pt x="19508" y="30357"/>
                    </a:moveTo>
                    <a:lnTo>
                      <a:pt x="19522" y="30404"/>
                    </a:lnTo>
                    <a:lnTo>
                      <a:pt x="19408" y="30430"/>
                    </a:lnTo>
                    <a:lnTo>
                      <a:pt x="19399" y="30404"/>
                    </a:lnTo>
                    <a:lnTo>
                      <a:pt x="19508" y="30357"/>
                    </a:lnTo>
                    <a:close/>
                    <a:moveTo>
                      <a:pt x="20367" y="30288"/>
                    </a:moveTo>
                    <a:lnTo>
                      <a:pt x="20367" y="30288"/>
                    </a:lnTo>
                    <a:cubicBezTo>
                      <a:pt x="20351" y="30352"/>
                      <a:pt x="20336" y="30406"/>
                      <a:pt x="20311" y="30505"/>
                    </a:cubicBezTo>
                    <a:cubicBezTo>
                      <a:pt x="20277" y="30424"/>
                      <a:pt x="20258" y="30377"/>
                      <a:pt x="20236" y="30324"/>
                    </a:cubicBezTo>
                    <a:cubicBezTo>
                      <a:pt x="20292" y="30309"/>
                      <a:pt x="20321" y="30300"/>
                      <a:pt x="20367" y="30288"/>
                    </a:cubicBezTo>
                    <a:close/>
                    <a:moveTo>
                      <a:pt x="18312" y="30469"/>
                    </a:moveTo>
                    <a:lnTo>
                      <a:pt x="18316" y="30527"/>
                    </a:lnTo>
                    <a:lnTo>
                      <a:pt x="18292" y="30530"/>
                    </a:lnTo>
                    <a:lnTo>
                      <a:pt x="18288" y="30472"/>
                    </a:lnTo>
                    <a:lnTo>
                      <a:pt x="18312" y="30469"/>
                    </a:lnTo>
                    <a:close/>
                    <a:moveTo>
                      <a:pt x="19617" y="30571"/>
                    </a:moveTo>
                    <a:lnTo>
                      <a:pt x="19636" y="30684"/>
                    </a:lnTo>
                    <a:lnTo>
                      <a:pt x="19600" y="30693"/>
                    </a:lnTo>
                    <a:lnTo>
                      <a:pt x="19581" y="30578"/>
                    </a:lnTo>
                    <a:lnTo>
                      <a:pt x="19617" y="30571"/>
                    </a:lnTo>
                    <a:close/>
                    <a:moveTo>
                      <a:pt x="19349" y="31032"/>
                    </a:moveTo>
                    <a:cubicBezTo>
                      <a:pt x="19338" y="31034"/>
                      <a:pt x="19328" y="31037"/>
                      <a:pt x="19317" y="31041"/>
                    </a:cubicBezTo>
                    <a:lnTo>
                      <a:pt x="19317" y="31041"/>
                    </a:lnTo>
                    <a:cubicBezTo>
                      <a:pt x="19321" y="31040"/>
                      <a:pt x="19336" y="31038"/>
                      <a:pt x="19350" y="31036"/>
                    </a:cubicBezTo>
                    <a:lnTo>
                      <a:pt x="19349" y="31032"/>
                    </a:lnTo>
                    <a:close/>
                    <a:moveTo>
                      <a:pt x="15029" y="30999"/>
                    </a:moveTo>
                    <a:lnTo>
                      <a:pt x="15073" y="31050"/>
                    </a:lnTo>
                    <a:lnTo>
                      <a:pt x="15063" y="31057"/>
                    </a:lnTo>
                    <a:lnTo>
                      <a:pt x="15063" y="31057"/>
                    </a:lnTo>
                    <a:cubicBezTo>
                      <a:pt x="15063" y="31055"/>
                      <a:pt x="15063" y="31054"/>
                      <a:pt x="15063" y="31052"/>
                    </a:cubicBezTo>
                    <a:cubicBezTo>
                      <a:pt x="15040" y="31046"/>
                      <a:pt x="15022" y="31030"/>
                      <a:pt x="15004" y="31015"/>
                    </a:cubicBezTo>
                    <a:lnTo>
                      <a:pt x="15029" y="30999"/>
                    </a:lnTo>
                    <a:close/>
                    <a:moveTo>
                      <a:pt x="14764" y="31039"/>
                    </a:moveTo>
                    <a:lnTo>
                      <a:pt x="14751" y="31134"/>
                    </a:lnTo>
                    <a:lnTo>
                      <a:pt x="14717" y="31136"/>
                    </a:lnTo>
                    <a:lnTo>
                      <a:pt x="14701" y="31040"/>
                    </a:lnTo>
                    <a:lnTo>
                      <a:pt x="14764" y="31039"/>
                    </a:lnTo>
                    <a:close/>
                    <a:moveTo>
                      <a:pt x="15073" y="31060"/>
                    </a:moveTo>
                    <a:cubicBezTo>
                      <a:pt x="15118" y="31060"/>
                      <a:pt x="15156" y="31066"/>
                      <a:pt x="15198" y="31072"/>
                    </a:cubicBezTo>
                    <a:cubicBezTo>
                      <a:pt x="15198" y="31108"/>
                      <a:pt x="15198" y="31133"/>
                      <a:pt x="15198" y="31171"/>
                    </a:cubicBezTo>
                    <a:lnTo>
                      <a:pt x="15060" y="31171"/>
                    </a:lnTo>
                    <a:cubicBezTo>
                      <a:pt x="15061" y="31128"/>
                      <a:pt x="15062" y="31095"/>
                      <a:pt x="15063" y="31061"/>
                    </a:cubicBezTo>
                    <a:lnTo>
                      <a:pt x="15063" y="31061"/>
                    </a:lnTo>
                    <a:cubicBezTo>
                      <a:pt x="15066" y="31060"/>
                      <a:pt x="15070" y="31060"/>
                      <a:pt x="15073" y="31060"/>
                    </a:cubicBezTo>
                    <a:close/>
                    <a:moveTo>
                      <a:pt x="16475" y="31036"/>
                    </a:moveTo>
                    <a:cubicBezTo>
                      <a:pt x="16458" y="31067"/>
                      <a:pt x="16433" y="31108"/>
                      <a:pt x="16386" y="31184"/>
                    </a:cubicBezTo>
                    <a:cubicBezTo>
                      <a:pt x="16371" y="31103"/>
                      <a:pt x="16367" y="31078"/>
                      <a:pt x="16359" y="31037"/>
                    </a:cubicBezTo>
                    <a:cubicBezTo>
                      <a:pt x="16414" y="31037"/>
                      <a:pt x="16462" y="31036"/>
                      <a:pt x="16475" y="31036"/>
                    </a:cubicBezTo>
                    <a:close/>
                    <a:moveTo>
                      <a:pt x="15988" y="31140"/>
                    </a:moveTo>
                    <a:lnTo>
                      <a:pt x="15983" y="31236"/>
                    </a:lnTo>
                    <a:lnTo>
                      <a:pt x="15947" y="31237"/>
                    </a:lnTo>
                    <a:lnTo>
                      <a:pt x="15925" y="31142"/>
                    </a:lnTo>
                    <a:lnTo>
                      <a:pt x="15988" y="31140"/>
                    </a:lnTo>
                    <a:close/>
                    <a:moveTo>
                      <a:pt x="16842" y="31246"/>
                    </a:moveTo>
                    <a:lnTo>
                      <a:pt x="16842" y="31303"/>
                    </a:lnTo>
                    <a:lnTo>
                      <a:pt x="16817" y="31305"/>
                    </a:lnTo>
                    <a:lnTo>
                      <a:pt x="16818" y="31248"/>
                    </a:lnTo>
                    <a:lnTo>
                      <a:pt x="16842" y="31246"/>
                    </a:lnTo>
                    <a:close/>
                    <a:moveTo>
                      <a:pt x="16280" y="31095"/>
                    </a:moveTo>
                    <a:lnTo>
                      <a:pt x="16280" y="31095"/>
                    </a:lnTo>
                    <a:cubicBezTo>
                      <a:pt x="16275" y="31200"/>
                      <a:pt x="16274" y="31252"/>
                      <a:pt x="16271" y="31308"/>
                    </a:cubicBezTo>
                    <a:cubicBezTo>
                      <a:pt x="16227" y="31308"/>
                      <a:pt x="16194" y="31308"/>
                      <a:pt x="16144" y="31309"/>
                    </a:cubicBezTo>
                    <a:cubicBezTo>
                      <a:pt x="16183" y="31249"/>
                      <a:pt x="16216" y="31196"/>
                      <a:pt x="16280" y="31095"/>
                    </a:cubicBezTo>
                    <a:close/>
                    <a:moveTo>
                      <a:pt x="14600" y="31050"/>
                    </a:moveTo>
                    <a:cubicBezTo>
                      <a:pt x="14605" y="31125"/>
                      <a:pt x="14610" y="31172"/>
                      <a:pt x="14614" y="31230"/>
                    </a:cubicBezTo>
                    <a:cubicBezTo>
                      <a:pt x="14644" y="31240"/>
                      <a:pt x="14685" y="31255"/>
                      <a:pt x="14729" y="31271"/>
                    </a:cubicBezTo>
                    <a:cubicBezTo>
                      <a:pt x="14722" y="31284"/>
                      <a:pt x="14719" y="31299"/>
                      <a:pt x="14708" y="31308"/>
                    </a:cubicBezTo>
                    <a:cubicBezTo>
                      <a:pt x="14692" y="31323"/>
                      <a:pt x="14672" y="31342"/>
                      <a:pt x="14651" y="31343"/>
                    </a:cubicBezTo>
                    <a:cubicBezTo>
                      <a:pt x="14590" y="31349"/>
                      <a:pt x="14529" y="31352"/>
                      <a:pt x="14468" y="31352"/>
                    </a:cubicBezTo>
                    <a:cubicBezTo>
                      <a:pt x="14314" y="31352"/>
                      <a:pt x="14161" y="31337"/>
                      <a:pt x="14007" y="31333"/>
                    </a:cubicBezTo>
                    <a:lnTo>
                      <a:pt x="13991" y="31286"/>
                    </a:lnTo>
                    <a:lnTo>
                      <a:pt x="14121" y="31264"/>
                    </a:lnTo>
                    <a:lnTo>
                      <a:pt x="14102" y="31231"/>
                    </a:lnTo>
                    <a:lnTo>
                      <a:pt x="14102" y="31231"/>
                    </a:lnTo>
                    <a:cubicBezTo>
                      <a:pt x="14207" y="31250"/>
                      <a:pt x="14311" y="31270"/>
                      <a:pt x="14414" y="31287"/>
                    </a:cubicBezTo>
                    <a:cubicBezTo>
                      <a:pt x="14473" y="31218"/>
                      <a:pt x="14525" y="31149"/>
                      <a:pt x="14600" y="31050"/>
                    </a:cubicBezTo>
                    <a:close/>
                    <a:moveTo>
                      <a:pt x="14809" y="31343"/>
                    </a:moveTo>
                    <a:lnTo>
                      <a:pt x="14882" y="31349"/>
                    </a:lnTo>
                    <a:lnTo>
                      <a:pt x="14879" y="31368"/>
                    </a:lnTo>
                    <a:lnTo>
                      <a:pt x="14806" y="31361"/>
                    </a:lnTo>
                    <a:lnTo>
                      <a:pt x="14809" y="31343"/>
                    </a:lnTo>
                    <a:close/>
                    <a:moveTo>
                      <a:pt x="15619" y="31352"/>
                    </a:moveTo>
                    <a:lnTo>
                      <a:pt x="15693" y="31358"/>
                    </a:lnTo>
                    <a:lnTo>
                      <a:pt x="15691" y="31377"/>
                    </a:lnTo>
                    <a:lnTo>
                      <a:pt x="15618" y="31371"/>
                    </a:lnTo>
                    <a:lnTo>
                      <a:pt x="15619" y="31352"/>
                    </a:lnTo>
                    <a:close/>
                    <a:moveTo>
                      <a:pt x="16033" y="31428"/>
                    </a:moveTo>
                    <a:lnTo>
                      <a:pt x="16053" y="31526"/>
                    </a:lnTo>
                    <a:lnTo>
                      <a:pt x="15990" y="31524"/>
                    </a:lnTo>
                    <a:lnTo>
                      <a:pt x="15996" y="31428"/>
                    </a:lnTo>
                    <a:close/>
                    <a:moveTo>
                      <a:pt x="15213" y="0"/>
                    </a:moveTo>
                    <a:cubicBezTo>
                      <a:pt x="15117" y="0"/>
                      <a:pt x="15021" y="8"/>
                      <a:pt x="14931" y="49"/>
                    </a:cubicBezTo>
                    <a:cubicBezTo>
                      <a:pt x="14877" y="21"/>
                      <a:pt x="14820" y="13"/>
                      <a:pt x="14763" y="13"/>
                    </a:cubicBezTo>
                    <a:cubicBezTo>
                      <a:pt x="14669" y="13"/>
                      <a:pt x="14574" y="36"/>
                      <a:pt x="14489" y="36"/>
                    </a:cubicBezTo>
                    <a:cubicBezTo>
                      <a:pt x="14459" y="36"/>
                      <a:pt x="14431" y="33"/>
                      <a:pt x="14404" y="25"/>
                    </a:cubicBezTo>
                    <a:cubicBezTo>
                      <a:pt x="14352" y="8"/>
                      <a:pt x="14302" y="2"/>
                      <a:pt x="14253" y="2"/>
                    </a:cubicBezTo>
                    <a:cubicBezTo>
                      <a:pt x="14129" y="2"/>
                      <a:pt x="14012" y="40"/>
                      <a:pt x="13899" y="40"/>
                    </a:cubicBezTo>
                    <a:cubicBezTo>
                      <a:pt x="13884" y="40"/>
                      <a:pt x="13871" y="40"/>
                      <a:pt x="13857" y="38"/>
                    </a:cubicBezTo>
                    <a:cubicBezTo>
                      <a:pt x="13792" y="96"/>
                      <a:pt x="13739" y="144"/>
                      <a:pt x="13724" y="157"/>
                    </a:cubicBezTo>
                    <a:cubicBezTo>
                      <a:pt x="13517" y="165"/>
                      <a:pt x="13362" y="159"/>
                      <a:pt x="13212" y="178"/>
                    </a:cubicBezTo>
                    <a:cubicBezTo>
                      <a:pt x="13204" y="179"/>
                      <a:pt x="13196" y="179"/>
                      <a:pt x="13189" y="179"/>
                    </a:cubicBezTo>
                    <a:cubicBezTo>
                      <a:pt x="13111" y="179"/>
                      <a:pt x="13029" y="153"/>
                      <a:pt x="12952" y="153"/>
                    </a:cubicBezTo>
                    <a:cubicBezTo>
                      <a:pt x="12882" y="153"/>
                      <a:pt x="12815" y="175"/>
                      <a:pt x="12759" y="257"/>
                    </a:cubicBezTo>
                    <a:cubicBezTo>
                      <a:pt x="12731" y="244"/>
                      <a:pt x="12703" y="231"/>
                      <a:pt x="12671" y="215"/>
                    </a:cubicBezTo>
                    <a:cubicBezTo>
                      <a:pt x="12608" y="285"/>
                      <a:pt x="12503" y="268"/>
                      <a:pt x="12424" y="322"/>
                    </a:cubicBezTo>
                    <a:cubicBezTo>
                      <a:pt x="12404" y="336"/>
                      <a:pt x="12383" y="341"/>
                      <a:pt x="12361" y="341"/>
                    </a:cubicBezTo>
                    <a:cubicBezTo>
                      <a:pt x="12316" y="341"/>
                      <a:pt x="12266" y="321"/>
                      <a:pt x="12216" y="321"/>
                    </a:cubicBezTo>
                    <a:cubicBezTo>
                      <a:pt x="12175" y="321"/>
                      <a:pt x="12134" y="334"/>
                      <a:pt x="12094" y="380"/>
                    </a:cubicBezTo>
                    <a:cubicBezTo>
                      <a:pt x="12056" y="424"/>
                      <a:pt x="11994" y="451"/>
                      <a:pt x="11926" y="451"/>
                    </a:cubicBezTo>
                    <a:cubicBezTo>
                      <a:pt x="11882" y="451"/>
                      <a:pt x="11836" y="440"/>
                      <a:pt x="11794" y="416"/>
                    </a:cubicBezTo>
                    <a:cubicBezTo>
                      <a:pt x="11774" y="456"/>
                      <a:pt x="11742" y="466"/>
                      <a:pt x="11705" y="466"/>
                    </a:cubicBezTo>
                    <a:cubicBezTo>
                      <a:pt x="11674" y="466"/>
                      <a:pt x="11640" y="459"/>
                      <a:pt x="11608" y="459"/>
                    </a:cubicBezTo>
                    <a:cubicBezTo>
                      <a:pt x="11561" y="459"/>
                      <a:pt x="11517" y="473"/>
                      <a:pt x="11494" y="543"/>
                    </a:cubicBezTo>
                    <a:cubicBezTo>
                      <a:pt x="11500" y="565"/>
                      <a:pt x="11511" y="609"/>
                      <a:pt x="11523" y="655"/>
                    </a:cubicBezTo>
                    <a:cubicBezTo>
                      <a:pt x="11406" y="631"/>
                      <a:pt x="11298" y="611"/>
                      <a:pt x="11192" y="590"/>
                    </a:cubicBezTo>
                    <a:cubicBezTo>
                      <a:pt x="11105" y="709"/>
                      <a:pt x="10945" y="600"/>
                      <a:pt x="10832" y="744"/>
                    </a:cubicBezTo>
                    <a:cubicBezTo>
                      <a:pt x="10826" y="753"/>
                      <a:pt x="10798" y="797"/>
                      <a:pt x="10767" y="845"/>
                    </a:cubicBezTo>
                    <a:cubicBezTo>
                      <a:pt x="10710" y="824"/>
                      <a:pt x="10651" y="803"/>
                      <a:pt x="10596" y="783"/>
                    </a:cubicBezTo>
                    <a:cubicBezTo>
                      <a:pt x="10527" y="806"/>
                      <a:pt x="10461" y="828"/>
                      <a:pt x="10365" y="859"/>
                    </a:cubicBezTo>
                    <a:cubicBezTo>
                      <a:pt x="10351" y="899"/>
                      <a:pt x="10329" y="955"/>
                      <a:pt x="10311" y="1000"/>
                    </a:cubicBezTo>
                    <a:cubicBezTo>
                      <a:pt x="9981" y="1039"/>
                      <a:pt x="9664" y="1056"/>
                      <a:pt x="9427" y="1304"/>
                    </a:cubicBezTo>
                    <a:cubicBezTo>
                      <a:pt x="9344" y="1318"/>
                      <a:pt x="9271" y="1324"/>
                      <a:pt x="9200" y="1346"/>
                    </a:cubicBezTo>
                    <a:cubicBezTo>
                      <a:pt x="9027" y="1405"/>
                      <a:pt x="8909" y="1565"/>
                      <a:pt x="8715" y="1585"/>
                    </a:cubicBezTo>
                    <a:cubicBezTo>
                      <a:pt x="8638" y="1751"/>
                      <a:pt x="8470" y="1701"/>
                      <a:pt x="8354" y="1770"/>
                    </a:cubicBezTo>
                    <a:cubicBezTo>
                      <a:pt x="8232" y="1843"/>
                      <a:pt x="8123" y="1941"/>
                      <a:pt x="8008" y="2026"/>
                    </a:cubicBezTo>
                    <a:cubicBezTo>
                      <a:pt x="8000" y="2033"/>
                      <a:pt x="7988" y="2042"/>
                      <a:pt x="7978" y="2044"/>
                    </a:cubicBezTo>
                    <a:cubicBezTo>
                      <a:pt x="7885" y="2054"/>
                      <a:pt x="7789" y="2035"/>
                      <a:pt x="7725" y="2152"/>
                    </a:cubicBezTo>
                    <a:cubicBezTo>
                      <a:pt x="7689" y="2217"/>
                      <a:pt x="7527" y="2158"/>
                      <a:pt x="7523" y="2297"/>
                    </a:cubicBezTo>
                    <a:cubicBezTo>
                      <a:pt x="7522" y="2317"/>
                      <a:pt x="7433" y="2367"/>
                      <a:pt x="7383" y="2389"/>
                    </a:cubicBezTo>
                    <a:cubicBezTo>
                      <a:pt x="7305" y="2422"/>
                      <a:pt x="7179" y="2403"/>
                      <a:pt x="7158" y="2488"/>
                    </a:cubicBezTo>
                    <a:cubicBezTo>
                      <a:pt x="7124" y="2625"/>
                      <a:pt x="7015" y="2536"/>
                      <a:pt x="6958" y="2610"/>
                    </a:cubicBezTo>
                    <a:cubicBezTo>
                      <a:pt x="6907" y="2678"/>
                      <a:pt x="6805" y="2716"/>
                      <a:pt x="6734" y="2776"/>
                    </a:cubicBezTo>
                    <a:cubicBezTo>
                      <a:pt x="6668" y="2832"/>
                      <a:pt x="6614" y="2900"/>
                      <a:pt x="6605" y="2910"/>
                    </a:cubicBezTo>
                    <a:cubicBezTo>
                      <a:pt x="6471" y="2982"/>
                      <a:pt x="6359" y="3010"/>
                      <a:pt x="6325" y="3066"/>
                    </a:cubicBezTo>
                    <a:cubicBezTo>
                      <a:pt x="6222" y="3229"/>
                      <a:pt x="6067" y="3329"/>
                      <a:pt x="5943" y="3520"/>
                    </a:cubicBezTo>
                    <a:lnTo>
                      <a:pt x="5943" y="3520"/>
                    </a:lnTo>
                    <a:cubicBezTo>
                      <a:pt x="5934" y="3514"/>
                      <a:pt x="5925" y="3509"/>
                      <a:pt x="5915" y="3503"/>
                    </a:cubicBezTo>
                    <a:lnTo>
                      <a:pt x="5915" y="3503"/>
                    </a:lnTo>
                    <a:cubicBezTo>
                      <a:pt x="5918" y="3516"/>
                      <a:pt x="5921" y="3531"/>
                      <a:pt x="5925" y="3549"/>
                    </a:cubicBezTo>
                    <a:cubicBezTo>
                      <a:pt x="5931" y="3539"/>
                      <a:pt x="5937" y="3529"/>
                      <a:pt x="5943" y="3520"/>
                    </a:cubicBezTo>
                    <a:lnTo>
                      <a:pt x="5943" y="3520"/>
                    </a:lnTo>
                    <a:cubicBezTo>
                      <a:pt x="5949" y="3524"/>
                      <a:pt x="5955" y="3528"/>
                      <a:pt x="5961" y="3532"/>
                    </a:cubicBezTo>
                    <a:cubicBezTo>
                      <a:pt x="5965" y="3537"/>
                      <a:pt x="5959" y="3554"/>
                      <a:pt x="5943" y="3554"/>
                    </a:cubicBezTo>
                    <a:cubicBezTo>
                      <a:pt x="5938" y="3554"/>
                      <a:pt x="5932" y="3552"/>
                      <a:pt x="5925" y="3549"/>
                    </a:cubicBezTo>
                    <a:cubicBezTo>
                      <a:pt x="5924" y="3550"/>
                      <a:pt x="5922" y="3551"/>
                      <a:pt x="5920" y="3551"/>
                    </a:cubicBezTo>
                    <a:cubicBezTo>
                      <a:pt x="5909" y="3551"/>
                      <a:pt x="5899" y="3521"/>
                      <a:pt x="5888" y="3490"/>
                    </a:cubicBezTo>
                    <a:lnTo>
                      <a:pt x="5888" y="3490"/>
                    </a:lnTo>
                    <a:cubicBezTo>
                      <a:pt x="5897" y="3494"/>
                      <a:pt x="5906" y="3499"/>
                      <a:pt x="5915" y="3503"/>
                    </a:cubicBezTo>
                    <a:lnTo>
                      <a:pt x="5915" y="3503"/>
                    </a:lnTo>
                    <a:cubicBezTo>
                      <a:pt x="5903" y="3458"/>
                      <a:pt x="5898" y="3447"/>
                      <a:pt x="5896" y="3447"/>
                    </a:cubicBezTo>
                    <a:cubicBezTo>
                      <a:pt x="5896" y="3447"/>
                      <a:pt x="5896" y="3447"/>
                      <a:pt x="5896" y="3447"/>
                    </a:cubicBezTo>
                    <a:cubicBezTo>
                      <a:pt x="5838" y="3481"/>
                      <a:pt x="5785" y="3525"/>
                      <a:pt x="5727" y="3549"/>
                    </a:cubicBezTo>
                    <a:cubicBezTo>
                      <a:pt x="5659" y="3575"/>
                      <a:pt x="5721" y="3674"/>
                      <a:pt x="5615" y="3681"/>
                    </a:cubicBezTo>
                    <a:cubicBezTo>
                      <a:pt x="5571" y="3683"/>
                      <a:pt x="5497" y="3749"/>
                      <a:pt x="5472" y="3797"/>
                    </a:cubicBezTo>
                    <a:cubicBezTo>
                      <a:pt x="5393" y="3949"/>
                      <a:pt x="5271" y="4025"/>
                      <a:pt x="5113" y="4072"/>
                    </a:cubicBezTo>
                    <a:cubicBezTo>
                      <a:pt x="5094" y="4227"/>
                      <a:pt x="4982" y="4283"/>
                      <a:pt x="4912" y="4300"/>
                    </a:cubicBezTo>
                    <a:cubicBezTo>
                      <a:pt x="4825" y="4415"/>
                      <a:pt x="4781" y="4490"/>
                      <a:pt x="4720" y="4549"/>
                    </a:cubicBezTo>
                    <a:cubicBezTo>
                      <a:pt x="4654" y="4615"/>
                      <a:pt x="4539" y="4656"/>
                      <a:pt x="4508" y="4726"/>
                    </a:cubicBezTo>
                    <a:cubicBezTo>
                      <a:pt x="4464" y="4827"/>
                      <a:pt x="4369" y="4798"/>
                      <a:pt x="4320" y="4877"/>
                    </a:cubicBezTo>
                    <a:cubicBezTo>
                      <a:pt x="4266" y="4962"/>
                      <a:pt x="4177" y="5030"/>
                      <a:pt x="4127" y="5082"/>
                    </a:cubicBezTo>
                    <a:cubicBezTo>
                      <a:pt x="4080" y="5198"/>
                      <a:pt x="4052" y="5291"/>
                      <a:pt x="4030" y="5369"/>
                    </a:cubicBezTo>
                    <a:cubicBezTo>
                      <a:pt x="3921" y="5416"/>
                      <a:pt x="3824" y="5455"/>
                      <a:pt x="3730" y="5497"/>
                    </a:cubicBezTo>
                    <a:cubicBezTo>
                      <a:pt x="3718" y="5501"/>
                      <a:pt x="3711" y="5523"/>
                      <a:pt x="3701" y="5536"/>
                    </a:cubicBezTo>
                    <a:cubicBezTo>
                      <a:pt x="3730" y="5572"/>
                      <a:pt x="3761" y="5605"/>
                      <a:pt x="3807" y="5658"/>
                    </a:cubicBezTo>
                    <a:cubicBezTo>
                      <a:pt x="3729" y="5735"/>
                      <a:pt x="3654" y="5807"/>
                      <a:pt x="3577" y="5881"/>
                    </a:cubicBezTo>
                    <a:cubicBezTo>
                      <a:pt x="3555" y="5920"/>
                      <a:pt x="3527" y="5967"/>
                      <a:pt x="3489" y="6032"/>
                    </a:cubicBezTo>
                    <a:cubicBezTo>
                      <a:pt x="3479" y="5970"/>
                      <a:pt x="3473" y="5942"/>
                      <a:pt x="3464" y="5895"/>
                    </a:cubicBezTo>
                    <a:lnTo>
                      <a:pt x="3464" y="5895"/>
                    </a:lnTo>
                    <a:cubicBezTo>
                      <a:pt x="3296" y="6073"/>
                      <a:pt x="3493" y="6162"/>
                      <a:pt x="3412" y="6319"/>
                    </a:cubicBezTo>
                    <a:cubicBezTo>
                      <a:pt x="3371" y="6282"/>
                      <a:pt x="3330" y="6234"/>
                      <a:pt x="3273" y="6234"/>
                    </a:cubicBezTo>
                    <a:cubicBezTo>
                      <a:pt x="3254" y="6234"/>
                      <a:pt x="3232" y="6240"/>
                      <a:pt x="3208" y="6254"/>
                    </a:cubicBezTo>
                    <a:cubicBezTo>
                      <a:pt x="3125" y="6303"/>
                      <a:pt x="3049" y="6368"/>
                      <a:pt x="2984" y="6428"/>
                    </a:cubicBezTo>
                    <a:cubicBezTo>
                      <a:pt x="2950" y="6512"/>
                      <a:pt x="2912" y="6591"/>
                      <a:pt x="2884" y="6674"/>
                    </a:cubicBezTo>
                    <a:cubicBezTo>
                      <a:pt x="2789" y="6956"/>
                      <a:pt x="2438" y="7066"/>
                      <a:pt x="2405" y="7391"/>
                    </a:cubicBezTo>
                    <a:cubicBezTo>
                      <a:pt x="2281" y="7449"/>
                      <a:pt x="2212" y="7542"/>
                      <a:pt x="2225" y="7681"/>
                    </a:cubicBezTo>
                    <a:cubicBezTo>
                      <a:pt x="2096" y="7740"/>
                      <a:pt x="2062" y="7890"/>
                      <a:pt x="1999" y="8008"/>
                    </a:cubicBezTo>
                    <a:cubicBezTo>
                      <a:pt x="1963" y="8073"/>
                      <a:pt x="1957" y="8155"/>
                      <a:pt x="1941" y="8223"/>
                    </a:cubicBezTo>
                    <a:cubicBezTo>
                      <a:pt x="1888" y="8283"/>
                      <a:pt x="1832" y="8336"/>
                      <a:pt x="1793" y="8399"/>
                    </a:cubicBezTo>
                    <a:cubicBezTo>
                      <a:pt x="1642" y="8648"/>
                      <a:pt x="1550" y="8935"/>
                      <a:pt x="1357" y="9155"/>
                    </a:cubicBezTo>
                    <a:cubicBezTo>
                      <a:pt x="1338" y="9176"/>
                      <a:pt x="1319" y="9229"/>
                      <a:pt x="1326" y="9251"/>
                    </a:cubicBezTo>
                    <a:cubicBezTo>
                      <a:pt x="1367" y="9379"/>
                      <a:pt x="1282" y="9478"/>
                      <a:pt x="1241" y="9582"/>
                    </a:cubicBezTo>
                    <a:cubicBezTo>
                      <a:pt x="1211" y="9660"/>
                      <a:pt x="1114" y="9737"/>
                      <a:pt x="1117" y="9798"/>
                    </a:cubicBezTo>
                    <a:cubicBezTo>
                      <a:pt x="1126" y="9965"/>
                      <a:pt x="983" y="10097"/>
                      <a:pt x="994" y="10228"/>
                    </a:cubicBezTo>
                    <a:cubicBezTo>
                      <a:pt x="1004" y="10403"/>
                      <a:pt x="914" y="10491"/>
                      <a:pt x="854" y="10619"/>
                    </a:cubicBezTo>
                    <a:cubicBezTo>
                      <a:pt x="829" y="10671"/>
                      <a:pt x="849" y="10752"/>
                      <a:pt x="835" y="10815"/>
                    </a:cubicBezTo>
                    <a:cubicBezTo>
                      <a:pt x="823" y="10872"/>
                      <a:pt x="791" y="10924"/>
                      <a:pt x="763" y="10989"/>
                    </a:cubicBezTo>
                    <a:cubicBezTo>
                      <a:pt x="777" y="11024"/>
                      <a:pt x="798" y="11074"/>
                      <a:pt x="819" y="11128"/>
                    </a:cubicBezTo>
                    <a:lnTo>
                      <a:pt x="670" y="11237"/>
                    </a:lnTo>
                    <a:cubicBezTo>
                      <a:pt x="692" y="11290"/>
                      <a:pt x="713" y="11340"/>
                      <a:pt x="736" y="11399"/>
                    </a:cubicBezTo>
                    <a:cubicBezTo>
                      <a:pt x="716" y="11418"/>
                      <a:pt x="695" y="11436"/>
                      <a:pt x="660" y="11467"/>
                    </a:cubicBezTo>
                    <a:cubicBezTo>
                      <a:pt x="689" y="11514"/>
                      <a:pt x="721" y="11565"/>
                      <a:pt x="764" y="11633"/>
                    </a:cubicBezTo>
                    <a:cubicBezTo>
                      <a:pt x="698" y="11642"/>
                      <a:pt x="661" y="11648"/>
                      <a:pt x="607" y="11654"/>
                    </a:cubicBezTo>
                    <a:cubicBezTo>
                      <a:pt x="593" y="11702"/>
                      <a:pt x="585" y="11761"/>
                      <a:pt x="560" y="11811"/>
                    </a:cubicBezTo>
                    <a:cubicBezTo>
                      <a:pt x="532" y="11870"/>
                      <a:pt x="489" y="11921"/>
                      <a:pt x="474" y="11948"/>
                    </a:cubicBezTo>
                    <a:cubicBezTo>
                      <a:pt x="474" y="12058"/>
                      <a:pt x="498" y="12157"/>
                      <a:pt x="468" y="12207"/>
                    </a:cubicBezTo>
                    <a:cubicBezTo>
                      <a:pt x="377" y="12360"/>
                      <a:pt x="443" y="12526"/>
                      <a:pt x="388" y="12672"/>
                    </a:cubicBezTo>
                    <a:cubicBezTo>
                      <a:pt x="452" y="12701"/>
                      <a:pt x="501" y="12725"/>
                      <a:pt x="557" y="12750"/>
                    </a:cubicBezTo>
                    <a:cubicBezTo>
                      <a:pt x="538" y="12766"/>
                      <a:pt x="529" y="12779"/>
                      <a:pt x="521" y="12779"/>
                    </a:cubicBezTo>
                    <a:cubicBezTo>
                      <a:pt x="476" y="12778"/>
                      <a:pt x="430" y="12775"/>
                      <a:pt x="382" y="12773"/>
                    </a:cubicBezTo>
                    <a:cubicBezTo>
                      <a:pt x="327" y="12932"/>
                      <a:pt x="307" y="13100"/>
                      <a:pt x="277" y="13269"/>
                    </a:cubicBezTo>
                    <a:cubicBezTo>
                      <a:pt x="264" y="13354"/>
                      <a:pt x="248" y="13440"/>
                      <a:pt x="224" y="13525"/>
                    </a:cubicBezTo>
                    <a:cubicBezTo>
                      <a:pt x="209" y="13612"/>
                      <a:pt x="189" y="13699"/>
                      <a:pt x="155" y="13785"/>
                    </a:cubicBezTo>
                    <a:cubicBezTo>
                      <a:pt x="189" y="13809"/>
                      <a:pt x="229" y="13837"/>
                      <a:pt x="286" y="13877"/>
                    </a:cubicBezTo>
                    <a:cubicBezTo>
                      <a:pt x="208" y="13900"/>
                      <a:pt x="174" y="13911"/>
                      <a:pt x="137" y="13922"/>
                    </a:cubicBezTo>
                    <a:cubicBezTo>
                      <a:pt x="133" y="13975"/>
                      <a:pt x="123" y="14024"/>
                      <a:pt x="127" y="14069"/>
                    </a:cubicBezTo>
                    <a:cubicBezTo>
                      <a:pt x="132" y="14102"/>
                      <a:pt x="158" y="14127"/>
                      <a:pt x="162" y="14136"/>
                    </a:cubicBezTo>
                    <a:cubicBezTo>
                      <a:pt x="140" y="14211"/>
                      <a:pt x="108" y="14272"/>
                      <a:pt x="105" y="14336"/>
                    </a:cubicBezTo>
                    <a:cubicBezTo>
                      <a:pt x="93" y="14590"/>
                      <a:pt x="27" y="14851"/>
                      <a:pt x="79" y="15108"/>
                    </a:cubicBezTo>
                    <a:cubicBezTo>
                      <a:pt x="62" y="15143"/>
                      <a:pt x="46" y="15192"/>
                      <a:pt x="26" y="15254"/>
                    </a:cubicBezTo>
                    <a:cubicBezTo>
                      <a:pt x="99" y="15271"/>
                      <a:pt x="152" y="15283"/>
                      <a:pt x="209" y="15296"/>
                    </a:cubicBezTo>
                    <a:cubicBezTo>
                      <a:pt x="208" y="15341"/>
                      <a:pt x="207" y="15373"/>
                      <a:pt x="207" y="15410"/>
                    </a:cubicBezTo>
                    <a:cubicBezTo>
                      <a:pt x="149" y="15419"/>
                      <a:pt x="96" y="15427"/>
                      <a:pt x="46" y="15435"/>
                    </a:cubicBezTo>
                    <a:cubicBezTo>
                      <a:pt x="84" y="15530"/>
                      <a:pt x="118" y="15613"/>
                      <a:pt x="154" y="15700"/>
                    </a:cubicBezTo>
                    <a:cubicBezTo>
                      <a:pt x="111" y="15711"/>
                      <a:pt x="86" y="15719"/>
                      <a:pt x="59" y="15725"/>
                    </a:cubicBezTo>
                    <a:cubicBezTo>
                      <a:pt x="1" y="15951"/>
                      <a:pt x="136" y="16179"/>
                      <a:pt x="73" y="16404"/>
                    </a:cubicBezTo>
                    <a:cubicBezTo>
                      <a:pt x="109" y="16493"/>
                      <a:pt x="149" y="16591"/>
                      <a:pt x="184" y="16676"/>
                    </a:cubicBezTo>
                    <a:cubicBezTo>
                      <a:pt x="158" y="16722"/>
                      <a:pt x="142" y="16747"/>
                      <a:pt x="132" y="16765"/>
                    </a:cubicBezTo>
                    <a:cubicBezTo>
                      <a:pt x="171" y="16800"/>
                      <a:pt x="218" y="16832"/>
                      <a:pt x="270" y="16872"/>
                    </a:cubicBezTo>
                    <a:cubicBezTo>
                      <a:pt x="198" y="16943"/>
                      <a:pt x="145" y="16996"/>
                      <a:pt x="104" y="17037"/>
                    </a:cubicBezTo>
                    <a:cubicBezTo>
                      <a:pt x="215" y="17212"/>
                      <a:pt x="165" y="17421"/>
                      <a:pt x="229" y="17580"/>
                    </a:cubicBezTo>
                    <a:cubicBezTo>
                      <a:pt x="274" y="17594"/>
                      <a:pt x="308" y="17606"/>
                      <a:pt x="354" y="17621"/>
                    </a:cubicBezTo>
                    <a:cubicBezTo>
                      <a:pt x="318" y="17752"/>
                      <a:pt x="287" y="17865"/>
                      <a:pt x="271" y="17921"/>
                    </a:cubicBezTo>
                    <a:cubicBezTo>
                      <a:pt x="352" y="18202"/>
                      <a:pt x="414" y="18429"/>
                      <a:pt x="524" y="18679"/>
                    </a:cubicBezTo>
                    <a:cubicBezTo>
                      <a:pt x="543" y="18691"/>
                      <a:pt x="588" y="18717"/>
                      <a:pt x="632" y="18742"/>
                    </a:cubicBezTo>
                    <a:cubicBezTo>
                      <a:pt x="599" y="18804"/>
                      <a:pt x="576" y="18851"/>
                      <a:pt x="552" y="18899"/>
                    </a:cubicBezTo>
                    <a:cubicBezTo>
                      <a:pt x="648" y="19010"/>
                      <a:pt x="686" y="19126"/>
                      <a:pt x="629" y="19263"/>
                    </a:cubicBezTo>
                    <a:cubicBezTo>
                      <a:pt x="657" y="19292"/>
                      <a:pt x="685" y="19322"/>
                      <a:pt x="713" y="19351"/>
                    </a:cubicBezTo>
                    <a:cubicBezTo>
                      <a:pt x="699" y="19417"/>
                      <a:pt x="689" y="19469"/>
                      <a:pt x="682" y="19501"/>
                    </a:cubicBezTo>
                    <a:cubicBezTo>
                      <a:pt x="721" y="19578"/>
                      <a:pt x="763" y="19632"/>
                      <a:pt x="779" y="19694"/>
                    </a:cubicBezTo>
                    <a:cubicBezTo>
                      <a:pt x="830" y="19932"/>
                      <a:pt x="911" y="20162"/>
                      <a:pt x="985" y="20394"/>
                    </a:cubicBezTo>
                    <a:cubicBezTo>
                      <a:pt x="1061" y="20625"/>
                      <a:pt x="1148" y="20853"/>
                      <a:pt x="1269" y="21067"/>
                    </a:cubicBezTo>
                    <a:cubicBezTo>
                      <a:pt x="1325" y="21164"/>
                      <a:pt x="1331" y="21278"/>
                      <a:pt x="1417" y="21377"/>
                    </a:cubicBezTo>
                    <a:cubicBezTo>
                      <a:pt x="1485" y="21442"/>
                      <a:pt x="1482" y="21602"/>
                      <a:pt x="1525" y="21718"/>
                    </a:cubicBezTo>
                    <a:cubicBezTo>
                      <a:pt x="1547" y="21779"/>
                      <a:pt x="1591" y="21842"/>
                      <a:pt x="1638" y="21883"/>
                    </a:cubicBezTo>
                    <a:cubicBezTo>
                      <a:pt x="1763" y="21988"/>
                      <a:pt x="1697" y="22182"/>
                      <a:pt x="1831" y="22279"/>
                    </a:cubicBezTo>
                    <a:cubicBezTo>
                      <a:pt x="1837" y="22283"/>
                      <a:pt x="1829" y="22320"/>
                      <a:pt x="1829" y="22341"/>
                    </a:cubicBezTo>
                    <a:cubicBezTo>
                      <a:pt x="1829" y="22360"/>
                      <a:pt x="1831" y="22376"/>
                      <a:pt x="1832" y="22394"/>
                    </a:cubicBezTo>
                    <a:cubicBezTo>
                      <a:pt x="1956" y="22463"/>
                      <a:pt x="2090" y="22503"/>
                      <a:pt x="2168" y="22669"/>
                    </a:cubicBezTo>
                    <a:cubicBezTo>
                      <a:pt x="2099" y="22670"/>
                      <a:pt x="2031" y="22672"/>
                      <a:pt x="1935" y="22673"/>
                    </a:cubicBezTo>
                    <a:cubicBezTo>
                      <a:pt x="2007" y="22738"/>
                      <a:pt x="2041" y="22773"/>
                      <a:pt x="2079" y="22803"/>
                    </a:cubicBezTo>
                    <a:cubicBezTo>
                      <a:pt x="2074" y="22848"/>
                      <a:pt x="2069" y="22879"/>
                      <a:pt x="2066" y="22912"/>
                    </a:cubicBezTo>
                    <a:cubicBezTo>
                      <a:pt x="2124" y="22938"/>
                      <a:pt x="2184" y="22966"/>
                      <a:pt x="2260" y="23001"/>
                    </a:cubicBezTo>
                    <a:cubicBezTo>
                      <a:pt x="2293" y="23060"/>
                      <a:pt x="2332" y="23129"/>
                      <a:pt x="2388" y="23231"/>
                    </a:cubicBezTo>
                    <a:cubicBezTo>
                      <a:pt x="2424" y="23232"/>
                      <a:pt x="2472" y="23234"/>
                      <a:pt x="2562" y="23237"/>
                    </a:cubicBezTo>
                    <a:cubicBezTo>
                      <a:pt x="2475" y="23306"/>
                      <a:pt x="2434" y="23340"/>
                      <a:pt x="2357" y="23401"/>
                    </a:cubicBezTo>
                    <a:cubicBezTo>
                      <a:pt x="2496" y="23428"/>
                      <a:pt x="2591" y="23447"/>
                      <a:pt x="2686" y="23465"/>
                    </a:cubicBezTo>
                    <a:cubicBezTo>
                      <a:pt x="2700" y="23468"/>
                      <a:pt x="2715" y="23494"/>
                      <a:pt x="2740" y="23521"/>
                    </a:cubicBezTo>
                    <a:cubicBezTo>
                      <a:pt x="2733" y="23587"/>
                      <a:pt x="2724" y="23659"/>
                      <a:pt x="2716" y="23725"/>
                    </a:cubicBezTo>
                    <a:cubicBezTo>
                      <a:pt x="2856" y="23910"/>
                      <a:pt x="3114" y="23988"/>
                      <a:pt x="3103" y="24303"/>
                    </a:cubicBezTo>
                    <a:cubicBezTo>
                      <a:pt x="3043" y="24256"/>
                      <a:pt x="2989" y="24236"/>
                      <a:pt x="2941" y="24236"/>
                    </a:cubicBezTo>
                    <a:cubicBezTo>
                      <a:pt x="2886" y="24236"/>
                      <a:pt x="2838" y="24261"/>
                      <a:pt x="2794" y="24300"/>
                    </a:cubicBezTo>
                    <a:cubicBezTo>
                      <a:pt x="2936" y="24381"/>
                      <a:pt x="3077" y="24461"/>
                      <a:pt x="3221" y="24543"/>
                    </a:cubicBezTo>
                    <a:cubicBezTo>
                      <a:pt x="3240" y="24537"/>
                      <a:pt x="3267" y="24528"/>
                      <a:pt x="3303" y="24517"/>
                    </a:cubicBezTo>
                    <a:lnTo>
                      <a:pt x="3303" y="24517"/>
                    </a:lnTo>
                    <a:cubicBezTo>
                      <a:pt x="3317" y="24676"/>
                      <a:pt x="3190" y="24811"/>
                      <a:pt x="3354" y="24987"/>
                    </a:cubicBezTo>
                    <a:cubicBezTo>
                      <a:pt x="3368" y="24940"/>
                      <a:pt x="3379" y="24909"/>
                      <a:pt x="3399" y="24845"/>
                    </a:cubicBezTo>
                    <a:cubicBezTo>
                      <a:pt x="3476" y="24998"/>
                      <a:pt x="3458" y="25171"/>
                      <a:pt x="3623" y="25199"/>
                    </a:cubicBezTo>
                    <a:cubicBezTo>
                      <a:pt x="3627" y="25242"/>
                      <a:pt x="3629" y="25265"/>
                      <a:pt x="3632" y="25298"/>
                    </a:cubicBezTo>
                    <a:cubicBezTo>
                      <a:pt x="3685" y="25285"/>
                      <a:pt x="3720" y="25277"/>
                      <a:pt x="3764" y="25265"/>
                    </a:cubicBezTo>
                    <a:lnTo>
                      <a:pt x="3764" y="25265"/>
                    </a:lnTo>
                    <a:cubicBezTo>
                      <a:pt x="3742" y="25323"/>
                      <a:pt x="3724" y="25364"/>
                      <a:pt x="3702" y="25418"/>
                    </a:cubicBezTo>
                    <a:cubicBezTo>
                      <a:pt x="3895" y="25505"/>
                      <a:pt x="4027" y="25635"/>
                      <a:pt x="4049" y="25770"/>
                    </a:cubicBezTo>
                    <a:cubicBezTo>
                      <a:pt x="4152" y="25879"/>
                      <a:pt x="4245" y="25938"/>
                      <a:pt x="4263" y="26003"/>
                    </a:cubicBezTo>
                    <a:cubicBezTo>
                      <a:pt x="4300" y="26128"/>
                      <a:pt x="4358" y="26207"/>
                      <a:pt x="4475" y="26250"/>
                    </a:cubicBezTo>
                    <a:cubicBezTo>
                      <a:pt x="4595" y="26292"/>
                      <a:pt x="4595" y="26403"/>
                      <a:pt x="4636" y="26501"/>
                    </a:cubicBezTo>
                    <a:cubicBezTo>
                      <a:pt x="4663" y="26510"/>
                      <a:pt x="4695" y="26512"/>
                      <a:pt x="4722" y="26529"/>
                    </a:cubicBezTo>
                    <a:cubicBezTo>
                      <a:pt x="4879" y="26619"/>
                      <a:pt x="4960" y="26816"/>
                      <a:pt x="5151" y="26866"/>
                    </a:cubicBezTo>
                    <a:cubicBezTo>
                      <a:pt x="5154" y="26868"/>
                      <a:pt x="5154" y="26906"/>
                      <a:pt x="5159" y="26928"/>
                    </a:cubicBezTo>
                    <a:cubicBezTo>
                      <a:pt x="5179" y="27010"/>
                      <a:pt x="5344" y="26963"/>
                      <a:pt x="5316" y="27091"/>
                    </a:cubicBezTo>
                    <a:cubicBezTo>
                      <a:pt x="5400" y="27146"/>
                      <a:pt x="5484" y="27202"/>
                      <a:pt x="5565" y="27256"/>
                    </a:cubicBezTo>
                    <a:cubicBezTo>
                      <a:pt x="5572" y="27287"/>
                      <a:pt x="5578" y="27316"/>
                      <a:pt x="5582" y="27337"/>
                    </a:cubicBezTo>
                    <a:cubicBezTo>
                      <a:pt x="5630" y="27352"/>
                      <a:pt x="5671" y="27365"/>
                      <a:pt x="5705" y="27375"/>
                    </a:cubicBezTo>
                    <a:cubicBezTo>
                      <a:pt x="5724" y="27431"/>
                      <a:pt x="5738" y="27472"/>
                      <a:pt x="5759" y="27536"/>
                    </a:cubicBezTo>
                    <a:cubicBezTo>
                      <a:pt x="5918" y="27543"/>
                      <a:pt x="6015" y="27653"/>
                      <a:pt x="6096" y="27778"/>
                    </a:cubicBezTo>
                    <a:cubicBezTo>
                      <a:pt x="6146" y="27750"/>
                      <a:pt x="6199" y="27724"/>
                      <a:pt x="6280" y="27681"/>
                    </a:cubicBezTo>
                    <a:cubicBezTo>
                      <a:pt x="6286" y="27808"/>
                      <a:pt x="6290" y="27890"/>
                      <a:pt x="6295" y="27986"/>
                    </a:cubicBezTo>
                    <a:cubicBezTo>
                      <a:pt x="6512" y="28024"/>
                      <a:pt x="6651" y="28145"/>
                      <a:pt x="6731" y="28321"/>
                    </a:cubicBezTo>
                    <a:cubicBezTo>
                      <a:pt x="6798" y="28336"/>
                      <a:pt x="6849" y="28346"/>
                      <a:pt x="6895" y="28357"/>
                    </a:cubicBezTo>
                    <a:cubicBezTo>
                      <a:pt x="6914" y="28414"/>
                      <a:pt x="6927" y="28454"/>
                      <a:pt x="6943" y="28499"/>
                    </a:cubicBezTo>
                    <a:cubicBezTo>
                      <a:pt x="7077" y="28530"/>
                      <a:pt x="7204" y="28546"/>
                      <a:pt x="7320" y="28560"/>
                    </a:cubicBezTo>
                    <a:cubicBezTo>
                      <a:pt x="7324" y="28624"/>
                      <a:pt x="7329" y="28691"/>
                      <a:pt x="7332" y="28763"/>
                    </a:cubicBezTo>
                    <a:cubicBezTo>
                      <a:pt x="7422" y="28797"/>
                      <a:pt x="7487" y="28884"/>
                      <a:pt x="7579" y="28884"/>
                    </a:cubicBezTo>
                    <a:cubicBezTo>
                      <a:pt x="7594" y="28884"/>
                      <a:pt x="7609" y="28882"/>
                      <a:pt x="7624" y="28877"/>
                    </a:cubicBezTo>
                    <a:cubicBezTo>
                      <a:pt x="7651" y="29019"/>
                      <a:pt x="7808" y="29044"/>
                      <a:pt x="7891" y="29120"/>
                    </a:cubicBezTo>
                    <a:cubicBezTo>
                      <a:pt x="7976" y="29119"/>
                      <a:pt x="8050" y="29117"/>
                      <a:pt x="8132" y="29116"/>
                    </a:cubicBezTo>
                    <a:cubicBezTo>
                      <a:pt x="8181" y="29225"/>
                      <a:pt x="8219" y="29314"/>
                      <a:pt x="8254" y="29392"/>
                    </a:cubicBezTo>
                    <a:cubicBezTo>
                      <a:pt x="8277" y="29374"/>
                      <a:pt x="8307" y="29368"/>
                      <a:pt x="8340" y="29368"/>
                    </a:cubicBezTo>
                    <a:cubicBezTo>
                      <a:pt x="8393" y="29368"/>
                      <a:pt x="8456" y="29383"/>
                      <a:pt x="8515" y="29383"/>
                    </a:cubicBezTo>
                    <a:cubicBezTo>
                      <a:pt x="8549" y="29383"/>
                      <a:pt x="8582" y="29378"/>
                      <a:pt x="8612" y="29361"/>
                    </a:cubicBezTo>
                    <a:cubicBezTo>
                      <a:pt x="8707" y="29411"/>
                      <a:pt x="8793" y="29456"/>
                      <a:pt x="8882" y="29504"/>
                    </a:cubicBezTo>
                    <a:cubicBezTo>
                      <a:pt x="8929" y="29486"/>
                      <a:pt x="8977" y="29467"/>
                      <a:pt x="9019" y="29451"/>
                    </a:cubicBezTo>
                    <a:lnTo>
                      <a:pt x="9019" y="29451"/>
                    </a:lnTo>
                    <a:cubicBezTo>
                      <a:pt x="9169" y="29572"/>
                      <a:pt x="8968" y="29542"/>
                      <a:pt x="8999" y="29592"/>
                    </a:cubicBezTo>
                    <a:lnTo>
                      <a:pt x="8996" y="29704"/>
                    </a:lnTo>
                    <a:lnTo>
                      <a:pt x="9056" y="29767"/>
                    </a:lnTo>
                    <a:cubicBezTo>
                      <a:pt x="9106" y="29728"/>
                      <a:pt x="9155" y="29688"/>
                      <a:pt x="9193" y="29659"/>
                    </a:cubicBezTo>
                    <a:cubicBezTo>
                      <a:pt x="9281" y="29742"/>
                      <a:pt x="9346" y="29804"/>
                      <a:pt x="9446" y="29898"/>
                    </a:cubicBezTo>
                    <a:cubicBezTo>
                      <a:pt x="9455" y="29815"/>
                      <a:pt x="9491" y="29794"/>
                      <a:pt x="9534" y="29794"/>
                    </a:cubicBezTo>
                    <a:cubicBezTo>
                      <a:pt x="9578" y="29794"/>
                      <a:pt x="9631" y="29816"/>
                      <a:pt x="9673" y="29816"/>
                    </a:cubicBezTo>
                    <a:cubicBezTo>
                      <a:pt x="9681" y="29816"/>
                      <a:pt x="9689" y="29815"/>
                      <a:pt x="9696" y="29813"/>
                    </a:cubicBezTo>
                    <a:cubicBezTo>
                      <a:pt x="9722" y="29848"/>
                      <a:pt x="9747" y="29884"/>
                      <a:pt x="9778" y="29925"/>
                    </a:cubicBezTo>
                    <a:cubicBezTo>
                      <a:pt x="9873" y="29907"/>
                      <a:pt x="9956" y="29885"/>
                      <a:pt x="10043" y="29863"/>
                    </a:cubicBezTo>
                    <a:cubicBezTo>
                      <a:pt x="10044" y="29863"/>
                      <a:pt x="10046" y="29863"/>
                      <a:pt x="10047" y="29863"/>
                    </a:cubicBezTo>
                    <a:cubicBezTo>
                      <a:pt x="10059" y="29863"/>
                      <a:pt x="10076" y="29873"/>
                      <a:pt x="10090" y="29878"/>
                    </a:cubicBezTo>
                    <a:cubicBezTo>
                      <a:pt x="10077" y="29932"/>
                      <a:pt x="10064" y="29982"/>
                      <a:pt x="10046" y="30050"/>
                    </a:cubicBezTo>
                    <a:cubicBezTo>
                      <a:pt x="10162" y="30053"/>
                      <a:pt x="10249" y="30054"/>
                      <a:pt x="10287" y="30056"/>
                    </a:cubicBezTo>
                    <a:cubicBezTo>
                      <a:pt x="10380" y="30013"/>
                      <a:pt x="10437" y="29988"/>
                      <a:pt x="10513" y="29954"/>
                    </a:cubicBezTo>
                    <a:cubicBezTo>
                      <a:pt x="10533" y="30046"/>
                      <a:pt x="10548" y="30110"/>
                      <a:pt x="10563" y="30174"/>
                    </a:cubicBezTo>
                    <a:cubicBezTo>
                      <a:pt x="10593" y="30166"/>
                      <a:pt x="10623" y="30159"/>
                      <a:pt x="10663" y="30150"/>
                    </a:cubicBezTo>
                    <a:cubicBezTo>
                      <a:pt x="10688" y="30224"/>
                      <a:pt x="10710" y="30291"/>
                      <a:pt x="10732" y="30359"/>
                    </a:cubicBezTo>
                    <a:cubicBezTo>
                      <a:pt x="10789" y="30343"/>
                      <a:pt x="10842" y="30328"/>
                      <a:pt x="10897" y="30312"/>
                    </a:cubicBezTo>
                    <a:cubicBezTo>
                      <a:pt x="10930" y="30365"/>
                      <a:pt x="10963" y="30418"/>
                      <a:pt x="10988" y="30457"/>
                    </a:cubicBezTo>
                    <a:cubicBezTo>
                      <a:pt x="11047" y="30438"/>
                      <a:pt x="11102" y="30419"/>
                      <a:pt x="11195" y="30390"/>
                    </a:cubicBezTo>
                    <a:lnTo>
                      <a:pt x="11195" y="30390"/>
                    </a:lnTo>
                    <a:cubicBezTo>
                      <a:pt x="11179" y="30485"/>
                      <a:pt x="11169" y="30538"/>
                      <a:pt x="11157" y="30603"/>
                    </a:cubicBezTo>
                    <a:cubicBezTo>
                      <a:pt x="11207" y="30615"/>
                      <a:pt x="11247" y="30624"/>
                      <a:pt x="11294" y="30634"/>
                    </a:cubicBezTo>
                    <a:cubicBezTo>
                      <a:pt x="11273" y="30591"/>
                      <a:pt x="11258" y="30565"/>
                      <a:pt x="11238" y="30522"/>
                    </a:cubicBezTo>
                    <a:lnTo>
                      <a:pt x="11238" y="30522"/>
                    </a:lnTo>
                    <a:cubicBezTo>
                      <a:pt x="11316" y="30546"/>
                      <a:pt x="11382" y="30558"/>
                      <a:pt x="11445" y="30568"/>
                    </a:cubicBezTo>
                    <a:cubicBezTo>
                      <a:pt x="11475" y="30535"/>
                      <a:pt x="11500" y="30507"/>
                      <a:pt x="11523" y="30482"/>
                    </a:cubicBezTo>
                    <a:cubicBezTo>
                      <a:pt x="11589" y="30502"/>
                      <a:pt x="11648" y="30519"/>
                      <a:pt x="11706" y="30535"/>
                    </a:cubicBezTo>
                    <a:cubicBezTo>
                      <a:pt x="11751" y="30510"/>
                      <a:pt x="11797" y="30484"/>
                      <a:pt x="11847" y="30455"/>
                    </a:cubicBezTo>
                    <a:cubicBezTo>
                      <a:pt x="11879" y="30507"/>
                      <a:pt x="11900" y="30540"/>
                      <a:pt x="11919" y="30569"/>
                    </a:cubicBezTo>
                    <a:cubicBezTo>
                      <a:pt x="11888" y="30585"/>
                      <a:pt x="11863" y="30597"/>
                      <a:pt x="11837" y="30612"/>
                    </a:cubicBezTo>
                    <a:cubicBezTo>
                      <a:pt x="11879" y="30640"/>
                      <a:pt x="11913" y="30663"/>
                      <a:pt x="11948" y="30688"/>
                    </a:cubicBezTo>
                    <a:cubicBezTo>
                      <a:pt x="11978" y="30747"/>
                      <a:pt x="11843" y="30833"/>
                      <a:pt x="11994" y="30864"/>
                    </a:cubicBezTo>
                    <a:cubicBezTo>
                      <a:pt x="11995" y="30864"/>
                      <a:pt x="11996" y="30864"/>
                      <a:pt x="11998" y="30864"/>
                    </a:cubicBezTo>
                    <a:cubicBezTo>
                      <a:pt x="12115" y="30864"/>
                      <a:pt x="12043" y="30730"/>
                      <a:pt x="12143" y="30730"/>
                    </a:cubicBezTo>
                    <a:cubicBezTo>
                      <a:pt x="12152" y="30730"/>
                      <a:pt x="12164" y="30731"/>
                      <a:pt x="12176" y="30734"/>
                    </a:cubicBezTo>
                    <a:cubicBezTo>
                      <a:pt x="12196" y="30657"/>
                      <a:pt x="12239" y="30612"/>
                      <a:pt x="12329" y="30612"/>
                    </a:cubicBezTo>
                    <a:cubicBezTo>
                      <a:pt x="12360" y="30612"/>
                      <a:pt x="12396" y="30617"/>
                      <a:pt x="12438" y="30628"/>
                    </a:cubicBezTo>
                    <a:cubicBezTo>
                      <a:pt x="12362" y="30678"/>
                      <a:pt x="12304" y="30716"/>
                      <a:pt x="12246" y="30755"/>
                    </a:cubicBezTo>
                    <a:lnTo>
                      <a:pt x="12562" y="31025"/>
                    </a:lnTo>
                    <a:cubicBezTo>
                      <a:pt x="12615" y="31018"/>
                      <a:pt x="12666" y="31009"/>
                      <a:pt x="12722" y="31000"/>
                    </a:cubicBezTo>
                    <a:cubicBezTo>
                      <a:pt x="12772" y="31059"/>
                      <a:pt x="12816" y="31118"/>
                      <a:pt x="12883" y="31186"/>
                    </a:cubicBezTo>
                    <a:cubicBezTo>
                      <a:pt x="12950" y="31102"/>
                      <a:pt x="13002" y="31037"/>
                      <a:pt x="13055" y="30972"/>
                    </a:cubicBezTo>
                    <a:cubicBezTo>
                      <a:pt x="13097" y="31062"/>
                      <a:pt x="13205" y="31055"/>
                      <a:pt x="13295" y="31074"/>
                    </a:cubicBezTo>
                    <a:cubicBezTo>
                      <a:pt x="13346" y="31003"/>
                      <a:pt x="13398" y="30931"/>
                      <a:pt x="13470" y="30831"/>
                    </a:cubicBezTo>
                    <a:cubicBezTo>
                      <a:pt x="13539" y="30909"/>
                      <a:pt x="13573" y="30962"/>
                      <a:pt x="13624" y="30997"/>
                    </a:cubicBezTo>
                    <a:cubicBezTo>
                      <a:pt x="13676" y="31031"/>
                      <a:pt x="13746" y="31047"/>
                      <a:pt x="13808" y="31071"/>
                    </a:cubicBezTo>
                    <a:cubicBezTo>
                      <a:pt x="13807" y="31121"/>
                      <a:pt x="13804" y="31158"/>
                      <a:pt x="13804" y="31162"/>
                    </a:cubicBezTo>
                    <a:cubicBezTo>
                      <a:pt x="13888" y="31277"/>
                      <a:pt x="13943" y="31353"/>
                      <a:pt x="13995" y="31426"/>
                    </a:cubicBezTo>
                    <a:cubicBezTo>
                      <a:pt x="14130" y="31465"/>
                      <a:pt x="14261" y="31502"/>
                      <a:pt x="14397" y="31542"/>
                    </a:cubicBezTo>
                    <a:cubicBezTo>
                      <a:pt x="14410" y="31505"/>
                      <a:pt x="14429" y="31455"/>
                      <a:pt x="14455" y="31383"/>
                    </a:cubicBezTo>
                    <a:cubicBezTo>
                      <a:pt x="14591" y="31465"/>
                      <a:pt x="14704" y="31536"/>
                      <a:pt x="14817" y="31606"/>
                    </a:cubicBezTo>
                    <a:cubicBezTo>
                      <a:pt x="14850" y="31586"/>
                      <a:pt x="14886" y="31573"/>
                      <a:pt x="14906" y="31551"/>
                    </a:cubicBezTo>
                    <a:cubicBezTo>
                      <a:pt x="14954" y="31490"/>
                      <a:pt x="14991" y="31426"/>
                      <a:pt x="15037" y="31365"/>
                    </a:cubicBezTo>
                    <a:cubicBezTo>
                      <a:pt x="15042" y="31358"/>
                      <a:pt x="15069" y="31359"/>
                      <a:pt x="15087" y="31356"/>
                    </a:cubicBezTo>
                    <a:cubicBezTo>
                      <a:pt x="15098" y="31395"/>
                      <a:pt x="15109" y="31428"/>
                      <a:pt x="15120" y="31465"/>
                    </a:cubicBezTo>
                    <a:cubicBezTo>
                      <a:pt x="15127" y="31466"/>
                      <a:pt x="15133" y="31466"/>
                      <a:pt x="15139" y="31466"/>
                    </a:cubicBezTo>
                    <a:cubicBezTo>
                      <a:pt x="15248" y="31466"/>
                      <a:pt x="15295" y="31417"/>
                      <a:pt x="15332" y="31346"/>
                    </a:cubicBezTo>
                    <a:cubicBezTo>
                      <a:pt x="15343" y="31325"/>
                      <a:pt x="15418" y="31327"/>
                      <a:pt x="15459" y="31318"/>
                    </a:cubicBezTo>
                    <a:lnTo>
                      <a:pt x="15459" y="31318"/>
                    </a:lnTo>
                    <a:cubicBezTo>
                      <a:pt x="15429" y="31387"/>
                      <a:pt x="15409" y="31436"/>
                      <a:pt x="15387" y="31484"/>
                    </a:cubicBezTo>
                    <a:cubicBezTo>
                      <a:pt x="15451" y="31502"/>
                      <a:pt x="15513" y="31521"/>
                      <a:pt x="15541" y="31529"/>
                    </a:cubicBezTo>
                    <a:cubicBezTo>
                      <a:pt x="15611" y="31528"/>
                      <a:pt x="15673" y="31519"/>
                      <a:pt x="15726" y="31519"/>
                    </a:cubicBezTo>
                    <a:cubicBezTo>
                      <a:pt x="15752" y="31519"/>
                      <a:pt x="15776" y="31521"/>
                      <a:pt x="15799" y="31527"/>
                    </a:cubicBezTo>
                    <a:cubicBezTo>
                      <a:pt x="15883" y="31552"/>
                      <a:pt x="15952" y="31609"/>
                      <a:pt x="16030" y="31649"/>
                    </a:cubicBezTo>
                    <a:cubicBezTo>
                      <a:pt x="16034" y="31651"/>
                      <a:pt x="16040" y="31652"/>
                      <a:pt x="16046" y="31652"/>
                    </a:cubicBezTo>
                    <a:cubicBezTo>
                      <a:pt x="16062" y="31652"/>
                      <a:pt x="16081" y="31647"/>
                      <a:pt x="16097" y="31645"/>
                    </a:cubicBezTo>
                    <a:cubicBezTo>
                      <a:pt x="16115" y="31612"/>
                      <a:pt x="16131" y="31580"/>
                      <a:pt x="16149" y="31548"/>
                    </a:cubicBezTo>
                    <a:cubicBezTo>
                      <a:pt x="16189" y="31566"/>
                      <a:pt x="16226" y="31597"/>
                      <a:pt x="16259" y="31597"/>
                    </a:cubicBezTo>
                    <a:cubicBezTo>
                      <a:pt x="16261" y="31597"/>
                      <a:pt x="16263" y="31596"/>
                      <a:pt x="16265" y="31596"/>
                    </a:cubicBezTo>
                    <a:cubicBezTo>
                      <a:pt x="16458" y="31567"/>
                      <a:pt x="16648" y="31530"/>
                      <a:pt x="16831" y="31495"/>
                    </a:cubicBezTo>
                    <a:cubicBezTo>
                      <a:pt x="16902" y="31509"/>
                      <a:pt x="16977" y="31524"/>
                      <a:pt x="17111" y="31551"/>
                    </a:cubicBezTo>
                    <a:cubicBezTo>
                      <a:pt x="17133" y="31506"/>
                      <a:pt x="17161" y="31455"/>
                      <a:pt x="17186" y="31408"/>
                    </a:cubicBezTo>
                    <a:cubicBezTo>
                      <a:pt x="17239" y="31439"/>
                      <a:pt x="17265" y="31453"/>
                      <a:pt x="17295" y="31471"/>
                    </a:cubicBezTo>
                    <a:cubicBezTo>
                      <a:pt x="17360" y="31443"/>
                      <a:pt x="17420" y="31420"/>
                      <a:pt x="17473" y="31398"/>
                    </a:cubicBezTo>
                    <a:cubicBezTo>
                      <a:pt x="17524" y="31426"/>
                      <a:pt x="17561" y="31446"/>
                      <a:pt x="17619" y="31477"/>
                    </a:cubicBezTo>
                    <a:cubicBezTo>
                      <a:pt x="17655" y="31448"/>
                      <a:pt x="17683" y="31420"/>
                      <a:pt x="17719" y="31398"/>
                    </a:cubicBezTo>
                    <a:cubicBezTo>
                      <a:pt x="17761" y="31373"/>
                      <a:pt x="17808" y="31350"/>
                      <a:pt x="17863" y="31317"/>
                    </a:cubicBezTo>
                    <a:cubicBezTo>
                      <a:pt x="17889" y="31365"/>
                      <a:pt x="17905" y="31396"/>
                      <a:pt x="17923" y="31427"/>
                    </a:cubicBezTo>
                    <a:cubicBezTo>
                      <a:pt x="18063" y="31411"/>
                      <a:pt x="18203" y="31395"/>
                      <a:pt x="18334" y="31378"/>
                    </a:cubicBezTo>
                    <a:cubicBezTo>
                      <a:pt x="18341" y="31337"/>
                      <a:pt x="18345" y="31311"/>
                      <a:pt x="18350" y="31289"/>
                    </a:cubicBezTo>
                    <a:cubicBezTo>
                      <a:pt x="18507" y="31309"/>
                      <a:pt x="18659" y="31330"/>
                      <a:pt x="18803" y="31349"/>
                    </a:cubicBezTo>
                    <a:cubicBezTo>
                      <a:pt x="18890" y="31283"/>
                      <a:pt x="18926" y="31185"/>
                      <a:pt x="19048" y="31185"/>
                    </a:cubicBezTo>
                    <a:cubicBezTo>
                      <a:pt x="19053" y="31185"/>
                      <a:pt x="19058" y="31185"/>
                      <a:pt x="19063" y="31186"/>
                    </a:cubicBezTo>
                    <a:cubicBezTo>
                      <a:pt x="19075" y="31165"/>
                      <a:pt x="19090" y="31147"/>
                      <a:pt x="19105" y="31130"/>
                    </a:cubicBezTo>
                    <a:lnTo>
                      <a:pt x="19130" y="31146"/>
                    </a:lnTo>
                    <a:lnTo>
                      <a:pt x="19075" y="31193"/>
                    </a:lnTo>
                    <a:cubicBezTo>
                      <a:pt x="19071" y="31190"/>
                      <a:pt x="19063" y="31186"/>
                      <a:pt x="19063" y="31186"/>
                    </a:cubicBezTo>
                    <a:lnTo>
                      <a:pt x="19063" y="31186"/>
                    </a:lnTo>
                    <a:cubicBezTo>
                      <a:pt x="19103" y="31221"/>
                      <a:pt x="19140" y="31253"/>
                      <a:pt x="19175" y="31284"/>
                    </a:cubicBezTo>
                    <a:cubicBezTo>
                      <a:pt x="19243" y="31246"/>
                      <a:pt x="19305" y="31211"/>
                      <a:pt x="19365" y="31177"/>
                    </a:cubicBezTo>
                    <a:cubicBezTo>
                      <a:pt x="19358" y="31130"/>
                      <a:pt x="19352" y="31084"/>
                      <a:pt x="19316" y="31042"/>
                    </a:cubicBezTo>
                    <a:cubicBezTo>
                      <a:pt x="19316" y="31042"/>
                      <a:pt x="19317" y="31041"/>
                      <a:pt x="19317" y="31041"/>
                    </a:cubicBezTo>
                    <a:lnTo>
                      <a:pt x="19317" y="31041"/>
                    </a:lnTo>
                    <a:cubicBezTo>
                      <a:pt x="19317" y="31041"/>
                      <a:pt x="19316" y="31041"/>
                      <a:pt x="19316" y="31042"/>
                    </a:cubicBezTo>
                    <a:lnTo>
                      <a:pt x="19316" y="31042"/>
                    </a:lnTo>
                    <a:cubicBezTo>
                      <a:pt x="19278" y="31011"/>
                      <a:pt x="19269" y="30975"/>
                      <a:pt x="19260" y="30939"/>
                    </a:cubicBezTo>
                    <a:lnTo>
                      <a:pt x="19306" y="30928"/>
                    </a:lnTo>
                    <a:lnTo>
                      <a:pt x="19349" y="31032"/>
                    </a:lnTo>
                    <a:lnTo>
                      <a:pt x="19349" y="31032"/>
                    </a:lnTo>
                    <a:cubicBezTo>
                      <a:pt x="19371" y="31026"/>
                      <a:pt x="19391" y="31024"/>
                      <a:pt x="19409" y="31024"/>
                    </a:cubicBezTo>
                    <a:cubicBezTo>
                      <a:pt x="19500" y="31024"/>
                      <a:pt x="19547" y="31082"/>
                      <a:pt x="19622" y="31093"/>
                    </a:cubicBezTo>
                    <a:cubicBezTo>
                      <a:pt x="19637" y="31050"/>
                      <a:pt x="19653" y="31008"/>
                      <a:pt x="19681" y="30928"/>
                    </a:cubicBezTo>
                    <a:cubicBezTo>
                      <a:pt x="19747" y="30980"/>
                      <a:pt x="19787" y="31012"/>
                      <a:pt x="19825" y="31043"/>
                    </a:cubicBezTo>
                    <a:cubicBezTo>
                      <a:pt x="19890" y="30980"/>
                      <a:pt x="20024" y="30946"/>
                      <a:pt x="20012" y="30806"/>
                    </a:cubicBezTo>
                    <a:lnTo>
                      <a:pt x="20012" y="30806"/>
                    </a:lnTo>
                    <a:cubicBezTo>
                      <a:pt x="20078" y="30853"/>
                      <a:pt x="20127" y="30889"/>
                      <a:pt x="20189" y="30931"/>
                    </a:cubicBezTo>
                    <a:cubicBezTo>
                      <a:pt x="20202" y="30874"/>
                      <a:pt x="20211" y="30837"/>
                      <a:pt x="20215" y="30812"/>
                    </a:cubicBezTo>
                    <a:cubicBezTo>
                      <a:pt x="20282" y="30808"/>
                      <a:pt x="20345" y="30802"/>
                      <a:pt x="20442" y="30794"/>
                    </a:cubicBezTo>
                    <a:cubicBezTo>
                      <a:pt x="20383" y="30759"/>
                      <a:pt x="20358" y="30744"/>
                      <a:pt x="20332" y="30728"/>
                    </a:cubicBezTo>
                    <a:cubicBezTo>
                      <a:pt x="20376" y="30703"/>
                      <a:pt x="20414" y="30681"/>
                      <a:pt x="20452" y="30659"/>
                    </a:cubicBezTo>
                    <a:cubicBezTo>
                      <a:pt x="20452" y="30606"/>
                      <a:pt x="20451" y="30553"/>
                      <a:pt x="20449" y="30494"/>
                    </a:cubicBezTo>
                    <a:cubicBezTo>
                      <a:pt x="20502" y="30493"/>
                      <a:pt x="20536" y="30493"/>
                      <a:pt x="20592" y="30491"/>
                    </a:cubicBezTo>
                    <a:lnTo>
                      <a:pt x="20592" y="30491"/>
                    </a:lnTo>
                    <a:cubicBezTo>
                      <a:pt x="20574" y="30544"/>
                      <a:pt x="20561" y="30587"/>
                      <a:pt x="20546" y="30631"/>
                    </a:cubicBezTo>
                    <a:cubicBezTo>
                      <a:pt x="20624" y="30660"/>
                      <a:pt x="20684" y="30674"/>
                      <a:pt x="20728" y="30674"/>
                    </a:cubicBezTo>
                    <a:cubicBezTo>
                      <a:pt x="20777" y="30674"/>
                      <a:pt x="20807" y="30657"/>
                      <a:pt x="20824" y="30622"/>
                    </a:cubicBezTo>
                    <a:cubicBezTo>
                      <a:pt x="20799" y="30608"/>
                      <a:pt x="20774" y="30593"/>
                      <a:pt x="20755" y="30583"/>
                    </a:cubicBezTo>
                    <a:cubicBezTo>
                      <a:pt x="20782" y="30543"/>
                      <a:pt x="20805" y="30509"/>
                      <a:pt x="20821" y="30485"/>
                    </a:cubicBezTo>
                    <a:cubicBezTo>
                      <a:pt x="20910" y="30510"/>
                      <a:pt x="20988" y="30522"/>
                      <a:pt x="21060" y="30537"/>
                    </a:cubicBezTo>
                    <a:cubicBezTo>
                      <a:pt x="21083" y="30503"/>
                      <a:pt x="21097" y="30493"/>
                      <a:pt x="21095" y="30485"/>
                    </a:cubicBezTo>
                    <a:cubicBezTo>
                      <a:pt x="21091" y="30461"/>
                      <a:pt x="21084" y="30437"/>
                      <a:pt x="21018" y="30410"/>
                    </a:cubicBezTo>
                    <a:lnTo>
                      <a:pt x="21018" y="30410"/>
                    </a:lnTo>
                    <a:cubicBezTo>
                      <a:pt x="21005" y="30418"/>
                      <a:pt x="20992" y="30426"/>
                      <a:pt x="20977" y="30432"/>
                    </a:cubicBezTo>
                    <a:cubicBezTo>
                      <a:pt x="20977" y="30433"/>
                      <a:pt x="20976" y="30433"/>
                      <a:pt x="20975" y="30433"/>
                    </a:cubicBezTo>
                    <a:cubicBezTo>
                      <a:pt x="20964" y="30433"/>
                      <a:pt x="20951" y="30417"/>
                      <a:pt x="20982" y="30397"/>
                    </a:cubicBezTo>
                    <a:cubicBezTo>
                      <a:pt x="20982" y="30397"/>
                      <a:pt x="20983" y="30397"/>
                      <a:pt x="20983" y="30397"/>
                    </a:cubicBezTo>
                    <a:lnTo>
                      <a:pt x="20983" y="30397"/>
                    </a:lnTo>
                    <a:cubicBezTo>
                      <a:pt x="20983" y="30397"/>
                      <a:pt x="20983" y="30397"/>
                      <a:pt x="20983" y="30397"/>
                    </a:cubicBezTo>
                    <a:cubicBezTo>
                      <a:pt x="20996" y="30401"/>
                      <a:pt x="21008" y="30406"/>
                      <a:pt x="21018" y="30410"/>
                    </a:cubicBezTo>
                    <a:lnTo>
                      <a:pt x="21018" y="30410"/>
                    </a:lnTo>
                    <a:cubicBezTo>
                      <a:pt x="21024" y="30406"/>
                      <a:pt x="21030" y="30402"/>
                      <a:pt x="21036" y="30397"/>
                    </a:cubicBezTo>
                    <a:lnTo>
                      <a:pt x="21036" y="30397"/>
                    </a:lnTo>
                    <a:cubicBezTo>
                      <a:pt x="21027" y="30397"/>
                      <a:pt x="21017" y="30396"/>
                      <a:pt x="21007" y="30396"/>
                    </a:cubicBezTo>
                    <a:cubicBezTo>
                      <a:pt x="20999" y="30396"/>
                      <a:pt x="20991" y="30397"/>
                      <a:pt x="20983" y="30397"/>
                    </a:cubicBezTo>
                    <a:lnTo>
                      <a:pt x="20983" y="30397"/>
                    </a:lnTo>
                    <a:cubicBezTo>
                      <a:pt x="20981" y="30384"/>
                      <a:pt x="21023" y="30379"/>
                      <a:pt x="21067" y="30377"/>
                    </a:cubicBezTo>
                    <a:lnTo>
                      <a:pt x="21067" y="30377"/>
                    </a:lnTo>
                    <a:cubicBezTo>
                      <a:pt x="21057" y="30383"/>
                      <a:pt x="21047" y="30390"/>
                      <a:pt x="21036" y="30397"/>
                    </a:cubicBezTo>
                    <a:lnTo>
                      <a:pt x="21036" y="30397"/>
                    </a:lnTo>
                    <a:cubicBezTo>
                      <a:pt x="21148" y="30405"/>
                      <a:pt x="21229" y="30450"/>
                      <a:pt x="21303" y="30450"/>
                    </a:cubicBezTo>
                    <a:cubicBezTo>
                      <a:pt x="21349" y="30450"/>
                      <a:pt x="21392" y="30433"/>
                      <a:pt x="21438" y="30379"/>
                    </a:cubicBezTo>
                    <a:cubicBezTo>
                      <a:pt x="21436" y="30347"/>
                      <a:pt x="21436" y="30321"/>
                      <a:pt x="21433" y="30244"/>
                    </a:cubicBezTo>
                    <a:lnTo>
                      <a:pt x="21433" y="30244"/>
                    </a:lnTo>
                    <a:cubicBezTo>
                      <a:pt x="21509" y="30300"/>
                      <a:pt x="21554" y="30334"/>
                      <a:pt x="21600" y="30368"/>
                    </a:cubicBezTo>
                    <a:cubicBezTo>
                      <a:pt x="21751" y="30297"/>
                      <a:pt x="21875" y="30238"/>
                      <a:pt x="22037" y="30163"/>
                    </a:cubicBezTo>
                    <a:cubicBezTo>
                      <a:pt x="22068" y="30164"/>
                      <a:pt x="22094" y="30165"/>
                      <a:pt x="22117" y="30165"/>
                    </a:cubicBezTo>
                    <a:cubicBezTo>
                      <a:pt x="22241" y="30165"/>
                      <a:pt x="22253" y="30142"/>
                      <a:pt x="22316" y="29994"/>
                    </a:cubicBezTo>
                    <a:cubicBezTo>
                      <a:pt x="22321" y="29984"/>
                      <a:pt x="22293" y="29968"/>
                      <a:pt x="22279" y="29954"/>
                    </a:cubicBezTo>
                    <a:cubicBezTo>
                      <a:pt x="22251" y="29976"/>
                      <a:pt x="22225" y="30000"/>
                      <a:pt x="22179" y="30037"/>
                    </a:cubicBezTo>
                    <a:cubicBezTo>
                      <a:pt x="22169" y="29993"/>
                      <a:pt x="22162" y="29960"/>
                      <a:pt x="22156" y="29932"/>
                    </a:cubicBezTo>
                    <a:cubicBezTo>
                      <a:pt x="22249" y="29898"/>
                      <a:pt x="22328" y="29881"/>
                      <a:pt x="22397" y="29847"/>
                    </a:cubicBezTo>
                    <a:cubicBezTo>
                      <a:pt x="22428" y="29878"/>
                      <a:pt x="22453" y="29903"/>
                      <a:pt x="22480" y="29931"/>
                    </a:cubicBezTo>
                    <a:cubicBezTo>
                      <a:pt x="22502" y="29897"/>
                      <a:pt x="22519" y="29869"/>
                      <a:pt x="22535" y="29842"/>
                    </a:cubicBezTo>
                    <a:cubicBezTo>
                      <a:pt x="22591" y="29891"/>
                      <a:pt x="22654" y="29907"/>
                      <a:pt x="22722" y="29907"/>
                    </a:cubicBezTo>
                    <a:cubicBezTo>
                      <a:pt x="22846" y="29907"/>
                      <a:pt x="22988" y="29856"/>
                      <a:pt x="23142" y="29854"/>
                    </a:cubicBezTo>
                    <a:cubicBezTo>
                      <a:pt x="23075" y="29759"/>
                      <a:pt x="23034" y="29700"/>
                      <a:pt x="22986" y="29632"/>
                    </a:cubicBezTo>
                    <a:cubicBezTo>
                      <a:pt x="23111" y="29578"/>
                      <a:pt x="23230" y="29525"/>
                      <a:pt x="23343" y="29475"/>
                    </a:cubicBezTo>
                    <a:cubicBezTo>
                      <a:pt x="23346" y="29428"/>
                      <a:pt x="23349" y="29391"/>
                      <a:pt x="23350" y="29356"/>
                    </a:cubicBezTo>
                    <a:cubicBezTo>
                      <a:pt x="23362" y="29358"/>
                      <a:pt x="23373" y="29360"/>
                      <a:pt x="23384" y="29363"/>
                    </a:cubicBezTo>
                    <a:cubicBezTo>
                      <a:pt x="23402" y="29404"/>
                      <a:pt x="23421" y="29445"/>
                      <a:pt x="23439" y="29485"/>
                    </a:cubicBezTo>
                    <a:cubicBezTo>
                      <a:pt x="23300" y="29576"/>
                      <a:pt x="23246" y="29666"/>
                      <a:pt x="23273" y="29754"/>
                    </a:cubicBezTo>
                    <a:cubicBezTo>
                      <a:pt x="23495" y="29682"/>
                      <a:pt x="23705" y="29576"/>
                      <a:pt x="23915" y="29472"/>
                    </a:cubicBezTo>
                    <a:cubicBezTo>
                      <a:pt x="24118" y="29353"/>
                      <a:pt x="24324" y="29241"/>
                      <a:pt x="24554" y="29177"/>
                    </a:cubicBezTo>
                    <a:cubicBezTo>
                      <a:pt x="24605" y="29111"/>
                      <a:pt x="24663" y="29038"/>
                      <a:pt x="24722" y="28961"/>
                    </a:cubicBezTo>
                    <a:cubicBezTo>
                      <a:pt x="24754" y="28992"/>
                      <a:pt x="24775" y="29010"/>
                      <a:pt x="24810" y="29042"/>
                    </a:cubicBezTo>
                    <a:cubicBezTo>
                      <a:pt x="24895" y="28982"/>
                      <a:pt x="24985" y="28917"/>
                      <a:pt x="25073" y="28855"/>
                    </a:cubicBezTo>
                    <a:lnTo>
                      <a:pt x="25182" y="28882"/>
                    </a:lnTo>
                    <a:cubicBezTo>
                      <a:pt x="25167" y="28826"/>
                      <a:pt x="25153" y="28768"/>
                      <a:pt x="25131" y="28676"/>
                    </a:cubicBezTo>
                    <a:lnTo>
                      <a:pt x="25131" y="28676"/>
                    </a:lnTo>
                    <a:cubicBezTo>
                      <a:pt x="25198" y="28735"/>
                      <a:pt x="25219" y="28752"/>
                      <a:pt x="25257" y="28785"/>
                    </a:cubicBezTo>
                    <a:cubicBezTo>
                      <a:pt x="25312" y="28757"/>
                      <a:pt x="25365" y="28705"/>
                      <a:pt x="25428" y="28674"/>
                    </a:cubicBezTo>
                    <a:cubicBezTo>
                      <a:pt x="25497" y="28639"/>
                      <a:pt x="25575" y="28626"/>
                      <a:pt x="25646" y="28590"/>
                    </a:cubicBezTo>
                    <a:cubicBezTo>
                      <a:pt x="25820" y="28501"/>
                      <a:pt x="25915" y="28329"/>
                      <a:pt x="25808" y="28191"/>
                    </a:cubicBezTo>
                    <a:lnTo>
                      <a:pt x="25808" y="28191"/>
                    </a:lnTo>
                    <a:cubicBezTo>
                      <a:pt x="25804" y="28196"/>
                      <a:pt x="25800" y="28200"/>
                      <a:pt x="25796" y="28204"/>
                    </a:cubicBezTo>
                    <a:cubicBezTo>
                      <a:pt x="25794" y="28205"/>
                      <a:pt x="25791" y="28206"/>
                      <a:pt x="25789" y="28206"/>
                    </a:cubicBezTo>
                    <a:cubicBezTo>
                      <a:pt x="25779" y="28206"/>
                      <a:pt x="25769" y="28194"/>
                      <a:pt x="25790" y="28170"/>
                    </a:cubicBezTo>
                    <a:lnTo>
                      <a:pt x="25790" y="28170"/>
                    </a:lnTo>
                    <a:cubicBezTo>
                      <a:pt x="25797" y="28177"/>
                      <a:pt x="25803" y="28184"/>
                      <a:pt x="25808" y="28191"/>
                    </a:cubicBezTo>
                    <a:lnTo>
                      <a:pt x="25808" y="28191"/>
                    </a:lnTo>
                    <a:cubicBezTo>
                      <a:pt x="25822" y="28178"/>
                      <a:pt x="25834" y="28163"/>
                      <a:pt x="25846" y="28148"/>
                    </a:cubicBezTo>
                    <a:lnTo>
                      <a:pt x="25846" y="28148"/>
                    </a:lnTo>
                    <a:cubicBezTo>
                      <a:pt x="25830" y="28153"/>
                      <a:pt x="25811" y="28160"/>
                      <a:pt x="25790" y="28170"/>
                    </a:cubicBezTo>
                    <a:cubicBezTo>
                      <a:pt x="25782" y="28158"/>
                      <a:pt x="25824" y="28142"/>
                      <a:pt x="25866" y="28124"/>
                    </a:cubicBezTo>
                    <a:lnTo>
                      <a:pt x="25866" y="28124"/>
                    </a:lnTo>
                    <a:cubicBezTo>
                      <a:pt x="25859" y="28132"/>
                      <a:pt x="25853" y="28140"/>
                      <a:pt x="25846" y="28148"/>
                    </a:cubicBezTo>
                    <a:lnTo>
                      <a:pt x="25846" y="28148"/>
                    </a:lnTo>
                    <a:cubicBezTo>
                      <a:pt x="25868" y="28141"/>
                      <a:pt x="25886" y="28139"/>
                      <a:pt x="25901" y="28139"/>
                    </a:cubicBezTo>
                    <a:cubicBezTo>
                      <a:pt x="25989" y="28139"/>
                      <a:pt x="25991" y="28227"/>
                      <a:pt x="26047" y="28227"/>
                    </a:cubicBezTo>
                    <a:cubicBezTo>
                      <a:pt x="26055" y="28227"/>
                      <a:pt x="26064" y="28225"/>
                      <a:pt x="26074" y="28221"/>
                    </a:cubicBezTo>
                    <a:cubicBezTo>
                      <a:pt x="26261" y="28112"/>
                      <a:pt x="26249" y="27973"/>
                      <a:pt x="26236" y="27827"/>
                    </a:cubicBezTo>
                    <a:lnTo>
                      <a:pt x="26236" y="27827"/>
                    </a:lnTo>
                    <a:cubicBezTo>
                      <a:pt x="26343" y="27830"/>
                      <a:pt x="26447" y="27831"/>
                      <a:pt x="26552" y="27833"/>
                    </a:cubicBezTo>
                    <a:cubicBezTo>
                      <a:pt x="26581" y="27775"/>
                      <a:pt x="26599" y="27703"/>
                      <a:pt x="26614" y="27702"/>
                    </a:cubicBezTo>
                    <a:cubicBezTo>
                      <a:pt x="26842" y="27664"/>
                      <a:pt x="26923" y="27477"/>
                      <a:pt x="27008" y="27306"/>
                    </a:cubicBezTo>
                    <a:cubicBezTo>
                      <a:pt x="27058" y="27208"/>
                      <a:pt x="27101" y="27107"/>
                      <a:pt x="27151" y="26997"/>
                    </a:cubicBezTo>
                    <a:cubicBezTo>
                      <a:pt x="27215" y="26990"/>
                      <a:pt x="27286" y="26984"/>
                      <a:pt x="27355" y="26977"/>
                    </a:cubicBezTo>
                    <a:cubicBezTo>
                      <a:pt x="27363" y="26943"/>
                      <a:pt x="27367" y="26921"/>
                      <a:pt x="27371" y="26894"/>
                    </a:cubicBezTo>
                    <a:lnTo>
                      <a:pt x="27561" y="26878"/>
                    </a:lnTo>
                    <a:cubicBezTo>
                      <a:pt x="27516" y="26757"/>
                      <a:pt x="27645" y="26638"/>
                      <a:pt x="27613" y="26456"/>
                    </a:cubicBezTo>
                    <a:lnTo>
                      <a:pt x="27613" y="26456"/>
                    </a:lnTo>
                    <a:cubicBezTo>
                      <a:pt x="27707" y="26481"/>
                      <a:pt x="27766" y="26495"/>
                      <a:pt x="27855" y="26519"/>
                    </a:cubicBezTo>
                    <a:cubicBezTo>
                      <a:pt x="27852" y="26376"/>
                      <a:pt x="27851" y="26291"/>
                      <a:pt x="27850" y="26220"/>
                    </a:cubicBezTo>
                    <a:cubicBezTo>
                      <a:pt x="27926" y="26194"/>
                      <a:pt x="28003" y="26169"/>
                      <a:pt x="28097" y="26135"/>
                    </a:cubicBezTo>
                    <a:cubicBezTo>
                      <a:pt x="28050" y="26064"/>
                      <a:pt x="28020" y="26019"/>
                      <a:pt x="27988" y="25972"/>
                    </a:cubicBezTo>
                    <a:cubicBezTo>
                      <a:pt x="28025" y="25941"/>
                      <a:pt x="28050" y="25919"/>
                      <a:pt x="28081" y="25891"/>
                    </a:cubicBezTo>
                    <a:cubicBezTo>
                      <a:pt x="28091" y="25930"/>
                      <a:pt x="28097" y="25961"/>
                      <a:pt x="28104" y="25992"/>
                    </a:cubicBezTo>
                    <a:cubicBezTo>
                      <a:pt x="28145" y="25985"/>
                      <a:pt x="28186" y="25979"/>
                      <a:pt x="28223" y="25973"/>
                    </a:cubicBezTo>
                    <a:cubicBezTo>
                      <a:pt x="28231" y="25936"/>
                      <a:pt x="28236" y="25908"/>
                      <a:pt x="28247" y="25864"/>
                    </a:cubicBezTo>
                    <a:cubicBezTo>
                      <a:pt x="28301" y="25901"/>
                      <a:pt x="28347" y="25932"/>
                      <a:pt x="28394" y="25963"/>
                    </a:cubicBezTo>
                    <a:cubicBezTo>
                      <a:pt x="28425" y="25929"/>
                      <a:pt x="28447" y="25904"/>
                      <a:pt x="28472" y="25876"/>
                    </a:cubicBezTo>
                    <a:cubicBezTo>
                      <a:pt x="28438" y="25827"/>
                      <a:pt x="28407" y="25783"/>
                      <a:pt x="28370" y="25730"/>
                    </a:cubicBezTo>
                    <a:cubicBezTo>
                      <a:pt x="28419" y="25722"/>
                      <a:pt x="28450" y="25716"/>
                      <a:pt x="28478" y="25710"/>
                    </a:cubicBezTo>
                    <a:cubicBezTo>
                      <a:pt x="28487" y="25670"/>
                      <a:pt x="28497" y="25629"/>
                      <a:pt x="28509" y="25577"/>
                    </a:cubicBezTo>
                    <a:cubicBezTo>
                      <a:pt x="28590" y="25560"/>
                      <a:pt x="28659" y="25545"/>
                      <a:pt x="28728" y="25532"/>
                    </a:cubicBezTo>
                    <a:cubicBezTo>
                      <a:pt x="28731" y="25464"/>
                      <a:pt x="28732" y="25407"/>
                      <a:pt x="28734" y="25343"/>
                    </a:cubicBezTo>
                    <a:cubicBezTo>
                      <a:pt x="28779" y="25352"/>
                      <a:pt x="28822" y="25360"/>
                      <a:pt x="28853" y="25366"/>
                    </a:cubicBezTo>
                    <a:cubicBezTo>
                      <a:pt x="28910" y="25293"/>
                      <a:pt x="28962" y="25229"/>
                      <a:pt x="29016" y="25161"/>
                    </a:cubicBezTo>
                    <a:cubicBezTo>
                      <a:pt x="28781" y="25071"/>
                      <a:pt x="28773" y="25064"/>
                      <a:pt x="28650" y="24856"/>
                    </a:cubicBezTo>
                    <a:cubicBezTo>
                      <a:pt x="28803" y="24804"/>
                      <a:pt x="28943" y="24755"/>
                      <a:pt x="29068" y="24712"/>
                    </a:cubicBezTo>
                    <a:lnTo>
                      <a:pt x="29068" y="24712"/>
                    </a:lnTo>
                    <a:cubicBezTo>
                      <a:pt x="29147" y="24790"/>
                      <a:pt x="29034" y="24948"/>
                      <a:pt x="29165" y="24968"/>
                    </a:cubicBezTo>
                    <a:cubicBezTo>
                      <a:pt x="29193" y="24911"/>
                      <a:pt x="29216" y="24854"/>
                      <a:pt x="29246" y="24798"/>
                    </a:cubicBezTo>
                    <a:cubicBezTo>
                      <a:pt x="29296" y="24706"/>
                      <a:pt x="29309" y="24628"/>
                      <a:pt x="29241" y="24568"/>
                    </a:cubicBezTo>
                    <a:cubicBezTo>
                      <a:pt x="29237" y="24565"/>
                      <a:pt x="29253" y="24539"/>
                      <a:pt x="29260" y="24523"/>
                    </a:cubicBezTo>
                    <a:cubicBezTo>
                      <a:pt x="29303" y="24530"/>
                      <a:pt x="29344" y="24537"/>
                      <a:pt x="29393" y="24546"/>
                    </a:cubicBezTo>
                    <a:cubicBezTo>
                      <a:pt x="29455" y="24355"/>
                      <a:pt x="29411" y="24228"/>
                      <a:pt x="29353" y="24111"/>
                    </a:cubicBezTo>
                    <a:cubicBezTo>
                      <a:pt x="29318" y="24037"/>
                      <a:pt x="29288" y="23963"/>
                      <a:pt x="29391" y="23868"/>
                    </a:cubicBezTo>
                    <a:cubicBezTo>
                      <a:pt x="29472" y="23932"/>
                      <a:pt x="29475" y="24101"/>
                      <a:pt x="29596" y="24101"/>
                    </a:cubicBezTo>
                    <a:cubicBezTo>
                      <a:pt x="29609" y="24101"/>
                      <a:pt x="29624" y="24099"/>
                      <a:pt x="29640" y="24094"/>
                    </a:cubicBezTo>
                    <a:cubicBezTo>
                      <a:pt x="29666" y="24053"/>
                      <a:pt x="29693" y="24013"/>
                      <a:pt x="29719" y="23972"/>
                    </a:cubicBezTo>
                    <a:cubicBezTo>
                      <a:pt x="29677" y="23862"/>
                      <a:pt x="29671" y="23749"/>
                      <a:pt x="29764" y="23582"/>
                    </a:cubicBezTo>
                    <a:cubicBezTo>
                      <a:pt x="29806" y="23657"/>
                      <a:pt x="29830" y="23716"/>
                      <a:pt x="29868" y="23757"/>
                    </a:cubicBezTo>
                    <a:cubicBezTo>
                      <a:pt x="29870" y="23760"/>
                      <a:pt x="29874" y="23761"/>
                      <a:pt x="29878" y="23761"/>
                    </a:cubicBezTo>
                    <a:cubicBezTo>
                      <a:pt x="29899" y="23761"/>
                      <a:pt x="29940" y="23739"/>
                      <a:pt x="29978" y="23727"/>
                    </a:cubicBezTo>
                    <a:cubicBezTo>
                      <a:pt x="29950" y="23662"/>
                      <a:pt x="29931" y="23619"/>
                      <a:pt x="29917" y="23585"/>
                    </a:cubicBezTo>
                    <a:cubicBezTo>
                      <a:pt x="29946" y="23521"/>
                      <a:pt x="29973" y="23462"/>
                      <a:pt x="30030" y="23337"/>
                    </a:cubicBezTo>
                    <a:lnTo>
                      <a:pt x="30030" y="23337"/>
                    </a:lnTo>
                    <a:cubicBezTo>
                      <a:pt x="29921" y="23398"/>
                      <a:pt x="29872" y="23425"/>
                      <a:pt x="29824" y="23453"/>
                    </a:cubicBezTo>
                    <a:cubicBezTo>
                      <a:pt x="29803" y="23401"/>
                      <a:pt x="29783" y="23346"/>
                      <a:pt x="29758" y="23281"/>
                    </a:cubicBezTo>
                    <a:lnTo>
                      <a:pt x="29758" y="23281"/>
                    </a:lnTo>
                    <a:cubicBezTo>
                      <a:pt x="29874" y="23297"/>
                      <a:pt x="29978" y="23312"/>
                      <a:pt x="30089" y="23328"/>
                    </a:cubicBezTo>
                    <a:cubicBezTo>
                      <a:pt x="30106" y="23168"/>
                      <a:pt x="30121" y="23029"/>
                      <a:pt x="30136" y="22901"/>
                    </a:cubicBezTo>
                    <a:cubicBezTo>
                      <a:pt x="30195" y="22860"/>
                      <a:pt x="30245" y="22832"/>
                      <a:pt x="30292" y="22794"/>
                    </a:cubicBezTo>
                    <a:cubicBezTo>
                      <a:pt x="30276" y="22703"/>
                      <a:pt x="30259" y="22617"/>
                      <a:pt x="30246" y="22541"/>
                    </a:cubicBezTo>
                    <a:cubicBezTo>
                      <a:pt x="30186" y="22501"/>
                      <a:pt x="30133" y="22466"/>
                      <a:pt x="30105" y="22447"/>
                    </a:cubicBezTo>
                    <a:cubicBezTo>
                      <a:pt x="30145" y="22411"/>
                      <a:pt x="30187" y="22372"/>
                      <a:pt x="30220" y="22344"/>
                    </a:cubicBezTo>
                    <a:cubicBezTo>
                      <a:pt x="30296" y="22451"/>
                      <a:pt x="30358" y="22538"/>
                      <a:pt x="30426" y="22635"/>
                    </a:cubicBezTo>
                    <a:cubicBezTo>
                      <a:pt x="30449" y="22586"/>
                      <a:pt x="30462" y="22557"/>
                      <a:pt x="30479" y="22523"/>
                    </a:cubicBezTo>
                    <a:cubicBezTo>
                      <a:pt x="30434" y="22483"/>
                      <a:pt x="30393" y="22448"/>
                      <a:pt x="30371" y="22429"/>
                    </a:cubicBezTo>
                    <a:cubicBezTo>
                      <a:pt x="30374" y="22358"/>
                      <a:pt x="30380" y="22316"/>
                      <a:pt x="30373" y="22279"/>
                    </a:cubicBezTo>
                    <a:cubicBezTo>
                      <a:pt x="30368" y="22254"/>
                      <a:pt x="30346" y="22238"/>
                      <a:pt x="30333" y="22220"/>
                    </a:cubicBezTo>
                    <a:cubicBezTo>
                      <a:pt x="30377" y="22183"/>
                      <a:pt x="30395" y="22169"/>
                      <a:pt x="30458" y="22116"/>
                    </a:cubicBezTo>
                    <a:lnTo>
                      <a:pt x="30458" y="22116"/>
                    </a:lnTo>
                    <a:cubicBezTo>
                      <a:pt x="30298" y="22120"/>
                      <a:pt x="30190" y="22123"/>
                      <a:pt x="30074" y="22127"/>
                    </a:cubicBezTo>
                    <a:cubicBezTo>
                      <a:pt x="30084" y="22079"/>
                      <a:pt x="30090" y="22048"/>
                      <a:pt x="30102" y="21996"/>
                    </a:cubicBezTo>
                    <a:cubicBezTo>
                      <a:pt x="30214" y="22004"/>
                      <a:pt x="30320" y="22011"/>
                      <a:pt x="30426" y="22018"/>
                    </a:cubicBezTo>
                    <a:lnTo>
                      <a:pt x="30476" y="21923"/>
                    </a:lnTo>
                    <a:cubicBezTo>
                      <a:pt x="30445" y="21905"/>
                      <a:pt x="30414" y="21889"/>
                      <a:pt x="30380" y="21871"/>
                    </a:cubicBezTo>
                    <a:lnTo>
                      <a:pt x="30379" y="21871"/>
                    </a:lnTo>
                    <a:cubicBezTo>
                      <a:pt x="30405" y="21820"/>
                      <a:pt x="30421" y="21792"/>
                      <a:pt x="30437" y="21758"/>
                    </a:cubicBezTo>
                    <a:cubicBezTo>
                      <a:pt x="30495" y="21774"/>
                      <a:pt x="30546" y="21790"/>
                      <a:pt x="30598" y="21807"/>
                    </a:cubicBezTo>
                    <a:cubicBezTo>
                      <a:pt x="30617" y="21677"/>
                      <a:pt x="30635" y="21562"/>
                      <a:pt x="30654" y="21443"/>
                    </a:cubicBezTo>
                    <a:lnTo>
                      <a:pt x="30654" y="21443"/>
                    </a:lnTo>
                    <a:cubicBezTo>
                      <a:pt x="30560" y="21468"/>
                      <a:pt x="30486" y="21487"/>
                      <a:pt x="30405" y="21509"/>
                    </a:cubicBezTo>
                    <a:cubicBezTo>
                      <a:pt x="30398" y="21308"/>
                      <a:pt x="30608" y="21287"/>
                      <a:pt x="30607" y="21137"/>
                    </a:cubicBezTo>
                    <a:lnTo>
                      <a:pt x="30607" y="21137"/>
                    </a:lnTo>
                    <a:cubicBezTo>
                      <a:pt x="30742" y="21150"/>
                      <a:pt x="30857" y="21162"/>
                      <a:pt x="30970" y="21174"/>
                    </a:cubicBezTo>
                    <a:lnTo>
                      <a:pt x="30983" y="21136"/>
                    </a:lnTo>
                    <a:lnTo>
                      <a:pt x="30736" y="21021"/>
                    </a:lnTo>
                    <a:lnTo>
                      <a:pt x="30780" y="20980"/>
                    </a:lnTo>
                    <a:cubicBezTo>
                      <a:pt x="30755" y="20915"/>
                      <a:pt x="30730" y="20850"/>
                      <a:pt x="30715" y="20809"/>
                    </a:cubicBezTo>
                    <a:cubicBezTo>
                      <a:pt x="30799" y="20772"/>
                      <a:pt x="30889" y="20736"/>
                      <a:pt x="31011" y="20684"/>
                    </a:cubicBezTo>
                    <a:cubicBezTo>
                      <a:pt x="30974" y="20621"/>
                      <a:pt x="30944" y="20569"/>
                      <a:pt x="30921" y="20531"/>
                    </a:cubicBezTo>
                    <a:cubicBezTo>
                      <a:pt x="31002" y="20469"/>
                      <a:pt x="31060" y="20424"/>
                      <a:pt x="31119" y="20381"/>
                    </a:cubicBezTo>
                    <a:cubicBezTo>
                      <a:pt x="31089" y="20313"/>
                      <a:pt x="31067" y="20265"/>
                      <a:pt x="31047" y="20215"/>
                    </a:cubicBezTo>
                    <a:lnTo>
                      <a:pt x="31026" y="20112"/>
                    </a:lnTo>
                    <a:lnTo>
                      <a:pt x="31099" y="20082"/>
                    </a:lnTo>
                    <a:cubicBezTo>
                      <a:pt x="31083" y="20018"/>
                      <a:pt x="31067" y="19953"/>
                      <a:pt x="31051" y="19891"/>
                    </a:cubicBezTo>
                    <a:cubicBezTo>
                      <a:pt x="30992" y="19913"/>
                      <a:pt x="30961" y="19925"/>
                      <a:pt x="30914" y="19941"/>
                    </a:cubicBezTo>
                    <a:cubicBezTo>
                      <a:pt x="30944" y="19865"/>
                      <a:pt x="30969" y="19815"/>
                      <a:pt x="30986" y="19756"/>
                    </a:cubicBezTo>
                    <a:cubicBezTo>
                      <a:pt x="30998" y="19757"/>
                      <a:pt x="31010" y="19758"/>
                      <a:pt x="31021" y="19758"/>
                    </a:cubicBezTo>
                    <a:cubicBezTo>
                      <a:pt x="31189" y="19758"/>
                      <a:pt x="31321" y="19613"/>
                      <a:pt x="31488" y="19548"/>
                    </a:cubicBezTo>
                    <a:cubicBezTo>
                      <a:pt x="31454" y="19441"/>
                      <a:pt x="31429" y="19361"/>
                      <a:pt x="31407" y="19288"/>
                    </a:cubicBezTo>
                    <a:cubicBezTo>
                      <a:pt x="31448" y="19242"/>
                      <a:pt x="31475" y="19214"/>
                      <a:pt x="31538" y="19145"/>
                    </a:cubicBezTo>
                    <a:lnTo>
                      <a:pt x="31538" y="19145"/>
                    </a:lnTo>
                    <a:cubicBezTo>
                      <a:pt x="31448" y="19158"/>
                      <a:pt x="31401" y="19166"/>
                      <a:pt x="31358" y="19172"/>
                    </a:cubicBezTo>
                    <a:cubicBezTo>
                      <a:pt x="31322" y="19129"/>
                      <a:pt x="31285" y="19086"/>
                      <a:pt x="31258" y="19054"/>
                    </a:cubicBezTo>
                    <a:cubicBezTo>
                      <a:pt x="31267" y="18963"/>
                      <a:pt x="31275" y="18882"/>
                      <a:pt x="31289" y="18732"/>
                    </a:cubicBezTo>
                    <a:cubicBezTo>
                      <a:pt x="31330" y="18845"/>
                      <a:pt x="31351" y="18901"/>
                      <a:pt x="31366" y="18944"/>
                    </a:cubicBezTo>
                    <a:cubicBezTo>
                      <a:pt x="31433" y="18939"/>
                      <a:pt x="31504" y="18933"/>
                      <a:pt x="31575" y="18929"/>
                    </a:cubicBezTo>
                    <a:cubicBezTo>
                      <a:pt x="31566" y="18758"/>
                      <a:pt x="31566" y="18760"/>
                      <a:pt x="31664" y="18598"/>
                    </a:cubicBezTo>
                    <a:lnTo>
                      <a:pt x="31664" y="18598"/>
                    </a:lnTo>
                    <a:cubicBezTo>
                      <a:pt x="31606" y="18607"/>
                      <a:pt x="31557" y="18614"/>
                      <a:pt x="31506" y="18623"/>
                    </a:cubicBezTo>
                    <a:cubicBezTo>
                      <a:pt x="31523" y="18558"/>
                      <a:pt x="31541" y="18496"/>
                      <a:pt x="31558" y="18440"/>
                    </a:cubicBezTo>
                    <a:lnTo>
                      <a:pt x="31667" y="18440"/>
                    </a:lnTo>
                    <a:cubicBezTo>
                      <a:pt x="31697" y="18309"/>
                      <a:pt x="31701" y="18177"/>
                      <a:pt x="31716" y="18081"/>
                    </a:cubicBezTo>
                    <a:cubicBezTo>
                      <a:pt x="31675" y="17996"/>
                      <a:pt x="31641" y="17926"/>
                      <a:pt x="31604" y="17858"/>
                    </a:cubicBezTo>
                    <a:cubicBezTo>
                      <a:pt x="31588" y="17842"/>
                      <a:pt x="31576" y="17823"/>
                      <a:pt x="31564" y="17802"/>
                    </a:cubicBezTo>
                    <a:lnTo>
                      <a:pt x="31585" y="17784"/>
                    </a:lnTo>
                    <a:lnTo>
                      <a:pt x="31614" y="17850"/>
                    </a:lnTo>
                    <a:cubicBezTo>
                      <a:pt x="31610" y="17853"/>
                      <a:pt x="31606" y="17857"/>
                      <a:pt x="31604" y="17858"/>
                    </a:cubicBezTo>
                    <a:lnTo>
                      <a:pt x="31604" y="17858"/>
                    </a:lnTo>
                    <a:cubicBezTo>
                      <a:pt x="31701" y="17847"/>
                      <a:pt x="31747" y="17780"/>
                      <a:pt x="31759" y="17670"/>
                    </a:cubicBezTo>
                    <a:lnTo>
                      <a:pt x="31759" y="17670"/>
                    </a:lnTo>
                    <a:cubicBezTo>
                      <a:pt x="31725" y="17684"/>
                      <a:pt x="31692" y="17699"/>
                      <a:pt x="31647" y="17720"/>
                    </a:cubicBezTo>
                    <a:cubicBezTo>
                      <a:pt x="31651" y="17650"/>
                      <a:pt x="31654" y="17584"/>
                      <a:pt x="31657" y="17521"/>
                    </a:cubicBezTo>
                    <a:cubicBezTo>
                      <a:pt x="31625" y="17499"/>
                      <a:pt x="31594" y="17478"/>
                      <a:pt x="31556" y="17450"/>
                    </a:cubicBezTo>
                    <a:cubicBezTo>
                      <a:pt x="31598" y="17421"/>
                      <a:pt x="31631" y="17397"/>
                      <a:pt x="31666" y="17372"/>
                    </a:cubicBezTo>
                    <a:cubicBezTo>
                      <a:pt x="31685" y="17394"/>
                      <a:pt x="31710" y="17422"/>
                      <a:pt x="31735" y="17452"/>
                    </a:cubicBezTo>
                    <a:cubicBezTo>
                      <a:pt x="31801" y="17424"/>
                      <a:pt x="31863" y="17399"/>
                      <a:pt x="31935" y="17369"/>
                    </a:cubicBezTo>
                    <a:cubicBezTo>
                      <a:pt x="31882" y="17284"/>
                      <a:pt x="31840" y="17215"/>
                      <a:pt x="31795" y="17144"/>
                    </a:cubicBezTo>
                    <a:cubicBezTo>
                      <a:pt x="31754" y="17175"/>
                      <a:pt x="31729" y="17194"/>
                      <a:pt x="31706" y="17212"/>
                    </a:cubicBezTo>
                    <a:cubicBezTo>
                      <a:pt x="31678" y="17234"/>
                      <a:pt x="31653" y="17256"/>
                      <a:pt x="31606" y="17296"/>
                    </a:cubicBezTo>
                    <a:cubicBezTo>
                      <a:pt x="31642" y="17119"/>
                      <a:pt x="31735" y="17022"/>
                      <a:pt x="31885" y="17003"/>
                    </a:cubicBezTo>
                    <a:cubicBezTo>
                      <a:pt x="31828" y="16950"/>
                      <a:pt x="31775" y="16903"/>
                      <a:pt x="31726" y="16859"/>
                    </a:cubicBezTo>
                    <a:cubicBezTo>
                      <a:pt x="31678" y="16885"/>
                      <a:pt x="31636" y="16907"/>
                      <a:pt x="31572" y="16941"/>
                    </a:cubicBezTo>
                    <a:cubicBezTo>
                      <a:pt x="31570" y="16841"/>
                      <a:pt x="31457" y="16804"/>
                      <a:pt x="31548" y="16700"/>
                    </a:cubicBezTo>
                    <a:lnTo>
                      <a:pt x="31548" y="16700"/>
                    </a:lnTo>
                    <a:cubicBezTo>
                      <a:pt x="31586" y="16732"/>
                      <a:pt x="31620" y="16763"/>
                      <a:pt x="31664" y="16806"/>
                    </a:cubicBezTo>
                    <a:cubicBezTo>
                      <a:pt x="31697" y="16716"/>
                      <a:pt x="31707" y="16647"/>
                      <a:pt x="31734" y="16554"/>
                    </a:cubicBezTo>
                    <a:cubicBezTo>
                      <a:pt x="31756" y="16632"/>
                      <a:pt x="31769" y="16678"/>
                      <a:pt x="31797" y="16776"/>
                    </a:cubicBezTo>
                    <a:cubicBezTo>
                      <a:pt x="31809" y="16632"/>
                      <a:pt x="31817" y="16545"/>
                      <a:pt x="31822" y="16493"/>
                    </a:cubicBezTo>
                    <a:cubicBezTo>
                      <a:pt x="31775" y="16426"/>
                      <a:pt x="31745" y="16385"/>
                      <a:pt x="31710" y="16334"/>
                    </a:cubicBezTo>
                    <a:cubicBezTo>
                      <a:pt x="31770" y="16306"/>
                      <a:pt x="31809" y="16288"/>
                      <a:pt x="31863" y="16263"/>
                    </a:cubicBezTo>
                    <a:cubicBezTo>
                      <a:pt x="31728" y="16179"/>
                      <a:pt x="31847" y="16114"/>
                      <a:pt x="31856" y="16054"/>
                    </a:cubicBezTo>
                    <a:cubicBezTo>
                      <a:pt x="31791" y="15991"/>
                      <a:pt x="31731" y="15931"/>
                      <a:pt x="31672" y="15872"/>
                    </a:cubicBezTo>
                    <a:cubicBezTo>
                      <a:pt x="31656" y="15913"/>
                      <a:pt x="31641" y="15953"/>
                      <a:pt x="31622" y="16000"/>
                    </a:cubicBezTo>
                    <a:cubicBezTo>
                      <a:pt x="31570" y="15986"/>
                      <a:pt x="31523" y="15975"/>
                      <a:pt x="31413" y="15947"/>
                    </a:cubicBezTo>
                    <a:cubicBezTo>
                      <a:pt x="31513" y="15882"/>
                      <a:pt x="31564" y="15848"/>
                      <a:pt x="31604" y="15823"/>
                    </a:cubicBezTo>
                    <a:cubicBezTo>
                      <a:pt x="31584" y="15702"/>
                      <a:pt x="31566" y="15608"/>
                      <a:pt x="31548" y="15510"/>
                    </a:cubicBezTo>
                    <a:cubicBezTo>
                      <a:pt x="31501" y="15497"/>
                      <a:pt x="31450" y="15482"/>
                      <a:pt x="31392" y="15464"/>
                    </a:cubicBezTo>
                    <a:cubicBezTo>
                      <a:pt x="31423" y="15377"/>
                      <a:pt x="31451" y="15304"/>
                      <a:pt x="31504" y="15158"/>
                    </a:cubicBezTo>
                    <a:lnTo>
                      <a:pt x="31504" y="15158"/>
                    </a:lnTo>
                    <a:cubicBezTo>
                      <a:pt x="31375" y="15245"/>
                      <a:pt x="31305" y="15291"/>
                      <a:pt x="31236" y="15338"/>
                    </a:cubicBezTo>
                    <a:cubicBezTo>
                      <a:pt x="31220" y="15574"/>
                      <a:pt x="31166" y="15791"/>
                      <a:pt x="30983" y="15926"/>
                    </a:cubicBezTo>
                    <a:cubicBezTo>
                      <a:pt x="30960" y="15900"/>
                      <a:pt x="30944" y="15882"/>
                      <a:pt x="30905" y="15839"/>
                    </a:cubicBezTo>
                    <a:cubicBezTo>
                      <a:pt x="30899" y="15908"/>
                      <a:pt x="30895" y="15950"/>
                      <a:pt x="30892" y="15989"/>
                    </a:cubicBezTo>
                    <a:cubicBezTo>
                      <a:pt x="30963" y="16082"/>
                      <a:pt x="30954" y="16182"/>
                      <a:pt x="30870" y="16257"/>
                    </a:cubicBezTo>
                    <a:cubicBezTo>
                      <a:pt x="30867" y="16289"/>
                      <a:pt x="30864" y="16323"/>
                      <a:pt x="30861" y="16360"/>
                    </a:cubicBezTo>
                    <a:cubicBezTo>
                      <a:pt x="30821" y="16375"/>
                      <a:pt x="30782" y="16391"/>
                      <a:pt x="30751" y="16403"/>
                    </a:cubicBezTo>
                    <a:cubicBezTo>
                      <a:pt x="30767" y="16454"/>
                      <a:pt x="30782" y="16501"/>
                      <a:pt x="30792" y="16537"/>
                    </a:cubicBezTo>
                    <a:cubicBezTo>
                      <a:pt x="30720" y="16581"/>
                      <a:pt x="30663" y="16616"/>
                      <a:pt x="30605" y="16651"/>
                    </a:cubicBezTo>
                    <a:lnTo>
                      <a:pt x="30545" y="16726"/>
                    </a:lnTo>
                    <a:cubicBezTo>
                      <a:pt x="30596" y="16750"/>
                      <a:pt x="30648" y="16774"/>
                      <a:pt x="30739" y="16816"/>
                    </a:cubicBezTo>
                    <a:cubicBezTo>
                      <a:pt x="30618" y="16822"/>
                      <a:pt x="30564" y="16825"/>
                      <a:pt x="30502" y="16828"/>
                    </a:cubicBezTo>
                    <a:cubicBezTo>
                      <a:pt x="30487" y="16910"/>
                      <a:pt x="30473" y="16982"/>
                      <a:pt x="30461" y="17050"/>
                    </a:cubicBezTo>
                    <a:cubicBezTo>
                      <a:pt x="30424" y="17055"/>
                      <a:pt x="30396" y="17057"/>
                      <a:pt x="30358" y="17062"/>
                    </a:cubicBezTo>
                    <a:cubicBezTo>
                      <a:pt x="30323" y="17275"/>
                      <a:pt x="30118" y="17418"/>
                      <a:pt x="30133" y="17645"/>
                    </a:cubicBezTo>
                    <a:cubicBezTo>
                      <a:pt x="30191" y="17641"/>
                      <a:pt x="30239" y="17638"/>
                      <a:pt x="30321" y="17582"/>
                    </a:cubicBezTo>
                    <a:lnTo>
                      <a:pt x="30321" y="17582"/>
                    </a:lnTo>
                    <a:cubicBezTo>
                      <a:pt x="30322" y="17592"/>
                      <a:pt x="30323" y="17602"/>
                      <a:pt x="30324" y="17612"/>
                    </a:cubicBezTo>
                    <a:lnTo>
                      <a:pt x="30324" y="17612"/>
                    </a:lnTo>
                    <a:cubicBezTo>
                      <a:pt x="30331" y="17597"/>
                      <a:pt x="30339" y="17581"/>
                      <a:pt x="30348" y="17562"/>
                    </a:cubicBezTo>
                    <a:lnTo>
                      <a:pt x="30348" y="17562"/>
                    </a:lnTo>
                    <a:cubicBezTo>
                      <a:pt x="30338" y="17569"/>
                      <a:pt x="30329" y="17576"/>
                      <a:pt x="30321" y="17582"/>
                    </a:cubicBezTo>
                    <a:lnTo>
                      <a:pt x="30321" y="17582"/>
                    </a:lnTo>
                    <a:cubicBezTo>
                      <a:pt x="30320" y="17569"/>
                      <a:pt x="30319" y="17556"/>
                      <a:pt x="30320" y="17543"/>
                    </a:cubicBezTo>
                    <a:cubicBezTo>
                      <a:pt x="30320" y="17539"/>
                      <a:pt x="30325" y="17535"/>
                      <a:pt x="30330" y="17535"/>
                    </a:cubicBezTo>
                    <a:cubicBezTo>
                      <a:pt x="30337" y="17535"/>
                      <a:pt x="30346" y="17542"/>
                      <a:pt x="30348" y="17562"/>
                    </a:cubicBezTo>
                    <a:cubicBezTo>
                      <a:pt x="30348" y="17562"/>
                      <a:pt x="30348" y="17562"/>
                      <a:pt x="30348" y="17562"/>
                    </a:cubicBezTo>
                    <a:lnTo>
                      <a:pt x="30348" y="17562"/>
                    </a:lnTo>
                    <a:cubicBezTo>
                      <a:pt x="30348" y="17562"/>
                      <a:pt x="30348" y="17562"/>
                      <a:pt x="30348" y="17562"/>
                    </a:cubicBezTo>
                    <a:lnTo>
                      <a:pt x="30348" y="17562"/>
                    </a:lnTo>
                    <a:cubicBezTo>
                      <a:pt x="30361" y="17565"/>
                      <a:pt x="30345" y="17602"/>
                      <a:pt x="30327" y="17639"/>
                    </a:cubicBezTo>
                    <a:cubicBezTo>
                      <a:pt x="30326" y="17630"/>
                      <a:pt x="30325" y="17621"/>
                      <a:pt x="30324" y="17612"/>
                    </a:cubicBezTo>
                    <a:lnTo>
                      <a:pt x="30324" y="17612"/>
                    </a:lnTo>
                    <a:cubicBezTo>
                      <a:pt x="30291" y="17686"/>
                      <a:pt x="30285" y="17718"/>
                      <a:pt x="30280" y="17745"/>
                    </a:cubicBezTo>
                    <a:cubicBezTo>
                      <a:pt x="30226" y="17750"/>
                      <a:pt x="30193" y="17755"/>
                      <a:pt x="30148" y="17762"/>
                    </a:cubicBezTo>
                    <a:cubicBezTo>
                      <a:pt x="30192" y="17800"/>
                      <a:pt x="30224" y="17828"/>
                      <a:pt x="30279" y="17877"/>
                    </a:cubicBezTo>
                    <a:cubicBezTo>
                      <a:pt x="30198" y="17871"/>
                      <a:pt x="30145" y="17867"/>
                      <a:pt x="30073" y="17862"/>
                    </a:cubicBezTo>
                    <a:cubicBezTo>
                      <a:pt x="30068" y="18143"/>
                      <a:pt x="30009" y="18407"/>
                      <a:pt x="29983" y="18670"/>
                    </a:cubicBezTo>
                    <a:cubicBezTo>
                      <a:pt x="30023" y="18702"/>
                      <a:pt x="30050" y="18724"/>
                      <a:pt x="30096" y="18760"/>
                    </a:cubicBezTo>
                    <a:cubicBezTo>
                      <a:pt x="30030" y="18817"/>
                      <a:pt x="29973" y="18866"/>
                      <a:pt x="29915" y="18914"/>
                    </a:cubicBezTo>
                    <a:cubicBezTo>
                      <a:pt x="29943" y="18942"/>
                      <a:pt x="29971" y="18970"/>
                      <a:pt x="30009" y="19008"/>
                    </a:cubicBezTo>
                    <a:cubicBezTo>
                      <a:pt x="29953" y="19013"/>
                      <a:pt x="29918" y="19017"/>
                      <a:pt x="29852" y="19023"/>
                    </a:cubicBezTo>
                    <a:cubicBezTo>
                      <a:pt x="29940" y="19132"/>
                      <a:pt x="30015" y="19223"/>
                      <a:pt x="30081" y="19304"/>
                    </a:cubicBezTo>
                    <a:cubicBezTo>
                      <a:pt x="30095" y="19517"/>
                      <a:pt x="29915" y="19460"/>
                      <a:pt x="29803" y="19541"/>
                    </a:cubicBezTo>
                    <a:cubicBezTo>
                      <a:pt x="29846" y="19589"/>
                      <a:pt x="29874" y="19620"/>
                      <a:pt x="29909" y="19659"/>
                    </a:cubicBezTo>
                    <a:cubicBezTo>
                      <a:pt x="29862" y="19666"/>
                      <a:pt x="29821" y="19672"/>
                      <a:pt x="29821" y="19672"/>
                    </a:cubicBezTo>
                    <a:cubicBezTo>
                      <a:pt x="29722" y="19765"/>
                      <a:pt x="29652" y="19831"/>
                      <a:pt x="29578" y="19900"/>
                    </a:cubicBezTo>
                    <a:cubicBezTo>
                      <a:pt x="29593" y="19913"/>
                      <a:pt x="29618" y="19938"/>
                      <a:pt x="29650" y="19969"/>
                    </a:cubicBezTo>
                    <a:cubicBezTo>
                      <a:pt x="29631" y="20013"/>
                      <a:pt x="29612" y="20060"/>
                      <a:pt x="29566" y="20172"/>
                    </a:cubicBezTo>
                    <a:cubicBezTo>
                      <a:pt x="29558" y="20172"/>
                      <a:pt x="29500" y="20169"/>
                      <a:pt x="29478" y="20168"/>
                    </a:cubicBezTo>
                    <a:cubicBezTo>
                      <a:pt x="29456" y="20307"/>
                      <a:pt x="29434" y="20440"/>
                      <a:pt x="29413" y="20568"/>
                    </a:cubicBezTo>
                    <a:cubicBezTo>
                      <a:pt x="29403" y="20631"/>
                      <a:pt x="29391" y="20694"/>
                      <a:pt x="29381" y="20758"/>
                    </a:cubicBezTo>
                    <a:lnTo>
                      <a:pt x="29333" y="20940"/>
                    </a:lnTo>
                    <a:cubicBezTo>
                      <a:pt x="29368" y="20962"/>
                      <a:pt x="29406" y="20987"/>
                      <a:pt x="29446" y="21012"/>
                    </a:cubicBezTo>
                    <a:cubicBezTo>
                      <a:pt x="29422" y="21077"/>
                      <a:pt x="29402" y="21134"/>
                      <a:pt x="29388" y="21174"/>
                    </a:cubicBezTo>
                    <a:cubicBezTo>
                      <a:pt x="29421" y="21215"/>
                      <a:pt x="29441" y="21242"/>
                      <a:pt x="29477" y="21289"/>
                    </a:cubicBezTo>
                    <a:cubicBezTo>
                      <a:pt x="29405" y="21326"/>
                      <a:pt x="29353" y="21351"/>
                      <a:pt x="29299" y="21377"/>
                    </a:cubicBezTo>
                    <a:cubicBezTo>
                      <a:pt x="29308" y="21271"/>
                      <a:pt x="29315" y="21175"/>
                      <a:pt x="29324" y="21074"/>
                    </a:cubicBezTo>
                    <a:lnTo>
                      <a:pt x="29241" y="21074"/>
                    </a:lnTo>
                    <a:cubicBezTo>
                      <a:pt x="29209" y="21170"/>
                      <a:pt x="29193" y="21311"/>
                      <a:pt x="29149" y="21327"/>
                    </a:cubicBezTo>
                    <a:cubicBezTo>
                      <a:pt x="29037" y="21367"/>
                      <a:pt x="29144" y="21508"/>
                      <a:pt x="29022" y="21534"/>
                    </a:cubicBezTo>
                    <a:cubicBezTo>
                      <a:pt x="28975" y="21543"/>
                      <a:pt x="29029" y="21713"/>
                      <a:pt x="28916" y="21713"/>
                    </a:cubicBezTo>
                    <a:cubicBezTo>
                      <a:pt x="28914" y="21713"/>
                      <a:pt x="28911" y="21713"/>
                      <a:pt x="28909" y="21712"/>
                    </a:cubicBezTo>
                    <a:cubicBezTo>
                      <a:pt x="28900" y="21815"/>
                      <a:pt x="28891" y="21914"/>
                      <a:pt x="28882" y="22013"/>
                    </a:cubicBezTo>
                    <a:cubicBezTo>
                      <a:pt x="28803" y="22073"/>
                      <a:pt x="28720" y="22119"/>
                      <a:pt x="28644" y="22170"/>
                    </a:cubicBezTo>
                    <a:lnTo>
                      <a:pt x="28644" y="22273"/>
                    </a:lnTo>
                    <a:cubicBezTo>
                      <a:pt x="28592" y="22301"/>
                      <a:pt x="28550" y="22326"/>
                      <a:pt x="28504" y="22352"/>
                    </a:cubicBezTo>
                    <a:cubicBezTo>
                      <a:pt x="28503" y="22392"/>
                      <a:pt x="28500" y="22429"/>
                      <a:pt x="28498" y="22466"/>
                    </a:cubicBezTo>
                    <a:cubicBezTo>
                      <a:pt x="28456" y="22461"/>
                      <a:pt x="28413" y="22457"/>
                      <a:pt x="28363" y="22451"/>
                    </a:cubicBezTo>
                    <a:cubicBezTo>
                      <a:pt x="28353" y="22511"/>
                      <a:pt x="28345" y="22555"/>
                      <a:pt x="28339" y="22594"/>
                    </a:cubicBezTo>
                    <a:cubicBezTo>
                      <a:pt x="28306" y="22608"/>
                      <a:pt x="28279" y="22620"/>
                      <a:pt x="28241" y="22636"/>
                    </a:cubicBezTo>
                    <a:cubicBezTo>
                      <a:pt x="28234" y="22756"/>
                      <a:pt x="28225" y="22873"/>
                      <a:pt x="28217" y="22989"/>
                    </a:cubicBezTo>
                    <a:cubicBezTo>
                      <a:pt x="28198" y="22997"/>
                      <a:pt x="28175" y="23006"/>
                      <a:pt x="28151" y="23014"/>
                    </a:cubicBezTo>
                    <a:cubicBezTo>
                      <a:pt x="28156" y="23044"/>
                      <a:pt x="28157" y="23065"/>
                      <a:pt x="28160" y="23085"/>
                    </a:cubicBezTo>
                    <a:cubicBezTo>
                      <a:pt x="28128" y="23101"/>
                      <a:pt x="28095" y="23117"/>
                      <a:pt x="28060" y="23134"/>
                    </a:cubicBezTo>
                    <a:cubicBezTo>
                      <a:pt x="28045" y="23238"/>
                      <a:pt x="28016" y="23328"/>
                      <a:pt x="27992" y="23429"/>
                    </a:cubicBezTo>
                    <a:cubicBezTo>
                      <a:pt x="27954" y="23443"/>
                      <a:pt x="27916" y="23456"/>
                      <a:pt x="27861" y="23475"/>
                    </a:cubicBezTo>
                    <a:cubicBezTo>
                      <a:pt x="27854" y="23707"/>
                      <a:pt x="27617" y="23822"/>
                      <a:pt x="27521" y="24019"/>
                    </a:cubicBezTo>
                    <a:cubicBezTo>
                      <a:pt x="27523" y="24072"/>
                      <a:pt x="27524" y="24124"/>
                      <a:pt x="27526" y="24156"/>
                    </a:cubicBezTo>
                    <a:cubicBezTo>
                      <a:pt x="27463" y="24203"/>
                      <a:pt x="27408" y="24244"/>
                      <a:pt x="27358" y="24281"/>
                    </a:cubicBezTo>
                    <a:cubicBezTo>
                      <a:pt x="27374" y="24458"/>
                      <a:pt x="27304" y="24578"/>
                      <a:pt x="27214" y="24720"/>
                    </a:cubicBezTo>
                    <a:cubicBezTo>
                      <a:pt x="27148" y="24820"/>
                      <a:pt x="27009" y="24848"/>
                      <a:pt x="26996" y="24937"/>
                    </a:cubicBezTo>
                    <a:cubicBezTo>
                      <a:pt x="26973" y="25089"/>
                      <a:pt x="26840" y="25139"/>
                      <a:pt x="26776" y="25242"/>
                    </a:cubicBezTo>
                    <a:cubicBezTo>
                      <a:pt x="26778" y="25264"/>
                      <a:pt x="26780" y="25286"/>
                      <a:pt x="26780" y="25308"/>
                    </a:cubicBezTo>
                    <a:lnTo>
                      <a:pt x="26752" y="25311"/>
                    </a:lnTo>
                    <a:lnTo>
                      <a:pt x="26762" y="25242"/>
                    </a:lnTo>
                    <a:lnTo>
                      <a:pt x="26776" y="25242"/>
                    </a:lnTo>
                    <a:cubicBezTo>
                      <a:pt x="26748" y="25236"/>
                      <a:pt x="26723" y="25232"/>
                      <a:pt x="26699" y="25226"/>
                    </a:cubicBezTo>
                    <a:cubicBezTo>
                      <a:pt x="26665" y="25302"/>
                      <a:pt x="26636" y="25367"/>
                      <a:pt x="26609" y="25429"/>
                    </a:cubicBezTo>
                    <a:cubicBezTo>
                      <a:pt x="26631" y="25511"/>
                      <a:pt x="26653" y="25591"/>
                      <a:pt x="26684" y="25699"/>
                    </a:cubicBezTo>
                    <a:cubicBezTo>
                      <a:pt x="26614" y="25651"/>
                      <a:pt x="26564" y="25616"/>
                      <a:pt x="26509" y="25579"/>
                    </a:cubicBezTo>
                    <a:cubicBezTo>
                      <a:pt x="26481" y="25616"/>
                      <a:pt x="26462" y="25639"/>
                      <a:pt x="26446" y="25660"/>
                    </a:cubicBezTo>
                    <a:cubicBezTo>
                      <a:pt x="26478" y="25710"/>
                      <a:pt x="26505" y="25752"/>
                      <a:pt x="26536" y="25802"/>
                    </a:cubicBezTo>
                    <a:cubicBezTo>
                      <a:pt x="26483" y="25807"/>
                      <a:pt x="26456" y="25810"/>
                      <a:pt x="26419" y="25813"/>
                    </a:cubicBezTo>
                    <a:cubicBezTo>
                      <a:pt x="26447" y="25870"/>
                      <a:pt x="26471" y="25920"/>
                      <a:pt x="26496" y="25969"/>
                    </a:cubicBezTo>
                    <a:cubicBezTo>
                      <a:pt x="26343" y="25935"/>
                      <a:pt x="26206" y="25904"/>
                      <a:pt x="26080" y="25876"/>
                    </a:cubicBezTo>
                    <a:cubicBezTo>
                      <a:pt x="26033" y="25972"/>
                      <a:pt x="25997" y="26045"/>
                      <a:pt x="25960" y="26119"/>
                    </a:cubicBezTo>
                    <a:cubicBezTo>
                      <a:pt x="25922" y="26089"/>
                      <a:pt x="25900" y="26073"/>
                      <a:pt x="25878" y="26054"/>
                    </a:cubicBezTo>
                    <a:cubicBezTo>
                      <a:pt x="25859" y="26094"/>
                      <a:pt x="25846" y="26123"/>
                      <a:pt x="25832" y="26151"/>
                    </a:cubicBezTo>
                    <a:cubicBezTo>
                      <a:pt x="25774" y="26148"/>
                      <a:pt x="25722" y="26147"/>
                      <a:pt x="25674" y="26145"/>
                    </a:cubicBezTo>
                    <a:cubicBezTo>
                      <a:pt x="25666" y="26175"/>
                      <a:pt x="25660" y="26204"/>
                      <a:pt x="25654" y="26232"/>
                    </a:cubicBezTo>
                    <a:cubicBezTo>
                      <a:pt x="25625" y="26234"/>
                      <a:pt x="25599" y="26235"/>
                      <a:pt x="25574" y="26236"/>
                    </a:cubicBezTo>
                    <a:cubicBezTo>
                      <a:pt x="25565" y="26270"/>
                      <a:pt x="25556" y="26300"/>
                      <a:pt x="25547" y="26337"/>
                    </a:cubicBezTo>
                    <a:cubicBezTo>
                      <a:pt x="25491" y="26353"/>
                      <a:pt x="25435" y="26367"/>
                      <a:pt x="25378" y="26385"/>
                    </a:cubicBezTo>
                    <a:cubicBezTo>
                      <a:pt x="25415" y="26501"/>
                      <a:pt x="25256" y="26445"/>
                      <a:pt x="25244" y="26531"/>
                    </a:cubicBezTo>
                    <a:cubicBezTo>
                      <a:pt x="25237" y="26585"/>
                      <a:pt x="25209" y="26595"/>
                      <a:pt x="25175" y="26595"/>
                    </a:cubicBezTo>
                    <a:cubicBezTo>
                      <a:pt x="25154" y="26595"/>
                      <a:pt x="25132" y="26592"/>
                      <a:pt x="25110" y="26592"/>
                    </a:cubicBezTo>
                    <a:cubicBezTo>
                      <a:pt x="25081" y="26592"/>
                      <a:pt x="25054" y="26598"/>
                      <a:pt x="25037" y="26628"/>
                    </a:cubicBezTo>
                    <a:cubicBezTo>
                      <a:pt x="25001" y="26688"/>
                      <a:pt x="24944" y="26740"/>
                      <a:pt x="24869" y="26828"/>
                    </a:cubicBezTo>
                    <a:cubicBezTo>
                      <a:pt x="24878" y="26750"/>
                      <a:pt x="24881" y="26721"/>
                      <a:pt x="24888" y="26656"/>
                    </a:cubicBezTo>
                    <a:lnTo>
                      <a:pt x="24888" y="26656"/>
                    </a:lnTo>
                    <a:cubicBezTo>
                      <a:pt x="24810" y="26721"/>
                      <a:pt x="24767" y="26757"/>
                      <a:pt x="24713" y="26801"/>
                    </a:cubicBezTo>
                    <a:cubicBezTo>
                      <a:pt x="24763" y="26812"/>
                      <a:pt x="24789" y="26818"/>
                      <a:pt x="24869" y="26834"/>
                    </a:cubicBezTo>
                    <a:cubicBezTo>
                      <a:pt x="24726" y="26897"/>
                      <a:pt x="24629" y="26940"/>
                      <a:pt x="24535" y="26982"/>
                    </a:cubicBezTo>
                    <a:cubicBezTo>
                      <a:pt x="24535" y="27004"/>
                      <a:pt x="24530" y="27025"/>
                      <a:pt x="24527" y="27047"/>
                    </a:cubicBezTo>
                    <a:lnTo>
                      <a:pt x="24500" y="27044"/>
                    </a:lnTo>
                    <a:lnTo>
                      <a:pt x="24523" y="26979"/>
                    </a:lnTo>
                    <a:cubicBezTo>
                      <a:pt x="24527" y="26981"/>
                      <a:pt x="24533" y="26981"/>
                      <a:pt x="24535" y="26981"/>
                    </a:cubicBezTo>
                    <a:cubicBezTo>
                      <a:pt x="24516" y="26957"/>
                      <a:pt x="24500" y="26932"/>
                      <a:pt x="24485" y="26909"/>
                    </a:cubicBezTo>
                    <a:cubicBezTo>
                      <a:pt x="24183" y="27018"/>
                      <a:pt x="24191" y="27025"/>
                      <a:pt x="24117" y="27119"/>
                    </a:cubicBezTo>
                    <a:cubicBezTo>
                      <a:pt x="24094" y="27115"/>
                      <a:pt x="24072" y="27113"/>
                      <a:pt x="24050" y="27113"/>
                    </a:cubicBezTo>
                    <a:cubicBezTo>
                      <a:pt x="23969" y="27113"/>
                      <a:pt x="23892" y="27140"/>
                      <a:pt x="23817" y="27187"/>
                    </a:cubicBezTo>
                    <a:cubicBezTo>
                      <a:pt x="23765" y="27218"/>
                      <a:pt x="23690" y="27218"/>
                      <a:pt x="23649" y="27255"/>
                    </a:cubicBezTo>
                    <a:cubicBezTo>
                      <a:pt x="23561" y="27333"/>
                      <a:pt x="23487" y="27427"/>
                      <a:pt x="23403" y="27516"/>
                    </a:cubicBezTo>
                    <a:cubicBezTo>
                      <a:pt x="23286" y="27522"/>
                      <a:pt x="23167" y="27527"/>
                      <a:pt x="23103" y="27669"/>
                    </a:cubicBezTo>
                    <a:cubicBezTo>
                      <a:pt x="23096" y="27686"/>
                      <a:pt x="23075" y="27708"/>
                      <a:pt x="23061" y="27711"/>
                    </a:cubicBezTo>
                    <a:cubicBezTo>
                      <a:pt x="22909" y="27740"/>
                      <a:pt x="22815" y="27834"/>
                      <a:pt x="22709" y="27928"/>
                    </a:cubicBezTo>
                    <a:cubicBezTo>
                      <a:pt x="22656" y="27973"/>
                      <a:pt x="22559" y="27971"/>
                      <a:pt x="22440" y="28001"/>
                    </a:cubicBezTo>
                    <a:cubicBezTo>
                      <a:pt x="22399" y="28031"/>
                      <a:pt x="22385" y="28142"/>
                      <a:pt x="22250" y="28164"/>
                    </a:cubicBezTo>
                    <a:cubicBezTo>
                      <a:pt x="22169" y="28179"/>
                      <a:pt x="22096" y="28289"/>
                      <a:pt x="22019" y="28355"/>
                    </a:cubicBezTo>
                    <a:cubicBezTo>
                      <a:pt x="21995" y="28346"/>
                      <a:pt x="21976" y="28340"/>
                      <a:pt x="21969" y="28337"/>
                    </a:cubicBezTo>
                    <a:cubicBezTo>
                      <a:pt x="21890" y="28418"/>
                      <a:pt x="21817" y="28507"/>
                      <a:pt x="21735" y="28579"/>
                    </a:cubicBezTo>
                    <a:cubicBezTo>
                      <a:pt x="21763" y="28590"/>
                      <a:pt x="21790" y="28602"/>
                      <a:pt x="21822" y="28617"/>
                    </a:cubicBezTo>
                    <a:cubicBezTo>
                      <a:pt x="21785" y="28663"/>
                      <a:pt x="21748" y="28708"/>
                      <a:pt x="21707" y="28761"/>
                    </a:cubicBezTo>
                    <a:cubicBezTo>
                      <a:pt x="21659" y="28718"/>
                      <a:pt x="21625" y="28689"/>
                      <a:pt x="21576" y="28645"/>
                    </a:cubicBezTo>
                    <a:cubicBezTo>
                      <a:pt x="21514" y="28743"/>
                      <a:pt x="21425" y="28783"/>
                      <a:pt x="21324" y="28783"/>
                    </a:cubicBezTo>
                    <a:cubicBezTo>
                      <a:pt x="21285" y="28783"/>
                      <a:pt x="21245" y="28778"/>
                      <a:pt x="21204" y="28767"/>
                    </a:cubicBezTo>
                    <a:cubicBezTo>
                      <a:pt x="21198" y="28824"/>
                      <a:pt x="21195" y="28861"/>
                      <a:pt x="21192" y="28896"/>
                    </a:cubicBezTo>
                    <a:cubicBezTo>
                      <a:pt x="21158" y="28952"/>
                      <a:pt x="21024" y="28908"/>
                      <a:pt x="21072" y="29019"/>
                    </a:cubicBezTo>
                    <a:cubicBezTo>
                      <a:pt x="21110" y="29036"/>
                      <a:pt x="21119" y="29052"/>
                      <a:pt x="21132" y="29079"/>
                    </a:cubicBezTo>
                    <a:cubicBezTo>
                      <a:pt x="21063" y="29126"/>
                      <a:pt x="20991" y="29175"/>
                      <a:pt x="20913" y="29228"/>
                    </a:cubicBezTo>
                    <a:cubicBezTo>
                      <a:pt x="20889" y="29217"/>
                      <a:pt x="20851" y="29201"/>
                      <a:pt x="20807" y="29182"/>
                    </a:cubicBezTo>
                    <a:cubicBezTo>
                      <a:pt x="20902" y="29129"/>
                      <a:pt x="20992" y="29077"/>
                      <a:pt x="21072" y="29019"/>
                    </a:cubicBezTo>
                    <a:lnTo>
                      <a:pt x="21072" y="29019"/>
                    </a:lnTo>
                    <a:cubicBezTo>
                      <a:pt x="21033" y="29035"/>
                      <a:pt x="21000" y="29042"/>
                      <a:pt x="20971" y="29042"/>
                    </a:cubicBezTo>
                    <a:cubicBezTo>
                      <a:pt x="20865" y="29042"/>
                      <a:pt x="20809" y="28957"/>
                      <a:pt x="20755" y="28957"/>
                    </a:cubicBezTo>
                    <a:cubicBezTo>
                      <a:pt x="20754" y="28957"/>
                      <a:pt x="20754" y="28957"/>
                      <a:pt x="20754" y="28957"/>
                    </a:cubicBezTo>
                    <a:cubicBezTo>
                      <a:pt x="20643" y="29005"/>
                      <a:pt x="20539" y="29064"/>
                      <a:pt x="20436" y="29114"/>
                    </a:cubicBezTo>
                    <a:cubicBezTo>
                      <a:pt x="20332" y="29163"/>
                      <a:pt x="20229" y="29210"/>
                      <a:pt x="20127" y="29255"/>
                    </a:cubicBezTo>
                    <a:cubicBezTo>
                      <a:pt x="19925" y="29353"/>
                      <a:pt x="19730" y="29450"/>
                      <a:pt x="19522" y="29531"/>
                    </a:cubicBezTo>
                    <a:cubicBezTo>
                      <a:pt x="19515" y="29551"/>
                      <a:pt x="19502" y="29570"/>
                      <a:pt x="19490" y="29589"/>
                    </a:cubicBezTo>
                    <a:lnTo>
                      <a:pt x="19466" y="29576"/>
                    </a:lnTo>
                    <a:lnTo>
                      <a:pt x="19512" y="29525"/>
                    </a:lnTo>
                    <a:cubicBezTo>
                      <a:pt x="19516" y="29528"/>
                      <a:pt x="19522" y="29531"/>
                      <a:pt x="19522" y="29531"/>
                    </a:cubicBezTo>
                    <a:cubicBezTo>
                      <a:pt x="19512" y="29494"/>
                      <a:pt x="19506" y="29460"/>
                      <a:pt x="19497" y="29413"/>
                    </a:cubicBezTo>
                    <a:cubicBezTo>
                      <a:pt x="19449" y="29453"/>
                      <a:pt x="19433" y="29464"/>
                      <a:pt x="19425" y="29470"/>
                    </a:cubicBezTo>
                    <a:cubicBezTo>
                      <a:pt x="19247" y="29489"/>
                      <a:pt x="19106" y="29511"/>
                      <a:pt x="18952" y="29511"/>
                    </a:cubicBezTo>
                    <a:cubicBezTo>
                      <a:pt x="18938" y="29511"/>
                      <a:pt x="18924" y="29510"/>
                      <a:pt x="18910" y="29510"/>
                    </a:cubicBezTo>
                    <a:cubicBezTo>
                      <a:pt x="18878" y="29484"/>
                      <a:pt x="18838" y="29453"/>
                      <a:pt x="18779" y="29407"/>
                    </a:cubicBezTo>
                    <a:cubicBezTo>
                      <a:pt x="18719" y="29441"/>
                      <a:pt x="18663" y="29481"/>
                      <a:pt x="18598" y="29504"/>
                    </a:cubicBezTo>
                    <a:cubicBezTo>
                      <a:pt x="18515" y="29534"/>
                      <a:pt x="18435" y="29603"/>
                      <a:pt x="18343" y="29603"/>
                    </a:cubicBezTo>
                    <a:cubicBezTo>
                      <a:pt x="18306" y="29603"/>
                      <a:pt x="18267" y="29591"/>
                      <a:pt x="18225" y="29561"/>
                    </a:cubicBezTo>
                    <a:cubicBezTo>
                      <a:pt x="18217" y="29556"/>
                      <a:pt x="18206" y="29554"/>
                      <a:pt x="18193" y="29554"/>
                    </a:cubicBezTo>
                    <a:cubicBezTo>
                      <a:pt x="18165" y="29554"/>
                      <a:pt x="18129" y="29563"/>
                      <a:pt x="18100" y="29564"/>
                    </a:cubicBezTo>
                    <a:cubicBezTo>
                      <a:pt x="18097" y="29564"/>
                      <a:pt x="18094" y="29564"/>
                      <a:pt x="18091" y="29564"/>
                    </a:cubicBezTo>
                    <a:cubicBezTo>
                      <a:pt x="17879" y="29564"/>
                      <a:pt x="17699" y="29674"/>
                      <a:pt x="17513" y="29742"/>
                    </a:cubicBezTo>
                    <a:cubicBezTo>
                      <a:pt x="17482" y="29719"/>
                      <a:pt x="17457" y="29701"/>
                      <a:pt x="17449" y="29695"/>
                    </a:cubicBezTo>
                    <a:cubicBezTo>
                      <a:pt x="17363" y="29719"/>
                      <a:pt x="17286" y="29741"/>
                      <a:pt x="17211" y="29763"/>
                    </a:cubicBezTo>
                    <a:cubicBezTo>
                      <a:pt x="17201" y="29795"/>
                      <a:pt x="17192" y="29828"/>
                      <a:pt x="17189" y="29840"/>
                    </a:cubicBezTo>
                    <a:cubicBezTo>
                      <a:pt x="17020" y="29865"/>
                      <a:pt x="16880" y="29887"/>
                      <a:pt x="16723" y="29910"/>
                    </a:cubicBezTo>
                    <a:cubicBezTo>
                      <a:pt x="16761" y="29873"/>
                      <a:pt x="16781" y="29853"/>
                      <a:pt x="16815" y="29819"/>
                    </a:cubicBezTo>
                    <a:cubicBezTo>
                      <a:pt x="16767" y="29815"/>
                      <a:pt x="16730" y="29810"/>
                      <a:pt x="16693" y="29807"/>
                    </a:cubicBezTo>
                    <a:cubicBezTo>
                      <a:pt x="16674" y="29870"/>
                      <a:pt x="16658" y="29920"/>
                      <a:pt x="16627" y="30021"/>
                    </a:cubicBezTo>
                    <a:cubicBezTo>
                      <a:pt x="16606" y="29913"/>
                      <a:pt x="16596" y="29860"/>
                      <a:pt x="16586" y="29804"/>
                    </a:cubicBezTo>
                    <a:cubicBezTo>
                      <a:pt x="16543" y="29810"/>
                      <a:pt x="16512" y="29816"/>
                      <a:pt x="16478" y="29822"/>
                    </a:cubicBezTo>
                    <a:cubicBezTo>
                      <a:pt x="16497" y="29854"/>
                      <a:pt x="16512" y="29881"/>
                      <a:pt x="16531" y="29912"/>
                    </a:cubicBezTo>
                    <a:cubicBezTo>
                      <a:pt x="16461" y="29913"/>
                      <a:pt x="16402" y="29913"/>
                      <a:pt x="16342" y="29915"/>
                    </a:cubicBezTo>
                    <a:cubicBezTo>
                      <a:pt x="16339" y="29857"/>
                      <a:pt x="16337" y="29812"/>
                      <a:pt x="16333" y="29723"/>
                    </a:cubicBezTo>
                    <a:cubicBezTo>
                      <a:pt x="16234" y="29826"/>
                      <a:pt x="16164" y="29906"/>
                      <a:pt x="16090" y="29973"/>
                    </a:cubicBezTo>
                    <a:cubicBezTo>
                      <a:pt x="16056" y="29943"/>
                      <a:pt x="16012" y="29900"/>
                      <a:pt x="15981" y="29872"/>
                    </a:cubicBezTo>
                    <a:cubicBezTo>
                      <a:pt x="15849" y="29860"/>
                      <a:pt x="15730" y="29850"/>
                      <a:pt x="15618" y="29840"/>
                    </a:cubicBezTo>
                    <a:cubicBezTo>
                      <a:pt x="15600" y="29882"/>
                      <a:pt x="15587" y="29913"/>
                      <a:pt x="15565" y="29969"/>
                    </a:cubicBezTo>
                    <a:cubicBezTo>
                      <a:pt x="15474" y="29898"/>
                      <a:pt x="15404" y="29845"/>
                      <a:pt x="15341" y="29795"/>
                    </a:cubicBezTo>
                    <a:cubicBezTo>
                      <a:pt x="15291" y="29819"/>
                      <a:pt x="15259" y="29834"/>
                      <a:pt x="15229" y="29847"/>
                    </a:cubicBezTo>
                    <a:cubicBezTo>
                      <a:pt x="15207" y="29823"/>
                      <a:pt x="15193" y="29809"/>
                      <a:pt x="15193" y="29809"/>
                    </a:cubicBezTo>
                    <a:cubicBezTo>
                      <a:pt x="15123" y="29819"/>
                      <a:pt x="15063" y="29826"/>
                      <a:pt x="15007" y="29837"/>
                    </a:cubicBezTo>
                    <a:cubicBezTo>
                      <a:pt x="14992" y="29854"/>
                      <a:pt x="14975" y="29869"/>
                      <a:pt x="14957" y="29882"/>
                    </a:cubicBezTo>
                    <a:lnTo>
                      <a:pt x="14939" y="29863"/>
                    </a:lnTo>
                    <a:lnTo>
                      <a:pt x="14998" y="29828"/>
                    </a:lnTo>
                    <a:cubicBezTo>
                      <a:pt x="15003" y="29832"/>
                      <a:pt x="15006" y="29835"/>
                      <a:pt x="15007" y="29837"/>
                    </a:cubicBezTo>
                    <a:cubicBezTo>
                      <a:pt x="14979" y="29794"/>
                      <a:pt x="14954" y="29754"/>
                      <a:pt x="14934" y="29720"/>
                    </a:cubicBezTo>
                    <a:cubicBezTo>
                      <a:pt x="14806" y="29706"/>
                      <a:pt x="14688" y="29706"/>
                      <a:pt x="14576" y="29684"/>
                    </a:cubicBezTo>
                    <a:cubicBezTo>
                      <a:pt x="14551" y="29719"/>
                      <a:pt x="14530" y="29748"/>
                      <a:pt x="14510" y="29778"/>
                    </a:cubicBezTo>
                    <a:cubicBezTo>
                      <a:pt x="14503" y="29770"/>
                      <a:pt x="14497" y="29765"/>
                      <a:pt x="14486" y="29754"/>
                    </a:cubicBezTo>
                    <a:cubicBezTo>
                      <a:pt x="14488" y="29712"/>
                      <a:pt x="14489" y="29666"/>
                      <a:pt x="14491" y="29609"/>
                    </a:cubicBezTo>
                    <a:cubicBezTo>
                      <a:pt x="14327" y="29545"/>
                      <a:pt x="14123" y="29582"/>
                      <a:pt x="13995" y="29447"/>
                    </a:cubicBezTo>
                    <a:cubicBezTo>
                      <a:pt x="13949" y="29457"/>
                      <a:pt x="13903" y="29477"/>
                      <a:pt x="13864" y="29477"/>
                    </a:cubicBezTo>
                    <a:cubicBezTo>
                      <a:pt x="13857" y="29477"/>
                      <a:pt x="13850" y="29476"/>
                      <a:pt x="13843" y="29475"/>
                    </a:cubicBezTo>
                    <a:cubicBezTo>
                      <a:pt x="13777" y="29458"/>
                      <a:pt x="13721" y="29401"/>
                      <a:pt x="13655" y="29389"/>
                    </a:cubicBezTo>
                    <a:cubicBezTo>
                      <a:pt x="13640" y="29386"/>
                      <a:pt x="13624" y="29385"/>
                      <a:pt x="13608" y="29385"/>
                    </a:cubicBezTo>
                    <a:cubicBezTo>
                      <a:pt x="13555" y="29385"/>
                      <a:pt x="13499" y="29398"/>
                      <a:pt x="13445" y="29404"/>
                    </a:cubicBezTo>
                    <a:lnTo>
                      <a:pt x="13337" y="29311"/>
                    </a:lnTo>
                    <a:cubicBezTo>
                      <a:pt x="13270" y="29370"/>
                      <a:pt x="13212" y="29423"/>
                      <a:pt x="13155" y="29469"/>
                    </a:cubicBezTo>
                    <a:cubicBezTo>
                      <a:pt x="13124" y="29420"/>
                      <a:pt x="13100" y="29386"/>
                      <a:pt x="13075" y="29348"/>
                    </a:cubicBezTo>
                    <a:cubicBezTo>
                      <a:pt x="13124" y="29339"/>
                      <a:pt x="13168" y="29344"/>
                      <a:pt x="13275" y="29320"/>
                    </a:cubicBezTo>
                    <a:cubicBezTo>
                      <a:pt x="13106" y="29276"/>
                      <a:pt x="12979" y="29208"/>
                      <a:pt x="12866" y="29208"/>
                    </a:cubicBezTo>
                    <a:cubicBezTo>
                      <a:pt x="12837" y="29208"/>
                      <a:pt x="12809" y="29213"/>
                      <a:pt x="12781" y="29223"/>
                    </a:cubicBezTo>
                    <a:cubicBezTo>
                      <a:pt x="12705" y="29180"/>
                      <a:pt x="12644" y="29122"/>
                      <a:pt x="12606" y="29122"/>
                    </a:cubicBezTo>
                    <a:cubicBezTo>
                      <a:pt x="12604" y="29122"/>
                      <a:pt x="12601" y="29122"/>
                      <a:pt x="12599" y="29123"/>
                    </a:cubicBezTo>
                    <a:cubicBezTo>
                      <a:pt x="12569" y="29131"/>
                      <a:pt x="12540" y="29134"/>
                      <a:pt x="12512" y="29134"/>
                    </a:cubicBezTo>
                    <a:cubicBezTo>
                      <a:pt x="12394" y="29134"/>
                      <a:pt x="12292" y="29077"/>
                      <a:pt x="12216" y="29063"/>
                    </a:cubicBezTo>
                    <a:cubicBezTo>
                      <a:pt x="12085" y="29070"/>
                      <a:pt x="11962" y="29094"/>
                      <a:pt x="11847" y="29094"/>
                    </a:cubicBezTo>
                    <a:cubicBezTo>
                      <a:pt x="11843" y="29094"/>
                      <a:pt x="11840" y="29094"/>
                      <a:pt x="11837" y="29094"/>
                    </a:cubicBezTo>
                    <a:cubicBezTo>
                      <a:pt x="11719" y="29092"/>
                      <a:pt x="11614" y="29049"/>
                      <a:pt x="11519" y="28947"/>
                    </a:cubicBezTo>
                    <a:cubicBezTo>
                      <a:pt x="11460" y="28966"/>
                      <a:pt x="11403" y="28983"/>
                      <a:pt x="11363" y="28997"/>
                    </a:cubicBezTo>
                    <a:cubicBezTo>
                      <a:pt x="11300" y="28972"/>
                      <a:pt x="11253" y="28951"/>
                      <a:pt x="11214" y="28936"/>
                    </a:cubicBezTo>
                    <a:cubicBezTo>
                      <a:pt x="11214" y="28888"/>
                      <a:pt x="11214" y="28854"/>
                      <a:pt x="11214" y="28829"/>
                    </a:cubicBezTo>
                    <a:cubicBezTo>
                      <a:pt x="11088" y="28805"/>
                      <a:pt x="10976" y="28785"/>
                      <a:pt x="10848" y="28761"/>
                    </a:cubicBezTo>
                    <a:cubicBezTo>
                      <a:pt x="10817" y="28771"/>
                      <a:pt x="10767" y="28788"/>
                      <a:pt x="10696" y="28811"/>
                    </a:cubicBezTo>
                    <a:cubicBezTo>
                      <a:pt x="10639" y="28773"/>
                      <a:pt x="10570" y="28727"/>
                      <a:pt x="10502" y="28683"/>
                    </a:cubicBezTo>
                    <a:cubicBezTo>
                      <a:pt x="10459" y="28657"/>
                      <a:pt x="10406" y="28602"/>
                      <a:pt x="10374" y="28602"/>
                    </a:cubicBezTo>
                    <a:cubicBezTo>
                      <a:pt x="10374" y="28602"/>
                      <a:pt x="10373" y="28602"/>
                      <a:pt x="10373" y="28602"/>
                    </a:cubicBezTo>
                    <a:cubicBezTo>
                      <a:pt x="10360" y="28604"/>
                      <a:pt x="10347" y="28604"/>
                      <a:pt x="10334" y="28604"/>
                    </a:cubicBezTo>
                    <a:cubicBezTo>
                      <a:pt x="10167" y="28604"/>
                      <a:pt x="10046" y="28474"/>
                      <a:pt x="9902" y="28411"/>
                    </a:cubicBezTo>
                    <a:cubicBezTo>
                      <a:pt x="9850" y="28389"/>
                      <a:pt x="9831" y="28327"/>
                      <a:pt x="9743" y="28324"/>
                    </a:cubicBezTo>
                    <a:cubicBezTo>
                      <a:pt x="9684" y="28321"/>
                      <a:pt x="9619" y="28227"/>
                      <a:pt x="9543" y="28162"/>
                    </a:cubicBezTo>
                    <a:cubicBezTo>
                      <a:pt x="9484" y="28189"/>
                      <a:pt x="9416" y="28220"/>
                      <a:pt x="9350" y="28251"/>
                    </a:cubicBezTo>
                    <a:cubicBezTo>
                      <a:pt x="9341" y="28184"/>
                      <a:pt x="9333" y="28114"/>
                      <a:pt x="9325" y="28045"/>
                    </a:cubicBezTo>
                    <a:cubicBezTo>
                      <a:pt x="9281" y="28051"/>
                      <a:pt x="9253" y="28053"/>
                      <a:pt x="9231" y="28056"/>
                    </a:cubicBezTo>
                    <a:cubicBezTo>
                      <a:pt x="9213" y="28023"/>
                      <a:pt x="9202" y="27996"/>
                      <a:pt x="9181" y="27955"/>
                    </a:cubicBezTo>
                    <a:cubicBezTo>
                      <a:pt x="9154" y="27964"/>
                      <a:pt x="9131" y="27968"/>
                      <a:pt x="9109" y="27968"/>
                    </a:cubicBezTo>
                    <a:cubicBezTo>
                      <a:pt x="8942" y="27968"/>
                      <a:pt x="8914" y="27729"/>
                      <a:pt x="8744" y="27696"/>
                    </a:cubicBezTo>
                    <a:cubicBezTo>
                      <a:pt x="8701" y="27700"/>
                      <a:pt x="8641" y="27708"/>
                      <a:pt x="8575" y="27715"/>
                    </a:cubicBezTo>
                    <a:cubicBezTo>
                      <a:pt x="8572" y="27662"/>
                      <a:pt x="8569" y="27614"/>
                      <a:pt x="8565" y="27566"/>
                    </a:cubicBezTo>
                    <a:cubicBezTo>
                      <a:pt x="8523" y="27524"/>
                      <a:pt x="8484" y="27483"/>
                      <a:pt x="8437" y="27434"/>
                    </a:cubicBezTo>
                    <a:cubicBezTo>
                      <a:pt x="8416" y="27433"/>
                      <a:pt x="8376" y="27431"/>
                      <a:pt x="8342" y="27430"/>
                    </a:cubicBezTo>
                    <a:cubicBezTo>
                      <a:pt x="8317" y="27384"/>
                      <a:pt x="8301" y="27353"/>
                      <a:pt x="8284" y="27322"/>
                    </a:cubicBezTo>
                    <a:cubicBezTo>
                      <a:pt x="8228" y="27330"/>
                      <a:pt x="8176" y="27336"/>
                      <a:pt x="8122" y="27341"/>
                    </a:cubicBezTo>
                    <a:cubicBezTo>
                      <a:pt x="8106" y="27285"/>
                      <a:pt x="8089" y="27230"/>
                      <a:pt x="8070" y="27160"/>
                    </a:cubicBezTo>
                    <a:cubicBezTo>
                      <a:pt x="8011" y="27140"/>
                      <a:pt x="7951" y="27107"/>
                      <a:pt x="7889" y="27080"/>
                    </a:cubicBezTo>
                    <a:cubicBezTo>
                      <a:pt x="7858" y="27021"/>
                      <a:pt x="7825" y="26953"/>
                      <a:pt x="7794" y="26894"/>
                    </a:cubicBezTo>
                    <a:cubicBezTo>
                      <a:pt x="7673" y="26888"/>
                      <a:pt x="7611" y="26831"/>
                      <a:pt x="7599" y="26718"/>
                    </a:cubicBezTo>
                    <a:cubicBezTo>
                      <a:pt x="7583" y="26725"/>
                      <a:pt x="7567" y="26728"/>
                      <a:pt x="7553" y="26728"/>
                    </a:cubicBezTo>
                    <a:cubicBezTo>
                      <a:pt x="7482" y="26728"/>
                      <a:pt x="7442" y="26647"/>
                      <a:pt x="7380" y="26625"/>
                    </a:cubicBezTo>
                    <a:cubicBezTo>
                      <a:pt x="7303" y="26599"/>
                      <a:pt x="7336" y="26479"/>
                      <a:pt x="7242" y="26479"/>
                    </a:cubicBezTo>
                    <a:cubicBezTo>
                      <a:pt x="7236" y="26479"/>
                      <a:pt x="7230" y="26480"/>
                      <a:pt x="7223" y="26481"/>
                    </a:cubicBezTo>
                    <a:cubicBezTo>
                      <a:pt x="7218" y="26481"/>
                      <a:pt x="7214" y="26482"/>
                      <a:pt x="7210" y="26482"/>
                    </a:cubicBezTo>
                    <a:cubicBezTo>
                      <a:pt x="7132" y="26482"/>
                      <a:pt x="7191" y="26362"/>
                      <a:pt x="7090" y="26351"/>
                    </a:cubicBezTo>
                    <a:cubicBezTo>
                      <a:pt x="7021" y="26344"/>
                      <a:pt x="6952" y="26263"/>
                      <a:pt x="6886" y="26213"/>
                    </a:cubicBezTo>
                    <a:cubicBezTo>
                      <a:pt x="6795" y="26151"/>
                      <a:pt x="6699" y="26098"/>
                      <a:pt x="6605" y="26041"/>
                    </a:cubicBezTo>
                    <a:cubicBezTo>
                      <a:pt x="6576" y="26066"/>
                      <a:pt x="6549" y="26083"/>
                      <a:pt x="6525" y="26083"/>
                    </a:cubicBezTo>
                    <a:cubicBezTo>
                      <a:pt x="6497" y="26083"/>
                      <a:pt x="6474" y="26060"/>
                      <a:pt x="6456" y="26001"/>
                    </a:cubicBezTo>
                    <a:cubicBezTo>
                      <a:pt x="6502" y="25991"/>
                      <a:pt x="6545" y="25981"/>
                      <a:pt x="6590" y="25970"/>
                    </a:cubicBezTo>
                    <a:cubicBezTo>
                      <a:pt x="6527" y="25842"/>
                      <a:pt x="6470" y="25727"/>
                      <a:pt x="6408" y="25604"/>
                    </a:cubicBezTo>
                    <a:cubicBezTo>
                      <a:pt x="6400" y="25604"/>
                      <a:pt x="6371" y="25601"/>
                      <a:pt x="6343" y="25598"/>
                    </a:cubicBezTo>
                    <a:lnTo>
                      <a:pt x="6334" y="25514"/>
                    </a:lnTo>
                    <a:cubicBezTo>
                      <a:pt x="6309" y="25513"/>
                      <a:pt x="6289" y="25511"/>
                      <a:pt x="6268" y="25510"/>
                    </a:cubicBezTo>
                    <a:cubicBezTo>
                      <a:pt x="6247" y="25466"/>
                      <a:pt x="6224" y="25418"/>
                      <a:pt x="6200" y="25370"/>
                    </a:cubicBezTo>
                    <a:cubicBezTo>
                      <a:pt x="6147" y="25391"/>
                      <a:pt x="6114" y="25404"/>
                      <a:pt x="6078" y="25417"/>
                    </a:cubicBezTo>
                    <a:cubicBezTo>
                      <a:pt x="6064" y="25370"/>
                      <a:pt x="6049" y="25326"/>
                      <a:pt x="6037" y="25286"/>
                    </a:cubicBezTo>
                    <a:cubicBezTo>
                      <a:pt x="5988" y="25282"/>
                      <a:pt x="5962" y="25274"/>
                      <a:pt x="5934" y="25270"/>
                    </a:cubicBezTo>
                    <a:cubicBezTo>
                      <a:pt x="5933" y="25240"/>
                      <a:pt x="5931" y="25211"/>
                      <a:pt x="5930" y="25195"/>
                    </a:cubicBezTo>
                    <a:cubicBezTo>
                      <a:pt x="5844" y="25154"/>
                      <a:pt x="5765" y="25117"/>
                      <a:pt x="5690" y="25082"/>
                    </a:cubicBezTo>
                    <a:cubicBezTo>
                      <a:pt x="5678" y="25024"/>
                      <a:pt x="5669" y="24976"/>
                      <a:pt x="5660" y="24932"/>
                    </a:cubicBezTo>
                    <a:cubicBezTo>
                      <a:pt x="5582" y="24915"/>
                      <a:pt x="5522" y="24902"/>
                      <a:pt x="5451" y="24887"/>
                    </a:cubicBezTo>
                    <a:cubicBezTo>
                      <a:pt x="5482" y="24842"/>
                      <a:pt x="5499" y="24820"/>
                      <a:pt x="5519" y="24789"/>
                    </a:cubicBezTo>
                    <a:cubicBezTo>
                      <a:pt x="5482" y="24774"/>
                      <a:pt x="5450" y="24762"/>
                      <a:pt x="5443" y="24761"/>
                    </a:cubicBezTo>
                    <a:cubicBezTo>
                      <a:pt x="5376" y="24656"/>
                      <a:pt x="5338" y="24528"/>
                      <a:pt x="5266" y="24498"/>
                    </a:cubicBezTo>
                    <a:cubicBezTo>
                      <a:pt x="5148" y="24445"/>
                      <a:pt x="5098" y="24318"/>
                      <a:pt x="5012" y="24277"/>
                    </a:cubicBezTo>
                    <a:cubicBezTo>
                      <a:pt x="4894" y="24221"/>
                      <a:pt x="4829" y="24124"/>
                      <a:pt x="4786" y="24027"/>
                    </a:cubicBezTo>
                    <a:cubicBezTo>
                      <a:pt x="4756" y="23955"/>
                      <a:pt x="4632" y="24005"/>
                      <a:pt x="4656" y="23885"/>
                    </a:cubicBezTo>
                    <a:cubicBezTo>
                      <a:pt x="4658" y="23868"/>
                      <a:pt x="4557" y="23815"/>
                      <a:pt x="4503" y="23777"/>
                    </a:cubicBezTo>
                    <a:cubicBezTo>
                      <a:pt x="4498" y="23810"/>
                      <a:pt x="4492" y="23838"/>
                      <a:pt x="4488" y="23866"/>
                    </a:cubicBezTo>
                    <a:cubicBezTo>
                      <a:pt x="4423" y="23815"/>
                      <a:pt x="4361" y="23763"/>
                      <a:pt x="4291" y="23706"/>
                    </a:cubicBezTo>
                    <a:cubicBezTo>
                      <a:pt x="4291" y="23696"/>
                      <a:pt x="4294" y="23666"/>
                      <a:pt x="4297" y="23634"/>
                    </a:cubicBezTo>
                    <a:cubicBezTo>
                      <a:pt x="4233" y="23588"/>
                      <a:pt x="4189" y="23491"/>
                      <a:pt x="4139" y="23472"/>
                    </a:cubicBezTo>
                    <a:cubicBezTo>
                      <a:pt x="4008" y="23424"/>
                      <a:pt x="4091" y="23331"/>
                      <a:pt x="4048" y="23260"/>
                    </a:cubicBezTo>
                    <a:cubicBezTo>
                      <a:pt x="4010" y="23195"/>
                      <a:pt x="4024" y="23097"/>
                      <a:pt x="4017" y="23013"/>
                    </a:cubicBezTo>
                    <a:lnTo>
                      <a:pt x="4017" y="23013"/>
                    </a:lnTo>
                    <a:cubicBezTo>
                      <a:pt x="3983" y="23023"/>
                      <a:pt x="3957" y="23031"/>
                      <a:pt x="3933" y="23037"/>
                    </a:cubicBezTo>
                    <a:cubicBezTo>
                      <a:pt x="3916" y="22998"/>
                      <a:pt x="3908" y="22944"/>
                      <a:pt x="3883" y="22931"/>
                    </a:cubicBezTo>
                    <a:cubicBezTo>
                      <a:pt x="3827" y="22898"/>
                      <a:pt x="3818" y="22864"/>
                      <a:pt x="3820" y="22804"/>
                    </a:cubicBezTo>
                    <a:cubicBezTo>
                      <a:pt x="3820" y="22759"/>
                      <a:pt x="3795" y="22704"/>
                      <a:pt x="3768" y="22661"/>
                    </a:cubicBezTo>
                    <a:cubicBezTo>
                      <a:pt x="3742" y="22622"/>
                      <a:pt x="3698" y="22592"/>
                      <a:pt x="3660" y="22557"/>
                    </a:cubicBezTo>
                    <a:cubicBezTo>
                      <a:pt x="3658" y="22529"/>
                      <a:pt x="3655" y="22491"/>
                      <a:pt x="3654" y="22451"/>
                    </a:cubicBezTo>
                    <a:cubicBezTo>
                      <a:pt x="3651" y="22420"/>
                      <a:pt x="3651" y="22387"/>
                      <a:pt x="3651" y="22387"/>
                    </a:cubicBezTo>
                    <a:cubicBezTo>
                      <a:pt x="3651" y="22387"/>
                      <a:pt x="3651" y="22388"/>
                      <a:pt x="3651" y="22391"/>
                    </a:cubicBezTo>
                    <a:cubicBezTo>
                      <a:pt x="3589" y="22298"/>
                      <a:pt x="3511" y="22222"/>
                      <a:pt x="3523" y="22188"/>
                    </a:cubicBezTo>
                    <a:cubicBezTo>
                      <a:pt x="3558" y="22086"/>
                      <a:pt x="3448" y="22108"/>
                      <a:pt x="3434" y="22061"/>
                    </a:cubicBezTo>
                    <a:cubicBezTo>
                      <a:pt x="3418" y="21992"/>
                      <a:pt x="3409" y="21921"/>
                      <a:pt x="3405" y="21895"/>
                    </a:cubicBezTo>
                    <a:cubicBezTo>
                      <a:pt x="3323" y="21760"/>
                      <a:pt x="3259" y="21655"/>
                      <a:pt x="3174" y="21514"/>
                    </a:cubicBezTo>
                    <a:cubicBezTo>
                      <a:pt x="3202" y="21473"/>
                      <a:pt x="3237" y="21424"/>
                      <a:pt x="3270" y="21378"/>
                    </a:cubicBezTo>
                    <a:cubicBezTo>
                      <a:pt x="3201" y="21281"/>
                      <a:pt x="3139" y="21200"/>
                      <a:pt x="3083" y="21117"/>
                    </a:cubicBezTo>
                    <a:cubicBezTo>
                      <a:pt x="3021" y="21022"/>
                      <a:pt x="2965" y="20925"/>
                      <a:pt x="2899" y="20819"/>
                    </a:cubicBezTo>
                    <a:cubicBezTo>
                      <a:pt x="2928" y="20668"/>
                      <a:pt x="2867" y="20538"/>
                      <a:pt x="2753" y="20424"/>
                    </a:cubicBezTo>
                    <a:cubicBezTo>
                      <a:pt x="2758" y="20375"/>
                      <a:pt x="2778" y="20319"/>
                      <a:pt x="2762" y="20278"/>
                    </a:cubicBezTo>
                    <a:cubicBezTo>
                      <a:pt x="2737" y="20206"/>
                      <a:pt x="2646" y="20124"/>
                      <a:pt x="2659" y="20078"/>
                    </a:cubicBezTo>
                    <a:cubicBezTo>
                      <a:pt x="2687" y="19982"/>
                      <a:pt x="2638" y="19915"/>
                      <a:pt x="2621" y="19835"/>
                    </a:cubicBezTo>
                    <a:cubicBezTo>
                      <a:pt x="2613" y="19807"/>
                      <a:pt x="2600" y="19770"/>
                      <a:pt x="2580" y="19754"/>
                    </a:cubicBezTo>
                    <a:cubicBezTo>
                      <a:pt x="2480" y="19673"/>
                      <a:pt x="2428" y="19562"/>
                      <a:pt x="2381" y="19447"/>
                    </a:cubicBezTo>
                    <a:cubicBezTo>
                      <a:pt x="2344" y="19331"/>
                      <a:pt x="2315" y="19210"/>
                      <a:pt x="2241" y="19113"/>
                    </a:cubicBezTo>
                    <a:cubicBezTo>
                      <a:pt x="2265" y="18991"/>
                      <a:pt x="2119" y="18914"/>
                      <a:pt x="2160" y="18789"/>
                    </a:cubicBezTo>
                    <a:cubicBezTo>
                      <a:pt x="1962" y="18641"/>
                      <a:pt x="1960" y="18639"/>
                      <a:pt x="1976" y="18613"/>
                    </a:cubicBezTo>
                    <a:lnTo>
                      <a:pt x="2047" y="18574"/>
                    </a:lnTo>
                    <a:cubicBezTo>
                      <a:pt x="1957" y="18414"/>
                      <a:pt x="1925" y="18229"/>
                      <a:pt x="1896" y="18048"/>
                    </a:cubicBezTo>
                    <a:cubicBezTo>
                      <a:pt x="1876" y="17865"/>
                      <a:pt x="1847" y="17689"/>
                      <a:pt x="1731" y="17542"/>
                    </a:cubicBezTo>
                    <a:cubicBezTo>
                      <a:pt x="1759" y="17459"/>
                      <a:pt x="1781" y="17393"/>
                      <a:pt x="1798" y="17340"/>
                    </a:cubicBezTo>
                    <a:cubicBezTo>
                      <a:pt x="1729" y="17243"/>
                      <a:pt x="1659" y="17144"/>
                      <a:pt x="1594" y="17052"/>
                    </a:cubicBezTo>
                    <a:cubicBezTo>
                      <a:pt x="1617" y="16999"/>
                      <a:pt x="1634" y="16963"/>
                      <a:pt x="1651" y="16927"/>
                    </a:cubicBezTo>
                    <a:cubicBezTo>
                      <a:pt x="1619" y="16872"/>
                      <a:pt x="1590" y="16819"/>
                      <a:pt x="1562" y="16771"/>
                    </a:cubicBezTo>
                    <a:cubicBezTo>
                      <a:pt x="1585" y="16735"/>
                      <a:pt x="1601" y="16710"/>
                      <a:pt x="1617" y="16687"/>
                    </a:cubicBezTo>
                    <a:cubicBezTo>
                      <a:pt x="1597" y="16665"/>
                      <a:pt x="1576" y="16643"/>
                      <a:pt x="1560" y="16622"/>
                    </a:cubicBezTo>
                    <a:cubicBezTo>
                      <a:pt x="1574" y="16602"/>
                      <a:pt x="1587" y="16583"/>
                      <a:pt x="1591" y="16578"/>
                    </a:cubicBezTo>
                    <a:lnTo>
                      <a:pt x="1591" y="16578"/>
                    </a:lnTo>
                    <a:cubicBezTo>
                      <a:pt x="1591" y="16579"/>
                      <a:pt x="1591" y="16579"/>
                      <a:pt x="1591" y="16579"/>
                    </a:cubicBezTo>
                    <a:cubicBezTo>
                      <a:pt x="1592" y="16578"/>
                      <a:pt x="1592" y="16577"/>
                      <a:pt x="1592" y="16577"/>
                    </a:cubicBezTo>
                    <a:lnTo>
                      <a:pt x="1592" y="16577"/>
                    </a:lnTo>
                    <a:cubicBezTo>
                      <a:pt x="1592" y="16577"/>
                      <a:pt x="1592" y="16577"/>
                      <a:pt x="1591" y="16578"/>
                    </a:cubicBezTo>
                    <a:lnTo>
                      <a:pt x="1591" y="16578"/>
                    </a:lnTo>
                    <a:cubicBezTo>
                      <a:pt x="1575" y="16389"/>
                      <a:pt x="1547" y="16232"/>
                      <a:pt x="1553" y="16076"/>
                    </a:cubicBezTo>
                    <a:cubicBezTo>
                      <a:pt x="1557" y="15920"/>
                      <a:pt x="1595" y="15769"/>
                      <a:pt x="1620" y="15611"/>
                    </a:cubicBezTo>
                    <a:cubicBezTo>
                      <a:pt x="1645" y="15602"/>
                      <a:pt x="1679" y="15589"/>
                      <a:pt x="1720" y="15573"/>
                    </a:cubicBezTo>
                    <a:cubicBezTo>
                      <a:pt x="1710" y="15535"/>
                      <a:pt x="1700" y="15504"/>
                      <a:pt x="1690" y="15467"/>
                    </a:cubicBezTo>
                    <a:cubicBezTo>
                      <a:pt x="1657" y="15497"/>
                      <a:pt x="1638" y="15511"/>
                      <a:pt x="1598" y="15547"/>
                    </a:cubicBezTo>
                    <a:cubicBezTo>
                      <a:pt x="1597" y="15444"/>
                      <a:pt x="1590" y="15369"/>
                      <a:pt x="1595" y="15295"/>
                    </a:cubicBezTo>
                    <a:cubicBezTo>
                      <a:pt x="1598" y="15257"/>
                      <a:pt x="1625" y="15224"/>
                      <a:pt x="1637" y="15186"/>
                    </a:cubicBezTo>
                    <a:cubicBezTo>
                      <a:pt x="1650" y="15140"/>
                      <a:pt x="1684" y="14855"/>
                      <a:pt x="1682" y="14790"/>
                    </a:cubicBezTo>
                    <a:cubicBezTo>
                      <a:pt x="1682" y="14717"/>
                      <a:pt x="1695" y="14651"/>
                      <a:pt x="1651" y="14577"/>
                    </a:cubicBezTo>
                    <a:cubicBezTo>
                      <a:pt x="1628" y="14540"/>
                      <a:pt x="1675" y="14448"/>
                      <a:pt x="1681" y="14420"/>
                    </a:cubicBezTo>
                    <a:cubicBezTo>
                      <a:pt x="1673" y="14194"/>
                      <a:pt x="1681" y="13981"/>
                      <a:pt x="1718" y="13780"/>
                    </a:cubicBezTo>
                    <a:cubicBezTo>
                      <a:pt x="1753" y="13579"/>
                      <a:pt x="1851" y="13396"/>
                      <a:pt x="1971" y="13223"/>
                    </a:cubicBezTo>
                    <a:cubicBezTo>
                      <a:pt x="1943" y="13210"/>
                      <a:pt x="1918" y="13200"/>
                      <a:pt x="1872" y="13178"/>
                    </a:cubicBezTo>
                    <a:cubicBezTo>
                      <a:pt x="1879" y="13145"/>
                      <a:pt x="1904" y="13094"/>
                      <a:pt x="1891" y="13069"/>
                    </a:cubicBezTo>
                    <a:cubicBezTo>
                      <a:pt x="1813" y="12922"/>
                      <a:pt x="1890" y="12804"/>
                      <a:pt x="1969" y="12710"/>
                    </a:cubicBezTo>
                    <a:cubicBezTo>
                      <a:pt x="2053" y="12611"/>
                      <a:pt x="2059" y="12528"/>
                      <a:pt x="2037" y="12401"/>
                    </a:cubicBezTo>
                    <a:cubicBezTo>
                      <a:pt x="2022" y="12327"/>
                      <a:pt x="2084" y="12236"/>
                      <a:pt x="2099" y="12211"/>
                    </a:cubicBezTo>
                    <a:cubicBezTo>
                      <a:pt x="2127" y="12033"/>
                      <a:pt x="2146" y="11908"/>
                      <a:pt x="2177" y="11718"/>
                    </a:cubicBezTo>
                    <a:lnTo>
                      <a:pt x="2177" y="11718"/>
                    </a:lnTo>
                    <a:cubicBezTo>
                      <a:pt x="2091" y="11798"/>
                      <a:pt x="2053" y="11833"/>
                      <a:pt x="2012" y="11871"/>
                    </a:cubicBezTo>
                    <a:cubicBezTo>
                      <a:pt x="2003" y="11814"/>
                      <a:pt x="1993" y="11752"/>
                      <a:pt x="1984" y="11699"/>
                    </a:cubicBezTo>
                    <a:cubicBezTo>
                      <a:pt x="2046" y="11679"/>
                      <a:pt x="2109" y="11658"/>
                      <a:pt x="2165" y="11639"/>
                    </a:cubicBezTo>
                    <a:cubicBezTo>
                      <a:pt x="2246" y="11445"/>
                      <a:pt x="2246" y="11226"/>
                      <a:pt x="2399" y="11090"/>
                    </a:cubicBezTo>
                    <a:cubicBezTo>
                      <a:pt x="2384" y="11053"/>
                      <a:pt x="2372" y="11024"/>
                      <a:pt x="2365" y="11005"/>
                    </a:cubicBezTo>
                    <a:cubicBezTo>
                      <a:pt x="2422" y="10937"/>
                      <a:pt x="2483" y="10874"/>
                      <a:pt x="2549" y="10817"/>
                    </a:cubicBezTo>
                    <a:cubicBezTo>
                      <a:pt x="2543" y="10771"/>
                      <a:pt x="2537" y="10733"/>
                      <a:pt x="2531" y="10694"/>
                    </a:cubicBezTo>
                    <a:lnTo>
                      <a:pt x="2661" y="10546"/>
                    </a:lnTo>
                    <a:cubicBezTo>
                      <a:pt x="2618" y="10506"/>
                      <a:pt x="2593" y="10483"/>
                      <a:pt x="2563" y="10456"/>
                    </a:cubicBezTo>
                    <a:cubicBezTo>
                      <a:pt x="2596" y="10438"/>
                      <a:pt x="2640" y="10427"/>
                      <a:pt x="2644" y="10409"/>
                    </a:cubicBezTo>
                    <a:cubicBezTo>
                      <a:pt x="2656" y="10363"/>
                      <a:pt x="2631" y="10290"/>
                      <a:pt x="2653" y="10271"/>
                    </a:cubicBezTo>
                    <a:cubicBezTo>
                      <a:pt x="2699" y="10229"/>
                      <a:pt x="2737" y="10216"/>
                      <a:pt x="2739" y="10129"/>
                    </a:cubicBezTo>
                    <a:cubicBezTo>
                      <a:pt x="2740" y="10065"/>
                      <a:pt x="2759" y="9937"/>
                      <a:pt x="2793" y="9919"/>
                    </a:cubicBezTo>
                    <a:cubicBezTo>
                      <a:pt x="2934" y="9843"/>
                      <a:pt x="2914" y="9678"/>
                      <a:pt x="2992" y="9581"/>
                    </a:cubicBezTo>
                    <a:cubicBezTo>
                      <a:pt x="2956" y="9512"/>
                      <a:pt x="2925" y="9450"/>
                      <a:pt x="2878" y="9359"/>
                    </a:cubicBezTo>
                    <a:lnTo>
                      <a:pt x="2878" y="9359"/>
                    </a:lnTo>
                    <a:cubicBezTo>
                      <a:pt x="2964" y="9385"/>
                      <a:pt x="3015" y="9401"/>
                      <a:pt x="3092" y="9423"/>
                    </a:cubicBezTo>
                    <a:cubicBezTo>
                      <a:pt x="3030" y="9325"/>
                      <a:pt x="2981" y="9247"/>
                      <a:pt x="2912" y="9138"/>
                    </a:cubicBezTo>
                    <a:cubicBezTo>
                      <a:pt x="3000" y="9129"/>
                      <a:pt x="3050" y="9123"/>
                      <a:pt x="3102" y="9117"/>
                    </a:cubicBezTo>
                    <a:cubicBezTo>
                      <a:pt x="3078" y="9082"/>
                      <a:pt x="3055" y="9047"/>
                      <a:pt x="3030" y="9008"/>
                    </a:cubicBezTo>
                    <a:cubicBezTo>
                      <a:pt x="3056" y="9000"/>
                      <a:pt x="3075" y="8992"/>
                      <a:pt x="3096" y="8983"/>
                    </a:cubicBezTo>
                    <a:cubicBezTo>
                      <a:pt x="3099" y="8951"/>
                      <a:pt x="3102" y="8919"/>
                      <a:pt x="3105" y="8880"/>
                    </a:cubicBezTo>
                    <a:cubicBezTo>
                      <a:pt x="3159" y="8898"/>
                      <a:pt x="3211" y="8916"/>
                      <a:pt x="3256" y="8930"/>
                    </a:cubicBezTo>
                    <a:cubicBezTo>
                      <a:pt x="3362" y="8801"/>
                      <a:pt x="3377" y="8616"/>
                      <a:pt x="3526" y="8543"/>
                    </a:cubicBezTo>
                    <a:cubicBezTo>
                      <a:pt x="3529" y="8468"/>
                      <a:pt x="3532" y="8392"/>
                      <a:pt x="3533" y="8314"/>
                    </a:cubicBezTo>
                    <a:cubicBezTo>
                      <a:pt x="3537" y="8314"/>
                      <a:pt x="3541" y="8314"/>
                      <a:pt x="3545" y="8314"/>
                    </a:cubicBezTo>
                    <a:cubicBezTo>
                      <a:pt x="3580" y="8314"/>
                      <a:pt x="3617" y="8323"/>
                      <a:pt x="3653" y="8323"/>
                    </a:cubicBezTo>
                    <a:cubicBezTo>
                      <a:pt x="3696" y="8323"/>
                      <a:pt x="3738" y="8309"/>
                      <a:pt x="3776" y="8246"/>
                    </a:cubicBezTo>
                    <a:cubicBezTo>
                      <a:pt x="3758" y="8212"/>
                      <a:pt x="3738" y="8174"/>
                      <a:pt x="3715" y="8133"/>
                    </a:cubicBezTo>
                    <a:cubicBezTo>
                      <a:pt x="3743" y="8124"/>
                      <a:pt x="3771" y="8115"/>
                      <a:pt x="3801" y="8105"/>
                    </a:cubicBezTo>
                    <a:cubicBezTo>
                      <a:pt x="3795" y="8067"/>
                      <a:pt x="3786" y="8029"/>
                      <a:pt x="3779" y="7987"/>
                    </a:cubicBezTo>
                    <a:cubicBezTo>
                      <a:pt x="3739" y="7987"/>
                      <a:pt x="3695" y="7989"/>
                      <a:pt x="3648" y="7989"/>
                    </a:cubicBezTo>
                    <a:cubicBezTo>
                      <a:pt x="3643" y="7934"/>
                      <a:pt x="3640" y="7893"/>
                      <a:pt x="3637" y="7851"/>
                    </a:cubicBezTo>
                    <a:cubicBezTo>
                      <a:pt x="3664" y="7836"/>
                      <a:pt x="3698" y="7818"/>
                      <a:pt x="3733" y="7799"/>
                    </a:cubicBezTo>
                    <a:cubicBezTo>
                      <a:pt x="3739" y="7749"/>
                      <a:pt x="3745" y="7700"/>
                      <a:pt x="3751" y="7655"/>
                    </a:cubicBezTo>
                    <a:cubicBezTo>
                      <a:pt x="3771" y="7639"/>
                      <a:pt x="3786" y="7625"/>
                      <a:pt x="3802" y="7615"/>
                    </a:cubicBezTo>
                    <a:cubicBezTo>
                      <a:pt x="3816" y="7608"/>
                      <a:pt x="3831" y="7604"/>
                      <a:pt x="3835" y="7604"/>
                    </a:cubicBezTo>
                    <a:cubicBezTo>
                      <a:pt x="3835" y="7604"/>
                      <a:pt x="3835" y="7604"/>
                      <a:pt x="3835" y="7604"/>
                    </a:cubicBezTo>
                    <a:lnTo>
                      <a:pt x="3835" y="7604"/>
                    </a:lnTo>
                    <a:cubicBezTo>
                      <a:pt x="3929" y="7293"/>
                      <a:pt x="4139" y="7106"/>
                      <a:pt x="4380" y="6950"/>
                    </a:cubicBezTo>
                    <a:cubicBezTo>
                      <a:pt x="4420" y="6804"/>
                      <a:pt x="4420" y="6804"/>
                      <a:pt x="4526" y="6752"/>
                    </a:cubicBezTo>
                    <a:cubicBezTo>
                      <a:pt x="4614" y="6471"/>
                      <a:pt x="4832" y="6359"/>
                      <a:pt x="4990" y="6262"/>
                    </a:cubicBezTo>
                    <a:cubicBezTo>
                      <a:pt x="5031" y="6189"/>
                      <a:pt x="5067" y="6128"/>
                      <a:pt x="5103" y="6070"/>
                    </a:cubicBezTo>
                    <a:cubicBezTo>
                      <a:pt x="5141" y="6017"/>
                      <a:pt x="5178" y="5967"/>
                      <a:pt x="5215" y="5917"/>
                    </a:cubicBezTo>
                    <a:cubicBezTo>
                      <a:pt x="5216" y="5872"/>
                      <a:pt x="5219" y="5822"/>
                      <a:pt x="5221" y="5785"/>
                    </a:cubicBezTo>
                    <a:cubicBezTo>
                      <a:pt x="5319" y="5788"/>
                      <a:pt x="5421" y="5792"/>
                      <a:pt x="5509" y="5795"/>
                    </a:cubicBezTo>
                    <a:cubicBezTo>
                      <a:pt x="5538" y="5708"/>
                      <a:pt x="5562" y="5644"/>
                      <a:pt x="5585" y="5575"/>
                    </a:cubicBezTo>
                    <a:cubicBezTo>
                      <a:pt x="5741" y="5539"/>
                      <a:pt x="5822" y="5420"/>
                      <a:pt x="5874" y="5266"/>
                    </a:cubicBezTo>
                    <a:cubicBezTo>
                      <a:pt x="5916" y="5249"/>
                      <a:pt x="5962" y="5235"/>
                      <a:pt x="5999" y="5221"/>
                    </a:cubicBezTo>
                    <a:cubicBezTo>
                      <a:pt x="6064" y="5143"/>
                      <a:pt x="5968" y="5020"/>
                      <a:pt x="6108" y="4979"/>
                    </a:cubicBezTo>
                    <a:cubicBezTo>
                      <a:pt x="6150" y="5011"/>
                      <a:pt x="6193" y="5043"/>
                      <a:pt x="6233" y="5074"/>
                    </a:cubicBezTo>
                    <a:cubicBezTo>
                      <a:pt x="6300" y="4920"/>
                      <a:pt x="6406" y="4820"/>
                      <a:pt x="6565" y="4776"/>
                    </a:cubicBezTo>
                    <a:cubicBezTo>
                      <a:pt x="6637" y="4757"/>
                      <a:pt x="6756" y="4727"/>
                      <a:pt x="6767" y="4687"/>
                    </a:cubicBezTo>
                    <a:cubicBezTo>
                      <a:pt x="6806" y="4536"/>
                      <a:pt x="6965" y="4508"/>
                      <a:pt x="7032" y="4392"/>
                    </a:cubicBezTo>
                    <a:lnTo>
                      <a:pt x="7114" y="4395"/>
                    </a:lnTo>
                    <a:cubicBezTo>
                      <a:pt x="7092" y="4340"/>
                      <a:pt x="7070" y="4286"/>
                      <a:pt x="7032" y="4190"/>
                    </a:cubicBezTo>
                    <a:lnTo>
                      <a:pt x="7032" y="4190"/>
                    </a:lnTo>
                    <a:cubicBezTo>
                      <a:pt x="7123" y="4270"/>
                      <a:pt x="7163" y="4305"/>
                      <a:pt x="7193" y="4331"/>
                    </a:cubicBezTo>
                    <a:cubicBezTo>
                      <a:pt x="7264" y="4281"/>
                      <a:pt x="7323" y="4242"/>
                      <a:pt x="7377" y="4203"/>
                    </a:cubicBezTo>
                    <a:cubicBezTo>
                      <a:pt x="7366" y="4161"/>
                      <a:pt x="7357" y="4128"/>
                      <a:pt x="7346" y="4094"/>
                    </a:cubicBezTo>
                    <a:lnTo>
                      <a:pt x="7346" y="4094"/>
                    </a:lnTo>
                    <a:cubicBezTo>
                      <a:pt x="7385" y="4096"/>
                      <a:pt x="7413" y="4097"/>
                      <a:pt x="7442" y="4097"/>
                    </a:cubicBezTo>
                    <a:cubicBezTo>
                      <a:pt x="7436" y="4055"/>
                      <a:pt x="7429" y="4016"/>
                      <a:pt x="7421" y="3962"/>
                    </a:cubicBezTo>
                    <a:lnTo>
                      <a:pt x="7421" y="3962"/>
                    </a:lnTo>
                    <a:cubicBezTo>
                      <a:pt x="7471" y="3994"/>
                      <a:pt x="7501" y="4014"/>
                      <a:pt x="7545" y="4041"/>
                    </a:cubicBezTo>
                    <a:cubicBezTo>
                      <a:pt x="7579" y="3993"/>
                      <a:pt x="7607" y="3952"/>
                      <a:pt x="7635" y="3912"/>
                    </a:cubicBezTo>
                    <a:cubicBezTo>
                      <a:pt x="7661" y="3916"/>
                      <a:pt x="7682" y="3919"/>
                      <a:pt x="7691" y="3921"/>
                    </a:cubicBezTo>
                    <a:cubicBezTo>
                      <a:pt x="7717" y="3877"/>
                      <a:pt x="7741" y="3836"/>
                      <a:pt x="7754" y="3813"/>
                    </a:cubicBezTo>
                    <a:cubicBezTo>
                      <a:pt x="7829" y="3827"/>
                      <a:pt x="7883" y="3834"/>
                      <a:pt x="7972" y="3849"/>
                    </a:cubicBezTo>
                    <a:cubicBezTo>
                      <a:pt x="7933" y="3760"/>
                      <a:pt x="7911" y="3712"/>
                      <a:pt x="7878" y="3637"/>
                    </a:cubicBezTo>
                    <a:lnTo>
                      <a:pt x="7878" y="3637"/>
                    </a:lnTo>
                    <a:cubicBezTo>
                      <a:pt x="8010" y="3671"/>
                      <a:pt x="8119" y="3699"/>
                      <a:pt x="8194" y="3718"/>
                    </a:cubicBezTo>
                    <a:cubicBezTo>
                      <a:pt x="8304" y="3640"/>
                      <a:pt x="8373" y="3593"/>
                      <a:pt x="8447" y="3556"/>
                    </a:cubicBezTo>
                    <a:cubicBezTo>
                      <a:pt x="8463" y="3506"/>
                      <a:pt x="8478" y="3459"/>
                      <a:pt x="8498" y="3397"/>
                    </a:cubicBezTo>
                    <a:cubicBezTo>
                      <a:pt x="8550" y="3369"/>
                      <a:pt x="8612" y="3334"/>
                      <a:pt x="8679" y="3297"/>
                    </a:cubicBezTo>
                    <a:cubicBezTo>
                      <a:pt x="8684" y="3226"/>
                      <a:pt x="8687" y="3162"/>
                      <a:pt x="8690" y="3122"/>
                    </a:cubicBezTo>
                    <a:cubicBezTo>
                      <a:pt x="8756" y="3050"/>
                      <a:pt x="8809" y="2991"/>
                      <a:pt x="8866" y="2929"/>
                    </a:cubicBezTo>
                    <a:cubicBezTo>
                      <a:pt x="8909" y="2926"/>
                      <a:pt x="8960" y="2931"/>
                      <a:pt x="9005" y="2916"/>
                    </a:cubicBezTo>
                    <a:cubicBezTo>
                      <a:pt x="9060" y="2897"/>
                      <a:pt x="9110" y="2859"/>
                      <a:pt x="9150" y="2837"/>
                    </a:cubicBezTo>
                    <a:cubicBezTo>
                      <a:pt x="9193" y="2876"/>
                      <a:pt x="9216" y="2897"/>
                      <a:pt x="9238" y="2916"/>
                    </a:cubicBezTo>
                    <a:lnTo>
                      <a:pt x="9272" y="2885"/>
                    </a:lnTo>
                    <a:lnTo>
                      <a:pt x="9097" y="2678"/>
                    </a:lnTo>
                    <a:lnTo>
                      <a:pt x="9127" y="2647"/>
                    </a:lnTo>
                    <a:lnTo>
                      <a:pt x="9415" y="2814"/>
                    </a:lnTo>
                    <a:lnTo>
                      <a:pt x="9418" y="2760"/>
                    </a:lnTo>
                    <a:lnTo>
                      <a:pt x="9421" y="2686"/>
                    </a:lnTo>
                    <a:cubicBezTo>
                      <a:pt x="9593" y="2673"/>
                      <a:pt x="9592" y="2673"/>
                      <a:pt x="9758" y="2572"/>
                    </a:cubicBezTo>
                    <a:cubicBezTo>
                      <a:pt x="9777" y="2561"/>
                      <a:pt x="9802" y="2561"/>
                      <a:pt x="9823" y="2553"/>
                    </a:cubicBezTo>
                    <a:cubicBezTo>
                      <a:pt x="10048" y="2463"/>
                      <a:pt x="10277" y="2386"/>
                      <a:pt x="10489" y="2275"/>
                    </a:cubicBezTo>
                    <a:cubicBezTo>
                      <a:pt x="10544" y="2248"/>
                      <a:pt x="10579" y="2163"/>
                      <a:pt x="10658" y="2163"/>
                    </a:cubicBezTo>
                    <a:cubicBezTo>
                      <a:pt x="10665" y="2163"/>
                      <a:pt x="10673" y="2164"/>
                      <a:pt x="10682" y="2166"/>
                    </a:cubicBezTo>
                    <a:cubicBezTo>
                      <a:pt x="10689" y="2167"/>
                      <a:pt x="10695" y="2168"/>
                      <a:pt x="10701" y="2168"/>
                    </a:cubicBezTo>
                    <a:cubicBezTo>
                      <a:pt x="10770" y="2168"/>
                      <a:pt x="10803" y="2079"/>
                      <a:pt x="10852" y="2079"/>
                    </a:cubicBezTo>
                    <a:cubicBezTo>
                      <a:pt x="10859" y="2079"/>
                      <a:pt x="10867" y="2081"/>
                      <a:pt x="10874" y="2085"/>
                    </a:cubicBezTo>
                    <a:cubicBezTo>
                      <a:pt x="10901" y="2099"/>
                      <a:pt x="10925" y="2104"/>
                      <a:pt x="10948" y="2104"/>
                    </a:cubicBezTo>
                    <a:cubicBezTo>
                      <a:pt x="11042" y="2104"/>
                      <a:pt x="11115" y="2015"/>
                      <a:pt x="11203" y="2015"/>
                    </a:cubicBezTo>
                    <a:cubicBezTo>
                      <a:pt x="11216" y="2015"/>
                      <a:pt x="11230" y="2017"/>
                      <a:pt x="11244" y="2021"/>
                    </a:cubicBezTo>
                    <a:cubicBezTo>
                      <a:pt x="11306" y="1851"/>
                      <a:pt x="11500" y="1951"/>
                      <a:pt x="11612" y="1851"/>
                    </a:cubicBezTo>
                    <a:cubicBezTo>
                      <a:pt x="11679" y="1791"/>
                      <a:pt x="11818" y="1801"/>
                      <a:pt x="11900" y="1785"/>
                    </a:cubicBezTo>
                    <a:cubicBezTo>
                      <a:pt x="12003" y="1733"/>
                      <a:pt x="12096" y="1708"/>
                      <a:pt x="12179" y="1674"/>
                    </a:cubicBezTo>
                    <a:cubicBezTo>
                      <a:pt x="12213" y="1723"/>
                      <a:pt x="12234" y="1752"/>
                      <a:pt x="12256" y="1785"/>
                    </a:cubicBezTo>
                    <a:cubicBezTo>
                      <a:pt x="12294" y="1735"/>
                      <a:pt x="12329" y="1689"/>
                      <a:pt x="12368" y="1638"/>
                    </a:cubicBezTo>
                    <a:cubicBezTo>
                      <a:pt x="12407" y="1671"/>
                      <a:pt x="12443" y="1702"/>
                      <a:pt x="12478" y="1733"/>
                    </a:cubicBezTo>
                    <a:cubicBezTo>
                      <a:pt x="12575" y="1643"/>
                      <a:pt x="12740" y="1629"/>
                      <a:pt x="12775" y="1505"/>
                    </a:cubicBezTo>
                    <a:cubicBezTo>
                      <a:pt x="12865" y="1486"/>
                      <a:pt x="12933" y="1471"/>
                      <a:pt x="13014" y="1454"/>
                    </a:cubicBezTo>
                    <a:lnTo>
                      <a:pt x="13014" y="1454"/>
                    </a:lnTo>
                    <a:cubicBezTo>
                      <a:pt x="12999" y="1535"/>
                      <a:pt x="12986" y="1601"/>
                      <a:pt x="12962" y="1730"/>
                    </a:cubicBezTo>
                    <a:cubicBezTo>
                      <a:pt x="13062" y="1645"/>
                      <a:pt x="13108" y="1605"/>
                      <a:pt x="13140" y="1579"/>
                    </a:cubicBezTo>
                    <a:cubicBezTo>
                      <a:pt x="13111" y="1521"/>
                      <a:pt x="13089" y="1479"/>
                      <a:pt x="13065" y="1433"/>
                    </a:cubicBezTo>
                    <a:cubicBezTo>
                      <a:pt x="13112" y="1420"/>
                      <a:pt x="13131" y="1415"/>
                      <a:pt x="13152" y="1409"/>
                    </a:cubicBezTo>
                    <a:cubicBezTo>
                      <a:pt x="13184" y="1445"/>
                      <a:pt x="13217" y="1480"/>
                      <a:pt x="13274" y="1542"/>
                    </a:cubicBezTo>
                    <a:cubicBezTo>
                      <a:pt x="13306" y="1459"/>
                      <a:pt x="13326" y="1415"/>
                      <a:pt x="13345" y="1373"/>
                    </a:cubicBezTo>
                    <a:cubicBezTo>
                      <a:pt x="13377" y="1368"/>
                      <a:pt x="13408" y="1365"/>
                      <a:pt x="13436" y="1359"/>
                    </a:cubicBezTo>
                    <a:cubicBezTo>
                      <a:pt x="13445" y="1340"/>
                      <a:pt x="13456" y="1323"/>
                      <a:pt x="13470" y="1306"/>
                    </a:cubicBezTo>
                    <a:lnTo>
                      <a:pt x="13492" y="1321"/>
                    </a:lnTo>
                    <a:lnTo>
                      <a:pt x="13446" y="1367"/>
                    </a:lnTo>
                    <a:cubicBezTo>
                      <a:pt x="13442" y="1364"/>
                      <a:pt x="13437" y="1361"/>
                      <a:pt x="13436" y="1359"/>
                    </a:cubicBezTo>
                    <a:lnTo>
                      <a:pt x="13436" y="1359"/>
                    </a:lnTo>
                    <a:cubicBezTo>
                      <a:pt x="13448" y="1415"/>
                      <a:pt x="13455" y="1470"/>
                      <a:pt x="13471" y="1576"/>
                    </a:cubicBezTo>
                    <a:cubicBezTo>
                      <a:pt x="13511" y="1483"/>
                      <a:pt x="13530" y="1440"/>
                      <a:pt x="13549" y="1398"/>
                    </a:cubicBezTo>
                    <a:cubicBezTo>
                      <a:pt x="13621" y="1420"/>
                      <a:pt x="13676" y="1437"/>
                      <a:pt x="13735" y="1457"/>
                    </a:cubicBezTo>
                    <a:cubicBezTo>
                      <a:pt x="13754" y="1404"/>
                      <a:pt x="13770" y="1362"/>
                      <a:pt x="13790" y="1304"/>
                    </a:cubicBezTo>
                    <a:cubicBezTo>
                      <a:pt x="13848" y="1408"/>
                      <a:pt x="13896" y="1499"/>
                      <a:pt x="13952" y="1599"/>
                    </a:cubicBezTo>
                    <a:cubicBezTo>
                      <a:pt x="13979" y="1536"/>
                      <a:pt x="14015" y="1519"/>
                      <a:pt x="14055" y="1519"/>
                    </a:cubicBezTo>
                    <a:cubicBezTo>
                      <a:pt x="14098" y="1519"/>
                      <a:pt x="14144" y="1538"/>
                      <a:pt x="14188" y="1538"/>
                    </a:cubicBezTo>
                    <a:cubicBezTo>
                      <a:pt x="14201" y="1538"/>
                      <a:pt x="14215" y="1537"/>
                      <a:pt x="14227" y="1532"/>
                    </a:cubicBezTo>
                    <a:cubicBezTo>
                      <a:pt x="14338" y="1489"/>
                      <a:pt x="14460" y="1476"/>
                      <a:pt x="14578" y="1448"/>
                    </a:cubicBezTo>
                    <a:cubicBezTo>
                      <a:pt x="14583" y="1393"/>
                      <a:pt x="14591" y="1340"/>
                      <a:pt x="14598" y="1280"/>
                    </a:cubicBezTo>
                    <a:cubicBezTo>
                      <a:pt x="14639" y="1305"/>
                      <a:pt x="14670" y="1324"/>
                      <a:pt x="14688" y="1334"/>
                    </a:cubicBezTo>
                    <a:cubicBezTo>
                      <a:pt x="14789" y="1298"/>
                      <a:pt x="14872" y="1274"/>
                      <a:pt x="14947" y="1248"/>
                    </a:cubicBezTo>
                    <a:cubicBezTo>
                      <a:pt x="14957" y="1215"/>
                      <a:pt x="14967" y="1187"/>
                      <a:pt x="14985" y="1136"/>
                    </a:cubicBezTo>
                    <a:cubicBezTo>
                      <a:pt x="15012" y="1195"/>
                      <a:pt x="15028" y="1227"/>
                      <a:pt x="15047" y="1271"/>
                    </a:cubicBezTo>
                    <a:cubicBezTo>
                      <a:pt x="15120" y="1267"/>
                      <a:pt x="15198" y="1261"/>
                      <a:pt x="15251" y="1258"/>
                    </a:cubicBezTo>
                    <a:cubicBezTo>
                      <a:pt x="15275" y="1206"/>
                      <a:pt x="15287" y="1181"/>
                      <a:pt x="15315" y="1118"/>
                    </a:cubicBezTo>
                    <a:cubicBezTo>
                      <a:pt x="15334" y="1217"/>
                      <a:pt x="15343" y="1268"/>
                      <a:pt x="15353" y="1318"/>
                    </a:cubicBezTo>
                    <a:cubicBezTo>
                      <a:pt x="15385" y="1320"/>
                      <a:pt x="15406" y="1321"/>
                      <a:pt x="15428" y="1323"/>
                    </a:cubicBezTo>
                    <a:cubicBezTo>
                      <a:pt x="15454" y="1280"/>
                      <a:pt x="15481" y="1237"/>
                      <a:pt x="15537" y="1149"/>
                    </a:cubicBezTo>
                    <a:cubicBezTo>
                      <a:pt x="15590" y="1214"/>
                      <a:pt x="15622" y="1251"/>
                      <a:pt x="15660" y="1298"/>
                    </a:cubicBezTo>
                    <a:cubicBezTo>
                      <a:pt x="15602" y="1317"/>
                      <a:pt x="15565" y="1329"/>
                      <a:pt x="15516" y="1345"/>
                    </a:cubicBezTo>
                    <a:cubicBezTo>
                      <a:pt x="15569" y="1384"/>
                      <a:pt x="15613" y="1417"/>
                      <a:pt x="15652" y="1445"/>
                    </a:cubicBezTo>
                    <a:cubicBezTo>
                      <a:pt x="15710" y="1409"/>
                      <a:pt x="15750" y="1386"/>
                      <a:pt x="15759" y="1380"/>
                    </a:cubicBezTo>
                    <a:cubicBezTo>
                      <a:pt x="15822" y="1412"/>
                      <a:pt x="15865" y="1433"/>
                      <a:pt x="15887" y="1445"/>
                    </a:cubicBezTo>
                    <a:cubicBezTo>
                      <a:pt x="15868" y="1490"/>
                      <a:pt x="15858" y="1514"/>
                      <a:pt x="15847" y="1537"/>
                    </a:cubicBezTo>
                    <a:cubicBezTo>
                      <a:pt x="15947" y="1471"/>
                      <a:pt x="16059" y="1432"/>
                      <a:pt x="16168" y="1408"/>
                    </a:cubicBezTo>
                    <a:cubicBezTo>
                      <a:pt x="16278" y="1390"/>
                      <a:pt x="16387" y="1376"/>
                      <a:pt x="16486" y="1334"/>
                    </a:cubicBezTo>
                    <a:cubicBezTo>
                      <a:pt x="16534" y="1394"/>
                      <a:pt x="16583" y="1417"/>
                      <a:pt x="16632" y="1417"/>
                    </a:cubicBezTo>
                    <a:cubicBezTo>
                      <a:pt x="16680" y="1417"/>
                      <a:pt x="16729" y="1395"/>
                      <a:pt x="16777" y="1365"/>
                    </a:cubicBezTo>
                    <a:cubicBezTo>
                      <a:pt x="16837" y="1401"/>
                      <a:pt x="16889" y="1445"/>
                      <a:pt x="16950" y="1445"/>
                    </a:cubicBezTo>
                    <a:cubicBezTo>
                      <a:pt x="16980" y="1445"/>
                      <a:pt x="17012" y="1435"/>
                      <a:pt x="17048" y="1408"/>
                    </a:cubicBezTo>
                    <a:cubicBezTo>
                      <a:pt x="17062" y="1398"/>
                      <a:pt x="17078" y="1392"/>
                      <a:pt x="17094" y="1392"/>
                    </a:cubicBezTo>
                    <a:cubicBezTo>
                      <a:pt x="17123" y="1392"/>
                      <a:pt x="17148" y="1412"/>
                      <a:pt x="17146" y="1459"/>
                    </a:cubicBezTo>
                    <a:cubicBezTo>
                      <a:pt x="17213" y="1474"/>
                      <a:pt x="17279" y="1465"/>
                      <a:pt x="17345" y="1510"/>
                    </a:cubicBezTo>
                    <a:cubicBezTo>
                      <a:pt x="17354" y="1516"/>
                      <a:pt x="17367" y="1518"/>
                      <a:pt x="17382" y="1518"/>
                    </a:cubicBezTo>
                    <a:cubicBezTo>
                      <a:pt x="17425" y="1518"/>
                      <a:pt x="17485" y="1499"/>
                      <a:pt x="17520" y="1499"/>
                    </a:cubicBezTo>
                    <a:cubicBezTo>
                      <a:pt x="17533" y="1499"/>
                      <a:pt x="17542" y="1502"/>
                      <a:pt x="17546" y="1508"/>
                    </a:cubicBezTo>
                    <a:cubicBezTo>
                      <a:pt x="17568" y="1538"/>
                      <a:pt x="17587" y="1548"/>
                      <a:pt x="17605" y="1548"/>
                    </a:cubicBezTo>
                    <a:cubicBezTo>
                      <a:pt x="17632" y="1548"/>
                      <a:pt x="17657" y="1524"/>
                      <a:pt x="17681" y="1524"/>
                    </a:cubicBezTo>
                    <a:cubicBezTo>
                      <a:pt x="17684" y="1524"/>
                      <a:pt x="17687" y="1525"/>
                      <a:pt x="17691" y="1526"/>
                    </a:cubicBezTo>
                    <a:cubicBezTo>
                      <a:pt x="17746" y="1542"/>
                      <a:pt x="17806" y="1595"/>
                      <a:pt x="17853" y="1595"/>
                    </a:cubicBezTo>
                    <a:cubicBezTo>
                      <a:pt x="17857" y="1595"/>
                      <a:pt x="17860" y="1594"/>
                      <a:pt x="17864" y="1593"/>
                    </a:cubicBezTo>
                    <a:cubicBezTo>
                      <a:pt x="17898" y="1586"/>
                      <a:pt x="17931" y="1583"/>
                      <a:pt x="17964" y="1583"/>
                    </a:cubicBezTo>
                    <a:cubicBezTo>
                      <a:pt x="18124" y="1583"/>
                      <a:pt x="18275" y="1654"/>
                      <a:pt x="18432" y="1668"/>
                    </a:cubicBezTo>
                    <a:cubicBezTo>
                      <a:pt x="18463" y="1671"/>
                      <a:pt x="18490" y="1711"/>
                      <a:pt x="18519" y="1736"/>
                    </a:cubicBezTo>
                    <a:cubicBezTo>
                      <a:pt x="18559" y="1711"/>
                      <a:pt x="18603" y="1686"/>
                      <a:pt x="18645" y="1660"/>
                    </a:cubicBezTo>
                    <a:cubicBezTo>
                      <a:pt x="18738" y="1763"/>
                      <a:pt x="18879" y="1738"/>
                      <a:pt x="18997" y="1782"/>
                    </a:cubicBezTo>
                    <a:cubicBezTo>
                      <a:pt x="19096" y="1813"/>
                      <a:pt x="19191" y="1843"/>
                      <a:pt x="19277" y="1908"/>
                    </a:cubicBezTo>
                    <a:cubicBezTo>
                      <a:pt x="19287" y="1916"/>
                      <a:pt x="19305" y="1916"/>
                      <a:pt x="19319" y="1919"/>
                    </a:cubicBezTo>
                    <a:cubicBezTo>
                      <a:pt x="19337" y="1876"/>
                      <a:pt x="19355" y="1835"/>
                      <a:pt x="19371" y="1796"/>
                    </a:cubicBezTo>
                    <a:cubicBezTo>
                      <a:pt x="19443" y="1789"/>
                      <a:pt x="19509" y="1782"/>
                      <a:pt x="19583" y="1776"/>
                    </a:cubicBezTo>
                    <a:cubicBezTo>
                      <a:pt x="19615" y="1863"/>
                      <a:pt x="19670" y="1879"/>
                      <a:pt x="19733" y="1879"/>
                    </a:cubicBezTo>
                    <a:cubicBezTo>
                      <a:pt x="19771" y="1879"/>
                      <a:pt x="19813" y="1873"/>
                      <a:pt x="19854" y="1873"/>
                    </a:cubicBezTo>
                    <a:cubicBezTo>
                      <a:pt x="19892" y="1873"/>
                      <a:pt x="19929" y="1878"/>
                      <a:pt x="19964" y="1898"/>
                    </a:cubicBezTo>
                    <a:cubicBezTo>
                      <a:pt x="19978" y="1935"/>
                      <a:pt x="20000" y="1986"/>
                      <a:pt x="20031" y="2063"/>
                    </a:cubicBezTo>
                    <a:cubicBezTo>
                      <a:pt x="20093" y="2019"/>
                      <a:pt x="20140" y="1985"/>
                      <a:pt x="20149" y="1980"/>
                    </a:cubicBezTo>
                    <a:cubicBezTo>
                      <a:pt x="20248" y="2013"/>
                      <a:pt x="20302" y="2057"/>
                      <a:pt x="20362" y="2072"/>
                    </a:cubicBezTo>
                    <a:cubicBezTo>
                      <a:pt x="20365" y="2072"/>
                      <a:pt x="20368" y="2073"/>
                      <a:pt x="20371" y="2073"/>
                    </a:cubicBezTo>
                    <a:cubicBezTo>
                      <a:pt x="20384" y="2073"/>
                      <a:pt x="20395" y="2067"/>
                      <a:pt x="20409" y="2067"/>
                    </a:cubicBezTo>
                    <a:cubicBezTo>
                      <a:pt x="20421" y="2067"/>
                      <a:pt x="20435" y="2072"/>
                      <a:pt x="20452" y="2094"/>
                    </a:cubicBezTo>
                    <a:cubicBezTo>
                      <a:pt x="20482" y="2129"/>
                      <a:pt x="20585" y="2117"/>
                      <a:pt x="20607" y="2152"/>
                    </a:cubicBezTo>
                    <a:cubicBezTo>
                      <a:pt x="20658" y="2236"/>
                      <a:pt x="20743" y="2238"/>
                      <a:pt x="20814" y="2270"/>
                    </a:cubicBezTo>
                    <a:cubicBezTo>
                      <a:pt x="20992" y="2350"/>
                      <a:pt x="21176" y="2419"/>
                      <a:pt x="21357" y="2494"/>
                    </a:cubicBezTo>
                    <a:cubicBezTo>
                      <a:pt x="21373" y="2501"/>
                      <a:pt x="21382" y="2520"/>
                      <a:pt x="21395" y="2533"/>
                    </a:cubicBezTo>
                    <a:cubicBezTo>
                      <a:pt x="21389" y="2560"/>
                      <a:pt x="21385" y="2585"/>
                      <a:pt x="21378" y="2619"/>
                    </a:cubicBezTo>
                    <a:cubicBezTo>
                      <a:pt x="21393" y="2618"/>
                      <a:pt x="21407" y="2618"/>
                      <a:pt x="21421" y="2618"/>
                    </a:cubicBezTo>
                    <a:cubicBezTo>
                      <a:pt x="21452" y="2618"/>
                      <a:pt x="21482" y="2619"/>
                      <a:pt x="21514" y="2620"/>
                    </a:cubicBezTo>
                    <a:cubicBezTo>
                      <a:pt x="21542" y="2686"/>
                      <a:pt x="21569" y="2748"/>
                      <a:pt x="21604" y="2832"/>
                    </a:cubicBezTo>
                    <a:cubicBezTo>
                      <a:pt x="21673" y="2831"/>
                      <a:pt x="21741" y="2829"/>
                      <a:pt x="21809" y="2829"/>
                    </a:cubicBezTo>
                    <a:cubicBezTo>
                      <a:pt x="21800" y="2782"/>
                      <a:pt x="21795" y="2759"/>
                      <a:pt x="21782" y="2695"/>
                    </a:cubicBezTo>
                    <a:lnTo>
                      <a:pt x="21782" y="2695"/>
                    </a:lnTo>
                    <a:cubicBezTo>
                      <a:pt x="21909" y="2779"/>
                      <a:pt x="22001" y="2841"/>
                      <a:pt x="22110" y="2913"/>
                    </a:cubicBezTo>
                    <a:cubicBezTo>
                      <a:pt x="22160" y="2900"/>
                      <a:pt x="22238" y="2881"/>
                      <a:pt x="22313" y="2860"/>
                    </a:cubicBezTo>
                    <a:cubicBezTo>
                      <a:pt x="22393" y="3113"/>
                      <a:pt x="22644" y="3204"/>
                      <a:pt x="22788" y="3406"/>
                    </a:cubicBezTo>
                    <a:cubicBezTo>
                      <a:pt x="22833" y="3372"/>
                      <a:pt x="22861" y="3351"/>
                      <a:pt x="22894" y="3326"/>
                    </a:cubicBezTo>
                    <a:cubicBezTo>
                      <a:pt x="22940" y="3427"/>
                      <a:pt x="22984" y="3521"/>
                      <a:pt x="23024" y="3607"/>
                    </a:cubicBezTo>
                    <a:cubicBezTo>
                      <a:pt x="23165" y="3700"/>
                      <a:pt x="23306" y="3794"/>
                      <a:pt x="23459" y="3894"/>
                    </a:cubicBezTo>
                    <a:cubicBezTo>
                      <a:pt x="23452" y="3850"/>
                      <a:pt x="23449" y="3824"/>
                      <a:pt x="23442" y="3777"/>
                    </a:cubicBezTo>
                    <a:lnTo>
                      <a:pt x="23442" y="3777"/>
                    </a:lnTo>
                    <a:cubicBezTo>
                      <a:pt x="23592" y="3809"/>
                      <a:pt x="23748" y="3828"/>
                      <a:pt x="23890" y="3878"/>
                    </a:cubicBezTo>
                    <a:cubicBezTo>
                      <a:pt x="23896" y="3899"/>
                      <a:pt x="23908" y="3936"/>
                      <a:pt x="23917" y="3965"/>
                    </a:cubicBezTo>
                    <a:cubicBezTo>
                      <a:pt x="23982" y="3983"/>
                      <a:pt x="24035" y="3996"/>
                      <a:pt x="24093" y="4012"/>
                    </a:cubicBezTo>
                    <a:cubicBezTo>
                      <a:pt x="24077" y="4064"/>
                      <a:pt x="24068" y="4097"/>
                      <a:pt x="24054" y="4146"/>
                    </a:cubicBezTo>
                    <a:cubicBezTo>
                      <a:pt x="24083" y="4161"/>
                      <a:pt x="24114" y="4178"/>
                      <a:pt x="24155" y="4200"/>
                    </a:cubicBezTo>
                    <a:cubicBezTo>
                      <a:pt x="24171" y="4139"/>
                      <a:pt x="24185" y="4093"/>
                      <a:pt x="24205" y="4012"/>
                    </a:cubicBezTo>
                    <a:cubicBezTo>
                      <a:pt x="24269" y="4137"/>
                      <a:pt x="24316" y="4228"/>
                      <a:pt x="24366" y="4325"/>
                    </a:cubicBezTo>
                    <a:cubicBezTo>
                      <a:pt x="24398" y="4330"/>
                      <a:pt x="24433" y="4334"/>
                      <a:pt x="24460" y="4337"/>
                    </a:cubicBezTo>
                    <a:cubicBezTo>
                      <a:pt x="24485" y="4393"/>
                      <a:pt x="24508" y="4443"/>
                      <a:pt x="24532" y="4492"/>
                    </a:cubicBezTo>
                    <a:cubicBezTo>
                      <a:pt x="24504" y="4495"/>
                      <a:pt x="24476" y="4498"/>
                      <a:pt x="24439" y="4502"/>
                    </a:cubicBezTo>
                    <a:cubicBezTo>
                      <a:pt x="24467" y="4563"/>
                      <a:pt x="24506" y="4575"/>
                      <a:pt x="24550" y="4575"/>
                    </a:cubicBezTo>
                    <a:cubicBezTo>
                      <a:pt x="24579" y="4575"/>
                      <a:pt x="24611" y="4570"/>
                      <a:pt x="24643" y="4570"/>
                    </a:cubicBezTo>
                    <a:cubicBezTo>
                      <a:pt x="24661" y="4570"/>
                      <a:pt x="24680" y="4572"/>
                      <a:pt x="24698" y="4577"/>
                    </a:cubicBezTo>
                    <a:cubicBezTo>
                      <a:pt x="24747" y="4633"/>
                      <a:pt x="24804" y="4711"/>
                      <a:pt x="24861" y="4804"/>
                    </a:cubicBezTo>
                    <a:cubicBezTo>
                      <a:pt x="24951" y="4832"/>
                      <a:pt x="25067" y="4855"/>
                      <a:pt x="25059" y="5010"/>
                    </a:cubicBezTo>
                    <a:cubicBezTo>
                      <a:pt x="25089" y="5067"/>
                      <a:pt x="25110" y="5136"/>
                      <a:pt x="25156" y="5179"/>
                    </a:cubicBezTo>
                    <a:cubicBezTo>
                      <a:pt x="25207" y="5227"/>
                      <a:pt x="25281" y="5255"/>
                      <a:pt x="25343" y="5291"/>
                    </a:cubicBezTo>
                    <a:cubicBezTo>
                      <a:pt x="25344" y="5344"/>
                      <a:pt x="25345" y="5392"/>
                      <a:pt x="25347" y="5423"/>
                    </a:cubicBezTo>
                    <a:cubicBezTo>
                      <a:pt x="25413" y="5467"/>
                      <a:pt x="25472" y="5507"/>
                      <a:pt x="25513" y="5533"/>
                    </a:cubicBezTo>
                    <a:cubicBezTo>
                      <a:pt x="25496" y="5619"/>
                      <a:pt x="25482" y="5680"/>
                      <a:pt x="25471" y="5735"/>
                    </a:cubicBezTo>
                    <a:cubicBezTo>
                      <a:pt x="25603" y="5873"/>
                      <a:pt x="25702" y="6026"/>
                      <a:pt x="25831" y="6148"/>
                    </a:cubicBezTo>
                    <a:cubicBezTo>
                      <a:pt x="25903" y="6219"/>
                      <a:pt x="26006" y="6257"/>
                      <a:pt x="26071" y="6345"/>
                    </a:cubicBezTo>
                    <a:cubicBezTo>
                      <a:pt x="26091" y="6375"/>
                      <a:pt x="26152" y="6378"/>
                      <a:pt x="26199" y="6394"/>
                    </a:cubicBezTo>
                    <a:cubicBezTo>
                      <a:pt x="26175" y="6447"/>
                      <a:pt x="26158" y="6484"/>
                      <a:pt x="26136" y="6532"/>
                    </a:cubicBezTo>
                    <a:cubicBezTo>
                      <a:pt x="26183" y="6518"/>
                      <a:pt x="26216" y="6506"/>
                      <a:pt x="26252" y="6496"/>
                    </a:cubicBezTo>
                    <a:cubicBezTo>
                      <a:pt x="26334" y="6743"/>
                      <a:pt x="26459" y="6950"/>
                      <a:pt x="26698" y="7094"/>
                    </a:cubicBezTo>
                    <a:cubicBezTo>
                      <a:pt x="26711" y="7172"/>
                      <a:pt x="26761" y="7275"/>
                      <a:pt x="26849" y="7402"/>
                    </a:cubicBezTo>
                    <a:cubicBezTo>
                      <a:pt x="26934" y="7409"/>
                      <a:pt x="27012" y="7415"/>
                      <a:pt x="27133" y="7425"/>
                    </a:cubicBezTo>
                    <a:cubicBezTo>
                      <a:pt x="27087" y="7494"/>
                      <a:pt x="27064" y="7527"/>
                      <a:pt x="27042" y="7562"/>
                    </a:cubicBezTo>
                    <a:cubicBezTo>
                      <a:pt x="27069" y="7603"/>
                      <a:pt x="27069" y="7676"/>
                      <a:pt x="27129" y="7676"/>
                    </a:cubicBezTo>
                    <a:cubicBezTo>
                      <a:pt x="27141" y="7676"/>
                      <a:pt x="27154" y="7674"/>
                      <a:pt x="27170" y="7668"/>
                    </a:cubicBezTo>
                    <a:cubicBezTo>
                      <a:pt x="27168" y="7647"/>
                      <a:pt x="27170" y="7627"/>
                      <a:pt x="27171" y="7606"/>
                    </a:cubicBezTo>
                    <a:lnTo>
                      <a:pt x="27198" y="7612"/>
                    </a:lnTo>
                    <a:lnTo>
                      <a:pt x="27182" y="7671"/>
                    </a:lnTo>
                    <a:cubicBezTo>
                      <a:pt x="27177" y="7670"/>
                      <a:pt x="27170" y="7668"/>
                      <a:pt x="27170" y="7668"/>
                    </a:cubicBezTo>
                    <a:lnTo>
                      <a:pt x="27170" y="7668"/>
                    </a:lnTo>
                    <a:cubicBezTo>
                      <a:pt x="27239" y="7718"/>
                      <a:pt x="27335" y="7740"/>
                      <a:pt x="27321" y="7852"/>
                    </a:cubicBezTo>
                    <a:cubicBezTo>
                      <a:pt x="27298" y="7878"/>
                      <a:pt x="27277" y="7903"/>
                      <a:pt x="27264" y="7918"/>
                    </a:cubicBezTo>
                    <a:cubicBezTo>
                      <a:pt x="27438" y="8065"/>
                      <a:pt x="27518" y="8239"/>
                      <a:pt x="27511" y="8440"/>
                    </a:cubicBezTo>
                    <a:cubicBezTo>
                      <a:pt x="27485" y="8464"/>
                      <a:pt x="27466" y="8482"/>
                      <a:pt x="27445" y="8502"/>
                    </a:cubicBezTo>
                    <a:cubicBezTo>
                      <a:pt x="27516" y="8555"/>
                      <a:pt x="27610" y="8541"/>
                      <a:pt x="27660" y="8641"/>
                    </a:cubicBezTo>
                    <a:cubicBezTo>
                      <a:pt x="27691" y="8704"/>
                      <a:pt x="27641" y="8807"/>
                      <a:pt x="27744" y="8832"/>
                    </a:cubicBezTo>
                    <a:cubicBezTo>
                      <a:pt x="27717" y="8886"/>
                      <a:pt x="27682" y="8948"/>
                      <a:pt x="27642" y="9019"/>
                    </a:cubicBezTo>
                    <a:cubicBezTo>
                      <a:pt x="27701" y="9013"/>
                      <a:pt x="27736" y="9010"/>
                      <a:pt x="27777" y="9007"/>
                    </a:cubicBezTo>
                    <a:lnTo>
                      <a:pt x="27777" y="9007"/>
                    </a:lnTo>
                    <a:cubicBezTo>
                      <a:pt x="27757" y="9067"/>
                      <a:pt x="27739" y="9122"/>
                      <a:pt x="27722" y="9176"/>
                    </a:cubicBezTo>
                    <a:cubicBezTo>
                      <a:pt x="27760" y="9266"/>
                      <a:pt x="27811" y="9353"/>
                      <a:pt x="27833" y="9447"/>
                    </a:cubicBezTo>
                    <a:cubicBezTo>
                      <a:pt x="27857" y="9542"/>
                      <a:pt x="27813" y="9676"/>
                      <a:pt x="27864" y="9734"/>
                    </a:cubicBezTo>
                    <a:cubicBezTo>
                      <a:pt x="27935" y="9812"/>
                      <a:pt x="27925" y="9885"/>
                      <a:pt x="27932" y="9960"/>
                    </a:cubicBezTo>
                    <a:cubicBezTo>
                      <a:pt x="27964" y="9981"/>
                      <a:pt x="27991" y="9999"/>
                      <a:pt x="28014" y="10015"/>
                    </a:cubicBezTo>
                    <a:cubicBezTo>
                      <a:pt x="28003" y="10044"/>
                      <a:pt x="27997" y="10060"/>
                      <a:pt x="27979" y="10103"/>
                    </a:cubicBezTo>
                    <a:cubicBezTo>
                      <a:pt x="28061" y="10129"/>
                      <a:pt x="28129" y="10165"/>
                      <a:pt x="28232" y="10209"/>
                    </a:cubicBezTo>
                    <a:cubicBezTo>
                      <a:pt x="28176" y="10228"/>
                      <a:pt x="28144" y="10240"/>
                      <a:pt x="28110" y="10253"/>
                    </a:cubicBezTo>
                    <a:cubicBezTo>
                      <a:pt x="28122" y="10287"/>
                      <a:pt x="28132" y="10322"/>
                      <a:pt x="28142" y="10353"/>
                    </a:cubicBezTo>
                    <a:cubicBezTo>
                      <a:pt x="28213" y="10340"/>
                      <a:pt x="28263" y="10331"/>
                      <a:pt x="28372" y="10310"/>
                    </a:cubicBezTo>
                    <a:lnTo>
                      <a:pt x="28372" y="10310"/>
                    </a:lnTo>
                    <a:cubicBezTo>
                      <a:pt x="28313" y="10431"/>
                      <a:pt x="28278" y="10506"/>
                      <a:pt x="28247" y="10569"/>
                    </a:cubicBezTo>
                    <a:cubicBezTo>
                      <a:pt x="28260" y="10569"/>
                      <a:pt x="28295" y="10571"/>
                      <a:pt x="28310" y="10571"/>
                    </a:cubicBezTo>
                    <a:cubicBezTo>
                      <a:pt x="28373" y="10672"/>
                      <a:pt x="28426" y="10759"/>
                      <a:pt x="28481" y="10847"/>
                    </a:cubicBezTo>
                    <a:cubicBezTo>
                      <a:pt x="28451" y="10874"/>
                      <a:pt x="28420" y="10903"/>
                      <a:pt x="28385" y="10934"/>
                    </a:cubicBezTo>
                    <a:cubicBezTo>
                      <a:pt x="28435" y="10945"/>
                      <a:pt x="28478" y="10952"/>
                      <a:pt x="28531" y="10961"/>
                    </a:cubicBezTo>
                    <a:cubicBezTo>
                      <a:pt x="28523" y="11009"/>
                      <a:pt x="28517" y="11050"/>
                      <a:pt x="28512" y="11089"/>
                    </a:cubicBezTo>
                    <a:cubicBezTo>
                      <a:pt x="28532" y="11105"/>
                      <a:pt x="28551" y="11118"/>
                      <a:pt x="28573" y="11134"/>
                    </a:cubicBezTo>
                    <a:cubicBezTo>
                      <a:pt x="28535" y="11162"/>
                      <a:pt x="28506" y="11183"/>
                      <a:pt x="28494" y="11192"/>
                    </a:cubicBezTo>
                    <a:cubicBezTo>
                      <a:pt x="28498" y="11287"/>
                      <a:pt x="28490" y="11371"/>
                      <a:pt x="28479" y="11459"/>
                    </a:cubicBezTo>
                    <a:cubicBezTo>
                      <a:pt x="28516" y="11462"/>
                      <a:pt x="28551" y="11465"/>
                      <a:pt x="28581" y="11468"/>
                    </a:cubicBezTo>
                    <a:cubicBezTo>
                      <a:pt x="28668" y="11679"/>
                      <a:pt x="28754" y="11886"/>
                      <a:pt x="28844" y="12104"/>
                    </a:cubicBezTo>
                    <a:cubicBezTo>
                      <a:pt x="28840" y="12113"/>
                      <a:pt x="28825" y="12138"/>
                      <a:pt x="28801" y="12176"/>
                    </a:cubicBezTo>
                    <a:cubicBezTo>
                      <a:pt x="28876" y="12249"/>
                      <a:pt x="28962" y="12336"/>
                      <a:pt x="28881" y="12450"/>
                    </a:cubicBezTo>
                    <a:cubicBezTo>
                      <a:pt x="28904" y="12473"/>
                      <a:pt x="28932" y="12489"/>
                      <a:pt x="28944" y="12513"/>
                    </a:cubicBezTo>
                    <a:cubicBezTo>
                      <a:pt x="28957" y="12548"/>
                      <a:pt x="28954" y="12588"/>
                      <a:pt x="28957" y="12614"/>
                    </a:cubicBezTo>
                    <a:cubicBezTo>
                      <a:pt x="28918" y="12667"/>
                      <a:pt x="28888" y="12707"/>
                      <a:pt x="28859" y="12745"/>
                    </a:cubicBezTo>
                    <a:cubicBezTo>
                      <a:pt x="28931" y="12826"/>
                      <a:pt x="28993" y="12913"/>
                      <a:pt x="29006" y="13032"/>
                    </a:cubicBezTo>
                    <a:cubicBezTo>
                      <a:pt x="29021" y="13182"/>
                      <a:pt x="29113" y="13312"/>
                      <a:pt x="29118" y="13474"/>
                    </a:cubicBezTo>
                    <a:cubicBezTo>
                      <a:pt x="29121" y="13566"/>
                      <a:pt x="29171" y="13681"/>
                      <a:pt x="29237" y="13749"/>
                    </a:cubicBezTo>
                    <a:cubicBezTo>
                      <a:pt x="29387" y="13912"/>
                      <a:pt x="29416" y="14122"/>
                      <a:pt x="29503" y="14303"/>
                    </a:cubicBezTo>
                    <a:cubicBezTo>
                      <a:pt x="29477" y="14340"/>
                      <a:pt x="29462" y="14361"/>
                      <a:pt x="29441" y="14389"/>
                    </a:cubicBezTo>
                    <a:cubicBezTo>
                      <a:pt x="29525" y="14470"/>
                      <a:pt x="29602" y="14545"/>
                      <a:pt x="29633" y="14574"/>
                    </a:cubicBezTo>
                    <a:cubicBezTo>
                      <a:pt x="29693" y="14720"/>
                      <a:pt x="29711" y="14830"/>
                      <a:pt x="29771" y="14890"/>
                    </a:cubicBezTo>
                    <a:cubicBezTo>
                      <a:pt x="29849" y="14965"/>
                      <a:pt x="29839" y="15071"/>
                      <a:pt x="29884" y="15157"/>
                    </a:cubicBezTo>
                    <a:cubicBezTo>
                      <a:pt x="29921" y="15145"/>
                      <a:pt x="29946" y="15138"/>
                      <a:pt x="29984" y="15126"/>
                    </a:cubicBezTo>
                    <a:cubicBezTo>
                      <a:pt x="29953" y="15057"/>
                      <a:pt x="29928" y="14996"/>
                      <a:pt x="29905" y="14942"/>
                    </a:cubicBezTo>
                    <a:cubicBezTo>
                      <a:pt x="29930" y="14909"/>
                      <a:pt x="29947" y="14889"/>
                      <a:pt x="29958" y="14877"/>
                    </a:cubicBezTo>
                    <a:cubicBezTo>
                      <a:pt x="29936" y="14827"/>
                      <a:pt x="29918" y="14786"/>
                      <a:pt x="29900" y="14743"/>
                    </a:cubicBezTo>
                    <a:cubicBezTo>
                      <a:pt x="29953" y="14718"/>
                      <a:pt x="29992" y="14701"/>
                      <a:pt x="30021" y="14686"/>
                    </a:cubicBezTo>
                    <a:cubicBezTo>
                      <a:pt x="29999" y="14590"/>
                      <a:pt x="29967" y="14515"/>
                      <a:pt x="29964" y="14439"/>
                    </a:cubicBezTo>
                    <a:cubicBezTo>
                      <a:pt x="29962" y="13785"/>
                      <a:pt x="29843" y="13144"/>
                      <a:pt x="29750" y="12500"/>
                    </a:cubicBezTo>
                    <a:cubicBezTo>
                      <a:pt x="29740" y="12425"/>
                      <a:pt x="29706" y="12352"/>
                      <a:pt x="29666" y="12273"/>
                    </a:cubicBezTo>
                    <a:cubicBezTo>
                      <a:pt x="29721" y="12116"/>
                      <a:pt x="29658" y="11955"/>
                      <a:pt x="29589" y="11796"/>
                    </a:cubicBezTo>
                    <a:cubicBezTo>
                      <a:pt x="29569" y="11751"/>
                      <a:pt x="29519" y="11680"/>
                      <a:pt x="29530" y="11668"/>
                    </a:cubicBezTo>
                    <a:cubicBezTo>
                      <a:pt x="29614" y="11574"/>
                      <a:pt x="29494" y="11502"/>
                      <a:pt x="29503" y="11415"/>
                    </a:cubicBezTo>
                    <a:cubicBezTo>
                      <a:pt x="29506" y="11373"/>
                      <a:pt x="29434" y="11301"/>
                      <a:pt x="29447" y="11280"/>
                    </a:cubicBezTo>
                    <a:cubicBezTo>
                      <a:pt x="29515" y="11162"/>
                      <a:pt x="29472" y="11037"/>
                      <a:pt x="29416" y="10955"/>
                    </a:cubicBezTo>
                    <a:cubicBezTo>
                      <a:pt x="29344" y="10842"/>
                      <a:pt x="29366" y="10721"/>
                      <a:pt x="29315" y="10609"/>
                    </a:cubicBezTo>
                    <a:cubicBezTo>
                      <a:pt x="29296" y="10563"/>
                      <a:pt x="29383" y="10487"/>
                      <a:pt x="29305" y="10453"/>
                    </a:cubicBezTo>
                    <a:cubicBezTo>
                      <a:pt x="29191" y="10402"/>
                      <a:pt x="29334" y="10328"/>
                      <a:pt x="29266" y="10275"/>
                    </a:cubicBezTo>
                    <a:cubicBezTo>
                      <a:pt x="29224" y="10241"/>
                      <a:pt x="29194" y="10185"/>
                      <a:pt x="29175" y="10159"/>
                    </a:cubicBezTo>
                    <a:cubicBezTo>
                      <a:pt x="29140" y="9946"/>
                      <a:pt x="29222" y="9718"/>
                      <a:pt x="29038" y="9582"/>
                    </a:cubicBezTo>
                    <a:cubicBezTo>
                      <a:pt x="29027" y="9509"/>
                      <a:pt x="29018" y="9451"/>
                      <a:pt x="29007" y="9395"/>
                    </a:cubicBezTo>
                    <a:cubicBezTo>
                      <a:pt x="28997" y="9328"/>
                      <a:pt x="28987" y="9260"/>
                      <a:pt x="28981" y="9217"/>
                    </a:cubicBezTo>
                    <a:cubicBezTo>
                      <a:pt x="28921" y="9123"/>
                      <a:pt x="28869" y="9053"/>
                      <a:pt x="28825" y="8975"/>
                    </a:cubicBezTo>
                    <a:cubicBezTo>
                      <a:pt x="28697" y="8758"/>
                      <a:pt x="28672" y="8501"/>
                      <a:pt x="28565" y="8277"/>
                    </a:cubicBezTo>
                    <a:cubicBezTo>
                      <a:pt x="28448" y="8037"/>
                      <a:pt x="28306" y="7808"/>
                      <a:pt x="28175" y="7572"/>
                    </a:cubicBezTo>
                    <a:cubicBezTo>
                      <a:pt x="28113" y="7461"/>
                      <a:pt x="28044" y="7350"/>
                      <a:pt x="27988" y="7234"/>
                    </a:cubicBezTo>
                    <a:cubicBezTo>
                      <a:pt x="27961" y="7171"/>
                      <a:pt x="27947" y="7103"/>
                      <a:pt x="27933" y="7060"/>
                    </a:cubicBezTo>
                    <a:cubicBezTo>
                      <a:pt x="27873" y="7009"/>
                      <a:pt x="27794" y="6971"/>
                      <a:pt x="27788" y="6931"/>
                    </a:cubicBezTo>
                    <a:cubicBezTo>
                      <a:pt x="27755" y="6724"/>
                      <a:pt x="27594" y="6587"/>
                      <a:pt x="27495" y="6415"/>
                    </a:cubicBezTo>
                    <a:cubicBezTo>
                      <a:pt x="27435" y="6309"/>
                      <a:pt x="27380" y="6198"/>
                      <a:pt x="27318" y="6081"/>
                    </a:cubicBezTo>
                    <a:cubicBezTo>
                      <a:pt x="27298" y="6072"/>
                      <a:pt x="27262" y="6059"/>
                      <a:pt x="27233" y="6048"/>
                    </a:cubicBezTo>
                    <a:cubicBezTo>
                      <a:pt x="27204" y="5950"/>
                      <a:pt x="27207" y="5863"/>
                      <a:pt x="27093" y="5813"/>
                    </a:cubicBezTo>
                    <a:cubicBezTo>
                      <a:pt x="27027" y="5785"/>
                      <a:pt x="26955" y="5713"/>
                      <a:pt x="26923" y="5647"/>
                    </a:cubicBezTo>
                    <a:cubicBezTo>
                      <a:pt x="26826" y="5444"/>
                      <a:pt x="26720" y="5243"/>
                      <a:pt x="26567" y="5068"/>
                    </a:cubicBezTo>
                    <a:cubicBezTo>
                      <a:pt x="26424" y="4886"/>
                      <a:pt x="26247" y="4737"/>
                      <a:pt x="26091" y="4568"/>
                    </a:cubicBezTo>
                    <a:cubicBezTo>
                      <a:pt x="25946" y="4412"/>
                      <a:pt x="25774" y="4286"/>
                      <a:pt x="25649" y="4100"/>
                    </a:cubicBezTo>
                    <a:cubicBezTo>
                      <a:pt x="25584" y="4009"/>
                      <a:pt x="25507" y="3922"/>
                      <a:pt x="25423" y="3846"/>
                    </a:cubicBezTo>
                    <a:cubicBezTo>
                      <a:pt x="25334" y="3774"/>
                      <a:pt x="25242" y="3703"/>
                      <a:pt x="25157" y="3627"/>
                    </a:cubicBezTo>
                    <a:cubicBezTo>
                      <a:pt x="25107" y="3580"/>
                      <a:pt x="25079" y="3512"/>
                      <a:pt x="25047" y="3463"/>
                    </a:cubicBezTo>
                    <a:cubicBezTo>
                      <a:pt x="24994" y="3457"/>
                      <a:pt x="24954" y="3452"/>
                      <a:pt x="24923" y="3449"/>
                    </a:cubicBezTo>
                    <a:cubicBezTo>
                      <a:pt x="24870" y="3357"/>
                      <a:pt x="24859" y="3265"/>
                      <a:pt x="24732" y="3246"/>
                    </a:cubicBezTo>
                    <a:cubicBezTo>
                      <a:pt x="24616" y="3229"/>
                      <a:pt x="24535" y="3144"/>
                      <a:pt x="24469" y="3037"/>
                    </a:cubicBezTo>
                    <a:cubicBezTo>
                      <a:pt x="24409" y="2935"/>
                      <a:pt x="24323" y="2848"/>
                      <a:pt x="24196" y="2848"/>
                    </a:cubicBezTo>
                    <a:cubicBezTo>
                      <a:pt x="24186" y="2848"/>
                      <a:pt x="24175" y="2849"/>
                      <a:pt x="24164" y="2850"/>
                    </a:cubicBezTo>
                    <a:cubicBezTo>
                      <a:pt x="24145" y="2816"/>
                      <a:pt x="24133" y="2773"/>
                      <a:pt x="24104" y="2751"/>
                    </a:cubicBezTo>
                    <a:cubicBezTo>
                      <a:pt x="24014" y="2685"/>
                      <a:pt x="23877" y="2642"/>
                      <a:pt x="23836" y="2563"/>
                    </a:cubicBezTo>
                    <a:cubicBezTo>
                      <a:pt x="23773" y="2445"/>
                      <a:pt x="23664" y="2478"/>
                      <a:pt x="23590" y="2416"/>
                    </a:cubicBezTo>
                    <a:cubicBezTo>
                      <a:pt x="23487" y="2330"/>
                      <a:pt x="23364" y="2272"/>
                      <a:pt x="23258" y="2191"/>
                    </a:cubicBezTo>
                    <a:cubicBezTo>
                      <a:pt x="23149" y="2102"/>
                      <a:pt x="22980" y="2098"/>
                      <a:pt x="22921" y="1951"/>
                    </a:cubicBezTo>
                    <a:cubicBezTo>
                      <a:pt x="22902" y="1956"/>
                      <a:pt x="22885" y="1958"/>
                      <a:pt x="22870" y="1958"/>
                    </a:cubicBezTo>
                    <a:cubicBezTo>
                      <a:pt x="22751" y="1958"/>
                      <a:pt x="22708" y="1838"/>
                      <a:pt x="22619" y="1786"/>
                    </a:cubicBezTo>
                    <a:cubicBezTo>
                      <a:pt x="22555" y="1749"/>
                      <a:pt x="22491" y="1693"/>
                      <a:pt x="22415" y="1693"/>
                    </a:cubicBezTo>
                    <a:cubicBezTo>
                      <a:pt x="22395" y="1693"/>
                      <a:pt x="22374" y="1697"/>
                      <a:pt x="22352" y="1707"/>
                    </a:cubicBezTo>
                    <a:lnTo>
                      <a:pt x="22340" y="1677"/>
                    </a:lnTo>
                    <a:cubicBezTo>
                      <a:pt x="22331" y="1660"/>
                      <a:pt x="22327" y="1632"/>
                      <a:pt x="22312" y="1624"/>
                    </a:cubicBezTo>
                    <a:cubicBezTo>
                      <a:pt x="22162" y="1548"/>
                      <a:pt x="22016" y="1458"/>
                      <a:pt x="21862" y="1393"/>
                    </a:cubicBezTo>
                    <a:lnTo>
                      <a:pt x="21392" y="1203"/>
                    </a:lnTo>
                    <a:cubicBezTo>
                      <a:pt x="21325" y="1177"/>
                      <a:pt x="21258" y="1138"/>
                      <a:pt x="21186" y="1138"/>
                    </a:cubicBezTo>
                    <a:cubicBezTo>
                      <a:pt x="21163" y="1138"/>
                      <a:pt x="21139" y="1142"/>
                      <a:pt x="21114" y="1152"/>
                    </a:cubicBezTo>
                    <a:cubicBezTo>
                      <a:pt x="21114" y="1152"/>
                      <a:pt x="21113" y="1153"/>
                      <a:pt x="21112" y="1153"/>
                    </a:cubicBezTo>
                    <a:cubicBezTo>
                      <a:pt x="21105" y="1153"/>
                      <a:pt x="21092" y="1144"/>
                      <a:pt x="21083" y="1140"/>
                    </a:cubicBezTo>
                    <a:cubicBezTo>
                      <a:pt x="21032" y="1086"/>
                      <a:pt x="20976" y="1039"/>
                      <a:pt x="20911" y="1011"/>
                    </a:cubicBezTo>
                    <a:cubicBezTo>
                      <a:pt x="20745" y="940"/>
                      <a:pt x="20577" y="871"/>
                      <a:pt x="20405" y="821"/>
                    </a:cubicBezTo>
                    <a:cubicBezTo>
                      <a:pt x="20317" y="790"/>
                      <a:pt x="20236" y="740"/>
                      <a:pt x="20145" y="696"/>
                    </a:cubicBezTo>
                    <a:cubicBezTo>
                      <a:pt x="20116" y="709"/>
                      <a:pt x="20087" y="715"/>
                      <a:pt x="20058" y="715"/>
                    </a:cubicBezTo>
                    <a:cubicBezTo>
                      <a:pt x="19935" y="715"/>
                      <a:pt x="19811" y="617"/>
                      <a:pt x="19688" y="617"/>
                    </a:cubicBezTo>
                    <a:cubicBezTo>
                      <a:pt x="19660" y="617"/>
                      <a:pt x="19631" y="623"/>
                      <a:pt x="19603" y="636"/>
                    </a:cubicBezTo>
                    <a:cubicBezTo>
                      <a:pt x="19558" y="605"/>
                      <a:pt x="19518" y="562"/>
                      <a:pt x="19471" y="552"/>
                    </a:cubicBezTo>
                    <a:cubicBezTo>
                      <a:pt x="19369" y="529"/>
                      <a:pt x="19271" y="468"/>
                      <a:pt x="19167" y="468"/>
                    </a:cubicBezTo>
                    <a:cubicBezTo>
                      <a:pt x="19133" y="468"/>
                      <a:pt x="19099" y="474"/>
                      <a:pt x="19065" y="490"/>
                    </a:cubicBezTo>
                    <a:cubicBezTo>
                      <a:pt x="19009" y="403"/>
                      <a:pt x="18905" y="381"/>
                      <a:pt x="18816" y="381"/>
                    </a:cubicBezTo>
                    <a:cubicBezTo>
                      <a:pt x="18787" y="381"/>
                      <a:pt x="18760" y="384"/>
                      <a:pt x="18737" y="387"/>
                    </a:cubicBezTo>
                    <a:cubicBezTo>
                      <a:pt x="18724" y="389"/>
                      <a:pt x="18712" y="389"/>
                      <a:pt x="18701" y="389"/>
                    </a:cubicBezTo>
                    <a:cubicBezTo>
                      <a:pt x="18581" y="389"/>
                      <a:pt x="18502" y="309"/>
                      <a:pt x="18393" y="309"/>
                    </a:cubicBezTo>
                    <a:cubicBezTo>
                      <a:pt x="18392" y="309"/>
                      <a:pt x="18390" y="309"/>
                      <a:pt x="18388" y="309"/>
                    </a:cubicBezTo>
                    <a:cubicBezTo>
                      <a:pt x="18385" y="309"/>
                      <a:pt x="18382" y="309"/>
                      <a:pt x="18379" y="309"/>
                    </a:cubicBezTo>
                    <a:cubicBezTo>
                      <a:pt x="18309" y="309"/>
                      <a:pt x="18241" y="278"/>
                      <a:pt x="18168" y="278"/>
                    </a:cubicBezTo>
                    <a:cubicBezTo>
                      <a:pt x="18135" y="278"/>
                      <a:pt x="18101" y="284"/>
                      <a:pt x="18066" y="303"/>
                    </a:cubicBezTo>
                    <a:cubicBezTo>
                      <a:pt x="18061" y="306"/>
                      <a:pt x="18056" y="307"/>
                      <a:pt x="18051" y="307"/>
                    </a:cubicBezTo>
                    <a:cubicBezTo>
                      <a:pt x="18010" y="307"/>
                      <a:pt x="17947" y="248"/>
                      <a:pt x="17878" y="248"/>
                    </a:cubicBezTo>
                    <a:cubicBezTo>
                      <a:pt x="17861" y="248"/>
                      <a:pt x="17843" y="252"/>
                      <a:pt x="17825" y="262"/>
                    </a:cubicBezTo>
                    <a:cubicBezTo>
                      <a:pt x="17821" y="264"/>
                      <a:pt x="17816" y="265"/>
                      <a:pt x="17809" y="265"/>
                    </a:cubicBezTo>
                    <a:cubicBezTo>
                      <a:pt x="17792" y="265"/>
                      <a:pt x="17768" y="259"/>
                      <a:pt x="17761" y="250"/>
                    </a:cubicBezTo>
                    <a:cubicBezTo>
                      <a:pt x="17722" y="200"/>
                      <a:pt x="17678" y="178"/>
                      <a:pt x="17629" y="178"/>
                    </a:cubicBezTo>
                    <a:cubicBezTo>
                      <a:pt x="17595" y="178"/>
                      <a:pt x="17559" y="188"/>
                      <a:pt x="17521" y="207"/>
                    </a:cubicBezTo>
                    <a:cubicBezTo>
                      <a:pt x="17474" y="151"/>
                      <a:pt x="17410" y="144"/>
                      <a:pt x="17343" y="144"/>
                    </a:cubicBezTo>
                    <a:cubicBezTo>
                      <a:pt x="17322" y="144"/>
                      <a:pt x="17300" y="144"/>
                      <a:pt x="17278" y="144"/>
                    </a:cubicBezTo>
                    <a:cubicBezTo>
                      <a:pt x="17254" y="144"/>
                      <a:pt x="17231" y="144"/>
                      <a:pt x="17208" y="140"/>
                    </a:cubicBezTo>
                    <a:cubicBezTo>
                      <a:pt x="17203" y="139"/>
                      <a:pt x="17197" y="139"/>
                      <a:pt x="17191" y="139"/>
                    </a:cubicBezTo>
                    <a:cubicBezTo>
                      <a:pt x="17150" y="139"/>
                      <a:pt x="17103" y="160"/>
                      <a:pt x="17064" y="169"/>
                    </a:cubicBezTo>
                    <a:cubicBezTo>
                      <a:pt x="17021" y="152"/>
                      <a:pt x="16976" y="121"/>
                      <a:pt x="16926" y="115"/>
                    </a:cubicBezTo>
                    <a:lnTo>
                      <a:pt x="16177" y="49"/>
                    </a:lnTo>
                    <a:cubicBezTo>
                      <a:pt x="16041" y="37"/>
                      <a:pt x="15903" y="25"/>
                      <a:pt x="15755" y="12"/>
                    </a:cubicBezTo>
                    <a:cubicBezTo>
                      <a:pt x="15741" y="21"/>
                      <a:pt x="15716" y="38"/>
                      <a:pt x="15716" y="38"/>
                    </a:cubicBezTo>
                    <a:cubicBezTo>
                      <a:pt x="15585" y="24"/>
                      <a:pt x="15479" y="3"/>
                      <a:pt x="15373" y="3"/>
                    </a:cubicBezTo>
                    <a:cubicBezTo>
                      <a:pt x="15321" y="2"/>
                      <a:pt x="15267" y="0"/>
                      <a:pt x="1521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2" name="Google Shape;1042;p45"/>
            <p:cNvSpPr/>
            <p:nvPr/>
          </p:nvSpPr>
          <p:spPr>
            <a:xfrm>
              <a:off x="4010960" y="3252635"/>
              <a:ext cx="266775" cy="217879"/>
            </a:xfrm>
            <a:custGeom>
              <a:rect b="b" l="l" r="r" t="t"/>
              <a:pathLst>
                <a:path extrusionOk="0" h="5835" w="7144">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3" name="Google Shape;1043;p45"/>
          <p:cNvSpPr/>
          <p:nvPr/>
        </p:nvSpPr>
        <p:spPr>
          <a:xfrm rot="5400000">
            <a:off x="-520975" y="563926"/>
            <a:ext cx="2052810" cy="1010837"/>
          </a:xfrm>
          <a:custGeom>
            <a:rect b="b" l="l" r="r" t="t"/>
            <a:pathLst>
              <a:path extrusionOk="0" h="54736" w="111158">
                <a:moveTo>
                  <a:pt x="45928" y="1"/>
                </a:moveTo>
                <a:lnTo>
                  <a:pt x="46074" y="28622"/>
                </a:lnTo>
                <a:lnTo>
                  <a:pt x="27789" y="6601"/>
                </a:lnTo>
                <a:lnTo>
                  <a:pt x="37717" y="33448"/>
                </a:lnTo>
                <a:lnTo>
                  <a:pt x="37717" y="33448"/>
                </a:lnTo>
                <a:lnTo>
                  <a:pt x="13004" y="19010"/>
                </a:lnTo>
                <a:lnTo>
                  <a:pt x="31512" y="40840"/>
                </a:lnTo>
                <a:lnTo>
                  <a:pt x="31512" y="40840"/>
                </a:lnTo>
                <a:lnTo>
                  <a:pt x="3352" y="35726"/>
                </a:lnTo>
                <a:lnTo>
                  <a:pt x="28212" y="49910"/>
                </a:lnTo>
                <a:lnTo>
                  <a:pt x="0" y="54735"/>
                </a:lnTo>
                <a:lnTo>
                  <a:pt x="111158" y="54735"/>
                </a:lnTo>
                <a:lnTo>
                  <a:pt x="82947" y="49910"/>
                </a:lnTo>
                <a:lnTo>
                  <a:pt x="107807" y="35726"/>
                </a:lnTo>
                <a:lnTo>
                  <a:pt x="79645" y="40840"/>
                </a:lnTo>
                <a:lnTo>
                  <a:pt x="98154" y="19010"/>
                </a:lnTo>
                <a:lnTo>
                  <a:pt x="98154" y="19010"/>
                </a:lnTo>
                <a:lnTo>
                  <a:pt x="73442" y="33448"/>
                </a:lnTo>
                <a:lnTo>
                  <a:pt x="73442" y="33448"/>
                </a:lnTo>
                <a:lnTo>
                  <a:pt x="83369" y="6601"/>
                </a:lnTo>
                <a:lnTo>
                  <a:pt x="83369" y="6601"/>
                </a:lnTo>
                <a:lnTo>
                  <a:pt x="65084" y="28622"/>
                </a:lnTo>
                <a:lnTo>
                  <a:pt x="65229" y="1"/>
                </a:lnTo>
                <a:lnTo>
                  <a:pt x="55579" y="26946"/>
                </a:lnTo>
                <a:lnTo>
                  <a:pt x="4592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4" name="Google Shape;1044;p45"/>
          <p:cNvGrpSpPr/>
          <p:nvPr/>
        </p:nvGrpSpPr>
        <p:grpSpPr>
          <a:xfrm>
            <a:off x="7485922" y="3607856"/>
            <a:ext cx="1366851" cy="1140840"/>
            <a:chOff x="770025" y="3995925"/>
            <a:chExt cx="706675" cy="589825"/>
          </a:xfrm>
        </p:grpSpPr>
        <p:sp>
          <p:nvSpPr>
            <p:cNvPr id="1045" name="Google Shape;1045;p45"/>
            <p:cNvSpPr/>
            <p:nvPr/>
          </p:nvSpPr>
          <p:spPr>
            <a:xfrm>
              <a:off x="771775" y="3995925"/>
              <a:ext cx="702450" cy="589825"/>
            </a:xfrm>
            <a:custGeom>
              <a:rect b="b" l="l" r="r" t="t"/>
              <a:pathLst>
                <a:path extrusionOk="0" h="23593" w="28098">
                  <a:moveTo>
                    <a:pt x="8978" y="1162"/>
                  </a:moveTo>
                  <a:lnTo>
                    <a:pt x="8978" y="1162"/>
                  </a:lnTo>
                  <a:cubicBezTo>
                    <a:pt x="8970" y="1183"/>
                    <a:pt x="8964" y="1198"/>
                    <a:pt x="8954" y="1227"/>
                  </a:cubicBezTo>
                  <a:cubicBezTo>
                    <a:pt x="8917" y="1208"/>
                    <a:pt x="8901" y="1199"/>
                    <a:pt x="8889" y="1193"/>
                  </a:cubicBezTo>
                  <a:cubicBezTo>
                    <a:pt x="8913" y="1184"/>
                    <a:pt x="8942" y="1176"/>
                    <a:pt x="8978" y="1162"/>
                  </a:cubicBezTo>
                  <a:close/>
                  <a:moveTo>
                    <a:pt x="8223" y="1230"/>
                  </a:moveTo>
                  <a:lnTo>
                    <a:pt x="8233" y="1265"/>
                  </a:lnTo>
                  <a:lnTo>
                    <a:pt x="8218" y="1271"/>
                  </a:lnTo>
                  <a:lnTo>
                    <a:pt x="8208" y="1237"/>
                  </a:lnTo>
                  <a:lnTo>
                    <a:pt x="8223" y="1230"/>
                  </a:lnTo>
                  <a:close/>
                  <a:moveTo>
                    <a:pt x="8894" y="1401"/>
                  </a:moveTo>
                  <a:lnTo>
                    <a:pt x="8904" y="1410"/>
                  </a:lnTo>
                  <a:lnTo>
                    <a:pt x="8882" y="1437"/>
                  </a:lnTo>
                  <a:lnTo>
                    <a:pt x="8873" y="1429"/>
                  </a:lnTo>
                  <a:lnTo>
                    <a:pt x="8894" y="1401"/>
                  </a:lnTo>
                  <a:close/>
                  <a:moveTo>
                    <a:pt x="6619" y="1358"/>
                  </a:moveTo>
                  <a:cubicBezTo>
                    <a:pt x="6640" y="1368"/>
                    <a:pt x="6659" y="1376"/>
                    <a:pt x="6715" y="1402"/>
                  </a:cubicBezTo>
                  <a:cubicBezTo>
                    <a:pt x="6628" y="1437"/>
                    <a:pt x="6591" y="1452"/>
                    <a:pt x="6538" y="1473"/>
                  </a:cubicBezTo>
                  <a:cubicBezTo>
                    <a:pt x="6574" y="1424"/>
                    <a:pt x="6593" y="1398"/>
                    <a:pt x="6619" y="1358"/>
                  </a:cubicBezTo>
                  <a:close/>
                  <a:moveTo>
                    <a:pt x="8014" y="1437"/>
                  </a:moveTo>
                  <a:lnTo>
                    <a:pt x="8032" y="1464"/>
                  </a:lnTo>
                  <a:lnTo>
                    <a:pt x="7923" y="1536"/>
                  </a:lnTo>
                  <a:lnTo>
                    <a:pt x="7911" y="1521"/>
                  </a:lnTo>
                  <a:lnTo>
                    <a:pt x="8014" y="1437"/>
                  </a:lnTo>
                  <a:close/>
                  <a:moveTo>
                    <a:pt x="7683" y="1573"/>
                  </a:moveTo>
                  <a:cubicBezTo>
                    <a:pt x="7750" y="1573"/>
                    <a:pt x="7820" y="1585"/>
                    <a:pt x="7892" y="1596"/>
                  </a:cubicBezTo>
                  <a:cubicBezTo>
                    <a:pt x="7855" y="1621"/>
                    <a:pt x="7823" y="1638"/>
                    <a:pt x="7781" y="1670"/>
                  </a:cubicBezTo>
                  <a:cubicBezTo>
                    <a:pt x="7770" y="1665"/>
                    <a:pt x="7751" y="1655"/>
                    <a:pt x="7731" y="1645"/>
                  </a:cubicBezTo>
                  <a:cubicBezTo>
                    <a:pt x="7705" y="1658"/>
                    <a:pt x="7676" y="1673"/>
                    <a:pt x="7648" y="1685"/>
                  </a:cubicBezTo>
                  <a:cubicBezTo>
                    <a:pt x="7648" y="1649"/>
                    <a:pt x="7646" y="1613"/>
                    <a:pt x="7646" y="1574"/>
                  </a:cubicBezTo>
                  <a:cubicBezTo>
                    <a:pt x="7658" y="1573"/>
                    <a:pt x="7671" y="1573"/>
                    <a:pt x="7683" y="1573"/>
                  </a:cubicBezTo>
                  <a:close/>
                  <a:moveTo>
                    <a:pt x="7709" y="1704"/>
                  </a:moveTo>
                  <a:lnTo>
                    <a:pt x="7721" y="1716"/>
                  </a:lnTo>
                  <a:lnTo>
                    <a:pt x="7662" y="1785"/>
                  </a:lnTo>
                  <a:lnTo>
                    <a:pt x="7640" y="1763"/>
                  </a:lnTo>
                  <a:lnTo>
                    <a:pt x="7709" y="1704"/>
                  </a:lnTo>
                  <a:close/>
                  <a:moveTo>
                    <a:pt x="7578" y="1808"/>
                  </a:moveTo>
                  <a:lnTo>
                    <a:pt x="7599" y="1829"/>
                  </a:lnTo>
                  <a:lnTo>
                    <a:pt x="7531" y="1888"/>
                  </a:lnTo>
                  <a:lnTo>
                    <a:pt x="7517" y="1876"/>
                  </a:lnTo>
                  <a:lnTo>
                    <a:pt x="7578" y="1808"/>
                  </a:lnTo>
                  <a:close/>
                  <a:moveTo>
                    <a:pt x="7137" y="1870"/>
                  </a:moveTo>
                  <a:lnTo>
                    <a:pt x="7144" y="1879"/>
                  </a:lnTo>
                  <a:lnTo>
                    <a:pt x="7108" y="1921"/>
                  </a:lnTo>
                  <a:cubicBezTo>
                    <a:pt x="7106" y="1919"/>
                    <a:pt x="7102" y="1916"/>
                    <a:pt x="7100" y="1913"/>
                  </a:cubicBezTo>
                  <a:lnTo>
                    <a:pt x="7137" y="1870"/>
                  </a:lnTo>
                  <a:close/>
                  <a:moveTo>
                    <a:pt x="7411" y="2023"/>
                  </a:moveTo>
                  <a:lnTo>
                    <a:pt x="7436" y="2048"/>
                  </a:lnTo>
                  <a:lnTo>
                    <a:pt x="7425" y="2061"/>
                  </a:lnTo>
                  <a:lnTo>
                    <a:pt x="7400" y="2035"/>
                  </a:lnTo>
                  <a:lnTo>
                    <a:pt x="7411" y="2023"/>
                  </a:lnTo>
                  <a:close/>
                  <a:moveTo>
                    <a:pt x="7305" y="2110"/>
                  </a:moveTo>
                  <a:lnTo>
                    <a:pt x="7314" y="2117"/>
                  </a:lnTo>
                  <a:lnTo>
                    <a:pt x="7280" y="2155"/>
                  </a:lnTo>
                  <a:lnTo>
                    <a:pt x="7271" y="2148"/>
                  </a:lnTo>
                  <a:lnTo>
                    <a:pt x="7305" y="2110"/>
                  </a:lnTo>
                  <a:close/>
                  <a:moveTo>
                    <a:pt x="7063" y="2276"/>
                  </a:moveTo>
                  <a:lnTo>
                    <a:pt x="7093" y="2298"/>
                  </a:lnTo>
                  <a:lnTo>
                    <a:pt x="7083" y="2313"/>
                  </a:lnTo>
                  <a:lnTo>
                    <a:pt x="7055" y="2292"/>
                  </a:lnTo>
                  <a:lnTo>
                    <a:pt x="7063" y="2276"/>
                  </a:lnTo>
                  <a:close/>
                  <a:moveTo>
                    <a:pt x="6908" y="2275"/>
                  </a:moveTo>
                  <a:lnTo>
                    <a:pt x="6922" y="2286"/>
                  </a:lnTo>
                  <a:lnTo>
                    <a:pt x="6860" y="2383"/>
                  </a:lnTo>
                  <a:lnTo>
                    <a:pt x="6846" y="2373"/>
                  </a:lnTo>
                  <a:lnTo>
                    <a:pt x="6908" y="2275"/>
                  </a:lnTo>
                  <a:close/>
                  <a:moveTo>
                    <a:pt x="6994" y="2348"/>
                  </a:moveTo>
                  <a:lnTo>
                    <a:pt x="6989" y="2394"/>
                  </a:lnTo>
                  <a:lnTo>
                    <a:pt x="6989" y="2394"/>
                  </a:lnTo>
                  <a:cubicBezTo>
                    <a:pt x="6977" y="2381"/>
                    <a:pt x="6976" y="2369"/>
                    <a:pt x="6975" y="2356"/>
                  </a:cubicBezTo>
                  <a:lnTo>
                    <a:pt x="6994" y="2348"/>
                  </a:lnTo>
                  <a:close/>
                  <a:moveTo>
                    <a:pt x="16921" y="2426"/>
                  </a:moveTo>
                  <a:lnTo>
                    <a:pt x="17008" y="2429"/>
                  </a:lnTo>
                  <a:lnTo>
                    <a:pt x="17005" y="2441"/>
                  </a:lnTo>
                  <a:lnTo>
                    <a:pt x="16918" y="2438"/>
                  </a:lnTo>
                  <a:cubicBezTo>
                    <a:pt x="16919" y="2433"/>
                    <a:pt x="16921" y="2429"/>
                    <a:pt x="16921" y="2426"/>
                  </a:cubicBezTo>
                  <a:close/>
                  <a:moveTo>
                    <a:pt x="6983" y="2420"/>
                  </a:moveTo>
                  <a:cubicBezTo>
                    <a:pt x="6990" y="2451"/>
                    <a:pt x="6979" y="2476"/>
                    <a:pt x="6963" y="2511"/>
                  </a:cubicBezTo>
                  <a:cubicBezTo>
                    <a:pt x="6938" y="2501"/>
                    <a:pt x="6921" y="2492"/>
                    <a:pt x="6877" y="2473"/>
                  </a:cubicBezTo>
                  <a:cubicBezTo>
                    <a:pt x="6924" y="2449"/>
                    <a:pt x="6953" y="2435"/>
                    <a:pt x="6983" y="2420"/>
                  </a:cubicBezTo>
                  <a:close/>
                  <a:moveTo>
                    <a:pt x="15931" y="2447"/>
                  </a:moveTo>
                  <a:lnTo>
                    <a:pt x="15953" y="2516"/>
                  </a:lnTo>
                  <a:lnTo>
                    <a:pt x="15917" y="2532"/>
                  </a:lnTo>
                  <a:lnTo>
                    <a:pt x="15894" y="2464"/>
                  </a:lnTo>
                  <a:lnTo>
                    <a:pt x="15931" y="2447"/>
                  </a:lnTo>
                  <a:close/>
                  <a:moveTo>
                    <a:pt x="6735" y="2532"/>
                  </a:moveTo>
                  <a:lnTo>
                    <a:pt x="6765" y="2553"/>
                  </a:lnTo>
                  <a:lnTo>
                    <a:pt x="6756" y="2569"/>
                  </a:lnTo>
                  <a:lnTo>
                    <a:pt x="6725" y="2550"/>
                  </a:lnTo>
                  <a:lnTo>
                    <a:pt x="6735" y="2532"/>
                  </a:lnTo>
                  <a:close/>
                  <a:moveTo>
                    <a:pt x="15776" y="2722"/>
                  </a:moveTo>
                  <a:lnTo>
                    <a:pt x="15791" y="2754"/>
                  </a:lnTo>
                  <a:lnTo>
                    <a:pt x="15770" y="2767"/>
                  </a:lnTo>
                  <a:lnTo>
                    <a:pt x="15754" y="2735"/>
                  </a:lnTo>
                  <a:lnTo>
                    <a:pt x="15776" y="2722"/>
                  </a:lnTo>
                  <a:close/>
                  <a:moveTo>
                    <a:pt x="18148" y="2694"/>
                  </a:moveTo>
                  <a:cubicBezTo>
                    <a:pt x="18198" y="2785"/>
                    <a:pt x="18233" y="2867"/>
                    <a:pt x="18274" y="3013"/>
                  </a:cubicBezTo>
                  <a:cubicBezTo>
                    <a:pt x="18208" y="2884"/>
                    <a:pt x="18158" y="2813"/>
                    <a:pt x="18092" y="2734"/>
                  </a:cubicBezTo>
                  <a:lnTo>
                    <a:pt x="18090" y="2734"/>
                  </a:lnTo>
                  <a:cubicBezTo>
                    <a:pt x="18112" y="2717"/>
                    <a:pt x="18129" y="2707"/>
                    <a:pt x="18148" y="2694"/>
                  </a:cubicBezTo>
                  <a:close/>
                  <a:moveTo>
                    <a:pt x="6738" y="3006"/>
                  </a:moveTo>
                  <a:lnTo>
                    <a:pt x="6771" y="3022"/>
                  </a:lnTo>
                  <a:lnTo>
                    <a:pt x="6762" y="3040"/>
                  </a:lnTo>
                  <a:lnTo>
                    <a:pt x="6731" y="3023"/>
                  </a:lnTo>
                  <a:lnTo>
                    <a:pt x="6738" y="3006"/>
                  </a:lnTo>
                  <a:close/>
                  <a:moveTo>
                    <a:pt x="6588" y="3103"/>
                  </a:moveTo>
                  <a:lnTo>
                    <a:pt x="6600" y="3109"/>
                  </a:lnTo>
                  <a:lnTo>
                    <a:pt x="6575" y="3162"/>
                  </a:lnTo>
                  <a:lnTo>
                    <a:pt x="6565" y="3156"/>
                  </a:lnTo>
                  <a:lnTo>
                    <a:pt x="6588" y="3103"/>
                  </a:lnTo>
                  <a:close/>
                  <a:moveTo>
                    <a:pt x="10072" y="3178"/>
                  </a:moveTo>
                  <a:lnTo>
                    <a:pt x="10084" y="3206"/>
                  </a:lnTo>
                  <a:lnTo>
                    <a:pt x="10034" y="3243"/>
                  </a:lnTo>
                  <a:lnTo>
                    <a:pt x="10015" y="3196"/>
                  </a:lnTo>
                  <a:lnTo>
                    <a:pt x="10072" y="3178"/>
                  </a:lnTo>
                  <a:close/>
                  <a:moveTo>
                    <a:pt x="14882" y="3188"/>
                  </a:moveTo>
                  <a:lnTo>
                    <a:pt x="14889" y="3197"/>
                  </a:lnTo>
                  <a:cubicBezTo>
                    <a:pt x="14870" y="3213"/>
                    <a:pt x="14852" y="3229"/>
                    <a:pt x="14836" y="3247"/>
                  </a:cubicBezTo>
                  <a:lnTo>
                    <a:pt x="14829" y="3238"/>
                  </a:lnTo>
                  <a:cubicBezTo>
                    <a:pt x="14845" y="3221"/>
                    <a:pt x="14862" y="3204"/>
                    <a:pt x="14882" y="3188"/>
                  </a:cubicBezTo>
                  <a:close/>
                  <a:moveTo>
                    <a:pt x="6401" y="3154"/>
                  </a:moveTo>
                  <a:lnTo>
                    <a:pt x="6401" y="3156"/>
                  </a:lnTo>
                  <a:lnTo>
                    <a:pt x="6419" y="3159"/>
                  </a:lnTo>
                  <a:cubicBezTo>
                    <a:pt x="6410" y="3193"/>
                    <a:pt x="6404" y="3226"/>
                    <a:pt x="6397" y="3260"/>
                  </a:cubicBezTo>
                  <a:lnTo>
                    <a:pt x="6368" y="3251"/>
                  </a:lnTo>
                  <a:lnTo>
                    <a:pt x="6401" y="3154"/>
                  </a:lnTo>
                  <a:close/>
                  <a:moveTo>
                    <a:pt x="15728" y="3215"/>
                  </a:moveTo>
                  <a:cubicBezTo>
                    <a:pt x="15739" y="3234"/>
                    <a:pt x="15750" y="3251"/>
                    <a:pt x="15782" y="3304"/>
                  </a:cubicBezTo>
                  <a:cubicBezTo>
                    <a:pt x="15710" y="3290"/>
                    <a:pt x="15680" y="3284"/>
                    <a:pt x="15645" y="3276"/>
                  </a:cubicBezTo>
                  <a:cubicBezTo>
                    <a:pt x="15673" y="3256"/>
                    <a:pt x="15697" y="3238"/>
                    <a:pt x="15728" y="3215"/>
                  </a:cubicBezTo>
                  <a:close/>
                  <a:moveTo>
                    <a:pt x="17739" y="3325"/>
                  </a:moveTo>
                  <a:lnTo>
                    <a:pt x="17764" y="3384"/>
                  </a:lnTo>
                  <a:lnTo>
                    <a:pt x="17753" y="3390"/>
                  </a:lnTo>
                  <a:lnTo>
                    <a:pt x="17728" y="3331"/>
                  </a:lnTo>
                  <a:lnTo>
                    <a:pt x="17739" y="3325"/>
                  </a:lnTo>
                  <a:close/>
                  <a:moveTo>
                    <a:pt x="16912" y="3540"/>
                  </a:moveTo>
                  <a:lnTo>
                    <a:pt x="16921" y="3541"/>
                  </a:lnTo>
                  <a:lnTo>
                    <a:pt x="16908" y="3577"/>
                  </a:lnTo>
                  <a:lnTo>
                    <a:pt x="16900" y="3575"/>
                  </a:lnTo>
                  <a:lnTo>
                    <a:pt x="16912" y="3540"/>
                  </a:lnTo>
                  <a:close/>
                  <a:moveTo>
                    <a:pt x="15285" y="3618"/>
                  </a:moveTo>
                  <a:lnTo>
                    <a:pt x="15308" y="3646"/>
                  </a:lnTo>
                  <a:cubicBezTo>
                    <a:pt x="15302" y="3650"/>
                    <a:pt x="15297" y="3655"/>
                    <a:pt x="15292" y="3660"/>
                  </a:cubicBezTo>
                  <a:lnTo>
                    <a:pt x="15269" y="3634"/>
                  </a:lnTo>
                  <a:lnTo>
                    <a:pt x="15285" y="3618"/>
                  </a:lnTo>
                  <a:close/>
                  <a:moveTo>
                    <a:pt x="18048" y="3961"/>
                  </a:moveTo>
                  <a:lnTo>
                    <a:pt x="18051" y="3983"/>
                  </a:lnTo>
                  <a:lnTo>
                    <a:pt x="18015" y="3984"/>
                  </a:lnTo>
                  <a:lnTo>
                    <a:pt x="18014" y="3984"/>
                  </a:lnTo>
                  <a:lnTo>
                    <a:pt x="18012" y="3964"/>
                  </a:lnTo>
                  <a:lnTo>
                    <a:pt x="18048" y="3961"/>
                  </a:lnTo>
                  <a:close/>
                  <a:moveTo>
                    <a:pt x="10496" y="4068"/>
                  </a:moveTo>
                  <a:lnTo>
                    <a:pt x="10512" y="4128"/>
                  </a:lnTo>
                  <a:lnTo>
                    <a:pt x="10500" y="4130"/>
                  </a:lnTo>
                  <a:lnTo>
                    <a:pt x="10484" y="4071"/>
                  </a:lnTo>
                  <a:lnTo>
                    <a:pt x="10496" y="4068"/>
                  </a:lnTo>
                  <a:close/>
                  <a:moveTo>
                    <a:pt x="6469" y="4220"/>
                  </a:moveTo>
                  <a:lnTo>
                    <a:pt x="6503" y="4230"/>
                  </a:lnTo>
                  <a:lnTo>
                    <a:pt x="6499" y="4249"/>
                  </a:lnTo>
                  <a:lnTo>
                    <a:pt x="6465" y="4239"/>
                  </a:lnTo>
                  <a:lnTo>
                    <a:pt x="6469" y="4220"/>
                  </a:lnTo>
                  <a:close/>
                  <a:moveTo>
                    <a:pt x="18180" y="4495"/>
                  </a:moveTo>
                  <a:lnTo>
                    <a:pt x="18215" y="4498"/>
                  </a:lnTo>
                  <a:lnTo>
                    <a:pt x="18215" y="4520"/>
                  </a:lnTo>
                  <a:lnTo>
                    <a:pt x="18180" y="4517"/>
                  </a:lnTo>
                  <a:lnTo>
                    <a:pt x="18180" y="4495"/>
                  </a:lnTo>
                  <a:close/>
                  <a:moveTo>
                    <a:pt x="6144" y="4498"/>
                  </a:moveTo>
                  <a:lnTo>
                    <a:pt x="6178" y="4508"/>
                  </a:lnTo>
                  <a:cubicBezTo>
                    <a:pt x="6176" y="4515"/>
                    <a:pt x="6175" y="4521"/>
                    <a:pt x="6173" y="4527"/>
                  </a:cubicBezTo>
                  <a:lnTo>
                    <a:pt x="6140" y="4518"/>
                  </a:lnTo>
                  <a:cubicBezTo>
                    <a:pt x="6141" y="4511"/>
                    <a:pt x="6142" y="4505"/>
                    <a:pt x="6144" y="4498"/>
                  </a:cubicBezTo>
                  <a:close/>
                  <a:moveTo>
                    <a:pt x="18652" y="4580"/>
                  </a:moveTo>
                  <a:lnTo>
                    <a:pt x="18664" y="4581"/>
                  </a:lnTo>
                  <a:lnTo>
                    <a:pt x="18661" y="4652"/>
                  </a:lnTo>
                  <a:lnTo>
                    <a:pt x="18649" y="4651"/>
                  </a:lnTo>
                  <a:lnTo>
                    <a:pt x="18652" y="4580"/>
                  </a:lnTo>
                  <a:close/>
                  <a:moveTo>
                    <a:pt x="10908" y="4774"/>
                  </a:moveTo>
                  <a:lnTo>
                    <a:pt x="10912" y="4795"/>
                  </a:lnTo>
                  <a:lnTo>
                    <a:pt x="10877" y="4801"/>
                  </a:lnTo>
                  <a:lnTo>
                    <a:pt x="10873" y="4780"/>
                  </a:lnTo>
                  <a:lnTo>
                    <a:pt x="10908" y="4774"/>
                  </a:lnTo>
                  <a:close/>
                  <a:moveTo>
                    <a:pt x="10722" y="4926"/>
                  </a:moveTo>
                  <a:lnTo>
                    <a:pt x="10730" y="4957"/>
                  </a:lnTo>
                  <a:lnTo>
                    <a:pt x="10659" y="4967"/>
                  </a:lnTo>
                  <a:lnTo>
                    <a:pt x="10652" y="4938"/>
                  </a:lnTo>
                  <a:lnTo>
                    <a:pt x="10722" y="4926"/>
                  </a:lnTo>
                  <a:close/>
                  <a:moveTo>
                    <a:pt x="18599" y="4995"/>
                  </a:moveTo>
                  <a:lnTo>
                    <a:pt x="18611" y="4996"/>
                  </a:lnTo>
                  <a:cubicBezTo>
                    <a:pt x="18610" y="5020"/>
                    <a:pt x="18608" y="5043"/>
                    <a:pt x="18607" y="5066"/>
                  </a:cubicBezTo>
                  <a:lnTo>
                    <a:pt x="18595" y="5064"/>
                  </a:lnTo>
                  <a:lnTo>
                    <a:pt x="18599" y="4995"/>
                  </a:lnTo>
                  <a:close/>
                  <a:moveTo>
                    <a:pt x="5407" y="5071"/>
                  </a:moveTo>
                  <a:lnTo>
                    <a:pt x="5419" y="5074"/>
                  </a:lnTo>
                  <a:lnTo>
                    <a:pt x="5408" y="5138"/>
                  </a:lnTo>
                  <a:lnTo>
                    <a:pt x="5397" y="5136"/>
                  </a:lnTo>
                  <a:lnTo>
                    <a:pt x="5407" y="5071"/>
                  </a:lnTo>
                  <a:close/>
                  <a:moveTo>
                    <a:pt x="5972" y="5279"/>
                  </a:moveTo>
                  <a:lnTo>
                    <a:pt x="6006" y="5286"/>
                  </a:lnTo>
                  <a:lnTo>
                    <a:pt x="6003" y="5305"/>
                  </a:lnTo>
                  <a:lnTo>
                    <a:pt x="5967" y="5299"/>
                  </a:lnTo>
                  <a:lnTo>
                    <a:pt x="5972" y="5279"/>
                  </a:lnTo>
                  <a:close/>
                  <a:moveTo>
                    <a:pt x="6125" y="5289"/>
                  </a:moveTo>
                  <a:lnTo>
                    <a:pt x="6137" y="5291"/>
                  </a:lnTo>
                  <a:lnTo>
                    <a:pt x="6126" y="5351"/>
                  </a:lnTo>
                  <a:lnTo>
                    <a:pt x="6115" y="5349"/>
                  </a:lnTo>
                  <a:lnTo>
                    <a:pt x="6125" y="5289"/>
                  </a:lnTo>
                  <a:close/>
                  <a:moveTo>
                    <a:pt x="13431" y="5358"/>
                  </a:moveTo>
                  <a:lnTo>
                    <a:pt x="13440" y="5364"/>
                  </a:lnTo>
                  <a:lnTo>
                    <a:pt x="13406" y="5422"/>
                  </a:lnTo>
                  <a:lnTo>
                    <a:pt x="13396" y="5414"/>
                  </a:lnTo>
                  <a:lnTo>
                    <a:pt x="13431" y="5358"/>
                  </a:lnTo>
                  <a:close/>
                  <a:moveTo>
                    <a:pt x="12008" y="5525"/>
                  </a:moveTo>
                  <a:lnTo>
                    <a:pt x="12013" y="5547"/>
                  </a:lnTo>
                  <a:lnTo>
                    <a:pt x="11977" y="5550"/>
                  </a:lnTo>
                  <a:lnTo>
                    <a:pt x="11973" y="5529"/>
                  </a:lnTo>
                  <a:lnTo>
                    <a:pt x="12008" y="5525"/>
                  </a:lnTo>
                  <a:close/>
                  <a:moveTo>
                    <a:pt x="18569" y="5566"/>
                  </a:moveTo>
                  <a:lnTo>
                    <a:pt x="18604" y="5573"/>
                  </a:lnTo>
                  <a:lnTo>
                    <a:pt x="18601" y="5595"/>
                  </a:lnTo>
                  <a:lnTo>
                    <a:pt x="18566" y="5589"/>
                  </a:lnTo>
                  <a:lnTo>
                    <a:pt x="18569" y="5566"/>
                  </a:lnTo>
                  <a:close/>
                  <a:moveTo>
                    <a:pt x="5798" y="5667"/>
                  </a:moveTo>
                  <a:lnTo>
                    <a:pt x="5809" y="5670"/>
                  </a:lnTo>
                  <a:lnTo>
                    <a:pt x="5803" y="5732"/>
                  </a:lnTo>
                  <a:lnTo>
                    <a:pt x="5791" y="5731"/>
                  </a:lnTo>
                  <a:lnTo>
                    <a:pt x="5798" y="5667"/>
                  </a:lnTo>
                  <a:close/>
                  <a:moveTo>
                    <a:pt x="12052" y="5700"/>
                  </a:moveTo>
                  <a:lnTo>
                    <a:pt x="12088" y="5750"/>
                  </a:lnTo>
                  <a:cubicBezTo>
                    <a:pt x="12087" y="5753"/>
                    <a:pt x="12085" y="5757"/>
                    <a:pt x="12084" y="5759"/>
                  </a:cubicBezTo>
                  <a:lnTo>
                    <a:pt x="12084" y="5759"/>
                  </a:lnTo>
                  <a:cubicBezTo>
                    <a:pt x="12070" y="5748"/>
                    <a:pt x="12058" y="5735"/>
                    <a:pt x="12045" y="5722"/>
                  </a:cubicBezTo>
                  <a:cubicBezTo>
                    <a:pt x="12048" y="5714"/>
                    <a:pt x="12051" y="5707"/>
                    <a:pt x="12052" y="5700"/>
                  </a:cubicBezTo>
                  <a:close/>
                  <a:moveTo>
                    <a:pt x="6100" y="5739"/>
                  </a:moveTo>
                  <a:lnTo>
                    <a:pt x="6134" y="5745"/>
                  </a:lnTo>
                  <a:lnTo>
                    <a:pt x="6132" y="5766"/>
                  </a:lnTo>
                  <a:lnTo>
                    <a:pt x="6097" y="5760"/>
                  </a:lnTo>
                  <a:lnTo>
                    <a:pt x="6100" y="5739"/>
                  </a:lnTo>
                  <a:close/>
                  <a:moveTo>
                    <a:pt x="11323" y="5779"/>
                  </a:moveTo>
                  <a:lnTo>
                    <a:pt x="11333" y="5842"/>
                  </a:lnTo>
                  <a:lnTo>
                    <a:pt x="11321" y="5844"/>
                  </a:lnTo>
                  <a:lnTo>
                    <a:pt x="11309" y="5781"/>
                  </a:lnTo>
                  <a:lnTo>
                    <a:pt x="11323" y="5779"/>
                  </a:lnTo>
                  <a:close/>
                  <a:moveTo>
                    <a:pt x="12073" y="6154"/>
                  </a:moveTo>
                  <a:cubicBezTo>
                    <a:pt x="12066" y="6157"/>
                    <a:pt x="12059" y="6160"/>
                    <a:pt x="12053" y="6163"/>
                  </a:cubicBezTo>
                  <a:lnTo>
                    <a:pt x="12053" y="6163"/>
                  </a:lnTo>
                  <a:cubicBezTo>
                    <a:pt x="12047" y="6168"/>
                    <a:pt x="12041" y="6174"/>
                    <a:pt x="12035" y="6179"/>
                  </a:cubicBezTo>
                  <a:cubicBezTo>
                    <a:pt x="12041" y="6180"/>
                    <a:pt x="12046" y="6181"/>
                    <a:pt x="12052" y="6181"/>
                  </a:cubicBezTo>
                  <a:lnTo>
                    <a:pt x="12052" y="6181"/>
                  </a:lnTo>
                  <a:cubicBezTo>
                    <a:pt x="12059" y="6172"/>
                    <a:pt x="12066" y="6163"/>
                    <a:pt x="12073" y="6154"/>
                  </a:cubicBezTo>
                  <a:close/>
                  <a:moveTo>
                    <a:pt x="11936" y="6156"/>
                  </a:moveTo>
                  <a:lnTo>
                    <a:pt x="11938" y="6169"/>
                  </a:lnTo>
                  <a:lnTo>
                    <a:pt x="11905" y="6190"/>
                  </a:lnTo>
                  <a:lnTo>
                    <a:pt x="11905" y="6188"/>
                  </a:lnTo>
                  <a:lnTo>
                    <a:pt x="11904" y="6175"/>
                  </a:lnTo>
                  <a:lnTo>
                    <a:pt x="11936" y="6156"/>
                  </a:lnTo>
                  <a:close/>
                  <a:moveTo>
                    <a:pt x="12931" y="6257"/>
                  </a:moveTo>
                  <a:cubicBezTo>
                    <a:pt x="12947" y="6287"/>
                    <a:pt x="12960" y="6312"/>
                    <a:pt x="12994" y="6370"/>
                  </a:cubicBezTo>
                  <a:cubicBezTo>
                    <a:pt x="12951" y="6356"/>
                    <a:pt x="12935" y="6345"/>
                    <a:pt x="12909" y="6329"/>
                  </a:cubicBezTo>
                  <a:cubicBezTo>
                    <a:pt x="12918" y="6297"/>
                    <a:pt x="12923" y="6282"/>
                    <a:pt x="12931" y="6257"/>
                  </a:cubicBezTo>
                  <a:close/>
                  <a:moveTo>
                    <a:pt x="12891" y="6341"/>
                  </a:moveTo>
                  <a:lnTo>
                    <a:pt x="12909" y="6384"/>
                  </a:lnTo>
                  <a:lnTo>
                    <a:pt x="12904" y="6393"/>
                  </a:lnTo>
                  <a:lnTo>
                    <a:pt x="12887" y="6350"/>
                  </a:lnTo>
                  <a:lnTo>
                    <a:pt x="12891" y="6341"/>
                  </a:lnTo>
                  <a:close/>
                  <a:moveTo>
                    <a:pt x="18235" y="6451"/>
                  </a:moveTo>
                  <a:lnTo>
                    <a:pt x="18235" y="6451"/>
                  </a:lnTo>
                  <a:cubicBezTo>
                    <a:pt x="18240" y="6462"/>
                    <a:pt x="18245" y="6471"/>
                    <a:pt x="18249" y="6480"/>
                  </a:cubicBezTo>
                  <a:lnTo>
                    <a:pt x="18249" y="6480"/>
                  </a:lnTo>
                  <a:cubicBezTo>
                    <a:pt x="18252" y="6479"/>
                    <a:pt x="18255" y="6478"/>
                    <a:pt x="18258" y="6477"/>
                  </a:cubicBezTo>
                  <a:lnTo>
                    <a:pt x="18258" y="6477"/>
                  </a:lnTo>
                  <a:cubicBezTo>
                    <a:pt x="18252" y="6470"/>
                    <a:pt x="18244" y="6461"/>
                    <a:pt x="18235" y="6451"/>
                  </a:cubicBezTo>
                  <a:close/>
                  <a:moveTo>
                    <a:pt x="12725" y="6643"/>
                  </a:moveTo>
                  <a:cubicBezTo>
                    <a:pt x="12753" y="6740"/>
                    <a:pt x="12769" y="6778"/>
                    <a:pt x="12784" y="6818"/>
                  </a:cubicBezTo>
                  <a:lnTo>
                    <a:pt x="12779" y="6871"/>
                  </a:lnTo>
                  <a:cubicBezTo>
                    <a:pt x="12769" y="6856"/>
                    <a:pt x="12756" y="6849"/>
                    <a:pt x="12748" y="6819"/>
                  </a:cubicBezTo>
                  <a:cubicBezTo>
                    <a:pt x="12741" y="6797"/>
                    <a:pt x="12738" y="6750"/>
                    <a:pt x="12725" y="6643"/>
                  </a:cubicBezTo>
                  <a:close/>
                  <a:moveTo>
                    <a:pt x="13106" y="6866"/>
                  </a:moveTo>
                  <a:lnTo>
                    <a:pt x="13123" y="6912"/>
                  </a:lnTo>
                  <a:lnTo>
                    <a:pt x="13115" y="6928"/>
                  </a:lnTo>
                  <a:lnTo>
                    <a:pt x="13097" y="6881"/>
                  </a:lnTo>
                  <a:lnTo>
                    <a:pt x="13106" y="6866"/>
                  </a:lnTo>
                  <a:close/>
                  <a:moveTo>
                    <a:pt x="17249" y="6881"/>
                  </a:moveTo>
                  <a:lnTo>
                    <a:pt x="17305" y="6899"/>
                  </a:lnTo>
                  <a:cubicBezTo>
                    <a:pt x="17303" y="6909"/>
                    <a:pt x="17302" y="6918"/>
                    <a:pt x="17300" y="6928"/>
                  </a:cubicBezTo>
                  <a:lnTo>
                    <a:pt x="17240" y="6935"/>
                  </a:lnTo>
                  <a:lnTo>
                    <a:pt x="17249" y="6881"/>
                  </a:lnTo>
                  <a:close/>
                  <a:moveTo>
                    <a:pt x="6087" y="6959"/>
                  </a:moveTo>
                  <a:lnTo>
                    <a:pt x="6097" y="7061"/>
                  </a:lnTo>
                  <a:lnTo>
                    <a:pt x="6066" y="7063"/>
                  </a:lnTo>
                  <a:lnTo>
                    <a:pt x="6066" y="7063"/>
                  </a:lnTo>
                  <a:lnTo>
                    <a:pt x="6070" y="6962"/>
                  </a:lnTo>
                  <a:lnTo>
                    <a:pt x="6087" y="6959"/>
                  </a:lnTo>
                  <a:close/>
                  <a:moveTo>
                    <a:pt x="12684" y="6893"/>
                  </a:moveTo>
                  <a:cubicBezTo>
                    <a:pt x="12688" y="6937"/>
                    <a:pt x="12691" y="6968"/>
                    <a:pt x="12695" y="6999"/>
                  </a:cubicBezTo>
                  <a:lnTo>
                    <a:pt x="12688" y="7068"/>
                  </a:lnTo>
                  <a:cubicBezTo>
                    <a:pt x="12678" y="7050"/>
                    <a:pt x="12669" y="7033"/>
                    <a:pt x="12653" y="6994"/>
                  </a:cubicBezTo>
                  <a:cubicBezTo>
                    <a:pt x="12669" y="6944"/>
                    <a:pt x="12675" y="6921"/>
                    <a:pt x="12684" y="6893"/>
                  </a:cubicBezTo>
                  <a:close/>
                  <a:moveTo>
                    <a:pt x="6240" y="6906"/>
                  </a:moveTo>
                  <a:cubicBezTo>
                    <a:pt x="6237" y="6959"/>
                    <a:pt x="6235" y="7015"/>
                    <a:pt x="6232" y="7083"/>
                  </a:cubicBezTo>
                  <a:cubicBezTo>
                    <a:pt x="6203" y="6980"/>
                    <a:pt x="6203" y="6980"/>
                    <a:pt x="6240" y="6906"/>
                  </a:cubicBezTo>
                  <a:close/>
                  <a:moveTo>
                    <a:pt x="12529" y="7078"/>
                  </a:moveTo>
                  <a:lnTo>
                    <a:pt x="12528" y="7111"/>
                  </a:lnTo>
                  <a:lnTo>
                    <a:pt x="12517" y="7133"/>
                  </a:lnTo>
                  <a:lnTo>
                    <a:pt x="12520" y="7099"/>
                  </a:lnTo>
                  <a:lnTo>
                    <a:pt x="12529" y="7078"/>
                  </a:lnTo>
                  <a:close/>
                  <a:moveTo>
                    <a:pt x="12757" y="7165"/>
                  </a:moveTo>
                  <a:lnTo>
                    <a:pt x="12763" y="7236"/>
                  </a:lnTo>
                  <a:lnTo>
                    <a:pt x="12757" y="7247"/>
                  </a:lnTo>
                  <a:lnTo>
                    <a:pt x="12751" y="7178"/>
                  </a:lnTo>
                  <a:lnTo>
                    <a:pt x="12757" y="7165"/>
                  </a:lnTo>
                  <a:close/>
                  <a:moveTo>
                    <a:pt x="11917" y="7334"/>
                  </a:moveTo>
                  <a:lnTo>
                    <a:pt x="11924" y="7392"/>
                  </a:lnTo>
                  <a:lnTo>
                    <a:pt x="11916" y="7412"/>
                  </a:lnTo>
                  <a:lnTo>
                    <a:pt x="11910" y="7353"/>
                  </a:lnTo>
                  <a:lnTo>
                    <a:pt x="11908" y="7353"/>
                  </a:lnTo>
                  <a:lnTo>
                    <a:pt x="11917" y="7334"/>
                  </a:lnTo>
                  <a:close/>
                  <a:moveTo>
                    <a:pt x="12557" y="7258"/>
                  </a:moveTo>
                  <a:lnTo>
                    <a:pt x="12557" y="7399"/>
                  </a:lnTo>
                  <a:lnTo>
                    <a:pt x="12545" y="7434"/>
                  </a:lnTo>
                  <a:lnTo>
                    <a:pt x="12551" y="7277"/>
                  </a:lnTo>
                  <a:lnTo>
                    <a:pt x="12557" y="7258"/>
                  </a:lnTo>
                  <a:close/>
                  <a:moveTo>
                    <a:pt x="12301" y="7431"/>
                  </a:moveTo>
                  <a:lnTo>
                    <a:pt x="12301" y="7431"/>
                  </a:lnTo>
                  <a:cubicBezTo>
                    <a:pt x="12298" y="7468"/>
                    <a:pt x="12295" y="7500"/>
                    <a:pt x="12292" y="7533"/>
                  </a:cubicBezTo>
                  <a:lnTo>
                    <a:pt x="12285" y="7555"/>
                  </a:lnTo>
                  <a:lnTo>
                    <a:pt x="12285" y="7555"/>
                  </a:lnTo>
                  <a:lnTo>
                    <a:pt x="12298" y="7440"/>
                  </a:lnTo>
                  <a:cubicBezTo>
                    <a:pt x="12300" y="7437"/>
                    <a:pt x="12301" y="7431"/>
                    <a:pt x="12301" y="7431"/>
                  </a:cubicBezTo>
                  <a:close/>
                  <a:moveTo>
                    <a:pt x="6253" y="7593"/>
                  </a:moveTo>
                  <a:lnTo>
                    <a:pt x="6253" y="7614"/>
                  </a:lnTo>
                  <a:lnTo>
                    <a:pt x="6218" y="7612"/>
                  </a:lnTo>
                  <a:lnTo>
                    <a:pt x="6218" y="7593"/>
                  </a:lnTo>
                  <a:close/>
                  <a:moveTo>
                    <a:pt x="18179" y="7575"/>
                  </a:moveTo>
                  <a:lnTo>
                    <a:pt x="18190" y="7578"/>
                  </a:lnTo>
                  <a:lnTo>
                    <a:pt x="18173" y="7642"/>
                  </a:lnTo>
                  <a:lnTo>
                    <a:pt x="18162" y="7639"/>
                  </a:lnTo>
                  <a:lnTo>
                    <a:pt x="18179" y="7575"/>
                  </a:lnTo>
                  <a:close/>
                  <a:moveTo>
                    <a:pt x="6209" y="7693"/>
                  </a:moveTo>
                  <a:lnTo>
                    <a:pt x="6210" y="7755"/>
                  </a:lnTo>
                  <a:lnTo>
                    <a:pt x="6198" y="7755"/>
                  </a:lnTo>
                  <a:lnTo>
                    <a:pt x="6197" y="7693"/>
                  </a:lnTo>
                  <a:close/>
                  <a:moveTo>
                    <a:pt x="17758" y="7774"/>
                  </a:moveTo>
                  <a:lnTo>
                    <a:pt x="17768" y="7777"/>
                  </a:lnTo>
                  <a:lnTo>
                    <a:pt x="17751" y="7840"/>
                  </a:lnTo>
                  <a:lnTo>
                    <a:pt x="17751" y="7840"/>
                  </a:lnTo>
                  <a:lnTo>
                    <a:pt x="17740" y="7836"/>
                  </a:lnTo>
                  <a:lnTo>
                    <a:pt x="17758" y="7774"/>
                  </a:lnTo>
                  <a:close/>
                  <a:moveTo>
                    <a:pt x="6038" y="7764"/>
                  </a:moveTo>
                  <a:lnTo>
                    <a:pt x="6041" y="7867"/>
                  </a:lnTo>
                  <a:lnTo>
                    <a:pt x="6023" y="7870"/>
                  </a:lnTo>
                  <a:lnTo>
                    <a:pt x="6007" y="7765"/>
                  </a:lnTo>
                  <a:lnTo>
                    <a:pt x="6038" y="7764"/>
                  </a:lnTo>
                  <a:close/>
                  <a:moveTo>
                    <a:pt x="17505" y="7842"/>
                  </a:moveTo>
                  <a:lnTo>
                    <a:pt x="17539" y="7853"/>
                  </a:lnTo>
                  <a:lnTo>
                    <a:pt x="17533" y="7874"/>
                  </a:lnTo>
                  <a:lnTo>
                    <a:pt x="17499" y="7862"/>
                  </a:lnTo>
                  <a:lnTo>
                    <a:pt x="17505" y="7842"/>
                  </a:lnTo>
                  <a:close/>
                  <a:moveTo>
                    <a:pt x="11061" y="7952"/>
                  </a:moveTo>
                  <a:lnTo>
                    <a:pt x="11076" y="7976"/>
                  </a:lnTo>
                  <a:lnTo>
                    <a:pt x="11061" y="8086"/>
                  </a:lnTo>
                  <a:cubicBezTo>
                    <a:pt x="11058" y="8082"/>
                    <a:pt x="11055" y="8077"/>
                    <a:pt x="11052" y="8070"/>
                  </a:cubicBezTo>
                  <a:lnTo>
                    <a:pt x="11052" y="8070"/>
                  </a:lnTo>
                  <a:cubicBezTo>
                    <a:pt x="11058" y="8126"/>
                    <a:pt x="11055" y="8167"/>
                    <a:pt x="11052" y="8210"/>
                  </a:cubicBezTo>
                  <a:lnTo>
                    <a:pt x="11039" y="8183"/>
                  </a:lnTo>
                  <a:lnTo>
                    <a:pt x="11052" y="8068"/>
                  </a:lnTo>
                  <a:lnTo>
                    <a:pt x="11061" y="8084"/>
                  </a:lnTo>
                  <a:cubicBezTo>
                    <a:pt x="11055" y="8029"/>
                    <a:pt x="11058" y="7990"/>
                    <a:pt x="11061" y="7952"/>
                  </a:cubicBezTo>
                  <a:close/>
                  <a:moveTo>
                    <a:pt x="6069" y="8207"/>
                  </a:moveTo>
                  <a:lnTo>
                    <a:pt x="6070" y="8227"/>
                  </a:lnTo>
                  <a:lnTo>
                    <a:pt x="6035" y="8227"/>
                  </a:lnTo>
                  <a:lnTo>
                    <a:pt x="6032" y="8207"/>
                  </a:lnTo>
                  <a:close/>
                  <a:moveTo>
                    <a:pt x="12278" y="8170"/>
                  </a:moveTo>
                  <a:lnTo>
                    <a:pt x="12279" y="8183"/>
                  </a:lnTo>
                  <a:cubicBezTo>
                    <a:pt x="12273" y="8226"/>
                    <a:pt x="12267" y="8267"/>
                    <a:pt x="12261" y="8308"/>
                  </a:cubicBezTo>
                  <a:lnTo>
                    <a:pt x="12260" y="8292"/>
                  </a:lnTo>
                  <a:lnTo>
                    <a:pt x="12278" y="8170"/>
                  </a:lnTo>
                  <a:close/>
                  <a:moveTo>
                    <a:pt x="11192" y="8335"/>
                  </a:moveTo>
                  <a:lnTo>
                    <a:pt x="11196" y="8371"/>
                  </a:lnTo>
                  <a:lnTo>
                    <a:pt x="11168" y="8418"/>
                  </a:lnTo>
                  <a:lnTo>
                    <a:pt x="11164" y="8380"/>
                  </a:lnTo>
                  <a:lnTo>
                    <a:pt x="11192" y="8335"/>
                  </a:lnTo>
                  <a:close/>
                  <a:moveTo>
                    <a:pt x="6285" y="8368"/>
                  </a:moveTo>
                  <a:lnTo>
                    <a:pt x="6291" y="8429"/>
                  </a:lnTo>
                  <a:lnTo>
                    <a:pt x="6279" y="8429"/>
                  </a:lnTo>
                  <a:lnTo>
                    <a:pt x="6273" y="8368"/>
                  </a:lnTo>
                  <a:close/>
                  <a:moveTo>
                    <a:pt x="17611" y="8489"/>
                  </a:moveTo>
                  <a:lnTo>
                    <a:pt x="17627" y="8491"/>
                  </a:lnTo>
                  <a:cubicBezTo>
                    <a:pt x="17621" y="8527"/>
                    <a:pt x="17614" y="8563"/>
                    <a:pt x="17606" y="8598"/>
                  </a:cubicBezTo>
                  <a:lnTo>
                    <a:pt x="17577" y="8591"/>
                  </a:lnTo>
                  <a:lnTo>
                    <a:pt x="17611" y="8489"/>
                  </a:lnTo>
                  <a:close/>
                  <a:moveTo>
                    <a:pt x="5906" y="8772"/>
                  </a:moveTo>
                  <a:lnTo>
                    <a:pt x="5907" y="8794"/>
                  </a:lnTo>
                  <a:lnTo>
                    <a:pt x="5872" y="8794"/>
                  </a:lnTo>
                  <a:lnTo>
                    <a:pt x="5870" y="8773"/>
                  </a:lnTo>
                  <a:lnTo>
                    <a:pt x="5906" y="8772"/>
                  </a:lnTo>
                  <a:close/>
                  <a:moveTo>
                    <a:pt x="17934" y="9083"/>
                  </a:moveTo>
                  <a:cubicBezTo>
                    <a:pt x="17931" y="9086"/>
                    <a:pt x="17927" y="9088"/>
                    <a:pt x="17924" y="9091"/>
                  </a:cubicBezTo>
                  <a:lnTo>
                    <a:pt x="17924" y="9091"/>
                  </a:lnTo>
                  <a:cubicBezTo>
                    <a:pt x="17928" y="9089"/>
                    <a:pt x="17932" y="9087"/>
                    <a:pt x="17934" y="9083"/>
                  </a:cubicBezTo>
                  <a:close/>
                  <a:moveTo>
                    <a:pt x="12205" y="8797"/>
                  </a:moveTo>
                  <a:lnTo>
                    <a:pt x="12205" y="8797"/>
                  </a:lnTo>
                  <a:cubicBezTo>
                    <a:pt x="12189" y="8932"/>
                    <a:pt x="12180" y="9007"/>
                    <a:pt x="12169" y="9108"/>
                  </a:cubicBezTo>
                  <a:cubicBezTo>
                    <a:pt x="12164" y="9041"/>
                    <a:pt x="12160" y="8988"/>
                    <a:pt x="12154" y="8894"/>
                  </a:cubicBezTo>
                  <a:cubicBezTo>
                    <a:pt x="12176" y="8860"/>
                    <a:pt x="12188" y="8835"/>
                    <a:pt x="12205" y="8797"/>
                  </a:cubicBezTo>
                  <a:close/>
                  <a:moveTo>
                    <a:pt x="5357" y="9094"/>
                  </a:moveTo>
                  <a:cubicBezTo>
                    <a:pt x="5358" y="9113"/>
                    <a:pt x="5364" y="9132"/>
                    <a:pt x="5367" y="9151"/>
                  </a:cubicBezTo>
                  <a:lnTo>
                    <a:pt x="5273" y="9156"/>
                  </a:lnTo>
                  <a:lnTo>
                    <a:pt x="5266" y="9123"/>
                  </a:lnTo>
                  <a:lnTo>
                    <a:pt x="5357" y="9094"/>
                  </a:lnTo>
                  <a:close/>
                  <a:moveTo>
                    <a:pt x="12510" y="9095"/>
                  </a:moveTo>
                  <a:lnTo>
                    <a:pt x="12506" y="9217"/>
                  </a:lnTo>
                  <a:lnTo>
                    <a:pt x="12497" y="9241"/>
                  </a:lnTo>
                  <a:cubicBezTo>
                    <a:pt x="12498" y="9200"/>
                    <a:pt x="12500" y="9160"/>
                    <a:pt x="12501" y="9119"/>
                  </a:cubicBezTo>
                  <a:lnTo>
                    <a:pt x="12510" y="9095"/>
                  </a:lnTo>
                  <a:close/>
                  <a:moveTo>
                    <a:pt x="17508" y="9223"/>
                  </a:moveTo>
                  <a:lnTo>
                    <a:pt x="17572" y="9251"/>
                  </a:lnTo>
                  <a:lnTo>
                    <a:pt x="17562" y="9282"/>
                  </a:lnTo>
                  <a:lnTo>
                    <a:pt x="17496" y="9254"/>
                  </a:lnTo>
                  <a:lnTo>
                    <a:pt x="17508" y="9223"/>
                  </a:lnTo>
                  <a:close/>
                  <a:moveTo>
                    <a:pt x="6279" y="9685"/>
                  </a:moveTo>
                  <a:lnTo>
                    <a:pt x="6284" y="9706"/>
                  </a:lnTo>
                  <a:lnTo>
                    <a:pt x="6248" y="9710"/>
                  </a:lnTo>
                  <a:lnTo>
                    <a:pt x="6245" y="9690"/>
                  </a:lnTo>
                  <a:lnTo>
                    <a:pt x="6279" y="9685"/>
                  </a:lnTo>
                  <a:close/>
                  <a:moveTo>
                    <a:pt x="12988" y="9545"/>
                  </a:moveTo>
                  <a:lnTo>
                    <a:pt x="12994" y="9578"/>
                  </a:lnTo>
                  <a:lnTo>
                    <a:pt x="12923" y="9809"/>
                  </a:lnTo>
                  <a:lnTo>
                    <a:pt x="12918" y="9740"/>
                  </a:lnTo>
                  <a:lnTo>
                    <a:pt x="12988" y="9545"/>
                  </a:lnTo>
                  <a:close/>
                  <a:moveTo>
                    <a:pt x="17202" y="9784"/>
                  </a:moveTo>
                  <a:lnTo>
                    <a:pt x="17206" y="9844"/>
                  </a:lnTo>
                  <a:lnTo>
                    <a:pt x="17206" y="9844"/>
                  </a:lnTo>
                  <a:cubicBezTo>
                    <a:pt x="17191" y="9835"/>
                    <a:pt x="17188" y="9818"/>
                    <a:pt x="17184" y="9798"/>
                  </a:cubicBezTo>
                  <a:lnTo>
                    <a:pt x="17202" y="9784"/>
                  </a:lnTo>
                  <a:close/>
                  <a:moveTo>
                    <a:pt x="17206" y="9844"/>
                  </a:moveTo>
                  <a:lnTo>
                    <a:pt x="17206" y="9846"/>
                  </a:lnTo>
                  <a:lnTo>
                    <a:pt x="17194" y="9854"/>
                  </a:lnTo>
                  <a:lnTo>
                    <a:pt x="17194" y="9853"/>
                  </a:lnTo>
                  <a:lnTo>
                    <a:pt x="17206" y="9844"/>
                  </a:lnTo>
                  <a:close/>
                  <a:moveTo>
                    <a:pt x="17195" y="9854"/>
                  </a:moveTo>
                  <a:cubicBezTo>
                    <a:pt x="17209" y="9862"/>
                    <a:pt x="17212" y="9881"/>
                    <a:pt x="17215" y="9899"/>
                  </a:cubicBezTo>
                  <a:lnTo>
                    <a:pt x="17199" y="9912"/>
                  </a:lnTo>
                  <a:lnTo>
                    <a:pt x="17195" y="9854"/>
                  </a:lnTo>
                  <a:close/>
                  <a:moveTo>
                    <a:pt x="17333" y="10004"/>
                  </a:moveTo>
                  <a:lnTo>
                    <a:pt x="17364" y="10019"/>
                  </a:lnTo>
                  <a:lnTo>
                    <a:pt x="17356" y="10040"/>
                  </a:lnTo>
                  <a:lnTo>
                    <a:pt x="17324" y="10025"/>
                  </a:lnTo>
                  <a:lnTo>
                    <a:pt x="17333" y="10004"/>
                  </a:lnTo>
                  <a:close/>
                  <a:moveTo>
                    <a:pt x="16120" y="10104"/>
                  </a:moveTo>
                  <a:lnTo>
                    <a:pt x="16131" y="10109"/>
                  </a:lnTo>
                  <a:lnTo>
                    <a:pt x="16107" y="10166"/>
                  </a:lnTo>
                  <a:lnTo>
                    <a:pt x="16097" y="10162"/>
                  </a:lnTo>
                  <a:lnTo>
                    <a:pt x="16120" y="10104"/>
                  </a:lnTo>
                  <a:close/>
                  <a:moveTo>
                    <a:pt x="17455" y="10281"/>
                  </a:moveTo>
                  <a:lnTo>
                    <a:pt x="17517" y="10284"/>
                  </a:lnTo>
                  <a:lnTo>
                    <a:pt x="17497" y="10338"/>
                  </a:lnTo>
                  <a:lnTo>
                    <a:pt x="17445" y="10312"/>
                  </a:lnTo>
                  <a:lnTo>
                    <a:pt x="17455" y="10281"/>
                  </a:lnTo>
                  <a:close/>
                  <a:moveTo>
                    <a:pt x="11904" y="10525"/>
                  </a:moveTo>
                  <a:cubicBezTo>
                    <a:pt x="11907" y="10556"/>
                    <a:pt x="11908" y="10586"/>
                    <a:pt x="11911" y="10616"/>
                  </a:cubicBezTo>
                  <a:cubicBezTo>
                    <a:pt x="11908" y="10634"/>
                    <a:pt x="11907" y="10650"/>
                    <a:pt x="11904" y="10668"/>
                  </a:cubicBezTo>
                  <a:lnTo>
                    <a:pt x="11896" y="10574"/>
                  </a:lnTo>
                  <a:cubicBezTo>
                    <a:pt x="11899" y="10558"/>
                    <a:pt x="11902" y="10540"/>
                    <a:pt x="11904" y="10525"/>
                  </a:cubicBezTo>
                  <a:close/>
                  <a:moveTo>
                    <a:pt x="16753" y="10705"/>
                  </a:moveTo>
                  <a:lnTo>
                    <a:pt x="16763" y="10709"/>
                  </a:lnTo>
                  <a:lnTo>
                    <a:pt x="16738" y="10768"/>
                  </a:lnTo>
                  <a:lnTo>
                    <a:pt x="16727" y="10762"/>
                  </a:lnTo>
                  <a:lnTo>
                    <a:pt x="16753" y="10705"/>
                  </a:lnTo>
                  <a:close/>
                  <a:moveTo>
                    <a:pt x="16928" y="11014"/>
                  </a:moveTo>
                  <a:lnTo>
                    <a:pt x="16938" y="11018"/>
                  </a:lnTo>
                  <a:lnTo>
                    <a:pt x="16913" y="11078"/>
                  </a:lnTo>
                  <a:cubicBezTo>
                    <a:pt x="16909" y="11077"/>
                    <a:pt x="16906" y="11075"/>
                    <a:pt x="16903" y="11073"/>
                  </a:cubicBezTo>
                  <a:lnTo>
                    <a:pt x="16928" y="11014"/>
                  </a:lnTo>
                  <a:close/>
                  <a:moveTo>
                    <a:pt x="17044" y="11246"/>
                  </a:moveTo>
                  <a:lnTo>
                    <a:pt x="17075" y="11264"/>
                  </a:lnTo>
                  <a:lnTo>
                    <a:pt x="17066" y="11283"/>
                  </a:lnTo>
                  <a:lnTo>
                    <a:pt x="17035" y="11267"/>
                  </a:lnTo>
                  <a:lnTo>
                    <a:pt x="17044" y="11246"/>
                  </a:lnTo>
                  <a:close/>
                  <a:moveTo>
                    <a:pt x="16903" y="11387"/>
                  </a:moveTo>
                  <a:lnTo>
                    <a:pt x="16965" y="11421"/>
                  </a:lnTo>
                  <a:lnTo>
                    <a:pt x="16952" y="11451"/>
                  </a:lnTo>
                  <a:lnTo>
                    <a:pt x="16888" y="11417"/>
                  </a:lnTo>
                  <a:lnTo>
                    <a:pt x="16903" y="11387"/>
                  </a:lnTo>
                  <a:close/>
                  <a:moveTo>
                    <a:pt x="16741" y="11476"/>
                  </a:moveTo>
                  <a:cubicBezTo>
                    <a:pt x="16775" y="11551"/>
                    <a:pt x="16799" y="11601"/>
                    <a:pt x="16824" y="11658"/>
                  </a:cubicBezTo>
                  <a:cubicBezTo>
                    <a:pt x="16780" y="11683"/>
                    <a:pt x="16741" y="11704"/>
                    <a:pt x="16691" y="11732"/>
                  </a:cubicBezTo>
                  <a:cubicBezTo>
                    <a:pt x="16707" y="11645"/>
                    <a:pt x="16721" y="11580"/>
                    <a:pt x="16741" y="11476"/>
                  </a:cubicBezTo>
                  <a:close/>
                  <a:moveTo>
                    <a:pt x="5831" y="11660"/>
                  </a:moveTo>
                  <a:cubicBezTo>
                    <a:pt x="5853" y="11705"/>
                    <a:pt x="5875" y="11751"/>
                    <a:pt x="5889" y="11783"/>
                  </a:cubicBezTo>
                  <a:cubicBezTo>
                    <a:pt x="5889" y="11783"/>
                    <a:pt x="5873" y="11786"/>
                    <a:pt x="5853" y="11791"/>
                  </a:cubicBezTo>
                  <a:cubicBezTo>
                    <a:pt x="5841" y="11752"/>
                    <a:pt x="5831" y="11717"/>
                    <a:pt x="5822" y="11682"/>
                  </a:cubicBezTo>
                  <a:lnTo>
                    <a:pt x="5831" y="11660"/>
                  </a:lnTo>
                  <a:close/>
                  <a:moveTo>
                    <a:pt x="15179" y="12185"/>
                  </a:moveTo>
                  <a:lnTo>
                    <a:pt x="15179" y="12185"/>
                  </a:lnTo>
                  <a:cubicBezTo>
                    <a:pt x="15147" y="12216"/>
                    <a:pt x="15122" y="12240"/>
                    <a:pt x="15100" y="12259"/>
                  </a:cubicBezTo>
                  <a:lnTo>
                    <a:pt x="15100" y="12259"/>
                  </a:lnTo>
                  <a:cubicBezTo>
                    <a:pt x="15104" y="12246"/>
                    <a:pt x="15109" y="12234"/>
                    <a:pt x="15114" y="12222"/>
                  </a:cubicBezTo>
                  <a:cubicBezTo>
                    <a:pt x="15118" y="12213"/>
                    <a:pt x="15135" y="12208"/>
                    <a:pt x="15179" y="12185"/>
                  </a:cubicBezTo>
                  <a:close/>
                  <a:moveTo>
                    <a:pt x="15108" y="12277"/>
                  </a:moveTo>
                  <a:cubicBezTo>
                    <a:pt x="15109" y="12277"/>
                    <a:pt x="15098" y="12292"/>
                    <a:pt x="15086" y="12307"/>
                  </a:cubicBezTo>
                  <a:lnTo>
                    <a:pt x="15086" y="12305"/>
                  </a:lnTo>
                  <a:cubicBezTo>
                    <a:pt x="15087" y="12303"/>
                    <a:pt x="15088" y="12300"/>
                    <a:pt x="15089" y="12297"/>
                  </a:cubicBezTo>
                  <a:lnTo>
                    <a:pt x="15089" y="12297"/>
                  </a:lnTo>
                  <a:cubicBezTo>
                    <a:pt x="15102" y="12283"/>
                    <a:pt x="15107" y="12277"/>
                    <a:pt x="15108" y="12277"/>
                  </a:cubicBezTo>
                  <a:close/>
                  <a:moveTo>
                    <a:pt x="15005" y="12277"/>
                  </a:moveTo>
                  <a:lnTo>
                    <a:pt x="15063" y="12290"/>
                  </a:lnTo>
                  <a:lnTo>
                    <a:pt x="15063" y="12290"/>
                  </a:lnTo>
                  <a:cubicBezTo>
                    <a:pt x="15033" y="12312"/>
                    <a:pt x="15016" y="12318"/>
                    <a:pt x="15005" y="12318"/>
                  </a:cubicBezTo>
                  <a:cubicBezTo>
                    <a:pt x="14998" y="12318"/>
                    <a:pt x="14993" y="12316"/>
                    <a:pt x="14988" y="12314"/>
                  </a:cubicBezTo>
                  <a:lnTo>
                    <a:pt x="15005" y="12277"/>
                  </a:lnTo>
                  <a:close/>
                  <a:moveTo>
                    <a:pt x="14899" y="12403"/>
                  </a:moveTo>
                  <a:cubicBezTo>
                    <a:pt x="14899" y="12403"/>
                    <a:pt x="14893" y="12407"/>
                    <a:pt x="14890" y="12408"/>
                  </a:cubicBezTo>
                  <a:lnTo>
                    <a:pt x="14890" y="12409"/>
                  </a:lnTo>
                  <a:lnTo>
                    <a:pt x="14890" y="12409"/>
                  </a:lnTo>
                  <a:cubicBezTo>
                    <a:pt x="14893" y="12407"/>
                    <a:pt x="14896" y="12405"/>
                    <a:pt x="14899" y="12403"/>
                  </a:cubicBezTo>
                  <a:close/>
                  <a:moveTo>
                    <a:pt x="16515" y="12447"/>
                  </a:moveTo>
                  <a:lnTo>
                    <a:pt x="16585" y="12460"/>
                  </a:lnTo>
                  <a:cubicBezTo>
                    <a:pt x="16580" y="12473"/>
                    <a:pt x="16573" y="12485"/>
                    <a:pt x="16572" y="12488"/>
                  </a:cubicBezTo>
                  <a:lnTo>
                    <a:pt x="16572" y="12488"/>
                  </a:lnTo>
                  <a:cubicBezTo>
                    <a:pt x="16559" y="12494"/>
                    <a:pt x="16549" y="12496"/>
                    <a:pt x="16539" y="12496"/>
                  </a:cubicBezTo>
                  <a:cubicBezTo>
                    <a:pt x="16524" y="12496"/>
                    <a:pt x="16511" y="12490"/>
                    <a:pt x="16498" y="12485"/>
                  </a:cubicBezTo>
                  <a:cubicBezTo>
                    <a:pt x="16503" y="12473"/>
                    <a:pt x="16509" y="12460"/>
                    <a:pt x="16515" y="12447"/>
                  </a:cubicBezTo>
                  <a:close/>
                  <a:moveTo>
                    <a:pt x="16010" y="12891"/>
                  </a:moveTo>
                  <a:lnTo>
                    <a:pt x="16060" y="12923"/>
                  </a:lnTo>
                  <a:lnTo>
                    <a:pt x="16048" y="12951"/>
                  </a:lnTo>
                  <a:lnTo>
                    <a:pt x="15987" y="12941"/>
                  </a:lnTo>
                  <a:lnTo>
                    <a:pt x="16010" y="12891"/>
                  </a:lnTo>
                  <a:close/>
                  <a:moveTo>
                    <a:pt x="15928" y="13131"/>
                  </a:moveTo>
                  <a:lnTo>
                    <a:pt x="15938" y="13138"/>
                  </a:lnTo>
                  <a:lnTo>
                    <a:pt x="15906" y="13196"/>
                  </a:lnTo>
                  <a:lnTo>
                    <a:pt x="15895" y="13188"/>
                  </a:lnTo>
                  <a:lnTo>
                    <a:pt x="15928" y="13131"/>
                  </a:lnTo>
                  <a:close/>
                  <a:moveTo>
                    <a:pt x="16009" y="13246"/>
                  </a:moveTo>
                  <a:lnTo>
                    <a:pt x="16009" y="13246"/>
                  </a:lnTo>
                  <a:cubicBezTo>
                    <a:pt x="15967" y="13321"/>
                    <a:pt x="15942" y="13365"/>
                    <a:pt x="15917" y="13409"/>
                  </a:cubicBezTo>
                  <a:cubicBezTo>
                    <a:pt x="15881" y="13360"/>
                    <a:pt x="15844" y="13312"/>
                    <a:pt x="15797" y="13250"/>
                  </a:cubicBezTo>
                  <a:cubicBezTo>
                    <a:pt x="15870" y="13249"/>
                    <a:pt x="15929" y="13247"/>
                    <a:pt x="16009" y="13246"/>
                  </a:cubicBezTo>
                  <a:close/>
                  <a:moveTo>
                    <a:pt x="15828" y="13531"/>
                  </a:moveTo>
                  <a:lnTo>
                    <a:pt x="15838" y="13538"/>
                  </a:lnTo>
                  <a:lnTo>
                    <a:pt x="15806" y="13594"/>
                  </a:lnTo>
                  <a:lnTo>
                    <a:pt x="15795" y="13588"/>
                  </a:lnTo>
                  <a:lnTo>
                    <a:pt x="15828" y="13531"/>
                  </a:lnTo>
                  <a:close/>
                  <a:moveTo>
                    <a:pt x="7784" y="13544"/>
                  </a:moveTo>
                  <a:lnTo>
                    <a:pt x="7809" y="13602"/>
                  </a:lnTo>
                  <a:lnTo>
                    <a:pt x="7798" y="13606"/>
                  </a:lnTo>
                  <a:lnTo>
                    <a:pt x="7774" y="13550"/>
                  </a:lnTo>
                  <a:lnTo>
                    <a:pt x="7784" y="13544"/>
                  </a:lnTo>
                  <a:close/>
                  <a:moveTo>
                    <a:pt x="15828" y="13793"/>
                  </a:moveTo>
                  <a:lnTo>
                    <a:pt x="15857" y="13812"/>
                  </a:lnTo>
                  <a:lnTo>
                    <a:pt x="15847" y="13831"/>
                  </a:lnTo>
                  <a:lnTo>
                    <a:pt x="15816" y="13812"/>
                  </a:lnTo>
                  <a:cubicBezTo>
                    <a:pt x="15820" y="13805"/>
                    <a:pt x="15825" y="13799"/>
                    <a:pt x="15828" y="13793"/>
                  </a:cubicBezTo>
                  <a:close/>
                  <a:moveTo>
                    <a:pt x="7829" y="13880"/>
                  </a:moveTo>
                  <a:lnTo>
                    <a:pt x="7839" y="13897"/>
                  </a:lnTo>
                  <a:lnTo>
                    <a:pt x="7805" y="13911"/>
                  </a:lnTo>
                  <a:lnTo>
                    <a:pt x="7796" y="13891"/>
                  </a:lnTo>
                  <a:lnTo>
                    <a:pt x="7829" y="13880"/>
                  </a:lnTo>
                  <a:close/>
                  <a:moveTo>
                    <a:pt x="7993" y="13994"/>
                  </a:moveTo>
                  <a:lnTo>
                    <a:pt x="8052" y="14081"/>
                  </a:lnTo>
                  <a:lnTo>
                    <a:pt x="8026" y="14096"/>
                  </a:lnTo>
                  <a:lnTo>
                    <a:pt x="7979" y="14005"/>
                  </a:lnTo>
                  <a:lnTo>
                    <a:pt x="7993" y="13994"/>
                  </a:lnTo>
                  <a:close/>
                  <a:moveTo>
                    <a:pt x="15183" y="14270"/>
                  </a:moveTo>
                  <a:lnTo>
                    <a:pt x="15196" y="14280"/>
                  </a:lnTo>
                  <a:lnTo>
                    <a:pt x="15130" y="14390"/>
                  </a:lnTo>
                  <a:cubicBezTo>
                    <a:pt x="15124" y="14387"/>
                    <a:pt x="15120" y="14383"/>
                    <a:pt x="15116" y="14380"/>
                  </a:cubicBezTo>
                  <a:lnTo>
                    <a:pt x="15183" y="14270"/>
                  </a:lnTo>
                  <a:close/>
                  <a:moveTo>
                    <a:pt x="15522" y="14377"/>
                  </a:moveTo>
                  <a:lnTo>
                    <a:pt x="15551" y="14398"/>
                  </a:lnTo>
                  <a:lnTo>
                    <a:pt x="15539" y="14415"/>
                  </a:lnTo>
                  <a:lnTo>
                    <a:pt x="15510" y="14396"/>
                  </a:lnTo>
                  <a:lnTo>
                    <a:pt x="15522" y="14377"/>
                  </a:lnTo>
                  <a:close/>
                  <a:moveTo>
                    <a:pt x="15249" y="14417"/>
                  </a:moveTo>
                  <a:lnTo>
                    <a:pt x="15307" y="14458"/>
                  </a:lnTo>
                  <a:lnTo>
                    <a:pt x="15289" y="14486"/>
                  </a:lnTo>
                  <a:lnTo>
                    <a:pt x="15232" y="14443"/>
                  </a:lnTo>
                  <a:lnTo>
                    <a:pt x="15249" y="14417"/>
                  </a:lnTo>
                  <a:close/>
                  <a:moveTo>
                    <a:pt x="13869" y="14481"/>
                  </a:moveTo>
                  <a:lnTo>
                    <a:pt x="13883" y="14492"/>
                  </a:lnTo>
                  <a:cubicBezTo>
                    <a:pt x="13849" y="14545"/>
                    <a:pt x="13813" y="14595"/>
                    <a:pt x="13780" y="14646"/>
                  </a:cubicBezTo>
                  <a:cubicBezTo>
                    <a:pt x="13774" y="14643"/>
                    <a:pt x="13769" y="14640"/>
                    <a:pt x="13765" y="14636"/>
                  </a:cubicBezTo>
                  <a:lnTo>
                    <a:pt x="13869" y="14481"/>
                  </a:lnTo>
                  <a:close/>
                  <a:moveTo>
                    <a:pt x="15352" y="14652"/>
                  </a:moveTo>
                  <a:lnTo>
                    <a:pt x="15410" y="14693"/>
                  </a:lnTo>
                  <a:lnTo>
                    <a:pt x="15392" y="14721"/>
                  </a:lnTo>
                  <a:lnTo>
                    <a:pt x="15335" y="14680"/>
                  </a:lnTo>
                  <a:lnTo>
                    <a:pt x="15352" y="14652"/>
                  </a:lnTo>
                  <a:close/>
                  <a:moveTo>
                    <a:pt x="15323" y="14539"/>
                  </a:moveTo>
                  <a:lnTo>
                    <a:pt x="15314" y="14645"/>
                  </a:lnTo>
                  <a:cubicBezTo>
                    <a:pt x="15241" y="14684"/>
                    <a:pt x="15166" y="14724"/>
                    <a:pt x="15058" y="14782"/>
                  </a:cubicBezTo>
                  <a:cubicBezTo>
                    <a:pt x="15110" y="14718"/>
                    <a:pt x="15135" y="14679"/>
                    <a:pt x="15163" y="14655"/>
                  </a:cubicBezTo>
                  <a:cubicBezTo>
                    <a:pt x="15216" y="14612"/>
                    <a:pt x="15270" y="14577"/>
                    <a:pt x="15323" y="14539"/>
                  </a:cubicBezTo>
                  <a:close/>
                  <a:moveTo>
                    <a:pt x="14642" y="14776"/>
                  </a:moveTo>
                  <a:lnTo>
                    <a:pt x="14671" y="14798"/>
                  </a:lnTo>
                  <a:cubicBezTo>
                    <a:pt x="14667" y="14804"/>
                    <a:pt x="14662" y="14809"/>
                    <a:pt x="14659" y="14815"/>
                  </a:cubicBezTo>
                  <a:lnTo>
                    <a:pt x="14632" y="14793"/>
                  </a:lnTo>
                  <a:lnTo>
                    <a:pt x="14642" y="14776"/>
                  </a:lnTo>
                  <a:close/>
                  <a:moveTo>
                    <a:pt x="15169" y="14924"/>
                  </a:moveTo>
                  <a:cubicBezTo>
                    <a:pt x="15198" y="14933"/>
                    <a:pt x="15213" y="14937"/>
                    <a:pt x="15236" y="14945"/>
                  </a:cubicBezTo>
                  <a:cubicBezTo>
                    <a:pt x="15219" y="14982"/>
                    <a:pt x="15202" y="15014"/>
                    <a:pt x="15152" y="15115"/>
                  </a:cubicBezTo>
                  <a:cubicBezTo>
                    <a:pt x="15160" y="15020"/>
                    <a:pt x="15164" y="14983"/>
                    <a:pt x="15169" y="14924"/>
                  </a:cubicBezTo>
                  <a:close/>
                  <a:moveTo>
                    <a:pt x="15048" y="15217"/>
                  </a:moveTo>
                  <a:lnTo>
                    <a:pt x="15048" y="15217"/>
                  </a:lnTo>
                  <a:cubicBezTo>
                    <a:pt x="15015" y="15314"/>
                    <a:pt x="14988" y="15401"/>
                    <a:pt x="14954" y="15499"/>
                  </a:cubicBezTo>
                  <a:cubicBezTo>
                    <a:pt x="14989" y="15494"/>
                    <a:pt x="15020" y="15489"/>
                    <a:pt x="15052" y="15485"/>
                  </a:cubicBezTo>
                  <a:lnTo>
                    <a:pt x="15052" y="15485"/>
                  </a:lnTo>
                  <a:cubicBezTo>
                    <a:pt x="15020" y="15557"/>
                    <a:pt x="14997" y="15578"/>
                    <a:pt x="14980" y="15578"/>
                  </a:cubicBezTo>
                  <a:cubicBezTo>
                    <a:pt x="14956" y="15578"/>
                    <a:pt x="14943" y="15536"/>
                    <a:pt x="14934" y="15536"/>
                  </a:cubicBezTo>
                  <a:cubicBezTo>
                    <a:pt x="14930" y="15536"/>
                    <a:pt x="14926" y="15548"/>
                    <a:pt x="14923" y="15583"/>
                  </a:cubicBezTo>
                  <a:cubicBezTo>
                    <a:pt x="14899" y="15452"/>
                    <a:pt x="14921" y="15330"/>
                    <a:pt x="15048" y="15217"/>
                  </a:cubicBezTo>
                  <a:close/>
                  <a:moveTo>
                    <a:pt x="8800" y="15644"/>
                  </a:moveTo>
                  <a:lnTo>
                    <a:pt x="8832" y="15695"/>
                  </a:lnTo>
                  <a:lnTo>
                    <a:pt x="8822" y="15703"/>
                  </a:lnTo>
                  <a:lnTo>
                    <a:pt x="8789" y="15650"/>
                  </a:lnTo>
                  <a:lnTo>
                    <a:pt x="8800" y="15644"/>
                  </a:lnTo>
                  <a:close/>
                  <a:moveTo>
                    <a:pt x="14364" y="15872"/>
                  </a:moveTo>
                  <a:lnTo>
                    <a:pt x="14392" y="15895"/>
                  </a:lnTo>
                  <a:lnTo>
                    <a:pt x="14378" y="15913"/>
                  </a:lnTo>
                  <a:lnTo>
                    <a:pt x="14352" y="15891"/>
                  </a:lnTo>
                  <a:lnTo>
                    <a:pt x="14364" y="15872"/>
                  </a:lnTo>
                  <a:close/>
                  <a:moveTo>
                    <a:pt x="14530" y="16013"/>
                  </a:moveTo>
                  <a:lnTo>
                    <a:pt x="14589" y="16029"/>
                  </a:lnTo>
                  <a:lnTo>
                    <a:pt x="14559" y="16078"/>
                  </a:lnTo>
                  <a:lnTo>
                    <a:pt x="14514" y="16039"/>
                  </a:lnTo>
                  <a:lnTo>
                    <a:pt x="14530" y="16013"/>
                  </a:lnTo>
                  <a:close/>
                  <a:moveTo>
                    <a:pt x="14124" y="16163"/>
                  </a:moveTo>
                  <a:lnTo>
                    <a:pt x="14112" y="16220"/>
                  </a:lnTo>
                  <a:cubicBezTo>
                    <a:pt x="14100" y="16209"/>
                    <a:pt x="14102" y="16189"/>
                    <a:pt x="14103" y="16172"/>
                  </a:cubicBezTo>
                  <a:lnTo>
                    <a:pt x="14124" y="16163"/>
                  </a:lnTo>
                  <a:close/>
                  <a:moveTo>
                    <a:pt x="14099" y="16226"/>
                  </a:moveTo>
                  <a:cubicBezTo>
                    <a:pt x="14111" y="16238"/>
                    <a:pt x="14109" y="16257"/>
                    <a:pt x="14108" y="16275"/>
                  </a:cubicBezTo>
                  <a:lnTo>
                    <a:pt x="14086" y="16285"/>
                  </a:lnTo>
                  <a:cubicBezTo>
                    <a:pt x="14090" y="16266"/>
                    <a:pt x="14095" y="16245"/>
                    <a:pt x="14099" y="16226"/>
                  </a:cubicBezTo>
                  <a:close/>
                  <a:moveTo>
                    <a:pt x="14137" y="16538"/>
                  </a:moveTo>
                  <a:lnTo>
                    <a:pt x="14165" y="16562"/>
                  </a:lnTo>
                  <a:lnTo>
                    <a:pt x="14152" y="16579"/>
                  </a:lnTo>
                  <a:lnTo>
                    <a:pt x="14124" y="16556"/>
                  </a:lnTo>
                  <a:lnTo>
                    <a:pt x="14137" y="16538"/>
                  </a:lnTo>
                  <a:close/>
                  <a:moveTo>
                    <a:pt x="9766" y="16550"/>
                  </a:moveTo>
                  <a:lnTo>
                    <a:pt x="9806" y="16596"/>
                  </a:lnTo>
                  <a:lnTo>
                    <a:pt x="9797" y="16603"/>
                  </a:lnTo>
                  <a:lnTo>
                    <a:pt x="9757" y="16556"/>
                  </a:lnTo>
                  <a:lnTo>
                    <a:pt x="9766" y="16550"/>
                  </a:lnTo>
                  <a:close/>
                  <a:moveTo>
                    <a:pt x="9388" y="16688"/>
                  </a:moveTo>
                  <a:lnTo>
                    <a:pt x="9401" y="16704"/>
                  </a:lnTo>
                  <a:lnTo>
                    <a:pt x="9372" y="16725"/>
                  </a:lnTo>
                  <a:lnTo>
                    <a:pt x="9359" y="16709"/>
                  </a:lnTo>
                  <a:lnTo>
                    <a:pt x="9388" y="16688"/>
                  </a:lnTo>
                  <a:close/>
                  <a:moveTo>
                    <a:pt x="8766" y="16696"/>
                  </a:moveTo>
                  <a:lnTo>
                    <a:pt x="8804" y="16749"/>
                  </a:lnTo>
                  <a:lnTo>
                    <a:pt x="8794" y="16754"/>
                  </a:lnTo>
                  <a:lnTo>
                    <a:pt x="8755" y="16701"/>
                  </a:lnTo>
                  <a:lnTo>
                    <a:pt x="8766" y="16696"/>
                  </a:lnTo>
                  <a:close/>
                  <a:moveTo>
                    <a:pt x="13915" y="16794"/>
                  </a:moveTo>
                  <a:lnTo>
                    <a:pt x="13908" y="16834"/>
                  </a:lnTo>
                  <a:cubicBezTo>
                    <a:pt x="13925" y="16818"/>
                    <a:pt x="13943" y="16809"/>
                    <a:pt x="13959" y="16800"/>
                  </a:cubicBezTo>
                  <a:lnTo>
                    <a:pt x="13961" y="16800"/>
                  </a:lnTo>
                  <a:lnTo>
                    <a:pt x="13956" y="16824"/>
                  </a:lnTo>
                  <a:lnTo>
                    <a:pt x="13906" y="16841"/>
                  </a:lnTo>
                  <a:lnTo>
                    <a:pt x="13909" y="16825"/>
                  </a:lnTo>
                  <a:lnTo>
                    <a:pt x="13909" y="16825"/>
                  </a:lnTo>
                  <a:cubicBezTo>
                    <a:pt x="13884" y="16863"/>
                    <a:pt x="13858" y="16893"/>
                    <a:pt x="13825" y="16932"/>
                  </a:cubicBezTo>
                  <a:cubicBezTo>
                    <a:pt x="13808" y="16913"/>
                    <a:pt x="13796" y="16899"/>
                    <a:pt x="13780" y="16879"/>
                  </a:cubicBezTo>
                  <a:cubicBezTo>
                    <a:pt x="13833" y="16846"/>
                    <a:pt x="13874" y="16821"/>
                    <a:pt x="13915" y="16794"/>
                  </a:cubicBezTo>
                  <a:close/>
                  <a:moveTo>
                    <a:pt x="9782" y="17094"/>
                  </a:moveTo>
                  <a:lnTo>
                    <a:pt x="9796" y="17110"/>
                  </a:lnTo>
                  <a:lnTo>
                    <a:pt x="9766" y="17133"/>
                  </a:lnTo>
                  <a:lnTo>
                    <a:pt x="9753" y="17116"/>
                  </a:lnTo>
                  <a:lnTo>
                    <a:pt x="9782" y="17094"/>
                  </a:lnTo>
                  <a:close/>
                  <a:moveTo>
                    <a:pt x="13410" y="17112"/>
                  </a:moveTo>
                  <a:lnTo>
                    <a:pt x="13437" y="17137"/>
                  </a:lnTo>
                  <a:lnTo>
                    <a:pt x="13422" y="17153"/>
                  </a:lnTo>
                  <a:lnTo>
                    <a:pt x="13397" y="17130"/>
                  </a:lnTo>
                  <a:lnTo>
                    <a:pt x="13410" y="17112"/>
                  </a:lnTo>
                  <a:close/>
                  <a:moveTo>
                    <a:pt x="13738" y="17052"/>
                  </a:moveTo>
                  <a:cubicBezTo>
                    <a:pt x="13756" y="17059"/>
                    <a:pt x="13771" y="17066"/>
                    <a:pt x="13788" y="17074"/>
                  </a:cubicBezTo>
                  <a:cubicBezTo>
                    <a:pt x="13765" y="17133"/>
                    <a:pt x="13741" y="17170"/>
                    <a:pt x="13712" y="17170"/>
                  </a:cubicBezTo>
                  <a:cubicBezTo>
                    <a:pt x="13698" y="17170"/>
                    <a:pt x="13682" y="17162"/>
                    <a:pt x="13665" y="17143"/>
                  </a:cubicBezTo>
                  <a:cubicBezTo>
                    <a:pt x="13697" y="17103"/>
                    <a:pt x="13715" y="17080"/>
                    <a:pt x="13738" y="17052"/>
                  </a:cubicBezTo>
                  <a:close/>
                  <a:moveTo>
                    <a:pt x="13313" y="17184"/>
                  </a:moveTo>
                  <a:lnTo>
                    <a:pt x="13356" y="17225"/>
                  </a:lnTo>
                  <a:lnTo>
                    <a:pt x="13337" y="17252"/>
                  </a:lnTo>
                  <a:lnTo>
                    <a:pt x="13279" y="17231"/>
                  </a:lnTo>
                  <a:lnTo>
                    <a:pt x="13313" y="17184"/>
                  </a:lnTo>
                  <a:close/>
                  <a:moveTo>
                    <a:pt x="13474" y="17265"/>
                  </a:moveTo>
                  <a:lnTo>
                    <a:pt x="13531" y="17286"/>
                  </a:lnTo>
                  <a:lnTo>
                    <a:pt x="13499" y="17331"/>
                  </a:lnTo>
                  <a:lnTo>
                    <a:pt x="13456" y="17291"/>
                  </a:lnTo>
                  <a:lnTo>
                    <a:pt x="13474" y="17265"/>
                  </a:lnTo>
                  <a:close/>
                  <a:moveTo>
                    <a:pt x="13194" y="17278"/>
                  </a:moveTo>
                  <a:lnTo>
                    <a:pt x="13194" y="17278"/>
                  </a:lnTo>
                  <a:cubicBezTo>
                    <a:pt x="13188" y="17350"/>
                    <a:pt x="13184" y="17396"/>
                    <a:pt x="13178" y="17464"/>
                  </a:cubicBezTo>
                  <a:cubicBezTo>
                    <a:pt x="13126" y="17405"/>
                    <a:pt x="13126" y="17405"/>
                    <a:pt x="13194" y="17278"/>
                  </a:cubicBezTo>
                  <a:close/>
                  <a:moveTo>
                    <a:pt x="13353" y="17480"/>
                  </a:moveTo>
                  <a:lnTo>
                    <a:pt x="13362" y="17487"/>
                  </a:lnTo>
                  <a:lnTo>
                    <a:pt x="13318" y="17537"/>
                  </a:lnTo>
                  <a:lnTo>
                    <a:pt x="13310" y="17528"/>
                  </a:lnTo>
                  <a:lnTo>
                    <a:pt x="13353" y="17480"/>
                  </a:lnTo>
                  <a:close/>
                  <a:moveTo>
                    <a:pt x="8576" y="1384"/>
                  </a:moveTo>
                  <a:cubicBezTo>
                    <a:pt x="8589" y="1402"/>
                    <a:pt x="8607" y="1429"/>
                    <a:pt x="8633" y="1467"/>
                  </a:cubicBezTo>
                  <a:cubicBezTo>
                    <a:pt x="8637" y="1468"/>
                    <a:pt x="8642" y="1469"/>
                    <a:pt x="8646" y="1469"/>
                  </a:cubicBezTo>
                  <a:cubicBezTo>
                    <a:pt x="8650" y="1469"/>
                    <a:pt x="8654" y="1468"/>
                    <a:pt x="8659" y="1468"/>
                  </a:cubicBezTo>
                  <a:cubicBezTo>
                    <a:pt x="8665" y="1468"/>
                    <a:pt x="8672" y="1469"/>
                    <a:pt x="8679" y="1471"/>
                  </a:cubicBezTo>
                  <a:cubicBezTo>
                    <a:pt x="8697" y="1483"/>
                    <a:pt x="8713" y="1495"/>
                    <a:pt x="8722" y="1514"/>
                  </a:cubicBezTo>
                  <a:cubicBezTo>
                    <a:pt x="8745" y="1561"/>
                    <a:pt x="8797" y="1539"/>
                    <a:pt x="8835" y="1583"/>
                  </a:cubicBezTo>
                  <a:cubicBezTo>
                    <a:pt x="8873" y="1627"/>
                    <a:pt x="8922" y="1639"/>
                    <a:pt x="8960" y="1699"/>
                  </a:cubicBezTo>
                  <a:cubicBezTo>
                    <a:pt x="9004" y="1760"/>
                    <a:pt x="9058" y="1789"/>
                    <a:pt x="9122" y="1832"/>
                  </a:cubicBezTo>
                  <a:cubicBezTo>
                    <a:pt x="9172" y="1870"/>
                    <a:pt x="9214" y="1930"/>
                    <a:pt x="9273" y="1992"/>
                  </a:cubicBezTo>
                  <a:cubicBezTo>
                    <a:pt x="9275" y="2004"/>
                    <a:pt x="9272" y="2036"/>
                    <a:pt x="9285" y="2058"/>
                  </a:cubicBezTo>
                  <a:cubicBezTo>
                    <a:pt x="9350" y="2161"/>
                    <a:pt x="9423" y="2254"/>
                    <a:pt x="9490" y="2360"/>
                  </a:cubicBezTo>
                  <a:cubicBezTo>
                    <a:pt x="9551" y="2472"/>
                    <a:pt x="9616" y="2581"/>
                    <a:pt x="9662" y="2704"/>
                  </a:cubicBezTo>
                  <a:cubicBezTo>
                    <a:pt x="9671" y="2728"/>
                    <a:pt x="9700" y="2745"/>
                    <a:pt x="9718" y="2765"/>
                  </a:cubicBezTo>
                  <a:cubicBezTo>
                    <a:pt x="9713" y="2790"/>
                    <a:pt x="9710" y="2804"/>
                    <a:pt x="9709" y="2817"/>
                  </a:cubicBezTo>
                  <a:cubicBezTo>
                    <a:pt x="9734" y="2840"/>
                    <a:pt x="9757" y="2862"/>
                    <a:pt x="9782" y="2885"/>
                  </a:cubicBezTo>
                  <a:cubicBezTo>
                    <a:pt x="9781" y="2926"/>
                    <a:pt x="9771" y="2959"/>
                    <a:pt x="9781" y="2988"/>
                  </a:cubicBezTo>
                  <a:cubicBezTo>
                    <a:pt x="9801" y="3050"/>
                    <a:pt x="9824" y="3119"/>
                    <a:pt x="9851" y="3181"/>
                  </a:cubicBezTo>
                  <a:cubicBezTo>
                    <a:pt x="9881" y="3246"/>
                    <a:pt x="9944" y="3321"/>
                    <a:pt x="9944" y="3365"/>
                  </a:cubicBezTo>
                  <a:cubicBezTo>
                    <a:pt x="9943" y="3443"/>
                    <a:pt x="9953" y="3478"/>
                    <a:pt x="10006" y="3527"/>
                  </a:cubicBezTo>
                  <a:cubicBezTo>
                    <a:pt x="10024" y="3543"/>
                    <a:pt x="10037" y="3599"/>
                    <a:pt x="10043" y="3635"/>
                  </a:cubicBezTo>
                  <a:cubicBezTo>
                    <a:pt x="10047" y="3662"/>
                    <a:pt x="10037" y="3688"/>
                    <a:pt x="10034" y="3719"/>
                  </a:cubicBezTo>
                  <a:cubicBezTo>
                    <a:pt x="10071" y="3730"/>
                    <a:pt x="10093" y="3736"/>
                    <a:pt x="10113" y="3741"/>
                  </a:cubicBezTo>
                  <a:cubicBezTo>
                    <a:pt x="10103" y="3802"/>
                    <a:pt x="10093" y="3856"/>
                    <a:pt x="10082" y="3921"/>
                  </a:cubicBezTo>
                  <a:cubicBezTo>
                    <a:pt x="10130" y="3947"/>
                    <a:pt x="10160" y="3967"/>
                    <a:pt x="10199" y="3989"/>
                  </a:cubicBezTo>
                  <a:cubicBezTo>
                    <a:pt x="10171" y="4139"/>
                    <a:pt x="10244" y="4277"/>
                    <a:pt x="10271" y="4421"/>
                  </a:cubicBezTo>
                  <a:cubicBezTo>
                    <a:pt x="10299" y="4571"/>
                    <a:pt x="10353" y="4698"/>
                    <a:pt x="10438" y="4804"/>
                  </a:cubicBezTo>
                  <a:cubicBezTo>
                    <a:pt x="10425" y="4842"/>
                    <a:pt x="10412" y="4882"/>
                    <a:pt x="10403" y="4908"/>
                  </a:cubicBezTo>
                  <a:cubicBezTo>
                    <a:pt x="10450" y="5043"/>
                    <a:pt x="10496" y="5173"/>
                    <a:pt x="10534" y="5285"/>
                  </a:cubicBezTo>
                  <a:cubicBezTo>
                    <a:pt x="10533" y="5332"/>
                    <a:pt x="10531" y="5369"/>
                    <a:pt x="10530" y="5407"/>
                  </a:cubicBezTo>
                  <a:cubicBezTo>
                    <a:pt x="10564" y="5426"/>
                    <a:pt x="10590" y="5442"/>
                    <a:pt x="10627" y="5463"/>
                  </a:cubicBezTo>
                  <a:cubicBezTo>
                    <a:pt x="10602" y="5483"/>
                    <a:pt x="10584" y="5498"/>
                    <a:pt x="10556" y="5523"/>
                  </a:cubicBezTo>
                  <a:cubicBezTo>
                    <a:pt x="10583" y="5626"/>
                    <a:pt x="10612" y="5735"/>
                    <a:pt x="10642" y="5850"/>
                  </a:cubicBezTo>
                  <a:cubicBezTo>
                    <a:pt x="10634" y="5856"/>
                    <a:pt x="10617" y="5872"/>
                    <a:pt x="10592" y="5894"/>
                  </a:cubicBezTo>
                  <a:cubicBezTo>
                    <a:pt x="10612" y="5957"/>
                    <a:pt x="10633" y="6019"/>
                    <a:pt x="10647" y="6063"/>
                  </a:cubicBezTo>
                  <a:cubicBezTo>
                    <a:pt x="10647" y="6112"/>
                    <a:pt x="10671" y="6270"/>
                    <a:pt x="10687" y="6376"/>
                  </a:cubicBezTo>
                  <a:cubicBezTo>
                    <a:pt x="10706" y="6509"/>
                    <a:pt x="10727" y="6646"/>
                    <a:pt x="10755" y="6774"/>
                  </a:cubicBezTo>
                  <a:cubicBezTo>
                    <a:pt x="10777" y="6875"/>
                    <a:pt x="10814" y="6958"/>
                    <a:pt x="10836" y="7055"/>
                  </a:cubicBezTo>
                  <a:cubicBezTo>
                    <a:pt x="10864" y="7178"/>
                    <a:pt x="10877" y="7324"/>
                    <a:pt x="10900" y="7453"/>
                  </a:cubicBezTo>
                  <a:cubicBezTo>
                    <a:pt x="10922" y="7567"/>
                    <a:pt x="10951" y="7668"/>
                    <a:pt x="10952" y="7671"/>
                  </a:cubicBezTo>
                  <a:lnTo>
                    <a:pt x="10952" y="7671"/>
                  </a:lnTo>
                  <a:cubicBezTo>
                    <a:pt x="10968" y="7839"/>
                    <a:pt x="10983" y="7986"/>
                    <a:pt x="10995" y="8111"/>
                  </a:cubicBezTo>
                  <a:cubicBezTo>
                    <a:pt x="11003" y="8242"/>
                    <a:pt x="11015" y="8348"/>
                    <a:pt x="11034" y="8411"/>
                  </a:cubicBezTo>
                  <a:cubicBezTo>
                    <a:pt x="11096" y="8626"/>
                    <a:pt x="11117" y="8870"/>
                    <a:pt x="11143" y="9141"/>
                  </a:cubicBezTo>
                  <a:cubicBezTo>
                    <a:pt x="11168" y="9372"/>
                    <a:pt x="11177" y="9687"/>
                    <a:pt x="11214" y="9847"/>
                  </a:cubicBezTo>
                  <a:cubicBezTo>
                    <a:pt x="11258" y="10052"/>
                    <a:pt x="11237" y="10377"/>
                    <a:pt x="11271" y="10584"/>
                  </a:cubicBezTo>
                  <a:cubicBezTo>
                    <a:pt x="11289" y="10687"/>
                    <a:pt x="11295" y="10878"/>
                    <a:pt x="11315" y="10942"/>
                  </a:cubicBezTo>
                  <a:cubicBezTo>
                    <a:pt x="11362" y="11089"/>
                    <a:pt x="11374" y="11336"/>
                    <a:pt x="11382" y="11639"/>
                  </a:cubicBezTo>
                  <a:cubicBezTo>
                    <a:pt x="11383" y="11698"/>
                    <a:pt x="11384" y="11791"/>
                    <a:pt x="11390" y="11802"/>
                  </a:cubicBezTo>
                  <a:cubicBezTo>
                    <a:pt x="11449" y="11919"/>
                    <a:pt x="11437" y="12294"/>
                    <a:pt x="11442" y="12670"/>
                  </a:cubicBezTo>
                  <a:cubicBezTo>
                    <a:pt x="11449" y="12669"/>
                    <a:pt x="11456" y="12668"/>
                    <a:pt x="11463" y="12668"/>
                  </a:cubicBezTo>
                  <a:cubicBezTo>
                    <a:pt x="11516" y="12668"/>
                    <a:pt x="11555" y="12739"/>
                    <a:pt x="11527" y="13353"/>
                  </a:cubicBezTo>
                  <a:cubicBezTo>
                    <a:pt x="11531" y="13351"/>
                    <a:pt x="11534" y="13350"/>
                    <a:pt x="11537" y="13350"/>
                  </a:cubicBezTo>
                  <a:cubicBezTo>
                    <a:pt x="11563" y="13350"/>
                    <a:pt x="11578" y="13414"/>
                    <a:pt x="11585" y="13507"/>
                  </a:cubicBezTo>
                  <a:cubicBezTo>
                    <a:pt x="11593" y="13607"/>
                    <a:pt x="11592" y="13774"/>
                    <a:pt x="11590" y="13883"/>
                  </a:cubicBezTo>
                  <a:lnTo>
                    <a:pt x="11615" y="14003"/>
                  </a:lnTo>
                  <a:lnTo>
                    <a:pt x="11771" y="13496"/>
                  </a:lnTo>
                  <a:cubicBezTo>
                    <a:pt x="11844" y="13256"/>
                    <a:pt x="11916" y="13019"/>
                    <a:pt x="11985" y="12785"/>
                  </a:cubicBezTo>
                  <a:cubicBezTo>
                    <a:pt x="11986" y="12869"/>
                    <a:pt x="11986" y="12932"/>
                    <a:pt x="11988" y="13003"/>
                  </a:cubicBezTo>
                  <a:cubicBezTo>
                    <a:pt x="12035" y="12784"/>
                    <a:pt x="12076" y="12588"/>
                    <a:pt x="12100" y="12482"/>
                  </a:cubicBezTo>
                  <a:cubicBezTo>
                    <a:pt x="12205" y="12208"/>
                    <a:pt x="12300" y="11952"/>
                    <a:pt x="12394" y="11727"/>
                  </a:cubicBezTo>
                  <a:cubicBezTo>
                    <a:pt x="12491" y="11490"/>
                    <a:pt x="12586" y="11064"/>
                    <a:pt x="12682" y="10874"/>
                  </a:cubicBezTo>
                  <a:cubicBezTo>
                    <a:pt x="12691" y="10786"/>
                    <a:pt x="12701" y="10697"/>
                    <a:pt x="12709" y="10622"/>
                  </a:cubicBezTo>
                  <a:cubicBezTo>
                    <a:pt x="12776" y="10400"/>
                    <a:pt x="12854" y="10265"/>
                    <a:pt x="12893" y="10009"/>
                  </a:cubicBezTo>
                  <a:cubicBezTo>
                    <a:pt x="12944" y="9925"/>
                    <a:pt x="12994" y="9843"/>
                    <a:pt x="13031" y="9782"/>
                  </a:cubicBezTo>
                  <a:cubicBezTo>
                    <a:pt x="13091" y="9566"/>
                    <a:pt x="13140" y="9398"/>
                    <a:pt x="13181" y="9269"/>
                  </a:cubicBezTo>
                  <a:cubicBezTo>
                    <a:pt x="13184" y="9198"/>
                    <a:pt x="13184" y="9153"/>
                    <a:pt x="13187" y="9073"/>
                  </a:cubicBezTo>
                  <a:cubicBezTo>
                    <a:pt x="13228" y="9008"/>
                    <a:pt x="13260" y="8957"/>
                    <a:pt x="13294" y="8904"/>
                  </a:cubicBezTo>
                  <a:cubicBezTo>
                    <a:pt x="13313" y="8826"/>
                    <a:pt x="13338" y="8730"/>
                    <a:pt x="13366" y="8629"/>
                  </a:cubicBezTo>
                  <a:cubicBezTo>
                    <a:pt x="13396" y="8639"/>
                    <a:pt x="13418" y="8645"/>
                    <a:pt x="13459" y="8655"/>
                  </a:cubicBezTo>
                  <a:cubicBezTo>
                    <a:pt x="13477" y="8516"/>
                    <a:pt x="13490" y="8408"/>
                    <a:pt x="13503" y="8301"/>
                  </a:cubicBezTo>
                  <a:cubicBezTo>
                    <a:pt x="13556" y="8229"/>
                    <a:pt x="13591" y="8171"/>
                    <a:pt x="13634" y="8117"/>
                  </a:cubicBezTo>
                  <a:cubicBezTo>
                    <a:pt x="13690" y="7918"/>
                    <a:pt x="13738" y="7723"/>
                    <a:pt x="13840" y="7646"/>
                  </a:cubicBezTo>
                  <a:cubicBezTo>
                    <a:pt x="13869" y="7550"/>
                    <a:pt x="13908" y="7464"/>
                    <a:pt x="13925" y="7392"/>
                  </a:cubicBezTo>
                  <a:cubicBezTo>
                    <a:pt x="13939" y="7330"/>
                    <a:pt x="13930" y="7286"/>
                    <a:pt x="13930" y="7225"/>
                  </a:cubicBezTo>
                  <a:cubicBezTo>
                    <a:pt x="13964" y="7221"/>
                    <a:pt x="13987" y="7216"/>
                    <a:pt x="14025" y="7212"/>
                  </a:cubicBezTo>
                  <a:cubicBezTo>
                    <a:pt x="14050" y="7136"/>
                    <a:pt x="14075" y="7061"/>
                    <a:pt x="14106" y="6971"/>
                  </a:cubicBezTo>
                  <a:cubicBezTo>
                    <a:pt x="14136" y="6934"/>
                    <a:pt x="14177" y="6882"/>
                    <a:pt x="14215" y="6835"/>
                  </a:cubicBezTo>
                  <a:cubicBezTo>
                    <a:pt x="14230" y="6769"/>
                    <a:pt x="14239" y="6728"/>
                    <a:pt x="14248" y="6685"/>
                  </a:cubicBezTo>
                  <a:cubicBezTo>
                    <a:pt x="14273" y="6654"/>
                    <a:pt x="14305" y="6606"/>
                    <a:pt x="14320" y="6591"/>
                  </a:cubicBezTo>
                  <a:cubicBezTo>
                    <a:pt x="14334" y="6574"/>
                    <a:pt x="14349" y="6556"/>
                    <a:pt x="14362" y="6538"/>
                  </a:cubicBezTo>
                  <a:cubicBezTo>
                    <a:pt x="14389" y="6503"/>
                    <a:pt x="14411" y="6466"/>
                    <a:pt x="14431" y="6428"/>
                  </a:cubicBezTo>
                  <a:cubicBezTo>
                    <a:pt x="14471" y="6348"/>
                    <a:pt x="14499" y="6256"/>
                    <a:pt x="14527" y="6128"/>
                  </a:cubicBezTo>
                  <a:lnTo>
                    <a:pt x="14527" y="6128"/>
                  </a:lnTo>
                  <a:cubicBezTo>
                    <a:pt x="14511" y="6141"/>
                    <a:pt x="14496" y="6150"/>
                    <a:pt x="14481" y="6160"/>
                  </a:cubicBezTo>
                  <a:lnTo>
                    <a:pt x="14481" y="6137"/>
                  </a:lnTo>
                  <a:lnTo>
                    <a:pt x="14527" y="6116"/>
                  </a:lnTo>
                  <a:cubicBezTo>
                    <a:pt x="14527" y="6122"/>
                    <a:pt x="14527" y="6125"/>
                    <a:pt x="14527" y="6128"/>
                  </a:cubicBezTo>
                  <a:cubicBezTo>
                    <a:pt x="14574" y="6020"/>
                    <a:pt x="14677" y="5936"/>
                    <a:pt x="14676" y="5825"/>
                  </a:cubicBezTo>
                  <a:cubicBezTo>
                    <a:pt x="14729" y="5781"/>
                    <a:pt x="14779" y="5739"/>
                    <a:pt x="14829" y="5697"/>
                  </a:cubicBezTo>
                  <a:cubicBezTo>
                    <a:pt x="14832" y="5654"/>
                    <a:pt x="14835" y="5611"/>
                    <a:pt x="14837" y="5551"/>
                  </a:cubicBezTo>
                  <a:cubicBezTo>
                    <a:pt x="14882" y="5508"/>
                    <a:pt x="14933" y="5460"/>
                    <a:pt x="14993" y="5401"/>
                  </a:cubicBezTo>
                  <a:cubicBezTo>
                    <a:pt x="15015" y="5185"/>
                    <a:pt x="15277" y="5057"/>
                    <a:pt x="15311" y="4845"/>
                  </a:cubicBezTo>
                  <a:cubicBezTo>
                    <a:pt x="15355" y="4818"/>
                    <a:pt x="15391" y="4798"/>
                    <a:pt x="15435" y="4771"/>
                  </a:cubicBezTo>
                  <a:cubicBezTo>
                    <a:pt x="15436" y="4707"/>
                    <a:pt x="15436" y="4648"/>
                    <a:pt x="15439" y="4586"/>
                  </a:cubicBezTo>
                  <a:cubicBezTo>
                    <a:pt x="15464" y="4596"/>
                    <a:pt x="15480" y="4602"/>
                    <a:pt x="15510" y="4614"/>
                  </a:cubicBezTo>
                  <a:cubicBezTo>
                    <a:pt x="15554" y="4564"/>
                    <a:pt x="15600" y="4501"/>
                    <a:pt x="15653" y="4456"/>
                  </a:cubicBezTo>
                  <a:cubicBezTo>
                    <a:pt x="15710" y="4412"/>
                    <a:pt x="15716" y="4349"/>
                    <a:pt x="15794" y="4302"/>
                  </a:cubicBezTo>
                  <a:cubicBezTo>
                    <a:pt x="15897" y="4234"/>
                    <a:pt x="16000" y="4136"/>
                    <a:pt x="16089" y="4043"/>
                  </a:cubicBezTo>
                  <a:cubicBezTo>
                    <a:pt x="16182" y="3961"/>
                    <a:pt x="16259" y="3864"/>
                    <a:pt x="16348" y="3788"/>
                  </a:cubicBezTo>
                  <a:cubicBezTo>
                    <a:pt x="16355" y="3789"/>
                    <a:pt x="16361" y="3789"/>
                    <a:pt x="16368" y="3789"/>
                  </a:cubicBezTo>
                  <a:cubicBezTo>
                    <a:pt x="16441" y="3789"/>
                    <a:pt x="16512" y="3760"/>
                    <a:pt x="16551" y="3715"/>
                  </a:cubicBezTo>
                  <a:cubicBezTo>
                    <a:pt x="16587" y="3675"/>
                    <a:pt x="16621" y="3700"/>
                    <a:pt x="16644" y="3675"/>
                  </a:cubicBezTo>
                  <a:cubicBezTo>
                    <a:pt x="16663" y="3655"/>
                    <a:pt x="16682" y="3665"/>
                    <a:pt x="16702" y="3643"/>
                  </a:cubicBezTo>
                  <a:cubicBezTo>
                    <a:pt x="16710" y="3634"/>
                    <a:pt x="16721" y="3633"/>
                    <a:pt x="16733" y="3633"/>
                  </a:cubicBezTo>
                  <a:cubicBezTo>
                    <a:pt x="16742" y="3633"/>
                    <a:pt x="16751" y="3634"/>
                    <a:pt x="16760" y="3634"/>
                  </a:cubicBezTo>
                  <a:cubicBezTo>
                    <a:pt x="16765" y="3634"/>
                    <a:pt x="16769" y="3633"/>
                    <a:pt x="16774" y="3633"/>
                  </a:cubicBezTo>
                  <a:cubicBezTo>
                    <a:pt x="16777" y="3632"/>
                    <a:pt x="16780" y="3632"/>
                    <a:pt x="16783" y="3632"/>
                  </a:cubicBezTo>
                  <a:cubicBezTo>
                    <a:pt x="16790" y="3632"/>
                    <a:pt x="16796" y="3633"/>
                    <a:pt x="16802" y="3633"/>
                  </a:cubicBezTo>
                  <a:cubicBezTo>
                    <a:pt x="16821" y="3633"/>
                    <a:pt x="16840" y="3631"/>
                    <a:pt x="16866" y="3615"/>
                  </a:cubicBezTo>
                  <a:cubicBezTo>
                    <a:pt x="16880" y="3608"/>
                    <a:pt x="16898" y="3603"/>
                    <a:pt x="16915" y="3603"/>
                  </a:cubicBezTo>
                  <a:cubicBezTo>
                    <a:pt x="16938" y="3603"/>
                    <a:pt x="16959" y="3612"/>
                    <a:pt x="16956" y="3635"/>
                  </a:cubicBezTo>
                  <a:cubicBezTo>
                    <a:pt x="16997" y="3683"/>
                    <a:pt x="17066" y="3672"/>
                    <a:pt x="17069" y="3747"/>
                  </a:cubicBezTo>
                  <a:cubicBezTo>
                    <a:pt x="17068" y="3806"/>
                    <a:pt x="17124" y="3844"/>
                    <a:pt x="17083" y="3908"/>
                  </a:cubicBezTo>
                  <a:cubicBezTo>
                    <a:pt x="17105" y="3914"/>
                    <a:pt x="17127" y="3921"/>
                    <a:pt x="17156" y="3933"/>
                  </a:cubicBezTo>
                  <a:cubicBezTo>
                    <a:pt x="17147" y="3965"/>
                    <a:pt x="17138" y="3997"/>
                    <a:pt x="17136" y="4008"/>
                  </a:cubicBezTo>
                  <a:cubicBezTo>
                    <a:pt x="17162" y="4097"/>
                    <a:pt x="17178" y="4177"/>
                    <a:pt x="17194" y="4265"/>
                  </a:cubicBezTo>
                  <a:lnTo>
                    <a:pt x="17284" y="4265"/>
                  </a:lnTo>
                  <a:cubicBezTo>
                    <a:pt x="17287" y="4299"/>
                    <a:pt x="17287" y="4323"/>
                    <a:pt x="17287" y="4355"/>
                  </a:cubicBezTo>
                  <a:cubicBezTo>
                    <a:pt x="17253" y="4362"/>
                    <a:pt x="17219" y="4370"/>
                    <a:pt x="17174" y="4378"/>
                  </a:cubicBezTo>
                  <a:cubicBezTo>
                    <a:pt x="17212" y="4489"/>
                    <a:pt x="17252" y="4599"/>
                    <a:pt x="17181" y="4702"/>
                  </a:cubicBezTo>
                  <a:cubicBezTo>
                    <a:pt x="17175" y="4711"/>
                    <a:pt x="17174" y="4748"/>
                    <a:pt x="17180" y="4755"/>
                  </a:cubicBezTo>
                  <a:cubicBezTo>
                    <a:pt x="17237" y="4837"/>
                    <a:pt x="17177" y="4942"/>
                    <a:pt x="17191" y="5038"/>
                  </a:cubicBezTo>
                  <a:cubicBezTo>
                    <a:pt x="17206" y="5143"/>
                    <a:pt x="17169" y="5270"/>
                    <a:pt x="17162" y="5386"/>
                  </a:cubicBezTo>
                  <a:cubicBezTo>
                    <a:pt x="17158" y="5427"/>
                    <a:pt x="17168" y="5469"/>
                    <a:pt x="17172" y="5508"/>
                  </a:cubicBezTo>
                  <a:cubicBezTo>
                    <a:pt x="17144" y="5541"/>
                    <a:pt x="17119" y="5572"/>
                    <a:pt x="17103" y="5589"/>
                  </a:cubicBezTo>
                  <a:cubicBezTo>
                    <a:pt x="17109" y="5725"/>
                    <a:pt x="17113" y="5854"/>
                    <a:pt x="17102" y="5984"/>
                  </a:cubicBezTo>
                  <a:cubicBezTo>
                    <a:pt x="17087" y="6131"/>
                    <a:pt x="17043" y="6279"/>
                    <a:pt x="17019" y="6429"/>
                  </a:cubicBezTo>
                  <a:cubicBezTo>
                    <a:pt x="16991" y="6572"/>
                    <a:pt x="16983" y="6716"/>
                    <a:pt x="16956" y="6860"/>
                  </a:cubicBezTo>
                  <a:cubicBezTo>
                    <a:pt x="16934" y="6975"/>
                    <a:pt x="16891" y="7083"/>
                    <a:pt x="16903" y="7206"/>
                  </a:cubicBezTo>
                  <a:cubicBezTo>
                    <a:pt x="16909" y="7275"/>
                    <a:pt x="16896" y="7394"/>
                    <a:pt x="16863" y="7442"/>
                  </a:cubicBezTo>
                  <a:cubicBezTo>
                    <a:pt x="16805" y="7528"/>
                    <a:pt x="16794" y="7627"/>
                    <a:pt x="16766" y="7718"/>
                  </a:cubicBezTo>
                  <a:cubicBezTo>
                    <a:pt x="16743" y="7799"/>
                    <a:pt x="16753" y="7920"/>
                    <a:pt x="16721" y="7962"/>
                  </a:cubicBezTo>
                  <a:cubicBezTo>
                    <a:pt x="16653" y="8052"/>
                    <a:pt x="16697" y="8137"/>
                    <a:pt x="16656" y="8218"/>
                  </a:cubicBezTo>
                  <a:cubicBezTo>
                    <a:pt x="16649" y="8233"/>
                    <a:pt x="16678" y="8274"/>
                    <a:pt x="16637" y="8302"/>
                  </a:cubicBezTo>
                  <a:cubicBezTo>
                    <a:pt x="16557" y="8360"/>
                    <a:pt x="16628" y="8423"/>
                    <a:pt x="16593" y="8496"/>
                  </a:cubicBezTo>
                  <a:cubicBezTo>
                    <a:pt x="16515" y="8523"/>
                    <a:pt x="16532" y="8648"/>
                    <a:pt x="16488" y="8727"/>
                  </a:cubicBezTo>
                  <a:cubicBezTo>
                    <a:pt x="16440" y="8819"/>
                    <a:pt x="16406" y="8933"/>
                    <a:pt x="16368" y="9039"/>
                  </a:cubicBezTo>
                  <a:cubicBezTo>
                    <a:pt x="16332" y="9141"/>
                    <a:pt x="16295" y="9245"/>
                    <a:pt x="16268" y="9325"/>
                  </a:cubicBezTo>
                  <a:cubicBezTo>
                    <a:pt x="16288" y="9362"/>
                    <a:pt x="16298" y="9378"/>
                    <a:pt x="16316" y="9410"/>
                  </a:cubicBezTo>
                  <a:cubicBezTo>
                    <a:pt x="16272" y="9416"/>
                    <a:pt x="16248" y="9419"/>
                    <a:pt x="16222" y="9423"/>
                  </a:cubicBezTo>
                  <a:cubicBezTo>
                    <a:pt x="16266" y="9529"/>
                    <a:pt x="16147" y="9604"/>
                    <a:pt x="16142" y="9719"/>
                  </a:cubicBezTo>
                  <a:cubicBezTo>
                    <a:pt x="16137" y="9823"/>
                    <a:pt x="16067" y="9956"/>
                    <a:pt x="16016" y="10102"/>
                  </a:cubicBezTo>
                  <a:cubicBezTo>
                    <a:pt x="15876" y="10246"/>
                    <a:pt x="15879" y="10458"/>
                    <a:pt x="15831" y="10653"/>
                  </a:cubicBezTo>
                  <a:cubicBezTo>
                    <a:pt x="15782" y="10719"/>
                    <a:pt x="15735" y="10787"/>
                    <a:pt x="15689" y="10849"/>
                  </a:cubicBezTo>
                  <a:cubicBezTo>
                    <a:pt x="15666" y="10852"/>
                    <a:pt x="15644" y="10853"/>
                    <a:pt x="15622" y="10855"/>
                  </a:cubicBezTo>
                  <a:cubicBezTo>
                    <a:pt x="15583" y="10971"/>
                    <a:pt x="15552" y="11073"/>
                    <a:pt x="15517" y="11173"/>
                  </a:cubicBezTo>
                  <a:cubicBezTo>
                    <a:pt x="15480" y="11270"/>
                    <a:pt x="15444" y="11368"/>
                    <a:pt x="15410" y="11461"/>
                  </a:cubicBezTo>
                  <a:cubicBezTo>
                    <a:pt x="15392" y="11477"/>
                    <a:pt x="15376" y="11490"/>
                    <a:pt x="15358" y="11507"/>
                  </a:cubicBezTo>
                  <a:cubicBezTo>
                    <a:pt x="15376" y="11537"/>
                    <a:pt x="15389" y="11560"/>
                    <a:pt x="15405" y="11587"/>
                  </a:cubicBezTo>
                  <a:cubicBezTo>
                    <a:pt x="15367" y="11595"/>
                    <a:pt x="15336" y="11601"/>
                    <a:pt x="15305" y="11607"/>
                  </a:cubicBezTo>
                  <a:cubicBezTo>
                    <a:pt x="15248" y="11717"/>
                    <a:pt x="15335" y="11817"/>
                    <a:pt x="15217" y="11926"/>
                  </a:cubicBezTo>
                  <a:cubicBezTo>
                    <a:pt x="15196" y="11927"/>
                    <a:pt x="15171" y="11929"/>
                    <a:pt x="15139" y="11932"/>
                  </a:cubicBezTo>
                  <a:cubicBezTo>
                    <a:pt x="15117" y="11995"/>
                    <a:pt x="15095" y="12055"/>
                    <a:pt x="15070" y="12126"/>
                  </a:cubicBezTo>
                  <a:cubicBezTo>
                    <a:pt x="14985" y="12173"/>
                    <a:pt x="14960" y="12311"/>
                    <a:pt x="14899" y="12403"/>
                  </a:cubicBezTo>
                  <a:cubicBezTo>
                    <a:pt x="14902" y="12419"/>
                    <a:pt x="14905" y="12438"/>
                    <a:pt x="14907" y="12456"/>
                  </a:cubicBezTo>
                  <a:lnTo>
                    <a:pt x="14887" y="12466"/>
                  </a:lnTo>
                  <a:lnTo>
                    <a:pt x="14887" y="12466"/>
                  </a:lnTo>
                  <a:lnTo>
                    <a:pt x="14890" y="12409"/>
                  </a:lnTo>
                  <a:lnTo>
                    <a:pt x="14890" y="12409"/>
                  </a:lnTo>
                  <a:cubicBezTo>
                    <a:pt x="14866" y="12426"/>
                    <a:pt x="14839" y="12439"/>
                    <a:pt x="14830" y="12457"/>
                  </a:cubicBezTo>
                  <a:cubicBezTo>
                    <a:pt x="14757" y="12617"/>
                    <a:pt x="14684" y="12778"/>
                    <a:pt x="14615" y="12929"/>
                  </a:cubicBezTo>
                  <a:cubicBezTo>
                    <a:pt x="14595" y="13025"/>
                    <a:pt x="14640" y="13090"/>
                    <a:pt x="14571" y="13201"/>
                  </a:cubicBezTo>
                  <a:cubicBezTo>
                    <a:pt x="14546" y="13201"/>
                    <a:pt x="14523" y="13200"/>
                    <a:pt x="14511" y="13200"/>
                  </a:cubicBezTo>
                  <a:cubicBezTo>
                    <a:pt x="14453" y="13285"/>
                    <a:pt x="14402" y="13363"/>
                    <a:pt x="14349" y="13440"/>
                  </a:cubicBezTo>
                  <a:cubicBezTo>
                    <a:pt x="14286" y="13544"/>
                    <a:pt x="14223" y="13647"/>
                    <a:pt x="14139" y="13784"/>
                  </a:cubicBezTo>
                  <a:cubicBezTo>
                    <a:pt x="14147" y="13813"/>
                    <a:pt x="14161" y="13855"/>
                    <a:pt x="14172" y="13893"/>
                  </a:cubicBezTo>
                  <a:cubicBezTo>
                    <a:pt x="14111" y="13941"/>
                    <a:pt x="14077" y="13968"/>
                    <a:pt x="14062" y="13980"/>
                  </a:cubicBezTo>
                  <a:cubicBezTo>
                    <a:pt x="14019" y="14069"/>
                    <a:pt x="13990" y="14140"/>
                    <a:pt x="13952" y="14206"/>
                  </a:cubicBezTo>
                  <a:cubicBezTo>
                    <a:pt x="13912" y="14278"/>
                    <a:pt x="13864" y="14345"/>
                    <a:pt x="13819" y="14414"/>
                  </a:cubicBezTo>
                  <a:cubicBezTo>
                    <a:pt x="13781" y="14474"/>
                    <a:pt x="13749" y="14573"/>
                    <a:pt x="13716" y="14590"/>
                  </a:cubicBezTo>
                  <a:cubicBezTo>
                    <a:pt x="13618" y="14645"/>
                    <a:pt x="13671" y="14730"/>
                    <a:pt x="13613" y="14782"/>
                  </a:cubicBezTo>
                  <a:cubicBezTo>
                    <a:pt x="13585" y="14799"/>
                    <a:pt x="13558" y="14815"/>
                    <a:pt x="13532" y="14832"/>
                  </a:cubicBezTo>
                  <a:cubicBezTo>
                    <a:pt x="13507" y="14899"/>
                    <a:pt x="13485" y="14960"/>
                    <a:pt x="13463" y="15018"/>
                  </a:cubicBezTo>
                  <a:cubicBezTo>
                    <a:pt x="13485" y="15015"/>
                    <a:pt x="13506" y="15011"/>
                    <a:pt x="13547" y="15005"/>
                  </a:cubicBezTo>
                  <a:lnTo>
                    <a:pt x="13547" y="15005"/>
                  </a:lnTo>
                  <a:cubicBezTo>
                    <a:pt x="13506" y="15054"/>
                    <a:pt x="13482" y="15080"/>
                    <a:pt x="13466" y="15099"/>
                  </a:cubicBezTo>
                  <a:cubicBezTo>
                    <a:pt x="13440" y="15090"/>
                    <a:pt x="13425" y="15086"/>
                    <a:pt x="13396" y="15076"/>
                  </a:cubicBezTo>
                  <a:cubicBezTo>
                    <a:pt x="13357" y="15214"/>
                    <a:pt x="13204" y="15211"/>
                    <a:pt x="13168" y="15392"/>
                  </a:cubicBezTo>
                  <a:cubicBezTo>
                    <a:pt x="13146" y="15501"/>
                    <a:pt x="12975" y="15614"/>
                    <a:pt x="12947" y="15742"/>
                  </a:cubicBezTo>
                  <a:cubicBezTo>
                    <a:pt x="12784" y="15872"/>
                    <a:pt x="12678" y="16051"/>
                    <a:pt x="12554" y="16204"/>
                  </a:cubicBezTo>
                  <a:cubicBezTo>
                    <a:pt x="12420" y="16365"/>
                    <a:pt x="12266" y="16512"/>
                    <a:pt x="12169" y="16701"/>
                  </a:cubicBezTo>
                  <a:cubicBezTo>
                    <a:pt x="12035" y="16809"/>
                    <a:pt x="11974" y="17007"/>
                    <a:pt x="11808" y="17081"/>
                  </a:cubicBezTo>
                  <a:cubicBezTo>
                    <a:pt x="11799" y="17122"/>
                    <a:pt x="11791" y="17163"/>
                    <a:pt x="11782" y="17205"/>
                  </a:cubicBezTo>
                  <a:cubicBezTo>
                    <a:pt x="11741" y="17216"/>
                    <a:pt x="11702" y="17228"/>
                    <a:pt x="11671" y="17237"/>
                  </a:cubicBezTo>
                  <a:cubicBezTo>
                    <a:pt x="11502" y="17440"/>
                    <a:pt x="11302" y="17609"/>
                    <a:pt x="11183" y="17812"/>
                  </a:cubicBezTo>
                  <a:cubicBezTo>
                    <a:pt x="11170" y="17821"/>
                    <a:pt x="11158" y="17829"/>
                    <a:pt x="11147" y="17836"/>
                  </a:cubicBezTo>
                  <a:lnTo>
                    <a:pt x="11147" y="17836"/>
                  </a:lnTo>
                  <a:cubicBezTo>
                    <a:pt x="10964" y="17684"/>
                    <a:pt x="10802" y="17552"/>
                    <a:pt x="10643" y="17421"/>
                  </a:cubicBezTo>
                  <a:cubicBezTo>
                    <a:pt x="10615" y="17425"/>
                    <a:pt x="10590" y="17430"/>
                    <a:pt x="10564" y="17436"/>
                  </a:cubicBezTo>
                  <a:cubicBezTo>
                    <a:pt x="10541" y="17411"/>
                    <a:pt x="10524" y="17390"/>
                    <a:pt x="10505" y="17368"/>
                  </a:cubicBezTo>
                  <a:cubicBezTo>
                    <a:pt x="10543" y="17364"/>
                    <a:pt x="10577" y="17359"/>
                    <a:pt x="10639" y="17350"/>
                  </a:cubicBezTo>
                  <a:cubicBezTo>
                    <a:pt x="10553" y="17283"/>
                    <a:pt x="10499" y="17238"/>
                    <a:pt x="10434" y="17187"/>
                  </a:cubicBezTo>
                  <a:cubicBezTo>
                    <a:pt x="10431" y="17166"/>
                    <a:pt x="10424" y="17127"/>
                    <a:pt x="10418" y="17085"/>
                  </a:cubicBezTo>
                  <a:cubicBezTo>
                    <a:pt x="10390" y="17069"/>
                    <a:pt x="10359" y="17056"/>
                    <a:pt x="10334" y="17034"/>
                  </a:cubicBezTo>
                  <a:cubicBezTo>
                    <a:pt x="10269" y="16978"/>
                    <a:pt x="10234" y="16888"/>
                    <a:pt x="10150" y="16854"/>
                  </a:cubicBezTo>
                  <a:cubicBezTo>
                    <a:pt x="10040" y="16810"/>
                    <a:pt x="10063" y="16701"/>
                    <a:pt x="9994" y="16638"/>
                  </a:cubicBezTo>
                  <a:cubicBezTo>
                    <a:pt x="9940" y="16590"/>
                    <a:pt x="9884" y="16540"/>
                    <a:pt x="9835" y="16497"/>
                  </a:cubicBezTo>
                  <a:cubicBezTo>
                    <a:pt x="9804" y="16438"/>
                    <a:pt x="9771" y="16388"/>
                    <a:pt x="9740" y="16317"/>
                  </a:cubicBezTo>
                  <a:cubicBezTo>
                    <a:pt x="9693" y="16304"/>
                    <a:pt x="9648" y="16292"/>
                    <a:pt x="9604" y="16281"/>
                  </a:cubicBezTo>
                  <a:cubicBezTo>
                    <a:pt x="9598" y="16238"/>
                    <a:pt x="9595" y="16215"/>
                    <a:pt x="9593" y="16192"/>
                  </a:cubicBezTo>
                  <a:cubicBezTo>
                    <a:pt x="9570" y="16181"/>
                    <a:pt x="9548" y="16170"/>
                    <a:pt x="9515" y="16153"/>
                  </a:cubicBezTo>
                  <a:cubicBezTo>
                    <a:pt x="9503" y="16117"/>
                    <a:pt x="9491" y="16079"/>
                    <a:pt x="9479" y="16042"/>
                  </a:cubicBezTo>
                  <a:cubicBezTo>
                    <a:pt x="9457" y="16031"/>
                    <a:pt x="9435" y="16017"/>
                    <a:pt x="9410" y="16003"/>
                  </a:cubicBezTo>
                  <a:cubicBezTo>
                    <a:pt x="9392" y="15953"/>
                    <a:pt x="9376" y="15906"/>
                    <a:pt x="9356" y="15845"/>
                  </a:cubicBezTo>
                  <a:cubicBezTo>
                    <a:pt x="9294" y="15831"/>
                    <a:pt x="9239" y="15817"/>
                    <a:pt x="9206" y="15808"/>
                  </a:cubicBezTo>
                  <a:cubicBezTo>
                    <a:pt x="9122" y="15666"/>
                    <a:pt x="9041" y="15535"/>
                    <a:pt x="8982" y="15402"/>
                  </a:cubicBezTo>
                  <a:cubicBezTo>
                    <a:pt x="8882" y="15264"/>
                    <a:pt x="8795" y="15120"/>
                    <a:pt x="8689" y="15007"/>
                  </a:cubicBezTo>
                  <a:cubicBezTo>
                    <a:pt x="8572" y="14876"/>
                    <a:pt x="8524" y="14689"/>
                    <a:pt x="8388" y="14581"/>
                  </a:cubicBezTo>
                  <a:cubicBezTo>
                    <a:pt x="8386" y="14552"/>
                    <a:pt x="8383" y="14521"/>
                    <a:pt x="8382" y="14478"/>
                  </a:cubicBezTo>
                  <a:cubicBezTo>
                    <a:pt x="8332" y="14442"/>
                    <a:pt x="8286" y="14409"/>
                    <a:pt x="8239" y="14373"/>
                  </a:cubicBezTo>
                  <a:cubicBezTo>
                    <a:pt x="8254" y="14349"/>
                    <a:pt x="8265" y="14328"/>
                    <a:pt x="8280" y="14303"/>
                  </a:cubicBezTo>
                  <a:cubicBezTo>
                    <a:pt x="8165" y="14240"/>
                    <a:pt x="8176" y="14125"/>
                    <a:pt x="8151" y="14034"/>
                  </a:cubicBezTo>
                  <a:cubicBezTo>
                    <a:pt x="8032" y="13965"/>
                    <a:pt x="8018" y="13843"/>
                    <a:pt x="7982" y="13744"/>
                  </a:cubicBezTo>
                  <a:cubicBezTo>
                    <a:pt x="7955" y="13740"/>
                    <a:pt x="7932" y="13735"/>
                    <a:pt x="7912" y="13731"/>
                  </a:cubicBezTo>
                  <a:cubicBezTo>
                    <a:pt x="7890" y="13640"/>
                    <a:pt x="7873" y="13560"/>
                    <a:pt x="7858" y="13499"/>
                  </a:cubicBezTo>
                  <a:cubicBezTo>
                    <a:pt x="7793" y="13468"/>
                    <a:pt x="7749" y="13446"/>
                    <a:pt x="7702" y="13422"/>
                  </a:cubicBezTo>
                  <a:cubicBezTo>
                    <a:pt x="7737" y="13278"/>
                    <a:pt x="7565" y="13126"/>
                    <a:pt x="7595" y="13007"/>
                  </a:cubicBezTo>
                  <a:cubicBezTo>
                    <a:pt x="7496" y="12898"/>
                    <a:pt x="7403" y="12788"/>
                    <a:pt x="7324" y="12679"/>
                  </a:cubicBezTo>
                  <a:cubicBezTo>
                    <a:pt x="7317" y="12550"/>
                    <a:pt x="7300" y="12429"/>
                    <a:pt x="7252" y="12304"/>
                  </a:cubicBezTo>
                  <a:cubicBezTo>
                    <a:pt x="7181" y="12116"/>
                    <a:pt x="7094" y="11935"/>
                    <a:pt x="7037" y="11742"/>
                  </a:cubicBezTo>
                  <a:cubicBezTo>
                    <a:pt x="7011" y="11732"/>
                    <a:pt x="6984" y="11721"/>
                    <a:pt x="6943" y="11705"/>
                  </a:cubicBezTo>
                  <a:cubicBezTo>
                    <a:pt x="6959" y="11623"/>
                    <a:pt x="6978" y="11571"/>
                    <a:pt x="6980" y="11511"/>
                  </a:cubicBezTo>
                  <a:cubicBezTo>
                    <a:pt x="6980" y="11454"/>
                    <a:pt x="6962" y="11387"/>
                    <a:pt x="6946" y="11287"/>
                  </a:cubicBezTo>
                  <a:cubicBezTo>
                    <a:pt x="6931" y="11279"/>
                    <a:pt x="6891" y="11255"/>
                    <a:pt x="6859" y="11234"/>
                  </a:cubicBezTo>
                  <a:cubicBezTo>
                    <a:pt x="6863" y="11131"/>
                    <a:pt x="6878" y="11056"/>
                    <a:pt x="6866" y="10978"/>
                  </a:cubicBezTo>
                  <a:cubicBezTo>
                    <a:pt x="6856" y="10915"/>
                    <a:pt x="6802" y="10853"/>
                    <a:pt x="6807" y="10775"/>
                  </a:cubicBezTo>
                  <a:lnTo>
                    <a:pt x="6807" y="10775"/>
                  </a:lnTo>
                  <a:cubicBezTo>
                    <a:pt x="6787" y="10779"/>
                    <a:pt x="6771" y="10781"/>
                    <a:pt x="6753" y="10833"/>
                  </a:cubicBezTo>
                  <a:lnTo>
                    <a:pt x="6753" y="10833"/>
                  </a:lnTo>
                  <a:cubicBezTo>
                    <a:pt x="6751" y="10829"/>
                    <a:pt x="6749" y="10824"/>
                    <a:pt x="6747" y="10820"/>
                  </a:cubicBezTo>
                  <a:lnTo>
                    <a:pt x="6747" y="10820"/>
                  </a:lnTo>
                  <a:cubicBezTo>
                    <a:pt x="6746" y="10833"/>
                    <a:pt x="6745" y="10847"/>
                    <a:pt x="6744" y="10862"/>
                  </a:cubicBezTo>
                  <a:cubicBezTo>
                    <a:pt x="6747" y="10851"/>
                    <a:pt x="6750" y="10842"/>
                    <a:pt x="6753" y="10833"/>
                  </a:cubicBezTo>
                  <a:lnTo>
                    <a:pt x="6753" y="10833"/>
                  </a:lnTo>
                  <a:cubicBezTo>
                    <a:pt x="6758" y="10845"/>
                    <a:pt x="6762" y="10857"/>
                    <a:pt x="6766" y="10870"/>
                  </a:cubicBezTo>
                  <a:cubicBezTo>
                    <a:pt x="6768" y="10874"/>
                    <a:pt x="6765" y="10880"/>
                    <a:pt x="6760" y="10880"/>
                  </a:cubicBezTo>
                  <a:cubicBezTo>
                    <a:pt x="6756" y="10880"/>
                    <a:pt x="6750" y="10876"/>
                    <a:pt x="6744" y="10862"/>
                  </a:cubicBezTo>
                  <a:cubicBezTo>
                    <a:pt x="6737" y="10862"/>
                    <a:pt x="6735" y="10825"/>
                    <a:pt x="6734" y="10787"/>
                  </a:cubicBezTo>
                  <a:lnTo>
                    <a:pt x="6734" y="10787"/>
                  </a:lnTo>
                  <a:cubicBezTo>
                    <a:pt x="6738" y="10798"/>
                    <a:pt x="6743" y="10809"/>
                    <a:pt x="6747" y="10820"/>
                  </a:cubicBezTo>
                  <a:lnTo>
                    <a:pt x="6747" y="10820"/>
                  </a:lnTo>
                  <a:cubicBezTo>
                    <a:pt x="6754" y="10722"/>
                    <a:pt x="6756" y="10676"/>
                    <a:pt x="6759" y="10630"/>
                  </a:cubicBezTo>
                  <a:cubicBezTo>
                    <a:pt x="6724" y="10609"/>
                    <a:pt x="6697" y="10594"/>
                    <a:pt x="6653" y="10569"/>
                  </a:cubicBezTo>
                  <a:cubicBezTo>
                    <a:pt x="6699" y="10549"/>
                    <a:pt x="6730" y="10536"/>
                    <a:pt x="6768" y="10518"/>
                  </a:cubicBezTo>
                  <a:cubicBezTo>
                    <a:pt x="6727" y="10387"/>
                    <a:pt x="6731" y="10252"/>
                    <a:pt x="6650" y="10128"/>
                  </a:cubicBezTo>
                  <a:cubicBezTo>
                    <a:pt x="6621" y="10084"/>
                    <a:pt x="6597" y="9979"/>
                    <a:pt x="6629" y="9910"/>
                  </a:cubicBezTo>
                  <a:cubicBezTo>
                    <a:pt x="6638" y="9891"/>
                    <a:pt x="6624" y="9834"/>
                    <a:pt x="6619" y="9796"/>
                  </a:cubicBezTo>
                  <a:cubicBezTo>
                    <a:pt x="6585" y="9747"/>
                    <a:pt x="6551" y="9698"/>
                    <a:pt x="6522" y="9656"/>
                  </a:cubicBezTo>
                  <a:cubicBezTo>
                    <a:pt x="6506" y="9507"/>
                    <a:pt x="6569" y="9370"/>
                    <a:pt x="6476" y="9257"/>
                  </a:cubicBezTo>
                  <a:cubicBezTo>
                    <a:pt x="6475" y="9197"/>
                    <a:pt x="6475" y="9148"/>
                    <a:pt x="6475" y="9104"/>
                  </a:cubicBezTo>
                  <a:cubicBezTo>
                    <a:pt x="6443" y="9095"/>
                    <a:pt x="6425" y="9091"/>
                    <a:pt x="6418" y="9088"/>
                  </a:cubicBezTo>
                  <a:cubicBezTo>
                    <a:pt x="6412" y="8991"/>
                    <a:pt x="6409" y="8901"/>
                    <a:pt x="6410" y="8870"/>
                  </a:cubicBezTo>
                  <a:cubicBezTo>
                    <a:pt x="6353" y="8764"/>
                    <a:pt x="6319" y="8701"/>
                    <a:pt x="6285" y="8641"/>
                  </a:cubicBezTo>
                  <a:cubicBezTo>
                    <a:pt x="6301" y="8608"/>
                    <a:pt x="6307" y="8592"/>
                    <a:pt x="6316" y="8579"/>
                  </a:cubicBezTo>
                  <a:cubicBezTo>
                    <a:pt x="6322" y="8570"/>
                    <a:pt x="6331" y="8569"/>
                    <a:pt x="6338" y="8561"/>
                  </a:cubicBezTo>
                  <a:cubicBezTo>
                    <a:pt x="6344" y="8583"/>
                    <a:pt x="6348" y="8602"/>
                    <a:pt x="6353" y="8619"/>
                  </a:cubicBezTo>
                  <a:cubicBezTo>
                    <a:pt x="6360" y="8636"/>
                    <a:pt x="6368" y="8651"/>
                    <a:pt x="6388" y="8701"/>
                  </a:cubicBezTo>
                  <a:cubicBezTo>
                    <a:pt x="6378" y="8502"/>
                    <a:pt x="6328" y="8352"/>
                    <a:pt x="6288" y="8201"/>
                  </a:cubicBezTo>
                  <a:cubicBezTo>
                    <a:pt x="6309" y="8187"/>
                    <a:pt x="6328" y="8176"/>
                    <a:pt x="6350" y="8161"/>
                  </a:cubicBezTo>
                  <a:cubicBezTo>
                    <a:pt x="6319" y="8126"/>
                    <a:pt x="6294" y="8093"/>
                    <a:pt x="6268" y="8062"/>
                  </a:cubicBezTo>
                  <a:lnTo>
                    <a:pt x="6226" y="7986"/>
                  </a:lnTo>
                  <a:lnTo>
                    <a:pt x="6260" y="7940"/>
                  </a:lnTo>
                  <a:cubicBezTo>
                    <a:pt x="6270" y="7909"/>
                    <a:pt x="6281" y="7877"/>
                    <a:pt x="6288" y="7853"/>
                  </a:cubicBezTo>
                  <a:cubicBezTo>
                    <a:pt x="6273" y="7809"/>
                    <a:pt x="6262" y="7768"/>
                    <a:pt x="6247" y="7721"/>
                  </a:cubicBezTo>
                  <a:cubicBezTo>
                    <a:pt x="6276" y="7703"/>
                    <a:pt x="6297" y="7692"/>
                    <a:pt x="6321" y="7677"/>
                  </a:cubicBezTo>
                  <a:cubicBezTo>
                    <a:pt x="6319" y="7633"/>
                    <a:pt x="6318" y="7584"/>
                    <a:pt x="6316" y="7539"/>
                  </a:cubicBezTo>
                  <a:cubicBezTo>
                    <a:pt x="6293" y="7497"/>
                    <a:pt x="6222" y="7525"/>
                    <a:pt x="6251" y="7411"/>
                  </a:cubicBezTo>
                  <a:cubicBezTo>
                    <a:pt x="6272" y="7397"/>
                    <a:pt x="6291" y="7386"/>
                    <a:pt x="6316" y="7369"/>
                  </a:cubicBezTo>
                  <a:cubicBezTo>
                    <a:pt x="6312" y="7318"/>
                    <a:pt x="6307" y="7264"/>
                    <a:pt x="6303" y="7224"/>
                  </a:cubicBezTo>
                  <a:cubicBezTo>
                    <a:pt x="6266" y="7240"/>
                    <a:pt x="6238" y="7252"/>
                    <a:pt x="6201" y="7268"/>
                  </a:cubicBezTo>
                  <a:cubicBezTo>
                    <a:pt x="6204" y="7211"/>
                    <a:pt x="6206" y="7183"/>
                    <a:pt x="6207" y="7158"/>
                  </a:cubicBezTo>
                  <a:cubicBezTo>
                    <a:pt x="6244" y="7149"/>
                    <a:pt x="6276" y="7140"/>
                    <a:pt x="6312" y="7130"/>
                  </a:cubicBezTo>
                  <a:cubicBezTo>
                    <a:pt x="6294" y="7099"/>
                    <a:pt x="6284" y="7077"/>
                    <a:pt x="6273" y="7056"/>
                  </a:cubicBezTo>
                  <a:cubicBezTo>
                    <a:pt x="6285" y="7035"/>
                    <a:pt x="6297" y="7015"/>
                    <a:pt x="6310" y="6990"/>
                  </a:cubicBezTo>
                  <a:cubicBezTo>
                    <a:pt x="6287" y="6959"/>
                    <a:pt x="6265" y="6931"/>
                    <a:pt x="6240" y="6906"/>
                  </a:cubicBezTo>
                  <a:cubicBezTo>
                    <a:pt x="6259" y="6768"/>
                    <a:pt x="6197" y="6728"/>
                    <a:pt x="6109" y="6649"/>
                  </a:cubicBezTo>
                  <a:lnTo>
                    <a:pt x="6109" y="6649"/>
                  </a:lnTo>
                  <a:cubicBezTo>
                    <a:pt x="6191" y="6656"/>
                    <a:pt x="6235" y="6660"/>
                    <a:pt x="6282" y="6665"/>
                  </a:cubicBezTo>
                  <a:cubicBezTo>
                    <a:pt x="6284" y="6616"/>
                    <a:pt x="6285" y="6588"/>
                    <a:pt x="6285" y="6554"/>
                  </a:cubicBezTo>
                  <a:cubicBezTo>
                    <a:pt x="6251" y="6543"/>
                    <a:pt x="6219" y="6531"/>
                    <a:pt x="6187" y="6519"/>
                  </a:cubicBezTo>
                  <a:cubicBezTo>
                    <a:pt x="6195" y="6416"/>
                    <a:pt x="6220" y="6320"/>
                    <a:pt x="6263" y="6235"/>
                  </a:cubicBezTo>
                  <a:cubicBezTo>
                    <a:pt x="6218" y="6229"/>
                    <a:pt x="6172" y="6223"/>
                    <a:pt x="6110" y="6216"/>
                  </a:cubicBezTo>
                  <a:cubicBezTo>
                    <a:pt x="6157" y="6087"/>
                    <a:pt x="6193" y="5985"/>
                    <a:pt x="6238" y="5856"/>
                  </a:cubicBezTo>
                  <a:lnTo>
                    <a:pt x="6238" y="5856"/>
                  </a:lnTo>
                  <a:cubicBezTo>
                    <a:pt x="6197" y="5884"/>
                    <a:pt x="6181" y="5895"/>
                    <a:pt x="6169" y="5903"/>
                  </a:cubicBezTo>
                  <a:cubicBezTo>
                    <a:pt x="6117" y="5741"/>
                    <a:pt x="6240" y="5716"/>
                    <a:pt x="6259" y="5600"/>
                  </a:cubicBezTo>
                  <a:cubicBezTo>
                    <a:pt x="6235" y="5572"/>
                    <a:pt x="6213" y="5548"/>
                    <a:pt x="6194" y="5527"/>
                  </a:cubicBezTo>
                  <a:cubicBezTo>
                    <a:pt x="6198" y="5477"/>
                    <a:pt x="6203" y="5429"/>
                    <a:pt x="6207" y="5385"/>
                  </a:cubicBezTo>
                  <a:cubicBezTo>
                    <a:pt x="6235" y="5376"/>
                    <a:pt x="6257" y="5367"/>
                    <a:pt x="6281" y="5358"/>
                  </a:cubicBezTo>
                  <a:cubicBezTo>
                    <a:pt x="6272" y="5330"/>
                    <a:pt x="6265" y="5307"/>
                    <a:pt x="6257" y="5285"/>
                  </a:cubicBezTo>
                  <a:cubicBezTo>
                    <a:pt x="6272" y="5266"/>
                    <a:pt x="6278" y="5257"/>
                    <a:pt x="6282" y="5252"/>
                  </a:cubicBezTo>
                  <a:cubicBezTo>
                    <a:pt x="6296" y="5071"/>
                    <a:pt x="6307" y="4914"/>
                    <a:pt x="6319" y="4751"/>
                  </a:cubicBezTo>
                  <a:cubicBezTo>
                    <a:pt x="6344" y="4690"/>
                    <a:pt x="6366" y="4620"/>
                    <a:pt x="6401" y="4552"/>
                  </a:cubicBezTo>
                  <a:cubicBezTo>
                    <a:pt x="6412" y="4577"/>
                    <a:pt x="6419" y="4596"/>
                    <a:pt x="6426" y="4611"/>
                  </a:cubicBezTo>
                  <a:cubicBezTo>
                    <a:pt x="6468" y="4515"/>
                    <a:pt x="6515" y="4431"/>
                    <a:pt x="6546" y="4339"/>
                  </a:cubicBezTo>
                  <a:cubicBezTo>
                    <a:pt x="6581" y="4233"/>
                    <a:pt x="6603" y="4118"/>
                    <a:pt x="6631" y="4008"/>
                  </a:cubicBezTo>
                  <a:cubicBezTo>
                    <a:pt x="6594" y="3994"/>
                    <a:pt x="6571" y="3987"/>
                    <a:pt x="6547" y="3978"/>
                  </a:cubicBezTo>
                  <a:cubicBezTo>
                    <a:pt x="6541" y="3908"/>
                    <a:pt x="6549" y="3844"/>
                    <a:pt x="6550" y="3780"/>
                  </a:cubicBezTo>
                  <a:cubicBezTo>
                    <a:pt x="6619" y="3737"/>
                    <a:pt x="6684" y="3699"/>
                    <a:pt x="6744" y="3662"/>
                  </a:cubicBezTo>
                  <a:cubicBezTo>
                    <a:pt x="6787" y="3528"/>
                    <a:pt x="6852" y="3409"/>
                    <a:pt x="6837" y="3287"/>
                  </a:cubicBezTo>
                  <a:cubicBezTo>
                    <a:pt x="6980" y="3154"/>
                    <a:pt x="7022" y="2982"/>
                    <a:pt x="7063" y="2815"/>
                  </a:cubicBezTo>
                  <a:cubicBezTo>
                    <a:pt x="7086" y="2795"/>
                    <a:pt x="7103" y="2788"/>
                    <a:pt x="7108" y="2785"/>
                  </a:cubicBezTo>
                  <a:cubicBezTo>
                    <a:pt x="7130" y="2703"/>
                    <a:pt x="7147" y="2637"/>
                    <a:pt x="7159" y="2588"/>
                  </a:cubicBezTo>
                  <a:cubicBezTo>
                    <a:pt x="7203" y="2553"/>
                    <a:pt x="7231" y="2531"/>
                    <a:pt x="7280" y="2491"/>
                  </a:cubicBezTo>
                  <a:cubicBezTo>
                    <a:pt x="7222" y="2448"/>
                    <a:pt x="7177" y="2414"/>
                    <a:pt x="7130" y="2379"/>
                  </a:cubicBezTo>
                  <a:cubicBezTo>
                    <a:pt x="7152" y="2339"/>
                    <a:pt x="7162" y="2314"/>
                    <a:pt x="7177" y="2294"/>
                  </a:cubicBezTo>
                  <a:cubicBezTo>
                    <a:pt x="7189" y="2273"/>
                    <a:pt x="7211" y="2261"/>
                    <a:pt x="7228" y="2247"/>
                  </a:cubicBezTo>
                  <a:cubicBezTo>
                    <a:pt x="7230" y="2278"/>
                    <a:pt x="7230" y="2301"/>
                    <a:pt x="7234" y="2329"/>
                  </a:cubicBezTo>
                  <a:cubicBezTo>
                    <a:pt x="7368" y="2292"/>
                    <a:pt x="7370" y="2303"/>
                    <a:pt x="7415" y="2179"/>
                  </a:cubicBezTo>
                  <a:cubicBezTo>
                    <a:pt x="7436" y="2175"/>
                    <a:pt x="7456" y="2170"/>
                    <a:pt x="7474" y="2164"/>
                  </a:cubicBezTo>
                  <a:cubicBezTo>
                    <a:pt x="7537" y="2044"/>
                    <a:pt x="7523" y="2035"/>
                    <a:pt x="7670" y="1961"/>
                  </a:cubicBezTo>
                  <a:cubicBezTo>
                    <a:pt x="7677" y="1957"/>
                    <a:pt x="7678" y="1938"/>
                    <a:pt x="7683" y="1926"/>
                  </a:cubicBezTo>
                  <a:cubicBezTo>
                    <a:pt x="7664" y="1926"/>
                    <a:pt x="7645" y="1926"/>
                    <a:pt x="7609" y="1927"/>
                  </a:cubicBezTo>
                  <a:cubicBezTo>
                    <a:pt x="7642" y="1896"/>
                    <a:pt x="7665" y="1876"/>
                    <a:pt x="7684" y="1858"/>
                  </a:cubicBezTo>
                  <a:cubicBezTo>
                    <a:pt x="7712" y="1873"/>
                    <a:pt x="7733" y="1882"/>
                    <a:pt x="7755" y="1892"/>
                  </a:cubicBezTo>
                  <a:cubicBezTo>
                    <a:pt x="7761" y="1871"/>
                    <a:pt x="7762" y="1849"/>
                    <a:pt x="7770" y="1844"/>
                  </a:cubicBezTo>
                  <a:cubicBezTo>
                    <a:pt x="7890" y="1749"/>
                    <a:pt x="7942" y="1607"/>
                    <a:pt x="8096" y="1593"/>
                  </a:cubicBezTo>
                  <a:cubicBezTo>
                    <a:pt x="8117" y="1588"/>
                    <a:pt x="8146" y="1555"/>
                    <a:pt x="8171" y="1540"/>
                  </a:cubicBezTo>
                  <a:cubicBezTo>
                    <a:pt x="8213" y="1514"/>
                    <a:pt x="8254" y="1485"/>
                    <a:pt x="8298" y="1462"/>
                  </a:cubicBezTo>
                  <a:cubicBezTo>
                    <a:pt x="8310" y="1458"/>
                    <a:pt x="8322" y="1457"/>
                    <a:pt x="8335" y="1457"/>
                  </a:cubicBezTo>
                  <a:cubicBezTo>
                    <a:pt x="8362" y="1457"/>
                    <a:pt x="8389" y="1466"/>
                    <a:pt x="8417" y="1477"/>
                  </a:cubicBezTo>
                  <a:cubicBezTo>
                    <a:pt x="8432" y="1452"/>
                    <a:pt x="8449" y="1424"/>
                    <a:pt x="8460" y="1407"/>
                  </a:cubicBezTo>
                  <a:cubicBezTo>
                    <a:pt x="8502" y="1405"/>
                    <a:pt x="8535" y="1398"/>
                    <a:pt x="8576" y="1384"/>
                  </a:cubicBezTo>
                  <a:close/>
                  <a:moveTo>
                    <a:pt x="13143" y="17917"/>
                  </a:moveTo>
                  <a:lnTo>
                    <a:pt x="13143" y="17917"/>
                  </a:lnTo>
                  <a:cubicBezTo>
                    <a:pt x="13143" y="17917"/>
                    <a:pt x="13143" y="17917"/>
                    <a:pt x="13142" y="17918"/>
                  </a:cubicBezTo>
                  <a:lnTo>
                    <a:pt x="13142" y="17918"/>
                  </a:lnTo>
                  <a:cubicBezTo>
                    <a:pt x="13143" y="17917"/>
                    <a:pt x="13143" y="17917"/>
                    <a:pt x="13143" y="17917"/>
                  </a:cubicBezTo>
                  <a:close/>
                  <a:moveTo>
                    <a:pt x="12463" y="18155"/>
                  </a:moveTo>
                  <a:lnTo>
                    <a:pt x="12473" y="18168"/>
                  </a:lnTo>
                  <a:lnTo>
                    <a:pt x="12385" y="18262"/>
                  </a:lnTo>
                  <a:lnTo>
                    <a:pt x="12373" y="18249"/>
                  </a:lnTo>
                  <a:lnTo>
                    <a:pt x="12463" y="18155"/>
                  </a:lnTo>
                  <a:close/>
                  <a:moveTo>
                    <a:pt x="12255" y="18658"/>
                  </a:moveTo>
                  <a:lnTo>
                    <a:pt x="12255" y="18658"/>
                  </a:lnTo>
                  <a:cubicBezTo>
                    <a:pt x="12252" y="18669"/>
                    <a:pt x="12249" y="18680"/>
                    <a:pt x="12247" y="18689"/>
                  </a:cubicBezTo>
                  <a:lnTo>
                    <a:pt x="12247" y="18689"/>
                  </a:lnTo>
                  <a:cubicBezTo>
                    <a:pt x="12244" y="18686"/>
                    <a:pt x="12240" y="18683"/>
                    <a:pt x="12237" y="18679"/>
                  </a:cubicBezTo>
                  <a:lnTo>
                    <a:pt x="12237" y="18679"/>
                  </a:lnTo>
                  <a:cubicBezTo>
                    <a:pt x="12243" y="18673"/>
                    <a:pt x="12249" y="18666"/>
                    <a:pt x="12255" y="18658"/>
                  </a:cubicBezTo>
                  <a:close/>
                  <a:moveTo>
                    <a:pt x="11312" y="19532"/>
                  </a:moveTo>
                  <a:lnTo>
                    <a:pt x="11288" y="19584"/>
                  </a:lnTo>
                  <a:lnTo>
                    <a:pt x="11288" y="19584"/>
                  </a:lnTo>
                  <a:cubicBezTo>
                    <a:pt x="11279" y="19571"/>
                    <a:pt x="11286" y="19554"/>
                    <a:pt x="11290" y="19537"/>
                  </a:cubicBezTo>
                  <a:lnTo>
                    <a:pt x="11312" y="19532"/>
                  </a:lnTo>
                  <a:close/>
                  <a:moveTo>
                    <a:pt x="11288" y="19585"/>
                  </a:moveTo>
                  <a:lnTo>
                    <a:pt x="11287" y="19587"/>
                  </a:lnTo>
                  <a:lnTo>
                    <a:pt x="11274" y="19589"/>
                  </a:lnTo>
                  <a:lnTo>
                    <a:pt x="11274" y="19589"/>
                  </a:lnTo>
                  <a:lnTo>
                    <a:pt x="11274" y="19588"/>
                  </a:lnTo>
                  <a:cubicBezTo>
                    <a:pt x="11278" y="19588"/>
                    <a:pt x="11283" y="19587"/>
                    <a:pt x="11288" y="19585"/>
                  </a:cubicBezTo>
                  <a:close/>
                  <a:moveTo>
                    <a:pt x="10928" y="19572"/>
                  </a:moveTo>
                  <a:lnTo>
                    <a:pt x="10964" y="19619"/>
                  </a:lnTo>
                  <a:lnTo>
                    <a:pt x="10942" y="19642"/>
                  </a:lnTo>
                  <a:lnTo>
                    <a:pt x="10889" y="19609"/>
                  </a:lnTo>
                  <a:lnTo>
                    <a:pt x="10928" y="19572"/>
                  </a:lnTo>
                  <a:close/>
                  <a:moveTo>
                    <a:pt x="11273" y="19590"/>
                  </a:moveTo>
                  <a:cubicBezTo>
                    <a:pt x="11281" y="19603"/>
                    <a:pt x="11277" y="19621"/>
                    <a:pt x="11271" y="19638"/>
                  </a:cubicBezTo>
                  <a:lnTo>
                    <a:pt x="11248" y="19644"/>
                  </a:lnTo>
                  <a:lnTo>
                    <a:pt x="11273" y="19590"/>
                  </a:lnTo>
                  <a:close/>
                  <a:moveTo>
                    <a:pt x="11030" y="19944"/>
                  </a:moveTo>
                  <a:lnTo>
                    <a:pt x="11051" y="19973"/>
                  </a:lnTo>
                  <a:lnTo>
                    <a:pt x="11034" y="19988"/>
                  </a:lnTo>
                  <a:lnTo>
                    <a:pt x="11012" y="19959"/>
                  </a:lnTo>
                  <a:lnTo>
                    <a:pt x="11030" y="19944"/>
                  </a:lnTo>
                  <a:close/>
                  <a:moveTo>
                    <a:pt x="27727" y="19997"/>
                  </a:moveTo>
                  <a:lnTo>
                    <a:pt x="27734" y="20013"/>
                  </a:lnTo>
                  <a:lnTo>
                    <a:pt x="27634" y="20051"/>
                  </a:lnTo>
                  <a:lnTo>
                    <a:pt x="27625" y="20022"/>
                  </a:lnTo>
                  <a:cubicBezTo>
                    <a:pt x="27659" y="20013"/>
                    <a:pt x="27693" y="20006"/>
                    <a:pt x="27727" y="19997"/>
                  </a:cubicBezTo>
                  <a:close/>
                  <a:moveTo>
                    <a:pt x="26331" y="20037"/>
                  </a:moveTo>
                  <a:lnTo>
                    <a:pt x="26363" y="20091"/>
                  </a:lnTo>
                  <a:lnTo>
                    <a:pt x="26312" y="20104"/>
                  </a:lnTo>
                  <a:lnTo>
                    <a:pt x="26303" y="20047"/>
                  </a:lnTo>
                  <a:lnTo>
                    <a:pt x="26331" y="20037"/>
                  </a:lnTo>
                  <a:close/>
                  <a:moveTo>
                    <a:pt x="27543" y="20053"/>
                  </a:moveTo>
                  <a:cubicBezTo>
                    <a:pt x="27553" y="20109"/>
                    <a:pt x="27559" y="20140"/>
                    <a:pt x="27567" y="20178"/>
                  </a:cubicBezTo>
                  <a:cubicBezTo>
                    <a:pt x="27518" y="20184"/>
                    <a:pt x="27484" y="20188"/>
                    <a:pt x="27422" y="20196"/>
                  </a:cubicBezTo>
                  <a:cubicBezTo>
                    <a:pt x="27464" y="20147"/>
                    <a:pt x="27494" y="20112"/>
                    <a:pt x="27543" y="20053"/>
                  </a:cubicBezTo>
                  <a:close/>
                  <a:moveTo>
                    <a:pt x="10481" y="20269"/>
                  </a:moveTo>
                  <a:lnTo>
                    <a:pt x="10487" y="20280"/>
                  </a:lnTo>
                  <a:lnTo>
                    <a:pt x="10436" y="20321"/>
                  </a:lnTo>
                  <a:lnTo>
                    <a:pt x="10430" y="20310"/>
                  </a:lnTo>
                  <a:lnTo>
                    <a:pt x="10481" y="20269"/>
                  </a:lnTo>
                  <a:close/>
                  <a:moveTo>
                    <a:pt x="26624" y="20291"/>
                  </a:moveTo>
                  <a:lnTo>
                    <a:pt x="26629" y="20327"/>
                  </a:lnTo>
                  <a:lnTo>
                    <a:pt x="26609" y="20331"/>
                  </a:lnTo>
                  <a:lnTo>
                    <a:pt x="26603" y="20297"/>
                  </a:lnTo>
                  <a:lnTo>
                    <a:pt x="26624" y="20291"/>
                  </a:lnTo>
                  <a:close/>
                  <a:moveTo>
                    <a:pt x="10719" y="20291"/>
                  </a:moveTo>
                  <a:cubicBezTo>
                    <a:pt x="10718" y="20338"/>
                    <a:pt x="10717" y="20378"/>
                    <a:pt x="10715" y="20452"/>
                  </a:cubicBezTo>
                  <a:cubicBezTo>
                    <a:pt x="10674" y="20416"/>
                    <a:pt x="10650" y="20397"/>
                    <a:pt x="10622" y="20374"/>
                  </a:cubicBezTo>
                  <a:cubicBezTo>
                    <a:pt x="10664" y="20338"/>
                    <a:pt x="10686" y="20319"/>
                    <a:pt x="10719" y="20291"/>
                  </a:cubicBezTo>
                  <a:close/>
                  <a:moveTo>
                    <a:pt x="27286" y="20425"/>
                  </a:moveTo>
                  <a:lnTo>
                    <a:pt x="27299" y="20494"/>
                  </a:lnTo>
                  <a:lnTo>
                    <a:pt x="27268" y="20502"/>
                  </a:lnTo>
                  <a:lnTo>
                    <a:pt x="27255" y="20433"/>
                  </a:lnTo>
                  <a:lnTo>
                    <a:pt x="27286" y="20425"/>
                  </a:lnTo>
                  <a:close/>
                  <a:moveTo>
                    <a:pt x="24729" y="20521"/>
                  </a:moveTo>
                  <a:lnTo>
                    <a:pt x="24729" y="20533"/>
                  </a:lnTo>
                  <a:lnTo>
                    <a:pt x="24668" y="20543"/>
                  </a:lnTo>
                  <a:lnTo>
                    <a:pt x="24667" y="20533"/>
                  </a:lnTo>
                  <a:lnTo>
                    <a:pt x="24729" y="20521"/>
                  </a:lnTo>
                  <a:close/>
                  <a:moveTo>
                    <a:pt x="25580" y="20506"/>
                  </a:moveTo>
                  <a:lnTo>
                    <a:pt x="25585" y="20541"/>
                  </a:lnTo>
                  <a:cubicBezTo>
                    <a:pt x="25579" y="20541"/>
                    <a:pt x="25572" y="20543"/>
                    <a:pt x="25564" y="20544"/>
                  </a:cubicBezTo>
                  <a:lnTo>
                    <a:pt x="25560" y="20509"/>
                  </a:lnTo>
                  <a:lnTo>
                    <a:pt x="25580" y="20506"/>
                  </a:lnTo>
                  <a:close/>
                  <a:moveTo>
                    <a:pt x="26790" y="20428"/>
                  </a:moveTo>
                  <a:cubicBezTo>
                    <a:pt x="26763" y="20481"/>
                    <a:pt x="26743" y="20521"/>
                    <a:pt x="26722" y="20562"/>
                  </a:cubicBezTo>
                  <a:lnTo>
                    <a:pt x="26688" y="20556"/>
                  </a:lnTo>
                  <a:cubicBezTo>
                    <a:pt x="26684" y="20528"/>
                    <a:pt x="26681" y="20502"/>
                    <a:pt x="26675" y="20469"/>
                  </a:cubicBezTo>
                  <a:lnTo>
                    <a:pt x="26676" y="20469"/>
                  </a:lnTo>
                  <a:cubicBezTo>
                    <a:pt x="26704" y="20459"/>
                    <a:pt x="26731" y="20450"/>
                    <a:pt x="26790" y="20428"/>
                  </a:cubicBezTo>
                  <a:close/>
                  <a:moveTo>
                    <a:pt x="26154" y="20515"/>
                  </a:moveTo>
                  <a:lnTo>
                    <a:pt x="26164" y="20584"/>
                  </a:lnTo>
                  <a:lnTo>
                    <a:pt x="26134" y="20590"/>
                  </a:lnTo>
                  <a:lnTo>
                    <a:pt x="26123" y="20519"/>
                  </a:lnTo>
                  <a:cubicBezTo>
                    <a:pt x="26135" y="20518"/>
                    <a:pt x="26144" y="20516"/>
                    <a:pt x="26154" y="20515"/>
                  </a:cubicBezTo>
                  <a:close/>
                  <a:moveTo>
                    <a:pt x="26628" y="20594"/>
                  </a:moveTo>
                  <a:lnTo>
                    <a:pt x="26629" y="20606"/>
                  </a:lnTo>
                  <a:lnTo>
                    <a:pt x="26568" y="20621"/>
                  </a:lnTo>
                  <a:lnTo>
                    <a:pt x="26566" y="20609"/>
                  </a:lnTo>
                  <a:lnTo>
                    <a:pt x="26628" y="20594"/>
                  </a:lnTo>
                  <a:close/>
                  <a:moveTo>
                    <a:pt x="9900" y="20577"/>
                  </a:moveTo>
                  <a:lnTo>
                    <a:pt x="9906" y="20587"/>
                  </a:lnTo>
                  <a:lnTo>
                    <a:pt x="9853" y="20625"/>
                  </a:lnTo>
                  <a:lnTo>
                    <a:pt x="9847" y="20615"/>
                  </a:lnTo>
                  <a:lnTo>
                    <a:pt x="9900" y="20577"/>
                  </a:lnTo>
                  <a:close/>
                  <a:moveTo>
                    <a:pt x="9887" y="20803"/>
                  </a:moveTo>
                  <a:lnTo>
                    <a:pt x="9893" y="20814"/>
                  </a:lnTo>
                  <a:lnTo>
                    <a:pt x="9838" y="20852"/>
                  </a:lnTo>
                  <a:lnTo>
                    <a:pt x="9832" y="20842"/>
                  </a:lnTo>
                  <a:lnTo>
                    <a:pt x="9887" y="20803"/>
                  </a:lnTo>
                  <a:close/>
                  <a:moveTo>
                    <a:pt x="7414" y="20831"/>
                  </a:moveTo>
                  <a:lnTo>
                    <a:pt x="7414" y="20831"/>
                  </a:lnTo>
                  <a:cubicBezTo>
                    <a:pt x="7379" y="20879"/>
                    <a:pt x="7349" y="20894"/>
                    <a:pt x="7323" y="20894"/>
                  </a:cubicBezTo>
                  <a:cubicBezTo>
                    <a:pt x="7294" y="20894"/>
                    <a:pt x="7269" y="20874"/>
                    <a:pt x="7249" y="20858"/>
                  </a:cubicBezTo>
                  <a:cubicBezTo>
                    <a:pt x="7302" y="20849"/>
                    <a:pt x="7355" y="20840"/>
                    <a:pt x="7414" y="20831"/>
                  </a:cubicBezTo>
                  <a:close/>
                  <a:moveTo>
                    <a:pt x="23324" y="20880"/>
                  </a:moveTo>
                  <a:lnTo>
                    <a:pt x="23324" y="20892"/>
                  </a:lnTo>
                  <a:lnTo>
                    <a:pt x="23262" y="20897"/>
                  </a:lnTo>
                  <a:lnTo>
                    <a:pt x="23262" y="20886"/>
                  </a:lnTo>
                  <a:lnTo>
                    <a:pt x="23324" y="20880"/>
                  </a:lnTo>
                  <a:close/>
                  <a:moveTo>
                    <a:pt x="7521" y="20727"/>
                  </a:moveTo>
                  <a:cubicBezTo>
                    <a:pt x="7599" y="20784"/>
                    <a:pt x="7569" y="20867"/>
                    <a:pt x="7549" y="20942"/>
                  </a:cubicBezTo>
                  <a:lnTo>
                    <a:pt x="7549" y="20942"/>
                  </a:lnTo>
                  <a:cubicBezTo>
                    <a:pt x="7530" y="20949"/>
                    <a:pt x="7516" y="20953"/>
                    <a:pt x="7506" y="20953"/>
                  </a:cubicBezTo>
                  <a:cubicBezTo>
                    <a:pt x="7448" y="20953"/>
                    <a:pt x="7528" y="20835"/>
                    <a:pt x="7521" y="20727"/>
                  </a:cubicBezTo>
                  <a:close/>
                  <a:moveTo>
                    <a:pt x="25695" y="20920"/>
                  </a:moveTo>
                  <a:lnTo>
                    <a:pt x="25721" y="20971"/>
                  </a:lnTo>
                  <a:lnTo>
                    <a:pt x="25721" y="20971"/>
                  </a:lnTo>
                  <a:cubicBezTo>
                    <a:pt x="25666" y="20967"/>
                    <a:pt x="25661" y="20948"/>
                    <a:pt x="25655" y="20928"/>
                  </a:cubicBezTo>
                  <a:lnTo>
                    <a:pt x="25695" y="20920"/>
                  </a:lnTo>
                  <a:close/>
                  <a:moveTo>
                    <a:pt x="7643" y="20940"/>
                  </a:moveTo>
                  <a:cubicBezTo>
                    <a:pt x="7650" y="20940"/>
                    <a:pt x="7652" y="20953"/>
                    <a:pt x="7658" y="20962"/>
                  </a:cubicBezTo>
                  <a:lnTo>
                    <a:pt x="7658" y="20962"/>
                  </a:lnTo>
                  <a:cubicBezTo>
                    <a:pt x="7641" y="20969"/>
                    <a:pt x="7628" y="20972"/>
                    <a:pt x="7618" y="20972"/>
                  </a:cubicBezTo>
                  <a:cubicBezTo>
                    <a:pt x="7616" y="20972"/>
                    <a:pt x="7614" y="20971"/>
                    <a:pt x="7612" y="20971"/>
                  </a:cubicBezTo>
                  <a:lnTo>
                    <a:pt x="7612" y="20971"/>
                  </a:lnTo>
                  <a:cubicBezTo>
                    <a:pt x="7628" y="20948"/>
                    <a:pt x="7637" y="20940"/>
                    <a:pt x="7643" y="20940"/>
                  </a:cubicBezTo>
                  <a:close/>
                  <a:moveTo>
                    <a:pt x="26101" y="20987"/>
                  </a:moveTo>
                  <a:lnTo>
                    <a:pt x="26114" y="20992"/>
                  </a:lnTo>
                  <a:cubicBezTo>
                    <a:pt x="26109" y="20990"/>
                    <a:pt x="26104" y="20989"/>
                    <a:pt x="26101" y="20987"/>
                  </a:cubicBezTo>
                  <a:close/>
                  <a:moveTo>
                    <a:pt x="26139" y="20952"/>
                  </a:moveTo>
                  <a:lnTo>
                    <a:pt x="26162" y="20959"/>
                  </a:lnTo>
                  <a:lnTo>
                    <a:pt x="26114" y="20992"/>
                  </a:lnTo>
                  <a:cubicBezTo>
                    <a:pt x="26113" y="20975"/>
                    <a:pt x="26126" y="20964"/>
                    <a:pt x="26139" y="20952"/>
                  </a:cubicBezTo>
                  <a:close/>
                  <a:moveTo>
                    <a:pt x="13984" y="20955"/>
                  </a:moveTo>
                  <a:lnTo>
                    <a:pt x="14005" y="20964"/>
                  </a:lnTo>
                  <a:lnTo>
                    <a:pt x="13989" y="20995"/>
                  </a:lnTo>
                  <a:lnTo>
                    <a:pt x="13968" y="20986"/>
                  </a:lnTo>
                  <a:lnTo>
                    <a:pt x="13984" y="20955"/>
                  </a:lnTo>
                  <a:close/>
                  <a:moveTo>
                    <a:pt x="7676" y="20964"/>
                  </a:moveTo>
                  <a:cubicBezTo>
                    <a:pt x="7718" y="20964"/>
                    <a:pt x="7728" y="20982"/>
                    <a:pt x="7740" y="20999"/>
                  </a:cubicBezTo>
                  <a:lnTo>
                    <a:pt x="7706" y="21020"/>
                  </a:lnTo>
                  <a:lnTo>
                    <a:pt x="7656" y="20968"/>
                  </a:lnTo>
                  <a:lnTo>
                    <a:pt x="7662" y="20965"/>
                  </a:lnTo>
                  <a:lnTo>
                    <a:pt x="7662" y="20965"/>
                  </a:lnTo>
                  <a:cubicBezTo>
                    <a:pt x="7667" y="20965"/>
                    <a:pt x="7671" y="20964"/>
                    <a:pt x="7676" y="20964"/>
                  </a:cubicBezTo>
                  <a:close/>
                  <a:moveTo>
                    <a:pt x="26101" y="20987"/>
                  </a:moveTo>
                  <a:cubicBezTo>
                    <a:pt x="26101" y="21003"/>
                    <a:pt x="26088" y="21017"/>
                    <a:pt x="26075" y="21027"/>
                  </a:cubicBezTo>
                  <a:lnTo>
                    <a:pt x="26075" y="21028"/>
                  </a:lnTo>
                  <a:lnTo>
                    <a:pt x="26053" y="21021"/>
                  </a:lnTo>
                  <a:lnTo>
                    <a:pt x="26101" y="20987"/>
                  </a:lnTo>
                  <a:close/>
                  <a:moveTo>
                    <a:pt x="6959" y="21049"/>
                  </a:moveTo>
                  <a:lnTo>
                    <a:pt x="6969" y="21064"/>
                  </a:lnTo>
                  <a:lnTo>
                    <a:pt x="6883" y="21120"/>
                  </a:lnTo>
                  <a:lnTo>
                    <a:pt x="6869" y="21093"/>
                  </a:lnTo>
                  <a:lnTo>
                    <a:pt x="6959" y="21049"/>
                  </a:lnTo>
                  <a:close/>
                  <a:moveTo>
                    <a:pt x="25714" y="21004"/>
                  </a:moveTo>
                  <a:cubicBezTo>
                    <a:pt x="25824" y="21038"/>
                    <a:pt x="25688" y="21087"/>
                    <a:pt x="25729" y="21134"/>
                  </a:cubicBezTo>
                  <a:cubicBezTo>
                    <a:pt x="25672" y="21136"/>
                    <a:pt x="25644" y="21136"/>
                    <a:pt x="25583" y="21137"/>
                  </a:cubicBezTo>
                  <a:cubicBezTo>
                    <a:pt x="25630" y="21089"/>
                    <a:pt x="25671" y="21047"/>
                    <a:pt x="25714" y="21004"/>
                  </a:cubicBezTo>
                  <a:close/>
                  <a:moveTo>
                    <a:pt x="6577" y="21143"/>
                  </a:moveTo>
                  <a:cubicBezTo>
                    <a:pt x="6591" y="21143"/>
                    <a:pt x="6604" y="21144"/>
                    <a:pt x="6616" y="21145"/>
                  </a:cubicBezTo>
                  <a:lnTo>
                    <a:pt x="6602" y="21162"/>
                  </a:lnTo>
                  <a:lnTo>
                    <a:pt x="6554" y="21152"/>
                  </a:lnTo>
                  <a:cubicBezTo>
                    <a:pt x="6556" y="21149"/>
                    <a:pt x="6559" y="21145"/>
                    <a:pt x="6560" y="21143"/>
                  </a:cubicBezTo>
                  <a:cubicBezTo>
                    <a:pt x="6566" y="21143"/>
                    <a:pt x="6572" y="21143"/>
                    <a:pt x="6577" y="21143"/>
                  </a:cubicBezTo>
                  <a:close/>
                  <a:moveTo>
                    <a:pt x="14258" y="21226"/>
                  </a:moveTo>
                  <a:cubicBezTo>
                    <a:pt x="14259" y="21227"/>
                    <a:pt x="14260" y="21228"/>
                    <a:pt x="14260" y="21229"/>
                  </a:cubicBezTo>
                  <a:lnTo>
                    <a:pt x="14260" y="21229"/>
                  </a:lnTo>
                  <a:cubicBezTo>
                    <a:pt x="14259" y="21227"/>
                    <a:pt x="14258" y="21226"/>
                    <a:pt x="14258" y="21226"/>
                  </a:cubicBezTo>
                  <a:close/>
                  <a:moveTo>
                    <a:pt x="14260" y="21229"/>
                  </a:moveTo>
                  <a:cubicBezTo>
                    <a:pt x="14262" y="21230"/>
                    <a:pt x="14263" y="21232"/>
                    <a:pt x="14264" y="21234"/>
                  </a:cubicBezTo>
                  <a:lnTo>
                    <a:pt x="14266" y="21234"/>
                  </a:lnTo>
                  <a:cubicBezTo>
                    <a:pt x="14264" y="21232"/>
                    <a:pt x="14262" y="21230"/>
                    <a:pt x="14260" y="21229"/>
                  </a:cubicBezTo>
                  <a:close/>
                  <a:moveTo>
                    <a:pt x="7848" y="21268"/>
                  </a:moveTo>
                  <a:lnTo>
                    <a:pt x="7862" y="21301"/>
                  </a:lnTo>
                  <a:lnTo>
                    <a:pt x="7843" y="21311"/>
                  </a:lnTo>
                  <a:lnTo>
                    <a:pt x="7829" y="21278"/>
                  </a:lnTo>
                  <a:lnTo>
                    <a:pt x="7848" y="21268"/>
                  </a:lnTo>
                  <a:close/>
                  <a:moveTo>
                    <a:pt x="21560" y="21301"/>
                  </a:moveTo>
                  <a:lnTo>
                    <a:pt x="21558" y="21336"/>
                  </a:lnTo>
                  <a:lnTo>
                    <a:pt x="21537" y="21337"/>
                  </a:lnTo>
                  <a:lnTo>
                    <a:pt x="21539" y="21302"/>
                  </a:lnTo>
                  <a:lnTo>
                    <a:pt x="21560" y="21301"/>
                  </a:lnTo>
                  <a:close/>
                  <a:moveTo>
                    <a:pt x="20577" y="21356"/>
                  </a:moveTo>
                  <a:lnTo>
                    <a:pt x="20639" y="21359"/>
                  </a:lnTo>
                  <a:lnTo>
                    <a:pt x="20639" y="21371"/>
                  </a:lnTo>
                  <a:lnTo>
                    <a:pt x="20575" y="21368"/>
                  </a:lnTo>
                  <a:lnTo>
                    <a:pt x="20577" y="21356"/>
                  </a:lnTo>
                  <a:close/>
                  <a:moveTo>
                    <a:pt x="14540" y="21412"/>
                  </a:moveTo>
                  <a:lnTo>
                    <a:pt x="14540" y="21412"/>
                  </a:lnTo>
                  <a:cubicBezTo>
                    <a:pt x="14540" y="21414"/>
                    <a:pt x="14537" y="21420"/>
                    <a:pt x="14534" y="21427"/>
                  </a:cubicBezTo>
                  <a:lnTo>
                    <a:pt x="14545" y="21430"/>
                  </a:lnTo>
                  <a:lnTo>
                    <a:pt x="14545" y="21430"/>
                  </a:lnTo>
                  <a:cubicBezTo>
                    <a:pt x="14543" y="21424"/>
                    <a:pt x="14541" y="21418"/>
                    <a:pt x="14540" y="21412"/>
                  </a:cubicBezTo>
                  <a:close/>
                  <a:moveTo>
                    <a:pt x="8554" y="21398"/>
                  </a:moveTo>
                  <a:lnTo>
                    <a:pt x="8569" y="21424"/>
                  </a:lnTo>
                  <a:lnTo>
                    <a:pt x="8418" y="21512"/>
                  </a:lnTo>
                  <a:lnTo>
                    <a:pt x="8408" y="21498"/>
                  </a:lnTo>
                  <a:lnTo>
                    <a:pt x="8554" y="21398"/>
                  </a:lnTo>
                  <a:close/>
                  <a:moveTo>
                    <a:pt x="7902" y="21493"/>
                  </a:moveTo>
                  <a:lnTo>
                    <a:pt x="7908" y="21504"/>
                  </a:lnTo>
                  <a:lnTo>
                    <a:pt x="7851" y="21534"/>
                  </a:lnTo>
                  <a:lnTo>
                    <a:pt x="7846" y="21524"/>
                  </a:lnTo>
                  <a:lnTo>
                    <a:pt x="7902" y="21493"/>
                  </a:lnTo>
                  <a:close/>
                  <a:moveTo>
                    <a:pt x="24798" y="21502"/>
                  </a:moveTo>
                  <a:cubicBezTo>
                    <a:pt x="24808" y="21524"/>
                    <a:pt x="24815" y="21539"/>
                    <a:pt x="24827" y="21562"/>
                  </a:cubicBezTo>
                  <a:cubicBezTo>
                    <a:pt x="24777" y="21571"/>
                    <a:pt x="24734" y="21579"/>
                    <a:pt x="24693" y="21586"/>
                  </a:cubicBezTo>
                  <a:cubicBezTo>
                    <a:pt x="24690" y="21567"/>
                    <a:pt x="24690" y="21555"/>
                    <a:pt x="24687" y="21536"/>
                  </a:cubicBezTo>
                  <a:lnTo>
                    <a:pt x="24687" y="21534"/>
                  </a:lnTo>
                  <a:cubicBezTo>
                    <a:pt x="24720" y="21526"/>
                    <a:pt x="24755" y="21515"/>
                    <a:pt x="24798" y="21502"/>
                  </a:cubicBezTo>
                  <a:close/>
                  <a:moveTo>
                    <a:pt x="6256" y="21557"/>
                  </a:moveTo>
                  <a:lnTo>
                    <a:pt x="6259" y="21568"/>
                  </a:lnTo>
                  <a:lnTo>
                    <a:pt x="6203" y="21589"/>
                  </a:lnTo>
                  <a:lnTo>
                    <a:pt x="6198" y="21579"/>
                  </a:lnTo>
                  <a:lnTo>
                    <a:pt x="6256" y="21557"/>
                  </a:lnTo>
                  <a:close/>
                  <a:moveTo>
                    <a:pt x="23710" y="21537"/>
                  </a:moveTo>
                  <a:cubicBezTo>
                    <a:pt x="23710" y="21564"/>
                    <a:pt x="23712" y="21589"/>
                    <a:pt x="23715" y="21645"/>
                  </a:cubicBezTo>
                  <a:cubicBezTo>
                    <a:pt x="23650" y="21608"/>
                    <a:pt x="23621" y="21592"/>
                    <a:pt x="23575" y="21565"/>
                  </a:cubicBezTo>
                  <a:cubicBezTo>
                    <a:pt x="23637" y="21552"/>
                    <a:pt x="23665" y="21546"/>
                    <a:pt x="23710" y="21537"/>
                  </a:cubicBezTo>
                  <a:close/>
                  <a:moveTo>
                    <a:pt x="5810" y="21601"/>
                  </a:moveTo>
                  <a:cubicBezTo>
                    <a:pt x="5826" y="21629"/>
                    <a:pt x="5841" y="21655"/>
                    <a:pt x="5859" y="21686"/>
                  </a:cubicBezTo>
                  <a:cubicBezTo>
                    <a:pt x="5891" y="21680"/>
                    <a:pt x="5925" y="21676"/>
                    <a:pt x="5997" y="21664"/>
                  </a:cubicBezTo>
                  <a:lnTo>
                    <a:pt x="5997" y="21664"/>
                  </a:lnTo>
                  <a:cubicBezTo>
                    <a:pt x="5925" y="21701"/>
                    <a:pt x="5882" y="21723"/>
                    <a:pt x="5820" y="21754"/>
                  </a:cubicBezTo>
                  <a:cubicBezTo>
                    <a:pt x="5804" y="21696"/>
                    <a:pt x="5792" y="21654"/>
                    <a:pt x="5781" y="21612"/>
                  </a:cubicBezTo>
                  <a:lnTo>
                    <a:pt x="5810" y="21601"/>
                  </a:lnTo>
                  <a:close/>
                  <a:moveTo>
                    <a:pt x="19192" y="21876"/>
                  </a:moveTo>
                  <a:lnTo>
                    <a:pt x="19214" y="21879"/>
                  </a:lnTo>
                  <a:lnTo>
                    <a:pt x="19209" y="21913"/>
                  </a:lnTo>
                  <a:lnTo>
                    <a:pt x="19209" y="21914"/>
                  </a:lnTo>
                  <a:lnTo>
                    <a:pt x="19188" y="21910"/>
                  </a:lnTo>
                  <a:lnTo>
                    <a:pt x="19192" y="21876"/>
                  </a:lnTo>
                  <a:close/>
                  <a:moveTo>
                    <a:pt x="5560" y="21832"/>
                  </a:moveTo>
                  <a:cubicBezTo>
                    <a:pt x="5570" y="21870"/>
                    <a:pt x="5579" y="21904"/>
                    <a:pt x="5594" y="21958"/>
                  </a:cubicBezTo>
                  <a:cubicBezTo>
                    <a:pt x="5539" y="21921"/>
                    <a:pt x="5505" y="21899"/>
                    <a:pt x="5469" y="21873"/>
                  </a:cubicBezTo>
                  <a:cubicBezTo>
                    <a:pt x="5497" y="21860"/>
                    <a:pt x="5522" y="21849"/>
                    <a:pt x="5560" y="21832"/>
                  </a:cubicBezTo>
                  <a:close/>
                  <a:moveTo>
                    <a:pt x="4968" y="21979"/>
                  </a:moveTo>
                  <a:lnTo>
                    <a:pt x="4976" y="22014"/>
                  </a:lnTo>
                  <a:lnTo>
                    <a:pt x="4957" y="22020"/>
                  </a:lnTo>
                  <a:lnTo>
                    <a:pt x="4949" y="21985"/>
                  </a:lnTo>
                  <a:lnTo>
                    <a:pt x="4968" y="21979"/>
                  </a:lnTo>
                  <a:close/>
                  <a:moveTo>
                    <a:pt x="7339" y="22008"/>
                  </a:moveTo>
                  <a:lnTo>
                    <a:pt x="7361" y="22064"/>
                  </a:lnTo>
                  <a:cubicBezTo>
                    <a:pt x="7350" y="22070"/>
                    <a:pt x="7342" y="22074"/>
                    <a:pt x="7333" y="22080"/>
                  </a:cubicBezTo>
                  <a:lnTo>
                    <a:pt x="7289" y="22035"/>
                  </a:lnTo>
                  <a:cubicBezTo>
                    <a:pt x="7306" y="22026"/>
                    <a:pt x="7322" y="22017"/>
                    <a:pt x="7339" y="22008"/>
                  </a:cubicBezTo>
                  <a:close/>
                  <a:moveTo>
                    <a:pt x="4434" y="22044"/>
                  </a:moveTo>
                  <a:lnTo>
                    <a:pt x="4446" y="22114"/>
                  </a:lnTo>
                  <a:lnTo>
                    <a:pt x="4418" y="22121"/>
                  </a:lnTo>
                  <a:lnTo>
                    <a:pt x="4405" y="22051"/>
                  </a:lnTo>
                  <a:lnTo>
                    <a:pt x="4434" y="22044"/>
                  </a:lnTo>
                  <a:close/>
                  <a:moveTo>
                    <a:pt x="4248" y="22055"/>
                  </a:moveTo>
                  <a:lnTo>
                    <a:pt x="4280" y="22107"/>
                  </a:lnTo>
                  <a:lnTo>
                    <a:pt x="4230" y="22123"/>
                  </a:lnTo>
                  <a:lnTo>
                    <a:pt x="4221" y="22066"/>
                  </a:lnTo>
                  <a:lnTo>
                    <a:pt x="4248" y="22055"/>
                  </a:lnTo>
                  <a:close/>
                  <a:moveTo>
                    <a:pt x="19715" y="22166"/>
                  </a:moveTo>
                  <a:lnTo>
                    <a:pt x="19779" y="22169"/>
                  </a:lnTo>
                  <a:lnTo>
                    <a:pt x="19778" y="22180"/>
                  </a:lnTo>
                  <a:lnTo>
                    <a:pt x="19713" y="22177"/>
                  </a:lnTo>
                  <a:lnTo>
                    <a:pt x="19715" y="22166"/>
                  </a:lnTo>
                  <a:close/>
                  <a:moveTo>
                    <a:pt x="5458" y="22117"/>
                  </a:moveTo>
                  <a:cubicBezTo>
                    <a:pt x="5491" y="22142"/>
                    <a:pt x="5460" y="22172"/>
                    <a:pt x="5342" y="22182"/>
                  </a:cubicBezTo>
                  <a:cubicBezTo>
                    <a:pt x="5383" y="22161"/>
                    <a:pt x="5425" y="22138"/>
                    <a:pt x="5458" y="22117"/>
                  </a:cubicBezTo>
                  <a:close/>
                  <a:moveTo>
                    <a:pt x="21919" y="22148"/>
                  </a:moveTo>
                  <a:lnTo>
                    <a:pt x="21923" y="22166"/>
                  </a:lnTo>
                  <a:cubicBezTo>
                    <a:pt x="21866" y="22172"/>
                    <a:pt x="21808" y="22179"/>
                    <a:pt x="21751" y="22185"/>
                  </a:cubicBezTo>
                  <a:lnTo>
                    <a:pt x="21746" y="22154"/>
                  </a:lnTo>
                  <a:lnTo>
                    <a:pt x="21919" y="22148"/>
                  </a:lnTo>
                  <a:close/>
                  <a:moveTo>
                    <a:pt x="21020" y="22216"/>
                  </a:moveTo>
                  <a:lnTo>
                    <a:pt x="21018" y="22227"/>
                  </a:lnTo>
                  <a:lnTo>
                    <a:pt x="20953" y="22230"/>
                  </a:lnTo>
                  <a:lnTo>
                    <a:pt x="20953" y="22217"/>
                  </a:lnTo>
                  <a:cubicBezTo>
                    <a:pt x="20975" y="22217"/>
                    <a:pt x="20998" y="22217"/>
                    <a:pt x="21020" y="22216"/>
                  </a:cubicBezTo>
                  <a:close/>
                  <a:moveTo>
                    <a:pt x="4559" y="22133"/>
                  </a:moveTo>
                  <a:lnTo>
                    <a:pt x="4559" y="22133"/>
                  </a:lnTo>
                  <a:cubicBezTo>
                    <a:pt x="4548" y="22155"/>
                    <a:pt x="4533" y="22183"/>
                    <a:pt x="4505" y="22239"/>
                  </a:cubicBezTo>
                  <a:cubicBezTo>
                    <a:pt x="4481" y="22194"/>
                    <a:pt x="4474" y="22179"/>
                    <a:pt x="4462" y="22157"/>
                  </a:cubicBezTo>
                  <a:cubicBezTo>
                    <a:pt x="4508" y="22145"/>
                    <a:pt x="4548" y="22136"/>
                    <a:pt x="4559" y="22133"/>
                  </a:cubicBezTo>
                  <a:close/>
                  <a:moveTo>
                    <a:pt x="18642" y="22244"/>
                  </a:moveTo>
                  <a:lnTo>
                    <a:pt x="18707" y="22252"/>
                  </a:lnTo>
                  <a:lnTo>
                    <a:pt x="18705" y="22264"/>
                  </a:lnTo>
                  <a:cubicBezTo>
                    <a:pt x="18683" y="22261"/>
                    <a:pt x="18661" y="22258"/>
                    <a:pt x="18639" y="22255"/>
                  </a:cubicBezTo>
                  <a:lnTo>
                    <a:pt x="18642" y="22244"/>
                  </a:lnTo>
                  <a:close/>
                  <a:moveTo>
                    <a:pt x="3650" y="22204"/>
                  </a:moveTo>
                  <a:lnTo>
                    <a:pt x="3650" y="22204"/>
                  </a:lnTo>
                  <a:cubicBezTo>
                    <a:pt x="3677" y="22222"/>
                    <a:pt x="3683" y="22244"/>
                    <a:pt x="3688" y="22266"/>
                  </a:cubicBezTo>
                  <a:lnTo>
                    <a:pt x="3650" y="22276"/>
                  </a:lnTo>
                  <a:lnTo>
                    <a:pt x="3621" y="22211"/>
                  </a:lnTo>
                  <a:cubicBezTo>
                    <a:pt x="3634" y="22208"/>
                    <a:pt x="3647" y="22205"/>
                    <a:pt x="3650" y="22204"/>
                  </a:cubicBezTo>
                  <a:close/>
                  <a:moveTo>
                    <a:pt x="19722" y="22226"/>
                  </a:moveTo>
                  <a:lnTo>
                    <a:pt x="19756" y="22227"/>
                  </a:lnTo>
                  <a:lnTo>
                    <a:pt x="19746" y="22298"/>
                  </a:lnTo>
                  <a:lnTo>
                    <a:pt x="19713" y="22297"/>
                  </a:lnTo>
                  <a:lnTo>
                    <a:pt x="19722" y="22226"/>
                  </a:lnTo>
                  <a:close/>
                  <a:moveTo>
                    <a:pt x="21073" y="22311"/>
                  </a:moveTo>
                  <a:lnTo>
                    <a:pt x="21073" y="22311"/>
                  </a:lnTo>
                  <a:cubicBezTo>
                    <a:pt x="21073" y="22311"/>
                    <a:pt x="21073" y="22311"/>
                    <a:pt x="21073" y="22311"/>
                  </a:cubicBezTo>
                  <a:cubicBezTo>
                    <a:pt x="21073" y="22311"/>
                    <a:pt x="21073" y="22311"/>
                    <a:pt x="21073" y="22311"/>
                  </a:cubicBezTo>
                  <a:close/>
                  <a:moveTo>
                    <a:pt x="19372" y="22285"/>
                  </a:moveTo>
                  <a:lnTo>
                    <a:pt x="19372" y="22286"/>
                  </a:lnTo>
                  <a:cubicBezTo>
                    <a:pt x="19413" y="22288"/>
                    <a:pt x="19450" y="22289"/>
                    <a:pt x="19485" y="22291"/>
                  </a:cubicBezTo>
                  <a:lnTo>
                    <a:pt x="19504" y="22307"/>
                  </a:lnTo>
                  <a:cubicBezTo>
                    <a:pt x="19453" y="22314"/>
                    <a:pt x="19401" y="22320"/>
                    <a:pt x="19366" y="22325"/>
                  </a:cubicBezTo>
                  <a:cubicBezTo>
                    <a:pt x="19366" y="22323"/>
                    <a:pt x="19369" y="22307"/>
                    <a:pt x="19372" y="22285"/>
                  </a:cubicBezTo>
                  <a:close/>
                  <a:moveTo>
                    <a:pt x="18523" y="22291"/>
                  </a:moveTo>
                  <a:lnTo>
                    <a:pt x="18564" y="22325"/>
                  </a:lnTo>
                  <a:cubicBezTo>
                    <a:pt x="18558" y="22327"/>
                    <a:pt x="18552" y="22329"/>
                    <a:pt x="18552" y="22329"/>
                  </a:cubicBezTo>
                  <a:cubicBezTo>
                    <a:pt x="18533" y="22320"/>
                    <a:pt x="18517" y="22310"/>
                    <a:pt x="18501" y="22300"/>
                  </a:cubicBezTo>
                  <a:lnTo>
                    <a:pt x="18523" y="22291"/>
                  </a:lnTo>
                  <a:close/>
                  <a:moveTo>
                    <a:pt x="19826" y="22310"/>
                  </a:moveTo>
                  <a:lnTo>
                    <a:pt x="19957" y="22317"/>
                  </a:lnTo>
                  <a:lnTo>
                    <a:pt x="19956" y="22335"/>
                  </a:lnTo>
                  <a:cubicBezTo>
                    <a:pt x="19912" y="22332"/>
                    <a:pt x="19868" y="22330"/>
                    <a:pt x="19823" y="22327"/>
                  </a:cubicBezTo>
                  <a:lnTo>
                    <a:pt x="19826" y="22310"/>
                  </a:lnTo>
                  <a:close/>
                  <a:moveTo>
                    <a:pt x="20240" y="22357"/>
                  </a:moveTo>
                  <a:lnTo>
                    <a:pt x="20262" y="22358"/>
                  </a:lnTo>
                  <a:lnTo>
                    <a:pt x="20257" y="22394"/>
                  </a:lnTo>
                  <a:lnTo>
                    <a:pt x="20235" y="22392"/>
                  </a:lnTo>
                  <a:lnTo>
                    <a:pt x="20240" y="22357"/>
                  </a:lnTo>
                  <a:close/>
                  <a:moveTo>
                    <a:pt x="5873" y="22453"/>
                  </a:moveTo>
                  <a:lnTo>
                    <a:pt x="5876" y="22464"/>
                  </a:lnTo>
                  <a:cubicBezTo>
                    <a:pt x="5856" y="22472"/>
                    <a:pt x="5835" y="22479"/>
                    <a:pt x="5816" y="22485"/>
                  </a:cubicBezTo>
                  <a:lnTo>
                    <a:pt x="5811" y="22473"/>
                  </a:lnTo>
                  <a:lnTo>
                    <a:pt x="5873" y="22454"/>
                  </a:lnTo>
                  <a:lnTo>
                    <a:pt x="5873" y="22453"/>
                  </a:lnTo>
                  <a:close/>
                  <a:moveTo>
                    <a:pt x="4189" y="22435"/>
                  </a:moveTo>
                  <a:lnTo>
                    <a:pt x="4189" y="22435"/>
                  </a:lnTo>
                  <a:cubicBezTo>
                    <a:pt x="4220" y="22472"/>
                    <a:pt x="4233" y="22505"/>
                    <a:pt x="4110" y="22505"/>
                  </a:cubicBezTo>
                  <a:cubicBezTo>
                    <a:pt x="4098" y="22505"/>
                    <a:pt x="4084" y="22505"/>
                    <a:pt x="4070" y="22504"/>
                  </a:cubicBezTo>
                  <a:cubicBezTo>
                    <a:pt x="4117" y="22478"/>
                    <a:pt x="4150" y="22457"/>
                    <a:pt x="4189" y="22435"/>
                  </a:cubicBezTo>
                  <a:close/>
                  <a:moveTo>
                    <a:pt x="3475" y="22528"/>
                  </a:moveTo>
                  <a:lnTo>
                    <a:pt x="3477" y="22545"/>
                  </a:lnTo>
                  <a:lnTo>
                    <a:pt x="3355" y="22561"/>
                  </a:lnTo>
                  <a:cubicBezTo>
                    <a:pt x="3355" y="22556"/>
                    <a:pt x="3353" y="22550"/>
                    <a:pt x="3353" y="22544"/>
                  </a:cubicBezTo>
                  <a:lnTo>
                    <a:pt x="3475" y="22528"/>
                  </a:lnTo>
                  <a:close/>
                  <a:moveTo>
                    <a:pt x="6194" y="22644"/>
                  </a:moveTo>
                  <a:lnTo>
                    <a:pt x="6197" y="22656"/>
                  </a:lnTo>
                  <a:lnTo>
                    <a:pt x="6134" y="22676"/>
                  </a:lnTo>
                  <a:lnTo>
                    <a:pt x="6132" y="22664"/>
                  </a:lnTo>
                  <a:lnTo>
                    <a:pt x="6194" y="22644"/>
                  </a:lnTo>
                  <a:close/>
                  <a:moveTo>
                    <a:pt x="2133" y="22695"/>
                  </a:moveTo>
                  <a:lnTo>
                    <a:pt x="2133" y="22707"/>
                  </a:lnTo>
                  <a:lnTo>
                    <a:pt x="2072" y="22710"/>
                  </a:lnTo>
                  <a:lnTo>
                    <a:pt x="2072" y="22698"/>
                  </a:lnTo>
                  <a:lnTo>
                    <a:pt x="2133" y="22695"/>
                  </a:lnTo>
                  <a:close/>
                  <a:moveTo>
                    <a:pt x="2256" y="22795"/>
                  </a:moveTo>
                  <a:lnTo>
                    <a:pt x="2256" y="22807"/>
                  </a:lnTo>
                  <a:lnTo>
                    <a:pt x="2194" y="22810"/>
                  </a:lnTo>
                  <a:lnTo>
                    <a:pt x="2194" y="22810"/>
                  </a:lnTo>
                  <a:lnTo>
                    <a:pt x="2194" y="22798"/>
                  </a:lnTo>
                  <a:lnTo>
                    <a:pt x="2256" y="22795"/>
                  </a:lnTo>
                  <a:close/>
                  <a:moveTo>
                    <a:pt x="2132" y="22801"/>
                  </a:moveTo>
                  <a:lnTo>
                    <a:pt x="2130" y="22813"/>
                  </a:lnTo>
                  <a:lnTo>
                    <a:pt x="2070" y="22816"/>
                  </a:lnTo>
                  <a:lnTo>
                    <a:pt x="2069" y="22804"/>
                  </a:lnTo>
                  <a:lnTo>
                    <a:pt x="2132" y="22801"/>
                  </a:lnTo>
                  <a:close/>
                  <a:moveTo>
                    <a:pt x="1080" y="22809"/>
                  </a:moveTo>
                  <a:lnTo>
                    <a:pt x="1142" y="22810"/>
                  </a:lnTo>
                  <a:lnTo>
                    <a:pt x="1142" y="22823"/>
                  </a:lnTo>
                  <a:lnTo>
                    <a:pt x="1079" y="22820"/>
                  </a:lnTo>
                  <a:lnTo>
                    <a:pt x="1080" y="22809"/>
                  </a:lnTo>
                  <a:close/>
                  <a:moveTo>
                    <a:pt x="5439" y="22853"/>
                  </a:moveTo>
                  <a:lnTo>
                    <a:pt x="5442" y="22863"/>
                  </a:lnTo>
                  <a:lnTo>
                    <a:pt x="5379" y="22882"/>
                  </a:lnTo>
                  <a:lnTo>
                    <a:pt x="5377" y="22870"/>
                  </a:lnTo>
                  <a:lnTo>
                    <a:pt x="5439" y="22853"/>
                  </a:lnTo>
                  <a:close/>
                  <a:moveTo>
                    <a:pt x="843" y="23029"/>
                  </a:moveTo>
                  <a:cubicBezTo>
                    <a:pt x="875" y="23047"/>
                    <a:pt x="909" y="23065"/>
                    <a:pt x="971" y="23097"/>
                  </a:cubicBezTo>
                  <a:cubicBezTo>
                    <a:pt x="892" y="23101"/>
                    <a:pt x="856" y="23103"/>
                    <a:pt x="812" y="23106"/>
                  </a:cubicBezTo>
                  <a:cubicBezTo>
                    <a:pt x="806" y="23082"/>
                    <a:pt x="803" y="23067"/>
                    <a:pt x="799" y="23051"/>
                  </a:cubicBezTo>
                  <a:lnTo>
                    <a:pt x="843" y="23029"/>
                  </a:lnTo>
                  <a:close/>
                  <a:moveTo>
                    <a:pt x="602" y="23065"/>
                  </a:moveTo>
                  <a:lnTo>
                    <a:pt x="602" y="23065"/>
                  </a:lnTo>
                  <a:cubicBezTo>
                    <a:pt x="607" y="23095"/>
                    <a:pt x="615" y="23125"/>
                    <a:pt x="571" y="23125"/>
                  </a:cubicBezTo>
                  <a:cubicBezTo>
                    <a:pt x="549" y="23125"/>
                    <a:pt x="514" y="23118"/>
                    <a:pt x="461" y="23100"/>
                  </a:cubicBezTo>
                  <a:cubicBezTo>
                    <a:pt x="512" y="23087"/>
                    <a:pt x="553" y="23076"/>
                    <a:pt x="602" y="23065"/>
                  </a:cubicBezTo>
                  <a:close/>
                  <a:moveTo>
                    <a:pt x="1221" y="23090"/>
                  </a:moveTo>
                  <a:lnTo>
                    <a:pt x="1239" y="23148"/>
                  </a:lnTo>
                  <a:cubicBezTo>
                    <a:pt x="1221" y="23150"/>
                    <a:pt x="1202" y="23150"/>
                    <a:pt x="1184" y="23150"/>
                  </a:cubicBezTo>
                  <a:lnTo>
                    <a:pt x="1190" y="23091"/>
                  </a:lnTo>
                  <a:lnTo>
                    <a:pt x="1221" y="23090"/>
                  </a:lnTo>
                  <a:close/>
                  <a:moveTo>
                    <a:pt x="775" y="23137"/>
                  </a:moveTo>
                  <a:lnTo>
                    <a:pt x="780" y="23168"/>
                  </a:lnTo>
                  <a:cubicBezTo>
                    <a:pt x="745" y="23166"/>
                    <a:pt x="709" y="23165"/>
                    <a:pt x="675" y="23163"/>
                  </a:cubicBezTo>
                  <a:lnTo>
                    <a:pt x="671" y="23145"/>
                  </a:lnTo>
                  <a:cubicBezTo>
                    <a:pt x="706" y="23143"/>
                    <a:pt x="742" y="23140"/>
                    <a:pt x="775" y="23137"/>
                  </a:cubicBezTo>
                  <a:close/>
                  <a:moveTo>
                    <a:pt x="1548" y="23241"/>
                  </a:moveTo>
                  <a:lnTo>
                    <a:pt x="1548" y="23253"/>
                  </a:lnTo>
                  <a:lnTo>
                    <a:pt x="1483" y="23253"/>
                  </a:lnTo>
                  <a:cubicBezTo>
                    <a:pt x="1483" y="23248"/>
                    <a:pt x="1485" y="23244"/>
                    <a:pt x="1485" y="23241"/>
                  </a:cubicBezTo>
                  <a:close/>
                  <a:moveTo>
                    <a:pt x="739" y="23243"/>
                  </a:moveTo>
                  <a:lnTo>
                    <a:pt x="759" y="23244"/>
                  </a:lnTo>
                  <a:lnTo>
                    <a:pt x="755" y="23279"/>
                  </a:lnTo>
                  <a:lnTo>
                    <a:pt x="734" y="23278"/>
                  </a:lnTo>
                  <a:lnTo>
                    <a:pt x="739" y="23243"/>
                  </a:lnTo>
                  <a:close/>
                  <a:moveTo>
                    <a:pt x="2506" y="23387"/>
                  </a:moveTo>
                  <a:lnTo>
                    <a:pt x="2506" y="23399"/>
                  </a:lnTo>
                  <a:cubicBezTo>
                    <a:pt x="2485" y="23400"/>
                    <a:pt x="2463" y="23401"/>
                    <a:pt x="2441" y="23401"/>
                  </a:cubicBezTo>
                  <a:lnTo>
                    <a:pt x="2441" y="23390"/>
                  </a:lnTo>
                  <a:lnTo>
                    <a:pt x="2506" y="23387"/>
                  </a:lnTo>
                  <a:close/>
                  <a:moveTo>
                    <a:pt x="8688" y="1"/>
                  </a:moveTo>
                  <a:cubicBezTo>
                    <a:pt x="8675" y="1"/>
                    <a:pt x="8662" y="1"/>
                    <a:pt x="8649" y="2"/>
                  </a:cubicBezTo>
                  <a:cubicBezTo>
                    <a:pt x="8477" y="15"/>
                    <a:pt x="8299" y="13"/>
                    <a:pt x="8145" y="53"/>
                  </a:cubicBezTo>
                  <a:cubicBezTo>
                    <a:pt x="8135" y="54"/>
                    <a:pt x="8121" y="65"/>
                    <a:pt x="8067" y="96"/>
                  </a:cubicBezTo>
                  <a:cubicBezTo>
                    <a:pt x="8057" y="102"/>
                    <a:pt x="8014" y="135"/>
                    <a:pt x="7958" y="177"/>
                  </a:cubicBezTo>
                  <a:cubicBezTo>
                    <a:pt x="7771" y="196"/>
                    <a:pt x="7625" y="274"/>
                    <a:pt x="7474" y="346"/>
                  </a:cubicBezTo>
                  <a:cubicBezTo>
                    <a:pt x="7331" y="427"/>
                    <a:pt x="7234" y="541"/>
                    <a:pt x="7152" y="662"/>
                  </a:cubicBezTo>
                  <a:cubicBezTo>
                    <a:pt x="7102" y="653"/>
                    <a:pt x="7068" y="647"/>
                    <a:pt x="7033" y="640"/>
                  </a:cubicBezTo>
                  <a:cubicBezTo>
                    <a:pt x="6946" y="731"/>
                    <a:pt x="6883" y="830"/>
                    <a:pt x="6797" y="918"/>
                  </a:cubicBezTo>
                  <a:cubicBezTo>
                    <a:pt x="6718" y="1011"/>
                    <a:pt x="6621" y="1089"/>
                    <a:pt x="6524" y="1196"/>
                  </a:cubicBezTo>
                  <a:cubicBezTo>
                    <a:pt x="6512" y="1264"/>
                    <a:pt x="6497" y="1343"/>
                    <a:pt x="6481" y="1439"/>
                  </a:cubicBezTo>
                  <a:cubicBezTo>
                    <a:pt x="6435" y="1435"/>
                    <a:pt x="6412" y="1432"/>
                    <a:pt x="6372" y="1427"/>
                  </a:cubicBezTo>
                  <a:cubicBezTo>
                    <a:pt x="6303" y="1524"/>
                    <a:pt x="6226" y="1623"/>
                    <a:pt x="6172" y="1748"/>
                  </a:cubicBezTo>
                  <a:cubicBezTo>
                    <a:pt x="6157" y="1758"/>
                    <a:pt x="6129" y="1780"/>
                    <a:pt x="6100" y="1804"/>
                  </a:cubicBezTo>
                  <a:cubicBezTo>
                    <a:pt x="6059" y="1961"/>
                    <a:pt x="5989" y="2088"/>
                    <a:pt x="5847" y="2200"/>
                  </a:cubicBezTo>
                  <a:cubicBezTo>
                    <a:pt x="5914" y="2326"/>
                    <a:pt x="5763" y="2397"/>
                    <a:pt x="5739" y="2507"/>
                  </a:cubicBezTo>
                  <a:cubicBezTo>
                    <a:pt x="5710" y="2651"/>
                    <a:pt x="5638" y="2759"/>
                    <a:pt x="5564" y="2869"/>
                  </a:cubicBezTo>
                  <a:cubicBezTo>
                    <a:pt x="5578" y="2891"/>
                    <a:pt x="5592" y="2913"/>
                    <a:pt x="5605" y="2934"/>
                  </a:cubicBezTo>
                  <a:cubicBezTo>
                    <a:pt x="5535" y="3219"/>
                    <a:pt x="5311" y="3447"/>
                    <a:pt x="5341" y="3730"/>
                  </a:cubicBezTo>
                  <a:cubicBezTo>
                    <a:pt x="5305" y="3819"/>
                    <a:pt x="5274" y="3883"/>
                    <a:pt x="5257" y="3950"/>
                  </a:cubicBezTo>
                  <a:cubicBezTo>
                    <a:pt x="5236" y="4033"/>
                    <a:pt x="5230" y="4121"/>
                    <a:pt x="5211" y="4203"/>
                  </a:cubicBezTo>
                  <a:cubicBezTo>
                    <a:pt x="5194" y="4278"/>
                    <a:pt x="5161" y="4348"/>
                    <a:pt x="5142" y="4423"/>
                  </a:cubicBezTo>
                  <a:cubicBezTo>
                    <a:pt x="5105" y="4602"/>
                    <a:pt x="5080" y="4785"/>
                    <a:pt x="5133" y="4918"/>
                  </a:cubicBezTo>
                  <a:cubicBezTo>
                    <a:pt x="5088" y="5041"/>
                    <a:pt x="5051" y="5139"/>
                    <a:pt x="5014" y="5236"/>
                  </a:cubicBezTo>
                  <a:cubicBezTo>
                    <a:pt x="5030" y="5254"/>
                    <a:pt x="5048" y="5273"/>
                    <a:pt x="5076" y="5299"/>
                  </a:cubicBezTo>
                  <a:cubicBezTo>
                    <a:pt x="5054" y="5364"/>
                    <a:pt x="5033" y="5424"/>
                    <a:pt x="5013" y="5483"/>
                  </a:cubicBezTo>
                  <a:cubicBezTo>
                    <a:pt x="5026" y="5517"/>
                    <a:pt x="5035" y="5542"/>
                    <a:pt x="5043" y="5566"/>
                  </a:cubicBezTo>
                  <a:cubicBezTo>
                    <a:pt x="5027" y="5595"/>
                    <a:pt x="5011" y="5626"/>
                    <a:pt x="4988" y="5670"/>
                  </a:cubicBezTo>
                  <a:cubicBezTo>
                    <a:pt x="5023" y="5760"/>
                    <a:pt x="5055" y="5842"/>
                    <a:pt x="5068" y="5875"/>
                  </a:cubicBezTo>
                  <a:cubicBezTo>
                    <a:pt x="5073" y="6060"/>
                    <a:pt x="5071" y="6184"/>
                    <a:pt x="5085" y="6304"/>
                  </a:cubicBezTo>
                  <a:cubicBezTo>
                    <a:pt x="5060" y="6363"/>
                    <a:pt x="5032" y="6426"/>
                    <a:pt x="5001" y="6500"/>
                  </a:cubicBezTo>
                  <a:cubicBezTo>
                    <a:pt x="5035" y="6526"/>
                    <a:pt x="5054" y="6541"/>
                    <a:pt x="5076" y="6559"/>
                  </a:cubicBezTo>
                  <a:cubicBezTo>
                    <a:pt x="5064" y="6600"/>
                    <a:pt x="5052" y="6641"/>
                    <a:pt x="5041" y="6679"/>
                  </a:cubicBezTo>
                  <a:cubicBezTo>
                    <a:pt x="5052" y="6719"/>
                    <a:pt x="5061" y="6750"/>
                    <a:pt x="5071" y="6782"/>
                  </a:cubicBezTo>
                  <a:cubicBezTo>
                    <a:pt x="5045" y="6825"/>
                    <a:pt x="5023" y="6860"/>
                    <a:pt x="4999" y="6896"/>
                  </a:cubicBezTo>
                  <a:cubicBezTo>
                    <a:pt x="5061" y="6991"/>
                    <a:pt x="5033" y="7080"/>
                    <a:pt x="5005" y="7152"/>
                  </a:cubicBezTo>
                  <a:cubicBezTo>
                    <a:pt x="5027" y="7297"/>
                    <a:pt x="5126" y="7406"/>
                    <a:pt x="5045" y="7558"/>
                  </a:cubicBezTo>
                  <a:lnTo>
                    <a:pt x="5117" y="7696"/>
                  </a:lnTo>
                  <a:cubicBezTo>
                    <a:pt x="5095" y="7737"/>
                    <a:pt x="5076" y="7776"/>
                    <a:pt x="5055" y="7815"/>
                  </a:cubicBezTo>
                  <a:cubicBezTo>
                    <a:pt x="5098" y="7905"/>
                    <a:pt x="5098" y="8011"/>
                    <a:pt x="5096" y="8117"/>
                  </a:cubicBezTo>
                  <a:cubicBezTo>
                    <a:pt x="5102" y="8223"/>
                    <a:pt x="5108" y="8329"/>
                    <a:pt x="5158" y="8417"/>
                  </a:cubicBezTo>
                  <a:cubicBezTo>
                    <a:pt x="5149" y="8438"/>
                    <a:pt x="5139" y="8461"/>
                    <a:pt x="5130" y="8486"/>
                  </a:cubicBezTo>
                  <a:cubicBezTo>
                    <a:pt x="5163" y="8611"/>
                    <a:pt x="5211" y="8735"/>
                    <a:pt x="5224" y="8860"/>
                  </a:cubicBezTo>
                  <a:cubicBezTo>
                    <a:pt x="5239" y="8979"/>
                    <a:pt x="5210" y="9101"/>
                    <a:pt x="5213" y="9204"/>
                  </a:cubicBezTo>
                  <a:cubicBezTo>
                    <a:pt x="5305" y="9413"/>
                    <a:pt x="5367" y="9610"/>
                    <a:pt x="5344" y="9835"/>
                  </a:cubicBezTo>
                  <a:cubicBezTo>
                    <a:pt x="5339" y="9881"/>
                    <a:pt x="5347" y="9943"/>
                    <a:pt x="5358" y="9991"/>
                  </a:cubicBezTo>
                  <a:cubicBezTo>
                    <a:pt x="5383" y="10091"/>
                    <a:pt x="5427" y="10174"/>
                    <a:pt x="5450" y="10285"/>
                  </a:cubicBezTo>
                  <a:cubicBezTo>
                    <a:pt x="5466" y="10380"/>
                    <a:pt x="5507" y="10474"/>
                    <a:pt x="5535" y="10561"/>
                  </a:cubicBezTo>
                  <a:cubicBezTo>
                    <a:pt x="5530" y="10590"/>
                    <a:pt x="5526" y="10611"/>
                    <a:pt x="5522" y="10634"/>
                  </a:cubicBezTo>
                  <a:cubicBezTo>
                    <a:pt x="5555" y="10649"/>
                    <a:pt x="5579" y="10659"/>
                    <a:pt x="5613" y="10674"/>
                  </a:cubicBezTo>
                  <a:cubicBezTo>
                    <a:pt x="5608" y="10727"/>
                    <a:pt x="5604" y="10771"/>
                    <a:pt x="5600" y="10815"/>
                  </a:cubicBezTo>
                  <a:cubicBezTo>
                    <a:pt x="5614" y="10834"/>
                    <a:pt x="5631" y="10856"/>
                    <a:pt x="5644" y="10874"/>
                  </a:cubicBezTo>
                  <a:cubicBezTo>
                    <a:pt x="5648" y="10965"/>
                    <a:pt x="5654" y="11050"/>
                    <a:pt x="5658" y="11134"/>
                  </a:cubicBezTo>
                  <a:cubicBezTo>
                    <a:pt x="5700" y="11155"/>
                    <a:pt x="5726" y="11168"/>
                    <a:pt x="5753" y="11181"/>
                  </a:cubicBezTo>
                  <a:cubicBezTo>
                    <a:pt x="5778" y="11573"/>
                    <a:pt x="5739" y="11955"/>
                    <a:pt x="6003" y="12313"/>
                  </a:cubicBezTo>
                  <a:cubicBezTo>
                    <a:pt x="5964" y="12488"/>
                    <a:pt x="6144" y="12686"/>
                    <a:pt x="6112" y="12844"/>
                  </a:cubicBezTo>
                  <a:cubicBezTo>
                    <a:pt x="6162" y="12916"/>
                    <a:pt x="6212" y="12987"/>
                    <a:pt x="6257" y="13054"/>
                  </a:cubicBezTo>
                  <a:cubicBezTo>
                    <a:pt x="6269" y="13196"/>
                    <a:pt x="6335" y="13413"/>
                    <a:pt x="6385" y="13471"/>
                  </a:cubicBezTo>
                  <a:lnTo>
                    <a:pt x="6491" y="13559"/>
                  </a:lnTo>
                  <a:lnTo>
                    <a:pt x="6487" y="13634"/>
                  </a:lnTo>
                  <a:cubicBezTo>
                    <a:pt x="6681" y="13888"/>
                    <a:pt x="6769" y="14068"/>
                    <a:pt x="6816" y="14297"/>
                  </a:cubicBezTo>
                  <a:cubicBezTo>
                    <a:pt x="6862" y="14346"/>
                    <a:pt x="6925" y="14386"/>
                    <a:pt x="6955" y="14442"/>
                  </a:cubicBezTo>
                  <a:cubicBezTo>
                    <a:pt x="6996" y="14523"/>
                    <a:pt x="7052" y="14571"/>
                    <a:pt x="7097" y="14637"/>
                  </a:cubicBezTo>
                  <a:cubicBezTo>
                    <a:pt x="7139" y="14698"/>
                    <a:pt x="7168" y="14771"/>
                    <a:pt x="7203" y="14840"/>
                  </a:cubicBezTo>
                  <a:cubicBezTo>
                    <a:pt x="7239" y="14908"/>
                    <a:pt x="7268" y="14986"/>
                    <a:pt x="7311" y="15042"/>
                  </a:cubicBezTo>
                  <a:cubicBezTo>
                    <a:pt x="7352" y="15096"/>
                    <a:pt x="7381" y="15179"/>
                    <a:pt x="7415" y="15205"/>
                  </a:cubicBezTo>
                  <a:cubicBezTo>
                    <a:pt x="7499" y="15274"/>
                    <a:pt x="7461" y="15326"/>
                    <a:pt x="7503" y="15404"/>
                  </a:cubicBezTo>
                  <a:cubicBezTo>
                    <a:pt x="7520" y="15416"/>
                    <a:pt x="7549" y="15439"/>
                    <a:pt x="7583" y="15464"/>
                  </a:cubicBezTo>
                  <a:cubicBezTo>
                    <a:pt x="7630" y="15542"/>
                    <a:pt x="7684" y="15625"/>
                    <a:pt x="7731" y="15710"/>
                  </a:cubicBezTo>
                  <a:cubicBezTo>
                    <a:pt x="7780" y="15795"/>
                    <a:pt x="7839" y="15858"/>
                    <a:pt x="7904" y="15925"/>
                  </a:cubicBezTo>
                  <a:cubicBezTo>
                    <a:pt x="7962" y="15986"/>
                    <a:pt x="8014" y="16069"/>
                    <a:pt x="8077" y="16151"/>
                  </a:cubicBezTo>
                  <a:cubicBezTo>
                    <a:pt x="8082" y="16256"/>
                    <a:pt x="8173" y="16369"/>
                    <a:pt x="8258" y="16441"/>
                  </a:cubicBezTo>
                  <a:cubicBezTo>
                    <a:pt x="8330" y="16498"/>
                    <a:pt x="8374" y="16562"/>
                    <a:pt x="8421" y="16628"/>
                  </a:cubicBezTo>
                  <a:cubicBezTo>
                    <a:pt x="8597" y="16857"/>
                    <a:pt x="8792" y="17065"/>
                    <a:pt x="8973" y="17293"/>
                  </a:cubicBezTo>
                  <a:cubicBezTo>
                    <a:pt x="8985" y="17309"/>
                    <a:pt x="9020" y="17316"/>
                    <a:pt x="9045" y="17328"/>
                  </a:cubicBezTo>
                  <a:cubicBezTo>
                    <a:pt x="9051" y="17352"/>
                    <a:pt x="9057" y="17377"/>
                    <a:pt x="9064" y="17408"/>
                  </a:cubicBezTo>
                  <a:cubicBezTo>
                    <a:pt x="9147" y="17471"/>
                    <a:pt x="9238" y="17528"/>
                    <a:pt x="9317" y="17603"/>
                  </a:cubicBezTo>
                  <a:cubicBezTo>
                    <a:pt x="9401" y="17681"/>
                    <a:pt x="9485" y="17774"/>
                    <a:pt x="9551" y="17868"/>
                  </a:cubicBezTo>
                  <a:cubicBezTo>
                    <a:pt x="9612" y="17958"/>
                    <a:pt x="9726" y="17990"/>
                    <a:pt x="9773" y="18093"/>
                  </a:cubicBezTo>
                  <a:cubicBezTo>
                    <a:pt x="9818" y="18108"/>
                    <a:pt x="9869" y="18126"/>
                    <a:pt x="9910" y="18139"/>
                  </a:cubicBezTo>
                  <a:cubicBezTo>
                    <a:pt x="9982" y="18230"/>
                    <a:pt x="10052" y="18315"/>
                    <a:pt x="10144" y="18430"/>
                  </a:cubicBezTo>
                  <a:lnTo>
                    <a:pt x="10256" y="18430"/>
                  </a:lnTo>
                  <a:cubicBezTo>
                    <a:pt x="10284" y="18489"/>
                    <a:pt x="10322" y="18537"/>
                    <a:pt x="10363" y="18579"/>
                  </a:cubicBezTo>
                  <a:lnTo>
                    <a:pt x="10363" y="18579"/>
                  </a:lnTo>
                  <a:cubicBezTo>
                    <a:pt x="10337" y="18615"/>
                    <a:pt x="10311" y="18652"/>
                    <a:pt x="10284" y="18682"/>
                  </a:cubicBezTo>
                  <a:cubicBezTo>
                    <a:pt x="10287" y="18707"/>
                    <a:pt x="10290" y="18732"/>
                    <a:pt x="10293" y="18752"/>
                  </a:cubicBezTo>
                  <a:cubicBezTo>
                    <a:pt x="10271" y="18772"/>
                    <a:pt x="10256" y="18785"/>
                    <a:pt x="10233" y="18804"/>
                  </a:cubicBezTo>
                  <a:cubicBezTo>
                    <a:pt x="10202" y="18785"/>
                    <a:pt x="10169" y="18764"/>
                    <a:pt x="10125" y="18736"/>
                  </a:cubicBezTo>
                  <a:cubicBezTo>
                    <a:pt x="10093" y="18794"/>
                    <a:pt x="10072" y="18830"/>
                    <a:pt x="10049" y="18872"/>
                  </a:cubicBezTo>
                  <a:cubicBezTo>
                    <a:pt x="9882" y="18944"/>
                    <a:pt x="9738" y="19054"/>
                    <a:pt x="9619" y="19206"/>
                  </a:cubicBezTo>
                  <a:cubicBezTo>
                    <a:pt x="9597" y="19197"/>
                    <a:pt x="9576" y="19188"/>
                    <a:pt x="9545" y="19173"/>
                  </a:cubicBezTo>
                  <a:cubicBezTo>
                    <a:pt x="9516" y="19216"/>
                    <a:pt x="9492" y="19251"/>
                    <a:pt x="9467" y="19286"/>
                  </a:cubicBezTo>
                  <a:cubicBezTo>
                    <a:pt x="9464" y="19286"/>
                    <a:pt x="9460" y="19286"/>
                    <a:pt x="9456" y="19286"/>
                  </a:cubicBezTo>
                  <a:cubicBezTo>
                    <a:pt x="9383" y="19286"/>
                    <a:pt x="9319" y="19354"/>
                    <a:pt x="9260" y="19407"/>
                  </a:cubicBezTo>
                  <a:cubicBezTo>
                    <a:pt x="9206" y="19456"/>
                    <a:pt x="9172" y="19520"/>
                    <a:pt x="9117" y="19570"/>
                  </a:cubicBezTo>
                  <a:cubicBezTo>
                    <a:pt x="9067" y="19617"/>
                    <a:pt x="9006" y="19653"/>
                    <a:pt x="8960" y="19707"/>
                  </a:cubicBezTo>
                  <a:cubicBezTo>
                    <a:pt x="8920" y="19704"/>
                    <a:pt x="8882" y="19703"/>
                    <a:pt x="8844" y="19700"/>
                  </a:cubicBezTo>
                  <a:lnTo>
                    <a:pt x="8844" y="19700"/>
                  </a:lnTo>
                  <a:cubicBezTo>
                    <a:pt x="8855" y="19719"/>
                    <a:pt x="8867" y="19738"/>
                    <a:pt x="8886" y="19769"/>
                  </a:cubicBezTo>
                  <a:cubicBezTo>
                    <a:pt x="8816" y="19797"/>
                    <a:pt x="8773" y="19813"/>
                    <a:pt x="8735" y="19829"/>
                  </a:cubicBezTo>
                  <a:cubicBezTo>
                    <a:pt x="8720" y="19850"/>
                    <a:pt x="8710" y="19868"/>
                    <a:pt x="8695" y="19888"/>
                  </a:cubicBezTo>
                  <a:cubicBezTo>
                    <a:pt x="8666" y="19872"/>
                    <a:pt x="8647" y="19860"/>
                    <a:pt x="8626" y="19848"/>
                  </a:cubicBezTo>
                  <a:cubicBezTo>
                    <a:pt x="8560" y="19962"/>
                    <a:pt x="8498" y="20066"/>
                    <a:pt x="8423" y="20191"/>
                  </a:cubicBezTo>
                  <a:cubicBezTo>
                    <a:pt x="8386" y="20124"/>
                    <a:pt x="8354" y="20065"/>
                    <a:pt x="8313" y="19990"/>
                  </a:cubicBezTo>
                  <a:cubicBezTo>
                    <a:pt x="8267" y="20115"/>
                    <a:pt x="8168" y="20137"/>
                    <a:pt x="8074" y="20165"/>
                  </a:cubicBezTo>
                  <a:cubicBezTo>
                    <a:pt x="8123" y="20207"/>
                    <a:pt x="8161" y="20240"/>
                    <a:pt x="8199" y="20274"/>
                  </a:cubicBezTo>
                  <a:cubicBezTo>
                    <a:pt x="8201" y="20274"/>
                    <a:pt x="8179" y="20291"/>
                    <a:pt x="8170" y="20302"/>
                  </a:cubicBezTo>
                  <a:cubicBezTo>
                    <a:pt x="8148" y="20290"/>
                    <a:pt x="8127" y="20278"/>
                    <a:pt x="8104" y="20263"/>
                  </a:cubicBezTo>
                  <a:cubicBezTo>
                    <a:pt x="8087" y="20290"/>
                    <a:pt x="8076" y="20310"/>
                    <a:pt x="8062" y="20330"/>
                  </a:cubicBezTo>
                  <a:cubicBezTo>
                    <a:pt x="8015" y="20318"/>
                    <a:pt x="7965" y="20305"/>
                    <a:pt x="7929" y="20296"/>
                  </a:cubicBezTo>
                  <a:cubicBezTo>
                    <a:pt x="7859" y="20356"/>
                    <a:pt x="7805" y="20403"/>
                    <a:pt x="7743" y="20456"/>
                  </a:cubicBezTo>
                  <a:cubicBezTo>
                    <a:pt x="7756" y="20483"/>
                    <a:pt x="7770" y="20508"/>
                    <a:pt x="7783" y="20534"/>
                  </a:cubicBezTo>
                  <a:cubicBezTo>
                    <a:pt x="7763" y="20541"/>
                    <a:pt x="7746" y="20544"/>
                    <a:pt x="7730" y="20544"/>
                  </a:cubicBezTo>
                  <a:cubicBezTo>
                    <a:pt x="7675" y="20544"/>
                    <a:pt x="7641" y="20508"/>
                    <a:pt x="7584" y="20508"/>
                  </a:cubicBezTo>
                  <a:cubicBezTo>
                    <a:pt x="7554" y="20508"/>
                    <a:pt x="7517" y="20518"/>
                    <a:pt x="7468" y="20549"/>
                  </a:cubicBezTo>
                  <a:cubicBezTo>
                    <a:pt x="7500" y="20584"/>
                    <a:pt x="7531" y="20616"/>
                    <a:pt x="7575" y="20666"/>
                  </a:cubicBezTo>
                  <a:cubicBezTo>
                    <a:pt x="7492" y="20669"/>
                    <a:pt x="7430" y="20672"/>
                    <a:pt x="7342" y="20677"/>
                  </a:cubicBezTo>
                  <a:cubicBezTo>
                    <a:pt x="7381" y="20715"/>
                    <a:pt x="7406" y="20740"/>
                    <a:pt x="7434" y="20768"/>
                  </a:cubicBezTo>
                  <a:cubicBezTo>
                    <a:pt x="7193" y="20814"/>
                    <a:pt x="6968" y="20836"/>
                    <a:pt x="6740" y="20924"/>
                  </a:cubicBezTo>
                  <a:cubicBezTo>
                    <a:pt x="6743" y="20958"/>
                    <a:pt x="6746" y="20993"/>
                    <a:pt x="6747" y="21018"/>
                  </a:cubicBezTo>
                  <a:cubicBezTo>
                    <a:pt x="6650" y="21039"/>
                    <a:pt x="6562" y="21058"/>
                    <a:pt x="6469" y="21077"/>
                  </a:cubicBezTo>
                  <a:cubicBezTo>
                    <a:pt x="6479" y="21103"/>
                    <a:pt x="6485" y="21121"/>
                    <a:pt x="6491" y="21137"/>
                  </a:cubicBezTo>
                  <a:cubicBezTo>
                    <a:pt x="6466" y="21174"/>
                    <a:pt x="6443" y="21212"/>
                    <a:pt x="6419" y="21248"/>
                  </a:cubicBezTo>
                  <a:cubicBezTo>
                    <a:pt x="6394" y="21253"/>
                    <a:pt x="6378" y="21256"/>
                    <a:pt x="6347" y="21264"/>
                  </a:cubicBezTo>
                  <a:cubicBezTo>
                    <a:pt x="6337" y="21236"/>
                    <a:pt x="6326" y="21205"/>
                    <a:pt x="6315" y="21174"/>
                  </a:cubicBezTo>
                  <a:cubicBezTo>
                    <a:pt x="6260" y="21236"/>
                    <a:pt x="6204" y="21295"/>
                    <a:pt x="6145" y="21352"/>
                  </a:cubicBezTo>
                  <a:cubicBezTo>
                    <a:pt x="6126" y="21336"/>
                    <a:pt x="6107" y="21321"/>
                    <a:pt x="6085" y="21303"/>
                  </a:cubicBezTo>
                  <a:cubicBezTo>
                    <a:pt x="6029" y="21368"/>
                    <a:pt x="5978" y="21429"/>
                    <a:pt x="5931" y="21483"/>
                  </a:cubicBezTo>
                  <a:cubicBezTo>
                    <a:pt x="5920" y="21487"/>
                    <a:pt x="5911" y="21488"/>
                    <a:pt x="5903" y="21488"/>
                  </a:cubicBezTo>
                  <a:cubicBezTo>
                    <a:pt x="5860" y="21488"/>
                    <a:pt x="5841" y="21447"/>
                    <a:pt x="5807" y="21447"/>
                  </a:cubicBezTo>
                  <a:cubicBezTo>
                    <a:pt x="5790" y="21447"/>
                    <a:pt x="5770" y="21457"/>
                    <a:pt x="5742" y="21487"/>
                  </a:cubicBezTo>
                  <a:cubicBezTo>
                    <a:pt x="5767" y="21509"/>
                    <a:pt x="5789" y="21532"/>
                    <a:pt x="5841" y="21577"/>
                  </a:cubicBezTo>
                  <a:cubicBezTo>
                    <a:pt x="5806" y="21578"/>
                    <a:pt x="5777" y="21578"/>
                    <a:pt x="5753" y="21578"/>
                  </a:cubicBezTo>
                  <a:cubicBezTo>
                    <a:pt x="5704" y="21578"/>
                    <a:pt x="5672" y="21577"/>
                    <a:pt x="5642" y="21577"/>
                  </a:cubicBezTo>
                  <a:cubicBezTo>
                    <a:pt x="5620" y="21533"/>
                    <a:pt x="5601" y="21493"/>
                    <a:pt x="5582" y="21455"/>
                  </a:cubicBezTo>
                  <a:cubicBezTo>
                    <a:pt x="5514" y="21512"/>
                    <a:pt x="5455" y="21561"/>
                    <a:pt x="5400" y="21608"/>
                  </a:cubicBezTo>
                  <a:cubicBezTo>
                    <a:pt x="5422" y="21617"/>
                    <a:pt x="5448" y="21627"/>
                    <a:pt x="5498" y="21648"/>
                  </a:cubicBezTo>
                  <a:cubicBezTo>
                    <a:pt x="5451" y="21679"/>
                    <a:pt x="5410" y="21705"/>
                    <a:pt x="5369" y="21732"/>
                  </a:cubicBezTo>
                  <a:cubicBezTo>
                    <a:pt x="5326" y="21714"/>
                    <a:pt x="5261" y="21689"/>
                    <a:pt x="5157" y="21639"/>
                  </a:cubicBezTo>
                  <a:lnTo>
                    <a:pt x="5157" y="21639"/>
                  </a:lnTo>
                  <a:cubicBezTo>
                    <a:pt x="5174" y="21715"/>
                    <a:pt x="5186" y="21760"/>
                    <a:pt x="5198" y="21801"/>
                  </a:cubicBezTo>
                  <a:cubicBezTo>
                    <a:pt x="5219" y="21802"/>
                    <a:pt x="5236" y="21805"/>
                    <a:pt x="5254" y="21810"/>
                  </a:cubicBezTo>
                  <a:lnTo>
                    <a:pt x="5238" y="21826"/>
                  </a:lnTo>
                  <a:lnTo>
                    <a:pt x="5191" y="21808"/>
                  </a:lnTo>
                  <a:cubicBezTo>
                    <a:pt x="5194" y="21805"/>
                    <a:pt x="5198" y="21801"/>
                    <a:pt x="5198" y="21801"/>
                  </a:cubicBezTo>
                  <a:lnTo>
                    <a:pt x="5198" y="21801"/>
                  </a:lnTo>
                  <a:cubicBezTo>
                    <a:pt x="5196" y="21801"/>
                    <a:pt x="5194" y="21801"/>
                    <a:pt x="5192" y="21801"/>
                  </a:cubicBezTo>
                  <a:cubicBezTo>
                    <a:pt x="5164" y="21801"/>
                    <a:pt x="5137" y="21798"/>
                    <a:pt x="5111" y="21798"/>
                  </a:cubicBezTo>
                  <a:cubicBezTo>
                    <a:pt x="5066" y="21798"/>
                    <a:pt x="5025" y="21807"/>
                    <a:pt x="4993" y="21855"/>
                  </a:cubicBezTo>
                  <a:cubicBezTo>
                    <a:pt x="4935" y="21845"/>
                    <a:pt x="4880" y="21836"/>
                    <a:pt x="4830" y="21827"/>
                  </a:cubicBezTo>
                  <a:cubicBezTo>
                    <a:pt x="4792" y="21857"/>
                    <a:pt x="4768" y="21874"/>
                    <a:pt x="4743" y="21893"/>
                  </a:cubicBezTo>
                  <a:cubicBezTo>
                    <a:pt x="4723" y="21870"/>
                    <a:pt x="4707" y="21852"/>
                    <a:pt x="4685" y="21827"/>
                  </a:cubicBezTo>
                  <a:cubicBezTo>
                    <a:pt x="4601" y="21893"/>
                    <a:pt x="4524" y="21954"/>
                    <a:pt x="4455" y="22008"/>
                  </a:cubicBezTo>
                  <a:cubicBezTo>
                    <a:pt x="4443" y="22008"/>
                    <a:pt x="4432" y="22008"/>
                    <a:pt x="4421" y="22008"/>
                  </a:cubicBezTo>
                  <a:cubicBezTo>
                    <a:pt x="4326" y="22008"/>
                    <a:pt x="4248" y="22024"/>
                    <a:pt x="4139" y="22060"/>
                  </a:cubicBezTo>
                  <a:cubicBezTo>
                    <a:pt x="4142" y="22086"/>
                    <a:pt x="4146" y="22113"/>
                    <a:pt x="4155" y="22172"/>
                  </a:cubicBezTo>
                  <a:cubicBezTo>
                    <a:pt x="4092" y="22132"/>
                    <a:pt x="4056" y="22111"/>
                    <a:pt x="4006" y="22080"/>
                  </a:cubicBezTo>
                  <a:cubicBezTo>
                    <a:pt x="3971" y="22133"/>
                    <a:pt x="3955" y="22169"/>
                    <a:pt x="3924" y="22199"/>
                  </a:cubicBezTo>
                  <a:cubicBezTo>
                    <a:pt x="3908" y="22219"/>
                    <a:pt x="3872" y="22230"/>
                    <a:pt x="3828" y="22254"/>
                  </a:cubicBezTo>
                  <a:cubicBezTo>
                    <a:pt x="3812" y="22210"/>
                    <a:pt x="3799" y="22180"/>
                    <a:pt x="3787" y="22149"/>
                  </a:cubicBezTo>
                  <a:cubicBezTo>
                    <a:pt x="3724" y="22160"/>
                    <a:pt x="3644" y="22139"/>
                    <a:pt x="3649" y="22204"/>
                  </a:cubicBezTo>
                  <a:cubicBezTo>
                    <a:pt x="3552" y="22222"/>
                    <a:pt x="3475" y="22230"/>
                    <a:pt x="3403" y="22241"/>
                  </a:cubicBezTo>
                  <a:cubicBezTo>
                    <a:pt x="3394" y="22285"/>
                    <a:pt x="3387" y="22319"/>
                    <a:pt x="3381" y="22351"/>
                  </a:cubicBezTo>
                  <a:cubicBezTo>
                    <a:pt x="3340" y="22344"/>
                    <a:pt x="3307" y="22338"/>
                    <a:pt x="3275" y="22330"/>
                  </a:cubicBezTo>
                  <a:lnTo>
                    <a:pt x="3204" y="22377"/>
                  </a:lnTo>
                  <a:lnTo>
                    <a:pt x="3156" y="22348"/>
                  </a:lnTo>
                  <a:cubicBezTo>
                    <a:pt x="3102" y="22352"/>
                    <a:pt x="3043" y="22368"/>
                    <a:pt x="2986" y="22368"/>
                  </a:cubicBezTo>
                  <a:cubicBezTo>
                    <a:pt x="2947" y="22368"/>
                    <a:pt x="2908" y="22360"/>
                    <a:pt x="2872" y="22335"/>
                  </a:cubicBezTo>
                  <a:cubicBezTo>
                    <a:pt x="2793" y="22417"/>
                    <a:pt x="2717" y="22497"/>
                    <a:pt x="2631" y="22586"/>
                  </a:cubicBezTo>
                  <a:cubicBezTo>
                    <a:pt x="2594" y="22511"/>
                    <a:pt x="2563" y="22445"/>
                    <a:pt x="2532" y="22379"/>
                  </a:cubicBezTo>
                  <a:cubicBezTo>
                    <a:pt x="2494" y="22397"/>
                    <a:pt x="2457" y="22414"/>
                    <a:pt x="2422" y="22428"/>
                  </a:cubicBezTo>
                  <a:cubicBezTo>
                    <a:pt x="2389" y="22411"/>
                    <a:pt x="2367" y="22400"/>
                    <a:pt x="2341" y="22386"/>
                  </a:cubicBezTo>
                  <a:cubicBezTo>
                    <a:pt x="2279" y="22433"/>
                    <a:pt x="2217" y="22480"/>
                    <a:pt x="2209" y="22540"/>
                  </a:cubicBezTo>
                  <a:lnTo>
                    <a:pt x="2209" y="22540"/>
                  </a:lnTo>
                  <a:cubicBezTo>
                    <a:pt x="2213" y="22539"/>
                    <a:pt x="2216" y="22538"/>
                    <a:pt x="2220" y="22538"/>
                  </a:cubicBezTo>
                  <a:cubicBezTo>
                    <a:pt x="2221" y="22538"/>
                    <a:pt x="2221" y="22538"/>
                    <a:pt x="2222" y="22538"/>
                  </a:cubicBezTo>
                  <a:cubicBezTo>
                    <a:pt x="2230" y="22538"/>
                    <a:pt x="2239" y="22550"/>
                    <a:pt x="2208" y="22558"/>
                  </a:cubicBezTo>
                  <a:cubicBezTo>
                    <a:pt x="2208" y="22561"/>
                    <a:pt x="2203" y="22562"/>
                    <a:pt x="2194" y="22562"/>
                  </a:cubicBezTo>
                  <a:cubicBezTo>
                    <a:pt x="2180" y="22562"/>
                    <a:pt x="2157" y="22560"/>
                    <a:pt x="2135" y="22557"/>
                  </a:cubicBezTo>
                  <a:cubicBezTo>
                    <a:pt x="2147" y="22554"/>
                    <a:pt x="2159" y="22551"/>
                    <a:pt x="2171" y="22548"/>
                  </a:cubicBezTo>
                  <a:lnTo>
                    <a:pt x="2171" y="22548"/>
                  </a:lnTo>
                  <a:cubicBezTo>
                    <a:pt x="2182" y="22551"/>
                    <a:pt x="2195" y="22555"/>
                    <a:pt x="2208" y="22558"/>
                  </a:cubicBezTo>
                  <a:cubicBezTo>
                    <a:pt x="2208" y="22552"/>
                    <a:pt x="2208" y="22546"/>
                    <a:pt x="2209" y="22540"/>
                  </a:cubicBezTo>
                  <a:lnTo>
                    <a:pt x="2209" y="22540"/>
                  </a:lnTo>
                  <a:cubicBezTo>
                    <a:pt x="2196" y="22542"/>
                    <a:pt x="2183" y="22545"/>
                    <a:pt x="2171" y="22548"/>
                  </a:cubicBezTo>
                  <a:lnTo>
                    <a:pt x="2171" y="22548"/>
                  </a:lnTo>
                  <a:cubicBezTo>
                    <a:pt x="2096" y="22528"/>
                    <a:pt x="2069" y="22521"/>
                    <a:pt x="2041" y="22513"/>
                  </a:cubicBezTo>
                  <a:cubicBezTo>
                    <a:pt x="2035" y="22517"/>
                    <a:pt x="2029" y="22523"/>
                    <a:pt x="2020" y="22526"/>
                  </a:cubicBezTo>
                  <a:cubicBezTo>
                    <a:pt x="1958" y="22541"/>
                    <a:pt x="1895" y="22558"/>
                    <a:pt x="1823" y="22572"/>
                  </a:cubicBezTo>
                  <a:cubicBezTo>
                    <a:pt x="1821" y="22600"/>
                    <a:pt x="1820" y="22626"/>
                    <a:pt x="1820" y="22648"/>
                  </a:cubicBezTo>
                  <a:cubicBezTo>
                    <a:pt x="1680" y="22632"/>
                    <a:pt x="1548" y="22617"/>
                    <a:pt x="1412" y="22601"/>
                  </a:cubicBezTo>
                  <a:cubicBezTo>
                    <a:pt x="1407" y="22629"/>
                    <a:pt x="1398" y="22657"/>
                    <a:pt x="1387" y="22697"/>
                  </a:cubicBezTo>
                  <a:cubicBezTo>
                    <a:pt x="1359" y="22697"/>
                    <a:pt x="1320" y="22692"/>
                    <a:pt x="1290" y="22692"/>
                  </a:cubicBezTo>
                  <a:cubicBezTo>
                    <a:pt x="1272" y="22692"/>
                    <a:pt x="1257" y="22694"/>
                    <a:pt x="1249" y="22700"/>
                  </a:cubicBezTo>
                  <a:cubicBezTo>
                    <a:pt x="1226" y="22714"/>
                    <a:pt x="1206" y="22719"/>
                    <a:pt x="1189" y="22719"/>
                  </a:cubicBezTo>
                  <a:cubicBezTo>
                    <a:pt x="1162" y="22719"/>
                    <a:pt x="1139" y="22708"/>
                    <a:pt x="1114" y="22695"/>
                  </a:cubicBezTo>
                  <a:cubicBezTo>
                    <a:pt x="1093" y="22717"/>
                    <a:pt x="1073" y="22741"/>
                    <a:pt x="1049" y="22767"/>
                  </a:cubicBezTo>
                  <a:cubicBezTo>
                    <a:pt x="998" y="22748"/>
                    <a:pt x="959" y="22736"/>
                    <a:pt x="917" y="22722"/>
                  </a:cubicBezTo>
                  <a:cubicBezTo>
                    <a:pt x="902" y="22759"/>
                    <a:pt x="890" y="22789"/>
                    <a:pt x="874" y="22829"/>
                  </a:cubicBezTo>
                  <a:cubicBezTo>
                    <a:pt x="761" y="22806"/>
                    <a:pt x="659" y="22789"/>
                    <a:pt x="565" y="22767"/>
                  </a:cubicBezTo>
                  <a:cubicBezTo>
                    <a:pt x="512" y="22804"/>
                    <a:pt x="466" y="22837"/>
                    <a:pt x="415" y="22873"/>
                  </a:cubicBezTo>
                  <a:cubicBezTo>
                    <a:pt x="343" y="22854"/>
                    <a:pt x="284" y="22838"/>
                    <a:pt x="218" y="22820"/>
                  </a:cubicBezTo>
                  <a:cubicBezTo>
                    <a:pt x="153" y="22838"/>
                    <a:pt x="80" y="22859"/>
                    <a:pt x="0" y="22879"/>
                  </a:cubicBezTo>
                  <a:cubicBezTo>
                    <a:pt x="93" y="22969"/>
                    <a:pt x="175" y="23048"/>
                    <a:pt x="261" y="23131"/>
                  </a:cubicBezTo>
                  <a:cubicBezTo>
                    <a:pt x="261" y="23131"/>
                    <a:pt x="240" y="23141"/>
                    <a:pt x="196" y="23163"/>
                  </a:cubicBezTo>
                  <a:cubicBezTo>
                    <a:pt x="319" y="23175"/>
                    <a:pt x="421" y="23184"/>
                    <a:pt x="502" y="23191"/>
                  </a:cubicBezTo>
                  <a:cubicBezTo>
                    <a:pt x="536" y="23263"/>
                    <a:pt x="564" y="23321"/>
                    <a:pt x="603" y="23403"/>
                  </a:cubicBezTo>
                  <a:cubicBezTo>
                    <a:pt x="665" y="23360"/>
                    <a:pt x="705" y="23332"/>
                    <a:pt x="739" y="23309"/>
                  </a:cubicBezTo>
                  <a:cubicBezTo>
                    <a:pt x="817" y="23329"/>
                    <a:pt x="877" y="23346"/>
                    <a:pt x="942" y="23363"/>
                  </a:cubicBezTo>
                  <a:cubicBezTo>
                    <a:pt x="962" y="23318"/>
                    <a:pt x="976" y="23285"/>
                    <a:pt x="990" y="23251"/>
                  </a:cubicBezTo>
                  <a:cubicBezTo>
                    <a:pt x="1030" y="23256"/>
                    <a:pt x="1059" y="23260"/>
                    <a:pt x="1099" y="23266"/>
                  </a:cubicBezTo>
                  <a:cubicBezTo>
                    <a:pt x="1093" y="23321"/>
                    <a:pt x="1087" y="23372"/>
                    <a:pt x="1083" y="23418"/>
                  </a:cubicBezTo>
                  <a:cubicBezTo>
                    <a:pt x="1121" y="23441"/>
                    <a:pt x="1145" y="23454"/>
                    <a:pt x="1146" y="23456"/>
                  </a:cubicBezTo>
                  <a:cubicBezTo>
                    <a:pt x="1155" y="23457"/>
                    <a:pt x="1163" y="23457"/>
                    <a:pt x="1172" y="23457"/>
                  </a:cubicBezTo>
                  <a:cubicBezTo>
                    <a:pt x="1230" y="23457"/>
                    <a:pt x="1280" y="23438"/>
                    <a:pt x="1323" y="23438"/>
                  </a:cubicBezTo>
                  <a:cubicBezTo>
                    <a:pt x="1352" y="23438"/>
                    <a:pt x="1378" y="23446"/>
                    <a:pt x="1401" y="23477"/>
                  </a:cubicBezTo>
                  <a:cubicBezTo>
                    <a:pt x="1436" y="23466"/>
                    <a:pt x="1471" y="23454"/>
                    <a:pt x="1505" y="23444"/>
                  </a:cubicBezTo>
                  <a:cubicBezTo>
                    <a:pt x="1526" y="23454"/>
                    <a:pt x="1546" y="23465"/>
                    <a:pt x="1601" y="23490"/>
                  </a:cubicBezTo>
                  <a:lnTo>
                    <a:pt x="1691" y="23401"/>
                  </a:lnTo>
                  <a:lnTo>
                    <a:pt x="1736" y="23419"/>
                  </a:lnTo>
                  <a:cubicBezTo>
                    <a:pt x="1716" y="23446"/>
                    <a:pt x="1695" y="23474"/>
                    <a:pt x="1677" y="23496"/>
                  </a:cubicBezTo>
                  <a:cubicBezTo>
                    <a:pt x="1704" y="23527"/>
                    <a:pt x="1730" y="23554"/>
                    <a:pt x="1754" y="23581"/>
                  </a:cubicBezTo>
                  <a:cubicBezTo>
                    <a:pt x="1802" y="23581"/>
                    <a:pt x="1845" y="23579"/>
                    <a:pt x="1949" y="23579"/>
                  </a:cubicBezTo>
                  <a:cubicBezTo>
                    <a:pt x="1985" y="23559"/>
                    <a:pt x="2051" y="23521"/>
                    <a:pt x="2107" y="23487"/>
                  </a:cubicBezTo>
                  <a:cubicBezTo>
                    <a:pt x="2111" y="23494"/>
                    <a:pt x="2125" y="23515"/>
                    <a:pt x="2133" y="23531"/>
                  </a:cubicBezTo>
                  <a:cubicBezTo>
                    <a:pt x="2216" y="23527"/>
                    <a:pt x="2289" y="23522"/>
                    <a:pt x="2358" y="23519"/>
                  </a:cubicBezTo>
                  <a:cubicBezTo>
                    <a:pt x="2375" y="23493"/>
                    <a:pt x="2388" y="23472"/>
                    <a:pt x="2406" y="23441"/>
                  </a:cubicBezTo>
                  <a:cubicBezTo>
                    <a:pt x="2450" y="23493"/>
                    <a:pt x="2486" y="23535"/>
                    <a:pt x="2523" y="23578"/>
                  </a:cubicBezTo>
                  <a:cubicBezTo>
                    <a:pt x="2598" y="23587"/>
                    <a:pt x="2673" y="23587"/>
                    <a:pt x="2750" y="23593"/>
                  </a:cubicBezTo>
                  <a:cubicBezTo>
                    <a:pt x="2760" y="23575"/>
                    <a:pt x="2773" y="23553"/>
                    <a:pt x="2785" y="23532"/>
                  </a:cubicBezTo>
                  <a:cubicBezTo>
                    <a:pt x="2843" y="23527"/>
                    <a:pt x="2894" y="23522"/>
                    <a:pt x="2943" y="23518"/>
                  </a:cubicBezTo>
                  <a:cubicBezTo>
                    <a:pt x="2960" y="23541"/>
                    <a:pt x="2973" y="23560"/>
                    <a:pt x="2994" y="23588"/>
                  </a:cubicBezTo>
                  <a:cubicBezTo>
                    <a:pt x="3087" y="23563"/>
                    <a:pt x="3172" y="23543"/>
                    <a:pt x="3260" y="23516"/>
                  </a:cubicBezTo>
                  <a:cubicBezTo>
                    <a:pt x="3284" y="23537"/>
                    <a:pt x="3306" y="23559"/>
                    <a:pt x="3325" y="23577"/>
                  </a:cubicBezTo>
                  <a:cubicBezTo>
                    <a:pt x="3441" y="23560"/>
                    <a:pt x="3550" y="23544"/>
                    <a:pt x="3722" y="23519"/>
                  </a:cubicBezTo>
                  <a:cubicBezTo>
                    <a:pt x="3728" y="23509"/>
                    <a:pt x="3749" y="23474"/>
                    <a:pt x="3775" y="23425"/>
                  </a:cubicBezTo>
                  <a:cubicBezTo>
                    <a:pt x="3808" y="23465"/>
                    <a:pt x="3824" y="23482"/>
                    <a:pt x="3833" y="23494"/>
                  </a:cubicBezTo>
                  <a:cubicBezTo>
                    <a:pt x="3927" y="23491"/>
                    <a:pt x="4006" y="23485"/>
                    <a:pt x="4089" y="23478"/>
                  </a:cubicBezTo>
                  <a:cubicBezTo>
                    <a:pt x="4161" y="23472"/>
                    <a:pt x="4268" y="23474"/>
                    <a:pt x="4302" y="23449"/>
                  </a:cubicBezTo>
                  <a:cubicBezTo>
                    <a:pt x="4423" y="23363"/>
                    <a:pt x="4570" y="23381"/>
                    <a:pt x="4715" y="23319"/>
                  </a:cubicBezTo>
                  <a:cubicBezTo>
                    <a:pt x="4752" y="23337"/>
                    <a:pt x="4790" y="23356"/>
                    <a:pt x="4830" y="23375"/>
                  </a:cubicBezTo>
                  <a:cubicBezTo>
                    <a:pt x="4879" y="23334"/>
                    <a:pt x="4914" y="23303"/>
                    <a:pt x="4952" y="23271"/>
                  </a:cubicBezTo>
                  <a:cubicBezTo>
                    <a:pt x="5032" y="23290"/>
                    <a:pt x="5114" y="23312"/>
                    <a:pt x="5191" y="23326"/>
                  </a:cubicBezTo>
                  <a:cubicBezTo>
                    <a:pt x="5239" y="23294"/>
                    <a:pt x="5269" y="23275"/>
                    <a:pt x="5292" y="23260"/>
                  </a:cubicBezTo>
                  <a:cubicBezTo>
                    <a:pt x="5332" y="23262"/>
                    <a:pt x="5369" y="23262"/>
                    <a:pt x="5400" y="23263"/>
                  </a:cubicBezTo>
                  <a:cubicBezTo>
                    <a:pt x="5450" y="23228"/>
                    <a:pt x="5488" y="23203"/>
                    <a:pt x="5525" y="23178"/>
                  </a:cubicBezTo>
                  <a:cubicBezTo>
                    <a:pt x="5564" y="23184"/>
                    <a:pt x="5589" y="23188"/>
                    <a:pt x="5589" y="23188"/>
                  </a:cubicBezTo>
                  <a:cubicBezTo>
                    <a:pt x="5703" y="23144"/>
                    <a:pt x="5795" y="23103"/>
                    <a:pt x="5884" y="23060"/>
                  </a:cubicBezTo>
                  <a:cubicBezTo>
                    <a:pt x="5889" y="23037"/>
                    <a:pt x="5894" y="23015"/>
                    <a:pt x="5897" y="23001"/>
                  </a:cubicBezTo>
                  <a:cubicBezTo>
                    <a:pt x="6007" y="22987"/>
                    <a:pt x="6100" y="22973"/>
                    <a:pt x="6190" y="22960"/>
                  </a:cubicBezTo>
                  <a:cubicBezTo>
                    <a:pt x="6259" y="22894"/>
                    <a:pt x="6353" y="22878"/>
                    <a:pt x="6438" y="22847"/>
                  </a:cubicBezTo>
                  <a:cubicBezTo>
                    <a:pt x="6460" y="22864"/>
                    <a:pt x="6479" y="22881"/>
                    <a:pt x="6499" y="22895"/>
                  </a:cubicBezTo>
                  <a:cubicBezTo>
                    <a:pt x="6529" y="22866"/>
                    <a:pt x="6556" y="22842"/>
                    <a:pt x="6585" y="22816"/>
                  </a:cubicBezTo>
                  <a:cubicBezTo>
                    <a:pt x="6629" y="22814"/>
                    <a:pt x="6663" y="22814"/>
                    <a:pt x="6706" y="22813"/>
                  </a:cubicBezTo>
                  <a:cubicBezTo>
                    <a:pt x="6709" y="22794"/>
                    <a:pt x="6712" y="22776"/>
                    <a:pt x="6715" y="22747"/>
                  </a:cubicBezTo>
                  <a:cubicBezTo>
                    <a:pt x="6775" y="22706"/>
                    <a:pt x="6850" y="22660"/>
                    <a:pt x="6916" y="22610"/>
                  </a:cubicBezTo>
                  <a:cubicBezTo>
                    <a:pt x="7066" y="22588"/>
                    <a:pt x="7205" y="22567"/>
                    <a:pt x="7284" y="22556"/>
                  </a:cubicBezTo>
                  <a:cubicBezTo>
                    <a:pt x="7433" y="22488"/>
                    <a:pt x="7524" y="22442"/>
                    <a:pt x="7648" y="22377"/>
                  </a:cubicBezTo>
                  <a:cubicBezTo>
                    <a:pt x="7651" y="22373"/>
                    <a:pt x="7678" y="22335"/>
                    <a:pt x="7708" y="22297"/>
                  </a:cubicBezTo>
                  <a:lnTo>
                    <a:pt x="7780" y="22297"/>
                  </a:lnTo>
                  <a:cubicBezTo>
                    <a:pt x="7804" y="22272"/>
                    <a:pt x="7829" y="22244"/>
                    <a:pt x="7840" y="22230"/>
                  </a:cubicBezTo>
                  <a:cubicBezTo>
                    <a:pt x="7936" y="22202"/>
                    <a:pt x="8012" y="22182"/>
                    <a:pt x="8132" y="22139"/>
                  </a:cubicBezTo>
                  <a:cubicBezTo>
                    <a:pt x="8143" y="22098"/>
                    <a:pt x="8155" y="22054"/>
                    <a:pt x="8168" y="22005"/>
                  </a:cubicBezTo>
                  <a:cubicBezTo>
                    <a:pt x="8379" y="21923"/>
                    <a:pt x="8569" y="21849"/>
                    <a:pt x="8780" y="21752"/>
                  </a:cubicBezTo>
                  <a:cubicBezTo>
                    <a:pt x="8826" y="21710"/>
                    <a:pt x="8876" y="21627"/>
                    <a:pt x="9000" y="21618"/>
                  </a:cubicBezTo>
                  <a:cubicBezTo>
                    <a:pt x="9041" y="21615"/>
                    <a:pt x="9132" y="21565"/>
                    <a:pt x="9161" y="21527"/>
                  </a:cubicBezTo>
                  <a:cubicBezTo>
                    <a:pt x="9257" y="21406"/>
                    <a:pt x="9394" y="21337"/>
                    <a:pt x="9519" y="21261"/>
                  </a:cubicBezTo>
                  <a:cubicBezTo>
                    <a:pt x="9684" y="21158"/>
                    <a:pt x="9799" y="21025"/>
                    <a:pt x="9922" y="20905"/>
                  </a:cubicBezTo>
                  <a:cubicBezTo>
                    <a:pt x="10156" y="20825"/>
                    <a:pt x="10153" y="20819"/>
                    <a:pt x="10249" y="20708"/>
                  </a:cubicBezTo>
                  <a:cubicBezTo>
                    <a:pt x="10403" y="20643"/>
                    <a:pt x="10556" y="20583"/>
                    <a:pt x="10705" y="20512"/>
                  </a:cubicBezTo>
                  <a:cubicBezTo>
                    <a:pt x="10731" y="20484"/>
                    <a:pt x="10770" y="20438"/>
                    <a:pt x="10814" y="20397"/>
                  </a:cubicBezTo>
                  <a:cubicBezTo>
                    <a:pt x="10859" y="20356"/>
                    <a:pt x="10911" y="20318"/>
                    <a:pt x="10956" y="20282"/>
                  </a:cubicBezTo>
                  <a:cubicBezTo>
                    <a:pt x="10948" y="20250"/>
                    <a:pt x="10943" y="20232"/>
                    <a:pt x="10934" y="20202"/>
                  </a:cubicBezTo>
                  <a:cubicBezTo>
                    <a:pt x="11006" y="20154"/>
                    <a:pt x="11090" y="20072"/>
                    <a:pt x="11133" y="20068"/>
                  </a:cubicBezTo>
                  <a:cubicBezTo>
                    <a:pt x="11227" y="20059"/>
                    <a:pt x="11233" y="19920"/>
                    <a:pt x="11312" y="19920"/>
                  </a:cubicBezTo>
                  <a:cubicBezTo>
                    <a:pt x="11316" y="19920"/>
                    <a:pt x="11320" y="19920"/>
                    <a:pt x="11324" y="19921"/>
                  </a:cubicBezTo>
                  <a:cubicBezTo>
                    <a:pt x="11324" y="19921"/>
                    <a:pt x="11324" y="19921"/>
                    <a:pt x="11325" y="19921"/>
                  </a:cubicBezTo>
                  <a:cubicBezTo>
                    <a:pt x="11332" y="19921"/>
                    <a:pt x="11368" y="19891"/>
                    <a:pt x="11371" y="19882"/>
                  </a:cubicBezTo>
                  <a:cubicBezTo>
                    <a:pt x="11402" y="19781"/>
                    <a:pt x="11510" y="19728"/>
                    <a:pt x="11580" y="19651"/>
                  </a:cubicBezTo>
                  <a:cubicBezTo>
                    <a:pt x="11561" y="19604"/>
                    <a:pt x="11553" y="19577"/>
                    <a:pt x="11567" y="19544"/>
                  </a:cubicBezTo>
                  <a:lnTo>
                    <a:pt x="11567" y="19544"/>
                  </a:lnTo>
                  <a:cubicBezTo>
                    <a:pt x="11623" y="19572"/>
                    <a:pt x="11707" y="19616"/>
                    <a:pt x="11799" y="19663"/>
                  </a:cubicBezTo>
                  <a:cubicBezTo>
                    <a:pt x="11910" y="19787"/>
                    <a:pt x="11911" y="19784"/>
                    <a:pt x="12097" y="19875"/>
                  </a:cubicBezTo>
                  <a:cubicBezTo>
                    <a:pt x="12275" y="19965"/>
                    <a:pt x="12442" y="20069"/>
                    <a:pt x="12545" y="20193"/>
                  </a:cubicBezTo>
                  <a:cubicBezTo>
                    <a:pt x="12688" y="20256"/>
                    <a:pt x="12800" y="20305"/>
                    <a:pt x="12907" y="20353"/>
                  </a:cubicBezTo>
                  <a:cubicBezTo>
                    <a:pt x="12979" y="20371"/>
                    <a:pt x="13051" y="20387"/>
                    <a:pt x="13131" y="20406"/>
                  </a:cubicBezTo>
                  <a:cubicBezTo>
                    <a:pt x="13123" y="20427"/>
                    <a:pt x="13118" y="20441"/>
                    <a:pt x="13113" y="20455"/>
                  </a:cubicBezTo>
                  <a:cubicBezTo>
                    <a:pt x="13112" y="20455"/>
                    <a:pt x="13112" y="20455"/>
                    <a:pt x="13111" y="20455"/>
                  </a:cubicBezTo>
                  <a:cubicBezTo>
                    <a:pt x="13077" y="20455"/>
                    <a:pt x="13013" y="20421"/>
                    <a:pt x="12983" y="20421"/>
                  </a:cubicBezTo>
                  <a:cubicBezTo>
                    <a:pt x="12963" y="20421"/>
                    <a:pt x="12956" y="20435"/>
                    <a:pt x="12979" y="20481"/>
                  </a:cubicBezTo>
                  <a:cubicBezTo>
                    <a:pt x="13215" y="20559"/>
                    <a:pt x="13226" y="20569"/>
                    <a:pt x="13434" y="20719"/>
                  </a:cubicBezTo>
                  <a:cubicBezTo>
                    <a:pt x="13538" y="20793"/>
                    <a:pt x="13651" y="20883"/>
                    <a:pt x="13792" y="20883"/>
                  </a:cubicBezTo>
                  <a:cubicBezTo>
                    <a:pt x="13794" y="20883"/>
                    <a:pt x="13797" y="20883"/>
                    <a:pt x="13799" y="20883"/>
                  </a:cubicBezTo>
                  <a:cubicBezTo>
                    <a:pt x="13805" y="20884"/>
                    <a:pt x="13821" y="20900"/>
                    <a:pt x="13834" y="20912"/>
                  </a:cubicBezTo>
                  <a:cubicBezTo>
                    <a:pt x="13796" y="20937"/>
                    <a:pt x="13756" y="20962"/>
                    <a:pt x="13700" y="20996"/>
                  </a:cubicBezTo>
                  <a:cubicBezTo>
                    <a:pt x="13777" y="21005"/>
                    <a:pt x="13813" y="21009"/>
                    <a:pt x="13852" y="21014"/>
                  </a:cubicBezTo>
                  <a:cubicBezTo>
                    <a:pt x="13877" y="21009"/>
                    <a:pt x="13905" y="21005"/>
                    <a:pt x="13952" y="20997"/>
                  </a:cubicBezTo>
                  <a:cubicBezTo>
                    <a:pt x="13981" y="21055"/>
                    <a:pt x="14003" y="21095"/>
                    <a:pt x="14022" y="21131"/>
                  </a:cubicBezTo>
                  <a:cubicBezTo>
                    <a:pt x="14078" y="21134"/>
                    <a:pt x="14114" y="21136"/>
                    <a:pt x="14149" y="21137"/>
                  </a:cubicBezTo>
                  <a:cubicBezTo>
                    <a:pt x="14190" y="21171"/>
                    <a:pt x="14225" y="21199"/>
                    <a:pt x="14258" y="21226"/>
                  </a:cubicBezTo>
                  <a:cubicBezTo>
                    <a:pt x="14274" y="21221"/>
                    <a:pt x="14293" y="21218"/>
                    <a:pt x="14311" y="21215"/>
                  </a:cubicBezTo>
                  <a:lnTo>
                    <a:pt x="14325" y="21234"/>
                  </a:lnTo>
                  <a:lnTo>
                    <a:pt x="14266" y="21234"/>
                  </a:lnTo>
                  <a:cubicBezTo>
                    <a:pt x="14311" y="21280"/>
                    <a:pt x="14458" y="21382"/>
                    <a:pt x="14540" y="21411"/>
                  </a:cubicBezTo>
                  <a:cubicBezTo>
                    <a:pt x="14540" y="21411"/>
                    <a:pt x="14540" y="21411"/>
                    <a:pt x="14540" y="21412"/>
                  </a:cubicBezTo>
                  <a:lnTo>
                    <a:pt x="14540" y="21412"/>
                  </a:lnTo>
                  <a:cubicBezTo>
                    <a:pt x="14540" y="21411"/>
                    <a:pt x="14541" y="21411"/>
                    <a:pt x="14541" y="21411"/>
                  </a:cubicBezTo>
                  <a:lnTo>
                    <a:pt x="14541" y="21411"/>
                  </a:lnTo>
                  <a:cubicBezTo>
                    <a:pt x="14586" y="21412"/>
                    <a:pt x="14626" y="21427"/>
                    <a:pt x="14665" y="21443"/>
                  </a:cubicBezTo>
                  <a:lnTo>
                    <a:pt x="14661" y="21465"/>
                  </a:lnTo>
                  <a:lnTo>
                    <a:pt x="14545" y="21430"/>
                  </a:lnTo>
                  <a:lnTo>
                    <a:pt x="14545" y="21430"/>
                  </a:lnTo>
                  <a:cubicBezTo>
                    <a:pt x="14571" y="21502"/>
                    <a:pt x="14670" y="21538"/>
                    <a:pt x="14771" y="21629"/>
                  </a:cubicBezTo>
                  <a:cubicBezTo>
                    <a:pt x="14740" y="21558"/>
                    <a:pt x="14732" y="21539"/>
                    <a:pt x="14718" y="21509"/>
                  </a:cubicBezTo>
                  <a:lnTo>
                    <a:pt x="14718" y="21509"/>
                  </a:lnTo>
                  <a:cubicBezTo>
                    <a:pt x="14761" y="21527"/>
                    <a:pt x="14796" y="21542"/>
                    <a:pt x="14827" y="21555"/>
                  </a:cubicBezTo>
                  <a:cubicBezTo>
                    <a:pt x="14832" y="21584"/>
                    <a:pt x="14836" y="21607"/>
                    <a:pt x="14837" y="21612"/>
                  </a:cubicBezTo>
                  <a:cubicBezTo>
                    <a:pt x="14957" y="21670"/>
                    <a:pt x="15057" y="21718"/>
                    <a:pt x="15157" y="21767"/>
                  </a:cubicBezTo>
                  <a:cubicBezTo>
                    <a:pt x="15182" y="21777"/>
                    <a:pt x="15216" y="21780"/>
                    <a:pt x="15241" y="21785"/>
                  </a:cubicBezTo>
                  <a:cubicBezTo>
                    <a:pt x="15258" y="21768"/>
                    <a:pt x="15270" y="21755"/>
                    <a:pt x="15286" y="21739"/>
                  </a:cubicBezTo>
                  <a:cubicBezTo>
                    <a:pt x="15388" y="21815"/>
                    <a:pt x="15497" y="21785"/>
                    <a:pt x="15630" y="21843"/>
                  </a:cubicBezTo>
                  <a:cubicBezTo>
                    <a:pt x="15600" y="21786"/>
                    <a:pt x="15585" y="21758"/>
                    <a:pt x="15557" y="21708"/>
                  </a:cubicBezTo>
                  <a:lnTo>
                    <a:pt x="15557" y="21708"/>
                  </a:lnTo>
                  <a:cubicBezTo>
                    <a:pt x="15648" y="21746"/>
                    <a:pt x="15717" y="21774"/>
                    <a:pt x="15814" y="21815"/>
                  </a:cubicBezTo>
                  <a:cubicBezTo>
                    <a:pt x="15828" y="21817"/>
                    <a:pt x="15879" y="21823"/>
                    <a:pt x="15967" y="21833"/>
                  </a:cubicBezTo>
                  <a:cubicBezTo>
                    <a:pt x="15914" y="21855"/>
                    <a:pt x="15892" y="21864"/>
                    <a:pt x="15831" y="21891"/>
                  </a:cubicBezTo>
                  <a:cubicBezTo>
                    <a:pt x="15941" y="21899"/>
                    <a:pt x="15995" y="21904"/>
                    <a:pt x="16056" y="21910"/>
                  </a:cubicBezTo>
                  <a:cubicBezTo>
                    <a:pt x="16157" y="21970"/>
                    <a:pt x="16270" y="22020"/>
                    <a:pt x="16379" y="22067"/>
                  </a:cubicBezTo>
                  <a:cubicBezTo>
                    <a:pt x="16453" y="22064"/>
                    <a:pt x="16520" y="22053"/>
                    <a:pt x="16589" y="22053"/>
                  </a:cubicBezTo>
                  <a:cubicBezTo>
                    <a:pt x="16627" y="22053"/>
                    <a:pt x="16665" y="22056"/>
                    <a:pt x="16706" y="22066"/>
                  </a:cubicBezTo>
                  <a:cubicBezTo>
                    <a:pt x="16722" y="22058"/>
                    <a:pt x="16740" y="22052"/>
                    <a:pt x="16757" y="22046"/>
                  </a:cubicBezTo>
                  <a:lnTo>
                    <a:pt x="16775" y="22061"/>
                  </a:lnTo>
                  <a:lnTo>
                    <a:pt x="16713" y="22073"/>
                  </a:lnTo>
                  <a:cubicBezTo>
                    <a:pt x="16710" y="22070"/>
                    <a:pt x="16706" y="22066"/>
                    <a:pt x="16706" y="22066"/>
                  </a:cubicBezTo>
                  <a:cubicBezTo>
                    <a:pt x="16703" y="22089"/>
                    <a:pt x="16696" y="22110"/>
                    <a:pt x="16684" y="22148"/>
                  </a:cubicBezTo>
                  <a:cubicBezTo>
                    <a:pt x="16774" y="22148"/>
                    <a:pt x="16828" y="22147"/>
                    <a:pt x="16880" y="22147"/>
                  </a:cubicBezTo>
                  <a:lnTo>
                    <a:pt x="17119" y="22239"/>
                  </a:lnTo>
                  <a:cubicBezTo>
                    <a:pt x="17153" y="22201"/>
                    <a:pt x="17175" y="22174"/>
                    <a:pt x="17214" y="22130"/>
                  </a:cubicBezTo>
                  <a:cubicBezTo>
                    <a:pt x="17230" y="22180"/>
                    <a:pt x="17236" y="22202"/>
                    <a:pt x="17243" y="22222"/>
                  </a:cubicBezTo>
                  <a:cubicBezTo>
                    <a:pt x="17294" y="22219"/>
                    <a:pt x="17342" y="22216"/>
                    <a:pt x="17387" y="22213"/>
                  </a:cubicBezTo>
                  <a:cubicBezTo>
                    <a:pt x="17414" y="22252"/>
                    <a:pt x="17433" y="22283"/>
                    <a:pt x="17467" y="22336"/>
                  </a:cubicBezTo>
                  <a:cubicBezTo>
                    <a:pt x="17527" y="22302"/>
                    <a:pt x="17561" y="22285"/>
                    <a:pt x="17595" y="22266"/>
                  </a:cubicBezTo>
                  <a:cubicBezTo>
                    <a:pt x="17667" y="22298"/>
                    <a:pt x="17742" y="22316"/>
                    <a:pt x="17830" y="22347"/>
                  </a:cubicBezTo>
                  <a:cubicBezTo>
                    <a:pt x="17874" y="22325"/>
                    <a:pt x="17915" y="22304"/>
                    <a:pt x="17954" y="22285"/>
                  </a:cubicBezTo>
                  <a:cubicBezTo>
                    <a:pt x="17934" y="22276"/>
                    <a:pt x="17918" y="22266"/>
                    <a:pt x="17902" y="22255"/>
                  </a:cubicBezTo>
                  <a:lnTo>
                    <a:pt x="17926" y="22247"/>
                  </a:lnTo>
                  <a:lnTo>
                    <a:pt x="17965" y="22282"/>
                  </a:lnTo>
                  <a:cubicBezTo>
                    <a:pt x="17959" y="22283"/>
                    <a:pt x="17954" y="22285"/>
                    <a:pt x="17954" y="22285"/>
                  </a:cubicBezTo>
                  <a:cubicBezTo>
                    <a:pt x="18020" y="22280"/>
                    <a:pt x="18082" y="22276"/>
                    <a:pt x="18161" y="22270"/>
                  </a:cubicBezTo>
                  <a:lnTo>
                    <a:pt x="18161" y="22270"/>
                  </a:lnTo>
                  <a:cubicBezTo>
                    <a:pt x="18120" y="22308"/>
                    <a:pt x="18095" y="22332"/>
                    <a:pt x="18048" y="22376"/>
                  </a:cubicBezTo>
                  <a:cubicBezTo>
                    <a:pt x="18171" y="22360"/>
                    <a:pt x="18251" y="22350"/>
                    <a:pt x="18274" y="22347"/>
                  </a:cubicBezTo>
                  <a:cubicBezTo>
                    <a:pt x="18395" y="22367"/>
                    <a:pt x="18468" y="22380"/>
                    <a:pt x="18544" y="22394"/>
                  </a:cubicBezTo>
                  <a:cubicBezTo>
                    <a:pt x="18549" y="22363"/>
                    <a:pt x="18554" y="22345"/>
                    <a:pt x="18552" y="22329"/>
                  </a:cubicBezTo>
                  <a:lnTo>
                    <a:pt x="18552" y="22329"/>
                  </a:lnTo>
                  <a:cubicBezTo>
                    <a:pt x="18588" y="22345"/>
                    <a:pt x="18621" y="22358"/>
                    <a:pt x="18642" y="22369"/>
                  </a:cubicBezTo>
                  <a:cubicBezTo>
                    <a:pt x="18716" y="22352"/>
                    <a:pt x="18786" y="22339"/>
                    <a:pt x="18875" y="22320"/>
                  </a:cubicBezTo>
                  <a:cubicBezTo>
                    <a:pt x="18879" y="22373"/>
                    <a:pt x="18882" y="22405"/>
                    <a:pt x="18885" y="22436"/>
                  </a:cubicBezTo>
                  <a:cubicBezTo>
                    <a:pt x="18928" y="22450"/>
                    <a:pt x="18966" y="22455"/>
                    <a:pt x="19001" y="22455"/>
                  </a:cubicBezTo>
                  <a:cubicBezTo>
                    <a:pt x="19117" y="22455"/>
                    <a:pt x="19203" y="22398"/>
                    <a:pt x="19340" y="22398"/>
                  </a:cubicBezTo>
                  <a:cubicBezTo>
                    <a:pt x="19351" y="22398"/>
                    <a:pt x="19364" y="22399"/>
                    <a:pt x="19376" y="22400"/>
                  </a:cubicBezTo>
                  <a:cubicBezTo>
                    <a:pt x="19388" y="22414"/>
                    <a:pt x="19409" y="22439"/>
                    <a:pt x="19459" y="22500"/>
                  </a:cubicBezTo>
                  <a:cubicBezTo>
                    <a:pt x="19519" y="22451"/>
                    <a:pt x="19551" y="22425"/>
                    <a:pt x="19581" y="22401"/>
                  </a:cubicBezTo>
                  <a:cubicBezTo>
                    <a:pt x="19616" y="22417"/>
                    <a:pt x="19635" y="22425"/>
                    <a:pt x="19662" y="22438"/>
                  </a:cubicBezTo>
                  <a:cubicBezTo>
                    <a:pt x="19681" y="22394"/>
                    <a:pt x="19694" y="22363"/>
                    <a:pt x="19712" y="22325"/>
                  </a:cubicBezTo>
                  <a:cubicBezTo>
                    <a:pt x="19754" y="22352"/>
                    <a:pt x="19784" y="22370"/>
                    <a:pt x="19813" y="22389"/>
                  </a:cubicBezTo>
                  <a:cubicBezTo>
                    <a:pt x="19790" y="22403"/>
                    <a:pt x="19768" y="22414"/>
                    <a:pt x="19732" y="22435"/>
                  </a:cubicBezTo>
                  <a:cubicBezTo>
                    <a:pt x="19819" y="22439"/>
                    <a:pt x="19871" y="22442"/>
                    <a:pt x="19919" y="22445"/>
                  </a:cubicBezTo>
                  <a:cubicBezTo>
                    <a:pt x="19938" y="22422"/>
                    <a:pt x="19954" y="22401"/>
                    <a:pt x="19972" y="22379"/>
                  </a:cubicBezTo>
                  <a:cubicBezTo>
                    <a:pt x="20006" y="22383"/>
                    <a:pt x="20037" y="22388"/>
                    <a:pt x="20074" y="22391"/>
                  </a:cubicBezTo>
                  <a:cubicBezTo>
                    <a:pt x="20052" y="22411"/>
                    <a:pt x="20035" y="22426"/>
                    <a:pt x="19999" y="22461"/>
                  </a:cubicBezTo>
                  <a:cubicBezTo>
                    <a:pt x="20152" y="22447"/>
                    <a:pt x="20278" y="22436"/>
                    <a:pt x="20391" y="22426"/>
                  </a:cubicBezTo>
                  <a:cubicBezTo>
                    <a:pt x="20411" y="22403"/>
                    <a:pt x="20424" y="22385"/>
                    <a:pt x="20433" y="22376"/>
                  </a:cubicBezTo>
                  <a:cubicBezTo>
                    <a:pt x="20493" y="22391"/>
                    <a:pt x="20537" y="22403"/>
                    <a:pt x="20580" y="22413"/>
                  </a:cubicBezTo>
                  <a:cubicBezTo>
                    <a:pt x="20605" y="22382"/>
                    <a:pt x="20621" y="22363"/>
                    <a:pt x="20639" y="22339"/>
                  </a:cubicBezTo>
                  <a:cubicBezTo>
                    <a:pt x="20687" y="22367"/>
                    <a:pt x="20731" y="22392"/>
                    <a:pt x="20786" y="22423"/>
                  </a:cubicBezTo>
                  <a:cubicBezTo>
                    <a:pt x="20803" y="22385"/>
                    <a:pt x="20820" y="22351"/>
                    <a:pt x="20837" y="22311"/>
                  </a:cubicBezTo>
                  <a:cubicBezTo>
                    <a:pt x="20886" y="22337"/>
                    <a:pt x="20930" y="22356"/>
                    <a:pt x="20972" y="22356"/>
                  </a:cubicBezTo>
                  <a:cubicBezTo>
                    <a:pt x="21006" y="22356"/>
                    <a:pt x="21039" y="22343"/>
                    <a:pt x="21073" y="22311"/>
                  </a:cubicBezTo>
                  <a:cubicBezTo>
                    <a:pt x="21052" y="22305"/>
                    <a:pt x="21036" y="22298"/>
                    <a:pt x="21018" y="22291"/>
                  </a:cubicBezTo>
                  <a:lnTo>
                    <a:pt x="21039" y="22279"/>
                  </a:lnTo>
                  <a:lnTo>
                    <a:pt x="21083" y="22307"/>
                  </a:lnTo>
                  <a:cubicBezTo>
                    <a:pt x="21079" y="22308"/>
                    <a:pt x="21075" y="22311"/>
                    <a:pt x="21073" y="22311"/>
                  </a:cubicBezTo>
                  <a:lnTo>
                    <a:pt x="21073" y="22311"/>
                  </a:lnTo>
                  <a:cubicBezTo>
                    <a:pt x="21135" y="22301"/>
                    <a:pt x="21192" y="22291"/>
                    <a:pt x="21255" y="22279"/>
                  </a:cubicBezTo>
                  <a:cubicBezTo>
                    <a:pt x="21280" y="22298"/>
                    <a:pt x="21313" y="22304"/>
                    <a:pt x="21355" y="22304"/>
                  </a:cubicBezTo>
                  <a:cubicBezTo>
                    <a:pt x="21408" y="22304"/>
                    <a:pt x="21476" y="22295"/>
                    <a:pt x="21559" y="22295"/>
                  </a:cubicBezTo>
                  <a:cubicBezTo>
                    <a:pt x="21563" y="22295"/>
                    <a:pt x="21566" y="22295"/>
                    <a:pt x="21570" y="22295"/>
                  </a:cubicBezTo>
                  <a:cubicBezTo>
                    <a:pt x="21579" y="22283"/>
                    <a:pt x="21601" y="22251"/>
                    <a:pt x="21624" y="22219"/>
                  </a:cubicBezTo>
                  <a:cubicBezTo>
                    <a:pt x="21676" y="22263"/>
                    <a:pt x="21711" y="22295"/>
                    <a:pt x="21751" y="22327"/>
                  </a:cubicBezTo>
                  <a:cubicBezTo>
                    <a:pt x="21807" y="22298"/>
                    <a:pt x="21852" y="22273"/>
                    <a:pt x="21913" y="22242"/>
                  </a:cubicBezTo>
                  <a:cubicBezTo>
                    <a:pt x="21974" y="22239"/>
                    <a:pt x="22045" y="22238"/>
                    <a:pt x="22114" y="22235"/>
                  </a:cubicBezTo>
                  <a:cubicBezTo>
                    <a:pt x="22124" y="22213"/>
                    <a:pt x="22132" y="22197"/>
                    <a:pt x="22138" y="22180"/>
                  </a:cubicBezTo>
                  <a:cubicBezTo>
                    <a:pt x="22217" y="22167"/>
                    <a:pt x="22292" y="22154"/>
                    <a:pt x="22438" y="22129"/>
                  </a:cubicBezTo>
                  <a:cubicBezTo>
                    <a:pt x="22441" y="22133"/>
                    <a:pt x="22458" y="22167"/>
                    <a:pt x="22482" y="22214"/>
                  </a:cubicBezTo>
                  <a:cubicBezTo>
                    <a:pt x="22545" y="22152"/>
                    <a:pt x="22581" y="22121"/>
                    <a:pt x="22614" y="22085"/>
                  </a:cubicBezTo>
                  <a:cubicBezTo>
                    <a:pt x="22666" y="22105"/>
                    <a:pt x="22719" y="22127"/>
                    <a:pt x="22776" y="22151"/>
                  </a:cubicBezTo>
                  <a:cubicBezTo>
                    <a:pt x="22845" y="22108"/>
                    <a:pt x="22898" y="22076"/>
                    <a:pt x="22956" y="22042"/>
                  </a:cubicBezTo>
                  <a:cubicBezTo>
                    <a:pt x="23006" y="22052"/>
                    <a:pt x="23048" y="22061"/>
                    <a:pt x="23112" y="22074"/>
                  </a:cubicBezTo>
                  <a:cubicBezTo>
                    <a:pt x="23225" y="22001"/>
                    <a:pt x="23375" y="21958"/>
                    <a:pt x="23572" y="21951"/>
                  </a:cubicBezTo>
                  <a:cubicBezTo>
                    <a:pt x="23537" y="21908"/>
                    <a:pt x="23516" y="21883"/>
                    <a:pt x="23481" y="21840"/>
                  </a:cubicBezTo>
                  <a:lnTo>
                    <a:pt x="23481" y="21840"/>
                  </a:lnTo>
                  <a:cubicBezTo>
                    <a:pt x="23600" y="21857"/>
                    <a:pt x="23694" y="21870"/>
                    <a:pt x="23788" y="21882"/>
                  </a:cubicBezTo>
                  <a:cubicBezTo>
                    <a:pt x="23811" y="21854"/>
                    <a:pt x="23803" y="21809"/>
                    <a:pt x="23872" y="21809"/>
                  </a:cubicBezTo>
                  <a:cubicBezTo>
                    <a:pt x="23885" y="21809"/>
                    <a:pt x="23901" y="21810"/>
                    <a:pt x="23921" y="21814"/>
                  </a:cubicBezTo>
                  <a:cubicBezTo>
                    <a:pt x="23931" y="21845"/>
                    <a:pt x="23943" y="21876"/>
                    <a:pt x="23956" y="21914"/>
                  </a:cubicBezTo>
                  <a:cubicBezTo>
                    <a:pt x="23999" y="21879"/>
                    <a:pt x="24031" y="21852"/>
                    <a:pt x="24062" y="21826"/>
                  </a:cubicBezTo>
                  <a:cubicBezTo>
                    <a:pt x="24093" y="21808"/>
                    <a:pt x="24124" y="21792"/>
                    <a:pt x="24161" y="21773"/>
                  </a:cubicBezTo>
                  <a:cubicBezTo>
                    <a:pt x="24189" y="21804"/>
                    <a:pt x="24205" y="21823"/>
                    <a:pt x="24247" y="21871"/>
                  </a:cubicBezTo>
                  <a:cubicBezTo>
                    <a:pt x="24255" y="21788"/>
                    <a:pt x="24258" y="21743"/>
                    <a:pt x="24262" y="21690"/>
                  </a:cubicBezTo>
                  <a:cubicBezTo>
                    <a:pt x="24303" y="21705"/>
                    <a:pt x="24327" y="21714"/>
                    <a:pt x="24389" y="21738"/>
                  </a:cubicBezTo>
                  <a:cubicBezTo>
                    <a:pt x="24412" y="21702"/>
                    <a:pt x="24437" y="21667"/>
                    <a:pt x="24481" y="21607"/>
                  </a:cubicBezTo>
                  <a:cubicBezTo>
                    <a:pt x="24502" y="21667"/>
                    <a:pt x="24512" y="21698"/>
                    <a:pt x="24521" y="21724"/>
                  </a:cubicBezTo>
                  <a:cubicBezTo>
                    <a:pt x="24562" y="21693"/>
                    <a:pt x="24604" y="21662"/>
                    <a:pt x="24642" y="21632"/>
                  </a:cubicBezTo>
                  <a:cubicBezTo>
                    <a:pt x="24708" y="21654"/>
                    <a:pt x="24754" y="21668"/>
                    <a:pt x="24801" y="21685"/>
                  </a:cubicBezTo>
                  <a:cubicBezTo>
                    <a:pt x="24821" y="21655"/>
                    <a:pt x="24840" y="21627"/>
                    <a:pt x="24861" y="21596"/>
                  </a:cubicBezTo>
                  <a:cubicBezTo>
                    <a:pt x="24906" y="21602"/>
                    <a:pt x="24949" y="21606"/>
                    <a:pt x="24994" y="21606"/>
                  </a:cubicBezTo>
                  <a:cubicBezTo>
                    <a:pt x="25088" y="21606"/>
                    <a:pt x="25182" y="21590"/>
                    <a:pt x="25283" y="21552"/>
                  </a:cubicBezTo>
                  <a:cubicBezTo>
                    <a:pt x="25251" y="21518"/>
                    <a:pt x="25230" y="21496"/>
                    <a:pt x="25193" y="21458"/>
                  </a:cubicBezTo>
                  <a:lnTo>
                    <a:pt x="25193" y="21458"/>
                  </a:lnTo>
                  <a:cubicBezTo>
                    <a:pt x="25296" y="21465"/>
                    <a:pt x="25358" y="21470"/>
                    <a:pt x="25433" y="21476"/>
                  </a:cubicBezTo>
                  <a:cubicBezTo>
                    <a:pt x="25445" y="21429"/>
                    <a:pt x="25455" y="21390"/>
                    <a:pt x="25464" y="21352"/>
                  </a:cubicBezTo>
                  <a:cubicBezTo>
                    <a:pt x="25566" y="21351"/>
                    <a:pt x="25651" y="21351"/>
                    <a:pt x="25733" y="21351"/>
                  </a:cubicBezTo>
                  <a:cubicBezTo>
                    <a:pt x="25753" y="21314"/>
                    <a:pt x="25766" y="21290"/>
                    <a:pt x="25778" y="21268"/>
                  </a:cubicBezTo>
                  <a:cubicBezTo>
                    <a:pt x="25815" y="21273"/>
                    <a:pt x="25852" y="21281"/>
                    <a:pt x="25889" y="21281"/>
                  </a:cubicBezTo>
                  <a:cubicBezTo>
                    <a:pt x="25927" y="21281"/>
                    <a:pt x="25965" y="21272"/>
                    <a:pt x="26004" y="21240"/>
                  </a:cubicBezTo>
                  <a:cubicBezTo>
                    <a:pt x="25982" y="21230"/>
                    <a:pt x="25964" y="21221"/>
                    <a:pt x="25935" y="21206"/>
                  </a:cubicBezTo>
                  <a:cubicBezTo>
                    <a:pt x="26035" y="21178"/>
                    <a:pt x="26120" y="21202"/>
                    <a:pt x="26212" y="21156"/>
                  </a:cubicBezTo>
                  <a:cubicBezTo>
                    <a:pt x="26285" y="21121"/>
                    <a:pt x="26394" y="21100"/>
                    <a:pt x="26488" y="21073"/>
                  </a:cubicBezTo>
                  <a:cubicBezTo>
                    <a:pt x="26473" y="21070"/>
                    <a:pt x="26460" y="21068"/>
                    <a:pt x="26447" y="21067"/>
                  </a:cubicBezTo>
                  <a:cubicBezTo>
                    <a:pt x="26488" y="21052"/>
                    <a:pt x="26529" y="21036"/>
                    <a:pt x="26548" y="21030"/>
                  </a:cubicBezTo>
                  <a:cubicBezTo>
                    <a:pt x="26496" y="20981"/>
                    <a:pt x="26453" y="20943"/>
                    <a:pt x="26401" y="20896"/>
                  </a:cubicBezTo>
                  <a:cubicBezTo>
                    <a:pt x="26460" y="20883"/>
                    <a:pt x="26488" y="20875"/>
                    <a:pt x="26512" y="20869"/>
                  </a:cubicBezTo>
                  <a:cubicBezTo>
                    <a:pt x="26550" y="20911"/>
                    <a:pt x="26585" y="20949"/>
                    <a:pt x="26615" y="20980"/>
                  </a:cubicBezTo>
                  <a:cubicBezTo>
                    <a:pt x="26712" y="20940"/>
                    <a:pt x="26781" y="20911"/>
                    <a:pt x="26852" y="20883"/>
                  </a:cubicBezTo>
                  <a:cubicBezTo>
                    <a:pt x="26860" y="20859"/>
                    <a:pt x="26869" y="20836"/>
                    <a:pt x="26872" y="20830"/>
                  </a:cubicBezTo>
                  <a:cubicBezTo>
                    <a:pt x="26994" y="20781"/>
                    <a:pt x="27096" y="20741"/>
                    <a:pt x="27196" y="20702"/>
                  </a:cubicBezTo>
                  <a:cubicBezTo>
                    <a:pt x="27290" y="20662"/>
                    <a:pt x="27364" y="20618"/>
                    <a:pt x="27419" y="20549"/>
                  </a:cubicBezTo>
                  <a:cubicBezTo>
                    <a:pt x="27459" y="20500"/>
                    <a:pt x="27599" y="20465"/>
                    <a:pt x="27700" y="20421"/>
                  </a:cubicBezTo>
                  <a:cubicBezTo>
                    <a:pt x="27683" y="20325"/>
                    <a:pt x="27668" y="20241"/>
                    <a:pt x="27652" y="20156"/>
                  </a:cubicBezTo>
                  <a:lnTo>
                    <a:pt x="27652" y="20156"/>
                  </a:lnTo>
                  <a:cubicBezTo>
                    <a:pt x="27728" y="20168"/>
                    <a:pt x="27793" y="20177"/>
                    <a:pt x="27859" y="20187"/>
                  </a:cubicBezTo>
                  <a:cubicBezTo>
                    <a:pt x="27790" y="20081"/>
                    <a:pt x="28098" y="19966"/>
                    <a:pt x="27933" y="19869"/>
                  </a:cubicBezTo>
                  <a:cubicBezTo>
                    <a:pt x="27917" y="19866"/>
                    <a:pt x="27865" y="19860"/>
                    <a:pt x="27809" y="19851"/>
                  </a:cubicBezTo>
                  <a:cubicBezTo>
                    <a:pt x="27789" y="19891"/>
                    <a:pt x="27774" y="19919"/>
                    <a:pt x="27748" y="19969"/>
                  </a:cubicBezTo>
                  <a:cubicBezTo>
                    <a:pt x="27723" y="19909"/>
                    <a:pt x="27703" y="19865"/>
                    <a:pt x="27681" y="19812"/>
                  </a:cubicBezTo>
                  <a:cubicBezTo>
                    <a:pt x="27646" y="19844"/>
                    <a:pt x="27617" y="19863"/>
                    <a:pt x="27609" y="19879"/>
                  </a:cubicBezTo>
                  <a:cubicBezTo>
                    <a:pt x="27599" y="19909"/>
                    <a:pt x="27606" y="19938"/>
                    <a:pt x="27600" y="19968"/>
                  </a:cubicBezTo>
                  <a:cubicBezTo>
                    <a:pt x="27599" y="19973"/>
                    <a:pt x="27575" y="19981"/>
                    <a:pt x="27540" y="20000"/>
                  </a:cubicBezTo>
                  <a:cubicBezTo>
                    <a:pt x="27531" y="19950"/>
                    <a:pt x="27522" y="19906"/>
                    <a:pt x="27515" y="19866"/>
                  </a:cubicBezTo>
                  <a:cubicBezTo>
                    <a:pt x="27465" y="19872"/>
                    <a:pt x="27437" y="19875"/>
                    <a:pt x="27402" y="19879"/>
                  </a:cubicBezTo>
                  <a:cubicBezTo>
                    <a:pt x="27389" y="19835"/>
                    <a:pt x="27374" y="19794"/>
                    <a:pt x="27361" y="19751"/>
                  </a:cubicBezTo>
                  <a:lnTo>
                    <a:pt x="27328" y="19759"/>
                  </a:lnTo>
                  <a:cubicBezTo>
                    <a:pt x="27322" y="19797"/>
                    <a:pt x="27318" y="19835"/>
                    <a:pt x="27305" y="19916"/>
                  </a:cubicBezTo>
                  <a:cubicBezTo>
                    <a:pt x="27271" y="19850"/>
                    <a:pt x="27255" y="19819"/>
                    <a:pt x="27234" y="19779"/>
                  </a:cubicBezTo>
                  <a:cubicBezTo>
                    <a:pt x="27150" y="19776"/>
                    <a:pt x="27058" y="19772"/>
                    <a:pt x="26962" y="19769"/>
                  </a:cubicBezTo>
                  <a:cubicBezTo>
                    <a:pt x="26943" y="19809"/>
                    <a:pt x="26931" y="19835"/>
                    <a:pt x="26921" y="19859"/>
                  </a:cubicBezTo>
                  <a:cubicBezTo>
                    <a:pt x="26898" y="19862"/>
                    <a:pt x="26880" y="19864"/>
                    <a:pt x="26863" y="19864"/>
                  </a:cubicBezTo>
                  <a:cubicBezTo>
                    <a:pt x="26753" y="19864"/>
                    <a:pt x="26767" y="19789"/>
                    <a:pt x="26721" y="19759"/>
                  </a:cubicBezTo>
                  <a:cubicBezTo>
                    <a:pt x="26691" y="19766"/>
                    <a:pt x="26672" y="19770"/>
                    <a:pt x="26640" y="19778"/>
                  </a:cubicBezTo>
                  <a:cubicBezTo>
                    <a:pt x="26634" y="19815"/>
                    <a:pt x="26628" y="19853"/>
                    <a:pt x="26621" y="19897"/>
                  </a:cubicBezTo>
                  <a:cubicBezTo>
                    <a:pt x="26566" y="19881"/>
                    <a:pt x="26528" y="19868"/>
                    <a:pt x="26472" y="19850"/>
                  </a:cubicBezTo>
                  <a:cubicBezTo>
                    <a:pt x="26397" y="19876"/>
                    <a:pt x="26312" y="19906"/>
                    <a:pt x="26220" y="19938"/>
                  </a:cubicBezTo>
                  <a:cubicBezTo>
                    <a:pt x="26212" y="19935"/>
                    <a:pt x="26195" y="19931"/>
                    <a:pt x="26181" y="19925"/>
                  </a:cubicBezTo>
                  <a:lnTo>
                    <a:pt x="26062" y="20028"/>
                  </a:lnTo>
                  <a:cubicBezTo>
                    <a:pt x="26001" y="20043"/>
                    <a:pt x="25941" y="20049"/>
                    <a:pt x="25875" y="20062"/>
                  </a:cubicBezTo>
                  <a:cubicBezTo>
                    <a:pt x="25853" y="20088"/>
                    <a:pt x="25828" y="20116"/>
                    <a:pt x="25807" y="20141"/>
                  </a:cubicBezTo>
                  <a:cubicBezTo>
                    <a:pt x="25826" y="20144"/>
                    <a:pt x="25844" y="20150"/>
                    <a:pt x="25863" y="20156"/>
                  </a:cubicBezTo>
                  <a:lnTo>
                    <a:pt x="25845" y="20169"/>
                  </a:lnTo>
                  <a:lnTo>
                    <a:pt x="25798" y="20149"/>
                  </a:lnTo>
                  <a:cubicBezTo>
                    <a:pt x="25803" y="20146"/>
                    <a:pt x="25807" y="20141"/>
                    <a:pt x="25807" y="20141"/>
                  </a:cubicBezTo>
                  <a:lnTo>
                    <a:pt x="25807" y="20141"/>
                  </a:lnTo>
                  <a:cubicBezTo>
                    <a:pt x="25805" y="20141"/>
                    <a:pt x="25804" y="20141"/>
                    <a:pt x="25802" y="20141"/>
                  </a:cubicBezTo>
                  <a:cubicBezTo>
                    <a:pt x="25757" y="20141"/>
                    <a:pt x="25714" y="20130"/>
                    <a:pt x="25670" y="20130"/>
                  </a:cubicBezTo>
                  <a:cubicBezTo>
                    <a:pt x="25637" y="20130"/>
                    <a:pt x="25604" y="20137"/>
                    <a:pt x="25569" y="20160"/>
                  </a:cubicBezTo>
                  <a:cubicBezTo>
                    <a:pt x="25560" y="20184"/>
                    <a:pt x="25551" y="20204"/>
                    <a:pt x="25538" y="20234"/>
                  </a:cubicBezTo>
                  <a:cubicBezTo>
                    <a:pt x="25505" y="20203"/>
                    <a:pt x="25485" y="20184"/>
                    <a:pt x="25464" y="20163"/>
                  </a:cubicBezTo>
                  <a:cubicBezTo>
                    <a:pt x="25355" y="20206"/>
                    <a:pt x="25261" y="20244"/>
                    <a:pt x="25177" y="20277"/>
                  </a:cubicBezTo>
                  <a:cubicBezTo>
                    <a:pt x="25111" y="20277"/>
                    <a:pt x="25048" y="20277"/>
                    <a:pt x="24961" y="20278"/>
                  </a:cubicBezTo>
                  <a:cubicBezTo>
                    <a:pt x="24930" y="20313"/>
                    <a:pt x="24899" y="20349"/>
                    <a:pt x="24873" y="20378"/>
                  </a:cubicBezTo>
                  <a:cubicBezTo>
                    <a:pt x="24737" y="20402"/>
                    <a:pt x="24615" y="20424"/>
                    <a:pt x="24484" y="20446"/>
                  </a:cubicBezTo>
                  <a:cubicBezTo>
                    <a:pt x="24453" y="20484"/>
                    <a:pt x="24421" y="20524"/>
                    <a:pt x="24389" y="20563"/>
                  </a:cubicBezTo>
                  <a:cubicBezTo>
                    <a:pt x="24368" y="20563"/>
                    <a:pt x="24346" y="20562"/>
                    <a:pt x="24323" y="20562"/>
                  </a:cubicBezTo>
                  <a:cubicBezTo>
                    <a:pt x="24198" y="20562"/>
                    <a:pt x="24043" y="20573"/>
                    <a:pt x="23940" y="20603"/>
                  </a:cubicBezTo>
                  <a:cubicBezTo>
                    <a:pt x="23666" y="20683"/>
                    <a:pt x="23384" y="20744"/>
                    <a:pt x="23056" y="20797"/>
                  </a:cubicBezTo>
                  <a:cubicBezTo>
                    <a:pt x="23041" y="20814"/>
                    <a:pt x="23010" y="20847"/>
                    <a:pt x="22981" y="20880"/>
                  </a:cubicBezTo>
                  <a:cubicBezTo>
                    <a:pt x="22915" y="20865"/>
                    <a:pt x="22872" y="20856"/>
                    <a:pt x="22825" y="20846"/>
                  </a:cubicBezTo>
                  <a:cubicBezTo>
                    <a:pt x="22709" y="20921"/>
                    <a:pt x="22561" y="20908"/>
                    <a:pt x="22445" y="20922"/>
                  </a:cubicBezTo>
                  <a:cubicBezTo>
                    <a:pt x="22370" y="20948"/>
                    <a:pt x="22293" y="20991"/>
                    <a:pt x="22246" y="20991"/>
                  </a:cubicBezTo>
                  <a:cubicBezTo>
                    <a:pt x="22242" y="20991"/>
                    <a:pt x="22238" y="20991"/>
                    <a:pt x="22235" y="20990"/>
                  </a:cubicBezTo>
                  <a:cubicBezTo>
                    <a:pt x="22214" y="20986"/>
                    <a:pt x="22194" y="20984"/>
                    <a:pt x="22175" y="20984"/>
                  </a:cubicBezTo>
                  <a:cubicBezTo>
                    <a:pt x="22096" y="20984"/>
                    <a:pt x="22027" y="21012"/>
                    <a:pt x="21948" y="21012"/>
                  </a:cubicBezTo>
                  <a:cubicBezTo>
                    <a:pt x="21945" y="21012"/>
                    <a:pt x="21942" y="21012"/>
                    <a:pt x="21939" y="21012"/>
                  </a:cubicBezTo>
                  <a:cubicBezTo>
                    <a:pt x="21932" y="21012"/>
                    <a:pt x="21925" y="21012"/>
                    <a:pt x="21918" y="21012"/>
                  </a:cubicBezTo>
                  <a:cubicBezTo>
                    <a:pt x="21823" y="21012"/>
                    <a:pt x="21722" y="21038"/>
                    <a:pt x="21624" y="21052"/>
                  </a:cubicBezTo>
                  <a:lnTo>
                    <a:pt x="21277" y="21098"/>
                  </a:lnTo>
                  <a:cubicBezTo>
                    <a:pt x="21172" y="21112"/>
                    <a:pt x="21068" y="21139"/>
                    <a:pt x="20969" y="21139"/>
                  </a:cubicBezTo>
                  <a:cubicBezTo>
                    <a:pt x="20966" y="21139"/>
                    <a:pt x="20963" y="21139"/>
                    <a:pt x="20961" y="21139"/>
                  </a:cubicBezTo>
                  <a:cubicBezTo>
                    <a:pt x="20905" y="21139"/>
                    <a:pt x="20859" y="21167"/>
                    <a:pt x="20803" y="21167"/>
                  </a:cubicBezTo>
                  <a:cubicBezTo>
                    <a:pt x="20779" y="21167"/>
                    <a:pt x="20753" y="21162"/>
                    <a:pt x="20724" y="21148"/>
                  </a:cubicBezTo>
                  <a:cubicBezTo>
                    <a:pt x="20709" y="21140"/>
                    <a:pt x="20687" y="21137"/>
                    <a:pt x="20660" y="21137"/>
                  </a:cubicBezTo>
                  <a:cubicBezTo>
                    <a:pt x="20597" y="21137"/>
                    <a:pt x="20511" y="21153"/>
                    <a:pt x="20446" y="21164"/>
                  </a:cubicBezTo>
                  <a:cubicBezTo>
                    <a:pt x="20356" y="21177"/>
                    <a:pt x="20265" y="21185"/>
                    <a:pt x="20173" y="21185"/>
                  </a:cubicBezTo>
                  <a:cubicBezTo>
                    <a:pt x="20106" y="21185"/>
                    <a:pt x="20040" y="21181"/>
                    <a:pt x="19974" y="21171"/>
                  </a:cubicBezTo>
                  <a:cubicBezTo>
                    <a:pt x="19966" y="21170"/>
                    <a:pt x="19959" y="21169"/>
                    <a:pt x="19952" y="21169"/>
                  </a:cubicBezTo>
                  <a:cubicBezTo>
                    <a:pt x="19905" y="21169"/>
                    <a:pt x="19859" y="21192"/>
                    <a:pt x="19816" y="21192"/>
                  </a:cubicBezTo>
                  <a:cubicBezTo>
                    <a:pt x="19792" y="21192"/>
                    <a:pt x="19769" y="21185"/>
                    <a:pt x="19747" y="21165"/>
                  </a:cubicBezTo>
                  <a:cubicBezTo>
                    <a:pt x="19686" y="21186"/>
                    <a:pt x="19624" y="21194"/>
                    <a:pt x="19561" y="21194"/>
                  </a:cubicBezTo>
                  <a:cubicBezTo>
                    <a:pt x="19454" y="21194"/>
                    <a:pt x="19346" y="21173"/>
                    <a:pt x="19241" y="21167"/>
                  </a:cubicBezTo>
                  <a:cubicBezTo>
                    <a:pt x="19072" y="21149"/>
                    <a:pt x="18904" y="21112"/>
                    <a:pt x="18735" y="21084"/>
                  </a:cubicBezTo>
                  <a:cubicBezTo>
                    <a:pt x="18714" y="21080"/>
                    <a:pt x="18692" y="21077"/>
                    <a:pt x="18672" y="21075"/>
                  </a:cubicBezTo>
                  <a:cubicBezTo>
                    <a:pt x="18517" y="21070"/>
                    <a:pt x="18363" y="21064"/>
                    <a:pt x="18195" y="21056"/>
                  </a:cubicBezTo>
                  <a:cubicBezTo>
                    <a:pt x="18187" y="21050"/>
                    <a:pt x="18168" y="21036"/>
                    <a:pt x="18139" y="21015"/>
                  </a:cubicBezTo>
                  <a:cubicBezTo>
                    <a:pt x="18088" y="21017"/>
                    <a:pt x="18032" y="21035"/>
                    <a:pt x="17976" y="21035"/>
                  </a:cubicBezTo>
                  <a:cubicBezTo>
                    <a:pt x="17935" y="21035"/>
                    <a:pt x="17894" y="21025"/>
                    <a:pt x="17856" y="20990"/>
                  </a:cubicBezTo>
                  <a:cubicBezTo>
                    <a:pt x="17827" y="20991"/>
                    <a:pt x="17796" y="20993"/>
                    <a:pt x="17766" y="20993"/>
                  </a:cubicBezTo>
                  <a:cubicBezTo>
                    <a:pt x="17708" y="20993"/>
                    <a:pt x="17652" y="20984"/>
                    <a:pt x="17611" y="20931"/>
                  </a:cubicBezTo>
                  <a:cubicBezTo>
                    <a:pt x="17584" y="20939"/>
                    <a:pt x="17559" y="20942"/>
                    <a:pt x="17535" y="20942"/>
                  </a:cubicBezTo>
                  <a:cubicBezTo>
                    <a:pt x="17461" y="20942"/>
                    <a:pt x="17398" y="20910"/>
                    <a:pt x="17344" y="20869"/>
                  </a:cubicBezTo>
                  <a:cubicBezTo>
                    <a:pt x="17269" y="20865"/>
                    <a:pt x="17205" y="20868"/>
                    <a:pt x="17140" y="20856"/>
                  </a:cubicBezTo>
                  <a:cubicBezTo>
                    <a:pt x="17047" y="20837"/>
                    <a:pt x="16943" y="20828"/>
                    <a:pt x="16878" y="20766"/>
                  </a:cubicBezTo>
                  <a:cubicBezTo>
                    <a:pt x="16856" y="20775"/>
                    <a:pt x="16833" y="20778"/>
                    <a:pt x="16811" y="20778"/>
                  </a:cubicBezTo>
                  <a:cubicBezTo>
                    <a:pt x="16728" y="20778"/>
                    <a:pt x="16645" y="20733"/>
                    <a:pt x="16562" y="20727"/>
                  </a:cubicBezTo>
                  <a:cubicBezTo>
                    <a:pt x="16448" y="20721"/>
                    <a:pt x="16341" y="20700"/>
                    <a:pt x="16231" y="20684"/>
                  </a:cubicBezTo>
                  <a:cubicBezTo>
                    <a:pt x="16056" y="20653"/>
                    <a:pt x="15885" y="20605"/>
                    <a:pt x="15738" y="20510"/>
                  </a:cubicBezTo>
                  <a:cubicBezTo>
                    <a:pt x="15731" y="20511"/>
                    <a:pt x="15724" y="20511"/>
                    <a:pt x="15717" y="20511"/>
                  </a:cubicBezTo>
                  <a:cubicBezTo>
                    <a:pt x="15521" y="20511"/>
                    <a:pt x="15326" y="20366"/>
                    <a:pt x="15128" y="20366"/>
                  </a:cubicBezTo>
                  <a:cubicBezTo>
                    <a:pt x="15120" y="20366"/>
                    <a:pt x="15112" y="20366"/>
                    <a:pt x="15104" y="20366"/>
                  </a:cubicBezTo>
                  <a:cubicBezTo>
                    <a:pt x="15080" y="20340"/>
                    <a:pt x="15070" y="20316"/>
                    <a:pt x="15048" y="20303"/>
                  </a:cubicBezTo>
                  <a:cubicBezTo>
                    <a:pt x="14823" y="20169"/>
                    <a:pt x="14537" y="20118"/>
                    <a:pt x="14333" y="19954"/>
                  </a:cubicBezTo>
                  <a:cubicBezTo>
                    <a:pt x="14331" y="19952"/>
                    <a:pt x="14326" y="19952"/>
                    <a:pt x="14321" y="19952"/>
                  </a:cubicBezTo>
                  <a:cubicBezTo>
                    <a:pt x="14310" y="19952"/>
                    <a:pt x="14295" y="19954"/>
                    <a:pt x="14282" y="19954"/>
                  </a:cubicBezTo>
                  <a:cubicBezTo>
                    <a:pt x="14274" y="19954"/>
                    <a:pt x="14267" y="19953"/>
                    <a:pt x="14261" y="19951"/>
                  </a:cubicBezTo>
                  <a:cubicBezTo>
                    <a:pt x="14230" y="19943"/>
                    <a:pt x="14168" y="19918"/>
                    <a:pt x="14092" y="19884"/>
                  </a:cubicBezTo>
                  <a:cubicBezTo>
                    <a:pt x="14019" y="19843"/>
                    <a:pt x="13931" y="19793"/>
                    <a:pt x="13843" y="19741"/>
                  </a:cubicBezTo>
                  <a:cubicBezTo>
                    <a:pt x="13668" y="19638"/>
                    <a:pt x="13491" y="19531"/>
                    <a:pt x="13424" y="19484"/>
                  </a:cubicBezTo>
                  <a:cubicBezTo>
                    <a:pt x="13290" y="19389"/>
                    <a:pt x="13150" y="19306"/>
                    <a:pt x="13029" y="19281"/>
                  </a:cubicBezTo>
                  <a:cubicBezTo>
                    <a:pt x="12935" y="19204"/>
                    <a:pt x="12872" y="19150"/>
                    <a:pt x="12806" y="19100"/>
                  </a:cubicBezTo>
                  <a:cubicBezTo>
                    <a:pt x="12687" y="19009"/>
                    <a:pt x="12555" y="18932"/>
                    <a:pt x="12433" y="18845"/>
                  </a:cubicBezTo>
                  <a:lnTo>
                    <a:pt x="12433" y="18845"/>
                  </a:lnTo>
                  <a:cubicBezTo>
                    <a:pt x="12441" y="18841"/>
                    <a:pt x="12450" y="18836"/>
                    <a:pt x="12460" y="18832"/>
                  </a:cubicBezTo>
                  <a:cubicBezTo>
                    <a:pt x="12536" y="18801"/>
                    <a:pt x="12598" y="18726"/>
                    <a:pt x="12647" y="18638"/>
                  </a:cubicBezTo>
                  <a:cubicBezTo>
                    <a:pt x="12692" y="18555"/>
                    <a:pt x="12759" y="18473"/>
                    <a:pt x="12809" y="18393"/>
                  </a:cubicBezTo>
                  <a:cubicBezTo>
                    <a:pt x="12842" y="18377"/>
                    <a:pt x="12875" y="18364"/>
                    <a:pt x="12907" y="18348"/>
                  </a:cubicBezTo>
                  <a:cubicBezTo>
                    <a:pt x="12947" y="18260"/>
                    <a:pt x="12995" y="18177"/>
                    <a:pt x="13012" y="18107"/>
                  </a:cubicBezTo>
                  <a:cubicBezTo>
                    <a:pt x="13028" y="18037"/>
                    <a:pt x="13013" y="17980"/>
                    <a:pt x="13013" y="17914"/>
                  </a:cubicBezTo>
                  <a:cubicBezTo>
                    <a:pt x="13028" y="17881"/>
                    <a:pt x="13050" y="17837"/>
                    <a:pt x="13071" y="17795"/>
                  </a:cubicBezTo>
                  <a:cubicBezTo>
                    <a:pt x="13094" y="17783"/>
                    <a:pt x="13123" y="17768"/>
                    <a:pt x="13150" y="17755"/>
                  </a:cubicBezTo>
                  <a:cubicBezTo>
                    <a:pt x="13174" y="17706"/>
                    <a:pt x="13193" y="17670"/>
                    <a:pt x="13219" y="17617"/>
                  </a:cubicBezTo>
                  <a:cubicBezTo>
                    <a:pt x="13235" y="17645"/>
                    <a:pt x="13244" y="17661"/>
                    <a:pt x="13253" y="17675"/>
                  </a:cubicBezTo>
                  <a:cubicBezTo>
                    <a:pt x="13199" y="17746"/>
                    <a:pt x="13147" y="17812"/>
                    <a:pt x="13097" y="17876"/>
                  </a:cubicBezTo>
                  <a:cubicBezTo>
                    <a:pt x="13118" y="17895"/>
                    <a:pt x="13129" y="17908"/>
                    <a:pt x="13143" y="17917"/>
                  </a:cubicBezTo>
                  <a:cubicBezTo>
                    <a:pt x="13160" y="17905"/>
                    <a:pt x="13178" y="17898"/>
                    <a:pt x="13196" y="17890"/>
                  </a:cubicBezTo>
                  <a:lnTo>
                    <a:pt x="13196" y="17890"/>
                  </a:lnTo>
                  <a:lnTo>
                    <a:pt x="13190" y="17914"/>
                  </a:lnTo>
                  <a:lnTo>
                    <a:pt x="13141" y="17928"/>
                  </a:lnTo>
                  <a:lnTo>
                    <a:pt x="13141" y="17928"/>
                  </a:lnTo>
                  <a:cubicBezTo>
                    <a:pt x="13142" y="17925"/>
                    <a:pt x="13142" y="17921"/>
                    <a:pt x="13142" y="17918"/>
                  </a:cubicBezTo>
                  <a:lnTo>
                    <a:pt x="13142" y="17918"/>
                  </a:lnTo>
                  <a:cubicBezTo>
                    <a:pt x="13142" y="17920"/>
                    <a:pt x="13141" y="17924"/>
                    <a:pt x="13140" y="17928"/>
                  </a:cubicBezTo>
                  <a:lnTo>
                    <a:pt x="13141" y="17928"/>
                  </a:lnTo>
                  <a:lnTo>
                    <a:pt x="13141" y="17928"/>
                  </a:lnTo>
                  <a:cubicBezTo>
                    <a:pt x="13137" y="17959"/>
                    <a:pt x="13133" y="17987"/>
                    <a:pt x="13128" y="18017"/>
                  </a:cubicBezTo>
                  <a:cubicBezTo>
                    <a:pt x="13194" y="17971"/>
                    <a:pt x="13240" y="17940"/>
                    <a:pt x="13290" y="17906"/>
                  </a:cubicBezTo>
                  <a:cubicBezTo>
                    <a:pt x="13294" y="17833"/>
                    <a:pt x="13299" y="17755"/>
                    <a:pt x="13306" y="17650"/>
                  </a:cubicBezTo>
                  <a:cubicBezTo>
                    <a:pt x="13384" y="17634"/>
                    <a:pt x="13449" y="17621"/>
                    <a:pt x="13507" y="17608"/>
                  </a:cubicBezTo>
                  <a:cubicBezTo>
                    <a:pt x="13585" y="17461"/>
                    <a:pt x="13669" y="17331"/>
                    <a:pt x="13741" y="17266"/>
                  </a:cubicBezTo>
                  <a:cubicBezTo>
                    <a:pt x="13813" y="17202"/>
                    <a:pt x="13830" y="17131"/>
                    <a:pt x="13865" y="17060"/>
                  </a:cubicBezTo>
                  <a:lnTo>
                    <a:pt x="13818" y="17016"/>
                  </a:lnTo>
                  <a:lnTo>
                    <a:pt x="13843" y="16980"/>
                  </a:lnTo>
                  <a:lnTo>
                    <a:pt x="13906" y="17007"/>
                  </a:lnTo>
                  <a:cubicBezTo>
                    <a:pt x="13944" y="16997"/>
                    <a:pt x="13983" y="16985"/>
                    <a:pt x="14024" y="16974"/>
                  </a:cubicBezTo>
                  <a:cubicBezTo>
                    <a:pt x="14081" y="16872"/>
                    <a:pt x="14133" y="16771"/>
                    <a:pt x="14103" y="16694"/>
                  </a:cubicBezTo>
                  <a:cubicBezTo>
                    <a:pt x="14142" y="16649"/>
                    <a:pt x="14174" y="16610"/>
                    <a:pt x="14200" y="16579"/>
                  </a:cubicBezTo>
                  <a:cubicBezTo>
                    <a:pt x="14228" y="16590"/>
                    <a:pt x="14245" y="16594"/>
                    <a:pt x="14267" y="16603"/>
                  </a:cubicBezTo>
                  <a:cubicBezTo>
                    <a:pt x="14317" y="16531"/>
                    <a:pt x="14364" y="16465"/>
                    <a:pt x="14415" y="16393"/>
                  </a:cubicBezTo>
                  <a:cubicBezTo>
                    <a:pt x="14387" y="16381"/>
                    <a:pt x="14373" y="16375"/>
                    <a:pt x="14355" y="16369"/>
                  </a:cubicBezTo>
                  <a:cubicBezTo>
                    <a:pt x="14340" y="16407"/>
                    <a:pt x="14330" y="16435"/>
                    <a:pt x="14305" y="16501"/>
                  </a:cubicBezTo>
                  <a:cubicBezTo>
                    <a:pt x="14275" y="16419"/>
                    <a:pt x="14253" y="16357"/>
                    <a:pt x="14233" y="16300"/>
                  </a:cubicBezTo>
                  <a:cubicBezTo>
                    <a:pt x="14280" y="16237"/>
                    <a:pt x="14323" y="16178"/>
                    <a:pt x="14368" y="16116"/>
                  </a:cubicBezTo>
                  <a:cubicBezTo>
                    <a:pt x="14396" y="16216"/>
                    <a:pt x="14441" y="16275"/>
                    <a:pt x="14485" y="16275"/>
                  </a:cubicBezTo>
                  <a:cubicBezTo>
                    <a:pt x="14494" y="16275"/>
                    <a:pt x="14503" y="16272"/>
                    <a:pt x="14512" y="16267"/>
                  </a:cubicBezTo>
                  <a:cubicBezTo>
                    <a:pt x="14518" y="16242"/>
                    <a:pt x="14523" y="16217"/>
                    <a:pt x="14527" y="16201"/>
                  </a:cubicBezTo>
                  <a:cubicBezTo>
                    <a:pt x="14587" y="16153"/>
                    <a:pt x="14643" y="16109"/>
                    <a:pt x="14698" y="16064"/>
                  </a:cubicBezTo>
                  <a:cubicBezTo>
                    <a:pt x="14690" y="16035"/>
                    <a:pt x="14682" y="16006"/>
                    <a:pt x="14674" y="15976"/>
                  </a:cubicBezTo>
                  <a:cubicBezTo>
                    <a:pt x="14801" y="15853"/>
                    <a:pt x="14954" y="15797"/>
                    <a:pt x="14923" y="15583"/>
                  </a:cubicBezTo>
                  <a:lnTo>
                    <a:pt x="14923" y="15583"/>
                  </a:lnTo>
                  <a:cubicBezTo>
                    <a:pt x="15008" y="15607"/>
                    <a:pt x="15024" y="15620"/>
                    <a:pt x="15048" y="15639"/>
                  </a:cubicBezTo>
                  <a:cubicBezTo>
                    <a:pt x="15127" y="15374"/>
                    <a:pt x="15277" y="15161"/>
                    <a:pt x="15416" y="14951"/>
                  </a:cubicBezTo>
                  <a:cubicBezTo>
                    <a:pt x="15401" y="14915"/>
                    <a:pt x="15392" y="14892"/>
                    <a:pt x="15377" y="14858"/>
                  </a:cubicBezTo>
                  <a:cubicBezTo>
                    <a:pt x="15470" y="14842"/>
                    <a:pt x="15501" y="14706"/>
                    <a:pt x="15557" y="14665"/>
                  </a:cubicBezTo>
                  <a:cubicBezTo>
                    <a:pt x="15647" y="14598"/>
                    <a:pt x="15669" y="14533"/>
                    <a:pt x="15707" y="14425"/>
                  </a:cubicBezTo>
                  <a:cubicBezTo>
                    <a:pt x="15733" y="14349"/>
                    <a:pt x="15760" y="14220"/>
                    <a:pt x="15860" y="14169"/>
                  </a:cubicBezTo>
                  <a:cubicBezTo>
                    <a:pt x="15879" y="14062"/>
                    <a:pt x="15898" y="13961"/>
                    <a:pt x="15916" y="13865"/>
                  </a:cubicBezTo>
                  <a:cubicBezTo>
                    <a:pt x="15963" y="13828"/>
                    <a:pt x="16016" y="13786"/>
                    <a:pt x="16075" y="13738"/>
                  </a:cubicBezTo>
                  <a:cubicBezTo>
                    <a:pt x="16038" y="13662"/>
                    <a:pt x="16009" y="13599"/>
                    <a:pt x="15981" y="13541"/>
                  </a:cubicBezTo>
                  <a:cubicBezTo>
                    <a:pt x="16035" y="13443"/>
                    <a:pt x="16085" y="13353"/>
                    <a:pt x="16134" y="13265"/>
                  </a:cubicBezTo>
                  <a:cubicBezTo>
                    <a:pt x="16156" y="13278"/>
                    <a:pt x="16172" y="13288"/>
                    <a:pt x="16187" y="13297"/>
                  </a:cubicBezTo>
                  <a:cubicBezTo>
                    <a:pt x="16206" y="13251"/>
                    <a:pt x="16262" y="13197"/>
                    <a:pt x="16201" y="13191"/>
                  </a:cubicBezTo>
                  <a:cubicBezTo>
                    <a:pt x="16095" y="13172"/>
                    <a:pt x="16200" y="12981"/>
                    <a:pt x="16150" y="12915"/>
                  </a:cubicBezTo>
                  <a:cubicBezTo>
                    <a:pt x="16166" y="12892"/>
                    <a:pt x="16184" y="12869"/>
                    <a:pt x="16209" y="12832"/>
                  </a:cubicBezTo>
                  <a:cubicBezTo>
                    <a:pt x="16229" y="12888"/>
                    <a:pt x="16247" y="12937"/>
                    <a:pt x="16265" y="12981"/>
                  </a:cubicBezTo>
                  <a:cubicBezTo>
                    <a:pt x="16240" y="13054"/>
                    <a:pt x="16217" y="13123"/>
                    <a:pt x="16201" y="13191"/>
                  </a:cubicBezTo>
                  <a:cubicBezTo>
                    <a:pt x="16260" y="13097"/>
                    <a:pt x="16303" y="13029"/>
                    <a:pt x="16353" y="12948"/>
                  </a:cubicBezTo>
                  <a:cubicBezTo>
                    <a:pt x="16331" y="12903"/>
                    <a:pt x="16301" y="12837"/>
                    <a:pt x="16273" y="12778"/>
                  </a:cubicBezTo>
                  <a:cubicBezTo>
                    <a:pt x="16334" y="12751"/>
                    <a:pt x="16391" y="12726"/>
                    <a:pt x="16454" y="12698"/>
                  </a:cubicBezTo>
                  <a:lnTo>
                    <a:pt x="16454" y="12698"/>
                  </a:lnTo>
                  <a:cubicBezTo>
                    <a:pt x="16444" y="12764"/>
                    <a:pt x="16434" y="12831"/>
                    <a:pt x="16416" y="12941"/>
                  </a:cubicBezTo>
                  <a:cubicBezTo>
                    <a:pt x="16515" y="12753"/>
                    <a:pt x="16612" y="12614"/>
                    <a:pt x="16572" y="12488"/>
                  </a:cubicBezTo>
                  <a:cubicBezTo>
                    <a:pt x="16621" y="12389"/>
                    <a:pt x="16659" y="12314"/>
                    <a:pt x="16696" y="12239"/>
                  </a:cubicBezTo>
                  <a:cubicBezTo>
                    <a:pt x="16665" y="12211"/>
                    <a:pt x="16644" y="12192"/>
                    <a:pt x="16622" y="12173"/>
                  </a:cubicBezTo>
                  <a:cubicBezTo>
                    <a:pt x="16634" y="12132"/>
                    <a:pt x="16644" y="12095"/>
                    <a:pt x="16656" y="12052"/>
                  </a:cubicBezTo>
                  <a:cubicBezTo>
                    <a:pt x="16613" y="12027"/>
                    <a:pt x="16574" y="12004"/>
                    <a:pt x="16531" y="11983"/>
                  </a:cubicBezTo>
                  <a:cubicBezTo>
                    <a:pt x="16530" y="11983"/>
                    <a:pt x="16530" y="11983"/>
                    <a:pt x="16529" y="11983"/>
                  </a:cubicBezTo>
                  <a:cubicBezTo>
                    <a:pt x="16522" y="11983"/>
                    <a:pt x="16509" y="11998"/>
                    <a:pt x="16507" y="11999"/>
                  </a:cubicBezTo>
                  <a:cubicBezTo>
                    <a:pt x="16497" y="12073"/>
                    <a:pt x="16488" y="12142"/>
                    <a:pt x="16475" y="12238"/>
                  </a:cubicBezTo>
                  <a:cubicBezTo>
                    <a:pt x="16431" y="12213"/>
                    <a:pt x="16407" y="12198"/>
                    <a:pt x="16384" y="12185"/>
                  </a:cubicBezTo>
                  <a:lnTo>
                    <a:pt x="16450" y="12139"/>
                  </a:lnTo>
                  <a:cubicBezTo>
                    <a:pt x="16425" y="12119"/>
                    <a:pt x="16401" y="12099"/>
                    <a:pt x="16378" y="12082"/>
                  </a:cubicBezTo>
                  <a:cubicBezTo>
                    <a:pt x="16413" y="12057"/>
                    <a:pt x="16425" y="12047"/>
                    <a:pt x="16457" y="12021"/>
                  </a:cubicBezTo>
                  <a:cubicBezTo>
                    <a:pt x="16447" y="11980"/>
                    <a:pt x="16435" y="11936"/>
                    <a:pt x="16425" y="11893"/>
                  </a:cubicBezTo>
                  <a:cubicBezTo>
                    <a:pt x="16463" y="11866"/>
                    <a:pt x="16484" y="11851"/>
                    <a:pt x="16509" y="11835"/>
                  </a:cubicBezTo>
                  <a:cubicBezTo>
                    <a:pt x="16607" y="11891"/>
                    <a:pt x="16707" y="11946"/>
                    <a:pt x="16802" y="12001"/>
                  </a:cubicBezTo>
                  <a:cubicBezTo>
                    <a:pt x="16788" y="12049"/>
                    <a:pt x="16780" y="12083"/>
                    <a:pt x="16766" y="12130"/>
                  </a:cubicBezTo>
                  <a:cubicBezTo>
                    <a:pt x="16831" y="12044"/>
                    <a:pt x="16890" y="11980"/>
                    <a:pt x="16933" y="11904"/>
                  </a:cubicBezTo>
                  <a:cubicBezTo>
                    <a:pt x="16969" y="11839"/>
                    <a:pt x="16990" y="11760"/>
                    <a:pt x="17033" y="11640"/>
                  </a:cubicBezTo>
                  <a:cubicBezTo>
                    <a:pt x="17019" y="11617"/>
                    <a:pt x="16991" y="11567"/>
                    <a:pt x="16960" y="11511"/>
                  </a:cubicBezTo>
                  <a:cubicBezTo>
                    <a:pt x="17000" y="11487"/>
                    <a:pt x="17037" y="11464"/>
                    <a:pt x="17068" y="11445"/>
                  </a:cubicBezTo>
                  <a:cubicBezTo>
                    <a:pt x="17080" y="11486"/>
                    <a:pt x="17086" y="11512"/>
                    <a:pt x="17093" y="11539"/>
                  </a:cubicBezTo>
                  <a:cubicBezTo>
                    <a:pt x="17143" y="11473"/>
                    <a:pt x="17187" y="11414"/>
                    <a:pt x="17231" y="11356"/>
                  </a:cubicBezTo>
                  <a:cubicBezTo>
                    <a:pt x="17214" y="11317"/>
                    <a:pt x="17200" y="11289"/>
                    <a:pt x="17187" y="11261"/>
                  </a:cubicBezTo>
                  <a:cubicBezTo>
                    <a:pt x="17283" y="11134"/>
                    <a:pt x="17377" y="10917"/>
                    <a:pt x="17436" y="10796"/>
                  </a:cubicBezTo>
                  <a:cubicBezTo>
                    <a:pt x="17520" y="10615"/>
                    <a:pt x="17528" y="10434"/>
                    <a:pt x="17617" y="10238"/>
                  </a:cubicBezTo>
                  <a:cubicBezTo>
                    <a:pt x="17603" y="10207"/>
                    <a:pt x="17590" y="10175"/>
                    <a:pt x="17577" y="10147"/>
                  </a:cubicBezTo>
                  <a:cubicBezTo>
                    <a:pt x="17653" y="10060"/>
                    <a:pt x="17712" y="9993"/>
                    <a:pt x="17770" y="9928"/>
                  </a:cubicBezTo>
                  <a:cubicBezTo>
                    <a:pt x="17777" y="9850"/>
                    <a:pt x="17784" y="9765"/>
                    <a:pt x="17790" y="9690"/>
                  </a:cubicBezTo>
                  <a:cubicBezTo>
                    <a:pt x="17827" y="9635"/>
                    <a:pt x="17856" y="9591"/>
                    <a:pt x="17886" y="9545"/>
                  </a:cubicBezTo>
                  <a:cubicBezTo>
                    <a:pt x="17864" y="9507"/>
                    <a:pt x="17848" y="9481"/>
                    <a:pt x="17831" y="9451"/>
                  </a:cubicBezTo>
                  <a:cubicBezTo>
                    <a:pt x="17876" y="9388"/>
                    <a:pt x="17908" y="9342"/>
                    <a:pt x="17942" y="9292"/>
                  </a:cubicBezTo>
                  <a:cubicBezTo>
                    <a:pt x="17923" y="9254"/>
                    <a:pt x="17906" y="9225"/>
                    <a:pt x="17892" y="9195"/>
                  </a:cubicBezTo>
                  <a:cubicBezTo>
                    <a:pt x="17904" y="9161"/>
                    <a:pt x="17914" y="9131"/>
                    <a:pt x="17889" y="9119"/>
                  </a:cubicBezTo>
                  <a:cubicBezTo>
                    <a:pt x="17902" y="9109"/>
                    <a:pt x="17914" y="9100"/>
                    <a:pt x="17924" y="9091"/>
                  </a:cubicBezTo>
                  <a:lnTo>
                    <a:pt x="17924" y="9091"/>
                  </a:lnTo>
                  <a:cubicBezTo>
                    <a:pt x="17912" y="9096"/>
                    <a:pt x="17896" y="9097"/>
                    <a:pt x="17889" y="9108"/>
                  </a:cubicBezTo>
                  <a:cubicBezTo>
                    <a:pt x="17887" y="9111"/>
                    <a:pt x="17885" y="9114"/>
                    <a:pt x="17883" y="9116"/>
                  </a:cubicBezTo>
                  <a:lnTo>
                    <a:pt x="17883" y="9116"/>
                  </a:lnTo>
                  <a:cubicBezTo>
                    <a:pt x="17848" y="9098"/>
                    <a:pt x="17843" y="9063"/>
                    <a:pt x="17833" y="9000"/>
                  </a:cubicBezTo>
                  <a:lnTo>
                    <a:pt x="17833" y="9000"/>
                  </a:lnTo>
                  <a:cubicBezTo>
                    <a:pt x="17874" y="9017"/>
                    <a:pt x="17915" y="9013"/>
                    <a:pt x="17929" y="9045"/>
                  </a:cubicBezTo>
                  <a:cubicBezTo>
                    <a:pt x="17937" y="9065"/>
                    <a:pt x="17937" y="9076"/>
                    <a:pt x="17934" y="9083"/>
                  </a:cubicBezTo>
                  <a:lnTo>
                    <a:pt x="17934" y="9083"/>
                  </a:lnTo>
                  <a:cubicBezTo>
                    <a:pt x="17962" y="9059"/>
                    <a:pt x="17978" y="9040"/>
                    <a:pt x="17998" y="9019"/>
                  </a:cubicBezTo>
                  <a:cubicBezTo>
                    <a:pt x="17973" y="8983"/>
                    <a:pt x="17958" y="8963"/>
                    <a:pt x="17937" y="8933"/>
                  </a:cubicBezTo>
                  <a:cubicBezTo>
                    <a:pt x="18014" y="8883"/>
                    <a:pt x="18032" y="8804"/>
                    <a:pt x="18037" y="8713"/>
                  </a:cubicBezTo>
                  <a:lnTo>
                    <a:pt x="18037" y="8713"/>
                  </a:lnTo>
                  <a:cubicBezTo>
                    <a:pt x="17986" y="8719"/>
                    <a:pt x="17946" y="8724"/>
                    <a:pt x="17906" y="8730"/>
                  </a:cubicBezTo>
                  <a:lnTo>
                    <a:pt x="17906" y="8674"/>
                  </a:lnTo>
                  <a:cubicBezTo>
                    <a:pt x="17943" y="8654"/>
                    <a:pt x="17980" y="8633"/>
                    <a:pt x="18012" y="8614"/>
                  </a:cubicBezTo>
                  <a:cubicBezTo>
                    <a:pt x="18008" y="8567"/>
                    <a:pt x="18007" y="8544"/>
                    <a:pt x="18005" y="8526"/>
                  </a:cubicBezTo>
                  <a:cubicBezTo>
                    <a:pt x="18026" y="8499"/>
                    <a:pt x="18040" y="8483"/>
                    <a:pt x="18059" y="8460"/>
                  </a:cubicBezTo>
                  <a:cubicBezTo>
                    <a:pt x="18034" y="8402"/>
                    <a:pt x="18015" y="8357"/>
                    <a:pt x="17995" y="8311"/>
                  </a:cubicBezTo>
                  <a:cubicBezTo>
                    <a:pt x="18018" y="8288"/>
                    <a:pt x="18043" y="8262"/>
                    <a:pt x="18065" y="8240"/>
                  </a:cubicBezTo>
                  <a:cubicBezTo>
                    <a:pt x="18082" y="8273"/>
                    <a:pt x="18096" y="8305"/>
                    <a:pt x="18117" y="8349"/>
                  </a:cubicBezTo>
                  <a:cubicBezTo>
                    <a:pt x="18151" y="8267"/>
                    <a:pt x="18177" y="8204"/>
                    <a:pt x="18198" y="8152"/>
                  </a:cubicBezTo>
                  <a:cubicBezTo>
                    <a:pt x="18226" y="8151"/>
                    <a:pt x="18243" y="8149"/>
                    <a:pt x="18265" y="8148"/>
                  </a:cubicBezTo>
                  <a:cubicBezTo>
                    <a:pt x="18255" y="8077"/>
                    <a:pt x="18248" y="8017"/>
                    <a:pt x="18239" y="7955"/>
                  </a:cubicBezTo>
                  <a:cubicBezTo>
                    <a:pt x="18270" y="7908"/>
                    <a:pt x="18295" y="7871"/>
                    <a:pt x="18315" y="7837"/>
                  </a:cubicBezTo>
                  <a:cubicBezTo>
                    <a:pt x="18336" y="7690"/>
                    <a:pt x="18270" y="7684"/>
                    <a:pt x="18227" y="7646"/>
                  </a:cubicBezTo>
                  <a:cubicBezTo>
                    <a:pt x="18232" y="7611"/>
                    <a:pt x="18237" y="7580"/>
                    <a:pt x="18239" y="7552"/>
                  </a:cubicBezTo>
                  <a:cubicBezTo>
                    <a:pt x="18240" y="7524"/>
                    <a:pt x="18237" y="7499"/>
                    <a:pt x="18233" y="7447"/>
                  </a:cubicBezTo>
                  <a:lnTo>
                    <a:pt x="18233" y="7447"/>
                  </a:lnTo>
                  <a:cubicBezTo>
                    <a:pt x="18289" y="7472"/>
                    <a:pt x="18304" y="7566"/>
                    <a:pt x="18350" y="7566"/>
                  </a:cubicBezTo>
                  <a:cubicBezTo>
                    <a:pt x="18363" y="7566"/>
                    <a:pt x="18377" y="7559"/>
                    <a:pt x="18395" y="7543"/>
                  </a:cubicBezTo>
                  <a:cubicBezTo>
                    <a:pt x="18376" y="7514"/>
                    <a:pt x="18358" y="7486"/>
                    <a:pt x="18330" y="7442"/>
                  </a:cubicBezTo>
                  <a:cubicBezTo>
                    <a:pt x="18383" y="7349"/>
                    <a:pt x="18435" y="7264"/>
                    <a:pt x="18477" y="7188"/>
                  </a:cubicBezTo>
                  <a:cubicBezTo>
                    <a:pt x="18483" y="7087"/>
                    <a:pt x="18488" y="6999"/>
                    <a:pt x="18493" y="6899"/>
                  </a:cubicBezTo>
                  <a:cubicBezTo>
                    <a:pt x="18467" y="6890"/>
                    <a:pt x="18441" y="6882"/>
                    <a:pt x="18411" y="6874"/>
                  </a:cubicBezTo>
                  <a:cubicBezTo>
                    <a:pt x="18438" y="6825"/>
                    <a:pt x="18458" y="6788"/>
                    <a:pt x="18470" y="6765"/>
                  </a:cubicBezTo>
                  <a:cubicBezTo>
                    <a:pt x="18446" y="6679"/>
                    <a:pt x="18426" y="6609"/>
                    <a:pt x="18407" y="6538"/>
                  </a:cubicBezTo>
                  <a:lnTo>
                    <a:pt x="18304" y="6510"/>
                  </a:lnTo>
                  <a:lnTo>
                    <a:pt x="18270" y="6557"/>
                  </a:lnTo>
                  <a:cubicBezTo>
                    <a:pt x="18270" y="6541"/>
                    <a:pt x="18270" y="6525"/>
                    <a:pt x="18249" y="6480"/>
                  </a:cubicBezTo>
                  <a:lnTo>
                    <a:pt x="18249" y="6480"/>
                  </a:lnTo>
                  <a:cubicBezTo>
                    <a:pt x="18239" y="6483"/>
                    <a:pt x="18230" y="6485"/>
                    <a:pt x="18221" y="6485"/>
                  </a:cubicBezTo>
                  <a:cubicBezTo>
                    <a:pt x="18217" y="6485"/>
                    <a:pt x="18214" y="6459"/>
                    <a:pt x="18235" y="6451"/>
                  </a:cubicBezTo>
                  <a:cubicBezTo>
                    <a:pt x="18236" y="6447"/>
                    <a:pt x="18238" y="6446"/>
                    <a:pt x="18241" y="6446"/>
                  </a:cubicBezTo>
                  <a:cubicBezTo>
                    <a:pt x="18249" y="6446"/>
                    <a:pt x="18262" y="6458"/>
                    <a:pt x="18276" y="6471"/>
                  </a:cubicBezTo>
                  <a:cubicBezTo>
                    <a:pt x="18270" y="6472"/>
                    <a:pt x="18264" y="6474"/>
                    <a:pt x="18258" y="6477"/>
                  </a:cubicBezTo>
                  <a:lnTo>
                    <a:pt x="18258" y="6477"/>
                  </a:lnTo>
                  <a:cubicBezTo>
                    <a:pt x="18286" y="6505"/>
                    <a:pt x="18294" y="6508"/>
                    <a:pt x="18304" y="6510"/>
                  </a:cubicBezTo>
                  <a:cubicBezTo>
                    <a:pt x="18327" y="6475"/>
                    <a:pt x="18346" y="6457"/>
                    <a:pt x="18362" y="6457"/>
                  </a:cubicBezTo>
                  <a:cubicBezTo>
                    <a:pt x="18382" y="6457"/>
                    <a:pt x="18397" y="6484"/>
                    <a:pt x="18407" y="6538"/>
                  </a:cubicBezTo>
                  <a:cubicBezTo>
                    <a:pt x="18429" y="6507"/>
                    <a:pt x="18451" y="6476"/>
                    <a:pt x="18479" y="6438"/>
                  </a:cubicBezTo>
                  <a:cubicBezTo>
                    <a:pt x="18482" y="6439"/>
                    <a:pt x="18486" y="6439"/>
                    <a:pt x="18489" y="6439"/>
                  </a:cubicBezTo>
                  <a:cubicBezTo>
                    <a:pt x="18517" y="6439"/>
                    <a:pt x="18550" y="6420"/>
                    <a:pt x="18584" y="6420"/>
                  </a:cubicBezTo>
                  <a:cubicBezTo>
                    <a:pt x="18607" y="6420"/>
                    <a:pt x="18631" y="6429"/>
                    <a:pt x="18655" y="6460"/>
                  </a:cubicBezTo>
                  <a:cubicBezTo>
                    <a:pt x="18646" y="6338"/>
                    <a:pt x="18639" y="6254"/>
                    <a:pt x="18633" y="6173"/>
                  </a:cubicBezTo>
                  <a:cubicBezTo>
                    <a:pt x="18585" y="6195"/>
                    <a:pt x="18549" y="6212"/>
                    <a:pt x="18513" y="6228"/>
                  </a:cubicBezTo>
                  <a:lnTo>
                    <a:pt x="18511" y="6166"/>
                  </a:lnTo>
                  <a:cubicBezTo>
                    <a:pt x="18563" y="6138"/>
                    <a:pt x="18614" y="6110"/>
                    <a:pt x="18666" y="6082"/>
                  </a:cubicBezTo>
                  <a:cubicBezTo>
                    <a:pt x="18660" y="6063"/>
                    <a:pt x="18654" y="6037"/>
                    <a:pt x="18646" y="6012"/>
                  </a:cubicBezTo>
                  <a:cubicBezTo>
                    <a:pt x="18661" y="5991"/>
                    <a:pt x="18676" y="5970"/>
                    <a:pt x="18695" y="5944"/>
                  </a:cubicBezTo>
                  <a:cubicBezTo>
                    <a:pt x="18666" y="5889"/>
                    <a:pt x="18638" y="5838"/>
                    <a:pt x="18610" y="5785"/>
                  </a:cubicBezTo>
                  <a:cubicBezTo>
                    <a:pt x="18638" y="5773"/>
                    <a:pt x="18660" y="5764"/>
                    <a:pt x="18674" y="5757"/>
                  </a:cubicBezTo>
                  <a:cubicBezTo>
                    <a:pt x="18666" y="5633"/>
                    <a:pt x="18658" y="5514"/>
                    <a:pt x="18644" y="5383"/>
                  </a:cubicBezTo>
                  <a:cubicBezTo>
                    <a:pt x="18685" y="5336"/>
                    <a:pt x="18716" y="5299"/>
                    <a:pt x="18751" y="5260"/>
                  </a:cubicBezTo>
                  <a:cubicBezTo>
                    <a:pt x="18738" y="5088"/>
                    <a:pt x="18805" y="4910"/>
                    <a:pt x="18741" y="4749"/>
                  </a:cubicBezTo>
                  <a:cubicBezTo>
                    <a:pt x="18798" y="4665"/>
                    <a:pt x="18739" y="4551"/>
                    <a:pt x="18761" y="4430"/>
                  </a:cubicBezTo>
                  <a:cubicBezTo>
                    <a:pt x="18797" y="4275"/>
                    <a:pt x="18835" y="4067"/>
                    <a:pt x="18779" y="3886"/>
                  </a:cubicBezTo>
                  <a:cubicBezTo>
                    <a:pt x="18730" y="3744"/>
                    <a:pt x="18730" y="3663"/>
                    <a:pt x="18685" y="3471"/>
                  </a:cubicBezTo>
                  <a:cubicBezTo>
                    <a:pt x="18654" y="3318"/>
                    <a:pt x="18616" y="3171"/>
                    <a:pt x="18561" y="2998"/>
                  </a:cubicBezTo>
                  <a:cubicBezTo>
                    <a:pt x="18511" y="2907"/>
                    <a:pt x="18424" y="2807"/>
                    <a:pt x="18348" y="2712"/>
                  </a:cubicBezTo>
                  <a:cubicBezTo>
                    <a:pt x="18335" y="2672"/>
                    <a:pt x="18327" y="2647"/>
                    <a:pt x="18320" y="2626"/>
                  </a:cubicBezTo>
                  <a:cubicBezTo>
                    <a:pt x="18276" y="2589"/>
                    <a:pt x="18233" y="2554"/>
                    <a:pt x="18198" y="2526"/>
                  </a:cubicBezTo>
                  <a:cubicBezTo>
                    <a:pt x="18036" y="2259"/>
                    <a:pt x="17789" y="2119"/>
                    <a:pt x="17484" y="2119"/>
                  </a:cubicBezTo>
                  <a:cubicBezTo>
                    <a:pt x="17462" y="2119"/>
                    <a:pt x="17439" y="2120"/>
                    <a:pt x="17417" y="2122"/>
                  </a:cubicBezTo>
                  <a:cubicBezTo>
                    <a:pt x="17322" y="2094"/>
                    <a:pt x="17223" y="2040"/>
                    <a:pt x="17159" y="2040"/>
                  </a:cubicBezTo>
                  <a:cubicBezTo>
                    <a:pt x="17152" y="2040"/>
                    <a:pt x="17146" y="2041"/>
                    <a:pt x="17140" y="2042"/>
                  </a:cubicBezTo>
                  <a:cubicBezTo>
                    <a:pt x="16960" y="2064"/>
                    <a:pt x="16772" y="2039"/>
                    <a:pt x="16593" y="2089"/>
                  </a:cubicBezTo>
                  <a:cubicBezTo>
                    <a:pt x="16512" y="2105"/>
                    <a:pt x="16422" y="2123"/>
                    <a:pt x="16337" y="2141"/>
                  </a:cubicBezTo>
                  <a:cubicBezTo>
                    <a:pt x="16253" y="2164"/>
                    <a:pt x="16166" y="2200"/>
                    <a:pt x="16115" y="2230"/>
                  </a:cubicBezTo>
                  <a:cubicBezTo>
                    <a:pt x="15991" y="2301"/>
                    <a:pt x="15836" y="2298"/>
                    <a:pt x="15766" y="2407"/>
                  </a:cubicBezTo>
                  <a:cubicBezTo>
                    <a:pt x="15758" y="2419"/>
                    <a:pt x="15655" y="2463"/>
                    <a:pt x="15629" y="2466"/>
                  </a:cubicBezTo>
                  <a:cubicBezTo>
                    <a:pt x="15545" y="2470"/>
                    <a:pt x="15469" y="2535"/>
                    <a:pt x="15395" y="2584"/>
                  </a:cubicBezTo>
                  <a:cubicBezTo>
                    <a:pt x="15246" y="2684"/>
                    <a:pt x="15116" y="2797"/>
                    <a:pt x="14973" y="2929"/>
                  </a:cubicBezTo>
                  <a:cubicBezTo>
                    <a:pt x="14971" y="2929"/>
                    <a:pt x="14948" y="2937"/>
                    <a:pt x="14907" y="2948"/>
                  </a:cubicBezTo>
                  <a:cubicBezTo>
                    <a:pt x="14880" y="2988"/>
                    <a:pt x="14852" y="3031"/>
                    <a:pt x="14826" y="3071"/>
                  </a:cubicBezTo>
                  <a:cubicBezTo>
                    <a:pt x="14802" y="3081"/>
                    <a:pt x="14774" y="3088"/>
                    <a:pt x="14705" y="3119"/>
                  </a:cubicBezTo>
                  <a:cubicBezTo>
                    <a:pt x="14699" y="3166"/>
                    <a:pt x="14693" y="3210"/>
                    <a:pt x="14686" y="3260"/>
                  </a:cubicBezTo>
                  <a:cubicBezTo>
                    <a:pt x="14652" y="3253"/>
                    <a:pt x="14629" y="3247"/>
                    <a:pt x="14605" y="3241"/>
                  </a:cubicBezTo>
                  <a:cubicBezTo>
                    <a:pt x="14505" y="3382"/>
                    <a:pt x="14426" y="3519"/>
                    <a:pt x="14350" y="3647"/>
                  </a:cubicBezTo>
                  <a:cubicBezTo>
                    <a:pt x="14355" y="3671"/>
                    <a:pt x="14358" y="3691"/>
                    <a:pt x="14368" y="3749"/>
                  </a:cubicBezTo>
                  <a:cubicBezTo>
                    <a:pt x="14311" y="3718"/>
                    <a:pt x="14281" y="3702"/>
                    <a:pt x="14240" y="3680"/>
                  </a:cubicBezTo>
                  <a:cubicBezTo>
                    <a:pt x="14175" y="3813"/>
                    <a:pt x="14124" y="3937"/>
                    <a:pt x="13993" y="4005"/>
                  </a:cubicBezTo>
                  <a:cubicBezTo>
                    <a:pt x="13964" y="4021"/>
                    <a:pt x="13896" y="4112"/>
                    <a:pt x="13897" y="4134"/>
                  </a:cubicBezTo>
                  <a:cubicBezTo>
                    <a:pt x="13899" y="4220"/>
                    <a:pt x="13799" y="4258"/>
                    <a:pt x="13777" y="4345"/>
                  </a:cubicBezTo>
                  <a:cubicBezTo>
                    <a:pt x="13762" y="4411"/>
                    <a:pt x="13688" y="4505"/>
                    <a:pt x="13646" y="4592"/>
                  </a:cubicBezTo>
                  <a:cubicBezTo>
                    <a:pt x="13600" y="4682"/>
                    <a:pt x="13556" y="4801"/>
                    <a:pt x="13462" y="4889"/>
                  </a:cubicBezTo>
                  <a:cubicBezTo>
                    <a:pt x="13412" y="4938"/>
                    <a:pt x="13357" y="5036"/>
                    <a:pt x="13335" y="5110"/>
                  </a:cubicBezTo>
                  <a:cubicBezTo>
                    <a:pt x="13300" y="5220"/>
                    <a:pt x="13262" y="5299"/>
                    <a:pt x="13175" y="5363"/>
                  </a:cubicBezTo>
                  <a:cubicBezTo>
                    <a:pt x="13150" y="5382"/>
                    <a:pt x="13119" y="5429"/>
                    <a:pt x="13106" y="5466"/>
                  </a:cubicBezTo>
                  <a:cubicBezTo>
                    <a:pt x="13072" y="5550"/>
                    <a:pt x="13026" y="5645"/>
                    <a:pt x="13023" y="5716"/>
                  </a:cubicBezTo>
                  <a:cubicBezTo>
                    <a:pt x="13019" y="5776"/>
                    <a:pt x="12994" y="5813"/>
                    <a:pt x="12963" y="5845"/>
                  </a:cubicBezTo>
                  <a:cubicBezTo>
                    <a:pt x="12928" y="5889"/>
                    <a:pt x="12910" y="5891"/>
                    <a:pt x="12912" y="5909"/>
                  </a:cubicBezTo>
                  <a:cubicBezTo>
                    <a:pt x="12912" y="5947"/>
                    <a:pt x="12879" y="5970"/>
                    <a:pt x="12885" y="6013"/>
                  </a:cubicBezTo>
                  <a:cubicBezTo>
                    <a:pt x="12890" y="6073"/>
                    <a:pt x="12841" y="6073"/>
                    <a:pt x="12848" y="6123"/>
                  </a:cubicBezTo>
                  <a:cubicBezTo>
                    <a:pt x="12857" y="6201"/>
                    <a:pt x="12823" y="6207"/>
                    <a:pt x="12813" y="6251"/>
                  </a:cubicBezTo>
                  <a:cubicBezTo>
                    <a:pt x="12806" y="6282"/>
                    <a:pt x="12801" y="6322"/>
                    <a:pt x="12794" y="6362"/>
                  </a:cubicBezTo>
                  <a:cubicBezTo>
                    <a:pt x="12781" y="6354"/>
                    <a:pt x="12767" y="6347"/>
                    <a:pt x="12759" y="6341"/>
                  </a:cubicBezTo>
                  <a:cubicBezTo>
                    <a:pt x="12757" y="6350"/>
                    <a:pt x="12723" y="6490"/>
                    <a:pt x="12723" y="6490"/>
                  </a:cubicBezTo>
                  <a:lnTo>
                    <a:pt x="12704" y="6450"/>
                  </a:lnTo>
                  <a:cubicBezTo>
                    <a:pt x="12703" y="6503"/>
                    <a:pt x="12701" y="6553"/>
                    <a:pt x="12700" y="6603"/>
                  </a:cubicBezTo>
                  <a:cubicBezTo>
                    <a:pt x="12692" y="6594"/>
                    <a:pt x="12686" y="6589"/>
                    <a:pt x="12680" y="6589"/>
                  </a:cubicBezTo>
                  <a:cubicBezTo>
                    <a:pt x="12666" y="6589"/>
                    <a:pt x="12656" y="6618"/>
                    <a:pt x="12645" y="6710"/>
                  </a:cubicBezTo>
                  <a:cubicBezTo>
                    <a:pt x="12638" y="6780"/>
                    <a:pt x="12622" y="6899"/>
                    <a:pt x="12607" y="6899"/>
                  </a:cubicBezTo>
                  <a:cubicBezTo>
                    <a:pt x="12605" y="6899"/>
                    <a:pt x="12603" y="6897"/>
                    <a:pt x="12601" y="6893"/>
                  </a:cubicBezTo>
                  <a:cubicBezTo>
                    <a:pt x="12595" y="6876"/>
                    <a:pt x="12588" y="6870"/>
                    <a:pt x="12582" y="6870"/>
                  </a:cubicBezTo>
                  <a:cubicBezTo>
                    <a:pt x="12555" y="6870"/>
                    <a:pt x="12529" y="6992"/>
                    <a:pt x="12509" y="7002"/>
                  </a:cubicBezTo>
                  <a:cubicBezTo>
                    <a:pt x="12494" y="7090"/>
                    <a:pt x="12482" y="7152"/>
                    <a:pt x="12473" y="7202"/>
                  </a:cubicBezTo>
                  <a:cubicBezTo>
                    <a:pt x="12469" y="7280"/>
                    <a:pt x="12464" y="7361"/>
                    <a:pt x="12460" y="7437"/>
                  </a:cubicBezTo>
                  <a:cubicBezTo>
                    <a:pt x="12457" y="7453"/>
                    <a:pt x="12454" y="7468"/>
                    <a:pt x="12451" y="7486"/>
                  </a:cubicBezTo>
                  <a:cubicBezTo>
                    <a:pt x="12454" y="7394"/>
                    <a:pt x="12457" y="7303"/>
                    <a:pt x="12460" y="7214"/>
                  </a:cubicBezTo>
                  <a:lnTo>
                    <a:pt x="12460" y="7214"/>
                  </a:lnTo>
                  <a:cubicBezTo>
                    <a:pt x="12455" y="7244"/>
                    <a:pt x="12451" y="7267"/>
                    <a:pt x="12450" y="7277"/>
                  </a:cubicBezTo>
                  <a:lnTo>
                    <a:pt x="12450" y="7277"/>
                  </a:lnTo>
                  <a:cubicBezTo>
                    <a:pt x="12447" y="7262"/>
                    <a:pt x="12444" y="7255"/>
                    <a:pt x="12441" y="7255"/>
                  </a:cubicBezTo>
                  <a:cubicBezTo>
                    <a:pt x="12431" y="7255"/>
                    <a:pt x="12417" y="7310"/>
                    <a:pt x="12400" y="7384"/>
                  </a:cubicBezTo>
                  <a:cubicBezTo>
                    <a:pt x="12385" y="7462"/>
                    <a:pt x="12375" y="7487"/>
                    <a:pt x="12369" y="7487"/>
                  </a:cubicBezTo>
                  <a:cubicBezTo>
                    <a:pt x="12364" y="7487"/>
                    <a:pt x="12360" y="7472"/>
                    <a:pt x="12357" y="7455"/>
                  </a:cubicBezTo>
                  <a:cubicBezTo>
                    <a:pt x="12367" y="7377"/>
                    <a:pt x="12376" y="7302"/>
                    <a:pt x="12388" y="7215"/>
                  </a:cubicBezTo>
                  <a:lnTo>
                    <a:pt x="12388" y="7215"/>
                  </a:lnTo>
                  <a:cubicBezTo>
                    <a:pt x="12381" y="7246"/>
                    <a:pt x="12375" y="7271"/>
                    <a:pt x="12369" y="7293"/>
                  </a:cubicBezTo>
                  <a:cubicBezTo>
                    <a:pt x="12375" y="7236"/>
                    <a:pt x="12379" y="7178"/>
                    <a:pt x="12385" y="7127"/>
                  </a:cubicBezTo>
                  <a:lnTo>
                    <a:pt x="12385" y="7127"/>
                  </a:lnTo>
                  <a:cubicBezTo>
                    <a:pt x="12372" y="7158"/>
                    <a:pt x="12361" y="7180"/>
                    <a:pt x="12353" y="7196"/>
                  </a:cubicBezTo>
                  <a:cubicBezTo>
                    <a:pt x="12332" y="7289"/>
                    <a:pt x="12316" y="7364"/>
                    <a:pt x="12301" y="7431"/>
                  </a:cubicBezTo>
                  <a:cubicBezTo>
                    <a:pt x="12301" y="7431"/>
                    <a:pt x="12301" y="7431"/>
                    <a:pt x="12301" y="7431"/>
                  </a:cubicBezTo>
                  <a:lnTo>
                    <a:pt x="12301" y="7431"/>
                  </a:lnTo>
                  <a:cubicBezTo>
                    <a:pt x="12294" y="7447"/>
                    <a:pt x="12286" y="7458"/>
                    <a:pt x="12278" y="7470"/>
                  </a:cubicBezTo>
                  <a:cubicBezTo>
                    <a:pt x="12289" y="7393"/>
                    <a:pt x="12301" y="7315"/>
                    <a:pt x="12310" y="7255"/>
                  </a:cubicBezTo>
                  <a:cubicBezTo>
                    <a:pt x="12292" y="7212"/>
                    <a:pt x="12275" y="7172"/>
                    <a:pt x="12257" y="7130"/>
                  </a:cubicBezTo>
                  <a:cubicBezTo>
                    <a:pt x="12264" y="7077"/>
                    <a:pt x="12276" y="7008"/>
                    <a:pt x="12286" y="6934"/>
                  </a:cubicBezTo>
                  <a:cubicBezTo>
                    <a:pt x="12284" y="6860"/>
                    <a:pt x="12272" y="6829"/>
                    <a:pt x="12249" y="6829"/>
                  </a:cubicBezTo>
                  <a:cubicBezTo>
                    <a:pt x="12234" y="6829"/>
                    <a:pt x="12215" y="6841"/>
                    <a:pt x="12191" y="6862"/>
                  </a:cubicBezTo>
                  <a:cubicBezTo>
                    <a:pt x="12242" y="6685"/>
                    <a:pt x="12194" y="6768"/>
                    <a:pt x="12173" y="6715"/>
                  </a:cubicBezTo>
                  <a:cubicBezTo>
                    <a:pt x="12185" y="6685"/>
                    <a:pt x="12210" y="6616"/>
                    <a:pt x="12241" y="6529"/>
                  </a:cubicBezTo>
                  <a:lnTo>
                    <a:pt x="12241" y="6529"/>
                  </a:lnTo>
                  <a:cubicBezTo>
                    <a:pt x="12205" y="6556"/>
                    <a:pt x="12183" y="6563"/>
                    <a:pt x="12164" y="6569"/>
                  </a:cubicBezTo>
                  <a:cubicBezTo>
                    <a:pt x="12176" y="6506"/>
                    <a:pt x="12186" y="6444"/>
                    <a:pt x="12198" y="6376"/>
                  </a:cubicBezTo>
                  <a:lnTo>
                    <a:pt x="12198" y="6376"/>
                  </a:lnTo>
                  <a:cubicBezTo>
                    <a:pt x="12172" y="6412"/>
                    <a:pt x="12145" y="6447"/>
                    <a:pt x="12114" y="6488"/>
                  </a:cubicBezTo>
                  <a:cubicBezTo>
                    <a:pt x="12113" y="6446"/>
                    <a:pt x="12111" y="6410"/>
                    <a:pt x="12110" y="6384"/>
                  </a:cubicBezTo>
                  <a:cubicBezTo>
                    <a:pt x="12133" y="6344"/>
                    <a:pt x="12147" y="6323"/>
                    <a:pt x="12157" y="6306"/>
                  </a:cubicBezTo>
                  <a:cubicBezTo>
                    <a:pt x="12151" y="6266"/>
                    <a:pt x="12147" y="6229"/>
                    <a:pt x="12145" y="6207"/>
                  </a:cubicBezTo>
                  <a:cubicBezTo>
                    <a:pt x="12119" y="6197"/>
                    <a:pt x="12102" y="6188"/>
                    <a:pt x="12052" y="6181"/>
                  </a:cubicBezTo>
                  <a:lnTo>
                    <a:pt x="12052" y="6181"/>
                  </a:lnTo>
                  <a:cubicBezTo>
                    <a:pt x="12045" y="6189"/>
                    <a:pt x="12039" y="6197"/>
                    <a:pt x="12032" y="6204"/>
                  </a:cubicBezTo>
                  <a:cubicBezTo>
                    <a:pt x="12031" y="6205"/>
                    <a:pt x="12030" y="6205"/>
                    <a:pt x="12030" y="6205"/>
                  </a:cubicBezTo>
                  <a:cubicBezTo>
                    <a:pt x="12026" y="6205"/>
                    <a:pt x="12022" y="6195"/>
                    <a:pt x="12035" y="6179"/>
                  </a:cubicBezTo>
                  <a:cubicBezTo>
                    <a:pt x="12034" y="6174"/>
                    <a:pt x="12042" y="6169"/>
                    <a:pt x="12053" y="6163"/>
                  </a:cubicBezTo>
                  <a:lnTo>
                    <a:pt x="12053" y="6163"/>
                  </a:lnTo>
                  <a:cubicBezTo>
                    <a:pt x="12123" y="6097"/>
                    <a:pt x="12109" y="6053"/>
                    <a:pt x="12132" y="6000"/>
                  </a:cubicBezTo>
                  <a:lnTo>
                    <a:pt x="12132" y="6000"/>
                  </a:lnTo>
                  <a:cubicBezTo>
                    <a:pt x="12086" y="6019"/>
                    <a:pt x="12055" y="6031"/>
                    <a:pt x="12019" y="6042"/>
                  </a:cubicBezTo>
                  <a:cubicBezTo>
                    <a:pt x="12022" y="6014"/>
                    <a:pt x="12023" y="5992"/>
                    <a:pt x="12026" y="5959"/>
                  </a:cubicBezTo>
                  <a:cubicBezTo>
                    <a:pt x="12060" y="5966"/>
                    <a:pt x="12082" y="5969"/>
                    <a:pt x="12111" y="5972"/>
                  </a:cubicBezTo>
                  <a:cubicBezTo>
                    <a:pt x="12107" y="5941"/>
                    <a:pt x="12102" y="5914"/>
                    <a:pt x="12100" y="5885"/>
                  </a:cubicBezTo>
                  <a:cubicBezTo>
                    <a:pt x="12066" y="5876"/>
                    <a:pt x="12033" y="5866"/>
                    <a:pt x="11997" y="5851"/>
                  </a:cubicBezTo>
                  <a:cubicBezTo>
                    <a:pt x="12026" y="5801"/>
                    <a:pt x="12098" y="5876"/>
                    <a:pt x="12085" y="5760"/>
                  </a:cubicBezTo>
                  <a:cubicBezTo>
                    <a:pt x="12084" y="5760"/>
                    <a:pt x="12084" y="5759"/>
                    <a:pt x="12084" y="5759"/>
                  </a:cubicBezTo>
                  <a:lnTo>
                    <a:pt x="12084" y="5759"/>
                  </a:lnTo>
                  <a:cubicBezTo>
                    <a:pt x="12165" y="5651"/>
                    <a:pt x="12042" y="5570"/>
                    <a:pt x="12033" y="5477"/>
                  </a:cubicBezTo>
                  <a:cubicBezTo>
                    <a:pt x="12079" y="5314"/>
                    <a:pt x="11999" y="5166"/>
                    <a:pt x="11935" y="5020"/>
                  </a:cubicBezTo>
                  <a:cubicBezTo>
                    <a:pt x="11958" y="4992"/>
                    <a:pt x="11977" y="4968"/>
                    <a:pt x="11992" y="4949"/>
                  </a:cubicBezTo>
                  <a:cubicBezTo>
                    <a:pt x="11955" y="4879"/>
                    <a:pt x="11921" y="4814"/>
                    <a:pt x="11889" y="4752"/>
                  </a:cubicBezTo>
                  <a:cubicBezTo>
                    <a:pt x="11894" y="4724"/>
                    <a:pt x="11898" y="4699"/>
                    <a:pt x="11904" y="4670"/>
                  </a:cubicBezTo>
                  <a:cubicBezTo>
                    <a:pt x="11879" y="4626"/>
                    <a:pt x="11855" y="4584"/>
                    <a:pt x="11836" y="4549"/>
                  </a:cubicBezTo>
                  <a:cubicBezTo>
                    <a:pt x="11832" y="4474"/>
                    <a:pt x="11827" y="4406"/>
                    <a:pt x="11823" y="4339"/>
                  </a:cubicBezTo>
                  <a:lnTo>
                    <a:pt x="11782" y="4300"/>
                  </a:lnTo>
                  <a:lnTo>
                    <a:pt x="11805" y="4274"/>
                  </a:lnTo>
                  <a:cubicBezTo>
                    <a:pt x="11782" y="4193"/>
                    <a:pt x="11764" y="4074"/>
                    <a:pt x="11729" y="4037"/>
                  </a:cubicBezTo>
                  <a:cubicBezTo>
                    <a:pt x="11657" y="3961"/>
                    <a:pt x="11704" y="3897"/>
                    <a:pt x="11676" y="3828"/>
                  </a:cubicBezTo>
                  <a:cubicBezTo>
                    <a:pt x="11614" y="3669"/>
                    <a:pt x="11511" y="3575"/>
                    <a:pt x="11448" y="3416"/>
                  </a:cubicBezTo>
                  <a:cubicBezTo>
                    <a:pt x="11424" y="3363"/>
                    <a:pt x="11357" y="3340"/>
                    <a:pt x="11282" y="3282"/>
                  </a:cubicBezTo>
                  <a:cubicBezTo>
                    <a:pt x="11370" y="3221"/>
                    <a:pt x="11371" y="3103"/>
                    <a:pt x="11345" y="2960"/>
                  </a:cubicBezTo>
                  <a:cubicBezTo>
                    <a:pt x="11309" y="2957"/>
                    <a:pt x="11274" y="2956"/>
                    <a:pt x="11221" y="2953"/>
                  </a:cubicBezTo>
                  <a:cubicBezTo>
                    <a:pt x="11249" y="2881"/>
                    <a:pt x="11268" y="2831"/>
                    <a:pt x="11286" y="2782"/>
                  </a:cubicBezTo>
                  <a:lnTo>
                    <a:pt x="11234" y="2726"/>
                  </a:lnTo>
                  <a:cubicBezTo>
                    <a:pt x="11239" y="2703"/>
                    <a:pt x="11240" y="2685"/>
                    <a:pt x="11245" y="2662"/>
                  </a:cubicBezTo>
                  <a:cubicBezTo>
                    <a:pt x="11187" y="2606"/>
                    <a:pt x="11130" y="2551"/>
                    <a:pt x="11068" y="2491"/>
                  </a:cubicBezTo>
                  <a:cubicBezTo>
                    <a:pt x="11083" y="2470"/>
                    <a:pt x="11098" y="2451"/>
                    <a:pt x="11112" y="2432"/>
                  </a:cubicBezTo>
                  <a:cubicBezTo>
                    <a:pt x="10981" y="2230"/>
                    <a:pt x="10898" y="2020"/>
                    <a:pt x="10834" y="1789"/>
                  </a:cubicBezTo>
                  <a:cubicBezTo>
                    <a:pt x="10700" y="1693"/>
                    <a:pt x="10689" y="1542"/>
                    <a:pt x="10622" y="1382"/>
                  </a:cubicBezTo>
                  <a:cubicBezTo>
                    <a:pt x="10577" y="1359"/>
                    <a:pt x="10528" y="1337"/>
                    <a:pt x="10481" y="1314"/>
                  </a:cubicBezTo>
                  <a:cubicBezTo>
                    <a:pt x="10434" y="1209"/>
                    <a:pt x="10371" y="1117"/>
                    <a:pt x="10309" y="1027"/>
                  </a:cubicBezTo>
                  <a:cubicBezTo>
                    <a:pt x="10274" y="978"/>
                    <a:pt x="10234" y="933"/>
                    <a:pt x="10194" y="886"/>
                  </a:cubicBezTo>
                  <a:cubicBezTo>
                    <a:pt x="10149" y="842"/>
                    <a:pt x="10103" y="796"/>
                    <a:pt x="10065" y="749"/>
                  </a:cubicBezTo>
                  <a:cubicBezTo>
                    <a:pt x="10007" y="680"/>
                    <a:pt x="9956" y="624"/>
                    <a:pt x="9893" y="562"/>
                  </a:cubicBezTo>
                  <a:cubicBezTo>
                    <a:pt x="9824" y="509"/>
                    <a:pt x="9750" y="452"/>
                    <a:pt x="9678" y="394"/>
                  </a:cubicBezTo>
                  <a:cubicBezTo>
                    <a:pt x="9641" y="366"/>
                    <a:pt x="9603" y="338"/>
                    <a:pt x="9563" y="313"/>
                  </a:cubicBezTo>
                  <a:cubicBezTo>
                    <a:pt x="9520" y="290"/>
                    <a:pt x="9472" y="269"/>
                    <a:pt x="9426" y="247"/>
                  </a:cubicBezTo>
                  <a:cubicBezTo>
                    <a:pt x="9334" y="205"/>
                    <a:pt x="9245" y="156"/>
                    <a:pt x="9148" y="105"/>
                  </a:cubicBezTo>
                  <a:cubicBezTo>
                    <a:pt x="9004" y="49"/>
                    <a:pt x="8847" y="1"/>
                    <a:pt x="868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 name="Google Shape;1046;p45"/>
            <p:cNvSpPr/>
            <p:nvPr/>
          </p:nvSpPr>
          <p:spPr>
            <a:xfrm>
              <a:off x="1173850" y="4327725"/>
              <a:ext cx="4475" cy="6150"/>
            </a:xfrm>
            <a:custGeom>
              <a:rect b="b" l="l" r="r" t="t"/>
              <a:pathLst>
                <a:path extrusionOk="0" h="246" w="179">
                  <a:moveTo>
                    <a:pt x="179" y="0"/>
                  </a:moveTo>
                  <a:cubicBezTo>
                    <a:pt x="152" y="12"/>
                    <a:pt x="127" y="25"/>
                    <a:pt x="89" y="41"/>
                  </a:cubicBezTo>
                  <a:cubicBezTo>
                    <a:pt x="70" y="87"/>
                    <a:pt x="43" y="149"/>
                    <a:pt x="1" y="246"/>
                  </a:cubicBezTo>
                  <a:cubicBezTo>
                    <a:pt x="67" y="212"/>
                    <a:pt x="105" y="193"/>
                    <a:pt x="136" y="177"/>
                  </a:cubicBezTo>
                  <a:cubicBezTo>
                    <a:pt x="152" y="110"/>
                    <a:pt x="165" y="56"/>
                    <a:pt x="17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 name="Google Shape;1047;p45"/>
            <p:cNvSpPr/>
            <p:nvPr/>
          </p:nvSpPr>
          <p:spPr>
            <a:xfrm>
              <a:off x="1464500" y="4486575"/>
              <a:ext cx="5275" cy="3875"/>
            </a:xfrm>
            <a:custGeom>
              <a:rect b="b" l="l" r="r" t="t"/>
              <a:pathLst>
                <a:path extrusionOk="0" h="155" w="211">
                  <a:moveTo>
                    <a:pt x="183" y="0"/>
                  </a:moveTo>
                  <a:cubicBezTo>
                    <a:pt x="140" y="11"/>
                    <a:pt x="94" y="22"/>
                    <a:pt x="0" y="44"/>
                  </a:cubicBezTo>
                  <a:cubicBezTo>
                    <a:pt x="59" y="89"/>
                    <a:pt x="100" y="119"/>
                    <a:pt x="146" y="155"/>
                  </a:cubicBezTo>
                  <a:cubicBezTo>
                    <a:pt x="196" y="99"/>
                    <a:pt x="111" y="55"/>
                    <a:pt x="211" y="9"/>
                  </a:cubicBezTo>
                  <a:cubicBezTo>
                    <a:pt x="203" y="8"/>
                    <a:pt x="194" y="5"/>
                    <a:pt x="18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 name="Google Shape;1048;p45"/>
            <p:cNvSpPr/>
            <p:nvPr/>
          </p:nvSpPr>
          <p:spPr>
            <a:xfrm>
              <a:off x="1466150" y="4502575"/>
              <a:ext cx="6100" cy="1750"/>
            </a:xfrm>
            <a:custGeom>
              <a:rect b="b" l="l" r="r" t="t"/>
              <a:pathLst>
                <a:path extrusionOk="0" h="70" w="244">
                  <a:moveTo>
                    <a:pt x="0" y="0"/>
                  </a:moveTo>
                  <a:cubicBezTo>
                    <a:pt x="20" y="36"/>
                    <a:pt x="27" y="49"/>
                    <a:pt x="39" y="69"/>
                  </a:cubicBezTo>
                  <a:cubicBezTo>
                    <a:pt x="101" y="53"/>
                    <a:pt x="153" y="37"/>
                    <a:pt x="243" y="14"/>
                  </a:cubicBezTo>
                  <a:cubicBezTo>
                    <a:pt x="148" y="8"/>
                    <a:pt x="92" y="5"/>
                    <a:pt x="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 name="Google Shape;1049;p45"/>
            <p:cNvSpPr/>
            <p:nvPr/>
          </p:nvSpPr>
          <p:spPr>
            <a:xfrm>
              <a:off x="1372800" y="4541500"/>
              <a:ext cx="2875" cy="1675"/>
            </a:xfrm>
            <a:custGeom>
              <a:rect b="b" l="l" r="r" t="t"/>
              <a:pathLst>
                <a:path extrusionOk="0" h="67" w="115">
                  <a:moveTo>
                    <a:pt x="39" y="1"/>
                  </a:moveTo>
                  <a:cubicBezTo>
                    <a:pt x="34" y="1"/>
                    <a:pt x="29" y="1"/>
                    <a:pt x="23" y="1"/>
                  </a:cubicBezTo>
                  <a:cubicBezTo>
                    <a:pt x="33" y="26"/>
                    <a:pt x="0" y="67"/>
                    <a:pt x="71" y="67"/>
                  </a:cubicBezTo>
                  <a:cubicBezTo>
                    <a:pt x="77" y="67"/>
                    <a:pt x="83" y="67"/>
                    <a:pt x="90" y="66"/>
                  </a:cubicBezTo>
                  <a:cubicBezTo>
                    <a:pt x="81" y="41"/>
                    <a:pt x="115" y="1"/>
                    <a:pt x="3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 name="Google Shape;1050;p45"/>
            <p:cNvSpPr/>
            <p:nvPr/>
          </p:nvSpPr>
          <p:spPr>
            <a:xfrm>
              <a:off x="850650" y="4553475"/>
              <a:ext cx="3025" cy="1175"/>
            </a:xfrm>
            <a:custGeom>
              <a:rect b="b" l="l" r="r" t="t"/>
              <a:pathLst>
                <a:path extrusionOk="0" h="47" w="121">
                  <a:moveTo>
                    <a:pt x="73" y="0"/>
                  </a:moveTo>
                  <a:lnTo>
                    <a:pt x="1" y="46"/>
                  </a:lnTo>
                  <a:lnTo>
                    <a:pt x="120" y="30"/>
                  </a:lnTo>
                  <a:lnTo>
                    <a:pt x="7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 name="Google Shape;1051;p45"/>
            <p:cNvSpPr/>
            <p:nvPr/>
          </p:nvSpPr>
          <p:spPr>
            <a:xfrm>
              <a:off x="1451225" y="4514275"/>
              <a:ext cx="1075" cy="1975"/>
            </a:xfrm>
            <a:custGeom>
              <a:rect b="b" l="l" r="r" t="t"/>
              <a:pathLst>
                <a:path extrusionOk="0" h="79" w="43">
                  <a:moveTo>
                    <a:pt x="31" y="0"/>
                  </a:moveTo>
                  <a:lnTo>
                    <a:pt x="0" y="7"/>
                  </a:lnTo>
                  <a:lnTo>
                    <a:pt x="12" y="78"/>
                  </a:lnTo>
                  <a:lnTo>
                    <a:pt x="43" y="71"/>
                  </a:lnTo>
                  <a:lnTo>
                    <a:pt x="3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 name="Google Shape;1052;p45"/>
            <p:cNvSpPr/>
            <p:nvPr/>
          </p:nvSpPr>
          <p:spPr>
            <a:xfrm>
              <a:off x="929375" y="4523375"/>
              <a:ext cx="2850" cy="1975"/>
            </a:xfrm>
            <a:custGeom>
              <a:rect b="b" l="l" r="r" t="t"/>
              <a:pathLst>
                <a:path extrusionOk="0" h="79" w="114">
                  <a:moveTo>
                    <a:pt x="102" y="1"/>
                  </a:moveTo>
                  <a:lnTo>
                    <a:pt x="0" y="51"/>
                  </a:lnTo>
                  <a:lnTo>
                    <a:pt x="14" y="79"/>
                  </a:lnTo>
                  <a:lnTo>
                    <a:pt x="114" y="22"/>
                  </a:lnTo>
                  <a:lnTo>
                    <a:pt x="10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 name="Google Shape;1053;p45"/>
            <p:cNvSpPr/>
            <p:nvPr/>
          </p:nvSpPr>
          <p:spPr>
            <a:xfrm>
              <a:off x="1234500" y="4158125"/>
              <a:ext cx="1875" cy="2075"/>
            </a:xfrm>
            <a:custGeom>
              <a:rect b="b" l="l" r="r" t="t"/>
              <a:pathLst>
                <a:path extrusionOk="0" h="83" w="75">
                  <a:moveTo>
                    <a:pt x="1" y="0"/>
                  </a:moveTo>
                  <a:cubicBezTo>
                    <a:pt x="14" y="56"/>
                    <a:pt x="15" y="83"/>
                    <a:pt x="21" y="83"/>
                  </a:cubicBezTo>
                  <a:cubicBezTo>
                    <a:pt x="37" y="83"/>
                    <a:pt x="57" y="74"/>
                    <a:pt x="74" y="68"/>
                  </a:cubicBezTo>
                  <a:cubicBezTo>
                    <a:pt x="55" y="50"/>
                    <a:pt x="37" y="34"/>
                    <a:pt x="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 name="Google Shape;1054;p45"/>
            <p:cNvSpPr/>
            <p:nvPr/>
          </p:nvSpPr>
          <p:spPr>
            <a:xfrm>
              <a:off x="1042150" y="4513025"/>
              <a:ext cx="2925" cy="2525"/>
            </a:xfrm>
            <a:custGeom>
              <a:rect b="b" l="l" r="r" t="t"/>
              <a:pathLst>
                <a:path extrusionOk="0" h="101" w="117">
                  <a:moveTo>
                    <a:pt x="106" y="0"/>
                  </a:moveTo>
                  <a:lnTo>
                    <a:pt x="0" y="85"/>
                  </a:lnTo>
                  <a:lnTo>
                    <a:pt x="10" y="100"/>
                  </a:lnTo>
                  <a:lnTo>
                    <a:pt x="116" y="15"/>
                  </a:lnTo>
                  <a:lnTo>
                    <a:pt x="10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 name="Google Shape;1055;p45"/>
            <p:cNvSpPr/>
            <p:nvPr/>
          </p:nvSpPr>
          <p:spPr>
            <a:xfrm>
              <a:off x="1009625" y="3996550"/>
              <a:ext cx="2225" cy="2025"/>
            </a:xfrm>
            <a:custGeom>
              <a:rect b="b" l="l" r="r" t="t"/>
              <a:pathLst>
                <a:path extrusionOk="0" h="81" w="89">
                  <a:moveTo>
                    <a:pt x="43" y="0"/>
                  </a:moveTo>
                  <a:lnTo>
                    <a:pt x="1" y="57"/>
                  </a:lnTo>
                  <a:lnTo>
                    <a:pt x="45" y="81"/>
                  </a:lnTo>
                  <a:lnTo>
                    <a:pt x="89" y="24"/>
                  </a:lnTo>
                  <a:cubicBezTo>
                    <a:pt x="73" y="16"/>
                    <a:pt x="58" y="9"/>
                    <a:pt x="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 name="Google Shape;1056;p45"/>
            <p:cNvSpPr/>
            <p:nvPr/>
          </p:nvSpPr>
          <p:spPr>
            <a:xfrm>
              <a:off x="928275" y="4194425"/>
              <a:ext cx="975" cy="3075"/>
            </a:xfrm>
            <a:custGeom>
              <a:rect b="b" l="l" r="r" t="t"/>
              <a:pathLst>
                <a:path extrusionOk="0" h="123" w="39">
                  <a:moveTo>
                    <a:pt x="0" y="0"/>
                  </a:moveTo>
                  <a:lnTo>
                    <a:pt x="0" y="0"/>
                  </a:lnTo>
                  <a:cubicBezTo>
                    <a:pt x="2" y="40"/>
                    <a:pt x="3" y="81"/>
                    <a:pt x="8" y="122"/>
                  </a:cubicBezTo>
                  <a:lnTo>
                    <a:pt x="38" y="77"/>
                  </a:lnTo>
                  <a:lnTo>
                    <a:pt x="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 name="Google Shape;1057;p45"/>
            <p:cNvSpPr/>
            <p:nvPr/>
          </p:nvSpPr>
          <p:spPr>
            <a:xfrm>
              <a:off x="1132625" y="4532800"/>
              <a:ext cx="3600" cy="2225"/>
            </a:xfrm>
            <a:custGeom>
              <a:rect b="b" l="l" r="r" t="t"/>
              <a:pathLst>
                <a:path extrusionOk="0" h="89" w="144">
                  <a:moveTo>
                    <a:pt x="0" y="1"/>
                  </a:moveTo>
                  <a:cubicBezTo>
                    <a:pt x="36" y="21"/>
                    <a:pt x="70" y="43"/>
                    <a:pt x="143" y="89"/>
                  </a:cubicBezTo>
                  <a:cubicBezTo>
                    <a:pt x="109" y="45"/>
                    <a:pt x="103" y="27"/>
                    <a:pt x="95" y="24"/>
                  </a:cubicBezTo>
                  <a:cubicBezTo>
                    <a:pt x="64" y="14"/>
                    <a:pt x="31" y="8"/>
                    <a:pt x="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 name="Google Shape;1058;p45"/>
            <p:cNvSpPr/>
            <p:nvPr/>
          </p:nvSpPr>
          <p:spPr>
            <a:xfrm>
              <a:off x="770025" y="4569400"/>
              <a:ext cx="1650" cy="475"/>
            </a:xfrm>
            <a:custGeom>
              <a:rect b="b" l="l" r="r" t="t"/>
              <a:pathLst>
                <a:path extrusionOk="0" h="19" w="66">
                  <a:moveTo>
                    <a:pt x="2" y="1"/>
                  </a:moveTo>
                  <a:lnTo>
                    <a:pt x="1" y="12"/>
                  </a:lnTo>
                  <a:lnTo>
                    <a:pt x="63" y="18"/>
                  </a:lnTo>
                  <a:lnTo>
                    <a:pt x="66" y="6"/>
                  </a:lnTo>
                  <a:lnTo>
                    <a:pt x="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 name="Google Shape;1059;p45"/>
            <p:cNvSpPr/>
            <p:nvPr/>
          </p:nvSpPr>
          <p:spPr>
            <a:xfrm>
              <a:off x="780075" y="4565875"/>
              <a:ext cx="1600" cy="450"/>
            </a:xfrm>
            <a:custGeom>
              <a:rect b="b" l="l" r="r" t="t"/>
              <a:pathLst>
                <a:path extrusionOk="0" h="18" w="64">
                  <a:moveTo>
                    <a:pt x="2" y="0"/>
                  </a:moveTo>
                  <a:lnTo>
                    <a:pt x="1" y="12"/>
                  </a:lnTo>
                  <a:lnTo>
                    <a:pt x="61" y="18"/>
                  </a:lnTo>
                  <a:lnTo>
                    <a:pt x="64" y="6"/>
                  </a:lnTo>
                  <a:lnTo>
                    <a:pt x="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 name="Google Shape;1060;p45"/>
            <p:cNvSpPr/>
            <p:nvPr/>
          </p:nvSpPr>
          <p:spPr>
            <a:xfrm>
              <a:off x="805275" y="4582750"/>
              <a:ext cx="1725" cy="950"/>
            </a:xfrm>
            <a:custGeom>
              <a:rect b="b" l="l" r="r" t="t"/>
              <a:pathLst>
                <a:path extrusionOk="0" h="38" w="69">
                  <a:moveTo>
                    <a:pt x="55" y="1"/>
                  </a:moveTo>
                  <a:lnTo>
                    <a:pt x="0" y="26"/>
                  </a:lnTo>
                  <a:lnTo>
                    <a:pt x="21" y="37"/>
                  </a:lnTo>
                  <a:lnTo>
                    <a:pt x="68" y="8"/>
                  </a:lnTo>
                  <a:lnTo>
                    <a:pt x="5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 name="Google Shape;1061;p45"/>
            <p:cNvSpPr/>
            <p:nvPr/>
          </p:nvSpPr>
          <p:spPr>
            <a:xfrm>
              <a:off x="859750" y="4549675"/>
              <a:ext cx="600" cy="1000"/>
            </a:xfrm>
            <a:custGeom>
              <a:rect b="b" l="l" r="r" t="t"/>
              <a:pathLst>
                <a:path extrusionOk="0" h="40" w="24">
                  <a:moveTo>
                    <a:pt x="21" y="1"/>
                  </a:moveTo>
                  <a:lnTo>
                    <a:pt x="0" y="4"/>
                  </a:lnTo>
                  <a:lnTo>
                    <a:pt x="5" y="39"/>
                  </a:lnTo>
                  <a:lnTo>
                    <a:pt x="24" y="36"/>
                  </a:lnTo>
                  <a:lnTo>
                    <a:pt x="2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 name="Google Shape;1062;p45"/>
            <p:cNvSpPr/>
            <p:nvPr/>
          </p:nvSpPr>
          <p:spPr>
            <a:xfrm>
              <a:off x="898650" y="4538975"/>
              <a:ext cx="700" cy="1025"/>
            </a:xfrm>
            <a:custGeom>
              <a:rect b="b" l="l" r="r" t="t"/>
              <a:pathLst>
                <a:path extrusionOk="0" h="41" w="28">
                  <a:moveTo>
                    <a:pt x="19" y="1"/>
                  </a:moveTo>
                  <a:lnTo>
                    <a:pt x="1" y="5"/>
                  </a:lnTo>
                  <a:lnTo>
                    <a:pt x="8" y="41"/>
                  </a:lnTo>
                  <a:lnTo>
                    <a:pt x="27" y="35"/>
                  </a:lnTo>
                  <a:lnTo>
                    <a:pt x="1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 name="Google Shape;1063;p45"/>
            <p:cNvSpPr/>
            <p:nvPr/>
          </p:nvSpPr>
          <p:spPr>
            <a:xfrm>
              <a:off x="914400" y="4530225"/>
              <a:ext cx="1575" cy="625"/>
            </a:xfrm>
            <a:custGeom>
              <a:rect b="b" l="l" r="r" t="t"/>
              <a:pathLst>
                <a:path extrusionOk="0" h="25" w="63">
                  <a:moveTo>
                    <a:pt x="15" y="1"/>
                  </a:moveTo>
                  <a:lnTo>
                    <a:pt x="1" y="18"/>
                  </a:lnTo>
                  <a:cubicBezTo>
                    <a:pt x="18" y="20"/>
                    <a:pt x="36" y="23"/>
                    <a:pt x="54" y="24"/>
                  </a:cubicBezTo>
                  <a:lnTo>
                    <a:pt x="62" y="14"/>
                  </a:lnTo>
                  <a:lnTo>
                    <a:pt x="1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 name="Google Shape;1064;p45"/>
            <p:cNvSpPr/>
            <p:nvPr/>
          </p:nvSpPr>
          <p:spPr>
            <a:xfrm>
              <a:off x="945875" y="4562350"/>
              <a:ext cx="1650" cy="975"/>
            </a:xfrm>
            <a:custGeom>
              <a:rect b="b" l="l" r="r" t="t"/>
              <a:pathLst>
                <a:path extrusionOk="0" h="39" w="66">
                  <a:moveTo>
                    <a:pt x="63" y="0"/>
                  </a:moveTo>
                  <a:lnTo>
                    <a:pt x="1" y="28"/>
                  </a:lnTo>
                  <a:lnTo>
                    <a:pt x="5" y="38"/>
                  </a:lnTo>
                  <a:lnTo>
                    <a:pt x="66" y="12"/>
                  </a:lnTo>
                  <a:lnTo>
                    <a:pt x="6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 name="Google Shape;1065;p45"/>
            <p:cNvSpPr/>
            <p:nvPr/>
          </p:nvSpPr>
          <p:spPr>
            <a:xfrm>
              <a:off x="991450" y="4488225"/>
              <a:ext cx="1500" cy="550"/>
            </a:xfrm>
            <a:custGeom>
              <a:rect b="b" l="l" r="r" t="t"/>
              <a:pathLst>
                <a:path extrusionOk="0" h="22" w="60">
                  <a:moveTo>
                    <a:pt x="10" y="0"/>
                  </a:moveTo>
                  <a:lnTo>
                    <a:pt x="1" y="21"/>
                  </a:lnTo>
                  <a:lnTo>
                    <a:pt x="54" y="15"/>
                  </a:lnTo>
                  <a:lnTo>
                    <a:pt x="60" y="2"/>
                  </a:lnTo>
                  <a:lnTo>
                    <a:pt x="1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 name="Google Shape;1066;p45"/>
            <p:cNvSpPr/>
            <p:nvPr/>
          </p:nvSpPr>
          <p:spPr>
            <a:xfrm>
              <a:off x="1061200" y="4486600"/>
              <a:ext cx="1525" cy="800"/>
            </a:xfrm>
            <a:custGeom>
              <a:rect b="b" l="l" r="r" t="t"/>
              <a:pathLst>
                <a:path extrusionOk="0" h="32" w="61">
                  <a:moveTo>
                    <a:pt x="61" y="1"/>
                  </a:moveTo>
                  <a:lnTo>
                    <a:pt x="6" y="17"/>
                  </a:lnTo>
                  <a:lnTo>
                    <a:pt x="0" y="32"/>
                  </a:lnTo>
                  <a:cubicBezTo>
                    <a:pt x="16" y="29"/>
                    <a:pt x="34" y="26"/>
                    <a:pt x="52" y="23"/>
                  </a:cubicBezTo>
                  <a:lnTo>
                    <a:pt x="6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 name="Google Shape;1067;p45"/>
            <p:cNvSpPr/>
            <p:nvPr/>
          </p:nvSpPr>
          <p:spPr>
            <a:xfrm>
              <a:off x="915700" y="4530550"/>
              <a:ext cx="1550" cy="625"/>
            </a:xfrm>
            <a:custGeom>
              <a:rect b="b" l="l" r="r" t="t"/>
              <a:pathLst>
                <a:path extrusionOk="0" h="25" w="62">
                  <a:moveTo>
                    <a:pt x="9" y="1"/>
                  </a:moveTo>
                  <a:lnTo>
                    <a:pt x="0" y="11"/>
                  </a:lnTo>
                  <a:lnTo>
                    <a:pt x="47" y="24"/>
                  </a:lnTo>
                  <a:lnTo>
                    <a:pt x="62" y="7"/>
                  </a:lnTo>
                  <a:lnTo>
                    <a:pt x="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 name="Google Shape;1068;p45"/>
            <p:cNvSpPr/>
            <p:nvPr/>
          </p:nvSpPr>
          <p:spPr>
            <a:xfrm>
              <a:off x="1118375" y="4421125"/>
              <a:ext cx="1025" cy="1400"/>
            </a:xfrm>
            <a:custGeom>
              <a:rect b="b" l="l" r="r" t="t"/>
              <a:pathLst>
                <a:path extrusionOk="0" h="56" w="41">
                  <a:moveTo>
                    <a:pt x="41" y="1"/>
                  </a:moveTo>
                  <a:lnTo>
                    <a:pt x="1" y="52"/>
                  </a:lnTo>
                  <a:lnTo>
                    <a:pt x="36" y="55"/>
                  </a:lnTo>
                  <a:lnTo>
                    <a:pt x="4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 name="Google Shape;1069;p45"/>
            <p:cNvSpPr/>
            <p:nvPr/>
          </p:nvSpPr>
          <p:spPr>
            <a:xfrm>
              <a:off x="1189550" y="4304175"/>
              <a:ext cx="1075" cy="1650"/>
            </a:xfrm>
            <a:custGeom>
              <a:rect b="b" l="l" r="r" t="t"/>
              <a:pathLst>
                <a:path extrusionOk="0" h="66" w="43">
                  <a:moveTo>
                    <a:pt x="32" y="0"/>
                  </a:moveTo>
                  <a:lnTo>
                    <a:pt x="1" y="59"/>
                  </a:lnTo>
                  <a:lnTo>
                    <a:pt x="11" y="65"/>
                  </a:lnTo>
                  <a:lnTo>
                    <a:pt x="42" y="6"/>
                  </a:lnTo>
                  <a:lnTo>
                    <a:pt x="3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 name="Google Shape;1070;p45"/>
            <p:cNvSpPr/>
            <p:nvPr/>
          </p:nvSpPr>
          <p:spPr>
            <a:xfrm>
              <a:off x="936825" y="4091775"/>
              <a:ext cx="1025" cy="750"/>
            </a:xfrm>
            <a:custGeom>
              <a:rect b="b" l="l" r="r" t="t"/>
              <a:pathLst>
                <a:path extrusionOk="0" h="30" w="41">
                  <a:moveTo>
                    <a:pt x="7" y="0"/>
                  </a:moveTo>
                  <a:lnTo>
                    <a:pt x="1" y="18"/>
                  </a:lnTo>
                  <a:lnTo>
                    <a:pt x="35" y="30"/>
                  </a:lnTo>
                  <a:lnTo>
                    <a:pt x="41" y="12"/>
                  </a:lnTo>
                  <a:lnTo>
                    <a:pt x="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 name="Google Shape;1071;p45"/>
            <p:cNvSpPr/>
            <p:nvPr/>
          </p:nvSpPr>
          <p:spPr>
            <a:xfrm>
              <a:off x="930475" y="4129800"/>
              <a:ext cx="975" cy="675"/>
            </a:xfrm>
            <a:custGeom>
              <a:rect b="b" l="l" r="r" t="t"/>
              <a:pathLst>
                <a:path extrusionOk="0" h="27" w="39">
                  <a:moveTo>
                    <a:pt x="3" y="0"/>
                  </a:moveTo>
                  <a:lnTo>
                    <a:pt x="0" y="21"/>
                  </a:lnTo>
                  <a:lnTo>
                    <a:pt x="34" y="27"/>
                  </a:lnTo>
                  <a:lnTo>
                    <a:pt x="39" y="8"/>
                  </a:lnTo>
                  <a:lnTo>
                    <a:pt x="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 name="Google Shape;1072;p45"/>
            <p:cNvSpPr/>
            <p:nvPr/>
          </p:nvSpPr>
          <p:spPr>
            <a:xfrm>
              <a:off x="928200" y="4145675"/>
              <a:ext cx="450" cy="1575"/>
            </a:xfrm>
            <a:custGeom>
              <a:rect b="b" l="l" r="r" t="t"/>
              <a:pathLst>
                <a:path extrusionOk="0" h="63" w="18">
                  <a:moveTo>
                    <a:pt x="6" y="1"/>
                  </a:moveTo>
                  <a:lnTo>
                    <a:pt x="0" y="61"/>
                  </a:lnTo>
                  <a:lnTo>
                    <a:pt x="12" y="63"/>
                  </a:lnTo>
                  <a:lnTo>
                    <a:pt x="18" y="2"/>
                  </a:lnTo>
                  <a:lnTo>
                    <a:pt x="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 name="Google Shape;1073;p45"/>
            <p:cNvSpPr/>
            <p:nvPr/>
          </p:nvSpPr>
          <p:spPr>
            <a:xfrm>
              <a:off x="928275" y="4150475"/>
              <a:ext cx="975" cy="1500"/>
            </a:xfrm>
            <a:custGeom>
              <a:rect b="b" l="l" r="r" t="t"/>
              <a:pathLst>
                <a:path extrusionOk="0" h="60" w="39">
                  <a:moveTo>
                    <a:pt x="28" y="0"/>
                  </a:moveTo>
                  <a:lnTo>
                    <a:pt x="0" y="47"/>
                  </a:lnTo>
                  <a:lnTo>
                    <a:pt x="6" y="59"/>
                  </a:lnTo>
                  <a:lnTo>
                    <a:pt x="38" y="21"/>
                  </a:lnTo>
                  <a:lnTo>
                    <a:pt x="2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 name="Google Shape;1074;p45"/>
            <p:cNvSpPr/>
            <p:nvPr/>
          </p:nvSpPr>
          <p:spPr>
            <a:xfrm>
              <a:off x="934950" y="4340625"/>
              <a:ext cx="950" cy="1650"/>
            </a:xfrm>
            <a:custGeom>
              <a:rect b="b" l="l" r="r" t="t"/>
              <a:pathLst>
                <a:path extrusionOk="0" h="66" w="38">
                  <a:moveTo>
                    <a:pt x="11" y="0"/>
                  </a:moveTo>
                  <a:lnTo>
                    <a:pt x="1" y="5"/>
                  </a:lnTo>
                  <a:lnTo>
                    <a:pt x="26" y="65"/>
                  </a:lnTo>
                  <a:lnTo>
                    <a:pt x="38" y="61"/>
                  </a:ln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 name="Google Shape;1075;p45"/>
            <p:cNvSpPr/>
            <p:nvPr/>
          </p:nvSpPr>
          <p:spPr>
            <a:xfrm>
              <a:off x="997225" y="4434500"/>
              <a:ext cx="1325" cy="1450"/>
            </a:xfrm>
            <a:custGeom>
              <a:rect b="b" l="l" r="r" t="t"/>
              <a:pathLst>
                <a:path extrusionOk="0" h="58" w="53">
                  <a:moveTo>
                    <a:pt x="10" y="0"/>
                  </a:moveTo>
                  <a:lnTo>
                    <a:pt x="1" y="7"/>
                  </a:lnTo>
                  <a:lnTo>
                    <a:pt x="43" y="57"/>
                  </a:lnTo>
                  <a:lnTo>
                    <a:pt x="52" y="50"/>
                  </a:lnTo>
                  <a:lnTo>
                    <a:pt x="1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 name="Google Shape;1076;p45"/>
            <p:cNvSpPr/>
            <p:nvPr/>
          </p:nvSpPr>
          <p:spPr>
            <a:xfrm>
              <a:off x="1117825" y="4521225"/>
              <a:ext cx="1350" cy="1150"/>
            </a:xfrm>
            <a:custGeom>
              <a:rect b="b" l="l" r="r" t="t"/>
              <a:pathLst>
                <a:path extrusionOk="0" h="46" w="54">
                  <a:moveTo>
                    <a:pt x="16" y="0"/>
                  </a:moveTo>
                  <a:lnTo>
                    <a:pt x="1" y="2"/>
                  </a:lnTo>
                  <a:lnTo>
                    <a:pt x="29" y="46"/>
                  </a:lnTo>
                  <a:lnTo>
                    <a:pt x="54" y="43"/>
                  </a:lnTo>
                  <a:lnTo>
                    <a:pt x="1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 name="Google Shape;1077;p45"/>
            <p:cNvSpPr/>
            <p:nvPr/>
          </p:nvSpPr>
          <p:spPr>
            <a:xfrm>
              <a:off x="1131625" y="4531325"/>
              <a:ext cx="1425" cy="1125"/>
            </a:xfrm>
            <a:custGeom>
              <a:rect b="b" l="l" r="r" t="t"/>
              <a:pathLst>
                <a:path extrusionOk="0" h="45" w="57">
                  <a:moveTo>
                    <a:pt x="26" y="1"/>
                  </a:moveTo>
                  <a:lnTo>
                    <a:pt x="1" y="2"/>
                  </a:lnTo>
                  <a:lnTo>
                    <a:pt x="40" y="45"/>
                  </a:lnTo>
                  <a:lnTo>
                    <a:pt x="57" y="45"/>
                  </a:lnTo>
                  <a:lnTo>
                    <a:pt x="2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 name="Google Shape;1078;p45"/>
            <p:cNvSpPr/>
            <p:nvPr/>
          </p:nvSpPr>
          <p:spPr>
            <a:xfrm>
              <a:off x="1172975" y="4545500"/>
              <a:ext cx="875" cy="1050"/>
            </a:xfrm>
            <a:custGeom>
              <a:rect b="b" l="l" r="r" t="t"/>
              <a:pathLst>
                <a:path extrusionOk="0" h="42" w="35">
                  <a:moveTo>
                    <a:pt x="12" y="0"/>
                  </a:moveTo>
                  <a:lnTo>
                    <a:pt x="0" y="34"/>
                  </a:lnTo>
                  <a:lnTo>
                    <a:pt x="21" y="41"/>
                  </a:lnTo>
                  <a:lnTo>
                    <a:pt x="34" y="8"/>
                  </a:lnTo>
                  <a:lnTo>
                    <a:pt x="1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 name="Google Shape;1079;p45"/>
            <p:cNvSpPr/>
            <p:nvPr/>
          </p:nvSpPr>
          <p:spPr>
            <a:xfrm>
              <a:off x="1263450" y="4558000"/>
              <a:ext cx="1725" cy="400"/>
            </a:xfrm>
            <a:custGeom>
              <a:rect b="b" l="l" r="r" t="t"/>
              <a:pathLst>
                <a:path extrusionOk="0" h="16" w="69">
                  <a:moveTo>
                    <a:pt x="2" y="0"/>
                  </a:moveTo>
                  <a:lnTo>
                    <a:pt x="1" y="12"/>
                  </a:lnTo>
                  <a:lnTo>
                    <a:pt x="67" y="15"/>
                  </a:lnTo>
                  <a:lnTo>
                    <a:pt x="68" y="3"/>
                  </a:lnTo>
                  <a:lnTo>
                    <a:pt x="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 name="Google Shape;1080;p45"/>
            <p:cNvSpPr/>
            <p:nvPr/>
          </p:nvSpPr>
          <p:spPr>
            <a:xfrm>
              <a:off x="1304025" y="4554350"/>
              <a:ext cx="600" cy="925"/>
            </a:xfrm>
            <a:custGeom>
              <a:rect b="b" l="l" r="r" t="t"/>
              <a:pathLst>
                <a:path extrusionOk="0" h="37" w="24">
                  <a:moveTo>
                    <a:pt x="2" y="1"/>
                  </a:moveTo>
                  <a:lnTo>
                    <a:pt x="0" y="36"/>
                  </a:lnTo>
                  <a:lnTo>
                    <a:pt x="22" y="36"/>
                  </a:lnTo>
                  <a:lnTo>
                    <a:pt x="2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 name="Google Shape;1081;p45"/>
            <p:cNvSpPr/>
            <p:nvPr/>
          </p:nvSpPr>
          <p:spPr>
            <a:xfrm>
              <a:off x="1236075" y="4160400"/>
              <a:ext cx="725" cy="1825"/>
            </a:xfrm>
            <a:custGeom>
              <a:rect b="b" l="l" r="r" t="t"/>
              <a:pathLst>
                <a:path extrusionOk="0" h="73" w="29">
                  <a:moveTo>
                    <a:pt x="10" y="0"/>
                  </a:moveTo>
                  <a:lnTo>
                    <a:pt x="1" y="12"/>
                  </a:lnTo>
                  <a:lnTo>
                    <a:pt x="14" y="72"/>
                  </a:lnTo>
                  <a:lnTo>
                    <a:pt x="29" y="56"/>
                  </a:lnTo>
                  <a:lnTo>
                    <a:pt x="1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 name="Google Shape;1082;p45"/>
            <p:cNvSpPr/>
            <p:nvPr/>
          </p:nvSpPr>
          <p:spPr>
            <a:xfrm>
              <a:off x="1375050" y="4543150"/>
              <a:ext cx="1700" cy="700"/>
            </a:xfrm>
            <a:custGeom>
              <a:rect b="b" l="l" r="r" t="t"/>
              <a:pathLst>
                <a:path extrusionOk="0" h="28" w="68">
                  <a:moveTo>
                    <a:pt x="68" y="28"/>
                  </a:moveTo>
                  <a:lnTo>
                    <a:pt x="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 name="Google Shape;1083;p45"/>
            <p:cNvSpPr/>
            <p:nvPr/>
          </p:nvSpPr>
          <p:spPr>
            <a:xfrm>
              <a:off x="1376550" y="4543725"/>
              <a:ext cx="1725" cy="825"/>
            </a:xfrm>
            <a:custGeom>
              <a:rect b="b" l="l" r="r" t="t"/>
              <a:pathLst>
                <a:path extrusionOk="0" h="33" w="69">
                  <a:moveTo>
                    <a:pt x="14" y="1"/>
                  </a:moveTo>
                  <a:lnTo>
                    <a:pt x="1" y="9"/>
                  </a:lnTo>
                  <a:lnTo>
                    <a:pt x="48" y="33"/>
                  </a:lnTo>
                  <a:lnTo>
                    <a:pt x="68" y="20"/>
                  </a:lnTo>
                  <a:lnTo>
                    <a:pt x="1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 name="Google Shape;1084;p45"/>
            <p:cNvSpPr/>
            <p:nvPr/>
          </p:nvSpPr>
          <p:spPr>
            <a:xfrm>
              <a:off x="1386250" y="4540825"/>
              <a:ext cx="1700" cy="575"/>
            </a:xfrm>
            <a:custGeom>
              <a:rect b="b" l="l" r="r" t="t"/>
              <a:pathLst>
                <a:path extrusionOk="0" h="23" w="68">
                  <a:moveTo>
                    <a:pt x="66" y="0"/>
                  </a:moveTo>
                  <a:lnTo>
                    <a:pt x="1" y="11"/>
                  </a:lnTo>
                  <a:lnTo>
                    <a:pt x="2" y="22"/>
                  </a:lnTo>
                  <a:lnTo>
                    <a:pt x="67" y="12"/>
                  </a:lnTo>
                  <a:lnTo>
                    <a:pt x="6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 name="Google Shape;1085;p45"/>
            <p:cNvSpPr/>
            <p:nvPr/>
          </p:nvSpPr>
          <p:spPr>
            <a:xfrm>
              <a:off x="1392600" y="4538825"/>
              <a:ext cx="1625" cy="575"/>
            </a:xfrm>
            <a:custGeom>
              <a:rect b="b" l="l" r="r" t="t"/>
              <a:pathLst>
                <a:path extrusionOk="0" h="23" w="65">
                  <a:moveTo>
                    <a:pt x="63" y="1"/>
                  </a:moveTo>
                  <a:lnTo>
                    <a:pt x="0" y="11"/>
                  </a:lnTo>
                  <a:lnTo>
                    <a:pt x="1" y="23"/>
                  </a:lnTo>
                  <a:lnTo>
                    <a:pt x="65" y="13"/>
                  </a:lnTo>
                  <a:lnTo>
                    <a:pt x="6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 name="Google Shape;1086;p45"/>
            <p:cNvSpPr/>
            <p:nvPr/>
          </p:nvSpPr>
          <p:spPr>
            <a:xfrm>
              <a:off x="1428825" y="4525200"/>
              <a:ext cx="675" cy="975"/>
            </a:xfrm>
            <a:custGeom>
              <a:rect b="b" l="l" r="r" t="t"/>
              <a:pathLst>
                <a:path extrusionOk="0" h="39" w="27">
                  <a:moveTo>
                    <a:pt x="22" y="0"/>
                  </a:moveTo>
                  <a:lnTo>
                    <a:pt x="0" y="3"/>
                  </a:lnTo>
                  <a:lnTo>
                    <a:pt x="5" y="38"/>
                  </a:lnTo>
                  <a:lnTo>
                    <a:pt x="27" y="35"/>
                  </a:lnTo>
                  <a:lnTo>
                    <a:pt x="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 name="Google Shape;1087;p45"/>
            <p:cNvSpPr/>
            <p:nvPr/>
          </p:nvSpPr>
          <p:spPr>
            <a:xfrm>
              <a:off x="1066925" y="4102800"/>
              <a:ext cx="1025" cy="1650"/>
            </a:xfrm>
            <a:custGeom>
              <a:rect b="b" l="l" r="r" t="t"/>
              <a:pathLst>
                <a:path extrusionOk="0" h="66" w="41">
                  <a:moveTo>
                    <a:pt x="1" y="0"/>
                  </a:moveTo>
                  <a:lnTo>
                    <a:pt x="17" y="65"/>
                  </a:lnTo>
                  <a:lnTo>
                    <a:pt x="40" y="37"/>
                  </a:lnTo>
                  <a:lnTo>
                    <a:pt x="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 name="Google Shape;1088;p45"/>
            <p:cNvSpPr/>
            <p:nvPr/>
          </p:nvSpPr>
          <p:spPr>
            <a:xfrm>
              <a:off x="1461450" y="4510100"/>
              <a:ext cx="1600" cy="700"/>
            </a:xfrm>
            <a:custGeom>
              <a:rect b="b" l="l" r="r" t="t"/>
              <a:pathLst>
                <a:path extrusionOk="0" h="28" w="64">
                  <a:moveTo>
                    <a:pt x="62" y="1"/>
                  </a:moveTo>
                  <a:lnTo>
                    <a:pt x="0" y="16"/>
                  </a:lnTo>
                  <a:lnTo>
                    <a:pt x="3" y="27"/>
                  </a:lnTo>
                  <a:lnTo>
                    <a:pt x="63" y="13"/>
                  </a:lnTo>
                  <a:lnTo>
                    <a:pt x="6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 name="Google Shape;1089;p45"/>
            <p:cNvSpPr/>
            <p:nvPr/>
          </p:nvSpPr>
          <p:spPr>
            <a:xfrm>
              <a:off x="1460975" y="4490200"/>
              <a:ext cx="1600" cy="650"/>
            </a:xfrm>
            <a:custGeom>
              <a:rect b="b" l="l" r="r" t="t"/>
              <a:pathLst>
                <a:path extrusionOk="0" h="26" w="64">
                  <a:moveTo>
                    <a:pt x="60" y="1"/>
                  </a:moveTo>
                  <a:lnTo>
                    <a:pt x="0" y="16"/>
                  </a:lnTo>
                  <a:lnTo>
                    <a:pt x="3" y="26"/>
                  </a:lnTo>
                  <a:lnTo>
                    <a:pt x="63" y="13"/>
                  </a:lnTo>
                  <a:lnTo>
                    <a:pt x="6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 name="Google Shape;1090;p45"/>
            <p:cNvSpPr/>
            <p:nvPr/>
          </p:nvSpPr>
          <p:spPr>
            <a:xfrm>
              <a:off x="1473625" y="4503500"/>
              <a:ext cx="725" cy="1000"/>
            </a:xfrm>
            <a:custGeom>
              <a:rect b="b" l="l" r="r" t="t"/>
              <a:pathLst>
                <a:path extrusionOk="0" h="40" w="29">
                  <a:moveTo>
                    <a:pt x="21" y="0"/>
                  </a:moveTo>
                  <a:lnTo>
                    <a:pt x="0" y="6"/>
                  </a:lnTo>
                  <a:lnTo>
                    <a:pt x="8" y="40"/>
                  </a:lnTo>
                  <a:lnTo>
                    <a:pt x="28" y="35"/>
                  </a:lnTo>
                  <a:lnTo>
                    <a:pt x="2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 name="Google Shape;1091;p45"/>
            <p:cNvSpPr/>
            <p:nvPr/>
          </p:nvSpPr>
          <p:spPr>
            <a:xfrm>
              <a:off x="1476000" y="4499300"/>
              <a:ext cx="700" cy="1025"/>
            </a:xfrm>
            <a:custGeom>
              <a:rect b="b" l="l" r="r" t="t"/>
              <a:pathLst>
                <a:path extrusionOk="0" h="41" w="28">
                  <a:moveTo>
                    <a:pt x="21" y="0"/>
                  </a:moveTo>
                  <a:lnTo>
                    <a:pt x="1" y="5"/>
                  </a:lnTo>
                  <a:lnTo>
                    <a:pt x="7" y="40"/>
                  </a:lnTo>
                  <a:lnTo>
                    <a:pt x="27" y="34"/>
                  </a:lnTo>
                  <a:lnTo>
                    <a:pt x="2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2" name="Google Shape;1092;p45"/>
          <p:cNvSpPr/>
          <p:nvPr/>
        </p:nvSpPr>
        <p:spPr>
          <a:xfrm>
            <a:off x="6558976" y="439596"/>
            <a:ext cx="632419" cy="632430"/>
          </a:xfrm>
          <a:custGeom>
            <a:rect b="b" l="l" r="r" t="t"/>
            <a:pathLst>
              <a:path extrusionOk="0" h="59621" w="59620">
                <a:moveTo>
                  <a:pt x="29810" y="1"/>
                </a:moveTo>
                <a:cubicBezTo>
                  <a:pt x="29810" y="16464"/>
                  <a:pt x="16463" y="29811"/>
                  <a:pt x="1" y="29811"/>
                </a:cubicBezTo>
                <a:cubicBezTo>
                  <a:pt x="16463" y="29811"/>
                  <a:pt x="29810" y="43158"/>
                  <a:pt x="29810" y="59621"/>
                </a:cubicBezTo>
                <a:cubicBezTo>
                  <a:pt x="29810" y="43158"/>
                  <a:pt x="43157" y="29811"/>
                  <a:pt x="59619" y="29811"/>
                </a:cubicBezTo>
                <a:cubicBezTo>
                  <a:pt x="43155" y="29811"/>
                  <a:pt x="29810" y="16464"/>
                  <a:pt x="2981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 name="Google Shape;1093;p45">
            <a:hlinkClick action="ppaction://hlinksldjump" r:id="rId3"/>
          </p:cNvPr>
          <p:cNvSpPr/>
          <p:nvPr/>
        </p:nvSpPr>
        <p:spPr>
          <a:xfrm rot="10800000">
            <a:off x="8627302" y="368152"/>
            <a:ext cx="181906" cy="246950"/>
          </a:xfrm>
          <a:custGeom>
            <a:rect b="b" l="l" r="r" t="t"/>
            <a:pathLst>
              <a:path extrusionOk="0" h="196382" w="144657">
                <a:moveTo>
                  <a:pt x="72442" y="1"/>
                </a:moveTo>
                <a:cubicBezTo>
                  <a:pt x="67507" y="1"/>
                  <a:pt x="63516" y="3992"/>
                  <a:pt x="63516" y="8926"/>
                </a:cubicBezTo>
                <a:lnTo>
                  <a:pt x="63516" y="165910"/>
                </a:lnTo>
                <a:lnTo>
                  <a:pt x="16256" y="118668"/>
                </a:lnTo>
                <a:cubicBezTo>
                  <a:pt x="14508" y="116851"/>
                  <a:pt x="12178" y="115938"/>
                  <a:pt x="9843" y="115938"/>
                </a:cubicBezTo>
                <a:cubicBezTo>
                  <a:pt x="7610" y="115938"/>
                  <a:pt x="5372" y="116774"/>
                  <a:pt x="3638" y="118450"/>
                </a:cubicBezTo>
                <a:cubicBezTo>
                  <a:pt x="91" y="121870"/>
                  <a:pt x="1" y="127521"/>
                  <a:pt x="3420" y="131068"/>
                </a:cubicBezTo>
                <a:cubicBezTo>
                  <a:pt x="3493" y="131150"/>
                  <a:pt x="3566" y="131213"/>
                  <a:pt x="3638" y="131286"/>
                </a:cubicBezTo>
                <a:lnTo>
                  <a:pt x="66128" y="193776"/>
                </a:lnTo>
                <a:cubicBezTo>
                  <a:pt x="67875" y="195513"/>
                  <a:pt x="70158" y="196382"/>
                  <a:pt x="72441" y="196382"/>
                </a:cubicBezTo>
                <a:cubicBezTo>
                  <a:pt x="74723" y="196382"/>
                  <a:pt x="77005" y="195513"/>
                  <a:pt x="78746" y="193776"/>
                </a:cubicBezTo>
                <a:lnTo>
                  <a:pt x="141236" y="131286"/>
                </a:lnTo>
                <a:cubicBezTo>
                  <a:pt x="144656" y="127739"/>
                  <a:pt x="144556" y="122088"/>
                  <a:pt x="141019" y="118668"/>
                </a:cubicBezTo>
                <a:cubicBezTo>
                  <a:pt x="139291" y="116994"/>
                  <a:pt x="137052" y="116157"/>
                  <a:pt x="134814" y="116157"/>
                </a:cubicBezTo>
                <a:cubicBezTo>
                  <a:pt x="132576" y="116157"/>
                  <a:pt x="130338" y="116994"/>
                  <a:pt x="128610" y="118668"/>
                </a:cubicBezTo>
                <a:lnTo>
                  <a:pt x="81359" y="165910"/>
                </a:lnTo>
                <a:lnTo>
                  <a:pt x="81359" y="8926"/>
                </a:lnTo>
                <a:cubicBezTo>
                  <a:pt x="81359" y="3992"/>
                  <a:pt x="77367" y="1"/>
                  <a:pt x="7244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97" name="Shape 1097"/>
        <p:cNvGrpSpPr/>
        <p:nvPr/>
      </p:nvGrpSpPr>
      <p:grpSpPr>
        <a:xfrm>
          <a:off x="0" y="0"/>
          <a:ext cx="0" cy="0"/>
          <a:chOff x="0" y="0"/>
          <a:chExt cx="0" cy="0"/>
        </a:xfrm>
      </p:grpSpPr>
      <p:sp>
        <p:nvSpPr>
          <p:cNvPr id="1098" name="Google Shape;1098;p46"/>
          <p:cNvSpPr txBox="1"/>
          <p:nvPr>
            <p:ph type="title"/>
          </p:nvPr>
        </p:nvSpPr>
        <p:spPr>
          <a:xfrm>
            <a:off x="731520" y="448056"/>
            <a:ext cx="7704000" cy="572700"/>
          </a:xfrm>
          <a:prstGeom prst="rect">
            <a:avLst/>
          </a:prstGeom>
          <a:noFill/>
        </p:spPr>
        <p:txBody>
          <a:bodyPr anchorCtr="0" anchor="t" bIns="91425" lIns="91425" spcFirstLastPara="1" rIns="91425" wrap="square" tIns="91425">
            <a:noAutofit/>
          </a:bodyPr>
          <a:lstStyle/>
          <a:p>
            <a:pPr indent="0" lvl="0" marL="0" rtl="0" algn="ctr">
              <a:spcBef>
                <a:spcPts val="0"/>
              </a:spcBef>
              <a:spcAft>
                <a:spcPts val="0"/>
              </a:spcAft>
              <a:buNone/>
            </a:pPr>
            <a:r>
              <a:rPr lang="en"/>
              <a:t>I</a:t>
            </a:r>
            <a:r>
              <a:rPr lang="en"/>
              <a:t>con pack</a:t>
            </a:r>
            <a:endParaRPr/>
          </a:p>
        </p:txBody>
      </p:sp>
      <p:sp>
        <p:nvSpPr>
          <p:cNvPr id="1099" name="Google Shape;1099;p46"/>
          <p:cNvSpPr/>
          <p:nvPr/>
        </p:nvSpPr>
        <p:spPr>
          <a:xfrm>
            <a:off x="4702281" y="1955001"/>
            <a:ext cx="407630" cy="356010"/>
          </a:xfrm>
          <a:custGeom>
            <a:rect b="b" l="l" r="r" t="t"/>
            <a:pathLst>
              <a:path extrusionOk="0" h="15835" w="18131">
                <a:moveTo>
                  <a:pt x="11067" y="2949"/>
                </a:moveTo>
                <a:cubicBezTo>
                  <a:pt x="11149" y="2949"/>
                  <a:pt x="11233" y="2954"/>
                  <a:pt x="11314" y="2963"/>
                </a:cubicBezTo>
                <a:lnTo>
                  <a:pt x="11314" y="5336"/>
                </a:lnTo>
                <a:lnTo>
                  <a:pt x="11315" y="5336"/>
                </a:lnTo>
                <a:cubicBezTo>
                  <a:pt x="11315" y="5373"/>
                  <a:pt x="11293" y="5393"/>
                  <a:pt x="11276" y="5404"/>
                </a:cubicBezTo>
                <a:cubicBezTo>
                  <a:pt x="11265" y="5409"/>
                  <a:pt x="11251" y="5414"/>
                  <a:pt x="11235" y="5414"/>
                </a:cubicBezTo>
                <a:cubicBezTo>
                  <a:pt x="11224" y="5414"/>
                  <a:pt x="11211" y="5411"/>
                  <a:pt x="11198" y="5402"/>
                </a:cubicBezTo>
                <a:lnTo>
                  <a:pt x="10799" y="5154"/>
                </a:lnTo>
                <a:cubicBezTo>
                  <a:pt x="10665" y="5071"/>
                  <a:pt x="10512" y="5030"/>
                  <a:pt x="10359" y="5030"/>
                </a:cubicBezTo>
                <a:cubicBezTo>
                  <a:pt x="10206" y="5030"/>
                  <a:pt x="10053" y="5071"/>
                  <a:pt x="9920" y="5154"/>
                </a:cubicBezTo>
                <a:lnTo>
                  <a:pt x="9522" y="5402"/>
                </a:lnTo>
                <a:cubicBezTo>
                  <a:pt x="9508" y="5412"/>
                  <a:pt x="9494" y="5415"/>
                  <a:pt x="9481" y="5415"/>
                </a:cubicBezTo>
                <a:cubicBezTo>
                  <a:pt x="9466" y="5415"/>
                  <a:pt x="9453" y="5410"/>
                  <a:pt x="9444" y="5404"/>
                </a:cubicBezTo>
                <a:cubicBezTo>
                  <a:pt x="9426" y="5395"/>
                  <a:pt x="9404" y="5374"/>
                  <a:pt x="9404" y="5336"/>
                </a:cubicBezTo>
                <a:lnTo>
                  <a:pt x="9404" y="2949"/>
                </a:lnTo>
                <a:close/>
                <a:moveTo>
                  <a:pt x="16082" y="6493"/>
                </a:moveTo>
                <a:cubicBezTo>
                  <a:pt x="16917" y="6493"/>
                  <a:pt x="17596" y="7174"/>
                  <a:pt x="17596" y="8007"/>
                </a:cubicBezTo>
                <a:lnTo>
                  <a:pt x="17596" y="8672"/>
                </a:lnTo>
                <a:lnTo>
                  <a:pt x="14147" y="8672"/>
                </a:lnTo>
                <a:lnTo>
                  <a:pt x="14147" y="8007"/>
                </a:lnTo>
                <a:cubicBezTo>
                  <a:pt x="14147" y="7174"/>
                  <a:pt x="14828" y="6493"/>
                  <a:pt x="15661" y="6493"/>
                </a:cubicBezTo>
                <a:close/>
                <a:moveTo>
                  <a:pt x="7369" y="8191"/>
                </a:moveTo>
                <a:cubicBezTo>
                  <a:pt x="7413" y="8191"/>
                  <a:pt x="7465" y="8203"/>
                  <a:pt x="7519" y="8235"/>
                </a:cubicBezTo>
                <a:lnTo>
                  <a:pt x="9170" y="9279"/>
                </a:lnTo>
                <a:cubicBezTo>
                  <a:pt x="9254" y="9333"/>
                  <a:pt x="9301" y="9419"/>
                  <a:pt x="9301" y="9519"/>
                </a:cubicBezTo>
                <a:cubicBezTo>
                  <a:pt x="9301" y="9617"/>
                  <a:pt x="9254" y="9704"/>
                  <a:pt x="9170" y="9757"/>
                </a:cubicBezTo>
                <a:lnTo>
                  <a:pt x="7519" y="10801"/>
                </a:lnTo>
                <a:cubicBezTo>
                  <a:pt x="7465" y="10835"/>
                  <a:pt x="7414" y="10846"/>
                  <a:pt x="7369" y="10846"/>
                </a:cubicBezTo>
                <a:cubicBezTo>
                  <a:pt x="7307" y="10846"/>
                  <a:pt x="7257" y="10825"/>
                  <a:pt x="7233" y="10811"/>
                </a:cubicBezTo>
                <a:cubicBezTo>
                  <a:pt x="7189" y="10786"/>
                  <a:pt x="7087" y="10712"/>
                  <a:pt x="7087" y="10564"/>
                </a:cubicBezTo>
                <a:lnTo>
                  <a:pt x="7087" y="8475"/>
                </a:lnTo>
                <a:cubicBezTo>
                  <a:pt x="7087" y="8323"/>
                  <a:pt x="7190" y="8253"/>
                  <a:pt x="7233" y="8228"/>
                </a:cubicBezTo>
                <a:cubicBezTo>
                  <a:pt x="7258" y="8213"/>
                  <a:pt x="7308" y="8191"/>
                  <a:pt x="7369" y="8191"/>
                </a:cubicBezTo>
                <a:close/>
                <a:moveTo>
                  <a:pt x="17597" y="9201"/>
                </a:moveTo>
                <a:lnTo>
                  <a:pt x="17597" y="9357"/>
                </a:lnTo>
                <a:cubicBezTo>
                  <a:pt x="17597" y="10191"/>
                  <a:pt x="16917" y="10871"/>
                  <a:pt x="16083" y="10871"/>
                </a:cubicBezTo>
                <a:lnTo>
                  <a:pt x="15661" y="10871"/>
                </a:lnTo>
                <a:cubicBezTo>
                  <a:pt x="14828" y="10871"/>
                  <a:pt x="14147" y="10191"/>
                  <a:pt x="14147" y="9357"/>
                </a:cubicBezTo>
                <a:lnTo>
                  <a:pt x="14147" y="9201"/>
                </a:lnTo>
                <a:close/>
                <a:moveTo>
                  <a:pt x="7366" y="7661"/>
                </a:moveTo>
                <a:cubicBezTo>
                  <a:pt x="7232" y="7661"/>
                  <a:pt x="7098" y="7695"/>
                  <a:pt x="6975" y="7763"/>
                </a:cubicBezTo>
                <a:cubicBezTo>
                  <a:pt x="6712" y="7909"/>
                  <a:pt x="6553" y="8175"/>
                  <a:pt x="6553" y="8476"/>
                </a:cubicBezTo>
                <a:lnTo>
                  <a:pt x="6553" y="10564"/>
                </a:lnTo>
                <a:cubicBezTo>
                  <a:pt x="6556" y="10864"/>
                  <a:pt x="6712" y="11130"/>
                  <a:pt x="6975" y="11276"/>
                </a:cubicBezTo>
                <a:cubicBezTo>
                  <a:pt x="7099" y="11343"/>
                  <a:pt x="7234" y="11378"/>
                  <a:pt x="7368" y="11378"/>
                </a:cubicBezTo>
                <a:cubicBezTo>
                  <a:pt x="7519" y="11378"/>
                  <a:pt x="7668" y="11336"/>
                  <a:pt x="7802" y="11252"/>
                </a:cubicBezTo>
                <a:lnTo>
                  <a:pt x="9454" y="10207"/>
                </a:lnTo>
                <a:cubicBezTo>
                  <a:pt x="9691" y="10057"/>
                  <a:pt x="9832" y="9801"/>
                  <a:pt x="9832" y="9520"/>
                </a:cubicBezTo>
                <a:cubicBezTo>
                  <a:pt x="9832" y="9239"/>
                  <a:pt x="9691" y="8984"/>
                  <a:pt x="9454" y="8832"/>
                </a:cubicBezTo>
                <a:lnTo>
                  <a:pt x="7802" y="7788"/>
                </a:lnTo>
                <a:cubicBezTo>
                  <a:pt x="7668" y="7704"/>
                  <a:pt x="7517" y="7661"/>
                  <a:pt x="7366" y="7661"/>
                </a:cubicBezTo>
                <a:close/>
                <a:moveTo>
                  <a:pt x="2452" y="5836"/>
                </a:moveTo>
                <a:lnTo>
                  <a:pt x="2452" y="11527"/>
                </a:lnTo>
                <a:cubicBezTo>
                  <a:pt x="1384" y="11492"/>
                  <a:pt x="529" y="10614"/>
                  <a:pt x="529" y="9536"/>
                </a:cubicBezTo>
                <a:lnTo>
                  <a:pt x="529" y="7827"/>
                </a:lnTo>
                <a:cubicBezTo>
                  <a:pt x="529" y="6750"/>
                  <a:pt x="1384" y="5873"/>
                  <a:pt x="2452" y="5836"/>
                </a:cubicBezTo>
                <a:close/>
                <a:moveTo>
                  <a:pt x="15138" y="5837"/>
                </a:moveTo>
                <a:cubicBezTo>
                  <a:pt x="15360" y="5837"/>
                  <a:pt x="15576" y="5874"/>
                  <a:pt x="15779" y="5945"/>
                </a:cubicBezTo>
                <a:cubicBezTo>
                  <a:pt x="15786" y="5948"/>
                  <a:pt x="15793" y="5949"/>
                  <a:pt x="15802" y="5952"/>
                </a:cubicBezTo>
                <a:cubicBezTo>
                  <a:pt x="15815" y="5955"/>
                  <a:pt x="15827" y="5961"/>
                  <a:pt x="15839" y="5967"/>
                </a:cubicBezTo>
                <a:lnTo>
                  <a:pt x="15663" y="5967"/>
                </a:lnTo>
                <a:cubicBezTo>
                  <a:pt x="14535" y="5967"/>
                  <a:pt x="13618" y="6883"/>
                  <a:pt x="13618" y="8012"/>
                </a:cubicBezTo>
                <a:lnTo>
                  <a:pt x="13618" y="9360"/>
                </a:lnTo>
                <a:cubicBezTo>
                  <a:pt x="13618" y="10489"/>
                  <a:pt x="14535" y="11406"/>
                  <a:pt x="15663" y="11406"/>
                </a:cubicBezTo>
                <a:lnTo>
                  <a:pt x="15839" y="11406"/>
                </a:lnTo>
                <a:cubicBezTo>
                  <a:pt x="15618" y="11484"/>
                  <a:pt x="15382" y="11528"/>
                  <a:pt x="15138" y="11528"/>
                </a:cubicBezTo>
                <a:lnTo>
                  <a:pt x="14606" y="11528"/>
                </a:lnTo>
                <a:cubicBezTo>
                  <a:pt x="13507" y="11528"/>
                  <a:pt x="12615" y="10636"/>
                  <a:pt x="12615" y="9539"/>
                </a:cubicBezTo>
                <a:lnTo>
                  <a:pt x="12615" y="7828"/>
                </a:lnTo>
                <a:cubicBezTo>
                  <a:pt x="12615" y="6731"/>
                  <a:pt x="13507" y="5837"/>
                  <a:pt x="14606" y="5837"/>
                </a:cubicBezTo>
                <a:close/>
                <a:moveTo>
                  <a:pt x="8002" y="7093"/>
                </a:moveTo>
                <a:cubicBezTo>
                  <a:pt x="9339" y="7093"/>
                  <a:pt x="10427" y="8181"/>
                  <a:pt x="10427" y="9519"/>
                </a:cubicBezTo>
                <a:cubicBezTo>
                  <a:pt x="10427" y="10857"/>
                  <a:pt x="9339" y="11944"/>
                  <a:pt x="8002" y="11944"/>
                </a:cubicBezTo>
                <a:cubicBezTo>
                  <a:pt x="6664" y="11944"/>
                  <a:pt x="5576" y="10857"/>
                  <a:pt x="5576" y="9519"/>
                </a:cubicBezTo>
                <a:cubicBezTo>
                  <a:pt x="5576" y="8181"/>
                  <a:pt x="6664" y="7093"/>
                  <a:pt x="8002" y="7093"/>
                </a:cubicBezTo>
                <a:close/>
                <a:moveTo>
                  <a:pt x="8002" y="6562"/>
                </a:moveTo>
                <a:cubicBezTo>
                  <a:pt x="6371" y="6562"/>
                  <a:pt x="5045" y="7888"/>
                  <a:pt x="5045" y="9519"/>
                </a:cubicBezTo>
                <a:cubicBezTo>
                  <a:pt x="5045" y="11149"/>
                  <a:pt x="6373" y="12475"/>
                  <a:pt x="8002" y="12475"/>
                </a:cubicBezTo>
                <a:cubicBezTo>
                  <a:pt x="9632" y="12475"/>
                  <a:pt x="10958" y="11149"/>
                  <a:pt x="10958" y="9519"/>
                </a:cubicBezTo>
                <a:cubicBezTo>
                  <a:pt x="10958" y="7888"/>
                  <a:pt x="9632" y="6562"/>
                  <a:pt x="8002" y="6562"/>
                </a:cubicBezTo>
                <a:close/>
                <a:moveTo>
                  <a:pt x="13718" y="11900"/>
                </a:moveTo>
                <a:cubicBezTo>
                  <a:pt x="13926" y="11980"/>
                  <a:pt x="14147" y="12031"/>
                  <a:pt x="14379" y="12050"/>
                </a:cubicBezTo>
                <a:lnTo>
                  <a:pt x="14379" y="13797"/>
                </a:lnTo>
                <a:cubicBezTo>
                  <a:pt x="14379" y="14053"/>
                  <a:pt x="14172" y="14257"/>
                  <a:pt x="13918" y="14257"/>
                </a:cubicBezTo>
                <a:lnTo>
                  <a:pt x="13707" y="14257"/>
                </a:lnTo>
                <a:cubicBezTo>
                  <a:pt x="13713" y="14196"/>
                  <a:pt x="13718" y="14136"/>
                  <a:pt x="13718" y="14076"/>
                </a:cubicBezTo>
                <a:lnTo>
                  <a:pt x="13718" y="11900"/>
                </a:lnTo>
                <a:close/>
                <a:moveTo>
                  <a:pt x="15467" y="12040"/>
                </a:moveTo>
                <a:lnTo>
                  <a:pt x="15467" y="14076"/>
                </a:lnTo>
                <a:cubicBezTo>
                  <a:pt x="15467" y="14751"/>
                  <a:pt x="14917" y="15299"/>
                  <a:pt x="14242" y="15299"/>
                </a:cubicBezTo>
                <a:lnTo>
                  <a:pt x="13219" y="15299"/>
                </a:lnTo>
                <a:cubicBezTo>
                  <a:pt x="13362" y="15152"/>
                  <a:pt x="13481" y="14980"/>
                  <a:pt x="13566" y="14789"/>
                </a:cubicBezTo>
                <a:lnTo>
                  <a:pt x="13918" y="14789"/>
                </a:lnTo>
                <a:cubicBezTo>
                  <a:pt x="14464" y="14789"/>
                  <a:pt x="14910" y="14344"/>
                  <a:pt x="14910" y="13797"/>
                </a:cubicBezTo>
                <a:lnTo>
                  <a:pt x="14910" y="12062"/>
                </a:lnTo>
                <a:lnTo>
                  <a:pt x="15138" y="12062"/>
                </a:lnTo>
                <a:cubicBezTo>
                  <a:pt x="15248" y="12062"/>
                  <a:pt x="15358" y="12055"/>
                  <a:pt x="15467" y="12040"/>
                </a:cubicBezTo>
                <a:close/>
                <a:moveTo>
                  <a:pt x="6317" y="1"/>
                </a:moveTo>
                <a:cubicBezTo>
                  <a:pt x="3522" y="1"/>
                  <a:pt x="1246" y="2275"/>
                  <a:pt x="1246" y="5071"/>
                </a:cubicBezTo>
                <a:lnTo>
                  <a:pt x="1246" y="5655"/>
                </a:lnTo>
                <a:cubicBezTo>
                  <a:pt x="502" y="6095"/>
                  <a:pt x="1" y="6905"/>
                  <a:pt x="1" y="7829"/>
                </a:cubicBezTo>
                <a:lnTo>
                  <a:pt x="1" y="9541"/>
                </a:lnTo>
                <a:cubicBezTo>
                  <a:pt x="1" y="10909"/>
                  <a:pt x="1096" y="12025"/>
                  <a:pt x="2456" y="12062"/>
                </a:cubicBezTo>
                <a:lnTo>
                  <a:pt x="2456" y="14741"/>
                </a:lnTo>
                <a:cubicBezTo>
                  <a:pt x="2456" y="15344"/>
                  <a:pt x="2947" y="15833"/>
                  <a:pt x="3547" y="15833"/>
                </a:cubicBezTo>
                <a:lnTo>
                  <a:pt x="3913" y="15833"/>
                </a:lnTo>
                <a:cubicBezTo>
                  <a:pt x="4060" y="15833"/>
                  <a:pt x="4179" y="15714"/>
                  <a:pt x="4179" y="15567"/>
                </a:cubicBezTo>
                <a:cubicBezTo>
                  <a:pt x="4179" y="15420"/>
                  <a:pt x="4060" y="15299"/>
                  <a:pt x="3913" y="15299"/>
                </a:cubicBezTo>
                <a:lnTo>
                  <a:pt x="3547" y="15299"/>
                </a:lnTo>
                <a:cubicBezTo>
                  <a:pt x="3238" y="15299"/>
                  <a:pt x="2987" y="15048"/>
                  <a:pt x="2987" y="14739"/>
                </a:cubicBezTo>
                <a:lnTo>
                  <a:pt x="2987" y="3512"/>
                </a:lnTo>
                <a:cubicBezTo>
                  <a:pt x="2987" y="3203"/>
                  <a:pt x="3238" y="2950"/>
                  <a:pt x="3547" y="2950"/>
                </a:cubicBezTo>
                <a:lnTo>
                  <a:pt x="8875" y="2950"/>
                </a:lnTo>
                <a:lnTo>
                  <a:pt x="8875" y="5338"/>
                </a:lnTo>
                <a:cubicBezTo>
                  <a:pt x="8875" y="5558"/>
                  <a:pt x="8994" y="5762"/>
                  <a:pt x="9187" y="5868"/>
                </a:cubicBezTo>
                <a:cubicBezTo>
                  <a:pt x="9279" y="5919"/>
                  <a:pt x="9381" y="5945"/>
                  <a:pt x="9483" y="5945"/>
                </a:cubicBezTo>
                <a:cubicBezTo>
                  <a:pt x="9595" y="5945"/>
                  <a:pt x="9707" y="5914"/>
                  <a:pt x="9805" y="5854"/>
                </a:cubicBezTo>
                <a:lnTo>
                  <a:pt x="10204" y="5607"/>
                </a:lnTo>
                <a:cubicBezTo>
                  <a:pt x="10252" y="5576"/>
                  <a:pt x="10307" y="5560"/>
                  <a:pt x="10362" y="5560"/>
                </a:cubicBezTo>
                <a:cubicBezTo>
                  <a:pt x="10417" y="5560"/>
                  <a:pt x="10472" y="5576"/>
                  <a:pt x="10520" y="5607"/>
                </a:cubicBezTo>
                <a:lnTo>
                  <a:pt x="10918" y="5854"/>
                </a:lnTo>
                <a:cubicBezTo>
                  <a:pt x="11015" y="5915"/>
                  <a:pt x="11129" y="5946"/>
                  <a:pt x="11240" y="5946"/>
                </a:cubicBezTo>
                <a:cubicBezTo>
                  <a:pt x="11342" y="5946"/>
                  <a:pt x="11445" y="5920"/>
                  <a:pt x="11536" y="5868"/>
                </a:cubicBezTo>
                <a:cubicBezTo>
                  <a:pt x="11728" y="5762"/>
                  <a:pt x="11849" y="5558"/>
                  <a:pt x="11849" y="5338"/>
                </a:cubicBezTo>
                <a:lnTo>
                  <a:pt x="11849" y="3100"/>
                </a:lnTo>
                <a:cubicBezTo>
                  <a:pt x="12633" y="3410"/>
                  <a:pt x="13190" y="4176"/>
                  <a:pt x="13190" y="5071"/>
                </a:cubicBezTo>
                <a:lnTo>
                  <a:pt x="13190" y="5743"/>
                </a:lnTo>
                <a:cubicBezTo>
                  <a:pt x="12522" y="6198"/>
                  <a:pt x="12086" y="6964"/>
                  <a:pt x="12086" y="7829"/>
                </a:cubicBezTo>
                <a:lnTo>
                  <a:pt x="12086" y="9541"/>
                </a:lnTo>
                <a:cubicBezTo>
                  <a:pt x="12086" y="10407"/>
                  <a:pt x="12525" y="11170"/>
                  <a:pt x="13190" y="11627"/>
                </a:cubicBezTo>
                <a:lnTo>
                  <a:pt x="13190" y="14078"/>
                </a:lnTo>
                <a:cubicBezTo>
                  <a:pt x="13190" y="14752"/>
                  <a:pt x="12640" y="15302"/>
                  <a:pt x="11967" y="15302"/>
                </a:cubicBezTo>
                <a:lnTo>
                  <a:pt x="5148" y="15302"/>
                </a:lnTo>
                <a:cubicBezTo>
                  <a:pt x="5001" y="15302"/>
                  <a:pt x="4882" y="15421"/>
                  <a:pt x="4882" y="15568"/>
                </a:cubicBezTo>
                <a:cubicBezTo>
                  <a:pt x="4882" y="15715"/>
                  <a:pt x="5001" y="15835"/>
                  <a:pt x="5148" y="15835"/>
                </a:cubicBezTo>
                <a:lnTo>
                  <a:pt x="14245" y="15835"/>
                </a:lnTo>
                <a:cubicBezTo>
                  <a:pt x="15211" y="15835"/>
                  <a:pt x="15999" y="15048"/>
                  <a:pt x="15999" y="14079"/>
                </a:cubicBezTo>
                <a:lnTo>
                  <a:pt x="15999" y="11915"/>
                </a:lnTo>
                <a:cubicBezTo>
                  <a:pt x="16421" y="11762"/>
                  <a:pt x="16798" y="11498"/>
                  <a:pt x="17092" y="11142"/>
                </a:cubicBezTo>
                <a:cubicBezTo>
                  <a:pt x="17711" y="10790"/>
                  <a:pt x="18131" y="10123"/>
                  <a:pt x="18131" y="9361"/>
                </a:cubicBezTo>
                <a:lnTo>
                  <a:pt x="18131" y="8013"/>
                </a:lnTo>
                <a:cubicBezTo>
                  <a:pt x="18128" y="7246"/>
                  <a:pt x="17709" y="6580"/>
                  <a:pt x="17087" y="6228"/>
                </a:cubicBezTo>
                <a:cubicBezTo>
                  <a:pt x="16827" y="5911"/>
                  <a:pt x="16502" y="5668"/>
                  <a:pt x="16137" y="5511"/>
                </a:cubicBezTo>
                <a:lnTo>
                  <a:pt x="16137" y="5070"/>
                </a:lnTo>
                <a:cubicBezTo>
                  <a:pt x="16137" y="4138"/>
                  <a:pt x="15882" y="3228"/>
                  <a:pt x="15398" y="2435"/>
                </a:cubicBezTo>
                <a:cubicBezTo>
                  <a:pt x="15348" y="2354"/>
                  <a:pt x="15261" y="2308"/>
                  <a:pt x="15171" y="2308"/>
                </a:cubicBezTo>
                <a:cubicBezTo>
                  <a:pt x="15124" y="2308"/>
                  <a:pt x="15076" y="2321"/>
                  <a:pt x="15033" y="2347"/>
                </a:cubicBezTo>
                <a:cubicBezTo>
                  <a:pt x="14908" y="2425"/>
                  <a:pt x="14867" y="2588"/>
                  <a:pt x="14945" y="2713"/>
                </a:cubicBezTo>
                <a:cubicBezTo>
                  <a:pt x="15377" y="3423"/>
                  <a:pt x="15607" y="4236"/>
                  <a:pt x="15607" y="5071"/>
                </a:cubicBezTo>
                <a:lnTo>
                  <a:pt x="15607" y="5351"/>
                </a:lnTo>
                <a:cubicBezTo>
                  <a:pt x="15454" y="5321"/>
                  <a:pt x="15298" y="5307"/>
                  <a:pt x="15138" y="5307"/>
                </a:cubicBezTo>
                <a:lnTo>
                  <a:pt x="14606" y="5307"/>
                </a:lnTo>
                <a:cubicBezTo>
                  <a:pt x="14292" y="5307"/>
                  <a:pt x="13995" y="5363"/>
                  <a:pt x="13719" y="5468"/>
                </a:cubicBezTo>
                <a:lnTo>
                  <a:pt x="13719" y="5071"/>
                </a:lnTo>
                <a:cubicBezTo>
                  <a:pt x="13719" y="3806"/>
                  <a:pt x="12825" y="2743"/>
                  <a:pt x="11636" y="2483"/>
                </a:cubicBezTo>
                <a:lnTo>
                  <a:pt x="11633" y="2483"/>
                </a:lnTo>
                <a:cubicBezTo>
                  <a:pt x="11452" y="2441"/>
                  <a:pt x="11262" y="2421"/>
                  <a:pt x="11067" y="2421"/>
                </a:cubicBezTo>
                <a:lnTo>
                  <a:pt x="3545" y="2421"/>
                </a:lnTo>
                <a:cubicBezTo>
                  <a:pt x="2943" y="2421"/>
                  <a:pt x="2455" y="2912"/>
                  <a:pt x="2455" y="3513"/>
                </a:cubicBezTo>
                <a:lnTo>
                  <a:pt x="2455" y="5308"/>
                </a:lnTo>
                <a:cubicBezTo>
                  <a:pt x="2219" y="5314"/>
                  <a:pt x="1992" y="5352"/>
                  <a:pt x="1775" y="5418"/>
                </a:cubicBezTo>
                <a:lnTo>
                  <a:pt x="1775" y="5071"/>
                </a:lnTo>
                <a:cubicBezTo>
                  <a:pt x="1775" y="2568"/>
                  <a:pt x="3812" y="532"/>
                  <a:pt x="6315" y="532"/>
                </a:cubicBezTo>
                <a:lnTo>
                  <a:pt x="11070" y="532"/>
                </a:lnTo>
                <a:cubicBezTo>
                  <a:pt x="12221" y="532"/>
                  <a:pt x="13321" y="965"/>
                  <a:pt x="14166" y="1753"/>
                </a:cubicBezTo>
                <a:cubicBezTo>
                  <a:pt x="14217" y="1802"/>
                  <a:pt x="14282" y="1825"/>
                  <a:pt x="14348" y="1825"/>
                </a:cubicBezTo>
                <a:cubicBezTo>
                  <a:pt x="14419" y="1825"/>
                  <a:pt x="14489" y="1797"/>
                  <a:pt x="14542" y="1742"/>
                </a:cubicBezTo>
                <a:cubicBezTo>
                  <a:pt x="14642" y="1634"/>
                  <a:pt x="14636" y="1465"/>
                  <a:pt x="14529" y="1367"/>
                </a:cubicBezTo>
                <a:cubicBezTo>
                  <a:pt x="13587" y="486"/>
                  <a:pt x="12359" y="1"/>
                  <a:pt x="110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 name="Google Shape;1100;p46"/>
          <p:cNvSpPr/>
          <p:nvPr/>
        </p:nvSpPr>
        <p:spPr>
          <a:xfrm>
            <a:off x="4702123" y="1212446"/>
            <a:ext cx="407743" cy="329571"/>
          </a:xfrm>
          <a:custGeom>
            <a:rect b="b" l="l" r="r" t="t"/>
            <a:pathLst>
              <a:path extrusionOk="0" h="14659" w="18136">
                <a:moveTo>
                  <a:pt x="15843" y="1242"/>
                </a:moveTo>
                <a:cubicBezTo>
                  <a:pt x="15881" y="1242"/>
                  <a:pt x="15890" y="1268"/>
                  <a:pt x="15895" y="1276"/>
                </a:cubicBezTo>
                <a:lnTo>
                  <a:pt x="16006" y="1580"/>
                </a:lnTo>
                <a:cubicBezTo>
                  <a:pt x="16137" y="1933"/>
                  <a:pt x="16415" y="2209"/>
                  <a:pt x="16768" y="2340"/>
                </a:cubicBezTo>
                <a:lnTo>
                  <a:pt x="17071" y="2452"/>
                </a:lnTo>
                <a:cubicBezTo>
                  <a:pt x="17079" y="2456"/>
                  <a:pt x="17106" y="2465"/>
                  <a:pt x="17106" y="2503"/>
                </a:cubicBezTo>
                <a:cubicBezTo>
                  <a:pt x="17106" y="2543"/>
                  <a:pt x="17078" y="2552"/>
                  <a:pt x="17071" y="2555"/>
                </a:cubicBezTo>
                <a:lnTo>
                  <a:pt x="16768" y="2668"/>
                </a:lnTo>
                <a:cubicBezTo>
                  <a:pt x="16415" y="2797"/>
                  <a:pt x="16137" y="3075"/>
                  <a:pt x="16006" y="3428"/>
                </a:cubicBezTo>
                <a:lnTo>
                  <a:pt x="15895" y="3731"/>
                </a:lnTo>
                <a:cubicBezTo>
                  <a:pt x="15890" y="3741"/>
                  <a:pt x="15881" y="3766"/>
                  <a:pt x="15843" y="3766"/>
                </a:cubicBezTo>
                <a:cubicBezTo>
                  <a:pt x="15805" y="3766"/>
                  <a:pt x="15795" y="3738"/>
                  <a:pt x="15792" y="3731"/>
                </a:cubicBezTo>
                <a:lnTo>
                  <a:pt x="15680" y="3428"/>
                </a:lnTo>
                <a:cubicBezTo>
                  <a:pt x="15549" y="3075"/>
                  <a:pt x="15271" y="2797"/>
                  <a:pt x="14918" y="2668"/>
                </a:cubicBezTo>
                <a:lnTo>
                  <a:pt x="14615" y="2555"/>
                </a:lnTo>
                <a:cubicBezTo>
                  <a:pt x="14608" y="2552"/>
                  <a:pt x="14586" y="2545"/>
                  <a:pt x="14580" y="2517"/>
                </a:cubicBezTo>
                <a:cubicBezTo>
                  <a:pt x="14580" y="2514"/>
                  <a:pt x="14580" y="2508"/>
                  <a:pt x="14579" y="2503"/>
                </a:cubicBezTo>
                <a:cubicBezTo>
                  <a:pt x="14580" y="2465"/>
                  <a:pt x="14607" y="2456"/>
                  <a:pt x="14615" y="2452"/>
                </a:cubicBezTo>
                <a:lnTo>
                  <a:pt x="14918" y="2340"/>
                </a:lnTo>
                <a:cubicBezTo>
                  <a:pt x="15271" y="2209"/>
                  <a:pt x="15549" y="1933"/>
                  <a:pt x="15680" y="1580"/>
                </a:cubicBezTo>
                <a:lnTo>
                  <a:pt x="15792" y="1276"/>
                </a:lnTo>
                <a:cubicBezTo>
                  <a:pt x="15796" y="1267"/>
                  <a:pt x="15805" y="1242"/>
                  <a:pt x="15843" y="1242"/>
                </a:cubicBezTo>
                <a:close/>
                <a:moveTo>
                  <a:pt x="5550" y="2122"/>
                </a:moveTo>
                <a:cubicBezTo>
                  <a:pt x="5625" y="2122"/>
                  <a:pt x="5698" y="2143"/>
                  <a:pt x="5765" y="2186"/>
                </a:cubicBezTo>
                <a:lnTo>
                  <a:pt x="7760" y="3447"/>
                </a:lnTo>
                <a:cubicBezTo>
                  <a:pt x="7644" y="3684"/>
                  <a:pt x="7576" y="3949"/>
                  <a:pt x="7576" y="4229"/>
                </a:cubicBezTo>
                <a:lnTo>
                  <a:pt x="7576" y="4268"/>
                </a:lnTo>
                <a:lnTo>
                  <a:pt x="5765" y="5413"/>
                </a:lnTo>
                <a:cubicBezTo>
                  <a:pt x="5699" y="5455"/>
                  <a:pt x="5624" y="5476"/>
                  <a:pt x="5549" y="5476"/>
                </a:cubicBezTo>
                <a:cubicBezTo>
                  <a:pt x="5483" y="5476"/>
                  <a:pt x="5416" y="5460"/>
                  <a:pt x="5355" y="5426"/>
                </a:cubicBezTo>
                <a:cubicBezTo>
                  <a:pt x="5224" y="5354"/>
                  <a:pt x="5148" y="5222"/>
                  <a:pt x="5148" y="5073"/>
                </a:cubicBezTo>
                <a:lnTo>
                  <a:pt x="5148" y="2525"/>
                </a:lnTo>
                <a:cubicBezTo>
                  <a:pt x="5148" y="2377"/>
                  <a:pt x="5226" y="2245"/>
                  <a:pt x="5355" y="2173"/>
                </a:cubicBezTo>
                <a:cubicBezTo>
                  <a:pt x="5417" y="2139"/>
                  <a:pt x="5484" y="2122"/>
                  <a:pt x="5550" y="2122"/>
                </a:cubicBezTo>
                <a:close/>
                <a:moveTo>
                  <a:pt x="12219" y="4351"/>
                </a:moveTo>
                <a:cubicBezTo>
                  <a:pt x="12293" y="4351"/>
                  <a:pt x="12366" y="4372"/>
                  <a:pt x="12432" y="4415"/>
                </a:cubicBezTo>
                <a:lnTo>
                  <a:pt x="14446" y="5689"/>
                </a:lnTo>
                <a:cubicBezTo>
                  <a:pt x="14565" y="5764"/>
                  <a:pt x="14635" y="5888"/>
                  <a:pt x="14635" y="6029"/>
                </a:cubicBezTo>
                <a:cubicBezTo>
                  <a:pt x="14635" y="6170"/>
                  <a:pt x="14565" y="6293"/>
                  <a:pt x="14446" y="6368"/>
                </a:cubicBezTo>
                <a:lnTo>
                  <a:pt x="13220" y="7142"/>
                </a:lnTo>
                <a:cubicBezTo>
                  <a:pt x="12970" y="6898"/>
                  <a:pt x="12644" y="6729"/>
                  <a:pt x="12271" y="6671"/>
                </a:cubicBezTo>
                <a:cubicBezTo>
                  <a:pt x="12118" y="6648"/>
                  <a:pt x="11968" y="6626"/>
                  <a:pt x="11815" y="6605"/>
                </a:cubicBezTo>
                <a:lnTo>
                  <a:pt x="11815" y="4756"/>
                </a:lnTo>
                <a:cubicBezTo>
                  <a:pt x="11815" y="4606"/>
                  <a:pt x="11893" y="4473"/>
                  <a:pt x="12022" y="4403"/>
                </a:cubicBezTo>
                <a:cubicBezTo>
                  <a:pt x="12084" y="4369"/>
                  <a:pt x="12152" y="4351"/>
                  <a:pt x="12219" y="4351"/>
                </a:cubicBezTo>
                <a:close/>
                <a:moveTo>
                  <a:pt x="1822" y="4640"/>
                </a:moveTo>
                <a:cubicBezTo>
                  <a:pt x="2529" y="4640"/>
                  <a:pt x="3106" y="5216"/>
                  <a:pt x="3106" y="5924"/>
                </a:cubicBezTo>
                <a:cubicBezTo>
                  <a:pt x="3106" y="6632"/>
                  <a:pt x="2529" y="7208"/>
                  <a:pt x="1822" y="7208"/>
                </a:cubicBezTo>
                <a:cubicBezTo>
                  <a:pt x="1112" y="7208"/>
                  <a:pt x="537" y="6632"/>
                  <a:pt x="537" y="5924"/>
                </a:cubicBezTo>
                <a:cubicBezTo>
                  <a:pt x="537" y="5214"/>
                  <a:pt x="1113" y="4640"/>
                  <a:pt x="1822" y="4640"/>
                </a:cubicBezTo>
                <a:close/>
                <a:moveTo>
                  <a:pt x="6552" y="8044"/>
                </a:moveTo>
                <a:cubicBezTo>
                  <a:pt x="6405" y="8044"/>
                  <a:pt x="6286" y="8164"/>
                  <a:pt x="6286" y="8311"/>
                </a:cubicBezTo>
                <a:lnTo>
                  <a:pt x="6286" y="8627"/>
                </a:lnTo>
                <a:cubicBezTo>
                  <a:pt x="6286" y="8774"/>
                  <a:pt x="6405" y="8894"/>
                  <a:pt x="6552" y="8894"/>
                </a:cubicBezTo>
                <a:cubicBezTo>
                  <a:pt x="6699" y="8891"/>
                  <a:pt x="6818" y="8772"/>
                  <a:pt x="6818" y="8627"/>
                </a:cubicBezTo>
                <a:lnTo>
                  <a:pt x="6818" y="8311"/>
                </a:lnTo>
                <a:cubicBezTo>
                  <a:pt x="6818" y="8164"/>
                  <a:pt x="6699" y="8044"/>
                  <a:pt x="6552" y="8044"/>
                </a:cubicBezTo>
                <a:close/>
                <a:moveTo>
                  <a:pt x="10361" y="8044"/>
                </a:moveTo>
                <a:cubicBezTo>
                  <a:pt x="10214" y="8044"/>
                  <a:pt x="10095" y="8164"/>
                  <a:pt x="10095" y="8311"/>
                </a:cubicBezTo>
                <a:lnTo>
                  <a:pt x="10095" y="8627"/>
                </a:lnTo>
                <a:cubicBezTo>
                  <a:pt x="10095" y="8774"/>
                  <a:pt x="10214" y="8894"/>
                  <a:pt x="10361" y="8894"/>
                </a:cubicBezTo>
                <a:cubicBezTo>
                  <a:pt x="10511" y="8891"/>
                  <a:pt x="10627" y="8772"/>
                  <a:pt x="10627" y="8627"/>
                </a:cubicBezTo>
                <a:lnTo>
                  <a:pt x="10627" y="8311"/>
                </a:lnTo>
                <a:cubicBezTo>
                  <a:pt x="10627" y="8164"/>
                  <a:pt x="10508" y="8044"/>
                  <a:pt x="10361" y="8044"/>
                </a:cubicBezTo>
                <a:close/>
                <a:moveTo>
                  <a:pt x="7956" y="8375"/>
                </a:moveTo>
                <a:cubicBezTo>
                  <a:pt x="7894" y="8375"/>
                  <a:pt x="7831" y="8396"/>
                  <a:pt x="7781" y="8440"/>
                </a:cubicBezTo>
                <a:cubicBezTo>
                  <a:pt x="7670" y="8535"/>
                  <a:pt x="7660" y="8705"/>
                  <a:pt x="7756" y="8815"/>
                </a:cubicBezTo>
                <a:cubicBezTo>
                  <a:pt x="7932" y="9019"/>
                  <a:pt x="8189" y="9134"/>
                  <a:pt x="8457" y="9134"/>
                </a:cubicBezTo>
                <a:cubicBezTo>
                  <a:pt x="8727" y="9134"/>
                  <a:pt x="8983" y="9019"/>
                  <a:pt x="9160" y="8815"/>
                </a:cubicBezTo>
                <a:cubicBezTo>
                  <a:pt x="9255" y="8705"/>
                  <a:pt x="9243" y="8537"/>
                  <a:pt x="9133" y="8440"/>
                </a:cubicBezTo>
                <a:cubicBezTo>
                  <a:pt x="9083" y="8396"/>
                  <a:pt x="9021" y="8375"/>
                  <a:pt x="8959" y="8375"/>
                </a:cubicBezTo>
                <a:cubicBezTo>
                  <a:pt x="8885" y="8375"/>
                  <a:pt x="8812" y="8405"/>
                  <a:pt x="8758" y="8465"/>
                </a:cubicBezTo>
                <a:cubicBezTo>
                  <a:pt x="8682" y="8553"/>
                  <a:pt x="8573" y="8603"/>
                  <a:pt x="8457" y="8603"/>
                </a:cubicBezTo>
                <a:cubicBezTo>
                  <a:pt x="8342" y="8603"/>
                  <a:pt x="8232" y="8553"/>
                  <a:pt x="8156" y="8465"/>
                </a:cubicBezTo>
                <a:cubicBezTo>
                  <a:pt x="8104" y="8405"/>
                  <a:pt x="8030" y="8375"/>
                  <a:pt x="7956" y="8375"/>
                </a:cubicBezTo>
                <a:close/>
                <a:moveTo>
                  <a:pt x="12853" y="2765"/>
                </a:moveTo>
                <a:cubicBezTo>
                  <a:pt x="13277" y="2765"/>
                  <a:pt x="13702" y="2776"/>
                  <a:pt x="14126" y="2797"/>
                </a:cubicBezTo>
                <a:cubicBezTo>
                  <a:pt x="14192" y="2914"/>
                  <a:pt x="14299" y="3006"/>
                  <a:pt x="14432" y="3053"/>
                </a:cubicBezTo>
                <a:lnTo>
                  <a:pt x="14735" y="3165"/>
                </a:lnTo>
                <a:cubicBezTo>
                  <a:pt x="14942" y="3243"/>
                  <a:pt x="15104" y="3405"/>
                  <a:pt x="15181" y="3612"/>
                </a:cubicBezTo>
                <a:lnTo>
                  <a:pt x="15293" y="3915"/>
                </a:lnTo>
                <a:cubicBezTo>
                  <a:pt x="15380" y="4149"/>
                  <a:pt x="15595" y="4297"/>
                  <a:pt x="15843" y="4297"/>
                </a:cubicBezTo>
                <a:cubicBezTo>
                  <a:pt x="16092" y="4297"/>
                  <a:pt x="16306" y="4147"/>
                  <a:pt x="16393" y="3915"/>
                </a:cubicBezTo>
                <a:lnTo>
                  <a:pt x="16505" y="3612"/>
                </a:lnTo>
                <a:cubicBezTo>
                  <a:pt x="16581" y="3405"/>
                  <a:pt x="16743" y="3243"/>
                  <a:pt x="16952" y="3165"/>
                </a:cubicBezTo>
                <a:cubicBezTo>
                  <a:pt x="17350" y="3368"/>
                  <a:pt x="17603" y="3775"/>
                  <a:pt x="17603" y="4231"/>
                </a:cubicBezTo>
                <a:lnTo>
                  <a:pt x="17603" y="7828"/>
                </a:lnTo>
                <a:lnTo>
                  <a:pt x="17604" y="7828"/>
                </a:lnTo>
                <a:cubicBezTo>
                  <a:pt x="17604" y="8424"/>
                  <a:pt x="17177" y="8921"/>
                  <a:pt x="16588" y="9012"/>
                </a:cubicBezTo>
                <a:cubicBezTo>
                  <a:pt x="15650" y="9154"/>
                  <a:pt x="14690" y="9244"/>
                  <a:pt x="13736" y="9279"/>
                </a:cubicBezTo>
                <a:lnTo>
                  <a:pt x="13736" y="8381"/>
                </a:lnTo>
                <a:cubicBezTo>
                  <a:pt x="13736" y="8089"/>
                  <a:pt x="13666" y="7815"/>
                  <a:pt x="13538" y="7573"/>
                </a:cubicBezTo>
                <a:lnTo>
                  <a:pt x="14729" y="6818"/>
                </a:lnTo>
                <a:cubicBezTo>
                  <a:pt x="15001" y="6646"/>
                  <a:pt x="15162" y="6352"/>
                  <a:pt x="15162" y="6030"/>
                </a:cubicBezTo>
                <a:cubicBezTo>
                  <a:pt x="15162" y="5708"/>
                  <a:pt x="15001" y="5413"/>
                  <a:pt x="14729" y="5242"/>
                </a:cubicBezTo>
                <a:lnTo>
                  <a:pt x="12715" y="3968"/>
                </a:lnTo>
                <a:cubicBezTo>
                  <a:pt x="12561" y="3871"/>
                  <a:pt x="12390" y="3822"/>
                  <a:pt x="12218" y="3822"/>
                </a:cubicBezTo>
                <a:cubicBezTo>
                  <a:pt x="12063" y="3822"/>
                  <a:pt x="11909" y="3861"/>
                  <a:pt x="11766" y="3940"/>
                </a:cubicBezTo>
                <a:cubicBezTo>
                  <a:pt x="11463" y="4106"/>
                  <a:pt x="11284" y="4412"/>
                  <a:pt x="11284" y="4757"/>
                </a:cubicBezTo>
                <a:lnTo>
                  <a:pt x="11284" y="6540"/>
                </a:lnTo>
                <a:cubicBezTo>
                  <a:pt x="10346" y="6435"/>
                  <a:pt x="9404" y="6382"/>
                  <a:pt x="8461" y="6382"/>
                </a:cubicBezTo>
                <a:cubicBezTo>
                  <a:pt x="8344" y="6382"/>
                  <a:pt x="8226" y="6383"/>
                  <a:pt x="8109" y="6385"/>
                </a:cubicBezTo>
                <a:lnTo>
                  <a:pt x="8109" y="4231"/>
                </a:lnTo>
                <a:cubicBezTo>
                  <a:pt x="8109" y="3991"/>
                  <a:pt x="8178" y="3766"/>
                  <a:pt x="8300" y="3577"/>
                </a:cubicBezTo>
                <a:cubicBezTo>
                  <a:pt x="8311" y="3562"/>
                  <a:pt x="8325" y="3544"/>
                  <a:pt x="8333" y="3527"/>
                </a:cubicBezTo>
                <a:cubicBezTo>
                  <a:pt x="8516" y="3275"/>
                  <a:pt x="8794" y="3099"/>
                  <a:pt x="9123" y="3047"/>
                </a:cubicBezTo>
                <a:cubicBezTo>
                  <a:pt x="10355" y="2859"/>
                  <a:pt x="11604" y="2765"/>
                  <a:pt x="12853" y="2765"/>
                </a:cubicBezTo>
                <a:close/>
                <a:moveTo>
                  <a:pt x="8044" y="10136"/>
                </a:moveTo>
                <a:cubicBezTo>
                  <a:pt x="8085" y="10136"/>
                  <a:pt x="8131" y="10147"/>
                  <a:pt x="8178" y="10176"/>
                </a:cubicBezTo>
                <a:lnTo>
                  <a:pt x="9748" y="11169"/>
                </a:lnTo>
                <a:cubicBezTo>
                  <a:pt x="9854" y="11236"/>
                  <a:pt x="9865" y="11342"/>
                  <a:pt x="9865" y="11383"/>
                </a:cubicBezTo>
                <a:cubicBezTo>
                  <a:pt x="9865" y="11426"/>
                  <a:pt x="9854" y="11530"/>
                  <a:pt x="9748" y="11599"/>
                </a:cubicBezTo>
                <a:lnTo>
                  <a:pt x="8178" y="12592"/>
                </a:lnTo>
                <a:cubicBezTo>
                  <a:pt x="8130" y="12621"/>
                  <a:pt x="8084" y="12631"/>
                  <a:pt x="8044" y="12631"/>
                </a:cubicBezTo>
                <a:cubicBezTo>
                  <a:pt x="7988" y="12631"/>
                  <a:pt x="7943" y="12612"/>
                  <a:pt x="7919" y="12599"/>
                </a:cubicBezTo>
                <a:cubicBezTo>
                  <a:pt x="7878" y="12577"/>
                  <a:pt x="7787" y="12512"/>
                  <a:pt x="7787" y="12376"/>
                </a:cubicBezTo>
                <a:lnTo>
                  <a:pt x="7787" y="10391"/>
                </a:lnTo>
                <a:cubicBezTo>
                  <a:pt x="7787" y="10256"/>
                  <a:pt x="7879" y="10191"/>
                  <a:pt x="7919" y="10169"/>
                </a:cubicBezTo>
                <a:cubicBezTo>
                  <a:pt x="7942" y="10156"/>
                  <a:pt x="7987" y="10136"/>
                  <a:pt x="8044" y="10136"/>
                </a:cubicBezTo>
                <a:close/>
                <a:moveTo>
                  <a:pt x="8043" y="9603"/>
                </a:moveTo>
                <a:cubicBezTo>
                  <a:pt x="7913" y="9603"/>
                  <a:pt x="7783" y="9637"/>
                  <a:pt x="7662" y="9703"/>
                </a:cubicBezTo>
                <a:cubicBezTo>
                  <a:pt x="7409" y="9844"/>
                  <a:pt x="7256" y="10101"/>
                  <a:pt x="7256" y="10391"/>
                </a:cubicBezTo>
                <a:lnTo>
                  <a:pt x="7256" y="12374"/>
                </a:lnTo>
                <a:cubicBezTo>
                  <a:pt x="7256" y="12665"/>
                  <a:pt x="7407" y="12922"/>
                  <a:pt x="7662" y="13062"/>
                </a:cubicBezTo>
                <a:cubicBezTo>
                  <a:pt x="7781" y="13128"/>
                  <a:pt x="7912" y="13161"/>
                  <a:pt x="8042" y="13161"/>
                </a:cubicBezTo>
                <a:cubicBezTo>
                  <a:pt x="8188" y="13161"/>
                  <a:pt x="8332" y="13121"/>
                  <a:pt x="8461" y="13037"/>
                </a:cubicBezTo>
                <a:lnTo>
                  <a:pt x="10030" y="12045"/>
                </a:lnTo>
                <a:cubicBezTo>
                  <a:pt x="10259" y="11901"/>
                  <a:pt x="10396" y="11652"/>
                  <a:pt x="10396" y="11382"/>
                </a:cubicBezTo>
                <a:cubicBezTo>
                  <a:pt x="10396" y="11111"/>
                  <a:pt x="10259" y="10861"/>
                  <a:pt x="10030" y="10719"/>
                </a:cubicBezTo>
                <a:lnTo>
                  <a:pt x="8461" y="9726"/>
                </a:lnTo>
                <a:cubicBezTo>
                  <a:pt x="8331" y="9644"/>
                  <a:pt x="8188" y="9603"/>
                  <a:pt x="8043" y="9603"/>
                </a:cubicBezTo>
                <a:close/>
                <a:moveTo>
                  <a:pt x="12713" y="11836"/>
                </a:moveTo>
                <a:cubicBezTo>
                  <a:pt x="12785" y="11836"/>
                  <a:pt x="12856" y="11865"/>
                  <a:pt x="12907" y="11924"/>
                </a:cubicBezTo>
                <a:lnTo>
                  <a:pt x="13732" y="12883"/>
                </a:lnTo>
                <a:cubicBezTo>
                  <a:pt x="13820" y="12989"/>
                  <a:pt x="13807" y="13147"/>
                  <a:pt x="13703" y="13240"/>
                </a:cubicBezTo>
                <a:lnTo>
                  <a:pt x="12742" y="14065"/>
                </a:lnTo>
                <a:cubicBezTo>
                  <a:pt x="12697" y="14104"/>
                  <a:pt x="12639" y="14126"/>
                  <a:pt x="12580" y="14126"/>
                </a:cubicBezTo>
                <a:cubicBezTo>
                  <a:pt x="12573" y="14126"/>
                  <a:pt x="12566" y="14126"/>
                  <a:pt x="12559" y="14125"/>
                </a:cubicBezTo>
                <a:cubicBezTo>
                  <a:pt x="12491" y="14121"/>
                  <a:pt x="12431" y="14088"/>
                  <a:pt x="12387" y="14037"/>
                </a:cubicBezTo>
                <a:lnTo>
                  <a:pt x="11562" y="13078"/>
                </a:lnTo>
                <a:cubicBezTo>
                  <a:pt x="11518" y="13027"/>
                  <a:pt x="11496" y="12962"/>
                  <a:pt x="11500" y="12895"/>
                </a:cubicBezTo>
                <a:cubicBezTo>
                  <a:pt x="11506" y="12827"/>
                  <a:pt x="11537" y="12765"/>
                  <a:pt x="11588" y="12721"/>
                </a:cubicBezTo>
                <a:lnTo>
                  <a:pt x="12548" y="11896"/>
                </a:lnTo>
                <a:cubicBezTo>
                  <a:pt x="12595" y="11857"/>
                  <a:pt x="12654" y="11836"/>
                  <a:pt x="12713" y="11836"/>
                </a:cubicBezTo>
                <a:close/>
                <a:moveTo>
                  <a:pt x="6186" y="1"/>
                </a:moveTo>
                <a:cubicBezTo>
                  <a:pt x="4912" y="1"/>
                  <a:pt x="3638" y="97"/>
                  <a:pt x="2373" y="291"/>
                </a:cubicBezTo>
                <a:cubicBezTo>
                  <a:pt x="1524" y="422"/>
                  <a:pt x="906" y="1141"/>
                  <a:pt x="906" y="1999"/>
                </a:cubicBezTo>
                <a:lnTo>
                  <a:pt x="906" y="4351"/>
                </a:lnTo>
                <a:cubicBezTo>
                  <a:pt x="367" y="4665"/>
                  <a:pt x="1" y="5251"/>
                  <a:pt x="1" y="5920"/>
                </a:cubicBezTo>
                <a:cubicBezTo>
                  <a:pt x="1" y="6921"/>
                  <a:pt x="815" y="7736"/>
                  <a:pt x="1816" y="7736"/>
                </a:cubicBezTo>
                <a:cubicBezTo>
                  <a:pt x="2221" y="7736"/>
                  <a:pt x="2595" y="7602"/>
                  <a:pt x="2898" y="7377"/>
                </a:cubicBezTo>
                <a:cubicBezTo>
                  <a:pt x="3081" y="7402"/>
                  <a:pt x="3263" y="7424"/>
                  <a:pt x="3444" y="7443"/>
                </a:cubicBezTo>
                <a:cubicBezTo>
                  <a:pt x="3273" y="7714"/>
                  <a:pt x="3175" y="8031"/>
                  <a:pt x="3175" y="8375"/>
                </a:cubicBezTo>
                <a:lnTo>
                  <a:pt x="3175" y="11977"/>
                </a:lnTo>
                <a:cubicBezTo>
                  <a:pt x="3175" y="12637"/>
                  <a:pt x="3558" y="13249"/>
                  <a:pt x="4152" y="13534"/>
                </a:cubicBezTo>
                <a:cubicBezTo>
                  <a:pt x="4189" y="13552"/>
                  <a:pt x="4229" y="13559"/>
                  <a:pt x="4267" y="13559"/>
                </a:cubicBezTo>
                <a:cubicBezTo>
                  <a:pt x="4367" y="13559"/>
                  <a:pt x="4461" y="13505"/>
                  <a:pt x="4507" y="13409"/>
                </a:cubicBezTo>
                <a:cubicBezTo>
                  <a:pt x="4571" y="13277"/>
                  <a:pt x="4514" y="13118"/>
                  <a:pt x="4382" y="13055"/>
                </a:cubicBezTo>
                <a:cubicBezTo>
                  <a:pt x="3970" y="12856"/>
                  <a:pt x="3704" y="12433"/>
                  <a:pt x="3704" y="11976"/>
                </a:cubicBezTo>
                <a:lnTo>
                  <a:pt x="3704" y="8377"/>
                </a:lnTo>
                <a:cubicBezTo>
                  <a:pt x="3704" y="8009"/>
                  <a:pt x="3867" y="7678"/>
                  <a:pt x="4132" y="7458"/>
                </a:cubicBezTo>
                <a:cubicBezTo>
                  <a:pt x="4148" y="7449"/>
                  <a:pt x="4163" y="7436"/>
                  <a:pt x="4176" y="7424"/>
                </a:cubicBezTo>
                <a:cubicBezTo>
                  <a:pt x="4330" y="7306"/>
                  <a:pt x="4515" y="7227"/>
                  <a:pt x="4720" y="7193"/>
                </a:cubicBezTo>
                <a:cubicBezTo>
                  <a:pt x="5752" y="7036"/>
                  <a:pt x="6793" y="6943"/>
                  <a:pt x="7832" y="6918"/>
                </a:cubicBezTo>
                <a:lnTo>
                  <a:pt x="7845" y="6918"/>
                </a:lnTo>
                <a:cubicBezTo>
                  <a:pt x="8045" y="6913"/>
                  <a:pt x="8245" y="6911"/>
                  <a:pt x="8445" y="6911"/>
                </a:cubicBezTo>
                <a:cubicBezTo>
                  <a:pt x="9695" y="6911"/>
                  <a:pt x="10944" y="7006"/>
                  <a:pt x="12184" y="7196"/>
                </a:cubicBezTo>
                <a:cubicBezTo>
                  <a:pt x="12491" y="7243"/>
                  <a:pt x="12756" y="7402"/>
                  <a:pt x="12937" y="7627"/>
                </a:cubicBezTo>
                <a:cubicBezTo>
                  <a:pt x="12937" y="7630"/>
                  <a:pt x="12938" y="7631"/>
                  <a:pt x="12938" y="7631"/>
                </a:cubicBezTo>
                <a:cubicBezTo>
                  <a:pt x="12947" y="7646"/>
                  <a:pt x="12959" y="7659"/>
                  <a:pt x="12969" y="7671"/>
                </a:cubicBezTo>
                <a:cubicBezTo>
                  <a:pt x="13114" y="7869"/>
                  <a:pt x="13198" y="8115"/>
                  <a:pt x="13198" y="8380"/>
                </a:cubicBezTo>
                <a:lnTo>
                  <a:pt x="13198" y="11482"/>
                </a:lnTo>
                <a:cubicBezTo>
                  <a:pt x="13056" y="11365"/>
                  <a:pt x="12880" y="11306"/>
                  <a:pt x="12704" y="11306"/>
                </a:cubicBezTo>
                <a:cubicBezTo>
                  <a:pt x="12523" y="11306"/>
                  <a:pt x="12341" y="11368"/>
                  <a:pt x="12194" y="11496"/>
                </a:cubicBezTo>
                <a:lnTo>
                  <a:pt x="11234" y="12321"/>
                </a:lnTo>
                <a:cubicBezTo>
                  <a:pt x="10944" y="12571"/>
                  <a:pt x="10881" y="12986"/>
                  <a:pt x="11065" y="13306"/>
                </a:cubicBezTo>
                <a:cubicBezTo>
                  <a:pt x="10197" y="13399"/>
                  <a:pt x="9323" y="13446"/>
                  <a:pt x="8450" y="13446"/>
                </a:cubicBezTo>
                <a:cubicBezTo>
                  <a:pt x="7472" y="13446"/>
                  <a:pt x="6494" y="13387"/>
                  <a:pt x="5523" y="13271"/>
                </a:cubicBezTo>
                <a:cubicBezTo>
                  <a:pt x="5512" y="13270"/>
                  <a:pt x="5502" y="13269"/>
                  <a:pt x="5492" y="13269"/>
                </a:cubicBezTo>
                <a:cubicBezTo>
                  <a:pt x="5359" y="13269"/>
                  <a:pt x="5243" y="13368"/>
                  <a:pt x="5227" y="13502"/>
                </a:cubicBezTo>
                <a:cubicBezTo>
                  <a:pt x="5211" y="13647"/>
                  <a:pt x="5314" y="13780"/>
                  <a:pt x="5458" y="13799"/>
                </a:cubicBezTo>
                <a:cubicBezTo>
                  <a:pt x="6450" y="13918"/>
                  <a:pt x="7448" y="13977"/>
                  <a:pt x="8447" y="13977"/>
                </a:cubicBezTo>
                <a:cubicBezTo>
                  <a:pt x="9455" y="13977"/>
                  <a:pt x="10462" y="13916"/>
                  <a:pt x="11463" y="13794"/>
                </a:cubicBezTo>
                <a:lnTo>
                  <a:pt x="11974" y="14387"/>
                </a:lnTo>
                <a:cubicBezTo>
                  <a:pt x="12109" y="14544"/>
                  <a:pt x="12300" y="14641"/>
                  <a:pt x="12510" y="14656"/>
                </a:cubicBezTo>
                <a:cubicBezTo>
                  <a:pt x="12529" y="14659"/>
                  <a:pt x="12550" y="14659"/>
                  <a:pt x="12570" y="14659"/>
                </a:cubicBezTo>
                <a:cubicBezTo>
                  <a:pt x="12757" y="14659"/>
                  <a:pt x="12938" y="14593"/>
                  <a:pt x="13081" y="14469"/>
                </a:cubicBezTo>
                <a:lnTo>
                  <a:pt x="14041" y="13644"/>
                </a:lnTo>
                <a:cubicBezTo>
                  <a:pt x="14367" y="13362"/>
                  <a:pt x="14407" y="12865"/>
                  <a:pt x="14123" y="12537"/>
                </a:cubicBezTo>
                <a:lnTo>
                  <a:pt x="13726" y="12074"/>
                </a:lnTo>
                <a:cubicBezTo>
                  <a:pt x="13728" y="12042"/>
                  <a:pt x="13730" y="12009"/>
                  <a:pt x="13730" y="11977"/>
                </a:cubicBezTo>
                <a:lnTo>
                  <a:pt x="13730" y="9809"/>
                </a:lnTo>
                <a:cubicBezTo>
                  <a:pt x="14711" y="9773"/>
                  <a:pt x="15696" y="9682"/>
                  <a:pt x="16660" y="9535"/>
                </a:cubicBezTo>
                <a:cubicBezTo>
                  <a:pt x="17510" y="9404"/>
                  <a:pt x="18128" y="8685"/>
                  <a:pt x="18128" y="7827"/>
                </a:cubicBezTo>
                <a:lnTo>
                  <a:pt x="18128" y="4229"/>
                </a:lnTo>
                <a:cubicBezTo>
                  <a:pt x="18135" y="3697"/>
                  <a:pt x="17894" y="3209"/>
                  <a:pt x="17496" y="2886"/>
                </a:cubicBezTo>
                <a:cubicBezTo>
                  <a:pt x="17585" y="2783"/>
                  <a:pt x="17637" y="2647"/>
                  <a:pt x="17637" y="2502"/>
                </a:cubicBezTo>
                <a:cubicBezTo>
                  <a:pt x="17637" y="2253"/>
                  <a:pt x="17487" y="2039"/>
                  <a:pt x="17254" y="1952"/>
                </a:cubicBezTo>
                <a:lnTo>
                  <a:pt x="16952" y="1840"/>
                </a:lnTo>
                <a:cubicBezTo>
                  <a:pt x="16744" y="1762"/>
                  <a:pt x="16583" y="1602"/>
                  <a:pt x="16505" y="1393"/>
                </a:cubicBezTo>
                <a:lnTo>
                  <a:pt x="16393" y="1091"/>
                </a:lnTo>
                <a:cubicBezTo>
                  <a:pt x="16306" y="860"/>
                  <a:pt x="16092" y="708"/>
                  <a:pt x="15843" y="708"/>
                </a:cubicBezTo>
                <a:cubicBezTo>
                  <a:pt x="15595" y="708"/>
                  <a:pt x="15380" y="860"/>
                  <a:pt x="15293" y="1091"/>
                </a:cubicBezTo>
                <a:lnTo>
                  <a:pt x="15181" y="1393"/>
                </a:lnTo>
                <a:cubicBezTo>
                  <a:pt x="15105" y="1602"/>
                  <a:pt x="14943" y="1762"/>
                  <a:pt x="14735" y="1840"/>
                </a:cubicBezTo>
                <a:lnTo>
                  <a:pt x="14432" y="1952"/>
                </a:lnTo>
                <a:cubicBezTo>
                  <a:pt x="14279" y="2009"/>
                  <a:pt x="14164" y="2121"/>
                  <a:pt x="14099" y="2261"/>
                </a:cubicBezTo>
                <a:cubicBezTo>
                  <a:pt x="13690" y="2240"/>
                  <a:pt x="13279" y="2230"/>
                  <a:pt x="12868" y="2230"/>
                </a:cubicBezTo>
                <a:cubicBezTo>
                  <a:pt x="12401" y="2230"/>
                  <a:pt x="11934" y="2243"/>
                  <a:pt x="11468" y="2268"/>
                </a:cubicBezTo>
                <a:lnTo>
                  <a:pt x="11468" y="1998"/>
                </a:lnTo>
                <a:cubicBezTo>
                  <a:pt x="11468" y="1839"/>
                  <a:pt x="11446" y="1680"/>
                  <a:pt x="11403" y="1529"/>
                </a:cubicBezTo>
                <a:cubicBezTo>
                  <a:pt x="11370" y="1411"/>
                  <a:pt x="11264" y="1335"/>
                  <a:pt x="11149" y="1335"/>
                </a:cubicBezTo>
                <a:cubicBezTo>
                  <a:pt x="11125" y="1335"/>
                  <a:pt x="11101" y="1338"/>
                  <a:pt x="11077" y="1345"/>
                </a:cubicBezTo>
                <a:cubicBezTo>
                  <a:pt x="10934" y="1385"/>
                  <a:pt x="10853" y="1532"/>
                  <a:pt x="10893" y="1671"/>
                </a:cubicBezTo>
                <a:cubicBezTo>
                  <a:pt x="10922" y="1777"/>
                  <a:pt x="10939" y="1886"/>
                  <a:pt x="10939" y="1998"/>
                </a:cubicBezTo>
                <a:lnTo>
                  <a:pt x="10939" y="2302"/>
                </a:lnTo>
                <a:cubicBezTo>
                  <a:pt x="10305" y="2349"/>
                  <a:pt x="9673" y="2421"/>
                  <a:pt x="9044" y="2518"/>
                </a:cubicBezTo>
                <a:cubicBezTo>
                  <a:pt x="8660" y="2577"/>
                  <a:pt x="8325" y="2755"/>
                  <a:pt x="8072" y="3012"/>
                </a:cubicBezTo>
                <a:cubicBezTo>
                  <a:pt x="8070" y="3011"/>
                  <a:pt x="8066" y="3009"/>
                  <a:pt x="8064" y="3008"/>
                </a:cubicBezTo>
                <a:lnTo>
                  <a:pt x="6050" y="1734"/>
                </a:lnTo>
                <a:cubicBezTo>
                  <a:pt x="5895" y="1637"/>
                  <a:pt x="5723" y="1588"/>
                  <a:pt x="5551" y="1588"/>
                </a:cubicBezTo>
                <a:cubicBezTo>
                  <a:pt x="5397" y="1588"/>
                  <a:pt x="5244" y="1627"/>
                  <a:pt x="5102" y="1705"/>
                </a:cubicBezTo>
                <a:cubicBezTo>
                  <a:pt x="4799" y="1871"/>
                  <a:pt x="4618" y="2177"/>
                  <a:pt x="4618" y="2523"/>
                </a:cubicBezTo>
                <a:lnTo>
                  <a:pt x="4618" y="5069"/>
                </a:lnTo>
                <a:cubicBezTo>
                  <a:pt x="4618" y="5414"/>
                  <a:pt x="4799" y="5720"/>
                  <a:pt x="5102" y="5888"/>
                </a:cubicBezTo>
                <a:cubicBezTo>
                  <a:pt x="5245" y="5966"/>
                  <a:pt x="5399" y="6005"/>
                  <a:pt x="5552" y="6005"/>
                </a:cubicBezTo>
                <a:cubicBezTo>
                  <a:pt x="5725" y="6005"/>
                  <a:pt x="5896" y="5955"/>
                  <a:pt x="6050" y="5858"/>
                </a:cubicBezTo>
                <a:lnTo>
                  <a:pt x="7578" y="4892"/>
                </a:lnTo>
                <a:lnTo>
                  <a:pt x="7578" y="6392"/>
                </a:lnTo>
                <a:cubicBezTo>
                  <a:pt x="6597" y="6427"/>
                  <a:pt x="5618" y="6517"/>
                  <a:pt x="4646" y="6668"/>
                </a:cubicBezTo>
                <a:cubicBezTo>
                  <a:pt x="4376" y="6711"/>
                  <a:pt x="4127" y="6811"/>
                  <a:pt x="3917" y="6958"/>
                </a:cubicBezTo>
                <a:cubicBezTo>
                  <a:pt x="3729" y="6942"/>
                  <a:pt x="3539" y="6921"/>
                  <a:pt x="3351" y="6899"/>
                </a:cubicBezTo>
                <a:cubicBezTo>
                  <a:pt x="3532" y="6617"/>
                  <a:pt x="3638" y="6282"/>
                  <a:pt x="3638" y="5922"/>
                </a:cubicBezTo>
                <a:cubicBezTo>
                  <a:pt x="3638" y="4920"/>
                  <a:pt x="2823" y="4106"/>
                  <a:pt x="1822" y="4106"/>
                </a:cubicBezTo>
                <a:cubicBezTo>
                  <a:pt x="1691" y="4106"/>
                  <a:pt x="1565" y="4121"/>
                  <a:pt x="1441" y="4147"/>
                </a:cubicBezTo>
                <a:lnTo>
                  <a:pt x="1441" y="2001"/>
                </a:lnTo>
                <a:cubicBezTo>
                  <a:pt x="1441" y="1405"/>
                  <a:pt x="1868" y="907"/>
                  <a:pt x="2456" y="817"/>
                </a:cubicBezTo>
                <a:cubicBezTo>
                  <a:pt x="3694" y="627"/>
                  <a:pt x="4942" y="533"/>
                  <a:pt x="6189" y="533"/>
                </a:cubicBezTo>
                <a:cubicBezTo>
                  <a:pt x="7436" y="533"/>
                  <a:pt x="8683" y="627"/>
                  <a:pt x="9920" y="817"/>
                </a:cubicBezTo>
                <a:cubicBezTo>
                  <a:pt x="10029" y="833"/>
                  <a:pt x="10133" y="864"/>
                  <a:pt x="10233" y="908"/>
                </a:cubicBezTo>
                <a:cubicBezTo>
                  <a:pt x="10269" y="924"/>
                  <a:pt x="10306" y="932"/>
                  <a:pt x="10342" y="932"/>
                </a:cubicBezTo>
                <a:cubicBezTo>
                  <a:pt x="10443" y="932"/>
                  <a:pt x="10539" y="874"/>
                  <a:pt x="10584" y="776"/>
                </a:cubicBezTo>
                <a:cubicBezTo>
                  <a:pt x="10645" y="642"/>
                  <a:pt x="10586" y="486"/>
                  <a:pt x="10452" y="425"/>
                </a:cubicBezTo>
                <a:cubicBezTo>
                  <a:pt x="10308" y="361"/>
                  <a:pt x="10155" y="314"/>
                  <a:pt x="9999" y="291"/>
                </a:cubicBezTo>
                <a:cubicBezTo>
                  <a:pt x="8734" y="97"/>
                  <a:pt x="7460" y="1"/>
                  <a:pt x="618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 name="Google Shape;1101;p46"/>
          <p:cNvSpPr/>
          <p:nvPr/>
        </p:nvSpPr>
        <p:spPr>
          <a:xfrm>
            <a:off x="4702191" y="3481319"/>
            <a:ext cx="407675" cy="325929"/>
          </a:xfrm>
          <a:custGeom>
            <a:rect b="b" l="l" r="r" t="t"/>
            <a:pathLst>
              <a:path extrusionOk="0" h="14497" w="18133">
                <a:moveTo>
                  <a:pt x="12922" y="1521"/>
                </a:moveTo>
                <a:cubicBezTo>
                  <a:pt x="12934" y="1521"/>
                  <a:pt x="12939" y="1530"/>
                  <a:pt x="12939" y="1538"/>
                </a:cubicBezTo>
                <a:lnTo>
                  <a:pt x="12939" y="2685"/>
                </a:lnTo>
                <a:cubicBezTo>
                  <a:pt x="12301" y="3025"/>
                  <a:pt x="11487" y="3101"/>
                  <a:pt x="10762" y="3167"/>
                </a:cubicBezTo>
                <a:cubicBezTo>
                  <a:pt x="10387" y="3201"/>
                  <a:pt x="10026" y="3235"/>
                  <a:pt x="9709" y="3301"/>
                </a:cubicBezTo>
                <a:lnTo>
                  <a:pt x="9709" y="1538"/>
                </a:lnTo>
                <a:cubicBezTo>
                  <a:pt x="9709" y="1528"/>
                  <a:pt x="9718" y="1521"/>
                  <a:pt x="9729" y="1521"/>
                </a:cubicBezTo>
                <a:close/>
                <a:moveTo>
                  <a:pt x="12939" y="3275"/>
                </a:moveTo>
                <a:lnTo>
                  <a:pt x="12939" y="4052"/>
                </a:lnTo>
                <a:cubicBezTo>
                  <a:pt x="12301" y="4392"/>
                  <a:pt x="11487" y="4468"/>
                  <a:pt x="10762" y="4535"/>
                </a:cubicBezTo>
                <a:cubicBezTo>
                  <a:pt x="10387" y="4568"/>
                  <a:pt x="10026" y="4602"/>
                  <a:pt x="9709" y="4668"/>
                </a:cubicBezTo>
                <a:lnTo>
                  <a:pt x="9709" y="3847"/>
                </a:lnTo>
                <a:cubicBezTo>
                  <a:pt x="10017" y="3767"/>
                  <a:pt x="10403" y="3733"/>
                  <a:pt x="10812" y="3697"/>
                </a:cubicBezTo>
                <a:cubicBezTo>
                  <a:pt x="11502" y="3633"/>
                  <a:pt x="12266" y="3564"/>
                  <a:pt x="12939" y="3275"/>
                </a:cubicBezTo>
                <a:close/>
                <a:moveTo>
                  <a:pt x="8192" y="4580"/>
                </a:moveTo>
                <a:lnTo>
                  <a:pt x="8192" y="5589"/>
                </a:lnTo>
                <a:lnTo>
                  <a:pt x="5584" y="5086"/>
                </a:lnTo>
                <a:lnTo>
                  <a:pt x="8192" y="4580"/>
                </a:lnTo>
                <a:close/>
                <a:moveTo>
                  <a:pt x="12939" y="4640"/>
                </a:moveTo>
                <a:lnTo>
                  <a:pt x="12939" y="5825"/>
                </a:lnTo>
                <a:cubicBezTo>
                  <a:pt x="12939" y="5837"/>
                  <a:pt x="12931" y="5844"/>
                  <a:pt x="12922" y="5844"/>
                </a:cubicBezTo>
                <a:lnTo>
                  <a:pt x="9729" y="5844"/>
                </a:lnTo>
                <a:cubicBezTo>
                  <a:pt x="9717" y="5844"/>
                  <a:pt x="9709" y="5836"/>
                  <a:pt x="9709" y="5825"/>
                </a:cubicBezTo>
                <a:lnTo>
                  <a:pt x="9709" y="5212"/>
                </a:lnTo>
                <a:cubicBezTo>
                  <a:pt x="10017" y="5133"/>
                  <a:pt x="10403" y="5098"/>
                  <a:pt x="10812" y="5061"/>
                </a:cubicBezTo>
                <a:cubicBezTo>
                  <a:pt x="11502" y="4999"/>
                  <a:pt x="12266" y="4929"/>
                  <a:pt x="12939" y="4640"/>
                </a:cubicBezTo>
                <a:close/>
                <a:moveTo>
                  <a:pt x="9729" y="989"/>
                </a:moveTo>
                <a:cubicBezTo>
                  <a:pt x="9424" y="989"/>
                  <a:pt x="9179" y="1236"/>
                  <a:pt x="9179" y="1538"/>
                </a:cubicBezTo>
                <a:lnTo>
                  <a:pt x="9179" y="5824"/>
                </a:lnTo>
                <a:cubicBezTo>
                  <a:pt x="9179" y="6127"/>
                  <a:pt x="9424" y="6374"/>
                  <a:pt x="9729" y="6374"/>
                </a:cubicBezTo>
                <a:lnTo>
                  <a:pt x="12922" y="6374"/>
                </a:lnTo>
                <a:cubicBezTo>
                  <a:pt x="13225" y="6374"/>
                  <a:pt x="13472" y="6127"/>
                  <a:pt x="13472" y="5824"/>
                </a:cubicBezTo>
                <a:lnTo>
                  <a:pt x="13472" y="1538"/>
                </a:lnTo>
                <a:cubicBezTo>
                  <a:pt x="13472" y="1236"/>
                  <a:pt x="13225" y="989"/>
                  <a:pt x="12922" y="989"/>
                </a:cubicBezTo>
                <a:close/>
                <a:moveTo>
                  <a:pt x="13081" y="533"/>
                </a:moveTo>
                <a:cubicBezTo>
                  <a:pt x="13548" y="533"/>
                  <a:pt x="13929" y="914"/>
                  <a:pt x="13929" y="1383"/>
                </a:cubicBezTo>
                <a:lnTo>
                  <a:pt x="13929" y="3147"/>
                </a:lnTo>
                <a:lnTo>
                  <a:pt x="13929" y="3148"/>
                </a:lnTo>
                <a:lnTo>
                  <a:pt x="13929" y="5983"/>
                </a:lnTo>
                <a:cubicBezTo>
                  <a:pt x="13929" y="6450"/>
                  <a:pt x="13548" y="6831"/>
                  <a:pt x="13081" y="6831"/>
                </a:cubicBezTo>
                <a:lnTo>
                  <a:pt x="9571" y="6831"/>
                </a:lnTo>
                <a:cubicBezTo>
                  <a:pt x="9104" y="6831"/>
                  <a:pt x="8723" y="6450"/>
                  <a:pt x="8723" y="5983"/>
                </a:cubicBezTo>
                <a:lnTo>
                  <a:pt x="8723" y="5906"/>
                </a:lnTo>
                <a:lnTo>
                  <a:pt x="8723" y="4263"/>
                </a:lnTo>
                <a:lnTo>
                  <a:pt x="8723" y="4260"/>
                </a:lnTo>
                <a:lnTo>
                  <a:pt x="8723" y="1383"/>
                </a:lnTo>
                <a:cubicBezTo>
                  <a:pt x="8723" y="914"/>
                  <a:pt x="9104" y="533"/>
                  <a:pt x="9571" y="533"/>
                </a:cubicBezTo>
                <a:close/>
                <a:moveTo>
                  <a:pt x="17142" y="2859"/>
                </a:moveTo>
                <a:cubicBezTo>
                  <a:pt x="17247" y="2859"/>
                  <a:pt x="17351" y="2895"/>
                  <a:pt x="17435" y="2964"/>
                </a:cubicBezTo>
                <a:cubicBezTo>
                  <a:pt x="17541" y="3053"/>
                  <a:pt x="17603" y="3182"/>
                  <a:pt x="17603" y="3319"/>
                </a:cubicBezTo>
                <a:lnTo>
                  <a:pt x="17603" y="7176"/>
                </a:lnTo>
                <a:lnTo>
                  <a:pt x="17601" y="7176"/>
                </a:lnTo>
                <a:cubicBezTo>
                  <a:pt x="17601" y="7431"/>
                  <a:pt x="17394" y="7637"/>
                  <a:pt x="17141" y="7637"/>
                </a:cubicBezTo>
                <a:lnTo>
                  <a:pt x="16802" y="7637"/>
                </a:lnTo>
                <a:cubicBezTo>
                  <a:pt x="16665" y="7373"/>
                  <a:pt x="16415" y="7176"/>
                  <a:pt x="16111" y="7118"/>
                </a:cubicBezTo>
                <a:lnTo>
                  <a:pt x="14223" y="6754"/>
                </a:lnTo>
                <a:cubicBezTo>
                  <a:pt x="14371" y="6534"/>
                  <a:pt x="14460" y="6269"/>
                  <a:pt x="14460" y="5983"/>
                </a:cubicBezTo>
                <a:lnTo>
                  <a:pt x="14460" y="3369"/>
                </a:lnTo>
                <a:lnTo>
                  <a:pt x="17054" y="2867"/>
                </a:lnTo>
                <a:cubicBezTo>
                  <a:pt x="17084" y="2862"/>
                  <a:pt x="17113" y="2859"/>
                  <a:pt x="17142" y="2859"/>
                </a:cubicBezTo>
                <a:close/>
                <a:moveTo>
                  <a:pt x="994" y="4744"/>
                </a:moveTo>
                <a:cubicBezTo>
                  <a:pt x="1023" y="4744"/>
                  <a:pt x="1051" y="4747"/>
                  <a:pt x="1080" y="4752"/>
                </a:cubicBezTo>
                <a:lnTo>
                  <a:pt x="2209" y="4971"/>
                </a:lnTo>
                <a:lnTo>
                  <a:pt x="4136" y="5345"/>
                </a:lnTo>
                <a:lnTo>
                  <a:pt x="4138" y="5345"/>
                </a:lnTo>
                <a:lnTo>
                  <a:pt x="8200" y="6130"/>
                </a:lnTo>
                <a:cubicBezTo>
                  <a:pt x="8275" y="6821"/>
                  <a:pt x="8861" y="7360"/>
                  <a:pt x="9570" y="7360"/>
                </a:cubicBezTo>
                <a:lnTo>
                  <a:pt x="13078" y="7360"/>
                </a:lnTo>
                <a:cubicBezTo>
                  <a:pt x="13311" y="7360"/>
                  <a:pt x="13533" y="7301"/>
                  <a:pt x="13727" y="7198"/>
                </a:cubicBezTo>
                <a:lnTo>
                  <a:pt x="16008" y="7640"/>
                </a:lnTo>
                <a:cubicBezTo>
                  <a:pt x="16222" y="7682"/>
                  <a:pt x="16381" y="7872"/>
                  <a:pt x="16381" y="8089"/>
                </a:cubicBezTo>
                <a:lnTo>
                  <a:pt x="16381" y="9064"/>
                </a:lnTo>
                <a:cubicBezTo>
                  <a:pt x="16381" y="9317"/>
                  <a:pt x="16174" y="9523"/>
                  <a:pt x="15921" y="9523"/>
                </a:cubicBezTo>
                <a:lnTo>
                  <a:pt x="991" y="9523"/>
                </a:lnTo>
                <a:cubicBezTo>
                  <a:pt x="739" y="9523"/>
                  <a:pt x="533" y="9317"/>
                  <a:pt x="533" y="9064"/>
                </a:cubicBezTo>
                <a:lnTo>
                  <a:pt x="533" y="5205"/>
                </a:lnTo>
                <a:cubicBezTo>
                  <a:pt x="533" y="5067"/>
                  <a:pt x="593" y="4939"/>
                  <a:pt x="699" y="4851"/>
                </a:cubicBezTo>
                <a:cubicBezTo>
                  <a:pt x="784" y="4781"/>
                  <a:pt x="888" y="4744"/>
                  <a:pt x="994" y="4744"/>
                </a:cubicBezTo>
                <a:close/>
                <a:moveTo>
                  <a:pt x="5433" y="10055"/>
                </a:moveTo>
                <a:lnTo>
                  <a:pt x="5433" y="10684"/>
                </a:lnTo>
                <a:lnTo>
                  <a:pt x="5431" y="10684"/>
                </a:lnTo>
                <a:cubicBezTo>
                  <a:pt x="5431" y="10696"/>
                  <a:pt x="5422" y="10703"/>
                  <a:pt x="5414" y="10703"/>
                </a:cubicBezTo>
                <a:lnTo>
                  <a:pt x="3896" y="10703"/>
                </a:lnTo>
                <a:cubicBezTo>
                  <a:pt x="3886" y="10703"/>
                  <a:pt x="3879" y="10695"/>
                  <a:pt x="3879" y="10684"/>
                </a:cubicBezTo>
                <a:lnTo>
                  <a:pt x="3879" y="10055"/>
                </a:lnTo>
                <a:close/>
                <a:moveTo>
                  <a:pt x="14258" y="10055"/>
                </a:moveTo>
                <a:lnTo>
                  <a:pt x="14258" y="10684"/>
                </a:lnTo>
                <a:lnTo>
                  <a:pt x="14257" y="10684"/>
                </a:lnTo>
                <a:cubicBezTo>
                  <a:pt x="14257" y="10696"/>
                  <a:pt x="14246" y="10703"/>
                  <a:pt x="14238" y="10703"/>
                </a:cubicBezTo>
                <a:lnTo>
                  <a:pt x="12722" y="10703"/>
                </a:lnTo>
                <a:cubicBezTo>
                  <a:pt x="12710" y="10703"/>
                  <a:pt x="12703" y="10695"/>
                  <a:pt x="12703" y="10684"/>
                </a:cubicBezTo>
                <a:lnTo>
                  <a:pt x="12703" y="10055"/>
                </a:lnTo>
                <a:close/>
                <a:moveTo>
                  <a:pt x="3350" y="10055"/>
                </a:moveTo>
                <a:lnTo>
                  <a:pt x="3350" y="10684"/>
                </a:lnTo>
                <a:cubicBezTo>
                  <a:pt x="3350" y="10981"/>
                  <a:pt x="3583" y="11221"/>
                  <a:pt x="3874" y="11234"/>
                </a:cubicBezTo>
                <a:lnTo>
                  <a:pt x="3873" y="13969"/>
                </a:lnTo>
                <a:lnTo>
                  <a:pt x="2831" y="13969"/>
                </a:lnTo>
                <a:cubicBezTo>
                  <a:pt x="2663" y="13969"/>
                  <a:pt x="2529" y="13833"/>
                  <a:pt x="2529" y="13667"/>
                </a:cubicBezTo>
                <a:lnTo>
                  <a:pt x="2529" y="10055"/>
                </a:lnTo>
                <a:close/>
                <a:moveTo>
                  <a:pt x="4906" y="11234"/>
                </a:moveTo>
                <a:lnTo>
                  <a:pt x="4906" y="13969"/>
                </a:lnTo>
                <a:lnTo>
                  <a:pt x="4404" y="13969"/>
                </a:lnTo>
                <a:lnTo>
                  <a:pt x="4404" y="11234"/>
                </a:lnTo>
                <a:close/>
                <a:moveTo>
                  <a:pt x="8802" y="11416"/>
                </a:moveTo>
                <a:lnTo>
                  <a:pt x="8802" y="13969"/>
                </a:lnTo>
                <a:lnTo>
                  <a:pt x="7313" y="13969"/>
                </a:lnTo>
                <a:lnTo>
                  <a:pt x="7313" y="11882"/>
                </a:lnTo>
                <a:cubicBezTo>
                  <a:pt x="7313" y="11625"/>
                  <a:pt x="7523" y="11416"/>
                  <a:pt x="7781" y="11416"/>
                </a:cubicBezTo>
                <a:close/>
                <a:moveTo>
                  <a:pt x="10353" y="11416"/>
                </a:moveTo>
                <a:cubicBezTo>
                  <a:pt x="10611" y="11416"/>
                  <a:pt x="10819" y="11625"/>
                  <a:pt x="10819" y="11882"/>
                </a:cubicBezTo>
                <a:lnTo>
                  <a:pt x="10819" y="13969"/>
                </a:lnTo>
                <a:lnTo>
                  <a:pt x="9332" y="13969"/>
                </a:lnTo>
                <a:lnTo>
                  <a:pt x="9332" y="11416"/>
                </a:lnTo>
                <a:close/>
                <a:moveTo>
                  <a:pt x="12171" y="10055"/>
                </a:moveTo>
                <a:lnTo>
                  <a:pt x="12171" y="10684"/>
                </a:lnTo>
                <a:cubicBezTo>
                  <a:pt x="12171" y="10981"/>
                  <a:pt x="12404" y="11221"/>
                  <a:pt x="12695" y="11234"/>
                </a:cubicBezTo>
                <a:lnTo>
                  <a:pt x="12695" y="13969"/>
                </a:lnTo>
                <a:lnTo>
                  <a:pt x="11350" y="13969"/>
                </a:lnTo>
                <a:lnTo>
                  <a:pt x="11350" y="11882"/>
                </a:lnTo>
                <a:cubicBezTo>
                  <a:pt x="11350" y="11334"/>
                  <a:pt x="10905" y="10886"/>
                  <a:pt x="10353" y="10886"/>
                </a:cubicBezTo>
                <a:lnTo>
                  <a:pt x="7781" y="10886"/>
                </a:lnTo>
                <a:cubicBezTo>
                  <a:pt x="7231" y="10886"/>
                  <a:pt x="6782" y="11331"/>
                  <a:pt x="6782" y="11882"/>
                </a:cubicBezTo>
                <a:lnTo>
                  <a:pt x="6782" y="13969"/>
                </a:lnTo>
                <a:lnTo>
                  <a:pt x="5437" y="13969"/>
                </a:lnTo>
                <a:lnTo>
                  <a:pt x="5437" y="11234"/>
                </a:lnTo>
                <a:cubicBezTo>
                  <a:pt x="5730" y="11221"/>
                  <a:pt x="5962" y="10981"/>
                  <a:pt x="5962" y="10684"/>
                </a:cubicBezTo>
                <a:lnTo>
                  <a:pt x="5962" y="10055"/>
                </a:lnTo>
                <a:close/>
                <a:moveTo>
                  <a:pt x="13730" y="11234"/>
                </a:moveTo>
                <a:lnTo>
                  <a:pt x="13730" y="13969"/>
                </a:lnTo>
                <a:lnTo>
                  <a:pt x="13229" y="13969"/>
                </a:lnTo>
                <a:lnTo>
                  <a:pt x="13229" y="11234"/>
                </a:lnTo>
                <a:close/>
                <a:moveTo>
                  <a:pt x="9570" y="1"/>
                </a:moveTo>
                <a:cubicBezTo>
                  <a:pt x="8810" y="1"/>
                  <a:pt x="8189" y="620"/>
                  <a:pt x="8189" y="1381"/>
                </a:cubicBezTo>
                <a:lnTo>
                  <a:pt x="8189" y="2110"/>
                </a:lnTo>
                <a:lnTo>
                  <a:pt x="5127" y="2110"/>
                </a:lnTo>
                <a:cubicBezTo>
                  <a:pt x="4980" y="2110"/>
                  <a:pt x="4859" y="2229"/>
                  <a:pt x="4859" y="2376"/>
                </a:cubicBezTo>
                <a:cubicBezTo>
                  <a:pt x="4859" y="2523"/>
                  <a:pt x="4980" y="2642"/>
                  <a:pt x="5127" y="2642"/>
                </a:cubicBezTo>
                <a:lnTo>
                  <a:pt x="8189" y="2642"/>
                </a:lnTo>
                <a:lnTo>
                  <a:pt x="8189" y="4038"/>
                </a:lnTo>
                <a:lnTo>
                  <a:pt x="4182" y="4811"/>
                </a:lnTo>
                <a:lnTo>
                  <a:pt x="2526" y="4492"/>
                </a:lnTo>
                <a:lnTo>
                  <a:pt x="2526" y="3567"/>
                </a:lnTo>
                <a:cubicBezTo>
                  <a:pt x="2526" y="3057"/>
                  <a:pt x="2941" y="2641"/>
                  <a:pt x="3452" y="2641"/>
                </a:cubicBezTo>
                <a:lnTo>
                  <a:pt x="3858" y="2641"/>
                </a:lnTo>
                <a:cubicBezTo>
                  <a:pt x="4005" y="2641"/>
                  <a:pt x="4124" y="2522"/>
                  <a:pt x="4124" y="2375"/>
                </a:cubicBezTo>
                <a:cubicBezTo>
                  <a:pt x="4124" y="2228"/>
                  <a:pt x="4005" y="2109"/>
                  <a:pt x="3858" y="2109"/>
                </a:cubicBezTo>
                <a:lnTo>
                  <a:pt x="3452" y="2109"/>
                </a:lnTo>
                <a:cubicBezTo>
                  <a:pt x="2648" y="2109"/>
                  <a:pt x="1996" y="2763"/>
                  <a:pt x="1996" y="3566"/>
                </a:cubicBezTo>
                <a:lnTo>
                  <a:pt x="1996" y="4388"/>
                </a:lnTo>
                <a:lnTo>
                  <a:pt x="1180" y="4229"/>
                </a:lnTo>
                <a:cubicBezTo>
                  <a:pt x="1117" y="4216"/>
                  <a:pt x="1053" y="4210"/>
                  <a:pt x="990" y="4210"/>
                </a:cubicBezTo>
                <a:cubicBezTo>
                  <a:pt x="762" y="4210"/>
                  <a:pt x="539" y="4290"/>
                  <a:pt x="361" y="4436"/>
                </a:cubicBezTo>
                <a:cubicBezTo>
                  <a:pt x="131" y="4626"/>
                  <a:pt x="1" y="4904"/>
                  <a:pt x="1" y="5201"/>
                </a:cubicBezTo>
                <a:lnTo>
                  <a:pt x="1" y="9060"/>
                </a:lnTo>
                <a:cubicBezTo>
                  <a:pt x="1" y="9607"/>
                  <a:pt x="446" y="10051"/>
                  <a:pt x="991" y="10051"/>
                </a:cubicBezTo>
                <a:lnTo>
                  <a:pt x="1996" y="10051"/>
                </a:lnTo>
                <a:lnTo>
                  <a:pt x="1996" y="13664"/>
                </a:lnTo>
                <a:cubicBezTo>
                  <a:pt x="1996" y="14123"/>
                  <a:pt x="2367" y="14496"/>
                  <a:pt x="2828" y="14496"/>
                </a:cubicBezTo>
                <a:lnTo>
                  <a:pt x="15302" y="14496"/>
                </a:lnTo>
                <a:cubicBezTo>
                  <a:pt x="15761" y="14496"/>
                  <a:pt x="16134" y="14123"/>
                  <a:pt x="16134" y="13664"/>
                </a:cubicBezTo>
                <a:lnTo>
                  <a:pt x="16134" y="13470"/>
                </a:lnTo>
                <a:cubicBezTo>
                  <a:pt x="16134" y="13323"/>
                  <a:pt x="16015" y="13204"/>
                  <a:pt x="15868" y="13204"/>
                </a:cubicBezTo>
                <a:cubicBezTo>
                  <a:pt x="15721" y="13204"/>
                  <a:pt x="15600" y="13323"/>
                  <a:pt x="15600" y="13470"/>
                </a:cubicBezTo>
                <a:lnTo>
                  <a:pt x="15600" y="13664"/>
                </a:lnTo>
                <a:cubicBezTo>
                  <a:pt x="15600" y="13830"/>
                  <a:pt x="15465" y="13966"/>
                  <a:pt x="15299" y="13966"/>
                </a:cubicBezTo>
                <a:lnTo>
                  <a:pt x="14258" y="13966"/>
                </a:lnTo>
                <a:lnTo>
                  <a:pt x="14258" y="11231"/>
                </a:lnTo>
                <a:cubicBezTo>
                  <a:pt x="14549" y="11218"/>
                  <a:pt x="14783" y="10977"/>
                  <a:pt x="14783" y="10681"/>
                </a:cubicBezTo>
                <a:lnTo>
                  <a:pt x="14783" y="10055"/>
                </a:lnTo>
                <a:lnTo>
                  <a:pt x="15603" y="10055"/>
                </a:lnTo>
                <a:lnTo>
                  <a:pt x="15603" y="12224"/>
                </a:lnTo>
                <a:cubicBezTo>
                  <a:pt x="15603" y="12371"/>
                  <a:pt x="15722" y="12490"/>
                  <a:pt x="15869" y="12490"/>
                </a:cubicBezTo>
                <a:cubicBezTo>
                  <a:pt x="16016" y="12490"/>
                  <a:pt x="16136" y="12371"/>
                  <a:pt x="16136" y="12224"/>
                </a:cubicBezTo>
                <a:lnTo>
                  <a:pt x="16136" y="10030"/>
                </a:lnTo>
                <a:cubicBezTo>
                  <a:pt x="16578" y="9932"/>
                  <a:pt x="16912" y="9536"/>
                  <a:pt x="16912" y="9064"/>
                </a:cubicBezTo>
                <a:lnTo>
                  <a:pt x="16912" y="8167"/>
                </a:lnTo>
                <a:lnTo>
                  <a:pt x="17141" y="8167"/>
                </a:lnTo>
                <a:cubicBezTo>
                  <a:pt x="17687" y="8167"/>
                  <a:pt x="18132" y="7722"/>
                  <a:pt x="18132" y="7176"/>
                </a:cubicBezTo>
                <a:lnTo>
                  <a:pt x="18132" y="3317"/>
                </a:lnTo>
                <a:cubicBezTo>
                  <a:pt x="18132" y="3022"/>
                  <a:pt x="18001" y="2742"/>
                  <a:pt x="17772" y="2554"/>
                </a:cubicBezTo>
                <a:cubicBezTo>
                  <a:pt x="17592" y="2406"/>
                  <a:pt x="17369" y="2328"/>
                  <a:pt x="17141" y="2328"/>
                </a:cubicBezTo>
                <a:cubicBezTo>
                  <a:pt x="17079" y="2328"/>
                  <a:pt x="17017" y="2333"/>
                  <a:pt x="16954" y="2345"/>
                </a:cubicBezTo>
                <a:lnTo>
                  <a:pt x="14458" y="2826"/>
                </a:lnTo>
                <a:lnTo>
                  <a:pt x="14458" y="1381"/>
                </a:lnTo>
                <a:cubicBezTo>
                  <a:pt x="14458" y="620"/>
                  <a:pt x="13839" y="1"/>
                  <a:pt x="1307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 name="Google Shape;1102;p46"/>
          <p:cNvSpPr/>
          <p:nvPr/>
        </p:nvSpPr>
        <p:spPr>
          <a:xfrm>
            <a:off x="4702191" y="2706480"/>
            <a:ext cx="407675" cy="364306"/>
          </a:xfrm>
          <a:custGeom>
            <a:rect b="b" l="l" r="r" t="t"/>
            <a:pathLst>
              <a:path extrusionOk="0" h="16204" w="18133">
                <a:moveTo>
                  <a:pt x="7615" y="3283"/>
                </a:moveTo>
                <a:cubicBezTo>
                  <a:pt x="7547" y="3283"/>
                  <a:pt x="7479" y="3309"/>
                  <a:pt x="7426" y="3361"/>
                </a:cubicBezTo>
                <a:lnTo>
                  <a:pt x="6703" y="4086"/>
                </a:lnTo>
                <a:cubicBezTo>
                  <a:pt x="6600" y="4189"/>
                  <a:pt x="6600" y="4358"/>
                  <a:pt x="6703" y="4461"/>
                </a:cubicBezTo>
                <a:cubicBezTo>
                  <a:pt x="6754" y="4512"/>
                  <a:pt x="6822" y="4537"/>
                  <a:pt x="6891" y="4537"/>
                </a:cubicBezTo>
                <a:cubicBezTo>
                  <a:pt x="6959" y="4537"/>
                  <a:pt x="7026" y="4512"/>
                  <a:pt x="7078" y="4461"/>
                </a:cubicBezTo>
                <a:lnTo>
                  <a:pt x="7803" y="3736"/>
                </a:lnTo>
                <a:cubicBezTo>
                  <a:pt x="7906" y="3633"/>
                  <a:pt x="7906" y="3464"/>
                  <a:pt x="7803" y="3361"/>
                </a:cubicBezTo>
                <a:cubicBezTo>
                  <a:pt x="7751" y="3309"/>
                  <a:pt x="7683" y="3283"/>
                  <a:pt x="7615" y="3283"/>
                </a:cubicBezTo>
                <a:close/>
                <a:moveTo>
                  <a:pt x="8383" y="2763"/>
                </a:moveTo>
                <a:cubicBezTo>
                  <a:pt x="8385" y="2763"/>
                  <a:pt x="8391" y="2763"/>
                  <a:pt x="8395" y="2769"/>
                </a:cubicBezTo>
                <a:cubicBezTo>
                  <a:pt x="8401" y="2773"/>
                  <a:pt x="8401" y="2781"/>
                  <a:pt x="8401" y="2784"/>
                </a:cubicBezTo>
                <a:cubicBezTo>
                  <a:pt x="8380" y="3764"/>
                  <a:pt x="8026" y="4264"/>
                  <a:pt x="7817" y="4474"/>
                </a:cubicBezTo>
                <a:cubicBezTo>
                  <a:pt x="7607" y="4683"/>
                  <a:pt x="7109" y="5037"/>
                  <a:pt x="6127" y="5059"/>
                </a:cubicBezTo>
                <a:cubicBezTo>
                  <a:pt x="6124" y="5059"/>
                  <a:pt x="6119" y="5059"/>
                  <a:pt x="6112" y="5055"/>
                </a:cubicBezTo>
                <a:cubicBezTo>
                  <a:pt x="6106" y="5049"/>
                  <a:pt x="6106" y="5042"/>
                  <a:pt x="6106" y="5040"/>
                </a:cubicBezTo>
                <a:cubicBezTo>
                  <a:pt x="6112" y="4821"/>
                  <a:pt x="6131" y="4629"/>
                  <a:pt x="6165" y="4455"/>
                </a:cubicBezTo>
                <a:cubicBezTo>
                  <a:pt x="6171" y="4437"/>
                  <a:pt x="6174" y="4418"/>
                  <a:pt x="6175" y="4398"/>
                </a:cubicBezTo>
                <a:cubicBezTo>
                  <a:pt x="6293" y="3829"/>
                  <a:pt x="6534" y="3507"/>
                  <a:pt x="6693" y="3350"/>
                </a:cubicBezTo>
                <a:cubicBezTo>
                  <a:pt x="6901" y="3139"/>
                  <a:pt x="7400" y="2785"/>
                  <a:pt x="8383" y="2763"/>
                </a:cubicBezTo>
                <a:close/>
                <a:moveTo>
                  <a:pt x="5600" y="4642"/>
                </a:moveTo>
                <a:cubicBezTo>
                  <a:pt x="5584" y="4786"/>
                  <a:pt x="5577" y="4918"/>
                  <a:pt x="5574" y="5028"/>
                </a:cubicBezTo>
                <a:cubicBezTo>
                  <a:pt x="5571" y="5178"/>
                  <a:pt x="5630" y="5325"/>
                  <a:pt x="5736" y="5430"/>
                </a:cubicBezTo>
                <a:cubicBezTo>
                  <a:pt x="5839" y="5533"/>
                  <a:pt x="5981" y="5592"/>
                  <a:pt x="6125" y="5592"/>
                </a:cubicBezTo>
                <a:lnTo>
                  <a:pt x="6137" y="5592"/>
                </a:lnTo>
                <a:cubicBezTo>
                  <a:pt x="6491" y="5584"/>
                  <a:pt x="7063" y="5525"/>
                  <a:pt x="7587" y="5274"/>
                </a:cubicBezTo>
                <a:lnTo>
                  <a:pt x="7587" y="5621"/>
                </a:lnTo>
                <a:cubicBezTo>
                  <a:pt x="7587" y="5784"/>
                  <a:pt x="7453" y="5918"/>
                  <a:pt x="7290" y="5918"/>
                </a:cubicBezTo>
                <a:lnTo>
                  <a:pt x="4390" y="5918"/>
                </a:lnTo>
                <a:cubicBezTo>
                  <a:pt x="4227" y="5918"/>
                  <a:pt x="4093" y="5784"/>
                  <a:pt x="4093" y="5621"/>
                </a:cubicBezTo>
                <a:lnTo>
                  <a:pt x="4093" y="4939"/>
                </a:lnTo>
                <a:cubicBezTo>
                  <a:pt x="4093" y="4776"/>
                  <a:pt x="4227" y="4642"/>
                  <a:pt x="4390" y="4642"/>
                </a:cubicBezTo>
                <a:close/>
                <a:moveTo>
                  <a:pt x="8386" y="2232"/>
                </a:moveTo>
                <a:cubicBezTo>
                  <a:pt x="8381" y="2232"/>
                  <a:pt x="8375" y="2232"/>
                  <a:pt x="8370" y="2232"/>
                </a:cubicBezTo>
                <a:cubicBezTo>
                  <a:pt x="7869" y="2243"/>
                  <a:pt x="6935" y="2353"/>
                  <a:pt x="6315" y="2973"/>
                </a:cubicBezTo>
                <a:cubicBezTo>
                  <a:pt x="5988" y="3300"/>
                  <a:pt x="5803" y="3717"/>
                  <a:pt x="5697" y="4108"/>
                </a:cubicBezTo>
                <a:lnTo>
                  <a:pt x="4389" y="4108"/>
                </a:lnTo>
                <a:cubicBezTo>
                  <a:pt x="3932" y="4108"/>
                  <a:pt x="3561" y="4480"/>
                  <a:pt x="3561" y="4937"/>
                </a:cubicBezTo>
                <a:lnTo>
                  <a:pt x="3561" y="5619"/>
                </a:lnTo>
                <a:cubicBezTo>
                  <a:pt x="3561" y="6077"/>
                  <a:pt x="3932" y="6447"/>
                  <a:pt x="4389" y="6447"/>
                </a:cubicBezTo>
                <a:lnTo>
                  <a:pt x="7288" y="6447"/>
                </a:lnTo>
                <a:cubicBezTo>
                  <a:pt x="7745" y="6447"/>
                  <a:pt x="8116" y="6077"/>
                  <a:pt x="8116" y="5619"/>
                </a:cubicBezTo>
                <a:lnTo>
                  <a:pt x="8116" y="4937"/>
                </a:lnTo>
                <a:lnTo>
                  <a:pt x="8116" y="4918"/>
                </a:lnTo>
                <a:cubicBezTo>
                  <a:pt x="8142" y="4896"/>
                  <a:pt x="8166" y="4873"/>
                  <a:pt x="8192" y="4849"/>
                </a:cubicBezTo>
                <a:cubicBezTo>
                  <a:pt x="8811" y="4230"/>
                  <a:pt x="8921" y="3294"/>
                  <a:pt x="8932" y="2794"/>
                </a:cubicBezTo>
                <a:cubicBezTo>
                  <a:pt x="8936" y="2645"/>
                  <a:pt x="8877" y="2498"/>
                  <a:pt x="8770" y="2394"/>
                </a:cubicBezTo>
                <a:cubicBezTo>
                  <a:pt x="8669" y="2290"/>
                  <a:pt x="8529" y="2232"/>
                  <a:pt x="8386" y="2232"/>
                </a:cubicBezTo>
                <a:close/>
                <a:moveTo>
                  <a:pt x="4320" y="7151"/>
                </a:moveTo>
                <a:cubicBezTo>
                  <a:pt x="4173" y="7151"/>
                  <a:pt x="4054" y="7270"/>
                  <a:pt x="4054" y="7417"/>
                </a:cubicBezTo>
                <a:cubicBezTo>
                  <a:pt x="4054" y="7565"/>
                  <a:pt x="4173" y="7685"/>
                  <a:pt x="4320" y="7685"/>
                </a:cubicBezTo>
                <a:lnTo>
                  <a:pt x="7357" y="7685"/>
                </a:lnTo>
                <a:cubicBezTo>
                  <a:pt x="7504" y="7685"/>
                  <a:pt x="7623" y="7565"/>
                  <a:pt x="7623" y="7417"/>
                </a:cubicBezTo>
                <a:cubicBezTo>
                  <a:pt x="7623" y="7269"/>
                  <a:pt x="7504" y="7151"/>
                  <a:pt x="7357" y="7151"/>
                </a:cubicBezTo>
                <a:close/>
                <a:moveTo>
                  <a:pt x="11086" y="4167"/>
                </a:moveTo>
                <a:cubicBezTo>
                  <a:pt x="11109" y="4167"/>
                  <a:pt x="11136" y="4170"/>
                  <a:pt x="11163" y="4180"/>
                </a:cubicBezTo>
                <a:lnTo>
                  <a:pt x="14201" y="5115"/>
                </a:lnTo>
                <a:cubicBezTo>
                  <a:pt x="14364" y="5165"/>
                  <a:pt x="14377" y="5309"/>
                  <a:pt x="14377" y="5352"/>
                </a:cubicBezTo>
                <a:cubicBezTo>
                  <a:pt x="14377" y="5395"/>
                  <a:pt x="14367" y="5540"/>
                  <a:pt x="14202" y="5592"/>
                </a:cubicBezTo>
                <a:lnTo>
                  <a:pt x="13420" y="5841"/>
                </a:lnTo>
                <a:lnTo>
                  <a:pt x="13114" y="5939"/>
                </a:lnTo>
                <a:cubicBezTo>
                  <a:pt x="12875" y="6012"/>
                  <a:pt x="12685" y="6202"/>
                  <a:pt x="12609" y="6443"/>
                </a:cubicBezTo>
                <a:lnTo>
                  <a:pt x="12512" y="6746"/>
                </a:lnTo>
                <a:lnTo>
                  <a:pt x="12512" y="6747"/>
                </a:lnTo>
                <a:lnTo>
                  <a:pt x="12262" y="7531"/>
                </a:lnTo>
                <a:cubicBezTo>
                  <a:pt x="12210" y="7692"/>
                  <a:pt x="12068" y="7703"/>
                  <a:pt x="12024" y="7704"/>
                </a:cubicBezTo>
                <a:cubicBezTo>
                  <a:pt x="11981" y="7704"/>
                  <a:pt x="11835" y="7692"/>
                  <a:pt x="11787" y="7528"/>
                </a:cubicBezTo>
                <a:lnTo>
                  <a:pt x="10850" y="4490"/>
                </a:lnTo>
                <a:cubicBezTo>
                  <a:pt x="10811" y="4360"/>
                  <a:pt x="10880" y="4271"/>
                  <a:pt x="10914" y="4240"/>
                </a:cubicBezTo>
                <a:cubicBezTo>
                  <a:pt x="10939" y="4215"/>
                  <a:pt x="11000" y="4167"/>
                  <a:pt x="11086" y="4167"/>
                </a:cubicBezTo>
                <a:close/>
                <a:moveTo>
                  <a:pt x="13422" y="6396"/>
                </a:moveTo>
                <a:lnTo>
                  <a:pt x="14415" y="7391"/>
                </a:lnTo>
                <a:cubicBezTo>
                  <a:pt x="14464" y="7438"/>
                  <a:pt x="14489" y="7501"/>
                  <a:pt x="14489" y="7567"/>
                </a:cubicBezTo>
                <a:cubicBezTo>
                  <a:pt x="14489" y="7634"/>
                  <a:pt x="14464" y="7697"/>
                  <a:pt x="14415" y="7744"/>
                </a:cubicBezTo>
                <a:cubicBezTo>
                  <a:pt x="14368" y="7791"/>
                  <a:pt x="14305" y="7817"/>
                  <a:pt x="14239" y="7817"/>
                </a:cubicBezTo>
                <a:cubicBezTo>
                  <a:pt x="14173" y="7817"/>
                  <a:pt x="14110" y="7791"/>
                  <a:pt x="14063" y="7744"/>
                </a:cubicBezTo>
                <a:lnTo>
                  <a:pt x="13069" y="6749"/>
                </a:lnTo>
                <a:lnTo>
                  <a:pt x="13114" y="6604"/>
                </a:lnTo>
                <a:cubicBezTo>
                  <a:pt x="13138" y="6527"/>
                  <a:pt x="13200" y="6466"/>
                  <a:pt x="13276" y="6443"/>
                </a:cubicBezTo>
                <a:lnTo>
                  <a:pt x="13422" y="6396"/>
                </a:lnTo>
                <a:close/>
                <a:moveTo>
                  <a:pt x="11090" y="3635"/>
                </a:moveTo>
                <a:cubicBezTo>
                  <a:pt x="10886" y="3635"/>
                  <a:pt x="10687" y="3714"/>
                  <a:pt x="10539" y="3864"/>
                </a:cubicBezTo>
                <a:cubicBezTo>
                  <a:pt x="10333" y="4070"/>
                  <a:pt x="10259" y="4370"/>
                  <a:pt x="10343" y="4646"/>
                </a:cubicBezTo>
                <a:lnTo>
                  <a:pt x="11280" y="7685"/>
                </a:lnTo>
                <a:cubicBezTo>
                  <a:pt x="11383" y="8017"/>
                  <a:pt x="11672" y="8233"/>
                  <a:pt x="12021" y="8236"/>
                </a:cubicBezTo>
                <a:lnTo>
                  <a:pt x="12025" y="8236"/>
                </a:lnTo>
                <a:cubicBezTo>
                  <a:pt x="12372" y="8236"/>
                  <a:pt x="12663" y="8023"/>
                  <a:pt x="12769" y="7692"/>
                </a:cubicBezTo>
                <a:lnTo>
                  <a:pt x="12889" y="7319"/>
                </a:lnTo>
                <a:lnTo>
                  <a:pt x="13691" y="8120"/>
                </a:lnTo>
                <a:cubicBezTo>
                  <a:pt x="13838" y="8267"/>
                  <a:pt x="14033" y="8350"/>
                  <a:pt x="14243" y="8350"/>
                </a:cubicBezTo>
                <a:cubicBezTo>
                  <a:pt x="14452" y="8350"/>
                  <a:pt x="14648" y="8269"/>
                  <a:pt x="14796" y="8122"/>
                </a:cubicBezTo>
                <a:cubicBezTo>
                  <a:pt x="14943" y="7975"/>
                  <a:pt x="15024" y="7778"/>
                  <a:pt x="15024" y="7569"/>
                </a:cubicBezTo>
                <a:cubicBezTo>
                  <a:pt x="15024" y="7359"/>
                  <a:pt x="14943" y="7165"/>
                  <a:pt x="14796" y="7016"/>
                </a:cubicBezTo>
                <a:lnTo>
                  <a:pt x="13992" y="6215"/>
                </a:lnTo>
                <a:lnTo>
                  <a:pt x="14364" y="6094"/>
                </a:lnTo>
                <a:cubicBezTo>
                  <a:pt x="14698" y="5988"/>
                  <a:pt x="14911" y="5696"/>
                  <a:pt x="14908" y="5347"/>
                </a:cubicBezTo>
                <a:cubicBezTo>
                  <a:pt x="14907" y="4998"/>
                  <a:pt x="14690" y="4708"/>
                  <a:pt x="14357" y="4605"/>
                </a:cubicBezTo>
                <a:lnTo>
                  <a:pt x="11319" y="3669"/>
                </a:lnTo>
                <a:cubicBezTo>
                  <a:pt x="11244" y="3646"/>
                  <a:pt x="11166" y="3635"/>
                  <a:pt x="11090" y="3635"/>
                </a:cubicBezTo>
                <a:close/>
                <a:moveTo>
                  <a:pt x="4321" y="8245"/>
                </a:moveTo>
                <a:cubicBezTo>
                  <a:pt x="4174" y="8245"/>
                  <a:pt x="4055" y="8364"/>
                  <a:pt x="4055" y="8511"/>
                </a:cubicBezTo>
                <a:cubicBezTo>
                  <a:pt x="4055" y="8658"/>
                  <a:pt x="4174" y="8777"/>
                  <a:pt x="4321" y="8777"/>
                </a:cubicBezTo>
                <a:lnTo>
                  <a:pt x="5840" y="8777"/>
                </a:lnTo>
                <a:cubicBezTo>
                  <a:pt x="5987" y="8777"/>
                  <a:pt x="6106" y="8658"/>
                  <a:pt x="6106" y="8511"/>
                </a:cubicBezTo>
                <a:cubicBezTo>
                  <a:pt x="6103" y="8364"/>
                  <a:pt x="5987" y="8245"/>
                  <a:pt x="5840" y="8245"/>
                </a:cubicBezTo>
                <a:close/>
                <a:moveTo>
                  <a:pt x="15502" y="1969"/>
                </a:moveTo>
                <a:cubicBezTo>
                  <a:pt x="15868" y="1969"/>
                  <a:pt x="16164" y="2268"/>
                  <a:pt x="16164" y="2631"/>
                </a:cubicBezTo>
                <a:lnTo>
                  <a:pt x="16164" y="9520"/>
                </a:lnTo>
                <a:lnTo>
                  <a:pt x="1969" y="9520"/>
                </a:lnTo>
                <a:lnTo>
                  <a:pt x="1969" y="2631"/>
                </a:lnTo>
                <a:cubicBezTo>
                  <a:pt x="1969" y="2265"/>
                  <a:pt x="2268" y="1969"/>
                  <a:pt x="2631" y="1969"/>
                </a:cubicBezTo>
                <a:close/>
                <a:moveTo>
                  <a:pt x="11072" y="12737"/>
                </a:moveTo>
                <a:lnTo>
                  <a:pt x="11303" y="14274"/>
                </a:lnTo>
                <a:lnTo>
                  <a:pt x="6832" y="14274"/>
                </a:lnTo>
                <a:lnTo>
                  <a:pt x="7059" y="12737"/>
                </a:lnTo>
                <a:close/>
                <a:moveTo>
                  <a:pt x="11968" y="14805"/>
                </a:moveTo>
                <a:cubicBezTo>
                  <a:pt x="12235" y="14805"/>
                  <a:pt x="12473" y="14984"/>
                  <a:pt x="12548" y="15239"/>
                </a:cubicBezTo>
                <a:lnTo>
                  <a:pt x="12610" y="15448"/>
                </a:lnTo>
                <a:cubicBezTo>
                  <a:pt x="12632" y="15521"/>
                  <a:pt x="12603" y="15575"/>
                  <a:pt x="12582" y="15602"/>
                </a:cubicBezTo>
                <a:cubicBezTo>
                  <a:pt x="12548" y="15646"/>
                  <a:pt x="12497" y="15671"/>
                  <a:pt x="12443" y="15671"/>
                </a:cubicBezTo>
                <a:lnTo>
                  <a:pt x="5693" y="15671"/>
                </a:lnTo>
                <a:cubicBezTo>
                  <a:pt x="5637" y="15671"/>
                  <a:pt x="5586" y="15646"/>
                  <a:pt x="5553" y="15602"/>
                </a:cubicBezTo>
                <a:cubicBezTo>
                  <a:pt x="5533" y="15575"/>
                  <a:pt x="5503" y="15521"/>
                  <a:pt x="5525" y="15448"/>
                </a:cubicBezTo>
                <a:lnTo>
                  <a:pt x="5586" y="15239"/>
                </a:lnTo>
                <a:cubicBezTo>
                  <a:pt x="5661" y="14984"/>
                  <a:pt x="5900" y="14805"/>
                  <a:pt x="6166" y="14805"/>
                </a:cubicBezTo>
                <a:close/>
                <a:moveTo>
                  <a:pt x="2366" y="1"/>
                </a:moveTo>
                <a:cubicBezTo>
                  <a:pt x="1063" y="1"/>
                  <a:pt x="1" y="1062"/>
                  <a:pt x="1" y="2366"/>
                </a:cubicBezTo>
                <a:lnTo>
                  <a:pt x="1" y="10373"/>
                </a:lnTo>
                <a:cubicBezTo>
                  <a:pt x="1" y="11675"/>
                  <a:pt x="1062" y="12738"/>
                  <a:pt x="2366" y="12738"/>
                </a:cubicBezTo>
                <a:lnTo>
                  <a:pt x="6524" y="12738"/>
                </a:lnTo>
                <a:lnTo>
                  <a:pt x="6293" y="14276"/>
                </a:lnTo>
                <a:lnTo>
                  <a:pt x="6165" y="14276"/>
                </a:lnTo>
                <a:cubicBezTo>
                  <a:pt x="5665" y="14276"/>
                  <a:pt x="5217" y="14611"/>
                  <a:pt x="5076" y="15090"/>
                </a:cubicBezTo>
                <a:lnTo>
                  <a:pt x="5014" y="15298"/>
                </a:lnTo>
                <a:cubicBezTo>
                  <a:pt x="4951" y="15514"/>
                  <a:pt x="4992" y="15742"/>
                  <a:pt x="5127" y="15921"/>
                </a:cubicBezTo>
                <a:cubicBezTo>
                  <a:pt x="5261" y="16102"/>
                  <a:pt x="5467" y="16203"/>
                  <a:pt x="5693" y="16203"/>
                </a:cubicBezTo>
                <a:lnTo>
                  <a:pt x="12443" y="16203"/>
                </a:lnTo>
                <a:cubicBezTo>
                  <a:pt x="12666" y="16203"/>
                  <a:pt x="12872" y="16100"/>
                  <a:pt x="13009" y="15921"/>
                </a:cubicBezTo>
                <a:cubicBezTo>
                  <a:pt x="13142" y="15740"/>
                  <a:pt x="13183" y="15515"/>
                  <a:pt x="13120" y="15298"/>
                </a:cubicBezTo>
                <a:lnTo>
                  <a:pt x="13060" y="15090"/>
                </a:lnTo>
                <a:cubicBezTo>
                  <a:pt x="12919" y="14611"/>
                  <a:pt x="12470" y="14276"/>
                  <a:pt x="11971" y="14276"/>
                </a:cubicBezTo>
                <a:lnTo>
                  <a:pt x="11841" y="14276"/>
                </a:lnTo>
                <a:lnTo>
                  <a:pt x="11612" y="12738"/>
                </a:lnTo>
                <a:lnTo>
                  <a:pt x="15378" y="12738"/>
                </a:lnTo>
                <a:cubicBezTo>
                  <a:pt x="15525" y="12738"/>
                  <a:pt x="15646" y="12619"/>
                  <a:pt x="15646" y="12472"/>
                </a:cubicBezTo>
                <a:cubicBezTo>
                  <a:pt x="15646" y="12325"/>
                  <a:pt x="15525" y="12206"/>
                  <a:pt x="15378" y="12206"/>
                </a:cubicBezTo>
                <a:lnTo>
                  <a:pt x="2367" y="12206"/>
                </a:lnTo>
                <a:cubicBezTo>
                  <a:pt x="1357" y="12206"/>
                  <a:pt x="534" y="11381"/>
                  <a:pt x="534" y="10371"/>
                </a:cubicBezTo>
                <a:lnTo>
                  <a:pt x="534" y="10049"/>
                </a:lnTo>
                <a:lnTo>
                  <a:pt x="17601" y="10049"/>
                </a:lnTo>
                <a:lnTo>
                  <a:pt x="17601" y="10371"/>
                </a:lnTo>
                <a:cubicBezTo>
                  <a:pt x="17601" y="11094"/>
                  <a:pt x="17172" y="11754"/>
                  <a:pt x="16509" y="12049"/>
                </a:cubicBezTo>
                <a:cubicBezTo>
                  <a:pt x="16375" y="12107"/>
                  <a:pt x="16315" y="12266"/>
                  <a:pt x="16374" y="12400"/>
                </a:cubicBezTo>
                <a:cubicBezTo>
                  <a:pt x="16418" y="12500"/>
                  <a:pt x="16515" y="12559"/>
                  <a:pt x="16616" y="12559"/>
                </a:cubicBezTo>
                <a:cubicBezTo>
                  <a:pt x="16653" y="12559"/>
                  <a:pt x="16687" y="12551"/>
                  <a:pt x="16722" y="12537"/>
                </a:cubicBezTo>
                <a:cubicBezTo>
                  <a:pt x="17576" y="12157"/>
                  <a:pt x="18131" y="11309"/>
                  <a:pt x="18131" y="10373"/>
                </a:cubicBezTo>
                <a:lnTo>
                  <a:pt x="18131" y="2366"/>
                </a:lnTo>
                <a:cubicBezTo>
                  <a:pt x="18132" y="1062"/>
                  <a:pt x="17072" y="1"/>
                  <a:pt x="15767" y="1"/>
                </a:cubicBezTo>
                <a:lnTo>
                  <a:pt x="4260" y="1"/>
                </a:lnTo>
                <a:cubicBezTo>
                  <a:pt x="4113" y="1"/>
                  <a:pt x="3992" y="121"/>
                  <a:pt x="3992" y="268"/>
                </a:cubicBezTo>
                <a:cubicBezTo>
                  <a:pt x="3992" y="415"/>
                  <a:pt x="4113" y="534"/>
                  <a:pt x="4260" y="534"/>
                </a:cubicBezTo>
                <a:lnTo>
                  <a:pt x="15767" y="534"/>
                </a:lnTo>
                <a:cubicBezTo>
                  <a:pt x="16778" y="534"/>
                  <a:pt x="17601" y="1357"/>
                  <a:pt x="17601" y="2367"/>
                </a:cubicBezTo>
                <a:lnTo>
                  <a:pt x="17601" y="9523"/>
                </a:lnTo>
                <a:lnTo>
                  <a:pt x="16696" y="9523"/>
                </a:lnTo>
                <a:lnTo>
                  <a:pt x="16696" y="2632"/>
                </a:lnTo>
                <a:cubicBezTo>
                  <a:pt x="16696" y="1975"/>
                  <a:pt x="16162" y="1438"/>
                  <a:pt x="15502" y="1438"/>
                </a:cubicBezTo>
                <a:lnTo>
                  <a:pt x="2631" y="1438"/>
                </a:lnTo>
                <a:cubicBezTo>
                  <a:pt x="1973" y="1438"/>
                  <a:pt x="1435" y="1973"/>
                  <a:pt x="1435" y="2632"/>
                </a:cubicBezTo>
                <a:lnTo>
                  <a:pt x="1435" y="9523"/>
                </a:lnTo>
                <a:lnTo>
                  <a:pt x="533" y="9523"/>
                </a:lnTo>
                <a:lnTo>
                  <a:pt x="533" y="2367"/>
                </a:lnTo>
                <a:cubicBezTo>
                  <a:pt x="533" y="1357"/>
                  <a:pt x="1356" y="534"/>
                  <a:pt x="2366" y="534"/>
                </a:cubicBezTo>
                <a:lnTo>
                  <a:pt x="2923" y="534"/>
                </a:lnTo>
                <a:cubicBezTo>
                  <a:pt x="3070" y="534"/>
                  <a:pt x="3189" y="415"/>
                  <a:pt x="3189" y="268"/>
                </a:cubicBezTo>
                <a:cubicBezTo>
                  <a:pt x="3189" y="121"/>
                  <a:pt x="3070" y="1"/>
                  <a:pt x="292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 name="Google Shape;1103;p46"/>
          <p:cNvSpPr/>
          <p:nvPr/>
        </p:nvSpPr>
        <p:spPr>
          <a:xfrm>
            <a:off x="4756552" y="4196243"/>
            <a:ext cx="298995" cy="407585"/>
          </a:xfrm>
          <a:custGeom>
            <a:rect b="b" l="l" r="r" t="t"/>
            <a:pathLst>
              <a:path extrusionOk="0" h="18129" w="13299">
                <a:moveTo>
                  <a:pt x="10041" y="2325"/>
                </a:moveTo>
                <a:lnTo>
                  <a:pt x="10041" y="4117"/>
                </a:lnTo>
                <a:lnTo>
                  <a:pt x="9732" y="3923"/>
                </a:lnTo>
                <a:cubicBezTo>
                  <a:pt x="9619" y="3852"/>
                  <a:pt x="9489" y="3817"/>
                  <a:pt x="9360" y="3817"/>
                </a:cubicBezTo>
                <a:cubicBezTo>
                  <a:pt x="9231" y="3817"/>
                  <a:pt x="9101" y="3852"/>
                  <a:pt x="8988" y="3923"/>
                </a:cubicBezTo>
                <a:lnTo>
                  <a:pt x="8679" y="4117"/>
                </a:lnTo>
                <a:lnTo>
                  <a:pt x="8678" y="2325"/>
                </a:lnTo>
                <a:close/>
                <a:moveTo>
                  <a:pt x="3250" y="5793"/>
                </a:moveTo>
                <a:cubicBezTo>
                  <a:pt x="3103" y="5793"/>
                  <a:pt x="2984" y="5912"/>
                  <a:pt x="2984" y="6059"/>
                </a:cubicBezTo>
                <a:cubicBezTo>
                  <a:pt x="2984" y="6206"/>
                  <a:pt x="3106" y="6325"/>
                  <a:pt x="3250" y="6325"/>
                </a:cubicBezTo>
                <a:lnTo>
                  <a:pt x="5330" y="6325"/>
                </a:lnTo>
                <a:cubicBezTo>
                  <a:pt x="5477" y="6325"/>
                  <a:pt x="5598" y="6206"/>
                  <a:pt x="5598" y="6059"/>
                </a:cubicBezTo>
                <a:cubicBezTo>
                  <a:pt x="5598" y="5912"/>
                  <a:pt x="5477" y="5793"/>
                  <a:pt x="5330" y="5793"/>
                </a:cubicBezTo>
                <a:close/>
                <a:moveTo>
                  <a:pt x="7966" y="5793"/>
                </a:moveTo>
                <a:cubicBezTo>
                  <a:pt x="7819" y="5793"/>
                  <a:pt x="7700" y="5912"/>
                  <a:pt x="7700" y="6059"/>
                </a:cubicBezTo>
                <a:cubicBezTo>
                  <a:pt x="7700" y="6206"/>
                  <a:pt x="7819" y="6325"/>
                  <a:pt x="7966" y="6325"/>
                </a:cubicBezTo>
                <a:lnTo>
                  <a:pt x="10047" y="6325"/>
                </a:lnTo>
                <a:cubicBezTo>
                  <a:pt x="10194" y="6325"/>
                  <a:pt x="10313" y="6206"/>
                  <a:pt x="10313" y="6059"/>
                </a:cubicBezTo>
                <a:cubicBezTo>
                  <a:pt x="10313" y="5912"/>
                  <a:pt x="10194" y="5793"/>
                  <a:pt x="10047" y="5793"/>
                </a:cubicBezTo>
                <a:close/>
                <a:moveTo>
                  <a:pt x="6845" y="4937"/>
                </a:moveTo>
                <a:cubicBezTo>
                  <a:pt x="6776" y="4937"/>
                  <a:pt x="6708" y="4963"/>
                  <a:pt x="6658" y="5013"/>
                </a:cubicBezTo>
                <a:lnTo>
                  <a:pt x="6283" y="5388"/>
                </a:lnTo>
                <a:cubicBezTo>
                  <a:pt x="6180" y="5491"/>
                  <a:pt x="6180" y="5660"/>
                  <a:pt x="6283" y="5763"/>
                </a:cubicBezTo>
                <a:cubicBezTo>
                  <a:pt x="6333" y="5817"/>
                  <a:pt x="6401" y="5844"/>
                  <a:pt x="6469" y="5844"/>
                </a:cubicBezTo>
                <a:cubicBezTo>
                  <a:pt x="6506" y="5844"/>
                  <a:pt x="6543" y="5836"/>
                  <a:pt x="6577" y="5821"/>
                </a:cubicBezTo>
                <a:lnTo>
                  <a:pt x="6577" y="6440"/>
                </a:lnTo>
                <a:cubicBezTo>
                  <a:pt x="6577" y="6587"/>
                  <a:pt x="6696" y="6706"/>
                  <a:pt x="6843" y="6706"/>
                </a:cubicBezTo>
                <a:cubicBezTo>
                  <a:pt x="6990" y="6706"/>
                  <a:pt x="7109" y="6587"/>
                  <a:pt x="7109" y="6440"/>
                </a:cubicBezTo>
                <a:lnTo>
                  <a:pt x="7109" y="5203"/>
                </a:lnTo>
                <a:cubicBezTo>
                  <a:pt x="7109" y="5096"/>
                  <a:pt x="7046" y="4999"/>
                  <a:pt x="6946" y="4956"/>
                </a:cubicBezTo>
                <a:cubicBezTo>
                  <a:pt x="6914" y="4943"/>
                  <a:pt x="6879" y="4937"/>
                  <a:pt x="6845" y="4937"/>
                </a:cubicBezTo>
                <a:close/>
                <a:moveTo>
                  <a:pt x="3171" y="7919"/>
                </a:moveTo>
                <a:cubicBezTo>
                  <a:pt x="3024" y="7919"/>
                  <a:pt x="2905" y="8038"/>
                  <a:pt x="2905" y="8185"/>
                </a:cubicBezTo>
                <a:cubicBezTo>
                  <a:pt x="2905" y="8332"/>
                  <a:pt x="3024" y="8452"/>
                  <a:pt x="3171" y="8452"/>
                </a:cubicBezTo>
                <a:lnTo>
                  <a:pt x="7347" y="8452"/>
                </a:lnTo>
                <a:cubicBezTo>
                  <a:pt x="7494" y="8452"/>
                  <a:pt x="7613" y="8332"/>
                  <a:pt x="7613" y="8185"/>
                </a:cubicBezTo>
                <a:cubicBezTo>
                  <a:pt x="7613" y="8038"/>
                  <a:pt x="7494" y="7919"/>
                  <a:pt x="7347" y="7919"/>
                </a:cubicBezTo>
                <a:close/>
                <a:moveTo>
                  <a:pt x="8447" y="7920"/>
                </a:moveTo>
                <a:cubicBezTo>
                  <a:pt x="8300" y="7920"/>
                  <a:pt x="8181" y="8039"/>
                  <a:pt x="8181" y="8186"/>
                </a:cubicBezTo>
                <a:cubicBezTo>
                  <a:pt x="8181" y="8333"/>
                  <a:pt x="8300" y="8454"/>
                  <a:pt x="8447" y="8454"/>
                </a:cubicBezTo>
                <a:lnTo>
                  <a:pt x="10127" y="8454"/>
                </a:lnTo>
                <a:cubicBezTo>
                  <a:pt x="10274" y="8454"/>
                  <a:pt x="10394" y="8333"/>
                  <a:pt x="10394" y="8186"/>
                </a:cubicBezTo>
                <a:cubicBezTo>
                  <a:pt x="10392" y="8038"/>
                  <a:pt x="10274" y="7920"/>
                  <a:pt x="10127" y="7920"/>
                </a:cubicBezTo>
                <a:close/>
                <a:moveTo>
                  <a:pt x="3171" y="9383"/>
                </a:moveTo>
                <a:cubicBezTo>
                  <a:pt x="3024" y="9383"/>
                  <a:pt x="2905" y="9503"/>
                  <a:pt x="2905" y="9650"/>
                </a:cubicBezTo>
                <a:cubicBezTo>
                  <a:pt x="2905" y="9797"/>
                  <a:pt x="3024" y="9916"/>
                  <a:pt x="3171" y="9916"/>
                </a:cubicBezTo>
                <a:lnTo>
                  <a:pt x="4764" y="9916"/>
                </a:lnTo>
                <a:cubicBezTo>
                  <a:pt x="4911" y="9916"/>
                  <a:pt x="5032" y="9797"/>
                  <a:pt x="5032" y="9650"/>
                </a:cubicBezTo>
                <a:cubicBezTo>
                  <a:pt x="5032" y="9503"/>
                  <a:pt x="4911" y="9383"/>
                  <a:pt x="4764" y="9383"/>
                </a:cubicBezTo>
                <a:close/>
                <a:moveTo>
                  <a:pt x="5870" y="9383"/>
                </a:moveTo>
                <a:cubicBezTo>
                  <a:pt x="5720" y="9386"/>
                  <a:pt x="5602" y="9503"/>
                  <a:pt x="5602" y="9650"/>
                </a:cubicBezTo>
                <a:cubicBezTo>
                  <a:pt x="5602" y="9797"/>
                  <a:pt x="5723" y="9916"/>
                  <a:pt x="5870" y="9916"/>
                </a:cubicBezTo>
                <a:lnTo>
                  <a:pt x="9231" y="9916"/>
                </a:lnTo>
                <a:cubicBezTo>
                  <a:pt x="9378" y="9916"/>
                  <a:pt x="9497" y="9797"/>
                  <a:pt x="9497" y="9650"/>
                </a:cubicBezTo>
                <a:cubicBezTo>
                  <a:pt x="9497" y="9503"/>
                  <a:pt x="9378" y="9383"/>
                  <a:pt x="9231" y="9383"/>
                </a:cubicBezTo>
                <a:close/>
                <a:moveTo>
                  <a:pt x="3171" y="10849"/>
                </a:moveTo>
                <a:cubicBezTo>
                  <a:pt x="3024" y="10849"/>
                  <a:pt x="2905" y="10968"/>
                  <a:pt x="2905" y="11115"/>
                </a:cubicBezTo>
                <a:cubicBezTo>
                  <a:pt x="2905" y="11262"/>
                  <a:pt x="3024" y="11381"/>
                  <a:pt x="3171" y="11381"/>
                </a:cubicBezTo>
                <a:lnTo>
                  <a:pt x="7591" y="11381"/>
                </a:lnTo>
                <a:cubicBezTo>
                  <a:pt x="7738" y="11381"/>
                  <a:pt x="7857" y="11262"/>
                  <a:pt x="7857" y="11115"/>
                </a:cubicBezTo>
                <a:cubicBezTo>
                  <a:pt x="7856" y="10968"/>
                  <a:pt x="7737" y="10849"/>
                  <a:pt x="7591" y="10849"/>
                </a:cubicBezTo>
                <a:close/>
                <a:moveTo>
                  <a:pt x="8694" y="10849"/>
                </a:moveTo>
                <a:cubicBezTo>
                  <a:pt x="8547" y="10849"/>
                  <a:pt x="8426" y="10968"/>
                  <a:pt x="8426" y="11115"/>
                </a:cubicBezTo>
                <a:cubicBezTo>
                  <a:pt x="8426" y="11262"/>
                  <a:pt x="8547" y="11381"/>
                  <a:pt x="8694" y="11381"/>
                </a:cubicBezTo>
                <a:lnTo>
                  <a:pt x="10127" y="11381"/>
                </a:lnTo>
                <a:cubicBezTo>
                  <a:pt x="10274" y="11381"/>
                  <a:pt x="10394" y="11262"/>
                  <a:pt x="10394" y="11115"/>
                </a:cubicBezTo>
                <a:cubicBezTo>
                  <a:pt x="10392" y="10968"/>
                  <a:pt x="10274" y="10849"/>
                  <a:pt x="10127" y="10849"/>
                </a:cubicBezTo>
                <a:close/>
                <a:moveTo>
                  <a:pt x="3172" y="12313"/>
                </a:moveTo>
                <a:cubicBezTo>
                  <a:pt x="3025" y="12313"/>
                  <a:pt x="2905" y="12432"/>
                  <a:pt x="2905" y="12579"/>
                </a:cubicBezTo>
                <a:cubicBezTo>
                  <a:pt x="2905" y="12726"/>
                  <a:pt x="3025" y="12845"/>
                  <a:pt x="3172" y="12845"/>
                </a:cubicBezTo>
                <a:lnTo>
                  <a:pt x="6974" y="12845"/>
                </a:lnTo>
                <a:cubicBezTo>
                  <a:pt x="7121" y="12845"/>
                  <a:pt x="7240" y="12726"/>
                  <a:pt x="7240" y="12579"/>
                </a:cubicBezTo>
                <a:cubicBezTo>
                  <a:pt x="7239" y="12432"/>
                  <a:pt x="7121" y="12313"/>
                  <a:pt x="6974" y="12313"/>
                </a:cubicBezTo>
                <a:close/>
                <a:moveTo>
                  <a:pt x="10918" y="2323"/>
                </a:moveTo>
                <a:cubicBezTo>
                  <a:pt x="11083" y="2323"/>
                  <a:pt x="11217" y="2457"/>
                  <a:pt x="11217" y="2620"/>
                </a:cubicBezTo>
                <a:lnTo>
                  <a:pt x="11217" y="13805"/>
                </a:lnTo>
                <a:cubicBezTo>
                  <a:pt x="11217" y="13968"/>
                  <a:pt x="11083" y="14102"/>
                  <a:pt x="10918" y="14102"/>
                </a:cubicBezTo>
                <a:lnTo>
                  <a:pt x="2380" y="14102"/>
                </a:lnTo>
                <a:cubicBezTo>
                  <a:pt x="2377" y="14102"/>
                  <a:pt x="2374" y="14102"/>
                  <a:pt x="2372" y="14102"/>
                </a:cubicBezTo>
                <a:cubicBezTo>
                  <a:pt x="2209" y="14102"/>
                  <a:pt x="2081" y="13970"/>
                  <a:pt x="2081" y="13808"/>
                </a:cubicBezTo>
                <a:lnTo>
                  <a:pt x="2081" y="2623"/>
                </a:lnTo>
                <a:cubicBezTo>
                  <a:pt x="2081" y="2458"/>
                  <a:pt x="2215" y="2325"/>
                  <a:pt x="2380" y="2325"/>
                </a:cubicBezTo>
                <a:lnTo>
                  <a:pt x="8146" y="2325"/>
                </a:lnTo>
                <a:lnTo>
                  <a:pt x="8146" y="4117"/>
                </a:lnTo>
                <a:cubicBezTo>
                  <a:pt x="8146" y="4309"/>
                  <a:pt x="8251" y="4487"/>
                  <a:pt x="8421" y="4581"/>
                </a:cubicBezTo>
                <a:cubicBezTo>
                  <a:pt x="8500" y="4625"/>
                  <a:pt x="8590" y="4647"/>
                  <a:pt x="8678" y="4647"/>
                </a:cubicBezTo>
                <a:cubicBezTo>
                  <a:pt x="8775" y="4647"/>
                  <a:pt x="8872" y="4619"/>
                  <a:pt x="8959" y="4567"/>
                </a:cubicBezTo>
                <a:lnTo>
                  <a:pt x="9267" y="4374"/>
                </a:lnTo>
                <a:cubicBezTo>
                  <a:pt x="9295" y="4356"/>
                  <a:pt x="9326" y="4347"/>
                  <a:pt x="9358" y="4347"/>
                </a:cubicBezTo>
                <a:cubicBezTo>
                  <a:pt x="9389" y="4347"/>
                  <a:pt x="9421" y="4356"/>
                  <a:pt x="9448" y="4374"/>
                </a:cubicBezTo>
                <a:lnTo>
                  <a:pt x="9757" y="4567"/>
                </a:lnTo>
                <a:cubicBezTo>
                  <a:pt x="9843" y="4620"/>
                  <a:pt x="9940" y="4647"/>
                  <a:pt x="10037" y="4647"/>
                </a:cubicBezTo>
                <a:cubicBezTo>
                  <a:pt x="10126" y="4647"/>
                  <a:pt x="10215" y="4624"/>
                  <a:pt x="10296" y="4580"/>
                </a:cubicBezTo>
                <a:cubicBezTo>
                  <a:pt x="10466" y="4486"/>
                  <a:pt x="10570" y="4308"/>
                  <a:pt x="10570" y="4115"/>
                </a:cubicBezTo>
                <a:lnTo>
                  <a:pt x="10570" y="2323"/>
                </a:lnTo>
                <a:close/>
                <a:moveTo>
                  <a:pt x="1887" y="0"/>
                </a:moveTo>
                <a:cubicBezTo>
                  <a:pt x="1130" y="0"/>
                  <a:pt x="449" y="450"/>
                  <a:pt x="154" y="1147"/>
                </a:cubicBezTo>
                <a:cubicBezTo>
                  <a:pt x="96" y="1281"/>
                  <a:pt x="160" y="1437"/>
                  <a:pt x="293" y="1495"/>
                </a:cubicBezTo>
                <a:cubicBezTo>
                  <a:pt x="327" y="1510"/>
                  <a:pt x="363" y="1517"/>
                  <a:pt x="397" y="1517"/>
                </a:cubicBezTo>
                <a:cubicBezTo>
                  <a:pt x="500" y="1517"/>
                  <a:pt x="599" y="1456"/>
                  <a:pt x="643" y="1354"/>
                </a:cubicBezTo>
                <a:cubicBezTo>
                  <a:pt x="857" y="854"/>
                  <a:pt x="1345" y="531"/>
                  <a:pt x="1889" y="531"/>
                </a:cubicBezTo>
                <a:lnTo>
                  <a:pt x="11414" y="531"/>
                </a:lnTo>
                <a:cubicBezTo>
                  <a:pt x="12159" y="531"/>
                  <a:pt x="12766" y="1137"/>
                  <a:pt x="12766" y="1883"/>
                </a:cubicBezTo>
                <a:lnTo>
                  <a:pt x="12766" y="14061"/>
                </a:lnTo>
                <a:cubicBezTo>
                  <a:pt x="12766" y="14208"/>
                  <a:pt x="12885" y="14327"/>
                  <a:pt x="13032" y="14327"/>
                </a:cubicBezTo>
                <a:cubicBezTo>
                  <a:pt x="13179" y="14327"/>
                  <a:pt x="13299" y="14208"/>
                  <a:pt x="13299" y="14061"/>
                </a:cubicBezTo>
                <a:lnTo>
                  <a:pt x="13299" y="1883"/>
                </a:lnTo>
                <a:cubicBezTo>
                  <a:pt x="13296" y="846"/>
                  <a:pt x="12450" y="0"/>
                  <a:pt x="11412" y="0"/>
                </a:cubicBezTo>
                <a:close/>
                <a:moveTo>
                  <a:pt x="2380" y="1794"/>
                </a:moveTo>
                <a:cubicBezTo>
                  <a:pt x="1921" y="1794"/>
                  <a:pt x="1550" y="2164"/>
                  <a:pt x="1550" y="2623"/>
                </a:cubicBezTo>
                <a:lnTo>
                  <a:pt x="1550" y="13807"/>
                </a:lnTo>
                <a:cubicBezTo>
                  <a:pt x="1550" y="14264"/>
                  <a:pt x="1921" y="14636"/>
                  <a:pt x="2380" y="14636"/>
                </a:cubicBezTo>
                <a:lnTo>
                  <a:pt x="10920" y="14636"/>
                </a:lnTo>
                <a:cubicBezTo>
                  <a:pt x="10921" y="14636"/>
                  <a:pt x="10922" y="14636"/>
                  <a:pt x="10923" y="14636"/>
                </a:cubicBezTo>
                <a:cubicBezTo>
                  <a:pt x="11377" y="14636"/>
                  <a:pt x="11748" y="14263"/>
                  <a:pt x="11748" y="13808"/>
                </a:cubicBezTo>
                <a:lnTo>
                  <a:pt x="11748" y="2623"/>
                </a:lnTo>
                <a:cubicBezTo>
                  <a:pt x="11748" y="2164"/>
                  <a:pt x="11377" y="1794"/>
                  <a:pt x="10920" y="1794"/>
                </a:cubicBezTo>
                <a:close/>
                <a:moveTo>
                  <a:pt x="4757" y="15413"/>
                </a:moveTo>
                <a:cubicBezTo>
                  <a:pt x="4610" y="15415"/>
                  <a:pt x="4491" y="15534"/>
                  <a:pt x="4491" y="15680"/>
                </a:cubicBezTo>
                <a:lnTo>
                  <a:pt x="4491" y="15994"/>
                </a:lnTo>
                <a:cubicBezTo>
                  <a:pt x="4491" y="16141"/>
                  <a:pt x="4610" y="16260"/>
                  <a:pt x="4757" y="16260"/>
                </a:cubicBezTo>
                <a:cubicBezTo>
                  <a:pt x="4904" y="16260"/>
                  <a:pt x="5024" y="16141"/>
                  <a:pt x="5024" y="15994"/>
                </a:cubicBezTo>
                <a:lnTo>
                  <a:pt x="5024" y="15680"/>
                </a:lnTo>
                <a:cubicBezTo>
                  <a:pt x="5024" y="15532"/>
                  <a:pt x="4904" y="15413"/>
                  <a:pt x="4757" y="15413"/>
                </a:cubicBezTo>
                <a:close/>
                <a:moveTo>
                  <a:pt x="8541" y="15413"/>
                </a:moveTo>
                <a:cubicBezTo>
                  <a:pt x="8394" y="15415"/>
                  <a:pt x="8275" y="15534"/>
                  <a:pt x="8275" y="15680"/>
                </a:cubicBezTo>
                <a:lnTo>
                  <a:pt x="8275" y="15994"/>
                </a:lnTo>
                <a:cubicBezTo>
                  <a:pt x="8275" y="16141"/>
                  <a:pt x="8394" y="16260"/>
                  <a:pt x="8541" y="16260"/>
                </a:cubicBezTo>
                <a:cubicBezTo>
                  <a:pt x="8688" y="16260"/>
                  <a:pt x="8807" y="16141"/>
                  <a:pt x="8807" y="15994"/>
                </a:cubicBezTo>
                <a:lnTo>
                  <a:pt x="8807" y="15680"/>
                </a:lnTo>
                <a:cubicBezTo>
                  <a:pt x="8807" y="15532"/>
                  <a:pt x="8688" y="15413"/>
                  <a:pt x="8541" y="15413"/>
                </a:cubicBezTo>
                <a:close/>
                <a:moveTo>
                  <a:pt x="6151" y="15743"/>
                </a:moveTo>
                <a:cubicBezTo>
                  <a:pt x="6089" y="15743"/>
                  <a:pt x="6027" y="15764"/>
                  <a:pt x="5977" y="15807"/>
                </a:cubicBezTo>
                <a:cubicBezTo>
                  <a:pt x="5867" y="15903"/>
                  <a:pt x="5857" y="16072"/>
                  <a:pt x="5952" y="16182"/>
                </a:cubicBezTo>
                <a:cubicBezTo>
                  <a:pt x="6129" y="16385"/>
                  <a:pt x="6383" y="16500"/>
                  <a:pt x="6650" y="16500"/>
                </a:cubicBezTo>
                <a:cubicBezTo>
                  <a:pt x="6918" y="16500"/>
                  <a:pt x="7172" y="16385"/>
                  <a:pt x="7349" y="16182"/>
                </a:cubicBezTo>
                <a:cubicBezTo>
                  <a:pt x="7444" y="16072"/>
                  <a:pt x="7433" y="15904"/>
                  <a:pt x="7322" y="15807"/>
                </a:cubicBezTo>
                <a:cubicBezTo>
                  <a:pt x="7272" y="15764"/>
                  <a:pt x="7209" y="15743"/>
                  <a:pt x="7148" y="15743"/>
                </a:cubicBezTo>
                <a:cubicBezTo>
                  <a:pt x="7073" y="15743"/>
                  <a:pt x="7000" y="15774"/>
                  <a:pt x="6947" y="15834"/>
                </a:cubicBezTo>
                <a:cubicBezTo>
                  <a:pt x="6872" y="15921"/>
                  <a:pt x="6764" y="15969"/>
                  <a:pt x="6650" y="15969"/>
                </a:cubicBezTo>
                <a:cubicBezTo>
                  <a:pt x="6536" y="15969"/>
                  <a:pt x="6427" y="15919"/>
                  <a:pt x="6352" y="15834"/>
                </a:cubicBezTo>
                <a:cubicBezTo>
                  <a:pt x="6300" y="15774"/>
                  <a:pt x="6226" y="15743"/>
                  <a:pt x="6151" y="15743"/>
                </a:cubicBezTo>
                <a:close/>
                <a:moveTo>
                  <a:pt x="269" y="2232"/>
                </a:moveTo>
                <a:cubicBezTo>
                  <a:pt x="121" y="2232"/>
                  <a:pt x="1" y="2352"/>
                  <a:pt x="1" y="2499"/>
                </a:cubicBezTo>
                <a:lnTo>
                  <a:pt x="1" y="15715"/>
                </a:lnTo>
                <a:cubicBezTo>
                  <a:pt x="1" y="16565"/>
                  <a:pt x="580" y="17300"/>
                  <a:pt x="1408" y="17503"/>
                </a:cubicBezTo>
                <a:cubicBezTo>
                  <a:pt x="3084" y="17910"/>
                  <a:pt x="5357" y="18129"/>
                  <a:pt x="6646" y="18129"/>
                </a:cubicBezTo>
                <a:cubicBezTo>
                  <a:pt x="7937" y="18129"/>
                  <a:pt x="10210" y="17908"/>
                  <a:pt x="11886" y="17503"/>
                </a:cubicBezTo>
                <a:cubicBezTo>
                  <a:pt x="12715" y="17300"/>
                  <a:pt x="13291" y="16565"/>
                  <a:pt x="13291" y="15715"/>
                </a:cubicBezTo>
                <a:lnTo>
                  <a:pt x="13291" y="15340"/>
                </a:lnTo>
                <a:cubicBezTo>
                  <a:pt x="13296" y="15193"/>
                  <a:pt x="13177" y="15072"/>
                  <a:pt x="13030" y="15072"/>
                </a:cubicBezTo>
                <a:cubicBezTo>
                  <a:pt x="12883" y="15072"/>
                  <a:pt x="12762" y="15193"/>
                  <a:pt x="12762" y="15340"/>
                </a:cubicBezTo>
                <a:lnTo>
                  <a:pt x="12762" y="15715"/>
                </a:lnTo>
                <a:cubicBezTo>
                  <a:pt x="12762" y="16319"/>
                  <a:pt x="12350" y="16842"/>
                  <a:pt x="11762" y="16986"/>
                </a:cubicBezTo>
                <a:cubicBezTo>
                  <a:pt x="10186" y="17370"/>
                  <a:pt x="7925" y="17598"/>
                  <a:pt x="6649" y="17598"/>
                </a:cubicBezTo>
                <a:cubicBezTo>
                  <a:pt x="5373" y="17598"/>
                  <a:pt x="3110" y="17369"/>
                  <a:pt x="1534" y="16986"/>
                </a:cubicBezTo>
                <a:cubicBezTo>
                  <a:pt x="945" y="16842"/>
                  <a:pt x="535" y="16320"/>
                  <a:pt x="535" y="15715"/>
                </a:cubicBezTo>
                <a:lnTo>
                  <a:pt x="535" y="2499"/>
                </a:lnTo>
                <a:cubicBezTo>
                  <a:pt x="535" y="2352"/>
                  <a:pt x="416" y="2232"/>
                  <a:pt x="269" y="223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 name="Google Shape;1104;p46"/>
          <p:cNvSpPr/>
          <p:nvPr/>
        </p:nvSpPr>
        <p:spPr>
          <a:xfrm>
            <a:off x="4033286" y="1950976"/>
            <a:ext cx="408215" cy="363879"/>
          </a:xfrm>
          <a:custGeom>
            <a:rect b="b" l="l" r="r" t="t"/>
            <a:pathLst>
              <a:path extrusionOk="0" h="16185" w="18157">
                <a:moveTo>
                  <a:pt x="6066" y="4173"/>
                </a:moveTo>
                <a:cubicBezTo>
                  <a:pt x="6278" y="4173"/>
                  <a:pt x="6476" y="4257"/>
                  <a:pt x="6626" y="4405"/>
                </a:cubicBezTo>
                <a:cubicBezTo>
                  <a:pt x="6775" y="4554"/>
                  <a:pt x="6859" y="4754"/>
                  <a:pt x="6859" y="4965"/>
                </a:cubicBezTo>
                <a:cubicBezTo>
                  <a:pt x="6859" y="5177"/>
                  <a:pt x="6775" y="5375"/>
                  <a:pt x="6626" y="5525"/>
                </a:cubicBezTo>
                <a:cubicBezTo>
                  <a:pt x="6476" y="5675"/>
                  <a:pt x="6278" y="5758"/>
                  <a:pt x="6066" y="5758"/>
                </a:cubicBezTo>
                <a:cubicBezTo>
                  <a:pt x="5855" y="5758"/>
                  <a:pt x="5656" y="5675"/>
                  <a:pt x="5506" y="5525"/>
                </a:cubicBezTo>
                <a:cubicBezTo>
                  <a:pt x="5356" y="5377"/>
                  <a:pt x="5274" y="5177"/>
                  <a:pt x="5274" y="4965"/>
                </a:cubicBezTo>
                <a:cubicBezTo>
                  <a:pt x="5274" y="4754"/>
                  <a:pt x="5356" y="4555"/>
                  <a:pt x="5506" y="4405"/>
                </a:cubicBezTo>
                <a:cubicBezTo>
                  <a:pt x="5655" y="4257"/>
                  <a:pt x="5855" y="4173"/>
                  <a:pt x="6066" y="4173"/>
                </a:cubicBezTo>
                <a:close/>
                <a:moveTo>
                  <a:pt x="14830" y="533"/>
                </a:moveTo>
                <a:cubicBezTo>
                  <a:pt x="15008" y="533"/>
                  <a:pt x="15184" y="603"/>
                  <a:pt x="15321" y="737"/>
                </a:cubicBezTo>
                <a:lnTo>
                  <a:pt x="15471" y="887"/>
                </a:lnTo>
                <a:cubicBezTo>
                  <a:pt x="15713" y="1128"/>
                  <a:pt x="15746" y="1504"/>
                  <a:pt x="15544" y="1782"/>
                </a:cubicBezTo>
                <a:lnTo>
                  <a:pt x="12476" y="6053"/>
                </a:lnTo>
                <a:cubicBezTo>
                  <a:pt x="11953" y="5771"/>
                  <a:pt x="11522" y="5455"/>
                  <a:pt x="11138" y="5070"/>
                </a:cubicBezTo>
                <a:cubicBezTo>
                  <a:pt x="10755" y="4686"/>
                  <a:pt x="10438" y="4257"/>
                  <a:pt x="10155" y="3732"/>
                </a:cubicBezTo>
                <a:lnTo>
                  <a:pt x="14426" y="664"/>
                </a:lnTo>
                <a:cubicBezTo>
                  <a:pt x="14549" y="575"/>
                  <a:pt x="14690" y="533"/>
                  <a:pt x="14830" y="533"/>
                </a:cubicBezTo>
                <a:close/>
                <a:moveTo>
                  <a:pt x="9720" y="4045"/>
                </a:moveTo>
                <a:cubicBezTo>
                  <a:pt x="10019" y="4589"/>
                  <a:pt x="10355" y="5039"/>
                  <a:pt x="10762" y="5445"/>
                </a:cubicBezTo>
                <a:cubicBezTo>
                  <a:pt x="11168" y="5852"/>
                  <a:pt x="11619" y="6187"/>
                  <a:pt x="12162" y="6487"/>
                </a:cubicBezTo>
                <a:lnTo>
                  <a:pt x="11873" y="6888"/>
                </a:lnTo>
                <a:cubicBezTo>
                  <a:pt x="11769" y="7035"/>
                  <a:pt x="11616" y="7134"/>
                  <a:pt x="11447" y="7178"/>
                </a:cubicBezTo>
                <a:cubicBezTo>
                  <a:pt x="11387" y="7194"/>
                  <a:pt x="11324" y="7203"/>
                  <a:pt x="11261" y="7203"/>
                </a:cubicBezTo>
                <a:cubicBezTo>
                  <a:pt x="11211" y="7203"/>
                  <a:pt x="11161" y="7198"/>
                  <a:pt x="11110" y="7187"/>
                </a:cubicBezTo>
                <a:cubicBezTo>
                  <a:pt x="10061" y="6969"/>
                  <a:pt x="9240" y="6149"/>
                  <a:pt x="9021" y="5098"/>
                </a:cubicBezTo>
                <a:cubicBezTo>
                  <a:pt x="8998" y="4984"/>
                  <a:pt x="9001" y="4870"/>
                  <a:pt x="9029" y="4761"/>
                </a:cubicBezTo>
                <a:cubicBezTo>
                  <a:pt x="9029" y="4759"/>
                  <a:pt x="9029" y="4758"/>
                  <a:pt x="9030" y="4758"/>
                </a:cubicBezTo>
                <a:cubicBezTo>
                  <a:pt x="9073" y="4590"/>
                  <a:pt x="9174" y="4437"/>
                  <a:pt x="9318" y="4333"/>
                </a:cubicBezTo>
                <a:lnTo>
                  <a:pt x="9720" y="4045"/>
                </a:lnTo>
                <a:close/>
                <a:moveTo>
                  <a:pt x="3341" y="6897"/>
                </a:moveTo>
                <a:cubicBezTo>
                  <a:pt x="3552" y="6897"/>
                  <a:pt x="3751" y="6979"/>
                  <a:pt x="3901" y="7128"/>
                </a:cubicBezTo>
                <a:cubicBezTo>
                  <a:pt x="4051" y="7278"/>
                  <a:pt x="4133" y="7478"/>
                  <a:pt x="4133" y="7689"/>
                </a:cubicBezTo>
                <a:cubicBezTo>
                  <a:pt x="4134" y="7900"/>
                  <a:pt x="4052" y="8101"/>
                  <a:pt x="3901" y="8250"/>
                </a:cubicBezTo>
                <a:cubicBezTo>
                  <a:pt x="3752" y="8398"/>
                  <a:pt x="3552" y="8480"/>
                  <a:pt x="3341" y="8480"/>
                </a:cubicBezTo>
                <a:cubicBezTo>
                  <a:pt x="3129" y="8480"/>
                  <a:pt x="2930" y="8398"/>
                  <a:pt x="2780" y="8250"/>
                </a:cubicBezTo>
                <a:cubicBezTo>
                  <a:pt x="2630" y="8101"/>
                  <a:pt x="2548" y="7900"/>
                  <a:pt x="2548" y="7689"/>
                </a:cubicBezTo>
                <a:cubicBezTo>
                  <a:pt x="2548" y="7478"/>
                  <a:pt x="2630" y="7279"/>
                  <a:pt x="2780" y="7128"/>
                </a:cubicBezTo>
                <a:cubicBezTo>
                  <a:pt x="2929" y="6979"/>
                  <a:pt x="3129" y="6897"/>
                  <a:pt x="3341" y="6897"/>
                </a:cubicBezTo>
                <a:close/>
                <a:moveTo>
                  <a:pt x="3341" y="6366"/>
                </a:moveTo>
                <a:cubicBezTo>
                  <a:pt x="2988" y="6366"/>
                  <a:pt x="2655" y="6503"/>
                  <a:pt x="2406" y="6753"/>
                </a:cubicBezTo>
                <a:cubicBezTo>
                  <a:pt x="2156" y="7003"/>
                  <a:pt x="2017" y="7335"/>
                  <a:pt x="2017" y="7689"/>
                </a:cubicBezTo>
                <a:cubicBezTo>
                  <a:pt x="2017" y="8041"/>
                  <a:pt x="2156" y="8375"/>
                  <a:pt x="2406" y="8624"/>
                </a:cubicBezTo>
                <a:cubicBezTo>
                  <a:pt x="2655" y="8874"/>
                  <a:pt x="2988" y="9013"/>
                  <a:pt x="3341" y="9013"/>
                </a:cubicBezTo>
                <a:cubicBezTo>
                  <a:pt x="3693" y="9013"/>
                  <a:pt x="4026" y="8874"/>
                  <a:pt x="4276" y="8624"/>
                </a:cubicBezTo>
                <a:cubicBezTo>
                  <a:pt x="4525" y="8375"/>
                  <a:pt x="4664" y="8042"/>
                  <a:pt x="4664" y="7689"/>
                </a:cubicBezTo>
                <a:cubicBezTo>
                  <a:pt x="4664" y="7337"/>
                  <a:pt x="4525" y="7003"/>
                  <a:pt x="4276" y="6753"/>
                </a:cubicBezTo>
                <a:cubicBezTo>
                  <a:pt x="4029" y="6503"/>
                  <a:pt x="3695" y="6366"/>
                  <a:pt x="3341" y="6366"/>
                </a:cubicBezTo>
                <a:close/>
                <a:moveTo>
                  <a:pt x="9227" y="8044"/>
                </a:moveTo>
                <a:cubicBezTo>
                  <a:pt x="9176" y="8044"/>
                  <a:pt x="9125" y="8059"/>
                  <a:pt x="9080" y="8089"/>
                </a:cubicBezTo>
                <a:cubicBezTo>
                  <a:pt x="8693" y="8348"/>
                  <a:pt x="8142" y="8532"/>
                  <a:pt x="7672" y="8560"/>
                </a:cubicBezTo>
                <a:cubicBezTo>
                  <a:pt x="7525" y="8569"/>
                  <a:pt x="7413" y="8694"/>
                  <a:pt x="7422" y="8841"/>
                </a:cubicBezTo>
                <a:cubicBezTo>
                  <a:pt x="7429" y="8983"/>
                  <a:pt x="7547" y="9091"/>
                  <a:pt x="7686" y="9091"/>
                </a:cubicBezTo>
                <a:lnTo>
                  <a:pt x="7701" y="9091"/>
                </a:lnTo>
                <a:cubicBezTo>
                  <a:pt x="8267" y="9058"/>
                  <a:pt x="8908" y="8845"/>
                  <a:pt x="9376" y="8532"/>
                </a:cubicBezTo>
                <a:cubicBezTo>
                  <a:pt x="9498" y="8450"/>
                  <a:pt x="9530" y="8286"/>
                  <a:pt x="9448" y="8163"/>
                </a:cubicBezTo>
                <a:cubicBezTo>
                  <a:pt x="9397" y="8085"/>
                  <a:pt x="9313" y="8044"/>
                  <a:pt x="9227" y="8044"/>
                </a:cubicBezTo>
                <a:close/>
                <a:moveTo>
                  <a:pt x="12892" y="6533"/>
                </a:moveTo>
                <a:cubicBezTo>
                  <a:pt x="13291" y="6533"/>
                  <a:pt x="13671" y="6689"/>
                  <a:pt x="13957" y="6978"/>
                </a:cubicBezTo>
                <a:cubicBezTo>
                  <a:pt x="14243" y="7265"/>
                  <a:pt x="14404" y="7647"/>
                  <a:pt x="14404" y="8054"/>
                </a:cubicBezTo>
                <a:cubicBezTo>
                  <a:pt x="14404" y="8461"/>
                  <a:pt x="14246" y="8844"/>
                  <a:pt x="13957" y="9132"/>
                </a:cubicBezTo>
                <a:cubicBezTo>
                  <a:pt x="13670" y="9418"/>
                  <a:pt x="13288" y="9579"/>
                  <a:pt x="12880" y="9579"/>
                </a:cubicBezTo>
                <a:cubicBezTo>
                  <a:pt x="12475" y="9579"/>
                  <a:pt x="12092" y="9420"/>
                  <a:pt x="11803" y="9132"/>
                </a:cubicBezTo>
                <a:cubicBezTo>
                  <a:pt x="11631" y="8958"/>
                  <a:pt x="11501" y="8745"/>
                  <a:pt x="11428" y="8514"/>
                </a:cubicBezTo>
                <a:cubicBezTo>
                  <a:pt x="11587" y="8245"/>
                  <a:pt x="11698" y="7950"/>
                  <a:pt x="11756" y="7638"/>
                </a:cubicBezTo>
                <a:cubicBezTo>
                  <a:pt x="11970" y="7547"/>
                  <a:pt x="12163" y="7400"/>
                  <a:pt x="12306" y="7201"/>
                </a:cubicBezTo>
                <a:lnTo>
                  <a:pt x="12773" y="6550"/>
                </a:lnTo>
                <a:lnTo>
                  <a:pt x="12783" y="6537"/>
                </a:lnTo>
                <a:cubicBezTo>
                  <a:pt x="12820" y="6534"/>
                  <a:pt x="12856" y="6533"/>
                  <a:pt x="12892" y="6533"/>
                </a:cubicBezTo>
                <a:close/>
                <a:moveTo>
                  <a:pt x="8479" y="5018"/>
                </a:moveTo>
                <a:cubicBezTo>
                  <a:pt x="8483" y="5081"/>
                  <a:pt x="8491" y="5143"/>
                  <a:pt x="8505" y="5206"/>
                </a:cubicBezTo>
                <a:cubicBezTo>
                  <a:pt x="8545" y="5399"/>
                  <a:pt x="8602" y="5584"/>
                  <a:pt x="8674" y="5761"/>
                </a:cubicBezTo>
                <a:cubicBezTo>
                  <a:pt x="8292" y="6013"/>
                  <a:pt x="7920" y="6427"/>
                  <a:pt x="7757" y="6729"/>
                </a:cubicBezTo>
                <a:cubicBezTo>
                  <a:pt x="7686" y="6859"/>
                  <a:pt x="7735" y="7021"/>
                  <a:pt x="7866" y="7090"/>
                </a:cubicBezTo>
                <a:cubicBezTo>
                  <a:pt x="7905" y="7112"/>
                  <a:pt x="7948" y="7121"/>
                  <a:pt x="7992" y="7121"/>
                </a:cubicBezTo>
                <a:cubicBezTo>
                  <a:pt x="8086" y="7121"/>
                  <a:pt x="8177" y="7072"/>
                  <a:pt x="8226" y="6981"/>
                </a:cubicBezTo>
                <a:cubicBezTo>
                  <a:pt x="8348" y="6753"/>
                  <a:pt x="8633" y="6435"/>
                  <a:pt x="8917" y="6237"/>
                </a:cubicBezTo>
                <a:cubicBezTo>
                  <a:pt x="9374" y="6979"/>
                  <a:pt x="10122" y="7520"/>
                  <a:pt x="11006" y="7706"/>
                </a:cubicBezTo>
                <a:cubicBezTo>
                  <a:pt x="11068" y="7719"/>
                  <a:pt x="11131" y="7726"/>
                  <a:pt x="11193" y="7729"/>
                </a:cubicBezTo>
                <a:cubicBezTo>
                  <a:pt x="11131" y="7941"/>
                  <a:pt x="11043" y="8138"/>
                  <a:pt x="10925" y="8319"/>
                </a:cubicBezTo>
                <a:cubicBezTo>
                  <a:pt x="10921" y="8325"/>
                  <a:pt x="10918" y="8329"/>
                  <a:pt x="10916" y="8333"/>
                </a:cubicBezTo>
                <a:cubicBezTo>
                  <a:pt x="10835" y="8457"/>
                  <a:pt x="10740" y="8573"/>
                  <a:pt x="10633" y="8679"/>
                </a:cubicBezTo>
                <a:cubicBezTo>
                  <a:pt x="10047" y="9264"/>
                  <a:pt x="8884" y="9765"/>
                  <a:pt x="7433" y="9765"/>
                </a:cubicBezTo>
                <a:cubicBezTo>
                  <a:pt x="7116" y="9765"/>
                  <a:pt x="6786" y="9741"/>
                  <a:pt x="6444" y="9689"/>
                </a:cubicBezTo>
                <a:cubicBezTo>
                  <a:pt x="6318" y="9668"/>
                  <a:pt x="6207" y="9593"/>
                  <a:pt x="6143" y="9480"/>
                </a:cubicBezTo>
                <a:cubicBezTo>
                  <a:pt x="6079" y="9370"/>
                  <a:pt x="6069" y="9238"/>
                  <a:pt x="6118" y="9120"/>
                </a:cubicBezTo>
                <a:cubicBezTo>
                  <a:pt x="6281" y="8711"/>
                  <a:pt x="6413" y="8255"/>
                  <a:pt x="6543" y="7811"/>
                </a:cubicBezTo>
                <a:cubicBezTo>
                  <a:pt x="6792" y="6949"/>
                  <a:pt x="7051" y="6058"/>
                  <a:pt x="7531" y="5577"/>
                </a:cubicBezTo>
                <a:cubicBezTo>
                  <a:pt x="7800" y="5309"/>
                  <a:pt x="8120" y="5120"/>
                  <a:pt x="8479" y="5018"/>
                </a:cubicBezTo>
                <a:close/>
                <a:moveTo>
                  <a:pt x="3663" y="10542"/>
                </a:moveTo>
                <a:cubicBezTo>
                  <a:pt x="3874" y="10542"/>
                  <a:pt x="4073" y="10624"/>
                  <a:pt x="4223" y="10772"/>
                </a:cubicBezTo>
                <a:cubicBezTo>
                  <a:pt x="4371" y="10921"/>
                  <a:pt x="4455" y="11122"/>
                  <a:pt x="4455" y="11333"/>
                </a:cubicBezTo>
                <a:cubicBezTo>
                  <a:pt x="4455" y="11544"/>
                  <a:pt x="4371" y="11743"/>
                  <a:pt x="4223" y="11894"/>
                </a:cubicBezTo>
                <a:cubicBezTo>
                  <a:pt x="4074" y="12043"/>
                  <a:pt x="3874" y="12125"/>
                  <a:pt x="3663" y="12125"/>
                </a:cubicBezTo>
                <a:cubicBezTo>
                  <a:pt x="3451" y="12125"/>
                  <a:pt x="3252" y="12043"/>
                  <a:pt x="3102" y="11894"/>
                </a:cubicBezTo>
                <a:cubicBezTo>
                  <a:pt x="2952" y="11744"/>
                  <a:pt x="2870" y="11544"/>
                  <a:pt x="2870" y="11333"/>
                </a:cubicBezTo>
                <a:cubicBezTo>
                  <a:pt x="2870" y="11122"/>
                  <a:pt x="2952" y="10924"/>
                  <a:pt x="3102" y="10772"/>
                </a:cubicBezTo>
                <a:cubicBezTo>
                  <a:pt x="3251" y="10624"/>
                  <a:pt x="3451" y="10542"/>
                  <a:pt x="3663" y="10542"/>
                </a:cubicBezTo>
                <a:close/>
                <a:moveTo>
                  <a:pt x="3660" y="10009"/>
                </a:moveTo>
                <a:cubicBezTo>
                  <a:pt x="3308" y="10009"/>
                  <a:pt x="2974" y="10148"/>
                  <a:pt x="2725" y="10398"/>
                </a:cubicBezTo>
                <a:cubicBezTo>
                  <a:pt x="2475" y="10647"/>
                  <a:pt x="2336" y="10980"/>
                  <a:pt x="2336" y="11333"/>
                </a:cubicBezTo>
                <a:cubicBezTo>
                  <a:pt x="2336" y="11685"/>
                  <a:pt x="2475" y="12019"/>
                  <a:pt x="2725" y="12269"/>
                </a:cubicBezTo>
                <a:cubicBezTo>
                  <a:pt x="2974" y="12519"/>
                  <a:pt x="3308" y="12656"/>
                  <a:pt x="3660" y="12656"/>
                </a:cubicBezTo>
                <a:cubicBezTo>
                  <a:pt x="4012" y="12656"/>
                  <a:pt x="4346" y="12519"/>
                  <a:pt x="4596" y="12269"/>
                </a:cubicBezTo>
                <a:cubicBezTo>
                  <a:pt x="4846" y="12019"/>
                  <a:pt x="4983" y="11685"/>
                  <a:pt x="4983" y="11333"/>
                </a:cubicBezTo>
                <a:cubicBezTo>
                  <a:pt x="4983" y="10980"/>
                  <a:pt x="4846" y="10647"/>
                  <a:pt x="4596" y="10398"/>
                </a:cubicBezTo>
                <a:cubicBezTo>
                  <a:pt x="4346" y="10148"/>
                  <a:pt x="4012" y="10009"/>
                  <a:pt x="3660" y="10009"/>
                </a:cubicBezTo>
                <a:close/>
                <a:moveTo>
                  <a:pt x="14831" y="0"/>
                </a:moveTo>
                <a:cubicBezTo>
                  <a:pt x="14583" y="0"/>
                  <a:pt x="14333" y="76"/>
                  <a:pt x="14117" y="231"/>
                </a:cubicBezTo>
                <a:lnTo>
                  <a:pt x="11294" y="2260"/>
                </a:lnTo>
                <a:cubicBezTo>
                  <a:pt x="11060" y="2280"/>
                  <a:pt x="10823" y="2290"/>
                  <a:pt x="10585" y="2290"/>
                </a:cubicBezTo>
                <a:cubicBezTo>
                  <a:pt x="9951" y="2290"/>
                  <a:pt x="9305" y="2220"/>
                  <a:pt x="8654" y="2082"/>
                </a:cubicBezTo>
                <a:cubicBezTo>
                  <a:pt x="8162" y="1978"/>
                  <a:pt x="7665" y="1927"/>
                  <a:pt x="7169" y="1927"/>
                </a:cubicBezTo>
                <a:cubicBezTo>
                  <a:pt x="5702" y="1927"/>
                  <a:pt x="4254" y="2377"/>
                  <a:pt x="3045" y="3232"/>
                </a:cubicBezTo>
                <a:cubicBezTo>
                  <a:pt x="2926" y="3317"/>
                  <a:pt x="2897" y="3482"/>
                  <a:pt x="2982" y="3602"/>
                </a:cubicBezTo>
                <a:cubicBezTo>
                  <a:pt x="3033" y="3676"/>
                  <a:pt x="3117" y="3714"/>
                  <a:pt x="3199" y="3714"/>
                </a:cubicBezTo>
                <a:cubicBezTo>
                  <a:pt x="3252" y="3714"/>
                  <a:pt x="3305" y="3698"/>
                  <a:pt x="3352" y="3664"/>
                </a:cubicBezTo>
                <a:cubicBezTo>
                  <a:pt x="4470" y="2873"/>
                  <a:pt x="5811" y="2456"/>
                  <a:pt x="7170" y="2456"/>
                </a:cubicBezTo>
                <a:cubicBezTo>
                  <a:pt x="7628" y="2456"/>
                  <a:pt x="8089" y="2503"/>
                  <a:pt x="8543" y="2600"/>
                </a:cubicBezTo>
                <a:cubicBezTo>
                  <a:pt x="9206" y="2742"/>
                  <a:pt x="9867" y="2813"/>
                  <a:pt x="10515" y="2819"/>
                </a:cubicBezTo>
                <a:lnTo>
                  <a:pt x="9009" y="3901"/>
                </a:lnTo>
                <a:cubicBezTo>
                  <a:pt x="8814" y="4043"/>
                  <a:pt x="8664" y="4235"/>
                  <a:pt x="8574" y="4451"/>
                </a:cubicBezTo>
                <a:cubicBezTo>
                  <a:pt x="8138" y="4532"/>
                  <a:pt x="7735" y="4717"/>
                  <a:pt x="7389" y="4992"/>
                </a:cubicBezTo>
                <a:lnTo>
                  <a:pt x="7389" y="4965"/>
                </a:lnTo>
                <a:cubicBezTo>
                  <a:pt x="7389" y="4612"/>
                  <a:pt x="7251" y="4280"/>
                  <a:pt x="7001" y="4030"/>
                </a:cubicBezTo>
                <a:cubicBezTo>
                  <a:pt x="6751" y="3780"/>
                  <a:pt x="6419" y="3642"/>
                  <a:pt x="6066" y="3642"/>
                </a:cubicBezTo>
                <a:cubicBezTo>
                  <a:pt x="5713" y="3642"/>
                  <a:pt x="5381" y="3780"/>
                  <a:pt x="5131" y="4030"/>
                </a:cubicBezTo>
                <a:cubicBezTo>
                  <a:pt x="4881" y="4280"/>
                  <a:pt x="4743" y="4612"/>
                  <a:pt x="4743" y="4965"/>
                </a:cubicBezTo>
                <a:cubicBezTo>
                  <a:pt x="4743" y="5318"/>
                  <a:pt x="4881" y="5650"/>
                  <a:pt x="5131" y="5900"/>
                </a:cubicBezTo>
                <a:cubicBezTo>
                  <a:pt x="5381" y="6150"/>
                  <a:pt x="5713" y="6288"/>
                  <a:pt x="6066" y="6288"/>
                </a:cubicBezTo>
                <a:cubicBezTo>
                  <a:pt x="6222" y="6288"/>
                  <a:pt x="6373" y="6260"/>
                  <a:pt x="6515" y="6212"/>
                </a:cubicBezTo>
                <a:lnTo>
                  <a:pt x="6515" y="6212"/>
                </a:lnTo>
                <a:cubicBezTo>
                  <a:pt x="6322" y="6662"/>
                  <a:pt x="6175" y="7168"/>
                  <a:pt x="6031" y="7663"/>
                </a:cubicBezTo>
                <a:cubicBezTo>
                  <a:pt x="5906" y="8094"/>
                  <a:pt x="5778" y="8538"/>
                  <a:pt x="5625" y="8921"/>
                </a:cubicBezTo>
                <a:cubicBezTo>
                  <a:pt x="5516" y="9192"/>
                  <a:pt x="5538" y="9490"/>
                  <a:pt x="5683" y="9743"/>
                </a:cubicBezTo>
                <a:cubicBezTo>
                  <a:pt x="5827" y="9998"/>
                  <a:pt x="6075" y="10168"/>
                  <a:pt x="6363" y="10212"/>
                </a:cubicBezTo>
                <a:cubicBezTo>
                  <a:pt x="6720" y="10267"/>
                  <a:pt x="7076" y="10295"/>
                  <a:pt x="7429" y="10295"/>
                </a:cubicBezTo>
                <a:cubicBezTo>
                  <a:pt x="7998" y="10295"/>
                  <a:pt x="8554" y="10226"/>
                  <a:pt x="9079" y="10086"/>
                </a:cubicBezTo>
                <a:cubicBezTo>
                  <a:pt x="9870" y="9876"/>
                  <a:pt x="10556" y="9508"/>
                  <a:pt x="11009" y="9054"/>
                </a:cubicBezTo>
                <a:cubicBezTo>
                  <a:pt x="11028" y="9036"/>
                  <a:pt x="11044" y="9017"/>
                  <a:pt x="11060" y="8999"/>
                </a:cubicBezTo>
                <a:cubicBezTo>
                  <a:pt x="11156" y="9185"/>
                  <a:pt x="11281" y="9354"/>
                  <a:pt x="11431" y="9502"/>
                </a:cubicBezTo>
                <a:cubicBezTo>
                  <a:pt x="11831" y="9904"/>
                  <a:pt x="12357" y="10103"/>
                  <a:pt x="12882" y="10103"/>
                </a:cubicBezTo>
                <a:cubicBezTo>
                  <a:pt x="13408" y="10103"/>
                  <a:pt x="13933" y="9904"/>
                  <a:pt x="14334" y="9502"/>
                </a:cubicBezTo>
                <a:cubicBezTo>
                  <a:pt x="14721" y="9116"/>
                  <a:pt x="14934" y="8598"/>
                  <a:pt x="14934" y="8051"/>
                </a:cubicBezTo>
                <a:cubicBezTo>
                  <a:pt x="14934" y="7503"/>
                  <a:pt x="14721" y="6987"/>
                  <a:pt x="14334" y="6599"/>
                </a:cubicBezTo>
                <a:cubicBezTo>
                  <a:pt x="14008" y="6274"/>
                  <a:pt x="13596" y="6074"/>
                  <a:pt x="13155" y="6016"/>
                </a:cubicBezTo>
                <a:lnTo>
                  <a:pt x="15456" y="2816"/>
                </a:lnTo>
                <a:cubicBezTo>
                  <a:pt x="15835" y="3000"/>
                  <a:pt x="16179" y="3242"/>
                  <a:pt x="16481" y="3539"/>
                </a:cubicBezTo>
                <a:cubicBezTo>
                  <a:pt x="17212" y="4258"/>
                  <a:pt x="17616" y="5230"/>
                  <a:pt x="17620" y="6280"/>
                </a:cubicBezTo>
                <a:cubicBezTo>
                  <a:pt x="17623" y="7341"/>
                  <a:pt x="17201" y="8376"/>
                  <a:pt x="16459" y="9118"/>
                </a:cubicBezTo>
                <a:lnTo>
                  <a:pt x="13099" y="12478"/>
                </a:lnTo>
                <a:cubicBezTo>
                  <a:pt x="12997" y="12581"/>
                  <a:pt x="12997" y="12750"/>
                  <a:pt x="13099" y="12853"/>
                </a:cubicBezTo>
                <a:cubicBezTo>
                  <a:pt x="13151" y="12904"/>
                  <a:pt x="13219" y="12931"/>
                  <a:pt x="13286" y="12931"/>
                </a:cubicBezTo>
                <a:cubicBezTo>
                  <a:pt x="13354" y="12931"/>
                  <a:pt x="13423" y="12904"/>
                  <a:pt x="13474" y="12853"/>
                </a:cubicBezTo>
                <a:lnTo>
                  <a:pt x="16834" y="9493"/>
                </a:lnTo>
                <a:cubicBezTo>
                  <a:pt x="17675" y="8652"/>
                  <a:pt x="18157" y="7479"/>
                  <a:pt x="18151" y="6278"/>
                </a:cubicBezTo>
                <a:cubicBezTo>
                  <a:pt x="18147" y="5087"/>
                  <a:pt x="17686" y="3980"/>
                  <a:pt x="16853" y="3163"/>
                </a:cubicBezTo>
                <a:cubicBezTo>
                  <a:pt x="16532" y="2847"/>
                  <a:pt x="16168" y="2584"/>
                  <a:pt x="15771" y="2379"/>
                </a:cubicBezTo>
                <a:lnTo>
                  <a:pt x="15977" y="2091"/>
                </a:lnTo>
                <a:cubicBezTo>
                  <a:pt x="16328" y="1603"/>
                  <a:pt x="16275" y="937"/>
                  <a:pt x="15849" y="511"/>
                </a:cubicBezTo>
                <a:lnTo>
                  <a:pt x="15697" y="361"/>
                </a:lnTo>
                <a:cubicBezTo>
                  <a:pt x="15459" y="122"/>
                  <a:pt x="15146" y="0"/>
                  <a:pt x="14831" y="0"/>
                </a:cubicBezTo>
                <a:close/>
                <a:moveTo>
                  <a:pt x="6970" y="12575"/>
                </a:moveTo>
                <a:cubicBezTo>
                  <a:pt x="7182" y="12575"/>
                  <a:pt x="7381" y="12659"/>
                  <a:pt x="7531" y="12807"/>
                </a:cubicBezTo>
                <a:cubicBezTo>
                  <a:pt x="7839" y="13116"/>
                  <a:pt x="7839" y="13619"/>
                  <a:pt x="7531" y="13927"/>
                </a:cubicBezTo>
                <a:cubicBezTo>
                  <a:pt x="7382" y="14077"/>
                  <a:pt x="7182" y="14160"/>
                  <a:pt x="6970" y="14160"/>
                </a:cubicBezTo>
                <a:cubicBezTo>
                  <a:pt x="6759" y="14160"/>
                  <a:pt x="6560" y="14077"/>
                  <a:pt x="6410" y="13927"/>
                </a:cubicBezTo>
                <a:cubicBezTo>
                  <a:pt x="6260" y="13779"/>
                  <a:pt x="6178" y="13579"/>
                  <a:pt x="6178" y="13367"/>
                </a:cubicBezTo>
                <a:cubicBezTo>
                  <a:pt x="6178" y="13156"/>
                  <a:pt x="6259" y="12956"/>
                  <a:pt x="6410" y="12807"/>
                </a:cubicBezTo>
                <a:cubicBezTo>
                  <a:pt x="6559" y="12659"/>
                  <a:pt x="6759" y="12575"/>
                  <a:pt x="6970" y="12575"/>
                </a:cubicBezTo>
                <a:close/>
                <a:moveTo>
                  <a:pt x="6970" y="12043"/>
                </a:moveTo>
                <a:cubicBezTo>
                  <a:pt x="6618" y="12043"/>
                  <a:pt x="6285" y="12181"/>
                  <a:pt x="6035" y="12431"/>
                </a:cubicBezTo>
                <a:cubicBezTo>
                  <a:pt x="5785" y="12681"/>
                  <a:pt x="5647" y="13013"/>
                  <a:pt x="5647" y="13366"/>
                </a:cubicBezTo>
                <a:cubicBezTo>
                  <a:pt x="5647" y="13720"/>
                  <a:pt x="5785" y="14052"/>
                  <a:pt x="6035" y="14302"/>
                </a:cubicBezTo>
                <a:cubicBezTo>
                  <a:pt x="6285" y="14552"/>
                  <a:pt x="6618" y="14690"/>
                  <a:pt x="6970" y="14690"/>
                </a:cubicBezTo>
                <a:cubicBezTo>
                  <a:pt x="7323" y="14690"/>
                  <a:pt x="7655" y="14552"/>
                  <a:pt x="7905" y="14302"/>
                </a:cubicBezTo>
                <a:cubicBezTo>
                  <a:pt x="8421" y="13786"/>
                  <a:pt x="8421" y="12947"/>
                  <a:pt x="7905" y="12431"/>
                </a:cubicBezTo>
                <a:cubicBezTo>
                  <a:pt x="7655" y="12181"/>
                  <a:pt x="7323" y="12043"/>
                  <a:pt x="6970" y="12043"/>
                </a:cubicBezTo>
                <a:close/>
                <a:moveTo>
                  <a:pt x="2188" y="4054"/>
                </a:moveTo>
                <a:cubicBezTo>
                  <a:pt x="2118" y="4054"/>
                  <a:pt x="2048" y="4081"/>
                  <a:pt x="1995" y="4136"/>
                </a:cubicBezTo>
                <a:cubicBezTo>
                  <a:pt x="700" y="5495"/>
                  <a:pt x="0" y="7278"/>
                  <a:pt x="24" y="9155"/>
                </a:cubicBezTo>
                <a:cubicBezTo>
                  <a:pt x="47" y="11037"/>
                  <a:pt x="797" y="12804"/>
                  <a:pt x="2134" y="14132"/>
                </a:cubicBezTo>
                <a:cubicBezTo>
                  <a:pt x="3514" y="15500"/>
                  <a:pt x="5324" y="16184"/>
                  <a:pt x="7142" y="16184"/>
                </a:cubicBezTo>
                <a:cubicBezTo>
                  <a:pt x="8995" y="16184"/>
                  <a:pt x="10853" y="15475"/>
                  <a:pt x="12269" y="14060"/>
                </a:cubicBezTo>
                <a:lnTo>
                  <a:pt x="12545" y="13783"/>
                </a:lnTo>
                <a:cubicBezTo>
                  <a:pt x="12648" y="13680"/>
                  <a:pt x="12648" y="13510"/>
                  <a:pt x="12545" y="13407"/>
                </a:cubicBezTo>
                <a:cubicBezTo>
                  <a:pt x="12493" y="13357"/>
                  <a:pt x="12426" y="13331"/>
                  <a:pt x="12358" y="13331"/>
                </a:cubicBezTo>
                <a:cubicBezTo>
                  <a:pt x="12289" y="13331"/>
                  <a:pt x="12221" y="13357"/>
                  <a:pt x="12169" y="13410"/>
                </a:cubicBezTo>
                <a:lnTo>
                  <a:pt x="11891" y="13688"/>
                </a:lnTo>
                <a:cubicBezTo>
                  <a:pt x="10580" y="14999"/>
                  <a:pt x="8858" y="15655"/>
                  <a:pt x="7141" y="15655"/>
                </a:cubicBezTo>
                <a:cubicBezTo>
                  <a:pt x="5458" y="15655"/>
                  <a:pt x="3782" y="15023"/>
                  <a:pt x="2507" y="13755"/>
                </a:cubicBezTo>
                <a:cubicBezTo>
                  <a:pt x="1269" y="12528"/>
                  <a:pt x="577" y="10890"/>
                  <a:pt x="555" y="9148"/>
                </a:cubicBezTo>
                <a:cubicBezTo>
                  <a:pt x="533" y="7410"/>
                  <a:pt x="1181" y="5759"/>
                  <a:pt x="2379" y="4502"/>
                </a:cubicBezTo>
                <a:cubicBezTo>
                  <a:pt x="2480" y="4395"/>
                  <a:pt x="2478" y="4229"/>
                  <a:pt x="2370" y="4127"/>
                </a:cubicBezTo>
                <a:cubicBezTo>
                  <a:pt x="2319" y="4078"/>
                  <a:pt x="2253" y="4054"/>
                  <a:pt x="2188" y="4054"/>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 name="Google Shape;1105;p46"/>
          <p:cNvSpPr/>
          <p:nvPr/>
        </p:nvSpPr>
        <p:spPr>
          <a:xfrm>
            <a:off x="4058758" y="1173463"/>
            <a:ext cx="356505" cy="407495"/>
          </a:xfrm>
          <a:custGeom>
            <a:rect b="b" l="l" r="r" t="t"/>
            <a:pathLst>
              <a:path extrusionOk="0" h="18125" w="15857">
                <a:moveTo>
                  <a:pt x="10021" y="531"/>
                </a:moveTo>
                <a:cubicBezTo>
                  <a:pt x="10180" y="531"/>
                  <a:pt x="10308" y="660"/>
                  <a:pt x="10308" y="818"/>
                </a:cubicBezTo>
                <a:lnTo>
                  <a:pt x="10308" y="1707"/>
                </a:lnTo>
                <a:cubicBezTo>
                  <a:pt x="10308" y="1866"/>
                  <a:pt x="10180" y="1994"/>
                  <a:pt x="10021" y="1994"/>
                </a:cubicBezTo>
                <a:lnTo>
                  <a:pt x="7477" y="1994"/>
                </a:lnTo>
                <a:cubicBezTo>
                  <a:pt x="7318" y="1994"/>
                  <a:pt x="7190" y="1866"/>
                  <a:pt x="7190" y="1707"/>
                </a:cubicBezTo>
                <a:lnTo>
                  <a:pt x="7190" y="818"/>
                </a:lnTo>
                <a:cubicBezTo>
                  <a:pt x="7190" y="660"/>
                  <a:pt x="7318" y="531"/>
                  <a:pt x="7477" y="531"/>
                </a:cubicBezTo>
                <a:close/>
                <a:moveTo>
                  <a:pt x="9353" y="2526"/>
                </a:moveTo>
                <a:lnTo>
                  <a:pt x="9353" y="3370"/>
                </a:lnTo>
                <a:cubicBezTo>
                  <a:pt x="9153" y="3354"/>
                  <a:pt x="8953" y="3345"/>
                  <a:pt x="8750" y="3345"/>
                </a:cubicBezTo>
                <a:cubicBezTo>
                  <a:pt x="8548" y="3345"/>
                  <a:pt x="8345" y="3354"/>
                  <a:pt x="8147" y="3370"/>
                </a:cubicBezTo>
                <a:lnTo>
                  <a:pt x="8147" y="2526"/>
                </a:lnTo>
                <a:close/>
                <a:moveTo>
                  <a:pt x="2285" y="2314"/>
                </a:moveTo>
                <a:cubicBezTo>
                  <a:pt x="2333" y="2314"/>
                  <a:pt x="2382" y="2332"/>
                  <a:pt x="2419" y="2369"/>
                </a:cubicBezTo>
                <a:lnTo>
                  <a:pt x="3513" y="3463"/>
                </a:lnTo>
                <a:cubicBezTo>
                  <a:pt x="3587" y="3536"/>
                  <a:pt x="3587" y="3657"/>
                  <a:pt x="3513" y="3730"/>
                </a:cubicBezTo>
                <a:lnTo>
                  <a:pt x="3385" y="3858"/>
                </a:lnTo>
                <a:lnTo>
                  <a:pt x="2158" y="5086"/>
                </a:lnTo>
                <a:lnTo>
                  <a:pt x="2031" y="5212"/>
                </a:lnTo>
                <a:cubicBezTo>
                  <a:pt x="1996" y="5247"/>
                  <a:pt x="1949" y="5267"/>
                  <a:pt x="1897" y="5267"/>
                </a:cubicBezTo>
                <a:cubicBezTo>
                  <a:pt x="1846" y="5267"/>
                  <a:pt x="1800" y="5247"/>
                  <a:pt x="1764" y="5212"/>
                </a:cubicBezTo>
                <a:lnTo>
                  <a:pt x="670" y="4118"/>
                </a:lnTo>
                <a:cubicBezTo>
                  <a:pt x="596" y="4045"/>
                  <a:pt x="596" y="3924"/>
                  <a:pt x="670" y="3851"/>
                </a:cubicBezTo>
                <a:lnTo>
                  <a:pt x="2150" y="2369"/>
                </a:lnTo>
                <a:cubicBezTo>
                  <a:pt x="2187" y="2332"/>
                  <a:pt x="2235" y="2314"/>
                  <a:pt x="2285" y="2314"/>
                </a:cubicBezTo>
                <a:close/>
                <a:moveTo>
                  <a:pt x="3573" y="4420"/>
                </a:moveTo>
                <a:lnTo>
                  <a:pt x="4170" y="5017"/>
                </a:lnTo>
                <a:cubicBezTo>
                  <a:pt x="3860" y="5278"/>
                  <a:pt x="3575" y="5563"/>
                  <a:pt x="3316" y="5868"/>
                </a:cubicBezTo>
                <a:lnTo>
                  <a:pt x="2721" y="5272"/>
                </a:lnTo>
                <a:lnTo>
                  <a:pt x="3573" y="4420"/>
                </a:lnTo>
                <a:close/>
                <a:moveTo>
                  <a:pt x="8748" y="6975"/>
                </a:moveTo>
                <a:cubicBezTo>
                  <a:pt x="8601" y="6975"/>
                  <a:pt x="8482" y="7094"/>
                  <a:pt x="8482" y="7241"/>
                </a:cubicBezTo>
                <a:lnTo>
                  <a:pt x="8482" y="7732"/>
                </a:lnTo>
                <a:cubicBezTo>
                  <a:pt x="8482" y="7879"/>
                  <a:pt x="8601" y="7998"/>
                  <a:pt x="8748" y="7998"/>
                </a:cubicBezTo>
                <a:cubicBezTo>
                  <a:pt x="8895" y="7998"/>
                  <a:pt x="9014" y="7876"/>
                  <a:pt x="9014" y="7732"/>
                </a:cubicBezTo>
                <a:lnTo>
                  <a:pt x="9014" y="7241"/>
                </a:lnTo>
                <a:cubicBezTo>
                  <a:pt x="9014" y="7094"/>
                  <a:pt x="8895" y="6975"/>
                  <a:pt x="8748" y="6975"/>
                </a:cubicBezTo>
                <a:close/>
                <a:moveTo>
                  <a:pt x="5767" y="7201"/>
                </a:moveTo>
                <a:cubicBezTo>
                  <a:pt x="5699" y="7201"/>
                  <a:pt x="5631" y="7227"/>
                  <a:pt x="5580" y="7279"/>
                </a:cubicBezTo>
                <a:cubicBezTo>
                  <a:pt x="5477" y="7384"/>
                  <a:pt x="5476" y="7551"/>
                  <a:pt x="5580" y="7654"/>
                </a:cubicBezTo>
                <a:lnTo>
                  <a:pt x="5921" y="7998"/>
                </a:lnTo>
                <a:cubicBezTo>
                  <a:pt x="5973" y="8050"/>
                  <a:pt x="6042" y="8075"/>
                  <a:pt x="6109" y="8075"/>
                </a:cubicBezTo>
                <a:cubicBezTo>
                  <a:pt x="6177" y="8075"/>
                  <a:pt x="6245" y="8050"/>
                  <a:pt x="6296" y="7998"/>
                </a:cubicBezTo>
                <a:cubicBezTo>
                  <a:pt x="6399" y="7895"/>
                  <a:pt x="6402" y="7726"/>
                  <a:pt x="6296" y="7623"/>
                </a:cubicBezTo>
                <a:lnTo>
                  <a:pt x="5955" y="7279"/>
                </a:lnTo>
                <a:cubicBezTo>
                  <a:pt x="5903" y="7228"/>
                  <a:pt x="5835" y="7201"/>
                  <a:pt x="5767" y="7201"/>
                </a:cubicBezTo>
                <a:close/>
                <a:moveTo>
                  <a:pt x="11731" y="7203"/>
                </a:moveTo>
                <a:cubicBezTo>
                  <a:pt x="11664" y="7203"/>
                  <a:pt x="11596" y="7229"/>
                  <a:pt x="11545" y="7281"/>
                </a:cubicBezTo>
                <a:lnTo>
                  <a:pt x="11202" y="7623"/>
                </a:lnTo>
                <a:cubicBezTo>
                  <a:pt x="11099" y="7726"/>
                  <a:pt x="11096" y="7895"/>
                  <a:pt x="11202" y="7998"/>
                </a:cubicBezTo>
                <a:cubicBezTo>
                  <a:pt x="11253" y="8050"/>
                  <a:pt x="11321" y="8075"/>
                  <a:pt x="11389" y="8075"/>
                </a:cubicBezTo>
                <a:cubicBezTo>
                  <a:pt x="11456" y="8075"/>
                  <a:pt x="11525" y="8050"/>
                  <a:pt x="11577" y="7998"/>
                </a:cubicBezTo>
                <a:lnTo>
                  <a:pt x="11919" y="7656"/>
                </a:lnTo>
                <a:cubicBezTo>
                  <a:pt x="12022" y="7553"/>
                  <a:pt x="12025" y="7384"/>
                  <a:pt x="11919" y="7281"/>
                </a:cubicBezTo>
                <a:cubicBezTo>
                  <a:pt x="11868" y="7229"/>
                  <a:pt x="11800" y="7203"/>
                  <a:pt x="11731" y="7203"/>
                </a:cubicBezTo>
                <a:close/>
                <a:moveTo>
                  <a:pt x="8750" y="6609"/>
                </a:moveTo>
                <a:cubicBezTo>
                  <a:pt x="9369" y="6609"/>
                  <a:pt x="9873" y="7112"/>
                  <a:pt x="9873" y="7732"/>
                </a:cubicBezTo>
                <a:cubicBezTo>
                  <a:pt x="9873" y="8351"/>
                  <a:pt x="9369" y="8854"/>
                  <a:pt x="8750" y="8854"/>
                </a:cubicBezTo>
                <a:cubicBezTo>
                  <a:pt x="8131" y="8852"/>
                  <a:pt x="7627" y="8349"/>
                  <a:pt x="7627" y="7732"/>
                </a:cubicBezTo>
                <a:cubicBezTo>
                  <a:pt x="7627" y="7112"/>
                  <a:pt x="8131" y="6609"/>
                  <a:pt x="8750" y="6609"/>
                </a:cubicBezTo>
                <a:close/>
                <a:moveTo>
                  <a:pt x="8748" y="6078"/>
                </a:moveTo>
                <a:cubicBezTo>
                  <a:pt x="7837" y="6078"/>
                  <a:pt x="7094" y="6820"/>
                  <a:pt x="7094" y="7732"/>
                </a:cubicBezTo>
                <a:cubicBezTo>
                  <a:pt x="7094" y="8642"/>
                  <a:pt x="7837" y="9386"/>
                  <a:pt x="8748" y="9386"/>
                </a:cubicBezTo>
                <a:cubicBezTo>
                  <a:pt x="9661" y="9383"/>
                  <a:pt x="10402" y="8643"/>
                  <a:pt x="10402" y="7732"/>
                </a:cubicBezTo>
                <a:cubicBezTo>
                  <a:pt x="10402" y="6820"/>
                  <a:pt x="9660" y="6078"/>
                  <a:pt x="8748" y="6078"/>
                </a:cubicBezTo>
                <a:close/>
                <a:moveTo>
                  <a:pt x="12484" y="10183"/>
                </a:moveTo>
                <a:cubicBezTo>
                  <a:pt x="12337" y="10183"/>
                  <a:pt x="12219" y="10302"/>
                  <a:pt x="12218" y="10447"/>
                </a:cubicBezTo>
                <a:cubicBezTo>
                  <a:pt x="12218" y="10594"/>
                  <a:pt x="12336" y="10713"/>
                  <a:pt x="12483" y="10713"/>
                </a:cubicBezTo>
                <a:lnTo>
                  <a:pt x="12968" y="10713"/>
                </a:lnTo>
                <a:cubicBezTo>
                  <a:pt x="13115" y="10713"/>
                  <a:pt x="13232" y="10594"/>
                  <a:pt x="13234" y="10449"/>
                </a:cubicBezTo>
                <a:cubicBezTo>
                  <a:pt x="13234" y="10302"/>
                  <a:pt x="13115" y="10183"/>
                  <a:pt x="12969" y="10183"/>
                </a:cubicBezTo>
                <a:close/>
                <a:moveTo>
                  <a:pt x="8750" y="10199"/>
                </a:moveTo>
                <a:cubicBezTo>
                  <a:pt x="8816" y="10199"/>
                  <a:pt x="8881" y="10225"/>
                  <a:pt x="8926" y="10272"/>
                </a:cubicBezTo>
                <a:lnTo>
                  <a:pt x="10762" y="12109"/>
                </a:lnTo>
                <a:cubicBezTo>
                  <a:pt x="10809" y="12157"/>
                  <a:pt x="10836" y="12219"/>
                  <a:pt x="10836" y="12285"/>
                </a:cubicBezTo>
                <a:cubicBezTo>
                  <a:pt x="10836" y="12351"/>
                  <a:pt x="10809" y="12416"/>
                  <a:pt x="10762" y="12461"/>
                </a:cubicBezTo>
                <a:cubicBezTo>
                  <a:pt x="10714" y="12510"/>
                  <a:pt x="10652" y="12535"/>
                  <a:pt x="10586" y="12535"/>
                </a:cubicBezTo>
                <a:cubicBezTo>
                  <a:pt x="10520" y="12535"/>
                  <a:pt x="10457" y="12510"/>
                  <a:pt x="10410" y="12461"/>
                </a:cubicBezTo>
                <a:lnTo>
                  <a:pt x="8573" y="10625"/>
                </a:lnTo>
                <a:cubicBezTo>
                  <a:pt x="8526" y="10578"/>
                  <a:pt x="8500" y="10515"/>
                  <a:pt x="8500" y="10449"/>
                </a:cubicBezTo>
                <a:cubicBezTo>
                  <a:pt x="8500" y="10383"/>
                  <a:pt x="8526" y="10321"/>
                  <a:pt x="8573" y="10272"/>
                </a:cubicBezTo>
                <a:cubicBezTo>
                  <a:pt x="8622" y="10225"/>
                  <a:pt x="8684" y="10199"/>
                  <a:pt x="8750" y="10199"/>
                </a:cubicBezTo>
                <a:close/>
                <a:moveTo>
                  <a:pt x="8748" y="9667"/>
                </a:moveTo>
                <a:cubicBezTo>
                  <a:pt x="8538" y="9667"/>
                  <a:pt x="8344" y="9748"/>
                  <a:pt x="8196" y="9895"/>
                </a:cubicBezTo>
                <a:cubicBezTo>
                  <a:pt x="8049" y="10042"/>
                  <a:pt x="7965" y="10239"/>
                  <a:pt x="7965" y="10447"/>
                </a:cubicBezTo>
                <a:cubicBezTo>
                  <a:pt x="7965" y="10658"/>
                  <a:pt x="8046" y="10852"/>
                  <a:pt x="8193" y="11000"/>
                </a:cubicBezTo>
                <a:lnTo>
                  <a:pt x="10029" y="12836"/>
                </a:lnTo>
                <a:cubicBezTo>
                  <a:pt x="10180" y="12983"/>
                  <a:pt x="10376" y="13066"/>
                  <a:pt x="10585" y="13066"/>
                </a:cubicBezTo>
                <a:cubicBezTo>
                  <a:pt x="10793" y="13066"/>
                  <a:pt x="10989" y="12985"/>
                  <a:pt x="11137" y="12838"/>
                </a:cubicBezTo>
                <a:cubicBezTo>
                  <a:pt x="11284" y="12691"/>
                  <a:pt x="11367" y="12495"/>
                  <a:pt x="11367" y="12285"/>
                </a:cubicBezTo>
                <a:cubicBezTo>
                  <a:pt x="11367" y="12076"/>
                  <a:pt x="11286" y="11881"/>
                  <a:pt x="11137" y="11732"/>
                </a:cubicBezTo>
                <a:lnTo>
                  <a:pt x="9301" y="9896"/>
                </a:lnTo>
                <a:cubicBezTo>
                  <a:pt x="9154" y="9749"/>
                  <a:pt x="8957" y="9667"/>
                  <a:pt x="8748" y="9667"/>
                </a:cubicBezTo>
                <a:close/>
                <a:moveTo>
                  <a:pt x="11390" y="12823"/>
                </a:moveTo>
                <a:cubicBezTo>
                  <a:pt x="11322" y="12823"/>
                  <a:pt x="11255" y="12849"/>
                  <a:pt x="11203" y="12901"/>
                </a:cubicBezTo>
                <a:cubicBezTo>
                  <a:pt x="11101" y="13004"/>
                  <a:pt x="11099" y="13173"/>
                  <a:pt x="11203" y="13276"/>
                </a:cubicBezTo>
                <a:lnTo>
                  <a:pt x="11545" y="13620"/>
                </a:lnTo>
                <a:cubicBezTo>
                  <a:pt x="11596" y="13671"/>
                  <a:pt x="11665" y="13696"/>
                  <a:pt x="11733" y="13696"/>
                </a:cubicBezTo>
                <a:cubicBezTo>
                  <a:pt x="11800" y="13696"/>
                  <a:pt x="11868" y="13671"/>
                  <a:pt x="11919" y="13620"/>
                </a:cubicBezTo>
                <a:cubicBezTo>
                  <a:pt x="12022" y="13517"/>
                  <a:pt x="12025" y="13348"/>
                  <a:pt x="11919" y="13245"/>
                </a:cubicBezTo>
                <a:lnTo>
                  <a:pt x="11578" y="12901"/>
                </a:lnTo>
                <a:cubicBezTo>
                  <a:pt x="11527" y="12849"/>
                  <a:pt x="11458" y="12823"/>
                  <a:pt x="11390" y="12823"/>
                </a:cubicBezTo>
                <a:close/>
                <a:moveTo>
                  <a:pt x="8750" y="13915"/>
                </a:moveTo>
                <a:cubicBezTo>
                  <a:pt x="8603" y="13915"/>
                  <a:pt x="8485" y="14035"/>
                  <a:pt x="8484" y="14180"/>
                </a:cubicBezTo>
                <a:lnTo>
                  <a:pt x="8484" y="14665"/>
                </a:lnTo>
                <a:cubicBezTo>
                  <a:pt x="8484" y="14812"/>
                  <a:pt x="8603" y="14931"/>
                  <a:pt x="8748" y="14931"/>
                </a:cubicBezTo>
                <a:cubicBezTo>
                  <a:pt x="8749" y="14931"/>
                  <a:pt x="8750" y="14931"/>
                  <a:pt x="8751" y="14931"/>
                </a:cubicBezTo>
                <a:cubicBezTo>
                  <a:pt x="8897" y="14931"/>
                  <a:pt x="9014" y="14813"/>
                  <a:pt x="9014" y="14667"/>
                </a:cubicBezTo>
                <a:lnTo>
                  <a:pt x="9014" y="14182"/>
                </a:lnTo>
                <a:cubicBezTo>
                  <a:pt x="9014" y="14035"/>
                  <a:pt x="8895" y="13915"/>
                  <a:pt x="8750" y="13915"/>
                </a:cubicBezTo>
                <a:close/>
                <a:moveTo>
                  <a:pt x="8748" y="5553"/>
                </a:moveTo>
                <a:cubicBezTo>
                  <a:pt x="11448" y="5553"/>
                  <a:pt x="13645" y="7750"/>
                  <a:pt x="13645" y="10452"/>
                </a:cubicBezTo>
                <a:cubicBezTo>
                  <a:pt x="13645" y="13152"/>
                  <a:pt x="11449" y="15347"/>
                  <a:pt x="8750" y="15347"/>
                </a:cubicBezTo>
                <a:cubicBezTo>
                  <a:pt x="7835" y="15347"/>
                  <a:pt x="6955" y="15097"/>
                  <a:pt x="6184" y="14621"/>
                </a:cubicBezTo>
                <a:lnTo>
                  <a:pt x="7337" y="13599"/>
                </a:lnTo>
                <a:cubicBezTo>
                  <a:pt x="7581" y="13382"/>
                  <a:pt x="7663" y="13047"/>
                  <a:pt x="7549" y="12741"/>
                </a:cubicBezTo>
                <a:cubicBezTo>
                  <a:pt x="7433" y="12436"/>
                  <a:pt x="7147" y="12239"/>
                  <a:pt x="6821" y="12239"/>
                </a:cubicBezTo>
                <a:lnTo>
                  <a:pt x="5257" y="12239"/>
                </a:lnTo>
                <a:cubicBezTo>
                  <a:pt x="5191" y="12239"/>
                  <a:pt x="5132" y="12209"/>
                  <a:pt x="5093" y="12154"/>
                </a:cubicBezTo>
                <a:cubicBezTo>
                  <a:pt x="5054" y="12101"/>
                  <a:pt x="5045" y="12035"/>
                  <a:pt x="5067" y="11973"/>
                </a:cubicBezTo>
                <a:lnTo>
                  <a:pt x="6130" y="8960"/>
                </a:lnTo>
                <a:cubicBezTo>
                  <a:pt x="6206" y="8741"/>
                  <a:pt x="6171" y="8498"/>
                  <a:pt x="6039" y="8310"/>
                </a:cubicBezTo>
                <a:cubicBezTo>
                  <a:pt x="5905" y="8122"/>
                  <a:pt x="5689" y="8008"/>
                  <a:pt x="5457" y="8008"/>
                </a:cubicBezTo>
                <a:lnTo>
                  <a:pt x="4502" y="8008"/>
                </a:lnTo>
                <a:cubicBezTo>
                  <a:pt x="4889" y="7338"/>
                  <a:pt x="5427" y="6766"/>
                  <a:pt x="6081" y="6343"/>
                </a:cubicBezTo>
                <a:cubicBezTo>
                  <a:pt x="6875" y="5825"/>
                  <a:pt x="7799" y="5553"/>
                  <a:pt x="8748" y="5553"/>
                </a:cubicBezTo>
                <a:close/>
                <a:moveTo>
                  <a:pt x="7478" y="0"/>
                </a:moveTo>
                <a:cubicBezTo>
                  <a:pt x="7027" y="0"/>
                  <a:pt x="6661" y="368"/>
                  <a:pt x="6661" y="818"/>
                </a:cubicBezTo>
                <a:lnTo>
                  <a:pt x="6661" y="1707"/>
                </a:lnTo>
                <a:cubicBezTo>
                  <a:pt x="6661" y="2160"/>
                  <a:pt x="7028" y="2525"/>
                  <a:pt x="7478" y="2525"/>
                </a:cubicBezTo>
                <a:lnTo>
                  <a:pt x="7616" y="2525"/>
                </a:lnTo>
                <a:lnTo>
                  <a:pt x="7616" y="3433"/>
                </a:lnTo>
                <a:cubicBezTo>
                  <a:pt x="6527" y="3608"/>
                  <a:pt x="5499" y="4032"/>
                  <a:pt x="4594" y="4686"/>
                </a:cubicBezTo>
                <a:lnTo>
                  <a:pt x="3947" y="4039"/>
                </a:lnTo>
                <a:cubicBezTo>
                  <a:pt x="4169" y="3757"/>
                  <a:pt x="4148" y="3346"/>
                  <a:pt x="3889" y="3086"/>
                </a:cubicBezTo>
                <a:lnTo>
                  <a:pt x="2796" y="1992"/>
                </a:lnTo>
                <a:cubicBezTo>
                  <a:pt x="2660" y="1856"/>
                  <a:pt x="2478" y="1781"/>
                  <a:pt x="2287" y="1781"/>
                </a:cubicBezTo>
                <a:cubicBezTo>
                  <a:pt x="2096" y="1781"/>
                  <a:pt x="1914" y="1856"/>
                  <a:pt x="1778" y="1992"/>
                </a:cubicBezTo>
                <a:lnTo>
                  <a:pt x="296" y="3473"/>
                </a:lnTo>
                <a:cubicBezTo>
                  <a:pt x="161" y="3610"/>
                  <a:pt x="85" y="3792"/>
                  <a:pt x="85" y="3983"/>
                </a:cubicBezTo>
                <a:cubicBezTo>
                  <a:pt x="85" y="4174"/>
                  <a:pt x="161" y="4355"/>
                  <a:pt x="296" y="4492"/>
                </a:cubicBezTo>
                <a:lnTo>
                  <a:pt x="1390" y="5586"/>
                </a:lnTo>
                <a:cubicBezTo>
                  <a:pt x="1525" y="5721"/>
                  <a:pt x="1708" y="5796"/>
                  <a:pt x="1899" y="5796"/>
                </a:cubicBezTo>
                <a:cubicBezTo>
                  <a:pt x="2062" y="5796"/>
                  <a:pt x="2216" y="5741"/>
                  <a:pt x="2344" y="5641"/>
                </a:cubicBezTo>
                <a:lnTo>
                  <a:pt x="2988" y="6287"/>
                </a:lnTo>
                <a:cubicBezTo>
                  <a:pt x="2572" y="6865"/>
                  <a:pt x="2243" y="7501"/>
                  <a:pt x="2013" y="8189"/>
                </a:cubicBezTo>
                <a:cubicBezTo>
                  <a:pt x="1721" y="8354"/>
                  <a:pt x="1487" y="8621"/>
                  <a:pt x="1371" y="8952"/>
                </a:cubicBezTo>
                <a:lnTo>
                  <a:pt x="114" y="12517"/>
                </a:lnTo>
                <a:cubicBezTo>
                  <a:pt x="1" y="12842"/>
                  <a:pt x="51" y="13204"/>
                  <a:pt x="249" y="13485"/>
                </a:cubicBezTo>
                <a:cubicBezTo>
                  <a:pt x="448" y="13767"/>
                  <a:pt x="773" y="13936"/>
                  <a:pt x="1118" y="13936"/>
                </a:cubicBezTo>
                <a:lnTo>
                  <a:pt x="2194" y="13936"/>
                </a:lnTo>
                <a:cubicBezTo>
                  <a:pt x="2260" y="13936"/>
                  <a:pt x="2319" y="13967"/>
                  <a:pt x="2359" y="14020"/>
                </a:cubicBezTo>
                <a:cubicBezTo>
                  <a:pt x="2397" y="14073"/>
                  <a:pt x="2406" y="14139"/>
                  <a:pt x="2384" y="14202"/>
                </a:cubicBezTo>
                <a:lnTo>
                  <a:pt x="1322" y="17216"/>
                </a:lnTo>
                <a:cubicBezTo>
                  <a:pt x="1217" y="17513"/>
                  <a:pt x="1322" y="17831"/>
                  <a:pt x="1584" y="18007"/>
                </a:cubicBezTo>
                <a:cubicBezTo>
                  <a:pt x="1702" y="18086"/>
                  <a:pt x="1834" y="18125"/>
                  <a:pt x="1966" y="18125"/>
                </a:cubicBezTo>
                <a:cubicBezTo>
                  <a:pt x="2127" y="18125"/>
                  <a:pt x="2287" y="18067"/>
                  <a:pt x="2418" y="17953"/>
                </a:cubicBezTo>
                <a:lnTo>
                  <a:pt x="2628" y="17767"/>
                </a:lnTo>
                <a:cubicBezTo>
                  <a:pt x="2738" y="17669"/>
                  <a:pt x="2749" y="17503"/>
                  <a:pt x="2650" y="17392"/>
                </a:cubicBezTo>
                <a:cubicBezTo>
                  <a:pt x="2598" y="17333"/>
                  <a:pt x="2525" y="17303"/>
                  <a:pt x="2452" y="17303"/>
                </a:cubicBezTo>
                <a:cubicBezTo>
                  <a:pt x="2389" y="17303"/>
                  <a:pt x="2326" y="17325"/>
                  <a:pt x="2275" y="17370"/>
                </a:cubicBezTo>
                <a:lnTo>
                  <a:pt x="2065" y="17556"/>
                </a:lnTo>
                <a:cubicBezTo>
                  <a:pt x="2031" y="17586"/>
                  <a:pt x="1997" y="17596"/>
                  <a:pt x="1968" y="17596"/>
                </a:cubicBezTo>
                <a:cubicBezTo>
                  <a:pt x="1929" y="17596"/>
                  <a:pt x="1898" y="17579"/>
                  <a:pt x="1881" y="17569"/>
                </a:cubicBezTo>
                <a:cubicBezTo>
                  <a:pt x="1852" y="17548"/>
                  <a:pt x="1789" y="17492"/>
                  <a:pt x="1824" y="17394"/>
                </a:cubicBezTo>
                <a:lnTo>
                  <a:pt x="2885" y="14380"/>
                </a:lnTo>
                <a:cubicBezTo>
                  <a:pt x="2965" y="14155"/>
                  <a:pt x="2929" y="13908"/>
                  <a:pt x="2793" y="13714"/>
                </a:cubicBezTo>
                <a:cubicBezTo>
                  <a:pt x="2656" y="13521"/>
                  <a:pt x="2432" y="13405"/>
                  <a:pt x="2194" y="13405"/>
                </a:cubicBezTo>
                <a:lnTo>
                  <a:pt x="1118" y="13405"/>
                </a:lnTo>
                <a:cubicBezTo>
                  <a:pt x="943" y="13405"/>
                  <a:pt x="783" y="13323"/>
                  <a:pt x="683" y="13182"/>
                </a:cubicBezTo>
                <a:cubicBezTo>
                  <a:pt x="582" y="13038"/>
                  <a:pt x="555" y="12861"/>
                  <a:pt x="614" y="12697"/>
                </a:cubicBezTo>
                <a:lnTo>
                  <a:pt x="1871" y="9132"/>
                </a:lnTo>
                <a:cubicBezTo>
                  <a:pt x="1996" y="8779"/>
                  <a:pt x="2333" y="8539"/>
                  <a:pt x="2707" y="8539"/>
                </a:cubicBezTo>
                <a:lnTo>
                  <a:pt x="5458" y="8539"/>
                </a:lnTo>
                <a:cubicBezTo>
                  <a:pt x="5543" y="8539"/>
                  <a:pt x="5590" y="8593"/>
                  <a:pt x="5608" y="8617"/>
                </a:cubicBezTo>
                <a:cubicBezTo>
                  <a:pt x="5624" y="8641"/>
                  <a:pt x="5659" y="8704"/>
                  <a:pt x="5632" y="8782"/>
                </a:cubicBezTo>
                <a:lnTo>
                  <a:pt x="4569" y="11796"/>
                </a:lnTo>
                <a:cubicBezTo>
                  <a:pt x="4491" y="12020"/>
                  <a:pt x="4525" y="12269"/>
                  <a:pt x="4663" y="12461"/>
                </a:cubicBezTo>
                <a:cubicBezTo>
                  <a:pt x="4799" y="12654"/>
                  <a:pt x="5023" y="12770"/>
                  <a:pt x="5260" y="12770"/>
                </a:cubicBezTo>
                <a:lnTo>
                  <a:pt x="6824" y="12770"/>
                </a:lnTo>
                <a:cubicBezTo>
                  <a:pt x="6983" y="12770"/>
                  <a:pt x="7041" y="12891"/>
                  <a:pt x="7053" y="12930"/>
                </a:cubicBezTo>
                <a:cubicBezTo>
                  <a:pt x="7068" y="12967"/>
                  <a:pt x="7105" y="13097"/>
                  <a:pt x="6986" y="13202"/>
                </a:cubicBezTo>
                <a:lnTo>
                  <a:pt x="3220" y="16534"/>
                </a:lnTo>
                <a:cubicBezTo>
                  <a:pt x="3110" y="16631"/>
                  <a:pt x="3101" y="16798"/>
                  <a:pt x="3198" y="16909"/>
                </a:cubicBezTo>
                <a:cubicBezTo>
                  <a:pt x="3251" y="16968"/>
                  <a:pt x="3323" y="16998"/>
                  <a:pt x="3396" y="16998"/>
                </a:cubicBezTo>
                <a:cubicBezTo>
                  <a:pt x="3459" y="16998"/>
                  <a:pt x="3522" y="16976"/>
                  <a:pt x="3573" y="16931"/>
                </a:cubicBezTo>
                <a:lnTo>
                  <a:pt x="4483" y="16125"/>
                </a:lnTo>
                <a:cubicBezTo>
                  <a:pt x="5707" y="17047"/>
                  <a:pt x="7215" y="17551"/>
                  <a:pt x="8751" y="17551"/>
                </a:cubicBezTo>
                <a:cubicBezTo>
                  <a:pt x="12669" y="17551"/>
                  <a:pt x="15857" y="14365"/>
                  <a:pt x="15857" y="10447"/>
                </a:cubicBezTo>
                <a:cubicBezTo>
                  <a:pt x="15855" y="8394"/>
                  <a:pt x="14963" y="6438"/>
                  <a:pt x="13410" y="5087"/>
                </a:cubicBezTo>
                <a:cubicBezTo>
                  <a:pt x="13360" y="5043"/>
                  <a:pt x="13297" y="5022"/>
                  <a:pt x="13235" y="5022"/>
                </a:cubicBezTo>
                <a:cubicBezTo>
                  <a:pt x="13161" y="5022"/>
                  <a:pt x="13088" y="5052"/>
                  <a:pt x="13035" y="5112"/>
                </a:cubicBezTo>
                <a:cubicBezTo>
                  <a:pt x="12940" y="5222"/>
                  <a:pt x="12952" y="5391"/>
                  <a:pt x="13062" y="5487"/>
                </a:cubicBezTo>
                <a:cubicBezTo>
                  <a:pt x="14498" y="6737"/>
                  <a:pt x="15323" y="8545"/>
                  <a:pt x="15323" y="10449"/>
                </a:cubicBezTo>
                <a:cubicBezTo>
                  <a:pt x="15323" y="14073"/>
                  <a:pt x="12374" y="17023"/>
                  <a:pt x="8750" y="17023"/>
                </a:cubicBezTo>
                <a:cubicBezTo>
                  <a:pt x="7343" y="17023"/>
                  <a:pt x="6014" y="16590"/>
                  <a:pt x="4888" y="15768"/>
                </a:cubicBezTo>
                <a:lnTo>
                  <a:pt x="5771" y="14987"/>
                </a:lnTo>
                <a:cubicBezTo>
                  <a:pt x="6656" y="15569"/>
                  <a:pt x="7682" y="15878"/>
                  <a:pt x="8750" y="15878"/>
                </a:cubicBezTo>
                <a:cubicBezTo>
                  <a:pt x="11743" y="15878"/>
                  <a:pt x="14179" y="13444"/>
                  <a:pt x="14179" y="10449"/>
                </a:cubicBezTo>
                <a:cubicBezTo>
                  <a:pt x="14179" y="7456"/>
                  <a:pt x="11743" y="5021"/>
                  <a:pt x="8750" y="5021"/>
                </a:cubicBezTo>
                <a:cubicBezTo>
                  <a:pt x="7696" y="5021"/>
                  <a:pt x="6674" y="5324"/>
                  <a:pt x="5793" y="5896"/>
                </a:cubicBezTo>
                <a:cubicBezTo>
                  <a:pt x="4985" y="6421"/>
                  <a:pt x="4332" y="7151"/>
                  <a:pt x="3900" y="8008"/>
                </a:cubicBezTo>
                <a:lnTo>
                  <a:pt x="2706" y="8008"/>
                </a:lnTo>
                <a:cubicBezTo>
                  <a:pt x="2685" y="8008"/>
                  <a:pt x="2663" y="8008"/>
                  <a:pt x="2643" y="8011"/>
                </a:cubicBezTo>
                <a:cubicBezTo>
                  <a:pt x="3076" y="6931"/>
                  <a:pt x="3804" y="5965"/>
                  <a:pt x="4729" y="5249"/>
                </a:cubicBezTo>
                <a:cubicBezTo>
                  <a:pt x="4730" y="5247"/>
                  <a:pt x="4733" y="5247"/>
                  <a:pt x="4735" y="5244"/>
                </a:cubicBezTo>
                <a:cubicBezTo>
                  <a:pt x="4766" y="5221"/>
                  <a:pt x="4799" y="5196"/>
                  <a:pt x="4830" y="5171"/>
                </a:cubicBezTo>
                <a:cubicBezTo>
                  <a:pt x="5742" y="4493"/>
                  <a:pt x="6793" y="4071"/>
                  <a:pt x="7906" y="3929"/>
                </a:cubicBezTo>
                <a:lnTo>
                  <a:pt x="7912" y="3929"/>
                </a:lnTo>
                <a:cubicBezTo>
                  <a:pt x="8188" y="3895"/>
                  <a:pt x="8468" y="3876"/>
                  <a:pt x="8750" y="3876"/>
                </a:cubicBezTo>
                <a:cubicBezTo>
                  <a:pt x="9917" y="3876"/>
                  <a:pt x="11062" y="4184"/>
                  <a:pt x="12064" y="4771"/>
                </a:cubicBezTo>
                <a:cubicBezTo>
                  <a:pt x="12105" y="4795"/>
                  <a:pt x="12151" y="4807"/>
                  <a:pt x="12197" y="4807"/>
                </a:cubicBezTo>
                <a:cubicBezTo>
                  <a:pt x="12288" y="4807"/>
                  <a:pt x="12377" y="4760"/>
                  <a:pt x="12427" y="4676"/>
                </a:cubicBezTo>
                <a:cubicBezTo>
                  <a:pt x="12500" y="4549"/>
                  <a:pt x="12459" y="4387"/>
                  <a:pt x="12331" y="4311"/>
                </a:cubicBezTo>
                <a:cubicBezTo>
                  <a:pt x="11577" y="3870"/>
                  <a:pt x="10746" y="3574"/>
                  <a:pt x="9886" y="3435"/>
                </a:cubicBezTo>
                <a:lnTo>
                  <a:pt x="9886" y="2525"/>
                </a:lnTo>
                <a:lnTo>
                  <a:pt x="10023" y="2525"/>
                </a:lnTo>
                <a:cubicBezTo>
                  <a:pt x="10476" y="2525"/>
                  <a:pt x="10842" y="2157"/>
                  <a:pt x="10842" y="1707"/>
                </a:cubicBezTo>
                <a:lnTo>
                  <a:pt x="10842" y="818"/>
                </a:lnTo>
                <a:cubicBezTo>
                  <a:pt x="10842" y="366"/>
                  <a:pt x="10474" y="0"/>
                  <a:pt x="1002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 name="Google Shape;1106;p46"/>
          <p:cNvSpPr/>
          <p:nvPr/>
        </p:nvSpPr>
        <p:spPr>
          <a:xfrm>
            <a:off x="4083578" y="3440491"/>
            <a:ext cx="307853" cy="407585"/>
          </a:xfrm>
          <a:custGeom>
            <a:rect b="b" l="l" r="r" t="t"/>
            <a:pathLst>
              <a:path extrusionOk="0" h="18129" w="13693">
                <a:moveTo>
                  <a:pt x="6846" y="1533"/>
                </a:moveTo>
                <a:cubicBezTo>
                  <a:pt x="7161" y="1533"/>
                  <a:pt x="7418" y="1790"/>
                  <a:pt x="7418" y="2105"/>
                </a:cubicBezTo>
                <a:cubicBezTo>
                  <a:pt x="7422" y="2197"/>
                  <a:pt x="7397" y="2288"/>
                  <a:pt x="7356" y="2369"/>
                </a:cubicBezTo>
                <a:cubicBezTo>
                  <a:pt x="7221" y="2250"/>
                  <a:pt x="7043" y="2177"/>
                  <a:pt x="6849" y="2177"/>
                </a:cubicBezTo>
                <a:cubicBezTo>
                  <a:pt x="6653" y="2177"/>
                  <a:pt x="6477" y="2250"/>
                  <a:pt x="6342" y="2369"/>
                </a:cubicBezTo>
                <a:cubicBezTo>
                  <a:pt x="6299" y="2288"/>
                  <a:pt x="6274" y="2199"/>
                  <a:pt x="6274" y="2105"/>
                </a:cubicBezTo>
                <a:cubicBezTo>
                  <a:pt x="6274" y="1789"/>
                  <a:pt x="6531" y="1533"/>
                  <a:pt x="6846" y="1533"/>
                </a:cubicBezTo>
                <a:close/>
                <a:moveTo>
                  <a:pt x="6850" y="532"/>
                </a:moveTo>
                <a:cubicBezTo>
                  <a:pt x="7718" y="532"/>
                  <a:pt x="8422" y="1236"/>
                  <a:pt x="8422" y="2103"/>
                </a:cubicBezTo>
                <a:cubicBezTo>
                  <a:pt x="8422" y="2678"/>
                  <a:pt x="8103" y="3200"/>
                  <a:pt x="7616" y="3473"/>
                </a:cubicBezTo>
                <a:lnTo>
                  <a:pt x="7616" y="2941"/>
                </a:lnTo>
                <a:cubicBezTo>
                  <a:pt x="7616" y="2927"/>
                  <a:pt x="7616" y="2912"/>
                  <a:pt x="7615" y="2899"/>
                </a:cubicBezTo>
                <a:cubicBezTo>
                  <a:pt x="7830" y="2693"/>
                  <a:pt x="7955" y="2406"/>
                  <a:pt x="7955" y="2105"/>
                </a:cubicBezTo>
                <a:cubicBezTo>
                  <a:pt x="7955" y="1496"/>
                  <a:pt x="7461" y="1002"/>
                  <a:pt x="6852" y="1002"/>
                </a:cubicBezTo>
                <a:cubicBezTo>
                  <a:pt x="6243" y="1002"/>
                  <a:pt x="5749" y="1496"/>
                  <a:pt x="5749" y="2105"/>
                </a:cubicBezTo>
                <a:cubicBezTo>
                  <a:pt x="5749" y="2406"/>
                  <a:pt x="5874" y="2693"/>
                  <a:pt x="6089" y="2899"/>
                </a:cubicBezTo>
                <a:cubicBezTo>
                  <a:pt x="6089" y="2913"/>
                  <a:pt x="6087" y="2927"/>
                  <a:pt x="6087" y="2941"/>
                </a:cubicBezTo>
                <a:lnTo>
                  <a:pt x="6087" y="3473"/>
                </a:lnTo>
                <a:cubicBezTo>
                  <a:pt x="5596" y="3200"/>
                  <a:pt x="5279" y="2678"/>
                  <a:pt x="5279" y="2103"/>
                </a:cubicBezTo>
                <a:cubicBezTo>
                  <a:pt x="5279" y="1237"/>
                  <a:pt x="5983" y="532"/>
                  <a:pt x="6850" y="532"/>
                </a:cubicBezTo>
                <a:close/>
                <a:moveTo>
                  <a:pt x="6850" y="2707"/>
                </a:moveTo>
                <a:cubicBezTo>
                  <a:pt x="6978" y="2707"/>
                  <a:pt x="7084" y="2812"/>
                  <a:pt x="7084" y="2941"/>
                </a:cubicBezTo>
                <a:lnTo>
                  <a:pt x="7084" y="4451"/>
                </a:lnTo>
                <a:cubicBezTo>
                  <a:pt x="7006" y="4450"/>
                  <a:pt x="6927" y="4448"/>
                  <a:pt x="6850" y="4448"/>
                </a:cubicBezTo>
                <a:cubicBezTo>
                  <a:pt x="6771" y="4448"/>
                  <a:pt x="6695" y="4450"/>
                  <a:pt x="6617" y="4451"/>
                </a:cubicBezTo>
                <a:lnTo>
                  <a:pt x="6617" y="2941"/>
                </a:lnTo>
                <a:cubicBezTo>
                  <a:pt x="6617" y="2812"/>
                  <a:pt x="6721" y="2707"/>
                  <a:pt x="6850" y="2707"/>
                </a:cubicBezTo>
                <a:close/>
                <a:moveTo>
                  <a:pt x="6850" y="6314"/>
                </a:moveTo>
                <a:cubicBezTo>
                  <a:pt x="6962" y="6314"/>
                  <a:pt x="7074" y="6317"/>
                  <a:pt x="7184" y="6324"/>
                </a:cubicBezTo>
                <a:lnTo>
                  <a:pt x="7184" y="6649"/>
                </a:lnTo>
                <a:cubicBezTo>
                  <a:pt x="7184" y="6833"/>
                  <a:pt x="7034" y="6984"/>
                  <a:pt x="6850" y="6984"/>
                </a:cubicBezTo>
                <a:cubicBezTo>
                  <a:pt x="6667" y="6984"/>
                  <a:pt x="6515" y="6833"/>
                  <a:pt x="6515" y="6649"/>
                </a:cubicBezTo>
                <a:lnTo>
                  <a:pt x="6515" y="6324"/>
                </a:lnTo>
                <a:cubicBezTo>
                  <a:pt x="6625" y="6317"/>
                  <a:pt x="6739" y="6314"/>
                  <a:pt x="6850" y="6314"/>
                </a:cubicBezTo>
                <a:close/>
                <a:moveTo>
                  <a:pt x="2208" y="10955"/>
                </a:moveTo>
                <a:cubicBezTo>
                  <a:pt x="2391" y="10955"/>
                  <a:pt x="2543" y="11107"/>
                  <a:pt x="2543" y="11290"/>
                </a:cubicBezTo>
                <a:cubicBezTo>
                  <a:pt x="2543" y="11474"/>
                  <a:pt x="2391" y="11624"/>
                  <a:pt x="2208" y="11624"/>
                </a:cubicBezTo>
                <a:lnTo>
                  <a:pt x="1883" y="11624"/>
                </a:lnTo>
                <a:cubicBezTo>
                  <a:pt x="1877" y="11514"/>
                  <a:pt x="1872" y="11402"/>
                  <a:pt x="1872" y="11290"/>
                </a:cubicBezTo>
                <a:cubicBezTo>
                  <a:pt x="1872" y="11177"/>
                  <a:pt x="1875" y="11065"/>
                  <a:pt x="1883" y="10955"/>
                </a:cubicBezTo>
                <a:close/>
                <a:moveTo>
                  <a:pt x="11815" y="10955"/>
                </a:moveTo>
                <a:cubicBezTo>
                  <a:pt x="11823" y="11065"/>
                  <a:pt x="11827" y="11177"/>
                  <a:pt x="11827" y="11290"/>
                </a:cubicBezTo>
                <a:cubicBezTo>
                  <a:pt x="11827" y="11402"/>
                  <a:pt x="11823" y="11514"/>
                  <a:pt x="11815" y="11624"/>
                </a:cubicBezTo>
                <a:lnTo>
                  <a:pt x="11490" y="11624"/>
                </a:lnTo>
                <a:cubicBezTo>
                  <a:pt x="11306" y="11624"/>
                  <a:pt x="11157" y="11474"/>
                  <a:pt x="11157" y="11290"/>
                </a:cubicBezTo>
                <a:cubicBezTo>
                  <a:pt x="11157" y="11107"/>
                  <a:pt x="11306" y="10955"/>
                  <a:pt x="11490" y="10955"/>
                </a:cubicBezTo>
                <a:close/>
                <a:moveTo>
                  <a:pt x="6850" y="8632"/>
                </a:moveTo>
                <a:cubicBezTo>
                  <a:pt x="7109" y="8632"/>
                  <a:pt x="7365" y="8670"/>
                  <a:pt x="7609" y="8743"/>
                </a:cubicBezTo>
                <a:lnTo>
                  <a:pt x="6293" y="9170"/>
                </a:lnTo>
                <a:cubicBezTo>
                  <a:pt x="5933" y="9288"/>
                  <a:pt x="5610" y="9486"/>
                  <a:pt x="5345" y="9748"/>
                </a:cubicBezTo>
                <a:cubicBezTo>
                  <a:pt x="5338" y="9754"/>
                  <a:pt x="5332" y="9758"/>
                  <a:pt x="5324" y="9766"/>
                </a:cubicBezTo>
                <a:cubicBezTo>
                  <a:pt x="5319" y="9772"/>
                  <a:pt x="5313" y="9779"/>
                  <a:pt x="5307" y="9786"/>
                </a:cubicBezTo>
                <a:cubicBezTo>
                  <a:pt x="5047" y="10051"/>
                  <a:pt x="4847" y="10374"/>
                  <a:pt x="4730" y="10735"/>
                </a:cubicBezTo>
                <a:lnTo>
                  <a:pt x="4303" y="12049"/>
                </a:lnTo>
                <a:cubicBezTo>
                  <a:pt x="4229" y="11805"/>
                  <a:pt x="4192" y="11549"/>
                  <a:pt x="4192" y="11290"/>
                </a:cubicBezTo>
                <a:cubicBezTo>
                  <a:pt x="4192" y="9825"/>
                  <a:pt x="5385" y="8632"/>
                  <a:pt x="6850" y="8632"/>
                </a:cubicBezTo>
                <a:close/>
                <a:moveTo>
                  <a:pt x="8679" y="8979"/>
                </a:moveTo>
                <a:cubicBezTo>
                  <a:pt x="8804" y="8979"/>
                  <a:pt x="8923" y="9029"/>
                  <a:pt x="9017" y="9123"/>
                </a:cubicBezTo>
                <a:cubicBezTo>
                  <a:pt x="9147" y="9254"/>
                  <a:pt x="9191" y="9438"/>
                  <a:pt x="9135" y="9616"/>
                </a:cubicBezTo>
                <a:lnTo>
                  <a:pt x="8462" y="11684"/>
                </a:lnTo>
                <a:cubicBezTo>
                  <a:pt x="8396" y="11887"/>
                  <a:pt x="8296" y="12074"/>
                  <a:pt x="8171" y="12240"/>
                </a:cubicBezTo>
                <a:lnTo>
                  <a:pt x="5902" y="9970"/>
                </a:lnTo>
                <a:cubicBezTo>
                  <a:pt x="6067" y="9845"/>
                  <a:pt x="6255" y="9747"/>
                  <a:pt x="6456" y="9680"/>
                </a:cubicBezTo>
                <a:lnTo>
                  <a:pt x="8526" y="9004"/>
                </a:lnTo>
                <a:cubicBezTo>
                  <a:pt x="8578" y="8987"/>
                  <a:pt x="8629" y="8979"/>
                  <a:pt x="8679" y="8979"/>
                </a:cubicBezTo>
                <a:close/>
                <a:moveTo>
                  <a:pt x="5526" y="10342"/>
                </a:moveTo>
                <a:lnTo>
                  <a:pt x="7794" y="12611"/>
                </a:lnTo>
                <a:cubicBezTo>
                  <a:pt x="7630" y="12735"/>
                  <a:pt x="7441" y="12835"/>
                  <a:pt x="7240" y="12902"/>
                </a:cubicBezTo>
                <a:lnTo>
                  <a:pt x="5173" y="13576"/>
                </a:lnTo>
                <a:cubicBezTo>
                  <a:pt x="5123" y="13592"/>
                  <a:pt x="5072" y="13600"/>
                  <a:pt x="5021" y="13600"/>
                </a:cubicBezTo>
                <a:cubicBezTo>
                  <a:pt x="4896" y="13600"/>
                  <a:pt x="4775" y="13551"/>
                  <a:pt x="4680" y="13459"/>
                </a:cubicBezTo>
                <a:cubicBezTo>
                  <a:pt x="4550" y="13328"/>
                  <a:pt x="4506" y="13144"/>
                  <a:pt x="4563" y="12966"/>
                </a:cubicBezTo>
                <a:lnTo>
                  <a:pt x="5235" y="10896"/>
                </a:lnTo>
                <a:cubicBezTo>
                  <a:pt x="5301" y="10695"/>
                  <a:pt x="5401" y="10507"/>
                  <a:pt x="5526" y="10342"/>
                </a:cubicBezTo>
                <a:close/>
                <a:moveTo>
                  <a:pt x="9395" y="10530"/>
                </a:moveTo>
                <a:cubicBezTo>
                  <a:pt x="9469" y="10776"/>
                  <a:pt x="9506" y="11030"/>
                  <a:pt x="9506" y="11290"/>
                </a:cubicBezTo>
                <a:cubicBezTo>
                  <a:pt x="9506" y="12755"/>
                  <a:pt x="8313" y="13947"/>
                  <a:pt x="6849" y="13947"/>
                </a:cubicBezTo>
                <a:cubicBezTo>
                  <a:pt x="6589" y="13947"/>
                  <a:pt x="6334" y="13909"/>
                  <a:pt x="6089" y="13837"/>
                </a:cubicBezTo>
                <a:lnTo>
                  <a:pt x="7403" y="13409"/>
                </a:lnTo>
                <a:cubicBezTo>
                  <a:pt x="7763" y="13291"/>
                  <a:pt x="8087" y="13093"/>
                  <a:pt x="8351" y="12831"/>
                </a:cubicBezTo>
                <a:cubicBezTo>
                  <a:pt x="8359" y="12827"/>
                  <a:pt x="8365" y="12821"/>
                  <a:pt x="8372" y="12813"/>
                </a:cubicBezTo>
                <a:cubicBezTo>
                  <a:pt x="8378" y="12808"/>
                  <a:pt x="8385" y="12800"/>
                  <a:pt x="8390" y="12793"/>
                </a:cubicBezTo>
                <a:cubicBezTo>
                  <a:pt x="8650" y="12528"/>
                  <a:pt x="8850" y="12205"/>
                  <a:pt x="8967" y="11845"/>
                </a:cubicBezTo>
                <a:lnTo>
                  <a:pt x="9395" y="10530"/>
                </a:lnTo>
                <a:close/>
                <a:moveTo>
                  <a:pt x="6849" y="8102"/>
                </a:moveTo>
                <a:cubicBezTo>
                  <a:pt x="5092" y="8102"/>
                  <a:pt x="3662" y="9531"/>
                  <a:pt x="3662" y="11290"/>
                </a:cubicBezTo>
                <a:cubicBezTo>
                  <a:pt x="3662" y="11827"/>
                  <a:pt x="3798" y="12352"/>
                  <a:pt x="4053" y="12821"/>
                </a:cubicBezTo>
                <a:cubicBezTo>
                  <a:pt x="3942" y="13181"/>
                  <a:pt x="4038" y="13566"/>
                  <a:pt x="4306" y="13835"/>
                </a:cubicBezTo>
                <a:cubicBezTo>
                  <a:pt x="4500" y="14029"/>
                  <a:pt x="4757" y="14132"/>
                  <a:pt x="5020" y="14132"/>
                </a:cubicBezTo>
                <a:cubicBezTo>
                  <a:pt x="5119" y="14132"/>
                  <a:pt x="5220" y="14117"/>
                  <a:pt x="5317" y="14087"/>
                </a:cubicBezTo>
                <a:cubicBezTo>
                  <a:pt x="5786" y="14344"/>
                  <a:pt x="6312" y="14478"/>
                  <a:pt x="6849" y="14478"/>
                </a:cubicBezTo>
                <a:cubicBezTo>
                  <a:pt x="8607" y="14478"/>
                  <a:pt x="10036" y="13049"/>
                  <a:pt x="10036" y="11290"/>
                </a:cubicBezTo>
                <a:cubicBezTo>
                  <a:pt x="10036" y="10754"/>
                  <a:pt x="9901" y="10227"/>
                  <a:pt x="9645" y="9758"/>
                </a:cubicBezTo>
                <a:cubicBezTo>
                  <a:pt x="9755" y="9398"/>
                  <a:pt x="9660" y="9013"/>
                  <a:pt x="9394" y="8744"/>
                </a:cubicBezTo>
                <a:cubicBezTo>
                  <a:pt x="9201" y="8551"/>
                  <a:pt x="8943" y="8448"/>
                  <a:pt x="8679" y="8448"/>
                </a:cubicBezTo>
                <a:cubicBezTo>
                  <a:pt x="8579" y="8448"/>
                  <a:pt x="8478" y="8462"/>
                  <a:pt x="8379" y="8493"/>
                </a:cubicBezTo>
                <a:cubicBezTo>
                  <a:pt x="7912" y="8237"/>
                  <a:pt x="7386" y="8102"/>
                  <a:pt x="6849" y="8102"/>
                </a:cubicBezTo>
                <a:close/>
                <a:moveTo>
                  <a:pt x="6845" y="1"/>
                </a:moveTo>
                <a:cubicBezTo>
                  <a:pt x="5685" y="1"/>
                  <a:pt x="4742" y="943"/>
                  <a:pt x="4742" y="2103"/>
                </a:cubicBezTo>
                <a:cubicBezTo>
                  <a:pt x="4742" y="2971"/>
                  <a:pt x="5283" y="3748"/>
                  <a:pt x="6079" y="4060"/>
                </a:cubicBezTo>
                <a:lnTo>
                  <a:pt x="6079" y="4491"/>
                </a:lnTo>
                <a:cubicBezTo>
                  <a:pt x="2663" y="4873"/>
                  <a:pt x="1" y="7777"/>
                  <a:pt x="1" y="11290"/>
                </a:cubicBezTo>
                <a:cubicBezTo>
                  <a:pt x="1" y="12982"/>
                  <a:pt x="624" y="14607"/>
                  <a:pt x="1756" y="15865"/>
                </a:cubicBezTo>
                <a:cubicBezTo>
                  <a:pt x="1809" y="15924"/>
                  <a:pt x="1881" y="15954"/>
                  <a:pt x="1953" y="15954"/>
                </a:cubicBezTo>
                <a:cubicBezTo>
                  <a:pt x="2015" y="15954"/>
                  <a:pt x="2080" y="15932"/>
                  <a:pt x="2131" y="15886"/>
                </a:cubicBezTo>
                <a:cubicBezTo>
                  <a:pt x="2240" y="15789"/>
                  <a:pt x="2249" y="15620"/>
                  <a:pt x="2152" y="15511"/>
                </a:cubicBezTo>
                <a:cubicBezTo>
                  <a:pt x="1112" y="14350"/>
                  <a:pt x="538" y="12852"/>
                  <a:pt x="538" y="11290"/>
                </a:cubicBezTo>
                <a:cubicBezTo>
                  <a:pt x="538" y="7809"/>
                  <a:pt x="3369" y="4979"/>
                  <a:pt x="6849" y="4979"/>
                </a:cubicBezTo>
                <a:cubicBezTo>
                  <a:pt x="7816" y="4979"/>
                  <a:pt x="8747" y="5192"/>
                  <a:pt x="9610" y="5615"/>
                </a:cubicBezTo>
                <a:cubicBezTo>
                  <a:pt x="9647" y="5633"/>
                  <a:pt x="9687" y="5642"/>
                  <a:pt x="9726" y="5642"/>
                </a:cubicBezTo>
                <a:cubicBezTo>
                  <a:pt x="9824" y="5642"/>
                  <a:pt x="9919" y="5587"/>
                  <a:pt x="9966" y="5492"/>
                </a:cubicBezTo>
                <a:cubicBezTo>
                  <a:pt x="10029" y="5360"/>
                  <a:pt x="9975" y="5201"/>
                  <a:pt x="9842" y="5138"/>
                </a:cubicBezTo>
                <a:cubicBezTo>
                  <a:pt x="9135" y="4792"/>
                  <a:pt x="8387" y="4576"/>
                  <a:pt x="7610" y="4491"/>
                </a:cubicBezTo>
                <a:lnTo>
                  <a:pt x="7610" y="4060"/>
                </a:lnTo>
                <a:cubicBezTo>
                  <a:pt x="8407" y="3748"/>
                  <a:pt x="8947" y="2971"/>
                  <a:pt x="8947" y="2103"/>
                </a:cubicBezTo>
                <a:cubicBezTo>
                  <a:pt x="8947" y="943"/>
                  <a:pt x="8004" y="1"/>
                  <a:pt x="6845" y="1"/>
                </a:cubicBezTo>
                <a:close/>
                <a:moveTo>
                  <a:pt x="7716" y="6389"/>
                </a:moveTo>
                <a:cubicBezTo>
                  <a:pt x="9769" y="6750"/>
                  <a:pt x="11392" y="8373"/>
                  <a:pt x="11752" y="10424"/>
                </a:cubicBezTo>
                <a:lnTo>
                  <a:pt x="11490" y="10424"/>
                </a:lnTo>
                <a:cubicBezTo>
                  <a:pt x="11012" y="10424"/>
                  <a:pt x="10624" y="10812"/>
                  <a:pt x="10624" y="11290"/>
                </a:cubicBezTo>
                <a:cubicBezTo>
                  <a:pt x="10624" y="11768"/>
                  <a:pt x="11012" y="12155"/>
                  <a:pt x="11490" y="12155"/>
                </a:cubicBezTo>
                <a:lnTo>
                  <a:pt x="11752" y="12155"/>
                </a:lnTo>
                <a:cubicBezTo>
                  <a:pt x="11389" y="14209"/>
                  <a:pt x="9767" y="15830"/>
                  <a:pt x="7716" y="16190"/>
                </a:cubicBezTo>
                <a:lnTo>
                  <a:pt x="7716" y="15930"/>
                </a:lnTo>
                <a:cubicBezTo>
                  <a:pt x="7716" y="15452"/>
                  <a:pt x="7328" y="15064"/>
                  <a:pt x="6850" y="15064"/>
                </a:cubicBezTo>
                <a:cubicBezTo>
                  <a:pt x="6373" y="15064"/>
                  <a:pt x="5984" y="15452"/>
                  <a:pt x="5984" y="15930"/>
                </a:cubicBezTo>
                <a:lnTo>
                  <a:pt x="5984" y="16190"/>
                </a:lnTo>
                <a:cubicBezTo>
                  <a:pt x="3932" y="15829"/>
                  <a:pt x="2309" y="14206"/>
                  <a:pt x="1949" y="12155"/>
                </a:cubicBezTo>
                <a:lnTo>
                  <a:pt x="2209" y="12155"/>
                </a:lnTo>
                <a:cubicBezTo>
                  <a:pt x="2687" y="12155"/>
                  <a:pt x="3075" y="11768"/>
                  <a:pt x="3075" y="11290"/>
                </a:cubicBezTo>
                <a:cubicBezTo>
                  <a:pt x="3075" y="10812"/>
                  <a:pt x="2687" y="10424"/>
                  <a:pt x="2209" y="10424"/>
                </a:cubicBezTo>
                <a:lnTo>
                  <a:pt x="1949" y="10424"/>
                </a:lnTo>
                <a:cubicBezTo>
                  <a:pt x="2311" y="8372"/>
                  <a:pt x="3934" y="6749"/>
                  <a:pt x="5984" y="6389"/>
                </a:cubicBezTo>
                <a:lnTo>
                  <a:pt x="5984" y="6649"/>
                </a:lnTo>
                <a:cubicBezTo>
                  <a:pt x="5984" y="7127"/>
                  <a:pt x="6373" y="7515"/>
                  <a:pt x="6850" y="7515"/>
                </a:cubicBezTo>
                <a:cubicBezTo>
                  <a:pt x="7328" y="7515"/>
                  <a:pt x="7716" y="7127"/>
                  <a:pt x="7716" y="6649"/>
                </a:cubicBezTo>
                <a:lnTo>
                  <a:pt x="7716" y="6389"/>
                </a:lnTo>
                <a:close/>
                <a:moveTo>
                  <a:pt x="6850" y="15595"/>
                </a:moveTo>
                <a:cubicBezTo>
                  <a:pt x="7034" y="15595"/>
                  <a:pt x="7184" y="15746"/>
                  <a:pt x="7184" y="15930"/>
                </a:cubicBezTo>
                <a:lnTo>
                  <a:pt x="7184" y="16255"/>
                </a:lnTo>
                <a:cubicBezTo>
                  <a:pt x="7074" y="16262"/>
                  <a:pt x="6962" y="16267"/>
                  <a:pt x="6850" y="16267"/>
                </a:cubicBezTo>
                <a:cubicBezTo>
                  <a:pt x="6739" y="16267"/>
                  <a:pt x="6625" y="16262"/>
                  <a:pt x="6515" y="16255"/>
                </a:cubicBezTo>
                <a:lnTo>
                  <a:pt x="6515" y="15930"/>
                </a:lnTo>
                <a:cubicBezTo>
                  <a:pt x="6515" y="15746"/>
                  <a:pt x="6667" y="15595"/>
                  <a:pt x="6850" y="15595"/>
                </a:cubicBezTo>
                <a:close/>
                <a:moveTo>
                  <a:pt x="6849" y="5782"/>
                </a:moveTo>
                <a:cubicBezTo>
                  <a:pt x="6637" y="5782"/>
                  <a:pt x="6430" y="5795"/>
                  <a:pt x="6224" y="5817"/>
                </a:cubicBezTo>
                <a:lnTo>
                  <a:pt x="6217" y="5817"/>
                </a:lnTo>
                <a:cubicBezTo>
                  <a:pt x="3682" y="6108"/>
                  <a:pt x="1667" y="8124"/>
                  <a:pt x="1376" y="10658"/>
                </a:cubicBezTo>
                <a:lnTo>
                  <a:pt x="1376" y="10665"/>
                </a:lnTo>
                <a:cubicBezTo>
                  <a:pt x="1352" y="10871"/>
                  <a:pt x="1340" y="11079"/>
                  <a:pt x="1340" y="11290"/>
                </a:cubicBezTo>
                <a:cubicBezTo>
                  <a:pt x="1340" y="11501"/>
                  <a:pt x="1353" y="11709"/>
                  <a:pt x="1376" y="11915"/>
                </a:cubicBezTo>
                <a:lnTo>
                  <a:pt x="1376" y="11921"/>
                </a:lnTo>
                <a:cubicBezTo>
                  <a:pt x="1667" y="14456"/>
                  <a:pt x="3682" y="16473"/>
                  <a:pt x="6217" y="16762"/>
                </a:cubicBezTo>
                <a:lnTo>
                  <a:pt x="6224" y="16762"/>
                </a:lnTo>
                <a:cubicBezTo>
                  <a:pt x="6430" y="16786"/>
                  <a:pt x="6637" y="16798"/>
                  <a:pt x="6849" y="16798"/>
                </a:cubicBezTo>
                <a:cubicBezTo>
                  <a:pt x="7059" y="16798"/>
                  <a:pt x="7268" y="16784"/>
                  <a:pt x="7474" y="16762"/>
                </a:cubicBezTo>
                <a:lnTo>
                  <a:pt x="7481" y="16762"/>
                </a:lnTo>
                <a:cubicBezTo>
                  <a:pt x="10014" y="16471"/>
                  <a:pt x="12031" y="14456"/>
                  <a:pt x="12321" y="11921"/>
                </a:cubicBezTo>
                <a:lnTo>
                  <a:pt x="12321" y="11915"/>
                </a:lnTo>
                <a:cubicBezTo>
                  <a:pt x="12344" y="11709"/>
                  <a:pt x="12356" y="11501"/>
                  <a:pt x="12356" y="11290"/>
                </a:cubicBezTo>
                <a:cubicBezTo>
                  <a:pt x="12356" y="11079"/>
                  <a:pt x="12343" y="10871"/>
                  <a:pt x="12321" y="10665"/>
                </a:cubicBezTo>
                <a:lnTo>
                  <a:pt x="12321" y="10658"/>
                </a:lnTo>
                <a:cubicBezTo>
                  <a:pt x="12030" y="8124"/>
                  <a:pt x="10014" y="6108"/>
                  <a:pt x="7481" y="5817"/>
                </a:cubicBezTo>
                <a:lnTo>
                  <a:pt x="7474" y="5817"/>
                </a:lnTo>
                <a:cubicBezTo>
                  <a:pt x="7268" y="5793"/>
                  <a:pt x="7059" y="5782"/>
                  <a:pt x="6849" y="5782"/>
                </a:cubicBezTo>
                <a:close/>
                <a:moveTo>
                  <a:pt x="10794" y="5758"/>
                </a:moveTo>
                <a:cubicBezTo>
                  <a:pt x="10713" y="5758"/>
                  <a:pt x="10633" y="5795"/>
                  <a:pt x="10580" y="5865"/>
                </a:cubicBezTo>
                <a:cubicBezTo>
                  <a:pt x="10492" y="5983"/>
                  <a:pt x="10517" y="6148"/>
                  <a:pt x="10635" y="6236"/>
                </a:cubicBezTo>
                <a:cubicBezTo>
                  <a:pt x="11402" y="6811"/>
                  <a:pt x="12039" y="7566"/>
                  <a:pt x="12474" y="8419"/>
                </a:cubicBezTo>
                <a:cubicBezTo>
                  <a:pt x="12931" y="9313"/>
                  <a:pt x="13163" y="10277"/>
                  <a:pt x="13163" y="11287"/>
                </a:cubicBezTo>
                <a:cubicBezTo>
                  <a:pt x="13163" y="14769"/>
                  <a:pt x="10330" y="17599"/>
                  <a:pt x="6852" y="17599"/>
                </a:cubicBezTo>
                <a:cubicBezTo>
                  <a:pt x="5482" y="17599"/>
                  <a:pt x="4178" y="17167"/>
                  <a:pt x="3082" y="16351"/>
                </a:cubicBezTo>
                <a:cubicBezTo>
                  <a:pt x="3034" y="16315"/>
                  <a:pt x="2978" y="16297"/>
                  <a:pt x="2923" y="16297"/>
                </a:cubicBezTo>
                <a:cubicBezTo>
                  <a:pt x="2842" y="16297"/>
                  <a:pt x="2763" y="16334"/>
                  <a:pt x="2712" y="16404"/>
                </a:cubicBezTo>
                <a:cubicBezTo>
                  <a:pt x="2624" y="16521"/>
                  <a:pt x="2647" y="16689"/>
                  <a:pt x="2765" y="16775"/>
                </a:cubicBezTo>
                <a:cubicBezTo>
                  <a:pt x="3953" y="17661"/>
                  <a:pt x="5366" y="18128"/>
                  <a:pt x="6850" y="18128"/>
                </a:cubicBezTo>
                <a:cubicBezTo>
                  <a:pt x="10623" y="18128"/>
                  <a:pt x="13693" y="15058"/>
                  <a:pt x="13693" y="11286"/>
                </a:cubicBezTo>
                <a:cubicBezTo>
                  <a:pt x="13693" y="10195"/>
                  <a:pt x="13440" y="9147"/>
                  <a:pt x="12946" y="8178"/>
                </a:cubicBezTo>
                <a:cubicBezTo>
                  <a:pt x="12474" y="7255"/>
                  <a:pt x="11784" y="6436"/>
                  <a:pt x="10952" y="5811"/>
                </a:cubicBezTo>
                <a:cubicBezTo>
                  <a:pt x="10905" y="5775"/>
                  <a:pt x="10849" y="5758"/>
                  <a:pt x="10794" y="5758"/>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 name="Google Shape;1107;p46"/>
          <p:cNvSpPr/>
          <p:nvPr/>
        </p:nvSpPr>
        <p:spPr>
          <a:xfrm>
            <a:off x="4088816" y="2684763"/>
            <a:ext cx="297668" cy="407608"/>
          </a:xfrm>
          <a:custGeom>
            <a:rect b="b" l="l" r="r" t="t"/>
            <a:pathLst>
              <a:path extrusionOk="0" h="18130" w="13240">
                <a:moveTo>
                  <a:pt x="7182" y="5377"/>
                </a:moveTo>
                <a:cubicBezTo>
                  <a:pt x="7516" y="5377"/>
                  <a:pt x="7789" y="5649"/>
                  <a:pt x="7789" y="5986"/>
                </a:cubicBezTo>
                <a:cubicBezTo>
                  <a:pt x="7789" y="6321"/>
                  <a:pt x="7517" y="6594"/>
                  <a:pt x="7182" y="6594"/>
                </a:cubicBezTo>
                <a:cubicBezTo>
                  <a:pt x="6847" y="6594"/>
                  <a:pt x="6573" y="6322"/>
                  <a:pt x="6573" y="5986"/>
                </a:cubicBezTo>
                <a:cubicBezTo>
                  <a:pt x="6573" y="5649"/>
                  <a:pt x="6845" y="5377"/>
                  <a:pt x="7182" y="5377"/>
                </a:cubicBezTo>
                <a:close/>
                <a:moveTo>
                  <a:pt x="7182" y="4845"/>
                </a:moveTo>
                <a:cubicBezTo>
                  <a:pt x="6553" y="4845"/>
                  <a:pt x="6043" y="5355"/>
                  <a:pt x="6043" y="5984"/>
                </a:cubicBezTo>
                <a:cubicBezTo>
                  <a:pt x="6043" y="6612"/>
                  <a:pt x="6553" y="7124"/>
                  <a:pt x="7182" y="7124"/>
                </a:cubicBezTo>
                <a:cubicBezTo>
                  <a:pt x="7810" y="7124"/>
                  <a:pt x="8321" y="6612"/>
                  <a:pt x="8321" y="5984"/>
                </a:cubicBezTo>
                <a:cubicBezTo>
                  <a:pt x="8321" y="5355"/>
                  <a:pt x="7810" y="4845"/>
                  <a:pt x="7182" y="4845"/>
                </a:cubicBezTo>
                <a:close/>
                <a:moveTo>
                  <a:pt x="4831" y="8345"/>
                </a:moveTo>
                <a:cubicBezTo>
                  <a:pt x="5280" y="8345"/>
                  <a:pt x="5643" y="8710"/>
                  <a:pt x="5643" y="9158"/>
                </a:cubicBezTo>
                <a:cubicBezTo>
                  <a:pt x="5643" y="9604"/>
                  <a:pt x="5280" y="9970"/>
                  <a:pt x="4831" y="9970"/>
                </a:cubicBezTo>
                <a:cubicBezTo>
                  <a:pt x="4383" y="9970"/>
                  <a:pt x="4018" y="9607"/>
                  <a:pt x="4018" y="9158"/>
                </a:cubicBezTo>
                <a:cubicBezTo>
                  <a:pt x="4018" y="8710"/>
                  <a:pt x="4383" y="8345"/>
                  <a:pt x="4831" y="8345"/>
                </a:cubicBezTo>
                <a:close/>
                <a:moveTo>
                  <a:pt x="4831" y="7813"/>
                </a:moveTo>
                <a:cubicBezTo>
                  <a:pt x="4090" y="7813"/>
                  <a:pt x="3487" y="8416"/>
                  <a:pt x="3487" y="9155"/>
                </a:cubicBezTo>
                <a:cubicBezTo>
                  <a:pt x="3487" y="9896"/>
                  <a:pt x="4090" y="10499"/>
                  <a:pt x="4831" y="10499"/>
                </a:cubicBezTo>
                <a:cubicBezTo>
                  <a:pt x="5572" y="10499"/>
                  <a:pt x="6175" y="9896"/>
                  <a:pt x="6175" y="9155"/>
                </a:cubicBezTo>
                <a:cubicBezTo>
                  <a:pt x="6175" y="8416"/>
                  <a:pt x="5572" y="7813"/>
                  <a:pt x="4831" y="7813"/>
                </a:cubicBezTo>
                <a:close/>
                <a:moveTo>
                  <a:pt x="9982" y="10974"/>
                </a:moveTo>
                <a:cubicBezTo>
                  <a:pt x="10135" y="10974"/>
                  <a:pt x="10279" y="10987"/>
                  <a:pt x="10410" y="11015"/>
                </a:cubicBezTo>
                <a:cubicBezTo>
                  <a:pt x="10722" y="11084"/>
                  <a:pt x="10921" y="11224"/>
                  <a:pt x="11001" y="11433"/>
                </a:cubicBezTo>
                <a:cubicBezTo>
                  <a:pt x="11051" y="11586"/>
                  <a:pt x="11019" y="11706"/>
                  <a:pt x="10899" y="11812"/>
                </a:cubicBezTo>
                <a:cubicBezTo>
                  <a:pt x="10708" y="11982"/>
                  <a:pt x="10353" y="12082"/>
                  <a:pt x="9885" y="12082"/>
                </a:cubicBezTo>
                <a:cubicBezTo>
                  <a:pt x="9343" y="12082"/>
                  <a:pt x="8647" y="11949"/>
                  <a:pt x="7874" y="11635"/>
                </a:cubicBezTo>
                <a:cubicBezTo>
                  <a:pt x="8446" y="11240"/>
                  <a:pt x="9298" y="10974"/>
                  <a:pt x="9982" y="10974"/>
                </a:cubicBezTo>
                <a:close/>
                <a:moveTo>
                  <a:pt x="4478" y="13447"/>
                </a:moveTo>
                <a:cubicBezTo>
                  <a:pt x="4331" y="13447"/>
                  <a:pt x="4212" y="13566"/>
                  <a:pt x="4212" y="13713"/>
                </a:cubicBezTo>
                <a:lnTo>
                  <a:pt x="4212" y="14069"/>
                </a:lnTo>
                <a:cubicBezTo>
                  <a:pt x="4212" y="14216"/>
                  <a:pt x="4331" y="14335"/>
                  <a:pt x="4478" y="14335"/>
                </a:cubicBezTo>
                <a:cubicBezTo>
                  <a:pt x="4625" y="14335"/>
                  <a:pt x="4744" y="14216"/>
                  <a:pt x="4744" y="14069"/>
                </a:cubicBezTo>
                <a:lnTo>
                  <a:pt x="4744" y="13713"/>
                </a:lnTo>
                <a:cubicBezTo>
                  <a:pt x="4744" y="13566"/>
                  <a:pt x="4625" y="13447"/>
                  <a:pt x="4478" y="13447"/>
                </a:cubicBezTo>
                <a:close/>
                <a:moveTo>
                  <a:pt x="8757" y="13447"/>
                </a:moveTo>
                <a:cubicBezTo>
                  <a:pt x="8609" y="13447"/>
                  <a:pt x="8490" y="13566"/>
                  <a:pt x="8490" y="13713"/>
                </a:cubicBezTo>
                <a:lnTo>
                  <a:pt x="8490" y="14069"/>
                </a:lnTo>
                <a:cubicBezTo>
                  <a:pt x="8490" y="14216"/>
                  <a:pt x="8609" y="14335"/>
                  <a:pt x="8757" y="14335"/>
                </a:cubicBezTo>
                <a:cubicBezTo>
                  <a:pt x="8904" y="14335"/>
                  <a:pt x="9023" y="14216"/>
                  <a:pt x="9023" y="14069"/>
                </a:cubicBezTo>
                <a:lnTo>
                  <a:pt x="9023" y="13713"/>
                </a:lnTo>
                <a:cubicBezTo>
                  <a:pt x="9023" y="13566"/>
                  <a:pt x="8904" y="13447"/>
                  <a:pt x="8757" y="13447"/>
                </a:cubicBezTo>
                <a:close/>
                <a:moveTo>
                  <a:pt x="6053" y="13820"/>
                </a:moveTo>
                <a:cubicBezTo>
                  <a:pt x="5991" y="13820"/>
                  <a:pt x="5928" y="13841"/>
                  <a:pt x="5878" y="13885"/>
                </a:cubicBezTo>
                <a:cubicBezTo>
                  <a:pt x="5768" y="13980"/>
                  <a:pt x="5757" y="14149"/>
                  <a:pt x="5853" y="14260"/>
                </a:cubicBezTo>
                <a:cubicBezTo>
                  <a:pt x="6046" y="14480"/>
                  <a:pt x="6323" y="14607"/>
                  <a:pt x="6617" y="14607"/>
                </a:cubicBezTo>
                <a:cubicBezTo>
                  <a:pt x="6910" y="14607"/>
                  <a:pt x="7189" y="14480"/>
                  <a:pt x="7382" y="14260"/>
                </a:cubicBezTo>
                <a:cubicBezTo>
                  <a:pt x="7477" y="14149"/>
                  <a:pt x="7466" y="13982"/>
                  <a:pt x="7355" y="13885"/>
                </a:cubicBezTo>
                <a:cubicBezTo>
                  <a:pt x="7305" y="13841"/>
                  <a:pt x="7243" y="13820"/>
                  <a:pt x="7181" y="13820"/>
                </a:cubicBezTo>
                <a:cubicBezTo>
                  <a:pt x="7107" y="13820"/>
                  <a:pt x="7034" y="13850"/>
                  <a:pt x="6981" y="13910"/>
                </a:cubicBezTo>
                <a:cubicBezTo>
                  <a:pt x="6889" y="14014"/>
                  <a:pt x="6757" y="14076"/>
                  <a:pt x="6617" y="14076"/>
                </a:cubicBezTo>
                <a:cubicBezTo>
                  <a:pt x="6478" y="14076"/>
                  <a:pt x="6345" y="14014"/>
                  <a:pt x="6253" y="13910"/>
                </a:cubicBezTo>
                <a:cubicBezTo>
                  <a:pt x="6201" y="13850"/>
                  <a:pt x="6127" y="13820"/>
                  <a:pt x="6053" y="13820"/>
                </a:cubicBezTo>
                <a:close/>
                <a:moveTo>
                  <a:pt x="4036" y="11268"/>
                </a:moveTo>
                <a:cubicBezTo>
                  <a:pt x="5112" y="11268"/>
                  <a:pt x="6325" y="11506"/>
                  <a:pt x="7258" y="11946"/>
                </a:cubicBezTo>
                <a:cubicBezTo>
                  <a:pt x="8102" y="12343"/>
                  <a:pt x="8939" y="12571"/>
                  <a:pt x="9674" y="12607"/>
                </a:cubicBezTo>
                <a:cubicBezTo>
                  <a:pt x="9739" y="12610"/>
                  <a:pt x="9803" y="12612"/>
                  <a:pt x="9866" y="12612"/>
                </a:cubicBezTo>
                <a:cubicBezTo>
                  <a:pt x="10437" y="12612"/>
                  <a:pt x="10906" y="12486"/>
                  <a:pt x="11204" y="12249"/>
                </a:cubicBezTo>
                <a:cubicBezTo>
                  <a:pt x="11232" y="12432"/>
                  <a:pt x="11250" y="12616"/>
                  <a:pt x="11256" y="12801"/>
                </a:cubicBezTo>
                <a:cubicBezTo>
                  <a:pt x="11294" y="13944"/>
                  <a:pt x="10912" y="15054"/>
                  <a:pt x="10181" y="15930"/>
                </a:cubicBezTo>
                <a:cubicBezTo>
                  <a:pt x="10059" y="16075"/>
                  <a:pt x="9880" y="16159"/>
                  <a:pt x="9686" y="16159"/>
                </a:cubicBezTo>
                <a:lnTo>
                  <a:pt x="3540" y="16159"/>
                </a:lnTo>
                <a:cubicBezTo>
                  <a:pt x="3349" y="16159"/>
                  <a:pt x="3170" y="16077"/>
                  <a:pt x="3048" y="15931"/>
                </a:cubicBezTo>
                <a:cubicBezTo>
                  <a:pt x="2352" y="15099"/>
                  <a:pt x="1970" y="14042"/>
                  <a:pt x="1970" y="12959"/>
                </a:cubicBezTo>
                <a:cubicBezTo>
                  <a:pt x="1970" y="12598"/>
                  <a:pt x="2011" y="12240"/>
                  <a:pt x="2092" y="11893"/>
                </a:cubicBezTo>
                <a:cubicBezTo>
                  <a:pt x="2139" y="11702"/>
                  <a:pt x="2276" y="11549"/>
                  <a:pt x="2464" y="11486"/>
                </a:cubicBezTo>
                <a:cubicBezTo>
                  <a:pt x="2907" y="11339"/>
                  <a:pt x="3451" y="11268"/>
                  <a:pt x="4036" y="11268"/>
                </a:cubicBezTo>
                <a:close/>
                <a:moveTo>
                  <a:pt x="9975" y="10443"/>
                </a:moveTo>
                <a:cubicBezTo>
                  <a:pt x="9073" y="10443"/>
                  <a:pt x="7978" y="10825"/>
                  <a:pt x="7320" y="11391"/>
                </a:cubicBezTo>
                <a:cubicBezTo>
                  <a:pt x="6339" y="10965"/>
                  <a:pt x="5136" y="10736"/>
                  <a:pt x="4045" y="10736"/>
                </a:cubicBezTo>
                <a:cubicBezTo>
                  <a:pt x="3399" y="10736"/>
                  <a:pt x="2793" y="10816"/>
                  <a:pt x="2297" y="10983"/>
                </a:cubicBezTo>
                <a:cubicBezTo>
                  <a:pt x="1936" y="11103"/>
                  <a:pt x="1669" y="11397"/>
                  <a:pt x="1581" y="11769"/>
                </a:cubicBezTo>
                <a:cubicBezTo>
                  <a:pt x="1488" y="12157"/>
                  <a:pt x="1442" y="12557"/>
                  <a:pt x="1442" y="12959"/>
                </a:cubicBezTo>
                <a:cubicBezTo>
                  <a:pt x="1442" y="14167"/>
                  <a:pt x="1869" y="15343"/>
                  <a:pt x="2644" y="16271"/>
                </a:cubicBezTo>
                <a:cubicBezTo>
                  <a:pt x="2867" y="16538"/>
                  <a:pt x="3193" y="16690"/>
                  <a:pt x="3542" y="16690"/>
                </a:cubicBezTo>
                <a:lnTo>
                  <a:pt x="9687" y="16690"/>
                </a:lnTo>
                <a:cubicBezTo>
                  <a:pt x="10037" y="16690"/>
                  <a:pt x="10366" y="16538"/>
                  <a:pt x="10590" y="16269"/>
                </a:cubicBezTo>
                <a:cubicBezTo>
                  <a:pt x="11404" y="15293"/>
                  <a:pt x="11831" y="14055"/>
                  <a:pt x="11788" y="12785"/>
                </a:cubicBezTo>
                <a:cubicBezTo>
                  <a:pt x="11772" y="12263"/>
                  <a:pt x="11675" y="11749"/>
                  <a:pt x="11501" y="11256"/>
                </a:cubicBezTo>
                <a:cubicBezTo>
                  <a:pt x="11501" y="11256"/>
                  <a:pt x="11501" y="11255"/>
                  <a:pt x="11500" y="11255"/>
                </a:cubicBezTo>
                <a:lnTo>
                  <a:pt x="11500" y="11253"/>
                </a:lnTo>
                <a:cubicBezTo>
                  <a:pt x="11356" y="10867"/>
                  <a:pt x="11018" y="10606"/>
                  <a:pt x="10522" y="10498"/>
                </a:cubicBezTo>
                <a:cubicBezTo>
                  <a:pt x="10353" y="10461"/>
                  <a:pt x="10168" y="10443"/>
                  <a:pt x="9975" y="10443"/>
                </a:cubicBezTo>
                <a:close/>
                <a:moveTo>
                  <a:pt x="3264" y="1"/>
                </a:moveTo>
                <a:cubicBezTo>
                  <a:pt x="2558" y="1"/>
                  <a:pt x="1964" y="552"/>
                  <a:pt x="1914" y="1258"/>
                </a:cubicBezTo>
                <a:lnTo>
                  <a:pt x="1894" y="1538"/>
                </a:lnTo>
                <a:cubicBezTo>
                  <a:pt x="1875" y="1818"/>
                  <a:pt x="1972" y="2093"/>
                  <a:pt x="2163" y="2298"/>
                </a:cubicBezTo>
                <a:cubicBezTo>
                  <a:pt x="2354" y="2503"/>
                  <a:pt x="2622" y="2620"/>
                  <a:pt x="2901" y="2620"/>
                </a:cubicBezTo>
                <a:lnTo>
                  <a:pt x="3465" y="2620"/>
                </a:lnTo>
                <a:lnTo>
                  <a:pt x="3465" y="6815"/>
                </a:lnTo>
                <a:cubicBezTo>
                  <a:pt x="3465" y="7007"/>
                  <a:pt x="3364" y="7187"/>
                  <a:pt x="3205" y="7285"/>
                </a:cubicBezTo>
                <a:cubicBezTo>
                  <a:pt x="2245" y="7863"/>
                  <a:pt x="1442" y="8682"/>
                  <a:pt x="882" y="9652"/>
                </a:cubicBezTo>
                <a:cubicBezTo>
                  <a:pt x="305" y="10652"/>
                  <a:pt x="0" y="11794"/>
                  <a:pt x="0" y="12956"/>
                </a:cubicBezTo>
                <a:cubicBezTo>
                  <a:pt x="0" y="14373"/>
                  <a:pt x="441" y="15725"/>
                  <a:pt x="1276" y="16865"/>
                </a:cubicBezTo>
                <a:cubicBezTo>
                  <a:pt x="1328" y="16937"/>
                  <a:pt x="1409" y="16974"/>
                  <a:pt x="1492" y="16974"/>
                </a:cubicBezTo>
                <a:cubicBezTo>
                  <a:pt x="1547" y="16974"/>
                  <a:pt x="1603" y="16957"/>
                  <a:pt x="1648" y="16922"/>
                </a:cubicBezTo>
                <a:cubicBezTo>
                  <a:pt x="1766" y="16835"/>
                  <a:pt x="1791" y="16668"/>
                  <a:pt x="1706" y="16550"/>
                </a:cubicBezTo>
                <a:cubicBezTo>
                  <a:pt x="937" y="15503"/>
                  <a:pt x="531" y="14258"/>
                  <a:pt x="531" y="12956"/>
                </a:cubicBezTo>
                <a:cubicBezTo>
                  <a:pt x="531" y="11888"/>
                  <a:pt x="812" y="10837"/>
                  <a:pt x="1342" y="9918"/>
                </a:cubicBezTo>
                <a:cubicBezTo>
                  <a:pt x="1857" y="9024"/>
                  <a:pt x="2597" y="8273"/>
                  <a:pt x="3480" y="7741"/>
                </a:cubicBezTo>
                <a:cubicBezTo>
                  <a:pt x="3801" y="7547"/>
                  <a:pt x="3999" y="7193"/>
                  <a:pt x="3999" y="6816"/>
                </a:cubicBezTo>
                <a:lnTo>
                  <a:pt x="3999" y="2620"/>
                </a:lnTo>
                <a:lnTo>
                  <a:pt x="9240" y="2620"/>
                </a:lnTo>
                <a:lnTo>
                  <a:pt x="9240" y="6815"/>
                </a:lnTo>
                <a:cubicBezTo>
                  <a:pt x="9240" y="7193"/>
                  <a:pt x="9439" y="7545"/>
                  <a:pt x="9758" y="7738"/>
                </a:cubicBezTo>
                <a:cubicBezTo>
                  <a:pt x="10640" y="8272"/>
                  <a:pt x="11379" y="9024"/>
                  <a:pt x="11895" y="9917"/>
                </a:cubicBezTo>
                <a:cubicBezTo>
                  <a:pt x="12426" y="10836"/>
                  <a:pt x="12707" y="11887"/>
                  <a:pt x="12707" y="12954"/>
                </a:cubicBezTo>
                <a:cubicBezTo>
                  <a:pt x="12707" y="14607"/>
                  <a:pt x="12057" y="16152"/>
                  <a:pt x="10875" y="17307"/>
                </a:cubicBezTo>
                <a:cubicBezTo>
                  <a:pt x="10684" y="17496"/>
                  <a:pt x="10425" y="17598"/>
                  <a:pt x="10149" y="17598"/>
                </a:cubicBezTo>
                <a:lnTo>
                  <a:pt x="3092" y="17598"/>
                </a:lnTo>
                <a:cubicBezTo>
                  <a:pt x="2876" y="17598"/>
                  <a:pt x="2669" y="17534"/>
                  <a:pt x="2494" y="17412"/>
                </a:cubicBezTo>
                <a:cubicBezTo>
                  <a:pt x="2447" y="17380"/>
                  <a:pt x="2394" y="17364"/>
                  <a:pt x="2342" y="17364"/>
                </a:cubicBezTo>
                <a:cubicBezTo>
                  <a:pt x="2258" y="17364"/>
                  <a:pt x="2175" y="17404"/>
                  <a:pt x="2125" y="17478"/>
                </a:cubicBezTo>
                <a:cubicBezTo>
                  <a:pt x="2039" y="17600"/>
                  <a:pt x="2070" y="17765"/>
                  <a:pt x="2191" y="17848"/>
                </a:cubicBezTo>
                <a:cubicBezTo>
                  <a:pt x="2452" y="18032"/>
                  <a:pt x="2766" y="18129"/>
                  <a:pt x="3092" y="18129"/>
                </a:cubicBezTo>
                <a:lnTo>
                  <a:pt x="10149" y="18129"/>
                </a:lnTo>
                <a:cubicBezTo>
                  <a:pt x="10566" y="18129"/>
                  <a:pt x="10956" y="17973"/>
                  <a:pt x="11247" y="17688"/>
                </a:cubicBezTo>
                <a:cubicBezTo>
                  <a:pt x="12530" y="16433"/>
                  <a:pt x="13239" y="14751"/>
                  <a:pt x="13239" y="12954"/>
                </a:cubicBezTo>
                <a:cubicBezTo>
                  <a:pt x="13235" y="11797"/>
                  <a:pt x="12930" y="10655"/>
                  <a:pt x="12353" y="9654"/>
                </a:cubicBezTo>
                <a:cubicBezTo>
                  <a:pt x="11792" y="8683"/>
                  <a:pt x="10990" y="7866"/>
                  <a:pt x="10030" y="7287"/>
                </a:cubicBezTo>
                <a:cubicBezTo>
                  <a:pt x="9868" y="7190"/>
                  <a:pt x="9769" y="7009"/>
                  <a:pt x="9769" y="6816"/>
                </a:cubicBezTo>
                <a:lnTo>
                  <a:pt x="9769" y="2620"/>
                </a:lnTo>
                <a:lnTo>
                  <a:pt x="10333" y="2620"/>
                </a:lnTo>
                <a:cubicBezTo>
                  <a:pt x="10612" y="2620"/>
                  <a:pt x="10882" y="2503"/>
                  <a:pt x="11072" y="2298"/>
                </a:cubicBezTo>
                <a:cubicBezTo>
                  <a:pt x="11263" y="2096"/>
                  <a:pt x="11360" y="1818"/>
                  <a:pt x="11340" y="1538"/>
                </a:cubicBezTo>
                <a:lnTo>
                  <a:pt x="11320" y="1258"/>
                </a:lnTo>
                <a:cubicBezTo>
                  <a:pt x="11270" y="553"/>
                  <a:pt x="10677" y="1"/>
                  <a:pt x="9971" y="1"/>
                </a:cubicBezTo>
                <a:lnTo>
                  <a:pt x="9714" y="1"/>
                </a:lnTo>
                <a:cubicBezTo>
                  <a:pt x="9567" y="1"/>
                  <a:pt x="9447" y="120"/>
                  <a:pt x="9447" y="267"/>
                </a:cubicBezTo>
                <a:cubicBezTo>
                  <a:pt x="9447" y="414"/>
                  <a:pt x="9567" y="533"/>
                  <a:pt x="9714" y="533"/>
                </a:cubicBezTo>
                <a:lnTo>
                  <a:pt x="9971" y="533"/>
                </a:lnTo>
                <a:cubicBezTo>
                  <a:pt x="10399" y="533"/>
                  <a:pt x="10759" y="868"/>
                  <a:pt x="10791" y="1296"/>
                </a:cubicBezTo>
                <a:lnTo>
                  <a:pt x="10810" y="1577"/>
                </a:lnTo>
                <a:cubicBezTo>
                  <a:pt x="10821" y="1712"/>
                  <a:pt x="10777" y="1838"/>
                  <a:pt x="10684" y="1937"/>
                </a:cubicBezTo>
                <a:cubicBezTo>
                  <a:pt x="10593" y="2035"/>
                  <a:pt x="10469" y="2090"/>
                  <a:pt x="10333" y="2090"/>
                </a:cubicBezTo>
                <a:lnTo>
                  <a:pt x="2901" y="2090"/>
                </a:lnTo>
                <a:cubicBezTo>
                  <a:pt x="2767" y="2090"/>
                  <a:pt x="2642" y="2037"/>
                  <a:pt x="2551" y="1937"/>
                </a:cubicBezTo>
                <a:cubicBezTo>
                  <a:pt x="2458" y="1840"/>
                  <a:pt x="2414" y="1712"/>
                  <a:pt x="2423" y="1577"/>
                </a:cubicBezTo>
                <a:lnTo>
                  <a:pt x="2444" y="1296"/>
                </a:lnTo>
                <a:cubicBezTo>
                  <a:pt x="2474" y="868"/>
                  <a:pt x="2835" y="533"/>
                  <a:pt x="3264" y="533"/>
                </a:cubicBezTo>
                <a:lnTo>
                  <a:pt x="8433" y="533"/>
                </a:lnTo>
                <a:cubicBezTo>
                  <a:pt x="8580" y="533"/>
                  <a:pt x="8699" y="414"/>
                  <a:pt x="8699" y="267"/>
                </a:cubicBezTo>
                <a:cubicBezTo>
                  <a:pt x="8699" y="120"/>
                  <a:pt x="8580" y="1"/>
                  <a:pt x="843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 name="Google Shape;1108;p46"/>
          <p:cNvSpPr/>
          <p:nvPr/>
        </p:nvSpPr>
        <p:spPr>
          <a:xfrm>
            <a:off x="4063097" y="4196265"/>
            <a:ext cx="349018" cy="407675"/>
          </a:xfrm>
          <a:custGeom>
            <a:rect b="b" l="l" r="r" t="t"/>
            <a:pathLst>
              <a:path extrusionOk="0" h="18133" w="15524">
                <a:moveTo>
                  <a:pt x="6285" y="5121"/>
                </a:moveTo>
                <a:cubicBezTo>
                  <a:pt x="6138" y="5121"/>
                  <a:pt x="6019" y="5240"/>
                  <a:pt x="6019" y="5387"/>
                </a:cubicBezTo>
                <a:lnTo>
                  <a:pt x="6019" y="5631"/>
                </a:lnTo>
                <a:cubicBezTo>
                  <a:pt x="6019" y="5778"/>
                  <a:pt x="6138" y="5898"/>
                  <a:pt x="6285" y="5898"/>
                </a:cubicBezTo>
                <a:cubicBezTo>
                  <a:pt x="6432" y="5898"/>
                  <a:pt x="6551" y="5778"/>
                  <a:pt x="6551" y="5631"/>
                </a:cubicBezTo>
                <a:lnTo>
                  <a:pt x="6551" y="5387"/>
                </a:lnTo>
                <a:cubicBezTo>
                  <a:pt x="6551" y="5240"/>
                  <a:pt x="6432" y="5121"/>
                  <a:pt x="6285" y="5121"/>
                </a:cubicBezTo>
                <a:close/>
                <a:moveTo>
                  <a:pt x="9237" y="5121"/>
                </a:moveTo>
                <a:cubicBezTo>
                  <a:pt x="9090" y="5121"/>
                  <a:pt x="8970" y="5240"/>
                  <a:pt x="8970" y="5387"/>
                </a:cubicBezTo>
                <a:lnTo>
                  <a:pt x="8970" y="5631"/>
                </a:lnTo>
                <a:cubicBezTo>
                  <a:pt x="8970" y="5778"/>
                  <a:pt x="9090" y="5898"/>
                  <a:pt x="9237" y="5898"/>
                </a:cubicBezTo>
                <a:cubicBezTo>
                  <a:pt x="9384" y="5898"/>
                  <a:pt x="9504" y="5778"/>
                  <a:pt x="9504" y="5631"/>
                </a:cubicBezTo>
                <a:lnTo>
                  <a:pt x="9504" y="5387"/>
                </a:lnTo>
                <a:cubicBezTo>
                  <a:pt x="9504" y="5240"/>
                  <a:pt x="9384" y="5121"/>
                  <a:pt x="9237" y="5121"/>
                </a:cubicBezTo>
                <a:close/>
                <a:moveTo>
                  <a:pt x="7369" y="5377"/>
                </a:moveTo>
                <a:cubicBezTo>
                  <a:pt x="7308" y="5377"/>
                  <a:pt x="7245" y="5398"/>
                  <a:pt x="7195" y="5442"/>
                </a:cubicBezTo>
                <a:cubicBezTo>
                  <a:pt x="7085" y="5537"/>
                  <a:pt x="7073" y="5706"/>
                  <a:pt x="7169" y="5817"/>
                </a:cubicBezTo>
                <a:cubicBezTo>
                  <a:pt x="7319" y="5987"/>
                  <a:pt x="7534" y="6086"/>
                  <a:pt x="7757" y="6086"/>
                </a:cubicBezTo>
                <a:cubicBezTo>
                  <a:pt x="7983" y="6086"/>
                  <a:pt x="8198" y="5989"/>
                  <a:pt x="8345" y="5817"/>
                </a:cubicBezTo>
                <a:cubicBezTo>
                  <a:pt x="8447" y="5706"/>
                  <a:pt x="8433" y="5537"/>
                  <a:pt x="8323" y="5442"/>
                </a:cubicBezTo>
                <a:cubicBezTo>
                  <a:pt x="8273" y="5398"/>
                  <a:pt x="8211" y="5377"/>
                  <a:pt x="8150" y="5377"/>
                </a:cubicBezTo>
                <a:cubicBezTo>
                  <a:pt x="8076" y="5377"/>
                  <a:pt x="8002" y="5408"/>
                  <a:pt x="7948" y="5468"/>
                </a:cubicBezTo>
                <a:cubicBezTo>
                  <a:pt x="7901" y="5523"/>
                  <a:pt x="7833" y="5555"/>
                  <a:pt x="7760" y="5555"/>
                </a:cubicBezTo>
                <a:cubicBezTo>
                  <a:pt x="7686" y="5555"/>
                  <a:pt x="7617" y="5523"/>
                  <a:pt x="7570" y="5468"/>
                </a:cubicBezTo>
                <a:cubicBezTo>
                  <a:pt x="7518" y="5408"/>
                  <a:pt x="7444" y="5377"/>
                  <a:pt x="7369" y="5377"/>
                </a:cubicBezTo>
                <a:close/>
                <a:moveTo>
                  <a:pt x="7761" y="2787"/>
                </a:moveTo>
                <a:cubicBezTo>
                  <a:pt x="7860" y="2787"/>
                  <a:pt x="7948" y="2832"/>
                  <a:pt x="8004" y="2913"/>
                </a:cubicBezTo>
                <a:lnTo>
                  <a:pt x="8832" y="4123"/>
                </a:lnTo>
                <a:cubicBezTo>
                  <a:pt x="8939" y="4279"/>
                  <a:pt x="9099" y="4395"/>
                  <a:pt x="9279" y="4448"/>
                </a:cubicBezTo>
                <a:lnTo>
                  <a:pt x="10684" y="4861"/>
                </a:lnTo>
                <a:cubicBezTo>
                  <a:pt x="10778" y="4889"/>
                  <a:pt x="10850" y="4960"/>
                  <a:pt x="10880" y="5052"/>
                </a:cubicBezTo>
                <a:cubicBezTo>
                  <a:pt x="10911" y="5146"/>
                  <a:pt x="10893" y="5243"/>
                  <a:pt x="10834" y="5323"/>
                </a:cubicBezTo>
                <a:lnTo>
                  <a:pt x="9940" y="6484"/>
                </a:lnTo>
                <a:cubicBezTo>
                  <a:pt x="9826" y="6636"/>
                  <a:pt x="9764" y="6821"/>
                  <a:pt x="9770" y="7010"/>
                </a:cubicBezTo>
                <a:lnTo>
                  <a:pt x="9811" y="8475"/>
                </a:lnTo>
                <a:cubicBezTo>
                  <a:pt x="9812" y="8573"/>
                  <a:pt x="9768" y="8661"/>
                  <a:pt x="9689" y="8720"/>
                </a:cubicBezTo>
                <a:cubicBezTo>
                  <a:pt x="9637" y="8758"/>
                  <a:pt x="9577" y="8777"/>
                  <a:pt x="9516" y="8777"/>
                </a:cubicBezTo>
                <a:cubicBezTo>
                  <a:pt x="9483" y="8777"/>
                  <a:pt x="9450" y="8771"/>
                  <a:pt x="9417" y="8760"/>
                </a:cubicBezTo>
                <a:lnTo>
                  <a:pt x="8036" y="8269"/>
                </a:lnTo>
                <a:cubicBezTo>
                  <a:pt x="7947" y="8237"/>
                  <a:pt x="7854" y="8220"/>
                  <a:pt x="7760" y="8220"/>
                </a:cubicBezTo>
                <a:cubicBezTo>
                  <a:pt x="7666" y="8220"/>
                  <a:pt x="7572" y="8237"/>
                  <a:pt x="7484" y="8269"/>
                </a:cubicBezTo>
                <a:lnTo>
                  <a:pt x="6103" y="8760"/>
                </a:lnTo>
                <a:cubicBezTo>
                  <a:pt x="6071" y="8771"/>
                  <a:pt x="6038" y="8777"/>
                  <a:pt x="6005" y="8777"/>
                </a:cubicBezTo>
                <a:cubicBezTo>
                  <a:pt x="5944" y="8777"/>
                  <a:pt x="5884" y="8758"/>
                  <a:pt x="5831" y="8720"/>
                </a:cubicBezTo>
                <a:cubicBezTo>
                  <a:pt x="5752" y="8664"/>
                  <a:pt x="5708" y="8573"/>
                  <a:pt x="5711" y="8475"/>
                </a:cubicBezTo>
                <a:lnTo>
                  <a:pt x="5750" y="7010"/>
                </a:lnTo>
                <a:cubicBezTo>
                  <a:pt x="5756" y="6821"/>
                  <a:pt x="5696" y="6636"/>
                  <a:pt x="5580" y="6484"/>
                </a:cubicBezTo>
                <a:lnTo>
                  <a:pt x="4686" y="5323"/>
                </a:lnTo>
                <a:cubicBezTo>
                  <a:pt x="4626" y="5245"/>
                  <a:pt x="4609" y="5146"/>
                  <a:pt x="4640" y="5052"/>
                </a:cubicBezTo>
                <a:cubicBezTo>
                  <a:pt x="4671" y="4958"/>
                  <a:pt x="4742" y="4889"/>
                  <a:pt x="4837" y="4861"/>
                </a:cubicBezTo>
                <a:lnTo>
                  <a:pt x="6243" y="4448"/>
                </a:lnTo>
                <a:cubicBezTo>
                  <a:pt x="6425" y="4395"/>
                  <a:pt x="6582" y="4279"/>
                  <a:pt x="6690" y="4123"/>
                </a:cubicBezTo>
                <a:lnTo>
                  <a:pt x="7519" y="2913"/>
                </a:lnTo>
                <a:cubicBezTo>
                  <a:pt x="7573" y="2832"/>
                  <a:pt x="7661" y="2787"/>
                  <a:pt x="7761" y="2787"/>
                </a:cubicBezTo>
                <a:close/>
                <a:moveTo>
                  <a:pt x="7761" y="2254"/>
                </a:moveTo>
                <a:cubicBezTo>
                  <a:pt x="7489" y="2254"/>
                  <a:pt x="7234" y="2388"/>
                  <a:pt x="7081" y="2612"/>
                </a:cubicBezTo>
                <a:lnTo>
                  <a:pt x="6252" y="3822"/>
                </a:lnTo>
                <a:cubicBezTo>
                  <a:pt x="6213" y="3876"/>
                  <a:pt x="6156" y="3919"/>
                  <a:pt x="6093" y="3936"/>
                </a:cubicBezTo>
                <a:lnTo>
                  <a:pt x="4686" y="4351"/>
                </a:lnTo>
                <a:cubicBezTo>
                  <a:pt x="4426" y="4427"/>
                  <a:pt x="4220" y="4627"/>
                  <a:pt x="4135" y="4888"/>
                </a:cubicBezTo>
                <a:cubicBezTo>
                  <a:pt x="4051" y="5146"/>
                  <a:pt x="4101" y="5429"/>
                  <a:pt x="4265" y="5645"/>
                </a:cubicBezTo>
                <a:lnTo>
                  <a:pt x="5159" y="6806"/>
                </a:lnTo>
                <a:cubicBezTo>
                  <a:pt x="5199" y="6859"/>
                  <a:pt x="5221" y="6925"/>
                  <a:pt x="5219" y="6993"/>
                </a:cubicBezTo>
                <a:lnTo>
                  <a:pt x="5180" y="8459"/>
                </a:lnTo>
                <a:cubicBezTo>
                  <a:pt x="5172" y="8731"/>
                  <a:pt x="5299" y="8988"/>
                  <a:pt x="5519" y="9147"/>
                </a:cubicBezTo>
                <a:cubicBezTo>
                  <a:pt x="5662" y="9252"/>
                  <a:pt x="5831" y="9305"/>
                  <a:pt x="6005" y="9305"/>
                </a:cubicBezTo>
                <a:cubicBezTo>
                  <a:pt x="6099" y="9305"/>
                  <a:pt x="6190" y="9289"/>
                  <a:pt x="6279" y="9257"/>
                </a:cubicBezTo>
                <a:lnTo>
                  <a:pt x="7660" y="8767"/>
                </a:lnTo>
                <a:cubicBezTo>
                  <a:pt x="7692" y="8756"/>
                  <a:pt x="7725" y="8751"/>
                  <a:pt x="7758" y="8751"/>
                </a:cubicBezTo>
                <a:cubicBezTo>
                  <a:pt x="7792" y="8751"/>
                  <a:pt x="7825" y="8756"/>
                  <a:pt x="7857" y="8767"/>
                </a:cubicBezTo>
                <a:lnTo>
                  <a:pt x="9237" y="9257"/>
                </a:lnTo>
                <a:cubicBezTo>
                  <a:pt x="9328" y="9289"/>
                  <a:pt x="9421" y="9305"/>
                  <a:pt x="9513" y="9305"/>
                </a:cubicBezTo>
                <a:cubicBezTo>
                  <a:pt x="9685" y="9305"/>
                  <a:pt x="9854" y="9251"/>
                  <a:pt x="9998" y="9147"/>
                </a:cubicBezTo>
                <a:cubicBezTo>
                  <a:pt x="10218" y="8988"/>
                  <a:pt x="10344" y="8731"/>
                  <a:pt x="10337" y="8459"/>
                </a:cubicBezTo>
                <a:lnTo>
                  <a:pt x="10297" y="6993"/>
                </a:lnTo>
                <a:cubicBezTo>
                  <a:pt x="10296" y="6925"/>
                  <a:pt x="10318" y="6859"/>
                  <a:pt x="10358" y="6806"/>
                </a:cubicBezTo>
                <a:lnTo>
                  <a:pt x="11252" y="5645"/>
                </a:lnTo>
                <a:cubicBezTo>
                  <a:pt x="11416" y="5429"/>
                  <a:pt x="11466" y="5145"/>
                  <a:pt x="11381" y="4888"/>
                </a:cubicBezTo>
                <a:cubicBezTo>
                  <a:pt x="11297" y="4627"/>
                  <a:pt x="11091" y="4427"/>
                  <a:pt x="10830" y="4351"/>
                </a:cubicBezTo>
                <a:lnTo>
                  <a:pt x="9424" y="3936"/>
                </a:lnTo>
                <a:cubicBezTo>
                  <a:pt x="9364" y="3919"/>
                  <a:pt x="9307" y="3879"/>
                  <a:pt x="9270" y="3822"/>
                </a:cubicBezTo>
                <a:lnTo>
                  <a:pt x="8441" y="2612"/>
                </a:lnTo>
                <a:cubicBezTo>
                  <a:pt x="8286" y="2388"/>
                  <a:pt x="8033" y="2254"/>
                  <a:pt x="7761" y="2254"/>
                </a:cubicBezTo>
                <a:close/>
                <a:moveTo>
                  <a:pt x="7761" y="1652"/>
                </a:moveTo>
                <a:cubicBezTo>
                  <a:pt x="10156" y="1652"/>
                  <a:pt x="12104" y="3600"/>
                  <a:pt x="12104" y="5993"/>
                </a:cubicBezTo>
                <a:cubicBezTo>
                  <a:pt x="12104" y="8388"/>
                  <a:pt x="10156" y="10336"/>
                  <a:pt x="7761" y="10336"/>
                </a:cubicBezTo>
                <a:cubicBezTo>
                  <a:pt x="5367" y="10336"/>
                  <a:pt x="3419" y="8388"/>
                  <a:pt x="3419" y="5993"/>
                </a:cubicBezTo>
                <a:cubicBezTo>
                  <a:pt x="3419" y="3600"/>
                  <a:pt x="5367" y="1652"/>
                  <a:pt x="7761" y="1652"/>
                </a:cubicBezTo>
                <a:close/>
                <a:moveTo>
                  <a:pt x="7761" y="1119"/>
                </a:moveTo>
                <a:cubicBezTo>
                  <a:pt x="5074" y="1119"/>
                  <a:pt x="2888" y="3307"/>
                  <a:pt x="2888" y="5993"/>
                </a:cubicBezTo>
                <a:cubicBezTo>
                  <a:pt x="2888" y="8681"/>
                  <a:pt x="5074" y="10867"/>
                  <a:pt x="7761" y="10867"/>
                </a:cubicBezTo>
                <a:cubicBezTo>
                  <a:pt x="10447" y="10867"/>
                  <a:pt x="12635" y="8681"/>
                  <a:pt x="12635" y="5993"/>
                </a:cubicBezTo>
                <a:cubicBezTo>
                  <a:pt x="12635" y="3307"/>
                  <a:pt x="10447" y="1119"/>
                  <a:pt x="7761" y="1119"/>
                </a:cubicBezTo>
                <a:close/>
                <a:moveTo>
                  <a:pt x="11696" y="10511"/>
                </a:moveTo>
                <a:cubicBezTo>
                  <a:pt x="12012" y="11250"/>
                  <a:pt x="12435" y="11969"/>
                  <a:pt x="12982" y="12696"/>
                </a:cubicBezTo>
                <a:cubicBezTo>
                  <a:pt x="13599" y="13514"/>
                  <a:pt x="14317" y="14254"/>
                  <a:pt x="14870" y="14807"/>
                </a:cubicBezTo>
                <a:cubicBezTo>
                  <a:pt x="14965" y="14901"/>
                  <a:pt x="14936" y="15010"/>
                  <a:pt x="14923" y="15042"/>
                </a:cubicBezTo>
                <a:cubicBezTo>
                  <a:pt x="14908" y="15083"/>
                  <a:pt x="14861" y="15176"/>
                  <a:pt x="14731" y="15187"/>
                </a:cubicBezTo>
                <a:lnTo>
                  <a:pt x="13491" y="15286"/>
                </a:lnTo>
                <a:cubicBezTo>
                  <a:pt x="13413" y="15292"/>
                  <a:pt x="13335" y="15311"/>
                  <a:pt x="13263" y="15336"/>
                </a:cubicBezTo>
                <a:cubicBezTo>
                  <a:pt x="12006" y="14089"/>
                  <a:pt x="11009" y="12775"/>
                  <a:pt x="10296" y="11424"/>
                </a:cubicBezTo>
                <a:cubicBezTo>
                  <a:pt x="10805" y="11186"/>
                  <a:pt x="11277" y="10877"/>
                  <a:pt x="11696" y="10511"/>
                </a:cubicBezTo>
                <a:close/>
                <a:moveTo>
                  <a:pt x="9805" y="11628"/>
                </a:moveTo>
                <a:cubicBezTo>
                  <a:pt x="10539" y="13026"/>
                  <a:pt x="11560" y="14385"/>
                  <a:pt x="12848" y="15668"/>
                </a:cubicBezTo>
                <a:cubicBezTo>
                  <a:pt x="12773" y="15787"/>
                  <a:pt x="12725" y="15923"/>
                  <a:pt x="12714" y="16070"/>
                </a:cubicBezTo>
                <a:lnTo>
                  <a:pt x="12616" y="17388"/>
                </a:lnTo>
                <a:cubicBezTo>
                  <a:pt x="12607" y="17521"/>
                  <a:pt x="12503" y="17571"/>
                  <a:pt x="12472" y="17582"/>
                </a:cubicBezTo>
                <a:cubicBezTo>
                  <a:pt x="12454" y="17589"/>
                  <a:pt x="12425" y="17597"/>
                  <a:pt x="12390" y="17597"/>
                </a:cubicBezTo>
                <a:cubicBezTo>
                  <a:pt x="12344" y="17597"/>
                  <a:pt x="12288" y="17583"/>
                  <a:pt x="12237" y="17531"/>
                </a:cubicBezTo>
                <a:cubicBezTo>
                  <a:pt x="10796" y="16093"/>
                  <a:pt x="9202" y="14314"/>
                  <a:pt x="8202" y="11969"/>
                </a:cubicBezTo>
                <a:cubicBezTo>
                  <a:pt x="8761" y="11930"/>
                  <a:pt x="9298" y="11812"/>
                  <a:pt x="9805" y="11628"/>
                </a:cubicBezTo>
                <a:close/>
                <a:moveTo>
                  <a:pt x="5718" y="11631"/>
                </a:moveTo>
                <a:cubicBezTo>
                  <a:pt x="6224" y="11815"/>
                  <a:pt x="6762" y="11933"/>
                  <a:pt x="7320" y="11974"/>
                </a:cubicBezTo>
                <a:cubicBezTo>
                  <a:pt x="6321" y="14317"/>
                  <a:pt x="4727" y="16093"/>
                  <a:pt x="3286" y="17532"/>
                </a:cubicBezTo>
                <a:cubicBezTo>
                  <a:pt x="3234" y="17584"/>
                  <a:pt x="3178" y="17598"/>
                  <a:pt x="3132" y="17598"/>
                </a:cubicBezTo>
                <a:cubicBezTo>
                  <a:pt x="3097" y="17598"/>
                  <a:pt x="3069" y="17590"/>
                  <a:pt x="3051" y="17584"/>
                </a:cubicBezTo>
                <a:cubicBezTo>
                  <a:pt x="3020" y="17572"/>
                  <a:pt x="2916" y="17524"/>
                  <a:pt x="2905" y="17391"/>
                </a:cubicBezTo>
                <a:lnTo>
                  <a:pt x="2808" y="16071"/>
                </a:lnTo>
                <a:cubicBezTo>
                  <a:pt x="2798" y="15924"/>
                  <a:pt x="2750" y="15789"/>
                  <a:pt x="2675" y="15673"/>
                </a:cubicBezTo>
                <a:cubicBezTo>
                  <a:pt x="3963" y="14386"/>
                  <a:pt x="4984" y="13031"/>
                  <a:pt x="5718" y="11631"/>
                </a:cubicBezTo>
                <a:close/>
                <a:moveTo>
                  <a:pt x="7764" y="1"/>
                </a:moveTo>
                <a:cubicBezTo>
                  <a:pt x="4459" y="1"/>
                  <a:pt x="1770" y="2690"/>
                  <a:pt x="1770" y="5996"/>
                </a:cubicBezTo>
                <a:cubicBezTo>
                  <a:pt x="1770" y="7591"/>
                  <a:pt x="2397" y="9042"/>
                  <a:pt x="3417" y="10117"/>
                </a:cubicBezTo>
                <a:cubicBezTo>
                  <a:pt x="2998" y="11172"/>
                  <a:pt x="2354" y="12174"/>
                  <a:pt x="1401" y="13253"/>
                </a:cubicBezTo>
                <a:cubicBezTo>
                  <a:pt x="1303" y="13363"/>
                  <a:pt x="1315" y="13531"/>
                  <a:pt x="1425" y="13628"/>
                </a:cubicBezTo>
                <a:cubicBezTo>
                  <a:pt x="1475" y="13672"/>
                  <a:pt x="1538" y="13694"/>
                  <a:pt x="1601" y="13694"/>
                </a:cubicBezTo>
                <a:cubicBezTo>
                  <a:pt x="1675" y="13694"/>
                  <a:pt x="1748" y="13663"/>
                  <a:pt x="1800" y="13604"/>
                </a:cubicBezTo>
                <a:cubicBezTo>
                  <a:pt x="2735" y="12543"/>
                  <a:pt x="3388" y="11553"/>
                  <a:pt x="3830" y="10512"/>
                </a:cubicBezTo>
                <a:cubicBezTo>
                  <a:pt x="4249" y="10878"/>
                  <a:pt x="4721" y="11187"/>
                  <a:pt x="5231" y="11425"/>
                </a:cubicBezTo>
                <a:cubicBezTo>
                  <a:pt x="4518" y="12776"/>
                  <a:pt x="3520" y="14091"/>
                  <a:pt x="2263" y="15339"/>
                </a:cubicBezTo>
                <a:cubicBezTo>
                  <a:pt x="2191" y="15312"/>
                  <a:pt x="2116" y="15295"/>
                  <a:pt x="2035" y="15289"/>
                </a:cubicBezTo>
                <a:lnTo>
                  <a:pt x="794" y="15189"/>
                </a:lnTo>
                <a:cubicBezTo>
                  <a:pt x="666" y="15179"/>
                  <a:pt x="618" y="15085"/>
                  <a:pt x="603" y="15045"/>
                </a:cubicBezTo>
                <a:cubicBezTo>
                  <a:pt x="593" y="15013"/>
                  <a:pt x="561" y="14902"/>
                  <a:pt x="655" y="14810"/>
                </a:cubicBezTo>
                <a:cubicBezTo>
                  <a:pt x="743" y="14721"/>
                  <a:pt x="833" y="14630"/>
                  <a:pt x="919" y="14542"/>
                </a:cubicBezTo>
                <a:cubicBezTo>
                  <a:pt x="1022" y="14438"/>
                  <a:pt x="1021" y="14270"/>
                  <a:pt x="916" y="14167"/>
                </a:cubicBezTo>
                <a:cubicBezTo>
                  <a:pt x="864" y="14117"/>
                  <a:pt x="798" y="14092"/>
                  <a:pt x="731" y="14092"/>
                </a:cubicBezTo>
                <a:cubicBezTo>
                  <a:pt x="663" y="14092"/>
                  <a:pt x="594" y="14118"/>
                  <a:pt x="541" y="14172"/>
                </a:cubicBezTo>
                <a:cubicBezTo>
                  <a:pt x="455" y="14260"/>
                  <a:pt x="366" y="14348"/>
                  <a:pt x="278" y="14435"/>
                </a:cubicBezTo>
                <a:cubicBezTo>
                  <a:pt x="67" y="14645"/>
                  <a:pt x="0" y="14949"/>
                  <a:pt x="102" y="15229"/>
                </a:cubicBezTo>
                <a:cubicBezTo>
                  <a:pt x="205" y="15508"/>
                  <a:pt x="453" y="15695"/>
                  <a:pt x="749" y="15718"/>
                </a:cubicBezTo>
                <a:lnTo>
                  <a:pt x="1990" y="15818"/>
                </a:lnTo>
                <a:cubicBezTo>
                  <a:pt x="2048" y="15824"/>
                  <a:pt x="2101" y="15842"/>
                  <a:pt x="2145" y="15873"/>
                </a:cubicBezTo>
                <a:cubicBezTo>
                  <a:pt x="2151" y="15877"/>
                  <a:pt x="2154" y="15880"/>
                  <a:pt x="2160" y="15884"/>
                </a:cubicBezTo>
                <a:cubicBezTo>
                  <a:pt x="2228" y="15937"/>
                  <a:pt x="2273" y="16018"/>
                  <a:pt x="2281" y="16112"/>
                </a:cubicBezTo>
                <a:lnTo>
                  <a:pt x="2379" y="17431"/>
                </a:lnTo>
                <a:cubicBezTo>
                  <a:pt x="2401" y="17729"/>
                  <a:pt x="2588" y="17979"/>
                  <a:pt x="2867" y="18084"/>
                </a:cubicBezTo>
                <a:cubicBezTo>
                  <a:pt x="2955" y="18118"/>
                  <a:pt x="3045" y="18132"/>
                  <a:pt x="3133" y="18132"/>
                </a:cubicBezTo>
                <a:cubicBezTo>
                  <a:pt x="3329" y="18132"/>
                  <a:pt x="3519" y="18054"/>
                  <a:pt x="3663" y="17912"/>
                </a:cubicBezTo>
                <a:cubicBezTo>
                  <a:pt x="5118" y="16459"/>
                  <a:pt x="6726" y="14666"/>
                  <a:pt x="7763" y="12293"/>
                </a:cubicBezTo>
                <a:cubicBezTo>
                  <a:pt x="8799" y="14666"/>
                  <a:pt x="10408" y="16459"/>
                  <a:pt x="11863" y="17912"/>
                </a:cubicBezTo>
                <a:cubicBezTo>
                  <a:pt x="12009" y="18056"/>
                  <a:pt x="12197" y="18132"/>
                  <a:pt x="12392" y="18132"/>
                </a:cubicBezTo>
                <a:cubicBezTo>
                  <a:pt x="12481" y="18132"/>
                  <a:pt x="12570" y="18115"/>
                  <a:pt x="12659" y="18084"/>
                </a:cubicBezTo>
                <a:cubicBezTo>
                  <a:pt x="12938" y="17979"/>
                  <a:pt x="13126" y="17729"/>
                  <a:pt x="13148" y="17431"/>
                </a:cubicBezTo>
                <a:lnTo>
                  <a:pt x="13245" y="16112"/>
                </a:lnTo>
                <a:cubicBezTo>
                  <a:pt x="13252" y="16018"/>
                  <a:pt x="13298" y="15937"/>
                  <a:pt x="13366" y="15884"/>
                </a:cubicBezTo>
                <a:cubicBezTo>
                  <a:pt x="13372" y="15880"/>
                  <a:pt x="13376" y="15877"/>
                  <a:pt x="13380" y="15873"/>
                </a:cubicBezTo>
                <a:cubicBezTo>
                  <a:pt x="13424" y="15842"/>
                  <a:pt x="13479" y="15821"/>
                  <a:pt x="13538" y="15818"/>
                </a:cubicBezTo>
                <a:lnTo>
                  <a:pt x="14777" y="15718"/>
                </a:lnTo>
                <a:cubicBezTo>
                  <a:pt x="15074" y="15695"/>
                  <a:pt x="15321" y="15508"/>
                  <a:pt x="15424" y="15229"/>
                </a:cubicBezTo>
                <a:cubicBezTo>
                  <a:pt x="15524" y="14945"/>
                  <a:pt x="15458" y="14641"/>
                  <a:pt x="15246" y="14430"/>
                </a:cubicBezTo>
                <a:cubicBezTo>
                  <a:pt x="13832" y="13019"/>
                  <a:pt x="12753" y="11738"/>
                  <a:pt x="12109" y="10115"/>
                </a:cubicBezTo>
                <a:cubicBezTo>
                  <a:pt x="13129" y="9041"/>
                  <a:pt x="13755" y="7588"/>
                  <a:pt x="13755" y="5993"/>
                </a:cubicBezTo>
                <a:cubicBezTo>
                  <a:pt x="13755" y="4755"/>
                  <a:pt x="13380" y="3564"/>
                  <a:pt x="12672" y="2553"/>
                </a:cubicBezTo>
                <a:cubicBezTo>
                  <a:pt x="12620" y="2480"/>
                  <a:pt x="12538" y="2441"/>
                  <a:pt x="12455" y="2441"/>
                </a:cubicBezTo>
                <a:cubicBezTo>
                  <a:pt x="12402" y="2441"/>
                  <a:pt x="12349" y="2457"/>
                  <a:pt x="12303" y="2490"/>
                </a:cubicBezTo>
                <a:cubicBezTo>
                  <a:pt x="12182" y="2573"/>
                  <a:pt x="12153" y="2740"/>
                  <a:pt x="12238" y="2859"/>
                </a:cubicBezTo>
                <a:cubicBezTo>
                  <a:pt x="12885" y="3779"/>
                  <a:pt x="13226" y="4864"/>
                  <a:pt x="13226" y="5993"/>
                </a:cubicBezTo>
                <a:cubicBezTo>
                  <a:pt x="13226" y="9005"/>
                  <a:pt x="10775" y="11458"/>
                  <a:pt x="7763" y="11458"/>
                </a:cubicBezTo>
                <a:cubicBezTo>
                  <a:pt x="4751" y="11458"/>
                  <a:pt x="2300" y="9005"/>
                  <a:pt x="2300" y="5993"/>
                </a:cubicBezTo>
                <a:cubicBezTo>
                  <a:pt x="2300" y="2982"/>
                  <a:pt x="4751" y="530"/>
                  <a:pt x="7763" y="530"/>
                </a:cubicBezTo>
                <a:cubicBezTo>
                  <a:pt x="9127" y="530"/>
                  <a:pt x="10433" y="1036"/>
                  <a:pt x="11443" y="1955"/>
                </a:cubicBezTo>
                <a:cubicBezTo>
                  <a:pt x="11493" y="2001"/>
                  <a:pt x="11557" y="2024"/>
                  <a:pt x="11621" y="2024"/>
                </a:cubicBezTo>
                <a:cubicBezTo>
                  <a:pt x="11693" y="2024"/>
                  <a:pt x="11764" y="1995"/>
                  <a:pt x="11816" y="1938"/>
                </a:cubicBezTo>
                <a:cubicBezTo>
                  <a:pt x="11916" y="1830"/>
                  <a:pt x="11909" y="1662"/>
                  <a:pt x="11800" y="1563"/>
                </a:cubicBezTo>
                <a:cubicBezTo>
                  <a:pt x="10694" y="556"/>
                  <a:pt x="9261" y="1"/>
                  <a:pt x="776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 name="Google Shape;1109;p46"/>
          <p:cNvSpPr/>
          <p:nvPr/>
        </p:nvSpPr>
        <p:spPr>
          <a:xfrm>
            <a:off x="3461840" y="1929169"/>
            <a:ext cx="214663" cy="407563"/>
          </a:xfrm>
          <a:custGeom>
            <a:rect b="b" l="l" r="r" t="t"/>
            <a:pathLst>
              <a:path extrusionOk="0" h="18128" w="9548">
                <a:moveTo>
                  <a:pt x="5434" y="2003"/>
                </a:moveTo>
                <a:cubicBezTo>
                  <a:pt x="6197" y="2003"/>
                  <a:pt x="6818" y="2624"/>
                  <a:pt x="6818" y="3386"/>
                </a:cubicBezTo>
                <a:cubicBezTo>
                  <a:pt x="6818" y="3756"/>
                  <a:pt x="6675" y="4103"/>
                  <a:pt x="6412" y="4367"/>
                </a:cubicBezTo>
                <a:cubicBezTo>
                  <a:pt x="5903" y="4875"/>
                  <a:pt x="5162" y="5263"/>
                  <a:pt x="4369" y="5663"/>
                </a:cubicBezTo>
                <a:cubicBezTo>
                  <a:pt x="4154" y="4686"/>
                  <a:pt x="4049" y="3940"/>
                  <a:pt x="4049" y="3386"/>
                </a:cubicBezTo>
                <a:cubicBezTo>
                  <a:pt x="4049" y="2624"/>
                  <a:pt x="4670" y="2003"/>
                  <a:pt x="5434" y="2003"/>
                </a:cubicBezTo>
                <a:close/>
                <a:moveTo>
                  <a:pt x="4388" y="7910"/>
                </a:moveTo>
                <a:cubicBezTo>
                  <a:pt x="4443" y="8120"/>
                  <a:pt x="4507" y="8348"/>
                  <a:pt x="4576" y="8598"/>
                </a:cubicBezTo>
                <a:cubicBezTo>
                  <a:pt x="4271" y="8734"/>
                  <a:pt x="3992" y="8918"/>
                  <a:pt x="3750" y="9140"/>
                </a:cubicBezTo>
                <a:cubicBezTo>
                  <a:pt x="3672" y="8867"/>
                  <a:pt x="3605" y="8627"/>
                  <a:pt x="3545" y="8405"/>
                </a:cubicBezTo>
                <a:cubicBezTo>
                  <a:pt x="3807" y="8230"/>
                  <a:pt x="4089" y="8067"/>
                  <a:pt x="4388" y="7910"/>
                </a:cubicBezTo>
                <a:close/>
                <a:moveTo>
                  <a:pt x="5137" y="10587"/>
                </a:moveTo>
                <a:cubicBezTo>
                  <a:pt x="5289" y="11123"/>
                  <a:pt x="5440" y="11656"/>
                  <a:pt x="5589" y="12195"/>
                </a:cubicBezTo>
                <a:cubicBezTo>
                  <a:pt x="5537" y="12188"/>
                  <a:pt x="5484" y="12183"/>
                  <a:pt x="5431" y="12183"/>
                </a:cubicBezTo>
                <a:cubicBezTo>
                  <a:pt x="5037" y="12183"/>
                  <a:pt x="4718" y="11864"/>
                  <a:pt x="4718" y="11470"/>
                </a:cubicBezTo>
                <a:cubicBezTo>
                  <a:pt x="4718" y="11116"/>
                  <a:pt x="4882" y="10796"/>
                  <a:pt x="5137" y="10587"/>
                </a:cubicBezTo>
                <a:close/>
                <a:moveTo>
                  <a:pt x="5861" y="10328"/>
                </a:moveTo>
                <a:cubicBezTo>
                  <a:pt x="6785" y="10328"/>
                  <a:pt x="7538" y="11081"/>
                  <a:pt x="7538" y="12006"/>
                </a:cubicBezTo>
                <a:cubicBezTo>
                  <a:pt x="7538" y="12754"/>
                  <a:pt x="7184" y="13448"/>
                  <a:pt x="6593" y="13887"/>
                </a:cubicBezTo>
                <a:cubicBezTo>
                  <a:pt x="6541" y="13684"/>
                  <a:pt x="6486" y="13479"/>
                  <a:pt x="6431" y="13268"/>
                </a:cubicBezTo>
                <a:cubicBezTo>
                  <a:pt x="6433" y="13240"/>
                  <a:pt x="6434" y="13213"/>
                  <a:pt x="6434" y="13185"/>
                </a:cubicBezTo>
                <a:cubicBezTo>
                  <a:pt x="6434" y="12974"/>
                  <a:pt x="6368" y="12776"/>
                  <a:pt x="6253" y="12614"/>
                </a:cubicBezTo>
                <a:cubicBezTo>
                  <a:pt x="6046" y="11851"/>
                  <a:pt x="5837" y="11107"/>
                  <a:pt x="5624" y="10353"/>
                </a:cubicBezTo>
                <a:cubicBezTo>
                  <a:pt x="5700" y="10337"/>
                  <a:pt x="5780" y="10328"/>
                  <a:pt x="5861" y="10328"/>
                </a:cubicBezTo>
                <a:close/>
                <a:moveTo>
                  <a:pt x="3088" y="8745"/>
                </a:moveTo>
                <a:cubicBezTo>
                  <a:pt x="3157" y="8999"/>
                  <a:pt x="3236" y="9278"/>
                  <a:pt x="3329" y="9605"/>
                </a:cubicBezTo>
                <a:cubicBezTo>
                  <a:pt x="2942" y="10127"/>
                  <a:pt x="2715" y="10772"/>
                  <a:pt x="2715" y="11470"/>
                </a:cubicBezTo>
                <a:cubicBezTo>
                  <a:pt x="2715" y="12666"/>
                  <a:pt x="3488" y="13682"/>
                  <a:pt x="4561" y="14043"/>
                </a:cubicBezTo>
                <a:cubicBezTo>
                  <a:pt x="4583" y="14131"/>
                  <a:pt x="4608" y="14218"/>
                  <a:pt x="4630" y="14302"/>
                </a:cubicBezTo>
                <a:cubicBezTo>
                  <a:pt x="3132" y="14036"/>
                  <a:pt x="2004" y="12723"/>
                  <a:pt x="2004" y="11168"/>
                </a:cubicBezTo>
                <a:cubicBezTo>
                  <a:pt x="2004" y="10234"/>
                  <a:pt x="2276" y="9528"/>
                  <a:pt x="2863" y="8949"/>
                </a:cubicBezTo>
                <a:cubicBezTo>
                  <a:pt x="2935" y="8880"/>
                  <a:pt x="3009" y="8811"/>
                  <a:pt x="3088" y="8745"/>
                </a:cubicBezTo>
                <a:close/>
                <a:moveTo>
                  <a:pt x="6064" y="13962"/>
                </a:moveTo>
                <a:cubicBezTo>
                  <a:pt x="6353" y="15086"/>
                  <a:pt x="6587" y="16074"/>
                  <a:pt x="6785" y="17029"/>
                </a:cubicBezTo>
                <a:cubicBezTo>
                  <a:pt x="6810" y="17153"/>
                  <a:pt x="6787" y="17278"/>
                  <a:pt x="6719" y="17385"/>
                </a:cubicBezTo>
                <a:cubicBezTo>
                  <a:pt x="6649" y="17489"/>
                  <a:pt x="6544" y="17561"/>
                  <a:pt x="6421" y="17586"/>
                </a:cubicBezTo>
                <a:cubicBezTo>
                  <a:pt x="6390" y="17594"/>
                  <a:pt x="6358" y="17595"/>
                  <a:pt x="6324" y="17595"/>
                </a:cubicBezTo>
                <a:cubicBezTo>
                  <a:pt x="6103" y="17595"/>
                  <a:pt x="5908" y="17438"/>
                  <a:pt x="5865" y="17220"/>
                </a:cubicBezTo>
                <a:cubicBezTo>
                  <a:pt x="5687" y="16379"/>
                  <a:pt x="5487" y="15513"/>
                  <a:pt x="5242" y="14549"/>
                </a:cubicBezTo>
                <a:lnTo>
                  <a:pt x="5242" y="14545"/>
                </a:lnTo>
                <a:cubicBezTo>
                  <a:pt x="5211" y="14423"/>
                  <a:pt x="5177" y="14298"/>
                  <a:pt x="5146" y="14170"/>
                </a:cubicBezTo>
                <a:lnTo>
                  <a:pt x="5146" y="14170"/>
                </a:lnTo>
                <a:cubicBezTo>
                  <a:pt x="5237" y="14181"/>
                  <a:pt x="5333" y="14187"/>
                  <a:pt x="5431" y="14187"/>
                </a:cubicBezTo>
                <a:cubicBezTo>
                  <a:pt x="5670" y="14187"/>
                  <a:pt x="5890" y="14102"/>
                  <a:pt x="6064" y="13962"/>
                </a:cubicBezTo>
                <a:close/>
                <a:moveTo>
                  <a:pt x="5434" y="0"/>
                </a:moveTo>
                <a:cubicBezTo>
                  <a:pt x="4454" y="0"/>
                  <a:pt x="3520" y="427"/>
                  <a:pt x="2875" y="1170"/>
                </a:cubicBezTo>
                <a:cubicBezTo>
                  <a:pt x="2779" y="1281"/>
                  <a:pt x="2790" y="1450"/>
                  <a:pt x="2900" y="1545"/>
                </a:cubicBezTo>
                <a:cubicBezTo>
                  <a:pt x="2950" y="1589"/>
                  <a:pt x="3012" y="1610"/>
                  <a:pt x="3074" y="1610"/>
                </a:cubicBezTo>
                <a:cubicBezTo>
                  <a:pt x="3148" y="1610"/>
                  <a:pt x="3222" y="1579"/>
                  <a:pt x="3275" y="1519"/>
                </a:cubicBezTo>
                <a:cubicBezTo>
                  <a:pt x="3819" y="893"/>
                  <a:pt x="4605" y="532"/>
                  <a:pt x="5434" y="532"/>
                </a:cubicBezTo>
                <a:cubicBezTo>
                  <a:pt x="7009" y="532"/>
                  <a:pt x="8292" y="1816"/>
                  <a:pt x="8292" y="3390"/>
                </a:cubicBezTo>
                <a:cubicBezTo>
                  <a:pt x="8292" y="4153"/>
                  <a:pt x="7994" y="4871"/>
                  <a:pt x="7456" y="5410"/>
                </a:cubicBezTo>
                <a:cubicBezTo>
                  <a:pt x="6750" y="6116"/>
                  <a:pt x="5805" y="6594"/>
                  <a:pt x="4892" y="7053"/>
                </a:cubicBezTo>
                <a:cubicBezTo>
                  <a:pt x="4739" y="7130"/>
                  <a:pt x="4588" y="7207"/>
                  <a:pt x="4438" y="7285"/>
                </a:cubicBezTo>
                <a:lnTo>
                  <a:pt x="4436" y="7285"/>
                </a:lnTo>
                <a:cubicBezTo>
                  <a:pt x="3701" y="7663"/>
                  <a:pt x="3022" y="8049"/>
                  <a:pt x="2490" y="8574"/>
                </a:cubicBezTo>
                <a:cubicBezTo>
                  <a:pt x="1797" y="9259"/>
                  <a:pt x="1474" y="10086"/>
                  <a:pt x="1474" y="11169"/>
                </a:cubicBezTo>
                <a:cubicBezTo>
                  <a:pt x="1474" y="13067"/>
                  <a:pt x="2907" y="14652"/>
                  <a:pt x="4773" y="14861"/>
                </a:cubicBezTo>
                <a:cubicBezTo>
                  <a:pt x="4855" y="15191"/>
                  <a:pt x="4935" y="15512"/>
                  <a:pt x="5008" y="15822"/>
                </a:cubicBezTo>
                <a:cubicBezTo>
                  <a:pt x="2523" y="15725"/>
                  <a:pt x="533" y="13676"/>
                  <a:pt x="533" y="11168"/>
                </a:cubicBezTo>
                <a:cubicBezTo>
                  <a:pt x="533" y="9833"/>
                  <a:pt x="958" y="8765"/>
                  <a:pt x="1828" y="7902"/>
                </a:cubicBezTo>
                <a:cubicBezTo>
                  <a:pt x="2573" y="7164"/>
                  <a:pt x="3536" y="6679"/>
                  <a:pt x="4468" y="6209"/>
                </a:cubicBezTo>
                <a:cubicBezTo>
                  <a:pt x="5354" y="5763"/>
                  <a:pt x="6190" y="5340"/>
                  <a:pt x="6788" y="4741"/>
                </a:cubicBezTo>
                <a:cubicBezTo>
                  <a:pt x="7152" y="4378"/>
                  <a:pt x="7350" y="3898"/>
                  <a:pt x="7350" y="3386"/>
                </a:cubicBezTo>
                <a:cubicBezTo>
                  <a:pt x="7350" y="2330"/>
                  <a:pt x="6490" y="1472"/>
                  <a:pt x="5434" y="1472"/>
                </a:cubicBezTo>
                <a:cubicBezTo>
                  <a:pt x="4377" y="1472"/>
                  <a:pt x="3520" y="2332"/>
                  <a:pt x="3520" y="3386"/>
                </a:cubicBezTo>
                <a:cubicBezTo>
                  <a:pt x="3520" y="4011"/>
                  <a:pt x="3635" y="4818"/>
                  <a:pt x="3882" y="5912"/>
                </a:cubicBezTo>
                <a:cubicBezTo>
                  <a:pt x="3594" y="6059"/>
                  <a:pt x="3304" y="6209"/>
                  <a:pt x="3022" y="6373"/>
                </a:cubicBezTo>
                <a:cubicBezTo>
                  <a:pt x="2718" y="5075"/>
                  <a:pt x="2576" y="4121"/>
                  <a:pt x="2576" y="3386"/>
                </a:cubicBezTo>
                <a:cubicBezTo>
                  <a:pt x="2576" y="3099"/>
                  <a:pt x="2619" y="2816"/>
                  <a:pt x="2703" y="2544"/>
                </a:cubicBezTo>
                <a:cubicBezTo>
                  <a:pt x="2747" y="2404"/>
                  <a:pt x="2669" y="2254"/>
                  <a:pt x="2529" y="2210"/>
                </a:cubicBezTo>
                <a:cubicBezTo>
                  <a:pt x="2503" y="2202"/>
                  <a:pt x="2477" y="2198"/>
                  <a:pt x="2450" y="2198"/>
                </a:cubicBezTo>
                <a:cubicBezTo>
                  <a:pt x="2337" y="2198"/>
                  <a:pt x="2231" y="2271"/>
                  <a:pt x="2196" y="2385"/>
                </a:cubicBezTo>
                <a:cubicBezTo>
                  <a:pt x="2097" y="2708"/>
                  <a:pt x="2046" y="3045"/>
                  <a:pt x="2046" y="3385"/>
                </a:cubicBezTo>
                <a:cubicBezTo>
                  <a:pt x="2046" y="4192"/>
                  <a:pt x="2203" y="5237"/>
                  <a:pt x="2544" y="6662"/>
                </a:cubicBezTo>
                <a:cubicBezTo>
                  <a:pt x="2157" y="6911"/>
                  <a:pt x="1788" y="7192"/>
                  <a:pt x="1453" y="7523"/>
                </a:cubicBezTo>
                <a:cubicBezTo>
                  <a:pt x="476" y="8490"/>
                  <a:pt x="1" y="9683"/>
                  <a:pt x="1" y="11166"/>
                </a:cubicBezTo>
                <a:cubicBezTo>
                  <a:pt x="1" y="14006"/>
                  <a:pt x="2296" y="16322"/>
                  <a:pt x="5132" y="16356"/>
                </a:cubicBezTo>
                <a:cubicBezTo>
                  <a:pt x="5206" y="16687"/>
                  <a:pt x="5276" y="17010"/>
                  <a:pt x="5345" y="17329"/>
                </a:cubicBezTo>
                <a:cubicBezTo>
                  <a:pt x="5440" y="17792"/>
                  <a:pt x="5853" y="18127"/>
                  <a:pt x="6324" y="18127"/>
                </a:cubicBezTo>
                <a:cubicBezTo>
                  <a:pt x="6391" y="18127"/>
                  <a:pt x="6462" y="18120"/>
                  <a:pt x="6530" y="18105"/>
                </a:cubicBezTo>
                <a:cubicBezTo>
                  <a:pt x="6793" y="18049"/>
                  <a:pt x="7016" y="17897"/>
                  <a:pt x="7163" y="17673"/>
                </a:cubicBezTo>
                <a:cubicBezTo>
                  <a:pt x="7310" y="17448"/>
                  <a:pt x="7360" y="17182"/>
                  <a:pt x="7307" y="16919"/>
                </a:cubicBezTo>
                <a:cubicBezTo>
                  <a:pt x="7240" y="16591"/>
                  <a:pt x="7166" y="16260"/>
                  <a:pt x="7088" y="15919"/>
                </a:cubicBezTo>
                <a:cubicBezTo>
                  <a:pt x="7487" y="15727"/>
                  <a:pt x="7853" y="15474"/>
                  <a:pt x="8178" y="15166"/>
                </a:cubicBezTo>
                <a:cubicBezTo>
                  <a:pt x="8285" y="15065"/>
                  <a:pt x="8291" y="14897"/>
                  <a:pt x="8189" y="14792"/>
                </a:cubicBezTo>
                <a:cubicBezTo>
                  <a:pt x="8137" y="14736"/>
                  <a:pt x="8066" y="14708"/>
                  <a:pt x="7996" y="14708"/>
                </a:cubicBezTo>
                <a:cubicBezTo>
                  <a:pt x="7931" y="14708"/>
                  <a:pt x="7865" y="14732"/>
                  <a:pt x="7815" y="14780"/>
                </a:cubicBezTo>
                <a:cubicBezTo>
                  <a:pt x="7559" y="15021"/>
                  <a:pt x="7274" y="15225"/>
                  <a:pt x="6968" y="15387"/>
                </a:cubicBezTo>
                <a:cubicBezTo>
                  <a:pt x="6894" y="15078"/>
                  <a:pt x="6816" y="14762"/>
                  <a:pt x="6735" y="14433"/>
                </a:cubicBezTo>
                <a:cubicBezTo>
                  <a:pt x="7566" y="13905"/>
                  <a:pt x="8073" y="12992"/>
                  <a:pt x="8073" y="12001"/>
                </a:cubicBezTo>
                <a:cubicBezTo>
                  <a:pt x="8073" y="10784"/>
                  <a:pt x="7082" y="9793"/>
                  <a:pt x="5865" y="9793"/>
                </a:cubicBezTo>
                <a:cubicBezTo>
                  <a:pt x="4942" y="9793"/>
                  <a:pt x="4192" y="10543"/>
                  <a:pt x="4192" y="11465"/>
                </a:cubicBezTo>
                <a:cubicBezTo>
                  <a:pt x="4192" y="12151"/>
                  <a:pt x="4751" y="12710"/>
                  <a:pt x="5436" y="12710"/>
                </a:cubicBezTo>
                <a:cubicBezTo>
                  <a:pt x="5696" y="12710"/>
                  <a:pt x="5906" y="12920"/>
                  <a:pt x="5906" y="13180"/>
                </a:cubicBezTo>
                <a:cubicBezTo>
                  <a:pt x="5906" y="13198"/>
                  <a:pt x="5905" y="13217"/>
                  <a:pt x="5903" y="13235"/>
                </a:cubicBezTo>
                <a:cubicBezTo>
                  <a:pt x="5903" y="13240"/>
                  <a:pt x="5902" y="13243"/>
                  <a:pt x="5902" y="13249"/>
                </a:cubicBezTo>
                <a:cubicBezTo>
                  <a:pt x="5867" y="13476"/>
                  <a:pt x="5671" y="13651"/>
                  <a:pt x="5436" y="13651"/>
                </a:cubicBezTo>
                <a:cubicBezTo>
                  <a:pt x="4230" y="13651"/>
                  <a:pt x="3250" y="12669"/>
                  <a:pt x="3250" y="11463"/>
                </a:cubicBezTo>
                <a:cubicBezTo>
                  <a:pt x="3250" y="10844"/>
                  <a:pt x="3466" y="10277"/>
                  <a:pt x="3826" y="9828"/>
                </a:cubicBezTo>
                <a:lnTo>
                  <a:pt x="3829" y="9825"/>
                </a:lnTo>
                <a:cubicBezTo>
                  <a:pt x="4308" y="9230"/>
                  <a:pt x="5043" y="8851"/>
                  <a:pt x="5865" y="8851"/>
                </a:cubicBezTo>
                <a:cubicBezTo>
                  <a:pt x="7601" y="8851"/>
                  <a:pt x="9016" y="10263"/>
                  <a:pt x="9016" y="12001"/>
                </a:cubicBezTo>
                <a:cubicBezTo>
                  <a:pt x="9016" y="12639"/>
                  <a:pt x="8854" y="13271"/>
                  <a:pt x="8551" y="13829"/>
                </a:cubicBezTo>
                <a:cubicBezTo>
                  <a:pt x="8482" y="13956"/>
                  <a:pt x="8528" y="14118"/>
                  <a:pt x="8656" y="14189"/>
                </a:cubicBezTo>
                <a:cubicBezTo>
                  <a:pt x="8696" y="14211"/>
                  <a:pt x="8740" y="14221"/>
                  <a:pt x="8784" y="14221"/>
                </a:cubicBezTo>
                <a:cubicBezTo>
                  <a:pt x="8878" y="14221"/>
                  <a:pt x="8968" y="14172"/>
                  <a:pt x="9016" y="14084"/>
                </a:cubicBezTo>
                <a:cubicBezTo>
                  <a:pt x="9364" y="13448"/>
                  <a:pt x="9548" y="12729"/>
                  <a:pt x="9548" y="12001"/>
                </a:cubicBezTo>
                <a:cubicBezTo>
                  <a:pt x="9542" y="9975"/>
                  <a:pt x="7891" y="8324"/>
                  <a:pt x="5861" y="8324"/>
                </a:cubicBezTo>
                <a:cubicBezTo>
                  <a:pt x="5590" y="8324"/>
                  <a:pt x="5329" y="8360"/>
                  <a:pt x="5077" y="8424"/>
                </a:cubicBezTo>
                <a:cubicBezTo>
                  <a:pt x="5001" y="8142"/>
                  <a:pt x="4930" y="7892"/>
                  <a:pt x="4868" y="7660"/>
                </a:cubicBezTo>
                <a:cubicBezTo>
                  <a:pt x="4955" y="7616"/>
                  <a:pt x="5043" y="7572"/>
                  <a:pt x="5132" y="7527"/>
                </a:cubicBezTo>
                <a:cubicBezTo>
                  <a:pt x="6081" y="7047"/>
                  <a:pt x="7065" y="6551"/>
                  <a:pt x="7831" y="5785"/>
                </a:cubicBezTo>
                <a:cubicBezTo>
                  <a:pt x="8470" y="5146"/>
                  <a:pt x="8823" y="4295"/>
                  <a:pt x="8823" y="3389"/>
                </a:cubicBezTo>
                <a:cubicBezTo>
                  <a:pt x="8823" y="1519"/>
                  <a:pt x="7303" y="0"/>
                  <a:pt x="54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 name="Google Shape;1110;p46"/>
          <p:cNvSpPr/>
          <p:nvPr/>
        </p:nvSpPr>
        <p:spPr>
          <a:xfrm>
            <a:off x="3365325" y="1209029"/>
            <a:ext cx="407765" cy="336473"/>
          </a:xfrm>
          <a:custGeom>
            <a:rect b="b" l="l" r="r" t="t"/>
            <a:pathLst>
              <a:path extrusionOk="0" h="14966" w="18137">
                <a:moveTo>
                  <a:pt x="4275" y="1828"/>
                </a:moveTo>
                <a:cubicBezTo>
                  <a:pt x="4480" y="1828"/>
                  <a:pt x="4648" y="1994"/>
                  <a:pt x="4648" y="2200"/>
                </a:cubicBezTo>
                <a:cubicBezTo>
                  <a:pt x="4648" y="2405"/>
                  <a:pt x="4480" y="2573"/>
                  <a:pt x="4275" y="2573"/>
                </a:cubicBezTo>
                <a:cubicBezTo>
                  <a:pt x="4069" y="2573"/>
                  <a:pt x="3903" y="2405"/>
                  <a:pt x="3903" y="2200"/>
                </a:cubicBezTo>
                <a:cubicBezTo>
                  <a:pt x="3903" y="1994"/>
                  <a:pt x="4069" y="1828"/>
                  <a:pt x="4275" y="1828"/>
                </a:cubicBezTo>
                <a:close/>
                <a:moveTo>
                  <a:pt x="4273" y="1295"/>
                </a:moveTo>
                <a:cubicBezTo>
                  <a:pt x="3775" y="1295"/>
                  <a:pt x="3369" y="1703"/>
                  <a:pt x="3369" y="2200"/>
                </a:cubicBezTo>
                <a:cubicBezTo>
                  <a:pt x="3369" y="2698"/>
                  <a:pt x="3775" y="3104"/>
                  <a:pt x="4273" y="3104"/>
                </a:cubicBezTo>
                <a:cubicBezTo>
                  <a:pt x="4771" y="3104"/>
                  <a:pt x="5177" y="2698"/>
                  <a:pt x="5177" y="2200"/>
                </a:cubicBezTo>
                <a:cubicBezTo>
                  <a:pt x="5177" y="1703"/>
                  <a:pt x="4771" y="1295"/>
                  <a:pt x="4273" y="1295"/>
                </a:cubicBezTo>
                <a:close/>
                <a:moveTo>
                  <a:pt x="6155" y="3471"/>
                </a:moveTo>
                <a:cubicBezTo>
                  <a:pt x="6008" y="3471"/>
                  <a:pt x="5889" y="3592"/>
                  <a:pt x="5889" y="3739"/>
                </a:cubicBezTo>
                <a:lnTo>
                  <a:pt x="5889" y="3992"/>
                </a:lnTo>
                <a:cubicBezTo>
                  <a:pt x="5889" y="4139"/>
                  <a:pt x="6008" y="4258"/>
                  <a:pt x="6155" y="4258"/>
                </a:cubicBezTo>
                <a:cubicBezTo>
                  <a:pt x="6302" y="4258"/>
                  <a:pt x="6421" y="4137"/>
                  <a:pt x="6421" y="3992"/>
                </a:cubicBezTo>
                <a:lnTo>
                  <a:pt x="6421" y="3739"/>
                </a:lnTo>
                <a:cubicBezTo>
                  <a:pt x="6421" y="3592"/>
                  <a:pt x="6302" y="3471"/>
                  <a:pt x="6155" y="3471"/>
                </a:cubicBezTo>
                <a:close/>
                <a:moveTo>
                  <a:pt x="7068" y="3471"/>
                </a:moveTo>
                <a:cubicBezTo>
                  <a:pt x="6921" y="3471"/>
                  <a:pt x="6802" y="3592"/>
                  <a:pt x="6802" y="3739"/>
                </a:cubicBezTo>
                <a:lnTo>
                  <a:pt x="6802" y="3992"/>
                </a:lnTo>
                <a:cubicBezTo>
                  <a:pt x="6802" y="4139"/>
                  <a:pt x="6921" y="4258"/>
                  <a:pt x="7068" y="4258"/>
                </a:cubicBezTo>
                <a:cubicBezTo>
                  <a:pt x="7215" y="4258"/>
                  <a:pt x="7335" y="4137"/>
                  <a:pt x="7335" y="3992"/>
                </a:cubicBezTo>
                <a:lnTo>
                  <a:pt x="7335" y="3739"/>
                </a:lnTo>
                <a:cubicBezTo>
                  <a:pt x="7335" y="3592"/>
                  <a:pt x="7215" y="3471"/>
                  <a:pt x="7068" y="3471"/>
                </a:cubicBezTo>
                <a:close/>
                <a:moveTo>
                  <a:pt x="4760" y="4581"/>
                </a:moveTo>
                <a:cubicBezTo>
                  <a:pt x="4833" y="4581"/>
                  <a:pt x="4895" y="4637"/>
                  <a:pt x="4904" y="4709"/>
                </a:cubicBezTo>
                <a:lnTo>
                  <a:pt x="5208" y="7013"/>
                </a:lnTo>
                <a:lnTo>
                  <a:pt x="3334" y="7013"/>
                </a:lnTo>
                <a:lnTo>
                  <a:pt x="3641" y="4709"/>
                </a:lnTo>
                <a:cubicBezTo>
                  <a:pt x="3650" y="4637"/>
                  <a:pt x="3713" y="4581"/>
                  <a:pt x="3785" y="4581"/>
                </a:cubicBezTo>
                <a:close/>
                <a:moveTo>
                  <a:pt x="7050" y="6093"/>
                </a:moveTo>
                <a:lnTo>
                  <a:pt x="7050" y="7022"/>
                </a:lnTo>
                <a:lnTo>
                  <a:pt x="5748" y="7022"/>
                </a:lnTo>
                <a:cubicBezTo>
                  <a:pt x="5748" y="7013"/>
                  <a:pt x="5748" y="7006"/>
                  <a:pt x="5745" y="6998"/>
                </a:cubicBezTo>
                <a:lnTo>
                  <a:pt x="5626" y="6093"/>
                </a:lnTo>
                <a:close/>
                <a:moveTo>
                  <a:pt x="10981" y="4521"/>
                </a:moveTo>
                <a:cubicBezTo>
                  <a:pt x="11352" y="4521"/>
                  <a:pt x="11655" y="4824"/>
                  <a:pt x="11655" y="5196"/>
                </a:cubicBezTo>
                <a:lnTo>
                  <a:pt x="11655" y="7022"/>
                </a:lnTo>
                <a:lnTo>
                  <a:pt x="7581" y="7022"/>
                </a:lnTo>
                <a:lnTo>
                  <a:pt x="7581" y="6063"/>
                </a:lnTo>
                <a:cubicBezTo>
                  <a:pt x="8132" y="5946"/>
                  <a:pt x="8548" y="5455"/>
                  <a:pt x="8548" y="4868"/>
                </a:cubicBezTo>
                <a:lnTo>
                  <a:pt x="8548" y="4521"/>
                </a:lnTo>
                <a:close/>
                <a:moveTo>
                  <a:pt x="15083" y="4268"/>
                </a:moveTo>
                <a:lnTo>
                  <a:pt x="15083" y="7022"/>
                </a:lnTo>
                <a:lnTo>
                  <a:pt x="14429" y="7022"/>
                </a:lnTo>
                <a:lnTo>
                  <a:pt x="14429" y="4268"/>
                </a:lnTo>
                <a:close/>
                <a:moveTo>
                  <a:pt x="16268" y="4268"/>
                </a:moveTo>
                <a:lnTo>
                  <a:pt x="16268" y="7022"/>
                </a:lnTo>
                <a:lnTo>
                  <a:pt x="15614" y="7022"/>
                </a:lnTo>
                <a:lnTo>
                  <a:pt x="15614" y="4268"/>
                </a:lnTo>
                <a:close/>
                <a:moveTo>
                  <a:pt x="17174" y="7554"/>
                </a:moveTo>
                <a:cubicBezTo>
                  <a:pt x="17409" y="7554"/>
                  <a:pt x="17599" y="7745"/>
                  <a:pt x="17599" y="7977"/>
                </a:cubicBezTo>
                <a:lnTo>
                  <a:pt x="17599" y="8395"/>
                </a:lnTo>
                <a:cubicBezTo>
                  <a:pt x="17599" y="8630"/>
                  <a:pt x="17408" y="8820"/>
                  <a:pt x="17174" y="8820"/>
                </a:cubicBezTo>
                <a:lnTo>
                  <a:pt x="2062" y="8820"/>
                </a:lnTo>
                <a:cubicBezTo>
                  <a:pt x="1827" y="8820"/>
                  <a:pt x="1637" y="8629"/>
                  <a:pt x="1637" y="8395"/>
                </a:cubicBezTo>
                <a:lnTo>
                  <a:pt x="1637" y="7977"/>
                </a:lnTo>
                <a:cubicBezTo>
                  <a:pt x="1637" y="7742"/>
                  <a:pt x="1828" y="7554"/>
                  <a:pt x="2062" y="7554"/>
                </a:cubicBezTo>
                <a:close/>
                <a:moveTo>
                  <a:pt x="11655" y="9351"/>
                </a:moveTo>
                <a:lnTo>
                  <a:pt x="11655" y="10034"/>
                </a:lnTo>
                <a:lnTo>
                  <a:pt x="7581" y="10034"/>
                </a:lnTo>
                <a:lnTo>
                  <a:pt x="7581" y="9351"/>
                </a:lnTo>
                <a:close/>
                <a:moveTo>
                  <a:pt x="11952" y="10568"/>
                </a:moveTo>
                <a:cubicBezTo>
                  <a:pt x="12176" y="10568"/>
                  <a:pt x="12364" y="10729"/>
                  <a:pt x="12402" y="10950"/>
                </a:cubicBezTo>
                <a:lnTo>
                  <a:pt x="12453" y="11244"/>
                </a:lnTo>
                <a:cubicBezTo>
                  <a:pt x="12466" y="11321"/>
                  <a:pt x="12432" y="11376"/>
                  <a:pt x="12410" y="11401"/>
                </a:cubicBezTo>
                <a:cubicBezTo>
                  <a:pt x="12388" y="11428"/>
                  <a:pt x="12341" y="11470"/>
                  <a:pt x="12262" y="11470"/>
                </a:cubicBezTo>
                <a:lnTo>
                  <a:pt x="6972" y="11470"/>
                </a:lnTo>
                <a:cubicBezTo>
                  <a:pt x="6893" y="11470"/>
                  <a:pt x="6846" y="11426"/>
                  <a:pt x="6824" y="11401"/>
                </a:cubicBezTo>
                <a:cubicBezTo>
                  <a:pt x="6802" y="11375"/>
                  <a:pt x="6766" y="11321"/>
                  <a:pt x="6781" y="11244"/>
                </a:cubicBezTo>
                <a:lnTo>
                  <a:pt x="6833" y="10950"/>
                </a:lnTo>
                <a:cubicBezTo>
                  <a:pt x="6871" y="10727"/>
                  <a:pt x="7062" y="10568"/>
                  <a:pt x="7288" y="10568"/>
                </a:cubicBezTo>
                <a:lnTo>
                  <a:pt x="11946" y="10568"/>
                </a:lnTo>
                <a:cubicBezTo>
                  <a:pt x="11948" y="10568"/>
                  <a:pt x="11950" y="10568"/>
                  <a:pt x="11952" y="10568"/>
                </a:cubicBezTo>
                <a:close/>
                <a:moveTo>
                  <a:pt x="3951" y="9351"/>
                </a:moveTo>
                <a:lnTo>
                  <a:pt x="3954" y="14299"/>
                </a:lnTo>
                <a:cubicBezTo>
                  <a:pt x="3954" y="14373"/>
                  <a:pt x="3892" y="14434"/>
                  <a:pt x="3819" y="14434"/>
                </a:cubicBezTo>
                <a:lnTo>
                  <a:pt x="2926" y="14434"/>
                </a:lnTo>
                <a:cubicBezTo>
                  <a:pt x="2853" y="14434"/>
                  <a:pt x="2791" y="14373"/>
                  <a:pt x="2791" y="14299"/>
                </a:cubicBezTo>
                <a:lnTo>
                  <a:pt x="2791" y="9351"/>
                </a:lnTo>
                <a:close/>
                <a:moveTo>
                  <a:pt x="7757" y="12003"/>
                </a:moveTo>
                <a:lnTo>
                  <a:pt x="7757" y="14434"/>
                </a:lnTo>
                <a:lnTo>
                  <a:pt x="7240" y="14434"/>
                </a:lnTo>
                <a:lnTo>
                  <a:pt x="7240" y="12003"/>
                </a:lnTo>
                <a:close/>
                <a:moveTo>
                  <a:pt x="11997" y="12003"/>
                </a:moveTo>
                <a:lnTo>
                  <a:pt x="11997" y="14434"/>
                </a:lnTo>
                <a:lnTo>
                  <a:pt x="11478" y="14434"/>
                </a:lnTo>
                <a:lnTo>
                  <a:pt x="11478" y="12003"/>
                </a:lnTo>
                <a:close/>
                <a:moveTo>
                  <a:pt x="1222" y="0"/>
                </a:moveTo>
                <a:cubicBezTo>
                  <a:pt x="548" y="0"/>
                  <a:pt x="1" y="549"/>
                  <a:pt x="1" y="1222"/>
                </a:cubicBezTo>
                <a:lnTo>
                  <a:pt x="1" y="4871"/>
                </a:lnTo>
                <a:cubicBezTo>
                  <a:pt x="1" y="5544"/>
                  <a:pt x="548" y="6093"/>
                  <a:pt x="1222" y="6093"/>
                </a:cubicBezTo>
                <a:lnTo>
                  <a:pt x="2925" y="6093"/>
                </a:lnTo>
                <a:lnTo>
                  <a:pt x="2804" y="6998"/>
                </a:lnTo>
                <a:cubicBezTo>
                  <a:pt x="2803" y="7006"/>
                  <a:pt x="2803" y="7014"/>
                  <a:pt x="2803" y="7022"/>
                </a:cubicBezTo>
                <a:lnTo>
                  <a:pt x="2065" y="7022"/>
                </a:lnTo>
                <a:cubicBezTo>
                  <a:pt x="1537" y="7022"/>
                  <a:pt x="1109" y="7451"/>
                  <a:pt x="1109" y="7977"/>
                </a:cubicBezTo>
                <a:lnTo>
                  <a:pt x="1109" y="8395"/>
                </a:lnTo>
                <a:cubicBezTo>
                  <a:pt x="1109" y="8923"/>
                  <a:pt x="1537" y="9351"/>
                  <a:pt x="2065" y="9351"/>
                </a:cubicBezTo>
                <a:lnTo>
                  <a:pt x="2265" y="9351"/>
                </a:lnTo>
                <a:lnTo>
                  <a:pt x="2265" y="14299"/>
                </a:lnTo>
                <a:cubicBezTo>
                  <a:pt x="2265" y="14665"/>
                  <a:pt x="2562" y="14965"/>
                  <a:pt x="2929" y="14965"/>
                </a:cubicBezTo>
                <a:lnTo>
                  <a:pt x="3823" y="14965"/>
                </a:lnTo>
                <a:cubicBezTo>
                  <a:pt x="4188" y="14965"/>
                  <a:pt x="4488" y="14667"/>
                  <a:pt x="4488" y="14299"/>
                </a:cubicBezTo>
                <a:lnTo>
                  <a:pt x="4488" y="9351"/>
                </a:lnTo>
                <a:lnTo>
                  <a:pt x="7053" y="9351"/>
                </a:lnTo>
                <a:lnTo>
                  <a:pt x="7053" y="10064"/>
                </a:lnTo>
                <a:cubicBezTo>
                  <a:pt x="6678" y="10155"/>
                  <a:pt x="6383" y="10460"/>
                  <a:pt x="6315" y="10857"/>
                </a:cubicBezTo>
                <a:lnTo>
                  <a:pt x="6264" y="11151"/>
                </a:lnTo>
                <a:cubicBezTo>
                  <a:pt x="6227" y="11363"/>
                  <a:pt x="6284" y="11579"/>
                  <a:pt x="6422" y="11742"/>
                </a:cubicBezTo>
                <a:cubicBezTo>
                  <a:pt x="6502" y="11837"/>
                  <a:pt x="6602" y="11909"/>
                  <a:pt x="6714" y="11951"/>
                </a:cubicBezTo>
                <a:lnTo>
                  <a:pt x="6714" y="14465"/>
                </a:lnTo>
                <a:cubicBezTo>
                  <a:pt x="6714" y="14740"/>
                  <a:pt x="6937" y="14965"/>
                  <a:pt x="7213" y="14965"/>
                </a:cubicBezTo>
                <a:lnTo>
                  <a:pt x="7794" y="14965"/>
                </a:lnTo>
                <a:cubicBezTo>
                  <a:pt x="8071" y="14965"/>
                  <a:pt x="8294" y="14740"/>
                  <a:pt x="8294" y="14465"/>
                </a:cubicBezTo>
                <a:lnTo>
                  <a:pt x="8294" y="12003"/>
                </a:lnTo>
                <a:lnTo>
                  <a:pt x="10953" y="12003"/>
                </a:lnTo>
                <a:lnTo>
                  <a:pt x="10953" y="14465"/>
                </a:lnTo>
                <a:cubicBezTo>
                  <a:pt x="10953" y="14740"/>
                  <a:pt x="11177" y="14965"/>
                  <a:pt x="11453" y="14965"/>
                </a:cubicBezTo>
                <a:lnTo>
                  <a:pt x="12034" y="14965"/>
                </a:lnTo>
                <a:cubicBezTo>
                  <a:pt x="12309" y="14965"/>
                  <a:pt x="12534" y="14740"/>
                  <a:pt x="12534" y="14465"/>
                </a:cubicBezTo>
                <a:lnTo>
                  <a:pt x="12534" y="11951"/>
                </a:lnTo>
                <a:cubicBezTo>
                  <a:pt x="12646" y="11907"/>
                  <a:pt x="12746" y="11837"/>
                  <a:pt x="12824" y="11742"/>
                </a:cubicBezTo>
                <a:cubicBezTo>
                  <a:pt x="12962" y="11578"/>
                  <a:pt x="13021" y="11363"/>
                  <a:pt x="12984" y="11151"/>
                </a:cubicBezTo>
                <a:lnTo>
                  <a:pt x="12932" y="10857"/>
                </a:lnTo>
                <a:cubicBezTo>
                  <a:pt x="12862" y="10462"/>
                  <a:pt x="12568" y="10158"/>
                  <a:pt x="12194" y="10064"/>
                </a:cubicBezTo>
                <a:lnTo>
                  <a:pt x="12194" y="9351"/>
                </a:lnTo>
                <a:lnTo>
                  <a:pt x="14760" y="9351"/>
                </a:lnTo>
                <a:lnTo>
                  <a:pt x="14760" y="14299"/>
                </a:lnTo>
                <a:cubicBezTo>
                  <a:pt x="14760" y="14665"/>
                  <a:pt x="15057" y="14965"/>
                  <a:pt x="15424" y="14965"/>
                </a:cubicBezTo>
                <a:lnTo>
                  <a:pt x="16318" y="14965"/>
                </a:lnTo>
                <a:cubicBezTo>
                  <a:pt x="16683" y="14965"/>
                  <a:pt x="16983" y="14667"/>
                  <a:pt x="16983" y="14299"/>
                </a:cubicBezTo>
                <a:lnTo>
                  <a:pt x="16983" y="13871"/>
                </a:lnTo>
                <a:cubicBezTo>
                  <a:pt x="16983" y="13724"/>
                  <a:pt x="16864" y="13605"/>
                  <a:pt x="16717" y="13605"/>
                </a:cubicBezTo>
                <a:cubicBezTo>
                  <a:pt x="16570" y="13605"/>
                  <a:pt x="16450" y="13724"/>
                  <a:pt x="16450" y="13871"/>
                </a:cubicBezTo>
                <a:lnTo>
                  <a:pt x="16450" y="14299"/>
                </a:lnTo>
                <a:cubicBezTo>
                  <a:pt x="16450" y="14373"/>
                  <a:pt x="16389" y="14433"/>
                  <a:pt x="16315" y="14433"/>
                </a:cubicBezTo>
                <a:lnTo>
                  <a:pt x="15423" y="14433"/>
                </a:lnTo>
                <a:cubicBezTo>
                  <a:pt x="15349" y="14433"/>
                  <a:pt x="15288" y="14373"/>
                  <a:pt x="15288" y="14299"/>
                </a:cubicBezTo>
                <a:lnTo>
                  <a:pt x="15288" y="9351"/>
                </a:lnTo>
                <a:lnTo>
                  <a:pt x="16447" y="9351"/>
                </a:lnTo>
                <a:lnTo>
                  <a:pt x="16447" y="12601"/>
                </a:lnTo>
                <a:cubicBezTo>
                  <a:pt x="16447" y="12748"/>
                  <a:pt x="16568" y="12867"/>
                  <a:pt x="16715" y="12867"/>
                </a:cubicBezTo>
                <a:cubicBezTo>
                  <a:pt x="16862" y="12867"/>
                  <a:pt x="16981" y="12748"/>
                  <a:pt x="16981" y="12601"/>
                </a:cubicBezTo>
                <a:lnTo>
                  <a:pt x="16981" y="9351"/>
                </a:lnTo>
                <a:lnTo>
                  <a:pt x="17181" y="9351"/>
                </a:lnTo>
                <a:cubicBezTo>
                  <a:pt x="17709" y="9351"/>
                  <a:pt x="18137" y="8923"/>
                  <a:pt x="18137" y="8395"/>
                </a:cubicBezTo>
                <a:lnTo>
                  <a:pt x="18137" y="7977"/>
                </a:lnTo>
                <a:cubicBezTo>
                  <a:pt x="18129" y="7451"/>
                  <a:pt x="17702" y="7022"/>
                  <a:pt x="17174" y="7022"/>
                </a:cubicBezTo>
                <a:lnTo>
                  <a:pt x="16800" y="7022"/>
                </a:lnTo>
                <a:lnTo>
                  <a:pt x="16800" y="4233"/>
                </a:lnTo>
                <a:cubicBezTo>
                  <a:pt x="16800" y="3959"/>
                  <a:pt x="16578" y="3734"/>
                  <a:pt x="16302" y="3734"/>
                </a:cubicBezTo>
                <a:lnTo>
                  <a:pt x="15580" y="3734"/>
                </a:lnTo>
                <a:cubicBezTo>
                  <a:pt x="15496" y="3734"/>
                  <a:pt x="15418" y="3755"/>
                  <a:pt x="15349" y="3792"/>
                </a:cubicBezTo>
                <a:cubicBezTo>
                  <a:pt x="15279" y="3755"/>
                  <a:pt x="15199" y="3734"/>
                  <a:pt x="15117" y="3734"/>
                </a:cubicBezTo>
                <a:lnTo>
                  <a:pt x="14395" y="3734"/>
                </a:lnTo>
                <a:cubicBezTo>
                  <a:pt x="14122" y="3734"/>
                  <a:pt x="13897" y="3956"/>
                  <a:pt x="13897" y="4233"/>
                </a:cubicBezTo>
                <a:lnTo>
                  <a:pt x="13897" y="7022"/>
                </a:lnTo>
                <a:lnTo>
                  <a:pt x="12187" y="7022"/>
                </a:lnTo>
                <a:lnTo>
                  <a:pt x="12187" y="5196"/>
                </a:lnTo>
                <a:cubicBezTo>
                  <a:pt x="12187" y="4530"/>
                  <a:pt x="11646" y="3990"/>
                  <a:pt x="10981" y="3990"/>
                </a:cubicBezTo>
                <a:lnTo>
                  <a:pt x="8548" y="3990"/>
                </a:lnTo>
                <a:lnTo>
                  <a:pt x="8548" y="1222"/>
                </a:lnTo>
                <a:cubicBezTo>
                  <a:pt x="8548" y="549"/>
                  <a:pt x="8000" y="0"/>
                  <a:pt x="7325" y="0"/>
                </a:cubicBezTo>
                <a:lnTo>
                  <a:pt x="2693" y="0"/>
                </a:lnTo>
                <a:cubicBezTo>
                  <a:pt x="2546" y="0"/>
                  <a:pt x="2427" y="119"/>
                  <a:pt x="2427" y="266"/>
                </a:cubicBezTo>
                <a:cubicBezTo>
                  <a:pt x="2427" y="413"/>
                  <a:pt x="2546" y="534"/>
                  <a:pt x="2693" y="534"/>
                </a:cubicBezTo>
                <a:lnTo>
                  <a:pt x="7325" y="534"/>
                </a:lnTo>
                <a:cubicBezTo>
                  <a:pt x="7706" y="534"/>
                  <a:pt x="8016" y="844"/>
                  <a:pt x="8016" y="1223"/>
                </a:cubicBezTo>
                <a:lnTo>
                  <a:pt x="8016" y="4872"/>
                </a:lnTo>
                <a:cubicBezTo>
                  <a:pt x="8016" y="5253"/>
                  <a:pt x="7706" y="5563"/>
                  <a:pt x="7325" y="5563"/>
                </a:cubicBezTo>
                <a:lnTo>
                  <a:pt x="5554" y="5563"/>
                </a:lnTo>
                <a:lnTo>
                  <a:pt x="5433" y="4643"/>
                </a:lnTo>
                <a:cubicBezTo>
                  <a:pt x="5389" y="4308"/>
                  <a:pt x="5099" y="4055"/>
                  <a:pt x="4763" y="4055"/>
                </a:cubicBezTo>
                <a:lnTo>
                  <a:pt x="3786" y="4055"/>
                </a:lnTo>
                <a:cubicBezTo>
                  <a:pt x="3448" y="4055"/>
                  <a:pt x="3159" y="4306"/>
                  <a:pt x="3115" y="4643"/>
                </a:cubicBezTo>
                <a:lnTo>
                  <a:pt x="2994" y="5563"/>
                </a:lnTo>
                <a:lnTo>
                  <a:pt x="1222" y="5563"/>
                </a:lnTo>
                <a:cubicBezTo>
                  <a:pt x="842" y="5563"/>
                  <a:pt x="531" y="5252"/>
                  <a:pt x="531" y="4872"/>
                </a:cubicBezTo>
                <a:lnTo>
                  <a:pt x="531" y="1223"/>
                </a:lnTo>
                <a:cubicBezTo>
                  <a:pt x="531" y="844"/>
                  <a:pt x="842" y="534"/>
                  <a:pt x="1222" y="534"/>
                </a:cubicBezTo>
                <a:lnTo>
                  <a:pt x="1428" y="534"/>
                </a:lnTo>
                <a:cubicBezTo>
                  <a:pt x="1575" y="534"/>
                  <a:pt x="1694" y="413"/>
                  <a:pt x="1694" y="266"/>
                </a:cubicBezTo>
                <a:cubicBezTo>
                  <a:pt x="1694" y="119"/>
                  <a:pt x="1575" y="0"/>
                  <a:pt x="142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 name="Google Shape;1111;p46"/>
          <p:cNvSpPr/>
          <p:nvPr/>
        </p:nvSpPr>
        <p:spPr>
          <a:xfrm>
            <a:off x="3392596" y="3440626"/>
            <a:ext cx="353223" cy="407608"/>
          </a:xfrm>
          <a:custGeom>
            <a:rect b="b" l="l" r="r" t="t"/>
            <a:pathLst>
              <a:path extrusionOk="0" h="18130" w="15711">
                <a:moveTo>
                  <a:pt x="4058" y="1040"/>
                </a:moveTo>
                <a:cubicBezTo>
                  <a:pt x="4280" y="1040"/>
                  <a:pt x="4460" y="1221"/>
                  <a:pt x="4460" y="1443"/>
                </a:cubicBezTo>
                <a:lnTo>
                  <a:pt x="4460" y="2228"/>
                </a:lnTo>
                <a:cubicBezTo>
                  <a:pt x="4460" y="2375"/>
                  <a:pt x="4580" y="2494"/>
                  <a:pt x="4727" y="2494"/>
                </a:cubicBezTo>
                <a:lnTo>
                  <a:pt x="5511" y="2494"/>
                </a:lnTo>
                <a:cubicBezTo>
                  <a:pt x="5734" y="2494"/>
                  <a:pt x="5914" y="2674"/>
                  <a:pt x="5914" y="2897"/>
                </a:cubicBezTo>
                <a:cubicBezTo>
                  <a:pt x="5914" y="3119"/>
                  <a:pt x="5734" y="3298"/>
                  <a:pt x="5511" y="3298"/>
                </a:cubicBezTo>
                <a:lnTo>
                  <a:pt x="4727" y="3298"/>
                </a:lnTo>
                <a:cubicBezTo>
                  <a:pt x="4580" y="3298"/>
                  <a:pt x="4460" y="3419"/>
                  <a:pt x="4460" y="3566"/>
                </a:cubicBezTo>
                <a:lnTo>
                  <a:pt x="4460" y="4350"/>
                </a:lnTo>
                <a:cubicBezTo>
                  <a:pt x="4460" y="4573"/>
                  <a:pt x="4280" y="4752"/>
                  <a:pt x="4058" y="4752"/>
                </a:cubicBezTo>
                <a:cubicBezTo>
                  <a:pt x="3836" y="4752"/>
                  <a:pt x="3655" y="4572"/>
                  <a:pt x="3655" y="4350"/>
                </a:cubicBezTo>
                <a:lnTo>
                  <a:pt x="3655" y="3566"/>
                </a:lnTo>
                <a:cubicBezTo>
                  <a:pt x="3655" y="3419"/>
                  <a:pt x="3536" y="3298"/>
                  <a:pt x="3389" y="3298"/>
                </a:cubicBezTo>
                <a:lnTo>
                  <a:pt x="2604" y="3298"/>
                </a:lnTo>
                <a:cubicBezTo>
                  <a:pt x="2382" y="3298"/>
                  <a:pt x="2201" y="3119"/>
                  <a:pt x="2201" y="2897"/>
                </a:cubicBezTo>
                <a:cubicBezTo>
                  <a:pt x="2201" y="2674"/>
                  <a:pt x="2382" y="2494"/>
                  <a:pt x="2604" y="2494"/>
                </a:cubicBezTo>
                <a:lnTo>
                  <a:pt x="3389" y="2494"/>
                </a:lnTo>
                <a:cubicBezTo>
                  <a:pt x="3536" y="2494"/>
                  <a:pt x="3655" y="2375"/>
                  <a:pt x="3655" y="2228"/>
                </a:cubicBezTo>
                <a:lnTo>
                  <a:pt x="3655" y="1443"/>
                </a:lnTo>
                <a:cubicBezTo>
                  <a:pt x="3655" y="1221"/>
                  <a:pt x="3836" y="1040"/>
                  <a:pt x="4058" y="1040"/>
                </a:cubicBezTo>
                <a:close/>
                <a:moveTo>
                  <a:pt x="4058" y="507"/>
                </a:moveTo>
                <a:cubicBezTo>
                  <a:pt x="3544" y="507"/>
                  <a:pt x="3125" y="926"/>
                  <a:pt x="3125" y="1440"/>
                </a:cubicBezTo>
                <a:lnTo>
                  <a:pt x="3125" y="1961"/>
                </a:lnTo>
                <a:lnTo>
                  <a:pt x="2604" y="1961"/>
                </a:lnTo>
                <a:cubicBezTo>
                  <a:pt x="2090" y="1961"/>
                  <a:pt x="1671" y="2380"/>
                  <a:pt x="1671" y="2894"/>
                </a:cubicBezTo>
                <a:cubicBezTo>
                  <a:pt x="1671" y="3412"/>
                  <a:pt x="2090" y="3828"/>
                  <a:pt x="2604" y="3828"/>
                </a:cubicBezTo>
                <a:lnTo>
                  <a:pt x="3125" y="3828"/>
                </a:lnTo>
                <a:lnTo>
                  <a:pt x="3125" y="4348"/>
                </a:lnTo>
                <a:cubicBezTo>
                  <a:pt x="3125" y="4863"/>
                  <a:pt x="3544" y="5282"/>
                  <a:pt x="4058" y="5282"/>
                </a:cubicBezTo>
                <a:cubicBezTo>
                  <a:pt x="4573" y="5282"/>
                  <a:pt x="4992" y="4863"/>
                  <a:pt x="4992" y="4348"/>
                </a:cubicBezTo>
                <a:lnTo>
                  <a:pt x="4992" y="3828"/>
                </a:lnTo>
                <a:lnTo>
                  <a:pt x="5512" y="3828"/>
                </a:lnTo>
                <a:cubicBezTo>
                  <a:pt x="6027" y="3828"/>
                  <a:pt x="6446" y="3409"/>
                  <a:pt x="6446" y="2894"/>
                </a:cubicBezTo>
                <a:cubicBezTo>
                  <a:pt x="6446" y="2380"/>
                  <a:pt x="6027" y="1961"/>
                  <a:pt x="5512" y="1961"/>
                </a:cubicBezTo>
                <a:lnTo>
                  <a:pt x="4992" y="1961"/>
                </a:lnTo>
                <a:lnTo>
                  <a:pt x="4992" y="1440"/>
                </a:lnTo>
                <a:cubicBezTo>
                  <a:pt x="4992" y="926"/>
                  <a:pt x="4573" y="507"/>
                  <a:pt x="4058" y="507"/>
                </a:cubicBezTo>
                <a:close/>
                <a:moveTo>
                  <a:pt x="12600" y="11078"/>
                </a:moveTo>
                <a:cubicBezTo>
                  <a:pt x="12622" y="11243"/>
                  <a:pt x="12669" y="11417"/>
                  <a:pt x="12718" y="11595"/>
                </a:cubicBezTo>
                <a:cubicBezTo>
                  <a:pt x="12794" y="11883"/>
                  <a:pt x="12882" y="12208"/>
                  <a:pt x="12882" y="12544"/>
                </a:cubicBezTo>
                <a:cubicBezTo>
                  <a:pt x="12882" y="12881"/>
                  <a:pt x="12750" y="13196"/>
                  <a:pt x="12507" y="13431"/>
                </a:cubicBezTo>
                <a:cubicBezTo>
                  <a:pt x="12276" y="13658"/>
                  <a:pt x="11969" y="13780"/>
                  <a:pt x="11645" y="13780"/>
                </a:cubicBezTo>
                <a:cubicBezTo>
                  <a:pt x="11633" y="13780"/>
                  <a:pt x="11622" y="13779"/>
                  <a:pt x="11611" y="13779"/>
                </a:cubicBezTo>
                <a:cubicBezTo>
                  <a:pt x="11287" y="13770"/>
                  <a:pt x="10984" y="13632"/>
                  <a:pt x="10758" y="13390"/>
                </a:cubicBezTo>
                <a:cubicBezTo>
                  <a:pt x="10526" y="13138"/>
                  <a:pt x="10401" y="12800"/>
                  <a:pt x="10412" y="12462"/>
                </a:cubicBezTo>
                <a:cubicBezTo>
                  <a:pt x="10423" y="12228"/>
                  <a:pt x="10471" y="12000"/>
                  <a:pt x="10526" y="11789"/>
                </a:cubicBezTo>
                <a:cubicBezTo>
                  <a:pt x="10683" y="11846"/>
                  <a:pt x="10849" y="11878"/>
                  <a:pt x="11020" y="11889"/>
                </a:cubicBezTo>
                <a:cubicBezTo>
                  <a:pt x="11050" y="11890"/>
                  <a:pt x="11081" y="11890"/>
                  <a:pt x="11114" y="11890"/>
                </a:cubicBezTo>
                <a:cubicBezTo>
                  <a:pt x="11569" y="11890"/>
                  <a:pt x="11997" y="11719"/>
                  <a:pt x="12328" y="11405"/>
                </a:cubicBezTo>
                <a:cubicBezTo>
                  <a:pt x="12432" y="11306"/>
                  <a:pt x="12522" y="11196"/>
                  <a:pt x="12600" y="11078"/>
                </a:cubicBezTo>
                <a:close/>
                <a:moveTo>
                  <a:pt x="9873" y="15213"/>
                </a:moveTo>
                <a:cubicBezTo>
                  <a:pt x="9726" y="15213"/>
                  <a:pt x="9607" y="15332"/>
                  <a:pt x="9607" y="15479"/>
                </a:cubicBezTo>
                <a:lnTo>
                  <a:pt x="9607" y="15790"/>
                </a:lnTo>
                <a:cubicBezTo>
                  <a:pt x="9607" y="15937"/>
                  <a:pt x="9726" y="16056"/>
                  <a:pt x="9873" y="16056"/>
                </a:cubicBezTo>
                <a:cubicBezTo>
                  <a:pt x="10020" y="16056"/>
                  <a:pt x="10139" y="15937"/>
                  <a:pt x="10139" y="15790"/>
                </a:cubicBezTo>
                <a:lnTo>
                  <a:pt x="10139" y="15479"/>
                </a:lnTo>
                <a:cubicBezTo>
                  <a:pt x="10137" y="15330"/>
                  <a:pt x="10020" y="15213"/>
                  <a:pt x="9873" y="15213"/>
                </a:cubicBezTo>
                <a:close/>
                <a:moveTo>
                  <a:pt x="13422" y="15213"/>
                </a:moveTo>
                <a:cubicBezTo>
                  <a:pt x="13275" y="15213"/>
                  <a:pt x="13154" y="15332"/>
                  <a:pt x="13154" y="15479"/>
                </a:cubicBezTo>
                <a:lnTo>
                  <a:pt x="13154" y="15790"/>
                </a:lnTo>
                <a:cubicBezTo>
                  <a:pt x="13154" y="15937"/>
                  <a:pt x="13275" y="16056"/>
                  <a:pt x="13422" y="16056"/>
                </a:cubicBezTo>
                <a:cubicBezTo>
                  <a:pt x="13569" y="16056"/>
                  <a:pt x="13688" y="15937"/>
                  <a:pt x="13688" y="15790"/>
                </a:cubicBezTo>
                <a:lnTo>
                  <a:pt x="13688" y="15479"/>
                </a:lnTo>
                <a:cubicBezTo>
                  <a:pt x="13686" y="15330"/>
                  <a:pt x="13569" y="15213"/>
                  <a:pt x="13422" y="15213"/>
                </a:cubicBezTo>
                <a:close/>
                <a:moveTo>
                  <a:pt x="11180" y="15536"/>
                </a:moveTo>
                <a:cubicBezTo>
                  <a:pt x="11121" y="15536"/>
                  <a:pt x="11061" y="15556"/>
                  <a:pt x="11012" y="15596"/>
                </a:cubicBezTo>
                <a:cubicBezTo>
                  <a:pt x="10899" y="15690"/>
                  <a:pt x="10883" y="15858"/>
                  <a:pt x="10977" y="15970"/>
                </a:cubicBezTo>
                <a:cubicBezTo>
                  <a:pt x="11146" y="16174"/>
                  <a:pt x="11390" y="16290"/>
                  <a:pt x="11650" y="16290"/>
                </a:cubicBezTo>
                <a:cubicBezTo>
                  <a:pt x="11909" y="16290"/>
                  <a:pt x="12153" y="16173"/>
                  <a:pt x="12322" y="15970"/>
                </a:cubicBezTo>
                <a:cubicBezTo>
                  <a:pt x="12412" y="15858"/>
                  <a:pt x="12397" y="15690"/>
                  <a:pt x="12284" y="15596"/>
                </a:cubicBezTo>
                <a:cubicBezTo>
                  <a:pt x="12235" y="15556"/>
                  <a:pt x="12175" y="15536"/>
                  <a:pt x="12116" y="15536"/>
                </a:cubicBezTo>
                <a:cubicBezTo>
                  <a:pt x="12039" y="15536"/>
                  <a:pt x="11963" y="15569"/>
                  <a:pt x="11910" y="15632"/>
                </a:cubicBezTo>
                <a:cubicBezTo>
                  <a:pt x="11843" y="15714"/>
                  <a:pt x="11749" y="15761"/>
                  <a:pt x="11647" y="15761"/>
                </a:cubicBezTo>
                <a:cubicBezTo>
                  <a:pt x="11547" y="15761"/>
                  <a:pt x="11453" y="15714"/>
                  <a:pt x="11386" y="15632"/>
                </a:cubicBezTo>
                <a:cubicBezTo>
                  <a:pt x="11333" y="15569"/>
                  <a:pt x="11256" y="15536"/>
                  <a:pt x="11180" y="15536"/>
                </a:cubicBezTo>
                <a:close/>
                <a:moveTo>
                  <a:pt x="14820" y="10536"/>
                </a:moveTo>
                <a:cubicBezTo>
                  <a:pt x="15015" y="10536"/>
                  <a:pt x="15174" y="10696"/>
                  <a:pt x="15174" y="10890"/>
                </a:cubicBezTo>
                <a:lnTo>
                  <a:pt x="15176" y="17240"/>
                </a:lnTo>
                <a:cubicBezTo>
                  <a:pt x="15176" y="17437"/>
                  <a:pt x="15017" y="17594"/>
                  <a:pt x="14821" y="17594"/>
                </a:cubicBezTo>
                <a:lnTo>
                  <a:pt x="8117" y="17594"/>
                </a:lnTo>
                <a:lnTo>
                  <a:pt x="8117" y="16602"/>
                </a:lnTo>
                <a:cubicBezTo>
                  <a:pt x="8117" y="15808"/>
                  <a:pt x="7994" y="15374"/>
                  <a:pt x="7706" y="15154"/>
                </a:cubicBezTo>
                <a:cubicBezTo>
                  <a:pt x="7564" y="15045"/>
                  <a:pt x="7405" y="15005"/>
                  <a:pt x="7234" y="15005"/>
                </a:cubicBezTo>
                <a:cubicBezTo>
                  <a:pt x="7015" y="15005"/>
                  <a:pt x="6777" y="15070"/>
                  <a:pt x="6530" y="15136"/>
                </a:cubicBezTo>
                <a:cubicBezTo>
                  <a:pt x="6242" y="15213"/>
                  <a:pt x="5917" y="15301"/>
                  <a:pt x="5580" y="15301"/>
                </a:cubicBezTo>
                <a:cubicBezTo>
                  <a:pt x="5243" y="15301"/>
                  <a:pt x="4929" y="15168"/>
                  <a:pt x="4693" y="14926"/>
                </a:cubicBezTo>
                <a:cubicBezTo>
                  <a:pt x="4458" y="14685"/>
                  <a:pt x="4336" y="14366"/>
                  <a:pt x="4345" y="14029"/>
                </a:cubicBezTo>
                <a:cubicBezTo>
                  <a:pt x="4354" y="13706"/>
                  <a:pt x="4492" y="13403"/>
                  <a:pt x="4735" y="13176"/>
                </a:cubicBezTo>
                <a:cubicBezTo>
                  <a:pt x="4972" y="12954"/>
                  <a:pt x="5290" y="12830"/>
                  <a:pt x="5612" y="12830"/>
                </a:cubicBezTo>
                <a:cubicBezTo>
                  <a:pt x="5628" y="12830"/>
                  <a:pt x="5645" y="12830"/>
                  <a:pt x="5661" y="12831"/>
                </a:cubicBezTo>
                <a:cubicBezTo>
                  <a:pt x="5968" y="12844"/>
                  <a:pt x="6265" y="12925"/>
                  <a:pt x="6530" y="12994"/>
                </a:cubicBezTo>
                <a:cubicBezTo>
                  <a:pt x="6776" y="13060"/>
                  <a:pt x="7014" y="13125"/>
                  <a:pt x="7234" y="13125"/>
                </a:cubicBezTo>
                <a:cubicBezTo>
                  <a:pt x="7405" y="13125"/>
                  <a:pt x="7564" y="13085"/>
                  <a:pt x="7706" y="12976"/>
                </a:cubicBezTo>
                <a:cubicBezTo>
                  <a:pt x="7994" y="12756"/>
                  <a:pt x="8117" y="12322"/>
                  <a:pt x="8117" y="11528"/>
                </a:cubicBezTo>
                <a:lnTo>
                  <a:pt x="8117" y="10536"/>
                </a:lnTo>
                <a:lnTo>
                  <a:pt x="9110" y="10536"/>
                </a:lnTo>
                <a:cubicBezTo>
                  <a:pt x="9217" y="10536"/>
                  <a:pt x="9316" y="10537"/>
                  <a:pt x="9407" y="10543"/>
                </a:cubicBezTo>
                <a:cubicBezTo>
                  <a:pt x="9480" y="10824"/>
                  <a:pt x="9621" y="11089"/>
                  <a:pt x="9815" y="11308"/>
                </a:cubicBezTo>
                <a:cubicBezTo>
                  <a:pt x="9888" y="11387"/>
                  <a:pt x="9964" y="11458"/>
                  <a:pt x="10045" y="11522"/>
                </a:cubicBezTo>
                <a:cubicBezTo>
                  <a:pt x="9971" y="11796"/>
                  <a:pt x="9895" y="12102"/>
                  <a:pt x="9882" y="12440"/>
                </a:cubicBezTo>
                <a:cubicBezTo>
                  <a:pt x="9861" y="12919"/>
                  <a:pt x="10040" y="13397"/>
                  <a:pt x="10368" y="13750"/>
                </a:cubicBezTo>
                <a:cubicBezTo>
                  <a:pt x="10692" y="14097"/>
                  <a:pt x="11128" y="14295"/>
                  <a:pt x="11594" y="14308"/>
                </a:cubicBezTo>
                <a:cubicBezTo>
                  <a:pt x="11611" y="14309"/>
                  <a:pt x="11628" y="14309"/>
                  <a:pt x="11645" y="14309"/>
                </a:cubicBezTo>
                <a:cubicBezTo>
                  <a:pt x="12107" y="14309"/>
                  <a:pt x="12543" y="14133"/>
                  <a:pt x="12878" y="13809"/>
                </a:cubicBezTo>
                <a:cubicBezTo>
                  <a:pt x="13223" y="13472"/>
                  <a:pt x="13411" y="13024"/>
                  <a:pt x="13411" y="12543"/>
                </a:cubicBezTo>
                <a:cubicBezTo>
                  <a:pt x="13411" y="12136"/>
                  <a:pt x="13314" y="11774"/>
                  <a:pt x="13228" y="11455"/>
                </a:cubicBezTo>
                <a:cubicBezTo>
                  <a:pt x="13145" y="11146"/>
                  <a:pt x="13066" y="10855"/>
                  <a:pt x="13154" y="10740"/>
                </a:cubicBezTo>
                <a:cubicBezTo>
                  <a:pt x="13213" y="10664"/>
                  <a:pt x="13423" y="10536"/>
                  <a:pt x="14182" y="10536"/>
                </a:cubicBezTo>
                <a:close/>
                <a:moveTo>
                  <a:pt x="7941" y="1"/>
                </a:moveTo>
                <a:cubicBezTo>
                  <a:pt x="7453" y="1"/>
                  <a:pt x="7056" y="398"/>
                  <a:pt x="7056" y="886"/>
                </a:cubicBezTo>
                <a:lnTo>
                  <a:pt x="7056" y="1524"/>
                </a:lnTo>
                <a:cubicBezTo>
                  <a:pt x="7056" y="2318"/>
                  <a:pt x="7178" y="2751"/>
                  <a:pt x="7468" y="2972"/>
                </a:cubicBezTo>
                <a:cubicBezTo>
                  <a:pt x="7609" y="3081"/>
                  <a:pt x="7768" y="3120"/>
                  <a:pt x="7939" y="3120"/>
                </a:cubicBezTo>
                <a:cubicBezTo>
                  <a:pt x="8158" y="3120"/>
                  <a:pt x="8397" y="3056"/>
                  <a:pt x="8644" y="2990"/>
                </a:cubicBezTo>
                <a:cubicBezTo>
                  <a:pt x="8932" y="2913"/>
                  <a:pt x="9257" y="2825"/>
                  <a:pt x="9593" y="2825"/>
                </a:cubicBezTo>
                <a:cubicBezTo>
                  <a:pt x="9935" y="2825"/>
                  <a:pt x="10254" y="2960"/>
                  <a:pt x="10489" y="3209"/>
                </a:cubicBezTo>
                <a:cubicBezTo>
                  <a:pt x="10724" y="3457"/>
                  <a:pt x="10843" y="3782"/>
                  <a:pt x="10827" y="4125"/>
                </a:cubicBezTo>
                <a:cubicBezTo>
                  <a:pt x="10809" y="4444"/>
                  <a:pt x="10667" y="4742"/>
                  <a:pt x="10423" y="4960"/>
                </a:cubicBezTo>
                <a:cubicBezTo>
                  <a:pt x="10184" y="5174"/>
                  <a:pt x="9870" y="5293"/>
                  <a:pt x="9551" y="5293"/>
                </a:cubicBezTo>
                <a:cubicBezTo>
                  <a:pt x="9525" y="5293"/>
                  <a:pt x="9500" y="5292"/>
                  <a:pt x="9474" y="5290"/>
                </a:cubicBezTo>
                <a:cubicBezTo>
                  <a:pt x="9182" y="5274"/>
                  <a:pt x="8895" y="5198"/>
                  <a:pt x="8644" y="5129"/>
                </a:cubicBezTo>
                <a:cubicBezTo>
                  <a:pt x="8398" y="5063"/>
                  <a:pt x="8161" y="4999"/>
                  <a:pt x="7942" y="4999"/>
                </a:cubicBezTo>
                <a:cubicBezTo>
                  <a:pt x="7770" y="4999"/>
                  <a:pt x="7610" y="5038"/>
                  <a:pt x="7468" y="5148"/>
                </a:cubicBezTo>
                <a:cubicBezTo>
                  <a:pt x="7178" y="5368"/>
                  <a:pt x="7056" y="5802"/>
                  <a:pt x="7056" y="6596"/>
                </a:cubicBezTo>
                <a:lnTo>
                  <a:pt x="7056" y="7654"/>
                </a:lnTo>
                <a:cubicBezTo>
                  <a:pt x="7056" y="7910"/>
                  <a:pt x="7263" y="8119"/>
                  <a:pt x="7521" y="8119"/>
                </a:cubicBezTo>
                <a:lnTo>
                  <a:pt x="8579" y="8119"/>
                </a:lnTo>
                <a:cubicBezTo>
                  <a:pt x="9338" y="8119"/>
                  <a:pt x="9548" y="8245"/>
                  <a:pt x="9607" y="8323"/>
                </a:cubicBezTo>
                <a:cubicBezTo>
                  <a:pt x="9695" y="8440"/>
                  <a:pt x="9617" y="8729"/>
                  <a:pt x="9533" y="9038"/>
                </a:cubicBezTo>
                <a:cubicBezTo>
                  <a:pt x="9457" y="9316"/>
                  <a:pt x="9373" y="9630"/>
                  <a:pt x="9352" y="9977"/>
                </a:cubicBezTo>
                <a:cubicBezTo>
                  <a:pt x="9352" y="9988"/>
                  <a:pt x="9352" y="10001"/>
                  <a:pt x="9351" y="10013"/>
                </a:cubicBezTo>
                <a:cubicBezTo>
                  <a:pt x="9276" y="10008"/>
                  <a:pt x="9197" y="10008"/>
                  <a:pt x="9111" y="10008"/>
                </a:cubicBezTo>
                <a:lnTo>
                  <a:pt x="6596" y="10008"/>
                </a:lnTo>
                <a:cubicBezTo>
                  <a:pt x="5837" y="10008"/>
                  <a:pt x="5627" y="9882"/>
                  <a:pt x="5568" y="9804"/>
                </a:cubicBezTo>
                <a:cubicBezTo>
                  <a:pt x="5480" y="9689"/>
                  <a:pt x="5558" y="9398"/>
                  <a:pt x="5642" y="9089"/>
                </a:cubicBezTo>
                <a:cubicBezTo>
                  <a:pt x="5721" y="8800"/>
                  <a:pt x="5809" y="8470"/>
                  <a:pt x="5824" y="8104"/>
                </a:cubicBezTo>
                <a:cubicBezTo>
                  <a:pt x="5843" y="7625"/>
                  <a:pt x="5667" y="7147"/>
                  <a:pt x="5337" y="6794"/>
                </a:cubicBezTo>
                <a:cubicBezTo>
                  <a:pt x="5014" y="6447"/>
                  <a:pt x="4579" y="6249"/>
                  <a:pt x="4111" y="6236"/>
                </a:cubicBezTo>
                <a:cubicBezTo>
                  <a:pt x="4093" y="6235"/>
                  <a:pt x="4074" y="6235"/>
                  <a:pt x="4056" y="6235"/>
                </a:cubicBezTo>
                <a:cubicBezTo>
                  <a:pt x="3593" y="6235"/>
                  <a:pt x="3162" y="6412"/>
                  <a:pt x="2829" y="6736"/>
                </a:cubicBezTo>
                <a:cubicBezTo>
                  <a:pt x="2484" y="7072"/>
                  <a:pt x="2294" y="7521"/>
                  <a:pt x="2294" y="8001"/>
                </a:cubicBezTo>
                <a:cubicBezTo>
                  <a:pt x="2294" y="8407"/>
                  <a:pt x="2391" y="8770"/>
                  <a:pt x="2478" y="9089"/>
                </a:cubicBezTo>
                <a:cubicBezTo>
                  <a:pt x="2560" y="9398"/>
                  <a:pt x="2640" y="9689"/>
                  <a:pt x="2551" y="9804"/>
                </a:cubicBezTo>
                <a:cubicBezTo>
                  <a:pt x="2493" y="9880"/>
                  <a:pt x="2282" y="10008"/>
                  <a:pt x="1524" y="10008"/>
                </a:cubicBezTo>
                <a:lnTo>
                  <a:pt x="886" y="10008"/>
                </a:lnTo>
                <a:cubicBezTo>
                  <a:pt x="398" y="10008"/>
                  <a:pt x="1" y="10405"/>
                  <a:pt x="1" y="10895"/>
                </a:cubicBezTo>
                <a:lnTo>
                  <a:pt x="1" y="17243"/>
                </a:lnTo>
                <a:cubicBezTo>
                  <a:pt x="1" y="17732"/>
                  <a:pt x="398" y="18129"/>
                  <a:pt x="886" y="18129"/>
                </a:cubicBezTo>
                <a:lnTo>
                  <a:pt x="1386" y="18129"/>
                </a:lnTo>
                <a:cubicBezTo>
                  <a:pt x="1533" y="18129"/>
                  <a:pt x="1653" y="18010"/>
                  <a:pt x="1653" y="17863"/>
                </a:cubicBezTo>
                <a:cubicBezTo>
                  <a:pt x="1653" y="17716"/>
                  <a:pt x="1533" y="17596"/>
                  <a:pt x="1386" y="17596"/>
                </a:cubicBezTo>
                <a:lnTo>
                  <a:pt x="886" y="17596"/>
                </a:lnTo>
                <a:cubicBezTo>
                  <a:pt x="690" y="17596"/>
                  <a:pt x="531" y="17437"/>
                  <a:pt x="531" y="17241"/>
                </a:cubicBezTo>
                <a:lnTo>
                  <a:pt x="531" y="10890"/>
                </a:lnTo>
                <a:cubicBezTo>
                  <a:pt x="531" y="10693"/>
                  <a:pt x="692" y="10536"/>
                  <a:pt x="886" y="10536"/>
                </a:cubicBezTo>
                <a:lnTo>
                  <a:pt x="1524" y="10536"/>
                </a:lnTo>
                <a:cubicBezTo>
                  <a:pt x="2318" y="10536"/>
                  <a:pt x="2751" y="10412"/>
                  <a:pt x="2972" y="10124"/>
                </a:cubicBezTo>
                <a:cubicBezTo>
                  <a:pt x="3220" y="9801"/>
                  <a:pt x="3109" y="9388"/>
                  <a:pt x="2991" y="8948"/>
                </a:cubicBezTo>
                <a:cubicBezTo>
                  <a:pt x="2913" y="8660"/>
                  <a:pt x="2825" y="8334"/>
                  <a:pt x="2825" y="7998"/>
                </a:cubicBezTo>
                <a:cubicBezTo>
                  <a:pt x="2825" y="7662"/>
                  <a:pt x="2957" y="7347"/>
                  <a:pt x="3200" y="7112"/>
                </a:cubicBezTo>
                <a:cubicBezTo>
                  <a:pt x="3432" y="6886"/>
                  <a:pt x="3735" y="6763"/>
                  <a:pt x="4058" y="6763"/>
                </a:cubicBezTo>
                <a:cubicBezTo>
                  <a:pt x="4071" y="6763"/>
                  <a:pt x="4084" y="6763"/>
                  <a:pt x="4097" y="6764"/>
                </a:cubicBezTo>
                <a:cubicBezTo>
                  <a:pt x="4420" y="6772"/>
                  <a:pt x="4723" y="6911"/>
                  <a:pt x="4949" y="7153"/>
                </a:cubicBezTo>
                <a:cubicBezTo>
                  <a:pt x="5183" y="7403"/>
                  <a:pt x="5308" y="7738"/>
                  <a:pt x="5295" y="8079"/>
                </a:cubicBezTo>
                <a:cubicBezTo>
                  <a:pt x="5281" y="8385"/>
                  <a:pt x="5201" y="8684"/>
                  <a:pt x="5132" y="8948"/>
                </a:cubicBezTo>
                <a:cubicBezTo>
                  <a:pt x="5014" y="9385"/>
                  <a:pt x="4902" y="9801"/>
                  <a:pt x="5149" y="10124"/>
                </a:cubicBezTo>
                <a:cubicBezTo>
                  <a:pt x="5370" y="10412"/>
                  <a:pt x="5803" y="10536"/>
                  <a:pt x="6597" y="10536"/>
                </a:cubicBezTo>
                <a:lnTo>
                  <a:pt x="7590" y="10536"/>
                </a:lnTo>
                <a:lnTo>
                  <a:pt x="7590" y="11528"/>
                </a:lnTo>
                <a:cubicBezTo>
                  <a:pt x="7590" y="12287"/>
                  <a:pt x="7463" y="12497"/>
                  <a:pt x="7387" y="12556"/>
                </a:cubicBezTo>
                <a:cubicBezTo>
                  <a:pt x="7350" y="12584"/>
                  <a:pt x="7297" y="12595"/>
                  <a:pt x="7231" y="12595"/>
                </a:cubicBezTo>
                <a:cubicBezTo>
                  <a:pt x="7087" y="12595"/>
                  <a:pt x="6883" y="12540"/>
                  <a:pt x="6671" y="12482"/>
                </a:cubicBezTo>
                <a:cubicBezTo>
                  <a:pt x="6381" y="12403"/>
                  <a:pt x="6052" y="12315"/>
                  <a:pt x="5686" y="12300"/>
                </a:cubicBezTo>
                <a:cubicBezTo>
                  <a:pt x="5662" y="12299"/>
                  <a:pt x="5639" y="12299"/>
                  <a:pt x="5615" y="12299"/>
                </a:cubicBezTo>
                <a:cubicBezTo>
                  <a:pt x="5159" y="12299"/>
                  <a:pt x="4711" y="12474"/>
                  <a:pt x="4376" y="12787"/>
                </a:cubicBezTo>
                <a:cubicBezTo>
                  <a:pt x="4029" y="13110"/>
                  <a:pt x="3830" y="13545"/>
                  <a:pt x="3817" y="14013"/>
                </a:cubicBezTo>
                <a:cubicBezTo>
                  <a:pt x="3804" y="14494"/>
                  <a:pt x="3980" y="14949"/>
                  <a:pt x="4317" y="15295"/>
                </a:cubicBezTo>
                <a:cubicBezTo>
                  <a:pt x="4654" y="15640"/>
                  <a:pt x="5102" y="15830"/>
                  <a:pt x="5583" y="15830"/>
                </a:cubicBezTo>
                <a:cubicBezTo>
                  <a:pt x="5990" y="15830"/>
                  <a:pt x="6352" y="15733"/>
                  <a:pt x="6671" y="15646"/>
                </a:cubicBezTo>
                <a:cubicBezTo>
                  <a:pt x="6884" y="15590"/>
                  <a:pt x="7088" y="15534"/>
                  <a:pt x="7233" y="15534"/>
                </a:cubicBezTo>
                <a:cubicBezTo>
                  <a:pt x="7298" y="15534"/>
                  <a:pt x="7351" y="15545"/>
                  <a:pt x="7387" y="15573"/>
                </a:cubicBezTo>
                <a:cubicBezTo>
                  <a:pt x="7462" y="15632"/>
                  <a:pt x="7590" y="15842"/>
                  <a:pt x="7590" y="16600"/>
                </a:cubicBezTo>
                <a:lnTo>
                  <a:pt x="7590" y="17593"/>
                </a:lnTo>
                <a:lnTo>
                  <a:pt x="2660" y="17593"/>
                </a:lnTo>
                <a:cubicBezTo>
                  <a:pt x="2513" y="17593"/>
                  <a:pt x="2393" y="17712"/>
                  <a:pt x="2393" y="17859"/>
                </a:cubicBezTo>
                <a:cubicBezTo>
                  <a:pt x="2393" y="18006"/>
                  <a:pt x="2513" y="18125"/>
                  <a:pt x="2660" y="18125"/>
                </a:cubicBezTo>
                <a:lnTo>
                  <a:pt x="14826" y="18125"/>
                </a:lnTo>
                <a:cubicBezTo>
                  <a:pt x="15314" y="18125"/>
                  <a:pt x="15711" y="17728"/>
                  <a:pt x="15711" y="17240"/>
                </a:cubicBezTo>
                <a:lnTo>
                  <a:pt x="15711" y="10890"/>
                </a:lnTo>
                <a:cubicBezTo>
                  <a:pt x="15708" y="10402"/>
                  <a:pt x="15311" y="10005"/>
                  <a:pt x="14821" y="10005"/>
                </a:cubicBezTo>
                <a:lnTo>
                  <a:pt x="14183" y="10005"/>
                </a:lnTo>
                <a:cubicBezTo>
                  <a:pt x="13528" y="10005"/>
                  <a:pt x="13117" y="10089"/>
                  <a:pt x="12872" y="10280"/>
                </a:cubicBezTo>
                <a:cubicBezTo>
                  <a:pt x="12875" y="10229"/>
                  <a:pt x="12879" y="10176"/>
                  <a:pt x="12879" y="10124"/>
                </a:cubicBezTo>
                <a:cubicBezTo>
                  <a:pt x="12879" y="9719"/>
                  <a:pt x="12782" y="9355"/>
                  <a:pt x="12696" y="9036"/>
                </a:cubicBezTo>
                <a:cubicBezTo>
                  <a:pt x="12613" y="8728"/>
                  <a:pt x="12534" y="8437"/>
                  <a:pt x="12622" y="8322"/>
                </a:cubicBezTo>
                <a:cubicBezTo>
                  <a:pt x="12681" y="8245"/>
                  <a:pt x="12890" y="8118"/>
                  <a:pt x="13650" y="8118"/>
                </a:cubicBezTo>
                <a:lnTo>
                  <a:pt x="14708" y="8118"/>
                </a:lnTo>
                <a:cubicBezTo>
                  <a:pt x="14963" y="8118"/>
                  <a:pt x="15173" y="7910"/>
                  <a:pt x="15173" y="7653"/>
                </a:cubicBezTo>
                <a:lnTo>
                  <a:pt x="15173" y="2590"/>
                </a:lnTo>
                <a:cubicBezTo>
                  <a:pt x="15173" y="2443"/>
                  <a:pt x="15054" y="2324"/>
                  <a:pt x="14907" y="2324"/>
                </a:cubicBezTo>
                <a:cubicBezTo>
                  <a:pt x="14760" y="2324"/>
                  <a:pt x="14639" y="2443"/>
                  <a:pt x="14639" y="2590"/>
                </a:cubicBezTo>
                <a:lnTo>
                  <a:pt x="14639" y="7587"/>
                </a:lnTo>
                <a:lnTo>
                  <a:pt x="13647" y="7587"/>
                </a:lnTo>
                <a:cubicBezTo>
                  <a:pt x="12853" y="7587"/>
                  <a:pt x="12419" y="7709"/>
                  <a:pt x="12199" y="7998"/>
                </a:cubicBezTo>
                <a:cubicBezTo>
                  <a:pt x="11952" y="8322"/>
                  <a:pt x="12063" y="8735"/>
                  <a:pt x="12181" y="9175"/>
                </a:cubicBezTo>
                <a:cubicBezTo>
                  <a:pt x="12257" y="9463"/>
                  <a:pt x="12346" y="9788"/>
                  <a:pt x="12346" y="10124"/>
                </a:cubicBezTo>
                <a:cubicBezTo>
                  <a:pt x="12346" y="10465"/>
                  <a:pt x="12210" y="10783"/>
                  <a:pt x="11962" y="11018"/>
                </a:cubicBezTo>
                <a:cubicBezTo>
                  <a:pt x="11729" y="11238"/>
                  <a:pt x="11430" y="11358"/>
                  <a:pt x="11113" y="11358"/>
                </a:cubicBezTo>
                <a:cubicBezTo>
                  <a:pt x="11091" y="11358"/>
                  <a:pt x="11069" y="11357"/>
                  <a:pt x="11047" y="11356"/>
                </a:cubicBezTo>
                <a:cubicBezTo>
                  <a:pt x="10850" y="11348"/>
                  <a:pt x="10662" y="11289"/>
                  <a:pt x="10496" y="11187"/>
                </a:cubicBezTo>
                <a:cubicBezTo>
                  <a:pt x="10492" y="11184"/>
                  <a:pt x="10486" y="11183"/>
                  <a:pt x="10483" y="11180"/>
                </a:cubicBezTo>
                <a:cubicBezTo>
                  <a:pt x="10383" y="11120"/>
                  <a:pt x="10292" y="11043"/>
                  <a:pt x="10211" y="10954"/>
                </a:cubicBezTo>
                <a:cubicBezTo>
                  <a:pt x="9982" y="10696"/>
                  <a:pt x="9860" y="10351"/>
                  <a:pt x="9880" y="10004"/>
                </a:cubicBezTo>
                <a:cubicBezTo>
                  <a:pt x="9896" y="9713"/>
                  <a:pt x="9974" y="9426"/>
                  <a:pt x="10042" y="9175"/>
                </a:cubicBezTo>
                <a:cubicBezTo>
                  <a:pt x="10159" y="8737"/>
                  <a:pt x="10271" y="8322"/>
                  <a:pt x="10023" y="7998"/>
                </a:cubicBezTo>
                <a:cubicBezTo>
                  <a:pt x="9802" y="7709"/>
                  <a:pt x="9369" y="7587"/>
                  <a:pt x="8575" y="7587"/>
                </a:cubicBezTo>
                <a:lnTo>
                  <a:pt x="7582" y="7587"/>
                </a:lnTo>
                <a:lnTo>
                  <a:pt x="7582" y="6594"/>
                </a:lnTo>
                <a:cubicBezTo>
                  <a:pt x="7582" y="5834"/>
                  <a:pt x="7710" y="5626"/>
                  <a:pt x="7787" y="5567"/>
                </a:cubicBezTo>
                <a:cubicBezTo>
                  <a:pt x="7823" y="5539"/>
                  <a:pt x="7877" y="5528"/>
                  <a:pt x="7943" y="5528"/>
                </a:cubicBezTo>
                <a:cubicBezTo>
                  <a:pt x="8087" y="5528"/>
                  <a:pt x="8290" y="5582"/>
                  <a:pt x="8501" y="5640"/>
                </a:cubicBezTo>
                <a:cubicBezTo>
                  <a:pt x="8779" y="5715"/>
                  <a:pt x="9094" y="5801"/>
                  <a:pt x="9441" y="5820"/>
                </a:cubicBezTo>
                <a:cubicBezTo>
                  <a:pt x="9477" y="5822"/>
                  <a:pt x="9513" y="5823"/>
                  <a:pt x="9549" y="5823"/>
                </a:cubicBezTo>
                <a:cubicBezTo>
                  <a:pt x="9999" y="5823"/>
                  <a:pt x="10439" y="5655"/>
                  <a:pt x="10775" y="5355"/>
                </a:cubicBezTo>
                <a:cubicBezTo>
                  <a:pt x="11125" y="5041"/>
                  <a:pt x="11331" y="4613"/>
                  <a:pt x="11356" y="4151"/>
                </a:cubicBezTo>
                <a:cubicBezTo>
                  <a:pt x="11381" y="3663"/>
                  <a:pt x="11209" y="3198"/>
                  <a:pt x="10873" y="2843"/>
                </a:cubicBezTo>
                <a:cubicBezTo>
                  <a:pt x="10536" y="2488"/>
                  <a:pt x="10080" y="2294"/>
                  <a:pt x="9592" y="2294"/>
                </a:cubicBezTo>
                <a:cubicBezTo>
                  <a:pt x="9185" y="2294"/>
                  <a:pt x="8823" y="2391"/>
                  <a:pt x="8504" y="2478"/>
                </a:cubicBezTo>
                <a:cubicBezTo>
                  <a:pt x="8291" y="2535"/>
                  <a:pt x="8087" y="2590"/>
                  <a:pt x="7942" y="2590"/>
                </a:cubicBezTo>
                <a:cubicBezTo>
                  <a:pt x="7877" y="2590"/>
                  <a:pt x="7824" y="2579"/>
                  <a:pt x="7788" y="2552"/>
                </a:cubicBezTo>
                <a:cubicBezTo>
                  <a:pt x="7713" y="2493"/>
                  <a:pt x="7585" y="2282"/>
                  <a:pt x="7585" y="1524"/>
                </a:cubicBezTo>
                <a:lnTo>
                  <a:pt x="7585" y="886"/>
                </a:lnTo>
                <a:cubicBezTo>
                  <a:pt x="7585" y="689"/>
                  <a:pt x="7744" y="532"/>
                  <a:pt x="7940" y="532"/>
                </a:cubicBezTo>
                <a:lnTo>
                  <a:pt x="14289" y="532"/>
                </a:lnTo>
                <a:cubicBezTo>
                  <a:pt x="14485" y="532"/>
                  <a:pt x="14643" y="692"/>
                  <a:pt x="14643" y="886"/>
                </a:cubicBezTo>
                <a:lnTo>
                  <a:pt x="14643" y="1349"/>
                </a:lnTo>
                <a:cubicBezTo>
                  <a:pt x="14643" y="1496"/>
                  <a:pt x="14763" y="1615"/>
                  <a:pt x="14910" y="1615"/>
                </a:cubicBezTo>
                <a:cubicBezTo>
                  <a:pt x="15057" y="1615"/>
                  <a:pt x="15176" y="1496"/>
                  <a:pt x="15176" y="1349"/>
                </a:cubicBezTo>
                <a:lnTo>
                  <a:pt x="15176" y="886"/>
                </a:lnTo>
                <a:cubicBezTo>
                  <a:pt x="15176" y="398"/>
                  <a:pt x="14779" y="1"/>
                  <a:pt x="1429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 name="Google Shape;1112;p46"/>
          <p:cNvSpPr/>
          <p:nvPr/>
        </p:nvSpPr>
        <p:spPr>
          <a:xfrm>
            <a:off x="3412897" y="2684763"/>
            <a:ext cx="312394" cy="407698"/>
          </a:xfrm>
          <a:custGeom>
            <a:rect b="b" l="l" r="r" t="t"/>
            <a:pathLst>
              <a:path extrusionOk="0" h="18134" w="13895">
                <a:moveTo>
                  <a:pt x="5807" y="536"/>
                </a:moveTo>
                <a:cubicBezTo>
                  <a:pt x="5922" y="536"/>
                  <a:pt x="6031" y="581"/>
                  <a:pt x="6113" y="662"/>
                </a:cubicBezTo>
                <a:lnTo>
                  <a:pt x="6434" y="981"/>
                </a:lnTo>
                <a:lnTo>
                  <a:pt x="4987" y="2428"/>
                </a:lnTo>
                <a:lnTo>
                  <a:pt x="4668" y="2109"/>
                </a:lnTo>
                <a:cubicBezTo>
                  <a:pt x="4499" y="1940"/>
                  <a:pt x="4499" y="1663"/>
                  <a:pt x="4668" y="1494"/>
                </a:cubicBezTo>
                <a:lnTo>
                  <a:pt x="5500" y="662"/>
                </a:lnTo>
                <a:cubicBezTo>
                  <a:pt x="5583" y="580"/>
                  <a:pt x="5691" y="536"/>
                  <a:pt x="5807" y="536"/>
                </a:cubicBezTo>
                <a:close/>
                <a:moveTo>
                  <a:pt x="6809" y="1359"/>
                </a:moveTo>
                <a:lnTo>
                  <a:pt x="7942" y="2493"/>
                </a:lnTo>
                <a:cubicBezTo>
                  <a:pt x="7483" y="2729"/>
                  <a:pt x="7082" y="3078"/>
                  <a:pt x="6781" y="3522"/>
                </a:cubicBezTo>
                <a:lnTo>
                  <a:pt x="6079" y="3522"/>
                </a:lnTo>
                <a:lnTo>
                  <a:pt x="5363" y="2807"/>
                </a:lnTo>
                <a:lnTo>
                  <a:pt x="6809" y="1359"/>
                </a:lnTo>
                <a:close/>
                <a:moveTo>
                  <a:pt x="8219" y="4968"/>
                </a:moveTo>
                <a:cubicBezTo>
                  <a:pt x="8072" y="4968"/>
                  <a:pt x="7951" y="5087"/>
                  <a:pt x="7951" y="5234"/>
                </a:cubicBezTo>
                <a:cubicBezTo>
                  <a:pt x="7951" y="5381"/>
                  <a:pt x="8072" y="5500"/>
                  <a:pt x="8219" y="5500"/>
                </a:cubicBezTo>
                <a:lnTo>
                  <a:pt x="10566" y="5500"/>
                </a:lnTo>
                <a:cubicBezTo>
                  <a:pt x="10713" y="5500"/>
                  <a:pt x="10833" y="5381"/>
                  <a:pt x="10833" y="5234"/>
                </a:cubicBezTo>
                <a:cubicBezTo>
                  <a:pt x="10833" y="5087"/>
                  <a:pt x="10713" y="4968"/>
                  <a:pt x="10566" y="4968"/>
                </a:cubicBezTo>
                <a:close/>
                <a:moveTo>
                  <a:pt x="11325" y="7090"/>
                </a:moveTo>
                <a:cubicBezTo>
                  <a:pt x="10844" y="7610"/>
                  <a:pt x="10156" y="7938"/>
                  <a:pt x="9392" y="7938"/>
                </a:cubicBezTo>
                <a:cubicBezTo>
                  <a:pt x="8995" y="7938"/>
                  <a:pt x="8615" y="7851"/>
                  <a:pt x="8271" y="7690"/>
                </a:cubicBezTo>
                <a:cubicBezTo>
                  <a:pt x="8257" y="7681"/>
                  <a:pt x="8242" y="7673"/>
                  <a:pt x="8227" y="7668"/>
                </a:cubicBezTo>
                <a:cubicBezTo>
                  <a:pt x="7939" y="7526"/>
                  <a:pt x="7678" y="7331"/>
                  <a:pt x="7457" y="7090"/>
                </a:cubicBezTo>
                <a:close/>
                <a:moveTo>
                  <a:pt x="10383" y="8309"/>
                </a:moveTo>
                <a:lnTo>
                  <a:pt x="10383" y="9205"/>
                </a:lnTo>
                <a:lnTo>
                  <a:pt x="10384" y="9205"/>
                </a:lnTo>
                <a:cubicBezTo>
                  <a:pt x="10384" y="9383"/>
                  <a:pt x="10240" y="9529"/>
                  <a:pt x="10061" y="9529"/>
                </a:cubicBezTo>
                <a:lnTo>
                  <a:pt x="8721" y="9529"/>
                </a:lnTo>
                <a:cubicBezTo>
                  <a:pt x="8543" y="9529"/>
                  <a:pt x="8398" y="9383"/>
                  <a:pt x="8398" y="9205"/>
                </a:cubicBezTo>
                <a:lnTo>
                  <a:pt x="8398" y="8310"/>
                </a:lnTo>
                <a:cubicBezTo>
                  <a:pt x="8713" y="8413"/>
                  <a:pt x="9046" y="8469"/>
                  <a:pt x="9390" y="8469"/>
                </a:cubicBezTo>
                <a:cubicBezTo>
                  <a:pt x="9737" y="8469"/>
                  <a:pt x="10071" y="8411"/>
                  <a:pt x="10383" y="8309"/>
                </a:cubicBezTo>
                <a:close/>
                <a:moveTo>
                  <a:pt x="2511" y="9688"/>
                </a:moveTo>
                <a:cubicBezTo>
                  <a:pt x="2855" y="9688"/>
                  <a:pt x="3133" y="9967"/>
                  <a:pt x="3133" y="10308"/>
                </a:cubicBezTo>
                <a:cubicBezTo>
                  <a:pt x="3133" y="10650"/>
                  <a:pt x="2854" y="10930"/>
                  <a:pt x="2511" y="10930"/>
                </a:cubicBezTo>
                <a:cubicBezTo>
                  <a:pt x="2170" y="10930"/>
                  <a:pt x="1891" y="10650"/>
                  <a:pt x="1891" y="10308"/>
                </a:cubicBezTo>
                <a:cubicBezTo>
                  <a:pt x="1891" y="9964"/>
                  <a:pt x="2170" y="9688"/>
                  <a:pt x="2511" y="9688"/>
                </a:cubicBezTo>
                <a:close/>
                <a:moveTo>
                  <a:pt x="2514" y="9155"/>
                </a:moveTo>
                <a:cubicBezTo>
                  <a:pt x="1878" y="9155"/>
                  <a:pt x="1362" y="9673"/>
                  <a:pt x="1362" y="10308"/>
                </a:cubicBezTo>
                <a:cubicBezTo>
                  <a:pt x="1362" y="10945"/>
                  <a:pt x="1878" y="11461"/>
                  <a:pt x="2514" y="11461"/>
                </a:cubicBezTo>
                <a:cubicBezTo>
                  <a:pt x="3149" y="11461"/>
                  <a:pt x="3665" y="10945"/>
                  <a:pt x="3665" y="10308"/>
                </a:cubicBezTo>
                <a:cubicBezTo>
                  <a:pt x="3665" y="9673"/>
                  <a:pt x="3149" y="9155"/>
                  <a:pt x="2514" y="9155"/>
                </a:cubicBezTo>
                <a:close/>
                <a:moveTo>
                  <a:pt x="2514" y="8733"/>
                </a:moveTo>
                <a:cubicBezTo>
                  <a:pt x="3382" y="8733"/>
                  <a:pt x="4089" y="9439"/>
                  <a:pt x="4089" y="10308"/>
                </a:cubicBezTo>
                <a:cubicBezTo>
                  <a:pt x="4089" y="11175"/>
                  <a:pt x="3383" y="11882"/>
                  <a:pt x="2514" y="11882"/>
                </a:cubicBezTo>
                <a:cubicBezTo>
                  <a:pt x="1644" y="11882"/>
                  <a:pt x="938" y="11175"/>
                  <a:pt x="938" y="10308"/>
                </a:cubicBezTo>
                <a:cubicBezTo>
                  <a:pt x="938" y="9441"/>
                  <a:pt x="1644" y="8733"/>
                  <a:pt x="2514" y="8733"/>
                </a:cubicBezTo>
                <a:close/>
                <a:moveTo>
                  <a:pt x="12476" y="11690"/>
                </a:moveTo>
                <a:cubicBezTo>
                  <a:pt x="12638" y="11690"/>
                  <a:pt x="12769" y="11821"/>
                  <a:pt x="12769" y="11982"/>
                </a:cubicBezTo>
                <a:lnTo>
                  <a:pt x="12769" y="12613"/>
                </a:lnTo>
                <a:cubicBezTo>
                  <a:pt x="12769" y="12775"/>
                  <a:pt x="12638" y="12904"/>
                  <a:pt x="12476" y="12904"/>
                </a:cubicBezTo>
                <a:lnTo>
                  <a:pt x="4994" y="12904"/>
                </a:lnTo>
                <a:cubicBezTo>
                  <a:pt x="4833" y="12904"/>
                  <a:pt x="4702" y="12775"/>
                  <a:pt x="4702" y="12613"/>
                </a:cubicBezTo>
                <a:lnTo>
                  <a:pt x="4702" y="11982"/>
                </a:lnTo>
                <a:cubicBezTo>
                  <a:pt x="4702" y="11821"/>
                  <a:pt x="4833" y="11690"/>
                  <a:pt x="4994" y="11690"/>
                </a:cubicBezTo>
                <a:close/>
                <a:moveTo>
                  <a:pt x="5802" y="1"/>
                </a:moveTo>
                <a:cubicBezTo>
                  <a:pt x="5555" y="1"/>
                  <a:pt x="5308" y="95"/>
                  <a:pt x="5119" y="283"/>
                </a:cubicBezTo>
                <a:lnTo>
                  <a:pt x="4287" y="1116"/>
                </a:lnTo>
                <a:cubicBezTo>
                  <a:pt x="3910" y="1493"/>
                  <a:pt x="3910" y="2104"/>
                  <a:pt x="4287" y="2481"/>
                </a:cubicBezTo>
                <a:lnTo>
                  <a:pt x="5337" y="3530"/>
                </a:lnTo>
                <a:cubicBezTo>
                  <a:pt x="3083" y="3700"/>
                  <a:pt x="1304" y="5587"/>
                  <a:pt x="1304" y="7882"/>
                </a:cubicBezTo>
                <a:lnTo>
                  <a:pt x="1304" y="8582"/>
                </a:lnTo>
                <a:cubicBezTo>
                  <a:pt x="762" y="8963"/>
                  <a:pt x="406" y="9593"/>
                  <a:pt x="406" y="10306"/>
                </a:cubicBezTo>
                <a:cubicBezTo>
                  <a:pt x="406" y="11019"/>
                  <a:pt x="762" y="11650"/>
                  <a:pt x="1304" y="12029"/>
                </a:cubicBezTo>
                <a:lnTo>
                  <a:pt x="1304" y="14980"/>
                </a:lnTo>
                <a:cubicBezTo>
                  <a:pt x="840" y="15061"/>
                  <a:pt x="444" y="15401"/>
                  <a:pt x="306" y="15864"/>
                </a:cubicBezTo>
                <a:lnTo>
                  <a:pt x="114" y="16512"/>
                </a:lnTo>
                <a:cubicBezTo>
                  <a:pt x="0" y="16899"/>
                  <a:pt x="71" y="17304"/>
                  <a:pt x="312" y="17626"/>
                </a:cubicBezTo>
                <a:cubicBezTo>
                  <a:pt x="553" y="17947"/>
                  <a:pt x="921" y="18134"/>
                  <a:pt x="1323" y="18134"/>
                </a:cubicBezTo>
                <a:lnTo>
                  <a:pt x="1790" y="18134"/>
                </a:lnTo>
                <a:cubicBezTo>
                  <a:pt x="1937" y="18134"/>
                  <a:pt x="2056" y="18013"/>
                  <a:pt x="2056" y="17866"/>
                </a:cubicBezTo>
                <a:cubicBezTo>
                  <a:pt x="2056" y="17719"/>
                  <a:pt x="1937" y="17600"/>
                  <a:pt x="1790" y="17600"/>
                </a:cubicBezTo>
                <a:lnTo>
                  <a:pt x="1323" y="17600"/>
                </a:lnTo>
                <a:cubicBezTo>
                  <a:pt x="1090" y="17600"/>
                  <a:pt x="877" y="17494"/>
                  <a:pt x="738" y="17306"/>
                </a:cubicBezTo>
                <a:cubicBezTo>
                  <a:pt x="600" y="17119"/>
                  <a:pt x="556" y="16885"/>
                  <a:pt x="622" y="16661"/>
                </a:cubicBezTo>
                <a:lnTo>
                  <a:pt x="815" y="16012"/>
                </a:lnTo>
                <a:cubicBezTo>
                  <a:pt x="907" y="15705"/>
                  <a:pt x="1194" y="15490"/>
                  <a:pt x="1516" y="15490"/>
                </a:cubicBezTo>
                <a:lnTo>
                  <a:pt x="12375" y="15490"/>
                </a:lnTo>
                <a:cubicBezTo>
                  <a:pt x="12697" y="15490"/>
                  <a:pt x="12983" y="15705"/>
                  <a:pt x="13075" y="16012"/>
                </a:cubicBezTo>
                <a:lnTo>
                  <a:pt x="13269" y="16661"/>
                </a:lnTo>
                <a:cubicBezTo>
                  <a:pt x="13335" y="16884"/>
                  <a:pt x="13292" y="17119"/>
                  <a:pt x="13152" y="17306"/>
                </a:cubicBezTo>
                <a:cubicBezTo>
                  <a:pt x="13013" y="17491"/>
                  <a:pt x="12800" y="17600"/>
                  <a:pt x="12567" y="17600"/>
                </a:cubicBezTo>
                <a:lnTo>
                  <a:pt x="3051" y="17600"/>
                </a:lnTo>
                <a:cubicBezTo>
                  <a:pt x="2904" y="17600"/>
                  <a:pt x="2783" y="17719"/>
                  <a:pt x="2783" y="17866"/>
                </a:cubicBezTo>
                <a:cubicBezTo>
                  <a:pt x="2783" y="18013"/>
                  <a:pt x="2904" y="18134"/>
                  <a:pt x="3051" y="18134"/>
                </a:cubicBezTo>
                <a:lnTo>
                  <a:pt x="12572" y="18134"/>
                </a:lnTo>
                <a:cubicBezTo>
                  <a:pt x="12975" y="18134"/>
                  <a:pt x="13342" y="17947"/>
                  <a:pt x="13582" y="17626"/>
                </a:cubicBezTo>
                <a:cubicBezTo>
                  <a:pt x="13823" y="17304"/>
                  <a:pt x="13895" y="16899"/>
                  <a:pt x="13780" y="16512"/>
                </a:cubicBezTo>
                <a:lnTo>
                  <a:pt x="13588" y="15864"/>
                </a:lnTo>
                <a:cubicBezTo>
                  <a:pt x="13429" y="15333"/>
                  <a:pt x="12933" y="14961"/>
                  <a:pt x="12379" y="14961"/>
                </a:cubicBezTo>
                <a:lnTo>
                  <a:pt x="6831" y="14961"/>
                </a:lnTo>
                <a:lnTo>
                  <a:pt x="6569" y="13435"/>
                </a:lnTo>
                <a:lnTo>
                  <a:pt x="12479" y="13435"/>
                </a:lnTo>
                <a:cubicBezTo>
                  <a:pt x="12933" y="13435"/>
                  <a:pt x="13302" y="13066"/>
                  <a:pt x="13302" y="12612"/>
                </a:cubicBezTo>
                <a:lnTo>
                  <a:pt x="13302" y="11982"/>
                </a:lnTo>
                <a:cubicBezTo>
                  <a:pt x="13302" y="11528"/>
                  <a:pt x="12933" y="11159"/>
                  <a:pt x="12479" y="11159"/>
                </a:cubicBezTo>
                <a:lnTo>
                  <a:pt x="6178" y="11159"/>
                </a:lnTo>
                <a:lnTo>
                  <a:pt x="5594" y="7751"/>
                </a:lnTo>
                <a:cubicBezTo>
                  <a:pt x="5566" y="7587"/>
                  <a:pt x="5610" y="7419"/>
                  <a:pt x="5719" y="7290"/>
                </a:cubicBezTo>
                <a:cubicBezTo>
                  <a:pt x="5827" y="7162"/>
                  <a:pt x="5985" y="7088"/>
                  <a:pt x="6153" y="7088"/>
                </a:cubicBezTo>
                <a:lnTo>
                  <a:pt x="6781" y="7088"/>
                </a:lnTo>
                <a:cubicBezTo>
                  <a:pt x="7067" y="7507"/>
                  <a:pt x="7441" y="7844"/>
                  <a:pt x="7869" y="8079"/>
                </a:cubicBezTo>
                <a:lnTo>
                  <a:pt x="7869" y="9204"/>
                </a:lnTo>
                <a:cubicBezTo>
                  <a:pt x="7869" y="9674"/>
                  <a:pt x="8252" y="10058"/>
                  <a:pt x="8723" y="10058"/>
                </a:cubicBezTo>
                <a:lnTo>
                  <a:pt x="10064" y="10058"/>
                </a:lnTo>
                <a:cubicBezTo>
                  <a:pt x="10534" y="10058"/>
                  <a:pt x="10918" y="9674"/>
                  <a:pt x="10918" y="9204"/>
                </a:cubicBezTo>
                <a:lnTo>
                  <a:pt x="10918" y="8075"/>
                </a:lnTo>
                <a:cubicBezTo>
                  <a:pt x="11390" y="7815"/>
                  <a:pt x="11791" y="7435"/>
                  <a:pt x="12075" y="6979"/>
                </a:cubicBezTo>
                <a:cubicBezTo>
                  <a:pt x="12082" y="6969"/>
                  <a:pt x="12089" y="6957"/>
                  <a:pt x="12097" y="6944"/>
                </a:cubicBezTo>
                <a:cubicBezTo>
                  <a:pt x="12389" y="6465"/>
                  <a:pt x="12557" y="5905"/>
                  <a:pt x="12557" y="5303"/>
                </a:cubicBezTo>
                <a:cubicBezTo>
                  <a:pt x="12557" y="4685"/>
                  <a:pt x="12379" y="4085"/>
                  <a:pt x="12038" y="3569"/>
                </a:cubicBezTo>
                <a:cubicBezTo>
                  <a:pt x="11987" y="3491"/>
                  <a:pt x="11904" y="3449"/>
                  <a:pt x="11818" y="3449"/>
                </a:cubicBezTo>
                <a:cubicBezTo>
                  <a:pt x="11767" y="3449"/>
                  <a:pt x="11716" y="3464"/>
                  <a:pt x="11670" y="3494"/>
                </a:cubicBezTo>
                <a:cubicBezTo>
                  <a:pt x="11548" y="3575"/>
                  <a:pt x="11515" y="3738"/>
                  <a:pt x="11596" y="3861"/>
                </a:cubicBezTo>
                <a:cubicBezTo>
                  <a:pt x="11876" y="4289"/>
                  <a:pt x="12026" y="4789"/>
                  <a:pt x="12026" y="5303"/>
                </a:cubicBezTo>
                <a:cubicBezTo>
                  <a:pt x="12026" y="5758"/>
                  <a:pt x="11910" y="6184"/>
                  <a:pt x="11707" y="6558"/>
                </a:cubicBezTo>
                <a:lnTo>
                  <a:pt x="6152" y="6558"/>
                </a:lnTo>
                <a:cubicBezTo>
                  <a:pt x="5828" y="6558"/>
                  <a:pt x="5522" y="6699"/>
                  <a:pt x="5314" y="6947"/>
                </a:cubicBezTo>
                <a:cubicBezTo>
                  <a:pt x="5105" y="7194"/>
                  <a:pt x="5017" y="7521"/>
                  <a:pt x="5071" y="7840"/>
                </a:cubicBezTo>
                <a:lnTo>
                  <a:pt x="5641" y="11156"/>
                </a:lnTo>
                <a:lnTo>
                  <a:pt x="4997" y="11156"/>
                </a:lnTo>
                <a:cubicBezTo>
                  <a:pt x="4545" y="11156"/>
                  <a:pt x="4174" y="11527"/>
                  <a:pt x="4174" y="11980"/>
                </a:cubicBezTo>
                <a:lnTo>
                  <a:pt x="4174" y="12610"/>
                </a:lnTo>
                <a:cubicBezTo>
                  <a:pt x="4174" y="13064"/>
                  <a:pt x="4545" y="13434"/>
                  <a:pt x="4997" y="13434"/>
                </a:cubicBezTo>
                <a:lnTo>
                  <a:pt x="6032" y="13434"/>
                </a:lnTo>
                <a:lnTo>
                  <a:pt x="6294" y="14960"/>
                </a:lnTo>
                <a:lnTo>
                  <a:pt x="1838" y="14960"/>
                </a:lnTo>
                <a:lnTo>
                  <a:pt x="1838" y="12300"/>
                </a:lnTo>
                <a:cubicBezTo>
                  <a:pt x="2048" y="12372"/>
                  <a:pt x="2276" y="12412"/>
                  <a:pt x="2514" y="12412"/>
                </a:cubicBezTo>
                <a:cubicBezTo>
                  <a:pt x="3676" y="12412"/>
                  <a:pt x="4620" y="11468"/>
                  <a:pt x="4620" y="10306"/>
                </a:cubicBezTo>
                <a:cubicBezTo>
                  <a:pt x="4620" y="9145"/>
                  <a:pt x="3676" y="8200"/>
                  <a:pt x="2514" y="8200"/>
                </a:cubicBezTo>
                <a:cubicBezTo>
                  <a:pt x="2276" y="8200"/>
                  <a:pt x="2051" y="8241"/>
                  <a:pt x="1838" y="8311"/>
                </a:cubicBezTo>
                <a:lnTo>
                  <a:pt x="1838" y="7882"/>
                </a:lnTo>
                <a:cubicBezTo>
                  <a:pt x="1838" y="5768"/>
                  <a:pt x="3558" y="4051"/>
                  <a:pt x="5669" y="4051"/>
                </a:cubicBezTo>
                <a:lnTo>
                  <a:pt x="6925" y="4051"/>
                </a:lnTo>
                <a:cubicBezTo>
                  <a:pt x="7016" y="4051"/>
                  <a:pt x="7103" y="4002"/>
                  <a:pt x="7150" y="3923"/>
                </a:cubicBezTo>
                <a:cubicBezTo>
                  <a:pt x="7466" y="3413"/>
                  <a:pt x="7933" y="3035"/>
                  <a:pt x="8473" y="2834"/>
                </a:cubicBezTo>
                <a:cubicBezTo>
                  <a:pt x="8488" y="2831"/>
                  <a:pt x="8501" y="2825"/>
                  <a:pt x="8514" y="2819"/>
                </a:cubicBezTo>
                <a:cubicBezTo>
                  <a:pt x="8792" y="2722"/>
                  <a:pt x="9087" y="2670"/>
                  <a:pt x="9390" y="2670"/>
                </a:cubicBezTo>
                <a:cubicBezTo>
                  <a:pt x="9877" y="2670"/>
                  <a:pt x="10353" y="2804"/>
                  <a:pt x="10765" y="3059"/>
                </a:cubicBezTo>
                <a:cubicBezTo>
                  <a:pt x="10808" y="3085"/>
                  <a:pt x="10856" y="3097"/>
                  <a:pt x="10903" y="3097"/>
                </a:cubicBezTo>
                <a:cubicBezTo>
                  <a:pt x="10992" y="3097"/>
                  <a:pt x="11080" y="3052"/>
                  <a:pt x="11131" y="2970"/>
                </a:cubicBezTo>
                <a:cubicBezTo>
                  <a:pt x="11207" y="2845"/>
                  <a:pt x="11168" y="2681"/>
                  <a:pt x="11043" y="2604"/>
                </a:cubicBezTo>
                <a:cubicBezTo>
                  <a:pt x="10546" y="2298"/>
                  <a:pt x="9974" y="2138"/>
                  <a:pt x="9389" y="2138"/>
                </a:cubicBezTo>
                <a:cubicBezTo>
                  <a:pt x="9073" y="2138"/>
                  <a:pt x="8765" y="2184"/>
                  <a:pt x="8473" y="2272"/>
                </a:cubicBezTo>
                <a:lnTo>
                  <a:pt x="6485" y="283"/>
                </a:lnTo>
                <a:cubicBezTo>
                  <a:pt x="6297" y="95"/>
                  <a:pt x="6050" y="1"/>
                  <a:pt x="580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 name="Google Shape;1113;p46"/>
          <p:cNvSpPr/>
          <p:nvPr/>
        </p:nvSpPr>
        <p:spPr>
          <a:xfrm>
            <a:off x="3416764" y="4196175"/>
            <a:ext cx="304728" cy="407630"/>
          </a:xfrm>
          <a:custGeom>
            <a:rect b="b" l="l" r="r" t="t"/>
            <a:pathLst>
              <a:path extrusionOk="0" h="18131" w="13554">
                <a:moveTo>
                  <a:pt x="4273" y="534"/>
                </a:moveTo>
                <a:cubicBezTo>
                  <a:pt x="4446" y="534"/>
                  <a:pt x="4618" y="600"/>
                  <a:pt x="4750" y="731"/>
                </a:cubicBezTo>
                <a:lnTo>
                  <a:pt x="4849" y="828"/>
                </a:lnTo>
                <a:cubicBezTo>
                  <a:pt x="4975" y="954"/>
                  <a:pt x="5047" y="1126"/>
                  <a:pt x="5047" y="1306"/>
                </a:cubicBezTo>
                <a:cubicBezTo>
                  <a:pt x="5047" y="1485"/>
                  <a:pt x="4977" y="1654"/>
                  <a:pt x="4849" y="1784"/>
                </a:cubicBezTo>
                <a:lnTo>
                  <a:pt x="4477" y="2156"/>
                </a:lnTo>
                <a:cubicBezTo>
                  <a:pt x="4351" y="2282"/>
                  <a:pt x="4180" y="2353"/>
                  <a:pt x="3999" y="2353"/>
                </a:cubicBezTo>
                <a:cubicBezTo>
                  <a:pt x="3820" y="2353"/>
                  <a:pt x="3651" y="2283"/>
                  <a:pt x="3521" y="2156"/>
                </a:cubicBezTo>
                <a:lnTo>
                  <a:pt x="3424" y="2057"/>
                </a:lnTo>
                <a:cubicBezTo>
                  <a:pt x="3161" y="1792"/>
                  <a:pt x="3161" y="1365"/>
                  <a:pt x="3424" y="1101"/>
                </a:cubicBezTo>
                <a:lnTo>
                  <a:pt x="3795" y="731"/>
                </a:lnTo>
                <a:cubicBezTo>
                  <a:pt x="3927" y="599"/>
                  <a:pt x="4101" y="534"/>
                  <a:pt x="4273" y="534"/>
                </a:cubicBezTo>
                <a:close/>
                <a:moveTo>
                  <a:pt x="9281" y="534"/>
                </a:moveTo>
                <a:cubicBezTo>
                  <a:pt x="9454" y="534"/>
                  <a:pt x="9627" y="600"/>
                  <a:pt x="9759" y="731"/>
                </a:cubicBezTo>
                <a:lnTo>
                  <a:pt x="10130" y="1101"/>
                </a:lnTo>
                <a:cubicBezTo>
                  <a:pt x="10393" y="1365"/>
                  <a:pt x="10393" y="1792"/>
                  <a:pt x="10130" y="2057"/>
                </a:cubicBezTo>
                <a:lnTo>
                  <a:pt x="10033" y="2156"/>
                </a:lnTo>
                <a:cubicBezTo>
                  <a:pt x="9906" y="2282"/>
                  <a:pt x="9734" y="2353"/>
                  <a:pt x="9555" y="2353"/>
                </a:cubicBezTo>
                <a:cubicBezTo>
                  <a:pt x="9374" y="2353"/>
                  <a:pt x="9205" y="2283"/>
                  <a:pt x="9077" y="2156"/>
                </a:cubicBezTo>
                <a:lnTo>
                  <a:pt x="8705" y="1784"/>
                </a:lnTo>
                <a:cubicBezTo>
                  <a:pt x="8579" y="1657"/>
                  <a:pt x="8507" y="1485"/>
                  <a:pt x="8507" y="1306"/>
                </a:cubicBezTo>
                <a:cubicBezTo>
                  <a:pt x="8507" y="1126"/>
                  <a:pt x="8577" y="956"/>
                  <a:pt x="8705" y="828"/>
                </a:cubicBezTo>
                <a:lnTo>
                  <a:pt x="8804" y="731"/>
                </a:lnTo>
                <a:cubicBezTo>
                  <a:pt x="8936" y="599"/>
                  <a:pt x="9108" y="534"/>
                  <a:pt x="9281" y="534"/>
                </a:cubicBezTo>
                <a:close/>
                <a:moveTo>
                  <a:pt x="5665" y="10052"/>
                </a:moveTo>
                <a:cubicBezTo>
                  <a:pt x="5518" y="10052"/>
                  <a:pt x="5397" y="10171"/>
                  <a:pt x="5397" y="10318"/>
                </a:cubicBezTo>
                <a:lnTo>
                  <a:pt x="5397" y="10503"/>
                </a:lnTo>
                <a:cubicBezTo>
                  <a:pt x="5397" y="10650"/>
                  <a:pt x="5518" y="10771"/>
                  <a:pt x="5665" y="10771"/>
                </a:cubicBezTo>
                <a:cubicBezTo>
                  <a:pt x="5812" y="10771"/>
                  <a:pt x="5931" y="10650"/>
                  <a:pt x="5931" y="10503"/>
                </a:cubicBezTo>
                <a:lnTo>
                  <a:pt x="5931" y="10318"/>
                </a:lnTo>
                <a:cubicBezTo>
                  <a:pt x="5931" y="10171"/>
                  <a:pt x="5812" y="10052"/>
                  <a:pt x="5665" y="10052"/>
                </a:cubicBezTo>
                <a:close/>
                <a:moveTo>
                  <a:pt x="7889" y="10052"/>
                </a:moveTo>
                <a:cubicBezTo>
                  <a:pt x="7742" y="10052"/>
                  <a:pt x="7623" y="10171"/>
                  <a:pt x="7623" y="10318"/>
                </a:cubicBezTo>
                <a:lnTo>
                  <a:pt x="7623" y="10503"/>
                </a:lnTo>
                <a:cubicBezTo>
                  <a:pt x="7623" y="10650"/>
                  <a:pt x="7742" y="10771"/>
                  <a:pt x="7889" y="10771"/>
                </a:cubicBezTo>
                <a:cubicBezTo>
                  <a:pt x="8036" y="10771"/>
                  <a:pt x="8157" y="10650"/>
                  <a:pt x="8157" y="10503"/>
                </a:cubicBezTo>
                <a:lnTo>
                  <a:pt x="8157" y="10318"/>
                </a:lnTo>
                <a:cubicBezTo>
                  <a:pt x="8157" y="10171"/>
                  <a:pt x="8036" y="10052"/>
                  <a:pt x="7889" y="10052"/>
                </a:cubicBezTo>
                <a:close/>
                <a:moveTo>
                  <a:pt x="6481" y="10247"/>
                </a:moveTo>
                <a:cubicBezTo>
                  <a:pt x="6419" y="10247"/>
                  <a:pt x="6357" y="10269"/>
                  <a:pt x="6307" y="10312"/>
                </a:cubicBezTo>
                <a:cubicBezTo>
                  <a:pt x="6197" y="10408"/>
                  <a:pt x="6187" y="10577"/>
                  <a:pt x="6282" y="10687"/>
                </a:cubicBezTo>
                <a:cubicBezTo>
                  <a:pt x="6407" y="10831"/>
                  <a:pt x="6587" y="10912"/>
                  <a:pt x="6776" y="10912"/>
                </a:cubicBezTo>
                <a:cubicBezTo>
                  <a:pt x="6966" y="10912"/>
                  <a:pt x="7145" y="10829"/>
                  <a:pt x="7270" y="10687"/>
                </a:cubicBezTo>
                <a:cubicBezTo>
                  <a:pt x="7366" y="10577"/>
                  <a:pt x="7356" y="10409"/>
                  <a:pt x="7245" y="10312"/>
                </a:cubicBezTo>
                <a:cubicBezTo>
                  <a:pt x="7195" y="10269"/>
                  <a:pt x="7133" y="10247"/>
                  <a:pt x="7072" y="10247"/>
                </a:cubicBezTo>
                <a:cubicBezTo>
                  <a:pt x="6998" y="10247"/>
                  <a:pt x="6923" y="10278"/>
                  <a:pt x="6870" y="10338"/>
                </a:cubicBezTo>
                <a:cubicBezTo>
                  <a:pt x="6856" y="10355"/>
                  <a:pt x="6826" y="10380"/>
                  <a:pt x="6776" y="10380"/>
                </a:cubicBezTo>
                <a:cubicBezTo>
                  <a:pt x="6726" y="10380"/>
                  <a:pt x="6697" y="10355"/>
                  <a:pt x="6682" y="10338"/>
                </a:cubicBezTo>
                <a:cubicBezTo>
                  <a:pt x="6630" y="10278"/>
                  <a:pt x="6556" y="10247"/>
                  <a:pt x="6481" y="10247"/>
                </a:cubicBezTo>
                <a:close/>
                <a:moveTo>
                  <a:pt x="6776" y="8092"/>
                </a:moveTo>
                <a:cubicBezTo>
                  <a:pt x="8158" y="8092"/>
                  <a:pt x="9284" y="9217"/>
                  <a:pt x="9284" y="10602"/>
                </a:cubicBezTo>
                <a:cubicBezTo>
                  <a:pt x="9284" y="11984"/>
                  <a:pt x="8160" y="13110"/>
                  <a:pt x="6776" y="13110"/>
                </a:cubicBezTo>
                <a:cubicBezTo>
                  <a:pt x="5393" y="13110"/>
                  <a:pt x="4268" y="11985"/>
                  <a:pt x="4268" y="10602"/>
                </a:cubicBezTo>
                <a:cubicBezTo>
                  <a:pt x="4270" y="9217"/>
                  <a:pt x="5394" y="8092"/>
                  <a:pt x="6776" y="8092"/>
                </a:cubicBezTo>
                <a:close/>
                <a:moveTo>
                  <a:pt x="6776" y="7560"/>
                </a:moveTo>
                <a:cubicBezTo>
                  <a:pt x="5100" y="7560"/>
                  <a:pt x="3736" y="8923"/>
                  <a:pt x="3736" y="10599"/>
                </a:cubicBezTo>
                <a:cubicBezTo>
                  <a:pt x="3739" y="12275"/>
                  <a:pt x="5100" y="13639"/>
                  <a:pt x="6776" y="13639"/>
                </a:cubicBezTo>
                <a:cubicBezTo>
                  <a:pt x="8452" y="13639"/>
                  <a:pt x="9815" y="12275"/>
                  <a:pt x="9815" y="10599"/>
                </a:cubicBezTo>
                <a:cubicBezTo>
                  <a:pt x="9815" y="8923"/>
                  <a:pt x="8452" y="7560"/>
                  <a:pt x="6776" y="7560"/>
                </a:cubicBezTo>
                <a:close/>
                <a:moveTo>
                  <a:pt x="12248" y="6879"/>
                </a:moveTo>
                <a:lnTo>
                  <a:pt x="10752" y="8377"/>
                </a:lnTo>
                <a:cubicBezTo>
                  <a:pt x="10305" y="8824"/>
                  <a:pt x="10058" y="9418"/>
                  <a:pt x="10058" y="10047"/>
                </a:cubicBezTo>
                <a:lnTo>
                  <a:pt x="10058" y="15907"/>
                </a:lnTo>
                <a:lnTo>
                  <a:pt x="3493" y="15907"/>
                </a:lnTo>
                <a:lnTo>
                  <a:pt x="3493" y="10047"/>
                </a:lnTo>
                <a:cubicBezTo>
                  <a:pt x="3493" y="9418"/>
                  <a:pt x="3248" y="8824"/>
                  <a:pt x="2801" y="8377"/>
                </a:cubicBezTo>
                <a:lnTo>
                  <a:pt x="1303" y="6879"/>
                </a:lnTo>
                <a:close/>
                <a:moveTo>
                  <a:pt x="4273" y="0"/>
                </a:moveTo>
                <a:cubicBezTo>
                  <a:pt x="3964" y="0"/>
                  <a:pt x="3655" y="118"/>
                  <a:pt x="3420" y="353"/>
                </a:cubicBezTo>
                <a:lnTo>
                  <a:pt x="3049" y="725"/>
                </a:lnTo>
                <a:cubicBezTo>
                  <a:pt x="2626" y="1147"/>
                  <a:pt x="2583" y="1809"/>
                  <a:pt x="2922" y="2279"/>
                </a:cubicBezTo>
                <a:lnTo>
                  <a:pt x="2633" y="2569"/>
                </a:lnTo>
                <a:cubicBezTo>
                  <a:pt x="2309" y="2894"/>
                  <a:pt x="2125" y="3345"/>
                  <a:pt x="2131" y="3807"/>
                </a:cubicBezTo>
                <a:cubicBezTo>
                  <a:pt x="2132" y="3980"/>
                  <a:pt x="2135" y="4214"/>
                  <a:pt x="2138" y="4453"/>
                </a:cubicBezTo>
                <a:lnTo>
                  <a:pt x="1520" y="4453"/>
                </a:lnTo>
                <a:cubicBezTo>
                  <a:pt x="1373" y="4453"/>
                  <a:pt x="1253" y="4574"/>
                  <a:pt x="1253" y="4721"/>
                </a:cubicBezTo>
                <a:cubicBezTo>
                  <a:pt x="1253" y="4868"/>
                  <a:pt x="1373" y="4987"/>
                  <a:pt x="1520" y="4987"/>
                </a:cubicBezTo>
                <a:lnTo>
                  <a:pt x="12610" y="4987"/>
                </a:lnTo>
                <a:cubicBezTo>
                  <a:pt x="12838" y="4987"/>
                  <a:pt x="13025" y="5172"/>
                  <a:pt x="13025" y="5400"/>
                </a:cubicBezTo>
                <a:lnTo>
                  <a:pt x="13025" y="5935"/>
                </a:lnTo>
                <a:cubicBezTo>
                  <a:pt x="13025" y="6163"/>
                  <a:pt x="12838" y="6348"/>
                  <a:pt x="12610" y="6348"/>
                </a:cubicBezTo>
                <a:lnTo>
                  <a:pt x="944" y="6348"/>
                </a:lnTo>
                <a:cubicBezTo>
                  <a:pt x="716" y="6348"/>
                  <a:pt x="531" y="6163"/>
                  <a:pt x="531" y="5935"/>
                </a:cubicBezTo>
                <a:lnTo>
                  <a:pt x="531" y="5400"/>
                </a:lnTo>
                <a:cubicBezTo>
                  <a:pt x="531" y="5343"/>
                  <a:pt x="543" y="5290"/>
                  <a:pt x="565" y="5238"/>
                </a:cubicBezTo>
                <a:cubicBezTo>
                  <a:pt x="621" y="5105"/>
                  <a:pt x="559" y="4949"/>
                  <a:pt x="425" y="4890"/>
                </a:cubicBezTo>
                <a:cubicBezTo>
                  <a:pt x="391" y="4876"/>
                  <a:pt x="355" y="4869"/>
                  <a:pt x="321" y="4869"/>
                </a:cubicBezTo>
                <a:cubicBezTo>
                  <a:pt x="217" y="4869"/>
                  <a:pt x="119" y="4929"/>
                  <a:pt x="75" y="5030"/>
                </a:cubicBezTo>
                <a:cubicBezTo>
                  <a:pt x="25" y="5147"/>
                  <a:pt x="0" y="5269"/>
                  <a:pt x="0" y="5399"/>
                </a:cubicBezTo>
                <a:lnTo>
                  <a:pt x="0" y="5934"/>
                </a:lnTo>
                <a:cubicBezTo>
                  <a:pt x="0" y="6187"/>
                  <a:pt x="102" y="6419"/>
                  <a:pt x="265" y="6588"/>
                </a:cubicBezTo>
                <a:cubicBezTo>
                  <a:pt x="268" y="6591"/>
                  <a:pt x="272" y="6597"/>
                  <a:pt x="275" y="6600"/>
                </a:cubicBezTo>
                <a:lnTo>
                  <a:pt x="2426" y="8751"/>
                </a:lnTo>
                <a:cubicBezTo>
                  <a:pt x="2772" y="9096"/>
                  <a:pt x="2963" y="9558"/>
                  <a:pt x="2963" y="10046"/>
                </a:cubicBezTo>
                <a:lnTo>
                  <a:pt x="2963" y="15906"/>
                </a:lnTo>
                <a:lnTo>
                  <a:pt x="1657" y="15906"/>
                </a:lnTo>
                <a:cubicBezTo>
                  <a:pt x="1179" y="15906"/>
                  <a:pt x="768" y="16263"/>
                  <a:pt x="702" y="16737"/>
                </a:cubicBezTo>
                <a:lnTo>
                  <a:pt x="647" y="17126"/>
                </a:lnTo>
                <a:cubicBezTo>
                  <a:pt x="612" y="17379"/>
                  <a:pt x="687" y="17633"/>
                  <a:pt x="855" y="17827"/>
                </a:cubicBezTo>
                <a:cubicBezTo>
                  <a:pt x="1022" y="18020"/>
                  <a:pt x="1265" y="18130"/>
                  <a:pt x="1520" y="18130"/>
                </a:cubicBezTo>
                <a:lnTo>
                  <a:pt x="10511" y="18130"/>
                </a:lnTo>
                <a:cubicBezTo>
                  <a:pt x="10658" y="18130"/>
                  <a:pt x="10777" y="18011"/>
                  <a:pt x="10777" y="17864"/>
                </a:cubicBezTo>
                <a:cubicBezTo>
                  <a:pt x="10777" y="17717"/>
                  <a:pt x="10658" y="17597"/>
                  <a:pt x="10511" y="17597"/>
                </a:cubicBezTo>
                <a:lnTo>
                  <a:pt x="1519" y="17597"/>
                </a:lnTo>
                <a:cubicBezTo>
                  <a:pt x="1415" y="17597"/>
                  <a:pt x="1322" y="17555"/>
                  <a:pt x="1256" y="17478"/>
                </a:cubicBezTo>
                <a:cubicBezTo>
                  <a:pt x="1188" y="17401"/>
                  <a:pt x="1157" y="17301"/>
                  <a:pt x="1174" y="17200"/>
                </a:cubicBezTo>
                <a:lnTo>
                  <a:pt x="1228" y="16810"/>
                </a:lnTo>
                <a:cubicBezTo>
                  <a:pt x="1257" y="16597"/>
                  <a:pt x="1443" y="16438"/>
                  <a:pt x="1657" y="16438"/>
                </a:cubicBezTo>
                <a:lnTo>
                  <a:pt x="11894" y="16438"/>
                </a:lnTo>
                <a:cubicBezTo>
                  <a:pt x="12109" y="16438"/>
                  <a:pt x="12295" y="16597"/>
                  <a:pt x="12323" y="16810"/>
                </a:cubicBezTo>
                <a:lnTo>
                  <a:pt x="12379" y="17200"/>
                </a:lnTo>
                <a:cubicBezTo>
                  <a:pt x="12394" y="17301"/>
                  <a:pt x="12364" y="17401"/>
                  <a:pt x="12297" y="17478"/>
                </a:cubicBezTo>
                <a:cubicBezTo>
                  <a:pt x="12228" y="17555"/>
                  <a:pt x="12135" y="17597"/>
                  <a:pt x="12034" y="17597"/>
                </a:cubicBezTo>
                <a:lnTo>
                  <a:pt x="11776" y="17597"/>
                </a:lnTo>
                <a:cubicBezTo>
                  <a:pt x="11629" y="17597"/>
                  <a:pt x="11510" y="17717"/>
                  <a:pt x="11510" y="17864"/>
                </a:cubicBezTo>
                <a:cubicBezTo>
                  <a:pt x="11510" y="18011"/>
                  <a:pt x="11629" y="18130"/>
                  <a:pt x="11776" y="18130"/>
                </a:cubicBezTo>
                <a:lnTo>
                  <a:pt x="12034" y="18130"/>
                </a:lnTo>
                <a:cubicBezTo>
                  <a:pt x="12289" y="18130"/>
                  <a:pt x="12532" y="18020"/>
                  <a:pt x="12698" y="17827"/>
                </a:cubicBezTo>
                <a:cubicBezTo>
                  <a:pt x="12866" y="17633"/>
                  <a:pt x="12941" y="17379"/>
                  <a:pt x="12907" y="17126"/>
                </a:cubicBezTo>
                <a:lnTo>
                  <a:pt x="12851" y="16737"/>
                </a:lnTo>
                <a:cubicBezTo>
                  <a:pt x="12785" y="16263"/>
                  <a:pt x="12373" y="15906"/>
                  <a:pt x="11895" y="15906"/>
                </a:cubicBezTo>
                <a:lnTo>
                  <a:pt x="10591" y="15906"/>
                </a:lnTo>
                <a:lnTo>
                  <a:pt x="10591" y="10046"/>
                </a:lnTo>
                <a:cubicBezTo>
                  <a:pt x="10591" y="9558"/>
                  <a:pt x="10783" y="9096"/>
                  <a:pt x="11128" y="8751"/>
                </a:cubicBezTo>
                <a:lnTo>
                  <a:pt x="13277" y="6600"/>
                </a:lnTo>
                <a:cubicBezTo>
                  <a:pt x="13282" y="6597"/>
                  <a:pt x="13285" y="6591"/>
                  <a:pt x="13289" y="6588"/>
                </a:cubicBezTo>
                <a:cubicBezTo>
                  <a:pt x="13452" y="6419"/>
                  <a:pt x="13554" y="6187"/>
                  <a:pt x="13554" y="5934"/>
                </a:cubicBezTo>
                <a:lnTo>
                  <a:pt x="13554" y="5399"/>
                </a:lnTo>
                <a:cubicBezTo>
                  <a:pt x="13554" y="4878"/>
                  <a:pt x="13130" y="4453"/>
                  <a:pt x="12608" y="4453"/>
                </a:cubicBezTo>
                <a:lnTo>
                  <a:pt x="11416" y="4453"/>
                </a:lnTo>
                <a:cubicBezTo>
                  <a:pt x="11418" y="4214"/>
                  <a:pt x="11422" y="3980"/>
                  <a:pt x="11424" y="3807"/>
                </a:cubicBezTo>
                <a:cubicBezTo>
                  <a:pt x="11429" y="3345"/>
                  <a:pt x="11247" y="2895"/>
                  <a:pt x="10921" y="2569"/>
                </a:cubicBezTo>
                <a:lnTo>
                  <a:pt x="10631" y="2279"/>
                </a:lnTo>
                <a:cubicBezTo>
                  <a:pt x="10969" y="1809"/>
                  <a:pt x="10928" y="1147"/>
                  <a:pt x="10505" y="725"/>
                </a:cubicBezTo>
                <a:lnTo>
                  <a:pt x="10134" y="353"/>
                </a:lnTo>
                <a:cubicBezTo>
                  <a:pt x="9899" y="118"/>
                  <a:pt x="9590" y="0"/>
                  <a:pt x="9281" y="0"/>
                </a:cubicBezTo>
                <a:cubicBezTo>
                  <a:pt x="8973" y="0"/>
                  <a:pt x="8664" y="118"/>
                  <a:pt x="8429" y="353"/>
                </a:cubicBezTo>
                <a:lnTo>
                  <a:pt x="8330" y="452"/>
                </a:lnTo>
                <a:cubicBezTo>
                  <a:pt x="8102" y="679"/>
                  <a:pt x="7977" y="982"/>
                  <a:pt x="7977" y="1304"/>
                </a:cubicBezTo>
                <a:cubicBezTo>
                  <a:pt x="7977" y="1625"/>
                  <a:pt x="8102" y="1929"/>
                  <a:pt x="8330" y="2157"/>
                </a:cubicBezTo>
                <a:lnTo>
                  <a:pt x="8702" y="2527"/>
                </a:lnTo>
                <a:cubicBezTo>
                  <a:pt x="8930" y="2755"/>
                  <a:pt x="9233" y="2880"/>
                  <a:pt x="9555" y="2880"/>
                </a:cubicBezTo>
                <a:cubicBezTo>
                  <a:pt x="9811" y="2880"/>
                  <a:pt x="10055" y="2801"/>
                  <a:pt x="10256" y="2654"/>
                </a:cubicBezTo>
                <a:lnTo>
                  <a:pt x="10546" y="2944"/>
                </a:lnTo>
                <a:cubicBezTo>
                  <a:pt x="10769" y="3167"/>
                  <a:pt x="10896" y="3480"/>
                  <a:pt x="10893" y="3798"/>
                </a:cubicBezTo>
                <a:cubicBezTo>
                  <a:pt x="10890" y="3973"/>
                  <a:pt x="10887" y="4208"/>
                  <a:pt x="10885" y="4452"/>
                </a:cubicBezTo>
                <a:lnTo>
                  <a:pt x="2669" y="4452"/>
                </a:lnTo>
                <a:cubicBezTo>
                  <a:pt x="2667" y="4208"/>
                  <a:pt x="2663" y="3973"/>
                  <a:pt x="2661" y="3798"/>
                </a:cubicBezTo>
                <a:cubicBezTo>
                  <a:pt x="2658" y="3480"/>
                  <a:pt x="2783" y="3167"/>
                  <a:pt x="3008" y="2944"/>
                </a:cubicBezTo>
                <a:lnTo>
                  <a:pt x="3296" y="2654"/>
                </a:lnTo>
                <a:cubicBezTo>
                  <a:pt x="3501" y="2801"/>
                  <a:pt x="3743" y="2880"/>
                  <a:pt x="3999" y="2880"/>
                </a:cubicBezTo>
                <a:cubicBezTo>
                  <a:pt x="4321" y="2880"/>
                  <a:pt x="4624" y="2755"/>
                  <a:pt x="4852" y="2527"/>
                </a:cubicBezTo>
                <a:lnTo>
                  <a:pt x="5222" y="2157"/>
                </a:lnTo>
                <a:cubicBezTo>
                  <a:pt x="5450" y="1929"/>
                  <a:pt x="5575" y="1625"/>
                  <a:pt x="5575" y="1304"/>
                </a:cubicBezTo>
                <a:cubicBezTo>
                  <a:pt x="5575" y="982"/>
                  <a:pt x="5450" y="679"/>
                  <a:pt x="5222" y="452"/>
                </a:cubicBezTo>
                <a:lnTo>
                  <a:pt x="5125" y="353"/>
                </a:lnTo>
                <a:cubicBezTo>
                  <a:pt x="4890" y="118"/>
                  <a:pt x="4581" y="0"/>
                  <a:pt x="427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 name="Google Shape;1114;p46"/>
          <p:cNvSpPr/>
          <p:nvPr/>
        </p:nvSpPr>
        <p:spPr>
          <a:xfrm>
            <a:off x="2696690" y="1937555"/>
            <a:ext cx="407765" cy="390611"/>
          </a:xfrm>
          <a:custGeom>
            <a:rect b="b" l="l" r="r" t="t"/>
            <a:pathLst>
              <a:path extrusionOk="0" h="17374" w="18137">
                <a:moveTo>
                  <a:pt x="16012" y="536"/>
                </a:moveTo>
                <a:cubicBezTo>
                  <a:pt x="16606" y="536"/>
                  <a:pt x="17090" y="1019"/>
                  <a:pt x="17090" y="1613"/>
                </a:cubicBezTo>
                <a:cubicBezTo>
                  <a:pt x="17090" y="2207"/>
                  <a:pt x="16606" y="2690"/>
                  <a:pt x="16012" y="2690"/>
                </a:cubicBezTo>
                <a:cubicBezTo>
                  <a:pt x="15418" y="2690"/>
                  <a:pt x="14936" y="2206"/>
                  <a:pt x="14936" y="1613"/>
                </a:cubicBezTo>
                <a:cubicBezTo>
                  <a:pt x="14936" y="1019"/>
                  <a:pt x="15418" y="536"/>
                  <a:pt x="16012" y="536"/>
                </a:cubicBezTo>
                <a:close/>
                <a:moveTo>
                  <a:pt x="3859" y="684"/>
                </a:moveTo>
                <a:cubicBezTo>
                  <a:pt x="4578" y="684"/>
                  <a:pt x="5401" y="850"/>
                  <a:pt x="6303" y="1183"/>
                </a:cubicBezTo>
                <a:cubicBezTo>
                  <a:pt x="6991" y="1437"/>
                  <a:pt x="7703" y="1781"/>
                  <a:pt x="8424" y="2204"/>
                </a:cubicBezTo>
                <a:cubicBezTo>
                  <a:pt x="8292" y="2293"/>
                  <a:pt x="8160" y="2381"/>
                  <a:pt x="8027" y="2475"/>
                </a:cubicBezTo>
                <a:cubicBezTo>
                  <a:pt x="7391" y="2113"/>
                  <a:pt x="6762" y="1813"/>
                  <a:pt x="6154" y="1590"/>
                </a:cubicBezTo>
                <a:cubicBezTo>
                  <a:pt x="5312" y="1278"/>
                  <a:pt x="4538" y="1123"/>
                  <a:pt x="3869" y="1123"/>
                </a:cubicBezTo>
                <a:cubicBezTo>
                  <a:pt x="3078" y="1123"/>
                  <a:pt x="2435" y="1341"/>
                  <a:pt x="2003" y="1774"/>
                </a:cubicBezTo>
                <a:cubicBezTo>
                  <a:pt x="1437" y="2340"/>
                  <a:pt x="1235" y="3245"/>
                  <a:pt x="1413" y="4404"/>
                </a:cubicBezTo>
                <a:cubicBezTo>
                  <a:pt x="1266" y="4423"/>
                  <a:pt x="1125" y="4461"/>
                  <a:pt x="993" y="4517"/>
                </a:cubicBezTo>
                <a:cubicBezTo>
                  <a:pt x="775" y="3195"/>
                  <a:pt x="1016" y="2146"/>
                  <a:pt x="1697" y="1466"/>
                </a:cubicBezTo>
                <a:cubicBezTo>
                  <a:pt x="2217" y="946"/>
                  <a:pt x="2955" y="684"/>
                  <a:pt x="3859" y="684"/>
                </a:cubicBezTo>
                <a:close/>
                <a:moveTo>
                  <a:pt x="1616" y="4923"/>
                </a:moveTo>
                <a:cubicBezTo>
                  <a:pt x="1645" y="4923"/>
                  <a:pt x="1675" y="4924"/>
                  <a:pt x="1704" y="4927"/>
                </a:cubicBezTo>
                <a:lnTo>
                  <a:pt x="1709" y="4927"/>
                </a:lnTo>
                <a:cubicBezTo>
                  <a:pt x="2260" y="4974"/>
                  <a:pt x="2694" y="5436"/>
                  <a:pt x="2694" y="6000"/>
                </a:cubicBezTo>
                <a:cubicBezTo>
                  <a:pt x="2694" y="6593"/>
                  <a:pt x="2211" y="7077"/>
                  <a:pt x="1618" y="7077"/>
                </a:cubicBezTo>
                <a:cubicBezTo>
                  <a:pt x="1022" y="7075"/>
                  <a:pt x="538" y="6593"/>
                  <a:pt x="538" y="6000"/>
                </a:cubicBezTo>
                <a:cubicBezTo>
                  <a:pt x="538" y="5406"/>
                  <a:pt x="1022" y="4923"/>
                  <a:pt x="1616" y="4923"/>
                </a:cubicBezTo>
                <a:close/>
                <a:moveTo>
                  <a:pt x="13990" y="1646"/>
                </a:moveTo>
                <a:cubicBezTo>
                  <a:pt x="14135" y="1646"/>
                  <a:pt x="14274" y="1654"/>
                  <a:pt x="14406" y="1671"/>
                </a:cubicBezTo>
                <a:cubicBezTo>
                  <a:pt x="14436" y="2512"/>
                  <a:pt x="15114" y="3188"/>
                  <a:pt x="15953" y="3219"/>
                </a:cubicBezTo>
                <a:cubicBezTo>
                  <a:pt x="16040" y="3902"/>
                  <a:pt x="15902" y="4765"/>
                  <a:pt x="15543" y="5733"/>
                </a:cubicBezTo>
                <a:cubicBezTo>
                  <a:pt x="15352" y="6253"/>
                  <a:pt x="15105" y="6787"/>
                  <a:pt x="14811" y="7325"/>
                </a:cubicBezTo>
                <a:cubicBezTo>
                  <a:pt x="14193" y="6493"/>
                  <a:pt x="13489" y="5681"/>
                  <a:pt x="12717" y="4908"/>
                </a:cubicBezTo>
                <a:cubicBezTo>
                  <a:pt x="11945" y="4136"/>
                  <a:pt x="11132" y="3435"/>
                  <a:pt x="10299" y="2815"/>
                </a:cubicBezTo>
                <a:cubicBezTo>
                  <a:pt x="10837" y="2519"/>
                  <a:pt x="11372" y="2273"/>
                  <a:pt x="11892" y="2079"/>
                </a:cubicBezTo>
                <a:cubicBezTo>
                  <a:pt x="12673" y="1791"/>
                  <a:pt x="13385" y="1646"/>
                  <a:pt x="13990" y="1646"/>
                </a:cubicBezTo>
                <a:close/>
                <a:moveTo>
                  <a:pt x="3860" y="1651"/>
                </a:moveTo>
                <a:cubicBezTo>
                  <a:pt x="4461" y="1651"/>
                  <a:pt x="5177" y="1797"/>
                  <a:pt x="5969" y="2090"/>
                </a:cubicBezTo>
                <a:cubicBezTo>
                  <a:pt x="6482" y="2278"/>
                  <a:pt x="7013" y="2523"/>
                  <a:pt x="7550" y="2819"/>
                </a:cubicBezTo>
                <a:cubicBezTo>
                  <a:pt x="6726" y="3431"/>
                  <a:pt x="5916" y="4130"/>
                  <a:pt x="5144" y="4902"/>
                </a:cubicBezTo>
                <a:cubicBezTo>
                  <a:pt x="4370" y="5677"/>
                  <a:pt x="3667" y="6490"/>
                  <a:pt x="3047" y="7326"/>
                </a:cubicBezTo>
                <a:cubicBezTo>
                  <a:pt x="2988" y="7218"/>
                  <a:pt x="2929" y="7107"/>
                  <a:pt x="2875" y="7000"/>
                </a:cubicBezTo>
                <a:cubicBezTo>
                  <a:pt x="3094" y="6725"/>
                  <a:pt x="3223" y="6378"/>
                  <a:pt x="3223" y="6000"/>
                </a:cubicBezTo>
                <a:cubicBezTo>
                  <a:pt x="3223" y="5230"/>
                  <a:pt x="2678" y="4583"/>
                  <a:pt x="1954" y="4429"/>
                </a:cubicBezTo>
                <a:cubicBezTo>
                  <a:pt x="1778" y="3406"/>
                  <a:pt x="1926" y="2600"/>
                  <a:pt x="2376" y="2150"/>
                </a:cubicBezTo>
                <a:cubicBezTo>
                  <a:pt x="2709" y="1817"/>
                  <a:pt x="3219" y="1651"/>
                  <a:pt x="3860" y="1651"/>
                </a:cubicBezTo>
                <a:close/>
                <a:moveTo>
                  <a:pt x="14001" y="679"/>
                </a:moveTo>
                <a:cubicBezTo>
                  <a:pt x="14235" y="679"/>
                  <a:pt x="14458" y="696"/>
                  <a:pt x="14668" y="731"/>
                </a:cubicBezTo>
                <a:cubicBezTo>
                  <a:pt x="14586" y="858"/>
                  <a:pt x="14520" y="996"/>
                  <a:pt x="14474" y="1144"/>
                </a:cubicBezTo>
                <a:cubicBezTo>
                  <a:pt x="14321" y="1125"/>
                  <a:pt x="14162" y="1116"/>
                  <a:pt x="13996" y="1116"/>
                </a:cubicBezTo>
                <a:cubicBezTo>
                  <a:pt x="13323" y="1116"/>
                  <a:pt x="12546" y="1273"/>
                  <a:pt x="11706" y="1583"/>
                </a:cubicBezTo>
                <a:cubicBezTo>
                  <a:pt x="11043" y="1827"/>
                  <a:pt x="10361" y="2156"/>
                  <a:pt x="9675" y="2557"/>
                </a:cubicBezTo>
                <a:cubicBezTo>
                  <a:pt x="9673" y="2560"/>
                  <a:pt x="9668" y="2562"/>
                  <a:pt x="9665" y="2565"/>
                </a:cubicBezTo>
                <a:cubicBezTo>
                  <a:pt x="9371" y="2738"/>
                  <a:pt x="9077" y="2923"/>
                  <a:pt x="8783" y="3122"/>
                </a:cubicBezTo>
                <a:cubicBezTo>
                  <a:pt x="8779" y="3123"/>
                  <a:pt x="8777" y="3126"/>
                  <a:pt x="8773" y="3128"/>
                </a:cubicBezTo>
                <a:cubicBezTo>
                  <a:pt x="7769" y="3810"/>
                  <a:pt x="6769" y="4638"/>
                  <a:pt x="5824" y="5581"/>
                </a:cubicBezTo>
                <a:cubicBezTo>
                  <a:pt x="4978" y="6427"/>
                  <a:pt x="4227" y="7313"/>
                  <a:pt x="3582" y="8225"/>
                </a:cubicBezTo>
                <a:cubicBezTo>
                  <a:pt x="3498" y="8092"/>
                  <a:pt x="3414" y="7960"/>
                  <a:pt x="3336" y="7828"/>
                </a:cubicBezTo>
                <a:cubicBezTo>
                  <a:pt x="3971" y="6946"/>
                  <a:pt x="4706" y="6089"/>
                  <a:pt x="5519" y="5276"/>
                </a:cubicBezTo>
                <a:cubicBezTo>
                  <a:pt x="6375" y="4420"/>
                  <a:pt x="7279" y="3655"/>
                  <a:pt x="8192" y="3004"/>
                </a:cubicBezTo>
                <a:cubicBezTo>
                  <a:pt x="8195" y="3003"/>
                  <a:pt x="8198" y="3001"/>
                  <a:pt x="8199" y="2998"/>
                </a:cubicBezTo>
                <a:cubicBezTo>
                  <a:pt x="8485" y="2798"/>
                  <a:pt x="8770" y="2607"/>
                  <a:pt x="9055" y="2429"/>
                </a:cubicBezTo>
                <a:lnTo>
                  <a:pt x="9071" y="2418"/>
                </a:lnTo>
                <a:cubicBezTo>
                  <a:pt x="9909" y="1894"/>
                  <a:pt x="10747" y="1474"/>
                  <a:pt x="11557" y="1175"/>
                </a:cubicBezTo>
                <a:cubicBezTo>
                  <a:pt x="12451" y="846"/>
                  <a:pt x="13278" y="679"/>
                  <a:pt x="14001" y="679"/>
                </a:cubicBezTo>
                <a:close/>
                <a:moveTo>
                  <a:pt x="9795" y="3107"/>
                </a:moveTo>
                <a:cubicBezTo>
                  <a:pt x="10675" y="3744"/>
                  <a:pt x="11529" y="4474"/>
                  <a:pt x="12341" y="5284"/>
                </a:cubicBezTo>
                <a:cubicBezTo>
                  <a:pt x="13152" y="6097"/>
                  <a:pt x="13886" y="6953"/>
                  <a:pt x="14520" y="7828"/>
                </a:cubicBezTo>
                <a:cubicBezTo>
                  <a:pt x="14439" y="7963"/>
                  <a:pt x="14356" y="8097"/>
                  <a:pt x="14270" y="8231"/>
                </a:cubicBezTo>
                <a:cubicBezTo>
                  <a:pt x="13621" y="7312"/>
                  <a:pt x="12872" y="6427"/>
                  <a:pt x="12035" y="5590"/>
                </a:cubicBezTo>
                <a:cubicBezTo>
                  <a:pt x="11191" y="4746"/>
                  <a:pt x="10306" y="3997"/>
                  <a:pt x="9398" y="3354"/>
                </a:cubicBezTo>
                <a:cubicBezTo>
                  <a:pt x="9530" y="3269"/>
                  <a:pt x="9662" y="3186"/>
                  <a:pt x="9795" y="3107"/>
                </a:cubicBezTo>
                <a:close/>
                <a:moveTo>
                  <a:pt x="6897" y="7798"/>
                </a:moveTo>
                <a:cubicBezTo>
                  <a:pt x="6750" y="7798"/>
                  <a:pt x="6631" y="7919"/>
                  <a:pt x="6631" y="8066"/>
                </a:cubicBezTo>
                <a:lnTo>
                  <a:pt x="6631" y="8413"/>
                </a:lnTo>
                <a:cubicBezTo>
                  <a:pt x="6631" y="8560"/>
                  <a:pt x="6750" y="8679"/>
                  <a:pt x="6897" y="8679"/>
                </a:cubicBezTo>
                <a:cubicBezTo>
                  <a:pt x="7044" y="8679"/>
                  <a:pt x="7163" y="8560"/>
                  <a:pt x="7163" y="8413"/>
                </a:cubicBezTo>
                <a:lnTo>
                  <a:pt x="7163" y="8066"/>
                </a:lnTo>
                <a:cubicBezTo>
                  <a:pt x="7163" y="7919"/>
                  <a:pt x="7044" y="7798"/>
                  <a:pt x="6897" y="7798"/>
                </a:cubicBezTo>
                <a:close/>
                <a:moveTo>
                  <a:pt x="11018" y="7798"/>
                </a:moveTo>
                <a:cubicBezTo>
                  <a:pt x="10871" y="7798"/>
                  <a:pt x="10750" y="7919"/>
                  <a:pt x="10750" y="8066"/>
                </a:cubicBezTo>
                <a:lnTo>
                  <a:pt x="10750" y="8413"/>
                </a:lnTo>
                <a:cubicBezTo>
                  <a:pt x="10750" y="8560"/>
                  <a:pt x="10871" y="8679"/>
                  <a:pt x="11018" y="8679"/>
                </a:cubicBezTo>
                <a:cubicBezTo>
                  <a:pt x="11165" y="8679"/>
                  <a:pt x="11284" y="8560"/>
                  <a:pt x="11284" y="8413"/>
                </a:cubicBezTo>
                <a:lnTo>
                  <a:pt x="11284" y="8066"/>
                </a:lnTo>
                <a:cubicBezTo>
                  <a:pt x="11284" y="7919"/>
                  <a:pt x="11165" y="7798"/>
                  <a:pt x="11018" y="7798"/>
                </a:cubicBezTo>
                <a:close/>
                <a:moveTo>
                  <a:pt x="8957" y="8501"/>
                </a:moveTo>
                <a:cubicBezTo>
                  <a:pt x="9345" y="8501"/>
                  <a:pt x="9345" y="8548"/>
                  <a:pt x="9345" y="8678"/>
                </a:cubicBezTo>
                <a:cubicBezTo>
                  <a:pt x="9343" y="8935"/>
                  <a:pt x="9170" y="9142"/>
                  <a:pt x="8957" y="9142"/>
                </a:cubicBezTo>
                <a:cubicBezTo>
                  <a:pt x="8743" y="9142"/>
                  <a:pt x="8570" y="8935"/>
                  <a:pt x="8570" y="8678"/>
                </a:cubicBezTo>
                <a:cubicBezTo>
                  <a:pt x="8570" y="8548"/>
                  <a:pt x="8570" y="8501"/>
                  <a:pt x="8957" y="8501"/>
                </a:cubicBezTo>
                <a:close/>
                <a:moveTo>
                  <a:pt x="8955" y="7972"/>
                </a:moveTo>
                <a:cubicBezTo>
                  <a:pt x="8721" y="7972"/>
                  <a:pt x="8535" y="7988"/>
                  <a:pt x="8373" y="8069"/>
                </a:cubicBezTo>
                <a:cubicBezTo>
                  <a:pt x="8219" y="8147"/>
                  <a:pt x="8036" y="8316"/>
                  <a:pt x="8036" y="8678"/>
                </a:cubicBezTo>
                <a:cubicBezTo>
                  <a:pt x="8036" y="9227"/>
                  <a:pt x="8448" y="9673"/>
                  <a:pt x="8955" y="9673"/>
                </a:cubicBezTo>
                <a:cubicBezTo>
                  <a:pt x="9462" y="9673"/>
                  <a:pt x="9874" y="9226"/>
                  <a:pt x="9874" y="8678"/>
                </a:cubicBezTo>
                <a:cubicBezTo>
                  <a:pt x="9874" y="8316"/>
                  <a:pt x="9692" y="8147"/>
                  <a:pt x="9537" y="8069"/>
                </a:cubicBezTo>
                <a:cubicBezTo>
                  <a:pt x="9379" y="7988"/>
                  <a:pt x="9189" y="7972"/>
                  <a:pt x="8955" y="7972"/>
                </a:cubicBezTo>
                <a:close/>
                <a:moveTo>
                  <a:pt x="15421" y="9198"/>
                </a:moveTo>
                <a:cubicBezTo>
                  <a:pt x="15759" y="9768"/>
                  <a:pt x="16043" y="10337"/>
                  <a:pt x="16274" y="10890"/>
                </a:cubicBezTo>
                <a:cubicBezTo>
                  <a:pt x="16127" y="10914"/>
                  <a:pt x="15985" y="10958"/>
                  <a:pt x="15856" y="11018"/>
                </a:cubicBezTo>
                <a:cubicBezTo>
                  <a:pt x="15661" y="10558"/>
                  <a:pt x="15424" y="10082"/>
                  <a:pt x="15149" y="9599"/>
                </a:cubicBezTo>
                <a:cubicBezTo>
                  <a:pt x="15240" y="9467"/>
                  <a:pt x="15333" y="9333"/>
                  <a:pt x="15421" y="9198"/>
                </a:cubicBezTo>
                <a:close/>
                <a:moveTo>
                  <a:pt x="8926" y="5703"/>
                </a:moveTo>
                <a:cubicBezTo>
                  <a:pt x="10578" y="5703"/>
                  <a:pt x="11922" y="7047"/>
                  <a:pt x="11922" y="8700"/>
                </a:cubicBezTo>
                <a:cubicBezTo>
                  <a:pt x="11922" y="10352"/>
                  <a:pt x="10578" y="11694"/>
                  <a:pt x="8926" y="11694"/>
                </a:cubicBezTo>
                <a:cubicBezTo>
                  <a:pt x="7273" y="11694"/>
                  <a:pt x="5931" y="10352"/>
                  <a:pt x="5931" y="8700"/>
                </a:cubicBezTo>
                <a:cubicBezTo>
                  <a:pt x="5931" y="7047"/>
                  <a:pt x="7273" y="5703"/>
                  <a:pt x="8926" y="5703"/>
                </a:cubicBezTo>
                <a:close/>
                <a:moveTo>
                  <a:pt x="8926" y="5171"/>
                </a:moveTo>
                <a:cubicBezTo>
                  <a:pt x="6981" y="5171"/>
                  <a:pt x="5399" y="6753"/>
                  <a:pt x="5399" y="8698"/>
                </a:cubicBezTo>
                <a:cubicBezTo>
                  <a:pt x="5399" y="10642"/>
                  <a:pt x="6981" y="12224"/>
                  <a:pt x="8926" y="12224"/>
                </a:cubicBezTo>
                <a:cubicBezTo>
                  <a:pt x="10871" y="12224"/>
                  <a:pt x="12453" y="10642"/>
                  <a:pt x="12453" y="8698"/>
                </a:cubicBezTo>
                <a:cubicBezTo>
                  <a:pt x="12454" y="6753"/>
                  <a:pt x="10872" y="5171"/>
                  <a:pt x="8926" y="5171"/>
                </a:cubicBezTo>
                <a:close/>
                <a:moveTo>
                  <a:pt x="16531" y="11400"/>
                </a:moveTo>
                <a:cubicBezTo>
                  <a:pt x="17123" y="11400"/>
                  <a:pt x="17607" y="11884"/>
                  <a:pt x="17607" y="12478"/>
                </a:cubicBezTo>
                <a:cubicBezTo>
                  <a:pt x="17606" y="13072"/>
                  <a:pt x="17123" y="13554"/>
                  <a:pt x="16531" y="13554"/>
                </a:cubicBezTo>
                <a:cubicBezTo>
                  <a:pt x="15937" y="13554"/>
                  <a:pt x="15453" y="13072"/>
                  <a:pt x="15453" y="12478"/>
                </a:cubicBezTo>
                <a:cubicBezTo>
                  <a:pt x="15453" y="11884"/>
                  <a:pt x="15937" y="11400"/>
                  <a:pt x="16531" y="11400"/>
                </a:cubicBezTo>
                <a:close/>
                <a:moveTo>
                  <a:pt x="8924" y="3670"/>
                </a:moveTo>
                <a:cubicBezTo>
                  <a:pt x="9867" y="4320"/>
                  <a:pt x="10785" y="5092"/>
                  <a:pt x="11659" y="5965"/>
                </a:cubicBezTo>
                <a:cubicBezTo>
                  <a:pt x="12525" y="6831"/>
                  <a:pt x="13294" y="7751"/>
                  <a:pt x="13952" y="8703"/>
                </a:cubicBezTo>
                <a:cubicBezTo>
                  <a:pt x="13311" y="9629"/>
                  <a:pt x="12541" y="10551"/>
                  <a:pt x="11668" y="11425"/>
                </a:cubicBezTo>
                <a:cubicBezTo>
                  <a:pt x="10787" y="12304"/>
                  <a:pt x="9859" y="13081"/>
                  <a:pt x="8926" y="13726"/>
                </a:cubicBezTo>
                <a:cubicBezTo>
                  <a:pt x="7985" y="13075"/>
                  <a:pt x="7066" y="12303"/>
                  <a:pt x="6193" y="11431"/>
                </a:cubicBezTo>
                <a:cubicBezTo>
                  <a:pt x="5318" y="10558"/>
                  <a:pt x="4543" y="9633"/>
                  <a:pt x="3899" y="8701"/>
                </a:cubicBezTo>
                <a:cubicBezTo>
                  <a:pt x="4552" y="7756"/>
                  <a:pt x="5325" y="6834"/>
                  <a:pt x="6200" y="5959"/>
                </a:cubicBezTo>
                <a:cubicBezTo>
                  <a:pt x="7075" y="5084"/>
                  <a:pt x="7997" y="4313"/>
                  <a:pt x="8924" y="3670"/>
                </a:cubicBezTo>
                <a:close/>
                <a:moveTo>
                  <a:pt x="2464" y="7363"/>
                </a:moveTo>
                <a:cubicBezTo>
                  <a:pt x="2567" y="7559"/>
                  <a:pt x="2676" y="7753"/>
                  <a:pt x="2789" y="7950"/>
                </a:cubicBezTo>
                <a:cubicBezTo>
                  <a:pt x="2791" y="7951"/>
                  <a:pt x="2791" y="7956"/>
                  <a:pt x="2794" y="7957"/>
                </a:cubicBezTo>
                <a:cubicBezTo>
                  <a:pt x="3561" y="9269"/>
                  <a:pt x="4595" y="10584"/>
                  <a:pt x="5816" y="11808"/>
                </a:cubicBezTo>
                <a:cubicBezTo>
                  <a:pt x="6659" y="12648"/>
                  <a:pt x="7542" y="13398"/>
                  <a:pt x="8449" y="14042"/>
                </a:cubicBezTo>
                <a:cubicBezTo>
                  <a:pt x="8317" y="14126"/>
                  <a:pt x="8185" y="14208"/>
                  <a:pt x="8052" y="14288"/>
                </a:cubicBezTo>
                <a:cubicBezTo>
                  <a:pt x="7175" y="13654"/>
                  <a:pt x="6319" y="12922"/>
                  <a:pt x="5511" y="12112"/>
                </a:cubicBezTo>
                <a:cubicBezTo>
                  <a:pt x="4658" y="11259"/>
                  <a:pt x="3896" y="10361"/>
                  <a:pt x="3248" y="9448"/>
                </a:cubicBezTo>
                <a:cubicBezTo>
                  <a:pt x="3241" y="9436"/>
                  <a:pt x="3232" y="9427"/>
                  <a:pt x="3226" y="9416"/>
                </a:cubicBezTo>
                <a:cubicBezTo>
                  <a:pt x="3027" y="9135"/>
                  <a:pt x="2838" y="8852"/>
                  <a:pt x="2661" y="8569"/>
                </a:cubicBezTo>
                <a:cubicBezTo>
                  <a:pt x="2660" y="8567"/>
                  <a:pt x="2657" y="8563"/>
                  <a:pt x="2655" y="8561"/>
                </a:cubicBezTo>
                <a:cubicBezTo>
                  <a:pt x="2444" y="8222"/>
                  <a:pt x="2248" y="7882"/>
                  <a:pt x="2069" y="7541"/>
                </a:cubicBezTo>
                <a:cubicBezTo>
                  <a:pt x="2209" y="7498"/>
                  <a:pt x="2344" y="7441"/>
                  <a:pt x="2464" y="7363"/>
                </a:cubicBezTo>
                <a:close/>
                <a:moveTo>
                  <a:pt x="3047" y="10077"/>
                </a:moveTo>
                <a:cubicBezTo>
                  <a:pt x="3661" y="10905"/>
                  <a:pt x="4361" y="11715"/>
                  <a:pt x="5137" y="12488"/>
                </a:cubicBezTo>
                <a:cubicBezTo>
                  <a:pt x="5906" y="13259"/>
                  <a:pt x="6718" y="13960"/>
                  <a:pt x="7550" y="14577"/>
                </a:cubicBezTo>
                <a:cubicBezTo>
                  <a:pt x="7019" y="14868"/>
                  <a:pt x="6491" y="15112"/>
                  <a:pt x="5977" y="15302"/>
                </a:cubicBezTo>
                <a:cubicBezTo>
                  <a:pt x="5194" y="15592"/>
                  <a:pt x="4481" y="15737"/>
                  <a:pt x="3876" y="15737"/>
                </a:cubicBezTo>
                <a:cubicBezTo>
                  <a:pt x="3732" y="15737"/>
                  <a:pt x="3594" y="15729"/>
                  <a:pt x="3463" y="15712"/>
                </a:cubicBezTo>
                <a:cubicBezTo>
                  <a:pt x="3432" y="14870"/>
                  <a:pt x="2755" y="14192"/>
                  <a:pt x="1913" y="14163"/>
                </a:cubicBezTo>
                <a:cubicBezTo>
                  <a:pt x="1826" y="13479"/>
                  <a:pt x="1964" y="12618"/>
                  <a:pt x="2323" y="11649"/>
                </a:cubicBezTo>
                <a:cubicBezTo>
                  <a:pt x="2510" y="11140"/>
                  <a:pt x="2755" y="10612"/>
                  <a:pt x="3047" y="10077"/>
                </a:cubicBezTo>
                <a:close/>
                <a:moveTo>
                  <a:pt x="14805" y="10077"/>
                </a:moveTo>
                <a:cubicBezTo>
                  <a:pt x="15039" y="10503"/>
                  <a:pt x="15240" y="10922"/>
                  <a:pt x="15408" y="11330"/>
                </a:cubicBezTo>
                <a:cubicBezTo>
                  <a:pt x="15108" y="11621"/>
                  <a:pt x="14923" y="12030"/>
                  <a:pt x="14923" y="12479"/>
                </a:cubicBezTo>
                <a:cubicBezTo>
                  <a:pt x="14923" y="13169"/>
                  <a:pt x="15358" y="13758"/>
                  <a:pt x="15969" y="13986"/>
                </a:cubicBezTo>
                <a:cubicBezTo>
                  <a:pt x="15937" y="14530"/>
                  <a:pt x="15771" y="14955"/>
                  <a:pt x="15477" y="15251"/>
                </a:cubicBezTo>
                <a:cubicBezTo>
                  <a:pt x="15145" y="15583"/>
                  <a:pt x="14635" y="15749"/>
                  <a:pt x="13994" y="15749"/>
                </a:cubicBezTo>
                <a:cubicBezTo>
                  <a:pt x="13393" y="15749"/>
                  <a:pt x="12678" y="15603"/>
                  <a:pt x="11885" y="15311"/>
                </a:cubicBezTo>
                <a:cubicBezTo>
                  <a:pt x="11372" y="15123"/>
                  <a:pt x="10838" y="14876"/>
                  <a:pt x="10300" y="14580"/>
                </a:cubicBezTo>
                <a:cubicBezTo>
                  <a:pt x="11129" y="13963"/>
                  <a:pt x="11947" y="13259"/>
                  <a:pt x="12725" y="12481"/>
                </a:cubicBezTo>
                <a:cubicBezTo>
                  <a:pt x="13492" y="11713"/>
                  <a:pt x="14193" y="10903"/>
                  <a:pt x="14805" y="10077"/>
                </a:cubicBezTo>
                <a:close/>
                <a:moveTo>
                  <a:pt x="16931" y="14035"/>
                </a:moveTo>
                <a:cubicBezTo>
                  <a:pt x="16885" y="14824"/>
                  <a:pt x="16626" y="15461"/>
                  <a:pt x="16157" y="15928"/>
                </a:cubicBezTo>
                <a:cubicBezTo>
                  <a:pt x="15638" y="16447"/>
                  <a:pt x="14911" y="16711"/>
                  <a:pt x="13996" y="16711"/>
                </a:cubicBezTo>
                <a:cubicBezTo>
                  <a:pt x="13269" y="16711"/>
                  <a:pt x="12447" y="16543"/>
                  <a:pt x="11550" y="16212"/>
                </a:cubicBezTo>
                <a:cubicBezTo>
                  <a:pt x="10860" y="15958"/>
                  <a:pt x="10147" y="15615"/>
                  <a:pt x="9426" y="15189"/>
                </a:cubicBezTo>
                <a:cubicBezTo>
                  <a:pt x="9558" y="15102"/>
                  <a:pt x="9690" y="15012"/>
                  <a:pt x="9823" y="14920"/>
                </a:cubicBezTo>
                <a:cubicBezTo>
                  <a:pt x="10461" y="15284"/>
                  <a:pt x="11091" y="15581"/>
                  <a:pt x="11698" y="15808"/>
                </a:cubicBezTo>
                <a:cubicBezTo>
                  <a:pt x="12542" y="16118"/>
                  <a:pt x="13316" y="16274"/>
                  <a:pt x="13985" y="16274"/>
                </a:cubicBezTo>
                <a:cubicBezTo>
                  <a:pt x="14777" y="16274"/>
                  <a:pt x="15421" y="16058"/>
                  <a:pt x="15852" y="15626"/>
                </a:cubicBezTo>
                <a:cubicBezTo>
                  <a:pt x="16229" y="15249"/>
                  <a:pt x="16444" y="14733"/>
                  <a:pt x="16496" y="14086"/>
                </a:cubicBezTo>
                <a:lnTo>
                  <a:pt x="16531" y="14086"/>
                </a:lnTo>
                <a:cubicBezTo>
                  <a:pt x="16668" y="14086"/>
                  <a:pt x="16804" y="14067"/>
                  <a:pt x="16931" y="14035"/>
                </a:cubicBezTo>
                <a:close/>
                <a:moveTo>
                  <a:pt x="1856" y="14691"/>
                </a:moveTo>
                <a:cubicBezTo>
                  <a:pt x="2450" y="14691"/>
                  <a:pt x="2933" y="15174"/>
                  <a:pt x="2933" y="15767"/>
                </a:cubicBezTo>
                <a:cubicBezTo>
                  <a:pt x="2932" y="15815"/>
                  <a:pt x="2929" y="15861"/>
                  <a:pt x="2924" y="15905"/>
                </a:cubicBezTo>
                <a:cubicBezTo>
                  <a:pt x="2855" y="16434"/>
                  <a:pt x="2404" y="16844"/>
                  <a:pt x="1856" y="16844"/>
                </a:cubicBezTo>
                <a:cubicBezTo>
                  <a:pt x="1263" y="16844"/>
                  <a:pt x="780" y="16361"/>
                  <a:pt x="780" y="15767"/>
                </a:cubicBezTo>
                <a:cubicBezTo>
                  <a:pt x="780" y="15174"/>
                  <a:pt x="1263" y="14691"/>
                  <a:pt x="1856" y="14691"/>
                </a:cubicBezTo>
                <a:close/>
                <a:moveTo>
                  <a:pt x="16005" y="1"/>
                </a:moveTo>
                <a:cubicBezTo>
                  <a:pt x="15671" y="1"/>
                  <a:pt x="15359" y="104"/>
                  <a:pt x="15102" y="278"/>
                </a:cubicBezTo>
                <a:cubicBezTo>
                  <a:pt x="14762" y="190"/>
                  <a:pt x="14392" y="145"/>
                  <a:pt x="13997" y="145"/>
                </a:cubicBezTo>
                <a:cubicBezTo>
                  <a:pt x="13208" y="145"/>
                  <a:pt x="12318" y="322"/>
                  <a:pt x="11366" y="674"/>
                </a:cubicBezTo>
                <a:cubicBezTo>
                  <a:pt x="10566" y="969"/>
                  <a:pt x="9742" y="1378"/>
                  <a:pt x="8917" y="1882"/>
                </a:cubicBezTo>
                <a:cubicBezTo>
                  <a:pt x="8089" y="1378"/>
                  <a:pt x="7270" y="974"/>
                  <a:pt x="6478" y="681"/>
                </a:cubicBezTo>
                <a:cubicBezTo>
                  <a:pt x="5517" y="327"/>
                  <a:pt x="4632" y="151"/>
                  <a:pt x="3847" y="151"/>
                </a:cubicBezTo>
                <a:cubicBezTo>
                  <a:pt x="2800" y="151"/>
                  <a:pt x="1934" y="464"/>
                  <a:pt x="1312" y="1087"/>
                </a:cubicBezTo>
                <a:cubicBezTo>
                  <a:pt x="465" y="1934"/>
                  <a:pt x="186" y="3226"/>
                  <a:pt x="500" y="4830"/>
                </a:cubicBezTo>
                <a:cubicBezTo>
                  <a:pt x="191" y="5123"/>
                  <a:pt x="0" y="5536"/>
                  <a:pt x="0" y="5994"/>
                </a:cubicBezTo>
                <a:cubicBezTo>
                  <a:pt x="0" y="6843"/>
                  <a:pt x="662" y="7540"/>
                  <a:pt x="1498" y="7598"/>
                </a:cubicBezTo>
                <a:cubicBezTo>
                  <a:pt x="1684" y="7965"/>
                  <a:pt x="1888" y="8329"/>
                  <a:pt x="2111" y="8695"/>
                </a:cubicBezTo>
                <a:cubicBezTo>
                  <a:pt x="1609" y="9520"/>
                  <a:pt x="1206" y="10336"/>
                  <a:pt x="915" y="11125"/>
                </a:cubicBezTo>
                <a:cubicBezTo>
                  <a:pt x="815" y="11399"/>
                  <a:pt x="727" y="11672"/>
                  <a:pt x="655" y="11935"/>
                </a:cubicBezTo>
                <a:cubicBezTo>
                  <a:pt x="616" y="12077"/>
                  <a:pt x="699" y="12222"/>
                  <a:pt x="840" y="12262"/>
                </a:cubicBezTo>
                <a:cubicBezTo>
                  <a:pt x="863" y="12269"/>
                  <a:pt x="888" y="12272"/>
                  <a:pt x="910" y="12272"/>
                </a:cubicBezTo>
                <a:cubicBezTo>
                  <a:pt x="1025" y="12272"/>
                  <a:pt x="1134" y="12194"/>
                  <a:pt x="1165" y="12077"/>
                </a:cubicBezTo>
                <a:cubicBezTo>
                  <a:pt x="1234" y="11828"/>
                  <a:pt x="1318" y="11569"/>
                  <a:pt x="1413" y="11311"/>
                </a:cubicBezTo>
                <a:cubicBezTo>
                  <a:pt x="1668" y="10625"/>
                  <a:pt x="2007" y="9915"/>
                  <a:pt x="2429" y="9199"/>
                </a:cubicBezTo>
                <a:cubicBezTo>
                  <a:pt x="2517" y="9332"/>
                  <a:pt x="2605" y="9464"/>
                  <a:pt x="2700" y="9596"/>
                </a:cubicBezTo>
                <a:cubicBezTo>
                  <a:pt x="2339" y="10230"/>
                  <a:pt x="2042" y="10856"/>
                  <a:pt x="1819" y="11459"/>
                </a:cubicBezTo>
                <a:cubicBezTo>
                  <a:pt x="1434" y="12507"/>
                  <a:pt x="1285" y="13456"/>
                  <a:pt x="1382" y="14227"/>
                </a:cubicBezTo>
                <a:cubicBezTo>
                  <a:pt x="1235" y="14273"/>
                  <a:pt x="1096" y="14338"/>
                  <a:pt x="969" y="14421"/>
                </a:cubicBezTo>
                <a:cubicBezTo>
                  <a:pt x="912" y="14080"/>
                  <a:pt x="900" y="13705"/>
                  <a:pt x="937" y="13304"/>
                </a:cubicBezTo>
                <a:cubicBezTo>
                  <a:pt x="950" y="13157"/>
                  <a:pt x="841" y="13029"/>
                  <a:pt x="697" y="13016"/>
                </a:cubicBezTo>
                <a:cubicBezTo>
                  <a:pt x="689" y="13015"/>
                  <a:pt x="681" y="13015"/>
                  <a:pt x="673" y="13015"/>
                </a:cubicBezTo>
                <a:cubicBezTo>
                  <a:pt x="538" y="13015"/>
                  <a:pt x="420" y="13120"/>
                  <a:pt x="408" y="13257"/>
                </a:cubicBezTo>
                <a:cubicBezTo>
                  <a:pt x="356" y="13842"/>
                  <a:pt x="393" y="14382"/>
                  <a:pt x="521" y="14863"/>
                </a:cubicBezTo>
                <a:cubicBezTo>
                  <a:pt x="346" y="15120"/>
                  <a:pt x="243" y="15430"/>
                  <a:pt x="243" y="15765"/>
                </a:cubicBezTo>
                <a:cubicBezTo>
                  <a:pt x="243" y="16650"/>
                  <a:pt x="963" y="17374"/>
                  <a:pt x="1851" y="17374"/>
                </a:cubicBezTo>
                <a:cubicBezTo>
                  <a:pt x="2185" y="17374"/>
                  <a:pt x="2495" y="17271"/>
                  <a:pt x="2752" y="17096"/>
                </a:cubicBezTo>
                <a:cubicBezTo>
                  <a:pt x="3095" y="17185"/>
                  <a:pt x="3466" y="17231"/>
                  <a:pt x="3860" y="17231"/>
                </a:cubicBezTo>
                <a:cubicBezTo>
                  <a:pt x="4649" y="17231"/>
                  <a:pt x="5534" y="17053"/>
                  <a:pt x="6490" y="16700"/>
                </a:cubicBezTo>
                <a:cubicBezTo>
                  <a:pt x="7284" y="16408"/>
                  <a:pt x="8101" y="16002"/>
                  <a:pt x="8918" y="15504"/>
                </a:cubicBezTo>
                <a:cubicBezTo>
                  <a:pt x="9748" y="16011"/>
                  <a:pt x="10569" y="16415"/>
                  <a:pt x="11360" y="16708"/>
                </a:cubicBezTo>
                <a:cubicBezTo>
                  <a:pt x="12316" y="17060"/>
                  <a:pt x="13201" y="17238"/>
                  <a:pt x="13990" y="17238"/>
                </a:cubicBezTo>
                <a:cubicBezTo>
                  <a:pt x="15053" y="17238"/>
                  <a:pt x="15906" y="16922"/>
                  <a:pt x="16526" y="16302"/>
                </a:cubicBezTo>
                <a:cubicBezTo>
                  <a:pt x="17148" y="15680"/>
                  <a:pt x="17461" y="14832"/>
                  <a:pt x="17464" y="13776"/>
                </a:cubicBezTo>
                <a:cubicBezTo>
                  <a:pt x="17869" y="13485"/>
                  <a:pt x="18130" y="13010"/>
                  <a:pt x="18130" y="12473"/>
                </a:cubicBezTo>
                <a:cubicBezTo>
                  <a:pt x="18136" y="11700"/>
                  <a:pt x="17584" y="11050"/>
                  <a:pt x="16850" y="10900"/>
                </a:cubicBezTo>
                <a:cubicBezTo>
                  <a:pt x="16568" y="10183"/>
                  <a:pt x="16194" y="9442"/>
                  <a:pt x="15738" y="8695"/>
                </a:cubicBezTo>
                <a:cubicBezTo>
                  <a:pt x="16160" y="8004"/>
                  <a:pt x="16518" y="7312"/>
                  <a:pt x="16794" y="6637"/>
                </a:cubicBezTo>
                <a:cubicBezTo>
                  <a:pt x="16850" y="6502"/>
                  <a:pt x="16785" y="6347"/>
                  <a:pt x="16650" y="6290"/>
                </a:cubicBezTo>
                <a:cubicBezTo>
                  <a:pt x="16617" y="6277"/>
                  <a:pt x="16583" y="6271"/>
                  <a:pt x="16549" y="6271"/>
                </a:cubicBezTo>
                <a:cubicBezTo>
                  <a:pt x="16444" y="6271"/>
                  <a:pt x="16345" y="6332"/>
                  <a:pt x="16303" y="6436"/>
                </a:cubicBezTo>
                <a:cubicBezTo>
                  <a:pt x="15534" y="8309"/>
                  <a:pt x="14130" y="10320"/>
                  <a:pt x="12348" y="12103"/>
                </a:cubicBezTo>
                <a:cubicBezTo>
                  <a:pt x="11485" y="12965"/>
                  <a:pt x="10577" y="13733"/>
                  <a:pt x="9658" y="14385"/>
                </a:cubicBezTo>
                <a:cubicBezTo>
                  <a:pt x="9653" y="14388"/>
                  <a:pt x="9652" y="14389"/>
                  <a:pt x="9648" y="14391"/>
                </a:cubicBezTo>
                <a:cubicBezTo>
                  <a:pt x="9364" y="14591"/>
                  <a:pt x="9079" y="14782"/>
                  <a:pt x="8793" y="14961"/>
                </a:cubicBezTo>
                <a:lnTo>
                  <a:pt x="8777" y="14971"/>
                </a:lnTo>
                <a:cubicBezTo>
                  <a:pt x="7945" y="15490"/>
                  <a:pt x="7114" y="15905"/>
                  <a:pt x="6309" y="16203"/>
                </a:cubicBezTo>
                <a:cubicBezTo>
                  <a:pt x="5413" y="16534"/>
                  <a:pt x="4590" y="16700"/>
                  <a:pt x="3862" y="16700"/>
                </a:cubicBezTo>
                <a:cubicBezTo>
                  <a:pt x="3632" y="16700"/>
                  <a:pt x="3410" y="16683"/>
                  <a:pt x="3198" y="16647"/>
                </a:cubicBezTo>
                <a:cubicBezTo>
                  <a:pt x="3280" y="16521"/>
                  <a:pt x="3346" y="16383"/>
                  <a:pt x="3392" y="16236"/>
                </a:cubicBezTo>
                <a:cubicBezTo>
                  <a:pt x="3545" y="16256"/>
                  <a:pt x="3705" y="16265"/>
                  <a:pt x="3870" y="16265"/>
                </a:cubicBezTo>
                <a:cubicBezTo>
                  <a:pt x="4543" y="16265"/>
                  <a:pt x="5321" y="16108"/>
                  <a:pt x="6160" y="15796"/>
                </a:cubicBezTo>
                <a:cubicBezTo>
                  <a:pt x="7104" y="15448"/>
                  <a:pt x="8092" y="14927"/>
                  <a:pt x="9070" y="14266"/>
                </a:cubicBezTo>
                <a:cubicBezTo>
                  <a:pt x="9071" y="14264"/>
                  <a:pt x="9074" y="14261"/>
                  <a:pt x="9077" y="14260"/>
                </a:cubicBezTo>
                <a:cubicBezTo>
                  <a:pt x="10087" y="13576"/>
                  <a:pt x="11093" y="12744"/>
                  <a:pt x="12041" y="11796"/>
                </a:cubicBezTo>
                <a:cubicBezTo>
                  <a:pt x="12983" y="10853"/>
                  <a:pt x="13811" y="9855"/>
                  <a:pt x="14492" y="8850"/>
                </a:cubicBezTo>
                <a:cubicBezTo>
                  <a:pt x="14495" y="8847"/>
                  <a:pt x="14496" y="8844"/>
                  <a:pt x="14498" y="8841"/>
                </a:cubicBezTo>
                <a:cubicBezTo>
                  <a:pt x="14698" y="8545"/>
                  <a:pt x="14886" y="8248"/>
                  <a:pt x="15058" y="7953"/>
                </a:cubicBezTo>
                <a:lnTo>
                  <a:pt x="15064" y="7942"/>
                </a:lnTo>
                <a:cubicBezTo>
                  <a:pt x="15466" y="7256"/>
                  <a:pt x="15793" y="6575"/>
                  <a:pt x="16038" y="5914"/>
                </a:cubicBezTo>
                <a:cubicBezTo>
                  <a:pt x="16424" y="4865"/>
                  <a:pt x="16572" y="3917"/>
                  <a:pt x="16475" y="3145"/>
                </a:cubicBezTo>
                <a:cubicBezTo>
                  <a:pt x="16623" y="3100"/>
                  <a:pt x="16762" y="3034"/>
                  <a:pt x="16888" y="2951"/>
                </a:cubicBezTo>
                <a:lnTo>
                  <a:pt x="16888" y="2951"/>
                </a:lnTo>
                <a:cubicBezTo>
                  <a:pt x="16997" y="3605"/>
                  <a:pt x="16938" y="4370"/>
                  <a:pt x="16709" y="5227"/>
                </a:cubicBezTo>
                <a:cubicBezTo>
                  <a:pt x="16671" y="5370"/>
                  <a:pt x="16754" y="5514"/>
                  <a:pt x="16895" y="5553"/>
                </a:cubicBezTo>
                <a:cubicBezTo>
                  <a:pt x="16918" y="5558"/>
                  <a:pt x="16943" y="5562"/>
                  <a:pt x="16965" y="5562"/>
                </a:cubicBezTo>
                <a:cubicBezTo>
                  <a:pt x="17082" y="5562"/>
                  <a:pt x="17188" y="5483"/>
                  <a:pt x="17222" y="5365"/>
                </a:cubicBezTo>
                <a:cubicBezTo>
                  <a:pt x="17511" y="4279"/>
                  <a:pt x="17548" y="3320"/>
                  <a:pt x="17335" y="2512"/>
                </a:cubicBezTo>
                <a:cubicBezTo>
                  <a:pt x="17510" y="2254"/>
                  <a:pt x="17613" y="1944"/>
                  <a:pt x="17613" y="1609"/>
                </a:cubicBezTo>
                <a:cubicBezTo>
                  <a:pt x="17613" y="724"/>
                  <a:pt x="16893" y="1"/>
                  <a:pt x="1600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 name="Google Shape;1115;p46"/>
          <p:cNvSpPr/>
          <p:nvPr/>
        </p:nvSpPr>
        <p:spPr>
          <a:xfrm>
            <a:off x="2696825" y="1269123"/>
            <a:ext cx="407630" cy="216214"/>
          </a:xfrm>
          <a:custGeom>
            <a:rect b="b" l="l" r="r" t="t"/>
            <a:pathLst>
              <a:path extrusionOk="0" h="9617" w="18131">
                <a:moveTo>
                  <a:pt x="5537" y="2867"/>
                </a:moveTo>
                <a:cubicBezTo>
                  <a:pt x="5603" y="2867"/>
                  <a:pt x="5665" y="2892"/>
                  <a:pt x="5713" y="2940"/>
                </a:cubicBezTo>
                <a:lnTo>
                  <a:pt x="6146" y="3371"/>
                </a:lnTo>
                <a:cubicBezTo>
                  <a:pt x="6193" y="3420"/>
                  <a:pt x="6219" y="3481"/>
                  <a:pt x="6219" y="3550"/>
                </a:cubicBezTo>
                <a:cubicBezTo>
                  <a:pt x="6219" y="3618"/>
                  <a:pt x="6193" y="3680"/>
                  <a:pt x="6146" y="3728"/>
                </a:cubicBezTo>
                <a:lnTo>
                  <a:pt x="5869" y="4003"/>
                </a:lnTo>
                <a:cubicBezTo>
                  <a:pt x="5646" y="4228"/>
                  <a:pt x="5646" y="4596"/>
                  <a:pt x="5869" y="4819"/>
                </a:cubicBezTo>
                <a:lnTo>
                  <a:pt x="6726" y="5676"/>
                </a:lnTo>
                <a:cubicBezTo>
                  <a:pt x="6834" y="5785"/>
                  <a:pt x="6979" y="5845"/>
                  <a:pt x="7133" y="5845"/>
                </a:cubicBezTo>
                <a:cubicBezTo>
                  <a:pt x="7288" y="5845"/>
                  <a:pt x="7433" y="5785"/>
                  <a:pt x="7541" y="5676"/>
                </a:cubicBezTo>
                <a:lnTo>
                  <a:pt x="7817" y="5400"/>
                </a:lnTo>
                <a:cubicBezTo>
                  <a:pt x="7866" y="5351"/>
                  <a:pt x="7930" y="5327"/>
                  <a:pt x="7994" y="5327"/>
                </a:cubicBezTo>
                <a:cubicBezTo>
                  <a:pt x="8059" y="5327"/>
                  <a:pt x="8123" y="5351"/>
                  <a:pt x="8171" y="5400"/>
                </a:cubicBezTo>
                <a:lnTo>
                  <a:pt x="8604" y="5832"/>
                </a:lnTo>
                <a:cubicBezTo>
                  <a:pt x="8655" y="5884"/>
                  <a:pt x="8680" y="5954"/>
                  <a:pt x="8677" y="6028"/>
                </a:cubicBezTo>
                <a:cubicBezTo>
                  <a:pt x="8671" y="6101"/>
                  <a:pt x="8637" y="6164"/>
                  <a:pt x="8577" y="6211"/>
                </a:cubicBezTo>
                <a:lnTo>
                  <a:pt x="8080" y="6589"/>
                </a:lnTo>
                <a:cubicBezTo>
                  <a:pt x="7896" y="6729"/>
                  <a:pt x="7677" y="6797"/>
                  <a:pt x="7459" y="6797"/>
                </a:cubicBezTo>
                <a:cubicBezTo>
                  <a:pt x="7194" y="6797"/>
                  <a:pt x="6930" y="6696"/>
                  <a:pt x="6731" y="6497"/>
                </a:cubicBezTo>
                <a:lnTo>
                  <a:pt x="5047" y="4812"/>
                </a:lnTo>
                <a:cubicBezTo>
                  <a:pt x="4686" y="4450"/>
                  <a:pt x="4647" y="3870"/>
                  <a:pt x="4956" y="3464"/>
                </a:cubicBezTo>
                <a:lnTo>
                  <a:pt x="5334" y="2965"/>
                </a:lnTo>
                <a:cubicBezTo>
                  <a:pt x="5378" y="2907"/>
                  <a:pt x="5444" y="2871"/>
                  <a:pt x="5518" y="2867"/>
                </a:cubicBezTo>
                <a:close/>
                <a:moveTo>
                  <a:pt x="5530" y="2332"/>
                </a:moveTo>
                <a:cubicBezTo>
                  <a:pt x="5513" y="2332"/>
                  <a:pt x="5495" y="2332"/>
                  <a:pt x="5478" y="2333"/>
                </a:cubicBezTo>
                <a:cubicBezTo>
                  <a:pt x="5252" y="2348"/>
                  <a:pt x="5044" y="2460"/>
                  <a:pt x="4908" y="2640"/>
                </a:cubicBezTo>
                <a:lnTo>
                  <a:pt x="4530" y="3139"/>
                </a:lnTo>
                <a:cubicBezTo>
                  <a:pt x="4061" y="3756"/>
                  <a:pt x="4121" y="4635"/>
                  <a:pt x="4669" y="5184"/>
                </a:cubicBezTo>
                <a:lnTo>
                  <a:pt x="6350" y="6866"/>
                </a:lnTo>
                <a:cubicBezTo>
                  <a:pt x="6653" y="7167"/>
                  <a:pt x="7053" y="7321"/>
                  <a:pt x="7455" y="7321"/>
                </a:cubicBezTo>
                <a:cubicBezTo>
                  <a:pt x="7458" y="7321"/>
                  <a:pt x="7460" y="7321"/>
                  <a:pt x="7462" y="7321"/>
                </a:cubicBezTo>
                <a:cubicBezTo>
                  <a:pt x="7792" y="7321"/>
                  <a:pt x="8122" y="7219"/>
                  <a:pt x="8399" y="7008"/>
                </a:cubicBezTo>
                <a:lnTo>
                  <a:pt x="8898" y="6630"/>
                </a:lnTo>
                <a:cubicBezTo>
                  <a:pt x="9078" y="6494"/>
                  <a:pt x="9190" y="6286"/>
                  <a:pt x="9205" y="6060"/>
                </a:cubicBezTo>
                <a:cubicBezTo>
                  <a:pt x="9220" y="5834"/>
                  <a:pt x="9137" y="5613"/>
                  <a:pt x="8977" y="5454"/>
                </a:cubicBezTo>
                <a:lnTo>
                  <a:pt x="8545" y="5022"/>
                </a:lnTo>
                <a:cubicBezTo>
                  <a:pt x="8393" y="4869"/>
                  <a:pt x="8192" y="4793"/>
                  <a:pt x="7992" y="4793"/>
                </a:cubicBezTo>
                <a:cubicBezTo>
                  <a:pt x="7792" y="4793"/>
                  <a:pt x="7591" y="4869"/>
                  <a:pt x="7439" y="5022"/>
                </a:cubicBezTo>
                <a:lnTo>
                  <a:pt x="7163" y="5297"/>
                </a:lnTo>
                <a:cubicBezTo>
                  <a:pt x="7153" y="5309"/>
                  <a:pt x="7139" y="5310"/>
                  <a:pt x="7131" y="5310"/>
                </a:cubicBezTo>
                <a:cubicBezTo>
                  <a:pt x="7120" y="5310"/>
                  <a:pt x="7108" y="5309"/>
                  <a:pt x="7097" y="5297"/>
                </a:cubicBezTo>
                <a:lnTo>
                  <a:pt x="6240" y="4441"/>
                </a:lnTo>
                <a:cubicBezTo>
                  <a:pt x="6222" y="4422"/>
                  <a:pt x="6222" y="4393"/>
                  <a:pt x="6240" y="4375"/>
                </a:cubicBezTo>
                <a:lnTo>
                  <a:pt x="6516" y="4099"/>
                </a:lnTo>
                <a:cubicBezTo>
                  <a:pt x="6663" y="3952"/>
                  <a:pt x="6745" y="3756"/>
                  <a:pt x="6745" y="3546"/>
                </a:cubicBezTo>
                <a:cubicBezTo>
                  <a:pt x="6745" y="3337"/>
                  <a:pt x="6664" y="3140"/>
                  <a:pt x="6516" y="2993"/>
                </a:cubicBezTo>
                <a:lnTo>
                  <a:pt x="6084" y="2561"/>
                </a:lnTo>
                <a:cubicBezTo>
                  <a:pt x="5937" y="2413"/>
                  <a:pt x="5738" y="2332"/>
                  <a:pt x="5530" y="2332"/>
                </a:cubicBezTo>
                <a:close/>
                <a:moveTo>
                  <a:pt x="6713" y="1592"/>
                </a:moveTo>
                <a:cubicBezTo>
                  <a:pt x="8486" y="1592"/>
                  <a:pt x="9928" y="3036"/>
                  <a:pt x="9928" y="4809"/>
                </a:cubicBezTo>
                <a:cubicBezTo>
                  <a:pt x="9928" y="6582"/>
                  <a:pt x="8486" y="8024"/>
                  <a:pt x="6713" y="8024"/>
                </a:cubicBezTo>
                <a:cubicBezTo>
                  <a:pt x="4940" y="8024"/>
                  <a:pt x="3496" y="6582"/>
                  <a:pt x="3496" y="4809"/>
                </a:cubicBezTo>
                <a:cubicBezTo>
                  <a:pt x="3496" y="3036"/>
                  <a:pt x="4940" y="1592"/>
                  <a:pt x="6713" y="1592"/>
                </a:cubicBezTo>
                <a:close/>
                <a:moveTo>
                  <a:pt x="15490" y="1386"/>
                </a:moveTo>
                <a:lnTo>
                  <a:pt x="15490" y="8233"/>
                </a:lnTo>
                <a:lnTo>
                  <a:pt x="13407" y="7376"/>
                </a:lnTo>
                <a:cubicBezTo>
                  <a:pt x="13417" y="7292"/>
                  <a:pt x="13423" y="7207"/>
                  <a:pt x="13423" y="7123"/>
                </a:cubicBezTo>
                <a:lnTo>
                  <a:pt x="13423" y="2496"/>
                </a:lnTo>
                <a:cubicBezTo>
                  <a:pt x="13423" y="2413"/>
                  <a:pt x="13417" y="2327"/>
                  <a:pt x="13407" y="2244"/>
                </a:cubicBezTo>
                <a:lnTo>
                  <a:pt x="15490" y="1386"/>
                </a:lnTo>
                <a:close/>
                <a:moveTo>
                  <a:pt x="6713" y="1061"/>
                </a:moveTo>
                <a:cubicBezTo>
                  <a:pt x="4647" y="1061"/>
                  <a:pt x="2966" y="2743"/>
                  <a:pt x="2966" y="4809"/>
                </a:cubicBezTo>
                <a:cubicBezTo>
                  <a:pt x="2966" y="6875"/>
                  <a:pt x="4647" y="8556"/>
                  <a:pt x="6713" y="8556"/>
                </a:cubicBezTo>
                <a:cubicBezTo>
                  <a:pt x="8779" y="8556"/>
                  <a:pt x="10460" y="6875"/>
                  <a:pt x="10460" y="4809"/>
                </a:cubicBezTo>
                <a:cubicBezTo>
                  <a:pt x="10460" y="2743"/>
                  <a:pt x="8779" y="1061"/>
                  <a:pt x="6713" y="1061"/>
                </a:cubicBezTo>
                <a:close/>
                <a:moveTo>
                  <a:pt x="6712" y="1"/>
                </a:moveTo>
                <a:cubicBezTo>
                  <a:pt x="5077" y="1"/>
                  <a:pt x="3443" y="125"/>
                  <a:pt x="1820" y="373"/>
                </a:cubicBezTo>
                <a:cubicBezTo>
                  <a:pt x="1313" y="451"/>
                  <a:pt x="853" y="709"/>
                  <a:pt x="518" y="1098"/>
                </a:cubicBezTo>
                <a:cubicBezTo>
                  <a:pt x="184" y="1488"/>
                  <a:pt x="0" y="1983"/>
                  <a:pt x="0" y="2495"/>
                </a:cubicBezTo>
                <a:lnTo>
                  <a:pt x="0" y="6645"/>
                </a:lnTo>
                <a:cubicBezTo>
                  <a:pt x="0" y="6792"/>
                  <a:pt x="119" y="6911"/>
                  <a:pt x="266" y="6911"/>
                </a:cubicBezTo>
                <a:cubicBezTo>
                  <a:pt x="413" y="6911"/>
                  <a:pt x="532" y="6792"/>
                  <a:pt x="532" y="6645"/>
                </a:cubicBezTo>
                <a:lnTo>
                  <a:pt x="532" y="2496"/>
                </a:lnTo>
                <a:cubicBezTo>
                  <a:pt x="532" y="1694"/>
                  <a:pt x="1107" y="1023"/>
                  <a:pt x="1901" y="901"/>
                </a:cubicBezTo>
                <a:cubicBezTo>
                  <a:pt x="3497" y="657"/>
                  <a:pt x="5104" y="535"/>
                  <a:pt x="6712" y="535"/>
                </a:cubicBezTo>
                <a:cubicBezTo>
                  <a:pt x="8319" y="535"/>
                  <a:pt x="9926" y="657"/>
                  <a:pt x="11522" y="901"/>
                </a:cubicBezTo>
                <a:cubicBezTo>
                  <a:pt x="12189" y="1004"/>
                  <a:pt x="12701" y="1494"/>
                  <a:pt x="12848" y="2121"/>
                </a:cubicBezTo>
                <a:cubicBezTo>
                  <a:pt x="12851" y="2132"/>
                  <a:pt x="12852" y="2141"/>
                  <a:pt x="12854" y="2148"/>
                </a:cubicBezTo>
                <a:cubicBezTo>
                  <a:pt x="12879" y="2260"/>
                  <a:pt x="12891" y="2377"/>
                  <a:pt x="12891" y="2496"/>
                </a:cubicBezTo>
                <a:lnTo>
                  <a:pt x="12891" y="7123"/>
                </a:lnTo>
                <a:cubicBezTo>
                  <a:pt x="12891" y="7242"/>
                  <a:pt x="12879" y="7360"/>
                  <a:pt x="12854" y="7471"/>
                </a:cubicBezTo>
                <a:cubicBezTo>
                  <a:pt x="12852" y="7480"/>
                  <a:pt x="12851" y="7491"/>
                  <a:pt x="12848" y="7498"/>
                </a:cubicBezTo>
                <a:cubicBezTo>
                  <a:pt x="12701" y="8126"/>
                  <a:pt x="12189" y="8617"/>
                  <a:pt x="11522" y="8718"/>
                </a:cubicBezTo>
                <a:cubicBezTo>
                  <a:pt x="9926" y="8962"/>
                  <a:pt x="8319" y="9084"/>
                  <a:pt x="6712" y="9084"/>
                </a:cubicBezTo>
                <a:cubicBezTo>
                  <a:pt x="5104" y="9084"/>
                  <a:pt x="3497" y="8962"/>
                  <a:pt x="1901" y="8718"/>
                </a:cubicBezTo>
                <a:cubicBezTo>
                  <a:pt x="1360" y="8634"/>
                  <a:pt x="901" y="8286"/>
                  <a:pt x="674" y="7787"/>
                </a:cubicBezTo>
                <a:cubicBezTo>
                  <a:pt x="629" y="7689"/>
                  <a:pt x="532" y="7632"/>
                  <a:pt x="431" y="7632"/>
                </a:cubicBezTo>
                <a:cubicBezTo>
                  <a:pt x="395" y="7632"/>
                  <a:pt x="357" y="7639"/>
                  <a:pt x="322" y="7655"/>
                </a:cubicBezTo>
                <a:cubicBezTo>
                  <a:pt x="188" y="7715"/>
                  <a:pt x="130" y="7874"/>
                  <a:pt x="191" y="8007"/>
                </a:cubicBezTo>
                <a:cubicBezTo>
                  <a:pt x="493" y="8670"/>
                  <a:pt x="1100" y="9133"/>
                  <a:pt x="1820" y="9243"/>
                </a:cubicBezTo>
                <a:cubicBezTo>
                  <a:pt x="3443" y="9491"/>
                  <a:pt x="5077" y="9616"/>
                  <a:pt x="6710" y="9616"/>
                </a:cubicBezTo>
                <a:cubicBezTo>
                  <a:pt x="8345" y="9616"/>
                  <a:pt x="9978" y="9491"/>
                  <a:pt x="11601" y="9243"/>
                </a:cubicBezTo>
                <a:cubicBezTo>
                  <a:pt x="12108" y="9167"/>
                  <a:pt x="12569" y="8909"/>
                  <a:pt x="12904" y="8520"/>
                </a:cubicBezTo>
                <a:cubicBezTo>
                  <a:pt x="13064" y="8333"/>
                  <a:pt x="13189" y="8123"/>
                  <a:pt x="13277" y="7896"/>
                </a:cubicBezTo>
                <a:lnTo>
                  <a:pt x="15649" y="8871"/>
                </a:lnTo>
                <a:cubicBezTo>
                  <a:pt x="15649" y="8871"/>
                  <a:pt x="15652" y="8871"/>
                  <a:pt x="15652" y="8874"/>
                </a:cubicBezTo>
                <a:lnTo>
                  <a:pt x="15900" y="8977"/>
                </a:lnTo>
                <a:cubicBezTo>
                  <a:pt x="16099" y="9058"/>
                  <a:pt x="16306" y="9097"/>
                  <a:pt x="16513" y="9097"/>
                </a:cubicBezTo>
                <a:cubicBezTo>
                  <a:pt x="16829" y="9097"/>
                  <a:pt x="17141" y="9006"/>
                  <a:pt x="17411" y="8824"/>
                </a:cubicBezTo>
                <a:cubicBezTo>
                  <a:pt x="17860" y="8524"/>
                  <a:pt x="18129" y="8023"/>
                  <a:pt x="18129" y="7482"/>
                </a:cubicBezTo>
                <a:lnTo>
                  <a:pt x="18129" y="2843"/>
                </a:lnTo>
                <a:cubicBezTo>
                  <a:pt x="18130" y="2695"/>
                  <a:pt x="18013" y="2577"/>
                  <a:pt x="17866" y="2577"/>
                </a:cubicBezTo>
                <a:cubicBezTo>
                  <a:pt x="17719" y="2577"/>
                  <a:pt x="17600" y="2698"/>
                  <a:pt x="17600" y="2845"/>
                </a:cubicBezTo>
                <a:lnTo>
                  <a:pt x="17600" y="7483"/>
                </a:lnTo>
                <a:cubicBezTo>
                  <a:pt x="17600" y="7851"/>
                  <a:pt x="17425" y="8179"/>
                  <a:pt x="17119" y="8383"/>
                </a:cubicBezTo>
                <a:cubicBezTo>
                  <a:pt x="16936" y="8506"/>
                  <a:pt x="16728" y="8569"/>
                  <a:pt x="16517" y="8569"/>
                </a:cubicBezTo>
                <a:cubicBezTo>
                  <a:pt x="16378" y="8569"/>
                  <a:pt x="16238" y="8541"/>
                  <a:pt x="16103" y="8486"/>
                </a:cubicBezTo>
                <a:lnTo>
                  <a:pt x="16021" y="8453"/>
                </a:lnTo>
                <a:lnTo>
                  <a:pt x="16021" y="1169"/>
                </a:lnTo>
                <a:lnTo>
                  <a:pt x="16103" y="1135"/>
                </a:lnTo>
                <a:cubicBezTo>
                  <a:pt x="16238" y="1080"/>
                  <a:pt x="16378" y="1053"/>
                  <a:pt x="16516" y="1053"/>
                </a:cubicBezTo>
                <a:cubicBezTo>
                  <a:pt x="16922" y="1053"/>
                  <a:pt x="17309" y="1283"/>
                  <a:pt x="17494" y="1670"/>
                </a:cubicBezTo>
                <a:cubicBezTo>
                  <a:pt x="17539" y="1765"/>
                  <a:pt x="17635" y="1822"/>
                  <a:pt x="17734" y="1822"/>
                </a:cubicBezTo>
                <a:cubicBezTo>
                  <a:pt x="17773" y="1822"/>
                  <a:pt x="17812" y="1813"/>
                  <a:pt x="17849" y="1795"/>
                </a:cubicBezTo>
                <a:cubicBezTo>
                  <a:pt x="17982" y="1732"/>
                  <a:pt x="18038" y="1573"/>
                  <a:pt x="17974" y="1441"/>
                </a:cubicBezTo>
                <a:cubicBezTo>
                  <a:pt x="17698" y="862"/>
                  <a:pt x="17121" y="521"/>
                  <a:pt x="16516" y="521"/>
                </a:cubicBezTo>
                <a:cubicBezTo>
                  <a:pt x="16311" y="521"/>
                  <a:pt x="16102" y="560"/>
                  <a:pt x="15902" y="642"/>
                </a:cubicBezTo>
                <a:lnTo>
                  <a:pt x="15653" y="744"/>
                </a:lnTo>
                <a:cubicBezTo>
                  <a:pt x="15653" y="744"/>
                  <a:pt x="15652" y="744"/>
                  <a:pt x="15652" y="745"/>
                </a:cubicBezTo>
                <a:lnTo>
                  <a:pt x="13279" y="1722"/>
                </a:lnTo>
                <a:cubicBezTo>
                  <a:pt x="13191" y="1495"/>
                  <a:pt x="13066" y="1283"/>
                  <a:pt x="12905" y="1098"/>
                </a:cubicBezTo>
                <a:cubicBezTo>
                  <a:pt x="12572" y="709"/>
                  <a:pt x="12110" y="453"/>
                  <a:pt x="11603" y="373"/>
                </a:cubicBezTo>
                <a:cubicBezTo>
                  <a:pt x="9980" y="125"/>
                  <a:pt x="8346" y="1"/>
                  <a:pt x="671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 name="Google Shape;1116;p46"/>
          <p:cNvSpPr/>
          <p:nvPr/>
        </p:nvSpPr>
        <p:spPr>
          <a:xfrm>
            <a:off x="2714226" y="3440491"/>
            <a:ext cx="372085" cy="407630"/>
          </a:xfrm>
          <a:custGeom>
            <a:rect b="b" l="l" r="r" t="t"/>
            <a:pathLst>
              <a:path extrusionOk="0" h="18131" w="16550">
                <a:moveTo>
                  <a:pt x="11964" y="3260"/>
                </a:moveTo>
                <a:cubicBezTo>
                  <a:pt x="11896" y="3260"/>
                  <a:pt x="11828" y="3285"/>
                  <a:pt x="11777" y="3337"/>
                </a:cubicBezTo>
                <a:cubicBezTo>
                  <a:pt x="11674" y="3440"/>
                  <a:pt x="11674" y="3609"/>
                  <a:pt x="11777" y="3712"/>
                </a:cubicBezTo>
                <a:lnTo>
                  <a:pt x="11961" y="3895"/>
                </a:lnTo>
                <a:cubicBezTo>
                  <a:pt x="12012" y="3947"/>
                  <a:pt x="12080" y="3972"/>
                  <a:pt x="12147" y="3972"/>
                </a:cubicBezTo>
                <a:cubicBezTo>
                  <a:pt x="12217" y="3972"/>
                  <a:pt x="12284" y="3947"/>
                  <a:pt x="12336" y="3895"/>
                </a:cubicBezTo>
                <a:cubicBezTo>
                  <a:pt x="12439" y="3792"/>
                  <a:pt x="12439" y="3623"/>
                  <a:pt x="12336" y="3520"/>
                </a:cubicBezTo>
                <a:lnTo>
                  <a:pt x="12152" y="3337"/>
                </a:lnTo>
                <a:cubicBezTo>
                  <a:pt x="12100" y="3285"/>
                  <a:pt x="12032" y="3260"/>
                  <a:pt x="11964" y="3260"/>
                </a:cubicBezTo>
                <a:close/>
                <a:moveTo>
                  <a:pt x="8668" y="533"/>
                </a:moveTo>
                <a:cubicBezTo>
                  <a:pt x="8963" y="533"/>
                  <a:pt x="9241" y="649"/>
                  <a:pt x="9451" y="857"/>
                </a:cubicBezTo>
                <a:lnTo>
                  <a:pt x="10738" y="2143"/>
                </a:lnTo>
                <a:cubicBezTo>
                  <a:pt x="10555" y="2258"/>
                  <a:pt x="10385" y="2391"/>
                  <a:pt x="10230" y="2546"/>
                </a:cubicBezTo>
                <a:lnTo>
                  <a:pt x="8784" y="3992"/>
                </a:lnTo>
                <a:cubicBezTo>
                  <a:pt x="8629" y="4147"/>
                  <a:pt x="8496" y="4317"/>
                  <a:pt x="8381" y="4500"/>
                </a:cubicBezTo>
                <a:lnTo>
                  <a:pt x="7600" y="3722"/>
                </a:lnTo>
                <a:lnTo>
                  <a:pt x="7093" y="3215"/>
                </a:lnTo>
                <a:cubicBezTo>
                  <a:pt x="6661" y="2782"/>
                  <a:pt x="6661" y="2081"/>
                  <a:pt x="7093" y="1649"/>
                </a:cubicBezTo>
                <a:lnTo>
                  <a:pt x="7885" y="857"/>
                </a:lnTo>
                <a:cubicBezTo>
                  <a:pt x="8094" y="648"/>
                  <a:pt x="8372" y="533"/>
                  <a:pt x="8668" y="533"/>
                </a:cubicBezTo>
                <a:close/>
                <a:moveTo>
                  <a:pt x="11345" y="4262"/>
                </a:moveTo>
                <a:cubicBezTo>
                  <a:pt x="11338" y="4262"/>
                  <a:pt x="11332" y="4262"/>
                  <a:pt x="11326" y="4263"/>
                </a:cubicBezTo>
                <a:cubicBezTo>
                  <a:pt x="11179" y="4272"/>
                  <a:pt x="11068" y="4398"/>
                  <a:pt x="11079" y="4545"/>
                </a:cubicBezTo>
                <a:cubicBezTo>
                  <a:pt x="11085" y="4626"/>
                  <a:pt x="11055" y="4705"/>
                  <a:pt x="10998" y="4763"/>
                </a:cubicBezTo>
                <a:cubicBezTo>
                  <a:pt x="10944" y="4815"/>
                  <a:pt x="10871" y="4844"/>
                  <a:pt x="10796" y="4844"/>
                </a:cubicBezTo>
                <a:cubicBezTo>
                  <a:pt x="10791" y="4844"/>
                  <a:pt x="10786" y="4844"/>
                  <a:pt x="10780" y="4844"/>
                </a:cubicBezTo>
                <a:cubicBezTo>
                  <a:pt x="10774" y="4843"/>
                  <a:pt x="10768" y="4843"/>
                  <a:pt x="10761" y="4843"/>
                </a:cubicBezTo>
                <a:cubicBezTo>
                  <a:pt x="10622" y="4843"/>
                  <a:pt x="10506" y="4950"/>
                  <a:pt x="10498" y="5089"/>
                </a:cubicBezTo>
                <a:cubicBezTo>
                  <a:pt x="10489" y="5236"/>
                  <a:pt x="10599" y="5363"/>
                  <a:pt x="10743" y="5371"/>
                </a:cubicBezTo>
                <a:cubicBezTo>
                  <a:pt x="10763" y="5374"/>
                  <a:pt x="10780" y="5374"/>
                  <a:pt x="10799" y="5374"/>
                </a:cubicBezTo>
                <a:cubicBezTo>
                  <a:pt x="11014" y="5374"/>
                  <a:pt x="11220" y="5289"/>
                  <a:pt x="11373" y="5138"/>
                </a:cubicBezTo>
                <a:cubicBezTo>
                  <a:pt x="11537" y="4972"/>
                  <a:pt x="11624" y="4742"/>
                  <a:pt x="11608" y="4508"/>
                </a:cubicBezTo>
                <a:cubicBezTo>
                  <a:pt x="11600" y="4369"/>
                  <a:pt x="11483" y="4262"/>
                  <a:pt x="11345" y="4262"/>
                </a:cubicBezTo>
                <a:close/>
                <a:moveTo>
                  <a:pt x="9761" y="5465"/>
                </a:moveTo>
                <a:cubicBezTo>
                  <a:pt x="9693" y="5465"/>
                  <a:pt x="9625" y="5491"/>
                  <a:pt x="9573" y="5542"/>
                </a:cubicBezTo>
                <a:cubicBezTo>
                  <a:pt x="9470" y="5645"/>
                  <a:pt x="9470" y="5814"/>
                  <a:pt x="9573" y="5917"/>
                </a:cubicBezTo>
                <a:lnTo>
                  <a:pt x="9757" y="6101"/>
                </a:lnTo>
                <a:cubicBezTo>
                  <a:pt x="9808" y="6152"/>
                  <a:pt x="9878" y="6177"/>
                  <a:pt x="9945" y="6177"/>
                </a:cubicBezTo>
                <a:cubicBezTo>
                  <a:pt x="10013" y="6177"/>
                  <a:pt x="10080" y="6152"/>
                  <a:pt x="10132" y="6101"/>
                </a:cubicBezTo>
                <a:cubicBezTo>
                  <a:pt x="10235" y="5998"/>
                  <a:pt x="10235" y="5829"/>
                  <a:pt x="10132" y="5726"/>
                </a:cubicBezTo>
                <a:lnTo>
                  <a:pt x="9948" y="5542"/>
                </a:lnTo>
                <a:cubicBezTo>
                  <a:pt x="9897" y="5491"/>
                  <a:pt x="9829" y="5465"/>
                  <a:pt x="9761" y="5465"/>
                </a:cubicBezTo>
                <a:close/>
                <a:moveTo>
                  <a:pt x="15505" y="5686"/>
                </a:moveTo>
                <a:cubicBezTo>
                  <a:pt x="15358" y="5686"/>
                  <a:pt x="15239" y="5807"/>
                  <a:pt x="15239" y="5954"/>
                </a:cubicBezTo>
                <a:cubicBezTo>
                  <a:pt x="15239" y="6101"/>
                  <a:pt x="15358" y="6220"/>
                  <a:pt x="15505" y="6220"/>
                </a:cubicBezTo>
                <a:lnTo>
                  <a:pt x="16283" y="6220"/>
                </a:lnTo>
                <a:cubicBezTo>
                  <a:pt x="16430" y="6220"/>
                  <a:pt x="16549" y="6101"/>
                  <a:pt x="16549" y="5954"/>
                </a:cubicBezTo>
                <a:cubicBezTo>
                  <a:pt x="16548" y="5807"/>
                  <a:pt x="16430" y="5686"/>
                  <a:pt x="16283" y="5686"/>
                </a:cubicBezTo>
                <a:close/>
                <a:moveTo>
                  <a:pt x="7411" y="4285"/>
                </a:moveTo>
                <a:lnTo>
                  <a:pt x="8130" y="5002"/>
                </a:lnTo>
                <a:cubicBezTo>
                  <a:pt x="8025" y="5286"/>
                  <a:pt x="7962" y="5588"/>
                  <a:pt x="7952" y="5890"/>
                </a:cubicBezTo>
                <a:lnTo>
                  <a:pt x="5680" y="8162"/>
                </a:lnTo>
                <a:cubicBezTo>
                  <a:pt x="5454" y="7696"/>
                  <a:pt x="5073" y="7316"/>
                  <a:pt x="4607" y="7089"/>
                </a:cubicBezTo>
                <a:lnTo>
                  <a:pt x="7411" y="4285"/>
                </a:lnTo>
                <a:close/>
                <a:moveTo>
                  <a:pt x="12244" y="2243"/>
                </a:moveTo>
                <a:cubicBezTo>
                  <a:pt x="12386" y="2243"/>
                  <a:pt x="12529" y="2256"/>
                  <a:pt x="12671" y="2283"/>
                </a:cubicBezTo>
                <a:cubicBezTo>
                  <a:pt x="13327" y="2406"/>
                  <a:pt x="13938" y="2672"/>
                  <a:pt x="14467" y="3066"/>
                </a:cubicBezTo>
                <a:lnTo>
                  <a:pt x="9300" y="8232"/>
                </a:lnTo>
                <a:cubicBezTo>
                  <a:pt x="8907" y="7703"/>
                  <a:pt x="8640" y="7090"/>
                  <a:pt x="8518" y="6434"/>
                </a:cubicBezTo>
                <a:cubicBezTo>
                  <a:pt x="8490" y="6292"/>
                  <a:pt x="8476" y="6148"/>
                  <a:pt x="8478" y="6007"/>
                </a:cubicBezTo>
                <a:lnTo>
                  <a:pt x="8478" y="6002"/>
                </a:lnTo>
                <a:cubicBezTo>
                  <a:pt x="8481" y="5396"/>
                  <a:pt x="8719" y="4807"/>
                  <a:pt x="9159" y="4369"/>
                </a:cubicBezTo>
                <a:lnTo>
                  <a:pt x="10605" y="2922"/>
                </a:lnTo>
                <a:cubicBezTo>
                  <a:pt x="11043" y="2484"/>
                  <a:pt x="11634" y="2243"/>
                  <a:pt x="12244" y="2243"/>
                </a:cubicBezTo>
                <a:close/>
                <a:moveTo>
                  <a:pt x="13854" y="7351"/>
                </a:moveTo>
                <a:cubicBezTo>
                  <a:pt x="13786" y="7351"/>
                  <a:pt x="13718" y="7377"/>
                  <a:pt x="13666" y="7428"/>
                </a:cubicBezTo>
                <a:cubicBezTo>
                  <a:pt x="13563" y="7531"/>
                  <a:pt x="13563" y="7700"/>
                  <a:pt x="13666" y="7803"/>
                </a:cubicBezTo>
                <a:lnTo>
                  <a:pt x="14216" y="8353"/>
                </a:lnTo>
                <a:cubicBezTo>
                  <a:pt x="14267" y="8404"/>
                  <a:pt x="14335" y="8429"/>
                  <a:pt x="14403" y="8429"/>
                </a:cubicBezTo>
                <a:cubicBezTo>
                  <a:pt x="14470" y="8429"/>
                  <a:pt x="14539" y="8404"/>
                  <a:pt x="14591" y="8353"/>
                </a:cubicBezTo>
                <a:cubicBezTo>
                  <a:pt x="14694" y="8250"/>
                  <a:pt x="14694" y="8081"/>
                  <a:pt x="14591" y="7978"/>
                </a:cubicBezTo>
                <a:lnTo>
                  <a:pt x="14041" y="7428"/>
                </a:lnTo>
                <a:cubicBezTo>
                  <a:pt x="13990" y="7377"/>
                  <a:pt x="13922" y="7351"/>
                  <a:pt x="13854" y="7351"/>
                </a:cubicBezTo>
                <a:close/>
                <a:moveTo>
                  <a:pt x="3603" y="8446"/>
                </a:moveTo>
                <a:cubicBezTo>
                  <a:pt x="4001" y="8446"/>
                  <a:pt x="4325" y="8769"/>
                  <a:pt x="4325" y="9167"/>
                </a:cubicBezTo>
                <a:cubicBezTo>
                  <a:pt x="4325" y="9564"/>
                  <a:pt x="4000" y="9889"/>
                  <a:pt x="3603" y="9889"/>
                </a:cubicBezTo>
                <a:cubicBezTo>
                  <a:pt x="3204" y="9889"/>
                  <a:pt x="2881" y="9566"/>
                  <a:pt x="2881" y="9167"/>
                </a:cubicBezTo>
                <a:cubicBezTo>
                  <a:pt x="2881" y="8769"/>
                  <a:pt x="3204" y="8446"/>
                  <a:pt x="3603" y="8446"/>
                </a:cubicBezTo>
                <a:close/>
                <a:moveTo>
                  <a:pt x="12187" y="9006"/>
                </a:moveTo>
                <a:cubicBezTo>
                  <a:pt x="12040" y="9006"/>
                  <a:pt x="11921" y="9125"/>
                  <a:pt x="11921" y="9272"/>
                </a:cubicBezTo>
                <a:lnTo>
                  <a:pt x="11921" y="10049"/>
                </a:lnTo>
                <a:cubicBezTo>
                  <a:pt x="11921" y="10196"/>
                  <a:pt x="12040" y="10316"/>
                  <a:pt x="12187" y="10316"/>
                </a:cubicBezTo>
                <a:cubicBezTo>
                  <a:pt x="12334" y="10316"/>
                  <a:pt x="12453" y="10196"/>
                  <a:pt x="12453" y="10049"/>
                </a:cubicBezTo>
                <a:lnTo>
                  <a:pt x="12453" y="9272"/>
                </a:lnTo>
                <a:cubicBezTo>
                  <a:pt x="12453" y="9123"/>
                  <a:pt x="12334" y="9006"/>
                  <a:pt x="12187" y="9006"/>
                </a:cubicBezTo>
                <a:close/>
                <a:moveTo>
                  <a:pt x="3603" y="7912"/>
                </a:moveTo>
                <a:cubicBezTo>
                  <a:pt x="2912" y="7912"/>
                  <a:pt x="2350" y="8475"/>
                  <a:pt x="2350" y="9166"/>
                </a:cubicBezTo>
                <a:cubicBezTo>
                  <a:pt x="2350" y="9857"/>
                  <a:pt x="2912" y="10418"/>
                  <a:pt x="3603" y="10418"/>
                </a:cubicBezTo>
                <a:cubicBezTo>
                  <a:pt x="4294" y="10418"/>
                  <a:pt x="4857" y="9857"/>
                  <a:pt x="4857" y="9166"/>
                </a:cubicBezTo>
                <a:cubicBezTo>
                  <a:pt x="4857" y="8475"/>
                  <a:pt x="4294" y="7912"/>
                  <a:pt x="3603" y="7912"/>
                </a:cubicBezTo>
                <a:close/>
                <a:moveTo>
                  <a:pt x="3603" y="7390"/>
                </a:moveTo>
                <a:cubicBezTo>
                  <a:pt x="4582" y="7390"/>
                  <a:pt x="5380" y="8188"/>
                  <a:pt x="5380" y="9167"/>
                </a:cubicBezTo>
                <a:cubicBezTo>
                  <a:pt x="5380" y="10147"/>
                  <a:pt x="4582" y="10945"/>
                  <a:pt x="3603" y="10945"/>
                </a:cubicBezTo>
                <a:cubicBezTo>
                  <a:pt x="2624" y="10945"/>
                  <a:pt x="1825" y="10147"/>
                  <a:pt x="1825" y="9167"/>
                </a:cubicBezTo>
                <a:cubicBezTo>
                  <a:pt x="1825" y="8188"/>
                  <a:pt x="2624" y="7390"/>
                  <a:pt x="3603" y="7390"/>
                </a:cubicBezTo>
                <a:close/>
                <a:moveTo>
                  <a:pt x="4360" y="11346"/>
                </a:moveTo>
                <a:lnTo>
                  <a:pt x="4360" y="15761"/>
                </a:lnTo>
                <a:lnTo>
                  <a:pt x="2843" y="15761"/>
                </a:lnTo>
                <a:lnTo>
                  <a:pt x="2843" y="11346"/>
                </a:lnTo>
                <a:cubicBezTo>
                  <a:pt x="3080" y="11430"/>
                  <a:pt x="3335" y="11476"/>
                  <a:pt x="3601" y="11476"/>
                </a:cubicBezTo>
                <a:cubicBezTo>
                  <a:pt x="3868" y="11476"/>
                  <a:pt x="4122" y="11430"/>
                  <a:pt x="4360" y="11346"/>
                </a:cubicBezTo>
                <a:close/>
                <a:moveTo>
                  <a:pt x="8668" y="1"/>
                </a:moveTo>
                <a:cubicBezTo>
                  <a:pt x="8231" y="1"/>
                  <a:pt x="7819" y="171"/>
                  <a:pt x="7511" y="480"/>
                </a:cubicBezTo>
                <a:lnTo>
                  <a:pt x="6718" y="1273"/>
                </a:lnTo>
                <a:cubicBezTo>
                  <a:pt x="6080" y="1911"/>
                  <a:pt x="6080" y="2950"/>
                  <a:pt x="6718" y="3588"/>
                </a:cubicBezTo>
                <a:lnTo>
                  <a:pt x="7036" y="3906"/>
                </a:lnTo>
                <a:lnTo>
                  <a:pt x="4044" y="6899"/>
                </a:lnTo>
                <a:cubicBezTo>
                  <a:pt x="3901" y="6872"/>
                  <a:pt x="3754" y="6858"/>
                  <a:pt x="3603" y="6858"/>
                </a:cubicBezTo>
                <a:cubicBezTo>
                  <a:pt x="2330" y="6858"/>
                  <a:pt x="1295" y="7894"/>
                  <a:pt x="1295" y="9166"/>
                </a:cubicBezTo>
                <a:cubicBezTo>
                  <a:pt x="1295" y="9961"/>
                  <a:pt x="1699" y="10665"/>
                  <a:pt x="2315" y="11080"/>
                </a:cubicBezTo>
                <a:lnTo>
                  <a:pt x="2315" y="15761"/>
                </a:lnTo>
                <a:lnTo>
                  <a:pt x="1645" y="15761"/>
                </a:lnTo>
                <a:cubicBezTo>
                  <a:pt x="1090" y="15761"/>
                  <a:pt x="576" y="16083"/>
                  <a:pt x="336" y="16583"/>
                </a:cubicBezTo>
                <a:lnTo>
                  <a:pt x="116" y="17040"/>
                </a:lnTo>
                <a:cubicBezTo>
                  <a:pt x="1" y="17277"/>
                  <a:pt x="16" y="17552"/>
                  <a:pt x="155" y="17775"/>
                </a:cubicBezTo>
                <a:cubicBezTo>
                  <a:pt x="295" y="17997"/>
                  <a:pt x="536" y="18131"/>
                  <a:pt x="801" y="18131"/>
                </a:cubicBezTo>
                <a:lnTo>
                  <a:pt x="1082" y="18131"/>
                </a:lnTo>
                <a:cubicBezTo>
                  <a:pt x="1229" y="18131"/>
                  <a:pt x="1348" y="18012"/>
                  <a:pt x="1348" y="17865"/>
                </a:cubicBezTo>
                <a:cubicBezTo>
                  <a:pt x="1348" y="17718"/>
                  <a:pt x="1229" y="17599"/>
                  <a:pt x="1082" y="17599"/>
                </a:cubicBezTo>
                <a:lnTo>
                  <a:pt x="801" y="17599"/>
                </a:lnTo>
                <a:cubicBezTo>
                  <a:pt x="686" y="17599"/>
                  <a:pt x="626" y="17522"/>
                  <a:pt x="605" y="17490"/>
                </a:cubicBezTo>
                <a:cubicBezTo>
                  <a:pt x="586" y="17456"/>
                  <a:pt x="543" y="17371"/>
                  <a:pt x="593" y="17268"/>
                </a:cubicBezTo>
                <a:lnTo>
                  <a:pt x="814" y="16809"/>
                </a:lnTo>
                <a:cubicBezTo>
                  <a:pt x="965" y="16495"/>
                  <a:pt x="1292" y="16290"/>
                  <a:pt x="1642" y="16290"/>
                </a:cubicBezTo>
                <a:lnTo>
                  <a:pt x="5564" y="16290"/>
                </a:lnTo>
                <a:cubicBezTo>
                  <a:pt x="5915" y="16290"/>
                  <a:pt x="6240" y="16495"/>
                  <a:pt x="6393" y="16809"/>
                </a:cubicBezTo>
                <a:lnTo>
                  <a:pt x="6614" y="17268"/>
                </a:lnTo>
                <a:cubicBezTo>
                  <a:pt x="6662" y="17371"/>
                  <a:pt x="6621" y="17456"/>
                  <a:pt x="6601" y="17490"/>
                </a:cubicBezTo>
                <a:cubicBezTo>
                  <a:pt x="6580" y="17524"/>
                  <a:pt x="6521" y="17599"/>
                  <a:pt x="6405" y="17599"/>
                </a:cubicBezTo>
                <a:lnTo>
                  <a:pt x="2353" y="17599"/>
                </a:lnTo>
                <a:cubicBezTo>
                  <a:pt x="2206" y="17599"/>
                  <a:pt x="2087" y="17718"/>
                  <a:pt x="2087" y="17865"/>
                </a:cubicBezTo>
                <a:cubicBezTo>
                  <a:pt x="2087" y="18012"/>
                  <a:pt x="2206" y="18131"/>
                  <a:pt x="2353" y="18131"/>
                </a:cubicBezTo>
                <a:lnTo>
                  <a:pt x="6408" y="18131"/>
                </a:lnTo>
                <a:cubicBezTo>
                  <a:pt x="6670" y="18131"/>
                  <a:pt x="6911" y="17999"/>
                  <a:pt x="7052" y="17775"/>
                </a:cubicBezTo>
                <a:cubicBezTo>
                  <a:pt x="7192" y="17552"/>
                  <a:pt x="7209" y="17277"/>
                  <a:pt x="7093" y="17040"/>
                </a:cubicBezTo>
                <a:lnTo>
                  <a:pt x="6873" y="16583"/>
                </a:lnTo>
                <a:cubicBezTo>
                  <a:pt x="6631" y="16083"/>
                  <a:pt x="6118" y="15761"/>
                  <a:pt x="5564" y="15761"/>
                </a:cubicBezTo>
                <a:lnTo>
                  <a:pt x="4894" y="15761"/>
                </a:lnTo>
                <a:lnTo>
                  <a:pt x="4894" y="11080"/>
                </a:lnTo>
                <a:cubicBezTo>
                  <a:pt x="5507" y="10665"/>
                  <a:pt x="5913" y="9961"/>
                  <a:pt x="5913" y="9166"/>
                </a:cubicBezTo>
                <a:cubicBezTo>
                  <a:pt x="5913" y="9014"/>
                  <a:pt x="5898" y="8866"/>
                  <a:pt x="5870" y="8725"/>
                </a:cubicBezTo>
                <a:lnTo>
                  <a:pt x="8010" y="6586"/>
                </a:lnTo>
                <a:cubicBezTo>
                  <a:pt x="8199" y="7541"/>
                  <a:pt x="8662" y="8409"/>
                  <a:pt x="9351" y="9097"/>
                </a:cubicBezTo>
                <a:cubicBezTo>
                  <a:pt x="9566" y="9313"/>
                  <a:pt x="9851" y="9431"/>
                  <a:pt x="10157" y="9431"/>
                </a:cubicBezTo>
                <a:cubicBezTo>
                  <a:pt x="10460" y="9431"/>
                  <a:pt x="10746" y="9313"/>
                  <a:pt x="10961" y="9097"/>
                </a:cubicBezTo>
                <a:lnTo>
                  <a:pt x="14216" y="5843"/>
                </a:lnTo>
                <a:cubicBezTo>
                  <a:pt x="14319" y="5740"/>
                  <a:pt x="14319" y="5571"/>
                  <a:pt x="14216" y="5468"/>
                </a:cubicBezTo>
                <a:cubicBezTo>
                  <a:pt x="14165" y="5417"/>
                  <a:pt x="14097" y="5391"/>
                  <a:pt x="14029" y="5391"/>
                </a:cubicBezTo>
                <a:cubicBezTo>
                  <a:pt x="13961" y="5391"/>
                  <a:pt x="13893" y="5417"/>
                  <a:pt x="13841" y="5468"/>
                </a:cubicBezTo>
                <a:lnTo>
                  <a:pt x="10586" y="8722"/>
                </a:lnTo>
                <a:cubicBezTo>
                  <a:pt x="10473" y="8837"/>
                  <a:pt x="10320" y="8901"/>
                  <a:pt x="10158" y="8901"/>
                </a:cubicBezTo>
                <a:cubicBezTo>
                  <a:pt x="9997" y="8901"/>
                  <a:pt x="9844" y="8838"/>
                  <a:pt x="9729" y="8722"/>
                </a:cubicBezTo>
                <a:cubicBezTo>
                  <a:pt x="9703" y="8695"/>
                  <a:pt x="9676" y="8668"/>
                  <a:pt x="9648" y="8640"/>
                </a:cubicBezTo>
                <a:lnTo>
                  <a:pt x="14881" y="3407"/>
                </a:lnTo>
                <a:cubicBezTo>
                  <a:pt x="14908" y="3434"/>
                  <a:pt x="14936" y="3462"/>
                  <a:pt x="14963" y="3488"/>
                </a:cubicBezTo>
                <a:cubicBezTo>
                  <a:pt x="15078" y="3603"/>
                  <a:pt x="15142" y="3756"/>
                  <a:pt x="15142" y="3917"/>
                </a:cubicBezTo>
                <a:cubicBezTo>
                  <a:pt x="15142" y="4079"/>
                  <a:pt x="15079" y="4231"/>
                  <a:pt x="14964" y="4345"/>
                </a:cubicBezTo>
                <a:lnTo>
                  <a:pt x="14741" y="4567"/>
                </a:lnTo>
                <a:cubicBezTo>
                  <a:pt x="14638" y="4670"/>
                  <a:pt x="14638" y="4839"/>
                  <a:pt x="14741" y="4942"/>
                </a:cubicBezTo>
                <a:cubicBezTo>
                  <a:pt x="14792" y="4994"/>
                  <a:pt x="14860" y="5019"/>
                  <a:pt x="14928" y="5019"/>
                </a:cubicBezTo>
                <a:cubicBezTo>
                  <a:pt x="14996" y="5019"/>
                  <a:pt x="15064" y="4994"/>
                  <a:pt x="15116" y="4942"/>
                </a:cubicBezTo>
                <a:lnTo>
                  <a:pt x="15339" y="4720"/>
                </a:lnTo>
                <a:cubicBezTo>
                  <a:pt x="15549" y="4507"/>
                  <a:pt x="15667" y="4222"/>
                  <a:pt x="15667" y="3917"/>
                </a:cubicBezTo>
                <a:cubicBezTo>
                  <a:pt x="15667" y="3613"/>
                  <a:pt x="15549" y="3326"/>
                  <a:pt x="15335" y="3112"/>
                </a:cubicBezTo>
                <a:cubicBezTo>
                  <a:pt x="14634" y="2411"/>
                  <a:pt x="13746" y="1942"/>
                  <a:pt x="12768" y="1759"/>
                </a:cubicBezTo>
                <a:cubicBezTo>
                  <a:pt x="12594" y="1727"/>
                  <a:pt x="12419" y="1711"/>
                  <a:pt x="12245" y="1711"/>
                </a:cubicBezTo>
                <a:cubicBezTo>
                  <a:pt x="11900" y="1711"/>
                  <a:pt x="11559" y="1774"/>
                  <a:pt x="11239" y="1893"/>
                </a:cubicBezTo>
                <a:lnTo>
                  <a:pt x="9826" y="480"/>
                </a:lnTo>
                <a:cubicBezTo>
                  <a:pt x="9517" y="171"/>
                  <a:pt x="9106" y="1"/>
                  <a:pt x="866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 name="Google Shape;1117;p46"/>
          <p:cNvSpPr/>
          <p:nvPr/>
        </p:nvSpPr>
        <p:spPr>
          <a:xfrm>
            <a:off x="2694105" y="2684830"/>
            <a:ext cx="415769" cy="407563"/>
          </a:xfrm>
          <a:custGeom>
            <a:rect b="b" l="l" r="r" t="t"/>
            <a:pathLst>
              <a:path extrusionOk="0" h="18128" w="18493">
                <a:moveTo>
                  <a:pt x="10815" y="4990"/>
                </a:moveTo>
                <a:cubicBezTo>
                  <a:pt x="10621" y="4990"/>
                  <a:pt x="10426" y="5064"/>
                  <a:pt x="10277" y="5212"/>
                </a:cubicBezTo>
                <a:cubicBezTo>
                  <a:pt x="9980" y="5511"/>
                  <a:pt x="9980" y="5991"/>
                  <a:pt x="10277" y="6290"/>
                </a:cubicBezTo>
                <a:cubicBezTo>
                  <a:pt x="10329" y="6341"/>
                  <a:pt x="10398" y="6366"/>
                  <a:pt x="10465" y="6366"/>
                </a:cubicBezTo>
                <a:cubicBezTo>
                  <a:pt x="10533" y="6366"/>
                  <a:pt x="10601" y="6341"/>
                  <a:pt x="10652" y="6290"/>
                </a:cubicBezTo>
                <a:cubicBezTo>
                  <a:pt x="10755" y="6187"/>
                  <a:pt x="10755" y="6018"/>
                  <a:pt x="10652" y="5915"/>
                </a:cubicBezTo>
                <a:cubicBezTo>
                  <a:pt x="10562" y="5825"/>
                  <a:pt x="10562" y="5680"/>
                  <a:pt x="10652" y="5590"/>
                </a:cubicBezTo>
                <a:cubicBezTo>
                  <a:pt x="10698" y="5545"/>
                  <a:pt x="10756" y="5522"/>
                  <a:pt x="10815" y="5522"/>
                </a:cubicBezTo>
                <a:cubicBezTo>
                  <a:pt x="10874" y="5522"/>
                  <a:pt x="10932" y="5545"/>
                  <a:pt x="10977" y="5590"/>
                </a:cubicBezTo>
                <a:cubicBezTo>
                  <a:pt x="11028" y="5642"/>
                  <a:pt x="11096" y="5667"/>
                  <a:pt x="11164" y="5667"/>
                </a:cubicBezTo>
                <a:cubicBezTo>
                  <a:pt x="11232" y="5667"/>
                  <a:pt x="11300" y="5642"/>
                  <a:pt x="11352" y="5590"/>
                </a:cubicBezTo>
                <a:cubicBezTo>
                  <a:pt x="11455" y="5487"/>
                  <a:pt x="11455" y="5318"/>
                  <a:pt x="11352" y="5215"/>
                </a:cubicBezTo>
                <a:cubicBezTo>
                  <a:pt x="11205" y="5065"/>
                  <a:pt x="11011" y="4990"/>
                  <a:pt x="10815" y="4990"/>
                </a:cubicBezTo>
                <a:close/>
                <a:moveTo>
                  <a:pt x="13555" y="530"/>
                </a:moveTo>
                <a:cubicBezTo>
                  <a:pt x="13774" y="530"/>
                  <a:pt x="13996" y="582"/>
                  <a:pt x="14201" y="692"/>
                </a:cubicBezTo>
                <a:cubicBezTo>
                  <a:pt x="14519" y="862"/>
                  <a:pt x="14839" y="1065"/>
                  <a:pt x="15148" y="1294"/>
                </a:cubicBezTo>
                <a:cubicBezTo>
                  <a:pt x="15377" y="1463"/>
                  <a:pt x="15526" y="1713"/>
                  <a:pt x="15568" y="1999"/>
                </a:cubicBezTo>
                <a:cubicBezTo>
                  <a:pt x="15612" y="2290"/>
                  <a:pt x="15539" y="2578"/>
                  <a:pt x="15362" y="2809"/>
                </a:cubicBezTo>
                <a:cubicBezTo>
                  <a:pt x="14263" y="4268"/>
                  <a:pt x="13173" y="5667"/>
                  <a:pt x="11022" y="7916"/>
                </a:cubicBezTo>
                <a:lnTo>
                  <a:pt x="8958" y="5852"/>
                </a:lnTo>
                <a:cubicBezTo>
                  <a:pt x="10524" y="4096"/>
                  <a:pt x="11475" y="2637"/>
                  <a:pt x="12387" y="1174"/>
                </a:cubicBezTo>
                <a:cubicBezTo>
                  <a:pt x="12645" y="760"/>
                  <a:pt x="13094" y="530"/>
                  <a:pt x="13555" y="530"/>
                </a:cubicBezTo>
                <a:close/>
                <a:moveTo>
                  <a:pt x="9130" y="7994"/>
                </a:moveTo>
                <a:cubicBezTo>
                  <a:pt x="9123" y="7994"/>
                  <a:pt x="9116" y="7995"/>
                  <a:pt x="9108" y="7995"/>
                </a:cubicBezTo>
                <a:cubicBezTo>
                  <a:pt x="8961" y="8004"/>
                  <a:pt x="8851" y="8131"/>
                  <a:pt x="8863" y="8278"/>
                </a:cubicBezTo>
                <a:cubicBezTo>
                  <a:pt x="8872" y="8403"/>
                  <a:pt x="8826" y="8525"/>
                  <a:pt x="8738" y="8613"/>
                </a:cubicBezTo>
                <a:cubicBezTo>
                  <a:pt x="8657" y="8694"/>
                  <a:pt x="8547" y="8739"/>
                  <a:pt x="8433" y="8739"/>
                </a:cubicBezTo>
                <a:cubicBezTo>
                  <a:pt x="8423" y="8739"/>
                  <a:pt x="8413" y="8738"/>
                  <a:pt x="8403" y="8738"/>
                </a:cubicBezTo>
                <a:cubicBezTo>
                  <a:pt x="8397" y="8737"/>
                  <a:pt x="8392" y="8737"/>
                  <a:pt x="8386" y="8737"/>
                </a:cubicBezTo>
                <a:cubicBezTo>
                  <a:pt x="8245" y="8737"/>
                  <a:pt x="8127" y="8845"/>
                  <a:pt x="8119" y="8986"/>
                </a:cubicBezTo>
                <a:cubicBezTo>
                  <a:pt x="8109" y="9133"/>
                  <a:pt x="8219" y="9260"/>
                  <a:pt x="8364" y="9268"/>
                </a:cubicBezTo>
                <a:cubicBezTo>
                  <a:pt x="8386" y="9270"/>
                  <a:pt x="8409" y="9270"/>
                  <a:pt x="8431" y="9270"/>
                </a:cubicBezTo>
                <a:cubicBezTo>
                  <a:pt x="8686" y="9270"/>
                  <a:pt x="8930" y="9170"/>
                  <a:pt x="9113" y="8989"/>
                </a:cubicBezTo>
                <a:cubicBezTo>
                  <a:pt x="9310" y="8792"/>
                  <a:pt x="9413" y="8520"/>
                  <a:pt x="9392" y="8241"/>
                </a:cubicBezTo>
                <a:cubicBezTo>
                  <a:pt x="9384" y="8101"/>
                  <a:pt x="9268" y="7994"/>
                  <a:pt x="9130" y="7994"/>
                </a:cubicBezTo>
                <a:close/>
                <a:moveTo>
                  <a:pt x="5873" y="9934"/>
                </a:moveTo>
                <a:cubicBezTo>
                  <a:pt x="5668" y="9934"/>
                  <a:pt x="5477" y="10012"/>
                  <a:pt x="5334" y="10156"/>
                </a:cubicBezTo>
                <a:cubicBezTo>
                  <a:pt x="5036" y="10453"/>
                  <a:pt x="5036" y="10936"/>
                  <a:pt x="5334" y="11233"/>
                </a:cubicBezTo>
                <a:cubicBezTo>
                  <a:pt x="5386" y="11284"/>
                  <a:pt x="5454" y="11311"/>
                  <a:pt x="5521" y="11311"/>
                </a:cubicBezTo>
                <a:cubicBezTo>
                  <a:pt x="5589" y="11311"/>
                  <a:pt x="5658" y="11284"/>
                  <a:pt x="5709" y="11233"/>
                </a:cubicBezTo>
                <a:cubicBezTo>
                  <a:pt x="5812" y="11130"/>
                  <a:pt x="5812" y="10961"/>
                  <a:pt x="5709" y="10858"/>
                </a:cubicBezTo>
                <a:cubicBezTo>
                  <a:pt x="5618" y="10768"/>
                  <a:pt x="5618" y="10622"/>
                  <a:pt x="5709" y="10533"/>
                </a:cubicBezTo>
                <a:cubicBezTo>
                  <a:pt x="5753" y="10487"/>
                  <a:pt x="5812" y="10464"/>
                  <a:pt x="5873" y="10464"/>
                </a:cubicBezTo>
                <a:cubicBezTo>
                  <a:pt x="5933" y="10464"/>
                  <a:pt x="5992" y="10487"/>
                  <a:pt x="6036" y="10531"/>
                </a:cubicBezTo>
                <a:cubicBezTo>
                  <a:pt x="6087" y="10583"/>
                  <a:pt x="6155" y="10609"/>
                  <a:pt x="6223" y="10609"/>
                </a:cubicBezTo>
                <a:cubicBezTo>
                  <a:pt x="6291" y="10609"/>
                  <a:pt x="6359" y="10583"/>
                  <a:pt x="6411" y="10531"/>
                </a:cubicBezTo>
                <a:cubicBezTo>
                  <a:pt x="6513" y="10428"/>
                  <a:pt x="6513" y="10259"/>
                  <a:pt x="6411" y="10156"/>
                </a:cubicBezTo>
                <a:cubicBezTo>
                  <a:pt x="6268" y="10012"/>
                  <a:pt x="6077" y="9934"/>
                  <a:pt x="5873" y="9934"/>
                </a:cubicBezTo>
                <a:close/>
                <a:moveTo>
                  <a:pt x="13273" y="9686"/>
                </a:moveTo>
                <a:cubicBezTo>
                  <a:pt x="13907" y="9805"/>
                  <a:pt x="14544" y="9824"/>
                  <a:pt x="15092" y="9824"/>
                </a:cubicBezTo>
                <a:lnTo>
                  <a:pt x="15105" y="9824"/>
                </a:lnTo>
                <a:lnTo>
                  <a:pt x="14685" y="10318"/>
                </a:lnTo>
                <a:cubicBezTo>
                  <a:pt x="14499" y="10534"/>
                  <a:pt x="14501" y="10850"/>
                  <a:pt x="14686" y="11068"/>
                </a:cubicBezTo>
                <a:lnTo>
                  <a:pt x="15137" y="11591"/>
                </a:lnTo>
                <a:lnTo>
                  <a:pt x="15118" y="11591"/>
                </a:lnTo>
                <a:cubicBezTo>
                  <a:pt x="14305" y="11591"/>
                  <a:pt x="13369" y="11552"/>
                  <a:pt x="12406" y="11297"/>
                </a:cubicBezTo>
                <a:cubicBezTo>
                  <a:pt x="12559" y="11172"/>
                  <a:pt x="12715" y="11053"/>
                  <a:pt x="12876" y="10939"/>
                </a:cubicBezTo>
                <a:cubicBezTo>
                  <a:pt x="13047" y="10819"/>
                  <a:pt x="13156" y="10633"/>
                  <a:pt x="13173" y="10424"/>
                </a:cubicBezTo>
                <a:cubicBezTo>
                  <a:pt x="13191" y="10239"/>
                  <a:pt x="13132" y="10055"/>
                  <a:pt x="13015" y="9914"/>
                </a:cubicBezTo>
                <a:cubicBezTo>
                  <a:pt x="13100" y="9836"/>
                  <a:pt x="13187" y="9761"/>
                  <a:pt x="13273" y="9686"/>
                </a:cubicBezTo>
                <a:close/>
                <a:moveTo>
                  <a:pt x="8239" y="5953"/>
                </a:moveTo>
                <a:cubicBezTo>
                  <a:pt x="8270" y="5953"/>
                  <a:pt x="8319" y="5962"/>
                  <a:pt x="8361" y="6003"/>
                </a:cubicBezTo>
                <a:lnTo>
                  <a:pt x="12597" y="10240"/>
                </a:lnTo>
                <a:cubicBezTo>
                  <a:pt x="12646" y="10290"/>
                  <a:pt x="12648" y="10348"/>
                  <a:pt x="12646" y="10377"/>
                </a:cubicBezTo>
                <a:cubicBezTo>
                  <a:pt x="12644" y="10406"/>
                  <a:pt x="12631" y="10464"/>
                  <a:pt x="12572" y="10502"/>
                </a:cubicBezTo>
                <a:cubicBezTo>
                  <a:pt x="11812" y="11033"/>
                  <a:pt x="11156" y="11687"/>
                  <a:pt x="10627" y="12448"/>
                </a:cubicBezTo>
                <a:cubicBezTo>
                  <a:pt x="10586" y="12504"/>
                  <a:pt x="10531" y="12518"/>
                  <a:pt x="10502" y="12522"/>
                </a:cubicBezTo>
                <a:cubicBezTo>
                  <a:pt x="10498" y="12522"/>
                  <a:pt x="10494" y="12522"/>
                  <a:pt x="10490" y="12522"/>
                </a:cubicBezTo>
                <a:cubicBezTo>
                  <a:pt x="10458" y="12522"/>
                  <a:pt x="10409" y="12516"/>
                  <a:pt x="10365" y="12472"/>
                </a:cubicBezTo>
                <a:lnTo>
                  <a:pt x="6130" y="8236"/>
                </a:lnTo>
                <a:cubicBezTo>
                  <a:pt x="6080" y="8186"/>
                  <a:pt x="6078" y="8129"/>
                  <a:pt x="6080" y="8100"/>
                </a:cubicBezTo>
                <a:cubicBezTo>
                  <a:pt x="6081" y="8070"/>
                  <a:pt x="6094" y="8013"/>
                  <a:pt x="6153" y="7975"/>
                </a:cubicBezTo>
                <a:cubicBezTo>
                  <a:pt x="6915" y="7444"/>
                  <a:pt x="7571" y="6790"/>
                  <a:pt x="8100" y="6027"/>
                </a:cubicBezTo>
                <a:cubicBezTo>
                  <a:pt x="8139" y="5969"/>
                  <a:pt x="8195" y="5958"/>
                  <a:pt x="8225" y="5953"/>
                </a:cubicBezTo>
                <a:close/>
                <a:moveTo>
                  <a:pt x="11421" y="12282"/>
                </a:moveTo>
                <a:cubicBezTo>
                  <a:pt x="11678" y="13253"/>
                  <a:pt x="11716" y="14196"/>
                  <a:pt x="11715" y="15015"/>
                </a:cubicBezTo>
                <a:lnTo>
                  <a:pt x="11192" y="14563"/>
                </a:lnTo>
                <a:cubicBezTo>
                  <a:pt x="11083" y="14469"/>
                  <a:pt x="10949" y="14422"/>
                  <a:pt x="10816" y="14422"/>
                </a:cubicBezTo>
                <a:cubicBezTo>
                  <a:pt x="10683" y="14422"/>
                  <a:pt x="10550" y="14469"/>
                  <a:pt x="10440" y="14561"/>
                </a:cubicBezTo>
                <a:lnTo>
                  <a:pt x="9946" y="14982"/>
                </a:lnTo>
                <a:cubicBezTo>
                  <a:pt x="9946" y="14430"/>
                  <a:pt x="9930" y="13791"/>
                  <a:pt x="9808" y="13150"/>
                </a:cubicBezTo>
                <a:cubicBezTo>
                  <a:pt x="9885" y="13063"/>
                  <a:pt x="9960" y="12978"/>
                  <a:pt x="10036" y="12891"/>
                </a:cubicBezTo>
                <a:cubicBezTo>
                  <a:pt x="10164" y="12995"/>
                  <a:pt x="10321" y="13054"/>
                  <a:pt x="10486" y="13054"/>
                </a:cubicBezTo>
                <a:cubicBezTo>
                  <a:pt x="10505" y="13054"/>
                  <a:pt x="10527" y="13053"/>
                  <a:pt x="10548" y="13050"/>
                </a:cubicBezTo>
                <a:cubicBezTo>
                  <a:pt x="10755" y="13032"/>
                  <a:pt x="10943" y="12923"/>
                  <a:pt x="11062" y="12753"/>
                </a:cubicBezTo>
                <a:cubicBezTo>
                  <a:pt x="11175" y="12591"/>
                  <a:pt x="11296" y="12434"/>
                  <a:pt x="11421" y="12282"/>
                </a:cubicBezTo>
                <a:close/>
                <a:moveTo>
                  <a:pt x="8416" y="11277"/>
                </a:moveTo>
                <a:lnTo>
                  <a:pt x="9658" y="12519"/>
                </a:lnTo>
                <a:cubicBezTo>
                  <a:pt x="8457" y="13860"/>
                  <a:pt x="7429" y="15239"/>
                  <a:pt x="6347" y="16957"/>
                </a:cubicBezTo>
                <a:cubicBezTo>
                  <a:pt x="6150" y="17271"/>
                  <a:pt x="5843" y="17485"/>
                  <a:pt x="5483" y="17566"/>
                </a:cubicBezTo>
                <a:cubicBezTo>
                  <a:pt x="5383" y="17588"/>
                  <a:pt x="5283" y="17599"/>
                  <a:pt x="5183" y="17599"/>
                </a:cubicBezTo>
                <a:cubicBezTo>
                  <a:pt x="4926" y="17599"/>
                  <a:pt x="4674" y="17526"/>
                  <a:pt x="4452" y="17382"/>
                </a:cubicBezTo>
                <a:cubicBezTo>
                  <a:pt x="3695" y="16893"/>
                  <a:pt x="3064" y="16302"/>
                  <a:pt x="2756" y="15994"/>
                </a:cubicBezTo>
                <a:cubicBezTo>
                  <a:pt x="2738" y="15977"/>
                  <a:pt x="2718" y="15956"/>
                  <a:pt x="2698" y="15936"/>
                </a:cubicBezTo>
                <a:cubicBezTo>
                  <a:pt x="2895" y="15883"/>
                  <a:pt x="3084" y="15793"/>
                  <a:pt x="3253" y="15665"/>
                </a:cubicBezTo>
                <a:cubicBezTo>
                  <a:pt x="4727" y="14555"/>
                  <a:pt x="6140" y="13453"/>
                  <a:pt x="8416" y="11277"/>
                </a:cubicBezTo>
                <a:close/>
                <a:moveTo>
                  <a:pt x="13554" y="0"/>
                </a:moveTo>
                <a:cubicBezTo>
                  <a:pt x="12916" y="0"/>
                  <a:pt x="12295" y="320"/>
                  <a:pt x="11937" y="894"/>
                </a:cubicBezTo>
                <a:cubicBezTo>
                  <a:pt x="11003" y="2393"/>
                  <a:pt x="10099" y="3779"/>
                  <a:pt x="8560" y="5503"/>
                </a:cubicBezTo>
                <a:cubicBezTo>
                  <a:pt x="8459" y="5452"/>
                  <a:pt x="8347" y="5425"/>
                  <a:pt x="8232" y="5425"/>
                </a:cubicBezTo>
                <a:cubicBezTo>
                  <a:pt x="8213" y="5425"/>
                  <a:pt x="8194" y="5425"/>
                  <a:pt x="8175" y="5427"/>
                </a:cubicBezTo>
                <a:cubicBezTo>
                  <a:pt x="7967" y="5446"/>
                  <a:pt x="7781" y="5555"/>
                  <a:pt x="7660" y="5725"/>
                </a:cubicBezTo>
                <a:cubicBezTo>
                  <a:pt x="7166" y="6435"/>
                  <a:pt x="6556" y="7044"/>
                  <a:pt x="5845" y="7541"/>
                </a:cubicBezTo>
                <a:cubicBezTo>
                  <a:pt x="5674" y="7660"/>
                  <a:pt x="5565" y="7848"/>
                  <a:pt x="5548" y="8056"/>
                </a:cubicBezTo>
                <a:cubicBezTo>
                  <a:pt x="5536" y="8189"/>
                  <a:pt x="5562" y="8322"/>
                  <a:pt x="5623" y="8439"/>
                </a:cubicBezTo>
                <a:cubicBezTo>
                  <a:pt x="4172" y="9737"/>
                  <a:pt x="2956" y="10587"/>
                  <a:pt x="1594" y="11452"/>
                </a:cubicBezTo>
                <a:cubicBezTo>
                  <a:pt x="1471" y="11531"/>
                  <a:pt x="1434" y="11694"/>
                  <a:pt x="1513" y="11818"/>
                </a:cubicBezTo>
                <a:cubicBezTo>
                  <a:pt x="1565" y="11896"/>
                  <a:pt x="1650" y="11940"/>
                  <a:pt x="1738" y="11940"/>
                </a:cubicBezTo>
                <a:cubicBezTo>
                  <a:pt x="1785" y="11940"/>
                  <a:pt x="1835" y="11928"/>
                  <a:pt x="1880" y="11899"/>
                </a:cubicBezTo>
                <a:cubicBezTo>
                  <a:pt x="3079" y="11136"/>
                  <a:pt x="4404" y="10237"/>
                  <a:pt x="5974" y="8835"/>
                </a:cubicBezTo>
                <a:lnTo>
                  <a:pt x="8038" y="10899"/>
                </a:lnTo>
                <a:cubicBezTo>
                  <a:pt x="5789" y="13048"/>
                  <a:pt x="4389" y="14141"/>
                  <a:pt x="2931" y="15239"/>
                </a:cubicBezTo>
                <a:cubicBezTo>
                  <a:pt x="2740" y="15381"/>
                  <a:pt x="2515" y="15456"/>
                  <a:pt x="2282" y="15456"/>
                </a:cubicBezTo>
                <a:cubicBezTo>
                  <a:pt x="2229" y="15456"/>
                  <a:pt x="2176" y="15453"/>
                  <a:pt x="2122" y="15445"/>
                </a:cubicBezTo>
                <a:cubicBezTo>
                  <a:pt x="1837" y="15402"/>
                  <a:pt x="1587" y="15254"/>
                  <a:pt x="1418" y="15024"/>
                </a:cubicBezTo>
                <a:cubicBezTo>
                  <a:pt x="1189" y="14714"/>
                  <a:pt x="986" y="14395"/>
                  <a:pt x="815" y="14077"/>
                </a:cubicBezTo>
                <a:cubicBezTo>
                  <a:pt x="564" y="13608"/>
                  <a:pt x="605" y="13032"/>
                  <a:pt x="924" y="12606"/>
                </a:cubicBezTo>
                <a:cubicBezTo>
                  <a:pt x="1012" y="12488"/>
                  <a:pt x="987" y="12321"/>
                  <a:pt x="870" y="12234"/>
                </a:cubicBezTo>
                <a:cubicBezTo>
                  <a:pt x="822" y="12198"/>
                  <a:pt x="766" y="12181"/>
                  <a:pt x="711" y="12181"/>
                </a:cubicBezTo>
                <a:cubicBezTo>
                  <a:pt x="631" y="12181"/>
                  <a:pt x="551" y="12218"/>
                  <a:pt x="499" y="12288"/>
                </a:cubicBezTo>
                <a:cubicBezTo>
                  <a:pt x="59" y="12878"/>
                  <a:pt x="1" y="13679"/>
                  <a:pt x="349" y="14327"/>
                </a:cubicBezTo>
                <a:cubicBezTo>
                  <a:pt x="533" y="14670"/>
                  <a:pt x="748" y="15009"/>
                  <a:pt x="992" y="15340"/>
                </a:cubicBezTo>
                <a:cubicBezTo>
                  <a:pt x="1236" y="15671"/>
                  <a:pt x="1591" y="15890"/>
                  <a:pt x="1993" y="15961"/>
                </a:cubicBezTo>
                <a:cubicBezTo>
                  <a:pt x="2122" y="16103"/>
                  <a:pt x="2253" y="16239"/>
                  <a:pt x="2379" y="16365"/>
                </a:cubicBezTo>
                <a:cubicBezTo>
                  <a:pt x="2703" y="16688"/>
                  <a:pt x="3364" y="17309"/>
                  <a:pt x="4164" y="17825"/>
                </a:cubicBezTo>
                <a:cubicBezTo>
                  <a:pt x="4473" y="18025"/>
                  <a:pt x="4823" y="18128"/>
                  <a:pt x="5183" y="18128"/>
                </a:cubicBezTo>
                <a:cubicBezTo>
                  <a:pt x="5321" y="18128"/>
                  <a:pt x="5459" y="18113"/>
                  <a:pt x="5598" y="18082"/>
                </a:cubicBezTo>
                <a:cubicBezTo>
                  <a:pt x="6096" y="17972"/>
                  <a:pt x="6524" y="17672"/>
                  <a:pt x="6794" y="17238"/>
                </a:cubicBezTo>
                <a:cubicBezTo>
                  <a:pt x="7644" y="15890"/>
                  <a:pt x="8459" y="14754"/>
                  <a:pt x="9351" y="13682"/>
                </a:cubicBezTo>
                <a:cubicBezTo>
                  <a:pt x="9404" y="14141"/>
                  <a:pt x="9414" y="14590"/>
                  <a:pt x="9414" y="14990"/>
                </a:cubicBezTo>
                <a:cubicBezTo>
                  <a:pt x="9414" y="15199"/>
                  <a:pt x="9530" y="15383"/>
                  <a:pt x="9718" y="15468"/>
                </a:cubicBezTo>
                <a:cubicBezTo>
                  <a:pt x="9790" y="15501"/>
                  <a:pt x="9866" y="15517"/>
                  <a:pt x="9940" y="15517"/>
                </a:cubicBezTo>
                <a:cubicBezTo>
                  <a:pt x="10062" y="15517"/>
                  <a:pt x="10181" y="15475"/>
                  <a:pt x="10279" y="15392"/>
                </a:cubicBezTo>
                <a:lnTo>
                  <a:pt x="10783" y="14964"/>
                </a:lnTo>
                <a:cubicBezTo>
                  <a:pt x="10791" y="14957"/>
                  <a:pt x="10802" y="14953"/>
                  <a:pt x="10812" y="14953"/>
                </a:cubicBezTo>
                <a:cubicBezTo>
                  <a:pt x="10823" y="14953"/>
                  <a:pt x="10834" y="14957"/>
                  <a:pt x="10842" y="14964"/>
                </a:cubicBezTo>
                <a:lnTo>
                  <a:pt x="11374" y="15423"/>
                </a:lnTo>
                <a:cubicBezTo>
                  <a:pt x="11472" y="15508"/>
                  <a:pt x="11593" y="15552"/>
                  <a:pt x="11716" y="15552"/>
                </a:cubicBezTo>
                <a:cubicBezTo>
                  <a:pt x="11790" y="15552"/>
                  <a:pt x="11865" y="15534"/>
                  <a:pt x="11937" y="15503"/>
                </a:cubicBezTo>
                <a:cubicBezTo>
                  <a:pt x="12127" y="15417"/>
                  <a:pt x="12244" y="15236"/>
                  <a:pt x="12244" y="15027"/>
                </a:cubicBezTo>
                <a:cubicBezTo>
                  <a:pt x="12246" y="14082"/>
                  <a:pt x="12196" y="12966"/>
                  <a:pt x="11835" y="11818"/>
                </a:cubicBezTo>
                <a:cubicBezTo>
                  <a:pt x="11869" y="11782"/>
                  <a:pt x="11903" y="11749"/>
                  <a:pt x="11937" y="11716"/>
                </a:cubicBezTo>
                <a:cubicBezTo>
                  <a:pt x="13072" y="12071"/>
                  <a:pt x="14175" y="12124"/>
                  <a:pt x="15114" y="12124"/>
                </a:cubicBezTo>
                <a:lnTo>
                  <a:pt x="15148" y="12124"/>
                </a:lnTo>
                <a:cubicBezTo>
                  <a:pt x="15355" y="12124"/>
                  <a:pt x="15537" y="12006"/>
                  <a:pt x="15623" y="11818"/>
                </a:cubicBezTo>
                <a:cubicBezTo>
                  <a:pt x="15709" y="11628"/>
                  <a:pt x="15679" y="11413"/>
                  <a:pt x="15542" y="11255"/>
                </a:cubicBezTo>
                <a:lnTo>
                  <a:pt x="15083" y="10722"/>
                </a:lnTo>
                <a:cubicBezTo>
                  <a:pt x="15068" y="10705"/>
                  <a:pt x="15068" y="10680"/>
                  <a:pt x="15083" y="10664"/>
                </a:cubicBezTo>
                <a:lnTo>
                  <a:pt x="15511" y="10159"/>
                </a:lnTo>
                <a:cubicBezTo>
                  <a:pt x="15646" y="10002"/>
                  <a:pt x="15676" y="9786"/>
                  <a:pt x="15589" y="9599"/>
                </a:cubicBezTo>
                <a:cubicBezTo>
                  <a:pt x="15502" y="9411"/>
                  <a:pt x="15318" y="9293"/>
                  <a:pt x="15111" y="9293"/>
                </a:cubicBezTo>
                <a:cubicBezTo>
                  <a:pt x="14710" y="9293"/>
                  <a:pt x="14260" y="9285"/>
                  <a:pt x="13803" y="9232"/>
                </a:cubicBezTo>
                <a:cubicBezTo>
                  <a:pt x="14619" y="8554"/>
                  <a:pt x="15468" y="7919"/>
                  <a:pt x="16415" y="7287"/>
                </a:cubicBezTo>
                <a:cubicBezTo>
                  <a:pt x="16537" y="7206"/>
                  <a:pt x="16569" y="7041"/>
                  <a:pt x="16489" y="6919"/>
                </a:cubicBezTo>
                <a:cubicBezTo>
                  <a:pt x="16438" y="6843"/>
                  <a:pt x="16353" y="6802"/>
                  <a:pt x="16267" y="6802"/>
                </a:cubicBezTo>
                <a:cubicBezTo>
                  <a:pt x="16217" y="6802"/>
                  <a:pt x="16166" y="6816"/>
                  <a:pt x="16121" y="6846"/>
                </a:cubicBezTo>
                <a:cubicBezTo>
                  <a:pt x="14992" y="7603"/>
                  <a:pt x="13994" y="8358"/>
                  <a:pt x="13029" y="9193"/>
                </a:cubicBezTo>
                <a:cubicBezTo>
                  <a:pt x="13022" y="9198"/>
                  <a:pt x="13013" y="9204"/>
                  <a:pt x="13009" y="9211"/>
                </a:cubicBezTo>
                <a:cubicBezTo>
                  <a:pt x="12884" y="9320"/>
                  <a:pt x="12760" y="9429"/>
                  <a:pt x="12637" y="9539"/>
                </a:cubicBezTo>
                <a:lnTo>
                  <a:pt x="11394" y="8297"/>
                </a:lnTo>
                <a:cubicBezTo>
                  <a:pt x="13570" y="6021"/>
                  <a:pt x="14673" y="4608"/>
                  <a:pt x="15783" y="3132"/>
                </a:cubicBezTo>
                <a:cubicBezTo>
                  <a:pt x="15911" y="2963"/>
                  <a:pt x="16000" y="2776"/>
                  <a:pt x="16053" y="2579"/>
                </a:cubicBezTo>
                <a:cubicBezTo>
                  <a:pt x="16074" y="2597"/>
                  <a:pt x="16092" y="2617"/>
                  <a:pt x="16112" y="2637"/>
                </a:cubicBezTo>
                <a:cubicBezTo>
                  <a:pt x="16421" y="2945"/>
                  <a:pt x="17010" y="3575"/>
                  <a:pt x="17500" y="4332"/>
                </a:cubicBezTo>
                <a:cubicBezTo>
                  <a:pt x="17890" y="4934"/>
                  <a:pt x="17741" y="5742"/>
                  <a:pt x="17162" y="6169"/>
                </a:cubicBezTo>
                <a:cubicBezTo>
                  <a:pt x="17044" y="6256"/>
                  <a:pt x="17018" y="6424"/>
                  <a:pt x="17106" y="6541"/>
                </a:cubicBezTo>
                <a:cubicBezTo>
                  <a:pt x="17157" y="6610"/>
                  <a:pt x="17238" y="6650"/>
                  <a:pt x="17319" y="6650"/>
                </a:cubicBezTo>
                <a:cubicBezTo>
                  <a:pt x="17375" y="6650"/>
                  <a:pt x="17429" y="6632"/>
                  <a:pt x="17478" y="6599"/>
                </a:cubicBezTo>
                <a:cubicBezTo>
                  <a:pt x="18285" y="6002"/>
                  <a:pt x="18492" y="4880"/>
                  <a:pt x="17950" y="4042"/>
                </a:cubicBezTo>
                <a:cubicBezTo>
                  <a:pt x="17434" y="3242"/>
                  <a:pt x="16815" y="2581"/>
                  <a:pt x="16492" y="2257"/>
                </a:cubicBezTo>
                <a:cubicBezTo>
                  <a:pt x="16364" y="2131"/>
                  <a:pt x="16228" y="2003"/>
                  <a:pt x="16087" y="1872"/>
                </a:cubicBezTo>
                <a:cubicBezTo>
                  <a:pt x="16015" y="1468"/>
                  <a:pt x="15796" y="1112"/>
                  <a:pt x="15465" y="869"/>
                </a:cubicBezTo>
                <a:cubicBezTo>
                  <a:pt x="15135" y="625"/>
                  <a:pt x="14795" y="409"/>
                  <a:pt x="14452" y="227"/>
                </a:cubicBezTo>
                <a:cubicBezTo>
                  <a:pt x="14167" y="73"/>
                  <a:pt x="13859" y="0"/>
                  <a:pt x="1355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 name="Google Shape;1118;p46"/>
          <p:cNvSpPr/>
          <p:nvPr/>
        </p:nvSpPr>
        <p:spPr>
          <a:xfrm>
            <a:off x="2722275" y="4196108"/>
            <a:ext cx="356865" cy="407585"/>
          </a:xfrm>
          <a:custGeom>
            <a:rect b="b" l="l" r="r" t="t"/>
            <a:pathLst>
              <a:path extrusionOk="0" h="18129" w="15873">
                <a:moveTo>
                  <a:pt x="3382" y="906"/>
                </a:moveTo>
                <a:cubicBezTo>
                  <a:pt x="2674" y="906"/>
                  <a:pt x="2209" y="1324"/>
                  <a:pt x="1929" y="1576"/>
                </a:cubicBezTo>
                <a:cubicBezTo>
                  <a:pt x="1885" y="1618"/>
                  <a:pt x="1842" y="1654"/>
                  <a:pt x="1809" y="1684"/>
                </a:cubicBezTo>
                <a:cubicBezTo>
                  <a:pt x="1695" y="1778"/>
                  <a:pt x="1679" y="1944"/>
                  <a:pt x="1773" y="2057"/>
                </a:cubicBezTo>
                <a:cubicBezTo>
                  <a:pt x="1826" y="2120"/>
                  <a:pt x="1901" y="2153"/>
                  <a:pt x="1976" y="2153"/>
                </a:cubicBezTo>
                <a:cubicBezTo>
                  <a:pt x="2035" y="2153"/>
                  <a:pt x="2097" y="2132"/>
                  <a:pt x="2145" y="2091"/>
                </a:cubicBezTo>
                <a:cubicBezTo>
                  <a:pt x="2189" y="2054"/>
                  <a:pt x="2236" y="2014"/>
                  <a:pt x="2283" y="1970"/>
                </a:cubicBezTo>
                <a:cubicBezTo>
                  <a:pt x="2542" y="1739"/>
                  <a:pt x="2876" y="1440"/>
                  <a:pt x="3386" y="1440"/>
                </a:cubicBezTo>
                <a:cubicBezTo>
                  <a:pt x="3751" y="1440"/>
                  <a:pt x="4207" y="1593"/>
                  <a:pt x="4790" y="2037"/>
                </a:cubicBezTo>
                <a:cubicBezTo>
                  <a:pt x="4838" y="2073"/>
                  <a:pt x="4895" y="2090"/>
                  <a:pt x="4951" y="2090"/>
                </a:cubicBezTo>
                <a:cubicBezTo>
                  <a:pt x="5031" y="2090"/>
                  <a:pt x="5110" y="2054"/>
                  <a:pt x="5162" y="1985"/>
                </a:cubicBezTo>
                <a:cubicBezTo>
                  <a:pt x="5250" y="1867"/>
                  <a:pt x="5228" y="1703"/>
                  <a:pt x="5111" y="1613"/>
                </a:cubicBezTo>
                <a:cubicBezTo>
                  <a:pt x="4417" y="1087"/>
                  <a:pt x="3847" y="906"/>
                  <a:pt x="3382" y="906"/>
                </a:cubicBezTo>
                <a:close/>
                <a:moveTo>
                  <a:pt x="12486" y="906"/>
                </a:moveTo>
                <a:cubicBezTo>
                  <a:pt x="12021" y="906"/>
                  <a:pt x="11450" y="1087"/>
                  <a:pt x="10757" y="1613"/>
                </a:cubicBezTo>
                <a:cubicBezTo>
                  <a:pt x="10640" y="1701"/>
                  <a:pt x="10618" y="1869"/>
                  <a:pt x="10706" y="1985"/>
                </a:cubicBezTo>
                <a:cubicBezTo>
                  <a:pt x="10758" y="2054"/>
                  <a:pt x="10837" y="2090"/>
                  <a:pt x="10918" y="2090"/>
                </a:cubicBezTo>
                <a:cubicBezTo>
                  <a:pt x="10974" y="2090"/>
                  <a:pt x="11030" y="2073"/>
                  <a:pt x="11078" y="2037"/>
                </a:cubicBezTo>
                <a:cubicBezTo>
                  <a:pt x="11662" y="1593"/>
                  <a:pt x="12117" y="1440"/>
                  <a:pt x="12482" y="1440"/>
                </a:cubicBezTo>
                <a:cubicBezTo>
                  <a:pt x="12992" y="1440"/>
                  <a:pt x="13325" y="1739"/>
                  <a:pt x="13582" y="1970"/>
                </a:cubicBezTo>
                <a:cubicBezTo>
                  <a:pt x="13630" y="2014"/>
                  <a:pt x="13676" y="2054"/>
                  <a:pt x="13720" y="2091"/>
                </a:cubicBezTo>
                <a:cubicBezTo>
                  <a:pt x="13770" y="2132"/>
                  <a:pt x="13830" y="2153"/>
                  <a:pt x="13889" y="2153"/>
                </a:cubicBezTo>
                <a:cubicBezTo>
                  <a:pt x="13965" y="2153"/>
                  <a:pt x="14042" y="2119"/>
                  <a:pt x="14093" y="2057"/>
                </a:cubicBezTo>
                <a:cubicBezTo>
                  <a:pt x="14186" y="1944"/>
                  <a:pt x="14170" y="1775"/>
                  <a:pt x="14058" y="1684"/>
                </a:cubicBezTo>
                <a:cubicBezTo>
                  <a:pt x="14023" y="1653"/>
                  <a:pt x="13983" y="1616"/>
                  <a:pt x="13939" y="1576"/>
                </a:cubicBezTo>
                <a:cubicBezTo>
                  <a:pt x="13658" y="1324"/>
                  <a:pt x="13194" y="906"/>
                  <a:pt x="12486" y="906"/>
                </a:cubicBezTo>
                <a:close/>
                <a:moveTo>
                  <a:pt x="3333" y="538"/>
                </a:moveTo>
                <a:cubicBezTo>
                  <a:pt x="4108" y="538"/>
                  <a:pt x="4803" y="1034"/>
                  <a:pt x="5362" y="1432"/>
                </a:cubicBezTo>
                <a:cubicBezTo>
                  <a:pt x="5557" y="1570"/>
                  <a:pt x="5735" y="1698"/>
                  <a:pt x="5903" y="1795"/>
                </a:cubicBezTo>
                <a:cubicBezTo>
                  <a:pt x="5713" y="2134"/>
                  <a:pt x="5603" y="2522"/>
                  <a:pt x="5603" y="2938"/>
                </a:cubicBezTo>
                <a:cubicBezTo>
                  <a:pt x="5603" y="3007"/>
                  <a:pt x="5606" y="3074"/>
                  <a:pt x="5612" y="3144"/>
                </a:cubicBezTo>
                <a:cubicBezTo>
                  <a:pt x="5375" y="3247"/>
                  <a:pt x="5155" y="3299"/>
                  <a:pt x="4958" y="3299"/>
                </a:cubicBezTo>
                <a:cubicBezTo>
                  <a:pt x="4685" y="3299"/>
                  <a:pt x="4454" y="3201"/>
                  <a:pt x="4273" y="3004"/>
                </a:cubicBezTo>
                <a:cubicBezTo>
                  <a:pt x="4224" y="2949"/>
                  <a:pt x="4156" y="2920"/>
                  <a:pt x="4084" y="2919"/>
                </a:cubicBezTo>
                <a:cubicBezTo>
                  <a:pt x="4083" y="2919"/>
                  <a:pt x="4081" y="2919"/>
                  <a:pt x="4079" y="2919"/>
                </a:cubicBezTo>
                <a:cubicBezTo>
                  <a:pt x="4010" y="2919"/>
                  <a:pt x="3942" y="2946"/>
                  <a:pt x="3892" y="2994"/>
                </a:cubicBezTo>
                <a:cubicBezTo>
                  <a:pt x="3718" y="3162"/>
                  <a:pt x="3449" y="3257"/>
                  <a:pt x="3153" y="3257"/>
                </a:cubicBezTo>
                <a:cubicBezTo>
                  <a:pt x="3101" y="3257"/>
                  <a:pt x="3048" y="3254"/>
                  <a:pt x="2995" y="3248"/>
                </a:cubicBezTo>
                <a:cubicBezTo>
                  <a:pt x="2702" y="3211"/>
                  <a:pt x="2444" y="3092"/>
                  <a:pt x="2348" y="2945"/>
                </a:cubicBezTo>
                <a:cubicBezTo>
                  <a:pt x="2298" y="2868"/>
                  <a:pt x="2214" y="2824"/>
                  <a:pt x="2127" y="2824"/>
                </a:cubicBezTo>
                <a:cubicBezTo>
                  <a:pt x="2101" y="2824"/>
                  <a:pt x="2074" y="2828"/>
                  <a:pt x="2048" y="2836"/>
                </a:cubicBezTo>
                <a:cubicBezTo>
                  <a:pt x="1882" y="2888"/>
                  <a:pt x="1582" y="2929"/>
                  <a:pt x="1272" y="2929"/>
                </a:cubicBezTo>
                <a:cubicBezTo>
                  <a:pt x="1058" y="2929"/>
                  <a:pt x="838" y="2910"/>
                  <a:pt x="653" y="2860"/>
                </a:cubicBezTo>
                <a:cubicBezTo>
                  <a:pt x="600" y="2845"/>
                  <a:pt x="578" y="2807"/>
                  <a:pt x="571" y="2785"/>
                </a:cubicBezTo>
                <a:cubicBezTo>
                  <a:pt x="563" y="2766"/>
                  <a:pt x="550" y="2714"/>
                  <a:pt x="585" y="2663"/>
                </a:cubicBezTo>
                <a:cubicBezTo>
                  <a:pt x="746" y="2426"/>
                  <a:pt x="1181" y="1817"/>
                  <a:pt x="1772" y="1298"/>
                </a:cubicBezTo>
                <a:cubicBezTo>
                  <a:pt x="2335" y="802"/>
                  <a:pt x="2876" y="538"/>
                  <a:pt x="3333" y="538"/>
                </a:cubicBezTo>
                <a:close/>
                <a:moveTo>
                  <a:pt x="7935" y="1131"/>
                </a:moveTo>
                <a:cubicBezTo>
                  <a:pt x="8929" y="1131"/>
                  <a:pt x="9737" y="1939"/>
                  <a:pt x="9737" y="2933"/>
                </a:cubicBezTo>
                <a:cubicBezTo>
                  <a:pt x="9737" y="3041"/>
                  <a:pt x="9728" y="3145"/>
                  <a:pt x="9711" y="3248"/>
                </a:cubicBezTo>
                <a:cubicBezTo>
                  <a:pt x="9561" y="4093"/>
                  <a:pt x="8823" y="4736"/>
                  <a:pt x="7935" y="4736"/>
                </a:cubicBezTo>
                <a:cubicBezTo>
                  <a:pt x="7047" y="4736"/>
                  <a:pt x="6310" y="4093"/>
                  <a:pt x="6160" y="3248"/>
                </a:cubicBezTo>
                <a:cubicBezTo>
                  <a:pt x="6141" y="3145"/>
                  <a:pt x="6132" y="3041"/>
                  <a:pt x="6132" y="2933"/>
                </a:cubicBezTo>
                <a:cubicBezTo>
                  <a:pt x="6132" y="1939"/>
                  <a:pt x="6941" y="1131"/>
                  <a:pt x="7935" y="1131"/>
                </a:cubicBezTo>
                <a:close/>
                <a:moveTo>
                  <a:pt x="13982" y="5233"/>
                </a:moveTo>
                <a:cubicBezTo>
                  <a:pt x="13834" y="5233"/>
                  <a:pt x="13714" y="5352"/>
                  <a:pt x="13714" y="5499"/>
                </a:cubicBezTo>
                <a:lnTo>
                  <a:pt x="13714" y="5680"/>
                </a:lnTo>
                <a:cubicBezTo>
                  <a:pt x="13714" y="5828"/>
                  <a:pt x="13834" y="5946"/>
                  <a:pt x="13982" y="5946"/>
                </a:cubicBezTo>
                <a:cubicBezTo>
                  <a:pt x="14129" y="5946"/>
                  <a:pt x="14248" y="5827"/>
                  <a:pt x="14248" y="5680"/>
                </a:cubicBezTo>
                <a:lnTo>
                  <a:pt x="14248" y="5499"/>
                </a:lnTo>
                <a:cubicBezTo>
                  <a:pt x="14248" y="5352"/>
                  <a:pt x="14129" y="5233"/>
                  <a:pt x="13982" y="5233"/>
                </a:cubicBezTo>
                <a:close/>
                <a:moveTo>
                  <a:pt x="1889" y="5234"/>
                </a:moveTo>
                <a:cubicBezTo>
                  <a:pt x="1742" y="5234"/>
                  <a:pt x="1622" y="5353"/>
                  <a:pt x="1622" y="5500"/>
                </a:cubicBezTo>
                <a:lnTo>
                  <a:pt x="1622" y="5681"/>
                </a:lnTo>
                <a:cubicBezTo>
                  <a:pt x="1622" y="5828"/>
                  <a:pt x="1742" y="5947"/>
                  <a:pt x="1889" y="5947"/>
                </a:cubicBezTo>
                <a:cubicBezTo>
                  <a:pt x="2036" y="5947"/>
                  <a:pt x="2156" y="5828"/>
                  <a:pt x="2156" y="5681"/>
                </a:cubicBezTo>
                <a:lnTo>
                  <a:pt x="2156" y="5500"/>
                </a:lnTo>
                <a:cubicBezTo>
                  <a:pt x="2156" y="5353"/>
                  <a:pt x="2036" y="5234"/>
                  <a:pt x="1889" y="5234"/>
                </a:cubicBezTo>
                <a:close/>
                <a:moveTo>
                  <a:pt x="4065" y="5234"/>
                </a:moveTo>
                <a:cubicBezTo>
                  <a:pt x="3918" y="5234"/>
                  <a:pt x="3798" y="5353"/>
                  <a:pt x="3798" y="5500"/>
                </a:cubicBezTo>
                <a:lnTo>
                  <a:pt x="3798" y="5681"/>
                </a:lnTo>
                <a:cubicBezTo>
                  <a:pt x="3798" y="5828"/>
                  <a:pt x="3918" y="5947"/>
                  <a:pt x="4065" y="5947"/>
                </a:cubicBezTo>
                <a:cubicBezTo>
                  <a:pt x="4212" y="5947"/>
                  <a:pt x="4331" y="5828"/>
                  <a:pt x="4331" y="5681"/>
                </a:cubicBezTo>
                <a:lnTo>
                  <a:pt x="4331" y="5500"/>
                </a:lnTo>
                <a:cubicBezTo>
                  <a:pt x="4331" y="5353"/>
                  <a:pt x="4212" y="5234"/>
                  <a:pt x="4065" y="5234"/>
                </a:cubicBezTo>
                <a:close/>
                <a:moveTo>
                  <a:pt x="11803" y="5234"/>
                </a:moveTo>
                <a:cubicBezTo>
                  <a:pt x="11656" y="5234"/>
                  <a:pt x="11537" y="5353"/>
                  <a:pt x="11537" y="5500"/>
                </a:cubicBezTo>
                <a:lnTo>
                  <a:pt x="11537" y="5681"/>
                </a:lnTo>
                <a:cubicBezTo>
                  <a:pt x="11537" y="5828"/>
                  <a:pt x="11656" y="5947"/>
                  <a:pt x="11803" y="5947"/>
                </a:cubicBezTo>
                <a:cubicBezTo>
                  <a:pt x="11950" y="5947"/>
                  <a:pt x="12070" y="5828"/>
                  <a:pt x="12070" y="5681"/>
                </a:cubicBezTo>
                <a:lnTo>
                  <a:pt x="12070" y="5500"/>
                </a:lnTo>
                <a:cubicBezTo>
                  <a:pt x="12070" y="5353"/>
                  <a:pt x="11950" y="5234"/>
                  <a:pt x="11803" y="5234"/>
                </a:cubicBezTo>
                <a:close/>
                <a:moveTo>
                  <a:pt x="2691" y="5423"/>
                </a:moveTo>
                <a:cubicBezTo>
                  <a:pt x="2629" y="5423"/>
                  <a:pt x="2566" y="5445"/>
                  <a:pt x="2516" y="5488"/>
                </a:cubicBezTo>
                <a:cubicBezTo>
                  <a:pt x="2405" y="5584"/>
                  <a:pt x="2394" y="5753"/>
                  <a:pt x="2489" y="5863"/>
                </a:cubicBezTo>
                <a:cubicBezTo>
                  <a:pt x="2613" y="6004"/>
                  <a:pt x="2789" y="6085"/>
                  <a:pt x="2977" y="6085"/>
                </a:cubicBezTo>
                <a:cubicBezTo>
                  <a:pt x="3164" y="6085"/>
                  <a:pt x="3340" y="6004"/>
                  <a:pt x="3464" y="5863"/>
                </a:cubicBezTo>
                <a:cubicBezTo>
                  <a:pt x="3561" y="5753"/>
                  <a:pt x="3548" y="5585"/>
                  <a:pt x="3437" y="5488"/>
                </a:cubicBezTo>
                <a:cubicBezTo>
                  <a:pt x="3387" y="5445"/>
                  <a:pt x="3325" y="5423"/>
                  <a:pt x="3263" y="5423"/>
                </a:cubicBezTo>
                <a:cubicBezTo>
                  <a:pt x="3189" y="5423"/>
                  <a:pt x="3116" y="5454"/>
                  <a:pt x="3063" y="5513"/>
                </a:cubicBezTo>
                <a:cubicBezTo>
                  <a:pt x="3051" y="5528"/>
                  <a:pt x="3023" y="5555"/>
                  <a:pt x="2977" y="5555"/>
                </a:cubicBezTo>
                <a:cubicBezTo>
                  <a:pt x="2930" y="5555"/>
                  <a:pt x="2904" y="5528"/>
                  <a:pt x="2891" y="5513"/>
                </a:cubicBezTo>
                <a:cubicBezTo>
                  <a:pt x="2839" y="5454"/>
                  <a:pt x="2765" y="5423"/>
                  <a:pt x="2691" y="5423"/>
                </a:cubicBezTo>
                <a:close/>
                <a:moveTo>
                  <a:pt x="12606" y="5423"/>
                </a:moveTo>
                <a:cubicBezTo>
                  <a:pt x="12544" y="5423"/>
                  <a:pt x="12481" y="5445"/>
                  <a:pt x="12430" y="5488"/>
                </a:cubicBezTo>
                <a:cubicBezTo>
                  <a:pt x="12320" y="5584"/>
                  <a:pt x="12308" y="5753"/>
                  <a:pt x="12404" y="5863"/>
                </a:cubicBezTo>
                <a:cubicBezTo>
                  <a:pt x="12528" y="6004"/>
                  <a:pt x="12704" y="6085"/>
                  <a:pt x="12891" y="6085"/>
                </a:cubicBezTo>
                <a:cubicBezTo>
                  <a:pt x="13079" y="6085"/>
                  <a:pt x="13255" y="6004"/>
                  <a:pt x="13377" y="5863"/>
                </a:cubicBezTo>
                <a:cubicBezTo>
                  <a:pt x="13473" y="5753"/>
                  <a:pt x="13463" y="5585"/>
                  <a:pt x="13352" y="5488"/>
                </a:cubicBezTo>
                <a:cubicBezTo>
                  <a:pt x="13302" y="5445"/>
                  <a:pt x="13239" y="5423"/>
                  <a:pt x="13177" y="5423"/>
                </a:cubicBezTo>
                <a:cubicBezTo>
                  <a:pt x="13104" y="5423"/>
                  <a:pt x="13030" y="5454"/>
                  <a:pt x="12977" y="5513"/>
                </a:cubicBezTo>
                <a:cubicBezTo>
                  <a:pt x="12964" y="5528"/>
                  <a:pt x="12936" y="5555"/>
                  <a:pt x="12891" y="5555"/>
                </a:cubicBezTo>
                <a:cubicBezTo>
                  <a:pt x="12847" y="5555"/>
                  <a:pt x="12817" y="5528"/>
                  <a:pt x="12805" y="5513"/>
                </a:cubicBezTo>
                <a:cubicBezTo>
                  <a:pt x="12754" y="5454"/>
                  <a:pt x="12680" y="5423"/>
                  <a:pt x="12606" y="5423"/>
                </a:cubicBezTo>
                <a:close/>
                <a:moveTo>
                  <a:pt x="4062" y="3527"/>
                </a:moveTo>
                <a:cubicBezTo>
                  <a:pt x="4264" y="3683"/>
                  <a:pt x="4499" y="3780"/>
                  <a:pt x="4753" y="3814"/>
                </a:cubicBezTo>
                <a:cubicBezTo>
                  <a:pt x="4819" y="3823"/>
                  <a:pt x="4886" y="3827"/>
                  <a:pt x="4956" y="3827"/>
                </a:cubicBezTo>
                <a:cubicBezTo>
                  <a:pt x="5197" y="3827"/>
                  <a:pt x="5452" y="3773"/>
                  <a:pt x="5719" y="3668"/>
                </a:cubicBezTo>
                <a:cubicBezTo>
                  <a:pt x="5885" y="4174"/>
                  <a:pt x="6222" y="4602"/>
                  <a:pt x="6660" y="4889"/>
                </a:cubicBezTo>
                <a:lnTo>
                  <a:pt x="6660" y="7657"/>
                </a:lnTo>
                <a:cubicBezTo>
                  <a:pt x="5932" y="7491"/>
                  <a:pt x="5300" y="7313"/>
                  <a:pt x="4833" y="7092"/>
                </a:cubicBezTo>
                <a:cubicBezTo>
                  <a:pt x="5165" y="6728"/>
                  <a:pt x="5350" y="6276"/>
                  <a:pt x="5350" y="5803"/>
                </a:cubicBezTo>
                <a:cubicBezTo>
                  <a:pt x="5352" y="4786"/>
                  <a:pt x="4500" y="3939"/>
                  <a:pt x="3385" y="3770"/>
                </a:cubicBezTo>
                <a:cubicBezTo>
                  <a:pt x="3636" y="3739"/>
                  <a:pt x="3868" y="3655"/>
                  <a:pt x="4062" y="3527"/>
                </a:cubicBezTo>
                <a:close/>
                <a:moveTo>
                  <a:pt x="11803" y="3527"/>
                </a:moveTo>
                <a:cubicBezTo>
                  <a:pt x="11998" y="3655"/>
                  <a:pt x="12229" y="3739"/>
                  <a:pt x="12482" y="3770"/>
                </a:cubicBezTo>
                <a:cubicBezTo>
                  <a:pt x="11366" y="3939"/>
                  <a:pt x="10515" y="4786"/>
                  <a:pt x="10515" y="5805"/>
                </a:cubicBezTo>
                <a:cubicBezTo>
                  <a:pt x="10515" y="6276"/>
                  <a:pt x="10700" y="6728"/>
                  <a:pt x="11034" y="7092"/>
                </a:cubicBezTo>
                <a:cubicBezTo>
                  <a:pt x="10543" y="7323"/>
                  <a:pt x="9884" y="7503"/>
                  <a:pt x="9206" y="7657"/>
                </a:cubicBezTo>
                <a:lnTo>
                  <a:pt x="9206" y="4889"/>
                </a:lnTo>
                <a:cubicBezTo>
                  <a:pt x="9646" y="4602"/>
                  <a:pt x="9980" y="4174"/>
                  <a:pt x="10149" y="3668"/>
                </a:cubicBezTo>
                <a:cubicBezTo>
                  <a:pt x="10416" y="3773"/>
                  <a:pt x="10671" y="3827"/>
                  <a:pt x="10912" y="3827"/>
                </a:cubicBezTo>
                <a:cubicBezTo>
                  <a:pt x="10979" y="3827"/>
                  <a:pt x="11049" y="3823"/>
                  <a:pt x="11112" y="3814"/>
                </a:cubicBezTo>
                <a:cubicBezTo>
                  <a:pt x="11368" y="3780"/>
                  <a:pt x="11603" y="3683"/>
                  <a:pt x="11803" y="3527"/>
                </a:cubicBezTo>
                <a:close/>
                <a:moveTo>
                  <a:pt x="8677" y="5146"/>
                </a:moveTo>
                <a:lnTo>
                  <a:pt x="8677" y="7989"/>
                </a:lnTo>
                <a:lnTo>
                  <a:pt x="8677" y="7991"/>
                </a:lnTo>
                <a:lnTo>
                  <a:pt x="8677" y="8080"/>
                </a:lnTo>
                <a:cubicBezTo>
                  <a:pt x="8370" y="8014"/>
                  <a:pt x="8061" y="7951"/>
                  <a:pt x="7757" y="7889"/>
                </a:cubicBezTo>
                <a:cubicBezTo>
                  <a:pt x="7566" y="7851"/>
                  <a:pt x="7376" y="7813"/>
                  <a:pt x="7194" y="7775"/>
                </a:cubicBezTo>
                <a:lnTo>
                  <a:pt x="7194" y="5146"/>
                </a:lnTo>
                <a:cubicBezTo>
                  <a:pt x="7428" y="5225"/>
                  <a:pt x="7677" y="5268"/>
                  <a:pt x="7936" y="5268"/>
                </a:cubicBezTo>
                <a:cubicBezTo>
                  <a:pt x="8193" y="5268"/>
                  <a:pt x="8443" y="5225"/>
                  <a:pt x="8677" y="5146"/>
                </a:cubicBezTo>
                <a:close/>
                <a:moveTo>
                  <a:pt x="12889" y="4265"/>
                </a:moveTo>
                <a:cubicBezTo>
                  <a:pt x="13908" y="4270"/>
                  <a:pt x="14734" y="4958"/>
                  <a:pt x="14734" y="5803"/>
                </a:cubicBezTo>
                <a:cubicBezTo>
                  <a:pt x="14734" y="6562"/>
                  <a:pt x="14056" y="7213"/>
                  <a:pt x="13155" y="7322"/>
                </a:cubicBezTo>
                <a:cubicBezTo>
                  <a:pt x="13080" y="7331"/>
                  <a:pt x="13014" y="7372"/>
                  <a:pt x="12970" y="7432"/>
                </a:cubicBezTo>
                <a:cubicBezTo>
                  <a:pt x="12685" y="7836"/>
                  <a:pt x="12244" y="8182"/>
                  <a:pt x="11659" y="8457"/>
                </a:cubicBezTo>
                <a:cubicBezTo>
                  <a:pt x="11435" y="8563"/>
                  <a:pt x="11190" y="8660"/>
                  <a:pt x="10907" y="8754"/>
                </a:cubicBezTo>
                <a:cubicBezTo>
                  <a:pt x="10400" y="8523"/>
                  <a:pt x="9817" y="8349"/>
                  <a:pt x="9206" y="8199"/>
                </a:cubicBezTo>
                <a:lnTo>
                  <a:pt x="9206" y="8198"/>
                </a:lnTo>
                <a:cubicBezTo>
                  <a:pt x="10128" y="7992"/>
                  <a:pt x="11041" y="7744"/>
                  <a:pt x="11629" y="7367"/>
                </a:cubicBezTo>
                <a:cubicBezTo>
                  <a:pt x="11703" y="7322"/>
                  <a:pt x="11748" y="7241"/>
                  <a:pt x="11750" y="7154"/>
                </a:cubicBezTo>
                <a:cubicBezTo>
                  <a:pt x="11753" y="7067"/>
                  <a:pt x="11715" y="6985"/>
                  <a:pt x="11645" y="6932"/>
                </a:cubicBezTo>
                <a:cubicBezTo>
                  <a:pt x="11265" y="6641"/>
                  <a:pt x="11046" y="6228"/>
                  <a:pt x="11046" y="5800"/>
                </a:cubicBezTo>
                <a:cubicBezTo>
                  <a:pt x="11046" y="4953"/>
                  <a:pt x="11873" y="4265"/>
                  <a:pt x="12889" y="4265"/>
                </a:cubicBezTo>
                <a:close/>
                <a:moveTo>
                  <a:pt x="6662" y="10306"/>
                </a:moveTo>
                <a:lnTo>
                  <a:pt x="6662" y="12672"/>
                </a:lnTo>
                <a:cubicBezTo>
                  <a:pt x="5481" y="12212"/>
                  <a:pt x="5062" y="11895"/>
                  <a:pt x="5062" y="11371"/>
                </a:cubicBezTo>
                <a:cubicBezTo>
                  <a:pt x="5062" y="11222"/>
                  <a:pt x="5062" y="10946"/>
                  <a:pt x="5794" y="10612"/>
                </a:cubicBezTo>
                <a:cubicBezTo>
                  <a:pt x="6024" y="10506"/>
                  <a:pt x="6310" y="10406"/>
                  <a:pt x="6662" y="10306"/>
                </a:cubicBezTo>
                <a:close/>
                <a:moveTo>
                  <a:pt x="9208" y="10306"/>
                </a:moveTo>
                <a:cubicBezTo>
                  <a:pt x="9530" y="10397"/>
                  <a:pt x="9825" y="10497"/>
                  <a:pt x="10078" y="10612"/>
                </a:cubicBezTo>
                <a:cubicBezTo>
                  <a:pt x="10809" y="10944"/>
                  <a:pt x="10809" y="11222"/>
                  <a:pt x="10809" y="11371"/>
                </a:cubicBezTo>
                <a:cubicBezTo>
                  <a:pt x="10807" y="11879"/>
                  <a:pt x="10438" y="12194"/>
                  <a:pt x="9208" y="12672"/>
                </a:cubicBezTo>
                <a:lnTo>
                  <a:pt x="9208" y="10306"/>
                </a:lnTo>
                <a:close/>
                <a:moveTo>
                  <a:pt x="7192" y="9852"/>
                </a:moveTo>
                <a:cubicBezTo>
                  <a:pt x="7245" y="9864"/>
                  <a:pt x="7297" y="9874"/>
                  <a:pt x="7351" y="9884"/>
                </a:cubicBezTo>
                <a:cubicBezTo>
                  <a:pt x="7797" y="9974"/>
                  <a:pt x="8251" y="10065"/>
                  <a:pt x="8677" y="10168"/>
                </a:cubicBezTo>
                <a:lnTo>
                  <a:pt x="8677" y="13413"/>
                </a:lnTo>
                <a:cubicBezTo>
                  <a:pt x="8295" y="13261"/>
                  <a:pt x="7917" y="13129"/>
                  <a:pt x="7557" y="13001"/>
                </a:cubicBezTo>
                <a:cubicBezTo>
                  <a:pt x="7428" y="12957"/>
                  <a:pt x="7308" y="12913"/>
                  <a:pt x="7192" y="12872"/>
                </a:cubicBezTo>
                <a:lnTo>
                  <a:pt x="7192" y="9852"/>
                </a:lnTo>
                <a:close/>
                <a:moveTo>
                  <a:pt x="2977" y="4271"/>
                </a:moveTo>
                <a:cubicBezTo>
                  <a:pt x="3993" y="4271"/>
                  <a:pt x="4819" y="4961"/>
                  <a:pt x="4819" y="5806"/>
                </a:cubicBezTo>
                <a:cubicBezTo>
                  <a:pt x="4819" y="6234"/>
                  <a:pt x="4602" y="6645"/>
                  <a:pt x="4221" y="6938"/>
                </a:cubicBezTo>
                <a:cubicBezTo>
                  <a:pt x="4153" y="6991"/>
                  <a:pt x="4112" y="7073"/>
                  <a:pt x="4117" y="7160"/>
                </a:cubicBezTo>
                <a:cubicBezTo>
                  <a:pt x="4120" y="7247"/>
                  <a:pt x="4165" y="7326"/>
                  <a:pt x="4237" y="7373"/>
                </a:cubicBezTo>
                <a:cubicBezTo>
                  <a:pt x="4971" y="7842"/>
                  <a:pt x="6216" y="8122"/>
                  <a:pt x="7650" y="8411"/>
                </a:cubicBezTo>
                <a:cubicBezTo>
                  <a:pt x="8733" y="8632"/>
                  <a:pt x="9852" y="8858"/>
                  <a:pt x="10700" y="9246"/>
                </a:cubicBezTo>
                <a:cubicBezTo>
                  <a:pt x="11785" y="9739"/>
                  <a:pt x="12313" y="10433"/>
                  <a:pt x="12313" y="11371"/>
                </a:cubicBezTo>
                <a:cubicBezTo>
                  <a:pt x="12313" y="12197"/>
                  <a:pt x="11919" y="12879"/>
                  <a:pt x="11141" y="13398"/>
                </a:cubicBezTo>
                <a:cubicBezTo>
                  <a:pt x="10835" y="13604"/>
                  <a:pt x="10458" y="13795"/>
                  <a:pt x="9962" y="13995"/>
                </a:cubicBezTo>
                <a:cubicBezTo>
                  <a:pt x="9714" y="13862"/>
                  <a:pt x="9462" y="13740"/>
                  <a:pt x="9208" y="13630"/>
                </a:cubicBezTo>
                <a:lnTo>
                  <a:pt x="9208" y="13241"/>
                </a:lnTo>
                <a:cubicBezTo>
                  <a:pt x="10465" y="12770"/>
                  <a:pt x="11338" y="12335"/>
                  <a:pt x="11338" y="11371"/>
                </a:cubicBezTo>
                <a:cubicBezTo>
                  <a:pt x="11338" y="10841"/>
                  <a:pt x="11016" y="10458"/>
                  <a:pt x="10296" y="10130"/>
                </a:cubicBezTo>
                <a:cubicBezTo>
                  <a:pt x="9549" y="9789"/>
                  <a:pt x="8485" y="9573"/>
                  <a:pt x="7455" y="9364"/>
                </a:cubicBezTo>
                <a:cubicBezTo>
                  <a:pt x="7297" y="9331"/>
                  <a:pt x="7139" y="9299"/>
                  <a:pt x="6981" y="9267"/>
                </a:cubicBezTo>
                <a:lnTo>
                  <a:pt x="6979" y="9267"/>
                </a:lnTo>
                <a:cubicBezTo>
                  <a:pt x="5987" y="9061"/>
                  <a:pt x="4999" y="8830"/>
                  <a:pt x="4209" y="8460"/>
                </a:cubicBezTo>
                <a:cubicBezTo>
                  <a:pt x="3626" y="8183"/>
                  <a:pt x="3183" y="7838"/>
                  <a:pt x="2898" y="7433"/>
                </a:cubicBezTo>
                <a:cubicBezTo>
                  <a:pt x="2854" y="7373"/>
                  <a:pt x="2788" y="7334"/>
                  <a:pt x="2713" y="7323"/>
                </a:cubicBezTo>
                <a:cubicBezTo>
                  <a:pt x="1811" y="7216"/>
                  <a:pt x="1134" y="6563"/>
                  <a:pt x="1134" y="5806"/>
                </a:cubicBezTo>
                <a:cubicBezTo>
                  <a:pt x="1134" y="4959"/>
                  <a:pt x="1960" y="4271"/>
                  <a:pt x="2977" y="4271"/>
                </a:cubicBezTo>
                <a:close/>
                <a:moveTo>
                  <a:pt x="7192" y="15033"/>
                </a:moveTo>
                <a:cubicBezTo>
                  <a:pt x="7701" y="15215"/>
                  <a:pt x="8208" y="15405"/>
                  <a:pt x="8677" y="15627"/>
                </a:cubicBezTo>
                <a:lnTo>
                  <a:pt x="8677" y="16710"/>
                </a:lnTo>
                <a:cubicBezTo>
                  <a:pt x="8677" y="17040"/>
                  <a:pt x="8410" y="17307"/>
                  <a:pt x="8080" y="17307"/>
                </a:cubicBezTo>
                <a:lnTo>
                  <a:pt x="7789" y="17307"/>
                </a:lnTo>
                <a:cubicBezTo>
                  <a:pt x="7460" y="17307"/>
                  <a:pt x="7192" y="17040"/>
                  <a:pt x="7192" y="16710"/>
                </a:cubicBezTo>
                <a:lnTo>
                  <a:pt x="7192" y="15033"/>
                </a:lnTo>
                <a:close/>
                <a:moveTo>
                  <a:pt x="4999" y="9327"/>
                </a:moveTo>
                <a:cubicBezTo>
                  <a:pt x="5528" y="9492"/>
                  <a:pt x="6094" y="9623"/>
                  <a:pt x="6662" y="9745"/>
                </a:cubicBezTo>
                <a:lnTo>
                  <a:pt x="6662" y="9756"/>
                </a:lnTo>
                <a:cubicBezTo>
                  <a:pt x="6216" y="9877"/>
                  <a:pt x="5860" y="9999"/>
                  <a:pt x="5572" y="10130"/>
                </a:cubicBezTo>
                <a:cubicBezTo>
                  <a:pt x="4852" y="10459"/>
                  <a:pt x="4530" y="10841"/>
                  <a:pt x="4530" y="11371"/>
                </a:cubicBezTo>
                <a:cubicBezTo>
                  <a:pt x="4530" y="12444"/>
                  <a:pt x="5559" y="12858"/>
                  <a:pt x="7378" y="13501"/>
                </a:cubicBezTo>
                <a:cubicBezTo>
                  <a:pt x="9108" y="14112"/>
                  <a:pt x="11257" y="14871"/>
                  <a:pt x="12095" y="16935"/>
                </a:cubicBezTo>
                <a:cubicBezTo>
                  <a:pt x="12145" y="17056"/>
                  <a:pt x="12144" y="17188"/>
                  <a:pt x="12094" y="17307"/>
                </a:cubicBezTo>
                <a:cubicBezTo>
                  <a:pt x="12042" y="17428"/>
                  <a:pt x="11948" y="17522"/>
                  <a:pt x="11829" y="17569"/>
                </a:cubicBezTo>
                <a:cubicBezTo>
                  <a:pt x="11770" y="17592"/>
                  <a:pt x="11710" y="17606"/>
                  <a:pt x="11645" y="17606"/>
                </a:cubicBezTo>
                <a:cubicBezTo>
                  <a:pt x="11447" y="17606"/>
                  <a:pt x="11269" y="17486"/>
                  <a:pt x="11193" y="17303"/>
                </a:cubicBezTo>
                <a:cubicBezTo>
                  <a:pt x="10521" y="15644"/>
                  <a:pt x="8758" y="15024"/>
                  <a:pt x="7054" y="14421"/>
                </a:cubicBezTo>
                <a:cubicBezTo>
                  <a:pt x="6184" y="14114"/>
                  <a:pt x="5362" y="13824"/>
                  <a:pt x="4728" y="13399"/>
                </a:cubicBezTo>
                <a:cubicBezTo>
                  <a:pt x="3951" y="12879"/>
                  <a:pt x="3558" y="12197"/>
                  <a:pt x="3558" y="11372"/>
                </a:cubicBezTo>
                <a:cubicBezTo>
                  <a:pt x="3558" y="10487"/>
                  <a:pt x="4030" y="9815"/>
                  <a:pt x="4999" y="9327"/>
                </a:cubicBezTo>
                <a:close/>
                <a:moveTo>
                  <a:pt x="3333" y="0"/>
                </a:moveTo>
                <a:cubicBezTo>
                  <a:pt x="1809" y="0"/>
                  <a:pt x="409" y="1967"/>
                  <a:pt x="144" y="2360"/>
                </a:cubicBezTo>
                <a:cubicBezTo>
                  <a:pt x="25" y="2538"/>
                  <a:pt x="0" y="2764"/>
                  <a:pt x="75" y="2964"/>
                </a:cubicBezTo>
                <a:cubicBezTo>
                  <a:pt x="150" y="3166"/>
                  <a:pt x="312" y="3313"/>
                  <a:pt x="518" y="3367"/>
                </a:cubicBezTo>
                <a:cubicBezTo>
                  <a:pt x="745" y="3428"/>
                  <a:pt x="1014" y="3454"/>
                  <a:pt x="1279" y="3454"/>
                </a:cubicBezTo>
                <a:cubicBezTo>
                  <a:pt x="1551" y="3454"/>
                  <a:pt x="1819" y="3426"/>
                  <a:pt x="2032" y="3382"/>
                </a:cubicBezTo>
                <a:cubicBezTo>
                  <a:pt x="2210" y="3555"/>
                  <a:pt x="2472" y="3682"/>
                  <a:pt x="2774" y="3740"/>
                </a:cubicBezTo>
                <a:cubicBezTo>
                  <a:pt x="1560" y="3830"/>
                  <a:pt x="604" y="4718"/>
                  <a:pt x="604" y="5799"/>
                </a:cubicBezTo>
                <a:cubicBezTo>
                  <a:pt x="604" y="6791"/>
                  <a:pt x="1426" y="7645"/>
                  <a:pt x="2533" y="7827"/>
                </a:cubicBezTo>
                <a:cubicBezTo>
                  <a:pt x="2871" y="8266"/>
                  <a:pt x="3360" y="8638"/>
                  <a:pt x="3984" y="8932"/>
                </a:cubicBezTo>
                <a:cubicBezTo>
                  <a:pt x="4098" y="8987"/>
                  <a:pt x="4217" y="9036"/>
                  <a:pt x="4339" y="9086"/>
                </a:cubicBezTo>
                <a:cubicBezTo>
                  <a:pt x="3467" y="9652"/>
                  <a:pt x="3029" y="10415"/>
                  <a:pt x="3029" y="11365"/>
                </a:cubicBezTo>
                <a:cubicBezTo>
                  <a:pt x="3029" y="12379"/>
                  <a:pt x="3501" y="13210"/>
                  <a:pt x="4434" y="13835"/>
                </a:cubicBezTo>
                <a:cubicBezTo>
                  <a:pt x="4714" y="14020"/>
                  <a:pt x="5018" y="14180"/>
                  <a:pt x="5344" y="14327"/>
                </a:cubicBezTo>
                <a:cubicBezTo>
                  <a:pt x="4545" y="14848"/>
                  <a:pt x="3952" y="15459"/>
                  <a:pt x="3545" y="16185"/>
                </a:cubicBezTo>
                <a:cubicBezTo>
                  <a:pt x="3473" y="16313"/>
                  <a:pt x="3518" y="16475"/>
                  <a:pt x="3648" y="16547"/>
                </a:cubicBezTo>
                <a:cubicBezTo>
                  <a:pt x="3687" y="16569"/>
                  <a:pt x="3734" y="16579"/>
                  <a:pt x="3776" y="16579"/>
                </a:cubicBezTo>
                <a:cubicBezTo>
                  <a:pt x="3870" y="16579"/>
                  <a:pt x="3959" y="16531"/>
                  <a:pt x="4008" y="16444"/>
                </a:cubicBezTo>
                <a:cubicBezTo>
                  <a:pt x="4423" y="15703"/>
                  <a:pt x="5059" y="15092"/>
                  <a:pt x="5950" y="14577"/>
                </a:cubicBezTo>
                <a:cubicBezTo>
                  <a:pt x="6182" y="14667"/>
                  <a:pt x="6420" y="14752"/>
                  <a:pt x="6663" y="14839"/>
                </a:cubicBezTo>
                <a:lnTo>
                  <a:pt x="6663" y="15291"/>
                </a:lnTo>
                <a:cubicBezTo>
                  <a:pt x="5647" y="15828"/>
                  <a:pt x="5015" y="16468"/>
                  <a:pt x="4678" y="17295"/>
                </a:cubicBezTo>
                <a:cubicBezTo>
                  <a:pt x="4603" y="17479"/>
                  <a:pt x="4427" y="17598"/>
                  <a:pt x="4227" y="17598"/>
                </a:cubicBezTo>
                <a:cubicBezTo>
                  <a:pt x="4164" y="17598"/>
                  <a:pt x="4102" y="17585"/>
                  <a:pt x="4043" y="17561"/>
                </a:cubicBezTo>
                <a:cubicBezTo>
                  <a:pt x="3952" y="17525"/>
                  <a:pt x="3876" y="17463"/>
                  <a:pt x="3823" y="17382"/>
                </a:cubicBezTo>
                <a:cubicBezTo>
                  <a:pt x="3772" y="17306"/>
                  <a:pt x="3688" y="17264"/>
                  <a:pt x="3602" y="17264"/>
                </a:cubicBezTo>
                <a:cubicBezTo>
                  <a:pt x="3551" y="17264"/>
                  <a:pt x="3498" y="17279"/>
                  <a:pt x="3452" y="17310"/>
                </a:cubicBezTo>
                <a:cubicBezTo>
                  <a:pt x="3332" y="17391"/>
                  <a:pt x="3298" y="17556"/>
                  <a:pt x="3382" y="17679"/>
                </a:cubicBezTo>
                <a:cubicBezTo>
                  <a:pt x="3495" y="17848"/>
                  <a:pt x="3655" y="17979"/>
                  <a:pt x="3842" y="18054"/>
                </a:cubicBezTo>
                <a:cubicBezTo>
                  <a:pt x="3965" y="18104"/>
                  <a:pt x="4095" y="18129"/>
                  <a:pt x="4224" y="18129"/>
                </a:cubicBezTo>
                <a:cubicBezTo>
                  <a:pt x="4642" y="18129"/>
                  <a:pt x="5011" y="17879"/>
                  <a:pt x="5168" y="17494"/>
                </a:cubicBezTo>
                <a:cubicBezTo>
                  <a:pt x="5427" y="16856"/>
                  <a:pt x="5904" y="16343"/>
                  <a:pt x="6660" y="15899"/>
                </a:cubicBezTo>
                <a:lnTo>
                  <a:pt x="6660" y="16703"/>
                </a:lnTo>
                <a:cubicBezTo>
                  <a:pt x="6660" y="17326"/>
                  <a:pt x="7164" y="17832"/>
                  <a:pt x="7788" y="17832"/>
                </a:cubicBezTo>
                <a:lnTo>
                  <a:pt x="8079" y="17832"/>
                </a:lnTo>
                <a:cubicBezTo>
                  <a:pt x="8701" y="17832"/>
                  <a:pt x="9206" y="17326"/>
                  <a:pt x="9206" y="16703"/>
                </a:cubicBezTo>
                <a:lnTo>
                  <a:pt x="9206" y="15900"/>
                </a:lnTo>
                <a:cubicBezTo>
                  <a:pt x="9872" y="16291"/>
                  <a:pt x="10413" y="16790"/>
                  <a:pt x="10699" y="17494"/>
                </a:cubicBezTo>
                <a:cubicBezTo>
                  <a:pt x="10854" y="17879"/>
                  <a:pt x="11226" y="18129"/>
                  <a:pt x="11641" y="18129"/>
                </a:cubicBezTo>
                <a:cubicBezTo>
                  <a:pt x="11773" y="18129"/>
                  <a:pt x="11903" y="18104"/>
                  <a:pt x="12023" y="18054"/>
                </a:cubicBezTo>
                <a:cubicBezTo>
                  <a:pt x="12276" y="17951"/>
                  <a:pt x="12472" y="17758"/>
                  <a:pt x="12579" y="17507"/>
                </a:cubicBezTo>
                <a:cubicBezTo>
                  <a:pt x="12685" y="17257"/>
                  <a:pt x="12688" y="16979"/>
                  <a:pt x="12585" y="16728"/>
                </a:cubicBezTo>
                <a:cubicBezTo>
                  <a:pt x="12141" y="15636"/>
                  <a:pt x="11390" y="14883"/>
                  <a:pt x="10528" y="14324"/>
                </a:cubicBezTo>
                <a:cubicBezTo>
                  <a:pt x="10884" y="14164"/>
                  <a:pt x="11181" y="14004"/>
                  <a:pt x="11434" y="13833"/>
                </a:cubicBezTo>
                <a:cubicBezTo>
                  <a:pt x="12367" y="13210"/>
                  <a:pt x="12839" y="12378"/>
                  <a:pt x="12839" y="11363"/>
                </a:cubicBezTo>
                <a:cubicBezTo>
                  <a:pt x="12839" y="10413"/>
                  <a:pt x="12398" y="9650"/>
                  <a:pt x="11529" y="9084"/>
                </a:cubicBezTo>
                <a:cubicBezTo>
                  <a:pt x="11654" y="9034"/>
                  <a:pt x="11772" y="8983"/>
                  <a:pt x="11884" y="8930"/>
                </a:cubicBezTo>
                <a:cubicBezTo>
                  <a:pt x="12508" y="8635"/>
                  <a:pt x="12997" y="8263"/>
                  <a:pt x="13335" y="7826"/>
                </a:cubicBezTo>
                <a:cubicBezTo>
                  <a:pt x="14442" y="7644"/>
                  <a:pt x="15263" y="6787"/>
                  <a:pt x="15263" y="5797"/>
                </a:cubicBezTo>
                <a:cubicBezTo>
                  <a:pt x="15263" y="4718"/>
                  <a:pt x="14308" y="3829"/>
                  <a:pt x="13094" y="3739"/>
                </a:cubicBezTo>
                <a:cubicBezTo>
                  <a:pt x="13396" y="3680"/>
                  <a:pt x="13658" y="3552"/>
                  <a:pt x="13836" y="3380"/>
                </a:cubicBezTo>
                <a:cubicBezTo>
                  <a:pt x="14048" y="3425"/>
                  <a:pt x="14314" y="3451"/>
                  <a:pt x="14585" y="3451"/>
                </a:cubicBezTo>
                <a:cubicBezTo>
                  <a:pt x="14852" y="3451"/>
                  <a:pt x="15123" y="3425"/>
                  <a:pt x="15350" y="3366"/>
                </a:cubicBezTo>
                <a:cubicBezTo>
                  <a:pt x="15556" y="3310"/>
                  <a:pt x="15718" y="3163"/>
                  <a:pt x="15793" y="2963"/>
                </a:cubicBezTo>
                <a:cubicBezTo>
                  <a:pt x="15872" y="2770"/>
                  <a:pt x="15846" y="2544"/>
                  <a:pt x="15727" y="2366"/>
                </a:cubicBezTo>
                <a:cubicBezTo>
                  <a:pt x="15675" y="2288"/>
                  <a:pt x="15618" y="2210"/>
                  <a:pt x="15562" y="2129"/>
                </a:cubicBezTo>
                <a:cubicBezTo>
                  <a:pt x="15509" y="2058"/>
                  <a:pt x="15428" y="2020"/>
                  <a:pt x="15345" y="2020"/>
                </a:cubicBezTo>
                <a:cubicBezTo>
                  <a:pt x="15291" y="2020"/>
                  <a:pt x="15237" y="2036"/>
                  <a:pt x="15190" y="2070"/>
                </a:cubicBezTo>
                <a:cubicBezTo>
                  <a:pt x="15072" y="2156"/>
                  <a:pt x="15044" y="2322"/>
                  <a:pt x="15131" y="2441"/>
                </a:cubicBezTo>
                <a:cubicBezTo>
                  <a:pt x="15184" y="2514"/>
                  <a:pt x="15239" y="2589"/>
                  <a:pt x="15286" y="2660"/>
                </a:cubicBezTo>
                <a:cubicBezTo>
                  <a:pt x="15321" y="2711"/>
                  <a:pt x="15308" y="2761"/>
                  <a:pt x="15300" y="2780"/>
                </a:cubicBezTo>
                <a:cubicBezTo>
                  <a:pt x="15291" y="2802"/>
                  <a:pt x="15269" y="2844"/>
                  <a:pt x="15218" y="2857"/>
                </a:cubicBezTo>
                <a:cubicBezTo>
                  <a:pt x="15033" y="2906"/>
                  <a:pt x="14815" y="2925"/>
                  <a:pt x="14602" y="2925"/>
                </a:cubicBezTo>
                <a:cubicBezTo>
                  <a:pt x="14290" y="2925"/>
                  <a:pt x="13990" y="2883"/>
                  <a:pt x="13823" y="2832"/>
                </a:cubicBezTo>
                <a:cubicBezTo>
                  <a:pt x="13797" y="2824"/>
                  <a:pt x="13771" y="2821"/>
                  <a:pt x="13746" y="2821"/>
                </a:cubicBezTo>
                <a:cubicBezTo>
                  <a:pt x="13658" y="2821"/>
                  <a:pt x="13573" y="2864"/>
                  <a:pt x="13523" y="2941"/>
                </a:cubicBezTo>
                <a:cubicBezTo>
                  <a:pt x="13427" y="3088"/>
                  <a:pt x="13169" y="3207"/>
                  <a:pt x="12879" y="3241"/>
                </a:cubicBezTo>
                <a:cubicBezTo>
                  <a:pt x="12826" y="3246"/>
                  <a:pt x="12774" y="3249"/>
                  <a:pt x="12723" y="3249"/>
                </a:cubicBezTo>
                <a:cubicBezTo>
                  <a:pt x="12425" y="3249"/>
                  <a:pt x="12155" y="3156"/>
                  <a:pt x="11981" y="2986"/>
                </a:cubicBezTo>
                <a:cubicBezTo>
                  <a:pt x="11930" y="2939"/>
                  <a:pt x="11865" y="2911"/>
                  <a:pt x="11794" y="2911"/>
                </a:cubicBezTo>
                <a:cubicBezTo>
                  <a:pt x="11792" y="2911"/>
                  <a:pt x="11790" y="2911"/>
                  <a:pt x="11788" y="2911"/>
                </a:cubicBezTo>
                <a:cubicBezTo>
                  <a:pt x="11716" y="2913"/>
                  <a:pt x="11648" y="2945"/>
                  <a:pt x="11601" y="2997"/>
                </a:cubicBezTo>
                <a:cubicBezTo>
                  <a:pt x="11419" y="3193"/>
                  <a:pt x="11187" y="3292"/>
                  <a:pt x="10915" y="3292"/>
                </a:cubicBezTo>
                <a:cubicBezTo>
                  <a:pt x="10718" y="3292"/>
                  <a:pt x="10499" y="3240"/>
                  <a:pt x="10262" y="3136"/>
                </a:cubicBezTo>
                <a:cubicBezTo>
                  <a:pt x="10266" y="3067"/>
                  <a:pt x="10271" y="2999"/>
                  <a:pt x="10271" y="2930"/>
                </a:cubicBezTo>
                <a:cubicBezTo>
                  <a:pt x="10271" y="2516"/>
                  <a:pt x="10162" y="2126"/>
                  <a:pt x="9971" y="1788"/>
                </a:cubicBezTo>
                <a:cubicBezTo>
                  <a:pt x="10139" y="1691"/>
                  <a:pt x="10316" y="1565"/>
                  <a:pt x="10510" y="1425"/>
                </a:cubicBezTo>
                <a:cubicBezTo>
                  <a:pt x="11068" y="1028"/>
                  <a:pt x="11763" y="531"/>
                  <a:pt x="12541" y="531"/>
                </a:cubicBezTo>
                <a:cubicBezTo>
                  <a:pt x="13198" y="531"/>
                  <a:pt x="13874" y="1057"/>
                  <a:pt x="14324" y="1497"/>
                </a:cubicBezTo>
                <a:cubicBezTo>
                  <a:pt x="14375" y="1547"/>
                  <a:pt x="14443" y="1573"/>
                  <a:pt x="14510" y="1573"/>
                </a:cubicBezTo>
                <a:cubicBezTo>
                  <a:pt x="14579" y="1573"/>
                  <a:pt x="14648" y="1546"/>
                  <a:pt x="14699" y="1493"/>
                </a:cubicBezTo>
                <a:cubicBezTo>
                  <a:pt x="14802" y="1388"/>
                  <a:pt x="14800" y="1219"/>
                  <a:pt x="14696" y="1118"/>
                </a:cubicBezTo>
                <a:cubicBezTo>
                  <a:pt x="13936" y="377"/>
                  <a:pt x="13213" y="0"/>
                  <a:pt x="12539" y="0"/>
                </a:cubicBezTo>
                <a:cubicBezTo>
                  <a:pt x="11594" y="0"/>
                  <a:pt x="10824" y="550"/>
                  <a:pt x="10205" y="991"/>
                </a:cubicBezTo>
                <a:cubicBezTo>
                  <a:pt x="10008" y="1131"/>
                  <a:pt x="9818" y="1266"/>
                  <a:pt x="9658" y="1353"/>
                </a:cubicBezTo>
                <a:cubicBezTo>
                  <a:pt x="9233" y="887"/>
                  <a:pt x="8618" y="593"/>
                  <a:pt x="7936" y="593"/>
                </a:cubicBezTo>
                <a:cubicBezTo>
                  <a:pt x="7256" y="593"/>
                  <a:pt x="6642" y="887"/>
                  <a:pt x="6215" y="1353"/>
                </a:cubicBezTo>
                <a:cubicBezTo>
                  <a:pt x="6054" y="1265"/>
                  <a:pt x="5868" y="1131"/>
                  <a:pt x="5669" y="991"/>
                </a:cubicBezTo>
                <a:cubicBezTo>
                  <a:pt x="5050" y="550"/>
                  <a:pt x="4280" y="0"/>
                  <a:pt x="333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 name="Google Shape;1119;p46"/>
          <p:cNvSpPr/>
          <p:nvPr/>
        </p:nvSpPr>
        <p:spPr>
          <a:xfrm>
            <a:off x="2028280" y="1929169"/>
            <a:ext cx="407765" cy="407653"/>
          </a:xfrm>
          <a:custGeom>
            <a:rect b="b" l="l" r="r" t="t"/>
            <a:pathLst>
              <a:path extrusionOk="0" h="18132" w="18137">
                <a:moveTo>
                  <a:pt x="4996" y="1692"/>
                </a:moveTo>
                <a:cubicBezTo>
                  <a:pt x="4849" y="1692"/>
                  <a:pt x="4730" y="1811"/>
                  <a:pt x="4730" y="1958"/>
                </a:cubicBezTo>
                <a:lnTo>
                  <a:pt x="4730" y="2646"/>
                </a:lnTo>
                <a:cubicBezTo>
                  <a:pt x="4730" y="2794"/>
                  <a:pt x="4849" y="2913"/>
                  <a:pt x="4996" y="2913"/>
                </a:cubicBezTo>
                <a:cubicBezTo>
                  <a:pt x="5143" y="2913"/>
                  <a:pt x="5262" y="2794"/>
                  <a:pt x="5262" y="2646"/>
                </a:cubicBezTo>
                <a:lnTo>
                  <a:pt x="5262" y="1958"/>
                </a:lnTo>
                <a:cubicBezTo>
                  <a:pt x="5262" y="1811"/>
                  <a:pt x="5143" y="1692"/>
                  <a:pt x="4996" y="1692"/>
                </a:cubicBezTo>
                <a:close/>
                <a:moveTo>
                  <a:pt x="13143" y="1692"/>
                </a:moveTo>
                <a:cubicBezTo>
                  <a:pt x="12996" y="1692"/>
                  <a:pt x="12877" y="1811"/>
                  <a:pt x="12877" y="1958"/>
                </a:cubicBezTo>
                <a:lnTo>
                  <a:pt x="12877" y="2646"/>
                </a:lnTo>
                <a:cubicBezTo>
                  <a:pt x="12877" y="2794"/>
                  <a:pt x="12996" y="2913"/>
                  <a:pt x="13143" y="2913"/>
                </a:cubicBezTo>
                <a:cubicBezTo>
                  <a:pt x="13290" y="2913"/>
                  <a:pt x="13411" y="2794"/>
                  <a:pt x="13411" y="2646"/>
                </a:cubicBezTo>
                <a:lnTo>
                  <a:pt x="13411" y="1958"/>
                </a:lnTo>
                <a:cubicBezTo>
                  <a:pt x="13411" y="1811"/>
                  <a:pt x="13290" y="1692"/>
                  <a:pt x="13143" y="1692"/>
                </a:cubicBezTo>
                <a:close/>
                <a:moveTo>
                  <a:pt x="9070" y="2563"/>
                </a:moveTo>
                <a:cubicBezTo>
                  <a:pt x="9886" y="2563"/>
                  <a:pt x="10096" y="2688"/>
                  <a:pt x="10096" y="3171"/>
                </a:cubicBezTo>
                <a:cubicBezTo>
                  <a:pt x="10096" y="3823"/>
                  <a:pt x="9636" y="4352"/>
                  <a:pt x="9070" y="4352"/>
                </a:cubicBezTo>
                <a:cubicBezTo>
                  <a:pt x="8504" y="4352"/>
                  <a:pt x="8045" y="3823"/>
                  <a:pt x="8045" y="3171"/>
                </a:cubicBezTo>
                <a:cubicBezTo>
                  <a:pt x="8045" y="2688"/>
                  <a:pt x="8255" y="2563"/>
                  <a:pt x="9070" y="2563"/>
                </a:cubicBezTo>
                <a:close/>
                <a:moveTo>
                  <a:pt x="9071" y="2032"/>
                </a:moveTo>
                <a:cubicBezTo>
                  <a:pt x="8527" y="2032"/>
                  <a:pt x="7516" y="2032"/>
                  <a:pt x="7516" y="3171"/>
                </a:cubicBezTo>
                <a:cubicBezTo>
                  <a:pt x="7516" y="4114"/>
                  <a:pt x="8214" y="4883"/>
                  <a:pt x="9071" y="4883"/>
                </a:cubicBezTo>
                <a:cubicBezTo>
                  <a:pt x="9928" y="4883"/>
                  <a:pt x="10628" y="4117"/>
                  <a:pt x="10628" y="3171"/>
                </a:cubicBezTo>
                <a:cubicBezTo>
                  <a:pt x="10628" y="2032"/>
                  <a:pt x="9615" y="2032"/>
                  <a:pt x="9071" y="2032"/>
                </a:cubicBezTo>
                <a:close/>
                <a:moveTo>
                  <a:pt x="12258" y="10560"/>
                </a:moveTo>
                <a:cubicBezTo>
                  <a:pt x="12326" y="10560"/>
                  <a:pt x="12394" y="10586"/>
                  <a:pt x="12447" y="10638"/>
                </a:cubicBezTo>
                <a:cubicBezTo>
                  <a:pt x="12497" y="10687"/>
                  <a:pt x="12526" y="10756"/>
                  <a:pt x="12526" y="10828"/>
                </a:cubicBezTo>
                <a:cubicBezTo>
                  <a:pt x="12526" y="10899"/>
                  <a:pt x="12500" y="10968"/>
                  <a:pt x="12448" y="11016"/>
                </a:cubicBezTo>
                <a:lnTo>
                  <a:pt x="11639" y="11825"/>
                </a:lnTo>
                <a:cubicBezTo>
                  <a:pt x="11590" y="11875"/>
                  <a:pt x="11562" y="11942"/>
                  <a:pt x="11562" y="12013"/>
                </a:cubicBezTo>
                <a:cubicBezTo>
                  <a:pt x="11562" y="12082"/>
                  <a:pt x="11590" y="12151"/>
                  <a:pt x="11639" y="12200"/>
                </a:cubicBezTo>
                <a:lnTo>
                  <a:pt x="12448" y="13008"/>
                </a:lnTo>
                <a:cubicBezTo>
                  <a:pt x="12497" y="13058"/>
                  <a:pt x="12526" y="13126"/>
                  <a:pt x="12526" y="13198"/>
                </a:cubicBezTo>
                <a:cubicBezTo>
                  <a:pt x="12526" y="13270"/>
                  <a:pt x="12500" y="13336"/>
                  <a:pt x="12448" y="13388"/>
                </a:cubicBezTo>
                <a:cubicBezTo>
                  <a:pt x="12398" y="13438"/>
                  <a:pt x="12330" y="13467"/>
                  <a:pt x="12258" y="13467"/>
                </a:cubicBezTo>
                <a:cubicBezTo>
                  <a:pt x="12186" y="13467"/>
                  <a:pt x="12120" y="13439"/>
                  <a:pt x="12069" y="13388"/>
                </a:cubicBezTo>
                <a:lnTo>
                  <a:pt x="11260" y="12579"/>
                </a:lnTo>
                <a:cubicBezTo>
                  <a:pt x="11210" y="12529"/>
                  <a:pt x="11143" y="12501"/>
                  <a:pt x="11072" y="12501"/>
                </a:cubicBezTo>
                <a:cubicBezTo>
                  <a:pt x="11003" y="12501"/>
                  <a:pt x="10935" y="12529"/>
                  <a:pt x="10885" y="12579"/>
                </a:cubicBezTo>
                <a:lnTo>
                  <a:pt x="10077" y="13388"/>
                </a:lnTo>
                <a:cubicBezTo>
                  <a:pt x="10027" y="13438"/>
                  <a:pt x="9959" y="13467"/>
                  <a:pt x="9887" y="13467"/>
                </a:cubicBezTo>
                <a:cubicBezTo>
                  <a:pt x="9815" y="13467"/>
                  <a:pt x="9749" y="13439"/>
                  <a:pt x="9697" y="13388"/>
                </a:cubicBezTo>
                <a:cubicBezTo>
                  <a:pt x="9649" y="13338"/>
                  <a:pt x="9619" y="13270"/>
                  <a:pt x="9619" y="13198"/>
                </a:cubicBezTo>
                <a:cubicBezTo>
                  <a:pt x="9619" y="13126"/>
                  <a:pt x="9646" y="13060"/>
                  <a:pt x="9697" y="13008"/>
                </a:cubicBezTo>
                <a:lnTo>
                  <a:pt x="10506" y="12200"/>
                </a:lnTo>
                <a:cubicBezTo>
                  <a:pt x="10556" y="12151"/>
                  <a:pt x="10584" y="12082"/>
                  <a:pt x="10584" y="12013"/>
                </a:cubicBezTo>
                <a:cubicBezTo>
                  <a:pt x="10584" y="11942"/>
                  <a:pt x="10556" y="11875"/>
                  <a:pt x="10506" y="11825"/>
                </a:cubicBezTo>
                <a:lnTo>
                  <a:pt x="9697" y="11016"/>
                </a:lnTo>
                <a:cubicBezTo>
                  <a:pt x="9649" y="10968"/>
                  <a:pt x="9619" y="10899"/>
                  <a:pt x="9619" y="10828"/>
                </a:cubicBezTo>
                <a:cubicBezTo>
                  <a:pt x="9619" y="10756"/>
                  <a:pt x="9646" y="10690"/>
                  <a:pt x="9697" y="10638"/>
                </a:cubicBezTo>
                <a:cubicBezTo>
                  <a:pt x="9750" y="10586"/>
                  <a:pt x="9819" y="10560"/>
                  <a:pt x="9888" y="10560"/>
                </a:cubicBezTo>
                <a:cubicBezTo>
                  <a:pt x="9956" y="10560"/>
                  <a:pt x="10025" y="10586"/>
                  <a:pt x="10077" y="10638"/>
                </a:cubicBezTo>
                <a:lnTo>
                  <a:pt x="10885" y="11447"/>
                </a:lnTo>
                <a:cubicBezTo>
                  <a:pt x="10935" y="11495"/>
                  <a:pt x="11003" y="11523"/>
                  <a:pt x="11072" y="11523"/>
                </a:cubicBezTo>
                <a:cubicBezTo>
                  <a:pt x="11143" y="11523"/>
                  <a:pt x="11210" y="11495"/>
                  <a:pt x="11260" y="11447"/>
                </a:cubicBezTo>
                <a:lnTo>
                  <a:pt x="12069" y="10638"/>
                </a:lnTo>
                <a:cubicBezTo>
                  <a:pt x="12121" y="10586"/>
                  <a:pt x="12189" y="10560"/>
                  <a:pt x="12258" y="10560"/>
                </a:cubicBezTo>
                <a:close/>
                <a:moveTo>
                  <a:pt x="14120" y="8655"/>
                </a:moveTo>
                <a:cubicBezTo>
                  <a:pt x="14267" y="8655"/>
                  <a:pt x="14386" y="8774"/>
                  <a:pt x="14386" y="8921"/>
                </a:cubicBezTo>
                <a:cubicBezTo>
                  <a:pt x="14384" y="9068"/>
                  <a:pt x="14265" y="9189"/>
                  <a:pt x="14118" y="9189"/>
                </a:cubicBezTo>
                <a:lnTo>
                  <a:pt x="8221" y="9189"/>
                </a:lnTo>
                <a:cubicBezTo>
                  <a:pt x="8108" y="9189"/>
                  <a:pt x="8010" y="9258"/>
                  <a:pt x="7971" y="9362"/>
                </a:cubicBezTo>
                <a:lnTo>
                  <a:pt x="6406" y="13667"/>
                </a:lnTo>
                <a:cubicBezTo>
                  <a:pt x="6373" y="13752"/>
                  <a:pt x="6303" y="13815"/>
                  <a:pt x="6212" y="13836"/>
                </a:cubicBezTo>
                <a:cubicBezTo>
                  <a:pt x="6193" y="13840"/>
                  <a:pt x="6173" y="13842"/>
                  <a:pt x="6154" y="13842"/>
                </a:cubicBezTo>
                <a:cubicBezTo>
                  <a:pt x="6084" y="13842"/>
                  <a:pt x="6017" y="13815"/>
                  <a:pt x="5966" y="13764"/>
                </a:cubicBezTo>
                <a:lnTo>
                  <a:pt x="4731" y="12529"/>
                </a:lnTo>
                <a:cubicBezTo>
                  <a:pt x="4681" y="12479"/>
                  <a:pt x="4614" y="12452"/>
                  <a:pt x="4543" y="12452"/>
                </a:cubicBezTo>
                <a:lnTo>
                  <a:pt x="4026" y="12452"/>
                </a:lnTo>
                <a:cubicBezTo>
                  <a:pt x="3878" y="12452"/>
                  <a:pt x="3758" y="12332"/>
                  <a:pt x="3758" y="12185"/>
                </a:cubicBezTo>
                <a:cubicBezTo>
                  <a:pt x="3758" y="12038"/>
                  <a:pt x="3878" y="11919"/>
                  <a:pt x="4026" y="11919"/>
                </a:cubicBezTo>
                <a:lnTo>
                  <a:pt x="4764" y="11919"/>
                </a:lnTo>
                <a:cubicBezTo>
                  <a:pt x="4836" y="11919"/>
                  <a:pt x="4902" y="11947"/>
                  <a:pt x="4953" y="11998"/>
                </a:cubicBezTo>
                <a:lnTo>
                  <a:pt x="5753" y="12798"/>
                </a:lnTo>
                <a:cubicBezTo>
                  <a:pt x="5802" y="12847"/>
                  <a:pt x="5870" y="12875"/>
                  <a:pt x="5939" y="12875"/>
                </a:cubicBezTo>
                <a:cubicBezTo>
                  <a:pt x="5958" y="12875"/>
                  <a:pt x="5978" y="12873"/>
                  <a:pt x="5997" y="12869"/>
                </a:cubicBezTo>
                <a:cubicBezTo>
                  <a:pt x="6085" y="12849"/>
                  <a:pt x="6159" y="12786"/>
                  <a:pt x="6190" y="12699"/>
                </a:cubicBezTo>
                <a:lnTo>
                  <a:pt x="7598" y="8831"/>
                </a:lnTo>
                <a:cubicBezTo>
                  <a:pt x="7636" y="8727"/>
                  <a:pt x="7738" y="8655"/>
                  <a:pt x="7849" y="8655"/>
                </a:cubicBezTo>
                <a:close/>
                <a:moveTo>
                  <a:pt x="9889" y="10031"/>
                </a:moveTo>
                <a:cubicBezTo>
                  <a:pt x="9685" y="10031"/>
                  <a:pt x="9481" y="10108"/>
                  <a:pt x="9325" y="10263"/>
                </a:cubicBezTo>
                <a:cubicBezTo>
                  <a:pt x="9174" y="10413"/>
                  <a:pt x="9092" y="10615"/>
                  <a:pt x="9092" y="10828"/>
                </a:cubicBezTo>
                <a:cubicBezTo>
                  <a:pt x="9092" y="11041"/>
                  <a:pt x="9174" y="11241"/>
                  <a:pt x="9325" y="11391"/>
                </a:cubicBezTo>
                <a:lnTo>
                  <a:pt x="9946" y="12013"/>
                </a:lnTo>
                <a:lnTo>
                  <a:pt x="9325" y="12633"/>
                </a:lnTo>
                <a:cubicBezTo>
                  <a:pt x="9174" y="12785"/>
                  <a:pt x="9092" y="12985"/>
                  <a:pt x="9092" y="13198"/>
                </a:cubicBezTo>
                <a:cubicBezTo>
                  <a:pt x="9092" y="13411"/>
                  <a:pt x="9174" y="13611"/>
                  <a:pt x="9325" y="13762"/>
                </a:cubicBezTo>
                <a:cubicBezTo>
                  <a:pt x="9475" y="13912"/>
                  <a:pt x="9675" y="13995"/>
                  <a:pt x="9889" y="13995"/>
                </a:cubicBezTo>
                <a:cubicBezTo>
                  <a:pt x="10102" y="13995"/>
                  <a:pt x="10303" y="13912"/>
                  <a:pt x="10453" y="13762"/>
                </a:cubicBezTo>
                <a:lnTo>
                  <a:pt x="11075" y="13141"/>
                </a:lnTo>
                <a:lnTo>
                  <a:pt x="11695" y="13762"/>
                </a:lnTo>
                <a:cubicBezTo>
                  <a:pt x="11847" y="13912"/>
                  <a:pt x="12047" y="13995"/>
                  <a:pt x="12260" y="13995"/>
                </a:cubicBezTo>
                <a:cubicBezTo>
                  <a:pt x="12473" y="13995"/>
                  <a:pt x="12673" y="13912"/>
                  <a:pt x="12824" y="13762"/>
                </a:cubicBezTo>
                <a:cubicBezTo>
                  <a:pt x="12974" y="13611"/>
                  <a:pt x="13057" y="13411"/>
                  <a:pt x="13057" y="13198"/>
                </a:cubicBezTo>
                <a:cubicBezTo>
                  <a:pt x="13057" y="12985"/>
                  <a:pt x="12974" y="12785"/>
                  <a:pt x="12824" y="12633"/>
                </a:cubicBezTo>
                <a:lnTo>
                  <a:pt x="12203" y="12013"/>
                </a:lnTo>
                <a:lnTo>
                  <a:pt x="12824" y="11391"/>
                </a:lnTo>
                <a:cubicBezTo>
                  <a:pt x="12974" y="11241"/>
                  <a:pt x="13057" y="11041"/>
                  <a:pt x="13057" y="10828"/>
                </a:cubicBezTo>
                <a:cubicBezTo>
                  <a:pt x="13057" y="10615"/>
                  <a:pt x="12974" y="10413"/>
                  <a:pt x="12824" y="10263"/>
                </a:cubicBezTo>
                <a:cubicBezTo>
                  <a:pt x="12669" y="10108"/>
                  <a:pt x="12465" y="10031"/>
                  <a:pt x="12260" y="10031"/>
                </a:cubicBezTo>
                <a:cubicBezTo>
                  <a:pt x="12056" y="10031"/>
                  <a:pt x="11851" y="10108"/>
                  <a:pt x="11695" y="10263"/>
                </a:cubicBezTo>
                <a:lnTo>
                  <a:pt x="11075" y="10884"/>
                </a:lnTo>
                <a:lnTo>
                  <a:pt x="10453" y="10263"/>
                </a:lnTo>
                <a:cubicBezTo>
                  <a:pt x="10298" y="10108"/>
                  <a:pt x="10094" y="10031"/>
                  <a:pt x="9889" y="10031"/>
                </a:cubicBezTo>
                <a:close/>
                <a:moveTo>
                  <a:pt x="7848" y="8123"/>
                </a:moveTo>
                <a:cubicBezTo>
                  <a:pt x="7513" y="8123"/>
                  <a:pt x="7211" y="8333"/>
                  <a:pt x="7098" y="8648"/>
                </a:cubicBezTo>
                <a:lnTo>
                  <a:pt x="5832" y="12125"/>
                </a:lnTo>
                <a:lnTo>
                  <a:pt x="5327" y="11619"/>
                </a:lnTo>
                <a:cubicBezTo>
                  <a:pt x="5175" y="11469"/>
                  <a:pt x="4975" y="11387"/>
                  <a:pt x="4762" y="11387"/>
                </a:cubicBezTo>
                <a:lnTo>
                  <a:pt x="4024" y="11387"/>
                </a:lnTo>
                <a:cubicBezTo>
                  <a:pt x="3583" y="11387"/>
                  <a:pt x="3226" y="11744"/>
                  <a:pt x="3226" y="12183"/>
                </a:cubicBezTo>
                <a:cubicBezTo>
                  <a:pt x="3226" y="12625"/>
                  <a:pt x="3584" y="12982"/>
                  <a:pt x="4024" y="12982"/>
                </a:cubicBezTo>
                <a:lnTo>
                  <a:pt x="4431" y="12982"/>
                </a:lnTo>
                <a:lnTo>
                  <a:pt x="5590" y="14139"/>
                </a:lnTo>
                <a:cubicBezTo>
                  <a:pt x="5740" y="14290"/>
                  <a:pt x="5940" y="14373"/>
                  <a:pt x="6153" y="14373"/>
                </a:cubicBezTo>
                <a:cubicBezTo>
                  <a:pt x="6212" y="14373"/>
                  <a:pt x="6269" y="14367"/>
                  <a:pt x="6326" y="14353"/>
                </a:cubicBezTo>
                <a:cubicBezTo>
                  <a:pt x="6594" y="14295"/>
                  <a:pt x="6810" y="14106"/>
                  <a:pt x="6903" y="13846"/>
                </a:cubicBezTo>
                <a:lnTo>
                  <a:pt x="8407" y="9718"/>
                </a:lnTo>
                <a:lnTo>
                  <a:pt x="14118" y="9718"/>
                </a:lnTo>
                <a:cubicBezTo>
                  <a:pt x="14559" y="9718"/>
                  <a:pt x="14915" y="9359"/>
                  <a:pt x="14915" y="8920"/>
                </a:cubicBezTo>
                <a:cubicBezTo>
                  <a:pt x="14915" y="8480"/>
                  <a:pt x="14558" y="8123"/>
                  <a:pt x="14118" y="8123"/>
                </a:cubicBezTo>
                <a:close/>
                <a:moveTo>
                  <a:pt x="14331" y="6560"/>
                </a:moveTo>
                <a:cubicBezTo>
                  <a:pt x="15193" y="6560"/>
                  <a:pt x="15893" y="7260"/>
                  <a:pt x="15893" y="8123"/>
                </a:cubicBezTo>
                <a:lnTo>
                  <a:pt x="15893" y="14327"/>
                </a:lnTo>
                <a:cubicBezTo>
                  <a:pt x="15893" y="15188"/>
                  <a:pt x="15193" y="15888"/>
                  <a:pt x="14331" y="15888"/>
                </a:cubicBezTo>
                <a:lnTo>
                  <a:pt x="3806" y="15888"/>
                </a:lnTo>
                <a:cubicBezTo>
                  <a:pt x="2945" y="15888"/>
                  <a:pt x="2245" y="15188"/>
                  <a:pt x="2245" y="14327"/>
                </a:cubicBezTo>
                <a:lnTo>
                  <a:pt x="2245" y="8123"/>
                </a:lnTo>
                <a:cubicBezTo>
                  <a:pt x="2245" y="7260"/>
                  <a:pt x="2945" y="6560"/>
                  <a:pt x="3806" y="6560"/>
                </a:cubicBezTo>
                <a:close/>
                <a:moveTo>
                  <a:pt x="3895" y="0"/>
                </a:moveTo>
                <a:cubicBezTo>
                  <a:pt x="3748" y="0"/>
                  <a:pt x="3629" y="119"/>
                  <a:pt x="3629" y="266"/>
                </a:cubicBezTo>
                <a:cubicBezTo>
                  <a:pt x="3629" y="413"/>
                  <a:pt x="3748" y="532"/>
                  <a:pt x="3895" y="532"/>
                </a:cubicBezTo>
                <a:lnTo>
                  <a:pt x="14802" y="532"/>
                </a:lnTo>
                <a:cubicBezTo>
                  <a:pt x="16347" y="532"/>
                  <a:pt x="17602" y="1789"/>
                  <a:pt x="17602" y="3333"/>
                </a:cubicBezTo>
                <a:lnTo>
                  <a:pt x="17602" y="10960"/>
                </a:lnTo>
                <a:lnTo>
                  <a:pt x="16422" y="10960"/>
                </a:lnTo>
                <a:lnTo>
                  <a:pt x="16422" y="8123"/>
                </a:lnTo>
                <a:cubicBezTo>
                  <a:pt x="16422" y="6969"/>
                  <a:pt x="15484" y="6029"/>
                  <a:pt x="14330" y="6029"/>
                </a:cubicBezTo>
                <a:lnTo>
                  <a:pt x="3805" y="6029"/>
                </a:lnTo>
                <a:cubicBezTo>
                  <a:pt x="2651" y="6029"/>
                  <a:pt x="1711" y="6969"/>
                  <a:pt x="1711" y="8123"/>
                </a:cubicBezTo>
                <a:lnTo>
                  <a:pt x="1711" y="10960"/>
                </a:lnTo>
                <a:lnTo>
                  <a:pt x="532" y="10960"/>
                </a:lnTo>
                <a:lnTo>
                  <a:pt x="532" y="3333"/>
                </a:lnTo>
                <a:cubicBezTo>
                  <a:pt x="532" y="2029"/>
                  <a:pt x="1417" y="907"/>
                  <a:pt x="2686" y="607"/>
                </a:cubicBezTo>
                <a:cubicBezTo>
                  <a:pt x="2829" y="575"/>
                  <a:pt x="2917" y="431"/>
                  <a:pt x="2882" y="288"/>
                </a:cubicBezTo>
                <a:cubicBezTo>
                  <a:pt x="2854" y="166"/>
                  <a:pt x="2746" y="84"/>
                  <a:pt x="2626" y="84"/>
                </a:cubicBezTo>
                <a:cubicBezTo>
                  <a:pt x="2605" y="84"/>
                  <a:pt x="2584" y="86"/>
                  <a:pt x="2563" y="91"/>
                </a:cubicBezTo>
                <a:cubicBezTo>
                  <a:pt x="1845" y="262"/>
                  <a:pt x="1195" y="674"/>
                  <a:pt x="731" y="1253"/>
                </a:cubicBezTo>
                <a:cubicBezTo>
                  <a:pt x="260" y="1841"/>
                  <a:pt x="0" y="2579"/>
                  <a:pt x="0" y="3335"/>
                </a:cubicBezTo>
                <a:lnTo>
                  <a:pt x="0" y="14800"/>
                </a:lnTo>
                <a:cubicBezTo>
                  <a:pt x="0" y="16638"/>
                  <a:pt x="1497" y="18132"/>
                  <a:pt x="3332" y="18132"/>
                </a:cubicBezTo>
                <a:lnTo>
                  <a:pt x="14797" y="18132"/>
                </a:lnTo>
                <a:cubicBezTo>
                  <a:pt x="16332" y="18132"/>
                  <a:pt x="17661" y="17094"/>
                  <a:pt x="18032" y="15607"/>
                </a:cubicBezTo>
                <a:cubicBezTo>
                  <a:pt x="18067" y="15466"/>
                  <a:pt x="17980" y="15321"/>
                  <a:pt x="17839" y="15285"/>
                </a:cubicBezTo>
                <a:cubicBezTo>
                  <a:pt x="17818" y="15280"/>
                  <a:pt x="17796" y="15278"/>
                  <a:pt x="17775" y="15278"/>
                </a:cubicBezTo>
                <a:cubicBezTo>
                  <a:pt x="17657" y="15278"/>
                  <a:pt x="17547" y="15358"/>
                  <a:pt x="17517" y="15478"/>
                </a:cubicBezTo>
                <a:cubicBezTo>
                  <a:pt x="17207" y="16728"/>
                  <a:pt x="16088" y="17601"/>
                  <a:pt x="14799" y="17601"/>
                </a:cubicBezTo>
                <a:lnTo>
                  <a:pt x="3335" y="17601"/>
                </a:lnTo>
                <a:cubicBezTo>
                  <a:pt x="1788" y="17601"/>
                  <a:pt x="534" y="16344"/>
                  <a:pt x="534" y="14800"/>
                </a:cubicBezTo>
                <a:lnTo>
                  <a:pt x="534" y="11494"/>
                </a:lnTo>
                <a:lnTo>
                  <a:pt x="1713" y="11494"/>
                </a:lnTo>
                <a:lnTo>
                  <a:pt x="1713" y="14331"/>
                </a:lnTo>
                <a:cubicBezTo>
                  <a:pt x="1713" y="15485"/>
                  <a:pt x="2652" y="16425"/>
                  <a:pt x="3806" y="16425"/>
                </a:cubicBezTo>
                <a:lnTo>
                  <a:pt x="14331" y="16425"/>
                </a:lnTo>
                <a:cubicBezTo>
                  <a:pt x="15485" y="16425"/>
                  <a:pt x="16423" y="15485"/>
                  <a:pt x="16423" y="14331"/>
                </a:cubicBezTo>
                <a:lnTo>
                  <a:pt x="16423" y="11494"/>
                </a:lnTo>
                <a:lnTo>
                  <a:pt x="17604" y="11494"/>
                </a:lnTo>
                <a:lnTo>
                  <a:pt x="17604" y="14280"/>
                </a:lnTo>
                <a:cubicBezTo>
                  <a:pt x="17604" y="14427"/>
                  <a:pt x="17723" y="14547"/>
                  <a:pt x="17870" y="14547"/>
                </a:cubicBezTo>
                <a:cubicBezTo>
                  <a:pt x="18017" y="14547"/>
                  <a:pt x="18136" y="14427"/>
                  <a:pt x="18136" y="14280"/>
                </a:cubicBezTo>
                <a:lnTo>
                  <a:pt x="18136" y="3337"/>
                </a:lnTo>
                <a:cubicBezTo>
                  <a:pt x="18135" y="1494"/>
                  <a:pt x="16640" y="0"/>
                  <a:pt x="1480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 name="Google Shape;1120;p46"/>
          <p:cNvSpPr/>
          <p:nvPr/>
        </p:nvSpPr>
        <p:spPr>
          <a:xfrm>
            <a:off x="2028235" y="1211165"/>
            <a:ext cx="407990" cy="332156"/>
          </a:xfrm>
          <a:custGeom>
            <a:rect b="b" l="l" r="r" t="t"/>
            <a:pathLst>
              <a:path extrusionOk="0" h="14774" w="18147">
                <a:moveTo>
                  <a:pt x="10740" y="532"/>
                </a:moveTo>
                <a:cubicBezTo>
                  <a:pt x="11218" y="532"/>
                  <a:pt x="11665" y="745"/>
                  <a:pt x="11966" y="1118"/>
                </a:cubicBezTo>
                <a:lnTo>
                  <a:pt x="12806" y="2161"/>
                </a:lnTo>
                <a:cubicBezTo>
                  <a:pt x="12893" y="2266"/>
                  <a:pt x="12850" y="2380"/>
                  <a:pt x="12835" y="2410"/>
                </a:cubicBezTo>
                <a:cubicBezTo>
                  <a:pt x="12821" y="2441"/>
                  <a:pt x="12760" y="2544"/>
                  <a:pt x="12624" y="2544"/>
                </a:cubicBezTo>
                <a:lnTo>
                  <a:pt x="5521" y="2544"/>
                </a:lnTo>
                <a:cubicBezTo>
                  <a:pt x="5383" y="2544"/>
                  <a:pt x="5324" y="2441"/>
                  <a:pt x="5309" y="2410"/>
                </a:cubicBezTo>
                <a:cubicBezTo>
                  <a:pt x="5295" y="2380"/>
                  <a:pt x="5254" y="2269"/>
                  <a:pt x="5339" y="2161"/>
                </a:cubicBezTo>
                <a:lnTo>
                  <a:pt x="6180" y="1118"/>
                </a:lnTo>
                <a:cubicBezTo>
                  <a:pt x="6478" y="745"/>
                  <a:pt x="6925" y="532"/>
                  <a:pt x="7404" y="532"/>
                </a:cubicBezTo>
                <a:close/>
                <a:moveTo>
                  <a:pt x="9072" y="4739"/>
                </a:moveTo>
                <a:cubicBezTo>
                  <a:pt x="8925" y="4739"/>
                  <a:pt x="8806" y="4858"/>
                  <a:pt x="8806" y="5005"/>
                </a:cubicBezTo>
                <a:lnTo>
                  <a:pt x="8806" y="5160"/>
                </a:lnTo>
                <a:lnTo>
                  <a:pt x="8234" y="5160"/>
                </a:lnTo>
                <a:cubicBezTo>
                  <a:pt x="8087" y="5160"/>
                  <a:pt x="7968" y="5279"/>
                  <a:pt x="7968" y="5426"/>
                </a:cubicBezTo>
                <a:cubicBezTo>
                  <a:pt x="7968" y="5573"/>
                  <a:pt x="8087" y="5692"/>
                  <a:pt x="8234" y="5692"/>
                </a:cubicBezTo>
                <a:lnTo>
                  <a:pt x="9072" y="5692"/>
                </a:lnTo>
                <a:cubicBezTo>
                  <a:pt x="9219" y="5692"/>
                  <a:pt x="9338" y="5573"/>
                  <a:pt x="9338" y="5426"/>
                </a:cubicBezTo>
                <a:lnTo>
                  <a:pt x="9338" y="5005"/>
                </a:lnTo>
                <a:cubicBezTo>
                  <a:pt x="9338" y="4858"/>
                  <a:pt x="9219" y="4739"/>
                  <a:pt x="9072" y="4739"/>
                </a:cubicBezTo>
                <a:close/>
                <a:moveTo>
                  <a:pt x="5799" y="5690"/>
                </a:moveTo>
                <a:lnTo>
                  <a:pt x="5799" y="6997"/>
                </a:lnTo>
                <a:lnTo>
                  <a:pt x="1289" y="6997"/>
                </a:lnTo>
                <a:cubicBezTo>
                  <a:pt x="1071" y="6997"/>
                  <a:pt x="895" y="6821"/>
                  <a:pt x="895" y="6602"/>
                </a:cubicBezTo>
                <a:lnTo>
                  <a:pt x="895" y="6086"/>
                </a:lnTo>
                <a:cubicBezTo>
                  <a:pt x="895" y="5867"/>
                  <a:pt x="1071" y="5690"/>
                  <a:pt x="1289" y="5690"/>
                </a:cubicBezTo>
                <a:close/>
                <a:moveTo>
                  <a:pt x="9072" y="3854"/>
                </a:moveTo>
                <a:cubicBezTo>
                  <a:pt x="9938" y="3854"/>
                  <a:pt x="10643" y="4560"/>
                  <a:pt x="10643" y="5426"/>
                </a:cubicBezTo>
                <a:cubicBezTo>
                  <a:pt x="10643" y="6292"/>
                  <a:pt x="9939" y="6997"/>
                  <a:pt x="9072" y="6997"/>
                </a:cubicBezTo>
                <a:cubicBezTo>
                  <a:pt x="8204" y="6997"/>
                  <a:pt x="7500" y="6292"/>
                  <a:pt x="7500" y="5426"/>
                </a:cubicBezTo>
                <a:cubicBezTo>
                  <a:pt x="7500" y="4560"/>
                  <a:pt x="8206" y="3854"/>
                  <a:pt x="9072" y="3854"/>
                </a:cubicBezTo>
                <a:close/>
                <a:moveTo>
                  <a:pt x="9072" y="3322"/>
                </a:moveTo>
                <a:cubicBezTo>
                  <a:pt x="7912" y="3322"/>
                  <a:pt x="6969" y="4264"/>
                  <a:pt x="6969" y="5424"/>
                </a:cubicBezTo>
                <a:cubicBezTo>
                  <a:pt x="6969" y="6584"/>
                  <a:pt x="7912" y="7527"/>
                  <a:pt x="9072" y="7527"/>
                </a:cubicBezTo>
                <a:cubicBezTo>
                  <a:pt x="10232" y="7527"/>
                  <a:pt x="11174" y="6584"/>
                  <a:pt x="11174" y="5424"/>
                </a:cubicBezTo>
                <a:cubicBezTo>
                  <a:pt x="11175" y="4264"/>
                  <a:pt x="10232" y="3322"/>
                  <a:pt x="9072" y="3322"/>
                </a:cubicBezTo>
                <a:close/>
                <a:moveTo>
                  <a:pt x="10980" y="7587"/>
                </a:moveTo>
                <a:cubicBezTo>
                  <a:pt x="10833" y="7587"/>
                  <a:pt x="10712" y="7706"/>
                  <a:pt x="10712" y="7853"/>
                </a:cubicBezTo>
                <a:cubicBezTo>
                  <a:pt x="10712" y="8000"/>
                  <a:pt x="10833" y="8121"/>
                  <a:pt x="10980" y="8121"/>
                </a:cubicBezTo>
                <a:lnTo>
                  <a:pt x="11440" y="8121"/>
                </a:lnTo>
                <a:cubicBezTo>
                  <a:pt x="11587" y="8121"/>
                  <a:pt x="11708" y="8000"/>
                  <a:pt x="11708" y="7853"/>
                </a:cubicBezTo>
                <a:cubicBezTo>
                  <a:pt x="11708" y="7706"/>
                  <a:pt x="11587" y="7587"/>
                  <a:pt x="11440" y="7587"/>
                </a:cubicBezTo>
                <a:close/>
                <a:moveTo>
                  <a:pt x="5483" y="8115"/>
                </a:moveTo>
                <a:cubicBezTo>
                  <a:pt x="5336" y="8115"/>
                  <a:pt x="5217" y="8234"/>
                  <a:pt x="5217" y="8381"/>
                </a:cubicBezTo>
                <a:cubicBezTo>
                  <a:pt x="5217" y="8528"/>
                  <a:pt x="5336" y="8647"/>
                  <a:pt x="5483" y="8647"/>
                </a:cubicBezTo>
                <a:lnTo>
                  <a:pt x="5945" y="8647"/>
                </a:lnTo>
                <a:cubicBezTo>
                  <a:pt x="6092" y="8647"/>
                  <a:pt x="6211" y="8528"/>
                  <a:pt x="6211" y="8381"/>
                </a:cubicBezTo>
                <a:cubicBezTo>
                  <a:pt x="6211" y="8234"/>
                  <a:pt x="6092" y="8115"/>
                  <a:pt x="5945" y="8115"/>
                </a:cubicBezTo>
                <a:close/>
                <a:moveTo>
                  <a:pt x="4030" y="9241"/>
                </a:moveTo>
                <a:cubicBezTo>
                  <a:pt x="4182" y="9241"/>
                  <a:pt x="4302" y="9363"/>
                  <a:pt x="4302" y="9513"/>
                </a:cubicBezTo>
                <a:lnTo>
                  <a:pt x="4302" y="10851"/>
                </a:lnTo>
                <a:cubicBezTo>
                  <a:pt x="4302" y="11002"/>
                  <a:pt x="4182" y="11123"/>
                  <a:pt x="4030" y="11123"/>
                </a:cubicBezTo>
                <a:lnTo>
                  <a:pt x="1813" y="11123"/>
                </a:lnTo>
                <a:lnTo>
                  <a:pt x="1813" y="9241"/>
                </a:lnTo>
                <a:close/>
                <a:moveTo>
                  <a:pt x="16330" y="9241"/>
                </a:moveTo>
                <a:lnTo>
                  <a:pt x="16330" y="11124"/>
                </a:lnTo>
                <a:lnTo>
                  <a:pt x="14113" y="11124"/>
                </a:lnTo>
                <a:cubicBezTo>
                  <a:pt x="13961" y="11124"/>
                  <a:pt x="13841" y="11004"/>
                  <a:pt x="13841" y="10852"/>
                </a:cubicBezTo>
                <a:lnTo>
                  <a:pt x="13841" y="9514"/>
                </a:lnTo>
                <a:cubicBezTo>
                  <a:pt x="13841" y="9364"/>
                  <a:pt x="13961" y="9242"/>
                  <a:pt x="14113" y="9242"/>
                </a:cubicBezTo>
                <a:lnTo>
                  <a:pt x="16330" y="9241"/>
                </a:lnTo>
                <a:close/>
                <a:moveTo>
                  <a:pt x="7959" y="10917"/>
                </a:moveTo>
                <a:cubicBezTo>
                  <a:pt x="7969" y="10917"/>
                  <a:pt x="7978" y="10926"/>
                  <a:pt x="7978" y="10937"/>
                </a:cubicBezTo>
                <a:lnTo>
                  <a:pt x="7978" y="12116"/>
                </a:lnTo>
                <a:cubicBezTo>
                  <a:pt x="7978" y="12128"/>
                  <a:pt x="7969" y="12137"/>
                  <a:pt x="7959" y="12137"/>
                </a:cubicBezTo>
                <a:lnTo>
                  <a:pt x="7213" y="12137"/>
                </a:lnTo>
                <a:cubicBezTo>
                  <a:pt x="7203" y="12137"/>
                  <a:pt x="7194" y="12128"/>
                  <a:pt x="7194" y="12116"/>
                </a:cubicBezTo>
                <a:lnTo>
                  <a:pt x="7194" y="10937"/>
                </a:lnTo>
                <a:cubicBezTo>
                  <a:pt x="7194" y="10926"/>
                  <a:pt x="7203" y="10917"/>
                  <a:pt x="7213" y="10917"/>
                </a:cubicBezTo>
                <a:close/>
                <a:moveTo>
                  <a:pt x="10931" y="10917"/>
                </a:moveTo>
                <a:cubicBezTo>
                  <a:pt x="10943" y="10917"/>
                  <a:pt x="10952" y="10926"/>
                  <a:pt x="10952" y="10937"/>
                </a:cubicBezTo>
                <a:lnTo>
                  <a:pt x="10952" y="12116"/>
                </a:lnTo>
                <a:cubicBezTo>
                  <a:pt x="10952" y="12128"/>
                  <a:pt x="10943" y="12137"/>
                  <a:pt x="10931" y="12137"/>
                </a:cubicBezTo>
                <a:lnTo>
                  <a:pt x="10187" y="12137"/>
                </a:lnTo>
                <a:cubicBezTo>
                  <a:pt x="10176" y="12137"/>
                  <a:pt x="10167" y="12128"/>
                  <a:pt x="10167" y="12116"/>
                </a:cubicBezTo>
                <a:lnTo>
                  <a:pt x="10167" y="10937"/>
                </a:lnTo>
                <a:cubicBezTo>
                  <a:pt x="10167" y="10926"/>
                  <a:pt x="10176" y="10917"/>
                  <a:pt x="10187" y="10917"/>
                </a:cubicBezTo>
                <a:close/>
                <a:moveTo>
                  <a:pt x="7213" y="10386"/>
                </a:moveTo>
                <a:cubicBezTo>
                  <a:pt x="6911" y="10386"/>
                  <a:pt x="6662" y="10632"/>
                  <a:pt x="6662" y="10937"/>
                </a:cubicBezTo>
                <a:lnTo>
                  <a:pt x="6662" y="12116"/>
                </a:lnTo>
                <a:cubicBezTo>
                  <a:pt x="6662" y="12422"/>
                  <a:pt x="6911" y="12668"/>
                  <a:pt x="7213" y="12668"/>
                </a:cubicBezTo>
                <a:lnTo>
                  <a:pt x="7959" y="12668"/>
                </a:lnTo>
                <a:cubicBezTo>
                  <a:pt x="8263" y="12668"/>
                  <a:pt x="8510" y="12421"/>
                  <a:pt x="8510" y="12116"/>
                </a:cubicBezTo>
                <a:lnTo>
                  <a:pt x="8510" y="10937"/>
                </a:lnTo>
                <a:cubicBezTo>
                  <a:pt x="8510" y="10632"/>
                  <a:pt x="8262" y="10386"/>
                  <a:pt x="7959" y="10386"/>
                </a:cubicBezTo>
                <a:close/>
                <a:moveTo>
                  <a:pt x="10186" y="10386"/>
                </a:moveTo>
                <a:cubicBezTo>
                  <a:pt x="9880" y="10386"/>
                  <a:pt x="9635" y="10635"/>
                  <a:pt x="9635" y="10937"/>
                </a:cubicBezTo>
                <a:lnTo>
                  <a:pt x="9635" y="12116"/>
                </a:lnTo>
                <a:cubicBezTo>
                  <a:pt x="9635" y="12422"/>
                  <a:pt x="9882" y="12668"/>
                  <a:pt x="10186" y="12668"/>
                </a:cubicBezTo>
                <a:lnTo>
                  <a:pt x="10930" y="12668"/>
                </a:lnTo>
                <a:cubicBezTo>
                  <a:pt x="11234" y="12668"/>
                  <a:pt x="11481" y="12421"/>
                  <a:pt x="11481" y="12116"/>
                </a:cubicBezTo>
                <a:lnTo>
                  <a:pt x="11481" y="10937"/>
                </a:lnTo>
                <a:cubicBezTo>
                  <a:pt x="11483" y="10632"/>
                  <a:pt x="11234" y="10386"/>
                  <a:pt x="10930" y="10386"/>
                </a:cubicBezTo>
                <a:close/>
                <a:moveTo>
                  <a:pt x="4033" y="12137"/>
                </a:moveTo>
                <a:cubicBezTo>
                  <a:pt x="3886" y="12137"/>
                  <a:pt x="3766" y="12256"/>
                  <a:pt x="3766" y="12403"/>
                </a:cubicBezTo>
                <a:cubicBezTo>
                  <a:pt x="3766" y="12550"/>
                  <a:pt x="3886" y="12671"/>
                  <a:pt x="4033" y="12671"/>
                </a:cubicBezTo>
                <a:lnTo>
                  <a:pt x="4494" y="12671"/>
                </a:lnTo>
                <a:cubicBezTo>
                  <a:pt x="4641" y="12671"/>
                  <a:pt x="4761" y="12550"/>
                  <a:pt x="4761" y="12403"/>
                </a:cubicBezTo>
                <a:cubicBezTo>
                  <a:pt x="4761" y="12256"/>
                  <a:pt x="4641" y="12137"/>
                  <a:pt x="4494" y="12137"/>
                </a:cubicBezTo>
                <a:close/>
                <a:moveTo>
                  <a:pt x="13417" y="12321"/>
                </a:moveTo>
                <a:cubicBezTo>
                  <a:pt x="13270" y="12321"/>
                  <a:pt x="13151" y="12440"/>
                  <a:pt x="13151" y="12587"/>
                </a:cubicBezTo>
                <a:cubicBezTo>
                  <a:pt x="13151" y="12734"/>
                  <a:pt x="13270" y="12854"/>
                  <a:pt x="13417" y="12854"/>
                </a:cubicBezTo>
                <a:lnTo>
                  <a:pt x="13879" y="12854"/>
                </a:lnTo>
                <a:cubicBezTo>
                  <a:pt x="14028" y="12854"/>
                  <a:pt x="14145" y="12734"/>
                  <a:pt x="14145" y="12587"/>
                </a:cubicBezTo>
                <a:cubicBezTo>
                  <a:pt x="14145" y="12440"/>
                  <a:pt x="14026" y="12321"/>
                  <a:pt x="13879" y="12321"/>
                </a:cubicBezTo>
                <a:close/>
                <a:moveTo>
                  <a:pt x="8807" y="8985"/>
                </a:moveTo>
                <a:lnTo>
                  <a:pt x="8807" y="14241"/>
                </a:lnTo>
                <a:lnTo>
                  <a:pt x="6330" y="14241"/>
                </a:lnTo>
                <a:lnTo>
                  <a:pt x="6330" y="10360"/>
                </a:lnTo>
                <a:cubicBezTo>
                  <a:pt x="6330" y="10052"/>
                  <a:pt x="6514" y="9779"/>
                  <a:pt x="6799" y="9661"/>
                </a:cubicBezTo>
                <a:lnTo>
                  <a:pt x="7925" y="9201"/>
                </a:lnTo>
                <a:cubicBezTo>
                  <a:pt x="8210" y="9084"/>
                  <a:pt x="8507" y="9011"/>
                  <a:pt x="8807" y="8985"/>
                </a:cubicBezTo>
                <a:close/>
                <a:moveTo>
                  <a:pt x="9338" y="8985"/>
                </a:moveTo>
                <a:cubicBezTo>
                  <a:pt x="9638" y="9013"/>
                  <a:pt x="9933" y="9084"/>
                  <a:pt x="10220" y="9201"/>
                </a:cubicBezTo>
                <a:lnTo>
                  <a:pt x="11347" y="9661"/>
                </a:lnTo>
                <a:cubicBezTo>
                  <a:pt x="11631" y="9777"/>
                  <a:pt x="11815" y="10051"/>
                  <a:pt x="11815" y="10360"/>
                </a:cubicBezTo>
                <a:lnTo>
                  <a:pt x="11815" y="14241"/>
                </a:lnTo>
                <a:lnTo>
                  <a:pt x="9338" y="14241"/>
                </a:lnTo>
                <a:lnTo>
                  <a:pt x="9338" y="8985"/>
                </a:lnTo>
                <a:close/>
                <a:moveTo>
                  <a:pt x="11814" y="3075"/>
                </a:moveTo>
                <a:lnTo>
                  <a:pt x="11814" y="7262"/>
                </a:lnTo>
                <a:cubicBezTo>
                  <a:pt x="11814" y="7409"/>
                  <a:pt x="11933" y="7528"/>
                  <a:pt x="12080" y="7528"/>
                </a:cubicBezTo>
                <a:lnTo>
                  <a:pt x="16333" y="7528"/>
                </a:lnTo>
                <a:lnTo>
                  <a:pt x="16333" y="8710"/>
                </a:lnTo>
                <a:lnTo>
                  <a:pt x="14114" y="8710"/>
                </a:lnTo>
                <a:cubicBezTo>
                  <a:pt x="13672" y="8710"/>
                  <a:pt x="13312" y="9070"/>
                  <a:pt x="13312" y="9513"/>
                </a:cubicBezTo>
                <a:lnTo>
                  <a:pt x="13312" y="10851"/>
                </a:lnTo>
                <a:cubicBezTo>
                  <a:pt x="13312" y="11293"/>
                  <a:pt x="13672" y="11653"/>
                  <a:pt x="14114" y="11653"/>
                </a:cubicBezTo>
                <a:lnTo>
                  <a:pt x="16333" y="11653"/>
                </a:lnTo>
                <a:lnTo>
                  <a:pt x="16333" y="12134"/>
                </a:lnTo>
                <a:cubicBezTo>
                  <a:pt x="16199" y="12089"/>
                  <a:pt x="16055" y="12065"/>
                  <a:pt x="15906" y="12065"/>
                </a:cubicBezTo>
                <a:cubicBezTo>
                  <a:pt x="15340" y="12065"/>
                  <a:pt x="14827" y="12428"/>
                  <a:pt x="14635" y="12954"/>
                </a:cubicBezTo>
                <a:cubicBezTo>
                  <a:pt x="14602" y="12951"/>
                  <a:pt x="14568" y="12949"/>
                  <a:pt x="14533" y="12949"/>
                </a:cubicBezTo>
                <a:cubicBezTo>
                  <a:pt x="14520" y="12949"/>
                  <a:pt x="14507" y="12949"/>
                  <a:pt x="14494" y="12950"/>
                </a:cubicBezTo>
                <a:cubicBezTo>
                  <a:pt x="14020" y="12966"/>
                  <a:pt x="13635" y="13350"/>
                  <a:pt x="13614" y="13822"/>
                </a:cubicBezTo>
                <a:cubicBezTo>
                  <a:pt x="13610" y="13969"/>
                  <a:pt x="13638" y="14113"/>
                  <a:pt x="13697" y="14241"/>
                </a:cubicBezTo>
                <a:lnTo>
                  <a:pt x="12344" y="14241"/>
                </a:lnTo>
                <a:lnTo>
                  <a:pt x="12344" y="10360"/>
                </a:lnTo>
                <a:cubicBezTo>
                  <a:pt x="12344" y="9836"/>
                  <a:pt x="12033" y="9369"/>
                  <a:pt x="11547" y="9170"/>
                </a:cubicBezTo>
                <a:lnTo>
                  <a:pt x="10421" y="8710"/>
                </a:lnTo>
                <a:cubicBezTo>
                  <a:pt x="9986" y="8531"/>
                  <a:pt x="9529" y="8442"/>
                  <a:pt x="9072" y="8442"/>
                </a:cubicBezTo>
                <a:cubicBezTo>
                  <a:pt x="8616" y="8442"/>
                  <a:pt x="8159" y="8531"/>
                  <a:pt x="7724" y="8710"/>
                </a:cubicBezTo>
                <a:lnTo>
                  <a:pt x="6596" y="9170"/>
                </a:lnTo>
                <a:cubicBezTo>
                  <a:pt x="6111" y="9369"/>
                  <a:pt x="5799" y="9836"/>
                  <a:pt x="5799" y="10360"/>
                </a:cubicBezTo>
                <a:lnTo>
                  <a:pt x="5799" y="14241"/>
                </a:lnTo>
                <a:lnTo>
                  <a:pt x="4447" y="14241"/>
                </a:lnTo>
                <a:cubicBezTo>
                  <a:pt x="4505" y="14113"/>
                  <a:pt x="4535" y="13969"/>
                  <a:pt x="4529" y="13822"/>
                </a:cubicBezTo>
                <a:cubicBezTo>
                  <a:pt x="4511" y="13350"/>
                  <a:pt x="4125" y="12966"/>
                  <a:pt x="3651" y="12950"/>
                </a:cubicBezTo>
                <a:cubicBezTo>
                  <a:pt x="3638" y="12949"/>
                  <a:pt x="3624" y="12949"/>
                  <a:pt x="3611" y="12949"/>
                </a:cubicBezTo>
                <a:cubicBezTo>
                  <a:pt x="3577" y="12949"/>
                  <a:pt x="3544" y="12951"/>
                  <a:pt x="3509" y="12954"/>
                </a:cubicBezTo>
                <a:cubicBezTo>
                  <a:pt x="3316" y="12428"/>
                  <a:pt x="2806" y="12065"/>
                  <a:pt x="2237" y="12065"/>
                </a:cubicBezTo>
                <a:cubicBezTo>
                  <a:pt x="2088" y="12065"/>
                  <a:pt x="1946" y="12089"/>
                  <a:pt x="1811" y="12134"/>
                </a:cubicBezTo>
                <a:lnTo>
                  <a:pt x="1811" y="11653"/>
                </a:lnTo>
                <a:lnTo>
                  <a:pt x="4029" y="11653"/>
                </a:lnTo>
                <a:cubicBezTo>
                  <a:pt x="4471" y="11653"/>
                  <a:pt x="4832" y="11293"/>
                  <a:pt x="4832" y="10851"/>
                </a:cubicBezTo>
                <a:lnTo>
                  <a:pt x="4832" y="9513"/>
                </a:lnTo>
                <a:cubicBezTo>
                  <a:pt x="4832" y="9070"/>
                  <a:pt x="4471" y="8710"/>
                  <a:pt x="4029" y="8710"/>
                </a:cubicBezTo>
                <a:lnTo>
                  <a:pt x="1811" y="8710"/>
                </a:lnTo>
                <a:lnTo>
                  <a:pt x="1811" y="7528"/>
                </a:lnTo>
                <a:lnTo>
                  <a:pt x="6064" y="7528"/>
                </a:lnTo>
                <a:cubicBezTo>
                  <a:pt x="6211" y="7528"/>
                  <a:pt x="6330" y="7409"/>
                  <a:pt x="6330" y="7262"/>
                </a:cubicBezTo>
                <a:lnTo>
                  <a:pt x="6330" y="3075"/>
                </a:lnTo>
                <a:close/>
                <a:moveTo>
                  <a:pt x="15906" y="12599"/>
                </a:moveTo>
                <a:cubicBezTo>
                  <a:pt x="16096" y="12599"/>
                  <a:pt x="16273" y="12662"/>
                  <a:pt x="16412" y="12771"/>
                </a:cubicBezTo>
                <a:cubicBezTo>
                  <a:pt x="16422" y="12782"/>
                  <a:pt x="16436" y="12793"/>
                  <a:pt x="16449" y="12803"/>
                </a:cubicBezTo>
                <a:cubicBezTo>
                  <a:pt x="16559" y="12900"/>
                  <a:pt x="16644" y="13028"/>
                  <a:pt x="16692" y="13178"/>
                </a:cubicBezTo>
                <a:cubicBezTo>
                  <a:pt x="16749" y="13366"/>
                  <a:pt x="16919" y="13491"/>
                  <a:pt x="17109" y="13491"/>
                </a:cubicBezTo>
                <a:cubicBezTo>
                  <a:pt x="17129" y="13491"/>
                  <a:pt x="17150" y="13490"/>
                  <a:pt x="17171" y="13487"/>
                </a:cubicBezTo>
                <a:cubicBezTo>
                  <a:pt x="17190" y="13484"/>
                  <a:pt x="17209" y="13482"/>
                  <a:pt x="17229" y="13482"/>
                </a:cubicBezTo>
                <a:cubicBezTo>
                  <a:pt x="17240" y="13482"/>
                  <a:pt x="17251" y="13483"/>
                  <a:pt x="17262" y="13484"/>
                </a:cubicBezTo>
                <a:cubicBezTo>
                  <a:pt x="17449" y="13501"/>
                  <a:pt x="17600" y="13660"/>
                  <a:pt x="17606" y="13848"/>
                </a:cubicBezTo>
                <a:cubicBezTo>
                  <a:pt x="17610" y="13951"/>
                  <a:pt x="17571" y="14050"/>
                  <a:pt x="17500" y="14126"/>
                </a:cubicBezTo>
                <a:cubicBezTo>
                  <a:pt x="17428" y="14201"/>
                  <a:pt x="17331" y="14241"/>
                  <a:pt x="17225" y="14241"/>
                </a:cubicBezTo>
                <a:lnTo>
                  <a:pt x="14527" y="14241"/>
                </a:lnTo>
                <a:cubicBezTo>
                  <a:pt x="14423" y="14241"/>
                  <a:pt x="14326" y="14200"/>
                  <a:pt x="14254" y="14123"/>
                </a:cubicBezTo>
                <a:cubicBezTo>
                  <a:pt x="14182" y="14048"/>
                  <a:pt x="14144" y="13948"/>
                  <a:pt x="14147" y="13844"/>
                </a:cubicBezTo>
                <a:cubicBezTo>
                  <a:pt x="14154" y="13651"/>
                  <a:pt x="14320" y="13488"/>
                  <a:pt x="14513" y="13481"/>
                </a:cubicBezTo>
                <a:lnTo>
                  <a:pt x="14527" y="13481"/>
                </a:lnTo>
                <a:cubicBezTo>
                  <a:pt x="14555" y="13481"/>
                  <a:pt x="14582" y="13484"/>
                  <a:pt x="14608" y="13490"/>
                </a:cubicBezTo>
                <a:cubicBezTo>
                  <a:pt x="14638" y="13496"/>
                  <a:pt x="14668" y="13499"/>
                  <a:pt x="14697" y="13499"/>
                </a:cubicBezTo>
                <a:cubicBezTo>
                  <a:pt x="14887" y="13499"/>
                  <a:pt x="15063" y="13373"/>
                  <a:pt x="15120" y="13185"/>
                </a:cubicBezTo>
                <a:cubicBezTo>
                  <a:pt x="15223" y="12840"/>
                  <a:pt x="15546" y="12599"/>
                  <a:pt x="15906" y="12599"/>
                </a:cubicBezTo>
                <a:close/>
                <a:moveTo>
                  <a:pt x="7404" y="1"/>
                </a:moveTo>
                <a:cubicBezTo>
                  <a:pt x="6765" y="1"/>
                  <a:pt x="6168" y="288"/>
                  <a:pt x="5765" y="786"/>
                </a:cubicBezTo>
                <a:lnTo>
                  <a:pt x="4926" y="1828"/>
                </a:lnTo>
                <a:cubicBezTo>
                  <a:pt x="4739" y="2059"/>
                  <a:pt x="4704" y="2369"/>
                  <a:pt x="4832" y="2640"/>
                </a:cubicBezTo>
                <a:cubicBezTo>
                  <a:pt x="4961" y="2909"/>
                  <a:pt x="5226" y="3075"/>
                  <a:pt x="5523" y="3075"/>
                </a:cubicBezTo>
                <a:lnTo>
                  <a:pt x="5801" y="3075"/>
                </a:lnTo>
                <a:lnTo>
                  <a:pt x="5801" y="5160"/>
                </a:lnTo>
                <a:lnTo>
                  <a:pt x="1290" y="5160"/>
                </a:lnTo>
                <a:cubicBezTo>
                  <a:pt x="780" y="5160"/>
                  <a:pt x="364" y="5574"/>
                  <a:pt x="364" y="6086"/>
                </a:cubicBezTo>
                <a:lnTo>
                  <a:pt x="364" y="6602"/>
                </a:lnTo>
                <a:cubicBezTo>
                  <a:pt x="364" y="7111"/>
                  <a:pt x="776" y="7525"/>
                  <a:pt x="1283" y="7528"/>
                </a:cubicBezTo>
                <a:lnTo>
                  <a:pt x="1283" y="12460"/>
                </a:lnTo>
                <a:cubicBezTo>
                  <a:pt x="1147" y="12597"/>
                  <a:pt x="1040" y="12762"/>
                  <a:pt x="971" y="12952"/>
                </a:cubicBezTo>
                <a:cubicBezTo>
                  <a:pt x="953" y="12951"/>
                  <a:pt x="934" y="12951"/>
                  <a:pt x="916" y="12951"/>
                </a:cubicBezTo>
                <a:cubicBezTo>
                  <a:pt x="889" y="12951"/>
                  <a:pt x="863" y="12951"/>
                  <a:pt x="837" y="12953"/>
                </a:cubicBezTo>
                <a:cubicBezTo>
                  <a:pt x="383" y="12996"/>
                  <a:pt x="29" y="13371"/>
                  <a:pt x="10" y="13826"/>
                </a:cubicBezTo>
                <a:cubicBezTo>
                  <a:pt x="1" y="14076"/>
                  <a:pt x="90" y="14313"/>
                  <a:pt x="264" y="14494"/>
                </a:cubicBezTo>
                <a:cubicBezTo>
                  <a:pt x="436" y="14673"/>
                  <a:pt x="670" y="14773"/>
                  <a:pt x="920" y="14773"/>
                </a:cubicBezTo>
                <a:lnTo>
                  <a:pt x="1072" y="14773"/>
                </a:lnTo>
                <a:cubicBezTo>
                  <a:pt x="1219" y="14773"/>
                  <a:pt x="1339" y="14652"/>
                  <a:pt x="1339" y="14505"/>
                </a:cubicBezTo>
                <a:cubicBezTo>
                  <a:pt x="1339" y="14358"/>
                  <a:pt x="1219" y="14239"/>
                  <a:pt x="1072" y="14239"/>
                </a:cubicBezTo>
                <a:lnTo>
                  <a:pt x="920" y="14239"/>
                </a:lnTo>
                <a:cubicBezTo>
                  <a:pt x="815" y="14239"/>
                  <a:pt x="717" y="14197"/>
                  <a:pt x="646" y="14123"/>
                </a:cubicBezTo>
                <a:cubicBezTo>
                  <a:pt x="574" y="14048"/>
                  <a:pt x="536" y="13950"/>
                  <a:pt x="539" y="13844"/>
                </a:cubicBezTo>
                <a:cubicBezTo>
                  <a:pt x="546" y="13657"/>
                  <a:pt x="698" y="13497"/>
                  <a:pt x="883" y="13481"/>
                </a:cubicBezTo>
                <a:cubicBezTo>
                  <a:pt x="894" y="13479"/>
                  <a:pt x="905" y="13479"/>
                  <a:pt x="916" y="13479"/>
                </a:cubicBezTo>
                <a:cubicBezTo>
                  <a:pt x="936" y="13479"/>
                  <a:pt x="954" y="13480"/>
                  <a:pt x="974" y="13482"/>
                </a:cubicBezTo>
                <a:cubicBezTo>
                  <a:pt x="995" y="13485"/>
                  <a:pt x="1016" y="13487"/>
                  <a:pt x="1037" y="13487"/>
                </a:cubicBezTo>
                <a:cubicBezTo>
                  <a:pt x="1226" y="13487"/>
                  <a:pt x="1395" y="13364"/>
                  <a:pt x="1455" y="13174"/>
                </a:cubicBezTo>
                <a:cubicBezTo>
                  <a:pt x="1500" y="13025"/>
                  <a:pt x="1584" y="12896"/>
                  <a:pt x="1697" y="12799"/>
                </a:cubicBezTo>
                <a:cubicBezTo>
                  <a:pt x="1709" y="12790"/>
                  <a:pt x="1722" y="12781"/>
                  <a:pt x="1734" y="12768"/>
                </a:cubicBezTo>
                <a:cubicBezTo>
                  <a:pt x="1875" y="12657"/>
                  <a:pt x="2050" y="12594"/>
                  <a:pt x="2238" y="12594"/>
                </a:cubicBezTo>
                <a:cubicBezTo>
                  <a:pt x="2599" y="12594"/>
                  <a:pt x="2922" y="12835"/>
                  <a:pt x="3025" y="13181"/>
                </a:cubicBezTo>
                <a:cubicBezTo>
                  <a:pt x="3082" y="13370"/>
                  <a:pt x="3258" y="13496"/>
                  <a:pt x="3447" y="13496"/>
                </a:cubicBezTo>
                <a:cubicBezTo>
                  <a:pt x="3477" y="13496"/>
                  <a:pt x="3507" y="13493"/>
                  <a:pt x="3536" y="13487"/>
                </a:cubicBezTo>
                <a:cubicBezTo>
                  <a:pt x="3567" y="13479"/>
                  <a:pt x="3598" y="13476"/>
                  <a:pt x="3631" y="13476"/>
                </a:cubicBezTo>
                <a:cubicBezTo>
                  <a:pt x="3825" y="13484"/>
                  <a:pt x="3988" y="13648"/>
                  <a:pt x="3995" y="13841"/>
                </a:cubicBezTo>
                <a:cubicBezTo>
                  <a:pt x="4000" y="13945"/>
                  <a:pt x="3963" y="14045"/>
                  <a:pt x="3889" y="14120"/>
                </a:cubicBezTo>
                <a:cubicBezTo>
                  <a:pt x="3817" y="14195"/>
                  <a:pt x="3719" y="14238"/>
                  <a:pt x="3616" y="14238"/>
                </a:cubicBezTo>
                <a:lnTo>
                  <a:pt x="2338" y="14238"/>
                </a:lnTo>
                <a:cubicBezTo>
                  <a:pt x="2191" y="14238"/>
                  <a:pt x="2072" y="14357"/>
                  <a:pt x="2072" y="14504"/>
                </a:cubicBezTo>
                <a:cubicBezTo>
                  <a:pt x="2072" y="14651"/>
                  <a:pt x="2191" y="14770"/>
                  <a:pt x="2338" y="14770"/>
                </a:cubicBezTo>
                <a:lnTo>
                  <a:pt x="17224" y="14770"/>
                </a:lnTo>
                <a:cubicBezTo>
                  <a:pt x="17474" y="14770"/>
                  <a:pt x="17707" y="14672"/>
                  <a:pt x="17879" y="14491"/>
                </a:cubicBezTo>
                <a:cubicBezTo>
                  <a:pt x="18056" y="14313"/>
                  <a:pt x="18147" y="14076"/>
                  <a:pt x="18137" y="13826"/>
                </a:cubicBezTo>
                <a:cubicBezTo>
                  <a:pt x="18121" y="13371"/>
                  <a:pt x="17763" y="12996"/>
                  <a:pt x="17310" y="12953"/>
                </a:cubicBezTo>
                <a:cubicBezTo>
                  <a:pt x="17283" y="12951"/>
                  <a:pt x="17254" y="12949"/>
                  <a:pt x="17225" y="12949"/>
                </a:cubicBezTo>
                <a:cubicBezTo>
                  <a:pt x="17209" y="12949"/>
                  <a:pt x="17192" y="12950"/>
                  <a:pt x="17175" y="12952"/>
                </a:cubicBezTo>
                <a:cubicBezTo>
                  <a:pt x="17106" y="12762"/>
                  <a:pt x="17000" y="12597"/>
                  <a:pt x="16864" y="12460"/>
                </a:cubicBezTo>
                <a:lnTo>
                  <a:pt x="16864" y="7528"/>
                </a:lnTo>
                <a:cubicBezTo>
                  <a:pt x="17371" y="7525"/>
                  <a:pt x="17782" y="7111"/>
                  <a:pt x="17782" y="6602"/>
                </a:cubicBezTo>
                <a:lnTo>
                  <a:pt x="17782" y="6086"/>
                </a:lnTo>
                <a:cubicBezTo>
                  <a:pt x="17782" y="5574"/>
                  <a:pt x="17368" y="5160"/>
                  <a:pt x="16856" y="5160"/>
                </a:cubicBezTo>
                <a:lnTo>
                  <a:pt x="15877" y="5160"/>
                </a:lnTo>
                <a:cubicBezTo>
                  <a:pt x="15730" y="5160"/>
                  <a:pt x="15609" y="5279"/>
                  <a:pt x="15609" y="5426"/>
                </a:cubicBezTo>
                <a:cubicBezTo>
                  <a:pt x="15609" y="5573"/>
                  <a:pt x="15730" y="5692"/>
                  <a:pt x="15877" y="5692"/>
                </a:cubicBezTo>
                <a:lnTo>
                  <a:pt x="16856" y="5692"/>
                </a:lnTo>
                <a:cubicBezTo>
                  <a:pt x="17075" y="5692"/>
                  <a:pt x="17252" y="5868"/>
                  <a:pt x="17252" y="6087"/>
                </a:cubicBezTo>
                <a:lnTo>
                  <a:pt x="17252" y="6603"/>
                </a:lnTo>
                <a:cubicBezTo>
                  <a:pt x="17252" y="6822"/>
                  <a:pt x="17075" y="6999"/>
                  <a:pt x="16856" y="6999"/>
                </a:cubicBezTo>
                <a:lnTo>
                  <a:pt x="12346" y="6999"/>
                </a:lnTo>
                <a:lnTo>
                  <a:pt x="12346" y="5692"/>
                </a:lnTo>
                <a:lnTo>
                  <a:pt x="14602" y="5692"/>
                </a:lnTo>
                <a:cubicBezTo>
                  <a:pt x="14749" y="5692"/>
                  <a:pt x="14870" y="5573"/>
                  <a:pt x="14870" y="5426"/>
                </a:cubicBezTo>
                <a:cubicBezTo>
                  <a:pt x="14870" y="5279"/>
                  <a:pt x="14749" y="5160"/>
                  <a:pt x="14602" y="5160"/>
                </a:cubicBezTo>
                <a:lnTo>
                  <a:pt x="12346" y="5160"/>
                </a:lnTo>
                <a:lnTo>
                  <a:pt x="12346" y="3075"/>
                </a:lnTo>
                <a:lnTo>
                  <a:pt x="12624" y="3075"/>
                </a:lnTo>
                <a:cubicBezTo>
                  <a:pt x="12922" y="3075"/>
                  <a:pt x="13187" y="2909"/>
                  <a:pt x="13315" y="2640"/>
                </a:cubicBezTo>
                <a:cubicBezTo>
                  <a:pt x="13444" y="2371"/>
                  <a:pt x="13407" y="2061"/>
                  <a:pt x="13220" y="1828"/>
                </a:cubicBezTo>
                <a:lnTo>
                  <a:pt x="12381" y="786"/>
                </a:lnTo>
                <a:cubicBezTo>
                  <a:pt x="11981" y="288"/>
                  <a:pt x="11381" y="1"/>
                  <a:pt x="1074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 name="Google Shape;1121;p46"/>
          <p:cNvSpPr/>
          <p:nvPr/>
        </p:nvSpPr>
        <p:spPr>
          <a:xfrm>
            <a:off x="2017309" y="3440559"/>
            <a:ext cx="429731" cy="407675"/>
          </a:xfrm>
          <a:custGeom>
            <a:rect b="b" l="l" r="r" t="t"/>
            <a:pathLst>
              <a:path extrusionOk="0" h="18133" w="19114">
                <a:moveTo>
                  <a:pt x="9559" y="3475"/>
                </a:moveTo>
                <a:cubicBezTo>
                  <a:pt x="10995" y="3475"/>
                  <a:pt x="12548" y="3672"/>
                  <a:pt x="13712" y="4003"/>
                </a:cubicBezTo>
                <a:cubicBezTo>
                  <a:pt x="14042" y="4095"/>
                  <a:pt x="14274" y="4401"/>
                  <a:pt x="14274" y="4747"/>
                </a:cubicBezTo>
                <a:lnTo>
                  <a:pt x="14274" y="5189"/>
                </a:lnTo>
                <a:cubicBezTo>
                  <a:pt x="14197" y="5188"/>
                  <a:pt x="14120" y="5187"/>
                  <a:pt x="14044" y="5187"/>
                </a:cubicBezTo>
                <a:cubicBezTo>
                  <a:pt x="13645" y="5187"/>
                  <a:pt x="13247" y="5207"/>
                  <a:pt x="12855" y="5252"/>
                </a:cubicBezTo>
                <a:cubicBezTo>
                  <a:pt x="11356" y="5417"/>
                  <a:pt x="10182" y="5873"/>
                  <a:pt x="9562" y="6517"/>
                </a:cubicBezTo>
                <a:cubicBezTo>
                  <a:pt x="8942" y="5871"/>
                  <a:pt x="7768" y="5417"/>
                  <a:pt x="6269" y="5252"/>
                </a:cubicBezTo>
                <a:cubicBezTo>
                  <a:pt x="5870" y="5209"/>
                  <a:pt x="5466" y="5187"/>
                  <a:pt x="5063" y="5187"/>
                </a:cubicBezTo>
                <a:cubicBezTo>
                  <a:pt x="4992" y="5187"/>
                  <a:pt x="4921" y="5188"/>
                  <a:pt x="4850" y="5189"/>
                </a:cubicBezTo>
                <a:lnTo>
                  <a:pt x="4850" y="4747"/>
                </a:lnTo>
                <a:lnTo>
                  <a:pt x="4846" y="4747"/>
                </a:lnTo>
                <a:cubicBezTo>
                  <a:pt x="4846" y="4401"/>
                  <a:pt x="5080" y="4094"/>
                  <a:pt x="5416" y="3998"/>
                </a:cubicBezTo>
                <a:cubicBezTo>
                  <a:pt x="6579" y="3669"/>
                  <a:pt x="8129" y="3475"/>
                  <a:pt x="9559" y="3475"/>
                </a:cubicBezTo>
                <a:close/>
                <a:moveTo>
                  <a:pt x="14039" y="5717"/>
                </a:moveTo>
                <a:cubicBezTo>
                  <a:pt x="14196" y="5717"/>
                  <a:pt x="14353" y="5720"/>
                  <a:pt x="14509" y="5727"/>
                </a:cubicBezTo>
                <a:cubicBezTo>
                  <a:pt x="14518" y="5729"/>
                  <a:pt x="14528" y="5729"/>
                  <a:pt x="14537" y="5729"/>
                </a:cubicBezTo>
                <a:lnTo>
                  <a:pt x="14542" y="5729"/>
                </a:lnTo>
                <a:cubicBezTo>
                  <a:pt x="14653" y="5734"/>
                  <a:pt x="14768" y="5742"/>
                  <a:pt x="14880" y="5751"/>
                </a:cubicBezTo>
                <a:cubicBezTo>
                  <a:pt x="14894" y="5754"/>
                  <a:pt x="14908" y="5755"/>
                  <a:pt x="14922" y="5755"/>
                </a:cubicBezTo>
                <a:lnTo>
                  <a:pt x="14924" y="5755"/>
                </a:lnTo>
                <a:cubicBezTo>
                  <a:pt x="15882" y="5836"/>
                  <a:pt x="16813" y="6045"/>
                  <a:pt x="17620" y="6374"/>
                </a:cubicBezTo>
                <a:cubicBezTo>
                  <a:pt x="17730" y="6420"/>
                  <a:pt x="17811" y="6512"/>
                  <a:pt x="17842" y="6628"/>
                </a:cubicBezTo>
                <a:cubicBezTo>
                  <a:pt x="17871" y="6740"/>
                  <a:pt x="17845" y="6856"/>
                  <a:pt x="17774" y="6944"/>
                </a:cubicBezTo>
                <a:cubicBezTo>
                  <a:pt x="16945" y="7963"/>
                  <a:pt x="15782" y="8291"/>
                  <a:pt x="12983" y="8291"/>
                </a:cubicBezTo>
                <a:cubicBezTo>
                  <a:pt x="11387" y="8291"/>
                  <a:pt x="10279" y="8747"/>
                  <a:pt x="9697" y="9644"/>
                </a:cubicBezTo>
                <a:cubicBezTo>
                  <a:pt x="9655" y="9710"/>
                  <a:pt x="9587" y="9717"/>
                  <a:pt x="9561" y="9717"/>
                </a:cubicBezTo>
                <a:cubicBezTo>
                  <a:pt x="9536" y="9717"/>
                  <a:pt x="9468" y="9710"/>
                  <a:pt x="9425" y="9644"/>
                </a:cubicBezTo>
                <a:cubicBezTo>
                  <a:pt x="8843" y="8747"/>
                  <a:pt x="7736" y="8291"/>
                  <a:pt x="6140" y="8291"/>
                </a:cubicBezTo>
                <a:cubicBezTo>
                  <a:pt x="3337" y="8291"/>
                  <a:pt x="2174" y="7965"/>
                  <a:pt x="1345" y="6944"/>
                </a:cubicBezTo>
                <a:cubicBezTo>
                  <a:pt x="1273" y="6856"/>
                  <a:pt x="1248" y="6740"/>
                  <a:pt x="1278" y="6628"/>
                </a:cubicBezTo>
                <a:cubicBezTo>
                  <a:pt x="1306" y="6512"/>
                  <a:pt x="1388" y="6418"/>
                  <a:pt x="1500" y="6374"/>
                </a:cubicBezTo>
                <a:cubicBezTo>
                  <a:pt x="2414" y="6002"/>
                  <a:pt x="3484" y="5782"/>
                  <a:pt x="4577" y="5730"/>
                </a:cubicBezTo>
                <a:lnTo>
                  <a:pt x="4581" y="5730"/>
                </a:lnTo>
                <a:cubicBezTo>
                  <a:pt x="4591" y="5730"/>
                  <a:pt x="4602" y="5730"/>
                  <a:pt x="4612" y="5727"/>
                </a:cubicBezTo>
                <a:cubicBezTo>
                  <a:pt x="4766" y="5720"/>
                  <a:pt x="4924" y="5717"/>
                  <a:pt x="5078" y="5717"/>
                </a:cubicBezTo>
                <a:cubicBezTo>
                  <a:pt x="5456" y="5717"/>
                  <a:pt x="5835" y="5737"/>
                  <a:pt x="6207" y="5779"/>
                </a:cubicBezTo>
                <a:cubicBezTo>
                  <a:pt x="7710" y="5945"/>
                  <a:pt x="8909" y="6445"/>
                  <a:pt x="9339" y="7084"/>
                </a:cubicBezTo>
                <a:cubicBezTo>
                  <a:pt x="9389" y="7158"/>
                  <a:pt x="9471" y="7202"/>
                  <a:pt x="9559" y="7202"/>
                </a:cubicBezTo>
                <a:cubicBezTo>
                  <a:pt x="9647" y="7202"/>
                  <a:pt x="9731" y="7158"/>
                  <a:pt x="9780" y="7084"/>
                </a:cubicBezTo>
                <a:cubicBezTo>
                  <a:pt x="10210" y="6446"/>
                  <a:pt x="11410" y="5946"/>
                  <a:pt x="12911" y="5779"/>
                </a:cubicBezTo>
                <a:cubicBezTo>
                  <a:pt x="13284" y="5737"/>
                  <a:pt x="13662" y="5717"/>
                  <a:pt x="14039" y="5717"/>
                </a:cubicBezTo>
                <a:close/>
                <a:moveTo>
                  <a:pt x="6137" y="10677"/>
                </a:moveTo>
                <a:cubicBezTo>
                  <a:pt x="5625" y="10677"/>
                  <a:pt x="5207" y="11092"/>
                  <a:pt x="5207" y="11605"/>
                </a:cubicBezTo>
                <a:cubicBezTo>
                  <a:pt x="5207" y="11752"/>
                  <a:pt x="5328" y="11871"/>
                  <a:pt x="5475" y="11871"/>
                </a:cubicBezTo>
                <a:cubicBezTo>
                  <a:pt x="5622" y="11871"/>
                  <a:pt x="5741" y="11752"/>
                  <a:pt x="5741" y="11605"/>
                </a:cubicBezTo>
                <a:cubicBezTo>
                  <a:pt x="5741" y="11386"/>
                  <a:pt x="5919" y="11208"/>
                  <a:pt x="6138" y="11208"/>
                </a:cubicBezTo>
                <a:cubicBezTo>
                  <a:pt x="6357" y="11208"/>
                  <a:pt x="6535" y="11386"/>
                  <a:pt x="6535" y="11605"/>
                </a:cubicBezTo>
                <a:cubicBezTo>
                  <a:pt x="6535" y="11752"/>
                  <a:pt x="6654" y="11871"/>
                  <a:pt x="6801" y="11871"/>
                </a:cubicBezTo>
                <a:cubicBezTo>
                  <a:pt x="6948" y="11871"/>
                  <a:pt x="7067" y="11752"/>
                  <a:pt x="7067" y="11605"/>
                </a:cubicBezTo>
                <a:cubicBezTo>
                  <a:pt x="7063" y="11092"/>
                  <a:pt x="6647" y="10677"/>
                  <a:pt x="6137" y="10677"/>
                </a:cubicBezTo>
                <a:close/>
                <a:moveTo>
                  <a:pt x="12982" y="10677"/>
                </a:moveTo>
                <a:cubicBezTo>
                  <a:pt x="12470" y="10677"/>
                  <a:pt x="12054" y="11092"/>
                  <a:pt x="12054" y="11605"/>
                </a:cubicBezTo>
                <a:cubicBezTo>
                  <a:pt x="12054" y="11752"/>
                  <a:pt x="12173" y="11871"/>
                  <a:pt x="12319" y="11871"/>
                </a:cubicBezTo>
                <a:cubicBezTo>
                  <a:pt x="12463" y="11871"/>
                  <a:pt x="12583" y="11752"/>
                  <a:pt x="12583" y="11605"/>
                </a:cubicBezTo>
                <a:cubicBezTo>
                  <a:pt x="12583" y="11386"/>
                  <a:pt x="12761" y="11208"/>
                  <a:pt x="12980" y="11208"/>
                </a:cubicBezTo>
                <a:cubicBezTo>
                  <a:pt x="13198" y="11208"/>
                  <a:pt x="13377" y="11386"/>
                  <a:pt x="13377" y="11605"/>
                </a:cubicBezTo>
                <a:cubicBezTo>
                  <a:pt x="13377" y="11752"/>
                  <a:pt x="13496" y="11871"/>
                  <a:pt x="13642" y="11871"/>
                </a:cubicBezTo>
                <a:cubicBezTo>
                  <a:pt x="13789" y="11871"/>
                  <a:pt x="13908" y="11752"/>
                  <a:pt x="13908" y="11605"/>
                </a:cubicBezTo>
                <a:cubicBezTo>
                  <a:pt x="13908" y="11092"/>
                  <a:pt x="13492" y="10677"/>
                  <a:pt x="12982" y="10677"/>
                </a:cubicBezTo>
                <a:close/>
                <a:moveTo>
                  <a:pt x="6137" y="9601"/>
                </a:moveTo>
                <a:cubicBezTo>
                  <a:pt x="7079" y="9601"/>
                  <a:pt x="7845" y="10368"/>
                  <a:pt x="7845" y="11311"/>
                </a:cubicBezTo>
                <a:cubicBezTo>
                  <a:pt x="7843" y="12253"/>
                  <a:pt x="7077" y="13019"/>
                  <a:pt x="6137" y="13019"/>
                </a:cubicBezTo>
                <a:cubicBezTo>
                  <a:pt x="5193" y="13019"/>
                  <a:pt x="4427" y="12253"/>
                  <a:pt x="4427" y="11311"/>
                </a:cubicBezTo>
                <a:cubicBezTo>
                  <a:pt x="4427" y="10368"/>
                  <a:pt x="5193" y="9601"/>
                  <a:pt x="6137" y="9601"/>
                </a:cubicBezTo>
                <a:close/>
                <a:moveTo>
                  <a:pt x="12982" y="9601"/>
                </a:moveTo>
                <a:cubicBezTo>
                  <a:pt x="13924" y="9601"/>
                  <a:pt x="14690" y="10368"/>
                  <a:pt x="14690" y="11311"/>
                </a:cubicBezTo>
                <a:cubicBezTo>
                  <a:pt x="14690" y="12253"/>
                  <a:pt x="13924" y="13019"/>
                  <a:pt x="12982" y="13019"/>
                </a:cubicBezTo>
                <a:cubicBezTo>
                  <a:pt x="12038" y="13019"/>
                  <a:pt x="11272" y="12253"/>
                  <a:pt x="11272" y="11311"/>
                </a:cubicBezTo>
                <a:cubicBezTo>
                  <a:pt x="11272" y="10368"/>
                  <a:pt x="12038" y="9601"/>
                  <a:pt x="12982" y="9601"/>
                </a:cubicBezTo>
                <a:close/>
                <a:moveTo>
                  <a:pt x="6137" y="9072"/>
                </a:moveTo>
                <a:cubicBezTo>
                  <a:pt x="4902" y="9072"/>
                  <a:pt x="3896" y="10077"/>
                  <a:pt x="3896" y="11312"/>
                </a:cubicBezTo>
                <a:cubicBezTo>
                  <a:pt x="3896" y="12547"/>
                  <a:pt x="4902" y="13553"/>
                  <a:pt x="6137" y="13553"/>
                </a:cubicBezTo>
                <a:cubicBezTo>
                  <a:pt x="7372" y="13553"/>
                  <a:pt x="8376" y="12547"/>
                  <a:pt x="8376" y="11312"/>
                </a:cubicBezTo>
                <a:cubicBezTo>
                  <a:pt x="8374" y="10077"/>
                  <a:pt x="7372" y="9072"/>
                  <a:pt x="6137" y="9072"/>
                </a:cubicBezTo>
                <a:close/>
                <a:moveTo>
                  <a:pt x="12982" y="9072"/>
                </a:moveTo>
                <a:cubicBezTo>
                  <a:pt x="11747" y="9072"/>
                  <a:pt x="10741" y="10077"/>
                  <a:pt x="10741" y="11312"/>
                </a:cubicBezTo>
                <a:cubicBezTo>
                  <a:pt x="10741" y="12547"/>
                  <a:pt x="11747" y="13553"/>
                  <a:pt x="12982" y="13553"/>
                </a:cubicBezTo>
                <a:cubicBezTo>
                  <a:pt x="14217" y="13553"/>
                  <a:pt x="15222" y="12547"/>
                  <a:pt x="15222" y="11312"/>
                </a:cubicBezTo>
                <a:cubicBezTo>
                  <a:pt x="15222" y="10077"/>
                  <a:pt x="14217" y="9072"/>
                  <a:pt x="12982" y="9072"/>
                </a:cubicBezTo>
                <a:close/>
                <a:moveTo>
                  <a:pt x="15407" y="8692"/>
                </a:moveTo>
                <a:cubicBezTo>
                  <a:pt x="16137" y="9369"/>
                  <a:pt x="16551" y="10314"/>
                  <a:pt x="16551" y="11312"/>
                </a:cubicBezTo>
                <a:cubicBezTo>
                  <a:pt x="16553" y="13281"/>
                  <a:pt x="14952" y="14883"/>
                  <a:pt x="12982" y="14883"/>
                </a:cubicBezTo>
                <a:cubicBezTo>
                  <a:pt x="12360" y="14883"/>
                  <a:pt x="11760" y="14725"/>
                  <a:pt x="11225" y="14422"/>
                </a:cubicBezTo>
                <a:cubicBezTo>
                  <a:pt x="11364" y="14173"/>
                  <a:pt x="11417" y="13887"/>
                  <a:pt x="11375" y="13598"/>
                </a:cubicBezTo>
                <a:cubicBezTo>
                  <a:pt x="11323" y="13246"/>
                  <a:pt x="11135" y="12937"/>
                  <a:pt x="10844" y="12731"/>
                </a:cubicBezTo>
                <a:lnTo>
                  <a:pt x="10516" y="12497"/>
                </a:lnTo>
                <a:cubicBezTo>
                  <a:pt x="10230" y="12294"/>
                  <a:pt x="9894" y="12192"/>
                  <a:pt x="9558" y="12192"/>
                </a:cubicBezTo>
                <a:cubicBezTo>
                  <a:pt x="9223" y="12192"/>
                  <a:pt x="8887" y="12294"/>
                  <a:pt x="8601" y="12497"/>
                </a:cubicBezTo>
                <a:lnTo>
                  <a:pt x="8273" y="12731"/>
                </a:lnTo>
                <a:cubicBezTo>
                  <a:pt x="7983" y="12937"/>
                  <a:pt x="7793" y="13246"/>
                  <a:pt x="7742" y="13598"/>
                </a:cubicBezTo>
                <a:cubicBezTo>
                  <a:pt x="7699" y="13887"/>
                  <a:pt x="7752" y="14172"/>
                  <a:pt x="7892" y="14422"/>
                </a:cubicBezTo>
                <a:cubicBezTo>
                  <a:pt x="7358" y="14725"/>
                  <a:pt x="6757" y="14883"/>
                  <a:pt x="6135" y="14883"/>
                </a:cubicBezTo>
                <a:cubicBezTo>
                  <a:pt x="4165" y="14883"/>
                  <a:pt x="2563" y="13281"/>
                  <a:pt x="2563" y="11312"/>
                </a:cubicBezTo>
                <a:cubicBezTo>
                  <a:pt x="2563" y="10317"/>
                  <a:pt x="2979" y="9369"/>
                  <a:pt x="3708" y="8692"/>
                </a:cubicBezTo>
                <a:cubicBezTo>
                  <a:pt x="4396" y="8791"/>
                  <a:pt x="5194" y="8822"/>
                  <a:pt x="6134" y="8822"/>
                </a:cubicBezTo>
                <a:cubicBezTo>
                  <a:pt x="7539" y="8822"/>
                  <a:pt x="8495" y="9195"/>
                  <a:pt x="8975" y="9932"/>
                </a:cubicBezTo>
                <a:cubicBezTo>
                  <a:pt x="9103" y="10129"/>
                  <a:pt x="9321" y="10246"/>
                  <a:pt x="9558" y="10246"/>
                </a:cubicBezTo>
                <a:cubicBezTo>
                  <a:pt x="9794" y="10246"/>
                  <a:pt x="10012" y="10129"/>
                  <a:pt x="10140" y="9932"/>
                </a:cubicBezTo>
                <a:cubicBezTo>
                  <a:pt x="10619" y="9195"/>
                  <a:pt x="11575" y="8822"/>
                  <a:pt x="12982" y="8822"/>
                </a:cubicBezTo>
                <a:cubicBezTo>
                  <a:pt x="13923" y="8822"/>
                  <a:pt x="14719" y="8791"/>
                  <a:pt x="15407" y="8692"/>
                </a:cubicBezTo>
                <a:close/>
                <a:moveTo>
                  <a:pt x="9558" y="12725"/>
                </a:moveTo>
                <a:cubicBezTo>
                  <a:pt x="9786" y="12725"/>
                  <a:pt x="10014" y="12793"/>
                  <a:pt x="10209" y="12931"/>
                </a:cubicBezTo>
                <a:lnTo>
                  <a:pt x="10535" y="13165"/>
                </a:lnTo>
                <a:cubicBezTo>
                  <a:pt x="10706" y="13287"/>
                  <a:pt x="10819" y="13468"/>
                  <a:pt x="10850" y="13678"/>
                </a:cubicBezTo>
                <a:cubicBezTo>
                  <a:pt x="10881" y="13885"/>
                  <a:pt x="10826" y="14092"/>
                  <a:pt x="10697" y="14259"/>
                </a:cubicBezTo>
                <a:lnTo>
                  <a:pt x="9771" y="15455"/>
                </a:lnTo>
                <a:cubicBezTo>
                  <a:pt x="9719" y="15521"/>
                  <a:pt x="9643" y="15560"/>
                  <a:pt x="9558" y="15560"/>
                </a:cubicBezTo>
                <a:cubicBezTo>
                  <a:pt x="9474" y="15560"/>
                  <a:pt x="9396" y="15521"/>
                  <a:pt x="9344" y="15455"/>
                </a:cubicBezTo>
                <a:lnTo>
                  <a:pt x="8418" y="14259"/>
                </a:lnTo>
                <a:cubicBezTo>
                  <a:pt x="8290" y="14091"/>
                  <a:pt x="8234" y="13885"/>
                  <a:pt x="8265" y="13678"/>
                </a:cubicBezTo>
                <a:cubicBezTo>
                  <a:pt x="8298" y="13470"/>
                  <a:pt x="8408" y="13288"/>
                  <a:pt x="8580" y="13165"/>
                </a:cubicBezTo>
                <a:lnTo>
                  <a:pt x="8908" y="12931"/>
                </a:lnTo>
                <a:cubicBezTo>
                  <a:pt x="9103" y="12793"/>
                  <a:pt x="9331" y="12725"/>
                  <a:pt x="9558" y="12725"/>
                </a:cubicBezTo>
                <a:close/>
                <a:moveTo>
                  <a:pt x="2344" y="12878"/>
                </a:moveTo>
                <a:cubicBezTo>
                  <a:pt x="2624" y="13556"/>
                  <a:pt x="3082" y="14144"/>
                  <a:pt x="3661" y="14582"/>
                </a:cubicBezTo>
                <a:cubicBezTo>
                  <a:pt x="4000" y="15217"/>
                  <a:pt x="4433" y="15783"/>
                  <a:pt x="4934" y="16265"/>
                </a:cubicBezTo>
                <a:cubicBezTo>
                  <a:pt x="4286" y="16742"/>
                  <a:pt x="3598" y="17065"/>
                  <a:pt x="2971" y="17183"/>
                </a:cubicBezTo>
                <a:cubicBezTo>
                  <a:pt x="2799" y="17215"/>
                  <a:pt x="2634" y="17231"/>
                  <a:pt x="2479" y="17231"/>
                </a:cubicBezTo>
                <a:cubicBezTo>
                  <a:pt x="2031" y="17231"/>
                  <a:pt x="1660" y="17099"/>
                  <a:pt x="1407" y="16847"/>
                </a:cubicBezTo>
                <a:cubicBezTo>
                  <a:pt x="635" y="16076"/>
                  <a:pt x="1062" y="14353"/>
                  <a:pt x="2344" y="12878"/>
                </a:cubicBezTo>
                <a:close/>
                <a:moveTo>
                  <a:pt x="10907" y="14850"/>
                </a:moveTo>
                <a:cubicBezTo>
                  <a:pt x="11534" y="15217"/>
                  <a:pt x="12245" y="15413"/>
                  <a:pt x="12977" y="15413"/>
                </a:cubicBezTo>
                <a:cubicBezTo>
                  <a:pt x="13505" y="15413"/>
                  <a:pt x="14008" y="15313"/>
                  <a:pt x="14472" y="15132"/>
                </a:cubicBezTo>
                <a:lnTo>
                  <a:pt x="14472" y="15132"/>
                </a:lnTo>
                <a:cubicBezTo>
                  <a:pt x="14217" y="15477"/>
                  <a:pt x="13926" y="15790"/>
                  <a:pt x="13608" y="16070"/>
                </a:cubicBezTo>
                <a:cubicBezTo>
                  <a:pt x="13598" y="16080"/>
                  <a:pt x="13586" y="16089"/>
                  <a:pt x="13574" y="16099"/>
                </a:cubicBezTo>
                <a:cubicBezTo>
                  <a:pt x="12476" y="17052"/>
                  <a:pt x="11059" y="17597"/>
                  <a:pt x="9558" y="17597"/>
                </a:cubicBezTo>
                <a:cubicBezTo>
                  <a:pt x="8057" y="17597"/>
                  <a:pt x="6639" y="17052"/>
                  <a:pt x="5541" y="16099"/>
                </a:cubicBezTo>
                <a:cubicBezTo>
                  <a:pt x="5531" y="16089"/>
                  <a:pt x="5521" y="16080"/>
                  <a:pt x="5507" y="16070"/>
                </a:cubicBezTo>
                <a:cubicBezTo>
                  <a:pt x="5190" y="15790"/>
                  <a:pt x="4897" y="15477"/>
                  <a:pt x="4640" y="15132"/>
                </a:cubicBezTo>
                <a:lnTo>
                  <a:pt x="4640" y="15132"/>
                </a:lnTo>
                <a:cubicBezTo>
                  <a:pt x="5103" y="15313"/>
                  <a:pt x="5606" y="15413"/>
                  <a:pt x="6134" y="15413"/>
                </a:cubicBezTo>
                <a:cubicBezTo>
                  <a:pt x="6867" y="15413"/>
                  <a:pt x="7579" y="15217"/>
                  <a:pt x="8205" y="14850"/>
                </a:cubicBezTo>
                <a:lnTo>
                  <a:pt x="8924" y="15776"/>
                </a:lnTo>
                <a:cubicBezTo>
                  <a:pt x="9077" y="15973"/>
                  <a:pt x="9308" y="16086"/>
                  <a:pt x="9556" y="16086"/>
                </a:cubicBezTo>
                <a:cubicBezTo>
                  <a:pt x="9806" y="16086"/>
                  <a:pt x="10035" y="15974"/>
                  <a:pt x="10188" y="15776"/>
                </a:cubicBezTo>
                <a:lnTo>
                  <a:pt x="10907" y="14850"/>
                </a:lnTo>
                <a:close/>
                <a:moveTo>
                  <a:pt x="9558" y="1"/>
                </a:moveTo>
                <a:cubicBezTo>
                  <a:pt x="9127" y="1"/>
                  <a:pt x="8696" y="85"/>
                  <a:pt x="8286" y="252"/>
                </a:cubicBezTo>
                <a:lnTo>
                  <a:pt x="3862" y="2066"/>
                </a:lnTo>
                <a:cubicBezTo>
                  <a:pt x="3727" y="2122"/>
                  <a:pt x="3662" y="2278"/>
                  <a:pt x="3718" y="2413"/>
                </a:cubicBezTo>
                <a:cubicBezTo>
                  <a:pt x="3759" y="2517"/>
                  <a:pt x="3858" y="2579"/>
                  <a:pt x="3964" y="2579"/>
                </a:cubicBezTo>
                <a:cubicBezTo>
                  <a:pt x="3997" y="2579"/>
                  <a:pt x="4032" y="2573"/>
                  <a:pt x="4065" y="2559"/>
                </a:cubicBezTo>
                <a:lnTo>
                  <a:pt x="8489" y="745"/>
                </a:lnTo>
                <a:cubicBezTo>
                  <a:pt x="8834" y="604"/>
                  <a:pt x="9197" y="533"/>
                  <a:pt x="9559" y="533"/>
                </a:cubicBezTo>
                <a:cubicBezTo>
                  <a:pt x="9922" y="533"/>
                  <a:pt x="10284" y="604"/>
                  <a:pt x="10629" y="745"/>
                </a:cubicBezTo>
                <a:lnTo>
                  <a:pt x="16804" y="3278"/>
                </a:lnTo>
                <a:cubicBezTo>
                  <a:pt x="17089" y="3395"/>
                  <a:pt x="17189" y="3651"/>
                  <a:pt x="17189" y="3853"/>
                </a:cubicBezTo>
                <a:cubicBezTo>
                  <a:pt x="17189" y="4056"/>
                  <a:pt x="17089" y="4313"/>
                  <a:pt x="16804" y="4428"/>
                </a:cubicBezTo>
                <a:lnTo>
                  <a:pt x="14878" y="5218"/>
                </a:lnTo>
                <a:lnTo>
                  <a:pt x="14800" y="5213"/>
                </a:lnTo>
                <a:lnTo>
                  <a:pt x="14800" y="4747"/>
                </a:lnTo>
                <a:cubicBezTo>
                  <a:pt x="14800" y="4163"/>
                  <a:pt x="14411" y="3647"/>
                  <a:pt x="13855" y="3491"/>
                </a:cubicBezTo>
                <a:cubicBezTo>
                  <a:pt x="12645" y="3148"/>
                  <a:pt x="11040" y="2946"/>
                  <a:pt x="9558" y="2946"/>
                </a:cubicBezTo>
                <a:cubicBezTo>
                  <a:pt x="8082" y="2946"/>
                  <a:pt x="6479" y="3150"/>
                  <a:pt x="5271" y="3490"/>
                </a:cubicBezTo>
                <a:cubicBezTo>
                  <a:pt x="4708" y="3647"/>
                  <a:pt x="4315" y="4166"/>
                  <a:pt x="4315" y="4748"/>
                </a:cubicBezTo>
                <a:lnTo>
                  <a:pt x="4315" y="5214"/>
                </a:lnTo>
                <a:lnTo>
                  <a:pt x="4237" y="5220"/>
                </a:lnTo>
                <a:lnTo>
                  <a:pt x="2311" y="4430"/>
                </a:lnTo>
                <a:cubicBezTo>
                  <a:pt x="2027" y="4313"/>
                  <a:pt x="1926" y="4057"/>
                  <a:pt x="1926" y="3854"/>
                </a:cubicBezTo>
                <a:cubicBezTo>
                  <a:pt x="1926" y="3653"/>
                  <a:pt x="2027" y="3395"/>
                  <a:pt x="2311" y="3279"/>
                </a:cubicBezTo>
                <a:lnTo>
                  <a:pt x="2898" y="3038"/>
                </a:lnTo>
                <a:cubicBezTo>
                  <a:pt x="3035" y="2984"/>
                  <a:pt x="3098" y="2828"/>
                  <a:pt x="3043" y="2691"/>
                </a:cubicBezTo>
                <a:cubicBezTo>
                  <a:pt x="3001" y="2588"/>
                  <a:pt x="2901" y="2526"/>
                  <a:pt x="2796" y="2526"/>
                </a:cubicBezTo>
                <a:cubicBezTo>
                  <a:pt x="2763" y="2526"/>
                  <a:pt x="2729" y="2533"/>
                  <a:pt x="2696" y="2546"/>
                </a:cubicBezTo>
                <a:lnTo>
                  <a:pt x="2110" y="2787"/>
                </a:lnTo>
                <a:cubicBezTo>
                  <a:pt x="1669" y="2969"/>
                  <a:pt x="1395" y="3378"/>
                  <a:pt x="1395" y="3856"/>
                </a:cubicBezTo>
                <a:cubicBezTo>
                  <a:pt x="1395" y="4333"/>
                  <a:pt x="1669" y="4741"/>
                  <a:pt x="2110" y="4923"/>
                </a:cubicBezTo>
                <a:lnTo>
                  <a:pt x="3167" y="5357"/>
                </a:lnTo>
                <a:cubicBezTo>
                  <a:pt x="2505" y="5474"/>
                  <a:pt x="1873" y="5651"/>
                  <a:pt x="1297" y="5886"/>
                </a:cubicBezTo>
                <a:cubicBezTo>
                  <a:pt x="1029" y="5996"/>
                  <a:pt x="834" y="6218"/>
                  <a:pt x="760" y="6499"/>
                </a:cubicBezTo>
                <a:cubicBezTo>
                  <a:pt x="690" y="6777"/>
                  <a:pt x="751" y="7062"/>
                  <a:pt x="932" y="7283"/>
                </a:cubicBezTo>
                <a:cubicBezTo>
                  <a:pt x="1488" y="7968"/>
                  <a:pt x="2174" y="8359"/>
                  <a:pt x="3080" y="8576"/>
                </a:cubicBezTo>
                <a:cubicBezTo>
                  <a:pt x="2410" y="9325"/>
                  <a:pt x="2030" y="10298"/>
                  <a:pt x="2030" y="11314"/>
                </a:cubicBezTo>
                <a:cubicBezTo>
                  <a:pt x="2030" y="11655"/>
                  <a:pt x="2073" y="11986"/>
                  <a:pt x="2149" y="12302"/>
                </a:cubicBezTo>
                <a:cubicBezTo>
                  <a:pt x="496" y="14053"/>
                  <a:pt x="0" y="16195"/>
                  <a:pt x="1029" y="17227"/>
                </a:cubicBezTo>
                <a:cubicBezTo>
                  <a:pt x="1384" y="17581"/>
                  <a:pt x="1883" y="17765"/>
                  <a:pt x="2471" y="17765"/>
                </a:cubicBezTo>
                <a:cubicBezTo>
                  <a:pt x="2661" y="17765"/>
                  <a:pt x="2860" y="17746"/>
                  <a:pt x="3065" y="17708"/>
                </a:cubicBezTo>
                <a:cubicBezTo>
                  <a:pt x="3799" y="17569"/>
                  <a:pt x="4597" y="17190"/>
                  <a:pt x="5337" y="16628"/>
                </a:cubicBezTo>
                <a:cubicBezTo>
                  <a:pt x="6509" y="17587"/>
                  <a:pt x="7989" y="18132"/>
                  <a:pt x="9555" y="18132"/>
                </a:cubicBezTo>
                <a:cubicBezTo>
                  <a:pt x="11119" y="18132"/>
                  <a:pt x="12599" y="17587"/>
                  <a:pt x="13771" y="16628"/>
                </a:cubicBezTo>
                <a:cubicBezTo>
                  <a:pt x="14414" y="17116"/>
                  <a:pt x="15093" y="17465"/>
                  <a:pt x="15747" y="17640"/>
                </a:cubicBezTo>
                <a:cubicBezTo>
                  <a:pt x="15771" y="17646"/>
                  <a:pt x="15793" y="17649"/>
                  <a:pt x="15815" y="17649"/>
                </a:cubicBezTo>
                <a:cubicBezTo>
                  <a:pt x="15932" y="17649"/>
                  <a:pt x="16040" y="17569"/>
                  <a:pt x="16072" y="17452"/>
                </a:cubicBezTo>
                <a:cubicBezTo>
                  <a:pt x="16110" y="17311"/>
                  <a:pt x="16026" y="17165"/>
                  <a:pt x="15885" y="17127"/>
                </a:cubicBezTo>
                <a:cubicBezTo>
                  <a:pt x="15325" y="16978"/>
                  <a:pt x="14740" y="16683"/>
                  <a:pt x="14178" y="16271"/>
                </a:cubicBezTo>
                <a:cubicBezTo>
                  <a:pt x="14680" y="15787"/>
                  <a:pt x="15112" y="15223"/>
                  <a:pt x="15453" y="14588"/>
                </a:cubicBezTo>
                <a:cubicBezTo>
                  <a:pt x="16031" y="14150"/>
                  <a:pt x="16488" y="13562"/>
                  <a:pt x="16770" y="12884"/>
                </a:cubicBezTo>
                <a:cubicBezTo>
                  <a:pt x="18051" y="14357"/>
                  <a:pt x="18480" y="16080"/>
                  <a:pt x="17707" y="16853"/>
                </a:cubicBezTo>
                <a:cubicBezTo>
                  <a:pt x="17533" y="17025"/>
                  <a:pt x="17307" y="17143"/>
                  <a:pt x="17035" y="17199"/>
                </a:cubicBezTo>
                <a:cubicBezTo>
                  <a:pt x="16892" y="17228"/>
                  <a:pt x="16798" y="17368"/>
                  <a:pt x="16828" y="17513"/>
                </a:cubicBezTo>
                <a:cubicBezTo>
                  <a:pt x="16853" y="17638"/>
                  <a:pt x="16963" y="17727"/>
                  <a:pt x="17086" y="17727"/>
                </a:cubicBezTo>
                <a:cubicBezTo>
                  <a:pt x="17105" y="17727"/>
                  <a:pt x="17122" y="17724"/>
                  <a:pt x="17139" y="17721"/>
                </a:cubicBezTo>
                <a:cubicBezTo>
                  <a:pt x="17514" y="17643"/>
                  <a:pt x="17833" y="17480"/>
                  <a:pt x="18080" y="17230"/>
                </a:cubicBezTo>
                <a:cubicBezTo>
                  <a:pt x="19114" y="16193"/>
                  <a:pt x="18617" y="14051"/>
                  <a:pt x="16963" y="12299"/>
                </a:cubicBezTo>
                <a:cubicBezTo>
                  <a:pt x="17042" y="11983"/>
                  <a:pt x="17083" y="11652"/>
                  <a:pt x="17083" y="11312"/>
                </a:cubicBezTo>
                <a:cubicBezTo>
                  <a:pt x="17083" y="10295"/>
                  <a:pt x="16706" y="9322"/>
                  <a:pt x="16034" y="8575"/>
                </a:cubicBezTo>
                <a:cubicBezTo>
                  <a:pt x="16939" y="8357"/>
                  <a:pt x="17624" y="7966"/>
                  <a:pt x="18182" y="7281"/>
                </a:cubicBezTo>
                <a:cubicBezTo>
                  <a:pt x="18362" y="7061"/>
                  <a:pt x="18423" y="6774"/>
                  <a:pt x="18354" y="6498"/>
                </a:cubicBezTo>
                <a:cubicBezTo>
                  <a:pt x="18282" y="6217"/>
                  <a:pt x="18086" y="5992"/>
                  <a:pt x="17817" y="5884"/>
                </a:cubicBezTo>
                <a:cubicBezTo>
                  <a:pt x="17241" y="5649"/>
                  <a:pt x="16607" y="5473"/>
                  <a:pt x="15947" y="5355"/>
                </a:cubicBezTo>
                <a:lnTo>
                  <a:pt x="17004" y="4921"/>
                </a:lnTo>
                <a:cubicBezTo>
                  <a:pt x="17445" y="4739"/>
                  <a:pt x="17719" y="4330"/>
                  <a:pt x="17719" y="3853"/>
                </a:cubicBezTo>
                <a:cubicBezTo>
                  <a:pt x="17719" y="3375"/>
                  <a:pt x="17445" y="2968"/>
                  <a:pt x="17004" y="2785"/>
                </a:cubicBezTo>
                <a:lnTo>
                  <a:pt x="10829" y="252"/>
                </a:lnTo>
                <a:cubicBezTo>
                  <a:pt x="10420" y="85"/>
                  <a:pt x="9989" y="1"/>
                  <a:pt x="955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 name="Google Shape;1122;p46"/>
          <p:cNvSpPr/>
          <p:nvPr/>
        </p:nvSpPr>
        <p:spPr>
          <a:xfrm>
            <a:off x="2029629" y="2684808"/>
            <a:ext cx="405045" cy="407698"/>
          </a:xfrm>
          <a:custGeom>
            <a:rect b="b" l="l" r="r" t="t"/>
            <a:pathLst>
              <a:path extrusionOk="0" h="18134" w="18016">
                <a:moveTo>
                  <a:pt x="10549" y="2455"/>
                </a:moveTo>
                <a:cubicBezTo>
                  <a:pt x="10508" y="2455"/>
                  <a:pt x="10468" y="2457"/>
                  <a:pt x="10427" y="2460"/>
                </a:cubicBezTo>
                <a:cubicBezTo>
                  <a:pt x="10281" y="2468"/>
                  <a:pt x="10171" y="2595"/>
                  <a:pt x="10183" y="2740"/>
                </a:cubicBezTo>
                <a:cubicBezTo>
                  <a:pt x="10191" y="2879"/>
                  <a:pt x="10306" y="2985"/>
                  <a:pt x="10442" y="2985"/>
                </a:cubicBezTo>
                <a:cubicBezTo>
                  <a:pt x="10449" y="2985"/>
                  <a:pt x="10456" y="2985"/>
                  <a:pt x="10464" y="2985"/>
                </a:cubicBezTo>
                <a:cubicBezTo>
                  <a:pt x="10493" y="2983"/>
                  <a:pt x="10522" y="2982"/>
                  <a:pt x="10550" y="2982"/>
                </a:cubicBezTo>
                <a:cubicBezTo>
                  <a:pt x="10881" y="2982"/>
                  <a:pt x="11199" y="3112"/>
                  <a:pt x="11434" y="3346"/>
                </a:cubicBezTo>
                <a:cubicBezTo>
                  <a:pt x="11690" y="3602"/>
                  <a:pt x="11822" y="3955"/>
                  <a:pt x="11796" y="4316"/>
                </a:cubicBezTo>
                <a:cubicBezTo>
                  <a:pt x="11787" y="4462"/>
                  <a:pt x="11896" y="4588"/>
                  <a:pt x="12040" y="4599"/>
                </a:cubicBezTo>
                <a:lnTo>
                  <a:pt x="12059" y="4599"/>
                </a:lnTo>
                <a:cubicBezTo>
                  <a:pt x="12197" y="4599"/>
                  <a:pt x="12312" y="4491"/>
                  <a:pt x="12322" y="4352"/>
                </a:cubicBezTo>
                <a:cubicBezTo>
                  <a:pt x="12356" y="3839"/>
                  <a:pt x="12169" y="3336"/>
                  <a:pt x="11804" y="2974"/>
                </a:cubicBezTo>
                <a:cubicBezTo>
                  <a:pt x="11471" y="2643"/>
                  <a:pt x="11020" y="2455"/>
                  <a:pt x="10549" y="2455"/>
                </a:cubicBezTo>
                <a:close/>
                <a:moveTo>
                  <a:pt x="7469" y="2455"/>
                </a:moveTo>
                <a:cubicBezTo>
                  <a:pt x="7000" y="2455"/>
                  <a:pt x="6548" y="2640"/>
                  <a:pt x="6215" y="2976"/>
                </a:cubicBezTo>
                <a:cubicBezTo>
                  <a:pt x="5850" y="3339"/>
                  <a:pt x="5664" y="3842"/>
                  <a:pt x="5699" y="4353"/>
                </a:cubicBezTo>
                <a:cubicBezTo>
                  <a:pt x="5708" y="4493"/>
                  <a:pt x="5824" y="4600"/>
                  <a:pt x="5961" y="4600"/>
                </a:cubicBezTo>
                <a:lnTo>
                  <a:pt x="5980" y="4600"/>
                </a:lnTo>
                <a:cubicBezTo>
                  <a:pt x="6125" y="4591"/>
                  <a:pt x="6235" y="4464"/>
                  <a:pt x="6224" y="4319"/>
                </a:cubicBezTo>
                <a:cubicBezTo>
                  <a:pt x="6200" y="3958"/>
                  <a:pt x="6331" y="3603"/>
                  <a:pt x="6585" y="3349"/>
                </a:cubicBezTo>
                <a:cubicBezTo>
                  <a:pt x="6821" y="3114"/>
                  <a:pt x="7138" y="2983"/>
                  <a:pt x="7469" y="2983"/>
                </a:cubicBezTo>
                <a:cubicBezTo>
                  <a:pt x="7498" y="2983"/>
                  <a:pt x="7527" y="2984"/>
                  <a:pt x="7556" y="2986"/>
                </a:cubicBezTo>
                <a:cubicBezTo>
                  <a:pt x="7563" y="2987"/>
                  <a:pt x="7570" y="2987"/>
                  <a:pt x="7577" y="2987"/>
                </a:cubicBezTo>
                <a:cubicBezTo>
                  <a:pt x="7713" y="2987"/>
                  <a:pt x="7828" y="2880"/>
                  <a:pt x="7838" y="2742"/>
                </a:cubicBezTo>
                <a:cubicBezTo>
                  <a:pt x="7848" y="2595"/>
                  <a:pt x="7738" y="2470"/>
                  <a:pt x="7592" y="2460"/>
                </a:cubicBezTo>
                <a:cubicBezTo>
                  <a:pt x="7551" y="2457"/>
                  <a:pt x="7510" y="2455"/>
                  <a:pt x="7469" y="2455"/>
                </a:cubicBezTo>
                <a:close/>
                <a:moveTo>
                  <a:pt x="2401" y="5245"/>
                </a:moveTo>
                <a:cubicBezTo>
                  <a:pt x="2368" y="5245"/>
                  <a:pt x="2334" y="5246"/>
                  <a:pt x="2300" y="5249"/>
                </a:cubicBezTo>
                <a:cubicBezTo>
                  <a:pt x="2154" y="5257"/>
                  <a:pt x="2044" y="5385"/>
                  <a:pt x="2056" y="5529"/>
                </a:cubicBezTo>
                <a:cubicBezTo>
                  <a:pt x="2064" y="5669"/>
                  <a:pt x="2182" y="5776"/>
                  <a:pt x="2318" y="5776"/>
                </a:cubicBezTo>
                <a:cubicBezTo>
                  <a:pt x="2324" y="5776"/>
                  <a:pt x="2330" y="5775"/>
                  <a:pt x="2337" y="5775"/>
                </a:cubicBezTo>
                <a:cubicBezTo>
                  <a:pt x="2359" y="5773"/>
                  <a:pt x="2381" y="5773"/>
                  <a:pt x="2402" y="5773"/>
                </a:cubicBezTo>
                <a:cubicBezTo>
                  <a:pt x="2651" y="5773"/>
                  <a:pt x="2889" y="5871"/>
                  <a:pt x="3064" y="6047"/>
                </a:cubicBezTo>
                <a:cubicBezTo>
                  <a:pt x="3255" y="6238"/>
                  <a:pt x="3355" y="6504"/>
                  <a:pt x="3336" y="6775"/>
                </a:cubicBezTo>
                <a:cubicBezTo>
                  <a:pt x="3329" y="6923"/>
                  <a:pt x="3438" y="7050"/>
                  <a:pt x="3583" y="7058"/>
                </a:cubicBezTo>
                <a:lnTo>
                  <a:pt x="3601" y="7058"/>
                </a:lnTo>
                <a:cubicBezTo>
                  <a:pt x="3739" y="7058"/>
                  <a:pt x="3855" y="6952"/>
                  <a:pt x="3864" y="6813"/>
                </a:cubicBezTo>
                <a:cubicBezTo>
                  <a:pt x="3893" y="6389"/>
                  <a:pt x="3738" y="5975"/>
                  <a:pt x="3438" y="5675"/>
                </a:cubicBezTo>
                <a:cubicBezTo>
                  <a:pt x="3162" y="5399"/>
                  <a:pt x="2789" y="5245"/>
                  <a:pt x="2401" y="5245"/>
                </a:cubicBezTo>
                <a:close/>
                <a:moveTo>
                  <a:pt x="15617" y="5248"/>
                </a:moveTo>
                <a:cubicBezTo>
                  <a:pt x="15228" y="5248"/>
                  <a:pt x="14856" y="5403"/>
                  <a:pt x="14580" y="5678"/>
                </a:cubicBezTo>
                <a:cubicBezTo>
                  <a:pt x="14280" y="5978"/>
                  <a:pt x="14126" y="6394"/>
                  <a:pt x="14154" y="6816"/>
                </a:cubicBezTo>
                <a:cubicBezTo>
                  <a:pt x="14163" y="6955"/>
                  <a:pt x="14279" y="7063"/>
                  <a:pt x="14417" y="7063"/>
                </a:cubicBezTo>
                <a:lnTo>
                  <a:pt x="14435" y="7063"/>
                </a:lnTo>
                <a:cubicBezTo>
                  <a:pt x="14582" y="7050"/>
                  <a:pt x="14692" y="6923"/>
                  <a:pt x="14682" y="6778"/>
                </a:cubicBezTo>
                <a:cubicBezTo>
                  <a:pt x="14662" y="6506"/>
                  <a:pt x="14762" y="6241"/>
                  <a:pt x="14954" y="6050"/>
                </a:cubicBezTo>
                <a:cubicBezTo>
                  <a:pt x="15129" y="5874"/>
                  <a:pt x="15368" y="5776"/>
                  <a:pt x="15616" y="5776"/>
                </a:cubicBezTo>
                <a:cubicBezTo>
                  <a:pt x="15637" y="5776"/>
                  <a:pt x="15659" y="5776"/>
                  <a:pt x="15681" y="5778"/>
                </a:cubicBezTo>
                <a:cubicBezTo>
                  <a:pt x="15688" y="5778"/>
                  <a:pt x="15695" y="5779"/>
                  <a:pt x="15702" y="5779"/>
                </a:cubicBezTo>
                <a:cubicBezTo>
                  <a:pt x="15838" y="5779"/>
                  <a:pt x="15954" y="5672"/>
                  <a:pt x="15962" y="5534"/>
                </a:cubicBezTo>
                <a:cubicBezTo>
                  <a:pt x="15971" y="5388"/>
                  <a:pt x="15862" y="5262"/>
                  <a:pt x="15718" y="5252"/>
                </a:cubicBezTo>
                <a:cubicBezTo>
                  <a:pt x="15684" y="5249"/>
                  <a:pt x="15651" y="5248"/>
                  <a:pt x="15617" y="5248"/>
                </a:cubicBezTo>
                <a:close/>
                <a:moveTo>
                  <a:pt x="12065" y="7667"/>
                </a:moveTo>
                <a:cubicBezTo>
                  <a:pt x="11552" y="7667"/>
                  <a:pt x="11062" y="7889"/>
                  <a:pt x="10724" y="8277"/>
                </a:cubicBezTo>
                <a:cubicBezTo>
                  <a:pt x="10628" y="8387"/>
                  <a:pt x="10640" y="8553"/>
                  <a:pt x="10750" y="8651"/>
                </a:cubicBezTo>
                <a:cubicBezTo>
                  <a:pt x="10800" y="8695"/>
                  <a:pt x="10862" y="8715"/>
                  <a:pt x="10922" y="8715"/>
                </a:cubicBezTo>
                <a:cubicBezTo>
                  <a:pt x="10996" y="8715"/>
                  <a:pt x="11069" y="8683"/>
                  <a:pt x="11121" y="8624"/>
                </a:cubicBezTo>
                <a:cubicBezTo>
                  <a:pt x="11359" y="8352"/>
                  <a:pt x="11702" y="8195"/>
                  <a:pt x="12065" y="8195"/>
                </a:cubicBezTo>
                <a:cubicBezTo>
                  <a:pt x="12422" y="8196"/>
                  <a:pt x="12766" y="8352"/>
                  <a:pt x="13006" y="8624"/>
                </a:cubicBezTo>
                <a:cubicBezTo>
                  <a:pt x="13057" y="8684"/>
                  <a:pt x="13130" y="8715"/>
                  <a:pt x="13204" y="8715"/>
                </a:cubicBezTo>
                <a:cubicBezTo>
                  <a:pt x="13266" y="8715"/>
                  <a:pt x="13327" y="8694"/>
                  <a:pt x="13378" y="8651"/>
                </a:cubicBezTo>
                <a:cubicBezTo>
                  <a:pt x="13488" y="8555"/>
                  <a:pt x="13500" y="8387"/>
                  <a:pt x="13404" y="8277"/>
                </a:cubicBezTo>
                <a:cubicBezTo>
                  <a:pt x="13066" y="7889"/>
                  <a:pt x="12576" y="7667"/>
                  <a:pt x="12065" y="7667"/>
                </a:cubicBezTo>
                <a:close/>
                <a:moveTo>
                  <a:pt x="5959" y="7668"/>
                </a:moveTo>
                <a:cubicBezTo>
                  <a:pt x="5444" y="7668"/>
                  <a:pt x="4956" y="7890"/>
                  <a:pt x="4618" y="8279"/>
                </a:cubicBezTo>
                <a:cubicBezTo>
                  <a:pt x="4523" y="8389"/>
                  <a:pt x="4533" y="8555"/>
                  <a:pt x="4643" y="8652"/>
                </a:cubicBezTo>
                <a:cubicBezTo>
                  <a:pt x="4694" y="8696"/>
                  <a:pt x="4756" y="8717"/>
                  <a:pt x="4818" y="8717"/>
                </a:cubicBezTo>
                <a:cubicBezTo>
                  <a:pt x="4891" y="8717"/>
                  <a:pt x="4964" y="8687"/>
                  <a:pt x="5017" y="8627"/>
                </a:cubicBezTo>
                <a:cubicBezTo>
                  <a:pt x="5253" y="8355"/>
                  <a:pt x="5597" y="8196"/>
                  <a:pt x="5959" y="8196"/>
                </a:cubicBezTo>
                <a:cubicBezTo>
                  <a:pt x="6321" y="8196"/>
                  <a:pt x="6663" y="8352"/>
                  <a:pt x="6901" y="8627"/>
                </a:cubicBezTo>
                <a:cubicBezTo>
                  <a:pt x="6953" y="8687"/>
                  <a:pt x="7026" y="8717"/>
                  <a:pt x="7100" y="8717"/>
                </a:cubicBezTo>
                <a:cubicBezTo>
                  <a:pt x="7162" y="8717"/>
                  <a:pt x="7223" y="8695"/>
                  <a:pt x="7273" y="8652"/>
                </a:cubicBezTo>
                <a:cubicBezTo>
                  <a:pt x="7384" y="8556"/>
                  <a:pt x="7394" y="8389"/>
                  <a:pt x="7298" y="8279"/>
                </a:cubicBezTo>
                <a:cubicBezTo>
                  <a:pt x="6960" y="7890"/>
                  <a:pt x="6472" y="7668"/>
                  <a:pt x="5959" y="7668"/>
                </a:cubicBezTo>
                <a:close/>
                <a:moveTo>
                  <a:pt x="5787" y="10435"/>
                </a:moveTo>
                <a:cubicBezTo>
                  <a:pt x="5640" y="10435"/>
                  <a:pt x="5522" y="10553"/>
                  <a:pt x="5522" y="10700"/>
                </a:cubicBezTo>
                <a:lnTo>
                  <a:pt x="5522" y="11244"/>
                </a:lnTo>
                <a:cubicBezTo>
                  <a:pt x="5522" y="11388"/>
                  <a:pt x="5640" y="11509"/>
                  <a:pt x="5787" y="11509"/>
                </a:cubicBezTo>
                <a:cubicBezTo>
                  <a:pt x="5931" y="11509"/>
                  <a:pt x="6052" y="11391"/>
                  <a:pt x="6052" y="11244"/>
                </a:cubicBezTo>
                <a:lnTo>
                  <a:pt x="6052" y="10700"/>
                </a:lnTo>
                <a:cubicBezTo>
                  <a:pt x="6052" y="10554"/>
                  <a:pt x="5934" y="10435"/>
                  <a:pt x="5787" y="10435"/>
                </a:cubicBezTo>
                <a:close/>
                <a:moveTo>
                  <a:pt x="12235" y="10435"/>
                </a:moveTo>
                <a:cubicBezTo>
                  <a:pt x="12090" y="10435"/>
                  <a:pt x="11971" y="10553"/>
                  <a:pt x="11971" y="10700"/>
                </a:cubicBezTo>
                <a:lnTo>
                  <a:pt x="11971" y="11244"/>
                </a:lnTo>
                <a:cubicBezTo>
                  <a:pt x="11971" y="11388"/>
                  <a:pt x="12088" y="11509"/>
                  <a:pt x="12235" y="11509"/>
                </a:cubicBezTo>
                <a:cubicBezTo>
                  <a:pt x="12381" y="11509"/>
                  <a:pt x="12500" y="11391"/>
                  <a:pt x="12500" y="11244"/>
                </a:cubicBezTo>
                <a:lnTo>
                  <a:pt x="12500" y="10700"/>
                </a:lnTo>
                <a:cubicBezTo>
                  <a:pt x="12500" y="10554"/>
                  <a:pt x="12382" y="10435"/>
                  <a:pt x="12235" y="10435"/>
                </a:cubicBezTo>
                <a:close/>
                <a:moveTo>
                  <a:pt x="9010" y="11231"/>
                </a:moveTo>
                <a:cubicBezTo>
                  <a:pt x="9664" y="11231"/>
                  <a:pt x="9768" y="11332"/>
                  <a:pt x="9768" y="11658"/>
                </a:cubicBezTo>
                <a:cubicBezTo>
                  <a:pt x="9768" y="12145"/>
                  <a:pt x="9429" y="12539"/>
                  <a:pt x="9010" y="12539"/>
                </a:cubicBezTo>
                <a:cubicBezTo>
                  <a:pt x="8591" y="12539"/>
                  <a:pt x="8251" y="12144"/>
                  <a:pt x="8251" y="11658"/>
                </a:cubicBezTo>
                <a:cubicBezTo>
                  <a:pt x="8251" y="11334"/>
                  <a:pt x="8355" y="11231"/>
                  <a:pt x="9010" y="11231"/>
                </a:cubicBezTo>
                <a:close/>
                <a:moveTo>
                  <a:pt x="9010" y="10704"/>
                </a:moveTo>
                <a:cubicBezTo>
                  <a:pt x="8592" y="10704"/>
                  <a:pt x="7723" y="10704"/>
                  <a:pt x="7723" y="11660"/>
                </a:cubicBezTo>
                <a:cubicBezTo>
                  <a:pt x="7723" y="12436"/>
                  <a:pt x="8301" y="13068"/>
                  <a:pt x="9010" y="13068"/>
                </a:cubicBezTo>
                <a:cubicBezTo>
                  <a:pt x="9718" y="13068"/>
                  <a:pt x="10296" y="12436"/>
                  <a:pt x="10296" y="11660"/>
                </a:cubicBezTo>
                <a:cubicBezTo>
                  <a:pt x="10296" y="10704"/>
                  <a:pt x="9427" y="10704"/>
                  <a:pt x="9010" y="10704"/>
                </a:cubicBezTo>
                <a:close/>
                <a:moveTo>
                  <a:pt x="5958" y="0"/>
                </a:moveTo>
                <a:cubicBezTo>
                  <a:pt x="5378" y="0"/>
                  <a:pt x="4826" y="131"/>
                  <a:pt x="4312" y="390"/>
                </a:cubicBezTo>
                <a:cubicBezTo>
                  <a:pt x="4182" y="456"/>
                  <a:pt x="4130" y="613"/>
                  <a:pt x="4195" y="744"/>
                </a:cubicBezTo>
                <a:cubicBezTo>
                  <a:pt x="4242" y="837"/>
                  <a:pt x="4334" y="889"/>
                  <a:pt x="4431" y="889"/>
                </a:cubicBezTo>
                <a:cubicBezTo>
                  <a:pt x="4471" y="889"/>
                  <a:pt x="4511" y="880"/>
                  <a:pt x="4549" y="862"/>
                </a:cubicBezTo>
                <a:cubicBezTo>
                  <a:pt x="4989" y="641"/>
                  <a:pt x="5461" y="529"/>
                  <a:pt x="5958" y="529"/>
                </a:cubicBezTo>
                <a:cubicBezTo>
                  <a:pt x="6937" y="529"/>
                  <a:pt x="7841" y="976"/>
                  <a:pt x="8439" y="1751"/>
                </a:cubicBezTo>
                <a:cubicBezTo>
                  <a:pt x="8576" y="1927"/>
                  <a:pt x="8783" y="2030"/>
                  <a:pt x="9005" y="2030"/>
                </a:cubicBezTo>
                <a:cubicBezTo>
                  <a:pt x="9229" y="2030"/>
                  <a:pt x="9436" y="1929"/>
                  <a:pt x="9571" y="1751"/>
                </a:cubicBezTo>
                <a:cubicBezTo>
                  <a:pt x="10171" y="973"/>
                  <a:pt x="11075" y="529"/>
                  <a:pt x="12054" y="529"/>
                </a:cubicBezTo>
                <a:cubicBezTo>
                  <a:pt x="12835" y="529"/>
                  <a:pt x="13582" y="817"/>
                  <a:pt x="14158" y="1341"/>
                </a:cubicBezTo>
                <a:cubicBezTo>
                  <a:pt x="14732" y="1861"/>
                  <a:pt x="15090" y="2571"/>
                  <a:pt x="15170" y="3337"/>
                </a:cubicBezTo>
                <a:cubicBezTo>
                  <a:pt x="15192" y="3553"/>
                  <a:pt x="15312" y="3748"/>
                  <a:pt x="15500" y="3867"/>
                </a:cubicBezTo>
                <a:cubicBezTo>
                  <a:pt x="16743" y="4659"/>
                  <a:pt x="17484" y="6010"/>
                  <a:pt x="17484" y="7480"/>
                </a:cubicBezTo>
                <a:cubicBezTo>
                  <a:pt x="17484" y="8970"/>
                  <a:pt x="16727" y="10332"/>
                  <a:pt x="15458" y="11119"/>
                </a:cubicBezTo>
                <a:cubicBezTo>
                  <a:pt x="15208" y="11275"/>
                  <a:pt x="15076" y="11572"/>
                  <a:pt x="15131" y="11858"/>
                </a:cubicBezTo>
                <a:cubicBezTo>
                  <a:pt x="15168" y="12052"/>
                  <a:pt x="15186" y="12251"/>
                  <a:pt x="15186" y="12446"/>
                </a:cubicBezTo>
                <a:cubicBezTo>
                  <a:pt x="15186" y="13101"/>
                  <a:pt x="14987" y="13726"/>
                  <a:pt x="14611" y="14258"/>
                </a:cubicBezTo>
                <a:cubicBezTo>
                  <a:pt x="14526" y="14377"/>
                  <a:pt x="14554" y="14540"/>
                  <a:pt x="14673" y="14625"/>
                </a:cubicBezTo>
                <a:cubicBezTo>
                  <a:pt x="14720" y="14658"/>
                  <a:pt x="14773" y="14672"/>
                  <a:pt x="14826" y="14672"/>
                </a:cubicBezTo>
                <a:cubicBezTo>
                  <a:pt x="14908" y="14672"/>
                  <a:pt x="14990" y="14634"/>
                  <a:pt x="15040" y="14562"/>
                </a:cubicBezTo>
                <a:cubicBezTo>
                  <a:pt x="15481" y="13942"/>
                  <a:pt x="15714" y="13210"/>
                  <a:pt x="15714" y="12445"/>
                </a:cubicBezTo>
                <a:cubicBezTo>
                  <a:pt x="15714" y="12216"/>
                  <a:pt x="15692" y="11983"/>
                  <a:pt x="15649" y="11758"/>
                </a:cubicBezTo>
                <a:cubicBezTo>
                  <a:pt x="15634" y="11682"/>
                  <a:pt x="15669" y="11607"/>
                  <a:pt x="15736" y="11564"/>
                </a:cubicBezTo>
                <a:cubicBezTo>
                  <a:pt x="17160" y="10681"/>
                  <a:pt x="18010" y="9152"/>
                  <a:pt x="18010" y="7477"/>
                </a:cubicBezTo>
                <a:cubicBezTo>
                  <a:pt x="18016" y="5829"/>
                  <a:pt x="17184" y="4312"/>
                  <a:pt x="15789" y="3423"/>
                </a:cubicBezTo>
                <a:cubicBezTo>
                  <a:pt x="15737" y="3389"/>
                  <a:pt x="15706" y="3339"/>
                  <a:pt x="15699" y="3284"/>
                </a:cubicBezTo>
                <a:cubicBezTo>
                  <a:pt x="15606" y="2388"/>
                  <a:pt x="15187" y="1558"/>
                  <a:pt x="14517" y="950"/>
                </a:cubicBezTo>
                <a:cubicBezTo>
                  <a:pt x="13842" y="338"/>
                  <a:pt x="12970" y="0"/>
                  <a:pt x="12059" y="0"/>
                </a:cubicBezTo>
                <a:cubicBezTo>
                  <a:pt x="10914" y="0"/>
                  <a:pt x="9856" y="521"/>
                  <a:pt x="9157" y="1428"/>
                </a:cubicBezTo>
                <a:cubicBezTo>
                  <a:pt x="9107" y="1492"/>
                  <a:pt x="9042" y="1501"/>
                  <a:pt x="9008" y="1501"/>
                </a:cubicBezTo>
                <a:cubicBezTo>
                  <a:pt x="8973" y="1501"/>
                  <a:pt x="8908" y="1492"/>
                  <a:pt x="8858" y="1428"/>
                </a:cubicBezTo>
                <a:cubicBezTo>
                  <a:pt x="8158" y="521"/>
                  <a:pt x="7101" y="0"/>
                  <a:pt x="5958" y="0"/>
                </a:cubicBezTo>
                <a:close/>
                <a:moveTo>
                  <a:pt x="9011" y="14606"/>
                </a:moveTo>
                <a:cubicBezTo>
                  <a:pt x="9046" y="14606"/>
                  <a:pt x="9111" y="14615"/>
                  <a:pt x="9160" y="14680"/>
                </a:cubicBezTo>
                <a:cubicBezTo>
                  <a:pt x="9417" y="15015"/>
                  <a:pt x="9723" y="15296"/>
                  <a:pt x="10064" y="15518"/>
                </a:cubicBezTo>
                <a:lnTo>
                  <a:pt x="10008" y="16076"/>
                </a:lnTo>
                <a:lnTo>
                  <a:pt x="8014" y="16076"/>
                </a:lnTo>
                <a:lnTo>
                  <a:pt x="7958" y="15518"/>
                </a:lnTo>
                <a:cubicBezTo>
                  <a:pt x="8298" y="15296"/>
                  <a:pt x="8605" y="15015"/>
                  <a:pt x="8863" y="14680"/>
                </a:cubicBezTo>
                <a:cubicBezTo>
                  <a:pt x="8913" y="14615"/>
                  <a:pt x="8976" y="14606"/>
                  <a:pt x="9011" y="14606"/>
                </a:cubicBezTo>
                <a:close/>
                <a:moveTo>
                  <a:pt x="9955" y="16604"/>
                </a:moveTo>
                <a:lnTo>
                  <a:pt x="9940" y="16760"/>
                </a:lnTo>
                <a:cubicBezTo>
                  <a:pt x="9892" y="17239"/>
                  <a:pt x="9493" y="17604"/>
                  <a:pt x="9010" y="17604"/>
                </a:cubicBezTo>
                <a:cubicBezTo>
                  <a:pt x="8526" y="17604"/>
                  <a:pt x="8128" y="17242"/>
                  <a:pt x="8081" y="16760"/>
                </a:cubicBezTo>
                <a:lnTo>
                  <a:pt x="8066" y="16604"/>
                </a:lnTo>
                <a:close/>
                <a:moveTo>
                  <a:pt x="3401" y="1166"/>
                </a:moveTo>
                <a:cubicBezTo>
                  <a:pt x="3327" y="1166"/>
                  <a:pt x="3254" y="1197"/>
                  <a:pt x="3201" y="1257"/>
                </a:cubicBezTo>
                <a:cubicBezTo>
                  <a:pt x="2701" y="1830"/>
                  <a:pt x="2395" y="2530"/>
                  <a:pt x="2319" y="3286"/>
                </a:cubicBezTo>
                <a:cubicBezTo>
                  <a:pt x="2313" y="3340"/>
                  <a:pt x="2279" y="3390"/>
                  <a:pt x="2228" y="3424"/>
                </a:cubicBezTo>
                <a:cubicBezTo>
                  <a:pt x="834" y="4314"/>
                  <a:pt x="0" y="5829"/>
                  <a:pt x="0" y="7482"/>
                </a:cubicBezTo>
                <a:cubicBezTo>
                  <a:pt x="0" y="9155"/>
                  <a:pt x="852" y="10684"/>
                  <a:pt x="2276" y="11569"/>
                </a:cubicBezTo>
                <a:cubicBezTo>
                  <a:pt x="2344" y="11610"/>
                  <a:pt x="2378" y="11686"/>
                  <a:pt x="2363" y="11761"/>
                </a:cubicBezTo>
                <a:cubicBezTo>
                  <a:pt x="2319" y="11988"/>
                  <a:pt x="2298" y="12219"/>
                  <a:pt x="2298" y="12448"/>
                </a:cubicBezTo>
                <a:cubicBezTo>
                  <a:pt x="2298" y="14466"/>
                  <a:pt x="3941" y="16109"/>
                  <a:pt x="5959" y="16109"/>
                </a:cubicBezTo>
                <a:cubicBezTo>
                  <a:pt x="6484" y="16109"/>
                  <a:pt x="6991" y="15998"/>
                  <a:pt x="7453" y="15793"/>
                </a:cubicBezTo>
                <a:lnTo>
                  <a:pt x="7510" y="16369"/>
                </a:lnTo>
                <a:lnTo>
                  <a:pt x="7554" y="16813"/>
                </a:lnTo>
                <a:cubicBezTo>
                  <a:pt x="7628" y="17564"/>
                  <a:pt x="8253" y="18133"/>
                  <a:pt x="9010" y="18133"/>
                </a:cubicBezTo>
                <a:cubicBezTo>
                  <a:pt x="9765" y="18133"/>
                  <a:pt x="10390" y="17564"/>
                  <a:pt x="10465" y="16813"/>
                </a:cubicBezTo>
                <a:lnTo>
                  <a:pt x="10509" y="16369"/>
                </a:lnTo>
                <a:lnTo>
                  <a:pt x="10567" y="15796"/>
                </a:lnTo>
                <a:cubicBezTo>
                  <a:pt x="11030" y="16001"/>
                  <a:pt x="11534" y="16112"/>
                  <a:pt x="12060" y="16112"/>
                </a:cubicBezTo>
                <a:cubicBezTo>
                  <a:pt x="12772" y="16112"/>
                  <a:pt x="13460" y="15907"/>
                  <a:pt x="14055" y="15519"/>
                </a:cubicBezTo>
                <a:cubicBezTo>
                  <a:pt x="14177" y="15440"/>
                  <a:pt x="14213" y="15277"/>
                  <a:pt x="14133" y="15153"/>
                </a:cubicBezTo>
                <a:cubicBezTo>
                  <a:pt x="14082" y="15076"/>
                  <a:pt x="13997" y="15033"/>
                  <a:pt x="13911" y="15033"/>
                </a:cubicBezTo>
                <a:cubicBezTo>
                  <a:pt x="13861" y="15033"/>
                  <a:pt x="13811" y="15047"/>
                  <a:pt x="13766" y="15077"/>
                </a:cubicBezTo>
                <a:cubicBezTo>
                  <a:pt x="13258" y="15407"/>
                  <a:pt x="12666" y="15582"/>
                  <a:pt x="12059" y="15582"/>
                </a:cubicBezTo>
                <a:cubicBezTo>
                  <a:pt x="11499" y="15582"/>
                  <a:pt x="10963" y="15437"/>
                  <a:pt x="10495" y="15166"/>
                </a:cubicBezTo>
                <a:cubicBezTo>
                  <a:pt x="10480" y="15156"/>
                  <a:pt x="10465" y="15146"/>
                  <a:pt x="10449" y="15138"/>
                </a:cubicBezTo>
                <a:cubicBezTo>
                  <a:pt x="10118" y="14940"/>
                  <a:pt x="9820" y="14678"/>
                  <a:pt x="9576" y="14361"/>
                </a:cubicBezTo>
                <a:cubicBezTo>
                  <a:pt x="9440" y="14183"/>
                  <a:pt x="9235" y="14081"/>
                  <a:pt x="9010" y="14081"/>
                </a:cubicBezTo>
                <a:cubicBezTo>
                  <a:pt x="8786" y="14081"/>
                  <a:pt x="8579" y="14181"/>
                  <a:pt x="8444" y="14361"/>
                </a:cubicBezTo>
                <a:cubicBezTo>
                  <a:pt x="8200" y="14678"/>
                  <a:pt x="7901" y="14941"/>
                  <a:pt x="7570" y="15138"/>
                </a:cubicBezTo>
                <a:cubicBezTo>
                  <a:pt x="7554" y="15146"/>
                  <a:pt x="7539" y="15156"/>
                  <a:pt x="7525" y="15166"/>
                </a:cubicBezTo>
                <a:cubicBezTo>
                  <a:pt x="7056" y="15437"/>
                  <a:pt x="6521" y="15582"/>
                  <a:pt x="5961" y="15582"/>
                </a:cubicBezTo>
                <a:cubicBezTo>
                  <a:pt x="4233" y="15582"/>
                  <a:pt x="2828" y="14177"/>
                  <a:pt x="2828" y="12449"/>
                </a:cubicBezTo>
                <a:cubicBezTo>
                  <a:pt x="2828" y="12252"/>
                  <a:pt x="2845" y="12054"/>
                  <a:pt x="2882" y="11861"/>
                </a:cubicBezTo>
                <a:cubicBezTo>
                  <a:pt x="2938" y="11573"/>
                  <a:pt x="2806" y="11276"/>
                  <a:pt x="2556" y="11120"/>
                </a:cubicBezTo>
                <a:cubicBezTo>
                  <a:pt x="1287" y="10332"/>
                  <a:pt x="530" y="8972"/>
                  <a:pt x="530" y="7482"/>
                </a:cubicBezTo>
                <a:cubicBezTo>
                  <a:pt x="530" y="6012"/>
                  <a:pt x="1271" y="4661"/>
                  <a:pt x="2513" y="3868"/>
                </a:cubicBezTo>
                <a:cubicBezTo>
                  <a:pt x="2701" y="3749"/>
                  <a:pt x="2822" y="3556"/>
                  <a:pt x="2844" y="3339"/>
                </a:cubicBezTo>
                <a:cubicBezTo>
                  <a:pt x="2910" y="2693"/>
                  <a:pt x="3172" y="2094"/>
                  <a:pt x="3599" y="1604"/>
                </a:cubicBezTo>
                <a:cubicBezTo>
                  <a:pt x="3695" y="1494"/>
                  <a:pt x="3683" y="1329"/>
                  <a:pt x="3573" y="1231"/>
                </a:cubicBezTo>
                <a:cubicBezTo>
                  <a:pt x="3523" y="1187"/>
                  <a:pt x="3462" y="1166"/>
                  <a:pt x="3401" y="116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 name="Google Shape;1123;p46"/>
          <p:cNvSpPr/>
          <p:nvPr/>
        </p:nvSpPr>
        <p:spPr>
          <a:xfrm>
            <a:off x="2028348" y="4196175"/>
            <a:ext cx="415387" cy="407653"/>
          </a:xfrm>
          <a:custGeom>
            <a:rect b="b" l="l" r="r" t="t"/>
            <a:pathLst>
              <a:path extrusionOk="0" h="18132" w="18476">
                <a:moveTo>
                  <a:pt x="2025" y="534"/>
                </a:moveTo>
                <a:cubicBezTo>
                  <a:pt x="2195" y="534"/>
                  <a:pt x="2366" y="599"/>
                  <a:pt x="2496" y="729"/>
                </a:cubicBezTo>
                <a:lnTo>
                  <a:pt x="3384" y="1616"/>
                </a:lnTo>
                <a:lnTo>
                  <a:pt x="1617" y="3383"/>
                </a:lnTo>
                <a:lnTo>
                  <a:pt x="729" y="2495"/>
                </a:lnTo>
                <a:cubicBezTo>
                  <a:pt x="604" y="2370"/>
                  <a:pt x="534" y="2203"/>
                  <a:pt x="534" y="2025"/>
                </a:cubicBezTo>
                <a:cubicBezTo>
                  <a:pt x="534" y="1847"/>
                  <a:pt x="604" y="1679"/>
                  <a:pt x="729" y="1554"/>
                </a:cubicBezTo>
                <a:lnTo>
                  <a:pt x="1554" y="729"/>
                </a:lnTo>
                <a:cubicBezTo>
                  <a:pt x="1683" y="599"/>
                  <a:pt x="1854" y="534"/>
                  <a:pt x="2025" y="534"/>
                </a:cubicBezTo>
                <a:close/>
                <a:moveTo>
                  <a:pt x="9139" y="4485"/>
                </a:moveTo>
                <a:cubicBezTo>
                  <a:pt x="9071" y="4485"/>
                  <a:pt x="9003" y="4511"/>
                  <a:pt x="8952" y="4562"/>
                </a:cubicBezTo>
                <a:cubicBezTo>
                  <a:pt x="8849" y="4665"/>
                  <a:pt x="8849" y="4834"/>
                  <a:pt x="8952" y="4937"/>
                </a:cubicBezTo>
                <a:lnTo>
                  <a:pt x="10693" y="6678"/>
                </a:lnTo>
                <a:cubicBezTo>
                  <a:pt x="10744" y="6729"/>
                  <a:pt x="10812" y="6754"/>
                  <a:pt x="10881" y="6754"/>
                </a:cubicBezTo>
                <a:cubicBezTo>
                  <a:pt x="10948" y="6754"/>
                  <a:pt x="11016" y="6729"/>
                  <a:pt x="11068" y="6678"/>
                </a:cubicBezTo>
                <a:cubicBezTo>
                  <a:pt x="11170" y="6575"/>
                  <a:pt x="11170" y="6406"/>
                  <a:pt x="11068" y="6303"/>
                </a:cubicBezTo>
                <a:lnTo>
                  <a:pt x="9327" y="4562"/>
                </a:lnTo>
                <a:cubicBezTo>
                  <a:pt x="9275" y="4511"/>
                  <a:pt x="9207" y="4485"/>
                  <a:pt x="9139" y="4485"/>
                </a:cubicBezTo>
                <a:close/>
                <a:moveTo>
                  <a:pt x="7286" y="1585"/>
                </a:moveTo>
                <a:cubicBezTo>
                  <a:pt x="7457" y="1585"/>
                  <a:pt x="7617" y="1651"/>
                  <a:pt x="7738" y="1773"/>
                </a:cubicBezTo>
                <a:lnTo>
                  <a:pt x="12119" y="6154"/>
                </a:lnTo>
                <a:cubicBezTo>
                  <a:pt x="12241" y="6275"/>
                  <a:pt x="12307" y="6435"/>
                  <a:pt x="12307" y="6606"/>
                </a:cubicBezTo>
                <a:cubicBezTo>
                  <a:pt x="12307" y="6776"/>
                  <a:pt x="12241" y="6936"/>
                  <a:pt x="12119" y="7059"/>
                </a:cubicBezTo>
                <a:lnTo>
                  <a:pt x="11785" y="7392"/>
                </a:lnTo>
                <a:lnTo>
                  <a:pt x="11450" y="7727"/>
                </a:lnTo>
                <a:cubicBezTo>
                  <a:pt x="11329" y="7848"/>
                  <a:pt x="11169" y="7914"/>
                  <a:pt x="10998" y="7914"/>
                </a:cubicBezTo>
                <a:cubicBezTo>
                  <a:pt x="10828" y="7914"/>
                  <a:pt x="10668" y="7848"/>
                  <a:pt x="10546" y="7727"/>
                </a:cubicBezTo>
                <a:lnTo>
                  <a:pt x="7611" y="4792"/>
                </a:lnTo>
                <a:lnTo>
                  <a:pt x="6167" y="3348"/>
                </a:lnTo>
                <a:cubicBezTo>
                  <a:pt x="5918" y="3096"/>
                  <a:pt x="5918" y="2689"/>
                  <a:pt x="6165" y="2442"/>
                </a:cubicBezTo>
                <a:lnTo>
                  <a:pt x="6833" y="1773"/>
                </a:lnTo>
                <a:cubicBezTo>
                  <a:pt x="6955" y="1651"/>
                  <a:pt x="7116" y="1585"/>
                  <a:pt x="7286" y="1585"/>
                </a:cubicBezTo>
                <a:close/>
                <a:moveTo>
                  <a:pt x="5876" y="3807"/>
                </a:moveTo>
                <a:lnTo>
                  <a:pt x="7045" y="4975"/>
                </a:lnTo>
                <a:lnTo>
                  <a:pt x="4003" y="8017"/>
                </a:lnTo>
                <a:lnTo>
                  <a:pt x="2835" y="6848"/>
                </a:lnTo>
                <a:lnTo>
                  <a:pt x="5876" y="3807"/>
                </a:lnTo>
                <a:close/>
                <a:moveTo>
                  <a:pt x="8107" y="7998"/>
                </a:moveTo>
                <a:cubicBezTo>
                  <a:pt x="8039" y="7998"/>
                  <a:pt x="7971" y="8024"/>
                  <a:pt x="7920" y="8076"/>
                </a:cubicBezTo>
                <a:lnTo>
                  <a:pt x="7671" y="8324"/>
                </a:lnTo>
                <a:cubicBezTo>
                  <a:pt x="7569" y="8427"/>
                  <a:pt x="7569" y="8596"/>
                  <a:pt x="7671" y="8699"/>
                </a:cubicBezTo>
                <a:cubicBezTo>
                  <a:pt x="7723" y="8751"/>
                  <a:pt x="7792" y="8776"/>
                  <a:pt x="7860" y="8776"/>
                </a:cubicBezTo>
                <a:cubicBezTo>
                  <a:pt x="7927" y="8776"/>
                  <a:pt x="7995" y="8751"/>
                  <a:pt x="8046" y="8699"/>
                </a:cubicBezTo>
                <a:lnTo>
                  <a:pt x="8295" y="8451"/>
                </a:lnTo>
                <a:cubicBezTo>
                  <a:pt x="8398" y="8348"/>
                  <a:pt x="8398" y="8179"/>
                  <a:pt x="8295" y="8076"/>
                </a:cubicBezTo>
                <a:cubicBezTo>
                  <a:pt x="8243" y="8024"/>
                  <a:pt x="8175" y="7998"/>
                  <a:pt x="8107" y="7998"/>
                </a:cubicBezTo>
                <a:close/>
                <a:moveTo>
                  <a:pt x="8948" y="9358"/>
                </a:moveTo>
                <a:cubicBezTo>
                  <a:pt x="8811" y="9358"/>
                  <a:pt x="8696" y="9466"/>
                  <a:pt x="8686" y="9605"/>
                </a:cubicBezTo>
                <a:cubicBezTo>
                  <a:pt x="8667" y="9894"/>
                  <a:pt x="8773" y="10180"/>
                  <a:pt x="8978" y="10384"/>
                </a:cubicBezTo>
                <a:cubicBezTo>
                  <a:pt x="9168" y="10574"/>
                  <a:pt x="9424" y="10678"/>
                  <a:pt x="9690" y="10678"/>
                </a:cubicBezTo>
                <a:cubicBezTo>
                  <a:pt x="9714" y="10678"/>
                  <a:pt x="9736" y="10678"/>
                  <a:pt x="9759" y="10677"/>
                </a:cubicBezTo>
                <a:cubicBezTo>
                  <a:pt x="9906" y="10666"/>
                  <a:pt x="10016" y="10540"/>
                  <a:pt x="10006" y="10393"/>
                </a:cubicBezTo>
                <a:cubicBezTo>
                  <a:pt x="9993" y="10254"/>
                  <a:pt x="9877" y="10147"/>
                  <a:pt x="9740" y="10147"/>
                </a:cubicBezTo>
                <a:cubicBezTo>
                  <a:pt x="9733" y="10147"/>
                  <a:pt x="9727" y="10147"/>
                  <a:pt x="9721" y="10147"/>
                </a:cubicBezTo>
                <a:cubicBezTo>
                  <a:pt x="9710" y="10148"/>
                  <a:pt x="9700" y="10148"/>
                  <a:pt x="9690" y="10148"/>
                </a:cubicBezTo>
                <a:cubicBezTo>
                  <a:pt x="9563" y="10148"/>
                  <a:pt x="9442" y="10099"/>
                  <a:pt x="9353" y="10009"/>
                </a:cubicBezTo>
                <a:cubicBezTo>
                  <a:pt x="9256" y="9912"/>
                  <a:pt x="9206" y="9777"/>
                  <a:pt x="9215" y="9642"/>
                </a:cubicBezTo>
                <a:cubicBezTo>
                  <a:pt x="9225" y="9495"/>
                  <a:pt x="9115" y="9368"/>
                  <a:pt x="8970" y="9359"/>
                </a:cubicBezTo>
                <a:cubicBezTo>
                  <a:pt x="8962" y="9359"/>
                  <a:pt x="8955" y="9358"/>
                  <a:pt x="8948" y="9358"/>
                </a:cubicBezTo>
                <a:close/>
                <a:moveTo>
                  <a:pt x="11099" y="10989"/>
                </a:moveTo>
                <a:cubicBezTo>
                  <a:pt x="11031" y="10989"/>
                  <a:pt x="10963" y="11015"/>
                  <a:pt x="10912" y="11068"/>
                </a:cubicBezTo>
                <a:lnTo>
                  <a:pt x="10663" y="11316"/>
                </a:lnTo>
                <a:cubicBezTo>
                  <a:pt x="10560" y="11419"/>
                  <a:pt x="10560" y="11588"/>
                  <a:pt x="10663" y="11691"/>
                </a:cubicBezTo>
                <a:cubicBezTo>
                  <a:pt x="10715" y="11742"/>
                  <a:pt x="10784" y="11767"/>
                  <a:pt x="10851" y="11767"/>
                </a:cubicBezTo>
                <a:cubicBezTo>
                  <a:pt x="10919" y="11767"/>
                  <a:pt x="10987" y="11742"/>
                  <a:pt x="11038" y="11691"/>
                </a:cubicBezTo>
                <a:lnTo>
                  <a:pt x="11287" y="11443"/>
                </a:lnTo>
                <a:cubicBezTo>
                  <a:pt x="11390" y="11340"/>
                  <a:pt x="11390" y="11171"/>
                  <a:pt x="11287" y="11068"/>
                </a:cubicBezTo>
                <a:cubicBezTo>
                  <a:pt x="11235" y="11015"/>
                  <a:pt x="11167" y="10989"/>
                  <a:pt x="11099" y="10989"/>
                </a:cubicBezTo>
                <a:close/>
                <a:moveTo>
                  <a:pt x="7422" y="5353"/>
                </a:moveTo>
                <a:lnTo>
                  <a:pt x="10169" y="8099"/>
                </a:lnTo>
                <a:cubicBezTo>
                  <a:pt x="10390" y="8320"/>
                  <a:pt x="10684" y="8442"/>
                  <a:pt x="10995" y="8442"/>
                </a:cubicBezTo>
                <a:cubicBezTo>
                  <a:pt x="11309" y="8442"/>
                  <a:pt x="11603" y="8320"/>
                  <a:pt x="11823" y="8099"/>
                </a:cubicBezTo>
                <a:lnTo>
                  <a:pt x="11970" y="7952"/>
                </a:lnTo>
                <a:lnTo>
                  <a:pt x="14919" y="10903"/>
                </a:lnTo>
                <a:cubicBezTo>
                  <a:pt x="15093" y="11075"/>
                  <a:pt x="15188" y="11304"/>
                  <a:pt x="15188" y="11550"/>
                </a:cubicBezTo>
                <a:cubicBezTo>
                  <a:pt x="15188" y="11667"/>
                  <a:pt x="15166" y="11782"/>
                  <a:pt x="15124" y="11889"/>
                </a:cubicBezTo>
                <a:cubicBezTo>
                  <a:pt x="15122" y="11891"/>
                  <a:pt x="15122" y="11895"/>
                  <a:pt x="15121" y="11897"/>
                </a:cubicBezTo>
                <a:cubicBezTo>
                  <a:pt x="15074" y="12007"/>
                  <a:pt x="15008" y="12110"/>
                  <a:pt x="14919" y="12198"/>
                </a:cubicBezTo>
                <a:lnTo>
                  <a:pt x="12200" y="14918"/>
                </a:lnTo>
                <a:cubicBezTo>
                  <a:pt x="12020" y="15097"/>
                  <a:pt x="11786" y="15187"/>
                  <a:pt x="11551" y="15187"/>
                </a:cubicBezTo>
                <a:cubicBezTo>
                  <a:pt x="11317" y="15187"/>
                  <a:pt x="11083" y="15097"/>
                  <a:pt x="10904" y="14918"/>
                </a:cubicBezTo>
                <a:lnTo>
                  <a:pt x="4380" y="8393"/>
                </a:lnTo>
                <a:lnTo>
                  <a:pt x="7422" y="5353"/>
                </a:lnTo>
                <a:close/>
                <a:moveTo>
                  <a:pt x="17364" y="15810"/>
                </a:moveTo>
                <a:cubicBezTo>
                  <a:pt x="17779" y="16954"/>
                  <a:pt x="17541" y="17336"/>
                  <a:pt x="17439" y="17438"/>
                </a:cubicBezTo>
                <a:cubicBezTo>
                  <a:pt x="17331" y="17545"/>
                  <a:pt x="17154" y="17598"/>
                  <a:pt x="16919" y="17598"/>
                </a:cubicBezTo>
                <a:cubicBezTo>
                  <a:pt x="16629" y="17598"/>
                  <a:pt x="16253" y="17518"/>
                  <a:pt x="15815" y="17360"/>
                </a:cubicBezTo>
                <a:cubicBezTo>
                  <a:pt x="16037" y="17095"/>
                  <a:pt x="16285" y="16826"/>
                  <a:pt x="16557" y="16556"/>
                </a:cubicBezTo>
                <a:cubicBezTo>
                  <a:pt x="16829" y="16284"/>
                  <a:pt x="17100" y="16034"/>
                  <a:pt x="17364" y="15810"/>
                </a:cubicBezTo>
                <a:close/>
                <a:moveTo>
                  <a:pt x="2022" y="1"/>
                </a:moveTo>
                <a:cubicBezTo>
                  <a:pt x="1715" y="1"/>
                  <a:pt x="1409" y="117"/>
                  <a:pt x="1176" y="350"/>
                </a:cubicBezTo>
                <a:lnTo>
                  <a:pt x="350" y="1175"/>
                </a:lnTo>
                <a:cubicBezTo>
                  <a:pt x="125" y="1401"/>
                  <a:pt x="0" y="1703"/>
                  <a:pt x="0" y="2023"/>
                </a:cubicBezTo>
                <a:cubicBezTo>
                  <a:pt x="0" y="2342"/>
                  <a:pt x="125" y="2644"/>
                  <a:pt x="350" y="2870"/>
                </a:cubicBezTo>
                <a:lnTo>
                  <a:pt x="1237" y="3758"/>
                </a:lnTo>
                <a:lnTo>
                  <a:pt x="1135" y="3858"/>
                </a:lnTo>
                <a:cubicBezTo>
                  <a:pt x="862" y="4133"/>
                  <a:pt x="710" y="4495"/>
                  <a:pt x="710" y="4883"/>
                </a:cubicBezTo>
                <a:cubicBezTo>
                  <a:pt x="710" y="5030"/>
                  <a:pt x="831" y="5147"/>
                  <a:pt x="978" y="5147"/>
                </a:cubicBezTo>
                <a:cubicBezTo>
                  <a:pt x="1125" y="5147"/>
                  <a:pt x="1242" y="5027"/>
                  <a:pt x="1242" y="4880"/>
                </a:cubicBezTo>
                <a:cubicBezTo>
                  <a:pt x="1242" y="4636"/>
                  <a:pt x="1338" y="4406"/>
                  <a:pt x="1510" y="4233"/>
                </a:cubicBezTo>
                <a:lnTo>
                  <a:pt x="1798" y="3945"/>
                </a:lnTo>
                <a:lnTo>
                  <a:pt x="3942" y="1801"/>
                </a:lnTo>
                <a:lnTo>
                  <a:pt x="4230" y="1513"/>
                </a:lnTo>
                <a:cubicBezTo>
                  <a:pt x="4403" y="1341"/>
                  <a:pt x="4633" y="1245"/>
                  <a:pt x="4877" y="1245"/>
                </a:cubicBezTo>
                <a:cubicBezTo>
                  <a:pt x="5121" y="1245"/>
                  <a:pt x="5352" y="1341"/>
                  <a:pt x="5524" y="1513"/>
                </a:cubicBezTo>
                <a:lnTo>
                  <a:pt x="5929" y="1919"/>
                </a:lnTo>
                <a:lnTo>
                  <a:pt x="5782" y="2066"/>
                </a:lnTo>
                <a:cubicBezTo>
                  <a:pt x="5428" y="2422"/>
                  <a:pt x="5349" y="2948"/>
                  <a:pt x="5546" y="3380"/>
                </a:cubicBezTo>
                <a:lnTo>
                  <a:pt x="2452" y="6475"/>
                </a:lnTo>
                <a:lnTo>
                  <a:pt x="1757" y="5778"/>
                </a:lnTo>
                <a:cubicBezTo>
                  <a:pt x="1706" y="5727"/>
                  <a:pt x="1638" y="5701"/>
                  <a:pt x="1570" y="5701"/>
                </a:cubicBezTo>
                <a:cubicBezTo>
                  <a:pt x="1502" y="5701"/>
                  <a:pt x="1434" y="5727"/>
                  <a:pt x="1382" y="5778"/>
                </a:cubicBezTo>
                <a:cubicBezTo>
                  <a:pt x="1279" y="5881"/>
                  <a:pt x="1279" y="6050"/>
                  <a:pt x="1382" y="6153"/>
                </a:cubicBezTo>
                <a:lnTo>
                  <a:pt x="10522" y="15294"/>
                </a:lnTo>
                <a:cubicBezTo>
                  <a:pt x="10803" y="15575"/>
                  <a:pt x="11175" y="15716"/>
                  <a:pt x="11545" y="15716"/>
                </a:cubicBezTo>
                <a:cubicBezTo>
                  <a:pt x="11675" y="15716"/>
                  <a:pt x="11803" y="15700"/>
                  <a:pt x="11928" y="15665"/>
                </a:cubicBezTo>
                <a:cubicBezTo>
                  <a:pt x="12842" y="16418"/>
                  <a:pt x="14008" y="17154"/>
                  <a:pt x="15011" y="17608"/>
                </a:cubicBezTo>
                <a:cubicBezTo>
                  <a:pt x="15779" y="17957"/>
                  <a:pt x="16415" y="18132"/>
                  <a:pt x="16910" y="18132"/>
                </a:cubicBezTo>
                <a:cubicBezTo>
                  <a:pt x="17297" y="18132"/>
                  <a:pt x="17595" y="18026"/>
                  <a:pt x="17808" y="17813"/>
                </a:cubicBezTo>
                <a:cubicBezTo>
                  <a:pt x="18476" y="17153"/>
                  <a:pt x="17976" y="15732"/>
                  <a:pt x="17439" y="14656"/>
                </a:cubicBezTo>
                <a:cubicBezTo>
                  <a:pt x="17392" y="14564"/>
                  <a:pt x="17299" y="14510"/>
                  <a:pt x="17201" y="14510"/>
                </a:cubicBezTo>
                <a:cubicBezTo>
                  <a:pt x="17161" y="14510"/>
                  <a:pt x="17121" y="14519"/>
                  <a:pt x="17083" y="14537"/>
                </a:cubicBezTo>
                <a:cubicBezTo>
                  <a:pt x="16953" y="14603"/>
                  <a:pt x="16900" y="14762"/>
                  <a:pt x="16963" y="14894"/>
                </a:cubicBezTo>
                <a:cubicBezTo>
                  <a:pt x="17035" y="15036"/>
                  <a:pt x="17098" y="15169"/>
                  <a:pt x="17154" y="15296"/>
                </a:cubicBezTo>
                <a:cubicBezTo>
                  <a:pt x="16836" y="15556"/>
                  <a:pt x="16510" y="15853"/>
                  <a:pt x="16182" y="16181"/>
                </a:cubicBezTo>
                <a:cubicBezTo>
                  <a:pt x="15856" y="16507"/>
                  <a:pt x="15557" y="16835"/>
                  <a:pt x="15299" y="17153"/>
                </a:cubicBezTo>
                <a:cubicBezTo>
                  <a:pt x="15278" y="17144"/>
                  <a:pt x="15258" y="17134"/>
                  <a:pt x="15235" y="17125"/>
                </a:cubicBezTo>
                <a:cubicBezTo>
                  <a:pt x="14339" y="16719"/>
                  <a:pt x="13302" y="16074"/>
                  <a:pt x="12454" y="15402"/>
                </a:cubicBezTo>
                <a:cubicBezTo>
                  <a:pt x="12497" y="15368"/>
                  <a:pt x="12536" y="15331"/>
                  <a:pt x="12574" y="15293"/>
                </a:cubicBezTo>
                <a:lnTo>
                  <a:pt x="15294" y="12573"/>
                </a:lnTo>
                <a:cubicBezTo>
                  <a:pt x="15332" y="12535"/>
                  <a:pt x="15369" y="12494"/>
                  <a:pt x="15403" y="12451"/>
                </a:cubicBezTo>
                <a:cubicBezTo>
                  <a:pt x="15732" y="12867"/>
                  <a:pt x="16057" y="13332"/>
                  <a:pt x="16357" y="13814"/>
                </a:cubicBezTo>
                <a:cubicBezTo>
                  <a:pt x="16407" y="13895"/>
                  <a:pt x="16495" y="13939"/>
                  <a:pt x="16584" y="13939"/>
                </a:cubicBezTo>
                <a:cubicBezTo>
                  <a:pt x="16631" y="13939"/>
                  <a:pt x="16679" y="13926"/>
                  <a:pt x="16723" y="13898"/>
                </a:cubicBezTo>
                <a:cubicBezTo>
                  <a:pt x="16848" y="13820"/>
                  <a:pt x="16886" y="13657"/>
                  <a:pt x="16807" y="13532"/>
                </a:cubicBezTo>
                <a:cubicBezTo>
                  <a:pt x="16451" y="12958"/>
                  <a:pt x="16059" y="12410"/>
                  <a:pt x="15666" y="11934"/>
                </a:cubicBezTo>
                <a:cubicBezTo>
                  <a:pt x="15699" y="11810"/>
                  <a:pt x="15718" y="11681"/>
                  <a:pt x="15718" y="11551"/>
                </a:cubicBezTo>
                <a:cubicBezTo>
                  <a:pt x="15718" y="11165"/>
                  <a:pt x="15566" y="10802"/>
                  <a:pt x="15293" y="10528"/>
                </a:cubicBezTo>
                <a:lnTo>
                  <a:pt x="12344" y="7577"/>
                </a:lnTo>
                <a:lnTo>
                  <a:pt x="12491" y="7430"/>
                </a:lnTo>
                <a:cubicBezTo>
                  <a:pt x="12711" y="7210"/>
                  <a:pt x="12832" y="6916"/>
                  <a:pt x="12832" y="6604"/>
                </a:cubicBezTo>
                <a:cubicBezTo>
                  <a:pt x="12832" y="6291"/>
                  <a:pt x="12711" y="5997"/>
                  <a:pt x="12491" y="5777"/>
                </a:cubicBezTo>
                <a:lnTo>
                  <a:pt x="8110" y="1395"/>
                </a:lnTo>
                <a:cubicBezTo>
                  <a:pt x="7889" y="1175"/>
                  <a:pt x="7595" y="1054"/>
                  <a:pt x="7282" y="1054"/>
                </a:cubicBezTo>
                <a:cubicBezTo>
                  <a:pt x="6970" y="1054"/>
                  <a:pt x="6676" y="1175"/>
                  <a:pt x="6456" y="1395"/>
                </a:cubicBezTo>
                <a:lnTo>
                  <a:pt x="6309" y="1542"/>
                </a:lnTo>
                <a:lnTo>
                  <a:pt x="5903" y="1137"/>
                </a:lnTo>
                <a:cubicBezTo>
                  <a:pt x="5628" y="863"/>
                  <a:pt x="5266" y="712"/>
                  <a:pt x="4878" y="712"/>
                </a:cubicBezTo>
                <a:cubicBezTo>
                  <a:pt x="4493" y="712"/>
                  <a:pt x="4128" y="863"/>
                  <a:pt x="3855" y="1137"/>
                </a:cubicBezTo>
                <a:lnTo>
                  <a:pt x="3753" y="1238"/>
                </a:lnTo>
                <a:lnTo>
                  <a:pt x="2868" y="350"/>
                </a:lnTo>
                <a:cubicBezTo>
                  <a:pt x="2635" y="117"/>
                  <a:pt x="2328" y="1"/>
                  <a:pt x="202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 name="Google Shape;1124;p46"/>
          <p:cNvSpPr/>
          <p:nvPr/>
        </p:nvSpPr>
        <p:spPr>
          <a:xfrm>
            <a:off x="1359937" y="1950819"/>
            <a:ext cx="407585" cy="364284"/>
          </a:xfrm>
          <a:custGeom>
            <a:rect b="b" l="l" r="r" t="t"/>
            <a:pathLst>
              <a:path extrusionOk="0" h="16203" w="18129">
                <a:moveTo>
                  <a:pt x="10666" y="3552"/>
                </a:moveTo>
                <a:cubicBezTo>
                  <a:pt x="10519" y="3552"/>
                  <a:pt x="10400" y="3671"/>
                  <a:pt x="10400" y="3818"/>
                </a:cubicBezTo>
                <a:cubicBezTo>
                  <a:pt x="10400" y="3965"/>
                  <a:pt x="10519" y="4084"/>
                  <a:pt x="10666" y="4084"/>
                </a:cubicBezTo>
                <a:lnTo>
                  <a:pt x="11628" y="4084"/>
                </a:lnTo>
                <a:cubicBezTo>
                  <a:pt x="11775" y="4084"/>
                  <a:pt x="11894" y="3965"/>
                  <a:pt x="11894" y="3818"/>
                </a:cubicBezTo>
                <a:cubicBezTo>
                  <a:pt x="11894" y="3671"/>
                  <a:pt x="11775" y="3552"/>
                  <a:pt x="11628" y="3552"/>
                </a:cubicBezTo>
                <a:close/>
                <a:moveTo>
                  <a:pt x="12579" y="3552"/>
                </a:moveTo>
                <a:cubicBezTo>
                  <a:pt x="12432" y="3552"/>
                  <a:pt x="12313" y="3671"/>
                  <a:pt x="12313" y="3818"/>
                </a:cubicBezTo>
                <a:cubicBezTo>
                  <a:pt x="12314" y="3965"/>
                  <a:pt x="12432" y="4084"/>
                  <a:pt x="12579" y="4084"/>
                </a:cubicBezTo>
                <a:lnTo>
                  <a:pt x="13767" y="4084"/>
                </a:lnTo>
                <a:cubicBezTo>
                  <a:pt x="13914" y="4084"/>
                  <a:pt x="14033" y="3965"/>
                  <a:pt x="14033" y="3818"/>
                </a:cubicBezTo>
                <a:cubicBezTo>
                  <a:pt x="14033" y="3671"/>
                  <a:pt x="13914" y="3552"/>
                  <a:pt x="13767" y="3552"/>
                </a:cubicBezTo>
                <a:close/>
                <a:moveTo>
                  <a:pt x="10666" y="4518"/>
                </a:moveTo>
                <a:cubicBezTo>
                  <a:pt x="10519" y="4518"/>
                  <a:pt x="10400" y="4639"/>
                  <a:pt x="10400" y="4786"/>
                </a:cubicBezTo>
                <a:cubicBezTo>
                  <a:pt x="10400" y="4933"/>
                  <a:pt x="10519" y="5052"/>
                  <a:pt x="10666" y="5052"/>
                </a:cubicBezTo>
                <a:lnTo>
                  <a:pt x="12760" y="5052"/>
                </a:lnTo>
                <a:cubicBezTo>
                  <a:pt x="12907" y="5052"/>
                  <a:pt x="13026" y="4933"/>
                  <a:pt x="13026" y="4786"/>
                </a:cubicBezTo>
                <a:cubicBezTo>
                  <a:pt x="13026" y="4639"/>
                  <a:pt x="12907" y="4518"/>
                  <a:pt x="12760" y="4518"/>
                </a:cubicBezTo>
                <a:close/>
                <a:moveTo>
                  <a:pt x="13711" y="4518"/>
                </a:moveTo>
                <a:cubicBezTo>
                  <a:pt x="13564" y="4518"/>
                  <a:pt x="13445" y="4639"/>
                  <a:pt x="13445" y="4786"/>
                </a:cubicBezTo>
                <a:cubicBezTo>
                  <a:pt x="13445" y="4933"/>
                  <a:pt x="13564" y="5052"/>
                  <a:pt x="13711" y="5052"/>
                </a:cubicBezTo>
                <a:lnTo>
                  <a:pt x="14827" y="5052"/>
                </a:lnTo>
                <a:cubicBezTo>
                  <a:pt x="14974" y="5052"/>
                  <a:pt x="15093" y="4933"/>
                  <a:pt x="15093" y="4786"/>
                </a:cubicBezTo>
                <a:cubicBezTo>
                  <a:pt x="15093" y="4639"/>
                  <a:pt x="14974" y="4518"/>
                  <a:pt x="14827" y="4518"/>
                </a:cubicBezTo>
                <a:close/>
                <a:moveTo>
                  <a:pt x="10666" y="5484"/>
                </a:moveTo>
                <a:cubicBezTo>
                  <a:pt x="10519" y="5484"/>
                  <a:pt x="10400" y="5603"/>
                  <a:pt x="10400" y="5750"/>
                </a:cubicBezTo>
                <a:cubicBezTo>
                  <a:pt x="10400" y="5897"/>
                  <a:pt x="10519" y="6016"/>
                  <a:pt x="10666" y="6016"/>
                </a:cubicBezTo>
                <a:lnTo>
                  <a:pt x="11560" y="6016"/>
                </a:lnTo>
                <a:cubicBezTo>
                  <a:pt x="11707" y="6016"/>
                  <a:pt x="11826" y="5897"/>
                  <a:pt x="11826" y="5750"/>
                </a:cubicBezTo>
                <a:cubicBezTo>
                  <a:pt x="11826" y="5603"/>
                  <a:pt x="11707" y="5484"/>
                  <a:pt x="11560" y="5484"/>
                </a:cubicBezTo>
                <a:close/>
                <a:moveTo>
                  <a:pt x="12513" y="5485"/>
                </a:moveTo>
                <a:cubicBezTo>
                  <a:pt x="12366" y="5485"/>
                  <a:pt x="12246" y="5604"/>
                  <a:pt x="12246" y="5751"/>
                </a:cubicBezTo>
                <a:cubicBezTo>
                  <a:pt x="12246" y="5898"/>
                  <a:pt x="12366" y="6018"/>
                  <a:pt x="12513" y="6018"/>
                </a:cubicBezTo>
                <a:lnTo>
                  <a:pt x="14461" y="6018"/>
                </a:lnTo>
                <a:cubicBezTo>
                  <a:pt x="14608" y="6018"/>
                  <a:pt x="14728" y="5898"/>
                  <a:pt x="14728" y="5751"/>
                </a:cubicBezTo>
                <a:cubicBezTo>
                  <a:pt x="14728" y="5604"/>
                  <a:pt x="14608" y="5485"/>
                  <a:pt x="14461" y="5485"/>
                </a:cubicBezTo>
                <a:close/>
                <a:moveTo>
                  <a:pt x="10666" y="6450"/>
                </a:moveTo>
                <a:cubicBezTo>
                  <a:pt x="10519" y="6450"/>
                  <a:pt x="10400" y="6569"/>
                  <a:pt x="10400" y="6716"/>
                </a:cubicBezTo>
                <a:cubicBezTo>
                  <a:pt x="10400" y="6863"/>
                  <a:pt x="10519" y="6983"/>
                  <a:pt x="10666" y="6983"/>
                </a:cubicBezTo>
                <a:lnTo>
                  <a:pt x="12820" y="6983"/>
                </a:lnTo>
                <a:cubicBezTo>
                  <a:pt x="12967" y="6983"/>
                  <a:pt x="13086" y="6863"/>
                  <a:pt x="13086" y="6716"/>
                </a:cubicBezTo>
                <a:cubicBezTo>
                  <a:pt x="13086" y="6569"/>
                  <a:pt x="12967" y="6450"/>
                  <a:pt x="12820" y="6450"/>
                </a:cubicBezTo>
                <a:close/>
                <a:moveTo>
                  <a:pt x="13773" y="6451"/>
                </a:moveTo>
                <a:cubicBezTo>
                  <a:pt x="13625" y="6451"/>
                  <a:pt x="13505" y="6572"/>
                  <a:pt x="13505" y="6719"/>
                </a:cubicBezTo>
                <a:cubicBezTo>
                  <a:pt x="13505" y="6866"/>
                  <a:pt x="13625" y="6985"/>
                  <a:pt x="13773" y="6985"/>
                </a:cubicBezTo>
                <a:lnTo>
                  <a:pt x="14827" y="6985"/>
                </a:lnTo>
                <a:cubicBezTo>
                  <a:pt x="14974" y="6985"/>
                  <a:pt x="15093" y="6866"/>
                  <a:pt x="15093" y="6719"/>
                </a:cubicBezTo>
                <a:cubicBezTo>
                  <a:pt x="15093" y="6572"/>
                  <a:pt x="14974" y="6451"/>
                  <a:pt x="14827" y="6451"/>
                </a:cubicBezTo>
                <a:close/>
                <a:moveTo>
                  <a:pt x="4216" y="4372"/>
                </a:moveTo>
                <a:cubicBezTo>
                  <a:pt x="4148" y="4372"/>
                  <a:pt x="4080" y="4397"/>
                  <a:pt x="4028" y="4449"/>
                </a:cubicBezTo>
                <a:lnTo>
                  <a:pt x="2934" y="5541"/>
                </a:lnTo>
                <a:cubicBezTo>
                  <a:pt x="2832" y="5644"/>
                  <a:pt x="2832" y="5815"/>
                  <a:pt x="2934" y="5916"/>
                </a:cubicBezTo>
                <a:lnTo>
                  <a:pt x="4028" y="7010"/>
                </a:lnTo>
                <a:cubicBezTo>
                  <a:pt x="4080" y="7061"/>
                  <a:pt x="4147" y="7088"/>
                  <a:pt x="4215" y="7088"/>
                </a:cubicBezTo>
                <a:cubicBezTo>
                  <a:pt x="4284" y="7088"/>
                  <a:pt x="4352" y="7061"/>
                  <a:pt x="4403" y="7010"/>
                </a:cubicBezTo>
                <a:cubicBezTo>
                  <a:pt x="4506" y="6907"/>
                  <a:pt x="4506" y="6738"/>
                  <a:pt x="4403" y="6635"/>
                </a:cubicBezTo>
                <a:lnTo>
                  <a:pt x="3498" y="5729"/>
                </a:lnTo>
                <a:lnTo>
                  <a:pt x="4403" y="4824"/>
                </a:lnTo>
                <a:cubicBezTo>
                  <a:pt x="4506" y="4721"/>
                  <a:pt x="4506" y="4552"/>
                  <a:pt x="4403" y="4449"/>
                </a:cubicBezTo>
                <a:cubicBezTo>
                  <a:pt x="4352" y="4397"/>
                  <a:pt x="4284" y="4372"/>
                  <a:pt x="4216" y="4372"/>
                </a:cubicBezTo>
                <a:close/>
                <a:moveTo>
                  <a:pt x="6549" y="4372"/>
                </a:moveTo>
                <a:cubicBezTo>
                  <a:pt x="6481" y="4372"/>
                  <a:pt x="6414" y="4397"/>
                  <a:pt x="6363" y="4449"/>
                </a:cubicBezTo>
                <a:cubicBezTo>
                  <a:pt x="6260" y="4552"/>
                  <a:pt x="6260" y="4721"/>
                  <a:pt x="6363" y="4824"/>
                </a:cubicBezTo>
                <a:lnTo>
                  <a:pt x="7268" y="5729"/>
                </a:lnTo>
                <a:lnTo>
                  <a:pt x="6363" y="6635"/>
                </a:lnTo>
                <a:cubicBezTo>
                  <a:pt x="6257" y="6738"/>
                  <a:pt x="6257" y="6907"/>
                  <a:pt x="6363" y="7010"/>
                </a:cubicBezTo>
                <a:cubicBezTo>
                  <a:pt x="6414" y="7061"/>
                  <a:pt x="6482" y="7088"/>
                  <a:pt x="6550" y="7088"/>
                </a:cubicBezTo>
                <a:cubicBezTo>
                  <a:pt x="6617" y="7088"/>
                  <a:pt x="6685" y="7061"/>
                  <a:pt x="6738" y="7010"/>
                </a:cubicBezTo>
                <a:lnTo>
                  <a:pt x="7830" y="5918"/>
                </a:lnTo>
                <a:cubicBezTo>
                  <a:pt x="7933" y="5815"/>
                  <a:pt x="7933" y="5646"/>
                  <a:pt x="7830" y="5543"/>
                </a:cubicBezTo>
                <a:lnTo>
                  <a:pt x="6738" y="4449"/>
                </a:lnTo>
                <a:cubicBezTo>
                  <a:pt x="6686" y="4397"/>
                  <a:pt x="6617" y="4372"/>
                  <a:pt x="6549" y="4372"/>
                </a:cubicBezTo>
                <a:close/>
                <a:moveTo>
                  <a:pt x="5998" y="3775"/>
                </a:moveTo>
                <a:cubicBezTo>
                  <a:pt x="5889" y="3775"/>
                  <a:pt x="5788" y="3841"/>
                  <a:pt x="5748" y="3949"/>
                </a:cubicBezTo>
                <a:lnTo>
                  <a:pt x="4519" y="7326"/>
                </a:lnTo>
                <a:cubicBezTo>
                  <a:pt x="4469" y="7464"/>
                  <a:pt x="4540" y="7617"/>
                  <a:pt x="4677" y="7667"/>
                </a:cubicBezTo>
                <a:cubicBezTo>
                  <a:pt x="4706" y="7677"/>
                  <a:pt x="4738" y="7683"/>
                  <a:pt x="4766" y="7683"/>
                </a:cubicBezTo>
                <a:cubicBezTo>
                  <a:pt x="4875" y="7683"/>
                  <a:pt x="4977" y="7617"/>
                  <a:pt x="5018" y="7508"/>
                </a:cubicBezTo>
                <a:lnTo>
                  <a:pt x="6247" y="4131"/>
                </a:lnTo>
                <a:cubicBezTo>
                  <a:pt x="6297" y="3993"/>
                  <a:pt x="6226" y="3840"/>
                  <a:pt x="6088" y="3790"/>
                </a:cubicBezTo>
                <a:cubicBezTo>
                  <a:pt x="6058" y="3780"/>
                  <a:pt x="6028" y="3775"/>
                  <a:pt x="5998" y="3775"/>
                </a:cubicBezTo>
                <a:close/>
                <a:moveTo>
                  <a:pt x="10666" y="7417"/>
                </a:moveTo>
                <a:cubicBezTo>
                  <a:pt x="10519" y="7417"/>
                  <a:pt x="10400" y="7536"/>
                  <a:pt x="10400" y="7683"/>
                </a:cubicBezTo>
                <a:cubicBezTo>
                  <a:pt x="10400" y="7830"/>
                  <a:pt x="10519" y="7949"/>
                  <a:pt x="10666" y="7949"/>
                </a:cubicBezTo>
                <a:lnTo>
                  <a:pt x="11628" y="7949"/>
                </a:lnTo>
                <a:cubicBezTo>
                  <a:pt x="11775" y="7949"/>
                  <a:pt x="11894" y="7830"/>
                  <a:pt x="11894" y="7683"/>
                </a:cubicBezTo>
                <a:cubicBezTo>
                  <a:pt x="11894" y="7536"/>
                  <a:pt x="11775" y="7417"/>
                  <a:pt x="11628" y="7417"/>
                </a:cubicBezTo>
                <a:close/>
                <a:moveTo>
                  <a:pt x="12579" y="7417"/>
                </a:moveTo>
                <a:cubicBezTo>
                  <a:pt x="12432" y="7417"/>
                  <a:pt x="12313" y="7536"/>
                  <a:pt x="12313" y="7683"/>
                </a:cubicBezTo>
                <a:cubicBezTo>
                  <a:pt x="12313" y="7830"/>
                  <a:pt x="12432" y="7949"/>
                  <a:pt x="12579" y="7949"/>
                </a:cubicBezTo>
                <a:lnTo>
                  <a:pt x="13893" y="7949"/>
                </a:lnTo>
                <a:cubicBezTo>
                  <a:pt x="14040" y="7949"/>
                  <a:pt x="14159" y="7830"/>
                  <a:pt x="14159" y="7683"/>
                </a:cubicBezTo>
                <a:cubicBezTo>
                  <a:pt x="14159" y="7536"/>
                  <a:pt x="14040" y="7417"/>
                  <a:pt x="13893" y="7417"/>
                </a:cubicBezTo>
                <a:close/>
                <a:moveTo>
                  <a:pt x="8797" y="1966"/>
                </a:moveTo>
                <a:lnTo>
                  <a:pt x="8799" y="9517"/>
                </a:lnTo>
                <a:lnTo>
                  <a:pt x="1967" y="9517"/>
                </a:lnTo>
                <a:lnTo>
                  <a:pt x="1967" y="2627"/>
                </a:lnTo>
                <a:cubicBezTo>
                  <a:pt x="1967" y="2261"/>
                  <a:pt x="2264" y="1966"/>
                  <a:pt x="2629" y="1966"/>
                </a:cubicBezTo>
                <a:close/>
                <a:moveTo>
                  <a:pt x="15500" y="1966"/>
                </a:moveTo>
                <a:cubicBezTo>
                  <a:pt x="15865" y="1966"/>
                  <a:pt x="16162" y="2264"/>
                  <a:pt x="16162" y="2627"/>
                </a:cubicBezTo>
                <a:lnTo>
                  <a:pt x="16162" y="9517"/>
                </a:lnTo>
                <a:lnTo>
                  <a:pt x="9330" y="9517"/>
                </a:lnTo>
                <a:lnTo>
                  <a:pt x="9330" y="1966"/>
                </a:lnTo>
                <a:close/>
                <a:moveTo>
                  <a:pt x="11072" y="12735"/>
                </a:moveTo>
                <a:lnTo>
                  <a:pt x="11303" y="14273"/>
                </a:lnTo>
                <a:lnTo>
                  <a:pt x="6829" y="14273"/>
                </a:lnTo>
                <a:lnTo>
                  <a:pt x="7058" y="12735"/>
                </a:lnTo>
                <a:close/>
                <a:moveTo>
                  <a:pt x="11967" y="14805"/>
                </a:moveTo>
                <a:cubicBezTo>
                  <a:pt x="12233" y="14805"/>
                  <a:pt x="12473" y="14983"/>
                  <a:pt x="12548" y="15238"/>
                </a:cubicBezTo>
                <a:lnTo>
                  <a:pt x="12608" y="15446"/>
                </a:lnTo>
                <a:cubicBezTo>
                  <a:pt x="12630" y="15519"/>
                  <a:pt x="12601" y="15574"/>
                  <a:pt x="12582" y="15600"/>
                </a:cubicBezTo>
                <a:cubicBezTo>
                  <a:pt x="12548" y="15644"/>
                  <a:pt x="12496" y="15669"/>
                  <a:pt x="12442" y="15669"/>
                </a:cubicBezTo>
                <a:lnTo>
                  <a:pt x="5690" y="15669"/>
                </a:lnTo>
                <a:cubicBezTo>
                  <a:pt x="5635" y="15669"/>
                  <a:pt x="5584" y="15644"/>
                  <a:pt x="5550" y="15600"/>
                </a:cubicBezTo>
                <a:cubicBezTo>
                  <a:pt x="5529" y="15574"/>
                  <a:pt x="5500" y="15519"/>
                  <a:pt x="5522" y="15446"/>
                </a:cubicBezTo>
                <a:lnTo>
                  <a:pt x="5584" y="15238"/>
                </a:lnTo>
                <a:cubicBezTo>
                  <a:pt x="5659" y="14983"/>
                  <a:pt x="5897" y="14805"/>
                  <a:pt x="6164" y="14805"/>
                </a:cubicBezTo>
                <a:close/>
                <a:moveTo>
                  <a:pt x="2365" y="0"/>
                </a:moveTo>
                <a:cubicBezTo>
                  <a:pt x="1060" y="0"/>
                  <a:pt x="0" y="1060"/>
                  <a:pt x="0" y="2364"/>
                </a:cubicBezTo>
                <a:lnTo>
                  <a:pt x="0" y="10372"/>
                </a:lnTo>
                <a:cubicBezTo>
                  <a:pt x="0" y="11307"/>
                  <a:pt x="553" y="12155"/>
                  <a:pt x="1407" y="12535"/>
                </a:cubicBezTo>
                <a:cubicBezTo>
                  <a:pt x="1442" y="12549"/>
                  <a:pt x="1479" y="12557"/>
                  <a:pt x="1514" y="12557"/>
                </a:cubicBezTo>
                <a:cubicBezTo>
                  <a:pt x="1616" y="12557"/>
                  <a:pt x="1713" y="12498"/>
                  <a:pt x="1757" y="12398"/>
                </a:cubicBezTo>
                <a:cubicBezTo>
                  <a:pt x="1816" y="12264"/>
                  <a:pt x="1755" y="12108"/>
                  <a:pt x="1620" y="12047"/>
                </a:cubicBezTo>
                <a:cubicBezTo>
                  <a:pt x="957" y="11753"/>
                  <a:pt x="529" y="11095"/>
                  <a:pt x="529" y="10369"/>
                </a:cubicBezTo>
                <a:lnTo>
                  <a:pt x="529" y="10047"/>
                </a:lnTo>
                <a:lnTo>
                  <a:pt x="17596" y="10047"/>
                </a:lnTo>
                <a:lnTo>
                  <a:pt x="17596" y="10369"/>
                </a:lnTo>
                <a:cubicBezTo>
                  <a:pt x="17596" y="11381"/>
                  <a:pt x="16773" y="12204"/>
                  <a:pt x="15762" y="12204"/>
                </a:cubicBezTo>
                <a:lnTo>
                  <a:pt x="2751" y="12204"/>
                </a:lnTo>
                <a:cubicBezTo>
                  <a:pt x="2604" y="12204"/>
                  <a:pt x="2485" y="12323"/>
                  <a:pt x="2485" y="12470"/>
                </a:cubicBezTo>
                <a:cubicBezTo>
                  <a:pt x="2485" y="12617"/>
                  <a:pt x="2604" y="12736"/>
                  <a:pt x="2751" y="12736"/>
                </a:cubicBezTo>
                <a:lnTo>
                  <a:pt x="6519" y="12736"/>
                </a:lnTo>
                <a:lnTo>
                  <a:pt x="6289" y="14274"/>
                </a:lnTo>
                <a:lnTo>
                  <a:pt x="6160" y="14274"/>
                </a:lnTo>
                <a:cubicBezTo>
                  <a:pt x="5660" y="14274"/>
                  <a:pt x="5212" y="14609"/>
                  <a:pt x="5071" y="15088"/>
                </a:cubicBezTo>
                <a:lnTo>
                  <a:pt x="5010" y="15297"/>
                </a:lnTo>
                <a:cubicBezTo>
                  <a:pt x="4946" y="15512"/>
                  <a:pt x="4988" y="15740"/>
                  <a:pt x="5122" y="15919"/>
                </a:cubicBezTo>
                <a:cubicBezTo>
                  <a:pt x="5256" y="16100"/>
                  <a:pt x="5462" y="16203"/>
                  <a:pt x="5688" y="16203"/>
                </a:cubicBezTo>
                <a:lnTo>
                  <a:pt x="12438" y="16203"/>
                </a:lnTo>
                <a:cubicBezTo>
                  <a:pt x="12663" y="16203"/>
                  <a:pt x="12868" y="16100"/>
                  <a:pt x="13004" y="15919"/>
                </a:cubicBezTo>
                <a:cubicBezTo>
                  <a:pt x="13137" y="15740"/>
                  <a:pt x="13179" y="15513"/>
                  <a:pt x="13115" y="15297"/>
                </a:cubicBezTo>
                <a:lnTo>
                  <a:pt x="13055" y="15088"/>
                </a:lnTo>
                <a:cubicBezTo>
                  <a:pt x="12914" y="14609"/>
                  <a:pt x="12466" y="14274"/>
                  <a:pt x="11966" y="14274"/>
                </a:cubicBezTo>
                <a:lnTo>
                  <a:pt x="11836" y="14274"/>
                </a:lnTo>
                <a:lnTo>
                  <a:pt x="11607" y="12736"/>
                </a:lnTo>
                <a:lnTo>
                  <a:pt x="15765" y="12736"/>
                </a:lnTo>
                <a:cubicBezTo>
                  <a:pt x="17067" y="12736"/>
                  <a:pt x="18129" y="11676"/>
                  <a:pt x="18129" y="10372"/>
                </a:cubicBezTo>
                <a:lnTo>
                  <a:pt x="18129" y="2364"/>
                </a:lnTo>
                <a:cubicBezTo>
                  <a:pt x="18129" y="1060"/>
                  <a:pt x="17069" y="0"/>
                  <a:pt x="15766" y="0"/>
                </a:cubicBezTo>
                <a:lnTo>
                  <a:pt x="13393" y="0"/>
                </a:lnTo>
                <a:cubicBezTo>
                  <a:pt x="13246" y="0"/>
                  <a:pt x="13127" y="119"/>
                  <a:pt x="13127" y="266"/>
                </a:cubicBezTo>
                <a:cubicBezTo>
                  <a:pt x="13127" y="413"/>
                  <a:pt x="13246" y="532"/>
                  <a:pt x="13393" y="532"/>
                </a:cubicBezTo>
                <a:lnTo>
                  <a:pt x="15766" y="532"/>
                </a:lnTo>
                <a:cubicBezTo>
                  <a:pt x="16776" y="532"/>
                  <a:pt x="17599" y="1356"/>
                  <a:pt x="17599" y="2367"/>
                </a:cubicBezTo>
                <a:lnTo>
                  <a:pt x="17599" y="9521"/>
                </a:lnTo>
                <a:lnTo>
                  <a:pt x="16695" y="9521"/>
                </a:lnTo>
                <a:lnTo>
                  <a:pt x="16695" y="2632"/>
                </a:lnTo>
                <a:cubicBezTo>
                  <a:pt x="16695" y="1973"/>
                  <a:pt x="16160" y="1437"/>
                  <a:pt x="15501" y="1437"/>
                </a:cubicBezTo>
                <a:lnTo>
                  <a:pt x="2630" y="1437"/>
                </a:lnTo>
                <a:cubicBezTo>
                  <a:pt x="1971" y="1437"/>
                  <a:pt x="1435" y="1972"/>
                  <a:pt x="1435" y="2632"/>
                </a:cubicBezTo>
                <a:lnTo>
                  <a:pt x="1435" y="9521"/>
                </a:lnTo>
                <a:lnTo>
                  <a:pt x="531" y="9521"/>
                </a:lnTo>
                <a:lnTo>
                  <a:pt x="531" y="2367"/>
                </a:lnTo>
                <a:cubicBezTo>
                  <a:pt x="531" y="1356"/>
                  <a:pt x="1354" y="532"/>
                  <a:pt x="2365" y="532"/>
                </a:cubicBezTo>
                <a:lnTo>
                  <a:pt x="12057" y="532"/>
                </a:lnTo>
                <a:cubicBezTo>
                  <a:pt x="12204" y="532"/>
                  <a:pt x="12323" y="413"/>
                  <a:pt x="12323" y="266"/>
                </a:cubicBezTo>
                <a:cubicBezTo>
                  <a:pt x="12323" y="119"/>
                  <a:pt x="12204" y="0"/>
                  <a:pt x="1205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 name="Google Shape;1125;p46"/>
          <p:cNvSpPr/>
          <p:nvPr/>
        </p:nvSpPr>
        <p:spPr>
          <a:xfrm>
            <a:off x="1389006" y="1173463"/>
            <a:ext cx="349401" cy="407630"/>
          </a:xfrm>
          <a:custGeom>
            <a:rect b="b" l="l" r="r" t="t"/>
            <a:pathLst>
              <a:path extrusionOk="0" h="18131" w="15541">
                <a:moveTo>
                  <a:pt x="10098" y="531"/>
                </a:moveTo>
                <a:lnTo>
                  <a:pt x="10098" y="2686"/>
                </a:lnTo>
                <a:lnTo>
                  <a:pt x="10096" y="2686"/>
                </a:lnTo>
                <a:cubicBezTo>
                  <a:pt x="10096" y="2705"/>
                  <a:pt x="10090" y="2719"/>
                  <a:pt x="10073" y="2728"/>
                </a:cubicBezTo>
                <a:cubicBezTo>
                  <a:pt x="10065" y="2732"/>
                  <a:pt x="10058" y="2734"/>
                  <a:pt x="10050" y="2734"/>
                </a:cubicBezTo>
                <a:cubicBezTo>
                  <a:pt x="10042" y="2734"/>
                  <a:pt x="10034" y="2731"/>
                  <a:pt x="10026" y="2726"/>
                </a:cubicBezTo>
                <a:lnTo>
                  <a:pt x="9661" y="2500"/>
                </a:lnTo>
                <a:cubicBezTo>
                  <a:pt x="9535" y="2422"/>
                  <a:pt x="9392" y="2383"/>
                  <a:pt x="9248" y="2383"/>
                </a:cubicBezTo>
                <a:cubicBezTo>
                  <a:pt x="9104" y="2383"/>
                  <a:pt x="8961" y="2422"/>
                  <a:pt x="8835" y="2500"/>
                </a:cubicBezTo>
                <a:lnTo>
                  <a:pt x="8470" y="2726"/>
                </a:lnTo>
                <a:cubicBezTo>
                  <a:pt x="8463" y="2731"/>
                  <a:pt x="8455" y="2733"/>
                  <a:pt x="8446" y="2733"/>
                </a:cubicBezTo>
                <a:cubicBezTo>
                  <a:pt x="8439" y="2733"/>
                  <a:pt x="8431" y="2731"/>
                  <a:pt x="8423" y="2728"/>
                </a:cubicBezTo>
                <a:cubicBezTo>
                  <a:pt x="8407" y="2719"/>
                  <a:pt x="8400" y="2705"/>
                  <a:pt x="8400" y="2686"/>
                </a:cubicBezTo>
                <a:lnTo>
                  <a:pt x="8400" y="531"/>
                </a:lnTo>
                <a:close/>
                <a:moveTo>
                  <a:pt x="4889" y="4370"/>
                </a:moveTo>
                <a:cubicBezTo>
                  <a:pt x="4461" y="4370"/>
                  <a:pt x="4111" y="4720"/>
                  <a:pt x="4111" y="5147"/>
                </a:cubicBezTo>
                <a:cubicBezTo>
                  <a:pt x="4111" y="5294"/>
                  <a:pt x="4230" y="5414"/>
                  <a:pt x="4377" y="5414"/>
                </a:cubicBezTo>
                <a:cubicBezTo>
                  <a:pt x="4524" y="5414"/>
                  <a:pt x="4644" y="5294"/>
                  <a:pt x="4644" y="5147"/>
                </a:cubicBezTo>
                <a:cubicBezTo>
                  <a:pt x="4644" y="5012"/>
                  <a:pt x="4754" y="4902"/>
                  <a:pt x="4889" y="4902"/>
                </a:cubicBezTo>
                <a:cubicBezTo>
                  <a:pt x="5024" y="4902"/>
                  <a:pt x="5135" y="5012"/>
                  <a:pt x="5135" y="5147"/>
                </a:cubicBezTo>
                <a:cubicBezTo>
                  <a:pt x="5135" y="5294"/>
                  <a:pt x="5255" y="5414"/>
                  <a:pt x="5402" y="5414"/>
                </a:cubicBezTo>
                <a:cubicBezTo>
                  <a:pt x="5549" y="5414"/>
                  <a:pt x="5668" y="5294"/>
                  <a:pt x="5668" y="5147"/>
                </a:cubicBezTo>
                <a:cubicBezTo>
                  <a:pt x="5665" y="4720"/>
                  <a:pt x="5317" y="4370"/>
                  <a:pt x="4889" y="4370"/>
                </a:cubicBezTo>
                <a:close/>
                <a:moveTo>
                  <a:pt x="9461" y="4370"/>
                </a:moveTo>
                <a:cubicBezTo>
                  <a:pt x="9033" y="4370"/>
                  <a:pt x="8684" y="4720"/>
                  <a:pt x="8684" y="5147"/>
                </a:cubicBezTo>
                <a:cubicBezTo>
                  <a:pt x="8684" y="5294"/>
                  <a:pt x="8804" y="5414"/>
                  <a:pt x="8951" y="5414"/>
                </a:cubicBezTo>
                <a:cubicBezTo>
                  <a:pt x="9094" y="5412"/>
                  <a:pt x="9213" y="5294"/>
                  <a:pt x="9213" y="5147"/>
                </a:cubicBezTo>
                <a:cubicBezTo>
                  <a:pt x="9213" y="5012"/>
                  <a:pt x="9323" y="4902"/>
                  <a:pt x="9460" y="4902"/>
                </a:cubicBezTo>
                <a:cubicBezTo>
                  <a:pt x="9595" y="4902"/>
                  <a:pt x="9705" y="5012"/>
                  <a:pt x="9705" y="5147"/>
                </a:cubicBezTo>
                <a:cubicBezTo>
                  <a:pt x="9705" y="5294"/>
                  <a:pt x="9826" y="5414"/>
                  <a:pt x="9973" y="5414"/>
                </a:cubicBezTo>
                <a:cubicBezTo>
                  <a:pt x="10120" y="5414"/>
                  <a:pt x="10239" y="5294"/>
                  <a:pt x="10239" y="5147"/>
                </a:cubicBezTo>
                <a:cubicBezTo>
                  <a:pt x="10239" y="4720"/>
                  <a:pt x="9889" y="4370"/>
                  <a:pt x="9461" y="4370"/>
                </a:cubicBezTo>
                <a:close/>
                <a:moveTo>
                  <a:pt x="6630" y="5480"/>
                </a:moveTo>
                <a:cubicBezTo>
                  <a:pt x="6568" y="5480"/>
                  <a:pt x="6506" y="5501"/>
                  <a:pt x="6456" y="5544"/>
                </a:cubicBezTo>
                <a:cubicBezTo>
                  <a:pt x="6346" y="5640"/>
                  <a:pt x="6336" y="5809"/>
                  <a:pt x="6431" y="5919"/>
                </a:cubicBezTo>
                <a:cubicBezTo>
                  <a:pt x="6618" y="6134"/>
                  <a:pt x="6888" y="6257"/>
                  <a:pt x="7174" y="6257"/>
                </a:cubicBezTo>
                <a:cubicBezTo>
                  <a:pt x="7459" y="6257"/>
                  <a:pt x="7728" y="6134"/>
                  <a:pt x="7916" y="5919"/>
                </a:cubicBezTo>
                <a:cubicBezTo>
                  <a:pt x="8012" y="5809"/>
                  <a:pt x="8000" y="5641"/>
                  <a:pt x="7890" y="5544"/>
                </a:cubicBezTo>
                <a:cubicBezTo>
                  <a:pt x="7840" y="5501"/>
                  <a:pt x="7778" y="5480"/>
                  <a:pt x="7717" y="5480"/>
                </a:cubicBezTo>
                <a:cubicBezTo>
                  <a:pt x="7643" y="5480"/>
                  <a:pt x="7569" y="5511"/>
                  <a:pt x="7515" y="5571"/>
                </a:cubicBezTo>
                <a:cubicBezTo>
                  <a:pt x="7429" y="5669"/>
                  <a:pt x="7305" y="5727"/>
                  <a:pt x="7174" y="5727"/>
                </a:cubicBezTo>
                <a:cubicBezTo>
                  <a:pt x="7043" y="5727"/>
                  <a:pt x="6918" y="5669"/>
                  <a:pt x="6831" y="5571"/>
                </a:cubicBezTo>
                <a:cubicBezTo>
                  <a:pt x="6779" y="5511"/>
                  <a:pt x="6705" y="5480"/>
                  <a:pt x="6630" y="5480"/>
                </a:cubicBezTo>
                <a:close/>
                <a:moveTo>
                  <a:pt x="6327" y="9079"/>
                </a:moveTo>
                <a:cubicBezTo>
                  <a:pt x="6180" y="9079"/>
                  <a:pt x="6059" y="9198"/>
                  <a:pt x="6059" y="9345"/>
                </a:cubicBezTo>
                <a:cubicBezTo>
                  <a:pt x="6062" y="9493"/>
                  <a:pt x="6180" y="9611"/>
                  <a:pt x="6327" y="9611"/>
                </a:cubicBezTo>
                <a:lnTo>
                  <a:pt x="8020" y="9611"/>
                </a:lnTo>
                <a:cubicBezTo>
                  <a:pt x="8168" y="9611"/>
                  <a:pt x="8287" y="9492"/>
                  <a:pt x="8287" y="9345"/>
                </a:cubicBezTo>
                <a:cubicBezTo>
                  <a:pt x="8287" y="9198"/>
                  <a:pt x="8168" y="9079"/>
                  <a:pt x="8020" y="9079"/>
                </a:cubicBezTo>
                <a:close/>
                <a:moveTo>
                  <a:pt x="9054" y="8626"/>
                </a:moveTo>
                <a:cubicBezTo>
                  <a:pt x="9301" y="8626"/>
                  <a:pt x="9505" y="8829"/>
                  <a:pt x="9505" y="9079"/>
                </a:cubicBezTo>
                <a:lnTo>
                  <a:pt x="9505" y="9615"/>
                </a:lnTo>
                <a:cubicBezTo>
                  <a:pt x="9505" y="9865"/>
                  <a:pt x="9304" y="10067"/>
                  <a:pt x="9054" y="10067"/>
                </a:cubicBezTo>
                <a:lnTo>
                  <a:pt x="5295" y="10067"/>
                </a:lnTo>
                <a:cubicBezTo>
                  <a:pt x="5045" y="10067"/>
                  <a:pt x="4843" y="9865"/>
                  <a:pt x="4843" y="9615"/>
                </a:cubicBezTo>
                <a:lnTo>
                  <a:pt x="4843" y="9079"/>
                </a:lnTo>
                <a:cubicBezTo>
                  <a:pt x="4843" y="8829"/>
                  <a:pt x="5045" y="8626"/>
                  <a:pt x="5295" y="8626"/>
                </a:cubicBezTo>
                <a:close/>
                <a:moveTo>
                  <a:pt x="5295" y="8095"/>
                </a:moveTo>
                <a:cubicBezTo>
                  <a:pt x="4754" y="8095"/>
                  <a:pt x="4313" y="8536"/>
                  <a:pt x="4313" y="9079"/>
                </a:cubicBezTo>
                <a:lnTo>
                  <a:pt x="4313" y="9615"/>
                </a:lnTo>
                <a:cubicBezTo>
                  <a:pt x="4313" y="10158"/>
                  <a:pt x="4754" y="10599"/>
                  <a:pt x="5295" y="10599"/>
                </a:cubicBezTo>
                <a:lnTo>
                  <a:pt x="9054" y="10599"/>
                </a:lnTo>
                <a:cubicBezTo>
                  <a:pt x="9595" y="10599"/>
                  <a:pt x="10036" y="10158"/>
                  <a:pt x="10036" y="9615"/>
                </a:cubicBezTo>
                <a:lnTo>
                  <a:pt x="10036" y="9079"/>
                </a:lnTo>
                <a:cubicBezTo>
                  <a:pt x="10036" y="8536"/>
                  <a:pt x="9595" y="8095"/>
                  <a:pt x="9054" y="8095"/>
                </a:cubicBezTo>
                <a:close/>
                <a:moveTo>
                  <a:pt x="12871" y="1481"/>
                </a:moveTo>
                <a:cubicBezTo>
                  <a:pt x="13091" y="1481"/>
                  <a:pt x="13269" y="1660"/>
                  <a:pt x="13269" y="1881"/>
                </a:cubicBezTo>
                <a:lnTo>
                  <a:pt x="13269" y="10409"/>
                </a:lnTo>
                <a:cubicBezTo>
                  <a:pt x="13269" y="10630"/>
                  <a:pt x="13091" y="10808"/>
                  <a:pt x="12871" y="10808"/>
                </a:cubicBezTo>
                <a:lnTo>
                  <a:pt x="12332" y="10808"/>
                </a:lnTo>
                <a:cubicBezTo>
                  <a:pt x="12335" y="10761"/>
                  <a:pt x="12340" y="10712"/>
                  <a:pt x="12340" y="10665"/>
                </a:cubicBezTo>
                <a:lnTo>
                  <a:pt x="12340" y="1625"/>
                </a:lnTo>
                <a:cubicBezTo>
                  <a:pt x="12340" y="1575"/>
                  <a:pt x="12335" y="1528"/>
                  <a:pt x="12332" y="1481"/>
                </a:cubicBezTo>
                <a:close/>
                <a:moveTo>
                  <a:pt x="13168" y="531"/>
                </a:moveTo>
                <a:cubicBezTo>
                  <a:pt x="13770" y="531"/>
                  <a:pt x="14261" y="1022"/>
                  <a:pt x="14261" y="1625"/>
                </a:cubicBezTo>
                <a:lnTo>
                  <a:pt x="14261" y="10665"/>
                </a:lnTo>
                <a:cubicBezTo>
                  <a:pt x="14261" y="11268"/>
                  <a:pt x="13770" y="11757"/>
                  <a:pt x="13168" y="11757"/>
                </a:cubicBezTo>
                <a:lnTo>
                  <a:pt x="11915" y="11757"/>
                </a:lnTo>
                <a:cubicBezTo>
                  <a:pt x="12027" y="11635"/>
                  <a:pt x="12121" y="11493"/>
                  <a:pt x="12193" y="11338"/>
                </a:cubicBezTo>
                <a:lnTo>
                  <a:pt x="12871" y="11338"/>
                </a:lnTo>
                <a:cubicBezTo>
                  <a:pt x="13384" y="11338"/>
                  <a:pt x="13800" y="10922"/>
                  <a:pt x="13800" y="10409"/>
                </a:cubicBezTo>
                <a:lnTo>
                  <a:pt x="13800" y="1881"/>
                </a:lnTo>
                <a:cubicBezTo>
                  <a:pt x="13800" y="1368"/>
                  <a:pt x="13384" y="950"/>
                  <a:pt x="12871" y="950"/>
                </a:cubicBezTo>
                <a:lnTo>
                  <a:pt x="12193" y="950"/>
                </a:lnTo>
                <a:cubicBezTo>
                  <a:pt x="12122" y="796"/>
                  <a:pt x="12028" y="655"/>
                  <a:pt x="11915" y="531"/>
                </a:cubicBezTo>
                <a:close/>
                <a:moveTo>
                  <a:pt x="4308" y="13191"/>
                </a:moveTo>
                <a:cubicBezTo>
                  <a:pt x="4161" y="13191"/>
                  <a:pt x="4042" y="13311"/>
                  <a:pt x="4042" y="13458"/>
                </a:cubicBezTo>
                <a:cubicBezTo>
                  <a:pt x="4042" y="13605"/>
                  <a:pt x="4161" y="13724"/>
                  <a:pt x="4308" y="13724"/>
                </a:cubicBezTo>
                <a:lnTo>
                  <a:pt x="7953" y="13724"/>
                </a:lnTo>
                <a:cubicBezTo>
                  <a:pt x="8100" y="13724"/>
                  <a:pt x="8219" y="13605"/>
                  <a:pt x="8219" y="13458"/>
                </a:cubicBezTo>
                <a:cubicBezTo>
                  <a:pt x="8219" y="13311"/>
                  <a:pt x="8100" y="13191"/>
                  <a:pt x="7953" y="13191"/>
                </a:cubicBezTo>
                <a:close/>
                <a:moveTo>
                  <a:pt x="10558" y="12289"/>
                </a:moveTo>
                <a:lnTo>
                  <a:pt x="10558" y="14630"/>
                </a:lnTo>
                <a:lnTo>
                  <a:pt x="1706" y="14630"/>
                </a:lnTo>
                <a:cubicBezTo>
                  <a:pt x="1436" y="14630"/>
                  <a:pt x="1215" y="14409"/>
                  <a:pt x="1215" y="14139"/>
                </a:cubicBezTo>
                <a:lnTo>
                  <a:pt x="1215" y="12779"/>
                </a:lnTo>
                <a:cubicBezTo>
                  <a:pt x="1215" y="12510"/>
                  <a:pt x="1436" y="12289"/>
                  <a:pt x="1706" y="12289"/>
                </a:cubicBezTo>
                <a:close/>
                <a:moveTo>
                  <a:pt x="12033" y="12289"/>
                </a:moveTo>
                <a:lnTo>
                  <a:pt x="12033" y="14630"/>
                </a:lnTo>
                <a:lnTo>
                  <a:pt x="11090" y="14630"/>
                </a:lnTo>
                <a:lnTo>
                  <a:pt x="11090" y="12289"/>
                </a:lnTo>
                <a:close/>
                <a:moveTo>
                  <a:pt x="14200" y="12289"/>
                </a:moveTo>
                <a:cubicBezTo>
                  <a:pt x="14469" y="12289"/>
                  <a:pt x="14689" y="12510"/>
                  <a:pt x="14689" y="12779"/>
                </a:cubicBezTo>
                <a:lnTo>
                  <a:pt x="14689" y="14139"/>
                </a:lnTo>
                <a:cubicBezTo>
                  <a:pt x="14689" y="14409"/>
                  <a:pt x="14469" y="14630"/>
                  <a:pt x="14200" y="14630"/>
                </a:cubicBezTo>
                <a:lnTo>
                  <a:pt x="12563" y="14630"/>
                </a:lnTo>
                <a:lnTo>
                  <a:pt x="12563" y="12289"/>
                </a:lnTo>
                <a:close/>
                <a:moveTo>
                  <a:pt x="9544" y="16150"/>
                </a:moveTo>
                <a:cubicBezTo>
                  <a:pt x="9592" y="16150"/>
                  <a:pt x="9632" y="16190"/>
                  <a:pt x="9632" y="16238"/>
                </a:cubicBezTo>
                <a:lnTo>
                  <a:pt x="9632" y="16521"/>
                </a:lnTo>
                <a:cubicBezTo>
                  <a:pt x="9632" y="16569"/>
                  <a:pt x="9594" y="16609"/>
                  <a:pt x="9544" y="16609"/>
                </a:cubicBezTo>
                <a:lnTo>
                  <a:pt x="6000" y="16609"/>
                </a:lnTo>
                <a:cubicBezTo>
                  <a:pt x="5953" y="16609"/>
                  <a:pt x="5912" y="16571"/>
                  <a:pt x="5912" y="16521"/>
                </a:cubicBezTo>
                <a:lnTo>
                  <a:pt x="5912" y="16238"/>
                </a:lnTo>
                <a:cubicBezTo>
                  <a:pt x="5912" y="16190"/>
                  <a:pt x="5952" y="16150"/>
                  <a:pt x="6000" y="16150"/>
                </a:cubicBezTo>
                <a:close/>
                <a:moveTo>
                  <a:pt x="6000" y="15618"/>
                </a:moveTo>
                <a:lnTo>
                  <a:pt x="6000" y="15619"/>
                </a:lnTo>
                <a:cubicBezTo>
                  <a:pt x="5659" y="15619"/>
                  <a:pt x="5382" y="15896"/>
                  <a:pt x="5382" y="16238"/>
                </a:cubicBezTo>
                <a:lnTo>
                  <a:pt x="5382" y="16521"/>
                </a:lnTo>
                <a:cubicBezTo>
                  <a:pt x="5382" y="16863"/>
                  <a:pt x="5659" y="17141"/>
                  <a:pt x="6000" y="17141"/>
                </a:cubicBezTo>
                <a:lnTo>
                  <a:pt x="9544" y="17141"/>
                </a:lnTo>
                <a:cubicBezTo>
                  <a:pt x="9886" y="17141"/>
                  <a:pt x="10164" y="16863"/>
                  <a:pt x="10164" y="16521"/>
                </a:cubicBezTo>
                <a:lnTo>
                  <a:pt x="10164" y="16238"/>
                </a:lnTo>
                <a:cubicBezTo>
                  <a:pt x="10164" y="15896"/>
                  <a:pt x="9886" y="15618"/>
                  <a:pt x="9544" y="15618"/>
                </a:cubicBezTo>
                <a:close/>
                <a:moveTo>
                  <a:pt x="2008" y="15159"/>
                </a:moveTo>
                <a:lnTo>
                  <a:pt x="2008" y="17598"/>
                </a:lnTo>
                <a:lnTo>
                  <a:pt x="1052" y="17598"/>
                </a:lnTo>
                <a:cubicBezTo>
                  <a:pt x="767" y="17598"/>
                  <a:pt x="536" y="17366"/>
                  <a:pt x="536" y="17082"/>
                </a:cubicBezTo>
                <a:lnTo>
                  <a:pt x="536" y="15675"/>
                </a:lnTo>
                <a:cubicBezTo>
                  <a:pt x="536" y="15392"/>
                  <a:pt x="767" y="15159"/>
                  <a:pt x="1052" y="15159"/>
                </a:cubicBezTo>
                <a:close/>
                <a:moveTo>
                  <a:pt x="14494" y="15161"/>
                </a:moveTo>
                <a:cubicBezTo>
                  <a:pt x="14777" y="15161"/>
                  <a:pt x="15010" y="15393"/>
                  <a:pt x="15010" y="15678"/>
                </a:cubicBezTo>
                <a:lnTo>
                  <a:pt x="15010" y="17082"/>
                </a:lnTo>
                <a:cubicBezTo>
                  <a:pt x="15010" y="17366"/>
                  <a:pt x="14777" y="17598"/>
                  <a:pt x="14494" y="17598"/>
                </a:cubicBezTo>
                <a:lnTo>
                  <a:pt x="13538" y="17598"/>
                </a:lnTo>
                <a:lnTo>
                  <a:pt x="13538" y="15161"/>
                </a:lnTo>
                <a:close/>
                <a:moveTo>
                  <a:pt x="3029" y="0"/>
                </a:moveTo>
                <a:cubicBezTo>
                  <a:pt x="2468" y="0"/>
                  <a:pt x="2009" y="458"/>
                  <a:pt x="2009" y="1019"/>
                </a:cubicBezTo>
                <a:lnTo>
                  <a:pt x="2009" y="1603"/>
                </a:lnTo>
                <a:cubicBezTo>
                  <a:pt x="2009" y="1750"/>
                  <a:pt x="2130" y="1869"/>
                  <a:pt x="2277" y="1869"/>
                </a:cubicBezTo>
                <a:cubicBezTo>
                  <a:pt x="2424" y="1869"/>
                  <a:pt x="2543" y="1750"/>
                  <a:pt x="2543" y="1603"/>
                </a:cubicBezTo>
                <a:lnTo>
                  <a:pt x="2543" y="1019"/>
                </a:lnTo>
                <a:cubicBezTo>
                  <a:pt x="2543" y="750"/>
                  <a:pt x="2762" y="531"/>
                  <a:pt x="3031" y="531"/>
                </a:cubicBezTo>
                <a:lnTo>
                  <a:pt x="7872" y="531"/>
                </a:lnTo>
                <a:lnTo>
                  <a:pt x="7872" y="2686"/>
                </a:lnTo>
                <a:cubicBezTo>
                  <a:pt x="7872" y="2897"/>
                  <a:pt x="7985" y="3091"/>
                  <a:pt x="8169" y="3192"/>
                </a:cubicBezTo>
                <a:cubicBezTo>
                  <a:pt x="8256" y="3240"/>
                  <a:pt x="8353" y="3264"/>
                  <a:pt x="8450" y="3264"/>
                </a:cubicBezTo>
                <a:cubicBezTo>
                  <a:pt x="8556" y="3264"/>
                  <a:pt x="8662" y="3235"/>
                  <a:pt x="8756" y="3177"/>
                </a:cubicBezTo>
                <a:lnTo>
                  <a:pt x="9119" y="2951"/>
                </a:lnTo>
                <a:cubicBezTo>
                  <a:pt x="9159" y="2926"/>
                  <a:pt x="9205" y="2914"/>
                  <a:pt x="9251" y="2914"/>
                </a:cubicBezTo>
                <a:cubicBezTo>
                  <a:pt x="9297" y="2914"/>
                  <a:pt x="9343" y="2926"/>
                  <a:pt x="9383" y="2951"/>
                </a:cubicBezTo>
                <a:lnTo>
                  <a:pt x="9748" y="3177"/>
                </a:lnTo>
                <a:cubicBezTo>
                  <a:pt x="9842" y="3236"/>
                  <a:pt x="9948" y="3266"/>
                  <a:pt x="10052" y="3266"/>
                </a:cubicBezTo>
                <a:cubicBezTo>
                  <a:pt x="10151" y="3266"/>
                  <a:pt x="10246" y="3242"/>
                  <a:pt x="10335" y="3194"/>
                </a:cubicBezTo>
                <a:cubicBezTo>
                  <a:pt x="10518" y="3092"/>
                  <a:pt x="10632" y="2898"/>
                  <a:pt x="10632" y="2688"/>
                </a:cubicBezTo>
                <a:lnTo>
                  <a:pt x="10632" y="533"/>
                </a:lnTo>
                <a:lnTo>
                  <a:pt x="10717" y="533"/>
                </a:lnTo>
                <a:cubicBezTo>
                  <a:pt x="11320" y="533"/>
                  <a:pt x="11809" y="1024"/>
                  <a:pt x="11809" y="1626"/>
                </a:cubicBezTo>
                <a:lnTo>
                  <a:pt x="11809" y="10666"/>
                </a:lnTo>
                <a:cubicBezTo>
                  <a:pt x="11809" y="11269"/>
                  <a:pt x="11320" y="11759"/>
                  <a:pt x="10717" y="11759"/>
                </a:cubicBezTo>
                <a:lnTo>
                  <a:pt x="3029" y="11759"/>
                </a:lnTo>
                <a:cubicBezTo>
                  <a:pt x="2759" y="11759"/>
                  <a:pt x="2541" y="11541"/>
                  <a:pt x="2541" y="11271"/>
                </a:cubicBezTo>
                <a:lnTo>
                  <a:pt x="2541" y="2860"/>
                </a:lnTo>
                <a:cubicBezTo>
                  <a:pt x="2541" y="2713"/>
                  <a:pt x="2421" y="2592"/>
                  <a:pt x="2274" y="2592"/>
                </a:cubicBezTo>
                <a:cubicBezTo>
                  <a:pt x="2127" y="2592"/>
                  <a:pt x="2008" y="2713"/>
                  <a:pt x="2008" y="2860"/>
                </a:cubicBezTo>
                <a:lnTo>
                  <a:pt x="2008" y="11271"/>
                </a:lnTo>
                <a:cubicBezTo>
                  <a:pt x="2008" y="11447"/>
                  <a:pt x="2053" y="11615"/>
                  <a:pt x="2132" y="11759"/>
                </a:cubicBezTo>
                <a:lnTo>
                  <a:pt x="1705" y="11759"/>
                </a:lnTo>
                <a:cubicBezTo>
                  <a:pt x="1142" y="11759"/>
                  <a:pt x="683" y="12217"/>
                  <a:pt x="683" y="12781"/>
                </a:cubicBezTo>
                <a:lnTo>
                  <a:pt x="683" y="14140"/>
                </a:lnTo>
                <a:cubicBezTo>
                  <a:pt x="683" y="14329"/>
                  <a:pt x="734" y="14505"/>
                  <a:pt x="823" y="14655"/>
                </a:cubicBezTo>
                <a:cubicBezTo>
                  <a:pt x="354" y="14758"/>
                  <a:pt x="1" y="15177"/>
                  <a:pt x="1" y="15677"/>
                </a:cubicBezTo>
                <a:lnTo>
                  <a:pt x="1" y="17084"/>
                </a:lnTo>
                <a:cubicBezTo>
                  <a:pt x="1" y="17660"/>
                  <a:pt x="471" y="18130"/>
                  <a:pt x="1049" y="18130"/>
                </a:cubicBezTo>
                <a:lnTo>
                  <a:pt x="11392" y="18130"/>
                </a:lnTo>
                <a:cubicBezTo>
                  <a:pt x="11539" y="18130"/>
                  <a:pt x="11658" y="18011"/>
                  <a:pt x="11658" y="17864"/>
                </a:cubicBezTo>
                <a:cubicBezTo>
                  <a:pt x="11658" y="17717"/>
                  <a:pt x="11539" y="17598"/>
                  <a:pt x="11392" y="17598"/>
                </a:cubicBezTo>
                <a:lnTo>
                  <a:pt x="2538" y="17598"/>
                </a:lnTo>
                <a:lnTo>
                  <a:pt x="2538" y="15161"/>
                </a:lnTo>
                <a:lnTo>
                  <a:pt x="13006" y="15161"/>
                </a:lnTo>
                <a:lnTo>
                  <a:pt x="13006" y="17598"/>
                </a:lnTo>
                <a:lnTo>
                  <a:pt x="12649" y="17598"/>
                </a:lnTo>
                <a:cubicBezTo>
                  <a:pt x="12502" y="17598"/>
                  <a:pt x="12381" y="17717"/>
                  <a:pt x="12381" y="17864"/>
                </a:cubicBezTo>
                <a:cubicBezTo>
                  <a:pt x="12381" y="18011"/>
                  <a:pt x="12502" y="18130"/>
                  <a:pt x="12649" y="18130"/>
                </a:cubicBezTo>
                <a:lnTo>
                  <a:pt x="14494" y="18130"/>
                </a:lnTo>
                <a:cubicBezTo>
                  <a:pt x="15070" y="18130"/>
                  <a:pt x="15540" y="17660"/>
                  <a:pt x="15540" y="17084"/>
                </a:cubicBezTo>
                <a:lnTo>
                  <a:pt x="15540" y="15677"/>
                </a:lnTo>
                <a:cubicBezTo>
                  <a:pt x="15540" y="15284"/>
                  <a:pt x="15324" y="14945"/>
                  <a:pt x="15005" y="14764"/>
                </a:cubicBezTo>
                <a:cubicBezTo>
                  <a:pt x="15141" y="14592"/>
                  <a:pt x="15221" y="14374"/>
                  <a:pt x="15221" y="14139"/>
                </a:cubicBezTo>
                <a:lnTo>
                  <a:pt x="15221" y="12779"/>
                </a:lnTo>
                <a:cubicBezTo>
                  <a:pt x="15221" y="12270"/>
                  <a:pt x="14846" y="11845"/>
                  <a:pt x="14357" y="11771"/>
                </a:cubicBezTo>
                <a:cubicBezTo>
                  <a:pt x="14627" y="11481"/>
                  <a:pt x="14792" y="11091"/>
                  <a:pt x="14792" y="10663"/>
                </a:cubicBezTo>
                <a:lnTo>
                  <a:pt x="14792" y="1625"/>
                </a:lnTo>
                <a:cubicBezTo>
                  <a:pt x="14792" y="728"/>
                  <a:pt x="14063" y="0"/>
                  <a:pt x="1316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 name="Google Shape;1126;p46"/>
          <p:cNvSpPr/>
          <p:nvPr/>
        </p:nvSpPr>
        <p:spPr>
          <a:xfrm>
            <a:off x="1409218" y="3440491"/>
            <a:ext cx="309022" cy="407608"/>
          </a:xfrm>
          <a:custGeom>
            <a:rect b="b" l="l" r="r" t="t"/>
            <a:pathLst>
              <a:path extrusionOk="0" h="18130" w="13745">
                <a:moveTo>
                  <a:pt x="1801" y="2428"/>
                </a:moveTo>
                <a:lnTo>
                  <a:pt x="1801" y="4109"/>
                </a:lnTo>
                <a:lnTo>
                  <a:pt x="829" y="3709"/>
                </a:lnTo>
                <a:cubicBezTo>
                  <a:pt x="644" y="3634"/>
                  <a:pt x="534" y="3469"/>
                  <a:pt x="534" y="3268"/>
                </a:cubicBezTo>
                <a:cubicBezTo>
                  <a:pt x="534" y="3068"/>
                  <a:pt x="644" y="2903"/>
                  <a:pt x="829" y="2827"/>
                </a:cubicBezTo>
                <a:lnTo>
                  <a:pt x="1801" y="2428"/>
                </a:lnTo>
                <a:close/>
                <a:moveTo>
                  <a:pt x="6873" y="2994"/>
                </a:moveTo>
                <a:cubicBezTo>
                  <a:pt x="8065" y="2994"/>
                  <a:pt x="9358" y="3157"/>
                  <a:pt x="10328" y="3431"/>
                </a:cubicBezTo>
                <a:cubicBezTo>
                  <a:pt x="10590" y="3504"/>
                  <a:pt x="10772" y="3745"/>
                  <a:pt x="10772" y="4014"/>
                </a:cubicBezTo>
                <a:lnTo>
                  <a:pt x="10772" y="4761"/>
                </a:lnTo>
                <a:lnTo>
                  <a:pt x="10772" y="4764"/>
                </a:lnTo>
                <a:lnTo>
                  <a:pt x="10772" y="5324"/>
                </a:lnTo>
                <a:cubicBezTo>
                  <a:pt x="9900" y="5033"/>
                  <a:pt x="8420" y="4776"/>
                  <a:pt x="6873" y="4776"/>
                </a:cubicBezTo>
                <a:cubicBezTo>
                  <a:pt x="5388" y="4776"/>
                  <a:pt x="4072" y="5007"/>
                  <a:pt x="3255" y="5239"/>
                </a:cubicBezTo>
                <a:lnTo>
                  <a:pt x="3255" y="3507"/>
                </a:lnTo>
                <a:cubicBezTo>
                  <a:pt x="3305" y="3473"/>
                  <a:pt x="3359" y="3448"/>
                  <a:pt x="3418" y="3431"/>
                </a:cubicBezTo>
                <a:cubicBezTo>
                  <a:pt x="4388" y="3157"/>
                  <a:pt x="5681" y="2994"/>
                  <a:pt x="6873" y="2994"/>
                </a:cubicBezTo>
                <a:close/>
                <a:moveTo>
                  <a:pt x="6873" y="5311"/>
                </a:moveTo>
                <a:cubicBezTo>
                  <a:pt x="8461" y="5311"/>
                  <a:pt x="10007" y="5601"/>
                  <a:pt x="10772" y="5892"/>
                </a:cubicBezTo>
                <a:lnTo>
                  <a:pt x="10772" y="6508"/>
                </a:lnTo>
                <a:cubicBezTo>
                  <a:pt x="10772" y="6537"/>
                  <a:pt x="10754" y="6556"/>
                  <a:pt x="10743" y="6567"/>
                </a:cubicBezTo>
                <a:cubicBezTo>
                  <a:pt x="10738" y="6568"/>
                  <a:pt x="10735" y="6573"/>
                  <a:pt x="10728" y="6574"/>
                </a:cubicBezTo>
                <a:cubicBezTo>
                  <a:pt x="10723" y="6575"/>
                  <a:pt x="10720" y="6575"/>
                  <a:pt x="10716" y="6578"/>
                </a:cubicBezTo>
                <a:cubicBezTo>
                  <a:pt x="10712" y="6580"/>
                  <a:pt x="10707" y="6580"/>
                  <a:pt x="10702" y="6580"/>
                </a:cubicBezTo>
                <a:cubicBezTo>
                  <a:pt x="10694" y="6580"/>
                  <a:pt x="10686" y="6579"/>
                  <a:pt x="10676" y="6575"/>
                </a:cubicBezTo>
                <a:cubicBezTo>
                  <a:pt x="9881" y="6326"/>
                  <a:pt x="8465" y="6058"/>
                  <a:pt x="6873" y="6058"/>
                </a:cubicBezTo>
                <a:cubicBezTo>
                  <a:pt x="5397" y="6058"/>
                  <a:pt x="4072" y="6287"/>
                  <a:pt x="3255" y="6521"/>
                </a:cubicBezTo>
                <a:lnTo>
                  <a:pt x="3255" y="5796"/>
                </a:lnTo>
                <a:cubicBezTo>
                  <a:pt x="4064" y="5546"/>
                  <a:pt x="5437" y="5311"/>
                  <a:pt x="6873" y="5311"/>
                </a:cubicBezTo>
                <a:close/>
                <a:moveTo>
                  <a:pt x="2527" y="1752"/>
                </a:moveTo>
                <a:cubicBezTo>
                  <a:pt x="2636" y="1752"/>
                  <a:pt x="2723" y="1840"/>
                  <a:pt x="2723" y="1946"/>
                </a:cubicBezTo>
                <a:lnTo>
                  <a:pt x="2723" y="7146"/>
                </a:lnTo>
                <a:lnTo>
                  <a:pt x="2330" y="7146"/>
                </a:lnTo>
                <a:lnTo>
                  <a:pt x="2333" y="4503"/>
                </a:lnTo>
                <a:lnTo>
                  <a:pt x="2333" y="4501"/>
                </a:lnTo>
                <a:lnTo>
                  <a:pt x="2333" y="2037"/>
                </a:lnTo>
                <a:lnTo>
                  <a:pt x="2333" y="2034"/>
                </a:lnTo>
                <a:lnTo>
                  <a:pt x="2333" y="1946"/>
                </a:lnTo>
                <a:cubicBezTo>
                  <a:pt x="2333" y="1839"/>
                  <a:pt x="2421" y="1752"/>
                  <a:pt x="2527" y="1752"/>
                </a:cubicBezTo>
                <a:close/>
                <a:moveTo>
                  <a:pt x="3233" y="7672"/>
                </a:moveTo>
                <a:cubicBezTo>
                  <a:pt x="3243" y="7672"/>
                  <a:pt x="3253" y="7683"/>
                  <a:pt x="3253" y="7693"/>
                </a:cubicBezTo>
                <a:lnTo>
                  <a:pt x="3253" y="8359"/>
                </a:lnTo>
                <a:cubicBezTo>
                  <a:pt x="3253" y="8360"/>
                  <a:pt x="3253" y="8362"/>
                  <a:pt x="3252" y="8362"/>
                </a:cubicBezTo>
                <a:cubicBezTo>
                  <a:pt x="3234" y="8366"/>
                  <a:pt x="3218" y="8372"/>
                  <a:pt x="3204" y="8376"/>
                </a:cubicBezTo>
                <a:lnTo>
                  <a:pt x="1820" y="8376"/>
                </a:lnTo>
                <a:cubicBezTo>
                  <a:pt x="1808" y="8376"/>
                  <a:pt x="1799" y="8368"/>
                  <a:pt x="1799" y="8356"/>
                </a:cubicBezTo>
                <a:lnTo>
                  <a:pt x="1799" y="7693"/>
                </a:lnTo>
                <a:cubicBezTo>
                  <a:pt x="1799" y="7683"/>
                  <a:pt x="1808" y="7672"/>
                  <a:pt x="1820" y="7672"/>
                </a:cubicBezTo>
                <a:close/>
                <a:moveTo>
                  <a:pt x="3114" y="8910"/>
                </a:moveTo>
                <a:cubicBezTo>
                  <a:pt x="3117" y="8934"/>
                  <a:pt x="3117" y="8956"/>
                  <a:pt x="3117" y="8979"/>
                </a:cubicBezTo>
                <a:cubicBezTo>
                  <a:pt x="3121" y="9595"/>
                  <a:pt x="2917" y="10219"/>
                  <a:pt x="2527" y="10219"/>
                </a:cubicBezTo>
                <a:cubicBezTo>
                  <a:pt x="2138" y="10219"/>
                  <a:pt x="1933" y="9595"/>
                  <a:pt x="1933" y="8979"/>
                </a:cubicBezTo>
                <a:cubicBezTo>
                  <a:pt x="1933" y="8956"/>
                  <a:pt x="1936" y="8932"/>
                  <a:pt x="1938" y="8910"/>
                </a:cubicBezTo>
                <a:close/>
                <a:moveTo>
                  <a:pt x="11482" y="7862"/>
                </a:moveTo>
                <a:cubicBezTo>
                  <a:pt x="12061" y="8566"/>
                  <a:pt x="12467" y="9391"/>
                  <a:pt x="12676" y="10276"/>
                </a:cubicBezTo>
                <a:cubicBezTo>
                  <a:pt x="12617" y="10264"/>
                  <a:pt x="12558" y="10257"/>
                  <a:pt x="12495" y="10257"/>
                </a:cubicBezTo>
                <a:cubicBezTo>
                  <a:pt x="12063" y="10257"/>
                  <a:pt x="11758" y="10499"/>
                  <a:pt x="11464" y="10733"/>
                </a:cubicBezTo>
                <a:cubicBezTo>
                  <a:pt x="11184" y="10957"/>
                  <a:pt x="10916" y="11168"/>
                  <a:pt x="10534" y="11180"/>
                </a:cubicBezTo>
                <a:cubicBezTo>
                  <a:pt x="10526" y="11180"/>
                  <a:pt x="10519" y="11180"/>
                  <a:pt x="10511" y="11180"/>
                </a:cubicBezTo>
                <a:cubicBezTo>
                  <a:pt x="10245" y="11180"/>
                  <a:pt x="10030" y="11029"/>
                  <a:pt x="9937" y="10771"/>
                </a:cubicBezTo>
                <a:cubicBezTo>
                  <a:pt x="9853" y="10541"/>
                  <a:pt x="9884" y="10214"/>
                  <a:pt x="10140" y="10013"/>
                </a:cubicBezTo>
                <a:cubicBezTo>
                  <a:pt x="10546" y="9695"/>
                  <a:pt x="10838" y="9073"/>
                  <a:pt x="11097" y="8528"/>
                </a:cubicBezTo>
                <a:cubicBezTo>
                  <a:pt x="11176" y="8359"/>
                  <a:pt x="11251" y="8200"/>
                  <a:pt x="11325" y="8059"/>
                </a:cubicBezTo>
                <a:cubicBezTo>
                  <a:pt x="11348" y="8012"/>
                  <a:pt x="11397" y="7946"/>
                  <a:pt x="11482" y="7862"/>
                </a:cubicBezTo>
                <a:close/>
                <a:moveTo>
                  <a:pt x="5031" y="11082"/>
                </a:moveTo>
                <a:cubicBezTo>
                  <a:pt x="4884" y="11082"/>
                  <a:pt x="4763" y="11202"/>
                  <a:pt x="4763" y="11349"/>
                </a:cubicBezTo>
                <a:lnTo>
                  <a:pt x="4763" y="11653"/>
                </a:lnTo>
                <a:cubicBezTo>
                  <a:pt x="4763" y="11800"/>
                  <a:pt x="4884" y="11920"/>
                  <a:pt x="5031" y="11920"/>
                </a:cubicBezTo>
                <a:cubicBezTo>
                  <a:pt x="5178" y="11920"/>
                  <a:pt x="5297" y="11800"/>
                  <a:pt x="5297" y="11653"/>
                </a:cubicBezTo>
                <a:lnTo>
                  <a:pt x="5297" y="11349"/>
                </a:lnTo>
                <a:cubicBezTo>
                  <a:pt x="5296" y="11199"/>
                  <a:pt x="5178" y="11082"/>
                  <a:pt x="5031" y="11082"/>
                </a:cubicBezTo>
                <a:close/>
                <a:moveTo>
                  <a:pt x="8715" y="11082"/>
                </a:moveTo>
                <a:cubicBezTo>
                  <a:pt x="8568" y="11082"/>
                  <a:pt x="8449" y="11202"/>
                  <a:pt x="8449" y="11349"/>
                </a:cubicBezTo>
                <a:lnTo>
                  <a:pt x="8449" y="11653"/>
                </a:lnTo>
                <a:cubicBezTo>
                  <a:pt x="8449" y="11800"/>
                  <a:pt x="8568" y="11920"/>
                  <a:pt x="8715" y="11920"/>
                </a:cubicBezTo>
                <a:cubicBezTo>
                  <a:pt x="8862" y="11920"/>
                  <a:pt x="8981" y="11800"/>
                  <a:pt x="8981" y="11653"/>
                </a:cubicBezTo>
                <a:lnTo>
                  <a:pt x="8981" y="11349"/>
                </a:lnTo>
                <a:cubicBezTo>
                  <a:pt x="8981" y="11199"/>
                  <a:pt x="8862" y="11082"/>
                  <a:pt x="8715" y="11082"/>
                </a:cubicBezTo>
                <a:close/>
                <a:moveTo>
                  <a:pt x="6389" y="11401"/>
                </a:moveTo>
                <a:cubicBezTo>
                  <a:pt x="6327" y="11401"/>
                  <a:pt x="6265" y="11422"/>
                  <a:pt x="6214" y="11467"/>
                </a:cubicBezTo>
                <a:cubicBezTo>
                  <a:pt x="6104" y="11562"/>
                  <a:pt x="6092" y="11731"/>
                  <a:pt x="6188" y="11842"/>
                </a:cubicBezTo>
                <a:cubicBezTo>
                  <a:pt x="6361" y="12040"/>
                  <a:pt x="6611" y="12153"/>
                  <a:pt x="6873" y="12153"/>
                </a:cubicBezTo>
                <a:cubicBezTo>
                  <a:pt x="7136" y="12153"/>
                  <a:pt x="7386" y="12040"/>
                  <a:pt x="7560" y="11842"/>
                </a:cubicBezTo>
                <a:cubicBezTo>
                  <a:pt x="7654" y="11731"/>
                  <a:pt x="7643" y="11564"/>
                  <a:pt x="7533" y="11467"/>
                </a:cubicBezTo>
                <a:cubicBezTo>
                  <a:pt x="7483" y="11423"/>
                  <a:pt x="7420" y="11401"/>
                  <a:pt x="7358" y="11401"/>
                </a:cubicBezTo>
                <a:cubicBezTo>
                  <a:pt x="7284" y="11401"/>
                  <a:pt x="7211" y="11432"/>
                  <a:pt x="7158" y="11492"/>
                </a:cubicBezTo>
                <a:cubicBezTo>
                  <a:pt x="7086" y="11574"/>
                  <a:pt x="6982" y="11623"/>
                  <a:pt x="6873" y="11623"/>
                </a:cubicBezTo>
                <a:cubicBezTo>
                  <a:pt x="6766" y="11623"/>
                  <a:pt x="6660" y="11574"/>
                  <a:pt x="6589" y="11492"/>
                </a:cubicBezTo>
                <a:cubicBezTo>
                  <a:pt x="6537" y="11432"/>
                  <a:pt x="6464" y="11401"/>
                  <a:pt x="6389" y="11401"/>
                </a:cubicBezTo>
                <a:close/>
                <a:moveTo>
                  <a:pt x="12796" y="12299"/>
                </a:moveTo>
                <a:cubicBezTo>
                  <a:pt x="12708" y="13107"/>
                  <a:pt x="12457" y="13866"/>
                  <a:pt x="12076" y="14544"/>
                </a:cubicBezTo>
                <a:cubicBezTo>
                  <a:pt x="11830" y="13694"/>
                  <a:pt x="12164" y="12713"/>
                  <a:pt x="12610" y="12433"/>
                </a:cubicBezTo>
                <a:cubicBezTo>
                  <a:pt x="12676" y="12390"/>
                  <a:pt x="12738" y="12346"/>
                  <a:pt x="12796" y="12299"/>
                </a:cubicBezTo>
                <a:close/>
                <a:moveTo>
                  <a:pt x="6873" y="6590"/>
                </a:moveTo>
                <a:cubicBezTo>
                  <a:pt x="8408" y="6590"/>
                  <a:pt x="9796" y="6856"/>
                  <a:pt x="10518" y="7083"/>
                </a:cubicBezTo>
                <a:cubicBezTo>
                  <a:pt x="10578" y="7102"/>
                  <a:pt x="10641" y="7112"/>
                  <a:pt x="10701" y="7112"/>
                </a:cubicBezTo>
                <a:cubicBezTo>
                  <a:pt x="10716" y="7112"/>
                  <a:pt x="10731" y="7112"/>
                  <a:pt x="10745" y="7111"/>
                </a:cubicBezTo>
                <a:cubicBezTo>
                  <a:pt x="10879" y="7224"/>
                  <a:pt x="11007" y="7344"/>
                  <a:pt x="11129" y="7469"/>
                </a:cubicBezTo>
                <a:cubicBezTo>
                  <a:pt x="11009" y="7583"/>
                  <a:pt x="10916" y="7699"/>
                  <a:pt x="10856" y="7815"/>
                </a:cubicBezTo>
                <a:cubicBezTo>
                  <a:pt x="10776" y="7965"/>
                  <a:pt x="10700" y="8129"/>
                  <a:pt x="10619" y="8301"/>
                </a:cubicBezTo>
                <a:cubicBezTo>
                  <a:pt x="10385" y="8795"/>
                  <a:pt x="10121" y="9354"/>
                  <a:pt x="9813" y="9595"/>
                </a:cubicBezTo>
                <a:cubicBezTo>
                  <a:pt x="9412" y="9913"/>
                  <a:pt x="9261" y="10458"/>
                  <a:pt x="9441" y="10954"/>
                </a:cubicBezTo>
                <a:cubicBezTo>
                  <a:pt x="9612" y="11424"/>
                  <a:pt x="10022" y="11711"/>
                  <a:pt x="10516" y="11711"/>
                </a:cubicBezTo>
                <a:lnTo>
                  <a:pt x="10554" y="11711"/>
                </a:lnTo>
                <a:cubicBezTo>
                  <a:pt x="11113" y="11693"/>
                  <a:pt x="11494" y="11390"/>
                  <a:pt x="11798" y="11148"/>
                </a:cubicBezTo>
                <a:cubicBezTo>
                  <a:pt x="12052" y="10946"/>
                  <a:pt x="12252" y="10786"/>
                  <a:pt x="12499" y="10786"/>
                </a:cubicBezTo>
                <a:cubicBezTo>
                  <a:pt x="12686" y="10786"/>
                  <a:pt x="12767" y="10917"/>
                  <a:pt x="12801" y="11011"/>
                </a:cubicBezTo>
                <a:cubicBezTo>
                  <a:pt x="12810" y="11104"/>
                  <a:pt x="12818" y="11199"/>
                  <a:pt x="12824" y="11295"/>
                </a:cubicBezTo>
                <a:cubicBezTo>
                  <a:pt x="12788" y="11558"/>
                  <a:pt x="12607" y="11809"/>
                  <a:pt x="12327" y="11984"/>
                </a:cubicBezTo>
                <a:cubicBezTo>
                  <a:pt x="11935" y="12233"/>
                  <a:pt x="11629" y="12758"/>
                  <a:pt x="11511" y="13390"/>
                </a:cubicBezTo>
                <a:cubicBezTo>
                  <a:pt x="11401" y="13991"/>
                  <a:pt x="11479" y="14603"/>
                  <a:pt x="11725" y="15098"/>
                </a:cubicBezTo>
                <a:cubicBezTo>
                  <a:pt x="10643" y="16611"/>
                  <a:pt x="8871" y="17600"/>
                  <a:pt x="6873" y="17600"/>
                </a:cubicBezTo>
                <a:cubicBezTo>
                  <a:pt x="6414" y="17600"/>
                  <a:pt x="5962" y="17549"/>
                  <a:pt x="5526" y="17450"/>
                </a:cubicBezTo>
                <a:cubicBezTo>
                  <a:pt x="6300" y="15980"/>
                  <a:pt x="5982" y="14944"/>
                  <a:pt x="5712" y="14442"/>
                </a:cubicBezTo>
                <a:cubicBezTo>
                  <a:pt x="5360" y="13795"/>
                  <a:pt x="4735" y="13375"/>
                  <a:pt x="4083" y="13344"/>
                </a:cubicBezTo>
                <a:cubicBezTo>
                  <a:pt x="3159" y="13301"/>
                  <a:pt x="2746" y="12891"/>
                  <a:pt x="2746" y="12017"/>
                </a:cubicBezTo>
                <a:cubicBezTo>
                  <a:pt x="2746" y="11748"/>
                  <a:pt x="2811" y="11712"/>
                  <a:pt x="3048" y="11578"/>
                </a:cubicBezTo>
                <a:cubicBezTo>
                  <a:pt x="3368" y="11398"/>
                  <a:pt x="3853" y="11124"/>
                  <a:pt x="4233" y="10116"/>
                </a:cubicBezTo>
                <a:cubicBezTo>
                  <a:pt x="4468" y="9486"/>
                  <a:pt x="4291" y="8935"/>
                  <a:pt x="3746" y="8562"/>
                </a:cubicBezTo>
                <a:cubicBezTo>
                  <a:pt x="3771" y="8500"/>
                  <a:pt x="3786" y="8429"/>
                  <a:pt x="3786" y="8359"/>
                </a:cubicBezTo>
                <a:lnTo>
                  <a:pt x="3786" y="7694"/>
                </a:lnTo>
                <a:cubicBezTo>
                  <a:pt x="3786" y="7397"/>
                  <a:pt x="3549" y="7156"/>
                  <a:pt x="3255" y="7146"/>
                </a:cubicBezTo>
                <a:lnTo>
                  <a:pt x="3255" y="7075"/>
                </a:lnTo>
                <a:cubicBezTo>
                  <a:pt x="3984" y="6849"/>
                  <a:pt x="5357" y="6590"/>
                  <a:pt x="6873" y="6590"/>
                </a:cubicBezTo>
                <a:close/>
                <a:moveTo>
                  <a:pt x="6873" y="0"/>
                </a:moveTo>
                <a:cubicBezTo>
                  <a:pt x="6507" y="0"/>
                  <a:pt x="6141" y="71"/>
                  <a:pt x="5792" y="214"/>
                </a:cubicBezTo>
                <a:lnTo>
                  <a:pt x="2974" y="1370"/>
                </a:lnTo>
                <a:cubicBezTo>
                  <a:pt x="2851" y="1274"/>
                  <a:pt x="2696" y="1215"/>
                  <a:pt x="2527" y="1215"/>
                </a:cubicBezTo>
                <a:cubicBezTo>
                  <a:pt x="2158" y="1215"/>
                  <a:pt x="1854" y="1492"/>
                  <a:pt x="1807" y="1847"/>
                </a:cubicBezTo>
                <a:lnTo>
                  <a:pt x="625" y="2333"/>
                </a:lnTo>
                <a:cubicBezTo>
                  <a:pt x="240" y="2491"/>
                  <a:pt x="0" y="2849"/>
                  <a:pt x="0" y="3266"/>
                </a:cubicBezTo>
                <a:cubicBezTo>
                  <a:pt x="0" y="3684"/>
                  <a:pt x="240" y="4039"/>
                  <a:pt x="625" y="4200"/>
                </a:cubicBezTo>
                <a:lnTo>
                  <a:pt x="1799" y="4682"/>
                </a:lnTo>
                <a:lnTo>
                  <a:pt x="1799" y="7144"/>
                </a:lnTo>
                <a:cubicBezTo>
                  <a:pt x="1505" y="7155"/>
                  <a:pt x="1269" y="7397"/>
                  <a:pt x="1269" y="7693"/>
                </a:cubicBezTo>
                <a:lnTo>
                  <a:pt x="1269" y="8357"/>
                </a:lnTo>
                <a:lnTo>
                  <a:pt x="1269" y="8360"/>
                </a:lnTo>
                <a:cubicBezTo>
                  <a:pt x="688" y="9353"/>
                  <a:pt x="379" y="10483"/>
                  <a:pt x="379" y="11639"/>
                </a:cubicBezTo>
                <a:cubicBezTo>
                  <a:pt x="379" y="13122"/>
                  <a:pt x="891" y="14572"/>
                  <a:pt x="1823" y="15720"/>
                </a:cubicBezTo>
                <a:cubicBezTo>
                  <a:pt x="1876" y="15785"/>
                  <a:pt x="1952" y="15820"/>
                  <a:pt x="2029" y="15820"/>
                </a:cubicBezTo>
                <a:cubicBezTo>
                  <a:pt x="2088" y="15820"/>
                  <a:pt x="2146" y="15799"/>
                  <a:pt x="2196" y="15761"/>
                </a:cubicBezTo>
                <a:cubicBezTo>
                  <a:pt x="2310" y="15668"/>
                  <a:pt x="2329" y="15502"/>
                  <a:pt x="2235" y="15388"/>
                </a:cubicBezTo>
                <a:cubicBezTo>
                  <a:pt x="1381" y="14334"/>
                  <a:pt x="910" y="13000"/>
                  <a:pt x="910" y="11640"/>
                </a:cubicBezTo>
                <a:cubicBezTo>
                  <a:pt x="910" y="10812"/>
                  <a:pt x="1082" y="9998"/>
                  <a:pt x="1411" y="9247"/>
                </a:cubicBezTo>
                <a:cubicBezTo>
                  <a:pt x="1489" y="10280"/>
                  <a:pt x="2008" y="10748"/>
                  <a:pt x="2526" y="10748"/>
                </a:cubicBezTo>
                <a:cubicBezTo>
                  <a:pt x="3055" y="10748"/>
                  <a:pt x="3587" y="10258"/>
                  <a:pt x="3645" y="9173"/>
                </a:cubicBezTo>
                <a:cubicBezTo>
                  <a:pt x="3783" y="9339"/>
                  <a:pt x="3864" y="9580"/>
                  <a:pt x="3733" y="9926"/>
                </a:cubicBezTo>
                <a:cubicBezTo>
                  <a:pt x="3423" y="10755"/>
                  <a:pt x="3070" y="10954"/>
                  <a:pt x="2785" y="11114"/>
                </a:cubicBezTo>
                <a:cubicBezTo>
                  <a:pt x="2515" y="11264"/>
                  <a:pt x="2211" y="11434"/>
                  <a:pt x="2211" y="12015"/>
                </a:cubicBezTo>
                <a:cubicBezTo>
                  <a:pt x="2211" y="13175"/>
                  <a:pt x="2849" y="13819"/>
                  <a:pt x="4052" y="13873"/>
                </a:cubicBezTo>
                <a:cubicBezTo>
                  <a:pt x="4513" y="13894"/>
                  <a:pt x="4981" y="14217"/>
                  <a:pt x="5240" y="14695"/>
                </a:cubicBezTo>
                <a:cubicBezTo>
                  <a:pt x="5466" y="15110"/>
                  <a:pt x="5725" y="15992"/>
                  <a:pt x="4997" y="17300"/>
                </a:cubicBezTo>
                <a:cubicBezTo>
                  <a:pt x="4336" y="17083"/>
                  <a:pt x="3717" y="16748"/>
                  <a:pt x="3155" y="16301"/>
                </a:cubicBezTo>
                <a:cubicBezTo>
                  <a:pt x="3107" y="16262"/>
                  <a:pt x="3049" y="16243"/>
                  <a:pt x="2992" y="16243"/>
                </a:cubicBezTo>
                <a:cubicBezTo>
                  <a:pt x="2914" y="16243"/>
                  <a:pt x="2836" y="16278"/>
                  <a:pt x="2783" y="16343"/>
                </a:cubicBezTo>
                <a:cubicBezTo>
                  <a:pt x="2690" y="16458"/>
                  <a:pt x="2711" y="16624"/>
                  <a:pt x="2824" y="16717"/>
                </a:cubicBezTo>
                <a:cubicBezTo>
                  <a:pt x="3984" y="17641"/>
                  <a:pt x="5382" y="18130"/>
                  <a:pt x="6867" y="18130"/>
                </a:cubicBezTo>
                <a:cubicBezTo>
                  <a:pt x="9092" y="18130"/>
                  <a:pt x="11057" y="17005"/>
                  <a:pt x="12226" y="15296"/>
                </a:cubicBezTo>
                <a:cubicBezTo>
                  <a:pt x="12245" y="15276"/>
                  <a:pt x="12260" y="15254"/>
                  <a:pt x="12270" y="15230"/>
                </a:cubicBezTo>
                <a:cubicBezTo>
                  <a:pt x="12958" y="14201"/>
                  <a:pt x="13359" y="12966"/>
                  <a:pt x="13359" y="11637"/>
                </a:cubicBezTo>
                <a:cubicBezTo>
                  <a:pt x="13359" y="9786"/>
                  <a:pt x="12580" y="8046"/>
                  <a:pt x="11210" y="6814"/>
                </a:cubicBezTo>
                <a:cubicBezTo>
                  <a:pt x="11266" y="6721"/>
                  <a:pt x="11297" y="6615"/>
                  <a:pt x="11297" y="6502"/>
                </a:cubicBezTo>
                <a:lnTo>
                  <a:pt x="11303" y="4947"/>
                </a:lnTo>
                <a:lnTo>
                  <a:pt x="13120" y="4201"/>
                </a:lnTo>
                <a:cubicBezTo>
                  <a:pt x="13506" y="4044"/>
                  <a:pt x="13745" y="3685"/>
                  <a:pt x="13745" y="3268"/>
                </a:cubicBezTo>
                <a:cubicBezTo>
                  <a:pt x="13745" y="2852"/>
                  <a:pt x="13506" y="2494"/>
                  <a:pt x="13120" y="2334"/>
                </a:cubicBezTo>
                <a:lnTo>
                  <a:pt x="12842" y="2221"/>
                </a:lnTo>
                <a:cubicBezTo>
                  <a:pt x="12809" y="2207"/>
                  <a:pt x="12775" y="2201"/>
                  <a:pt x="12741" y="2201"/>
                </a:cubicBezTo>
                <a:cubicBezTo>
                  <a:pt x="12637" y="2201"/>
                  <a:pt x="12538" y="2263"/>
                  <a:pt x="12495" y="2365"/>
                </a:cubicBezTo>
                <a:cubicBezTo>
                  <a:pt x="12441" y="2502"/>
                  <a:pt x="12504" y="2656"/>
                  <a:pt x="12640" y="2713"/>
                </a:cubicBezTo>
                <a:lnTo>
                  <a:pt x="12918" y="2827"/>
                </a:lnTo>
                <a:cubicBezTo>
                  <a:pt x="13104" y="2902"/>
                  <a:pt x="13214" y="3068"/>
                  <a:pt x="13214" y="3268"/>
                </a:cubicBezTo>
                <a:cubicBezTo>
                  <a:pt x="13214" y="3468"/>
                  <a:pt x="13104" y="3634"/>
                  <a:pt x="12918" y="3709"/>
                </a:cubicBezTo>
                <a:lnTo>
                  <a:pt x="11303" y="4372"/>
                </a:lnTo>
                <a:lnTo>
                  <a:pt x="11303" y="4016"/>
                </a:lnTo>
                <a:cubicBezTo>
                  <a:pt x="11303" y="3509"/>
                  <a:pt x="10960" y="3059"/>
                  <a:pt x="10472" y="2921"/>
                </a:cubicBezTo>
                <a:cubicBezTo>
                  <a:pt x="9458" y="2634"/>
                  <a:pt x="8112" y="2463"/>
                  <a:pt x="6873" y="2463"/>
                </a:cubicBezTo>
                <a:cubicBezTo>
                  <a:pt x="5635" y="2463"/>
                  <a:pt x="4290" y="2634"/>
                  <a:pt x="3276" y="2921"/>
                </a:cubicBezTo>
                <a:cubicBezTo>
                  <a:pt x="3268" y="2922"/>
                  <a:pt x="3262" y="2924"/>
                  <a:pt x="3255" y="2927"/>
                </a:cubicBezTo>
                <a:lnTo>
                  <a:pt x="3255" y="1944"/>
                </a:lnTo>
                <a:cubicBezTo>
                  <a:pt x="3255" y="1908"/>
                  <a:pt x="3251" y="1871"/>
                  <a:pt x="3246" y="1834"/>
                </a:cubicBezTo>
                <a:lnTo>
                  <a:pt x="5995" y="707"/>
                </a:lnTo>
                <a:cubicBezTo>
                  <a:pt x="6278" y="590"/>
                  <a:pt x="6575" y="532"/>
                  <a:pt x="6872" y="532"/>
                </a:cubicBezTo>
                <a:cubicBezTo>
                  <a:pt x="7171" y="532"/>
                  <a:pt x="7469" y="590"/>
                  <a:pt x="7752" y="707"/>
                </a:cubicBezTo>
                <a:lnTo>
                  <a:pt x="11428" y="2214"/>
                </a:lnTo>
                <a:cubicBezTo>
                  <a:pt x="11460" y="2227"/>
                  <a:pt x="11495" y="2234"/>
                  <a:pt x="11528" y="2234"/>
                </a:cubicBezTo>
                <a:cubicBezTo>
                  <a:pt x="11633" y="2234"/>
                  <a:pt x="11732" y="2171"/>
                  <a:pt x="11775" y="2068"/>
                </a:cubicBezTo>
                <a:cubicBezTo>
                  <a:pt x="11829" y="1933"/>
                  <a:pt x="11766" y="1778"/>
                  <a:pt x="11629" y="1721"/>
                </a:cubicBezTo>
                <a:lnTo>
                  <a:pt x="7954" y="214"/>
                </a:lnTo>
                <a:cubicBezTo>
                  <a:pt x="7605" y="71"/>
                  <a:pt x="7239" y="0"/>
                  <a:pt x="687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 name="Google Shape;1127;p46"/>
          <p:cNvSpPr/>
          <p:nvPr/>
        </p:nvSpPr>
        <p:spPr>
          <a:xfrm>
            <a:off x="1359937" y="2725657"/>
            <a:ext cx="407743" cy="325951"/>
          </a:xfrm>
          <a:custGeom>
            <a:rect b="b" l="l" r="r" t="t"/>
            <a:pathLst>
              <a:path extrusionOk="0" h="14498" w="18136">
                <a:moveTo>
                  <a:pt x="9065" y="3227"/>
                </a:moveTo>
                <a:cubicBezTo>
                  <a:pt x="9531" y="3227"/>
                  <a:pt x="9913" y="3362"/>
                  <a:pt x="10172" y="3614"/>
                </a:cubicBezTo>
                <a:cubicBezTo>
                  <a:pt x="10397" y="3834"/>
                  <a:pt x="10476" y="4093"/>
                  <a:pt x="10476" y="4261"/>
                </a:cubicBezTo>
                <a:cubicBezTo>
                  <a:pt x="10476" y="4564"/>
                  <a:pt x="9874" y="4903"/>
                  <a:pt x="9065" y="4903"/>
                </a:cubicBezTo>
                <a:cubicBezTo>
                  <a:pt x="8571" y="4903"/>
                  <a:pt x="8154" y="4777"/>
                  <a:pt x="7904" y="4609"/>
                </a:cubicBezTo>
                <a:cubicBezTo>
                  <a:pt x="7895" y="4602"/>
                  <a:pt x="7884" y="4594"/>
                  <a:pt x="7874" y="4589"/>
                </a:cubicBezTo>
                <a:cubicBezTo>
                  <a:pt x="7735" y="4489"/>
                  <a:pt x="7654" y="4372"/>
                  <a:pt x="7654" y="4262"/>
                </a:cubicBezTo>
                <a:cubicBezTo>
                  <a:pt x="7654" y="4093"/>
                  <a:pt x="7733" y="3834"/>
                  <a:pt x="7959" y="3614"/>
                </a:cubicBezTo>
                <a:cubicBezTo>
                  <a:pt x="8218" y="3362"/>
                  <a:pt x="8600" y="3227"/>
                  <a:pt x="9065" y="3227"/>
                </a:cubicBezTo>
                <a:close/>
                <a:moveTo>
                  <a:pt x="3784" y="6656"/>
                </a:moveTo>
                <a:lnTo>
                  <a:pt x="5397" y="7317"/>
                </a:lnTo>
                <a:cubicBezTo>
                  <a:pt x="5281" y="7672"/>
                  <a:pt x="5221" y="8045"/>
                  <a:pt x="5221" y="8427"/>
                </a:cubicBezTo>
                <a:lnTo>
                  <a:pt x="5221" y="8890"/>
                </a:lnTo>
                <a:cubicBezTo>
                  <a:pt x="4650" y="8768"/>
                  <a:pt x="4146" y="8626"/>
                  <a:pt x="3784" y="8482"/>
                </a:cubicBezTo>
                <a:lnTo>
                  <a:pt x="3784" y="6656"/>
                </a:lnTo>
                <a:close/>
                <a:moveTo>
                  <a:pt x="14347" y="6657"/>
                </a:moveTo>
                <a:lnTo>
                  <a:pt x="14347" y="8483"/>
                </a:lnTo>
                <a:lnTo>
                  <a:pt x="14346" y="8483"/>
                </a:lnTo>
                <a:cubicBezTo>
                  <a:pt x="13339" y="8884"/>
                  <a:pt x="11229" y="9284"/>
                  <a:pt x="9065" y="9284"/>
                </a:cubicBezTo>
                <a:cubicBezTo>
                  <a:pt x="8337" y="9284"/>
                  <a:pt x="7593" y="9240"/>
                  <a:pt x="6849" y="9155"/>
                </a:cubicBezTo>
                <a:lnTo>
                  <a:pt x="6849" y="8429"/>
                </a:lnTo>
                <a:cubicBezTo>
                  <a:pt x="6849" y="8261"/>
                  <a:pt x="6872" y="8098"/>
                  <a:pt x="6911" y="7939"/>
                </a:cubicBezTo>
                <a:lnTo>
                  <a:pt x="7660" y="8246"/>
                </a:lnTo>
                <a:cubicBezTo>
                  <a:pt x="8114" y="8432"/>
                  <a:pt x="8590" y="8526"/>
                  <a:pt x="9065" y="8526"/>
                </a:cubicBezTo>
                <a:cubicBezTo>
                  <a:pt x="9541" y="8526"/>
                  <a:pt x="10018" y="8432"/>
                  <a:pt x="10471" y="8246"/>
                </a:cubicBezTo>
                <a:lnTo>
                  <a:pt x="14347" y="6657"/>
                </a:lnTo>
                <a:close/>
                <a:moveTo>
                  <a:pt x="3784" y="9049"/>
                </a:moveTo>
                <a:cubicBezTo>
                  <a:pt x="4174" y="9187"/>
                  <a:pt x="4666" y="9320"/>
                  <a:pt x="5221" y="9431"/>
                </a:cubicBezTo>
                <a:lnTo>
                  <a:pt x="5221" y="10421"/>
                </a:lnTo>
                <a:cubicBezTo>
                  <a:pt x="4938" y="10360"/>
                  <a:pt x="4674" y="10296"/>
                  <a:pt x="4430" y="10228"/>
                </a:cubicBezTo>
                <a:cubicBezTo>
                  <a:pt x="4049" y="10119"/>
                  <a:pt x="3784" y="9767"/>
                  <a:pt x="3784" y="9368"/>
                </a:cubicBezTo>
                <a:lnTo>
                  <a:pt x="3784" y="9049"/>
                </a:lnTo>
                <a:close/>
                <a:moveTo>
                  <a:pt x="7777" y="5146"/>
                </a:moveTo>
                <a:cubicBezTo>
                  <a:pt x="7952" y="5238"/>
                  <a:pt x="8151" y="5308"/>
                  <a:pt x="8365" y="5356"/>
                </a:cubicBezTo>
                <a:lnTo>
                  <a:pt x="7036" y="6685"/>
                </a:lnTo>
                <a:cubicBezTo>
                  <a:pt x="6573" y="7153"/>
                  <a:pt x="6319" y="7770"/>
                  <a:pt x="6319" y="8427"/>
                </a:cubicBezTo>
                <a:lnTo>
                  <a:pt x="6319" y="11415"/>
                </a:lnTo>
                <a:lnTo>
                  <a:pt x="5753" y="11415"/>
                </a:lnTo>
                <a:lnTo>
                  <a:pt x="5753" y="10743"/>
                </a:lnTo>
                <a:lnTo>
                  <a:pt x="5753" y="10740"/>
                </a:lnTo>
                <a:lnTo>
                  <a:pt x="5753" y="9211"/>
                </a:lnTo>
                <a:lnTo>
                  <a:pt x="5753" y="9209"/>
                </a:lnTo>
                <a:lnTo>
                  <a:pt x="5753" y="8424"/>
                </a:lnTo>
                <a:cubicBezTo>
                  <a:pt x="5753" y="7616"/>
                  <a:pt x="6066" y="6857"/>
                  <a:pt x="6638" y="6285"/>
                </a:cubicBezTo>
                <a:lnTo>
                  <a:pt x="7777" y="5146"/>
                </a:lnTo>
                <a:close/>
                <a:moveTo>
                  <a:pt x="6594" y="11945"/>
                </a:moveTo>
                <a:lnTo>
                  <a:pt x="6594" y="12441"/>
                </a:lnTo>
                <a:lnTo>
                  <a:pt x="5476" y="12441"/>
                </a:lnTo>
                <a:lnTo>
                  <a:pt x="5476" y="11945"/>
                </a:lnTo>
                <a:close/>
                <a:moveTo>
                  <a:pt x="6480" y="12973"/>
                </a:moveTo>
                <a:lnTo>
                  <a:pt x="6480" y="12986"/>
                </a:lnTo>
                <a:cubicBezTo>
                  <a:pt x="6482" y="13632"/>
                  <a:pt x="6257" y="13970"/>
                  <a:pt x="6035" y="13970"/>
                </a:cubicBezTo>
                <a:cubicBezTo>
                  <a:pt x="5813" y="13970"/>
                  <a:pt x="5587" y="13632"/>
                  <a:pt x="5587" y="12986"/>
                </a:cubicBezTo>
                <a:lnTo>
                  <a:pt x="5587" y="12973"/>
                </a:lnTo>
                <a:close/>
                <a:moveTo>
                  <a:pt x="9066" y="0"/>
                </a:moveTo>
                <a:cubicBezTo>
                  <a:pt x="8589" y="0"/>
                  <a:pt x="8113" y="93"/>
                  <a:pt x="7660" y="278"/>
                </a:cubicBezTo>
                <a:lnTo>
                  <a:pt x="6394" y="799"/>
                </a:lnTo>
                <a:cubicBezTo>
                  <a:pt x="6257" y="853"/>
                  <a:pt x="6194" y="1010"/>
                  <a:pt x="6248" y="1145"/>
                </a:cubicBezTo>
                <a:cubicBezTo>
                  <a:pt x="6291" y="1248"/>
                  <a:pt x="6391" y="1310"/>
                  <a:pt x="6496" y="1310"/>
                </a:cubicBezTo>
                <a:cubicBezTo>
                  <a:pt x="6529" y="1310"/>
                  <a:pt x="6563" y="1304"/>
                  <a:pt x="6595" y="1291"/>
                </a:cubicBezTo>
                <a:lnTo>
                  <a:pt x="7861" y="771"/>
                </a:lnTo>
                <a:cubicBezTo>
                  <a:pt x="8249" y="612"/>
                  <a:pt x="8657" y="532"/>
                  <a:pt x="9065" y="532"/>
                </a:cubicBezTo>
                <a:cubicBezTo>
                  <a:pt x="9473" y="532"/>
                  <a:pt x="9881" y="612"/>
                  <a:pt x="10269" y="771"/>
                </a:cubicBezTo>
                <a:lnTo>
                  <a:pt x="17149" y="3593"/>
                </a:lnTo>
                <a:cubicBezTo>
                  <a:pt x="17480" y="3729"/>
                  <a:pt x="17598" y="4028"/>
                  <a:pt x="17598" y="4262"/>
                </a:cubicBezTo>
                <a:cubicBezTo>
                  <a:pt x="17598" y="4497"/>
                  <a:pt x="17480" y="4794"/>
                  <a:pt x="17149" y="4931"/>
                </a:cubicBezTo>
                <a:lnTo>
                  <a:pt x="14509" y="6013"/>
                </a:lnTo>
                <a:lnTo>
                  <a:pt x="14508" y="6013"/>
                </a:lnTo>
                <a:lnTo>
                  <a:pt x="10269" y="7752"/>
                </a:lnTo>
                <a:cubicBezTo>
                  <a:pt x="9881" y="7911"/>
                  <a:pt x="9473" y="7991"/>
                  <a:pt x="9065" y="7991"/>
                </a:cubicBezTo>
                <a:cubicBezTo>
                  <a:pt x="8657" y="7991"/>
                  <a:pt x="8249" y="7911"/>
                  <a:pt x="7861" y="7752"/>
                </a:cubicBezTo>
                <a:lnTo>
                  <a:pt x="7116" y="7447"/>
                </a:lnTo>
                <a:cubicBezTo>
                  <a:pt x="7198" y="7308"/>
                  <a:pt x="7298" y="7179"/>
                  <a:pt x="7413" y="7063"/>
                </a:cubicBezTo>
                <a:lnTo>
                  <a:pt x="9042" y="5434"/>
                </a:lnTo>
                <a:lnTo>
                  <a:pt x="9064" y="5434"/>
                </a:lnTo>
                <a:cubicBezTo>
                  <a:pt x="9555" y="5434"/>
                  <a:pt x="10021" y="5328"/>
                  <a:pt x="10375" y="5137"/>
                </a:cubicBezTo>
                <a:cubicBezTo>
                  <a:pt x="10782" y="4916"/>
                  <a:pt x="11006" y="4606"/>
                  <a:pt x="11006" y="4262"/>
                </a:cubicBezTo>
                <a:cubicBezTo>
                  <a:pt x="11006" y="3903"/>
                  <a:pt x="10831" y="3520"/>
                  <a:pt x="10541" y="3235"/>
                </a:cubicBezTo>
                <a:cubicBezTo>
                  <a:pt x="10291" y="2991"/>
                  <a:pt x="9830" y="2698"/>
                  <a:pt x="9064" y="2698"/>
                </a:cubicBezTo>
                <a:cubicBezTo>
                  <a:pt x="7724" y="2698"/>
                  <a:pt x="7121" y="3614"/>
                  <a:pt x="7121" y="4262"/>
                </a:cubicBezTo>
                <a:cubicBezTo>
                  <a:pt x="7121" y="4467"/>
                  <a:pt x="7199" y="4658"/>
                  <a:pt x="7349" y="4827"/>
                </a:cubicBezTo>
                <a:lnTo>
                  <a:pt x="6263" y="5912"/>
                </a:lnTo>
                <a:cubicBezTo>
                  <a:pt x="5991" y="6184"/>
                  <a:pt x="5769" y="6494"/>
                  <a:pt x="5600" y="6826"/>
                </a:cubicBezTo>
                <a:lnTo>
                  <a:pt x="3622" y="6015"/>
                </a:lnTo>
                <a:lnTo>
                  <a:pt x="3620" y="6015"/>
                </a:lnTo>
                <a:lnTo>
                  <a:pt x="979" y="4933"/>
                </a:lnTo>
                <a:cubicBezTo>
                  <a:pt x="648" y="4797"/>
                  <a:pt x="531" y="4497"/>
                  <a:pt x="531" y="4264"/>
                </a:cubicBezTo>
                <a:cubicBezTo>
                  <a:pt x="531" y="4028"/>
                  <a:pt x="648" y="3731"/>
                  <a:pt x="979" y="3595"/>
                </a:cubicBezTo>
                <a:lnTo>
                  <a:pt x="5420" y="1773"/>
                </a:lnTo>
                <a:cubicBezTo>
                  <a:pt x="5557" y="1719"/>
                  <a:pt x="5622" y="1563"/>
                  <a:pt x="5566" y="1426"/>
                </a:cubicBezTo>
                <a:cubicBezTo>
                  <a:pt x="5525" y="1324"/>
                  <a:pt x="5425" y="1262"/>
                  <a:pt x="5320" y="1262"/>
                </a:cubicBezTo>
                <a:cubicBezTo>
                  <a:pt x="5286" y="1262"/>
                  <a:pt x="5252" y="1269"/>
                  <a:pt x="5219" y="1282"/>
                </a:cubicBezTo>
                <a:lnTo>
                  <a:pt x="778" y="3102"/>
                </a:lnTo>
                <a:cubicBezTo>
                  <a:pt x="298" y="3298"/>
                  <a:pt x="0" y="3742"/>
                  <a:pt x="0" y="4261"/>
                </a:cubicBezTo>
                <a:cubicBezTo>
                  <a:pt x="0" y="4778"/>
                  <a:pt x="298" y="5225"/>
                  <a:pt x="779" y="5422"/>
                </a:cubicBezTo>
                <a:lnTo>
                  <a:pt x="3255" y="6437"/>
                </a:lnTo>
                <a:lnTo>
                  <a:pt x="3255" y="9368"/>
                </a:lnTo>
                <a:cubicBezTo>
                  <a:pt x="3255" y="10002"/>
                  <a:pt x="3680" y="10565"/>
                  <a:pt x="4287" y="10738"/>
                </a:cubicBezTo>
                <a:cubicBezTo>
                  <a:pt x="4572" y="10819"/>
                  <a:pt x="4887" y="10894"/>
                  <a:pt x="5223" y="10963"/>
                </a:cubicBezTo>
                <a:lnTo>
                  <a:pt x="5223" y="11467"/>
                </a:lnTo>
                <a:cubicBezTo>
                  <a:pt x="5059" y="11551"/>
                  <a:pt x="4947" y="11720"/>
                  <a:pt x="4947" y="11916"/>
                </a:cubicBezTo>
                <a:lnTo>
                  <a:pt x="4947" y="12467"/>
                </a:lnTo>
                <a:cubicBezTo>
                  <a:pt x="4947" y="12597"/>
                  <a:pt x="4997" y="12713"/>
                  <a:pt x="5076" y="12802"/>
                </a:cubicBezTo>
                <a:cubicBezTo>
                  <a:pt x="5065" y="12863"/>
                  <a:pt x="5059" y="12923"/>
                  <a:pt x="5059" y="12983"/>
                </a:cubicBezTo>
                <a:cubicBezTo>
                  <a:pt x="5059" y="14030"/>
                  <a:pt x="5550" y="14497"/>
                  <a:pt x="6039" y="14497"/>
                </a:cubicBezTo>
                <a:cubicBezTo>
                  <a:pt x="6528" y="14497"/>
                  <a:pt x="7019" y="14030"/>
                  <a:pt x="7019" y="12983"/>
                </a:cubicBezTo>
                <a:cubicBezTo>
                  <a:pt x="7019" y="12921"/>
                  <a:pt x="7013" y="12861"/>
                  <a:pt x="7002" y="12802"/>
                </a:cubicBezTo>
                <a:cubicBezTo>
                  <a:pt x="7080" y="12714"/>
                  <a:pt x="7130" y="12597"/>
                  <a:pt x="7130" y="12467"/>
                </a:cubicBezTo>
                <a:lnTo>
                  <a:pt x="7130" y="11916"/>
                </a:lnTo>
                <a:cubicBezTo>
                  <a:pt x="7130" y="11722"/>
                  <a:pt x="7019" y="11551"/>
                  <a:pt x="6855" y="11467"/>
                </a:cubicBezTo>
                <a:lnTo>
                  <a:pt x="6855" y="11218"/>
                </a:lnTo>
                <a:cubicBezTo>
                  <a:pt x="7599" y="11303"/>
                  <a:pt x="8343" y="11344"/>
                  <a:pt x="9071" y="11344"/>
                </a:cubicBezTo>
                <a:cubicBezTo>
                  <a:pt x="10122" y="11344"/>
                  <a:pt x="11229" y="11253"/>
                  <a:pt x="12270" y="11082"/>
                </a:cubicBezTo>
                <a:cubicBezTo>
                  <a:pt x="12416" y="11057"/>
                  <a:pt x="12513" y="10922"/>
                  <a:pt x="12489" y="10777"/>
                </a:cubicBezTo>
                <a:cubicBezTo>
                  <a:pt x="12468" y="10646"/>
                  <a:pt x="12355" y="10554"/>
                  <a:pt x="12228" y="10554"/>
                </a:cubicBezTo>
                <a:cubicBezTo>
                  <a:pt x="12214" y="10554"/>
                  <a:pt x="12199" y="10555"/>
                  <a:pt x="12185" y="10557"/>
                </a:cubicBezTo>
                <a:cubicBezTo>
                  <a:pt x="11169" y="10725"/>
                  <a:pt x="10093" y="10815"/>
                  <a:pt x="9071" y="10815"/>
                </a:cubicBezTo>
                <a:cubicBezTo>
                  <a:pt x="8343" y="10815"/>
                  <a:pt x="7599" y="10771"/>
                  <a:pt x="6855" y="10685"/>
                </a:cubicBezTo>
                <a:lnTo>
                  <a:pt x="6855" y="9689"/>
                </a:lnTo>
                <a:cubicBezTo>
                  <a:pt x="7599" y="9774"/>
                  <a:pt x="8343" y="9815"/>
                  <a:pt x="9071" y="9815"/>
                </a:cubicBezTo>
                <a:cubicBezTo>
                  <a:pt x="11192" y="9815"/>
                  <a:pt x="13221" y="9450"/>
                  <a:pt x="14350" y="9049"/>
                </a:cubicBezTo>
                <a:lnTo>
                  <a:pt x="14350" y="9367"/>
                </a:lnTo>
                <a:cubicBezTo>
                  <a:pt x="14350" y="9767"/>
                  <a:pt x="14081" y="10121"/>
                  <a:pt x="13695" y="10230"/>
                </a:cubicBezTo>
                <a:cubicBezTo>
                  <a:pt x="13606" y="10255"/>
                  <a:pt x="13512" y="10278"/>
                  <a:pt x="13415" y="10303"/>
                </a:cubicBezTo>
                <a:cubicBezTo>
                  <a:pt x="13274" y="10340"/>
                  <a:pt x="13187" y="10482"/>
                  <a:pt x="13223" y="10627"/>
                </a:cubicBezTo>
                <a:cubicBezTo>
                  <a:pt x="13254" y="10746"/>
                  <a:pt x="13361" y="10826"/>
                  <a:pt x="13480" y="10826"/>
                </a:cubicBezTo>
                <a:cubicBezTo>
                  <a:pt x="13502" y="10826"/>
                  <a:pt x="13524" y="10825"/>
                  <a:pt x="13546" y="10819"/>
                </a:cubicBezTo>
                <a:cubicBezTo>
                  <a:pt x="13648" y="10793"/>
                  <a:pt x="13745" y="10768"/>
                  <a:pt x="13839" y="10741"/>
                </a:cubicBezTo>
                <a:cubicBezTo>
                  <a:pt x="14452" y="10569"/>
                  <a:pt x="14882" y="10005"/>
                  <a:pt x="14882" y="9370"/>
                </a:cubicBezTo>
                <a:lnTo>
                  <a:pt x="14882" y="6438"/>
                </a:lnTo>
                <a:lnTo>
                  <a:pt x="17357" y="5424"/>
                </a:lnTo>
                <a:cubicBezTo>
                  <a:pt x="17838" y="5227"/>
                  <a:pt x="18136" y="4783"/>
                  <a:pt x="18136" y="4262"/>
                </a:cubicBezTo>
                <a:cubicBezTo>
                  <a:pt x="18136" y="3742"/>
                  <a:pt x="17832" y="3298"/>
                  <a:pt x="17352" y="3101"/>
                </a:cubicBezTo>
                <a:lnTo>
                  <a:pt x="10471" y="278"/>
                </a:lnTo>
                <a:cubicBezTo>
                  <a:pt x="10018" y="93"/>
                  <a:pt x="9542" y="0"/>
                  <a:pt x="906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 name="Google Shape;1128;p46"/>
          <p:cNvSpPr/>
          <p:nvPr/>
        </p:nvSpPr>
        <p:spPr>
          <a:xfrm>
            <a:off x="1359937" y="4196265"/>
            <a:ext cx="411812" cy="407608"/>
          </a:xfrm>
          <a:custGeom>
            <a:rect b="b" l="l" r="r" t="t"/>
            <a:pathLst>
              <a:path extrusionOk="0" h="18130" w="18317">
                <a:moveTo>
                  <a:pt x="9050" y="4415"/>
                </a:moveTo>
                <a:cubicBezTo>
                  <a:pt x="8982" y="4415"/>
                  <a:pt x="8914" y="4441"/>
                  <a:pt x="8862" y="4492"/>
                </a:cubicBezTo>
                <a:cubicBezTo>
                  <a:pt x="8759" y="4595"/>
                  <a:pt x="8759" y="4764"/>
                  <a:pt x="8862" y="4867"/>
                </a:cubicBezTo>
                <a:lnTo>
                  <a:pt x="9806" y="5812"/>
                </a:lnTo>
                <a:cubicBezTo>
                  <a:pt x="9857" y="5864"/>
                  <a:pt x="9925" y="5889"/>
                  <a:pt x="9994" y="5889"/>
                </a:cubicBezTo>
                <a:cubicBezTo>
                  <a:pt x="10062" y="5889"/>
                  <a:pt x="10129" y="5864"/>
                  <a:pt x="10181" y="5812"/>
                </a:cubicBezTo>
                <a:cubicBezTo>
                  <a:pt x="10284" y="5709"/>
                  <a:pt x="10284" y="5540"/>
                  <a:pt x="10181" y="5437"/>
                </a:cubicBezTo>
                <a:lnTo>
                  <a:pt x="9237" y="4492"/>
                </a:lnTo>
                <a:cubicBezTo>
                  <a:pt x="9186" y="4441"/>
                  <a:pt x="9118" y="4415"/>
                  <a:pt x="9050" y="4415"/>
                </a:cubicBezTo>
                <a:close/>
                <a:moveTo>
                  <a:pt x="12030" y="2829"/>
                </a:moveTo>
                <a:cubicBezTo>
                  <a:pt x="11962" y="2829"/>
                  <a:pt x="11894" y="2854"/>
                  <a:pt x="11842" y="2906"/>
                </a:cubicBezTo>
                <a:cubicBezTo>
                  <a:pt x="11739" y="3009"/>
                  <a:pt x="11739" y="3178"/>
                  <a:pt x="11842" y="3281"/>
                </a:cubicBezTo>
                <a:lnTo>
                  <a:pt x="14847" y="6286"/>
                </a:lnTo>
                <a:cubicBezTo>
                  <a:pt x="14899" y="6337"/>
                  <a:pt x="14966" y="6364"/>
                  <a:pt x="15034" y="6364"/>
                </a:cubicBezTo>
                <a:cubicBezTo>
                  <a:pt x="15103" y="6364"/>
                  <a:pt x="15171" y="6337"/>
                  <a:pt x="15222" y="6286"/>
                </a:cubicBezTo>
                <a:cubicBezTo>
                  <a:pt x="15325" y="6183"/>
                  <a:pt x="15325" y="6014"/>
                  <a:pt x="15222" y="5911"/>
                </a:cubicBezTo>
                <a:lnTo>
                  <a:pt x="12217" y="2906"/>
                </a:lnTo>
                <a:cubicBezTo>
                  <a:pt x="12166" y="2854"/>
                  <a:pt x="12098" y="2829"/>
                  <a:pt x="12030" y="2829"/>
                </a:cubicBezTo>
                <a:close/>
                <a:moveTo>
                  <a:pt x="4881" y="5652"/>
                </a:moveTo>
                <a:cubicBezTo>
                  <a:pt x="4956" y="5652"/>
                  <a:pt x="5029" y="5668"/>
                  <a:pt x="5096" y="5699"/>
                </a:cubicBezTo>
                <a:lnTo>
                  <a:pt x="4308" y="6489"/>
                </a:lnTo>
                <a:lnTo>
                  <a:pt x="2695" y="6489"/>
                </a:lnTo>
                <a:lnTo>
                  <a:pt x="2849" y="6008"/>
                </a:lnTo>
                <a:cubicBezTo>
                  <a:pt x="2917" y="5795"/>
                  <a:pt x="3114" y="5652"/>
                  <a:pt x="3337" y="5652"/>
                </a:cubicBezTo>
                <a:close/>
                <a:moveTo>
                  <a:pt x="4838" y="9930"/>
                </a:moveTo>
                <a:cubicBezTo>
                  <a:pt x="4337" y="9930"/>
                  <a:pt x="3927" y="10340"/>
                  <a:pt x="3927" y="10842"/>
                </a:cubicBezTo>
                <a:cubicBezTo>
                  <a:pt x="3927" y="10989"/>
                  <a:pt x="4047" y="11108"/>
                  <a:pt x="4194" y="11108"/>
                </a:cubicBezTo>
                <a:cubicBezTo>
                  <a:pt x="4341" y="11108"/>
                  <a:pt x="4460" y="10989"/>
                  <a:pt x="4460" y="10842"/>
                </a:cubicBezTo>
                <a:cubicBezTo>
                  <a:pt x="4460" y="10631"/>
                  <a:pt x="4631" y="10461"/>
                  <a:pt x="4841" y="10461"/>
                </a:cubicBezTo>
                <a:cubicBezTo>
                  <a:pt x="5050" y="10461"/>
                  <a:pt x="5221" y="10631"/>
                  <a:pt x="5221" y="10842"/>
                </a:cubicBezTo>
                <a:cubicBezTo>
                  <a:pt x="5221" y="10989"/>
                  <a:pt x="5341" y="11108"/>
                  <a:pt x="5488" y="11108"/>
                </a:cubicBezTo>
                <a:cubicBezTo>
                  <a:pt x="5635" y="11108"/>
                  <a:pt x="5754" y="10989"/>
                  <a:pt x="5754" y="10842"/>
                </a:cubicBezTo>
                <a:cubicBezTo>
                  <a:pt x="5750" y="10337"/>
                  <a:pt x="5341" y="9930"/>
                  <a:pt x="4838" y="9930"/>
                </a:cubicBezTo>
                <a:close/>
                <a:moveTo>
                  <a:pt x="10613" y="9930"/>
                </a:moveTo>
                <a:cubicBezTo>
                  <a:pt x="10112" y="9930"/>
                  <a:pt x="9702" y="10340"/>
                  <a:pt x="9702" y="10842"/>
                </a:cubicBezTo>
                <a:cubicBezTo>
                  <a:pt x="9702" y="10989"/>
                  <a:pt x="9821" y="11108"/>
                  <a:pt x="9968" y="11108"/>
                </a:cubicBezTo>
                <a:cubicBezTo>
                  <a:pt x="10115" y="11108"/>
                  <a:pt x="10234" y="10989"/>
                  <a:pt x="10234" y="10842"/>
                </a:cubicBezTo>
                <a:cubicBezTo>
                  <a:pt x="10234" y="10631"/>
                  <a:pt x="10404" y="10461"/>
                  <a:pt x="10615" y="10461"/>
                </a:cubicBezTo>
                <a:cubicBezTo>
                  <a:pt x="10825" y="10461"/>
                  <a:pt x="10995" y="10631"/>
                  <a:pt x="10995" y="10842"/>
                </a:cubicBezTo>
                <a:cubicBezTo>
                  <a:pt x="10995" y="10989"/>
                  <a:pt x="11114" y="11108"/>
                  <a:pt x="11261" y="11108"/>
                </a:cubicBezTo>
                <a:cubicBezTo>
                  <a:pt x="11408" y="11108"/>
                  <a:pt x="11528" y="10989"/>
                  <a:pt x="11528" y="10842"/>
                </a:cubicBezTo>
                <a:cubicBezTo>
                  <a:pt x="11525" y="10337"/>
                  <a:pt x="11116" y="9930"/>
                  <a:pt x="10613" y="9930"/>
                </a:cubicBezTo>
                <a:close/>
                <a:moveTo>
                  <a:pt x="7040" y="11331"/>
                </a:moveTo>
                <a:cubicBezTo>
                  <a:pt x="6978" y="11331"/>
                  <a:pt x="6916" y="11353"/>
                  <a:pt x="6866" y="11396"/>
                </a:cubicBezTo>
                <a:cubicBezTo>
                  <a:pt x="6755" y="11491"/>
                  <a:pt x="6745" y="11661"/>
                  <a:pt x="6841" y="11771"/>
                </a:cubicBezTo>
                <a:cubicBezTo>
                  <a:pt x="7064" y="12027"/>
                  <a:pt x="7386" y="12174"/>
                  <a:pt x="7726" y="12174"/>
                </a:cubicBezTo>
                <a:cubicBezTo>
                  <a:pt x="8065" y="12174"/>
                  <a:pt x="8387" y="12027"/>
                  <a:pt x="8612" y="11771"/>
                </a:cubicBezTo>
                <a:cubicBezTo>
                  <a:pt x="8708" y="11659"/>
                  <a:pt x="8696" y="11491"/>
                  <a:pt x="8586" y="11396"/>
                </a:cubicBezTo>
                <a:cubicBezTo>
                  <a:pt x="8536" y="11353"/>
                  <a:pt x="8474" y="11331"/>
                  <a:pt x="8412" y="11331"/>
                </a:cubicBezTo>
                <a:cubicBezTo>
                  <a:pt x="8338" y="11331"/>
                  <a:pt x="8264" y="11362"/>
                  <a:pt x="8211" y="11422"/>
                </a:cubicBezTo>
                <a:cubicBezTo>
                  <a:pt x="8087" y="11562"/>
                  <a:pt x="7911" y="11643"/>
                  <a:pt x="7726" y="11643"/>
                </a:cubicBezTo>
                <a:cubicBezTo>
                  <a:pt x="7540" y="11643"/>
                  <a:pt x="7364" y="11562"/>
                  <a:pt x="7241" y="11422"/>
                </a:cubicBezTo>
                <a:cubicBezTo>
                  <a:pt x="7188" y="11362"/>
                  <a:pt x="7114" y="11331"/>
                  <a:pt x="7040" y="11331"/>
                </a:cubicBezTo>
                <a:close/>
                <a:moveTo>
                  <a:pt x="13917" y="7016"/>
                </a:moveTo>
                <a:cubicBezTo>
                  <a:pt x="14468" y="7016"/>
                  <a:pt x="14919" y="7465"/>
                  <a:pt x="14919" y="8019"/>
                </a:cubicBezTo>
                <a:lnTo>
                  <a:pt x="14921" y="14885"/>
                </a:lnTo>
                <a:lnTo>
                  <a:pt x="531" y="14885"/>
                </a:lnTo>
                <a:lnTo>
                  <a:pt x="531" y="8019"/>
                </a:lnTo>
                <a:cubicBezTo>
                  <a:pt x="531" y="7468"/>
                  <a:pt x="979" y="7016"/>
                  <a:pt x="1532" y="7016"/>
                </a:cubicBezTo>
                <a:close/>
                <a:moveTo>
                  <a:pt x="11575" y="0"/>
                </a:moveTo>
                <a:cubicBezTo>
                  <a:pt x="11093" y="0"/>
                  <a:pt x="10612" y="184"/>
                  <a:pt x="10247" y="551"/>
                </a:cubicBezTo>
                <a:lnTo>
                  <a:pt x="5485" y="5312"/>
                </a:lnTo>
                <a:cubicBezTo>
                  <a:pt x="5310" y="5189"/>
                  <a:pt x="5101" y="5121"/>
                  <a:pt x="4882" y="5121"/>
                </a:cubicBezTo>
                <a:lnTo>
                  <a:pt x="3339" y="5121"/>
                </a:lnTo>
                <a:cubicBezTo>
                  <a:pt x="2883" y="5121"/>
                  <a:pt x="2483" y="5412"/>
                  <a:pt x="2343" y="5846"/>
                </a:cubicBezTo>
                <a:lnTo>
                  <a:pt x="2139" y="6486"/>
                </a:lnTo>
                <a:lnTo>
                  <a:pt x="1532" y="6486"/>
                </a:lnTo>
                <a:cubicBezTo>
                  <a:pt x="687" y="6486"/>
                  <a:pt x="0" y="7174"/>
                  <a:pt x="0" y="8019"/>
                </a:cubicBezTo>
                <a:lnTo>
                  <a:pt x="0" y="16112"/>
                </a:lnTo>
                <a:cubicBezTo>
                  <a:pt x="0" y="16980"/>
                  <a:pt x="553" y="17747"/>
                  <a:pt x="1375" y="18025"/>
                </a:cubicBezTo>
                <a:cubicBezTo>
                  <a:pt x="1403" y="18034"/>
                  <a:pt x="1431" y="18038"/>
                  <a:pt x="1459" y="18038"/>
                </a:cubicBezTo>
                <a:cubicBezTo>
                  <a:pt x="1570" y="18038"/>
                  <a:pt x="1674" y="17969"/>
                  <a:pt x="1711" y="17857"/>
                </a:cubicBezTo>
                <a:cubicBezTo>
                  <a:pt x="1757" y="17718"/>
                  <a:pt x="1683" y="17568"/>
                  <a:pt x="1544" y="17522"/>
                </a:cubicBezTo>
                <a:cubicBezTo>
                  <a:pt x="939" y="17318"/>
                  <a:pt x="531" y="16752"/>
                  <a:pt x="531" y="16112"/>
                </a:cubicBezTo>
                <a:lnTo>
                  <a:pt x="531" y="15417"/>
                </a:lnTo>
                <a:lnTo>
                  <a:pt x="14921" y="15417"/>
                </a:lnTo>
                <a:lnTo>
                  <a:pt x="14921" y="16112"/>
                </a:lnTo>
                <a:cubicBezTo>
                  <a:pt x="14921" y="16931"/>
                  <a:pt x="14253" y="17597"/>
                  <a:pt x="13436" y="17597"/>
                </a:cubicBezTo>
                <a:lnTo>
                  <a:pt x="2720" y="17597"/>
                </a:lnTo>
                <a:cubicBezTo>
                  <a:pt x="2573" y="17597"/>
                  <a:pt x="2454" y="17716"/>
                  <a:pt x="2454" y="17863"/>
                </a:cubicBezTo>
                <a:cubicBezTo>
                  <a:pt x="2454" y="18010"/>
                  <a:pt x="2573" y="18129"/>
                  <a:pt x="2720" y="18129"/>
                </a:cubicBezTo>
                <a:lnTo>
                  <a:pt x="13434" y="18129"/>
                </a:lnTo>
                <a:cubicBezTo>
                  <a:pt x="14546" y="18129"/>
                  <a:pt x="15450" y="17225"/>
                  <a:pt x="15450" y="16114"/>
                </a:cubicBezTo>
                <a:lnTo>
                  <a:pt x="15450" y="10012"/>
                </a:lnTo>
                <a:lnTo>
                  <a:pt x="17577" y="7885"/>
                </a:lnTo>
                <a:cubicBezTo>
                  <a:pt x="18251" y="7212"/>
                  <a:pt x="18317" y="6144"/>
                  <a:pt x="17732" y="5396"/>
                </a:cubicBezTo>
                <a:cubicBezTo>
                  <a:pt x="17680" y="5329"/>
                  <a:pt x="17602" y="5294"/>
                  <a:pt x="17523" y="5294"/>
                </a:cubicBezTo>
                <a:cubicBezTo>
                  <a:pt x="17466" y="5294"/>
                  <a:pt x="17408" y="5313"/>
                  <a:pt x="17360" y="5351"/>
                </a:cubicBezTo>
                <a:cubicBezTo>
                  <a:pt x="17244" y="5440"/>
                  <a:pt x="17223" y="5608"/>
                  <a:pt x="17313" y="5723"/>
                </a:cubicBezTo>
                <a:cubicBezTo>
                  <a:pt x="17730" y="6258"/>
                  <a:pt x="17685" y="7024"/>
                  <a:pt x="17202" y="7506"/>
                </a:cubicBezTo>
                <a:lnTo>
                  <a:pt x="15450" y="9258"/>
                </a:lnTo>
                <a:lnTo>
                  <a:pt x="15450" y="8019"/>
                </a:lnTo>
                <a:cubicBezTo>
                  <a:pt x="15450" y="7174"/>
                  <a:pt x="14762" y="6486"/>
                  <a:pt x="13917" y="6486"/>
                </a:cubicBezTo>
                <a:lnTo>
                  <a:pt x="12883" y="6486"/>
                </a:lnTo>
                <a:cubicBezTo>
                  <a:pt x="12883" y="6419"/>
                  <a:pt x="12857" y="6352"/>
                  <a:pt x="12805" y="6302"/>
                </a:cubicBezTo>
                <a:lnTo>
                  <a:pt x="10116" y="3614"/>
                </a:lnTo>
                <a:cubicBezTo>
                  <a:pt x="10065" y="3563"/>
                  <a:pt x="9997" y="3537"/>
                  <a:pt x="9929" y="3537"/>
                </a:cubicBezTo>
                <a:cubicBezTo>
                  <a:pt x="9861" y="3537"/>
                  <a:pt x="9793" y="3563"/>
                  <a:pt x="9741" y="3614"/>
                </a:cubicBezTo>
                <a:cubicBezTo>
                  <a:pt x="9638" y="3717"/>
                  <a:pt x="9638" y="3885"/>
                  <a:pt x="9741" y="3989"/>
                </a:cubicBezTo>
                <a:lnTo>
                  <a:pt x="12239" y="6486"/>
                </a:lnTo>
                <a:lnTo>
                  <a:pt x="11232" y="6486"/>
                </a:lnTo>
                <a:lnTo>
                  <a:pt x="11070" y="6324"/>
                </a:lnTo>
                <a:cubicBezTo>
                  <a:pt x="11019" y="6272"/>
                  <a:pt x="10951" y="6247"/>
                  <a:pt x="10883" y="6247"/>
                </a:cubicBezTo>
                <a:cubicBezTo>
                  <a:pt x="10815" y="6247"/>
                  <a:pt x="10747" y="6272"/>
                  <a:pt x="10695" y="6324"/>
                </a:cubicBezTo>
                <a:cubicBezTo>
                  <a:pt x="10650" y="6371"/>
                  <a:pt x="10626" y="6427"/>
                  <a:pt x="10619" y="6486"/>
                </a:cubicBezTo>
                <a:lnTo>
                  <a:pt x="9474" y="6486"/>
                </a:lnTo>
                <a:lnTo>
                  <a:pt x="8358" y="5370"/>
                </a:lnTo>
                <a:cubicBezTo>
                  <a:pt x="8306" y="5318"/>
                  <a:pt x="8238" y="5293"/>
                  <a:pt x="8170" y="5293"/>
                </a:cubicBezTo>
                <a:cubicBezTo>
                  <a:pt x="8102" y="5293"/>
                  <a:pt x="8034" y="5318"/>
                  <a:pt x="7983" y="5370"/>
                </a:cubicBezTo>
                <a:cubicBezTo>
                  <a:pt x="7880" y="5473"/>
                  <a:pt x="7880" y="5642"/>
                  <a:pt x="7983" y="5745"/>
                </a:cubicBezTo>
                <a:lnTo>
                  <a:pt x="8724" y="6486"/>
                </a:lnTo>
                <a:lnTo>
                  <a:pt x="7717" y="6486"/>
                </a:lnTo>
                <a:lnTo>
                  <a:pt x="7480" y="6249"/>
                </a:lnTo>
                <a:cubicBezTo>
                  <a:pt x="7429" y="6197"/>
                  <a:pt x="7361" y="6172"/>
                  <a:pt x="7293" y="6172"/>
                </a:cubicBezTo>
                <a:cubicBezTo>
                  <a:pt x="7225" y="6172"/>
                  <a:pt x="7157" y="6197"/>
                  <a:pt x="7105" y="6249"/>
                </a:cubicBezTo>
                <a:cubicBezTo>
                  <a:pt x="7041" y="6314"/>
                  <a:pt x="7017" y="6403"/>
                  <a:pt x="7032" y="6486"/>
                </a:cubicBezTo>
                <a:lnTo>
                  <a:pt x="5060" y="6486"/>
                </a:lnTo>
                <a:lnTo>
                  <a:pt x="10622" y="925"/>
                </a:lnTo>
                <a:cubicBezTo>
                  <a:pt x="10885" y="662"/>
                  <a:pt x="11231" y="531"/>
                  <a:pt x="11576" y="531"/>
                </a:cubicBezTo>
                <a:cubicBezTo>
                  <a:pt x="11922" y="531"/>
                  <a:pt x="12267" y="662"/>
                  <a:pt x="12530" y="925"/>
                </a:cubicBezTo>
                <a:lnTo>
                  <a:pt x="16439" y="4836"/>
                </a:lnTo>
                <a:cubicBezTo>
                  <a:pt x="16492" y="4888"/>
                  <a:pt x="16560" y="4913"/>
                  <a:pt x="16627" y="4913"/>
                </a:cubicBezTo>
                <a:cubicBezTo>
                  <a:pt x="16695" y="4913"/>
                  <a:pt x="16763" y="4888"/>
                  <a:pt x="16814" y="4836"/>
                </a:cubicBezTo>
                <a:cubicBezTo>
                  <a:pt x="16917" y="4733"/>
                  <a:pt x="16917" y="4564"/>
                  <a:pt x="16814" y="4461"/>
                </a:cubicBezTo>
                <a:lnTo>
                  <a:pt x="12904" y="551"/>
                </a:lnTo>
                <a:cubicBezTo>
                  <a:pt x="12538" y="184"/>
                  <a:pt x="12056" y="0"/>
                  <a:pt x="1157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 name="Google Shape;1129;p46"/>
          <p:cNvSpPr/>
          <p:nvPr/>
        </p:nvSpPr>
        <p:spPr>
          <a:xfrm>
            <a:off x="6731590" y="1929169"/>
            <a:ext cx="344994" cy="407630"/>
          </a:xfrm>
          <a:custGeom>
            <a:rect b="b" l="l" r="r" t="t"/>
            <a:pathLst>
              <a:path extrusionOk="0" h="18131" w="15345">
                <a:moveTo>
                  <a:pt x="7430" y="4157"/>
                </a:moveTo>
                <a:cubicBezTo>
                  <a:pt x="7333" y="4157"/>
                  <a:pt x="7240" y="4211"/>
                  <a:pt x="7193" y="4305"/>
                </a:cubicBezTo>
                <a:cubicBezTo>
                  <a:pt x="7128" y="4437"/>
                  <a:pt x="7181" y="4597"/>
                  <a:pt x="7312" y="4662"/>
                </a:cubicBezTo>
                <a:cubicBezTo>
                  <a:pt x="7454" y="4734"/>
                  <a:pt x="7612" y="4771"/>
                  <a:pt x="7770" y="4771"/>
                </a:cubicBezTo>
                <a:cubicBezTo>
                  <a:pt x="7931" y="4771"/>
                  <a:pt x="8087" y="4734"/>
                  <a:pt x="8231" y="4662"/>
                </a:cubicBezTo>
                <a:cubicBezTo>
                  <a:pt x="8361" y="4596"/>
                  <a:pt x="8414" y="4436"/>
                  <a:pt x="8350" y="4305"/>
                </a:cubicBezTo>
                <a:cubicBezTo>
                  <a:pt x="8303" y="4213"/>
                  <a:pt x="8207" y="4158"/>
                  <a:pt x="8110" y="4158"/>
                </a:cubicBezTo>
                <a:cubicBezTo>
                  <a:pt x="8071" y="4158"/>
                  <a:pt x="8031" y="4167"/>
                  <a:pt x="7994" y="4186"/>
                </a:cubicBezTo>
                <a:cubicBezTo>
                  <a:pt x="7924" y="4221"/>
                  <a:pt x="7848" y="4239"/>
                  <a:pt x="7771" y="4239"/>
                </a:cubicBezTo>
                <a:cubicBezTo>
                  <a:pt x="7695" y="4239"/>
                  <a:pt x="7618" y="4221"/>
                  <a:pt x="7548" y="4186"/>
                </a:cubicBezTo>
                <a:cubicBezTo>
                  <a:pt x="7510" y="4166"/>
                  <a:pt x="7470" y="4157"/>
                  <a:pt x="7430" y="4157"/>
                </a:cubicBezTo>
                <a:close/>
                <a:moveTo>
                  <a:pt x="9582" y="7522"/>
                </a:moveTo>
                <a:cubicBezTo>
                  <a:pt x="9484" y="7522"/>
                  <a:pt x="9390" y="7576"/>
                  <a:pt x="9344" y="7670"/>
                </a:cubicBezTo>
                <a:cubicBezTo>
                  <a:pt x="9280" y="7802"/>
                  <a:pt x="9333" y="7961"/>
                  <a:pt x="9464" y="8027"/>
                </a:cubicBezTo>
                <a:cubicBezTo>
                  <a:pt x="9607" y="8098"/>
                  <a:pt x="9763" y="8135"/>
                  <a:pt x="9923" y="8135"/>
                </a:cubicBezTo>
                <a:cubicBezTo>
                  <a:pt x="10083" y="8135"/>
                  <a:pt x="10239" y="8098"/>
                  <a:pt x="10383" y="8027"/>
                </a:cubicBezTo>
                <a:cubicBezTo>
                  <a:pt x="10512" y="7961"/>
                  <a:pt x="10567" y="7801"/>
                  <a:pt x="10502" y="7670"/>
                </a:cubicBezTo>
                <a:cubicBezTo>
                  <a:pt x="10455" y="7577"/>
                  <a:pt x="10360" y="7523"/>
                  <a:pt x="10263" y="7523"/>
                </a:cubicBezTo>
                <a:cubicBezTo>
                  <a:pt x="10223" y="7523"/>
                  <a:pt x="10183" y="7532"/>
                  <a:pt x="10145" y="7551"/>
                </a:cubicBezTo>
                <a:cubicBezTo>
                  <a:pt x="10075" y="7586"/>
                  <a:pt x="9999" y="7603"/>
                  <a:pt x="9923" y="7603"/>
                </a:cubicBezTo>
                <a:cubicBezTo>
                  <a:pt x="9847" y="7603"/>
                  <a:pt x="9771" y="7586"/>
                  <a:pt x="9701" y="7551"/>
                </a:cubicBezTo>
                <a:cubicBezTo>
                  <a:pt x="9663" y="7532"/>
                  <a:pt x="9622" y="7522"/>
                  <a:pt x="9582" y="7522"/>
                </a:cubicBezTo>
                <a:close/>
                <a:moveTo>
                  <a:pt x="11656" y="3804"/>
                </a:moveTo>
                <a:cubicBezTo>
                  <a:pt x="12397" y="4594"/>
                  <a:pt x="12850" y="5656"/>
                  <a:pt x="12850" y="6823"/>
                </a:cubicBezTo>
                <a:cubicBezTo>
                  <a:pt x="12850" y="7846"/>
                  <a:pt x="12501" y="8792"/>
                  <a:pt x="11915" y="9542"/>
                </a:cubicBezTo>
                <a:cubicBezTo>
                  <a:pt x="11703" y="9286"/>
                  <a:pt x="11596" y="8939"/>
                  <a:pt x="11613" y="8551"/>
                </a:cubicBezTo>
                <a:cubicBezTo>
                  <a:pt x="11637" y="8064"/>
                  <a:pt x="11849" y="7683"/>
                  <a:pt x="12046" y="7560"/>
                </a:cubicBezTo>
                <a:cubicBezTo>
                  <a:pt x="12584" y="7222"/>
                  <a:pt x="12716" y="6697"/>
                  <a:pt x="12610" y="6325"/>
                </a:cubicBezTo>
                <a:cubicBezTo>
                  <a:pt x="12518" y="6006"/>
                  <a:pt x="12247" y="5797"/>
                  <a:pt x="11924" y="5797"/>
                </a:cubicBezTo>
                <a:cubicBezTo>
                  <a:pt x="11575" y="5797"/>
                  <a:pt x="11327" y="5996"/>
                  <a:pt x="11106" y="6170"/>
                </a:cubicBezTo>
                <a:cubicBezTo>
                  <a:pt x="10895" y="6340"/>
                  <a:pt x="10711" y="6485"/>
                  <a:pt x="10445" y="6494"/>
                </a:cubicBezTo>
                <a:cubicBezTo>
                  <a:pt x="10440" y="6494"/>
                  <a:pt x="10435" y="6494"/>
                  <a:pt x="10430" y="6494"/>
                </a:cubicBezTo>
                <a:cubicBezTo>
                  <a:pt x="10182" y="6494"/>
                  <a:pt x="10085" y="6310"/>
                  <a:pt x="10057" y="6231"/>
                </a:cubicBezTo>
                <a:cubicBezTo>
                  <a:pt x="10005" y="6090"/>
                  <a:pt x="10009" y="5874"/>
                  <a:pt x="10189" y="5734"/>
                </a:cubicBezTo>
                <a:cubicBezTo>
                  <a:pt x="10508" y="5484"/>
                  <a:pt x="10731" y="5009"/>
                  <a:pt x="10928" y="4590"/>
                </a:cubicBezTo>
                <a:cubicBezTo>
                  <a:pt x="10987" y="4464"/>
                  <a:pt x="11044" y="4346"/>
                  <a:pt x="11099" y="4239"/>
                </a:cubicBezTo>
                <a:cubicBezTo>
                  <a:pt x="11167" y="4111"/>
                  <a:pt x="11377" y="3948"/>
                  <a:pt x="11656" y="3804"/>
                </a:cubicBezTo>
                <a:close/>
                <a:moveTo>
                  <a:pt x="8705" y="9369"/>
                </a:moveTo>
                <a:cubicBezTo>
                  <a:pt x="8608" y="9369"/>
                  <a:pt x="8514" y="9423"/>
                  <a:pt x="8467" y="9515"/>
                </a:cubicBezTo>
                <a:cubicBezTo>
                  <a:pt x="8406" y="9647"/>
                  <a:pt x="8458" y="9806"/>
                  <a:pt x="8589" y="9872"/>
                </a:cubicBezTo>
                <a:cubicBezTo>
                  <a:pt x="8732" y="9943"/>
                  <a:pt x="8888" y="9980"/>
                  <a:pt x="9048" y="9980"/>
                </a:cubicBezTo>
                <a:cubicBezTo>
                  <a:pt x="9208" y="9980"/>
                  <a:pt x="9364" y="9943"/>
                  <a:pt x="9508" y="9872"/>
                </a:cubicBezTo>
                <a:cubicBezTo>
                  <a:pt x="9638" y="9806"/>
                  <a:pt x="9692" y="9646"/>
                  <a:pt x="9626" y="9515"/>
                </a:cubicBezTo>
                <a:cubicBezTo>
                  <a:pt x="9579" y="9423"/>
                  <a:pt x="9485" y="9369"/>
                  <a:pt x="9388" y="9369"/>
                </a:cubicBezTo>
                <a:cubicBezTo>
                  <a:pt x="9348" y="9369"/>
                  <a:pt x="9307" y="9378"/>
                  <a:pt x="9269" y="9397"/>
                </a:cubicBezTo>
                <a:cubicBezTo>
                  <a:pt x="9199" y="9433"/>
                  <a:pt x="9123" y="9450"/>
                  <a:pt x="9047" y="9450"/>
                </a:cubicBezTo>
                <a:cubicBezTo>
                  <a:pt x="8970" y="9450"/>
                  <a:pt x="8894" y="9433"/>
                  <a:pt x="8825" y="9397"/>
                </a:cubicBezTo>
                <a:cubicBezTo>
                  <a:pt x="8786" y="9378"/>
                  <a:pt x="8745" y="9369"/>
                  <a:pt x="8705" y="9369"/>
                </a:cubicBezTo>
                <a:close/>
                <a:moveTo>
                  <a:pt x="4599" y="4596"/>
                </a:moveTo>
                <a:cubicBezTo>
                  <a:pt x="5234" y="4597"/>
                  <a:pt x="5775" y="4771"/>
                  <a:pt x="5968" y="5038"/>
                </a:cubicBezTo>
                <a:cubicBezTo>
                  <a:pt x="6027" y="5119"/>
                  <a:pt x="6093" y="5256"/>
                  <a:pt x="5999" y="5507"/>
                </a:cubicBezTo>
                <a:cubicBezTo>
                  <a:pt x="5774" y="6110"/>
                  <a:pt x="5528" y="6245"/>
                  <a:pt x="5314" y="6367"/>
                </a:cubicBezTo>
                <a:cubicBezTo>
                  <a:pt x="5106" y="6484"/>
                  <a:pt x="4849" y="6628"/>
                  <a:pt x="4849" y="7104"/>
                </a:cubicBezTo>
                <a:cubicBezTo>
                  <a:pt x="4849" y="8023"/>
                  <a:pt x="5351" y="8530"/>
                  <a:pt x="6299" y="8573"/>
                </a:cubicBezTo>
                <a:cubicBezTo>
                  <a:pt x="6624" y="8587"/>
                  <a:pt x="6954" y="8817"/>
                  <a:pt x="7138" y="9156"/>
                </a:cubicBezTo>
                <a:cubicBezTo>
                  <a:pt x="7299" y="9453"/>
                  <a:pt x="7482" y="10075"/>
                  <a:pt x="6984" y="11007"/>
                </a:cubicBezTo>
                <a:cubicBezTo>
                  <a:pt x="5248" y="10409"/>
                  <a:pt x="3998" y="8758"/>
                  <a:pt x="3998" y="6822"/>
                </a:cubicBezTo>
                <a:cubicBezTo>
                  <a:pt x="3998" y="6010"/>
                  <a:pt x="4217" y="5250"/>
                  <a:pt x="4599" y="4596"/>
                </a:cubicBezTo>
                <a:close/>
                <a:moveTo>
                  <a:pt x="8425" y="2398"/>
                </a:moveTo>
                <a:cubicBezTo>
                  <a:pt x="9498" y="2398"/>
                  <a:pt x="10483" y="2782"/>
                  <a:pt x="11252" y="3420"/>
                </a:cubicBezTo>
                <a:cubicBezTo>
                  <a:pt x="11009" y="3561"/>
                  <a:pt x="10753" y="3756"/>
                  <a:pt x="10630" y="3993"/>
                </a:cubicBezTo>
                <a:cubicBezTo>
                  <a:pt x="10570" y="4109"/>
                  <a:pt x="10512" y="4231"/>
                  <a:pt x="10451" y="4362"/>
                </a:cubicBezTo>
                <a:cubicBezTo>
                  <a:pt x="10277" y="4728"/>
                  <a:pt x="10082" y="5141"/>
                  <a:pt x="9862" y="5315"/>
                </a:cubicBezTo>
                <a:cubicBezTo>
                  <a:pt x="9538" y="5572"/>
                  <a:pt x="9414" y="6013"/>
                  <a:pt x="9560" y="6412"/>
                </a:cubicBezTo>
                <a:cubicBezTo>
                  <a:pt x="9697" y="6792"/>
                  <a:pt x="10028" y="7025"/>
                  <a:pt x="10428" y="7025"/>
                </a:cubicBezTo>
                <a:cubicBezTo>
                  <a:pt x="10439" y="7025"/>
                  <a:pt x="10450" y="7025"/>
                  <a:pt x="10461" y="7025"/>
                </a:cubicBezTo>
                <a:cubicBezTo>
                  <a:pt x="10905" y="7013"/>
                  <a:pt x="11200" y="6778"/>
                  <a:pt x="11437" y="6588"/>
                </a:cubicBezTo>
                <a:cubicBezTo>
                  <a:pt x="11637" y="6428"/>
                  <a:pt x="11769" y="6331"/>
                  <a:pt x="11924" y="6331"/>
                </a:cubicBezTo>
                <a:cubicBezTo>
                  <a:pt x="12012" y="6331"/>
                  <a:pt x="12071" y="6378"/>
                  <a:pt x="12099" y="6473"/>
                </a:cubicBezTo>
                <a:cubicBezTo>
                  <a:pt x="12149" y="6648"/>
                  <a:pt x="12066" y="6922"/>
                  <a:pt x="11762" y="7111"/>
                </a:cubicBezTo>
                <a:cubicBezTo>
                  <a:pt x="11378" y="7352"/>
                  <a:pt x="11112" y="7908"/>
                  <a:pt x="11083" y="8526"/>
                </a:cubicBezTo>
                <a:cubicBezTo>
                  <a:pt x="11056" y="9080"/>
                  <a:pt x="11230" y="9581"/>
                  <a:pt x="11561" y="9943"/>
                </a:cubicBezTo>
                <a:cubicBezTo>
                  <a:pt x="10759" y="10750"/>
                  <a:pt x="9649" y="11250"/>
                  <a:pt x="8423" y="11250"/>
                </a:cubicBezTo>
                <a:cubicBezTo>
                  <a:pt x="8109" y="11250"/>
                  <a:pt x="7803" y="11216"/>
                  <a:pt x="7506" y="11154"/>
                </a:cubicBezTo>
                <a:cubicBezTo>
                  <a:pt x="8053" y="10059"/>
                  <a:pt x="7812" y="9283"/>
                  <a:pt x="7606" y="8905"/>
                </a:cubicBezTo>
                <a:cubicBezTo>
                  <a:pt x="7329" y="8398"/>
                  <a:pt x="6837" y="8067"/>
                  <a:pt x="6322" y="8043"/>
                </a:cubicBezTo>
                <a:cubicBezTo>
                  <a:pt x="5661" y="8014"/>
                  <a:pt x="5378" y="7732"/>
                  <a:pt x="5378" y="7107"/>
                </a:cubicBezTo>
                <a:cubicBezTo>
                  <a:pt x="5378" y="6942"/>
                  <a:pt x="5396" y="6933"/>
                  <a:pt x="5573" y="6834"/>
                </a:cubicBezTo>
                <a:cubicBezTo>
                  <a:pt x="5822" y="6692"/>
                  <a:pt x="6202" y="6481"/>
                  <a:pt x="6496" y="5696"/>
                </a:cubicBezTo>
                <a:cubicBezTo>
                  <a:pt x="6665" y="5244"/>
                  <a:pt x="6535" y="4922"/>
                  <a:pt x="6399" y="4731"/>
                </a:cubicBezTo>
                <a:cubicBezTo>
                  <a:pt x="6108" y="4328"/>
                  <a:pt x="5521" y="4140"/>
                  <a:pt x="4948" y="4084"/>
                </a:cubicBezTo>
                <a:cubicBezTo>
                  <a:pt x="5761" y="3058"/>
                  <a:pt x="7016" y="2398"/>
                  <a:pt x="8425" y="2398"/>
                </a:cubicBezTo>
                <a:close/>
                <a:moveTo>
                  <a:pt x="4183" y="2958"/>
                </a:moveTo>
                <a:lnTo>
                  <a:pt x="4739" y="3514"/>
                </a:lnTo>
                <a:cubicBezTo>
                  <a:pt x="4555" y="3717"/>
                  <a:pt x="4388" y="3937"/>
                  <a:pt x="4239" y="4171"/>
                </a:cubicBezTo>
                <a:cubicBezTo>
                  <a:pt x="4226" y="4187"/>
                  <a:pt x="4216" y="4205"/>
                  <a:pt x="4205" y="4223"/>
                </a:cubicBezTo>
                <a:cubicBezTo>
                  <a:pt x="3738" y="4980"/>
                  <a:pt x="3467" y="5871"/>
                  <a:pt x="3467" y="6825"/>
                </a:cubicBezTo>
                <a:cubicBezTo>
                  <a:pt x="3467" y="9071"/>
                  <a:pt x="4968" y="10972"/>
                  <a:pt x="7021" y="11579"/>
                </a:cubicBezTo>
                <a:cubicBezTo>
                  <a:pt x="7028" y="11581"/>
                  <a:pt x="7035" y="11582"/>
                  <a:pt x="7041" y="11585"/>
                </a:cubicBezTo>
                <a:cubicBezTo>
                  <a:pt x="7481" y="11712"/>
                  <a:pt x="7944" y="11781"/>
                  <a:pt x="8423" y="11781"/>
                </a:cubicBezTo>
                <a:cubicBezTo>
                  <a:pt x="9695" y="11781"/>
                  <a:pt x="10856" y="11300"/>
                  <a:pt x="11735" y="10509"/>
                </a:cubicBezTo>
                <a:lnTo>
                  <a:pt x="12288" y="11063"/>
                </a:lnTo>
                <a:cubicBezTo>
                  <a:pt x="11197" y="12059"/>
                  <a:pt x="9811" y="12557"/>
                  <a:pt x="8425" y="12557"/>
                </a:cubicBezTo>
                <a:cubicBezTo>
                  <a:pt x="6955" y="12557"/>
                  <a:pt x="5486" y="11997"/>
                  <a:pt x="4367" y="10879"/>
                </a:cubicBezTo>
                <a:cubicBezTo>
                  <a:pt x="2194" y="8705"/>
                  <a:pt x="2132" y="5208"/>
                  <a:pt x="4183" y="2958"/>
                </a:cubicBezTo>
                <a:close/>
                <a:moveTo>
                  <a:pt x="4790" y="531"/>
                </a:moveTo>
                <a:cubicBezTo>
                  <a:pt x="4902" y="531"/>
                  <a:pt x="5015" y="574"/>
                  <a:pt x="5102" y="659"/>
                </a:cubicBezTo>
                <a:cubicBezTo>
                  <a:pt x="5186" y="743"/>
                  <a:pt x="5231" y="854"/>
                  <a:pt x="5231" y="972"/>
                </a:cubicBezTo>
                <a:cubicBezTo>
                  <a:pt x="5231" y="1090"/>
                  <a:pt x="5186" y="1200"/>
                  <a:pt x="5102" y="1284"/>
                </a:cubicBezTo>
                <a:lnTo>
                  <a:pt x="3992" y="2394"/>
                </a:lnTo>
                <a:cubicBezTo>
                  <a:pt x="1549" y="4839"/>
                  <a:pt x="1549" y="8814"/>
                  <a:pt x="3992" y="11257"/>
                </a:cubicBezTo>
                <a:cubicBezTo>
                  <a:pt x="5215" y="12480"/>
                  <a:pt x="6820" y="13091"/>
                  <a:pt x="8424" y="13091"/>
                </a:cubicBezTo>
                <a:cubicBezTo>
                  <a:pt x="10029" y="13091"/>
                  <a:pt x="11634" y="12480"/>
                  <a:pt x="12856" y="11257"/>
                </a:cubicBezTo>
                <a:lnTo>
                  <a:pt x="13966" y="10147"/>
                </a:lnTo>
                <a:cubicBezTo>
                  <a:pt x="14048" y="10065"/>
                  <a:pt x="14161" y="10019"/>
                  <a:pt x="14277" y="10019"/>
                </a:cubicBezTo>
                <a:cubicBezTo>
                  <a:pt x="14395" y="10019"/>
                  <a:pt x="14505" y="10065"/>
                  <a:pt x="14591" y="10147"/>
                </a:cubicBezTo>
                <a:cubicBezTo>
                  <a:pt x="14761" y="10316"/>
                  <a:pt x="14761" y="10597"/>
                  <a:pt x="14589" y="10769"/>
                </a:cubicBezTo>
                <a:lnTo>
                  <a:pt x="13479" y="11879"/>
                </a:lnTo>
                <a:cubicBezTo>
                  <a:pt x="12512" y="12845"/>
                  <a:pt x="11318" y="13499"/>
                  <a:pt x="10012" y="13793"/>
                </a:cubicBezTo>
                <a:cubicBezTo>
                  <a:pt x="9993" y="13795"/>
                  <a:pt x="9974" y="13799"/>
                  <a:pt x="9958" y="13807"/>
                </a:cubicBezTo>
                <a:cubicBezTo>
                  <a:pt x="9460" y="13915"/>
                  <a:pt x="8947" y="13970"/>
                  <a:pt x="8423" y="13970"/>
                </a:cubicBezTo>
                <a:cubicBezTo>
                  <a:pt x="7900" y="13970"/>
                  <a:pt x="7387" y="13915"/>
                  <a:pt x="6888" y="13807"/>
                </a:cubicBezTo>
                <a:cubicBezTo>
                  <a:pt x="6871" y="13801"/>
                  <a:pt x="6852" y="13795"/>
                  <a:pt x="6832" y="13793"/>
                </a:cubicBezTo>
                <a:cubicBezTo>
                  <a:pt x="5528" y="13499"/>
                  <a:pt x="4333" y="12845"/>
                  <a:pt x="3367" y="11879"/>
                </a:cubicBezTo>
                <a:cubicBezTo>
                  <a:pt x="580" y="9090"/>
                  <a:pt x="580" y="4555"/>
                  <a:pt x="3367" y="1769"/>
                </a:cubicBezTo>
                <a:lnTo>
                  <a:pt x="4477" y="659"/>
                </a:lnTo>
                <a:cubicBezTo>
                  <a:pt x="4564" y="574"/>
                  <a:pt x="4676" y="531"/>
                  <a:pt x="4790" y="531"/>
                </a:cubicBezTo>
                <a:close/>
                <a:moveTo>
                  <a:pt x="9774" y="14381"/>
                </a:moveTo>
                <a:lnTo>
                  <a:pt x="9774" y="15778"/>
                </a:lnTo>
                <a:lnTo>
                  <a:pt x="7072" y="15778"/>
                </a:lnTo>
                <a:lnTo>
                  <a:pt x="7072" y="14381"/>
                </a:lnTo>
                <a:cubicBezTo>
                  <a:pt x="7513" y="14459"/>
                  <a:pt x="7966" y="14499"/>
                  <a:pt x="8423" y="14499"/>
                </a:cubicBezTo>
                <a:cubicBezTo>
                  <a:pt x="8880" y="14499"/>
                  <a:pt x="9333" y="14459"/>
                  <a:pt x="9774" y="14381"/>
                </a:cubicBezTo>
                <a:close/>
                <a:moveTo>
                  <a:pt x="11106" y="16309"/>
                </a:moveTo>
                <a:cubicBezTo>
                  <a:pt x="11508" y="16309"/>
                  <a:pt x="11868" y="16548"/>
                  <a:pt x="12025" y="16916"/>
                </a:cubicBezTo>
                <a:lnTo>
                  <a:pt x="12202" y="17328"/>
                </a:lnTo>
                <a:cubicBezTo>
                  <a:pt x="12238" y="17414"/>
                  <a:pt x="12202" y="17483"/>
                  <a:pt x="12185" y="17510"/>
                </a:cubicBezTo>
                <a:cubicBezTo>
                  <a:pt x="12169" y="17535"/>
                  <a:pt x="12118" y="17595"/>
                  <a:pt x="12024" y="17595"/>
                </a:cubicBezTo>
                <a:lnTo>
                  <a:pt x="4827" y="17595"/>
                </a:lnTo>
                <a:cubicBezTo>
                  <a:pt x="4733" y="17595"/>
                  <a:pt x="4683" y="17535"/>
                  <a:pt x="4665" y="17510"/>
                </a:cubicBezTo>
                <a:cubicBezTo>
                  <a:pt x="4646" y="17483"/>
                  <a:pt x="4613" y="17414"/>
                  <a:pt x="4649" y="17328"/>
                </a:cubicBezTo>
                <a:lnTo>
                  <a:pt x="4826" y="16916"/>
                </a:lnTo>
                <a:cubicBezTo>
                  <a:pt x="4983" y="16547"/>
                  <a:pt x="5343" y="16309"/>
                  <a:pt x="5745" y="16309"/>
                </a:cubicBezTo>
                <a:close/>
                <a:moveTo>
                  <a:pt x="4792" y="1"/>
                </a:moveTo>
                <a:cubicBezTo>
                  <a:pt x="4543" y="1"/>
                  <a:pt x="4294" y="95"/>
                  <a:pt x="4105" y="284"/>
                </a:cubicBezTo>
                <a:lnTo>
                  <a:pt x="2995" y="1394"/>
                </a:lnTo>
                <a:cubicBezTo>
                  <a:pt x="1" y="4389"/>
                  <a:pt x="1" y="9261"/>
                  <a:pt x="2995" y="12255"/>
                </a:cubicBezTo>
                <a:cubicBezTo>
                  <a:pt x="3989" y="13249"/>
                  <a:pt x="5211" y="13936"/>
                  <a:pt x="6543" y="14271"/>
                </a:cubicBezTo>
                <a:lnTo>
                  <a:pt x="6543" y="15779"/>
                </a:lnTo>
                <a:lnTo>
                  <a:pt x="5745" y="15779"/>
                </a:lnTo>
                <a:cubicBezTo>
                  <a:pt x="5130" y="15779"/>
                  <a:pt x="4577" y="16146"/>
                  <a:pt x="4336" y="16710"/>
                </a:cubicBezTo>
                <a:lnTo>
                  <a:pt x="4160" y="17122"/>
                </a:lnTo>
                <a:cubicBezTo>
                  <a:pt x="4064" y="17345"/>
                  <a:pt x="4088" y="17601"/>
                  <a:pt x="4223" y="17805"/>
                </a:cubicBezTo>
                <a:cubicBezTo>
                  <a:pt x="4357" y="18008"/>
                  <a:pt x="4583" y="18130"/>
                  <a:pt x="4827" y="18130"/>
                </a:cubicBezTo>
                <a:lnTo>
                  <a:pt x="12024" y="18130"/>
                </a:lnTo>
                <a:cubicBezTo>
                  <a:pt x="12268" y="18130"/>
                  <a:pt x="12494" y="18008"/>
                  <a:pt x="12628" y="17805"/>
                </a:cubicBezTo>
                <a:cubicBezTo>
                  <a:pt x="12762" y="17601"/>
                  <a:pt x="12787" y="17345"/>
                  <a:pt x="12691" y="17122"/>
                </a:cubicBezTo>
                <a:lnTo>
                  <a:pt x="12515" y="16710"/>
                </a:lnTo>
                <a:cubicBezTo>
                  <a:pt x="12274" y="16146"/>
                  <a:pt x="11721" y="15779"/>
                  <a:pt x="11106" y="15779"/>
                </a:cubicBezTo>
                <a:lnTo>
                  <a:pt x="10306" y="15779"/>
                </a:lnTo>
                <a:lnTo>
                  <a:pt x="10306" y="14271"/>
                </a:lnTo>
                <a:cubicBezTo>
                  <a:pt x="11640" y="13939"/>
                  <a:pt x="12860" y="13249"/>
                  <a:pt x="13855" y="12255"/>
                </a:cubicBezTo>
                <a:lnTo>
                  <a:pt x="14965" y="11146"/>
                </a:lnTo>
                <a:cubicBezTo>
                  <a:pt x="15345" y="10765"/>
                  <a:pt x="15345" y="10149"/>
                  <a:pt x="14964" y="9769"/>
                </a:cubicBezTo>
                <a:cubicBezTo>
                  <a:pt x="14780" y="9586"/>
                  <a:pt x="14536" y="9484"/>
                  <a:pt x="14276" y="9484"/>
                </a:cubicBezTo>
                <a:cubicBezTo>
                  <a:pt x="14017" y="9484"/>
                  <a:pt x="13773" y="9586"/>
                  <a:pt x="13589" y="9769"/>
                </a:cubicBezTo>
                <a:lnTo>
                  <a:pt x="12666" y="10691"/>
                </a:lnTo>
                <a:lnTo>
                  <a:pt x="12110" y="10134"/>
                </a:lnTo>
                <a:lnTo>
                  <a:pt x="12113" y="10131"/>
                </a:lnTo>
                <a:cubicBezTo>
                  <a:pt x="12127" y="10119"/>
                  <a:pt x="12137" y="10106"/>
                  <a:pt x="12149" y="10094"/>
                </a:cubicBezTo>
                <a:cubicBezTo>
                  <a:pt x="12152" y="10090"/>
                  <a:pt x="12154" y="10087"/>
                  <a:pt x="12156" y="10083"/>
                </a:cubicBezTo>
                <a:cubicBezTo>
                  <a:pt x="12919" y="9211"/>
                  <a:pt x="13382" y="8071"/>
                  <a:pt x="13382" y="6825"/>
                </a:cubicBezTo>
                <a:cubicBezTo>
                  <a:pt x="13382" y="5456"/>
                  <a:pt x="12823" y="4214"/>
                  <a:pt x="11922" y="3314"/>
                </a:cubicBezTo>
                <a:cubicBezTo>
                  <a:pt x="11907" y="3296"/>
                  <a:pt x="11891" y="3282"/>
                  <a:pt x="11875" y="3267"/>
                </a:cubicBezTo>
                <a:cubicBezTo>
                  <a:pt x="10981" y="2400"/>
                  <a:pt x="9765" y="1867"/>
                  <a:pt x="8425" y="1867"/>
                </a:cubicBezTo>
                <a:cubicBezTo>
                  <a:pt x="7153" y="1867"/>
                  <a:pt x="5992" y="2348"/>
                  <a:pt x="5114" y="3139"/>
                </a:cubicBezTo>
                <a:lnTo>
                  <a:pt x="4557" y="2582"/>
                </a:lnTo>
                <a:lnTo>
                  <a:pt x="5480" y="1659"/>
                </a:lnTo>
                <a:cubicBezTo>
                  <a:pt x="5664" y="1475"/>
                  <a:pt x="5764" y="1231"/>
                  <a:pt x="5764" y="972"/>
                </a:cubicBezTo>
                <a:cubicBezTo>
                  <a:pt x="5764" y="713"/>
                  <a:pt x="5664" y="468"/>
                  <a:pt x="5480" y="284"/>
                </a:cubicBezTo>
                <a:cubicBezTo>
                  <a:pt x="5290" y="95"/>
                  <a:pt x="5041" y="1"/>
                  <a:pt x="479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 name="Google Shape;1130;p46"/>
          <p:cNvSpPr/>
          <p:nvPr/>
        </p:nvSpPr>
        <p:spPr>
          <a:xfrm>
            <a:off x="6707624" y="1173463"/>
            <a:ext cx="407563" cy="407563"/>
          </a:xfrm>
          <a:custGeom>
            <a:rect b="b" l="l" r="r" t="t"/>
            <a:pathLst>
              <a:path extrusionOk="0" h="18128" w="18128">
                <a:moveTo>
                  <a:pt x="2915" y="530"/>
                </a:moveTo>
                <a:cubicBezTo>
                  <a:pt x="2941" y="530"/>
                  <a:pt x="2978" y="538"/>
                  <a:pt x="2995" y="587"/>
                </a:cubicBezTo>
                <a:lnTo>
                  <a:pt x="3117" y="921"/>
                </a:lnTo>
                <a:cubicBezTo>
                  <a:pt x="3260" y="1301"/>
                  <a:pt x="3559" y="1601"/>
                  <a:pt x="3939" y="1743"/>
                </a:cubicBezTo>
                <a:lnTo>
                  <a:pt x="4275" y="1866"/>
                </a:lnTo>
                <a:cubicBezTo>
                  <a:pt x="4320" y="1882"/>
                  <a:pt x="4330" y="1919"/>
                  <a:pt x="4330" y="1947"/>
                </a:cubicBezTo>
                <a:cubicBezTo>
                  <a:pt x="4330" y="1973"/>
                  <a:pt x="4322" y="2010"/>
                  <a:pt x="4275" y="2028"/>
                </a:cubicBezTo>
                <a:lnTo>
                  <a:pt x="3939" y="2150"/>
                </a:lnTo>
                <a:cubicBezTo>
                  <a:pt x="3559" y="2292"/>
                  <a:pt x="3260" y="2589"/>
                  <a:pt x="3117" y="2972"/>
                </a:cubicBezTo>
                <a:lnTo>
                  <a:pt x="2995" y="3307"/>
                </a:lnTo>
                <a:cubicBezTo>
                  <a:pt x="2978" y="3352"/>
                  <a:pt x="2941" y="3363"/>
                  <a:pt x="2915" y="3363"/>
                </a:cubicBezTo>
                <a:cubicBezTo>
                  <a:pt x="2887" y="3363"/>
                  <a:pt x="2850" y="3354"/>
                  <a:pt x="2834" y="3307"/>
                </a:cubicBezTo>
                <a:lnTo>
                  <a:pt x="2710" y="2972"/>
                </a:lnTo>
                <a:cubicBezTo>
                  <a:pt x="2569" y="2591"/>
                  <a:pt x="2269" y="2292"/>
                  <a:pt x="1888" y="2150"/>
                </a:cubicBezTo>
                <a:lnTo>
                  <a:pt x="1555" y="2028"/>
                </a:lnTo>
                <a:cubicBezTo>
                  <a:pt x="1508" y="2010"/>
                  <a:pt x="1497" y="1973"/>
                  <a:pt x="1497" y="1947"/>
                </a:cubicBezTo>
                <a:cubicBezTo>
                  <a:pt x="1497" y="1920"/>
                  <a:pt x="1506" y="1884"/>
                  <a:pt x="1555" y="1866"/>
                </a:cubicBezTo>
                <a:lnTo>
                  <a:pt x="1888" y="1743"/>
                </a:lnTo>
                <a:cubicBezTo>
                  <a:pt x="2269" y="1601"/>
                  <a:pt x="2569" y="1303"/>
                  <a:pt x="2710" y="921"/>
                </a:cubicBezTo>
                <a:lnTo>
                  <a:pt x="2834" y="587"/>
                </a:lnTo>
                <a:cubicBezTo>
                  <a:pt x="2850" y="540"/>
                  <a:pt x="2887" y="530"/>
                  <a:pt x="2915" y="530"/>
                </a:cubicBezTo>
                <a:close/>
                <a:moveTo>
                  <a:pt x="10371" y="1281"/>
                </a:moveTo>
                <a:cubicBezTo>
                  <a:pt x="10399" y="1281"/>
                  <a:pt x="10407" y="1299"/>
                  <a:pt x="10408" y="1307"/>
                </a:cubicBezTo>
                <a:lnTo>
                  <a:pt x="10514" y="1597"/>
                </a:lnTo>
                <a:cubicBezTo>
                  <a:pt x="10639" y="1937"/>
                  <a:pt x="10908" y="2206"/>
                  <a:pt x="11248" y="2331"/>
                </a:cubicBezTo>
                <a:lnTo>
                  <a:pt x="11539" y="2436"/>
                </a:lnTo>
                <a:cubicBezTo>
                  <a:pt x="11547" y="2441"/>
                  <a:pt x="11564" y="2447"/>
                  <a:pt x="11564" y="2473"/>
                </a:cubicBezTo>
                <a:cubicBezTo>
                  <a:pt x="11564" y="2501"/>
                  <a:pt x="11546" y="2508"/>
                  <a:pt x="11539" y="2510"/>
                </a:cubicBezTo>
                <a:lnTo>
                  <a:pt x="11248" y="2617"/>
                </a:lnTo>
                <a:cubicBezTo>
                  <a:pt x="10908" y="2742"/>
                  <a:pt x="10639" y="3010"/>
                  <a:pt x="10514" y="3351"/>
                </a:cubicBezTo>
                <a:lnTo>
                  <a:pt x="10408" y="3641"/>
                </a:lnTo>
                <a:cubicBezTo>
                  <a:pt x="10404" y="3649"/>
                  <a:pt x="10399" y="3667"/>
                  <a:pt x="10371" y="3667"/>
                </a:cubicBezTo>
                <a:cubicBezTo>
                  <a:pt x="10343" y="3667"/>
                  <a:pt x="10336" y="3648"/>
                  <a:pt x="10335" y="3641"/>
                </a:cubicBezTo>
                <a:lnTo>
                  <a:pt x="10229" y="3351"/>
                </a:lnTo>
                <a:cubicBezTo>
                  <a:pt x="10104" y="3010"/>
                  <a:pt x="9835" y="2742"/>
                  <a:pt x="9495" y="2617"/>
                </a:cubicBezTo>
                <a:lnTo>
                  <a:pt x="9204" y="2510"/>
                </a:lnTo>
                <a:cubicBezTo>
                  <a:pt x="9195" y="2507"/>
                  <a:pt x="9179" y="2501"/>
                  <a:pt x="9179" y="2473"/>
                </a:cubicBezTo>
                <a:cubicBezTo>
                  <a:pt x="9179" y="2447"/>
                  <a:pt x="9197" y="2441"/>
                  <a:pt x="9204" y="2436"/>
                </a:cubicBezTo>
                <a:lnTo>
                  <a:pt x="9495" y="2331"/>
                </a:lnTo>
                <a:cubicBezTo>
                  <a:pt x="9835" y="2206"/>
                  <a:pt x="10104" y="1937"/>
                  <a:pt x="10229" y="1597"/>
                </a:cubicBezTo>
                <a:lnTo>
                  <a:pt x="10335" y="1307"/>
                </a:lnTo>
                <a:cubicBezTo>
                  <a:pt x="10339" y="1297"/>
                  <a:pt x="10343" y="1281"/>
                  <a:pt x="10371" y="1281"/>
                </a:cubicBezTo>
                <a:close/>
                <a:moveTo>
                  <a:pt x="2912" y="0"/>
                </a:moveTo>
                <a:cubicBezTo>
                  <a:pt x="2651" y="0"/>
                  <a:pt x="2424" y="158"/>
                  <a:pt x="2334" y="405"/>
                </a:cubicBezTo>
                <a:lnTo>
                  <a:pt x="2210" y="738"/>
                </a:lnTo>
                <a:cubicBezTo>
                  <a:pt x="2124" y="974"/>
                  <a:pt x="1938" y="1160"/>
                  <a:pt x="1703" y="1246"/>
                </a:cubicBezTo>
                <a:lnTo>
                  <a:pt x="1368" y="1369"/>
                </a:lnTo>
                <a:cubicBezTo>
                  <a:pt x="1124" y="1459"/>
                  <a:pt x="964" y="1687"/>
                  <a:pt x="964" y="1948"/>
                </a:cubicBezTo>
                <a:cubicBezTo>
                  <a:pt x="967" y="2209"/>
                  <a:pt x="1124" y="2436"/>
                  <a:pt x="1368" y="2528"/>
                </a:cubicBezTo>
                <a:lnTo>
                  <a:pt x="1703" y="2650"/>
                </a:lnTo>
                <a:cubicBezTo>
                  <a:pt x="1938" y="2736"/>
                  <a:pt x="2124" y="2922"/>
                  <a:pt x="2210" y="3157"/>
                </a:cubicBezTo>
                <a:lnTo>
                  <a:pt x="2334" y="3492"/>
                </a:lnTo>
                <a:cubicBezTo>
                  <a:pt x="2424" y="3736"/>
                  <a:pt x="2651" y="3896"/>
                  <a:pt x="2912" y="3896"/>
                </a:cubicBezTo>
                <a:cubicBezTo>
                  <a:pt x="3173" y="3896"/>
                  <a:pt x="3401" y="3738"/>
                  <a:pt x="3491" y="3492"/>
                </a:cubicBezTo>
                <a:lnTo>
                  <a:pt x="3614" y="3157"/>
                </a:lnTo>
                <a:cubicBezTo>
                  <a:pt x="3701" y="2922"/>
                  <a:pt x="3886" y="2736"/>
                  <a:pt x="4122" y="2650"/>
                </a:cubicBezTo>
                <a:lnTo>
                  <a:pt x="4455" y="2528"/>
                </a:lnTo>
                <a:cubicBezTo>
                  <a:pt x="4701" y="2436"/>
                  <a:pt x="4860" y="2209"/>
                  <a:pt x="4860" y="1948"/>
                </a:cubicBezTo>
                <a:cubicBezTo>
                  <a:pt x="4860" y="1687"/>
                  <a:pt x="4702" y="1459"/>
                  <a:pt x="4455" y="1369"/>
                </a:cubicBezTo>
                <a:lnTo>
                  <a:pt x="4122" y="1246"/>
                </a:lnTo>
                <a:cubicBezTo>
                  <a:pt x="3886" y="1160"/>
                  <a:pt x="3701" y="974"/>
                  <a:pt x="3614" y="738"/>
                </a:cubicBezTo>
                <a:lnTo>
                  <a:pt x="3491" y="405"/>
                </a:lnTo>
                <a:cubicBezTo>
                  <a:pt x="3401" y="161"/>
                  <a:pt x="3173" y="0"/>
                  <a:pt x="2912" y="0"/>
                </a:cubicBezTo>
                <a:close/>
                <a:moveTo>
                  <a:pt x="13567" y="2626"/>
                </a:moveTo>
                <a:cubicBezTo>
                  <a:pt x="13909" y="2707"/>
                  <a:pt x="14161" y="3014"/>
                  <a:pt x="14161" y="3377"/>
                </a:cubicBezTo>
                <a:cubicBezTo>
                  <a:pt x="14161" y="3804"/>
                  <a:pt x="13813" y="4152"/>
                  <a:pt x="13387" y="4152"/>
                </a:cubicBezTo>
                <a:cubicBezTo>
                  <a:pt x="13334" y="4152"/>
                  <a:pt x="13281" y="4146"/>
                  <a:pt x="13229" y="4134"/>
                </a:cubicBezTo>
                <a:cubicBezTo>
                  <a:pt x="13215" y="4035"/>
                  <a:pt x="13207" y="3932"/>
                  <a:pt x="13207" y="3826"/>
                </a:cubicBezTo>
                <a:cubicBezTo>
                  <a:pt x="13209" y="3383"/>
                  <a:pt x="13341" y="2970"/>
                  <a:pt x="13567" y="2626"/>
                </a:cubicBezTo>
                <a:close/>
                <a:moveTo>
                  <a:pt x="10370" y="752"/>
                </a:moveTo>
                <a:cubicBezTo>
                  <a:pt x="10127" y="752"/>
                  <a:pt x="9917" y="899"/>
                  <a:pt x="9835" y="1125"/>
                </a:cubicBezTo>
                <a:lnTo>
                  <a:pt x="9727" y="1415"/>
                </a:lnTo>
                <a:cubicBezTo>
                  <a:pt x="9657" y="1610"/>
                  <a:pt x="9504" y="1763"/>
                  <a:pt x="9310" y="1834"/>
                </a:cubicBezTo>
                <a:lnTo>
                  <a:pt x="9019" y="1941"/>
                </a:lnTo>
                <a:cubicBezTo>
                  <a:pt x="8792" y="2025"/>
                  <a:pt x="8645" y="2235"/>
                  <a:pt x="8645" y="2476"/>
                </a:cubicBezTo>
                <a:cubicBezTo>
                  <a:pt x="8648" y="2716"/>
                  <a:pt x="8795" y="2926"/>
                  <a:pt x="9020" y="3010"/>
                </a:cubicBezTo>
                <a:lnTo>
                  <a:pt x="9311" y="3117"/>
                </a:lnTo>
                <a:cubicBezTo>
                  <a:pt x="9505" y="3189"/>
                  <a:pt x="9658" y="3341"/>
                  <a:pt x="9730" y="3536"/>
                </a:cubicBezTo>
                <a:lnTo>
                  <a:pt x="9836" y="3826"/>
                </a:lnTo>
                <a:cubicBezTo>
                  <a:pt x="9921" y="4052"/>
                  <a:pt x="10130" y="4199"/>
                  <a:pt x="10371" y="4199"/>
                </a:cubicBezTo>
                <a:cubicBezTo>
                  <a:pt x="10614" y="4199"/>
                  <a:pt x="10823" y="4052"/>
                  <a:pt x="10906" y="3826"/>
                </a:cubicBezTo>
                <a:lnTo>
                  <a:pt x="11012" y="3536"/>
                </a:lnTo>
                <a:cubicBezTo>
                  <a:pt x="11084" y="3341"/>
                  <a:pt x="11237" y="3189"/>
                  <a:pt x="11431" y="3117"/>
                </a:cubicBezTo>
                <a:lnTo>
                  <a:pt x="11722" y="3010"/>
                </a:lnTo>
                <a:cubicBezTo>
                  <a:pt x="11947" y="2926"/>
                  <a:pt x="12094" y="2716"/>
                  <a:pt x="12094" y="2476"/>
                </a:cubicBezTo>
                <a:cubicBezTo>
                  <a:pt x="12094" y="2234"/>
                  <a:pt x="11947" y="2023"/>
                  <a:pt x="11722" y="1941"/>
                </a:cubicBezTo>
                <a:lnTo>
                  <a:pt x="11431" y="1834"/>
                </a:lnTo>
                <a:cubicBezTo>
                  <a:pt x="11237" y="1763"/>
                  <a:pt x="11084" y="1610"/>
                  <a:pt x="11012" y="1415"/>
                </a:cubicBezTo>
                <a:lnTo>
                  <a:pt x="10906" y="1125"/>
                </a:lnTo>
                <a:cubicBezTo>
                  <a:pt x="10821" y="899"/>
                  <a:pt x="10612" y="752"/>
                  <a:pt x="10370" y="752"/>
                </a:cubicBezTo>
                <a:close/>
                <a:moveTo>
                  <a:pt x="16581" y="3589"/>
                </a:moveTo>
                <a:cubicBezTo>
                  <a:pt x="16824" y="3589"/>
                  <a:pt x="17022" y="3786"/>
                  <a:pt x="17022" y="4030"/>
                </a:cubicBezTo>
                <a:cubicBezTo>
                  <a:pt x="17022" y="4274"/>
                  <a:pt x="16824" y="4471"/>
                  <a:pt x="16581" y="4471"/>
                </a:cubicBezTo>
                <a:cubicBezTo>
                  <a:pt x="16339" y="4471"/>
                  <a:pt x="16140" y="4273"/>
                  <a:pt x="16140" y="4030"/>
                </a:cubicBezTo>
                <a:cubicBezTo>
                  <a:pt x="16140" y="3786"/>
                  <a:pt x="16339" y="3589"/>
                  <a:pt x="16581" y="3589"/>
                </a:cubicBezTo>
                <a:close/>
                <a:moveTo>
                  <a:pt x="16581" y="3058"/>
                </a:moveTo>
                <a:cubicBezTo>
                  <a:pt x="16045" y="3058"/>
                  <a:pt x="15609" y="3493"/>
                  <a:pt x="15609" y="4030"/>
                </a:cubicBezTo>
                <a:cubicBezTo>
                  <a:pt x="15609" y="4567"/>
                  <a:pt x="16045" y="5002"/>
                  <a:pt x="16581" y="5002"/>
                </a:cubicBezTo>
                <a:cubicBezTo>
                  <a:pt x="17118" y="5002"/>
                  <a:pt x="17553" y="4567"/>
                  <a:pt x="17553" y="4030"/>
                </a:cubicBezTo>
                <a:cubicBezTo>
                  <a:pt x="17553" y="3493"/>
                  <a:pt x="17118" y="3058"/>
                  <a:pt x="16581" y="3058"/>
                </a:cubicBezTo>
                <a:close/>
                <a:moveTo>
                  <a:pt x="6702" y="4155"/>
                </a:moveTo>
                <a:cubicBezTo>
                  <a:pt x="7900" y="4155"/>
                  <a:pt x="9020" y="4499"/>
                  <a:pt x="9968" y="5094"/>
                </a:cubicBezTo>
                <a:cubicBezTo>
                  <a:pt x="9964" y="5094"/>
                  <a:pt x="9959" y="5094"/>
                  <a:pt x="9955" y="5094"/>
                </a:cubicBezTo>
                <a:cubicBezTo>
                  <a:pt x="9113" y="5094"/>
                  <a:pt x="8177" y="5231"/>
                  <a:pt x="7203" y="5374"/>
                </a:cubicBezTo>
                <a:cubicBezTo>
                  <a:pt x="6200" y="5521"/>
                  <a:pt x="5178" y="5671"/>
                  <a:pt x="4232" y="5671"/>
                </a:cubicBezTo>
                <a:cubicBezTo>
                  <a:pt x="3739" y="5671"/>
                  <a:pt x="3267" y="5630"/>
                  <a:pt x="2829" y="5527"/>
                </a:cubicBezTo>
                <a:cubicBezTo>
                  <a:pt x="3888" y="4670"/>
                  <a:pt x="5235" y="4155"/>
                  <a:pt x="6702" y="4155"/>
                </a:cubicBezTo>
                <a:close/>
                <a:moveTo>
                  <a:pt x="15401" y="1099"/>
                </a:moveTo>
                <a:cubicBezTo>
                  <a:pt x="14526" y="1099"/>
                  <a:pt x="13747" y="1513"/>
                  <a:pt x="13248" y="2156"/>
                </a:cubicBezTo>
                <a:cubicBezTo>
                  <a:pt x="13237" y="2170"/>
                  <a:pt x="13223" y="2185"/>
                  <a:pt x="13215" y="2201"/>
                </a:cubicBezTo>
                <a:cubicBezTo>
                  <a:pt x="12876" y="2655"/>
                  <a:pt x="12675" y="3219"/>
                  <a:pt x="12675" y="3826"/>
                </a:cubicBezTo>
                <a:cubicBezTo>
                  <a:pt x="12675" y="4020"/>
                  <a:pt x="12696" y="4208"/>
                  <a:pt x="12734" y="4390"/>
                </a:cubicBezTo>
                <a:cubicBezTo>
                  <a:pt x="12737" y="4395"/>
                  <a:pt x="12738" y="4399"/>
                  <a:pt x="12738" y="4404"/>
                </a:cubicBezTo>
                <a:cubicBezTo>
                  <a:pt x="13004" y="5630"/>
                  <a:pt x="14098" y="6551"/>
                  <a:pt x="15404" y="6551"/>
                </a:cubicBezTo>
                <a:cubicBezTo>
                  <a:pt x="16906" y="6551"/>
                  <a:pt x="18128" y="5330"/>
                  <a:pt x="18128" y="3826"/>
                </a:cubicBezTo>
                <a:cubicBezTo>
                  <a:pt x="18128" y="3302"/>
                  <a:pt x="17979" y="2795"/>
                  <a:pt x="17699" y="2356"/>
                </a:cubicBezTo>
                <a:cubicBezTo>
                  <a:pt x="17647" y="2277"/>
                  <a:pt x="17561" y="2234"/>
                  <a:pt x="17473" y="2234"/>
                </a:cubicBezTo>
                <a:cubicBezTo>
                  <a:pt x="17424" y="2234"/>
                  <a:pt x="17375" y="2247"/>
                  <a:pt x="17331" y="2275"/>
                </a:cubicBezTo>
                <a:cubicBezTo>
                  <a:pt x="17208" y="2354"/>
                  <a:pt x="17171" y="2517"/>
                  <a:pt x="17250" y="2642"/>
                </a:cubicBezTo>
                <a:cubicBezTo>
                  <a:pt x="17475" y="2995"/>
                  <a:pt x="17596" y="3405"/>
                  <a:pt x="17596" y="3826"/>
                </a:cubicBezTo>
                <a:cubicBezTo>
                  <a:pt x="17596" y="5037"/>
                  <a:pt x="16611" y="6021"/>
                  <a:pt x="15401" y="6021"/>
                </a:cubicBezTo>
                <a:cubicBezTo>
                  <a:pt x="14494" y="6021"/>
                  <a:pt x="13714" y="5468"/>
                  <a:pt x="13379" y="4681"/>
                </a:cubicBezTo>
                <a:lnTo>
                  <a:pt x="13385" y="4681"/>
                </a:lnTo>
                <a:cubicBezTo>
                  <a:pt x="14104" y="4681"/>
                  <a:pt x="14689" y="4096"/>
                  <a:pt x="14689" y="3376"/>
                </a:cubicBezTo>
                <a:cubicBezTo>
                  <a:pt x="14689" y="2854"/>
                  <a:pt x="14383" y="2400"/>
                  <a:pt x="13935" y="2192"/>
                </a:cubicBezTo>
                <a:cubicBezTo>
                  <a:pt x="14325" y="1844"/>
                  <a:pt x="14836" y="1631"/>
                  <a:pt x="15401" y="1631"/>
                </a:cubicBezTo>
                <a:cubicBezTo>
                  <a:pt x="15761" y="1631"/>
                  <a:pt x="16103" y="1715"/>
                  <a:pt x="16420" y="1881"/>
                </a:cubicBezTo>
                <a:cubicBezTo>
                  <a:pt x="16459" y="1901"/>
                  <a:pt x="16500" y="1911"/>
                  <a:pt x="16542" y="1911"/>
                </a:cubicBezTo>
                <a:cubicBezTo>
                  <a:pt x="16637" y="1911"/>
                  <a:pt x="16730" y="1859"/>
                  <a:pt x="16777" y="1768"/>
                </a:cubicBezTo>
                <a:cubicBezTo>
                  <a:pt x="16846" y="1638"/>
                  <a:pt x="16796" y="1478"/>
                  <a:pt x="16665" y="1410"/>
                </a:cubicBezTo>
                <a:cubicBezTo>
                  <a:pt x="16277" y="1207"/>
                  <a:pt x="15840" y="1099"/>
                  <a:pt x="15401" y="1099"/>
                </a:cubicBezTo>
                <a:close/>
                <a:moveTo>
                  <a:pt x="9954" y="5625"/>
                </a:moveTo>
                <a:cubicBezTo>
                  <a:pt x="10238" y="5625"/>
                  <a:pt x="10507" y="5642"/>
                  <a:pt x="10759" y="5681"/>
                </a:cubicBezTo>
                <a:cubicBezTo>
                  <a:pt x="11237" y="6097"/>
                  <a:pt x="11649" y="6587"/>
                  <a:pt x="11980" y="7131"/>
                </a:cubicBezTo>
                <a:cubicBezTo>
                  <a:pt x="10928" y="6754"/>
                  <a:pt x="9979" y="6570"/>
                  <a:pt x="9013" y="6570"/>
                </a:cubicBezTo>
                <a:cubicBezTo>
                  <a:pt x="8249" y="6570"/>
                  <a:pt x="7476" y="6685"/>
                  <a:pt x="6633" y="6909"/>
                </a:cubicBezTo>
                <a:cubicBezTo>
                  <a:pt x="5825" y="7124"/>
                  <a:pt x="4991" y="7230"/>
                  <a:pt x="4184" y="7230"/>
                </a:cubicBezTo>
                <a:cubicBezTo>
                  <a:pt x="3269" y="7230"/>
                  <a:pt x="2390" y="7093"/>
                  <a:pt x="1624" y="6822"/>
                </a:cubicBezTo>
                <a:cubicBezTo>
                  <a:pt x="1843" y="6507"/>
                  <a:pt x="2087" y="6215"/>
                  <a:pt x="2359" y="5947"/>
                </a:cubicBezTo>
                <a:cubicBezTo>
                  <a:pt x="2940" y="6132"/>
                  <a:pt x="3572" y="6203"/>
                  <a:pt x="4233" y="6203"/>
                </a:cubicBezTo>
                <a:cubicBezTo>
                  <a:pt x="5215" y="6203"/>
                  <a:pt x="6259" y="6050"/>
                  <a:pt x="7281" y="5899"/>
                </a:cubicBezTo>
                <a:cubicBezTo>
                  <a:pt x="8235" y="5760"/>
                  <a:pt x="9151" y="5625"/>
                  <a:pt x="9954" y="5625"/>
                </a:cubicBezTo>
                <a:close/>
                <a:moveTo>
                  <a:pt x="4529" y="9217"/>
                </a:moveTo>
                <a:cubicBezTo>
                  <a:pt x="4116" y="9217"/>
                  <a:pt x="3778" y="9552"/>
                  <a:pt x="3778" y="9968"/>
                </a:cubicBezTo>
                <a:cubicBezTo>
                  <a:pt x="3778" y="10115"/>
                  <a:pt x="3897" y="10234"/>
                  <a:pt x="4044" y="10234"/>
                </a:cubicBezTo>
                <a:cubicBezTo>
                  <a:pt x="4191" y="10234"/>
                  <a:pt x="4311" y="10115"/>
                  <a:pt x="4311" y="9968"/>
                </a:cubicBezTo>
                <a:cubicBezTo>
                  <a:pt x="4311" y="9846"/>
                  <a:pt x="4410" y="9748"/>
                  <a:pt x="4532" y="9748"/>
                </a:cubicBezTo>
                <a:cubicBezTo>
                  <a:pt x="4652" y="9748"/>
                  <a:pt x="4752" y="9846"/>
                  <a:pt x="4752" y="9968"/>
                </a:cubicBezTo>
                <a:cubicBezTo>
                  <a:pt x="4752" y="10115"/>
                  <a:pt x="4871" y="10234"/>
                  <a:pt x="5018" y="10234"/>
                </a:cubicBezTo>
                <a:cubicBezTo>
                  <a:pt x="5165" y="10234"/>
                  <a:pt x="5285" y="10115"/>
                  <a:pt x="5285" y="9968"/>
                </a:cubicBezTo>
                <a:cubicBezTo>
                  <a:pt x="5282" y="9555"/>
                  <a:pt x="4945" y="9217"/>
                  <a:pt x="4529" y="9217"/>
                </a:cubicBezTo>
                <a:close/>
                <a:moveTo>
                  <a:pt x="8873" y="9217"/>
                </a:moveTo>
                <a:cubicBezTo>
                  <a:pt x="8460" y="9217"/>
                  <a:pt x="8122" y="9552"/>
                  <a:pt x="8122" y="9968"/>
                </a:cubicBezTo>
                <a:cubicBezTo>
                  <a:pt x="8122" y="10115"/>
                  <a:pt x="8241" y="10234"/>
                  <a:pt x="8388" y="10234"/>
                </a:cubicBezTo>
                <a:cubicBezTo>
                  <a:pt x="8535" y="10234"/>
                  <a:pt x="8656" y="10115"/>
                  <a:pt x="8656" y="9968"/>
                </a:cubicBezTo>
                <a:cubicBezTo>
                  <a:pt x="8656" y="9846"/>
                  <a:pt x="8754" y="9748"/>
                  <a:pt x="8876" y="9748"/>
                </a:cubicBezTo>
                <a:cubicBezTo>
                  <a:pt x="8997" y="9748"/>
                  <a:pt x="9097" y="9846"/>
                  <a:pt x="9097" y="9968"/>
                </a:cubicBezTo>
                <a:cubicBezTo>
                  <a:pt x="9097" y="10115"/>
                  <a:pt x="9216" y="10234"/>
                  <a:pt x="9363" y="10234"/>
                </a:cubicBezTo>
                <a:cubicBezTo>
                  <a:pt x="9510" y="10234"/>
                  <a:pt x="9629" y="10115"/>
                  <a:pt x="9629" y="9968"/>
                </a:cubicBezTo>
                <a:cubicBezTo>
                  <a:pt x="9626" y="9555"/>
                  <a:pt x="9288" y="9217"/>
                  <a:pt x="8873" y="9217"/>
                </a:cubicBezTo>
                <a:close/>
                <a:moveTo>
                  <a:pt x="6186" y="10270"/>
                </a:moveTo>
                <a:cubicBezTo>
                  <a:pt x="6124" y="10270"/>
                  <a:pt x="6061" y="10292"/>
                  <a:pt x="6011" y="10336"/>
                </a:cubicBezTo>
                <a:cubicBezTo>
                  <a:pt x="5901" y="10431"/>
                  <a:pt x="5889" y="10600"/>
                  <a:pt x="5984" y="10711"/>
                </a:cubicBezTo>
                <a:cubicBezTo>
                  <a:pt x="6165" y="10918"/>
                  <a:pt x="6425" y="11035"/>
                  <a:pt x="6700" y="11035"/>
                </a:cubicBezTo>
                <a:cubicBezTo>
                  <a:pt x="6974" y="11035"/>
                  <a:pt x="7234" y="10916"/>
                  <a:pt x="7415" y="10711"/>
                </a:cubicBezTo>
                <a:cubicBezTo>
                  <a:pt x="7513" y="10600"/>
                  <a:pt x="7503" y="10433"/>
                  <a:pt x="7393" y="10336"/>
                </a:cubicBezTo>
                <a:cubicBezTo>
                  <a:pt x="7342" y="10292"/>
                  <a:pt x="7280" y="10270"/>
                  <a:pt x="7218" y="10270"/>
                </a:cubicBezTo>
                <a:cubicBezTo>
                  <a:pt x="7144" y="10270"/>
                  <a:pt x="7071" y="10301"/>
                  <a:pt x="7018" y="10361"/>
                </a:cubicBezTo>
                <a:cubicBezTo>
                  <a:pt x="6938" y="10453"/>
                  <a:pt x="6822" y="10505"/>
                  <a:pt x="6702" y="10505"/>
                </a:cubicBezTo>
                <a:cubicBezTo>
                  <a:pt x="6580" y="10505"/>
                  <a:pt x="6467" y="10453"/>
                  <a:pt x="6386" y="10361"/>
                </a:cubicBezTo>
                <a:cubicBezTo>
                  <a:pt x="6334" y="10301"/>
                  <a:pt x="6260" y="10270"/>
                  <a:pt x="6186" y="10270"/>
                </a:cubicBezTo>
                <a:close/>
                <a:moveTo>
                  <a:pt x="16405" y="9287"/>
                </a:moveTo>
                <a:cubicBezTo>
                  <a:pt x="16433" y="9287"/>
                  <a:pt x="16440" y="9307"/>
                  <a:pt x="16442" y="9314"/>
                </a:cubicBezTo>
                <a:lnTo>
                  <a:pt x="16547" y="9603"/>
                </a:lnTo>
                <a:cubicBezTo>
                  <a:pt x="16672" y="9945"/>
                  <a:pt x="16941" y="10212"/>
                  <a:pt x="17281" y="10337"/>
                </a:cubicBezTo>
                <a:lnTo>
                  <a:pt x="17572" y="10444"/>
                </a:lnTo>
                <a:cubicBezTo>
                  <a:pt x="17581" y="10447"/>
                  <a:pt x="17597" y="10453"/>
                  <a:pt x="17597" y="10481"/>
                </a:cubicBezTo>
                <a:cubicBezTo>
                  <a:pt x="17597" y="10508"/>
                  <a:pt x="17581" y="10515"/>
                  <a:pt x="17572" y="10518"/>
                </a:cubicBezTo>
                <a:lnTo>
                  <a:pt x="17281" y="10624"/>
                </a:lnTo>
                <a:cubicBezTo>
                  <a:pt x="16941" y="10749"/>
                  <a:pt x="16672" y="11018"/>
                  <a:pt x="16547" y="11357"/>
                </a:cubicBezTo>
                <a:lnTo>
                  <a:pt x="16442" y="11647"/>
                </a:lnTo>
                <a:cubicBezTo>
                  <a:pt x="16437" y="11657"/>
                  <a:pt x="16433" y="11673"/>
                  <a:pt x="16405" y="11673"/>
                </a:cubicBezTo>
                <a:cubicBezTo>
                  <a:pt x="16377" y="11673"/>
                  <a:pt x="16370" y="11654"/>
                  <a:pt x="16368" y="11647"/>
                </a:cubicBezTo>
                <a:lnTo>
                  <a:pt x="16261" y="11357"/>
                </a:lnTo>
                <a:cubicBezTo>
                  <a:pt x="16136" y="11018"/>
                  <a:pt x="15868" y="10749"/>
                  <a:pt x="15529" y="10624"/>
                </a:cubicBezTo>
                <a:lnTo>
                  <a:pt x="15238" y="10518"/>
                </a:lnTo>
                <a:cubicBezTo>
                  <a:pt x="15229" y="10514"/>
                  <a:pt x="15213" y="10508"/>
                  <a:pt x="15213" y="10481"/>
                </a:cubicBezTo>
                <a:cubicBezTo>
                  <a:pt x="15213" y="10453"/>
                  <a:pt x="15230" y="10446"/>
                  <a:pt x="15238" y="10444"/>
                </a:cubicBezTo>
                <a:lnTo>
                  <a:pt x="15529" y="10337"/>
                </a:lnTo>
                <a:cubicBezTo>
                  <a:pt x="15868" y="10212"/>
                  <a:pt x="16136" y="9945"/>
                  <a:pt x="16261" y="9603"/>
                </a:cubicBezTo>
                <a:lnTo>
                  <a:pt x="16368" y="9314"/>
                </a:lnTo>
                <a:cubicBezTo>
                  <a:pt x="16371" y="9305"/>
                  <a:pt x="16377" y="9287"/>
                  <a:pt x="16405" y="9287"/>
                </a:cubicBezTo>
                <a:close/>
                <a:moveTo>
                  <a:pt x="16405" y="8755"/>
                </a:moveTo>
                <a:cubicBezTo>
                  <a:pt x="16162" y="8755"/>
                  <a:pt x="15952" y="8902"/>
                  <a:pt x="15870" y="9129"/>
                </a:cubicBezTo>
                <a:lnTo>
                  <a:pt x="15764" y="9418"/>
                </a:lnTo>
                <a:cubicBezTo>
                  <a:pt x="15692" y="9614"/>
                  <a:pt x="15539" y="9765"/>
                  <a:pt x="15345" y="9837"/>
                </a:cubicBezTo>
                <a:lnTo>
                  <a:pt x="15054" y="9945"/>
                </a:lnTo>
                <a:cubicBezTo>
                  <a:pt x="14827" y="10028"/>
                  <a:pt x="14680" y="10239"/>
                  <a:pt x="14680" y="10478"/>
                </a:cubicBezTo>
                <a:cubicBezTo>
                  <a:pt x="14680" y="10721"/>
                  <a:pt x="14827" y="10931"/>
                  <a:pt x="15054" y="11013"/>
                </a:cubicBezTo>
                <a:lnTo>
                  <a:pt x="15345" y="11119"/>
                </a:lnTo>
                <a:cubicBezTo>
                  <a:pt x="15539" y="11191"/>
                  <a:pt x="15692" y="11344"/>
                  <a:pt x="15764" y="11538"/>
                </a:cubicBezTo>
                <a:lnTo>
                  <a:pt x="15870" y="11829"/>
                </a:lnTo>
                <a:cubicBezTo>
                  <a:pt x="15955" y="12056"/>
                  <a:pt x="16164" y="12203"/>
                  <a:pt x="16405" y="12203"/>
                </a:cubicBezTo>
                <a:cubicBezTo>
                  <a:pt x="16647" y="12203"/>
                  <a:pt x="16856" y="12056"/>
                  <a:pt x="16940" y="11829"/>
                </a:cubicBezTo>
                <a:lnTo>
                  <a:pt x="17046" y="11538"/>
                </a:lnTo>
                <a:cubicBezTo>
                  <a:pt x="17118" y="11344"/>
                  <a:pt x="17271" y="11191"/>
                  <a:pt x="17465" y="11119"/>
                </a:cubicBezTo>
                <a:lnTo>
                  <a:pt x="17756" y="11013"/>
                </a:lnTo>
                <a:cubicBezTo>
                  <a:pt x="17981" y="10930"/>
                  <a:pt x="18128" y="10719"/>
                  <a:pt x="18128" y="10478"/>
                </a:cubicBezTo>
                <a:cubicBezTo>
                  <a:pt x="18128" y="10239"/>
                  <a:pt x="17984" y="10028"/>
                  <a:pt x="17756" y="9945"/>
                </a:cubicBezTo>
                <a:lnTo>
                  <a:pt x="17465" y="9837"/>
                </a:lnTo>
                <a:cubicBezTo>
                  <a:pt x="17271" y="9765"/>
                  <a:pt x="17118" y="9614"/>
                  <a:pt x="17046" y="9418"/>
                </a:cubicBezTo>
                <a:lnTo>
                  <a:pt x="16940" y="9129"/>
                </a:lnTo>
                <a:cubicBezTo>
                  <a:pt x="16855" y="8902"/>
                  <a:pt x="16646" y="8755"/>
                  <a:pt x="16405" y="8755"/>
                </a:cubicBezTo>
                <a:close/>
                <a:moveTo>
                  <a:pt x="9021" y="7104"/>
                </a:moveTo>
                <a:cubicBezTo>
                  <a:pt x="9246" y="7104"/>
                  <a:pt x="9469" y="7114"/>
                  <a:pt x="9692" y="7135"/>
                </a:cubicBezTo>
                <a:cubicBezTo>
                  <a:pt x="10509" y="7213"/>
                  <a:pt x="11356" y="7439"/>
                  <a:pt x="12349" y="7845"/>
                </a:cubicBezTo>
                <a:cubicBezTo>
                  <a:pt x="12685" y="8605"/>
                  <a:pt x="12872" y="9446"/>
                  <a:pt x="12872" y="10330"/>
                </a:cubicBezTo>
                <a:cubicBezTo>
                  <a:pt x="12872" y="11213"/>
                  <a:pt x="12685" y="12053"/>
                  <a:pt x="12349" y="12814"/>
                </a:cubicBezTo>
                <a:cubicBezTo>
                  <a:pt x="11358" y="13217"/>
                  <a:pt x="10511" y="13444"/>
                  <a:pt x="9694" y="13520"/>
                </a:cubicBezTo>
                <a:cubicBezTo>
                  <a:pt x="9469" y="13541"/>
                  <a:pt x="9244" y="13552"/>
                  <a:pt x="9016" y="13552"/>
                </a:cubicBezTo>
                <a:cubicBezTo>
                  <a:pt x="8309" y="13552"/>
                  <a:pt x="7580" y="13448"/>
                  <a:pt x="6769" y="13232"/>
                </a:cubicBezTo>
                <a:cubicBezTo>
                  <a:pt x="5920" y="13005"/>
                  <a:pt x="5040" y="12893"/>
                  <a:pt x="4188" y="12893"/>
                </a:cubicBezTo>
                <a:cubicBezTo>
                  <a:pt x="3166" y="12893"/>
                  <a:pt x="2183" y="13054"/>
                  <a:pt x="1336" y="13372"/>
                </a:cubicBezTo>
                <a:cubicBezTo>
                  <a:pt x="817" y="12460"/>
                  <a:pt x="529" y="11413"/>
                  <a:pt x="529" y="10328"/>
                </a:cubicBezTo>
                <a:cubicBezTo>
                  <a:pt x="529" y="9221"/>
                  <a:pt x="821" y="8183"/>
                  <a:pt x="1334" y="7285"/>
                </a:cubicBezTo>
                <a:cubicBezTo>
                  <a:pt x="2181" y="7602"/>
                  <a:pt x="3164" y="7763"/>
                  <a:pt x="4186" y="7763"/>
                </a:cubicBezTo>
                <a:cubicBezTo>
                  <a:pt x="5039" y="7763"/>
                  <a:pt x="5918" y="7651"/>
                  <a:pt x="6768" y="7425"/>
                </a:cubicBezTo>
                <a:cubicBezTo>
                  <a:pt x="7581" y="7208"/>
                  <a:pt x="8312" y="7104"/>
                  <a:pt x="9021" y="7104"/>
                </a:cubicBezTo>
                <a:close/>
                <a:moveTo>
                  <a:pt x="4185" y="13423"/>
                </a:moveTo>
                <a:cubicBezTo>
                  <a:pt x="4991" y="13423"/>
                  <a:pt x="5825" y="13529"/>
                  <a:pt x="6631" y="13743"/>
                </a:cubicBezTo>
                <a:cubicBezTo>
                  <a:pt x="7475" y="13968"/>
                  <a:pt x="8248" y="14082"/>
                  <a:pt x="9011" y="14082"/>
                </a:cubicBezTo>
                <a:cubicBezTo>
                  <a:pt x="9976" y="14082"/>
                  <a:pt x="10927" y="13898"/>
                  <a:pt x="11977" y="13521"/>
                </a:cubicBezTo>
                <a:lnTo>
                  <a:pt x="11977" y="13521"/>
                </a:lnTo>
                <a:cubicBezTo>
                  <a:pt x="11687" y="14004"/>
                  <a:pt x="11331" y="14440"/>
                  <a:pt x="10921" y="14826"/>
                </a:cubicBezTo>
                <a:cubicBezTo>
                  <a:pt x="10408" y="14960"/>
                  <a:pt x="9881" y="15012"/>
                  <a:pt x="9346" y="15012"/>
                </a:cubicBezTo>
                <a:cubicBezTo>
                  <a:pt x="8417" y="15012"/>
                  <a:pt x="7467" y="14855"/>
                  <a:pt x="6536" y="14702"/>
                </a:cubicBezTo>
                <a:cubicBezTo>
                  <a:pt x="5673" y="14559"/>
                  <a:pt x="4836" y="14421"/>
                  <a:pt x="4064" y="14421"/>
                </a:cubicBezTo>
                <a:cubicBezTo>
                  <a:pt x="3460" y="14421"/>
                  <a:pt x="2895" y="14506"/>
                  <a:pt x="2390" y="14740"/>
                </a:cubicBezTo>
                <a:cubicBezTo>
                  <a:pt x="2106" y="14461"/>
                  <a:pt x="1850" y="14155"/>
                  <a:pt x="1624" y="13830"/>
                </a:cubicBezTo>
                <a:cubicBezTo>
                  <a:pt x="2389" y="13560"/>
                  <a:pt x="3270" y="13423"/>
                  <a:pt x="4185" y="13423"/>
                </a:cubicBezTo>
                <a:close/>
                <a:moveTo>
                  <a:pt x="6703" y="3626"/>
                </a:moveTo>
                <a:cubicBezTo>
                  <a:pt x="4941" y="3626"/>
                  <a:pt x="3335" y="4309"/>
                  <a:pt x="2138" y="5427"/>
                </a:cubicBezTo>
                <a:cubicBezTo>
                  <a:pt x="2118" y="5441"/>
                  <a:pt x="2100" y="5458"/>
                  <a:pt x="2084" y="5478"/>
                </a:cubicBezTo>
                <a:cubicBezTo>
                  <a:pt x="1677" y="5866"/>
                  <a:pt x="1319" y="6304"/>
                  <a:pt x="1020" y="6782"/>
                </a:cubicBezTo>
                <a:cubicBezTo>
                  <a:pt x="1005" y="6801"/>
                  <a:pt x="992" y="6822"/>
                  <a:pt x="981" y="6844"/>
                </a:cubicBezTo>
                <a:cubicBezTo>
                  <a:pt x="359" y="7860"/>
                  <a:pt x="1" y="9052"/>
                  <a:pt x="1" y="10328"/>
                </a:cubicBezTo>
                <a:cubicBezTo>
                  <a:pt x="1" y="11638"/>
                  <a:pt x="380" y="12905"/>
                  <a:pt x="1095" y="13998"/>
                </a:cubicBezTo>
                <a:cubicBezTo>
                  <a:pt x="1791" y="15059"/>
                  <a:pt x="2769" y="15902"/>
                  <a:pt x="3923" y="16427"/>
                </a:cubicBezTo>
                <a:cubicBezTo>
                  <a:pt x="3959" y="16443"/>
                  <a:pt x="3997" y="16451"/>
                  <a:pt x="4034" y="16451"/>
                </a:cubicBezTo>
                <a:cubicBezTo>
                  <a:pt x="4134" y="16451"/>
                  <a:pt x="4229" y="16394"/>
                  <a:pt x="4275" y="16297"/>
                </a:cubicBezTo>
                <a:cubicBezTo>
                  <a:pt x="4335" y="16163"/>
                  <a:pt x="4276" y="16006"/>
                  <a:pt x="4144" y="15946"/>
                </a:cubicBezTo>
                <a:cubicBezTo>
                  <a:pt x="3669" y="15730"/>
                  <a:pt x="3231" y="15455"/>
                  <a:pt x="2835" y="15137"/>
                </a:cubicBezTo>
                <a:cubicBezTo>
                  <a:pt x="3208" y="15006"/>
                  <a:pt x="3624" y="14956"/>
                  <a:pt x="4072" y="14956"/>
                </a:cubicBezTo>
                <a:cubicBezTo>
                  <a:pt x="4802" y="14956"/>
                  <a:pt x="5615" y="15090"/>
                  <a:pt x="6453" y="15230"/>
                </a:cubicBezTo>
                <a:cubicBezTo>
                  <a:pt x="7407" y="15387"/>
                  <a:pt x="8381" y="15549"/>
                  <a:pt x="9350" y="15549"/>
                </a:cubicBezTo>
                <a:cubicBezTo>
                  <a:pt x="9582" y="15549"/>
                  <a:pt x="9813" y="15540"/>
                  <a:pt x="10045" y="15519"/>
                </a:cubicBezTo>
                <a:lnTo>
                  <a:pt x="10045" y="15519"/>
                </a:lnTo>
                <a:cubicBezTo>
                  <a:pt x="9082" y="16143"/>
                  <a:pt x="7935" y="16503"/>
                  <a:pt x="6705" y="16503"/>
                </a:cubicBezTo>
                <a:cubicBezTo>
                  <a:pt x="6234" y="16503"/>
                  <a:pt x="5765" y="16450"/>
                  <a:pt x="5312" y="16344"/>
                </a:cubicBezTo>
                <a:cubicBezTo>
                  <a:pt x="5293" y="16340"/>
                  <a:pt x="5273" y="16338"/>
                  <a:pt x="5253" y="16338"/>
                </a:cubicBezTo>
                <a:cubicBezTo>
                  <a:pt x="5131" y="16338"/>
                  <a:pt x="5023" y="16421"/>
                  <a:pt x="4995" y="16543"/>
                </a:cubicBezTo>
                <a:cubicBezTo>
                  <a:pt x="4961" y="16687"/>
                  <a:pt x="5051" y="16828"/>
                  <a:pt x="5193" y="16862"/>
                </a:cubicBezTo>
                <a:cubicBezTo>
                  <a:pt x="5684" y="16975"/>
                  <a:pt x="6195" y="17032"/>
                  <a:pt x="6703" y="17032"/>
                </a:cubicBezTo>
                <a:cubicBezTo>
                  <a:pt x="8438" y="17032"/>
                  <a:pt x="10018" y="16371"/>
                  <a:pt x="11211" y="15286"/>
                </a:cubicBezTo>
                <a:cubicBezTo>
                  <a:pt x="11233" y="15271"/>
                  <a:pt x="11253" y="15253"/>
                  <a:pt x="11270" y="15231"/>
                </a:cubicBezTo>
                <a:cubicBezTo>
                  <a:pt x="11897" y="14646"/>
                  <a:pt x="12413" y="13943"/>
                  <a:pt x="12779" y="13158"/>
                </a:cubicBezTo>
                <a:cubicBezTo>
                  <a:pt x="12788" y="13138"/>
                  <a:pt x="12796" y="13120"/>
                  <a:pt x="12803" y="13101"/>
                </a:cubicBezTo>
                <a:cubicBezTo>
                  <a:pt x="13188" y="12256"/>
                  <a:pt x="13406" y="11315"/>
                  <a:pt x="13406" y="10327"/>
                </a:cubicBezTo>
                <a:cubicBezTo>
                  <a:pt x="13406" y="9337"/>
                  <a:pt x="13190" y="8396"/>
                  <a:pt x="12804" y="7551"/>
                </a:cubicBezTo>
                <a:cubicBezTo>
                  <a:pt x="12799" y="7533"/>
                  <a:pt x="12790" y="7514"/>
                  <a:pt x="12778" y="7498"/>
                </a:cubicBezTo>
                <a:cubicBezTo>
                  <a:pt x="12377" y="6635"/>
                  <a:pt x="11796" y="5874"/>
                  <a:pt x="11083" y="5258"/>
                </a:cubicBezTo>
                <a:cubicBezTo>
                  <a:pt x="11064" y="5237"/>
                  <a:pt x="11043" y="5221"/>
                  <a:pt x="11023" y="5206"/>
                </a:cubicBezTo>
                <a:cubicBezTo>
                  <a:pt x="9855" y="4221"/>
                  <a:pt x="8348" y="3626"/>
                  <a:pt x="6703" y="3626"/>
                </a:cubicBezTo>
                <a:close/>
                <a:moveTo>
                  <a:pt x="13988" y="14764"/>
                </a:moveTo>
                <a:cubicBezTo>
                  <a:pt x="14016" y="14764"/>
                  <a:pt x="14053" y="14773"/>
                  <a:pt x="14069" y="14821"/>
                </a:cubicBezTo>
                <a:lnTo>
                  <a:pt x="14192" y="15155"/>
                </a:lnTo>
                <a:cubicBezTo>
                  <a:pt x="14333" y="15536"/>
                  <a:pt x="14633" y="15836"/>
                  <a:pt x="15013" y="15977"/>
                </a:cubicBezTo>
                <a:lnTo>
                  <a:pt x="15348" y="16100"/>
                </a:lnTo>
                <a:cubicBezTo>
                  <a:pt x="15393" y="16116"/>
                  <a:pt x="15405" y="16153"/>
                  <a:pt x="15405" y="16181"/>
                </a:cubicBezTo>
                <a:cubicBezTo>
                  <a:pt x="15405" y="16209"/>
                  <a:pt x="15393" y="16246"/>
                  <a:pt x="15348" y="16262"/>
                </a:cubicBezTo>
                <a:lnTo>
                  <a:pt x="15013" y="16385"/>
                </a:lnTo>
                <a:cubicBezTo>
                  <a:pt x="14633" y="16526"/>
                  <a:pt x="14333" y="16825"/>
                  <a:pt x="14192" y="17206"/>
                </a:cubicBezTo>
                <a:lnTo>
                  <a:pt x="14069" y="17541"/>
                </a:lnTo>
                <a:cubicBezTo>
                  <a:pt x="14053" y="17586"/>
                  <a:pt x="14016" y="17598"/>
                  <a:pt x="13988" y="17598"/>
                </a:cubicBezTo>
                <a:cubicBezTo>
                  <a:pt x="13960" y="17598"/>
                  <a:pt x="13923" y="17588"/>
                  <a:pt x="13907" y="17541"/>
                </a:cubicBezTo>
                <a:lnTo>
                  <a:pt x="13784" y="17206"/>
                </a:lnTo>
                <a:cubicBezTo>
                  <a:pt x="13642" y="16826"/>
                  <a:pt x="13342" y="16526"/>
                  <a:pt x="12962" y="16385"/>
                </a:cubicBezTo>
                <a:lnTo>
                  <a:pt x="12628" y="16262"/>
                </a:lnTo>
                <a:cubicBezTo>
                  <a:pt x="12582" y="16246"/>
                  <a:pt x="12571" y="16209"/>
                  <a:pt x="12571" y="16181"/>
                </a:cubicBezTo>
                <a:cubicBezTo>
                  <a:pt x="12571" y="16153"/>
                  <a:pt x="12579" y="16116"/>
                  <a:pt x="12628" y="16100"/>
                </a:cubicBezTo>
                <a:lnTo>
                  <a:pt x="12962" y="15977"/>
                </a:lnTo>
                <a:cubicBezTo>
                  <a:pt x="13342" y="15836"/>
                  <a:pt x="13642" y="15537"/>
                  <a:pt x="13784" y="15155"/>
                </a:cubicBezTo>
                <a:lnTo>
                  <a:pt x="13907" y="14821"/>
                </a:lnTo>
                <a:cubicBezTo>
                  <a:pt x="13923" y="14776"/>
                  <a:pt x="13960" y="14764"/>
                  <a:pt x="13988" y="14764"/>
                </a:cubicBezTo>
                <a:close/>
                <a:moveTo>
                  <a:pt x="13988" y="14232"/>
                </a:moveTo>
                <a:cubicBezTo>
                  <a:pt x="13726" y="14232"/>
                  <a:pt x="13498" y="14389"/>
                  <a:pt x="13409" y="14636"/>
                </a:cubicBezTo>
                <a:lnTo>
                  <a:pt x="13285" y="14970"/>
                </a:lnTo>
                <a:cubicBezTo>
                  <a:pt x="13200" y="15205"/>
                  <a:pt x="13013" y="15392"/>
                  <a:pt x="12778" y="15477"/>
                </a:cubicBezTo>
                <a:lnTo>
                  <a:pt x="12444" y="15600"/>
                </a:lnTo>
                <a:cubicBezTo>
                  <a:pt x="12200" y="15690"/>
                  <a:pt x="12040" y="15918"/>
                  <a:pt x="12040" y="16180"/>
                </a:cubicBezTo>
                <a:cubicBezTo>
                  <a:pt x="12040" y="16440"/>
                  <a:pt x="12197" y="16668"/>
                  <a:pt x="12444" y="16759"/>
                </a:cubicBezTo>
                <a:lnTo>
                  <a:pt x="12778" y="16881"/>
                </a:lnTo>
                <a:cubicBezTo>
                  <a:pt x="13013" y="16968"/>
                  <a:pt x="13200" y="17153"/>
                  <a:pt x="13285" y="17388"/>
                </a:cubicBezTo>
                <a:lnTo>
                  <a:pt x="13409" y="17723"/>
                </a:lnTo>
                <a:cubicBezTo>
                  <a:pt x="13498" y="17967"/>
                  <a:pt x="13726" y="18127"/>
                  <a:pt x="13988" y="18127"/>
                </a:cubicBezTo>
                <a:cubicBezTo>
                  <a:pt x="14248" y="18127"/>
                  <a:pt x="14476" y="17969"/>
                  <a:pt x="14567" y="17723"/>
                </a:cubicBezTo>
                <a:lnTo>
                  <a:pt x="14689" y="17388"/>
                </a:lnTo>
                <a:cubicBezTo>
                  <a:pt x="14776" y="17153"/>
                  <a:pt x="14961" y="16968"/>
                  <a:pt x="15196" y="16881"/>
                </a:cubicBezTo>
                <a:lnTo>
                  <a:pt x="15532" y="16759"/>
                </a:lnTo>
                <a:cubicBezTo>
                  <a:pt x="15776" y="16668"/>
                  <a:pt x="15936" y="16440"/>
                  <a:pt x="15936" y="16180"/>
                </a:cubicBezTo>
                <a:cubicBezTo>
                  <a:pt x="15936" y="15918"/>
                  <a:pt x="15776" y="15693"/>
                  <a:pt x="15532" y="15600"/>
                </a:cubicBezTo>
                <a:lnTo>
                  <a:pt x="15196" y="15477"/>
                </a:lnTo>
                <a:cubicBezTo>
                  <a:pt x="14963" y="15392"/>
                  <a:pt x="14776" y="15205"/>
                  <a:pt x="14689" y="14970"/>
                </a:cubicBezTo>
                <a:lnTo>
                  <a:pt x="14567" y="14636"/>
                </a:lnTo>
                <a:cubicBezTo>
                  <a:pt x="14476" y="14392"/>
                  <a:pt x="14248" y="14232"/>
                  <a:pt x="13988" y="1423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 name="Google Shape;1131;p46"/>
          <p:cNvSpPr/>
          <p:nvPr/>
        </p:nvSpPr>
        <p:spPr>
          <a:xfrm>
            <a:off x="6702970" y="3450473"/>
            <a:ext cx="413768" cy="387733"/>
          </a:xfrm>
          <a:custGeom>
            <a:rect b="b" l="l" r="r" t="t"/>
            <a:pathLst>
              <a:path extrusionOk="0" h="17246" w="18404">
                <a:moveTo>
                  <a:pt x="6096" y="4383"/>
                </a:moveTo>
                <a:cubicBezTo>
                  <a:pt x="6028" y="4383"/>
                  <a:pt x="5960" y="4408"/>
                  <a:pt x="5908" y="4460"/>
                </a:cubicBezTo>
                <a:lnTo>
                  <a:pt x="5741" y="4625"/>
                </a:lnTo>
                <a:cubicBezTo>
                  <a:pt x="5639" y="4727"/>
                  <a:pt x="5639" y="4897"/>
                  <a:pt x="5741" y="4999"/>
                </a:cubicBezTo>
                <a:cubicBezTo>
                  <a:pt x="5793" y="5051"/>
                  <a:pt x="5861" y="5077"/>
                  <a:pt x="5930" y="5077"/>
                </a:cubicBezTo>
                <a:cubicBezTo>
                  <a:pt x="5997" y="5077"/>
                  <a:pt x="6065" y="5051"/>
                  <a:pt x="6116" y="4999"/>
                </a:cubicBezTo>
                <a:lnTo>
                  <a:pt x="6282" y="4835"/>
                </a:lnTo>
                <a:cubicBezTo>
                  <a:pt x="6385" y="4732"/>
                  <a:pt x="6385" y="4563"/>
                  <a:pt x="6282" y="4460"/>
                </a:cubicBezTo>
                <a:cubicBezTo>
                  <a:pt x="6231" y="4408"/>
                  <a:pt x="6163" y="4383"/>
                  <a:pt x="6096" y="4383"/>
                </a:cubicBezTo>
                <a:close/>
                <a:moveTo>
                  <a:pt x="6660" y="5293"/>
                </a:moveTo>
                <a:cubicBezTo>
                  <a:pt x="6523" y="5293"/>
                  <a:pt x="6403" y="5400"/>
                  <a:pt x="6394" y="5540"/>
                </a:cubicBezTo>
                <a:cubicBezTo>
                  <a:pt x="6379" y="5760"/>
                  <a:pt x="6460" y="5976"/>
                  <a:pt x="6615" y="6130"/>
                </a:cubicBezTo>
                <a:cubicBezTo>
                  <a:pt x="6757" y="6274"/>
                  <a:pt x="6950" y="6352"/>
                  <a:pt x="7153" y="6352"/>
                </a:cubicBezTo>
                <a:cubicBezTo>
                  <a:pt x="7169" y="6352"/>
                  <a:pt x="7188" y="6352"/>
                  <a:pt x="7204" y="6351"/>
                </a:cubicBezTo>
                <a:cubicBezTo>
                  <a:pt x="7351" y="6342"/>
                  <a:pt x="7462" y="6215"/>
                  <a:pt x="7450" y="6068"/>
                </a:cubicBezTo>
                <a:cubicBezTo>
                  <a:pt x="7441" y="5928"/>
                  <a:pt x="7324" y="5821"/>
                  <a:pt x="7186" y="5821"/>
                </a:cubicBezTo>
                <a:cubicBezTo>
                  <a:pt x="7180" y="5821"/>
                  <a:pt x="7174" y="5821"/>
                  <a:pt x="7168" y="5821"/>
                </a:cubicBezTo>
                <a:cubicBezTo>
                  <a:pt x="7162" y="5822"/>
                  <a:pt x="7157" y="5822"/>
                  <a:pt x="7152" y="5822"/>
                </a:cubicBezTo>
                <a:cubicBezTo>
                  <a:pt x="7092" y="5822"/>
                  <a:pt x="7033" y="5797"/>
                  <a:pt x="6990" y="5755"/>
                </a:cubicBezTo>
                <a:cubicBezTo>
                  <a:pt x="6944" y="5710"/>
                  <a:pt x="6918" y="5643"/>
                  <a:pt x="6923" y="5577"/>
                </a:cubicBezTo>
                <a:cubicBezTo>
                  <a:pt x="6932" y="5430"/>
                  <a:pt x="6822" y="5304"/>
                  <a:pt x="6676" y="5293"/>
                </a:cubicBezTo>
                <a:cubicBezTo>
                  <a:pt x="6671" y="5293"/>
                  <a:pt x="6666" y="5293"/>
                  <a:pt x="6660" y="5293"/>
                </a:cubicBezTo>
                <a:close/>
                <a:moveTo>
                  <a:pt x="8096" y="6384"/>
                </a:moveTo>
                <a:cubicBezTo>
                  <a:pt x="8029" y="6384"/>
                  <a:pt x="7961" y="6409"/>
                  <a:pt x="7908" y="6461"/>
                </a:cubicBezTo>
                <a:lnTo>
                  <a:pt x="7742" y="6627"/>
                </a:lnTo>
                <a:cubicBezTo>
                  <a:pt x="7639" y="6730"/>
                  <a:pt x="7639" y="6899"/>
                  <a:pt x="7742" y="7002"/>
                </a:cubicBezTo>
                <a:cubicBezTo>
                  <a:pt x="7794" y="7053"/>
                  <a:pt x="7863" y="7078"/>
                  <a:pt x="7931" y="7078"/>
                </a:cubicBezTo>
                <a:cubicBezTo>
                  <a:pt x="7998" y="7078"/>
                  <a:pt x="8066" y="7053"/>
                  <a:pt x="8117" y="7002"/>
                </a:cubicBezTo>
                <a:lnTo>
                  <a:pt x="8283" y="6836"/>
                </a:lnTo>
                <a:cubicBezTo>
                  <a:pt x="8386" y="6733"/>
                  <a:pt x="8386" y="6564"/>
                  <a:pt x="8283" y="6461"/>
                </a:cubicBezTo>
                <a:cubicBezTo>
                  <a:pt x="8232" y="6409"/>
                  <a:pt x="8164" y="6384"/>
                  <a:pt x="8096" y="6384"/>
                </a:cubicBezTo>
                <a:close/>
                <a:moveTo>
                  <a:pt x="5680" y="2718"/>
                </a:moveTo>
                <a:cubicBezTo>
                  <a:pt x="5777" y="2718"/>
                  <a:pt x="5868" y="2756"/>
                  <a:pt x="5938" y="2824"/>
                </a:cubicBezTo>
                <a:lnTo>
                  <a:pt x="10337" y="7224"/>
                </a:lnTo>
                <a:cubicBezTo>
                  <a:pt x="10384" y="7269"/>
                  <a:pt x="10415" y="7325"/>
                  <a:pt x="10431" y="7386"/>
                </a:cubicBezTo>
                <a:cubicBezTo>
                  <a:pt x="10242" y="7294"/>
                  <a:pt x="10037" y="7248"/>
                  <a:pt x="9832" y="7248"/>
                </a:cubicBezTo>
                <a:cubicBezTo>
                  <a:pt x="9480" y="7248"/>
                  <a:pt x="9128" y="7383"/>
                  <a:pt x="8860" y="7652"/>
                </a:cubicBezTo>
                <a:cubicBezTo>
                  <a:pt x="8438" y="8075"/>
                  <a:pt x="8350" y="8709"/>
                  <a:pt x="8595" y="9222"/>
                </a:cubicBezTo>
                <a:cubicBezTo>
                  <a:pt x="8536" y="9204"/>
                  <a:pt x="8480" y="9173"/>
                  <a:pt x="8433" y="9128"/>
                </a:cubicBezTo>
                <a:lnTo>
                  <a:pt x="4035" y="4727"/>
                </a:lnTo>
                <a:cubicBezTo>
                  <a:pt x="3891" y="4585"/>
                  <a:pt x="3891" y="4353"/>
                  <a:pt x="4035" y="4210"/>
                </a:cubicBezTo>
                <a:lnTo>
                  <a:pt x="5419" y="2824"/>
                </a:lnTo>
                <a:cubicBezTo>
                  <a:pt x="5490" y="2755"/>
                  <a:pt x="5581" y="2718"/>
                  <a:pt x="5680" y="2718"/>
                </a:cubicBezTo>
                <a:close/>
                <a:moveTo>
                  <a:pt x="9834" y="7778"/>
                </a:moveTo>
                <a:cubicBezTo>
                  <a:pt x="10051" y="7778"/>
                  <a:pt x="10267" y="7862"/>
                  <a:pt x="10431" y="8025"/>
                </a:cubicBezTo>
                <a:cubicBezTo>
                  <a:pt x="10762" y="8354"/>
                  <a:pt x="10762" y="8891"/>
                  <a:pt x="10431" y="9219"/>
                </a:cubicBezTo>
                <a:cubicBezTo>
                  <a:pt x="10271" y="9379"/>
                  <a:pt x="10061" y="9467"/>
                  <a:pt x="9834" y="9467"/>
                </a:cubicBezTo>
                <a:cubicBezTo>
                  <a:pt x="9608" y="9467"/>
                  <a:pt x="9396" y="9379"/>
                  <a:pt x="9237" y="9219"/>
                </a:cubicBezTo>
                <a:cubicBezTo>
                  <a:pt x="8908" y="8891"/>
                  <a:pt x="8908" y="8353"/>
                  <a:pt x="9237" y="8025"/>
                </a:cubicBezTo>
                <a:cubicBezTo>
                  <a:pt x="9402" y="7859"/>
                  <a:pt x="9617" y="7778"/>
                  <a:pt x="9834" y="7778"/>
                </a:cubicBezTo>
                <a:close/>
                <a:moveTo>
                  <a:pt x="3620" y="6219"/>
                </a:moveTo>
                <a:cubicBezTo>
                  <a:pt x="3552" y="6219"/>
                  <a:pt x="3485" y="6245"/>
                  <a:pt x="3433" y="6296"/>
                </a:cubicBezTo>
                <a:cubicBezTo>
                  <a:pt x="3330" y="6399"/>
                  <a:pt x="3330" y="6568"/>
                  <a:pt x="3433" y="6671"/>
                </a:cubicBezTo>
                <a:lnTo>
                  <a:pt x="6434" y="9672"/>
                </a:lnTo>
                <a:cubicBezTo>
                  <a:pt x="6485" y="9723"/>
                  <a:pt x="6554" y="9748"/>
                  <a:pt x="6622" y="9748"/>
                </a:cubicBezTo>
                <a:cubicBezTo>
                  <a:pt x="6690" y="9748"/>
                  <a:pt x="6757" y="9723"/>
                  <a:pt x="6809" y="9672"/>
                </a:cubicBezTo>
                <a:cubicBezTo>
                  <a:pt x="6912" y="9569"/>
                  <a:pt x="6912" y="9400"/>
                  <a:pt x="6809" y="9297"/>
                </a:cubicBezTo>
                <a:lnTo>
                  <a:pt x="3808" y="6296"/>
                </a:lnTo>
                <a:cubicBezTo>
                  <a:pt x="3756" y="6245"/>
                  <a:pt x="3688" y="6219"/>
                  <a:pt x="3620" y="6219"/>
                </a:cubicBezTo>
                <a:close/>
                <a:moveTo>
                  <a:pt x="5680" y="2184"/>
                </a:moveTo>
                <a:cubicBezTo>
                  <a:pt x="5439" y="2184"/>
                  <a:pt x="5214" y="2278"/>
                  <a:pt x="5043" y="2447"/>
                </a:cubicBezTo>
                <a:lnTo>
                  <a:pt x="3658" y="3834"/>
                </a:lnTo>
                <a:cubicBezTo>
                  <a:pt x="3307" y="4184"/>
                  <a:pt x="3307" y="4754"/>
                  <a:pt x="3658" y="5102"/>
                </a:cubicBezTo>
                <a:lnTo>
                  <a:pt x="8057" y="9503"/>
                </a:lnTo>
                <a:cubicBezTo>
                  <a:pt x="8230" y="9675"/>
                  <a:pt x="8461" y="9766"/>
                  <a:pt x="8694" y="9766"/>
                </a:cubicBezTo>
                <a:cubicBezTo>
                  <a:pt x="8794" y="9766"/>
                  <a:pt x="8896" y="9748"/>
                  <a:pt x="8992" y="9714"/>
                </a:cubicBezTo>
                <a:cubicBezTo>
                  <a:pt x="9232" y="9900"/>
                  <a:pt x="9523" y="9998"/>
                  <a:pt x="9830" y="9998"/>
                </a:cubicBezTo>
                <a:cubicBezTo>
                  <a:pt x="10198" y="9998"/>
                  <a:pt x="10543" y="9855"/>
                  <a:pt x="10803" y="9597"/>
                </a:cubicBezTo>
                <a:cubicBezTo>
                  <a:pt x="11297" y="9101"/>
                  <a:pt x="11335" y="8325"/>
                  <a:pt x="10919" y="7784"/>
                </a:cubicBezTo>
                <a:cubicBezTo>
                  <a:pt x="11040" y="7462"/>
                  <a:pt x="10965" y="7094"/>
                  <a:pt x="10715" y="6847"/>
                </a:cubicBezTo>
                <a:lnTo>
                  <a:pt x="6315" y="2447"/>
                </a:lnTo>
                <a:cubicBezTo>
                  <a:pt x="6146" y="2278"/>
                  <a:pt x="5919" y="2184"/>
                  <a:pt x="5680" y="2184"/>
                </a:cubicBezTo>
                <a:close/>
                <a:moveTo>
                  <a:pt x="15356" y="12637"/>
                </a:moveTo>
                <a:lnTo>
                  <a:pt x="16200" y="13481"/>
                </a:lnTo>
                <a:cubicBezTo>
                  <a:pt x="16288" y="13569"/>
                  <a:pt x="16288" y="13713"/>
                  <a:pt x="16200" y="13800"/>
                </a:cubicBezTo>
                <a:lnTo>
                  <a:pt x="14010" y="15992"/>
                </a:lnTo>
                <a:cubicBezTo>
                  <a:pt x="13966" y="16036"/>
                  <a:pt x="13907" y="16058"/>
                  <a:pt x="13849" y="16058"/>
                </a:cubicBezTo>
                <a:cubicBezTo>
                  <a:pt x="13791" y="16058"/>
                  <a:pt x="13733" y="16036"/>
                  <a:pt x="13689" y="15992"/>
                </a:cubicBezTo>
                <a:lnTo>
                  <a:pt x="12847" y="15148"/>
                </a:lnTo>
                <a:lnTo>
                  <a:pt x="15356" y="12637"/>
                </a:lnTo>
                <a:close/>
                <a:moveTo>
                  <a:pt x="16144" y="14608"/>
                </a:moveTo>
                <a:lnTo>
                  <a:pt x="17709" y="16173"/>
                </a:lnTo>
                <a:cubicBezTo>
                  <a:pt x="17848" y="16312"/>
                  <a:pt x="17797" y="16473"/>
                  <a:pt x="17779" y="16521"/>
                </a:cubicBezTo>
                <a:cubicBezTo>
                  <a:pt x="17760" y="16567"/>
                  <a:pt x="17681" y="16717"/>
                  <a:pt x="17485" y="16717"/>
                </a:cubicBezTo>
                <a:lnTo>
                  <a:pt x="15728" y="16717"/>
                </a:lnTo>
                <a:cubicBezTo>
                  <a:pt x="15643" y="16717"/>
                  <a:pt x="15562" y="16684"/>
                  <a:pt x="15502" y="16623"/>
                </a:cubicBezTo>
                <a:lnTo>
                  <a:pt x="14817" y="15937"/>
                </a:lnTo>
                <a:lnTo>
                  <a:pt x="16144" y="14608"/>
                </a:lnTo>
                <a:close/>
                <a:moveTo>
                  <a:pt x="5698" y="1"/>
                </a:moveTo>
                <a:cubicBezTo>
                  <a:pt x="5153" y="1"/>
                  <a:pt x="4609" y="208"/>
                  <a:pt x="4195" y="623"/>
                </a:cubicBezTo>
                <a:lnTo>
                  <a:pt x="830" y="3988"/>
                </a:lnTo>
                <a:cubicBezTo>
                  <a:pt x="0" y="4816"/>
                  <a:pt x="0" y="6167"/>
                  <a:pt x="830" y="6996"/>
                </a:cubicBezTo>
                <a:lnTo>
                  <a:pt x="7939" y="14106"/>
                </a:lnTo>
                <a:cubicBezTo>
                  <a:pt x="8327" y="14494"/>
                  <a:pt x="8783" y="14792"/>
                  <a:pt x="9292" y="14997"/>
                </a:cubicBezTo>
                <a:cubicBezTo>
                  <a:pt x="9326" y="15010"/>
                  <a:pt x="9358" y="15016"/>
                  <a:pt x="9392" y="15016"/>
                </a:cubicBezTo>
                <a:cubicBezTo>
                  <a:pt x="9496" y="15016"/>
                  <a:pt x="9598" y="14952"/>
                  <a:pt x="9637" y="14848"/>
                </a:cubicBezTo>
                <a:cubicBezTo>
                  <a:pt x="9693" y="14711"/>
                  <a:pt x="9627" y="14557"/>
                  <a:pt x="9490" y="14503"/>
                </a:cubicBezTo>
                <a:cubicBezTo>
                  <a:pt x="9279" y="14417"/>
                  <a:pt x="9079" y="14313"/>
                  <a:pt x="8889" y="14192"/>
                </a:cubicBezTo>
                <a:lnTo>
                  <a:pt x="14402" y="8679"/>
                </a:lnTo>
                <a:cubicBezTo>
                  <a:pt x="14615" y="9010"/>
                  <a:pt x="14774" y="9375"/>
                  <a:pt x="14867" y="9763"/>
                </a:cubicBezTo>
                <a:lnTo>
                  <a:pt x="15292" y="11534"/>
                </a:lnTo>
                <a:cubicBezTo>
                  <a:pt x="15342" y="11742"/>
                  <a:pt x="15278" y="11965"/>
                  <a:pt x="15128" y="12117"/>
                </a:cubicBezTo>
                <a:lnTo>
                  <a:pt x="12325" y="14919"/>
                </a:lnTo>
                <a:cubicBezTo>
                  <a:pt x="12208" y="15035"/>
                  <a:pt x="12048" y="15099"/>
                  <a:pt x="11884" y="15099"/>
                </a:cubicBezTo>
                <a:cubicBezTo>
                  <a:pt x="11837" y="15099"/>
                  <a:pt x="11789" y="15093"/>
                  <a:pt x="11741" y="15082"/>
                </a:cubicBezTo>
                <a:lnTo>
                  <a:pt x="10675" y="14826"/>
                </a:lnTo>
                <a:cubicBezTo>
                  <a:pt x="10654" y="14821"/>
                  <a:pt x="10633" y="14818"/>
                  <a:pt x="10612" y="14818"/>
                </a:cubicBezTo>
                <a:cubicBezTo>
                  <a:pt x="10492" y="14818"/>
                  <a:pt x="10384" y="14900"/>
                  <a:pt x="10356" y="15023"/>
                </a:cubicBezTo>
                <a:cubicBezTo>
                  <a:pt x="10321" y="15166"/>
                  <a:pt x="10409" y="15310"/>
                  <a:pt x="10553" y="15342"/>
                </a:cubicBezTo>
                <a:lnTo>
                  <a:pt x="11619" y="15598"/>
                </a:lnTo>
                <a:cubicBezTo>
                  <a:pt x="11707" y="15618"/>
                  <a:pt x="11796" y="15629"/>
                  <a:pt x="11884" y="15629"/>
                </a:cubicBezTo>
                <a:cubicBezTo>
                  <a:pt x="12076" y="15629"/>
                  <a:pt x="12268" y="15582"/>
                  <a:pt x="12437" y="15489"/>
                </a:cubicBezTo>
                <a:lnTo>
                  <a:pt x="13314" y="16368"/>
                </a:lnTo>
                <a:cubicBezTo>
                  <a:pt x="13461" y="16515"/>
                  <a:pt x="13657" y="16590"/>
                  <a:pt x="13851" y="16590"/>
                </a:cubicBezTo>
                <a:cubicBezTo>
                  <a:pt x="14046" y="16590"/>
                  <a:pt x="14239" y="16517"/>
                  <a:pt x="14387" y="16368"/>
                </a:cubicBezTo>
                <a:lnTo>
                  <a:pt x="14443" y="16312"/>
                </a:lnTo>
                <a:lnTo>
                  <a:pt x="15128" y="16997"/>
                </a:lnTo>
                <a:cubicBezTo>
                  <a:pt x="15289" y="17158"/>
                  <a:pt x="15503" y="17246"/>
                  <a:pt x="15730" y="17246"/>
                </a:cubicBezTo>
                <a:lnTo>
                  <a:pt x="17487" y="17246"/>
                </a:lnTo>
                <a:cubicBezTo>
                  <a:pt x="17838" y="17246"/>
                  <a:pt x="18136" y="17046"/>
                  <a:pt x="18272" y="16723"/>
                </a:cubicBezTo>
                <a:cubicBezTo>
                  <a:pt x="18404" y="16399"/>
                  <a:pt x="18333" y="16045"/>
                  <a:pt x="18085" y="15796"/>
                </a:cubicBezTo>
                <a:lnTo>
                  <a:pt x="16522" y="14232"/>
                </a:lnTo>
                <a:lnTo>
                  <a:pt x="16577" y="14178"/>
                </a:lnTo>
                <a:cubicBezTo>
                  <a:pt x="16872" y="13882"/>
                  <a:pt x="16872" y="13401"/>
                  <a:pt x="16577" y="13106"/>
                </a:cubicBezTo>
                <a:lnTo>
                  <a:pt x="15699" y="12228"/>
                </a:lnTo>
                <a:cubicBezTo>
                  <a:pt x="15833" y="11981"/>
                  <a:pt x="15875" y="11689"/>
                  <a:pt x="15806" y="11409"/>
                </a:cubicBezTo>
                <a:lnTo>
                  <a:pt x="15383" y="9638"/>
                </a:lnTo>
                <a:cubicBezTo>
                  <a:pt x="15248" y="9078"/>
                  <a:pt x="14995" y="8554"/>
                  <a:pt x="14642" y="8102"/>
                </a:cubicBezTo>
                <a:cubicBezTo>
                  <a:pt x="14540" y="7971"/>
                  <a:pt x="14430" y="7849"/>
                  <a:pt x="14314" y="7731"/>
                </a:cubicBezTo>
                <a:lnTo>
                  <a:pt x="8276" y="1692"/>
                </a:lnTo>
                <a:cubicBezTo>
                  <a:pt x="8225" y="1640"/>
                  <a:pt x="8157" y="1614"/>
                  <a:pt x="8089" y="1614"/>
                </a:cubicBezTo>
                <a:cubicBezTo>
                  <a:pt x="8021" y="1614"/>
                  <a:pt x="7953" y="1640"/>
                  <a:pt x="7901" y="1692"/>
                </a:cubicBezTo>
                <a:cubicBezTo>
                  <a:pt x="7798" y="1795"/>
                  <a:pt x="7798" y="1964"/>
                  <a:pt x="7901" y="2066"/>
                </a:cubicBezTo>
                <a:lnTo>
                  <a:pt x="13939" y="8106"/>
                </a:lnTo>
                <a:cubicBezTo>
                  <a:pt x="13988" y="8153"/>
                  <a:pt x="14033" y="8203"/>
                  <a:pt x="14077" y="8253"/>
                </a:cubicBezTo>
                <a:lnTo>
                  <a:pt x="8463" y="13866"/>
                </a:lnTo>
                <a:cubicBezTo>
                  <a:pt x="8414" y="13823"/>
                  <a:pt x="8364" y="13776"/>
                  <a:pt x="8316" y="13729"/>
                </a:cubicBezTo>
                <a:lnTo>
                  <a:pt x="1206" y="6620"/>
                </a:lnTo>
                <a:cubicBezTo>
                  <a:pt x="583" y="5996"/>
                  <a:pt x="583" y="4983"/>
                  <a:pt x="1206" y="4363"/>
                </a:cubicBezTo>
                <a:lnTo>
                  <a:pt x="4571" y="998"/>
                </a:lnTo>
                <a:cubicBezTo>
                  <a:pt x="4883" y="686"/>
                  <a:pt x="5292" y="530"/>
                  <a:pt x="5700" y="530"/>
                </a:cubicBezTo>
                <a:cubicBezTo>
                  <a:pt x="6109" y="530"/>
                  <a:pt x="6517" y="686"/>
                  <a:pt x="6828" y="998"/>
                </a:cubicBezTo>
                <a:lnTo>
                  <a:pt x="7000" y="1170"/>
                </a:lnTo>
                <a:cubicBezTo>
                  <a:pt x="7051" y="1221"/>
                  <a:pt x="7119" y="1247"/>
                  <a:pt x="7187" y="1247"/>
                </a:cubicBezTo>
                <a:cubicBezTo>
                  <a:pt x="7255" y="1247"/>
                  <a:pt x="7323" y="1221"/>
                  <a:pt x="7375" y="1170"/>
                </a:cubicBezTo>
                <a:cubicBezTo>
                  <a:pt x="7478" y="1067"/>
                  <a:pt x="7478" y="898"/>
                  <a:pt x="7375" y="795"/>
                </a:cubicBezTo>
                <a:lnTo>
                  <a:pt x="7203" y="623"/>
                </a:lnTo>
                <a:cubicBezTo>
                  <a:pt x="6788" y="208"/>
                  <a:pt x="6243" y="1"/>
                  <a:pt x="569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 name="Google Shape;1132;p46"/>
          <p:cNvSpPr/>
          <p:nvPr/>
        </p:nvSpPr>
        <p:spPr>
          <a:xfrm>
            <a:off x="6707557" y="2691080"/>
            <a:ext cx="407630" cy="395040"/>
          </a:xfrm>
          <a:custGeom>
            <a:rect b="b" l="l" r="r" t="t"/>
            <a:pathLst>
              <a:path extrusionOk="0" h="17571" w="18131">
                <a:moveTo>
                  <a:pt x="5883" y="7051"/>
                </a:moveTo>
                <a:cubicBezTo>
                  <a:pt x="6027" y="7051"/>
                  <a:pt x="6145" y="7169"/>
                  <a:pt x="6145" y="7313"/>
                </a:cubicBezTo>
                <a:cubicBezTo>
                  <a:pt x="6145" y="7459"/>
                  <a:pt x="6027" y="7573"/>
                  <a:pt x="5883" y="7573"/>
                </a:cubicBezTo>
                <a:cubicBezTo>
                  <a:pt x="5740" y="7573"/>
                  <a:pt x="5623" y="7456"/>
                  <a:pt x="5623" y="7313"/>
                </a:cubicBezTo>
                <a:cubicBezTo>
                  <a:pt x="5623" y="7169"/>
                  <a:pt x="5740" y="7051"/>
                  <a:pt x="5883" y="7051"/>
                </a:cubicBezTo>
                <a:close/>
                <a:moveTo>
                  <a:pt x="5883" y="6522"/>
                </a:moveTo>
                <a:cubicBezTo>
                  <a:pt x="5446" y="6522"/>
                  <a:pt x="5091" y="6878"/>
                  <a:pt x="5091" y="7314"/>
                </a:cubicBezTo>
                <a:cubicBezTo>
                  <a:pt x="5091" y="7753"/>
                  <a:pt x="5446" y="8107"/>
                  <a:pt x="5883" y="8107"/>
                </a:cubicBezTo>
                <a:cubicBezTo>
                  <a:pt x="6321" y="8107"/>
                  <a:pt x="6675" y="7753"/>
                  <a:pt x="6675" y="7314"/>
                </a:cubicBezTo>
                <a:cubicBezTo>
                  <a:pt x="6675" y="6876"/>
                  <a:pt x="6318" y="6522"/>
                  <a:pt x="5883" y="6522"/>
                </a:cubicBezTo>
                <a:close/>
                <a:moveTo>
                  <a:pt x="5883" y="6116"/>
                </a:moveTo>
                <a:cubicBezTo>
                  <a:pt x="6543" y="6116"/>
                  <a:pt x="7081" y="6653"/>
                  <a:pt x="7081" y="7313"/>
                </a:cubicBezTo>
                <a:cubicBezTo>
                  <a:pt x="7080" y="7975"/>
                  <a:pt x="6543" y="8511"/>
                  <a:pt x="5883" y="8511"/>
                </a:cubicBezTo>
                <a:cubicBezTo>
                  <a:pt x="5223" y="8511"/>
                  <a:pt x="4686" y="7975"/>
                  <a:pt x="4686" y="7313"/>
                </a:cubicBezTo>
                <a:cubicBezTo>
                  <a:pt x="4686" y="6653"/>
                  <a:pt x="5223" y="6116"/>
                  <a:pt x="5883" y="6116"/>
                </a:cubicBezTo>
                <a:close/>
                <a:moveTo>
                  <a:pt x="12253" y="8507"/>
                </a:moveTo>
                <a:cubicBezTo>
                  <a:pt x="12396" y="8507"/>
                  <a:pt x="12513" y="8624"/>
                  <a:pt x="12513" y="8768"/>
                </a:cubicBezTo>
                <a:cubicBezTo>
                  <a:pt x="12513" y="8911"/>
                  <a:pt x="12396" y="9029"/>
                  <a:pt x="12253" y="9029"/>
                </a:cubicBezTo>
                <a:cubicBezTo>
                  <a:pt x="12109" y="9029"/>
                  <a:pt x="11991" y="8911"/>
                  <a:pt x="11991" y="8768"/>
                </a:cubicBezTo>
                <a:cubicBezTo>
                  <a:pt x="11991" y="8624"/>
                  <a:pt x="12109" y="8507"/>
                  <a:pt x="12253" y="8507"/>
                </a:cubicBezTo>
                <a:close/>
                <a:moveTo>
                  <a:pt x="5883" y="5586"/>
                </a:moveTo>
                <a:cubicBezTo>
                  <a:pt x="4929" y="5586"/>
                  <a:pt x="4154" y="6360"/>
                  <a:pt x="4154" y="7314"/>
                </a:cubicBezTo>
                <a:cubicBezTo>
                  <a:pt x="4154" y="8269"/>
                  <a:pt x="4929" y="9043"/>
                  <a:pt x="5883" y="9043"/>
                </a:cubicBezTo>
                <a:cubicBezTo>
                  <a:pt x="6837" y="9043"/>
                  <a:pt x="7612" y="8269"/>
                  <a:pt x="7612" y="7314"/>
                </a:cubicBezTo>
                <a:cubicBezTo>
                  <a:pt x="7610" y="6360"/>
                  <a:pt x="6837" y="5586"/>
                  <a:pt x="5883" y="5586"/>
                </a:cubicBezTo>
                <a:close/>
                <a:moveTo>
                  <a:pt x="12253" y="7978"/>
                </a:moveTo>
                <a:cubicBezTo>
                  <a:pt x="11815" y="7978"/>
                  <a:pt x="11461" y="8333"/>
                  <a:pt x="11461" y="8770"/>
                </a:cubicBezTo>
                <a:cubicBezTo>
                  <a:pt x="11461" y="9208"/>
                  <a:pt x="11815" y="9562"/>
                  <a:pt x="12253" y="9562"/>
                </a:cubicBezTo>
                <a:cubicBezTo>
                  <a:pt x="12690" y="9562"/>
                  <a:pt x="13044" y="9208"/>
                  <a:pt x="13044" y="8770"/>
                </a:cubicBezTo>
                <a:cubicBezTo>
                  <a:pt x="13043" y="8333"/>
                  <a:pt x="12688" y="7978"/>
                  <a:pt x="12253" y="7978"/>
                </a:cubicBezTo>
                <a:close/>
                <a:moveTo>
                  <a:pt x="12253" y="7572"/>
                </a:moveTo>
                <a:cubicBezTo>
                  <a:pt x="12912" y="7572"/>
                  <a:pt x="13451" y="8108"/>
                  <a:pt x="13451" y="8770"/>
                </a:cubicBezTo>
                <a:cubicBezTo>
                  <a:pt x="13448" y="9430"/>
                  <a:pt x="12912" y="9967"/>
                  <a:pt x="12253" y="9967"/>
                </a:cubicBezTo>
                <a:cubicBezTo>
                  <a:pt x="11593" y="9967"/>
                  <a:pt x="11056" y="9430"/>
                  <a:pt x="11056" y="8770"/>
                </a:cubicBezTo>
                <a:cubicBezTo>
                  <a:pt x="11056" y="8110"/>
                  <a:pt x="11593" y="7572"/>
                  <a:pt x="12253" y="7572"/>
                </a:cubicBezTo>
                <a:close/>
                <a:moveTo>
                  <a:pt x="12253" y="7041"/>
                </a:moveTo>
                <a:cubicBezTo>
                  <a:pt x="11299" y="7041"/>
                  <a:pt x="10523" y="7816"/>
                  <a:pt x="10523" y="8770"/>
                </a:cubicBezTo>
                <a:cubicBezTo>
                  <a:pt x="10523" y="9724"/>
                  <a:pt x="11299" y="10497"/>
                  <a:pt x="12253" y="10497"/>
                </a:cubicBezTo>
                <a:cubicBezTo>
                  <a:pt x="13206" y="10497"/>
                  <a:pt x="13982" y="9723"/>
                  <a:pt x="13982" y="8770"/>
                </a:cubicBezTo>
                <a:cubicBezTo>
                  <a:pt x="13981" y="7816"/>
                  <a:pt x="13204" y="7041"/>
                  <a:pt x="12253" y="7041"/>
                </a:cubicBezTo>
                <a:close/>
                <a:moveTo>
                  <a:pt x="6168" y="4051"/>
                </a:moveTo>
                <a:cubicBezTo>
                  <a:pt x="6236" y="4051"/>
                  <a:pt x="6293" y="4105"/>
                  <a:pt x="6293" y="4176"/>
                </a:cubicBezTo>
                <a:lnTo>
                  <a:pt x="6293" y="4537"/>
                </a:lnTo>
                <a:cubicBezTo>
                  <a:pt x="6293" y="4742"/>
                  <a:pt x="6425" y="4921"/>
                  <a:pt x="6619" y="4983"/>
                </a:cubicBezTo>
                <a:cubicBezTo>
                  <a:pt x="6755" y="5024"/>
                  <a:pt x="6884" y="5080"/>
                  <a:pt x="7009" y="5145"/>
                </a:cubicBezTo>
                <a:cubicBezTo>
                  <a:pt x="7078" y="5181"/>
                  <a:pt x="7153" y="5198"/>
                  <a:pt x="7227" y="5198"/>
                </a:cubicBezTo>
                <a:cubicBezTo>
                  <a:pt x="7348" y="5198"/>
                  <a:pt x="7467" y="5151"/>
                  <a:pt x="7557" y="5061"/>
                </a:cubicBezTo>
                <a:lnTo>
                  <a:pt x="7813" y="4806"/>
                </a:lnTo>
                <a:cubicBezTo>
                  <a:pt x="7837" y="4782"/>
                  <a:pt x="7868" y="4770"/>
                  <a:pt x="7900" y="4770"/>
                </a:cubicBezTo>
                <a:cubicBezTo>
                  <a:pt x="7932" y="4770"/>
                  <a:pt x="7965" y="4782"/>
                  <a:pt x="7990" y="4806"/>
                </a:cubicBezTo>
                <a:lnTo>
                  <a:pt x="8390" y="5206"/>
                </a:lnTo>
                <a:cubicBezTo>
                  <a:pt x="8438" y="5255"/>
                  <a:pt x="8438" y="5333"/>
                  <a:pt x="8390" y="5383"/>
                </a:cubicBezTo>
                <a:lnTo>
                  <a:pt x="8134" y="5638"/>
                </a:lnTo>
                <a:cubicBezTo>
                  <a:pt x="7990" y="5784"/>
                  <a:pt x="7956" y="6005"/>
                  <a:pt x="8051" y="6187"/>
                </a:cubicBezTo>
                <a:cubicBezTo>
                  <a:pt x="8116" y="6312"/>
                  <a:pt x="8171" y="6441"/>
                  <a:pt x="8213" y="6576"/>
                </a:cubicBezTo>
                <a:cubicBezTo>
                  <a:pt x="8276" y="6772"/>
                  <a:pt x="8454" y="6903"/>
                  <a:pt x="8659" y="6903"/>
                </a:cubicBezTo>
                <a:lnTo>
                  <a:pt x="9020" y="6903"/>
                </a:lnTo>
                <a:cubicBezTo>
                  <a:pt x="9088" y="6903"/>
                  <a:pt x="9145" y="6959"/>
                  <a:pt x="9145" y="7028"/>
                </a:cubicBezTo>
                <a:lnTo>
                  <a:pt x="9145" y="7595"/>
                </a:lnTo>
                <a:cubicBezTo>
                  <a:pt x="9145" y="7664"/>
                  <a:pt x="9089" y="7720"/>
                  <a:pt x="9020" y="7720"/>
                </a:cubicBezTo>
                <a:lnTo>
                  <a:pt x="8659" y="7720"/>
                </a:lnTo>
                <a:cubicBezTo>
                  <a:pt x="8454" y="7720"/>
                  <a:pt x="8273" y="7853"/>
                  <a:pt x="8213" y="8048"/>
                </a:cubicBezTo>
                <a:cubicBezTo>
                  <a:pt x="8171" y="8182"/>
                  <a:pt x="8116" y="8313"/>
                  <a:pt x="8051" y="8438"/>
                </a:cubicBezTo>
                <a:cubicBezTo>
                  <a:pt x="7956" y="8620"/>
                  <a:pt x="7990" y="8841"/>
                  <a:pt x="8134" y="8985"/>
                </a:cubicBezTo>
                <a:lnTo>
                  <a:pt x="8390" y="9240"/>
                </a:lnTo>
                <a:cubicBezTo>
                  <a:pt x="8438" y="9289"/>
                  <a:pt x="8438" y="9367"/>
                  <a:pt x="8390" y="9417"/>
                </a:cubicBezTo>
                <a:lnTo>
                  <a:pt x="7990" y="9818"/>
                </a:lnTo>
                <a:cubicBezTo>
                  <a:pt x="7965" y="9842"/>
                  <a:pt x="7933" y="9853"/>
                  <a:pt x="7901" y="9853"/>
                </a:cubicBezTo>
                <a:cubicBezTo>
                  <a:pt x="7869" y="9853"/>
                  <a:pt x="7838" y="9842"/>
                  <a:pt x="7813" y="9818"/>
                </a:cubicBezTo>
                <a:lnTo>
                  <a:pt x="7557" y="9562"/>
                </a:lnTo>
                <a:cubicBezTo>
                  <a:pt x="7467" y="9472"/>
                  <a:pt x="7349" y="9426"/>
                  <a:pt x="7228" y="9426"/>
                </a:cubicBezTo>
                <a:cubicBezTo>
                  <a:pt x="7154" y="9426"/>
                  <a:pt x="7079" y="9444"/>
                  <a:pt x="7009" y="9480"/>
                </a:cubicBezTo>
                <a:cubicBezTo>
                  <a:pt x="6884" y="9543"/>
                  <a:pt x="6755" y="9599"/>
                  <a:pt x="6619" y="9642"/>
                </a:cubicBezTo>
                <a:cubicBezTo>
                  <a:pt x="6424" y="9703"/>
                  <a:pt x="6293" y="9881"/>
                  <a:pt x="6293" y="10086"/>
                </a:cubicBezTo>
                <a:lnTo>
                  <a:pt x="6293" y="10447"/>
                </a:lnTo>
                <a:cubicBezTo>
                  <a:pt x="6293" y="10516"/>
                  <a:pt x="6237" y="10572"/>
                  <a:pt x="6168" y="10572"/>
                </a:cubicBezTo>
                <a:lnTo>
                  <a:pt x="5601" y="10572"/>
                </a:lnTo>
                <a:cubicBezTo>
                  <a:pt x="5532" y="10572"/>
                  <a:pt x="5476" y="10518"/>
                  <a:pt x="5476" y="10447"/>
                </a:cubicBezTo>
                <a:lnTo>
                  <a:pt x="5476" y="10086"/>
                </a:lnTo>
                <a:cubicBezTo>
                  <a:pt x="5476" y="9881"/>
                  <a:pt x="5343" y="9702"/>
                  <a:pt x="5148" y="9642"/>
                </a:cubicBezTo>
                <a:cubicBezTo>
                  <a:pt x="5014" y="9599"/>
                  <a:pt x="4883" y="9543"/>
                  <a:pt x="4758" y="9480"/>
                </a:cubicBezTo>
                <a:cubicBezTo>
                  <a:pt x="4689" y="9443"/>
                  <a:pt x="4616" y="9426"/>
                  <a:pt x="4539" y="9426"/>
                </a:cubicBezTo>
                <a:cubicBezTo>
                  <a:pt x="4419" y="9426"/>
                  <a:pt x="4301" y="9474"/>
                  <a:pt x="4211" y="9562"/>
                </a:cubicBezTo>
                <a:lnTo>
                  <a:pt x="3956" y="9818"/>
                </a:lnTo>
                <a:cubicBezTo>
                  <a:pt x="3931" y="9842"/>
                  <a:pt x="3900" y="9853"/>
                  <a:pt x="3868" y="9853"/>
                </a:cubicBezTo>
                <a:cubicBezTo>
                  <a:pt x="3836" y="9853"/>
                  <a:pt x="3804" y="9842"/>
                  <a:pt x="3779" y="9818"/>
                </a:cubicBezTo>
                <a:lnTo>
                  <a:pt x="3378" y="9417"/>
                </a:lnTo>
                <a:cubicBezTo>
                  <a:pt x="3331" y="9370"/>
                  <a:pt x="3331" y="9290"/>
                  <a:pt x="3378" y="9240"/>
                </a:cubicBezTo>
                <a:lnTo>
                  <a:pt x="3634" y="8985"/>
                </a:lnTo>
                <a:cubicBezTo>
                  <a:pt x="3779" y="8841"/>
                  <a:pt x="3811" y="8620"/>
                  <a:pt x="3716" y="8438"/>
                </a:cubicBezTo>
                <a:cubicBezTo>
                  <a:pt x="3653" y="8313"/>
                  <a:pt x="3597" y="8182"/>
                  <a:pt x="3554" y="8048"/>
                </a:cubicBezTo>
                <a:cubicBezTo>
                  <a:pt x="3492" y="7851"/>
                  <a:pt x="3315" y="7720"/>
                  <a:pt x="3110" y="7720"/>
                </a:cubicBezTo>
                <a:lnTo>
                  <a:pt x="2749" y="7720"/>
                </a:lnTo>
                <a:cubicBezTo>
                  <a:pt x="2679" y="7720"/>
                  <a:pt x="2624" y="7666"/>
                  <a:pt x="2624" y="7595"/>
                </a:cubicBezTo>
                <a:lnTo>
                  <a:pt x="2624" y="7028"/>
                </a:lnTo>
                <a:cubicBezTo>
                  <a:pt x="2624" y="6960"/>
                  <a:pt x="2678" y="6903"/>
                  <a:pt x="2749" y="6903"/>
                </a:cubicBezTo>
                <a:lnTo>
                  <a:pt x="3110" y="6903"/>
                </a:lnTo>
                <a:cubicBezTo>
                  <a:pt x="3315" y="6903"/>
                  <a:pt x="3494" y="6771"/>
                  <a:pt x="3554" y="6576"/>
                </a:cubicBezTo>
                <a:cubicBezTo>
                  <a:pt x="3597" y="6441"/>
                  <a:pt x="3653" y="6312"/>
                  <a:pt x="3716" y="6187"/>
                </a:cubicBezTo>
                <a:cubicBezTo>
                  <a:pt x="3811" y="6005"/>
                  <a:pt x="3779" y="5784"/>
                  <a:pt x="3634" y="5638"/>
                </a:cubicBezTo>
                <a:lnTo>
                  <a:pt x="3378" y="5383"/>
                </a:lnTo>
                <a:cubicBezTo>
                  <a:pt x="3331" y="5336"/>
                  <a:pt x="3331" y="5256"/>
                  <a:pt x="3378" y="5206"/>
                </a:cubicBezTo>
                <a:lnTo>
                  <a:pt x="3779" y="4806"/>
                </a:lnTo>
                <a:cubicBezTo>
                  <a:pt x="3803" y="4782"/>
                  <a:pt x="3834" y="4770"/>
                  <a:pt x="3866" y="4770"/>
                </a:cubicBezTo>
                <a:cubicBezTo>
                  <a:pt x="3898" y="4770"/>
                  <a:pt x="3931" y="4782"/>
                  <a:pt x="3956" y="4806"/>
                </a:cubicBezTo>
                <a:lnTo>
                  <a:pt x="4211" y="5061"/>
                </a:lnTo>
                <a:cubicBezTo>
                  <a:pt x="4301" y="5151"/>
                  <a:pt x="4420" y="5198"/>
                  <a:pt x="4541" y="5198"/>
                </a:cubicBezTo>
                <a:cubicBezTo>
                  <a:pt x="4615" y="5198"/>
                  <a:pt x="4689" y="5181"/>
                  <a:pt x="4758" y="5145"/>
                </a:cubicBezTo>
                <a:cubicBezTo>
                  <a:pt x="4883" y="5080"/>
                  <a:pt x="5014" y="5024"/>
                  <a:pt x="5148" y="4983"/>
                </a:cubicBezTo>
                <a:cubicBezTo>
                  <a:pt x="5345" y="4920"/>
                  <a:pt x="5476" y="4742"/>
                  <a:pt x="5476" y="4537"/>
                </a:cubicBezTo>
                <a:lnTo>
                  <a:pt x="5476" y="4176"/>
                </a:lnTo>
                <a:cubicBezTo>
                  <a:pt x="5476" y="4108"/>
                  <a:pt x="5530" y="4051"/>
                  <a:pt x="5601" y="4051"/>
                </a:cubicBezTo>
                <a:close/>
                <a:moveTo>
                  <a:pt x="12535" y="5506"/>
                </a:moveTo>
                <a:cubicBezTo>
                  <a:pt x="12603" y="5506"/>
                  <a:pt x="12660" y="5561"/>
                  <a:pt x="12660" y="5631"/>
                </a:cubicBezTo>
                <a:lnTo>
                  <a:pt x="12660" y="5993"/>
                </a:lnTo>
                <a:cubicBezTo>
                  <a:pt x="12660" y="6197"/>
                  <a:pt x="12793" y="6377"/>
                  <a:pt x="12988" y="6438"/>
                </a:cubicBezTo>
                <a:cubicBezTo>
                  <a:pt x="13122" y="6479"/>
                  <a:pt x="13253" y="6535"/>
                  <a:pt x="13378" y="6600"/>
                </a:cubicBezTo>
                <a:cubicBezTo>
                  <a:pt x="13446" y="6636"/>
                  <a:pt x="13521" y="6654"/>
                  <a:pt x="13594" y="6654"/>
                </a:cubicBezTo>
                <a:cubicBezTo>
                  <a:pt x="13715" y="6654"/>
                  <a:pt x="13834" y="6607"/>
                  <a:pt x="13925" y="6516"/>
                </a:cubicBezTo>
                <a:lnTo>
                  <a:pt x="14181" y="6262"/>
                </a:lnTo>
                <a:cubicBezTo>
                  <a:pt x="14204" y="6238"/>
                  <a:pt x="14236" y="6225"/>
                  <a:pt x="14268" y="6225"/>
                </a:cubicBezTo>
                <a:cubicBezTo>
                  <a:pt x="14300" y="6225"/>
                  <a:pt x="14332" y="6238"/>
                  <a:pt x="14357" y="6262"/>
                </a:cubicBezTo>
                <a:lnTo>
                  <a:pt x="14757" y="6662"/>
                </a:lnTo>
                <a:cubicBezTo>
                  <a:pt x="14789" y="6693"/>
                  <a:pt x="14794" y="6729"/>
                  <a:pt x="14794" y="6750"/>
                </a:cubicBezTo>
                <a:cubicBezTo>
                  <a:pt x="14794" y="6769"/>
                  <a:pt x="14789" y="6807"/>
                  <a:pt x="14757" y="6838"/>
                </a:cubicBezTo>
                <a:lnTo>
                  <a:pt x="14503" y="7094"/>
                </a:lnTo>
                <a:cubicBezTo>
                  <a:pt x="14357" y="7240"/>
                  <a:pt x="14323" y="7460"/>
                  <a:pt x="14419" y="7641"/>
                </a:cubicBezTo>
                <a:cubicBezTo>
                  <a:pt x="14483" y="7766"/>
                  <a:pt x="14539" y="7897"/>
                  <a:pt x="14580" y="8030"/>
                </a:cubicBezTo>
                <a:cubicBezTo>
                  <a:pt x="14644" y="8227"/>
                  <a:pt x="14822" y="8358"/>
                  <a:pt x="15026" y="8358"/>
                </a:cubicBezTo>
                <a:lnTo>
                  <a:pt x="15388" y="8358"/>
                </a:lnTo>
                <a:cubicBezTo>
                  <a:pt x="15455" y="8358"/>
                  <a:pt x="15513" y="8413"/>
                  <a:pt x="15513" y="8483"/>
                </a:cubicBezTo>
                <a:lnTo>
                  <a:pt x="15513" y="9051"/>
                </a:lnTo>
                <a:cubicBezTo>
                  <a:pt x="15513" y="9118"/>
                  <a:pt x="15458" y="9176"/>
                  <a:pt x="15388" y="9176"/>
                </a:cubicBezTo>
                <a:lnTo>
                  <a:pt x="15026" y="9176"/>
                </a:lnTo>
                <a:cubicBezTo>
                  <a:pt x="14822" y="9176"/>
                  <a:pt x="14642" y="9308"/>
                  <a:pt x="14580" y="9504"/>
                </a:cubicBezTo>
                <a:cubicBezTo>
                  <a:pt x="14539" y="9637"/>
                  <a:pt x="14483" y="9768"/>
                  <a:pt x="14419" y="9893"/>
                </a:cubicBezTo>
                <a:cubicBezTo>
                  <a:pt x="14323" y="10074"/>
                  <a:pt x="14357" y="10295"/>
                  <a:pt x="14503" y="10440"/>
                </a:cubicBezTo>
                <a:lnTo>
                  <a:pt x="14757" y="10696"/>
                </a:lnTo>
                <a:cubicBezTo>
                  <a:pt x="14805" y="10743"/>
                  <a:pt x="14805" y="10822"/>
                  <a:pt x="14757" y="10872"/>
                </a:cubicBezTo>
                <a:lnTo>
                  <a:pt x="14357" y="11274"/>
                </a:lnTo>
                <a:cubicBezTo>
                  <a:pt x="14333" y="11297"/>
                  <a:pt x="14301" y="11309"/>
                  <a:pt x="14269" y="11309"/>
                </a:cubicBezTo>
                <a:cubicBezTo>
                  <a:pt x="14238" y="11309"/>
                  <a:pt x="14206" y="11297"/>
                  <a:pt x="14181" y="11274"/>
                </a:cubicBezTo>
                <a:lnTo>
                  <a:pt x="13925" y="11018"/>
                </a:lnTo>
                <a:cubicBezTo>
                  <a:pt x="13835" y="10928"/>
                  <a:pt x="13716" y="10881"/>
                  <a:pt x="13596" y="10881"/>
                </a:cubicBezTo>
                <a:cubicBezTo>
                  <a:pt x="13522" y="10881"/>
                  <a:pt x="13447" y="10899"/>
                  <a:pt x="13378" y="10935"/>
                </a:cubicBezTo>
                <a:cubicBezTo>
                  <a:pt x="13253" y="10999"/>
                  <a:pt x="13122" y="11055"/>
                  <a:pt x="12988" y="11097"/>
                </a:cubicBezTo>
                <a:cubicBezTo>
                  <a:pt x="12791" y="11159"/>
                  <a:pt x="12660" y="11337"/>
                  <a:pt x="12660" y="11541"/>
                </a:cubicBezTo>
                <a:lnTo>
                  <a:pt x="12660" y="11903"/>
                </a:lnTo>
                <a:cubicBezTo>
                  <a:pt x="12660" y="11972"/>
                  <a:pt x="12606" y="12028"/>
                  <a:pt x="12535" y="12028"/>
                </a:cubicBezTo>
                <a:lnTo>
                  <a:pt x="11968" y="12028"/>
                </a:lnTo>
                <a:cubicBezTo>
                  <a:pt x="11900" y="12028"/>
                  <a:pt x="11843" y="11973"/>
                  <a:pt x="11843" y="11903"/>
                </a:cubicBezTo>
                <a:lnTo>
                  <a:pt x="11843" y="11541"/>
                </a:lnTo>
                <a:cubicBezTo>
                  <a:pt x="11843" y="11337"/>
                  <a:pt x="11711" y="11157"/>
                  <a:pt x="11515" y="11097"/>
                </a:cubicBezTo>
                <a:cubicBezTo>
                  <a:pt x="11381" y="11055"/>
                  <a:pt x="11251" y="10999"/>
                  <a:pt x="11126" y="10935"/>
                </a:cubicBezTo>
                <a:cubicBezTo>
                  <a:pt x="11056" y="10899"/>
                  <a:pt x="10983" y="10881"/>
                  <a:pt x="10908" y="10881"/>
                </a:cubicBezTo>
                <a:cubicBezTo>
                  <a:pt x="10786" y="10881"/>
                  <a:pt x="10668" y="10930"/>
                  <a:pt x="10579" y="11018"/>
                </a:cubicBezTo>
                <a:lnTo>
                  <a:pt x="10323" y="11274"/>
                </a:lnTo>
                <a:cubicBezTo>
                  <a:pt x="10299" y="11297"/>
                  <a:pt x="10268" y="11309"/>
                  <a:pt x="10236" y="11309"/>
                </a:cubicBezTo>
                <a:cubicBezTo>
                  <a:pt x="10204" y="11309"/>
                  <a:pt x="10171" y="11297"/>
                  <a:pt x="10146" y="11274"/>
                </a:cubicBezTo>
                <a:lnTo>
                  <a:pt x="9747" y="10872"/>
                </a:lnTo>
                <a:cubicBezTo>
                  <a:pt x="9698" y="10824"/>
                  <a:pt x="9698" y="10746"/>
                  <a:pt x="9747" y="10696"/>
                </a:cubicBezTo>
                <a:lnTo>
                  <a:pt x="10001" y="10440"/>
                </a:lnTo>
                <a:cubicBezTo>
                  <a:pt x="10146" y="10296"/>
                  <a:pt x="10180" y="10075"/>
                  <a:pt x="10085" y="9893"/>
                </a:cubicBezTo>
                <a:cubicBezTo>
                  <a:pt x="10020" y="9768"/>
                  <a:pt x="9964" y="9637"/>
                  <a:pt x="9923" y="9504"/>
                </a:cubicBezTo>
                <a:cubicBezTo>
                  <a:pt x="9860" y="9307"/>
                  <a:pt x="9682" y="9176"/>
                  <a:pt x="9477" y="9176"/>
                </a:cubicBezTo>
                <a:lnTo>
                  <a:pt x="9116" y="9176"/>
                </a:lnTo>
                <a:cubicBezTo>
                  <a:pt x="9048" y="9176"/>
                  <a:pt x="8991" y="9121"/>
                  <a:pt x="8991" y="9051"/>
                </a:cubicBezTo>
                <a:lnTo>
                  <a:pt x="8991" y="8483"/>
                </a:lnTo>
                <a:cubicBezTo>
                  <a:pt x="8991" y="8416"/>
                  <a:pt x="9045" y="8358"/>
                  <a:pt x="9116" y="8358"/>
                </a:cubicBezTo>
                <a:lnTo>
                  <a:pt x="9477" y="8358"/>
                </a:lnTo>
                <a:cubicBezTo>
                  <a:pt x="9682" y="8358"/>
                  <a:pt x="9861" y="8226"/>
                  <a:pt x="9923" y="8030"/>
                </a:cubicBezTo>
                <a:cubicBezTo>
                  <a:pt x="9964" y="7897"/>
                  <a:pt x="10020" y="7766"/>
                  <a:pt x="10085" y="7641"/>
                </a:cubicBezTo>
                <a:cubicBezTo>
                  <a:pt x="10180" y="7460"/>
                  <a:pt x="10146" y="7240"/>
                  <a:pt x="10001" y="7094"/>
                </a:cubicBezTo>
                <a:lnTo>
                  <a:pt x="9747" y="6838"/>
                </a:lnTo>
                <a:cubicBezTo>
                  <a:pt x="9698" y="6791"/>
                  <a:pt x="9698" y="6712"/>
                  <a:pt x="9747" y="6662"/>
                </a:cubicBezTo>
                <a:lnTo>
                  <a:pt x="10146" y="6262"/>
                </a:lnTo>
                <a:cubicBezTo>
                  <a:pt x="10171" y="6238"/>
                  <a:pt x="10202" y="6225"/>
                  <a:pt x="10234" y="6225"/>
                </a:cubicBezTo>
                <a:cubicBezTo>
                  <a:pt x="10266" y="6225"/>
                  <a:pt x="10298" y="6238"/>
                  <a:pt x="10323" y="6262"/>
                </a:cubicBezTo>
                <a:lnTo>
                  <a:pt x="10579" y="6516"/>
                </a:lnTo>
                <a:cubicBezTo>
                  <a:pt x="10669" y="6607"/>
                  <a:pt x="10788" y="6654"/>
                  <a:pt x="10909" y="6654"/>
                </a:cubicBezTo>
                <a:cubicBezTo>
                  <a:pt x="10983" y="6654"/>
                  <a:pt x="11057" y="6636"/>
                  <a:pt x="11126" y="6600"/>
                </a:cubicBezTo>
                <a:cubicBezTo>
                  <a:pt x="11251" y="6535"/>
                  <a:pt x="11381" y="6479"/>
                  <a:pt x="11515" y="6438"/>
                </a:cubicBezTo>
                <a:cubicBezTo>
                  <a:pt x="11712" y="6375"/>
                  <a:pt x="11843" y="6197"/>
                  <a:pt x="11843" y="5993"/>
                </a:cubicBezTo>
                <a:lnTo>
                  <a:pt x="11843" y="5631"/>
                </a:lnTo>
                <a:cubicBezTo>
                  <a:pt x="11843" y="5564"/>
                  <a:pt x="11897" y="5506"/>
                  <a:pt x="11968" y="5506"/>
                </a:cubicBezTo>
                <a:close/>
                <a:moveTo>
                  <a:pt x="5602" y="3526"/>
                </a:moveTo>
                <a:cubicBezTo>
                  <a:pt x="5240" y="3526"/>
                  <a:pt x="4946" y="3820"/>
                  <a:pt x="4946" y="4182"/>
                </a:cubicBezTo>
                <a:lnTo>
                  <a:pt x="4946" y="4496"/>
                </a:lnTo>
                <a:cubicBezTo>
                  <a:pt x="4811" y="4540"/>
                  <a:pt x="4682" y="4595"/>
                  <a:pt x="4554" y="4658"/>
                </a:cubicBezTo>
                <a:lnTo>
                  <a:pt x="4332" y="4434"/>
                </a:lnTo>
                <a:cubicBezTo>
                  <a:pt x="4204" y="4307"/>
                  <a:pt x="4036" y="4244"/>
                  <a:pt x="3869" y="4244"/>
                </a:cubicBezTo>
                <a:cubicBezTo>
                  <a:pt x="3701" y="4244"/>
                  <a:pt x="3534" y="4307"/>
                  <a:pt x="3406" y="4434"/>
                </a:cubicBezTo>
                <a:lnTo>
                  <a:pt x="3006" y="4836"/>
                </a:lnTo>
                <a:cubicBezTo>
                  <a:pt x="2750" y="5092"/>
                  <a:pt x="2750" y="5506"/>
                  <a:pt x="3006" y="5762"/>
                </a:cubicBezTo>
                <a:lnTo>
                  <a:pt x="3228" y="5984"/>
                </a:lnTo>
                <a:cubicBezTo>
                  <a:pt x="3163" y="6110"/>
                  <a:pt x="3110" y="6241"/>
                  <a:pt x="3066" y="6375"/>
                </a:cubicBezTo>
                <a:lnTo>
                  <a:pt x="2751" y="6375"/>
                </a:lnTo>
                <a:cubicBezTo>
                  <a:pt x="2390" y="6375"/>
                  <a:pt x="2096" y="6669"/>
                  <a:pt x="2096" y="7032"/>
                </a:cubicBezTo>
                <a:lnTo>
                  <a:pt x="2096" y="7600"/>
                </a:lnTo>
                <a:cubicBezTo>
                  <a:pt x="2096" y="7961"/>
                  <a:pt x="2390" y="8255"/>
                  <a:pt x="2751" y="8255"/>
                </a:cubicBezTo>
                <a:lnTo>
                  <a:pt x="3066" y="8255"/>
                </a:lnTo>
                <a:cubicBezTo>
                  <a:pt x="3110" y="8389"/>
                  <a:pt x="3165" y="8520"/>
                  <a:pt x="3228" y="8646"/>
                </a:cubicBezTo>
                <a:lnTo>
                  <a:pt x="3006" y="8870"/>
                </a:lnTo>
                <a:cubicBezTo>
                  <a:pt x="2750" y="9124"/>
                  <a:pt x="2750" y="9540"/>
                  <a:pt x="3006" y="9796"/>
                </a:cubicBezTo>
                <a:lnTo>
                  <a:pt x="3406" y="10196"/>
                </a:lnTo>
                <a:cubicBezTo>
                  <a:pt x="3534" y="10324"/>
                  <a:pt x="3701" y="10388"/>
                  <a:pt x="3869" y="10388"/>
                </a:cubicBezTo>
                <a:cubicBezTo>
                  <a:pt x="4036" y="10388"/>
                  <a:pt x="4204" y="10324"/>
                  <a:pt x="4332" y="10196"/>
                </a:cubicBezTo>
                <a:lnTo>
                  <a:pt x="4554" y="9974"/>
                </a:lnTo>
                <a:cubicBezTo>
                  <a:pt x="4682" y="10039"/>
                  <a:pt x="4811" y="10092"/>
                  <a:pt x="4946" y="10136"/>
                </a:cubicBezTo>
                <a:lnTo>
                  <a:pt x="4946" y="10450"/>
                </a:lnTo>
                <a:cubicBezTo>
                  <a:pt x="4946" y="10812"/>
                  <a:pt x="5240" y="11106"/>
                  <a:pt x="5602" y="11106"/>
                </a:cubicBezTo>
                <a:lnTo>
                  <a:pt x="6170" y="11106"/>
                </a:lnTo>
                <a:cubicBezTo>
                  <a:pt x="6531" y="11106"/>
                  <a:pt x="6825" y="10812"/>
                  <a:pt x="6825" y="10450"/>
                </a:cubicBezTo>
                <a:lnTo>
                  <a:pt x="6825" y="10136"/>
                </a:lnTo>
                <a:cubicBezTo>
                  <a:pt x="6961" y="10092"/>
                  <a:pt x="7090" y="10036"/>
                  <a:pt x="7218" y="9974"/>
                </a:cubicBezTo>
                <a:lnTo>
                  <a:pt x="7440" y="10196"/>
                </a:lnTo>
                <a:cubicBezTo>
                  <a:pt x="7568" y="10324"/>
                  <a:pt x="7735" y="10388"/>
                  <a:pt x="7903" y="10388"/>
                </a:cubicBezTo>
                <a:cubicBezTo>
                  <a:pt x="8071" y="10388"/>
                  <a:pt x="8238" y="10324"/>
                  <a:pt x="8366" y="10196"/>
                </a:cubicBezTo>
                <a:lnTo>
                  <a:pt x="8766" y="9796"/>
                </a:lnTo>
                <a:cubicBezTo>
                  <a:pt x="8807" y="9755"/>
                  <a:pt x="8842" y="9709"/>
                  <a:pt x="8869" y="9659"/>
                </a:cubicBezTo>
                <a:cubicBezTo>
                  <a:pt x="8947" y="9690"/>
                  <a:pt x="9031" y="9709"/>
                  <a:pt x="9117" y="9709"/>
                </a:cubicBezTo>
                <a:lnTo>
                  <a:pt x="9432" y="9709"/>
                </a:lnTo>
                <a:cubicBezTo>
                  <a:pt x="9476" y="9843"/>
                  <a:pt x="9530" y="9974"/>
                  <a:pt x="9594" y="10100"/>
                </a:cubicBezTo>
                <a:lnTo>
                  <a:pt x="9372" y="10322"/>
                </a:lnTo>
                <a:cubicBezTo>
                  <a:pt x="9116" y="10578"/>
                  <a:pt x="9116" y="10994"/>
                  <a:pt x="9372" y="11249"/>
                </a:cubicBezTo>
                <a:lnTo>
                  <a:pt x="9772" y="11650"/>
                </a:lnTo>
                <a:cubicBezTo>
                  <a:pt x="9899" y="11778"/>
                  <a:pt x="10067" y="11842"/>
                  <a:pt x="10235" y="11842"/>
                </a:cubicBezTo>
                <a:cubicBezTo>
                  <a:pt x="10402" y="11842"/>
                  <a:pt x="10570" y="11778"/>
                  <a:pt x="10698" y="11650"/>
                </a:cubicBezTo>
                <a:lnTo>
                  <a:pt x="10920" y="11428"/>
                </a:lnTo>
                <a:cubicBezTo>
                  <a:pt x="11048" y="11491"/>
                  <a:pt x="11177" y="11546"/>
                  <a:pt x="11312" y="11590"/>
                </a:cubicBezTo>
                <a:lnTo>
                  <a:pt x="11312" y="11903"/>
                </a:lnTo>
                <a:cubicBezTo>
                  <a:pt x="11312" y="12266"/>
                  <a:pt x="11606" y="12560"/>
                  <a:pt x="11968" y="12560"/>
                </a:cubicBezTo>
                <a:lnTo>
                  <a:pt x="12535" y="12560"/>
                </a:lnTo>
                <a:cubicBezTo>
                  <a:pt x="12897" y="12560"/>
                  <a:pt x="13191" y="12266"/>
                  <a:pt x="13191" y="11903"/>
                </a:cubicBezTo>
                <a:lnTo>
                  <a:pt x="13191" y="11590"/>
                </a:lnTo>
                <a:cubicBezTo>
                  <a:pt x="13326" y="11546"/>
                  <a:pt x="13456" y="11490"/>
                  <a:pt x="13584" y="11428"/>
                </a:cubicBezTo>
                <a:lnTo>
                  <a:pt x="13806" y="11650"/>
                </a:lnTo>
                <a:cubicBezTo>
                  <a:pt x="13934" y="11778"/>
                  <a:pt x="14101" y="11842"/>
                  <a:pt x="14269" y="11842"/>
                </a:cubicBezTo>
                <a:cubicBezTo>
                  <a:pt x="14436" y="11842"/>
                  <a:pt x="14604" y="11778"/>
                  <a:pt x="14732" y="11650"/>
                </a:cubicBezTo>
                <a:lnTo>
                  <a:pt x="15132" y="11249"/>
                </a:lnTo>
                <a:cubicBezTo>
                  <a:pt x="15388" y="10994"/>
                  <a:pt x="15388" y="10578"/>
                  <a:pt x="15132" y="10322"/>
                </a:cubicBezTo>
                <a:lnTo>
                  <a:pt x="14910" y="10100"/>
                </a:lnTo>
                <a:cubicBezTo>
                  <a:pt x="14974" y="9974"/>
                  <a:pt x="15027" y="9843"/>
                  <a:pt x="15071" y="9709"/>
                </a:cubicBezTo>
                <a:lnTo>
                  <a:pt x="15386" y="9709"/>
                </a:lnTo>
                <a:cubicBezTo>
                  <a:pt x="15748" y="9709"/>
                  <a:pt x="16042" y="9415"/>
                  <a:pt x="16042" y="9054"/>
                </a:cubicBezTo>
                <a:lnTo>
                  <a:pt x="16042" y="8485"/>
                </a:lnTo>
                <a:cubicBezTo>
                  <a:pt x="16042" y="8123"/>
                  <a:pt x="15748" y="7829"/>
                  <a:pt x="15386" y="7829"/>
                </a:cubicBezTo>
                <a:lnTo>
                  <a:pt x="15071" y="7829"/>
                </a:lnTo>
                <a:cubicBezTo>
                  <a:pt x="15027" y="7695"/>
                  <a:pt x="14973" y="7564"/>
                  <a:pt x="14910" y="7438"/>
                </a:cubicBezTo>
                <a:lnTo>
                  <a:pt x="15132" y="7216"/>
                </a:lnTo>
                <a:cubicBezTo>
                  <a:pt x="15255" y="7092"/>
                  <a:pt x="15323" y="6926"/>
                  <a:pt x="15323" y="6753"/>
                </a:cubicBezTo>
                <a:cubicBezTo>
                  <a:pt x="15323" y="6578"/>
                  <a:pt x="15255" y="6412"/>
                  <a:pt x="15132" y="6290"/>
                </a:cubicBezTo>
                <a:lnTo>
                  <a:pt x="14732" y="5888"/>
                </a:lnTo>
                <a:cubicBezTo>
                  <a:pt x="14604" y="5761"/>
                  <a:pt x="14436" y="5697"/>
                  <a:pt x="14269" y="5697"/>
                </a:cubicBezTo>
                <a:cubicBezTo>
                  <a:pt x="14101" y="5697"/>
                  <a:pt x="13934" y="5761"/>
                  <a:pt x="13806" y="5888"/>
                </a:cubicBezTo>
                <a:lnTo>
                  <a:pt x="13584" y="6110"/>
                </a:lnTo>
                <a:cubicBezTo>
                  <a:pt x="13456" y="6047"/>
                  <a:pt x="13326" y="5993"/>
                  <a:pt x="13191" y="5949"/>
                </a:cubicBezTo>
                <a:lnTo>
                  <a:pt x="13191" y="5636"/>
                </a:lnTo>
                <a:cubicBezTo>
                  <a:pt x="13191" y="5272"/>
                  <a:pt x="12897" y="4978"/>
                  <a:pt x="12535" y="4978"/>
                </a:cubicBezTo>
                <a:lnTo>
                  <a:pt x="11968" y="4978"/>
                </a:lnTo>
                <a:cubicBezTo>
                  <a:pt x="11606" y="4978"/>
                  <a:pt x="11312" y="5272"/>
                  <a:pt x="11312" y="5636"/>
                </a:cubicBezTo>
                <a:lnTo>
                  <a:pt x="11312" y="5949"/>
                </a:lnTo>
                <a:cubicBezTo>
                  <a:pt x="11177" y="5993"/>
                  <a:pt x="11048" y="6049"/>
                  <a:pt x="10920" y="6110"/>
                </a:cubicBezTo>
                <a:lnTo>
                  <a:pt x="10698" y="5888"/>
                </a:lnTo>
                <a:cubicBezTo>
                  <a:pt x="10570" y="5761"/>
                  <a:pt x="10402" y="5697"/>
                  <a:pt x="10235" y="5697"/>
                </a:cubicBezTo>
                <a:cubicBezTo>
                  <a:pt x="10067" y="5697"/>
                  <a:pt x="9899" y="5761"/>
                  <a:pt x="9772" y="5888"/>
                </a:cubicBezTo>
                <a:lnTo>
                  <a:pt x="9372" y="6290"/>
                </a:lnTo>
                <a:cubicBezTo>
                  <a:pt x="9330" y="6329"/>
                  <a:pt x="9295" y="6375"/>
                  <a:pt x="9269" y="6425"/>
                </a:cubicBezTo>
                <a:cubicBezTo>
                  <a:pt x="9191" y="6394"/>
                  <a:pt x="9107" y="6375"/>
                  <a:pt x="9020" y="6375"/>
                </a:cubicBezTo>
                <a:lnTo>
                  <a:pt x="8706" y="6375"/>
                </a:lnTo>
                <a:cubicBezTo>
                  <a:pt x="8662" y="6241"/>
                  <a:pt x="8607" y="6110"/>
                  <a:pt x="8544" y="5984"/>
                </a:cubicBezTo>
                <a:lnTo>
                  <a:pt x="8766" y="5762"/>
                </a:lnTo>
                <a:cubicBezTo>
                  <a:pt x="9022" y="5506"/>
                  <a:pt x="9022" y="5092"/>
                  <a:pt x="8766" y="4836"/>
                </a:cubicBezTo>
                <a:lnTo>
                  <a:pt x="8366" y="4434"/>
                </a:lnTo>
                <a:cubicBezTo>
                  <a:pt x="8238" y="4307"/>
                  <a:pt x="8071" y="4244"/>
                  <a:pt x="7903" y="4244"/>
                </a:cubicBezTo>
                <a:cubicBezTo>
                  <a:pt x="7735" y="4244"/>
                  <a:pt x="7568" y="4307"/>
                  <a:pt x="7440" y="4434"/>
                </a:cubicBezTo>
                <a:lnTo>
                  <a:pt x="7218" y="4658"/>
                </a:lnTo>
                <a:cubicBezTo>
                  <a:pt x="7090" y="4593"/>
                  <a:pt x="6961" y="4540"/>
                  <a:pt x="6825" y="4496"/>
                </a:cubicBezTo>
                <a:lnTo>
                  <a:pt x="6825" y="4182"/>
                </a:lnTo>
                <a:cubicBezTo>
                  <a:pt x="6825" y="3820"/>
                  <a:pt x="6531" y="3526"/>
                  <a:pt x="6170" y="3526"/>
                </a:cubicBezTo>
                <a:close/>
                <a:moveTo>
                  <a:pt x="9066" y="0"/>
                </a:moveTo>
                <a:cubicBezTo>
                  <a:pt x="7913" y="0"/>
                  <a:pt x="6806" y="421"/>
                  <a:pt x="5943" y="1184"/>
                </a:cubicBezTo>
                <a:cubicBezTo>
                  <a:pt x="5848" y="1268"/>
                  <a:pt x="5727" y="1314"/>
                  <a:pt x="5605" y="1314"/>
                </a:cubicBezTo>
                <a:cubicBezTo>
                  <a:pt x="5566" y="1314"/>
                  <a:pt x="5528" y="1309"/>
                  <a:pt x="5490" y="1300"/>
                </a:cubicBezTo>
                <a:cubicBezTo>
                  <a:pt x="5203" y="1231"/>
                  <a:pt x="4910" y="1196"/>
                  <a:pt x="4619" y="1196"/>
                </a:cubicBezTo>
                <a:cubicBezTo>
                  <a:pt x="4023" y="1196"/>
                  <a:pt x="3432" y="1340"/>
                  <a:pt x="2899" y="1622"/>
                </a:cubicBezTo>
                <a:cubicBezTo>
                  <a:pt x="2768" y="1690"/>
                  <a:pt x="2719" y="1851"/>
                  <a:pt x="2788" y="1979"/>
                </a:cubicBezTo>
                <a:cubicBezTo>
                  <a:pt x="2835" y="2070"/>
                  <a:pt x="2927" y="2122"/>
                  <a:pt x="3022" y="2122"/>
                </a:cubicBezTo>
                <a:cubicBezTo>
                  <a:pt x="3064" y="2122"/>
                  <a:pt x="3107" y="2111"/>
                  <a:pt x="3147" y="2090"/>
                </a:cubicBezTo>
                <a:cubicBezTo>
                  <a:pt x="3604" y="1849"/>
                  <a:pt x="4109" y="1726"/>
                  <a:pt x="4620" y="1726"/>
                </a:cubicBezTo>
                <a:cubicBezTo>
                  <a:pt x="4869" y="1726"/>
                  <a:pt x="5119" y="1755"/>
                  <a:pt x="5365" y="1815"/>
                </a:cubicBezTo>
                <a:cubicBezTo>
                  <a:pt x="5445" y="1834"/>
                  <a:pt x="5526" y="1843"/>
                  <a:pt x="5607" y="1843"/>
                </a:cubicBezTo>
                <a:cubicBezTo>
                  <a:pt x="5858" y="1843"/>
                  <a:pt x="6104" y="1752"/>
                  <a:pt x="6296" y="1581"/>
                </a:cubicBezTo>
                <a:cubicBezTo>
                  <a:pt x="7061" y="905"/>
                  <a:pt x="8044" y="531"/>
                  <a:pt x="9066" y="531"/>
                </a:cubicBezTo>
                <a:cubicBezTo>
                  <a:pt x="10088" y="531"/>
                  <a:pt x="11071" y="905"/>
                  <a:pt x="11836" y="1581"/>
                </a:cubicBezTo>
                <a:cubicBezTo>
                  <a:pt x="12029" y="1752"/>
                  <a:pt x="12275" y="1843"/>
                  <a:pt x="12525" y="1843"/>
                </a:cubicBezTo>
                <a:cubicBezTo>
                  <a:pt x="12606" y="1843"/>
                  <a:pt x="12687" y="1834"/>
                  <a:pt x="12768" y="1815"/>
                </a:cubicBezTo>
                <a:cubicBezTo>
                  <a:pt x="13019" y="1754"/>
                  <a:pt x="13272" y="1724"/>
                  <a:pt x="13522" y="1724"/>
                </a:cubicBezTo>
                <a:cubicBezTo>
                  <a:pt x="14348" y="1724"/>
                  <a:pt x="15143" y="2049"/>
                  <a:pt x="15745" y="2651"/>
                </a:cubicBezTo>
                <a:cubicBezTo>
                  <a:pt x="16425" y="3332"/>
                  <a:pt x="16756" y="4273"/>
                  <a:pt x="16650" y="5233"/>
                </a:cubicBezTo>
                <a:cubicBezTo>
                  <a:pt x="16620" y="5515"/>
                  <a:pt x="16702" y="5800"/>
                  <a:pt x="16878" y="6013"/>
                </a:cubicBezTo>
                <a:cubicBezTo>
                  <a:pt x="17343" y="6578"/>
                  <a:pt x="17600" y="7291"/>
                  <a:pt x="17600" y="8025"/>
                </a:cubicBezTo>
                <a:cubicBezTo>
                  <a:pt x="17600" y="9070"/>
                  <a:pt x="17084" y="10048"/>
                  <a:pt x="16217" y="10637"/>
                </a:cubicBezTo>
                <a:cubicBezTo>
                  <a:pt x="15918" y="10840"/>
                  <a:pt x="15745" y="11171"/>
                  <a:pt x="15749" y="11519"/>
                </a:cubicBezTo>
                <a:cubicBezTo>
                  <a:pt x="15764" y="12384"/>
                  <a:pt x="15436" y="13195"/>
                  <a:pt x="14826" y="13807"/>
                </a:cubicBezTo>
                <a:cubicBezTo>
                  <a:pt x="14661" y="13971"/>
                  <a:pt x="14482" y="14115"/>
                  <a:pt x="14291" y="14237"/>
                </a:cubicBezTo>
                <a:cubicBezTo>
                  <a:pt x="14167" y="14317"/>
                  <a:pt x="14131" y="14480"/>
                  <a:pt x="14210" y="14605"/>
                </a:cubicBezTo>
                <a:cubicBezTo>
                  <a:pt x="14261" y="14684"/>
                  <a:pt x="14345" y="14729"/>
                  <a:pt x="14433" y="14729"/>
                </a:cubicBezTo>
                <a:cubicBezTo>
                  <a:pt x="14483" y="14729"/>
                  <a:pt x="14533" y="14715"/>
                  <a:pt x="14577" y="14686"/>
                </a:cubicBezTo>
                <a:cubicBezTo>
                  <a:pt x="14801" y="14542"/>
                  <a:pt x="15013" y="14373"/>
                  <a:pt x="15202" y="14182"/>
                </a:cubicBezTo>
                <a:cubicBezTo>
                  <a:pt x="15915" y="13469"/>
                  <a:pt x="16299" y="12519"/>
                  <a:pt x="16283" y="11510"/>
                </a:cubicBezTo>
                <a:cubicBezTo>
                  <a:pt x="16278" y="11340"/>
                  <a:pt x="16367" y="11178"/>
                  <a:pt x="16517" y="11077"/>
                </a:cubicBezTo>
                <a:cubicBezTo>
                  <a:pt x="17528" y="10387"/>
                  <a:pt x="18131" y="9246"/>
                  <a:pt x="18131" y="8023"/>
                </a:cubicBezTo>
                <a:cubicBezTo>
                  <a:pt x="18131" y="7170"/>
                  <a:pt x="17832" y="6337"/>
                  <a:pt x="17290" y="5680"/>
                </a:cubicBezTo>
                <a:cubicBezTo>
                  <a:pt x="17205" y="5575"/>
                  <a:pt x="17165" y="5437"/>
                  <a:pt x="17180" y="5294"/>
                </a:cubicBezTo>
                <a:cubicBezTo>
                  <a:pt x="17303" y="4174"/>
                  <a:pt x="16918" y="3075"/>
                  <a:pt x="16121" y="2278"/>
                </a:cubicBezTo>
                <a:cubicBezTo>
                  <a:pt x="15417" y="1574"/>
                  <a:pt x="14488" y="1194"/>
                  <a:pt x="13523" y="1194"/>
                </a:cubicBezTo>
                <a:cubicBezTo>
                  <a:pt x="13231" y="1194"/>
                  <a:pt x="12936" y="1229"/>
                  <a:pt x="12643" y="1300"/>
                </a:cubicBezTo>
                <a:cubicBezTo>
                  <a:pt x="12604" y="1309"/>
                  <a:pt x="12565" y="1314"/>
                  <a:pt x="12526" y="1314"/>
                </a:cubicBezTo>
                <a:cubicBezTo>
                  <a:pt x="12404" y="1314"/>
                  <a:pt x="12283" y="1269"/>
                  <a:pt x="12188" y="1184"/>
                </a:cubicBezTo>
                <a:cubicBezTo>
                  <a:pt x="11327" y="421"/>
                  <a:pt x="10218" y="0"/>
                  <a:pt x="9066" y="0"/>
                </a:cubicBezTo>
                <a:close/>
                <a:moveTo>
                  <a:pt x="1997" y="2422"/>
                </a:moveTo>
                <a:cubicBezTo>
                  <a:pt x="1921" y="2422"/>
                  <a:pt x="1846" y="2454"/>
                  <a:pt x="1793" y="2516"/>
                </a:cubicBezTo>
                <a:cubicBezTo>
                  <a:pt x="1149" y="3283"/>
                  <a:pt x="842" y="4295"/>
                  <a:pt x="955" y="5293"/>
                </a:cubicBezTo>
                <a:cubicBezTo>
                  <a:pt x="970" y="5434"/>
                  <a:pt x="930" y="5574"/>
                  <a:pt x="845" y="5677"/>
                </a:cubicBezTo>
                <a:cubicBezTo>
                  <a:pt x="301" y="6335"/>
                  <a:pt x="1" y="7169"/>
                  <a:pt x="1" y="8026"/>
                </a:cubicBezTo>
                <a:cubicBezTo>
                  <a:pt x="1" y="9248"/>
                  <a:pt x="605" y="10389"/>
                  <a:pt x="1617" y="11078"/>
                </a:cubicBezTo>
                <a:cubicBezTo>
                  <a:pt x="1765" y="11180"/>
                  <a:pt x="1853" y="11343"/>
                  <a:pt x="1849" y="11513"/>
                </a:cubicBezTo>
                <a:cubicBezTo>
                  <a:pt x="1833" y="12523"/>
                  <a:pt x="2216" y="13473"/>
                  <a:pt x="2929" y="14186"/>
                </a:cubicBezTo>
                <a:cubicBezTo>
                  <a:pt x="3629" y="14885"/>
                  <a:pt x="4577" y="15265"/>
                  <a:pt x="5544" y="15265"/>
                </a:cubicBezTo>
                <a:cubicBezTo>
                  <a:pt x="5858" y="15265"/>
                  <a:pt x="6174" y="15225"/>
                  <a:pt x="6484" y="15143"/>
                </a:cubicBezTo>
                <a:cubicBezTo>
                  <a:pt x="6507" y="15137"/>
                  <a:pt x="6530" y="15134"/>
                  <a:pt x="6553" y="15134"/>
                </a:cubicBezTo>
                <a:cubicBezTo>
                  <a:pt x="6641" y="15134"/>
                  <a:pt x="6725" y="15178"/>
                  <a:pt x="6772" y="15253"/>
                </a:cubicBezTo>
                <a:cubicBezTo>
                  <a:pt x="7174" y="15871"/>
                  <a:pt x="7806" y="16743"/>
                  <a:pt x="8545" y="17378"/>
                </a:cubicBezTo>
                <a:cubicBezTo>
                  <a:pt x="8697" y="17507"/>
                  <a:pt x="8881" y="17570"/>
                  <a:pt x="9064" y="17570"/>
                </a:cubicBezTo>
                <a:cubicBezTo>
                  <a:pt x="9248" y="17570"/>
                  <a:pt x="9432" y="17507"/>
                  <a:pt x="9582" y="17378"/>
                </a:cubicBezTo>
                <a:cubicBezTo>
                  <a:pt x="10323" y="16743"/>
                  <a:pt x="10955" y="15872"/>
                  <a:pt x="11356" y="15253"/>
                </a:cubicBezTo>
                <a:cubicBezTo>
                  <a:pt x="11405" y="15178"/>
                  <a:pt x="11489" y="15134"/>
                  <a:pt x="11576" y="15134"/>
                </a:cubicBezTo>
                <a:cubicBezTo>
                  <a:pt x="11599" y="15134"/>
                  <a:pt x="11622" y="15137"/>
                  <a:pt x="11645" y="15143"/>
                </a:cubicBezTo>
                <a:cubicBezTo>
                  <a:pt x="11952" y="15224"/>
                  <a:pt x="12272" y="15265"/>
                  <a:pt x="12591" y="15265"/>
                </a:cubicBezTo>
                <a:cubicBezTo>
                  <a:pt x="12822" y="15265"/>
                  <a:pt x="13053" y="15244"/>
                  <a:pt x="13279" y="15200"/>
                </a:cubicBezTo>
                <a:cubicBezTo>
                  <a:pt x="13423" y="15173"/>
                  <a:pt x="13519" y="15034"/>
                  <a:pt x="13491" y="14890"/>
                </a:cubicBezTo>
                <a:cubicBezTo>
                  <a:pt x="13470" y="14763"/>
                  <a:pt x="13359" y="14675"/>
                  <a:pt x="13235" y="14675"/>
                </a:cubicBezTo>
                <a:cubicBezTo>
                  <a:pt x="13218" y="14675"/>
                  <a:pt x="13201" y="14677"/>
                  <a:pt x="13184" y="14680"/>
                </a:cubicBezTo>
                <a:cubicBezTo>
                  <a:pt x="12991" y="14717"/>
                  <a:pt x="12794" y="14735"/>
                  <a:pt x="12596" y="14735"/>
                </a:cubicBezTo>
                <a:cubicBezTo>
                  <a:pt x="12322" y="14735"/>
                  <a:pt x="12048" y="14700"/>
                  <a:pt x="11784" y="14630"/>
                </a:cubicBezTo>
                <a:cubicBezTo>
                  <a:pt x="11716" y="14612"/>
                  <a:pt x="11648" y="14603"/>
                  <a:pt x="11581" y="14603"/>
                </a:cubicBezTo>
                <a:cubicBezTo>
                  <a:pt x="11315" y="14603"/>
                  <a:pt x="11062" y="14737"/>
                  <a:pt x="10912" y="14967"/>
                </a:cubicBezTo>
                <a:cubicBezTo>
                  <a:pt x="10365" y="15811"/>
                  <a:pt x="9788" y="16507"/>
                  <a:pt x="9239" y="16978"/>
                </a:cubicBezTo>
                <a:cubicBezTo>
                  <a:pt x="9189" y="17021"/>
                  <a:pt x="9128" y="17042"/>
                  <a:pt x="9067" y="17042"/>
                </a:cubicBezTo>
                <a:cubicBezTo>
                  <a:pt x="9006" y="17042"/>
                  <a:pt x="8945" y="17021"/>
                  <a:pt x="8895" y="16978"/>
                </a:cubicBezTo>
                <a:cubicBezTo>
                  <a:pt x="8347" y="16507"/>
                  <a:pt x="7769" y="15812"/>
                  <a:pt x="7221" y="14967"/>
                </a:cubicBezTo>
                <a:cubicBezTo>
                  <a:pt x="7071" y="14737"/>
                  <a:pt x="6819" y="14603"/>
                  <a:pt x="6553" y="14603"/>
                </a:cubicBezTo>
                <a:cubicBezTo>
                  <a:pt x="6485" y="14603"/>
                  <a:pt x="6417" y="14612"/>
                  <a:pt x="6349" y="14630"/>
                </a:cubicBezTo>
                <a:cubicBezTo>
                  <a:pt x="6084" y="14700"/>
                  <a:pt x="5813" y="14734"/>
                  <a:pt x="5544" y="14734"/>
                </a:cubicBezTo>
                <a:cubicBezTo>
                  <a:pt x="4716" y="14734"/>
                  <a:pt x="3904" y="14409"/>
                  <a:pt x="3306" y="13811"/>
                </a:cubicBezTo>
                <a:cubicBezTo>
                  <a:pt x="2696" y="13201"/>
                  <a:pt x="2368" y="12388"/>
                  <a:pt x="2382" y="11524"/>
                </a:cubicBezTo>
                <a:cubicBezTo>
                  <a:pt x="2387" y="11174"/>
                  <a:pt x="2213" y="10843"/>
                  <a:pt x="1915" y="10641"/>
                </a:cubicBezTo>
                <a:cubicBezTo>
                  <a:pt x="1049" y="10050"/>
                  <a:pt x="532" y="9076"/>
                  <a:pt x="532" y="8028"/>
                </a:cubicBezTo>
                <a:cubicBezTo>
                  <a:pt x="532" y="7294"/>
                  <a:pt x="787" y="6581"/>
                  <a:pt x="1253" y="6018"/>
                </a:cubicBezTo>
                <a:cubicBezTo>
                  <a:pt x="1430" y="5805"/>
                  <a:pt x="1514" y="5519"/>
                  <a:pt x="1481" y="5236"/>
                </a:cubicBezTo>
                <a:cubicBezTo>
                  <a:pt x="1387" y="4382"/>
                  <a:pt x="1649" y="3514"/>
                  <a:pt x="2200" y="2858"/>
                </a:cubicBezTo>
                <a:cubicBezTo>
                  <a:pt x="2294" y="2747"/>
                  <a:pt x="2280" y="2579"/>
                  <a:pt x="2168" y="2484"/>
                </a:cubicBezTo>
                <a:cubicBezTo>
                  <a:pt x="2118" y="2442"/>
                  <a:pt x="2057" y="2422"/>
                  <a:pt x="1997" y="242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 name="Google Shape;1133;p46"/>
          <p:cNvSpPr/>
          <p:nvPr/>
        </p:nvSpPr>
        <p:spPr>
          <a:xfrm>
            <a:off x="6707624" y="4253886"/>
            <a:ext cx="407563" cy="292407"/>
          </a:xfrm>
          <a:custGeom>
            <a:rect b="b" l="l" r="r" t="t"/>
            <a:pathLst>
              <a:path extrusionOk="0" h="13006" w="18128">
                <a:moveTo>
                  <a:pt x="7425" y="3868"/>
                </a:moveTo>
                <a:cubicBezTo>
                  <a:pt x="7435" y="3868"/>
                  <a:pt x="7437" y="3871"/>
                  <a:pt x="7438" y="3877"/>
                </a:cubicBezTo>
                <a:lnTo>
                  <a:pt x="8259" y="5838"/>
                </a:lnTo>
                <a:lnTo>
                  <a:pt x="6593" y="5838"/>
                </a:lnTo>
                <a:lnTo>
                  <a:pt x="7413" y="3877"/>
                </a:lnTo>
                <a:cubicBezTo>
                  <a:pt x="7415" y="3871"/>
                  <a:pt x="7416" y="3868"/>
                  <a:pt x="7425" y="3868"/>
                </a:cubicBezTo>
                <a:close/>
                <a:moveTo>
                  <a:pt x="11318" y="5315"/>
                </a:moveTo>
                <a:cubicBezTo>
                  <a:pt x="11762" y="5315"/>
                  <a:pt x="12125" y="5676"/>
                  <a:pt x="12125" y="6120"/>
                </a:cubicBezTo>
                <a:cubicBezTo>
                  <a:pt x="12125" y="6566"/>
                  <a:pt x="11762" y="6928"/>
                  <a:pt x="11318" y="6928"/>
                </a:cubicBezTo>
                <a:cubicBezTo>
                  <a:pt x="10873" y="6928"/>
                  <a:pt x="10511" y="6566"/>
                  <a:pt x="10511" y="6120"/>
                </a:cubicBezTo>
                <a:cubicBezTo>
                  <a:pt x="10511" y="5676"/>
                  <a:pt x="10873" y="5315"/>
                  <a:pt x="11318" y="5315"/>
                </a:cubicBezTo>
                <a:close/>
                <a:moveTo>
                  <a:pt x="11317" y="4781"/>
                </a:moveTo>
                <a:cubicBezTo>
                  <a:pt x="10579" y="4781"/>
                  <a:pt x="9979" y="5381"/>
                  <a:pt x="9979" y="6119"/>
                </a:cubicBezTo>
                <a:cubicBezTo>
                  <a:pt x="9979" y="6857"/>
                  <a:pt x="10577" y="7457"/>
                  <a:pt x="11317" y="7457"/>
                </a:cubicBezTo>
                <a:cubicBezTo>
                  <a:pt x="11619" y="7457"/>
                  <a:pt x="11899" y="7355"/>
                  <a:pt x="12122" y="7185"/>
                </a:cubicBezTo>
                <a:lnTo>
                  <a:pt x="12122" y="7191"/>
                </a:lnTo>
                <a:cubicBezTo>
                  <a:pt x="12122" y="7338"/>
                  <a:pt x="12243" y="7457"/>
                  <a:pt x="12390" y="7457"/>
                </a:cubicBezTo>
                <a:cubicBezTo>
                  <a:pt x="12391" y="7457"/>
                  <a:pt x="12392" y="7457"/>
                  <a:pt x="12393" y="7457"/>
                </a:cubicBezTo>
                <a:cubicBezTo>
                  <a:pt x="12538" y="7457"/>
                  <a:pt x="12656" y="7338"/>
                  <a:pt x="12656" y="7192"/>
                </a:cubicBezTo>
                <a:lnTo>
                  <a:pt x="12656" y="5287"/>
                </a:lnTo>
                <a:cubicBezTo>
                  <a:pt x="12656" y="5140"/>
                  <a:pt x="12537" y="5021"/>
                  <a:pt x="12390" y="5021"/>
                </a:cubicBezTo>
                <a:cubicBezTo>
                  <a:pt x="12310" y="5021"/>
                  <a:pt x="12240" y="5055"/>
                  <a:pt x="12191" y="5108"/>
                </a:cubicBezTo>
                <a:cubicBezTo>
                  <a:pt x="11956" y="4906"/>
                  <a:pt x="11650" y="4781"/>
                  <a:pt x="11317" y="4781"/>
                </a:cubicBezTo>
                <a:close/>
                <a:moveTo>
                  <a:pt x="5586" y="7770"/>
                </a:moveTo>
                <a:cubicBezTo>
                  <a:pt x="5614" y="7770"/>
                  <a:pt x="5643" y="7780"/>
                  <a:pt x="5664" y="7802"/>
                </a:cubicBezTo>
                <a:lnTo>
                  <a:pt x="5901" y="8039"/>
                </a:lnTo>
                <a:cubicBezTo>
                  <a:pt x="5928" y="8067"/>
                  <a:pt x="5933" y="8099"/>
                  <a:pt x="5933" y="8117"/>
                </a:cubicBezTo>
                <a:cubicBezTo>
                  <a:pt x="5936" y="8133"/>
                  <a:pt x="5930" y="8167"/>
                  <a:pt x="5902" y="8193"/>
                </a:cubicBezTo>
                <a:lnTo>
                  <a:pt x="4542" y="9553"/>
                </a:lnTo>
                <a:cubicBezTo>
                  <a:pt x="4521" y="9575"/>
                  <a:pt x="4493" y="9585"/>
                  <a:pt x="4465" y="9585"/>
                </a:cubicBezTo>
                <a:cubicBezTo>
                  <a:pt x="4437" y="9585"/>
                  <a:pt x="4408" y="9575"/>
                  <a:pt x="4386" y="9553"/>
                </a:cubicBezTo>
                <a:lnTo>
                  <a:pt x="4150" y="9317"/>
                </a:lnTo>
                <a:cubicBezTo>
                  <a:pt x="4122" y="9289"/>
                  <a:pt x="4116" y="9256"/>
                  <a:pt x="4116" y="9240"/>
                </a:cubicBezTo>
                <a:cubicBezTo>
                  <a:pt x="4116" y="9223"/>
                  <a:pt x="4120" y="9190"/>
                  <a:pt x="4150" y="9162"/>
                </a:cubicBezTo>
                <a:lnTo>
                  <a:pt x="5509" y="7802"/>
                </a:lnTo>
                <a:cubicBezTo>
                  <a:pt x="5532" y="7780"/>
                  <a:pt x="5558" y="7770"/>
                  <a:pt x="5586" y="7770"/>
                </a:cubicBezTo>
                <a:close/>
                <a:moveTo>
                  <a:pt x="7422" y="3339"/>
                </a:moveTo>
                <a:cubicBezTo>
                  <a:pt x="7202" y="3339"/>
                  <a:pt x="7005" y="3471"/>
                  <a:pt x="6918" y="3673"/>
                </a:cubicBezTo>
                <a:lnTo>
                  <a:pt x="5946" y="6000"/>
                </a:lnTo>
                <a:cubicBezTo>
                  <a:pt x="5946" y="6000"/>
                  <a:pt x="5946" y="6001"/>
                  <a:pt x="5945" y="6003"/>
                </a:cubicBezTo>
                <a:lnTo>
                  <a:pt x="5490" y="7091"/>
                </a:lnTo>
                <a:cubicBezTo>
                  <a:pt x="5468" y="7142"/>
                  <a:pt x="5465" y="7198"/>
                  <a:pt x="5476" y="7248"/>
                </a:cubicBezTo>
                <a:cubicBezTo>
                  <a:pt x="5349" y="7270"/>
                  <a:pt x="5227" y="7329"/>
                  <a:pt x="5130" y="7426"/>
                </a:cubicBezTo>
                <a:lnTo>
                  <a:pt x="3770" y="8786"/>
                </a:lnTo>
                <a:cubicBezTo>
                  <a:pt x="3650" y="8906"/>
                  <a:pt x="3584" y="9068"/>
                  <a:pt x="3584" y="9240"/>
                </a:cubicBezTo>
                <a:cubicBezTo>
                  <a:pt x="3584" y="9411"/>
                  <a:pt x="3650" y="9572"/>
                  <a:pt x="3770" y="9693"/>
                </a:cubicBezTo>
                <a:lnTo>
                  <a:pt x="4007" y="9931"/>
                </a:lnTo>
                <a:cubicBezTo>
                  <a:pt x="4132" y="10056"/>
                  <a:pt x="4297" y="10118"/>
                  <a:pt x="4461" y="10118"/>
                </a:cubicBezTo>
                <a:cubicBezTo>
                  <a:pt x="4624" y="10118"/>
                  <a:pt x="4791" y="10056"/>
                  <a:pt x="4916" y="9931"/>
                </a:cubicBezTo>
                <a:lnTo>
                  <a:pt x="6275" y="8571"/>
                </a:lnTo>
                <a:cubicBezTo>
                  <a:pt x="6396" y="8449"/>
                  <a:pt x="6462" y="8287"/>
                  <a:pt x="6462" y="8117"/>
                </a:cubicBezTo>
                <a:cubicBezTo>
                  <a:pt x="6462" y="7946"/>
                  <a:pt x="6396" y="7785"/>
                  <a:pt x="6275" y="7663"/>
                </a:cubicBezTo>
                <a:lnTo>
                  <a:pt x="6039" y="7426"/>
                </a:lnTo>
                <a:cubicBezTo>
                  <a:pt x="6011" y="7398"/>
                  <a:pt x="5981" y="7375"/>
                  <a:pt x="5951" y="7352"/>
                </a:cubicBezTo>
                <a:cubicBezTo>
                  <a:pt x="5962" y="7336"/>
                  <a:pt x="5974" y="7317"/>
                  <a:pt x="5983" y="7297"/>
                </a:cubicBezTo>
                <a:lnTo>
                  <a:pt x="6370" y="6370"/>
                </a:lnTo>
                <a:lnTo>
                  <a:pt x="8476" y="6370"/>
                </a:lnTo>
                <a:lnTo>
                  <a:pt x="8863" y="7297"/>
                </a:lnTo>
                <a:cubicBezTo>
                  <a:pt x="8906" y="7398"/>
                  <a:pt x="9004" y="7461"/>
                  <a:pt x="9107" y="7461"/>
                </a:cubicBezTo>
                <a:cubicBezTo>
                  <a:pt x="9142" y="7461"/>
                  <a:pt x="9175" y="7454"/>
                  <a:pt x="9210" y="7441"/>
                </a:cubicBezTo>
                <a:cubicBezTo>
                  <a:pt x="9347" y="7383"/>
                  <a:pt x="9408" y="7229"/>
                  <a:pt x="9354" y="7094"/>
                </a:cubicBezTo>
                <a:lnTo>
                  <a:pt x="8900" y="6001"/>
                </a:lnTo>
                <a:cubicBezTo>
                  <a:pt x="8900" y="6001"/>
                  <a:pt x="8900" y="6000"/>
                  <a:pt x="8898" y="6000"/>
                </a:cubicBezTo>
                <a:lnTo>
                  <a:pt x="7925" y="3673"/>
                </a:lnTo>
                <a:cubicBezTo>
                  <a:pt x="7841" y="3468"/>
                  <a:pt x="7643" y="3339"/>
                  <a:pt x="7422" y="3339"/>
                </a:cubicBezTo>
                <a:close/>
                <a:moveTo>
                  <a:pt x="15183" y="1904"/>
                </a:moveTo>
                <a:cubicBezTo>
                  <a:pt x="15412" y="1904"/>
                  <a:pt x="15599" y="2091"/>
                  <a:pt x="15599" y="2320"/>
                </a:cubicBezTo>
                <a:lnTo>
                  <a:pt x="15599" y="8310"/>
                </a:lnTo>
                <a:lnTo>
                  <a:pt x="13018" y="8310"/>
                </a:lnTo>
                <a:cubicBezTo>
                  <a:pt x="12635" y="8310"/>
                  <a:pt x="12325" y="8620"/>
                  <a:pt x="12325" y="9002"/>
                </a:cubicBezTo>
                <a:lnTo>
                  <a:pt x="12325" y="10265"/>
                </a:lnTo>
                <a:cubicBezTo>
                  <a:pt x="12327" y="10322"/>
                  <a:pt x="12334" y="10375"/>
                  <a:pt x="12346" y="10427"/>
                </a:cubicBezTo>
                <a:lnTo>
                  <a:pt x="2945" y="10427"/>
                </a:lnTo>
                <a:cubicBezTo>
                  <a:pt x="2716" y="10427"/>
                  <a:pt x="2528" y="10240"/>
                  <a:pt x="2528" y="10009"/>
                </a:cubicBezTo>
                <a:lnTo>
                  <a:pt x="2528" y="2320"/>
                </a:lnTo>
                <a:cubicBezTo>
                  <a:pt x="2528" y="2091"/>
                  <a:pt x="2716" y="1904"/>
                  <a:pt x="2945" y="1904"/>
                </a:cubicBezTo>
                <a:close/>
                <a:moveTo>
                  <a:pt x="15757" y="8843"/>
                </a:moveTo>
                <a:cubicBezTo>
                  <a:pt x="15845" y="8843"/>
                  <a:pt x="15918" y="8914"/>
                  <a:pt x="15918" y="9003"/>
                </a:cubicBezTo>
                <a:lnTo>
                  <a:pt x="15918" y="10266"/>
                </a:lnTo>
                <a:cubicBezTo>
                  <a:pt x="15918" y="10355"/>
                  <a:pt x="15846" y="10428"/>
                  <a:pt x="15757" y="10428"/>
                </a:cubicBezTo>
                <a:lnTo>
                  <a:pt x="13018" y="10428"/>
                </a:lnTo>
                <a:cubicBezTo>
                  <a:pt x="12929" y="10428"/>
                  <a:pt x="12856" y="10357"/>
                  <a:pt x="12856" y="10266"/>
                </a:cubicBezTo>
                <a:lnTo>
                  <a:pt x="12856" y="9003"/>
                </a:lnTo>
                <a:cubicBezTo>
                  <a:pt x="12856" y="8917"/>
                  <a:pt x="12928" y="8843"/>
                  <a:pt x="13018" y="8843"/>
                </a:cubicBezTo>
                <a:close/>
                <a:moveTo>
                  <a:pt x="2947" y="0"/>
                </a:moveTo>
                <a:cubicBezTo>
                  <a:pt x="1666" y="0"/>
                  <a:pt x="624" y="1041"/>
                  <a:pt x="624" y="2323"/>
                </a:cubicBezTo>
                <a:lnTo>
                  <a:pt x="624" y="3021"/>
                </a:lnTo>
                <a:cubicBezTo>
                  <a:pt x="624" y="3168"/>
                  <a:pt x="743" y="3287"/>
                  <a:pt x="890" y="3287"/>
                </a:cubicBezTo>
                <a:cubicBezTo>
                  <a:pt x="1037" y="3287"/>
                  <a:pt x="1158" y="3168"/>
                  <a:pt x="1158" y="3021"/>
                </a:cubicBezTo>
                <a:lnTo>
                  <a:pt x="1158" y="2323"/>
                </a:lnTo>
                <a:cubicBezTo>
                  <a:pt x="1158" y="1334"/>
                  <a:pt x="1960" y="531"/>
                  <a:pt x="2948" y="531"/>
                </a:cubicBezTo>
                <a:lnTo>
                  <a:pt x="15186" y="531"/>
                </a:lnTo>
                <a:cubicBezTo>
                  <a:pt x="16176" y="531"/>
                  <a:pt x="16978" y="1334"/>
                  <a:pt x="16978" y="2323"/>
                </a:cubicBezTo>
                <a:lnTo>
                  <a:pt x="16978" y="10428"/>
                </a:lnTo>
                <a:lnTo>
                  <a:pt x="16433" y="10428"/>
                </a:lnTo>
                <a:cubicBezTo>
                  <a:pt x="16445" y="10377"/>
                  <a:pt x="16452" y="10322"/>
                  <a:pt x="16452" y="10266"/>
                </a:cubicBezTo>
                <a:lnTo>
                  <a:pt x="16452" y="9005"/>
                </a:lnTo>
                <a:cubicBezTo>
                  <a:pt x="16452" y="8759"/>
                  <a:pt x="16325" y="8546"/>
                  <a:pt x="16134" y="8424"/>
                </a:cubicBezTo>
                <a:lnTo>
                  <a:pt x="16134" y="2325"/>
                </a:lnTo>
                <a:cubicBezTo>
                  <a:pt x="16134" y="1801"/>
                  <a:pt x="15708" y="1376"/>
                  <a:pt x="15186" y="1376"/>
                </a:cubicBezTo>
                <a:lnTo>
                  <a:pt x="2948" y="1376"/>
                </a:lnTo>
                <a:cubicBezTo>
                  <a:pt x="2425" y="1376"/>
                  <a:pt x="2000" y="1803"/>
                  <a:pt x="2000" y="2325"/>
                </a:cubicBezTo>
                <a:lnTo>
                  <a:pt x="2000" y="10012"/>
                </a:lnTo>
                <a:cubicBezTo>
                  <a:pt x="2000" y="10160"/>
                  <a:pt x="2035" y="10302"/>
                  <a:pt x="2099" y="10428"/>
                </a:cubicBezTo>
                <a:lnTo>
                  <a:pt x="1156" y="10428"/>
                </a:lnTo>
                <a:lnTo>
                  <a:pt x="1156" y="4274"/>
                </a:lnTo>
                <a:cubicBezTo>
                  <a:pt x="1156" y="4127"/>
                  <a:pt x="1037" y="4008"/>
                  <a:pt x="890" y="4008"/>
                </a:cubicBezTo>
                <a:cubicBezTo>
                  <a:pt x="743" y="4008"/>
                  <a:pt x="624" y="4127"/>
                  <a:pt x="624" y="4274"/>
                </a:cubicBezTo>
                <a:lnTo>
                  <a:pt x="624" y="10475"/>
                </a:lnTo>
                <a:cubicBezTo>
                  <a:pt x="264" y="10594"/>
                  <a:pt x="1" y="10934"/>
                  <a:pt x="1" y="11335"/>
                </a:cubicBezTo>
                <a:lnTo>
                  <a:pt x="1" y="12101"/>
                </a:lnTo>
                <a:cubicBezTo>
                  <a:pt x="1" y="12601"/>
                  <a:pt x="408" y="13005"/>
                  <a:pt x="905" y="13005"/>
                </a:cubicBezTo>
                <a:lnTo>
                  <a:pt x="14348" y="13005"/>
                </a:lnTo>
                <a:cubicBezTo>
                  <a:pt x="14495" y="13005"/>
                  <a:pt x="14614" y="12886"/>
                  <a:pt x="14614" y="12739"/>
                </a:cubicBezTo>
                <a:cubicBezTo>
                  <a:pt x="14614" y="12592"/>
                  <a:pt x="14495" y="12472"/>
                  <a:pt x="14348" y="12472"/>
                </a:cubicBezTo>
                <a:lnTo>
                  <a:pt x="905" y="12472"/>
                </a:lnTo>
                <a:cubicBezTo>
                  <a:pt x="699" y="12472"/>
                  <a:pt x="533" y="12305"/>
                  <a:pt x="533" y="12100"/>
                </a:cubicBezTo>
                <a:lnTo>
                  <a:pt x="533" y="11332"/>
                </a:lnTo>
                <a:cubicBezTo>
                  <a:pt x="533" y="11132"/>
                  <a:pt x="690" y="10969"/>
                  <a:pt x="889" y="10960"/>
                </a:cubicBezTo>
                <a:lnTo>
                  <a:pt x="17241" y="10960"/>
                </a:lnTo>
                <a:cubicBezTo>
                  <a:pt x="17438" y="10969"/>
                  <a:pt x="17597" y="11132"/>
                  <a:pt x="17597" y="11332"/>
                </a:cubicBezTo>
                <a:lnTo>
                  <a:pt x="17597" y="12100"/>
                </a:lnTo>
                <a:cubicBezTo>
                  <a:pt x="17597" y="12305"/>
                  <a:pt x="17430" y="12472"/>
                  <a:pt x="17224" y="12472"/>
                </a:cubicBezTo>
                <a:lnTo>
                  <a:pt x="15617" y="12472"/>
                </a:lnTo>
                <a:cubicBezTo>
                  <a:pt x="15470" y="12472"/>
                  <a:pt x="15349" y="12592"/>
                  <a:pt x="15349" y="12739"/>
                </a:cubicBezTo>
                <a:cubicBezTo>
                  <a:pt x="15349" y="12886"/>
                  <a:pt x="15470" y="13005"/>
                  <a:pt x="15617" y="13005"/>
                </a:cubicBezTo>
                <a:lnTo>
                  <a:pt x="17224" y="13005"/>
                </a:lnTo>
                <a:cubicBezTo>
                  <a:pt x="17724" y="13005"/>
                  <a:pt x="18128" y="12599"/>
                  <a:pt x="18128" y="12101"/>
                </a:cubicBezTo>
                <a:lnTo>
                  <a:pt x="18128" y="11335"/>
                </a:lnTo>
                <a:cubicBezTo>
                  <a:pt x="18128" y="10932"/>
                  <a:pt x="17868" y="10593"/>
                  <a:pt x="17507" y="10472"/>
                </a:cubicBezTo>
                <a:lnTo>
                  <a:pt x="17507" y="2323"/>
                </a:lnTo>
                <a:cubicBezTo>
                  <a:pt x="17507" y="1041"/>
                  <a:pt x="16465" y="0"/>
                  <a:pt x="1518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 name="Google Shape;1134;p46"/>
          <p:cNvSpPr/>
          <p:nvPr/>
        </p:nvSpPr>
        <p:spPr>
          <a:xfrm>
            <a:off x="7411151" y="1929101"/>
            <a:ext cx="337462" cy="407585"/>
          </a:xfrm>
          <a:custGeom>
            <a:rect b="b" l="l" r="r" t="t"/>
            <a:pathLst>
              <a:path extrusionOk="0" h="18129" w="15010">
                <a:moveTo>
                  <a:pt x="5635" y="3099"/>
                </a:moveTo>
                <a:cubicBezTo>
                  <a:pt x="5488" y="3099"/>
                  <a:pt x="5369" y="3218"/>
                  <a:pt x="5369" y="3365"/>
                </a:cubicBezTo>
                <a:lnTo>
                  <a:pt x="5369" y="3671"/>
                </a:lnTo>
                <a:cubicBezTo>
                  <a:pt x="5369" y="3818"/>
                  <a:pt x="5488" y="3937"/>
                  <a:pt x="5635" y="3937"/>
                </a:cubicBezTo>
                <a:cubicBezTo>
                  <a:pt x="5782" y="3937"/>
                  <a:pt x="5901" y="3818"/>
                  <a:pt x="5901" y="3671"/>
                </a:cubicBezTo>
                <a:lnTo>
                  <a:pt x="5901" y="3365"/>
                </a:lnTo>
                <a:cubicBezTo>
                  <a:pt x="5900" y="3218"/>
                  <a:pt x="5782" y="3099"/>
                  <a:pt x="5635" y="3099"/>
                </a:cubicBezTo>
                <a:close/>
                <a:moveTo>
                  <a:pt x="9311" y="3099"/>
                </a:moveTo>
                <a:cubicBezTo>
                  <a:pt x="9164" y="3099"/>
                  <a:pt x="9045" y="3218"/>
                  <a:pt x="9045" y="3365"/>
                </a:cubicBezTo>
                <a:lnTo>
                  <a:pt x="9045" y="3671"/>
                </a:lnTo>
                <a:cubicBezTo>
                  <a:pt x="9045" y="3818"/>
                  <a:pt x="9164" y="3937"/>
                  <a:pt x="9311" y="3937"/>
                </a:cubicBezTo>
                <a:cubicBezTo>
                  <a:pt x="9458" y="3937"/>
                  <a:pt x="9577" y="3818"/>
                  <a:pt x="9577" y="3671"/>
                </a:cubicBezTo>
                <a:lnTo>
                  <a:pt x="9577" y="3365"/>
                </a:lnTo>
                <a:cubicBezTo>
                  <a:pt x="9575" y="3218"/>
                  <a:pt x="9458" y="3099"/>
                  <a:pt x="9311" y="3099"/>
                </a:cubicBezTo>
                <a:close/>
                <a:moveTo>
                  <a:pt x="6986" y="3418"/>
                </a:moveTo>
                <a:cubicBezTo>
                  <a:pt x="6924" y="3418"/>
                  <a:pt x="6862" y="3440"/>
                  <a:pt x="6811" y="3483"/>
                </a:cubicBezTo>
                <a:cubicBezTo>
                  <a:pt x="6701" y="3579"/>
                  <a:pt x="6689" y="3748"/>
                  <a:pt x="6785" y="3858"/>
                </a:cubicBezTo>
                <a:cubicBezTo>
                  <a:pt x="6958" y="4056"/>
                  <a:pt x="7208" y="4171"/>
                  <a:pt x="7472" y="4171"/>
                </a:cubicBezTo>
                <a:cubicBezTo>
                  <a:pt x="7733" y="4171"/>
                  <a:pt x="7983" y="4056"/>
                  <a:pt x="8157" y="3858"/>
                </a:cubicBezTo>
                <a:cubicBezTo>
                  <a:pt x="8254" y="3748"/>
                  <a:pt x="8240" y="3579"/>
                  <a:pt x="8130" y="3483"/>
                </a:cubicBezTo>
                <a:cubicBezTo>
                  <a:pt x="8080" y="3440"/>
                  <a:pt x="8019" y="3418"/>
                  <a:pt x="7957" y="3418"/>
                </a:cubicBezTo>
                <a:cubicBezTo>
                  <a:pt x="7883" y="3418"/>
                  <a:pt x="7809" y="3449"/>
                  <a:pt x="7755" y="3510"/>
                </a:cubicBezTo>
                <a:cubicBezTo>
                  <a:pt x="7685" y="3592"/>
                  <a:pt x="7582" y="3639"/>
                  <a:pt x="7472" y="3639"/>
                </a:cubicBezTo>
                <a:cubicBezTo>
                  <a:pt x="7361" y="3639"/>
                  <a:pt x="7258" y="3592"/>
                  <a:pt x="7186" y="3510"/>
                </a:cubicBezTo>
                <a:cubicBezTo>
                  <a:pt x="7134" y="3449"/>
                  <a:pt x="7060" y="3418"/>
                  <a:pt x="6986" y="3418"/>
                </a:cubicBezTo>
                <a:close/>
                <a:moveTo>
                  <a:pt x="7192" y="6210"/>
                </a:moveTo>
                <a:cubicBezTo>
                  <a:pt x="7176" y="6210"/>
                  <a:pt x="7160" y="6212"/>
                  <a:pt x="7144" y="6215"/>
                </a:cubicBezTo>
                <a:cubicBezTo>
                  <a:pt x="6998" y="6240"/>
                  <a:pt x="6903" y="6378"/>
                  <a:pt x="6929" y="6520"/>
                </a:cubicBezTo>
                <a:lnTo>
                  <a:pt x="6957" y="6679"/>
                </a:lnTo>
                <a:lnTo>
                  <a:pt x="6798" y="6707"/>
                </a:lnTo>
                <a:cubicBezTo>
                  <a:pt x="6656" y="6731"/>
                  <a:pt x="6557" y="6869"/>
                  <a:pt x="6584" y="7013"/>
                </a:cubicBezTo>
                <a:cubicBezTo>
                  <a:pt x="6606" y="7142"/>
                  <a:pt x="6717" y="7232"/>
                  <a:pt x="6844" y="7232"/>
                </a:cubicBezTo>
                <a:cubicBezTo>
                  <a:pt x="6859" y="7232"/>
                  <a:pt x="6876" y="7231"/>
                  <a:pt x="6891" y="7229"/>
                </a:cubicBezTo>
                <a:lnTo>
                  <a:pt x="7048" y="7201"/>
                </a:lnTo>
                <a:lnTo>
                  <a:pt x="7076" y="7358"/>
                </a:lnTo>
                <a:cubicBezTo>
                  <a:pt x="7098" y="7488"/>
                  <a:pt x="7210" y="7577"/>
                  <a:pt x="7336" y="7577"/>
                </a:cubicBezTo>
                <a:cubicBezTo>
                  <a:pt x="7351" y="7577"/>
                  <a:pt x="7369" y="7576"/>
                  <a:pt x="7383" y="7575"/>
                </a:cubicBezTo>
                <a:cubicBezTo>
                  <a:pt x="7527" y="7548"/>
                  <a:pt x="7623" y="7410"/>
                  <a:pt x="7598" y="7267"/>
                </a:cubicBezTo>
                <a:lnTo>
                  <a:pt x="7570" y="7109"/>
                </a:lnTo>
                <a:lnTo>
                  <a:pt x="7729" y="7082"/>
                </a:lnTo>
                <a:cubicBezTo>
                  <a:pt x="7873" y="7056"/>
                  <a:pt x="7969" y="6917"/>
                  <a:pt x="7944" y="6775"/>
                </a:cubicBezTo>
                <a:cubicBezTo>
                  <a:pt x="7920" y="6646"/>
                  <a:pt x="7810" y="6556"/>
                  <a:pt x="7684" y="6556"/>
                </a:cubicBezTo>
                <a:cubicBezTo>
                  <a:pt x="7668" y="6556"/>
                  <a:pt x="7652" y="6557"/>
                  <a:pt x="7636" y="6560"/>
                </a:cubicBezTo>
                <a:lnTo>
                  <a:pt x="7479" y="6587"/>
                </a:lnTo>
                <a:lnTo>
                  <a:pt x="7451" y="6429"/>
                </a:lnTo>
                <a:cubicBezTo>
                  <a:pt x="7428" y="6300"/>
                  <a:pt x="7317" y="6210"/>
                  <a:pt x="7192" y="6210"/>
                </a:cubicBezTo>
                <a:close/>
                <a:moveTo>
                  <a:pt x="5381" y="7122"/>
                </a:moveTo>
                <a:lnTo>
                  <a:pt x="6109" y="8258"/>
                </a:lnTo>
                <a:lnTo>
                  <a:pt x="5086" y="8438"/>
                </a:lnTo>
                <a:lnTo>
                  <a:pt x="5381" y="7122"/>
                </a:lnTo>
                <a:close/>
                <a:moveTo>
                  <a:pt x="5358" y="6503"/>
                </a:moveTo>
                <a:cubicBezTo>
                  <a:pt x="5331" y="6503"/>
                  <a:pt x="5303" y="6505"/>
                  <a:pt x="5275" y="6510"/>
                </a:cubicBezTo>
                <a:cubicBezTo>
                  <a:pt x="5086" y="6542"/>
                  <a:pt x="4937" y="6687"/>
                  <a:pt x="4894" y="6873"/>
                </a:cubicBezTo>
                <a:lnTo>
                  <a:pt x="4483" y="8710"/>
                </a:lnTo>
                <a:lnTo>
                  <a:pt x="4483" y="8714"/>
                </a:lnTo>
                <a:lnTo>
                  <a:pt x="4290" y="9574"/>
                </a:lnTo>
                <a:cubicBezTo>
                  <a:pt x="4259" y="9717"/>
                  <a:pt x="4347" y="9858"/>
                  <a:pt x="4490" y="9892"/>
                </a:cubicBezTo>
                <a:cubicBezTo>
                  <a:pt x="4511" y="9894"/>
                  <a:pt x="4528" y="9899"/>
                  <a:pt x="4549" y="9899"/>
                </a:cubicBezTo>
                <a:cubicBezTo>
                  <a:pt x="4671" y="9899"/>
                  <a:pt x="4781" y="9814"/>
                  <a:pt x="4808" y="9692"/>
                </a:cubicBezTo>
                <a:lnTo>
                  <a:pt x="4962" y="9004"/>
                </a:lnTo>
                <a:lnTo>
                  <a:pt x="6423" y="8746"/>
                </a:lnTo>
                <a:lnTo>
                  <a:pt x="6804" y="9340"/>
                </a:lnTo>
                <a:cubicBezTo>
                  <a:pt x="6855" y="9419"/>
                  <a:pt x="6941" y="9463"/>
                  <a:pt x="7028" y="9463"/>
                </a:cubicBezTo>
                <a:cubicBezTo>
                  <a:pt x="7077" y="9463"/>
                  <a:pt x="7127" y="9449"/>
                  <a:pt x="7172" y="9421"/>
                </a:cubicBezTo>
                <a:cubicBezTo>
                  <a:pt x="7297" y="9342"/>
                  <a:pt x="7332" y="9178"/>
                  <a:pt x="7253" y="9054"/>
                </a:cubicBezTo>
                <a:lnTo>
                  <a:pt x="6776" y="8311"/>
                </a:lnTo>
                <a:lnTo>
                  <a:pt x="6775" y="8310"/>
                </a:lnTo>
                <a:lnTo>
                  <a:pt x="5759" y="6725"/>
                </a:lnTo>
                <a:cubicBezTo>
                  <a:pt x="5667" y="6584"/>
                  <a:pt x="5518" y="6503"/>
                  <a:pt x="5358" y="6503"/>
                </a:cubicBezTo>
                <a:close/>
                <a:moveTo>
                  <a:pt x="9289" y="10251"/>
                </a:moveTo>
                <a:cubicBezTo>
                  <a:pt x="9274" y="10251"/>
                  <a:pt x="9259" y="10252"/>
                  <a:pt x="9243" y="10255"/>
                </a:cubicBezTo>
                <a:lnTo>
                  <a:pt x="7586" y="10547"/>
                </a:lnTo>
                <a:cubicBezTo>
                  <a:pt x="7442" y="10574"/>
                  <a:pt x="7347" y="10710"/>
                  <a:pt x="7372" y="10854"/>
                </a:cubicBezTo>
                <a:cubicBezTo>
                  <a:pt x="7394" y="10982"/>
                  <a:pt x="7505" y="11074"/>
                  <a:pt x="7633" y="11074"/>
                </a:cubicBezTo>
                <a:cubicBezTo>
                  <a:pt x="7647" y="11074"/>
                  <a:pt x="7664" y="11071"/>
                  <a:pt x="7679" y="11069"/>
                </a:cubicBezTo>
                <a:lnTo>
                  <a:pt x="9334" y="10777"/>
                </a:lnTo>
                <a:cubicBezTo>
                  <a:pt x="9480" y="10752"/>
                  <a:pt x="9575" y="10613"/>
                  <a:pt x="9549" y="10471"/>
                </a:cubicBezTo>
                <a:cubicBezTo>
                  <a:pt x="9528" y="10341"/>
                  <a:pt x="9415" y="10251"/>
                  <a:pt x="9289" y="10251"/>
                </a:cubicBezTo>
                <a:close/>
                <a:moveTo>
                  <a:pt x="6793" y="10692"/>
                </a:moveTo>
                <a:cubicBezTo>
                  <a:pt x="6778" y="10692"/>
                  <a:pt x="6762" y="10693"/>
                  <a:pt x="6747" y="10696"/>
                </a:cubicBezTo>
                <a:lnTo>
                  <a:pt x="2826" y="11387"/>
                </a:lnTo>
                <a:cubicBezTo>
                  <a:pt x="2682" y="11412"/>
                  <a:pt x="2585" y="11548"/>
                  <a:pt x="2610" y="11694"/>
                </a:cubicBezTo>
                <a:cubicBezTo>
                  <a:pt x="2632" y="11823"/>
                  <a:pt x="2745" y="11913"/>
                  <a:pt x="2871" y="11913"/>
                </a:cubicBezTo>
                <a:cubicBezTo>
                  <a:pt x="2886" y="11913"/>
                  <a:pt x="2902" y="11912"/>
                  <a:pt x="2917" y="11909"/>
                </a:cubicBezTo>
                <a:lnTo>
                  <a:pt x="6839" y="11218"/>
                </a:lnTo>
                <a:cubicBezTo>
                  <a:pt x="6983" y="11193"/>
                  <a:pt x="7079" y="11054"/>
                  <a:pt x="7054" y="10912"/>
                </a:cubicBezTo>
                <a:cubicBezTo>
                  <a:pt x="7030" y="10782"/>
                  <a:pt x="6919" y="10692"/>
                  <a:pt x="6793" y="10692"/>
                </a:cubicBezTo>
                <a:close/>
                <a:moveTo>
                  <a:pt x="9516" y="11532"/>
                </a:moveTo>
                <a:cubicBezTo>
                  <a:pt x="9500" y="11532"/>
                  <a:pt x="9484" y="11534"/>
                  <a:pt x="9468" y="11537"/>
                </a:cubicBezTo>
                <a:lnTo>
                  <a:pt x="5269" y="12276"/>
                </a:lnTo>
                <a:cubicBezTo>
                  <a:pt x="5124" y="12303"/>
                  <a:pt x="5028" y="12441"/>
                  <a:pt x="5055" y="12583"/>
                </a:cubicBezTo>
                <a:cubicBezTo>
                  <a:pt x="5077" y="12713"/>
                  <a:pt x="5188" y="12802"/>
                  <a:pt x="5315" y="12802"/>
                </a:cubicBezTo>
                <a:cubicBezTo>
                  <a:pt x="5330" y="12802"/>
                  <a:pt x="5347" y="12801"/>
                  <a:pt x="5362" y="12798"/>
                </a:cubicBezTo>
                <a:lnTo>
                  <a:pt x="9561" y="12059"/>
                </a:lnTo>
                <a:cubicBezTo>
                  <a:pt x="9706" y="12032"/>
                  <a:pt x="9802" y="11894"/>
                  <a:pt x="9775" y="11751"/>
                </a:cubicBezTo>
                <a:cubicBezTo>
                  <a:pt x="9754" y="11623"/>
                  <a:pt x="9643" y="11532"/>
                  <a:pt x="9516" y="11532"/>
                </a:cubicBezTo>
                <a:close/>
                <a:moveTo>
                  <a:pt x="4479" y="12422"/>
                </a:moveTo>
                <a:cubicBezTo>
                  <a:pt x="4464" y="12422"/>
                  <a:pt x="4447" y="12423"/>
                  <a:pt x="4431" y="12426"/>
                </a:cubicBezTo>
                <a:lnTo>
                  <a:pt x="3054" y="12669"/>
                </a:lnTo>
                <a:cubicBezTo>
                  <a:pt x="2908" y="12694"/>
                  <a:pt x="2813" y="12832"/>
                  <a:pt x="2838" y="12974"/>
                </a:cubicBezTo>
                <a:cubicBezTo>
                  <a:pt x="2860" y="13104"/>
                  <a:pt x="2973" y="13194"/>
                  <a:pt x="3099" y="13194"/>
                </a:cubicBezTo>
                <a:cubicBezTo>
                  <a:pt x="3114" y="13194"/>
                  <a:pt x="3130" y="13192"/>
                  <a:pt x="3145" y="13191"/>
                </a:cubicBezTo>
                <a:lnTo>
                  <a:pt x="4524" y="12948"/>
                </a:lnTo>
                <a:cubicBezTo>
                  <a:pt x="4668" y="12922"/>
                  <a:pt x="4764" y="12783"/>
                  <a:pt x="4739" y="12641"/>
                </a:cubicBezTo>
                <a:cubicBezTo>
                  <a:pt x="4715" y="12512"/>
                  <a:pt x="4605" y="12422"/>
                  <a:pt x="4479" y="12422"/>
                </a:cubicBezTo>
                <a:close/>
                <a:moveTo>
                  <a:pt x="6395" y="535"/>
                </a:moveTo>
                <a:cubicBezTo>
                  <a:pt x="6473" y="535"/>
                  <a:pt x="6552" y="542"/>
                  <a:pt x="6632" y="556"/>
                </a:cubicBezTo>
                <a:lnTo>
                  <a:pt x="13199" y="1713"/>
                </a:lnTo>
                <a:cubicBezTo>
                  <a:pt x="13940" y="1842"/>
                  <a:pt x="14436" y="2550"/>
                  <a:pt x="14305" y="3290"/>
                </a:cubicBezTo>
                <a:lnTo>
                  <a:pt x="12745" y="12136"/>
                </a:lnTo>
                <a:cubicBezTo>
                  <a:pt x="12735" y="12201"/>
                  <a:pt x="12717" y="12261"/>
                  <a:pt x="12699" y="12323"/>
                </a:cubicBezTo>
                <a:lnTo>
                  <a:pt x="12699" y="5578"/>
                </a:lnTo>
                <a:cubicBezTo>
                  <a:pt x="12699" y="5431"/>
                  <a:pt x="12580" y="5312"/>
                  <a:pt x="12433" y="5312"/>
                </a:cubicBezTo>
                <a:cubicBezTo>
                  <a:pt x="12286" y="5312"/>
                  <a:pt x="12166" y="5431"/>
                  <a:pt x="12166" y="5578"/>
                </a:cubicBezTo>
                <a:lnTo>
                  <a:pt x="12166" y="12625"/>
                </a:lnTo>
                <a:cubicBezTo>
                  <a:pt x="12166" y="12963"/>
                  <a:pt x="12038" y="13283"/>
                  <a:pt x="11817" y="13532"/>
                </a:cubicBezTo>
                <a:lnTo>
                  <a:pt x="10472" y="5907"/>
                </a:lnTo>
                <a:cubicBezTo>
                  <a:pt x="10309" y="4990"/>
                  <a:pt x="9508" y="4342"/>
                  <a:pt x="8608" y="4342"/>
                </a:cubicBezTo>
                <a:cubicBezTo>
                  <a:pt x="8500" y="4342"/>
                  <a:pt x="8390" y="4352"/>
                  <a:pt x="8280" y="4371"/>
                </a:cubicBezTo>
                <a:lnTo>
                  <a:pt x="2774" y="5341"/>
                </a:lnTo>
                <a:lnTo>
                  <a:pt x="2774" y="3639"/>
                </a:lnTo>
                <a:cubicBezTo>
                  <a:pt x="2774" y="2888"/>
                  <a:pt x="3385" y="2278"/>
                  <a:pt x="4136" y="2278"/>
                </a:cubicBezTo>
                <a:lnTo>
                  <a:pt x="10803" y="2278"/>
                </a:lnTo>
                <a:cubicBezTo>
                  <a:pt x="11554" y="2278"/>
                  <a:pt x="12164" y="2888"/>
                  <a:pt x="12164" y="3639"/>
                </a:cubicBezTo>
                <a:lnTo>
                  <a:pt x="12164" y="4290"/>
                </a:lnTo>
                <a:cubicBezTo>
                  <a:pt x="12164" y="4437"/>
                  <a:pt x="12283" y="4556"/>
                  <a:pt x="12430" y="4556"/>
                </a:cubicBezTo>
                <a:cubicBezTo>
                  <a:pt x="12577" y="4556"/>
                  <a:pt x="12698" y="4437"/>
                  <a:pt x="12698" y="4290"/>
                </a:cubicBezTo>
                <a:lnTo>
                  <a:pt x="12698" y="3639"/>
                </a:lnTo>
                <a:cubicBezTo>
                  <a:pt x="12698" y="2595"/>
                  <a:pt x="11848" y="1747"/>
                  <a:pt x="10804" y="1747"/>
                </a:cubicBezTo>
                <a:lnTo>
                  <a:pt x="5040" y="1747"/>
                </a:lnTo>
                <a:lnTo>
                  <a:pt x="5055" y="1660"/>
                </a:lnTo>
                <a:cubicBezTo>
                  <a:pt x="5170" y="1002"/>
                  <a:pt x="5747" y="535"/>
                  <a:pt x="6395" y="535"/>
                </a:cubicBezTo>
                <a:close/>
                <a:moveTo>
                  <a:pt x="9740" y="12815"/>
                </a:moveTo>
                <a:cubicBezTo>
                  <a:pt x="9725" y="12815"/>
                  <a:pt x="9710" y="12816"/>
                  <a:pt x="9694" y="12819"/>
                </a:cubicBezTo>
                <a:lnTo>
                  <a:pt x="8039" y="13111"/>
                </a:lnTo>
                <a:cubicBezTo>
                  <a:pt x="7894" y="13136"/>
                  <a:pt x="7798" y="13274"/>
                  <a:pt x="7824" y="13418"/>
                </a:cubicBezTo>
                <a:cubicBezTo>
                  <a:pt x="7846" y="13546"/>
                  <a:pt x="7958" y="13636"/>
                  <a:pt x="8085" y="13636"/>
                </a:cubicBezTo>
                <a:cubicBezTo>
                  <a:pt x="8099" y="13636"/>
                  <a:pt x="8116" y="13635"/>
                  <a:pt x="8130" y="13633"/>
                </a:cubicBezTo>
                <a:lnTo>
                  <a:pt x="9787" y="13341"/>
                </a:lnTo>
                <a:cubicBezTo>
                  <a:pt x="9931" y="13316"/>
                  <a:pt x="10027" y="13177"/>
                  <a:pt x="10002" y="13033"/>
                </a:cubicBezTo>
                <a:cubicBezTo>
                  <a:pt x="9978" y="12905"/>
                  <a:pt x="9867" y="12815"/>
                  <a:pt x="9740" y="12815"/>
                </a:cubicBezTo>
                <a:close/>
                <a:moveTo>
                  <a:pt x="7249" y="13254"/>
                </a:moveTo>
                <a:cubicBezTo>
                  <a:pt x="7233" y="13254"/>
                  <a:pt x="7217" y="13255"/>
                  <a:pt x="7201" y="13258"/>
                </a:cubicBezTo>
                <a:lnTo>
                  <a:pt x="3279" y="13949"/>
                </a:lnTo>
                <a:cubicBezTo>
                  <a:pt x="3135" y="13974"/>
                  <a:pt x="3039" y="14112"/>
                  <a:pt x="3064" y="14256"/>
                </a:cubicBezTo>
                <a:cubicBezTo>
                  <a:pt x="3086" y="14384"/>
                  <a:pt x="3198" y="14474"/>
                  <a:pt x="3326" y="14474"/>
                </a:cubicBezTo>
                <a:cubicBezTo>
                  <a:pt x="3340" y="14474"/>
                  <a:pt x="3357" y="14473"/>
                  <a:pt x="3371" y="14471"/>
                </a:cubicBezTo>
                <a:lnTo>
                  <a:pt x="7292" y="13780"/>
                </a:lnTo>
                <a:cubicBezTo>
                  <a:pt x="7436" y="13757"/>
                  <a:pt x="7533" y="13618"/>
                  <a:pt x="7508" y="13473"/>
                </a:cubicBezTo>
                <a:cubicBezTo>
                  <a:pt x="7485" y="13344"/>
                  <a:pt x="7373" y="13254"/>
                  <a:pt x="7249" y="13254"/>
                </a:cubicBezTo>
                <a:close/>
                <a:moveTo>
                  <a:pt x="8526" y="14352"/>
                </a:moveTo>
                <a:cubicBezTo>
                  <a:pt x="8511" y="14352"/>
                  <a:pt x="8495" y="14354"/>
                  <a:pt x="8480" y="14356"/>
                </a:cubicBezTo>
                <a:lnTo>
                  <a:pt x="6631" y="14683"/>
                </a:lnTo>
                <a:cubicBezTo>
                  <a:pt x="6487" y="14708"/>
                  <a:pt x="6391" y="14846"/>
                  <a:pt x="6416" y="14989"/>
                </a:cubicBezTo>
                <a:cubicBezTo>
                  <a:pt x="6438" y="15116"/>
                  <a:pt x="6550" y="15208"/>
                  <a:pt x="6678" y="15208"/>
                </a:cubicBezTo>
                <a:cubicBezTo>
                  <a:pt x="6691" y="15208"/>
                  <a:pt x="6709" y="15206"/>
                  <a:pt x="6723" y="15205"/>
                </a:cubicBezTo>
                <a:lnTo>
                  <a:pt x="8571" y="14878"/>
                </a:lnTo>
                <a:cubicBezTo>
                  <a:pt x="8717" y="14853"/>
                  <a:pt x="8812" y="14715"/>
                  <a:pt x="8787" y="14573"/>
                </a:cubicBezTo>
                <a:cubicBezTo>
                  <a:pt x="8764" y="14443"/>
                  <a:pt x="8651" y="14352"/>
                  <a:pt x="8526" y="14352"/>
                </a:cubicBezTo>
                <a:close/>
                <a:moveTo>
                  <a:pt x="5835" y="14823"/>
                </a:moveTo>
                <a:cubicBezTo>
                  <a:pt x="5821" y="14823"/>
                  <a:pt x="5806" y="14824"/>
                  <a:pt x="5791" y="14827"/>
                </a:cubicBezTo>
                <a:lnTo>
                  <a:pt x="3504" y="15230"/>
                </a:lnTo>
                <a:cubicBezTo>
                  <a:pt x="3358" y="15256"/>
                  <a:pt x="3263" y="15393"/>
                  <a:pt x="3289" y="15537"/>
                </a:cubicBezTo>
                <a:cubicBezTo>
                  <a:pt x="3311" y="15665"/>
                  <a:pt x="3423" y="15756"/>
                  <a:pt x="3549" y="15756"/>
                </a:cubicBezTo>
                <a:cubicBezTo>
                  <a:pt x="3564" y="15756"/>
                  <a:pt x="3580" y="15753"/>
                  <a:pt x="3595" y="15752"/>
                </a:cubicBezTo>
                <a:lnTo>
                  <a:pt x="5884" y="15349"/>
                </a:lnTo>
                <a:cubicBezTo>
                  <a:pt x="6028" y="15324"/>
                  <a:pt x="6123" y="15186"/>
                  <a:pt x="6098" y="15043"/>
                </a:cubicBezTo>
                <a:cubicBezTo>
                  <a:pt x="6077" y="14914"/>
                  <a:pt x="5964" y="14823"/>
                  <a:pt x="5835" y="14823"/>
                </a:cubicBezTo>
                <a:close/>
                <a:moveTo>
                  <a:pt x="6397" y="1"/>
                </a:moveTo>
                <a:cubicBezTo>
                  <a:pt x="5497" y="1"/>
                  <a:pt x="4696" y="648"/>
                  <a:pt x="4534" y="1566"/>
                </a:cubicBezTo>
                <a:lnTo>
                  <a:pt x="4503" y="1745"/>
                </a:lnTo>
                <a:lnTo>
                  <a:pt x="4139" y="1745"/>
                </a:lnTo>
                <a:cubicBezTo>
                  <a:pt x="3095" y="1745"/>
                  <a:pt x="2247" y="2594"/>
                  <a:pt x="2247" y="3637"/>
                </a:cubicBezTo>
                <a:lnTo>
                  <a:pt x="2247" y="5433"/>
                </a:lnTo>
                <a:lnTo>
                  <a:pt x="1717" y="5527"/>
                </a:lnTo>
                <a:cubicBezTo>
                  <a:pt x="690" y="5709"/>
                  <a:pt x="0" y="6691"/>
                  <a:pt x="181" y="7719"/>
                </a:cubicBezTo>
                <a:lnTo>
                  <a:pt x="1350" y="14348"/>
                </a:lnTo>
                <a:cubicBezTo>
                  <a:pt x="1372" y="14477"/>
                  <a:pt x="1483" y="14567"/>
                  <a:pt x="1609" y="14567"/>
                </a:cubicBezTo>
                <a:cubicBezTo>
                  <a:pt x="1625" y="14567"/>
                  <a:pt x="1641" y="14565"/>
                  <a:pt x="1657" y="14562"/>
                </a:cubicBezTo>
                <a:cubicBezTo>
                  <a:pt x="1801" y="14537"/>
                  <a:pt x="1897" y="14399"/>
                  <a:pt x="1872" y="14255"/>
                </a:cubicBezTo>
                <a:lnTo>
                  <a:pt x="703" y="7627"/>
                </a:lnTo>
                <a:cubicBezTo>
                  <a:pt x="640" y="7269"/>
                  <a:pt x="719" y="6907"/>
                  <a:pt x="929" y="6609"/>
                </a:cubicBezTo>
                <a:cubicBezTo>
                  <a:pt x="1138" y="6312"/>
                  <a:pt x="1448" y="6113"/>
                  <a:pt x="1807" y="6049"/>
                </a:cubicBezTo>
                <a:lnTo>
                  <a:pt x="8373" y="4890"/>
                </a:lnTo>
                <a:cubicBezTo>
                  <a:pt x="8452" y="4876"/>
                  <a:pt x="8531" y="4869"/>
                  <a:pt x="8609" y="4869"/>
                </a:cubicBezTo>
                <a:cubicBezTo>
                  <a:pt x="9259" y="4869"/>
                  <a:pt x="9835" y="5335"/>
                  <a:pt x="9952" y="5996"/>
                </a:cubicBezTo>
                <a:lnTo>
                  <a:pt x="11512" y="14842"/>
                </a:lnTo>
                <a:cubicBezTo>
                  <a:pt x="11642" y="15581"/>
                  <a:pt x="11147" y="16290"/>
                  <a:pt x="10408" y="16421"/>
                </a:cubicBezTo>
                <a:lnTo>
                  <a:pt x="3842" y="17578"/>
                </a:lnTo>
                <a:cubicBezTo>
                  <a:pt x="3762" y="17592"/>
                  <a:pt x="3682" y="17599"/>
                  <a:pt x="3603" y="17599"/>
                </a:cubicBezTo>
                <a:cubicBezTo>
                  <a:pt x="2955" y="17599"/>
                  <a:pt x="2380" y="17133"/>
                  <a:pt x="2263" y="16473"/>
                </a:cubicBezTo>
                <a:lnTo>
                  <a:pt x="2100" y="15543"/>
                </a:lnTo>
                <a:cubicBezTo>
                  <a:pt x="2076" y="15413"/>
                  <a:pt x="1964" y="15323"/>
                  <a:pt x="1838" y="15323"/>
                </a:cubicBezTo>
                <a:cubicBezTo>
                  <a:pt x="1823" y="15323"/>
                  <a:pt x="1808" y="15324"/>
                  <a:pt x="1792" y="15327"/>
                </a:cubicBezTo>
                <a:cubicBezTo>
                  <a:pt x="1647" y="15353"/>
                  <a:pt x="1551" y="15491"/>
                  <a:pt x="1578" y="15634"/>
                </a:cubicBezTo>
                <a:lnTo>
                  <a:pt x="1741" y="16566"/>
                </a:lnTo>
                <a:cubicBezTo>
                  <a:pt x="1903" y="17483"/>
                  <a:pt x="2704" y="18129"/>
                  <a:pt x="3604" y="18129"/>
                </a:cubicBezTo>
                <a:cubicBezTo>
                  <a:pt x="3712" y="18129"/>
                  <a:pt x="3823" y="18120"/>
                  <a:pt x="3933" y="18101"/>
                </a:cubicBezTo>
                <a:lnTo>
                  <a:pt x="10499" y="16942"/>
                </a:lnTo>
                <a:cubicBezTo>
                  <a:pt x="11526" y="16760"/>
                  <a:pt x="12216" y="15777"/>
                  <a:pt x="12035" y="14750"/>
                </a:cubicBezTo>
                <a:lnTo>
                  <a:pt x="11929" y="14143"/>
                </a:lnTo>
                <a:cubicBezTo>
                  <a:pt x="12182" y="13957"/>
                  <a:pt x="12383" y="13710"/>
                  <a:pt x="12517" y="13429"/>
                </a:cubicBezTo>
                <a:cubicBezTo>
                  <a:pt x="12917" y="13138"/>
                  <a:pt x="13185" y="12716"/>
                  <a:pt x="13270" y="12225"/>
                </a:cubicBezTo>
                <a:lnTo>
                  <a:pt x="14831" y="3379"/>
                </a:lnTo>
                <a:cubicBezTo>
                  <a:pt x="15009" y="2353"/>
                  <a:pt x="14320" y="1370"/>
                  <a:pt x="13293" y="1188"/>
                </a:cubicBezTo>
                <a:lnTo>
                  <a:pt x="6726" y="30"/>
                </a:lnTo>
                <a:cubicBezTo>
                  <a:pt x="6616" y="10"/>
                  <a:pt x="6506" y="1"/>
                  <a:pt x="639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 name="Google Shape;1135;p46"/>
          <p:cNvSpPr/>
          <p:nvPr/>
        </p:nvSpPr>
        <p:spPr>
          <a:xfrm>
            <a:off x="7376079" y="1242010"/>
            <a:ext cx="407585" cy="270532"/>
          </a:xfrm>
          <a:custGeom>
            <a:rect b="b" l="l" r="r" t="t"/>
            <a:pathLst>
              <a:path extrusionOk="0" h="12033" w="18129">
                <a:moveTo>
                  <a:pt x="6601" y="1713"/>
                </a:moveTo>
                <a:cubicBezTo>
                  <a:pt x="6797" y="1713"/>
                  <a:pt x="6954" y="1871"/>
                  <a:pt x="6954" y="2066"/>
                </a:cubicBezTo>
                <a:lnTo>
                  <a:pt x="6954" y="2279"/>
                </a:lnTo>
                <a:cubicBezTo>
                  <a:pt x="6954" y="2473"/>
                  <a:pt x="6797" y="2632"/>
                  <a:pt x="6601" y="2632"/>
                </a:cubicBezTo>
                <a:lnTo>
                  <a:pt x="3413" y="2632"/>
                </a:lnTo>
                <a:cubicBezTo>
                  <a:pt x="3276" y="2632"/>
                  <a:pt x="3155" y="2553"/>
                  <a:pt x="3099" y="2437"/>
                </a:cubicBezTo>
                <a:cubicBezTo>
                  <a:pt x="3097" y="2435"/>
                  <a:pt x="3097" y="2431"/>
                  <a:pt x="3095" y="2429"/>
                </a:cubicBezTo>
                <a:cubicBezTo>
                  <a:pt x="3073" y="2384"/>
                  <a:pt x="3060" y="2332"/>
                  <a:pt x="3060" y="2279"/>
                </a:cubicBezTo>
                <a:lnTo>
                  <a:pt x="3060" y="2066"/>
                </a:lnTo>
                <a:cubicBezTo>
                  <a:pt x="3060" y="1871"/>
                  <a:pt x="3219" y="1713"/>
                  <a:pt x="3413" y="1713"/>
                </a:cubicBezTo>
                <a:close/>
                <a:moveTo>
                  <a:pt x="17598" y="2435"/>
                </a:moveTo>
                <a:lnTo>
                  <a:pt x="17598" y="3375"/>
                </a:lnTo>
                <a:cubicBezTo>
                  <a:pt x="17159" y="3569"/>
                  <a:pt x="16722" y="3744"/>
                  <a:pt x="16291" y="3896"/>
                </a:cubicBezTo>
                <a:lnTo>
                  <a:pt x="16291" y="3347"/>
                </a:lnTo>
                <a:cubicBezTo>
                  <a:pt x="16291" y="3213"/>
                  <a:pt x="16274" y="3082"/>
                  <a:pt x="16240" y="2957"/>
                </a:cubicBezTo>
                <a:cubicBezTo>
                  <a:pt x="16687" y="2806"/>
                  <a:pt x="17142" y="2632"/>
                  <a:pt x="17598" y="2435"/>
                </a:cubicBezTo>
                <a:close/>
                <a:moveTo>
                  <a:pt x="14781" y="2369"/>
                </a:moveTo>
                <a:cubicBezTo>
                  <a:pt x="15319" y="2369"/>
                  <a:pt x="15759" y="2809"/>
                  <a:pt x="15759" y="3347"/>
                </a:cubicBezTo>
                <a:lnTo>
                  <a:pt x="15759" y="4129"/>
                </a:lnTo>
                <a:cubicBezTo>
                  <a:pt x="15158" y="3504"/>
                  <a:pt x="14255" y="3129"/>
                  <a:pt x="13270" y="3129"/>
                </a:cubicBezTo>
                <a:cubicBezTo>
                  <a:pt x="12226" y="3129"/>
                  <a:pt x="11271" y="3561"/>
                  <a:pt x="10675" y="4249"/>
                </a:cubicBezTo>
                <a:lnTo>
                  <a:pt x="10678" y="3347"/>
                </a:lnTo>
                <a:lnTo>
                  <a:pt x="10678" y="3342"/>
                </a:lnTo>
                <a:lnTo>
                  <a:pt x="10678" y="3339"/>
                </a:lnTo>
                <a:cubicBezTo>
                  <a:pt x="10681" y="2804"/>
                  <a:pt x="11119" y="2369"/>
                  <a:pt x="11656" y="2369"/>
                </a:cubicBezTo>
                <a:close/>
                <a:moveTo>
                  <a:pt x="2722" y="2834"/>
                </a:moveTo>
                <a:cubicBezTo>
                  <a:pt x="2883" y="3035"/>
                  <a:pt x="3133" y="3166"/>
                  <a:pt x="3411" y="3166"/>
                </a:cubicBezTo>
                <a:lnTo>
                  <a:pt x="6600" y="3166"/>
                </a:lnTo>
                <a:cubicBezTo>
                  <a:pt x="6815" y="3166"/>
                  <a:pt x="7012" y="3089"/>
                  <a:pt x="7166" y="2960"/>
                </a:cubicBezTo>
                <a:cubicBezTo>
                  <a:pt x="7336" y="2995"/>
                  <a:pt x="7503" y="3031"/>
                  <a:pt x="7661" y="3069"/>
                </a:cubicBezTo>
                <a:cubicBezTo>
                  <a:pt x="8396" y="3247"/>
                  <a:pt x="9224" y="3445"/>
                  <a:pt x="10143" y="3570"/>
                </a:cubicBezTo>
                <a:lnTo>
                  <a:pt x="10146" y="4552"/>
                </a:lnTo>
                <a:cubicBezTo>
                  <a:pt x="9282" y="4429"/>
                  <a:pt x="8492" y="4239"/>
                  <a:pt x="7789" y="4070"/>
                </a:cubicBezTo>
                <a:cubicBezTo>
                  <a:pt x="6661" y="3798"/>
                  <a:pt x="5583" y="3691"/>
                  <a:pt x="4582" y="3691"/>
                </a:cubicBezTo>
                <a:cubicBezTo>
                  <a:pt x="2996" y="3691"/>
                  <a:pt x="1606" y="3961"/>
                  <a:pt x="530" y="4273"/>
                </a:cubicBezTo>
                <a:lnTo>
                  <a:pt x="530" y="3310"/>
                </a:lnTo>
                <a:cubicBezTo>
                  <a:pt x="1243" y="3094"/>
                  <a:pt x="1979" y="2935"/>
                  <a:pt x="2722" y="2834"/>
                </a:cubicBezTo>
                <a:close/>
                <a:moveTo>
                  <a:pt x="11854" y="5390"/>
                </a:moveTo>
                <a:cubicBezTo>
                  <a:pt x="11707" y="5390"/>
                  <a:pt x="11587" y="5509"/>
                  <a:pt x="11587" y="5656"/>
                </a:cubicBezTo>
                <a:lnTo>
                  <a:pt x="11587" y="5891"/>
                </a:lnTo>
                <a:cubicBezTo>
                  <a:pt x="11587" y="6038"/>
                  <a:pt x="11707" y="6158"/>
                  <a:pt x="11854" y="6158"/>
                </a:cubicBezTo>
                <a:cubicBezTo>
                  <a:pt x="12001" y="6158"/>
                  <a:pt x="12120" y="6038"/>
                  <a:pt x="12120" y="5891"/>
                </a:cubicBezTo>
                <a:lnTo>
                  <a:pt x="12120" y="5656"/>
                </a:lnTo>
                <a:cubicBezTo>
                  <a:pt x="12119" y="5509"/>
                  <a:pt x="12001" y="5390"/>
                  <a:pt x="11854" y="5390"/>
                </a:cubicBezTo>
                <a:close/>
                <a:moveTo>
                  <a:pt x="14692" y="5390"/>
                </a:moveTo>
                <a:cubicBezTo>
                  <a:pt x="14545" y="5390"/>
                  <a:pt x="14424" y="5509"/>
                  <a:pt x="14424" y="5656"/>
                </a:cubicBezTo>
                <a:lnTo>
                  <a:pt x="14424" y="5891"/>
                </a:lnTo>
                <a:cubicBezTo>
                  <a:pt x="14424" y="6038"/>
                  <a:pt x="14545" y="6158"/>
                  <a:pt x="14692" y="6158"/>
                </a:cubicBezTo>
                <a:cubicBezTo>
                  <a:pt x="14839" y="6158"/>
                  <a:pt x="14958" y="6038"/>
                  <a:pt x="14958" y="5891"/>
                </a:cubicBezTo>
                <a:lnTo>
                  <a:pt x="14958" y="5656"/>
                </a:lnTo>
                <a:cubicBezTo>
                  <a:pt x="14958" y="5509"/>
                  <a:pt x="14839" y="5390"/>
                  <a:pt x="14692" y="5390"/>
                </a:cubicBezTo>
                <a:close/>
                <a:moveTo>
                  <a:pt x="12896" y="5637"/>
                </a:moveTo>
                <a:cubicBezTo>
                  <a:pt x="12834" y="5637"/>
                  <a:pt x="12772" y="5658"/>
                  <a:pt x="12722" y="5702"/>
                </a:cubicBezTo>
                <a:cubicBezTo>
                  <a:pt x="12611" y="5797"/>
                  <a:pt x="12600" y="5966"/>
                  <a:pt x="12695" y="6077"/>
                </a:cubicBezTo>
                <a:cubicBezTo>
                  <a:pt x="12841" y="6243"/>
                  <a:pt x="13050" y="6338"/>
                  <a:pt x="13269" y="6338"/>
                </a:cubicBezTo>
                <a:cubicBezTo>
                  <a:pt x="13489" y="6338"/>
                  <a:pt x="13699" y="6243"/>
                  <a:pt x="13842" y="6077"/>
                </a:cubicBezTo>
                <a:cubicBezTo>
                  <a:pt x="13943" y="5965"/>
                  <a:pt x="13932" y="5797"/>
                  <a:pt x="13820" y="5702"/>
                </a:cubicBezTo>
                <a:cubicBezTo>
                  <a:pt x="13770" y="5658"/>
                  <a:pt x="13708" y="5637"/>
                  <a:pt x="13646" y="5637"/>
                </a:cubicBezTo>
                <a:cubicBezTo>
                  <a:pt x="13572" y="5637"/>
                  <a:pt x="13498" y="5668"/>
                  <a:pt x="13445" y="5728"/>
                </a:cubicBezTo>
                <a:cubicBezTo>
                  <a:pt x="13401" y="5778"/>
                  <a:pt x="13339" y="5808"/>
                  <a:pt x="13270" y="5808"/>
                </a:cubicBezTo>
                <a:cubicBezTo>
                  <a:pt x="13204" y="5808"/>
                  <a:pt x="13141" y="5778"/>
                  <a:pt x="13097" y="5728"/>
                </a:cubicBezTo>
                <a:cubicBezTo>
                  <a:pt x="13044" y="5668"/>
                  <a:pt x="12970" y="5637"/>
                  <a:pt x="12896" y="5637"/>
                </a:cubicBezTo>
                <a:close/>
                <a:moveTo>
                  <a:pt x="2394" y="5980"/>
                </a:moveTo>
                <a:cubicBezTo>
                  <a:pt x="2247" y="5980"/>
                  <a:pt x="2126" y="6099"/>
                  <a:pt x="2126" y="6246"/>
                </a:cubicBezTo>
                <a:cubicBezTo>
                  <a:pt x="2126" y="6393"/>
                  <a:pt x="2247" y="6513"/>
                  <a:pt x="2394" y="6513"/>
                </a:cubicBezTo>
                <a:lnTo>
                  <a:pt x="5665" y="6513"/>
                </a:lnTo>
                <a:cubicBezTo>
                  <a:pt x="5812" y="6510"/>
                  <a:pt x="5931" y="6393"/>
                  <a:pt x="5931" y="6246"/>
                </a:cubicBezTo>
                <a:cubicBezTo>
                  <a:pt x="5931" y="6099"/>
                  <a:pt x="5812" y="5980"/>
                  <a:pt x="5665" y="5980"/>
                </a:cubicBezTo>
                <a:close/>
                <a:moveTo>
                  <a:pt x="2395" y="7157"/>
                </a:moveTo>
                <a:cubicBezTo>
                  <a:pt x="2248" y="7157"/>
                  <a:pt x="2129" y="7278"/>
                  <a:pt x="2129" y="7425"/>
                </a:cubicBezTo>
                <a:cubicBezTo>
                  <a:pt x="2129" y="7572"/>
                  <a:pt x="2248" y="7691"/>
                  <a:pt x="2395" y="7691"/>
                </a:cubicBezTo>
                <a:lnTo>
                  <a:pt x="4030" y="7691"/>
                </a:lnTo>
                <a:cubicBezTo>
                  <a:pt x="4177" y="7691"/>
                  <a:pt x="4298" y="7572"/>
                  <a:pt x="4298" y="7425"/>
                </a:cubicBezTo>
                <a:cubicBezTo>
                  <a:pt x="4295" y="7275"/>
                  <a:pt x="4177" y="7157"/>
                  <a:pt x="4030" y="7157"/>
                </a:cubicBezTo>
                <a:close/>
                <a:moveTo>
                  <a:pt x="13273" y="3663"/>
                </a:moveTo>
                <a:cubicBezTo>
                  <a:pt x="14352" y="3663"/>
                  <a:pt x="15343" y="4213"/>
                  <a:pt x="15761" y="5037"/>
                </a:cubicBezTo>
                <a:lnTo>
                  <a:pt x="15761" y="6746"/>
                </a:lnTo>
                <a:cubicBezTo>
                  <a:pt x="15639" y="6988"/>
                  <a:pt x="15468" y="7207"/>
                  <a:pt x="15253" y="7400"/>
                </a:cubicBezTo>
                <a:cubicBezTo>
                  <a:pt x="14833" y="7462"/>
                  <a:pt x="14464" y="7676"/>
                  <a:pt x="14201" y="7983"/>
                </a:cubicBezTo>
                <a:cubicBezTo>
                  <a:pt x="13902" y="8073"/>
                  <a:pt x="13592" y="8120"/>
                  <a:pt x="13273" y="8120"/>
                </a:cubicBezTo>
                <a:cubicBezTo>
                  <a:pt x="12063" y="8120"/>
                  <a:pt x="11003" y="7451"/>
                  <a:pt x="10677" y="6491"/>
                </a:cubicBezTo>
                <a:lnTo>
                  <a:pt x="10677" y="5293"/>
                </a:lnTo>
                <a:cubicBezTo>
                  <a:pt x="11003" y="4332"/>
                  <a:pt x="12063" y="3663"/>
                  <a:pt x="13273" y="3663"/>
                </a:cubicBezTo>
                <a:close/>
                <a:moveTo>
                  <a:pt x="10677" y="7531"/>
                </a:moveTo>
                <a:cubicBezTo>
                  <a:pt x="11272" y="8219"/>
                  <a:pt x="12228" y="8649"/>
                  <a:pt x="13273" y="8649"/>
                </a:cubicBezTo>
                <a:cubicBezTo>
                  <a:pt x="13470" y="8649"/>
                  <a:pt x="13667" y="8635"/>
                  <a:pt x="13858" y="8604"/>
                </a:cubicBezTo>
                <a:lnTo>
                  <a:pt x="13858" y="8604"/>
                </a:lnTo>
                <a:cubicBezTo>
                  <a:pt x="13811" y="8760"/>
                  <a:pt x="13785" y="8926"/>
                  <a:pt x="13785" y="9098"/>
                </a:cubicBezTo>
                <a:cubicBezTo>
                  <a:pt x="13785" y="9295"/>
                  <a:pt x="13818" y="9485"/>
                  <a:pt x="13880" y="9661"/>
                </a:cubicBezTo>
                <a:lnTo>
                  <a:pt x="11656" y="9661"/>
                </a:lnTo>
                <a:cubicBezTo>
                  <a:pt x="11116" y="9661"/>
                  <a:pt x="10677" y="9221"/>
                  <a:pt x="10677" y="8683"/>
                </a:cubicBezTo>
                <a:lnTo>
                  <a:pt x="10677" y="7531"/>
                </a:lnTo>
                <a:close/>
                <a:moveTo>
                  <a:pt x="5985" y="9473"/>
                </a:moveTo>
                <a:cubicBezTo>
                  <a:pt x="5838" y="9473"/>
                  <a:pt x="5719" y="9593"/>
                  <a:pt x="5719" y="9740"/>
                </a:cubicBezTo>
                <a:cubicBezTo>
                  <a:pt x="5719" y="9889"/>
                  <a:pt x="5838" y="10006"/>
                  <a:pt x="5985" y="10006"/>
                </a:cubicBezTo>
                <a:lnTo>
                  <a:pt x="7622" y="10006"/>
                </a:lnTo>
                <a:cubicBezTo>
                  <a:pt x="7769" y="10006"/>
                  <a:pt x="7888" y="9887"/>
                  <a:pt x="7888" y="9740"/>
                </a:cubicBezTo>
                <a:cubicBezTo>
                  <a:pt x="7888" y="9593"/>
                  <a:pt x="7769" y="9473"/>
                  <a:pt x="7622" y="9473"/>
                </a:cubicBezTo>
                <a:close/>
                <a:moveTo>
                  <a:pt x="2395" y="9476"/>
                </a:moveTo>
                <a:cubicBezTo>
                  <a:pt x="2248" y="9476"/>
                  <a:pt x="2129" y="9595"/>
                  <a:pt x="2129" y="9742"/>
                </a:cubicBezTo>
                <a:cubicBezTo>
                  <a:pt x="2129" y="9889"/>
                  <a:pt x="2248" y="10008"/>
                  <a:pt x="2395" y="10008"/>
                </a:cubicBezTo>
                <a:lnTo>
                  <a:pt x="4030" y="10008"/>
                </a:lnTo>
                <a:cubicBezTo>
                  <a:pt x="4177" y="10008"/>
                  <a:pt x="4298" y="9889"/>
                  <a:pt x="4298" y="9742"/>
                </a:cubicBezTo>
                <a:cubicBezTo>
                  <a:pt x="4295" y="9595"/>
                  <a:pt x="4177" y="9476"/>
                  <a:pt x="4030" y="9476"/>
                </a:cubicBezTo>
                <a:close/>
                <a:moveTo>
                  <a:pt x="15505" y="7911"/>
                </a:moveTo>
                <a:cubicBezTo>
                  <a:pt x="16159" y="7911"/>
                  <a:pt x="16693" y="8444"/>
                  <a:pt x="16693" y="9098"/>
                </a:cubicBezTo>
                <a:cubicBezTo>
                  <a:pt x="16693" y="9752"/>
                  <a:pt x="16159" y="10286"/>
                  <a:pt x="15505" y="10286"/>
                </a:cubicBezTo>
                <a:cubicBezTo>
                  <a:pt x="14850" y="10286"/>
                  <a:pt x="14318" y="9752"/>
                  <a:pt x="14318" y="9098"/>
                </a:cubicBezTo>
                <a:cubicBezTo>
                  <a:pt x="14318" y="8483"/>
                  <a:pt x="14789" y="7976"/>
                  <a:pt x="15387" y="7917"/>
                </a:cubicBezTo>
                <a:lnTo>
                  <a:pt x="15390" y="7917"/>
                </a:lnTo>
                <a:cubicBezTo>
                  <a:pt x="15428" y="7913"/>
                  <a:pt x="15465" y="7911"/>
                  <a:pt x="15505" y="7911"/>
                </a:cubicBezTo>
                <a:close/>
                <a:moveTo>
                  <a:pt x="2153" y="1"/>
                </a:moveTo>
                <a:cubicBezTo>
                  <a:pt x="968" y="1"/>
                  <a:pt x="0" y="965"/>
                  <a:pt x="0" y="2151"/>
                </a:cubicBezTo>
                <a:lnTo>
                  <a:pt x="0" y="3113"/>
                </a:lnTo>
                <a:lnTo>
                  <a:pt x="0" y="3114"/>
                </a:lnTo>
                <a:lnTo>
                  <a:pt x="0" y="4630"/>
                </a:lnTo>
                <a:lnTo>
                  <a:pt x="0" y="4633"/>
                </a:lnTo>
                <a:lnTo>
                  <a:pt x="0" y="9881"/>
                </a:lnTo>
                <a:cubicBezTo>
                  <a:pt x="0" y="11066"/>
                  <a:pt x="965" y="12032"/>
                  <a:pt x="2153" y="12032"/>
                </a:cubicBezTo>
                <a:lnTo>
                  <a:pt x="15171" y="12032"/>
                </a:lnTo>
                <a:cubicBezTo>
                  <a:pt x="15318" y="12032"/>
                  <a:pt x="15437" y="11913"/>
                  <a:pt x="15437" y="11766"/>
                </a:cubicBezTo>
                <a:cubicBezTo>
                  <a:pt x="15437" y="11619"/>
                  <a:pt x="15318" y="11500"/>
                  <a:pt x="15171" y="11500"/>
                </a:cubicBezTo>
                <a:lnTo>
                  <a:pt x="2153" y="11500"/>
                </a:lnTo>
                <a:cubicBezTo>
                  <a:pt x="1259" y="11500"/>
                  <a:pt x="531" y="10774"/>
                  <a:pt x="531" y="9879"/>
                </a:cubicBezTo>
                <a:lnTo>
                  <a:pt x="531" y="4824"/>
                </a:lnTo>
                <a:cubicBezTo>
                  <a:pt x="1587" y="4505"/>
                  <a:pt x="2979" y="4219"/>
                  <a:pt x="4579" y="4219"/>
                </a:cubicBezTo>
                <a:cubicBezTo>
                  <a:pt x="5542" y="4219"/>
                  <a:pt x="6580" y="4323"/>
                  <a:pt x="7666" y="4584"/>
                </a:cubicBezTo>
                <a:cubicBezTo>
                  <a:pt x="8401" y="4762"/>
                  <a:pt x="9227" y="4961"/>
                  <a:pt x="10146" y="5086"/>
                </a:cubicBezTo>
                <a:lnTo>
                  <a:pt x="10146" y="5243"/>
                </a:lnTo>
                <a:lnTo>
                  <a:pt x="10146" y="5246"/>
                </a:lnTo>
                <a:lnTo>
                  <a:pt x="10146" y="6532"/>
                </a:lnTo>
                <a:lnTo>
                  <a:pt x="10146" y="6537"/>
                </a:lnTo>
                <a:lnTo>
                  <a:pt x="10146" y="8683"/>
                </a:lnTo>
                <a:cubicBezTo>
                  <a:pt x="10146" y="9515"/>
                  <a:pt x="10822" y="10192"/>
                  <a:pt x="11656" y="10192"/>
                </a:cubicBezTo>
                <a:lnTo>
                  <a:pt x="14180" y="10192"/>
                </a:lnTo>
                <a:cubicBezTo>
                  <a:pt x="14496" y="10574"/>
                  <a:pt x="14973" y="10816"/>
                  <a:pt x="15505" y="10816"/>
                </a:cubicBezTo>
                <a:cubicBezTo>
                  <a:pt x="16453" y="10816"/>
                  <a:pt x="17223" y="10045"/>
                  <a:pt x="17223" y="9098"/>
                </a:cubicBezTo>
                <a:cubicBezTo>
                  <a:pt x="17223" y="8433"/>
                  <a:pt x="16846" y="7856"/>
                  <a:pt x="16290" y="7570"/>
                </a:cubicBezTo>
                <a:lnTo>
                  <a:pt x="16290" y="4458"/>
                </a:lnTo>
                <a:cubicBezTo>
                  <a:pt x="16721" y="4312"/>
                  <a:pt x="17157" y="4143"/>
                  <a:pt x="17597" y="3954"/>
                </a:cubicBezTo>
                <a:lnTo>
                  <a:pt x="17597" y="9881"/>
                </a:lnTo>
                <a:cubicBezTo>
                  <a:pt x="17597" y="10627"/>
                  <a:pt x="17091" y="11274"/>
                  <a:pt x="16368" y="11455"/>
                </a:cubicBezTo>
                <a:cubicBezTo>
                  <a:pt x="16225" y="11488"/>
                  <a:pt x="16137" y="11634"/>
                  <a:pt x="16172" y="11775"/>
                </a:cubicBezTo>
                <a:cubicBezTo>
                  <a:pt x="16202" y="11897"/>
                  <a:pt x="16310" y="11978"/>
                  <a:pt x="16429" y="11978"/>
                </a:cubicBezTo>
                <a:cubicBezTo>
                  <a:pt x="16450" y="11978"/>
                  <a:pt x="16472" y="11976"/>
                  <a:pt x="16494" y="11971"/>
                </a:cubicBezTo>
                <a:cubicBezTo>
                  <a:pt x="17456" y="11734"/>
                  <a:pt x="18127" y="10874"/>
                  <a:pt x="18127" y="9883"/>
                </a:cubicBezTo>
                <a:lnTo>
                  <a:pt x="18127" y="2153"/>
                </a:lnTo>
                <a:cubicBezTo>
                  <a:pt x="18129" y="965"/>
                  <a:pt x="17165" y="1"/>
                  <a:pt x="15978" y="1"/>
                </a:cubicBezTo>
                <a:lnTo>
                  <a:pt x="3817" y="1"/>
                </a:lnTo>
                <a:cubicBezTo>
                  <a:pt x="3670" y="1"/>
                  <a:pt x="3551" y="120"/>
                  <a:pt x="3551" y="267"/>
                </a:cubicBezTo>
                <a:cubicBezTo>
                  <a:pt x="3551" y="414"/>
                  <a:pt x="3670" y="533"/>
                  <a:pt x="3817" y="533"/>
                </a:cubicBezTo>
                <a:lnTo>
                  <a:pt x="15978" y="533"/>
                </a:lnTo>
                <a:cubicBezTo>
                  <a:pt x="16775" y="533"/>
                  <a:pt x="17438" y="1112"/>
                  <a:pt x="17573" y="1871"/>
                </a:cubicBezTo>
                <a:cubicBezTo>
                  <a:pt x="17047" y="2104"/>
                  <a:pt x="16524" y="2306"/>
                  <a:pt x="16010" y="2478"/>
                </a:cubicBezTo>
                <a:cubicBezTo>
                  <a:pt x="15737" y="2093"/>
                  <a:pt x="15289" y="1841"/>
                  <a:pt x="14781" y="1841"/>
                </a:cubicBezTo>
                <a:lnTo>
                  <a:pt x="11656" y="1841"/>
                </a:lnTo>
                <a:cubicBezTo>
                  <a:pt x="10930" y="1841"/>
                  <a:pt x="10321" y="2357"/>
                  <a:pt x="10178" y="3041"/>
                </a:cubicBezTo>
                <a:cubicBezTo>
                  <a:pt x="9299" y="2920"/>
                  <a:pt x="8499" y="2728"/>
                  <a:pt x="7789" y="2554"/>
                </a:cubicBezTo>
                <a:cubicBezTo>
                  <a:pt x="7682" y="2529"/>
                  <a:pt x="7573" y="2504"/>
                  <a:pt x="7463" y="2481"/>
                </a:cubicBezTo>
                <a:cubicBezTo>
                  <a:pt x="7478" y="2416"/>
                  <a:pt x="7485" y="2353"/>
                  <a:pt x="7485" y="2284"/>
                </a:cubicBezTo>
                <a:lnTo>
                  <a:pt x="7485" y="2070"/>
                </a:lnTo>
                <a:cubicBezTo>
                  <a:pt x="7485" y="1584"/>
                  <a:pt x="7088" y="1187"/>
                  <a:pt x="6601" y="1187"/>
                </a:cubicBezTo>
                <a:lnTo>
                  <a:pt x="3413" y="1187"/>
                </a:lnTo>
                <a:cubicBezTo>
                  <a:pt x="2926" y="1187"/>
                  <a:pt x="2529" y="1584"/>
                  <a:pt x="2529" y="2070"/>
                </a:cubicBezTo>
                <a:lnTo>
                  <a:pt x="2529" y="2284"/>
                </a:lnTo>
                <a:cubicBezTo>
                  <a:pt x="2529" y="2298"/>
                  <a:pt x="2529" y="2312"/>
                  <a:pt x="2531" y="2326"/>
                </a:cubicBezTo>
                <a:cubicBezTo>
                  <a:pt x="1854" y="2423"/>
                  <a:pt x="1184" y="2569"/>
                  <a:pt x="531" y="2757"/>
                </a:cubicBezTo>
                <a:lnTo>
                  <a:pt x="531" y="2154"/>
                </a:lnTo>
                <a:cubicBezTo>
                  <a:pt x="531" y="1260"/>
                  <a:pt x="1257" y="533"/>
                  <a:pt x="2153" y="533"/>
                </a:cubicBezTo>
                <a:lnTo>
                  <a:pt x="2578" y="533"/>
                </a:lnTo>
                <a:cubicBezTo>
                  <a:pt x="2725" y="533"/>
                  <a:pt x="2844" y="414"/>
                  <a:pt x="2844" y="267"/>
                </a:cubicBezTo>
                <a:cubicBezTo>
                  <a:pt x="2844" y="120"/>
                  <a:pt x="2725" y="1"/>
                  <a:pt x="257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 name="Google Shape;1136;p46"/>
          <p:cNvSpPr/>
          <p:nvPr/>
        </p:nvSpPr>
        <p:spPr>
          <a:xfrm>
            <a:off x="7375023" y="3440514"/>
            <a:ext cx="409047" cy="407743"/>
          </a:xfrm>
          <a:custGeom>
            <a:rect b="b" l="l" r="r" t="t"/>
            <a:pathLst>
              <a:path extrusionOk="0" h="18136" w="18194">
                <a:moveTo>
                  <a:pt x="16106" y="530"/>
                </a:moveTo>
                <a:cubicBezTo>
                  <a:pt x="16516" y="530"/>
                  <a:pt x="16900" y="691"/>
                  <a:pt x="17194" y="983"/>
                </a:cubicBezTo>
                <a:cubicBezTo>
                  <a:pt x="17497" y="1289"/>
                  <a:pt x="17657" y="1692"/>
                  <a:pt x="17645" y="2120"/>
                </a:cubicBezTo>
                <a:cubicBezTo>
                  <a:pt x="17623" y="2912"/>
                  <a:pt x="17520" y="3721"/>
                  <a:pt x="17342" y="4535"/>
                </a:cubicBezTo>
                <a:cubicBezTo>
                  <a:pt x="16747" y="4072"/>
                  <a:pt x="16003" y="3456"/>
                  <a:pt x="15361" y="2815"/>
                </a:cubicBezTo>
                <a:cubicBezTo>
                  <a:pt x="14720" y="2174"/>
                  <a:pt x="14107" y="1429"/>
                  <a:pt x="13643" y="833"/>
                </a:cubicBezTo>
                <a:cubicBezTo>
                  <a:pt x="14459" y="656"/>
                  <a:pt x="15269" y="554"/>
                  <a:pt x="16057" y="531"/>
                </a:cubicBezTo>
                <a:cubicBezTo>
                  <a:pt x="16074" y="530"/>
                  <a:pt x="16090" y="530"/>
                  <a:pt x="16106" y="530"/>
                </a:cubicBezTo>
                <a:close/>
                <a:moveTo>
                  <a:pt x="11676" y="4982"/>
                </a:moveTo>
                <a:cubicBezTo>
                  <a:pt x="12082" y="4982"/>
                  <a:pt x="12464" y="5140"/>
                  <a:pt x="12751" y="5426"/>
                </a:cubicBezTo>
                <a:cubicBezTo>
                  <a:pt x="13038" y="5713"/>
                  <a:pt x="13197" y="6095"/>
                  <a:pt x="13197" y="6501"/>
                </a:cubicBezTo>
                <a:cubicBezTo>
                  <a:pt x="13197" y="6908"/>
                  <a:pt x="13038" y="7289"/>
                  <a:pt x="12751" y="7577"/>
                </a:cubicBezTo>
                <a:cubicBezTo>
                  <a:pt x="12455" y="7873"/>
                  <a:pt x="12065" y="8021"/>
                  <a:pt x="11676" y="8021"/>
                </a:cubicBezTo>
                <a:cubicBezTo>
                  <a:pt x="11286" y="8021"/>
                  <a:pt x="10897" y="7873"/>
                  <a:pt x="10602" y="7577"/>
                </a:cubicBezTo>
                <a:cubicBezTo>
                  <a:pt x="10008" y="6983"/>
                  <a:pt x="10008" y="6019"/>
                  <a:pt x="10602" y="5426"/>
                </a:cubicBezTo>
                <a:cubicBezTo>
                  <a:pt x="10888" y="5140"/>
                  <a:pt x="11271" y="4982"/>
                  <a:pt x="11676" y="4982"/>
                </a:cubicBezTo>
                <a:close/>
                <a:moveTo>
                  <a:pt x="3875" y="5042"/>
                </a:moveTo>
                <a:cubicBezTo>
                  <a:pt x="4356" y="5042"/>
                  <a:pt x="4840" y="5144"/>
                  <a:pt x="5290" y="5344"/>
                </a:cubicBezTo>
                <a:cubicBezTo>
                  <a:pt x="5072" y="5622"/>
                  <a:pt x="4871" y="5884"/>
                  <a:pt x="4692" y="6133"/>
                </a:cubicBezTo>
                <a:cubicBezTo>
                  <a:pt x="4680" y="6147"/>
                  <a:pt x="4670" y="6161"/>
                  <a:pt x="4662" y="6176"/>
                </a:cubicBezTo>
                <a:cubicBezTo>
                  <a:pt x="4001" y="7102"/>
                  <a:pt x="3621" y="7823"/>
                  <a:pt x="3465" y="8145"/>
                </a:cubicBezTo>
                <a:cubicBezTo>
                  <a:pt x="2661" y="7948"/>
                  <a:pt x="1750" y="7831"/>
                  <a:pt x="979" y="7831"/>
                </a:cubicBezTo>
                <a:lnTo>
                  <a:pt x="972" y="7831"/>
                </a:lnTo>
                <a:cubicBezTo>
                  <a:pt x="834" y="7831"/>
                  <a:pt x="709" y="7762"/>
                  <a:pt x="635" y="7643"/>
                </a:cubicBezTo>
                <a:cubicBezTo>
                  <a:pt x="563" y="7526"/>
                  <a:pt x="556" y="7387"/>
                  <a:pt x="619" y="7264"/>
                </a:cubicBezTo>
                <a:cubicBezTo>
                  <a:pt x="1165" y="6195"/>
                  <a:pt x="1960" y="5475"/>
                  <a:pt x="2920" y="5182"/>
                </a:cubicBezTo>
                <a:cubicBezTo>
                  <a:pt x="3229" y="5088"/>
                  <a:pt x="3551" y="5042"/>
                  <a:pt x="3875" y="5042"/>
                </a:cubicBezTo>
                <a:close/>
                <a:moveTo>
                  <a:pt x="11676" y="4449"/>
                </a:moveTo>
                <a:cubicBezTo>
                  <a:pt x="11127" y="4450"/>
                  <a:pt x="10612" y="4663"/>
                  <a:pt x="10225" y="5051"/>
                </a:cubicBezTo>
                <a:cubicBezTo>
                  <a:pt x="9426" y="5851"/>
                  <a:pt x="9426" y="7154"/>
                  <a:pt x="10225" y="7953"/>
                </a:cubicBezTo>
                <a:cubicBezTo>
                  <a:pt x="10625" y="8353"/>
                  <a:pt x="11152" y="8555"/>
                  <a:pt x="11676" y="8555"/>
                </a:cubicBezTo>
                <a:cubicBezTo>
                  <a:pt x="12203" y="8555"/>
                  <a:pt x="12728" y="8353"/>
                  <a:pt x="13129" y="7953"/>
                </a:cubicBezTo>
                <a:cubicBezTo>
                  <a:pt x="13516" y="7565"/>
                  <a:pt x="13729" y="7051"/>
                  <a:pt x="13729" y="6501"/>
                </a:cubicBezTo>
                <a:cubicBezTo>
                  <a:pt x="13729" y="5953"/>
                  <a:pt x="13516" y="5438"/>
                  <a:pt x="13129" y="5050"/>
                </a:cubicBezTo>
                <a:cubicBezTo>
                  <a:pt x="12741" y="4662"/>
                  <a:pt x="12226" y="4449"/>
                  <a:pt x="11676" y="4449"/>
                </a:cubicBezTo>
                <a:close/>
                <a:moveTo>
                  <a:pt x="11676" y="3789"/>
                </a:moveTo>
                <a:cubicBezTo>
                  <a:pt x="12401" y="3789"/>
                  <a:pt x="13082" y="4072"/>
                  <a:pt x="13595" y="4582"/>
                </a:cubicBezTo>
                <a:cubicBezTo>
                  <a:pt x="14107" y="5096"/>
                  <a:pt x="14389" y="5778"/>
                  <a:pt x="14389" y="6501"/>
                </a:cubicBezTo>
                <a:cubicBezTo>
                  <a:pt x="14389" y="7226"/>
                  <a:pt x="14107" y="7908"/>
                  <a:pt x="13595" y="8420"/>
                </a:cubicBezTo>
                <a:cubicBezTo>
                  <a:pt x="13082" y="8933"/>
                  <a:pt x="12401" y="9213"/>
                  <a:pt x="11676" y="9213"/>
                </a:cubicBezTo>
                <a:cubicBezTo>
                  <a:pt x="10953" y="9213"/>
                  <a:pt x="10271" y="8931"/>
                  <a:pt x="9758" y="8420"/>
                </a:cubicBezTo>
                <a:cubicBezTo>
                  <a:pt x="9245" y="7908"/>
                  <a:pt x="8964" y="7226"/>
                  <a:pt x="8964" y="6501"/>
                </a:cubicBezTo>
                <a:cubicBezTo>
                  <a:pt x="8964" y="5778"/>
                  <a:pt x="9248" y="5096"/>
                  <a:pt x="9758" y="4582"/>
                </a:cubicBezTo>
                <a:cubicBezTo>
                  <a:pt x="10271" y="4071"/>
                  <a:pt x="10953" y="3789"/>
                  <a:pt x="11676" y="3789"/>
                </a:cubicBezTo>
                <a:close/>
                <a:moveTo>
                  <a:pt x="11675" y="3258"/>
                </a:moveTo>
                <a:cubicBezTo>
                  <a:pt x="10809" y="3258"/>
                  <a:pt x="9994" y="3596"/>
                  <a:pt x="9381" y="4208"/>
                </a:cubicBezTo>
                <a:cubicBezTo>
                  <a:pt x="8770" y="4821"/>
                  <a:pt x="8432" y="5637"/>
                  <a:pt x="8432" y="6501"/>
                </a:cubicBezTo>
                <a:cubicBezTo>
                  <a:pt x="8432" y="7367"/>
                  <a:pt x="8770" y="8183"/>
                  <a:pt x="9381" y="8794"/>
                </a:cubicBezTo>
                <a:cubicBezTo>
                  <a:pt x="9993" y="9407"/>
                  <a:pt x="10809" y="9746"/>
                  <a:pt x="11675" y="9746"/>
                </a:cubicBezTo>
                <a:cubicBezTo>
                  <a:pt x="12542" y="9746"/>
                  <a:pt x="13357" y="9407"/>
                  <a:pt x="13968" y="8794"/>
                </a:cubicBezTo>
                <a:cubicBezTo>
                  <a:pt x="14580" y="8183"/>
                  <a:pt x="14918" y="7367"/>
                  <a:pt x="14918" y="6501"/>
                </a:cubicBezTo>
                <a:cubicBezTo>
                  <a:pt x="14918" y="5637"/>
                  <a:pt x="14580" y="4821"/>
                  <a:pt x="13968" y="4208"/>
                </a:cubicBezTo>
                <a:cubicBezTo>
                  <a:pt x="13357" y="3596"/>
                  <a:pt x="12539" y="3258"/>
                  <a:pt x="11675" y="3258"/>
                </a:cubicBezTo>
                <a:close/>
                <a:moveTo>
                  <a:pt x="4930" y="6722"/>
                </a:moveTo>
                <a:lnTo>
                  <a:pt x="6432" y="8224"/>
                </a:lnTo>
                <a:lnTo>
                  <a:pt x="4786" y="9871"/>
                </a:lnTo>
                <a:lnTo>
                  <a:pt x="4054" y="9138"/>
                </a:lnTo>
                <a:cubicBezTo>
                  <a:pt x="3892" y="8977"/>
                  <a:pt x="3832" y="8746"/>
                  <a:pt x="3886" y="8530"/>
                </a:cubicBezTo>
                <a:lnTo>
                  <a:pt x="3886" y="8528"/>
                </a:lnTo>
                <a:cubicBezTo>
                  <a:pt x="3896" y="8490"/>
                  <a:pt x="3911" y="8453"/>
                  <a:pt x="3927" y="8417"/>
                </a:cubicBezTo>
                <a:cubicBezTo>
                  <a:pt x="4052" y="8153"/>
                  <a:pt x="4370" y="7536"/>
                  <a:pt x="4930" y="6722"/>
                </a:cubicBezTo>
                <a:close/>
                <a:moveTo>
                  <a:pt x="6810" y="8602"/>
                </a:moveTo>
                <a:lnTo>
                  <a:pt x="9580" y="11372"/>
                </a:lnTo>
                <a:lnTo>
                  <a:pt x="7933" y="13018"/>
                </a:lnTo>
                <a:lnTo>
                  <a:pt x="7820" y="12906"/>
                </a:lnTo>
                <a:lnTo>
                  <a:pt x="5266" y="10351"/>
                </a:lnTo>
                <a:lnTo>
                  <a:pt x="5164" y="10248"/>
                </a:lnTo>
                <a:lnTo>
                  <a:pt x="6810" y="8602"/>
                </a:lnTo>
                <a:close/>
                <a:moveTo>
                  <a:pt x="9955" y="11748"/>
                </a:moveTo>
                <a:lnTo>
                  <a:pt x="11457" y="13249"/>
                </a:lnTo>
                <a:cubicBezTo>
                  <a:pt x="10644" y="13811"/>
                  <a:pt x="10024" y="14128"/>
                  <a:pt x="9764" y="14253"/>
                </a:cubicBezTo>
                <a:cubicBezTo>
                  <a:pt x="9727" y="14271"/>
                  <a:pt x="9689" y="14284"/>
                  <a:pt x="9649" y="14293"/>
                </a:cubicBezTo>
                <a:lnTo>
                  <a:pt x="9648" y="14293"/>
                </a:lnTo>
                <a:cubicBezTo>
                  <a:pt x="9596" y="14306"/>
                  <a:pt x="9544" y="14313"/>
                  <a:pt x="9492" y="14313"/>
                </a:cubicBezTo>
                <a:cubicBezTo>
                  <a:pt x="9326" y="14313"/>
                  <a:pt x="9162" y="14247"/>
                  <a:pt x="9039" y="14127"/>
                </a:cubicBezTo>
                <a:lnTo>
                  <a:pt x="8308" y="13395"/>
                </a:lnTo>
                <a:lnTo>
                  <a:pt x="9955" y="11748"/>
                </a:lnTo>
                <a:close/>
                <a:moveTo>
                  <a:pt x="5043" y="10878"/>
                </a:moveTo>
                <a:lnTo>
                  <a:pt x="7295" y="13130"/>
                </a:lnTo>
                <a:cubicBezTo>
                  <a:pt x="7234" y="13223"/>
                  <a:pt x="7163" y="13305"/>
                  <a:pt x="7087" y="13378"/>
                </a:cubicBezTo>
                <a:cubicBezTo>
                  <a:pt x="6344" y="14093"/>
                  <a:pt x="5286" y="14418"/>
                  <a:pt x="4470" y="14418"/>
                </a:cubicBezTo>
                <a:cubicBezTo>
                  <a:pt x="4293" y="14418"/>
                  <a:pt x="4126" y="14403"/>
                  <a:pt x="3977" y="14372"/>
                </a:cubicBezTo>
                <a:cubicBezTo>
                  <a:pt x="3890" y="14355"/>
                  <a:pt x="3823" y="14290"/>
                  <a:pt x="3804" y="14203"/>
                </a:cubicBezTo>
                <a:cubicBezTo>
                  <a:pt x="3629" y="13349"/>
                  <a:pt x="3934" y="11952"/>
                  <a:pt x="4842" y="11047"/>
                </a:cubicBezTo>
                <a:cubicBezTo>
                  <a:pt x="4905" y="10984"/>
                  <a:pt x="4971" y="10929"/>
                  <a:pt x="5043" y="10878"/>
                </a:cubicBezTo>
                <a:close/>
                <a:moveTo>
                  <a:pt x="12832" y="12887"/>
                </a:moveTo>
                <a:cubicBezTo>
                  <a:pt x="13167" y="13643"/>
                  <a:pt x="13227" y="14490"/>
                  <a:pt x="12994" y="15259"/>
                </a:cubicBezTo>
                <a:cubicBezTo>
                  <a:pt x="12703" y="16217"/>
                  <a:pt x="11981" y="17013"/>
                  <a:pt x="10912" y="17560"/>
                </a:cubicBezTo>
                <a:cubicBezTo>
                  <a:pt x="10856" y="17588"/>
                  <a:pt x="10796" y="17602"/>
                  <a:pt x="10737" y="17602"/>
                </a:cubicBezTo>
                <a:cubicBezTo>
                  <a:pt x="10667" y="17602"/>
                  <a:pt x="10597" y="17582"/>
                  <a:pt x="10534" y="17542"/>
                </a:cubicBezTo>
                <a:cubicBezTo>
                  <a:pt x="10416" y="17471"/>
                  <a:pt x="10344" y="17343"/>
                  <a:pt x="10344" y="17207"/>
                </a:cubicBezTo>
                <a:cubicBezTo>
                  <a:pt x="10344" y="16435"/>
                  <a:pt x="10230" y="15520"/>
                  <a:pt x="10031" y="14712"/>
                </a:cubicBezTo>
                <a:cubicBezTo>
                  <a:pt x="10355" y="14556"/>
                  <a:pt x="11075" y="14175"/>
                  <a:pt x="12001" y="13517"/>
                </a:cubicBezTo>
                <a:cubicBezTo>
                  <a:pt x="12016" y="13506"/>
                  <a:pt x="12031" y="13497"/>
                  <a:pt x="12044" y="13487"/>
                </a:cubicBezTo>
                <a:cubicBezTo>
                  <a:pt x="12294" y="13306"/>
                  <a:pt x="12557" y="13108"/>
                  <a:pt x="12832" y="12887"/>
                </a:cubicBezTo>
                <a:close/>
                <a:moveTo>
                  <a:pt x="16102" y="1"/>
                </a:moveTo>
                <a:cubicBezTo>
                  <a:pt x="16081" y="1"/>
                  <a:pt x="16061" y="1"/>
                  <a:pt x="16041" y="1"/>
                </a:cubicBezTo>
                <a:cubicBezTo>
                  <a:pt x="14270" y="53"/>
                  <a:pt x="12388" y="488"/>
                  <a:pt x="10602" y="1264"/>
                </a:cubicBezTo>
                <a:cubicBezTo>
                  <a:pt x="9021" y="1949"/>
                  <a:pt x="7630" y="2848"/>
                  <a:pt x="6682" y="3796"/>
                </a:cubicBezTo>
                <a:cubicBezTo>
                  <a:pt x="6297" y="4181"/>
                  <a:pt x="5950" y="4559"/>
                  <a:pt x="5641" y="4923"/>
                </a:cubicBezTo>
                <a:cubicBezTo>
                  <a:pt x="5084" y="4652"/>
                  <a:pt x="4478" y="4512"/>
                  <a:pt x="3875" y="4512"/>
                </a:cubicBezTo>
                <a:cubicBezTo>
                  <a:pt x="3499" y="4512"/>
                  <a:pt x="3125" y="4566"/>
                  <a:pt x="2766" y="4677"/>
                </a:cubicBezTo>
                <a:cubicBezTo>
                  <a:pt x="1665" y="5013"/>
                  <a:pt x="759" y="5823"/>
                  <a:pt x="147" y="7026"/>
                </a:cubicBezTo>
                <a:cubicBezTo>
                  <a:pt x="0" y="7313"/>
                  <a:pt x="15" y="7648"/>
                  <a:pt x="184" y="7923"/>
                </a:cubicBezTo>
                <a:cubicBezTo>
                  <a:pt x="353" y="8199"/>
                  <a:pt x="649" y="8365"/>
                  <a:pt x="972" y="8365"/>
                </a:cubicBezTo>
                <a:cubicBezTo>
                  <a:pt x="1701" y="8365"/>
                  <a:pt x="2567" y="8474"/>
                  <a:pt x="3333" y="8661"/>
                </a:cubicBezTo>
                <a:cubicBezTo>
                  <a:pt x="3330" y="8859"/>
                  <a:pt x="3374" y="9056"/>
                  <a:pt x="3467" y="9233"/>
                </a:cubicBezTo>
                <a:cubicBezTo>
                  <a:pt x="3236" y="9382"/>
                  <a:pt x="3019" y="9557"/>
                  <a:pt x="2820" y="9756"/>
                </a:cubicBezTo>
                <a:cubicBezTo>
                  <a:pt x="1284" y="11292"/>
                  <a:pt x="1203" y="12687"/>
                  <a:pt x="1126" y="14039"/>
                </a:cubicBezTo>
                <a:cubicBezTo>
                  <a:pt x="1115" y="14244"/>
                  <a:pt x="1101" y="14458"/>
                  <a:pt x="1084" y="14665"/>
                </a:cubicBezTo>
                <a:cubicBezTo>
                  <a:pt x="1071" y="14812"/>
                  <a:pt x="1179" y="14938"/>
                  <a:pt x="1326" y="14951"/>
                </a:cubicBezTo>
                <a:cubicBezTo>
                  <a:pt x="1334" y="14951"/>
                  <a:pt x="1341" y="14953"/>
                  <a:pt x="1348" y="14953"/>
                </a:cubicBezTo>
                <a:cubicBezTo>
                  <a:pt x="1485" y="14953"/>
                  <a:pt x="1603" y="14849"/>
                  <a:pt x="1613" y="14710"/>
                </a:cubicBezTo>
                <a:cubicBezTo>
                  <a:pt x="1632" y="14496"/>
                  <a:pt x="1644" y="14278"/>
                  <a:pt x="1656" y="14069"/>
                </a:cubicBezTo>
                <a:cubicBezTo>
                  <a:pt x="1731" y="12761"/>
                  <a:pt x="1803" y="11526"/>
                  <a:pt x="3195" y="10132"/>
                </a:cubicBezTo>
                <a:cubicBezTo>
                  <a:pt x="3380" y="9947"/>
                  <a:pt x="3585" y="9785"/>
                  <a:pt x="3805" y="9647"/>
                </a:cubicBezTo>
                <a:lnTo>
                  <a:pt x="4593" y="10437"/>
                </a:lnTo>
                <a:lnTo>
                  <a:pt x="4659" y="10503"/>
                </a:lnTo>
                <a:cubicBezTo>
                  <a:pt x="4592" y="10556"/>
                  <a:pt x="4525" y="10613"/>
                  <a:pt x="4465" y="10675"/>
                </a:cubicBezTo>
                <a:cubicBezTo>
                  <a:pt x="3416" y="11724"/>
                  <a:pt x="3076" y="13299"/>
                  <a:pt x="3283" y="14313"/>
                </a:cubicBezTo>
                <a:cubicBezTo>
                  <a:pt x="3343" y="14607"/>
                  <a:pt x="3574" y="14837"/>
                  <a:pt x="3871" y="14896"/>
                </a:cubicBezTo>
                <a:cubicBezTo>
                  <a:pt x="4054" y="14932"/>
                  <a:pt x="4255" y="14951"/>
                  <a:pt x="4471" y="14951"/>
                </a:cubicBezTo>
                <a:cubicBezTo>
                  <a:pt x="5415" y="14951"/>
                  <a:pt x="6603" y="14584"/>
                  <a:pt x="7456" y="13762"/>
                </a:cubicBezTo>
                <a:cubicBezTo>
                  <a:pt x="7536" y="13686"/>
                  <a:pt x="7610" y="13602"/>
                  <a:pt x="7676" y="13514"/>
                </a:cubicBezTo>
                <a:lnTo>
                  <a:pt x="7744" y="13583"/>
                </a:lnTo>
                <a:lnTo>
                  <a:pt x="8520" y="14358"/>
                </a:lnTo>
                <a:cubicBezTo>
                  <a:pt x="8352" y="14634"/>
                  <a:pt x="8149" y="14885"/>
                  <a:pt x="7914" y="15107"/>
                </a:cubicBezTo>
                <a:cubicBezTo>
                  <a:pt x="7116" y="15863"/>
                  <a:pt x="6043" y="16422"/>
                  <a:pt x="4812" y="16726"/>
                </a:cubicBezTo>
                <a:cubicBezTo>
                  <a:pt x="4143" y="16892"/>
                  <a:pt x="3433" y="16977"/>
                  <a:pt x="2761" y="16977"/>
                </a:cubicBezTo>
                <a:cubicBezTo>
                  <a:pt x="2389" y="16977"/>
                  <a:pt x="2029" y="16951"/>
                  <a:pt x="1694" y="16898"/>
                </a:cubicBezTo>
                <a:cubicBezTo>
                  <a:pt x="1554" y="16876"/>
                  <a:pt x="1437" y="16797"/>
                  <a:pt x="1362" y="16673"/>
                </a:cubicBezTo>
                <a:cubicBezTo>
                  <a:pt x="1287" y="16548"/>
                  <a:pt x="1269" y="16395"/>
                  <a:pt x="1316" y="16258"/>
                </a:cubicBezTo>
                <a:cubicBezTo>
                  <a:pt x="1346" y="16172"/>
                  <a:pt x="1372" y="16082"/>
                  <a:pt x="1397" y="15991"/>
                </a:cubicBezTo>
                <a:cubicBezTo>
                  <a:pt x="1435" y="15850"/>
                  <a:pt x="1353" y="15703"/>
                  <a:pt x="1210" y="15665"/>
                </a:cubicBezTo>
                <a:cubicBezTo>
                  <a:pt x="1187" y="15658"/>
                  <a:pt x="1163" y="15655"/>
                  <a:pt x="1140" y="15655"/>
                </a:cubicBezTo>
                <a:cubicBezTo>
                  <a:pt x="1023" y="15655"/>
                  <a:pt x="916" y="15732"/>
                  <a:pt x="884" y="15850"/>
                </a:cubicBezTo>
                <a:cubicBezTo>
                  <a:pt x="862" y="15931"/>
                  <a:pt x="838" y="16010"/>
                  <a:pt x="810" y="16089"/>
                </a:cubicBezTo>
                <a:cubicBezTo>
                  <a:pt x="713" y="16378"/>
                  <a:pt x="747" y="16689"/>
                  <a:pt x="904" y="16949"/>
                </a:cubicBezTo>
                <a:cubicBezTo>
                  <a:pt x="1059" y="17204"/>
                  <a:pt x="1313" y="17376"/>
                  <a:pt x="1607" y="17423"/>
                </a:cubicBezTo>
                <a:cubicBezTo>
                  <a:pt x="1979" y="17482"/>
                  <a:pt x="2370" y="17511"/>
                  <a:pt x="2773" y="17511"/>
                </a:cubicBezTo>
                <a:cubicBezTo>
                  <a:pt x="3480" y="17511"/>
                  <a:pt x="4221" y="17421"/>
                  <a:pt x="4937" y="17243"/>
                </a:cubicBezTo>
                <a:cubicBezTo>
                  <a:pt x="6256" y="16917"/>
                  <a:pt x="7410" y="16313"/>
                  <a:pt x="8274" y="15495"/>
                </a:cubicBezTo>
                <a:cubicBezTo>
                  <a:pt x="8524" y="15259"/>
                  <a:pt x="8743" y="14994"/>
                  <a:pt x="8927" y="14703"/>
                </a:cubicBezTo>
                <a:cubicBezTo>
                  <a:pt x="9101" y="14797"/>
                  <a:pt x="9293" y="14847"/>
                  <a:pt x="9487" y="14847"/>
                </a:cubicBezTo>
                <a:lnTo>
                  <a:pt x="9514" y="14847"/>
                </a:lnTo>
                <a:cubicBezTo>
                  <a:pt x="9699" y="15613"/>
                  <a:pt x="9809" y="16476"/>
                  <a:pt x="9809" y="17208"/>
                </a:cubicBezTo>
                <a:cubicBezTo>
                  <a:pt x="9809" y="17533"/>
                  <a:pt x="9975" y="17827"/>
                  <a:pt x="10252" y="17998"/>
                </a:cubicBezTo>
                <a:cubicBezTo>
                  <a:pt x="10402" y="18090"/>
                  <a:pt x="10566" y="18136"/>
                  <a:pt x="10734" y="18136"/>
                </a:cubicBezTo>
                <a:cubicBezTo>
                  <a:pt x="10875" y="18136"/>
                  <a:pt x="11019" y="18104"/>
                  <a:pt x="11152" y="18034"/>
                </a:cubicBezTo>
                <a:cubicBezTo>
                  <a:pt x="12353" y="17423"/>
                  <a:pt x="13163" y="16517"/>
                  <a:pt x="13499" y="15416"/>
                </a:cubicBezTo>
                <a:cubicBezTo>
                  <a:pt x="13785" y="14481"/>
                  <a:pt x="13692" y="13445"/>
                  <a:pt x="13254" y="12540"/>
                </a:cubicBezTo>
                <a:cubicBezTo>
                  <a:pt x="13617" y="12230"/>
                  <a:pt x="13993" y="11885"/>
                  <a:pt x="14380" y="11500"/>
                </a:cubicBezTo>
                <a:cubicBezTo>
                  <a:pt x="15327" y="10554"/>
                  <a:pt x="16225" y="9165"/>
                  <a:pt x="16909" y="7587"/>
                </a:cubicBezTo>
                <a:cubicBezTo>
                  <a:pt x="16967" y="7454"/>
                  <a:pt x="16904" y="7298"/>
                  <a:pt x="16770" y="7239"/>
                </a:cubicBezTo>
                <a:cubicBezTo>
                  <a:pt x="16736" y="7224"/>
                  <a:pt x="16700" y="7217"/>
                  <a:pt x="16665" y="7217"/>
                </a:cubicBezTo>
                <a:cubicBezTo>
                  <a:pt x="16563" y="7217"/>
                  <a:pt x="16466" y="7276"/>
                  <a:pt x="16422" y="7376"/>
                </a:cubicBezTo>
                <a:cubicBezTo>
                  <a:pt x="15772" y="8872"/>
                  <a:pt x="14890" y="10238"/>
                  <a:pt x="14004" y="11125"/>
                </a:cubicBezTo>
                <a:cubicBezTo>
                  <a:pt x="13573" y="11555"/>
                  <a:pt x="13151" y="11936"/>
                  <a:pt x="12750" y="12271"/>
                </a:cubicBezTo>
                <a:lnTo>
                  <a:pt x="12744" y="12277"/>
                </a:lnTo>
                <a:cubicBezTo>
                  <a:pt x="12448" y="12524"/>
                  <a:pt x="12163" y="12746"/>
                  <a:pt x="11895" y="12945"/>
                </a:cubicBezTo>
                <a:lnTo>
                  <a:pt x="6994" y="8043"/>
                </a:lnTo>
                <a:lnTo>
                  <a:pt x="5241" y="6291"/>
                </a:lnTo>
                <a:cubicBezTo>
                  <a:pt x="5438" y="6022"/>
                  <a:pt x="5659" y="5736"/>
                  <a:pt x="5907" y="5441"/>
                </a:cubicBezTo>
                <a:cubicBezTo>
                  <a:pt x="5909" y="5440"/>
                  <a:pt x="5912" y="5438"/>
                  <a:pt x="5912" y="5435"/>
                </a:cubicBezTo>
                <a:cubicBezTo>
                  <a:pt x="6246" y="5035"/>
                  <a:pt x="6626" y="4612"/>
                  <a:pt x="7059" y="4183"/>
                </a:cubicBezTo>
                <a:cubicBezTo>
                  <a:pt x="7948" y="3293"/>
                  <a:pt x="9315" y="2411"/>
                  <a:pt x="10815" y="1763"/>
                </a:cubicBezTo>
                <a:cubicBezTo>
                  <a:pt x="11557" y="1441"/>
                  <a:pt x="12316" y="1178"/>
                  <a:pt x="13076" y="981"/>
                </a:cubicBezTo>
                <a:cubicBezTo>
                  <a:pt x="13561" y="1616"/>
                  <a:pt x="14257" y="2471"/>
                  <a:pt x="14986" y="3203"/>
                </a:cubicBezTo>
                <a:cubicBezTo>
                  <a:pt x="15716" y="3933"/>
                  <a:pt x="16572" y="4627"/>
                  <a:pt x="17207" y="5112"/>
                </a:cubicBezTo>
                <a:cubicBezTo>
                  <a:pt x="17112" y="5479"/>
                  <a:pt x="17000" y="5850"/>
                  <a:pt x="16875" y="6219"/>
                </a:cubicBezTo>
                <a:cubicBezTo>
                  <a:pt x="16828" y="6357"/>
                  <a:pt x="16901" y="6508"/>
                  <a:pt x="17041" y="6557"/>
                </a:cubicBezTo>
                <a:cubicBezTo>
                  <a:pt x="17069" y="6566"/>
                  <a:pt x="17098" y="6571"/>
                  <a:pt x="17126" y="6571"/>
                </a:cubicBezTo>
                <a:cubicBezTo>
                  <a:pt x="17236" y="6571"/>
                  <a:pt x="17341" y="6502"/>
                  <a:pt x="17379" y="6391"/>
                </a:cubicBezTo>
                <a:cubicBezTo>
                  <a:pt x="17869" y="4960"/>
                  <a:pt x="18139" y="3531"/>
                  <a:pt x="18177" y="2146"/>
                </a:cubicBezTo>
                <a:cubicBezTo>
                  <a:pt x="18194" y="1560"/>
                  <a:pt x="17976" y="1017"/>
                  <a:pt x="17569" y="610"/>
                </a:cubicBezTo>
                <a:cubicBezTo>
                  <a:pt x="17174" y="216"/>
                  <a:pt x="16655" y="1"/>
                  <a:pt x="1610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 name="Google Shape;1137;p46"/>
          <p:cNvSpPr/>
          <p:nvPr/>
        </p:nvSpPr>
        <p:spPr>
          <a:xfrm>
            <a:off x="7427608" y="2684830"/>
            <a:ext cx="304503" cy="407698"/>
          </a:xfrm>
          <a:custGeom>
            <a:rect b="b" l="l" r="r" t="t"/>
            <a:pathLst>
              <a:path extrusionOk="0" h="18134" w="13544">
                <a:moveTo>
                  <a:pt x="5605" y="2794"/>
                </a:moveTo>
                <a:cubicBezTo>
                  <a:pt x="5458" y="2794"/>
                  <a:pt x="5339" y="2914"/>
                  <a:pt x="5339" y="3061"/>
                </a:cubicBezTo>
                <a:cubicBezTo>
                  <a:pt x="5339" y="3208"/>
                  <a:pt x="5458" y="3328"/>
                  <a:pt x="5605" y="3328"/>
                </a:cubicBezTo>
                <a:lnTo>
                  <a:pt x="7941" y="3328"/>
                </a:lnTo>
                <a:cubicBezTo>
                  <a:pt x="8088" y="3328"/>
                  <a:pt x="8207" y="3208"/>
                  <a:pt x="8207" y="3061"/>
                </a:cubicBezTo>
                <a:cubicBezTo>
                  <a:pt x="8207" y="2914"/>
                  <a:pt x="8088" y="2794"/>
                  <a:pt x="7941" y="2794"/>
                </a:cubicBezTo>
                <a:close/>
                <a:moveTo>
                  <a:pt x="6773" y="533"/>
                </a:moveTo>
                <a:cubicBezTo>
                  <a:pt x="6790" y="533"/>
                  <a:pt x="6807" y="533"/>
                  <a:pt x="6823" y="534"/>
                </a:cubicBezTo>
                <a:cubicBezTo>
                  <a:pt x="7212" y="558"/>
                  <a:pt x="7526" y="881"/>
                  <a:pt x="7538" y="1271"/>
                </a:cubicBezTo>
                <a:cubicBezTo>
                  <a:pt x="7542" y="1394"/>
                  <a:pt x="7517" y="1512"/>
                  <a:pt x="7469" y="1622"/>
                </a:cubicBezTo>
                <a:cubicBezTo>
                  <a:pt x="7409" y="1753"/>
                  <a:pt x="7419" y="1901"/>
                  <a:pt x="7494" y="2022"/>
                </a:cubicBezTo>
                <a:cubicBezTo>
                  <a:pt x="7572" y="2144"/>
                  <a:pt x="7704" y="2218"/>
                  <a:pt x="7848" y="2218"/>
                </a:cubicBezTo>
                <a:lnTo>
                  <a:pt x="8898" y="2218"/>
                </a:lnTo>
                <a:cubicBezTo>
                  <a:pt x="8911" y="2218"/>
                  <a:pt x="8921" y="2228"/>
                  <a:pt x="8921" y="2241"/>
                </a:cubicBezTo>
                <a:lnTo>
                  <a:pt x="8921" y="3451"/>
                </a:lnTo>
                <a:cubicBezTo>
                  <a:pt x="8921" y="3708"/>
                  <a:pt x="8713" y="3917"/>
                  <a:pt x="8455" y="3917"/>
                </a:cubicBezTo>
                <a:lnTo>
                  <a:pt x="5090" y="3917"/>
                </a:lnTo>
                <a:cubicBezTo>
                  <a:pt x="4833" y="3917"/>
                  <a:pt x="4624" y="3708"/>
                  <a:pt x="4624" y="3451"/>
                </a:cubicBezTo>
                <a:lnTo>
                  <a:pt x="4624" y="2240"/>
                </a:lnTo>
                <a:cubicBezTo>
                  <a:pt x="4624" y="2226"/>
                  <a:pt x="4634" y="2215"/>
                  <a:pt x="4648" y="2215"/>
                </a:cubicBezTo>
                <a:lnTo>
                  <a:pt x="5697" y="2215"/>
                </a:lnTo>
                <a:cubicBezTo>
                  <a:pt x="5840" y="2215"/>
                  <a:pt x="5975" y="2141"/>
                  <a:pt x="6052" y="2021"/>
                </a:cubicBezTo>
                <a:cubicBezTo>
                  <a:pt x="6129" y="1899"/>
                  <a:pt x="6138" y="1750"/>
                  <a:pt x="6077" y="1622"/>
                </a:cubicBezTo>
                <a:cubicBezTo>
                  <a:pt x="6029" y="1521"/>
                  <a:pt x="6006" y="1412"/>
                  <a:pt x="6006" y="1299"/>
                </a:cubicBezTo>
                <a:cubicBezTo>
                  <a:pt x="6006" y="1086"/>
                  <a:pt x="6093" y="887"/>
                  <a:pt x="6249" y="740"/>
                </a:cubicBezTo>
                <a:cubicBezTo>
                  <a:pt x="6392" y="604"/>
                  <a:pt x="6577" y="533"/>
                  <a:pt x="6773" y="533"/>
                </a:cubicBezTo>
                <a:close/>
                <a:moveTo>
                  <a:pt x="7391" y="6572"/>
                </a:moveTo>
                <a:cubicBezTo>
                  <a:pt x="7244" y="6572"/>
                  <a:pt x="7125" y="6693"/>
                  <a:pt x="7125" y="6840"/>
                </a:cubicBezTo>
                <a:cubicBezTo>
                  <a:pt x="7125" y="6987"/>
                  <a:pt x="7244" y="7106"/>
                  <a:pt x="7391" y="7106"/>
                </a:cubicBezTo>
                <a:lnTo>
                  <a:pt x="10462" y="7106"/>
                </a:lnTo>
                <a:cubicBezTo>
                  <a:pt x="10609" y="7106"/>
                  <a:pt x="10728" y="6987"/>
                  <a:pt x="10728" y="6840"/>
                </a:cubicBezTo>
                <a:cubicBezTo>
                  <a:pt x="10728" y="6693"/>
                  <a:pt x="10609" y="6572"/>
                  <a:pt x="10462" y="6572"/>
                </a:cubicBezTo>
                <a:close/>
                <a:moveTo>
                  <a:pt x="4236" y="5953"/>
                </a:moveTo>
                <a:cubicBezTo>
                  <a:pt x="4498" y="5953"/>
                  <a:pt x="4733" y="6068"/>
                  <a:pt x="4893" y="6246"/>
                </a:cubicBezTo>
                <a:lnTo>
                  <a:pt x="4376" y="6763"/>
                </a:lnTo>
                <a:lnTo>
                  <a:pt x="4099" y="6488"/>
                </a:lnTo>
                <a:cubicBezTo>
                  <a:pt x="4048" y="6437"/>
                  <a:pt x="3980" y="6411"/>
                  <a:pt x="3912" y="6411"/>
                </a:cubicBezTo>
                <a:cubicBezTo>
                  <a:pt x="3844" y="6411"/>
                  <a:pt x="3776" y="6437"/>
                  <a:pt x="3724" y="6488"/>
                </a:cubicBezTo>
                <a:cubicBezTo>
                  <a:pt x="3621" y="6591"/>
                  <a:pt x="3621" y="6760"/>
                  <a:pt x="3724" y="6863"/>
                </a:cubicBezTo>
                <a:lnTo>
                  <a:pt x="4189" y="7326"/>
                </a:lnTo>
                <a:cubicBezTo>
                  <a:pt x="4239" y="7378"/>
                  <a:pt x="4308" y="7403"/>
                  <a:pt x="4376" y="7403"/>
                </a:cubicBezTo>
                <a:cubicBezTo>
                  <a:pt x="4443" y="7403"/>
                  <a:pt x="4512" y="7378"/>
                  <a:pt x="4564" y="7326"/>
                </a:cubicBezTo>
                <a:lnTo>
                  <a:pt x="5119" y="6769"/>
                </a:lnTo>
                <a:cubicBezTo>
                  <a:pt x="5122" y="6793"/>
                  <a:pt x="5124" y="6815"/>
                  <a:pt x="5124" y="6838"/>
                </a:cubicBezTo>
                <a:cubicBezTo>
                  <a:pt x="5124" y="7328"/>
                  <a:pt x="4725" y="7726"/>
                  <a:pt x="4236" y="7726"/>
                </a:cubicBezTo>
                <a:cubicBezTo>
                  <a:pt x="3748" y="7726"/>
                  <a:pt x="3348" y="7328"/>
                  <a:pt x="3348" y="6838"/>
                </a:cubicBezTo>
                <a:cubicBezTo>
                  <a:pt x="3351" y="6350"/>
                  <a:pt x="3748" y="5953"/>
                  <a:pt x="4236" y="5953"/>
                </a:cubicBezTo>
                <a:close/>
                <a:moveTo>
                  <a:pt x="6180" y="5072"/>
                </a:moveTo>
                <a:cubicBezTo>
                  <a:pt x="6112" y="5072"/>
                  <a:pt x="6044" y="5098"/>
                  <a:pt x="5993" y="5149"/>
                </a:cubicBezTo>
                <a:lnTo>
                  <a:pt x="5271" y="5871"/>
                </a:lnTo>
                <a:cubicBezTo>
                  <a:pt x="5012" y="5595"/>
                  <a:pt x="4645" y="5423"/>
                  <a:pt x="4237" y="5423"/>
                </a:cubicBezTo>
                <a:cubicBezTo>
                  <a:pt x="3455" y="5423"/>
                  <a:pt x="2819" y="6058"/>
                  <a:pt x="2819" y="6841"/>
                </a:cubicBezTo>
                <a:cubicBezTo>
                  <a:pt x="2817" y="7622"/>
                  <a:pt x="3455" y="8260"/>
                  <a:pt x="4236" y="8260"/>
                </a:cubicBezTo>
                <a:cubicBezTo>
                  <a:pt x="5019" y="8260"/>
                  <a:pt x="5655" y="7623"/>
                  <a:pt x="5655" y="6841"/>
                </a:cubicBezTo>
                <a:cubicBezTo>
                  <a:pt x="5655" y="6660"/>
                  <a:pt x="5622" y="6490"/>
                  <a:pt x="5559" y="6333"/>
                </a:cubicBezTo>
                <a:lnTo>
                  <a:pt x="6368" y="5524"/>
                </a:lnTo>
                <a:cubicBezTo>
                  <a:pt x="6471" y="5421"/>
                  <a:pt x="6471" y="5252"/>
                  <a:pt x="6368" y="5149"/>
                </a:cubicBezTo>
                <a:cubicBezTo>
                  <a:pt x="6316" y="5098"/>
                  <a:pt x="6248" y="5072"/>
                  <a:pt x="6180" y="5072"/>
                </a:cubicBezTo>
                <a:close/>
                <a:moveTo>
                  <a:pt x="7391" y="10133"/>
                </a:moveTo>
                <a:cubicBezTo>
                  <a:pt x="7244" y="10133"/>
                  <a:pt x="7125" y="10252"/>
                  <a:pt x="7125" y="10399"/>
                </a:cubicBezTo>
                <a:cubicBezTo>
                  <a:pt x="7125" y="10546"/>
                  <a:pt x="7244" y="10665"/>
                  <a:pt x="7391" y="10665"/>
                </a:cubicBezTo>
                <a:lnTo>
                  <a:pt x="10462" y="10665"/>
                </a:lnTo>
                <a:cubicBezTo>
                  <a:pt x="10609" y="10665"/>
                  <a:pt x="10728" y="10546"/>
                  <a:pt x="10728" y="10399"/>
                </a:cubicBezTo>
                <a:cubicBezTo>
                  <a:pt x="10728" y="10252"/>
                  <a:pt x="10609" y="10133"/>
                  <a:pt x="10462" y="10133"/>
                </a:cubicBezTo>
                <a:close/>
                <a:moveTo>
                  <a:pt x="4236" y="9511"/>
                </a:moveTo>
                <a:cubicBezTo>
                  <a:pt x="4724" y="9511"/>
                  <a:pt x="5124" y="9909"/>
                  <a:pt x="5124" y="10399"/>
                </a:cubicBezTo>
                <a:cubicBezTo>
                  <a:pt x="5124" y="10887"/>
                  <a:pt x="4727" y="11287"/>
                  <a:pt x="4236" y="11287"/>
                </a:cubicBezTo>
                <a:cubicBezTo>
                  <a:pt x="3748" y="11287"/>
                  <a:pt x="3348" y="10887"/>
                  <a:pt x="3348" y="10399"/>
                </a:cubicBezTo>
                <a:cubicBezTo>
                  <a:pt x="3348" y="9909"/>
                  <a:pt x="3748" y="9511"/>
                  <a:pt x="4236" y="9511"/>
                </a:cubicBezTo>
                <a:close/>
                <a:moveTo>
                  <a:pt x="4236" y="8980"/>
                </a:moveTo>
                <a:cubicBezTo>
                  <a:pt x="3454" y="8980"/>
                  <a:pt x="2817" y="9615"/>
                  <a:pt x="2817" y="10399"/>
                </a:cubicBezTo>
                <a:cubicBezTo>
                  <a:pt x="2817" y="11181"/>
                  <a:pt x="3454" y="11818"/>
                  <a:pt x="4236" y="11818"/>
                </a:cubicBezTo>
                <a:cubicBezTo>
                  <a:pt x="5019" y="11818"/>
                  <a:pt x="5655" y="11181"/>
                  <a:pt x="5655" y="10399"/>
                </a:cubicBezTo>
                <a:cubicBezTo>
                  <a:pt x="5655" y="9615"/>
                  <a:pt x="5019" y="8980"/>
                  <a:pt x="4236" y="8980"/>
                </a:cubicBezTo>
                <a:close/>
                <a:moveTo>
                  <a:pt x="7391" y="13691"/>
                </a:moveTo>
                <a:cubicBezTo>
                  <a:pt x="7244" y="13691"/>
                  <a:pt x="7125" y="13810"/>
                  <a:pt x="7125" y="13957"/>
                </a:cubicBezTo>
                <a:cubicBezTo>
                  <a:pt x="7125" y="14104"/>
                  <a:pt x="7244" y="14223"/>
                  <a:pt x="7391" y="14223"/>
                </a:cubicBezTo>
                <a:lnTo>
                  <a:pt x="10462" y="14223"/>
                </a:lnTo>
                <a:cubicBezTo>
                  <a:pt x="10609" y="14223"/>
                  <a:pt x="10728" y="14104"/>
                  <a:pt x="10728" y="13957"/>
                </a:cubicBezTo>
                <a:cubicBezTo>
                  <a:pt x="10728" y="13810"/>
                  <a:pt x="10609" y="13691"/>
                  <a:pt x="10462" y="13691"/>
                </a:cubicBezTo>
                <a:close/>
                <a:moveTo>
                  <a:pt x="4236" y="13069"/>
                </a:moveTo>
                <a:cubicBezTo>
                  <a:pt x="4725" y="13069"/>
                  <a:pt x="5124" y="13467"/>
                  <a:pt x="5124" y="13957"/>
                </a:cubicBezTo>
                <a:cubicBezTo>
                  <a:pt x="5124" y="14445"/>
                  <a:pt x="4727" y="14845"/>
                  <a:pt x="4236" y="14845"/>
                </a:cubicBezTo>
                <a:cubicBezTo>
                  <a:pt x="3748" y="14845"/>
                  <a:pt x="3348" y="14445"/>
                  <a:pt x="3348" y="13957"/>
                </a:cubicBezTo>
                <a:cubicBezTo>
                  <a:pt x="3348" y="13467"/>
                  <a:pt x="3748" y="13069"/>
                  <a:pt x="4236" y="13069"/>
                </a:cubicBezTo>
                <a:close/>
                <a:moveTo>
                  <a:pt x="4236" y="12540"/>
                </a:moveTo>
                <a:cubicBezTo>
                  <a:pt x="3454" y="12540"/>
                  <a:pt x="2817" y="13176"/>
                  <a:pt x="2817" y="13958"/>
                </a:cubicBezTo>
                <a:cubicBezTo>
                  <a:pt x="2817" y="14742"/>
                  <a:pt x="3454" y="15377"/>
                  <a:pt x="4236" y="15377"/>
                </a:cubicBezTo>
                <a:cubicBezTo>
                  <a:pt x="5019" y="15377"/>
                  <a:pt x="5655" y="14740"/>
                  <a:pt x="5655" y="13958"/>
                </a:cubicBezTo>
                <a:cubicBezTo>
                  <a:pt x="5655" y="13176"/>
                  <a:pt x="5019" y="12540"/>
                  <a:pt x="4236" y="12540"/>
                </a:cubicBezTo>
                <a:close/>
                <a:moveTo>
                  <a:pt x="10474" y="3547"/>
                </a:moveTo>
                <a:cubicBezTo>
                  <a:pt x="11322" y="3547"/>
                  <a:pt x="12015" y="4238"/>
                  <a:pt x="12015" y="5087"/>
                </a:cubicBezTo>
                <a:lnTo>
                  <a:pt x="12015" y="15059"/>
                </a:lnTo>
                <a:cubicBezTo>
                  <a:pt x="12015" y="15908"/>
                  <a:pt x="11324" y="16602"/>
                  <a:pt x="10474" y="16602"/>
                </a:cubicBezTo>
                <a:lnTo>
                  <a:pt x="3073" y="16602"/>
                </a:lnTo>
                <a:cubicBezTo>
                  <a:pt x="2223" y="16602"/>
                  <a:pt x="1531" y="15909"/>
                  <a:pt x="1531" y="15059"/>
                </a:cubicBezTo>
                <a:lnTo>
                  <a:pt x="1531" y="5087"/>
                </a:lnTo>
                <a:cubicBezTo>
                  <a:pt x="1531" y="4239"/>
                  <a:pt x="2222" y="3547"/>
                  <a:pt x="3073" y="3547"/>
                </a:cubicBezTo>
                <a:lnTo>
                  <a:pt x="4098" y="3547"/>
                </a:lnTo>
                <a:cubicBezTo>
                  <a:pt x="4148" y="4051"/>
                  <a:pt x="4574" y="4446"/>
                  <a:pt x="5090" y="4446"/>
                </a:cubicBezTo>
                <a:lnTo>
                  <a:pt x="8455" y="4446"/>
                </a:lnTo>
                <a:cubicBezTo>
                  <a:pt x="8971" y="4446"/>
                  <a:pt x="9398" y="4051"/>
                  <a:pt x="9448" y="3547"/>
                </a:cubicBezTo>
                <a:close/>
                <a:moveTo>
                  <a:pt x="6773" y="1"/>
                </a:moveTo>
                <a:cubicBezTo>
                  <a:pt x="6440" y="1"/>
                  <a:pt x="6128" y="123"/>
                  <a:pt x="5884" y="352"/>
                </a:cubicBezTo>
                <a:cubicBezTo>
                  <a:pt x="5624" y="596"/>
                  <a:pt x="5475" y="941"/>
                  <a:pt x="5475" y="1299"/>
                </a:cubicBezTo>
                <a:cubicBezTo>
                  <a:pt x="5475" y="1431"/>
                  <a:pt x="5494" y="1559"/>
                  <a:pt x="5534" y="1684"/>
                </a:cubicBezTo>
                <a:lnTo>
                  <a:pt x="4648" y="1684"/>
                </a:lnTo>
                <a:cubicBezTo>
                  <a:pt x="4421" y="1684"/>
                  <a:pt x="4227" y="1821"/>
                  <a:pt x="4140" y="2015"/>
                </a:cubicBezTo>
                <a:lnTo>
                  <a:pt x="3073" y="2015"/>
                </a:lnTo>
                <a:cubicBezTo>
                  <a:pt x="1378" y="2015"/>
                  <a:pt x="0" y="3394"/>
                  <a:pt x="0" y="5087"/>
                </a:cubicBezTo>
                <a:lnTo>
                  <a:pt x="0" y="15059"/>
                </a:lnTo>
                <a:cubicBezTo>
                  <a:pt x="0" y="16433"/>
                  <a:pt x="922" y="17648"/>
                  <a:pt x="2245" y="18017"/>
                </a:cubicBezTo>
                <a:cubicBezTo>
                  <a:pt x="2270" y="18025"/>
                  <a:pt x="2294" y="18028"/>
                  <a:pt x="2317" y="18028"/>
                </a:cubicBezTo>
                <a:cubicBezTo>
                  <a:pt x="2433" y="18028"/>
                  <a:pt x="2539" y="17950"/>
                  <a:pt x="2573" y="17832"/>
                </a:cubicBezTo>
                <a:cubicBezTo>
                  <a:pt x="2613" y="17691"/>
                  <a:pt x="2531" y="17544"/>
                  <a:pt x="2389" y="17506"/>
                </a:cubicBezTo>
                <a:cubicBezTo>
                  <a:pt x="1296" y="17200"/>
                  <a:pt x="531" y="16193"/>
                  <a:pt x="531" y="15058"/>
                </a:cubicBezTo>
                <a:lnTo>
                  <a:pt x="531" y="5086"/>
                </a:lnTo>
                <a:cubicBezTo>
                  <a:pt x="531" y="3686"/>
                  <a:pt x="1670" y="2544"/>
                  <a:pt x="3073" y="2544"/>
                </a:cubicBezTo>
                <a:lnTo>
                  <a:pt x="4092" y="2544"/>
                </a:lnTo>
                <a:lnTo>
                  <a:pt x="4092" y="3013"/>
                </a:lnTo>
                <a:lnTo>
                  <a:pt x="3073" y="3014"/>
                </a:lnTo>
                <a:cubicBezTo>
                  <a:pt x="1929" y="3014"/>
                  <a:pt x="1000" y="3945"/>
                  <a:pt x="1000" y="5087"/>
                </a:cubicBezTo>
                <a:lnTo>
                  <a:pt x="1000" y="15059"/>
                </a:lnTo>
                <a:cubicBezTo>
                  <a:pt x="1000" y="16202"/>
                  <a:pt x="1929" y="17132"/>
                  <a:pt x="3073" y="17132"/>
                </a:cubicBezTo>
                <a:lnTo>
                  <a:pt x="10474" y="17132"/>
                </a:lnTo>
                <a:cubicBezTo>
                  <a:pt x="11616" y="17132"/>
                  <a:pt x="12547" y="16202"/>
                  <a:pt x="12547" y="15059"/>
                </a:cubicBezTo>
                <a:lnTo>
                  <a:pt x="12547" y="5087"/>
                </a:lnTo>
                <a:cubicBezTo>
                  <a:pt x="12547" y="3945"/>
                  <a:pt x="11616" y="3014"/>
                  <a:pt x="10474" y="3014"/>
                </a:cubicBezTo>
                <a:lnTo>
                  <a:pt x="9454" y="3014"/>
                </a:lnTo>
                <a:lnTo>
                  <a:pt x="9454" y="2547"/>
                </a:lnTo>
                <a:lnTo>
                  <a:pt x="10474" y="2547"/>
                </a:lnTo>
                <a:cubicBezTo>
                  <a:pt x="11647" y="2547"/>
                  <a:pt x="12661" y="3342"/>
                  <a:pt x="12941" y="4483"/>
                </a:cubicBezTo>
                <a:cubicBezTo>
                  <a:pt x="12970" y="4605"/>
                  <a:pt x="13079" y="4686"/>
                  <a:pt x="13198" y="4686"/>
                </a:cubicBezTo>
                <a:cubicBezTo>
                  <a:pt x="13219" y="4686"/>
                  <a:pt x="13241" y="4683"/>
                  <a:pt x="13263" y="4679"/>
                </a:cubicBezTo>
                <a:cubicBezTo>
                  <a:pt x="13407" y="4643"/>
                  <a:pt x="13492" y="4499"/>
                  <a:pt x="13458" y="4357"/>
                </a:cubicBezTo>
                <a:cubicBezTo>
                  <a:pt x="13120" y="2978"/>
                  <a:pt x="11893" y="2015"/>
                  <a:pt x="10474" y="2015"/>
                </a:cubicBezTo>
                <a:lnTo>
                  <a:pt x="9405" y="2015"/>
                </a:lnTo>
                <a:cubicBezTo>
                  <a:pt x="9320" y="1821"/>
                  <a:pt x="9124" y="1684"/>
                  <a:pt x="8898" y="1684"/>
                </a:cubicBezTo>
                <a:lnTo>
                  <a:pt x="8013" y="1684"/>
                </a:lnTo>
                <a:cubicBezTo>
                  <a:pt x="8057" y="1544"/>
                  <a:pt x="8074" y="1400"/>
                  <a:pt x="8070" y="1250"/>
                </a:cubicBezTo>
                <a:cubicBezTo>
                  <a:pt x="8045" y="593"/>
                  <a:pt x="7513" y="45"/>
                  <a:pt x="6857" y="3"/>
                </a:cubicBezTo>
                <a:cubicBezTo>
                  <a:pt x="6829" y="2"/>
                  <a:pt x="6801" y="1"/>
                  <a:pt x="6773" y="1"/>
                </a:cubicBezTo>
                <a:close/>
                <a:moveTo>
                  <a:pt x="13279" y="5430"/>
                </a:moveTo>
                <a:cubicBezTo>
                  <a:pt x="13132" y="5430"/>
                  <a:pt x="13013" y="5549"/>
                  <a:pt x="13013" y="5696"/>
                </a:cubicBezTo>
                <a:lnTo>
                  <a:pt x="13013" y="15059"/>
                </a:lnTo>
                <a:cubicBezTo>
                  <a:pt x="13013" y="16459"/>
                  <a:pt x="11873" y="17601"/>
                  <a:pt x="10471" y="17601"/>
                </a:cubicBezTo>
                <a:lnTo>
                  <a:pt x="3571" y="17601"/>
                </a:lnTo>
                <a:cubicBezTo>
                  <a:pt x="3424" y="17601"/>
                  <a:pt x="3304" y="17720"/>
                  <a:pt x="3304" y="17867"/>
                </a:cubicBezTo>
                <a:cubicBezTo>
                  <a:pt x="3304" y="18014"/>
                  <a:pt x="3424" y="18134"/>
                  <a:pt x="3571" y="18134"/>
                </a:cubicBezTo>
                <a:lnTo>
                  <a:pt x="10471" y="18134"/>
                </a:lnTo>
                <a:cubicBezTo>
                  <a:pt x="12166" y="18134"/>
                  <a:pt x="13544" y="16756"/>
                  <a:pt x="13544" y="15061"/>
                </a:cubicBezTo>
                <a:lnTo>
                  <a:pt x="13544" y="5697"/>
                </a:lnTo>
                <a:cubicBezTo>
                  <a:pt x="13544" y="5547"/>
                  <a:pt x="13426" y="5430"/>
                  <a:pt x="13279" y="543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 name="Google Shape;1138;p46"/>
          <p:cNvSpPr/>
          <p:nvPr/>
        </p:nvSpPr>
        <p:spPr>
          <a:xfrm>
            <a:off x="7446448" y="4196310"/>
            <a:ext cx="267092" cy="407698"/>
          </a:xfrm>
          <a:custGeom>
            <a:rect b="b" l="l" r="r" t="t"/>
            <a:pathLst>
              <a:path extrusionOk="0" h="18134" w="11880">
                <a:moveTo>
                  <a:pt x="5156" y="1207"/>
                </a:moveTo>
                <a:cubicBezTo>
                  <a:pt x="5062" y="1207"/>
                  <a:pt x="4971" y="1258"/>
                  <a:pt x="4924" y="1345"/>
                </a:cubicBezTo>
                <a:cubicBezTo>
                  <a:pt x="4825" y="1525"/>
                  <a:pt x="4684" y="2020"/>
                  <a:pt x="4661" y="2348"/>
                </a:cubicBezTo>
                <a:cubicBezTo>
                  <a:pt x="4649" y="2495"/>
                  <a:pt x="4759" y="2621"/>
                  <a:pt x="4905" y="2632"/>
                </a:cubicBezTo>
                <a:lnTo>
                  <a:pt x="4925" y="2632"/>
                </a:lnTo>
                <a:cubicBezTo>
                  <a:pt x="5064" y="2632"/>
                  <a:pt x="5178" y="2526"/>
                  <a:pt x="5190" y="2386"/>
                </a:cubicBezTo>
                <a:cubicBezTo>
                  <a:pt x="5211" y="2116"/>
                  <a:pt x="5333" y="1698"/>
                  <a:pt x="5388" y="1600"/>
                </a:cubicBezTo>
                <a:cubicBezTo>
                  <a:pt x="5461" y="1475"/>
                  <a:pt x="5412" y="1313"/>
                  <a:pt x="5284" y="1241"/>
                </a:cubicBezTo>
                <a:cubicBezTo>
                  <a:pt x="5243" y="1218"/>
                  <a:pt x="5199" y="1207"/>
                  <a:pt x="5156" y="1207"/>
                </a:cubicBezTo>
                <a:close/>
                <a:moveTo>
                  <a:pt x="6712" y="1210"/>
                </a:moveTo>
                <a:cubicBezTo>
                  <a:pt x="6669" y="1210"/>
                  <a:pt x="6626" y="1221"/>
                  <a:pt x="6585" y="1242"/>
                </a:cubicBezTo>
                <a:cubicBezTo>
                  <a:pt x="6456" y="1313"/>
                  <a:pt x="6410" y="1475"/>
                  <a:pt x="6479" y="1603"/>
                </a:cubicBezTo>
                <a:cubicBezTo>
                  <a:pt x="6535" y="1703"/>
                  <a:pt x="6659" y="2119"/>
                  <a:pt x="6678" y="2389"/>
                </a:cubicBezTo>
                <a:cubicBezTo>
                  <a:pt x="6690" y="2529"/>
                  <a:pt x="6806" y="2636"/>
                  <a:pt x="6942" y="2636"/>
                </a:cubicBezTo>
                <a:lnTo>
                  <a:pt x="6963" y="2636"/>
                </a:lnTo>
                <a:cubicBezTo>
                  <a:pt x="7110" y="2624"/>
                  <a:pt x="7219" y="2498"/>
                  <a:pt x="7207" y="2351"/>
                </a:cubicBezTo>
                <a:cubicBezTo>
                  <a:pt x="7184" y="2025"/>
                  <a:pt x="7042" y="1526"/>
                  <a:pt x="6945" y="1347"/>
                </a:cubicBezTo>
                <a:cubicBezTo>
                  <a:pt x="6897" y="1259"/>
                  <a:pt x="6806" y="1210"/>
                  <a:pt x="6712" y="1210"/>
                </a:cubicBezTo>
                <a:close/>
                <a:moveTo>
                  <a:pt x="4587" y="3570"/>
                </a:moveTo>
                <a:cubicBezTo>
                  <a:pt x="4440" y="3570"/>
                  <a:pt x="4321" y="3689"/>
                  <a:pt x="4321" y="3836"/>
                </a:cubicBezTo>
                <a:lnTo>
                  <a:pt x="4321" y="4061"/>
                </a:lnTo>
                <a:cubicBezTo>
                  <a:pt x="4321" y="4208"/>
                  <a:pt x="4440" y="4327"/>
                  <a:pt x="4587" y="4327"/>
                </a:cubicBezTo>
                <a:cubicBezTo>
                  <a:pt x="4734" y="4327"/>
                  <a:pt x="4853" y="4208"/>
                  <a:pt x="4853" y="4061"/>
                </a:cubicBezTo>
                <a:lnTo>
                  <a:pt x="4853" y="3836"/>
                </a:lnTo>
                <a:cubicBezTo>
                  <a:pt x="4853" y="3689"/>
                  <a:pt x="4734" y="3570"/>
                  <a:pt x="4587" y="3570"/>
                </a:cubicBezTo>
                <a:close/>
                <a:moveTo>
                  <a:pt x="7281" y="3570"/>
                </a:moveTo>
                <a:cubicBezTo>
                  <a:pt x="7134" y="3570"/>
                  <a:pt x="7014" y="3689"/>
                  <a:pt x="7014" y="3836"/>
                </a:cubicBezTo>
                <a:lnTo>
                  <a:pt x="7014" y="4061"/>
                </a:lnTo>
                <a:cubicBezTo>
                  <a:pt x="7014" y="4208"/>
                  <a:pt x="7134" y="4327"/>
                  <a:pt x="7281" y="4327"/>
                </a:cubicBezTo>
                <a:cubicBezTo>
                  <a:pt x="7428" y="4327"/>
                  <a:pt x="7548" y="4208"/>
                  <a:pt x="7548" y="4061"/>
                </a:cubicBezTo>
                <a:lnTo>
                  <a:pt x="7548" y="3836"/>
                </a:lnTo>
                <a:cubicBezTo>
                  <a:pt x="7548" y="3689"/>
                  <a:pt x="7428" y="3570"/>
                  <a:pt x="7281" y="3570"/>
                </a:cubicBezTo>
                <a:close/>
                <a:moveTo>
                  <a:pt x="5580" y="3804"/>
                </a:moveTo>
                <a:cubicBezTo>
                  <a:pt x="5517" y="3804"/>
                  <a:pt x="5455" y="3825"/>
                  <a:pt x="5405" y="3870"/>
                </a:cubicBezTo>
                <a:cubicBezTo>
                  <a:pt x="5294" y="3965"/>
                  <a:pt x="5284" y="4134"/>
                  <a:pt x="5380" y="4245"/>
                </a:cubicBezTo>
                <a:cubicBezTo>
                  <a:pt x="5519" y="4403"/>
                  <a:pt x="5721" y="4497"/>
                  <a:pt x="5934" y="4497"/>
                </a:cubicBezTo>
                <a:cubicBezTo>
                  <a:pt x="6147" y="4497"/>
                  <a:pt x="6350" y="4403"/>
                  <a:pt x="6490" y="4245"/>
                </a:cubicBezTo>
                <a:cubicBezTo>
                  <a:pt x="6585" y="4134"/>
                  <a:pt x="6573" y="3967"/>
                  <a:pt x="6463" y="3870"/>
                </a:cubicBezTo>
                <a:cubicBezTo>
                  <a:pt x="6413" y="3825"/>
                  <a:pt x="6351" y="3804"/>
                  <a:pt x="6289" y="3804"/>
                </a:cubicBezTo>
                <a:cubicBezTo>
                  <a:pt x="6215" y="3804"/>
                  <a:pt x="6141" y="3835"/>
                  <a:pt x="6088" y="3895"/>
                </a:cubicBezTo>
                <a:cubicBezTo>
                  <a:pt x="6049" y="3940"/>
                  <a:pt x="5993" y="3964"/>
                  <a:pt x="5934" y="3964"/>
                </a:cubicBezTo>
                <a:cubicBezTo>
                  <a:pt x="5874" y="3964"/>
                  <a:pt x="5818" y="3939"/>
                  <a:pt x="5780" y="3895"/>
                </a:cubicBezTo>
                <a:cubicBezTo>
                  <a:pt x="5728" y="3835"/>
                  <a:pt x="5654" y="3804"/>
                  <a:pt x="5580" y="3804"/>
                </a:cubicBezTo>
                <a:close/>
                <a:moveTo>
                  <a:pt x="5935" y="528"/>
                </a:moveTo>
                <a:cubicBezTo>
                  <a:pt x="6522" y="528"/>
                  <a:pt x="7134" y="951"/>
                  <a:pt x="7614" y="1686"/>
                </a:cubicBezTo>
                <a:cubicBezTo>
                  <a:pt x="8079" y="2399"/>
                  <a:pt x="8358" y="3298"/>
                  <a:pt x="8358" y="4090"/>
                </a:cubicBezTo>
                <a:cubicBezTo>
                  <a:pt x="8358" y="5266"/>
                  <a:pt x="7272" y="6222"/>
                  <a:pt x="5935" y="6222"/>
                </a:cubicBezTo>
                <a:cubicBezTo>
                  <a:pt x="4600" y="6222"/>
                  <a:pt x="3514" y="5266"/>
                  <a:pt x="3514" y="4090"/>
                </a:cubicBezTo>
                <a:cubicBezTo>
                  <a:pt x="3514" y="3298"/>
                  <a:pt x="3792" y="2399"/>
                  <a:pt x="4258" y="1686"/>
                </a:cubicBezTo>
                <a:cubicBezTo>
                  <a:pt x="4737" y="951"/>
                  <a:pt x="5350" y="528"/>
                  <a:pt x="5935" y="528"/>
                </a:cubicBezTo>
                <a:close/>
                <a:moveTo>
                  <a:pt x="2606" y="7581"/>
                </a:moveTo>
                <a:cubicBezTo>
                  <a:pt x="2538" y="7581"/>
                  <a:pt x="2470" y="7607"/>
                  <a:pt x="2419" y="7658"/>
                </a:cubicBezTo>
                <a:cubicBezTo>
                  <a:pt x="2316" y="7761"/>
                  <a:pt x="2316" y="7930"/>
                  <a:pt x="2419" y="8033"/>
                </a:cubicBezTo>
                <a:lnTo>
                  <a:pt x="3674" y="9289"/>
                </a:lnTo>
                <a:cubicBezTo>
                  <a:pt x="3726" y="9340"/>
                  <a:pt x="3793" y="9365"/>
                  <a:pt x="3861" y="9365"/>
                </a:cubicBezTo>
                <a:cubicBezTo>
                  <a:pt x="3929" y="9365"/>
                  <a:pt x="3998" y="9340"/>
                  <a:pt x="4049" y="9289"/>
                </a:cubicBezTo>
                <a:cubicBezTo>
                  <a:pt x="4152" y="9186"/>
                  <a:pt x="4152" y="9017"/>
                  <a:pt x="4049" y="8914"/>
                </a:cubicBezTo>
                <a:lnTo>
                  <a:pt x="2794" y="7658"/>
                </a:lnTo>
                <a:cubicBezTo>
                  <a:pt x="2742" y="7607"/>
                  <a:pt x="2674" y="7581"/>
                  <a:pt x="2606" y="7581"/>
                </a:cubicBezTo>
                <a:close/>
                <a:moveTo>
                  <a:pt x="9265" y="7580"/>
                </a:moveTo>
                <a:cubicBezTo>
                  <a:pt x="9197" y="7580"/>
                  <a:pt x="9129" y="7606"/>
                  <a:pt x="9077" y="7658"/>
                </a:cubicBezTo>
                <a:lnTo>
                  <a:pt x="7822" y="8914"/>
                </a:lnTo>
                <a:cubicBezTo>
                  <a:pt x="7719" y="9017"/>
                  <a:pt x="7719" y="9186"/>
                  <a:pt x="7822" y="9289"/>
                </a:cubicBezTo>
                <a:cubicBezTo>
                  <a:pt x="7873" y="9340"/>
                  <a:pt x="7941" y="9365"/>
                  <a:pt x="8008" y="9365"/>
                </a:cubicBezTo>
                <a:cubicBezTo>
                  <a:pt x="8077" y="9365"/>
                  <a:pt x="8145" y="9340"/>
                  <a:pt x="8197" y="9289"/>
                </a:cubicBezTo>
                <a:lnTo>
                  <a:pt x="9452" y="8033"/>
                </a:lnTo>
                <a:cubicBezTo>
                  <a:pt x="9555" y="7930"/>
                  <a:pt x="9555" y="7761"/>
                  <a:pt x="9452" y="7658"/>
                </a:cubicBezTo>
                <a:cubicBezTo>
                  <a:pt x="9401" y="7606"/>
                  <a:pt x="9333" y="7580"/>
                  <a:pt x="9265" y="7580"/>
                </a:cubicBezTo>
                <a:close/>
                <a:moveTo>
                  <a:pt x="1281" y="6285"/>
                </a:moveTo>
                <a:cubicBezTo>
                  <a:pt x="3054" y="6325"/>
                  <a:pt x="3964" y="6975"/>
                  <a:pt x="4348" y="7358"/>
                </a:cubicBezTo>
                <a:cubicBezTo>
                  <a:pt x="4539" y="7549"/>
                  <a:pt x="4708" y="7779"/>
                  <a:pt x="4852" y="8039"/>
                </a:cubicBezTo>
                <a:lnTo>
                  <a:pt x="4852" y="10425"/>
                </a:lnTo>
                <a:lnTo>
                  <a:pt x="3613" y="10425"/>
                </a:lnTo>
                <a:cubicBezTo>
                  <a:pt x="2994" y="10241"/>
                  <a:pt x="2492" y="9961"/>
                  <a:pt x="2119" y="9589"/>
                </a:cubicBezTo>
                <a:cubicBezTo>
                  <a:pt x="1735" y="9203"/>
                  <a:pt x="1084" y="8295"/>
                  <a:pt x="1046" y="6520"/>
                </a:cubicBezTo>
                <a:cubicBezTo>
                  <a:pt x="1044" y="6459"/>
                  <a:pt x="1068" y="6400"/>
                  <a:pt x="1113" y="6354"/>
                </a:cubicBezTo>
                <a:cubicBezTo>
                  <a:pt x="1157" y="6310"/>
                  <a:pt x="1219" y="6285"/>
                  <a:pt x="1281" y="6285"/>
                </a:cubicBezTo>
                <a:close/>
                <a:moveTo>
                  <a:pt x="6487" y="6704"/>
                </a:moveTo>
                <a:lnTo>
                  <a:pt x="6487" y="7970"/>
                </a:lnTo>
                <a:lnTo>
                  <a:pt x="6487" y="7973"/>
                </a:lnTo>
                <a:lnTo>
                  <a:pt x="6487" y="10425"/>
                </a:lnTo>
                <a:lnTo>
                  <a:pt x="5381" y="10425"/>
                </a:lnTo>
                <a:lnTo>
                  <a:pt x="5381" y="7973"/>
                </a:lnTo>
                <a:lnTo>
                  <a:pt x="5381" y="7970"/>
                </a:lnTo>
                <a:lnTo>
                  <a:pt x="5381" y="6704"/>
                </a:lnTo>
                <a:cubicBezTo>
                  <a:pt x="5559" y="6736"/>
                  <a:pt x="5744" y="6753"/>
                  <a:pt x="5934" y="6753"/>
                </a:cubicBezTo>
                <a:cubicBezTo>
                  <a:pt x="6124" y="6753"/>
                  <a:pt x="6309" y="6736"/>
                  <a:pt x="6487" y="6704"/>
                </a:cubicBezTo>
                <a:close/>
                <a:moveTo>
                  <a:pt x="10946" y="10954"/>
                </a:moveTo>
                <a:cubicBezTo>
                  <a:pt x="11166" y="10954"/>
                  <a:pt x="11344" y="11134"/>
                  <a:pt x="11344" y="11354"/>
                </a:cubicBezTo>
                <a:lnTo>
                  <a:pt x="11344" y="12633"/>
                </a:lnTo>
                <a:lnTo>
                  <a:pt x="11343" y="12633"/>
                </a:lnTo>
                <a:cubicBezTo>
                  <a:pt x="11343" y="12854"/>
                  <a:pt x="11165" y="13032"/>
                  <a:pt x="10944" y="13032"/>
                </a:cubicBezTo>
                <a:lnTo>
                  <a:pt x="922" y="13032"/>
                </a:lnTo>
                <a:cubicBezTo>
                  <a:pt x="702" y="13032"/>
                  <a:pt x="524" y="12854"/>
                  <a:pt x="524" y="12633"/>
                </a:cubicBezTo>
                <a:lnTo>
                  <a:pt x="524" y="11354"/>
                </a:lnTo>
                <a:cubicBezTo>
                  <a:pt x="524" y="11134"/>
                  <a:pt x="702" y="10954"/>
                  <a:pt x="922" y="10954"/>
                </a:cubicBezTo>
                <a:close/>
                <a:moveTo>
                  <a:pt x="5940" y="0"/>
                </a:moveTo>
                <a:cubicBezTo>
                  <a:pt x="4304" y="0"/>
                  <a:pt x="2986" y="2239"/>
                  <a:pt x="2986" y="4093"/>
                </a:cubicBezTo>
                <a:cubicBezTo>
                  <a:pt x="2986" y="5216"/>
                  <a:pt x="3762" y="6179"/>
                  <a:pt x="4855" y="6569"/>
                </a:cubicBezTo>
                <a:lnTo>
                  <a:pt x="4855" y="7122"/>
                </a:lnTo>
                <a:cubicBezTo>
                  <a:pt x="4814" y="7076"/>
                  <a:pt x="4771" y="7030"/>
                  <a:pt x="4727" y="6986"/>
                </a:cubicBezTo>
                <a:cubicBezTo>
                  <a:pt x="3699" y="5959"/>
                  <a:pt x="2135" y="5775"/>
                  <a:pt x="1294" y="5756"/>
                </a:cubicBezTo>
                <a:cubicBezTo>
                  <a:pt x="1289" y="5756"/>
                  <a:pt x="1283" y="5756"/>
                  <a:pt x="1278" y="5756"/>
                </a:cubicBezTo>
                <a:cubicBezTo>
                  <a:pt x="1074" y="5756"/>
                  <a:pt x="885" y="5836"/>
                  <a:pt x="741" y="5979"/>
                </a:cubicBezTo>
                <a:cubicBezTo>
                  <a:pt x="591" y="6128"/>
                  <a:pt x="513" y="6325"/>
                  <a:pt x="518" y="6532"/>
                </a:cubicBezTo>
                <a:cubicBezTo>
                  <a:pt x="537" y="7373"/>
                  <a:pt x="721" y="8937"/>
                  <a:pt x="1748" y="9965"/>
                </a:cubicBezTo>
                <a:cubicBezTo>
                  <a:pt x="1919" y="10135"/>
                  <a:pt x="2112" y="10290"/>
                  <a:pt x="2326" y="10428"/>
                </a:cubicBezTo>
                <a:lnTo>
                  <a:pt x="929" y="10428"/>
                </a:lnTo>
                <a:cubicBezTo>
                  <a:pt x="418" y="10428"/>
                  <a:pt x="0" y="10846"/>
                  <a:pt x="0" y="11357"/>
                </a:cubicBezTo>
                <a:lnTo>
                  <a:pt x="0" y="12636"/>
                </a:lnTo>
                <a:cubicBezTo>
                  <a:pt x="0" y="13149"/>
                  <a:pt x="418" y="13567"/>
                  <a:pt x="929" y="13567"/>
                </a:cubicBezTo>
                <a:lnTo>
                  <a:pt x="1485" y="13567"/>
                </a:lnTo>
                <a:lnTo>
                  <a:pt x="2060" y="16951"/>
                </a:lnTo>
                <a:cubicBezTo>
                  <a:pt x="2150" y="17480"/>
                  <a:pt x="2523" y="17907"/>
                  <a:pt x="3036" y="18067"/>
                </a:cubicBezTo>
                <a:cubicBezTo>
                  <a:pt x="3061" y="18074"/>
                  <a:pt x="3089" y="18080"/>
                  <a:pt x="3116" y="18080"/>
                </a:cubicBezTo>
                <a:cubicBezTo>
                  <a:pt x="3229" y="18080"/>
                  <a:pt x="3333" y="18007"/>
                  <a:pt x="3368" y="17892"/>
                </a:cubicBezTo>
                <a:cubicBezTo>
                  <a:pt x="3413" y="17752"/>
                  <a:pt x="3333" y="17604"/>
                  <a:pt x="3194" y="17560"/>
                </a:cubicBezTo>
                <a:cubicBezTo>
                  <a:pt x="2875" y="17461"/>
                  <a:pt x="2641" y="17194"/>
                  <a:pt x="2583" y="16863"/>
                </a:cubicBezTo>
                <a:lnTo>
                  <a:pt x="2023" y="13568"/>
                </a:lnTo>
                <a:lnTo>
                  <a:pt x="9856" y="13568"/>
                </a:lnTo>
                <a:lnTo>
                  <a:pt x="9295" y="16863"/>
                </a:lnTo>
                <a:cubicBezTo>
                  <a:pt x="9224" y="17289"/>
                  <a:pt x="8857" y="17601"/>
                  <a:pt x="8423" y="17601"/>
                </a:cubicBezTo>
                <a:lnTo>
                  <a:pt x="4370" y="17601"/>
                </a:lnTo>
                <a:cubicBezTo>
                  <a:pt x="4223" y="17601"/>
                  <a:pt x="4104" y="17720"/>
                  <a:pt x="4104" y="17867"/>
                </a:cubicBezTo>
                <a:cubicBezTo>
                  <a:pt x="4104" y="18014"/>
                  <a:pt x="4223" y="18133"/>
                  <a:pt x="4370" y="18133"/>
                </a:cubicBezTo>
                <a:lnTo>
                  <a:pt x="8423" y="18133"/>
                </a:lnTo>
                <a:cubicBezTo>
                  <a:pt x="9115" y="18133"/>
                  <a:pt x="9702" y="17638"/>
                  <a:pt x="9820" y="16956"/>
                </a:cubicBezTo>
                <a:lnTo>
                  <a:pt x="10394" y="13570"/>
                </a:lnTo>
                <a:lnTo>
                  <a:pt x="10949" y="13570"/>
                </a:lnTo>
                <a:cubicBezTo>
                  <a:pt x="11462" y="13570"/>
                  <a:pt x="11879" y="13154"/>
                  <a:pt x="11879" y="12641"/>
                </a:cubicBezTo>
                <a:lnTo>
                  <a:pt x="11879" y="11362"/>
                </a:lnTo>
                <a:cubicBezTo>
                  <a:pt x="11875" y="10843"/>
                  <a:pt x="11459" y="10425"/>
                  <a:pt x="10946" y="10425"/>
                </a:cubicBezTo>
                <a:lnTo>
                  <a:pt x="9549" y="10425"/>
                </a:lnTo>
                <a:cubicBezTo>
                  <a:pt x="9762" y="10288"/>
                  <a:pt x="9956" y="10134"/>
                  <a:pt x="10128" y="9962"/>
                </a:cubicBezTo>
                <a:cubicBezTo>
                  <a:pt x="11154" y="8936"/>
                  <a:pt x="11338" y="7372"/>
                  <a:pt x="11357" y="6529"/>
                </a:cubicBezTo>
                <a:cubicBezTo>
                  <a:pt x="11360" y="6320"/>
                  <a:pt x="11282" y="6123"/>
                  <a:pt x="11135" y="5976"/>
                </a:cubicBezTo>
                <a:cubicBezTo>
                  <a:pt x="10991" y="5833"/>
                  <a:pt x="10805" y="5754"/>
                  <a:pt x="10603" y="5754"/>
                </a:cubicBezTo>
                <a:cubicBezTo>
                  <a:pt x="10596" y="5754"/>
                  <a:pt x="10588" y="5754"/>
                  <a:pt x="10581" y="5754"/>
                </a:cubicBezTo>
                <a:cubicBezTo>
                  <a:pt x="10530" y="5756"/>
                  <a:pt x="10477" y="5757"/>
                  <a:pt x="10419" y="5760"/>
                </a:cubicBezTo>
                <a:cubicBezTo>
                  <a:pt x="10272" y="5768"/>
                  <a:pt x="10159" y="5890"/>
                  <a:pt x="10167" y="6037"/>
                </a:cubicBezTo>
                <a:cubicBezTo>
                  <a:pt x="10174" y="6179"/>
                  <a:pt x="10290" y="6291"/>
                  <a:pt x="10431" y="6291"/>
                </a:cubicBezTo>
                <a:cubicBezTo>
                  <a:pt x="10435" y="6291"/>
                  <a:pt x="10440" y="6291"/>
                  <a:pt x="10444" y="6291"/>
                </a:cubicBezTo>
                <a:cubicBezTo>
                  <a:pt x="10497" y="6290"/>
                  <a:pt x="10547" y="6287"/>
                  <a:pt x="10593" y="6285"/>
                </a:cubicBezTo>
                <a:cubicBezTo>
                  <a:pt x="10595" y="6285"/>
                  <a:pt x="10597" y="6285"/>
                  <a:pt x="10599" y="6285"/>
                </a:cubicBezTo>
                <a:cubicBezTo>
                  <a:pt x="10661" y="6285"/>
                  <a:pt x="10715" y="6308"/>
                  <a:pt x="10760" y="6353"/>
                </a:cubicBezTo>
                <a:cubicBezTo>
                  <a:pt x="10805" y="6397"/>
                  <a:pt x="10828" y="6459"/>
                  <a:pt x="10828" y="6520"/>
                </a:cubicBezTo>
                <a:cubicBezTo>
                  <a:pt x="10790" y="8293"/>
                  <a:pt x="10139" y="9203"/>
                  <a:pt x="9755" y="9587"/>
                </a:cubicBezTo>
                <a:cubicBezTo>
                  <a:pt x="9381" y="9961"/>
                  <a:pt x="8879" y="10241"/>
                  <a:pt x="8263" y="10425"/>
                </a:cubicBezTo>
                <a:lnTo>
                  <a:pt x="7023" y="10425"/>
                </a:lnTo>
                <a:lnTo>
                  <a:pt x="7023" y="8039"/>
                </a:lnTo>
                <a:cubicBezTo>
                  <a:pt x="7167" y="7779"/>
                  <a:pt x="7336" y="7552"/>
                  <a:pt x="7528" y="7361"/>
                </a:cubicBezTo>
                <a:cubicBezTo>
                  <a:pt x="7945" y="6944"/>
                  <a:pt x="8521" y="6639"/>
                  <a:pt x="9240" y="6462"/>
                </a:cubicBezTo>
                <a:cubicBezTo>
                  <a:pt x="9381" y="6428"/>
                  <a:pt x="9470" y="6282"/>
                  <a:pt x="9433" y="6141"/>
                </a:cubicBezTo>
                <a:cubicBezTo>
                  <a:pt x="9403" y="6020"/>
                  <a:pt x="9295" y="5939"/>
                  <a:pt x="9176" y="5939"/>
                </a:cubicBezTo>
                <a:cubicBezTo>
                  <a:pt x="9155" y="5939"/>
                  <a:pt x="9133" y="5941"/>
                  <a:pt x="9111" y="5947"/>
                </a:cubicBezTo>
                <a:cubicBezTo>
                  <a:pt x="8298" y="6150"/>
                  <a:pt x="7639" y="6498"/>
                  <a:pt x="7153" y="6986"/>
                </a:cubicBezTo>
                <a:cubicBezTo>
                  <a:pt x="7109" y="7030"/>
                  <a:pt x="7066" y="7076"/>
                  <a:pt x="7023" y="7122"/>
                </a:cubicBezTo>
                <a:lnTo>
                  <a:pt x="7023" y="6569"/>
                </a:lnTo>
                <a:cubicBezTo>
                  <a:pt x="8117" y="6178"/>
                  <a:pt x="8893" y="5216"/>
                  <a:pt x="8893" y="4093"/>
                </a:cubicBezTo>
                <a:cubicBezTo>
                  <a:pt x="8893" y="2239"/>
                  <a:pt x="7575" y="0"/>
                  <a:pt x="594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 name="Google Shape;1139;p46"/>
          <p:cNvSpPr/>
          <p:nvPr/>
        </p:nvSpPr>
        <p:spPr>
          <a:xfrm>
            <a:off x="6039259" y="1929101"/>
            <a:ext cx="412419" cy="407653"/>
          </a:xfrm>
          <a:custGeom>
            <a:rect b="b" l="l" r="r" t="t"/>
            <a:pathLst>
              <a:path extrusionOk="0" h="18132" w="18344">
                <a:moveTo>
                  <a:pt x="4902" y="6348"/>
                </a:moveTo>
                <a:cubicBezTo>
                  <a:pt x="4755" y="6348"/>
                  <a:pt x="4634" y="6468"/>
                  <a:pt x="4634" y="6615"/>
                </a:cubicBezTo>
                <a:lnTo>
                  <a:pt x="4634" y="7001"/>
                </a:lnTo>
                <a:cubicBezTo>
                  <a:pt x="4637" y="7150"/>
                  <a:pt x="4755" y="7267"/>
                  <a:pt x="4902" y="7267"/>
                </a:cubicBezTo>
                <a:cubicBezTo>
                  <a:pt x="5049" y="7267"/>
                  <a:pt x="5168" y="7148"/>
                  <a:pt x="5168" y="7001"/>
                </a:cubicBezTo>
                <a:lnTo>
                  <a:pt x="5168" y="6615"/>
                </a:lnTo>
                <a:cubicBezTo>
                  <a:pt x="5168" y="6468"/>
                  <a:pt x="5049" y="6348"/>
                  <a:pt x="4902" y="6348"/>
                </a:cubicBezTo>
                <a:close/>
                <a:moveTo>
                  <a:pt x="9558" y="6348"/>
                </a:moveTo>
                <a:cubicBezTo>
                  <a:pt x="9411" y="6348"/>
                  <a:pt x="9292" y="6468"/>
                  <a:pt x="9292" y="6615"/>
                </a:cubicBezTo>
                <a:lnTo>
                  <a:pt x="9292" y="7001"/>
                </a:lnTo>
                <a:cubicBezTo>
                  <a:pt x="9293" y="7150"/>
                  <a:pt x="9411" y="7267"/>
                  <a:pt x="9558" y="7267"/>
                </a:cubicBezTo>
                <a:cubicBezTo>
                  <a:pt x="9705" y="7267"/>
                  <a:pt x="9824" y="7148"/>
                  <a:pt x="9824" y="7001"/>
                </a:cubicBezTo>
                <a:lnTo>
                  <a:pt x="9824" y="6615"/>
                </a:lnTo>
                <a:cubicBezTo>
                  <a:pt x="9824" y="6468"/>
                  <a:pt x="9705" y="6348"/>
                  <a:pt x="9558" y="6348"/>
                </a:cubicBezTo>
                <a:close/>
                <a:moveTo>
                  <a:pt x="6616" y="6754"/>
                </a:moveTo>
                <a:cubicBezTo>
                  <a:pt x="6554" y="6754"/>
                  <a:pt x="6491" y="6775"/>
                  <a:pt x="6441" y="6819"/>
                </a:cubicBezTo>
                <a:cubicBezTo>
                  <a:pt x="6331" y="6914"/>
                  <a:pt x="6320" y="7084"/>
                  <a:pt x="6416" y="7194"/>
                </a:cubicBezTo>
                <a:cubicBezTo>
                  <a:pt x="6622" y="7429"/>
                  <a:pt x="6917" y="7564"/>
                  <a:pt x="7229" y="7564"/>
                </a:cubicBezTo>
                <a:cubicBezTo>
                  <a:pt x="7542" y="7564"/>
                  <a:pt x="7838" y="7429"/>
                  <a:pt x="8043" y="7194"/>
                </a:cubicBezTo>
                <a:cubicBezTo>
                  <a:pt x="8139" y="7084"/>
                  <a:pt x="8129" y="6916"/>
                  <a:pt x="8018" y="6819"/>
                </a:cubicBezTo>
                <a:cubicBezTo>
                  <a:pt x="7968" y="6775"/>
                  <a:pt x="7906" y="6754"/>
                  <a:pt x="7843" y="6754"/>
                </a:cubicBezTo>
                <a:cubicBezTo>
                  <a:pt x="7770" y="6754"/>
                  <a:pt x="7696" y="6784"/>
                  <a:pt x="7643" y="6844"/>
                </a:cubicBezTo>
                <a:cubicBezTo>
                  <a:pt x="7538" y="6964"/>
                  <a:pt x="7388" y="7034"/>
                  <a:pt x="7229" y="7034"/>
                </a:cubicBezTo>
                <a:cubicBezTo>
                  <a:pt x="7072" y="7034"/>
                  <a:pt x="6920" y="6966"/>
                  <a:pt x="6816" y="6844"/>
                </a:cubicBezTo>
                <a:cubicBezTo>
                  <a:pt x="6764" y="6784"/>
                  <a:pt x="6690" y="6754"/>
                  <a:pt x="6616" y="6754"/>
                </a:cubicBezTo>
                <a:close/>
                <a:moveTo>
                  <a:pt x="7229" y="2782"/>
                </a:moveTo>
                <a:cubicBezTo>
                  <a:pt x="9687" y="2782"/>
                  <a:pt x="11686" y="4781"/>
                  <a:pt x="11686" y="7238"/>
                </a:cubicBezTo>
                <a:cubicBezTo>
                  <a:pt x="11686" y="9695"/>
                  <a:pt x="9687" y="11694"/>
                  <a:pt x="7229" y="11694"/>
                </a:cubicBezTo>
                <a:cubicBezTo>
                  <a:pt x="4772" y="11694"/>
                  <a:pt x="2773" y="9695"/>
                  <a:pt x="2773" y="7238"/>
                </a:cubicBezTo>
                <a:cubicBezTo>
                  <a:pt x="2774" y="4778"/>
                  <a:pt x="4772" y="2782"/>
                  <a:pt x="7229" y="2782"/>
                </a:cubicBezTo>
                <a:close/>
                <a:moveTo>
                  <a:pt x="7229" y="2248"/>
                </a:moveTo>
                <a:cubicBezTo>
                  <a:pt x="4480" y="2248"/>
                  <a:pt x="2242" y="4484"/>
                  <a:pt x="2242" y="7236"/>
                </a:cubicBezTo>
                <a:cubicBezTo>
                  <a:pt x="2244" y="9987"/>
                  <a:pt x="4480" y="12223"/>
                  <a:pt x="7229" y="12223"/>
                </a:cubicBezTo>
                <a:cubicBezTo>
                  <a:pt x="9978" y="12223"/>
                  <a:pt x="12217" y="9987"/>
                  <a:pt x="12217" y="7236"/>
                </a:cubicBezTo>
                <a:cubicBezTo>
                  <a:pt x="12217" y="4487"/>
                  <a:pt x="9980" y="2248"/>
                  <a:pt x="7229" y="2248"/>
                </a:cubicBezTo>
                <a:close/>
                <a:moveTo>
                  <a:pt x="16900" y="13901"/>
                </a:moveTo>
                <a:cubicBezTo>
                  <a:pt x="17070" y="14180"/>
                  <a:pt x="17232" y="14467"/>
                  <a:pt x="17379" y="14759"/>
                </a:cubicBezTo>
                <a:cubicBezTo>
                  <a:pt x="17766" y="15515"/>
                  <a:pt x="17620" y="16426"/>
                  <a:pt x="17019" y="17028"/>
                </a:cubicBezTo>
                <a:cubicBezTo>
                  <a:pt x="16642" y="17404"/>
                  <a:pt x="16143" y="17601"/>
                  <a:pt x="15636" y="17601"/>
                </a:cubicBezTo>
                <a:cubicBezTo>
                  <a:pt x="15335" y="17601"/>
                  <a:pt x="15031" y="17532"/>
                  <a:pt x="14749" y="17388"/>
                </a:cubicBezTo>
                <a:cubicBezTo>
                  <a:pt x="14458" y="17238"/>
                  <a:pt x="14171" y="17079"/>
                  <a:pt x="13892" y="16907"/>
                </a:cubicBezTo>
                <a:cubicBezTo>
                  <a:pt x="14077" y="16781"/>
                  <a:pt x="14271" y="16662"/>
                  <a:pt x="14462" y="16544"/>
                </a:cubicBezTo>
                <a:cubicBezTo>
                  <a:pt x="14884" y="16285"/>
                  <a:pt x="15321" y="16016"/>
                  <a:pt x="15665" y="15672"/>
                </a:cubicBezTo>
                <a:cubicBezTo>
                  <a:pt x="16009" y="15330"/>
                  <a:pt x="16276" y="14892"/>
                  <a:pt x="16535" y="14471"/>
                </a:cubicBezTo>
                <a:cubicBezTo>
                  <a:pt x="16653" y="14280"/>
                  <a:pt x="16772" y="14084"/>
                  <a:pt x="16900" y="13901"/>
                </a:cubicBezTo>
                <a:close/>
                <a:moveTo>
                  <a:pt x="7233" y="0"/>
                </a:moveTo>
                <a:cubicBezTo>
                  <a:pt x="5522" y="0"/>
                  <a:pt x="3861" y="609"/>
                  <a:pt x="2558" y="1713"/>
                </a:cubicBezTo>
                <a:cubicBezTo>
                  <a:pt x="2445" y="1809"/>
                  <a:pt x="2433" y="1976"/>
                  <a:pt x="2526" y="2088"/>
                </a:cubicBezTo>
                <a:cubicBezTo>
                  <a:pt x="2579" y="2150"/>
                  <a:pt x="2654" y="2181"/>
                  <a:pt x="2729" y="2181"/>
                </a:cubicBezTo>
                <a:cubicBezTo>
                  <a:pt x="2790" y="2181"/>
                  <a:pt x="2851" y="2161"/>
                  <a:pt x="2901" y="2119"/>
                </a:cubicBezTo>
                <a:cubicBezTo>
                  <a:pt x="4109" y="1096"/>
                  <a:pt x="5647" y="531"/>
                  <a:pt x="7233" y="531"/>
                </a:cubicBezTo>
                <a:cubicBezTo>
                  <a:pt x="10928" y="531"/>
                  <a:pt x="13937" y="3537"/>
                  <a:pt x="13937" y="7235"/>
                </a:cubicBezTo>
                <a:cubicBezTo>
                  <a:pt x="13937" y="10932"/>
                  <a:pt x="10931" y="13939"/>
                  <a:pt x="7233" y="13939"/>
                </a:cubicBezTo>
                <a:cubicBezTo>
                  <a:pt x="3536" y="13939"/>
                  <a:pt x="529" y="10932"/>
                  <a:pt x="529" y="7235"/>
                </a:cubicBezTo>
                <a:cubicBezTo>
                  <a:pt x="529" y="5699"/>
                  <a:pt x="1062" y="4199"/>
                  <a:pt x="2029" y="3011"/>
                </a:cubicBezTo>
                <a:cubicBezTo>
                  <a:pt x="2120" y="2896"/>
                  <a:pt x="2104" y="2729"/>
                  <a:pt x="1989" y="2638"/>
                </a:cubicBezTo>
                <a:cubicBezTo>
                  <a:pt x="1940" y="2598"/>
                  <a:pt x="1881" y="2578"/>
                  <a:pt x="1822" y="2578"/>
                </a:cubicBezTo>
                <a:cubicBezTo>
                  <a:pt x="1745" y="2578"/>
                  <a:pt x="1669" y="2612"/>
                  <a:pt x="1617" y="2676"/>
                </a:cubicBezTo>
                <a:cubicBezTo>
                  <a:pt x="573" y="3959"/>
                  <a:pt x="0" y="5580"/>
                  <a:pt x="0" y="7235"/>
                </a:cubicBezTo>
                <a:cubicBezTo>
                  <a:pt x="0" y="11225"/>
                  <a:pt x="3245" y="14471"/>
                  <a:pt x="7235" y="14471"/>
                </a:cubicBezTo>
                <a:cubicBezTo>
                  <a:pt x="8186" y="14471"/>
                  <a:pt x="9095" y="14284"/>
                  <a:pt x="9927" y="13951"/>
                </a:cubicBezTo>
                <a:cubicBezTo>
                  <a:pt x="10840" y="15203"/>
                  <a:pt x="11978" y="16284"/>
                  <a:pt x="13270" y="17135"/>
                </a:cubicBezTo>
                <a:cubicBezTo>
                  <a:pt x="13277" y="17141"/>
                  <a:pt x="13284" y="17147"/>
                  <a:pt x="13293" y="17151"/>
                </a:cubicBezTo>
                <a:cubicBezTo>
                  <a:pt x="13687" y="17408"/>
                  <a:pt x="14095" y="17647"/>
                  <a:pt x="14515" y="17861"/>
                </a:cubicBezTo>
                <a:cubicBezTo>
                  <a:pt x="14874" y="18044"/>
                  <a:pt x="15260" y="18132"/>
                  <a:pt x="15644" y="18132"/>
                </a:cubicBezTo>
                <a:cubicBezTo>
                  <a:pt x="16287" y="18132"/>
                  <a:pt x="16923" y="17879"/>
                  <a:pt x="17401" y="17401"/>
                </a:cubicBezTo>
                <a:cubicBezTo>
                  <a:pt x="18158" y="16640"/>
                  <a:pt x="18343" y="15480"/>
                  <a:pt x="17855" y="14517"/>
                </a:cubicBezTo>
                <a:cubicBezTo>
                  <a:pt x="17511" y="13842"/>
                  <a:pt x="17107" y="13194"/>
                  <a:pt x="16651" y="12589"/>
                </a:cubicBezTo>
                <a:cubicBezTo>
                  <a:pt x="16599" y="12520"/>
                  <a:pt x="16520" y="12484"/>
                  <a:pt x="16440" y="12484"/>
                </a:cubicBezTo>
                <a:cubicBezTo>
                  <a:pt x="16384" y="12484"/>
                  <a:pt x="16328" y="12502"/>
                  <a:pt x="16281" y="12538"/>
                </a:cubicBezTo>
                <a:cubicBezTo>
                  <a:pt x="16163" y="12626"/>
                  <a:pt x="16141" y="12794"/>
                  <a:pt x="16229" y="12908"/>
                </a:cubicBezTo>
                <a:cubicBezTo>
                  <a:pt x="16354" y="13076"/>
                  <a:pt x="16475" y="13245"/>
                  <a:pt x="16592" y="13420"/>
                </a:cubicBezTo>
                <a:cubicBezTo>
                  <a:pt x="16409" y="13668"/>
                  <a:pt x="16245" y="13934"/>
                  <a:pt x="16087" y="14193"/>
                </a:cubicBezTo>
                <a:cubicBezTo>
                  <a:pt x="15834" y="14606"/>
                  <a:pt x="15593" y="14999"/>
                  <a:pt x="15293" y="15297"/>
                </a:cubicBezTo>
                <a:cubicBezTo>
                  <a:pt x="14994" y="15597"/>
                  <a:pt x="14602" y="15838"/>
                  <a:pt x="14189" y="16091"/>
                </a:cubicBezTo>
                <a:cubicBezTo>
                  <a:pt x="13930" y="16251"/>
                  <a:pt x="13665" y="16415"/>
                  <a:pt x="13415" y="16597"/>
                </a:cubicBezTo>
                <a:cubicBezTo>
                  <a:pt x="12266" y="15818"/>
                  <a:pt x="11250" y="14846"/>
                  <a:pt x="10421" y="13729"/>
                </a:cubicBezTo>
                <a:cubicBezTo>
                  <a:pt x="11853" y="13023"/>
                  <a:pt x="13020" y="11856"/>
                  <a:pt x="13726" y="10424"/>
                </a:cubicBezTo>
                <a:cubicBezTo>
                  <a:pt x="14339" y="10879"/>
                  <a:pt x="14910" y="11393"/>
                  <a:pt x="15431" y="11953"/>
                </a:cubicBezTo>
                <a:cubicBezTo>
                  <a:pt x="15482" y="12010"/>
                  <a:pt x="15554" y="12038"/>
                  <a:pt x="15625" y="12038"/>
                </a:cubicBezTo>
                <a:cubicBezTo>
                  <a:pt x="15690" y="12038"/>
                  <a:pt x="15754" y="12013"/>
                  <a:pt x="15806" y="11967"/>
                </a:cubicBezTo>
                <a:cubicBezTo>
                  <a:pt x="15915" y="11869"/>
                  <a:pt x="15919" y="11700"/>
                  <a:pt x="15821" y="11593"/>
                </a:cubicBezTo>
                <a:cubicBezTo>
                  <a:pt x="15253" y="10981"/>
                  <a:pt x="14622" y="10422"/>
                  <a:pt x="13948" y="9930"/>
                </a:cubicBezTo>
                <a:cubicBezTo>
                  <a:pt x="14283" y="9098"/>
                  <a:pt x="14468" y="8188"/>
                  <a:pt x="14468" y="7235"/>
                </a:cubicBezTo>
                <a:cubicBezTo>
                  <a:pt x="14468" y="3246"/>
                  <a:pt x="11222" y="0"/>
                  <a:pt x="723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 name="Google Shape;1140;p46"/>
          <p:cNvSpPr/>
          <p:nvPr/>
        </p:nvSpPr>
        <p:spPr>
          <a:xfrm>
            <a:off x="6039214" y="1191133"/>
            <a:ext cx="410935" cy="372265"/>
          </a:xfrm>
          <a:custGeom>
            <a:rect b="b" l="l" r="r" t="t"/>
            <a:pathLst>
              <a:path extrusionOk="0" h="16558" w="18278">
                <a:moveTo>
                  <a:pt x="3420" y="530"/>
                </a:moveTo>
                <a:cubicBezTo>
                  <a:pt x="3747" y="530"/>
                  <a:pt x="4055" y="657"/>
                  <a:pt x="4288" y="889"/>
                </a:cubicBezTo>
                <a:lnTo>
                  <a:pt x="5105" y="1706"/>
                </a:lnTo>
                <a:lnTo>
                  <a:pt x="1707" y="5104"/>
                </a:lnTo>
                <a:lnTo>
                  <a:pt x="887" y="4288"/>
                </a:lnTo>
                <a:cubicBezTo>
                  <a:pt x="656" y="4057"/>
                  <a:pt x="530" y="3748"/>
                  <a:pt x="530" y="3421"/>
                </a:cubicBezTo>
                <a:cubicBezTo>
                  <a:pt x="530" y="3094"/>
                  <a:pt x="656" y="2785"/>
                  <a:pt x="887" y="2553"/>
                </a:cubicBezTo>
                <a:lnTo>
                  <a:pt x="2553" y="889"/>
                </a:lnTo>
                <a:cubicBezTo>
                  <a:pt x="2784" y="657"/>
                  <a:pt x="3092" y="530"/>
                  <a:pt x="3420" y="530"/>
                </a:cubicBezTo>
                <a:close/>
                <a:moveTo>
                  <a:pt x="5478" y="2083"/>
                </a:moveTo>
                <a:lnTo>
                  <a:pt x="6097" y="2702"/>
                </a:lnTo>
                <a:lnTo>
                  <a:pt x="2700" y="6101"/>
                </a:lnTo>
                <a:lnTo>
                  <a:pt x="2081" y="5480"/>
                </a:lnTo>
                <a:lnTo>
                  <a:pt x="5478" y="2083"/>
                </a:lnTo>
                <a:close/>
                <a:moveTo>
                  <a:pt x="12645" y="2083"/>
                </a:moveTo>
                <a:lnTo>
                  <a:pt x="16043" y="5480"/>
                </a:lnTo>
                <a:lnTo>
                  <a:pt x="15424" y="6101"/>
                </a:lnTo>
                <a:lnTo>
                  <a:pt x="12027" y="2702"/>
                </a:lnTo>
                <a:lnTo>
                  <a:pt x="12645" y="2083"/>
                </a:lnTo>
                <a:close/>
                <a:moveTo>
                  <a:pt x="6474" y="3078"/>
                </a:moveTo>
                <a:lnTo>
                  <a:pt x="7094" y="3698"/>
                </a:lnTo>
                <a:lnTo>
                  <a:pt x="3695" y="7096"/>
                </a:lnTo>
                <a:lnTo>
                  <a:pt x="3076" y="6477"/>
                </a:lnTo>
                <a:lnTo>
                  <a:pt x="6474" y="3078"/>
                </a:lnTo>
                <a:close/>
                <a:moveTo>
                  <a:pt x="11649" y="3078"/>
                </a:moveTo>
                <a:lnTo>
                  <a:pt x="15048" y="6477"/>
                </a:lnTo>
                <a:lnTo>
                  <a:pt x="14427" y="7096"/>
                </a:lnTo>
                <a:lnTo>
                  <a:pt x="11030" y="3698"/>
                </a:lnTo>
                <a:lnTo>
                  <a:pt x="11649" y="3078"/>
                </a:lnTo>
                <a:close/>
                <a:moveTo>
                  <a:pt x="8215" y="7282"/>
                </a:moveTo>
                <a:cubicBezTo>
                  <a:pt x="8147" y="7282"/>
                  <a:pt x="8079" y="7308"/>
                  <a:pt x="8028" y="7359"/>
                </a:cubicBezTo>
                <a:lnTo>
                  <a:pt x="7763" y="7624"/>
                </a:lnTo>
                <a:cubicBezTo>
                  <a:pt x="7660" y="7727"/>
                  <a:pt x="7660" y="7896"/>
                  <a:pt x="7763" y="7999"/>
                </a:cubicBezTo>
                <a:cubicBezTo>
                  <a:pt x="7815" y="8050"/>
                  <a:pt x="7882" y="8075"/>
                  <a:pt x="7950" y="8075"/>
                </a:cubicBezTo>
                <a:cubicBezTo>
                  <a:pt x="8017" y="8075"/>
                  <a:pt x="8087" y="8050"/>
                  <a:pt x="8138" y="7999"/>
                </a:cubicBezTo>
                <a:lnTo>
                  <a:pt x="8403" y="7734"/>
                </a:lnTo>
                <a:cubicBezTo>
                  <a:pt x="8506" y="7631"/>
                  <a:pt x="8506" y="7462"/>
                  <a:pt x="8403" y="7359"/>
                </a:cubicBezTo>
                <a:cubicBezTo>
                  <a:pt x="8351" y="7308"/>
                  <a:pt x="8283" y="7282"/>
                  <a:pt x="8215" y="7282"/>
                </a:cubicBezTo>
                <a:close/>
                <a:moveTo>
                  <a:pt x="10655" y="4073"/>
                </a:moveTo>
                <a:lnTo>
                  <a:pt x="14052" y="7471"/>
                </a:lnTo>
                <a:lnTo>
                  <a:pt x="12837" y="8688"/>
                </a:lnTo>
                <a:lnTo>
                  <a:pt x="9439" y="5289"/>
                </a:lnTo>
                <a:lnTo>
                  <a:pt x="10655" y="4073"/>
                </a:lnTo>
                <a:close/>
                <a:moveTo>
                  <a:pt x="9109" y="8731"/>
                </a:moveTo>
                <a:cubicBezTo>
                  <a:pt x="8973" y="8731"/>
                  <a:pt x="8855" y="8839"/>
                  <a:pt x="8847" y="8978"/>
                </a:cubicBezTo>
                <a:cubicBezTo>
                  <a:pt x="8826" y="9284"/>
                  <a:pt x="8936" y="9581"/>
                  <a:pt x="9154" y="9795"/>
                </a:cubicBezTo>
                <a:cubicBezTo>
                  <a:pt x="9352" y="9994"/>
                  <a:pt x="9620" y="10104"/>
                  <a:pt x="9899" y="10104"/>
                </a:cubicBezTo>
                <a:cubicBezTo>
                  <a:pt x="9924" y="10104"/>
                  <a:pt x="9948" y="10104"/>
                  <a:pt x="9971" y="10102"/>
                </a:cubicBezTo>
                <a:cubicBezTo>
                  <a:pt x="10118" y="10094"/>
                  <a:pt x="10229" y="9967"/>
                  <a:pt x="10218" y="9820"/>
                </a:cubicBezTo>
                <a:cubicBezTo>
                  <a:pt x="10208" y="9679"/>
                  <a:pt x="10091" y="9572"/>
                  <a:pt x="9953" y="9572"/>
                </a:cubicBezTo>
                <a:cubicBezTo>
                  <a:pt x="9947" y="9572"/>
                  <a:pt x="9941" y="9573"/>
                  <a:pt x="9935" y="9573"/>
                </a:cubicBezTo>
                <a:cubicBezTo>
                  <a:pt x="9923" y="9574"/>
                  <a:pt x="9911" y="9574"/>
                  <a:pt x="9899" y="9574"/>
                </a:cubicBezTo>
                <a:cubicBezTo>
                  <a:pt x="9761" y="9574"/>
                  <a:pt x="9626" y="9520"/>
                  <a:pt x="9529" y="9420"/>
                </a:cubicBezTo>
                <a:cubicBezTo>
                  <a:pt x="9421" y="9314"/>
                  <a:pt x="9367" y="9166"/>
                  <a:pt x="9376" y="9014"/>
                </a:cubicBezTo>
                <a:cubicBezTo>
                  <a:pt x="9385" y="8867"/>
                  <a:pt x="9274" y="8741"/>
                  <a:pt x="9130" y="8732"/>
                </a:cubicBezTo>
                <a:cubicBezTo>
                  <a:pt x="9123" y="8732"/>
                  <a:pt x="9116" y="8731"/>
                  <a:pt x="9109" y="8731"/>
                </a:cubicBezTo>
                <a:close/>
                <a:moveTo>
                  <a:pt x="11405" y="10472"/>
                </a:moveTo>
                <a:cubicBezTo>
                  <a:pt x="11337" y="10472"/>
                  <a:pt x="11269" y="10498"/>
                  <a:pt x="11218" y="10549"/>
                </a:cubicBezTo>
                <a:lnTo>
                  <a:pt x="10953" y="10814"/>
                </a:lnTo>
                <a:cubicBezTo>
                  <a:pt x="10850" y="10917"/>
                  <a:pt x="10850" y="11086"/>
                  <a:pt x="10953" y="11189"/>
                </a:cubicBezTo>
                <a:cubicBezTo>
                  <a:pt x="11005" y="11239"/>
                  <a:pt x="11072" y="11265"/>
                  <a:pt x="11140" y="11265"/>
                </a:cubicBezTo>
                <a:cubicBezTo>
                  <a:pt x="11208" y="11265"/>
                  <a:pt x="11277" y="11240"/>
                  <a:pt x="11328" y="11189"/>
                </a:cubicBezTo>
                <a:lnTo>
                  <a:pt x="11593" y="10924"/>
                </a:lnTo>
                <a:cubicBezTo>
                  <a:pt x="11696" y="10821"/>
                  <a:pt x="11696" y="10652"/>
                  <a:pt x="11593" y="10549"/>
                </a:cubicBezTo>
                <a:cubicBezTo>
                  <a:pt x="11541" y="10498"/>
                  <a:pt x="11473" y="10472"/>
                  <a:pt x="11405" y="10472"/>
                </a:cubicBezTo>
                <a:close/>
                <a:moveTo>
                  <a:pt x="5287" y="9438"/>
                </a:moveTo>
                <a:lnTo>
                  <a:pt x="8685" y="12835"/>
                </a:lnTo>
                <a:lnTo>
                  <a:pt x="7057" y="14467"/>
                </a:lnTo>
                <a:cubicBezTo>
                  <a:pt x="7029" y="14495"/>
                  <a:pt x="7000" y="14522"/>
                  <a:pt x="6971" y="14548"/>
                </a:cubicBezTo>
                <a:cubicBezTo>
                  <a:pt x="6513" y="13885"/>
                  <a:pt x="5931" y="13177"/>
                  <a:pt x="5440" y="12684"/>
                </a:cubicBezTo>
                <a:cubicBezTo>
                  <a:pt x="4948" y="12192"/>
                  <a:pt x="4238" y="11611"/>
                  <a:pt x="3576" y="11154"/>
                </a:cubicBezTo>
                <a:cubicBezTo>
                  <a:pt x="3604" y="11124"/>
                  <a:pt x="3629" y="11096"/>
                  <a:pt x="3657" y="11067"/>
                </a:cubicBezTo>
                <a:lnTo>
                  <a:pt x="5287" y="9438"/>
                </a:lnTo>
                <a:close/>
                <a:moveTo>
                  <a:pt x="7469" y="4075"/>
                </a:moveTo>
                <a:lnTo>
                  <a:pt x="14467" y="11070"/>
                </a:lnTo>
                <a:cubicBezTo>
                  <a:pt x="14493" y="11096"/>
                  <a:pt x="14521" y="11126"/>
                  <a:pt x="14548" y="11155"/>
                </a:cubicBezTo>
                <a:cubicBezTo>
                  <a:pt x="13886" y="11614"/>
                  <a:pt x="13176" y="12194"/>
                  <a:pt x="12684" y="12687"/>
                </a:cubicBezTo>
                <a:cubicBezTo>
                  <a:pt x="12191" y="13179"/>
                  <a:pt x="11611" y="13888"/>
                  <a:pt x="11153" y="14550"/>
                </a:cubicBezTo>
                <a:cubicBezTo>
                  <a:pt x="11124" y="14522"/>
                  <a:pt x="11096" y="14497"/>
                  <a:pt x="11067" y="14469"/>
                </a:cubicBezTo>
                <a:lnTo>
                  <a:pt x="4070" y="7472"/>
                </a:lnTo>
                <a:lnTo>
                  <a:pt x="7469" y="4075"/>
                </a:lnTo>
                <a:close/>
                <a:moveTo>
                  <a:pt x="3253" y="11577"/>
                </a:moveTo>
                <a:cubicBezTo>
                  <a:pt x="3897" y="12018"/>
                  <a:pt x="4588" y="12581"/>
                  <a:pt x="5062" y="13059"/>
                </a:cubicBezTo>
                <a:cubicBezTo>
                  <a:pt x="5540" y="13537"/>
                  <a:pt x="6103" y="14226"/>
                  <a:pt x="6546" y="14870"/>
                </a:cubicBezTo>
                <a:cubicBezTo>
                  <a:pt x="6388" y="14970"/>
                  <a:pt x="6219" y="15054"/>
                  <a:pt x="6040" y="15120"/>
                </a:cubicBezTo>
                <a:lnTo>
                  <a:pt x="4823" y="15573"/>
                </a:lnTo>
                <a:cubicBezTo>
                  <a:pt x="4470" y="15120"/>
                  <a:pt x="4091" y="14682"/>
                  <a:pt x="3766" y="14357"/>
                </a:cubicBezTo>
                <a:cubicBezTo>
                  <a:pt x="3441" y="14032"/>
                  <a:pt x="3004" y="13653"/>
                  <a:pt x="2548" y="13300"/>
                </a:cubicBezTo>
                <a:lnTo>
                  <a:pt x="3004" y="12081"/>
                </a:lnTo>
                <a:cubicBezTo>
                  <a:pt x="3070" y="11903"/>
                  <a:pt x="3156" y="11734"/>
                  <a:pt x="3253" y="11577"/>
                </a:cubicBezTo>
                <a:close/>
                <a:moveTo>
                  <a:pt x="14871" y="11578"/>
                </a:moveTo>
                <a:cubicBezTo>
                  <a:pt x="14970" y="11736"/>
                  <a:pt x="15052" y="11905"/>
                  <a:pt x="15118" y="12084"/>
                </a:cubicBezTo>
                <a:lnTo>
                  <a:pt x="15574" y="13301"/>
                </a:lnTo>
                <a:cubicBezTo>
                  <a:pt x="15120" y="13654"/>
                  <a:pt x="14683" y="14034"/>
                  <a:pt x="14358" y="14359"/>
                </a:cubicBezTo>
                <a:cubicBezTo>
                  <a:pt x="14032" y="14683"/>
                  <a:pt x="13654" y="15120"/>
                  <a:pt x="13301" y="15576"/>
                </a:cubicBezTo>
                <a:lnTo>
                  <a:pt x="12082" y="15122"/>
                </a:lnTo>
                <a:cubicBezTo>
                  <a:pt x="11905" y="15055"/>
                  <a:pt x="11735" y="14970"/>
                  <a:pt x="11578" y="14873"/>
                </a:cubicBezTo>
                <a:cubicBezTo>
                  <a:pt x="12019" y="14231"/>
                  <a:pt x="12582" y="13540"/>
                  <a:pt x="13060" y="13063"/>
                </a:cubicBezTo>
                <a:cubicBezTo>
                  <a:pt x="13536" y="12584"/>
                  <a:pt x="14227" y="12020"/>
                  <a:pt x="14871" y="11578"/>
                </a:cubicBezTo>
                <a:close/>
                <a:moveTo>
                  <a:pt x="15770" y="13826"/>
                </a:moveTo>
                <a:lnTo>
                  <a:pt x="15942" y="14286"/>
                </a:lnTo>
                <a:cubicBezTo>
                  <a:pt x="16121" y="14764"/>
                  <a:pt x="16006" y="15286"/>
                  <a:pt x="15646" y="15646"/>
                </a:cubicBezTo>
                <a:cubicBezTo>
                  <a:pt x="15399" y="15894"/>
                  <a:pt x="15075" y="16025"/>
                  <a:pt x="14742" y="16025"/>
                </a:cubicBezTo>
                <a:cubicBezTo>
                  <a:pt x="14590" y="16025"/>
                  <a:pt x="14436" y="15998"/>
                  <a:pt x="14286" y="15942"/>
                </a:cubicBezTo>
                <a:lnTo>
                  <a:pt x="13825" y="15770"/>
                </a:lnTo>
                <a:cubicBezTo>
                  <a:pt x="14133" y="15380"/>
                  <a:pt x="14455" y="15013"/>
                  <a:pt x="14735" y="14735"/>
                </a:cubicBezTo>
                <a:cubicBezTo>
                  <a:pt x="15012" y="14456"/>
                  <a:pt x="15380" y="14135"/>
                  <a:pt x="15770" y="13826"/>
                </a:cubicBezTo>
                <a:close/>
                <a:moveTo>
                  <a:pt x="3421" y="1"/>
                </a:moveTo>
                <a:cubicBezTo>
                  <a:pt x="2971" y="1"/>
                  <a:pt x="2521" y="172"/>
                  <a:pt x="2179" y="515"/>
                </a:cubicBezTo>
                <a:lnTo>
                  <a:pt x="515" y="2180"/>
                </a:lnTo>
                <a:cubicBezTo>
                  <a:pt x="181" y="2512"/>
                  <a:pt x="1" y="2953"/>
                  <a:pt x="1" y="3422"/>
                </a:cubicBezTo>
                <a:cubicBezTo>
                  <a:pt x="1" y="3891"/>
                  <a:pt x="181" y="4333"/>
                  <a:pt x="515" y="4664"/>
                </a:cubicBezTo>
                <a:lnTo>
                  <a:pt x="1519" y="5670"/>
                </a:lnTo>
                <a:lnTo>
                  <a:pt x="2516" y="6665"/>
                </a:lnTo>
                <a:lnTo>
                  <a:pt x="3511" y="7662"/>
                </a:lnTo>
                <a:lnTo>
                  <a:pt x="4915" y="9066"/>
                </a:lnTo>
                <a:lnTo>
                  <a:pt x="3286" y="10696"/>
                </a:lnTo>
                <a:cubicBezTo>
                  <a:pt x="2942" y="11040"/>
                  <a:pt x="2681" y="11446"/>
                  <a:pt x="2512" y="11899"/>
                </a:cubicBezTo>
                <a:lnTo>
                  <a:pt x="1988" y="13306"/>
                </a:lnTo>
                <a:lnTo>
                  <a:pt x="1988" y="13307"/>
                </a:lnTo>
                <a:lnTo>
                  <a:pt x="1693" y="14101"/>
                </a:lnTo>
                <a:cubicBezTo>
                  <a:pt x="1622" y="14288"/>
                  <a:pt x="1583" y="14482"/>
                  <a:pt x="1575" y="14676"/>
                </a:cubicBezTo>
                <a:cubicBezTo>
                  <a:pt x="1569" y="14823"/>
                  <a:pt x="1684" y="14947"/>
                  <a:pt x="1831" y="14952"/>
                </a:cubicBezTo>
                <a:lnTo>
                  <a:pt x="1841" y="14952"/>
                </a:lnTo>
                <a:cubicBezTo>
                  <a:pt x="1982" y="14952"/>
                  <a:pt x="2100" y="14839"/>
                  <a:pt x="2106" y="14697"/>
                </a:cubicBezTo>
                <a:cubicBezTo>
                  <a:pt x="2112" y="14558"/>
                  <a:pt x="2140" y="14420"/>
                  <a:pt x="2191" y="14286"/>
                </a:cubicBezTo>
                <a:lnTo>
                  <a:pt x="2363" y="13825"/>
                </a:lnTo>
                <a:cubicBezTo>
                  <a:pt x="2753" y="14134"/>
                  <a:pt x="3120" y="14456"/>
                  <a:pt x="3398" y="14735"/>
                </a:cubicBezTo>
                <a:cubicBezTo>
                  <a:pt x="3677" y="15014"/>
                  <a:pt x="3999" y="15380"/>
                  <a:pt x="4308" y="15770"/>
                </a:cubicBezTo>
                <a:lnTo>
                  <a:pt x="3847" y="15942"/>
                </a:lnTo>
                <a:cubicBezTo>
                  <a:pt x="3694" y="15999"/>
                  <a:pt x="3538" y="16027"/>
                  <a:pt x="3385" y="16027"/>
                </a:cubicBezTo>
                <a:cubicBezTo>
                  <a:pt x="3068" y="16027"/>
                  <a:pt x="2762" y="15907"/>
                  <a:pt x="2518" y="15676"/>
                </a:cubicBezTo>
                <a:cubicBezTo>
                  <a:pt x="2467" y="15627"/>
                  <a:pt x="2402" y="15603"/>
                  <a:pt x="2337" y="15603"/>
                </a:cubicBezTo>
                <a:cubicBezTo>
                  <a:pt x="2266" y="15603"/>
                  <a:pt x="2195" y="15632"/>
                  <a:pt x="2143" y="15689"/>
                </a:cubicBezTo>
                <a:cubicBezTo>
                  <a:pt x="2041" y="15795"/>
                  <a:pt x="2047" y="15964"/>
                  <a:pt x="2156" y="16064"/>
                </a:cubicBezTo>
                <a:cubicBezTo>
                  <a:pt x="2500" y="16386"/>
                  <a:pt x="2941" y="16556"/>
                  <a:pt x="3392" y="16556"/>
                </a:cubicBezTo>
                <a:cubicBezTo>
                  <a:pt x="3607" y="16556"/>
                  <a:pt x="3823" y="16518"/>
                  <a:pt x="4032" y="16440"/>
                </a:cubicBezTo>
                <a:lnTo>
                  <a:pt x="6233" y="15618"/>
                </a:lnTo>
                <a:cubicBezTo>
                  <a:pt x="6688" y="15449"/>
                  <a:pt x="7093" y="15189"/>
                  <a:pt x="7437" y="14845"/>
                </a:cubicBezTo>
                <a:lnTo>
                  <a:pt x="9067" y="13215"/>
                </a:lnTo>
                <a:lnTo>
                  <a:pt x="10698" y="14845"/>
                </a:lnTo>
                <a:cubicBezTo>
                  <a:pt x="11042" y="15189"/>
                  <a:pt x="11447" y="15451"/>
                  <a:pt x="11902" y="15618"/>
                </a:cubicBezTo>
                <a:lnTo>
                  <a:pt x="14102" y="16440"/>
                </a:lnTo>
                <a:cubicBezTo>
                  <a:pt x="14314" y="16520"/>
                  <a:pt x="14530" y="16558"/>
                  <a:pt x="14746" y="16558"/>
                </a:cubicBezTo>
                <a:cubicBezTo>
                  <a:pt x="15217" y="16558"/>
                  <a:pt x="15674" y="16373"/>
                  <a:pt x="16022" y="16024"/>
                </a:cubicBezTo>
                <a:cubicBezTo>
                  <a:pt x="16533" y="15514"/>
                  <a:pt x="16694" y="14778"/>
                  <a:pt x="16440" y="14101"/>
                </a:cubicBezTo>
                <a:lnTo>
                  <a:pt x="16144" y="13307"/>
                </a:lnTo>
                <a:lnTo>
                  <a:pt x="16144" y="13306"/>
                </a:lnTo>
                <a:lnTo>
                  <a:pt x="15621" y="11902"/>
                </a:lnTo>
                <a:cubicBezTo>
                  <a:pt x="15451" y="11446"/>
                  <a:pt x="15190" y="11042"/>
                  <a:pt x="14846" y="10698"/>
                </a:cubicBezTo>
                <a:lnTo>
                  <a:pt x="13216" y="9067"/>
                </a:lnTo>
                <a:lnTo>
                  <a:pt x="17616" y="4669"/>
                </a:lnTo>
                <a:cubicBezTo>
                  <a:pt x="18144" y="4132"/>
                  <a:pt x="18278" y="3322"/>
                  <a:pt x="17947" y="2647"/>
                </a:cubicBezTo>
                <a:cubicBezTo>
                  <a:pt x="17901" y="2553"/>
                  <a:pt x="17806" y="2499"/>
                  <a:pt x="17708" y="2499"/>
                </a:cubicBezTo>
                <a:cubicBezTo>
                  <a:pt x="17669" y="2499"/>
                  <a:pt x="17630" y="2507"/>
                  <a:pt x="17593" y="2525"/>
                </a:cubicBezTo>
                <a:cubicBezTo>
                  <a:pt x="17460" y="2590"/>
                  <a:pt x="17407" y="2750"/>
                  <a:pt x="17471" y="2881"/>
                </a:cubicBezTo>
                <a:cubicBezTo>
                  <a:pt x="17703" y="3351"/>
                  <a:pt x="17607" y="3917"/>
                  <a:pt x="17235" y="4288"/>
                </a:cubicBezTo>
                <a:lnTo>
                  <a:pt x="16418" y="5105"/>
                </a:lnTo>
                <a:lnTo>
                  <a:pt x="13020" y="1708"/>
                </a:lnTo>
                <a:lnTo>
                  <a:pt x="13838" y="890"/>
                </a:lnTo>
                <a:cubicBezTo>
                  <a:pt x="14077" y="651"/>
                  <a:pt x="14391" y="532"/>
                  <a:pt x="14705" y="532"/>
                </a:cubicBezTo>
                <a:cubicBezTo>
                  <a:pt x="15019" y="532"/>
                  <a:pt x="15334" y="651"/>
                  <a:pt x="15573" y="890"/>
                </a:cubicBezTo>
                <a:lnTo>
                  <a:pt x="16690" y="2008"/>
                </a:lnTo>
                <a:cubicBezTo>
                  <a:pt x="16741" y="2059"/>
                  <a:pt x="16809" y="2085"/>
                  <a:pt x="16877" y="2085"/>
                </a:cubicBezTo>
                <a:cubicBezTo>
                  <a:pt x="16945" y="2085"/>
                  <a:pt x="17013" y="2059"/>
                  <a:pt x="17065" y="2008"/>
                </a:cubicBezTo>
                <a:cubicBezTo>
                  <a:pt x="17168" y="1905"/>
                  <a:pt x="17168" y="1736"/>
                  <a:pt x="17065" y="1633"/>
                </a:cubicBezTo>
                <a:lnTo>
                  <a:pt x="15947" y="515"/>
                </a:lnTo>
                <a:cubicBezTo>
                  <a:pt x="15605" y="172"/>
                  <a:pt x="15155" y="1"/>
                  <a:pt x="14705" y="1"/>
                </a:cubicBezTo>
                <a:cubicBezTo>
                  <a:pt x="14255" y="1"/>
                  <a:pt x="13805" y="172"/>
                  <a:pt x="13463" y="515"/>
                </a:cubicBezTo>
                <a:lnTo>
                  <a:pt x="9064" y="4914"/>
                </a:lnTo>
                <a:lnTo>
                  <a:pt x="7660" y="3510"/>
                </a:lnTo>
                <a:lnTo>
                  <a:pt x="4664" y="515"/>
                </a:lnTo>
                <a:cubicBezTo>
                  <a:pt x="4321" y="172"/>
                  <a:pt x="3871" y="1"/>
                  <a:pt x="342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 name="Google Shape;1141;p46"/>
          <p:cNvSpPr/>
          <p:nvPr/>
        </p:nvSpPr>
        <p:spPr>
          <a:xfrm>
            <a:off x="6039281" y="3487141"/>
            <a:ext cx="407675" cy="314440"/>
          </a:xfrm>
          <a:custGeom>
            <a:rect b="b" l="l" r="r" t="t"/>
            <a:pathLst>
              <a:path extrusionOk="0" h="13986" w="18133">
                <a:moveTo>
                  <a:pt x="10637" y="2658"/>
                </a:moveTo>
                <a:cubicBezTo>
                  <a:pt x="10909" y="2658"/>
                  <a:pt x="11131" y="2880"/>
                  <a:pt x="11131" y="3152"/>
                </a:cubicBezTo>
                <a:cubicBezTo>
                  <a:pt x="11131" y="3424"/>
                  <a:pt x="10909" y="3646"/>
                  <a:pt x="10637" y="3646"/>
                </a:cubicBezTo>
                <a:cubicBezTo>
                  <a:pt x="10365" y="3646"/>
                  <a:pt x="10143" y="3424"/>
                  <a:pt x="10143" y="3152"/>
                </a:cubicBezTo>
                <a:cubicBezTo>
                  <a:pt x="10143" y="2880"/>
                  <a:pt x="10365" y="2658"/>
                  <a:pt x="10637" y="2658"/>
                </a:cubicBezTo>
                <a:close/>
                <a:moveTo>
                  <a:pt x="4999" y="3748"/>
                </a:moveTo>
                <a:cubicBezTo>
                  <a:pt x="5158" y="3748"/>
                  <a:pt x="5284" y="3876"/>
                  <a:pt x="5284" y="4033"/>
                </a:cubicBezTo>
                <a:lnTo>
                  <a:pt x="5284" y="4545"/>
                </a:lnTo>
                <a:cubicBezTo>
                  <a:pt x="5284" y="4703"/>
                  <a:pt x="5155" y="4830"/>
                  <a:pt x="4999" y="4830"/>
                </a:cubicBezTo>
                <a:lnTo>
                  <a:pt x="2438" y="4830"/>
                </a:lnTo>
                <a:cubicBezTo>
                  <a:pt x="2279" y="4830"/>
                  <a:pt x="2153" y="4700"/>
                  <a:pt x="2153" y="4545"/>
                </a:cubicBezTo>
                <a:lnTo>
                  <a:pt x="2153" y="4033"/>
                </a:lnTo>
                <a:cubicBezTo>
                  <a:pt x="2153" y="3874"/>
                  <a:pt x="2281" y="3748"/>
                  <a:pt x="2438" y="3748"/>
                </a:cubicBezTo>
                <a:close/>
                <a:moveTo>
                  <a:pt x="2438" y="3217"/>
                </a:moveTo>
                <a:cubicBezTo>
                  <a:pt x="1987" y="3217"/>
                  <a:pt x="1622" y="3582"/>
                  <a:pt x="1622" y="4033"/>
                </a:cubicBezTo>
                <a:lnTo>
                  <a:pt x="1622" y="4545"/>
                </a:lnTo>
                <a:cubicBezTo>
                  <a:pt x="1622" y="4996"/>
                  <a:pt x="1987" y="5361"/>
                  <a:pt x="2438" y="5361"/>
                </a:cubicBezTo>
                <a:lnTo>
                  <a:pt x="4999" y="5361"/>
                </a:lnTo>
                <a:cubicBezTo>
                  <a:pt x="5449" y="5361"/>
                  <a:pt x="5815" y="4996"/>
                  <a:pt x="5815" y="4545"/>
                </a:cubicBezTo>
                <a:lnTo>
                  <a:pt x="5815" y="4033"/>
                </a:lnTo>
                <a:cubicBezTo>
                  <a:pt x="5815" y="3582"/>
                  <a:pt x="5449" y="3217"/>
                  <a:pt x="4999" y="3217"/>
                </a:cubicBezTo>
                <a:close/>
                <a:moveTo>
                  <a:pt x="11772" y="3129"/>
                </a:moveTo>
                <a:cubicBezTo>
                  <a:pt x="12412" y="3129"/>
                  <a:pt x="12935" y="3648"/>
                  <a:pt x="12935" y="4290"/>
                </a:cubicBezTo>
                <a:cubicBezTo>
                  <a:pt x="12937" y="4930"/>
                  <a:pt x="12416" y="5449"/>
                  <a:pt x="11775" y="5449"/>
                </a:cubicBezTo>
                <a:cubicBezTo>
                  <a:pt x="11136" y="5449"/>
                  <a:pt x="10614" y="4930"/>
                  <a:pt x="10614" y="4287"/>
                </a:cubicBezTo>
                <a:cubicBezTo>
                  <a:pt x="10614" y="4251"/>
                  <a:pt x="10615" y="4212"/>
                  <a:pt x="10620" y="4176"/>
                </a:cubicBezTo>
                <a:lnTo>
                  <a:pt x="10636" y="4176"/>
                </a:lnTo>
                <a:cubicBezTo>
                  <a:pt x="11202" y="4176"/>
                  <a:pt x="11660" y="3717"/>
                  <a:pt x="11660" y="3151"/>
                </a:cubicBezTo>
                <a:lnTo>
                  <a:pt x="11660" y="3133"/>
                </a:lnTo>
                <a:cubicBezTo>
                  <a:pt x="11697" y="3130"/>
                  <a:pt x="11735" y="3129"/>
                  <a:pt x="11772" y="3129"/>
                </a:cubicBezTo>
                <a:close/>
                <a:moveTo>
                  <a:pt x="10637" y="2125"/>
                </a:moveTo>
                <a:cubicBezTo>
                  <a:pt x="10071" y="2125"/>
                  <a:pt x="9612" y="2585"/>
                  <a:pt x="9612" y="3151"/>
                </a:cubicBezTo>
                <a:cubicBezTo>
                  <a:pt x="9612" y="3520"/>
                  <a:pt x="9808" y="3845"/>
                  <a:pt x="10105" y="4026"/>
                </a:cubicBezTo>
                <a:cubicBezTo>
                  <a:pt x="10092" y="4111"/>
                  <a:pt x="10084" y="4199"/>
                  <a:pt x="10084" y="4287"/>
                </a:cubicBezTo>
                <a:cubicBezTo>
                  <a:pt x="10084" y="5221"/>
                  <a:pt x="10843" y="5981"/>
                  <a:pt x="11777" y="5981"/>
                </a:cubicBezTo>
                <a:cubicBezTo>
                  <a:pt x="12710" y="5981"/>
                  <a:pt x="13469" y="5221"/>
                  <a:pt x="13469" y="4287"/>
                </a:cubicBezTo>
                <a:cubicBezTo>
                  <a:pt x="13467" y="3357"/>
                  <a:pt x="12709" y="2597"/>
                  <a:pt x="11775" y="2597"/>
                </a:cubicBezTo>
                <a:cubicBezTo>
                  <a:pt x="11687" y="2597"/>
                  <a:pt x="11600" y="2604"/>
                  <a:pt x="11512" y="2617"/>
                </a:cubicBezTo>
                <a:cubicBezTo>
                  <a:pt x="11333" y="2323"/>
                  <a:pt x="11006" y="2125"/>
                  <a:pt x="10637" y="2125"/>
                </a:cubicBezTo>
                <a:close/>
                <a:moveTo>
                  <a:pt x="15539" y="1204"/>
                </a:moveTo>
                <a:cubicBezTo>
                  <a:pt x="16024" y="1318"/>
                  <a:pt x="16490" y="1447"/>
                  <a:pt x="16938" y="1590"/>
                </a:cubicBezTo>
                <a:cubicBezTo>
                  <a:pt x="17329" y="1715"/>
                  <a:pt x="17593" y="2073"/>
                  <a:pt x="17593" y="2483"/>
                </a:cubicBezTo>
                <a:lnTo>
                  <a:pt x="17593" y="6093"/>
                </a:lnTo>
                <a:cubicBezTo>
                  <a:pt x="17593" y="6503"/>
                  <a:pt x="17331" y="6860"/>
                  <a:pt x="16938" y="6985"/>
                </a:cubicBezTo>
                <a:cubicBezTo>
                  <a:pt x="16490" y="7129"/>
                  <a:pt x="16024" y="7257"/>
                  <a:pt x="15539" y="7372"/>
                </a:cubicBezTo>
                <a:cubicBezTo>
                  <a:pt x="16246" y="6510"/>
                  <a:pt x="16641" y="5425"/>
                  <a:pt x="16641" y="4287"/>
                </a:cubicBezTo>
                <a:cubicBezTo>
                  <a:pt x="16641" y="3152"/>
                  <a:pt x="16247" y="2067"/>
                  <a:pt x="15539" y="1204"/>
                </a:cubicBezTo>
                <a:close/>
                <a:moveTo>
                  <a:pt x="13820" y="874"/>
                </a:moveTo>
                <a:cubicBezTo>
                  <a:pt x="14086" y="916"/>
                  <a:pt x="14348" y="960"/>
                  <a:pt x="14605" y="1009"/>
                </a:cubicBezTo>
                <a:cubicBezTo>
                  <a:pt x="15561" y="1834"/>
                  <a:pt x="16108" y="3027"/>
                  <a:pt x="16108" y="4290"/>
                </a:cubicBezTo>
                <a:cubicBezTo>
                  <a:pt x="16108" y="5552"/>
                  <a:pt x="15561" y="6745"/>
                  <a:pt x="14605" y="7570"/>
                </a:cubicBezTo>
                <a:cubicBezTo>
                  <a:pt x="14348" y="7620"/>
                  <a:pt x="14086" y="7664"/>
                  <a:pt x="13820" y="7705"/>
                </a:cubicBezTo>
                <a:cubicBezTo>
                  <a:pt x="14980" y="7010"/>
                  <a:pt x="15759" y="5737"/>
                  <a:pt x="15759" y="4290"/>
                </a:cubicBezTo>
                <a:cubicBezTo>
                  <a:pt x="15759" y="2839"/>
                  <a:pt x="14982" y="1570"/>
                  <a:pt x="13820" y="874"/>
                </a:cubicBezTo>
                <a:close/>
                <a:moveTo>
                  <a:pt x="11775" y="838"/>
                </a:moveTo>
                <a:cubicBezTo>
                  <a:pt x="13679" y="838"/>
                  <a:pt x="15226" y="2388"/>
                  <a:pt x="15226" y="4290"/>
                </a:cubicBezTo>
                <a:cubicBezTo>
                  <a:pt x="15226" y="6194"/>
                  <a:pt x="13677" y="7741"/>
                  <a:pt x="11775" y="7741"/>
                </a:cubicBezTo>
                <a:cubicBezTo>
                  <a:pt x="9873" y="7741"/>
                  <a:pt x="8323" y="6191"/>
                  <a:pt x="8323" y="4290"/>
                </a:cubicBezTo>
                <a:cubicBezTo>
                  <a:pt x="8323" y="2385"/>
                  <a:pt x="9873" y="838"/>
                  <a:pt x="11775" y="838"/>
                </a:cubicBezTo>
                <a:close/>
                <a:moveTo>
                  <a:pt x="9614" y="535"/>
                </a:moveTo>
                <a:cubicBezTo>
                  <a:pt x="9877" y="538"/>
                  <a:pt x="10136" y="546"/>
                  <a:pt x="10392" y="556"/>
                </a:cubicBezTo>
                <a:cubicBezTo>
                  <a:pt x="8877" y="1119"/>
                  <a:pt x="7794" y="2580"/>
                  <a:pt x="7794" y="4290"/>
                </a:cubicBezTo>
                <a:cubicBezTo>
                  <a:pt x="7794" y="5999"/>
                  <a:pt x="8877" y="7460"/>
                  <a:pt x="10392" y="8024"/>
                </a:cubicBezTo>
                <a:cubicBezTo>
                  <a:pt x="10136" y="8033"/>
                  <a:pt x="9877" y="8041"/>
                  <a:pt x="9614" y="8044"/>
                </a:cubicBezTo>
                <a:cubicBezTo>
                  <a:pt x="8272" y="7269"/>
                  <a:pt x="7444" y="5837"/>
                  <a:pt x="7444" y="4290"/>
                </a:cubicBezTo>
                <a:cubicBezTo>
                  <a:pt x="7444" y="2741"/>
                  <a:pt x="8275" y="1309"/>
                  <a:pt x="9614" y="535"/>
                </a:cubicBezTo>
                <a:close/>
                <a:moveTo>
                  <a:pt x="10858" y="8533"/>
                </a:moveTo>
                <a:lnTo>
                  <a:pt x="10858" y="11285"/>
                </a:lnTo>
                <a:lnTo>
                  <a:pt x="7260" y="11285"/>
                </a:lnTo>
                <a:lnTo>
                  <a:pt x="7260" y="8533"/>
                </a:lnTo>
                <a:cubicBezTo>
                  <a:pt x="7844" y="8563"/>
                  <a:pt x="8445" y="8577"/>
                  <a:pt x="9058" y="8577"/>
                </a:cubicBezTo>
                <a:cubicBezTo>
                  <a:pt x="9220" y="8577"/>
                  <a:pt x="9380" y="8576"/>
                  <a:pt x="9539" y="8573"/>
                </a:cubicBezTo>
                <a:lnTo>
                  <a:pt x="9546" y="8573"/>
                </a:lnTo>
                <a:cubicBezTo>
                  <a:pt x="9990" y="8568"/>
                  <a:pt x="10428" y="8554"/>
                  <a:pt x="10858" y="8533"/>
                </a:cubicBezTo>
                <a:close/>
                <a:moveTo>
                  <a:pt x="9058" y="0"/>
                </a:moveTo>
                <a:cubicBezTo>
                  <a:pt x="6400" y="0"/>
                  <a:pt x="4011" y="274"/>
                  <a:pt x="1960" y="813"/>
                </a:cubicBezTo>
                <a:cubicBezTo>
                  <a:pt x="1818" y="850"/>
                  <a:pt x="1734" y="994"/>
                  <a:pt x="1771" y="1137"/>
                </a:cubicBezTo>
                <a:cubicBezTo>
                  <a:pt x="1802" y="1255"/>
                  <a:pt x="1909" y="1334"/>
                  <a:pt x="2028" y="1334"/>
                </a:cubicBezTo>
                <a:cubicBezTo>
                  <a:pt x="2050" y="1334"/>
                  <a:pt x="2073" y="1331"/>
                  <a:pt x="2096" y="1325"/>
                </a:cubicBezTo>
                <a:cubicBezTo>
                  <a:pt x="4007" y="822"/>
                  <a:pt x="6224" y="558"/>
                  <a:pt x="8688" y="531"/>
                </a:cubicBezTo>
                <a:lnTo>
                  <a:pt x="8688" y="531"/>
                </a:lnTo>
                <a:cubicBezTo>
                  <a:pt x="7578" y="1447"/>
                  <a:pt x="6915" y="2820"/>
                  <a:pt x="6915" y="4287"/>
                </a:cubicBezTo>
                <a:cubicBezTo>
                  <a:pt x="6915" y="5755"/>
                  <a:pt x="7578" y="7129"/>
                  <a:pt x="8689" y="8044"/>
                </a:cubicBezTo>
                <a:cubicBezTo>
                  <a:pt x="5824" y="8017"/>
                  <a:pt x="3300" y="7660"/>
                  <a:pt x="1184" y="6985"/>
                </a:cubicBezTo>
                <a:cubicBezTo>
                  <a:pt x="793" y="6860"/>
                  <a:pt x="530" y="6503"/>
                  <a:pt x="530" y="6093"/>
                </a:cubicBezTo>
                <a:lnTo>
                  <a:pt x="530" y="2486"/>
                </a:lnTo>
                <a:cubicBezTo>
                  <a:pt x="530" y="2163"/>
                  <a:pt x="693" y="1867"/>
                  <a:pt x="968" y="1695"/>
                </a:cubicBezTo>
                <a:cubicBezTo>
                  <a:pt x="1090" y="1616"/>
                  <a:pt x="1130" y="1453"/>
                  <a:pt x="1050" y="1329"/>
                </a:cubicBezTo>
                <a:cubicBezTo>
                  <a:pt x="999" y="1250"/>
                  <a:pt x="913" y="1205"/>
                  <a:pt x="825" y="1205"/>
                </a:cubicBezTo>
                <a:cubicBezTo>
                  <a:pt x="777" y="1205"/>
                  <a:pt x="728" y="1219"/>
                  <a:pt x="684" y="1247"/>
                </a:cubicBezTo>
                <a:cubicBezTo>
                  <a:pt x="256" y="1519"/>
                  <a:pt x="1" y="1982"/>
                  <a:pt x="1" y="2486"/>
                </a:cubicBezTo>
                <a:lnTo>
                  <a:pt x="1" y="6093"/>
                </a:lnTo>
                <a:cubicBezTo>
                  <a:pt x="1" y="6734"/>
                  <a:pt x="412" y="7297"/>
                  <a:pt x="1027" y="7492"/>
                </a:cubicBezTo>
                <a:cubicBezTo>
                  <a:pt x="2697" y="8026"/>
                  <a:pt x="4610" y="8364"/>
                  <a:pt x="6735" y="8504"/>
                </a:cubicBezTo>
                <a:lnTo>
                  <a:pt x="6735" y="11288"/>
                </a:lnTo>
                <a:lnTo>
                  <a:pt x="6368" y="11288"/>
                </a:lnTo>
                <a:cubicBezTo>
                  <a:pt x="5784" y="11288"/>
                  <a:pt x="5271" y="11682"/>
                  <a:pt x="5124" y="12248"/>
                </a:cubicBezTo>
                <a:lnTo>
                  <a:pt x="4989" y="12767"/>
                </a:lnTo>
                <a:cubicBezTo>
                  <a:pt x="4911" y="13061"/>
                  <a:pt x="4974" y="13369"/>
                  <a:pt x="5159" y="13607"/>
                </a:cubicBezTo>
                <a:cubicBezTo>
                  <a:pt x="5345" y="13848"/>
                  <a:pt x="5625" y="13986"/>
                  <a:pt x="5930" y="13986"/>
                </a:cubicBezTo>
                <a:lnTo>
                  <a:pt x="11435" y="13986"/>
                </a:lnTo>
                <a:cubicBezTo>
                  <a:pt x="11583" y="13986"/>
                  <a:pt x="11702" y="13865"/>
                  <a:pt x="11702" y="13718"/>
                </a:cubicBezTo>
                <a:cubicBezTo>
                  <a:pt x="11702" y="13571"/>
                  <a:pt x="11583" y="13452"/>
                  <a:pt x="11435" y="13452"/>
                </a:cubicBezTo>
                <a:lnTo>
                  <a:pt x="5930" y="13452"/>
                </a:lnTo>
                <a:cubicBezTo>
                  <a:pt x="5792" y="13452"/>
                  <a:pt x="5665" y="13391"/>
                  <a:pt x="5580" y="13282"/>
                </a:cubicBezTo>
                <a:cubicBezTo>
                  <a:pt x="5496" y="13173"/>
                  <a:pt x="5468" y="13033"/>
                  <a:pt x="5503" y="12900"/>
                </a:cubicBezTo>
                <a:lnTo>
                  <a:pt x="5639" y="12381"/>
                </a:lnTo>
                <a:cubicBezTo>
                  <a:pt x="5725" y="12048"/>
                  <a:pt x="6027" y="11817"/>
                  <a:pt x="6368" y="11817"/>
                </a:cubicBezTo>
                <a:lnTo>
                  <a:pt x="11763" y="11817"/>
                </a:lnTo>
                <a:cubicBezTo>
                  <a:pt x="12107" y="11817"/>
                  <a:pt x="12407" y="12048"/>
                  <a:pt x="12494" y="12381"/>
                </a:cubicBezTo>
                <a:lnTo>
                  <a:pt x="12629" y="12900"/>
                </a:lnTo>
                <a:cubicBezTo>
                  <a:pt x="12672" y="13061"/>
                  <a:pt x="12620" y="13230"/>
                  <a:pt x="12495" y="13342"/>
                </a:cubicBezTo>
                <a:cubicBezTo>
                  <a:pt x="12385" y="13439"/>
                  <a:pt x="12376" y="13607"/>
                  <a:pt x="12473" y="13717"/>
                </a:cubicBezTo>
                <a:cubicBezTo>
                  <a:pt x="12526" y="13776"/>
                  <a:pt x="12598" y="13806"/>
                  <a:pt x="12671" y="13806"/>
                </a:cubicBezTo>
                <a:cubicBezTo>
                  <a:pt x="12734" y="13806"/>
                  <a:pt x="12797" y="13784"/>
                  <a:pt x="12848" y="13739"/>
                </a:cubicBezTo>
                <a:cubicBezTo>
                  <a:pt x="13123" y="13495"/>
                  <a:pt x="13238" y="13122"/>
                  <a:pt x="13144" y="12766"/>
                </a:cubicBezTo>
                <a:lnTo>
                  <a:pt x="13009" y="12247"/>
                </a:lnTo>
                <a:cubicBezTo>
                  <a:pt x="12862" y="11681"/>
                  <a:pt x="12348" y="11285"/>
                  <a:pt x="11763" y="11285"/>
                </a:cubicBezTo>
                <a:lnTo>
                  <a:pt x="11396" y="11285"/>
                </a:lnTo>
                <a:lnTo>
                  <a:pt x="11396" y="8502"/>
                </a:lnTo>
                <a:cubicBezTo>
                  <a:pt x="12590" y="8423"/>
                  <a:pt x="13714" y="8282"/>
                  <a:pt x="14767" y="8079"/>
                </a:cubicBezTo>
                <a:cubicBezTo>
                  <a:pt x="14774" y="8079"/>
                  <a:pt x="14780" y="8077"/>
                  <a:pt x="14787" y="8076"/>
                </a:cubicBezTo>
                <a:cubicBezTo>
                  <a:pt x="15605" y="7917"/>
                  <a:pt x="16378" y="7723"/>
                  <a:pt x="17106" y="7491"/>
                </a:cubicBezTo>
                <a:cubicBezTo>
                  <a:pt x="17720" y="7295"/>
                  <a:pt x="18132" y="6734"/>
                  <a:pt x="18132" y="6091"/>
                </a:cubicBezTo>
                <a:lnTo>
                  <a:pt x="18132" y="2485"/>
                </a:lnTo>
                <a:cubicBezTo>
                  <a:pt x="18125" y="1844"/>
                  <a:pt x="17713" y="1281"/>
                  <a:pt x="17099" y="1087"/>
                </a:cubicBezTo>
                <a:cubicBezTo>
                  <a:pt x="16375" y="854"/>
                  <a:pt x="15603" y="660"/>
                  <a:pt x="14789" y="505"/>
                </a:cubicBezTo>
                <a:cubicBezTo>
                  <a:pt x="14776" y="500"/>
                  <a:pt x="14765" y="499"/>
                  <a:pt x="14752" y="497"/>
                </a:cubicBezTo>
                <a:cubicBezTo>
                  <a:pt x="13173" y="193"/>
                  <a:pt x="11431" y="28"/>
                  <a:pt x="9546" y="5"/>
                </a:cubicBezTo>
                <a:lnTo>
                  <a:pt x="9536" y="5"/>
                </a:lnTo>
                <a:cubicBezTo>
                  <a:pt x="9379" y="2"/>
                  <a:pt x="9218" y="0"/>
                  <a:pt x="905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 name="Google Shape;1142;p46"/>
          <p:cNvSpPr/>
          <p:nvPr/>
        </p:nvSpPr>
        <p:spPr>
          <a:xfrm>
            <a:off x="6039124" y="2704097"/>
            <a:ext cx="407585" cy="369230"/>
          </a:xfrm>
          <a:custGeom>
            <a:rect b="b" l="l" r="r" t="t"/>
            <a:pathLst>
              <a:path extrusionOk="0" h="16423" w="18129">
                <a:moveTo>
                  <a:pt x="11947" y="530"/>
                </a:moveTo>
                <a:cubicBezTo>
                  <a:pt x="12006" y="530"/>
                  <a:pt x="12054" y="577"/>
                  <a:pt x="12054" y="636"/>
                </a:cubicBezTo>
                <a:lnTo>
                  <a:pt x="12054" y="2184"/>
                </a:lnTo>
                <a:lnTo>
                  <a:pt x="10682" y="2184"/>
                </a:lnTo>
                <a:lnTo>
                  <a:pt x="10681" y="636"/>
                </a:lnTo>
                <a:cubicBezTo>
                  <a:pt x="10681" y="577"/>
                  <a:pt x="10729" y="530"/>
                  <a:pt x="10787" y="530"/>
                </a:cubicBezTo>
                <a:close/>
                <a:moveTo>
                  <a:pt x="10047" y="530"/>
                </a:moveTo>
                <a:cubicBezTo>
                  <a:pt x="10106" y="530"/>
                  <a:pt x="10153" y="577"/>
                  <a:pt x="10153" y="636"/>
                </a:cubicBezTo>
                <a:lnTo>
                  <a:pt x="10153" y="2363"/>
                </a:lnTo>
                <a:cubicBezTo>
                  <a:pt x="10012" y="2084"/>
                  <a:pt x="9761" y="1900"/>
                  <a:pt x="9468" y="1900"/>
                </a:cubicBezTo>
                <a:cubicBezTo>
                  <a:pt x="9175" y="1900"/>
                  <a:pt x="8924" y="2084"/>
                  <a:pt x="8783" y="2363"/>
                </a:cubicBezTo>
                <a:lnTo>
                  <a:pt x="8781" y="636"/>
                </a:lnTo>
                <a:cubicBezTo>
                  <a:pt x="8781" y="577"/>
                  <a:pt x="8829" y="530"/>
                  <a:pt x="8887" y="530"/>
                </a:cubicBezTo>
                <a:close/>
                <a:moveTo>
                  <a:pt x="9467" y="2432"/>
                </a:moveTo>
                <a:cubicBezTo>
                  <a:pt x="9597" y="2432"/>
                  <a:pt x="9742" y="2632"/>
                  <a:pt x="9742" y="2898"/>
                </a:cubicBezTo>
                <a:cubicBezTo>
                  <a:pt x="9742" y="3164"/>
                  <a:pt x="9597" y="3364"/>
                  <a:pt x="9467" y="3364"/>
                </a:cubicBezTo>
                <a:cubicBezTo>
                  <a:pt x="9336" y="3364"/>
                  <a:pt x="9190" y="3164"/>
                  <a:pt x="9190" y="2898"/>
                </a:cubicBezTo>
                <a:cubicBezTo>
                  <a:pt x="9190" y="2632"/>
                  <a:pt x="9336" y="2432"/>
                  <a:pt x="9467" y="2432"/>
                </a:cubicBezTo>
                <a:close/>
                <a:moveTo>
                  <a:pt x="17092" y="2935"/>
                </a:moveTo>
                <a:cubicBezTo>
                  <a:pt x="17372" y="2935"/>
                  <a:pt x="17600" y="3163"/>
                  <a:pt x="17600" y="3442"/>
                </a:cubicBezTo>
                <a:cubicBezTo>
                  <a:pt x="17600" y="3722"/>
                  <a:pt x="17372" y="3950"/>
                  <a:pt x="17092" y="3950"/>
                </a:cubicBezTo>
                <a:lnTo>
                  <a:pt x="14162" y="3950"/>
                </a:lnTo>
                <a:cubicBezTo>
                  <a:pt x="13883" y="3950"/>
                  <a:pt x="13655" y="3722"/>
                  <a:pt x="13655" y="3442"/>
                </a:cubicBezTo>
                <a:cubicBezTo>
                  <a:pt x="13655" y="3163"/>
                  <a:pt x="13883" y="2935"/>
                  <a:pt x="14162" y="2935"/>
                </a:cubicBezTo>
                <a:close/>
                <a:moveTo>
                  <a:pt x="10152" y="3433"/>
                </a:moveTo>
                <a:lnTo>
                  <a:pt x="10152" y="5267"/>
                </a:lnTo>
                <a:lnTo>
                  <a:pt x="8780" y="5267"/>
                </a:lnTo>
                <a:lnTo>
                  <a:pt x="8781" y="3433"/>
                </a:lnTo>
                <a:cubicBezTo>
                  <a:pt x="8923" y="3713"/>
                  <a:pt x="9174" y="3897"/>
                  <a:pt x="9467" y="3897"/>
                </a:cubicBezTo>
                <a:cubicBezTo>
                  <a:pt x="9758" y="3897"/>
                  <a:pt x="10011" y="3713"/>
                  <a:pt x="10152" y="3433"/>
                </a:cubicBezTo>
                <a:close/>
                <a:moveTo>
                  <a:pt x="12053" y="2715"/>
                </a:moveTo>
                <a:lnTo>
                  <a:pt x="12053" y="5267"/>
                </a:lnTo>
                <a:lnTo>
                  <a:pt x="10681" y="5267"/>
                </a:lnTo>
                <a:lnTo>
                  <a:pt x="10681" y="2715"/>
                </a:lnTo>
                <a:close/>
                <a:moveTo>
                  <a:pt x="14081" y="5799"/>
                </a:moveTo>
                <a:lnTo>
                  <a:pt x="14081" y="6808"/>
                </a:lnTo>
                <a:lnTo>
                  <a:pt x="4051" y="6808"/>
                </a:lnTo>
                <a:lnTo>
                  <a:pt x="4051" y="5799"/>
                </a:lnTo>
                <a:close/>
                <a:moveTo>
                  <a:pt x="6882" y="8426"/>
                </a:moveTo>
                <a:cubicBezTo>
                  <a:pt x="6941" y="8426"/>
                  <a:pt x="6989" y="8475"/>
                  <a:pt x="6989" y="8533"/>
                </a:cubicBezTo>
                <a:lnTo>
                  <a:pt x="6989" y="9227"/>
                </a:lnTo>
                <a:lnTo>
                  <a:pt x="5616" y="9227"/>
                </a:lnTo>
                <a:lnTo>
                  <a:pt x="5616" y="8533"/>
                </a:lnTo>
                <a:cubicBezTo>
                  <a:pt x="5616" y="8475"/>
                  <a:pt x="5665" y="8426"/>
                  <a:pt x="5724" y="8426"/>
                </a:cubicBezTo>
                <a:close/>
                <a:moveTo>
                  <a:pt x="8784" y="8426"/>
                </a:moveTo>
                <a:cubicBezTo>
                  <a:pt x="8843" y="8426"/>
                  <a:pt x="8892" y="8475"/>
                  <a:pt x="8892" y="8533"/>
                </a:cubicBezTo>
                <a:lnTo>
                  <a:pt x="8892" y="9579"/>
                </a:lnTo>
                <a:lnTo>
                  <a:pt x="7519" y="9579"/>
                </a:lnTo>
                <a:lnTo>
                  <a:pt x="7519" y="8533"/>
                </a:lnTo>
                <a:cubicBezTo>
                  <a:pt x="7519" y="8475"/>
                  <a:pt x="7566" y="8426"/>
                  <a:pt x="7624" y="8426"/>
                </a:cubicBezTo>
                <a:close/>
                <a:moveTo>
                  <a:pt x="10347" y="8679"/>
                </a:moveTo>
                <a:cubicBezTo>
                  <a:pt x="10363" y="8679"/>
                  <a:pt x="10394" y="8683"/>
                  <a:pt x="10422" y="8711"/>
                </a:cubicBezTo>
                <a:lnTo>
                  <a:pt x="10913" y="9201"/>
                </a:lnTo>
                <a:lnTo>
                  <a:pt x="9944" y="10170"/>
                </a:lnTo>
                <a:lnTo>
                  <a:pt x="9453" y="9679"/>
                </a:lnTo>
                <a:cubicBezTo>
                  <a:pt x="9424" y="9654"/>
                  <a:pt x="9421" y="9623"/>
                  <a:pt x="9421" y="9607"/>
                </a:cubicBezTo>
                <a:cubicBezTo>
                  <a:pt x="9421" y="9589"/>
                  <a:pt x="9424" y="9558"/>
                  <a:pt x="9452" y="9530"/>
                </a:cubicBezTo>
                <a:lnTo>
                  <a:pt x="10271" y="8711"/>
                </a:lnTo>
                <a:cubicBezTo>
                  <a:pt x="10299" y="8683"/>
                  <a:pt x="10330" y="8679"/>
                  <a:pt x="10347" y="8679"/>
                </a:cubicBezTo>
                <a:close/>
                <a:moveTo>
                  <a:pt x="9418" y="10401"/>
                </a:moveTo>
                <a:lnTo>
                  <a:pt x="9753" y="10734"/>
                </a:lnTo>
                <a:lnTo>
                  <a:pt x="9753" y="10734"/>
                </a:lnTo>
                <a:lnTo>
                  <a:pt x="9753" y="10734"/>
                </a:lnTo>
                <a:cubicBezTo>
                  <a:pt x="9754" y="10734"/>
                  <a:pt x="9755" y="10735"/>
                  <a:pt x="9754" y="10735"/>
                </a:cubicBezTo>
                <a:cubicBezTo>
                  <a:pt x="9754" y="10735"/>
                  <a:pt x="9754" y="10735"/>
                  <a:pt x="9753" y="10734"/>
                </a:cubicBezTo>
                <a:lnTo>
                  <a:pt x="9753" y="10734"/>
                </a:lnTo>
                <a:lnTo>
                  <a:pt x="10327" y="11308"/>
                </a:lnTo>
                <a:lnTo>
                  <a:pt x="9418" y="11308"/>
                </a:lnTo>
                <a:lnTo>
                  <a:pt x="9418" y="10401"/>
                </a:lnTo>
                <a:close/>
                <a:moveTo>
                  <a:pt x="6988" y="9758"/>
                </a:moveTo>
                <a:lnTo>
                  <a:pt x="6988" y="11309"/>
                </a:lnTo>
                <a:lnTo>
                  <a:pt x="5616" y="11309"/>
                </a:lnTo>
                <a:lnTo>
                  <a:pt x="5616" y="9758"/>
                </a:lnTo>
                <a:close/>
                <a:moveTo>
                  <a:pt x="8889" y="10110"/>
                </a:moveTo>
                <a:lnTo>
                  <a:pt x="8889" y="11309"/>
                </a:lnTo>
                <a:lnTo>
                  <a:pt x="7519" y="11309"/>
                </a:lnTo>
                <a:lnTo>
                  <a:pt x="7519" y="10110"/>
                </a:lnTo>
                <a:close/>
                <a:moveTo>
                  <a:pt x="11285" y="9579"/>
                </a:moveTo>
                <a:lnTo>
                  <a:pt x="13017" y="11309"/>
                </a:lnTo>
                <a:lnTo>
                  <a:pt x="11078" y="11309"/>
                </a:lnTo>
                <a:lnTo>
                  <a:pt x="10318" y="10548"/>
                </a:lnTo>
                <a:lnTo>
                  <a:pt x="11285" y="9579"/>
                </a:lnTo>
                <a:close/>
                <a:moveTo>
                  <a:pt x="14081" y="7338"/>
                </a:moveTo>
                <a:lnTo>
                  <a:pt x="14081" y="11309"/>
                </a:lnTo>
                <a:lnTo>
                  <a:pt x="13768" y="11309"/>
                </a:lnTo>
                <a:lnTo>
                  <a:pt x="11475" y="9016"/>
                </a:lnTo>
                <a:lnTo>
                  <a:pt x="10797" y="8338"/>
                </a:lnTo>
                <a:cubicBezTo>
                  <a:pt x="10678" y="8219"/>
                  <a:pt x="10518" y="8151"/>
                  <a:pt x="10347" y="8151"/>
                </a:cubicBezTo>
                <a:cubicBezTo>
                  <a:pt x="10175" y="8151"/>
                  <a:pt x="10016" y="8217"/>
                  <a:pt x="9896" y="8338"/>
                </a:cubicBezTo>
                <a:lnTo>
                  <a:pt x="9422" y="8813"/>
                </a:lnTo>
                <a:lnTo>
                  <a:pt x="9422" y="8535"/>
                </a:lnTo>
                <a:cubicBezTo>
                  <a:pt x="9422" y="8184"/>
                  <a:pt x="9137" y="7897"/>
                  <a:pt x="8784" y="7897"/>
                </a:cubicBezTo>
                <a:lnTo>
                  <a:pt x="7624" y="7897"/>
                </a:lnTo>
                <a:cubicBezTo>
                  <a:pt x="7488" y="7897"/>
                  <a:pt x="7358" y="7941"/>
                  <a:pt x="7254" y="8019"/>
                </a:cubicBezTo>
                <a:cubicBezTo>
                  <a:pt x="7148" y="7942"/>
                  <a:pt x="7020" y="7897"/>
                  <a:pt x="6882" y="7897"/>
                </a:cubicBezTo>
                <a:lnTo>
                  <a:pt x="5722" y="7897"/>
                </a:lnTo>
                <a:cubicBezTo>
                  <a:pt x="5372" y="7897"/>
                  <a:pt x="5086" y="8182"/>
                  <a:pt x="5086" y="8535"/>
                </a:cubicBezTo>
                <a:lnTo>
                  <a:pt x="5086" y="11309"/>
                </a:lnTo>
                <a:lnTo>
                  <a:pt x="4051" y="11309"/>
                </a:lnTo>
                <a:lnTo>
                  <a:pt x="4051" y="7338"/>
                </a:lnTo>
                <a:close/>
                <a:moveTo>
                  <a:pt x="3518" y="4479"/>
                </a:moveTo>
                <a:lnTo>
                  <a:pt x="3520" y="13235"/>
                </a:lnTo>
                <a:lnTo>
                  <a:pt x="2982" y="13235"/>
                </a:lnTo>
                <a:cubicBezTo>
                  <a:pt x="2380" y="13235"/>
                  <a:pt x="1889" y="12747"/>
                  <a:pt x="1889" y="12144"/>
                </a:cubicBezTo>
                <a:lnTo>
                  <a:pt x="1889" y="4479"/>
                </a:lnTo>
                <a:close/>
                <a:moveTo>
                  <a:pt x="14081" y="11841"/>
                </a:moveTo>
                <a:lnTo>
                  <a:pt x="14081" y="13235"/>
                </a:lnTo>
                <a:lnTo>
                  <a:pt x="4051" y="13235"/>
                </a:lnTo>
                <a:lnTo>
                  <a:pt x="4051" y="11841"/>
                </a:lnTo>
                <a:close/>
                <a:moveTo>
                  <a:pt x="5234" y="14235"/>
                </a:moveTo>
                <a:cubicBezTo>
                  <a:pt x="5424" y="14235"/>
                  <a:pt x="5577" y="14389"/>
                  <a:pt x="5577" y="14577"/>
                </a:cubicBezTo>
                <a:cubicBezTo>
                  <a:pt x="5577" y="14764"/>
                  <a:pt x="5422" y="14918"/>
                  <a:pt x="5234" y="14918"/>
                </a:cubicBezTo>
                <a:cubicBezTo>
                  <a:pt x="5044" y="14918"/>
                  <a:pt x="4893" y="14764"/>
                  <a:pt x="4893" y="14577"/>
                </a:cubicBezTo>
                <a:cubicBezTo>
                  <a:pt x="4893" y="14389"/>
                  <a:pt x="5044" y="14235"/>
                  <a:pt x="5234" y="14235"/>
                </a:cubicBezTo>
                <a:close/>
                <a:moveTo>
                  <a:pt x="12899" y="14235"/>
                </a:moveTo>
                <a:cubicBezTo>
                  <a:pt x="13086" y="14235"/>
                  <a:pt x="13241" y="14388"/>
                  <a:pt x="13241" y="14577"/>
                </a:cubicBezTo>
                <a:cubicBezTo>
                  <a:pt x="13241" y="14767"/>
                  <a:pt x="13086" y="14918"/>
                  <a:pt x="12899" y="14918"/>
                </a:cubicBezTo>
                <a:cubicBezTo>
                  <a:pt x="12710" y="14918"/>
                  <a:pt x="12557" y="14764"/>
                  <a:pt x="12557" y="14577"/>
                </a:cubicBezTo>
                <a:cubicBezTo>
                  <a:pt x="12557" y="14389"/>
                  <a:pt x="12711" y="14235"/>
                  <a:pt x="12899" y="14235"/>
                </a:cubicBezTo>
                <a:close/>
                <a:moveTo>
                  <a:pt x="6260" y="13767"/>
                </a:moveTo>
                <a:cubicBezTo>
                  <a:pt x="6441" y="13997"/>
                  <a:pt x="6542" y="14282"/>
                  <a:pt x="6542" y="14577"/>
                </a:cubicBezTo>
                <a:cubicBezTo>
                  <a:pt x="6542" y="15299"/>
                  <a:pt x="5956" y="15886"/>
                  <a:pt x="5234" y="15886"/>
                </a:cubicBezTo>
                <a:cubicBezTo>
                  <a:pt x="4512" y="15886"/>
                  <a:pt x="3926" y="15298"/>
                  <a:pt x="3926" y="14577"/>
                </a:cubicBezTo>
                <a:cubicBezTo>
                  <a:pt x="3926" y="14282"/>
                  <a:pt x="4024" y="13997"/>
                  <a:pt x="4208" y="13767"/>
                </a:cubicBezTo>
                <a:lnTo>
                  <a:pt x="4911" y="13767"/>
                </a:lnTo>
                <a:cubicBezTo>
                  <a:pt x="4589" y="13895"/>
                  <a:pt x="4361" y="14210"/>
                  <a:pt x="4361" y="14577"/>
                </a:cubicBezTo>
                <a:cubicBezTo>
                  <a:pt x="4361" y="15058"/>
                  <a:pt x="4753" y="15451"/>
                  <a:pt x="5234" y="15451"/>
                </a:cubicBezTo>
                <a:cubicBezTo>
                  <a:pt x="5716" y="15451"/>
                  <a:pt x="6107" y="15058"/>
                  <a:pt x="6107" y="14577"/>
                </a:cubicBezTo>
                <a:cubicBezTo>
                  <a:pt x="6107" y="14210"/>
                  <a:pt x="5879" y="13895"/>
                  <a:pt x="5557" y="13767"/>
                </a:cubicBezTo>
                <a:close/>
                <a:moveTo>
                  <a:pt x="13924" y="13767"/>
                </a:moveTo>
                <a:cubicBezTo>
                  <a:pt x="14106" y="13997"/>
                  <a:pt x="14208" y="14282"/>
                  <a:pt x="14208" y="14577"/>
                </a:cubicBezTo>
                <a:cubicBezTo>
                  <a:pt x="14208" y="15299"/>
                  <a:pt x="13620" y="15886"/>
                  <a:pt x="12899" y="15886"/>
                </a:cubicBezTo>
                <a:cubicBezTo>
                  <a:pt x="12178" y="15886"/>
                  <a:pt x="11591" y="15298"/>
                  <a:pt x="11591" y="14577"/>
                </a:cubicBezTo>
                <a:cubicBezTo>
                  <a:pt x="11591" y="14282"/>
                  <a:pt x="11689" y="13997"/>
                  <a:pt x="11873" y="13767"/>
                </a:cubicBezTo>
                <a:lnTo>
                  <a:pt x="12576" y="13767"/>
                </a:lnTo>
                <a:cubicBezTo>
                  <a:pt x="12254" y="13895"/>
                  <a:pt x="12026" y="14210"/>
                  <a:pt x="12026" y="14577"/>
                </a:cubicBezTo>
                <a:cubicBezTo>
                  <a:pt x="12026" y="15058"/>
                  <a:pt x="12417" y="15451"/>
                  <a:pt x="12899" y="15451"/>
                </a:cubicBezTo>
                <a:cubicBezTo>
                  <a:pt x="13380" y="15451"/>
                  <a:pt x="13773" y="15058"/>
                  <a:pt x="13773" y="14577"/>
                </a:cubicBezTo>
                <a:cubicBezTo>
                  <a:pt x="13773" y="14210"/>
                  <a:pt x="13545" y="13895"/>
                  <a:pt x="13223" y="13767"/>
                </a:cubicBezTo>
                <a:close/>
                <a:moveTo>
                  <a:pt x="8881" y="1"/>
                </a:moveTo>
                <a:cubicBezTo>
                  <a:pt x="8530" y="1"/>
                  <a:pt x="8243" y="286"/>
                  <a:pt x="8243" y="639"/>
                </a:cubicBezTo>
                <a:lnTo>
                  <a:pt x="8243" y="5270"/>
                </a:lnTo>
                <a:lnTo>
                  <a:pt x="4051" y="5270"/>
                </a:lnTo>
                <a:lnTo>
                  <a:pt x="4051" y="4477"/>
                </a:lnTo>
                <a:cubicBezTo>
                  <a:pt x="4586" y="4435"/>
                  <a:pt x="5006" y="3988"/>
                  <a:pt x="5006" y="3442"/>
                </a:cubicBezTo>
                <a:cubicBezTo>
                  <a:pt x="5006" y="2870"/>
                  <a:pt x="4542" y="2404"/>
                  <a:pt x="3968" y="2404"/>
                </a:cubicBezTo>
                <a:lnTo>
                  <a:pt x="1897" y="2404"/>
                </a:lnTo>
                <a:cubicBezTo>
                  <a:pt x="1750" y="2404"/>
                  <a:pt x="1631" y="2523"/>
                  <a:pt x="1631" y="2670"/>
                </a:cubicBezTo>
                <a:cubicBezTo>
                  <a:pt x="1631" y="2817"/>
                  <a:pt x="1750" y="2937"/>
                  <a:pt x="1897" y="2937"/>
                </a:cubicBezTo>
                <a:lnTo>
                  <a:pt x="3968" y="2937"/>
                </a:lnTo>
                <a:cubicBezTo>
                  <a:pt x="4248" y="2937"/>
                  <a:pt x="4475" y="3164"/>
                  <a:pt x="4475" y="3444"/>
                </a:cubicBezTo>
                <a:cubicBezTo>
                  <a:pt x="4475" y="3723"/>
                  <a:pt x="4248" y="3951"/>
                  <a:pt x="3968" y="3951"/>
                </a:cubicBezTo>
                <a:lnTo>
                  <a:pt x="1037" y="3951"/>
                </a:lnTo>
                <a:cubicBezTo>
                  <a:pt x="757" y="3951"/>
                  <a:pt x="529" y="3723"/>
                  <a:pt x="529" y="3444"/>
                </a:cubicBezTo>
                <a:cubicBezTo>
                  <a:pt x="529" y="3264"/>
                  <a:pt x="622" y="3103"/>
                  <a:pt x="776" y="3010"/>
                </a:cubicBezTo>
                <a:cubicBezTo>
                  <a:pt x="900" y="2935"/>
                  <a:pt x="941" y="2772"/>
                  <a:pt x="866" y="2647"/>
                </a:cubicBezTo>
                <a:cubicBezTo>
                  <a:pt x="816" y="2565"/>
                  <a:pt x="728" y="2519"/>
                  <a:pt x="638" y="2519"/>
                </a:cubicBezTo>
                <a:cubicBezTo>
                  <a:pt x="591" y="2519"/>
                  <a:pt x="544" y="2531"/>
                  <a:pt x="502" y="2557"/>
                </a:cubicBezTo>
                <a:cubicBezTo>
                  <a:pt x="191" y="2744"/>
                  <a:pt x="0" y="3084"/>
                  <a:pt x="0" y="3447"/>
                </a:cubicBezTo>
                <a:cubicBezTo>
                  <a:pt x="0" y="4017"/>
                  <a:pt x="465" y="4485"/>
                  <a:pt x="1038" y="4485"/>
                </a:cubicBezTo>
                <a:lnTo>
                  <a:pt x="1360" y="4485"/>
                </a:lnTo>
                <a:lnTo>
                  <a:pt x="1360" y="12150"/>
                </a:lnTo>
                <a:cubicBezTo>
                  <a:pt x="1360" y="13044"/>
                  <a:pt x="2088" y="13772"/>
                  <a:pt x="2983" y="13772"/>
                </a:cubicBezTo>
                <a:lnTo>
                  <a:pt x="3584" y="13772"/>
                </a:lnTo>
                <a:cubicBezTo>
                  <a:pt x="3461" y="14022"/>
                  <a:pt x="3395" y="14298"/>
                  <a:pt x="3395" y="14583"/>
                </a:cubicBezTo>
                <a:cubicBezTo>
                  <a:pt x="3395" y="15598"/>
                  <a:pt x="4220" y="16422"/>
                  <a:pt x="5234" y="16422"/>
                </a:cubicBezTo>
                <a:cubicBezTo>
                  <a:pt x="6248" y="16422"/>
                  <a:pt x="7073" y="15598"/>
                  <a:pt x="7073" y="14583"/>
                </a:cubicBezTo>
                <a:cubicBezTo>
                  <a:pt x="7073" y="14298"/>
                  <a:pt x="7007" y="14022"/>
                  <a:pt x="6885" y="13772"/>
                </a:cubicBezTo>
                <a:lnTo>
                  <a:pt x="11245" y="13772"/>
                </a:lnTo>
                <a:cubicBezTo>
                  <a:pt x="11122" y="14022"/>
                  <a:pt x="11056" y="14298"/>
                  <a:pt x="11056" y="14583"/>
                </a:cubicBezTo>
                <a:cubicBezTo>
                  <a:pt x="11056" y="15598"/>
                  <a:pt x="11881" y="16422"/>
                  <a:pt x="12895" y="16422"/>
                </a:cubicBezTo>
                <a:cubicBezTo>
                  <a:pt x="13909" y="16422"/>
                  <a:pt x="14736" y="15598"/>
                  <a:pt x="14736" y="14583"/>
                </a:cubicBezTo>
                <a:cubicBezTo>
                  <a:pt x="14736" y="14298"/>
                  <a:pt x="14670" y="14022"/>
                  <a:pt x="14546" y="13772"/>
                </a:cubicBezTo>
                <a:lnTo>
                  <a:pt x="15147" y="13772"/>
                </a:lnTo>
                <a:cubicBezTo>
                  <a:pt x="15797" y="13772"/>
                  <a:pt x="16384" y="13385"/>
                  <a:pt x="16640" y="12785"/>
                </a:cubicBezTo>
                <a:cubicBezTo>
                  <a:pt x="16695" y="12651"/>
                  <a:pt x="16634" y="12496"/>
                  <a:pt x="16500" y="12437"/>
                </a:cubicBezTo>
                <a:cubicBezTo>
                  <a:pt x="16466" y="12422"/>
                  <a:pt x="16430" y="12415"/>
                  <a:pt x="16395" y="12415"/>
                </a:cubicBezTo>
                <a:cubicBezTo>
                  <a:pt x="16292" y="12415"/>
                  <a:pt x="16194" y="12475"/>
                  <a:pt x="16150" y="12576"/>
                </a:cubicBezTo>
                <a:cubicBezTo>
                  <a:pt x="15978" y="12978"/>
                  <a:pt x="15584" y="13239"/>
                  <a:pt x="15147" y="13239"/>
                </a:cubicBezTo>
                <a:lnTo>
                  <a:pt x="14608" y="13239"/>
                </a:lnTo>
                <a:lnTo>
                  <a:pt x="14608" y="4485"/>
                </a:lnTo>
                <a:lnTo>
                  <a:pt x="16237" y="4485"/>
                </a:lnTo>
                <a:lnTo>
                  <a:pt x="16237" y="11402"/>
                </a:lnTo>
                <a:cubicBezTo>
                  <a:pt x="16237" y="11549"/>
                  <a:pt x="16356" y="11668"/>
                  <a:pt x="16503" y="11668"/>
                </a:cubicBezTo>
                <a:cubicBezTo>
                  <a:pt x="16650" y="11668"/>
                  <a:pt x="16769" y="11549"/>
                  <a:pt x="16769" y="11402"/>
                </a:cubicBezTo>
                <a:lnTo>
                  <a:pt x="16769" y="4485"/>
                </a:lnTo>
                <a:lnTo>
                  <a:pt x="17091" y="4485"/>
                </a:lnTo>
                <a:cubicBezTo>
                  <a:pt x="17663" y="4485"/>
                  <a:pt x="18129" y="4020"/>
                  <a:pt x="18129" y="3447"/>
                </a:cubicBezTo>
                <a:cubicBezTo>
                  <a:pt x="18129" y="2873"/>
                  <a:pt x="17666" y="2404"/>
                  <a:pt x="17092" y="2404"/>
                </a:cubicBezTo>
                <a:lnTo>
                  <a:pt x="14162" y="2404"/>
                </a:lnTo>
                <a:cubicBezTo>
                  <a:pt x="13590" y="2404"/>
                  <a:pt x="13123" y="2869"/>
                  <a:pt x="13123" y="3442"/>
                </a:cubicBezTo>
                <a:cubicBezTo>
                  <a:pt x="13123" y="3986"/>
                  <a:pt x="13546" y="4435"/>
                  <a:pt x="14078" y="4477"/>
                </a:cubicBezTo>
                <a:lnTo>
                  <a:pt x="14078" y="5270"/>
                </a:lnTo>
                <a:lnTo>
                  <a:pt x="12582" y="5270"/>
                </a:lnTo>
                <a:lnTo>
                  <a:pt x="12582" y="639"/>
                </a:lnTo>
                <a:cubicBezTo>
                  <a:pt x="12582" y="287"/>
                  <a:pt x="12297" y="1"/>
                  <a:pt x="11944" y="1"/>
                </a:cubicBezTo>
                <a:lnTo>
                  <a:pt x="10784" y="1"/>
                </a:lnTo>
                <a:cubicBezTo>
                  <a:pt x="10646" y="1"/>
                  <a:pt x="10518" y="45"/>
                  <a:pt x="10413" y="121"/>
                </a:cubicBezTo>
                <a:cubicBezTo>
                  <a:pt x="10308" y="46"/>
                  <a:pt x="10180" y="1"/>
                  <a:pt x="1004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 name="Google Shape;1143;p46"/>
          <p:cNvSpPr/>
          <p:nvPr/>
        </p:nvSpPr>
        <p:spPr>
          <a:xfrm>
            <a:off x="6047555" y="4196243"/>
            <a:ext cx="390791" cy="407630"/>
          </a:xfrm>
          <a:custGeom>
            <a:rect b="b" l="l" r="r" t="t"/>
            <a:pathLst>
              <a:path extrusionOk="0" h="18131" w="17382">
                <a:moveTo>
                  <a:pt x="8690" y="531"/>
                </a:moveTo>
                <a:cubicBezTo>
                  <a:pt x="9024" y="531"/>
                  <a:pt x="9293" y="801"/>
                  <a:pt x="9293" y="1134"/>
                </a:cubicBezTo>
                <a:cubicBezTo>
                  <a:pt x="9293" y="1228"/>
                  <a:pt x="9271" y="1322"/>
                  <a:pt x="9230" y="1404"/>
                </a:cubicBezTo>
                <a:cubicBezTo>
                  <a:pt x="9056" y="1384"/>
                  <a:pt x="8878" y="1370"/>
                  <a:pt x="8690" y="1370"/>
                </a:cubicBezTo>
                <a:cubicBezTo>
                  <a:pt x="8504" y="1370"/>
                  <a:pt x="8326" y="1382"/>
                  <a:pt x="8152" y="1404"/>
                </a:cubicBezTo>
                <a:cubicBezTo>
                  <a:pt x="8110" y="1322"/>
                  <a:pt x="8087" y="1228"/>
                  <a:pt x="8087" y="1134"/>
                </a:cubicBezTo>
                <a:cubicBezTo>
                  <a:pt x="8087" y="801"/>
                  <a:pt x="8358" y="531"/>
                  <a:pt x="8690" y="531"/>
                </a:cubicBezTo>
                <a:close/>
                <a:moveTo>
                  <a:pt x="8690" y="1904"/>
                </a:moveTo>
                <a:cubicBezTo>
                  <a:pt x="8908" y="1904"/>
                  <a:pt x="9112" y="1920"/>
                  <a:pt x="9305" y="1951"/>
                </a:cubicBezTo>
                <a:cubicBezTo>
                  <a:pt x="9312" y="1954"/>
                  <a:pt x="9318" y="1954"/>
                  <a:pt x="9325" y="1956"/>
                </a:cubicBezTo>
                <a:cubicBezTo>
                  <a:pt x="10256" y="2108"/>
                  <a:pt x="10894" y="2589"/>
                  <a:pt x="11197" y="3108"/>
                </a:cubicBezTo>
                <a:lnTo>
                  <a:pt x="6185" y="3108"/>
                </a:lnTo>
                <a:cubicBezTo>
                  <a:pt x="6488" y="2589"/>
                  <a:pt x="7122" y="2110"/>
                  <a:pt x="8048" y="1956"/>
                </a:cubicBezTo>
                <a:cubicBezTo>
                  <a:pt x="8061" y="1954"/>
                  <a:pt x="8071" y="1951"/>
                  <a:pt x="8085" y="1950"/>
                </a:cubicBezTo>
                <a:cubicBezTo>
                  <a:pt x="8276" y="1920"/>
                  <a:pt x="8477" y="1904"/>
                  <a:pt x="8690" y="1904"/>
                </a:cubicBezTo>
                <a:close/>
                <a:moveTo>
                  <a:pt x="3292" y="1119"/>
                </a:moveTo>
                <a:cubicBezTo>
                  <a:pt x="3323" y="1119"/>
                  <a:pt x="3330" y="1140"/>
                  <a:pt x="3333" y="1148"/>
                </a:cubicBezTo>
                <a:lnTo>
                  <a:pt x="3442" y="1442"/>
                </a:lnTo>
                <a:cubicBezTo>
                  <a:pt x="3568" y="1788"/>
                  <a:pt x="3840" y="2058"/>
                  <a:pt x="4184" y="2185"/>
                </a:cubicBezTo>
                <a:lnTo>
                  <a:pt x="4478" y="2294"/>
                </a:lnTo>
                <a:cubicBezTo>
                  <a:pt x="4487" y="2297"/>
                  <a:pt x="4508" y="2304"/>
                  <a:pt x="4508" y="2336"/>
                </a:cubicBezTo>
                <a:cubicBezTo>
                  <a:pt x="4508" y="2367"/>
                  <a:pt x="4487" y="2375"/>
                  <a:pt x="4478" y="2377"/>
                </a:cubicBezTo>
                <a:lnTo>
                  <a:pt x="4184" y="2486"/>
                </a:lnTo>
                <a:cubicBezTo>
                  <a:pt x="3839" y="2613"/>
                  <a:pt x="3568" y="2885"/>
                  <a:pt x="3442" y="3229"/>
                </a:cubicBezTo>
                <a:lnTo>
                  <a:pt x="3333" y="3523"/>
                </a:lnTo>
                <a:cubicBezTo>
                  <a:pt x="3330" y="3532"/>
                  <a:pt x="3323" y="3552"/>
                  <a:pt x="3292" y="3552"/>
                </a:cubicBezTo>
                <a:cubicBezTo>
                  <a:pt x="3259" y="3552"/>
                  <a:pt x="3252" y="3532"/>
                  <a:pt x="3249" y="3523"/>
                </a:cubicBezTo>
                <a:lnTo>
                  <a:pt x="3140" y="3229"/>
                </a:lnTo>
                <a:cubicBezTo>
                  <a:pt x="3014" y="2883"/>
                  <a:pt x="2742" y="2613"/>
                  <a:pt x="2398" y="2486"/>
                </a:cubicBezTo>
                <a:lnTo>
                  <a:pt x="2104" y="2377"/>
                </a:lnTo>
                <a:cubicBezTo>
                  <a:pt x="2095" y="2375"/>
                  <a:pt x="2074" y="2367"/>
                  <a:pt x="2074" y="2336"/>
                </a:cubicBezTo>
                <a:cubicBezTo>
                  <a:pt x="2074" y="2304"/>
                  <a:pt x="2095" y="2297"/>
                  <a:pt x="2104" y="2294"/>
                </a:cubicBezTo>
                <a:lnTo>
                  <a:pt x="2398" y="2185"/>
                </a:lnTo>
                <a:cubicBezTo>
                  <a:pt x="2743" y="2058"/>
                  <a:pt x="3014" y="1786"/>
                  <a:pt x="3140" y="1442"/>
                </a:cubicBezTo>
                <a:lnTo>
                  <a:pt x="3249" y="1148"/>
                </a:lnTo>
                <a:cubicBezTo>
                  <a:pt x="3254" y="1140"/>
                  <a:pt x="3261" y="1119"/>
                  <a:pt x="3292" y="1119"/>
                </a:cubicBezTo>
                <a:close/>
                <a:moveTo>
                  <a:pt x="14459" y="2073"/>
                </a:moveTo>
                <a:lnTo>
                  <a:pt x="14552" y="2320"/>
                </a:lnTo>
                <a:cubicBezTo>
                  <a:pt x="14664" y="2626"/>
                  <a:pt x="14902" y="2864"/>
                  <a:pt x="15207" y="2977"/>
                </a:cubicBezTo>
                <a:lnTo>
                  <a:pt x="15456" y="3068"/>
                </a:lnTo>
                <a:lnTo>
                  <a:pt x="15207" y="3161"/>
                </a:lnTo>
                <a:cubicBezTo>
                  <a:pt x="14902" y="3273"/>
                  <a:pt x="14664" y="3512"/>
                  <a:pt x="14552" y="3817"/>
                </a:cubicBezTo>
                <a:lnTo>
                  <a:pt x="14459" y="4065"/>
                </a:lnTo>
                <a:lnTo>
                  <a:pt x="14368" y="3817"/>
                </a:lnTo>
                <a:cubicBezTo>
                  <a:pt x="14255" y="3512"/>
                  <a:pt x="14017" y="3273"/>
                  <a:pt x="13711" y="3161"/>
                </a:cubicBezTo>
                <a:lnTo>
                  <a:pt x="13464" y="3068"/>
                </a:lnTo>
                <a:lnTo>
                  <a:pt x="13711" y="2977"/>
                </a:lnTo>
                <a:cubicBezTo>
                  <a:pt x="14017" y="2864"/>
                  <a:pt x="14255" y="2626"/>
                  <a:pt x="14368" y="2320"/>
                </a:cubicBezTo>
                <a:lnTo>
                  <a:pt x="14459" y="2073"/>
                </a:lnTo>
                <a:close/>
                <a:moveTo>
                  <a:pt x="3292" y="588"/>
                </a:moveTo>
                <a:cubicBezTo>
                  <a:pt x="3048" y="588"/>
                  <a:pt x="2836" y="735"/>
                  <a:pt x="2751" y="965"/>
                </a:cubicBezTo>
                <a:lnTo>
                  <a:pt x="2643" y="1259"/>
                </a:lnTo>
                <a:cubicBezTo>
                  <a:pt x="2570" y="1457"/>
                  <a:pt x="2413" y="1613"/>
                  <a:pt x="2214" y="1686"/>
                </a:cubicBezTo>
                <a:lnTo>
                  <a:pt x="1920" y="1795"/>
                </a:lnTo>
                <a:cubicBezTo>
                  <a:pt x="1692" y="1881"/>
                  <a:pt x="1544" y="2091"/>
                  <a:pt x="1544" y="2336"/>
                </a:cubicBezTo>
                <a:cubicBezTo>
                  <a:pt x="1544" y="2580"/>
                  <a:pt x="1691" y="2792"/>
                  <a:pt x="1920" y="2876"/>
                </a:cubicBezTo>
                <a:lnTo>
                  <a:pt x="2214" y="2985"/>
                </a:lnTo>
                <a:cubicBezTo>
                  <a:pt x="2413" y="3058"/>
                  <a:pt x="2570" y="3214"/>
                  <a:pt x="2643" y="3412"/>
                </a:cubicBezTo>
                <a:lnTo>
                  <a:pt x="2751" y="3706"/>
                </a:lnTo>
                <a:cubicBezTo>
                  <a:pt x="2836" y="3934"/>
                  <a:pt x="3048" y="4083"/>
                  <a:pt x="3292" y="4083"/>
                </a:cubicBezTo>
                <a:cubicBezTo>
                  <a:pt x="3536" y="4083"/>
                  <a:pt x="3748" y="3936"/>
                  <a:pt x="3831" y="3706"/>
                </a:cubicBezTo>
                <a:lnTo>
                  <a:pt x="3940" y="3412"/>
                </a:lnTo>
                <a:cubicBezTo>
                  <a:pt x="4014" y="3214"/>
                  <a:pt x="4169" y="3058"/>
                  <a:pt x="4368" y="2985"/>
                </a:cubicBezTo>
                <a:lnTo>
                  <a:pt x="4662" y="2876"/>
                </a:lnTo>
                <a:cubicBezTo>
                  <a:pt x="4890" y="2791"/>
                  <a:pt x="5038" y="2580"/>
                  <a:pt x="5038" y="2336"/>
                </a:cubicBezTo>
                <a:cubicBezTo>
                  <a:pt x="5038" y="2091"/>
                  <a:pt x="4891" y="1881"/>
                  <a:pt x="4662" y="1795"/>
                </a:cubicBezTo>
                <a:lnTo>
                  <a:pt x="4368" y="1686"/>
                </a:lnTo>
                <a:cubicBezTo>
                  <a:pt x="4169" y="1613"/>
                  <a:pt x="4014" y="1457"/>
                  <a:pt x="3940" y="1259"/>
                </a:cubicBezTo>
                <a:lnTo>
                  <a:pt x="3831" y="965"/>
                </a:lnTo>
                <a:cubicBezTo>
                  <a:pt x="3748" y="737"/>
                  <a:pt x="3536" y="588"/>
                  <a:pt x="3292" y="588"/>
                </a:cubicBezTo>
                <a:close/>
                <a:moveTo>
                  <a:pt x="11723" y="3636"/>
                </a:moveTo>
                <a:cubicBezTo>
                  <a:pt x="11947" y="3636"/>
                  <a:pt x="12129" y="3818"/>
                  <a:pt x="12129" y="4043"/>
                </a:cubicBezTo>
                <a:cubicBezTo>
                  <a:pt x="12129" y="4267"/>
                  <a:pt x="11947" y="4449"/>
                  <a:pt x="11723" y="4449"/>
                </a:cubicBezTo>
                <a:lnTo>
                  <a:pt x="5657" y="4449"/>
                </a:lnTo>
                <a:cubicBezTo>
                  <a:pt x="5434" y="4449"/>
                  <a:pt x="5250" y="4267"/>
                  <a:pt x="5250" y="4043"/>
                </a:cubicBezTo>
                <a:cubicBezTo>
                  <a:pt x="5250" y="3818"/>
                  <a:pt x="5432" y="3636"/>
                  <a:pt x="5657" y="3636"/>
                </a:cubicBezTo>
                <a:close/>
                <a:moveTo>
                  <a:pt x="14461" y="1538"/>
                </a:moveTo>
                <a:cubicBezTo>
                  <a:pt x="14237" y="1538"/>
                  <a:pt x="14042" y="1673"/>
                  <a:pt x="13964" y="1885"/>
                </a:cubicBezTo>
                <a:lnTo>
                  <a:pt x="13870" y="2136"/>
                </a:lnTo>
                <a:cubicBezTo>
                  <a:pt x="13811" y="2295"/>
                  <a:pt x="13686" y="2420"/>
                  <a:pt x="13527" y="2479"/>
                </a:cubicBezTo>
                <a:lnTo>
                  <a:pt x="13276" y="2570"/>
                </a:lnTo>
                <a:cubicBezTo>
                  <a:pt x="13064" y="2648"/>
                  <a:pt x="12929" y="2845"/>
                  <a:pt x="12929" y="3068"/>
                </a:cubicBezTo>
                <a:cubicBezTo>
                  <a:pt x="12929" y="3293"/>
                  <a:pt x="13064" y="3487"/>
                  <a:pt x="13276" y="3567"/>
                </a:cubicBezTo>
                <a:lnTo>
                  <a:pt x="13527" y="3661"/>
                </a:lnTo>
                <a:cubicBezTo>
                  <a:pt x="13686" y="3720"/>
                  <a:pt x="13811" y="3845"/>
                  <a:pt x="13870" y="4002"/>
                </a:cubicBezTo>
                <a:lnTo>
                  <a:pt x="13964" y="4255"/>
                </a:lnTo>
                <a:cubicBezTo>
                  <a:pt x="14040" y="4465"/>
                  <a:pt x="14237" y="4602"/>
                  <a:pt x="14461" y="4602"/>
                </a:cubicBezTo>
                <a:cubicBezTo>
                  <a:pt x="14686" y="4602"/>
                  <a:pt x="14880" y="4465"/>
                  <a:pt x="14959" y="4255"/>
                </a:cubicBezTo>
                <a:lnTo>
                  <a:pt x="15052" y="4002"/>
                </a:lnTo>
                <a:cubicBezTo>
                  <a:pt x="15110" y="3845"/>
                  <a:pt x="15235" y="3720"/>
                  <a:pt x="15393" y="3661"/>
                </a:cubicBezTo>
                <a:lnTo>
                  <a:pt x="15644" y="3567"/>
                </a:lnTo>
                <a:cubicBezTo>
                  <a:pt x="15856" y="3489"/>
                  <a:pt x="15993" y="3293"/>
                  <a:pt x="15993" y="3068"/>
                </a:cubicBezTo>
                <a:cubicBezTo>
                  <a:pt x="15993" y="2845"/>
                  <a:pt x="15856" y="2649"/>
                  <a:pt x="15644" y="2570"/>
                </a:cubicBezTo>
                <a:lnTo>
                  <a:pt x="15393" y="2479"/>
                </a:lnTo>
                <a:cubicBezTo>
                  <a:pt x="15235" y="2420"/>
                  <a:pt x="15110" y="2295"/>
                  <a:pt x="15052" y="2136"/>
                </a:cubicBezTo>
                <a:lnTo>
                  <a:pt x="14959" y="1885"/>
                </a:lnTo>
                <a:cubicBezTo>
                  <a:pt x="14883" y="1673"/>
                  <a:pt x="14686" y="1538"/>
                  <a:pt x="14461" y="1538"/>
                </a:cubicBezTo>
                <a:close/>
                <a:moveTo>
                  <a:pt x="6870" y="8235"/>
                </a:moveTo>
                <a:cubicBezTo>
                  <a:pt x="6723" y="8235"/>
                  <a:pt x="6603" y="8354"/>
                  <a:pt x="6603" y="8501"/>
                </a:cubicBezTo>
                <a:lnTo>
                  <a:pt x="6603" y="8802"/>
                </a:lnTo>
                <a:cubicBezTo>
                  <a:pt x="6606" y="8949"/>
                  <a:pt x="6725" y="9068"/>
                  <a:pt x="6870" y="9068"/>
                </a:cubicBezTo>
                <a:cubicBezTo>
                  <a:pt x="7017" y="9068"/>
                  <a:pt x="7136" y="8949"/>
                  <a:pt x="7136" y="8802"/>
                </a:cubicBezTo>
                <a:lnTo>
                  <a:pt x="7136" y="8501"/>
                </a:lnTo>
                <a:cubicBezTo>
                  <a:pt x="7136" y="8354"/>
                  <a:pt x="7017" y="8235"/>
                  <a:pt x="6870" y="8235"/>
                </a:cubicBezTo>
                <a:close/>
                <a:moveTo>
                  <a:pt x="10512" y="8235"/>
                </a:moveTo>
                <a:cubicBezTo>
                  <a:pt x="10365" y="8235"/>
                  <a:pt x="10246" y="8354"/>
                  <a:pt x="10246" y="8501"/>
                </a:cubicBezTo>
                <a:lnTo>
                  <a:pt x="10246" y="8802"/>
                </a:lnTo>
                <a:cubicBezTo>
                  <a:pt x="10247" y="8949"/>
                  <a:pt x="10365" y="9068"/>
                  <a:pt x="10512" y="9068"/>
                </a:cubicBezTo>
                <a:cubicBezTo>
                  <a:pt x="10659" y="9068"/>
                  <a:pt x="10778" y="8949"/>
                  <a:pt x="10778" y="8802"/>
                </a:cubicBezTo>
                <a:lnTo>
                  <a:pt x="10778" y="8501"/>
                </a:lnTo>
                <a:cubicBezTo>
                  <a:pt x="10778" y="8354"/>
                  <a:pt x="10659" y="8235"/>
                  <a:pt x="10512" y="8235"/>
                </a:cubicBezTo>
                <a:close/>
                <a:moveTo>
                  <a:pt x="8211" y="8550"/>
                </a:moveTo>
                <a:cubicBezTo>
                  <a:pt x="8149" y="8550"/>
                  <a:pt x="8086" y="8572"/>
                  <a:pt x="8036" y="8615"/>
                </a:cubicBezTo>
                <a:cubicBezTo>
                  <a:pt x="7926" y="8711"/>
                  <a:pt x="7915" y="8880"/>
                  <a:pt x="8011" y="8990"/>
                </a:cubicBezTo>
                <a:cubicBezTo>
                  <a:pt x="8182" y="9189"/>
                  <a:pt x="8430" y="9300"/>
                  <a:pt x="8690" y="9300"/>
                </a:cubicBezTo>
                <a:cubicBezTo>
                  <a:pt x="8952" y="9300"/>
                  <a:pt x="9200" y="9189"/>
                  <a:pt x="9371" y="8990"/>
                </a:cubicBezTo>
                <a:cubicBezTo>
                  <a:pt x="9466" y="8880"/>
                  <a:pt x="9455" y="8712"/>
                  <a:pt x="9344" y="8615"/>
                </a:cubicBezTo>
                <a:cubicBezTo>
                  <a:pt x="9294" y="8572"/>
                  <a:pt x="9232" y="8550"/>
                  <a:pt x="9170" y="8550"/>
                </a:cubicBezTo>
                <a:cubicBezTo>
                  <a:pt x="9096" y="8550"/>
                  <a:pt x="9023" y="8581"/>
                  <a:pt x="8970" y="8640"/>
                </a:cubicBezTo>
                <a:cubicBezTo>
                  <a:pt x="8900" y="8721"/>
                  <a:pt x="8798" y="8768"/>
                  <a:pt x="8690" y="8768"/>
                </a:cubicBezTo>
                <a:cubicBezTo>
                  <a:pt x="8584" y="8768"/>
                  <a:pt x="8481" y="8721"/>
                  <a:pt x="8411" y="8640"/>
                </a:cubicBezTo>
                <a:cubicBezTo>
                  <a:pt x="8359" y="8581"/>
                  <a:pt x="8286" y="8550"/>
                  <a:pt x="8211" y="8550"/>
                </a:cubicBezTo>
                <a:close/>
                <a:moveTo>
                  <a:pt x="3470" y="7283"/>
                </a:moveTo>
                <a:cubicBezTo>
                  <a:pt x="3796" y="7283"/>
                  <a:pt x="4109" y="7373"/>
                  <a:pt x="4372" y="7538"/>
                </a:cubicBezTo>
                <a:cubicBezTo>
                  <a:pt x="3915" y="8229"/>
                  <a:pt x="3698" y="8954"/>
                  <a:pt x="3698" y="9772"/>
                </a:cubicBezTo>
                <a:cubicBezTo>
                  <a:pt x="3698" y="10375"/>
                  <a:pt x="3780" y="10894"/>
                  <a:pt x="3912" y="11357"/>
                </a:cubicBezTo>
                <a:cubicBezTo>
                  <a:pt x="3314" y="11040"/>
                  <a:pt x="2838" y="10649"/>
                  <a:pt x="2493" y="10194"/>
                </a:cubicBezTo>
                <a:cubicBezTo>
                  <a:pt x="2027" y="9574"/>
                  <a:pt x="1927" y="9001"/>
                  <a:pt x="1927" y="8630"/>
                </a:cubicBezTo>
                <a:cubicBezTo>
                  <a:pt x="1927" y="7888"/>
                  <a:pt x="2621" y="7283"/>
                  <a:pt x="3470" y="7283"/>
                </a:cubicBezTo>
                <a:close/>
                <a:moveTo>
                  <a:pt x="13909" y="7283"/>
                </a:moveTo>
                <a:cubicBezTo>
                  <a:pt x="14761" y="7283"/>
                  <a:pt x="15452" y="7888"/>
                  <a:pt x="15452" y="8630"/>
                </a:cubicBezTo>
                <a:cubicBezTo>
                  <a:pt x="15452" y="9001"/>
                  <a:pt x="15354" y="9574"/>
                  <a:pt x="14886" y="10194"/>
                </a:cubicBezTo>
                <a:cubicBezTo>
                  <a:pt x="14541" y="10649"/>
                  <a:pt x="14067" y="11040"/>
                  <a:pt x="13467" y="11357"/>
                </a:cubicBezTo>
                <a:cubicBezTo>
                  <a:pt x="13601" y="10894"/>
                  <a:pt x="13681" y="10375"/>
                  <a:pt x="13681" y="9772"/>
                </a:cubicBezTo>
                <a:cubicBezTo>
                  <a:pt x="13681" y="8954"/>
                  <a:pt x="13465" y="8229"/>
                  <a:pt x="13008" y="7538"/>
                </a:cubicBezTo>
                <a:cubicBezTo>
                  <a:pt x="13270" y="7373"/>
                  <a:pt x="13583" y="7283"/>
                  <a:pt x="13909" y="7283"/>
                </a:cubicBezTo>
                <a:close/>
                <a:moveTo>
                  <a:pt x="10562" y="11631"/>
                </a:moveTo>
                <a:cubicBezTo>
                  <a:pt x="10703" y="11631"/>
                  <a:pt x="10819" y="11747"/>
                  <a:pt x="10819" y="11888"/>
                </a:cubicBezTo>
                <a:lnTo>
                  <a:pt x="10819" y="12779"/>
                </a:lnTo>
                <a:cubicBezTo>
                  <a:pt x="10819" y="12921"/>
                  <a:pt x="10703" y="13036"/>
                  <a:pt x="10562" y="13036"/>
                </a:cubicBezTo>
                <a:lnTo>
                  <a:pt x="6819" y="13036"/>
                </a:lnTo>
                <a:cubicBezTo>
                  <a:pt x="6676" y="13036"/>
                  <a:pt x="6561" y="12921"/>
                  <a:pt x="6561" y="12779"/>
                </a:cubicBezTo>
                <a:lnTo>
                  <a:pt x="6561" y="11888"/>
                </a:lnTo>
                <a:cubicBezTo>
                  <a:pt x="6561" y="11747"/>
                  <a:pt x="6676" y="11631"/>
                  <a:pt x="6819" y="11631"/>
                </a:cubicBezTo>
                <a:close/>
                <a:moveTo>
                  <a:pt x="3471" y="5887"/>
                </a:moveTo>
                <a:cubicBezTo>
                  <a:pt x="4115" y="5887"/>
                  <a:pt x="4735" y="6082"/>
                  <a:pt x="5246" y="6445"/>
                </a:cubicBezTo>
                <a:cubicBezTo>
                  <a:pt x="5140" y="6589"/>
                  <a:pt x="5010" y="6741"/>
                  <a:pt x="4852" y="6923"/>
                </a:cubicBezTo>
                <a:lnTo>
                  <a:pt x="4785" y="6998"/>
                </a:lnTo>
                <a:cubicBezTo>
                  <a:pt x="4753" y="7036"/>
                  <a:pt x="4721" y="7073"/>
                  <a:pt x="4690" y="7111"/>
                </a:cubicBezTo>
                <a:cubicBezTo>
                  <a:pt x="4337" y="6879"/>
                  <a:pt x="3914" y="6751"/>
                  <a:pt x="3471" y="6751"/>
                </a:cubicBezTo>
                <a:cubicBezTo>
                  <a:pt x="2329" y="6751"/>
                  <a:pt x="1398" y="7595"/>
                  <a:pt x="1398" y="8630"/>
                </a:cubicBezTo>
                <a:cubicBezTo>
                  <a:pt x="1398" y="9278"/>
                  <a:pt x="1632" y="9931"/>
                  <a:pt x="2072" y="10513"/>
                </a:cubicBezTo>
                <a:cubicBezTo>
                  <a:pt x="2558" y="11159"/>
                  <a:pt x="3265" y="11681"/>
                  <a:pt x="4174" y="12069"/>
                </a:cubicBezTo>
                <a:cubicBezTo>
                  <a:pt x="4356" y="12482"/>
                  <a:pt x="4577" y="12852"/>
                  <a:pt x="4802" y="13210"/>
                </a:cubicBezTo>
                <a:cubicBezTo>
                  <a:pt x="3454" y="12811"/>
                  <a:pt x="2360" y="12167"/>
                  <a:pt x="1617" y="11326"/>
                </a:cubicBezTo>
                <a:cubicBezTo>
                  <a:pt x="919" y="10534"/>
                  <a:pt x="534" y="9578"/>
                  <a:pt x="534" y="8630"/>
                </a:cubicBezTo>
                <a:cubicBezTo>
                  <a:pt x="534" y="7117"/>
                  <a:pt x="1853" y="5887"/>
                  <a:pt x="3471" y="5887"/>
                </a:cubicBezTo>
                <a:close/>
                <a:moveTo>
                  <a:pt x="6820" y="11101"/>
                </a:moveTo>
                <a:cubicBezTo>
                  <a:pt x="6386" y="11101"/>
                  <a:pt x="6032" y="11454"/>
                  <a:pt x="6032" y="11889"/>
                </a:cubicBezTo>
                <a:lnTo>
                  <a:pt x="6032" y="12780"/>
                </a:lnTo>
                <a:cubicBezTo>
                  <a:pt x="6032" y="13216"/>
                  <a:pt x="6385" y="13570"/>
                  <a:pt x="6820" y="13570"/>
                </a:cubicBezTo>
                <a:lnTo>
                  <a:pt x="10563" y="13570"/>
                </a:lnTo>
                <a:cubicBezTo>
                  <a:pt x="10997" y="13570"/>
                  <a:pt x="11351" y="13217"/>
                  <a:pt x="11351" y="12780"/>
                </a:cubicBezTo>
                <a:lnTo>
                  <a:pt x="11351" y="11889"/>
                </a:lnTo>
                <a:cubicBezTo>
                  <a:pt x="11350" y="11454"/>
                  <a:pt x="10997" y="11101"/>
                  <a:pt x="10563" y="11101"/>
                </a:cubicBezTo>
                <a:close/>
                <a:moveTo>
                  <a:pt x="11348" y="4978"/>
                </a:moveTo>
                <a:cubicBezTo>
                  <a:pt x="11194" y="6191"/>
                  <a:pt x="11520" y="6567"/>
                  <a:pt x="12127" y="7267"/>
                </a:cubicBezTo>
                <a:lnTo>
                  <a:pt x="12192" y="7344"/>
                </a:lnTo>
                <a:cubicBezTo>
                  <a:pt x="12846" y="8099"/>
                  <a:pt x="13151" y="8871"/>
                  <a:pt x="13151" y="9772"/>
                </a:cubicBezTo>
                <a:cubicBezTo>
                  <a:pt x="13152" y="11353"/>
                  <a:pt x="12520" y="12330"/>
                  <a:pt x="11908" y="13276"/>
                </a:cubicBezTo>
                <a:lnTo>
                  <a:pt x="11766" y="13496"/>
                </a:lnTo>
                <a:lnTo>
                  <a:pt x="11766" y="13498"/>
                </a:lnTo>
                <a:cubicBezTo>
                  <a:pt x="11266" y="14277"/>
                  <a:pt x="10788" y="15106"/>
                  <a:pt x="10723" y="16254"/>
                </a:cubicBezTo>
                <a:lnTo>
                  <a:pt x="6661" y="16254"/>
                </a:lnTo>
                <a:cubicBezTo>
                  <a:pt x="6598" y="15106"/>
                  <a:pt x="6120" y="14277"/>
                  <a:pt x="5621" y="13498"/>
                </a:cubicBezTo>
                <a:lnTo>
                  <a:pt x="5621" y="13496"/>
                </a:lnTo>
                <a:lnTo>
                  <a:pt x="5476" y="13276"/>
                </a:lnTo>
                <a:cubicBezTo>
                  <a:pt x="4865" y="12330"/>
                  <a:pt x="4231" y="11353"/>
                  <a:pt x="4231" y="9772"/>
                </a:cubicBezTo>
                <a:cubicBezTo>
                  <a:pt x="4231" y="8871"/>
                  <a:pt x="4536" y="8099"/>
                  <a:pt x="5190" y="7344"/>
                </a:cubicBezTo>
                <a:lnTo>
                  <a:pt x="5254" y="7267"/>
                </a:lnTo>
                <a:cubicBezTo>
                  <a:pt x="5860" y="6569"/>
                  <a:pt x="6188" y="6191"/>
                  <a:pt x="6034" y="4978"/>
                </a:cubicBezTo>
                <a:close/>
                <a:moveTo>
                  <a:pt x="3514" y="14575"/>
                </a:moveTo>
                <a:lnTo>
                  <a:pt x="3606" y="14822"/>
                </a:lnTo>
                <a:cubicBezTo>
                  <a:pt x="3718" y="15128"/>
                  <a:pt x="3956" y="15366"/>
                  <a:pt x="4262" y="15480"/>
                </a:cubicBezTo>
                <a:lnTo>
                  <a:pt x="4511" y="15571"/>
                </a:lnTo>
                <a:lnTo>
                  <a:pt x="4262" y="15663"/>
                </a:lnTo>
                <a:cubicBezTo>
                  <a:pt x="3956" y="15775"/>
                  <a:pt x="3718" y="16013"/>
                  <a:pt x="3606" y="16319"/>
                </a:cubicBezTo>
                <a:lnTo>
                  <a:pt x="3514" y="16567"/>
                </a:lnTo>
                <a:lnTo>
                  <a:pt x="3423" y="16319"/>
                </a:lnTo>
                <a:cubicBezTo>
                  <a:pt x="3309" y="16013"/>
                  <a:pt x="3071" y="15775"/>
                  <a:pt x="2765" y="15663"/>
                </a:cubicBezTo>
                <a:lnTo>
                  <a:pt x="2516" y="15571"/>
                </a:lnTo>
                <a:lnTo>
                  <a:pt x="2765" y="15480"/>
                </a:lnTo>
                <a:cubicBezTo>
                  <a:pt x="3071" y="15366"/>
                  <a:pt x="3309" y="15128"/>
                  <a:pt x="3423" y="14822"/>
                </a:cubicBezTo>
                <a:lnTo>
                  <a:pt x="3514" y="14575"/>
                </a:lnTo>
                <a:close/>
                <a:moveTo>
                  <a:pt x="3514" y="14040"/>
                </a:moveTo>
                <a:cubicBezTo>
                  <a:pt x="3289" y="14040"/>
                  <a:pt x="3095" y="14176"/>
                  <a:pt x="3015" y="14387"/>
                </a:cubicBezTo>
                <a:lnTo>
                  <a:pt x="2921" y="14639"/>
                </a:lnTo>
                <a:cubicBezTo>
                  <a:pt x="2863" y="14797"/>
                  <a:pt x="2738" y="14922"/>
                  <a:pt x="2580" y="14981"/>
                </a:cubicBezTo>
                <a:lnTo>
                  <a:pt x="2329" y="15072"/>
                </a:lnTo>
                <a:cubicBezTo>
                  <a:pt x="2117" y="15150"/>
                  <a:pt x="1980" y="15347"/>
                  <a:pt x="1980" y="15571"/>
                </a:cubicBezTo>
                <a:cubicBezTo>
                  <a:pt x="1980" y="15796"/>
                  <a:pt x="2117" y="15990"/>
                  <a:pt x="2329" y="16069"/>
                </a:cubicBezTo>
                <a:lnTo>
                  <a:pt x="2580" y="16163"/>
                </a:lnTo>
                <a:cubicBezTo>
                  <a:pt x="2738" y="16222"/>
                  <a:pt x="2863" y="16347"/>
                  <a:pt x="2921" y="16504"/>
                </a:cubicBezTo>
                <a:lnTo>
                  <a:pt x="3015" y="16756"/>
                </a:lnTo>
                <a:cubicBezTo>
                  <a:pt x="3093" y="16967"/>
                  <a:pt x="3289" y="17104"/>
                  <a:pt x="3514" y="17104"/>
                </a:cubicBezTo>
                <a:cubicBezTo>
                  <a:pt x="3739" y="17104"/>
                  <a:pt x="3933" y="16967"/>
                  <a:pt x="4012" y="16756"/>
                </a:cubicBezTo>
                <a:lnTo>
                  <a:pt x="4103" y="16504"/>
                </a:lnTo>
                <a:cubicBezTo>
                  <a:pt x="4162" y="16347"/>
                  <a:pt x="4287" y="16222"/>
                  <a:pt x="4446" y="16163"/>
                </a:cubicBezTo>
                <a:lnTo>
                  <a:pt x="4697" y="16069"/>
                </a:lnTo>
                <a:cubicBezTo>
                  <a:pt x="4909" y="15991"/>
                  <a:pt x="5044" y="15796"/>
                  <a:pt x="5044" y="15571"/>
                </a:cubicBezTo>
                <a:cubicBezTo>
                  <a:pt x="5043" y="15347"/>
                  <a:pt x="4908" y="15150"/>
                  <a:pt x="4697" y="15072"/>
                </a:cubicBezTo>
                <a:lnTo>
                  <a:pt x="4446" y="14981"/>
                </a:lnTo>
                <a:cubicBezTo>
                  <a:pt x="4287" y="14922"/>
                  <a:pt x="4162" y="14797"/>
                  <a:pt x="4103" y="14639"/>
                </a:cubicBezTo>
                <a:lnTo>
                  <a:pt x="4012" y="14387"/>
                </a:lnTo>
                <a:cubicBezTo>
                  <a:pt x="3934" y="14176"/>
                  <a:pt x="3739" y="14040"/>
                  <a:pt x="3514" y="14040"/>
                </a:cubicBezTo>
                <a:close/>
                <a:moveTo>
                  <a:pt x="8690" y="0"/>
                </a:moveTo>
                <a:cubicBezTo>
                  <a:pt x="8065" y="0"/>
                  <a:pt x="7557" y="509"/>
                  <a:pt x="7557" y="1134"/>
                </a:cubicBezTo>
                <a:cubicBezTo>
                  <a:pt x="7557" y="1260"/>
                  <a:pt x="7579" y="1385"/>
                  <a:pt x="7620" y="1503"/>
                </a:cubicBezTo>
                <a:cubicBezTo>
                  <a:pt x="6564" y="1779"/>
                  <a:pt x="5870" y="2442"/>
                  <a:pt x="5593" y="3108"/>
                </a:cubicBezTo>
                <a:cubicBezTo>
                  <a:pt x="5106" y="3140"/>
                  <a:pt x="4719" y="3546"/>
                  <a:pt x="4719" y="4043"/>
                </a:cubicBezTo>
                <a:cubicBezTo>
                  <a:pt x="4719" y="4505"/>
                  <a:pt x="5056" y="4890"/>
                  <a:pt x="5496" y="4966"/>
                </a:cubicBezTo>
                <a:cubicBezTo>
                  <a:pt x="5559" y="5413"/>
                  <a:pt x="5556" y="5715"/>
                  <a:pt x="5485" y="5966"/>
                </a:cubicBezTo>
                <a:cubicBezTo>
                  <a:pt x="4900" y="5572"/>
                  <a:pt x="4196" y="5355"/>
                  <a:pt x="3470" y="5355"/>
                </a:cubicBezTo>
                <a:cubicBezTo>
                  <a:pt x="1557" y="5355"/>
                  <a:pt x="0" y="6825"/>
                  <a:pt x="0" y="8630"/>
                </a:cubicBezTo>
                <a:cubicBezTo>
                  <a:pt x="0" y="9706"/>
                  <a:pt x="432" y="10790"/>
                  <a:pt x="1217" y="11676"/>
                </a:cubicBezTo>
                <a:cubicBezTo>
                  <a:pt x="2145" y="12726"/>
                  <a:pt x="3492" y="13464"/>
                  <a:pt x="5225" y="13873"/>
                </a:cubicBezTo>
                <a:cubicBezTo>
                  <a:pt x="5676" y="14586"/>
                  <a:pt x="6070" y="15302"/>
                  <a:pt x="6128" y="16275"/>
                </a:cubicBezTo>
                <a:cubicBezTo>
                  <a:pt x="5654" y="16359"/>
                  <a:pt x="5256" y="16707"/>
                  <a:pt x="5118" y="17179"/>
                </a:cubicBezTo>
                <a:lnTo>
                  <a:pt x="5102" y="17238"/>
                </a:lnTo>
                <a:cubicBezTo>
                  <a:pt x="5040" y="17451"/>
                  <a:pt x="5080" y="17675"/>
                  <a:pt x="5213" y="17851"/>
                </a:cubicBezTo>
                <a:cubicBezTo>
                  <a:pt x="5346" y="18030"/>
                  <a:pt x="5550" y="18130"/>
                  <a:pt x="5772" y="18130"/>
                </a:cubicBezTo>
                <a:lnTo>
                  <a:pt x="5973" y="18130"/>
                </a:lnTo>
                <a:cubicBezTo>
                  <a:pt x="6120" y="18130"/>
                  <a:pt x="6239" y="18011"/>
                  <a:pt x="6239" y="17864"/>
                </a:cubicBezTo>
                <a:cubicBezTo>
                  <a:pt x="6239" y="17717"/>
                  <a:pt x="6120" y="17598"/>
                  <a:pt x="5973" y="17598"/>
                </a:cubicBezTo>
                <a:lnTo>
                  <a:pt x="5772" y="17598"/>
                </a:lnTo>
                <a:cubicBezTo>
                  <a:pt x="5698" y="17598"/>
                  <a:pt x="5657" y="17555"/>
                  <a:pt x="5638" y="17532"/>
                </a:cubicBezTo>
                <a:cubicBezTo>
                  <a:pt x="5621" y="17505"/>
                  <a:pt x="5591" y="17454"/>
                  <a:pt x="5610" y="17385"/>
                </a:cubicBezTo>
                <a:lnTo>
                  <a:pt x="5628" y="17326"/>
                </a:lnTo>
                <a:cubicBezTo>
                  <a:pt x="5721" y="17009"/>
                  <a:pt x="6017" y="16785"/>
                  <a:pt x="6350" y="16785"/>
                </a:cubicBezTo>
                <a:lnTo>
                  <a:pt x="11028" y="16785"/>
                </a:lnTo>
                <a:cubicBezTo>
                  <a:pt x="11362" y="16785"/>
                  <a:pt x="11657" y="17009"/>
                  <a:pt x="11751" y="17326"/>
                </a:cubicBezTo>
                <a:lnTo>
                  <a:pt x="11767" y="17385"/>
                </a:lnTo>
                <a:cubicBezTo>
                  <a:pt x="11788" y="17454"/>
                  <a:pt x="11760" y="17505"/>
                  <a:pt x="11739" y="17532"/>
                </a:cubicBezTo>
                <a:cubicBezTo>
                  <a:pt x="11722" y="17557"/>
                  <a:pt x="11679" y="17598"/>
                  <a:pt x="11606" y="17598"/>
                </a:cubicBezTo>
                <a:lnTo>
                  <a:pt x="7235" y="17598"/>
                </a:lnTo>
                <a:cubicBezTo>
                  <a:pt x="7088" y="17598"/>
                  <a:pt x="6969" y="17717"/>
                  <a:pt x="6969" y="17864"/>
                </a:cubicBezTo>
                <a:cubicBezTo>
                  <a:pt x="6969" y="18011"/>
                  <a:pt x="7088" y="18130"/>
                  <a:pt x="7235" y="18130"/>
                </a:cubicBezTo>
                <a:lnTo>
                  <a:pt x="11606" y="18130"/>
                </a:lnTo>
                <a:cubicBezTo>
                  <a:pt x="11828" y="18130"/>
                  <a:pt x="12030" y="18030"/>
                  <a:pt x="12164" y="17851"/>
                </a:cubicBezTo>
                <a:cubicBezTo>
                  <a:pt x="12297" y="17673"/>
                  <a:pt x="12339" y="17451"/>
                  <a:pt x="12276" y="17238"/>
                </a:cubicBezTo>
                <a:lnTo>
                  <a:pt x="12260" y="17179"/>
                </a:lnTo>
                <a:cubicBezTo>
                  <a:pt x="12122" y="16709"/>
                  <a:pt x="11723" y="16359"/>
                  <a:pt x="11251" y="16275"/>
                </a:cubicBezTo>
                <a:cubicBezTo>
                  <a:pt x="11307" y="15303"/>
                  <a:pt x="11700" y="14586"/>
                  <a:pt x="12152" y="13873"/>
                </a:cubicBezTo>
                <a:cubicBezTo>
                  <a:pt x="13886" y="13464"/>
                  <a:pt x="15235" y="12726"/>
                  <a:pt x="16162" y="11676"/>
                </a:cubicBezTo>
                <a:cubicBezTo>
                  <a:pt x="16945" y="10790"/>
                  <a:pt x="17377" y="9706"/>
                  <a:pt x="17377" y="8630"/>
                </a:cubicBezTo>
                <a:cubicBezTo>
                  <a:pt x="17382" y="7839"/>
                  <a:pt x="17076" y="7075"/>
                  <a:pt x="16525" y="6478"/>
                </a:cubicBezTo>
                <a:cubicBezTo>
                  <a:pt x="16473" y="6421"/>
                  <a:pt x="16402" y="6392"/>
                  <a:pt x="16331" y="6392"/>
                </a:cubicBezTo>
                <a:cubicBezTo>
                  <a:pt x="16266" y="6392"/>
                  <a:pt x="16201" y="6416"/>
                  <a:pt x="16150" y="6463"/>
                </a:cubicBezTo>
                <a:cubicBezTo>
                  <a:pt x="16041" y="6563"/>
                  <a:pt x="16037" y="6732"/>
                  <a:pt x="16135" y="6838"/>
                </a:cubicBezTo>
                <a:cubicBezTo>
                  <a:pt x="16597" y="7336"/>
                  <a:pt x="16850" y="7971"/>
                  <a:pt x="16850" y="8630"/>
                </a:cubicBezTo>
                <a:cubicBezTo>
                  <a:pt x="16850" y="9577"/>
                  <a:pt x="16464" y="10534"/>
                  <a:pt x="15766" y="11326"/>
                </a:cubicBezTo>
                <a:cubicBezTo>
                  <a:pt x="15024" y="12166"/>
                  <a:pt x="13930" y="12811"/>
                  <a:pt x="12582" y="13211"/>
                </a:cubicBezTo>
                <a:cubicBezTo>
                  <a:pt x="12807" y="12852"/>
                  <a:pt x="13027" y="12482"/>
                  <a:pt x="13210" y="12070"/>
                </a:cubicBezTo>
                <a:cubicBezTo>
                  <a:pt x="14118" y="11682"/>
                  <a:pt x="14825" y="11159"/>
                  <a:pt x="15312" y="10515"/>
                </a:cubicBezTo>
                <a:cubicBezTo>
                  <a:pt x="15751" y="9933"/>
                  <a:pt x="15985" y="9280"/>
                  <a:pt x="15985" y="8632"/>
                </a:cubicBezTo>
                <a:cubicBezTo>
                  <a:pt x="15985" y="7595"/>
                  <a:pt x="15055" y="6753"/>
                  <a:pt x="13912" y="6753"/>
                </a:cubicBezTo>
                <a:cubicBezTo>
                  <a:pt x="13468" y="6753"/>
                  <a:pt x="13046" y="6881"/>
                  <a:pt x="12693" y="7114"/>
                </a:cubicBezTo>
                <a:cubicBezTo>
                  <a:pt x="12663" y="7075"/>
                  <a:pt x="12630" y="7036"/>
                  <a:pt x="12598" y="7000"/>
                </a:cubicBezTo>
                <a:lnTo>
                  <a:pt x="12532" y="6925"/>
                </a:lnTo>
                <a:cubicBezTo>
                  <a:pt x="12373" y="6742"/>
                  <a:pt x="12244" y="6591"/>
                  <a:pt x="12138" y="6447"/>
                </a:cubicBezTo>
                <a:cubicBezTo>
                  <a:pt x="12648" y="6087"/>
                  <a:pt x="13268" y="5888"/>
                  <a:pt x="13912" y="5888"/>
                </a:cubicBezTo>
                <a:cubicBezTo>
                  <a:pt x="14356" y="5888"/>
                  <a:pt x="14783" y="5978"/>
                  <a:pt x="15180" y="6156"/>
                </a:cubicBezTo>
                <a:cubicBezTo>
                  <a:pt x="15215" y="6172"/>
                  <a:pt x="15252" y="6179"/>
                  <a:pt x="15288" y="6179"/>
                </a:cubicBezTo>
                <a:cubicBezTo>
                  <a:pt x="15390" y="6179"/>
                  <a:pt x="15487" y="6121"/>
                  <a:pt x="15531" y="6022"/>
                </a:cubicBezTo>
                <a:cubicBezTo>
                  <a:pt x="15591" y="5888"/>
                  <a:pt x="15531" y="5732"/>
                  <a:pt x="15397" y="5671"/>
                </a:cubicBezTo>
                <a:cubicBezTo>
                  <a:pt x="14930" y="5462"/>
                  <a:pt x="14430" y="5355"/>
                  <a:pt x="13912" y="5355"/>
                </a:cubicBezTo>
                <a:cubicBezTo>
                  <a:pt x="13186" y="5355"/>
                  <a:pt x="12482" y="5571"/>
                  <a:pt x="11895" y="5966"/>
                </a:cubicBezTo>
                <a:cubicBezTo>
                  <a:pt x="11825" y="5715"/>
                  <a:pt x="11822" y="5413"/>
                  <a:pt x="11886" y="4966"/>
                </a:cubicBezTo>
                <a:cubicBezTo>
                  <a:pt x="12327" y="4890"/>
                  <a:pt x="12663" y="4506"/>
                  <a:pt x="12663" y="4043"/>
                </a:cubicBezTo>
                <a:cubicBezTo>
                  <a:pt x="12663" y="3549"/>
                  <a:pt x="12276" y="3140"/>
                  <a:pt x="11789" y="3108"/>
                </a:cubicBezTo>
                <a:cubicBezTo>
                  <a:pt x="11513" y="2442"/>
                  <a:pt x="10818" y="1779"/>
                  <a:pt x="9762" y="1503"/>
                </a:cubicBezTo>
                <a:cubicBezTo>
                  <a:pt x="9803" y="1385"/>
                  <a:pt x="9825" y="1260"/>
                  <a:pt x="9825" y="1134"/>
                </a:cubicBezTo>
                <a:cubicBezTo>
                  <a:pt x="9825" y="509"/>
                  <a:pt x="9315" y="0"/>
                  <a:pt x="869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 name="Google Shape;1144;p46"/>
          <p:cNvSpPr/>
          <p:nvPr/>
        </p:nvSpPr>
        <p:spPr>
          <a:xfrm>
            <a:off x="5408191" y="1929124"/>
            <a:ext cx="332629" cy="407698"/>
          </a:xfrm>
          <a:custGeom>
            <a:rect b="b" l="l" r="r" t="t"/>
            <a:pathLst>
              <a:path extrusionOk="0" h="18134" w="14795">
                <a:moveTo>
                  <a:pt x="5278" y="2262"/>
                </a:moveTo>
                <a:lnTo>
                  <a:pt x="5963" y="3905"/>
                </a:lnTo>
                <a:lnTo>
                  <a:pt x="4593" y="3905"/>
                </a:lnTo>
                <a:lnTo>
                  <a:pt x="5278" y="2262"/>
                </a:lnTo>
                <a:close/>
                <a:moveTo>
                  <a:pt x="5278" y="1702"/>
                </a:moveTo>
                <a:cubicBezTo>
                  <a:pt x="5071" y="1702"/>
                  <a:pt x="4886" y="1825"/>
                  <a:pt x="4806" y="2016"/>
                </a:cubicBezTo>
                <a:lnTo>
                  <a:pt x="3949" y="4067"/>
                </a:lnTo>
                <a:cubicBezTo>
                  <a:pt x="3949" y="4067"/>
                  <a:pt x="3949" y="4069"/>
                  <a:pt x="3948" y="4069"/>
                </a:cubicBezTo>
                <a:lnTo>
                  <a:pt x="3548" y="5027"/>
                </a:lnTo>
                <a:cubicBezTo>
                  <a:pt x="3490" y="5164"/>
                  <a:pt x="3555" y="5318"/>
                  <a:pt x="3690" y="5376"/>
                </a:cubicBezTo>
                <a:cubicBezTo>
                  <a:pt x="3724" y="5389"/>
                  <a:pt x="3759" y="5396"/>
                  <a:pt x="3793" y="5396"/>
                </a:cubicBezTo>
                <a:cubicBezTo>
                  <a:pt x="3897" y="5396"/>
                  <a:pt x="3995" y="5335"/>
                  <a:pt x="4037" y="5232"/>
                </a:cubicBezTo>
                <a:lnTo>
                  <a:pt x="4371" y="4435"/>
                </a:lnTo>
                <a:lnTo>
                  <a:pt x="6187" y="4435"/>
                </a:lnTo>
                <a:lnTo>
                  <a:pt x="6519" y="5232"/>
                </a:lnTo>
                <a:cubicBezTo>
                  <a:pt x="6562" y="5333"/>
                  <a:pt x="6660" y="5395"/>
                  <a:pt x="6763" y="5395"/>
                </a:cubicBezTo>
                <a:cubicBezTo>
                  <a:pt x="6798" y="5395"/>
                  <a:pt x="6831" y="5387"/>
                  <a:pt x="6866" y="5376"/>
                </a:cubicBezTo>
                <a:cubicBezTo>
                  <a:pt x="7003" y="5318"/>
                  <a:pt x="7064" y="5164"/>
                  <a:pt x="7010" y="5027"/>
                </a:cubicBezTo>
                <a:lnTo>
                  <a:pt x="6609" y="4070"/>
                </a:lnTo>
                <a:cubicBezTo>
                  <a:pt x="6609" y="4069"/>
                  <a:pt x="6609" y="4069"/>
                  <a:pt x="6607" y="4067"/>
                </a:cubicBezTo>
                <a:lnTo>
                  <a:pt x="5752" y="2016"/>
                </a:lnTo>
                <a:cubicBezTo>
                  <a:pt x="5672" y="1825"/>
                  <a:pt x="5487" y="1702"/>
                  <a:pt x="5278" y="1702"/>
                </a:cubicBezTo>
                <a:close/>
                <a:moveTo>
                  <a:pt x="8296" y="1121"/>
                </a:moveTo>
                <a:cubicBezTo>
                  <a:pt x="8480" y="1121"/>
                  <a:pt x="8629" y="1269"/>
                  <a:pt x="8629" y="1453"/>
                </a:cubicBezTo>
                <a:lnTo>
                  <a:pt x="8629" y="6164"/>
                </a:lnTo>
                <a:cubicBezTo>
                  <a:pt x="8629" y="6347"/>
                  <a:pt x="8480" y="6496"/>
                  <a:pt x="8296" y="6496"/>
                </a:cubicBezTo>
                <a:lnTo>
                  <a:pt x="1926" y="6496"/>
                </a:lnTo>
                <a:lnTo>
                  <a:pt x="1926" y="1121"/>
                </a:lnTo>
                <a:close/>
                <a:moveTo>
                  <a:pt x="9327" y="1990"/>
                </a:moveTo>
                <a:cubicBezTo>
                  <a:pt x="9864" y="1990"/>
                  <a:pt x="10302" y="2428"/>
                  <a:pt x="10302" y="2965"/>
                </a:cubicBezTo>
                <a:lnTo>
                  <a:pt x="10302" y="6392"/>
                </a:lnTo>
                <a:cubicBezTo>
                  <a:pt x="10302" y="6928"/>
                  <a:pt x="9864" y="7365"/>
                  <a:pt x="9327" y="7365"/>
                </a:cubicBezTo>
                <a:lnTo>
                  <a:pt x="7548" y="7365"/>
                </a:lnTo>
                <a:cubicBezTo>
                  <a:pt x="7364" y="7365"/>
                  <a:pt x="7216" y="7216"/>
                  <a:pt x="7216" y="7033"/>
                </a:cubicBezTo>
                <a:lnTo>
                  <a:pt x="7216" y="7027"/>
                </a:lnTo>
                <a:lnTo>
                  <a:pt x="8296" y="7027"/>
                </a:lnTo>
                <a:cubicBezTo>
                  <a:pt x="8774" y="7027"/>
                  <a:pt x="9159" y="6640"/>
                  <a:pt x="9159" y="6162"/>
                </a:cubicBezTo>
                <a:lnTo>
                  <a:pt x="9159" y="1990"/>
                </a:lnTo>
                <a:close/>
                <a:moveTo>
                  <a:pt x="9237" y="9504"/>
                </a:moveTo>
                <a:cubicBezTo>
                  <a:pt x="9090" y="9504"/>
                  <a:pt x="8971" y="9624"/>
                  <a:pt x="8971" y="9771"/>
                </a:cubicBezTo>
                <a:lnTo>
                  <a:pt x="8971" y="10349"/>
                </a:lnTo>
                <a:lnTo>
                  <a:pt x="7722" y="10349"/>
                </a:lnTo>
                <a:cubicBezTo>
                  <a:pt x="7575" y="10349"/>
                  <a:pt x="7454" y="10470"/>
                  <a:pt x="7454" y="10617"/>
                </a:cubicBezTo>
                <a:cubicBezTo>
                  <a:pt x="7454" y="10764"/>
                  <a:pt x="7575" y="10883"/>
                  <a:pt x="7722" y="10883"/>
                </a:cubicBezTo>
                <a:lnTo>
                  <a:pt x="9987" y="10883"/>
                </a:lnTo>
                <a:cubicBezTo>
                  <a:pt x="9891" y="11158"/>
                  <a:pt x="9674" y="11530"/>
                  <a:pt x="9375" y="11922"/>
                </a:cubicBezTo>
                <a:cubicBezTo>
                  <a:pt x="9343" y="11965"/>
                  <a:pt x="9311" y="12006"/>
                  <a:pt x="9280" y="12046"/>
                </a:cubicBezTo>
                <a:cubicBezTo>
                  <a:pt x="9036" y="11840"/>
                  <a:pt x="8824" y="11634"/>
                  <a:pt x="8723" y="11487"/>
                </a:cubicBezTo>
                <a:cubicBezTo>
                  <a:pt x="8671" y="11411"/>
                  <a:pt x="8587" y="11370"/>
                  <a:pt x="8502" y="11370"/>
                </a:cubicBezTo>
                <a:cubicBezTo>
                  <a:pt x="8450" y="11370"/>
                  <a:pt x="8399" y="11385"/>
                  <a:pt x="8354" y="11415"/>
                </a:cubicBezTo>
                <a:cubicBezTo>
                  <a:pt x="8232" y="11497"/>
                  <a:pt x="8201" y="11664"/>
                  <a:pt x="8282" y="11784"/>
                </a:cubicBezTo>
                <a:cubicBezTo>
                  <a:pt x="8408" y="11972"/>
                  <a:pt x="8657" y="12213"/>
                  <a:pt x="8931" y="12449"/>
                </a:cubicBezTo>
                <a:cubicBezTo>
                  <a:pt x="8673" y="12728"/>
                  <a:pt x="8439" y="12929"/>
                  <a:pt x="8296" y="13015"/>
                </a:cubicBezTo>
                <a:cubicBezTo>
                  <a:pt x="8170" y="13088"/>
                  <a:pt x="8127" y="13251"/>
                  <a:pt x="8201" y="13378"/>
                </a:cubicBezTo>
                <a:cubicBezTo>
                  <a:pt x="8251" y="13463"/>
                  <a:pt x="8338" y="13510"/>
                  <a:pt x="8430" y="13510"/>
                </a:cubicBezTo>
                <a:cubicBezTo>
                  <a:pt x="8476" y="13510"/>
                  <a:pt x="8521" y="13500"/>
                  <a:pt x="8564" y="13473"/>
                </a:cubicBezTo>
                <a:cubicBezTo>
                  <a:pt x="8774" y="13350"/>
                  <a:pt x="9058" y="13097"/>
                  <a:pt x="9348" y="12782"/>
                </a:cubicBezTo>
                <a:cubicBezTo>
                  <a:pt x="9649" y="13010"/>
                  <a:pt x="9936" y="13201"/>
                  <a:pt x="10102" y="13285"/>
                </a:cubicBezTo>
                <a:cubicBezTo>
                  <a:pt x="10141" y="13303"/>
                  <a:pt x="10181" y="13312"/>
                  <a:pt x="10222" y="13312"/>
                </a:cubicBezTo>
                <a:cubicBezTo>
                  <a:pt x="10319" y="13312"/>
                  <a:pt x="10413" y="13259"/>
                  <a:pt x="10459" y="13165"/>
                </a:cubicBezTo>
                <a:cubicBezTo>
                  <a:pt x="10525" y="13035"/>
                  <a:pt x="10472" y="12875"/>
                  <a:pt x="10340" y="12809"/>
                </a:cubicBezTo>
                <a:cubicBezTo>
                  <a:pt x="10202" y="12738"/>
                  <a:pt x="9955" y="12575"/>
                  <a:pt x="9693" y="12378"/>
                </a:cubicBezTo>
                <a:cubicBezTo>
                  <a:pt x="9727" y="12334"/>
                  <a:pt x="9762" y="12293"/>
                  <a:pt x="9796" y="12247"/>
                </a:cubicBezTo>
                <a:cubicBezTo>
                  <a:pt x="10269" y="11625"/>
                  <a:pt x="10466" y="11186"/>
                  <a:pt x="10535" y="10886"/>
                </a:cubicBezTo>
                <a:lnTo>
                  <a:pt x="10747" y="10886"/>
                </a:lnTo>
                <a:cubicBezTo>
                  <a:pt x="10894" y="10886"/>
                  <a:pt x="11013" y="10767"/>
                  <a:pt x="11013" y="10620"/>
                </a:cubicBezTo>
                <a:cubicBezTo>
                  <a:pt x="11019" y="10470"/>
                  <a:pt x="10900" y="10349"/>
                  <a:pt x="10753" y="10349"/>
                </a:cubicBezTo>
                <a:lnTo>
                  <a:pt x="9503" y="10349"/>
                </a:lnTo>
                <a:lnTo>
                  <a:pt x="9503" y="9771"/>
                </a:lnTo>
                <a:cubicBezTo>
                  <a:pt x="9503" y="9624"/>
                  <a:pt x="9384" y="9504"/>
                  <a:pt x="9237" y="9504"/>
                </a:cubicBezTo>
                <a:close/>
                <a:moveTo>
                  <a:pt x="12258" y="8883"/>
                </a:moveTo>
                <a:cubicBezTo>
                  <a:pt x="12442" y="8883"/>
                  <a:pt x="12591" y="9032"/>
                  <a:pt x="12591" y="9216"/>
                </a:cubicBezTo>
                <a:lnTo>
                  <a:pt x="12591" y="13926"/>
                </a:lnTo>
                <a:cubicBezTo>
                  <a:pt x="12591" y="14110"/>
                  <a:pt x="12442" y="14258"/>
                  <a:pt x="12258" y="14258"/>
                </a:cubicBezTo>
                <a:lnTo>
                  <a:pt x="5888" y="14258"/>
                </a:lnTo>
                <a:lnTo>
                  <a:pt x="5888" y="8883"/>
                </a:lnTo>
                <a:close/>
                <a:moveTo>
                  <a:pt x="5036" y="8295"/>
                </a:moveTo>
                <a:cubicBezTo>
                  <a:pt x="5215" y="8295"/>
                  <a:pt x="5359" y="8441"/>
                  <a:pt x="5359" y="8619"/>
                </a:cubicBezTo>
                <a:lnTo>
                  <a:pt x="5358" y="15295"/>
                </a:lnTo>
                <a:lnTo>
                  <a:pt x="4495" y="15295"/>
                </a:lnTo>
                <a:lnTo>
                  <a:pt x="4495" y="8619"/>
                </a:lnTo>
                <a:cubicBezTo>
                  <a:pt x="4495" y="8441"/>
                  <a:pt x="4639" y="8295"/>
                  <a:pt x="4818" y="8295"/>
                </a:cubicBezTo>
                <a:close/>
                <a:moveTo>
                  <a:pt x="1394" y="15826"/>
                </a:moveTo>
                <a:lnTo>
                  <a:pt x="1394" y="17374"/>
                </a:lnTo>
                <a:lnTo>
                  <a:pt x="1395" y="17374"/>
                </a:lnTo>
                <a:cubicBezTo>
                  <a:pt x="1395" y="17499"/>
                  <a:pt x="1294" y="17600"/>
                  <a:pt x="1169" y="17600"/>
                </a:cubicBezTo>
                <a:lnTo>
                  <a:pt x="756" y="17600"/>
                </a:lnTo>
                <a:cubicBezTo>
                  <a:pt x="631" y="17600"/>
                  <a:pt x="529" y="17499"/>
                  <a:pt x="529" y="17374"/>
                </a:cubicBezTo>
                <a:lnTo>
                  <a:pt x="529" y="15826"/>
                </a:lnTo>
                <a:close/>
                <a:moveTo>
                  <a:pt x="5356" y="15826"/>
                </a:moveTo>
                <a:lnTo>
                  <a:pt x="5356" y="17374"/>
                </a:lnTo>
                <a:lnTo>
                  <a:pt x="5358" y="17374"/>
                </a:lnTo>
                <a:cubicBezTo>
                  <a:pt x="5358" y="17499"/>
                  <a:pt x="5256" y="17600"/>
                  <a:pt x="5131" y="17600"/>
                </a:cubicBezTo>
                <a:lnTo>
                  <a:pt x="4718" y="17600"/>
                </a:lnTo>
                <a:cubicBezTo>
                  <a:pt x="4593" y="17600"/>
                  <a:pt x="4492" y="17499"/>
                  <a:pt x="4492" y="17374"/>
                </a:cubicBezTo>
                <a:lnTo>
                  <a:pt x="4492" y="15826"/>
                </a:lnTo>
                <a:close/>
                <a:moveTo>
                  <a:pt x="4815" y="7766"/>
                </a:moveTo>
                <a:cubicBezTo>
                  <a:pt x="4345" y="7766"/>
                  <a:pt x="3961" y="8148"/>
                  <a:pt x="3961" y="8620"/>
                </a:cubicBezTo>
                <a:lnTo>
                  <a:pt x="3961" y="17375"/>
                </a:lnTo>
                <a:cubicBezTo>
                  <a:pt x="3961" y="17793"/>
                  <a:pt x="4300" y="18132"/>
                  <a:pt x="4718" y="18132"/>
                </a:cubicBezTo>
                <a:lnTo>
                  <a:pt x="5131" y="18132"/>
                </a:lnTo>
                <a:cubicBezTo>
                  <a:pt x="5549" y="18132"/>
                  <a:pt x="5888" y="17793"/>
                  <a:pt x="5888" y="17375"/>
                </a:cubicBezTo>
                <a:lnTo>
                  <a:pt x="5888" y="14792"/>
                </a:lnTo>
                <a:lnTo>
                  <a:pt x="10647" y="14792"/>
                </a:lnTo>
                <a:lnTo>
                  <a:pt x="10647" y="14796"/>
                </a:lnTo>
                <a:cubicBezTo>
                  <a:pt x="10647" y="15273"/>
                  <a:pt x="11034" y="15661"/>
                  <a:pt x="11510" y="15661"/>
                </a:cubicBezTo>
                <a:lnTo>
                  <a:pt x="12817" y="15661"/>
                </a:lnTo>
                <a:cubicBezTo>
                  <a:pt x="12964" y="15661"/>
                  <a:pt x="13083" y="15542"/>
                  <a:pt x="13083" y="15395"/>
                </a:cubicBezTo>
                <a:cubicBezTo>
                  <a:pt x="13083" y="15248"/>
                  <a:pt x="12964" y="15127"/>
                  <a:pt x="12817" y="15127"/>
                </a:cubicBezTo>
                <a:lnTo>
                  <a:pt x="11510" y="15127"/>
                </a:lnTo>
                <a:cubicBezTo>
                  <a:pt x="11326" y="15127"/>
                  <a:pt x="11178" y="14979"/>
                  <a:pt x="11178" y="14795"/>
                </a:cubicBezTo>
                <a:lnTo>
                  <a:pt x="11178" y="14789"/>
                </a:lnTo>
                <a:lnTo>
                  <a:pt x="12258" y="14789"/>
                </a:lnTo>
                <a:cubicBezTo>
                  <a:pt x="12735" y="14789"/>
                  <a:pt x="13121" y="14402"/>
                  <a:pt x="13121" y="13926"/>
                </a:cubicBezTo>
                <a:lnTo>
                  <a:pt x="13121" y="9754"/>
                </a:lnTo>
                <a:lnTo>
                  <a:pt x="13289" y="9754"/>
                </a:lnTo>
                <a:cubicBezTo>
                  <a:pt x="13826" y="9754"/>
                  <a:pt x="14264" y="10192"/>
                  <a:pt x="14264" y="10729"/>
                </a:cubicBezTo>
                <a:lnTo>
                  <a:pt x="14264" y="14155"/>
                </a:lnTo>
                <a:cubicBezTo>
                  <a:pt x="14264" y="14466"/>
                  <a:pt x="14120" y="14749"/>
                  <a:pt x="13871" y="14936"/>
                </a:cubicBezTo>
                <a:cubicBezTo>
                  <a:pt x="13754" y="15024"/>
                  <a:pt x="13730" y="15190"/>
                  <a:pt x="13818" y="15308"/>
                </a:cubicBezTo>
                <a:cubicBezTo>
                  <a:pt x="13870" y="15377"/>
                  <a:pt x="13951" y="15414"/>
                  <a:pt x="14031" y="15414"/>
                </a:cubicBezTo>
                <a:cubicBezTo>
                  <a:pt x="14087" y="15414"/>
                  <a:pt x="14143" y="15398"/>
                  <a:pt x="14192" y="15361"/>
                </a:cubicBezTo>
                <a:cubicBezTo>
                  <a:pt x="14570" y="15079"/>
                  <a:pt x="14794" y="14627"/>
                  <a:pt x="14794" y="14155"/>
                </a:cubicBezTo>
                <a:lnTo>
                  <a:pt x="14794" y="10729"/>
                </a:lnTo>
                <a:cubicBezTo>
                  <a:pt x="14793" y="9898"/>
                  <a:pt x="14118" y="9223"/>
                  <a:pt x="13288" y="9223"/>
                </a:cubicBezTo>
                <a:lnTo>
                  <a:pt x="13120" y="9223"/>
                </a:lnTo>
                <a:lnTo>
                  <a:pt x="13120" y="9217"/>
                </a:lnTo>
                <a:cubicBezTo>
                  <a:pt x="13120" y="8742"/>
                  <a:pt x="12732" y="8354"/>
                  <a:pt x="12257" y="8354"/>
                </a:cubicBezTo>
                <a:lnTo>
                  <a:pt x="5844" y="8354"/>
                </a:lnTo>
                <a:cubicBezTo>
                  <a:pt x="5732" y="8012"/>
                  <a:pt x="5410" y="7766"/>
                  <a:pt x="5034" y="7766"/>
                </a:cubicBezTo>
                <a:close/>
                <a:moveTo>
                  <a:pt x="856" y="1"/>
                </a:moveTo>
                <a:cubicBezTo>
                  <a:pt x="385" y="1"/>
                  <a:pt x="0" y="384"/>
                  <a:pt x="0" y="856"/>
                </a:cubicBezTo>
                <a:lnTo>
                  <a:pt x="0" y="1234"/>
                </a:lnTo>
                <a:cubicBezTo>
                  <a:pt x="0" y="1381"/>
                  <a:pt x="121" y="1500"/>
                  <a:pt x="268" y="1500"/>
                </a:cubicBezTo>
                <a:cubicBezTo>
                  <a:pt x="415" y="1500"/>
                  <a:pt x="534" y="1381"/>
                  <a:pt x="534" y="1234"/>
                </a:cubicBezTo>
                <a:lnTo>
                  <a:pt x="534" y="856"/>
                </a:lnTo>
                <a:cubicBezTo>
                  <a:pt x="534" y="678"/>
                  <a:pt x="679" y="533"/>
                  <a:pt x="857" y="533"/>
                </a:cubicBezTo>
                <a:lnTo>
                  <a:pt x="1076" y="533"/>
                </a:lnTo>
                <a:cubicBezTo>
                  <a:pt x="1254" y="533"/>
                  <a:pt x="1400" y="678"/>
                  <a:pt x="1400" y="856"/>
                </a:cubicBezTo>
                <a:lnTo>
                  <a:pt x="1400" y="15296"/>
                </a:lnTo>
                <a:lnTo>
                  <a:pt x="535" y="15296"/>
                </a:lnTo>
                <a:lnTo>
                  <a:pt x="535" y="2476"/>
                </a:lnTo>
                <a:cubicBezTo>
                  <a:pt x="535" y="2329"/>
                  <a:pt x="416" y="2210"/>
                  <a:pt x="269" y="2210"/>
                </a:cubicBezTo>
                <a:cubicBezTo>
                  <a:pt x="122" y="2210"/>
                  <a:pt x="3" y="2329"/>
                  <a:pt x="3" y="2476"/>
                </a:cubicBezTo>
                <a:lnTo>
                  <a:pt x="3" y="17377"/>
                </a:lnTo>
                <a:cubicBezTo>
                  <a:pt x="3" y="17794"/>
                  <a:pt x="343" y="18134"/>
                  <a:pt x="760" y="18134"/>
                </a:cubicBezTo>
                <a:lnTo>
                  <a:pt x="1173" y="18134"/>
                </a:lnTo>
                <a:cubicBezTo>
                  <a:pt x="1591" y="18134"/>
                  <a:pt x="1931" y="17794"/>
                  <a:pt x="1931" y="17377"/>
                </a:cubicBezTo>
                <a:lnTo>
                  <a:pt x="1931" y="7028"/>
                </a:lnTo>
                <a:lnTo>
                  <a:pt x="6688" y="7028"/>
                </a:lnTo>
                <a:lnTo>
                  <a:pt x="6685" y="7033"/>
                </a:lnTo>
                <a:cubicBezTo>
                  <a:pt x="6685" y="7509"/>
                  <a:pt x="7072" y="7897"/>
                  <a:pt x="7548" y="7897"/>
                </a:cubicBezTo>
                <a:lnTo>
                  <a:pt x="9327" y="7897"/>
                </a:lnTo>
                <a:cubicBezTo>
                  <a:pt x="10158" y="7897"/>
                  <a:pt x="10832" y="7222"/>
                  <a:pt x="10832" y="6392"/>
                </a:cubicBezTo>
                <a:lnTo>
                  <a:pt x="10832" y="2965"/>
                </a:lnTo>
                <a:cubicBezTo>
                  <a:pt x="10832" y="2134"/>
                  <a:pt x="10158" y="1459"/>
                  <a:pt x="9327" y="1459"/>
                </a:cubicBezTo>
                <a:lnTo>
                  <a:pt x="9159" y="1459"/>
                </a:lnTo>
                <a:lnTo>
                  <a:pt x="9159" y="1453"/>
                </a:lnTo>
                <a:cubicBezTo>
                  <a:pt x="9159" y="977"/>
                  <a:pt x="8771" y="589"/>
                  <a:pt x="8296" y="589"/>
                </a:cubicBezTo>
                <a:lnTo>
                  <a:pt x="1885" y="589"/>
                </a:lnTo>
                <a:cubicBezTo>
                  <a:pt x="1772" y="248"/>
                  <a:pt x="1451" y="1"/>
                  <a:pt x="107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 name="Google Shape;1145;p46"/>
          <p:cNvSpPr/>
          <p:nvPr/>
        </p:nvSpPr>
        <p:spPr>
          <a:xfrm>
            <a:off x="5405965" y="1173350"/>
            <a:ext cx="340497" cy="407698"/>
          </a:xfrm>
          <a:custGeom>
            <a:rect b="b" l="l" r="r" t="t"/>
            <a:pathLst>
              <a:path extrusionOk="0" h="18134" w="15145">
                <a:moveTo>
                  <a:pt x="5351" y="1363"/>
                </a:moveTo>
                <a:cubicBezTo>
                  <a:pt x="5443" y="1363"/>
                  <a:pt x="5536" y="1371"/>
                  <a:pt x="5630" y="1387"/>
                </a:cubicBezTo>
                <a:lnTo>
                  <a:pt x="7362" y="1692"/>
                </a:lnTo>
                <a:cubicBezTo>
                  <a:pt x="7063" y="2199"/>
                  <a:pt x="6891" y="2790"/>
                  <a:pt x="6891" y="3418"/>
                </a:cubicBezTo>
                <a:cubicBezTo>
                  <a:pt x="6891" y="3476"/>
                  <a:pt x="6894" y="3537"/>
                  <a:pt x="6897" y="3596"/>
                </a:cubicBezTo>
                <a:lnTo>
                  <a:pt x="3617" y="3596"/>
                </a:lnTo>
                <a:lnTo>
                  <a:pt x="3779" y="2683"/>
                </a:lnTo>
                <a:cubicBezTo>
                  <a:pt x="3914" y="1909"/>
                  <a:pt x="4590" y="1363"/>
                  <a:pt x="5351" y="1363"/>
                </a:cubicBezTo>
                <a:close/>
                <a:moveTo>
                  <a:pt x="10304" y="2211"/>
                </a:moveTo>
                <a:cubicBezTo>
                  <a:pt x="10157" y="2211"/>
                  <a:pt x="10038" y="2330"/>
                  <a:pt x="10038" y="2477"/>
                </a:cubicBezTo>
                <a:lnTo>
                  <a:pt x="10038" y="3418"/>
                </a:lnTo>
                <a:cubicBezTo>
                  <a:pt x="10038" y="3565"/>
                  <a:pt x="10157" y="3684"/>
                  <a:pt x="10304" y="3684"/>
                </a:cubicBezTo>
                <a:lnTo>
                  <a:pt x="10933" y="3684"/>
                </a:lnTo>
                <a:cubicBezTo>
                  <a:pt x="11080" y="3684"/>
                  <a:pt x="11199" y="3565"/>
                  <a:pt x="11199" y="3418"/>
                </a:cubicBezTo>
                <a:cubicBezTo>
                  <a:pt x="11199" y="3271"/>
                  <a:pt x="11080" y="3153"/>
                  <a:pt x="10933" y="3153"/>
                </a:cubicBezTo>
                <a:lnTo>
                  <a:pt x="10571" y="3153"/>
                </a:lnTo>
                <a:lnTo>
                  <a:pt x="10571" y="2477"/>
                </a:lnTo>
                <a:cubicBezTo>
                  <a:pt x="10571" y="2330"/>
                  <a:pt x="10451" y="2211"/>
                  <a:pt x="10304" y="2211"/>
                </a:cubicBezTo>
                <a:close/>
                <a:moveTo>
                  <a:pt x="10304" y="1595"/>
                </a:moveTo>
                <a:cubicBezTo>
                  <a:pt x="11311" y="1595"/>
                  <a:pt x="12130" y="2415"/>
                  <a:pt x="12130" y="3419"/>
                </a:cubicBezTo>
                <a:cubicBezTo>
                  <a:pt x="12130" y="4425"/>
                  <a:pt x="11312" y="5245"/>
                  <a:pt x="10304" y="5245"/>
                </a:cubicBezTo>
                <a:cubicBezTo>
                  <a:pt x="9298" y="5245"/>
                  <a:pt x="8479" y="4425"/>
                  <a:pt x="8479" y="3419"/>
                </a:cubicBezTo>
                <a:cubicBezTo>
                  <a:pt x="8479" y="2415"/>
                  <a:pt x="9300" y="1595"/>
                  <a:pt x="10304" y="1595"/>
                </a:cubicBezTo>
                <a:close/>
                <a:moveTo>
                  <a:pt x="10304" y="1062"/>
                </a:moveTo>
                <a:cubicBezTo>
                  <a:pt x="9005" y="1062"/>
                  <a:pt x="7948" y="2118"/>
                  <a:pt x="7948" y="3418"/>
                </a:cubicBezTo>
                <a:cubicBezTo>
                  <a:pt x="7948" y="4717"/>
                  <a:pt x="9005" y="5774"/>
                  <a:pt x="10304" y="5774"/>
                </a:cubicBezTo>
                <a:cubicBezTo>
                  <a:pt x="11603" y="5774"/>
                  <a:pt x="12660" y="4717"/>
                  <a:pt x="12660" y="3418"/>
                </a:cubicBezTo>
                <a:cubicBezTo>
                  <a:pt x="12660" y="2118"/>
                  <a:pt x="11603" y="1062"/>
                  <a:pt x="10304" y="1062"/>
                </a:cubicBezTo>
                <a:close/>
                <a:moveTo>
                  <a:pt x="8685" y="7558"/>
                </a:moveTo>
                <a:cubicBezTo>
                  <a:pt x="8538" y="7558"/>
                  <a:pt x="8419" y="7678"/>
                  <a:pt x="8419" y="7825"/>
                </a:cubicBezTo>
                <a:cubicBezTo>
                  <a:pt x="8420" y="7972"/>
                  <a:pt x="8539" y="8091"/>
                  <a:pt x="8685" y="8091"/>
                </a:cubicBezTo>
                <a:lnTo>
                  <a:pt x="9916" y="8091"/>
                </a:lnTo>
                <a:cubicBezTo>
                  <a:pt x="10063" y="8091"/>
                  <a:pt x="10182" y="7972"/>
                  <a:pt x="10182" y="7825"/>
                </a:cubicBezTo>
                <a:cubicBezTo>
                  <a:pt x="10182" y="7678"/>
                  <a:pt x="10063" y="7558"/>
                  <a:pt x="9916" y="7558"/>
                </a:cubicBezTo>
                <a:close/>
                <a:moveTo>
                  <a:pt x="5208" y="7561"/>
                </a:moveTo>
                <a:cubicBezTo>
                  <a:pt x="5061" y="7561"/>
                  <a:pt x="4942" y="7680"/>
                  <a:pt x="4942" y="7827"/>
                </a:cubicBezTo>
                <a:cubicBezTo>
                  <a:pt x="4942" y="7974"/>
                  <a:pt x="5061" y="8093"/>
                  <a:pt x="5208" y="8093"/>
                </a:cubicBezTo>
                <a:lnTo>
                  <a:pt x="7712" y="8093"/>
                </a:lnTo>
                <a:cubicBezTo>
                  <a:pt x="7859" y="8093"/>
                  <a:pt x="7978" y="7974"/>
                  <a:pt x="7978" y="7827"/>
                </a:cubicBezTo>
                <a:cubicBezTo>
                  <a:pt x="7976" y="7678"/>
                  <a:pt x="7859" y="7561"/>
                  <a:pt x="7712" y="7561"/>
                </a:cubicBezTo>
                <a:close/>
                <a:moveTo>
                  <a:pt x="5207" y="8418"/>
                </a:moveTo>
                <a:cubicBezTo>
                  <a:pt x="5060" y="8418"/>
                  <a:pt x="4940" y="8538"/>
                  <a:pt x="4940" y="8685"/>
                </a:cubicBezTo>
                <a:cubicBezTo>
                  <a:pt x="4940" y="8832"/>
                  <a:pt x="5060" y="8951"/>
                  <a:pt x="5207" y="8951"/>
                </a:cubicBezTo>
                <a:lnTo>
                  <a:pt x="7027" y="8951"/>
                </a:lnTo>
                <a:cubicBezTo>
                  <a:pt x="7174" y="8951"/>
                  <a:pt x="7293" y="8832"/>
                  <a:pt x="7293" y="8685"/>
                </a:cubicBezTo>
                <a:cubicBezTo>
                  <a:pt x="7293" y="8538"/>
                  <a:pt x="7174" y="8418"/>
                  <a:pt x="7027" y="8418"/>
                </a:cubicBezTo>
                <a:close/>
                <a:moveTo>
                  <a:pt x="3544" y="7358"/>
                </a:moveTo>
                <a:cubicBezTo>
                  <a:pt x="3638" y="7358"/>
                  <a:pt x="3720" y="7400"/>
                  <a:pt x="3778" y="7465"/>
                </a:cubicBezTo>
                <a:lnTo>
                  <a:pt x="3176" y="8065"/>
                </a:lnTo>
                <a:lnTo>
                  <a:pt x="2934" y="7822"/>
                </a:lnTo>
                <a:cubicBezTo>
                  <a:pt x="2882" y="7771"/>
                  <a:pt x="2814" y="7745"/>
                  <a:pt x="2746" y="7745"/>
                </a:cubicBezTo>
                <a:cubicBezTo>
                  <a:pt x="2678" y="7745"/>
                  <a:pt x="2610" y="7771"/>
                  <a:pt x="2559" y="7822"/>
                </a:cubicBezTo>
                <a:cubicBezTo>
                  <a:pt x="2456" y="7925"/>
                  <a:pt x="2456" y="8094"/>
                  <a:pt x="2559" y="8197"/>
                </a:cubicBezTo>
                <a:lnTo>
                  <a:pt x="2988" y="8628"/>
                </a:lnTo>
                <a:cubicBezTo>
                  <a:pt x="3040" y="8679"/>
                  <a:pt x="3107" y="8704"/>
                  <a:pt x="3176" y="8704"/>
                </a:cubicBezTo>
                <a:cubicBezTo>
                  <a:pt x="3244" y="8704"/>
                  <a:pt x="3312" y="8679"/>
                  <a:pt x="3363" y="8628"/>
                </a:cubicBezTo>
                <a:lnTo>
                  <a:pt x="3853" y="8138"/>
                </a:lnTo>
                <a:lnTo>
                  <a:pt x="3851" y="8663"/>
                </a:lnTo>
                <a:cubicBezTo>
                  <a:pt x="3851" y="8832"/>
                  <a:pt x="3713" y="8969"/>
                  <a:pt x="3544" y="8969"/>
                </a:cubicBezTo>
                <a:lnTo>
                  <a:pt x="2546" y="8969"/>
                </a:lnTo>
                <a:cubicBezTo>
                  <a:pt x="2377" y="8969"/>
                  <a:pt x="2238" y="8832"/>
                  <a:pt x="2238" y="8663"/>
                </a:cubicBezTo>
                <a:lnTo>
                  <a:pt x="2238" y="7665"/>
                </a:lnTo>
                <a:cubicBezTo>
                  <a:pt x="2238" y="7496"/>
                  <a:pt x="2377" y="7358"/>
                  <a:pt x="2546" y="7358"/>
                </a:cubicBezTo>
                <a:close/>
                <a:moveTo>
                  <a:pt x="4851" y="6499"/>
                </a:moveTo>
                <a:cubicBezTo>
                  <a:pt x="4783" y="6499"/>
                  <a:pt x="4715" y="6524"/>
                  <a:pt x="4664" y="6576"/>
                </a:cubicBezTo>
                <a:lnTo>
                  <a:pt x="4152" y="7087"/>
                </a:lnTo>
                <a:cubicBezTo>
                  <a:pt x="4000" y="6925"/>
                  <a:pt x="3782" y="6825"/>
                  <a:pt x="3544" y="6825"/>
                </a:cubicBezTo>
                <a:lnTo>
                  <a:pt x="2546" y="6825"/>
                </a:lnTo>
                <a:cubicBezTo>
                  <a:pt x="2082" y="6825"/>
                  <a:pt x="1706" y="7202"/>
                  <a:pt x="1706" y="7665"/>
                </a:cubicBezTo>
                <a:lnTo>
                  <a:pt x="1706" y="8663"/>
                </a:lnTo>
                <a:cubicBezTo>
                  <a:pt x="1706" y="9126"/>
                  <a:pt x="2082" y="9503"/>
                  <a:pt x="2546" y="9503"/>
                </a:cubicBezTo>
                <a:lnTo>
                  <a:pt x="3544" y="9503"/>
                </a:lnTo>
                <a:cubicBezTo>
                  <a:pt x="4007" y="9503"/>
                  <a:pt x="4383" y="9126"/>
                  <a:pt x="4383" y="8663"/>
                </a:cubicBezTo>
                <a:lnTo>
                  <a:pt x="4383" y="7665"/>
                </a:lnTo>
                <a:cubicBezTo>
                  <a:pt x="4383" y="7646"/>
                  <a:pt x="4383" y="7630"/>
                  <a:pt x="4382" y="7612"/>
                </a:cubicBezTo>
                <a:lnTo>
                  <a:pt x="5042" y="6952"/>
                </a:lnTo>
                <a:cubicBezTo>
                  <a:pt x="5145" y="6849"/>
                  <a:pt x="5145" y="6680"/>
                  <a:pt x="5042" y="6577"/>
                </a:cubicBezTo>
                <a:cubicBezTo>
                  <a:pt x="4989" y="6525"/>
                  <a:pt x="4920" y="6499"/>
                  <a:pt x="4851" y="6499"/>
                </a:cubicBezTo>
                <a:close/>
                <a:moveTo>
                  <a:pt x="8685" y="11245"/>
                </a:moveTo>
                <a:cubicBezTo>
                  <a:pt x="8538" y="11245"/>
                  <a:pt x="8419" y="11364"/>
                  <a:pt x="8419" y="11511"/>
                </a:cubicBezTo>
                <a:cubicBezTo>
                  <a:pt x="8420" y="11659"/>
                  <a:pt x="8539" y="11777"/>
                  <a:pt x="8685" y="11777"/>
                </a:cubicBezTo>
                <a:lnTo>
                  <a:pt x="9916" y="11777"/>
                </a:lnTo>
                <a:cubicBezTo>
                  <a:pt x="10063" y="11777"/>
                  <a:pt x="10182" y="11658"/>
                  <a:pt x="10182" y="11511"/>
                </a:cubicBezTo>
                <a:cubicBezTo>
                  <a:pt x="10182" y="11364"/>
                  <a:pt x="10063" y="11245"/>
                  <a:pt x="9916" y="11245"/>
                </a:cubicBezTo>
                <a:close/>
                <a:moveTo>
                  <a:pt x="5208" y="11246"/>
                </a:moveTo>
                <a:cubicBezTo>
                  <a:pt x="5061" y="11246"/>
                  <a:pt x="4942" y="11365"/>
                  <a:pt x="4942" y="11512"/>
                </a:cubicBezTo>
                <a:cubicBezTo>
                  <a:pt x="4942" y="11659"/>
                  <a:pt x="5061" y="11780"/>
                  <a:pt x="5208" y="11780"/>
                </a:cubicBezTo>
                <a:lnTo>
                  <a:pt x="7712" y="11780"/>
                </a:lnTo>
                <a:cubicBezTo>
                  <a:pt x="7859" y="11780"/>
                  <a:pt x="7978" y="11659"/>
                  <a:pt x="7978" y="11512"/>
                </a:cubicBezTo>
                <a:cubicBezTo>
                  <a:pt x="7978" y="11365"/>
                  <a:pt x="7859" y="11246"/>
                  <a:pt x="7712" y="11246"/>
                </a:cubicBezTo>
                <a:close/>
                <a:moveTo>
                  <a:pt x="5207" y="12105"/>
                </a:moveTo>
                <a:cubicBezTo>
                  <a:pt x="5060" y="12105"/>
                  <a:pt x="4940" y="12224"/>
                  <a:pt x="4940" y="12371"/>
                </a:cubicBezTo>
                <a:cubicBezTo>
                  <a:pt x="4940" y="12518"/>
                  <a:pt x="5061" y="12637"/>
                  <a:pt x="5207" y="12637"/>
                </a:cubicBezTo>
                <a:lnTo>
                  <a:pt x="7027" y="12637"/>
                </a:lnTo>
                <a:cubicBezTo>
                  <a:pt x="7174" y="12637"/>
                  <a:pt x="7293" y="12518"/>
                  <a:pt x="7293" y="12371"/>
                </a:cubicBezTo>
                <a:cubicBezTo>
                  <a:pt x="7293" y="12224"/>
                  <a:pt x="7174" y="12105"/>
                  <a:pt x="7027" y="12105"/>
                </a:cubicBezTo>
                <a:close/>
                <a:moveTo>
                  <a:pt x="3541" y="11045"/>
                </a:moveTo>
                <a:cubicBezTo>
                  <a:pt x="3635" y="11045"/>
                  <a:pt x="3719" y="11086"/>
                  <a:pt x="3775" y="11151"/>
                </a:cubicBezTo>
                <a:lnTo>
                  <a:pt x="3173" y="11752"/>
                </a:lnTo>
                <a:lnTo>
                  <a:pt x="2931" y="11509"/>
                </a:lnTo>
                <a:cubicBezTo>
                  <a:pt x="2879" y="11458"/>
                  <a:pt x="2811" y="11432"/>
                  <a:pt x="2743" y="11432"/>
                </a:cubicBezTo>
                <a:cubicBezTo>
                  <a:pt x="2675" y="11432"/>
                  <a:pt x="2607" y="11458"/>
                  <a:pt x="2556" y="11509"/>
                </a:cubicBezTo>
                <a:cubicBezTo>
                  <a:pt x="2453" y="11612"/>
                  <a:pt x="2453" y="11781"/>
                  <a:pt x="2556" y="11884"/>
                </a:cubicBezTo>
                <a:lnTo>
                  <a:pt x="2987" y="12314"/>
                </a:lnTo>
                <a:cubicBezTo>
                  <a:pt x="3038" y="12365"/>
                  <a:pt x="3106" y="12392"/>
                  <a:pt x="3173" y="12392"/>
                </a:cubicBezTo>
                <a:cubicBezTo>
                  <a:pt x="3242" y="12392"/>
                  <a:pt x="3310" y="12365"/>
                  <a:pt x="3362" y="12314"/>
                </a:cubicBezTo>
                <a:lnTo>
                  <a:pt x="3851" y="11825"/>
                </a:lnTo>
                <a:lnTo>
                  <a:pt x="3851" y="12347"/>
                </a:lnTo>
                <a:cubicBezTo>
                  <a:pt x="3851" y="12516"/>
                  <a:pt x="3713" y="12655"/>
                  <a:pt x="3544" y="12655"/>
                </a:cubicBezTo>
                <a:lnTo>
                  <a:pt x="2546" y="12655"/>
                </a:lnTo>
                <a:cubicBezTo>
                  <a:pt x="2377" y="12655"/>
                  <a:pt x="2238" y="12516"/>
                  <a:pt x="2238" y="12347"/>
                </a:cubicBezTo>
                <a:lnTo>
                  <a:pt x="2237" y="11351"/>
                </a:lnTo>
                <a:cubicBezTo>
                  <a:pt x="2237" y="11182"/>
                  <a:pt x="2375" y="11045"/>
                  <a:pt x="2544" y="11045"/>
                </a:cubicBezTo>
                <a:close/>
                <a:moveTo>
                  <a:pt x="4854" y="10186"/>
                </a:moveTo>
                <a:cubicBezTo>
                  <a:pt x="4786" y="10186"/>
                  <a:pt x="4718" y="10211"/>
                  <a:pt x="4667" y="10263"/>
                </a:cubicBezTo>
                <a:lnTo>
                  <a:pt x="4154" y="10776"/>
                </a:lnTo>
                <a:cubicBezTo>
                  <a:pt x="4001" y="10614"/>
                  <a:pt x="3785" y="10513"/>
                  <a:pt x="3545" y="10513"/>
                </a:cubicBezTo>
                <a:lnTo>
                  <a:pt x="2547" y="10513"/>
                </a:lnTo>
                <a:cubicBezTo>
                  <a:pt x="2084" y="10513"/>
                  <a:pt x="1708" y="10889"/>
                  <a:pt x="1708" y="11354"/>
                </a:cubicBezTo>
                <a:lnTo>
                  <a:pt x="1708" y="12349"/>
                </a:lnTo>
                <a:lnTo>
                  <a:pt x="1706" y="12349"/>
                </a:lnTo>
                <a:cubicBezTo>
                  <a:pt x="1706" y="12812"/>
                  <a:pt x="2082" y="13188"/>
                  <a:pt x="2546" y="13188"/>
                </a:cubicBezTo>
                <a:lnTo>
                  <a:pt x="3544" y="13188"/>
                </a:lnTo>
                <a:cubicBezTo>
                  <a:pt x="4007" y="13188"/>
                  <a:pt x="4383" y="12812"/>
                  <a:pt x="4383" y="12349"/>
                </a:cubicBezTo>
                <a:lnTo>
                  <a:pt x="4383" y="11351"/>
                </a:lnTo>
                <a:cubicBezTo>
                  <a:pt x="4383" y="11333"/>
                  <a:pt x="4383" y="11317"/>
                  <a:pt x="4382" y="11298"/>
                </a:cubicBezTo>
                <a:lnTo>
                  <a:pt x="5042" y="10638"/>
                </a:lnTo>
                <a:cubicBezTo>
                  <a:pt x="5145" y="10535"/>
                  <a:pt x="5145" y="10366"/>
                  <a:pt x="5042" y="10263"/>
                </a:cubicBezTo>
                <a:cubicBezTo>
                  <a:pt x="4990" y="10211"/>
                  <a:pt x="4922" y="10186"/>
                  <a:pt x="4854" y="10186"/>
                </a:cubicBezTo>
                <a:close/>
                <a:moveTo>
                  <a:pt x="5207" y="14933"/>
                </a:moveTo>
                <a:cubicBezTo>
                  <a:pt x="5060" y="14933"/>
                  <a:pt x="4940" y="15053"/>
                  <a:pt x="4940" y="15200"/>
                </a:cubicBezTo>
                <a:cubicBezTo>
                  <a:pt x="4940" y="15347"/>
                  <a:pt x="5060" y="15466"/>
                  <a:pt x="5207" y="15466"/>
                </a:cubicBezTo>
                <a:lnTo>
                  <a:pt x="7710" y="15466"/>
                </a:lnTo>
                <a:cubicBezTo>
                  <a:pt x="7859" y="15466"/>
                  <a:pt x="7976" y="15347"/>
                  <a:pt x="7976" y="15200"/>
                </a:cubicBezTo>
                <a:cubicBezTo>
                  <a:pt x="7976" y="15053"/>
                  <a:pt x="7857" y="14933"/>
                  <a:pt x="7710" y="14933"/>
                </a:cubicBezTo>
                <a:close/>
                <a:moveTo>
                  <a:pt x="8685" y="14933"/>
                </a:moveTo>
                <a:cubicBezTo>
                  <a:pt x="8538" y="14933"/>
                  <a:pt x="8419" y="15053"/>
                  <a:pt x="8419" y="15200"/>
                </a:cubicBezTo>
                <a:cubicBezTo>
                  <a:pt x="8419" y="15347"/>
                  <a:pt x="8539" y="15466"/>
                  <a:pt x="8685" y="15466"/>
                </a:cubicBezTo>
                <a:lnTo>
                  <a:pt x="9916" y="15466"/>
                </a:lnTo>
                <a:cubicBezTo>
                  <a:pt x="10063" y="15466"/>
                  <a:pt x="10182" y="15347"/>
                  <a:pt x="10182" y="15200"/>
                </a:cubicBezTo>
                <a:cubicBezTo>
                  <a:pt x="10182" y="15053"/>
                  <a:pt x="10063" y="14933"/>
                  <a:pt x="9916" y="14933"/>
                </a:cubicBezTo>
                <a:close/>
                <a:moveTo>
                  <a:pt x="13684" y="2912"/>
                </a:moveTo>
                <a:cubicBezTo>
                  <a:pt x="14235" y="3246"/>
                  <a:pt x="14554" y="3897"/>
                  <a:pt x="14438" y="4563"/>
                </a:cubicBezTo>
                <a:lnTo>
                  <a:pt x="12653" y="14686"/>
                </a:lnTo>
                <a:cubicBezTo>
                  <a:pt x="12571" y="15157"/>
                  <a:pt x="12287" y="15552"/>
                  <a:pt x="11888" y="15786"/>
                </a:cubicBezTo>
                <a:lnTo>
                  <a:pt x="11888" y="6440"/>
                </a:lnTo>
                <a:cubicBezTo>
                  <a:pt x="12976" y="5870"/>
                  <a:pt x="13720" y="4728"/>
                  <a:pt x="13720" y="3416"/>
                </a:cubicBezTo>
                <a:cubicBezTo>
                  <a:pt x="13720" y="3247"/>
                  <a:pt x="13709" y="3078"/>
                  <a:pt x="13684" y="2912"/>
                </a:cubicBezTo>
                <a:close/>
                <a:moveTo>
                  <a:pt x="5207" y="15795"/>
                </a:moveTo>
                <a:cubicBezTo>
                  <a:pt x="5060" y="15795"/>
                  <a:pt x="4940" y="15914"/>
                  <a:pt x="4940" y="16061"/>
                </a:cubicBezTo>
                <a:cubicBezTo>
                  <a:pt x="4940" y="16208"/>
                  <a:pt x="5060" y="16327"/>
                  <a:pt x="5207" y="16327"/>
                </a:cubicBezTo>
                <a:lnTo>
                  <a:pt x="7027" y="16327"/>
                </a:lnTo>
                <a:cubicBezTo>
                  <a:pt x="7174" y="16327"/>
                  <a:pt x="7293" y="16208"/>
                  <a:pt x="7293" y="16061"/>
                </a:cubicBezTo>
                <a:cubicBezTo>
                  <a:pt x="7293" y="15914"/>
                  <a:pt x="7174" y="15795"/>
                  <a:pt x="7027" y="15795"/>
                </a:cubicBezTo>
                <a:close/>
                <a:moveTo>
                  <a:pt x="3541" y="14732"/>
                </a:moveTo>
                <a:cubicBezTo>
                  <a:pt x="3711" y="14732"/>
                  <a:pt x="3848" y="14870"/>
                  <a:pt x="3848" y="15039"/>
                </a:cubicBezTo>
                <a:lnTo>
                  <a:pt x="3848" y="16038"/>
                </a:lnTo>
                <a:cubicBezTo>
                  <a:pt x="3848" y="16207"/>
                  <a:pt x="3711" y="16345"/>
                  <a:pt x="3541" y="16345"/>
                </a:cubicBezTo>
                <a:lnTo>
                  <a:pt x="2544" y="16345"/>
                </a:lnTo>
                <a:cubicBezTo>
                  <a:pt x="2375" y="16345"/>
                  <a:pt x="2237" y="16207"/>
                  <a:pt x="2237" y="16038"/>
                </a:cubicBezTo>
                <a:lnTo>
                  <a:pt x="2237" y="15039"/>
                </a:lnTo>
                <a:cubicBezTo>
                  <a:pt x="2237" y="14870"/>
                  <a:pt x="2375" y="14732"/>
                  <a:pt x="2544" y="14732"/>
                </a:cubicBezTo>
                <a:close/>
                <a:moveTo>
                  <a:pt x="2546" y="14200"/>
                </a:moveTo>
                <a:cubicBezTo>
                  <a:pt x="2082" y="14200"/>
                  <a:pt x="1706" y="14576"/>
                  <a:pt x="1706" y="15039"/>
                </a:cubicBezTo>
                <a:lnTo>
                  <a:pt x="1706" y="16038"/>
                </a:lnTo>
                <a:cubicBezTo>
                  <a:pt x="1706" y="16501"/>
                  <a:pt x="2082" y="16877"/>
                  <a:pt x="2546" y="16877"/>
                </a:cubicBezTo>
                <a:lnTo>
                  <a:pt x="3544" y="16877"/>
                </a:lnTo>
                <a:cubicBezTo>
                  <a:pt x="4007" y="16877"/>
                  <a:pt x="4383" y="16501"/>
                  <a:pt x="4383" y="16038"/>
                </a:cubicBezTo>
                <a:lnTo>
                  <a:pt x="4383" y="15039"/>
                </a:lnTo>
                <a:cubicBezTo>
                  <a:pt x="4383" y="14576"/>
                  <a:pt x="4007" y="14200"/>
                  <a:pt x="3544" y="14200"/>
                </a:cubicBezTo>
                <a:close/>
                <a:moveTo>
                  <a:pt x="10305" y="1"/>
                </a:moveTo>
                <a:cubicBezTo>
                  <a:pt x="9261" y="1"/>
                  <a:pt x="8328" y="471"/>
                  <a:pt x="7700" y="1211"/>
                </a:cubicBezTo>
                <a:lnTo>
                  <a:pt x="5720" y="861"/>
                </a:lnTo>
                <a:cubicBezTo>
                  <a:pt x="5595" y="839"/>
                  <a:pt x="5471" y="828"/>
                  <a:pt x="5349" y="828"/>
                </a:cubicBezTo>
                <a:cubicBezTo>
                  <a:pt x="4336" y="828"/>
                  <a:pt x="3435" y="1557"/>
                  <a:pt x="3253" y="2587"/>
                </a:cubicBezTo>
                <a:lnTo>
                  <a:pt x="3076" y="3593"/>
                </a:lnTo>
                <a:lnTo>
                  <a:pt x="2128" y="3593"/>
                </a:lnTo>
                <a:cubicBezTo>
                  <a:pt x="955" y="3593"/>
                  <a:pt x="1" y="4548"/>
                  <a:pt x="1" y="5720"/>
                </a:cubicBezTo>
                <a:lnTo>
                  <a:pt x="1" y="13856"/>
                </a:lnTo>
                <a:cubicBezTo>
                  <a:pt x="1" y="14003"/>
                  <a:pt x="120" y="14122"/>
                  <a:pt x="267" y="14122"/>
                </a:cubicBezTo>
                <a:cubicBezTo>
                  <a:pt x="414" y="14122"/>
                  <a:pt x="533" y="14003"/>
                  <a:pt x="533" y="13856"/>
                </a:cubicBezTo>
                <a:lnTo>
                  <a:pt x="533" y="5720"/>
                </a:lnTo>
                <a:cubicBezTo>
                  <a:pt x="533" y="4839"/>
                  <a:pt x="1250" y="4123"/>
                  <a:pt x="2131" y="4123"/>
                </a:cubicBezTo>
                <a:lnTo>
                  <a:pt x="6969" y="4123"/>
                </a:lnTo>
                <a:cubicBezTo>
                  <a:pt x="7296" y="5667"/>
                  <a:pt x="8669" y="6828"/>
                  <a:pt x="10308" y="6828"/>
                </a:cubicBezTo>
                <a:cubicBezTo>
                  <a:pt x="10674" y="6828"/>
                  <a:pt x="11028" y="6770"/>
                  <a:pt x="11359" y="6662"/>
                </a:cubicBezTo>
                <a:lnTo>
                  <a:pt x="11359" y="16002"/>
                </a:lnTo>
                <a:cubicBezTo>
                  <a:pt x="11359" y="16883"/>
                  <a:pt x="10643" y="17599"/>
                  <a:pt x="9763" y="17599"/>
                </a:cubicBezTo>
                <a:lnTo>
                  <a:pt x="2132" y="17599"/>
                </a:lnTo>
                <a:cubicBezTo>
                  <a:pt x="1252" y="17599"/>
                  <a:pt x="536" y="16883"/>
                  <a:pt x="536" y="16002"/>
                </a:cubicBezTo>
                <a:lnTo>
                  <a:pt x="536" y="15095"/>
                </a:lnTo>
                <a:cubicBezTo>
                  <a:pt x="536" y="14948"/>
                  <a:pt x="415" y="14828"/>
                  <a:pt x="268" y="14828"/>
                </a:cubicBezTo>
                <a:cubicBezTo>
                  <a:pt x="121" y="14828"/>
                  <a:pt x="2" y="14948"/>
                  <a:pt x="2" y="15095"/>
                </a:cubicBezTo>
                <a:lnTo>
                  <a:pt x="2" y="16007"/>
                </a:lnTo>
                <a:cubicBezTo>
                  <a:pt x="2" y="17180"/>
                  <a:pt x="958" y="18134"/>
                  <a:pt x="2131" y="18134"/>
                </a:cubicBezTo>
                <a:lnTo>
                  <a:pt x="9761" y="18134"/>
                </a:lnTo>
                <a:cubicBezTo>
                  <a:pt x="10802" y="18134"/>
                  <a:pt x="11669" y="17383"/>
                  <a:pt x="11853" y="16393"/>
                </a:cubicBezTo>
                <a:cubicBezTo>
                  <a:pt x="12547" y="16126"/>
                  <a:pt x="13047" y="15521"/>
                  <a:pt x="13176" y="14781"/>
                </a:cubicBezTo>
                <a:lnTo>
                  <a:pt x="14961" y="4657"/>
                </a:lnTo>
                <a:cubicBezTo>
                  <a:pt x="15145" y="3606"/>
                  <a:pt x="14519" y="2584"/>
                  <a:pt x="13517" y="2259"/>
                </a:cubicBezTo>
                <a:cubicBezTo>
                  <a:pt x="13429" y="2017"/>
                  <a:pt x="13315" y="1784"/>
                  <a:pt x="13173" y="1565"/>
                </a:cubicBezTo>
                <a:cubicBezTo>
                  <a:pt x="13123" y="1486"/>
                  <a:pt x="13037" y="1444"/>
                  <a:pt x="12950" y="1444"/>
                </a:cubicBezTo>
                <a:cubicBezTo>
                  <a:pt x="12901" y="1444"/>
                  <a:pt x="12851" y="1458"/>
                  <a:pt x="12806" y="1486"/>
                </a:cubicBezTo>
                <a:cubicBezTo>
                  <a:pt x="12682" y="1565"/>
                  <a:pt x="12647" y="1731"/>
                  <a:pt x="12726" y="1853"/>
                </a:cubicBezTo>
                <a:cubicBezTo>
                  <a:pt x="13028" y="2319"/>
                  <a:pt x="13188" y="2860"/>
                  <a:pt x="13188" y="3418"/>
                </a:cubicBezTo>
                <a:cubicBezTo>
                  <a:pt x="13188" y="5007"/>
                  <a:pt x="11894" y="6301"/>
                  <a:pt x="10305" y="6301"/>
                </a:cubicBezTo>
                <a:cubicBezTo>
                  <a:pt x="8714" y="6301"/>
                  <a:pt x="7421" y="5007"/>
                  <a:pt x="7421" y="3418"/>
                </a:cubicBezTo>
                <a:cubicBezTo>
                  <a:pt x="7421" y="1828"/>
                  <a:pt x="8714" y="535"/>
                  <a:pt x="10305" y="535"/>
                </a:cubicBezTo>
                <a:cubicBezTo>
                  <a:pt x="10880" y="535"/>
                  <a:pt x="11433" y="704"/>
                  <a:pt x="11909" y="1021"/>
                </a:cubicBezTo>
                <a:cubicBezTo>
                  <a:pt x="11954" y="1051"/>
                  <a:pt x="12006" y="1066"/>
                  <a:pt x="12057" y="1066"/>
                </a:cubicBezTo>
                <a:cubicBezTo>
                  <a:pt x="12142" y="1066"/>
                  <a:pt x="12227" y="1025"/>
                  <a:pt x="12278" y="948"/>
                </a:cubicBezTo>
                <a:cubicBezTo>
                  <a:pt x="12359" y="826"/>
                  <a:pt x="12328" y="661"/>
                  <a:pt x="12205" y="579"/>
                </a:cubicBezTo>
                <a:cubicBezTo>
                  <a:pt x="11643" y="201"/>
                  <a:pt x="10984" y="1"/>
                  <a:pt x="1030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 name="Google Shape;1146;p46"/>
          <p:cNvSpPr/>
          <p:nvPr/>
        </p:nvSpPr>
        <p:spPr>
          <a:xfrm>
            <a:off x="5370736" y="3479138"/>
            <a:ext cx="407608" cy="330493"/>
          </a:xfrm>
          <a:custGeom>
            <a:rect b="b" l="l" r="r" t="t"/>
            <a:pathLst>
              <a:path extrusionOk="0" h="14700" w="18130">
                <a:moveTo>
                  <a:pt x="9064" y="1"/>
                </a:moveTo>
                <a:cubicBezTo>
                  <a:pt x="7443" y="1"/>
                  <a:pt x="5869" y="450"/>
                  <a:pt x="4515" y="1305"/>
                </a:cubicBezTo>
                <a:cubicBezTo>
                  <a:pt x="4390" y="1384"/>
                  <a:pt x="4354" y="1547"/>
                  <a:pt x="4433" y="1671"/>
                </a:cubicBezTo>
                <a:cubicBezTo>
                  <a:pt x="4483" y="1751"/>
                  <a:pt x="4569" y="1795"/>
                  <a:pt x="4657" y="1795"/>
                </a:cubicBezTo>
                <a:cubicBezTo>
                  <a:pt x="4705" y="1795"/>
                  <a:pt x="4754" y="1781"/>
                  <a:pt x="4798" y="1753"/>
                </a:cubicBezTo>
                <a:cubicBezTo>
                  <a:pt x="6068" y="953"/>
                  <a:pt x="7544" y="531"/>
                  <a:pt x="9064" y="531"/>
                </a:cubicBezTo>
                <a:cubicBezTo>
                  <a:pt x="11206" y="531"/>
                  <a:pt x="13220" y="1363"/>
                  <a:pt x="14732" y="2876"/>
                </a:cubicBezTo>
                <a:cubicBezTo>
                  <a:pt x="14992" y="3136"/>
                  <a:pt x="14992" y="3561"/>
                  <a:pt x="14732" y="3823"/>
                </a:cubicBezTo>
                <a:cubicBezTo>
                  <a:pt x="14604" y="3949"/>
                  <a:pt x="14438" y="4018"/>
                  <a:pt x="14257" y="4018"/>
                </a:cubicBezTo>
                <a:cubicBezTo>
                  <a:pt x="14079" y="4018"/>
                  <a:pt x="13910" y="3949"/>
                  <a:pt x="13783" y="3823"/>
                </a:cubicBezTo>
                <a:cubicBezTo>
                  <a:pt x="12523" y="2563"/>
                  <a:pt x="10846" y="1871"/>
                  <a:pt x="9061" y="1871"/>
                </a:cubicBezTo>
                <a:cubicBezTo>
                  <a:pt x="7275" y="1871"/>
                  <a:pt x="5599" y="2563"/>
                  <a:pt x="4340" y="3823"/>
                </a:cubicBezTo>
                <a:cubicBezTo>
                  <a:pt x="4214" y="3949"/>
                  <a:pt x="4046" y="4018"/>
                  <a:pt x="3867" y="4018"/>
                </a:cubicBezTo>
                <a:cubicBezTo>
                  <a:pt x="3686" y="4018"/>
                  <a:pt x="3519" y="3949"/>
                  <a:pt x="3392" y="3823"/>
                </a:cubicBezTo>
                <a:cubicBezTo>
                  <a:pt x="3266" y="3695"/>
                  <a:pt x="3195" y="3529"/>
                  <a:pt x="3195" y="3348"/>
                </a:cubicBezTo>
                <a:cubicBezTo>
                  <a:pt x="3195" y="3169"/>
                  <a:pt x="3266" y="3001"/>
                  <a:pt x="3392" y="2875"/>
                </a:cubicBezTo>
                <a:cubicBezTo>
                  <a:pt x="3522" y="2745"/>
                  <a:pt x="3655" y="2619"/>
                  <a:pt x="3791" y="2501"/>
                </a:cubicBezTo>
                <a:cubicBezTo>
                  <a:pt x="3901" y="2404"/>
                  <a:pt x="3913" y="2237"/>
                  <a:pt x="3817" y="2126"/>
                </a:cubicBezTo>
                <a:cubicBezTo>
                  <a:pt x="3764" y="2066"/>
                  <a:pt x="3690" y="2035"/>
                  <a:pt x="3616" y="2035"/>
                </a:cubicBezTo>
                <a:cubicBezTo>
                  <a:pt x="3554" y="2035"/>
                  <a:pt x="3492" y="2057"/>
                  <a:pt x="3442" y="2100"/>
                </a:cubicBezTo>
                <a:cubicBezTo>
                  <a:pt x="3297" y="2228"/>
                  <a:pt x="3154" y="2362"/>
                  <a:pt x="3016" y="2500"/>
                </a:cubicBezTo>
                <a:cubicBezTo>
                  <a:pt x="2789" y="2725"/>
                  <a:pt x="2664" y="3026"/>
                  <a:pt x="2664" y="3348"/>
                </a:cubicBezTo>
                <a:cubicBezTo>
                  <a:pt x="2664" y="3669"/>
                  <a:pt x="2789" y="3971"/>
                  <a:pt x="3016" y="4198"/>
                </a:cubicBezTo>
                <a:cubicBezTo>
                  <a:pt x="3245" y="4423"/>
                  <a:pt x="3547" y="4548"/>
                  <a:pt x="3869" y="4548"/>
                </a:cubicBezTo>
                <a:cubicBezTo>
                  <a:pt x="4188" y="4548"/>
                  <a:pt x="4490" y="4423"/>
                  <a:pt x="4717" y="4198"/>
                </a:cubicBezTo>
                <a:cubicBezTo>
                  <a:pt x="5877" y="3038"/>
                  <a:pt x="7419" y="2400"/>
                  <a:pt x="9064" y="2400"/>
                </a:cubicBezTo>
                <a:cubicBezTo>
                  <a:pt x="10708" y="2400"/>
                  <a:pt x="12251" y="3038"/>
                  <a:pt x="13410" y="4198"/>
                </a:cubicBezTo>
                <a:cubicBezTo>
                  <a:pt x="13635" y="4423"/>
                  <a:pt x="13938" y="4548"/>
                  <a:pt x="14258" y="4548"/>
                </a:cubicBezTo>
                <a:cubicBezTo>
                  <a:pt x="14580" y="4548"/>
                  <a:pt x="14882" y="4423"/>
                  <a:pt x="15108" y="4198"/>
                </a:cubicBezTo>
                <a:cubicBezTo>
                  <a:pt x="15577" y="3729"/>
                  <a:pt x="15577" y="2967"/>
                  <a:pt x="15108" y="2500"/>
                </a:cubicBezTo>
                <a:cubicBezTo>
                  <a:pt x="13497" y="887"/>
                  <a:pt x="11350" y="1"/>
                  <a:pt x="9064" y="1"/>
                </a:cubicBezTo>
                <a:close/>
                <a:moveTo>
                  <a:pt x="9061" y="3644"/>
                </a:moveTo>
                <a:cubicBezTo>
                  <a:pt x="10370" y="3644"/>
                  <a:pt x="11602" y="4154"/>
                  <a:pt x="12526" y="5080"/>
                </a:cubicBezTo>
                <a:cubicBezTo>
                  <a:pt x="12788" y="5340"/>
                  <a:pt x="12788" y="5765"/>
                  <a:pt x="12528" y="6025"/>
                </a:cubicBezTo>
                <a:cubicBezTo>
                  <a:pt x="12401" y="6153"/>
                  <a:pt x="12234" y="6222"/>
                  <a:pt x="12053" y="6222"/>
                </a:cubicBezTo>
                <a:cubicBezTo>
                  <a:pt x="11874" y="6222"/>
                  <a:pt x="11706" y="6153"/>
                  <a:pt x="11580" y="6025"/>
                </a:cubicBezTo>
                <a:cubicBezTo>
                  <a:pt x="10909" y="5353"/>
                  <a:pt x="10014" y="4984"/>
                  <a:pt x="9061" y="4984"/>
                </a:cubicBezTo>
                <a:cubicBezTo>
                  <a:pt x="8110" y="4984"/>
                  <a:pt x="7215" y="5353"/>
                  <a:pt x="6544" y="6025"/>
                </a:cubicBezTo>
                <a:cubicBezTo>
                  <a:pt x="6413" y="6156"/>
                  <a:pt x="6242" y="6222"/>
                  <a:pt x="6071" y="6222"/>
                </a:cubicBezTo>
                <a:cubicBezTo>
                  <a:pt x="5900" y="6222"/>
                  <a:pt x="5728" y="6156"/>
                  <a:pt x="5597" y="6025"/>
                </a:cubicBezTo>
                <a:cubicBezTo>
                  <a:pt x="5337" y="5765"/>
                  <a:pt x="5337" y="5340"/>
                  <a:pt x="5597" y="5080"/>
                </a:cubicBezTo>
                <a:cubicBezTo>
                  <a:pt x="6524" y="4154"/>
                  <a:pt x="7753" y="3644"/>
                  <a:pt x="9061" y="3644"/>
                </a:cubicBezTo>
                <a:close/>
                <a:moveTo>
                  <a:pt x="9064" y="7116"/>
                </a:moveTo>
                <a:cubicBezTo>
                  <a:pt x="9849" y="7116"/>
                  <a:pt x="10492" y="7757"/>
                  <a:pt x="10492" y="8544"/>
                </a:cubicBezTo>
                <a:cubicBezTo>
                  <a:pt x="10492" y="9330"/>
                  <a:pt x="9849" y="9971"/>
                  <a:pt x="9064" y="9971"/>
                </a:cubicBezTo>
                <a:cubicBezTo>
                  <a:pt x="8275" y="9971"/>
                  <a:pt x="7635" y="9330"/>
                  <a:pt x="7635" y="8544"/>
                </a:cubicBezTo>
                <a:cubicBezTo>
                  <a:pt x="7635" y="7757"/>
                  <a:pt x="8276" y="7116"/>
                  <a:pt x="9064" y="7116"/>
                </a:cubicBezTo>
                <a:close/>
                <a:moveTo>
                  <a:pt x="9064" y="6584"/>
                </a:moveTo>
                <a:cubicBezTo>
                  <a:pt x="7982" y="6584"/>
                  <a:pt x="7104" y="7463"/>
                  <a:pt x="7104" y="8544"/>
                </a:cubicBezTo>
                <a:cubicBezTo>
                  <a:pt x="7104" y="9624"/>
                  <a:pt x="7982" y="10502"/>
                  <a:pt x="9064" y="10502"/>
                </a:cubicBezTo>
                <a:cubicBezTo>
                  <a:pt x="10143" y="10502"/>
                  <a:pt x="11022" y="9624"/>
                  <a:pt x="11022" y="8544"/>
                </a:cubicBezTo>
                <a:cubicBezTo>
                  <a:pt x="11022" y="7463"/>
                  <a:pt x="10145" y="6584"/>
                  <a:pt x="9064" y="6584"/>
                </a:cubicBezTo>
                <a:close/>
                <a:moveTo>
                  <a:pt x="6731" y="11303"/>
                </a:moveTo>
                <a:cubicBezTo>
                  <a:pt x="6293" y="11303"/>
                  <a:pt x="5940" y="11659"/>
                  <a:pt x="5940" y="12093"/>
                </a:cubicBezTo>
                <a:cubicBezTo>
                  <a:pt x="5940" y="12240"/>
                  <a:pt x="6059" y="12359"/>
                  <a:pt x="6206" y="12359"/>
                </a:cubicBezTo>
                <a:cubicBezTo>
                  <a:pt x="6353" y="12359"/>
                  <a:pt x="6472" y="12240"/>
                  <a:pt x="6472" y="12093"/>
                </a:cubicBezTo>
                <a:cubicBezTo>
                  <a:pt x="6472" y="11950"/>
                  <a:pt x="6588" y="11835"/>
                  <a:pt x="6729" y="11835"/>
                </a:cubicBezTo>
                <a:cubicBezTo>
                  <a:pt x="6871" y="11835"/>
                  <a:pt x="6987" y="11950"/>
                  <a:pt x="6987" y="12093"/>
                </a:cubicBezTo>
                <a:cubicBezTo>
                  <a:pt x="6987" y="12240"/>
                  <a:pt x="7106" y="12359"/>
                  <a:pt x="7253" y="12359"/>
                </a:cubicBezTo>
                <a:cubicBezTo>
                  <a:pt x="7400" y="12359"/>
                  <a:pt x="7520" y="12240"/>
                  <a:pt x="7520" y="12093"/>
                </a:cubicBezTo>
                <a:cubicBezTo>
                  <a:pt x="7520" y="11659"/>
                  <a:pt x="7166" y="11303"/>
                  <a:pt x="6731" y="11303"/>
                </a:cubicBezTo>
                <a:close/>
                <a:moveTo>
                  <a:pt x="11402" y="11303"/>
                </a:moveTo>
                <a:cubicBezTo>
                  <a:pt x="10968" y="11303"/>
                  <a:pt x="10612" y="11656"/>
                  <a:pt x="10612" y="12093"/>
                </a:cubicBezTo>
                <a:cubicBezTo>
                  <a:pt x="10611" y="12240"/>
                  <a:pt x="10728" y="12359"/>
                  <a:pt x="10875" y="12359"/>
                </a:cubicBezTo>
                <a:cubicBezTo>
                  <a:pt x="11022" y="12359"/>
                  <a:pt x="11141" y="12240"/>
                  <a:pt x="11141" y="12093"/>
                </a:cubicBezTo>
                <a:cubicBezTo>
                  <a:pt x="11141" y="11950"/>
                  <a:pt x="11258" y="11835"/>
                  <a:pt x="11399" y="11835"/>
                </a:cubicBezTo>
                <a:cubicBezTo>
                  <a:pt x="11541" y="11835"/>
                  <a:pt x="11656" y="11950"/>
                  <a:pt x="11656" y="12093"/>
                </a:cubicBezTo>
                <a:cubicBezTo>
                  <a:pt x="11656" y="12240"/>
                  <a:pt x="11777" y="12359"/>
                  <a:pt x="11924" y="12359"/>
                </a:cubicBezTo>
                <a:cubicBezTo>
                  <a:pt x="12071" y="12359"/>
                  <a:pt x="12190" y="12240"/>
                  <a:pt x="12190" y="12093"/>
                </a:cubicBezTo>
                <a:cubicBezTo>
                  <a:pt x="12190" y="11659"/>
                  <a:pt x="11837" y="11303"/>
                  <a:pt x="11402" y="11303"/>
                </a:cubicBezTo>
                <a:close/>
                <a:moveTo>
                  <a:pt x="8506" y="12437"/>
                </a:moveTo>
                <a:cubicBezTo>
                  <a:pt x="8444" y="12437"/>
                  <a:pt x="8382" y="12458"/>
                  <a:pt x="8332" y="12501"/>
                </a:cubicBezTo>
                <a:cubicBezTo>
                  <a:pt x="8222" y="12597"/>
                  <a:pt x="8211" y="12766"/>
                  <a:pt x="8307" y="12876"/>
                </a:cubicBezTo>
                <a:cubicBezTo>
                  <a:pt x="8498" y="13095"/>
                  <a:pt x="8772" y="13220"/>
                  <a:pt x="9061" y="13220"/>
                </a:cubicBezTo>
                <a:cubicBezTo>
                  <a:pt x="9351" y="13220"/>
                  <a:pt x="9626" y="13095"/>
                  <a:pt x="9817" y="12876"/>
                </a:cubicBezTo>
                <a:cubicBezTo>
                  <a:pt x="9912" y="12766"/>
                  <a:pt x="9902" y="12600"/>
                  <a:pt x="9792" y="12501"/>
                </a:cubicBezTo>
                <a:cubicBezTo>
                  <a:pt x="9742" y="12458"/>
                  <a:pt x="9680" y="12437"/>
                  <a:pt x="9618" y="12437"/>
                </a:cubicBezTo>
                <a:cubicBezTo>
                  <a:pt x="9544" y="12437"/>
                  <a:pt x="9470" y="12468"/>
                  <a:pt x="9417" y="12528"/>
                </a:cubicBezTo>
                <a:cubicBezTo>
                  <a:pt x="9326" y="12631"/>
                  <a:pt x="9198" y="12690"/>
                  <a:pt x="9061" y="12690"/>
                </a:cubicBezTo>
                <a:cubicBezTo>
                  <a:pt x="8926" y="12690"/>
                  <a:pt x="8797" y="12631"/>
                  <a:pt x="8707" y="12528"/>
                </a:cubicBezTo>
                <a:cubicBezTo>
                  <a:pt x="8655" y="12468"/>
                  <a:pt x="8580" y="12437"/>
                  <a:pt x="8506" y="12437"/>
                </a:cubicBezTo>
                <a:close/>
                <a:moveTo>
                  <a:pt x="9064" y="3113"/>
                </a:moveTo>
                <a:cubicBezTo>
                  <a:pt x="7613" y="3113"/>
                  <a:pt x="6249" y="3677"/>
                  <a:pt x="5223" y="4705"/>
                </a:cubicBezTo>
                <a:cubicBezTo>
                  <a:pt x="4764" y="5164"/>
                  <a:pt x="4757" y="5906"/>
                  <a:pt x="5199" y="6377"/>
                </a:cubicBezTo>
                <a:cubicBezTo>
                  <a:pt x="5105" y="6499"/>
                  <a:pt x="5015" y="6622"/>
                  <a:pt x="4933" y="6752"/>
                </a:cubicBezTo>
                <a:cubicBezTo>
                  <a:pt x="4906" y="6751"/>
                  <a:pt x="4879" y="6750"/>
                  <a:pt x="4852" y="6750"/>
                </a:cubicBezTo>
                <a:cubicBezTo>
                  <a:pt x="4215" y="6750"/>
                  <a:pt x="3605" y="7000"/>
                  <a:pt x="3150" y="7456"/>
                </a:cubicBezTo>
                <a:cubicBezTo>
                  <a:pt x="2739" y="7866"/>
                  <a:pt x="2492" y="8413"/>
                  <a:pt x="2451" y="8986"/>
                </a:cubicBezTo>
                <a:cubicBezTo>
                  <a:pt x="1059" y="9191"/>
                  <a:pt x="1" y="10395"/>
                  <a:pt x="1" y="11828"/>
                </a:cubicBezTo>
                <a:cubicBezTo>
                  <a:pt x="1" y="13411"/>
                  <a:pt x="1288" y="14699"/>
                  <a:pt x="2872" y="14699"/>
                </a:cubicBezTo>
                <a:lnTo>
                  <a:pt x="14565" y="14699"/>
                </a:lnTo>
                <a:cubicBezTo>
                  <a:pt x="14712" y="14699"/>
                  <a:pt x="14832" y="14580"/>
                  <a:pt x="14832" y="14433"/>
                </a:cubicBezTo>
                <a:cubicBezTo>
                  <a:pt x="14832" y="14286"/>
                  <a:pt x="14712" y="14167"/>
                  <a:pt x="14565" y="14167"/>
                </a:cubicBezTo>
                <a:lnTo>
                  <a:pt x="2870" y="14167"/>
                </a:lnTo>
                <a:cubicBezTo>
                  <a:pt x="1579" y="14167"/>
                  <a:pt x="530" y="13117"/>
                  <a:pt x="530" y="11825"/>
                </a:cubicBezTo>
                <a:cubicBezTo>
                  <a:pt x="530" y="10590"/>
                  <a:pt x="1494" y="9564"/>
                  <a:pt x="2728" y="9490"/>
                </a:cubicBezTo>
                <a:cubicBezTo>
                  <a:pt x="2870" y="9480"/>
                  <a:pt x="2981" y="9360"/>
                  <a:pt x="2978" y="9216"/>
                </a:cubicBezTo>
                <a:cubicBezTo>
                  <a:pt x="2960" y="8692"/>
                  <a:pt x="3156" y="8200"/>
                  <a:pt x="3525" y="7829"/>
                </a:cubicBezTo>
                <a:cubicBezTo>
                  <a:pt x="3880" y="7474"/>
                  <a:pt x="4356" y="7278"/>
                  <a:pt x="4853" y="7278"/>
                </a:cubicBezTo>
                <a:cubicBezTo>
                  <a:pt x="4917" y="7278"/>
                  <a:pt x="4982" y="7282"/>
                  <a:pt x="5046" y="7288"/>
                </a:cubicBezTo>
                <a:cubicBezTo>
                  <a:pt x="5056" y="7289"/>
                  <a:pt x="5066" y="7290"/>
                  <a:pt x="5076" y="7290"/>
                </a:cubicBezTo>
                <a:cubicBezTo>
                  <a:pt x="5168" y="7290"/>
                  <a:pt x="5254" y="7241"/>
                  <a:pt x="5302" y="7162"/>
                </a:cubicBezTo>
                <a:cubicBezTo>
                  <a:pt x="5402" y="6993"/>
                  <a:pt x="5517" y="6829"/>
                  <a:pt x="5640" y="6672"/>
                </a:cubicBezTo>
                <a:cubicBezTo>
                  <a:pt x="5775" y="6727"/>
                  <a:pt x="5922" y="6753"/>
                  <a:pt x="6071" y="6753"/>
                </a:cubicBezTo>
                <a:cubicBezTo>
                  <a:pt x="6391" y="6753"/>
                  <a:pt x="6694" y="6628"/>
                  <a:pt x="6921" y="6403"/>
                </a:cubicBezTo>
                <a:cubicBezTo>
                  <a:pt x="7492" y="5831"/>
                  <a:pt x="8253" y="5517"/>
                  <a:pt x="9064" y="5517"/>
                </a:cubicBezTo>
                <a:cubicBezTo>
                  <a:pt x="9874" y="5517"/>
                  <a:pt x="10634" y="5831"/>
                  <a:pt x="11206" y="6403"/>
                </a:cubicBezTo>
                <a:cubicBezTo>
                  <a:pt x="11433" y="6628"/>
                  <a:pt x="11734" y="6753"/>
                  <a:pt x="12056" y="6753"/>
                </a:cubicBezTo>
                <a:cubicBezTo>
                  <a:pt x="12321" y="6753"/>
                  <a:pt x="12570" y="6669"/>
                  <a:pt x="12778" y="6513"/>
                </a:cubicBezTo>
                <a:cubicBezTo>
                  <a:pt x="13291" y="7104"/>
                  <a:pt x="13644" y="7814"/>
                  <a:pt x="13805" y="8580"/>
                </a:cubicBezTo>
                <a:cubicBezTo>
                  <a:pt x="13819" y="8652"/>
                  <a:pt x="13864" y="8714"/>
                  <a:pt x="13926" y="8752"/>
                </a:cubicBezTo>
                <a:cubicBezTo>
                  <a:pt x="13968" y="8779"/>
                  <a:pt x="14015" y="8792"/>
                  <a:pt x="14062" y="8792"/>
                </a:cubicBezTo>
                <a:cubicBezTo>
                  <a:pt x="14086" y="8792"/>
                  <a:pt x="14110" y="8789"/>
                  <a:pt x="14133" y="8782"/>
                </a:cubicBezTo>
                <a:cubicBezTo>
                  <a:pt x="14368" y="8719"/>
                  <a:pt x="14614" y="8685"/>
                  <a:pt x="14857" y="8685"/>
                </a:cubicBezTo>
                <a:cubicBezTo>
                  <a:pt x="16368" y="8685"/>
                  <a:pt x="17598" y="9914"/>
                  <a:pt x="17598" y="11427"/>
                </a:cubicBezTo>
                <a:cubicBezTo>
                  <a:pt x="17598" y="12603"/>
                  <a:pt x="16850" y="13645"/>
                  <a:pt x="15739" y="14023"/>
                </a:cubicBezTo>
                <a:cubicBezTo>
                  <a:pt x="15598" y="14071"/>
                  <a:pt x="15524" y="14221"/>
                  <a:pt x="15573" y="14360"/>
                </a:cubicBezTo>
                <a:cubicBezTo>
                  <a:pt x="15609" y="14470"/>
                  <a:pt x="15714" y="14540"/>
                  <a:pt x="15824" y="14540"/>
                </a:cubicBezTo>
                <a:cubicBezTo>
                  <a:pt x="15852" y="14540"/>
                  <a:pt x="15881" y="14536"/>
                  <a:pt x="15909" y="14526"/>
                </a:cubicBezTo>
                <a:cubicBezTo>
                  <a:pt x="17235" y="14074"/>
                  <a:pt x="18129" y="12829"/>
                  <a:pt x="18129" y="11425"/>
                </a:cubicBezTo>
                <a:cubicBezTo>
                  <a:pt x="18128" y="9620"/>
                  <a:pt x="16660" y="8153"/>
                  <a:pt x="14857" y="8153"/>
                </a:cubicBezTo>
                <a:cubicBezTo>
                  <a:pt x="14655" y="8153"/>
                  <a:pt x="14457" y="8170"/>
                  <a:pt x="14261" y="8207"/>
                </a:cubicBezTo>
                <a:cubicBezTo>
                  <a:pt x="14052" y="7426"/>
                  <a:pt x="13663" y="6707"/>
                  <a:pt x="13123" y="6102"/>
                </a:cubicBezTo>
                <a:cubicBezTo>
                  <a:pt x="13354" y="5649"/>
                  <a:pt x="13281" y="5081"/>
                  <a:pt x="12904" y="4705"/>
                </a:cubicBezTo>
                <a:cubicBezTo>
                  <a:pt x="11879" y="3679"/>
                  <a:pt x="10515" y="3113"/>
                  <a:pt x="9064" y="3113"/>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 name="Google Shape;1147;p46"/>
          <p:cNvSpPr/>
          <p:nvPr/>
        </p:nvSpPr>
        <p:spPr>
          <a:xfrm>
            <a:off x="5386473" y="2684875"/>
            <a:ext cx="376020" cy="407585"/>
          </a:xfrm>
          <a:custGeom>
            <a:rect b="b" l="l" r="r" t="t"/>
            <a:pathLst>
              <a:path extrusionOk="0" h="18129" w="16725">
                <a:moveTo>
                  <a:pt x="8361" y="531"/>
                </a:moveTo>
                <a:cubicBezTo>
                  <a:pt x="8526" y="531"/>
                  <a:pt x="8660" y="665"/>
                  <a:pt x="8660" y="828"/>
                </a:cubicBezTo>
                <a:lnTo>
                  <a:pt x="8660" y="1923"/>
                </a:lnTo>
                <a:cubicBezTo>
                  <a:pt x="8660" y="2086"/>
                  <a:pt x="8526" y="2221"/>
                  <a:pt x="8361" y="2221"/>
                </a:cubicBezTo>
                <a:cubicBezTo>
                  <a:pt x="8198" y="2221"/>
                  <a:pt x="8064" y="2086"/>
                  <a:pt x="8064" y="1923"/>
                </a:cubicBezTo>
                <a:lnTo>
                  <a:pt x="8064" y="828"/>
                </a:lnTo>
                <a:cubicBezTo>
                  <a:pt x="8064" y="665"/>
                  <a:pt x="8198" y="531"/>
                  <a:pt x="8361" y="531"/>
                </a:cubicBezTo>
                <a:close/>
                <a:moveTo>
                  <a:pt x="8364" y="0"/>
                </a:moveTo>
                <a:cubicBezTo>
                  <a:pt x="7905" y="0"/>
                  <a:pt x="7535" y="372"/>
                  <a:pt x="7535" y="829"/>
                </a:cubicBezTo>
                <a:lnTo>
                  <a:pt x="7535" y="1924"/>
                </a:lnTo>
                <a:cubicBezTo>
                  <a:pt x="7532" y="2380"/>
                  <a:pt x="7905" y="2754"/>
                  <a:pt x="8364" y="2754"/>
                </a:cubicBezTo>
                <a:cubicBezTo>
                  <a:pt x="8821" y="2754"/>
                  <a:pt x="9192" y="2383"/>
                  <a:pt x="9192" y="1924"/>
                </a:cubicBezTo>
                <a:lnTo>
                  <a:pt x="9192" y="829"/>
                </a:lnTo>
                <a:cubicBezTo>
                  <a:pt x="9192" y="372"/>
                  <a:pt x="8821" y="0"/>
                  <a:pt x="8364" y="0"/>
                </a:cubicBezTo>
                <a:close/>
                <a:moveTo>
                  <a:pt x="3036" y="2737"/>
                </a:moveTo>
                <a:cubicBezTo>
                  <a:pt x="3113" y="2737"/>
                  <a:pt x="3189" y="2767"/>
                  <a:pt x="3248" y="2824"/>
                </a:cubicBezTo>
                <a:lnTo>
                  <a:pt x="4023" y="3599"/>
                </a:lnTo>
                <a:cubicBezTo>
                  <a:pt x="4139" y="3715"/>
                  <a:pt x="4139" y="3905"/>
                  <a:pt x="4023" y="4019"/>
                </a:cubicBezTo>
                <a:cubicBezTo>
                  <a:pt x="3965" y="4077"/>
                  <a:pt x="3892" y="4108"/>
                  <a:pt x="3811" y="4108"/>
                </a:cubicBezTo>
                <a:cubicBezTo>
                  <a:pt x="3733" y="4108"/>
                  <a:pt x="3657" y="4077"/>
                  <a:pt x="3601" y="4019"/>
                </a:cubicBezTo>
                <a:lnTo>
                  <a:pt x="2825" y="3245"/>
                </a:lnTo>
                <a:cubicBezTo>
                  <a:pt x="2708" y="3129"/>
                  <a:pt x="2708" y="2939"/>
                  <a:pt x="2825" y="2824"/>
                </a:cubicBezTo>
                <a:cubicBezTo>
                  <a:pt x="2883" y="2765"/>
                  <a:pt x="2958" y="2737"/>
                  <a:pt x="3036" y="2737"/>
                </a:cubicBezTo>
                <a:close/>
                <a:moveTo>
                  <a:pt x="13689" y="2733"/>
                </a:moveTo>
                <a:cubicBezTo>
                  <a:pt x="13768" y="2733"/>
                  <a:pt x="13843" y="2764"/>
                  <a:pt x="13901" y="2821"/>
                </a:cubicBezTo>
                <a:cubicBezTo>
                  <a:pt x="13958" y="2879"/>
                  <a:pt x="13989" y="2952"/>
                  <a:pt x="13989" y="3033"/>
                </a:cubicBezTo>
                <a:cubicBezTo>
                  <a:pt x="13989" y="3114"/>
                  <a:pt x="13958" y="3189"/>
                  <a:pt x="13901" y="3245"/>
                </a:cubicBezTo>
                <a:lnTo>
                  <a:pt x="13124" y="4019"/>
                </a:lnTo>
                <a:cubicBezTo>
                  <a:pt x="13067" y="4077"/>
                  <a:pt x="12994" y="4108"/>
                  <a:pt x="12913" y="4108"/>
                </a:cubicBezTo>
                <a:cubicBezTo>
                  <a:pt x="12835" y="4108"/>
                  <a:pt x="12758" y="4077"/>
                  <a:pt x="12703" y="4019"/>
                </a:cubicBezTo>
                <a:cubicBezTo>
                  <a:pt x="12645" y="3962"/>
                  <a:pt x="12614" y="3889"/>
                  <a:pt x="12614" y="3808"/>
                </a:cubicBezTo>
                <a:cubicBezTo>
                  <a:pt x="12614" y="3730"/>
                  <a:pt x="12645" y="3655"/>
                  <a:pt x="12703" y="3598"/>
                </a:cubicBezTo>
                <a:lnTo>
                  <a:pt x="13477" y="2821"/>
                </a:lnTo>
                <a:cubicBezTo>
                  <a:pt x="13535" y="2764"/>
                  <a:pt x="13608" y="2733"/>
                  <a:pt x="13689" y="2733"/>
                </a:cubicBezTo>
                <a:close/>
                <a:moveTo>
                  <a:pt x="3036" y="2204"/>
                </a:moveTo>
                <a:cubicBezTo>
                  <a:pt x="2824" y="2204"/>
                  <a:pt x="2611" y="2285"/>
                  <a:pt x="2450" y="2446"/>
                </a:cubicBezTo>
                <a:cubicBezTo>
                  <a:pt x="2126" y="2770"/>
                  <a:pt x="2126" y="3296"/>
                  <a:pt x="2450" y="3620"/>
                </a:cubicBezTo>
                <a:lnTo>
                  <a:pt x="3226" y="4394"/>
                </a:lnTo>
                <a:cubicBezTo>
                  <a:pt x="3382" y="4552"/>
                  <a:pt x="3590" y="4637"/>
                  <a:pt x="3811" y="4637"/>
                </a:cubicBezTo>
                <a:cubicBezTo>
                  <a:pt x="3815" y="4637"/>
                  <a:pt x="3818" y="4637"/>
                  <a:pt x="3822" y="4637"/>
                </a:cubicBezTo>
                <a:cubicBezTo>
                  <a:pt x="4038" y="4637"/>
                  <a:pt x="4244" y="4551"/>
                  <a:pt x="4398" y="4394"/>
                </a:cubicBezTo>
                <a:cubicBezTo>
                  <a:pt x="4721" y="4071"/>
                  <a:pt x="4721" y="3546"/>
                  <a:pt x="4398" y="3223"/>
                </a:cubicBezTo>
                <a:lnTo>
                  <a:pt x="3623" y="2446"/>
                </a:lnTo>
                <a:cubicBezTo>
                  <a:pt x="3461" y="2285"/>
                  <a:pt x="3249" y="2204"/>
                  <a:pt x="3036" y="2204"/>
                </a:cubicBezTo>
                <a:close/>
                <a:moveTo>
                  <a:pt x="13691" y="2207"/>
                </a:moveTo>
                <a:cubicBezTo>
                  <a:pt x="13469" y="2207"/>
                  <a:pt x="13261" y="2292"/>
                  <a:pt x="13105" y="2449"/>
                </a:cubicBezTo>
                <a:lnTo>
                  <a:pt x="12329" y="3224"/>
                </a:lnTo>
                <a:cubicBezTo>
                  <a:pt x="12173" y="3380"/>
                  <a:pt x="12087" y="3590"/>
                  <a:pt x="12087" y="3811"/>
                </a:cubicBezTo>
                <a:cubicBezTo>
                  <a:pt x="12087" y="4033"/>
                  <a:pt x="12173" y="4240"/>
                  <a:pt x="12329" y="4396"/>
                </a:cubicBezTo>
                <a:cubicBezTo>
                  <a:pt x="12485" y="4553"/>
                  <a:pt x="12695" y="4638"/>
                  <a:pt x="12916" y="4638"/>
                </a:cubicBezTo>
                <a:cubicBezTo>
                  <a:pt x="13138" y="4638"/>
                  <a:pt x="13345" y="4553"/>
                  <a:pt x="13501" y="4396"/>
                </a:cubicBezTo>
                <a:lnTo>
                  <a:pt x="14277" y="3621"/>
                </a:lnTo>
                <a:cubicBezTo>
                  <a:pt x="14433" y="3465"/>
                  <a:pt x="14520" y="3255"/>
                  <a:pt x="14520" y="3034"/>
                </a:cubicBezTo>
                <a:cubicBezTo>
                  <a:pt x="14520" y="2812"/>
                  <a:pt x="14433" y="2605"/>
                  <a:pt x="14277" y="2449"/>
                </a:cubicBezTo>
                <a:cubicBezTo>
                  <a:pt x="14121" y="2292"/>
                  <a:pt x="13911" y="2207"/>
                  <a:pt x="13691" y="2207"/>
                </a:cubicBezTo>
                <a:close/>
                <a:moveTo>
                  <a:pt x="5888" y="6827"/>
                </a:moveTo>
                <a:cubicBezTo>
                  <a:pt x="5741" y="6827"/>
                  <a:pt x="5621" y="6948"/>
                  <a:pt x="5621" y="7095"/>
                </a:cubicBezTo>
                <a:lnTo>
                  <a:pt x="5621" y="7505"/>
                </a:lnTo>
                <a:cubicBezTo>
                  <a:pt x="5621" y="7652"/>
                  <a:pt x="5741" y="7773"/>
                  <a:pt x="5888" y="7773"/>
                </a:cubicBezTo>
                <a:cubicBezTo>
                  <a:pt x="6035" y="7773"/>
                  <a:pt x="6154" y="7652"/>
                  <a:pt x="6154" y="7505"/>
                </a:cubicBezTo>
                <a:lnTo>
                  <a:pt x="6154" y="7095"/>
                </a:lnTo>
                <a:cubicBezTo>
                  <a:pt x="6154" y="6948"/>
                  <a:pt x="6035" y="6827"/>
                  <a:pt x="5888" y="6827"/>
                </a:cubicBezTo>
                <a:close/>
                <a:moveTo>
                  <a:pt x="10769" y="6827"/>
                </a:moveTo>
                <a:cubicBezTo>
                  <a:pt x="10622" y="6827"/>
                  <a:pt x="10503" y="6948"/>
                  <a:pt x="10503" y="7095"/>
                </a:cubicBezTo>
                <a:lnTo>
                  <a:pt x="10503" y="7505"/>
                </a:lnTo>
                <a:cubicBezTo>
                  <a:pt x="10503" y="7652"/>
                  <a:pt x="10622" y="7773"/>
                  <a:pt x="10769" y="7773"/>
                </a:cubicBezTo>
                <a:cubicBezTo>
                  <a:pt x="10916" y="7773"/>
                  <a:pt x="11035" y="7652"/>
                  <a:pt x="11035" y="7505"/>
                </a:cubicBezTo>
                <a:lnTo>
                  <a:pt x="11035" y="7095"/>
                </a:lnTo>
                <a:cubicBezTo>
                  <a:pt x="11035" y="6948"/>
                  <a:pt x="10916" y="6827"/>
                  <a:pt x="10769" y="6827"/>
                </a:cubicBezTo>
                <a:close/>
                <a:moveTo>
                  <a:pt x="8352" y="7565"/>
                </a:moveTo>
                <a:cubicBezTo>
                  <a:pt x="8836" y="7565"/>
                  <a:pt x="8836" y="7652"/>
                  <a:pt x="8836" y="7823"/>
                </a:cubicBezTo>
                <a:cubicBezTo>
                  <a:pt x="8836" y="8154"/>
                  <a:pt x="8608" y="8423"/>
                  <a:pt x="8327" y="8423"/>
                </a:cubicBezTo>
                <a:cubicBezTo>
                  <a:pt x="8045" y="8423"/>
                  <a:pt x="7817" y="8154"/>
                  <a:pt x="7817" y="7823"/>
                </a:cubicBezTo>
                <a:cubicBezTo>
                  <a:pt x="7817" y="7651"/>
                  <a:pt x="7817" y="7565"/>
                  <a:pt x="8327" y="7565"/>
                </a:cubicBezTo>
                <a:cubicBezTo>
                  <a:pt x="8336" y="7565"/>
                  <a:pt x="8344" y="7565"/>
                  <a:pt x="8352" y="7565"/>
                </a:cubicBezTo>
                <a:close/>
                <a:moveTo>
                  <a:pt x="1925" y="8065"/>
                </a:moveTo>
                <a:cubicBezTo>
                  <a:pt x="2088" y="8065"/>
                  <a:pt x="2222" y="8199"/>
                  <a:pt x="2222" y="8362"/>
                </a:cubicBezTo>
                <a:cubicBezTo>
                  <a:pt x="2223" y="8526"/>
                  <a:pt x="2089" y="8661"/>
                  <a:pt x="1926" y="8661"/>
                </a:cubicBezTo>
                <a:lnTo>
                  <a:pt x="830" y="8661"/>
                </a:lnTo>
                <a:cubicBezTo>
                  <a:pt x="665" y="8661"/>
                  <a:pt x="531" y="8526"/>
                  <a:pt x="531" y="8362"/>
                </a:cubicBezTo>
                <a:cubicBezTo>
                  <a:pt x="531" y="8199"/>
                  <a:pt x="665" y="8065"/>
                  <a:pt x="830" y="8065"/>
                </a:cubicBezTo>
                <a:close/>
                <a:moveTo>
                  <a:pt x="15896" y="8065"/>
                </a:moveTo>
                <a:cubicBezTo>
                  <a:pt x="16060" y="8065"/>
                  <a:pt x="16194" y="8199"/>
                  <a:pt x="16194" y="8362"/>
                </a:cubicBezTo>
                <a:cubicBezTo>
                  <a:pt x="16194" y="8526"/>
                  <a:pt x="16062" y="8661"/>
                  <a:pt x="15896" y="8661"/>
                </a:cubicBezTo>
                <a:lnTo>
                  <a:pt x="14800" y="8661"/>
                </a:lnTo>
                <a:cubicBezTo>
                  <a:pt x="14637" y="8661"/>
                  <a:pt x="14504" y="8526"/>
                  <a:pt x="14504" y="8362"/>
                </a:cubicBezTo>
                <a:cubicBezTo>
                  <a:pt x="14504" y="8199"/>
                  <a:pt x="14637" y="8065"/>
                  <a:pt x="14800" y="8065"/>
                </a:cubicBezTo>
                <a:close/>
                <a:moveTo>
                  <a:pt x="8325" y="7033"/>
                </a:moveTo>
                <a:cubicBezTo>
                  <a:pt x="8010" y="7033"/>
                  <a:pt x="7288" y="7035"/>
                  <a:pt x="7288" y="7823"/>
                </a:cubicBezTo>
                <a:cubicBezTo>
                  <a:pt x="7288" y="8445"/>
                  <a:pt x="7755" y="8955"/>
                  <a:pt x="8329" y="8955"/>
                </a:cubicBezTo>
                <a:cubicBezTo>
                  <a:pt x="8902" y="8955"/>
                  <a:pt x="9368" y="8448"/>
                  <a:pt x="9368" y="7823"/>
                </a:cubicBezTo>
                <a:cubicBezTo>
                  <a:pt x="9368" y="7033"/>
                  <a:pt x="8640" y="7033"/>
                  <a:pt x="8329" y="7033"/>
                </a:cubicBezTo>
                <a:cubicBezTo>
                  <a:pt x="8328" y="7033"/>
                  <a:pt x="8326" y="7033"/>
                  <a:pt x="8325" y="7033"/>
                </a:cubicBezTo>
                <a:close/>
                <a:moveTo>
                  <a:pt x="830" y="7532"/>
                </a:moveTo>
                <a:cubicBezTo>
                  <a:pt x="371" y="7532"/>
                  <a:pt x="0" y="7904"/>
                  <a:pt x="0" y="8361"/>
                </a:cubicBezTo>
                <a:cubicBezTo>
                  <a:pt x="0" y="8818"/>
                  <a:pt x="371" y="9190"/>
                  <a:pt x="830" y="9190"/>
                </a:cubicBezTo>
                <a:lnTo>
                  <a:pt x="1925" y="9190"/>
                </a:lnTo>
                <a:cubicBezTo>
                  <a:pt x="2382" y="9190"/>
                  <a:pt x="2752" y="8818"/>
                  <a:pt x="2752" y="8361"/>
                </a:cubicBezTo>
                <a:cubicBezTo>
                  <a:pt x="2754" y="7905"/>
                  <a:pt x="2382" y="7532"/>
                  <a:pt x="1926" y="7532"/>
                </a:cubicBezTo>
                <a:close/>
                <a:moveTo>
                  <a:pt x="14800" y="7532"/>
                </a:moveTo>
                <a:cubicBezTo>
                  <a:pt x="14343" y="7532"/>
                  <a:pt x="13973" y="7904"/>
                  <a:pt x="13973" y="8361"/>
                </a:cubicBezTo>
                <a:cubicBezTo>
                  <a:pt x="13973" y="8818"/>
                  <a:pt x="14343" y="9190"/>
                  <a:pt x="14800" y="9190"/>
                </a:cubicBezTo>
                <a:lnTo>
                  <a:pt x="15896" y="9190"/>
                </a:lnTo>
                <a:cubicBezTo>
                  <a:pt x="16354" y="9190"/>
                  <a:pt x="16725" y="8818"/>
                  <a:pt x="16725" y="8361"/>
                </a:cubicBezTo>
                <a:cubicBezTo>
                  <a:pt x="16725" y="7905"/>
                  <a:pt x="16354" y="7532"/>
                  <a:pt x="15896" y="7532"/>
                </a:cubicBezTo>
                <a:close/>
                <a:moveTo>
                  <a:pt x="11294" y="14291"/>
                </a:moveTo>
                <a:cubicBezTo>
                  <a:pt x="11437" y="14291"/>
                  <a:pt x="11566" y="14355"/>
                  <a:pt x="11651" y="14469"/>
                </a:cubicBezTo>
                <a:cubicBezTo>
                  <a:pt x="11735" y="14581"/>
                  <a:pt x="11763" y="14725"/>
                  <a:pt x="11725" y="14860"/>
                </a:cubicBezTo>
                <a:lnTo>
                  <a:pt x="11681" y="15015"/>
                </a:lnTo>
                <a:lnTo>
                  <a:pt x="5044" y="15015"/>
                </a:lnTo>
                <a:lnTo>
                  <a:pt x="5000" y="14860"/>
                </a:lnTo>
                <a:cubicBezTo>
                  <a:pt x="4962" y="14725"/>
                  <a:pt x="4990" y="14581"/>
                  <a:pt x="5074" y="14469"/>
                </a:cubicBezTo>
                <a:cubicBezTo>
                  <a:pt x="5159" y="14358"/>
                  <a:pt x="5289" y="14291"/>
                  <a:pt x="5431" y="14291"/>
                </a:cubicBezTo>
                <a:close/>
                <a:moveTo>
                  <a:pt x="9393" y="16801"/>
                </a:moveTo>
                <a:cubicBezTo>
                  <a:pt x="9273" y="17258"/>
                  <a:pt x="8855" y="17596"/>
                  <a:pt x="8364" y="17596"/>
                </a:cubicBezTo>
                <a:cubicBezTo>
                  <a:pt x="7869" y="17596"/>
                  <a:pt x="7454" y="17258"/>
                  <a:pt x="7336" y="16801"/>
                </a:cubicBezTo>
                <a:close/>
                <a:moveTo>
                  <a:pt x="8329" y="3226"/>
                </a:moveTo>
                <a:cubicBezTo>
                  <a:pt x="6960" y="3236"/>
                  <a:pt x="5674" y="3783"/>
                  <a:pt x="4706" y="4766"/>
                </a:cubicBezTo>
                <a:cubicBezTo>
                  <a:pt x="3740" y="5751"/>
                  <a:pt x="3214" y="7048"/>
                  <a:pt x="3229" y="8420"/>
                </a:cubicBezTo>
                <a:cubicBezTo>
                  <a:pt x="3245" y="9919"/>
                  <a:pt x="3914" y="11332"/>
                  <a:pt x="5065" y="12299"/>
                </a:cubicBezTo>
                <a:cubicBezTo>
                  <a:pt x="5380" y="12564"/>
                  <a:pt x="5560" y="12951"/>
                  <a:pt x="5560" y="13361"/>
                </a:cubicBezTo>
                <a:lnTo>
                  <a:pt x="5560" y="13759"/>
                </a:lnTo>
                <a:lnTo>
                  <a:pt x="5434" y="13759"/>
                </a:lnTo>
                <a:cubicBezTo>
                  <a:pt x="5125" y="13759"/>
                  <a:pt x="4840" y="13902"/>
                  <a:pt x="4653" y="14147"/>
                </a:cubicBezTo>
                <a:cubicBezTo>
                  <a:pt x="4465" y="14394"/>
                  <a:pt x="4409" y="14706"/>
                  <a:pt x="4493" y="15005"/>
                </a:cubicBezTo>
                <a:lnTo>
                  <a:pt x="4678" y="15654"/>
                </a:lnTo>
                <a:cubicBezTo>
                  <a:pt x="4756" y="15925"/>
                  <a:pt x="4903" y="16170"/>
                  <a:pt x="5106" y="16364"/>
                </a:cubicBezTo>
                <a:cubicBezTo>
                  <a:pt x="5158" y="16413"/>
                  <a:pt x="5224" y="16437"/>
                  <a:pt x="5290" y="16437"/>
                </a:cubicBezTo>
                <a:cubicBezTo>
                  <a:pt x="5360" y="16437"/>
                  <a:pt x="5430" y="16410"/>
                  <a:pt x="5481" y="16354"/>
                </a:cubicBezTo>
                <a:cubicBezTo>
                  <a:pt x="5583" y="16248"/>
                  <a:pt x="5580" y="16081"/>
                  <a:pt x="5472" y="15979"/>
                </a:cubicBezTo>
                <a:cubicBezTo>
                  <a:pt x="5346" y="15860"/>
                  <a:pt x="5253" y="15710"/>
                  <a:pt x="5200" y="15544"/>
                </a:cubicBezTo>
                <a:lnTo>
                  <a:pt x="11534" y="15544"/>
                </a:lnTo>
                <a:cubicBezTo>
                  <a:pt x="11396" y="15972"/>
                  <a:pt x="10993" y="16269"/>
                  <a:pt x="10541" y="16269"/>
                </a:cubicBezTo>
                <a:lnTo>
                  <a:pt x="6465" y="16269"/>
                </a:lnTo>
                <a:cubicBezTo>
                  <a:pt x="6318" y="16269"/>
                  <a:pt x="6199" y="16388"/>
                  <a:pt x="6199" y="16535"/>
                </a:cubicBezTo>
                <a:cubicBezTo>
                  <a:pt x="6199" y="16682"/>
                  <a:pt x="6318" y="16801"/>
                  <a:pt x="6465" y="16801"/>
                </a:cubicBezTo>
                <a:lnTo>
                  <a:pt x="6798" y="16801"/>
                </a:lnTo>
                <a:cubicBezTo>
                  <a:pt x="6925" y="17552"/>
                  <a:pt x="7581" y="18129"/>
                  <a:pt x="8367" y="18129"/>
                </a:cubicBezTo>
                <a:cubicBezTo>
                  <a:pt x="9155" y="18129"/>
                  <a:pt x="9809" y="17552"/>
                  <a:pt x="9937" y="16801"/>
                </a:cubicBezTo>
                <a:lnTo>
                  <a:pt x="10540" y="16801"/>
                </a:lnTo>
                <a:cubicBezTo>
                  <a:pt x="11240" y="16801"/>
                  <a:pt x="11865" y="16331"/>
                  <a:pt x="12056" y="15656"/>
                </a:cubicBezTo>
                <a:lnTo>
                  <a:pt x="12241" y="15006"/>
                </a:lnTo>
                <a:cubicBezTo>
                  <a:pt x="12326" y="14708"/>
                  <a:pt x="12267" y="14396"/>
                  <a:pt x="12081" y="14149"/>
                </a:cubicBezTo>
                <a:cubicBezTo>
                  <a:pt x="11894" y="13903"/>
                  <a:pt x="11610" y="13762"/>
                  <a:pt x="11300" y="13762"/>
                </a:cubicBezTo>
                <a:lnTo>
                  <a:pt x="11174" y="13762"/>
                </a:lnTo>
                <a:lnTo>
                  <a:pt x="11174" y="13362"/>
                </a:lnTo>
                <a:cubicBezTo>
                  <a:pt x="11168" y="12948"/>
                  <a:pt x="11346" y="12564"/>
                  <a:pt x="11654" y="12307"/>
                </a:cubicBezTo>
                <a:cubicBezTo>
                  <a:pt x="12828" y="11326"/>
                  <a:pt x="13502" y="9890"/>
                  <a:pt x="13502" y="8362"/>
                </a:cubicBezTo>
                <a:cubicBezTo>
                  <a:pt x="13502" y="7673"/>
                  <a:pt x="13367" y="7004"/>
                  <a:pt x="13102" y="6376"/>
                </a:cubicBezTo>
                <a:cubicBezTo>
                  <a:pt x="13059" y="6273"/>
                  <a:pt x="12961" y="6213"/>
                  <a:pt x="12858" y="6213"/>
                </a:cubicBezTo>
                <a:cubicBezTo>
                  <a:pt x="12823" y="6213"/>
                  <a:pt x="12789" y="6220"/>
                  <a:pt x="12755" y="6234"/>
                </a:cubicBezTo>
                <a:cubicBezTo>
                  <a:pt x="12620" y="6291"/>
                  <a:pt x="12557" y="6448"/>
                  <a:pt x="12614" y="6582"/>
                </a:cubicBezTo>
                <a:cubicBezTo>
                  <a:pt x="12851" y="7145"/>
                  <a:pt x="12970" y="7745"/>
                  <a:pt x="12970" y="8364"/>
                </a:cubicBezTo>
                <a:cubicBezTo>
                  <a:pt x="12970" y="9733"/>
                  <a:pt x="12367" y="11022"/>
                  <a:pt x="11315" y="11900"/>
                </a:cubicBezTo>
                <a:cubicBezTo>
                  <a:pt x="10884" y="12258"/>
                  <a:pt x="10638" y="12790"/>
                  <a:pt x="10638" y="13362"/>
                </a:cubicBezTo>
                <a:lnTo>
                  <a:pt x="10638" y="13761"/>
                </a:lnTo>
                <a:lnTo>
                  <a:pt x="9398" y="13761"/>
                </a:lnTo>
                <a:cubicBezTo>
                  <a:pt x="9442" y="12568"/>
                  <a:pt x="9792" y="11816"/>
                  <a:pt x="10205" y="11031"/>
                </a:cubicBezTo>
                <a:cubicBezTo>
                  <a:pt x="10272" y="10900"/>
                  <a:pt x="10222" y="10740"/>
                  <a:pt x="10094" y="10672"/>
                </a:cubicBezTo>
                <a:cubicBezTo>
                  <a:pt x="10055" y="10651"/>
                  <a:pt x="10013" y="10642"/>
                  <a:pt x="9971" y="10642"/>
                </a:cubicBezTo>
                <a:cubicBezTo>
                  <a:pt x="9876" y="10642"/>
                  <a:pt x="9784" y="10693"/>
                  <a:pt x="9736" y="10782"/>
                </a:cubicBezTo>
                <a:cubicBezTo>
                  <a:pt x="9304" y="11600"/>
                  <a:pt x="8912" y="12445"/>
                  <a:pt x="8867" y="13761"/>
                </a:cubicBezTo>
                <a:lnTo>
                  <a:pt x="7792" y="13761"/>
                </a:lnTo>
                <a:cubicBezTo>
                  <a:pt x="7747" y="12445"/>
                  <a:pt x="7354" y="11600"/>
                  <a:pt x="6923" y="10782"/>
                </a:cubicBezTo>
                <a:cubicBezTo>
                  <a:pt x="6876" y="10692"/>
                  <a:pt x="6783" y="10641"/>
                  <a:pt x="6689" y="10641"/>
                </a:cubicBezTo>
                <a:cubicBezTo>
                  <a:pt x="6647" y="10641"/>
                  <a:pt x="6604" y="10651"/>
                  <a:pt x="6565" y="10672"/>
                </a:cubicBezTo>
                <a:cubicBezTo>
                  <a:pt x="6434" y="10740"/>
                  <a:pt x="6384" y="10901"/>
                  <a:pt x="6454" y="11031"/>
                </a:cubicBezTo>
                <a:cubicBezTo>
                  <a:pt x="6867" y="11816"/>
                  <a:pt x="7217" y="12568"/>
                  <a:pt x="7261" y="13761"/>
                </a:cubicBezTo>
                <a:lnTo>
                  <a:pt x="6090" y="13761"/>
                </a:lnTo>
                <a:lnTo>
                  <a:pt x="6090" y="13362"/>
                </a:lnTo>
                <a:cubicBezTo>
                  <a:pt x="6090" y="12795"/>
                  <a:pt x="5840" y="12258"/>
                  <a:pt x="5405" y="11892"/>
                </a:cubicBezTo>
                <a:cubicBezTo>
                  <a:pt x="4374" y="11026"/>
                  <a:pt x="3773" y="9759"/>
                  <a:pt x="3758" y="8414"/>
                </a:cubicBezTo>
                <a:cubicBezTo>
                  <a:pt x="3745" y="7185"/>
                  <a:pt x="4215" y="6023"/>
                  <a:pt x="5083" y="5138"/>
                </a:cubicBezTo>
                <a:cubicBezTo>
                  <a:pt x="5950" y="4256"/>
                  <a:pt x="7103" y="3767"/>
                  <a:pt x="8330" y="3756"/>
                </a:cubicBezTo>
                <a:cubicBezTo>
                  <a:pt x="8342" y="3756"/>
                  <a:pt x="8353" y="3756"/>
                  <a:pt x="8364" y="3756"/>
                </a:cubicBezTo>
                <a:cubicBezTo>
                  <a:pt x="9799" y="3756"/>
                  <a:pt x="11123" y="4405"/>
                  <a:pt x="12004" y="5541"/>
                </a:cubicBezTo>
                <a:cubicBezTo>
                  <a:pt x="12057" y="5609"/>
                  <a:pt x="12136" y="5644"/>
                  <a:pt x="12215" y="5644"/>
                </a:cubicBezTo>
                <a:cubicBezTo>
                  <a:pt x="12272" y="5644"/>
                  <a:pt x="12329" y="5626"/>
                  <a:pt x="12378" y="5590"/>
                </a:cubicBezTo>
                <a:cubicBezTo>
                  <a:pt x="12492" y="5500"/>
                  <a:pt x="12513" y="5332"/>
                  <a:pt x="12425" y="5216"/>
                </a:cubicBezTo>
                <a:cubicBezTo>
                  <a:pt x="11441" y="3950"/>
                  <a:pt x="9964" y="3226"/>
                  <a:pt x="8366" y="322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 name="Google Shape;1148;p46"/>
          <p:cNvSpPr/>
          <p:nvPr/>
        </p:nvSpPr>
        <p:spPr>
          <a:xfrm>
            <a:off x="5369657" y="4196265"/>
            <a:ext cx="409968" cy="407563"/>
          </a:xfrm>
          <a:custGeom>
            <a:rect b="b" l="l" r="r" t="t"/>
            <a:pathLst>
              <a:path extrusionOk="0" h="18128" w="18235">
                <a:moveTo>
                  <a:pt x="2735" y="530"/>
                </a:moveTo>
                <a:cubicBezTo>
                  <a:pt x="2933" y="530"/>
                  <a:pt x="3108" y="625"/>
                  <a:pt x="3214" y="795"/>
                </a:cubicBezTo>
                <a:lnTo>
                  <a:pt x="4802" y="3307"/>
                </a:lnTo>
                <a:cubicBezTo>
                  <a:pt x="4915" y="3485"/>
                  <a:pt x="4922" y="3700"/>
                  <a:pt x="4819" y="3883"/>
                </a:cubicBezTo>
                <a:cubicBezTo>
                  <a:pt x="4718" y="4067"/>
                  <a:pt x="4531" y="4177"/>
                  <a:pt x="4322" y="4177"/>
                </a:cubicBezTo>
                <a:lnTo>
                  <a:pt x="1147" y="4177"/>
                </a:lnTo>
                <a:cubicBezTo>
                  <a:pt x="938" y="4177"/>
                  <a:pt x="751" y="4067"/>
                  <a:pt x="651" y="3883"/>
                </a:cubicBezTo>
                <a:cubicBezTo>
                  <a:pt x="550" y="3700"/>
                  <a:pt x="556" y="3485"/>
                  <a:pt x="667" y="3307"/>
                </a:cubicBezTo>
                <a:lnTo>
                  <a:pt x="2255" y="795"/>
                </a:lnTo>
                <a:cubicBezTo>
                  <a:pt x="2361" y="627"/>
                  <a:pt x="2536" y="530"/>
                  <a:pt x="2735" y="530"/>
                </a:cubicBezTo>
                <a:close/>
                <a:moveTo>
                  <a:pt x="15487" y="530"/>
                </a:moveTo>
                <a:cubicBezTo>
                  <a:pt x="15685" y="530"/>
                  <a:pt x="15860" y="625"/>
                  <a:pt x="15966" y="795"/>
                </a:cubicBezTo>
                <a:lnTo>
                  <a:pt x="17554" y="3307"/>
                </a:lnTo>
                <a:cubicBezTo>
                  <a:pt x="17666" y="3485"/>
                  <a:pt x="17673" y="3700"/>
                  <a:pt x="17573" y="3883"/>
                </a:cubicBezTo>
                <a:cubicBezTo>
                  <a:pt x="17471" y="4067"/>
                  <a:pt x="17286" y="4177"/>
                  <a:pt x="17076" y="4177"/>
                </a:cubicBezTo>
                <a:lnTo>
                  <a:pt x="13899" y="4177"/>
                </a:lnTo>
                <a:cubicBezTo>
                  <a:pt x="13689" y="4177"/>
                  <a:pt x="13503" y="4067"/>
                  <a:pt x="13402" y="3883"/>
                </a:cubicBezTo>
                <a:cubicBezTo>
                  <a:pt x="13302" y="3700"/>
                  <a:pt x="13306" y="3485"/>
                  <a:pt x="13420" y="3307"/>
                </a:cubicBezTo>
                <a:lnTo>
                  <a:pt x="15007" y="795"/>
                </a:lnTo>
                <a:cubicBezTo>
                  <a:pt x="15113" y="627"/>
                  <a:pt x="15288" y="530"/>
                  <a:pt x="15487" y="530"/>
                </a:cubicBezTo>
                <a:close/>
                <a:moveTo>
                  <a:pt x="3492" y="4711"/>
                </a:moveTo>
                <a:lnTo>
                  <a:pt x="3492" y="5448"/>
                </a:lnTo>
                <a:cubicBezTo>
                  <a:pt x="3492" y="7019"/>
                  <a:pt x="4769" y="8297"/>
                  <a:pt x="6339" y="8297"/>
                </a:cubicBezTo>
                <a:lnTo>
                  <a:pt x="7823" y="8297"/>
                </a:lnTo>
                <a:lnTo>
                  <a:pt x="7823" y="9808"/>
                </a:lnTo>
                <a:lnTo>
                  <a:pt x="6339" y="9808"/>
                </a:lnTo>
                <a:cubicBezTo>
                  <a:pt x="3934" y="9808"/>
                  <a:pt x="1979" y="7851"/>
                  <a:pt x="1979" y="5448"/>
                </a:cubicBezTo>
                <a:lnTo>
                  <a:pt x="1979" y="4711"/>
                </a:lnTo>
                <a:close/>
                <a:moveTo>
                  <a:pt x="16244" y="4711"/>
                </a:moveTo>
                <a:lnTo>
                  <a:pt x="16244" y="9241"/>
                </a:lnTo>
                <a:cubicBezTo>
                  <a:pt x="16244" y="9577"/>
                  <a:pt x="16206" y="9908"/>
                  <a:pt x="16129" y="10232"/>
                </a:cubicBezTo>
                <a:cubicBezTo>
                  <a:pt x="15779" y="9620"/>
                  <a:pt x="15301" y="9092"/>
                  <a:pt x="14731" y="8682"/>
                </a:cubicBezTo>
                <a:lnTo>
                  <a:pt x="14731" y="4711"/>
                </a:lnTo>
                <a:close/>
                <a:moveTo>
                  <a:pt x="9866" y="4708"/>
                </a:moveTo>
                <a:lnTo>
                  <a:pt x="9866" y="11558"/>
                </a:lnTo>
                <a:lnTo>
                  <a:pt x="8355" y="11558"/>
                </a:lnTo>
                <a:lnTo>
                  <a:pt x="8355" y="4708"/>
                </a:lnTo>
                <a:close/>
                <a:moveTo>
                  <a:pt x="11882" y="10340"/>
                </a:moveTo>
                <a:cubicBezTo>
                  <a:pt x="12485" y="10340"/>
                  <a:pt x="13034" y="10571"/>
                  <a:pt x="13446" y="10950"/>
                </a:cubicBezTo>
                <a:cubicBezTo>
                  <a:pt x="13020" y="11340"/>
                  <a:pt x="12464" y="11558"/>
                  <a:pt x="11882" y="11558"/>
                </a:cubicBezTo>
                <a:lnTo>
                  <a:pt x="10400" y="11558"/>
                </a:lnTo>
                <a:lnTo>
                  <a:pt x="10400" y="10340"/>
                </a:lnTo>
                <a:close/>
                <a:moveTo>
                  <a:pt x="9868" y="14133"/>
                </a:moveTo>
                <a:lnTo>
                  <a:pt x="9866" y="16840"/>
                </a:lnTo>
                <a:cubicBezTo>
                  <a:pt x="9866" y="17257"/>
                  <a:pt x="9527" y="17596"/>
                  <a:pt x="9112" y="17596"/>
                </a:cubicBezTo>
                <a:cubicBezTo>
                  <a:pt x="8695" y="17596"/>
                  <a:pt x="8356" y="17255"/>
                  <a:pt x="8356" y="16840"/>
                </a:cubicBezTo>
                <a:lnTo>
                  <a:pt x="8356" y="14133"/>
                </a:lnTo>
                <a:close/>
                <a:moveTo>
                  <a:pt x="11885" y="8294"/>
                </a:moveTo>
                <a:cubicBezTo>
                  <a:pt x="12785" y="8294"/>
                  <a:pt x="13623" y="8569"/>
                  <a:pt x="14318" y="9039"/>
                </a:cubicBezTo>
                <a:cubicBezTo>
                  <a:pt x="14319" y="9039"/>
                  <a:pt x="14319" y="9041"/>
                  <a:pt x="14321" y="9041"/>
                </a:cubicBezTo>
                <a:cubicBezTo>
                  <a:pt x="15481" y="9826"/>
                  <a:pt x="16245" y="11152"/>
                  <a:pt x="16245" y="12656"/>
                </a:cubicBezTo>
                <a:lnTo>
                  <a:pt x="16244" y="16840"/>
                </a:lnTo>
                <a:cubicBezTo>
                  <a:pt x="16244" y="17257"/>
                  <a:pt x="15904" y="17596"/>
                  <a:pt x="15488" y="17596"/>
                </a:cubicBezTo>
                <a:cubicBezTo>
                  <a:pt x="15074" y="17596"/>
                  <a:pt x="14731" y="17255"/>
                  <a:pt x="14731" y="16840"/>
                </a:cubicBezTo>
                <a:lnTo>
                  <a:pt x="14731" y="12656"/>
                </a:lnTo>
                <a:cubicBezTo>
                  <a:pt x="14731" y="11933"/>
                  <a:pt x="14461" y="11275"/>
                  <a:pt x="14018" y="10771"/>
                </a:cubicBezTo>
                <a:cubicBezTo>
                  <a:pt x="14017" y="10770"/>
                  <a:pt x="14014" y="10768"/>
                  <a:pt x="14014" y="10767"/>
                </a:cubicBezTo>
                <a:cubicBezTo>
                  <a:pt x="13493" y="10179"/>
                  <a:pt x="12732" y="9807"/>
                  <a:pt x="11885" y="9807"/>
                </a:cubicBezTo>
                <a:lnTo>
                  <a:pt x="10401" y="9807"/>
                </a:lnTo>
                <a:lnTo>
                  <a:pt x="10401" y="8294"/>
                </a:lnTo>
                <a:close/>
                <a:moveTo>
                  <a:pt x="15488" y="1"/>
                </a:moveTo>
                <a:cubicBezTo>
                  <a:pt x="15110" y="1"/>
                  <a:pt x="14762" y="192"/>
                  <a:pt x="14561" y="511"/>
                </a:cubicBezTo>
                <a:lnTo>
                  <a:pt x="12973" y="3023"/>
                </a:lnTo>
                <a:cubicBezTo>
                  <a:pt x="12755" y="3367"/>
                  <a:pt x="12743" y="3785"/>
                  <a:pt x="12939" y="4141"/>
                </a:cubicBezTo>
                <a:cubicBezTo>
                  <a:pt x="13136" y="4498"/>
                  <a:pt x="13495" y="4708"/>
                  <a:pt x="13902" y="4708"/>
                </a:cubicBezTo>
                <a:lnTo>
                  <a:pt x="14203" y="4708"/>
                </a:lnTo>
                <a:lnTo>
                  <a:pt x="14203" y="8347"/>
                </a:lnTo>
                <a:cubicBezTo>
                  <a:pt x="13512" y="7975"/>
                  <a:pt x="12724" y="7763"/>
                  <a:pt x="11886" y="7763"/>
                </a:cubicBezTo>
                <a:lnTo>
                  <a:pt x="10403" y="7763"/>
                </a:lnTo>
                <a:lnTo>
                  <a:pt x="10403" y="4708"/>
                </a:lnTo>
                <a:lnTo>
                  <a:pt x="10704" y="4708"/>
                </a:lnTo>
                <a:cubicBezTo>
                  <a:pt x="11182" y="4708"/>
                  <a:pt x="11601" y="4404"/>
                  <a:pt x="11750" y="3948"/>
                </a:cubicBezTo>
                <a:cubicBezTo>
                  <a:pt x="11797" y="3808"/>
                  <a:pt x="11719" y="3660"/>
                  <a:pt x="11579" y="3613"/>
                </a:cubicBezTo>
                <a:cubicBezTo>
                  <a:pt x="11552" y="3604"/>
                  <a:pt x="11525" y="3600"/>
                  <a:pt x="11498" y="3600"/>
                </a:cubicBezTo>
                <a:cubicBezTo>
                  <a:pt x="11386" y="3600"/>
                  <a:pt x="11282" y="3672"/>
                  <a:pt x="11245" y="3785"/>
                </a:cubicBezTo>
                <a:cubicBezTo>
                  <a:pt x="11187" y="3966"/>
                  <a:pt x="11007" y="4179"/>
                  <a:pt x="10704" y="4179"/>
                </a:cubicBezTo>
                <a:lnTo>
                  <a:pt x="7527" y="4179"/>
                </a:lnTo>
                <a:cubicBezTo>
                  <a:pt x="7318" y="4179"/>
                  <a:pt x="7132" y="4069"/>
                  <a:pt x="7030" y="3885"/>
                </a:cubicBezTo>
                <a:cubicBezTo>
                  <a:pt x="6930" y="3701"/>
                  <a:pt x="6935" y="3486"/>
                  <a:pt x="7048" y="3309"/>
                </a:cubicBezTo>
                <a:lnTo>
                  <a:pt x="8636" y="796"/>
                </a:lnTo>
                <a:cubicBezTo>
                  <a:pt x="8742" y="628"/>
                  <a:pt x="8917" y="531"/>
                  <a:pt x="9115" y="531"/>
                </a:cubicBezTo>
                <a:cubicBezTo>
                  <a:pt x="9314" y="531"/>
                  <a:pt x="9488" y="627"/>
                  <a:pt x="9594" y="796"/>
                </a:cubicBezTo>
                <a:lnTo>
                  <a:pt x="10865" y="2804"/>
                </a:lnTo>
                <a:cubicBezTo>
                  <a:pt x="10916" y="2884"/>
                  <a:pt x="11003" y="2929"/>
                  <a:pt x="11091" y="2929"/>
                </a:cubicBezTo>
                <a:cubicBezTo>
                  <a:pt x="11139" y="2929"/>
                  <a:pt x="11187" y="2915"/>
                  <a:pt x="11231" y="2888"/>
                </a:cubicBezTo>
                <a:cubicBezTo>
                  <a:pt x="11354" y="2809"/>
                  <a:pt x="11392" y="2646"/>
                  <a:pt x="11313" y="2522"/>
                </a:cubicBezTo>
                <a:lnTo>
                  <a:pt x="10043" y="514"/>
                </a:lnTo>
                <a:cubicBezTo>
                  <a:pt x="9841" y="193"/>
                  <a:pt x="9493" y="2"/>
                  <a:pt x="9115" y="2"/>
                </a:cubicBezTo>
                <a:cubicBezTo>
                  <a:pt x="8736" y="2"/>
                  <a:pt x="8389" y="193"/>
                  <a:pt x="8187" y="514"/>
                </a:cubicBezTo>
                <a:lnTo>
                  <a:pt x="6600" y="3025"/>
                </a:lnTo>
                <a:cubicBezTo>
                  <a:pt x="6382" y="3369"/>
                  <a:pt x="6369" y="3786"/>
                  <a:pt x="6566" y="4142"/>
                </a:cubicBezTo>
                <a:cubicBezTo>
                  <a:pt x="6763" y="4499"/>
                  <a:pt x="7121" y="4711"/>
                  <a:pt x="7529" y="4711"/>
                </a:cubicBezTo>
                <a:lnTo>
                  <a:pt x="7830" y="4711"/>
                </a:lnTo>
                <a:lnTo>
                  <a:pt x="7830" y="7765"/>
                </a:lnTo>
                <a:lnTo>
                  <a:pt x="6347" y="7765"/>
                </a:lnTo>
                <a:cubicBezTo>
                  <a:pt x="5071" y="7765"/>
                  <a:pt x="4030" y="6725"/>
                  <a:pt x="4030" y="5448"/>
                </a:cubicBezTo>
                <a:lnTo>
                  <a:pt x="4030" y="4711"/>
                </a:lnTo>
                <a:lnTo>
                  <a:pt x="4331" y="4711"/>
                </a:lnTo>
                <a:cubicBezTo>
                  <a:pt x="4737" y="4711"/>
                  <a:pt x="5097" y="4498"/>
                  <a:pt x="5294" y="4142"/>
                </a:cubicBezTo>
                <a:cubicBezTo>
                  <a:pt x="5491" y="3786"/>
                  <a:pt x="5478" y="3369"/>
                  <a:pt x="5262" y="3025"/>
                </a:cubicBezTo>
                <a:lnTo>
                  <a:pt x="3674" y="514"/>
                </a:lnTo>
                <a:cubicBezTo>
                  <a:pt x="3471" y="193"/>
                  <a:pt x="3124" y="2"/>
                  <a:pt x="2745" y="2"/>
                </a:cubicBezTo>
                <a:cubicBezTo>
                  <a:pt x="2367" y="2"/>
                  <a:pt x="2020" y="193"/>
                  <a:pt x="1817" y="514"/>
                </a:cubicBezTo>
                <a:lnTo>
                  <a:pt x="229" y="3025"/>
                </a:lnTo>
                <a:cubicBezTo>
                  <a:pt x="13" y="3369"/>
                  <a:pt x="0" y="3786"/>
                  <a:pt x="197" y="4142"/>
                </a:cubicBezTo>
                <a:cubicBezTo>
                  <a:pt x="394" y="4499"/>
                  <a:pt x="751" y="4711"/>
                  <a:pt x="1160" y="4711"/>
                </a:cubicBezTo>
                <a:lnTo>
                  <a:pt x="1461" y="4711"/>
                </a:lnTo>
                <a:lnTo>
                  <a:pt x="1461" y="5448"/>
                </a:lnTo>
                <a:cubicBezTo>
                  <a:pt x="1461" y="8145"/>
                  <a:pt x="3655" y="10339"/>
                  <a:pt x="6353" y="10339"/>
                </a:cubicBezTo>
                <a:lnTo>
                  <a:pt x="7836" y="10339"/>
                </a:lnTo>
                <a:lnTo>
                  <a:pt x="7836" y="11559"/>
                </a:lnTo>
                <a:lnTo>
                  <a:pt x="6353" y="11559"/>
                </a:lnTo>
                <a:cubicBezTo>
                  <a:pt x="3655" y="11559"/>
                  <a:pt x="1461" y="13754"/>
                  <a:pt x="1461" y="16452"/>
                </a:cubicBezTo>
                <a:lnTo>
                  <a:pt x="1461" y="16841"/>
                </a:lnTo>
                <a:cubicBezTo>
                  <a:pt x="1461" y="17551"/>
                  <a:pt x="2038" y="18128"/>
                  <a:pt x="2748" y="18128"/>
                </a:cubicBezTo>
                <a:cubicBezTo>
                  <a:pt x="3202" y="18128"/>
                  <a:pt x="3612" y="17896"/>
                  <a:pt x="3847" y="17509"/>
                </a:cubicBezTo>
                <a:cubicBezTo>
                  <a:pt x="3924" y="17384"/>
                  <a:pt x="3884" y="17219"/>
                  <a:pt x="3759" y="17143"/>
                </a:cubicBezTo>
                <a:cubicBezTo>
                  <a:pt x="3717" y="17117"/>
                  <a:pt x="3669" y="17105"/>
                  <a:pt x="3622" y="17105"/>
                </a:cubicBezTo>
                <a:cubicBezTo>
                  <a:pt x="3533" y="17105"/>
                  <a:pt x="3445" y="17149"/>
                  <a:pt x="3395" y="17231"/>
                </a:cubicBezTo>
                <a:cubicBezTo>
                  <a:pt x="3256" y="17459"/>
                  <a:pt x="3014" y="17594"/>
                  <a:pt x="2748" y="17594"/>
                </a:cubicBezTo>
                <a:cubicBezTo>
                  <a:pt x="2330" y="17594"/>
                  <a:pt x="1992" y="17255"/>
                  <a:pt x="1992" y="16840"/>
                </a:cubicBezTo>
                <a:lnTo>
                  <a:pt x="1992" y="16450"/>
                </a:lnTo>
                <a:cubicBezTo>
                  <a:pt x="1992" y="14044"/>
                  <a:pt x="3949" y="12088"/>
                  <a:pt x="6353" y="12088"/>
                </a:cubicBezTo>
                <a:lnTo>
                  <a:pt x="11895" y="12088"/>
                </a:lnTo>
                <a:cubicBezTo>
                  <a:pt x="12605" y="12088"/>
                  <a:pt x="13286" y="11822"/>
                  <a:pt x="13808" y="11349"/>
                </a:cubicBezTo>
                <a:cubicBezTo>
                  <a:pt x="14064" y="11721"/>
                  <a:pt x="14212" y="12169"/>
                  <a:pt x="14212" y="12654"/>
                </a:cubicBezTo>
                <a:lnTo>
                  <a:pt x="14212" y="12932"/>
                </a:lnTo>
                <a:cubicBezTo>
                  <a:pt x="13518" y="13370"/>
                  <a:pt x="12720" y="13601"/>
                  <a:pt x="11895" y="13601"/>
                </a:cubicBezTo>
                <a:lnTo>
                  <a:pt x="6353" y="13601"/>
                </a:lnTo>
                <a:cubicBezTo>
                  <a:pt x="4932" y="13601"/>
                  <a:pt x="3718" y="14661"/>
                  <a:pt x="3530" y="16070"/>
                </a:cubicBezTo>
                <a:cubicBezTo>
                  <a:pt x="3509" y="16215"/>
                  <a:pt x="3612" y="16349"/>
                  <a:pt x="3758" y="16367"/>
                </a:cubicBezTo>
                <a:cubicBezTo>
                  <a:pt x="3771" y="16369"/>
                  <a:pt x="3781" y="16369"/>
                  <a:pt x="3793" y="16369"/>
                </a:cubicBezTo>
                <a:cubicBezTo>
                  <a:pt x="3924" y="16369"/>
                  <a:pt x="4037" y="16271"/>
                  <a:pt x="4056" y="16139"/>
                </a:cubicBezTo>
                <a:cubicBezTo>
                  <a:pt x="4211" y="14995"/>
                  <a:pt x="5197" y="14132"/>
                  <a:pt x="6353" y="14132"/>
                </a:cubicBezTo>
                <a:lnTo>
                  <a:pt x="7836" y="14132"/>
                </a:lnTo>
                <a:lnTo>
                  <a:pt x="7836" y="16840"/>
                </a:lnTo>
                <a:cubicBezTo>
                  <a:pt x="7836" y="17549"/>
                  <a:pt x="8412" y="18126"/>
                  <a:pt x="9122" y="18126"/>
                </a:cubicBezTo>
                <a:cubicBezTo>
                  <a:pt x="9831" y="18126"/>
                  <a:pt x="10409" y="17549"/>
                  <a:pt x="10409" y="16840"/>
                </a:cubicBezTo>
                <a:lnTo>
                  <a:pt x="10409" y="14132"/>
                </a:lnTo>
                <a:lnTo>
                  <a:pt x="11892" y="14132"/>
                </a:lnTo>
                <a:cubicBezTo>
                  <a:pt x="12708" y="14132"/>
                  <a:pt x="13499" y="13930"/>
                  <a:pt x="14209" y="13547"/>
                </a:cubicBezTo>
                <a:lnTo>
                  <a:pt x="14209" y="16840"/>
                </a:lnTo>
                <a:cubicBezTo>
                  <a:pt x="14209" y="17549"/>
                  <a:pt x="14785" y="18126"/>
                  <a:pt x="15497" y="18126"/>
                </a:cubicBezTo>
                <a:cubicBezTo>
                  <a:pt x="16209" y="18126"/>
                  <a:pt x="16783" y="17549"/>
                  <a:pt x="16783" y="16840"/>
                </a:cubicBezTo>
                <a:lnTo>
                  <a:pt x="16783" y="12654"/>
                </a:lnTo>
                <a:cubicBezTo>
                  <a:pt x="16783" y="12055"/>
                  <a:pt x="16675" y="11478"/>
                  <a:pt x="16476" y="10948"/>
                </a:cubicBezTo>
                <a:cubicBezTo>
                  <a:pt x="16681" y="10402"/>
                  <a:pt x="16783" y="9829"/>
                  <a:pt x="16783" y="9241"/>
                </a:cubicBezTo>
                <a:lnTo>
                  <a:pt x="16783" y="4708"/>
                </a:lnTo>
                <a:lnTo>
                  <a:pt x="17085" y="4708"/>
                </a:lnTo>
                <a:cubicBezTo>
                  <a:pt x="17491" y="4708"/>
                  <a:pt x="17851" y="4495"/>
                  <a:pt x="18048" y="4141"/>
                </a:cubicBezTo>
                <a:cubicBezTo>
                  <a:pt x="18234" y="3785"/>
                  <a:pt x="18221" y="3367"/>
                  <a:pt x="18004" y="3023"/>
                </a:cubicBezTo>
                <a:lnTo>
                  <a:pt x="16416" y="511"/>
                </a:lnTo>
                <a:cubicBezTo>
                  <a:pt x="16214" y="192"/>
                  <a:pt x="15868" y="1"/>
                  <a:pt x="1548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52" name="Shape 1152"/>
        <p:cNvGrpSpPr/>
        <p:nvPr/>
      </p:nvGrpSpPr>
      <p:grpSpPr>
        <a:xfrm>
          <a:off x="0" y="0"/>
          <a:ext cx="0" cy="0"/>
          <a:chOff x="0" y="0"/>
          <a:chExt cx="0" cy="0"/>
        </a:xfrm>
      </p:grpSpPr>
      <p:sp>
        <p:nvSpPr>
          <p:cNvPr id="1153" name="Google Shape;1153;p47"/>
          <p:cNvSpPr txBox="1"/>
          <p:nvPr>
            <p:ph type="title"/>
          </p:nvPr>
        </p:nvSpPr>
        <p:spPr>
          <a:xfrm>
            <a:off x="73152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Alternative Resources</a:t>
            </a:r>
            <a:endParaRPr>
              <a:solidFill>
                <a:schemeClr val="lt2"/>
              </a:solidFill>
            </a:endParaRPr>
          </a:p>
        </p:txBody>
      </p:sp>
      <p:sp>
        <p:nvSpPr>
          <p:cNvPr id="1154" name="Google Shape;1154;p47"/>
          <p:cNvSpPr/>
          <p:nvPr/>
        </p:nvSpPr>
        <p:spPr>
          <a:xfrm>
            <a:off x="720000" y="2796798"/>
            <a:ext cx="826889" cy="826878"/>
          </a:xfrm>
          <a:custGeom>
            <a:rect b="b" l="l" r="r" t="t"/>
            <a:pathLst>
              <a:path extrusionOk="0" h="75930" w="75931">
                <a:moveTo>
                  <a:pt x="37965" y="20805"/>
                </a:moveTo>
                <a:cubicBezTo>
                  <a:pt x="47443" y="20805"/>
                  <a:pt x="55124" y="28489"/>
                  <a:pt x="55124" y="37964"/>
                </a:cubicBezTo>
                <a:cubicBezTo>
                  <a:pt x="55124" y="47441"/>
                  <a:pt x="47442" y="55124"/>
                  <a:pt x="37965" y="55124"/>
                </a:cubicBezTo>
                <a:cubicBezTo>
                  <a:pt x="28488" y="55124"/>
                  <a:pt x="20807" y="47441"/>
                  <a:pt x="20807" y="37964"/>
                </a:cubicBezTo>
                <a:cubicBezTo>
                  <a:pt x="20807" y="28486"/>
                  <a:pt x="28490" y="20805"/>
                  <a:pt x="37965" y="20805"/>
                </a:cubicBezTo>
                <a:close/>
                <a:moveTo>
                  <a:pt x="37965" y="0"/>
                </a:moveTo>
                <a:cubicBezTo>
                  <a:pt x="16997" y="0"/>
                  <a:pt x="1" y="16996"/>
                  <a:pt x="1" y="37964"/>
                </a:cubicBezTo>
                <a:cubicBezTo>
                  <a:pt x="1" y="58931"/>
                  <a:pt x="16997" y="75929"/>
                  <a:pt x="37965" y="75929"/>
                </a:cubicBezTo>
                <a:cubicBezTo>
                  <a:pt x="58934" y="75929"/>
                  <a:pt x="75930" y="58932"/>
                  <a:pt x="75930" y="37964"/>
                </a:cubicBezTo>
                <a:cubicBezTo>
                  <a:pt x="75930" y="16996"/>
                  <a:pt x="58931" y="0"/>
                  <a:pt x="379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 name="Google Shape;1155;p47"/>
          <p:cNvSpPr/>
          <p:nvPr/>
        </p:nvSpPr>
        <p:spPr>
          <a:xfrm>
            <a:off x="2010456" y="2796820"/>
            <a:ext cx="826880" cy="826895"/>
          </a:xfrm>
          <a:custGeom>
            <a:rect b="b" l="l" r="r" t="t"/>
            <a:pathLst>
              <a:path extrusionOk="0" h="57106" w="57105">
                <a:moveTo>
                  <a:pt x="47399" y="744"/>
                </a:moveTo>
                <a:lnTo>
                  <a:pt x="56361" y="9707"/>
                </a:lnTo>
                <a:lnTo>
                  <a:pt x="37515" y="28553"/>
                </a:lnTo>
                <a:lnTo>
                  <a:pt x="56361" y="47401"/>
                </a:lnTo>
                <a:lnTo>
                  <a:pt x="47399" y="56363"/>
                </a:lnTo>
                <a:lnTo>
                  <a:pt x="28552" y="37516"/>
                </a:lnTo>
                <a:lnTo>
                  <a:pt x="9705" y="56363"/>
                </a:lnTo>
                <a:lnTo>
                  <a:pt x="742" y="47401"/>
                </a:lnTo>
                <a:lnTo>
                  <a:pt x="19590" y="28553"/>
                </a:lnTo>
                <a:lnTo>
                  <a:pt x="742" y="9707"/>
                </a:lnTo>
                <a:lnTo>
                  <a:pt x="9705" y="744"/>
                </a:lnTo>
                <a:lnTo>
                  <a:pt x="28552" y="19590"/>
                </a:lnTo>
                <a:lnTo>
                  <a:pt x="47399" y="744"/>
                </a:lnTo>
                <a:close/>
                <a:moveTo>
                  <a:pt x="9705" y="1"/>
                </a:moveTo>
                <a:lnTo>
                  <a:pt x="0" y="9707"/>
                </a:lnTo>
                <a:lnTo>
                  <a:pt x="18846" y="28553"/>
                </a:lnTo>
                <a:lnTo>
                  <a:pt x="0" y="47401"/>
                </a:lnTo>
                <a:lnTo>
                  <a:pt x="9705" y="57105"/>
                </a:lnTo>
                <a:lnTo>
                  <a:pt x="28552" y="38259"/>
                </a:lnTo>
                <a:lnTo>
                  <a:pt x="47399" y="57105"/>
                </a:lnTo>
                <a:lnTo>
                  <a:pt x="57105" y="47401"/>
                </a:lnTo>
                <a:lnTo>
                  <a:pt x="38257" y="28553"/>
                </a:lnTo>
                <a:lnTo>
                  <a:pt x="57105" y="9707"/>
                </a:lnTo>
                <a:lnTo>
                  <a:pt x="47399" y="1"/>
                </a:lnTo>
                <a:lnTo>
                  <a:pt x="28552" y="18848"/>
                </a:lnTo>
                <a:lnTo>
                  <a:pt x="970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6" name="Google Shape;1156;p47"/>
          <p:cNvGrpSpPr/>
          <p:nvPr/>
        </p:nvGrpSpPr>
        <p:grpSpPr>
          <a:xfrm rot="5400000">
            <a:off x="918910" y="3705878"/>
            <a:ext cx="763311" cy="1131563"/>
            <a:chOff x="5756450" y="3292375"/>
            <a:chExt cx="1171800" cy="1737125"/>
          </a:xfrm>
        </p:grpSpPr>
        <p:sp>
          <p:nvSpPr>
            <p:cNvPr id="1157" name="Google Shape;1157;p47"/>
            <p:cNvSpPr/>
            <p:nvPr/>
          </p:nvSpPr>
          <p:spPr>
            <a:xfrm>
              <a:off x="5756450" y="4988600"/>
              <a:ext cx="41000" cy="40875"/>
            </a:xfrm>
            <a:custGeom>
              <a:rect b="b" l="l" r="r" t="t"/>
              <a:pathLst>
                <a:path extrusionOk="0" h="1635" w="1640">
                  <a:moveTo>
                    <a:pt x="819" y="0"/>
                  </a:moveTo>
                  <a:cubicBezTo>
                    <a:pt x="766" y="0"/>
                    <a:pt x="712" y="5"/>
                    <a:pt x="660" y="13"/>
                  </a:cubicBezTo>
                  <a:cubicBezTo>
                    <a:pt x="610" y="26"/>
                    <a:pt x="558" y="42"/>
                    <a:pt x="508" y="63"/>
                  </a:cubicBezTo>
                  <a:cubicBezTo>
                    <a:pt x="460" y="83"/>
                    <a:pt x="410" y="107"/>
                    <a:pt x="365" y="137"/>
                  </a:cubicBezTo>
                  <a:cubicBezTo>
                    <a:pt x="321" y="170"/>
                    <a:pt x="279" y="202"/>
                    <a:pt x="243" y="239"/>
                  </a:cubicBezTo>
                  <a:lnTo>
                    <a:pt x="240" y="240"/>
                  </a:lnTo>
                  <a:cubicBezTo>
                    <a:pt x="240" y="240"/>
                    <a:pt x="239" y="241"/>
                    <a:pt x="238" y="241"/>
                  </a:cubicBezTo>
                  <a:cubicBezTo>
                    <a:pt x="86" y="393"/>
                    <a:pt x="1" y="604"/>
                    <a:pt x="1" y="819"/>
                  </a:cubicBezTo>
                  <a:cubicBezTo>
                    <a:pt x="1" y="822"/>
                    <a:pt x="2" y="828"/>
                    <a:pt x="2" y="833"/>
                  </a:cubicBezTo>
                  <a:cubicBezTo>
                    <a:pt x="5" y="1048"/>
                    <a:pt x="90" y="1247"/>
                    <a:pt x="238" y="1394"/>
                  </a:cubicBezTo>
                  <a:cubicBezTo>
                    <a:pt x="354" y="1510"/>
                    <a:pt x="499" y="1587"/>
                    <a:pt x="659" y="1619"/>
                  </a:cubicBezTo>
                  <a:lnTo>
                    <a:pt x="660" y="1619"/>
                  </a:lnTo>
                  <a:cubicBezTo>
                    <a:pt x="691" y="1626"/>
                    <a:pt x="721" y="1626"/>
                    <a:pt x="750" y="1628"/>
                  </a:cubicBezTo>
                  <a:cubicBezTo>
                    <a:pt x="773" y="1630"/>
                    <a:pt x="795" y="1635"/>
                    <a:pt x="819" y="1635"/>
                  </a:cubicBezTo>
                  <a:lnTo>
                    <a:pt x="821" y="1635"/>
                  </a:lnTo>
                  <a:cubicBezTo>
                    <a:pt x="875" y="1635"/>
                    <a:pt x="929" y="1630"/>
                    <a:pt x="984" y="1618"/>
                  </a:cubicBezTo>
                  <a:cubicBezTo>
                    <a:pt x="1016" y="1610"/>
                    <a:pt x="1050" y="1598"/>
                    <a:pt x="1084" y="1586"/>
                  </a:cubicBezTo>
                  <a:cubicBezTo>
                    <a:pt x="1101" y="1580"/>
                    <a:pt x="1120" y="1577"/>
                    <a:pt x="1137" y="1568"/>
                  </a:cubicBezTo>
                  <a:cubicBezTo>
                    <a:pt x="1184" y="1548"/>
                    <a:pt x="1234" y="1524"/>
                    <a:pt x="1278" y="1496"/>
                  </a:cubicBezTo>
                  <a:cubicBezTo>
                    <a:pt x="1323" y="1466"/>
                    <a:pt x="1364" y="1431"/>
                    <a:pt x="1401" y="1394"/>
                  </a:cubicBezTo>
                  <a:cubicBezTo>
                    <a:pt x="1464" y="1330"/>
                    <a:pt x="1515" y="1252"/>
                    <a:pt x="1554" y="1171"/>
                  </a:cubicBezTo>
                  <a:cubicBezTo>
                    <a:pt x="1601" y="1076"/>
                    <a:pt x="1626" y="974"/>
                    <a:pt x="1634" y="867"/>
                  </a:cubicBezTo>
                  <a:cubicBezTo>
                    <a:pt x="1635" y="851"/>
                    <a:pt x="1639" y="834"/>
                    <a:pt x="1639" y="816"/>
                  </a:cubicBezTo>
                  <a:cubicBezTo>
                    <a:pt x="1639" y="812"/>
                    <a:pt x="1637" y="807"/>
                    <a:pt x="1637" y="802"/>
                  </a:cubicBezTo>
                  <a:cubicBezTo>
                    <a:pt x="1633" y="592"/>
                    <a:pt x="1550" y="386"/>
                    <a:pt x="1401" y="239"/>
                  </a:cubicBezTo>
                  <a:cubicBezTo>
                    <a:pt x="1365" y="202"/>
                    <a:pt x="1323" y="168"/>
                    <a:pt x="1278" y="137"/>
                  </a:cubicBezTo>
                  <a:cubicBezTo>
                    <a:pt x="1234" y="107"/>
                    <a:pt x="1184" y="83"/>
                    <a:pt x="1135" y="63"/>
                  </a:cubicBezTo>
                  <a:cubicBezTo>
                    <a:pt x="1086" y="42"/>
                    <a:pt x="1033" y="26"/>
                    <a:pt x="984" y="13"/>
                  </a:cubicBezTo>
                  <a:cubicBezTo>
                    <a:pt x="931" y="5"/>
                    <a:pt x="874" y="0"/>
                    <a:pt x="81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 name="Google Shape;1158;p47"/>
            <p:cNvSpPr/>
            <p:nvPr/>
          </p:nvSpPr>
          <p:spPr>
            <a:xfrm>
              <a:off x="5869550" y="4988625"/>
              <a:ext cx="40850" cy="40875"/>
            </a:xfrm>
            <a:custGeom>
              <a:rect b="b" l="l" r="r" t="t"/>
              <a:pathLst>
                <a:path extrusionOk="0" h="1635" w="1634">
                  <a:moveTo>
                    <a:pt x="823" y="1"/>
                  </a:moveTo>
                  <a:cubicBezTo>
                    <a:pt x="607" y="1"/>
                    <a:pt x="394" y="86"/>
                    <a:pt x="239" y="240"/>
                  </a:cubicBezTo>
                  <a:cubicBezTo>
                    <a:pt x="87" y="392"/>
                    <a:pt x="0" y="601"/>
                    <a:pt x="0" y="818"/>
                  </a:cubicBezTo>
                  <a:cubicBezTo>
                    <a:pt x="0" y="870"/>
                    <a:pt x="5" y="927"/>
                    <a:pt x="17" y="981"/>
                  </a:cubicBezTo>
                  <a:cubicBezTo>
                    <a:pt x="24" y="1031"/>
                    <a:pt x="41" y="1083"/>
                    <a:pt x="61" y="1133"/>
                  </a:cubicBezTo>
                  <a:cubicBezTo>
                    <a:pt x="82" y="1182"/>
                    <a:pt x="106" y="1227"/>
                    <a:pt x="134" y="1272"/>
                  </a:cubicBezTo>
                  <a:cubicBezTo>
                    <a:pt x="169" y="1316"/>
                    <a:pt x="200" y="1357"/>
                    <a:pt x="236" y="1394"/>
                  </a:cubicBezTo>
                  <a:cubicBezTo>
                    <a:pt x="392" y="1548"/>
                    <a:pt x="597" y="1635"/>
                    <a:pt x="816" y="1635"/>
                  </a:cubicBezTo>
                  <a:cubicBezTo>
                    <a:pt x="1033" y="1635"/>
                    <a:pt x="1237" y="1548"/>
                    <a:pt x="1394" y="1394"/>
                  </a:cubicBezTo>
                  <a:cubicBezTo>
                    <a:pt x="1429" y="1357"/>
                    <a:pt x="1466" y="1316"/>
                    <a:pt x="1496" y="1272"/>
                  </a:cubicBezTo>
                  <a:cubicBezTo>
                    <a:pt x="1524" y="1227"/>
                    <a:pt x="1553" y="1182"/>
                    <a:pt x="1574" y="1133"/>
                  </a:cubicBezTo>
                  <a:cubicBezTo>
                    <a:pt x="1594" y="1083"/>
                    <a:pt x="1607" y="1031"/>
                    <a:pt x="1618" y="981"/>
                  </a:cubicBezTo>
                  <a:cubicBezTo>
                    <a:pt x="1631" y="929"/>
                    <a:pt x="1633" y="871"/>
                    <a:pt x="1633" y="818"/>
                  </a:cubicBezTo>
                  <a:cubicBezTo>
                    <a:pt x="1633" y="601"/>
                    <a:pt x="1544" y="392"/>
                    <a:pt x="1394" y="240"/>
                  </a:cubicBezTo>
                  <a:cubicBezTo>
                    <a:pt x="1361" y="203"/>
                    <a:pt x="1319" y="167"/>
                    <a:pt x="1274" y="138"/>
                  </a:cubicBezTo>
                  <a:cubicBezTo>
                    <a:pt x="1229" y="110"/>
                    <a:pt x="1180" y="85"/>
                    <a:pt x="1131" y="65"/>
                  </a:cubicBezTo>
                  <a:cubicBezTo>
                    <a:pt x="1081" y="41"/>
                    <a:pt x="1032" y="28"/>
                    <a:pt x="979" y="16"/>
                  </a:cubicBezTo>
                  <a:cubicBezTo>
                    <a:pt x="928" y="6"/>
                    <a:pt x="875" y="1"/>
                    <a:pt x="82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 name="Google Shape;1159;p47"/>
            <p:cNvSpPr/>
            <p:nvPr/>
          </p:nvSpPr>
          <p:spPr>
            <a:xfrm>
              <a:off x="5982675" y="4746250"/>
              <a:ext cx="40950" cy="40925"/>
            </a:xfrm>
            <a:custGeom>
              <a:rect b="b" l="l" r="r" t="t"/>
              <a:pathLst>
                <a:path extrusionOk="0" h="1637" w="1638">
                  <a:moveTo>
                    <a:pt x="817" y="1"/>
                  </a:moveTo>
                  <a:cubicBezTo>
                    <a:pt x="363" y="1"/>
                    <a:pt x="0" y="368"/>
                    <a:pt x="0" y="818"/>
                  </a:cubicBezTo>
                  <a:cubicBezTo>
                    <a:pt x="0" y="832"/>
                    <a:pt x="4" y="846"/>
                    <a:pt x="5" y="861"/>
                  </a:cubicBezTo>
                  <a:cubicBezTo>
                    <a:pt x="26" y="1239"/>
                    <a:pt x="295" y="1546"/>
                    <a:pt x="657" y="1620"/>
                  </a:cubicBezTo>
                  <a:cubicBezTo>
                    <a:pt x="711" y="1630"/>
                    <a:pt x="766" y="1636"/>
                    <a:pt x="822" y="1636"/>
                  </a:cubicBezTo>
                  <a:cubicBezTo>
                    <a:pt x="1272" y="1636"/>
                    <a:pt x="1637" y="1269"/>
                    <a:pt x="1637" y="819"/>
                  </a:cubicBezTo>
                  <a:cubicBezTo>
                    <a:pt x="1637" y="806"/>
                    <a:pt x="1633" y="794"/>
                    <a:pt x="1632" y="781"/>
                  </a:cubicBezTo>
                  <a:cubicBezTo>
                    <a:pt x="1614" y="400"/>
                    <a:pt x="1344" y="91"/>
                    <a:pt x="983" y="17"/>
                  </a:cubicBezTo>
                  <a:cubicBezTo>
                    <a:pt x="929" y="7"/>
                    <a:pt x="875" y="1"/>
                    <a:pt x="8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 name="Google Shape;1160;p47"/>
            <p:cNvSpPr/>
            <p:nvPr/>
          </p:nvSpPr>
          <p:spPr>
            <a:xfrm>
              <a:off x="5982675" y="4867450"/>
              <a:ext cx="40950" cy="40900"/>
            </a:xfrm>
            <a:custGeom>
              <a:rect b="b" l="l" r="r" t="t"/>
              <a:pathLst>
                <a:path extrusionOk="0" h="1636" w="1638">
                  <a:moveTo>
                    <a:pt x="817" y="0"/>
                  </a:moveTo>
                  <a:cubicBezTo>
                    <a:pt x="363" y="0"/>
                    <a:pt x="0" y="369"/>
                    <a:pt x="0" y="817"/>
                  </a:cubicBezTo>
                  <a:cubicBezTo>
                    <a:pt x="0" y="1272"/>
                    <a:pt x="363" y="1636"/>
                    <a:pt x="817" y="1636"/>
                  </a:cubicBezTo>
                  <a:cubicBezTo>
                    <a:pt x="1267" y="1636"/>
                    <a:pt x="1636" y="1272"/>
                    <a:pt x="1636" y="817"/>
                  </a:cubicBezTo>
                  <a:cubicBezTo>
                    <a:pt x="1637" y="369"/>
                    <a:pt x="1269" y="0"/>
                    <a:pt x="8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 name="Google Shape;1161;p47"/>
            <p:cNvSpPr/>
            <p:nvPr/>
          </p:nvSpPr>
          <p:spPr>
            <a:xfrm>
              <a:off x="5982675" y="4988875"/>
              <a:ext cx="40900" cy="40625"/>
            </a:xfrm>
            <a:custGeom>
              <a:rect b="b" l="l" r="r" t="t"/>
              <a:pathLst>
                <a:path extrusionOk="0" h="1625" w="1636">
                  <a:moveTo>
                    <a:pt x="817" y="1"/>
                  </a:moveTo>
                  <a:cubicBezTo>
                    <a:pt x="604" y="1"/>
                    <a:pt x="391" y="77"/>
                    <a:pt x="237" y="230"/>
                  </a:cubicBezTo>
                  <a:cubicBezTo>
                    <a:pt x="87" y="382"/>
                    <a:pt x="0" y="593"/>
                    <a:pt x="0" y="808"/>
                  </a:cubicBezTo>
                  <a:cubicBezTo>
                    <a:pt x="0" y="1028"/>
                    <a:pt x="87" y="1232"/>
                    <a:pt x="237" y="1384"/>
                  </a:cubicBezTo>
                  <a:cubicBezTo>
                    <a:pt x="393" y="1538"/>
                    <a:pt x="598" y="1625"/>
                    <a:pt x="817" y="1625"/>
                  </a:cubicBezTo>
                  <a:cubicBezTo>
                    <a:pt x="1034" y="1625"/>
                    <a:pt x="1238" y="1538"/>
                    <a:pt x="1395" y="1384"/>
                  </a:cubicBezTo>
                  <a:cubicBezTo>
                    <a:pt x="1549" y="1232"/>
                    <a:pt x="1636" y="1028"/>
                    <a:pt x="1636" y="808"/>
                  </a:cubicBezTo>
                  <a:cubicBezTo>
                    <a:pt x="1636" y="595"/>
                    <a:pt x="1547" y="382"/>
                    <a:pt x="1395" y="230"/>
                  </a:cubicBezTo>
                  <a:cubicBezTo>
                    <a:pt x="1242" y="77"/>
                    <a:pt x="1030" y="1"/>
                    <a:pt x="8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 name="Google Shape;1162;p47"/>
            <p:cNvSpPr/>
            <p:nvPr/>
          </p:nvSpPr>
          <p:spPr>
            <a:xfrm>
              <a:off x="6095775" y="4746275"/>
              <a:ext cx="40900" cy="40900"/>
            </a:xfrm>
            <a:custGeom>
              <a:rect b="b" l="l" r="r" t="t"/>
              <a:pathLst>
                <a:path extrusionOk="0" h="1636" w="1636">
                  <a:moveTo>
                    <a:pt x="818" y="1"/>
                  </a:moveTo>
                  <a:cubicBezTo>
                    <a:pt x="364" y="1"/>
                    <a:pt x="1" y="369"/>
                    <a:pt x="1" y="818"/>
                  </a:cubicBezTo>
                  <a:cubicBezTo>
                    <a:pt x="1" y="1272"/>
                    <a:pt x="364" y="1635"/>
                    <a:pt x="818" y="1635"/>
                  </a:cubicBezTo>
                  <a:cubicBezTo>
                    <a:pt x="1268" y="1635"/>
                    <a:pt x="1635" y="1271"/>
                    <a:pt x="1635" y="818"/>
                  </a:cubicBezTo>
                  <a:cubicBezTo>
                    <a:pt x="1635" y="369"/>
                    <a:pt x="1268" y="1"/>
                    <a:pt x="8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 name="Google Shape;1163;p47"/>
            <p:cNvSpPr/>
            <p:nvPr/>
          </p:nvSpPr>
          <p:spPr>
            <a:xfrm>
              <a:off x="6095775" y="4867450"/>
              <a:ext cx="40900" cy="40900"/>
            </a:xfrm>
            <a:custGeom>
              <a:rect b="b" l="l" r="r" t="t"/>
              <a:pathLst>
                <a:path extrusionOk="0" h="1636" w="1636">
                  <a:moveTo>
                    <a:pt x="818" y="0"/>
                  </a:moveTo>
                  <a:cubicBezTo>
                    <a:pt x="364" y="0"/>
                    <a:pt x="1" y="369"/>
                    <a:pt x="1" y="817"/>
                  </a:cubicBezTo>
                  <a:cubicBezTo>
                    <a:pt x="1" y="1272"/>
                    <a:pt x="364" y="1636"/>
                    <a:pt x="818" y="1636"/>
                  </a:cubicBezTo>
                  <a:cubicBezTo>
                    <a:pt x="1268" y="1636"/>
                    <a:pt x="1635" y="1272"/>
                    <a:pt x="1635" y="817"/>
                  </a:cubicBezTo>
                  <a:cubicBezTo>
                    <a:pt x="1635" y="369"/>
                    <a:pt x="1268" y="0"/>
                    <a:pt x="8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 name="Google Shape;1164;p47"/>
            <p:cNvSpPr/>
            <p:nvPr/>
          </p:nvSpPr>
          <p:spPr>
            <a:xfrm>
              <a:off x="6095650" y="4988875"/>
              <a:ext cx="40975" cy="40625"/>
            </a:xfrm>
            <a:custGeom>
              <a:rect b="b" l="l" r="r" t="t"/>
              <a:pathLst>
                <a:path extrusionOk="0" h="1625" w="1639">
                  <a:moveTo>
                    <a:pt x="822" y="1"/>
                  </a:moveTo>
                  <a:cubicBezTo>
                    <a:pt x="609" y="1"/>
                    <a:pt x="395" y="77"/>
                    <a:pt x="242" y="230"/>
                  </a:cubicBezTo>
                  <a:cubicBezTo>
                    <a:pt x="90" y="382"/>
                    <a:pt x="1" y="593"/>
                    <a:pt x="1" y="808"/>
                  </a:cubicBezTo>
                  <a:cubicBezTo>
                    <a:pt x="1" y="860"/>
                    <a:pt x="8" y="917"/>
                    <a:pt x="17" y="971"/>
                  </a:cubicBezTo>
                  <a:cubicBezTo>
                    <a:pt x="30" y="1021"/>
                    <a:pt x="45" y="1073"/>
                    <a:pt x="66" y="1123"/>
                  </a:cubicBezTo>
                  <a:cubicBezTo>
                    <a:pt x="87" y="1172"/>
                    <a:pt x="110" y="1217"/>
                    <a:pt x="140" y="1262"/>
                  </a:cubicBezTo>
                  <a:cubicBezTo>
                    <a:pt x="168" y="1306"/>
                    <a:pt x="205" y="1347"/>
                    <a:pt x="242" y="1384"/>
                  </a:cubicBezTo>
                  <a:cubicBezTo>
                    <a:pt x="397" y="1538"/>
                    <a:pt x="601" y="1625"/>
                    <a:pt x="822" y="1625"/>
                  </a:cubicBezTo>
                  <a:cubicBezTo>
                    <a:pt x="1039" y="1625"/>
                    <a:pt x="1243" y="1538"/>
                    <a:pt x="1398" y="1384"/>
                  </a:cubicBezTo>
                  <a:cubicBezTo>
                    <a:pt x="1555" y="1232"/>
                    <a:pt x="1639" y="1028"/>
                    <a:pt x="1639" y="808"/>
                  </a:cubicBezTo>
                  <a:cubicBezTo>
                    <a:pt x="1639" y="595"/>
                    <a:pt x="1550" y="382"/>
                    <a:pt x="1398" y="230"/>
                  </a:cubicBezTo>
                  <a:cubicBezTo>
                    <a:pt x="1248" y="77"/>
                    <a:pt x="1035" y="1"/>
                    <a:pt x="82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 name="Google Shape;1165;p47"/>
            <p:cNvSpPr/>
            <p:nvPr/>
          </p:nvSpPr>
          <p:spPr>
            <a:xfrm>
              <a:off x="6208850" y="4867450"/>
              <a:ext cx="40900" cy="40900"/>
            </a:xfrm>
            <a:custGeom>
              <a:rect b="b" l="l" r="r" t="t"/>
              <a:pathLst>
                <a:path extrusionOk="0" h="1636" w="1636">
                  <a:moveTo>
                    <a:pt x="819" y="0"/>
                  </a:moveTo>
                  <a:cubicBezTo>
                    <a:pt x="363" y="0"/>
                    <a:pt x="0" y="369"/>
                    <a:pt x="0" y="817"/>
                  </a:cubicBezTo>
                  <a:cubicBezTo>
                    <a:pt x="0" y="1272"/>
                    <a:pt x="366" y="1636"/>
                    <a:pt x="819" y="1636"/>
                  </a:cubicBezTo>
                  <a:cubicBezTo>
                    <a:pt x="1267" y="1636"/>
                    <a:pt x="1636" y="1272"/>
                    <a:pt x="1636" y="817"/>
                  </a:cubicBezTo>
                  <a:cubicBezTo>
                    <a:pt x="1636" y="369"/>
                    <a:pt x="1267" y="0"/>
                    <a:pt x="81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 name="Google Shape;1166;p47"/>
            <p:cNvSpPr/>
            <p:nvPr/>
          </p:nvSpPr>
          <p:spPr>
            <a:xfrm>
              <a:off x="6208850" y="4625125"/>
              <a:ext cx="40900" cy="40900"/>
            </a:xfrm>
            <a:custGeom>
              <a:rect b="b" l="l" r="r" t="t"/>
              <a:pathLst>
                <a:path extrusionOk="0" h="1636" w="1636">
                  <a:moveTo>
                    <a:pt x="819" y="1"/>
                  </a:moveTo>
                  <a:cubicBezTo>
                    <a:pt x="363" y="1"/>
                    <a:pt x="0" y="368"/>
                    <a:pt x="0" y="818"/>
                  </a:cubicBezTo>
                  <a:cubicBezTo>
                    <a:pt x="0" y="1272"/>
                    <a:pt x="366" y="1635"/>
                    <a:pt x="819" y="1635"/>
                  </a:cubicBezTo>
                  <a:cubicBezTo>
                    <a:pt x="1267" y="1635"/>
                    <a:pt x="1636" y="1272"/>
                    <a:pt x="1636" y="818"/>
                  </a:cubicBezTo>
                  <a:cubicBezTo>
                    <a:pt x="1636" y="368"/>
                    <a:pt x="1267" y="1"/>
                    <a:pt x="81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 name="Google Shape;1167;p47"/>
            <p:cNvSpPr/>
            <p:nvPr/>
          </p:nvSpPr>
          <p:spPr>
            <a:xfrm>
              <a:off x="6208850" y="4746275"/>
              <a:ext cx="40900" cy="40900"/>
            </a:xfrm>
            <a:custGeom>
              <a:rect b="b" l="l" r="r" t="t"/>
              <a:pathLst>
                <a:path extrusionOk="0" h="1636" w="1636">
                  <a:moveTo>
                    <a:pt x="819" y="1"/>
                  </a:moveTo>
                  <a:cubicBezTo>
                    <a:pt x="363" y="1"/>
                    <a:pt x="0" y="369"/>
                    <a:pt x="0" y="818"/>
                  </a:cubicBezTo>
                  <a:cubicBezTo>
                    <a:pt x="0" y="1272"/>
                    <a:pt x="366" y="1635"/>
                    <a:pt x="819" y="1635"/>
                  </a:cubicBezTo>
                  <a:cubicBezTo>
                    <a:pt x="1267" y="1635"/>
                    <a:pt x="1636" y="1271"/>
                    <a:pt x="1636" y="818"/>
                  </a:cubicBezTo>
                  <a:cubicBezTo>
                    <a:pt x="1636" y="369"/>
                    <a:pt x="1267" y="1"/>
                    <a:pt x="81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 name="Google Shape;1168;p47"/>
            <p:cNvSpPr/>
            <p:nvPr/>
          </p:nvSpPr>
          <p:spPr>
            <a:xfrm>
              <a:off x="6208850" y="4988875"/>
              <a:ext cx="40900" cy="40625"/>
            </a:xfrm>
            <a:custGeom>
              <a:rect b="b" l="l" r="r" t="t"/>
              <a:pathLst>
                <a:path extrusionOk="0" h="1625" w="1636">
                  <a:moveTo>
                    <a:pt x="818" y="1"/>
                  </a:moveTo>
                  <a:cubicBezTo>
                    <a:pt x="605" y="1"/>
                    <a:pt x="391" y="77"/>
                    <a:pt x="238" y="230"/>
                  </a:cubicBezTo>
                  <a:cubicBezTo>
                    <a:pt x="87" y="382"/>
                    <a:pt x="0" y="591"/>
                    <a:pt x="0" y="808"/>
                  </a:cubicBezTo>
                  <a:cubicBezTo>
                    <a:pt x="0" y="1028"/>
                    <a:pt x="87" y="1232"/>
                    <a:pt x="238" y="1384"/>
                  </a:cubicBezTo>
                  <a:cubicBezTo>
                    <a:pt x="393" y="1541"/>
                    <a:pt x="598" y="1625"/>
                    <a:pt x="819" y="1625"/>
                  </a:cubicBezTo>
                  <a:cubicBezTo>
                    <a:pt x="1035" y="1625"/>
                    <a:pt x="1239" y="1538"/>
                    <a:pt x="1395" y="1384"/>
                  </a:cubicBezTo>
                  <a:cubicBezTo>
                    <a:pt x="1552" y="1232"/>
                    <a:pt x="1636" y="1028"/>
                    <a:pt x="1636" y="808"/>
                  </a:cubicBezTo>
                  <a:cubicBezTo>
                    <a:pt x="1636" y="595"/>
                    <a:pt x="1547" y="382"/>
                    <a:pt x="1395" y="230"/>
                  </a:cubicBezTo>
                  <a:cubicBezTo>
                    <a:pt x="1244" y="77"/>
                    <a:pt x="1031" y="1"/>
                    <a:pt x="8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 name="Google Shape;1169;p47"/>
            <p:cNvSpPr/>
            <p:nvPr/>
          </p:nvSpPr>
          <p:spPr>
            <a:xfrm>
              <a:off x="6321925" y="4746275"/>
              <a:ext cx="40950" cy="40900"/>
            </a:xfrm>
            <a:custGeom>
              <a:rect b="b" l="l" r="r" t="t"/>
              <a:pathLst>
                <a:path extrusionOk="0" h="1636" w="1638">
                  <a:moveTo>
                    <a:pt x="818" y="1"/>
                  </a:moveTo>
                  <a:cubicBezTo>
                    <a:pt x="364" y="1"/>
                    <a:pt x="1" y="369"/>
                    <a:pt x="1" y="818"/>
                  </a:cubicBezTo>
                  <a:cubicBezTo>
                    <a:pt x="1" y="1272"/>
                    <a:pt x="364" y="1635"/>
                    <a:pt x="818" y="1635"/>
                  </a:cubicBezTo>
                  <a:cubicBezTo>
                    <a:pt x="1268" y="1635"/>
                    <a:pt x="1635" y="1271"/>
                    <a:pt x="1635" y="818"/>
                  </a:cubicBezTo>
                  <a:cubicBezTo>
                    <a:pt x="1638" y="369"/>
                    <a:pt x="1269" y="1"/>
                    <a:pt x="8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 name="Google Shape;1170;p47"/>
            <p:cNvSpPr/>
            <p:nvPr/>
          </p:nvSpPr>
          <p:spPr>
            <a:xfrm>
              <a:off x="6321925" y="4625125"/>
              <a:ext cx="40950" cy="40900"/>
            </a:xfrm>
            <a:custGeom>
              <a:rect b="b" l="l" r="r" t="t"/>
              <a:pathLst>
                <a:path extrusionOk="0" h="1636" w="1638">
                  <a:moveTo>
                    <a:pt x="818" y="1"/>
                  </a:moveTo>
                  <a:cubicBezTo>
                    <a:pt x="364" y="1"/>
                    <a:pt x="1" y="368"/>
                    <a:pt x="1" y="818"/>
                  </a:cubicBezTo>
                  <a:cubicBezTo>
                    <a:pt x="1" y="1272"/>
                    <a:pt x="364" y="1635"/>
                    <a:pt x="818" y="1635"/>
                  </a:cubicBezTo>
                  <a:cubicBezTo>
                    <a:pt x="1268" y="1635"/>
                    <a:pt x="1635" y="1272"/>
                    <a:pt x="1635" y="818"/>
                  </a:cubicBezTo>
                  <a:cubicBezTo>
                    <a:pt x="1638" y="368"/>
                    <a:pt x="1269" y="1"/>
                    <a:pt x="8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 name="Google Shape;1171;p47"/>
            <p:cNvSpPr/>
            <p:nvPr/>
          </p:nvSpPr>
          <p:spPr>
            <a:xfrm>
              <a:off x="6321925" y="4503950"/>
              <a:ext cx="40950" cy="40925"/>
            </a:xfrm>
            <a:custGeom>
              <a:rect b="b" l="l" r="r" t="t"/>
              <a:pathLst>
                <a:path extrusionOk="0" h="1637" w="1638">
                  <a:moveTo>
                    <a:pt x="818" y="1"/>
                  </a:moveTo>
                  <a:cubicBezTo>
                    <a:pt x="364" y="1"/>
                    <a:pt x="1" y="369"/>
                    <a:pt x="1" y="819"/>
                  </a:cubicBezTo>
                  <a:cubicBezTo>
                    <a:pt x="1" y="1273"/>
                    <a:pt x="364" y="1636"/>
                    <a:pt x="818" y="1636"/>
                  </a:cubicBezTo>
                  <a:cubicBezTo>
                    <a:pt x="1268" y="1636"/>
                    <a:pt x="1635" y="1270"/>
                    <a:pt x="1635" y="819"/>
                  </a:cubicBezTo>
                  <a:cubicBezTo>
                    <a:pt x="1638" y="369"/>
                    <a:pt x="1269" y="1"/>
                    <a:pt x="8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 name="Google Shape;1172;p47"/>
            <p:cNvSpPr/>
            <p:nvPr/>
          </p:nvSpPr>
          <p:spPr>
            <a:xfrm>
              <a:off x="6321925" y="4867450"/>
              <a:ext cx="40950" cy="40900"/>
            </a:xfrm>
            <a:custGeom>
              <a:rect b="b" l="l" r="r" t="t"/>
              <a:pathLst>
                <a:path extrusionOk="0" h="1636" w="1638">
                  <a:moveTo>
                    <a:pt x="818" y="0"/>
                  </a:moveTo>
                  <a:cubicBezTo>
                    <a:pt x="364" y="0"/>
                    <a:pt x="1" y="369"/>
                    <a:pt x="1" y="817"/>
                  </a:cubicBezTo>
                  <a:cubicBezTo>
                    <a:pt x="1" y="1272"/>
                    <a:pt x="364" y="1636"/>
                    <a:pt x="818" y="1636"/>
                  </a:cubicBezTo>
                  <a:cubicBezTo>
                    <a:pt x="1268" y="1636"/>
                    <a:pt x="1635" y="1272"/>
                    <a:pt x="1635" y="817"/>
                  </a:cubicBezTo>
                  <a:cubicBezTo>
                    <a:pt x="1638" y="369"/>
                    <a:pt x="1269" y="0"/>
                    <a:pt x="8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 name="Google Shape;1173;p47"/>
            <p:cNvSpPr/>
            <p:nvPr/>
          </p:nvSpPr>
          <p:spPr>
            <a:xfrm>
              <a:off x="6321925" y="4988875"/>
              <a:ext cx="40875" cy="40625"/>
            </a:xfrm>
            <a:custGeom>
              <a:rect b="b" l="l" r="r" t="t"/>
              <a:pathLst>
                <a:path extrusionOk="0" h="1625" w="1635">
                  <a:moveTo>
                    <a:pt x="816" y="1"/>
                  </a:moveTo>
                  <a:cubicBezTo>
                    <a:pt x="604" y="1"/>
                    <a:pt x="391" y="77"/>
                    <a:pt x="238" y="230"/>
                  </a:cubicBezTo>
                  <a:cubicBezTo>
                    <a:pt x="86" y="382"/>
                    <a:pt x="1" y="593"/>
                    <a:pt x="1" y="808"/>
                  </a:cubicBezTo>
                  <a:cubicBezTo>
                    <a:pt x="1" y="1028"/>
                    <a:pt x="82" y="1232"/>
                    <a:pt x="238" y="1384"/>
                  </a:cubicBezTo>
                  <a:cubicBezTo>
                    <a:pt x="392" y="1541"/>
                    <a:pt x="598" y="1625"/>
                    <a:pt x="818" y="1625"/>
                  </a:cubicBezTo>
                  <a:cubicBezTo>
                    <a:pt x="925" y="1625"/>
                    <a:pt x="1029" y="1604"/>
                    <a:pt x="1129" y="1564"/>
                  </a:cubicBezTo>
                  <a:cubicBezTo>
                    <a:pt x="1227" y="1523"/>
                    <a:pt x="1316" y="1462"/>
                    <a:pt x="1395" y="1384"/>
                  </a:cubicBezTo>
                  <a:cubicBezTo>
                    <a:pt x="1551" y="1232"/>
                    <a:pt x="1635" y="1028"/>
                    <a:pt x="1635" y="808"/>
                  </a:cubicBezTo>
                  <a:cubicBezTo>
                    <a:pt x="1635" y="591"/>
                    <a:pt x="1546" y="382"/>
                    <a:pt x="1395" y="230"/>
                  </a:cubicBezTo>
                  <a:cubicBezTo>
                    <a:pt x="1242" y="77"/>
                    <a:pt x="1029" y="1"/>
                    <a:pt x="8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 name="Google Shape;1174;p47"/>
            <p:cNvSpPr/>
            <p:nvPr/>
          </p:nvSpPr>
          <p:spPr>
            <a:xfrm>
              <a:off x="6434975" y="4867450"/>
              <a:ext cx="40950" cy="40900"/>
            </a:xfrm>
            <a:custGeom>
              <a:rect b="b" l="l" r="r" t="t"/>
              <a:pathLst>
                <a:path extrusionOk="0" h="1636" w="1638">
                  <a:moveTo>
                    <a:pt x="819" y="0"/>
                  </a:moveTo>
                  <a:cubicBezTo>
                    <a:pt x="364" y="0"/>
                    <a:pt x="1" y="369"/>
                    <a:pt x="1" y="817"/>
                  </a:cubicBezTo>
                  <a:cubicBezTo>
                    <a:pt x="1" y="1272"/>
                    <a:pt x="367" y="1636"/>
                    <a:pt x="819" y="1636"/>
                  </a:cubicBezTo>
                  <a:cubicBezTo>
                    <a:pt x="1268" y="1636"/>
                    <a:pt x="1636" y="1272"/>
                    <a:pt x="1636" y="817"/>
                  </a:cubicBezTo>
                  <a:cubicBezTo>
                    <a:pt x="1638" y="369"/>
                    <a:pt x="1269" y="0"/>
                    <a:pt x="81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 name="Google Shape;1175;p47"/>
            <p:cNvSpPr/>
            <p:nvPr/>
          </p:nvSpPr>
          <p:spPr>
            <a:xfrm>
              <a:off x="6434975" y="4382800"/>
              <a:ext cx="40950" cy="40875"/>
            </a:xfrm>
            <a:custGeom>
              <a:rect b="b" l="l" r="r" t="t"/>
              <a:pathLst>
                <a:path extrusionOk="0" h="1635" w="1638">
                  <a:moveTo>
                    <a:pt x="819" y="1"/>
                  </a:moveTo>
                  <a:cubicBezTo>
                    <a:pt x="364" y="1"/>
                    <a:pt x="1" y="369"/>
                    <a:pt x="1" y="818"/>
                  </a:cubicBezTo>
                  <a:cubicBezTo>
                    <a:pt x="1" y="1272"/>
                    <a:pt x="367" y="1635"/>
                    <a:pt x="819" y="1635"/>
                  </a:cubicBezTo>
                  <a:cubicBezTo>
                    <a:pt x="1268" y="1635"/>
                    <a:pt x="1636" y="1272"/>
                    <a:pt x="1636" y="818"/>
                  </a:cubicBezTo>
                  <a:cubicBezTo>
                    <a:pt x="1638" y="369"/>
                    <a:pt x="1269" y="1"/>
                    <a:pt x="81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 name="Google Shape;1176;p47"/>
            <p:cNvSpPr/>
            <p:nvPr/>
          </p:nvSpPr>
          <p:spPr>
            <a:xfrm>
              <a:off x="6434975" y="4746275"/>
              <a:ext cx="40950" cy="40900"/>
            </a:xfrm>
            <a:custGeom>
              <a:rect b="b" l="l" r="r" t="t"/>
              <a:pathLst>
                <a:path extrusionOk="0" h="1636" w="1638">
                  <a:moveTo>
                    <a:pt x="819" y="1"/>
                  </a:moveTo>
                  <a:cubicBezTo>
                    <a:pt x="364" y="1"/>
                    <a:pt x="1" y="369"/>
                    <a:pt x="1" y="818"/>
                  </a:cubicBezTo>
                  <a:cubicBezTo>
                    <a:pt x="1" y="1272"/>
                    <a:pt x="367" y="1635"/>
                    <a:pt x="819" y="1635"/>
                  </a:cubicBezTo>
                  <a:cubicBezTo>
                    <a:pt x="1268" y="1635"/>
                    <a:pt x="1636" y="1271"/>
                    <a:pt x="1636" y="818"/>
                  </a:cubicBezTo>
                  <a:cubicBezTo>
                    <a:pt x="1638" y="369"/>
                    <a:pt x="1269" y="1"/>
                    <a:pt x="81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 name="Google Shape;1177;p47"/>
            <p:cNvSpPr/>
            <p:nvPr/>
          </p:nvSpPr>
          <p:spPr>
            <a:xfrm>
              <a:off x="6434975" y="4503950"/>
              <a:ext cx="40950" cy="40925"/>
            </a:xfrm>
            <a:custGeom>
              <a:rect b="b" l="l" r="r" t="t"/>
              <a:pathLst>
                <a:path extrusionOk="0" h="1637" w="1638">
                  <a:moveTo>
                    <a:pt x="819" y="1"/>
                  </a:moveTo>
                  <a:cubicBezTo>
                    <a:pt x="364" y="1"/>
                    <a:pt x="1" y="369"/>
                    <a:pt x="1" y="819"/>
                  </a:cubicBezTo>
                  <a:cubicBezTo>
                    <a:pt x="1" y="1273"/>
                    <a:pt x="367" y="1636"/>
                    <a:pt x="819" y="1636"/>
                  </a:cubicBezTo>
                  <a:cubicBezTo>
                    <a:pt x="1268" y="1636"/>
                    <a:pt x="1636" y="1270"/>
                    <a:pt x="1636" y="819"/>
                  </a:cubicBezTo>
                  <a:cubicBezTo>
                    <a:pt x="1638" y="369"/>
                    <a:pt x="1269" y="1"/>
                    <a:pt x="81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 name="Google Shape;1178;p47"/>
            <p:cNvSpPr/>
            <p:nvPr/>
          </p:nvSpPr>
          <p:spPr>
            <a:xfrm>
              <a:off x="6434975" y="4625125"/>
              <a:ext cx="40950" cy="40900"/>
            </a:xfrm>
            <a:custGeom>
              <a:rect b="b" l="l" r="r" t="t"/>
              <a:pathLst>
                <a:path extrusionOk="0" h="1636" w="1638">
                  <a:moveTo>
                    <a:pt x="819" y="1"/>
                  </a:moveTo>
                  <a:cubicBezTo>
                    <a:pt x="364" y="1"/>
                    <a:pt x="1" y="368"/>
                    <a:pt x="1" y="818"/>
                  </a:cubicBezTo>
                  <a:cubicBezTo>
                    <a:pt x="1" y="1272"/>
                    <a:pt x="367" y="1635"/>
                    <a:pt x="819" y="1635"/>
                  </a:cubicBezTo>
                  <a:cubicBezTo>
                    <a:pt x="1268" y="1635"/>
                    <a:pt x="1636" y="1272"/>
                    <a:pt x="1636" y="818"/>
                  </a:cubicBezTo>
                  <a:cubicBezTo>
                    <a:pt x="1638" y="368"/>
                    <a:pt x="1269" y="1"/>
                    <a:pt x="81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 name="Google Shape;1179;p47"/>
            <p:cNvSpPr/>
            <p:nvPr/>
          </p:nvSpPr>
          <p:spPr>
            <a:xfrm>
              <a:off x="6434950" y="4988625"/>
              <a:ext cx="40925" cy="40875"/>
            </a:xfrm>
            <a:custGeom>
              <a:rect b="b" l="l" r="r" t="t"/>
              <a:pathLst>
                <a:path extrusionOk="0" h="1635" w="1637">
                  <a:moveTo>
                    <a:pt x="816" y="0"/>
                  </a:moveTo>
                  <a:cubicBezTo>
                    <a:pt x="764" y="0"/>
                    <a:pt x="712" y="5"/>
                    <a:pt x="661" y="16"/>
                  </a:cubicBezTo>
                  <a:cubicBezTo>
                    <a:pt x="607" y="28"/>
                    <a:pt x="554" y="41"/>
                    <a:pt x="504" y="65"/>
                  </a:cubicBezTo>
                  <a:cubicBezTo>
                    <a:pt x="454" y="86"/>
                    <a:pt x="410" y="110"/>
                    <a:pt x="365" y="138"/>
                  </a:cubicBezTo>
                  <a:cubicBezTo>
                    <a:pt x="320" y="167"/>
                    <a:pt x="275" y="203"/>
                    <a:pt x="238" y="240"/>
                  </a:cubicBezTo>
                  <a:cubicBezTo>
                    <a:pt x="87" y="392"/>
                    <a:pt x="0" y="601"/>
                    <a:pt x="0" y="818"/>
                  </a:cubicBezTo>
                  <a:cubicBezTo>
                    <a:pt x="0" y="1038"/>
                    <a:pt x="82" y="1242"/>
                    <a:pt x="238" y="1394"/>
                  </a:cubicBezTo>
                  <a:cubicBezTo>
                    <a:pt x="393" y="1551"/>
                    <a:pt x="598" y="1635"/>
                    <a:pt x="818" y="1635"/>
                  </a:cubicBezTo>
                  <a:cubicBezTo>
                    <a:pt x="1034" y="1635"/>
                    <a:pt x="1238" y="1548"/>
                    <a:pt x="1395" y="1394"/>
                  </a:cubicBezTo>
                  <a:cubicBezTo>
                    <a:pt x="1432" y="1357"/>
                    <a:pt x="1468" y="1316"/>
                    <a:pt x="1497" y="1272"/>
                  </a:cubicBezTo>
                  <a:cubicBezTo>
                    <a:pt x="1525" y="1227"/>
                    <a:pt x="1550" y="1182"/>
                    <a:pt x="1570" y="1133"/>
                  </a:cubicBezTo>
                  <a:cubicBezTo>
                    <a:pt x="1592" y="1083"/>
                    <a:pt x="1607" y="1031"/>
                    <a:pt x="1620" y="981"/>
                  </a:cubicBezTo>
                  <a:cubicBezTo>
                    <a:pt x="1627" y="929"/>
                    <a:pt x="1636" y="871"/>
                    <a:pt x="1636" y="818"/>
                  </a:cubicBezTo>
                  <a:cubicBezTo>
                    <a:pt x="1636" y="605"/>
                    <a:pt x="1547" y="392"/>
                    <a:pt x="1395" y="240"/>
                  </a:cubicBezTo>
                  <a:cubicBezTo>
                    <a:pt x="1242" y="85"/>
                    <a:pt x="1030" y="0"/>
                    <a:pt x="8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 name="Google Shape;1180;p47"/>
            <p:cNvSpPr/>
            <p:nvPr/>
          </p:nvSpPr>
          <p:spPr>
            <a:xfrm>
              <a:off x="6548100" y="4746275"/>
              <a:ext cx="40925" cy="40900"/>
            </a:xfrm>
            <a:custGeom>
              <a:rect b="b" l="l" r="r" t="t"/>
              <a:pathLst>
                <a:path extrusionOk="0" h="1636" w="1637">
                  <a:moveTo>
                    <a:pt x="818" y="1"/>
                  </a:moveTo>
                  <a:cubicBezTo>
                    <a:pt x="364" y="1"/>
                    <a:pt x="1" y="369"/>
                    <a:pt x="1" y="818"/>
                  </a:cubicBezTo>
                  <a:cubicBezTo>
                    <a:pt x="1" y="1272"/>
                    <a:pt x="364" y="1635"/>
                    <a:pt x="818" y="1635"/>
                  </a:cubicBezTo>
                  <a:cubicBezTo>
                    <a:pt x="1268" y="1635"/>
                    <a:pt x="1635" y="1271"/>
                    <a:pt x="1635" y="818"/>
                  </a:cubicBezTo>
                  <a:cubicBezTo>
                    <a:pt x="1636" y="369"/>
                    <a:pt x="1268" y="1"/>
                    <a:pt x="8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 name="Google Shape;1181;p47"/>
            <p:cNvSpPr/>
            <p:nvPr/>
          </p:nvSpPr>
          <p:spPr>
            <a:xfrm>
              <a:off x="6548100" y="4503950"/>
              <a:ext cx="40875" cy="40925"/>
            </a:xfrm>
            <a:custGeom>
              <a:rect b="b" l="l" r="r" t="t"/>
              <a:pathLst>
                <a:path extrusionOk="0" h="1637" w="1635">
                  <a:moveTo>
                    <a:pt x="818" y="1"/>
                  </a:moveTo>
                  <a:cubicBezTo>
                    <a:pt x="366" y="1"/>
                    <a:pt x="1" y="366"/>
                    <a:pt x="1" y="819"/>
                  </a:cubicBezTo>
                  <a:cubicBezTo>
                    <a:pt x="1" y="1270"/>
                    <a:pt x="366" y="1636"/>
                    <a:pt x="818" y="1636"/>
                  </a:cubicBezTo>
                  <a:cubicBezTo>
                    <a:pt x="1269" y="1636"/>
                    <a:pt x="1635" y="1270"/>
                    <a:pt x="1635" y="819"/>
                  </a:cubicBezTo>
                  <a:cubicBezTo>
                    <a:pt x="1635" y="366"/>
                    <a:pt x="1269" y="1"/>
                    <a:pt x="8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 name="Google Shape;1182;p47"/>
            <p:cNvSpPr/>
            <p:nvPr/>
          </p:nvSpPr>
          <p:spPr>
            <a:xfrm>
              <a:off x="6548100" y="4625100"/>
              <a:ext cx="40875" cy="40925"/>
            </a:xfrm>
            <a:custGeom>
              <a:rect b="b" l="l" r="r" t="t"/>
              <a:pathLst>
                <a:path extrusionOk="0" h="1637" w="1635">
                  <a:moveTo>
                    <a:pt x="818" y="1"/>
                  </a:moveTo>
                  <a:cubicBezTo>
                    <a:pt x="366" y="1"/>
                    <a:pt x="1" y="368"/>
                    <a:pt x="1" y="819"/>
                  </a:cubicBezTo>
                  <a:cubicBezTo>
                    <a:pt x="1" y="1270"/>
                    <a:pt x="366" y="1636"/>
                    <a:pt x="818" y="1636"/>
                  </a:cubicBezTo>
                  <a:cubicBezTo>
                    <a:pt x="1269" y="1636"/>
                    <a:pt x="1635" y="1270"/>
                    <a:pt x="1635" y="819"/>
                  </a:cubicBezTo>
                  <a:cubicBezTo>
                    <a:pt x="1635" y="368"/>
                    <a:pt x="1269" y="1"/>
                    <a:pt x="8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 name="Google Shape;1183;p47"/>
            <p:cNvSpPr/>
            <p:nvPr/>
          </p:nvSpPr>
          <p:spPr>
            <a:xfrm>
              <a:off x="6548100" y="4382800"/>
              <a:ext cx="40875" cy="40875"/>
            </a:xfrm>
            <a:custGeom>
              <a:rect b="b" l="l" r="r" t="t"/>
              <a:pathLst>
                <a:path extrusionOk="0" h="1635" w="1635">
                  <a:moveTo>
                    <a:pt x="818" y="1"/>
                  </a:moveTo>
                  <a:cubicBezTo>
                    <a:pt x="366" y="1"/>
                    <a:pt x="1" y="366"/>
                    <a:pt x="1" y="818"/>
                  </a:cubicBezTo>
                  <a:cubicBezTo>
                    <a:pt x="1" y="1269"/>
                    <a:pt x="366" y="1635"/>
                    <a:pt x="818" y="1635"/>
                  </a:cubicBezTo>
                  <a:cubicBezTo>
                    <a:pt x="1269" y="1635"/>
                    <a:pt x="1635" y="1269"/>
                    <a:pt x="1635" y="818"/>
                  </a:cubicBezTo>
                  <a:cubicBezTo>
                    <a:pt x="1635" y="366"/>
                    <a:pt x="1269" y="1"/>
                    <a:pt x="8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 name="Google Shape;1184;p47"/>
            <p:cNvSpPr/>
            <p:nvPr/>
          </p:nvSpPr>
          <p:spPr>
            <a:xfrm>
              <a:off x="6548100" y="4867450"/>
              <a:ext cx="40925" cy="40900"/>
            </a:xfrm>
            <a:custGeom>
              <a:rect b="b" l="l" r="r" t="t"/>
              <a:pathLst>
                <a:path extrusionOk="0" h="1636" w="1637">
                  <a:moveTo>
                    <a:pt x="818" y="0"/>
                  </a:moveTo>
                  <a:cubicBezTo>
                    <a:pt x="364" y="0"/>
                    <a:pt x="1" y="369"/>
                    <a:pt x="1" y="817"/>
                  </a:cubicBezTo>
                  <a:cubicBezTo>
                    <a:pt x="1" y="1272"/>
                    <a:pt x="364" y="1636"/>
                    <a:pt x="818" y="1636"/>
                  </a:cubicBezTo>
                  <a:cubicBezTo>
                    <a:pt x="1268" y="1636"/>
                    <a:pt x="1635" y="1272"/>
                    <a:pt x="1635" y="817"/>
                  </a:cubicBezTo>
                  <a:cubicBezTo>
                    <a:pt x="1636" y="369"/>
                    <a:pt x="1268" y="0"/>
                    <a:pt x="8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 name="Google Shape;1185;p47"/>
            <p:cNvSpPr/>
            <p:nvPr/>
          </p:nvSpPr>
          <p:spPr>
            <a:xfrm>
              <a:off x="6548100" y="4261650"/>
              <a:ext cx="40875" cy="40875"/>
            </a:xfrm>
            <a:custGeom>
              <a:rect b="b" l="l" r="r" t="t"/>
              <a:pathLst>
                <a:path extrusionOk="0" h="1635" w="1635">
                  <a:moveTo>
                    <a:pt x="818" y="0"/>
                  </a:moveTo>
                  <a:cubicBezTo>
                    <a:pt x="366" y="0"/>
                    <a:pt x="1" y="366"/>
                    <a:pt x="1" y="818"/>
                  </a:cubicBezTo>
                  <a:cubicBezTo>
                    <a:pt x="1" y="1269"/>
                    <a:pt x="366" y="1635"/>
                    <a:pt x="818" y="1635"/>
                  </a:cubicBezTo>
                  <a:cubicBezTo>
                    <a:pt x="1269" y="1635"/>
                    <a:pt x="1635" y="1269"/>
                    <a:pt x="1635" y="818"/>
                  </a:cubicBezTo>
                  <a:cubicBezTo>
                    <a:pt x="1635" y="366"/>
                    <a:pt x="1269" y="0"/>
                    <a:pt x="8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 name="Google Shape;1186;p47"/>
            <p:cNvSpPr/>
            <p:nvPr/>
          </p:nvSpPr>
          <p:spPr>
            <a:xfrm>
              <a:off x="6548125" y="4988625"/>
              <a:ext cx="40925" cy="40875"/>
            </a:xfrm>
            <a:custGeom>
              <a:rect b="b" l="l" r="r" t="t"/>
              <a:pathLst>
                <a:path extrusionOk="0" h="1635" w="1637">
                  <a:moveTo>
                    <a:pt x="812" y="0"/>
                  </a:moveTo>
                  <a:cubicBezTo>
                    <a:pt x="760" y="0"/>
                    <a:pt x="708" y="5"/>
                    <a:pt x="657" y="16"/>
                  </a:cubicBezTo>
                  <a:cubicBezTo>
                    <a:pt x="605" y="28"/>
                    <a:pt x="550" y="41"/>
                    <a:pt x="503" y="65"/>
                  </a:cubicBezTo>
                  <a:cubicBezTo>
                    <a:pt x="453" y="86"/>
                    <a:pt x="409" y="110"/>
                    <a:pt x="364" y="138"/>
                  </a:cubicBezTo>
                  <a:cubicBezTo>
                    <a:pt x="320" y="167"/>
                    <a:pt x="279" y="203"/>
                    <a:pt x="238" y="240"/>
                  </a:cubicBezTo>
                  <a:cubicBezTo>
                    <a:pt x="87" y="392"/>
                    <a:pt x="1" y="601"/>
                    <a:pt x="1" y="818"/>
                  </a:cubicBezTo>
                  <a:cubicBezTo>
                    <a:pt x="1" y="1038"/>
                    <a:pt x="82" y="1242"/>
                    <a:pt x="238" y="1394"/>
                  </a:cubicBezTo>
                  <a:cubicBezTo>
                    <a:pt x="395" y="1551"/>
                    <a:pt x="599" y="1635"/>
                    <a:pt x="818" y="1635"/>
                  </a:cubicBezTo>
                  <a:cubicBezTo>
                    <a:pt x="1035" y="1635"/>
                    <a:pt x="1239" y="1548"/>
                    <a:pt x="1396" y="1394"/>
                  </a:cubicBezTo>
                  <a:cubicBezTo>
                    <a:pt x="1433" y="1357"/>
                    <a:pt x="1470" y="1316"/>
                    <a:pt x="1498" y="1272"/>
                  </a:cubicBezTo>
                  <a:cubicBezTo>
                    <a:pt x="1526" y="1227"/>
                    <a:pt x="1555" y="1182"/>
                    <a:pt x="1575" y="1133"/>
                  </a:cubicBezTo>
                  <a:cubicBezTo>
                    <a:pt x="1596" y="1083"/>
                    <a:pt x="1608" y="1031"/>
                    <a:pt x="1620" y="981"/>
                  </a:cubicBezTo>
                  <a:cubicBezTo>
                    <a:pt x="1628" y="929"/>
                    <a:pt x="1637" y="871"/>
                    <a:pt x="1637" y="818"/>
                  </a:cubicBezTo>
                  <a:cubicBezTo>
                    <a:pt x="1637" y="605"/>
                    <a:pt x="1545" y="392"/>
                    <a:pt x="1396" y="240"/>
                  </a:cubicBezTo>
                  <a:cubicBezTo>
                    <a:pt x="1240" y="85"/>
                    <a:pt x="1026" y="0"/>
                    <a:pt x="8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 name="Google Shape;1187;p47"/>
            <p:cNvSpPr/>
            <p:nvPr/>
          </p:nvSpPr>
          <p:spPr>
            <a:xfrm>
              <a:off x="6661200" y="4382800"/>
              <a:ext cx="40875" cy="40875"/>
            </a:xfrm>
            <a:custGeom>
              <a:rect b="b" l="l" r="r" t="t"/>
              <a:pathLst>
                <a:path extrusionOk="0" h="1635" w="1635">
                  <a:moveTo>
                    <a:pt x="817" y="1"/>
                  </a:moveTo>
                  <a:cubicBezTo>
                    <a:pt x="363" y="1"/>
                    <a:pt x="0" y="369"/>
                    <a:pt x="0" y="818"/>
                  </a:cubicBezTo>
                  <a:cubicBezTo>
                    <a:pt x="0" y="1272"/>
                    <a:pt x="365" y="1635"/>
                    <a:pt x="817" y="1635"/>
                  </a:cubicBezTo>
                  <a:cubicBezTo>
                    <a:pt x="1266" y="1635"/>
                    <a:pt x="1634" y="1272"/>
                    <a:pt x="1634" y="818"/>
                  </a:cubicBezTo>
                  <a:cubicBezTo>
                    <a:pt x="1634" y="369"/>
                    <a:pt x="1266" y="1"/>
                    <a:pt x="8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 name="Google Shape;1188;p47"/>
            <p:cNvSpPr/>
            <p:nvPr/>
          </p:nvSpPr>
          <p:spPr>
            <a:xfrm>
              <a:off x="6661200" y="4503950"/>
              <a:ext cx="40875" cy="40925"/>
            </a:xfrm>
            <a:custGeom>
              <a:rect b="b" l="l" r="r" t="t"/>
              <a:pathLst>
                <a:path extrusionOk="0" h="1637" w="1635">
                  <a:moveTo>
                    <a:pt x="817" y="1"/>
                  </a:moveTo>
                  <a:cubicBezTo>
                    <a:pt x="363" y="1"/>
                    <a:pt x="0" y="369"/>
                    <a:pt x="0" y="819"/>
                  </a:cubicBezTo>
                  <a:cubicBezTo>
                    <a:pt x="0" y="1273"/>
                    <a:pt x="365" y="1636"/>
                    <a:pt x="817" y="1636"/>
                  </a:cubicBezTo>
                  <a:cubicBezTo>
                    <a:pt x="1266" y="1636"/>
                    <a:pt x="1634" y="1270"/>
                    <a:pt x="1634" y="819"/>
                  </a:cubicBezTo>
                  <a:cubicBezTo>
                    <a:pt x="1634" y="369"/>
                    <a:pt x="1266" y="1"/>
                    <a:pt x="8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 name="Google Shape;1189;p47"/>
            <p:cNvSpPr/>
            <p:nvPr/>
          </p:nvSpPr>
          <p:spPr>
            <a:xfrm>
              <a:off x="6661200" y="4140500"/>
              <a:ext cx="40875" cy="40875"/>
            </a:xfrm>
            <a:custGeom>
              <a:rect b="b" l="l" r="r" t="t"/>
              <a:pathLst>
                <a:path extrusionOk="0" h="1635" w="1635">
                  <a:moveTo>
                    <a:pt x="817" y="0"/>
                  </a:moveTo>
                  <a:cubicBezTo>
                    <a:pt x="363" y="0"/>
                    <a:pt x="0" y="368"/>
                    <a:pt x="0" y="818"/>
                  </a:cubicBezTo>
                  <a:cubicBezTo>
                    <a:pt x="0" y="1271"/>
                    <a:pt x="365" y="1635"/>
                    <a:pt x="817" y="1635"/>
                  </a:cubicBezTo>
                  <a:cubicBezTo>
                    <a:pt x="1266" y="1635"/>
                    <a:pt x="1634" y="1271"/>
                    <a:pt x="1634" y="818"/>
                  </a:cubicBezTo>
                  <a:cubicBezTo>
                    <a:pt x="1634" y="368"/>
                    <a:pt x="1266" y="0"/>
                    <a:pt x="8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 name="Google Shape;1190;p47"/>
            <p:cNvSpPr/>
            <p:nvPr/>
          </p:nvSpPr>
          <p:spPr>
            <a:xfrm>
              <a:off x="6661200" y="4867450"/>
              <a:ext cx="40875" cy="40900"/>
            </a:xfrm>
            <a:custGeom>
              <a:rect b="b" l="l" r="r" t="t"/>
              <a:pathLst>
                <a:path extrusionOk="0" h="1636" w="1635">
                  <a:moveTo>
                    <a:pt x="817" y="0"/>
                  </a:moveTo>
                  <a:cubicBezTo>
                    <a:pt x="363" y="0"/>
                    <a:pt x="0" y="363"/>
                    <a:pt x="0" y="817"/>
                  </a:cubicBezTo>
                  <a:cubicBezTo>
                    <a:pt x="0" y="1272"/>
                    <a:pt x="365" y="1636"/>
                    <a:pt x="817" y="1636"/>
                  </a:cubicBezTo>
                  <a:cubicBezTo>
                    <a:pt x="1266" y="1636"/>
                    <a:pt x="1634" y="1272"/>
                    <a:pt x="1634" y="817"/>
                  </a:cubicBezTo>
                  <a:cubicBezTo>
                    <a:pt x="1634" y="363"/>
                    <a:pt x="1266" y="0"/>
                    <a:pt x="8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 name="Google Shape;1191;p47"/>
            <p:cNvSpPr/>
            <p:nvPr/>
          </p:nvSpPr>
          <p:spPr>
            <a:xfrm>
              <a:off x="6661150" y="4746275"/>
              <a:ext cx="40925" cy="40900"/>
            </a:xfrm>
            <a:custGeom>
              <a:rect b="b" l="l" r="r" t="t"/>
              <a:pathLst>
                <a:path extrusionOk="0" h="1636" w="1637">
                  <a:moveTo>
                    <a:pt x="819" y="1"/>
                  </a:moveTo>
                  <a:cubicBezTo>
                    <a:pt x="368" y="1"/>
                    <a:pt x="1" y="367"/>
                    <a:pt x="1" y="818"/>
                  </a:cubicBezTo>
                  <a:cubicBezTo>
                    <a:pt x="1" y="1270"/>
                    <a:pt x="368" y="1635"/>
                    <a:pt x="819" y="1635"/>
                  </a:cubicBezTo>
                  <a:cubicBezTo>
                    <a:pt x="1271" y="1635"/>
                    <a:pt x="1636" y="1270"/>
                    <a:pt x="1636" y="818"/>
                  </a:cubicBezTo>
                  <a:cubicBezTo>
                    <a:pt x="1636" y="367"/>
                    <a:pt x="1271" y="1"/>
                    <a:pt x="81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 name="Google Shape;1192;p47"/>
            <p:cNvSpPr/>
            <p:nvPr/>
          </p:nvSpPr>
          <p:spPr>
            <a:xfrm>
              <a:off x="6661150" y="4625100"/>
              <a:ext cx="40925" cy="40925"/>
            </a:xfrm>
            <a:custGeom>
              <a:rect b="b" l="l" r="r" t="t"/>
              <a:pathLst>
                <a:path extrusionOk="0" h="1637" w="1637">
                  <a:moveTo>
                    <a:pt x="819" y="1"/>
                  </a:moveTo>
                  <a:cubicBezTo>
                    <a:pt x="368" y="1"/>
                    <a:pt x="1" y="368"/>
                    <a:pt x="1" y="819"/>
                  </a:cubicBezTo>
                  <a:cubicBezTo>
                    <a:pt x="1" y="1270"/>
                    <a:pt x="368" y="1636"/>
                    <a:pt x="819" y="1636"/>
                  </a:cubicBezTo>
                  <a:cubicBezTo>
                    <a:pt x="1271" y="1636"/>
                    <a:pt x="1636" y="1270"/>
                    <a:pt x="1636" y="819"/>
                  </a:cubicBezTo>
                  <a:cubicBezTo>
                    <a:pt x="1636" y="368"/>
                    <a:pt x="1271" y="1"/>
                    <a:pt x="81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 name="Google Shape;1193;p47"/>
            <p:cNvSpPr/>
            <p:nvPr/>
          </p:nvSpPr>
          <p:spPr>
            <a:xfrm>
              <a:off x="6661200" y="4261650"/>
              <a:ext cx="40875" cy="40875"/>
            </a:xfrm>
            <a:custGeom>
              <a:rect b="b" l="l" r="r" t="t"/>
              <a:pathLst>
                <a:path extrusionOk="0" h="1635" w="1635">
                  <a:moveTo>
                    <a:pt x="817" y="0"/>
                  </a:moveTo>
                  <a:cubicBezTo>
                    <a:pt x="363" y="0"/>
                    <a:pt x="0" y="369"/>
                    <a:pt x="0" y="818"/>
                  </a:cubicBezTo>
                  <a:cubicBezTo>
                    <a:pt x="0" y="1272"/>
                    <a:pt x="365" y="1635"/>
                    <a:pt x="817" y="1635"/>
                  </a:cubicBezTo>
                  <a:cubicBezTo>
                    <a:pt x="1266" y="1635"/>
                    <a:pt x="1634" y="1272"/>
                    <a:pt x="1634" y="818"/>
                  </a:cubicBezTo>
                  <a:cubicBezTo>
                    <a:pt x="1634" y="368"/>
                    <a:pt x="1266" y="0"/>
                    <a:pt x="8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 name="Google Shape;1194;p47"/>
            <p:cNvSpPr/>
            <p:nvPr/>
          </p:nvSpPr>
          <p:spPr>
            <a:xfrm>
              <a:off x="6661200" y="4988875"/>
              <a:ext cx="40875" cy="40625"/>
            </a:xfrm>
            <a:custGeom>
              <a:rect b="b" l="l" r="r" t="t"/>
              <a:pathLst>
                <a:path extrusionOk="0" h="1625" w="1635">
                  <a:moveTo>
                    <a:pt x="815" y="1"/>
                  </a:moveTo>
                  <a:cubicBezTo>
                    <a:pt x="602" y="1"/>
                    <a:pt x="390" y="77"/>
                    <a:pt x="237" y="230"/>
                  </a:cubicBezTo>
                  <a:cubicBezTo>
                    <a:pt x="85" y="382"/>
                    <a:pt x="0" y="593"/>
                    <a:pt x="0" y="808"/>
                  </a:cubicBezTo>
                  <a:cubicBezTo>
                    <a:pt x="0" y="1028"/>
                    <a:pt x="80" y="1232"/>
                    <a:pt x="237" y="1384"/>
                  </a:cubicBezTo>
                  <a:cubicBezTo>
                    <a:pt x="393" y="1541"/>
                    <a:pt x="597" y="1625"/>
                    <a:pt x="817" y="1625"/>
                  </a:cubicBezTo>
                  <a:cubicBezTo>
                    <a:pt x="1034" y="1625"/>
                    <a:pt x="1238" y="1538"/>
                    <a:pt x="1394" y="1384"/>
                  </a:cubicBezTo>
                  <a:cubicBezTo>
                    <a:pt x="1549" y="1232"/>
                    <a:pt x="1634" y="1028"/>
                    <a:pt x="1634" y="808"/>
                  </a:cubicBezTo>
                  <a:cubicBezTo>
                    <a:pt x="1634" y="591"/>
                    <a:pt x="1545" y="382"/>
                    <a:pt x="1394" y="230"/>
                  </a:cubicBezTo>
                  <a:cubicBezTo>
                    <a:pt x="1240" y="77"/>
                    <a:pt x="1027" y="1"/>
                    <a:pt x="8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 name="Google Shape;1195;p47"/>
            <p:cNvSpPr/>
            <p:nvPr/>
          </p:nvSpPr>
          <p:spPr>
            <a:xfrm>
              <a:off x="6774250" y="4867450"/>
              <a:ext cx="40950" cy="40900"/>
            </a:xfrm>
            <a:custGeom>
              <a:rect b="b" l="l" r="r" t="t"/>
              <a:pathLst>
                <a:path extrusionOk="0" h="1636" w="1638">
                  <a:moveTo>
                    <a:pt x="817" y="0"/>
                  </a:moveTo>
                  <a:cubicBezTo>
                    <a:pt x="364" y="0"/>
                    <a:pt x="0" y="369"/>
                    <a:pt x="0" y="817"/>
                  </a:cubicBezTo>
                  <a:cubicBezTo>
                    <a:pt x="0" y="1272"/>
                    <a:pt x="364" y="1636"/>
                    <a:pt x="817" y="1636"/>
                  </a:cubicBezTo>
                  <a:cubicBezTo>
                    <a:pt x="1268" y="1636"/>
                    <a:pt x="1636" y="1272"/>
                    <a:pt x="1636" y="817"/>
                  </a:cubicBezTo>
                  <a:cubicBezTo>
                    <a:pt x="1637" y="369"/>
                    <a:pt x="1269" y="0"/>
                    <a:pt x="8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 name="Google Shape;1196;p47"/>
            <p:cNvSpPr/>
            <p:nvPr/>
          </p:nvSpPr>
          <p:spPr>
            <a:xfrm>
              <a:off x="6774250" y="4746275"/>
              <a:ext cx="40950" cy="40900"/>
            </a:xfrm>
            <a:custGeom>
              <a:rect b="b" l="l" r="r" t="t"/>
              <a:pathLst>
                <a:path extrusionOk="0" h="1636" w="1638">
                  <a:moveTo>
                    <a:pt x="817" y="1"/>
                  </a:moveTo>
                  <a:cubicBezTo>
                    <a:pt x="364" y="1"/>
                    <a:pt x="0" y="369"/>
                    <a:pt x="0" y="818"/>
                  </a:cubicBezTo>
                  <a:cubicBezTo>
                    <a:pt x="0" y="1272"/>
                    <a:pt x="364" y="1635"/>
                    <a:pt x="817" y="1635"/>
                  </a:cubicBezTo>
                  <a:cubicBezTo>
                    <a:pt x="1268" y="1635"/>
                    <a:pt x="1636" y="1271"/>
                    <a:pt x="1636" y="818"/>
                  </a:cubicBezTo>
                  <a:cubicBezTo>
                    <a:pt x="1637" y="369"/>
                    <a:pt x="1269" y="1"/>
                    <a:pt x="8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 name="Google Shape;1197;p47"/>
            <p:cNvSpPr/>
            <p:nvPr/>
          </p:nvSpPr>
          <p:spPr>
            <a:xfrm>
              <a:off x="6774250" y="4503950"/>
              <a:ext cx="40950" cy="40925"/>
            </a:xfrm>
            <a:custGeom>
              <a:rect b="b" l="l" r="r" t="t"/>
              <a:pathLst>
                <a:path extrusionOk="0" h="1637" w="1638">
                  <a:moveTo>
                    <a:pt x="817" y="1"/>
                  </a:moveTo>
                  <a:cubicBezTo>
                    <a:pt x="364" y="1"/>
                    <a:pt x="0" y="369"/>
                    <a:pt x="0" y="819"/>
                  </a:cubicBezTo>
                  <a:cubicBezTo>
                    <a:pt x="0" y="1273"/>
                    <a:pt x="364" y="1636"/>
                    <a:pt x="817" y="1636"/>
                  </a:cubicBezTo>
                  <a:cubicBezTo>
                    <a:pt x="1268" y="1636"/>
                    <a:pt x="1636" y="1270"/>
                    <a:pt x="1636" y="819"/>
                  </a:cubicBezTo>
                  <a:cubicBezTo>
                    <a:pt x="1637" y="369"/>
                    <a:pt x="1269" y="1"/>
                    <a:pt x="8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 name="Google Shape;1198;p47"/>
            <p:cNvSpPr/>
            <p:nvPr/>
          </p:nvSpPr>
          <p:spPr>
            <a:xfrm>
              <a:off x="6774250" y="4140500"/>
              <a:ext cx="40900" cy="40875"/>
            </a:xfrm>
            <a:custGeom>
              <a:rect b="b" l="l" r="r" t="t"/>
              <a:pathLst>
                <a:path extrusionOk="0" h="1635" w="1636">
                  <a:moveTo>
                    <a:pt x="817" y="0"/>
                  </a:moveTo>
                  <a:cubicBezTo>
                    <a:pt x="366" y="0"/>
                    <a:pt x="0" y="366"/>
                    <a:pt x="0" y="818"/>
                  </a:cubicBezTo>
                  <a:cubicBezTo>
                    <a:pt x="0" y="1269"/>
                    <a:pt x="366" y="1635"/>
                    <a:pt x="817" y="1635"/>
                  </a:cubicBezTo>
                  <a:cubicBezTo>
                    <a:pt x="1269" y="1635"/>
                    <a:pt x="1636" y="1269"/>
                    <a:pt x="1636" y="818"/>
                  </a:cubicBezTo>
                  <a:cubicBezTo>
                    <a:pt x="1636" y="366"/>
                    <a:pt x="1269" y="0"/>
                    <a:pt x="8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 name="Google Shape;1199;p47"/>
            <p:cNvSpPr/>
            <p:nvPr/>
          </p:nvSpPr>
          <p:spPr>
            <a:xfrm>
              <a:off x="6774250" y="4625125"/>
              <a:ext cx="40950" cy="40900"/>
            </a:xfrm>
            <a:custGeom>
              <a:rect b="b" l="l" r="r" t="t"/>
              <a:pathLst>
                <a:path extrusionOk="0" h="1636" w="1638">
                  <a:moveTo>
                    <a:pt x="817" y="1"/>
                  </a:moveTo>
                  <a:cubicBezTo>
                    <a:pt x="364" y="1"/>
                    <a:pt x="0" y="368"/>
                    <a:pt x="0" y="818"/>
                  </a:cubicBezTo>
                  <a:cubicBezTo>
                    <a:pt x="0" y="1272"/>
                    <a:pt x="364" y="1635"/>
                    <a:pt x="817" y="1635"/>
                  </a:cubicBezTo>
                  <a:cubicBezTo>
                    <a:pt x="1268" y="1635"/>
                    <a:pt x="1636" y="1272"/>
                    <a:pt x="1636" y="818"/>
                  </a:cubicBezTo>
                  <a:cubicBezTo>
                    <a:pt x="1637" y="368"/>
                    <a:pt x="1269" y="1"/>
                    <a:pt x="8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 name="Google Shape;1200;p47"/>
            <p:cNvSpPr/>
            <p:nvPr/>
          </p:nvSpPr>
          <p:spPr>
            <a:xfrm>
              <a:off x="6774250" y="4382800"/>
              <a:ext cx="40950" cy="40875"/>
            </a:xfrm>
            <a:custGeom>
              <a:rect b="b" l="l" r="r" t="t"/>
              <a:pathLst>
                <a:path extrusionOk="0" h="1635" w="1638">
                  <a:moveTo>
                    <a:pt x="817" y="1"/>
                  </a:moveTo>
                  <a:cubicBezTo>
                    <a:pt x="364" y="1"/>
                    <a:pt x="0" y="369"/>
                    <a:pt x="0" y="818"/>
                  </a:cubicBezTo>
                  <a:cubicBezTo>
                    <a:pt x="0" y="1272"/>
                    <a:pt x="364" y="1635"/>
                    <a:pt x="817" y="1635"/>
                  </a:cubicBezTo>
                  <a:cubicBezTo>
                    <a:pt x="1268" y="1635"/>
                    <a:pt x="1636" y="1272"/>
                    <a:pt x="1636" y="818"/>
                  </a:cubicBezTo>
                  <a:cubicBezTo>
                    <a:pt x="1637" y="369"/>
                    <a:pt x="1269" y="1"/>
                    <a:pt x="8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 name="Google Shape;1201;p47"/>
            <p:cNvSpPr/>
            <p:nvPr/>
          </p:nvSpPr>
          <p:spPr>
            <a:xfrm>
              <a:off x="6774250" y="4019325"/>
              <a:ext cx="40900" cy="40900"/>
            </a:xfrm>
            <a:custGeom>
              <a:rect b="b" l="l" r="r" t="t"/>
              <a:pathLst>
                <a:path extrusionOk="0" h="1636" w="1636">
                  <a:moveTo>
                    <a:pt x="817" y="0"/>
                  </a:moveTo>
                  <a:cubicBezTo>
                    <a:pt x="366" y="0"/>
                    <a:pt x="0" y="366"/>
                    <a:pt x="0" y="817"/>
                  </a:cubicBezTo>
                  <a:cubicBezTo>
                    <a:pt x="0" y="1270"/>
                    <a:pt x="366" y="1636"/>
                    <a:pt x="817" y="1636"/>
                  </a:cubicBezTo>
                  <a:cubicBezTo>
                    <a:pt x="1269" y="1636"/>
                    <a:pt x="1636" y="1270"/>
                    <a:pt x="1636" y="817"/>
                  </a:cubicBezTo>
                  <a:cubicBezTo>
                    <a:pt x="1636" y="366"/>
                    <a:pt x="1269" y="0"/>
                    <a:pt x="8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 name="Google Shape;1202;p47"/>
            <p:cNvSpPr/>
            <p:nvPr/>
          </p:nvSpPr>
          <p:spPr>
            <a:xfrm>
              <a:off x="6774250" y="4261650"/>
              <a:ext cx="40900" cy="40875"/>
            </a:xfrm>
            <a:custGeom>
              <a:rect b="b" l="l" r="r" t="t"/>
              <a:pathLst>
                <a:path extrusionOk="0" h="1635" w="1636">
                  <a:moveTo>
                    <a:pt x="817" y="0"/>
                  </a:moveTo>
                  <a:cubicBezTo>
                    <a:pt x="366" y="0"/>
                    <a:pt x="0" y="366"/>
                    <a:pt x="0" y="818"/>
                  </a:cubicBezTo>
                  <a:cubicBezTo>
                    <a:pt x="0" y="1269"/>
                    <a:pt x="366" y="1635"/>
                    <a:pt x="817" y="1635"/>
                  </a:cubicBezTo>
                  <a:cubicBezTo>
                    <a:pt x="1269" y="1635"/>
                    <a:pt x="1636" y="1269"/>
                    <a:pt x="1636" y="818"/>
                  </a:cubicBezTo>
                  <a:cubicBezTo>
                    <a:pt x="1636" y="366"/>
                    <a:pt x="1269" y="0"/>
                    <a:pt x="8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 name="Google Shape;1203;p47"/>
            <p:cNvSpPr/>
            <p:nvPr/>
          </p:nvSpPr>
          <p:spPr>
            <a:xfrm>
              <a:off x="6774275" y="4988875"/>
              <a:ext cx="40800" cy="40625"/>
            </a:xfrm>
            <a:custGeom>
              <a:rect b="b" l="l" r="r" t="t"/>
              <a:pathLst>
                <a:path extrusionOk="0" h="1625" w="1632">
                  <a:moveTo>
                    <a:pt x="819" y="1"/>
                  </a:moveTo>
                  <a:cubicBezTo>
                    <a:pt x="605" y="1"/>
                    <a:pt x="392" y="77"/>
                    <a:pt x="239" y="230"/>
                  </a:cubicBezTo>
                  <a:cubicBezTo>
                    <a:pt x="202" y="267"/>
                    <a:pt x="165" y="308"/>
                    <a:pt x="137" y="352"/>
                  </a:cubicBezTo>
                  <a:cubicBezTo>
                    <a:pt x="108" y="397"/>
                    <a:pt x="82" y="447"/>
                    <a:pt x="63" y="497"/>
                  </a:cubicBezTo>
                  <a:cubicBezTo>
                    <a:pt x="43" y="546"/>
                    <a:pt x="26" y="595"/>
                    <a:pt x="13" y="648"/>
                  </a:cubicBezTo>
                  <a:cubicBezTo>
                    <a:pt x="6" y="701"/>
                    <a:pt x="0" y="754"/>
                    <a:pt x="0" y="808"/>
                  </a:cubicBezTo>
                  <a:cubicBezTo>
                    <a:pt x="0" y="1028"/>
                    <a:pt x="82" y="1232"/>
                    <a:pt x="239" y="1384"/>
                  </a:cubicBezTo>
                  <a:cubicBezTo>
                    <a:pt x="393" y="1541"/>
                    <a:pt x="598" y="1625"/>
                    <a:pt x="819" y="1625"/>
                  </a:cubicBezTo>
                  <a:cubicBezTo>
                    <a:pt x="871" y="1625"/>
                    <a:pt x="925" y="1620"/>
                    <a:pt x="978" y="1608"/>
                  </a:cubicBezTo>
                  <a:cubicBezTo>
                    <a:pt x="1031" y="1601"/>
                    <a:pt x="1080" y="1585"/>
                    <a:pt x="1129" y="1564"/>
                  </a:cubicBezTo>
                  <a:cubicBezTo>
                    <a:pt x="1179" y="1543"/>
                    <a:pt x="1228" y="1519"/>
                    <a:pt x="1268" y="1491"/>
                  </a:cubicBezTo>
                  <a:cubicBezTo>
                    <a:pt x="1312" y="1459"/>
                    <a:pt x="1357" y="1426"/>
                    <a:pt x="1394" y="1384"/>
                  </a:cubicBezTo>
                  <a:cubicBezTo>
                    <a:pt x="1550" y="1232"/>
                    <a:pt x="1631" y="1028"/>
                    <a:pt x="1631" y="808"/>
                  </a:cubicBezTo>
                  <a:cubicBezTo>
                    <a:pt x="1631" y="754"/>
                    <a:pt x="1626" y="701"/>
                    <a:pt x="1618" y="648"/>
                  </a:cubicBezTo>
                  <a:cubicBezTo>
                    <a:pt x="1607" y="593"/>
                    <a:pt x="1590" y="546"/>
                    <a:pt x="1571" y="497"/>
                  </a:cubicBezTo>
                  <a:cubicBezTo>
                    <a:pt x="1550" y="447"/>
                    <a:pt x="1527" y="397"/>
                    <a:pt x="1497" y="352"/>
                  </a:cubicBezTo>
                  <a:cubicBezTo>
                    <a:pt x="1469" y="308"/>
                    <a:pt x="1432" y="267"/>
                    <a:pt x="1395" y="230"/>
                  </a:cubicBezTo>
                  <a:cubicBezTo>
                    <a:pt x="1244" y="77"/>
                    <a:pt x="1032" y="1"/>
                    <a:pt x="81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 name="Google Shape;1204;p47"/>
            <p:cNvSpPr/>
            <p:nvPr/>
          </p:nvSpPr>
          <p:spPr>
            <a:xfrm>
              <a:off x="6887350" y="3898150"/>
              <a:ext cx="40900" cy="40900"/>
            </a:xfrm>
            <a:custGeom>
              <a:rect b="b" l="l" r="r" t="t"/>
              <a:pathLst>
                <a:path extrusionOk="0" h="1636" w="1636">
                  <a:moveTo>
                    <a:pt x="818" y="1"/>
                  </a:moveTo>
                  <a:cubicBezTo>
                    <a:pt x="364" y="1"/>
                    <a:pt x="1" y="369"/>
                    <a:pt x="1" y="818"/>
                  </a:cubicBezTo>
                  <a:cubicBezTo>
                    <a:pt x="1" y="1272"/>
                    <a:pt x="364" y="1635"/>
                    <a:pt x="818" y="1635"/>
                  </a:cubicBezTo>
                  <a:cubicBezTo>
                    <a:pt x="1268" y="1635"/>
                    <a:pt x="1635" y="1272"/>
                    <a:pt x="1635" y="818"/>
                  </a:cubicBezTo>
                  <a:cubicBezTo>
                    <a:pt x="1635" y="369"/>
                    <a:pt x="1268" y="1"/>
                    <a:pt x="8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 name="Google Shape;1205;p47"/>
            <p:cNvSpPr/>
            <p:nvPr/>
          </p:nvSpPr>
          <p:spPr>
            <a:xfrm>
              <a:off x="6887350" y="4382800"/>
              <a:ext cx="40900" cy="40875"/>
            </a:xfrm>
            <a:custGeom>
              <a:rect b="b" l="l" r="r" t="t"/>
              <a:pathLst>
                <a:path extrusionOk="0" h="1635" w="1636">
                  <a:moveTo>
                    <a:pt x="818" y="1"/>
                  </a:moveTo>
                  <a:cubicBezTo>
                    <a:pt x="364" y="1"/>
                    <a:pt x="1" y="369"/>
                    <a:pt x="1" y="818"/>
                  </a:cubicBezTo>
                  <a:cubicBezTo>
                    <a:pt x="1" y="1272"/>
                    <a:pt x="364" y="1635"/>
                    <a:pt x="818" y="1635"/>
                  </a:cubicBezTo>
                  <a:cubicBezTo>
                    <a:pt x="1268" y="1635"/>
                    <a:pt x="1635" y="1272"/>
                    <a:pt x="1635" y="818"/>
                  </a:cubicBezTo>
                  <a:cubicBezTo>
                    <a:pt x="1635" y="369"/>
                    <a:pt x="1268" y="1"/>
                    <a:pt x="8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 name="Google Shape;1206;p47"/>
            <p:cNvSpPr/>
            <p:nvPr/>
          </p:nvSpPr>
          <p:spPr>
            <a:xfrm>
              <a:off x="6887350" y="4140500"/>
              <a:ext cx="40900" cy="40875"/>
            </a:xfrm>
            <a:custGeom>
              <a:rect b="b" l="l" r="r" t="t"/>
              <a:pathLst>
                <a:path extrusionOk="0" h="1635" w="1636">
                  <a:moveTo>
                    <a:pt x="818" y="0"/>
                  </a:moveTo>
                  <a:cubicBezTo>
                    <a:pt x="364" y="0"/>
                    <a:pt x="1" y="368"/>
                    <a:pt x="1" y="818"/>
                  </a:cubicBezTo>
                  <a:cubicBezTo>
                    <a:pt x="1" y="1271"/>
                    <a:pt x="364" y="1635"/>
                    <a:pt x="818" y="1635"/>
                  </a:cubicBezTo>
                  <a:cubicBezTo>
                    <a:pt x="1268" y="1635"/>
                    <a:pt x="1635" y="1271"/>
                    <a:pt x="1635" y="818"/>
                  </a:cubicBezTo>
                  <a:cubicBezTo>
                    <a:pt x="1635" y="368"/>
                    <a:pt x="1268" y="0"/>
                    <a:pt x="8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 name="Google Shape;1207;p47"/>
            <p:cNvSpPr/>
            <p:nvPr/>
          </p:nvSpPr>
          <p:spPr>
            <a:xfrm>
              <a:off x="6887350" y="4019325"/>
              <a:ext cx="40900" cy="40900"/>
            </a:xfrm>
            <a:custGeom>
              <a:rect b="b" l="l" r="r" t="t"/>
              <a:pathLst>
                <a:path extrusionOk="0" h="1636" w="1636">
                  <a:moveTo>
                    <a:pt x="818" y="0"/>
                  </a:moveTo>
                  <a:cubicBezTo>
                    <a:pt x="364" y="0"/>
                    <a:pt x="1" y="368"/>
                    <a:pt x="1" y="817"/>
                  </a:cubicBezTo>
                  <a:cubicBezTo>
                    <a:pt x="1" y="1272"/>
                    <a:pt x="364" y="1636"/>
                    <a:pt x="818" y="1636"/>
                  </a:cubicBezTo>
                  <a:cubicBezTo>
                    <a:pt x="1268" y="1636"/>
                    <a:pt x="1635" y="1272"/>
                    <a:pt x="1635" y="817"/>
                  </a:cubicBezTo>
                  <a:cubicBezTo>
                    <a:pt x="1635" y="368"/>
                    <a:pt x="1268" y="0"/>
                    <a:pt x="8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 name="Google Shape;1208;p47"/>
            <p:cNvSpPr/>
            <p:nvPr/>
          </p:nvSpPr>
          <p:spPr>
            <a:xfrm>
              <a:off x="6887350" y="4261650"/>
              <a:ext cx="40900" cy="40875"/>
            </a:xfrm>
            <a:custGeom>
              <a:rect b="b" l="l" r="r" t="t"/>
              <a:pathLst>
                <a:path extrusionOk="0" h="1635" w="1636">
                  <a:moveTo>
                    <a:pt x="818" y="0"/>
                  </a:moveTo>
                  <a:cubicBezTo>
                    <a:pt x="364" y="0"/>
                    <a:pt x="1" y="369"/>
                    <a:pt x="1" y="818"/>
                  </a:cubicBezTo>
                  <a:cubicBezTo>
                    <a:pt x="1" y="1272"/>
                    <a:pt x="364" y="1635"/>
                    <a:pt x="818" y="1635"/>
                  </a:cubicBezTo>
                  <a:cubicBezTo>
                    <a:pt x="1268" y="1635"/>
                    <a:pt x="1635" y="1272"/>
                    <a:pt x="1635" y="818"/>
                  </a:cubicBezTo>
                  <a:cubicBezTo>
                    <a:pt x="1635" y="368"/>
                    <a:pt x="1268" y="0"/>
                    <a:pt x="8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 name="Google Shape;1209;p47"/>
            <p:cNvSpPr/>
            <p:nvPr/>
          </p:nvSpPr>
          <p:spPr>
            <a:xfrm>
              <a:off x="6887350" y="4867450"/>
              <a:ext cx="40900" cy="40900"/>
            </a:xfrm>
            <a:custGeom>
              <a:rect b="b" l="l" r="r" t="t"/>
              <a:pathLst>
                <a:path extrusionOk="0" h="1636" w="1636">
                  <a:moveTo>
                    <a:pt x="818" y="0"/>
                  </a:moveTo>
                  <a:cubicBezTo>
                    <a:pt x="364" y="0"/>
                    <a:pt x="1" y="363"/>
                    <a:pt x="1" y="817"/>
                  </a:cubicBezTo>
                  <a:cubicBezTo>
                    <a:pt x="1" y="1272"/>
                    <a:pt x="364" y="1636"/>
                    <a:pt x="818" y="1636"/>
                  </a:cubicBezTo>
                  <a:cubicBezTo>
                    <a:pt x="1268" y="1636"/>
                    <a:pt x="1635" y="1272"/>
                    <a:pt x="1635" y="817"/>
                  </a:cubicBezTo>
                  <a:cubicBezTo>
                    <a:pt x="1635" y="363"/>
                    <a:pt x="1268" y="0"/>
                    <a:pt x="8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 name="Google Shape;1210;p47"/>
            <p:cNvSpPr/>
            <p:nvPr/>
          </p:nvSpPr>
          <p:spPr>
            <a:xfrm>
              <a:off x="6887350" y="4746275"/>
              <a:ext cx="40900" cy="40900"/>
            </a:xfrm>
            <a:custGeom>
              <a:rect b="b" l="l" r="r" t="t"/>
              <a:pathLst>
                <a:path extrusionOk="0" h="1636" w="1636">
                  <a:moveTo>
                    <a:pt x="818" y="1"/>
                  </a:moveTo>
                  <a:cubicBezTo>
                    <a:pt x="364" y="1"/>
                    <a:pt x="1" y="369"/>
                    <a:pt x="1" y="818"/>
                  </a:cubicBezTo>
                  <a:cubicBezTo>
                    <a:pt x="1" y="1272"/>
                    <a:pt x="364" y="1635"/>
                    <a:pt x="818" y="1635"/>
                  </a:cubicBezTo>
                  <a:cubicBezTo>
                    <a:pt x="1268" y="1635"/>
                    <a:pt x="1635" y="1271"/>
                    <a:pt x="1635" y="818"/>
                  </a:cubicBezTo>
                  <a:cubicBezTo>
                    <a:pt x="1635" y="369"/>
                    <a:pt x="1268" y="1"/>
                    <a:pt x="8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 name="Google Shape;1211;p47"/>
            <p:cNvSpPr/>
            <p:nvPr/>
          </p:nvSpPr>
          <p:spPr>
            <a:xfrm>
              <a:off x="6887350" y="4625125"/>
              <a:ext cx="40900" cy="40900"/>
            </a:xfrm>
            <a:custGeom>
              <a:rect b="b" l="l" r="r" t="t"/>
              <a:pathLst>
                <a:path extrusionOk="0" h="1636" w="1636">
                  <a:moveTo>
                    <a:pt x="818" y="1"/>
                  </a:moveTo>
                  <a:cubicBezTo>
                    <a:pt x="364" y="1"/>
                    <a:pt x="1" y="368"/>
                    <a:pt x="1" y="818"/>
                  </a:cubicBezTo>
                  <a:cubicBezTo>
                    <a:pt x="1" y="1272"/>
                    <a:pt x="364" y="1635"/>
                    <a:pt x="818" y="1635"/>
                  </a:cubicBezTo>
                  <a:cubicBezTo>
                    <a:pt x="1268" y="1635"/>
                    <a:pt x="1635" y="1272"/>
                    <a:pt x="1635" y="818"/>
                  </a:cubicBezTo>
                  <a:cubicBezTo>
                    <a:pt x="1635" y="368"/>
                    <a:pt x="1268" y="1"/>
                    <a:pt x="8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 name="Google Shape;1212;p47"/>
            <p:cNvSpPr/>
            <p:nvPr/>
          </p:nvSpPr>
          <p:spPr>
            <a:xfrm>
              <a:off x="6887350" y="4503950"/>
              <a:ext cx="40900" cy="40925"/>
            </a:xfrm>
            <a:custGeom>
              <a:rect b="b" l="l" r="r" t="t"/>
              <a:pathLst>
                <a:path extrusionOk="0" h="1637" w="1636">
                  <a:moveTo>
                    <a:pt x="818" y="1"/>
                  </a:moveTo>
                  <a:cubicBezTo>
                    <a:pt x="364" y="1"/>
                    <a:pt x="1" y="369"/>
                    <a:pt x="1" y="819"/>
                  </a:cubicBezTo>
                  <a:cubicBezTo>
                    <a:pt x="1" y="1273"/>
                    <a:pt x="364" y="1636"/>
                    <a:pt x="818" y="1636"/>
                  </a:cubicBezTo>
                  <a:cubicBezTo>
                    <a:pt x="1268" y="1636"/>
                    <a:pt x="1635" y="1270"/>
                    <a:pt x="1635" y="819"/>
                  </a:cubicBezTo>
                  <a:cubicBezTo>
                    <a:pt x="1635" y="369"/>
                    <a:pt x="1268" y="1"/>
                    <a:pt x="8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 name="Google Shape;1213;p47"/>
            <p:cNvSpPr/>
            <p:nvPr/>
          </p:nvSpPr>
          <p:spPr>
            <a:xfrm>
              <a:off x="6887350" y="4988625"/>
              <a:ext cx="40900" cy="40875"/>
            </a:xfrm>
            <a:custGeom>
              <a:rect b="b" l="l" r="r" t="t"/>
              <a:pathLst>
                <a:path extrusionOk="0" h="1635" w="1636">
                  <a:moveTo>
                    <a:pt x="821" y="1"/>
                  </a:moveTo>
                  <a:cubicBezTo>
                    <a:pt x="605" y="1"/>
                    <a:pt x="392" y="86"/>
                    <a:pt x="238" y="240"/>
                  </a:cubicBezTo>
                  <a:cubicBezTo>
                    <a:pt x="86" y="392"/>
                    <a:pt x="1" y="603"/>
                    <a:pt x="1" y="818"/>
                  </a:cubicBezTo>
                  <a:cubicBezTo>
                    <a:pt x="1" y="1038"/>
                    <a:pt x="83" y="1242"/>
                    <a:pt x="238" y="1394"/>
                  </a:cubicBezTo>
                  <a:cubicBezTo>
                    <a:pt x="392" y="1551"/>
                    <a:pt x="599" y="1635"/>
                    <a:pt x="818" y="1635"/>
                  </a:cubicBezTo>
                  <a:cubicBezTo>
                    <a:pt x="925" y="1635"/>
                    <a:pt x="1032" y="1614"/>
                    <a:pt x="1129" y="1574"/>
                  </a:cubicBezTo>
                  <a:cubicBezTo>
                    <a:pt x="1227" y="1533"/>
                    <a:pt x="1317" y="1472"/>
                    <a:pt x="1396" y="1394"/>
                  </a:cubicBezTo>
                  <a:cubicBezTo>
                    <a:pt x="1551" y="1242"/>
                    <a:pt x="1635" y="1038"/>
                    <a:pt x="1635" y="818"/>
                  </a:cubicBezTo>
                  <a:cubicBezTo>
                    <a:pt x="1635" y="764"/>
                    <a:pt x="1628" y="711"/>
                    <a:pt x="1620" y="658"/>
                  </a:cubicBezTo>
                  <a:cubicBezTo>
                    <a:pt x="1607" y="603"/>
                    <a:pt x="1591" y="556"/>
                    <a:pt x="1570" y="507"/>
                  </a:cubicBezTo>
                  <a:cubicBezTo>
                    <a:pt x="1550" y="457"/>
                    <a:pt x="1526" y="407"/>
                    <a:pt x="1498" y="362"/>
                  </a:cubicBezTo>
                  <a:cubicBezTo>
                    <a:pt x="1468" y="318"/>
                    <a:pt x="1431" y="277"/>
                    <a:pt x="1396" y="240"/>
                  </a:cubicBezTo>
                  <a:cubicBezTo>
                    <a:pt x="1359" y="203"/>
                    <a:pt x="1317" y="167"/>
                    <a:pt x="1272" y="138"/>
                  </a:cubicBezTo>
                  <a:cubicBezTo>
                    <a:pt x="1227" y="110"/>
                    <a:pt x="1179" y="85"/>
                    <a:pt x="1129" y="65"/>
                  </a:cubicBezTo>
                  <a:cubicBezTo>
                    <a:pt x="1080" y="44"/>
                    <a:pt x="1027" y="28"/>
                    <a:pt x="978" y="16"/>
                  </a:cubicBezTo>
                  <a:cubicBezTo>
                    <a:pt x="926" y="6"/>
                    <a:pt x="874" y="1"/>
                    <a:pt x="8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 name="Google Shape;1214;p47"/>
            <p:cNvSpPr/>
            <p:nvPr/>
          </p:nvSpPr>
          <p:spPr>
            <a:xfrm>
              <a:off x="6887350" y="3655850"/>
              <a:ext cx="40900" cy="40900"/>
            </a:xfrm>
            <a:custGeom>
              <a:rect b="b" l="l" r="r" t="t"/>
              <a:pathLst>
                <a:path extrusionOk="0" h="1636" w="1636">
                  <a:moveTo>
                    <a:pt x="818" y="1"/>
                  </a:moveTo>
                  <a:cubicBezTo>
                    <a:pt x="368" y="1"/>
                    <a:pt x="1" y="364"/>
                    <a:pt x="1" y="818"/>
                  </a:cubicBezTo>
                  <a:cubicBezTo>
                    <a:pt x="1" y="1267"/>
                    <a:pt x="369" y="1635"/>
                    <a:pt x="818" y="1635"/>
                  </a:cubicBezTo>
                  <a:cubicBezTo>
                    <a:pt x="1272" y="1635"/>
                    <a:pt x="1635" y="1267"/>
                    <a:pt x="1635" y="818"/>
                  </a:cubicBezTo>
                  <a:cubicBezTo>
                    <a:pt x="1635" y="365"/>
                    <a:pt x="1271" y="1"/>
                    <a:pt x="8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 name="Google Shape;1215;p47"/>
            <p:cNvSpPr/>
            <p:nvPr/>
          </p:nvSpPr>
          <p:spPr>
            <a:xfrm>
              <a:off x="6887325" y="3776975"/>
              <a:ext cx="40925" cy="40925"/>
            </a:xfrm>
            <a:custGeom>
              <a:rect b="b" l="l" r="r" t="t"/>
              <a:pathLst>
                <a:path extrusionOk="0" h="1637" w="1637">
                  <a:moveTo>
                    <a:pt x="818" y="1"/>
                  </a:moveTo>
                  <a:cubicBezTo>
                    <a:pt x="364" y="1"/>
                    <a:pt x="1" y="368"/>
                    <a:pt x="1" y="818"/>
                  </a:cubicBezTo>
                  <a:cubicBezTo>
                    <a:pt x="1" y="1200"/>
                    <a:pt x="258" y="1514"/>
                    <a:pt x="610" y="1607"/>
                  </a:cubicBezTo>
                  <a:cubicBezTo>
                    <a:pt x="678" y="1624"/>
                    <a:pt x="747" y="1636"/>
                    <a:pt x="818" y="1636"/>
                  </a:cubicBezTo>
                  <a:cubicBezTo>
                    <a:pt x="1272" y="1636"/>
                    <a:pt x="1635" y="1268"/>
                    <a:pt x="1635" y="819"/>
                  </a:cubicBezTo>
                  <a:cubicBezTo>
                    <a:pt x="1636" y="435"/>
                    <a:pt x="1374" y="118"/>
                    <a:pt x="1018" y="29"/>
                  </a:cubicBezTo>
                  <a:cubicBezTo>
                    <a:pt x="954" y="13"/>
                    <a:pt x="888" y="1"/>
                    <a:pt x="8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 name="Google Shape;1216;p47"/>
            <p:cNvSpPr/>
            <p:nvPr/>
          </p:nvSpPr>
          <p:spPr>
            <a:xfrm>
              <a:off x="6887350" y="3413525"/>
              <a:ext cx="40900" cy="40925"/>
            </a:xfrm>
            <a:custGeom>
              <a:rect b="b" l="l" r="r" t="t"/>
              <a:pathLst>
                <a:path extrusionOk="0" h="1637" w="1636">
                  <a:moveTo>
                    <a:pt x="818" y="0"/>
                  </a:moveTo>
                  <a:cubicBezTo>
                    <a:pt x="368" y="0"/>
                    <a:pt x="1" y="364"/>
                    <a:pt x="1" y="818"/>
                  </a:cubicBezTo>
                  <a:cubicBezTo>
                    <a:pt x="1" y="1268"/>
                    <a:pt x="369" y="1636"/>
                    <a:pt x="818" y="1636"/>
                  </a:cubicBezTo>
                  <a:cubicBezTo>
                    <a:pt x="1272" y="1636"/>
                    <a:pt x="1635" y="1268"/>
                    <a:pt x="1635" y="818"/>
                  </a:cubicBezTo>
                  <a:cubicBezTo>
                    <a:pt x="1635" y="365"/>
                    <a:pt x="1271" y="0"/>
                    <a:pt x="8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 name="Google Shape;1217;p47"/>
            <p:cNvSpPr/>
            <p:nvPr/>
          </p:nvSpPr>
          <p:spPr>
            <a:xfrm>
              <a:off x="6887350" y="3534675"/>
              <a:ext cx="40900" cy="40925"/>
            </a:xfrm>
            <a:custGeom>
              <a:rect b="b" l="l" r="r" t="t"/>
              <a:pathLst>
                <a:path extrusionOk="0" h="1637" w="1636">
                  <a:moveTo>
                    <a:pt x="818" y="0"/>
                  </a:moveTo>
                  <a:cubicBezTo>
                    <a:pt x="368" y="0"/>
                    <a:pt x="1" y="366"/>
                    <a:pt x="1" y="819"/>
                  </a:cubicBezTo>
                  <a:cubicBezTo>
                    <a:pt x="1" y="1268"/>
                    <a:pt x="369" y="1636"/>
                    <a:pt x="818" y="1636"/>
                  </a:cubicBezTo>
                  <a:cubicBezTo>
                    <a:pt x="1272" y="1636"/>
                    <a:pt x="1635" y="1268"/>
                    <a:pt x="1635" y="819"/>
                  </a:cubicBezTo>
                  <a:cubicBezTo>
                    <a:pt x="1635" y="366"/>
                    <a:pt x="1271" y="0"/>
                    <a:pt x="8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 name="Google Shape;1218;p47"/>
            <p:cNvSpPr/>
            <p:nvPr/>
          </p:nvSpPr>
          <p:spPr>
            <a:xfrm>
              <a:off x="6887350" y="3292375"/>
              <a:ext cx="40900" cy="40625"/>
            </a:xfrm>
            <a:custGeom>
              <a:rect b="b" l="l" r="r" t="t"/>
              <a:pathLst>
                <a:path extrusionOk="0" h="1625" w="1636">
                  <a:moveTo>
                    <a:pt x="818" y="0"/>
                  </a:moveTo>
                  <a:cubicBezTo>
                    <a:pt x="601" y="0"/>
                    <a:pt x="397" y="86"/>
                    <a:pt x="241" y="241"/>
                  </a:cubicBezTo>
                  <a:cubicBezTo>
                    <a:pt x="85" y="392"/>
                    <a:pt x="1" y="596"/>
                    <a:pt x="1" y="818"/>
                  </a:cubicBezTo>
                  <a:cubicBezTo>
                    <a:pt x="1" y="1029"/>
                    <a:pt x="90" y="1243"/>
                    <a:pt x="241" y="1395"/>
                  </a:cubicBezTo>
                  <a:cubicBezTo>
                    <a:pt x="392" y="1548"/>
                    <a:pt x="605" y="1625"/>
                    <a:pt x="819" y="1625"/>
                  </a:cubicBezTo>
                  <a:cubicBezTo>
                    <a:pt x="1032" y="1625"/>
                    <a:pt x="1245" y="1548"/>
                    <a:pt x="1398" y="1395"/>
                  </a:cubicBezTo>
                  <a:cubicBezTo>
                    <a:pt x="1550" y="1243"/>
                    <a:pt x="1635" y="1034"/>
                    <a:pt x="1635" y="818"/>
                  </a:cubicBezTo>
                  <a:cubicBezTo>
                    <a:pt x="1635" y="596"/>
                    <a:pt x="1550" y="392"/>
                    <a:pt x="1398" y="241"/>
                  </a:cubicBezTo>
                  <a:cubicBezTo>
                    <a:pt x="1244" y="86"/>
                    <a:pt x="1039" y="0"/>
                    <a:pt x="8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 name="Google Shape;1219;p47"/>
            <p:cNvSpPr/>
            <p:nvPr/>
          </p:nvSpPr>
          <p:spPr>
            <a:xfrm>
              <a:off x="6774250" y="3534750"/>
              <a:ext cx="40900" cy="40875"/>
            </a:xfrm>
            <a:custGeom>
              <a:rect b="b" l="l" r="r" t="t"/>
              <a:pathLst>
                <a:path extrusionOk="0" h="1635" w="1636">
                  <a:moveTo>
                    <a:pt x="817" y="0"/>
                  </a:moveTo>
                  <a:cubicBezTo>
                    <a:pt x="369" y="0"/>
                    <a:pt x="0" y="365"/>
                    <a:pt x="0" y="817"/>
                  </a:cubicBezTo>
                  <a:cubicBezTo>
                    <a:pt x="0" y="1266"/>
                    <a:pt x="369" y="1635"/>
                    <a:pt x="817" y="1635"/>
                  </a:cubicBezTo>
                  <a:cubicBezTo>
                    <a:pt x="1273" y="1635"/>
                    <a:pt x="1636" y="1266"/>
                    <a:pt x="1636" y="817"/>
                  </a:cubicBezTo>
                  <a:cubicBezTo>
                    <a:pt x="1636" y="363"/>
                    <a:pt x="1273" y="0"/>
                    <a:pt x="8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 name="Google Shape;1220;p47"/>
            <p:cNvSpPr/>
            <p:nvPr/>
          </p:nvSpPr>
          <p:spPr>
            <a:xfrm>
              <a:off x="6774200" y="3898150"/>
              <a:ext cx="40900" cy="41000"/>
            </a:xfrm>
            <a:custGeom>
              <a:rect b="b" l="l" r="r" t="t"/>
              <a:pathLst>
                <a:path extrusionOk="0" h="1640" w="1636">
                  <a:moveTo>
                    <a:pt x="819" y="1"/>
                  </a:moveTo>
                  <a:cubicBezTo>
                    <a:pt x="484" y="1"/>
                    <a:pt x="199" y="204"/>
                    <a:pt x="72" y="491"/>
                  </a:cubicBezTo>
                  <a:cubicBezTo>
                    <a:pt x="71" y="493"/>
                    <a:pt x="67" y="497"/>
                    <a:pt x="66" y="502"/>
                  </a:cubicBezTo>
                  <a:cubicBezTo>
                    <a:pt x="53" y="531"/>
                    <a:pt x="46" y="566"/>
                    <a:pt x="35" y="599"/>
                  </a:cubicBezTo>
                  <a:cubicBezTo>
                    <a:pt x="15" y="670"/>
                    <a:pt x="1" y="744"/>
                    <a:pt x="1" y="821"/>
                  </a:cubicBezTo>
                  <a:cubicBezTo>
                    <a:pt x="1" y="872"/>
                    <a:pt x="7" y="919"/>
                    <a:pt x="15" y="969"/>
                  </a:cubicBezTo>
                  <a:cubicBezTo>
                    <a:pt x="67" y="1262"/>
                    <a:pt x="278" y="1498"/>
                    <a:pt x="556" y="1592"/>
                  </a:cubicBezTo>
                  <a:cubicBezTo>
                    <a:pt x="638" y="1620"/>
                    <a:pt x="726" y="1639"/>
                    <a:pt x="818" y="1639"/>
                  </a:cubicBezTo>
                  <a:cubicBezTo>
                    <a:pt x="1155" y="1639"/>
                    <a:pt x="1440" y="1437"/>
                    <a:pt x="1568" y="1150"/>
                  </a:cubicBezTo>
                  <a:lnTo>
                    <a:pt x="1572" y="1141"/>
                  </a:lnTo>
                  <a:cubicBezTo>
                    <a:pt x="1584" y="1110"/>
                    <a:pt x="1593" y="1077"/>
                    <a:pt x="1602" y="1043"/>
                  </a:cubicBezTo>
                  <a:cubicBezTo>
                    <a:pt x="1623" y="971"/>
                    <a:pt x="1635" y="899"/>
                    <a:pt x="1635" y="822"/>
                  </a:cubicBezTo>
                  <a:cubicBezTo>
                    <a:pt x="1635" y="771"/>
                    <a:pt x="1629" y="723"/>
                    <a:pt x="1621" y="674"/>
                  </a:cubicBezTo>
                  <a:cubicBezTo>
                    <a:pt x="1570" y="376"/>
                    <a:pt x="1359" y="140"/>
                    <a:pt x="1080" y="47"/>
                  </a:cubicBezTo>
                  <a:cubicBezTo>
                    <a:pt x="998" y="20"/>
                    <a:pt x="911" y="1"/>
                    <a:pt x="81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 name="Google Shape;1221;p47"/>
            <p:cNvSpPr/>
            <p:nvPr/>
          </p:nvSpPr>
          <p:spPr>
            <a:xfrm>
              <a:off x="6774250" y="3413550"/>
              <a:ext cx="40900" cy="40925"/>
            </a:xfrm>
            <a:custGeom>
              <a:rect b="b" l="l" r="r" t="t"/>
              <a:pathLst>
                <a:path extrusionOk="0" h="1637" w="1636">
                  <a:moveTo>
                    <a:pt x="817" y="1"/>
                  </a:moveTo>
                  <a:cubicBezTo>
                    <a:pt x="369" y="1"/>
                    <a:pt x="0" y="364"/>
                    <a:pt x="0" y="819"/>
                  </a:cubicBezTo>
                  <a:cubicBezTo>
                    <a:pt x="0" y="1268"/>
                    <a:pt x="369" y="1636"/>
                    <a:pt x="817" y="1636"/>
                  </a:cubicBezTo>
                  <a:cubicBezTo>
                    <a:pt x="1273" y="1636"/>
                    <a:pt x="1636" y="1268"/>
                    <a:pt x="1636" y="819"/>
                  </a:cubicBezTo>
                  <a:cubicBezTo>
                    <a:pt x="1636" y="364"/>
                    <a:pt x="1273" y="1"/>
                    <a:pt x="8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 name="Google Shape;1222;p47"/>
            <p:cNvSpPr/>
            <p:nvPr/>
          </p:nvSpPr>
          <p:spPr>
            <a:xfrm>
              <a:off x="6774250" y="3777050"/>
              <a:ext cx="40900" cy="40900"/>
            </a:xfrm>
            <a:custGeom>
              <a:rect b="b" l="l" r="r" t="t"/>
              <a:pathLst>
                <a:path extrusionOk="0" h="1636" w="1636">
                  <a:moveTo>
                    <a:pt x="817" y="0"/>
                  </a:moveTo>
                  <a:cubicBezTo>
                    <a:pt x="369" y="0"/>
                    <a:pt x="0" y="365"/>
                    <a:pt x="0" y="817"/>
                  </a:cubicBezTo>
                  <a:cubicBezTo>
                    <a:pt x="0" y="1267"/>
                    <a:pt x="369" y="1636"/>
                    <a:pt x="817" y="1636"/>
                  </a:cubicBezTo>
                  <a:cubicBezTo>
                    <a:pt x="1273" y="1636"/>
                    <a:pt x="1636" y="1267"/>
                    <a:pt x="1636" y="817"/>
                  </a:cubicBezTo>
                  <a:cubicBezTo>
                    <a:pt x="1636" y="364"/>
                    <a:pt x="1273" y="0"/>
                    <a:pt x="8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 name="Google Shape;1223;p47"/>
            <p:cNvSpPr/>
            <p:nvPr/>
          </p:nvSpPr>
          <p:spPr>
            <a:xfrm>
              <a:off x="6774250" y="3655900"/>
              <a:ext cx="40900" cy="40875"/>
            </a:xfrm>
            <a:custGeom>
              <a:rect b="b" l="l" r="r" t="t"/>
              <a:pathLst>
                <a:path extrusionOk="0" h="1635" w="1636">
                  <a:moveTo>
                    <a:pt x="817" y="0"/>
                  </a:moveTo>
                  <a:cubicBezTo>
                    <a:pt x="369" y="0"/>
                    <a:pt x="0" y="363"/>
                    <a:pt x="0" y="817"/>
                  </a:cubicBezTo>
                  <a:cubicBezTo>
                    <a:pt x="0" y="1266"/>
                    <a:pt x="369" y="1635"/>
                    <a:pt x="817" y="1635"/>
                  </a:cubicBezTo>
                  <a:cubicBezTo>
                    <a:pt x="1273" y="1635"/>
                    <a:pt x="1636" y="1266"/>
                    <a:pt x="1636" y="817"/>
                  </a:cubicBezTo>
                  <a:cubicBezTo>
                    <a:pt x="1636" y="363"/>
                    <a:pt x="1273" y="0"/>
                    <a:pt x="8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 name="Google Shape;1224;p47"/>
            <p:cNvSpPr/>
            <p:nvPr/>
          </p:nvSpPr>
          <p:spPr>
            <a:xfrm>
              <a:off x="6774275" y="3292375"/>
              <a:ext cx="40925" cy="40650"/>
            </a:xfrm>
            <a:custGeom>
              <a:rect b="b" l="l" r="r" t="t"/>
              <a:pathLst>
                <a:path extrusionOk="0" h="1626" w="1637">
                  <a:moveTo>
                    <a:pt x="819" y="0"/>
                  </a:moveTo>
                  <a:cubicBezTo>
                    <a:pt x="712" y="0"/>
                    <a:pt x="606" y="21"/>
                    <a:pt x="508" y="60"/>
                  </a:cubicBezTo>
                  <a:cubicBezTo>
                    <a:pt x="408" y="102"/>
                    <a:pt x="319" y="162"/>
                    <a:pt x="241" y="241"/>
                  </a:cubicBezTo>
                  <a:cubicBezTo>
                    <a:pt x="86" y="392"/>
                    <a:pt x="0" y="596"/>
                    <a:pt x="0" y="818"/>
                  </a:cubicBezTo>
                  <a:cubicBezTo>
                    <a:pt x="0" y="1034"/>
                    <a:pt x="90" y="1243"/>
                    <a:pt x="241" y="1395"/>
                  </a:cubicBezTo>
                  <a:cubicBezTo>
                    <a:pt x="394" y="1549"/>
                    <a:pt x="607" y="1626"/>
                    <a:pt x="819" y="1626"/>
                  </a:cubicBezTo>
                  <a:cubicBezTo>
                    <a:pt x="1032" y="1626"/>
                    <a:pt x="1245" y="1549"/>
                    <a:pt x="1399" y="1395"/>
                  </a:cubicBezTo>
                  <a:cubicBezTo>
                    <a:pt x="1550" y="1243"/>
                    <a:pt x="1636" y="1032"/>
                    <a:pt x="1636" y="818"/>
                  </a:cubicBezTo>
                  <a:cubicBezTo>
                    <a:pt x="1636" y="596"/>
                    <a:pt x="1555" y="392"/>
                    <a:pt x="1399" y="241"/>
                  </a:cubicBezTo>
                  <a:cubicBezTo>
                    <a:pt x="1242" y="85"/>
                    <a:pt x="1038" y="0"/>
                    <a:pt x="81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 name="Google Shape;1225;p47"/>
            <p:cNvSpPr/>
            <p:nvPr/>
          </p:nvSpPr>
          <p:spPr>
            <a:xfrm>
              <a:off x="6661200" y="3655850"/>
              <a:ext cx="40875" cy="40900"/>
            </a:xfrm>
            <a:custGeom>
              <a:rect b="b" l="l" r="r" t="t"/>
              <a:pathLst>
                <a:path extrusionOk="0" h="1636" w="1635">
                  <a:moveTo>
                    <a:pt x="817" y="1"/>
                  </a:moveTo>
                  <a:cubicBezTo>
                    <a:pt x="367" y="1"/>
                    <a:pt x="0" y="364"/>
                    <a:pt x="0" y="818"/>
                  </a:cubicBezTo>
                  <a:cubicBezTo>
                    <a:pt x="0" y="1267"/>
                    <a:pt x="367" y="1635"/>
                    <a:pt x="817" y="1635"/>
                  </a:cubicBezTo>
                  <a:cubicBezTo>
                    <a:pt x="1271" y="1635"/>
                    <a:pt x="1634" y="1267"/>
                    <a:pt x="1634" y="818"/>
                  </a:cubicBezTo>
                  <a:cubicBezTo>
                    <a:pt x="1634" y="365"/>
                    <a:pt x="1271" y="1"/>
                    <a:pt x="8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 name="Google Shape;1226;p47"/>
            <p:cNvSpPr/>
            <p:nvPr/>
          </p:nvSpPr>
          <p:spPr>
            <a:xfrm>
              <a:off x="6661150" y="3534675"/>
              <a:ext cx="40925" cy="40925"/>
            </a:xfrm>
            <a:custGeom>
              <a:rect b="b" l="l" r="r" t="t"/>
              <a:pathLst>
                <a:path extrusionOk="0" h="1637" w="1637">
                  <a:moveTo>
                    <a:pt x="819" y="0"/>
                  </a:moveTo>
                  <a:cubicBezTo>
                    <a:pt x="368" y="0"/>
                    <a:pt x="1" y="366"/>
                    <a:pt x="1" y="819"/>
                  </a:cubicBezTo>
                  <a:cubicBezTo>
                    <a:pt x="1" y="1270"/>
                    <a:pt x="368" y="1636"/>
                    <a:pt x="819" y="1636"/>
                  </a:cubicBezTo>
                  <a:cubicBezTo>
                    <a:pt x="1271" y="1636"/>
                    <a:pt x="1636" y="1270"/>
                    <a:pt x="1636" y="819"/>
                  </a:cubicBezTo>
                  <a:cubicBezTo>
                    <a:pt x="1636" y="366"/>
                    <a:pt x="1271" y="0"/>
                    <a:pt x="81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 name="Google Shape;1227;p47"/>
            <p:cNvSpPr/>
            <p:nvPr/>
          </p:nvSpPr>
          <p:spPr>
            <a:xfrm>
              <a:off x="6661150" y="3413525"/>
              <a:ext cx="40925" cy="40875"/>
            </a:xfrm>
            <a:custGeom>
              <a:rect b="b" l="l" r="r" t="t"/>
              <a:pathLst>
                <a:path extrusionOk="0" h="1635" w="1637">
                  <a:moveTo>
                    <a:pt x="819" y="0"/>
                  </a:moveTo>
                  <a:cubicBezTo>
                    <a:pt x="368" y="0"/>
                    <a:pt x="1" y="366"/>
                    <a:pt x="1" y="818"/>
                  </a:cubicBezTo>
                  <a:cubicBezTo>
                    <a:pt x="1" y="1269"/>
                    <a:pt x="368" y="1635"/>
                    <a:pt x="819" y="1635"/>
                  </a:cubicBezTo>
                  <a:cubicBezTo>
                    <a:pt x="1271" y="1635"/>
                    <a:pt x="1636" y="1269"/>
                    <a:pt x="1636" y="818"/>
                  </a:cubicBezTo>
                  <a:cubicBezTo>
                    <a:pt x="1636" y="366"/>
                    <a:pt x="1271" y="0"/>
                    <a:pt x="81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 name="Google Shape;1228;p47"/>
            <p:cNvSpPr/>
            <p:nvPr/>
          </p:nvSpPr>
          <p:spPr>
            <a:xfrm>
              <a:off x="6661200" y="4019275"/>
              <a:ext cx="40875" cy="40950"/>
            </a:xfrm>
            <a:custGeom>
              <a:rect b="b" l="l" r="r" t="t"/>
              <a:pathLst>
                <a:path extrusionOk="0" h="1638" w="1635">
                  <a:moveTo>
                    <a:pt x="817" y="1"/>
                  </a:moveTo>
                  <a:cubicBezTo>
                    <a:pt x="363" y="1"/>
                    <a:pt x="0" y="369"/>
                    <a:pt x="0" y="818"/>
                  </a:cubicBezTo>
                  <a:cubicBezTo>
                    <a:pt x="0" y="1183"/>
                    <a:pt x="237" y="1487"/>
                    <a:pt x="565" y="1593"/>
                  </a:cubicBezTo>
                  <a:cubicBezTo>
                    <a:pt x="645" y="1619"/>
                    <a:pt x="729" y="1638"/>
                    <a:pt x="817" y="1638"/>
                  </a:cubicBezTo>
                  <a:cubicBezTo>
                    <a:pt x="1271" y="1638"/>
                    <a:pt x="1634" y="1269"/>
                    <a:pt x="1634" y="819"/>
                  </a:cubicBezTo>
                  <a:cubicBezTo>
                    <a:pt x="1634" y="457"/>
                    <a:pt x="1400" y="155"/>
                    <a:pt x="1074" y="47"/>
                  </a:cubicBezTo>
                  <a:cubicBezTo>
                    <a:pt x="992" y="20"/>
                    <a:pt x="906" y="1"/>
                    <a:pt x="8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 name="Google Shape;1229;p47"/>
            <p:cNvSpPr/>
            <p:nvPr/>
          </p:nvSpPr>
          <p:spPr>
            <a:xfrm>
              <a:off x="6661150" y="3898200"/>
              <a:ext cx="40925" cy="40900"/>
            </a:xfrm>
            <a:custGeom>
              <a:rect b="b" l="l" r="r" t="t"/>
              <a:pathLst>
                <a:path extrusionOk="0" h="1636" w="1637">
                  <a:moveTo>
                    <a:pt x="819" y="0"/>
                  </a:moveTo>
                  <a:cubicBezTo>
                    <a:pt x="368" y="0"/>
                    <a:pt x="1" y="366"/>
                    <a:pt x="1" y="817"/>
                  </a:cubicBezTo>
                  <a:cubicBezTo>
                    <a:pt x="1" y="1270"/>
                    <a:pt x="368" y="1636"/>
                    <a:pt x="819" y="1636"/>
                  </a:cubicBezTo>
                  <a:cubicBezTo>
                    <a:pt x="1271" y="1636"/>
                    <a:pt x="1636" y="1270"/>
                    <a:pt x="1636" y="817"/>
                  </a:cubicBezTo>
                  <a:cubicBezTo>
                    <a:pt x="1636" y="366"/>
                    <a:pt x="1271" y="0"/>
                    <a:pt x="81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 name="Google Shape;1230;p47"/>
            <p:cNvSpPr/>
            <p:nvPr/>
          </p:nvSpPr>
          <p:spPr>
            <a:xfrm>
              <a:off x="6661150" y="3777000"/>
              <a:ext cx="40925" cy="40900"/>
            </a:xfrm>
            <a:custGeom>
              <a:rect b="b" l="l" r="r" t="t"/>
              <a:pathLst>
                <a:path extrusionOk="0" h="1636" w="1637">
                  <a:moveTo>
                    <a:pt x="819" y="1"/>
                  </a:moveTo>
                  <a:cubicBezTo>
                    <a:pt x="368" y="1"/>
                    <a:pt x="1" y="367"/>
                    <a:pt x="1" y="818"/>
                  </a:cubicBezTo>
                  <a:cubicBezTo>
                    <a:pt x="1" y="1269"/>
                    <a:pt x="368" y="1635"/>
                    <a:pt x="819" y="1635"/>
                  </a:cubicBezTo>
                  <a:cubicBezTo>
                    <a:pt x="1271" y="1635"/>
                    <a:pt x="1636" y="1269"/>
                    <a:pt x="1636" y="818"/>
                  </a:cubicBezTo>
                  <a:cubicBezTo>
                    <a:pt x="1636" y="367"/>
                    <a:pt x="1271" y="1"/>
                    <a:pt x="81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 name="Google Shape;1231;p47"/>
            <p:cNvSpPr/>
            <p:nvPr/>
          </p:nvSpPr>
          <p:spPr>
            <a:xfrm>
              <a:off x="6661200" y="3292375"/>
              <a:ext cx="40875" cy="40900"/>
            </a:xfrm>
            <a:custGeom>
              <a:rect b="b" l="l" r="r" t="t"/>
              <a:pathLst>
                <a:path extrusionOk="0" h="1636" w="1635">
                  <a:moveTo>
                    <a:pt x="817" y="0"/>
                  </a:moveTo>
                  <a:cubicBezTo>
                    <a:pt x="601" y="0"/>
                    <a:pt x="397" y="86"/>
                    <a:pt x="240" y="241"/>
                  </a:cubicBezTo>
                  <a:cubicBezTo>
                    <a:pt x="204" y="277"/>
                    <a:pt x="167" y="319"/>
                    <a:pt x="138" y="364"/>
                  </a:cubicBezTo>
                  <a:cubicBezTo>
                    <a:pt x="110" y="408"/>
                    <a:pt x="85" y="453"/>
                    <a:pt x="65" y="503"/>
                  </a:cubicBezTo>
                  <a:cubicBezTo>
                    <a:pt x="45" y="551"/>
                    <a:pt x="28" y="603"/>
                    <a:pt x="15" y="653"/>
                  </a:cubicBezTo>
                  <a:cubicBezTo>
                    <a:pt x="8" y="707"/>
                    <a:pt x="0" y="763"/>
                    <a:pt x="0" y="818"/>
                  </a:cubicBezTo>
                  <a:cubicBezTo>
                    <a:pt x="0" y="1029"/>
                    <a:pt x="89" y="1243"/>
                    <a:pt x="240" y="1395"/>
                  </a:cubicBezTo>
                  <a:cubicBezTo>
                    <a:pt x="395" y="1550"/>
                    <a:pt x="608" y="1635"/>
                    <a:pt x="821" y="1635"/>
                  </a:cubicBezTo>
                  <a:cubicBezTo>
                    <a:pt x="873" y="1635"/>
                    <a:pt x="925" y="1630"/>
                    <a:pt x="977" y="1620"/>
                  </a:cubicBezTo>
                  <a:cubicBezTo>
                    <a:pt x="1029" y="1607"/>
                    <a:pt x="1084" y="1594"/>
                    <a:pt x="1131" y="1570"/>
                  </a:cubicBezTo>
                  <a:cubicBezTo>
                    <a:pt x="1181" y="1549"/>
                    <a:pt x="1225" y="1525"/>
                    <a:pt x="1270" y="1496"/>
                  </a:cubicBezTo>
                  <a:cubicBezTo>
                    <a:pt x="1314" y="1468"/>
                    <a:pt x="1360" y="1431"/>
                    <a:pt x="1397" y="1395"/>
                  </a:cubicBezTo>
                  <a:cubicBezTo>
                    <a:pt x="1549" y="1243"/>
                    <a:pt x="1634" y="1034"/>
                    <a:pt x="1634" y="818"/>
                  </a:cubicBezTo>
                  <a:cubicBezTo>
                    <a:pt x="1634" y="596"/>
                    <a:pt x="1553" y="392"/>
                    <a:pt x="1397" y="241"/>
                  </a:cubicBezTo>
                  <a:cubicBezTo>
                    <a:pt x="1243" y="86"/>
                    <a:pt x="1039" y="0"/>
                    <a:pt x="8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 name="Google Shape;1232;p47"/>
            <p:cNvSpPr/>
            <p:nvPr/>
          </p:nvSpPr>
          <p:spPr>
            <a:xfrm>
              <a:off x="6548100" y="3534675"/>
              <a:ext cx="40875" cy="40925"/>
            </a:xfrm>
            <a:custGeom>
              <a:rect b="b" l="l" r="r" t="t"/>
              <a:pathLst>
                <a:path extrusionOk="0" h="1637" w="1635">
                  <a:moveTo>
                    <a:pt x="818" y="0"/>
                  </a:moveTo>
                  <a:cubicBezTo>
                    <a:pt x="366" y="0"/>
                    <a:pt x="1" y="366"/>
                    <a:pt x="1" y="819"/>
                  </a:cubicBezTo>
                  <a:cubicBezTo>
                    <a:pt x="1" y="1270"/>
                    <a:pt x="366" y="1636"/>
                    <a:pt x="818" y="1636"/>
                  </a:cubicBezTo>
                  <a:cubicBezTo>
                    <a:pt x="1269" y="1636"/>
                    <a:pt x="1635" y="1270"/>
                    <a:pt x="1635" y="819"/>
                  </a:cubicBezTo>
                  <a:cubicBezTo>
                    <a:pt x="1635" y="366"/>
                    <a:pt x="1269" y="0"/>
                    <a:pt x="8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 name="Google Shape;1233;p47"/>
            <p:cNvSpPr/>
            <p:nvPr/>
          </p:nvSpPr>
          <p:spPr>
            <a:xfrm>
              <a:off x="6548075" y="3655900"/>
              <a:ext cx="40900" cy="40875"/>
            </a:xfrm>
            <a:custGeom>
              <a:rect b="b" l="l" r="r" t="t"/>
              <a:pathLst>
                <a:path extrusionOk="0" h="1635" w="1636">
                  <a:moveTo>
                    <a:pt x="819" y="0"/>
                  </a:moveTo>
                  <a:cubicBezTo>
                    <a:pt x="370" y="0"/>
                    <a:pt x="2" y="363"/>
                    <a:pt x="2" y="817"/>
                  </a:cubicBezTo>
                  <a:cubicBezTo>
                    <a:pt x="0" y="1266"/>
                    <a:pt x="370" y="1635"/>
                    <a:pt x="819" y="1635"/>
                  </a:cubicBezTo>
                  <a:cubicBezTo>
                    <a:pt x="1274" y="1635"/>
                    <a:pt x="1636" y="1266"/>
                    <a:pt x="1636" y="817"/>
                  </a:cubicBezTo>
                  <a:cubicBezTo>
                    <a:pt x="1636" y="363"/>
                    <a:pt x="1274" y="0"/>
                    <a:pt x="81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 name="Google Shape;1234;p47"/>
            <p:cNvSpPr/>
            <p:nvPr/>
          </p:nvSpPr>
          <p:spPr>
            <a:xfrm>
              <a:off x="6548100" y="3413525"/>
              <a:ext cx="40875" cy="40875"/>
            </a:xfrm>
            <a:custGeom>
              <a:rect b="b" l="l" r="r" t="t"/>
              <a:pathLst>
                <a:path extrusionOk="0" h="1635" w="1635">
                  <a:moveTo>
                    <a:pt x="818" y="0"/>
                  </a:moveTo>
                  <a:cubicBezTo>
                    <a:pt x="366" y="0"/>
                    <a:pt x="1" y="366"/>
                    <a:pt x="1" y="818"/>
                  </a:cubicBezTo>
                  <a:cubicBezTo>
                    <a:pt x="1" y="1269"/>
                    <a:pt x="366" y="1635"/>
                    <a:pt x="818" y="1635"/>
                  </a:cubicBezTo>
                  <a:cubicBezTo>
                    <a:pt x="1269" y="1635"/>
                    <a:pt x="1635" y="1269"/>
                    <a:pt x="1635" y="818"/>
                  </a:cubicBezTo>
                  <a:cubicBezTo>
                    <a:pt x="1635" y="366"/>
                    <a:pt x="1269" y="0"/>
                    <a:pt x="8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 name="Google Shape;1235;p47"/>
            <p:cNvSpPr/>
            <p:nvPr/>
          </p:nvSpPr>
          <p:spPr>
            <a:xfrm>
              <a:off x="6548075" y="3898200"/>
              <a:ext cx="40900" cy="40900"/>
            </a:xfrm>
            <a:custGeom>
              <a:rect b="b" l="l" r="r" t="t"/>
              <a:pathLst>
                <a:path extrusionOk="0" h="1636" w="1636">
                  <a:moveTo>
                    <a:pt x="819" y="0"/>
                  </a:moveTo>
                  <a:cubicBezTo>
                    <a:pt x="370" y="0"/>
                    <a:pt x="2" y="364"/>
                    <a:pt x="2" y="819"/>
                  </a:cubicBezTo>
                  <a:cubicBezTo>
                    <a:pt x="0" y="1268"/>
                    <a:pt x="370" y="1636"/>
                    <a:pt x="819" y="1636"/>
                  </a:cubicBezTo>
                  <a:cubicBezTo>
                    <a:pt x="1274" y="1636"/>
                    <a:pt x="1636" y="1268"/>
                    <a:pt x="1636" y="819"/>
                  </a:cubicBezTo>
                  <a:cubicBezTo>
                    <a:pt x="1636" y="364"/>
                    <a:pt x="1274" y="0"/>
                    <a:pt x="81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 name="Google Shape;1236;p47"/>
            <p:cNvSpPr/>
            <p:nvPr/>
          </p:nvSpPr>
          <p:spPr>
            <a:xfrm>
              <a:off x="6548075" y="4019375"/>
              <a:ext cx="40900" cy="40900"/>
            </a:xfrm>
            <a:custGeom>
              <a:rect b="b" l="l" r="r" t="t"/>
              <a:pathLst>
                <a:path extrusionOk="0" h="1636" w="1636">
                  <a:moveTo>
                    <a:pt x="819" y="1"/>
                  </a:moveTo>
                  <a:cubicBezTo>
                    <a:pt x="370" y="1"/>
                    <a:pt x="2" y="364"/>
                    <a:pt x="2" y="818"/>
                  </a:cubicBezTo>
                  <a:cubicBezTo>
                    <a:pt x="0" y="1267"/>
                    <a:pt x="370" y="1635"/>
                    <a:pt x="819" y="1635"/>
                  </a:cubicBezTo>
                  <a:cubicBezTo>
                    <a:pt x="1274" y="1635"/>
                    <a:pt x="1636" y="1267"/>
                    <a:pt x="1636" y="818"/>
                  </a:cubicBezTo>
                  <a:cubicBezTo>
                    <a:pt x="1636" y="364"/>
                    <a:pt x="1274" y="1"/>
                    <a:pt x="81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 name="Google Shape;1237;p47"/>
            <p:cNvSpPr/>
            <p:nvPr/>
          </p:nvSpPr>
          <p:spPr>
            <a:xfrm>
              <a:off x="6548075" y="3777050"/>
              <a:ext cx="40900" cy="40900"/>
            </a:xfrm>
            <a:custGeom>
              <a:rect b="b" l="l" r="r" t="t"/>
              <a:pathLst>
                <a:path extrusionOk="0" h="1636" w="1636">
                  <a:moveTo>
                    <a:pt x="819" y="0"/>
                  </a:moveTo>
                  <a:cubicBezTo>
                    <a:pt x="370" y="0"/>
                    <a:pt x="2" y="365"/>
                    <a:pt x="2" y="817"/>
                  </a:cubicBezTo>
                  <a:cubicBezTo>
                    <a:pt x="0" y="1267"/>
                    <a:pt x="370" y="1636"/>
                    <a:pt x="819" y="1636"/>
                  </a:cubicBezTo>
                  <a:cubicBezTo>
                    <a:pt x="1274" y="1636"/>
                    <a:pt x="1636" y="1267"/>
                    <a:pt x="1636" y="817"/>
                  </a:cubicBezTo>
                  <a:cubicBezTo>
                    <a:pt x="1636" y="364"/>
                    <a:pt x="1274" y="0"/>
                    <a:pt x="81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 name="Google Shape;1238;p47"/>
            <p:cNvSpPr/>
            <p:nvPr/>
          </p:nvSpPr>
          <p:spPr>
            <a:xfrm>
              <a:off x="6548100" y="4140425"/>
              <a:ext cx="40950" cy="41050"/>
            </a:xfrm>
            <a:custGeom>
              <a:rect b="b" l="l" r="r" t="t"/>
              <a:pathLst>
                <a:path extrusionOk="0" h="1642" w="1638">
                  <a:moveTo>
                    <a:pt x="818" y="1"/>
                  </a:moveTo>
                  <a:cubicBezTo>
                    <a:pt x="480" y="1"/>
                    <a:pt x="192" y="205"/>
                    <a:pt x="68" y="497"/>
                  </a:cubicBezTo>
                  <a:cubicBezTo>
                    <a:pt x="68" y="498"/>
                    <a:pt x="66" y="501"/>
                    <a:pt x="64" y="502"/>
                  </a:cubicBezTo>
                  <a:cubicBezTo>
                    <a:pt x="50" y="535"/>
                    <a:pt x="43" y="569"/>
                    <a:pt x="32" y="606"/>
                  </a:cubicBezTo>
                  <a:cubicBezTo>
                    <a:pt x="13" y="675"/>
                    <a:pt x="1" y="747"/>
                    <a:pt x="1" y="822"/>
                  </a:cubicBezTo>
                  <a:cubicBezTo>
                    <a:pt x="1" y="873"/>
                    <a:pt x="7" y="924"/>
                    <a:pt x="17" y="974"/>
                  </a:cubicBezTo>
                  <a:cubicBezTo>
                    <a:pt x="71" y="1263"/>
                    <a:pt x="276" y="1496"/>
                    <a:pt x="549" y="1592"/>
                  </a:cubicBezTo>
                  <a:cubicBezTo>
                    <a:pt x="633" y="1621"/>
                    <a:pt x="725" y="1642"/>
                    <a:pt x="820" y="1642"/>
                  </a:cubicBezTo>
                  <a:cubicBezTo>
                    <a:pt x="1200" y="1642"/>
                    <a:pt x="1515" y="1382"/>
                    <a:pt x="1607" y="1031"/>
                  </a:cubicBezTo>
                  <a:cubicBezTo>
                    <a:pt x="1625" y="963"/>
                    <a:pt x="1638" y="896"/>
                    <a:pt x="1638" y="822"/>
                  </a:cubicBezTo>
                  <a:cubicBezTo>
                    <a:pt x="1638" y="771"/>
                    <a:pt x="1631" y="720"/>
                    <a:pt x="1621" y="670"/>
                  </a:cubicBezTo>
                  <a:cubicBezTo>
                    <a:pt x="1567" y="379"/>
                    <a:pt x="1360" y="146"/>
                    <a:pt x="1085" y="51"/>
                  </a:cubicBezTo>
                  <a:cubicBezTo>
                    <a:pt x="1001" y="20"/>
                    <a:pt x="912" y="1"/>
                    <a:pt x="8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 name="Google Shape;1239;p47"/>
            <p:cNvSpPr/>
            <p:nvPr/>
          </p:nvSpPr>
          <p:spPr>
            <a:xfrm>
              <a:off x="6548100" y="3292400"/>
              <a:ext cx="40875" cy="40875"/>
            </a:xfrm>
            <a:custGeom>
              <a:rect b="b" l="l" r="r" t="t"/>
              <a:pathLst>
                <a:path extrusionOk="0" h="1635" w="1635">
                  <a:moveTo>
                    <a:pt x="818" y="1"/>
                  </a:moveTo>
                  <a:cubicBezTo>
                    <a:pt x="601" y="1"/>
                    <a:pt x="397" y="87"/>
                    <a:pt x="241" y="242"/>
                  </a:cubicBezTo>
                  <a:cubicBezTo>
                    <a:pt x="204" y="279"/>
                    <a:pt x="168" y="319"/>
                    <a:pt x="139" y="364"/>
                  </a:cubicBezTo>
                  <a:cubicBezTo>
                    <a:pt x="110" y="409"/>
                    <a:pt x="82" y="453"/>
                    <a:pt x="62" y="503"/>
                  </a:cubicBezTo>
                  <a:cubicBezTo>
                    <a:pt x="40" y="553"/>
                    <a:pt x="27" y="605"/>
                    <a:pt x="17" y="655"/>
                  </a:cubicBezTo>
                  <a:cubicBezTo>
                    <a:pt x="8" y="707"/>
                    <a:pt x="1" y="764"/>
                    <a:pt x="1" y="818"/>
                  </a:cubicBezTo>
                  <a:cubicBezTo>
                    <a:pt x="1" y="1031"/>
                    <a:pt x="91" y="1244"/>
                    <a:pt x="241" y="1395"/>
                  </a:cubicBezTo>
                  <a:cubicBezTo>
                    <a:pt x="397" y="1550"/>
                    <a:pt x="610" y="1635"/>
                    <a:pt x="823" y="1635"/>
                  </a:cubicBezTo>
                  <a:cubicBezTo>
                    <a:pt x="875" y="1635"/>
                    <a:pt x="926" y="1630"/>
                    <a:pt x="977" y="1620"/>
                  </a:cubicBezTo>
                  <a:cubicBezTo>
                    <a:pt x="1029" y="1607"/>
                    <a:pt x="1084" y="1594"/>
                    <a:pt x="1134" y="1570"/>
                  </a:cubicBezTo>
                  <a:cubicBezTo>
                    <a:pt x="1184" y="1550"/>
                    <a:pt x="1227" y="1525"/>
                    <a:pt x="1273" y="1497"/>
                  </a:cubicBezTo>
                  <a:cubicBezTo>
                    <a:pt x="1316" y="1468"/>
                    <a:pt x="1358" y="1431"/>
                    <a:pt x="1398" y="1395"/>
                  </a:cubicBezTo>
                  <a:cubicBezTo>
                    <a:pt x="1550" y="1244"/>
                    <a:pt x="1635" y="1035"/>
                    <a:pt x="1635" y="818"/>
                  </a:cubicBezTo>
                  <a:cubicBezTo>
                    <a:pt x="1635" y="597"/>
                    <a:pt x="1555" y="393"/>
                    <a:pt x="1398" y="242"/>
                  </a:cubicBezTo>
                  <a:cubicBezTo>
                    <a:pt x="1242" y="85"/>
                    <a:pt x="1038" y="1"/>
                    <a:pt x="8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 name="Google Shape;1240;p47"/>
            <p:cNvSpPr/>
            <p:nvPr/>
          </p:nvSpPr>
          <p:spPr>
            <a:xfrm>
              <a:off x="6435050" y="3534675"/>
              <a:ext cx="40875" cy="40925"/>
            </a:xfrm>
            <a:custGeom>
              <a:rect b="b" l="l" r="r" t="t"/>
              <a:pathLst>
                <a:path extrusionOk="0" h="1637" w="1635">
                  <a:moveTo>
                    <a:pt x="818" y="0"/>
                  </a:moveTo>
                  <a:cubicBezTo>
                    <a:pt x="367" y="0"/>
                    <a:pt x="0" y="366"/>
                    <a:pt x="0" y="819"/>
                  </a:cubicBezTo>
                  <a:cubicBezTo>
                    <a:pt x="0" y="1268"/>
                    <a:pt x="367" y="1636"/>
                    <a:pt x="818" y="1636"/>
                  </a:cubicBezTo>
                  <a:cubicBezTo>
                    <a:pt x="1271" y="1636"/>
                    <a:pt x="1635" y="1268"/>
                    <a:pt x="1635" y="819"/>
                  </a:cubicBezTo>
                  <a:cubicBezTo>
                    <a:pt x="1635" y="366"/>
                    <a:pt x="1270" y="0"/>
                    <a:pt x="8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 name="Google Shape;1241;p47"/>
            <p:cNvSpPr/>
            <p:nvPr/>
          </p:nvSpPr>
          <p:spPr>
            <a:xfrm>
              <a:off x="6434975" y="4261650"/>
              <a:ext cx="40950" cy="40925"/>
            </a:xfrm>
            <a:custGeom>
              <a:rect b="b" l="l" r="r" t="t"/>
              <a:pathLst>
                <a:path extrusionOk="0" h="1637" w="1638">
                  <a:moveTo>
                    <a:pt x="819" y="0"/>
                  </a:moveTo>
                  <a:cubicBezTo>
                    <a:pt x="364" y="0"/>
                    <a:pt x="1" y="368"/>
                    <a:pt x="1" y="818"/>
                  </a:cubicBezTo>
                  <a:cubicBezTo>
                    <a:pt x="1" y="1182"/>
                    <a:pt x="237" y="1486"/>
                    <a:pt x="566" y="1592"/>
                  </a:cubicBezTo>
                  <a:cubicBezTo>
                    <a:pt x="647" y="1620"/>
                    <a:pt x="731" y="1636"/>
                    <a:pt x="821" y="1636"/>
                  </a:cubicBezTo>
                  <a:cubicBezTo>
                    <a:pt x="1274" y="1636"/>
                    <a:pt x="1638" y="1269"/>
                    <a:pt x="1638" y="819"/>
                  </a:cubicBezTo>
                  <a:cubicBezTo>
                    <a:pt x="1638" y="453"/>
                    <a:pt x="1401" y="148"/>
                    <a:pt x="1070" y="44"/>
                  </a:cubicBezTo>
                  <a:cubicBezTo>
                    <a:pt x="991" y="17"/>
                    <a:pt x="908" y="0"/>
                    <a:pt x="81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 name="Google Shape;1242;p47"/>
            <p:cNvSpPr/>
            <p:nvPr/>
          </p:nvSpPr>
          <p:spPr>
            <a:xfrm>
              <a:off x="6435050" y="4140500"/>
              <a:ext cx="40875" cy="40875"/>
            </a:xfrm>
            <a:custGeom>
              <a:rect b="b" l="l" r="r" t="t"/>
              <a:pathLst>
                <a:path extrusionOk="0" h="1635" w="1635">
                  <a:moveTo>
                    <a:pt x="818" y="0"/>
                  </a:moveTo>
                  <a:cubicBezTo>
                    <a:pt x="367" y="0"/>
                    <a:pt x="0" y="364"/>
                    <a:pt x="0" y="818"/>
                  </a:cubicBezTo>
                  <a:cubicBezTo>
                    <a:pt x="0" y="1266"/>
                    <a:pt x="367" y="1635"/>
                    <a:pt x="818" y="1635"/>
                  </a:cubicBezTo>
                  <a:cubicBezTo>
                    <a:pt x="1271" y="1635"/>
                    <a:pt x="1635" y="1266"/>
                    <a:pt x="1635" y="818"/>
                  </a:cubicBezTo>
                  <a:cubicBezTo>
                    <a:pt x="1635" y="365"/>
                    <a:pt x="1270" y="0"/>
                    <a:pt x="8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 name="Google Shape;1243;p47"/>
            <p:cNvSpPr/>
            <p:nvPr/>
          </p:nvSpPr>
          <p:spPr>
            <a:xfrm>
              <a:off x="6435050" y="3413525"/>
              <a:ext cx="40875" cy="40925"/>
            </a:xfrm>
            <a:custGeom>
              <a:rect b="b" l="l" r="r" t="t"/>
              <a:pathLst>
                <a:path extrusionOk="0" h="1637" w="1635">
                  <a:moveTo>
                    <a:pt x="818" y="0"/>
                  </a:moveTo>
                  <a:cubicBezTo>
                    <a:pt x="367" y="0"/>
                    <a:pt x="0" y="364"/>
                    <a:pt x="0" y="818"/>
                  </a:cubicBezTo>
                  <a:cubicBezTo>
                    <a:pt x="0" y="1273"/>
                    <a:pt x="367" y="1636"/>
                    <a:pt x="818" y="1636"/>
                  </a:cubicBezTo>
                  <a:cubicBezTo>
                    <a:pt x="1271" y="1636"/>
                    <a:pt x="1635" y="1273"/>
                    <a:pt x="1635" y="818"/>
                  </a:cubicBezTo>
                  <a:cubicBezTo>
                    <a:pt x="1635" y="365"/>
                    <a:pt x="1270" y="0"/>
                    <a:pt x="8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 name="Google Shape;1244;p47"/>
            <p:cNvSpPr/>
            <p:nvPr/>
          </p:nvSpPr>
          <p:spPr>
            <a:xfrm>
              <a:off x="6435050" y="4019325"/>
              <a:ext cx="40875" cy="40900"/>
            </a:xfrm>
            <a:custGeom>
              <a:rect b="b" l="l" r="r" t="t"/>
              <a:pathLst>
                <a:path extrusionOk="0" h="1636" w="1635">
                  <a:moveTo>
                    <a:pt x="818" y="0"/>
                  </a:moveTo>
                  <a:cubicBezTo>
                    <a:pt x="367" y="0"/>
                    <a:pt x="0" y="363"/>
                    <a:pt x="0" y="817"/>
                  </a:cubicBezTo>
                  <a:cubicBezTo>
                    <a:pt x="0" y="1267"/>
                    <a:pt x="367" y="1636"/>
                    <a:pt x="818" y="1636"/>
                  </a:cubicBezTo>
                  <a:cubicBezTo>
                    <a:pt x="1271" y="1636"/>
                    <a:pt x="1635" y="1267"/>
                    <a:pt x="1635" y="817"/>
                  </a:cubicBezTo>
                  <a:cubicBezTo>
                    <a:pt x="1635" y="366"/>
                    <a:pt x="1270" y="0"/>
                    <a:pt x="8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 name="Google Shape;1245;p47"/>
            <p:cNvSpPr/>
            <p:nvPr/>
          </p:nvSpPr>
          <p:spPr>
            <a:xfrm>
              <a:off x="6435050" y="3777000"/>
              <a:ext cx="40875" cy="40900"/>
            </a:xfrm>
            <a:custGeom>
              <a:rect b="b" l="l" r="r" t="t"/>
              <a:pathLst>
                <a:path extrusionOk="0" h="1636" w="1635">
                  <a:moveTo>
                    <a:pt x="818" y="1"/>
                  </a:moveTo>
                  <a:cubicBezTo>
                    <a:pt x="367" y="1"/>
                    <a:pt x="0" y="366"/>
                    <a:pt x="0" y="818"/>
                  </a:cubicBezTo>
                  <a:cubicBezTo>
                    <a:pt x="0" y="1267"/>
                    <a:pt x="367" y="1635"/>
                    <a:pt x="818" y="1635"/>
                  </a:cubicBezTo>
                  <a:cubicBezTo>
                    <a:pt x="1271" y="1635"/>
                    <a:pt x="1635" y="1267"/>
                    <a:pt x="1635" y="818"/>
                  </a:cubicBezTo>
                  <a:cubicBezTo>
                    <a:pt x="1635" y="366"/>
                    <a:pt x="1270" y="1"/>
                    <a:pt x="8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 name="Google Shape;1246;p47"/>
            <p:cNvSpPr/>
            <p:nvPr/>
          </p:nvSpPr>
          <p:spPr>
            <a:xfrm>
              <a:off x="6435050" y="3898150"/>
              <a:ext cx="40875" cy="40900"/>
            </a:xfrm>
            <a:custGeom>
              <a:rect b="b" l="l" r="r" t="t"/>
              <a:pathLst>
                <a:path extrusionOk="0" h="1636" w="1635">
                  <a:moveTo>
                    <a:pt x="818" y="1"/>
                  </a:moveTo>
                  <a:cubicBezTo>
                    <a:pt x="367" y="1"/>
                    <a:pt x="0" y="364"/>
                    <a:pt x="0" y="818"/>
                  </a:cubicBezTo>
                  <a:cubicBezTo>
                    <a:pt x="0" y="1268"/>
                    <a:pt x="367" y="1635"/>
                    <a:pt x="818" y="1635"/>
                  </a:cubicBezTo>
                  <a:cubicBezTo>
                    <a:pt x="1271" y="1635"/>
                    <a:pt x="1635" y="1268"/>
                    <a:pt x="1635" y="818"/>
                  </a:cubicBezTo>
                  <a:cubicBezTo>
                    <a:pt x="1635" y="366"/>
                    <a:pt x="1270" y="1"/>
                    <a:pt x="8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 name="Google Shape;1247;p47"/>
            <p:cNvSpPr/>
            <p:nvPr/>
          </p:nvSpPr>
          <p:spPr>
            <a:xfrm>
              <a:off x="6435050" y="3655850"/>
              <a:ext cx="40875" cy="40900"/>
            </a:xfrm>
            <a:custGeom>
              <a:rect b="b" l="l" r="r" t="t"/>
              <a:pathLst>
                <a:path extrusionOk="0" h="1636" w="1635">
                  <a:moveTo>
                    <a:pt x="818" y="1"/>
                  </a:moveTo>
                  <a:cubicBezTo>
                    <a:pt x="367" y="1"/>
                    <a:pt x="0" y="364"/>
                    <a:pt x="0" y="818"/>
                  </a:cubicBezTo>
                  <a:cubicBezTo>
                    <a:pt x="0" y="1267"/>
                    <a:pt x="367" y="1635"/>
                    <a:pt x="818" y="1635"/>
                  </a:cubicBezTo>
                  <a:cubicBezTo>
                    <a:pt x="1271" y="1635"/>
                    <a:pt x="1635" y="1267"/>
                    <a:pt x="1635" y="818"/>
                  </a:cubicBezTo>
                  <a:cubicBezTo>
                    <a:pt x="1635" y="365"/>
                    <a:pt x="1270" y="1"/>
                    <a:pt x="8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 name="Google Shape;1248;p47"/>
            <p:cNvSpPr/>
            <p:nvPr/>
          </p:nvSpPr>
          <p:spPr>
            <a:xfrm>
              <a:off x="6435050" y="3292375"/>
              <a:ext cx="40875" cy="40625"/>
            </a:xfrm>
            <a:custGeom>
              <a:rect b="b" l="l" r="r" t="t"/>
              <a:pathLst>
                <a:path extrusionOk="0" h="1625" w="1635">
                  <a:moveTo>
                    <a:pt x="818" y="0"/>
                  </a:moveTo>
                  <a:cubicBezTo>
                    <a:pt x="601" y="0"/>
                    <a:pt x="397" y="86"/>
                    <a:pt x="240" y="241"/>
                  </a:cubicBezTo>
                  <a:cubicBezTo>
                    <a:pt x="84" y="392"/>
                    <a:pt x="0" y="596"/>
                    <a:pt x="0" y="818"/>
                  </a:cubicBezTo>
                  <a:cubicBezTo>
                    <a:pt x="0" y="1034"/>
                    <a:pt x="90" y="1243"/>
                    <a:pt x="240" y="1395"/>
                  </a:cubicBezTo>
                  <a:cubicBezTo>
                    <a:pt x="393" y="1548"/>
                    <a:pt x="606" y="1625"/>
                    <a:pt x="819" y="1625"/>
                  </a:cubicBezTo>
                  <a:cubicBezTo>
                    <a:pt x="1032" y="1625"/>
                    <a:pt x="1245" y="1548"/>
                    <a:pt x="1398" y="1395"/>
                  </a:cubicBezTo>
                  <a:cubicBezTo>
                    <a:pt x="1549" y="1243"/>
                    <a:pt x="1635" y="1032"/>
                    <a:pt x="1635" y="818"/>
                  </a:cubicBezTo>
                  <a:cubicBezTo>
                    <a:pt x="1635" y="596"/>
                    <a:pt x="1553" y="392"/>
                    <a:pt x="1398" y="241"/>
                  </a:cubicBezTo>
                  <a:cubicBezTo>
                    <a:pt x="1241" y="86"/>
                    <a:pt x="1037" y="0"/>
                    <a:pt x="8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 name="Google Shape;1249;p47"/>
            <p:cNvSpPr/>
            <p:nvPr/>
          </p:nvSpPr>
          <p:spPr>
            <a:xfrm>
              <a:off x="6321925" y="4261675"/>
              <a:ext cx="40875" cy="40925"/>
            </a:xfrm>
            <a:custGeom>
              <a:rect b="b" l="l" r="r" t="t"/>
              <a:pathLst>
                <a:path extrusionOk="0" h="1637" w="1635">
                  <a:moveTo>
                    <a:pt x="818" y="1"/>
                  </a:moveTo>
                  <a:cubicBezTo>
                    <a:pt x="369" y="1"/>
                    <a:pt x="1" y="364"/>
                    <a:pt x="1" y="818"/>
                  </a:cubicBezTo>
                  <a:cubicBezTo>
                    <a:pt x="1" y="1268"/>
                    <a:pt x="369" y="1636"/>
                    <a:pt x="818" y="1636"/>
                  </a:cubicBezTo>
                  <a:cubicBezTo>
                    <a:pt x="1272" y="1636"/>
                    <a:pt x="1635" y="1268"/>
                    <a:pt x="1635" y="818"/>
                  </a:cubicBezTo>
                  <a:cubicBezTo>
                    <a:pt x="1635" y="364"/>
                    <a:pt x="1272" y="1"/>
                    <a:pt x="8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 name="Google Shape;1250;p47"/>
            <p:cNvSpPr/>
            <p:nvPr/>
          </p:nvSpPr>
          <p:spPr>
            <a:xfrm>
              <a:off x="6321925" y="4140525"/>
              <a:ext cx="40875" cy="40900"/>
            </a:xfrm>
            <a:custGeom>
              <a:rect b="b" l="l" r="r" t="t"/>
              <a:pathLst>
                <a:path extrusionOk="0" h="1636" w="1635">
                  <a:moveTo>
                    <a:pt x="818" y="1"/>
                  </a:moveTo>
                  <a:cubicBezTo>
                    <a:pt x="369" y="1"/>
                    <a:pt x="1" y="364"/>
                    <a:pt x="1" y="818"/>
                  </a:cubicBezTo>
                  <a:cubicBezTo>
                    <a:pt x="1" y="1268"/>
                    <a:pt x="369" y="1635"/>
                    <a:pt x="818" y="1635"/>
                  </a:cubicBezTo>
                  <a:cubicBezTo>
                    <a:pt x="1272" y="1635"/>
                    <a:pt x="1635" y="1267"/>
                    <a:pt x="1635" y="818"/>
                  </a:cubicBezTo>
                  <a:cubicBezTo>
                    <a:pt x="1635" y="364"/>
                    <a:pt x="1272" y="1"/>
                    <a:pt x="8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 name="Google Shape;1251;p47"/>
            <p:cNvSpPr/>
            <p:nvPr/>
          </p:nvSpPr>
          <p:spPr>
            <a:xfrm>
              <a:off x="6321925" y="4019375"/>
              <a:ext cx="40875" cy="40900"/>
            </a:xfrm>
            <a:custGeom>
              <a:rect b="b" l="l" r="r" t="t"/>
              <a:pathLst>
                <a:path extrusionOk="0" h="1636" w="1635">
                  <a:moveTo>
                    <a:pt x="818" y="1"/>
                  </a:moveTo>
                  <a:cubicBezTo>
                    <a:pt x="369" y="1"/>
                    <a:pt x="1" y="364"/>
                    <a:pt x="1" y="818"/>
                  </a:cubicBezTo>
                  <a:cubicBezTo>
                    <a:pt x="1" y="1267"/>
                    <a:pt x="369" y="1635"/>
                    <a:pt x="818" y="1635"/>
                  </a:cubicBezTo>
                  <a:cubicBezTo>
                    <a:pt x="1272" y="1635"/>
                    <a:pt x="1635" y="1267"/>
                    <a:pt x="1635" y="818"/>
                  </a:cubicBezTo>
                  <a:cubicBezTo>
                    <a:pt x="1635" y="364"/>
                    <a:pt x="1272" y="1"/>
                    <a:pt x="8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 name="Google Shape;1252;p47"/>
            <p:cNvSpPr/>
            <p:nvPr/>
          </p:nvSpPr>
          <p:spPr>
            <a:xfrm>
              <a:off x="6321925" y="3777050"/>
              <a:ext cx="40875" cy="40900"/>
            </a:xfrm>
            <a:custGeom>
              <a:rect b="b" l="l" r="r" t="t"/>
              <a:pathLst>
                <a:path extrusionOk="0" h="1636" w="1635">
                  <a:moveTo>
                    <a:pt x="818" y="0"/>
                  </a:moveTo>
                  <a:cubicBezTo>
                    <a:pt x="369" y="0"/>
                    <a:pt x="1" y="365"/>
                    <a:pt x="1" y="817"/>
                  </a:cubicBezTo>
                  <a:cubicBezTo>
                    <a:pt x="1" y="1267"/>
                    <a:pt x="369" y="1636"/>
                    <a:pt x="818" y="1636"/>
                  </a:cubicBezTo>
                  <a:cubicBezTo>
                    <a:pt x="1272" y="1636"/>
                    <a:pt x="1635" y="1267"/>
                    <a:pt x="1635" y="817"/>
                  </a:cubicBezTo>
                  <a:cubicBezTo>
                    <a:pt x="1635" y="364"/>
                    <a:pt x="1272" y="0"/>
                    <a:pt x="8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 name="Google Shape;1253;p47"/>
            <p:cNvSpPr/>
            <p:nvPr/>
          </p:nvSpPr>
          <p:spPr>
            <a:xfrm>
              <a:off x="6321925" y="3413550"/>
              <a:ext cx="40875" cy="40925"/>
            </a:xfrm>
            <a:custGeom>
              <a:rect b="b" l="l" r="r" t="t"/>
              <a:pathLst>
                <a:path extrusionOk="0" h="1637" w="1635">
                  <a:moveTo>
                    <a:pt x="818" y="1"/>
                  </a:moveTo>
                  <a:cubicBezTo>
                    <a:pt x="369" y="1"/>
                    <a:pt x="1" y="364"/>
                    <a:pt x="1" y="819"/>
                  </a:cubicBezTo>
                  <a:cubicBezTo>
                    <a:pt x="1" y="1268"/>
                    <a:pt x="369" y="1636"/>
                    <a:pt x="818" y="1636"/>
                  </a:cubicBezTo>
                  <a:cubicBezTo>
                    <a:pt x="1272" y="1636"/>
                    <a:pt x="1635" y="1268"/>
                    <a:pt x="1635" y="819"/>
                  </a:cubicBezTo>
                  <a:cubicBezTo>
                    <a:pt x="1635" y="364"/>
                    <a:pt x="1272" y="1"/>
                    <a:pt x="8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 name="Google Shape;1254;p47"/>
            <p:cNvSpPr/>
            <p:nvPr/>
          </p:nvSpPr>
          <p:spPr>
            <a:xfrm>
              <a:off x="6321925" y="4382800"/>
              <a:ext cx="40875" cy="40925"/>
            </a:xfrm>
            <a:custGeom>
              <a:rect b="b" l="l" r="r" t="t"/>
              <a:pathLst>
                <a:path extrusionOk="0" h="1637" w="1635">
                  <a:moveTo>
                    <a:pt x="818" y="1"/>
                  </a:moveTo>
                  <a:cubicBezTo>
                    <a:pt x="481" y="1"/>
                    <a:pt x="197" y="203"/>
                    <a:pt x="69" y="490"/>
                  </a:cubicBezTo>
                  <a:lnTo>
                    <a:pt x="64" y="499"/>
                  </a:lnTo>
                  <a:cubicBezTo>
                    <a:pt x="52" y="530"/>
                    <a:pt x="44" y="563"/>
                    <a:pt x="34" y="597"/>
                  </a:cubicBezTo>
                  <a:cubicBezTo>
                    <a:pt x="13" y="669"/>
                    <a:pt x="1" y="741"/>
                    <a:pt x="1" y="818"/>
                  </a:cubicBezTo>
                  <a:cubicBezTo>
                    <a:pt x="1" y="869"/>
                    <a:pt x="7" y="917"/>
                    <a:pt x="15" y="967"/>
                  </a:cubicBezTo>
                  <a:cubicBezTo>
                    <a:pt x="69" y="1261"/>
                    <a:pt x="280" y="1497"/>
                    <a:pt x="558" y="1589"/>
                  </a:cubicBezTo>
                  <a:cubicBezTo>
                    <a:pt x="639" y="1617"/>
                    <a:pt x="727" y="1636"/>
                    <a:pt x="818" y="1636"/>
                  </a:cubicBezTo>
                  <a:cubicBezTo>
                    <a:pt x="1153" y="1636"/>
                    <a:pt x="1436" y="1435"/>
                    <a:pt x="1564" y="1152"/>
                  </a:cubicBezTo>
                  <a:cubicBezTo>
                    <a:pt x="1565" y="1147"/>
                    <a:pt x="1570" y="1142"/>
                    <a:pt x="1571" y="1136"/>
                  </a:cubicBezTo>
                  <a:cubicBezTo>
                    <a:pt x="1584" y="1108"/>
                    <a:pt x="1590" y="1077"/>
                    <a:pt x="1601" y="1045"/>
                  </a:cubicBezTo>
                  <a:cubicBezTo>
                    <a:pt x="1621" y="973"/>
                    <a:pt x="1635" y="897"/>
                    <a:pt x="1635" y="818"/>
                  </a:cubicBezTo>
                  <a:cubicBezTo>
                    <a:pt x="1635" y="767"/>
                    <a:pt x="1629" y="720"/>
                    <a:pt x="1621" y="670"/>
                  </a:cubicBezTo>
                  <a:cubicBezTo>
                    <a:pt x="1569" y="377"/>
                    <a:pt x="1360" y="142"/>
                    <a:pt x="1083" y="48"/>
                  </a:cubicBezTo>
                  <a:cubicBezTo>
                    <a:pt x="1000" y="20"/>
                    <a:pt x="911" y="1"/>
                    <a:pt x="8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 name="Google Shape;1255;p47"/>
            <p:cNvSpPr/>
            <p:nvPr/>
          </p:nvSpPr>
          <p:spPr>
            <a:xfrm>
              <a:off x="6321925" y="3655900"/>
              <a:ext cx="40875" cy="40875"/>
            </a:xfrm>
            <a:custGeom>
              <a:rect b="b" l="l" r="r" t="t"/>
              <a:pathLst>
                <a:path extrusionOk="0" h="1635" w="1635">
                  <a:moveTo>
                    <a:pt x="818" y="0"/>
                  </a:moveTo>
                  <a:cubicBezTo>
                    <a:pt x="369" y="0"/>
                    <a:pt x="1" y="363"/>
                    <a:pt x="1" y="817"/>
                  </a:cubicBezTo>
                  <a:cubicBezTo>
                    <a:pt x="1" y="1266"/>
                    <a:pt x="369" y="1635"/>
                    <a:pt x="818" y="1635"/>
                  </a:cubicBezTo>
                  <a:cubicBezTo>
                    <a:pt x="1272" y="1635"/>
                    <a:pt x="1635" y="1266"/>
                    <a:pt x="1635" y="817"/>
                  </a:cubicBezTo>
                  <a:cubicBezTo>
                    <a:pt x="1635" y="363"/>
                    <a:pt x="1272" y="0"/>
                    <a:pt x="8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 name="Google Shape;1256;p47"/>
            <p:cNvSpPr/>
            <p:nvPr/>
          </p:nvSpPr>
          <p:spPr>
            <a:xfrm>
              <a:off x="6321925" y="3898200"/>
              <a:ext cx="40875" cy="40900"/>
            </a:xfrm>
            <a:custGeom>
              <a:rect b="b" l="l" r="r" t="t"/>
              <a:pathLst>
                <a:path extrusionOk="0" h="1636" w="1635">
                  <a:moveTo>
                    <a:pt x="818" y="0"/>
                  </a:moveTo>
                  <a:cubicBezTo>
                    <a:pt x="369" y="0"/>
                    <a:pt x="1" y="364"/>
                    <a:pt x="1" y="819"/>
                  </a:cubicBezTo>
                  <a:cubicBezTo>
                    <a:pt x="1" y="1268"/>
                    <a:pt x="369" y="1636"/>
                    <a:pt x="818" y="1636"/>
                  </a:cubicBezTo>
                  <a:cubicBezTo>
                    <a:pt x="1272" y="1636"/>
                    <a:pt x="1635" y="1268"/>
                    <a:pt x="1635" y="819"/>
                  </a:cubicBezTo>
                  <a:cubicBezTo>
                    <a:pt x="1635" y="364"/>
                    <a:pt x="1272" y="0"/>
                    <a:pt x="8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 name="Google Shape;1257;p47"/>
            <p:cNvSpPr/>
            <p:nvPr/>
          </p:nvSpPr>
          <p:spPr>
            <a:xfrm>
              <a:off x="6321925" y="3534750"/>
              <a:ext cx="40875" cy="40875"/>
            </a:xfrm>
            <a:custGeom>
              <a:rect b="b" l="l" r="r" t="t"/>
              <a:pathLst>
                <a:path extrusionOk="0" h="1635" w="1635">
                  <a:moveTo>
                    <a:pt x="818" y="0"/>
                  </a:moveTo>
                  <a:cubicBezTo>
                    <a:pt x="369" y="0"/>
                    <a:pt x="1" y="365"/>
                    <a:pt x="1" y="817"/>
                  </a:cubicBezTo>
                  <a:cubicBezTo>
                    <a:pt x="1" y="1266"/>
                    <a:pt x="369" y="1635"/>
                    <a:pt x="818" y="1635"/>
                  </a:cubicBezTo>
                  <a:cubicBezTo>
                    <a:pt x="1272" y="1635"/>
                    <a:pt x="1635" y="1266"/>
                    <a:pt x="1635" y="817"/>
                  </a:cubicBezTo>
                  <a:cubicBezTo>
                    <a:pt x="1635" y="363"/>
                    <a:pt x="1272" y="0"/>
                    <a:pt x="8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 name="Google Shape;1258;p47"/>
            <p:cNvSpPr/>
            <p:nvPr/>
          </p:nvSpPr>
          <p:spPr>
            <a:xfrm>
              <a:off x="6322050" y="3292400"/>
              <a:ext cx="40750" cy="40625"/>
            </a:xfrm>
            <a:custGeom>
              <a:rect b="b" l="l" r="r" t="t"/>
              <a:pathLst>
                <a:path extrusionOk="0" h="1625" w="1630">
                  <a:moveTo>
                    <a:pt x="813" y="1"/>
                  </a:moveTo>
                  <a:cubicBezTo>
                    <a:pt x="760" y="1"/>
                    <a:pt x="706" y="6"/>
                    <a:pt x="653" y="17"/>
                  </a:cubicBezTo>
                  <a:cubicBezTo>
                    <a:pt x="601" y="25"/>
                    <a:pt x="551" y="40"/>
                    <a:pt x="502" y="62"/>
                  </a:cubicBezTo>
                  <a:cubicBezTo>
                    <a:pt x="453" y="82"/>
                    <a:pt x="404" y="106"/>
                    <a:pt x="364" y="135"/>
                  </a:cubicBezTo>
                  <a:cubicBezTo>
                    <a:pt x="319" y="166"/>
                    <a:pt x="275" y="200"/>
                    <a:pt x="238" y="242"/>
                  </a:cubicBezTo>
                  <a:cubicBezTo>
                    <a:pt x="81" y="393"/>
                    <a:pt x="1" y="597"/>
                    <a:pt x="1" y="818"/>
                  </a:cubicBezTo>
                  <a:cubicBezTo>
                    <a:pt x="1" y="871"/>
                    <a:pt x="3" y="925"/>
                    <a:pt x="13" y="977"/>
                  </a:cubicBezTo>
                  <a:cubicBezTo>
                    <a:pt x="24" y="1031"/>
                    <a:pt x="40" y="1079"/>
                    <a:pt x="61" y="1129"/>
                  </a:cubicBezTo>
                  <a:cubicBezTo>
                    <a:pt x="81" y="1179"/>
                    <a:pt x="105" y="1228"/>
                    <a:pt x="134" y="1273"/>
                  </a:cubicBezTo>
                  <a:cubicBezTo>
                    <a:pt x="163" y="1318"/>
                    <a:pt x="200" y="1358"/>
                    <a:pt x="236" y="1395"/>
                  </a:cubicBezTo>
                  <a:cubicBezTo>
                    <a:pt x="388" y="1548"/>
                    <a:pt x="600" y="1625"/>
                    <a:pt x="813" y="1625"/>
                  </a:cubicBezTo>
                  <a:cubicBezTo>
                    <a:pt x="1026" y="1625"/>
                    <a:pt x="1240" y="1548"/>
                    <a:pt x="1393" y="1395"/>
                  </a:cubicBezTo>
                  <a:cubicBezTo>
                    <a:pt x="1430" y="1358"/>
                    <a:pt x="1467" y="1318"/>
                    <a:pt x="1495" y="1273"/>
                  </a:cubicBezTo>
                  <a:cubicBezTo>
                    <a:pt x="1524" y="1228"/>
                    <a:pt x="1550" y="1179"/>
                    <a:pt x="1569" y="1129"/>
                  </a:cubicBezTo>
                  <a:cubicBezTo>
                    <a:pt x="1588" y="1079"/>
                    <a:pt x="1604" y="1031"/>
                    <a:pt x="1617" y="977"/>
                  </a:cubicBezTo>
                  <a:cubicBezTo>
                    <a:pt x="1626" y="925"/>
                    <a:pt x="1630" y="871"/>
                    <a:pt x="1630" y="818"/>
                  </a:cubicBezTo>
                  <a:cubicBezTo>
                    <a:pt x="1630" y="597"/>
                    <a:pt x="1550" y="393"/>
                    <a:pt x="1393" y="242"/>
                  </a:cubicBezTo>
                  <a:cubicBezTo>
                    <a:pt x="1237" y="87"/>
                    <a:pt x="1033" y="1"/>
                    <a:pt x="81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 name="Google Shape;1259;p47"/>
            <p:cNvSpPr/>
            <p:nvPr/>
          </p:nvSpPr>
          <p:spPr>
            <a:xfrm>
              <a:off x="6208850" y="4503950"/>
              <a:ext cx="40900" cy="40950"/>
            </a:xfrm>
            <a:custGeom>
              <a:rect b="b" l="l" r="r" t="t"/>
              <a:pathLst>
                <a:path extrusionOk="0" h="1638" w="1636">
                  <a:moveTo>
                    <a:pt x="819" y="1"/>
                  </a:moveTo>
                  <a:cubicBezTo>
                    <a:pt x="363" y="1"/>
                    <a:pt x="0" y="369"/>
                    <a:pt x="0" y="819"/>
                  </a:cubicBezTo>
                  <a:cubicBezTo>
                    <a:pt x="0" y="1205"/>
                    <a:pt x="266" y="1525"/>
                    <a:pt x="627" y="1612"/>
                  </a:cubicBezTo>
                  <a:cubicBezTo>
                    <a:pt x="688" y="1626"/>
                    <a:pt x="752" y="1638"/>
                    <a:pt x="819" y="1638"/>
                  </a:cubicBezTo>
                  <a:cubicBezTo>
                    <a:pt x="1272" y="1638"/>
                    <a:pt x="1636" y="1269"/>
                    <a:pt x="1636" y="820"/>
                  </a:cubicBezTo>
                  <a:cubicBezTo>
                    <a:pt x="1636" y="434"/>
                    <a:pt x="1373" y="115"/>
                    <a:pt x="1016" y="29"/>
                  </a:cubicBezTo>
                  <a:cubicBezTo>
                    <a:pt x="952" y="12"/>
                    <a:pt x="886" y="1"/>
                    <a:pt x="81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 name="Google Shape;1260;p47"/>
            <p:cNvSpPr/>
            <p:nvPr/>
          </p:nvSpPr>
          <p:spPr>
            <a:xfrm>
              <a:off x="6208850" y="3534675"/>
              <a:ext cx="40900" cy="40925"/>
            </a:xfrm>
            <a:custGeom>
              <a:rect b="b" l="l" r="r" t="t"/>
              <a:pathLst>
                <a:path extrusionOk="0" h="1637" w="1636">
                  <a:moveTo>
                    <a:pt x="817" y="0"/>
                  </a:moveTo>
                  <a:cubicBezTo>
                    <a:pt x="366" y="0"/>
                    <a:pt x="0" y="366"/>
                    <a:pt x="0" y="819"/>
                  </a:cubicBezTo>
                  <a:cubicBezTo>
                    <a:pt x="0" y="1270"/>
                    <a:pt x="366" y="1636"/>
                    <a:pt x="817" y="1636"/>
                  </a:cubicBezTo>
                  <a:cubicBezTo>
                    <a:pt x="1270" y="1636"/>
                    <a:pt x="1636" y="1270"/>
                    <a:pt x="1636" y="819"/>
                  </a:cubicBezTo>
                  <a:cubicBezTo>
                    <a:pt x="1636" y="366"/>
                    <a:pt x="1270" y="0"/>
                    <a:pt x="8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 name="Google Shape;1261;p47"/>
            <p:cNvSpPr/>
            <p:nvPr/>
          </p:nvSpPr>
          <p:spPr>
            <a:xfrm>
              <a:off x="6208850" y="3413525"/>
              <a:ext cx="40900" cy="40875"/>
            </a:xfrm>
            <a:custGeom>
              <a:rect b="b" l="l" r="r" t="t"/>
              <a:pathLst>
                <a:path extrusionOk="0" h="1635" w="1636">
                  <a:moveTo>
                    <a:pt x="817" y="0"/>
                  </a:moveTo>
                  <a:cubicBezTo>
                    <a:pt x="366" y="0"/>
                    <a:pt x="0" y="366"/>
                    <a:pt x="0" y="818"/>
                  </a:cubicBezTo>
                  <a:cubicBezTo>
                    <a:pt x="0" y="1269"/>
                    <a:pt x="366" y="1635"/>
                    <a:pt x="817" y="1635"/>
                  </a:cubicBezTo>
                  <a:cubicBezTo>
                    <a:pt x="1270" y="1635"/>
                    <a:pt x="1636" y="1269"/>
                    <a:pt x="1636" y="818"/>
                  </a:cubicBezTo>
                  <a:cubicBezTo>
                    <a:pt x="1636" y="366"/>
                    <a:pt x="1270" y="0"/>
                    <a:pt x="8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 name="Google Shape;1262;p47"/>
            <p:cNvSpPr/>
            <p:nvPr/>
          </p:nvSpPr>
          <p:spPr>
            <a:xfrm>
              <a:off x="6208850" y="3898150"/>
              <a:ext cx="40900" cy="40900"/>
            </a:xfrm>
            <a:custGeom>
              <a:rect b="b" l="l" r="r" t="t"/>
              <a:pathLst>
                <a:path extrusionOk="0" h="1636" w="1636">
                  <a:moveTo>
                    <a:pt x="819" y="1"/>
                  </a:moveTo>
                  <a:cubicBezTo>
                    <a:pt x="368" y="1"/>
                    <a:pt x="0" y="364"/>
                    <a:pt x="0" y="818"/>
                  </a:cubicBezTo>
                  <a:cubicBezTo>
                    <a:pt x="0" y="1268"/>
                    <a:pt x="368" y="1635"/>
                    <a:pt x="819" y="1635"/>
                  </a:cubicBezTo>
                  <a:cubicBezTo>
                    <a:pt x="1272" y="1635"/>
                    <a:pt x="1636" y="1268"/>
                    <a:pt x="1636" y="818"/>
                  </a:cubicBezTo>
                  <a:cubicBezTo>
                    <a:pt x="1636" y="366"/>
                    <a:pt x="1272" y="1"/>
                    <a:pt x="81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 name="Google Shape;1263;p47"/>
            <p:cNvSpPr/>
            <p:nvPr/>
          </p:nvSpPr>
          <p:spPr>
            <a:xfrm>
              <a:off x="6208850" y="4382800"/>
              <a:ext cx="40900" cy="40875"/>
            </a:xfrm>
            <a:custGeom>
              <a:rect b="b" l="l" r="r" t="t"/>
              <a:pathLst>
                <a:path extrusionOk="0" h="1635" w="1636">
                  <a:moveTo>
                    <a:pt x="817" y="1"/>
                  </a:moveTo>
                  <a:cubicBezTo>
                    <a:pt x="366" y="1"/>
                    <a:pt x="0" y="366"/>
                    <a:pt x="0" y="818"/>
                  </a:cubicBezTo>
                  <a:cubicBezTo>
                    <a:pt x="0" y="1269"/>
                    <a:pt x="366" y="1635"/>
                    <a:pt x="817" y="1635"/>
                  </a:cubicBezTo>
                  <a:cubicBezTo>
                    <a:pt x="1270" y="1635"/>
                    <a:pt x="1636" y="1269"/>
                    <a:pt x="1636" y="818"/>
                  </a:cubicBezTo>
                  <a:cubicBezTo>
                    <a:pt x="1636" y="366"/>
                    <a:pt x="1270" y="1"/>
                    <a:pt x="8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 name="Google Shape;1264;p47"/>
            <p:cNvSpPr/>
            <p:nvPr/>
          </p:nvSpPr>
          <p:spPr>
            <a:xfrm>
              <a:off x="6208850" y="3777000"/>
              <a:ext cx="40900" cy="40900"/>
            </a:xfrm>
            <a:custGeom>
              <a:rect b="b" l="l" r="r" t="t"/>
              <a:pathLst>
                <a:path extrusionOk="0" h="1636" w="1636">
                  <a:moveTo>
                    <a:pt x="817" y="1"/>
                  </a:moveTo>
                  <a:cubicBezTo>
                    <a:pt x="366" y="1"/>
                    <a:pt x="0" y="367"/>
                    <a:pt x="0" y="818"/>
                  </a:cubicBezTo>
                  <a:cubicBezTo>
                    <a:pt x="0" y="1269"/>
                    <a:pt x="366" y="1635"/>
                    <a:pt x="817" y="1635"/>
                  </a:cubicBezTo>
                  <a:cubicBezTo>
                    <a:pt x="1270" y="1635"/>
                    <a:pt x="1636" y="1269"/>
                    <a:pt x="1636" y="818"/>
                  </a:cubicBezTo>
                  <a:cubicBezTo>
                    <a:pt x="1636" y="367"/>
                    <a:pt x="1270" y="1"/>
                    <a:pt x="8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 name="Google Shape;1265;p47"/>
            <p:cNvSpPr/>
            <p:nvPr/>
          </p:nvSpPr>
          <p:spPr>
            <a:xfrm>
              <a:off x="6208850" y="3655850"/>
              <a:ext cx="40900" cy="40900"/>
            </a:xfrm>
            <a:custGeom>
              <a:rect b="b" l="l" r="r" t="t"/>
              <a:pathLst>
                <a:path extrusionOk="0" h="1636" w="1636">
                  <a:moveTo>
                    <a:pt x="819" y="1"/>
                  </a:moveTo>
                  <a:cubicBezTo>
                    <a:pt x="368" y="1"/>
                    <a:pt x="0" y="364"/>
                    <a:pt x="0" y="818"/>
                  </a:cubicBezTo>
                  <a:cubicBezTo>
                    <a:pt x="0" y="1267"/>
                    <a:pt x="368" y="1635"/>
                    <a:pt x="819" y="1635"/>
                  </a:cubicBezTo>
                  <a:cubicBezTo>
                    <a:pt x="1272" y="1635"/>
                    <a:pt x="1636" y="1267"/>
                    <a:pt x="1636" y="818"/>
                  </a:cubicBezTo>
                  <a:cubicBezTo>
                    <a:pt x="1636" y="365"/>
                    <a:pt x="1272" y="1"/>
                    <a:pt x="81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 name="Google Shape;1266;p47"/>
            <p:cNvSpPr/>
            <p:nvPr/>
          </p:nvSpPr>
          <p:spPr>
            <a:xfrm>
              <a:off x="6208850" y="4261650"/>
              <a:ext cx="40900" cy="40875"/>
            </a:xfrm>
            <a:custGeom>
              <a:rect b="b" l="l" r="r" t="t"/>
              <a:pathLst>
                <a:path extrusionOk="0" h="1635" w="1636">
                  <a:moveTo>
                    <a:pt x="817" y="0"/>
                  </a:moveTo>
                  <a:cubicBezTo>
                    <a:pt x="366" y="0"/>
                    <a:pt x="0" y="366"/>
                    <a:pt x="0" y="818"/>
                  </a:cubicBezTo>
                  <a:cubicBezTo>
                    <a:pt x="0" y="1269"/>
                    <a:pt x="366" y="1635"/>
                    <a:pt x="817" y="1635"/>
                  </a:cubicBezTo>
                  <a:cubicBezTo>
                    <a:pt x="1270" y="1635"/>
                    <a:pt x="1636" y="1269"/>
                    <a:pt x="1636" y="818"/>
                  </a:cubicBezTo>
                  <a:cubicBezTo>
                    <a:pt x="1636" y="366"/>
                    <a:pt x="1270" y="0"/>
                    <a:pt x="8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 name="Google Shape;1267;p47"/>
            <p:cNvSpPr/>
            <p:nvPr/>
          </p:nvSpPr>
          <p:spPr>
            <a:xfrm>
              <a:off x="6208850" y="4019325"/>
              <a:ext cx="40900" cy="40900"/>
            </a:xfrm>
            <a:custGeom>
              <a:rect b="b" l="l" r="r" t="t"/>
              <a:pathLst>
                <a:path extrusionOk="0" h="1636" w="1636">
                  <a:moveTo>
                    <a:pt x="819" y="0"/>
                  </a:moveTo>
                  <a:cubicBezTo>
                    <a:pt x="368" y="0"/>
                    <a:pt x="0" y="363"/>
                    <a:pt x="0" y="817"/>
                  </a:cubicBezTo>
                  <a:cubicBezTo>
                    <a:pt x="0" y="1267"/>
                    <a:pt x="368" y="1636"/>
                    <a:pt x="819" y="1636"/>
                  </a:cubicBezTo>
                  <a:cubicBezTo>
                    <a:pt x="1272" y="1636"/>
                    <a:pt x="1636" y="1267"/>
                    <a:pt x="1636" y="817"/>
                  </a:cubicBezTo>
                  <a:cubicBezTo>
                    <a:pt x="1636" y="366"/>
                    <a:pt x="1272" y="0"/>
                    <a:pt x="81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 name="Google Shape;1268;p47"/>
            <p:cNvSpPr/>
            <p:nvPr/>
          </p:nvSpPr>
          <p:spPr>
            <a:xfrm>
              <a:off x="6208850" y="4140500"/>
              <a:ext cx="40900" cy="40875"/>
            </a:xfrm>
            <a:custGeom>
              <a:rect b="b" l="l" r="r" t="t"/>
              <a:pathLst>
                <a:path extrusionOk="0" h="1635" w="1636">
                  <a:moveTo>
                    <a:pt x="817" y="0"/>
                  </a:moveTo>
                  <a:cubicBezTo>
                    <a:pt x="366" y="0"/>
                    <a:pt x="0" y="366"/>
                    <a:pt x="0" y="818"/>
                  </a:cubicBezTo>
                  <a:cubicBezTo>
                    <a:pt x="0" y="1269"/>
                    <a:pt x="366" y="1635"/>
                    <a:pt x="817" y="1635"/>
                  </a:cubicBezTo>
                  <a:cubicBezTo>
                    <a:pt x="1270" y="1635"/>
                    <a:pt x="1636" y="1269"/>
                    <a:pt x="1636" y="818"/>
                  </a:cubicBezTo>
                  <a:cubicBezTo>
                    <a:pt x="1636" y="366"/>
                    <a:pt x="1270" y="0"/>
                    <a:pt x="8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 name="Google Shape;1269;p47"/>
            <p:cNvSpPr/>
            <p:nvPr/>
          </p:nvSpPr>
          <p:spPr>
            <a:xfrm>
              <a:off x="6208850" y="3292375"/>
              <a:ext cx="40900" cy="40875"/>
            </a:xfrm>
            <a:custGeom>
              <a:rect b="b" l="l" r="r" t="t"/>
              <a:pathLst>
                <a:path extrusionOk="0" h="1635" w="1636">
                  <a:moveTo>
                    <a:pt x="819" y="0"/>
                  </a:moveTo>
                  <a:cubicBezTo>
                    <a:pt x="711" y="0"/>
                    <a:pt x="604" y="21"/>
                    <a:pt x="507" y="60"/>
                  </a:cubicBezTo>
                  <a:cubicBezTo>
                    <a:pt x="408" y="102"/>
                    <a:pt x="319" y="162"/>
                    <a:pt x="241" y="241"/>
                  </a:cubicBezTo>
                  <a:cubicBezTo>
                    <a:pt x="87" y="392"/>
                    <a:pt x="0" y="596"/>
                    <a:pt x="0" y="818"/>
                  </a:cubicBezTo>
                  <a:cubicBezTo>
                    <a:pt x="0" y="870"/>
                    <a:pt x="8" y="925"/>
                    <a:pt x="17" y="977"/>
                  </a:cubicBezTo>
                  <a:cubicBezTo>
                    <a:pt x="29" y="1029"/>
                    <a:pt x="45" y="1079"/>
                    <a:pt x="65" y="1129"/>
                  </a:cubicBezTo>
                  <a:cubicBezTo>
                    <a:pt x="87" y="1178"/>
                    <a:pt x="110" y="1227"/>
                    <a:pt x="139" y="1271"/>
                  </a:cubicBezTo>
                  <a:cubicBezTo>
                    <a:pt x="167" y="1316"/>
                    <a:pt x="204" y="1358"/>
                    <a:pt x="241" y="1395"/>
                  </a:cubicBezTo>
                  <a:cubicBezTo>
                    <a:pt x="278" y="1431"/>
                    <a:pt x="319" y="1468"/>
                    <a:pt x="363" y="1496"/>
                  </a:cubicBezTo>
                  <a:cubicBezTo>
                    <a:pt x="408" y="1525"/>
                    <a:pt x="458" y="1551"/>
                    <a:pt x="507" y="1570"/>
                  </a:cubicBezTo>
                  <a:cubicBezTo>
                    <a:pt x="557" y="1590"/>
                    <a:pt x="609" y="1607"/>
                    <a:pt x="659" y="1620"/>
                  </a:cubicBezTo>
                  <a:cubicBezTo>
                    <a:pt x="711" y="1630"/>
                    <a:pt x="763" y="1635"/>
                    <a:pt x="815" y="1635"/>
                  </a:cubicBezTo>
                  <a:cubicBezTo>
                    <a:pt x="1031" y="1635"/>
                    <a:pt x="1245" y="1549"/>
                    <a:pt x="1399" y="1395"/>
                  </a:cubicBezTo>
                  <a:cubicBezTo>
                    <a:pt x="1549" y="1243"/>
                    <a:pt x="1636" y="1032"/>
                    <a:pt x="1636" y="818"/>
                  </a:cubicBezTo>
                  <a:cubicBezTo>
                    <a:pt x="1636" y="596"/>
                    <a:pt x="1554" y="392"/>
                    <a:pt x="1399" y="241"/>
                  </a:cubicBezTo>
                  <a:cubicBezTo>
                    <a:pt x="1243" y="86"/>
                    <a:pt x="1039" y="0"/>
                    <a:pt x="81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 name="Google Shape;1270;p47"/>
            <p:cNvSpPr/>
            <p:nvPr/>
          </p:nvSpPr>
          <p:spPr>
            <a:xfrm>
              <a:off x="6095775" y="3777000"/>
              <a:ext cx="40900" cy="40900"/>
            </a:xfrm>
            <a:custGeom>
              <a:rect b="b" l="l" r="r" t="t"/>
              <a:pathLst>
                <a:path extrusionOk="0" h="1636" w="1636">
                  <a:moveTo>
                    <a:pt x="818" y="1"/>
                  </a:moveTo>
                  <a:cubicBezTo>
                    <a:pt x="369" y="1"/>
                    <a:pt x="1" y="366"/>
                    <a:pt x="1" y="818"/>
                  </a:cubicBezTo>
                  <a:cubicBezTo>
                    <a:pt x="1" y="1267"/>
                    <a:pt x="369" y="1635"/>
                    <a:pt x="818" y="1635"/>
                  </a:cubicBezTo>
                  <a:cubicBezTo>
                    <a:pt x="1272" y="1635"/>
                    <a:pt x="1635" y="1267"/>
                    <a:pt x="1635" y="818"/>
                  </a:cubicBezTo>
                  <a:cubicBezTo>
                    <a:pt x="1635" y="366"/>
                    <a:pt x="1272" y="1"/>
                    <a:pt x="8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 name="Google Shape;1271;p47"/>
            <p:cNvSpPr/>
            <p:nvPr/>
          </p:nvSpPr>
          <p:spPr>
            <a:xfrm>
              <a:off x="6095775" y="3898150"/>
              <a:ext cx="40900" cy="40900"/>
            </a:xfrm>
            <a:custGeom>
              <a:rect b="b" l="l" r="r" t="t"/>
              <a:pathLst>
                <a:path extrusionOk="0" h="1636" w="1636">
                  <a:moveTo>
                    <a:pt x="818" y="1"/>
                  </a:moveTo>
                  <a:cubicBezTo>
                    <a:pt x="369" y="1"/>
                    <a:pt x="1" y="364"/>
                    <a:pt x="1" y="818"/>
                  </a:cubicBezTo>
                  <a:cubicBezTo>
                    <a:pt x="1" y="1268"/>
                    <a:pt x="369" y="1635"/>
                    <a:pt x="818" y="1635"/>
                  </a:cubicBezTo>
                  <a:cubicBezTo>
                    <a:pt x="1272" y="1635"/>
                    <a:pt x="1635" y="1268"/>
                    <a:pt x="1635" y="818"/>
                  </a:cubicBezTo>
                  <a:cubicBezTo>
                    <a:pt x="1635" y="366"/>
                    <a:pt x="1272" y="1"/>
                    <a:pt x="8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 name="Google Shape;1272;p47"/>
            <p:cNvSpPr/>
            <p:nvPr/>
          </p:nvSpPr>
          <p:spPr>
            <a:xfrm>
              <a:off x="6095775" y="3413525"/>
              <a:ext cx="40900" cy="40925"/>
            </a:xfrm>
            <a:custGeom>
              <a:rect b="b" l="l" r="r" t="t"/>
              <a:pathLst>
                <a:path extrusionOk="0" h="1637" w="1636">
                  <a:moveTo>
                    <a:pt x="818" y="0"/>
                  </a:moveTo>
                  <a:cubicBezTo>
                    <a:pt x="369" y="0"/>
                    <a:pt x="1" y="364"/>
                    <a:pt x="1" y="818"/>
                  </a:cubicBezTo>
                  <a:cubicBezTo>
                    <a:pt x="1" y="1268"/>
                    <a:pt x="369" y="1636"/>
                    <a:pt x="818" y="1636"/>
                  </a:cubicBezTo>
                  <a:cubicBezTo>
                    <a:pt x="1272" y="1636"/>
                    <a:pt x="1635" y="1268"/>
                    <a:pt x="1635" y="818"/>
                  </a:cubicBezTo>
                  <a:cubicBezTo>
                    <a:pt x="1635" y="365"/>
                    <a:pt x="1272" y="0"/>
                    <a:pt x="8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 name="Google Shape;1273;p47"/>
            <p:cNvSpPr/>
            <p:nvPr/>
          </p:nvSpPr>
          <p:spPr>
            <a:xfrm>
              <a:off x="6095775" y="3655850"/>
              <a:ext cx="40900" cy="40900"/>
            </a:xfrm>
            <a:custGeom>
              <a:rect b="b" l="l" r="r" t="t"/>
              <a:pathLst>
                <a:path extrusionOk="0" h="1636" w="1636">
                  <a:moveTo>
                    <a:pt x="818" y="1"/>
                  </a:moveTo>
                  <a:cubicBezTo>
                    <a:pt x="369" y="1"/>
                    <a:pt x="1" y="364"/>
                    <a:pt x="1" y="818"/>
                  </a:cubicBezTo>
                  <a:cubicBezTo>
                    <a:pt x="1" y="1267"/>
                    <a:pt x="369" y="1635"/>
                    <a:pt x="818" y="1635"/>
                  </a:cubicBezTo>
                  <a:cubicBezTo>
                    <a:pt x="1272" y="1635"/>
                    <a:pt x="1635" y="1267"/>
                    <a:pt x="1635" y="818"/>
                  </a:cubicBezTo>
                  <a:cubicBezTo>
                    <a:pt x="1635" y="365"/>
                    <a:pt x="1272" y="1"/>
                    <a:pt x="8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 name="Google Shape;1274;p47"/>
            <p:cNvSpPr/>
            <p:nvPr/>
          </p:nvSpPr>
          <p:spPr>
            <a:xfrm>
              <a:off x="6095775" y="3534675"/>
              <a:ext cx="40900" cy="40925"/>
            </a:xfrm>
            <a:custGeom>
              <a:rect b="b" l="l" r="r" t="t"/>
              <a:pathLst>
                <a:path extrusionOk="0" h="1637" w="1636">
                  <a:moveTo>
                    <a:pt x="818" y="0"/>
                  </a:moveTo>
                  <a:cubicBezTo>
                    <a:pt x="369" y="0"/>
                    <a:pt x="1" y="366"/>
                    <a:pt x="1" y="819"/>
                  </a:cubicBezTo>
                  <a:cubicBezTo>
                    <a:pt x="1" y="1268"/>
                    <a:pt x="369" y="1636"/>
                    <a:pt x="818" y="1636"/>
                  </a:cubicBezTo>
                  <a:cubicBezTo>
                    <a:pt x="1272" y="1636"/>
                    <a:pt x="1635" y="1268"/>
                    <a:pt x="1635" y="819"/>
                  </a:cubicBezTo>
                  <a:cubicBezTo>
                    <a:pt x="1635" y="366"/>
                    <a:pt x="1272" y="0"/>
                    <a:pt x="8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 name="Google Shape;1275;p47"/>
            <p:cNvSpPr/>
            <p:nvPr/>
          </p:nvSpPr>
          <p:spPr>
            <a:xfrm>
              <a:off x="6095775" y="4261650"/>
              <a:ext cx="40900" cy="40875"/>
            </a:xfrm>
            <a:custGeom>
              <a:rect b="b" l="l" r="r" t="t"/>
              <a:pathLst>
                <a:path extrusionOk="0" h="1635" w="1636">
                  <a:moveTo>
                    <a:pt x="818" y="0"/>
                  </a:moveTo>
                  <a:cubicBezTo>
                    <a:pt x="369" y="0"/>
                    <a:pt x="1" y="364"/>
                    <a:pt x="1" y="818"/>
                  </a:cubicBezTo>
                  <a:cubicBezTo>
                    <a:pt x="1" y="1268"/>
                    <a:pt x="369" y="1635"/>
                    <a:pt x="818" y="1635"/>
                  </a:cubicBezTo>
                  <a:cubicBezTo>
                    <a:pt x="1272" y="1635"/>
                    <a:pt x="1635" y="1266"/>
                    <a:pt x="1635" y="818"/>
                  </a:cubicBezTo>
                  <a:cubicBezTo>
                    <a:pt x="1635" y="365"/>
                    <a:pt x="1272" y="0"/>
                    <a:pt x="8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 name="Google Shape;1276;p47"/>
            <p:cNvSpPr/>
            <p:nvPr/>
          </p:nvSpPr>
          <p:spPr>
            <a:xfrm>
              <a:off x="6095775" y="4625125"/>
              <a:ext cx="40900" cy="40900"/>
            </a:xfrm>
            <a:custGeom>
              <a:rect b="b" l="l" r="r" t="t"/>
              <a:pathLst>
                <a:path extrusionOk="0" h="1636" w="1636">
                  <a:moveTo>
                    <a:pt x="818" y="1"/>
                  </a:moveTo>
                  <a:cubicBezTo>
                    <a:pt x="364" y="1"/>
                    <a:pt x="1" y="368"/>
                    <a:pt x="1" y="818"/>
                  </a:cubicBezTo>
                  <a:cubicBezTo>
                    <a:pt x="1" y="1188"/>
                    <a:pt x="243" y="1494"/>
                    <a:pt x="577" y="1596"/>
                  </a:cubicBezTo>
                  <a:cubicBezTo>
                    <a:pt x="654" y="1619"/>
                    <a:pt x="734" y="1635"/>
                    <a:pt x="818" y="1635"/>
                  </a:cubicBezTo>
                  <a:cubicBezTo>
                    <a:pt x="1272" y="1635"/>
                    <a:pt x="1635" y="1267"/>
                    <a:pt x="1635" y="818"/>
                  </a:cubicBezTo>
                  <a:cubicBezTo>
                    <a:pt x="1635" y="450"/>
                    <a:pt x="1396" y="145"/>
                    <a:pt x="1062" y="42"/>
                  </a:cubicBezTo>
                  <a:cubicBezTo>
                    <a:pt x="984" y="17"/>
                    <a:pt x="902" y="1"/>
                    <a:pt x="8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 name="Google Shape;1277;p47"/>
            <p:cNvSpPr/>
            <p:nvPr/>
          </p:nvSpPr>
          <p:spPr>
            <a:xfrm>
              <a:off x="6095775" y="4503950"/>
              <a:ext cx="40900" cy="40925"/>
            </a:xfrm>
            <a:custGeom>
              <a:rect b="b" l="l" r="r" t="t"/>
              <a:pathLst>
                <a:path extrusionOk="0" h="1637" w="1636">
                  <a:moveTo>
                    <a:pt x="818" y="1"/>
                  </a:moveTo>
                  <a:cubicBezTo>
                    <a:pt x="369" y="1"/>
                    <a:pt x="1" y="364"/>
                    <a:pt x="1" y="819"/>
                  </a:cubicBezTo>
                  <a:cubicBezTo>
                    <a:pt x="1" y="1268"/>
                    <a:pt x="369" y="1636"/>
                    <a:pt x="818" y="1636"/>
                  </a:cubicBezTo>
                  <a:cubicBezTo>
                    <a:pt x="1272" y="1636"/>
                    <a:pt x="1635" y="1268"/>
                    <a:pt x="1635" y="819"/>
                  </a:cubicBezTo>
                  <a:cubicBezTo>
                    <a:pt x="1635" y="366"/>
                    <a:pt x="1272" y="1"/>
                    <a:pt x="8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 name="Google Shape;1278;p47"/>
            <p:cNvSpPr/>
            <p:nvPr/>
          </p:nvSpPr>
          <p:spPr>
            <a:xfrm>
              <a:off x="6095775" y="4140500"/>
              <a:ext cx="40900" cy="40875"/>
            </a:xfrm>
            <a:custGeom>
              <a:rect b="b" l="l" r="r" t="t"/>
              <a:pathLst>
                <a:path extrusionOk="0" h="1635" w="1636">
                  <a:moveTo>
                    <a:pt x="818" y="0"/>
                  </a:moveTo>
                  <a:cubicBezTo>
                    <a:pt x="369" y="0"/>
                    <a:pt x="1" y="364"/>
                    <a:pt x="1" y="818"/>
                  </a:cubicBezTo>
                  <a:cubicBezTo>
                    <a:pt x="1" y="1266"/>
                    <a:pt x="369" y="1635"/>
                    <a:pt x="818" y="1635"/>
                  </a:cubicBezTo>
                  <a:cubicBezTo>
                    <a:pt x="1272" y="1635"/>
                    <a:pt x="1635" y="1266"/>
                    <a:pt x="1635" y="818"/>
                  </a:cubicBezTo>
                  <a:cubicBezTo>
                    <a:pt x="1635" y="365"/>
                    <a:pt x="1272" y="0"/>
                    <a:pt x="8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 name="Google Shape;1279;p47"/>
            <p:cNvSpPr/>
            <p:nvPr/>
          </p:nvSpPr>
          <p:spPr>
            <a:xfrm>
              <a:off x="6095775" y="4382800"/>
              <a:ext cx="40900" cy="40875"/>
            </a:xfrm>
            <a:custGeom>
              <a:rect b="b" l="l" r="r" t="t"/>
              <a:pathLst>
                <a:path extrusionOk="0" h="1635" w="1636">
                  <a:moveTo>
                    <a:pt x="818" y="1"/>
                  </a:moveTo>
                  <a:cubicBezTo>
                    <a:pt x="369" y="1"/>
                    <a:pt x="1" y="364"/>
                    <a:pt x="1" y="818"/>
                  </a:cubicBezTo>
                  <a:cubicBezTo>
                    <a:pt x="1" y="1268"/>
                    <a:pt x="369" y="1635"/>
                    <a:pt x="818" y="1635"/>
                  </a:cubicBezTo>
                  <a:cubicBezTo>
                    <a:pt x="1272" y="1635"/>
                    <a:pt x="1635" y="1268"/>
                    <a:pt x="1635" y="818"/>
                  </a:cubicBezTo>
                  <a:cubicBezTo>
                    <a:pt x="1635" y="365"/>
                    <a:pt x="1272" y="1"/>
                    <a:pt x="8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 name="Google Shape;1280;p47"/>
            <p:cNvSpPr/>
            <p:nvPr/>
          </p:nvSpPr>
          <p:spPr>
            <a:xfrm>
              <a:off x="6095775" y="4019325"/>
              <a:ext cx="40900" cy="40900"/>
            </a:xfrm>
            <a:custGeom>
              <a:rect b="b" l="l" r="r" t="t"/>
              <a:pathLst>
                <a:path extrusionOk="0" h="1636" w="1636">
                  <a:moveTo>
                    <a:pt x="818" y="0"/>
                  </a:moveTo>
                  <a:cubicBezTo>
                    <a:pt x="369" y="0"/>
                    <a:pt x="1" y="363"/>
                    <a:pt x="1" y="817"/>
                  </a:cubicBezTo>
                  <a:cubicBezTo>
                    <a:pt x="1" y="1267"/>
                    <a:pt x="369" y="1636"/>
                    <a:pt x="818" y="1636"/>
                  </a:cubicBezTo>
                  <a:cubicBezTo>
                    <a:pt x="1272" y="1636"/>
                    <a:pt x="1635" y="1267"/>
                    <a:pt x="1635" y="817"/>
                  </a:cubicBezTo>
                  <a:cubicBezTo>
                    <a:pt x="1635" y="366"/>
                    <a:pt x="1272" y="0"/>
                    <a:pt x="8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 name="Google Shape;1281;p47"/>
            <p:cNvSpPr/>
            <p:nvPr/>
          </p:nvSpPr>
          <p:spPr>
            <a:xfrm>
              <a:off x="6095825" y="3292400"/>
              <a:ext cx="41000" cy="40900"/>
            </a:xfrm>
            <a:custGeom>
              <a:rect b="b" l="l" r="r" t="t"/>
              <a:pathLst>
                <a:path extrusionOk="0" h="1636" w="1640">
                  <a:moveTo>
                    <a:pt x="817" y="1"/>
                  </a:moveTo>
                  <a:cubicBezTo>
                    <a:pt x="712" y="1"/>
                    <a:pt x="604" y="21"/>
                    <a:pt x="508" y="62"/>
                  </a:cubicBezTo>
                  <a:cubicBezTo>
                    <a:pt x="409" y="103"/>
                    <a:pt x="319" y="164"/>
                    <a:pt x="241" y="242"/>
                  </a:cubicBezTo>
                  <a:cubicBezTo>
                    <a:pt x="204" y="279"/>
                    <a:pt x="167" y="319"/>
                    <a:pt x="139" y="364"/>
                  </a:cubicBezTo>
                  <a:cubicBezTo>
                    <a:pt x="110" y="409"/>
                    <a:pt x="82" y="453"/>
                    <a:pt x="61" y="503"/>
                  </a:cubicBezTo>
                  <a:cubicBezTo>
                    <a:pt x="45" y="553"/>
                    <a:pt x="27" y="605"/>
                    <a:pt x="17" y="655"/>
                  </a:cubicBezTo>
                  <a:cubicBezTo>
                    <a:pt x="8" y="707"/>
                    <a:pt x="0" y="764"/>
                    <a:pt x="0" y="818"/>
                  </a:cubicBezTo>
                  <a:cubicBezTo>
                    <a:pt x="0" y="873"/>
                    <a:pt x="8" y="925"/>
                    <a:pt x="17" y="977"/>
                  </a:cubicBezTo>
                  <a:cubicBezTo>
                    <a:pt x="29" y="1031"/>
                    <a:pt x="45" y="1079"/>
                    <a:pt x="65" y="1129"/>
                  </a:cubicBezTo>
                  <a:cubicBezTo>
                    <a:pt x="87" y="1179"/>
                    <a:pt x="110" y="1228"/>
                    <a:pt x="139" y="1273"/>
                  </a:cubicBezTo>
                  <a:cubicBezTo>
                    <a:pt x="167" y="1318"/>
                    <a:pt x="204" y="1358"/>
                    <a:pt x="241" y="1395"/>
                  </a:cubicBezTo>
                  <a:cubicBezTo>
                    <a:pt x="278" y="1432"/>
                    <a:pt x="319" y="1468"/>
                    <a:pt x="363" y="1497"/>
                  </a:cubicBezTo>
                  <a:cubicBezTo>
                    <a:pt x="408" y="1525"/>
                    <a:pt x="458" y="1551"/>
                    <a:pt x="508" y="1570"/>
                  </a:cubicBezTo>
                  <a:cubicBezTo>
                    <a:pt x="556" y="1592"/>
                    <a:pt x="610" y="1607"/>
                    <a:pt x="658" y="1620"/>
                  </a:cubicBezTo>
                  <a:cubicBezTo>
                    <a:pt x="712" y="1630"/>
                    <a:pt x="766" y="1635"/>
                    <a:pt x="819" y="1635"/>
                  </a:cubicBezTo>
                  <a:cubicBezTo>
                    <a:pt x="873" y="1635"/>
                    <a:pt x="926" y="1630"/>
                    <a:pt x="977" y="1620"/>
                  </a:cubicBezTo>
                  <a:cubicBezTo>
                    <a:pt x="1030" y="1607"/>
                    <a:pt x="1084" y="1592"/>
                    <a:pt x="1134" y="1570"/>
                  </a:cubicBezTo>
                  <a:cubicBezTo>
                    <a:pt x="1183" y="1550"/>
                    <a:pt x="1232" y="1525"/>
                    <a:pt x="1272" y="1497"/>
                  </a:cubicBezTo>
                  <a:cubicBezTo>
                    <a:pt x="1317" y="1468"/>
                    <a:pt x="1362" y="1431"/>
                    <a:pt x="1400" y="1395"/>
                  </a:cubicBezTo>
                  <a:cubicBezTo>
                    <a:pt x="1436" y="1358"/>
                    <a:pt x="1470" y="1318"/>
                    <a:pt x="1502" y="1273"/>
                  </a:cubicBezTo>
                  <a:cubicBezTo>
                    <a:pt x="1530" y="1228"/>
                    <a:pt x="1554" y="1179"/>
                    <a:pt x="1575" y="1129"/>
                  </a:cubicBezTo>
                  <a:cubicBezTo>
                    <a:pt x="1595" y="1079"/>
                    <a:pt x="1612" y="1031"/>
                    <a:pt x="1624" y="977"/>
                  </a:cubicBezTo>
                  <a:cubicBezTo>
                    <a:pt x="1632" y="925"/>
                    <a:pt x="1640" y="871"/>
                    <a:pt x="1640" y="818"/>
                  </a:cubicBezTo>
                  <a:cubicBezTo>
                    <a:pt x="1640" y="766"/>
                    <a:pt x="1632" y="708"/>
                    <a:pt x="1624" y="655"/>
                  </a:cubicBezTo>
                  <a:cubicBezTo>
                    <a:pt x="1610" y="605"/>
                    <a:pt x="1592" y="553"/>
                    <a:pt x="1573" y="503"/>
                  </a:cubicBezTo>
                  <a:cubicBezTo>
                    <a:pt x="1553" y="453"/>
                    <a:pt x="1529" y="409"/>
                    <a:pt x="1499" y="364"/>
                  </a:cubicBezTo>
                  <a:cubicBezTo>
                    <a:pt x="1471" y="319"/>
                    <a:pt x="1434" y="279"/>
                    <a:pt x="1397" y="242"/>
                  </a:cubicBezTo>
                  <a:cubicBezTo>
                    <a:pt x="1242" y="87"/>
                    <a:pt x="1038" y="1"/>
                    <a:pt x="8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 name="Google Shape;1282;p47"/>
            <p:cNvSpPr/>
            <p:nvPr/>
          </p:nvSpPr>
          <p:spPr>
            <a:xfrm>
              <a:off x="5982675" y="4625125"/>
              <a:ext cx="40950" cy="40900"/>
            </a:xfrm>
            <a:custGeom>
              <a:rect b="b" l="l" r="r" t="t"/>
              <a:pathLst>
                <a:path extrusionOk="0" h="1636" w="1638">
                  <a:moveTo>
                    <a:pt x="822" y="1"/>
                  </a:moveTo>
                  <a:cubicBezTo>
                    <a:pt x="368" y="1"/>
                    <a:pt x="0" y="364"/>
                    <a:pt x="0" y="818"/>
                  </a:cubicBezTo>
                  <a:cubicBezTo>
                    <a:pt x="0" y="1267"/>
                    <a:pt x="368" y="1635"/>
                    <a:pt x="822" y="1635"/>
                  </a:cubicBezTo>
                  <a:cubicBezTo>
                    <a:pt x="1272" y="1635"/>
                    <a:pt x="1637" y="1267"/>
                    <a:pt x="1637" y="818"/>
                  </a:cubicBezTo>
                  <a:cubicBezTo>
                    <a:pt x="1637" y="366"/>
                    <a:pt x="1272" y="1"/>
                    <a:pt x="82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 name="Google Shape;1283;p47"/>
            <p:cNvSpPr/>
            <p:nvPr/>
          </p:nvSpPr>
          <p:spPr>
            <a:xfrm>
              <a:off x="5982675" y="3655850"/>
              <a:ext cx="40950" cy="40900"/>
            </a:xfrm>
            <a:custGeom>
              <a:rect b="b" l="l" r="r" t="t"/>
              <a:pathLst>
                <a:path extrusionOk="0" h="1636" w="1638">
                  <a:moveTo>
                    <a:pt x="822" y="1"/>
                  </a:moveTo>
                  <a:cubicBezTo>
                    <a:pt x="368" y="1"/>
                    <a:pt x="0" y="364"/>
                    <a:pt x="0" y="818"/>
                  </a:cubicBezTo>
                  <a:cubicBezTo>
                    <a:pt x="0" y="1267"/>
                    <a:pt x="368" y="1635"/>
                    <a:pt x="822" y="1635"/>
                  </a:cubicBezTo>
                  <a:cubicBezTo>
                    <a:pt x="1272" y="1635"/>
                    <a:pt x="1637" y="1267"/>
                    <a:pt x="1637" y="818"/>
                  </a:cubicBezTo>
                  <a:cubicBezTo>
                    <a:pt x="1637" y="365"/>
                    <a:pt x="1272" y="1"/>
                    <a:pt x="82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 name="Google Shape;1284;p47"/>
            <p:cNvSpPr/>
            <p:nvPr/>
          </p:nvSpPr>
          <p:spPr>
            <a:xfrm>
              <a:off x="5982675" y="3777000"/>
              <a:ext cx="40950" cy="40900"/>
            </a:xfrm>
            <a:custGeom>
              <a:rect b="b" l="l" r="r" t="t"/>
              <a:pathLst>
                <a:path extrusionOk="0" h="1636" w="1638">
                  <a:moveTo>
                    <a:pt x="822" y="1"/>
                  </a:moveTo>
                  <a:cubicBezTo>
                    <a:pt x="368" y="1"/>
                    <a:pt x="0" y="366"/>
                    <a:pt x="0" y="818"/>
                  </a:cubicBezTo>
                  <a:cubicBezTo>
                    <a:pt x="0" y="1267"/>
                    <a:pt x="368" y="1635"/>
                    <a:pt x="822" y="1635"/>
                  </a:cubicBezTo>
                  <a:cubicBezTo>
                    <a:pt x="1272" y="1635"/>
                    <a:pt x="1637" y="1267"/>
                    <a:pt x="1637" y="818"/>
                  </a:cubicBezTo>
                  <a:cubicBezTo>
                    <a:pt x="1637" y="366"/>
                    <a:pt x="1272" y="1"/>
                    <a:pt x="82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 name="Google Shape;1285;p47"/>
            <p:cNvSpPr/>
            <p:nvPr/>
          </p:nvSpPr>
          <p:spPr>
            <a:xfrm>
              <a:off x="5982675" y="3534675"/>
              <a:ext cx="40950" cy="40925"/>
            </a:xfrm>
            <a:custGeom>
              <a:rect b="b" l="l" r="r" t="t"/>
              <a:pathLst>
                <a:path extrusionOk="0" h="1637" w="1638">
                  <a:moveTo>
                    <a:pt x="822" y="0"/>
                  </a:moveTo>
                  <a:cubicBezTo>
                    <a:pt x="368" y="0"/>
                    <a:pt x="0" y="366"/>
                    <a:pt x="0" y="819"/>
                  </a:cubicBezTo>
                  <a:cubicBezTo>
                    <a:pt x="0" y="1268"/>
                    <a:pt x="368" y="1636"/>
                    <a:pt x="822" y="1636"/>
                  </a:cubicBezTo>
                  <a:cubicBezTo>
                    <a:pt x="1272" y="1636"/>
                    <a:pt x="1637" y="1268"/>
                    <a:pt x="1637" y="819"/>
                  </a:cubicBezTo>
                  <a:cubicBezTo>
                    <a:pt x="1637" y="366"/>
                    <a:pt x="1272" y="0"/>
                    <a:pt x="8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 name="Google Shape;1286;p47"/>
            <p:cNvSpPr/>
            <p:nvPr/>
          </p:nvSpPr>
          <p:spPr>
            <a:xfrm>
              <a:off x="5982675" y="3413525"/>
              <a:ext cx="40950" cy="40925"/>
            </a:xfrm>
            <a:custGeom>
              <a:rect b="b" l="l" r="r" t="t"/>
              <a:pathLst>
                <a:path extrusionOk="0" h="1637" w="1638">
                  <a:moveTo>
                    <a:pt x="822" y="0"/>
                  </a:moveTo>
                  <a:cubicBezTo>
                    <a:pt x="368" y="0"/>
                    <a:pt x="0" y="364"/>
                    <a:pt x="0" y="818"/>
                  </a:cubicBezTo>
                  <a:cubicBezTo>
                    <a:pt x="0" y="1268"/>
                    <a:pt x="368" y="1636"/>
                    <a:pt x="822" y="1636"/>
                  </a:cubicBezTo>
                  <a:cubicBezTo>
                    <a:pt x="1272" y="1636"/>
                    <a:pt x="1637" y="1268"/>
                    <a:pt x="1637" y="818"/>
                  </a:cubicBezTo>
                  <a:cubicBezTo>
                    <a:pt x="1637" y="365"/>
                    <a:pt x="1272" y="0"/>
                    <a:pt x="8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 name="Google Shape;1287;p47"/>
            <p:cNvSpPr/>
            <p:nvPr/>
          </p:nvSpPr>
          <p:spPr>
            <a:xfrm>
              <a:off x="5982675" y="3898150"/>
              <a:ext cx="40950" cy="40900"/>
            </a:xfrm>
            <a:custGeom>
              <a:rect b="b" l="l" r="r" t="t"/>
              <a:pathLst>
                <a:path extrusionOk="0" h="1636" w="1638">
                  <a:moveTo>
                    <a:pt x="822" y="1"/>
                  </a:moveTo>
                  <a:cubicBezTo>
                    <a:pt x="368" y="1"/>
                    <a:pt x="0" y="364"/>
                    <a:pt x="0" y="818"/>
                  </a:cubicBezTo>
                  <a:cubicBezTo>
                    <a:pt x="0" y="1268"/>
                    <a:pt x="368" y="1635"/>
                    <a:pt x="822" y="1635"/>
                  </a:cubicBezTo>
                  <a:cubicBezTo>
                    <a:pt x="1272" y="1635"/>
                    <a:pt x="1637" y="1268"/>
                    <a:pt x="1637" y="818"/>
                  </a:cubicBezTo>
                  <a:cubicBezTo>
                    <a:pt x="1637" y="366"/>
                    <a:pt x="1272" y="1"/>
                    <a:pt x="82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 name="Google Shape;1288;p47"/>
            <p:cNvSpPr/>
            <p:nvPr/>
          </p:nvSpPr>
          <p:spPr>
            <a:xfrm>
              <a:off x="5982675" y="4382800"/>
              <a:ext cx="40950" cy="40875"/>
            </a:xfrm>
            <a:custGeom>
              <a:rect b="b" l="l" r="r" t="t"/>
              <a:pathLst>
                <a:path extrusionOk="0" h="1635" w="1638">
                  <a:moveTo>
                    <a:pt x="822" y="1"/>
                  </a:moveTo>
                  <a:cubicBezTo>
                    <a:pt x="368" y="1"/>
                    <a:pt x="0" y="364"/>
                    <a:pt x="0" y="818"/>
                  </a:cubicBezTo>
                  <a:cubicBezTo>
                    <a:pt x="0" y="1268"/>
                    <a:pt x="368" y="1635"/>
                    <a:pt x="822" y="1635"/>
                  </a:cubicBezTo>
                  <a:cubicBezTo>
                    <a:pt x="1272" y="1635"/>
                    <a:pt x="1637" y="1268"/>
                    <a:pt x="1637" y="818"/>
                  </a:cubicBezTo>
                  <a:cubicBezTo>
                    <a:pt x="1637" y="365"/>
                    <a:pt x="1272" y="1"/>
                    <a:pt x="82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 name="Google Shape;1289;p47"/>
            <p:cNvSpPr/>
            <p:nvPr/>
          </p:nvSpPr>
          <p:spPr>
            <a:xfrm>
              <a:off x="5982675" y="4261650"/>
              <a:ext cx="40950" cy="40875"/>
            </a:xfrm>
            <a:custGeom>
              <a:rect b="b" l="l" r="r" t="t"/>
              <a:pathLst>
                <a:path extrusionOk="0" h="1635" w="1638">
                  <a:moveTo>
                    <a:pt x="822" y="0"/>
                  </a:moveTo>
                  <a:cubicBezTo>
                    <a:pt x="368" y="0"/>
                    <a:pt x="0" y="364"/>
                    <a:pt x="0" y="818"/>
                  </a:cubicBezTo>
                  <a:cubicBezTo>
                    <a:pt x="0" y="1268"/>
                    <a:pt x="368" y="1635"/>
                    <a:pt x="822" y="1635"/>
                  </a:cubicBezTo>
                  <a:cubicBezTo>
                    <a:pt x="1272" y="1635"/>
                    <a:pt x="1637" y="1266"/>
                    <a:pt x="1637" y="818"/>
                  </a:cubicBezTo>
                  <a:cubicBezTo>
                    <a:pt x="1637" y="365"/>
                    <a:pt x="1272" y="0"/>
                    <a:pt x="8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 name="Google Shape;1290;p47"/>
            <p:cNvSpPr/>
            <p:nvPr/>
          </p:nvSpPr>
          <p:spPr>
            <a:xfrm>
              <a:off x="5982675" y="4503950"/>
              <a:ext cx="40950" cy="40925"/>
            </a:xfrm>
            <a:custGeom>
              <a:rect b="b" l="l" r="r" t="t"/>
              <a:pathLst>
                <a:path extrusionOk="0" h="1637" w="1638">
                  <a:moveTo>
                    <a:pt x="822" y="1"/>
                  </a:moveTo>
                  <a:cubicBezTo>
                    <a:pt x="368" y="1"/>
                    <a:pt x="0" y="364"/>
                    <a:pt x="0" y="819"/>
                  </a:cubicBezTo>
                  <a:cubicBezTo>
                    <a:pt x="0" y="1268"/>
                    <a:pt x="368" y="1636"/>
                    <a:pt x="822" y="1636"/>
                  </a:cubicBezTo>
                  <a:cubicBezTo>
                    <a:pt x="1272" y="1636"/>
                    <a:pt x="1637" y="1268"/>
                    <a:pt x="1637" y="819"/>
                  </a:cubicBezTo>
                  <a:cubicBezTo>
                    <a:pt x="1637" y="366"/>
                    <a:pt x="1272" y="1"/>
                    <a:pt x="82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 name="Google Shape;1291;p47"/>
            <p:cNvSpPr/>
            <p:nvPr/>
          </p:nvSpPr>
          <p:spPr>
            <a:xfrm>
              <a:off x="5982675" y="4019325"/>
              <a:ext cx="40950" cy="40900"/>
            </a:xfrm>
            <a:custGeom>
              <a:rect b="b" l="l" r="r" t="t"/>
              <a:pathLst>
                <a:path extrusionOk="0" h="1636" w="1638">
                  <a:moveTo>
                    <a:pt x="822" y="0"/>
                  </a:moveTo>
                  <a:cubicBezTo>
                    <a:pt x="368" y="0"/>
                    <a:pt x="0" y="363"/>
                    <a:pt x="0" y="817"/>
                  </a:cubicBezTo>
                  <a:cubicBezTo>
                    <a:pt x="0" y="1267"/>
                    <a:pt x="368" y="1636"/>
                    <a:pt x="822" y="1636"/>
                  </a:cubicBezTo>
                  <a:cubicBezTo>
                    <a:pt x="1272" y="1636"/>
                    <a:pt x="1637" y="1267"/>
                    <a:pt x="1637" y="817"/>
                  </a:cubicBezTo>
                  <a:cubicBezTo>
                    <a:pt x="1637" y="366"/>
                    <a:pt x="1272" y="0"/>
                    <a:pt x="8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 name="Google Shape;1292;p47"/>
            <p:cNvSpPr/>
            <p:nvPr/>
          </p:nvSpPr>
          <p:spPr>
            <a:xfrm>
              <a:off x="5982675" y="4140500"/>
              <a:ext cx="40950" cy="40875"/>
            </a:xfrm>
            <a:custGeom>
              <a:rect b="b" l="l" r="r" t="t"/>
              <a:pathLst>
                <a:path extrusionOk="0" h="1635" w="1638">
                  <a:moveTo>
                    <a:pt x="822" y="0"/>
                  </a:moveTo>
                  <a:cubicBezTo>
                    <a:pt x="368" y="0"/>
                    <a:pt x="0" y="364"/>
                    <a:pt x="0" y="818"/>
                  </a:cubicBezTo>
                  <a:cubicBezTo>
                    <a:pt x="0" y="1266"/>
                    <a:pt x="368" y="1635"/>
                    <a:pt x="822" y="1635"/>
                  </a:cubicBezTo>
                  <a:cubicBezTo>
                    <a:pt x="1272" y="1635"/>
                    <a:pt x="1637" y="1266"/>
                    <a:pt x="1637" y="818"/>
                  </a:cubicBezTo>
                  <a:cubicBezTo>
                    <a:pt x="1637" y="365"/>
                    <a:pt x="1272" y="0"/>
                    <a:pt x="8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 name="Google Shape;1293;p47"/>
            <p:cNvSpPr/>
            <p:nvPr/>
          </p:nvSpPr>
          <p:spPr>
            <a:xfrm>
              <a:off x="5982675" y="3292375"/>
              <a:ext cx="40975" cy="40875"/>
            </a:xfrm>
            <a:custGeom>
              <a:rect b="b" l="l" r="r" t="t"/>
              <a:pathLst>
                <a:path extrusionOk="0" h="1635" w="1639">
                  <a:moveTo>
                    <a:pt x="817" y="0"/>
                  </a:moveTo>
                  <a:cubicBezTo>
                    <a:pt x="601" y="0"/>
                    <a:pt x="397" y="86"/>
                    <a:pt x="241" y="238"/>
                  </a:cubicBezTo>
                  <a:cubicBezTo>
                    <a:pt x="87" y="394"/>
                    <a:pt x="0" y="598"/>
                    <a:pt x="0" y="818"/>
                  </a:cubicBezTo>
                  <a:cubicBezTo>
                    <a:pt x="0" y="1029"/>
                    <a:pt x="89" y="1243"/>
                    <a:pt x="241" y="1394"/>
                  </a:cubicBezTo>
                  <a:cubicBezTo>
                    <a:pt x="278" y="1431"/>
                    <a:pt x="319" y="1468"/>
                    <a:pt x="363" y="1496"/>
                  </a:cubicBezTo>
                  <a:cubicBezTo>
                    <a:pt x="408" y="1525"/>
                    <a:pt x="458" y="1551"/>
                    <a:pt x="507" y="1570"/>
                  </a:cubicBezTo>
                  <a:cubicBezTo>
                    <a:pt x="556" y="1590"/>
                    <a:pt x="609" y="1607"/>
                    <a:pt x="658" y="1620"/>
                  </a:cubicBezTo>
                  <a:cubicBezTo>
                    <a:pt x="709" y="1630"/>
                    <a:pt x="761" y="1635"/>
                    <a:pt x="813" y="1635"/>
                  </a:cubicBezTo>
                  <a:cubicBezTo>
                    <a:pt x="1030" y="1635"/>
                    <a:pt x="1243" y="1548"/>
                    <a:pt x="1397" y="1394"/>
                  </a:cubicBezTo>
                  <a:cubicBezTo>
                    <a:pt x="1549" y="1243"/>
                    <a:pt x="1638" y="1031"/>
                    <a:pt x="1638" y="818"/>
                  </a:cubicBezTo>
                  <a:cubicBezTo>
                    <a:pt x="1638" y="596"/>
                    <a:pt x="1553" y="392"/>
                    <a:pt x="1397" y="238"/>
                  </a:cubicBezTo>
                  <a:cubicBezTo>
                    <a:pt x="1243" y="86"/>
                    <a:pt x="1039" y="0"/>
                    <a:pt x="8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 name="Google Shape;1294;p47"/>
            <p:cNvSpPr/>
            <p:nvPr/>
          </p:nvSpPr>
          <p:spPr>
            <a:xfrm>
              <a:off x="5869600" y="4625125"/>
              <a:ext cx="40925" cy="40925"/>
            </a:xfrm>
            <a:custGeom>
              <a:rect b="b" l="l" r="r" t="t"/>
              <a:pathLst>
                <a:path extrusionOk="0" h="1637" w="1637">
                  <a:moveTo>
                    <a:pt x="818" y="1"/>
                  </a:moveTo>
                  <a:cubicBezTo>
                    <a:pt x="368" y="1"/>
                    <a:pt x="1" y="364"/>
                    <a:pt x="1" y="814"/>
                  </a:cubicBezTo>
                  <a:cubicBezTo>
                    <a:pt x="1" y="1269"/>
                    <a:pt x="368" y="1637"/>
                    <a:pt x="818" y="1637"/>
                  </a:cubicBezTo>
                  <a:cubicBezTo>
                    <a:pt x="1272" y="1637"/>
                    <a:pt x="1635" y="1269"/>
                    <a:pt x="1635" y="814"/>
                  </a:cubicBezTo>
                  <a:cubicBezTo>
                    <a:pt x="1637" y="366"/>
                    <a:pt x="1272" y="1"/>
                    <a:pt x="8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 name="Google Shape;1295;p47"/>
            <p:cNvSpPr/>
            <p:nvPr/>
          </p:nvSpPr>
          <p:spPr>
            <a:xfrm>
              <a:off x="5869575" y="4261650"/>
              <a:ext cx="40925" cy="40875"/>
            </a:xfrm>
            <a:custGeom>
              <a:rect b="b" l="l" r="r" t="t"/>
              <a:pathLst>
                <a:path extrusionOk="0" h="1635" w="1637">
                  <a:moveTo>
                    <a:pt x="819" y="0"/>
                  </a:moveTo>
                  <a:cubicBezTo>
                    <a:pt x="368" y="0"/>
                    <a:pt x="1" y="366"/>
                    <a:pt x="1" y="818"/>
                  </a:cubicBezTo>
                  <a:cubicBezTo>
                    <a:pt x="1" y="1269"/>
                    <a:pt x="368" y="1635"/>
                    <a:pt x="819" y="1635"/>
                  </a:cubicBezTo>
                  <a:cubicBezTo>
                    <a:pt x="1270" y="1635"/>
                    <a:pt x="1636" y="1269"/>
                    <a:pt x="1636" y="818"/>
                  </a:cubicBezTo>
                  <a:cubicBezTo>
                    <a:pt x="1636" y="366"/>
                    <a:pt x="1270" y="0"/>
                    <a:pt x="81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 name="Google Shape;1296;p47"/>
            <p:cNvSpPr/>
            <p:nvPr/>
          </p:nvSpPr>
          <p:spPr>
            <a:xfrm>
              <a:off x="5869600" y="4867400"/>
              <a:ext cx="40925" cy="40950"/>
            </a:xfrm>
            <a:custGeom>
              <a:rect b="b" l="l" r="r" t="t"/>
              <a:pathLst>
                <a:path extrusionOk="0" h="1638" w="1637">
                  <a:moveTo>
                    <a:pt x="818" y="1"/>
                  </a:moveTo>
                  <a:cubicBezTo>
                    <a:pt x="364" y="1"/>
                    <a:pt x="1" y="369"/>
                    <a:pt x="1" y="818"/>
                  </a:cubicBezTo>
                  <a:cubicBezTo>
                    <a:pt x="1" y="1186"/>
                    <a:pt x="243" y="1492"/>
                    <a:pt x="576" y="1596"/>
                  </a:cubicBezTo>
                  <a:cubicBezTo>
                    <a:pt x="652" y="1620"/>
                    <a:pt x="734" y="1638"/>
                    <a:pt x="818" y="1638"/>
                  </a:cubicBezTo>
                  <a:cubicBezTo>
                    <a:pt x="1272" y="1638"/>
                    <a:pt x="1635" y="1269"/>
                    <a:pt x="1635" y="819"/>
                  </a:cubicBezTo>
                  <a:cubicBezTo>
                    <a:pt x="1637" y="452"/>
                    <a:pt x="1394" y="146"/>
                    <a:pt x="1060" y="42"/>
                  </a:cubicBezTo>
                  <a:cubicBezTo>
                    <a:pt x="984" y="19"/>
                    <a:pt x="902" y="1"/>
                    <a:pt x="8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 name="Google Shape;1297;p47"/>
            <p:cNvSpPr/>
            <p:nvPr/>
          </p:nvSpPr>
          <p:spPr>
            <a:xfrm>
              <a:off x="5869600" y="4140500"/>
              <a:ext cx="40925" cy="40875"/>
            </a:xfrm>
            <a:custGeom>
              <a:rect b="b" l="l" r="r" t="t"/>
              <a:pathLst>
                <a:path extrusionOk="0" h="1635" w="1637">
                  <a:moveTo>
                    <a:pt x="818" y="0"/>
                  </a:moveTo>
                  <a:cubicBezTo>
                    <a:pt x="368" y="0"/>
                    <a:pt x="1" y="364"/>
                    <a:pt x="1" y="818"/>
                  </a:cubicBezTo>
                  <a:cubicBezTo>
                    <a:pt x="1" y="1266"/>
                    <a:pt x="368" y="1635"/>
                    <a:pt x="818" y="1635"/>
                  </a:cubicBezTo>
                  <a:cubicBezTo>
                    <a:pt x="1272" y="1635"/>
                    <a:pt x="1635" y="1266"/>
                    <a:pt x="1635" y="818"/>
                  </a:cubicBezTo>
                  <a:cubicBezTo>
                    <a:pt x="1637" y="365"/>
                    <a:pt x="1272" y="0"/>
                    <a:pt x="8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 name="Google Shape;1298;p47"/>
            <p:cNvSpPr/>
            <p:nvPr/>
          </p:nvSpPr>
          <p:spPr>
            <a:xfrm>
              <a:off x="5869575" y="4382800"/>
              <a:ext cx="40925" cy="40875"/>
            </a:xfrm>
            <a:custGeom>
              <a:rect b="b" l="l" r="r" t="t"/>
              <a:pathLst>
                <a:path extrusionOk="0" h="1635" w="1637">
                  <a:moveTo>
                    <a:pt x="819" y="1"/>
                  </a:moveTo>
                  <a:cubicBezTo>
                    <a:pt x="368" y="1"/>
                    <a:pt x="1" y="366"/>
                    <a:pt x="1" y="818"/>
                  </a:cubicBezTo>
                  <a:cubicBezTo>
                    <a:pt x="1" y="1269"/>
                    <a:pt x="368" y="1635"/>
                    <a:pt x="819" y="1635"/>
                  </a:cubicBezTo>
                  <a:cubicBezTo>
                    <a:pt x="1270" y="1635"/>
                    <a:pt x="1636" y="1269"/>
                    <a:pt x="1636" y="818"/>
                  </a:cubicBezTo>
                  <a:cubicBezTo>
                    <a:pt x="1636" y="366"/>
                    <a:pt x="1270" y="1"/>
                    <a:pt x="81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 name="Google Shape;1299;p47"/>
            <p:cNvSpPr/>
            <p:nvPr/>
          </p:nvSpPr>
          <p:spPr>
            <a:xfrm>
              <a:off x="5869575" y="4746275"/>
              <a:ext cx="40925" cy="40900"/>
            </a:xfrm>
            <a:custGeom>
              <a:rect b="b" l="l" r="r" t="t"/>
              <a:pathLst>
                <a:path extrusionOk="0" h="1636" w="1637">
                  <a:moveTo>
                    <a:pt x="819" y="1"/>
                  </a:moveTo>
                  <a:cubicBezTo>
                    <a:pt x="368" y="1"/>
                    <a:pt x="1" y="367"/>
                    <a:pt x="1" y="818"/>
                  </a:cubicBezTo>
                  <a:cubicBezTo>
                    <a:pt x="1" y="1270"/>
                    <a:pt x="368" y="1635"/>
                    <a:pt x="819" y="1635"/>
                  </a:cubicBezTo>
                  <a:cubicBezTo>
                    <a:pt x="1270" y="1635"/>
                    <a:pt x="1636" y="1270"/>
                    <a:pt x="1636" y="818"/>
                  </a:cubicBezTo>
                  <a:cubicBezTo>
                    <a:pt x="1636" y="367"/>
                    <a:pt x="1270" y="1"/>
                    <a:pt x="81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 name="Google Shape;1300;p47"/>
            <p:cNvSpPr/>
            <p:nvPr/>
          </p:nvSpPr>
          <p:spPr>
            <a:xfrm>
              <a:off x="5869575" y="4503950"/>
              <a:ext cx="40925" cy="40925"/>
            </a:xfrm>
            <a:custGeom>
              <a:rect b="b" l="l" r="r" t="t"/>
              <a:pathLst>
                <a:path extrusionOk="0" h="1637" w="1637">
                  <a:moveTo>
                    <a:pt x="819" y="1"/>
                  </a:moveTo>
                  <a:cubicBezTo>
                    <a:pt x="368" y="1"/>
                    <a:pt x="1" y="366"/>
                    <a:pt x="1" y="819"/>
                  </a:cubicBezTo>
                  <a:cubicBezTo>
                    <a:pt x="1" y="1270"/>
                    <a:pt x="368" y="1636"/>
                    <a:pt x="819" y="1636"/>
                  </a:cubicBezTo>
                  <a:cubicBezTo>
                    <a:pt x="1270" y="1636"/>
                    <a:pt x="1636" y="1270"/>
                    <a:pt x="1636" y="819"/>
                  </a:cubicBezTo>
                  <a:cubicBezTo>
                    <a:pt x="1636" y="366"/>
                    <a:pt x="1270" y="1"/>
                    <a:pt x="81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 name="Google Shape;1301;p47"/>
            <p:cNvSpPr/>
            <p:nvPr/>
          </p:nvSpPr>
          <p:spPr>
            <a:xfrm>
              <a:off x="5869600" y="4019325"/>
              <a:ext cx="40925" cy="40900"/>
            </a:xfrm>
            <a:custGeom>
              <a:rect b="b" l="l" r="r" t="t"/>
              <a:pathLst>
                <a:path extrusionOk="0" h="1636" w="1637">
                  <a:moveTo>
                    <a:pt x="818" y="0"/>
                  </a:moveTo>
                  <a:cubicBezTo>
                    <a:pt x="368" y="0"/>
                    <a:pt x="1" y="363"/>
                    <a:pt x="1" y="817"/>
                  </a:cubicBezTo>
                  <a:cubicBezTo>
                    <a:pt x="1" y="1267"/>
                    <a:pt x="368" y="1636"/>
                    <a:pt x="818" y="1636"/>
                  </a:cubicBezTo>
                  <a:cubicBezTo>
                    <a:pt x="1272" y="1636"/>
                    <a:pt x="1635" y="1267"/>
                    <a:pt x="1635" y="817"/>
                  </a:cubicBezTo>
                  <a:cubicBezTo>
                    <a:pt x="1637" y="366"/>
                    <a:pt x="1272" y="0"/>
                    <a:pt x="8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 name="Google Shape;1302;p47"/>
            <p:cNvSpPr/>
            <p:nvPr/>
          </p:nvSpPr>
          <p:spPr>
            <a:xfrm>
              <a:off x="5869600" y="3898150"/>
              <a:ext cx="40925" cy="40900"/>
            </a:xfrm>
            <a:custGeom>
              <a:rect b="b" l="l" r="r" t="t"/>
              <a:pathLst>
                <a:path extrusionOk="0" h="1636" w="1637">
                  <a:moveTo>
                    <a:pt x="818" y="1"/>
                  </a:moveTo>
                  <a:cubicBezTo>
                    <a:pt x="368" y="1"/>
                    <a:pt x="1" y="364"/>
                    <a:pt x="1" y="818"/>
                  </a:cubicBezTo>
                  <a:cubicBezTo>
                    <a:pt x="1" y="1268"/>
                    <a:pt x="368" y="1635"/>
                    <a:pt x="818" y="1635"/>
                  </a:cubicBezTo>
                  <a:cubicBezTo>
                    <a:pt x="1272" y="1635"/>
                    <a:pt x="1635" y="1268"/>
                    <a:pt x="1635" y="818"/>
                  </a:cubicBezTo>
                  <a:cubicBezTo>
                    <a:pt x="1637" y="366"/>
                    <a:pt x="1272" y="1"/>
                    <a:pt x="8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 name="Google Shape;1303;p47"/>
            <p:cNvSpPr/>
            <p:nvPr/>
          </p:nvSpPr>
          <p:spPr>
            <a:xfrm>
              <a:off x="5869600" y="3413525"/>
              <a:ext cx="40925" cy="40925"/>
            </a:xfrm>
            <a:custGeom>
              <a:rect b="b" l="l" r="r" t="t"/>
              <a:pathLst>
                <a:path extrusionOk="0" h="1637" w="1637">
                  <a:moveTo>
                    <a:pt x="818" y="0"/>
                  </a:moveTo>
                  <a:cubicBezTo>
                    <a:pt x="368" y="0"/>
                    <a:pt x="1" y="364"/>
                    <a:pt x="1" y="818"/>
                  </a:cubicBezTo>
                  <a:cubicBezTo>
                    <a:pt x="1" y="1268"/>
                    <a:pt x="368" y="1636"/>
                    <a:pt x="818" y="1636"/>
                  </a:cubicBezTo>
                  <a:cubicBezTo>
                    <a:pt x="1272" y="1636"/>
                    <a:pt x="1635" y="1268"/>
                    <a:pt x="1635" y="818"/>
                  </a:cubicBezTo>
                  <a:cubicBezTo>
                    <a:pt x="1637" y="365"/>
                    <a:pt x="1272" y="0"/>
                    <a:pt x="8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 name="Google Shape;1304;p47"/>
            <p:cNvSpPr/>
            <p:nvPr/>
          </p:nvSpPr>
          <p:spPr>
            <a:xfrm>
              <a:off x="5869600" y="3534675"/>
              <a:ext cx="40925" cy="40925"/>
            </a:xfrm>
            <a:custGeom>
              <a:rect b="b" l="l" r="r" t="t"/>
              <a:pathLst>
                <a:path extrusionOk="0" h="1637" w="1637">
                  <a:moveTo>
                    <a:pt x="818" y="0"/>
                  </a:moveTo>
                  <a:cubicBezTo>
                    <a:pt x="368" y="0"/>
                    <a:pt x="1" y="366"/>
                    <a:pt x="1" y="819"/>
                  </a:cubicBezTo>
                  <a:cubicBezTo>
                    <a:pt x="1" y="1268"/>
                    <a:pt x="368" y="1636"/>
                    <a:pt x="818" y="1636"/>
                  </a:cubicBezTo>
                  <a:cubicBezTo>
                    <a:pt x="1272" y="1636"/>
                    <a:pt x="1635" y="1268"/>
                    <a:pt x="1635" y="819"/>
                  </a:cubicBezTo>
                  <a:cubicBezTo>
                    <a:pt x="1637" y="366"/>
                    <a:pt x="1272" y="0"/>
                    <a:pt x="8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 name="Google Shape;1305;p47"/>
            <p:cNvSpPr/>
            <p:nvPr/>
          </p:nvSpPr>
          <p:spPr>
            <a:xfrm>
              <a:off x="5869575" y="3655900"/>
              <a:ext cx="40925" cy="40875"/>
            </a:xfrm>
            <a:custGeom>
              <a:rect b="b" l="l" r="r" t="t"/>
              <a:pathLst>
                <a:path extrusionOk="0" h="1635" w="1637">
                  <a:moveTo>
                    <a:pt x="819" y="0"/>
                  </a:moveTo>
                  <a:cubicBezTo>
                    <a:pt x="368" y="0"/>
                    <a:pt x="1" y="366"/>
                    <a:pt x="1" y="817"/>
                  </a:cubicBezTo>
                  <a:cubicBezTo>
                    <a:pt x="1" y="1269"/>
                    <a:pt x="368" y="1635"/>
                    <a:pt x="819" y="1635"/>
                  </a:cubicBezTo>
                  <a:cubicBezTo>
                    <a:pt x="1270" y="1635"/>
                    <a:pt x="1636" y="1269"/>
                    <a:pt x="1636" y="817"/>
                  </a:cubicBezTo>
                  <a:cubicBezTo>
                    <a:pt x="1636" y="366"/>
                    <a:pt x="1270" y="0"/>
                    <a:pt x="81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 name="Google Shape;1306;p47"/>
            <p:cNvSpPr/>
            <p:nvPr/>
          </p:nvSpPr>
          <p:spPr>
            <a:xfrm>
              <a:off x="5869575" y="3777000"/>
              <a:ext cx="40925" cy="40900"/>
            </a:xfrm>
            <a:custGeom>
              <a:rect b="b" l="l" r="r" t="t"/>
              <a:pathLst>
                <a:path extrusionOk="0" h="1636" w="1637">
                  <a:moveTo>
                    <a:pt x="819" y="1"/>
                  </a:moveTo>
                  <a:cubicBezTo>
                    <a:pt x="368" y="1"/>
                    <a:pt x="1" y="367"/>
                    <a:pt x="1" y="818"/>
                  </a:cubicBezTo>
                  <a:cubicBezTo>
                    <a:pt x="1" y="1269"/>
                    <a:pt x="368" y="1635"/>
                    <a:pt x="819" y="1635"/>
                  </a:cubicBezTo>
                  <a:cubicBezTo>
                    <a:pt x="1270" y="1635"/>
                    <a:pt x="1636" y="1269"/>
                    <a:pt x="1636" y="818"/>
                  </a:cubicBezTo>
                  <a:cubicBezTo>
                    <a:pt x="1636" y="367"/>
                    <a:pt x="1270" y="1"/>
                    <a:pt x="81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 name="Google Shape;1307;p47"/>
            <p:cNvSpPr/>
            <p:nvPr/>
          </p:nvSpPr>
          <p:spPr>
            <a:xfrm>
              <a:off x="5869650" y="3292400"/>
              <a:ext cx="40875" cy="40900"/>
            </a:xfrm>
            <a:custGeom>
              <a:rect b="b" l="l" r="r" t="t"/>
              <a:pathLst>
                <a:path extrusionOk="0" h="1636" w="1635">
                  <a:moveTo>
                    <a:pt x="817" y="1"/>
                  </a:moveTo>
                  <a:cubicBezTo>
                    <a:pt x="710" y="1"/>
                    <a:pt x="604" y="21"/>
                    <a:pt x="506" y="62"/>
                  </a:cubicBezTo>
                  <a:cubicBezTo>
                    <a:pt x="409" y="103"/>
                    <a:pt x="319" y="164"/>
                    <a:pt x="241" y="242"/>
                  </a:cubicBezTo>
                  <a:cubicBezTo>
                    <a:pt x="204" y="279"/>
                    <a:pt x="167" y="319"/>
                    <a:pt x="139" y="364"/>
                  </a:cubicBezTo>
                  <a:cubicBezTo>
                    <a:pt x="110" y="409"/>
                    <a:pt x="82" y="453"/>
                    <a:pt x="60" y="503"/>
                  </a:cubicBezTo>
                  <a:cubicBezTo>
                    <a:pt x="45" y="553"/>
                    <a:pt x="27" y="605"/>
                    <a:pt x="15" y="655"/>
                  </a:cubicBezTo>
                  <a:cubicBezTo>
                    <a:pt x="8" y="707"/>
                    <a:pt x="0" y="764"/>
                    <a:pt x="0" y="818"/>
                  </a:cubicBezTo>
                  <a:cubicBezTo>
                    <a:pt x="0" y="873"/>
                    <a:pt x="8" y="925"/>
                    <a:pt x="15" y="977"/>
                  </a:cubicBezTo>
                  <a:cubicBezTo>
                    <a:pt x="28" y="1031"/>
                    <a:pt x="45" y="1079"/>
                    <a:pt x="65" y="1129"/>
                  </a:cubicBezTo>
                  <a:cubicBezTo>
                    <a:pt x="86" y="1179"/>
                    <a:pt x="110" y="1228"/>
                    <a:pt x="139" y="1273"/>
                  </a:cubicBezTo>
                  <a:cubicBezTo>
                    <a:pt x="167" y="1318"/>
                    <a:pt x="204" y="1358"/>
                    <a:pt x="241" y="1395"/>
                  </a:cubicBezTo>
                  <a:cubicBezTo>
                    <a:pt x="277" y="1432"/>
                    <a:pt x="319" y="1468"/>
                    <a:pt x="363" y="1497"/>
                  </a:cubicBezTo>
                  <a:cubicBezTo>
                    <a:pt x="408" y="1525"/>
                    <a:pt x="458" y="1551"/>
                    <a:pt x="506" y="1570"/>
                  </a:cubicBezTo>
                  <a:cubicBezTo>
                    <a:pt x="556" y="1592"/>
                    <a:pt x="606" y="1607"/>
                    <a:pt x="658" y="1620"/>
                  </a:cubicBezTo>
                  <a:cubicBezTo>
                    <a:pt x="712" y="1630"/>
                    <a:pt x="766" y="1635"/>
                    <a:pt x="819" y="1635"/>
                  </a:cubicBezTo>
                  <a:cubicBezTo>
                    <a:pt x="873" y="1635"/>
                    <a:pt x="926" y="1630"/>
                    <a:pt x="977" y="1620"/>
                  </a:cubicBezTo>
                  <a:cubicBezTo>
                    <a:pt x="1029" y="1607"/>
                    <a:pt x="1084" y="1592"/>
                    <a:pt x="1134" y="1570"/>
                  </a:cubicBezTo>
                  <a:cubicBezTo>
                    <a:pt x="1182" y="1550"/>
                    <a:pt x="1227" y="1525"/>
                    <a:pt x="1271" y="1497"/>
                  </a:cubicBezTo>
                  <a:cubicBezTo>
                    <a:pt x="1316" y="1468"/>
                    <a:pt x="1363" y="1431"/>
                    <a:pt x="1399" y="1395"/>
                  </a:cubicBezTo>
                  <a:cubicBezTo>
                    <a:pt x="1436" y="1358"/>
                    <a:pt x="1469" y="1318"/>
                    <a:pt x="1501" y="1273"/>
                  </a:cubicBezTo>
                  <a:cubicBezTo>
                    <a:pt x="1530" y="1228"/>
                    <a:pt x="1554" y="1179"/>
                    <a:pt x="1575" y="1129"/>
                  </a:cubicBezTo>
                  <a:cubicBezTo>
                    <a:pt x="1595" y="1079"/>
                    <a:pt x="1612" y="1031"/>
                    <a:pt x="1619" y="977"/>
                  </a:cubicBezTo>
                  <a:cubicBezTo>
                    <a:pt x="1632" y="925"/>
                    <a:pt x="1635" y="871"/>
                    <a:pt x="1635" y="818"/>
                  </a:cubicBezTo>
                  <a:cubicBezTo>
                    <a:pt x="1635" y="766"/>
                    <a:pt x="1631" y="708"/>
                    <a:pt x="1622" y="655"/>
                  </a:cubicBezTo>
                  <a:cubicBezTo>
                    <a:pt x="1609" y="605"/>
                    <a:pt x="1594" y="553"/>
                    <a:pt x="1573" y="503"/>
                  </a:cubicBezTo>
                  <a:cubicBezTo>
                    <a:pt x="1552" y="453"/>
                    <a:pt x="1529" y="409"/>
                    <a:pt x="1499" y="364"/>
                  </a:cubicBezTo>
                  <a:cubicBezTo>
                    <a:pt x="1471" y="319"/>
                    <a:pt x="1434" y="279"/>
                    <a:pt x="1397" y="242"/>
                  </a:cubicBezTo>
                  <a:cubicBezTo>
                    <a:pt x="1243" y="87"/>
                    <a:pt x="1038" y="1"/>
                    <a:pt x="8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47"/>
            <p:cNvSpPr/>
            <p:nvPr/>
          </p:nvSpPr>
          <p:spPr>
            <a:xfrm>
              <a:off x="5756525" y="4140500"/>
              <a:ext cx="40925" cy="40875"/>
            </a:xfrm>
            <a:custGeom>
              <a:rect b="b" l="l" r="r" t="t"/>
              <a:pathLst>
                <a:path extrusionOk="0" h="1635" w="1637">
                  <a:moveTo>
                    <a:pt x="818" y="0"/>
                  </a:moveTo>
                  <a:cubicBezTo>
                    <a:pt x="369" y="0"/>
                    <a:pt x="0" y="364"/>
                    <a:pt x="0" y="818"/>
                  </a:cubicBezTo>
                  <a:cubicBezTo>
                    <a:pt x="0" y="1266"/>
                    <a:pt x="369" y="1635"/>
                    <a:pt x="818" y="1635"/>
                  </a:cubicBezTo>
                  <a:cubicBezTo>
                    <a:pt x="1273" y="1635"/>
                    <a:pt x="1636" y="1266"/>
                    <a:pt x="1636" y="818"/>
                  </a:cubicBezTo>
                  <a:cubicBezTo>
                    <a:pt x="1636" y="365"/>
                    <a:pt x="1273" y="0"/>
                    <a:pt x="8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47"/>
            <p:cNvSpPr/>
            <p:nvPr/>
          </p:nvSpPr>
          <p:spPr>
            <a:xfrm>
              <a:off x="5756525" y="4867375"/>
              <a:ext cx="40925" cy="41025"/>
            </a:xfrm>
            <a:custGeom>
              <a:rect b="b" l="l" r="r" t="t"/>
              <a:pathLst>
                <a:path extrusionOk="0" h="1641" w="1637">
                  <a:moveTo>
                    <a:pt x="818" y="1"/>
                  </a:moveTo>
                  <a:cubicBezTo>
                    <a:pt x="369" y="1"/>
                    <a:pt x="0" y="368"/>
                    <a:pt x="0" y="823"/>
                  </a:cubicBezTo>
                  <a:cubicBezTo>
                    <a:pt x="0" y="1272"/>
                    <a:pt x="369" y="1640"/>
                    <a:pt x="818" y="1640"/>
                  </a:cubicBezTo>
                  <a:cubicBezTo>
                    <a:pt x="1273" y="1640"/>
                    <a:pt x="1636" y="1272"/>
                    <a:pt x="1636" y="823"/>
                  </a:cubicBezTo>
                  <a:cubicBezTo>
                    <a:pt x="1636" y="368"/>
                    <a:pt x="1273" y="1"/>
                    <a:pt x="8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 name="Google Shape;1310;p47"/>
            <p:cNvSpPr/>
            <p:nvPr/>
          </p:nvSpPr>
          <p:spPr>
            <a:xfrm>
              <a:off x="5756525" y="4019325"/>
              <a:ext cx="40925" cy="40900"/>
            </a:xfrm>
            <a:custGeom>
              <a:rect b="b" l="l" r="r" t="t"/>
              <a:pathLst>
                <a:path extrusionOk="0" h="1636" w="1637">
                  <a:moveTo>
                    <a:pt x="818" y="0"/>
                  </a:moveTo>
                  <a:cubicBezTo>
                    <a:pt x="369" y="0"/>
                    <a:pt x="0" y="363"/>
                    <a:pt x="0" y="817"/>
                  </a:cubicBezTo>
                  <a:cubicBezTo>
                    <a:pt x="0" y="1267"/>
                    <a:pt x="369" y="1636"/>
                    <a:pt x="818" y="1636"/>
                  </a:cubicBezTo>
                  <a:cubicBezTo>
                    <a:pt x="1273" y="1636"/>
                    <a:pt x="1636" y="1267"/>
                    <a:pt x="1636" y="817"/>
                  </a:cubicBezTo>
                  <a:cubicBezTo>
                    <a:pt x="1636" y="366"/>
                    <a:pt x="1273" y="0"/>
                    <a:pt x="8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 name="Google Shape;1311;p47"/>
            <p:cNvSpPr/>
            <p:nvPr/>
          </p:nvSpPr>
          <p:spPr>
            <a:xfrm>
              <a:off x="5756525" y="4746275"/>
              <a:ext cx="40925" cy="40900"/>
            </a:xfrm>
            <a:custGeom>
              <a:rect b="b" l="l" r="r" t="t"/>
              <a:pathLst>
                <a:path extrusionOk="0" h="1636" w="1637">
                  <a:moveTo>
                    <a:pt x="818" y="1"/>
                  </a:moveTo>
                  <a:cubicBezTo>
                    <a:pt x="369" y="1"/>
                    <a:pt x="0" y="364"/>
                    <a:pt x="0" y="818"/>
                  </a:cubicBezTo>
                  <a:cubicBezTo>
                    <a:pt x="0" y="1268"/>
                    <a:pt x="369" y="1635"/>
                    <a:pt x="818" y="1635"/>
                  </a:cubicBezTo>
                  <a:cubicBezTo>
                    <a:pt x="1273" y="1635"/>
                    <a:pt x="1636" y="1267"/>
                    <a:pt x="1636" y="818"/>
                  </a:cubicBezTo>
                  <a:cubicBezTo>
                    <a:pt x="1636" y="366"/>
                    <a:pt x="1273" y="1"/>
                    <a:pt x="8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 name="Google Shape;1312;p47"/>
            <p:cNvSpPr/>
            <p:nvPr/>
          </p:nvSpPr>
          <p:spPr>
            <a:xfrm>
              <a:off x="5756525" y="4382800"/>
              <a:ext cx="40925" cy="40875"/>
            </a:xfrm>
            <a:custGeom>
              <a:rect b="b" l="l" r="r" t="t"/>
              <a:pathLst>
                <a:path extrusionOk="0" h="1635" w="1637">
                  <a:moveTo>
                    <a:pt x="818" y="1"/>
                  </a:moveTo>
                  <a:cubicBezTo>
                    <a:pt x="369" y="1"/>
                    <a:pt x="0" y="364"/>
                    <a:pt x="0" y="818"/>
                  </a:cubicBezTo>
                  <a:cubicBezTo>
                    <a:pt x="0" y="1268"/>
                    <a:pt x="369" y="1635"/>
                    <a:pt x="818" y="1635"/>
                  </a:cubicBezTo>
                  <a:cubicBezTo>
                    <a:pt x="1273" y="1635"/>
                    <a:pt x="1636" y="1268"/>
                    <a:pt x="1636" y="818"/>
                  </a:cubicBezTo>
                  <a:cubicBezTo>
                    <a:pt x="1636" y="365"/>
                    <a:pt x="1273" y="1"/>
                    <a:pt x="8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 name="Google Shape;1313;p47"/>
            <p:cNvSpPr/>
            <p:nvPr/>
          </p:nvSpPr>
          <p:spPr>
            <a:xfrm>
              <a:off x="5756525" y="4503950"/>
              <a:ext cx="40925" cy="40925"/>
            </a:xfrm>
            <a:custGeom>
              <a:rect b="b" l="l" r="r" t="t"/>
              <a:pathLst>
                <a:path extrusionOk="0" h="1637" w="1637">
                  <a:moveTo>
                    <a:pt x="818" y="1"/>
                  </a:moveTo>
                  <a:cubicBezTo>
                    <a:pt x="369" y="1"/>
                    <a:pt x="0" y="364"/>
                    <a:pt x="0" y="819"/>
                  </a:cubicBezTo>
                  <a:cubicBezTo>
                    <a:pt x="0" y="1268"/>
                    <a:pt x="369" y="1636"/>
                    <a:pt x="818" y="1636"/>
                  </a:cubicBezTo>
                  <a:cubicBezTo>
                    <a:pt x="1273" y="1636"/>
                    <a:pt x="1636" y="1268"/>
                    <a:pt x="1636" y="819"/>
                  </a:cubicBezTo>
                  <a:cubicBezTo>
                    <a:pt x="1636" y="366"/>
                    <a:pt x="1273" y="1"/>
                    <a:pt x="8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 name="Google Shape;1314;p47"/>
            <p:cNvSpPr/>
            <p:nvPr/>
          </p:nvSpPr>
          <p:spPr>
            <a:xfrm>
              <a:off x="5756525" y="4625125"/>
              <a:ext cx="40925" cy="40925"/>
            </a:xfrm>
            <a:custGeom>
              <a:rect b="b" l="l" r="r" t="t"/>
              <a:pathLst>
                <a:path extrusionOk="0" h="1637" w="1637">
                  <a:moveTo>
                    <a:pt x="818" y="1"/>
                  </a:moveTo>
                  <a:cubicBezTo>
                    <a:pt x="369" y="1"/>
                    <a:pt x="0" y="364"/>
                    <a:pt x="0" y="814"/>
                  </a:cubicBezTo>
                  <a:cubicBezTo>
                    <a:pt x="0" y="1269"/>
                    <a:pt x="369" y="1637"/>
                    <a:pt x="818" y="1637"/>
                  </a:cubicBezTo>
                  <a:cubicBezTo>
                    <a:pt x="1273" y="1637"/>
                    <a:pt x="1636" y="1269"/>
                    <a:pt x="1636" y="814"/>
                  </a:cubicBezTo>
                  <a:cubicBezTo>
                    <a:pt x="1636" y="366"/>
                    <a:pt x="1273" y="1"/>
                    <a:pt x="8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 name="Google Shape;1315;p47"/>
            <p:cNvSpPr/>
            <p:nvPr/>
          </p:nvSpPr>
          <p:spPr>
            <a:xfrm>
              <a:off x="5756525" y="4261650"/>
              <a:ext cx="40925" cy="40875"/>
            </a:xfrm>
            <a:custGeom>
              <a:rect b="b" l="l" r="r" t="t"/>
              <a:pathLst>
                <a:path extrusionOk="0" h="1635" w="1637">
                  <a:moveTo>
                    <a:pt x="818" y="0"/>
                  </a:moveTo>
                  <a:cubicBezTo>
                    <a:pt x="369" y="0"/>
                    <a:pt x="0" y="364"/>
                    <a:pt x="0" y="818"/>
                  </a:cubicBezTo>
                  <a:cubicBezTo>
                    <a:pt x="0" y="1268"/>
                    <a:pt x="369" y="1635"/>
                    <a:pt x="818" y="1635"/>
                  </a:cubicBezTo>
                  <a:cubicBezTo>
                    <a:pt x="1273" y="1635"/>
                    <a:pt x="1636" y="1266"/>
                    <a:pt x="1636" y="818"/>
                  </a:cubicBezTo>
                  <a:cubicBezTo>
                    <a:pt x="1636" y="365"/>
                    <a:pt x="1273" y="0"/>
                    <a:pt x="8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 name="Google Shape;1316;p47"/>
            <p:cNvSpPr/>
            <p:nvPr/>
          </p:nvSpPr>
          <p:spPr>
            <a:xfrm>
              <a:off x="5756525" y="3534675"/>
              <a:ext cx="40925" cy="40925"/>
            </a:xfrm>
            <a:custGeom>
              <a:rect b="b" l="l" r="r" t="t"/>
              <a:pathLst>
                <a:path extrusionOk="0" h="1637" w="1637">
                  <a:moveTo>
                    <a:pt x="818" y="0"/>
                  </a:moveTo>
                  <a:cubicBezTo>
                    <a:pt x="369" y="0"/>
                    <a:pt x="0" y="366"/>
                    <a:pt x="0" y="819"/>
                  </a:cubicBezTo>
                  <a:cubicBezTo>
                    <a:pt x="0" y="1268"/>
                    <a:pt x="369" y="1636"/>
                    <a:pt x="818" y="1636"/>
                  </a:cubicBezTo>
                  <a:cubicBezTo>
                    <a:pt x="1273" y="1636"/>
                    <a:pt x="1636" y="1268"/>
                    <a:pt x="1636" y="819"/>
                  </a:cubicBezTo>
                  <a:cubicBezTo>
                    <a:pt x="1636" y="366"/>
                    <a:pt x="1273" y="0"/>
                    <a:pt x="8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 name="Google Shape;1317;p47"/>
            <p:cNvSpPr/>
            <p:nvPr/>
          </p:nvSpPr>
          <p:spPr>
            <a:xfrm>
              <a:off x="5756525" y="3655850"/>
              <a:ext cx="40925" cy="40900"/>
            </a:xfrm>
            <a:custGeom>
              <a:rect b="b" l="l" r="r" t="t"/>
              <a:pathLst>
                <a:path extrusionOk="0" h="1636" w="1637">
                  <a:moveTo>
                    <a:pt x="818" y="1"/>
                  </a:moveTo>
                  <a:cubicBezTo>
                    <a:pt x="369" y="1"/>
                    <a:pt x="0" y="364"/>
                    <a:pt x="0" y="818"/>
                  </a:cubicBezTo>
                  <a:cubicBezTo>
                    <a:pt x="0" y="1267"/>
                    <a:pt x="369" y="1635"/>
                    <a:pt x="818" y="1635"/>
                  </a:cubicBezTo>
                  <a:cubicBezTo>
                    <a:pt x="1273" y="1635"/>
                    <a:pt x="1636" y="1267"/>
                    <a:pt x="1636" y="818"/>
                  </a:cubicBezTo>
                  <a:cubicBezTo>
                    <a:pt x="1636" y="365"/>
                    <a:pt x="1273" y="1"/>
                    <a:pt x="8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 name="Google Shape;1318;p47"/>
            <p:cNvSpPr/>
            <p:nvPr/>
          </p:nvSpPr>
          <p:spPr>
            <a:xfrm>
              <a:off x="5756525" y="3413525"/>
              <a:ext cx="40925" cy="40925"/>
            </a:xfrm>
            <a:custGeom>
              <a:rect b="b" l="l" r="r" t="t"/>
              <a:pathLst>
                <a:path extrusionOk="0" h="1637" w="1637">
                  <a:moveTo>
                    <a:pt x="818" y="0"/>
                  </a:moveTo>
                  <a:cubicBezTo>
                    <a:pt x="369" y="0"/>
                    <a:pt x="0" y="364"/>
                    <a:pt x="0" y="818"/>
                  </a:cubicBezTo>
                  <a:cubicBezTo>
                    <a:pt x="0" y="1268"/>
                    <a:pt x="369" y="1636"/>
                    <a:pt x="818" y="1636"/>
                  </a:cubicBezTo>
                  <a:cubicBezTo>
                    <a:pt x="1273" y="1636"/>
                    <a:pt x="1636" y="1268"/>
                    <a:pt x="1636" y="818"/>
                  </a:cubicBezTo>
                  <a:cubicBezTo>
                    <a:pt x="1636" y="365"/>
                    <a:pt x="1273" y="0"/>
                    <a:pt x="8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 name="Google Shape;1319;p47"/>
            <p:cNvSpPr/>
            <p:nvPr/>
          </p:nvSpPr>
          <p:spPr>
            <a:xfrm>
              <a:off x="5756525" y="3777000"/>
              <a:ext cx="40925" cy="40900"/>
            </a:xfrm>
            <a:custGeom>
              <a:rect b="b" l="l" r="r" t="t"/>
              <a:pathLst>
                <a:path extrusionOk="0" h="1636" w="1637">
                  <a:moveTo>
                    <a:pt x="818" y="1"/>
                  </a:moveTo>
                  <a:cubicBezTo>
                    <a:pt x="369" y="1"/>
                    <a:pt x="0" y="366"/>
                    <a:pt x="0" y="818"/>
                  </a:cubicBezTo>
                  <a:cubicBezTo>
                    <a:pt x="0" y="1267"/>
                    <a:pt x="369" y="1635"/>
                    <a:pt x="818" y="1635"/>
                  </a:cubicBezTo>
                  <a:cubicBezTo>
                    <a:pt x="1273" y="1635"/>
                    <a:pt x="1636" y="1267"/>
                    <a:pt x="1636" y="818"/>
                  </a:cubicBezTo>
                  <a:cubicBezTo>
                    <a:pt x="1636" y="366"/>
                    <a:pt x="1273" y="1"/>
                    <a:pt x="8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 name="Google Shape;1320;p47"/>
            <p:cNvSpPr/>
            <p:nvPr/>
          </p:nvSpPr>
          <p:spPr>
            <a:xfrm>
              <a:off x="5756525" y="3898150"/>
              <a:ext cx="40925" cy="40900"/>
            </a:xfrm>
            <a:custGeom>
              <a:rect b="b" l="l" r="r" t="t"/>
              <a:pathLst>
                <a:path extrusionOk="0" h="1636" w="1637">
                  <a:moveTo>
                    <a:pt x="818" y="1"/>
                  </a:moveTo>
                  <a:cubicBezTo>
                    <a:pt x="369" y="1"/>
                    <a:pt x="0" y="364"/>
                    <a:pt x="0" y="818"/>
                  </a:cubicBezTo>
                  <a:cubicBezTo>
                    <a:pt x="0" y="1268"/>
                    <a:pt x="369" y="1635"/>
                    <a:pt x="818" y="1635"/>
                  </a:cubicBezTo>
                  <a:cubicBezTo>
                    <a:pt x="1273" y="1635"/>
                    <a:pt x="1636" y="1268"/>
                    <a:pt x="1636" y="818"/>
                  </a:cubicBezTo>
                  <a:cubicBezTo>
                    <a:pt x="1636" y="366"/>
                    <a:pt x="1273" y="1"/>
                    <a:pt x="8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 name="Google Shape;1321;p47"/>
            <p:cNvSpPr/>
            <p:nvPr/>
          </p:nvSpPr>
          <p:spPr>
            <a:xfrm>
              <a:off x="5756525" y="3292375"/>
              <a:ext cx="40925" cy="40875"/>
            </a:xfrm>
            <a:custGeom>
              <a:rect b="b" l="l" r="r" t="t"/>
              <a:pathLst>
                <a:path extrusionOk="0" h="1635" w="1637">
                  <a:moveTo>
                    <a:pt x="818" y="0"/>
                  </a:moveTo>
                  <a:cubicBezTo>
                    <a:pt x="712" y="0"/>
                    <a:pt x="606" y="21"/>
                    <a:pt x="508" y="60"/>
                  </a:cubicBezTo>
                  <a:cubicBezTo>
                    <a:pt x="408" y="102"/>
                    <a:pt x="319" y="162"/>
                    <a:pt x="241" y="241"/>
                  </a:cubicBezTo>
                  <a:cubicBezTo>
                    <a:pt x="204" y="277"/>
                    <a:pt x="167" y="319"/>
                    <a:pt x="139" y="364"/>
                  </a:cubicBezTo>
                  <a:cubicBezTo>
                    <a:pt x="110" y="408"/>
                    <a:pt x="87" y="453"/>
                    <a:pt x="65" y="503"/>
                  </a:cubicBezTo>
                  <a:cubicBezTo>
                    <a:pt x="45" y="551"/>
                    <a:pt x="30" y="603"/>
                    <a:pt x="17" y="653"/>
                  </a:cubicBezTo>
                  <a:cubicBezTo>
                    <a:pt x="8" y="707"/>
                    <a:pt x="0" y="760"/>
                    <a:pt x="0" y="818"/>
                  </a:cubicBezTo>
                  <a:cubicBezTo>
                    <a:pt x="0" y="870"/>
                    <a:pt x="8" y="925"/>
                    <a:pt x="17" y="977"/>
                  </a:cubicBezTo>
                  <a:cubicBezTo>
                    <a:pt x="28" y="1029"/>
                    <a:pt x="45" y="1079"/>
                    <a:pt x="65" y="1129"/>
                  </a:cubicBezTo>
                  <a:cubicBezTo>
                    <a:pt x="86" y="1178"/>
                    <a:pt x="110" y="1227"/>
                    <a:pt x="139" y="1271"/>
                  </a:cubicBezTo>
                  <a:cubicBezTo>
                    <a:pt x="167" y="1316"/>
                    <a:pt x="204" y="1358"/>
                    <a:pt x="241" y="1395"/>
                  </a:cubicBezTo>
                  <a:cubicBezTo>
                    <a:pt x="277" y="1431"/>
                    <a:pt x="319" y="1468"/>
                    <a:pt x="364" y="1496"/>
                  </a:cubicBezTo>
                  <a:cubicBezTo>
                    <a:pt x="408" y="1525"/>
                    <a:pt x="458" y="1551"/>
                    <a:pt x="508" y="1570"/>
                  </a:cubicBezTo>
                  <a:cubicBezTo>
                    <a:pt x="556" y="1590"/>
                    <a:pt x="610" y="1607"/>
                    <a:pt x="658" y="1620"/>
                  </a:cubicBezTo>
                  <a:cubicBezTo>
                    <a:pt x="712" y="1630"/>
                    <a:pt x="766" y="1635"/>
                    <a:pt x="820" y="1635"/>
                  </a:cubicBezTo>
                  <a:cubicBezTo>
                    <a:pt x="874" y="1635"/>
                    <a:pt x="928" y="1630"/>
                    <a:pt x="982" y="1620"/>
                  </a:cubicBezTo>
                  <a:cubicBezTo>
                    <a:pt x="1032" y="1607"/>
                    <a:pt x="1084" y="1590"/>
                    <a:pt x="1134" y="1570"/>
                  </a:cubicBezTo>
                  <a:cubicBezTo>
                    <a:pt x="1183" y="1549"/>
                    <a:pt x="1231" y="1525"/>
                    <a:pt x="1277" y="1496"/>
                  </a:cubicBezTo>
                  <a:cubicBezTo>
                    <a:pt x="1321" y="1468"/>
                    <a:pt x="1363" y="1431"/>
                    <a:pt x="1400" y="1395"/>
                  </a:cubicBezTo>
                  <a:cubicBezTo>
                    <a:pt x="1436" y="1358"/>
                    <a:pt x="1470" y="1316"/>
                    <a:pt x="1502" y="1271"/>
                  </a:cubicBezTo>
                  <a:cubicBezTo>
                    <a:pt x="1530" y="1227"/>
                    <a:pt x="1554" y="1178"/>
                    <a:pt x="1575" y="1129"/>
                  </a:cubicBezTo>
                  <a:cubicBezTo>
                    <a:pt x="1595" y="1079"/>
                    <a:pt x="1612" y="1029"/>
                    <a:pt x="1620" y="977"/>
                  </a:cubicBezTo>
                  <a:cubicBezTo>
                    <a:pt x="1632" y="925"/>
                    <a:pt x="1636" y="870"/>
                    <a:pt x="1636" y="818"/>
                  </a:cubicBezTo>
                  <a:cubicBezTo>
                    <a:pt x="1636" y="596"/>
                    <a:pt x="1554" y="392"/>
                    <a:pt x="1398" y="241"/>
                  </a:cubicBezTo>
                  <a:cubicBezTo>
                    <a:pt x="1243" y="86"/>
                    <a:pt x="1038" y="0"/>
                    <a:pt x="8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22" name="Google Shape;1322;p47"/>
          <p:cNvSpPr txBox="1"/>
          <p:nvPr>
            <p:ph idx="1" type="body"/>
          </p:nvPr>
        </p:nvSpPr>
        <p:spPr>
          <a:xfrm>
            <a:off x="720000" y="1038375"/>
            <a:ext cx="7704000" cy="1647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400">
                <a:solidFill>
                  <a:schemeClr val="dk1"/>
                </a:solidFill>
              </a:rPr>
              <a:t>Here’s an assortment of alternative resources whose style fits the one of this template: </a:t>
            </a:r>
            <a:endParaRPr sz="1400">
              <a:solidFill>
                <a:schemeClr val="dk1"/>
              </a:solidFill>
            </a:endParaRPr>
          </a:p>
          <a:p>
            <a:pPr indent="0" lvl="0" marL="0" rtl="0" algn="l">
              <a:spcBef>
                <a:spcPts val="1000"/>
              </a:spcBef>
              <a:spcAft>
                <a:spcPts val="0"/>
              </a:spcAft>
              <a:buNone/>
            </a:pPr>
            <a:r>
              <a:rPr lang="en" sz="2000">
                <a:solidFill>
                  <a:schemeClr val="lt2"/>
                </a:solidFill>
              </a:rPr>
              <a:t>Vectors</a:t>
            </a:r>
            <a:endParaRPr b="0" sz="1400"/>
          </a:p>
          <a:p>
            <a:pPr indent="-330200" lvl="0" marL="457200" rtl="0" algn="l">
              <a:spcBef>
                <a:spcPts val="1000"/>
              </a:spcBef>
              <a:spcAft>
                <a:spcPts val="0"/>
              </a:spcAft>
              <a:buSzPts val="1600"/>
              <a:buChar char="●"/>
            </a:pPr>
            <a:r>
              <a:rPr b="0" lang="en" sz="1400">
                <a:solidFill>
                  <a:schemeClr val="dk1"/>
                </a:solidFill>
                <a:uFill>
                  <a:noFill/>
                </a:uFill>
                <a:hlinkClick r:id="rId3">
                  <a:extLst>
                    <a:ext uri="{A12FA001-AC4F-418D-AE19-62706E023703}">
                      <ahyp:hlinkClr val="tx"/>
                    </a:ext>
                  </a:extLst>
                </a:hlinkClick>
              </a:rPr>
              <a:t>Flat geometric background</a:t>
            </a:r>
            <a:endParaRPr/>
          </a:p>
          <a:p>
            <a:pPr indent="-330200" lvl="0" marL="457200" rtl="0" algn="l">
              <a:spcBef>
                <a:spcPts val="0"/>
              </a:spcBef>
              <a:spcAft>
                <a:spcPts val="0"/>
              </a:spcAft>
              <a:buSzPts val="1600"/>
              <a:buChar char="●"/>
            </a:pPr>
            <a:r>
              <a:rPr b="0" lang="en" sz="1400">
                <a:solidFill>
                  <a:schemeClr val="dk1"/>
                </a:solidFill>
                <a:uFill>
                  <a:noFill/>
                </a:uFill>
                <a:hlinkClick r:id="rId4">
                  <a:extLst>
                    <a:ext uri="{A12FA001-AC4F-418D-AE19-62706E023703}">
                      <ahyp:hlinkClr val="tx"/>
                    </a:ext>
                  </a:extLst>
                </a:hlinkClick>
              </a:rPr>
              <a:t>Handwritten wedding words</a:t>
            </a:r>
            <a:endParaRPr b="0" sz="1400"/>
          </a:p>
        </p:txBody>
      </p:sp>
      <p:grpSp>
        <p:nvGrpSpPr>
          <p:cNvPr id="1323" name="Google Shape;1323;p47"/>
          <p:cNvGrpSpPr/>
          <p:nvPr/>
        </p:nvGrpSpPr>
        <p:grpSpPr>
          <a:xfrm>
            <a:off x="3300922" y="2804506"/>
            <a:ext cx="1197928" cy="337436"/>
            <a:chOff x="1963875" y="2308600"/>
            <a:chExt cx="1108175" cy="323400"/>
          </a:xfrm>
        </p:grpSpPr>
        <p:sp>
          <p:nvSpPr>
            <p:cNvPr id="1324" name="Google Shape;1324;p47"/>
            <p:cNvSpPr/>
            <p:nvPr/>
          </p:nvSpPr>
          <p:spPr>
            <a:xfrm>
              <a:off x="1999725" y="2322850"/>
              <a:ext cx="1026575" cy="309150"/>
            </a:xfrm>
            <a:custGeom>
              <a:rect b="b" l="l" r="r" t="t"/>
              <a:pathLst>
                <a:path extrusionOk="0" h="12366" w="41063">
                  <a:moveTo>
                    <a:pt x="40883" y="128"/>
                  </a:moveTo>
                  <a:lnTo>
                    <a:pt x="40883" y="130"/>
                  </a:lnTo>
                  <a:lnTo>
                    <a:pt x="40893" y="138"/>
                  </a:lnTo>
                  <a:lnTo>
                    <a:pt x="40861" y="184"/>
                  </a:lnTo>
                  <a:lnTo>
                    <a:pt x="40842" y="166"/>
                  </a:lnTo>
                  <a:lnTo>
                    <a:pt x="40883" y="128"/>
                  </a:lnTo>
                  <a:close/>
                  <a:moveTo>
                    <a:pt x="40815" y="205"/>
                  </a:moveTo>
                  <a:cubicBezTo>
                    <a:pt x="40846" y="238"/>
                    <a:pt x="40862" y="256"/>
                    <a:pt x="40885" y="280"/>
                  </a:cubicBezTo>
                  <a:cubicBezTo>
                    <a:pt x="40862" y="294"/>
                    <a:pt x="40848" y="305"/>
                    <a:pt x="40820" y="324"/>
                  </a:cubicBezTo>
                  <a:cubicBezTo>
                    <a:pt x="40818" y="283"/>
                    <a:pt x="40817" y="253"/>
                    <a:pt x="40815" y="205"/>
                  </a:cubicBezTo>
                  <a:close/>
                  <a:moveTo>
                    <a:pt x="40187" y="456"/>
                  </a:moveTo>
                  <a:lnTo>
                    <a:pt x="40227" y="484"/>
                  </a:lnTo>
                  <a:lnTo>
                    <a:pt x="40208" y="505"/>
                  </a:lnTo>
                  <a:lnTo>
                    <a:pt x="40175" y="469"/>
                  </a:lnTo>
                  <a:lnTo>
                    <a:pt x="40177" y="469"/>
                  </a:lnTo>
                  <a:lnTo>
                    <a:pt x="40187" y="456"/>
                  </a:lnTo>
                  <a:close/>
                  <a:moveTo>
                    <a:pt x="40854" y="500"/>
                  </a:moveTo>
                  <a:lnTo>
                    <a:pt x="40892" y="543"/>
                  </a:lnTo>
                  <a:lnTo>
                    <a:pt x="40880" y="555"/>
                  </a:lnTo>
                  <a:lnTo>
                    <a:pt x="40842" y="512"/>
                  </a:lnTo>
                  <a:lnTo>
                    <a:pt x="40854" y="500"/>
                  </a:lnTo>
                  <a:close/>
                  <a:moveTo>
                    <a:pt x="40453" y="559"/>
                  </a:moveTo>
                  <a:lnTo>
                    <a:pt x="40473" y="581"/>
                  </a:lnTo>
                  <a:lnTo>
                    <a:pt x="40464" y="589"/>
                  </a:lnTo>
                  <a:lnTo>
                    <a:pt x="40446" y="567"/>
                  </a:lnTo>
                  <a:lnTo>
                    <a:pt x="40453" y="559"/>
                  </a:lnTo>
                  <a:close/>
                  <a:moveTo>
                    <a:pt x="40601" y="611"/>
                  </a:moveTo>
                  <a:cubicBezTo>
                    <a:pt x="40611" y="649"/>
                    <a:pt x="40618" y="680"/>
                    <a:pt x="40626" y="711"/>
                  </a:cubicBezTo>
                  <a:lnTo>
                    <a:pt x="40606" y="714"/>
                  </a:lnTo>
                  <a:lnTo>
                    <a:pt x="40561" y="661"/>
                  </a:lnTo>
                  <a:cubicBezTo>
                    <a:pt x="40571" y="649"/>
                    <a:pt x="40580" y="636"/>
                    <a:pt x="40601" y="611"/>
                  </a:cubicBezTo>
                  <a:close/>
                  <a:moveTo>
                    <a:pt x="40593" y="753"/>
                  </a:moveTo>
                  <a:lnTo>
                    <a:pt x="40599" y="761"/>
                  </a:lnTo>
                  <a:lnTo>
                    <a:pt x="40574" y="783"/>
                  </a:lnTo>
                  <a:lnTo>
                    <a:pt x="40568" y="775"/>
                  </a:lnTo>
                  <a:lnTo>
                    <a:pt x="40593" y="753"/>
                  </a:lnTo>
                  <a:close/>
                  <a:moveTo>
                    <a:pt x="40311" y="802"/>
                  </a:moveTo>
                  <a:lnTo>
                    <a:pt x="40349" y="845"/>
                  </a:lnTo>
                  <a:lnTo>
                    <a:pt x="40336" y="855"/>
                  </a:lnTo>
                  <a:lnTo>
                    <a:pt x="40299" y="812"/>
                  </a:lnTo>
                  <a:lnTo>
                    <a:pt x="40311" y="802"/>
                  </a:lnTo>
                  <a:close/>
                  <a:moveTo>
                    <a:pt x="40027" y="939"/>
                  </a:moveTo>
                  <a:lnTo>
                    <a:pt x="40046" y="961"/>
                  </a:lnTo>
                  <a:lnTo>
                    <a:pt x="40037" y="968"/>
                  </a:lnTo>
                  <a:lnTo>
                    <a:pt x="40019" y="946"/>
                  </a:lnTo>
                  <a:lnTo>
                    <a:pt x="40027" y="939"/>
                  </a:lnTo>
                  <a:close/>
                  <a:moveTo>
                    <a:pt x="40520" y="1087"/>
                  </a:moveTo>
                  <a:lnTo>
                    <a:pt x="40511" y="1121"/>
                  </a:lnTo>
                  <a:cubicBezTo>
                    <a:pt x="40503" y="1111"/>
                    <a:pt x="40505" y="1099"/>
                    <a:pt x="40505" y="1089"/>
                  </a:cubicBezTo>
                  <a:lnTo>
                    <a:pt x="40520" y="1087"/>
                  </a:lnTo>
                  <a:close/>
                  <a:moveTo>
                    <a:pt x="40503" y="1121"/>
                  </a:moveTo>
                  <a:cubicBezTo>
                    <a:pt x="40511" y="1131"/>
                    <a:pt x="40509" y="1143"/>
                    <a:pt x="40508" y="1155"/>
                  </a:cubicBezTo>
                  <a:lnTo>
                    <a:pt x="40495" y="1155"/>
                  </a:lnTo>
                  <a:lnTo>
                    <a:pt x="40503" y="1121"/>
                  </a:lnTo>
                  <a:close/>
                  <a:moveTo>
                    <a:pt x="39613" y="1156"/>
                  </a:moveTo>
                  <a:lnTo>
                    <a:pt x="39619" y="1165"/>
                  </a:lnTo>
                  <a:lnTo>
                    <a:pt x="39594" y="1185"/>
                  </a:lnTo>
                  <a:lnTo>
                    <a:pt x="39588" y="1179"/>
                  </a:lnTo>
                  <a:lnTo>
                    <a:pt x="39613" y="1156"/>
                  </a:lnTo>
                  <a:close/>
                  <a:moveTo>
                    <a:pt x="40274" y="1177"/>
                  </a:moveTo>
                  <a:lnTo>
                    <a:pt x="40310" y="1204"/>
                  </a:lnTo>
                  <a:lnTo>
                    <a:pt x="40310" y="1204"/>
                  </a:lnTo>
                  <a:cubicBezTo>
                    <a:pt x="40302" y="1207"/>
                    <a:pt x="40295" y="1208"/>
                    <a:pt x="40289" y="1208"/>
                  </a:cubicBezTo>
                  <a:cubicBezTo>
                    <a:pt x="40275" y="1208"/>
                    <a:pt x="40267" y="1201"/>
                    <a:pt x="40259" y="1193"/>
                  </a:cubicBezTo>
                  <a:lnTo>
                    <a:pt x="40259" y="1193"/>
                  </a:lnTo>
                  <a:lnTo>
                    <a:pt x="40274" y="1177"/>
                  </a:lnTo>
                  <a:close/>
                  <a:moveTo>
                    <a:pt x="40328" y="1226"/>
                  </a:moveTo>
                  <a:cubicBezTo>
                    <a:pt x="40388" y="1226"/>
                    <a:pt x="40349" y="1287"/>
                    <a:pt x="40390" y="1308"/>
                  </a:cubicBezTo>
                  <a:cubicBezTo>
                    <a:pt x="40362" y="1323"/>
                    <a:pt x="40349" y="1330"/>
                    <a:pt x="40320" y="1345"/>
                  </a:cubicBezTo>
                  <a:cubicBezTo>
                    <a:pt x="40321" y="1302"/>
                    <a:pt x="40321" y="1265"/>
                    <a:pt x="40322" y="1227"/>
                  </a:cubicBezTo>
                  <a:lnTo>
                    <a:pt x="40322" y="1227"/>
                  </a:lnTo>
                  <a:cubicBezTo>
                    <a:pt x="40324" y="1227"/>
                    <a:pt x="40326" y="1226"/>
                    <a:pt x="40328" y="1226"/>
                  </a:cubicBezTo>
                  <a:close/>
                  <a:moveTo>
                    <a:pt x="39110" y="1763"/>
                  </a:moveTo>
                  <a:lnTo>
                    <a:pt x="39115" y="1770"/>
                  </a:lnTo>
                  <a:lnTo>
                    <a:pt x="39090" y="1792"/>
                  </a:lnTo>
                  <a:lnTo>
                    <a:pt x="39084" y="1785"/>
                  </a:lnTo>
                  <a:lnTo>
                    <a:pt x="39110" y="1763"/>
                  </a:lnTo>
                  <a:close/>
                  <a:moveTo>
                    <a:pt x="40103" y="1770"/>
                  </a:moveTo>
                  <a:cubicBezTo>
                    <a:pt x="40118" y="1780"/>
                    <a:pt x="40128" y="1789"/>
                    <a:pt x="40146" y="1801"/>
                  </a:cubicBezTo>
                  <a:cubicBezTo>
                    <a:pt x="40125" y="1819"/>
                    <a:pt x="40108" y="1833"/>
                    <a:pt x="40090" y="1848"/>
                  </a:cubicBezTo>
                  <a:cubicBezTo>
                    <a:pt x="40080" y="1836"/>
                    <a:pt x="40074" y="1829"/>
                    <a:pt x="40064" y="1817"/>
                  </a:cubicBezTo>
                  <a:cubicBezTo>
                    <a:pt x="40075" y="1802"/>
                    <a:pt x="40089" y="1788"/>
                    <a:pt x="40103" y="1770"/>
                  </a:cubicBezTo>
                  <a:close/>
                  <a:moveTo>
                    <a:pt x="39603" y="2075"/>
                  </a:moveTo>
                  <a:cubicBezTo>
                    <a:pt x="39616" y="2092"/>
                    <a:pt x="39628" y="2107"/>
                    <a:pt x="39656" y="2142"/>
                  </a:cubicBezTo>
                  <a:cubicBezTo>
                    <a:pt x="39609" y="2138"/>
                    <a:pt x="39587" y="2135"/>
                    <a:pt x="39555" y="2130"/>
                  </a:cubicBezTo>
                  <a:cubicBezTo>
                    <a:pt x="39577" y="2105"/>
                    <a:pt x="39587" y="2094"/>
                    <a:pt x="39603" y="2075"/>
                  </a:cubicBezTo>
                  <a:close/>
                  <a:moveTo>
                    <a:pt x="38511" y="2554"/>
                  </a:moveTo>
                  <a:lnTo>
                    <a:pt x="38529" y="2576"/>
                  </a:lnTo>
                  <a:lnTo>
                    <a:pt x="38520" y="2584"/>
                  </a:lnTo>
                  <a:lnTo>
                    <a:pt x="38503" y="2561"/>
                  </a:lnTo>
                  <a:lnTo>
                    <a:pt x="38511" y="2554"/>
                  </a:lnTo>
                  <a:close/>
                  <a:moveTo>
                    <a:pt x="38142" y="2888"/>
                  </a:moveTo>
                  <a:lnTo>
                    <a:pt x="38148" y="2895"/>
                  </a:lnTo>
                  <a:lnTo>
                    <a:pt x="38120" y="2916"/>
                  </a:lnTo>
                  <a:lnTo>
                    <a:pt x="38114" y="2907"/>
                  </a:lnTo>
                  <a:lnTo>
                    <a:pt x="38142" y="2888"/>
                  </a:lnTo>
                  <a:close/>
                  <a:moveTo>
                    <a:pt x="39090" y="2975"/>
                  </a:moveTo>
                  <a:lnTo>
                    <a:pt x="39100" y="2985"/>
                  </a:lnTo>
                  <a:lnTo>
                    <a:pt x="39035" y="3048"/>
                  </a:lnTo>
                  <a:lnTo>
                    <a:pt x="39018" y="3031"/>
                  </a:lnTo>
                  <a:lnTo>
                    <a:pt x="39090" y="2975"/>
                  </a:lnTo>
                  <a:close/>
                  <a:moveTo>
                    <a:pt x="38735" y="3293"/>
                  </a:moveTo>
                  <a:lnTo>
                    <a:pt x="38741" y="3302"/>
                  </a:lnTo>
                  <a:lnTo>
                    <a:pt x="38714" y="3322"/>
                  </a:lnTo>
                  <a:lnTo>
                    <a:pt x="38709" y="3315"/>
                  </a:lnTo>
                  <a:lnTo>
                    <a:pt x="38735" y="3293"/>
                  </a:lnTo>
                  <a:close/>
                  <a:moveTo>
                    <a:pt x="38775" y="3324"/>
                  </a:moveTo>
                  <a:lnTo>
                    <a:pt x="38807" y="3328"/>
                  </a:lnTo>
                  <a:cubicBezTo>
                    <a:pt x="38807" y="3330"/>
                    <a:pt x="38806" y="3334"/>
                    <a:pt x="38806" y="3335"/>
                  </a:cubicBezTo>
                  <a:lnTo>
                    <a:pt x="38806" y="3335"/>
                  </a:lnTo>
                  <a:cubicBezTo>
                    <a:pt x="38806" y="3335"/>
                    <a:pt x="38806" y="3334"/>
                    <a:pt x="38806" y="3334"/>
                  </a:cubicBezTo>
                  <a:lnTo>
                    <a:pt x="38806" y="3334"/>
                  </a:lnTo>
                  <a:cubicBezTo>
                    <a:pt x="38794" y="3337"/>
                    <a:pt x="38784" y="3337"/>
                    <a:pt x="38772" y="3338"/>
                  </a:cubicBezTo>
                  <a:lnTo>
                    <a:pt x="38775" y="3324"/>
                  </a:lnTo>
                  <a:close/>
                  <a:moveTo>
                    <a:pt x="38503" y="3637"/>
                  </a:moveTo>
                  <a:lnTo>
                    <a:pt x="38519" y="3661"/>
                  </a:lnTo>
                  <a:lnTo>
                    <a:pt x="38520" y="3661"/>
                  </a:lnTo>
                  <a:lnTo>
                    <a:pt x="38510" y="3666"/>
                  </a:lnTo>
                  <a:lnTo>
                    <a:pt x="38494" y="3643"/>
                  </a:lnTo>
                  <a:lnTo>
                    <a:pt x="38503" y="3637"/>
                  </a:lnTo>
                  <a:close/>
                  <a:moveTo>
                    <a:pt x="38214" y="3687"/>
                  </a:moveTo>
                  <a:lnTo>
                    <a:pt x="38220" y="3694"/>
                  </a:lnTo>
                  <a:lnTo>
                    <a:pt x="38192" y="3715"/>
                  </a:lnTo>
                  <a:lnTo>
                    <a:pt x="38188" y="3708"/>
                  </a:lnTo>
                  <a:lnTo>
                    <a:pt x="38214" y="3687"/>
                  </a:lnTo>
                  <a:close/>
                  <a:moveTo>
                    <a:pt x="37838" y="3708"/>
                  </a:moveTo>
                  <a:lnTo>
                    <a:pt x="37854" y="3731"/>
                  </a:lnTo>
                  <a:lnTo>
                    <a:pt x="37845" y="3738"/>
                  </a:lnTo>
                  <a:lnTo>
                    <a:pt x="37827" y="3715"/>
                  </a:lnTo>
                  <a:lnTo>
                    <a:pt x="37838" y="3708"/>
                  </a:lnTo>
                  <a:close/>
                  <a:moveTo>
                    <a:pt x="38361" y="3715"/>
                  </a:moveTo>
                  <a:lnTo>
                    <a:pt x="38369" y="3725"/>
                  </a:lnTo>
                  <a:lnTo>
                    <a:pt x="38314" y="3768"/>
                  </a:lnTo>
                  <a:lnTo>
                    <a:pt x="38305" y="3756"/>
                  </a:lnTo>
                  <a:lnTo>
                    <a:pt x="38361" y="3715"/>
                  </a:lnTo>
                  <a:close/>
                  <a:moveTo>
                    <a:pt x="38235" y="3730"/>
                  </a:moveTo>
                  <a:lnTo>
                    <a:pt x="38267" y="3775"/>
                  </a:lnTo>
                  <a:lnTo>
                    <a:pt x="38267" y="3777"/>
                  </a:lnTo>
                  <a:lnTo>
                    <a:pt x="38254" y="3787"/>
                  </a:lnTo>
                  <a:lnTo>
                    <a:pt x="38220" y="3740"/>
                  </a:lnTo>
                  <a:lnTo>
                    <a:pt x="38235" y="3730"/>
                  </a:lnTo>
                  <a:close/>
                  <a:moveTo>
                    <a:pt x="187" y="3841"/>
                  </a:moveTo>
                  <a:lnTo>
                    <a:pt x="187" y="3841"/>
                  </a:lnTo>
                  <a:cubicBezTo>
                    <a:pt x="209" y="3861"/>
                    <a:pt x="226" y="3875"/>
                    <a:pt x="248" y="3893"/>
                  </a:cubicBezTo>
                  <a:cubicBezTo>
                    <a:pt x="235" y="3902"/>
                    <a:pt x="222" y="3911"/>
                    <a:pt x="211" y="3911"/>
                  </a:cubicBezTo>
                  <a:cubicBezTo>
                    <a:pt x="197" y="3911"/>
                    <a:pt x="187" y="3895"/>
                    <a:pt x="187" y="3841"/>
                  </a:cubicBezTo>
                  <a:close/>
                  <a:moveTo>
                    <a:pt x="38161" y="3862"/>
                  </a:moveTo>
                  <a:lnTo>
                    <a:pt x="38177" y="3865"/>
                  </a:lnTo>
                  <a:cubicBezTo>
                    <a:pt x="38161" y="3887"/>
                    <a:pt x="38144" y="3908"/>
                    <a:pt x="38132" y="3922"/>
                  </a:cubicBezTo>
                  <a:cubicBezTo>
                    <a:pt x="38130" y="3922"/>
                    <a:pt x="38125" y="3912"/>
                    <a:pt x="38114" y="3897"/>
                  </a:cubicBezTo>
                  <a:cubicBezTo>
                    <a:pt x="38132" y="3884"/>
                    <a:pt x="38147" y="3872"/>
                    <a:pt x="38161" y="3862"/>
                  </a:cubicBezTo>
                  <a:close/>
                  <a:moveTo>
                    <a:pt x="206" y="3955"/>
                  </a:moveTo>
                  <a:lnTo>
                    <a:pt x="237" y="4000"/>
                  </a:lnTo>
                  <a:lnTo>
                    <a:pt x="217" y="4014"/>
                  </a:lnTo>
                  <a:lnTo>
                    <a:pt x="195" y="3962"/>
                  </a:lnTo>
                  <a:lnTo>
                    <a:pt x="206" y="3955"/>
                  </a:lnTo>
                  <a:close/>
                  <a:moveTo>
                    <a:pt x="152" y="4021"/>
                  </a:moveTo>
                  <a:lnTo>
                    <a:pt x="156" y="4031"/>
                  </a:lnTo>
                  <a:lnTo>
                    <a:pt x="130" y="4042"/>
                  </a:lnTo>
                  <a:lnTo>
                    <a:pt x="126" y="4031"/>
                  </a:lnTo>
                  <a:lnTo>
                    <a:pt x="152" y="4021"/>
                  </a:lnTo>
                  <a:close/>
                  <a:moveTo>
                    <a:pt x="548" y="4025"/>
                  </a:moveTo>
                  <a:lnTo>
                    <a:pt x="561" y="4055"/>
                  </a:lnTo>
                  <a:lnTo>
                    <a:pt x="552" y="4059"/>
                  </a:lnTo>
                  <a:lnTo>
                    <a:pt x="539" y="4030"/>
                  </a:lnTo>
                  <a:lnTo>
                    <a:pt x="548" y="4025"/>
                  </a:lnTo>
                  <a:close/>
                  <a:moveTo>
                    <a:pt x="305" y="3981"/>
                  </a:moveTo>
                  <a:lnTo>
                    <a:pt x="331" y="3994"/>
                  </a:lnTo>
                  <a:cubicBezTo>
                    <a:pt x="327" y="4017"/>
                    <a:pt x="323" y="4037"/>
                    <a:pt x="314" y="4078"/>
                  </a:cubicBezTo>
                  <a:cubicBezTo>
                    <a:pt x="292" y="4043"/>
                    <a:pt x="281" y="4027"/>
                    <a:pt x="268" y="4006"/>
                  </a:cubicBezTo>
                  <a:cubicBezTo>
                    <a:pt x="284" y="3996"/>
                    <a:pt x="295" y="3989"/>
                    <a:pt x="305" y="3981"/>
                  </a:cubicBezTo>
                  <a:close/>
                  <a:moveTo>
                    <a:pt x="37852" y="4130"/>
                  </a:moveTo>
                  <a:lnTo>
                    <a:pt x="37858" y="4137"/>
                  </a:lnTo>
                  <a:lnTo>
                    <a:pt x="37830" y="4158"/>
                  </a:lnTo>
                  <a:lnTo>
                    <a:pt x="37824" y="4150"/>
                  </a:lnTo>
                  <a:lnTo>
                    <a:pt x="37852" y="4130"/>
                  </a:lnTo>
                  <a:close/>
                  <a:moveTo>
                    <a:pt x="371" y="4178"/>
                  </a:moveTo>
                  <a:lnTo>
                    <a:pt x="379" y="4193"/>
                  </a:lnTo>
                  <a:lnTo>
                    <a:pt x="342" y="4224"/>
                  </a:lnTo>
                  <a:lnTo>
                    <a:pt x="327" y="4197"/>
                  </a:lnTo>
                  <a:lnTo>
                    <a:pt x="371" y="4178"/>
                  </a:lnTo>
                  <a:close/>
                  <a:moveTo>
                    <a:pt x="333" y="4376"/>
                  </a:moveTo>
                  <a:lnTo>
                    <a:pt x="349" y="4405"/>
                  </a:lnTo>
                  <a:lnTo>
                    <a:pt x="340" y="4409"/>
                  </a:lnTo>
                  <a:lnTo>
                    <a:pt x="324" y="4378"/>
                  </a:lnTo>
                  <a:lnTo>
                    <a:pt x="333" y="4376"/>
                  </a:lnTo>
                  <a:close/>
                  <a:moveTo>
                    <a:pt x="854" y="4453"/>
                  </a:moveTo>
                  <a:lnTo>
                    <a:pt x="868" y="4481"/>
                  </a:lnTo>
                  <a:lnTo>
                    <a:pt x="860" y="4486"/>
                  </a:lnTo>
                  <a:lnTo>
                    <a:pt x="845" y="4456"/>
                  </a:lnTo>
                  <a:lnTo>
                    <a:pt x="854" y="4453"/>
                  </a:lnTo>
                  <a:close/>
                  <a:moveTo>
                    <a:pt x="777" y="4492"/>
                  </a:moveTo>
                  <a:lnTo>
                    <a:pt x="792" y="4521"/>
                  </a:lnTo>
                  <a:lnTo>
                    <a:pt x="785" y="4526"/>
                  </a:lnTo>
                  <a:lnTo>
                    <a:pt x="770" y="4496"/>
                  </a:lnTo>
                  <a:lnTo>
                    <a:pt x="777" y="4492"/>
                  </a:lnTo>
                  <a:close/>
                  <a:moveTo>
                    <a:pt x="808" y="4549"/>
                  </a:moveTo>
                  <a:lnTo>
                    <a:pt x="823" y="4580"/>
                  </a:lnTo>
                  <a:lnTo>
                    <a:pt x="814" y="4583"/>
                  </a:lnTo>
                  <a:lnTo>
                    <a:pt x="799" y="4555"/>
                  </a:lnTo>
                  <a:lnTo>
                    <a:pt x="808" y="4549"/>
                  </a:lnTo>
                  <a:close/>
                  <a:moveTo>
                    <a:pt x="443" y="4895"/>
                  </a:moveTo>
                  <a:lnTo>
                    <a:pt x="461" y="4924"/>
                  </a:lnTo>
                  <a:lnTo>
                    <a:pt x="454" y="4929"/>
                  </a:lnTo>
                  <a:lnTo>
                    <a:pt x="434" y="4899"/>
                  </a:lnTo>
                  <a:lnTo>
                    <a:pt x="443" y="4895"/>
                  </a:lnTo>
                  <a:close/>
                  <a:moveTo>
                    <a:pt x="1508" y="5037"/>
                  </a:moveTo>
                  <a:lnTo>
                    <a:pt x="1508" y="5037"/>
                  </a:lnTo>
                  <a:cubicBezTo>
                    <a:pt x="1510" y="5038"/>
                    <a:pt x="1511" y="5040"/>
                    <a:pt x="1512" y="5041"/>
                  </a:cubicBezTo>
                  <a:lnTo>
                    <a:pt x="1512" y="5041"/>
                  </a:lnTo>
                  <a:cubicBezTo>
                    <a:pt x="1511" y="5040"/>
                    <a:pt x="1510" y="5038"/>
                    <a:pt x="1508" y="5037"/>
                  </a:cubicBezTo>
                  <a:close/>
                  <a:moveTo>
                    <a:pt x="1225" y="5026"/>
                  </a:moveTo>
                  <a:lnTo>
                    <a:pt x="1258" y="5082"/>
                  </a:lnTo>
                  <a:lnTo>
                    <a:pt x="1247" y="5089"/>
                  </a:lnTo>
                  <a:lnTo>
                    <a:pt x="1213" y="5033"/>
                  </a:lnTo>
                  <a:lnTo>
                    <a:pt x="1225" y="5026"/>
                  </a:lnTo>
                  <a:close/>
                  <a:moveTo>
                    <a:pt x="1719" y="5288"/>
                  </a:moveTo>
                  <a:lnTo>
                    <a:pt x="1729" y="5298"/>
                  </a:lnTo>
                  <a:lnTo>
                    <a:pt x="1698" y="5335"/>
                  </a:lnTo>
                  <a:lnTo>
                    <a:pt x="1679" y="5314"/>
                  </a:lnTo>
                  <a:lnTo>
                    <a:pt x="1719" y="5288"/>
                  </a:lnTo>
                  <a:close/>
                  <a:moveTo>
                    <a:pt x="1757" y="5380"/>
                  </a:moveTo>
                  <a:lnTo>
                    <a:pt x="1766" y="5394"/>
                  </a:lnTo>
                  <a:lnTo>
                    <a:pt x="1719" y="5427"/>
                  </a:lnTo>
                  <a:lnTo>
                    <a:pt x="1710" y="5414"/>
                  </a:lnTo>
                  <a:lnTo>
                    <a:pt x="1757" y="5380"/>
                  </a:lnTo>
                  <a:close/>
                  <a:moveTo>
                    <a:pt x="1386" y="5376"/>
                  </a:moveTo>
                  <a:lnTo>
                    <a:pt x="1386" y="5376"/>
                  </a:lnTo>
                  <a:cubicBezTo>
                    <a:pt x="1414" y="5389"/>
                    <a:pt x="1435" y="5399"/>
                    <a:pt x="1456" y="5411"/>
                  </a:cubicBezTo>
                  <a:cubicBezTo>
                    <a:pt x="1445" y="5426"/>
                    <a:pt x="1435" y="5439"/>
                    <a:pt x="1424" y="5439"/>
                  </a:cubicBezTo>
                  <a:cubicBezTo>
                    <a:pt x="1412" y="5439"/>
                    <a:pt x="1400" y="5423"/>
                    <a:pt x="1386" y="5376"/>
                  </a:cubicBezTo>
                  <a:close/>
                  <a:moveTo>
                    <a:pt x="1692" y="5451"/>
                  </a:moveTo>
                  <a:cubicBezTo>
                    <a:pt x="1707" y="5472"/>
                    <a:pt x="1720" y="5489"/>
                    <a:pt x="1723" y="5494"/>
                  </a:cubicBezTo>
                  <a:cubicBezTo>
                    <a:pt x="1707" y="5497"/>
                    <a:pt x="1685" y="5500"/>
                    <a:pt x="1642" y="5505"/>
                  </a:cubicBezTo>
                  <a:cubicBezTo>
                    <a:pt x="1670" y="5475"/>
                    <a:pt x="1679" y="5466"/>
                    <a:pt x="1692" y="5451"/>
                  </a:cubicBezTo>
                  <a:close/>
                  <a:moveTo>
                    <a:pt x="36163" y="5458"/>
                  </a:moveTo>
                  <a:lnTo>
                    <a:pt x="36175" y="5472"/>
                  </a:lnTo>
                  <a:lnTo>
                    <a:pt x="36130" y="5514"/>
                  </a:lnTo>
                  <a:lnTo>
                    <a:pt x="36130" y="5514"/>
                  </a:lnTo>
                  <a:cubicBezTo>
                    <a:pt x="36126" y="5512"/>
                    <a:pt x="36122" y="5510"/>
                    <a:pt x="36118" y="5507"/>
                  </a:cubicBezTo>
                  <a:cubicBezTo>
                    <a:pt x="36118" y="5507"/>
                    <a:pt x="36118" y="5507"/>
                    <a:pt x="36118" y="5507"/>
                  </a:cubicBezTo>
                  <a:lnTo>
                    <a:pt x="36118" y="5507"/>
                  </a:lnTo>
                  <a:cubicBezTo>
                    <a:pt x="36117" y="5507"/>
                    <a:pt x="36117" y="5507"/>
                    <a:pt x="36117" y="5507"/>
                  </a:cubicBezTo>
                  <a:lnTo>
                    <a:pt x="36117" y="5507"/>
                  </a:lnTo>
                  <a:cubicBezTo>
                    <a:pt x="36118" y="5507"/>
                    <a:pt x="36118" y="5507"/>
                    <a:pt x="36118" y="5507"/>
                  </a:cubicBezTo>
                  <a:cubicBezTo>
                    <a:pt x="36128" y="5485"/>
                    <a:pt x="36146" y="5472"/>
                    <a:pt x="36163" y="5458"/>
                  </a:cubicBezTo>
                  <a:close/>
                  <a:moveTo>
                    <a:pt x="35737" y="5564"/>
                  </a:moveTo>
                  <a:lnTo>
                    <a:pt x="35751" y="5588"/>
                  </a:lnTo>
                  <a:lnTo>
                    <a:pt x="35743" y="5595"/>
                  </a:lnTo>
                  <a:lnTo>
                    <a:pt x="35728" y="5570"/>
                  </a:lnTo>
                  <a:lnTo>
                    <a:pt x="35737" y="5564"/>
                  </a:lnTo>
                  <a:close/>
                  <a:moveTo>
                    <a:pt x="1881" y="5653"/>
                  </a:moveTo>
                  <a:lnTo>
                    <a:pt x="1888" y="5661"/>
                  </a:lnTo>
                  <a:lnTo>
                    <a:pt x="1865" y="5678"/>
                  </a:lnTo>
                  <a:lnTo>
                    <a:pt x="1859" y="5670"/>
                  </a:lnTo>
                  <a:lnTo>
                    <a:pt x="1881" y="5653"/>
                  </a:lnTo>
                  <a:close/>
                  <a:moveTo>
                    <a:pt x="1807" y="5936"/>
                  </a:moveTo>
                  <a:lnTo>
                    <a:pt x="1807" y="5936"/>
                  </a:lnTo>
                  <a:cubicBezTo>
                    <a:pt x="1829" y="5950"/>
                    <a:pt x="1850" y="5964"/>
                    <a:pt x="1867" y="5976"/>
                  </a:cubicBezTo>
                  <a:cubicBezTo>
                    <a:pt x="1863" y="5986"/>
                    <a:pt x="1858" y="5991"/>
                    <a:pt x="1851" y="5991"/>
                  </a:cubicBezTo>
                  <a:cubicBezTo>
                    <a:pt x="1839" y="5991"/>
                    <a:pt x="1823" y="5974"/>
                    <a:pt x="1807" y="5936"/>
                  </a:cubicBezTo>
                  <a:close/>
                  <a:moveTo>
                    <a:pt x="2037" y="5891"/>
                  </a:moveTo>
                  <a:cubicBezTo>
                    <a:pt x="2048" y="5903"/>
                    <a:pt x="2060" y="5911"/>
                    <a:pt x="2076" y="5926"/>
                  </a:cubicBezTo>
                  <a:cubicBezTo>
                    <a:pt x="2053" y="5947"/>
                    <a:pt x="2031" y="5964"/>
                    <a:pt x="1995" y="5992"/>
                  </a:cubicBezTo>
                  <a:cubicBezTo>
                    <a:pt x="2013" y="5948"/>
                    <a:pt x="2023" y="5922"/>
                    <a:pt x="2037" y="5891"/>
                  </a:cubicBezTo>
                  <a:close/>
                  <a:moveTo>
                    <a:pt x="2257" y="5967"/>
                  </a:moveTo>
                  <a:lnTo>
                    <a:pt x="2269" y="5981"/>
                  </a:lnTo>
                  <a:cubicBezTo>
                    <a:pt x="2251" y="6000"/>
                    <a:pt x="2235" y="6019"/>
                    <a:pt x="2216" y="6039"/>
                  </a:cubicBezTo>
                  <a:cubicBezTo>
                    <a:pt x="2224" y="6056"/>
                    <a:pt x="2231" y="6073"/>
                    <a:pt x="2247" y="6112"/>
                  </a:cubicBezTo>
                  <a:cubicBezTo>
                    <a:pt x="2213" y="6084"/>
                    <a:pt x="2194" y="6066"/>
                    <a:pt x="2166" y="6042"/>
                  </a:cubicBezTo>
                  <a:cubicBezTo>
                    <a:pt x="2203" y="6012"/>
                    <a:pt x="2231" y="5989"/>
                    <a:pt x="2257" y="5967"/>
                  </a:cubicBezTo>
                  <a:close/>
                  <a:moveTo>
                    <a:pt x="2326" y="6197"/>
                  </a:moveTo>
                  <a:lnTo>
                    <a:pt x="2347" y="6222"/>
                  </a:lnTo>
                  <a:lnTo>
                    <a:pt x="2340" y="6228"/>
                  </a:lnTo>
                  <a:lnTo>
                    <a:pt x="2319" y="6203"/>
                  </a:lnTo>
                  <a:lnTo>
                    <a:pt x="2326" y="6197"/>
                  </a:lnTo>
                  <a:close/>
                  <a:moveTo>
                    <a:pt x="1336" y="6216"/>
                  </a:moveTo>
                  <a:lnTo>
                    <a:pt x="1358" y="6243"/>
                  </a:lnTo>
                  <a:lnTo>
                    <a:pt x="1351" y="6248"/>
                  </a:lnTo>
                  <a:lnTo>
                    <a:pt x="1329" y="6222"/>
                  </a:lnTo>
                  <a:lnTo>
                    <a:pt x="1336" y="6216"/>
                  </a:lnTo>
                  <a:close/>
                  <a:moveTo>
                    <a:pt x="2655" y="6254"/>
                  </a:moveTo>
                  <a:cubicBezTo>
                    <a:pt x="2658" y="6265"/>
                    <a:pt x="2659" y="6276"/>
                    <a:pt x="2660" y="6287"/>
                  </a:cubicBezTo>
                  <a:lnTo>
                    <a:pt x="2646" y="6285"/>
                  </a:lnTo>
                  <a:lnTo>
                    <a:pt x="2647" y="6254"/>
                  </a:lnTo>
                  <a:close/>
                  <a:moveTo>
                    <a:pt x="1672" y="6304"/>
                  </a:moveTo>
                  <a:lnTo>
                    <a:pt x="1694" y="6331"/>
                  </a:lnTo>
                  <a:lnTo>
                    <a:pt x="1687" y="6337"/>
                  </a:lnTo>
                  <a:lnTo>
                    <a:pt x="1664" y="6310"/>
                  </a:lnTo>
                  <a:lnTo>
                    <a:pt x="1672" y="6304"/>
                  </a:lnTo>
                  <a:close/>
                  <a:moveTo>
                    <a:pt x="2725" y="6413"/>
                  </a:moveTo>
                  <a:lnTo>
                    <a:pt x="2763" y="6451"/>
                  </a:lnTo>
                  <a:lnTo>
                    <a:pt x="2755" y="6462"/>
                  </a:lnTo>
                  <a:lnTo>
                    <a:pt x="2709" y="6431"/>
                  </a:lnTo>
                  <a:lnTo>
                    <a:pt x="2725" y="6413"/>
                  </a:lnTo>
                  <a:close/>
                  <a:moveTo>
                    <a:pt x="1584" y="6551"/>
                  </a:moveTo>
                  <a:lnTo>
                    <a:pt x="1606" y="6578"/>
                  </a:lnTo>
                  <a:lnTo>
                    <a:pt x="1598" y="6584"/>
                  </a:lnTo>
                  <a:lnTo>
                    <a:pt x="1576" y="6557"/>
                  </a:lnTo>
                  <a:lnTo>
                    <a:pt x="1584" y="6551"/>
                  </a:lnTo>
                  <a:close/>
                  <a:moveTo>
                    <a:pt x="32546" y="6594"/>
                  </a:moveTo>
                  <a:lnTo>
                    <a:pt x="32550" y="6603"/>
                  </a:lnTo>
                  <a:lnTo>
                    <a:pt x="32521" y="6619"/>
                  </a:lnTo>
                  <a:lnTo>
                    <a:pt x="32516" y="6610"/>
                  </a:lnTo>
                  <a:lnTo>
                    <a:pt x="32546" y="6594"/>
                  </a:lnTo>
                  <a:close/>
                  <a:moveTo>
                    <a:pt x="2919" y="6554"/>
                  </a:moveTo>
                  <a:lnTo>
                    <a:pt x="2919" y="6554"/>
                  </a:lnTo>
                  <a:cubicBezTo>
                    <a:pt x="2930" y="6584"/>
                    <a:pt x="2940" y="6613"/>
                    <a:pt x="2950" y="6646"/>
                  </a:cubicBezTo>
                  <a:cubicBezTo>
                    <a:pt x="2878" y="6635"/>
                    <a:pt x="2903" y="6588"/>
                    <a:pt x="2919" y="6554"/>
                  </a:cubicBezTo>
                  <a:close/>
                  <a:moveTo>
                    <a:pt x="32871" y="6732"/>
                  </a:moveTo>
                  <a:lnTo>
                    <a:pt x="32884" y="6757"/>
                  </a:lnTo>
                  <a:lnTo>
                    <a:pt x="32874" y="6763"/>
                  </a:lnTo>
                  <a:lnTo>
                    <a:pt x="32860" y="6738"/>
                  </a:lnTo>
                  <a:lnTo>
                    <a:pt x="32871" y="6732"/>
                  </a:lnTo>
                  <a:close/>
                  <a:moveTo>
                    <a:pt x="3027" y="6678"/>
                  </a:moveTo>
                  <a:cubicBezTo>
                    <a:pt x="2994" y="6744"/>
                    <a:pt x="2938" y="6754"/>
                    <a:pt x="2887" y="6767"/>
                  </a:cubicBezTo>
                  <a:lnTo>
                    <a:pt x="2887" y="6767"/>
                  </a:lnTo>
                  <a:cubicBezTo>
                    <a:pt x="2842" y="6704"/>
                    <a:pt x="2944" y="6725"/>
                    <a:pt x="3027" y="6678"/>
                  </a:cubicBezTo>
                  <a:close/>
                  <a:moveTo>
                    <a:pt x="2872" y="6815"/>
                  </a:moveTo>
                  <a:cubicBezTo>
                    <a:pt x="2909" y="6821"/>
                    <a:pt x="2891" y="6829"/>
                    <a:pt x="2882" y="6840"/>
                  </a:cubicBezTo>
                  <a:lnTo>
                    <a:pt x="2882" y="6840"/>
                  </a:lnTo>
                  <a:cubicBezTo>
                    <a:pt x="2874" y="6830"/>
                    <a:pt x="2872" y="6822"/>
                    <a:pt x="2872" y="6815"/>
                  </a:cubicBezTo>
                  <a:close/>
                  <a:moveTo>
                    <a:pt x="2877" y="6841"/>
                  </a:moveTo>
                  <a:lnTo>
                    <a:pt x="2880" y="6844"/>
                  </a:lnTo>
                  <a:lnTo>
                    <a:pt x="2880" y="6844"/>
                  </a:lnTo>
                  <a:cubicBezTo>
                    <a:pt x="2887" y="6876"/>
                    <a:pt x="2875" y="6889"/>
                    <a:pt x="2863" y="6903"/>
                  </a:cubicBezTo>
                  <a:lnTo>
                    <a:pt x="2847" y="6890"/>
                  </a:lnTo>
                  <a:lnTo>
                    <a:pt x="2877" y="6841"/>
                  </a:lnTo>
                  <a:close/>
                  <a:moveTo>
                    <a:pt x="32616" y="6902"/>
                  </a:moveTo>
                  <a:lnTo>
                    <a:pt x="32628" y="6927"/>
                  </a:lnTo>
                  <a:lnTo>
                    <a:pt x="32619" y="6933"/>
                  </a:lnTo>
                  <a:lnTo>
                    <a:pt x="32606" y="6908"/>
                  </a:lnTo>
                  <a:lnTo>
                    <a:pt x="32616" y="6902"/>
                  </a:lnTo>
                  <a:close/>
                  <a:moveTo>
                    <a:pt x="2134" y="6993"/>
                  </a:moveTo>
                  <a:lnTo>
                    <a:pt x="2156" y="7012"/>
                  </a:lnTo>
                  <a:lnTo>
                    <a:pt x="2121" y="7044"/>
                  </a:lnTo>
                  <a:lnTo>
                    <a:pt x="2107" y="7034"/>
                  </a:lnTo>
                  <a:lnTo>
                    <a:pt x="2134" y="6993"/>
                  </a:lnTo>
                  <a:close/>
                  <a:moveTo>
                    <a:pt x="2685" y="7052"/>
                  </a:moveTo>
                  <a:lnTo>
                    <a:pt x="2693" y="7059"/>
                  </a:lnTo>
                  <a:lnTo>
                    <a:pt x="2672" y="7080"/>
                  </a:lnTo>
                  <a:lnTo>
                    <a:pt x="2665" y="7071"/>
                  </a:lnTo>
                  <a:lnTo>
                    <a:pt x="2685" y="7052"/>
                  </a:lnTo>
                  <a:close/>
                  <a:moveTo>
                    <a:pt x="32010" y="7103"/>
                  </a:moveTo>
                  <a:lnTo>
                    <a:pt x="32014" y="7112"/>
                  </a:lnTo>
                  <a:lnTo>
                    <a:pt x="31984" y="7127"/>
                  </a:lnTo>
                  <a:lnTo>
                    <a:pt x="31979" y="7118"/>
                  </a:lnTo>
                  <a:lnTo>
                    <a:pt x="32010" y="7103"/>
                  </a:lnTo>
                  <a:close/>
                  <a:moveTo>
                    <a:pt x="2525" y="7144"/>
                  </a:moveTo>
                  <a:lnTo>
                    <a:pt x="2549" y="7169"/>
                  </a:lnTo>
                  <a:lnTo>
                    <a:pt x="2541" y="7175"/>
                  </a:lnTo>
                  <a:lnTo>
                    <a:pt x="2518" y="7152"/>
                  </a:lnTo>
                  <a:lnTo>
                    <a:pt x="2525" y="7144"/>
                  </a:lnTo>
                  <a:close/>
                  <a:moveTo>
                    <a:pt x="32660" y="7342"/>
                  </a:moveTo>
                  <a:lnTo>
                    <a:pt x="32663" y="7350"/>
                  </a:lnTo>
                  <a:lnTo>
                    <a:pt x="32634" y="7367"/>
                  </a:lnTo>
                  <a:lnTo>
                    <a:pt x="32629" y="7358"/>
                  </a:lnTo>
                  <a:lnTo>
                    <a:pt x="32660" y="7342"/>
                  </a:lnTo>
                  <a:close/>
                  <a:moveTo>
                    <a:pt x="31088" y="7458"/>
                  </a:moveTo>
                  <a:lnTo>
                    <a:pt x="31099" y="7478"/>
                  </a:lnTo>
                  <a:lnTo>
                    <a:pt x="31048" y="7502"/>
                  </a:lnTo>
                  <a:lnTo>
                    <a:pt x="31041" y="7490"/>
                  </a:lnTo>
                  <a:lnTo>
                    <a:pt x="31088" y="7458"/>
                  </a:lnTo>
                  <a:close/>
                  <a:moveTo>
                    <a:pt x="2581" y="7481"/>
                  </a:moveTo>
                  <a:lnTo>
                    <a:pt x="2655" y="7540"/>
                  </a:lnTo>
                  <a:lnTo>
                    <a:pt x="2637" y="7558"/>
                  </a:lnTo>
                  <a:lnTo>
                    <a:pt x="2571" y="7493"/>
                  </a:lnTo>
                  <a:lnTo>
                    <a:pt x="2581" y="7481"/>
                  </a:lnTo>
                  <a:close/>
                  <a:moveTo>
                    <a:pt x="30824" y="7592"/>
                  </a:moveTo>
                  <a:lnTo>
                    <a:pt x="30829" y="7599"/>
                  </a:lnTo>
                  <a:lnTo>
                    <a:pt x="30798" y="7614"/>
                  </a:lnTo>
                  <a:lnTo>
                    <a:pt x="30793" y="7605"/>
                  </a:lnTo>
                  <a:lnTo>
                    <a:pt x="30824" y="7592"/>
                  </a:lnTo>
                  <a:close/>
                  <a:moveTo>
                    <a:pt x="30998" y="7593"/>
                  </a:moveTo>
                  <a:lnTo>
                    <a:pt x="31010" y="7620"/>
                  </a:lnTo>
                  <a:lnTo>
                    <a:pt x="30999" y="7624"/>
                  </a:lnTo>
                  <a:lnTo>
                    <a:pt x="30988" y="7599"/>
                  </a:lnTo>
                  <a:lnTo>
                    <a:pt x="30998" y="7593"/>
                  </a:lnTo>
                  <a:close/>
                  <a:moveTo>
                    <a:pt x="3239" y="8095"/>
                  </a:moveTo>
                  <a:lnTo>
                    <a:pt x="3265" y="8117"/>
                  </a:lnTo>
                  <a:lnTo>
                    <a:pt x="3259" y="8124"/>
                  </a:lnTo>
                  <a:lnTo>
                    <a:pt x="3233" y="8102"/>
                  </a:lnTo>
                  <a:lnTo>
                    <a:pt x="3239" y="8095"/>
                  </a:lnTo>
                  <a:close/>
                  <a:moveTo>
                    <a:pt x="3092" y="8158"/>
                  </a:moveTo>
                  <a:lnTo>
                    <a:pt x="3118" y="8180"/>
                  </a:lnTo>
                  <a:lnTo>
                    <a:pt x="3112" y="8187"/>
                  </a:lnTo>
                  <a:lnTo>
                    <a:pt x="3086" y="8164"/>
                  </a:lnTo>
                  <a:lnTo>
                    <a:pt x="3092" y="8158"/>
                  </a:lnTo>
                  <a:close/>
                  <a:moveTo>
                    <a:pt x="3452" y="8386"/>
                  </a:moveTo>
                  <a:lnTo>
                    <a:pt x="3478" y="8408"/>
                  </a:lnTo>
                  <a:lnTo>
                    <a:pt x="3473" y="8416"/>
                  </a:lnTo>
                  <a:lnTo>
                    <a:pt x="3446" y="8392"/>
                  </a:lnTo>
                  <a:lnTo>
                    <a:pt x="3452" y="8386"/>
                  </a:lnTo>
                  <a:close/>
                  <a:moveTo>
                    <a:pt x="3910" y="8480"/>
                  </a:moveTo>
                  <a:lnTo>
                    <a:pt x="3935" y="8495"/>
                  </a:lnTo>
                  <a:lnTo>
                    <a:pt x="3905" y="8533"/>
                  </a:lnTo>
                  <a:lnTo>
                    <a:pt x="3890" y="8524"/>
                  </a:lnTo>
                  <a:lnTo>
                    <a:pt x="3910" y="8480"/>
                  </a:lnTo>
                  <a:close/>
                  <a:moveTo>
                    <a:pt x="3417" y="8533"/>
                  </a:moveTo>
                  <a:cubicBezTo>
                    <a:pt x="3439" y="8551"/>
                    <a:pt x="3452" y="8561"/>
                    <a:pt x="3470" y="8574"/>
                  </a:cubicBezTo>
                  <a:cubicBezTo>
                    <a:pt x="3440" y="8588"/>
                    <a:pt x="3415" y="8598"/>
                    <a:pt x="3370" y="8619"/>
                  </a:cubicBezTo>
                  <a:cubicBezTo>
                    <a:pt x="3390" y="8580"/>
                    <a:pt x="3402" y="8558"/>
                    <a:pt x="3417" y="8533"/>
                  </a:cubicBezTo>
                  <a:close/>
                  <a:moveTo>
                    <a:pt x="3692" y="8666"/>
                  </a:moveTo>
                  <a:lnTo>
                    <a:pt x="3701" y="8673"/>
                  </a:lnTo>
                  <a:lnTo>
                    <a:pt x="3683" y="8695"/>
                  </a:lnTo>
                  <a:lnTo>
                    <a:pt x="3674" y="8689"/>
                  </a:lnTo>
                  <a:lnTo>
                    <a:pt x="3692" y="8666"/>
                  </a:lnTo>
                  <a:close/>
                  <a:moveTo>
                    <a:pt x="3967" y="8724"/>
                  </a:moveTo>
                  <a:lnTo>
                    <a:pt x="3970" y="8738"/>
                  </a:lnTo>
                  <a:lnTo>
                    <a:pt x="3970" y="8738"/>
                  </a:lnTo>
                  <a:lnTo>
                    <a:pt x="3937" y="8736"/>
                  </a:lnTo>
                  <a:lnTo>
                    <a:pt x="3937" y="8736"/>
                  </a:lnTo>
                  <a:cubicBezTo>
                    <a:pt x="3946" y="8727"/>
                    <a:pt x="3957" y="8726"/>
                    <a:pt x="3967" y="8724"/>
                  </a:cubicBezTo>
                  <a:close/>
                  <a:moveTo>
                    <a:pt x="3898" y="8727"/>
                  </a:moveTo>
                  <a:lnTo>
                    <a:pt x="3935" y="8729"/>
                  </a:lnTo>
                  <a:cubicBezTo>
                    <a:pt x="3935" y="8731"/>
                    <a:pt x="3936" y="8733"/>
                    <a:pt x="3936" y="8736"/>
                  </a:cubicBezTo>
                  <a:lnTo>
                    <a:pt x="3936" y="8736"/>
                  </a:lnTo>
                  <a:lnTo>
                    <a:pt x="3933" y="8729"/>
                  </a:lnTo>
                  <a:cubicBezTo>
                    <a:pt x="3924" y="8738"/>
                    <a:pt x="3912" y="8739"/>
                    <a:pt x="3902" y="8742"/>
                  </a:cubicBezTo>
                  <a:lnTo>
                    <a:pt x="3898" y="8727"/>
                  </a:lnTo>
                  <a:close/>
                  <a:moveTo>
                    <a:pt x="28850" y="8749"/>
                  </a:moveTo>
                  <a:lnTo>
                    <a:pt x="28859" y="8776"/>
                  </a:lnTo>
                  <a:lnTo>
                    <a:pt x="28848" y="8780"/>
                  </a:lnTo>
                  <a:lnTo>
                    <a:pt x="28840" y="8754"/>
                  </a:lnTo>
                  <a:lnTo>
                    <a:pt x="28850" y="8749"/>
                  </a:lnTo>
                  <a:close/>
                  <a:moveTo>
                    <a:pt x="28155" y="8879"/>
                  </a:moveTo>
                  <a:lnTo>
                    <a:pt x="28158" y="8888"/>
                  </a:lnTo>
                  <a:lnTo>
                    <a:pt x="28127" y="8900"/>
                  </a:lnTo>
                  <a:lnTo>
                    <a:pt x="28125" y="8891"/>
                  </a:lnTo>
                  <a:lnTo>
                    <a:pt x="28155" y="8879"/>
                  </a:lnTo>
                  <a:close/>
                  <a:moveTo>
                    <a:pt x="4320" y="8979"/>
                  </a:moveTo>
                  <a:lnTo>
                    <a:pt x="4348" y="9000"/>
                  </a:lnTo>
                  <a:lnTo>
                    <a:pt x="4344" y="9007"/>
                  </a:lnTo>
                  <a:lnTo>
                    <a:pt x="4314" y="8986"/>
                  </a:lnTo>
                  <a:lnTo>
                    <a:pt x="4320" y="8979"/>
                  </a:lnTo>
                  <a:close/>
                  <a:moveTo>
                    <a:pt x="30080" y="8969"/>
                  </a:moveTo>
                  <a:cubicBezTo>
                    <a:pt x="30080" y="8969"/>
                    <a:pt x="30084" y="8982"/>
                    <a:pt x="30092" y="8998"/>
                  </a:cubicBezTo>
                  <a:cubicBezTo>
                    <a:pt x="30071" y="9007"/>
                    <a:pt x="30055" y="9014"/>
                    <a:pt x="30037" y="9022"/>
                  </a:cubicBezTo>
                  <a:lnTo>
                    <a:pt x="30022" y="9014"/>
                  </a:lnTo>
                  <a:cubicBezTo>
                    <a:pt x="30043" y="8998"/>
                    <a:pt x="30065" y="8980"/>
                    <a:pt x="30080" y="8969"/>
                  </a:cubicBezTo>
                  <a:close/>
                  <a:moveTo>
                    <a:pt x="27817" y="9030"/>
                  </a:moveTo>
                  <a:lnTo>
                    <a:pt x="27820" y="9039"/>
                  </a:lnTo>
                  <a:lnTo>
                    <a:pt x="27789" y="9050"/>
                  </a:lnTo>
                  <a:lnTo>
                    <a:pt x="27786" y="9041"/>
                  </a:lnTo>
                  <a:lnTo>
                    <a:pt x="27817" y="9030"/>
                  </a:lnTo>
                  <a:close/>
                  <a:moveTo>
                    <a:pt x="27732" y="9020"/>
                  </a:moveTo>
                  <a:lnTo>
                    <a:pt x="27741" y="9047"/>
                  </a:lnTo>
                  <a:lnTo>
                    <a:pt x="27730" y="9051"/>
                  </a:lnTo>
                  <a:lnTo>
                    <a:pt x="27720" y="9024"/>
                  </a:lnTo>
                  <a:lnTo>
                    <a:pt x="27732" y="9020"/>
                  </a:lnTo>
                  <a:close/>
                  <a:moveTo>
                    <a:pt x="4404" y="9061"/>
                  </a:moveTo>
                  <a:lnTo>
                    <a:pt x="4414" y="9067"/>
                  </a:lnTo>
                  <a:lnTo>
                    <a:pt x="4398" y="9091"/>
                  </a:lnTo>
                  <a:lnTo>
                    <a:pt x="4388" y="9085"/>
                  </a:lnTo>
                  <a:lnTo>
                    <a:pt x="4404" y="9061"/>
                  </a:lnTo>
                  <a:close/>
                  <a:moveTo>
                    <a:pt x="28104" y="9070"/>
                  </a:moveTo>
                  <a:lnTo>
                    <a:pt x="28113" y="9097"/>
                  </a:lnTo>
                  <a:lnTo>
                    <a:pt x="28102" y="9101"/>
                  </a:lnTo>
                  <a:lnTo>
                    <a:pt x="28094" y="9073"/>
                  </a:lnTo>
                  <a:lnTo>
                    <a:pt x="28104" y="9070"/>
                  </a:lnTo>
                  <a:close/>
                  <a:moveTo>
                    <a:pt x="4445" y="9097"/>
                  </a:moveTo>
                  <a:lnTo>
                    <a:pt x="4445" y="9097"/>
                  </a:lnTo>
                  <a:cubicBezTo>
                    <a:pt x="4467" y="9110"/>
                    <a:pt x="4483" y="9119"/>
                    <a:pt x="4525" y="9142"/>
                  </a:cubicBezTo>
                  <a:cubicBezTo>
                    <a:pt x="4493" y="9147"/>
                    <a:pt x="4472" y="9148"/>
                    <a:pt x="4451" y="9151"/>
                  </a:cubicBezTo>
                  <a:lnTo>
                    <a:pt x="4451" y="9151"/>
                  </a:lnTo>
                  <a:cubicBezTo>
                    <a:pt x="4435" y="9126"/>
                    <a:pt x="4439" y="9114"/>
                    <a:pt x="4445" y="9097"/>
                  </a:cubicBezTo>
                  <a:close/>
                  <a:moveTo>
                    <a:pt x="28445" y="9122"/>
                  </a:moveTo>
                  <a:lnTo>
                    <a:pt x="28456" y="9148"/>
                  </a:lnTo>
                  <a:lnTo>
                    <a:pt x="28445" y="9153"/>
                  </a:lnTo>
                  <a:lnTo>
                    <a:pt x="28435" y="9126"/>
                  </a:lnTo>
                  <a:lnTo>
                    <a:pt x="28445" y="9122"/>
                  </a:lnTo>
                  <a:close/>
                  <a:moveTo>
                    <a:pt x="4775" y="9120"/>
                  </a:moveTo>
                  <a:cubicBezTo>
                    <a:pt x="4794" y="9133"/>
                    <a:pt x="4811" y="9148"/>
                    <a:pt x="4832" y="9158"/>
                  </a:cubicBezTo>
                  <a:lnTo>
                    <a:pt x="4825" y="9170"/>
                  </a:lnTo>
                  <a:cubicBezTo>
                    <a:pt x="4804" y="9160"/>
                    <a:pt x="4786" y="9145"/>
                    <a:pt x="4767" y="9132"/>
                  </a:cubicBezTo>
                  <a:lnTo>
                    <a:pt x="4766" y="9132"/>
                  </a:lnTo>
                  <a:lnTo>
                    <a:pt x="4775" y="9120"/>
                  </a:lnTo>
                  <a:close/>
                  <a:moveTo>
                    <a:pt x="27920" y="9139"/>
                  </a:moveTo>
                  <a:lnTo>
                    <a:pt x="27927" y="9153"/>
                  </a:lnTo>
                  <a:lnTo>
                    <a:pt x="27877" y="9181"/>
                  </a:lnTo>
                  <a:lnTo>
                    <a:pt x="27867" y="9158"/>
                  </a:lnTo>
                  <a:lnTo>
                    <a:pt x="27920" y="9139"/>
                  </a:lnTo>
                  <a:close/>
                  <a:moveTo>
                    <a:pt x="4441" y="9171"/>
                  </a:moveTo>
                  <a:cubicBezTo>
                    <a:pt x="4460" y="9198"/>
                    <a:pt x="4452" y="9211"/>
                    <a:pt x="4445" y="9225"/>
                  </a:cubicBezTo>
                  <a:lnTo>
                    <a:pt x="4424" y="9213"/>
                  </a:lnTo>
                  <a:lnTo>
                    <a:pt x="4441" y="9171"/>
                  </a:lnTo>
                  <a:close/>
                  <a:moveTo>
                    <a:pt x="27485" y="9226"/>
                  </a:moveTo>
                  <a:lnTo>
                    <a:pt x="27495" y="9250"/>
                  </a:lnTo>
                  <a:lnTo>
                    <a:pt x="27442" y="9267"/>
                  </a:lnTo>
                  <a:lnTo>
                    <a:pt x="27436" y="9256"/>
                  </a:lnTo>
                  <a:lnTo>
                    <a:pt x="27485" y="9226"/>
                  </a:lnTo>
                  <a:close/>
                  <a:moveTo>
                    <a:pt x="6937" y="9245"/>
                  </a:moveTo>
                  <a:lnTo>
                    <a:pt x="7027" y="9288"/>
                  </a:lnTo>
                  <a:lnTo>
                    <a:pt x="7021" y="9300"/>
                  </a:lnTo>
                  <a:lnTo>
                    <a:pt x="6930" y="9259"/>
                  </a:lnTo>
                  <a:lnTo>
                    <a:pt x="6937" y="9245"/>
                  </a:lnTo>
                  <a:close/>
                  <a:moveTo>
                    <a:pt x="5337" y="9435"/>
                  </a:moveTo>
                  <a:cubicBezTo>
                    <a:pt x="5348" y="9435"/>
                    <a:pt x="5360" y="9437"/>
                    <a:pt x="5373" y="9439"/>
                  </a:cubicBezTo>
                  <a:cubicBezTo>
                    <a:pt x="5329" y="9453"/>
                    <a:pt x="5301" y="9462"/>
                    <a:pt x="5260" y="9473"/>
                  </a:cubicBezTo>
                  <a:cubicBezTo>
                    <a:pt x="5278" y="9448"/>
                    <a:pt x="5304" y="9435"/>
                    <a:pt x="5337" y="9435"/>
                  </a:cubicBezTo>
                  <a:close/>
                  <a:moveTo>
                    <a:pt x="26823" y="9482"/>
                  </a:moveTo>
                  <a:lnTo>
                    <a:pt x="26830" y="9510"/>
                  </a:lnTo>
                  <a:lnTo>
                    <a:pt x="26820" y="9513"/>
                  </a:lnTo>
                  <a:lnTo>
                    <a:pt x="26812" y="9487"/>
                  </a:lnTo>
                  <a:lnTo>
                    <a:pt x="26812" y="9485"/>
                  </a:lnTo>
                  <a:lnTo>
                    <a:pt x="26823" y="9482"/>
                  </a:lnTo>
                  <a:close/>
                  <a:moveTo>
                    <a:pt x="5401" y="9488"/>
                  </a:moveTo>
                  <a:lnTo>
                    <a:pt x="5429" y="9501"/>
                  </a:lnTo>
                  <a:lnTo>
                    <a:pt x="5404" y="9541"/>
                  </a:lnTo>
                  <a:lnTo>
                    <a:pt x="5390" y="9535"/>
                  </a:lnTo>
                  <a:lnTo>
                    <a:pt x="5401" y="9488"/>
                  </a:lnTo>
                  <a:close/>
                  <a:moveTo>
                    <a:pt x="4982" y="9566"/>
                  </a:moveTo>
                  <a:cubicBezTo>
                    <a:pt x="4982" y="9566"/>
                    <a:pt x="4979" y="9566"/>
                    <a:pt x="4976" y="9567"/>
                  </a:cubicBezTo>
                  <a:lnTo>
                    <a:pt x="4976" y="9568"/>
                  </a:lnTo>
                  <a:lnTo>
                    <a:pt x="4976" y="9568"/>
                  </a:lnTo>
                  <a:cubicBezTo>
                    <a:pt x="4978" y="9567"/>
                    <a:pt x="4980" y="9567"/>
                    <a:pt x="4982" y="9566"/>
                  </a:cubicBezTo>
                  <a:close/>
                  <a:moveTo>
                    <a:pt x="28766" y="9490"/>
                  </a:moveTo>
                  <a:lnTo>
                    <a:pt x="28791" y="9562"/>
                  </a:lnTo>
                  <a:lnTo>
                    <a:pt x="28775" y="9569"/>
                  </a:lnTo>
                  <a:lnTo>
                    <a:pt x="28738" y="9503"/>
                  </a:lnTo>
                  <a:lnTo>
                    <a:pt x="28766" y="9490"/>
                  </a:lnTo>
                  <a:close/>
                  <a:moveTo>
                    <a:pt x="5463" y="9547"/>
                  </a:moveTo>
                  <a:lnTo>
                    <a:pt x="5472" y="9553"/>
                  </a:lnTo>
                  <a:lnTo>
                    <a:pt x="5457" y="9578"/>
                  </a:lnTo>
                  <a:lnTo>
                    <a:pt x="5448" y="9572"/>
                  </a:lnTo>
                  <a:lnTo>
                    <a:pt x="5463" y="9547"/>
                  </a:lnTo>
                  <a:close/>
                  <a:moveTo>
                    <a:pt x="26619" y="9585"/>
                  </a:moveTo>
                  <a:lnTo>
                    <a:pt x="26621" y="9595"/>
                  </a:lnTo>
                  <a:lnTo>
                    <a:pt x="26589" y="9604"/>
                  </a:lnTo>
                  <a:lnTo>
                    <a:pt x="26587" y="9595"/>
                  </a:lnTo>
                  <a:lnTo>
                    <a:pt x="26619" y="9585"/>
                  </a:lnTo>
                  <a:close/>
                  <a:moveTo>
                    <a:pt x="5222" y="9584"/>
                  </a:moveTo>
                  <a:lnTo>
                    <a:pt x="5251" y="9601"/>
                  </a:lnTo>
                  <a:lnTo>
                    <a:pt x="5247" y="9609"/>
                  </a:lnTo>
                  <a:lnTo>
                    <a:pt x="5216" y="9591"/>
                  </a:lnTo>
                  <a:lnTo>
                    <a:pt x="5222" y="9584"/>
                  </a:lnTo>
                  <a:close/>
                  <a:moveTo>
                    <a:pt x="5365" y="9628"/>
                  </a:moveTo>
                  <a:lnTo>
                    <a:pt x="5381" y="9635"/>
                  </a:lnTo>
                  <a:lnTo>
                    <a:pt x="5369" y="9681"/>
                  </a:lnTo>
                  <a:lnTo>
                    <a:pt x="5341" y="9669"/>
                  </a:lnTo>
                  <a:lnTo>
                    <a:pt x="5365" y="9628"/>
                  </a:lnTo>
                  <a:close/>
                  <a:moveTo>
                    <a:pt x="25966" y="9662"/>
                  </a:moveTo>
                  <a:lnTo>
                    <a:pt x="25974" y="9688"/>
                  </a:lnTo>
                  <a:lnTo>
                    <a:pt x="25963" y="9691"/>
                  </a:lnTo>
                  <a:lnTo>
                    <a:pt x="25954" y="9665"/>
                  </a:lnTo>
                  <a:lnTo>
                    <a:pt x="25966" y="9662"/>
                  </a:lnTo>
                  <a:close/>
                  <a:moveTo>
                    <a:pt x="26637" y="9690"/>
                  </a:moveTo>
                  <a:lnTo>
                    <a:pt x="26646" y="9716"/>
                  </a:lnTo>
                  <a:lnTo>
                    <a:pt x="26636" y="9721"/>
                  </a:lnTo>
                  <a:lnTo>
                    <a:pt x="26627" y="9693"/>
                  </a:lnTo>
                  <a:lnTo>
                    <a:pt x="26637" y="9690"/>
                  </a:lnTo>
                  <a:close/>
                  <a:moveTo>
                    <a:pt x="26911" y="9734"/>
                  </a:moveTo>
                  <a:lnTo>
                    <a:pt x="26912" y="9743"/>
                  </a:lnTo>
                  <a:lnTo>
                    <a:pt x="26880" y="9753"/>
                  </a:lnTo>
                  <a:lnTo>
                    <a:pt x="26878" y="9743"/>
                  </a:lnTo>
                  <a:lnTo>
                    <a:pt x="26911" y="9734"/>
                  </a:lnTo>
                  <a:close/>
                  <a:moveTo>
                    <a:pt x="8256" y="9710"/>
                  </a:moveTo>
                  <a:lnTo>
                    <a:pt x="8276" y="9716"/>
                  </a:lnTo>
                  <a:lnTo>
                    <a:pt x="8269" y="9763"/>
                  </a:lnTo>
                  <a:lnTo>
                    <a:pt x="8269" y="9763"/>
                  </a:lnTo>
                  <a:cubicBezTo>
                    <a:pt x="8248" y="9733"/>
                    <a:pt x="8252" y="9722"/>
                    <a:pt x="8256" y="9710"/>
                  </a:cubicBezTo>
                  <a:close/>
                  <a:moveTo>
                    <a:pt x="8259" y="9782"/>
                  </a:moveTo>
                  <a:lnTo>
                    <a:pt x="8259" y="9782"/>
                  </a:lnTo>
                  <a:cubicBezTo>
                    <a:pt x="8260" y="9782"/>
                    <a:pt x="8262" y="9783"/>
                    <a:pt x="8264" y="9783"/>
                  </a:cubicBezTo>
                  <a:lnTo>
                    <a:pt x="8264" y="9783"/>
                  </a:lnTo>
                  <a:cubicBezTo>
                    <a:pt x="8273" y="9790"/>
                    <a:pt x="8276" y="9793"/>
                    <a:pt x="8275" y="9793"/>
                  </a:cubicBezTo>
                  <a:cubicBezTo>
                    <a:pt x="8274" y="9793"/>
                    <a:pt x="8266" y="9788"/>
                    <a:pt x="8259" y="9782"/>
                  </a:cubicBezTo>
                  <a:close/>
                  <a:moveTo>
                    <a:pt x="5453" y="9741"/>
                  </a:moveTo>
                  <a:cubicBezTo>
                    <a:pt x="5478" y="9756"/>
                    <a:pt x="5491" y="9763"/>
                    <a:pt x="5507" y="9773"/>
                  </a:cubicBezTo>
                  <a:cubicBezTo>
                    <a:pt x="5503" y="9787"/>
                    <a:pt x="5500" y="9800"/>
                    <a:pt x="5494" y="9813"/>
                  </a:cubicBezTo>
                  <a:cubicBezTo>
                    <a:pt x="5443" y="9809"/>
                    <a:pt x="5418" y="9794"/>
                    <a:pt x="5453" y="9741"/>
                  </a:cubicBezTo>
                  <a:close/>
                  <a:moveTo>
                    <a:pt x="26212" y="9793"/>
                  </a:moveTo>
                  <a:lnTo>
                    <a:pt x="26219" y="9821"/>
                  </a:lnTo>
                  <a:lnTo>
                    <a:pt x="26209" y="9823"/>
                  </a:lnTo>
                  <a:lnTo>
                    <a:pt x="26202" y="9796"/>
                  </a:lnTo>
                  <a:lnTo>
                    <a:pt x="26200" y="9796"/>
                  </a:lnTo>
                  <a:lnTo>
                    <a:pt x="26212" y="9793"/>
                  </a:lnTo>
                  <a:close/>
                  <a:moveTo>
                    <a:pt x="8285" y="9784"/>
                  </a:moveTo>
                  <a:lnTo>
                    <a:pt x="8285" y="9784"/>
                  </a:lnTo>
                  <a:cubicBezTo>
                    <a:pt x="8292" y="9785"/>
                    <a:pt x="8300" y="9786"/>
                    <a:pt x="8307" y="9788"/>
                  </a:cubicBezTo>
                  <a:cubicBezTo>
                    <a:pt x="8311" y="9788"/>
                    <a:pt x="8313" y="9801"/>
                    <a:pt x="8326" y="9829"/>
                  </a:cubicBezTo>
                  <a:cubicBezTo>
                    <a:pt x="8309" y="9812"/>
                    <a:pt x="8295" y="9797"/>
                    <a:pt x="8285" y="9784"/>
                  </a:cubicBezTo>
                  <a:close/>
                  <a:moveTo>
                    <a:pt x="6027" y="9841"/>
                  </a:moveTo>
                  <a:lnTo>
                    <a:pt x="6031" y="9856"/>
                  </a:lnTo>
                  <a:lnTo>
                    <a:pt x="5997" y="9859"/>
                  </a:lnTo>
                  <a:cubicBezTo>
                    <a:pt x="6005" y="9847"/>
                    <a:pt x="6016" y="9844"/>
                    <a:pt x="6027" y="9841"/>
                  </a:cubicBezTo>
                  <a:close/>
                  <a:moveTo>
                    <a:pt x="5994" y="9850"/>
                  </a:moveTo>
                  <a:cubicBezTo>
                    <a:pt x="5987" y="9860"/>
                    <a:pt x="5977" y="9863"/>
                    <a:pt x="5965" y="9866"/>
                  </a:cubicBezTo>
                  <a:lnTo>
                    <a:pt x="5960" y="9853"/>
                  </a:lnTo>
                  <a:lnTo>
                    <a:pt x="5994" y="9850"/>
                  </a:lnTo>
                  <a:close/>
                  <a:moveTo>
                    <a:pt x="5610" y="9763"/>
                  </a:moveTo>
                  <a:cubicBezTo>
                    <a:pt x="5629" y="9794"/>
                    <a:pt x="5644" y="9818"/>
                    <a:pt x="5659" y="9841"/>
                  </a:cubicBezTo>
                  <a:lnTo>
                    <a:pt x="5637" y="9846"/>
                  </a:lnTo>
                  <a:cubicBezTo>
                    <a:pt x="5646" y="9854"/>
                    <a:pt x="5651" y="9865"/>
                    <a:pt x="5656" y="9875"/>
                  </a:cubicBezTo>
                  <a:lnTo>
                    <a:pt x="5657" y="9875"/>
                  </a:lnTo>
                  <a:lnTo>
                    <a:pt x="5643" y="9878"/>
                  </a:lnTo>
                  <a:lnTo>
                    <a:pt x="5632" y="9846"/>
                  </a:lnTo>
                  <a:lnTo>
                    <a:pt x="5641" y="9844"/>
                  </a:lnTo>
                  <a:cubicBezTo>
                    <a:pt x="5619" y="9834"/>
                    <a:pt x="5601" y="9823"/>
                    <a:pt x="5578" y="9807"/>
                  </a:cubicBezTo>
                  <a:cubicBezTo>
                    <a:pt x="5590" y="9791"/>
                    <a:pt x="5599" y="9779"/>
                    <a:pt x="5610" y="9763"/>
                  </a:cubicBezTo>
                  <a:close/>
                  <a:moveTo>
                    <a:pt x="6836" y="9915"/>
                  </a:moveTo>
                  <a:lnTo>
                    <a:pt x="6846" y="9919"/>
                  </a:lnTo>
                  <a:lnTo>
                    <a:pt x="6834" y="9946"/>
                  </a:lnTo>
                  <a:lnTo>
                    <a:pt x="6824" y="9940"/>
                  </a:lnTo>
                  <a:lnTo>
                    <a:pt x="6836" y="9915"/>
                  </a:lnTo>
                  <a:close/>
                  <a:moveTo>
                    <a:pt x="5800" y="9940"/>
                  </a:moveTo>
                  <a:lnTo>
                    <a:pt x="5810" y="9944"/>
                  </a:lnTo>
                  <a:lnTo>
                    <a:pt x="5797" y="9969"/>
                  </a:lnTo>
                  <a:lnTo>
                    <a:pt x="5787" y="9963"/>
                  </a:lnTo>
                  <a:lnTo>
                    <a:pt x="5800" y="9940"/>
                  </a:lnTo>
                  <a:close/>
                  <a:moveTo>
                    <a:pt x="6190" y="9959"/>
                  </a:moveTo>
                  <a:lnTo>
                    <a:pt x="6202" y="9963"/>
                  </a:lnTo>
                  <a:lnTo>
                    <a:pt x="6187" y="9988"/>
                  </a:lnTo>
                  <a:lnTo>
                    <a:pt x="6177" y="9984"/>
                  </a:lnTo>
                  <a:lnTo>
                    <a:pt x="6190" y="9959"/>
                  </a:lnTo>
                  <a:close/>
                  <a:moveTo>
                    <a:pt x="25316" y="9957"/>
                  </a:moveTo>
                  <a:lnTo>
                    <a:pt x="25323" y="9985"/>
                  </a:lnTo>
                  <a:lnTo>
                    <a:pt x="25312" y="9988"/>
                  </a:lnTo>
                  <a:lnTo>
                    <a:pt x="25306" y="9960"/>
                  </a:lnTo>
                  <a:lnTo>
                    <a:pt x="25316" y="9957"/>
                  </a:lnTo>
                  <a:close/>
                  <a:moveTo>
                    <a:pt x="25447" y="10021"/>
                  </a:moveTo>
                  <a:lnTo>
                    <a:pt x="25450" y="10029"/>
                  </a:lnTo>
                  <a:lnTo>
                    <a:pt x="25417" y="10038"/>
                  </a:lnTo>
                  <a:lnTo>
                    <a:pt x="25415" y="10029"/>
                  </a:lnTo>
                  <a:lnTo>
                    <a:pt x="25447" y="10021"/>
                  </a:lnTo>
                  <a:close/>
                  <a:moveTo>
                    <a:pt x="25562" y="10096"/>
                  </a:moveTo>
                  <a:lnTo>
                    <a:pt x="25570" y="10119"/>
                  </a:lnTo>
                  <a:lnTo>
                    <a:pt x="25516" y="10134"/>
                  </a:lnTo>
                  <a:lnTo>
                    <a:pt x="25510" y="10121"/>
                  </a:lnTo>
                  <a:lnTo>
                    <a:pt x="25562" y="10096"/>
                  </a:lnTo>
                  <a:close/>
                  <a:moveTo>
                    <a:pt x="24597" y="10115"/>
                  </a:moveTo>
                  <a:lnTo>
                    <a:pt x="24602" y="10143"/>
                  </a:lnTo>
                  <a:lnTo>
                    <a:pt x="24591" y="10144"/>
                  </a:lnTo>
                  <a:lnTo>
                    <a:pt x="24585" y="10116"/>
                  </a:lnTo>
                  <a:lnTo>
                    <a:pt x="24597" y="10115"/>
                  </a:lnTo>
                  <a:close/>
                  <a:moveTo>
                    <a:pt x="24713" y="10127"/>
                  </a:moveTo>
                  <a:lnTo>
                    <a:pt x="24716" y="10137"/>
                  </a:lnTo>
                  <a:lnTo>
                    <a:pt x="24683" y="10144"/>
                  </a:lnTo>
                  <a:lnTo>
                    <a:pt x="24680" y="10134"/>
                  </a:lnTo>
                  <a:lnTo>
                    <a:pt x="24713" y="10127"/>
                  </a:lnTo>
                  <a:close/>
                  <a:moveTo>
                    <a:pt x="6100" y="10110"/>
                  </a:moveTo>
                  <a:lnTo>
                    <a:pt x="6116" y="10116"/>
                  </a:lnTo>
                  <a:lnTo>
                    <a:pt x="6106" y="10162"/>
                  </a:lnTo>
                  <a:lnTo>
                    <a:pt x="6078" y="10152"/>
                  </a:lnTo>
                  <a:lnTo>
                    <a:pt x="6100" y="10110"/>
                  </a:lnTo>
                  <a:close/>
                  <a:moveTo>
                    <a:pt x="25008" y="10094"/>
                  </a:moveTo>
                  <a:cubicBezTo>
                    <a:pt x="25016" y="10115"/>
                    <a:pt x="25022" y="10130"/>
                    <a:pt x="25035" y="10165"/>
                  </a:cubicBezTo>
                  <a:cubicBezTo>
                    <a:pt x="25003" y="10151"/>
                    <a:pt x="24984" y="10143"/>
                    <a:pt x="24964" y="10134"/>
                  </a:cubicBezTo>
                  <a:lnTo>
                    <a:pt x="24964" y="10134"/>
                  </a:lnTo>
                  <a:cubicBezTo>
                    <a:pt x="24972" y="10114"/>
                    <a:pt x="24987" y="10106"/>
                    <a:pt x="25008" y="10094"/>
                  </a:cubicBezTo>
                  <a:close/>
                  <a:moveTo>
                    <a:pt x="24876" y="10135"/>
                  </a:moveTo>
                  <a:lnTo>
                    <a:pt x="24882" y="10163"/>
                  </a:lnTo>
                  <a:lnTo>
                    <a:pt x="24872" y="10166"/>
                  </a:lnTo>
                  <a:lnTo>
                    <a:pt x="24866" y="10138"/>
                  </a:lnTo>
                  <a:lnTo>
                    <a:pt x="24876" y="10135"/>
                  </a:lnTo>
                  <a:close/>
                  <a:moveTo>
                    <a:pt x="24951" y="10144"/>
                  </a:moveTo>
                  <a:lnTo>
                    <a:pt x="24951" y="10144"/>
                  </a:lnTo>
                  <a:cubicBezTo>
                    <a:pt x="24953" y="10158"/>
                    <a:pt x="24948" y="10166"/>
                    <a:pt x="24944" y="10172"/>
                  </a:cubicBezTo>
                  <a:lnTo>
                    <a:pt x="24932" y="10166"/>
                  </a:lnTo>
                  <a:lnTo>
                    <a:pt x="24951" y="10144"/>
                  </a:lnTo>
                  <a:close/>
                  <a:moveTo>
                    <a:pt x="26755" y="10169"/>
                  </a:moveTo>
                  <a:lnTo>
                    <a:pt x="26758" y="10178"/>
                  </a:lnTo>
                  <a:lnTo>
                    <a:pt x="26725" y="10190"/>
                  </a:lnTo>
                  <a:lnTo>
                    <a:pt x="26725" y="10188"/>
                  </a:lnTo>
                  <a:lnTo>
                    <a:pt x="26722" y="10180"/>
                  </a:lnTo>
                  <a:lnTo>
                    <a:pt x="26755" y="10169"/>
                  </a:lnTo>
                  <a:close/>
                  <a:moveTo>
                    <a:pt x="24479" y="10175"/>
                  </a:moveTo>
                  <a:lnTo>
                    <a:pt x="24483" y="10188"/>
                  </a:lnTo>
                  <a:lnTo>
                    <a:pt x="24430" y="10212"/>
                  </a:lnTo>
                  <a:lnTo>
                    <a:pt x="24424" y="10188"/>
                  </a:lnTo>
                  <a:lnTo>
                    <a:pt x="24479" y="10175"/>
                  </a:lnTo>
                  <a:close/>
                  <a:moveTo>
                    <a:pt x="25129" y="10184"/>
                  </a:moveTo>
                  <a:lnTo>
                    <a:pt x="25136" y="10212"/>
                  </a:lnTo>
                  <a:lnTo>
                    <a:pt x="25125" y="10215"/>
                  </a:lnTo>
                  <a:lnTo>
                    <a:pt x="25119" y="10188"/>
                  </a:lnTo>
                  <a:lnTo>
                    <a:pt x="25129" y="10184"/>
                  </a:lnTo>
                  <a:close/>
                  <a:moveTo>
                    <a:pt x="24376" y="10193"/>
                  </a:moveTo>
                  <a:lnTo>
                    <a:pt x="24383" y="10216"/>
                  </a:lnTo>
                  <a:lnTo>
                    <a:pt x="24329" y="10230"/>
                  </a:lnTo>
                  <a:lnTo>
                    <a:pt x="24324" y="10216"/>
                  </a:lnTo>
                  <a:lnTo>
                    <a:pt x="24376" y="10193"/>
                  </a:lnTo>
                  <a:close/>
                  <a:moveTo>
                    <a:pt x="7071" y="10188"/>
                  </a:moveTo>
                  <a:lnTo>
                    <a:pt x="7134" y="10218"/>
                  </a:lnTo>
                  <a:lnTo>
                    <a:pt x="7127" y="10231"/>
                  </a:lnTo>
                  <a:lnTo>
                    <a:pt x="7065" y="10202"/>
                  </a:lnTo>
                  <a:lnTo>
                    <a:pt x="7071" y="10188"/>
                  </a:lnTo>
                  <a:close/>
                  <a:moveTo>
                    <a:pt x="9447" y="10219"/>
                  </a:moveTo>
                  <a:lnTo>
                    <a:pt x="9480" y="10231"/>
                  </a:lnTo>
                  <a:lnTo>
                    <a:pt x="9477" y="10240"/>
                  </a:lnTo>
                  <a:lnTo>
                    <a:pt x="9444" y="10228"/>
                  </a:lnTo>
                  <a:lnTo>
                    <a:pt x="9447" y="10219"/>
                  </a:lnTo>
                  <a:close/>
                  <a:moveTo>
                    <a:pt x="25011" y="10224"/>
                  </a:moveTo>
                  <a:lnTo>
                    <a:pt x="25014" y="10238"/>
                  </a:lnTo>
                  <a:lnTo>
                    <a:pt x="24950" y="10256"/>
                  </a:lnTo>
                  <a:lnTo>
                    <a:pt x="24947" y="10241"/>
                  </a:lnTo>
                  <a:lnTo>
                    <a:pt x="25011" y="10224"/>
                  </a:lnTo>
                  <a:close/>
                  <a:moveTo>
                    <a:pt x="24157" y="10278"/>
                  </a:moveTo>
                  <a:lnTo>
                    <a:pt x="24161" y="10291"/>
                  </a:lnTo>
                  <a:lnTo>
                    <a:pt x="24077" y="10322"/>
                  </a:lnTo>
                  <a:lnTo>
                    <a:pt x="24068" y="10297"/>
                  </a:lnTo>
                  <a:lnTo>
                    <a:pt x="24157" y="10278"/>
                  </a:lnTo>
                  <a:close/>
                  <a:moveTo>
                    <a:pt x="24276" y="10222"/>
                  </a:moveTo>
                  <a:cubicBezTo>
                    <a:pt x="24282" y="10230"/>
                    <a:pt x="24291" y="10244"/>
                    <a:pt x="24301" y="10259"/>
                  </a:cubicBezTo>
                  <a:cubicBezTo>
                    <a:pt x="24320" y="10260"/>
                    <a:pt x="24341" y="10263"/>
                    <a:pt x="24360" y="10265"/>
                  </a:cubicBezTo>
                  <a:cubicBezTo>
                    <a:pt x="24352" y="10290"/>
                    <a:pt x="24345" y="10315"/>
                    <a:pt x="24336" y="10341"/>
                  </a:cubicBezTo>
                  <a:cubicBezTo>
                    <a:pt x="24291" y="10309"/>
                    <a:pt x="24242" y="10278"/>
                    <a:pt x="24188" y="10241"/>
                  </a:cubicBezTo>
                  <a:cubicBezTo>
                    <a:pt x="24218" y="10235"/>
                    <a:pt x="24243" y="10230"/>
                    <a:pt x="24276" y="10222"/>
                  </a:cubicBezTo>
                  <a:close/>
                  <a:moveTo>
                    <a:pt x="7033" y="10288"/>
                  </a:moveTo>
                  <a:lnTo>
                    <a:pt x="7048" y="10296"/>
                  </a:lnTo>
                  <a:lnTo>
                    <a:pt x="7024" y="10347"/>
                  </a:lnTo>
                  <a:lnTo>
                    <a:pt x="7008" y="10340"/>
                  </a:lnTo>
                  <a:lnTo>
                    <a:pt x="7033" y="10288"/>
                  </a:lnTo>
                  <a:close/>
                  <a:moveTo>
                    <a:pt x="24730" y="10356"/>
                  </a:moveTo>
                  <a:lnTo>
                    <a:pt x="24732" y="10365"/>
                  </a:lnTo>
                  <a:lnTo>
                    <a:pt x="24700" y="10374"/>
                  </a:lnTo>
                  <a:lnTo>
                    <a:pt x="24698" y="10363"/>
                  </a:lnTo>
                  <a:lnTo>
                    <a:pt x="24730" y="10356"/>
                  </a:lnTo>
                  <a:close/>
                  <a:moveTo>
                    <a:pt x="6478" y="10265"/>
                  </a:moveTo>
                  <a:cubicBezTo>
                    <a:pt x="6514" y="10265"/>
                    <a:pt x="6549" y="10280"/>
                    <a:pt x="6581" y="10315"/>
                  </a:cubicBezTo>
                  <a:cubicBezTo>
                    <a:pt x="6525" y="10312"/>
                    <a:pt x="6474" y="10309"/>
                    <a:pt x="6417" y="10308"/>
                  </a:cubicBezTo>
                  <a:lnTo>
                    <a:pt x="6417" y="10308"/>
                  </a:lnTo>
                  <a:cubicBezTo>
                    <a:pt x="6419" y="10331"/>
                    <a:pt x="6421" y="10353"/>
                    <a:pt x="6424" y="10377"/>
                  </a:cubicBezTo>
                  <a:cubicBezTo>
                    <a:pt x="6308" y="10355"/>
                    <a:pt x="6420" y="10298"/>
                    <a:pt x="6390" y="10298"/>
                  </a:cubicBezTo>
                  <a:cubicBezTo>
                    <a:pt x="6386" y="10298"/>
                    <a:pt x="6380" y="10299"/>
                    <a:pt x="6370" y="10301"/>
                  </a:cubicBezTo>
                  <a:lnTo>
                    <a:pt x="6370" y="10301"/>
                  </a:lnTo>
                  <a:cubicBezTo>
                    <a:pt x="6407" y="10279"/>
                    <a:pt x="6443" y="10265"/>
                    <a:pt x="6478" y="10265"/>
                  </a:cubicBezTo>
                  <a:close/>
                  <a:moveTo>
                    <a:pt x="6839" y="10228"/>
                  </a:moveTo>
                  <a:cubicBezTo>
                    <a:pt x="6874" y="10255"/>
                    <a:pt x="6898" y="10265"/>
                    <a:pt x="6911" y="10281"/>
                  </a:cubicBezTo>
                  <a:cubicBezTo>
                    <a:pt x="6936" y="10310"/>
                    <a:pt x="6955" y="10343"/>
                    <a:pt x="6976" y="10375"/>
                  </a:cubicBezTo>
                  <a:lnTo>
                    <a:pt x="6914" y="10391"/>
                  </a:lnTo>
                  <a:cubicBezTo>
                    <a:pt x="6892" y="10344"/>
                    <a:pt x="6870" y="10297"/>
                    <a:pt x="6839" y="10228"/>
                  </a:cubicBezTo>
                  <a:close/>
                  <a:moveTo>
                    <a:pt x="6753" y="10338"/>
                  </a:moveTo>
                  <a:lnTo>
                    <a:pt x="6753" y="10338"/>
                  </a:lnTo>
                  <a:cubicBezTo>
                    <a:pt x="6748" y="10363"/>
                    <a:pt x="6745" y="10375"/>
                    <a:pt x="6740" y="10394"/>
                  </a:cubicBezTo>
                  <a:cubicBezTo>
                    <a:pt x="6720" y="10388"/>
                    <a:pt x="6700" y="10383"/>
                    <a:pt x="6643" y="10366"/>
                  </a:cubicBezTo>
                  <a:cubicBezTo>
                    <a:pt x="6698" y="10353"/>
                    <a:pt x="6720" y="10347"/>
                    <a:pt x="6753" y="10338"/>
                  </a:cubicBezTo>
                  <a:close/>
                  <a:moveTo>
                    <a:pt x="23907" y="10418"/>
                  </a:moveTo>
                  <a:lnTo>
                    <a:pt x="23912" y="10446"/>
                  </a:lnTo>
                  <a:lnTo>
                    <a:pt x="23901" y="10449"/>
                  </a:lnTo>
                  <a:lnTo>
                    <a:pt x="23895" y="10421"/>
                  </a:lnTo>
                  <a:lnTo>
                    <a:pt x="23907" y="10418"/>
                  </a:lnTo>
                  <a:close/>
                  <a:moveTo>
                    <a:pt x="6895" y="10412"/>
                  </a:moveTo>
                  <a:lnTo>
                    <a:pt x="6909" y="10419"/>
                  </a:lnTo>
                  <a:lnTo>
                    <a:pt x="6885" y="10470"/>
                  </a:lnTo>
                  <a:lnTo>
                    <a:pt x="6870" y="10463"/>
                  </a:lnTo>
                  <a:lnTo>
                    <a:pt x="6895" y="10412"/>
                  </a:lnTo>
                  <a:close/>
                  <a:moveTo>
                    <a:pt x="7057" y="10488"/>
                  </a:moveTo>
                  <a:lnTo>
                    <a:pt x="7067" y="10493"/>
                  </a:lnTo>
                  <a:lnTo>
                    <a:pt x="7055" y="10518"/>
                  </a:lnTo>
                  <a:lnTo>
                    <a:pt x="7055" y="10519"/>
                  </a:lnTo>
                  <a:lnTo>
                    <a:pt x="7045" y="10513"/>
                  </a:lnTo>
                  <a:lnTo>
                    <a:pt x="7057" y="10488"/>
                  </a:lnTo>
                  <a:close/>
                  <a:moveTo>
                    <a:pt x="23239" y="10494"/>
                  </a:moveTo>
                  <a:lnTo>
                    <a:pt x="23243" y="10522"/>
                  </a:lnTo>
                  <a:lnTo>
                    <a:pt x="23233" y="10524"/>
                  </a:lnTo>
                  <a:lnTo>
                    <a:pt x="23228" y="10496"/>
                  </a:lnTo>
                  <a:lnTo>
                    <a:pt x="23239" y="10494"/>
                  </a:lnTo>
                  <a:close/>
                  <a:moveTo>
                    <a:pt x="7514" y="10555"/>
                  </a:moveTo>
                  <a:lnTo>
                    <a:pt x="7546" y="10569"/>
                  </a:lnTo>
                  <a:lnTo>
                    <a:pt x="7542" y="10578"/>
                  </a:lnTo>
                  <a:lnTo>
                    <a:pt x="7511" y="10564"/>
                  </a:lnTo>
                  <a:lnTo>
                    <a:pt x="7514" y="10555"/>
                  </a:lnTo>
                  <a:close/>
                  <a:moveTo>
                    <a:pt x="7741" y="10559"/>
                  </a:moveTo>
                  <a:lnTo>
                    <a:pt x="7773" y="10572"/>
                  </a:lnTo>
                  <a:lnTo>
                    <a:pt x="7769" y="10581"/>
                  </a:lnTo>
                  <a:lnTo>
                    <a:pt x="7736" y="10568"/>
                  </a:lnTo>
                  <a:lnTo>
                    <a:pt x="7741" y="10559"/>
                  </a:lnTo>
                  <a:close/>
                  <a:moveTo>
                    <a:pt x="7882" y="10578"/>
                  </a:moveTo>
                  <a:lnTo>
                    <a:pt x="7910" y="10587"/>
                  </a:lnTo>
                  <a:lnTo>
                    <a:pt x="7891" y="10630"/>
                  </a:lnTo>
                  <a:lnTo>
                    <a:pt x="7891" y="10631"/>
                  </a:lnTo>
                  <a:lnTo>
                    <a:pt x="7875" y="10627"/>
                  </a:lnTo>
                  <a:lnTo>
                    <a:pt x="7882" y="10578"/>
                  </a:lnTo>
                  <a:close/>
                  <a:moveTo>
                    <a:pt x="7386" y="10611"/>
                  </a:moveTo>
                  <a:lnTo>
                    <a:pt x="7396" y="10615"/>
                  </a:lnTo>
                  <a:lnTo>
                    <a:pt x="7385" y="10641"/>
                  </a:lnTo>
                  <a:lnTo>
                    <a:pt x="7385" y="10641"/>
                  </a:lnTo>
                  <a:lnTo>
                    <a:pt x="7374" y="10637"/>
                  </a:lnTo>
                  <a:lnTo>
                    <a:pt x="7386" y="10611"/>
                  </a:lnTo>
                  <a:close/>
                  <a:moveTo>
                    <a:pt x="7705" y="10499"/>
                  </a:moveTo>
                  <a:cubicBezTo>
                    <a:pt x="7705" y="10553"/>
                    <a:pt x="7705" y="10597"/>
                    <a:pt x="7705" y="10656"/>
                  </a:cubicBezTo>
                  <a:cubicBezTo>
                    <a:pt x="7663" y="10640"/>
                    <a:pt x="7638" y="10631"/>
                    <a:pt x="7613" y="10619"/>
                  </a:cubicBezTo>
                  <a:cubicBezTo>
                    <a:pt x="7642" y="10581"/>
                    <a:pt x="7670" y="10546"/>
                    <a:pt x="7705" y="10499"/>
                  </a:cubicBezTo>
                  <a:close/>
                  <a:moveTo>
                    <a:pt x="23362" y="10647"/>
                  </a:moveTo>
                  <a:cubicBezTo>
                    <a:pt x="23353" y="10664"/>
                    <a:pt x="23342" y="10684"/>
                    <a:pt x="23328" y="10709"/>
                  </a:cubicBezTo>
                  <a:cubicBezTo>
                    <a:pt x="23322" y="10693"/>
                    <a:pt x="23317" y="10681"/>
                    <a:pt x="23308" y="10658"/>
                  </a:cubicBezTo>
                  <a:cubicBezTo>
                    <a:pt x="23337" y="10652"/>
                    <a:pt x="23352" y="10649"/>
                    <a:pt x="23362" y="10647"/>
                  </a:cubicBezTo>
                  <a:close/>
                  <a:moveTo>
                    <a:pt x="9099" y="10787"/>
                  </a:moveTo>
                  <a:lnTo>
                    <a:pt x="9131" y="10799"/>
                  </a:lnTo>
                  <a:lnTo>
                    <a:pt x="9128" y="10808"/>
                  </a:lnTo>
                  <a:lnTo>
                    <a:pt x="9096" y="10796"/>
                  </a:lnTo>
                  <a:lnTo>
                    <a:pt x="9099" y="10787"/>
                  </a:lnTo>
                  <a:close/>
                  <a:moveTo>
                    <a:pt x="21934" y="10774"/>
                  </a:moveTo>
                  <a:lnTo>
                    <a:pt x="21939" y="10821"/>
                  </a:lnTo>
                  <a:lnTo>
                    <a:pt x="21923" y="10825"/>
                  </a:lnTo>
                  <a:lnTo>
                    <a:pt x="21906" y="10780"/>
                  </a:lnTo>
                  <a:lnTo>
                    <a:pt x="21934" y="10774"/>
                  </a:lnTo>
                  <a:close/>
                  <a:moveTo>
                    <a:pt x="11199" y="10786"/>
                  </a:moveTo>
                  <a:lnTo>
                    <a:pt x="11229" y="10790"/>
                  </a:lnTo>
                  <a:lnTo>
                    <a:pt x="11217" y="10836"/>
                  </a:lnTo>
                  <a:lnTo>
                    <a:pt x="11216" y="10836"/>
                  </a:lnTo>
                  <a:lnTo>
                    <a:pt x="11201" y="10834"/>
                  </a:lnTo>
                  <a:lnTo>
                    <a:pt x="11199" y="10786"/>
                  </a:lnTo>
                  <a:close/>
                  <a:moveTo>
                    <a:pt x="24800" y="10864"/>
                  </a:moveTo>
                  <a:cubicBezTo>
                    <a:pt x="24848" y="10887"/>
                    <a:pt x="24869" y="10897"/>
                    <a:pt x="24900" y="10912"/>
                  </a:cubicBezTo>
                  <a:cubicBezTo>
                    <a:pt x="24872" y="10924"/>
                    <a:pt x="24858" y="10928"/>
                    <a:pt x="24836" y="10937"/>
                  </a:cubicBezTo>
                  <a:cubicBezTo>
                    <a:pt x="24828" y="10921"/>
                    <a:pt x="24822" y="10908"/>
                    <a:pt x="24800" y="10864"/>
                  </a:cubicBezTo>
                  <a:close/>
                  <a:moveTo>
                    <a:pt x="8132" y="10881"/>
                  </a:moveTo>
                  <a:lnTo>
                    <a:pt x="8154" y="10887"/>
                  </a:lnTo>
                  <a:lnTo>
                    <a:pt x="8145" y="10943"/>
                  </a:lnTo>
                  <a:cubicBezTo>
                    <a:pt x="8138" y="10941"/>
                    <a:pt x="8131" y="10939"/>
                    <a:pt x="8129" y="10938"/>
                  </a:cubicBezTo>
                  <a:lnTo>
                    <a:pt x="8129" y="10938"/>
                  </a:lnTo>
                  <a:cubicBezTo>
                    <a:pt x="8122" y="10916"/>
                    <a:pt x="8126" y="10899"/>
                    <a:pt x="8132" y="10881"/>
                  </a:cubicBezTo>
                  <a:close/>
                  <a:moveTo>
                    <a:pt x="8922" y="10965"/>
                  </a:moveTo>
                  <a:lnTo>
                    <a:pt x="8954" y="10977"/>
                  </a:lnTo>
                  <a:lnTo>
                    <a:pt x="8951" y="10986"/>
                  </a:lnTo>
                  <a:lnTo>
                    <a:pt x="8919" y="10974"/>
                  </a:lnTo>
                  <a:lnTo>
                    <a:pt x="8922" y="10965"/>
                  </a:lnTo>
                  <a:close/>
                  <a:moveTo>
                    <a:pt x="19696" y="10962"/>
                  </a:moveTo>
                  <a:lnTo>
                    <a:pt x="19721" y="10984"/>
                  </a:lnTo>
                  <a:lnTo>
                    <a:pt x="19714" y="10990"/>
                  </a:lnTo>
                  <a:lnTo>
                    <a:pt x="19719" y="10984"/>
                  </a:lnTo>
                  <a:cubicBezTo>
                    <a:pt x="19705" y="10984"/>
                    <a:pt x="19694" y="10978"/>
                    <a:pt x="19686" y="10971"/>
                  </a:cubicBezTo>
                  <a:lnTo>
                    <a:pt x="19696" y="10962"/>
                  </a:lnTo>
                  <a:close/>
                  <a:moveTo>
                    <a:pt x="8700" y="10900"/>
                  </a:moveTo>
                  <a:cubicBezTo>
                    <a:pt x="8657" y="10937"/>
                    <a:pt x="8628" y="10964"/>
                    <a:pt x="8595" y="10992"/>
                  </a:cubicBezTo>
                  <a:cubicBezTo>
                    <a:pt x="8582" y="10961"/>
                    <a:pt x="8572" y="10936"/>
                    <a:pt x="8557" y="10902"/>
                  </a:cubicBezTo>
                  <a:cubicBezTo>
                    <a:pt x="8606" y="10900"/>
                    <a:pt x="8641" y="10900"/>
                    <a:pt x="8700" y="10900"/>
                  </a:cubicBezTo>
                  <a:close/>
                  <a:moveTo>
                    <a:pt x="13583" y="10962"/>
                  </a:moveTo>
                  <a:lnTo>
                    <a:pt x="13593" y="10965"/>
                  </a:lnTo>
                  <a:lnTo>
                    <a:pt x="13589" y="10993"/>
                  </a:lnTo>
                  <a:lnTo>
                    <a:pt x="13577" y="10990"/>
                  </a:lnTo>
                  <a:lnTo>
                    <a:pt x="13583" y="10962"/>
                  </a:lnTo>
                  <a:close/>
                  <a:moveTo>
                    <a:pt x="21425" y="10992"/>
                  </a:moveTo>
                  <a:lnTo>
                    <a:pt x="21426" y="11000"/>
                  </a:lnTo>
                  <a:lnTo>
                    <a:pt x="21392" y="11006"/>
                  </a:lnTo>
                  <a:lnTo>
                    <a:pt x="21392" y="10996"/>
                  </a:lnTo>
                  <a:lnTo>
                    <a:pt x="21425" y="10992"/>
                  </a:lnTo>
                  <a:close/>
                  <a:moveTo>
                    <a:pt x="19714" y="10990"/>
                  </a:moveTo>
                  <a:cubicBezTo>
                    <a:pt x="19730" y="10990"/>
                    <a:pt x="19739" y="10996"/>
                    <a:pt x="19747" y="11003"/>
                  </a:cubicBezTo>
                  <a:lnTo>
                    <a:pt x="19737" y="11012"/>
                  </a:lnTo>
                  <a:lnTo>
                    <a:pt x="19714" y="10990"/>
                  </a:lnTo>
                  <a:close/>
                  <a:moveTo>
                    <a:pt x="9621" y="11018"/>
                  </a:moveTo>
                  <a:lnTo>
                    <a:pt x="9628" y="11030"/>
                  </a:lnTo>
                  <a:lnTo>
                    <a:pt x="9596" y="11041"/>
                  </a:lnTo>
                  <a:lnTo>
                    <a:pt x="9596" y="11041"/>
                  </a:lnTo>
                  <a:cubicBezTo>
                    <a:pt x="9601" y="11028"/>
                    <a:pt x="9611" y="11024"/>
                    <a:pt x="9621" y="11018"/>
                  </a:cubicBezTo>
                  <a:close/>
                  <a:moveTo>
                    <a:pt x="9591" y="11034"/>
                  </a:moveTo>
                  <a:lnTo>
                    <a:pt x="9596" y="11041"/>
                  </a:lnTo>
                  <a:lnTo>
                    <a:pt x="9596" y="11041"/>
                  </a:lnTo>
                  <a:lnTo>
                    <a:pt x="9594" y="11042"/>
                  </a:lnTo>
                  <a:lnTo>
                    <a:pt x="9590" y="11035"/>
                  </a:lnTo>
                  <a:lnTo>
                    <a:pt x="9590" y="11035"/>
                  </a:lnTo>
                  <a:lnTo>
                    <a:pt x="9591" y="11034"/>
                  </a:lnTo>
                  <a:close/>
                  <a:moveTo>
                    <a:pt x="9590" y="11035"/>
                  </a:moveTo>
                  <a:cubicBezTo>
                    <a:pt x="9585" y="11046"/>
                    <a:pt x="9575" y="11052"/>
                    <a:pt x="9565" y="11056"/>
                  </a:cubicBezTo>
                  <a:lnTo>
                    <a:pt x="9558" y="11045"/>
                  </a:lnTo>
                  <a:lnTo>
                    <a:pt x="9590" y="11035"/>
                  </a:lnTo>
                  <a:close/>
                  <a:moveTo>
                    <a:pt x="8729" y="11005"/>
                  </a:moveTo>
                  <a:lnTo>
                    <a:pt x="8747" y="11011"/>
                  </a:lnTo>
                  <a:lnTo>
                    <a:pt x="8726" y="11064"/>
                  </a:lnTo>
                  <a:lnTo>
                    <a:pt x="8710" y="11058"/>
                  </a:lnTo>
                  <a:lnTo>
                    <a:pt x="8729" y="11005"/>
                  </a:lnTo>
                  <a:close/>
                  <a:moveTo>
                    <a:pt x="20946" y="11005"/>
                  </a:moveTo>
                  <a:lnTo>
                    <a:pt x="20951" y="11062"/>
                  </a:lnTo>
                  <a:lnTo>
                    <a:pt x="20935" y="11064"/>
                  </a:lnTo>
                  <a:lnTo>
                    <a:pt x="20929" y="11006"/>
                  </a:lnTo>
                  <a:lnTo>
                    <a:pt x="20946" y="11005"/>
                  </a:lnTo>
                  <a:close/>
                  <a:moveTo>
                    <a:pt x="10682" y="11046"/>
                  </a:moveTo>
                  <a:lnTo>
                    <a:pt x="10692" y="11049"/>
                  </a:lnTo>
                  <a:lnTo>
                    <a:pt x="10685" y="11077"/>
                  </a:lnTo>
                  <a:lnTo>
                    <a:pt x="10674" y="11074"/>
                  </a:lnTo>
                  <a:lnTo>
                    <a:pt x="10682" y="11046"/>
                  </a:lnTo>
                  <a:close/>
                  <a:moveTo>
                    <a:pt x="19609" y="11049"/>
                  </a:moveTo>
                  <a:lnTo>
                    <a:pt x="19609" y="11078"/>
                  </a:lnTo>
                  <a:lnTo>
                    <a:pt x="19599" y="11078"/>
                  </a:lnTo>
                  <a:lnTo>
                    <a:pt x="19597" y="11049"/>
                  </a:lnTo>
                  <a:close/>
                  <a:moveTo>
                    <a:pt x="8812" y="11095"/>
                  </a:moveTo>
                  <a:lnTo>
                    <a:pt x="8822" y="11099"/>
                  </a:lnTo>
                  <a:lnTo>
                    <a:pt x="8812" y="11126"/>
                  </a:lnTo>
                  <a:lnTo>
                    <a:pt x="8801" y="11123"/>
                  </a:lnTo>
                  <a:lnTo>
                    <a:pt x="8812" y="11095"/>
                  </a:lnTo>
                  <a:close/>
                  <a:moveTo>
                    <a:pt x="17282" y="11143"/>
                  </a:moveTo>
                  <a:lnTo>
                    <a:pt x="17282" y="11167"/>
                  </a:lnTo>
                  <a:lnTo>
                    <a:pt x="17227" y="11164"/>
                  </a:lnTo>
                  <a:lnTo>
                    <a:pt x="17226" y="11149"/>
                  </a:lnTo>
                  <a:lnTo>
                    <a:pt x="17282" y="11143"/>
                  </a:lnTo>
                  <a:close/>
                  <a:moveTo>
                    <a:pt x="9493" y="11158"/>
                  </a:moveTo>
                  <a:lnTo>
                    <a:pt x="9503" y="11161"/>
                  </a:lnTo>
                  <a:lnTo>
                    <a:pt x="9494" y="11189"/>
                  </a:lnTo>
                  <a:lnTo>
                    <a:pt x="9484" y="11184"/>
                  </a:lnTo>
                  <a:lnTo>
                    <a:pt x="9493" y="11158"/>
                  </a:lnTo>
                  <a:close/>
                  <a:moveTo>
                    <a:pt x="10279" y="11176"/>
                  </a:moveTo>
                  <a:lnTo>
                    <a:pt x="10333" y="11190"/>
                  </a:lnTo>
                  <a:lnTo>
                    <a:pt x="10331" y="11205"/>
                  </a:lnTo>
                  <a:lnTo>
                    <a:pt x="10273" y="11199"/>
                  </a:lnTo>
                  <a:lnTo>
                    <a:pt x="10279" y="11176"/>
                  </a:lnTo>
                  <a:close/>
                  <a:moveTo>
                    <a:pt x="21027" y="11198"/>
                  </a:moveTo>
                  <a:lnTo>
                    <a:pt x="21030" y="11227"/>
                  </a:lnTo>
                  <a:lnTo>
                    <a:pt x="21020" y="11227"/>
                  </a:lnTo>
                  <a:lnTo>
                    <a:pt x="21017" y="11199"/>
                  </a:lnTo>
                  <a:lnTo>
                    <a:pt x="21027" y="11198"/>
                  </a:lnTo>
                  <a:close/>
                  <a:moveTo>
                    <a:pt x="9915" y="11187"/>
                  </a:moveTo>
                  <a:lnTo>
                    <a:pt x="9931" y="11192"/>
                  </a:lnTo>
                  <a:lnTo>
                    <a:pt x="9915" y="11246"/>
                  </a:lnTo>
                  <a:lnTo>
                    <a:pt x="9897" y="11242"/>
                  </a:lnTo>
                  <a:lnTo>
                    <a:pt x="9915" y="11187"/>
                  </a:lnTo>
                  <a:close/>
                  <a:moveTo>
                    <a:pt x="10686" y="11236"/>
                  </a:moveTo>
                  <a:lnTo>
                    <a:pt x="10718" y="11245"/>
                  </a:lnTo>
                  <a:lnTo>
                    <a:pt x="10715" y="11254"/>
                  </a:lnTo>
                  <a:lnTo>
                    <a:pt x="10683" y="11245"/>
                  </a:lnTo>
                  <a:lnTo>
                    <a:pt x="10686" y="11236"/>
                  </a:lnTo>
                  <a:close/>
                  <a:moveTo>
                    <a:pt x="9330" y="11290"/>
                  </a:moveTo>
                  <a:lnTo>
                    <a:pt x="9346" y="11295"/>
                  </a:lnTo>
                  <a:lnTo>
                    <a:pt x="9343" y="11343"/>
                  </a:lnTo>
                  <a:lnTo>
                    <a:pt x="9313" y="11334"/>
                  </a:lnTo>
                  <a:lnTo>
                    <a:pt x="9330" y="11290"/>
                  </a:lnTo>
                  <a:close/>
                  <a:moveTo>
                    <a:pt x="20480" y="11429"/>
                  </a:moveTo>
                  <a:lnTo>
                    <a:pt x="20480" y="11437"/>
                  </a:lnTo>
                  <a:lnTo>
                    <a:pt x="20446" y="11440"/>
                  </a:lnTo>
                  <a:lnTo>
                    <a:pt x="20446" y="11432"/>
                  </a:lnTo>
                  <a:lnTo>
                    <a:pt x="20480" y="11429"/>
                  </a:lnTo>
                  <a:close/>
                  <a:moveTo>
                    <a:pt x="13064" y="11448"/>
                  </a:moveTo>
                  <a:lnTo>
                    <a:pt x="13096" y="11455"/>
                  </a:lnTo>
                  <a:lnTo>
                    <a:pt x="13094" y="11464"/>
                  </a:lnTo>
                  <a:lnTo>
                    <a:pt x="13062" y="11458"/>
                  </a:lnTo>
                  <a:lnTo>
                    <a:pt x="13064" y="11448"/>
                  </a:lnTo>
                  <a:close/>
                  <a:moveTo>
                    <a:pt x="9989" y="11501"/>
                  </a:moveTo>
                  <a:cubicBezTo>
                    <a:pt x="9990" y="11505"/>
                    <a:pt x="9991" y="11507"/>
                    <a:pt x="9994" y="11508"/>
                  </a:cubicBezTo>
                  <a:lnTo>
                    <a:pt x="9994" y="11508"/>
                  </a:lnTo>
                  <a:cubicBezTo>
                    <a:pt x="9992" y="11506"/>
                    <a:pt x="9991" y="11504"/>
                    <a:pt x="9989" y="11501"/>
                  </a:cubicBezTo>
                  <a:close/>
                  <a:moveTo>
                    <a:pt x="12718" y="11486"/>
                  </a:moveTo>
                  <a:lnTo>
                    <a:pt x="12728" y="11489"/>
                  </a:lnTo>
                  <a:lnTo>
                    <a:pt x="12724" y="11517"/>
                  </a:lnTo>
                  <a:lnTo>
                    <a:pt x="12712" y="11514"/>
                  </a:lnTo>
                  <a:lnTo>
                    <a:pt x="12718" y="11486"/>
                  </a:lnTo>
                  <a:close/>
                  <a:moveTo>
                    <a:pt x="18484" y="11517"/>
                  </a:moveTo>
                  <a:lnTo>
                    <a:pt x="18484" y="11527"/>
                  </a:lnTo>
                  <a:lnTo>
                    <a:pt x="18450" y="11527"/>
                  </a:lnTo>
                  <a:lnTo>
                    <a:pt x="18450" y="11517"/>
                  </a:lnTo>
                  <a:close/>
                  <a:moveTo>
                    <a:pt x="10773" y="11555"/>
                  </a:moveTo>
                  <a:lnTo>
                    <a:pt x="10807" y="11564"/>
                  </a:lnTo>
                  <a:lnTo>
                    <a:pt x="10804" y="11573"/>
                  </a:lnTo>
                  <a:lnTo>
                    <a:pt x="10770" y="11564"/>
                  </a:lnTo>
                  <a:lnTo>
                    <a:pt x="10773" y="11555"/>
                  </a:lnTo>
                  <a:close/>
                  <a:moveTo>
                    <a:pt x="12425" y="11545"/>
                  </a:moveTo>
                  <a:lnTo>
                    <a:pt x="12435" y="11546"/>
                  </a:lnTo>
                  <a:lnTo>
                    <a:pt x="12429" y="11574"/>
                  </a:lnTo>
                  <a:lnTo>
                    <a:pt x="12418" y="11571"/>
                  </a:lnTo>
                  <a:lnTo>
                    <a:pt x="12425" y="11545"/>
                  </a:lnTo>
                  <a:close/>
                  <a:moveTo>
                    <a:pt x="11389" y="11553"/>
                  </a:moveTo>
                  <a:cubicBezTo>
                    <a:pt x="11393" y="11553"/>
                    <a:pt x="11398" y="11556"/>
                    <a:pt x="11400" y="11565"/>
                  </a:cubicBezTo>
                  <a:cubicBezTo>
                    <a:pt x="11400" y="11565"/>
                    <a:pt x="11400" y="11565"/>
                    <a:pt x="11400" y="11565"/>
                  </a:cubicBezTo>
                  <a:lnTo>
                    <a:pt x="11400" y="11565"/>
                  </a:lnTo>
                  <a:cubicBezTo>
                    <a:pt x="11400" y="11565"/>
                    <a:pt x="11400" y="11565"/>
                    <a:pt x="11400" y="11565"/>
                  </a:cubicBezTo>
                  <a:lnTo>
                    <a:pt x="11400" y="11565"/>
                  </a:lnTo>
                  <a:cubicBezTo>
                    <a:pt x="11407" y="11568"/>
                    <a:pt x="11398" y="11585"/>
                    <a:pt x="11388" y="11599"/>
                  </a:cubicBezTo>
                  <a:cubicBezTo>
                    <a:pt x="11387" y="11594"/>
                    <a:pt x="11386" y="11589"/>
                    <a:pt x="11386" y="11584"/>
                  </a:cubicBezTo>
                  <a:lnTo>
                    <a:pt x="11386" y="11584"/>
                  </a:lnTo>
                  <a:cubicBezTo>
                    <a:pt x="11369" y="11607"/>
                    <a:pt x="11367" y="11614"/>
                    <a:pt x="11364" y="11621"/>
                  </a:cubicBezTo>
                  <a:lnTo>
                    <a:pt x="11342" y="11596"/>
                  </a:lnTo>
                  <a:cubicBezTo>
                    <a:pt x="11350" y="11595"/>
                    <a:pt x="11358" y="11595"/>
                    <a:pt x="11384" y="11577"/>
                  </a:cubicBezTo>
                  <a:lnTo>
                    <a:pt x="11384" y="11577"/>
                  </a:lnTo>
                  <a:cubicBezTo>
                    <a:pt x="11385" y="11579"/>
                    <a:pt x="11385" y="11582"/>
                    <a:pt x="11386" y="11584"/>
                  </a:cubicBezTo>
                  <a:lnTo>
                    <a:pt x="11386" y="11584"/>
                  </a:lnTo>
                  <a:cubicBezTo>
                    <a:pt x="11389" y="11579"/>
                    <a:pt x="11394" y="11573"/>
                    <a:pt x="11400" y="11565"/>
                  </a:cubicBezTo>
                  <a:lnTo>
                    <a:pt x="11400" y="11565"/>
                  </a:lnTo>
                  <a:cubicBezTo>
                    <a:pt x="11394" y="11570"/>
                    <a:pt x="11389" y="11573"/>
                    <a:pt x="11384" y="11577"/>
                  </a:cubicBezTo>
                  <a:lnTo>
                    <a:pt x="11384" y="11577"/>
                  </a:lnTo>
                  <a:cubicBezTo>
                    <a:pt x="11383" y="11570"/>
                    <a:pt x="11383" y="11563"/>
                    <a:pt x="11383" y="11557"/>
                  </a:cubicBezTo>
                  <a:cubicBezTo>
                    <a:pt x="11383" y="11555"/>
                    <a:pt x="11386" y="11553"/>
                    <a:pt x="11389" y="11553"/>
                  </a:cubicBezTo>
                  <a:close/>
                  <a:moveTo>
                    <a:pt x="17657" y="11613"/>
                  </a:moveTo>
                  <a:lnTo>
                    <a:pt x="17655" y="11642"/>
                  </a:lnTo>
                  <a:lnTo>
                    <a:pt x="17643" y="11642"/>
                  </a:lnTo>
                  <a:lnTo>
                    <a:pt x="17645" y="11613"/>
                  </a:lnTo>
                  <a:close/>
                  <a:moveTo>
                    <a:pt x="14291" y="11579"/>
                  </a:moveTo>
                  <a:cubicBezTo>
                    <a:pt x="14313" y="11626"/>
                    <a:pt x="14321" y="11646"/>
                    <a:pt x="14332" y="11668"/>
                  </a:cubicBezTo>
                  <a:cubicBezTo>
                    <a:pt x="14313" y="11667"/>
                    <a:pt x="14298" y="11664"/>
                    <a:pt x="14277" y="11663"/>
                  </a:cubicBezTo>
                  <a:cubicBezTo>
                    <a:pt x="14280" y="11645"/>
                    <a:pt x="14283" y="11629"/>
                    <a:pt x="14291" y="11579"/>
                  </a:cubicBezTo>
                  <a:close/>
                  <a:moveTo>
                    <a:pt x="14597" y="11648"/>
                  </a:moveTo>
                  <a:lnTo>
                    <a:pt x="14608" y="11649"/>
                  </a:lnTo>
                  <a:lnTo>
                    <a:pt x="14604" y="11677"/>
                  </a:lnTo>
                  <a:lnTo>
                    <a:pt x="14592" y="11676"/>
                  </a:lnTo>
                  <a:lnTo>
                    <a:pt x="14597" y="11648"/>
                  </a:lnTo>
                  <a:close/>
                  <a:moveTo>
                    <a:pt x="19506" y="11776"/>
                  </a:moveTo>
                  <a:lnTo>
                    <a:pt x="19506" y="11785"/>
                  </a:lnTo>
                  <a:lnTo>
                    <a:pt x="19471" y="11786"/>
                  </a:lnTo>
                  <a:lnTo>
                    <a:pt x="19471" y="11776"/>
                  </a:lnTo>
                  <a:close/>
                  <a:moveTo>
                    <a:pt x="11832" y="11805"/>
                  </a:moveTo>
                  <a:lnTo>
                    <a:pt x="11844" y="11807"/>
                  </a:lnTo>
                  <a:lnTo>
                    <a:pt x="11837" y="11835"/>
                  </a:lnTo>
                  <a:lnTo>
                    <a:pt x="11826" y="11833"/>
                  </a:lnTo>
                  <a:lnTo>
                    <a:pt x="11832" y="11805"/>
                  </a:lnTo>
                  <a:close/>
                  <a:moveTo>
                    <a:pt x="12097" y="11838"/>
                  </a:moveTo>
                  <a:lnTo>
                    <a:pt x="12131" y="11845"/>
                  </a:lnTo>
                  <a:lnTo>
                    <a:pt x="12129" y="11854"/>
                  </a:lnTo>
                  <a:lnTo>
                    <a:pt x="12095" y="11846"/>
                  </a:lnTo>
                  <a:lnTo>
                    <a:pt x="12097" y="11838"/>
                  </a:lnTo>
                  <a:close/>
                  <a:moveTo>
                    <a:pt x="16742" y="11849"/>
                  </a:moveTo>
                  <a:lnTo>
                    <a:pt x="16752" y="11851"/>
                  </a:lnTo>
                  <a:lnTo>
                    <a:pt x="16750" y="11879"/>
                  </a:lnTo>
                  <a:lnTo>
                    <a:pt x="16739" y="11879"/>
                  </a:lnTo>
                  <a:lnTo>
                    <a:pt x="16742" y="11849"/>
                  </a:lnTo>
                  <a:close/>
                  <a:moveTo>
                    <a:pt x="13576" y="11869"/>
                  </a:moveTo>
                  <a:lnTo>
                    <a:pt x="13609" y="11876"/>
                  </a:lnTo>
                  <a:lnTo>
                    <a:pt x="13608" y="11885"/>
                  </a:lnTo>
                  <a:lnTo>
                    <a:pt x="13574" y="11879"/>
                  </a:lnTo>
                  <a:lnTo>
                    <a:pt x="13576" y="11869"/>
                  </a:lnTo>
                  <a:close/>
                  <a:moveTo>
                    <a:pt x="20186" y="11874"/>
                  </a:moveTo>
                  <a:lnTo>
                    <a:pt x="20187" y="11904"/>
                  </a:lnTo>
                  <a:lnTo>
                    <a:pt x="20175" y="11904"/>
                  </a:lnTo>
                  <a:lnTo>
                    <a:pt x="20174" y="11876"/>
                  </a:lnTo>
                  <a:lnTo>
                    <a:pt x="20186" y="11874"/>
                  </a:lnTo>
                  <a:close/>
                  <a:moveTo>
                    <a:pt x="12296" y="11905"/>
                  </a:moveTo>
                  <a:lnTo>
                    <a:pt x="12329" y="11913"/>
                  </a:lnTo>
                  <a:lnTo>
                    <a:pt x="12328" y="11921"/>
                  </a:lnTo>
                  <a:lnTo>
                    <a:pt x="12293" y="11916"/>
                  </a:lnTo>
                  <a:lnTo>
                    <a:pt x="12294" y="11916"/>
                  </a:lnTo>
                  <a:lnTo>
                    <a:pt x="12296" y="11905"/>
                  </a:lnTo>
                  <a:close/>
                  <a:moveTo>
                    <a:pt x="18336" y="11880"/>
                  </a:moveTo>
                  <a:cubicBezTo>
                    <a:pt x="18376" y="11880"/>
                    <a:pt x="18406" y="11880"/>
                    <a:pt x="18460" y="11882"/>
                  </a:cubicBezTo>
                  <a:cubicBezTo>
                    <a:pt x="18414" y="11908"/>
                    <a:pt x="18388" y="11924"/>
                    <a:pt x="18350" y="11946"/>
                  </a:cubicBezTo>
                  <a:cubicBezTo>
                    <a:pt x="18344" y="11917"/>
                    <a:pt x="18341" y="11902"/>
                    <a:pt x="18336" y="11880"/>
                  </a:cubicBezTo>
                  <a:close/>
                  <a:moveTo>
                    <a:pt x="14101" y="11930"/>
                  </a:moveTo>
                  <a:lnTo>
                    <a:pt x="14111" y="11932"/>
                  </a:lnTo>
                  <a:lnTo>
                    <a:pt x="14107" y="11960"/>
                  </a:lnTo>
                  <a:lnTo>
                    <a:pt x="14095" y="11958"/>
                  </a:lnTo>
                  <a:lnTo>
                    <a:pt x="14101" y="11930"/>
                  </a:lnTo>
                  <a:close/>
                  <a:moveTo>
                    <a:pt x="20103" y="11981"/>
                  </a:moveTo>
                  <a:cubicBezTo>
                    <a:pt x="20107" y="11981"/>
                    <a:pt x="20112" y="11984"/>
                    <a:pt x="20115" y="11991"/>
                  </a:cubicBezTo>
                  <a:cubicBezTo>
                    <a:pt x="20116" y="11991"/>
                    <a:pt x="20116" y="11991"/>
                    <a:pt x="20116" y="11991"/>
                  </a:cubicBezTo>
                  <a:cubicBezTo>
                    <a:pt x="20121" y="11991"/>
                    <a:pt x="20120" y="11998"/>
                    <a:pt x="20118" y="12008"/>
                  </a:cubicBezTo>
                  <a:lnTo>
                    <a:pt x="20118" y="12008"/>
                  </a:lnTo>
                  <a:cubicBezTo>
                    <a:pt x="20117" y="12002"/>
                    <a:pt x="20116" y="11997"/>
                    <a:pt x="20115" y="11991"/>
                  </a:cubicBezTo>
                  <a:cubicBezTo>
                    <a:pt x="20111" y="11995"/>
                    <a:pt x="20107" y="12000"/>
                    <a:pt x="20104" y="12004"/>
                  </a:cubicBezTo>
                  <a:lnTo>
                    <a:pt x="20104" y="12004"/>
                  </a:lnTo>
                  <a:cubicBezTo>
                    <a:pt x="20101" y="11998"/>
                    <a:pt x="20099" y="11992"/>
                    <a:pt x="20098" y="11986"/>
                  </a:cubicBezTo>
                  <a:cubicBezTo>
                    <a:pt x="20097" y="11984"/>
                    <a:pt x="20100" y="11981"/>
                    <a:pt x="20103" y="11981"/>
                  </a:cubicBezTo>
                  <a:close/>
                  <a:moveTo>
                    <a:pt x="20607" y="11979"/>
                  </a:moveTo>
                  <a:lnTo>
                    <a:pt x="20608" y="12008"/>
                  </a:lnTo>
                  <a:lnTo>
                    <a:pt x="20596" y="12008"/>
                  </a:lnTo>
                  <a:lnTo>
                    <a:pt x="20595" y="11980"/>
                  </a:lnTo>
                  <a:lnTo>
                    <a:pt x="20607" y="11979"/>
                  </a:lnTo>
                  <a:close/>
                  <a:moveTo>
                    <a:pt x="13008" y="11957"/>
                  </a:moveTo>
                  <a:lnTo>
                    <a:pt x="13008" y="11957"/>
                  </a:lnTo>
                  <a:cubicBezTo>
                    <a:pt x="13058" y="11963"/>
                    <a:pt x="13089" y="11967"/>
                    <a:pt x="13125" y="11971"/>
                  </a:cubicBezTo>
                  <a:cubicBezTo>
                    <a:pt x="13121" y="11992"/>
                    <a:pt x="13118" y="12008"/>
                    <a:pt x="13115" y="12026"/>
                  </a:cubicBezTo>
                  <a:cubicBezTo>
                    <a:pt x="13083" y="12004"/>
                    <a:pt x="13055" y="11986"/>
                    <a:pt x="13008" y="11957"/>
                  </a:cubicBezTo>
                  <a:close/>
                  <a:moveTo>
                    <a:pt x="17211" y="12022"/>
                  </a:moveTo>
                  <a:lnTo>
                    <a:pt x="17211" y="12023"/>
                  </a:lnTo>
                  <a:lnTo>
                    <a:pt x="17221" y="12023"/>
                  </a:lnTo>
                  <a:lnTo>
                    <a:pt x="17220" y="12051"/>
                  </a:lnTo>
                  <a:lnTo>
                    <a:pt x="17208" y="12051"/>
                  </a:lnTo>
                  <a:lnTo>
                    <a:pt x="17211" y="12022"/>
                  </a:lnTo>
                  <a:close/>
                  <a:moveTo>
                    <a:pt x="18394" y="12048"/>
                  </a:moveTo>
                  <a:lnTo>
                    <a:pt x="18394" y="12076"/>
                  </a:lnTo>
                  <a:lnTo>
                    <a:pt x="18382" y="12076"/>
                  </a:lnTo>
                  <a:lnTo>
                    <a:pt x="18382" y="12048"/>
                  </a:lnTo>
                  <a:close/>
                  <a:moveTo>
                    <a:pt x="13976" y="12029"/>
                  </a:moveTo>
                  <a:lnTo>
                    <a:pt x="13992" y="12032"/>
                  </a:lnTo>
                  <a:lnTo>
                    <a:pt x="13983" y="12088"/>
                  </a:lnTo>
                  <a:lnTo>
                    <a:pt x="13965" y="12085"/>
                  </a:lnTo>
                  <a:lnTo>
                    <a:pt x="13976" y="12029"/>
                  </a:lnTo>
                  <a:close/>
                  <a:moveTo>
                    <a:pt x="14544" y="12139"/>
                  </a:moveTo>
                  <a:lnTo>
                    <a:pt x="14577" y="12144"/>
                  </a:lnTo>
                  <a:lnTo>
                    <a:pt x="14576" y="12152"/>
                  </a:lnTo>
                  <a:lnTo>
                    <a:pt x="14542" y="12148"/>
                  </a:lnTo>
                  <a:lnTo>
                    <a:pt x="14544" y="12139"/>
                  </a:lnTo>
                  <a:close/>
                  <a:moveTo>
                    <a:pt x="15868" y="12160"/>
                  </a:moveTo>
                  <a:lnTo>
                    <a:pt x="15902" y="12164"/>
                  </a:lnTo>
                  <a:lnTo>
                    <a:pt x="15900" y="12173"/>
                  </a:lnTo>
                  <a:lnTo>
                    <a:pt x="15866" y="12170"/>
                  </a:lnTo>
                  <a:lnTo>
                    <a:pt x="15868" y="12160"/>
                  </a:lnTo>
                  <a:close/>
                  <a:moveTo>
                    <a:pt x="17670" y="12130"/>
                  </a:moveTo>
                  <a:lnTo>
                    <a:pt x="17667" y="12177"/>
                  </a:lnTo>
                  <a:lnTo>
                    <a:pt x="17651" y="12179"/>
                  </a:lnTo>
                  <a:lnTo>
                    <a:pt x="17641" y="12133"/>
                  </a:lnTo>
                  <a:lnTo>
                    <a:pt x="17670" y="12130"/>
                  </a:lnTo>
                  <a:close/>
                  <a:moveTo>
                    <a:pt x="17315" y="12138"/>
                  </a:moveTo>
                  <a:cubicBezTo>
                    <a:pt x="17333" y="12152"/>
                    <a:pt x="17352" y="12166"/>
                    <a:pt x="17386" y="12192"/>
                  </a:cubicBezTo>
                  <a:cubicBezTo>
                    <a:pt x="17342" y="12197"/>
                    <a:pt x="17323" y="12198"/>
                    <a:pt x="17298" y="12200"/>
                  </a:cubicBezTo>
                  <a:cubicBezTo>
                    <a:pt x="17295" y="12182"/>
                    <a:pt x="17293" y="12169"/>
                    <a:pt x="17290" y="12155"/>
                  </a:cubicBezTo>
                  <a:lnTo>
                    <a:pt x="17315" y="12138"/>
                  </a:lnTo>
                  <a:close/>
                  <a:moveTo>
                    <a:pt x="16609" y="12129"/>
                  </a:moveTo>
                  <a:cubicBezTo>
                    <a:pt x="16640" y="12166"/>
                    <a:pt x="16653" y="12182"/>
                    <a:pt x="16675" y="12207"/>
                  </a:cubicBezTo>
                  <a:cubicBezTo>
                    <a:pt x="16642" y="12211"/>
                    <a:pt x="16627" y="12213"/>
                    <a:pt x="16600" y="12216"/>
                  </a:cubicBezTo>
                  <a:cubicBezTo>
                    <a:pt x="16603" y="12192"/>
                    <a:pt x="16605" y="12173"/>
                    <a:pt x="16609" y="12129"/>
                  </a:cubicBezTo>
                  <a:close/>
                  <a:moveTo>
                    <a:pt x="16724" y="12191"/>
                  </a:moveTo>
                  <a:lnTo>
                    <a:pt x="16721" y="12220"/>
                  </a:lnTo>
                  <a:lnTo>
                    <a:pt x="16709" y="12219"/>
                  </a:lnTo>
                  <a:lnTo>
                    <a:pt x="16712" y="12191"/>
                  </a:lnTo>
                  <a:close/>
                  <a:moveTo>
                    <a:pt x="17102" y="12129"/>
                  </a:moveTo>
                  <a:cubicBezTo>
                    <a:pt x="17118" y="12142"/>
                    <a:pt x="17137" y="12155"/>
                    <a:pt x="17146" y="12172"/>
                  </a:cubicBezTo>
                  <a:cubicBezTo>
                    <a:pt x="17154" y="12183"/>
                    <a:pt x="17145" y="12201"/>
                    <a:pt x="17142" y="12248"/>
                  </a:cubicBezTo>
                  <a:cubicBezTo>
                    <a:pt x="17109" y="12194"/>
                    <a:pt x="17095" y="12167"/>
                    <a:pt x="17080" y="12142"/>
                  </a:cubicBezTo>
                  <a:lnTo>
                    <a:pt x="17102" y="12129"/>
                  </a:lnTo>
                  <a:close/>
                  <a:moveTo>
                    <a:pt x="17810" y="12251"/>
                  </a:moveTo>
                  <a:lnTo>
                    <a:pt x="17810" y="12260"/>
                  </a:lnTo>
                  <a:lnTo>
                    <a:pt x="17774" y="12260"/>
                  </a:lnTo>
                  <a:lnTo>
                    <a:pt x="17774" y="12251"/>
                  </a:lnTo>
                  <a:close/>
                  <a:moveTo>
                    <a:pt x="40924" y="0"/>
                  </a:moveTo>
                  <a:cubicBezTo>
                    <a:pt x="40915" y="3"/>
                    <a:pt x="40887" y="9"/>
                    <a:pt x="40857" y="16"/>
                  </a:cubicBezTo>
                  <a:cubicBezTo>
                    <a:pt x="40864" y="46"/>
                    <a:pt x="40870" y="68"/>
                    <a:pt x="40879" y="106"/>
                  </a:cubicBezTo>
                  <a:cubicBezTo>
                    <a:pt x="40839" y="72"/>
                    <a:pt x="40810" y="47"/>
                    <a:pt x="40774" y="19"/>
                  </a:cubicBezTo>
                  <a:cubicBezTo>
                    <a:pt x="40771" y="47"/>
                    <a:pt x="40764" y="66"/>
                    <a:pt x="40768" y="78"/>
                  </a:cubicBezTo>
                  <a:cubicBezTo>
                    <a:pt x="40777" y="99"/>
                    <a:pt x="40793" y="116"/>
                    <a:pt x="40804" y="137"/>
                  </a:cubicBezTo>
                  <a:cubicBezTo>
                    <a:pt x="40807" y="140"/>
                    <a:pt x="40798" y="150"/>
                    <a:pt x="40789" y="171"/>
                  </a:cubicBezTo>
                  <a:cubicBezTo>
                    <a:pt x="40761" y="140"/>
                    <a:pt x="40737" y="115"/>
                    <a:pt x="40715" y="90"/>
                  </a:cubicBezTo>
                  <a:cubicBezTo>
                    <a:pt x="40693" y="105"/>
                    <a:pt x="40680" y="113"/>
                    <a:pt x="40664" y="124"/>
                  </a:cubicBezTo>
                  <a:cubicBezTo>
                    <a:pt x="40637" y="99"/>
                    <a:pt x="40611" y="74"/>
                    <a:pt x="40584" y="50"/>
                  </a:cubicBezTo>
                  <a:lnTo>
                    <a:pt x="40571" y="62"/>
                  </a:lnTo>
                  <a:cubicBezTo>
                    <a:pt x="40586" y="87"/>
                    <a:pt x="40601" y="113"/>
                    <a:pt x="40631" y="168"/>
                  </a:cubicBezTo>
                  <a:cubicBezTo>
                    <a:pt x="40584" y="132"/>
                    <a:pt x="40562" y="116"/>
                    <a:pt x="40533" y="96"/>
                  </a:cubicBezTo>
                  <a:cubicBezTo>
                    <a:pt x="40489" y="112"/>
                    <a:pt x="40440" y="130"/>
                    <a:pt x="40390" y="147"/>
                  </a:cubicBezTo>
                  <a:cubicBezTo>
                    <a:pt x="40399" y="178"/>
                    <a:pt x="40403" y="197"/>
                    <a:pt x="40409" y="215"/>
                  </a:cubicBezTo>
                  <a:cubicBezTo>
                    <a:pt x="40387" y="231"/>
                    <a:pt x="40369" y="237"/>
                    <a:pt x="40353" y="237"/>
                  </a:cubicBezTo>
                  <a:cubicBezTo>
                    <a:pt x="40315" y="237"/>
                    <a:pt x="40292" y="202"/>
                    <a:pt x="40262" y="194"/>
                  </a:cubicBezTo>
                  <a:cubicBezTo>
                    <a:pt x="40250" y="205"/>
                    <a:pt x="40242" y="212"/>
                    <a:pt x="40228" y="224"/>
                  </a:cubicBezTo>
                  <a:cubicBezTo>
                    <a:pt x="40242" y="249"/>
                    <a:pt x="40256" y="274"/>
                    <a:pt x="40273" y="305"/>
                  </a:cubicBezTo>
                  <a:cubicBezTo>
                    <a:pt x="40237" y="305"/>
                    <a:pt x="40211" y="305"/>
                    <a:pt x="40174" y="306"/>
                  </a:cubicBezTo>
                  <a:cubicBezTo>
                    <a:pt x="40147" y="338"/>
                    <a:pt x="40117" y="377"/>
                    <a:pt x="40084" y="416"/>
                  </a:cubicBezTo>
                  <a:lnTo>
                    <a:pt x="40058" y="416"/>
                  </a:lnTo>
                  <a:lnTo>
                    <a:pt x="40043" y="508"/>
                  </a:lnTo>
                  <a:cubicBezTo>
                    <a:pt x="40017" y="530"/>
                    <a:pt x="39993" y="552"/>
                    <a:pt x="39965" y="575"/>
                  </a:cubicBezTo>
                  <a:cubicBezTo>
                    <a:pt x="39966" y="599"/>
                    <a:pt x="39968" y="622"/>
                    <a:pt x="39969" y="644"/>
                  </a:cubicBezTo>
                  <a:cubicBezTo>
                    <a:pt x="39980" y="642"/>
                    <a:pt x="39992" y="640"/>
                    <a:pt x="40002" y="640"/>
                  </a:cubicBezTo>
                  <a:lnTo>
                    <a:pt x="40000" y="653"/>
                  </a:lnTo>
                  <a:lnTo>
                    <a:pt x="39968" y="650"/>
                  </a:lnTo>
                  <a:cubicBezTo>
                    <a:pt x="39968" y="647"/>
                    <a:pt x="39969" y="644"/>
                    <a:pt x="39969" y="644"/>
                  </a:cubicBezTo>
                  <a:lnTo>
                    <a:pt x="39969" y="644"/>
                  </a:lnTo>
                  <a:cubicBezTo>
                    <a:pt x="39928" y="665"/>
                    <a:pt x="39875" y="659"/>
                    <a:pt x="39861" y="717"/>
                  </a:cubicBezTo>
                  <a:cubicBezTo>
                    <a:pt x="39866" y="734"/>
                    <a:pt x="39872" y="749"/>
                    <a:pt x="39880" y="771"/>
                  </a:cubicBezTo>
                  <a:cubicBezTo>
                    <a:pt x="39850" y="759"/>
                    <a:pt x="39830" y="752"/>
                    <a:pt x="39811" y="745"/>
                  </a:cubicBezTo>
                  <a:cubicBezTo>
                    <a:pt x="39777" y="799"/>
                    <a:pt x="39747" y="846"/>
                    <a:pt x="39722" y="887"/>
                  </a:cubicBezTo>
                  <a:cubicBezTo>
                    <a:pt x="39690" y="903"/>
                    <a:pt x="39658" y="920"/>
                    <a:pt x="39615" y="942"/>
                  </a:cubicBezTo>
                  <a:cubicBezTo>
                    <a:pt x="39616" y="973"/>
                    <a:pt x="39616" y="1002"/>
                    <a:pt x="39618" y="1028"/>
                  </a:cubicBezTo>
                  <a:cubicBezTo>
                    <a:pt x="39560" y="1077"/>
                    <a:pt x="39510" y="1120"/>
                    <a:pt x="39456" y="1167"/>
                  </a:cubicBezTo>
                  <a:cubicBezTo>
                    <a:pt x="39457" y="1198"/>
                    <a:pt x="39460" y="1231"/>
                    <a:pt x="39462" y="1265"/>
                  </a:cubicBezTo>
                  <a:cubicBezTo>
                    <a:pt x="39391" y="1292"/>
                    <a:pt x="39304" y="1352"/>
                    <a:pt x="39265" y="1410"/>
                  </a:cubicBezTo>
                  <a:cubicBezTo>
                    <a:pt x="39173" y="1538"/>
                    <a:pt x="39073" y="1658"/>
                    <a:pt x="38943" y="1782"/>
                  </a:cubicBezTo>
                  <a:cubicBezTo>
                    <a:pt x="38943" y="1796"/>
                    <a:pt x="38944" y="1826"/>
                    <a:pt x="38945" y="1855"/>
                  </a:cubicBezTo>
                  <a:cubicBezTo>
                    <a:pt x="38907" y="1864"/>
                    <a:pt x="38884" y="1870"/>
                    <a:pt x="38856" y="1876"/>
                  </a:cubicBezTo>
                  <a:cubicBezTo>
                    <a:pt x="38837" y="1957"/>
                    <a:pt x="38760" y="1988"/>
                    <a:pt x="38713" y="2030"/>
                  </a:cubicBezTo>
                  <a:cubicBezTo>
                    <a:pt x="38691" y="2075"/>
                    <a:pt x="38678" y="2132"/>
                    <a:pt x="38654" y="2141"/>
                  </a:cubicBezTo>
                  <a:cubicBezTo>
                    <a:pt x="38595" y="2163"/>
                    <a:pt x="38582" y="2220"/>
                    <a:pt x="38535" y="2250"/>
                  </a:cubicBezTo>
                  <a:cubicBezTo>
                    <a:pt x="38488" y="2279"/>
                    <a:pt x="38454" y="2332"/>
                    <a:pt x="38414" y="2375"/>
                  </a:cubicBezTo>
                  <a:lnTo>
                    <a:pt x="38283" y="2513"/>
                  </a:lnTo>
                  <a:cubicBezTo>
                    <a:pt x="38244" y="2556"/>
                    <a:pt x="38210" y="2606"/>
                    <a:pt x="38163" y="2638"/>
                  </a:cubicBezTo>
                  <a:cubicBezTo>
                    <a:pt x="38127" y="2662"/>
                    <a:pt x="38130" y="2716"/>
                    <a:pt x="38067" y="2722"/>
                  </a:cubicBezTo>
                  <a:cubicBezTo>
                    <a:pt x="38033" y="2725"/>
                    <a:pt x="37991" y="2791"/>
                    <a:pt x="37961" y="2832"/>
                  </a:cubicBezTo>
                  <a:cubicBezTo>
                    <a:pt x="37910" y="2903"/>
                    <a:pt x="37848" y="2965"/>
                    <a:pt x="37771" y="3006"/>
                  </a:cubicBezTo>
                  <a:cubicBezTo>
                    <a:pt x="37735" y="3025"/>
                    <a:pt x="37737" y="3086"/>
                    <a:pt x="37690" y="3086"/>
                  </a:cubicBezTo>
                  <a:cubicBezTo>
                    <a:pt x="37685" y="3086"/>
                    <a:pt x="37680" y="3085"/>
                    <a:pt x="37674" y="3084"/>
                  </a:cubicBezTo>
                  <a:cubicBezTo>
                    <a:pt x="37639" y="3178"/>
                    <a:pt x="37540" y="3210"/>
                    <a:pt x="37470" y="3266"/>
                  </a:cubicBezTo>
                  <a:cubicBezTo>
                    <a:pt x="37396" y="3325"/>
                    <a:pt x="37314" y="3371"/>
                    <a:pt x="37236" y="3421"/>
                  </a:cubicBezTo>
                  <a:cubicBezTo>
                    <a:pt x="37226" y="3428"/>
                    <a:pt x="37215" y="3434"/>
                    <a:pt x="37206" y="3441"/>
                  </a:cubicBezTo>
                  <a:cubicBezTo>
                    <a:pt x="37146" y="3500"/>
                    <a:pt x="37086" y="3559"/>
                    <a:pt x="37020" y="3622"/>
                  </a:cubicBezTo>
                  <a:cubicBezTo>
                    <a:pt x="37012" y="3622"/>
                    <a:pt x="36998" y="3621"/>
                    <a:pt x="36975" y="3621"/>
                  </a:cubicBezTo>
                  <a:cubicBezTo>
                    <a:pt x="36947" y="3655"/>
                    <a:pt x="36935" y="3721"/>
                    <a:pt x="36872" y="3721"/>
                  </a:cubicBezTo>
                  <a:cubicBezTo>
                    <a:pt x="36867" y="3721"/>
                    <a:pt x="36862" y="3720"/>
                    <a:pt x="36856" y="3719"/>
                  </a:cubicBezTo>
                  <a:cubicBezTo>
                    <a:pt x="36829" y="3751"/>
                    <a:pt x="36810" y="3799"/>
                    <a:pt x="36763" y="3799"/>
                  </a:cubicBezTo>
                  <a:cubicBezTo>
                    <a:pt x="36756" y="3799"/>
                    <a:pt x="36748" y="3798"/>
                    <a:pt x="36740" y="3796"/>
                  </a:cubicBezTo>
                  <a:cubicBezTo>
                    <a:pt x="36721" y="3862"/>
                    <a:pt x="36669" y="3878"/>
                    <a:pt x="36615" y="3880"/>
                  </a:cubicBezTo>
                  <a:cubicBezTo>
                    <a:pt x="36589" y="3911"/>
                    <a:pt x="36568" y="3942"/>
                    <a:pt x="36540" y="3964"/>
                  </a:cubicBezTo>
                  <a:cubicBezTo>
                    <a:pt x="36501" y="3993"/>
                    <a:pt x="36462" y="4032"/>
                    <a:pt x="36409" y="4032"/>
                  </a:cubicBezTo>
                  <a:cubicBezTo>
                    <a:pt x="36406" y="4032"/>
                    <a:pt x="36403" y="4031"/>
                    <a:pt x="36400" y="4031"/>
                  </a:cubicBezTo>
                  <a:cubicBezTo>
                    <a:pt x="36387" y="4100"/>
                    <a:pt x="36312" y="4108"/>
                    <a:pt x="36272" y="4150"/>
                  </a:cubicBezTo>
                  <a:cubicBezTo>
                    <a:pt x="36230" y="4196"/>
                    <a:pt x="36193" y="4246"/>
                    <a:pt x="36149" y="4289"/>
                  </a:cubicBezTo>
                  <a:cubicBezTo>
                    <a:pt x="36079" y="4359"/>
                    <a:pt x="36002" y="4417"/>
                    <a:pt x="35903" y="4440"/>
                  </a:cubicBezTo>
                  <a:cubicBezTo>
                    <a:pt x="35851" y="4552"/>
                    <a:pt x="35682" y="4555"/>
                    <a:pt x="35640" y="4682"/>
                  </a:cubicBezTo>
                  <a:cubicBezTo>
                    <a:pt x="35625" y="4682"/>
                    <a:pt x="35613" y="4679"/>
                    <a:pt x="35602" y="4679"/>
                  </a:cubicBezTo>
                  <a:cubicBezTo>
                    <a:pt x="35597" y="4679"/>
                    <a:pt x="35593" y="4680"/>
                    <a:pt x="35588" y="4682"/>
                  </a:cubicBezTo>
                  <a:cubicBezTo>
                    <a:pt x="35454" y="4740"/>
                    <a:pt x="35353" y="4867"/>
                    <a:pt x="35203" y="4895"/>
                  </a:cubicBezTo>
                  <a:cubicBezTo>
                    <a:pt x="35195" y="4896"/>
                    <a:pt x="35194" y="4923"/>
                    <a:pt x="35184" y="4932"/>
                  </a:cubicBezTo>
                  <a:cubicBezTo>
                    <a:pt x="35129" y="4982"/>
                    <a:pt x="34808" y="5164"/>
                    <a:pt x="34724" y="5201"/>
                  </a:cubicBezTo>
                  <a:cubicBezTo>
                    <a:pt x="34641" y="5239"/>
                    <a:pt x="34558" y="5279"/>
                    <a:pt x="34521" y="5339"/>
                  </a:cubicBezTo>
                  <a:cubicBezTo>
                    <a:pt x="34460" y="5367"/>
                    <a:pt x="34416" y="5385"/>
                    <a:pt x="34374" y="5407"/>
                  </a:cubicBezTo>
                  <a:cubicBezTo>
                    <a:pt x="34252" y="5467"/>
                    <a:pt x="34149" y="5564"/>
                    <a:pt x="34011" y="5592"/>
                  </a:cubicBezTo>
                  <a:cubicBezTo>
                    <a:pt x="33983" y="5598"/>
                    <a:pt x="33957" y="5636"/>
                    <a:pt x="33923" y="5664"/>
                  </a:cubicBezTo>
                  <a:cubicBezTo>
                    <a:pt x="33916" y="5660"/>
                    <a:pt x="33909" y="5658"/>
                    <a:pt x="33902" y="5658"/>
                  </a:cubicBezTo>
                  <a:cubicBezTo>
                    <a:pt x="33870" y="5658"/>
                    <a:pt x="33839" y="5698"/>
                    <a:pt x="33806" y="5716"/>
                  </a:cubicBezTo>
                  <a:cubicBezTo>
                    <a:pt x="33767" y="5738"/>
                    <a:pt x="33731" y="5769"/>
                    <a:pt x="33670" y="5814"/>
                  </a:cubicBezTo>
                  <a:cubicBezTo>
                    <a:pt x="33670" y="5814"/>
                    <a:pt x="33667" y="5844"/>
                    <a:pt x="33665" y="5889"/>
                  </a:cubicBezTo>
                  <a:cubicBezTo>
                    <a:pt x="33642" y="5880"/>
                    <a:pt x="33622" y="5877"/>
                    <a:pt x="33605" y="5877"/>
                  </a:cubicBezTo>
                  <a:cubicBezTo>
                    <a:pt x="33534" y="5877"/>
                    <a:pt x="33502" y="5940"/>
                    <a:pt x="33465" y="5976"/>
                  </a:cubicBezTo>
                  <a:lnTo>
                    <a:pt x="33418" y="5976"/>
                  </a:lnTo>
                  <a:cubicBezTo>
                    <a:pt x="33294" y="6069"/>
                    <a:pt x="33190" y="6148"/>
                    <a:pt x="33086" y="6228"/>
                  </a:cubicBezTo>
                  <a:cubicBezTo>
                    <a:pt x="33087" y="6248"/>
                    <a:pt x="33090" y="6266"/>
                    <a:pt x="33091" y="6287"/>
                  </a:cubicBezTo>
                  <a:cubicBezTo>
                    <a:pt x="33075" y="6294"/>
                    <a:pt x="33061" y="6300"/>
                    <a:pt x="33046" y="6306"/>
                  </a:cubicBezTo>
                  <a:cubicBezTo>
                    <a:pt x="33044" y="6279"/>
                    <a:pt x="33043" y="6254"/>
                    <a:pt x="33040" y="6210"/>
                  </a:cubicBezTo>
                  <a:cubicBezTo>
                    <a:pt x="32993" y="6248"/>
                    <a:pt x="32962" y="6272"/>
                    <a:pt x="32927" y="6300"/>
                  </a:cubicBezTo>
                  <a:cubicBezTo>
                    <a:pt x="32913" y="6298"/>
                    <a:pt x="32888" y="6293"/>
                    <a:pt x="32862" y="6287"/>
                  </a:cubicBezTo>
                  <a:cubicBezTo>
                    <a:pt x="32852" y="6303"/>
                    <a:pt x="32843" y="6320"/>
                    <a:pt x="32828" y="6332"/>
                  </a:cubicBezTo>
                  <a:cubicBezTo>
                    <a:pt x="32791" y="6363"/>
                    <a:pt x="32734" y="6366"/>
                    <a:pt x="32712" y="6416"/>
                  </a:cubicBezTo>
                  <a:cubicBezTo>
                    <a:pt x="32682" y="6482"/>
                    <a:pt x="32613" y="6438"/>
                    <a:pt x="32572" y="6471"/>
                  </a:cubicBezTo>
                  <a:cubicBezTo>
                    <a:pt x="32540" y="6497"/>
                    <a:pt x="32509" y="6524"/>
                    <a:pt x="32481" y="6547"/>
                  </a:cubicBezTo>
                  <a:cubicBezTo>
                    <a:pt x="32444" y="6554"/>
                    <a:pt x="32409" y="6562"/>
                    <a:pt x="32366" y="6572"/>
                  </a:cubicBezTo>
                  <a:cubicBezTo>
                    <a:pt x="32359" y="6604"/>
                    <a:pt x="32353" y="6634"/>
                    <a:pt x="32347" y="6663"/>
                  </a:cubicBezTo>
                  <a:cubicBezTo>
                    <a:pt x="32320" y="6659"/>
                    <a:pt x="32306" y="6656"/>
                    <a:pt x="32293" y="6654"/>
                  </a:cubicBezTo>
                  <a:cubicBezTo>
                    <a:pt x="32285" y="6668"/>
                    <a:pt x="32279" y="6681"/>
                    <a:pt x="32270" y="6703"/>
                  </a:cubicBezTo>
                  <a:cubicBezTo>
                    <a:pt x="32248" y="6704"/>
                    <a:pt x="32225" y="6704"/>
                    <a:pt x="32201" y="6706"/>
                  </a:cubicBezTo>
                  <a:cubicBezTo>
                    <a:pt x="32195" y="6719"/>
                    <a:pt x="32188" y="6734"/>
                    <a:pt x="32179" y="6749"/>
                  </a:cubicBezTo>
                  <a:cubicBezTo>
                    <a:pt x="32148" y="6752"/>
                    <a:pt x="32119" y="6754"/>
                    <a:pt x="32082" y="6757"/>
                  </a:cubicBezTo>
                  <a:cubicBezTo>
                    <a:pt x="32075" y="6799"/>
                    <a:pt x="32069" y="6835"/>
                    <a:pt x="32065" y="6857"/>
                  </a:cubicBezTo>
                  <a:cubicBezTo>
                    <a:pt x="31978" y="6888"/>
                    <a:pt x="31894" y="6916"/>
                    <a:pt x="31819" y="6943"/>
                  </a:cubicBezTo>
                  <a:cubicBezTo>
                    <a:pt x="31741" y="6996"/>
                    <a:pt x="31656" y="7037"/>
                    <a:pt x="31594" y="7097"/>
                  </a:cubicBezTo>
                  <a:cubicBezTo>
                    <a:pt x="31522" y="7166"/>
                    <a:pt x="31404" y="7162"/>
                    <a:pt x="31354" y="7258"/>
                  </a:cubicBezTo>
                  <a:cubicBezTo>
                    <a:pt x="31336" y="7256"/>
                    <a:pt x="31317" y="7255"/>
                    <a:pt x="31294" y="7252"/>
                  </a:cubicBezTo>
                  <a:cubicBezTo>
                    <a:pt x="31276" y="7286"/>
                    <a:pt x="31260" y="7315"/>
                    <a:pt x="31244" y="7347"/>
                  </a:cubicBezTo>
                  <a:cubicBezTo>
                    <a:pt x="31227" y="7334"/>
                    <a:pt x="31213" y="7322"/>
                    <a:pt x="31196" y="7309"/>
                  </a:cubicBezTo>
                  <a:cubicBezTo>
                    <a:pt x="31170" y="7389"/>
                    <a:pt x="31101" y="7369"/>
                    <a:pt x="31046" y="7377"/>
                  </a:cubicBezTo>
                  <a:cubicBezTo>
                    <a:pt x="31016" y="7458"/>
                    <a:pt x="30942" y="7453"/>
                    <a:pt x="30885" y="7468"/>
                  </a:cubicBezTo>
                  <a:cubicBezTo>
                    <a:pt x="30886" y="7489"/>
                    <a:pt x="30886" y="7505"/>
                    <a:pt x="30886" y="7520"/>
                  </a:cubicBezTo>
                  <a:cubicBezTo>
                    <a:pt x="30833" y="7530"/>
                    <a:pt x="30789" y="7539"/>
                    <a:pt x="30754" y="7546"/>
                  </a:cubicBezTo>
                  <a:cubicBezTo>
                    <a:pt x="30743" y="7592"/>
                    <a:pt x="30736" y="7624"/>
                    <a:pt x="30729" y="7658"/>
                  </a:cubicBezTo>
                  <a:cubicBezTo>
                    <a:pt x="30716" y="7653"/>
                    <a:pt x="30705" y="7651"/>
                    <a:pt x="30693" y="7651"/>
                  </a:cubicBezTo>
                  <a:cubicBezTo>
                    <a:pt x="30630" y="7651"/>
                    <a:pt x="30576" y="7716"/>
                    <a:pt x="30520" y="7716"/>
                  </a:cubicBezTo>
                  <a:cubicBezTo>
                    <a:pt x="30512" y="7716"/>
                    <a:pt x="30503" y="7714"/>
                    <a:pt x="30495" y="7711"/>
                  </a:cubicBezTo>
                  <a:cubicBezTo>
                    <a:pt x="30442" y="7776"/>
                    <a:pt x="30390" y="7839"/>
                    <a:pt x="30342" y="7901"/>
                  </a:cubicBezTo>
                  <a:cubicBezTo>
                    <a:pt x="30267" y="7902"/>
                    <a:pt x="30199" y="7912"/>
                    <a:pt x="30134" y="7946"/>
                  </a:cubicBezTo>
                  <a:lnTo>
                    <a:pt x="29841" y="8096"/>
                  </a:lnTo>
                  <a:cubicBezTo>
                    <a:pt x="29840" y="8115"/>
                    <a:pt x="29839" y="8136"/>
                    <a:pt x="29837" y="8167"/>
                  </a:cubicBezTo>
                  <a:cubicBezTo>
                    <a:pt x="29787" y="8157"/>
                    <a:pt x="29755" y="8142"/>
                    <a:pt x="29719" y="8142"/>
                  </a:cubicBezTo>
                  <a:cubicBezTo>
                    <a:pt x="29687" y="8142"/>
                    <a:pt x="29652" y="8157"/>
                    <a:pt x="29597" y="8171"/>
                  </a:cubicBezTo>
                  <a:cubicBezTo>
                    <a:pt x="29596" y="8182"/>
                    <a:pt x="29588" y="8211"/>
                    <a:pt x="29584" y="8236"/>
                  </a:cubicBezTo>
                  <a:cubicBezTo>
                    <a:pt x="29543" y="8235"/>
                    <a:pt x="29509" y="8230"/>
                    <a:pt x="29478" y="8230"/>
                  </a:cubicBezTo>
                  <a:cubicBezTo>
                    <a:pt x="29463" y="8230"/>
                    <a:pt x="29448" y="8231"/>
                    <a:pt x="29434" y="8235"/>
                  </a:cubicBezTo>
                  <a:cubicBezTo>
                    <a:pt x="29399" y="8243"/>
                    <a:pt x="29375" y="8286"/>
                    <a:pt x="29331" y="8286"/>
                  </a:cubicBezTo>
                  <a:cubicBezTo>
                    <a:pt x="29337" y="8301"/>
                    <a:pt x="29342" y="8315"/>
                    <a:pt x="29374" y="8325"/>
                  </a:cubicBezTo>
                  <a:lnTo>
                    <a:pt x="29374" y="8325"/>
                  </a:lnTo>
                  <a:cubicBezTo>
                    <a:pt x="29380" y="8321"/>
                    <a:pt x="29385" y="8316"/>
                    <a:pt x="29391" y="8313"/>
                  </a:cubicBezTo>
                  <a:cubicBezTo>
                    <a:pt x="29392" y="8312"/>
                    <a:pt x="29392" y="8312"/>
                    <a:pt x="29393" y="8312"/>
                  </a:cubicBezTo>
                  <a:cubicBezTo>
                    <a:pt x="29397" y="8312"/>
                    <a:pt x="29405" y="8319"/>
                    <a:pt x="29391" y="8330"/>
                  </a:cubicBezTo>
                  <a:cubicBezTo>
                    <a:pt x="29385" y="8329"/>
                    <a:pt x="29379" y="8327"/>
                    <a:pt x="29374" y="8325"/>
                  </a:cubicBezTo>
                  <a:lnTo>
                    <a:pt x="29374" y="8325"/>
                  </a:lnTo>
                  <a:cubicBezTo>
                    <a:pt x="29372" y="8327"/>
                    <a:pt x="29370" y="8329"/>
                    <a:pt x="29368" y="8331"/>
                  </a:cubicBezTo>
                  <a:lnTo>
                    <a:pt x="29368" y="8331"/>
                  </a:lnTo>
                  <a:cubicBezTo>
                    <a:pt x="29376" y="8331"/>
                    <a:pt x="29383" y="8330"/>
                    <a:pt x="29391" y="8330"/>
                  </a:cubicBezTo>
                  <a:lnTo>
                    <a:pt x="29391" y="8330"/>
                  </a:lnTo>
                  <a:cubicBezTo>
                    <a:pt x="29394" y="8336"/>
                    <a:pt x="29374" y="8340"/>
                    <a:pt x="29353" y="8343"/>
                  </a:cubicBezTo>
                  <a:cubicBezTo>
                    <a:pt x="29358" y="8339"/>
                    <a:pt x="29363" y="8335"/>
                    <a:pt x="29368" y="8331"/>
                  </a:cubicBezTo>
                  <a:lnTo>
                    <a:pt x="29368" y="8331"/>
                  </a:lnTo>
                  <a:cubicBezTo>
                    <a:pt x="29313" y="8332"/>
                    <a:pt x="29286" y="8332"/>
                    <a:pt x="29259" y="8333"/>
                  </a:cubicBezTo>
                  <a:cubicBezTo>
                    <a:pt x="29256" y="8361"/>
                    <a:pt x="29253" y="8382"/>
                    <a:pt x="29249" y="8417"/>
                  </a:cubicBezTo>
                  <a:cubicBezTo>
                    <a:pt x="29226" y="8383"/>
                    <a:pt x="29213" y="8361"/>
                    <a:pt x="29196" y="8333"/>
                  </a:cubicBezTo>
                  <a:cubicBezTo>
                    <a:pt x="29131" y="8373"/>
                    <a:pt x="29053" y="8374"/>
                    <a:pt x="29000" y="8442"/>
                  </a:cubicBezTo>
                  <a:cubicBezTo>
                    <a:pt x="28987" y="8459"/>
                    <a:pt x="28956" y="8475"/>
                    <a:pt x="28923" y="8475"/>
                  </a:cubicBezTo>
                  <a:cubicBezTo>
                    <a:pt x="28909" y="8475"/>
                    <a:pt x="28894" y="8472"/>
                    <a:pt x="28881" y="8466"/>
                  </a:cubicBezTo>
                  <a:cubicBezTo>
                    <a:pt x="28879" y="8465"/>
                    <a:pt x="28877" y="8464"/>
                    <a:pt x="28875" y="8464"/>
                  </a:cubicBezTo>
                  <a:cubicBezTo>
                    <a:pt x="28861" y="8464"/>
                    <a:pt x="28838" y="8478"/>
                    <a:pt x="28820" y="8483"/>
                  </a:cubicBezTo>
                  <a:cubicBezTo>
                    <a:pt x="28801" y="8514"/>
                    <a:pt x="28782" y="8544"/>
                    <a:pt x="28765" y="8570"/>
                  </a:cubicBezTo>
                  <a:cubicBezTo>
                    <a:pt x="28688" y="8595"/>
                    <a:pt x="28597" y="8560"/>
                    <a:pt x="28557" y="8641"/>
                  </a:cubicBezTo>
                  <a:cubicBezTo>
                    <a:pt x="28523" y="8647"/>
                    <a:pt x="28497" y="8651"/>
                    <a:pt x="28472" y="8654"/>
                  </a:cubicBezTo>
                  <a:cubicBezTo>
                    <a:pt x="28475" y="8680"/>
                    <a:pt x="28476" y="8694"/>
                    <a:pt x="28478" y="8698"/>
                  </a:cubicBezTo>
                  <a:cubicBezTo>
                    <a:pt x="28425" y="8711"/>
                    <a:pt x="28376" y="8723"/>
                    <a:pt x="28360" y="8727"/>
                  </a:cubicBezTo>
                  <a:cubicBezTo>
                    <a:pt x="28317" y="8785"/>
                    <a:pt x="28292" y="8820"/>
                    <a:pt x="28269" y="8852"/>
                  </a:cubicBezTo>
                  <a:cubicBezTo>
                    <a:pt x="28247" y="8845"/>
                    <a:pt x="28236" y="8842"/>
                    <a:pt x="28228" y="8838"/>
                  </a:cubicBezTo>
                  <a:cubicBezTo>
                    <a:pt x="28222" y="8833"/>
                    <a:pt x="28219" y="8827"/>
                    <a:pt x="28213" y="8823"/>
                  </a:cubicBezTo>
                  <a:cubicBezTo>
                    <a:pt x="28223" y="8816"/>
                    <a:pt x="28232" y="8810"/>
                    <a:pt x="28239" y="8804"/>
                  </a:cubicBezTo>
                  <a:cubicBezTo>
                    <a:pt x="28248" y="8797"/>
                    <a:pt x="28254" y="8789"/>
                    <a:pt x="28275" y="8767"/>
                  </a:cubicBezTo>
                  <a:lnTo>
                    <a:pt x="28275" y="8767"/>
                  </a:lnTo>
                  <a:cubicBezTo>
                    <a:pt x="28172" y="8800"/>
                    <a:pt x="28104" y="8860"/>
                    <a:pt x="28032" y="8905"/>
                  </a:cubicBezTo>
                  <a:cubicBezTo>
                    <a:pt x="28020" y="8892"/>
                    <a:pt x="28007" y="8879"/>
                    <a:pt x="27995" y="8864"/>
                  </a:cubicBezTo>
                  <a:cubicBezTo>
                    <a:pt x="27983" y="8891"/>
                    <a:pt x="27973" y="8914"/>
                    <a:pt x="27963" y="8938"/>
                  </a:cubicBezTo>
                  <a:lnTo>
                    <a:pt x="27932" y="8979"/>
                  </a:lnTo>
                  <a:lnTo>
                    <a:pt x="27898" y="8960"/>
                  </a:lnTo>
                  <a:cubicBezTo>
                    <a:pt x="27879" y="8958"/>
                    <a:pt x="27860" y="8955"/>
                    <a:pt x="27846" y="8954"/>
                  </a:cubicBezTo>
                  <a:cubicBezTo>
                    <a:pt x="27826" y="8972"/>
                    <a:pt x="27808" y="8988"/>
                    <a:pt x="27788" y="9005"/>
                  </a:cubicBezTo>
                  <a:cubicBezTo>
                    <a:pt x="27770" y="8986"/>
                    <a:pt x="27758" y="8973"/>
                    <a:pt x="27745" y="8957"/>
                  </a:cubicBezTo>
                  <a:cubicBezTo>
                    <a:pt x="27721" y="8966"/>
                    <a:pt x="27696" y="8975"/>
                    <a:pt x="27673" y="8983"/>
                  </a:cubicBezTo>
                  <a:cubicBezTo>
                    <a:pt x="27657" y="9006"/>
                    <a:pt x="27690" y="9053"/>
                    <a:pt x="27629" y="9053"/>
                  </a:cubicBezTo>
                  <a:cubicBezTo>
                    <a:pt x="27627" y="9053"/>
                    <a:pt x="27625" y="9053"/>
                    <a:pt x="27623" y="9053"/>
                  </a:cubicBezTo>
                  <a:cubicBezTo>
                    <a:pt x="27611" y="9039"/>
                    <a:pt x="27599" y="9026"/>
                    <a:pt x="27583" y="9010"/>
                  </a:cubicBezTo>
                  <a:cubicBezTo>
                    <a:pt x="27557" y="9022"/>
                    <a:pt x="27530" y="9033"/>
                    <a:pt x="27510" y="9044"/>
                  </a:cubicBezTo>
                  <a:cubicBezTo>
                    <a:pt x="27529" y="9069"/>
                    <a:pt x="27543" y="9088"/>
                    <a:pt x="27561" y="9113"/>
                  </a:cubicBezTo>
                  <a:cubicBezTo>
                    <a:pt x="27530" y="9119"/>
                    <a:pt x="27515" y="9123"/>
                    <a:pt x="27502" y="9125"/>
                  </a:cubicBezTo>
                  <a:cubicBezTo>
                    <a:pt x="27486" y="9100"/>
                    <a:pt x="27473" y="9076"/>
                    <a:pt x="27458" y="9051"/>
                  </a:cubicBezTo>
                  <a:cubicBezTo>
                    <a:pt x="27446" y="9070"/>
                    <a:pt x="27437" y="9082"/>
                    <a:pt x="27430" y="9094"/>
                  </a:cubicBezTo>
                  <a:cubicBezTo>
                    <a:pt x="27415" y="9089"/>
                    <a:pt x="27402" y="9085"/>
                    <a:pt x="27386" y="9081"/>
                  </a:cubicBezTo>
                  <a:cubicBezTo>
                    <a:pt x="27377" y="9106"/>
                    <a:pt x="27368" y="9128"/>
                    <a:pt x="27364" y="9151"/>
                  </a:cubicBezTo>
                  <a:cubicBezTo>
                    <a:pt x="27390" y="9144"/>
                    <a:pt x="27420" y="9133"/>
                    <a:pt x="27455" y="9120"/>
                  </a:cubicBezTo>
                  <a:lnTo>
                    <a:pt x="27455" y="9120"/>
                  </a:lnTo>
                  <a:cubicBezTo>
                    <a:pt x="27432" y="9143"/>
                    <a:pt x="27409" y="9154"/>
                    <a:pt x="27385" y="9154"/>
                  </a:cubicBezTo>
                  <a:cubicBezTo>
                    <a:pt x="27378" y="9154"/>
                    <a:pt x="27371" y="9153"/>
                    <a:pt x="27364" y="9151"/>
                  </a:cubicBezTo>
                  <a:cubicBezTo>
                    <a:pt x="27287" y="9166"/>
                    <a:pt x="27284" y="9220"/>
                    <a:pt x="27270" y="9303"/>
                  </a:cubicBezTo>
                  <a:cubicBezTo>
                    <a:pt x="27249" y="9239"/>
                    <a:pt x="27239" y="9206"/>
                    <a:pt x="27227" y="9169"/>
                  </a:cubicBezTo>
                  <a:cubicBezTo>
                    <a:pt x="27202" y="9178"/>
                    <a:pt x="27187" y="9184"/>
                    <a:pt x="27170" y="9189"/>
                  </a:cubicBezTo>
                  <a:cubicBezTo>
                    <a:pt x="27174" y="9219"/>
                    <a:pt x="27177" y="9244"/>
                    <a:pt x="27181" y="9270"/>
                  </a:cubicBezTo>
                  <a:cubicBezTo>
                    <a:pt x="27153" y="9279"/>
                    <a:pt x="27124" y="9283"/>
                    <a:pt x="27096" y="9283"/>
                  </a:cubicBezTo>
                  <a:cubicBezTo>
                    <a:pt x="27068" y="9283"/>
                    <a:pt x="27041" y="9279"/>
                    <a:pt x="27014" y="9272"/>
                  </a:cubicBezTo>
                  <a:lnTo>
                    <a:pt x="27014" y="9272"/>
                  </a:lnTo>
                  <a:cubicBezTo>
                    <a:pt x="27024" y="9307"/>
                    <a:pt x="27036" y="9342"/>
                    <a:pt x="27051" y="9389"/>
                  </a:cubicBezTo>
                  <a:cubicBezTo>
                    <a:pt x="26973" y="9387"/>
                    <a:pt x="26909" y="9384"/>
                    <a:pt x="26831" y="9381"/>
                  </a:cubicBezTo>
                  <a:lnTo>
                    <a:pt x="26831" y="9381"/>
                  </a:lnTo>
                  <a:cubicBezTo>
                    <a:pt x="26858" y="9404"/>
                    <a:pt x="26868" y="9414"/>
                    <a:pt x="26875" y="9422"/>
                  </a:cubicBezTo>
                  <a:cubicBezTo>
                    <a:pt x="26855" y="9446"/>
                    <a:pt x="26836" y="9453"/>
                    <a:pt x="26818" y="9453"/>
                  </a:cubicBezTo>
                  <a:cubicBezTo>
                    <a:pt x="26783" y="9453"/>
                    <a:pt x="26749" y="9426"/>
                    <a:pt x="26712" y="9426"/>
                  </a:cubicBezTo>
                  <a:cubicBezTo>
                    <a:pt x="26707" y="9426"/>
                    <a:pt x="26701" y="9426"/>
                    <a:pt x="26696" y="9428"/>
                  </a:cubicBezTo>
                  <a:cubicBezTo>
                    <a:pt x="26692" y="9451"/>
                    <a:pt x="26686" y="9472"/>
                    <a:pt x="26681" y="9492"/>
                  </a:cubicBezTo>
                  <a:cubicBezTo>
                    <a:pt x="26655" y="9500"/>
                    <a:pt x="26630" y="9509"/>
                    <a:pt x="26606" y="9516"/>
                  </a:cubicBezTo>
                  <a:cubicBezTo>
                    <a:pt x="26593" y="9498"/>
                    <a:pt x="26581" y="9485"/>
                    <a:pt x="26569" y="9470"/>
                  </a:cubicBezTo>
                  <a:cubicBezTo>
                    <a:pt x="26559" y="9485"/>
                    <a:pt x="26550" y="9497"/>
                    <a:pt x="26541" y="9509"/>
                  </a:cubicBezTo>
                  <a:cubicBezTo>
                    <a:pt x="26528" y="9504"/>
                    <a:pt x="26521" y="9501"/>
                    <a:pt x="26518" y="9500"/>
                  </a:cubicBezTo>
                  <a:cubicBezTo>
                    <a:pt x="26427" y="9542"/>
                    <a:pt x="26346" y="9581"/>
                    <a:pt x="26263" y="9619"/>
                  </a:cubicBezTo>
                  <a:cubicBezTo>
                    <a:pt x="26227" y="9619"/>
                    <a:pt x="26183" y="9620"/>
                    <a:pt x="26140" y="9620"/>
                  </a:cubicBezTo>
                  <a:cubicBezTo>
                    <a:pt x="26147" y="9606"/>
                    <a:pt x="26153" y="9594"/>
                    <a:pt x="26159" y="9584"/>
                  </a:cubicBezTo>
                  <a:lnTo>
                    <a:pt x="26159" y="9584"/>
                  </a:lnTo>
                  <a:cubicBezTo>
                    <a:pt x="26099" y="9587"/>
                    <a:pt x="26043" y="9584"/>
                    <a:pt x="25988" y="9595"/>
                  </a:cubicBezTo>
                  <a:cubicBezTo>
                    <a:pt x="25925" y="9609"/>
                    <a:pt x="25863" y="9632"/>
                    <a:pt x="25800" y="9648"/>
                  </a:cubicBezTo>
                  <a:cubicBezTo>
                    <a:pt x="25809" y="9679"/>
                    <a:pt x="25813" y="9697"/>
                    <a:pt x="25819" y="9718"/>
                  </a:cubicBezTo>
                  <a:cubicBezTo>
                    <a:pt x="25788" y="9741"/>
                    <a:pt x="25756" y="9766"/>
                    <a:pt x="25726" y="9790"/>
                  </a:cubicBezTo>
                  <a:cubicBezTo>
                    <a:pt x="25679" y="9759"/>
                    <a:pt x="25637" y="9731"/>
                    <a:pt x="25595" y="9704"/>
                  </a:cubicBezTo>
                  <a:cubicBezTo>
                    <a:pt x="25518" y="9729"/>
                    <a:pt x="25437" y="9728"/>
                    <a:pt x="25388" y="9793"/>
                  </a:cubicBezTo>
                  <a:cubicBezTo>
                    <a:pt x="25366" y="9787"/>
                    <a:pt x="25344" y="9785"/>
                    <a:pt x="25323" y="9785"/>
                  </a:cubicBezTo>
                  <a:cubicBezTo>
                    <a:pt x="25233" y="9785"/>
                    <a:pt x="25155" y="9829"/>
                    <a:pt x="25081" y="9871"/>
                  </a:cubicBezTo>
                  <a:cubicBezTo>
                    <a:pt x="25063" y="9865"/>
                    <a:pt x="25050" y="9862"/>
                    <a:pt x="25047" y="9860"/>
                  </a:cubicBezTo>
                  <a:cubicBezTo>
                    <a:pt x="25003" y="9894"/>
                    <a:pt x="24966" y="9922"/>
                    <a:pt x="24939" y="9941"/>
                  </a:cubicBezTo>
                  <a:cubicBezTo>
                    <a:pt x="24904" y="9937"/>
                    <a:pt x="24880" y="9932"/>
                    <a:pt x="24839" y="9926"/>
                  </a:cubicBezTo>
                  <a:lnTo>
                    <a:pt x="24839" y="9926"/>
                  </a:lnTo>
                  <a:cubicBezTo>
                    <a:pt x="24853" y="9982"/>
                    <a:pt x="24863" y="10027"/>
                    <a:pt x="24873" y="10072"/>
                  </a:cubicBezTo>
                  <a:cubicBezTo>
                    <a:pt x="24848" y="10081"/>
                    <a:pt x="24833" y="10088"/>
                    <a:pt x="24817" y="10091"/>
                  </a:cubicBezTo>
                  <a:cubicBezTo>
                    <a:pt x="24810" y="10093"/>
                    <a:pt x="24803" y="10093"/>
                    <a:pt x="24795" y="10093"/>
                  </a:cubicBezTo>
                  <a:cubicBezTo>
                    <a:pt x="24787" y="10093"/>
                    <a:pt x="24780" y="10093"/>
                    <a:pt x="24772" y="10093"/>
                  </a:cubicBezTo>
                  <a:cubicBezTo>
                    <a:pt x="24783" y="10074"/>
                    <a:pt x="24792" y="10056"/>
                    <a:pt x="24800" y="10041"/>
                  </a:cubicBezTo>
                  <a:cubicBezTo>
                    <a:pt x="24757" y="10017"/>
                    <a:pt x="24735" y="10005"/>
                    <a:pt x="24716" y="10005"/>
                  </a:cubicBezTo>
                  <a:cubicBezTo>
                    <a:pt x="24696" y="10005"/>
                    <a:pt x="24678" y="10018"/>
                    <a:pt x="24642" y="10046"/>
                  </a:cubicBezTo>
                  <a:cubicBezTo>
                    <a:pt x="24627" y="10038"/>
                    <a:pt x="24614" y="10032"/>
                    <a:pt x="24601" y="10025"/>
                  </a:cubicBezTo>
                  <a:cubicBezTo>
                    <a:pt x="24551" y="10055"/>
                    <a:pt x="24495" y="10070"/>
                    <a:pt x="24433" y="10070"/>
                  </a:cubicBezTo>
                  <a:cubicBezTo>
                    <a:pt x="24427" y="10070"/>
                    <a:pt x="24421" y="10069"/>
                    <a:pt x="24416" y="10069"/>
                  </a:cubicBezTo>
                  <a:cubicBezTo>
                    <a:pt x="24410" y="10069"/>
                    <a:pt x="24402" y="10082"/>
                    <a:pt x="24396" y="10088"/>
                  </a:cubicBezTo>
                  <a:cubicBezTo>
                    <a:pt x="24408" y="10096"/>
                    <a:pt x="24420" y="10103"/>
                    <a:pt x="24442" y="10116"/>
                  </a:cubicBezTo>
                  <a:cubicBezTo>
                    <a:pt x="24414" y="10124"/>
                    <a:pt x="24395" y="10130"/>
                    <a:pt x="24379" y="10132"/>
                  </a:cubicBezTo>
                  <a:cubicBezTo>
                    <a:pt x="24366" y="10112"/>
                    <a:pt x="24355" y="10097"/>
                    <a:pt x="24345" y="10081"/>
                  </a:cubicBezTo>
                  <a:cubicBezTo>
                    <a:pt x="24336" y="10094"/>
                    <a:pt x="24330" y="10109"/>
                    <a:pt x="24324" y="10109"/>
                  </a:cubicBezTo>
                  <a:cubicBezTo>
                    <a:pt x="24243" y="10115"/>
                    <a:pt x="24180" y="10193"/>
                    <a:pt x="24096" y="10193"/>
                  </a:cubicBezTo>
                  <a:cubicBezTo>
                    <a:pt x="24080" y="10193"/>
                    <a:pt x="24064" y="10190"/>
                    <a:pt x="24046" y="10184"/>
                  </a:cubicBezTo>
                  <a:cubicBezTo>
                    <a:pt x="24045" y="10183"/>
                    <a:pt x="24043" y="10183"/>
                    <a:pt x="24041" y="10183"/>
                  </a:cubicBezTo>
                  <a:cubicBezTo>
                    <a:pt x="24025" y="10183"/>
                    <a:pt x="23998" y="10204"/>
                    <a:pt x="23976" y="10213"/>
                  </a:cubicBezTo>
                  <a:cubicBezTo>
                    <a:pt x="23916" y="10240"/>
                    <a:pt x="23856" y="10266"/>
                    <a:pt x="23791" y="10266"/>
                  </a:cubicBezTo>
                  <a:cubicBezTo>
                    <a:pt x="23770" y="10266"/>
                    <a:pt x="23750" y="10263"/>
                    <a:pt x="23729" y="10258"/>
                  </a:cubicBezTo>
                  <a:cubicBezTo>
                    <a:pt x="23712" y="10278"/>
                    <a:pt x="23693" y="10302"/>
                    <a:pt x="23681" y="10316"/>
                  </a:cubicBezTo>
                  <a:cubicBezTo>
                    <a:pt x="23628" y="10338"/>
                    <a:pt x="23586" y="10353"/>
                    <a:pt x="23537" y="10369"/>
                  </a:cubicBezTo>
                  <a:cubicBezTo>
                    <a:pt x="23514" y="10365"/>
                    <a:pt x="23478" y="10356"/>
                    <a:pt x="23430" y="10344"/>
                  </a:cubicBezTo>
                  <a:cubicBezTo>
                    <a:pt x="23403" y="10349"/>
                    <a:pt x="23360" y="10366"/>
                    <a:pt x="23323" y="10366"/>
                  </a:cubicBezTo>
                  <a:cubicBezTo>
                    <a:pt x="23315" y="10366"/>
                    <a:pt x="23308" y="10365"/>
                    <a:pt x="23300" y="10363"/>
                  </a:cubicBezTo>
                  <a:cubicBezTo>
                    <a:pt x="23291" y="10361"/>
                    <a:pt x="23283" y="10360"/>
                    <a:pt x="23275" y="10360"/>
                  </a:cubicBezTo>
                  <a:cubicBezTo>
                    <a:pt x="23232" y="10360"/>
                    <a:pt x="23202" y="10388"/>
                    <a:pt x="23164" y="10393"/>
                  </a:cubicBezTo>
                  <a:lnTo>
                    <a:pt x="23015" y="10419"/>
                  </a:lnTo>
                  <a:cubicBezTo>
                    <a:pt x="22961" y="10425"/>
                    <a:pt x="22915" y="10446"/>
                    <a:pt x="22869" y="10474"/>
                  </a:cubicBezTo>
                  <a:cubicBezTo>
                    <a:pt x="22831" y="10497"/>
                    <a:pt x="22783" y="10506"/>
                    <a:pt x="22728" y="10525"/>
                  </a:cubicBezTo>
                  <a:cubicBezTo>
                    <a:pt x="22722" y="10523"/>
                    <a:pt x="22705" y="10510"/>
                    <a:pt x="22690" y="10510"/>
                  </a:cubicBezTo>
                  <a:cubicBezTo>
                    <a:pt x="22688" y="10510"/>
                    <a:pt x="22686" y="10510"/>
                    <a:pt x="22684" y="10511"/>
                  </a:cubicBezTo>
                  <a:cubicBezTo>
                    <a:pt x="22538" y="10549"/>
                    <a:pt x="22396" y="10605"/>
                    <a:pt x="22243" y="10612"/>
                  </a:cubicBezTo>
                  <a:cubicBezTo>
                    <a:pt x="22228" y="10614"/>
                    <a:pt x="22215" y="10631"/>
                    <a:pt x="22201" y="10641"/>
                  </a:cubicBezTo>
                  <a:cubicBezTo>
                    <a:pt x="22188" y="10633"/>
                    <a:pt x="22179" y="10627"/>
                    <a:pt x="22172" y="10622"/>
                  </a:cubicBezTo>
                  <a:cubicBezTo>
                    <a:pt x="22157" y="10636"/>
                    <a:pt x="22143" y="10647"/>
                    <a:pt x="22126" y="10662"/>
                  </a:cubicBezTo>
                  <a:cubicBezTo>
                    <a:pt x="22103" y="10652"/>
                    <a:pt x="22085" y="10637"/>
                    <a:pt x="22066" y="10637"/>
                  </a:cubicBezTo>
                  <a:cubicBezTo>
                    <a:pt x="22028" y="10637"/>
                    <a:pt x="21988" y="10643"/>
                    <a:pt x="21951" y="10652"/>
                  </a:cubicBezTo>
                  <a:cubicBezTo>
                    <a:pt x="21916" y="10660"/>
                    <a:pt x="21875" y="10689"/>
                    <a:pt x="21849" y="10689"/>
                  </a:cubicBezTo>
                  <a:cubicBezTo>
                    <a:pt x="21846" y="10689"/>
                    <a:pt x="21843" y="10688"/>
                    <a:pt x="21841" y="10687"/>
                  </a:cubicBezTo>
                  <a:cubicBezTo>
                    <a:pt x="21823" y="10680"/>
                    <a:pt x="21809" y="10676"/>
                    <a:pt x="21796" y="10676"/>
                  </a:cubicBezTo>
                  <a:cubicBezTo>
                    <a:pt x="21778" y="10676"/>
                    <a:pt x="21763" y="10685"/>
                    <a:pt x="21745" y="10705"/>
                  </a:cubicBezTo>
                  <a:cubicBezTo>
                    <a:pt x="21738" y="10713"/>
                    <a:pt x="21718" y="10716"/>
                    <a:pt x="21700" y="10716"/>
                  </a:cubicBezTo>
                  <a:cubicBezTo>
                    <a:pt x="21694" y="10716"/>
                    <a:pt x="21687" y="10715"/>
                    <a:pt x="21682" y="10715"/>
                  </a:cubicBezTo>
                  <a:cubicBezTo>
                    <a:pt x="21667" y="10715"/>
                    <a:pt x="21653" y="10703"/>
                    <a:pt x="21635" y="10694"/>
                  </a:cubicBezTo>
                  <a:cubicBezTo>
                    <a:pt x="21628" y="10721"/>
                    <a:pt x="21625" y="10739"/>
                    <a:pt x="21620" y="10753"/>
                  </a:cubicBezTo>
                  <a:cubicBezTo>
                    <a:pt x="21586" y="10734"/>
                    <a:pt x="21555" y="10718"/>
                    <a:pt x="21520" y="10699"/>
                  </a:cubicBezTo>
                  <a:cubicBezTo>
                    <a:pt x="21504" y="10733"/>
                    <a:pt x="21492" y="10755"/>
                    <a:pt x="21479" y="10781"/>
                  </a:cubicBezTo>
                  <a:cubicBezTo>
                    <a:pt x="21449" y="10766"/>
                    <a:pt x="21419" y="10760"/>
                    <a:pt x="21389" y="10760"/>
                  </a:cubicBezTo>
                  <a:cubicBezTo>
                    <a:pt x="21337" y="10760"/>
                    <a:pt x="21287" y="10776"/>
                    <a:pt x="21238" y="10778"/>
                  </a:cubicBezTo>
                  <a:cubicBezTo>
                    <a:pt x="21154" y="10781"/>
                    <a:pt x="21082" y="10802"/>
                    <a:pt x="21023" y="10855"/>
                  </a:cubicBezTo>
                  <a:cubicBezTo>
                    <a:pt x="21001" y="10840"/>
                    <a:pt x="20980" y="10824"/>
                    <a:pt x="20966" y="10814"/>
                  </a:cubicBezTo>
                  <a:cubicBezTo>
                    <a:pt x="20890" y="10834"/>
                    <a:pt x="20820" y="10852"/>
                    <a:pt x="20757" y="10870"/>
                  </a:cubicBezTo>
                  <a:cubicBezTo>
                    <a:pt x="20732" y="10862"/>
                    <a:pt x="20711" y="10856"/>
                    <a:pt x="20692" y="10852"/>
                  </a:cubicBezTo>
                  <a:cubicBezTo>
                    <a:pt x="20680" y="10877"/>
                    <a:pt x="20671" y="10896"/>
                    <a:pt x="20660" y="10922"/>
                  </a:cubicBezTo>
                  <a:cubicBezTo>
                    <a:pt x="20648" y="10900"/>
                    <a:pt x="20640" y="10884"/>
                    <a:pt x="20627" y="10859"/>
                  </a:cubicBezTo>
                  <a:cubicBezTo>
                    <a:pt x="20571" y="10870"/>
                    <a:pt x="20511" y="10881"/>
                    <a:pt x="20449" y="10892"/>
                  </a:cubicBezTo>
                  <a:cubicBezTo>
                    <a:pt x="20446" y="10886"/>
                    <a:pt x="20437" y="10871"/>
                    <a:pt x="20426" y="10847"/>
                  </a:cubicBezTo>
                  <a:cubicBezTo>
                    <a:pt x="20392" y="10859"/>
                    <a:pt x="20358" y="10870"/>
                    <a:pt x="20334" y="10877"/>
                  </a:cubicBezTo>
                  <a:cubicBezTo>
                    <a:pt x="20299" y="10874"/>
                    <a:pt x="20269" y="10871"/>
                    <a:pt x="20239" y="10871"/>
                  </a:cubicBezTo>
                  <a:cubicBezTo>
                    <a:pt x="20235" y="10871"/>
                    <a:pt x="20230" y="10871"/>
                    <a:pt x="20226" y="10871"/>
                  </a:cubicBezTo>
                  <a:cubicBezTo>
                    <a:pt x="20187" y="10871"/>
                    <a:pt x="20148" y="10874"/>
                    <a:pt x="20111" y="10881"/>
                  </a:cubicBezTo>
                  <a:cubicBezTo>
                    <a:pt x="20081" y="10889"/>
                    <a:pt x="20055" y="10909"/>
                    <a:pt x="20025" y="10915"/>
                  </a:cubicBezTo>
                  <a:cubicBezTo>
                    <a:pt x="19989" y="10924"/>
                    <a:pt x="19947" y="10920"/>
                    <a:pt x="19911" y="10925"/>
                  </a:cubicBezTo>
                  <a:cubicBezTo>
                    <a:pt x="19877" y="10931"/>
                    <a:pt x="19846" y="10945"/>
                    <a:pt x="19844" y="10945"/>
                  </a:cubicBezTo>
                  <a:cubicBezTo>
                    <a:pt x="19844" y="10945"/>
                    <a:pt x="19844" y="10945"/>
                    <a:pt x="19844" y="10945"/>
                  </a:cubicBezTo>
                  <a:cubicBezTo>
                    <a:pt x="19781" y="10942"/>
                    <a:pt x="19728" y="10930"/>
                    <a:pt x="19688" y="10930"/>
                  </a:cubicBezTo>
                  <a:cubicBezTo>
                    <a:pt x="19670" y="10930"/>
                    <a:pt x="19655" y="10932"/>
                    <a:pt x="19643" y="10939"/>
                  </a:cubicBezTo>
                  <a:cubicBezTo>
                    <a:pt x="19574" y="10974"/>
                    <a:pt x="19506" y="10964"/>
                    <a:pt x="19438" y="10970"/>
                  </a:cubicBezTo>
                  <a:cubicBezTo>
                    <a:pt x="19427" y="10971"/>
                    <a:pt x="19415" y="10971"/>
                    <a:pt x="19403" y="10971"/>
                  </a:cubicBezTo>
                  <a:cubicBezTo>
                    <a:pt x="19381" y="10971"/>
                    <a:pt x="19358" y="10970"/>
                    <a:pt x="19337" y="10970"/>
                  </a:cubicBezTo>
                  <a:cubicBezTo>
                    <a:pt x="19309" y="10970"/>
                    <a:pt x="19282" y="10972"/>
                    <a:pt x="19259" y="10981"/>
                  </a:cubicBezTo>
                  <a:cubicBezTo>
                    <a:pt x="19242" y="10988"/>
                    <a:pt x="19226" y="10991"/>
                    <a:pt x="19210" y="10991"/>
                  </a:cubicBezTo>
                  <a:cubicBezTo>
                    <a:pt x="19177" y="10991"/>
                    <a:pt x="19147" y="10980"/>
                    <a:pt x="19116" y="10980"/>
                  </a:cubicBezTo>
                  <a:cubicBezTo>
                    <a:pt x="19106" y="10980"/>
                    <a:pt x="19096" y="10981"/>
                    <a:pt x="19085" y="10984"/>
                  </a:cubicBezTo>
                  <a:cubicBezTo>
                    <a:pt x="19054" y="10993"/>
                    <a:pt x="19016" y="10986"/>
                    <a:pt x="18993" y="10999"/>
                  </a:cubicBezTo>
                  <a:cubicBezTo>
                    <a:pt x="18961" y="11017"/>
                    <a:pt x="18930" y="11023"/>
                    <a:pt x="18899" y="11023"/>
                  </a:cubicBezTo>
                  <a:cubicBezTo>
                    <a:pt x="18874" y="11023"/>
                    <a:pt x="18849" y="11019"/>
                    <a:pt x="18823" y="11014"/>
                  </a:cubicBezTo>
                  <a:cubicBezTo>
                    <a:pt x="18815" y="11012"/>
                    <a:pt x="18805" y="11009"/>
                    <a:pt x="18797" y="11009"/>
                  </a:cubicBezTo>
                  <a:cubicBezTo>
                    <a:pt x="18794" y="11009"/>
                    <a:pt x="18791" y="11009"/>
                    <a:pt x="18790" y="11011"/>
                  </a:cubicBezTo>
                  <a:cubicBezTo>
                    <a:pt x="18768" y="11025"/>
                    <a:pt x="18747" y="11031"/>
                    <a:pt x="18727" y="11031"/>
                  </a:cubicBezTo>
                  <a:cubicBezTo>
                    <a:pt x="18687" y="11031"/>
                    <a:pt x="18649" y="11009"/>
                    <a:pt x="18609" y="10993"/>
                  </a:cubicBezTo>
                  <a:cubicBezTo>
                    <a:pt x="18576" y="11027"/>
                    <a:pt x="18541" y="11056"/>
                    <a:pt x="18502" y="11056"/>
                  </a:cubicBezTo>
                  <a:cubicBezTo>
                    <a:pt x="18477" y="11056"/>
                    <a:pt x="18451" y="11045"/>
                    <a:pt x="18422" y="11017"/>
                  </a:cubicBezTo>
                  <a:cubicBezTo>
                    <a:pt x="18393" y="11043"/>
                    <a:pt x="18364" y="11053"/>
                    <a:pt x="18339" y="11053"/>
                  </a:cubicBezTo>
                  <a:cubicBezTo>
                    <a:pt x="18313" y="11053"/>
                    <a:pt x="18290" y="11043"/>
                    <a:pt x="18273" y="11030"/>
                  </a:cubicBezTo>
                  <a:cubicBezTo>
                    <a:pt x="18204" y="11039"/>
                    <a:pt x="18158" y="11043"/>
                    <a:pt x="18113" y="11049"/>
                  </a:cubicBezTo>
                  <a:cubicBezTo>
                    <a:pt x="18064" y="11058"/>
                    <a:pt x="18014" y="11065"/>
                    <a:pt x="17966" y="11073"/>
                  </a:cubicBezTo>
                  <a:cubicBezTo>
                    <a:pt x="17958" y="11052"/>
                    <a:pt x="17952" y="11034"/>
                    <a:pt x="17945" y="11017"/>
                  </a:cubicBezTo>
                  <a:cubicBezTo>
                    <a:pt x="17919" y="11037"/>
                    <a:pt x="17894" y="11056"/>
                    <a:pt x="17882" y="11067"/>
                  </a:cubicBezTo>
                  <a:cubicBezTo>
                    <a:pt x="17802" y="11058"/>
                    <a:pt x="17735" y="11055"/>
                    <a:pt x="17668" y="11043"/>
                  </a:cubicBezTo>
                  <a:cubicBezTo>
                    <a:pt x="17659" y="11042"/>
                    <a:pt x="17650" y="11041"/>
                    <a:pt x="17641" y="11041"/>
                  </a:cubicBezTo>
                  <a:cubicBezTo>
                    <a:pt x="17598" y="11041"/>
                    <a:pt x="17556" y="11056"/>
                    <a:pt x="17513" y="11056"/>
                  </a:cubicBezTo>
                  <a:cubicBezTo>
                    <a:pt x="17498" y="11056"/>
                    <a:pt x="17483" y="11054"/>
                    <a:pt x="17468" y="11049"/>
                  </a:cubicBezTo>
                  <a:cubicBezTo>
                    <a:pt x="17460" y="11065"/>
                    <a:pt x="17452" y="11081"/>
                    <a:pt x="17446" y="11096"/>
                  </a:cubicBezTo>
                  <a:cubicBezTo>
                    <a:pt x="17442" y="11096"/>
                    <a:pt x="17438" y="11097"/>
                    <a:pt x="17434" y="11097"/>
                  </a:cubicBezTo>
                  <a:cubicBezTo>
                    <a:pt x="17410" y="11097"/>
                    <a:pt x="17386" y="11092"/>
                    <a:pt x="17364" y="11092"/>
                  </a:cubicBezTo>
                  <a:cubicBezTo>
                    <a:pt x="17343" y="11092"/>
                    <a:pt x="17325" y="11096"/>
                    <a:pt x="17310" y="11114"/>
                  </a:cubicBezTo>
                  <a:cubicBezTo>
                    <a:pt x="17274" y="11095"/>
                    <a:pt x="17240" y="11077"/>
                    <a:pt x="17215" y="11064"/>
                  </a:cubicBezTo>
                  <a:cubicBezTo>
                    <a:pt x="17168" y="11073"/>
                    <a:pt x="17130" y="11080"/>
                    <a:pt x="17096" y="11086"/>
                  </a:cubicBezTo>
                  <a:cubicBezTo>
                    <a:pt x="17089" y="11105"/>
                    <a:pt x="17084" y="11117"/>
                    <a:pt x="17076" y="11137"/>
                  </a:cubicBezTo>
                  <a:cubicBezTo>
                    <a:pt x="17049" y="11124"/>
                    <a:pt x="17029" y="11114"/>
                    <a:pt x="17006" y="11102"/>
                  </a:cubicBezTo>
                  <a:cubicBezTo>
                    <a:pt x="16987" y="11109"/>
                    <a:pt x="16965" y="11118"/>
                    <a:pt x="16942" y="11128"/>
                  </a:cubicBezTo>
                  <a:cubicBezTo>
                    <a:pt x="16928" y="11102"/>
                    <a:pt x="16920" y="11083"/>
                    <a:pt x="16905" y="11049"/>
                  </a:cubicBezTo>
                  <a:cubicBezTo>
                    <a:pt x="16878" y="11078"/>
                    <a:pt x="16858" y="11101"/>
                    <a:pt x="16837" y="11123"/>
                  </a:cubicBezTo>
                  <a:cubicBezTo>
                    <a:pt x="16806" y="11105"/>
                    <a:pt x="16786" y="11093"/>
                    <a:pt x="16762" y="11080"/>
                  </a:cubicBezTo>
                  <a:cubicBezTo>
                    <a:pt x="16733" y="11093"/>
                    <a:pt x="16702" y="11107"/>
                    <a:pt x="16673" y="11107"/>
                  </a:cubicBezTo>
                  <a:cubicBezTo>
                    <a:pt x="16652" y="11107"/>
                    <a:pt x="16632" y="11099"/>
                    <a:pt x="16614" y="11077"/>
                  </a:cubicBezTo>
                  <a:cubicBezTo>
                    <a:pt x="16587" y="11084"/>
                    <a:pt x="16559" y="11087"/>
                    <a:pt x="16540" y="11099"/>
                  </a:cubicBezTo>
                  <a:cubicBezTo>
                    <a:pt x="16524" y="11109"/>
                    <a:pt x="16515" y="11131"/>
                    <a:pt x="16502" y="11152"/>
                  </a:cubicBezTo>
                  <a:cubicBezTo>
                    <a:pt x="16493" y="11128"/>
                    <a:pt x="16487" y="11112"/>
                    <a:pt x="16477" y="11087"/>
                  </a:cubicBezTo>
                  <a:cubicBezTo>
                    <a:pt x="16455" y="11095"/>
                    <a:pt x="16431" y="11102"/>
                    <a:pt x="16405" y="11109"/>
                  </a:cubicBezTo>
                  <a:cubicBezTo>
                    <a:pt x="16390" y="11102"/>
                    <a:pt x="16369" y="11089"/>
                    <a:pt x="16352" y="11078"/>
                  </a:cubicBezTo>
                  <a:cubicBezTo>
                    <a:pt x="16333" y="11092"/>
                    <a:pt x="16319" y="11101"/>
                    <a:pt x="16306" y="11108"/>
                  </a:cubicBezTo>
                  <a:cubicBezTo>
                    <a:pt x="16253" y="11082"/>
                    <a:pt x="16209" y="11070"/>
                    <a:pt x="16160" y="11070"/>
                  </a:cubicBezTo>
                  <a:cubicBezTo>
                    <a:pt x="16113" y="11070"/>
                    <a:pt x="16061" y="11082"/>
                    <a:pt x="15991" y="11105"/>
                  </a:cubicBezTo>
                  <a:cubicBezTo>
                    <a:pt x="16002" y="11112"/>
                    <a:pt x="16009" y="11120"/>
                    <a:pt x="16018" y="11127"/>
                  </a:cubicBezTo>
                  <a:lnTo>
                    <a:pt x="16006" y="11134"/>
                  </a:lnTo>
                  <a:lnTo>
                    <a:pt x="15985" y="11108"/>
                  </a:lnTo>
                  <a:cubicBezTo>
                    <a:pt x="15988" y="11106"/>
                    <a:pt x="15991" y="11105"/>
                    <a:pt x="15991" y="11105"/>
                  </a:cubicBezTo>
                  <a:lnTo>
                    <a:pt x="15991" y="11105"/>
                  </a:lnTo>
                  <a:cubicBezTo>
                    <a:pt x="15988" y="11105"/>
                    <a:pt x="15985" y="11105"/>
                    <a:pt x="15982" y="11105"/>
                  </a:cubicBezTo>
                  <a:cubicBezTo>
                    <a:pt x="15941" y="11105"/>
                    <a:pt x="15900" y="11089"/>
                    <a:pt x="15862" y="11089"/>
                  </a:cubicBezTo>
                  <a:cubicBezTo>
                    <a:pt x="15842" y="11089"/>
                    <a:pt x="15823" y="11093"/>
                    <a:pt x="15804" y="11106"/>
                  </a:cubicBezTo>
                  <a:cubicBezTo>
                    <a:pt x="15771" y="11086"/>
                    <a:pt x="15737" y="11067"/>
                    <a:pt x="15703" y="11046"/>
                  </a:cubicBezTo>
                  <a:cubicBezTo>
                    <a:pt x="15682" y="11061"/>
                    <a:pt x="15660" y="11076"/>
                    <a:pt x="15629" y="11095"/>
                  </a:cubicBezTo>
                  <a:cubicBezTo>
                    <a:pt x="15596" y="11081"/>
                    <a:pt x="15559" y="11065"/>
                    <a:pt x="15513" y="11045"/>
                  </a:cubicBezTo>
                  <a:cubicBezTo>
                    <a:pt x="15487" y="11061"/>
                    <a:pt x="15459" y="11067"/>
                    <a:pt x="15431" y="11067"/>
                  </a:cubicBezTo>
                  <a:cubicBezTo>
                    <a:pt x="15367" y="11067"/>
                    <a:pt x="15300" y="11038"/>
                    <a:pt x="15235" y="11038"/>
                  </a:cubicBezTo>
                  <a:cubicBezTo>
                    <a:pt x="15206" y="11038"/>
                    <a:pt x="15177" y="11044"/>
                    <a:pt x="15150" y="11061"/>
                  </a:cubicBezTo>
                  <a:cubicBezTo>
                    <a:pt x="15123" y="11043"/>
                    <a:pt x="15103" y="11030"/>
                    <a:pt x="15076" y="11012"/>
                  </a:cubicBezTo>
                  <a:cubicBezTo>
                    <a:pt x="15044" y="11040"/>
                    <a:pt x="15016" y="11065"/>
                    <a:pt x="14985" y="11093"/>
                  </a:cubicBezTo>
                  <a:cubicBezTo>
                    <a:pt x="14981" y="11073"/>
                    <a:pt x="14979" y="11059"/>
                    <a:pt x="14976" y="11036"/>
                  </a:cubicBezTo>
                  <a:cubicBezTo>
                    <a:pt x="14936" y="11031"/>
                    <a:pt x="14891" y="11031"/>
                    <a:pt x="14851" y="11018"/>
                  </a:cubicBezTo>
                  <a:cubicBezTo>
                    <a:pt x="14842" y="11015"/>
                    <a:pt x="14834" y="11014"/>
                    <a:pt x="14826" y="11014"/>
                  </a:cubicBezTo>
                  <a:cubicBezTo>
                    <a:pt x="14807" y="11014"/>
                    <a:pt x="14788" y="11020"/>
                    <a:pt x="14767" y="11020"/>
                  </a:cubicBezTo>
                  <a:cubicBezTo>
                    <a:pt x="14754" y="11020"/>
                    <a:pt x="14740" y="11018"/>
                    <a:pt x="14725" y="11011"/>
                  </a:cubicBezTo>
                  <a:cubicBezTo>
                    <a:pt x="14655" y="10977"/>
                    <a:pt x="14563" y="10977"/>
                    <a:pt x="14479" y="10975"/>
                  </a:cubicBezTo>
                  <a:cubicBezTo>
                    <a:pt x="14475" y="10975"/>
                    <a:pt x="14471" y="10975"/>
                    <a:pt x="14467" y="10975"/>
                  </a:cubicBezTo>
                  <a:cubicBezTo>
                    <a:pt x="14389" y="10975"/>
                    <a:pt x="14310" y="10989"/>
                    <a:pt x="14230" y="10996"/>
                  </a:cubicBezTo>
                  <a:cubicBezTo>
                    <a:pt x="14203" y="10963"/>
                    <a:pt x="14159" y="10950"/>
                    <a:pt x="14118" y="10950"/>
                  </a:cubicBezTo>
                  <a:cubicBezTo>
                    <a:pt x="14101" y="10950"/>
                    <a:pt x="14084" y="10952"/>
                    <a:pt x="14070" y="10956"/>
                  </a:cubicBezTo>
                  <a:cubicBezTo>
                    <a:pt x="14063" y="10958"/>
                    <a:pt x="14057" y="10959"/>
                    <a:pt x="14051" y="10959"/>
                  </a:cubicBezTo>
                  <a:cubicBezTo>
                    <a:pt x="14030" y="10959"/>
                    <a:pt x="14014" y="10950"/>
                    <a:pt x="13996" y="10950"/>
                  </a:cubicBezTo>
                  <a:cubicBezTo>
                    <a:pt x="13992" y="10950"/>
                    <a:pt x="13988" y="10950"/>
                    <a:pt x="13983" y="10952"/>
                  </a:cubicBezTo>
                  <a:cubicBezTo>
                    <a:pt x="13977" y="10954"/>
                    <a:pt x="13971" y="10954"/>
                    <a:pt x="13965" y="10954"/>
                  </a:cubicBezTo>
                  <a:cubicBezTo>
                    <a:pt x="13946" y="10954"/>
                    <a:pt x="13928" y="10948"/>
                    <a:pt x="13907" y="10948"/>
                  </a:cubicBezTo>
                  <a:cubicBezTo>
                    <a:pt x="13899" y="10948"/>
                    <a:pt x="13891" y="10949"/>
                    <a:pt x="13882" y="10952"/>
                  </a:cubicBezTo>
                  <a:cubicBezTo>
                    <a:pt x="13875" y="10954"/>
                    <a:pt x="13867" y="10955"/>
                    <a:pt x="13860" y="10955"/>
                  </a:cubicBezTo>
                  <a:cubicBezTo>
                    <a:pt x="13831" y="10955"/>
                    <a:pt x="13797" y="10943"/>
                    <a:pt x="13767" y="10942"/>
                  </a:cubicBezTo>
                  <a:cubicBezTo>
                    <a:pt x="13733" y="10940"/>
                    <a:pt x="13703" y="10930"/>
                    <a:pt x="13668" y="10930"/>
                  </a:cubicBezTo>
                  <a:cubicBezTo>
                    <a:pt x="13654" y="10930"/>
                    <a:pt x="13640" y="10932"/>
                    <a:pt x="13624" y="10936"/>
                  </a:cubicBezTo>
                  <a:cubicBezTo>
                    <a:pt x="13611" y="10939"/>
                    <a:pt x="13594" y="10941"/>
                    <a:pt x="13577" y="10941"/>
                  </a:cubicBezTo>
                  <a:cubicBezTo>
                    <a:pt x="13539" y="10941"/>
                    <a:pt x="13498" y="10932"/>
                    <a:pt x="13484" y="10912"/>
                  </a:cubicBezTo>
                  <a:cubicBezTo>
                    <a:pt x="13390" y="10875"/>
                    <a:pt x="13320" y="10909"/>
                    <a:pt x="13237" y="10868"/>
                  </a:cubicBezTo>
                  <a:cubicBezTo>
                    <a:pt x="13165" y="10833"/>
                    <a:pt x="13068" y="10849"/>
                    <a:pt x="12999" y="10795"/>
                  </a:cubicBezTo>
                  <a:cubicBezTo>
                    <a:pt x="12975" y="10808"/>
                    <a:pt x="12953" y="10821"/>
                    <a:pt x="12924" y="10837"/>
                  </a:cubicBezTo>
                  <a:cubicBezTo>
                    <a:pt x="12906" y="10824"/>
                    <a:pt x="12886" y="10809"/>
                    <a:pt x="12881" y="10805"/>
                  </a:cubicBezTo>
                  <a:cubicBezTo>
                    <a:pt x="12816" y="10803"/>
                    <a:pt x="12766" y="10802"/>
                    <a:pt x="12709" y="10800"/>
                  </a:cubicBezTo>
                  <a:cubicBezTo>
                    <a:pt x="12705" y="10824"/>
                    <a:pt x="12700" y="10846"/>
                    <a:pt x="12694" y="10871"/>
                  </a:cubicBezTo>
                  <a:cubicBezTo>
                    <a:pt x="12674" y="10867"/>
                    <a:pt x="12659" y="10864"/>
                    <a:pt x="12640" y="10859"/>
                  </a:cubicBezTo>
                  <a:cubicBezTo>
                    <a:pt x="12641" y="10831"/>
                    <a:pt x="12643" y="10805"/>
                    <a:pt x="12644" y="10768"/>
                  </a:cubicBezTo>
                  <a:lnTo>
                    <a:pt x="12644" y="10768"/>
                  </a:lnTo>
                  <a:cubicBezTo>
                    <a:pt x="12610" y="10774"/>
                    <a:pt x="12577" y="10782"/>
                    <a:pt x="12546" y="10782"/>
                  </a:cubicBezTo>
                  <a:cubicBezTo>
                    <a:pt x="12512" y="10782"/>
                    <a:pt x="12480" y="10772"/>
                    <a:pt x="12454" y="10739"/>
                  </a:cubicBezTo>
                  <a:cubicBezTo>
                    <a:pt x="12451" y="10734"/>
                    <a:pt x="12439" y="10731"/>
                    <a:pt x="12430" y="10731"/>
                  </a:cubicBezTo>
                  <a:cubicBezTo>
                    <a:pt x="12427" y="10731"/>
                    <a:pt x="12424" y="10731"/>
                    <a:pt x="12422" y="10733"/>
                  </a:cubicBezTo>
                  <a:cubicBezTo>
                    <a:pt x="12408" y="10743"/>
                    <a:pt x="12393" y="10746"/>
                    <a:pt x="12379" y="10746"/>
                  </a:cubicBezTo>
                  <a:cubicBezTo>
                    <a:pt x="12343" y="10746"/>
                    <a:pt x="12307" y="10723"/>
                    <a:pt x="12268" y="10723"/>
                  </a:cubicBezTo>
                  <a:cubicBezTo>
                    <a:pt x="12265" y="10723"/>
                    <a:pt x="12262" y="10724"/>
                    <a:pt x="12259" y="10724"/>
                  </a:cubicBezTo>
                  <a:cubicBezTo>
                    <a:pt x="12253" y="10724"/>
                    <a:pt x="12248" y="10725"/>
                    <a:pt x="12242" y="10725"/>
                  </a:cubicBezTo>
                  <a:cubicBezTo>
                    <a:pt x="12185" y="10725"/>
                    <a:pt x="12123" y="10699"/>
                    <a:pt x="12063" y="10690"/>
                  </a:cubicBezTo>
                  <a:cubicBezTo>
                    <a:pt x="12060" y="10690"/>
                    <a:pt x="12057" y="10689"/>
                    <a:pt x="12054" y="10689"/>
                  </a:cubicBezTo>
                  <a:cubicBezTo>
                    <a:pt x="12034" y="10689"/>
                    <a:pt x="12013" y="10696"/>
                    <a:pt x="11994" y="10699"/>
                  </a:cubicBezTo>
                  <a:cubicBezTo>
                    <a:pt x="11978" y="10677"/>
                    <a:pt x="11963" y="10656"/>
                    <a:pt x="11954" y="10644"/>
                  </a:cubicBezTo>
                  <a:cubicBezTo>
                    <a:pt x="11895" y="10647"/>
                    <a:pt x="11839" y="10652"/>
                    <a:pt x="11784" y="10652"/>
                  </a:cubicBezTo>
                  <a:cubicBezTo>
                    <a:pt x="11767" y="10652"/>
                    <a:pt x="11749" y="10652"/>
                    <a:pt x="11732" y="10650"/>
                  </a:cubicBezTo>
                  <a:cubicBezTo>
                    <a:pt x="11650" y="10643"/>
                    <a:pt x="11569" y="10616"/>
                    <a:pt x="11488" y="10596"/>
                  </a:cubicBezTo>
                  <a:cubicBezTo>
                    <a:pt x="11411" y="10578"/>
                    <a:pt x="11332" y="10572"/>
                    <a:pt x="11254" y="10558"/>
                  </a:cubicBezTo>
                  <a:cubicBezTo>
                    <a:pt x="11205" y="10548"/>
                    <a:pt x="11159" y="10528"/>
                    <a:pt x="11107" y="10528"/>
                  </a:cubicBezTo>
                  <a:cubicBezTo>
                    <a:pt x="11094" y="10528"/>
                    <a:pt x="11080" y="10529"/>
                    <a:pt x="11066" y="10533"/>
                  </a:cubicBezTo>
                  <a:cubicBezTo>
                    <a:pt x="11053" y="10536"/>
                    <a:pt x="11037" y="10537"/>
                    <a:pt x="11021" y="10537"/>
                  </a:cubicBezTo>
                  <a:cubicBezTo>
                    <a:pt x="10988" y="10537"/>
                    <a:pt x="10953" y="10531"/>
                    <a:pt x="10938" y="10515"/>
                  </a:cubicBezTo>
                  <a:cubicBezTo>
                    <a:pt x="10892" y="10474"/>
                    <a:pt x="10838" y="10472"/>
                    <a:pt x="10788" y="10459"/>
                  </a:cubicBezTo>
                  <a:cubicBezTo>
                    <a:pt x="10774" y="10455"/>
                    <a:pt x="10757" y="10454"/>
                    <a:pt x="10741" y="10454"/>
                  </a:cubicBezTo>
                  <a:cubicBezTo>
                    <a:pt x="10729" y="10454"/>
                    <a:pt x="10717" y="10454"/>
                    <a:pt x="10705" y="10454"/>
                  </a:cubicBezTo>
                  <a:cubicBezTo>
                    <a:pt x="10684" y="10454"/>
                    <a:pt x="10665" y="10453"/>
                    <a:pt x="10655" y="10443"/>
                  </a:cubicBezTo>
                  <a:cubicBezTo>
                    <a:pt x="10636" y="10425"/>
                    <a:pt x="10618" y="10421"/>
                    <a:pt x="10599" y="10421"/>
                  </a:cubicBezTo>
                  <a:cubicBezTo>
                    <a:pt x="10582" y="10421"/>
                    <a:pt x="10565" y="10425"/>
                    <a:pt x="10549" y="10425"/>
                  </a:cubicBezTo>
                  <a:cubicBezTo>
                    <a:pt x="10538" y="10425"/>
                    <a:pt x="10526" y="10423"/>
                    <a:pt x="10515" y="10416"/>
                  </a:cubicBezTo>
                  <a:cubicBezTo>
                    <a:pt x="10515" y="10416"/>
                    <a:pt x="10514" y="10416"/>
                    <a:pt x="10513" y="10416"/>
                  </a:cubicBezTo>
                  <a:cubicBezTo>
                    <a:pt x="10507" y="10416"/>
                    <a:pt x="10497" y="10423"/>
                    <a:pt x="10487" y="10423"/>
                  </a:cubicBezTo>
                  <a:cubicBezTo>
                    <a:pt x="10480" y="10423"/>
                    <a:pt x="10474" y="10420"/>
                    <a:pt x="10468" y="10409"/>
                  </a:cubicBezTo>
                  <a:cubicBezTo>
                    <a:pt x="10459" y="10390"/>
                    <a:pt x="10448" y="10385"/>
                    <a:pt x="10437" y="10385"/>
                  </a:cubicBezTo>
                  <a:cubicBezTo>
                    <a:pt x="10420" y="10385"/>
                    <a:pt x="10400" y="10398"/>
                    <a:pt x="10380" y="10398"/>
                  </a:cubicBezTo>
                  <a:cubicBezTo>
                    <a:pt x="10374" y="10398"/>
                    <a:pt x="10368" y="10397"/>
                    <a:pt x="10362" y="10394"/>
                  </a:cubicBezTo>
                  <a:cubicBezTo>
                    <a:pt x="10351" y="10337"/>
                    <a:pt x="10280" y="10365"/>
                    <a:pt x="10237" y="10340"/>
                  </a:cubicBezTo>
                  <a:cubicBezTo>
                    <a:pt x="10187" y="10310"/>
                    <a:pt x="10124" y="10300"/>
                    <a:pt x="10067" y="10284"/>
                  </a:cubicBezTo>
                  <a:cubicBezTo>
                    <a:pt x="10009" y="10269"/>
                    <a:pt x="9952" y="10255"/>
                    <a:pt x="9909" y="10243"/>
                  </a:cubicBezTo>
                  <a:cubicBezTo>
                    <a:pt x="9887" y="10265"/>
                    <a:pt x="9878" y="10275"/>
                    <a:pt x="9859" y="10293"/>
                  </a:cubicBezTo>
                  <a:cubicBezTo>
                    <a:pt x="9858" y="10260"/>
                    <a:pt x="9856" y="10243"/>
                    <a:pt x="9855" y="10222"/>
                  </a:cubicBezTo>
                  <a:cubicBezTo>
                    <a:pt x="9840" y="10234"/>
                    <a:pt x="9827" y="10238"/>
                    <a:pt x="9814" y="10238"/>
                  </a:cubicBezTo>
                  <a:cubicBezTo>
                    <a:pt x="9777" y="10238"/>
                    <a:pt x="9746" y="10202"/>
                    <a:pt x="9704" y="10202"/>
                  </a:cubicBezTo>
                  <a:cubicBezTo>
                    <a:pt x="9700" y="10202"/>
                    <a:pt x="9695" y="10202"/>
                    <a:pt x="9690" y="10203"/>
                  </a:cubicBezTo>
                  <a:cubicBezTo>
                    <a:pt x="9684" y="10204"/>
                    <a:pt x="9678" y="10204"/>
                    <a:pt x="9672" y="10204"/>
                  </a:cubicBezTo>
                  <a:cubicBezTo>
                    <a:pt x="9617" y="10204"/>
                    <a:pt x="9553" y="10170"/>
                    <a:pt x="9481" y="10150"/>
                  </a:cubicBezTo>
                  <a:cubicBezTo>
                    <a:pt x="9405" y="10059"/>
                    <a:pt x="9287" y="10090"/>
                    <a:pt x="9178" y="10078"/>
                  </a:cubicBezTo>
                  <a:cubicBezTo>
                    <a:pt x="9143" y="10052"/>
                    <a:pt x="9106" y="10024"/>
                    <a:pt x="9072" y="9999"/>
                  </a:cubicBezTo>
                  <a:cubicBezTo>
                    <a:pt x="9072" y="9979"/>
                    <a:pt x="9071" y="9963"/>
                    <a:pt x="9071" y="9946"/>
                  </a:cubicBezTo>
                  <a:cubicBezTo>
                    <a:pt x="9006" y="9934"/>
                    <a:pt x="8950" y="9924"/>
                    <a:pt x="8894" y="9913"/>
                  </a:cubicBezTo>
                  <a:cubicBezTo>
                    <a:pt x="8840" y="9901"/>
                    <a:pt x="8785" y="9890"/>
                    <a:pt x="8734" y="9878"/>
                  </a:cubicBezTo>
                  <a:cubicBezTo>
                    <a:pt x="8725" y="9866"/>
                    <a:pt x="8718" y="9857"/>
                    <a:pt x="8709" y="9846"/>
                  </a:cubicBezTo>
                  <a:cubicBezTo>
                    <a:pt x="8691" y="9865"/>
                    <a:pt x="8678" y="9878"/>
                    <a:pt x="8662" y="9896"/>
                  </a:cubicBezTo>
                  <a:cubicBezTo>
                    <a:pt x="8659" y="9868"/>
                    <a:pt x="8656" y="9846"/>
                    <a:pt x="8653" y="9822"/>
                  </a:cubicBezTo>
                  <a:cubicBezTo>
                    <a:pt x="8645" y="9819"/>
                    <a:pt x="8636" y="9818"/>
                    <a:pt x="8628" y="9818"/>
                  </a:cubicBezTo>
                  <a:cubicBezTo>
                    <a:pt x="8594" y="9818"/>
                    <a:pt x="8561" y="9840"/>
                    <a:pt x="8528" y="9840"/>
                  </a:cubicBezTo>
                  <a:cubicBezTo>
                    <a:pt x="8509" y="9840"/>
                    <a:pt x="8491" y="9833"/>
                    <a:pt x="8472" y="9812"/>
                  </a:cubicBezTo>
                  <a:cubicBezTo>
                    <a:pt x="8472" y="9796"/>
                    <a:pt x="8472" y="9778"/>
                    <a:pt x="8470" y="9753"/>
                  </a:cubicBezTo>
                  <a:cubicBezTo>
                    <a:pt x="8435" y="9747"/>
                    <a:pt x="8401" y="9743"/>
                    <a:pt x="8360" y="9737"/>
                  </a:cubicBezTo>
                  <a:cubicBezTo>
                    <a:pt x="8335" y="9681"/>
                    <a:pt x="8256" y="9688"/>
                    <a:pt x="8204" y="9660"/>
                  </a:cubicBezTo>
                  <a:cubicBezTo>
                    <a:pt x="8195" y="9666"/>
                    <a:pt x="8185" y="9670"/>
                    <a:pt x="8175" y="9675"/>
                  </a:cubicBezTo>
                  <a:lnTo>
                    <a:pt x="8169" y="9663"/>
                  </a:lnTo>
                  <a:lnTo>
                    <a:pt x="8201" y="9654"/>
                  </a:lnTo>
                  <a:lnTo>
                    <a:pt x="8201" y="9654"/>
                  </a:lnTo>
                  <a:cubicBezTo>
                    <a:pt x="8202" y="9656"/>
                    <a:pt x="8203" y="9658"/>
                    <a:pt x="8204" y="9660"/>
                  </a:cubicBezTo>
                  <a:cubicBezTo>
                    <a:pt x="8204" y="9660"/>
                    <a:pt x="8203" y="9657"/>
                    <a:pt x="8201" y="9654"/>
                  </a:cubicBezTo>
                  <a:lnTo>
                    <a:pt x="8201" y="9654"/>
                  </a:lnTo>
                  <a:lnTo>
                    <a:pt x="8201" y="9654"/>
                  </a:lnTo>
                  <a:cubicBezTo>
                    <a:pt x="8192" y="9639"/>
                    <a:pt x="8185" y="9622"/>
                    <a:pt x="8173" y="9619"/>
                  </a:cubicBezTo>
                  <a:cubicBezTo>
                    <a:pt x="8082" y="9595"/>
                    <a:pt x="7991" y="9575"/>
                    <a:pt x="7907" y="9544"/>
                  </a:cubicBezTo>
                  <a:cubicBezTo>
                    <a:pt x="7868" y="9545"/>
                    <a:pt x="7837" y="9571"/>
                    <a:pt x="7798" y="9571"/>
                  </a:cubicBezTo>
                  <a:cubicBezTo>
                    <a:pt x="7785" y="9571"/>
                    <a:pt x="7770" y="9568"/>
                    <a:pt x="7754" y="9559"/>
                  </a:cubicBezTo>
                  <a:cubicBezTo>
                    <a:pt x="7754" y="9541"/>
                    <a:pt x="7755" y="9522"/>
                    <a:pt x="7755" y="9515"/>
                  </a:cubicBezTo>
                  <a:cubicBezTo>
                    <a:pt x="7708" y="9485"/>
                    <a:pt x="7666" y="9459"/>
                    <a:pt x="7621" y="9435"/>
                  </a:cubicBezTo>
                  <a:cubicBezTo>
                    <a:pt x="7564" y="9406"/>
                    <a:pt x="7505" y="9379"/>
                    <a:pt x="7427" y="9344"/>
                  </a:cubicBezTo>
                  <a:cubicBezTo>
                    <a:pt x="7411" y="9356"/>
                    <a:pt x="7386" y="9373"/>
                    <a:pt x="7364" y="9389"/>
                  </a:cubicBezTo>
                  <a:cubicBezTo>
                    <a:pt x="7336" y="9354"/>
                    <a:pt x="7321" y="9335"/>
                    <a:pt x="7315" y="9326"/>
                  </a:cubicBezTo>
                  <a:cubicBezTo>
                    <a:pt x="7264" y="9313"/>
                    <a:pt x="7223" y="9306"/>
                    <a:pt x="7185" y="9291"/>
                  </a:cubicBezTo>
                  <a:cubicBezTo>
                    <a:pt x="7143" y="9276"/>
                    <a:pt x="7107" y="9254"/>
                    <a:pt x="7065" y="9236"/>
                  </a:cubicBezTo>
                  <a:cubicBezTo>
                    <a:pt x="7030" y="9223"/>
                    <a:pt x="6973" y="9220"/>
                    <a:pt x="6962" y="9201"/>
                  </a:cubicBezTo>
                  <a:cubicBezTo>
                    <a:pt x="6950" y="9178"/>
                    <a:pt x="6935" y="9172"/>
                    <a:pt x="6920" y="9172"/>
                  </a:cubicBezTo>
                  <a:cubicBezTo>
                    <a:pt x="6905" y="9172"/>
                    <a:pt x="6890" y="9177"/>
                    <a:pt x="6876" y="9177"/>
                  </a:cubicBezTo>
                  <a:cubicBezTo>
                    <a:pt x="6867" y="9177"/>
                    <a:pt x="6858" y="9175"/>
                    <a:pt x="6851" y="9167"/>
                  </a:cubicBezTo>
                  <a:cubicBezTo>
                    <a:pt x="6842" y="9151"/>
                    <a:pt x="6831" y="9135"/>
                    <a:pt x="6823" y="9120"/>
                  </a:cubicBezTo>
                  <a:cubicBezTo>
                    <a:pt x="6781" y="9117"/>
                    <a:pt x="6746" y="9116"/>
                    <a:pt x="6711" y="9114"/>
                  </a:cubicBezTo>
                  <a:lnTo>
                    <a:pt x="6711" y="9114"/>
                  </a:lnTo>
                  <a:cubicBezTo>
                    <a:pt x="6714" y="9129"/>
                    <a:pt x="6715" y="9144"/>
                    <a:pt x="6720" y="9172"/>
                  </a:cubicBezTo>
                  <a:cubicBezTo>
                    <a:pt x="6690" y="9153"/>
                    <a:pt x="6674" y="9142"/>
                    <a:pt x="6664" y="9135"/>
                  </a:cubicBezTo>
                  <a:cubicBezTo>
                    <a:pt x="6668" y="9114"/>
                    <a:pt x="6673" y="9103"/>
                    <a:pt x="6678" y="9079"/>
                  </a:cubicBezTo>
                  <a:lnTo>
                    <a:pt x="6678" y="9079"/>
                  </a:lnTo>
                  <a:cubicBezTo>
                    <a:pt x="6677" y="9079"/>
                    <a:pt x="6676" y="9079"/>
                    <a:pt x="6675" y="9079"/>
                  </a:cubicBezTo>
                  <a:cubicBezTo>
                    <a:pt x="6602" y="9079"/>
                    <a:pt x="6595" y="8987"/>
                    <a:pt x="6507" y="8987"/>
                  </a:cubicBezTo>
                  <a:cubicBezTo>
                    <a:pt x="6502" y="8987"/>
                    <a:pt x="6497" y="8987"/>
                    <a:pt x="6492" y="8988"/>
                  </a:cubicBezTo>
                  <a:cubicBezTo>
                    <a:pt x="6489" y="8988"/>
                    <a:pt x="6487" y="8988"/>
                    <a:pt x="6485" y="8988"/>
                  </a:cubicBezTo>
                  <a:cubicBezTo>
                    <a:pt x="6426" y="8988"/>
                    <a:pt x="6367" y="8899"/>
                    <a:pt x="6298" y="8899"/>
                  </a:cubicBezTo>
                  <a:cubicBezTo>
                    <a:pt x="6295" y="8899"/>
                    <a:pt x="6293" y="8899"/>
                    <a:pt x="6290" y="8900"/>
                  </a:cubicBezTo>
                  <a:cubicBezTo>
                    <a:pt x="6213" y="8813"/>
                    <a:pt x="6111" y="8775"/>
                    <a:pt x="6019" y="8722"/>
                  </a:cubicBezTo>
                  <a:cubicBezTo>
                    <a:pt x="5922" y="8667"/>
                    <a:pt x="5837" y="8588"/>
                    <a:pt x="5721" y="8571"/>
                  </a:cubicBezTo>
                  <a:cubicBezTo>
                    <a:pt x="5654" y="8505"/>
                    <a:pt x="5535" y="8511"/>
                    <a:pt x="5487" y="8417"/>
                  </a:cubicBezTo>
                  <a:cubicBezTo>
                    <a:pt x="5460" y="8423"/>
                    <a:pt x="5435" y="8429"/>
                    <a:pt x="5410" y="8433"/>
                  </a:cubicBezTo>
                  <a:cubicBezTo>
                    <a:pt x="5403" y="8408"/>
                    <a:pt x="5394" y="8385"/>
                    <a:pt x="5388" y="8365"/>
                  </a:cubicBezTo>
                  <a:cubicBezTo>
                    <a:pt x="5259" y="8307"/>
                    <a:pt x="5160" y="8204"/>
                    <a:pt x="5037" y="8173"/>
                  </a:cubicBezTo>
                  <a:cubicBezTo>
                    <a:pt x="5016" y="8148"/>
                    <a:pt x="5001" y="8132"/>
                    <a:pt x="4986" y="8114"/>
                  </a:cubicBezTo>
                  <a:cubicBezTo>
                    <a:pt x="4963" y="8130"/>
                    <a:pt x="4948" y="8140"/>
                    <a:pt x="4926" y="8154"/>
                  </a:cubicBezTo>
                  <a:cubicBezTo>
                    <a:pt x="4957" y="8099"/>
                    <a:pt x="4909" y="8062"/>
                    <a:pt x="4895" y="8021"/>
                  </a:cubicBezTo>
                  <a:cubicBezTo>
                    <a:pt x="4890" y="8022"/>
                    <a:pt x="4885" y="8022"/>
                    <a:pt x="4881" y="8022"/>
                  </a:cubicBezTo>
                  <a:cubicBezTo>
                    <a:pt x="4823" y="8022"/>
                    <a:pt x="4786" y="7975"/>
                    <a:pt x="4745" y="7943"/>
                  </a:cubicBezTo>
                  <a:cubicBezTo>
                    <a:pt x="4710" y="7915"/>
                    <a:pt x="4657" y="7926"/>
                    <a:pt x="4628" y="7870"/>
                  </a:cubicBezTo>
                  <a:cubicBezTo>
                    <a:pt x="4608" y="7836"/>
                    <a:pt x="4530" y="7826"/>
                    <a:pt x="4480" y="7805"/>
                  </a:cubicBezTo>
                  <a:cubicBezTo>
                    <a:pt x="4464" y="7815"/>
                    <a:pt x="4448" y="7824"/>
                    <a:pt x="4435" y="7831"/>
                  </a:cubicBezTo>
                  <a:cubicBezTo>
                    <a:pt x="4422" y="7823"/>
                    <a:pt x="4414" y="7817"/>
                    <a:pt x="4399" y="7808"/>
                  </a:cubicBezTo>
                  <a:cubicBezTo>
                    <a:pt x="4411" y="7780"/>
                    <a:pt x="4424" y="7753"/>
                    <a:pt x="4441" y="7717"/>
                  </a:cubicBezTo>
                  <a:cubicBezTo>
                    <a:pt x="4404" y="7712"/>
                    <a:pt x="4379" y="7709"/>
                    <a:pt x="4352" y="7706"/>
                  </a:cubicBezTo>
                  <a:cubicBezTo>
                    <a:pt x="4301" y="7618"/>
                    <a:pt x="4221" y="7562"/>
                    <a:pt x="4126" y="7522"/>
                  </a:cubicBezTo>
                  <a:cubicBezTo>
                    <a:pt x="4132" y="7505"/>
                    <a:pt x="4138" y="7487"/>
                    <a:pt x="4145" y="7464"/>
                  </a:cubicBezTo>
                  <a:cubicBezTo>
                    <a:pt x="4118" y="7456"/>
                    <a:pt x="4095" y="7450"/>
                    <a:pt x="4071" y="7445"/>
                  </a:cubicBezTo>
                  <a:cubicBezTo>
                    <a:pt x="4074" y="7390"/>
                    <a:pt x="4026" y="7368"/>
                    <a:pt x="3988" y="7344"/>
                  </a:cubicBezTo>
                  <a:cubicBezTo>
                    <a:pt x="3955" y="7324"/>
                    <a:pt x="3912" y="7321"/>
                    <a:pt x="3879" y="7300"/>
                  </a:cubicBezTo>
                  <a:cubicBezTo>
                    <a:pt x="3848" y="7281"/>
                    <a:pt x="3820" y="7255"/>
                    <a:pt x="3783" y="7243"/>
                  </a:cubicBezTo>
                  <a:cubicBezTo>
                    <a:pt x="3783" y="7216"/>
                    <a:pt x="3783" y="7191"/>
                    <a:pt x="3782" y="7166"/>
                  </a:cubicBezTo>
                  <a:cubicBezTo>
                    <a:pt x="3770" y="7180"/>
                    <a:pt x="3758" y="7193"/>
                    <a:pt x="3739" y="7215"/>
                  </a:cubicBezTo>
                  <a:cubicBezTo>
                    <a:pt x="3718" y="7178"/>
                    <a:pt x="3705" y="7156"/>
                    <a:pt x="3693" y="7137"/>
                  </a:cubicBezTo>
                  <a:cubicBezTo>
                    <a:pt x="3679" y="7134"/>
                    <a:pt x="3667" y="7133"/>
                    <a:pt x="3654" y="7131"/>
                  </a:cubicBezTo>
                  <a:cubicBezTo>
                    <a:pt x="3662" y="7106"/>
                    <a:pt x="3668" y="7090"/>
                    <a:pt x="3676" y="7074"/>
                  </a:cubicBezTo>
                  <a:cubicBezTo>
                    <a:pt x="3596" y="7069"/>
                    <a:pt x="3524" y="7065"/>
                    <a:pt x="3436" y="7061"/>
                  </a:cubicBezTo>
                  <a:cubicBezTo>
                    <a:pt x="3478" y="7015"/>
                    <a:pt x="3515" y="6975"/>
                    <a:pt x="3562" y="6925"/>
                  </a:cubicBezTo>
                  <a:lnTo>
                    <a:pt x="3562" y="6925"/>
                  </a:lnTo>
                  <a:cubicBezTo>
                    <a:pt x="3554" y="6927"/>
                    <a:pt x="3545" y="6927"/>
                    <a:pt x="3538" y="6927"/>
                  </a:cubicBezTo>
                  <a:cubicBezTo>
                    <a:pt x="3472" y="6927"/>
                    <a:pt x="3454" y="6878"/>
                    <a:pt x="3430" y="6835"/>
                  </a:cubicBezTo>
                  <a:cubicBezTo>
                    <a:pt x="3406" y="6880"/>
                    <a:pt x="3387" y="6913"/>
                    <a:pt x="3368" y="6949"/>
                  </a:cubicBezTo>
                  <a:cubicBezTo>
                    <a:pt x="3367" y="6949"/>
                    <a:pt x="3353" y="6943"/>
                    <a:pt x="3346" y="6940"/>
                  </a:cubicBezTo>
                  <a:cubicBezTo>
                    <a:pt x="3352" y="6922"/>
                    <a:pt x="3359" y="6906"/>
                    <a:pt x="3365" y="6888"/>
                  </a:cubicBezTo>
                  <a:cubicBezTo>
                    <a:pt x="3348" y="6887"/>
                    <a:pt x="3333" y="6885"/>
                    <a:pt x="3320" y="6884"/>
                  </a:cubicBezTo>
                  <a:cubicBezTo>
                    <a:pt x="3325" y="6850"/>
                    <a:pt x="3330" y="6815"/>
                    <a:pt x="3334" y="6788"/>
                  </a:cubicBezTo>
                  <a:cubicBezTo>
                    <a:pt x="3292" y="6765"/>
                    <a:pt x="3258" y="6746"/>
                    <a:pt x="3220" y="6724"/>
                  </a:cubicBezTo>
                  <a:cubicBezTo>
                    <a:pt x="3203" y="6741"/>
                    <a:pt x="3187" y="6757"/>
                    <a:pt x="3171" y="6774"/>
                  </a:cubicBezTo>
                  <a:cubicBezTo>
                    <a:pt x="3133" y="6709"/>
                    <a:pt x="3221" y="6653"/>
                    <a:pt x="3140" y="6585"/>
                  </a:cubicBezTo>
                  <a:lnTo>
                    <a:pt x="3140" y="6585"/>
                  </a:lnTo>
                  <a:cubicBezTo>
                    <a:pt x="3118" y="6618"/>
                    <a:pt x="3099" y="6647"/>
                    <a:pt x="3069" y="6690"/>
                  </a:cubicBezTo>
                  <a:cubicBezTo>
                    <a:pt x="3061" y="6640"/>
                    <a:pt x="3055" y="6603"/>
                    <a:pt x="3044" y="6550"/>
                  </a:cubicBezTo>
                  <a:cubicBezTo>
                    <a:pt x="3022" y="6588"/>
                    <a:pt x="3008" y="6612"/>
                    <a:pt x="2991" y="6638"/>
                  </a:cubicBezTo>
                  <a:cubicBezTo>
                    <a:pt x="2946" y="6504"/>
                    <a:pt x="2903" y="6384"/>
                    <a:pt x="2824" y="6278"/>
                  </a:cubicBezTo>
                  <a:cubicBezTo>
                    <a:pt x="2802" y="6293"/>
                    <a:pt x="2778" y="6306"/>
                    <a:pt x="2762" y="6316"/>
                  </a:cubicBezTo>
                  <a:cubicBezTo>
                    <a:pt x="2735" y="6268"/>
                    <a:pt x="2713" y="6225"/>
                    <a:pt x="2688" y="6179"/>
                  </a:cubicBezTo>
                  <a:cubicBezTo>
                    <a:pt x="2672" y="6194"/>
                    <a:pt x="2660" y="6203"/>
                    <a:pt x="2650" y="6213"/>
                  </a:cubicBezTo>
                  <a:cubicBezTo>
                    <a:pt x="2622" y="6212"/>
                    <a:pt x="2593" y="6212"/>
                    <a:pt x="2568" y="6210"/>
                  </a:cubicBezTo>
                  <a:cubicBezTo>
                    <a:pt x="2562" y="6197"/>
                    <a:pt x="2557" y="6190"/>
                    <a:pt x="2550" y="6173"/>
                  </a:cubicBezTo>
                  <a:cubicBezTo>
                    <a:pt x="2569" y="6157"/>
                    <a:pt x="2588" y="6140"/>
                    <a:pt x="2607" y="6122"/>
                  </a:cubicBezTo>
                  <a:cubicBezTo>
                    <a:pt x="2562" y="6110"/>
                    <a:pt x="2518" y="6098"/>
                    <a:pt x="2471" y="6087"/>
                  </a:cubicBezTo>
                  <a:cubicBezTo>
                    <a:pt x="2479" y="6069"/>
                    <a:pt x="2488" y="6053"/>
                    <a:pt x="2499" y="6034"/>
                  </a:cubicBezTo>
                  <a:cubicBezTo>
                    <a:pt x="2447" y="6025"/>
                    <a:pt x="2402" y="6017"/>
                    <a:pt x="2359" y="6010"/>
                  </a:cubicBezTo>
                  <a:cubicBezTo>
                    <a:pt x="2328" y="5969"/>
                    <a:pt x="2416" y="5920"/>
                    <a:pt x="2335" y="5901"/>
                  </a:cubicBezTo>
                  <a:lnTo>
                    <a:pt x="2335" y="5901"/>
                  </a:lnTo>
                  <a:cubicBezTo>
                    <a:pt x="2324" y="5925"/>
                    <a:pt x="2312" y="5945"/>
                    <a:pt x="2285" y="5991"/>
                  </a:cubicBezTo>
                  <a:cubicBezTo>
                    <a:pt x="2272" y="5932"/>
                    <a:pt x="2266" y="5906"/>
                    <a:pt x="2260" y="5879"/>
                  </a:cubicBezTo>
                  <a:cubicBezTo>
                    <a:pt x="2288" y="5851"/>
                    <a:pt x="2313" y="5825"/>
                    <a:pt x="2335" y="5801"/>
                  </a:cubicBezTo>
                  <a:cubicBezTo>
                    <a:pt x="2288" y="5785"/>
                    <a:pt x="2246" y="5770"/>
                    <a:pt x="2206" y="5757"/>
                  </a:cubicBezTo>
                  <a:cubicBezTo>
                    <a:pt x="2203" y="5772"/>
                    <a:pt x="2200" y="5789"/>
                    <a:pt x="2193" y="5826"/>
                  </a:cubicBezTo>
                  <a:cubicBezTo>
                    <a:pt x="2166" y="5811"/>
                    <a:pt x="2143" y="5798"/>
                    <a:pt x="2118" y="5785"/>
                  </a:cubicBezTo>
                  <a:cubicBezTo>
                    <a:pt x="2125" y="5756"/>
                    <a:pt x="2135" y="5708"/>
                    <a:pt x="2151" y="5633"/>
                  </a:cubicBezTo>
                  <a:lnTo>
                    <a:pt x="2151" y="5633"/>
                  </a:lnTo>
                  <a:cubicBezTo>
                    <a:pt x="2101" y="5673"/>
                    <a:pt x="2073" y="5695"/>
                    <a:pt x="2045" y="5717"/>
                  </a:cubicBezTo>
                  <a:cubicBezTo>
                    <a:pt x="2048" y="5728"/>
                    <a:pt x="2048" y="5739"/>
                    <a:pt x="2048" y="5750"/>
                  </a:cubicBezTo>
                  <a:lnTo>
                    <a:pt x="2035" y="5748"/>
                  </a:lnTo>
                  <a:lnTo>
                    <a:pt x="2040" y="5716"/>
                  </a:lnTo>
                  <a:cubicBezTo>
                    <a:pt x="2043" y="5717"/>
                    <a:pt x="2045" y="5717"/>
                    <a:pt x="2045" y="5717"/>
                  </a:cubicBezTo>
                  <a:cubicBezTo>
                    <a:pt x="2032" y="5678"/>
                    <a:pt x="2038" y="5628"/>
                    <a:pt x="1977" y="5628"/>
                  </a:cubicBezTo>
                  <a:cubicBezTo>
                    <a:pt x="1977" y="5628"/>
                    <a:pt x="1976" y="5628"/>
                    <a:pt x="1975" y="5628"/>
                  </a:cubicBezTo>
                  <a:cubicBezTo>
                    <a:pt x="1972" y="5594"/>
                    <a:pt x="1970" y="5560"/>
                    <a:pt x="1970" y="5529"/>
                  </a:cubicBezTo>
                  <a:cubicBezTo>
                    <a:pt x="1945" y="5519"/>
                    <a:pt x="1931" y="5511"/>
                    <a:pt x="1915" y="5505"/>
                  </a:cubicBezTo>
                  <a:cubicBezTo>
                    <a:pt x="1928" y="5485"/>
                    <a:pt x="1937" y="5469"/>
                    <a:pt x="1951" y="5448"/>
                  </a:cubicBezTo>
                  <a:cubicBezTo>
                    <a:pt x="1892" y="5427"/>
                    <a:pt x="1840" y="5410"/>
                    <a:pt x="1792" y="5392"/>
                  </a:cubicBezTo>
                  <a:cubicBezTo>
                    <a:pt x="1778" y="5332"/>
                    <a:pt x="1754" y="5292"/>
                    <a:pt x="1706" y="5244"/>
                  </a:cubicBezTo>
                  <a:cubicBezTo>
                    <a:pt x="1688" y="5255"/>
                    <a:pt x="1670" y="5267"/>
                    <a:pt x="1632" y="5295"/>
                  </a:cubicBezTo>
                  <a:cubicBezTo>
                    <a:pt x="1647" y="5246"/>
                    <a:pt x="1656" y="5220"/>
                    <a:pt x="1669" y="5183"/>
                  </a:cubicBezTo>
                  <a:lnTo>
                    <a:pt x="1669" y="5183"/>
                  </a:lnTo>
                  <a:cubicBezTo>
                    <a:pt x="1633" y="5186"/>
                    <a:pt x="1608" y="5188"/>
                    <a:pt x="1584" y="5188"/>
                  </a:cubicBezTo>
                  <a:cubicBezTo>
                    <a:pt x="1579" y="5188"/>
                    <a:pt x="1574" y="5188"/>
                    <a:pt x="1569" y="5188"/>
                  </a:cubicBezTo>
                  <a:cubicBezTo>
                    <a:pt x="1554" y="5186"/>
                    <a:pt x="1539" y="5171"/>
                    <a:pt x="1514" y="5158"/>
                  </a:cubicBezTo>
                  <a:cubicBezTo>
                    <a:pt x="1541" y="5133"/>
                    <a:pt x="1560" y="5114"/>
                    <a:pt x="1579" y="5096"/>
                  </a:cubicBezTo>
                  <a:cubicBezTo>
                    <a:pt x="1564" y="5074"/>
                    <a:pt x="1562" y="5039"/>
                    <a:pt x="1538" y="5039"/>
                  </a:cubicBezTo>
                  <a:cubicBezTo>
                    <a:pt x="1532" y="5039"/>
                    <a:pt x="1525" y="5041"/>
                    <a:pt x="1516" y="5046"/>
                  </a:cubicBezTo>
                  <a:cubicBezTo>
                    <a:pt x="1515" y="5045"/>
                    <a:pt x="1513" y="5043"/>
                    <a:pt x="1512" y="5041"/>
                  </a:cubicBezTo>
                  <a:lnTo>
                    <a:pt x="1512" y="5041"/>
                  </a:lnTo>
                  <a:cubicBezTo>
                    <a:pt x="1514" y="5044"/>
                    <a:pt x="1515" y="5046"/>
                    <a:pt x="1516" y="5047"/>
                  </a:cubicBezTo>
                  <a:lnTo>
                    <a:pt x="1516" y="5047"/>
                  </a:lnTo>
                  <a:cubicBezTo>
                    <a:pt x="1510" y="5069"/>
                    <a:pt x="1495" y="5079"/>
                    <a:pt x="1481" y="5091"/>
                  </a:cubicBezTo>
                  <a:lnTo>
                    <a:pt x="1467" y="5076"/>
                  </a:lnTo>
                  <a:lnTo>
                    <a:pt x="1507" y="5035"/>
                  </a:lnTo>
                  <a:cubicBezTo>
                    <a:pt x="1508" y="5035"/>
                    <a:pt x="1508" y="5036"/>
                    <a:pt x="1508" y="5037"/>
                  </a:cubicBezTo>
                  <a:lnTo>
                    <a:pt x="1508" y="5037"/>
                  </a:lnTo>
                  <a:cubicBezTo>
                    <a:pt x="1481" y="5000"/>
                    <a:pt x="1461" y="4969"/>
                    <a:pt x="1442" y="4938"/>
                  </a:cubicBezTo>
                  <a:cubicBezTo>
                    <a:pt x="1411" y="4949"/>
                    <a:pt x="1386" y="4958"/>
                    <a:pt x="1363" y="4968"/>
                  </a:cubicBezTo>
                  <a:cubicBezTo>
                    <a:pt x="1360" y="4943"/>
                    <a:pt x="1358" y="4924"/>
                    <a:pt x="1358" y="4907"/>
                  </a:cubicBezTo>
                  <a:lnTo>
                    <a:pt x="1313" y="4888"/>
                  </a:lnTo>
                  <a:lnTo>
                    <a:pt x="1325" y="4851"/>
                  </a:lnTo>
                  <a:cubicBezTo>
                    <a:pt x="1305" y="4807"/>
                    <a:pt x="1254" y="4771"/>
                    <a:pt x="1278" y="4705"/>
                  </a:cubicBezTo>
                  <a:cubicBezTo>
                    <a:pt x="1204" y="4698"/>
                    <a:pt x="1132" y="4690"/>
                    <a:pt x="1051" y="4682"/>
                  </a:cubicBezTo>
                  <a:cubicBezTo>
                    <a:pt x="1097" y="4636"/>
                    <a:pt x="1136" y="4595"/>
                    <a:pt x="1176" y="4555"/>
                  </a:cubicBezTo>
                  <a:cubicBezTo>
                    <a:pt x="1157" y="4543"/>
                    <a:pt x="1136" y="4531"/>
                    <a:pt x="1119" y="4520"/>
                  </a:cubicBezTo>
                  <a:cubicBezTo>
                    <a:pt x="1122" y="4498"/>
                    <a:pt x="1124" y="4484"/>
                    <a:pt x="1127" y="4465"/>
                  </a:cubicBezTo>
                  <a:cubicBezTo>
                    <a:pt x="1098" y="4459"/>
                    <a:pt x="1069" y="4452"/>
                    <a:pt x="1042" y="4452"/>
                  </a:cubicBezTo>
                  <a:cubicBezTo>
                    <a:pt x="1025" y="4452"/>
                    <a:pt x="1008" y="4454"/>
                    <a:pt x="992" y="4461"/>
                  </a:cubicBezTo>
                  <a:lnTo>
                    <a:pt x="992" y="4461"/>
                  </a:lnTo>
                  <a:cubicBezTo>
                    <a:pt x="988" y="4456"/>
                    <a:pt x="983" y="4451"/>
                    <a:pt x="978" y="4446"/>
                  </a:cubicBezTo>
                  <a:lnTo>
                    <a:pt x="978" y="4446"/>
                  </a:lnTo>
                  <a:cubicBezTo>
                    <a:pt x="978" y="4453"/>
                    <a:pt x="979" y="4459"/>
                    <a:pt x="979" y="4467"/>
                  </a:cubicBezTo>
                  <a:cubicBezTo>
                    <a:pt x="979" y="4467"/>
                    <a:pt x="979" y="4467"/>
                    <a:pt x="980" y="4468"/>
                  </a:cubicBezTo>
                  <a:lnTo>
                    <a:pt x="980" y="4468"/>
                  </a:lnTo>
                  <a:cubicBezTo>
                    <a:pt x="984" y="4465"/>
                    <a:pt x="988" y="4463"/>
                    <a:pt x="992" y="4461"/>
                  </a:cubicBezTo>
                  <a:lnTo>
                    <a:pt x="992" y="4461"/>
                  </a:lnTo>
                  <a:cubicBezTo>
                    <a:pt x="993" y="4463"/>
                    <a:pt x="994" y="4464"/>
                    <a:pt x="995" y="4465"/>
                  </a:cubicBezTo>
                  <a:cubicBezTo>
                    <a:pt x="997" y="4468"/>
                    <a:pt x="995" y="4473"/>
                    <a:pt x="990" y="4473"/>
                  </a:cubicBezTo>
                  <a:cubicBezTo>
                    <a:pt x="987" y="4473"/>
                    <a:pt x="984" y="4472"/>
                    <a:pt x="980" y="4468"/>
                  </a:cubicBezTo>
                  <a:lnTo>
                    <a:pt x="980" y="4468"/>
                  </a:lnTo>
                  <a:cubicBezTo>
                    <a:pt x="979" y="4468"/>
                    <a:pt x="979" y="4468"/>
                    <a:pt x="979" y="4468"/>
                  </a:cubicBezTo>
                  <a:cubicBezTo>
                    <a:pt x="978" y="4468"/>
                    <a:pt x="978" y="4468"/>
                    <a:pt x="978" y="4468"/>
                  </a:cubicBezTo>
                  <a:cubicBezTo>
                    <a:pt x="972" y="4468"/>
                    <a:pt x="968" y="4449"/>
                    <a:pt x="964" y="4431"/>
                  </a:cubicBezTo>
                  <a:lnTo>
                    <a:pt x="964" y="4431"/>
                  </a:lnTo>
                  <a:cubicBezTo>
                    <a:pt x="969" y="4437"/>
                    <a:pt x="974" y="4442"/>
                    <a:pt x="978" y="4446"/>
                  </a:cubicBezTo>
                  <a:lnTo>
                    <a:pt x="978" y="4446"/>
                  </a:lnTo>
                  <a:cubicBezTo>
                    <a:pt x="977" y="4402"/>
                    <a:pt x="976" y="4385"/>
                    <a:pt x="976" y="4368"/>
                  </a:cubicBezTo>
                  <a:cubicBezTo>
                    <a:pt x="971" y="4367"/>
                    <a:pt x="966" y="4367"/>
                    <a:pt x="963" y="4364"/>
                  </a:cubicBezTo>
                  <a:cubicBezTo>
                    <a:pt x="939" y="4339"/>
                    <a:pt x="916" y="4314"/>
                    <a:pt x="889" y="4286"/>
                  </a:cubicBezTo>
                  <a:cubicBezTo>
                    <a:pt x="868" y="4296"/>
                    <a:pt x="849" y="4305"/>
                    <a:pt x="833" y="4312"/>
                  </a:cubicBezTo>
                  <a:cubicBezTo>
                    <a:pt x="811" y="4242"/>
                    <a:pt x="791" y="4175"/>
                    <a:pt x="770" y="4106"/>
                  </a:cubicBezTo>
                  <a:cubicBezTo>
                    <a:pt x="749" y="4112"/>
                    <a:pt x="727" y="4120"/>
                    <a:pt x="696" y="4130"/>
                  </a:cubicBezTo>
                  <a:cubicBezTo>
                    <a:pt x="683" y="4108"/>
                    <a:pt x="677" y="4070"/>
                    <a:pt x="664" y="4065"/>
                  </a:cubicBezTo>
                  <a:cubicBezTo>
                    <a:pt x="626" y="4052"/>
                    <a:pt x="630" y="4028"/>
                    <a:pt x="635" y="4000"/>
                  </a:cubicBezTo>
                  <a:cubicBezTo>
                    <a:pt x="614" y="4000"/>
                    <a:pt x="592" y="3999"/>
                    <a:pt x="568" y="3997"/>
                  </a:cubicBezTo>
                  <a:cubicBezTo>
                    <a:pt x="568" y="3967"/>
                    <a:pt x="568" y="3944"/>
                    <a:pt x="568" y="3921"/>
                  </a:cubicBezTo>
                  <a:cubicBezTo>
                    <a:pt x="539" y="3927"/>
                    <a:pt x="512" y="3933"/>
                    <a:pt x="482" y="3939"/>
                  </a:cubicBezTo>
                  <a:cubicBezTo>
                    <a:pt x="470" y="3878"/>
                    <a:pt x="461" y="3825"/>
                    <a:pt x="451" y="3775"/>
                  </a:cubicBezTo>
                  <a:cubicBezTo>
                    <a:pt x="411" y="3765"/>
                    <a:pt x="377" y="3755"/>
                    <a:pt x="339" y="3744"/>
                  </a:cubicBezTo>
                  <a:cubicBezTo>
                    <a:pt x="336" y="3706"/>
                    <a:pt x="333" y="3674"/>
                    <a:pt x="330" y="3638"/>
                  </a:cubicBezTo>
                  <a:cubicBezTo>
                    <a:pt x="302" y="3616"/>
                    <a:pt x="271" y="3591"/>
                    <a:pt x="237" y="3563"/>
                  </a:cubicBezTo>
                  <a:cubicBezTo>
                    <a:pt x="187" y="3625"/>
                    <a:pt x="152" y="3693"/>
                    <a:pt x="112" y="3759"/>
                  </a:cubicBezTo>
                  <a:cubicBezTo>
                    <a:pt x="112" y="3759"/>
                    <a:pt x="101" y="3753"/>
                    <a:pt x="73" y="3740"/>
                  </a:cubicBezTo>
                  <a:lnTo>
                    <a:pt x="73" y="3740"/>
                  </a:lnTo>
                  <a:cubicBezTo>
                    <a:pt x="96" y="3802"/>
                    <a:pt x="114" y="3852"/>
                    <a:pt x="128" y="3893"/>
                  </a:cubicBezTo>
                  <a:cubicBezTo>
                    <a:pt x="86" y="3934"/>
                    <a:pt x="50" y="3967"/>
                    <a:pt x="0" y="4014"/>
                  </a:cubicBezTo>
                  <a:cubicBezTo>
                    <a:pt x="48" y="4028"/>
                    <a:pt x="77" y="4037"/>
                    <a:pt x="102" y="4044"/>
                  </a:cubicBezTo>
                  <a:cubicBezTo>
                    <a:pt x="106" y="4090"/>
                    <a:pt x="111" y="4124"/>
                    <a:pt x="114" y="4161"/>
                  </a:cubicBezTo>
                  <a:cubicBezTo>
                    <a:pt x="152" y="4153"/>
                    <a:pt x="178" y="4149"/>
                    <a:pt x="206" y="4145"/>
                  </a:cubicBezTo>
                  <a:cubicBezTo>
                    <a:pt x="212" y="4165"/>
                    <a:pt x="217" y="4180"/>
                    <a:pt x="221" y="4200"/>
                  </a:cubicBezTo>
                  <a:cubicBezTo>
                    <a:pt x="181" y="4218"/>
                    <a:pt x="143" y="4234"/>
                    <a:pt x="109" y="4248"/>
                  </a:cubicBezTo>
                  <a:cubicBezTo>
                    <a:pt x="102" y="4274"/>
                    <a:pt x="98" y="4292"/>
                    <a:pt x="98" y="4293"/>
                  </a:cubicBezTo>
                  <a:cubicBezTo>
                    <a:pt x="118" y="4348"/>
                    <a:pt x="183" y="4365"/>
                    <a:pt x="142" y="4424"/>
                  </a:cubicBezTo>
                  <a:cubicBezTo>
                    <a:pt x="158" y="4436"/>
                    <a:pt x="174" y="4449"/>
                    <a:pt x="190" y="4461"/>
                  </a:cubicBezTo>
                  <a:cubicBezTo>
                    <a:pt x="189" y="4474"/>
                    <a:pt x="187" y="4489"/>
                    <a:pt x="181" y="4524"/>
                  </a:cubicBezTo>
                  <a:cubicBezTo>
                    <a:pt x="211" y="4527"/>
                    <a:pt x="239" y="4530"/>
                    <a:pt x="267" y="4533"/>
                  </a:cubicBezTo>
                  <a:lnTo>
                    <a:pt x="265" y="4562"/>
                  </a:lnTo>
                  <a:lnTo>
                    <a:pt x="196" y="4562"/>
                  </a:lnTo>
                  <a:cubicBezTo>
                    <a:pt x="181" y="4586"/>
                    <a:pt x="167" y="4609"/>
                    <a:pt x="153" y="4630"/>
                  </a:cubicBezTo>
                  <a:cubicBezTo>
                    <a:pt x="165" y="4654"/>
                    <a:pt x="177" y="4674"/>
                    <a:pt x="202" y="4724"/>
                  </a:cubicBezTo>
                  <a:cubicBezTo>
                    <a:pt x="224" y="4734"/>
                    <a:pt x="265" y="4752"/>
                    <a:pt x="301" y="4768"/>
                  </a:cubicBezTo>
                  <a:cubicBezTo>
                    <a:pt x="296" y="4773"/>
                    <a:pt x="284" y="4786"/>
                    <a:pt x="276" y="4798"/>
                  </a:cubicBezTo>
                  <a:cubicBezTo>
                    <a:pt x="296" y="4836"/>
                    <a:pt x="314" y="4871"/>
                    <a:pt x="331" y="4905"/>
                  </a:cubicBezTo>
                  <a:cubicBezTo>
                    <a:pt x="355" y="4902"/>
                    <a:pt x="371" y="4901"/>
                    <a:pt x="396" y="4899"/>
                  </a:cubicBezTo>
                  <a:lnTo>
                    <a:pt x="396" y="4899"/>
                  </a:lnTo>
                  <a:cubicBezTo>
                    <a:pt x="371" y="4939"/>
                    <a:pt x="349" y="4973"/>
                    <a:pt x="329" y="5007"/>
                  </a:cubicBezTo>
                  <a:lnTo>
                    <a:pt x="368" y="5123"/>
                  </a:lnTo>
                  <a:cubicBezTo>
                    <a:pt x="383" y="5121"/>
                    <a:pt x="401" y="5120"/>
                    <a:pt x="418" y="5118"/>
                  </a:cubicBezTo>
                  <a:cubicBezTo>
                    <a:pt x="433" y="5145"/>
                    <a:pt x="448" y="5169"/>
                    <a:pt x="461" y="5191"/>
                  </a:cubicBezTo>
                  <a:cubicBezTo>
                    <a:pt x="449" y="5208"/>
                    <a:pt x="437" y="5223"/>
                    <a:pt x="423" y="5244"/>
                  </a:cubicBezTo>
                  <a:cubicBezTo>
                    <a:pt x="459" y="5280"/>
                    <a:pt x="493" y="5314"/>
                    <a:pt x="529" y="5349"/>
                  </a:cubicBezTo>
                  <a:cubicBezTo>
                    <a:pt x="518" y="5369"/>
                    <a:pt x="508" y="5389"/>
                    <a:pt x="498" y="5405"/>
                  </a:cubicBezTo>
                  <a:cubicBezTo>
                    <a:pt x="532" y="5460"/>
                    <a:pt x="561" y="5510"/>
                    <a:pt x="611" y="5589"/>
                  </a:cubicBezTo>
                  <a:cubicBezTo>
                    <a:pt x="618" y="5588"/>
                    <a:pt x="648" y="5585"/>
                    <a:pt x="686" y="5580"/>
                  </a:cubicBezTo>
                  <a:lnTo>
                    <a:pt x="686" y="5580"/>
                  </a:lnTo>
                  <a:cubicBezTo>
                    <a:pt x="665" y="5611"/>
                    <a:pt x="657" y="5626"/>
                    <a:pt x="651" y="5635"/>
                  </a:cubicBezTo>
                  <a:cubicBezTo>
                    <a:pt x="671" y="5681"/>
                    <a:pt x="689" y="5720"/>
                    <a:pt x="710" y="5760"/>
                  </a:cubicBezTo>
                  <a:cubicBezTo>
                    <a:pt x="727" y="5795"/>
                    <a:pt x="745" y="5850"/>
                    <a:pt x="768" y="5859"/>
                  </a:cubicBezTo>
                  <a:cubicBezTo>
                    <a:pt x="851" y="5886"/>
                    <a:pt x="864" y="5970"/>
                    <a:pt x="929" y="6026"/>
                  </a:cubicBezTo>
                  <a:cubicBezTo>
                    <a:pt x="921" y="6053"/>
                    <a:pt x="914" y="6081"/>
                    <a:pt x="907" y="6109"/>
                  </a:cubicBezTo>
                  <a:cubicBezTo>
                    <a:pt x="944" y="6119"/>
                    <a:pt x="970" y="6126"/>
                    <a:pt x="998" y="6135"/>
                  </a:cubicBezTo>
                  <a:cubicBezTo>
                    <a:pt x="996" y="6187"/>
                    <a:pt x="996" y="6237"/>
                    <a:pt x="995" y="6285"/>
                  </a:cubicBezTo>
                  <a:cubicBezTo>
                    <a:pt x="1023" y="6300"/>
                    <a:pt x="1041" y="6310"/>
                    <a:pt x="1054" y="6318"/>
                  </a:cubicBezTo>
                  <a:cubicBezTo>
                    <a:pt x="1058" y="6341"/>
                    <a:pt x="1063" y="6360"/>
                    <a:pt x="1067" y="6376"/>
                  </a:cubicBezTo>
                  <a:cubicBezTo>
                    <a:pt x="1098" y="6391"/>
                    <a:pt x="1123" y="6401"/>
                    <a:pt x="1145" y="6412"/>
                  </a:cubicBezTo>
                  <a:cubicBezTo>
                    <a:pt x="1147" y="6435"/>
                    <a:pt x="1148" y="6450"/>
                    <a:pt x="1148" y="6450"/>
                  </a:cubicBezTo>
                  <a:cubicBezTo>
                    <a:pt x="1198" y="6493"/>
                    <a:pt x="1238" y="6528"/>
                    <a:pt x="1279" y="6562"/>
                  </a:cubicBezTo>
                  <a:cubicBezTo>
                    <a:pt x="1295" y="6556"/>
                    <a:pt x="1311" y="6550"/>
                    <a:pt x="1320" y="6547"/>
                  </a:cubicBezTo>
                  <a:cubicBezTo>
                    <a:pt x="1345" y="6603"/>
                    <a:pt x="1367" y="6649"/>
                    <a:pt x="1388" y="6694"/>
                  </a:cubicBezTo>
                  <a:cubicBezTo>
                    <a:pt x="1442" y="6706"/>
                    <a:pt x="1464" y="6754"/>
                    <a:pt x="1495" y="6793"/>
                  </a:cubicBezTo>
                  <a:cubicBezTo>
                    <a:pt x="1485" y="6812"/>
                    <a:pt x="1476" y="6828"/>
                    <a:pt x="1467" y="6844"/>
                  </a:cubicBezTo>
                  <a:cubicBezTo>
                    <a:pt x="1491" y="6853"/>
                    <a:pt x="1510" y="6859"/>
                    <a:pt x="1532" y="6866"/>
                  </a:cubicBezTo>
                  <a:cubicBezTo>
                    <a:pt x="1536" y="6891"/>
                    <a:pt x="1541" y="6910"/>
                    <a:pt x="1545" y="6935"/>
                  </a:cubicBezTo>
                  <a:cubicBezTo>
                    <a:pt x="1560" y="6930"/>
                    <a:pt x="1572" y="6924"/>
                    <a:pt x="1592" y="6916"/>
                  </a:cubicBezTo>
                  <a:cubicBezTo>
                    <a:pt x="1626" y="6937"/>
                    <a:pt x="1666" y="6960"/>
                    <a:pt x="1704" y="6984"/>
                  </a:cubicBezTo>
                  <a:cubicBezTo>
                    <a:pt x="1731" y="7066"/>
                    <a:pt x="1762" y="7137"/>
                    <a:pt x="1779" y="7178"/>
                  </a:cubicBezTo>
                  <a:cubicBezTo>
                    <a:pt x="1841" y="7237"/>
                    <a:pt x="1882" y="7274"/>
                    <a:pt x="1935" y="7324"/>
                  </a:cubicBezTo>
                  <a:cubicBezTo>
                    <a:pt x="1940" y="7325"/>
                    <a:pt x="1966" y="7328"/>
                    <a:pt x="1995" y="7331"/>
                  </a:cubicBezTo>
                  <a:cubicBezTo>
                    <a:pt x="1997" y="7346"/>
                    <a:pt x="2000" y="7361"/>
                    <a:pt x="2001" y="7374"/>
                  </a:cubicBezTo>
                  <a:cubicBezTo>
                    <a:pt x="2022" y="7380"/>
                    <a:pt x="2041" y="7384"/>
                    <a:pt x="2051" y="7387"/>
                  </a:cubicBezTo>
                  <a:cubicBezTo>
                    <a:pt x="2079" y="7433"/>
                    <a:pt x="2101" y="7470"/>
                    <a:pt x="2137" y="7530"/>
                  </a:cubicBezTo>
                  <a:cubicBezTo>
                    <a:pt x="2165" y="7522"/>
                    <a:pt x="2196" y="7514"/>
                    <a:pt x="2228" y="7506"/>
                  </a:cubicBezTo>
                  <a:cubicBezTo>
                    <a:pt x="2299" y="7606"/>
                    <a:pt x="2362" y="7696"/>
                    <a:pt x="2434" y="7799"/>
                  </a:cubicBezTo>
                  <a:cubicBezTo>
                    <a:pt x="2465" y="7812"/>
                    <a:pt x="2519" y="7820"/>
                    <a:pt x="2534" y="7892"/>
                  </a:cubicBezTo>
                  <a:cubicBezTo>
                    <a:pt x="2540" y="7915"/>
                    <a:pt x="2580" y="7954"/>
                    <a:pt x="2606" y="7959"/>
                  </a:cubicBezTo>
                  <a:cubicBezTo>
                    <a:pt x="2691" y="7980"/>
                    <a:pt x="2744" y="8040"/>
                    <a:pt x="2802" y="8093"/>
                  </a:cubicBezTo>
                  <a:cubicBezTo>
                    <a:pt x="2878" y="8162"/>
                    <a:pt x="2968" y="8196"/>
                    <a:pt x="3053" y="8235"/>
                  </a:cubicBezTo>
                  <a:cubicBezTo>
                    <a:pt x="3115" y="8360"/>
                    <a:pt x="3117" y="8360"/>
                    <a:pt x="3192" y="8388"/>
                  </a:cubicBezTo>
                  <a:cubicBezTo>
                    <a:pt x="3239" y="8470"/>
                    <a:pt x="3283" y="8548"/>
                    <a:pt x="3328" y="8629"/>
                  </a:cubicBezTo>
                  <a:cubicBezTo>
                    <a:pt x="3348" y="8639"/>
                    <a:pt x="3377" y="8651"/>
                    <a:pt x="3403" y="8670"/>
                  </a:cubicBezTo>
                  <a:cubicBezTo>
                    <a:pt x="3431" y="8688"/>
                    <a:pt x="3455" y="8713"/>
                    <a:pt x="3480" y="8730"/>
                  </a:cubicBezTo>
                  <a:cubicBezTo>
                    <a:pt x="3501" y="8714"/>
                    <a:pt x="3512" y="8705"/>
                    <a:pt x="3531" y="8691"/>
                  </a:cubicBezTo>
                  <a:cubicBezTo>
                    <a:pt x="3565" y="8722"/>
                    <a:pt x="3620" y="8752"/>
                    <a:pt x="3623" y="8779"/>
                  </a:cubicBezTo>
                  <a:cubicBezTo>
                    <a:pt x="3633" y="8841"/>
                    <a:pt x="3730" y="8797"/>
                    <a:pt x="3721" y="8861"/>
                  </a:cubicBezTo>
                  <a:cubicBezTo>
                    <a:pt x="3721" y="8866"/>
                    <a:pt x="3740" y="8881"/>
                    <a:pt x="3747" y="8881"/>
                  </a:cubicBezTo>
                  <a:cubicBezTo>
                    <a:pt x="3747" y="8881"/>
                    <a:pt x="3747" y="8880"/>
                    <a:pt x="3748" y="8880"/>
                  </a:cubicBezTo>
                  <a:cubicBezTo>
                    <a:pt x="3753" y="8880"/>
                    <a:pt x="3758" y="8879"/>
                    <a:pt x="3764" y="8879"/>
                  </a:cubicBezTo>
                  <a:cubicBezTo>
                    <a:pt x="3820" y="8879"/>
                    <a:pt x="3853" y="8928"/>
                    <a:pt x="3899" y="8953"/>
                  </a:cubicBezTo>
                  <a:cubicBezTo>
                    <a:pt x="3927" y="8927"/>
                    <a:pt x="3944" y="8914"/>
                    <a:pt x="3964" y="8914"/>
                  </a:cubicBezTo>
                  <a:cubicBezTo>
                    <a:pt x="3987" y="8914"/>
                    <a:pt x="4014" y="8930"/>
                    <a:pt x="4065" y="8964"/>
                  </a:cubicBezTo>
                  <a:cubicBezTo>
                    <a:pt x="4076" y="8960"/>
                    <a:pt x="4088" y="8958"/>
                    <a:pt x="4098" y="8957"/>
                  </a:cubicBezTo>
                  <a:lnTo>
                    <a:pt x="4102" y="8970"/>
                  </a:lnTo>
                  <a:lnTo>
                    <a:pt x="4067" y="8970"/>
                  </a:lnTo>
                  <a:cubicBezTo>
                    <a:pt x="4065" y="8967"/>
                    <a:pt x="4065" y="8964"/>
                    <a:pt x="4065" y="8964"/>
                  </a:cubicBezTo>
                  <a:lnTo>
                    <a:pt x="4065" y="8964"/>
                  </a:lnTo>
                  <a:cubicBezTo>
                    <a:pt x="4033" y="8995"/>
                    <a:pt x="4042" y="9032"/>
                    <a:pt x="4068" y="9072"/>
                  </a:cubicBezTo>
                  <a:cubicBezTo>
                    <a:pt x="4117" y="9092"/>
                    <a:pt x="4176" y="9079"/>
                    <a:pt x="4205" y="9151"/>
                  </a:cubicBezTo>
                  <a:cubicBezTo>
                    <a:pt x="4216" y="9181"/>
                    <a:pt x="4274" y="9201"/>
                    <a:pt x="4311" y="9225"/>
                  </a:cubicBezTo>
                  <a:cubicBezTo>
                    <a:pt x="4308" y="9235"/>
                    <a:pt x="4304" y="9248"/>
                    <a:pt x="4299" y="9260"/>
                  </a:cubicBezTo>
                  <a:cubicBezTo>
                    <a:pt x="4344" y="9279"/>
                    <a:pt x="4392" y="9273"/>
                    <a:pt x="4417" y="9332"/>
                  </a:cubicBezTo>
                  <a:cubicBezTo>
                    <a:pt x="4436" y="9378"/>
                    <a:pt x="4482" y="9401"/>
                    <a:pt x="4536" y="9413"/>
                  </a:cubicBezTo>
                  <a:cubicBezTo>
                    <a:pt x="4588" y="9423"/>
                    <a:pt x="4636" y="9451"/>
                    <a:pt x="4686" y="9463"/>
                  </a:cubicBezTo>
                  <a:cubicBezTo>
                    <a:pt x="4697" y="9482"/>
                    <a:pt x="4705" y="9500"/>
                    <a:pt x="4716" y="9519"/>
                  </a:cubicBezTo>
                  <a:cubicBezTo>
                    <a:pt x="4758" y="9521"/>
                    <a:pt x="4798" y="9529"/>
                    <a:pt x="4833" y="9529"/>
                  </a:cubicBezTo>
                  <a:cubicBezTo>
                    <a:pt x="4844" y="9529"/>
                    <a:pt x="4854" y="9528"/>
                    <a:pt x="4864" y="9526"/>
                  </a:cubicBezTo>
                  <a:cubicBezTo>
                    <a:pt x="4909" y="9519"/>
                    <a:pt x="4944" y="9492"/>
                    <a:pt x="4984" y="9475"/>
                  </a:cubicBezTo>
                  <a:cubicBezTo>
                    <a:pt x="5004" y="9476"/>
                    <a:pt x="5031" y="9481"/>
                    <a:pt x="5057" y="9484"/>
                  </a:cubicBezTo>
                  <a:cubicBezTo>
                    <a:pt x="5064" y="9498"/>
                    <a:pt x="5073" y="9515"/>
                    <a:pt x="5081" y="9529"/>
                  </a:cubicBezTo>
                  <a:cubicBezTo>
                    <a:pt x="5112" y="9535"/>
                    <a:pt x="5134" y="9538"/>
                    <a:pt x="5166" y="9542"/>
                  </a:cubicBezTo>
                  <a:cubicBezTo>
                    <a:pt x="5148" y="9562"/>
                    <a:pt x="5139" y="9572"/>
                    <a:pt x="5129" y="9582"/>
                  </a:cubicBezTo>
                  <a:cubicBezTo>
                    <a:pt x="5087" y="9562"/>
                    <a:pt x="5047" y="9542"/>
                    <a:pt x="5007" y="9523"/>
                  </a:cubicBezTo>
                  <a:cubicBezTo>
                    <a:pt x="4995" y="9542"/>
                    <a:pt x="4988" y="9554"/>
                    <a:pt x="4982" y="9566"/>
                  </a:cubicBezTo>
                  <a:cubicBezTo>
                    <a:pt x="4989" y="9576"/>
                    <a:pt x="4994" y="9587"/>
                    <a:pt x="4998" y="9597"/>
                  </a:cubicBezTo>
                  <a:lnTo>
                    <a:pt x="4985" y="9598"/>
                  </a:lnTo>
                  <a:lnTo>
                    <a:pt x="4976" y="9568"/>
                  </a:lnTo>
                  <a:lnTo>
                    <a:pt x="4976" y="9568"/>
                  </a:lnTo>
                  <a:cubicBezTo>
                    <a:pt x="4958" y="9573"/>
                    <a:pt x="4940" y="9577"/>
                    <a:pt x="4922" y="9582"/>
                  </a:cubicBezTo>
                  <a:cubicBezTo>
                    <a:pt x="4950" y="9618"/>
                    <a:pt x="4969" y="9641"/>
                    <a:pt x="4989" y="9666"/>
                  </a:cubicBezTo>
                  <a:cubicBezTo>
                    <a:pt x="5035" y="9651"/>
                    <a:pt x="5081" y="9635"/>
                    <a:pt x="5145" y="9613"/>
                  </a:cubicBezTo>
                  <a:cubicBezTo>
                    <a:pt x="5156" y="9663"/>
                    <a:pt x="5165" y="9706"/>
                    <a:pt x="5172" y="9744"/>
                  </a:cubicBezTo>
                  <a:cubicBezTo>
                    <a:pt x="5260" y="9763"/>
                    <a:pt x="5338" y="9791"/>
                    <a:pt x="5378" y="9828"/>
                  </a:cubicBezTo>
                  <a:cubicBezTo>
                    <a:pt x="5416" y="9863"/>
                    <a:pt x="5459" y="9857"/>
                    <a:pt x="5500" y="9866"/>
                  </a:cubicBezTo>
                  <a:lnTo>
                    <a:pt x="5526" y="9822"/>
                  </a:lnTo>
                  <a:lnTo>
                    <a:pt x="5548" y="9832"/>
                  </a:lnTo>
                  <a:lnTo>
                    <a:pt x="5531" y="9884"/>
                  </a:lnTo>
                  <a:cubicBezTo>
                    <a:pt x="5537" y="9910"/>
                    <a:pt x="5544" y="9935"/>
                    <a:pt x="5550" y="9962"/>
                  </a:cubicBezTo>
                  <a:cubicBezTo>
                    <a:pt x="5582" y="9972"/>
                    <a:pt x="5615" y="9981"/>
                    <a:pt x="5645" y="9981"/>
                  </a:cubicBezTo>
                  <a:cubicBezTo>
                    <a:pt x="5671" y="9981"/>
                    <a:pt x="5695" y="9974"/>
                    <a:pt x="5716" y="9956"/>
                  </a:cubicBezTo>
                  <a:cubicBezTo>
                    <a:pt x="5743" y="9974"/>
                    <a:pt x="5765" y="9990"/>
                    <a:pt x="5784" y="10002"/>
                  </a:cubicBezTo>
                  <a:cubicBezTo>
                    <a:pt x="5778" y="10024"/>
                    <a:pt x="5774" y="10037"/>
                    <a:pt x="5769" y="10054"/>
                  </a:cubicBezTo>
                  <a:cubicBezTo>
                    <a:pt x="5810" y="10077"/>
                    <a:pt x="5849" y="10097"/>
                    <a:pt x="5891" y="10119"/>
                  </a:cubicBezTo>
                  <a:cubicBezTo>
                    <a:pt x="5897" y="10097"/>
                    <a:pt x="5902" y="10084"/>
                    <a:pt x="5906" y="10069"/>
                  </a:cubicBezTo>
                  <a:cubicBezTo>
                    <a:pt x="5884" y="10068"/>
                    <a:pt x="5866" y="10065"/>
                    <a:pt x="5828" y="10060"/>
                  </a:cubicBezTo>
                  <a:cubicBezTo>
                    <a:pt x="5877" y="10022"/>
                    <a:pt x="5913" y="9993"/>
                    <a:pt x="5947" y="9965"/>
                  </a:cubicBezTo>
                  <a:cubicBezTo>
                    <a:pt x="5984" y="9985"/>
                    <a:pt x="6018" y="10006"/>
                    <a:pt x="6055" y="10025"/>
                  </a:cubicBezTo>
                  <a:cubicBezTo>
                    <a:pt x="5983" y="10077"/>
                    <a:pt x="5947" y="10131"/>
                    <a:pt x="5963" y="10163"/>
                  </a:cubicBezTo>
                  <a:cubicBezTo>
                    <a:pt x="5978" y="10162"/>
                    <a:pt x="5993" y="10160"/>
                    <a:pt x="6002" y="10160"/>
                  </a:cubicBezTo>
                  <a:cubicBezTo>
                    <a:pt x="6031" y="10193"/>
                    <a:pt x="6058" y="10222"/>
                    <a:pt x="6083" y="10252"/>
                  </a:cubicBezTo>
                  <a:cubicBezTo>
                    <a:pt x="6100" y="10238"/>
                    <a:pt x="6118" y="10227"/>
                    <a:pt x="6136" y="10213"/>
                  </a:cubicBezTo>
                  <a:cubicBezTo>
                    <a:pt x="6190" y="10261"/>
                    <a:pt x="6222" y="10327"/>
                    <a:pt x="6289" y="10327"/>
                  </a:cubicBezTo>
                  <a:cubicBezTo>
                    <a:pt x="6310" y="10327"/>
                    <a:pt x="6336" y="10320"/>
                    <a:pt x="6366" y="10303"/>
                  </a:cubicBezTo>
                  <a:cubicBezTo>
                    <a:pt x="6367" y="10303"/>
                    <a:pt x="6367" y="10303"/>
                    <a:pt x="6368" y="10302"/>
                  </a:cubicBezTo>
                  <a:lnTo>
                    <a:pt x="6368" y="10302"/>
                  </a:lnTo>
                  <a:cubicBezTo>
                    <a:pt x="6353" y="10369"/>
                    <a:pt x="6344" y="10386"/>
                    <a:pt x="6334" y="10406"/>
                  </a:cubicBezTo>
                  <a:cubicBezTo>
                    <a:pt x="6489" y="10408"/>
                    <a:pt x="6614" y="10468"/>
                    <a:pt x="6734" y="10528"/>
                  </a:cubicBezTo>
                  <a:cubicBezTo>
                    <a:pt x="6755" y="10511"/>
                    <a:pt x="6768" y="10500"/>
                    <a:pt x="6789" y="10483"/>
                  </a:cubicBezTo>
                  <a:cubicBezTo>
                    <a:pt x="6796" y="10547"/>
                    <a:pt x="6876" y="10541"/>
                    <a:pt x="6898" y="10575"/>
                  </a:cubicBezTo>
                  <a:cubicBezTo>
                    <a:pt x="6936" y="10631"/>
                    <a:pt x="6973" y="10634"/>
                    <a:pt x="7034" y="10641"/>
                  </a:cubicBezTo>
                  <a:cubicBezTo>
                    <a:pt x="7077" y="10647"/>
                    <a:pt x="7152" y="10641"/>
                    <a:pt x="7179" y="10708"/>
                  </a:cubicBezTo>
                  <a:cubicBezTo>
                    <a:pt x="7240" y="10705"/>
                    <a:pt x="7298" y="10700"/>
                    <a:pt x="7352" y="10697"/>
                  </a:cubicBezTo>
                  <a:cubicBezTo>
                    <a:pt x="7373" y="10725"/>
                    <a:pt x="7396" y="10759"/>
                    <a:pt x="7421" y="10795"/>
                  </a:cubicBezTo>
                  <a:cubicBezTo>
                    <a:pt x="7467" y="10753"/>
                    <a:pt x="7502" y="10721"/>
                    <a:pt x="7536" y="10690"/>
                  </a:cubicBezTo>
                  <a:cubicBezTo>
                    <a:pt x="7591" y="10717"/>
                    <a:pt x="7641" y="10736"/>
                    <a:pt x="7692" y="10753"/>
                  </a:cubicBezTo>
                  <a:cubicBezTo>
                    <a:pt x="7683" y="10774"/>
                    <a:pt x="7677" y="10786"/>
                    <a:pt x="7671" y="10799"/>
                  </a:cubicBezTo>
                  <a:cubicBezTo>
                    <a:pt x="7687" y="10802"/>
                    <a:pt x="7704" y="10815"/>
                    <a:pt x="7717" y="10815"/>
                  </a:cubicBezTo>
                  <a:cubicBezTo>
                    <a:pt x="7725" y="10815"/>
                    <a:pt x="7731" y="10809"/>
                    <a:pt x="7733" y="10790"/>
                  </a:cubicBezTo>
                  <a:cubicBezTo>
                    <a:pt x="7745" y="10705"/>
                    <a:pt x="7854" y="10747"/>
                    <a:pt x="7892" y="10699"/>
                  </a:cubicBezTo>
                  <a:cubicBezTo>
                    <a:pt x="7905" y="10706"/>
                    <a:pt x="7919" y="10714"/>
                    <a:pt x="7938" y="10727"/>
                  </a:cubicBezTo>
                  <a:cubicBezTo>
                    <a:pt x="7907" y="10753"/>
                    <a:pt x="7879" y="10775"/>
                    <a:pt x="7852" y="10796"/>
                  </a:cubicBezTo>
                  <a:cubicBezTo>
                    <a:pt x="7821" y="10793"/>
                    <a:pt x="7790" y="10789"/>
                    <a:pt x="7759" y="10789"/>
                  </a:cubicBezTo>
                  <a:cubicBezTo>
                    <a:pt x="7751" y="10789"/>
                    <a:pt x="7742" y="10789"/>
                    <a:pt x="7733" y="10790"/>
                  </a:cubicBezTo>
                  <a:cubicBezTo>
                    <a:pt x="7786" y="10815"/>
                    <a:pt x="7824" y="10834"/>
                    <a:pt x="7870" y="10856"/>
                  </a:cubicBezTo>
                  <a:cubicBezTo>
                    <a:pt x="7897" y="10833"/>
                    <a:pt x="7935" y="10797"/>
                    <a:pt x="7969" y="10765"/>
                  </a:cubicBezTo>
                  <a:cubicBezTo>
                    <a:pt x="7983" y="10805"/>
                    <a:pt x="7997" y="10845"/>
                    <a:pt x="8011" y="10886"/>
                  </a:cubicBezTo>
                  <a:cubicBezTo>
                    <a:pt x="7975" y="10890"/>
                    <a:pt x="7936" y="10896"/>
                    <a:pt x="7873" y="10903"/>
                  </a:cubicBezTo>
                  <a:cubicBezTo>
                    <a:pt x="7947" y="10930"/>
                    <a:pt x="8007" y="10960"/>
                    <a:pt x="8060" y="10960"/>
                  </a:cubicBezTo>
                  <a:cubicBezTo>
                    <a:pt x="8084" y="10960"/>
                    <a:pt x="8107" y="10954"/>
                    <a:pt x="8129" y="10939"/>
                  </a:cubicBezTo>
                  <a:cubicBezTo>
                    <a:pt x="8185" y="10958"/>
                    <a:pt x="8226" y="10974"/>
                    <a:pt x="8269" y="10989"/>
                  </a:cubicBezTo>
                  <a:cubicBezTo>
                    <a:pt x="8285" y="10961"/>
                    <a:pt x="8297" y="10940"/>
                    <a:pt x="8307" y="10921"/>
                  </a:cubicBezTo>
                  <a:cubicBezTo>
                    <a:pt x="8331" y="10924"/>
                    <a:pt x="8351" y="10924"/>
                    <a:pt x="8375" y="10927"/>
                  </a:cubicBezTo>
                  <a:cubicBezTo>
                    <a:pt x="8389" y="10890"/>
                    <a:pt x="8403" y="10855"/>
                    <a:pt x="8416" y="10820"/>
                  </a:cubicBezTo>
                  <a:cubicBezTo>
                    <a:pt x="8419" y="10815"/>
                    <a:pt x="8409" y="10806"/>
                    <a:pt x="8409" y="10805"/>
                  </a:cubicBezTo>
                  <a:cubicBezTo>
                    <a:pt x="8366" y="10809"/>
                    <a:pt x="8328" y="10815"/>
                    <a:pt x="8273" y="10821"/>
                  </a:cubicBezTo>
                  <a:cubicBezTo>
                    <a:pt x="8288" y="10783"/>
                    <a:pt x="8297" y="10762"/>
                    <a:pt x="8306" y="10742"/>
                  </a:cubicBezTo>
                  <a:lnTo>
                    <a:pt x="8329" y="10784"/>
                  </a:lnTo>
                  <a:cubicBezTo>
                    <a:pt x="8341" y="10762"/>
                    <a:pt x="8353" y="10740"/>
                    <a:pt x="8363" y="10719"/>
                  </a:cubicBezTo>
                  <a:cubicBezTo>
                    <a:pt x="8378" y="10742"/>
                    <a:pt x="8382" y="10750"/>
                    <a:pt x="8395" y="10769"/>
                  </a:cubicBezTo>
                  <a:cubicBezTo>
                    <a:pt x="8420" y="10755"/>
                    <a:pt x="8445" y="10740"/>
                    <a:pt x="8469" y="10724"/>
                  </a:cubicBezTo>
                  <a:cubicBezTo>
                    <a:pt x="8484" y="10749"/>
                    <a:pt x="8491" y="10764"/>
                    <a:pt x="8501" y="10778"/>
                  </a:cubicBezTo>
                  <a:cubicBezTo>
                    <a:pt x="8467" y="10864"/>
                    <a:pt x="8434" y="10949"/>
                    <a:pt x="8401" y="11030"/>
                  </a:cubicBezTo>
                  <a:cubicBezTo>
                    <a:pt x="8373" y="11028"/>
                    <a:pt x="8356" y="11027"/>
                    <a:pt x="8329" y="11024"/>
                  </a:cubicBezTo>
                  <a:lnTo>
                    <a:pt x="8329" y="11024"/>
                  </a:lnTo>
                  <a:cubicBezTo>
                    <a:pt x="8376" y="11059"/>
                    <a:pt x="8410" y="11093"/>
                    <a:pt x="8453" y="11115"/>
                  </a:cubicBezTo>
                  <a:cubicBezTo>
                    <a:pt x="8489" y="11133"/>
                    <a:pt x="8534" y="11134"/>
                    <a:pt x="8600" y="11149"/>
                  </a:cubicBezTo>
                  <a:cubicBezTo>
                    <a:pt x="8613" y="11136"/>
                    <a:pt x="8641" y="11106"/>
                    <a:pt x="8673" y="11076"/>
                  </a:cubicBezTo>
                  <a:cubicBezTo>
                    <a:pt x="8687" y="11102"/>
                    <a:pt x="8698" y="11127"/>
                    <a:pt x="8709" y="11149"/>
                  </a:cubicBezTo>
                  <a:cubicBezTo>
                    <a:pt x="8685" y="11164"/>
                    <a:pt x="8670" y="11173"/>
                    <a:pt x="8656" y="11181"/>
                  </a:cubicBezTo>
                  <a:cubicBezTo>
                    <a:pt x="8691" y="11209"/>
                    <a:pt x="8722" y="11236"/>
                    <a:pt x="8754" y="11261"/>
                  </a:cubicBezTo>
                  <a:cubicBezTo>
                    <a:pt x="8776" y="11242"/>
                    <a:pt x="8793" y="11229"/>
                    <a:pt x="8809" y="11214"/>
                  </a:cubicBezTo>
                  <a:cubicBezTo>
                    <a:pt x="8878" y="11268"/>
                    <a:pt x="8996" y="11314"/>
                    <a:pt x="9062" y="11343"/>
                  </a:cubicBezTo>
                  <a:cubicBezTo>
                    <a:pt x="9159" y="11384"/>
                    <a:pt x="9257" y="11374"/>
                    <a:pt x="9363" y="11415"/>
                  </a:cubicBezTo>
                  <a:cubicBezTo>
                    <a:pt x="9381" y="11402"/>
                    <a:pt x="9399" y="11386"/>
                    <a:pt x="9416" y="11373"/>
                  </a:cubicBezTo>
                  <a:cubicBezTo>
                    <a:pt x="9462" y="11418"/>
                    <a:pt x="9497" y="11455"/>
                    <a:pt x="9531" y="11489"/>
                  </a:cubicBezTo>
                  <a:cubicBezTo>
                    <a:pt x="9575" y="11485"/>
                    <a:pt x="9622" y="11477"/>
                    <a:pt x="9664" y="11473"/>
                  </a:cubicBezTo>
                  <a:cubicBezTo>
                    <a:pt x="9693" y="11493"/>
                    <a:pt x="9716" y="11511"/>
                    <a:pt x="9740" y="11529"/>
                  </a:cubicBezTo>
                  <a:cubicBezTo>
                    <a:pt x="9762" y="11505"/>
                    <a:pt x="9777" y="11490"/>
                    <a:pt x="9794" y="11473"/>
                  </a:cubicBezTo>
                  <a:cubicBezTo>
                    <a:pt x="9828" y="11499"/>
                    <a:pt x="9852" y="11518"/>
                    <a:pt x="9878" y="11539"/>
                  </a:cubicBezTo>
                  <a:cubicBezTo>
                    <a:pt x="9900" y="11520"/>
                    <a:pt x="9917" y="11504"/>
                    <a:pt x="9933" y="11489"/>
                  </a:cubicBezTo>
                  <a:cubicBezTo>
                    <a:pt x="9941" y="11491"/>
                    <a:pt x="9949" y="11494"/>
                    <a:pt x="9955" y="11494"/>
                  </a:cubicBezTo>
                  <a:cubicBezTo>
                    <a:pt x="9964" y="11494"/>
                    <a:pt x="9971" y="11490"/>
                    <a:pt x="9975" y="11477"/>
                  </a:cubicBezTo>
                  <a:cubicBezTo>
                    <a:pt x="9980" y="11486"/>
                    <a:pt x="9985" y="11494"/>
                    <a:pt x="9989" y="11501"/>
                  </a:cubicBezTo>
                  <a:lnTo>
                    <a:pt x="9989" y="11501"/>
                  </a:lnTo>
                  <a:cubicBezTo>
                    <a:pt x="9987" y="11493"/>
                    <a:pt x="9987" y="11481"/>
                    <a:pt x="9981" y="11477"/>
                  </a:cubicBezTo>
                  <a:cubicBezTo>
                    <a:pt x="9979" y="11476"/>
                    <a:pt x="9978" y="11475"/>
                    <a:pt x="9977" y="11473"/>
                  </a:cubicBezTo>
                  <a:lnTo>
                    <a:pt x="9977" y="11473"/>
                  </a:lnTo>
                  <a:cubicBezTo>
                    <a:pt x="9987" y="11444"/>
                    <a:pt x="10008" y="11435"/>
                    <a:pt x="10042" y="11420"/>
                  </a:cubicBezTo>
                  <a:lnTo>
                    <a:pt x="10042" y="11420"/>
                  </a:lnTo>
                  <a:cubicBezTo>
                    <a:pt x="10031" y="11455"/>
                    <a:pt x="10033" y="11486"/>
                    <a:pt x="10014" y="11501"/>
                  </a:cubicBezTo>
                  <a:cubicBezTo>
                    <a:pt x="10006" y="11507"/>
                    <a:pt x="10001" y="11509"/>
                    <a:pt x="9997" y="11509"/>
                  </a:cubicBezTo>
                  <a:cubicBezTo>
                    <a:pt x="9996" y="11509"/>
                    <a:pt x="9995" y="11509"/>
                    <a:pt x="9994" y="11508"/>
                  </a:cubicBezTo>
                  <a:lnTo>
                    <a:pt x="9994" y="11508"/>
                  </a:lnTo>
                  <a:cubicBezTo>
                    <a:pt x="10006" y="11528"/>
                    <a:pt x="10016" y="11538"/>
                    <a:pt x="10027" y="11551"/>
                  </a:cubicBezTo>
                  <a:cubicBezTo>
                    <a:pt x="10048" y="11527"/>
                    <a:pt x="10059" y="11514"/>
                    <a:pt x="10075" y="11493"/>
                  </a:cubicBezTo>
                  <a:cubicBezTo>
                    <a:pt x="10096" y="11539"/>
                    <a:pt x="10129" y="11551"/>
                    <a:pt x="10168" y="11551"/>
                  </a:cubicBezTo>
                  <a:cubicBezTo>
                    <a:pt x="10176" y="11551"/>
                    <a:pt x="10184" y="11550"/>
                    <a:pt x="10193" y="11549"/>
                  </a:cubicBezTo>
                  <a:cubicBezTo>
                    <a:pt x="10190" y="11510"/>
                    <a:pt x="10189" y="11479"/>
                    <a:pt x="10187" y="11448"/>
                  </a:cubicBezTo>
                  <a:lnTo>
                    <a:pt x="10218" y="11442"/>
                  </a:lnTo>
                  <a:cubicBezTo>
                    <a:pt x="10228" y="11468"/>
                    <a:pt x="10239" y="11495"/>
                    <a:pt x="10248" y="11520"/>
                  </a:cubicBezTo>
                  <a:cubicBezTo>
                    <a:pt x="10273" y="11511"/>
                    <a:pt x="10286" y="11508"/>
                    <a:pt x="10296" y="11505"/>
                  </a:cubicBezTo>
                  <a:cubicBezTo>
                    <a:pt x="10309" y="11518"/>
                    <a:pt x="10318" y="11529"/>
                    <a:pt x="10330" y="11540"/>
                  </a:cubicBezTo>
                  <a:cubicBezTo>
                    <a:pt x="10362" y="11515"/>
                    <a:pt x="10389" y="11496"/>
                    <a:pt x="10414" y="11476"/>
                  </a:cubicBezTo>
                  <a:cubicBezTo>
                    <a:pt x="10426" y="11493"/>
                    <a:pt x="10437" y="11511"/>
                    <a:pt x="10449" y="11526"/>
                  </a:cubicBezTo>
                  <a:cubicBezTo>
                    <a:pt x="10430" y="11540"/>
                    <a:pt x="10412" y="11555"/>
                    <a:pt x="10387" y="11576"/>
                  </a:cubicBezTo>
                  <a:cubicBezTo>
                    <a:pt x="10432" y="11595"/>
                    <a:pt x="10464" y="11611"/>
                    <a:pt x="10490" y="11623"/>
                  </a:cubicBezTo>
                  <a:lnTo>
                    <a:pt x="10490" y="11676"/>
                  </a:lnTo>
                  <a:cubicBezTo>
                    <a:pt x="10529" y="11663"/>
                    <a:pt x="10562" y="11651"/>
                    <a:pt x="10596" y="11639"/>
                  </a:cubicBezTo>
                  <a:cubicBezTo>
                    <a:pt x="10620" y="11660"/>
                    <a:pt x="10639" y="11676"/>
                    <a:pt x="10655" y="11690"/>
                  </a:cubicBezTo>
                  <a:cubicBezTo>
                    <a:pt x="10660" y="11691"/>
                    <a:pt x="10665" y="11691"/>
                    <a:pt x="10669" y="11691"/>
                  </a:cubicBezTo>
                  <a:cubicBezTo>
                    <a:pt x="10734" y="11691"/>
                    <a:pt x="10742" y="11643"/>
                    <a:pt x="10763" y="11608"/>
                  </a:cubicBezTo>
                  <a:cubicBezTo>
                    <a:pt x="10778" y="11609"/>
                    <a:pt x="10792" y="11611"/>
                    <a:pt x="10804" y="11611"/>
                  </a:cubicBezTo>
                  <a:cubicBezTo>
                    <a:pt x="10807" y="11611"/>
                    <a:pt x="10810" y="11611"/>
                    <a:pt x="10813" y="11611"/>
                  </a:cubicBezTo>
                  <a:cubicBezTo>
                    <a:pt x="10827" y="11611"/>
                    <a:pt x="10842" y="11605"/>
                    <a:pt x="10870" y="11601"/>
                  </a:cubicBezTo>
                  <a:lnTo>
                    <a:pt x="10870" y="11601"/>
                  </a:lnTo>
                  <a:cubicBezTo>
                    <a:pt x="10849" y="11657"/>
                    <a:pt x="10773" y="11671"/>
                    <a:pt x="10810" y="11733"/>
                  </a:cubicBezTo>
                  <a:cubicBezTo>
                    <a:pt x="10826" y="11717"/>
                    <a:pt x="10842" y="11702"/>
                    <a:pt x="10868" y="11677"/>
                  </a:cubicBezTo>
                  <a:cubicBezTo>
                    <a:pt x="10914" y="11714"/>
                    <a:pt x="10957" y="11751"/>
                    <a:pt x="10995" y="11782"/>
                  </a:cubicBezTo>
                  <a:cubicBezTo>
                    <a:pt x="11048" y="11782"/>
                    <a:pt x="11095" y="11782"/>
                    <a:pt x="11148" y="11783"/>
                  </a:cubicBezTo>
                  <a:cubicBezTo>
                    <a:pt x="11154" y="11761"/>
                    <a:pt x="11160" y="11739"/>
                    <a:pt x="11166" y="11715"/>
                  </a:cubicBezTo>
                  <a:cubicBezTo>
                    <a:pt x="11189" y="11735"/>
                    <a:pt x="11208" y="11751"/>
                    <a:pt x="11220" y="11760"/>
                  </a:cubicBezTo>
                  <a:cubicBezTo>
                    <a:pt x="11266" y="11739"/>
                    <a:pt x="11304" y="11721"/>
                    <a:pt x="11342" y="11704"/>
                  </a:cubicBezTo>
                  <a:lnTo>
                    <a:pt x="11364" y="11621"/>
                  </a:lnTo>
                  <a:lnTo>
                    <a:pt x="11364" y="11621"/>
                  </a:lnTo>
                  <a:cubicBezTo>
                    <a:pt x="11403" y="11663"/>
                    <a:pt x="11397" y="11689"/>
                    <a:pt x="11344" y="11704"/>
                  </a:cubicBezTo>
                  <a:cubicBezTo>
                    <a:pt x="11357" y="11721"/>
                    <a:pt x="11372" y="11739"/>
                    <a:pt x="11391" y="11760"/>
                  </a:cubicBezTo>
                  <a:cubicBezTo>
                    <a:pt x="11382" y="11798"/>
                    <a:pt x="11416" y="11846"/>
                    <a:pt x="11367" y="11901"/>
                  </a:cubicBezTo>
                  <a:cubicBezTo>
                    <a:pt x="11432" y="11888"/>
                    <a:pt x="11476" y="11880"/>
                    <a:pt x="11520" y="11871"/>
                  </a:cubicBezTo>
                  <a:cubicBezTo>
                    <a:pt x="11511" y="11833"/>
                    <a:pt x="11506" y="11805"/>
                    <a:pt x="11500" y="11777"/>
                  </a:cubicBezTo>
                  <a:lnTo>
                    <a:pt x="11532" y="11773"/>
                  </a:lnTo>
                  <a:cubicBezTo>
                    <a:pt x="11544" y="11814"/>
                    <a:pt x="11554" y="11854"/>
                    <a:pt x="11564" y="11894"/>
                  </a:cubicBezTo>
                  <a:cubicBezTo>
                    <a:pt x="11576" y="11889"/>
                    <a:pt x="11589" y="11883"/>
                    <a:pt x="11604" y="11876"/>
                  </a:cubicBezTo>
                  <a:cubicBezTo>
                    <a:pt x="11613" y="11888"/>
                    <a:pt x="11623" y="11898"/>
                    <a:pt x="11635" y="11913"/>
                  </a:cubicBezTo>
                  <a:cubicBezTo>
                    <a:pt x="11666" y="11889"/>
                    <a:pt x="11694" y="11866"/>
                    <a:pt x="11725" y="11842"/>
                  </a:cubicBezTo>
                  <a:cubicBezTo>
                    <a:pt x="11728" y="11864"/>
                    <a:pt x="11731" y="11882"/>
                    <a:pt x="11734" y="11894"/>
                  </a:cubicBezTo>
                  <a:cubicBezTo>
                    <a:pt x="11798" y="11886"/>
                    <a:pt x="11860" y="11877"/>
                    <a:pt x="11928" y="11870"/>
                  </a:cubicBezTo>
                  <a:cubicBezTo>
                    <a:pt x="11948" y="11904"/>
                    <a:pt x="11963" y="11929"/>
                    <a:pt x="11981" y="11957"/>
                  </a:cubicBezTo>
                  <a:cubicBezTo>
                    <a:pt x="11984" y="11957"/>
                    <a:pt x="11987" y="11957"/>
                    <a:pt x="11990" y="11957"/>
                  </a:cubicBezTo>
                  <a:cubicBezTo>
                    <a:pt x="12051" y="11957"/>
                    <a:pt x="12110" y="11985"/>
                    <a:pt x="12169" y="11985"/>
                  </a:cubicBezTo>
                  <a:cubicBezTo>
                    <a:pt x="12191" y="11985"/>
                    <a:pt x="12212" y="11982"/>
                    <a:pt x="12234" y="11971"/>
                  </a:cubicBezTo>
                  <a:cubicBezTo>
                    <a:pt x="12250" y="11998"/>
                    <a:pt x="12274" y="12001"/>
                    <a:pt x="12301" y="12001"/>
                  </a:cubicBezTo>
                  <a:cubicBezTo>
                    <a:pt x="12308" y="12001"/>
                    <a:pt x="12314" y="12000"/>
                    <a:pt x="12321" y="12000"/>
                  </a:cubicBezTo>
                  <a:cubicBezTo>
                    <a:pt x="12342" y="12000"/>
                    <a:pt x="12364" y="12002"/>
                    <a:pt x="12384" y="12014"/>
                  </a:cubicBezTo>
                  <a:cubicBezTo>
                    <a:pt x="12445" y="12051"/>
                    <a:pt x="12520" y="12103"/>
                    <a:pt x="12598" y="12103"/>
                  </a:cubicBezTo>
                  <a:cubicBezTo>
                    <a:pt x="12607" y="12103"/>
                    <a:pt x="12615" y="12102"/>
                    <a:pt x="12624" y="12101"/>
                  </a:cubicBezTo>
                  <a:cubicBezTo>
                    <a:pt x="12641" y="12098"/>
                    <a:pt x="12658" y="12097"/>
                    <a:pt x="12674" y="12097"/>
                  </a:cubicBezTo>
                  <a:cubicBezTo>
                    <a:pt x="12714" y="12097"/>
                    <a:pt x="12750" y="12104"/>
                    <a:pt x="12788" y="12111"/>
                  </a:cubicBezTo>
                  <a:cubicBezTo>
                    <a:pt x="12836" y="12122"/>
                    <a:pt x="12880" y="12144"/>
                    <a:pt x="12931" y="12163"/>
                  </a:cubicBezTo>
                  <a:cubicBezTo>
                    <a:pt x="12965" y="12155"/>
                    <a:pt x="13008" y="12145"/>
                    <a:pt x="13049" y="12136"/>
                  </a:cubicBezTo>
                  <a:cubicBezTo>
                    <a:pt x="13061" y="12150"/>
                    <a:pt x="13066" y="12158"/>
                    <a:pt x="13072" y="12164"/>
                  </a:cubicBezTo>
                  <a:cubicBezTo>
                    <a:pt x="13091" y="12157"/>
                    <a:pt x="13111" y="12151"/>
                    <a:pt x="13127" y="12145"/>
                  </a:cubicBezTo>
                  <a:cubicBezTo>
                    <a:pt x="13178" y="12178"/>
                    <a:pt x="13226" y="12193"/>
                    <a:pt x="13276" y="12193"/>
                  </a:cubicBezTo>
                  <a:cubicBezTo>
                    <a:pt x="13321" y="12193"/>
                    <a:pt x="13368" y="12181"/>
                    <a:pt x="13421" y="12157"/>
                  </a:cubicBezTo>
                  <a:cubicBezTo>
                    <a:pt x="13452" y="12169"/>
                    <a:pt x="13485" y="12193"/>
                    <a:pt x="13505" y="12193"/>
                  </a:cubicBezTo>
                  <a:cubicBezTo>
                    <a:pt x="13507" y="12193"/>
                    <a:pt x="13509" y="12193"/>
                    <a:pt x="13511" y="12192"/>
                  </a:cubicBezTo>
                  <a:cubicBezTo>
                    <a:pt x="13532" y="12186"/>
                    <a:pt x="13553" y="12184"/>
                    <a:pt x="13575" y="12184"/>
                  </a:cubicBezTo>
                  <a:cubicBezTo>
                    <a:pt x="13601" y="12184"/>
                    <a:pt x="13628" y="12187"/>
                    <a:pt x="13654" y="12187"/>
                  </a:cubicBezTo>
                  <a:cubicBezTo>
                    <a:pt x="13666" y="12187"/>
                    <a:pt x="13677" y="12186"/>
                    <a:pt x="13689" y="12185"/>
                  </a:cubicBezTo>
                  <a:cubicBezTo>
                    <a:pt x="13697" y="12184"/>
                    <a:pt x="13705" y="12184"/>
                    <a:pt x="13714" y="12184"/>
                  </a:cubicBezTo>
                  <a:cubicBezTo>
                    <a:pt x="13742" y="12184"/>
                    <a:pt x="13772" y="12187"/>
                    <a:pt x="13800" y="12187"/>
                  </a:cubicBezTo>
                  <a:cubicBezTo>
                    <a:pt x="13818" y="12187"/>
                    <a:pt x="13835" y="12186"/>
                    <a:pt x="13851" y="12180"/>
                  </a:cubicBezTo>
                  <a:cubicBezTo>
                    <a:pt x="13858" y="12178"/>
                    <a:pt x="13866" y="12177"/>
                    <a:pt x="13873" y="12177"/>
                  </a:cubicBezTo>
                  <a:cubicBezTo>
                    <a:pt x="13905" y="12177"/>
                    <a:pt x="13935" y="12196"/>
                    <a:pt x="13965" y="12196"/>
                  </a:cubicBezTo>
                  <a:cubicBezTo>
                    <a:pt x="13979" y="12196"/>
                    <a:pt x="13993" y="12192"/>
                    <a:pt x="14007" y="12179"/>
                  </a:cubicBezTo>
                  <a:cubicBezTo>
                    <a:pt x="14008" y="12178"/>
                    <a:pt x="14011" y="12177"/>
                    <a:pt x="14015" y="12177"/>
                  </a:cubicBezTo>
                  <a:cubicBezTo>
                    <a:pt x="14031" y="12177"/>
                    <a:pt x="14060" y="12184"/>
                    <a:pt x="14067" y="12194"/>
                  </a:cubicBezTo>
                  <a:cubicBezTo>
                    <a:pt x="14095" y="12227"/>
                    <a:pt x="14138" y="12223"/>
                    <a:pt x="14174" y="12226"/>
                  </a:cubicBezTo>
                  <a:cubicBezTo>
                    <a:pt x="14251" y="12233"/>
                    <a:pt x="14327" y="12235"/>
                    <a:pt x="14417" y="12239"/>
                  </a:cubicBezTo>
                  <a:cubicBezTo>
                    <a:pt x="14417" y="12239"/>
                    <a:pt x="14427" y="12250"/>
                    <a:pt x="14444" y="12266"/>
                  </a:cubicBezTo>
                  <a:cubicBezTo>
                    <a:pt x="14466" y="12258"/>
                    <a:pt x="14489" y="12251"/>
                    <a:pt x="14511" y="12245"/>
                  </a:cubicBezTo>
                  <a:cubicBezTo>
                    <a:pt x="14522" y="12254"/>
                    <a:pt x="14532" y="12261"/>
                    <a:pt x="14563" y="12289"/>
                  </a:cubicBezTo>
                  <a:cubicBezTo>
                    <a:pt x="14583" y="12267"/>
                    <a:pt x="14601" y="12248"/>
                    <a:pt x="14623" y="12226"/>
                  </a:cubicBezTo>
                  <a:cubicBezTo>
                    <a:pt x="14629" y="12251"/>
                    <a:pt x="14633" y="12269"/>
                    <a:pt x="14638" y="12286"/>
                  </a:cubicBezTo>
                  <a:cubicBezTo>
                    <a:pt x="14720" y="12272"/>
                    <a:pt x="14798" y="12257"/>
                    <a:pt x="14870" y="12244"/>
                  </a:cubicBezTo>
                  <a:cubicBezTo>
                    <a:pt x="14879" y="12229"/>
                    <a:pt x="14888" y="12216"/>
                    <a:pt x="14908" y="12183"/>
                  </a:cubicBezTo>
                  <a:cubicBezTo>
                    <a:pt x="14910" y="12235"/>
                    <a:pt x="14911" y="12261"/>
                    <a:pt x="14913" y="12298"/>
                  </a:cubicBezTo>
                  <a:cubicBezTo>
                    <a:pt x="14951" y="12288"/>
                    <a:pt x="14987" y="12277"/>
                    <a:pt x="15022" y="12277"/>
                  </a:cubicBezTo>
                  <a:cubicBezTo>
                    <a:pt x="15054" y="12277"/>
                    <a:pt x="15084" y="12286"/>
                    <a:pt x="15113" y="12313"/>
                  </a:cubicBezTo>
                  <a:cubicBezTo>
                    <a:pt x="15123" y="12322"/>
                    <a:pt x="15151" y="12328"/>
                    <a:pt x="15171" y="12328"/>
                  </a:cubicBezTo>
                  <a:cubicBezTo>
                    <a:pt x="15182" y="12328"/>
                    <a:pt x="15191" y="12327"/>
                    <a:pt x="15194" y="12323"/>
                  </a:cubicBezTo>
                  <a:cubicBezTo>
                    <a:pt x="15204" y="12313"/>
                    <a:pt x="15215" y="12309"/>
                    <a:pt x="15227" y="12309"/>
                  </a:cubicBezTo>
                  <a:cubicBezTo>
                    <a:pt x="15247" y="12309"/>
                    <a:pt x="15269" y="12321"/>
                    <a:pt x="15292" y="12321"/>
                  </a:cubicBezTo>
                  <a:cubicBezTo>
                    <a:pt x="15300" y="12321"/>
                    <a:pt x="15308" y="12320"/>
                    <a:pt x="15316" y="12316"/>
                  </a:cubicBezTo>
                  <a:cubicBezTo>
                    <a:pt x="15330" y="12309"/>
                    <a:pt x="15349" y="12307"/>
                    <a:pt x="15370" y="12307"/>
                  </a:cubicBezTo>
                  <a:cubicBezTo>
                    <a:pt x="15388" y="12307"/>
                    <a:pt x="15407" y="12309"/>
                    <a:pt x="15426" y="12309"/>
                  </a:cubicBezTo>
                  <a:cubicBezTo>
                    <a:pt x="15437" y="12309"/>
                    <a:pt x="15448" y="12308"/>
                    <a:pt x="15459" y="12307"/>
                  </a:cubicBezTo>
                  <a:cubicBezTo>
                    <a:pt x="15484" y="12304"/>
                    <a:pt x="15514" y="12299"/>
                    <a:pt x="15544" y="12299"/>
                  </a:cubicBezTo>
                  <a:cubicBezTo>
                    <a:pt x="15574" y="12299"/>
                    <a:pt x="15606" y="12304"/>
                    <a:pt x="15637" y="12320"/>
                  </a:cubicBezTo>
                  <a:cubicBezTo>
                    <a:pt x="15656" y="12330"/>
                    <a:pt x="15683" y="12335"/>
                    <a:pt x="15710" y="12335"/>
                  </a:cubicBezTo>
                  <a:cubicBezTo>
                    <a:pt x="15731" y="12335"/>
                    <a:pt x="15751" y="12332"/>
                    <a:pt x="15768" y="12328"/>
                  </a:cubicBezTo>
                  <a:cubicBezTo>
                    <a:pt x="15792" y="12322"/>
                    <a:pt x="15814" y="12317"/>
                    <a:pt x="15835" y="12317"/>
                  </a:cubicBezTo>
                  <a:cubicBezTo>
                    <a:pt x="15865" y="12317"/>
                    <a:pt x="15893" y="12326"/>
                    <a:pt x="15922" y="12350"/>
                  </a:cubicBezTo>
                  <a:cubicBezTo>
                    <a:pt x="15933" y="12359"/>
                    <a:pt x="15955" y="12365"/>
                    <a:pt x="15974" y="12365"/>
                  </a:cubicBezTo>
                  <a:cubicBezTo>
                    <a:pt x="15978" y="12365"/>
                    <a:pt x="15982" y="12365"/>
                    <a:pt x="15985" y="12364"/>
                  </a:cubicBezTo>
                  <a:cubicBezTo>
                    <a:pt x="16031" y="12360"/>
                    <a:pt x="16087" y="12360"/>
                    <a:pt x="16121" y="12336"/>
                  </a:cubicBezTo>
                  <a:cubicBezTo>
                    <a:pt x="16135" y="12327"/>
                    <a:pt x="16148" y="12323"/>
                    <a:pt x="16160" y="12323"/>
                  </a:cubicBezTo>
                  <a:cubicBezTo>
                    <a:pt x="16193" y="12323"/>
                    <a:pt x="16219" y="12349"/>
                    <a:pt x="16252" y="12349"/>
                  </a:cubicBezTo>
                  <a:cubicBezTo>
                    <a:pt x="16257" y="12349"/>
                    <a:pt x="16262" y="12348"/>
                    <a:pt x="16268" y="12347"/>
                  </a:cubicBezTo>
                  <a:cubicBezTo>
                    <a:pt x="16286" y="12342"/>
                    <a:pt x="16305" y="12341"/>
                    <a:pt x="16325" y="12341"/>
                  </a:cubicBezTo>
                  <a:cubicBezTo>
                    <a:pt x="16338" y="12341"/>
                    <a:pt x="16351" y="12342"/>
                    <a:pt x="16364" y="12342"/>
                  </a:cubicBezTo>
                  <a:cubicBezTo>
                    <a:pt x="16388" y="12342"/>
                    <a:pt x="16412" y="12340"/>
                    <a:pt x="16431" y="12332"/>
                  </a:cubicBezTo>
                  <a:cubicBezTo>
                    <a:pt x="16447" y="12326"/>
                    <a:pt x="16463" y="12324"/>
                    <a:pt x="16479" y="12324"/>
                  </a:cubicBezTo>
                  <a:cubicBezTo>
                    <a:pt x="16508" y="12324"/>
                    <a:pt x="16537" y="12330"/>
                    <a:pt x="16561" y="12330"/>
                  </a:cubicBezTo>
                  <a:cubicBezTo>
                    <a:pt x="16574" y="12330"/>
                    <a:pt x="16586" y="12329"/>
                    <a:pt x="16596" y="12323"/>
                  </a:cubicBezTo>
                  <a:cubicBezTo>
                    <a:pt x="16622" y="12308"/>
                    <a:pt x="16647" y="12305"/>
                    <a:pt x="16672" y="12305"/>
                  </a:cubicBezTo>
                  <a:cubicBezTo>
                    <a:pt x="16694" y="12305"/>
                    <a:pt x="16717" y="12308"/>
                    <a:pt x="16740" y="12308"/>
                  </a:cubicBezTo>
                  <a:cubicBezTo>
                    <a:pt x="16747" y="12308"/>
                    <a:pt x="16754" y="12308"/>
                    <a:pt x="16761" y="12307"/>
                  </a:cubicBezTo>
                  <a:cubicBezTo>
                    <a:pt x="16798" y="12304"/>
                    <a:pt x="16834" y="12294"/>
                    <a:pt x="16871" y="12286"/>
                  </a:cubicBezTo>
                  <a:cubicBezTo>
                    <a:pt x="16892" y="12300"/>
                    <a:pt x="16914" y="12311"/>
                    <a:pt x="16930" y="12320"/>
                  </a:cubicBezTo>
                  <a:cubicBezTo>
                    <a:pt x="16940" y="12320"/>
                    <a:pt x="17090" y="12301"/>
                    <a:pt x="17090" y="12301"/>
                  </a:cubicBezTo>
                  <a:lnTo>
                    <a:pt x="17124" y="12330"/>
                  </a:lnTo>
                  <a:cubicBezTo>
                    <a:pt x="17146" y="12314"/>
                    <a:pt x="17168" y="12298"/>
                    <a:pt x="17190" y="12283"/>
                  </a:cubicBezTo>
                  <a:cubicBezTo>
                    <a:pt x="17224" y="12301"/>
                    <a:pt x="17256" y="12312"/>
                    <a:pt x="17290" y="12312"/>
                  </a:cubicBezTo>
                  <a:cubicBezTo>
                    <a:pt x="17315" y="12312"/>
                    <a:pt x="17341" y="12307"/>
                    <a:pt x="17370" y="12294"/>
                  </a:cubicBezTo>
                  <a:cubicBezTo>
                    <a:pt x="17402" y="12281"/>
                    <a:pt x="17444" y="12261"/>
                    <a:pt x="17486" y="12261"/>
                  </a:cubicBezTo>
                  <a:cubicBezTo>
                    <a:pt x="17500" y="12261"/>
                    <a:pt x="17514" y="12263"/>
                    <a:pt x="17527" y="12269"/>
                  </a:cubicBezTo>
                  <a:cubicBezTo>
                    <a:pt x="17582" y="12293"/>
                    <a:pt x="17639" y="12299"/>
                    <a:pt x="17695" y="12299"/>
                  </a:cubicBezTo>
                  <a:cubicBezTo>
                    <a:pt x="17736" y="12299"/>
                    <a:pt x="17776" y="12296"/>
                    <a:pt x="17815" y="12296"/>
                  </a:cubicBezTo>
                  <a:cubicBezTo>
                    <a:pt x="17837" y="12296"/>
                    <a:pt x="17858" y="12297"/>
                    <a:pt x="17879" y="12300"/>
                  </a:cubicBezTo>
                  <a:cubicBezTo>
                    <a:pt x="17922" y="12282"/>
                    <a:pt x="17951" y="12270"/>
                    <a:pt x="17975" y="12261"/>
                  </a:cubicBezTo>
                  <a:lnTo>
                    <a:pt x="17947" y="12195"/>
                  </a:lnTo>
                  <a:lnTo>
                    <a:pt x="17969" y="12186"/>
                  </a:lnTo>
                  <a:cubicBezTo>
                    <a:pt x="17992" y="12214"/>
                    <a:pt x="18016" y="12241"/>
                    <a:pt x="18038" y="12267"/>
                  </a:cubicBezTo>
                  <a:cubicBezTo>
                    <a:pt x="18048" y="12261"/>
                    <a:pt x="18055" y="12256"/>
                    <a:pt x="18057" y="12254"/>
                  </a:cubicBezTo>
                  <a:lnTo>
                    <a:pt x="18057" y="12254"/>
                  </a:lnTo>
                  <a:cubicBezTo>
                    <a:pt x="18095" y="12267"/>
                    <a:pt x="18131" y="12272"/>
                    <a:pt x="18166" y="12272"/>
                  </a:cubicBezTo>
                  <a:cubicBezTo>
                    <a:pt x="18268" y="12272"/>
                    <a:pt x="18362" y="12230"/>
                    <a:pt x="18459" y="12225"/>
                  </a:cubicBezTo>
                  <a:cubicBezTo>
                    <a:pt x="18466" y="12242"/>
                    <a:pt x="18473" y="12258"/>
                    <a:pt x="18481" y="12278"/>
                  </a:cubicBezTo>
                  <a:cubicBezTo>
                    <a:pt x="18497" y="12267"/>
                    <a:pt x="18509" y="12258"/>
                    <a:pt x="18520" y="12250"/>
                  </a:cubicBezTo>
                  <a:cubicBezTo>
                    <a:pt x="18537" y="12261"/>
                    <a:pt x="18553" y="12272"/>
                    <a:pt x="18567" y="12280"/>
                  </a:cubicBezTo>
                  <a:cubicBezTo>
                    <a:pt x="18609" y="12264"/>
                    <a:pt x="18642" y="12251"/>
                    <a:pt x="18667" y="12241"/>
                  </a:cubicBezTo>
                  <a:cubicBezTo>
                    <a:pt x="18685" y="12211"/>
                    <a:pt x="18698" y="12188"/>
                    <a:pt x="18712" y="12167"/>
                  </a:cubicBezTo>
                  <a:cubicBezTo>
                    <a:pt x="18700" y="12161"/>
                    <a:pt x="18691" y="12155"/>
                    <a:pt x="18682" y="12148"/>
                  </a:cubicBezTo>
                  <a:lnTo>
                    <a:pt x="18692" y="12139"/>
                  </a:lnTo>
                  <a:lnTo>
                    <a:pt x="18717" y="12163"/>
                  </a:lnTo>
                  <a:cubicBezTo>
                    <a:pt x="18715" y="12164"/>
                    <a:pt x="18712" y="12167"/>
                    <a:pt x="18712" y="12167"/>
                  </a:cubicBezTo>
                  <a:cubicBezTo>
                    <a:pt x="18732" y="12157"/>
                    <a:pt x="18750" y="12148"/>
                    <a:pt x="18769" y="12139"/>
                  </a:cubicBezTo>
                  <a:cubicBezTo>
                    <a:pt x="18779" y="12157"/>
                    <a:pt x="18791" y="12176"/>
                    <a:pt x="18798" y="12191"/>
                  </a:cubicBezTo>
                  <a:cubicBezTo>
                    <a:pt x="18887" y="12172"/>
                    <a:pt x="18969" y="12154"/>
                    <a:pt x="19054" y="12136"/>
                  </a:cubicBezTo>
                  <a:cubicBezTo>
                    <a:pt x="19069" y="12148"/>
                    <a:pt x="19090" y="12164"/>
                    <a:pt x="19112" y="12180"/>
                  </a:cubicBezTo>
                  <a:cubicBezTo>
                    <a:pt x="19114" y="12180"/>
                    <a:pt x="19117" y="12180"/>
                    <a:pt x="19119" y="12180"/>
                  </a:cubicBezTo>
                  <a:cubicBezTo>
                    <a:pt x="19223" y="12180"/>
                    <a:pt x="19315" y="12149"/>
                    <a:pt x="19396" y="12083"/>
                  </a:cubicBezTo>
                  <a:cubicBezTo>
                    <a:pt x="19407" y="12105"/>
                    <a:pt x="19418" y="12113"/>
                    <a:pt x="19432" y="12113"/>
                  </a:cubicBezTo>
                  <a:cubicBezTo>
                    <a:pt x="19456" y="12113"/>
                    <a:pt x="19488" y="12086"/>
                    <a:pt x="19534" y="12076"/>
                  </a:cubicBezTo>
                  <a:cubicBezTo>
                    <a:pt x="19540" y="12089"/>
                    <a:pt x="19552" y="12117"/>
                    <a:pt x="19566" y="12154"/>
                  </a:cubicBezTo>
                  <a:cubicBezTo>
                    <a:pt x="19612" y="12117"/>
                    <a:pt x="19640" y="12097"/>
                    <a:pt x="19663" y="12077"/>
                  </a:cubicBezTo>
                  <a:cubicBezTo>
                    <a:pt x="19703" y="12092"/>
                    <a:pt x="19740" y="12105"/>
                    <a:pt x="19781" y="12122"/>
                  </a:cubicBezTo>
                  <a:cubicBezTo>
                    <a:pt x="19786" y="12095"/>
                    <a:pt x="19789" y="12069"/>
                    <a:pt x="19793" y="12038"/>
                  </a:cubicBezTo>
                  <a:cubicBezTo>
                    <a:pt x="19830" y="12039"/>
                    <a:pt x="19861" y="12041"/>
                    <a:pt x="19884" y="12041"/>
                  </a:cubicBezTo>
                  <a:cubicBezTo>
                    <a:pt x="19893" y="12064"/>
                    <a:pt x="19897" y="12077"/>
                    <a:pt x="19902" y="12088"/>
                  </a:cubicBezTo>
                  <a:cubicBezTo>
                    <a:pt x="19944" y="12086"/>
                    <a:pt x="19983" y="12085"/>
                    <a:pt x="20006" y="12083"/>
                  </a:cubicBezTo>
                  <a:cubicBezTo>
                    <a:pt x="20041" y="12061"/>
                    <a:pt x="20066" y="12046"/>
                    <a:pt x="20104" y="12004"/>
                  </a:cubicBezTo>
                  <a:lnTo>
                    <a:pt x="20104" y="12004"/>
                  </a:lnTo>
                  <a:cubicBezTo>
                    <a:pt x="20107" y="12011"/>
                    <a:pt x="20111" y="12017"/>
                    <a:pt x="20114" y="12024"/>
                  </a:cubicBezTo>
                  <a:cubicBezTo>
                    <a:pt x="20115" y="12019"/>
                    <a:pt x="20117" y="12013"/>
                    <a:pt x="20118" y="12008"/>
                  </a:cubicBezTo>
                  <a:lnTo>
                    <a:pt x="20118" y="12008"/>
                  </a:lnTo>
                  <a:cubicBezTo>
                    <a:pt x="20133" y="12071"/>
                    <a:pt x="20186" y="12059"/>
                    <a:pt x="20230" y="12080"/>
                  </a:cubicBezTo>
                  <a:cubicBezTo>
                    <a:pt x="20234" y="12039"/>
                    <a:pt x="20237" y="12013"/>
                    <a:pt x="20242" y="11980"/>
                  </a:cubicBezTo>
                  <a:cubicBezTo>
                    <a:pt x="20267" y="11983"/>
                    <a:pt x="20287" y="11986"/>
                    <a:pt x="20317" y="11989"/>
                  </a:cubicBezTo>
                  <a:cubicBezTo>
                    <a:pt x="20299" y="12017"/>
                    <a:pt x="20287" y="12036"/>
                    <a:pt x="20271" y="12061"/>
                  </a:cubicBezTo>
                  <a:cubicBezTo>
                    <a:pt x="20306" y="12058"/>
                    <a:pt x="20337" y="12055"/>
                    <a:pt x="20371" y="12052"/>
                  </a:cubicBezTo>
                  <a:cubicBezTo>
                    <a:pt x="20389" y="12026"/>
                    <a:pt x="20408" y="11999"/>
                    <a:pt x="20429" y="11970"/>
                  </a:cubicBezTo>
                  <a:lnTo>
                    <a:pt x="20429" y="11970"/>
                  </a:lnTo>
                  <a:cubicBezTo>
                    <a:pt x="20459" y="11996"/>
                    <a:pt x="20415" y="12048"/>
                    <a:pt x="20479" y="12048"/>
                  </a:cubicBezTo>
                  <a:cubicBezTo>
                    <a:pt x="20484" y="12038"/>
                    <a:pt x="20492" y="12029"/>
                    <a:pt x="20499" y="12022"/>
                  </a:cubicBezTo>
                  <a:lnTo>
                    <a:pt x="20511" y="12029"/>
                  </a:lnTo>
                  <a:lnTo>
                    <a:pt x="20483" y="12051"/>
                  </a:lnTo>
                  <a:cubicBezTo>
                    <a:pt x="20481" y="12049"/>
                    <a:pt x="20479" y="12048"/>
                    <a:pt x="20479" y="12048"/>
                  </a:cubicBezTo>
                  <a:lnTo>
                    <a:pt x="20479" y="12048"/>
                  </a:lnTo>
                  <a:cubicBezTo>
                    <a:pt x="20496" y="12070"/>
                    <a:pt x="20511" y="12078"/>
                    <a:pt x="20526" y="12078"/>
                  </a:cubicBezTo>
                  <a:cubicBezTo>
                    <a:pt x="20562" y="12078"/>
                    <a:pt x="20594" y="12035"/>
                    <a:pt x="20629" y="12035"/>
                  </a:cubicBezTo>
                  <a:cubicBezTo>
                    <a:pt x="20629" y="12035"/>
                    <a:pt x="20630" y="12035"/>
                    <a:pt x="20630" y="12035"/>
                  </a:cubicBezTo>
                  <a:cubicBezTo>
                    <a:pt x="20659" y="12053"/>
                    <a:pt x="20687" y="12060"/>
                    <a:pt x="20715" y="12060"/>
                  </a:cubicBezTo>
                  <a:cubicBezTo>
                    <a:pt x="20771" y="12060"/>
                    <a:pt x="20824" y="12032"/>
                    <a:pt x="20877" y="12008"/>
                  </a:cubicBezTo>
                  <a:cubicBezTo>
                    <a:pt x="20892" y="12029"/>
                    <a:pt x="20904" y="12047"/>
                    <a:pt x="20914" y="12061"/>
                  </a:cubicBezTo>
                  <a:cubicBezTo>
                    <a:pt x="20952" y="12041"/>
                    <a:pt x="20988" y="12022"/>
                    <a:pt x="21021" y="12004"/>
                  </a:cubicBezTo>
                  <a:cubicBezTo>
                    <a:pt x="21036" y="12013"/>
                    <a:pt x="21049" y="12019"/>
                    <a:pt x="21066" y="12027"/>
                  </a:cubicBezTo>
                  <a:cubicBezTo>
                    <a:pt x="21089" y="12013"/>
                    <a:pt x="21111" y="12001"/>
                    <a:pt x="21132" y="11989"/>
                  </a:cubicBezTo>
                  <a:cubicBezTo>
                    <a:pt x="21172" y="11995"/>
                    <a:pt x="21208" y="12001"/>
                    <a:pt x="21244" y="12007"/>
                  </a:cubicBezTo>
                  <a:lnTo>
                    <a:pt x="21266" y="11982"/>
                  </a:lnTo>
                  <a:lnTo>
                    <a:pt x="21279" y="12004"/>
                  </a:lnTo>
                  <a:cubicBezTo>
                    <a:pt x="21323" y="11996"/>
                    <a:pt x="21388" y="12001"/>
                    <a:pt x="21408" y="11979"/>
                  </a:cubicBezTo>
                  <a:cubicBezTo>
                    <a:pt x="21424" y="11961"/>
                    <a:pt x="21438" y="11956"/>
                    <a:pt x="21451" y="11956"/>
                  </a:cubicBezTo>
                  <a:cubicBezTo>
                    <a:pt x="21470" y="11956"/>
                    <a:pt x="21488" y="11966"/>
                    <a:pt x="21508" y="11966"/>
                  </a:cubicBezTo>
                  <a:cubicBezTo>
                    <a:pt x="21512" y="11966"/>
                    <a:pt x="21516" y="11965"/>
                    <a:pt x="21520" y="11964"/>
                  </a:cubicBezTo>
                  <a:cubicBezTo>
                    <a:pt x="21606" y="11939"/>
                    <a:pt x="21658" y="11871"/>
                    <a:pt x="21745" y="11846"/>
                  </a:cubicBezTo>
                  <a:cubicBezTo>
                    <a:pt x="21773" y="11838"/>
                    <a:pt x="21788" y="11789"/>
                    <a:pt x="21822" y="11741"/>
                  </a:cubicBezTo>
                  <a:cubicBezTo>
                    <a:pt x="21851" y="11820"/>
                    <a:pt x="21913" y="11842"/>
                    <a:pt x="21990" y="11846"/>
                  </a:cubicBezTo>
                  <a:cubicBezTo>
                    <a:pt x="21992" y="11820"/>
                    <a:pt x="21994" y="11792"/>
                    <a:pt x="21998" y="11752"/>
                  </a:cubicBezTo>
                  <a:cubicBezTo>
                    <a:pt x="22035" y="11788"/>
                    <a:pt x="22060" y="11813"/>
                    <a:pt x="22085" y="11836"/>
                  </a:cubicBezTo>
                  <a:lnTo>
                    <a:pt x="22118" y="11810"/>
                  </a:lnTo>
                  <a:cubicBezTo>
                    <a:pt x="22129" y="11816"/>
                    <a:pt x="22138" y="11821"/>
                    <a:pt x="22150" y="11829"/>
                  </a:cubicBezTo>
                  <a:cubicBezTo>
                    <a:pt x="22182" y="11798"/>
                    <a:pt x="22215" y="11764"/>
                    <a:pt x="22248" y="11730"/>
                  </a:cubicBezTo>
                  <a:cubicBezTo>
                    <a:pt x="22259" y="11746"/>
                    <a:pt x="22268" y="11761"/>
                    <a:pt x="22276" y="11777"/>
                  </a:cubicBezTo>
                  <a:cubicBezTo>
                    <a:pt x="22354" y="11743"/>
                    <a:pt x="22433" y="11724"/>
                    <a:pt x="22514" y="11724"/>
                  </a:cubicBezTo>
                  <a:cubicBezTo>
                    <a:pt x="22551" y="11724"/>
                    <a:pt x="22588" y="11728"/>
                    <a:pt x="22627" y="11736"/>
                  </a:cubicBezTo>
                  <a:cubicBezTo>
                    <a:pt x="22657" y="11699"/>
                    <a:pt x="22691" y="11689"/>
                    <a:pt x="22728" y="11689"/>
                  </a:cubicBezTo>
                  <a:cubicBezTo>
                    <a:pt x="22765" y="11689"/>
                    <a:pt x="22805" y="11699"/>
                    <a:pt x="22847" y="11704"/>
                  </a:cubicBezTo>
                  <a:cubicBezTo>
                    <a:pt x="22863" y="11677"/>
                    <a:pt x="22880" y="11651"/>
                    <a:pt x="22896" y="11624"/>
                  </a:cubicBezTo>
                  <a:cubicBezTo>
                    <a:pt x="22952" y="11621"/>
                    <a:pt x="23003" y="11621"/>
                    <a:pt x="23052" y="11613"/>
                  </a:cubicBezTo>
                  <a:cubicBezTo>
                    <a:pt x="23106" y="11604"/>
                    <a:pt x="23161" y="11576"/>
                    <a:pt x="23214" y="11573"/>
                  </a:cubicBezTo>
                  <a:cubicBezTo>
                    <a:pt x="23253" y="11571"/>
                    <a:pt x="23286" y="11564"/>
                    <a:pt x="23324" y="11557"/>
                  </a:cubicBezTo>
                  <a:cubicBezTo>
                    <a:pt x="23358" y="11549"/>
                    <a:pt x="23395" y="11540"/>
                    <a:pt x="23431" y="11533"/>
                  </a:cubicBezTo>
                  <a:cubicBezTo>
                    <a:pt x="23502" y="11519"/>
                    <a:pt x="23568" y="11486"/>
                    <a:pt x="23645" y="11486"/>
                  </a:cubicBezTo>
                  <a:cubicBezTo>
                    <a:pt x="23650" y="11486"/>
                    <a:pt x="23655" y="11486"/>
                    <a:pt x="23659" y="11486"/>
                  </a:cubicBezTo>
                  <a:cubicBezTo>
                    <a:pt x="23664" y="11486"/>
                    <a:pt x="23668" y="11486"/>
                    <a:pt x="23672" y="11486"/>
                  </a:cubicBezTo>
                  <a:cubicBezTo>
                    <a:pt x="23792" y="11486"/>
                    <a:pt x="23895" y="11407"/>
                    <a:pt x="24014" y="11387"/>
                  </a:cubicBezTo>
                  <a:cubicBezTo>
                    <a:pt x="24017" y="11386"/>
                    <a:pt x="24021" y="11380"/>
                    <a:pt x="24040" y="11361"/>
                  </a:cubicBezTo>
                  <a:cubicBezTo>
                    <a:pt x="24043" y="11357"/>
                    <a:pt x="24058" y="11334"/>
                    <a:pt x="24077" y="11306"/>
                  </a:cubicBezTo>
                  <a:cubicBezTo>
                    <a:pt x="24080" y="11307"/>
                    <a:pt x="24084" y="11307"/>
                    <a:pt x="24087" y="11307"/>
                  </a:cubicBezTo>
                  <a:cubicBezTo>
                    <a:pt x="24231" y="11307"/>
                    <a:pt x="24366" y="11274"/>
                    <a:pt x="24461" y="11159"/>
                  </a:cubicBezTo>
                  <a:cubicBezTo>
                    <a:pt x="24485" y="11183"/>
                    <a:pt x="24499" y="11199"/>
                    <a:pt x="24516" y="11217"/>
                  </a:cubicBezTo>
                  <a:cubicBezTo>
                    <a:pt x="24616" y="11153"/>
                    <a:pt x="24713" y="11095"/>
                    <a:pt x="24848" y="11083"/>
                  </a:cubicBezTo>
                  <a:cubicBezTo>
                    <a:pt x="24867" y="11049"/>
                    <a:pt x="24889" y="11009"/>
                    <a:pt x="24917" y="10964"/>
                  </a:cubicBezTo>
                  <a:cubicBezTo>
                    <a:pt x="24936" y="10989"/>
                    <a:pt x="24947" y="11003"/>
                    <a:pt x="24964" y="11027"/>
                  </a:cubicBezTo>
                  <a:cubicBezTo>
                    <a:pt x="25017" y="11006"/>
                    <a:pt x="25070" y="10986"/>
                    <a:pt x="25131" y="10958"/>
                  </a:cubicBezTo>
                  <a:cubicBezTo>
                    <a:pt x="25139" y="10959"/>
                    <a:pt x="25160" y="10965"/>
                    <a:pt x="25179" y="10970"/>
                  </a:cubicBezTo>
                  <a:cubicBezTo>
                    <a:pt x="25223" y="10930"/>
                    <a:pt x="25269" y="10905"/>
                    <a:pt x="25325" y="10905"/>
                  </a:cubicBezTo>
                  <a:cubicBezTo>
                    <a:pt x="25348" y="10905"/>
                    <a:pt x="25373" y="10909"/>
                    <a:pt x="25400" y="10918"/>
                  </a:cubicBezTo>
                  <a:cubicBezTo>
                    <a:pt x="25406" y="10868"/>
                    <a:pt x="25431" y="10860"/>
                    <a:pt x="25460" y="10860"/>
                  </a:cubicBezTo>
                  <a:cubicBezTo>
                    <a:pt x="25475" y="10860"/>
                    <a:pt x="25491" y="10862"/>
                    <a:pt x="25507" y="10862"/>
                  </a:cubicBezTo>
                  <a:cubicBezTo>
                    <a:pt x="25521" y="10862"/>
                    <a:pt x="25535" y="10860"/>
                    <a:pt x="25547" y="10852"/>
                  </a:cubicBezTo>
                  <a:cubicBezTo>
                    <a:pt x="25602" y="10813"/>
                    <a:pt x="25659" y="10806"/>
                    <a:pt x="25719" y="10806"/>
                  </a:cubicBezTo>
                  <a:cubicBezTo>
                    <a:pt x="25727" y="10806"/>
                    <a:pt x="25735" y="10806"/>
                    <a:pt x="25743" y="10806"/>
                  </a:cubicBezTo>
                  <a:cubicBezTo>
                    <a:pt x="25744" y="10789"/>
                    <a:pt x="25747" y="10771"/>
                    <a:pt x="25750" y="10755"/>
                  </a:cubicBezTo>
                  <a:cubicBezTo>
                    <a:pt x="25890" y="10699"/>
                    <a:pt x="26056" y="10756"/>
                    <a:pt x="26163" y="10646"/>
                  </a:cubicBezTo>
                  <a:cubicBezTo>
                    <a:pt x="26213" y="10641"/>
                    <a:pt x="26250" y="10644"/>
                    <a:pt x="26286" y="10634"/>
                  </a:cubicBezTo>
                  <a:cubicBezTo>
                    <a:pt x="26327" y="10621"/>
                    <a:pt x="26365" y="10596"/>
                    <a:pt x="26406" y="10583"/>
                  </a:cubicBezTo>
                  <a:cubicBezTo>
                    <a:pt x="26444" y="10571"/>
                    <a:pt x="26484" y="10569"/>
                    <a:pt x="26522" y="10561"/>
                  </a:cubicBezTo>
                  <a:cubicBezTo>
                    <a:pt x="26614" y="10537"/>
                    <a:pt x="26703" y="10505"/>
                    <a:pt x="26745" y="10430"/>
                  </a:cubicBezTo>
                  <a:cubicBezTo>
                    <a:pt x="26815" y="10428"/>
                    <a:pt x="26870" y="10428"/>
                    <a:pt x="26925" y="10428"/>
                  </a:cubicBezTo>
                  <a:cubicBezTo>
                    <a:pt x="26927" y="10411"/>
                    <a:pt x="26930" y="10393"/>
                    <a:pt x="26934" y="10366"/>
                  </a:cubicBezTo>
                  <a:cubicBezTo>
                    <a:pt x="26971" y="10368"/>
                    <a:pt x="27006" y="10369"/>
                    <a:pt x="27040" y="10371"/>
                  </a:cubicBezTo>
                  <a:cubicBezTo>
                    <a:pt x="27052" y="10355"/>
                    <a:pt x="27061" y="10341"/>
                    <a:pt x="27070" y="10331"/>
                  </a:cubicBezTo>
                  <a:cubicBezTo>
                    <a:pt x="27089" y="10335"/>
                    <a:pt x="27108" y="10340"/>
                    <a:pt x="27136" y="10347"/>
                  </a:cubicBezTo>
                  <a:cubicBezTo>
                    <a:pt x="27167" y="10300"/>
                    <a:pt x="27195" y="10259"/>
                    <a:pt x="27206" y="10241"/>
                  </a:cubicBezTo>
                  <a:cubicBezTo>
                    <a:pt x="27292" y="10196"/>
                    <a:pt x="27351" y="10168"/>
                    <a:pt x="27405" y="10135"/>
                  </a:cubicBezTo>
                  <a:cubicBezTo>
                    <a:pt x="27442" y="10143"/>
                    <a:pt x="27480" y="10150"/>
                    <a:pt x="27524" y="10160"/>
                  </a:cubicBezTo>
                  <a:cubicBezTo>
                    <a:pt x="27527" y="10130"/>
                    <a:pt x="27529" y="10112"/>
                    <a:pt x="27532" y="10091"/>
                  </a:cubicBezTo>
                  <a:cubicBezTo>
                    <a:pt x="27555" y="10093"/>
                    <a:pt x="27579" y="10094"/>
                    <a:pt x="27599" y="10094"/>
                  </a:cubicBezTo>
                  <a:cubicBezTo>
                    <a:pt x="27615" y="10078"/>
                    <a:pt x="27627" y="10065"/>
                    <a:pt x="27641" y="10050"/>
                  </a:cubicBezTo>
                  <a:cubicBezTo>
                    <a:pt x="27668" y="10062"/>
                    <a:pt x="27692" y="10072"/>
                    <a:pt x="27716" y="10082"/>
                  </a:cubicBezTo>
                  <a:cubicBezTo>
                    <a:pt x="27737" y="10037"/>
                    <a:pt x="27768" y="10025"/>
                    <a:pt x="27801" y="10025"/>
                  </a:cubicBezTo>
                  <a:cubicBezTo>
                    <a:pt x="27814" y="10025"/>
                    <a:pt x="27827" y="10027"/>
                    <a:pt x="27839" y="10029"/>
                  </a:cubicBezTo>
                  <a:cubicBezTo>
                    <a:pt x="27894" y="9996"/>
                    <a:pt x="27923" y="9929"/>
                    <a:pt x="27987" y="9929"/>
                  </a:cubicBezTo>
                  <a:cubicBezTo>
                    <a:pt x="28000" y="9929"/>
                    <a:pt x="28015" y="9932"/>
                    <a:pt x="28032" y="9938"/>
                  </a:cubicBezTo>
                  <a:lnTo>
                    <a:pt x="28082" y="9863"/>
                  </a:lnTo>
                  <a:cubicBezTo>
                    <a:pt x="28108" y="9874"/>
                    <a:pt x="28132" y="9882"/>
                    <a:pt x="28158" y="9891"/>
                  </a:cubicBezTo>
                  <a:cubicBezTo>
                    <a:pt x="28225" y="9800"/>
                    <a:pt x="28372" y="9831"/>
                    <a:pt x="28439" y="9737"/>
                  </a:cubicBezTo>
                  <a:cubicBezTo>
                    <a:pt x="28451" y="9741"/>
                    <a:pt x="28466" y="9746"/>
                    <a:pt x="28482" y="9750"/>
                  </a:cubicBezTo>
                  <a:cubicBezTo>
                    <a:pt x="28538" y="9710"/>
                    <a:pt x="28588" y="9659"/>
                    <a:pt x="28650" y="9632"/>
                  </a:cubicBezTo>
                  <a:cubicBezTo>
                    <a:pt x="28707" y="9607"/>
                    <a:pt x="28775" y="9610"/>
                    <a:pt x="28831" y="9603"/>
                  </a:cubicBezTo>
                  <a:cubicBezTo>
                    <a:pt x="28919" y="9516"/>
                    <a:pt x="29009" y="9454"/>
                    <a:pt x="29134" y="9454"/>
                  </a:cubicBezTo>
                  <a:cubicBezTo>
                    <a:pt x="29159" y="9454"/>
                    <a:pt x="29190" y="9444"/>
                    <a:pt x="29213" y="9431"/>
                  </a:cubicBezTo>
                  <a:cubicBezTo>
                    <a:pt x="29259" y="9404"/>
                    <a:pt x="29293" y="9363"/>
                    <a:pt x="29350" y="9345"/>
                  </a:cubicBezTo>
                  <a:cubicBezTo>
                    <a:pt x="29397" y="9329"/>
                    <a:pt x="29440" y="9294"/>
                    <a:pt x="29482" y="9270"/>
                  </a:cubicBezTo>
                  <a:cubicBezTo>
                    <a:pt x="29499" y="9273"/>
                    <a:pt x="29510" y="9275"/>
                    <a:pt x="29525" y="9278"/>
                  </a:cubicBezTo>
                  <a:cubicBezTo>
                    <a:pt x="29525" y="9251"/>
                    <a:pt x="29527" y="9234"/>
                    <a:pt x="29527" y="9207"/>
                  </a:cubicBezTo>
                  <a:cubicBezTo>
                    <a:pt x="29556" y="9209"/>
                    <a:pt x="29581" y="9209"/>
                    <a:pt x="29605" y="9210"/>
                  </a:cubicBezTo>
                  <a:cubicBezTo>
                    <a:pt x="29612" y="9197"/>
                    <a:pt x="29621" y="9184"/>
                    <a:pt x="29628" y="9173"/>
                  </a:cubicBezTo>
                  <a:cubicBezTo>
                    <a:pt x="29675" y="9166"/>
                    <a:pt x="29721" y="9157"/>
                    <a:pt x="29765" y="9150"/>
                  </a:cubicBezTo>
                  <a:cubicBezTo>
                    <a:pt x="29768" y="9117"/>
                    <a:pt x="29769" y="9097"/>
                    <a:pt x="29771" y="9076"/>
                  </a:cubicBezTo>
                  <a:cubicBezTo>
                    <a:pt x="29986" y="9057"/>
                    <a:pt x="30200" y="9081"/>
                    <a:pt x="30352" y="8886"/>
                  </a:cubicBezTo>
                  <a:cubicBezTo>
                    <a:pt x="30365" y="8891"/>
                    <a:pt x="30378" y="8893"/>
                    <a:pt x="30391" y="8893"/>
                  </a:cubicBezTo>
                  <a:cubicBezTo>
                    <a:pt x="30468" y="8893"/>
                    <a:pt x="30534" y="8821"/>
                    <a:pt x="30605" y="8821"/>
                  </a:cubicBezTo>
                  <a:cubicBezTo>
                    <a:pt x="30614" y="8821"/>
                    <a:pt x="30624" y="8823"/>
                    <a:pt x="30634" y="8826"/>
                  </a:cubicBezTo>
                  <a:cubicBezTo>
                    <a:pt x="30667" y="8791"/>
                    <a:pt x="30698" y="8755"/>
                    <a:pt x="30729" y="8723"/>
                  </a:cubicBezTo>
                  <a:cubicBezTo>
                    <a:pt x="30805" y="8717"/>
                    <a:pt x="30917" y="8677"/>
                    <a:pt x="30945" y="8648"/>
                  </a:cubicBezTo>
                  <a:lnTo>
                    <a:pt x="30980" y="8576"/>
                  </a:lnTo>
                  <a:lnTo>
                    <a:pt x="31024" y="8585"/>
                  </a:lnTo>
                  <a:cubicBezTo>
                    <a:pt x="31142" y="8460"/>
                    <a:pt x="31233" y="8408"/>
                    <a:pt x="31358" y="8392"/>
                  </a:cubicBezTo>
                  <a:cubicBezTo>
                    <a:pt x="31380" y="8363"/>
                    <a:pt x="31397" y="8321"/>
                    <a:pt x="31426" y="8308"/>
                  </a:cubicBezTo>
                  <a:cubicBezTo>
                    <a:pt x="31470" y="8288"/>
                    <a:pt x="31492" y="8252"/>
                    <a:pt x="31526" y="8227"/>
                  </a:cubicBezTo>
                  <a:cubicBezTo>
                    <a:pt x="31557" y="8205"/>
                    <a:pt x="31597" y="8190"/>
                    <a:pt x="31632" y="8173"/>
                  </a:cubicBezTo>
                  <a:cubicBezTo>
                    <a:pt x="31669" y="8155"/>
                    <a:pt x="31710" y="8142"/>
                    <a:pt x="31738" y="8117"/>
                  </a:cubicBezTo>
                  <a:cubicBezTo>
                    <a:pt x="31766" y="8093"/>
                    <a:pt x="31810" y="8080"/>
                    <a:pt x="31822" y="8059"/>
                  </a:cubicBezTo>
                  <a:cubicBezTo>
                    <a:pt x="31836" y="8033"/>
                    <a:pt x="31852" y="8027"/>
                    <a:pt x="31870" y="8027"/>
                  </a:cubicBezTo>
                  <a:cubicBezTo>
                    <a:pt x="31880" y="8027"/>
                    <a:pt x="31892" y="8029"/>
                    <a:pt x="31903" y="8029"/>
                  </a:cubicBezTo>
                  <a:cubicBezTo>
                    <a:pt x="31912" y="8029"/>
                    <a:pt x="31921" y="8028"/>
                    <a:pt x="31931" y="8024"/>
                  </a:cubicBezTo>
                  <a:cubicBezTo>
                    <a:pt x="31937" y="8014"/>
                    <a:pt x="31948" y="7996"/>
                    <a:pt x="31960" y="7976"/>
                  </a:cubicBezTo>
                  <a:cubicBezTo>
                    <a:pt x="32003" y="7955"/>
                    <a:pt x="32048" y="7930"/>
                    <a:pt x="32094" y="7909"/>
                  </a:cubicBezTo>
                  <a:cubicBezTo>
                    <a:pt x="32141" y="7889"/>
                    <a:pt x="32175" y="7856"/>
                    <a:pt x="32209" y="7821"/>
                  </a:cubicBezTo>
                  <a:cubicBezTo>
                    <a:pt x="32241" y="7787"/>
                    <a:pt x="32285" y="7764"/>
                    <a:pt x="32331" y="7733"/>
                  </a:cubicBezTo>
                  <a:cubicBezTo>
                    <a:pt x="32339" y="7734"/>
                    <a:pt x="32347" y="7735"/>
                    <a:pt x="32355" y="7735"/>
                  </a:cubicBezTo>
                  <a:cubicBezTo>
                    <a:pt x="32408" y="7735"/>
                    <a:pt x="32463" y="7705"/>
                    <a:pt x="32497" y="7665"/>
                  </a:cubicBezTo>
                  <a:cubicBezTo>
                    <a:pt x="32528" y="7625"/>
                    <a:pt x="32563" y="7608"/>
                    <a:pt x="32602" y="7587"/>
                  </a:cubicBezTo>
                  <a:cubicBezTo>
                    <a:pt x="32734" y="7515"/>
                    <a:pt x="32841" y="7402"/>
                    <a:pt x="32984" y="7347"/>
                  </a:cubicBezTo>
                  <a:cubicBezTo>
                    <a:pt x="32994" y="7343"/>
                    <a:pt x="32999" y="7319"/>
                    <a:pt x="33005" y="7306"/>
                  </a:cubicBezTo>
                  <a:cubicBezTo>
                    <a:pt x="33019" y="7308"/>
                    <a:pt x="33036" y="7311"/>
                    <a:pt x="33055" y="7315"/>
                  </a:cubicBezTo>
                  <a:cubicBezTo>
                    <a:pt x="33091" y="7274"/>
                    <a:pt x="33127" y="7227"/>
                    <a:pt x="33172" y="7191"/>
                  </a:cubicBezTo>
                  <a:cubicBezTo>
                    <a:pt x="33219" y="7153"/>
                    <a:pt x="33275" y="7121"/>
                    <a:pt x="33333" y="7099"/>
                  </a:cubicBezTo>
                  <a:cubicBezTo>
                    <a:pt x="33385" y="7080"/>
                    <a:pt x="33409" y="7013"/>
                    <a:pt x="33473" y="7013"/>
                  </a:cubicBezTo>
                  <a:cubicBezTo>
                    <a:pt x="33474" y="7013"/>
                    <a:pt x="33475" y="7013"/>
                    <a:pt x="33475" y="7013"/>
                  </a:cubicBezTo>
                  <a:cubicBezTo>
                    <a:pt x="33486" y="6990"/>
                    <a:pt x="33497" y="6960"/>
                    <a:pt x="33506" y="6937"/>
                  </a:cubicBezTo>
                  <a:cubicBezTo>
                    <a:pt x="33565" y="6916"/>
                    <a:pt x="33620" y="6897"/>
                    <a:pt x="33695" y="6871"/>
                  </a:cubicBezTo>
                  <a:cubicBezTo>
                    <a:pt x="33696" y="6844"/>
                    <a:pt x="33698" y="6816"/>
                    <a:pt x="33698" y="6796"/>
                  </a:cubicBezTo>
                  <a:cubicBezTo>
                    <a:pt x="33783" y="6794"/>
                    <a:pt x="33833" y="6740"/>
                    <a:pt x="33893" y="6713"/>
                  </a:cubicBezTo>
                  <a:cubicBezTo>
                    <a:pt x="33914" y="6631"/>
                    <a:pt x="33990" y="6649"/>
                    <a:pt x="34062" y="6627"/>
                  </a:cubicBezTo>
                  <a:cubicBezTo>
                    <a:pt x="34065" y="6600"/>
                    <a:pt x="34067" y="6572"/>
                    <a:pt x="34068" y="6556"/>
                  </a:cubicBezTo>
                  <a:cubicBezTo>
                    <a:pt x="34105" y="6547"/>
                    <a:pt x="34127" y="6546"/>
                    <a:pt x="34145" y="6537"/>
                  </a:cubicBezTo>
                  <a:cubicBezTo>
                    <a:pt x="34215" y="6500"/>
                    <a:pt x="34285" y="6457"/>
                    <a:pt x="34352" y="6416"/>
                  </a:cubicBezTo>
                  <a:cubicBezTo>
                    <a:pt x="34353" y="6416"/>
                    <a:pt x="34354" y="6415"/>
                    <a:pt x="34356" y="6415"/>
                  </a:cubicBezTo>
                  <a:cubicBezTo>
                    <a:pt x="34362" y="6415"/>
                    <a:pt x="34370" y="6421"/>
                    <a:pt x="34370" y="6421"/>
                  </a:cubicBezTo>
                  <a:cubicBezTo>
                    <a:pt x="34371" y="6446"/>
                    <a:pt x="34373" y="6466"/>
                    <a:pt x="34374" y="6488"/>
                  </a:cubicBezTo>
                  <a:lnTo>
                    <a:pt x="34395" y="6490"/>
                  </a:lnTo>
                  <a:cubicBezTo>
                    <a:pt x="34416" y="6450"/>
                    <a:pt x="34435" y="6412"/>
                    <a:pt x="34464" y="6353"/>
                  </a:cubicBezTo>
                  <a:cubicBezTo>
                    <a:pt x="34488" y="6332"/>
                    <a:pt x="34532" y="6294"/>
                    <a:pt x="34580" y="6250"/>
                  </a:cubicBezTo>
                  <a:cubicBezTo>
                    <a:pt x="34672" y="6234"/>
                    <a:pt x="34669" y="6231"/>
                    <a:pt x="34748" y="6157"/>
                  </a:cubicBezTo>
                  <a:cubicBezTo>
                    <a:pt x="34826" y="6087"/>
                    <a:pt x="34913" y="6028"/>
                    <a:pt x="35000" y="6016"/>
                  </a:cubicBezTo>
                  <a:cubicBezTo>
                    <a:pt x="35064" y="5966"/>
                    <a:pt x="35114" y="5926"/>
                    <a:pt x="35161" y="5886"/>
                  </a:cubicBezTo>
                  <a:cubicBezTo>
                    <a:pt x="35184" y="5853"/>
                    <a:pt x="35207" y="5820"/>
                    <a:pt x="35232" y="5783"/>
                  </a:cubicBezTo>
                  <a:cubicBezTo>
                    <a:pt x="35242" y="5797"/>
                    <a:pt x="35251" y="5807"/>
                    <a:pt x="35259" y="5816"/>
                  </a:cubicBezTo>
                  <a:cubicBezTo>
                    <a:pt x="35250" y="5847"/>
                    <a:pt x="35169" y="5884"/>
                    <a:pt x="35251" y="5904"/>
                  </a:cubicBezTo>
                  <a:cubicBezTo>
                    <a:pt x="35338" y="5804"/>
                    <a:pt x="35347" y="5803"/>
                    <a:pt x="35472" y="5754"/>
                  </a:cubicBezTo>
                  <a:cubicBezTo>
                    <a:pt x="35537" y="5729"/>
                    <a:pt x="35607" y="5703"/>
                    <a:pt x="35641" y="5630"/>
                  </a:cubicBezTo>
                  <a:cubicBezTo>
                    <a:pt x="35643" y="5628"/>
                    <a:pt x="35657" y="5628"/>
                    <a:pt x="35666" y="5626"/>
                  </a:cubicBezTo>
                  <a:cubicBezTo>
                    <a:pt x="35672" y="5658"/>
                    <a:pt x="35679" y="5691"/>
                    <a:pt x="35688" y="5736"/>
                  </a:cubicBezTo>
                  <a:cubicBezTo>
                    <a:pt x="35709" y="5701"/>
                    <a:pt x="35721" y="5685"/>
                    <a:pt x="35731" y="5667"/>
                  </a:cubicBezTo>
                  <a:cubicBezTo>
                    <a:pt x="35734" y="5651"/>
                    <a:pt x="35737" y="5636"/>
                    <a:pt x="35743" y="5607"/>
                  </a:cubicBezTo>
                  <a:cubicBezTo>
                    <a:pt x="35784" y="5620"/>
                    <a:pt x="35812" y="5629"/>
                    <a:pt x="35838" y="5638"/>
                  </a:cubicBezTo>
                  <a:cubicBezTo>
                    <a:pt x="35853" y="5610"/>
                    <a:pt x="35862" y="5592"/>
                    <a:pt x="35871" y="5575"/>
                  </a:cubicBezTo>
                  <a:cubicBezTo>
                    <a:pt x="35900" y="5570"/>
                    <a:pt x="35924" y="5566"/>
                    <a:pt x="35947" y="5563"/>
                  </a:cubicBezTo>
                  <a:cubicBezTo>
                    <a:pt x="35947" y="5551"/>
                    <a:pt x="35950" y="5541"/>
                    <a:pt x="35953" y="5529"/>
                  </a:cubicBezTo>
                  <a:lnTo>
                    <a:pt x="35966" y="5532"/>
                  </a:lnTo>
                  <a:lnTo>
                    <a:pt x="35953" y="5563"/>
                  </a:lnTo>
                  <a:lnTo>
                    <a:pt x="35947" y="5563"/>
                  </a:lnTo>
                  <a:cubicBezTo>
                    <a:pt x="35949" y="5563"/>
                    <a:pt x="35950" y="5563"/>
                    <a:pt x="35952" y="5563"/>
                  </a:cubicBezTo>
                  <a:cubicBezTo>
                    <a:pt x="35988" y="5563"/>
                    <a:pt x="36081" y="5536"/>
                    <a:pt x="36118" y="5507"/>
                  </a:cubicBezTo>
                  <a:lnTo>
                    <a:pt x="36118" y="5507"/>
                  </a:lnTo>
                  <a:cubicBezTo>
                    <a:pt x="36118" y="5508"/>
                    <a:pt x="36122" y="5513"/>
                    <a:pt x="36125" y="5519"/>
                  </a:cubicBezTo>
                  <a:lnTo>
                    <a:pt x="36130" y="5514"/>
                  </a:lnTo>
                  <a:lnTo>
                    <a:pt x="36130" y="5514"/>
                  </a:lnTo>
                  <a:cubicBezTo>
                    <a:pt x="36141" y="5520"/>
                    <a:pt x="36153" y="5522"/>
                    <a:pt x="36164" y="5522"/>
                  </a:cubicBezTo>
                  <a:cubicBezTo>
                    <a:pt x="36200" y="5522"/>
                    <a:pt x="36238" y="5502"/>
                    <a:pt x="36293" y="5497"/>
                  </a:cubicBezTo>
                  <a:cubicBezTo>
                    <a:pt x="36247" y="5477"/>
                    <a:pt x="36233" y="5472"/>
                    <a:pt x="36213" y="5463"/>
                  </a:cubicBezTo>
                  <a:cubicBezTo>
                    <a:pt x="36233" y="5450"/>
                    <a:pt x="36249" y="5439"/>
                    <a:pt x="36263" y="5430"/>
                  </a:cubicBezTo>
                  <a:cubicBezTo>
                    <a:pt x="36281" y="5442"/>
                    <a:pt x="36296" y="5452"/>
                    <a:pt x="36300" y="5455"/>
                  </a:cubicBezTo>
                  <a:cubicBezTo>
                    <a:pt x="36365" y="5429"/>
                    <a:pt x="36419" y="5407"/>
                    <a:pt x="36474" y="5386"/>
                  </a:cubicBezTo>
                  <a:cubicBezTo>
                    <a:pt x="36486" y="5380"/>
                    <a:pt x="36496" y="5366"/>
                    <a:pt x="36506" y="5357"/>
                  </a:cubicBezTo>
                  <a:cubicBezTo>
                    <a:pt x="36500" y="5339"/>
                    <a:pt x="36497" y="5326"/>
                    <a:pt x="36491" y="5310"/>
                  </a:cubicBezTo>
                  <a:cubicBezTo>
                    <a:pt x="36564" y="5304"/>
                    <a:pt x="36574" y="5236"/>
                    <a:pt x="36643" y="5204"/>
                  </a:cubicBezTo>
                  <a:cubicBezTo>
                    <a:pt x="36603" y="5188"/>
                    <a:pt x="36583" y="5179"/>
                    <a:pt x="36546" y="5166"/>
                  </a:cubicBezTo>
                  <a:cubicBezTo>
                    <a:pt x="36591" y="5144"/>
                    <a:pt x="36627" y="5126"/>
                    <a:pt x="36677" y="5101"/>
                  </a:cubicBezTo>
                  <a:cubicBezTo>
                    <a:pt x="36681" y="5096"/>
                    <a:pt x="36699" y="5074"/>
                    <a:pt x="36728" y="5039"/>
                  </a:cubicBezTo>
                  <a:lnTo>
                    <a:pt x="36728" y="5039"/>
                  </a:lnTo>
                  <a:cubicBezTo>
                    <a:pt x="36727" y="5076"/>
                    <a:pt x="36725" y="5091"/>
                    <a:pt x="36724" y="5133"/>
                  </a:cubicBezTo>
                  <a:cubicBezTo>
                    <a:pt x="36759" y="5086"/>
                    <a:pt x="36775" y="5064"/>
                    <a:pt x="36795" y="5038"/>
                  </a:cubicBezTo>
                  <a:cubicBezTo>
                    <a:pt x="36853" y="5018"/>
                    <a:pt x="36918" y="4998"/>
                    <a:pt x="36978" y="4977"/>
                  </a:cubicBezTo>
                  <a:cubicBezTo>
                    <a:pt x="37011" y="4927"/>
                    <a:pt x="37025" y="4871"/>
                    <a:pt x="37078" y="4837"/>
                  </a:cubicBezTo>
                  <a:cubicBezTo>
                    <a:pt x="37078" y="4826"/>
                    <a:pt x="37081" y="4815"/>
                    <a:pt x="37083" y="4804"/>
                  </a:cubicBezTo>
                  <a:lnTo>
                    <a:pt x="37098" y="4805"/>
                  </a:lnTo>
                  <a:lnTo>
                    <a:pt x="37084" y="4837"/>
                  </a:lnTo>
                  <a:lnTo>
                    <a:pt x="37078" y="4837"/>
                  </a:lnTo>
                  <a:cubicBezTo>
                    <a:pt x="37090" y="4852"/>
                    <a:pt x="37101" y="4867"/>
                    <a:pt x="37118" y="4893"/>
                  </a:cubicBezTo>
                  <a:cubicBezTo>
                    <a:pt x="37145" y="4854"/>
                    <a:pt x="37162" y="4830"/>
                    <a:pt x="37177" y="4808"/>
                  </a:cubicBezTo>
                  <a:lnTo>
                    <a:pt x="37304" y="4758"/>
                  </a:lnTo>
                  <a:cubicBezTo>
                    <a:pt x="37292" y="4721"/>
                    <a:pt x="37284" y="4696"/>
                    <a:pt x="37273" y="4655"/>
                  </a:cubicBezTo>
                  <a:lnTo>
                    <a:pt x="37273" y="4655"/>
                  </a:lnTo>
                  <a:cubicBezTo>
                    <a:pt x="37305" y="4677"/>
                    <a:pt x="37320" y="4686"/>
                    <a:pt x="37332" y="4695"/>
                  </a:cubicBezTo>
                  <a:cubicBezTo>
                    <a:pt x="37346" y="4671"/>
                    <a:pt x="37359" y="4649"/>
                    <a:pt x="37373" y="4627"/>
                  </a:cubicBezTo>
                  <a:cubicBezTo>
                    <a:pt x="37402" y="4639"/>
                    <a:pt x="37426" y="4649"/>
                    <a:pt x="37465" y="4664"/>
                  </a:cubicBezTo>
                  <a:cubicBezTo>
                    <a:pt x="37465" y="4620"/>
                    <a:pt x="37465" y="4595"/>
                    <a:pt x="37465" y="4568"/>
                  </a:cubicBezTo>
                  <a:cubicBezTo>
                    <a:pt x="37505" y="4555"/>
                    <a:pt x="37545" y="4540"/>
                    <a:pt x="37592" y="4524"/>
                  </a:cubicBezTo>
                  <a:cubicBezTo>
                    <a:pt x="37595" y="4493"/>
                    <a:pt x="37599" y="4465"/>
                    <a:pt x="37602" y="4439"/>
                  </a:cubicBezTo>
                  <a:lnTo>
                    <a:pt x="37602" y="4439"/>
                  </a:lnTo>
                  <a:cubicBezTo>
                    <a:pt x="37590" y="4442"/>
                    <a:pt x="37579" y="4442"/>
                    <a:pt x="37567" y="4442"/>
                  </a:cubicBezTo>
                  <a:lnTo>
                    <a:pt x="37571" y="4428"/>
                  </a:lnTo>
                  <a:lnTo>
                    <a:pt x="37604" y="4433"/>
                  </a:lnTo>
                  <a:cubicBezTo>
                    <a:pt x="37602" y="4436"/>
                    <a:pt x="37602" y="4440"/>
                    <a:pt x="37602" y="4440"/>
                  </a:cubicBezTo>
                  <a:cubicBezTo>
                    <a:pt x="37621" y="4411"/>
                    <a:pt x="37642" y="4384"/>
                    <a:pt x="37665" y="4351"/>
                  </a:cubicBezTo>
                  <a:cubicBezTo>
                    <a:pt x="37673" y="4389"/>
                    <a:pt x="37676" y="4414"/>
                    <a:pt x="37683" y="4456"/>
                  </a:cubicBezTo>
                  <a:cubicBezTo>
                    <a:pt x="37718" y="4399"/>
                    <a:pt x="37741" y="4364"/>
                    <a:pt x="37748" y="4352"/>
                  </a:cubicBezTo>
                  <a:cubicBezTo>
                    <a:pt x="37802" y="4318"/>
                    <a:pt x="37835" y="4298"/>
                    <a:pt x="37869" y="4277"/>
                  </a:cubicBezTo>
                  <a:cubicBezTo>
                    <a:pt x="37854" y="4255"/>
                    <a:pt x="37845" y="4243"/>
                    <a:pt x="37838" y="4234"/>
                  </a:cubicBezTo>
                  <a:cubicBezTo>
                    <a:pt x="37826" y="4237"/>
                    <a:pt x="37814" y="4237"/>
                    <a:pt x="37802" y="4237"/>
                  </a:cubicBezTo>
                  <a:lnTo>
                    <a:pt x="37804" y="4236"/>
                  </a:lnTo>
                  <a:lnTo>
                    <a:pt x="37808" y="4223"/>
                  </a:lnTo>
                  <a:lnTo>
                    <a:pt x="37841" y="4227"/>
                  </a:lnTo>
                  <a:cubicBezTo>
                    <a:pt x="37839" y="4230"/>
                    <a:pt x="37839" y="4233"/>
                    <a:pt x="37839" y="4233"/>
                  </a:cubicBezTo>
                  <a:cubicBezTo>
                    <a:pt x="37860" y="4228"/>
                    <a:pt x="37879" y="4224"/>
                    <a:pt x="37892" y="4223"/>
                  </a:cubicBezTo>
                  <a:cubicBezTo>
                    <a:pt x="37910" y="4184"/>
                    <a:pt x="37927" y="4149"/>
                    <a:pt x="37948" y="4103"/>
                  </a:cubicBezTo>
                  <a:cubicBezTo>
                    <a:pt x="37977" y="4133"/>
                    <a:pt x="37997" y="4152"/>
                    <a:pt x="38014" y="4168"/>
                  </a:cubicBezTo>
                  <a:cubicBezTo>
                    <a:pt x="38117" y="4131"/>
                    <a:pt x="38085" y="4022"/>
                    <a:pt x="38176" y="3965"/>
                  </a:cubicBezTo>
                  <a:cubicBezTo>
                    <a:pt x="38188" y="3969"/>
                    <a:pt x="38210" y="3978"/>
                    <a:pt x="38261" y="3997"/>
                  </a:cubicBezTo>
                  <a:cubicBezTo>
                    <a:pt x="38258" y="3946"/>
                    <a:pt x="38257" y="3919"/>
                    <a:pt x="38257" y="3894"/>
                  </a:cubicBezTo>
                  <a:cubicBezTo>
                    <a:pt x="38279" y="3893"/>
                    <a:pt x="38291" y="3891"/>
                    <a:pt x="38307" y="3890"/>
                  </a:cubicBezTo>
                  <a:cubicBezTo>
                    <a:pt x="38292" y="3856"/>
                    <a:pt x="38282" y="3833"/>
                    <a:pt x="38269" y="3805"/>
                  </a:cubicBezTo>
                  <a:lnTo>
                    <a:pt x="38269" y="3805"/>
                  </a:lnTo>
                  <a:cubicBezTo>
                    <a:pt x="38300" y="3806"/>
                    <a:pt x="38320" y="3806"/>
                    <a:pt x="38341" y="3808"/>
                  </a:cubicBezTo>
                  <a:cubicBezTo>
                    <a:pt x="38339" y="3824"/>
                    <a:pt x="38338" y="3840"/>
                    <a:pt x="38333" y="3864"/>
                  </a:cubicBezTo>
                  <a:cubicBezTo>
                    <a:pt x="38370" y="3837"/>
                    <a:pt x="38392" y="3821"/>
                    <a:pt x="38413" y="3805"/>
                  </a:cubicBezTo>
                  <a:cubicBezTo>
                    <a:pt x="38407" y="3784"/>
                    <a:pt x="38404" y="3766"/>
                    <a:pt x="38400" y="3747"/>
                  </a:cubicBezTo>
                  <a:cubicBezTo>
                    <a:pt x="38414" y="3738"/>
                    <a:pt x="38429" y="3730"/>
                    <a:pt x="38445" y="3719"/>
                  </a:cubicBezTo>
                  <a:cubicBezTo>
                    <a:pt x="38447" y="3740"/>
                    <a:pt x="38448" y="3755"/>
                    <a:pt x="38451" y="3788"/>
                  </a:cubicBezTo>
                  <a:cubicBezTo>
                    <a:pt x="38506" y="3728"/>
                    <a:pt x="38550" y="3677"/>
                    <a:pt x="38589" y="3631"/>
                  </a:cubicBezTo>
                  <a:cubicBezTo>
                    <a:pt x="38584" y="3610"/>
                    <a:pt x="38581" y="3596"/>
                    <a:pt x="38579" y="3587"/>
                  </a:cubicBezTo>
                  <a:cubicBezTo>
                    <a:pt x="38610" y="3575"/>
                    <a:pt x="38634" y="3568"/>
                    <a:pt x="38656" y="3559"/>
                  </a:cubicBezTo>
                  <a:cubicBezTo>
                    <a:pt x="38650" y="3531"/>
                    <a:pt x="38647" y="3513"/>
                    <a:pt x="38642" y="3493"/>
                  </a:cubicBezTo>
                  <a:lnTo>
                    <a:pt x="38642" y="3493"/>
                  </a:lnTo>
                  <a:cubicBezTo>
                    <a:pt x="38675" y="3494"/>
                    <a:pt x="38706" y="3494"/>
                    <a:pt x="38742" y="3494"/>
                  </a:cubicBezTo>
                  <a:cubicBezTo>
                    <a:pt x="38729" y="3465"/>
                    <a:pt x="38719" y="3437"/>
                    <a:pt x="38706" y="3407"/>
                  </a:cubicBezTo>
                  <a:cubicBezTo>
                    <a:pt x="38766" y="3407"/>
                    <a:pt x="38811" y="3402"/>
                    <a:pt x="38806" y="3335"/>
                  </a:cubicBezTo>
                  <a:lnTo>
                    <a:pt x="38806" y="3335"/>
                  </a:lnTo>
                  <a:cubicBezTo>
                    <a:pt x="38828" y="3309"/>
                    <a:pt x="38847" y="3285"/>
                    <a:pt x="38869" y="3259"/>
                  </a:cubicBezTo>
                  <a:cubicBezTo>
                    <a:pt x="38873" y="3260"/>
                    <a:pt x="38877" y="3260"/>
                    <a:pt x="38881" y="3260"/>
                  </a:cubicBezTo>
                  <a:cubicBezTo>
                    <a:pt x="38922" y="3260"/>
                    <a:pt x="38951" y="3215"/>
                    <a:pt x="39012" y="3172"/>
                  </a:cubicBezTo>
                  <a:cubicBezTo>
                    <a:pt x="39010" y="3163"/>
                    <a:pt x="39003" y="3135"/>
                    <a:pt x="38997" y="3109"/>
                  </a:cubicBezTo>
                  <a:lnTo>
                    <a:pt x="38997" y="3109"/>
                  </a:lnTo>
                  <a:cubicBezTo>
                    <a:pt x="39041" y="3121"/>
                    <a:pt x="39073" y="3129"/>
                    <a:pt x="39106" y="3138"/>
                  </a:cubicBezTo>
                  <a:cubicBezTo>
                    <a:pt x="39116" y="3103"/>
                    <a:pt x="39123" y="3073"/>
                    <a:pt x="39134" y="3035"/>
                  </a:cubicBezTo>
                  <a:cubicBezTo>
                    <a:pt x="39159" y="3015"/>
                    <a:pt x="39188" y="2993"/>
                    <a:pt x="39218" y="2970"/>
                  </a:cubicBezTo>
                  <a:cubicBezTo>
                    <a:pt x="39210" y="2953"/>
                    <a:pt x="39204" y="2940"/>
                    <a:pt x="39200" y="2928"/>
                  </a:cubicBezTo>
                  <a:cubicBezTo>
                    <a:pt x="39226" y="2895"/>
                    <a:pt x="39253" y="2863"/>
                    <a:pt x="39301" y="2801"/>
                  </a:cubicBezTo>
                  <a:cubicBezTo>
                    <a:pt x="39306" y="2804"/>
                    <a:pt x="39329" y="2820"/>
                    <a:pt x="39363" y="2844"/>
                  </a:cubicBezTo>
                  <a:cubicBezTo>
                    <a:pt x="39360" y="2785"/>
                    <a:pt x="39359" y="2753"/>
                    <a:pt x="39357" y="2720"/>
                  </a:cubicBezTo>
                  <a:cubicBezTo>
                    <a:pt x="39391" y="2720"/>
                    <a:pt x="39427" y="2719"/>
                    <a:pt x="39465" y="2719"/>
                  </a:cubicBezTo>
                  <a:cubicBezTo>
                    <a:pt x="39477" y="2673"/>
                    <a:pt x="39485" y="2639"/>
                    <a:pt x="39496" y="2603"/>
                  </a:cubicBezTo>
                  <a:cubicBezTo>
                    <a:pt x="39524" y="2595"/>
                    <a:pt x="39547" y="2589"/>
                    <a:pt x="39582" y="2581"/>
                  </a:cubicBezTo>
                  <a:cubicBezTo>
                    <a:pt x="39600" y="2503"/>
                    <a:pt x="39650" y="2436"/>
                    <a:pt x="39737" y="2378"/>
                  </a:cubicBezTo>
                  <a:cubicBezTo>
                    <a:pt x="39700" y="2360"/>
                    <a:pt x="39680" y="2350"/>
                    <a:pt x="39641" y="2332"/>
                  </a:cubicBezTo>
                  <a:cubicBezTo>
                    <a:pt x="39705" y="2310"/>
                    <a:pt x="39755" y="2292"/>
                    <a:pt x="39803" y="2275"/>
                  </a:cubicBezTo>
                  <a:cubicBezTo>
                    <a:pt x="39800" y="2247"/>
                    <a:pt x="39765" y="2213"/>
                    <a:pt x="39833" y="2195"/>
                  </a:cubicBezTo>
                  <a:cubicBezTo>
                    <a:pt x="39852" y="2211"/>
                    <a:pt x="39872" y="2229"/>
                    <a:pt x="39896" y="2250"/>
                  </a:cubicBezTo>
                  <a:cubicBezTo>
                    <a:pt x="39899" y="2214"/>
                    <a:pt x="39900" y="2189"/>
                    <a:pt x="39903" y="2163"/>
                  </a:cubicBezTo>
                  <a:cubicBezTo>
                    <a:pt x="39909" y="2144"/>
                    <a:pt x="39915" y="2125"/>
                    <a:pt x="39922" y="2102"/>
                  </a:cubicBezTo>
                  <a:cubicBezTo>
                    <a:pt x="39950" y="2116"/>
                    <a:pt x="39966" y="2123"/>
                    <a:pt x="40009" y="2142"/>
                  </a:cubicBezTo>
                  <a:cubicBezTo>
                    <a:pt x="39972" y="2086"/>
                    <a:pt x="39953" y="2057"/>
                    <a:pt x="39930" y="2022"/>
                  </a:cubicBezTo>
                  <a:cubicBezTo>
                    <a:pt x="39956" y="2020"/>
                    <a:pt x="39972" y="2020"/>
                    <a:pt x="40011" y="2017"/>
                  </a:cubicBezTo>
                  <a:cubicBezTo>
                    <a:pt x="40006" y="1989"/>
                    <a:pt x="40002" y="1961"/>
                    <a:pt x="39994" y="1911"/>
                  </a:cubicBezTo>
                  <a:lnTo>
                    <a:pt x="39994" y="1911"/>
                  </a:lnTo>
                  <a:cubicBezTo>
                    <a:pt x="40033" y="1945"/>
                    <a:pt x="40053" y="1963"/>
                    <a:pt x="40069" y="1977"/>
                  </a:cubicBezTo>
                  <a:cubicBezTo>
                    <a:pt x="40075" y="1948"/>
                    <a:pt x="40081" y="1919"/>
                    <a:pt x="40086" y="1889"/>
                  </a:cubicBezTo>
                  <a:cubicBezTo>
                    <a:pt x="40128" y="1888"/>
                    <a:pt x="40158" y="1886"/>
                    <a:pt x="40189" y="1885"/>
                  </a:cubicBezTo>
                  <a:cubicBezTo>
                    <a:pt x="40184" y="1861"/>
                    <a:pt x="40181" y="1839"/>
                    <a:pt x="40177" y="1814"/>
                  </a:cubicBezTo>
                  <a:cubicBezTo>
                    <a:pt x="40255" y="1794"/>
                    <a:pt x="40317" y="1757"/>
                    <a:pt x="40364" y="1685"/>
                  </a:cubicBezTo>
                  <a:cubicBezTo>
                    <a:pt x="40333" y="1671"/>
                    <a:pt x="40312" y="1661"/>
                    <a:pt x="40277" y="1645"/>
                  </a:cubicBezTo>
                  <a:cubicBezTo>
                    <a:pt x="40330" y="1626"/>
                    <a:pt x="40364" y="1614"/>
                    <a:pt x="40403" y="1601"/>
                  </a:cubicBezTo>
                  <a:cubicBezTo>
                    <a:pt x="40387" y="1567"/>
                    <a:pt x="40374" y="1539"/>
                    <a:pt x="40361" y="1513"/>
                  </a:cubicBezTo>
                  <a:cubicBezTo>
                    <a:pt x="40409" y="1487"/>
                    <a:pt x="40451" y="1467"/>
                    <a:pt x="40490" y="1446"/>
                  </a:cubicBezTo>
                  <a:cubicBezTo>
                    <a:pt x="40483" y="1417"/>
                    <a:pt x="40478" y="1399"/>
                    <a:pt x="40474" y="1382"/>
                  </a:cubicBezTo>
                  <a:cubicBezTo>
                    <a:pt x="40515" y="1370"/>
                    <a:pt x="40564" y="1368"/>
                    <a:pt x="40573" y="1309"/>
                  </a:cubicBezTo>
                  <a:cubicBezTo>
                    <a:pt x="40556" y="1308"/>
                    <a:pt x="40543" y="1307"/>
                    <a:pt x="40523" y="1304"/>
                  </a:cubicBezTo>
                  <a:cubicBezTo>
                    <a:pt x="40558" y="1261"/>
                    <a:pt x="40611" y="1257"/>
                    <a:pt x="40633" y="1204"/>
                  </a:cubicBezTo>
                  <a:cubicBezTo>
                    <a:pt x="40652" y="1161"/>
                    <a:pt x="40701" y="1127"/>
                    <a:pt x="40736" y="1089"/>
                  </a:cubicBezTo>
                  <a:lnTo>
                    <a:pt x="40736" y="1089"/>
                  </a:lnTo>
                  <a:lnTo>
                    <a:pt x="40712" y="1093"/>
                  </a:lnTo>
                  <a:cubicBezTo>
                    <a:pt x="40727" y="1074"/>
                    <a:pt x="40742" y="1056"/>
                    <a:pt x="40748" y="1048"/>
                  </a:cubicBezTo>
                  <a:cubicBezTo>
                    <a:pt x="40698" y="1028"/>
                    <a:pt x="40658" y="1012"/>
                    <a:pt x="40612" y="993"/>
                  </a:cubicBezTo>
                  <a:cubicBezTo>
                    <a:pt x="40636" y="971"/>
                    <a:pt x="40646" y="961"/>
                    <a:pt x="40656" y="953"/>
                  </a:cubicBezTo>
                  <a:cubicBezTo>
                    <a:pt x="40695" y="971"/>
                    <a:pt x="40730" y="987"/>
                    <a:pt x="40759" y="1002"/>
                  </a:cubicBezTo>
                  <a:cubicBezTo>
                    <a:pt x="40792" y="955"/>
                    <a:pt x="40814" y="921"/>
                    <a:pt x="40837" y="889"/>
                  </a:cubicBezTo>
                  <a:cubicBezTo>
                    <a:pt x="40832" y="871"/>
                    <a:pt x="40826" y="855"/>
                    <a:pt x="40824" y="849"/>
                  </a:cubicBezTo>
                  <a:cubicBezTo>
                    <a:pt x="40865" y="793"/>
                    <a:pt x="40901" y="746"/>
                    <a:pt x="40932" y="697"/>
                  </a:cubicBezTo>
                  <a:cubicBezTo>
                    <a:pt x="40963" y="650"/>
                    <a:pt x="40980" y="608"/>
                    <a:pt x="40977" y="550"/>
                  </a:cubicBezTo>
                  <a:cubicBezTo>
                    <a:pt x="40976" y="511"/>
                    <a:pt x="41030" y="456"/>
                    <a:pt x="41063" y="406"/>
                  </a:cubicBezTo>
                  <a:cubicBezTo>
                    <a:pt x="41010" y="349"/>
                    <a:pt x="40963" y="297"/>
                    <a:pt x="40917" y="246"/>
                  </a:cubicBezTo>
                  <a:cubicBezTo>
                    <a:pt x="40961" y="237"/>
                    <a:pt x="40998" y="228"/>
                    <a:pt x="41035" y="221"/>
                  </a:cubicBezTo>
                  <a:cubicBezTo>
                    <a:pt x="40952" y="166"/>
                    <a:pt x="41052" y="27"/>
                    <a:pt x="4092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 name="Google Shape;1325;p47"/>
            <p:cNvSpPr/>
            <p:nvPr/>
          </p:nvSpPr>
          <p:spPr>
            <a:xfrm>
              <a:off x="2188450" y="2591900"/>
              <a:ext cx="3475" cy="2300"/>
            </a:xfrm>
            <a:custGeom>
              <a:rect b="b" l="l" r="r" t="t"/>
              <a:pathLst>
                <a:path extrusionOk="0" h="92" w="139">
                  <a:moveTo>
                    <a:pt x="0" y="0"/>
                  </a:moveTo>
                  <a:lnTo>
                    <a:pt x="0" y="0"/>
                  </a:lnTo>
                  <a:cubicBezTo>
                    <a:pt x="18" y="46"/>
                    <a:pt x="28" y="72"/>
                    <a:pt x="37" y="91"/>
                  </a:cubicBezTo>
                  <a:cubicBezTo>
                    <a:pt x="75" y="90"/>
                    <a:pt x="106" y="88"/>
                    <a:pt x="139" y="88"/>
                  </a:cubicBezTo>
                  <a:cubicBezTo>
                    <a:pt x="131" y="71"/>
                    <a:pt x="125" y="53"/>
                    <a:pt x="115" y="30"/>
                  </a:cubicBezTo>
                  <a:cubicBezTo>
                    <a:pt x="90" y="22"/>
                    <a:pt x="53" y="19"/>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 name="Google Shape;1326;p47"/>
            <p:cNvSpPr/>
            <p:nvPr/>
          </p:nvSpPr>
          <p:spPr>
            <a:xfrm>
              <a:off x="3017825" y="2319225"/>
              <a:ext cx="3075" cy="2675"/>
            </a:xfrm>
            <a:custGeom>
              <a:rect b="b" l="l" r="r" t="t"/>
              <a:pathLst>
                <a:path extrusionOk="0" h="107" w="123">
                  <a:moveTo>
                    <a:pt x="69" y="1"/>
                  </a:moveTo>
                  <a:cubicBezTo>
                    <a:pt x="53" y="16"/>
                    <a:pt x="35" y="33"/>
                    <a:pt x="0" y="67"/>
                  </a:cubicBezTo>
                  <a:lnTo>
                    <a:pt x="0" y="69"/>
                  </a:lnTo>
                  <a:cubicBezTo>
                    <a:pt x="50" y="83"/>
                    <a:pt x="84" y="95"/>
                    <a:pt x="122" y="107"/>
                  </a:cubicBezTo>
                  <a:cubicBezTo>
                    <a:pt x="121" y="61"/>
                    <a:pt x="59" y="51"/>
                    <a:pt x="8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 name="Google Shape;1327;p47"/>
            <p:cNvSpPr/>
            <p:nvPr/>
          </p:nvSpPr>
          <p:spPr>
            <a:xfrm>
              <a:off x="3025475" y="2328950"/>
              <a:ext cx="3225" cy="2075"/>
            </a:xfrm>
            <a:custGeom>
              <a:rect b="b" l="l" r="r" t="t"/>
              <a:pathLst>
                <a:path extrusionOk="0" h="83" w="129">
                  <a:moveTo>
                    <a:pt x="128" y="0"/>
                  </a:moveTo>
                  <a:lnTo>
                    <a:pt x="128" y="0"/>
                  </a:lnTo>
                  <a:cubicBezTo>
                    <a:pt x="78" y="19"/>
                    <a:pt x="49" y="30"/>
                    <a:pt x="0" y="47"/>
                  </a:cubicBezTo>
                  <a:cubicBezTo>
                    <a:pt x="25" y="65"/>
                    <a:pt x="37" y="72"/>
                    <a:pt x="52" y="83"/>
                  </a:cubicBezTo>
                  <a:cubicBezTo>
                    <a:pt x="74" y="58"/>
                    <a:pt x="94" y="37"/>
                    <a:pt x="12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 name="Google Shape;1328;p47"/>
            <p:cNvSpPr/>
            <p:nvPr/>
          </p:nvSpPr>
          <p:spPr>
            <a:xfrm>
              <a:off x="2997300" y="2376625"/>
              <a:ext cx="1575" cy="1175"/>
            </a:xfrm>
            <a:custGeom>
              <a:rect b="b" l="l" r="r" t="t"/>
              <a:pathLst>
                <a:path extrusionOk="0" h="47" w="63">
                  <a:moveTo>
                    <a:pt x="26" y="0"/>
                  </a:moveTo>
                  <a:cubicBezTo>
                    <a:pt x="19" y="0"/>
                    <a:pt x="11" y="4"/>
                    <a:pt x="0" y="12"/>
                  </a:cubicBezTo>
                  <a:cubicBezTo>
                    <a:pt x="13" y="22"/>
                    <a:pt x="18" y="47"/>
                    <a:pt x="37" y="47"/>
                  </a:cubicBezTo>
                  <a:cubicBezTo>
                    <a:pt x="43" y="47"/>
                    <a:pt x="51" y="43"/>
                    <a:pt x="62" y="35"/>
                  </a:cubicBezTo>
                  <a:cubicBezTo>
                    <a:pt x="49" y="25"/>
                    <a:pt x="44" y="0"/>
                    <a:pt x="2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 name="Google Shape;1329;p47"/>
            <p:cNvSpPr/>
            <p:nvPr/>
          </p:nvSpPr>
          <p:spPr>
            <a:xfrm>
              <a:off x="2032875" y="2444075"/>
              <a:ext cx="1150" cy="1425"/>
            </a:xfrm>
            <a:custGeom>
              <a:rect b="b" l="l" r="r" t="t"/>
              <a:pathLst>
                <a:path extrusionOk="0" h="57" w="46">
                  <a:moveTo>
                    <a:pt x="0" y="0"/>
                  </a:moveTo>
                  <a:lnTo>
                    <a:pt x="32" y="56"/>
                  </a:lnTo>
                  <a:lnTo>
                    <a:pt x="46" y="21"/>
                  </a:lnTo>
                  <a:lnTo>
                    <a:pt x="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 name="Google Shape;1330;p47"/>
            <p:cNvSpPr/>
            <p:nvPr/>
          </p:nvSpPr>
          <p:spPr>
            <a:xfrm>
              <a:off x="3023300" y="2340750"/>
              <a:ext cx="1275" cy="1375"/>
            </a:xfrm>
            <a:custGeom>
              <a:rect b="b" l="l" r="r" t="t"/>
              <a:pathLst>
                <a:path extrusionOk="0" h="55" w="51">
                  <a:moveTo>
                    <a:pt x="12" y="1"/>
                  </a:moveTo>
                  <a:lnTo>
                    <a:pt x="0" y="12"/>
                  </a:lnTo>
                  <a:lnTo>
                    <a:pt x="37" y="55"/>
                  </a:lnTo>
                  <a:lnTo>
                    <a:pt x="50" y="43"/>
                  </a:lnTo>
                  <a:lnTo>
                    <a:pt x="1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47"/>
            <p:cNvSpPr/>
            <p:nvPr/>
          </p:nvSpPr>
          <p:spPr>
            <a:xfrm>
              <a:off x="2064900" y="2475475"/>
              <a:ext cx="1525" cy="1475"/>
            </a:xfrm>
            <a:custGeom>
              <a:rect b="b" l="l" r="r" t="t"/>
              <a:pathLst>
                <a:path extrusionOk="0" h="59" w="61">
                  <a:moveTo>
                    <a:pt x="18" y="1"/>
                  </a:moveTo>
                  <a:lnTo>
                    <a:pt x="0" y="18"/>
                  </a:lnTo>
                  <a:cubicBezTo>
                    <a:pt x="17" y="32"/>
                    <a:pt x="31" y="46"/>
                    <a:pt x="49" y="58"/>
                  </a:cubicBezTo>
                  <a:lnTo>
                    <a:pt x="61" y="45"/>
                  </a:lnTo>
                  <a:cubicBezTo>
                    <a:pt x="46" y="30"/>
                    <a:pt x="33" y="15"/>
                    <a:pt x="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 name="Google Shape;1332;p47"/>
            <p:cNvSpPr/>
            <p:nvPr/>
          </p:nvSpPr>
          <p:spPr>
            <a:xfrm>
              <a:off x="2282675" y="2617450"/>
              <a:ext cx="1175" cy="1525"/>
            </a:xfrm>
            <a:custGeom>
              <a:rect b="b" l="l" r="r" t="t"/>
              <a:pathLst>
                <a:path extrusionOk="0" h="61" w="47">
                  <a:moveTo>
                    <a:pt x="46" y="1"/>
                  </a:moveTo>
                  <a:lnTo>
                    <a:pt x="46" y="1"/>
                  </a:lnTo>
                  <a:cubicBezTo>
                    <a:pt x="17" y="12"/>
                    <a:pt x="2" y="14"/>
                    <a:pt x="2" y="18"/>
                  </a:cubicBezTo>
                  <a:cubicBezTo>
                    <a:pt x="1" y="32"/>
                    <a:pt x="5" y="46"/>
                    <a:pt x="7" y="61"/>
                  </a:cubicBezTo>
                  <a:cubicBezTo>
                    <a:pt x="17" y="46"/>
                    <a:pt x="26" y="32"/>
                    <a:pt x="4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 name="Google Shape;1333;p47"/>
            <p:cNvSpPr/>
            <p:nvPr/>
          </p:nvSpPr>
          <p:spPr>
            <a:xfrm>
              <a:off x="2078775" y="2542275"/>
              <a:ext cx="1625" cy="1450"/>
            </a:xfrm>
            <a:custGeom>
              <a:rect b="b" l="l" r="r" t="t"/>
              <a:pathLst>
                <a:path extrusionOk="0" h="58" w="65">
                  <a:moveTo>
                    <a:pt x="9" y="0"/>
                  </a:moveTo>
                  <a:lnTo>
                    <a:pt x="0" y="12"/>
                  </a:lnTo>
                  <a:lnTo>
                    <a:pt x="56" y="58"/>
                  </a:lnTo>
                  <a:lnTo>
                    <a:pt x="65" y="48"/>
                  </a:lnTo>
                  <a:lnTo>
                    <a:pt x="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 name="Google Shape;1334;p47"/>
            <p:cNvSpPr/>
            <p:nvPr/>
          </p:nvSpPr>
          <p:spPr>
            <a:xfrm>
              <a:off x="2588775" y="2614000"/>
              <a:ext cx="675" cy="1500"/>
            </a:xfrm>
            <a:custGeom>
              <a:rect b="b" l="l" r="r" t="t"/>
              <a:pathLst>
                <a:path extrusionOk="0" h="60" w="27">
                  <a:moveTo>
                    <a:pt x="16" y="0"/>
                  </a:moveTo>
                  <a:lnTo>
                    <a:pt x="0" y="3"/>
                  </a:lnTo>
                  <a:lnTo>
                    <a:pt x="9" y="59"/>
                  </a:lnTo>
                  <a:lnTo>
                    <a:pt x="27" y="56"/>
                  </a:lnTo>
                  <a:lnTo>
                    <a:pt x="1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 name="Google Shape;1335;p47"/>
            <p:cNvSpPr/>
            <p:nvPr/>
          </p:nvSpPr>
          <p:spPr>
            <a:xfrm>
              <a:off x="2697200" y="2545800"/>
              <a:ext cx="1600" cy="1050"/>
            </a:xfrm>
            <a:custGeom>
              <a:rect b="b" l="l" r="r" t="t"/>
              <a:pathLst>
                <a:path extrusionOk="0" h="42" w="64">
                  <a:moveTo>
                    <a:pt x="30" y="1"/>
                  </a:moveTo>
                  <a:lnTo>
                    <a:pt x="0" y="42"/>
                  </a:lnTo>
                  <a:lnTo>
                    <a:pt x="0" y="42"/>
                  </a:lnTo>
                  <a:lnTo>
                    <a:pt x="64" y="20"/>
                  </a:lnTo>
                  <a:lnTo>
                    <a:pt x="3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 name="Google Shape;1336;p47"/>
            <p:cNvSpPr/>
            <p:nvPr/>
          </p:nvSpPr>
          <p:spPr>
            <a:xfrm>
              <a:off x="2903050" y="2461725"/>
              <a:ext cx="2050" cy="975"/>
            </a:xfrm>
            <a:custGeom>
              <a:rect b="b" l="l" r="r" t="t"/>
              <a:pathLst>
                <a:path extrusionOk="0" h="39" w="82">
                  <a:moveTo>
                    <a:pt x="38" y="1"/>
                  </a:moveTo>
                  <a:cubicBezTo>
                    <a:pt x="37" y="1"/>
                    <a:pt x="35" y="1"/>
                    <a:pt x="35" y="2"/>
                  </a:cubicBezTo>
                  <a:cubicBezTo>
                    <a:pt x="22" y="14"/>
                    <a:pt x="11" y="27"/>
                    <a:pt x="1" y="39"/>
                  </a:cubicBezTo>
                  <a:cubicBezTo>
                    <a:pt x="20" y="31"/>
                    <a:pt x="41" y="24"/>
                    <a:pt x="82" y="9"/>
                  </a:cubicBezTo>
                  <a:lnTo>
                    <a:pt x="82" y="8"/>
                  </a:lnTo>
                  <a:cubicBezTo>
                    <a:pt x="57" y="4"/>
                    <a:pt x="44" y="1"/>
                    <a:pt x="3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 name="Google Shape;1337;p47"/>
            <p:cNvSpPr/>
            <p:nvPr/>
          </p:nvSpPr>
          <p:spPr>
            <a:xfrm>
              <a:off x="2004025" y="2411625"/>
              <a:ext cx="475" cy="800"/>
            </a:xfrm>
            <a:custGeom>
              <a:rect b="b" l="l" r="r" t="t"/>
              <a:pathLst>
                <a:path extrusionOk="0" h="32" w="19">
                  <a:moveTo>
                    <a:pt x="9" y="1"/>
                  </a:moveTo>
                  <a:lnTo>
                    <a:pt x="1" y="4"/>
                  </a:lnTo>
                  <a:lnTo>
                    <a:pt x="8" y="32"/>
                  </a:lnTo>
                  <a:lnTo>
                    <a:pt x="18" y="29"/>
                  </a:lnTo>
                  <a:lnTo>
                    <a:pt x="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 name="Google Shape;1338;p47"/>
            <p:cNvSpPr/>
            <p:nvPr/>
          </p:nvSpPr>
          <p:spPr>
            <a:xfrm>
              <a:off x="2008875" y="2414875"/>
              <a:ext cx="500" cy="850"/>
            </a:xfrm>
            <a:custGeom>
              <a:rect b="b" l="l" r="r" t="t"/>
              <a:pathLst>
                <a:path extrusionOk="0" h="34" w="20">
                  <a:moveTo>
                    <a:pt x="10" y="0"/>
                  </a:moveTo>
                  <a:lnTo>
                    <a:pt x="1" y="5"/>
                  </a:lnTo>
                  <a:lnTo>
                    <a:pt x="11" y="34"/>
                  </a:lnTo>
                  <a:lnTo>
                    <a:pt x="20" y="31"/>
                  </a:lnTo>
                  <a:lnTo>
                    <a:pt x="1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 name="Google Shape;1339;p47"/>
            <p:cNvSpPr/>
            <p:nvPr/>
          </p:nvSpPr>
          <p:spPr>
            <a:xfrm>
              <a:off x="2002475" y="2432900"/>
              <a:ext cx="875" cy="650"/>
            </a:xfrm>
            <a:custGeom>
              <a:rect b="b" l="l" r="r" t="t"/>
              <a:pathLst>
                <a:path extrusionOk="0" h="26" w="35">
                  <a:moveTo>
                    <a:pt x="4" y="0"/>
                  </a:moveTo>
                  <a:lnTo>
                    <a:pt x="1" y="13"/>
                  </a:lnTo>
                  <a:lnTo>
                    <a:pt x="33" y="25"/>
                  </a:lnTo>
                  <a:lnTo>
                    <a:pt x="35" y="16"/>
                  </a:lnTo>
                  <a:lnTo>
                    <a:pt x="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 name="Google Shape;1340;p47"/>
            <p:cNvSpPr/>
            <p:nvPr/>
          </p:nvSpPr>
          <p:spPr>
            <a:xfrm>
              <a:off x="2037275" y="2446875"/>
              <a:ext cx="800" cy="650"/>
            </a:xfrm>
            <a:custGeom>
              <a:rect b="b" l="l" r="r" t="t"/>
              <a:pathLst>
                <a:path extrusionOk="0" h="26" w="32">
                  <a:moveTo>
                    <a:pt x="26" y="0"/>
                  </a:moveTo>
                  <a:lnTo>
                    <a:pt x="1" y="16"/>
                  </a:lnTo>
                  <a:lnTo>
                    <a:pt x="8" y="25"/>
                  </a:lnTo>
                  <a:lnTo>
                    <a:pt x="31" y="9"/>
                  </a:lnTo>
                  <a:lnTo>
                    <a:pt x="2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 name="Google Shape;1341;p47"/>
            <p:cNvSpPr/>
            <p:nvPr/>
          </p:nvSpPr>
          <p:spPr>
            <a:xfrm>
              <a:off x="2051100" y="2463425"/>
              <a:ext cx="775" cy="650"/>
            </a:xfrm>
            <a:custGeom>
              <a:rect b="b" l="l" r="r" t="t"/>
              <a:pathLst>
                <a:path extrusionOk="0" h="26" w="31">
                  <a:moveTo>
                    <a:pt x="23" y="0"/>
                  </a:moveTo>
                  <a:lnTo>
                    <a:pt x="1" y="16"/>
                  </a:lnTo>
                  <a:lnTo>
                    <a:pt x="8" y="25"/>
                  </a:lnTo>
                  <a:lnTo>
                    <a:pt x="30" y="7"/>
                  </a:lnTo>
                  <a:lnTo>
                    <a:pt x="2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47"/>
            <p:cNvSpPr/>
            <p:nvPr/>
          </p:nvSpPr>
          <p:spPr>
            <a:xfrm>
              <a:off x="2059675" y="2468975"/>
              <a:ext cx="350" cy="875"/>
            </a:xfrm>
            <a:custGeom>
              <a:rect b="b" l="l" r="r" t="t"/>
              <a:pathLst>
                <a:path extrusionOk="0" h="35" w="14">
                  <a:moveTo>
                    <a:pt x="1" y="0"/>
                  </a:moveTo>
                  <a:lnTo>
                    <a:pt x="2" y="33"/>
                  </a:lnTo>
                  <a:lnTo>
                    <a:pt x="11" y="34"/>
                  </a:lnTo>
                  <a:lnTo>
                    <a:pt x="14" y="2"/>
                  </a:lnTo>
                  <a:lnTo>
                    <a:pt x="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47"/>
            <p:cNvSpPr/>
            <p:nvPr/>
          </p:nvSpPr>
          <p:spPr>
            <a:xfrm>
              <a:off x="2041075" y="2498800"/>
              <a:ext cx="750" cy="875"/>
            </a:xfrm>
            <a:custGeom>
              <a:rect b="b" l="l" r="r" t="t"/>
              <a:pathLst>
                <a:path extrusionOk="0" h="35" w="30">
                  <a:moveTo>
                    <a:pt x="7" y="0"/>
                  </a:moveTo>
                  <a:lnTo>
                    <a:pt x="0" y="6"/>
                  </a:lnTo>
                  <a:lnTo>
                    <a:pt x="22" y="34"/>
                  </a:lnTo>
                  <a:lnTo>
                    <a:pt x="30" y="28"/>
                  </a:lnTo>
                  <a:lnTo>
                    <a:pt x="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 name="Google Shape;1344;p47"/>
            <p:cNvSpPr/>
            <p:nvPr/>
          </p:nvSpPr>
          <p:spPr>
            <a:xfrm>
              <a:off x="2094000" y="2501150"/>
              <a:ext cx="425" cy="825"/>
            </a:xfrm>
            <a:custGeom>
              <a:rect b="b" l="l" r="r" t="t"/>
              <a:pathLst>
                <a:path extrusionOk="0" h="33" w="17">
                  <a:moveTo>
                    <a:pt x="0" y="1"/>
                  </a:moveTo>
                  <a:lnTo>
                    <a:pt x="8" y="33"/>
                  </a:lnTo>
                  <a:lnTo>
                    <a:pt x="16" y="33"/>
                  </a:lnTo>
                  <a:lnTo>
                    <a:pt x="1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 name="Google Shape;1345;p47"/>
            <p:cNvSpPr/>
            <p:nvPr/>
          </p:nvSpPr>
          <p:spPr>
            <a:xfrm>
              <a:off x="2097125" y="2546625"/>
              <a:ext cx="525" cy="850"/>
            </a:xfrm>
            <a:custGeom>
              <a:rect b="b" l="l" r="r" t="t"/>
              <a:pathLst>
                <a:path extrusionOk="0" h="34" w="21">
                  <a:moveTo>
                    <a:pt x="9" y="0"/>
                  </a:moveTo>
                  <a:lnTo>
                    <a:pt x="0" y="2"/>
                  </a:lnTo>
                  <a:lnTo>
                    <a:pt x="6" y="34"/>
                  </a:lnTo>
                  <a:lnTo>
                    <a:pt x="21" y="32"/>
                  </a:lnTo>
                  <a:lnTo>
                    <a:pt x="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 name="Google Shape;1346;p47"/>
            <p:cNvSpPr/>
            <p:nvPr/>
          </p:nvSpPr>
          <p:spPr>
            <a:xfrm>
              <a:off x="2059650" y="2469750"/>
              <a:ext cx="350" cy="875"/>
            </a:xfrm>
            <a:custGeom>
              <a:rect b="b" l="l" r="r" t="t"/>
              <a:pathLst>
                <a:path extrusionOk="0" h="35" w="14">
                  <a:moveTo>
                    <a:pt x="3" y="0"/>
                  </a:moveTo>
                  <a:lnTo>
                    <a:pt x="0" y="33"/>
                  </a:lnTo>
                  <a:lnTo>
                    <a:pt x="13" y="34"/>
                  </a:lnTo>
                  <a:lnTo>
                    <a:pt x="12" y="2"/>
                  </a:lnTo>
                  <a:lnTo>
                    <a:pt x="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 name="Google Shape;1347;p47"/>
            <p:cNvSpPr/>
            <p:nvPr/>
          </p:nvSpPr>
          <p:spPr>
            <a:xfrm>
              <a:off x="2137200" y="2569500"/>
              <a:ext cx="850" cy="650"/>
            </a:xfrm>
            <a:custGeom>
              <a:rect b="b" l="l" r="r" t="t"/>
              <a:pathLst>
                <a:path extrusionOk="0" h="26" w="34">
                  <a:moveTo>
                    <a:pt x="4" y="0"/>
                  </a:moveTo>
                  <a:lnTo>
                    <a:pt x="1" y="25"/>
                  </a:lnTo>
                  <a:lnTo>
                    <a:pt x="33" y="18"/>
                  </a:lnTo>
                  <a:lnTo>
                    <a:pt x="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 name="Google Shape;1348;p47"/>
            <p:cNvSpPr/>
            <p:nvPr/>
          </p:nvSpPr>
          <p:spPr>
            <a:xfrm>
              <a:off x="2204225" y="2598500"/>
              <a:ext cx="950" cy="550"/>
            </a:xfrm>
            <a:custGeom>
              <a:rect b="b" l="l" r="r" t="t"/>
              <a:pathLst>
                <a:path extrusionOk="0" h="22" w="38">
                  <a:moveTo>
                    <a:pt x="5" y="1"/>
                  </a:moveTo>
                  <a:lnTo>
                    <a:pt x="1" y="10"/>
                  </a:lnTo>
                  <a:lnTo>
                    <a:pt x="34" y="22"/>
                  </a:lnTo>
                  <a:lnTo>
                    <a:pt x="37" y="13"/>
                  </a:lnTo>
                  <a:lnTo>
                    <a:pt x="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 name="Google Shape;1349;p47"/>
            <p:cNvSpPr/>
            <p:nvPr/>
          </p:nvSpPr>
          <p:spPr>
            <a:xfrm>
              <a:off x="2642775" y="2565250"/>
              <a:ext cx="450" cy="775"/>
            </a:xfrm>
            <a:custGeom>
              <a:rect b="b" l="l" r="r" t="t"/>
              <a:pathLst>
                <a:path extrusionOk="0" h="31" w="18">
                  <a:moveTo>
                    <a:pt x="10" y="1"/>
                  </a:moveTo>
                  <a:lnTo>
                    <a:pt x="0" y="2"/>
                  </a:lnTo>
                  <a:lnTo>
                    <a:pt x="7" y="30"/>
                  </a:lnTo>
                  <a:lnTo>
                    <a:pt x="18" y="27"/>
                  </a:lnTo>
                  <a:lnTo>
                    <a:pt x="1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47"/>
            <p:cNvSpPr/>
            <p:nvPr/>
          </p:nvSpPr>
          <p:spPr>
            <a:xfrm>
              <a:off x="2663150" y="2557550"/>
              <a:ext cx="500" cy="775"/>
            </a:xfrm>
            <a:custGeom>
              <a:rect b="b" l="l" r="r" t="t"/>
              <a:pathLst>
                <a:path extrusionOk="0" h="31" w="20">
                  <a:moveTo>
                    <a:pt x="10" y="0"/>
                  </a:moveTo>
                  <a:lnTo>
                    <a:pt x="0" y="3"/>
                  </a:lnTo>
                  <a:lnTo>
                    <a:pt x="9" y="31"/>
                  </a:lnTo>
                  <a:lnTo>
                    <a:pt x="19" y="28"/>
                  </a:lnTo>
                  <a:lnTo>
                    <a:pt x="1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 name="Google Shape;1351;p47"/>
            <p:cNvSpPr/>
            <p:nvPr/>
          </p:nvSpPr>
          <p:spPr>
            <a:xfrm>
              <a:off x="2671925" y="2555625"/>
              <a:ext cx="925" cy="500"/>
            </a:xfrm>
            <a:custGeom>
              <a:rect b="b" l="l" r="r" t="t"/>
              <a:pathLst>
                <a:path extrusionOk="0" h="20" w="37">
                  <a:moveTo>
                    <a:pt x="33" y="0"/>
                  </a:moveTo>
                  <a:lnTo>
                    <a:pt x="1" y="11"/>
                  </a:lnTo>
                  <a:lnTo>
                    <a:pt x="4" y="20"/>
                  </a:lnTo>
                  <a:lnTo>
                    <a:pt x="36" y="9"/>
                  </a:lnTo>
                  <a:lnTo>
                    <a:pt x="3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47"/>
            <p:cNvSpPr/>
            <p:nvPr/>
          </p:nvSpPr>
          <p:spPr>
            <a:xfrm>
              <a:off x="2674200" y="2554200"/>
              <a:ext cx="950" cy="575"/>
            </a:xfrm>
            <a:custGeom>
              <a:rect b="b" l="l" r="r" t="t"/>
              <a:pathLst>
                <a:path extrusionOk="0" h="23" w="38">
                  <a:moveTo>
                    <a:pt x="8" y="0"/>
                  </a:moveTo>
                  <a:lnTo>
                    <a:pt x="1" y="12"/>
                  </a:lnTo>
                  <a:lnTo>
                    <a:pt x="33" y="22"/>
                  </a:lnTo>
                  <a:lnTo>
                    <a:pt x="38" y="15"/>
                  </a:lnTo>
                  <a:lnTo>
                    <a:pt x="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 name="Google Shape;1353;p47"/>
            <p:cNvSpPr/>
            <p:nvPr/>
          </p:nvSpPr>
          <p:spPr>
            <a:xfrm>
              <a:off x="2777375" y="2536425"/>
              <a:ext cx="875" cy="625"/>
            </a:xfrm>
            <a:custGeom>
              <a:rect b="b" l="l" r="r" t="t"/>
              <a:pathLst>
                <a:path extrusionOk="0" h="25" w="35">
                  <a:moveTo>
                    <a:pt x="32" y="1"/>
                  </a:moveTo>
                  <a:lnTo>
                    <a:pt x="1" y="15"/>
                  </a:lnTo>
                  <a:lnTo>
                    <a:pt x="4" y="24"/>
                  </a:lnTo>
                  <a:lnTo>
                    <a:pt x="35" y="9"/>
                  </a:lnTo>
                  <a:lnTo>
                    <a:pt x="3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47"/>
            <p:cNvSpPr/>
            <p:nvPr/>
          </p:nvSpPr>
          <p:spPr>
            <a:xfrm>
              <a:off x="2828175" y="2506775"/>
              <a:ext cx="875" cy="650"/>
            </a:xfrm>
            <a:custGeom>
              <a:rect b="b" l="l" r="r" t="t"/>
              <a:pathLst>
                <a:path extrusionOk="0" h="26" w="35">
                  <a:moveTo>
                    <a:pt x="30" y="1"/>
                  </a:moveTo>
                  <a:lnTo>
                    <a:pt x="1" y="17"/>
                  </a:lnTo>
                  <a:lnTo>
                    <a:pt x="5" y="26"/>
                  </a:lnTo>
                  <a:lnTo>
                    <a:pt x="34" y="10"/>
                  </a:lnTo>
                  <a:lnTo>
                    <a:pt x="3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47"/>
            <p:cNvSpPr/>
            <p:nvPr/>
          </p:nvSpPr>
          <p:spPr>
            <a:xfrm>
              <a:off x="2892975" y="2464400"/>
              <a:ext cx="950" cy="400"/>
            </a:xfrm>
            <a:custGeom>
              <a:rect b="b" l="l" r="r" t="t"/>
              <a:pathLst>
                <a:path extrusionOk="0" h="16" w="38">
                  <a:moveTo>
                    <a:pt x="2" y="1"/>
                  </a:moveTo>
                  <a:lnTo>
                    <a:pt x="1" y="8"/>
                  </a:lnTo>
                  <a:lnTo>
                    <a:pt x="33" y="16"/>
                  </a:lnTo>
                  <a:lnTo>
                    <a:pt x="38" y="2"/>
                  </a:lnTo>
                  <a:lnTo>
                    <a:pt x="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 name="Google Shape;1356;p47"/>
            <p:cNvSpPr/>
            <p:nvPr/>
          </p:nvSpPr>
          <p:spPr>
            <a:xfrm>
              <a:off x="2902000" y="2462125"/>
              <a:ext cx="950" cy="425"/>
            </a:xfrm>
            <a:custGeom>
              <a:rect b="b" l="l" r="r" t="t"/>
              <a:pathLst>
                <a:path extrusionOk="0" h="17" w="38">
                  <a:moveTo>
                    <a:pt x="5" y="1"/>
                  </a:moveTo>
                  <a:lnTo>
                    <a:pt x="0" y="15"/>
                  </a:lnTo>
                  <a:lnTo>
                    <a:pt x="34" y="17"/>
                  </a:lnTo>
                  <a:lnTo>
                    <a:pt x="37" y="8"/>
                  </a:lnTo>
                  <a:lnTo>
                    <a:pt x="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 name="Google Shape;1357;p47"/>
            <p:cNvSpPr/>
            <p:nvPr/>
          </p:nvSpPr>
          <p:spPr>
            <a:xfrm>
              <a:off x="2920725" y="2449500"/>
              <a:ext cx="650" cy="800"/>
            </a:xfrm>
            <a:custGeom>
              <a:rect b="b" l="l" r="r" t="t"/>
              <a:pathLst>
                <a:path extrusionOk="0" h="32" w="26">
                  <a:moveTo>
                    <a:pt x="9" y="1"/>
                  </a:moveTo>
                  <a:lnTo>
                    <a:pt x="0" y="8"/>
                  </a:lnTo>
                  <a:lnTo>
                    <a:pt x="15" y="32"/>
                  </a:lnTo>
                  <a:lnTo>
                    <a:pt x="25" y="26"/>
                  </a:lnTo>
                  <a:lnTo>
                    <a:pt x="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 name="Google Shape;1358;p47"/>
            <p:cNvSpPr/>
            <p:nvPr/>
          </p:nvSpPr>
          <p:spPr>
            <a:xfrm>
              <a:off x="2958075" y="2420200"/>
              <a:ext cx="850" cy="725"/>
            </a:xfrm>
            <a:custGeom>
              <a:rect b="b" l="l" r="r" t="t"/>
              <a:pathLst>
                <a:path extrusionOk="0" h="29" w="34">
                  <a:moveTo>
                    <a:pt x="29" y="0"/>
                  </a:moveTo>
                  <a:lnTo>
                    <a:pt x="1" y="21"/>
                  </a:lnTo>
                  <a:lnTo>
                    <a:pt x="7" y="28"/>
                  </a:lnTo>
                  <a:lnTo>
                    <a:pt x="33" y="8"/>
                  </a:lnTo>
                  <a:lnTo>
                    <a:pt x="2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 name="Google Shape;1359;p47"/>
            <p:cNvSpPr/>
            <p:nvPr/>
          </p:nvSpPr>
          <p:spPr>
            <a:xfrm>
              <a:off x="2972575" y="2404775"/>
              <a:ext cx="700" cy="775"/>
            </a:xfrm>
            <a:custGeom>
              <a:rect b="b" l="l" r="r" t="t"/>
              <a:pathLst>
                <a:path extrusionOk="0" h="31" w="28">
                  <a:moveTo>
                    <a:pt x="9" y="1"/>
                  </a:moveTo>
                  <a:lnTo>
                    <a:pt x="1" y="8"/>
                  </a:lnTo>
                  <a:lnTo>
                    <a:pt x="18" y="30"/>
                  </a:lnTo>
                  <a:lnTo>
                    <a:pt x="27" y="23"/>
                  </a:lnTo>
                  <a:lnTo>
                    <a:pt x="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 name="Google Shape;1360;p47"/>
            <p:cNvSpPr/>
            <p:nvPr/>
          </p:nvSpPr>
          <p:spPr>
            <a:xfrm>
              <a:off x="2281550" y="2618775"/>
              <a:ext cx="975" cy="575"/>
            </a:xfrm>
            <a:custGeom>
              <a:rect b="b" l="l" r="r" t="t"/>
              <a:pathLst>
                <a:path extrusionOk="0" h="23" w="39">
                  <a:moveTo>
                    <a:pt x="34" y="1"/>
                  </a:moveTo>
                  <a:lnTo>
                    <a:pt x="0" y="11"/>
                  </a:lnTo>
                  <a:lnTo>
                    <a:pt x="9" y="23"/>
                  </a:lnTo>
                  <a:lnTo>
                    <a:pt x="38" y="8"/>
                  </a:lnTo>
                  <a:lnTo>
                    <a:pt x="3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 name="Google Shape;1361;p47"/>
            <p:cNvSpPr/>
            <p:nvPr/>
          </p:nvSpPr>
          <p:spPr>
            <a:xfrm>
              <a:off x="2998850" y="2377500"/>
              <a:ext cx="1125" cy="25"/>
            </a:xfrm>
            <a:custGeom>
              <a:rect b="b" l="l" r="r" t="t"/>
              <a:pathLst>
                <a:path extrusionOk="0" h="1" w="45">
                  <a:moveTo>
                    <a:pt x="44" y="0"/>
                  </a:moveTo>
                  <a:lnTo>
                    <a:pt x="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 name="Google Shape;1362;p47"/>
            <p:cNvSpPr/>
            <p:nvPr/>
          </p:nvSpPr>
          <p:spPr>
            <a:xfrm>
              <a:off x="2999950" y="2377300"/>
              <a:ext cx="900" cy="400"/>
            </a:xfrm>
            <a:custGeom>
              <a:rect b="b" l="l" r="r" t="t"/>
              <a:pathLst>
                <a:path extrusionOk="0" h="16" w="36">
                  <a:moveTo>
                    <a:pt x="35" y="1"/>
                  </a:moveTo>
                  <a:lnTo>
                    <a:pt x="2" y="4"/>
                  </a:lnTo>
                  <a:lnTo>
                    <a:pt x="0" y="13"/>
                  </a:lnTo>
                  <a:lnTo>
                    <a:pt x="33" y="16"/>
                  </a:lnTo>
                  <a:lnTo>
                    <a:pt x="3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 name="Google Shape;1363;p47"/>
            <p:cNvSpPr/>
            <p:nvPr/>
          </p:nvSpPr>
          <p:spPr>
            <a:xfrm>
              <a:off x="3003175" y="2372725"/>
              <a:ext cx="825" cy="750"/>
            </a:xfrm>
            <a:custGeom>
              <a:rect b="b" l="l" r="r" t="t"/>
              <a:pathLst>
                <a:path extrusionOk="0" h="30" w="33">
                  <a:moveTo>
                    <a:pt x="27" y="0"/>
                  </a:moveTo>
                  <a:lnTo>
                    <a:pt x="1" y="22"/>
                  </a:lnTo>
                  <a:lnTo>
                    <a:pt x="7" y="29"/>
                  </a:lnTo>
                  <a:lnTo>
                    <a:pt x="33" y="7"/>
                  </a:lnTo>
                  <a:lnTo>
                    <a:pt x="2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 name="Google Shape;1364;p47"/>
            <p:cNvSpPr/>
            <p:nvPr/>
          </p:nvSpPr>
          <p:spPr>
            <a:xfrm>
              <a:off x="3005350" y="2369925"/>
              <a:ext cx="825" cy="750"/>
            </a:xfrm>
            <a:custGeom>
              <a:rect b="b" l="l" r="r" t="t"/>
              <a:pathLst>
                <a:path extrusionOk="0" h="30" w="33">
                  <a:moveTo>
                    <a:pt x="27" y="0"/>
                  </a:moveTo>
                  <a:lnTo>
                    <a:pt x="0" y="22"/>
                  </a:lnTo>
                  <a:lnTo>
                    <a:pt x="6" y="30"/>
                  </a:lnTo>
                  <a:lnTo>
                    <a:pt x="33" y="8"/>
                  </a:lnTo>
                  <a:lnTo>
                    <a:pt x="2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 name="Google Shape;1365;p47"/>
            <p:cNvSpPr/>
            <p:nvPr/>
          </p:nvSpPr>
          <p:spPr>
            <a:xfrm>
              <a:off x="3016650" y="2352625"/>
              <a:ext cx="725" cy="775"/>
            </a:xfrm>
            <a:custGeom>
              <a:rect b="b" l="l" r="r" t="t"/>
              <a:pathLst>
                <a:path extrusionOk="0" h="31" w="29">
                  <a:moveTo>
                    <a:pt x="9" y="1"/>
                  </a:moveTo>
                  <a:lnTo>
                    <a:pt x="0" y="8"/>
                  </a:lnTo>
                  <a:lnTo>
                    <a:pt x="19" y="30"/>
                  </a:lnTo>
                  <a:lnTo>
                    <a:pt x="28" y="21"/>
                  </a:lnTo>
                  <a:lnTo>
                    <a:pt x="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 name="Google Shape;1366;p47"/>
            <p:cNvSpPr/>
            <p:nvPr/>
          </p:nvSpPr>
          <p:spPr>
            <a:xfrm>
              <a:off x="2530875" y="2622900"/>
              <a:ext cx="875" cy="650"/>
            </a:xfrm>
            <a:custGeom>
              <a:rect b="b" l="l" r="r" t="t"/>
              <a:pathLst>
                <a:path extrusionOk="0" h="26" w="35">
                  <a:moveTo>
                    <a:pt x="34" y="0"/>
                  </a:moveTo>
                  <a:lnTo>
                    <a:pt x="1" y="3"/>
                  </a:lnTo>
                  <a:lnTo>
                    <a:pt x="14" y="25"/>
                  </a:lnTo>
                  <a:lnTo>
                    <a:pt x="3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 name="Google Shape;1367;p47"/>
            <p:cNvSpPr/>
            <p:nvPr/>
          </p:nvSpPr>
          <p:spPr>
            <a:xfrm>
              <a:off x="3026675" y="2335675"/>
              <a:ext cx="850" cy="750"/>
            </a:xfrm>
            <a:custGeom>
              <a:rect b="b" l="l" r="r" t="t"/>
              <a:pathLst>
                <a:path extrusionOk="0" h="30" w="34">
                  <a:moveTo>
                    <a:pt x="26" y="1"/>
                  </a:moveTo>
                  <a:lnTo>
                    <a:pt x="1" y="24"/>
                  </a:lnTo>
                  <a:lnTo>
                    <a:pt x="8" y="30"/>
                  </a:lnTo>
                  <a:lnTo>
                    <a:pt x="33" y="6"/>
                  </a:lnTo>
                  <a:lnTo>
                    <a:pt x="2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 name="Google Shape;1368;p47"/>
            <p:cNvSpPr/>
            <p:nvPr/>
          </p:nvSpPr>
          <p:spPr>
            <a:xfrm>
              <a:off x="3017375" y="2322950"/>
              <a:ext cx="750" cy="750"/>
            </a:xfrm>
            <a:custGeom>
              <a:rect b="b" l="l" r="r" t="t"/>
              <a:pathLst>
                <a:path extrusionOk="0" h="30" w="30">
                  <a:moveTo>
                    <a:pt x="24" y="0"/>
                  </a:moveTo>
                  <a:lnTo>
                    <a:pt x="1" y="24"/>
                  </a:lnTo>
                  <a:lnTo>
                    <a:pt x="6" y="30"/>
                  </a:lnTo>
                  <a:lnTo>
                    <a:pt x="30" y="8"/>
                  </a:lnTo>
                  <a:lnTo>
                    <a:pt x="2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 name="Google Shape;1369;p47"/>
            <p:cNvSpPr/>
            <p:nvPr/>
          </p:nvSpPr>
          <p:spPr>
            <a:xfrm>
              <a:off x="3029700" y="2328900"/>
              <a:ext cx="725" cy="775"/>
            </a:xfrm>
            <a:custGeom>
              <a:rect b="b" l="l" r="r" t="t"/>
              <a:pathLst>
                <a:path extrusionOk="0" h="31" w="29">
                  <a:moveTo>
                    <a:pt x="9" y="1"/>
                  </a:moveTo>
                  <a:lnTo>
                    <a:pt x="0" y="10"/>
                  </a:lnTo>
                  <a:lnTo>
                    <a:pt x="20" y="30"/>
                  </a:lnTo>
                  <a:lnTo>
                    <a:pt x="28" y="21"/>
                  </a:lnTo>
                  <a:lnTo>
                    <a:pt x="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 name="Google Shape;1370;p47"/>
            <p:cNvSpPr/>
            <p:nvPr/>
          </p:nvSpPr>
          <p:spPr>
            <a:xfrm>
              <a:off x="3028925" y="2325700"/>
              <a:ext cx="675" cy="725"/>
            </a:xfrm>
            <a:custGeom>
              <a:rect b="b" l="l" r="r" t="t"/>
              <a:pathLst>
                <a:path extrusionOk="0" h="29" w="27">
                  <a:moveTo>
                    <a:pt x="8" y="1"/>
                  </a:moveTo>
                  <a:lnTo>
                    <a:pt x="0" y="8"/>
                  </a:lnTo>
                  <a:lnTo>
                    <a:pt x="20" y="29"/>
                  </a:lnTo>
                  <a:lnTo>
                    <a:pt x="27" y="21"/>
                  </a:lnTo>
                  <a:lnTo>
                    <a:pt x="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 name="Google Shape;1371;p47"/>
            <p:cNvSpPr/>
            <p:nvPr/>
          </p:nvSpPr>
          <p:spPr>
            <a:xfrm>
              <a:off x="1963875" y="2380650"/>
              <a:ext cx="135725" cy="139875"/>
            </a:xfrm>
            <a:custGeom>
              <a:rect b="b" l="l" r="r" t="t"/>
              <a:pathLst>
                <a:path extrusionOk="0" h="5595" w="5429">
                  <a:moveTo>
                    <a:pt x="1103" y="302"/>
                  </a:moveTo>
                  <a:lnTo>
                    <a:pt x="1111" y="307"/>
                  </a:lnTo>
                  <a:lnTo>
                    <a:pt x="1142" y="380"/>
                  </a:lnTo>
                  <a:lnTo>
                    <a:pt x="1137" y="380"/>
                  </a:lnTo>
                  <a:lnTo>
                    <a:pt x="1103" y="302"/>
                  </a:lnTo>
                  <a:close/>
                  <a:moveTo>
                    <a:pt x="1074" y="442"/>
                  </a:moveTo>
                  <a:lnTo>
                    <a:pt x="1080" y="458"/>
                  </a:lnTo>
                  <a:lnTo>
                    <a:pt x="1078" y="466"/>
                  </a:lnTo>
                  <a:lnTo>
                    <a:pt x="1071" y="450"/>
                  </a:lnTo>
                  <a:lnTo>
                    <a:pt x="1074" y="444"/>
                  </a:lnTo>
                  <a:lnTo>
                    <a:pt x="1074" y="442"/>
                  </a:lnTo>
                  <a:close/>
                  <a:moveTo>
                    <a:pt x="1452" y="516"/>
                  </a:moveTo>
                  <a:lnTo>
                    <a:pt x="1455" y="517"/>
                  </a:lnTo>
                  <a:lnTo>
                    <a:pt x="1467" y="558"/>
                  </a:lnTo>
                  <a:lnTo>
                    <a:pt x="1464" y="556"/>
                  </a:lnTo>
                  <a:lnTo>
                    <a:pt x="1452" y="516"/>
                  </a:lnTo>
                  <a:close/>
                  <a:moveTo>
                    <a:pt x="1008" y="482"/>
                  </a:moveTo>
                  <a:lnTo>
                    <a:pt x="1052" y="570"/>
                  </a:lnTo>
                  <a:lnTo>
                    <a:pt x="1050" y="573"/>
                  </a:lnTo>
                  <a:lnTo>
                    <a:pt x="1006" y="485"/>
                  </a:lnTo>
                  <a:lnTo>
                    <a:pt x="1008" y="482"/>
                  </a:lnTo>
                  <a:close/>
                  <a:moveTo>
                    <a:pt x="793" y="589"/>
                  </a:moveTo>
                  <a:lnTo>
                    <a:pt x="814" y="613"/>
                  </a:lnTo>
                  <a:cubicBezTo>
                    <a:pt x="813" y="613"/>
                    <a:pt x="812" y="614"/>
                    <a:pt x="812" y="614"/>
                  </a:cubicBezTo>
                  <a:cubicBezTo>
                    <a:pt x="809" y="614"/>
                    <a:pt x="804" y="609"/>
                    <a:pt x="799" y="603"/>
                  </a:cubicBezTo>
                  <a:cubicBezTo>
                    <a:pt x="797" y="598"/>
                    <a:pt x="794" y="594"/>
                    <a:pt x="793" y="589"/>
                  </a:cubicBezTo>
                  <a:close/>
                  <a:moveTo>
                    <a:pt x="814" y="613"/>
                  </a:moveTo>
                  <a:lnTo>
                    <a:pt x="818" y="622"/>
                  </a:lnTo>
                  <a:cubicBezTo>
                    <a:pt x="818" y="621"/>
                    <a:pt x="819" y="621"/>
                    <a:pt x="819" y="621"/>
                  </a:cubicBezTo>
                  <a:cubicBezTo>
                    <a:pt x="822" y="621"/>
                    <a:pt x="826" y="626"/>
                    <a:pt x="831" y="631"/>
                  </a:cubicBezTo>
                  <a:lnTo>
                    <a:pt x="837" y="645"/>
                  </a:lnTo>
                  <a:lnTo>
                    <a:pt x="817" y="622"/>
                  </a:lnTo>
                  <a:lnTo>
                    <a:pt x="814" y="613"/>
                  </a:lnTo>
                  <a:close/>
                  <a:moveTo>
                    <a:pt x="1682" y="675"/>
                  </a:moveTo>
                  <a:lnTo>
                    <a:pt x="1705" y="694"/>
                  </a:lnTo>
                  <a:lnTo>
                    <a:pt x="1710" y="714"/>
                  </a:lnTo>
                  <a:lnTo>
                    <a:pt x="1689" y="709"/>
                  </a:lnTo>
                  <a:lnTo>
                    <a:pt x="1682" y="675"/>
                  </a:lnTo>
                  <a:close/>
                  <a:moveTo>
                    <a:pt x="1761" y="700"/>
                  </a:moveTo>
                  <a:lnTo>
                    <a:pt x="1767" y="732"/>
                  </a:lnTo>
                  <a:lnTo>
                    <a:pt x="1752" y="720"/>
                  </a:lnTo>
                  <a:lnTo>
                    <a:pt x="1751" y="720"/>
                  </a:lnTo>
                  <a:lnTo>
                    <a:pt x="1748" y="701"/>
                  </a:lnTo>
                  <a:lnTo>
                    <a:pt x="1761" y="700"/>
                  </a:lnTo>
                  <a:close/>
                  <a:moveTo>
                    <a:pt x="1774" y="719"/>
                  </a:moveTo>
                  <a:lnTo>
                    <a:pt x="1791" y="731"/>
                  </a:lnTo>
                  <a:lnTo>
                    <a:pt x="1789" y="731"/>
                  </a:lnTo>
                  <a:lnTo>
                    <a:pt x="1793" y="748"/>
                  </a:lnTo>
                  <a:lnTo>
                    <a:pt x="1780" y="750"/>
                  </a:lnTo>
                  <a:lnTo>
                    <a:pt x="1774" y="719"/>
                  </a:lnTo>
                  <a:close/>
                  <a:moveTo>
                    <a:pt x="1814" y="713"/>
                  </a:moveTo>
                  <a:lnTo>
                    <a:pt x="1817" y="716"/>
                  </a:lnTo>
                  <a:cubicBezTo>
                    <a:pt x="1818" y="728"/>
                    <a:pt x="1820" y="739"/>
                    <a:pt x="1821" y="753"/>
                  </a:cubicBezTo>
                  <a:lnTo>
                    <a:pt x="1818" y="750"/>
                  </a:lnTo>
                  <a:lnTo>
                    <a:pt x="1814" y="713"/>
                  </a:lnTo>
                  <a:close/>
                  <a:moveTo>
                    <a:pt x="850" y="719"/>
                  </a:moveTo>
                  <a:lnTo>
                    <a:pt x="874" y="756"/>
                  </a:lnTo>
                  <a:lnTo>
                    <a:pt x="872" y="757"/>
                  </a:lnTo>
                  <a:lnTo>
                    <a:pt x="850" y="722"/>
                  </a:lnTo>
                  <a:lnTo>
                    <a:pt x="850" y="719"/>
                  </a:lnTo>
                  <a:close/>
                  <a:moveTo>
                    <a:pt x="1652" y="741"/>
                  </a:moveTo>
                  <a:lnTo>
                    <a:pt x="1655" y="742"/>
                  </a:lnTo>
                  <a:lnTo>
                    <a:pt x="1664" y="782"/>
                  </a:lnTo>
                  <a:lnTo>
                    <a:pt x="1664" y="782"/>
                  </a:lnTo>
                  <a:lnTo>
                    <a:pt x="1661" y="779"/>
                  </a:lnTo>
                  <a:lnTo>
                    <a:pt x="1652" y="741"/>
                  </a:lnTo>
                  <a:close/>
                  <a:moveTo>
                    <a:pt x="1843" y="781"/>
                  </a:moveTo>
                  <a:lnTo>
                    <a:pt x="1852" y="788"/>
                  </a:lnTo>
                  <a:lnTo>
                    <a:pt x="1854" y="800"/>
                  </a:lnTo>
                  <a:lnTo>
                    <a:pt x="1845" y="792"/>
                  </a:lnTo>
                  <a:lnTo>
                    <a:pt x="1843" y="781"/>
                  </a:lnTo>
                  <a:close/>
                  <a:moveTo>
                    <a:pt x="1165" y="779"/>
                  </a:moveTo>
                  <a:lnTo>
                    <a:pt x="1187" y="823"/>
                  </a:lnTo>
                  <a:lnTo>
                    <a:pt x="1187" y="825"/>
                  </a:lnTo>
                  <a:lnTo>
                    <a:pt x="1165" y="781"/>
                  </a:lnTo>
                  <a:lnTo>
                    <a:pt x="1165" y="779"/>
                  </a:lnTo>
                  <a:close/>
                  <a:moveTo>
                    <a:pt x="1537" y="773"/>
                  </a:moveTo>
                  <a:cubicBezTo>
                    <a:pt x="1546" y="779"/>
                    <a:pt x="1549" y="782"/>
                    <a:pt x="1552" y="785"/>
                  </a:cubicBezTo>
                  <a:cubicBezTo>
                    <a:pt x="1555" y="804"/>
                    <a:pt x="1558" y="826"/>
                    <a:pt x="1564" y="854"/>
                  </a:cubicBezTo>
                  <a:cubicBezTo>
                    <a:pt x="1555" y="828"/>
                    <a:pt x="1549" y="810"/>
                    <a:pt x="1537" y="773"/>
                  </a:cubicBezTo>
                  <a:close/>
                  <a:moveTo>
                    <a:pt x="1710" y="666"/>
                  </a:moveTo>
                  <a:cubicBezTo>
                    <a:pt x="1718" y="673"/>
                    <a:pt x="1724" y="679"/>
                    <a:pt x="1735" y="686"/>
                  </a:cubicBezTo>
                  <a:cubicBezTo>
                    <a:pt x="1738" y="700"/>
                    <a:pt x="1742" y="722"/>
                    <a:pt x="1748" y="744"/>
                  </a:cubicBezTo>
                  <a:cubicBezTo>
                    <a:pt x="1754" y="757"/>
                    <a:pt x="1761" y="769"/>
                    <a:pt x="1767" y="782"/>
                  </a:cubicBezTo>
                  <a:cubicBezTo>
                    <a:pt x="1768" y="809"/>
                    <a:pt x="1770" y="835"/>
                    <a:pt x="1771" y="863"/>
                  </a:cubicBezTo>
                  <a:cubicBezTo>
                    <a:pt x="1752" y="801"/>
                    <a:pt x="1732" y="738"/>
                    <a:pt x="1710" y="666"/>
                  </a:cubicBezTo>
                  <a:close/>
                  <a:moveTo>
                    <a:pt x="1896" y="878"/>
                  </a:moveTo>
                  <a:lnTo>
                    <a:pt x="1899" y="881"/>
                  </a:lnTo>
                  <a:lnTo>
                    <a:pt x="1902" y="916"/>
                  </a:lnTo>
                  <a:lnTo>
                    <a:pt x="1902" y="916"/>
                  </a:lnTo>
                  <a:lnTo>
                    <a:pt x="1899" y="913"/>
                  </a:lnTo>
                  <a:lnTo>
                    <a:pt x="1896" y="878"/>
                  </a:lnTo>
                  <a:close/>
                  <a:moveTo>
                    <a:pt x="2011" y="907"/>
                  </a:moveTo>
                  <a:lnTo>
                    <a:pt x="2013" y="909"/>
                  </a:lnTo>
                  <a:lnTo>
                    <a:pt x="2014" y="942"/>
                  </a:lnTo>
                  <a:cubicBezTo>
                    <a:pt x="2014" y="942"/>
                    <a:pt x="2013" y="941"/>
                    <a:pt x="2011" y="941"/>
                  </a:cubicBezTo>
                  <a:lnTo>
                    <a:pt x="2011" y="907"/>
                  </a:lnTo>
                  <a:close/>
                  <a:moveTo>
                    <a:pt x="2197" y="925"/>
                  </a:moveTo>
                  <a:lnTo>
                    <a:pt x="2200" y="928"/>
                  </a:lnTo>
                  <a:lnTo>
                    <a:pt x="2197" y="959"/>
                  </a:lnTo>
                  <a:lnTo>
                    <a:pt x="2194" y="957"/>
                  </a:lnTo>
                  <a:lnTo>
                    <a:pt x="2197" y="925"/>
                  </a:lnTo>
                  <a:close/>
                  <a:moveTo>
                    <a:pt x="1921" y="930"/>
                  </a:moveTo>
                  <a:cubicBezTo>
                    <a:pt x="1922" y="948"/>
                    <a:pt x="1921" y="953"/>
                    <a:pt x="1920" y="960"/>
                  </a:cubicBezTo>
                  <a:lnTo>
                    <a:pt x="1917" y="947"/>
                  </a:lnTo>
                  <a:lnTo>
                    <a:pt x="1921" y="930"/>
                  </a:lnTo>
                  <a:close/>
                  <a:moveTo>
                    <a:pt x="1935" y="904"/>
                  </a:moveTo>
                  <a:cubicBezTo>
                    <a:pt x="1938" y="931"/>
                    <a:pt x="1939" y="950"/>
                    <a:pt x="1944" y="998"/>
                  </a:cubicBezTo>
                  <a:cubicBezTo>
                    <a:pt x="1935" y="968"/>
                    <a:pt x="1930" y="948"/>
                    <a:pt x="1925" y="929"/>
                  </a:cubicBezTo>
                  <a:lnTo>
                    <a:pt x="1925" y="929"/>
                  </a:lnTo>
                  <a:cubicBezTo>
                    <a:pt x="1925" y="907"/>
                    <a:pt x="1929" y="906"/>
                    <a:pt x="1935" y="904"/>
                  </a:cubicBezTo>
                  <a:close/>
                  <a:moveTo>
                    <a:pt x="2035" y="1038"/>
                  </a:moveTo>
                  <a:lnTo>
                    <a:pt x="2042" y="1044"/>
                  </a:lnTo>
                  <a:lnTo>
                    <a:pt x="2042" y="1056"/>
                  </a:lnTo>
                  <a:lnTo>
                    <a:pt x="2035" y="1048"/>
                  </a:lnTo>
                  <a:lnTo>
                    <a:pt x="2035" y="1038"/>
                  </a:lnTo>
                  <a:close/>
                  <a:moveTo>
                    <a:pt x="1924" y="1040"/>
                  </a:moveTo>
                  <a:lnTo>
                    <a:pt x="1939" y="1053"/>
                  </a:lnTo>
                  <a:lnTo>
                    <a:pt x="1941" y="1070"/>
                  </a:lnTo>
                  <a:lnTo>
                    <a:pt x="1941" y="1070"/>
                  </a:lnTo>
                  <a:lnTo>
                    <a:pt x="1926" y="1057"/>
                  </a:lnTo>
                  <a:lnTo>
                    <a:pt x="1924" y="1040"/>
                  </a:lnTo>
                  <a:close/>
                  <a:moveTo>
                    <a:pt x="1871" y="1063"/>
                  </a:moveTo>
                  <a:lnTo>
                    <a:pt x="1879" y="1069"/>
                  </a:lnTo>
                  <a:lnTo>
                    <a:pt x="1880" y="1081"/>
                  </a:lnTo>
                  <a:lnTo>
                    <a:pt x="1873" y="1075"/>
                  </a:lnTo>
                  <a:lnTo>
                    <a:pt x="1871" y="1063"/>
                  </a:lnTo>
                  <a:close/>
                  <a:moveTo>
                    <a:pt x="1964" y="1066"/>
                  </a:moveTo>
                  <a:lnTo>
                    <a:pt x="1966" y="1067"/>
                  </a:lnTo>
                  <a:lnTo>
                    <a:pt x="1969" y="1103"/>
                  </a:lnTo>
                  <a:lnTo>
                    <a:pt x="1966" y="1100"/>
                  </a:lnTo>
                  <a:lnTo>
                    <a:pt x="1964" y="1066"/>
                  </a:lnTo>
                  <a:close/>
                  <a:moveTo>
                    <a:pt x="1267" y="1138"/>
                  </a:moveTo>
                  <a:lnTo>
                    <a:pt x="1274" y="1153"/>
                  </a:lnTo>
                  <a:lnTo>
                    <a:pt x="1273" y="1157"/>
                  </a:lnTo>
                  <a:lnTo>
                    <a:pt x="1265" y="1144"/>
                  </a:lnTo>
                  <a:lnTo>
                    <a:pt x="1267" y="1138"/>
                  </a:lnTo>
                  <a:close/>
                  <a:moveTo>
                    <a:pt x="2332" y="1187"/>
                  </a:moveTo>
                  <a:lnTo>
                    <a:pt x="2339" y="1193"/>
                  </a:lnTo>
                  <a:lnTo>
                    <a:pt x="2338" y="1203"/>
                  </a:lnTo>
                  <a:lnTo>
                    <a:pt x="2329" y="1195"/>
                  </a:lnTo>
                  <a:lnTo>
                    <a:pt x="2332" y="1187"/>
                  </a:lnTo>
                  <a:close/>
                  <a:moveTo>
                    <a:pt x="2066" y="1184"/>
                  </a:moveTo>
                  <a:lnTo>
                    <a:pt x="2066" y="1213"/>
                  </a:lnTo>
                  <a:lnTo>
                    <a:pt x="2054" y="1203"/>
                  </a:lnTo>
                  <a:lnTo>
                    <a:pt x="2052" y="1185"/>
                  </a:lnTo>
                  <a:lnTo>
                    <a:pt x="2066" y="1184"/>
                  </a:lnTo>
                  <a:close/>
                  <a:moveTo>
                    <a:pt x="2592" y="1184"/>
                  </a:moveTo>
                  <a:lnTo>
                    <a:pt x="2592" y="1184"/>
                  </a:lnTo>
                  <a:cubicBezTo>
                    <a:pt x="2600" y="1191"/>
                    <a:pt x="2607" y="1198"/>
                    <a:pt x="2616" y="1206"/>
                  </a:cubicBezTo>
                  <a:cubicBezTo>
                    <a:pt x="2607" y="1211"/>
                    <a:pt x="2601" y="1214"/>
                    <a:pt x="2598" y="1214"/>
                  </a:cubicBezTo>
                  <a:cubicBezTo>
                    <a:pt x="2592" y="1214"/>
                    <a:pt x="2592" y="1206"/>
                    <a:pt x="2592" y="1184"/>
                  </a:cubicBezTo>
                  <a:close/>
                  <a:moveTo>
                    <a:pt x="2223" y="1185"/>
                  </a:moveTo>
                  <a:lnTo>
                    <a:pt x="2225" y="1188"/>
                  </a:lnTo>
                  <a:lnTo>
                    <a:pt x="2222" y="1219"/>
                  </a:lnTo>
                  <a:lnTo>
                    <a:pt x="2219" y="1216"/>
                  </a:lnTo>
                  <a:lnTo>
                    <a:pt x="2223" y="1185"/>
                  </a:lnTo>
                  <a:close/>
                  <a:moveTo>
                    <a:pt x="2397" y="1195"/>
                  </a:moveTo>
                  <a:lnTo>
                    <a:pt x="2400" y="1197"/>
                  </a:lnTo>
                  <a:lnTo>
                    <a:pt x="2392" y="1226"/>
                  </a:lnTo>
                  <a:cubicBezTo>
                    <a:pt x="2392" y="1226"/>
                    <a:pt x="2391" y="1225"/>
                    <a:pt x="2391" y="1225"/>
                  </a:cubicBezTo>
                  <a:lnTo>
                    <a:pt x="2397" y="1195"/>
                  </a:lnTo>
                  <a:close/>
                  <a:moveTo>
                    <a:pt x="2685" y="1259"/>
                  </a:moveTo>
                  <a:lnTo>
                    <a:pt x="2686" y="1262"/>
                  </a:lnTo>
                  <a:lnTo>
                    <a:pt x="2675" y="1287"/>
                  </a:lnTo>
                  <a:lnTo>
                    <a:pt x="2672" y="1285"/>
                  </a:lnTo>
                  <a:lnTo>
                    <a:pt x="2685" y="1259"/>
                  </a:lnTo>
                  <a:close/>
                  <a:moveTo>
                    <a:pt x="2681" y="1304"/>
                  </a:moveTo>
                  <a:lnTo>
                    <a:pt x="2689" y="1312"/>
                  </a:lnTo>
                  <a:lnTo>
                    <a:pt x="2685" y="1319"/>
                  </a:lnTo>
                  <a:lnTo>
                    <a:pt x="2678" y="1313"/>
                  </a:lnTo>
                  <a:lnTo>
                    <a:pt x="2681" y="1304"/>
                  </a:lnTo>
                  <a:close/>
                  <a:moveTo>
                    <a:pt x="2313" y="1297"/>
                  </a:moveTo>
                  <a:lnTo>
                    <a:pt x="2314" y="1300"/>
                  </a:lnTo>
                  <a:lnTo>
                    <a:pt x="2310" y="1329"/>
                  </a:lnTo>
                  <a:lnTo>
                    <a:pt x="2307" y="1328"/>
                  </a:lnTo>
                  <a:lnTo>
                    <a:pt x="2313" y="1297"/>
                  </a:lnTo>
                  <a:close/>
                  <a:moveTo>
                    <a:pt x="2572" y="1306"/>
                  </a:moveTo>
                  <a:lnTo>
                    <a:pt x="2563" y="1329"/>
                  </a:lnTo>
                  <a:lnTo>
                    <a:pt x="2551" y="1319"/>
                  </a:lnTo>
                  <a:lnTo>
                    <a:pt x="2556" y="1306"/>
                  </a:lnTo>
                  <a:close/>
                  <a:moveTo>
                    <a:pt x="2781" y="1353"/>
                  </a:moveTo>
                  <a:lnTo>
                    <a:pt x="2788" y="1359"/>
                  </a:lnTo>
                  <a:lnTo>
                    <a:pt x="2784" y="1366"/>
                  </a:lnTo>
                  <a:lnTo>
                    <a:pt x="2776" y="1360"/>
                  </a:lnTo>
                  <a:lnTo>
                    <a:pt x="2781" y="1353"/>
                  </a:lnTo>
                  <a:close/>
                  <a:moveTo>
                    <a:pt x="2629" y="1437"/>
                  </a:moveTo>
                  <a:lnTo>
                    <a:pt x="2641" y="1446"/>
                  </a:lnTo>
                  <a:lnTo>
                    <a:pt x="2635" y="1459"/>
                  </a:lnTo>
                  <a:lnTo>
                    <a:pt x="2619" y="1459"/>
                  </a:lnTo>
                  <a:lnTo>
                    <a:pt x="2629" y="1437"/>
                  </a:lnTo>
                  <a:close/>
                  <a:moveTo>
                    <a:pt x="719" y="1434"/>
                  </a:moveTo>
                  <a:lnTo>
                    <a:pt x="742" y="1451"/>
                  </a:lnTo>
                  <a:lnTo>
                    <a:pt x="737" y="1468"/>
                  </a:lnTo>
                  <a:lnTo>
                    <a:pt x="724" y="1457"/>
                  </a:lnTo>
                  <a:lnTo>
                    <a:pt x="719" y="1434"/>
                  </a:lnTo>
                  <a:close/>
                  <a:moveTo>
                    <a:pt x="2329" y="1465"/>
                  </a:moveTo>
                  <a:lnTo>
                    <a:pt x="2336" y="1471"/>
                  </a:lnTo>
                  <a:lnTo>
                    <a:pt x="2333" y="1479"/>
                  </a:lnTo>
                  <a:lnTo>
                    <a:pt x="2328" y="1474"/>
                  </a:lnTo>
                  <a:lnTo>
                    <a:pt x="2329" y="1465"/>
                  </a:lnTo>
                  <a:close/>
                  <a:moveTo>
                    <a:pt x="1126" y="1468"/>
                  </a:moveTo>
                  <a:lnTo>
                    <a:pt x="1133" y="1478"/>
                  </a:lnTo>
                  <a:lnTo>
                    <a:pt x="1130" y="1484"/>
                  </a:lnTo>
                  <a:lnTo>
                    <a:pt x="1123" y="1474"/>
                  </a:lnTo>
                  <a:lnTo>
                    <a:pt x="1126" y="1468"/>
                  </a:lnTo>
                  <a:close/>
                  <a:moveTo>
                    <a:pt x="2681" y="1475"/>
                  </a:moveTo>
                  <a:lnTo>
                    <a:pt x="2684" y="1476"/>
                  </a:lnTo>
                  <a:lnTo>
                    <a:pt x="2669" y="1502"/>
                  </a:lnTo>
                  <a:lnTo>
                    <a:pt x="2667" y="1500"/>
                  </a:lnTo>
                  <a:lnTo>
                    <a:pt x="2681" y="1475"/>
                  </a:lnTo>
                  <a:close/>
                  <a:moveTo>
                    <a:pt x="2825" y="1574"/>
                  </a:moveTo>
                  <a:lnTo>
                    <a:pt x="2826" y="1575"/>
                  </a:lnTo>
                  <a:lnTo>
                    <a:pt x="2812" y="1599"/>
                  </a:lnTo>
                  <a:lnTo>
                    <a:pt x="2810" y="1597"/>
                  </a:lnTo>
                  <a:lnTo>
                    <a:pt x="2825" y="1574"/>
                  </a:lnTo>
                  <a:close/>
                  <a:moveTo>
                    <a:pt x="1432" y="1641"/>
                  </a:moveTo>
                  <a:lnTo>
                    <a:pt x="1440" y="1653"/>
                  </a:lnTo>
                  <a:lnTo>
                    <a:pt x="1437" y="1656"/>
                  </a:lnTo>
                  <a:lnTo>
                    <a:pt x="1430" y="1644"/>
                  </a:lnTo>
                  <a:lnTo>
                    <a:pt x="1432" y="1641"/>
                  </a:lnTo>
                  <a:close/>
                  <a:moveTo>
                    <a:pt x="3279" y="1650"/>
                  </a:moveTo>
                  <a:lnTo>
                    <a:pt x="3284" y="1655"/>
                  </a:lnTo>
                  <a:lnTo>
                    <a:pt x="3279" y="1663"/>
                  </a:lnTo>
                  <a:lnTo>
                    <a:pt x="3275" y="1657"/>
                  </a:lnTo>
                  <a:lnTo>
                    <a:pt x="3279" y="1650"/>
                  </a:lnTo>
                  <a:close/>
                  <a:moveTo>
                    <a:pt x="2650" y="1672"/>
                  </a:moveTo>
                  <a:lnTo>
                    <a:pt x="2651" y="1674"/>
                  </a:lnTo>
                  <a:lnTo>
                    <a:pt x="2635" y="1697"/>
                  </a:lnTo>
                  <a:lnTo>
                    <a:pt x="2634" y="1696"/>
                  </a:lnTo>
                  <a:lnTo>
                    <a:pt x="2650" y="1672"/>
                  </a:lnTo>
                  <a:close/>
                  <a:moveTo>
                    <a:pt x="3331" y="1687"/>
                  </a:moveTo>
                  <a:lnTo>
                    <a:pt x="3319" y="1707"/>
                  </a:lnTo>
                  <a:lnTo>
                    <a:pt x="3310" y="1700"/>
                  </a:lnTo>
                  <a:lnTo>
                    <a:pt x="3318" y="1688"/>
                  </a:lnTo>
                  <a:lnTo>
                    <a:pt x="3331" y="1687"/>
                  </a:lnTo>
                  <a:close/>
                  <a:moveTo>
                    <a:pt x="1155" y="1715"/>
                  </a:moveTo>
                  <a:lnTo>
                    <a:pt x="1180" y="1738"/>
                  </a:lnTo>
                  <a:lnTo>
                    <a:pt x="1180" y="1741"/>
                  </a:lnTo>
                  <a:lnTo>
                    <a:pt x="1153" y="1716"/>
                  </a:lnTo>
                  <a:lnTo>
                    <a:pt x="1155" y="1715"/>
                  </a:lnTo>
                  <a:close/>
                  <a:moveTo>
                    <a:pt x="3263" y="1738"/>
                  </a:moveTo>
                  <a:lnTo>
                    <a:pt x="3265" y="1740"/>
                  </a:lnTo>
                  <a:lnTo>
                    <a:pt x="3250" y="1765"/>
                  </a:lnTo>
                  <a:lnTo>
                    <a:pt x="3249" y="1763"/>
                  </a:lnTo>
                  <a:lnTo>
                    <a:pt x="3263" y="1738"/>
                  </a:lnTo>
                  <a:close/>
                  <a:moveTo>
                    <a:pt x="1580" y="1755"/>
                  </a:moveTo>
                  <a:lnTo>
                    <a:pt x="1602" y="1794"/>
                  </a:lnTo>
                  <a:lnTo>
                    <a:pt x="1579" y="1756"/>
                  </a:lnTo>
                  <a:lnTo>
                    <a:pt x="1580" y="1755"/>
                  </a:lnTo>
                  <a:close/>
                  <a:moveTo>
                    <a:pt x="1955" y="1710"/>
                  </a:moveTo>
                  <a:lnTo>
                    <a:pt x="1955" y="1710"/>
                  </a:lnTo>
                  <a:cubicBezTo>
                    <a:pt x="1966" y="1760"/>
                    <a:pt x="1970" y="1781"/>
                    <a:pt x="1977" y="1812"/>
                  </a:cubicBezTo>
                  <a:cubicBezTo>
                    <a:pt x="1974" y="1813"/>
                    <a:pt x="1973" y="1815"/>
                    <a:pt x="1971" y="1816"/>
                  </a:cubicBezTo>
                  <a:cubicBezTo>
                    <a:pt x="1967" y="1794"/>
                    <a:pt x="1964" y="1774"/>
                    <a:pt x="1955" y="1710"/>
                  </a:cubicBezTo>
                  <a:close/>
                  <a:moveTo>
                    <a:pt x="2208" y="1809"/>
                  </a:moveTo>
                  <a:lnTo>
                    <a:pt x="2213" y="1813"/>
                  </a:lnTo>
                  <a:lnTo>
                    <a:pt x="2211" y="1824"/>
                  </a:lnTo>
                  <a:lnTo>
                    <a:pt x="2207" y="1819"/>
                  </a:lnTo>
                  <a:lnTo>
                    <a:pt x="2208" y="1809"/>
                  </a:lnTo>
                  <a:close/>
                  <a:moveTo>
                    <a:pt x="3613" y="1828"/>
                  </a:moveTo>
                  <a:lnTo>
                    <a:pt x="3618" y="1833"/>
                  </a:lnTo>
                  <a:lnTo>
                    <a:pt x="3612" y="1840"/>
                  </a:lnTo>
                  <a:lnTo>
                    <a:pt x="3607" y="1835"/>
                  </a:lnTo>
                  <a:lnTo>
                    <a:pt x="3613" y="1828"/>
                  </a:lnTo>
                  <a:close/>
                  <a:moveTo>
                    <a:pt x="3409" y="1899"/>
                  </a:moveTo>
                  <a:lnTo>
                    <a:pt x="3415" y="1903"/>
                  </a:lnTo>
                  <a:lnTo>
                    <a:pt x="3409" y="1911"/>
                  </a:lnTo>
                  <a:lnTo>
                    <a:pt x="3404" y="1906"/>
                  </a:lnTo>
                  <a:lnTo>
                    <a:pt x="3409" y="1899"/>
                  </a:lnTo>
                  <a:close/>
                  <a:moveTo>
                    <a:pt x="1655" y="1890"/>
                  </a:moveTo>
                  <a:lnTo>
                    <a:pt x="1655" y="1890"/>
                  </a:lnTo>
                  <a:cubicBezTo>
                    <a:pt x="1655" y="1890"/>
                    <a:pt x="1658" y="1893"/>
                    <a:pt x="1664" y="1903"/>
                  </a:cubicBezTo>
                  <a:cubicBezTo>
                    <a:pt x="1664" y="1903"/>
                    <a:pt x="1664" y="1903"/>
                    <a:pt x="1664" y="1903"/>
                  </a:cubicBezTo>
                  <a:lnTo>
                    <a:pt x="1664" y="1903"/>
                  </a:lnTo>
                  <a:cubicBezTo>
                    <a:pt x="1664" y="1903"/>
                    <a:pt x="1664" y="1903"/>
                    <a:pt x="1664" y="1903"/>
                  </a:cubicBezTo>
                  <a:lnTo>
                    <a:pt x="1664" y="1903"/>
                  </a:lnTo>
                  <a:cubicBezTo>
                    <a:pt x="1665" y="1904"/>
                    <a:pt x="1666" y="1907"/>
                    <a:pt x="1669" y="1912"/>
                  </a:cubicBezTo>
                  <a:lnTo>
                    <a:pt x="1669" y="1912"/>
                  </a:lnTo>
                  <a:cubicBezTo>
                    <a:pt x="1667" y="1909"/>
                    <a:pt x="1666" y="1906"/>
                    <a:pt x="1664" y="1903"/>
                  </a:cubicBezTo>
                  <a:lnTo>
                    <a:pt x="1664" y="1903"/>
                  </a:lnTo>
                  <a:cubicBezTo>
                    <a:pt x="1667" y="1909"/>
                    <a:pt x="1670" y="1914"/>
                    <a:pt x="1672" y="1919"/>
                  </a:cubicBezTo>
                  <a:lnTo>
                    <a:pt x="1672" y="1919"/>
                  </a:lnTo>
                  <a:cubicBezTo>
                    <a:pt x="1668" y="1911"/>
                    <a:pt x="1663" y="1904"/>
                    <a:pt x="1658" y="1896"/>
                  </a:cubicBezTo>
                  <a:cubicBezTo>
                    <a:pt x="1657" y="1894"/>
                    <a:pt x="1655" y="1890"/>
                    <a:pt x="1655" y="1890"/>
                  </a:cubicBezTo>
                  <a:close/>
                  <a:moveTo>
                    <a:pt x="1436" y="1841"/>
                  </a:moveTo>
                  <a:cubicBezTo>
                    <a:pt x="1457" y="1874"/>
                    <a:pt x="1468" y="1893"/>
                    <a:pt x="1486" y="1919"/>
                  </a:cubicBezTo>
                  <a:cubicBezTo>
                    <a:pt x="1461" y="1891"/>
                    <a:pt x="1448" y="1877"/>
                    <a:pt x="1429" y="1855"/>
                  </a:cubicBezTo>
                  <a:cubicBezTo>
                    <a:pt x="1432" y="1852"/>
                    <a:pt x="1433" y="1847"/>
                    <a:pt x="1436" y="1841"/>
                  </a:cubicBezTo>
                  <a:close/>
                  <a:moveTo>
                    <a:pt x="1685" y="1939"/>
                  </a:moveTo>
                  <a:lnTo>
                    <a:pt x="1685" y="1939"/>
                  </a:lnTo>
                  <a:cubicBezTo>
                    <a:pt x="1687" y="1942"/>
                    <a:pt x="1689" y="1946"/>
                    <a:pt x="1690" y="1949"/>
                  </a:cubicBezTo>
                  <a:cubicBezTo>
                    <a:pt x="1689" y="1946"/>
                    <a:pt x="1687" y="1942"/>
                    <a:pt x="1685" y="1939"/>
                  </a:cubicBezTo>
                  <a:close/>
                  <a:moveTo>
                    <a:pt x="1714" y="1934"/>
                  </a:moveTo>
                  <a:lnTo>
                    <a:pt x="1738" y="1975"/>
                  </a:lnTo>
                  <a:lnTo>
                    <a:pt x="1736" y="1975"/>
                  </a:lnTo>
                  <a:lnTo>
                    <a:pt x="1714" y="1934"/>
                  </a:lnTo>
                  <a:close/>
                  <a:moveTo>
                    <a:pt x="1574" y="2015"/>
                  </a:moveTo>
                  <a:lnTo>
                    <a:pt x="1598" y="2043"/>
                  </a:lnTo>
                  <a:lnTo>
                    <a:pt x="1598" y="2044"/>
                  </a:lnTo>
                  <a:lnTo>
                    <a:pt x="1573" y="2015"/>
                  </a:lnTo>
                  <a:close/>
                  <a:moveTo>
                    <a:pt x="1348" y="2068"/>
                  </a:moveTo>
                  <a:lnTo>
                    <a:pt x="1374" y="2087"/>
                  </a:lnTo>
                  <a:lnTo>
                    <a:pt x="1373" y="2089"/>
                  </a:lnTo>
                  <a:lnTo>
                    <a:pt x="1348" y="2069"/>
                  </a:lnTo>
                  <a:lnTo>
                    <a:pt x="1348" y="2068"/>
                  </a:lnTo>
                  <a:close/>
                  <a:moveTo>
                    <a:pt x="3443" y="2077"/>
                  </a:moveTo>
                  <a:lnTo>
                    <a:pt x="3444" y="2078"/>
                  </a:lnTo>
                  <a:lnTo>
                    <a:pt x="3429" y="2102"/>
                  </a:lnTo>
                  <a:lnTo>
                    <a:pt x="3428" y="2100"/>
                  </a:lnTo>
                  <a:lnTo>
                    <a:pt x="3443" y="2077"/>
                  </a:lnTo>
                  <a:close/>
                  <a:moveTo>
                    <a:pt x="1689" y="2108"/>
                  </a:moveTo>
                  <a:lnTo>
                    <a:pt x="1689" y="2108"/>
                  </a:lnTo>
                  <a:cubicBezTo>
                    <a:pt x="1690" y="2109"/>
                    <a:pt x="1691" y="2111"/>
                    <a:pt x="1692" y="2112"/>
                  </a:cubicBezTo>
                  <a:cubicBezTo>
                    <a:pt x="1692" y="2112"/>
                    <a:pt x="1691" y="2110"/>
                    <a:pt x="1689" y="2108"/>
                  </a:cubicBezTo>
                  <a:close/>
                  <a:moveTo>
                    <a:pt x="3500" y="2094"/>
                  </a:moveTo>
                  <a:lnTo>
                    <a:pt x="3502" y="2096"/>
                  </a:lnTo>
                  <a:lnTo>
                    <a:pt x="3487" y="2119"/>
                  </a:lnTo>
                  <a:lnTo>
                    <a:pt x="3485" y="2118"/>
                  </a:lnTo>
                  <a:lnTo>
                    <a:pt x="3500" y="2094"/>
                  </a:lnTo>
                  <a:close/>
                  <a:moveTo>
                    <a:pt x="1507" y="2114"/>
                  </a:moveTo>
                  <a:lnTo>
                    <a:pt x="1532" y="2136"/>
                  </a:lnTo>
                  <a:lnTo>
                    <a:pt x="1532" y="2137"/>
                  </a:lnTo>
                  <a:lnTo>
                    <a:pt x="1505" y="2115"/>
                  </a:lnTo>
                  <a:lnTo>
                    <a:pt x="1507" y="2114"/>
                  </a:lnTo>
                  <a:close/>
                  <a:moveTo>
                    <a:pt x="2425" y="2083"/>
                  </a:moveTo>
                  <a:lnTo>
                    <a:pt x="2430" y="2086"/>
                  </a:lnTo>
                  <a:lnTo>
                    <a:pt x="2391" y="2149"/>
                  </a:lnTo>
                  <a:lnTo>
                    <a:pt x="2386" y="2149"/>
                  </a:lnTo>
                  <a:lnTo>
                    <a:pt x="2425" y="2083"/>
                  </a:lnTo>
                  <a:close/>
                  <a:moveTo>
                    <a:pt x="1614" y="2149"/>
                  </a:moveTo>
                  <a:lnTo>
                    <a:pt x="1655" y="2189"/>
                  </a:lnTo>
                  <a:lnTo>
                    <a:pt x="1655" y="2192"/>
                  </a:lnTo>
                  <a:lnTo>
                    <a:pt x="1614" y="2153"/>
                  </a:lnTo>
                  <a:lnTo>
                    <a:pt x="1614" y="2149"/>
                  </a:lnTo>
                  <a:close/>
                  <a:moveTo>
                    <a:pt x="1611" y="2190"/>
                  </a:moveTo>
                  <a:lnTo>
                    <a:pt x="1611" y="2190"/>
                  </a:lnTo>
                  <a:cubicBezTo>
                    <a:pt x="1623" y="2199"/>
                    <a:pt x="1636" y="2208"/>
                    <a:pt x="1658" y="2224"/>
                  </a:cubicBezTo>
                  <a:cubicBezTo>
                    <a:pt x="1663" y="2231"/>
                    <a:pt x="1664" y="2236"/>
                    <a:pt x="1665" y="2240"/>
                  </a:cubicBezTo>
                  <a:cubicBezTo>
                    <a:pt x="1649" y="2225"/>
                    <a:pt x="1638" y="2215"/>
                    <a:pt x="1626" y="2206"/>
                  </a:cubicBezTo>
                  <a:lnTo>
                    <a:pt x="1611" y="2190"/>
                  </a:lnTo>
                  <a:close/>
                  <a:moveTo>
                    <a:pt x="1724" y="2243"/>
                  </a:moveTo>
                  <a:lnTo>
                    <a:pt x="1733" y="2252"/>
                  </a:lnTo>
                  <a:lnTo>
                    <a:pt x="1730" y="2253"/>
                  </a:lnTo>
                  <a:lnTo>
                    <a:pt x="1723" y="2244"/>
                  </a:lnTo>
                  <a:lnTo>
                    <a:pt x="1724" y="2243"/>
                  </a:lnTo>
                  <a:close/>
                  <a:moveTo>
                    <a:pt x="1602" y="2208"/>
                  </a:moveTo>
                  <a:cubicBezTo>
                    <a:pt x="1614" y="2217"/>
                    <a:pt x="1626" y="2224"/>
                    <a:pt x="1640" y="2234"/>
                  </a:cubicBezTo>
                  <a:cubicBezTo>
                    <a:pt x="1652" y="2243"/>
                    <a:pt x="1668" y="2256"/>
                    <a:pt x="1710" y="2292"/>
                  </a:cubicBezTo>
                  <a:cubicBezTo>
                    <a:pt x="1661" y="2255"/>
                    <a:pt x="1638" y="2237"/>
                    <a:pt x="1614" y="2221"/>
                  </a:cubicBezTo>
                  <a:lnTo>
                    <a:pt x="1602" y="2208"/>
                  </a:lnTo>
                  <a:close/>
                  <a:moveTo>
                    <a:pt x="1658" y="2295"/>
                  </a:moveTo>
                  <a:lnTo>
                    <a:pt x="1685" y="2312"/>
                  </a:lnTo>
                  <a:lnTo>
                    <a:pt x="1683" y="2314"/>
                  </a:lnTo>
                  <a:lnTo>
                    <a:pt x="1658" y="2295"/>
                  </a:lnTo>
                  <a:close/>
                  <a:moveTo>
                    <a:pt x="2611" y="2290"/>
                  </a:moveTo>
                  <a:cubicBezTo>
                    <a:pt x="2611" y="2290"/>
                    <a:pt x="2604" y="2302"/>
                    <a:pt x="2595" y="2317"/>
                  </a:cubicBezTo>
                  <a:lnTo>
                    <a:pt x="2586" y="2308"/>
                  </a:lnTo>
                  <a:lnTo>
                    <a:pt x="2592" y="2296"/>
                  </a:lnTo>
                  <a:cubicBezTo>
                    <a:pt x="2600" y="2295"/>
                    <a:pt x="2607" y="2292"/>
                    <a:pt x="2611" y="2290"/>
                  </a:cubicBezTo>
                  <a:close/>
                  <a:moveTo>
                    <a:pt x="1604" y="2267"/>
                  </a:moveTo>
                  <a:cubicBezTo>
                    <a:pt x="1636" y="2287"/>
                    <a:pt x="1652" y="2296"/>
                    <a:pt x="1674" y="2309"/>
                  </a:cubicBezTo>
                  <a:cubicBezTo>
                    <a:pt x="1677" y="2315"/>
                    <a:pt x="1679" y="2318"/>
                    <a:pt x="1682" y="2322"/>
                  </a:cubicBezTo>
                  <a:cubicBezTo>
                    <a:pt x="1661" y="2308"/>
                    <a:pt x="1643" y="2296"/>
                    <a:pt x="1604" y="2267"/>
                  </a:cubicBezTo>
                  <a:close/>
                  <a:moveTo>
                    <a:pt x="1648" y="2371"/>
                  </a:moveTo>
                  <a:lnTo>
                    <a:pt x="1657" y="2375"/>
                  </a:lnTo>
                  <a:lnTo>
                    <a:pt x="1655" y="2377"/>
                  </a:lnTo>
                  <a:lnTo>
                    <a:pt x="1646" y="2372"/>
                  </a:lnTo>
                  <a:lnTo>
                    <a:pt x="1648" y="2371"/>
                  </a:lnTo>
                  <a:close/>
                  <a:moveTo>
                    <a:pt x="3201" y="2396"/>
                  </a:moveTo>
                  <a:lnTo>
                    <a:pt x="3206" y="2400"/>
                  </a:lnTo>
                  <a:lnTo>
                    <a:pt x="3201" y="2409"/>
                  </a:lnTo>
                  <a:lnTo>
                    <a:pt x="3196" y="2403"/>
                  </a:lnTo>
                  <a:lnTo>
                    <a:pt x="3201" y="2396"/>
                  </a:lnTo>
                  <a:close/>
                  <a:moveTo>
                    <a:pt x="1227" y="2406"/>
                  </a:moveTo>
                  <a:lnTo>
                    <a:pt x="1255" y="2412"/>
                  </a:lnTo>
                  <a:lnTo>
                    <a:pt x="1254" y="2414"/>
                  </a:lnTo>
                  <a:lnTo>
                    <a:pt x="1227" y="2408"/>
                  </a:lnTo>
                  <a:lnTo>
                    <a:pt x="1227" y="2406"/>
                  </a:lnTo>
                  <a:close/>
                  <a:moveTo>
                    <a:pt x="1176" y="2458"/>
                  </a:moveTo>
                  <a:cubicBezTo>
                    <a:pt x="1221" y="2459"/>
                    <a:pt x="1240" y="2461"/>
                    <a:pt x="1262" y="2462"/>
                  </a:cubicBezTo>
                  <a:lnTo>
                    <a:pt x="1258" y="2471"/>
                  </a:lnTo>
                  <a:cubicBezTo>
                    <a:pt x="1240" y="2468"/>
                    <a:pt x="1226" y="2465"/>
                    <a:pt x="1176" y="2458"/>
                  </a:cubicBezTo>
                  <a:close/>
                  <a:moveTo>
                    <a:pt x="1711" y="2512"/>
                  </a:moveTo>
                  <a:lnTo>
                    <a:pt x="1721" y="2514"/>
                  </a:lnTo>
                  <a:lnTo>
                    <a:pt x="1718" y="2517"/>
                  </a:lnTo>
                  <a:lnTo>
                    <a:pt x="1710" y="2514"/>
                  </a:lnTo>
                  <a:lnTo>
                    <a:pt x="1711" y="2512"/>
                  </a:lnTo>
                  <a:close/>
                  <a:moveTo>
                    <a:pt x="614" y="2517"/>
                  </a:moveTo>
                  <a:lnTo>
                    <a:pt x="641" y="2521"/>
                  </a:lnTo>
                  <a:lnTo>
                    <a:pt x="640" y="2523"/>
                  </a:lnTo>
                  <a:lnTo>
                    <a:pt x="612" y="2518"/>
                  </a:lnTo>
                  <a:lnTo>
                    <a:pt x="614" y="2517"/>
                  </a:lnTo>
                  <a:close/>
                  <a:moveTo>
                    <a:pt x="1532" y="2539"/>
                  </a:moveTo>
                  <a:lnTo>
                    <a:pt x="1560" y="2543"/>
                  </a:lnTo>
                  <a:lnTo>
                    <a:pt x="1560" y="2545"/>
                  </a:lnTo>
                  <a:lnTo>
                    <a:pt x="1532" y="2540"/>
                  </a:lnTo>
                  <a:lnTo>
                    <a:pt x="1532" y="2539"/>
                  </a:lnTo>
                  <a:close/>
                  <a:moveTo>
                    <a:pt x="1638" y="2576"/>
                  </a:moveTo>
                  <a:lnTo>
                    <a:pt x="1693" y="2584"/>
                  </a:lnTo>
                  <a:lnTo>
                    <a:pt x="1692" y="2587"/>
                  </a:lnTo>
                  <a:lnTo>
                    <a:pt x="1636" y="2578"/>
                  </a:lnTo>
                  <a:lnTo>
                    <a:pt x="1638" y="2576"/>
                  </a:lnTo>
                  <a:close/>
                  <a:moveTo>
                    <a:pt x="5283" y="2583"/>
                  </a:moveTo>
                  <a:lnTo>
                    <a:pt x="5283" y="2583"/>
                  </a:lnTo>
                  <a:cubicBezTo>
                    <a:pt x="5282" y="2589"/>
                    <a:pt x="5279" y="2596"/>
                    <a:pt x="5277" y="2603"/>
                  </a:cubicBezTo>
                  <a:lnTo>
                    <a:pt x="5270" y="2609"/>
                  </a:lnTo>
                  <a:lnTo>
                    <a:pt x="5280" y="2586"/>
                  </a:lnTo>
                  <a:cubicBezTo>
                    <a:pt x="5282" y="2584"/>
                    <a:pt x="5283" y="2583"/>
                    <a:pt x="5283" y="2583"/>
                  </a:cubicBezTo>
                  <a:close/>
                  <a:moveTo>
                    <a:pt x="1505" y="2628"/>
                  </a:moveTo>
                  <a:lnTo>
                    <a:pt x="1514" y="2631"/>
                  </a:lnTo>
                  <a:lnTo>
                    <a:pt x="1512" y="2637"/>
                  </a:lnTo>
                  <a:lnTo>
                    <a:pt x="1502" y="2636"/>
                  </a:lnTo>
                  <a:lnTo>
                    <a:pt x="1505" y="2630"/>
                  </a:lnTo>
                  <a:lnTo>
                    <a:pt x="1505" y="2628"/>
                  </a:lnTo>
                  <a:close/>
                  <a:moveTo>
                    <a:pt x="5111" y="2624"/>
                  </a:moveTo>
                  <a:lnTo>
                    <a:pt x="5115" y="2628"/>
                  </a:lnTo>
                  <a:lnTo>
                    <a:pt x="5111" y="2637"/>
                  </a:lnTo>
                  <a:lnTo>
                    <a:pt x="5107" y="2633"/>
                  </a:lnTo>
                  <a:lnTo>
                    <a:pt x="5107" y="2631"/>
                  </a:lnTo>
                  <a:lnTo>
                    <a:pt x="5111" y="2624"/>
                  </a:lnTo>
                  <a:close/>
                  <a:moveTo>
                    <a:pt x="4929" y="2637"/>
                  </a:moveTo>
                  <a:lnTo>
                    <a:pt x="4935" y="2642"/>
                  </a:lnTo>
                  <a:lnTo>
                    <a:pt x="4929" y="2651"/>
                  </a:lnTo>
                  <a:lnTo>
                    <a:pt x="4924" y="2646"/>
                  </a:lnTo>
                  <a:lnTo>
                    <a:pt x="4929" y="2637"/>
                  </a:lnTo>
                  <a:close/>
                  <a:moveTo>
                    <a:pt x="5320" y="2626"/>
                  </a:moveTo>
                  <a:lnTo>
                    <a:pt x="5296" y="2668"/>
                  </a:lnTo>
                  <a:lnTo>
                    <a:pt x="5292" y="2665"/>
                  </a:lnTo>
                  <a:lnTo>
                    <a:pt x="5317" y="2626"/>
                  </a:lnTo>
                  <a:close/>
                  <a:moveTo>
                    <a:pt x="1153" y="2681"/>
                  </a:moveTo>
                  <a:lnTo>
                    <a:pt x="1164" y="2683"/>
                  </a:lnTo>
                  <a:lnTo>
                    <a:pt x="1161" y="2689"/>
                  </a:lnTo>
                  <a:lnTo>
                    <a:pt x="1152" y="2687"/>
                  </a:lnTo>
                  <a:lnTo>
                    <a:pt x="1153" y="2681"/>
                  </a:lnTo>
                  <a:close/>
                  <a:moveTo>
                    <a:pt x="4578" y="2678"/>
                  </a:moveTo>
                  <a:lnTo>
                    <a:pt x="4583" y="2683"/>
                  </a:lnTo>
                  <a:lnTo>
                    <a:pt x="4578" y="2692"/>
                  </a:lnTo>
                  <a:lnTo>
                    <a:pt x="4574" y="2687"/>
                  </a:lnTo>
                  <a:lnTo>
                    <a:pt x="4578" y="2678"/>
                  </a:lnTo>
                  <a:close/>
                  <a:moveTo>
                    <a:pt x="4670" y="2718"/>
                  </a:moveTo>
                  <a:lnTo>
                    <a:pt x="4671" y="2720"/>
                  </a:lnTo>
                  <a:lnTo>
                    <a:pt x="4656" y="2743"/>
                  </a:lnTo>
                  <a:lnTo>
                    <a:pt x="4655" y="2742"/>
                  </a:lnTo>
                  <a:lnTo>
                    <a:pt x="4670" y="2718"/>
                  </a:lnTo>
                  <a:close/>
                  <a:moveTo>
                    <a:pt x="1658" y="2740"/>
                  </a:moveTo>
                  <a:cubicBezTo>
                    <a:pt x="1679" y="2743"/>
                    <a:pt x="1695" y="2746"/>
                    <a:pt x="1713" y="2749"/>
                  </a:cubicBezTo>
                  <a:cubicBezTo>
                    <a:pt x="1696" y="2754"/>
                    <a:pt x="1682" y="2756"/>
                    <a:pt x="1658" y="2762"/>
                  </a:cubicBezTo>
                  <a:cubicBezTo>
                    <a:pt x="1658" y="2752"/>
                    <a:pt x="1658" y="2748"/>
                    <a:pt x="1658" y="2740"/>
                  </a:cubicBezTo>
                  <a:close/>
                  <a:moveTo>
                    <a:pt x="1231" y="2761"/>
                  </a:moveTo>
                  <a:lnTo>
                    <a:pt x="1259" y="2765"/>
                  </a:lnTo>
                  <a:lnTo>
                    <a:pt x="1258" y="2768"/>
                  </a:lnTo>
                  <a:lnTo>
                    <a:pt x="1230" y="2762"/>
                  </a:lnTo>
                  <a:lnTo>
                    <a:pt x="1231" y="2761"/>
                  </a:lnTo>
                  <a:close/>
                  <a:moveTo>
                    <a:pt x="5123" y="2779"/>
                  </a:moveTo>
                  <a:lnTo>
                    <a:pt x="5124" y="2780"/>
                  </a:lnTo>
                  <a:lnTo>
                    <a:pt x="5108" y="2805"/>
                  </a:lnTo>
                  <a:lnTo>
                    <a:pt x="5107" y="2804"/>
                  </a:lnTo>
                  <a:lnTo>
                    <a:pt x="5123" y="2779"/>
                  </a:lnTo>
                  <a:close/>
                  <a:moveTo>
                    <a:pt x="1324" y="2829"/>
                  </a:moveTo>
                  <a:lnTo>
                    <a:pt x="1352" y="2833"/>
                  </a:lnTo>
                  <a:lnTo>
                    <a:pt x="1351" y="2834"/>
                  </a:lnTo>
                  <a:lnTo>
                    <a:pt x="1323" y="2830"/>
                  </a:lnTo>
                  <a:lnTo>
                    <a:pt x="1324" y="2829"/>
                  </a:lnTo>
                  <a:close/>
                  <a:moveTo>
                    <a:pt x="5201" y="2858"/>
                  </a:moveTo>
                  <a:lnTo>
                    <a:pt x="5202" y="2859"/>
                  </a:lnTo>
                  <a:lnTo>
                    <a:pt x="5188" y="2883"/>
                  </a:lnTo>
                  <a:lnTo>
                    <a:pt x="5186" y="2882"/>
                  </a:lnTo>
                  <a:lnTo>
                    <a:pt x="5201" y="2858"/>
                  </a:lnTo>
                  <a:close/>
                  <a:moveTo>
                    <a:pt x="1696" y="2895"/>
                  </a:moveTo>
                  <a:lnTo>
                    <a:pt x="1705" y="2896"/>
                  </a:lnTo>
                  <a:lnTo>
                    <a:pt x="1702" y="2902"/>
                  </a:lnTo>
                  <a:lnTo>
                    <a:pt x="1693" y="2901"/>
                  </a:lnTo>
                  <a:lnTo>
                    <a:pt x="1696" y="2895"/>
                  </a:lnTo>
                  <a:close/>
                  <a:moveTo>
                    <a:pt x="3674" y="2896"/>
                  </a:moveTo>
                  <a:lnTo>
                    <a:pt x="3675" y="2898"/>
                  </a:lnTo>
                  <a:lnTo>
                    <a:pt x="3660" y="2921"/>
                  </a:lnTo>
                  <a:lnTo>
                    <a:pt x="3659" y="2920"/>
                  </a:lnTo>
                  <a:lnTo>
                    <a:pt x="3674" y="2896"/>
                  </a:lnTo>
                  <a:close/>
                  <a:moveTo>
                    <a:pt x="1652" y="2926"/>
                  </a:moveTo>
                  <a:lnTo>
                    <a:pt x="1663" y="2927"/>
                  </a:lnTo>
                  <a:lnTo>
                    <a:pt x="1660" y="2933"/>
                  </a:lnTo>
                  <a:lnTo>
                    <a:pt x="1651" y="2932"/>
                  </a:lnTo>
                  <a:lnTo>
                    <a:pt x="1652" y="2926"/>
                  </a:lnTo>
                  <a:close/>
                  <a:moveTo>
                    <a:pt x="5292" y="2915"/>
                  </a:moveTo>
                  <a:lnTo>
                    <a:pt x="5301" y="2923"/>
                  </a:lnTo>
                  <a:lnTo>
                    <a:pt x="5294" y="2934"/>
                  </a:lnTo>
                  <a:lnTo>
                    <a:pt x="5280" y="2936"/>
                  </a:lnTo>
                  <a:lnTo>
                    <a:pt x="5292" y="2915"/>
                  </a:lnTo>
                  <a:close/>
                  <a:moveTo>
                    <a:pt x="5118" y="2892"/>
                  </a:moveTo>
                  <a:lnTo>
                    <a:pt x="5121" y="2893"/>
                  </a:lnTo>
                  <a:lnTo>
                    <a:pt x="5090" y="2942"/>
                  </a:lnTo>
                  <a:cubicBezTo>
                    <a:pt x="5090" y="2942"/>
                    <a:pt x="5089" y="2940"/>
                    <a:pt x="5089" y="2939"/>
                  </a:cubicBezTo>
                  <a:lnTo>
                    <a:pt x="5118" y="2892"/>
                  </a:lnTo>
                  <a:close/>
                  <a:moveTo>
                    <a:pt x="1651" y="2980"/>
                  </a:moveTo>
                  <a:lnTo>
                    <a:pt x="1679" y="2985"/>
                  </a:lnTo>
                  <a:lnTo>
                    <a:pt x="1679" y="2986"/>
                  </a:lnTo>
                  <a:lnTo>
                    <a:pt x="1651" y="2982"/>
                  </a:lnTo>
                  <a:lnTo>
                    <a:pt x="1651" y="2980"/>
                  </a:lnTo>
                  <a:close/>
                  <a:moveTo>
                    <a:pt x="755" y="2992"/>
                  </a:moveTo>
                  <a:lnTo>
                    <a:pt x="800" y="2999"/>
                  </a:lnTo>
                  <a:lnTo>
                    <a:pt x="802" y="3002"/>
                  </a:lnTo>
                  <a:lnTo>
                    <a:pt x="755" y="2996"/>
                  </a:lnTo>
                  <a:lnTo>
                    <a:pt x="755" y="2992"/>
                  </a:lnTo>
                  <a:close/>
                  <a:moveTo>
                    <a:pt x="5280" y="2917"/>
                  </a:moveTo>
                  <a:lnTo>
                    <a:pt x="5280" y="2917"/>
                  </a:lnTo>
                  <a:cubicBezTo>
                    <a:pt x="5257" y="2955"/>
                    <a:pt x="5243" y="2977"/>
                    <a:pt x="5226" y="3004"/>
                  </a:cubicBezTo>
                  <a:cubicBezTo>
                    <a:pt x="5226" y="2996"/>
                    <a:pt x="5224" y="2990"/>
                    <a:pt x="5223" y="2982"/>
                  </a:cubicBezTo>
                  <a:cubicBezTo>
                    <a:pt x="5243" y="2959"/>
                    <a:pt x="5257" y="2943"/>
                    <a:pt x="5280" y="2917"/>
                  </a:cubicBezTo>
                  <a:close/>
                  <a:moveTo>
                    <a:pt x="4230" y="2983"/>
                  </a:moveTo>
                  <a:lnTo>
                    <a:pt x="4231" y="2985"/>
                  </a:lnTo>
                  <a:lnTo>
                    <a:pt x="4217" y="3010"/>
                  </a:lnTo>
                  <a:lnTo>
                    <a:pt x="4215" y="3008"/>
                  </a:lnTo>
                  <a:lnTo>
                    <a:pt x="4230" y="2983"/>
                  </a:lnTo>
                  <a:close/>
                  <a:moveTo>
                    <a:pt x="3641" y="3015"/>
                  </a:moveTo>
                  <a:cubicBezTo>
                    <a:pt x="3641" y="3015"/>
                    <a:pt x="3640" y="3017"/>
                    <a:pt x="3640" y="3020"/>
                  </a:cubicBezTo>
                  <a:lnTo>
                    <a:pt x="3640" y="3020"/>
                  </a:lnTo>
                  <a:cubicBezTo>
                    <a:pt x="3640" y="3018"/>
                    <a:pt x="3641" y="3017"/>
                    <a:pt x="3641" y="3015"/>
                  </a:cubicBezTo>
                  <a:close/>
                  <a:moveTo>
                    <a:pt x="1471" y="3039"/>
                  </a:moveTo>
                  <a:lnTo>
                    <a:pt x="1471" y="3039"/>
                  </a:lnTo>
                  <a:cubicBezTo>
                    <a:pt x="1476" y="3041"/>
                    <a:pt x="1480" y="3042"/>
                    <a:pt x="1484" y="3043"/>
                  </a:cubicBezTo>
                  <a:lnTo>
                    <a:pt x="1484" y="3043"/>
                  </a:lnTo>
                  <a:lnTo>
                    <a:pt x="1492" y="3044"/>
                  </a:lnTo>
                  <a:lnTo>
                    <a:pt x="1492" y="3044"/>
                  </a:lnTo>
                  <a:cubicBezTo>
                    <a:pt x="1486" y="3042"/>
                    <a:pt x="1479" y="3041"/>
                    <a:pt x="1471" y="3039"/>
                  </a:cubicBezTo>
                  <a:close/>
                  <a:moveTo>
                    <a:pt x="5141" y="2986"/>
                  </a:moveTo>
                  <a:cubicBezTo>
                    <a:pt x="5118" y="3014"/>
                    <a:pt x="5102" y="3035"/>
                    <a:pt x="5086" y="3057"/>
                  </a:cubicBezTo>
                  <a:lnTo>
                    <a:pt x="5089" y="3045"/>
                  </a:lnTo>
                  <a:cubicBezTo>
                    <a:pt x="5101" y="3026"/>
                    <a:pt x="5113" y="3008"/>
                    <a:pt x="5126" y="2986"/>
                  </a:cubicBezTo>
                  <a:close/>
                  <a:moveTo>
                    <a:pt x="5068" y="3052"/>
                  </a:moveTo>
                  <a:lnTo>
                    <a:pt x="5073" y="3057"/>
                  </a:lnTo>
                  <a:lnTo>
                    <a:pt x="5068" y="3064"/>
                  </a:lnTo>
                  <a:lnTo>
                    <a:pt x="5063" y="3060"/>
                  </a:lnTo>
                  <a:lnTo>
                    <a:pt x="5064" y="3060"/>
                  </a:lnTo>
                  <a:lnTo>
                    <a:pt x="5068" y="3052"/>
                  </a:lnTo>
                  <a:close/>
                  <a:moveTo>
                    <a:pt x="1465" y="3039"/>
                  </a:moveTo>
                  <a:cubicBezTo>
                    <a:pt x="1466" y="3039"/>
                    <a:pt x="1468" y="3039"/>
                    <a:pt x="1471" y="3039"/>
                  </a:cubicBezTo>
                  <a:cubicBezTo>
                    <a:pt x="1471" y="3039"/>
                    <a:pt x="1472" y="3039"/>
                    <a:pt x="1473" y="3039"/>
                  </a:cubicBezTo>
                  <a:cubicBezTo>
                    <a:pt x="1477" y="3039"/>
                    <a:pt x="1491" y="3042"/>
                    <a:pt x="1505" y="3045"/>
                  </a:cubicBezTo>
                  <a:lnTo>
                    <a:pt x="1492" y="3044"/>
                  </a:lnTo>
                  <a:lnTo>
                    <a:pt x="1492" y="3044"/>
                  </a:lnTo>
                  <a:cubicBezTo>
                    <a:pt x="1517" y="3050"/>
                    <a:pt x="1524" y="3051"/>
                    <a:pt x="1532" y="3052"/>
                  </a:cubicBezTo>
                  <a:cubicBezTo>
                    <a:pt x="1538" y="3052"/>
                    <a:pt x="1544" y="3051"/>
                    <a:pt x="1550" y="3051"/>
                  </a:cubicBezTo>
                  <a:cubicBezTo>
                    <a:pt x="1574" y="3051"/>
                    <a:pt x="1596" y="3056"/>
                    <a:pt x="1615" y="3067"/>
                  </a:cubicBezTo>
                  <a:lnTo>
                    <a:pt x="1615" y="3067"/>
                  </a:lnTo>
                  <a:lnTo>
                    <a:pt x="1533" y="3052"/>
                  </a:lnTo>
                  <a:lnTo>
                    <a:pt x="1511" y="3055"/>
                  </a:lnTo>
                  <a:cubicBezTo>
                    <a:pt x="1510" y="3053"/>
                    <a:pt x="1507" y="3051"/>
                    <a:pt x="1484" y="3043"/>
                  </a:cubicBezTo>
                  <a:lnTo>
                    <a:pt x="1484" y="3043"/>
                  </a:lnTo>
                  <a:lnTo>
                    <a:pt x="1465" y="3042"/>
                  </a:lnTo>
                  <a:cubicBezTo>
                    <a:pt x="1462" y="3041"/>
                    <a:pt x="1458" y="3039"/>
                    <a:pt x="1465" y="3039"/>
                  </a:cubicBezTo>
                  <a:close/>
                  <a:moveTo>
                    <a:pt x="3640" y="3079"/>
                  </a:moveTo>
                  <a:cubicBezTo>
                    <a:pt x="3638" y="3080"/>
                    <a:pt x="3637" y="3083"/>
                    <a:pt x="3632" y="3090"/>
                  </a:cubicBezTo>
                  <a:lnTo>
                    <a:pt x="3634" y="3090"/>
                  </a:lnTo>
                  <a:cubicBezTo>
                    <a:pt x="3636" y="3087"/>
                    <a:pt x="3638" y="3083"/>
                    <a:pt x="3640" y="3079"/>
                  </a:cubicBezTo>
                  <a:close/>
                  <a:moveTo>
                    <a:pt x="4943" y="3073"/>
                  </a:moveTo>
                  <a:lnTo>
                    <a:pt x="4948" y="3074"/>
                  </a:lnTo>
                  <a:lnTo>
                    <a:pt x="4924" y="3115"/>
                  </a:lnTo>
                  <a:lnTo>
                    <a:pt x="4924" y="3115"/>
                  </a:lnTo>
                  <a:cubicBezTo>
                    <a:pt x="4926" y="3102"/>
                    <a:pt x="4934" y="3088"/>
                    <a:pt x="4943" y="3073"/>
                  </a:cubicBezTo>
                  <a:close/>
                  <a:moveTo>
                    <a:pt x="1108" y="3136"/>
                  </a:moveTo>
                  <a:lnTo>
                    <a:pt x="1136" y="3140"/>
                  </a:lnTo>
                  <a:lnTo>
                    <a:pt x="1136" y="3142"/>
                  </a:lnTo>
                  <a:lnTo>
                    <a:pt x="1108" y="3138"/>
                  </a:lnTo>
                  <a:lnTo>
                    <a:pt x="1108" y="3136"/>
                  </a:lnTo>
                  <a:close/>
                  <a:moveTo>
                    <a:pt x="5126" y="3095"/>
                  </a:moveTo>
                  <a:lnTo>
                    <a:pt x="5129" y="3098"/>
                  </a:lnTo>
                  <a:lnTo>
                    <a:pt x="5098" y="3146"/>
                  </a:lnTo>
                  <a:lnTo>
                    <a:pt x="5096" y="3143"/>
                  </a:lnTo>
                  <a:lnTo>
                    <a:pt x="5126" y="3095"/>
                  </a:lnTo>
                  <a:close/>
                  <a:moveTo>
                    <a:pt x="1292" y="3151"/>
                  </a:moveTo>
                  <a:lnTo>
                    <a:pt x="1301" y="3152"/>
                  </a:lnTo>
                  <a:lnTo>
                    <a:pt x="1298" y="3158"/>
                  </a:lnTo>
                  <a:lnTo>
                    <a:pt x="1289" y="3157"/>
                  </a:lnTo>
                  <a:lnTo>
                    <a:pt x="1292" y="3151"/>
                  </a:lnTo>
                  <a:close/>
                  <a:moveTo>
                    <a:pt x="1585" y="3167"/>
                  </a:moveTo>
                  <a:lnTo>
                    <a:pt x="1593" y="3168"/>
                  </a:lnTo>
                  <a:lnTo>
                    <a:pt x="1590" y="3174"/>
                  </a:lnTo>
                  <a:lnTo>
                    <a:pt x="1582" y="3173"/>
                  </a:lnTo>
                  <a:lnTo>
                    <a:pt x="1585" y="3167"/>
                  </a:lnTo>
                  <a:close/>
                  <a:moveTo>
                    <a:pt x="4665" y="3139"/>
                  </a:moveTo>
                  <a:cubicBezTo>
                    <a:pt x="4654" y="3158"/>
                    <a:pt x="4643" y="3174"/>
                    <a:pt x="4618" y="3211"/>
                  </a:cubicBezTo>
                  <a:cubicBezTo>
                    <a:pt x="4633" y="3177"/>
                    <a:pt x="4639" y="3163"/>
                    <a:pt x="4649" y="3139"/>
                  </a:cubicBezTo>
                  <a:close/>
                  <a:moveTo>
                    <a:pt x="4159" y="3199"/>
                  </a:moveTo>
                  <a:lnTo>
                    <a:pt x="4164" y="3204"/>
                  </a:lnTo>
                  <a:lnTo>
                    <a:pt x="4159" y="3213"/>
                  </a:lnTo>
                  <a:lnTo>
                    <a:pt x="4155" y="3208"/>
                  </a:lnTo>
                  <a:lnTo>
                    <a:pt x="4159" y="3199"/>
                  </a:lnTo>
                  <a:close/>
                  <a:moveTo>
                    <a:pt x="4932" y="3180"/>
                  </a:moveTo>
                  <a:lnTo>
                    <a:pt x="4929" y="3189"/>
                  </a:lnTo>
                  <a:lnTo>
                    <a:pt x="4914" y="3202"/>
                  </a:lnTo>
                  <a:lnTo>
                    <a:pt x="4917" y="3196"/>
                  </a:lnTo>
                  <a:lnTo>
                    <a:pt x="4917" y="3196"/>
                  </a:lnTo>
                  <a:cubicBezTo>
                    <a:pt x="4910" y="3207"/>
                    <a:pt x="4904" y="3213"/>
                    <a:pt x="4899" y="3218"/>
                  </a:cubicBezTo>
                  <a:lnTo>
                    <a:pt x="4902" y="3210"/>
                  </a:lnTo>
                  <a:lnTo>
                    <a:pt x="4917" y="3196"/>
                  </a:lnTo>
                  <a:lnTo>
                    <a:pt x="4917" y="3196"/>
                  </a:lnTo>
                  <a:lnTo>
                    <a:pt x="4917" y="3196"/>
                  </a:lnTo>
                  <a:lnTo>
                    <a:pt x="4915" y="3201"/>
                  </a:lnTo>
                  <a:cubicBezTo>
                    <a:pt x="4921" y="3190"/>
                    <a:pt x="4927" y="3185"/>
                    <a:pt x="4932" y="3180"/>
                  </a:cubicBezTo>
                  <a:close/>
                  <a:moveTo>
                    <a:pt x="4909" y="3135"/>
                  </a:moveTo>
                  <a:cubicBezTo>
                    <a:pt x="4895" y="3177"/>
                    <a:pt x="4875" y="3184"/>
                    <a:pt x="4854" y="3223"/>
                  </a:cubicBezTo>
                  <a:cubicBezTo>
                    <a:pt x="4854" y="3213"/>
                    <a:pt x="4854" y="3208"/>
                    <a:pt x="4854" y="3198"/>
                  </a:cubicBezTo>
                  <a:cubicBezTo>
                    <a:pt x="4873" y="3175"/>
                    <a:pt x="4891" y="3155"/>
                    <a:pt x="4909" y="3135"/>
                  </a:cubicBezTo>
                  <a:close/>
                  <a:moveTo>
                    <a:pt x="1317" y="3227"/>
                  </a:moveTo>
                  <a:lnTo>
                    <a:pt x="1330" y="3229"/>
                  </a:lnTo>
                  <a:lnTo>
                    <a:pt x="1336" y="3241"/>
                  </a:lnTo>
                  <a:lnTo>
                    <a:pt x="1312" y="3236"/>
                  </a:lnTo>
                  <a:lnTo>
                    <a:pt x="1317" y="3227"/>
                  </a:lnTo>
                  <a:close/>
                  <a:moveTo>
                    <a:pt x="4009" y="3246"/>
                  </a:moveTo>
                  <a:lnTo>
                    <a:pt x="4014" y="3251"/>
                  </a:lnTo>
                  <a:lnTo>
                    <a:pt x="4009" y="3258"/>
                  </a:lnTo>
                  <a:lnTo>
                    <a:pt x="4005" y="3254"/>
                  </a:lnTo>
                  <a:lnTo>
                    <a:pt x="4009" y="3246"/>
                  </a:lnTo>
                  <a:close/>
                  <a:moveTo>
                    <a:pt x="4136" y="3241"/>
                  </a:moveTo>
                  <a:cubicBezTo>
                    <a:pt x="4136" y="3241"/>
                    <a:pt x="4139" y="3242"/>
                    <a:pt x="4139" y="3243"/>
                  </a:cubicBezTo>
                  <a:lnTo>
                    <a:pt x="4108" y="3291"/>
                  </a:lnTo>
                  <a:lnTo>
                    <a:pt x="4106" y="3289"/>
                  </a:lnTo>
                  <a:lnTo>
                    <a:pt x="4136" y="3241"/>
                  </a:lnTo>
                  <a:close/>
                  <a:moveTo>
                    <a:pt x="4080" y="3268"/>
                  </a:moveTo>
                  <a:lnTo>
                    <a:pt x="4087" y="3277"/>
                  </a:lnTo>
                  <a:lnTo>
                    <a:pt x="4081" y="3289"/>
                  </a:lnTo>
                  <a:cubicBezTo>
                    <a:pt x="4075" y="3292"/>
                    <a:pt x="4068" y="3293"/>
                    <a:pt x="4062" y="3295"/>
                  </a:cubicBezTo>
                  <a:cubicBezTo>
                    <a:pt x="4062" y="3295"/>
                    <a:pt x="4069" y="3283"/>
                    <a:pt x="4080" y="3268"/>
                  </a:cubicBezTo>
                  <a:close/>
                  <a:moveTo>
                    <a:pt x="4247" y="3288"/>
                  </a:moveTo>
                  <a:lnTo>
                    <a:pt x="4252" y="3292"/>
                  </a:lnTo>
                  <a:lnTo>
                    <a:pt x="4246" y="3301"/>
                  </a:lnTo>
                  <a:lnTo>
                    <a:pt x="4242" y="3296"/>
                  </a:lnTo>
                  <a:lnTo>
                    <a:pt x="4247" y="3288"/>
                  </a:lnTo>
                  <a:close/>
                  <a:moveTo>
                    <a:pt x="566" y="3316"/>
                  </a:moveTo>
                  <a:lnTo>
                    <a:pt x="575" y="3317"/>
                  </a:lnTo>
                  <a:lnTo>
                    <a:pt x="572" y="3323"/>
                  </a:lnTo>
                  <a:lnTo>
                    <a:pt x="564" y="3321"/>
                  </a:lnTo>
                  <a:lnTo>
                    <a:pt x="566" y="3316"/>
                  </a:lnTo>
                  <a:close/>
                  <a:moveTo>
                    <a:pt x="1396" y="3313"/>
                  </a:moveTo>
                  <a:lnTo>
                    <a:pt x="1452" y="3321"/>
                  </a:lnTo>
                  <a:lnTo>
                    <a:pt x="1451" y="3324"/>
                  </a:lnTo>
                  <a:lnTo>
                    <a:pt x="1395" y="3316"/>
                  </a:lnTo>
                  <a:lnTo>
                    <a:pt x="1396" y="3313"/>
                  </a:lnTo>
                  <a:close/>
                  <a:moveTo>
                    <a:pt x="4111" y="3302"/>
                  </a:moveTo>
                  <a:lnTo>
                    <a:pt x="4119" y="3311"/>
                  </a:lnTo>
                  <a:lnTo>
                    <a:pt x="4112" y="3324"/>
                  </a:lnTo>
                  <a:lnTo>
                    <a:pt x="4102" y="3314"/>
                  </a:lnTo>
                  <a:lnTo>
                    <a:pt x="4103" y="3314"/>
                  </a:lnTo>
                  <a:lnTo>
                    <a:pt x="4111" y="3302"/>
                  </a:lnTo>
                  <a:close/>
                  <a:moveTo>
                    <a:pt x="4698" y="3291"/>
                  </a:moveTo>
                  <a:cubicBezTo>
                    <a:pt x="4689" y="3307"/>
                    <a:pt x="4681" y="3318"/>
                    <a:pt x="4671" y="3336"/>
                  </a:cubicBezTo>
                  <a:lnTo>
                    <a:pt x="4662" y="3326"/>
                  </a:lnTo>
                  <a:cubicBezTo>
                    <a:pt x="4670" y="3313"/>
                    <a:pt x="4676" y="3305"/>
                    <a:pt x="4684" y="3292"/>
                  </a:cubicBezTo>
                  <a:cubicBezTo>
                    <a:pt x="4687" y="3292"/>
                    <a:pt x="4692" y="3291"/>
                    <a:pt x="4698" y="3291"/>
                  </a:cubicBezTo>
                  <a:close/>
                  <a:moveTo>
                    <a:pt x="4323" y="3316"/>
                  </a:moveTo>
                  <a:lnTo>
                    <a:pt x="4334" y="3329"/>
                  </a:lnTo>
                  <a:lnTo>
                    <a:pt x="4327" y="3341"/>
                  </a:lnTo>
                  <a:lnTo>
                    <a:pt x="4309" y="3338"/>
                  </a:lnTo>
                  <a:lnTo>
                    <a:pt x="4323" y="3316"/>
                  </a:lnTo>
                  <a:close/>
                  <a:moveTo>
                    <a:pt x="1299" y="3360"/>
                  </a:moveTo>
                  <a:lnTo>
                    <a:pt x="1317" y="3369"/>
                  </a:lnTo>
                  <a:cubicBezTo>
                    <a:pt x="1304" y="3366"/>
                    <a:pt x="1296" y="3363"/>
                    <a:pt x="1290" y="3360"/>
                  </a:cubicBezTo>
                  <a:close/>
                  <a:moveTo>
                    <a:pt x="1311" y="3369"/>
                  </a:moveTo>
                  <a:lnTo>
                    <a:pt x="1311" y="3369"/>
                  </a:lnTo>
                  <a:cubicBezTo>
                    <a:pt x="1323" y="3370"/>
                    <a:pt x="1330" y="3373"/>
                    <a:pt x="1337" y="3376"/>
                  </a:cubicBezTo>
                  <a:lnTo>
                    <a:pt x="1327" y="3376"/>
                  </a:lnTo>
                  <a:lnTo>
                    <a:pt x="1311" y="3369"/>
                  </a:lnTo>
                  <a:close/>
                  <a:moveTo>
                    <a:pt x="4127" y="3351"/>
                  </a:moveTo>
                  <a:lnTo>
                    <a:pt x="4128" y="3352"/>
                  </a:lnTo>
                  <a:lnTo>
                    <a:pt x="4114" y="3376"/>
                  </a:lnTo>
                  <a:lnTo>
                    <a:pt x="4112" y="3374"/>
                  </a:lnTo>
                  <a:lnTo>
                    <a:pt x="4127" y="3351"/>
                  </a:lnTo>
                  <a:close/>
                  <a:moveTo>
                    <a:pt x="1449" y="3399"/>
                  </a:moveTo>
                  <a:lnTo>
                    <a:pt x="1477" y="3404"/>
                  </a:lnTo>
                  <a:lnTo>
                    <a:pt x="1477" y="3407"/>
                  </a:lnTo>
                  <a:lnTo>
                    <a:pt x="1449" y="3402"/>
                  </a:lnTo>
                  <a:lnTo>
                    <a:pt x="1449" y="3399"/>
                  </a:lnTo>
                  <a:close/>
                  <a:moveTo>
                    <a:pt x="1201" y="3446"/>
                  </a:moveTo>
                  <a:lnTo>
                    <a:pt x="1209" y="3448"/>
                  </a:lnTo>
                  <a:lnTo>
                    <a:pt x="1208" y="3454"/>
                  </a:lnTo>
                  <a:lnTo>
                    <a:pt x="1198" y="3452"/>
                  </a:lnTo>
                  <a:lnTo>
                    <a:pt x="1201" y="3446"/>
                  </a:lnTo>
                  <a:close/>
                  <a:moveTo>
                    <a:pt x="1614" y="3445"/>
                  </a:moveTo>
                  <a:lnTo>
                    <a:pt x="1661" y="3451"/>
                  </a:lnTo>
                  <a:lnTo>
                    <a:pt x="1661" y="3457"/>
                  </a:lnTo>
                  <a:lnTo>
                    <a:pt x="1614" y="3448"/>
                  </a:lnTo>
                  <a:lnTo>
                    <a:pt x="1614" y="3445"/>
                  </a:lnTo>
                  <a:close/>
                  <a:moveTo>
                    <a:pt x="1417" y="3501"/>
                  </a:moveTo>
                  <a:lnTo>
                    <a:pt x="1427" y="3504"/>
                  </a:lnTo>
                  <a:lnTo>
                    <a:pt x="1424" y="3510"/>
                  </a:lnTo>
                  <a:lnTo>
                    <a:pt x="1415" y="3508"/>
                  </a:lnTo>
                  <a:lnTo>
                    <a:pt x="1417" y="3501"/>
                  </a:lnTo>
                  <a:close/>
                  <a:moveTo>
                    <a:pt x="499" y="3541"/>
                  </a:moveTo>
                  <a:lnTo>
                    <a:pt x="499" y="3541"/>
                  </a:lnTo>
                  <a:cubicBezTo>
                    <a:pt x="487" y="3543"/>
                    <a:pt x="476" y="3545"/>
                    <a:pt x="467" y="3546"/>
                  </a:cubicBezTo>
                  <a:lnTo>
                    <a:pt x="467" y="3546"/>
                  </a:lnTo>
                  <a:cubicBezTo>
                    <a:pt x="466" y="3545"/>
                    <a:pt x="465" y="3543"/>
                    <a:pt x="465" y="3542"/>
                  </a:cubicBezTo>
                  <a:cubicBezTo>
                    <a:pt x="465" y="3542"/>
                    <a:pt x="475" y="3542"/>
                    <a:pt x="499" y="3541"/>
                  </a:cubicBezTo>
                  <a:close/>
                  <a:moveTo>
                    <a:pt x="1571" y="3542"/>
                  </a:moveTo>
                  <a:lnTo>
                    <a:pt x="1599" y="3547"/>
                  </a:lnTo>
                  <a:lnTo>
                    <a:pt x="1598" y="3548"/>
                  </a:lnTo>
                  <a:lnTo>
                    <a:pt x="1570" y="3544"/>
                  </a:lnTo>
                  <a:lnTo>
                    <a:pt x="1571" y="3542"/>
                  </a:lnTo>
                  <a:close/>
                  <a:moveTo>
                    <a:pt x="405" y="3544"/>
                  </a:moveTo>
                  <a:lnTo>
                    <a:pt x="452" y="3549"/>
                  </a:lnTo>
                  <a:lnTo>
                    <a:pt x="452" y="3549"/>
                  </a:lnTo>
                  <a:cubicBezTo>
                    <a:pt x="443" y="3550"/>
                    <a:pt x="435" y="3550"/>
                    <a:pt x="429" y="3550"/>
                  </a:cubicBezTo>
                  <a:cubicBezTo>
                    <a:pt x="419" y="3550"/>
                    <a:pt x="412" y="3549"/>
                    <a:pt x="405" y="3548"/>
                  </a:cubicBezTo>
                  <a:lnTo>
                    <a:pt x="405" y="3544"/>
                  </a:lnTo>
                  <a:close/>
                  <a:moveTo>
                    <a:pt x="479" y="3549"/>
                  </a:moveTo>
                  <a:cubicBezTo>
                    <a:pt x="480" y="3549"/>
                    <a:pt x="477" y="3551"/>
                    <a:pt x="474" y="3552"/>
                  </a:cubicBezTo>
                  <a:cubicBezTo>
                    <a:pt x="473" y="3552"/>
                    <a:pt x="473" y="3552"/>
                    <a:pt x="472" y="3551"/>
                  </a:cubicBezTo>
                  <a:lnTo>
                    <a:pt x="472" y="3551"/>
                  </a:lnTo>
                  <a:cubicBezTo>
                    <a:pt x="477" y="3550"/>
                    <a:pt x="479" y="3549"/>
                    <a:pt x="479" y="3549"/>
                  </a:cubicBezTo>
                  <a:close/>
                  <a:moveTo>
                    <a:pt x="366" y="3554"/>
                  </a:moveTo>
                  <a:lnTo>
                    <a:pt x="367" y="3554"/>
                  </a:lnTo>
                  <a:lnTo>
                    <a:pt x="367" y="3554"/>
                  </a:lnTo>
                  <a:cubicBezTo>
                    <a:pt x="368" y="3554"/>
                    <a:pt x="370" y="3554"/>
                    <a:pt x="371" y="3554"/>
                  </a:cubicBezTo>
                  <a:close/>
                  <a:moveTo>
                    <a:pt x="1508" y="3549"/>
                  </a:moveTo>
                  <a:lnTo>
                    <a:pt x="1564" y="3560"/>
                  </a:lnTo>
                  <a:lnTo>
                    <a:pt x="1562" y="3563"/>
                  </a:lnTo>
                  <a:lnTo>
                    <a:pt x="1507" y="3554"/>
                  </a:lnTo>
                  <a:cubicBezTo>
                    <a:pt x="1508" y="3552"/>
                    <a:pt x="1508" y="3549"/>
                    <a:pt x="1508" y="3549"/>
                  </a:cubicBezTo>
                  <a:close/>
                  <a:moveTo>
                    <a:pt x="1415" y="3551"/>
                  </a:moveTo>
                  <a:lnTo>
                    <a:pt x="1415" y="3551"/>
                  </a:lnTo>
                  <a:cubicBezTo>
                    <a:pt x="1462" y="3564"/>
                    <a:pt x="1495" y="3572"/>
                    <a:pt x="1530" y="3582"/>
                  </a:cubicBezTo>
                  <a:lnTo>
                    <a:pt x="1455" y="3582"/>
                  </a:lnTo>
                  <a:cubicBezTo>
                    <a:pt x="1442" y="3572"/>
                    <a:pt x="1432" y="3564"/>
                    <a:pt x="1415" y="3551"/>
                  </a:cubicBezTo>
                  <a:close/>
                  <a:moveTo>
                    <a:pt x="1334" y="3697"/>
                  </a:moveTo>
                  <a:lnTo>
                    <a:pt x="1382" y="3704"/>
                  </a:lnTo>
                  <a:lnTo>
                    <a:pt x="1382" y="3707"/>
                  </a:lnTo>
                  <a:lnTo>
                    <a:pt x="1334" y="3701"/>
                  </a:lnTo>
                  <a:lnTo>
                    <a:pt x="1334" y="3697"/>
                  </a:lnTo>
                  <a:close/>
                  <a:moveTo>
                    <a:pt x="1356" y="3725"/>
                  </a:moveTo>
                  <a:lnTo>
                    <a:pt x="1365" y="3726"/>
                  </a:lnTo>
                  <a:lnTo>
                    <a:pt x="1364" y="3732"/>
                  </a:lnTo>
                  <a:lnTo>
                    <a:pt x="1354" y="3730"/>
                  </a:lnTo>
                  <a:lnTo>
                    <a:pt x="1356" y="3725"/>
                  </a:lnTo>
                  <a:close/>
                  <a:moveTo>
                    <a:pt x="1306" y="3733"/>
                  </a:moveTo>
                  <a:lnTo>
                    <a:pt x="1306" y="3733"/>
                  </a:lnTo>
                  <a:cubicBezTo>
                    <a:pt x="1358" y="3738"/>
                    <a:pt x="1401" y="3741"/>
                    <a:pt x="1455" y="3747"/>
                  </a:cubicBezTo>
                  <a:cubicBezTo>
                    <a:pt x="1452" y="3754"/>
                    <a:pt x="1451" y="3758"/>
                    <a:pt x="1449" y="3763"/>
                  </a:cubicBezTo>
                  <a:lnTo>
                    <a:pt x="1449" y="3764"/>
                  </a:lnTo>
                  <a:cubicBezTo>
                    <a:pt x="1404" y="3754"/>
                    <a:pt x="1361" y="3745"/>
                    <a:pt x="1306" y="3733"/>
                  </a:cubicBezTo>
                  <a:close/>
                  <a:moveTo>
                    <a:pt x="1426" y="3775"/>
                  </a:moveTo>
                  <a:lnTo>
                    <a:pt x="1434" y="3776"/>
                  </a:lnTo>
                  <a:lnTo>
                    <a:pt x="1433" y="3782"/>
                  </a:lnTo>
                  <a:lnTo>
                    <a:pt x="1423" y="3780"/>
                  </a:lnTo>
                  <a:lnTo>
                    <a:pt x="1426" y="3775"/>
                  </a:lnTo>
                  <a:close/>
                  <a:moveTo>
                    <a:pt x="1520" y="3811"/>
                  </a:moveTo>
                  <a:lnTo>
                    <a:pt x="1548" y="3817"/>
                  </a:lnTo>
                  <a:lnTo>
                    <a:pt x="1548" y="3819"/>
                  </a:lnTo>
                  <a:lnTo>
                    <a:pt x="1520" y="3814"/>
                  </a:lnTo>
                  <a:lnTo>
                    <a:pt x="1520" y="3811"/>
                  </a:lnTo>
                  <a:close/>
                  <a:moveTo>
                    <a:pt x="424" y="3803"/>
                  </a:moveTo>
                  <a:lnTo>
                    <a:pt x="438" y="3805"/>
                  </a:lnTo>
                  <a:lnTo>
                    <a:pt x="431" y="3823"/>
                  </a:lnTo>
                  <a:lnTo>
                    <a:pt x="416" y="3822"/>
                  </a:lnTo>
                  <a:lnTo>
                    <a:pt x="424" y="3803"/>
                  </a:lnTo>
                  <a:close/>
                  <a:moveTo>
                    <a:pt x="1246" y="3842"/>
                  </a:moveTo>
                  <a:lnTo>
                    <a:pt x="1261" y="3844"/>
                  </a:lnTo>
                  <a:lnTo>
                    <a:pt x="1256" y="3857"/>
                  </a:lnTo>
                  <a:lnTo>
                    <a:pt x="1255" y="3857"/>
                  </a:lnTo>
                  <a:lnTo>
                    <a:pt x="1242" y="3854"/>
                  </a:lnTo>
                  <a:lnTo>
                    <a:pt x="1246" y="3842"/>
                  </a:lnTo>
                  <a:close/>
                  <a:moveTo>
                    <a:pt x="1349" y="3867"/>
                  </a:moveTo>
                  <a:lnTo>
                    <a:pt x="1405" y="3876"/>
                  </a:lnTo>
                  <a:cubicBezTo>
                    <a:pt x="1404" y="3878"/>
                    <a:pt x="1404" y="3879"/>
                    <a:pt x="1404" y="3879"/>
                  </a:cubicBezTo>
                  <a:lnTo>
                    <a:pt x="1348" y="3870"/>
                  </a:lnTo>
                  <a:lnTo>
                    <a:pt x="1349" y="3867"/>
                  </a:lnTo>
                  <a:close/>
                  <a:moveTo>
                    <a:pt x="1523" y="3878"/>
                  </a:moveTo>
                  <a:lnTo>
                    <a:pt x="1551" y="3882"/>
                  </a:lnTo>
                  <a:lnTo>
                    <a:pt x="1551" y="3883"/>
                  </a:lnTo>
                  <a:lnTo>
                    <a:pt x="1523" y="3879"/>
                  </a:lnTo>
                  <a:lnTo>
                    <a:pt x="1523" y="3878"/>
                  </a:lnTo>
                  <a:close/>
                  <a:moveTo>
                    <a:pt x="1071" y="3886"/>
                  </a:moveTo>
                  <a:lnTo>
                    <a:pt x="1099" y="3891"/>
                  </a:lnTo>
                  <a:lnTo>
                    <a:pt x="1098" y="3894"/>
                  </a:lnTo>
                  <a:lnTo>
                    <a:pt x="1070" y="3888"/>
                  </a:lnTo>
                  <a:lnTo>
                    <a:pt x="1071" y="3886"/>
                  </a:lnTo>
                  <a:close/>
                  <a:moveTo>
                    <a:pt x="1448" y="3889"/>
                  </a:moveTo>
                  <a:lnTo>
                    <a:pt x="1483" y="3904"/>
                  </a:lnTo>
                  <a:cubicBezTo>
                    <a:pt x="1448" y="3906"/>
                    <a:pt x="1412" y="3907"/>
                    <a:pt x="1361" y="3910"/>
                  </a:cubicBezTo>
                  <a:cubicBezTo>
                    <a:pt x="1371" y="3904"/>
                    <a:pt x="1373" y="3900"/>
                    <a:pt x="1383" y="3898"/>
                  </a:cubicBezTo>
                  <a:cubicBezTo>
                    <a:pt x="1402" y="3895"/>
                    <a:pt x="1426" y="3892"/>
                    <a:pt x="1448" y="3889"/>
                  </a:cubicBezTo>
                  <a:close/>
                  <a:moveTo>
                    <a:pt x="1512" y="3907"/>
                  </a:moveTo>
                  <a:lnTo>
                    <a:pt x="1568" y="3916"/>
                  </a:lnTo>
                  <a:lnTo>
                    <a:pt x="1567" y="3919"/>
                  </a:lnTo>
                  <a:lnTo>
                    <a:pt x="1511" y="3910"/>
                  </a:lnTo>
                  <a:lnTo>
                    <a:pt x="1512" y="3907"/>
                  </a:lnTo>
                  <a:close/>
                  <a:moveTo>
                    <a:pt x="1492" y="3936"/>
                  </a:moveTo>
                  <a:cubicBezTo>
                    <a:pt x="1517" y="3939"/>
                    <a:pt x="1529" y="3941"/>
                    <a:pt x="1548" y="3944"/>
                  </a:cubicBezTo>
                  <a:cubicBezTo>
                    <a:pt x="1549" y="3947"/>
                    <a:pt x="1552" y="3951"/>
                    <a:pt x="1558" y="3963"/>
                  </a:cubicBezTo>
                  <a:cubicBezTo>
                    <a:pt x="1526" y="3950"/>
                    <a:pt x="1512" y="3945"/>
                    <a:pt x="1492" y="3936"/>
                  </a:cubicBezTo>
                  <a:close/>
                  <a:moveTo>
                    <a:pt x="1530" y="3972"/>
                  </a:moveTo>
                  <a:lnTo>
                    <a:pt x="1530" y="3972"/>
                  </a:lnTo>
                  <a:cubicBezTo>
                    <a:pt x="1548" y="3983"/>
                    <a:pt x="1564" y="3995"/>
                    <a:pt x="1582" y="4007"/>
                  </a:cubicBezTo>
                  <a:cubicBezTo>
                    <a:pt x="1604" y="4008"/>
                    <a:pt x="1621" y="4010"/>
                    <a:pt x="1643" y="4010"/>
                  </a:cubicBezTo>
                  <a:cubicBezTo>
                    <a:pt x="1650" y="4018"/>
                    <a:pt x="1645" y="4020"/>
                    <a:pt x="1636" y="4020"/>
                  </a:cubicBezTo>
                  <a:cubicBezTo>
                    <a:pt x="1620" y="4020"/>
                    <a:pt x="1587" y="4011"/>
                    <a:pt x="1583" y="4011"/>
                  </a:cubicBezTo>
                  <a:cubicBezTo>
                    <a:pt x="1581" y="4011"/>
                    <a:pt x="1584" y="4013"/>
                    <a:pt x="1595" y="4017"/>
                  </a:cubicBezTo>
                  <a:cubicBezTo>
                    <a:pt x="1524" y="3998"/>
                    <a:pt x="1489" y="3981"/>
                    <a:pt x="1530" y="3972"/>
                  </a:cubicBezTo>
                  <a:close/>
                  <a:moveTo>
                    <a:pt x="1339" y="4035"/>
                  </a:moveTo>
                  <a:lnTo>
                    <a:pt x="1368" y="4039"/>
                  </a:lnTo>
                  <a:lnTo>
                    <a:pt x="1367" y="4041"/>
                  </a:lnTo>
                  <a:lnTo>
                    <a:pt x="1339" y="4036"/>
                  </a:lnTo>
                  <a:lnTo>
                    <a:pt x="1339" y="4035"/>
                  </a:lnTo>
                  <a:close/>
                  <a:moveTo>
                    <a:pt x="1511" y="4063"/>
                  </a:moveTo>
                  <a:lnTo>
                    <a:pt x="1558" y="4067"/>
                  </a:lnTo>
                  <a:lnTo>
                    <a:pt x="1558" y="4073"/>
                  </a:lnTo>
                  <a:lnTo>
                    <a:pt x="1512" y="4066"/>
                  </a:lnTo>
                  <a:lnTo>
                    <a:pt x="1511" y="4063"/>
                  </a:lnTo>
                  <a:close/>
                  <a:moveTo>
                    <a:pt x="1309" y="4067"/>
                  </a:moveTo>
                  <a:lnTo>
                    <a:pt x="1327" y="4075"/>
                  </a:lnTo>
                  <a:cubicBezTo>
                    <a:pt x="1314" y="4073"/>
                    <a:pt x="1306" y="4070"/>
                    <a:pt x="1299" y="4067"/>
                  </a:cubicBezTo>
                  <a:close/>
                  <a:moveTo>
                    <a:pt x="1321" y="4075"/>
                  </a:moveTo>
                  <a:cubicBezTo>
                    <a:pt x="1333" y="4078"/>
                    <a:pt x="1340" y="4081"/>
                    <a:pt x="1348" y="4084"/>
                  </a:cubicBezTo>
                  <a:lnTo>
                    <a:pt x="1337" y="4084"/>
                  </a:lnTo>
                  <a:lnTo>
                    <a:pt x="1320" y="4075"/>
                  </a:lnTo>
                  <a:close/>
                  <a:moveTo>
                    <a:pt x="1483" y="4123"/>
                  </a:moveTo>
                  <a:lnTo>
                    <a:pt x="1511" y="4128"/>
                  </a:lnTo>
                  <a:lnTo>
                    <a:pt x="1510" y="4129"/>
                  </a:lnTo>
                  <a:lnTo>
                    <a:pt x="1482" y="4125"/>
                  </a:lnTo>
                  <a:lnTo>
                    <a:pt x="1483" y="4123"/>
                  </a:lnTo>
                  <a:close/>
                  <a:moveTo>
                    <a:pt x="1489" y="4156"/>
                  </a:moveTo>
                  <a:lnTo>
                    <a:pt x="1496" y="4159"/>
                  </a:lnTo>
                  <a:lnTo>
                    <a:pt x="1471" y="4159"/>
                  </a:lnTo>
                  <a:lnTo>
                    <a:pt x="1470" y="4158"/>
                  </a:lnTo>
                  <a:lnTo>
                    <a:pt x="1470" y="4158"/>
                  </a:lnTo>
                  <a:cubicBezTo>
                    <a:pt x="1475" y="4156"/>
                    <a:pt x="1482" y="4156"/>
                    <a:pt x="1489" y="4156"/>
                  </a:cubicBezTo>
                  <a:close/>
                  <a:moveTo>
                    <a:pt x="1457" y="4153"/>
                  </a:moveTo>
                  <a:lnTo>
                    <a:pt x="1467" y="4157"/>
                  </a:lnTo>
                  <a:lnTo>
                    <a:pt x="1467" y="4157"/>
                  </a:lnTo>
                  <a:cubicBezTo>
                    <a:pt x="1468" y="4162"/>
                    <a:pt x="1465" y="4165"/>
                    <a:pt x="1461" y="4169"/>
                  </a:cubicBezTo>
                  <a:cubicBezTo>
                    <a:pt x="1442" y="4166"/>
                    <a:pt x="1427" y="4163"/>
                    <a:pt x="1408" y="4160"/>
                  </a:cubicBezTo>
                  <a:cubicBezTo>
                    <a:pt x="1427" y="4157"/>
                    <a:pt x="1442" y="4154"/>
                    <a:pt x="1457" y="4153"/>
                  </a:cubicBezTo>
                  <a:close/>
                  <a:moveTo>
                    <a:pt x="1280" y="4181"/>
                  </a:moveTo>
                  <a:lnTo>
                    <a:pt x="1308" y="4185"/>
                  </a:lnTo>
                  <a:lnTo>
                    <a:pt x="1308" y="4187"/>
                  </a:lnTo>
                  <a:lnTo>
                    <a:pt x="1280" y="4182"/>
                  </a:lnTo>
                  <a:lnTo>
                    <a:pt x="1280" y="4181"/>
                  </a:lnTo>
                  <a:close/>
                  <a:moveTo>
                    <a:pt x="1254" y="4188"/>
                  </a:moveTo>
                  <a:lnTo>
                    <a:pt x="1299" y="4195"/>
                  </a:lnTo>
                  <a:lnTo>
                    <a:pt x="1301" y="4198"/>
                  </a:lnTo>
                  <a:lnTo>
                    <a:pt x="1301" y="4198"/>
                  </a:lnTo>
                  <a:lnTo>
                    <a:pt x="1254" y="4192"/>
                  </a:lnTo>
                  <a:lnTo>
                    <a:pt x="1254" y="4188"/>
                  </a:lnTo>
                  <a:close/>
                  <a:moveTo>
                    <a:pt x="1461" y="4184"/>
                  </a:moveTo>
                  <a:cubicBezTo>
                    <a:pt x="1476" y="4185"/>
                    <a:pt x="1489" y="4187"/>
                    <a:pt x="1504" y="4188"/>
                  </a:cubicBezTo>
                  <a:cubicBezTo>
                    <a:pt x="1515" y="4195"/>
                    <a:pt x="1518" y="4200"/>
                    <a:pt x="1504" y="4200"/>
                  </a:cubicBezTo>
                  <a:cubicBezTo>
                    <a:pt x="1496" y="4200"/>
                    <a:pt x="1481" y="4198"/>
                    <a:pt x="1457" y="4194"/>
                  </a:cubicBezTo>
                  <a:cubicBezTo>
                    <a:pt x="1458" y="4189"/>
                    <a:pt x="1459" y="4187"/>
                    <a:pt x="1461" y="4184"/>
                  </a:cubicBezTo>
                  <a:close/>
                  <a:moveTo>
                    <a:pt x="1393" y="4206"/>
                  </a:moveTo>
                  <a:lnTo>
                    <a:pt x="1440" y="4210"/>
                  </a:lnTo>
                  <a:lnTo>
                    <a:pt x="1440" y="4216"/>
                  </a:lnTo>
                  <a:lnTo>
                    <a:pt x="1395" y="4209"/>
                  </a:lnTo>
                  <a:lnTo>
                    <a:pt x="1393" y="4206"/>
                  </a:lnTo>
                  <a:close/>
                  <a:moveTo>
                    <a:pt x="1223" y="4197"/>
                  </a:moveTo>
                  <a:lnTo>
                    <a:pt x="1223" y="4197"/>
                  </a:lnTo>
                  <a:cubicBezTo>
                    <a:pt x="1254" y="4209"/>
                    <a:pt x="1273" y="4214"/>
                    <a:pt x="1302" y="4225"/>
                  </a:cubicBezTo>
                  <a:cubicBezTo>
                    <a:pt x="1261" y="4217"/>
                    <a:pt x="1234" y="4209"/>
                    <a:pt x="1223" y="4197"/>
                  </a:cubicBezTo>
                  <a:close/>
                  <a:moveTo>
                    <a:pt x="1418" y="4234"/>
                  </a:moveTo>
                  <a:lnTo>
                    <a:pt x="1427" y="4235"/>
                  </a:lnTo>
                  <a:lnTo>
                    <a:pt x="1426" y="4241"/>
                  </a:lnTo>
                  <a:lnTo>
                    <a:pt x="1415" y="4239"/>
                  </a:lnTo>
                  <a:lnTo>
                    <a:pt x="1418" y="4234"/>
                  </a:lnTo>
                  <a:close/>
                  <a:moveTo>
                    <a:pt x="1504" y="4291"/>
                  </a:moveTo>
                  <a:lnTo>
                    <a:pt x="1504" y="4291"/>
                  </a:lnTo>
                  <a:cubicBezTo>
                    <a:pt x="1505" y="4291"/>
                    <a:pt x="1506" y="4292"/>
                    <a:pt x="1507" y="4292"/>
                  </a:cubicBezTo>
                  <a:lnTo>
                    <a:pt x="1507" y="4292"/>
                  </a:lnTo>
                  <a:cubicBezTo>
                    <a:pt x="1505" y="4291"/>
                    <a:pt x="1504" y="4291"/>
                    <a:pt x="1504" y="4291"/>
                  </a:cubicBezTo>
                  <a:close/>
                  <a:moveTo>
                    <a:pt x="1507" y="4292"/>
                  </a:moveTo>
                  <a:cubicBezTo>
                    <a:pt x="1508" y="4292"/>
                    <a:pt x="1508" y="4292"/>
                    <a:pt x="1508" y="4292"/>
                  </a:cubicBezTo>
                  <a:lnTo>
                    <a:pt x="1508" y="4292"/>
                  </a:lnTo>
                  <a:cubicBezTo>
                    <a:pt x="1508" y="4292"/>
                    <a:pt x="1508" y="4292"/>
                    <a:pt x="1507" y="4292"/>
                  </a:cubicBezTo>
                  <a:close/>
                  <a:moveTo>
                    <a:pt x="1206" y="4309"/>
                  </a:moveTo>
                  <a:lnTo>
                    <a:pt x="1220" y="4310"/>
                  </a:lnTo>
                  <a:lnTo>
                    <a:pt x="1215" y="4322"/>
                  </a:lnTo>
                  <a:lnTo>
                    <a:pt x="1201" y="4320"/>
                  </a:lnTo>
                  <a:lnTo>
                    <a:pt x="1206" y="4309"/>
                  </a:lnTo>
                  <a:close/>
                  <a:moveTo>
                    <a:pt x="1346" y="4379"/>
                  </a:moveTo>
                  <a:lnTo>
                    <a:pt x="1346" y="4379"/>
                  </a:lnTo>
                  <a:cubicBezTo>
                    <a:pt x="1366" y="4388"/>
                    <a:pt x="1378" y="4393"/>
                    <a:pt x="1391" y="4398"/>
                  </a:cubicBezTo>
                  <a:lnTo>
                    <a:pt x="1391" y="4398"/>
                  </a:lnTo>
                  <a:cubicBezTo>
                    <a:pt x="1386" y="4399"/>
                    <a:pt x="1381" y="4399"/>
                    <a:pt x="1375" y="4399"/>
                  </a:cubicBezTo>
                  <a:cubicBezTo>
                    <a:pt x="1367" y="4399"/>
                    <a:pt x="1358" y="4398"/>
                    <a:pt x="1348" y="4397"/>
                  </a:cubicBezTo>
                  <a:cubicBezTo>
                    <a:pt x="1348" y="4392"/>
                    <a:pt x="1348" y="4390"/>
                    <a:pt x="1346" y="4379"/>
                  </a:cubicBezTo>
                  <a:close/>
                  <a:moveTo>
                    <a:pt x="1429" y="4399"/>
                  </a:moveTo>
                  <a:cubicBezTo>
                    <a:pt x="1438" y="4399"/>
                    <a:pt x="1447" y="4400"/>
                    <a:pt x="1457" y="4401"/>
                  </a:cubicBezTo>
                  <a:lnTo>
                    <a:pt x="1457" y="4406"/>
                  </a:lnTo>
                  <a:lnTo>
                    <a:pt x="1411" y="4401"/>
                  </a:lnTo>
                  <a:lnTo>
                    <a:pt x="1411" y="4401"/>
                  </a:lnTo>
                  <a:cubicBezTo>
                    <a:pt x="1417" y="4399"/>
                    <a:pt x="1423" y="4399"/>
                    <a:pt x="1429" y="4399"/>
                  </a:cubicBezTo>
                  <a:close/>
                  <a:moveTo>
                    <a:pt x="1339" y="4403"/>
                  </a:moveTo>
                  <a:lnTo>
                    <a:pt x="1367" y="4409"/>
                  </a:lnTo>
                  <a:lnTo>
                    <a:pt x="1365" y="4410"/>
                  </a:lnTo>
                  <a:lnTo>
                    <a:pt x="1337" y="4406"/>
                  </a:lnTo>
                  <a:lnTo>
                    <a:pt x="1339" y="4403"/>
                  </a:lnTo>
                  <a:close/>
                  <a:moveTo>
                    <a:pt x="1314" y="4416"/>
                  </a:moveTo>
                  <a:lnTo>
                    <a:pt x="1323" y="4417"/>
                  </a:lnTo>
                  <a:lnTo>
                    <a:pt x="1320" y="4423"/>
                  </a:lnTo>
                  <a:lnTo>
                    <a:pt x="1311" y="4422"/>
                  </a:lnTo>
                  <a:lnTo>
                    <a:pt x="1314" y="4416"/>
                  </a:lnTo>
                  <a:close/>
                  <a:moveTo>
                    <a:pt x="1414" y="4470"/>
                  </a:moveTo>
                  <a:lnTo>
                    <a:pt x="1432" y="4479"/>
                  </a:lnTo>
                  <a:lnTo>
                    <a:pt x="1427" y="4479"/>
                  </a:lnTo>
                  <a:cubicBezTo>
                    <a:pt x="1418" y="4476"/>
                    <a:pt x="1412" y="4473"/>
                    <a:pt x="1405" y="4472"/>
                  </a:cubicBezTo>
                  <a:lnTo>
                    <a:pt x="1414" y="4470"/>
                  </a:lnTo>
                  <a:close/>
                  <a:moveTo>
                    <a:pt x="1283" y="4497"/>
                  </a:moveTo>
                  <a:lnTo>
                    <a:pt x="1301" y="4504"/>
                  </a:lnTo>
                  <a:cubicBezTo>
                    <a:pt x="1287" y="4501"/>
                    <a:pt x="1281" y="4500"/>
                    <a:pt x="1274" y="4497"/>
                  </a:cubicBezTo>
                  <a:close/>
                  <a:moveTo>
                    <a:pt x="1096" y="4498"/>
                  </a:moveTo>
                  <a:lnTo>
                    <a:pt x="1143" y="4506"/>
                  </a:lnTo>
                  <a:cubicBezTo>
                    <a:pt x="1143" y="4506"/>
                    <a:pt x="1143" y="4507"/>
                    <a:pt x="1143" y="4509"/>
                  </a:cubicBezTo>
                  <a:lnTo>
                    <a:pt x="1096" y="4503"/>
                  </a:lnTo>
                  <a:lnTo>
                    <a:pt x="1096" y="4498"/>
                  </a:lnTo>
                  <a:close/>
                  <a:moveTo>
                    <a:pt x="1295" y="4504"/>
                  </a:moveTo>
                  <a:cubicBezTo>
                    <a:pt x="1308" y="4507"/>
                    <a:pt x="1315" y="4510"/>
                    <a:pt x="1321" y="4513"/>
                  </a:cubicBezTo>
                  <a:lnTo>
                    <a:pt x="1312" y="4513"/>
                  </a:lnTo>
                  <a:lnTo>
                    <a:pt x="1295" y="4504"/>
                  </a:lnTo>
                  <a:close/>
                  <a:moveTo>
                    <a:pt x="1365" y="4557"/>
                  </a:moveTo>
                  <a:lnTo>
                    <a:pt x="1393" y="4562"/>
                  </a:lnTo>
                  <a:lnTo>
                    <a:pt x="1393" y="4563"/>
                  </a:lnTo>
                  <a:lnTo>
                    <a:pt x="1365" y="4559"/>
                  </a:lnTo>
                  <a:lnTo>
                    <a:pt x="1365" y="4557"/>
                  </a:lnTo>
                  <a:close/>
                  <a:moveTo>
                    <a:pt x="1267" y="4603"/>
                  </a:moveTo>
                  <a:lnTo>
                    <a:pt x="1277" y="4604"/>
                  </a:lnTo>
                  <a:lnTo>
                    <a:pt x="1274" y="4610"/>
                  </a:lnTo>
                  <a:lnTo>
                    <a:pt x="1265" y="4609"/>
                  </a:lnTo>
                  <a:lnTo>
                    <a:pt x="1267" y="4603"/>
                  </a:lnTo>
                  <a:close/>
                  <a:moveTo>
                    <a:pt x="1407" y="4607"/>
                  </a:moveTo>
                  <a:cubicBezTo>
                    <a:pt x="1433" y="4615"/>
                    <a:pt x="1457" y="4621"/>
                    <a:pt x="1499" y="4632"/>
                  </a:cubicBezTo>
                  <a:cubicBezTo>
                    <a:pt x="1457" y="4626"/>
                    <a:pt x="1433" y="4623"/>
                    <a:pt x="1405" y="4621"/>
                  </a:cubicBezTo>
                  <a:cubicBezTo>
                    <a:pt x="1405" y="4615"/>
                    <a:pt x="1405" y="4612"/>
                    <a:pt x="1407" y="4607"/>
                  </a:cubicBezTo>
                  <a:close/>
                  <a:moveTo>
                    <a:pt x="1158" y="4650"/>
                  </a:moveTo>
                  <a:lnTo>
                    <a:pt x="1167" y="4651"/>
                  </a:lnTo>
                  <a:lnTo>
                    <a:pt x="1165" y="4657"/>
                  </a:lnTo>
                  <a:lnTo>
                    <a:pt x="1156" y="4656"/>
                  </a:lnTo>
                  <a:lnTo>
                    <a:pt x="1158" y="4650"/>
                  </a:lnTo>
                  <a:close/>
                  <a:moveTo>
                    <a:pt x="1293" y="4685"/>
                  </a:moveTo>
                  <a:lnTo>
                    <a:pt x="1302" y="4687"/>
                  </a:lnTo>
                  <a:lnTo>
                    <a:pt x="1301" y="4693"/>
                  </a:lnTo>
                  <a:lnTo>
                    <a:pt x="1290" y="4691"/>
                  </a:lnTo>
                  <a:lnTo>
                    <a:pt x="1293" y="4685"/>
                  </a:lnTo>
                  <a:close/>
                  <a:moveTo>
                    <a:pt x="199" y="4729"/>
                  </a:moveTo>
                  <a:cubicBezTo>
                    <a:pt x="221" y="4739"/>
                    <a:pt x="215" y="4742"/>
                    <a:pt x="199" y="4742"/>
                  </a:cubicBezTo>
                  <a:cubicBezTo>
                    <a:pt x="186" y="4742"/>
                    <a:pt x="167" y="4740"/>
                    <a:pt x="150" y="4738"/>
                  </a:cubicBezTo>
                  <a:cubicBezTo>
                    <a:pt x="166" y="4735"/>
                    <a:pt x="181" y="4732"/>
                    <a:pt x="199" y="4729"/>
                  </a:cubicBezTo>
                  <a:close/>
                  <a:moveTo>
                    <a:pt x="369" y="4740"/>
                  </a:moveTo>
                  <a:cubicBezTo>
                    <a:pt x="372" y="4740"/>
                    <a:pt x="381" y="4742"/>
                    <a:pt x="389" y="4742"/>
                  </a:cubicBezTo>
                  <a:lnTo>
                    <a:pt x="389" y="4742"/>
                  </a:lnTo>
                  <a:cubicBezTo>
                    <a:pt x="386" y="4744"/>
                    <a:pt x="381" y="4745"/>
                    <a:pt x="376" y="4745"/>
                  </a:cubicBezTo>
                  <a:lnTo>
                    <a:pt x="376" y="4745"/>
                  </a:lnTo>
                  <a:cubicBezTo>
                    <a:pt x="367" y="4741"/>
                    <a:pt x="366" y="4740"/>
                    <a:pt x="369" y="4740"/>
                  </a:cubicBezTo>
                  <a:close/>
                  <a:moveTo>
                    <a:pt x="172" y="4710"/>
                  </a:moveTo>
                  <a:lnTo>
                    <a:pt x="172" y="4710"/>
                  </a:lnTo>
                  <a:cubicBezTo>
                    <a:pt x="244" y="4717"/>
                    <a:pt x="288" y="4730"/>
                    <a:pt x="331" y="4742"/>
                  </a:cubicBezTo>
                  <a:lnTo>
                    <a:pt x="331" y="4742"/>
                  </a:lnTo>
                  <a:cubicBezTo>
                    <a:pt x="327" y="4745"/>
                    <a:pt x="323" y="4745"/>
                    <a:pt x="317" y="4745"/>
                  </a:cubicBezTo>
                  <a:cubicBezTo>
                    <a:pt x="292" y="4745"/>
                    <a:pt x="246" y="4726"/>
                    <a:pt x="172" y="4710"/>
                  </a:cubicBezTo>
                  <a:close/>
                  <a:moveTo>
                    <a:pt x="402" y="4742"/>
                  </a:moveTo>
                  <a:cubicBezTo>
                    <a:pt x="417" y="4742"/>
                    <a:pt x="433" y="4745"/>
                    <a:pt x="447" y="4747"/>
                  </a:cubicBezTo>
                  <a:lnTo>
                    <a:pt x="447" y="4746"/>
                  </a:lnTo>
                  <a:lnTo>
                    <a:pt x="449" y="4750"/>
                  </a:lnTo>
                  <a:lnTo>
                    <a:pt x="393" y="4744"/>
                  </a:lnTo>
                  <a:lnTo>
                    <a:pt x="393" y="4743"/>
                  </a:lnTo>
                  <a:lnTo>
                    <a:pt x="393" y="4743"/>
                  </a:lnTo>
                  <a:cubicBezTo>
                    <a:pt x="396" y="4742"/>
                    <a:pt x="399" y="4742"/>
                    <a:pt x="402" y="4742"/>
                  </a:cubicBezTo>
                  <a:close/>
                  <a:moveTo>
                    <a:pt x="674" y="4785"/>
                  </a:moveTo>
                  <a:lnTo>
                    <a:pt x="702" y="4790"/>
                  </a:lnTo>
                  <a:lnTo>
                    <a:pt x="700" y="4791"/>
                  </a:lnTo>
                  <a:lnTo>
                    <a:pt x="672" y="4787"/>
                  </a:lnTo>
                  <a:lnTo>
                    <a:pt x="674" y="4785"/>
                  </a:lnTo>
                  <a:close/>
                  <a:moveTo>
                    <a:pt x="174" y="4778"/>
                  </a:moveTo>
                  <a:lnTo>
                    <a:pt x="174" y="4779"/>
                  </a:lnTo>
                  <a:lnTo>
                    <a:pt x="187" y="4781"/>
                  </a:lnTo>
                  <a:lnTo>
                    <a:pt x="193" y="4793"/>
                  </a:lnTo>
                  <a:lnTo>
                    <a:pt x="169" y="4788"/>
                  </a:lnTo>
                  <a:lnTo>
                    <a:pt x="174" y="4778"/>
                  </a:lnTo>
                  <a:close/>
                  <a:moveTo>
                    <a:pt x="115" y="4807"/>
                  </a:moveTo>
                  <a:lnTo>
                    <a:pt x="124" y="4810"/>
                  </a:lnTo>
                  <a:lnTo>
                    <a:pt x="99" y="4810"/>
                  </a:lnTo>
                  <a:cubicBezTo>
                    <a:pt x="97" y="4810"/>
                    <a:pt x="96" y="4809"/>
                    <a:pt x="96" y="4809"/>
                  </a:cubicBezTo>
                  <a:cubicBezTo>
                    <a:pt x="102" y="4809"/>
                    <a:pt x="109" y="4807"/>
                    <a:pt x="115" y="4807"/>
                  </a:cubicBezTo>
                  <a:close/>
                  <a:moveTo>
                    <a:pt x="1059" y="4790"/>
                  </a:moveTo>
                  <a:lnTo>
                    <a:pt x="1084" y="4794"/>
                  </a:lnTo>
                  <a:lnTo>
                    <a:pt x="1078" y="4810"/>
                  </a:lnTo>
                  <a:lnTo>
                    <a:pt x="1064" y="4807"/>
                  </a:lnTo>
                  <a:lnTo>
                    <a:pt x="1059" y="4790"/>
                  </a:lnTo>
                  <a:close/>
                  <a:moveTo>
                    <a:pt x="849" y="4819"/>
                  </a:moveTo>
                  <a:lnTo>
                    <a:pt x="859" y="4821"/>
                  </a:lnTo>
                  <a:lnTo>
                    <a:pt x="856" y="4826"/>
                  </a:lnTo>
                  <a:lnTo>
                    <a:pt x="847" y="4825"/>
                  </a:lnTo>
                  <a:lnTo>
                    <a:pt x="849" y="4819"/>
                  </a:lnTo>
                  <a:close/>
                  <a:moveTo>
                    <a:pt x="282" y="4887"/>
                  </a:moveTo>
                  <a:lnTo>
                    <a:pt x="293" y="4888"/>
                  </a:lnTo>
                  <a:lnTo>
                    <a:pt x="290" y="4894"/>
                  </a:lnTo>
                  <a:lnTo>
                    <a:pt x="281" y="4893"/>
                  </a:lnTo>
                  <a:lnTo>
                    <a:pt x="282" y="4887"/>
                  </a:lnTo>
                  <a:close/>
                  <a:moveTo>
                    <a:pt x="987" y="4913"/>
                  </a:moveTo>
                  <a:lnTo>
                    <a:pt x="1033" y="4921"/>
                  </a:lnTo>
                  <a:cubicBezTo>
                    <a:pt x="1033" y="4922"/>
                    <a:pt x="1034" y="4925"/>
                    <a:pt x="1034" y="4925"/>
                  </a:cubicBezTo>
                  <a:lnTo>
                    <a:pt x="986" y="4919"/>
                  </a:lnTo>
                  <a:lnTo>
                    <a:pt x="987" y="4913"/>
                  </a:lnTo>
                  <a:close/>
                  <a:moveTo>
                    <a:pt x="278" y="4915"/>
                  </a:moveTo>
                  <a:cubicBezTo>
                    <a:pt x="281" y="4925"/>
                    <a:pt x="284" y="4929"/>
                    <a:pt x="287" y="4938"/>
                  </a:cubicBezTo>
                  <a:cubicBezTo>
                    <a:pt x="240" y="4929"/>
                    <a:pt x="205" y="4924"/>
                    <a:pt x="171" y="4919"/>
                  </a:cubicBezTo>
                  <a:cubicBezTo>
                    <a:pt x="171" y="4919"/>
                    <a:pt x="172" y="4916"/>
                    <a:pt x="172" y="4915"/>
                  </a:cubicBezTo>
                  <a:cubicBezTo>
                    <a:pt x="197" y="4919"/>
                    <a:pt x="222" y="4922"/>
                    <a:pt x="249" y="4925"/>
                  </a:cubicBezTo>
                  <a:cubicBezTo>
                    <a:pt x="256" y="4924"/>
                    <a:pt x="263" y="4921"/>
                    <a:pt x="278" y="4915"/>
                  </a:cubicBezTo>
                  <a:close/>
                  <a:moveTo>
                    <a:pt x="269" y="4963"/>
                  </a:moveTo>
                  <a:cubicBezTo>
                    <a:pt x="300" y="4969"/>
                    <a:pt x="328" y="4974"/>
                    <a:pt x="372" y="4981"/>
                  </a:cubicBezTo>
                  <a:cubicBezTo>
                    <a:pt x="330" y="4978"/>
                    <a:pt x="303" y="4977"/>
                    <a:pt x="274" y="4975"/>
                  </a:cubicBezTo>
                  <a:cubicBezTo>
                    <a:pt x="272" y="4971"/>
                    <a:pt x="271" y="4968"/>
                    <a:pt x="269" y="4963"/>
                  </a:cubicBezTo>
                  <a:close/>
                  <a:moveTo>
                    <a:pt x="219" y="5021"/>
                  </a:moveTo>
                  <a:lnTo>
                    <a:pt x="247" y="5025"/>
                  </a:lnTo>
                  <a:lnTo>
                    <a:pt x="246" y="5028"/>
                  </a:lnTo>
                  <a:lnTo>
                    <a:pt x="218" y="5024"/>
                  </a:lnTo>
                  <a:lnTo>
                    <a:pt x="218" y="5022"/>
                  </a:lnTo>
                  <a:lnTo>
                    <a:pt x="219" y="5021"/>
                  </a:lnTo>
                  <a:close/>
                  <a:moveTo>
                    <a:pt x="452" y="5012"/>
                  </a:moveTo>
                  <a:cubicBezTo>
                    <a:pt x="478" y="5013"/>
                    <a:pt x="490" y="5019"/>
                    <a:pt x="466" y="5028"/>
                  </a:cubicBezTo>
                  <a:cubicBezTo>
                    <a:pt x="462" y="5022"/>
                    <a:pt x="456" y="5016"/>
                    <a:pt x="452" y="5012"/>
                  </a:cubicBezTo>
                  <a:close/>
                  <a:moveTo>
                    <a:pt x="819" y="5040"/>
                  </a:moveTo>
                  <a:lnTo>
                    <a:pt x="828" y="5041"/>
                  </a:lnTo>
                  <a:lnTo>
                    <a:pt x="825" y="5047"/>
                  </a:lnTo>
                  <a:lnTo>
                    <a:pt x="817" y="5046"/>
                  </a:lnTo>
                  <a:lnTo>
                    <a:pt x="819" y="5040"/>
                  </a:lnTo>
                  <a:close/>
                  <a:moveTo>
                    <a:pt x="1053" y="5053"/>
                  </a:moveTo>
                  <a:lnTo>
                    <a:pt x="1062" y="5055"/>
                  </a:lnTo>
                  <a:lnTo>
                    <a:pt x="1061" y="5060"/>
                  </a:lnTo>
                  <a:lnTo>
                    <a:pt x="1050" y="5059"/>
                  </a:lnTo>
                  <a:lnTo>
                    <a:pt x="1053" y="5053"/>
                  </a:lnTo>
                  <a:close/>
                  <a:moveTo>
                    <a:pt x="141" y="5065"/>
                  </a:moveTo>
                  <a:lnTo>
                    <a:pt x="197" y="5074"/>
                  </a:lnTo>
                  <a:lnTo>
                    <a:pt x="196" y="5077"/>
                  </a:lnTo>
                  <a:lnTo>
                    <a:pt x="140" y="5068"/>
                  </a:lnTo>
                  <a:lnTo>
                    <a:pt x="141" y="5065"/>
                  </a:lnTo>
                  <a:close/>
                  <a:moveTo>
                    <a:pt x="235" y="5069"/>
                  </a:moveTo>
                  <a:cubicBezTo>
                    <a:pt x="250" y="5074"/>
                    <a:pt x="269" y="5078"/>
                    <a:pt x="305" y="5088"/>
                  </a:cubicBezTo>
                  <a:cubicBezTo>
                    <a:pt x="263" y="5084"/>
                    <a:pt x="252" y="5082"/>
                    <a:pt x="232" y="5080"/>
                  </a:cubicBezTo>
                  <a:cubicBezTo>
                    <a:pt x="234" y="5075"/>
                    <a:pt x="235" y="5071"/>
                    <a:pt x="235" y="5069"/>
                  </a:cubicBezTo>
                  <a:close/>
                  <a:moveTo>
                    <a:pt x="107" y="5080"/>
                  </a:moveTo>
                  <a:lnTo>
                    <a:pt x="155" y="5085"/>
                  </a:lnTo>
                  <a:lnTo>
                    <a:pt x="155" y="5090"/>
                  </a:lnTo>
                  <a:lnTo>
                    <a:pt x="109" y="5082"/>
                  </a:lnTo>
                  <a:lnTo>
                    <a:pt x="107" y="5080"/>
                  </a:lnTo>
                  <a:close/>
                  <a:moveTo>
                    <a:pt x="996" y="5121"/>
                  </a:moveTo>
                  <a:lnTo>
                    <a:pt x="1005" y="5122"/>
                  </a:lnTo>
                  <a:lnTo>
                    <a:pt x="1002" y="5130"/>
                  </a:lnTo>
                  <a:lnTo>
                    <a:pt x="993" y="5127"/>
                  </a:lnTo>
                  <a:lnTo>
                    <a:pt x="996" y="5121"/>
                  </a:lnTo>
                  <a:close/>
                  <a:moveTo>
                    <a:pt x="385" y="5138"/>
                  </a:moveTo>
                  <a:cubicBezTo>
                    <a:pt x="424" y="5141"/>
                    <a:pt x="453" y="5146"/>
                    <a:pt x="416" y="5156"/>
                  </a:cubicBezTo>
                  <a:cubicBezTo>
                    <a:pt x="405" y="5150"/>
                    <a:pt x="396" y="5144"/>
                    <a:pt x="385" y="5138"/>
                  </a:cubicBezTo>
                  <a:close/>
                  <a:moveTo>
                    <a:pt x="331" y="5205"/>
                  </a:moveTo>
                  <a:lnTo>
                    <a:pt x="344" y="5208"/>
                  </a:lnTo>
                  <a:lnTo>
                    <a:pt x="340" y="5219"/>
                  </a:lnTo>
                  <a:lnTo>
                    <a:pt x="325" y="5216"/>
                  </a:lnTo>
                  <a:lnTo>
                    <a:pt x="331" y="5205"/>
                  </a:lnTo>
                  <a:close/>
                  <a:moveTo>
                    <a:pt x="306" y="5343"/>
                  </a:moveTo>
                  <a:lnTo>
                    <a:pt x="315" y="5344"/>
                  </a:lnTo>
                  <a:lnTo>
                    <a:pt x="313" y="5352"/>
                  </a:lnTo>
                  <a:lnTo>
                    <a:pt x="303" y="5350"/>
                  </a:lnTo>
                  <a:lnTo>
                    <a:pt x="306" y="5343"/>
                  </a:lnTo>
                  <a:close/>
                  <a:moveTo>
                    <a:pt x="396" y="5346"/>
                  </a:moveTo>
                  <a:lnTo>
                    <a:pt x="405" y="5347"/>
                  </a:lnTo>
                  <a:lnTo>
                    <a:pt x="402" y="5353"/>
                  </a:lnTo>
                  <a:lnTo>
                    <a:pt x="393" y="5352"/>
                  </a:lnTo>
                  <a:lnTo>
                    <a:pt x="396" y="5346"/>
                  </a:lnTo>
                  <a:close/>
                  <a:moveTo>
                    <a:pt x="390" y="5358"/>
                  </a:moveTo>
                  <a:lnTo>
                    <a:pt x="399" y="5359"/>
                  </a:lnTo>
                  <a:lnTo>
                    <a:pt x="397" y="5365"/>
                  </a:lnTo>
                  <a:lnTo>
                    <a:pt x="388" y="5363"/>
                  </a:lnTo>
                  <a:lnTo>
                    <a:pt x="390" y="5358"/>
                  </a:lnTo>
                  <a:close/>
                  <a:moveTo>
                    <a:pt x="881" y="5400"/>
                  </a:moveTo>
                  <a:lnTo>
                    <a:pt x="890" y="5402"/>
                  </a:lnTo>
                  <a:lnTo>
                    <a:pt x="889" y="5408"/>
                  </a:lnTo>
                  <a:lnTo>
                    <a:pt x="878" y="5406"/>
                  </a:lnTo>
                  <a:lnTo>
                    <a:pt x="881" y="5400"/>
                  </a:lnTo>
                  <a:close/>
                  <a:moveTo>
                    <a:pt x="350" y="5455"/>
                  </a:moveTo>
                  <a:lnTo>
                    <a:pt x="360" y="5456"/>
                  </a:lnTo>
                  <a:lnTo>
                    <a:pt x="358" y="5462"/>
                  </a:lnTo>
                  <a:lnTo>
                    <a:pt x="349" y="5461"/>
                  </a:lnTo>
                  <a:lnTo>
                    <a:pt x="350" y="5455"/>
                  </a:lnTo>
                  <a:close/>
                  <a:moveTo>
                    <a:pt x="705" y="5468"/>
                  </a:moveTo>
                  <a:lnTo>
                    <a:pt x="714" y="5469"/>
                  </a:lnTo>
                  <a:lnTo>
                    <a:pt x="711" y="5475"/>
                  </a:lnTo>
                  <a:lnTo>
                    <a:pt x="702" y="5474"/>
                  </a:lnTo>
                  <a:lnTo>
                    <a:pt x="705" y="5468"/>
                  </a:lnTo>
                  <a:close/>
                  <a:moveTo>
                    <a:pt x="572" y="5480"/>
                  </a:moveTo>
                  <a:lnTo>
                    <a:pt x="619" y="5486"/>
                  </a:lnTo>
                  <a:lnTo>
                    <a:pt x="621" y="5491"/>
                  </a:lnTo>
                  <a:lnTo>
                    <a:pt x="574" y="5484"/>
                  </a:lnTo>
                  <a:lnTo>
                    <a:pt x="572" y="5480"/>
                  </a:lnTo>
                  <a:close/>
                  <a:moveTo>
                    <a:pt x="577" y="5506"/>
                  </a:moveTo>
                  <a:cubicBezTo>
                    <a:pt x="580" y="5515"/>
                    <a:pt x="581" y="5519"/>
                    <a:pt x="584" y="5524"/>
                  </a:cubicBezTo>
                  <a:cubicBezTo>
                    <a:pt x="565" y="5522"/>
                    <a:pt x="552" y="5521"/>
                    <a:pt x="540" y="5519"/>
                  </a:cubicBezTo>
                  <a:lnTo>
                    <a:pt x="522" y="5512"/>
                  </a:lnTo>
                  <a:cubicBezTo>
                    <a:pt x="537" y="5511"/>
                    <a:pt x="550" y="5509"/>
                    <a:pt x="577" y="5508"/>
                  </a:cubicBezTo>
                  <a:lnTo>
                    <a:pt x="577" y="5506"/>
                  </a:lnTo>
                  <a:close/>
                  <a:moveTo>
                    <a:pt x="608" y="5531"/>
                  </a:moveTo>
                  <a:lnTo>
                    <a:pt x="633" y="5534"/>
                  </a:lnTo>
                  <a:lnTo>
                    <a:pt x="628" y="5544"/>
                  </a:lnTo>
                  <a:lnTo>
                    <a:pt x="615" y="5543"/>
                  </a:lnTo>
                  <a:lnTo>
                    <a:pt x="608" y="5531"/>
                  </a:lnTo>
                  <a:close/>
                  <a:moveTo>
                    <a:pt x="693" y="5546"/>
                  </a:moveTo>
                  <a:lnTo>
                    <a:pt x="721" y="5550"/>
                  </a:lnTo>
                  <a:lnTo>
                    <a:pt x="719" y="5552"/>
                  </a:lnTo>
                  <a:lnTo>
                    <a:pt x="692" y="5547"/>
                  </a:lnTo>
                  <a:lnTo>
                    <a:pt x="693" y="5546"/>
                  </a:lnTo>
                  <a:close/>
                  <a:moveTo>
                    <a:pt x="549" y="5540"/>
                  </a:moveTo>
                  <a:lnTo>
                    <a:pt x="549" y="5540"/>
                  </a:lnTo>
                  <a:cubicBezTo>
                    <a:pt x="586" y="5544"/>
                    <a:pt x="619" y="5549"/>
                    <a:pt x="581" y="5559"/>
                  </a:cubicBezTo>
                  <a:cubicBezTo>
                    <a:pt x="569" y="5552"/>
                    <a:pt x="561" y="5547"/>
                    <a:pt x="549" y="5540"/>
                  </a:cubicBezTo>
                  <a:close/>
                  <a:moveTo>
                    <a:pt x="899" y="1"/>
                  </a:moveTo>
                  <a:lnTo>
                    <a:pt x="899" y="1"/>
                  </a:lnTo>
                  <a:cubicBezTo>
                    <a:pt x="915" y="45"/>
                    <a:pt x="925" y="76"/>
                    <a:pt x="939" y="113"/>
                  </a:cubicBezTo>
                  <a:cubicBezTo>
                    <a:pt x="927" y="94"/>
                    <a:pt x="918" y="79"/>
                    <a:pt x="911" y="67"/>
                  </a:cubicBezTo>
                  <a:cubicBezTo>
                    <a:pt x="905" y="61"/>
                    <a:pt x="901" y="59"/>
                    <a:pt x="898" y="59"/>
                  </a:cubicBezTo>
                  <a:cubicBezTo>
                    <a:pt x="888" y="59"/>
                    <a:pt x="889" y="86"/>
                    <a:pt x="881" y="92"/>
                  </a:cubicBezTo>
                  <a:cubicBezTo>
                    <a:pt x="870" y="102"/>
                    <a:pt x="875" y="148"/>
                    <a:pt x="906" y="236"/>
                  </a:cubicBezTo>
                  <a:cubicBezTo>
                    <a:pt x="892" y="216"/>
                    <a:pt x="877" y="194"/>
                    <a:pt x="867" y="179"/>
                  </a:cubicBezTo>
                  <a:lnTo>
                    <a:pt x="867" y="179"/>
                  </a:lnTo>
                  <a:cubicBezTo>
                    <a:pt x="870" y="219"/>
                    <a:pt x="872" y="257"/>
                    <a:pt x="875" y="289"/>
                  </a:cubicBezTo>
                  <a:cubicBezTo>
                    <a:pt x="867" y="282"/>
                    <a:pt x="859" y="276"/>
                    <a:pt x="852" y="270"/>
                  </a:cubicBezTo>
                  <a:lnTo>
                    <a:pt x="852" y="270"/>
                  </a:lnTo>
                  <a:cubicBezTo>
                    <a:pt x="870" y="310"/>
                    <a:pt x="884" y="341"/>
                    <a:pt x="902" y="382"/>
                  </a:cubicBezTo>
                  <a:cubicBezTo>
                    <a:pt x="884" y="351"/>
                    <a:pt x="870" y="327"/>
                    <a:pt x="849" y="291"/>
                  </a:cubicBezTo>
                  <a:cubicBezTo>
                    <a:pt x="847" y="314"/>
                    <a:pt x="847" y="338"/>
                    <a:pt x="846" y="363"/>
                  </a:cubicBezTo>
                  <a:cubicBezTo>
                    <a:pt x="842" y="354"/>
                    <a:pt x="827" y="332"/>
                    <a:pt x="808" y="301"/>
                  </a:cubicBezTo>
                  <a:lnTo>
                    <a:pt x="808" y="301"/>
                  </a:lnTo>
                  <a:cubicBezTo>
                    <a:pt x="811" y="322"/>
                    <a:pt x="814" y="341"/>
                    <a:pt x="815" y="355"/>
                  </a:cubicBezTo>
                  <a:cubicBezTo>
                    <a:pt x="808" y="358"/>
                    <a:pt x="799" y="357"/>
                    <a:pt x="794" y="363"/>
                  </a:cubicBezTo>
                  <a:cubicBezTo>
                    <a:pt x="789" y="370"/>
                    <a:pt x="784" y="379"/>
                    <a:pt x="784" y="395"/>
                  </a:cubicBezTo>
                  <a:cubicBezTo>
                    <a:pt x="784" y="408"/>
                    <a:pt x="797" y="442"/>
                    <a:pt x="797" y="455"/>
                  </a:cubicBezTo>
                  <a:cubicBezTo>
                    <a:pt x="797" y="472"/>
                    <a:pt x="789" y="473"/>
                    <a:pt x="789" y="489"/>
                  </a:cubicBezTo>
                  <a:cubicBezTo>
                    <a:pt x="790" y="505"/>
                    <a:pt x="797" y="530"/>
                    <a:pt x="797" y="530"/>
                  </a:cubicBezTo>
                  <a:cubicBezTo>
                    <a:pt x="783" y="545"/>
                    <a:pt x="756" y="532"/>
                    <a:pt x="768" y="569"/>
                  </a:cubicBezTo>
                  <a:cubicBezTo>
                    <a:pt x="789" y="629"/>
                    <a:pt x="772" y="631"/>
                    <a:pt x="768" y="654"/>
                  </a:cubicBezTo>
                  <a:cubicBezTo>
                    <a:pt x="767" y="676"/>
                    <a:pt x="746" y="673"/>
                    <a:pt x="756" y="711"/>
                  </a:cubicBezTo>
                  <a:cubicBezTo>
                    <a:pt x="769" y="757"/>
                    <a:pt x="731" y="722"/>
                    <a:pt x="737" y="754"/>
                  </a:cubicBezTo>
                  <a:cubicBezTo>
                    <a:pt x="740" y="772"/>
                    <a:pt x="730" y="773"/>
                    <a:pt x="739" y="795"/>
                  </a:cubicBezTo>
                  <a:cubicBezTo>
                    <a:pt x="758" y="844"/>
                    <a:pt x="746" y="850"/>
                    <a:pt x="728" y="851"/>
                  </a:cubicBezTo>
                  <a:cubicBezTo>
                    <a:pt x="727" y="851"/>
                    <a:pt x="726" y="851"/>
                    <a:pt x="725" y="851"/>
                  </a:cubicBezTo>
                  <a:cubicBezTo>
                    <a:pt x="722" y="851"/>
                    <a:pt x="720" y="852"/>
                    <a:pt x="722" y="856"/>
                  </a:cubicBezTo>
                  <a:cubicBezTo>
                    <a:pt x="737" y="890"/>
                    <a:pt x="734" y="899"/>
                    <a:pt x="724" y="899"/>
                  </a:cubicBezTo>
                  <a:cubicBezTo>
                    <a:pt x="715" y="899"/>
                    <a:pt x="702" y="892"/>
                    <a:pt x="690" y="889"/>
                  </a:cubicBezTo>
                  <a:lnTo>
                    <a:pt x="690" y="889"/>
                  </a:lnTo>
                  <a:cubicBezTo>
                    <a:pt x="720" y="944"/>
                    <a:pt x="746" y="990"/>
                    <a:pt x="730" y="990"/>
                  </a:cubicBezTo>
                  <a:cubicBezTo>
                    <a:pt x="724" y="990"/>
                    <a:pt x="713" y="984"/>
                    <a:pt x="694" y="970"/>
                  </a:cubicBezTo>
                  <a:lnTo>
                    <a:pt x="694" y="970"/>
                  </a:lnTo>
                  <a:cubicBezTo>
                    <a:pt x="724" y="1022"/>
                    <a:pt x="724" y="1037"/>
                    <a:pt x="714" y="1037"/>
                  </a:cubicBezTo>
                  <a:cubicBezTo>
                    <a:pt x="709" y="1037"/>
                    <a:pt x="702" y="1034"/>
                    <a:pt x="694" y="1029"/>
                  </a:cubicBezTo>
                  <a:lnTo>
                    <a:pt x="694" y="1029"/>
                  </a:lnTo>
                  <a:cubicBezTo>
                    <a:pt x="696" y="1059"/>
                    <a:pt x="696" y="1076"/>
                    <a:pt x="697" y="1097"/>
                  </a:cubicBezTo>
                  <a:cubicBezTo>
                    <a:pt x="700" y="1118"/>
                    <a:pt x="703" y="1141"/>
                    <a:pt x="706" y="1163"/>
                  </a:cubicBezTo>
                  <a:cubicBezTo>
                    <a:pt x="687" y="1145"/>
                    <a:pt x="672" y="1134"/>
                    <a:pt x="655" y="1119"/>
                  </a:cubicBezTo>
                  <a:lnTo>
                    <a:pt x="655" y="1119"/>
                  </a:lnTo>
                  <a:cubicBezTo>
                    <a:pt x="671" y="1145"/>
                    <a:pt x="686" y="1170"/>
                    <a:pt x="693" y="1184"/>
                  </a:cubicBezTo>
                  <a:cubicBezTo>
                    <a:pt x="680" y="1200"/>
                    <a:pt x="671" y="1218"/>
                    <a:pt x="656" y="1228"/>
                  </a:cubicBezTo>
                  <a:cubicBezTo>
                    <a:pt x="640" y="1240"/>
                    <a:pt x="669" y="1293"/>
                    <a:pt x="644" y="1296"/>
                  </a:cubicBezTo>
                  <a:cubicBezTo>
                    <a:pt x="658" y="1312"/>
                    <a:pt x="672" y="1326"/>
                    <a:pt x="684" y="1340"/>
                  </a:cubicBezTo>
                  <a:cubicBezTo>
                    <a:pt x="687" y="1362"/>
                    <a:pt x="661" y="1359"/>
                    <a:pt x="696" y="1401"/>
                  </a:cubicBezTo>
                  <a:cubicBezTo>
                    <a:pt x="677" y="1399"/>
                    <a:pt x="659" y="1397"/>
                    <a:pt x="647" y="1396"/>
                  </a:cubicBezTo>
                  <a:lnTo>
                    <a:pt x="647" y="1396"/>
                  </a:lnTo>
                  <a:cubicBezTo>
                    <a:pt x="653" y="1418"/>
                    <a:pt x="659" y="1437"/>
                    <a:pt x="664" y="1453"/>
                  </a:cubicBezTo>
                  <a:cubicBezTo>
                    <a:pt x="680" y="1469"/>
                    <a:pt x="692" y="1479"/>
                    <a:pt x="709" y="1497"/>
                  </a:cubicBezTo>
                  <a:cubicBezTo>
                    <a:pt x="697" y="1497"/>
                    <a:pt x="686" y="1497"/>
                    <a:pt x="675" y="1496"/>
                  </a:cubicBezTo>
                  <a:lnTo>
                    <a:pt x="675" y="1496"/>
                  </a:lnTo>
                  <a:cubicBezTo>
                    <a:pt x="681" y="1507"/>
                    <a:pt x="689" y="1521"/>
                    <a:pt x="697" y="1535"/>
                  </a:cubicBezTo>
                  <a:cubicBezTo>
                    <a:pt x="672" y="1522"/>
                    <a:pt x="655" y="1512"/>
                    <a:pt x="624" y="1494"/>
                  </a:cubicBezTo>
                  <a:lnTo>
                    <a:pt x="624" y="1494"/>
                  </a:lnTo>
                  <a:cubicBezTo>
                    <a:pt x="649" y="1522"/>
                    <a:pt x="669" y="1544"/>
                    <a:pt x="689" y="1566"/>
                  </a:cubicBezTo>
                  <a:cubicBezTo>
                    <a:pt x="672" y="1566"/>
                    <a:pt x="661" y="1566"/>
                    <a:pt x="647" y="1565"/>
                  </a:cubicBezTo>
                  <a:lnTo>
                    <a:pt x="647" y="1565"/>
                  </a:lnTo>
                  <a:cubicBezTo>
                    <a:pt x="662" y="1590"/>
                    <a:pt x="680" y="1618"/>
                    <a:pt x="660" y="1618"/>
                  </a:cubicBezTo>
                  <a:cubicBezTo>
                    <a:pt x="656" y="1618"/>
                    <a:pt x="649" y="1617"/>
                    <a:pt x="640" y="1613"/>
                  </a:cubicBezTo>
                  <a:lnTo>
                    <a:pt x="640" y="1613"/>
                  </a:lnTo>
                  <a:cubicBezTo>
                    <a:pt x="646" y="1627"/>
                    <a:pt x="647" y="1638"/>
                    <a:pt x="658" y="1652"/>
                  </a:cubicBezTo>
                  <a:cubicBezTo>
                    <a:pt x="666" y="1665"/>
                    <a:pt x="687" y="1680"/>
                    <a:pt x="705" y="1696"/>
                  </a:cubicBezTo>
                  <a:cubicBezTo>
                    <a:pt x="684" y="1685"/>
                    <a:pt x="668" y="1678"/>
                    <a:pt x="644" y="1666"/>
                  </a:cubicBezTo>
                  <a:lnTo>
                    <a:pt x="644" y="1666"/>
                  </a:lnTo>
                  <a:cubicBezTo>
                    <a:pt x="650" y="1678"/>
                    <a:pt x="656" y="1690"/>
                    <a:pt x="664" y="1705"/>
                  </a:cubicBezTo>
                  <a:lnTo>
                    <a:pt x="633" y="1705"/>
                  </a:lnTo>
                  <a:cubicBezTo>
                    <a:pt x="643" y="1718"/>
                    <a:pt x="650" y="1727"/>
                    <a:pt x="658" y="1735"/>
                  </a:cubicBezTo>
                  <a:cubicBezTo>
                    <a:pt x="606" y="1743"/>
                    <a:pt x="605" y="1769"/>
                    <a:pt x="655" y="1844"/>
                  </a:cubicBezTo>
                  <a:cubicBezTo>
                    <a:pt x="657" y="1844"/>
                    <a:pt x="659" y="1844"/>
                    <a:pt x="661" y="1844"/>
                  </a:cubicBezTo>
                  <a:cubicBezTo>
                    <a:pt x="666" y="1844"/>
                    <a:pt x="670" y="1844"/>
                    <a:pt x="675" y="1844"/>
                  </a:cubicBezTo>
                  <a:lnTo>
                    <a:pt x="683" y="1853"/>
                  </a:lnTo>
                  <a:lnTo>
                    <a:pt x="683" y="1853"/>
                  </a:lnTo>
                  <a:lnTo>
                    <a:pt x="658" y="1847"/>
                  </a:lnTo>
                  <a:cubicBezTo>
                    <a:pt x="656" y="1846"/>
                    <a:pt x="655" y="1844"/>
                    <a:pt x="655" y="1844"/>
                  </a:cubicBezTo>
                  <a:lnTo>
                    <a:pt x="655" y="1844"/>
                  </a:lnTo>
                  <a:cubicBezTo>
                    <a:pt x="661" y="1868"/>
                    <a:pt x="622" y="1872"/>
                    <a:pt x="662" y="1911"/>
                  </a:cubicBezTo>
                  <a:cubicBezTo>
                    <a:pt x="643" y="1913"/>
                    <a:pt x="625" y="1918"/>
                    <a:pt x="608" y="1921"/>
                  </a:cubicBezTo>
                  <a:cubicBezTo>
                    <a:pt x="621" y="1934"/>
                    <a:pt x="636" y="1947"/>
                    <a:pt x="656" y="1966"/>
                  </a:cubicBezTo>
                  <a:cubicBezTo>
                    <a:pt x="643" y="1972"/>
                    <a:pt x="628" y="1980"/>
                    <a:pt x="611" y="1987"/>
                  </a:cubicBezTo>
                  <a:cubicBezTo>
                    <a:pt x="681" y="2050"/>
                    <a:pt x="565" y="2056"/>
                    <a:pt x="637" y="2118"/>
                  </a:cubicBezTo>
                  <a:cubicBezTo>
                    <a:pt x="621" y="2122"/>
                    <a:pt x="608" y="2125"/>
                    <a:pt x="591" y="2130"/>
                  </a:cubicBezTo>
                  <a:cubicBezTo>
                    <a:pt x="619" y="2147"/>
                    <a:pt x="644" y="2164"/>
                    <a:pt x="672" y="2181"/>
                  </a:cubicBezTo>
                  <a:cubicBezTo>
                    <a:pt x="653" y="2178"/>
                    <a:pt x="640" y="2175"/>
                    <a:pt x="616" y="2169"/>
                  </a:cubicBezTo>
                  <a:cubicBezTo>
                    <a:pt x="614" y="2183"/>
                    <a:pt x="616" y="2197"/>
                    <a:pt x="603" y="2208"/>
                  </a:cubicBezTo>
                  <a:cubicBezTo>
                    <a:pt x="590" y="2218"/>
                    <a:pt x="621" y="2236"/>
                    <a:pt x="599" y="2249"/>
                  </a:cubicBezTo>
                  <a:cubicBezTo>
                    <a:pt x="569" y="2265"/>
                    <a:pt x="571" y="2296"/>
                    <a:pt x="572" y="2324"/>
                  </a:cubicBezTo>
                  <a:cubicBezTo>
                    <a:pt x="572" y="2355"/>
                    <a:pt x="591" y="2377"/>
                    <a:pt x="603" y="2392"/>
                  </a:cubicBezTo>
                  <a:cubicBezTo>
                    <a:pt x="559" y="2393"/>
                    <a:pt x="556" y="2408"/>
                    <a:pt x="571" y="2418"/>
                  </a:cubicBezTo>
                  <a:cubicBezTo>
                    <a:pt x="584" y="2427"/>
                    <a:pt x="562" y="2428"/>
                    <a:pt x="571" y="2434"/>
                  </a:cubicBezTo>
                  <a:cubicBezTo>
                    <a:pt x="581" y="2443"/>
                    <a:pt x="564" y="2446"/>
                    <a:pt x="577" y="2455"/>
                  </a:cubicBezTo>
                  <a:cubicBezTo>
                    <a:pt x="589" y="2464"/>
                    <a:pt x="572" y="2470"/>
                    <a:pt x="572" y="2477"/>
                  </a:cubicBezTo>
                  <a:cubicBezTo>
                    <a:pt x="572" y="2486"/>
                    <a:pt x="562" y="2493"/>
                    <a:pt x="583" y="2506"/>
                  </a:cubicBezTo>
                  <a:cubicBezTo>
                    <a:pt x="600" y="2517"/>
                    <a:pt x="602" y="2531"/>
                    <a:pt x="577" y="2531"/>
                  </a:cubicBezTo>
                  <a:cubicBezTo>
                    <a:pt x="552" y="2548"/>
                    <a:pt x="593" y="2567"/>
                    <a:pt x="564" y="2578"/>
                  </a:cubicBezTo>
                  <a:cubicBezTo>
                    <a:pt x="537" y="2589"/>
                    <a:pt x="565" y="2612"/>
                    <a:pt x="519" y="2620"/>
                  </a:cubicBezTo>
                  <a:cubicBezTo>
                    <a:pt x="536" y="2626"/>
                    <a:pt x="550" y="2633"/>
                    <a:pt x="569" y="2640"/>
                  </a:cubicBezTo>
                  <a:cubicBezTo>
                    <a:pt x="559" y="2642"/>
                    <a:pt x="547" y="2645"/>
                    <a:pt x="543" y="2645"/>
                  </a:cubicBezTo>
                  <a:cubicBezTo>
                    <a:pt x="550" y="2658"/>
                    <a:pt x="555" y="2670"/>
                    <a:pt x="561" y="2680"/>
                  </a:cubicBezTo>
                  <a:cubicBezTo>
                    <a:pt x="584" y="2684"/>
                    <a:pt x="606" y="2689"/>
                    <a:pt x="631" y="2692"/>
                  </a:cubicBezTo>
                  <a:cubicBezTo>
                    <a:pt x="630" y="2696"/>
                    <a:pt x="628" y="2699"/>
                    <a:pt x="627" y="2702"/>
                  </a:cubicBezTo>
                  <a:cubicBezTo>
                    <a:pt x="599" y="2699"/>
                    <a:pt x="572" y="2695"/>
                    <a:pt x="536" y="2690"/>
                  </a:cubicBezTo>
                  <a:lnTo>
                    <a:pt x="536" y="2690"/>
                  </a:lnTo>
                  <a:cubicBezTo>
                    <a:pt x="558" y="2706"/>
                    <a:pt x="586" y="2724"/>
                    <a:pt x="530" y="2727"/>
                  </a:cubicBezTo>
                  <a:cubicBezTo>
                    <a:pt x="525" y="2727"/>
                    <a:pt x="524" y="2731"/>
                    <a:pt x="528" y="2733"/>
                  </a:cubicBezTo>
                  <a:cubicBezTo>
                    <a:pt x="571" y="2748"/>
                    <a:pt x="527" y="2754"/>
                    <a:pt x="538" y="2765"/>
                  </a:cubicBezTo>
                  <a:cubicBezTo>
                    <a:pt x="552" y="2779"/>
                    <a:pt x="531" y="2790"/>
                    <a:pt x="530" y="2802"/>
                  </a:cubicBezTo>
                  <a:cubicBezTo>
                    <a:pt x="528" y="2806"/>
                    <a:pt x="540" y="2812"/>
                    <a:pt x="546" y="2818"/>
                  </a:cubicBezTo>
                  <a:cubicBezTo>
                    <a:pt x="527" y="2818"/>
                    <a:pt x="509" y="2820"/>
                    <a:pt x="497" y="2820"/>
                  </a:cubicBezTo>
                  <a:cubicBezTo>
                    <a:pt x="509" y="2836"/>
                    <a:pt x="528" y="2852"/>
                    <a:pt x="530" y="2867"/>
                  </a:cubicBezTo>
                  <a:cubicBezTo>
                    <a:pt x="531" y="2883"/>
                    <a:pt x="516" y="2896"/>
                    <a:pt x="513" y="2912"/>
                  </a:cubicBezTo>
                  <a:cubicBezTo>
                    <a:pt x="512" y="2927"/>
                    <a:pt x="521" y="2945"/>
                    <a:pt x="522" y="2959"/>
                  </a:cubicBezTo>
                  <a:cubicBezTo>
                    <a:pt x="524" y="2973"/>
                    <a:pt x="506" y="2982"/>
                    <a:pt x="536" y="2998"/>
                  </a:cubicBezTo>
                  <a:cubicBezTo>
                    <a:pt x="552" y="3008"/>
                    <a:pt x="561" y="3021"/>
                    <a:pt x="544" y="3024"/>
                  </a:cubicBezTo>
                  <a:cubicBezTo>
                    <a:pt x="512" y="3030"/>
                    <a:pt x="522" y="3042"/>
                    <a:pt x="518" y="3051"/>
                  </a:cubicBezTo>
                  <a:cubicBezTo>
                    <a:pt x="515" y="3060"/>
                    <a:pt x="546" y="3076"/>
                    <a:pt x="530" y="3079"/>
                  </a:cubicBezTo>
                  <a:cubicBezTo>
                    <a:pt x="494" y="3085"/>
                    <a:pt x="546" y="3099"/>
                    <a:pt x="531" y="3107"/>
                  </a:cubicBezTo>
                  <a:cubicBezTo>
                    <a:pt x="528" y="3108"/>
                    <a:pt x="558" y="3115"/>
                    <a:pt x="533" y="3115"/>
                  </a:cubicBezTo>
                  <a:cubicBezTo>
                    <a:pt x="483" y="3115"/>
                    <a:pt x="550" y="3130"/>
                    <a:pt x="538" y="3138"/>
                  </a:cubicBezTo>
                  <a:cubicBezTo>
                    <a:pt x="534" y="3137"/>
                    <a:pt x="531" y="3137"/>
                    <a:pt x="528" y="3137"/>
                  </a:cubicBezTo>
                  <a:cubicBezTo>
                    <a:pt x="491" y="3137"/>
                    <a:pt x="525" y="3153"/>
                    <a:pt x="511" y="3160"/>
                  </a:cubicBezTo>
                  <a:cubicBezTo>
                    <a:pt x="491" y="3167"/>
                    <a:pt x="494" y="3180"/>
                    <a:pt x="490" y="3190"/>
                  </a:cubicBezTo>
                  <a:cubicBezTo>
                    <a:pt x="484" y="3201"/>
                    <a:pt x="483" y="3213"/>
                    <a:pt x="481" y="3220"/>
                  </a:cubicBezTo>
                  <a:cubicBezTo>
                    <a:pt x="506" y="3227"/>
                    <a:pt x="516" y="3230"/>
                    <a:pt x="538" y="3236"/>
                  </a:cubicBezTo>
                  <a:cubicBezTo>
                    <a:pt x="508" y="3233"/>
                    <a:pt x="490" y="3232"/>
                    <a:pt x="471" y="3230"/>
                  </a:cubicBezTo>
                  <a:lnTo>
                    <a:pt x="471" y="3230"/>
                  </a:lnTo>
                  <a:cubicBezTo>
                    <a:pt x="531" y="3248"/>
                    <a:pt x="459" y="3249"/>
                    <a:pt x="484" y="3264"/>
                  </a:cubicBezTo>
                  <a:cubicBezTo>
                    <a:pt x="506" y="3279"/>
                    <a:pt x="490" y="3291"/>
                    <a:pt x="490" y="3307"/>
                  </a:cubicBezTo>
                  <a:cubicBezTo>
                    <a:pt x="424" y="3316"/>
                    <a:pt x="486" y="3346"/>
                    <a:pt x="503" y="3369"/>
                  </a:cubicBezTo>
                  <a:cubicBezTo>
                    <a:pt x="488" y="3376"/>
                    <a:pt x="472" y="3380"/>
                    <a:pt x="458" y="3386"/>
                  </a:cubicBezTo>
                  <a:cubicBezTo>
                    <a:pt x="440" y="3385"/>
                    <a:pt x="424" y="3383"/>
                    <a:pt x="408" y="3382"/>
                  </a:cubicBezTo>
                  <a:lnTo>
                    <a:pt x="408" y="3382"/>
                  </a:lnTo>
                  <a:cubicBezTo>
                    <a:pt x="415" y="3396"/>
                    <a:pt x="419" y="3408"/>
                    <a:pt x="425" y="3420"/>
                  </a:cubicBezTo>
                  <a:cubicBezTo>
                    <a:pt x="428" y="3430"/>
                    <a:pt x="431" y="3442"/>
                    <a:pt x="436" y="3452"/>
                  </a:cubicBezTo>
                  <a:cubicBezTo>
                    <a:pt x="427" y="3454"/>
                    <a:pt x="419" y="3454"/>
                    <a:pt x="410" y="3455"/>
                  </a:cubicBezTo>
                  <a:cubicBezTo>
                    <a:pt x="434" y="3461"/>
                    <a:pt x="450" y="3466"/>
                    <a:pt x="471" y="3470"/>
                  </a:cubicBezTo>
                  <a:cubicBezTo>
                    <a:pt x="444" y="3469"/>
                    <a:pt x="425" y="3467"/>
                    <a:pt x="405" y="3466"/>
                  </a:cubicBezTo>
                  <a:lnTo>
                    <a:pt x="405" y="3466"/>
                  </a:lnTo>
                  <a:cubicBezTo>
                    <a:pt x="397" y="3479"/>
                    <a:pt x="493" y="3498"/>
                    <a:pt x="443" y="3507"/>
                  </a:cubicBezTo>
                  <a:cubicBezTo>
                    <a:pt x="427" y="3505"/>
                    <a:pt x="410" y="3504"/>
                    <a:pt x="387" y="3502"/>
                  </a:cubicBezTo>
                  <a:lnTo>
                    <a:pt x="387" y="3502"/>
                  </a:lnTo>
                  <a:cubicBezTo>
                    <a:pt x="391" y="3510"/>
                    <a:pt x="397" y="3517"/>
                    <a:pt x="402" y="3526"/>
                  </a:cubicBezTo>
                  <a:cubicBezTo>
                    <a:pt x="356" y="3526"/>
                    <a:pt x="384" y="3545"/>
                    <a:pt x="371" y="3554"/>
                  </a:cubicBezTo>
                  <a:cubicBezTo>
                    <a:pt x="380" y="3557"/>
                    <a:pt x="387" y="3560"/>
                    <a:pt x="394" y="3563"/>
                  </a:cubicBezTo>
                  <a:lnTo>
                    <a:pt x="384" y="3563"/>
                  </a:lnTo>
                  <a:lnTo>
                    <a:pt x="367" y="3554"/>
                  </a:lnTo>
                  <a:lnTo>
                    <a:pt x="367" y="3554"/>
                  </a:lnTo>
                  <a:cubicBezTo>
                    <a:pt x="355" y="3555"/>
                    <a:pt x="340" y="3556"/>
                    <a:pt x="340" y="3558"/>
                  </a:cubicBezTo>
                  <a:cubicBezTo>
                    <a:pt x="341" y="3576"/>
                    <a:pt x="347" y="3595"/>
                    <a:pt x="352" y="3614"/>
                  </a:cubicBezTo>
                  <a:cubicBezTo>
                    <a:pt x="372" y="3626"/>
                    <a:pt x="430" y="3639"/>
                    <a:pt x="421" y="3651"/>
                  </a:cubicBezTo>
                  <a:cubicBezTo>
                    <a:pt x="403" y="3650"/>
                    <a:pt x="385" y="3648"/>
                    <a:pt x="378" y="3648"/>
                  </a:cubicBezTo>
                  <a:cubicBezTo>
                    <a:pt x="368" y="3657"/>
                    <a:pt x="358" y="3664"/>
                    <a:pt x="352" y="3673"/>
                  </a:cubicBezTo>
                  <a:cubicBezTo>
                    <a:pt x="344" y="3685"/>
                    <a:pt x="341" y="3697"/>
                    <a:pt x="335" y="3713"/>
                  </a:cubicBezTo>
                  <a:cubicBezTo>
                    <a:pt x="353" y="3717"/>
                    <a:pt x="378" y="3725"/>
                    <a:pt x="400" y="3730"/>
                  </a:cubicBezTo>
                  <a:cubicBezTo>
                    <a:pt x="377" y="3735"/>
                    <a:pt x="365" y="3736"/>
                    <a:pt x="359" y="3738"/>
                  </a:cubicBezTo>
                  <a:cubicBezTo>
                    <a:pt x="365" y="3750"/>
                    <a:pt x="372" y="3758"/>
                    <a:pt x="372" y="3766"/>
                  </a:cubicBezTo>
                  <a:cubicBezTo>
                    <a:pt x="372" y="3775"/>
                    <a:pt x="365" y="3782"/>
                    <a:pt x="363" y="3791"/>
                  </a:cubicBezTo>
                  <a:cubicBezTo>
                    <a:pt x="363" y="3798"/>
                    <a:pt x="381" y="3811"/>
                    <a:pt x="366" y="3813"/>
                  </a:cubicBezTo>
                  <a:cubicBezTo>
                    <a:pt x="322" y="3816"/>
                    <a:pt x="393" y="3832"/>
                    <a:pt x="375" y="3836"/>
                  </a:cubicBezTo>
                  <a:cubicBezTo>
                    <a:pt x="363" y="3838"/>
                    <a:pt x="352" y="3839"/>
                    <a:pt x="341" y="3839"/>
                  </a:cubicBezTo>
                  <a:cubicBezTo>
                    <a:pt x="353" y="3850"/>
                    <a:pt x="363" y="3857"/>
                    <a:pt x="374" y="3866"/>
                  </a:cubicBezTo>
                  <a:cubicBezTo>
                    <a:pt x="387" y="3866"/>
                    <a:pt x="400" y="3866"/>
                    <a:pt x="425" y="3867"/>
                  </a:cubicBezTo>
                  <a:cubicBezTo>
                    <a:pt x="418" y="3873"/>
                    <a:pt x="413" y="3876"/>
                    <a:pt x="410" y="3878"/>
                  </a:cubicBezTo>
                  <a:cubicBezTo>
                    <a:pt x="390" y="3875"/>
                    <a:pt x="377" y="3873"/>
                    <a:pt x="353" y="3872"/>
                  </a:cubicBezTo>
                  <a:lnTo>
                    <a:pt x="353" y="3872"/>
                  </a:lnTo>
                  <a:cubicBezTo>
                    <a:pt x="385" y="3891"/>
                    <a:pt x="282" y="3883"/>
                    <a:pt x="338" y="3910"/>
                  </a:cubicBezTo>
                  <a:cubicBezTo>
                    <a:pt x="372" y="3925"/>
                    <a:pt x="309" y="3935"/>
                    <a:pt x="347" y="3954"/>
                  </a:cubicBezTo>
                  <a:cubicBezTo>
                    <a:pt x="302" y="3967"/>
                    <a:pt x="312" y="3991"/>
                    <a:pt x="306" y="4010"/>
                  </a:cubicBezTo>
                  <a:cubicBezTo>
                    <a:pt x="299" y="4032"/>
                    <a:pt x="263" y="4048"/>
                    <a:pt x="299" y="4075"/>
                  </a:cubicBezTo>
                  <a:cubicBezTo>
                    <a:pt x="269" y="4088"/>
                    <a:pt x="325" y="4117"/>
                    <a:pt x="262" y="4125"/>
                  </a:cubicBezTo>
                  <a:cubicBezTo>
                    <a:pt x="278" y="4131"/>
                    <a:pt x="294" y="4138"/>
                    <a:pt x="309" y="4144"/>
                  </a:cubicBezTo>
                  <a:cubicBezTo>
                    <a:pt x="290" y="4144"/>
                    <a:pt x="272" y="4145"/>
                    <a:pt x="259" y="4145"/>
                  </a:cubicBezTo>
                  <a:cubicBezTo>
                    <a:pt x="255" y="4173"/>
                    <a:pt x="231" y="4197"/>
                    <a:pt x="263" y="4226"/>
                  </a:cubicBezTo>
                  <a:cubicBezTo>
                    <a:pt x="253" y="4231"/>
                    <a:pt x="246" y="4234"/>
                    <a:pt x="238" y="4237"/>
                  </a:cubicBezTo>
                  <a:cubicBezTo>
                    <a:pt x="265" y="4242"/>
                    <a:pt x="281" y="4247"/>
                    <a:pt x="303" y="4253"/>
                  </a:cubicBezTo>
                  <a:cubicBezTo>
                    <a:pt x="285" y="4250"/>
                    <a:pt x="272" y="4249"/>
                    <a:pt x="261" y="4249"/>
                  </a:cubicBezTo>
                  <a:cubicBezTo>
                    <a:pt x="236" y="4249"/>
                    <a:pt x="227" y="4255"/>
                    <a:pt x="207" y="4257"/>
                  </a:cubicBezTo>
                  <a:cubicBezTo>
                    <a:pt x="247" y="4273"/>
                    <a:pt x="222" y="4281"/>
                    <a:pt x="216" y="4291"/>
                  </a:cubicBezTo>
                  <a:cubicBezTo>
                    <a:pt x="210" y="4300"/>
                    <a:pt x="246" y="4313"/>
                    <a:pt x="213" y="4319"/>
                  </a:cubicBezTo>
                  <a:cubicBezTo>
                    <a:pt x="194" y="4322"/>
                    <a:pt x="224" y="4341"/>
                    <a:pt x="232" y="4353"/>
                  </a:cubicBezTo>
                  <a:cubicBezTo>
                    <a:pt x="249" y="4357"/>
                    <a:pt x="265" y="4362"/>
                    <a:pt x="278" y="4365"/>
                  </a:cubicBezTo>
                  <a:lnTo>
                    <a:pt x="275" y="4372"/>
                  </a:lnTo>
                  <a:cubicBezTo>
                    <a:pt x="246" y="4369"/>
                    <a:pt x="216" y="4366"/>
                    <a:pt x="177" y="4362"/>
                  </a:cubicBezTo>
                  <a:lnTo>
                    <a:pt x="177" y="4362"/>
                  </a:lnTo>
                  <a:cubicBezTo>
                    <a:pt x="193" y="4370"/>
                    <a:pt x="202" y="4375"/>
                    <a:pt x="213" y="4382"/>
                  </a:cubicBezTo>
                  <a:cubicBezTo>
                    <a:pt x="162" y="4392"/>
                    <a:pt x="156" y="4412"/>
                    <a:pt x="182" y="4435"/>
                  </a:cubicBezTo>
                  <a:cubicBezTo>
                    <a:pt x="165" y="4434"/>
                    <a:pt x="149" y="4432"/>
                    <a:pt x="124" y="4429"/>
                  </a:cubicBezTo>
                  <a:lnTo>
                    <a:pt x="124" y="4429"/>
                  </a:lnTo>
                  <a:cubicBezTo>
                    <a:pt x="134" y="4437"/>
                    <a:pt x="143" y="4442"/>
                    <a:pt x="152" y="4448"/>
                  </a:cubicBezTo>
                  <a:cubicBezTo>
                    <a:pt x="149" y="4448"/>
                    <a:pt x="147" y="4448"/>
                    <a:pt x="144" y="4448"/>
                  </a:cubicBezTo>
                  <a:cubicBezTo>
                    <a:pt x="109" y="4448"/>
                    <a:pt x="118" y="4459"/>
                    <a:pt x="121" y="4469"/>
                  </a:cubicBezTo>
                  <a:cubicBezTo>
                    <a:pt x="122" y="4476"/>
                    <a:pt x="146" y="4488"/>
                    <a:pt x="147" y="4495"/>
                  </a:cubicBezTo>
                  <a:cubicBezTo>
                    <a:pt x="150" y="4503"/>
                    <a:pt x="144" y="4510"/>
                    <a:pt x="156" y="4519"/>
                  </a:cubicBezTo>
                  <a:lnTo>
                    <a:pt x="96" y="4519"/>
                  </a:lnTo>
                  <a:cubicBezTo>
                    <a:pt x="113" y="4522"/>
                    <a:pt x="131" y="4525"/>
                    <a:pt x="160" y="4529"/>
                  </a:cubicBezTo>
                  <a:cubicBezTo>
                    <a:pt x="143" y="4535"/>
                    <a:pt x="132" y="4538"/>
                    <a:pt x="124" y="4541"/>
                  </a:cubicBezTo>
                  <a:cubicBezTo>
                    <a:pt x="131" y="4545"/>
                    <a:pt x="135" y="4547"/>
                    <a:pt x="143" y="4551"/>
                  </a:cubicBezTo>
                  <a:cubicBezTo>
                    <a:pt x="116" y="4548"/>
                    <a:pt x="102" y="4547"/>
                    <a:pt x="82" y="4545"/>
                  </a:cubicBezTo>
                  <a:lnTo>
                    <a:pt x="82" y="4545"/>
                  </a:lnTo>
                  <a:cubicBezTo>
                    <a:pt x="125" y="4565"/>
                    <a:pt x="163" y="4582"/>
                    <a:pt x="210" y="4604"/>
                  </a:cubicBezTo>
                  <a:cubicBezTo>
                    <a:pt x="150" y="4594"/>
                    <a:pt x="96" y="4585"/>
                    <a:pt x="29" y="4573"/>
                  </a:cubicBezTo>
                  <a:lnTo>
                    <a:pt x="29" y="4573"/>
                  </a:lnTo>
                  <a:cubicBezTo>
                    <a:pt x="90" y="4594"/>
                    <a:pt x="56" y="4600"/>
                    <a:pt x="34" y="4606"/>
                  </a:cubicBezTo>
                  <a:cubicBezTo>
                    <a:pt x="82" y="4612"/>
                    <a:pt x="121" y="4616"/>
                    <a:pt x="160" y="4621"/>
                  </a:cubicBezTo>
                  <a:cubicBezTo>
                    <a:pt x="162" y="4621"/>
                    <a:pt x="165" y="4623"/>
                    <a:pt x="166" y="4626"/>
                  </a:cubicBezTo>
                  <a:cubicBezTo>
                    <a:pt x="149" y="4623"/>
                    <a:pt x="132" y="4623"/>
                    <a:pt x="113" y="4621"/>
                  </a:cubicBezTo>
                  <a:lnTo>
                    <a:pt x="113" y="4621"/>
                  </a:lnTo>
                  <a:cubicBezTo>
                    <a:pt x="122" y="4625"/>
                    <a:pt x="131" y="4629"/>
                    <a:pt x="138" y="4632"/>
                  </a:cubicBezTo>
                  <a:cubicBezTo>
                    <a:pt x="109" y="4632"/>
                    <a:pt x="79" y="4631"/>
                    <a:pt x="57" y="4631"/>
                  </a:cubicBezTo>
                  <a:cubicBezTo>
                    <a:pt x="68" y="4641"/>
                    <a:pt x="74" y="4650"/>
                    <a:pt x="82" y="4660"/>
                  </a:cubicBezTo>
                  <a:cubicBezTo>
                    <a:pt x="106" y="4665"/>
                    <a:pt x="128" y="4668"/>
                    <a:pt x="152" y="4672"/>
                  </a:cubicBezTo>
                  <a:cubicBezTo>
                    <a:pt x="147" y="4674"/>
                    <a:pt x="138" y="4675"/>
                    <a:pt x="127" y="4675"/>
                  </a:cubicBezTo>
                  <a:cubicBezTo>
                    <a:pt x="107" y="4675"/>
                    <a:pt x="82" y="4673"/>
                    <a:pt x="62" y="4673"/>
                  </a:cubicBezTo>
                  <a:cubicBezTo>
                    <a:pt x="44" y="4673"/>
                    <a:pt x="30" y="4675"/>
                    <a:pt x="31" y="4682"/>
                  </a:cubicBezTo>
                  <a:cubicBezTo>
                    <a:pt x="69" y="4688"/>
                    <a:pt x="103" y="4693"/>
                    <a:pt x="155" y="4698"/>
                  </a:cubicBezTo>
                  <a:cubicBezTo>
                    <a:pt x="124" y="4701"/>
                    <a:pt x="100" y="4704"/>
                    <a:pt x="66" y="4707"/>
                  </a:cubicBezTo>
                  <a:cubicBezTo>
                    <a:pt x="109" y="4712"/>
                    <a:pt x="135" y="4715"/>
                    <a:pt x="166" y="4719"/>
                  </a:cubicBezTo>
                  <a:cubicBezTo>
                    <a:pt x="94" y="4732"/>
                    <a:pt x="32" y="4746"/>
                    <a:pt x="4" y="4768"/>
                  </a:cubicBezTo>
                  <a:cubicBezTo>
                    <a:pt x="28" y="4774"/>
                    <a:pt x="53" y="4778"/>
                    <a:pt x="72" y="4782"/>
                  </a:cubicBezTo>
                  <a:cubicBezTo>
                    <a:pt x="52" y="4790"/>
                    <a:pt x="34" y="4796"/>
                    <a:pt x="16" y="4803"/>
                  </a:cubicBezTo>
                  <a:cubicBezTo>
                    <a:pt x="38" y="4807"/>
                    <a:pt x="52" y="4809"/>
                    <a:pt x="66" y="4812"/>
                  </a:cubicBezTo>
                  <a:cubicBezTo>
                    <a:pt x="84" y="4818"/>
                    <a:pt x="102" y="4825"/>
                    <a:pt x="119" y="4831"/>
                  </a:cubicBezTo>
                  <a:cubicBezTo>
                    <a:pt x="115" y="4834"/>
                    <a:pt x="112" y="4835"/>
                    <a:pt x="106" y="4837"/>
                  </a:cubicBezTo>
                  <a:cubicBezTo>
                    <a:pt x="81" y="4834"/>
                    <a:pt x="56" y="4829"/>
                    <a:pt x="31" y="4825"/>
                  </a:cubicBezTo>
                  <a:lnTo>
                    <a:pt x="31" y="4825"/>
                  </a:lnTo>
                  <a:lnTo>
                    <a:pt x="102" y="4860"/>
                  </a:lnTo>
                  <a:cubicBezTo>
                    <a:pt x="84" y="4859"/>
                    <a:pt x="68" y="4857"/>
                    <a:pt x="46" y="4856"/>
                  </a:cubicBezTo>
                  <a:lnTo>
                    <a:pt x="46" y="4856"/>
                  </a:lnTo>
                  <a:cubicBezTo>
                    <a:pt x="77" y="4869"/>
                    <a:pt x="103" y="4881"/>
                    <a:pt x="128" y="4891"/>
                  </a:cubicBezTo>
                  <a:cubicBezTo>
                    <a:pt x="126" y="4893"/>
                    <a:pt x="121" y="4894"/>
                    <a:pt x="114" y="4894"/>
                  </a:cubicBezTo>
                  <a:cubicBezTo>
                    <a:pt x="100" y="4894"/>
                    <a:pt x="79" y="4892"/>
                    <a:pt x="67" y="4892"/>
                  </a:cubicBezTo>
                  <a:cubicBezTo>
                    <a:pt x="56" y="4892"/>
                    <a:pt x="52" y="4894"/>
                    <a:pt x="69" y="4902"/>
                  </a:cubicBezTo>
                  <a:cubicBezTo>
                    <a:pt x="94" y="4903"/>
                    <a:pt x="116" y="4906"/>
                    <a:pt x="166" y="4910"/>
                  </a:cubicBezTo>
                  <a:cubicBezTo>
                    <a:pt x="135" y="4915"/>
                    <a:pt x="121" y="4918"/>
                    <a:pt x="107" y="4921"/>
                  </a:cubicBezTo>
                  <a:cubicBezTo>
                    <a:pt x="68" y="4915"/>
                    <a:pt x="32" y="4910"/>
                    <a:pt x="0" y="4906"/>
                  </a:cubicBezTo>
                  <a:lnTo>
                    <a:pt x="0" y="4906"/>
                  </a:lnTo>
                  <a:cubicBezTo>
                    <a:pt x="22" y="4918"/>
                    <a:pt x="41" y="4928"/>
                    <a:pt x="59" y="4938"/>
                  </a:cubicBezTo>
                  <a:lnTo>
                    <a:pt x="116" y="4938"/>
                  </a:lnTo>
                  <a:cubicBezTo>
                    <a:pt x="127" y="4946"/>
                    <a:pt x="134" y="4953"/>
                    <a:pt x="141" y="4959"/>
                  </a:cubicBezTo>
                  <a:cubicBezTo>
                    <a:pt x="116" y="4959"/>
                    <a:pt x="77" y="4959"/>
                    <a:pt x="13" y="4957"/>
                  </a:cubicBezTo>
                  <a:lnTo>
                    <a:pt x="13" y="4957"/>
                  </a:lnTo>
                  <a:cubicBezTo>
                    <a:pt x="75" y="4968"/>
                    <a:pt x="110" y="4974"/>
                    <a:pt x="146" y="4979"/>
                  </a:cubicBezTo>
                  <a:cubicBezTo>
                    <a:pt x="152" y="4978"/>
                    <a:pt x="159" y="4978"/>
                    <a:pt x="166" y="4977"/>
                  </a:cubicBezTo>
                  <a:lnTo>
                    <a:pt x="174" y="4981"/>
                  </a:lnTo>
                  <a:lnTo>
                    <a:pt x="149" y="4981"/>
                  </a:lnTo>
                  <a:cubicBezTo>
                    <a:pt x="147" y="4979"/>
                    <a:pt x="146" y="4979"/>
                    <a:pt x="146" y="4979"/>
                  </a:cubicBezTo>
                  <a:cubicBezTo>
                    <a:pt x="127" y="4984"/>
                    <a:pt x="87" y="4985"/>
                    <a:pt x="134" y="5000"/>
                  </a:cubicBezTo>
                  <a:cubicBezTo>
                    <a:pt x="110" y="5003"/>
                    <a:pt x="90" y="5005"/>
                    <a:pt x="71" y="5006"/>
                  </a:cubicBezTo>
                  <a:cubicBezTo>
                    <a:pt x="82" y="5013"/>
                    <a:pt x="90" y="5018"/>
                    <a:pt x="97" y="5022"/>
                  </a:cubicBezTo>
                  <a:cubicBezTo>
                    <a:pt x="75" y="5019"/>
                    <a:pt x="57" y="5018"/>
                    <a:pt x="32" y="5016"/>
                  </a:cubicBezTo>
                  <a:lnTo>
                    <a:pt x="32" y="5016"/>
                  </a:lnTo>
                  <a:cubicBezTo>
                    <a:pt x="65" y="5031"/>
                    <a:pt x="94" y="5046"/>
                    <a:pt x="119" y="5057"/>
                  </a:cubicBezTo>
                  <a:cubicBezTo>
                    <a:pt x="93" y="5065"/>
                    <a:pt x="84" y="5074"/>
                    <a:pt x="90" y="5088"/>
                  </a:cubicBezTo>
                  <a:cubicBezTo>
                    <a:pt x="110" y="5091"/>
                    <a:pt x="132" y="5094"/>
                    <a:pt x="178" y="5103"/>
                  </a:cubicBezTo>
                  <a:cubicBezTo>
                    <a:pt x="137" y="5102"/>
                    <a:pt x="113" y="5102"/>
                    <a:pt x="79" y="5100"/>
                  </a:cubicBezTo>
                  <a:lnTo>
                    <a:pt x="79" y="5100"/>
                  </a:lnTo>
                  <a:cubicBezTo>
                    <a:pt x="115" y="5112"/>
                    <a:pt x="138" y="5118"/>
                    <a:pt x="157" y="5124"/>
                  </a:cubicBezTo>
                  <a:cubicBezTo>
                    <a:pt x="168" y="5128"/>
                    <a:pt x="171" y="5133"/>
                    <a:pt x="181" y="5138"/>
                  </a:cubicBezTo>
                  <a:cubicBezTo>
                    <a:pt x="144" y="5134"/>
                    <a:pt x="118" y="5131"/>
                    <a:pt x="93" y="5128"/>
                  </a:cubicBezTo>
                  <a:lnTo>
                    <a:pt x="93" y="5128"/>
                  </a:lnTo>
                  <a:cubicBezTo>
                    <a:pt x="88" y="5134"/>
                    <a:pt x="57" y="5137"/>
                    <a:pt x="109" y="5146"/>
                  </a:cubicBezTo>
                  <a:cubicBezTo>
                    <a:pt x="127" y="5146"/>
                    <a:pt x="146" y="5149"/>
                    <a:pt x="163" y="5152"/>
                  </a:cubicBezTo>
                  <a:lnTo>
                    <a:pt x="163" y="5156"/>
                  </a:lnTo>
                  <a:lnTo>
                    <a:pt x="109" y="5149"/>
                  </a:lnTo>
                  <a:cubicBezTo>
                    <a:pt x="109" y="5147"/>
                    <a:pt x="109" y="5146"/>
                    <a:pt x="109" y="5146"/>
                  </a:cubicBezTo>
                  <a:cubicBezTo>
                    <a:pt x="104" y="5156"/>
                    <a:pt x="102" y="5163"/>
                    <a:pt x="99" y="5171"/>
                  </a:cubicBezTo>
                  <a:cubicBezTo>
                    <a:pt x="132" y="5178"/>
                    <a:pt x="157" y="5183"/>
                    <a:pt x="181" y="5188"/>
                  </a:cubicBezTo>
                  <a:cubicBezTo>
                    <a:pt x="169" y="5190"/>
                    <a:pt x="159" y="5191"/>
                    <a:pt x="150" y="5193"/>
                  </a:cubicBezTo>
                  <a:lnTo>
                    <a:pt x="174" y="5206"/>
                  </a:lnTo>
                  <a:lnTo>
                    <a:pt x="144" y="5206"/>
                  </a:lnTo>
                  <a:cubicBezTo>
                    <a:pt x="134" y="5213"/>
                    <a:pt x="155" y="5228"/>
                    <a:pt x="97" y="5228"/>
                  </a:cubicBezTo>
                  <a:cubicBezTo>
                    <a:pt x="153" y="5246"/>
                    <a:pt x="206" y="5263"/>
                    <a:pt x="266" y="5283"/>
                  </a:cubicBezTo>
                  <a:cubicBezTo>
                    <a:pt x="203" y="5277"/>
                    <a:pt x="147" y="5271"/>
                    <a:pt x="93" y="5265"/>
                  </a:cubicBezTo>
                  <a:lnTo>
                    <a:pt x="93" y="5265"/>
                  </a:lnTo>
                  <a:cubicBezTo>
                    <a:pt x="102" y="5271"/>
                    <a:pt x="110" y="5275"/>
                    <a:pt x="119" y="5281"/>
                  </a:cubicBezTo>
                  <a:cubicBezTo>
                    <a:pt x="103" y="5281"/>
                    <a:pt x="93" y="5283"/>
                    <a:pt x="79" y="5283"/>
                  </a:cubicBezTo>
                  <a:cubicBezTo>
                    <a:pt x="112" y="5295"/>
                    <a:pt x="145" y="5307"/>
                    <a:pt x="192" y="5315"/>
                  </a:cubicBezTo>
                  <a:lnTo>
                    <a:pt x="192" y="5315"/>
                  </a:lnTo>
                  <a:cubicBezTo>
                    <a:pt x="191" y="5315"/>
                    <a:pt x="191" y="5314"/>
                    <a:pt x="191" y="5313"/>
                  </a:cubicBezTo>
                  <a:lnTo>
                    <a:pt x="191" y="5313"/>
                  </a:lnTo>
                  <a:cubicBezTo>
                    <a:pt x="191" y="5313"/>
                    <a:pt x="202" y="5313"/>
                    <a:pt x="206" y="5318"/>
                  </a:cubicBezTo>
                  <a:cubicBezTo>
                    <a:pt x="201" y="5317"/>
                    <a:pt x="196" y="5316"/>
                    <a:pt x="192" y="5315"/>
                  </a:cubicBezTo>
                  <a:lnTo>
                    <a:pt x="192" y="5315"/>
                  </a:lnTo>
                  <a:cubicBezTo>
                    <a:pt x="192" y="5317"/>
                    <a:pt x="193" y="5319"/>
                    <a:pt x="195" y="5320"/>
                  </a:cubicBezTo>
                  <a:lnTo>
                    <a:pt x="195" y="5320"/>
                  </a:lnTo>
                  <a:cubicBezTo>
                    <a:pt x="198" y="5319"/>
                    <a:pt x="202" y="5319"/>
                    <a:pt x="206" y="5318"/>
                  </a:cubicBezTo>
                  <a:lnTo>
                    <a:pt x="206" y="5318"/>
                  </a:lnTo>
                  <a:cubicBezTo>
                    <a:pt x="212" y="5319"/>
                    <a:pt x="206" y="5322"/>
                    <a:pt x="199" y="5325"/>
                  </a:cubicBezTo>
                  <a:cubicBezTo>
                    <a:pt x="197" y="5323"/>
                    <a:pt x="196" y="5322"/>
                    <a:pt x="195" y="5320"/>
                  </a:cubicBezTo>
                  <a:lnTo>
                    <a:pt x="195" y="5320"/>
                  </a:lnTo>
                  <a:cubicBezTo>
                    <a:pt x="174" y="5324"/>
                    <a:pt x="165" y="5326"/>
                    <a:pt x="156" y="5328"/>
                  </a:cubicBezTo>
                  <a:cubicBezTo>
                    <a:pt x="159" y="5328"/>
                    <a:pt x="163" y="5330"/>
                    <a:pt x="165" y="5331"/>
                  </a:cubicBezTo>
                  <a:cubicBezTo>
                    <a:pt x="172" y="5338"/>
                    <a:pt x="180" y="5347"/>
                    <a:pt x="187" y="5356"/>
                  </a:cubicBezTo>
                  <a:cubicBezTo>
                    <a:pt x="209" y="5359"/>
                    <a:pt x="231" y="5363"/>
                    <a:pt x="247" y="5366"/>
                  </a:cubicBezTo>
                  <a:cubicBezTo>
                    <a:pt x="230" y="5378"/>
                    <a:pt x="212" y="5389"/>
                    <a:pt x="194" y="5400"/>
                  </a:cubicBezTo>
                  <a:cubicBezTo>
                    <a:pt x="215" y="5405"/>
                    <a:pt x="237" y="5409"/>
                    <a:pt x="268" y="5415"/>
                  </a:cubicBezTo>
                  <a:cubicBezTo>
                    <a:pt x="266" y="5419"/>
                    <a:pt x="255" y="5425"/>
                    <a:pt x="265" y="5428"/>
                  </a:cubicBezTo>
                  <a:cubicBezTo>
                    <a:pt x="291" y="5439"/>
                    <a:pt x="278" y="5440"/>
                    <a:pt x="260" y="5443"/>
                  </a:cubicBezTo>
                  <a:cubicBezTo>
                    <a:pt x="278" y="5447"/>
                    <a:pt x="296" y="5452"/>
                    <a:pt x="318" y="5458"/>
                  </a:cubicBezTo>
                  <a:cubicBezTo>
                    <a:pt x="303" y="5461"/>
                    <a:pt x="293" y="5464"/>
                    <a:pt x="281" y="5466"/>
                  </a:cubicBezTo>
                  <a:cubicBezTo>
                    <a:pt x="309" y="5472"/>
                    <a:pt x="335" y="5477"/>
                    <a:pt x="366" y="5483"/>
                  </a:cubicBezTo>
                  <a:cubicBezTo>
                    <a:pt x="347" y="5493"/>
                    <a:pt x="331" y="5500"/>
                    <a:pt x="316" y="5508"/>
                  </a:cubicBezTo>
                  <a:cubicBezTo>
                    <a:pt x="347" y="5518"/>
                    <a:pt x="375" y="5527"/>
                    <a:pt x="406" y="5537"/>
                  </a:cubicBezTo>
                  <a:cubicBezTo>
                    <a:pt x="393" y="5543"/>
                    <a:pt x="381" y="5547"/>
                    <a:pt x="369" y="5552"/>
                  </a:cubicBezTo>
                  <a:cubicBezTo>
                    <a:pt x="385" y="5561"/>
                    <a:pt x="405" y="5571"/>
                    <a:pt x="424" y="5583"/>
                  </a:cubicBezTo>
                  <a:lnTo>
                    <a:pt x="615" y="5583"/>
                  </a:lnTo>
                  <a:cubicBezTo>
                    <a:pt x="615" y="5583"/>
                    <a:pt x="624" y="5587"/>
                    <a:pt x="643" y="5594"/>
                  </a:cubicBezTo>
                  <a:cubicBezTo>
                    <a:pt x="647" y="5581"/>
                    <a:pt x="652" y="5572"/>
                    <a:pt x="655" y="5565"/>
                  </a:cubicBezTo>
                  <a:cubicBezTo>
                    <a:pt x="711" y="5569"/>
                    <a:pt x="756" y="5574"/>
                    <a:pt x="821" y="5578"/>
                  </a:cubicBezTo>
                  <a:cubicBezTo>
                    <a:pt x="787" y="5568"/>
                    <a:pt x="765" y="5561"/>
                    <a:pt x="746" y="5555"/>
                  </a:cubicBezTo>
                  <a:cubicBezTo>
                    <a:pt x="764" y="5549"/>
                    <a:pt x="775" y="5544"/>
                    <a:pt x="790" y="5540"/>
                  </a:cubicBezTo>
                  <a:cubicBezTo>
                    <a:pt x="753" y="5533"/>
                    <a:pt x="728" y="5528"/>
                    <a:pt x="702" y="5522"/>
                  </a:cubicBezTo>
                  <a:cubicBezTo>
                    <a:pt x="706" y="5518"/>
                    <a:pt x="709" y="5516"/>
                    <a:pt x="714" y="5514"/>
                  </a:cubicBezTo>
                  <a:cubicBezTo>
                    <a:pt x="756" y="5521"/>
                    <a:pt x="797" y="5527"/>
                    <a:pt x="834" y="5533"/>
                  </a:cubicBezTo>
                  <a:cubicBezTo>
                    <a:pt x="852" y="5533"/>
                    <a:pt x="865" y="5531"/>
                    <a:pt x="865" y="5531"/>
                  </a:cubicBezTo>
                  <a:cubicBezTo>
                    <a:pt x="872" y="5523"/>
                    <a:pt x="829" y="5509"/>
                    <a:pt x="873" y="5509"/>
                  </a:cubicBezTo>
                  <a:cubicBezTo>
                    <a:pt x="877" y="5509"/>
                    <a:pt x="882" y="5509"/>
                    <a:pt x="887" y="5509"/>
                  </a:cubicBezTo>
                  <a:lnTo>
                    <a:pt x="867" y="5496"/>
                  </a:lnTo>
                  <a:cubicBezTo>
                    <a:pt x="875" y="5496"/>
                    <a:pt x="884" y="5494"/>
                    <a:pt x="906" y="5493"/>
                  </a:cubicBezTo>
                  <a:cubicBezTo>
                    <a:pt x="884" y="5486"/>
                    <a:pt x="862" y="5480"/>
                    <a:pt x="840" y="5474"/>
                  </a:cubicBezTo>
                  <a:lnTo>
                    <a:pt x="855" y="5471"/>
                  </a:lnTo>
                  <a:cubicBezTo>
                    <a:pt x="875" y="5477"/>
                    <a:pt x="896" y="5483"/>
                    <a:pt x="915" y="5487"/>
                  </a:cubicBezTo>
                  <a:cubicBezTo>
                    <a:pt x="939" y="5487"/>
                    <a:pt x="962" y="5489"/>
                    <a:pt x="984" y="5490"/>
                  </a:cubicBezTo>
                  <a:cubicBezTo>
                    <a:pt x="987" y="5486"/>
                    <a:pt x="989" y="5481"/>
                    <a:pt x="992" y="5472"/>
                  </a:cubicBezTo>
                  <a:cubicBezTo>
                    <a:pt x="978" y="5466"/>
                    <a:pt x="953" y="5456"/>
                    <a:pt x="931" y="5447"/>
                  </a:cubicBezTo>
                  <a:cubicBezTo>
                    <a:pt x="939" y="5447"/>
                    <a:pt x="955" y="5449"/>
                    <a:pt x="968" y="5450"/>
                  </a:cubicBezTo>
                  <a:cubicBezTo>
                    <a:pt x="971" y="5443"/>
                    <a:pt x="974" y="5436"/>
                    <a:pt x="977" y="5430"/>
                  </a:cubicBezTo>
                  <a:cubicBezTo>
                    <a:pt x="956" y="5424"/>
                    <a:pt x="940" y="5421"/>
                    <a:pt x="918" y="5415"/>
                  </a:cubicBezTo>
                  <a:lnTo>
                    <a:pt x="918" y="5415"/>
                  </a:lnTo>
                  <a:cubicBezTo>
                    <a:pt x="962" y="5418"/>
                    <a:pt x="999" y="5419"/>
                    <a:pt x="1036" y="5422"/>
                  </a:cubicBezTo>
                  <a:lnTo>
                    <a:pt x="1071" y="5406"/>
                  </a:lnTo>
                  <a:cubicBezTo>
                    <a:pt x="1058" y="5403"/>
                    <a:pt x="1043" y="5399"/>
                    <a:pt x="1028" y="5396"/>
                  </a:cubicBezTo>
                  <a:cubicBezTo>
                    <a:pt x="1030" y="5390"/>
                    <a:pt x="1033" y="5386"/>
                    <a:pt x="1034" y="5381"/>
                  </a:cubicBezTo>
                  <a:cubicBezTo>
                    <a:pt x="1055" y="5383"/>
                    <a:pt x="1071" y="5384"/>
                    <a:pt x="1095" y="5386"/>
                  </a:cubicBezTo>
                  <a:lnTo>
                    <a:pt x="1071" y="5356"/>
                  </a:lnTo>
                  <a:cubicBezTo>
                    <a:pt x="1090" y="5356"/>
                    <a:pt x="1111" y="5358"/>
                    <a:pt x="1128" y="5359"/>
                  </a:cubicBezTo>
                  <a:cubicBezTo>
                    <a:pt x="1133" y="5349"/>
                    <a:pt x="1137" y="5338"/>
                    <a:pt x="1143" y="5322"/>
                  </a:cubicBezTo>
                  <a:cubicBezTo>
                    <a:pt x="1136" y="5321"/>
                    <a:pt x="1111" y="5313"/>
                    <a:pt x="1078" y="5306"/>
                  </a:cubicBezTo>
                  <a:lnTo>
                    <a:pt x="1078" y="5306"/>
                  </a:lnTo>
                  <a:cubicBezTo>
                    <a:pt x="1114" y="5309"/>
                    <a:pt x="1130" y="5311"/>
                    <a:pt x="1140" y="5311"/>
                  </a:cubicBezTo>
                  <a:cubicBezTo>
                    <a:pt x="1153" y="5303"/>
                    <a:pt x="1165" y="5297"/>
                    <a:pt x="1174" y="5291"/>
                  </a:cubicBezTo>
                  <a:cubicBezTo>
                    <a:pt x="1183" y="5286"/>
                    <a:pt x="1203" y="5278"/>
                    <a:pt x="1192" y="5274"/>
                  </a:cubicBezTo>
                  <a:cubicBezTo>
                    <a:pt x="1146" y="5253"/>
                    <a:pt x="1190" y="5246"/>
                    <a:pt x="1177" y="5228"/>
                  </a:cubicBezTo>
                  <a:lnTo>
                    <a:pt x="1177" y="5228"/>
                  </a:lnTo>
                  <a:cubicBezTo>
                    <a:pt x="1198" y="5230"/>
                    <a:pt x="1221" y="5230"/>
                    <a:pt x="1245" y="5230"/>
                  </a:cubicBezTo>
                  <a:cubicBezTo>
                    <a:pt x="1224" y="5221"/>
                    <a:pt x="1209" y="5215"/>
                    <a:pt x="1192" y="5208"/>
                  </a:cubicBezTo>
                  <a:cubicBezTo>
                    <a:pt x="1226" y="5206"/>
                    <a:pt x="1258" y="5205"/>
                    <a:pt x="1290" y="5202"/>
                  </a:cubicBezTo>
                  <a:cubicBezTo>
                    <a:pt x="1279" y="5194"/>
                    <a:pt x="1271" y="5190"/>
                    <a:pt x="1265" y="5187"/>
                  </a:cubicBezTo>
                  <a:cubicBezTo>
                    <a:pt x="1277" y="5185"/>
                    <a:pt x="1287" y="5184"/>
                    <a:pt x="1295" y="5183"/>
                  </a:cubicBezTo>
                  <a:cubicBezTo>
                    <a:pt x="1283" y="5174"/>
                    <a:pt x="1273" y="5168"/>
                    <a:pt x="1262" y="5163"/>
                  </a:cubicBezTo>
                  <a:cubicBezTo>
                    <a:pt x="1279" y="5162"/>
                    <a:pt x="1289" y="5162"/>
                    <a:pt x="1289" y="5162"/>
                  </a:cubicBezTo>
                  <a:cubicBezTo>
                    <a:pt x="1283" y="5149"/>
                    <a:pt x="1279" y="5138"/>
                    <a:pt x="1274" y="5128"/>
                  </a:cubicBezTo>
                  <a:cubicBezTo>
                    <a:pt x="1258" y="5125"/>
                    <a:pt x="1243" y="5121"/>
                    <a:pt x="1233" y="5119"/>
                  </a:cubicBezTo>
                  <a:cubicBezTo>
                    <a:pt x="1254" y="5112"/>
                    <a:pt x="1271" y="5106"/>
                    <a:pt x="1287" y="5100"/>
                  </a:cubicBezTo>
                  <a:cubicBezTo>
                    <a:pt x="1256" y="5087"/>
                    <a:pt x="1276" y="5080"/>
                    <a:pt x="1280" y="5072"/>
                  </a:cubicBezTo>
                  <a:lnTo>
                    <a:pt x="1280" y="5072"/>
                  </a:lnTo>
                  <a:cubicBezTo>
                    <a:pt x="1301" y="5074"/>
                    <a:pt x="1318" y="5075"/>
                    <a:pt x="1334" y="5077"/>
                  </a:cubicBezTo>
                  <a:cubicBezTo>
                    <a:pt x="1324" y="5071"/>
                    <a:pt x="1315" y="5066"/>
                    <a:pt x="1305" y="5062"/>
                  </a:cubicBezTo>
                  <a:cubicBezTo>
                    <a:pt x="1318" y="5059"/>
                    <a:pt x="1329" y="5057"/>
                    <a:pt x="1342" y="5056"/>
                  </a:cubicBezTo>
                  <a:cubicBezTo>
                    <a:pt x="1329" y="5053"/>
                    <a:pt x="1317" y="5050"/>
                    <a:pt x="1296" y="5046"/>
                  </a:cubicBezTo>
                  <a:cubicBezTo>
                    <a:pt x="1287" y="5037"/>
                    <a:pt x="1276" y="5027"/>
                    <a:pt x="1264" y="5018"/>
                  </a:cubicBezTo>
                  <a:cubicBezTo>
                    <a:pt x="1301" y="5009"/>
                    <a:pt x="1336" y="5002"/>
                    <a:pt x="1355" y="4997"/>
                  </a:cubicBezTo>
                  <a:cubicBezTo>
                    <a:pt x="1358" y="4982"/>
                    <a:pt x="1359" y="4972"/>
                    <a:pt x="1362" y="4959"/>
                  </a:cubicBezTo>
                  <a:cubicBezTo>
                    <a:pt x="1361" y="4959"/>
                    <a:pt x="1345" y="4952"/>
                    <a:pt x="1330" y="4946"/>
                  </a:cubicBezTo>
                  <a:cubicBezTo>
                    <a:pt x="1339" y="4946"/>
                    <a:pt x="1348" y="4944"/>
                    <a:pt x="1356" y="4944"/>
                  </a:cubicBezTo>
                  <a:cubicBezTo>
                    <a:pt x="1348" y="4940"/>
                    <a:pt x="1339" y="4934"/>
                    <a:pt x="1334" y="4932"/>
                  </a:cubicBezTo>
                  <a:cubicBezTo>
                    <a:pt x="1351" y="4925"/>
                    <a:pt x="1364" y="4919"/>
                    <a:pt x="1386" y="4910"/>
                  </a:cubicBezTo>
                  <a:cubicBezTo>
                    <a:pt x="1362" y="4904"/>
                    <a:pt x="1336" y="4897"/>
                    <a:pt x="1309" y="4890"/>
                  </a:cubicBezTo>
                  <a:cubicBezTo>
                    <a:pt x="1339" y="4872"/>
                    <a:pt x="1365" y="4857"/>
                    <a:pt x="1395" y="4840"/>
                  </a:cubicBezTo>
                  <a:cubicBezTo>
                    <a:pt x="1386" y="4832"/>
                    <a:pt x="1354" y="4819"/>
                    <a:pt x="1402" y="4816"/>
                  </a:cubicBezTo>
                  <a:cubicBezTo>
                    <a:pt x="1417" y="4815"/>
                    <a:pt x="1426" y="4806"/>
                    <a:pt x="1415" y="4800"/>
                  </a:cubicBezTo>
                  <a:cubicBezTo>
                    <a:pt x="1382" y="4781"/>
                    <a:pt x="1399" y="4769"/>
                    <a:pt x="1408" y="4756"/>
                  </a:cubicBezTo>
                  <a:cubicBezTo>
                    <a:pt x="1418" y="4740"/>
                    <a:pt x="1393" y="4719"/>
                    <a:pt x="1376" y="4700"/>
                  </a:cubicBezTo>
                  <a:cubicBezTo>
                    <a:pt x="1417" y="4691"/>
                    <a:pt x="1432" y="4681"/>
                    <a:pt x="1417" y="4669"/>
                  </a:cubicBezTo>
                  <a:cubicBezTo>
                    <a:pt x="1457" y="4659"/>
                    <a:pt x="1493" y="4650"/>
                    <a:pt x="1532" y="4640"/>
                  </a:cubicBezTo>
                  <a:cubicBezTo>
                    <a:pt x="1529" y="4637"/>
                    <a:pt x="1521" y="4629"/>
                    <a:pt x="1520" y="4623"/>
                  </a:cubicBezTo>
                  <a:cubicBezTo>
                    <a:pt x="1520" y="4618"/>
                    <a:pt x="1524" y="4612"/>
                    <a:pt x="1527" y="4607"/>
                  </a:cubicBezTo>
                  <a:cubicBezTo>
                    <a:pt x="1502" y="4601"/>
                    <a:pt x="1490" y="4598"/>
                    <a:pt x="1468" y="4594"/>
                  </a:cubicBezTo>
                  <a:cubicBezTo>
                    <a:pt x="1477" y="4587"/>
                    <a:pt x="1474" y="4576"/>
                    <a:pt x="1496" y="4575"/>
                  </a:cubicBezTo>
                  <a:cubicBezTo>
                    <a:pt x="1539" y="4575"/>
                    <a:pt x="1470" y="4555"/>
                    <a:pt x="1503" y="4555"/>
                  </a:cubicBezTo>
                  <a:cubicBezTo>
                    <a:pt x="1506" y="4555"/>
                    <a:pt x="1510" y="4555"/>
                    <a:pt x="1515" y="4556"/>
                  </a:cubicBezTo>
                  <a:cubicBezTo>
                    <a:pt x="1520" y="4556"/>
                    <a:pt x="1523" y="4551"/>
                    <a:pt x="1518" y="4550"/>
                  </a:cubicBezTo>
                  <a:cubicBezTo>
                    <a:pt x="1477" y="4535"/>
                    <a:pt x="1505" y="4528"/>
                    <a:pt x="1502" y="4518"/>
                  </a:cubicBezTo>
                  <a:cubicBezTo>
                    <a:pt x="1426" y="4501"/>
                    <a:pt x="1421" y="4500"/>
                    <a:pt x="1427" y="4479"/>
                  </a:cubicBezTo>
                  <a:lnTo>
                    <a:pt x="1427" y="4479"/>
                  </a:lnTo>
                  <a:cubicBezTo>
                    <a:pt x="1450" y="4484"/>
                    <a:pt x="1469" y="4486"/>
                    <a:pt x="1484" y="4486"/>
                  </a:cubicBezTo>
                  <a:cubicBezTo>
                    <a:pt x="1498" y="4486"/>
                    <a:pt x="1509" y="4484"/>
                    <a:pt x="1518" y="4482"/>
                  </a:cubicBezTo>
                  <a:cubicBezTo>
                    <a:pt x="1510" y="4472"/>
                    <a:pt x="1470" y="4457"/>
                    <a:pt x="1515" y="4453"/>
                  </a:cubicBezTo>
                  <a:cubicBezTo>
                    <a:pt x="1535" y="4451"/>
                    <a:pt x="1523" y="4440"/>
                    <a:pt x="1524" y="4431"/>
                  </a:cubicBezTo>
                  <a:lnTo>
                    <a:pt x="1524" y="4431"/>
                  </a:lnTo>
                  <a:cubicBezTo>
                    <a:pt x="1535" y="4432"/>
                    <a:pt x="1548" y="4434"/>
                    <a:pt x="1561" y="4435"/>
                  </a:cubicBezTo>
                  <a:cubicBezTo>
                    <a:pt x="1555" y="4426"/>
                    <a:pt x="1524" y="4413"/>
                    <a:pt x="1561" y="4410"/>
                  </a:cubicBezTo>
                  <a:cubicBezTo>
                    <a:pt x="1590" y="4407"/>
                    <a:pt x="1587" y="4398"/>
                    <a:pt x="1570" y="4385"/>
                  </a:cubicBezTo>
                  <a:cubicBezTo>
                    <a:pt x="1554" y="4375"/>
                    <a:pt x="1549" y="4363"/>
                    <a:pt x="1540" y="4353"/>
                  </a:cubicBezTo>
                  <a:cubicBezTo>
                    <a:pt x="1554" y="4351"/>
                    <a:pt x="1565" y="4350"/>
                    <a:pt x="1577" y="4348"/>
                  </a:cubicBezTo>
                  <a:cubicBezTo>
                    <a:pt x="1557" y="4337"/>
                    <a:pt x="1545" y="4326"/>
                    <a:pt x="1518" y="4316"/>
                  </a:cubicBezTo>
                  <a:cubicBezTo>
                    <a:pt x="1493" y="4306"/>
                    <a:pt x="1455" y="4297"/>
                    <a:pt x="1421" y="4287"/>
                  </a:cubicBezTo>
                  <a:cubicBezTo>
                    <a:pt x="1415" y="4282"/>
                    <a:pt x="1407" y="4276"/>
                    <a:pt x="1398" y="4270"/>
                  </a:cubicBezTo>
                  <a:cubicBezTo>
                    <a:pt x="1408" y="4269"/>
                    <a:pt x="1418" y="4267"/>
                    <a:pt x="1429" y="4267"/>
                  </a:cubicBezTo>
                  <a:cubicBezTo>
                    <a:pt x="1420" y="4260"/>
                    <a:pt x="1414" y="4256"/>
                    <a:pt x="1404" y="4248"/>
                  </a:cubicBezTo>
                  <a:lnTo>
                    <a:pt x="1404" y="4248"/>
                  </a:lnTo>
                  <a:cubicBezTo>
                    <a:pt x="1429" y="4253"/>
                    <a:pt x="1440" y="4256"/>
                    <a:pt x="1454" y="4259"/>
                  </a:cubicBezTo>
                  <a:cubicBezTo>
                    <a:pt x="1455" y="4267"/>
                    <a:pt x="1455" y="4275"/>
                    <a:pt x="1455" y="4284"/>
                  </a:cubicBezTo>
                  <a:cubicBezTo>
                    <a:pt x="1477" y="4287"/>
                    <a:pt x="1492" y="4288"/>
                    <a:pt x="1504" y="4291"/>
                  </a:cubicBezTo>
                  <a:cubicBezTo>
                    <a:pt x="1510" y="4289"/>
                    <a:pt x="1517" y="4289"/>
                    <a:pt x="1524" y="4288"/>
                  </a:cubicBezTo>
                  <a:lnTo>
                    <a:pt x="1532" y="4292"/>
                  </a:lnTo>
                  <a:lnTo>
                    <a:pt x="1508" y="4292"/>
                  </a:lnTo>
                  <a:cubicBezTo>
                    <a:pt x="1521" y="4296"/>
                    <a:pt x="1532" y="4300"/>
                    <a:pt x="1545" y="4306"/>
                  </a:cubicBezTo>
                  <a:cubicBezTo>
                    <a:pt x="1562" y="4300"/>
                    <a:pt x="1576" y="4297"/>
                    <a:pt x="1590" y="4294"/>
                  </a:cubicBezTo>
                  <a:cubicBezTo>
                    <a:pt x="1557" y="4282"/>
                    <a:pt x="1523" y="4272"/>
                    <a:pt x="1476" y="4256"/>
                  </a:cubicBezTo>
                  <a:cubicBezTo>
                    <a:pt x="1515" y="4256"/>
                    <a:pt x="1549" y="4256"/>
                    <a:pt x="1580" y="4257"/>
                  </a:cubicBezTo>
                  <a:cubicBezTo>
                    <a:pt x="1558" y="4237"/>
                    <a:pt x="1551" y="4220"/>
                    <a:pt x="1565" y="4214"/>
                  </a:cubicBezTo>
                  <a:cubicBezTo>
                    <a:pt x="1580" y="4207"/>
                    <a:pt x="1557" y="4197"/>
                    <a:pt x="1548" y="4188"/>
                  </a:cubicBezTo>
                  <a:lnTo>
                    <a:pt x="1496" y="4179"/>
                  </a:lnTo>
                  <a:lnTo>
                    <a:pt x="1495" y="4175"/>
                  </a:lnTo>
                  <a:lnTo>
                    <a:pt x="1549" y="4182"/>
                  </a:lnTo>
                  <a:lnTo>
                    <a:pt x="1610" y="4182"/>
                  </a:lnTo>
                  <a:cubicBezTo>
                    <a:pt x="1601" y="4169"/>
                    <a:pt x="1587" y="4156"/>
                    <a:pt x="1535" y="4144"/>
                  </a:cubicBezTo>
                  <a:cubicBezTo>
                    <a:pt x="1537" y="4138"/>
                    <a:pt x="1542" y="4134"/>
                    <a:pt x="1545" y="4131"/>
                  </a:cubicBezTo>
                  <a:cubicBezTo>
                    <a:pt x="1567" y="4134"/>
                    <a:pt x="1580" y="4135"/>
                    <a:pt x="1599" y="4136"/>
                  </a:cubicBezTo>
                  <a:lnTo>
                    <a:pt x="1604" y="4113"/>
                  </a:lnTo>
                  <a:cubicBezTo>
                    <a:pt x="1580" y="4110"/>
                    <a:pt x="1568" y="4109"/>
                    <a:pt x="1554" y="4106"/>
                  </a:cubicBezTo>
                  <a:lnTo>
                    <a:pt x="1554" y="4106"/>
                  </a:lnTo>
                  <a:cubicBezTo>
                    <a:pt x="1561" y="4111"/>
                    <a:pt x="1565" y="4114"/>
                    <a:pt x="1579" y="4123"/>
                  </a:cubicBezTo>
                  <a:cubicBezTo>
                    <a:pt x="1523" y="4110"/>
                    <a:pt x="1480" y="4100"/>
                    <a:pt x="1442" y="4091"/>
                  </a:cubicBezTo>
                  <a:lnTo>
                    <a:pt x="1451" y="4069"/>
                  </a:lnTo>
                  <a:cubicBezTo>
                    <a:pt x="1518" y="4087"/>
                    <a:pt x="1577" y="4099"/>
                    <a:pt x="1604" y="4099"/>
                  </a:cubicBezTo>
                  <a:cubicBezTo>
                    <a:pt x="1608" y="4099"/>
                    <a:pt x="1610" y="4099"/>
                    <a:pt x="1612" y="4098"/>
                  </a:cubicBezTo>
                  <a:cubicBezTo>
                    <a:pt x="1605" y="4095"/>
                    <a:pt x="1596" y="4091"/>
                    <a:pt x="1592" y="4089"/>
                  </a:cubicBezTo>
                  <a:cubicBezTo>
                    <a:pt x="1612" y="4085"/>
                    <a:pt x="1630" y="4081"/>
                    <a:pt x="1648" y="4078"/>
                  </a:cubicBezTo>
                  <a:cubicBezTo>
                    <a:pt x="1629" y="4073"/>
                    <a:pt x="1611" y="4067"/>
                    <a:pt x="1595" y="4063"/>
                  </a:cubicBezTo>
                  <a:cubicBezTo>
                    <a:pt x="1626" y="4051"/>
                    <a:pt x="1704" y="4051"/>
                    <a:pt x="1595" y="4017"/>
                  </a:cubicBezTo>
                  <a:lnTo>
                    <a:pt x="1595" y="4017"/>
                  </a:lnTo>
                  <a:cubicBezTo>
                    <a:pt x="1663" y="4028"/>
                    <a:pt x="1679" y="4029"/>
                    <a:pt x="1702" y="4032"/>
                  </a:cubicBezTo>
                  <a:cubicBezTo>
                    <a:pt x="1648" y="3998"/>
                    <a:pt x="1661" y="3975"/>
                    <a:pt x="1674" y="3953"/>
                  </a:cubicBezTo>
                  <a:cubicBezTo>
                    <a:pt x="1651" y="3947"/>
                    <a:pt x="1636" y="3942"/>
                    <a:pt x="1612" y="3936"/>
                  </a:cubicBezTo>
                  <a:lnTo>
                    <a:pt x="1612" y="3936"/>
                  </a:lnTo>
                  <a:cubicBezTo>
                    <a:pt x="1617" y="3937"/>
                    <a:pt x="1621" y="3937"/>
                    <a:pt x="1624" y="3937"/>
                  </a:cubicBezTo>
                  <a:cubicBezTo>
                    <a:pt x="1665" y="3937"/>
                    <a:pt x="1639" y="3921"/>
                    <a:pt x="1660" y="3919"/>
                  </a:cubicBezTo>
                  <a:cubicBezTo>
                    <a:pt x="1698" y="3914"/>
                    <a:pt x="1688" y="3907"/>
                    <a:pt x="1673" y="3894"/>
                  </a:cubicBezTo>
                  <a:cubicBezTo>
                    <a:pt x="1663" y="3885"/>
                    <a:pt x="1632" y="3867"/>
                    <a:pt x="1683" y="3866"/>
                  </a:cubicBezTo>
                  <a:cubicBezTo>
                    <a:pt x="1658" y="3853"/>
                    <a:pt x="1635" y="3839"/>
                    <a:pt x="1611" y="3826"/>
                  </a:cubicBezTo>
                  <a:cubicBezTo>
                    <a:pt x="1632" y="3825"/>
                    <a:pt x="1654" y="3822"/>
                    <a:pt x="1677" y="3819"/>
                  </a:cubicBezTo>
                  <a:cubicBezTo>
                    <a:pt x="1624" y="3805"/>
                    <a:pt x="1580" y="3794"/>
                    <a:pt x="1540" y="3785"/>
                  </a:cubicBezTo>
                  <a:cubicBezTo>
                    <a:pt x="1545" y="3775"/>
                    <a:pt x="1548" y="3764"/>
                    <a:pt x="1552" y="3755"/>
                  </a:cubicBezTo>
                  <a:cubicBezTo>
                    <a:pt x="1573" y="3758"/>
                    <a:pt x="1587" y="3761"/>
                    <a:pt x="1601" y="3763"/>
                  </a:cubicBezTo>
                  <a:cubicBezTo>
                    <a:pt x="1599" y="3758"/>
                    <a:pt x="1620" y="3754"/>
                    <a:pt x="1576" y="3750"/>
                  </a:cubicBezTo>
                  <a:cubicBezTo>
                    <a:pt x="1492" y="3739"/>
                    <a:pt x="1502" y="3720"/>
                    <a:pt x="1445" y="3707"/>
                  </a:cubicBezTo>
                  <a:cubicBezTo>
                    <a:pt x="1449" y="3705"/>
                    <a:pt x="1452" y="3702"/>
                    <a:pt x="1459" y="3700"/>
                  </a:cubicBezTo>
                  <a:cubicBezTo>
                    <a:pt x="1492" y="3708"/>
                    <a:pt x="1521" y="3717"/>
                    <a:pt x="1549" y="3725"/>
                  </a:cubicBezTo>
                  <a:cubicBezTo>
                    <a:pt x="1555" y="3732"/>
                    <a:pt x="1562" y="3741"/>
                    <a:pt x="1576" y="3750"/>
                  </a:cubicBezTo>
                  <a:cubicBezTo>
                    <a:pt x="1586" y="3739"/>
                    <a:pt x="1593" y="3733"/>
                    <a:pt x="1601" y="3725"/>
                  </a:cubicBezTo>
                  <a:cubicBezTo>
                    <a:pt x="1571" y="3717"/>
                    <a:pt x="1527" y="3705"/>
                    <a:pt x="1487" y="3697"/>
                  </a:cubicBezTo>
                  <a:lnTo>
                    <a:pt x="1590" y="3697"/>
                  </a:lnTo>
                  <a:cubicBezTo>
                    <a:pt x="1605" y="3705"/>
                    <a:pt x="1620" y="3714"/>
                    <a:pt x="1645" y="3729"/>
                  </a:cubicBezTo>
                  <a:cubicBezTo>
                    <a:pt x="1652" y="3708"/>
                    <a:pt x="1676" y="3697"/>
                    <a:pt x="1607" y="3676"/>
                  </a:cubicBezTo>
                  <a:cubicBezTo>
                    <a:pt x="1589" y="3676"/>
                    <a:pt x="1571" y="3673"/>
                    <a:pt x="1552" y="3670"/>
                  </a:cubicBezTo>
                  <a:lnTo>
                    <a:pt x="1552" y="3666"/>
                  </a:lnTo>
                  <a:lnTo>
                    <a:pt x="1607" y="3673"/>
                  </a:lnTo>
                  <a:lnTo>
                    <a:pt x="1607" y="3676"/>
                  </a:lnTo>
                  <a:cubicBezTo>
                    <a:pt x="1611" y="3666"/>
                    <a:pt x="1614" y="3658"/>
                    <a:pt x="1617" y="3651"/>
                  </a:cubicBezTo>
                  <a:cubicBezTo>
                    <a:pt x="1586" y="3644"/>
                    <a:pt x="1564" y="3641"/>
                    <a:pt x="1543" y="3636"/>
                  </a:cubicBezTo>
                  <a:lnTo>
                    <a:pt x="1529" y="3622"/>
                  </a:lnTo>
                  <a:cubicBezTo>
                    <a:pt x="1490" y="3616"/>
                    <a:pt x="1454" y="3610"/>
                    <a:pt x="1417" y="3604"/>
                  </a:cubicBezTo>
                  <a:cubicBezTo>
                    <a:pt x="1415" y="3603"/>
                    <a:pt x="1413" y="3603"/>
                    <a:pt x="1411" y="3603"/>
                  </a:cubicBezTo>
                  <a:cubicBezTo>
                    <a:pt x="1407" y="3603"/>
                    <a:pt x="1404" y="3604"/>
                    <a:pt x="1404" y="3604"/>
                  </a:cubicBezTo>
                  <a:cubicBezTo>
                    <a:pt x="1420" y="3613"/>
                    <a:pt x="1436" y="3622"/>
                    <a:pt x="1457" y="3635"/>
                  </a:cubicBezTo>
                  <a:cubicBezTo>
                    <a:pt x="1417" y="3627"/>
                    <a:pt x="1395" y="3624"/>
                    <a:pt x="1373" y="3622"/>
                  </a:cubicBezTo>
                  <a:lnTo>
                    <a:pt x="1407" y="3619"/>
                  </a:lnTo>
                  <a:cubicBezTo>
                    <a:pt x="1382" y="3614"/>
                    <a:pt x="1358" y="3610"/>
                    <a:pt x="1336" y="3607"/>
                  </a:cubicBezTo>
                  <a:cubicBezTo>
                    <a:pt x="1352" y="3605"/>
                    <a:pt x="1359" y="3605"/>
                    <a:pt x="1374" y="3604"/>
                  </a:cubicBezTo>
                  <a:lnTo>
                    <a:pt x="1311" y="3583"/>
                  </a:lnTo>
                  <a:cubicBezTo>
                    <a:pt x="1331" y="3583"/>
                    <a:pt x="1342" y="3582"/>
                    <a:pt x="1355" y="3582"/>
                  </a:cubicBezTo>
                  <a:cubicBezTo>
                    <a:pt x="1443" y="3597"/>
                    <a:pt x="1535" y="3611"/>
                    <a:pt x="1620" y="3626"/>
                  </a:cubicBezTo>
                  <a:cubicBezTo>
                    <a:pt x="1626" y="3632"/>
                    <a:pt x="1629" y="3635"/>
                    <a:pt x="1635" y="3641"/>
                  </a:cubicBezTo>
                  <a:cubicBezTo>
                    <a:pt x="1655" y="3633"/>
                    <a:pt x="1679" y="3629"/>
                    <a:pt x="1686" y="3622"/>
                  </a:cubicBezTo>
                  <a:cubicBezTo>
                    <a:pt x="1693" y="3616"/>
                    <a:pt x="1683" y="3607"/>
                    <a:pt x="1680" y="3594"/>
                  </a:cubicBezTo>
                  <a:cubicBezTo>
                    <a:pt x="1663" y="3589"/>
                    <a:pt x="1627" y="3580"/>
                    <a:pt x="1589" y="3570"/>
                  </a:cubicBezTo>
                  <a:lnTo>
                    <a:pt x="1649" y="3570"/>
                  </a:lnTo>
                  <a:cubicBezTo>
                    <a:pt x="1670" y="3576"/>
                    <a:pt x="1682" y="3580"/>
                    <a:pt x="1695" y="3583"/>
                  </a:cubicBezTo>
                  <a:cubicBezTo>
                    <a:pt x="1713" y="3579"/>
                    <a:pt x="1727" y="3574"/>
                    <a:pt x="1743" y="3570"/>
                  </a:cubicBezTo>
                  <a:cubicBezTo>
                    <a:pt x="1718" y="3563"/>
                    <a:pt x="1701" y="3558"/>
                    <a:pt x="1683" y="3554"/>
                  </a:cubicBezTo>
                  <a:cubicBezTo>
                    <a:pt x="1717" y="3544"/>
                    <a:pt x="1727" y="3523"/>
                    <a:pt x="1738" y="3511"/>
                  </a:cubicBezTo>
                  <a:cubicBezTo>
                    <a:pt x="1751" y="3494"/>
                    <a:pt x="1711" y="3470"/>
                    <a:pt x="1726" y="3451"/>
                  </a:cubicBezTo>
                  <a:cubicBezTo>
                    <a:pt x="1708" y="3446"/>
                    <a:pt x="1689" y="3441"/>
                    <a:pt x="1673" y="3436"/>
                  </a:cubicBezTo>
                  <a:cubicBezTo>
                    <a:pt x="1708" y="3432"/>
                    <a:pt x="1738" y="3427"/>
                    <a:pt x="1764" y="3424"/>
                  </a:cubicBezTo>
                  <a:cubicBezTo>
                    <a:pt x="1749" y="3414"/>
                    <a:pt x="1735" y="3404"/>
                    <a:pt x="1721" y="3395"/>
                  </a:cubicBezTo>
                  <a:cubicBezTo>
                    <a:pt x="1736" y="3391"/>
                    <a:pt x="1748" y="3388"/>
                    <a:pt x="1760" y="3385"/>
                  </a:cubicBezTo>
                  <a:cubicBezTo>
                    <a:pt x="1733" y="3377"/>
                    <a:pt x="1715" y="3373"/>
                    <a:pt x="1696" y="3369"/>
                  </a:cubicBezTo>
                  <a:cubicBezTo>
                    <a:pt x="1715" y="3364"/>
                    <a:pt x="1729" y="3361"/>
                    <a:pt x="1743" y="3357"/>
                  </a:cubicBezTo>
                  <a:cubicBezTo>
                    <a:pt x="1720" y="3351"/>
                    <a:pt x="1702" y="3345"/>
                    <a:pt x="1685" y="3341"/>
                  </a:cubicBezTo>
                  <a:cubicBezTo>
                    <a:pt x="1686" y="3338"/>
                    <a:pt x="1686" y="3335"/>
                    <a:pt x="1665" y="3330"/>
                  </a:cubicBezTo>
                  <a:cubicBezTo>
                    <a:pt x="1665" y="3330"/>
                    <a:pt x="1665" y="3330"/>
                    <a:pt x="1665" y="3330"/>
                  </a:cubicBezTo>
                  <a:lnTo>
                    <a:pt x="1665" y="3330"/>
                  </a:lnTo>
                  <a:cubicBezTo>
                    <a:pt x="1674" y="3330"/>
                    <a:pt x="1682" y="3330"/>
                    <a:pt x="1688" y="3330"/>
                  </a:cubicBezTo>
                  <a:lnTo>
                    <a:pt x="1688" y="3330"/>
                  </a:lnTo>
                  <a:cubicBezTo>
                    <a:pt x="1688" y="3330"/>
                    <a:pt x="1688" y="3330"/>
                    <a:pt x="1688" y="3330"/>
                  </a:cubicBezTo>
                  <a:cubicBezTo>
                    <a:pt x="1689" y="3330"/>
                    <a:pt x="1690" y="3330"/>
                    <a:pt x="1690" y="3330"/>
                  </a:cubicBezTo>
                  <a:lnTo>
                    <a:pt x="1690" y="3330"/>
                  </a:lnTo>
                  <a:cubicBezTo>
                    <a:pt x="1689" y="3330"/>
                    <a:pt x="1689" y="3330"/>
                    <a:pt x="1688" y="3330"/>
                  </a:cubicBezTo>
                  <a:lnTo>
                    <a:pt x="1688" y="3330"/>
                  </a:lnTo>
                  <a:cubicBezTo>
                    <a:pt x="1682" y="3330"/>
                    <a:pt x="1671" y="3329"/>
                    <a:pt x="1665" y="3329"/>
                  </a:cubicBezTo>
                  <a:cubicBezTo>
                    <a:pt x="1664" y="3329"/>
                    <a:pt x="1663" y="3329"/>
                    <a:pt x="1663" y="3329"/>
                  </a:cubicBezTo>
                  <a:cubicBezTo>
                    <a:pt x="1662" y="3329"/>
                    <a:pt x="1661" y="3329"/>
                    <a:pt x="1660" y="3329"/>
                  </a:cubicBezTo>
                  <a:lnTo>
                    <a:pt x="1660" y="3329"/>
                  </a:lnTo>
                  <a:cubicBezTo>
                    <a:pt x="1629" y="3324"/>
                    <a:pt x="1617" y="3319"/>
                    <a:pt x="1596" y="3310"/>
                  </a:cubicBezTo>
                  <a:lnTo>
                    <a:pt x="1596" y="3310"/>
                  </a:lnTo>
                  <a:cubicBezTo>
                    <a:pt x="1632" y="3316"/>
                    <a:pt x="1661" y="3318"/>
                    <a:pt x="1679" y="3324"/>
                  </a:cubicBezTo>
                  <a:cubicBezTo>
                    <a:pt x="1691" y="3328"/>
                    <a:pt x="1693" y="3330"/>
                    <a:pt x="1690" y="3330"/>
                  </a:cubicBezTo>
                  <a:lnTo>
                    <a:pt x="1690" y="3330"/>
                  </a:lnTo>
                  <a:cubicBezTo>
                    <a:pt x="1707" y="3329"/>
                    <a:pt x="1715" y="3328"/>
                    <a:pt x="1726" y="3327"/>
                  </a:cubicBezTo>
                  <a:cubicBezTo>
                    <a:pt x="1699" y="3320"/>
                    <a:pt x="1683" y="3317"/>
                    <a:pt x="1661" y="3311"/>
                  </a:cubicBezTo>
                  <a:cubicBezTo>
                    <a:pt x="1710" y="3311"/>
                    <a:pt x="1705" y="3304"/>
                    <a:pt x="1690" y="3292"/>
                  </a:cubicBezTo>
                  <a:cubicBezTo>
                    <a:pt x="1654" y="3289"/>
                    <a:pt x="1623" y="3286"/>
                    <a:pt x="1593" y="3282"/>
                  </a:cubicBezTo>
                  <a:lnTo>
                    <a:pt x="1583" y="3276"/>
                  </a:lnTo>
                  <a:cubicBezTo>
                    <a:pt x="1607" y="3276"/>
                    <a:pt x="1630" y="3277"/>
                    <a:pt x="1652" y="3277"/>
                  </a:cubicBezTo>
                  <a:lnTo>
                    <a:pt x="1629" y="3266"/>
                  </a:lnTo>
                  <a:cubicBezTo>
                    <a:pt x="1639" y="3264"/>
                    <a:pt x="1646" y="3264"/>
                    <a:pt x="1657" y="3263"/>
                  </a:cubicBezTo>
                  <a:cubicBezTo>
                    <a:pt x="1626" y="3252"/>
                    <a:pt x="1602" y="3245"/>
                    <a:pt x="1577" y="3238"/>
                  </a:cubicBezTo>
                  <a:cubicBezTo>
                    <a:pt x="1592" y="3238"/>
                    <a:pt x="1605" y="3236"/>
                    <a:pt x="1618" y="3236"/>
                  </a:cubicBezTo>
                  <a:cubicBezTo>
                    <a:pt x="1636" y="3241"/>
                    <a:pt x="1654" y="3246"/>
                    <a:pt x="1679" y="3254"/>
                  </a:cubicBezTo>
                  <a:cubicBezTo>
                    <a:pt x="1689" y="3246"/>
                    <a:pt x="1698" y="3242"/>
                    <a:pt x="1704" y="3238"/>
                  </a:cubicBezTo>
                  <a:cubicBezTo>
                    <a:pt x="1726" y="3239"/>
                    <a:pt x="1738" y="3241"/>
                    <a:pt x="1755" y="3243"/>
                  </a:cubicBezTo>
                  <a:cubicBezTo>
                    <a:pt x="1735" y="3233"/>
                    <a:pt x="1717" y="3226"/>
                    <a:pt x="1699" y="3217"/>
                  </a:cubicBezTo>
                  <a:cubicBezTo>
                    <a:pt x="1714" y="3214"/>
                    <a:pt x="1727" y="3213"/>
                    <a:pt x="1738" y="3210"/>
                  </a:cubicBezTo>
                  <a:cubicBezTo>
                    <a:pt x="1729" y="3195"/>
                    <a:pt x="1677" y="3188"/>
                    <a:pt x="1638" y="3179"/>
                  </a:cubicBezTo>
                  <a:cubicBezTo>
                    <a:pt x="1635" y="3174"/>
                    <a:pt x="1635" y="3171"/>
                    <a:pt x="1630" y="3168"/>
                  </a:cubicBezTo>
                  <a:cubicBezTo>
                    <a:pt x="1626" y="3165"/>
                    <a:pt x="1618" y="3161"/>
                    <a:pt x="1608" y="3155"/>
                  </a:cubicBezTo>
                  <a:lnTo>
                    <a:pt x="1608" y="3155"/>
                  </a:lnTo>
                  <a:cubicBezTo>
                    <a:pt x="1665" y="3165"/>
                    <a:pt x="1694" y="3182"/>
                    <a:pt x="1743" y="3182"/>
                  </a:cubicBezTo>
                  <a:cubicBezTo>
                    <a:pt x="1745" y="3182"/>
                    <a:pt x="1747" y="3182"/>
                    <a:pt x="1749" y="3182"/>
                  </a:cubicBezTo>
                  <a:cubicBezTo>
                    <a:pt x="1730" y="3177"/>
                    <a:pt x="1713" y="3171"/>
                    <a:pt x="1683" y="3164"/>
                  </a:cubicBezTo>
                  <a:cubicBezTo>
                    <a:pt x="1711" y="3158"/>
                    <a:pt x="1736" y="3154"/>
                    <a:pt x="1760" y="3149"/>
                  </a:cubicBezTo>
                  <a:cubicBezTo>
                    <a:pt x="1749" y="3138"/>
                    <a:pt x="1740" y="3127"/>
                    <a:pt x="1730" y="3117"/>
                  </a:cubicBezTo>
                  <a:cubicBezTo>
                    <a:pt x="1708" y="3113"/>
                    <a:pt x="1686" y="3110"/>
                    <a:pt x="1663" y="3105"/>
                  </a:cubicBezTo>
                  <a:cubicBezTo>
                    <a:pt x="1677" y="3102"/>
                    <a:pt x="1688" y="3101"/>
                    <a:pt x="1695" y="3099"/>
                  </a:cubicBezTo>
                  <a:cubicBezTo>
                    <a:pt x="1665" y="3086"/>
                    <a:pt x="1640" y="3077"/>
                    <a:pt x="1617" y="3067"/>
                  </a:cubicBezTo>
                  <a:lnTo>
                    <a:pt x="1616" y="3067"/>
                  </a:lnTo>
                  <a:lnTo>
                    <a:pt x="1616" y="3067"/>
                  </a:lnTo>
                  <a:cubicBezTo>
                    <a:pt x="1631" y="3065"/>
                    <a:pt x="1644" y="3064"/>
                    <a:pt x="1661" y="3062"/>
                  </a:cubicBezTo>
                  <a:cubicBezTo>
                    <a:pt x="1701" y="3068"/>
                    <a:pt x="1743" y="3068"/>
                    <a:pt x="1802" y="3085"/>
                  </a:cubicBezTo>
                  <a:cubicBezTo>
                    <a:pt x="1783" y="3070"/>
                    <a:pt x="1768" y="3060"/>
                    <a:pt x="1755" y="3049"/>
                  </a:cubicBezTo>
                  <a:cubicBezTo>
                    <a:pt x="1718" y="3048"/>
                    <a:pt x="1692" y="3045"/>
                    <a:pt x="1665" y="3043"/>
                  </a:cubicBezTo>
                  <a:lnTo>
                    <a:pt x="1658" y="3036"/>
                  </a:lnTo>
                  <a:lnTo>
                    <a:pt x="1658" y="3036"/>
                  </a:lnTo>
                  <a:cubicBezTo>
                    <a:pt x="1696" y="3039"/>
                    <a:pt x="1735" y="3040"/>
                    <a:pt x="1771" y="3043"/>
                  </a:cubicBezTo>
                  <a:cubicBezTo>
                    <a:pt x="1765" y="3040"/>
                    <a:pt x="1758" y="3037"/>
                    <a:pt x="1751" y="3033"/>
                  </a:cubicBezTo>
                  <a:cubicBezTo>
                    <a:pt x="1760" y="3033"/>
                    <a:pt x="1770" y="3033"/>
                    <a:pt x="1782" y="3032"/>
                  </a:cubicBezTo>
                  <a:cubicBezTo>
                    <a:pt x="1755" y="3023"/>
                    <a:pt x="1730" y="3014"/>
                    <a:pt x="1702" y="3005"/>
                  </a:cubicBezTo>
                  <a:lnTo>
                    <a:pt x="1702" y="3005"/>
                  </a:lnTo>
                  <a:cubicBezTo>
                    <a:pt x="1724" y="3007"/>
                    <a:pt x="1740" y="3008"/>
                    <a:pt x="1752" y="3010"/>
                  </a:cubicBezTo>
                  <a:cubicBezTo>
                    <a:pt x="1736" y="2996"/>
                    <a:pt x="1721" y="2982"/>
                    <a:pt x="1704" y="2967"/>
                  </a:cubicBezTo>
                  <a:lnTo>
                    <a:pt x="1783" y="2967"/>
                  </a:lnTo>
                  <a:cubicBezTo>
                    <a:pt x="1767" y="2949"/>
                    <a:pt x="1817" y="2940"/>
                    <a:pt x="1767" y="2918"/>
                  </a:cubicBezTo>
                  <a:cubicBezTo>
                    <a:pt x="1816" y="2918"/>
                    <a:pt x="1765" y="2899"/>
                    <a:pt x="1791" y="2893"/>
                  </a:cubicBezTo>
                  <a:cubicBezTo>
                    <a:pt x="1823" y="2884"/>
                    <a:pt x="1870" y="2874"/>
                    <a:pt x="1846" y="2855"/>
                  </a:cubicBezTo>
                  <a:cubicBezTo>
                    <a:pt x="1829" y="2842"/>
                    <a:pt x="1833" y="2833"/>
                    <a:pt x="1838" y="2824"/>
                  </a:cubicBezTo>
                  <a:cubicBezTo>
                    <a:pt x="1841" y="2815"/>
                    <a:pt x="1857" y="2809"/>
                    <a:pt x="1868" y="2801"/>
                  </a:cubicBezTo>
                  <a:cubicBezTo>
                    <a:pt x="1858" y="2793"/>
                    <a:pt x="1843" y="2783"/>
                    <a:pt x="1830" y="2774"/>
                  </a:cubicBezTo>
                  <a:cubicBezTo>
                    <a:pt x="1841" y="2774"/>
                    <a:pt x="1848" y="2773"/>
                    <a:pt x="1854" y="2773"/>
                  </a:cubicBezTo>
                  <a:cubicBezTo>
                    <a:pt x="1845" y="2768"/>
                    <a:pt x="1836" y="2764"/>
                    <a:pt x="1829" y="2759"/>
                  </a:cubicBezTo>
                  <a:cubicBezTo>
                    <a:pt x="1877" y="2748"/>
                    <a:pt x="1867" y="2730"/>
                    <a:pt x="1804" y="2702"/>
                  </a:cubicBezTo>
                  <a:cubicBezTo>
                    <a:pt x="1814" y="2696"/>
                    <a:pt x="1836" y="2693"/>
                    <a:pt x="1829" y="2687"/>
                  </a:cubicBezTo>
                  <a:cubicBezTo>
                    <a:pt x="1804" y="2674"/>
                    <a:pt x="1816" y="2664"/>
                    <a:pt x="1805" y="2652"/>
                  </a:cubicBezTo>
                  <a:cubicBezTo>
                    <a:pt x="1796" y="2640"/>
                    <a:pt x="1811" y="2631"/>
                    <a:pt x="1793" y="2620"/>
                  </a:cubicBezTo>
                  <a:cubicBezTo>
                    <a:pt x="1770" y="2606"/>
                    <a:pt x="1832" y="2605"/>
                    <a:pt x="1783" y="2590"/>
                  </a:cubicBezTo>
                  <a:cubicBezTo>
                    <a:pt x="1777" y="2587"/>
                    <a:pt x="1783" y="2580"/>
                    <a:pt x="1795" y="2580"/>
                  </a:cubicBezTo>
                  <a:cubicBezTo>
                    <a:pt x="1827" y="2578"/>
                    <a:pt x="1820" y="2570"/>
                    <a:pt x="1821" y="2564"/>
                  </a:cubicBezTo>
                  <a:cubicBezTo>
                    <a:pt x="1824" y="2545"/>
                    <a:pt x="1820" y="2549"/>
                    <a:pt x="1818" y="2542"/>
                  </a:cubicBezTo>
                  <a:lnTo>
                    <a:pt x="1818" y="2542"/>
                  </a:lnTo>
                  <a:cubicBezTo>
                    <a:pt x="1818" y="2542"/>
                    <a:pt x="1827" y="2543"/>
                    <a:pt x="1842" y="2545"/>
                  </a:cubicBezTo>
                  <a:lnTo>
                    <a:pt x="1817" y="2536"/>
                  </a:lnTo>
                  <a:lnTo>
                    <a:pt x="1817" y="2536"/>
                  </a:lnTo>
                  <a:cubicBezTo>
                    <a:pt x="1824" y="2537"/>
                    <a:pt x="1832" y="2539"/>
                    <a:pt x="1855" y="2542"/>
                  </a:cubicBezTo>
                  <a:cubicBezTo>
                    <a:pt x="1835" y="2536"/>
                    <a:pt x="1814" y="2530"/>
                    <a:pt x="1791" y="2524"/>
                  </a:cubicBezTo>
                  <a:lnTo>
                    <a:pt x="1791" y="2524"/>
                  </a:lnTo>
                  <a:cubicBezTo>
                    <a:pt x="1816" y="2530"/>
                    <a:pt x="1832" y="2533"/>
                    <a:pt x="1848" y="2536"/>
                  </a:cubicBezTo>
                  <a:cubicBezTo>
                    <a:pt x="1827" y="2527"/>
                    <a:pt x="1808" y="2518"/>
                    <a:pt x="1791" y="2508"/>
                  </a:cubicBezTo>
                  <a:cubicBezTo>
                    <a:pt x="1776" y="2503"/>
                    <a:pt x="1763" y="2499"/>
                    <a:pt x="1730" y="2489"/>
                  </a:cubicBezTo>
                  <a:lnTo>
                    <a:pt x="1730" y="2489"/>
                  </a:lnTo>
                  <a:cubicBezTo>
                    <a:pt x="1779" y="2503"/>
                    <a:pt x="1805" y="2511"/>
                    <a:pt x="1841" y="2521"/>
                  </a:cubicBezTo>
                  <a:cubicBezTo>
                    <a:pt x="1824" y="2514"/>
                    <a:pt x="1806" y="2505"/>
                    <a:pt x="1814" y="2505"/>
                  </a:cubicBezTo>
                  <a:cubicBezTo>
                    <a:pt x="1818" y="2505"/>
                    <a:pt x="1826" y="2506"/>
                    <a:pt x="1842" y="2511"/>
                  </a:cubicBezTo>
                  <a:cubicBezTo>
                    <a:pt x="1846" y="2512"/>
                    <a:pt x="1849" y="2512"/>
                    <a:pt x="1851" y="2512"/>
                  </a:cubicBezTo>
                  <a:cubicBezTo>
                    <a:pt x="1853" y="2512"/>
                    <a:pt x="1852" y="2511"/>
                    <a:pt x="1845" y="2508"/>
                  </a:cubicBezTo>
                  <a:cubicBezTo>
                    <a:pt x="1828" y="2501"/>
                    <a:pt x="1828" y="2500"/>
                    <a:pt x="1830" y="2500"/>
                  </a:cubicBezTo>
                  <a:cubicBezTo>
                    <a:pt x="1831" y="2500"/>
                    <a:pt x="1833" y="2500"/>
                    <a:pt x="1834" y="2500"/>
                  </a:cubicBezTo>
                  <a:cubicBezTo>
                    <a:pt x="1837" y="2500"/>
                    <a:pt x="1838" y="2499"/>
                    <a:pt x="1829" y="2495"/>
                  </a:cubicBezTo>
                  <a:cubicBezTo>
                    <a:pt x="1811" y="2486"/>
                    <a:pt x="1820" y="2486"/>
                    <a:pt x="1811" y="2480"/>
                  </a:cubicBezTo>
                  <a:cubicBezTo>
                    <a:pt x="1805" y="2474"/>
                    <a:pt x="1794" y="2466"/>
                    <a:pt x="1800" y="2466"/>
                  </a:cubicBezTo>
                  <a:cubicBezTo>
                    <a:pt x="1802" y="2466"/>
                    <a:pt x="1806" y="2467"/>
                    <a:pt x="1813" y="2470"/>
                  </a:cubicBezTo>
                  <a:cubicBezTo>
                    <a:pt x="1816" y="2471"/>
                    <a:pt x="1818" y="2471"/>
                    <a:pt x="1819" y="2471"/>
                  </a:cubicBezTo>
                  <a:cubicBezTo>
                    <a:pt x="1824" y="2471"/>
                    <a:pt x="1820" y="2466"/>
                    <a:pt x="1811" y="2461"/>
                  </a:cubicBezTo>
                  <a:cubicBezTo>
                    <a:pt x="1800" y="2453"/>
                    <a:pt x="1794" y="2448"/>
                    <a:pt x="1797" y="2448"/>
                  </a:cubicBezTo>
                  <a:cubicBezTo>
                    <a:pt x="1800" y="2448"/>
                    <a:pt x="1807" y="2450"/>
                    <a:pt x="1821" y="2456"/>
                  </a:cubicBezTo>
                  <a:cubicBezTo>
                    <a:pt x="1826" y="2459"/>
                    <a:pt x="1830" y="2460"/>
                    <a:pt x="1831" y="2460"/>
                  </a:cubicBezTo>
                  <a:cubicBezTo>
                    <a:pt x="1833" y="2460"/>
                    <a:pt x="1833" y="2459"/>
                    <a:pt x="1832" y="2458"/>
                  </a:cubicBezTo>
                  <a:cubicBezTo>
                    <a:pt x="1824" y="2450"/>
                    <a:pt x="1820" y="2446"/>
                    <a:pt x="1798" y="2431"/>
                  </a:cubicBezTo>
                  <a:cubicBezTo>
                    <a:pt x="1786" y="2423"/>
                    <a:pt x="1784" y="2421"/>
                    <a:pt x="1785" y="2421"/>
                  </a:cubicBezTo>
                  <a:lnTo>
                    <a:pt x="1785" y="2421"/>
                  </a:lnTo>
                  <a:cubicBezTo>
                    <a:pt x="1788" y="2421"/>
                    <a:pt x="1804" y="2428"/>
                    <a:pt x="1807" y="2428"/>
                  </a:cubicBezTo>
                  <a:cubicBezTo>
                    <a:pt x="1808" y="2428"/>
                    <a:pt x="1807" y="2427"/>
                    <a:pt x="1805" y="2425"/>
                  </a:cubicBezTo>
                  <a:cubicBezTo>
                    <a:pt x="1792" y="2415"/>
                    <a:pt x="1808" y="2420"/>
                    <a:pt x="1791" y="2405"/>
                  </a:cubicBezTo>
                  <a:cubicBezTo>
                    <a:pt x="1768" y="2387"/>
                    <a:pt x="1801" y="2403"/>
                    <a:pt x="1780" y="2387"/>
                  </a:cubicBezTo>
                  <a:cubicBezTo>
                    <a:pt x="1751" y="2362"/>
                    <a:pt x="1771" y="2372"/>
                    <a:pt x="1765" y="2364"/>
                  </a:cubicBezTo>
                  <a:cubicBezTo>
                    <a:pt x="1760" y="2358"/>
                    <a:pt x="1752" y="2349"/>
                    <a:pt x="1746" y="2342"/>
                  </a:cubicBezTo>
                  <a:lnTo>
                    <a:pt x="1746" y="2342"/>
                  </a:lnTo>
                  <a:cubicBezTo>
                    <a:pt x="1757" y="2347"/>
                    <a:pt x="1768" y="2355"/>
                    <a:pt x="1776" y="2359"/>
                  </a:cubicBezTo>
                  <a:cubicBezTo>
                    <a:pt x="1774" y="2358"/>
                    <a:pt x="1757" y="2333"/>
                    <a:pt x="1757" y="2333"/>
                  </a:cubicBezTo>
                  <a:lnTo>
                    <a:pt x="1757" y="2333"/>
                  </a:lnTo>
                  <a:lnTo>
                    <a:pt x="1783" y="2350"/>
                  </a:lnTo>
                  <a:lnTo>
                    <a:pt x="1740" y="2311"/>
                  </a:lnTo>
                  <a:lnTo>
                    <a:pt x="1740" y="2311"/>
                  </a:lnTo>
                  <a:cubicBezTo>
                    <a:pt x="1754" y="2319"/>
                    <a:pt x="1763" y="2325"/>
                    <a:pt x="1766" y="2325"/>
                  </a:cubicBezTo>
                  <a:cubicBezTo>
                    <a:pt x="1768" y="2325"/>
                    <a:pt x="1764" y="2319"/>
                    <a:pt x="1749" y="2303"/>
                  </a:cubicBezTo>
                  <a:cubicBezTo>
                    <a:pt x="1736" y="2289"/>
                    <a:pt x="1717" y="2266"/>
                    <a:pt x="1722" y="2266"/>
                  </a:cubicBezTo>
                  <a:lnTo>
                    <a:pt x="1722" y="2266"/>
                  </a:lnTo>
                  <a:cubicBezTo>
                    <a:pt x="1723" y="2266"/>
                    <a:pt x="1726" y="2268"/>
                    <a:pt x="1730" y="2271"/>
                  </a:cubicBezTo>
                  <a:cubicBezTo>
                    <a:pt x="1748" y="2284"/>
                    <a:pt x="1756" y="2288"/>
                    <a:pt x="1760" y="2288"/>
                  </a:cubicBezTo>
                  <a:cubicBezTo>
                    <a:pt x="1766" y="2288"/>
                    <a:pt x="1762" y="2280"/>
                    <a:pt x="1767" y="2280"/>
                  </a:cubicBezTo>
                  <a:cubicBezTo>
                    <a:pt x="1768" y="2280"/>
                    <a:pt x="1769" y="2280"/>
                    <a:pt x="1771" y="2281"/>
                  </a:cubicBezTo>
                  <a:cubicBezTo>
                    <a:pt x="1758" y="2264"/>
                    <a:pt x="1748" y="2252"/>
                    <a:pt x="1740" y="2242"/>
                  </a:cubicBezTo>
                  <a:lnTo>
                    <a:pt x="1682" y="2184"/>
                  </a:lnTo>
                  <a:lnTo>
                    <a:pt x="1676" y="2175"/>
                  </a:lnTo>
                  <a:lnTo>
                    <a:pt x="1676" y="2175"/>
                  </a:lnTo>
                  <a:cubicBezTo>
                    <a:pt x="1701" y="2199"/>
                    <a:pt x="1726" y="2222"/>
                    <a:pt x="1749" y="2244"/>
                  </a:cubicBezTo>
                  <a:cubicBezTo>
                    <a:pt x="1742" y="2236"/>
                    <a:pt x="1738" y="2230"/>
                    <a:pt x="1738" y="2230"/>
                  </a:cubicBezTo>
                  <a:lnTo>
                    <a:pt x="1738" y="2230"/>
                  </a:lnTo>
                  <a:cubicBezTo>
                    <a:pt x="1738" y="2230"/>
                    <a:pt x="1739" y="2231"/>
                    <a:pt x="1739" y="2231"/>
                  </a:cubicBezTo>
                  <a:cubicBezTo>
                    <a:pt x="1750" y="2240"/>
                    <a:pt x="1755" y="2244"/>
                    <a:pt x="1758" y="2244"/>
                  </a:cubicBezTo>
                  <a:cubicBezTo>
                    <a:pt x="1766" y="2244"/>
                    <a:pt x="1730" y="2196"/>
                    <a:pt x="1730" y="2186"/>
                  </a:cubicBezTo>
                  <a:lnTo>
                    <a:pt x="1730" y="2186"/>
                  </a:lnTo>
                  <a:cubicBezTo>
                    <a:pt x="1745" y="2202"/>
                    <a:pt x="1760" y="2218"/>
                    <a:pt x="1776" y="2237"/>
                  </a:cubicBezTo>
                  <a:cubicBezTo>
                    <a:pt x="1768" y="2225"/>
                    <a:pt x="1761" y="2217"/>
                    <a:pt x="1755" y="2208"/>
                  </a:cubicBezTo>
                  <a:lnTo>
                    <a:pt x="1755" y="2208"/>
                  </a:lnTo>
                  <a:cubicBezTo>
                    <a:pt x="1764" y="2218"/>
                    <a:pt x="1774" y="2228"/>
                    <a:pt x="1783" y="2237"/>
                  </a:cubicBezTo>
                  <a:cubicBezTo>
                    <a:pt x="1771" y="2218"/>
                    <a:pt x="1761" y="2203"/>
                    <a:pt x="1752" y="2192"/>
                  </a:cubicBezTo>
                  <a:cubicBezTo>
                    <a:pt x="1729" y="2161"/>
                    <a:pt x="1710" y="2136"/>
                    <a:pt x="1692" y="2112"/>
                  </a:cubicBezTo>
                  <a:cubicBezTo>
                    <a:pt x="1686" y="2106"/>
                    <a:pt x="1680" y="2100"/>
                    <a:pt x="1674" y="2094"/>
                  </a:cubicBezTo>
                  <a:lnTo>
                    <a:pt x="1667" y="2084"/>
                  </a:lnTo>
                  <a:lnTo>
                    <a:pt x="1689" y="2108"/>
                  </a:lnTo>
                  <a:cubicBezTo>
                    <a:pt x="1689" y="2108"/>
                    <a:pt x="1689" y="2108"/>
                    <a:pt x="1689" y="2108"/>
                  </a:cubicBezTo>
                  <a:lnTo>
                    <a:pt x="1689" y="2108"/>
                  </a:lnTo>
                  <a:cubicBezTo>
                    <a:pt x="1683" y="2098"/>
                    <a:pt x="1677" y="2089"/>
                    <a:pt x="1671" y="2080"/>
                  </a:cubicBezTo>
                  <a:lnTo>
                    <a:pt x="1671" y="2080"/>
                  </a:lnTo>
                  <a:cubicBezTo>
                    <a:pt x="1686" y="2099"/>
                    <a:pt x="1704" y="2118"/>
                    <a:pt x="1715" y="2133"/>
                  </a:cubicBezTo>
                  <a:cubicBezTo>
                    <a:pt x="1708" y="2112"/>
                    <a:pt x="1699" y="2094"/>
                    <a:pt x="1692" y="2074"/>
                  </a:cubicBezTo>
                  <a:lnTo>
                    <a:pt x="1692" y="2074"/>
                  </a:lnTo>
                  <a:cubicBezTo>
                    <a:pt x="1704" y="2089"/>
                    <a:pt x="1718" y="2106"/>
                    <a:pt x="1733" y="2125"/>
                  </a:cubicBezTo>
                  <a:cubicBezTo>
                    <a:pt x="1734" y="2125"/>
                    <a:pt x="1734" y="2125"/>
                    <a:pt x="1734" y="2125"/>
                  </a:cubicBezTo>
                  <a:cubicBezTo>
                    <a:pt x="1742" y="2125"/>
                    <a:pt x="1724" y="2091"/>
                    <a:pt x="1677" y="2015"/>
                  </a:cubicBezTo>
                  <a:lnTo>
                    <a:pt x="1677" y="2015"/>
                  </a:lnTo>
                  <a:cubicBezTo>
                    <a:pt x="1696" y="2042"/>
                    <a:pt x="1704" y="2051"/>
                    <a:pt x="1705" y="2051"/>
                  </a:cubicBezTo>
                  <a:cubicBezTo>
                    <a:pt x="1707" y="2051"/>
                    <a:pt x="1688" y="2020"/>
                    <a:pt x="1683" y="2008"/>
                  </a:cubicBezTo>
                  <a:lnTo>
                    <a:pt x="1683" y="2008"/>
                  </a:lnTo>
                  <a:cubicBezTo>
                    <a:pt x="1695" y="2022"/>
                    <a:pt x="1718" y="2058"/>
                    <a:pt x="1749" y="2102"/>
                  </a:cubicBezTo>
                  <a:cubicBezTo>
                    <a:pt x="1723" y="2058"/>
                    <a:pt x="1708" y="2031"/>
                    <a:pt x="1695" y="2009"/>
                  </a:cubicBezTo>
                  <a:lnTo>
                    <a:pt x="1695" y="2009"/>
                  </a:lnTo>
                  <a:cubicBezTo>
                    <a:pt x="1711" y="2030"/>
                    <a:pt x="1724" y="2047"/>
                    <a:pt x="1742" y="2068"/>
                  </a:cubicBezTo>
                  <a:cubicBezTo>
                    <a:pt x="1720" y="2033"/>
                    <a:pt x="1698" y="2000"/>
                    <a:pt x="1674" y="1961"/>
                  </a:cubicBezTo>
                  <a:lnTo>
                    <a:pt x="1674" y="1961"/>
                  </a:lnTo>
                  <a:cubicBezTo>
                    <a:pt x="1677" y="1962"/>
                    <a:pt x="1682" y="1965"/>
                    <a:pt x="1685" y="1966"/>
                  </a:cubicBezTo>
                  <a:cubicBezTo>
                    <a:pt x="1704" y="1997"/>
                    <a:pt x="1714" y="2013"/>
                    <a:pt x="1724" y="2027"/>
                  </a:cubicBezTo>
                  <a:cubicBezTo>
                    <a:pt x="1726" y="2025"/>
                    <a:pt x="1727" y="2025"/>
                    <a:pt x="1729" y="2024"/>
                  </a:cubicBezTo>
                  <a:cubicBezTo>
                    <a:pt x="1714" y="1995"/>
                    <a:pt x="1703" y="1976"/>
                    <a:pt x="1672" y="1919"/>
                  </a:cubicBezTo>
                  <a:lnTo>
                    <a:pt x="1672" y="1919"/>
                  </a:lnTo>
                  <a:cubicBezTo>
                    <a:pt x="1677" y="1926"/>
                    <a:pt x="1681" y="1932"/>
                    <a:pt x="1685" y="1939"/>
                  </a:cubicBezTo>
                  <a:lnTo>
                    <a:pt x="1685" y="1939"/>
                  </a:lnTo>
                  <a:cubicBezTo>
                    <a:pt x="1679" y="1928"/>
                    <a:pt x="1673" y="1918"/>
                    <a:pt x="1669" y="1912"/>
                  </a:cubicBezTo>
                  <a:lnTo>
                    <a:pt x="1669" y="1912"/>
                  </a:lnTo>
                  <a:cubicBezTo>
                    <a:pt x="1730" y="2013"/>
                    <a:pt x="1725" y="1998"/>
                    <a:pt x="1749" y="2034"/>
                  </a:cubicBezTo>
                  <a:cubicBezTo>
                    <a:pt x="1718" y="1980"/>
                    <a:pt x="1698" y="1944"/>
                    <a:pt x="1673" y="1900"/>
                  </a:cubicBezTo>
                  <a:lnTo>
                    <a:pt x="1673" y="1900"/>
                  </a:lnTo>
                  <a:cubicBezTo>
                    <a:pt x="1677" y="1908"/>
                    <a:pt x="1682" y="1912"/>
                    <a:pt x="1689" y="1919"/>
                  </a:cubicBezTo>
                  <a:cubicBezTo>
                    <a:pt x="1708" y="1956"/>
                    <a:pt x="1723" y="1981"/>
                    <a:pt x="1740" y="2013"/>
                  </a:cubicBezTo>
                  <a:lnTo>
                    <a:pt x="1745" y="2011"/>
                  </a:lnTo>
                  <a:cubicBezTo>
                    <a:pt x="1726" y="1975"/>
                    <a:pt x="1707" y="1940"/>
                    <a:pt x="1686" y="1902"/>
                  </a:cubicBezTo>
                  <a:lnTo>
                    <a:pt x="1686" y="1902"/>
                  </a:lnTo>
                  <a:cubicBezTo>
                    <a:pt x="1711" y="1941"/>
                    <a:pt x="1746" y="2009"/>
                    <a:pt x="1754" y="2015"/>
                  </a:cubicBezTo>
                  <a:cubicBezTo>
                    <a:pt x="1746" y="2003"/>
                    <a:pt x="1742" y="1991"/>
                    <a:pt x="1736" y="1980"/>
                  </a:cubicBezTo>
                  <a:lnTo>
                    <a:pt x="1736" y="1980"/>
                  </a:lnTo>
                  <a:lnTo>
                    <a:pt x="1743" y="1993"/>
                  </a:lnTo>
                  <a:lnTo>
                    <a:pt x="1758" y="2021"/>
                  </a:lnTo>
                  <a:lnTo>
                    <a:pt x="1754" y="2015"/>
                  </a:lnTo>
                  <a:lnTo>
                    <a:pt x="1754" y="2015"/>
                  </a:lnTo>
                  <a:cubicBezTo>
                    <a:pt x="1775" y="2051"/>
                    <a:pt x="1783" y="2063"/>
                    <a:pt x="1784" y="2063"/>
                  </a:cubicBezTo>
                  <a:cubicBezTo>
                    <a:pt x="1786" y="2063"/>
                    <a:pt x="1760" y="2013"/>
                    <a:pt x="1761" y="2013"/>
                  </a:cubicBezTo>
                  <a:lnTo>
                    <a:pt x="1761" y="2013"/>
                  </a:lnTo>
                  <a:cubicBezTo>
                    <a:pt x="1761" y="2013"/>
                    <a:pt x="1761" y="2013"/>
                    <a:pt x="1761" y="2013"/>
                  </a:cubicBezTo>
                  <a:cubicBezTo>
                    <a:pt x="1782" y="2048"/>
                    <a:pt x="1790" y="2061"/>
                    <a:pt x="1792" y="2061"/>
                  </a:cubicBezTo>
                  <a:cubicBezTo>
                    <a:pt x="1795" y="2061"/>
                    <a:pt x="1781" y="2031"/>
                    <a:pt x="1770" y="2005"/>
                  </a:cubicBezTo>
                  <a:lnTo>
                    <a:pt x="1770" y="2005"/>
                  </a:lnTo>
                  <a:cubicBezTo>
                    <a:pt x="1789" y="2039"/>
                    <a:pt x="1804" y="2066"/>
                    <a:pt x="1816" y="2089"/>
                  </a:cubicBezTo>
                  <a:cubicBezTo>
                    <a:pt x="1805" y="2062"/>
                    <a:pt x="1795" y="2040"/>
                    <a:pt x="1785" y="2016"/>
                  </a:cubicBezTo>
                  <a:lnTo>
                    <a:pt x="1785" y="2016"/>
                  </a:lnTo>
                  <a:cubicBezTo>
                    <a:pt x="1792" y="2031"/>
                    <a:pt x="1799" y="2043"/>
                    <a:pt x="1807" y="2056"/>
                  </a:cubicBezTo>
                  <a:cubicBezTo>
                    <a:pt x="1799" y="2039"/>
                    <a:pt x="1792" y="2022"/>
                    <a:pt x="1786" y="2008"/>
                  </a:cubicBezTo>
                  <a:lnTo>
                    <a:pt x="1786" y="2008"/>
                  </a:lnTo>
                  <a:cubicBezTo>
                    <a:pt x="1795" y="2024"/>
                    <a:pt x="1804" y="2037"/>
                    <a:pt x="1813" y="2052"/>
                  </a:cubicBezTo>
                  <a:cubicBezTo>
                    <a:pt x="1807" y="2039"/>
                    <a:pt x="1801" y="2027"/>
                    <a:pt x="1795" y="2015"/>
                  </a:cubicBezTo>
                  <a:lnTo>
                    <a:pt x="1795" y="2015"/>
                  </a:lnTo>
                  <a:lnTo>
                    <a:pt x="1814" y="2052"/>
                  </a:lnTo>
                  <a:cubicBezTo>
                    <a:pt x="1814" y="2051"/>
                    <a:pt x="1814" y="2050"/>
                    <a:pt x="1815" y="2050"/>
                  </a:cubicBezTo>
                  <a:cubicBezTo>
                    <a:pt x="1816" y="2050"/>
                    <a:pt x="1817" y="2051"/>
                    <a:pt x="1817" y="2051"/>
                  </a:cubicBezTo>
                  <a:cubicBezTo>
                    <a:pt x="1818" y="2051"/>
                    <a:pt x="1818" y="2048"/>
                    <a:pt x="1810" y="2031"/>
                  </a:cubicBezTo>
                  <a:cubicBezTo>
                    <a:pt x="1801" y="2010"/>
                    <a:pt x="1798" y="2003"/>
                    <a:pt x="1799" y="2003"/>
                  </a:cubicBezTo>
                  <a:lnTo>
                    <a:pt x="1799" y="2003"/>
                  </a:lnTo>
                  <a:cubicBezTo>
                    <a:pt x="1800" y="2003"/>
                    <a:pt x="1815" y="2033"/>
                    <a:pt x="1816" y="2033"/>
                  </a:cubicBezTo>
                  <a:cubicBezTo>
                    <a:pt x="1816" y="2033"/>
                    <a:pt x="1816" y="2033"/>
                    <a:pt x="1816" y="2033"/>
                  </a:cubicBezTo>
                  <a:cubicBezTo>
                    <a:pt x="1811" y="2018"/>
                    <a:pt x="1801" y="1993"/>
                    <a:pt x="1791" y="1966"/>
                  </a:cubicBezTo>
                  <a:cubicBezTo>
                    <a:pt x="1780" y="1940"/>
                    <a:pt x="1770" y="1913"/>
                    <a:pt x="1768" y="1906"/>
                  </a:cubicBezTo>
                  <a:cubicBezTo>
                    <a:pt x="1765" y="1897"/>
                    <a:pt x="1738" y="1831"/>
                    <a:pt x="1711" y="1765"/>
                  </a:cubicBezTo>
                  <a:lnTo>
                    <a:pt x="1711" y="1765"/>
                  </a:lnTo>
                  <a:cubicBezTo>
                    <a:pt x="1773" y="1900"/>
                    <a:pt x="1799" y="1956"/>
                    <a:pt x="1817" y="1988"/>
                  </a:cubicBezTo>
                  <a:cubicBezTo>
                    <a:pt x="1799" y="1947"/>
                    <a:pt x="1783" y="1906"/>
                    <a:pt x="1757" y="1844"/>
                  </a:cubicBezTo>
                  <a:lnTo>
                    <a:pt x="1757" y="1844"/>
                  </a:lnTo>
                  <a:cubicBezTo>
                    <a:pt x="1788" y="1912"/>
                    <a:pt x="1808" y="1959"/>
                    <a:pt x="1829" y="2005"/>
                  </a:cubicBezTo>
                  <a:lnTo>
                    <a:pt x="1817" y="1972"/>
                  </a:lnTo>
                  <a:lnTo>
                    <a:pt x="1817" y="1972"/>
                  </a:lnTo>
                  <a:cubicBezTo>
                    <a:pt x="1824" y="1987"/>
                    <a:pt x="1829" y="1999"/>
                    <a:pt x="1836" y="2015"/>
                  </a:cubicBezTo>
                  <a:cubicBezTo>
                    <a:pt x="1821" y="1975"/>
                    <a:pt x="1808" y="1936"/>
                    <a:pt x="1792" y="1893"/>
                  </a:cubicBezTo>
                  <a:lnTo>
                    <a:pt x="1792" y="1893"/>
                  </a:lnTo>
                  <a:cubicBezTo>
                    <a:pt x="1804" y="1922"/>
                    <a:pt x="1816" y="1949"/>
                    <a:pt x="1826" y="1975"/>
                  </a:cubicBezTo>
                  <a:cubicBezTo>
                    <a:pt x="1822" y="1961"/>
                    <a:pt x="1821" y="1954"/>
                    <a:pt x="1824" y="1954"/>
                  </a:cubicBezTo>
                  <a:lnTo>
                    <a:pt x="1824" y="1954"/>
                  </a:lnTo>
                  <a:cubicBezTo>
                    <a:pt x="1828" y="1954"/>
                    <a:pt x="1841" y="1977"/>
                    <a:pt x="1864" y="2027"/>
                  </a:cubicBezTo>
                  <a:cubicBezTo>
                    <a:pt x="1854" y="1997"/>
                    <a:pt x="1851" y="1985"/>
                    <a:pt x="1852" y="1985"/>
                  </a:cubicBezTo>
                  <a:lnTo>
                    <a:pt x="1852" y="1985"/>
                  </a:lnTo>
                  <a:cubicBezTo>
                    <a:pt x="1855" y="1985"/>
                    <a:pt x="1875" y="2032"/>
                    <a:pt x="1888" y="2061"/>
                  </a:cubicBezTo>
                  <a:cubicBezTo>
                    <a:pt x="1877" y="2028"/>
                    <a:pt x="1867" y="1996"/>
                    <a:pt x="1855" y="1962"/>
                  </a:cubicBezTo>
                  <a:lnTo>
                    <a:pt x="1855" y="1962"/>
                  </a:lnTo>
                  <a:cubicBezTo>
                    <a:pt x="1864" y="1980"/>
                    <a:pt x="1874" y="2000"/>
                    <a:pt x="1879" y="2006"/>
                  </a:cubicBezTo>
                  <a:cubicBezTo>
                    <a:pt x="1880" y="2007"/>
                    <a:pt x="1880" y="2007"/>
                    <a:pt x="1881" y="2007"/>
                  </a:cubicBezTo>
                  <a:cubicBezTo>
                    <a:pt x="1883" y="2007"/>
                    <a:pt x="1883" y="2002"/>
                    <a:pt x="1885" y="2002"/>
                  </a:cubicBezTo>
                  <a:cubicBezTo>
                    <a:pt x="1885" y="2002"/>
                    <a:pt x="1887" y="2004"/>
                    <a:pt x="1889" y="2009"/>
                  </a:cubicBezTo>
                  <a:cubicBezTo>
                    <a:pt x="1895" y="2021"/>
                    <a:pt x="1898" y="2024"/>
                    <a:pt x="1901" y="2025"/>
                  </a:cubicBezTo>
                  <a:cubicBezTo>
                    <a:pt x="1904" y="2028"/>
                    <a:pt x="1907" y="2030"/>
                    <a:pt x="1910" y="2034"/>
                  </a:cubicBezTo>
                  <a:cubicBezTo>
                    <a:pt x="1910" y="2035"/>
                    <a:pt x="1911" y="2035"/>
                    <a:pt x="1911" y="2035"/>
                  </a:cubicBezTo>
                  <a:cubicBezTo>
                    <a:pt x="1913" y="2035"/>
                    <a:pt x="1914" y="2030"/>
                    <a:pt x="1916" y="2030"/>
                  </a:cubicBezTo>
                  <a:cubicBezTo>
                    <a:pt x="1918" y="2030"/>
                    <a:pt x="1921" y="2034"/>
                    <a:pt x="1927" y="2049"/>
                  </a:cubicBezTo>
                  <a:cubicBezTo>
                    <a:pt x="1933" y="2063"/>
                    <a:pt x="1936" y="2068"/>
                    <a:pt x="1938" y="2068"/>
                  </a:cubicBezTo>
                  <a:cubicBezTo>
                    <a:pt x="1941" y="2068"/>
                    <a:pt x="1939" y="2045"/>
                    <a:pt x="1943" y="2045"/>
                  </a:cubicBezTo>
                  <a:cubicBezTo>
                    <a:pt x="1944" y="2045"/>
                    <a:pt x="1946" y="2046"/>
                    <a:pt x="1948" y="2050"/>
                  </a:cubicBezTo>
                  <a:cubicBezTo>
                    <a:pt x="1948" y="2050"/>
                    <a:pt x="1946" y="2044"/>
                    <a:pt x="1944" y="2027"/>
                  </a:cubicBezTo>
                  <a:cubicBezTo>
                    <a:pt x="1944" y="2022"/>
                    <a:pt x="1939" y="1999"/>
                    <a:pt x="1935" y="1971"/>
                  </a:cubicBezTo>
                  <a:lnTo>
                    <a:pt x="1935" y="1971"/>
                  </a:lnTo>
                  <a:cubicBezTo>
                    <a:pt x="1946" y="2001"/>
                    <a:pt x="1954" y="2019"/>
                    <a:pt x="1958" y="2019"/>
                  </a:cubicBezTo>
                  <a:cubicBezTo>
                    <a:pt x="1963" y="2019"/>
                    <a:pt x="1963" y="1996"/>
                    <a:pt x="1957" y="1938"/>
                  </a:cubicBezTo>
                  <a:lnTo>
                    <a:pt x="1957" y="1938"/>
                  </a:lnTo>
                  <a:cubicBezTo>
                    <a:pt x="1966" y="1978"/>
                    <a:pt x="1970" y="2005"/>
                    <a:pt x="1976" y="2033"/>
                  </a:cubicBezTo>
                  <a:cubicBezTo>
                    <a:pt x="1976" y="2004"/>
                    <a:pt x="1978" y="1980"/>
                    <a:pt x="1984" y="1980"/>
                  </a:cubicBezTo>
                  <a:cubicBezTo>
                    <a:pt x="1987" y="1980"/>
                    <a:pt x="1990" y="1985"/>
                    <a:pt x="1995" y="1996"/>
                  </a:cubicBezTo>
                  <a:cubicBezTo>
                    <a:pt x="1994" y="1962"/>
                    <a:pt x="1991" y="1924"/>
                    <a:pt x="1988" y="1878"/>
                  </a:cubicBezTo>
                  <a:lnTo>
                    <a:pt x="1988" y="1878"/>
                  </a:lnTo>
                  <a:cubicBezTo>
                    <a:pt x="1994" y="1918"/>
                    <a:pt x="1996" y="1938"/>
                    <a:pt x="2002" y="1974"/>
                  </a:cubicBezTo>
                  <a:cubicBezTo>
                    <a:pt x="2005" y="1969"/>
                    <a:pt x="2010" y="1965"/>
                    <a:pt x="2014" y="1959"/>
                  </a:cubicBezTo>
                  <a:cubicBezTo>
                    <a:pt x="2016" y="1966"/>
                    <a:pt x="2019" y="1981"/>
                    <a:pt x="2021" y="1994"/>
                  </a:cubicBezTo>
                  <a:cubicBezTo>
                    <a:pt x="2022" y="1978"/>
                    <a:pt x="2024" y="1968"/>
                    <a:pt x="2027" y="1968"/>
                  </a:cubicBezTo>
                  <a:cubicBezTo>
                    <a:pt x="2030" y="1968"/>
                    <a:pt x="2035" y="1985"/>
                    <a:pt x="2042" y="2028"/>
                  </a:cubicBezTo>
                  <a:cubicBezTo>
                    <a:pt x="2041" y="1992"/>
                    <a:pt x="2041" y="1980"/>
                    <a:pt x="2043" y="1980"/>
                  </a:cubicBezTo>
                  <a:cubicBezTo>
                    <a:pt x="2045" y="1980"/>
                    <a:pt x="2050" y="2017"/>
                    <a:pt x="2053" y="2017"/>
                  </a:cubicBezTo>
                  <a:cubicBezTo>
                    <a:pt x="2053" y="2017"/>
                    <a:pt x="2054" y="2016"/>
                    <a:pt x="2054" y="2015"/>
                  </a:cubicBezTo>
                  <a:cubicBezTo>
                    <a:pt x="2055" y="2008"/>
                    <a:pt x="2057" y="2005"/>
                    <a:pt x="2058" y="2005"/>
                  </a:cubicBezTo>
                  <a:cubicBezTo>
                    <a:pt x="2062" y="2005"/>
                    <a:pt x="2067" y="2023"/>
                    <a:pt x="2070" y="2044"/>
                  </a:cubicBezTo>
                  <a:cubicBezTo>
                    <a:pt x="2072" y="2025"/>
                    <a:pt x="2072" y="2006"/>
                    <a:pt x="2072" y="1990"/>
                  </a:cubicBezTo>
                  <a:cubicBezTo>
                    <a:pt x="2072" y="1990"/>
                    <a:pt x="2072" y="1990"/>
                    <a:pt x="2072" y="1990"/>
                  </a:cubicBezTo>
                  <a:cubicBezTo>
                    <a:pt x="2083" y="1990"/>
                    <a:pt x="2090" y="2063"/>
                    <a:pt x="2099" y="2063"/>
                  </a:cubicBezTo>
                  <a:cubicBezTo>
                    <a:pt x="2102" y="2063"/>
                    <a:pt x="2105" y="2056"/>
                    <a:pt x="2108" y="2039"/>
                  </a:cubicBezTo>
                  <a:cubicBezTo>
                    <a:pt x="2111" y="2055"/>
                    <a:pt x="2114" y="2072"/>
                    <a:pt x="2116" y="2077"/>
                  </a:cubicBezTo>
                  <a:cubicBezTo>
                    <a:pt x="2116" y="2078"/>
                    <a:pt x="2117" y="2078"/>
                    <a:pt x="2118" y="2078"/>
                  </a:cubicBezTo>
                  <a:cubicBezTo>
                    <a:pt x="2121" y="2078"/>
                    <a:pt x="2123" y="2074"/>
                    <a:pt x="2126" y="2074"/>
                  </a:cubicBezTo>
                  <a:cubicBezTo>
                    <a:pt x="2126" y="2074"/>
                    <a:pt x="2127" y="2074"/>
                    <a:pt x="2127" y="2075"/>
                  </a:cubicBezTo>
                  <a:cubicBezTo>
                    <a:pt x="2130" y="2080"/>
                    <a:pt x="2132" y="2096"/>
                    <a:pt x="2135" y="2102"/>
                  </a:cubicBezTo>
                  <a:cubicBezTo>
                    <a:pt x="2137" y="2107"/>
                    <a:pt x="2139" y="2111"/>
                    <a:pt x="2142" y="2111"/>
                  </a:cubicBezTo>
                  <a:cubicBezTo>
                    <a:pt x="2146" y="2111"/>
                    <a:pt x="2153" y="2100"/>
                    <a:pt x="2163" y="2064"/>
                  </a:cubicBezTo>
                  <a:cubicBezTo>
                    <a:pt x="2163" y="2091"/>
                    <a:pt x="2164" y="2114"/>
                    <a:pt x="2166" y="2136"/>
                  </a:cubicBezTo>
                  <a:cubicBezTo>
                    <a:pt x="2169" y="2121"/>
                    <a:pt x="2173" y="2103"/>
                    <a:pt x="2177" y="2080"/>
                  </a:cubicBezTo>
                  <a:cubicBezTo>
                    <a:pt x="2177" y="2097"/>
                    <a:pt x="2177" y="2112"/>
                    <a:pt x="2177" y="2128"/>
                  </a:cubicBezTo>
                  <a:cubicBezTo>
                    <a:pt x="2182" y="2116"/>
                    <a:pt x="2185" y="2108"/>
                    <a:pt x="2188" y="2100"/>
                  </a:cubicBezTo>
                  <a:lnTo>
                    <a:pt x="2188" y="2100"/>
                  </a:lnTo>
                  <a:cubicBezTo>
                    <a:pt x="2186" y="2112"/>
                    <a:pt x="2185" y="2125"/>
                    <a:pt x="2182" y="2143"/>
                  </a:cubicBezTo>
                  <a:cubicBezTo>
                    <a:pt x="2195" y="2111"/>
                    <a:pt x="2205" y="2083"/>
                    <a:pt x="2210" y="2071"/>
                  </a:cubicBezTo>
                  <a:cubicBezTo>
                    <a:pt x="2222" y="2064"/>
                    <a:pt x="2230" y="2058"/>
                    <a:pt x="2238" y="2053"/>
                  </a:cubicBezTo>
                  <a:lnTo>
                    <a:pt x="2238" y="2053"/>
                  </a:lnTo>
                  <a:cubicBezTo>
                    <a:pt x="2235" y="2075"/>
                    <a:pt x="2230" y="2099"/>
                    <a:pt x="2227" y="2127"/>
                  </a:cubicBezTo>
                  <a:cubicBezTo>
                    <a:pt x="2236" y="2100"/>
                    <a:pt x="2242" y="2086"/>
                    <a:pt x="2248" y="2068"/>
                  </a:cubicBezTo>
                  <a:lnTo>
                    <a:pt x="2248" y="2068"/>
                  </a:lnTo>
                  <a:cubicBezTo>
                    <a:pt x="2248" y="2078"/>
                    <a:pt x="2247" y="2090"/>
                    <a:pt x="2245" y="2099"/>
                  </a:cubicBezTo>
                  <a:cubicBezTo>
                    <a:pt x="2251" y="2091"/>
                    <a:pt x="2254" y="2084"/>
                    <a:pt x="2258" y="2078"/>
                  </a:cubicBezTo>
                  <a:lnTo>
                    <a:pt x="2258" y="2078"/>
                  </a:lnTo>
                  <a:cubicBezTo>
                    <a:pt x="2252" y="2100"/>
                    <a:pt x="2248" y="2118"/>
                    <a:pt x="2244" y="2137"/>
                  </a:cubicBezTo>
                  <a:cubicBezTo>
                    <a:pt x="2253" y="2119"/>
                    <a:pt x="2258" y="2112"/>
                    <a:pt x="2260" y="2112"/>
                  </a:cubicBezTo>
                  <a:lnTo>
                    <a:pt x="2260" y="2112"/>
                  </a:lnTo>
                  <a:cubicBezTo>
                    <a:pt x="2263" y="2112"/>
                    <a:pt x="2260" y="2125"/>
                    <a:pt x="2257" y="2140"/>
                  </a:cubicBezTo>
                  <a:cubicBezTo>
                    <a:pt x="2263" y="2135"/>
                    <a:pt x="2279" y="2107"/>
                    <a:pt x="2285" y="2107"/>
                  </a:cubicBezTo>
                  <a:lnTo>
                    <a:pt x="2285" y="2107"/>
                  </a:lnTo>
                  <a:cubicBezTo>
                    <a:pt x="2287" y="2107"/>
                    <a:pt x="2287" y="2115"/>
                    <a:pt x="2279" y="2140"/>
                  </a:cubicBezTo>
                  <a:lnTo>
                    <a:pt x="2307" y="2097"/>
                  </a:lnTo>
                  <a:lnTo>
                    <a:pt x="2307" y="2097"/>
                  </a:lnTo>
                  <a:cubicBezTo>
                    <a:pt x="2301" y="2115"/>
                    <a:pt x="2295" y="2133"/>
                    <a:pt x="2289" y="2150"/>
                  </a:cubicBezTo>
                  <a:cubicBezTo>
                    <a:pt x="2298" y="2138"/>
                    <a:pt x="2302" y="2134"/>
                    <a:pt x="2305" y="2134"/>
                  </a:cubicBezTo>
                  <a:cubicBezTo>
                    <a:pt x="2311" y="2134"/>
                    <a:pt x="2309" y="2150"/>
                    <a:pt x="2316" y="2150"/>
                  </a:cubicBezTo>
                  <a:cubicBezTo>
                    <a:pt x="2319" y="2150"/>
                    <a:pt x="2324" y="2146"/>
                    <a:pt x="2333" y="2134"/>
                  </a:cubicBezTo>
                  <a:lnTo>
                    <a:pt x="2333" y="2134"/>
                  </a:lnTo>
                  <a:cubicBezTo>
                    <a:pt x="2330" y="2143"/>
                    <a:pt x="2328" y="2152"/>
                    <a:pt x="2323" y="2162"/>
                  </a:cubicBezTo>
                  <a:cubicBezTo>
                    <a:pt x="2335" y="2154"/>
                    <a:pt x="2350" y="2138"/>
                    <a:pt x="2359" y="2138"/>
                  </a:cubicBezTo>
                  <a:cubicBezTo>
                    <a:pt x="2361" y="2138"/>
                    <a:pt x="2362" y="2138"/>
                    <a:pt x="2363" y="2139"/>
                  </a:cubicBezTo>
                  <a:cubicBezTo>
                    <a:pt x="2372" y="2146"/>
                    <a:pt x="2366" y="2178"/>
                    <a:pt x="2366" y="2196"/>
                  </a:cubicBezTo>
                  <a:cubicBezTo>
                    <a:pt x="2384" y="2185"/>
                    <a:pt x="2400" y="2177"/>
                    <a:pt x="2411" y="2177"/>
                  </a:cubicBezTo>
                  <a:cubicBezTo>
                    <a:pt x="2425" y="2177"/>
                    <a:pt x="2431" y="2188"/>
                    <a:pt x="2426" y="2218"/>
                  </a:cubicBezTo>
                  <a:cubicBezTo>
                    <a:pt x="2423" y="2230"/>
                    <a:pt x="2428" y="2234"/>
                    <a:pt x="2433" y="2236"/>
                  </a:cubicBezTo>
                  <a:cubicBezTo>
                    <a:pt x="2441" y="2236"/>
                    <a:pt x="2454" y="2227"/>
                    <a:pt x="2463" y="2227"/>
                  </a:cubicBezTo>
                  <a:cubicBezTo>
                    <a:pt x="2466" y="2227"/>
                    <a:pt x="2469" y="2228"/>
                    <a:pt x="2470" y="2231"/>
                  </a:cubicBezTo>
                  <a:cubicBezTo>
                    <a:pt x="2472" y="2235"/>
                    <a:pt x="2475" y="2236"/>
                    <a:pt x="2479" y="2236"/>
                  </a:cubicBezTo>
                  <a:cubicBezTo>
                    <a:pt x="2486" y="2236"/>
                    <a:pt x="2495" y="2233"/>
                    <a:pt x="2501" y="2233"/>
                  </a:cubicBezTo>
                  <a:cubicBezTo>
                    <a:pt x="2498" y="2243"/>
                    <a:pt x="2497" y="2250"/>
                    <a:pt x="2494" y="2258"/>
                  </a:cubicBezTo>
                  <a:cubicBezTo>
                    <a:pt x="2508" y="2239"/>
                    <a:pt x="2519" y="2225"/>
                    <a:pt x="2532" y="2206"/>
                  </a:cubicBezTo>
                  <a:lnTo>
                    <a:pt x="2532" y="2206"/>
                  </a:lnTo>
                  <a:cubicBezTo>
                    <a:pt x="2529" y="2221"/>
                    <a:pt x="2526" y="2233"/>
                    <a:pt x="2525" y="2244"/>
                  </a:cubicBezTo>
                  <a:cubicBezTo>
                    <a:pt x="2531" y="2240"/>
                    <a:pt x="2536" y="2234"/>
                    <a:pt x="2542" y="2228"/>
                  </a:cubicBezTo>
                  <a:cubicBezTo>
                    <a:pt x="2542" y="2246"/>
                    <a:pt x="2542" y="2261"/>
                    <a:pt x="2542" y="2275"/>
                  </a:cubicBezTo>
                  <a:cubicBezTo>
                    <a:pt x="2560" y="2253"/>
                    <a:pt x="2572" y="2239"/>
                    <a:pt x="2582" y="2224"/>
                  </a:cubicBezTo>
                  <a:lnTo>
                    <a:pt x="2582" y="2224"/>
                  </a:lnTo>
                  <a:cubicBezTo>
                    <a:pt x="2576" y="2290"/>
                    <a:pt x="2555" y="2375"/>
                    <a:pt x="2591" y="2375"/>
                  </a:cubicBezTo>
                  <a:cubicBezTo>
                    <a:pt x="2601" y="2375"/>
                    <a:pt x="2615" y="2369"/>
                    <a:pt x="2635" y="2353"/>
                  </a:cubicBezTo>
                  <a:lnTo>
                    <a:pt x="2635" y="2353"/>
                  </a:lnTo>
                  <a:cubicBezTo>
                    <a:pt x="2606" y="2428"/>
                    <a:pt x="2667" y="2374"/>
                    <a:pt x="2641" y="2440"/>
                  </a:cubicBezTo>
                  <a:cubicBezTo>
                    <a:pt x="2657" y="2430"/>
                    <a:pt x="2673" y="2420"/>
                    <a:pt x="2688" y="2411"/>
                  </a:cubicBezTo>
                  <a:lnTo>
                    <a:pt x="2688" y="2411"/>
                  </a:lnTo>
                  <a:cubicBezTo>
                    <a:pt x="2684" y="2439"/>
                    <a:pt x="2691" y="2463"/>
                    <a:pt x="2701" y="2463"/>
                  </a:cubicBezTo>
                  <a:cubicBezTo>
                    <a:pt x="2703" y="2463"/>
                    <a:pt x="2704" y="2463"/>
                    <a:pt x="2706" y="2462"/>
                  </a:cubicBezTo>
                  <a:lnTo>
                    <a:pt x="2739" y="2428"/>
                  </a:lnTo>
                  <a:lnTo>
                    <a:pt x="2731" y="2455"/>
                  </a:lnTo>
                  <a:cubicBezTo>
                    <a:pt x="2753" y="2442"/>
                    <a:pt x="2769" y="2436"/>
                    <a:pt x="2780" y="2436"/>
                  </a:cubicBezTo>
                  <a:cubicBezTo>
                    <a:pt x="2797" y="2436"/>
                    <a:pt x="2802" y="2450"/>
                    <a:pt x="2800" y="2478"/>
                  </a:cubicBezTo>
                  <a:cubicBezTo>
                    <a:pt x="2812" y="2469"/>
                    <a:pt x="2830" y="2451"/>
                    <a:pt x="2836" y="2451"/>
                  </a:cubicBezTo>
                  <a:cubicBezTo>
                    <a:pt x="2837" y="2451"/>
                    <a:pt x="2838" y="2452"/>
                    <a:pt x="2838" y="2452"/>
                  </a:cubicBezTo>
                  <a:cubicBezTo>
                    <a:pt x="2839" y="2453"/>
                    <a:pt x="2841" y="2453"/>
                    <a:pt x="2842" y="2453"/>
                  </a:cubicBezTo>
                  <a:cubicBezTo>
                    <a:pt x="2851" y="2453"/>
                    <a:pt x="2863" y="2443"/>
                    <a:pt x="2870" y="2443"/>
                  </a:cubicBezTo>
                  <a:cubicBezTo>
                    <a:pt x="2871" y="2443"/>
                    <a:pt x="2872" y="2443"/>
                    <a:pt x="2872" y="2443"/>
                  </a:cubicBezTo>
                  <a:cubicBezTo>
                    <a:pt x="2881" y="2443"/>
                    <a:pt x="2883" y="2452"/>
                    <a:pt x="2888" y="2458"/>
                  </a:cubicBezTo>
                  <a:cubicBezTo>
                    <a:pt x="2893" y="2462"/>
                    <a:pt x="2895" y="2472"/>
                    <a:pt x="2902" y="2472"/>
                  </a:cubicBezTo>
                  <a:cubicBezTo>
                    <a:pt x="2903" y="2472"/>
                    <a:pt x="2904" y="2472"/>
                    <a:pt x="2906" y="2471"/>
                  </a:cubicBezTo>
                  <a:cubicBezTo>
                    <a:pt x="2907" y="2471"/>
                    <a:pt x="2907" y="2471"/>
                    <a:pt x="2908" y="2471"/>
                  </a:cubicBezTo>
                  <a:cubicBezTo>
                    <a:pt x="2913" y="2471"/>
                    <a:pt x="2915" y="2476"/>
                    <a:pt x="2920" y="2476"/>
                  </a:cubicBezTo>
                  <a:cubicBezTo>
                    <a:pt x="2922" y="2476"/>
                    <a:pt x="2924" y="2475"/>
                    <a:pt x="2926" y="2473"/>
                  </a:cubicBezTo>
                  <a:cubicBezTo>
                    <a:pt x="2932" y="2468"/>
                    <a:pt x="2935" y="2466"/>
                    <a:pt x="2937" y="2466"/>
                  </a:cubicBezTo>
                  <a:lnTo>
                    <a:pt x="2937" y="2466"/>
                  </a:lnTo>
                  <a:cubicBezTo>
                    <a:pt x="2944" y="2466"/>
                    <a:pt x="2929" y="2496"/>
                    <a:pt x="2932" y="2503"/>
                  </a:cubicBezTo>
                  <a:cubicBezTo>
                    <a:pt x="2937" y="2499"/>
                    <a:pt x="2945" y="2492"/>
                    <a:pt x="2954" y="2484"/>
                  </a:cubicBezTo>
                  <a:cubicBezTo>
                    <a:pt x="2960" y="2490"/>
                    <a:pt x="2969" y="2496"/>
                    <a:pt x="2975" y="2505"/>
                  </a:cubicBezTo>
                  <a:cubicBezTo>
                    <a:pt x="2977" y="2508"/>
                    <a:pt x="2980" y="2510"/>
                    <a:pt x="2983" y="2510"/>
                  </a:cubicBezTo>
                  <a:cubicBezTo>
                    <a:pt x="2990" y="2510"/>
                    <a:pt x="2999" y="2506"/>
                    <a:pt x="3009" y="2500"/>
                  </a:cubicBezTo>
                  <a:cubicBezTo>
                    <a:pt x="3013" y="2499"/>
                    <a:pt x="3017" y="2498"/>
                    <a:pt x="3020" y="2498"/>
                  </a:cubicBezTo>
                  <a:cubicBezTo>
                    <a:pt x="3027" y="2498"/>
                    <a:pt x="3033" y="2500"/>
                    <a:pt x="3041" y="2500"/>
                  </a:cubicBezTo>
                  <a:cubicBezTo>
                    <a:pt x="3031" y="2528"/>
                    <a:pt x="3034" y="2541"/>
                    <a:pt x="3044" y="2541"/>
                  </a:cubicBezTo>
                  <a:cubicBezTo>
                    <a:pt x="3047" y="2541"/>
                    <a:pt x="3052" y="2539"/>
                    <a:pt x="3057" y="2536"/>
                  </a:cubicBezTo>
                  <a:cubicBezTo>
                    <a:pt x="3064" y="2532"/>
                    <a:pt x="3069" y="2530"/>
                    <a:pt x="3073" y="2530"/>
                  </a:cubicBezTo>
                  <a:cubicBezTo>
                    <a:pt x="3079" y="2530"/>
                    <a:pt x="3082" y="2534"/>
                    <a:pt x="3085" y="2537"/>
                  </a:cubicBezTo>
                  <a:cubicBezTo>
                    <a:pt x="3104" y="2558"/>
                    <a:pt x="3151" y="2536"/>
                    <a:pt x="3162" y="2573"/>
                  </a:cubicBezTo>
                  <a:cubicBezTo>
                    <a:pt x="3162" y="2573"/>
                    <a:pt x="3162" y="2573"/>
                    <a:pt x="3162" y="2573"/>
                  </a:cubicBezTo>
                  <a:cubicBezTo>
                    <a:pt x="3164" y="2573"/>
                    <a:pt x="3175" y="2560"/>
                    <a:pt x="3181" y="2555"/>
                  </a:cubicBezTo>
                  <a:lnTo>
                    <a:pt x="3181" y="2555"/>
                  </a:lnTo>
                  <a:cubicBezTo>
                    <a:pt x="3178" y="2564"/>
                    <a:pt x="3173" y="2574"/>
                    <a:pt x="3169" y="2586"/>
                  </a:cubicBezTo>
                  <a:cubicBezTo>
                    <a:pt x="3187" y="2578"/>
                    <a:pt x="3207" y="2564"/>
                    <a:pt x="3219" y="2564"/>
                  </a:cubicBezTo>
                  <a:cubicBezTo>
                    <a:pt x="3220" y="2564"/>
                    <a:pt x="3221" y="2564"/>
                    <a:pt x="3222" y="2564"/>
                  </a:cubicBezTo>
                  <a:cubicBezTo>
                    <a:pt x="3234" y="2564"/>
                    <a:pt x="3243" y="2571"/>
                    <a:pt x="3247" y="2584"/>
                  </a:cubicBezTo>
                  <a:cubicBezTo>
                    <a:pt x="3248" y="2587"/>
                    <a:pt x="3249" y="2588"/>
                    <a:pt x="3252" y="2588"/>
                  </a:cubicBezTo>
                  <a:cubicBezTo>
                    <a:pt x="3257" y="2588"/>
                    <a:pt x="3264" y="2584"/>
                    <a:pt x="3269" y="2584"/>
                  </a:cubicBezTo>
                  <a:cubicBezTo>
                    <a:pt x="3274" y="2584"/>
                    <a:pt x="3276" y="2588"/>
                    <a:pt x="3272" y="2602"/>
                  </a:cubicBezTo>
                  <a:cubicBezTo>
                    <a:pt x="3284" y="2592"/>
                    <a:pt x="3297" y="2578"/>
                    <a:pt x="3307" y="2568"/>
                  </a:cubicBezTo>
                  <a:cubicBezTo>
                    <a:pt x="3310" y="2586"/>
                    <a:pt x="3313" y="2602"/>
                    <a:pt x="3316" y="2624"/>
                  </a:cubicBezTo>
                  <a:cubicBezTo>
                    <a:pt x="3329" y="2608"/>
                    <a:pt x="3344" y="2589"/>
                    <a:pt x="3354" y="2577"/>
                  </a:cubicBezTo>
                  <a:lnTo>
                    <a:pt x="3354" y="2577"/>
                  </a:lnTo>
                  <a:cubicBezTo>
                    <a:pt x="3343" y="2621"/>
                    <a:pt x="3365" y="2611"/>
                    <a:pt x="3369" y="2626"/>
                  </a:cubicBezTo>
                  <a:cubicBezTo>
                    <a:pt x="3381" y="2613"/>
                    <a:pt x="3387" y="2609"/>
                    <a:pt x="3391" y="2609"/>
                  </a:cubicBezTo>
                  <a:cubicBezTo>
                    <a:pt x="3401" y="2609"/>
                    <a:pt x="3390" y="2641"/>
                    <a:pt x="3391" y="2658"/>
                  </a:cubicBezTo>
                  <a:cubicBezTo>
                    <a:pt x="3404" y="2642"/>
                    <a:pt x="3419" y="2624"/>
                    <a:pt x="3427" y="2615"/>
                  </a:cubicBezTo>
                  <a:lnTo>
                    <a:pt x="3427" y="2615"/>
                  </a:lnTo>
                  <a:cubicBezTo>
                    <a:pt x="3427" y="2628"/>
                    <a:pt x="3424" y="2639"/>
                    <a:pt x="3427" y="2643"/>
                  </a:cubicBezTo>
                  <a:lnTo>
                    <a:pt x="3457" y="2677"/>
                  </a:lnTo>
                  <a:lnTo>
                    <a:pt x="3453" y="2687"/>
                  </a:lnTo>
                  <a:cubicBezTo>
                    <a:pt x="3440" y="2705"/>
                    <a:pt x="3429" y="2720"/>
                    <a:pt x="3418" y="2734"/>
                  </a:cubicBezTo>
                  <a:lnTo>
                    <a:pt x="3413" y="2748"/>
                  </a:lnTo>
                  <a:cubicBezTo>
                    <a:pt x="3431" y="2733"/>
                    <a:pt x="3447" y="2718"/>
                    <a:pt x="3474" y="2696"/>
                  </a:cubicBezTo>
                  <a:cubicBezTo>
                    <a:pt x="3481" y="2696"/>
                    <a:pt x="3494" y="2695"/>
                    <a:pt x="3509" y="2693"/>
                  </a:cubicBezTo>
                  <a:lnTo>
                    <a:pt x="3509" y="2693"/>
                  </a:lnTo>
                  <a:cubicBezTo>
                    <a:pt x="3505" y="2721"/>
                    <a:pt x="3504" y="2728"/>
                    <a:pt x="3514" y="2728"/>
                  </a:cubicBezTo>
                  <a:cubicBezTo>
                    <a:pt x="3518" y="2728"/>
                    <a:pt x="3523" y="2727"/>
                    <a:pt x="3531" y="2726"/>
                  </a:cubicBezTo>
                  <a:cubicBezTo>
                    <a:pt x="3534" y="2725"/>
                    <a:pt x="3538" y="2725"/>
                    <a:pt x="3541" y="2725"/>
                  </a:cubicBezTo>
                  <a:cubicBezTo>
                    <a:pt x="3560" y="2725"/>
                    <a:pt x="3572" y="2737"/>
                    <a:pt x="3565" y="2771"/>
                  </a:cubicBezTo>
                  <a:cubicBezTo>
                    <a:pt x="3581" y="2774"/>
                    <a:pt x="3594" y="2776"/>
                    <a:pt x="3607" y="2777"/>
                  </a:cubicBezTo>
                  <a:cubicBezTo>
                    <a:pt x="3621" y="2768"/>
                    <a:pt x="3634" y="2761"/>
                    <a:pt x="3649" y="2752"/>
                  </a:cubicBezTo>
                  <a:lnTo>
                    <a:pt x="3649" y="2752"/>
                  </a:lnTo>
                  <a:cubicBezTo>
                    <a:pt x="3640" y="2765"/>
                    <a:pt x="3632" y="2777"/>
                    <a:pt x="3627" y="2787"/>
                  </a:cubicBezTo>
                  <a:cubicBezTo>
                    <a:pt x="3612" y="2802"/>
                    <a:pt x="3607" y="2780"/>
                    <a:pt x="3582" y="2839"/>
                  </a:cubicBezTo>
                  <a:cubicBezTo>
                    <a:pt x="3595" y="2834"/>
                    <a:pt x="3603" y="2832"/>
                    <a:pt x="3609" y="2832"/>
                  </a:cubicBezTo>
                  <a:cubicBezTo>
                    <a:pt x="3620" y="2832"/>
                    <a:pt x="3620" y="2842"/>
                    <a:pt x="3622" y="2868"/>
                  </a:cubicBezTo>
                  <a:cubicBezTo>
                    <a:pt x="3624" y="2882"/>
                    <a:pt x="3625" y="2897"/>
                    <a:pt x="3636" y="2897"/>
                  </a:cubicBezTo>
                  <a:cubicBezTo>
                    <a:pt x="3641" y="2897"/>
                    <a:pt x="3648" y="2894"/>
                    <a:pt x="3659" y="2884"/>
                  </a:cubicBezTo>
                  <a:lnTo>
                    <a:pt x="3659" y="2884"/>
                  </a:lnTo>
                  <a:cubicBezTo>
                    <a:pt x="3660" y="2884"/>
                    <a:pt x="3658" y="2892"/>
                    <a:pt x="3656" y="2896"/>
                  </a:cubicBezTo>
                  <a:cubicBezTo>
                    <a:pt x="3638" y="2921"/>
                    <a:pt x="3621" y="2945"/>
                    <a:pt x="3596" y="2980"/>
                  </a:cubicBezTo>
                  <a:cubicBezTo>
                    <a:pt x="3609" y="2970"/>
                    <a:pt x="3616" y="2965"/>
                    <a:pt x="3624" y="2959"/>
                  </a:cubicBezTo>
                  <a:cubicBezTo>
                    <a:pt x="3631" y="2951"/>
                    <a:pt x="3640" y="2943"/>
                    <a:pt x="3653" y="2929"/>
                  </a:cubicBezTo>
                  <a:lnTo>
                    <a:pt x="3653" y="2929"/>
                  </a:lnTo>
                  <a:cubicBezTo>
                    <a:pt x="3640" y="2959"/>
                    <a:pt x="3630" y="2982"/>
                    <a:pt x="3621" y="3002"/>
                  </a:cubicBezTo>
                  <a:cubicBezTo>
                    <a:pt x="3632" y="2992"/>
                    <a:pt x="3640" y="2986"/>
                    <a:pt x="3649" y="2980"/>
                  </a:cubicBezTo>
                  <a:lnTo>
                    <a:pt x="3649" y="2980"/>
                  </a:lnTo>
                  <a:cubicBezTo>
                    <a:pt x="3646" y="2993"/>
                    <a:pt x="3643" y="3005"/>
                    <a:pt x="3641" y="3015"/>
                  </a:cubicBezTo>
                  <a:cubicBezTo>
                    <a:pt x="3647" y="3008"/>
                    <a:pt x="3653" y="3002"/>
                    <a:pt x="3658" y="2998"/>
                  </a:cubicBezTo>
                  <a:lnTo>
                    <a:pt x="3658" y="2998"/>
                  </a:lnTo>
                  <a:lnTo>
                    <a:pt x="3655" y="3007"/>
                  </a:lnTo>
                  <a:lnTo>
                    <a:pt x="3640" y="3020"/>
                  </a:lnTo>
                  <a:cubicBezTo>
                    <a:pt x="3640" y="3020"/>
                    <a:pt x="3640" y="3020"/>
                    <a:pt x="3640" y="3020"/>
                  </a:cubicBezTo>
                  <a:lnTo>
                    <a:pt x="3640" y="3020"/>
                  </a:lnTo>
                  <a:cubicBezTo>
                    <a:pt x="3634" y="3040"/>
                    <a:pt x="3632" y="3076"/>
                    <a:pt x="3640" y="3079"/>
                  </a:cubicBezTo>
                  <a:cubicBezTo>
                    <a:pt x="3645" y="3074"/>
                    <a:pt x="3648" y="3073"/>
                    <a:pt x="3651" y="3073"/>
                  </a:cubicBezTo>
                  <a:cubicBezTo>
                    <a:pt x="3653" y="3073"/>
                    <a:pt x="3655" y="3074"/>
                    <a:pt x="3656" y="3074"/>
                  </a:cubicBezTo>
                  <a:lnTo>
                    <a:pt x="3647" y="3090"/>
                  </a:lnTo>
                  <a:lnTo>
                    <a:pt x="3634" y="3090"/>
                  </a:lnTo>
                  <a:cubicBezTo>
                    <a:pt x="3614" y="3132"/>
                    <a:pt x="3623" y="3135"/>
                    <a:pt x="3613" y="3174"/>
                  </a:cubicBezTo>
                  <a:cubicBezTo>
                    <a:pt x="3631" y="3135"/>
                    <a:pt x="3637" y="3123"/>
                    <a:pt x="3646" y="3107"/>
                  </a:cubicBezTo>
                  <a:cubicBezTo>
                    <a:pt x="3649" y="3110"/>
                    <a:pt x="3650" y="3113"/>
                    <a:pt x="3653" y="3114"/>
                  </a:cubicBezTo>
                  <a:cubicBezTo>
                    <a:pt x="3643" y="3133"/>
                    <a:pt x="3635" y="3148"/>
                    <a:pt x="3634" y="3152"/>
                  </a:cubicBezTo>
                  <a:cubicBezTo>
                    <a:pt x="3635" y="3173"/>
                    <a:pt x="3637" y="3192"/>
                    <a:pt x="3638" y="3208"/>
                  </a:cubicBezTo>
                  <a:cubicBezTo>
                    <a:pt x="3638" y="3210"/>
                    <a:pt x="3639" y="3211"/>
                    <a:pt x="3641" y="3211"/>
                  </a:cubicBezTo>
                  <a:cubicBezTo>
                    <a:pt x="3643" y="3211"/>
                    <a:pt x="3646" y="3210"/>
                    <a:pt x="3647" y="3210"/>
                  </a:cubicBezTo>
                  <a:cubicBezTo>
                    <a:pt x="3658" y="3195"/>
                    <a:pt x="3665" y="3185"/>
                    <a:pt x="3674" y="3171"/>
                  </a:cubicBezTo>
                  <a:lnTo>
                    <a:pt x="3674" y="3171"/>
                  </a:lnTo>
                  <a:cubicBezTo>
                    <a:pt x="3670" y="3185"/>
                    <a:pt x="3672" y="3189"/>
                    <a:pt x="3677" y="3189"/>
                  </a:cubicBezTo>
                  <a:cubicBezTo>
                    <a:pt x="3682" y="3189"/>
                    <a:pt x="3688" y="3185"/>
                    <a:pt x="3694" y="3185"/>
                  </a:cubicBezTo>
                  <a:cubicBezTo>
                    <a:pt x="3698" y="3185"/>
                    <a:pt x="3701" y="3187"/>
                    <a:pt x="3702" y="3192"/>
                  </a:cubicBezTo>
                  <a:cubicBezTo>
                    <a:pt x="3716" y="3158"/>
                    <a:pt x="3725" y="3142"/>
                    <a:pt x="3738" y="3113"/>
                  </a:cubicBezTo>
                  <a:cubicBezTo>
                    <a:pt x="3741" y="3124"/>
                    <a:pt x="3744" y="3133"/>
                    <a:pt x="3749" y="3146"/>
                  </a:cubicBezTo>
                  <a:cubicBezTo>
                    <a:pt x="3750" y="3146"/>
                    <a:pt x="3758" y="3143"/>
                    <a:pt x="3771" y="3138"/>
                  </a:cubicBezTo>
                  <a:lnTo>
                    <a:pt x="3771" y="3138"/>
                  </a:lnTo>
                  <a:cubicBezTo>
                    <a:pt x="3752" y="3160"/>
                    <a:pt x="3744" y="3168"/>
                    <a:pt x="3722" y="3195"/>
                  </a:cubicBezTo>
                  <a:cubicBezTo>
                    <a:pt x="3740" y="3186"/>
                    <a:pt x="3749" y="3182"/>
                    <a:pt x="3759" y="3176"/>
                  </a:cubicBezTo>
                  <a:lnTo>
                    <a:pt x="3759" y="3176"/>
                  </a:lnTo>
                  <a:cubicBezTo>
                    <a:pt x="3758" y="3199"/>
                    <a:pt x="3756" y="3224"/>
                    <a:pt x="3755" y="3248"/>
                  </a:cubicBezTo>
                  <a:cubicBezTo>
                    <a:pt x="3771" y="3238"/>
                    <a:pt x="3791" y="3218"/>
                    <a:pt x="3801" y="3218"/>
                  </a:cubicBezTo>
                  <a:cubicBezTo>
                    <a:pt x="3803" y="3218"/>
                    <a:pt x="3805" y="3218"/>
                    <a:pt x="3806" y="3220"/>
                  </a:cubicBezTo>
                  <a:cubicBezTo>
                    <a:pt x="3812" y="3214"/>
                    <a:pt x="3818" y="3208"/>
                    <a:pt x="3822" y="3202"/>
                  </a:cubicBezTo>
                  <a:lnTo>
                    <a:pt x="3822" y="3202"/>
                  </a:lnTo>
                  <a:lnTo>
                    <a:pt x="3819" y="3211"/>
                  </a:lnTo>
                  <a:lnTo>
                    <a:pt x="3805" y="3224"/>
                  </a:lnTo>
                  <a:cubicBezTo>
                    <a:pt x="3806" y="3223"/>
                    <a:pt x="3806" y="3220"/>
                    <a:pt x="3806" y="3220"/>
                  </a:cubicBezTo>
                  <a:lnTo>
                    <a:pt x="3806" y="3220"/>
                  </a:lnTo>
                  <a:cubicBezTo>
                    <a:pt x="3797" y="3236"/>
                    <a:pt x="3787" y="3251"/>
                    <a:pt x="3771" y="3279"/>
                  </a:cubicBezTo>
                  <a:cubicBezTo>
                    <a:pt x="3786" y="3270"/>
                    <a:pt x="3794" y="3266"/>
                    <a:pt x="3803" y="3261"/>
                  </a:cubicBezTo>
                  <a:lnTo>
                    <a:pt x="3805" y="3305"/>
                  </a:lnTo>
                  <a:cubicBezTo>
                    <a:pt x="3825" y="3276"/>
                    <a:pt x="3838" y="3257"/>
                    <a:pt x="3862" y="3223"/>
                  </a:cubicBezTo>
                  <a:lnTo>
                    <a:pt x="3862" y="3223"/>
                  </a:lnTo>
                  <a:cubicBezTo>
                    <a:pt x="3846" y="3255"/>
                    <a:pt x="3837" y="3270"/>
                    <a:pt x="3831" y="3283"/>
                  </a:cubicBezTo>
                  <a:cubicBezTo>
                    <a:pt x="3840" y="3277"/>
                    <a:pt x="3849" y="3271"/>
                    <a:pt x="3858" y="3266"/>
                  </a:cubicBezTo>
                  <a:lnTo>
                    <a:pt x="3858" y="3266"/>
                  </a:lnTo>
                  <a:cubicBezTo>
                    <a:pt x="3846" y="3291"/>
                    <a:pt x="3836" y="3310"/>
                    <a:pt x="3821" y="3343"/>
                  </a:cubicBezTo>
                  <a:cubicBezTo>
                    <a:pt x="3843" y="3316"/>
                    <a:pt x="3856" y="3299"/>
                    <a:pt x="3869" y="3285"/>
                  </a:cubicBezTo>
                  <a:lnTo>
                    <a:pt x="3869" y="3285"/>
                  </a:lnTo>
                  <a:cubicBezTo>
                    <a:pt x="3869" y="3299"/>
                    <a:pt x="3868" y="3314"/>
                    <a:pt x="3868" y="3333"/>
                  </a:cubicBezTo>
                  <a:cubicBezTo>
                    <a:pt x="3883" y="3316"/>
                    <a:pt x="3896" y="3301"/>
                    <a:pt x="3908" y="3288"/>
                  </a:cubicBezTo>
                  <a:cubicBezTo>
                    <a:pt x="3909" y="3282"/>
                    <a:pt x="3912" y="3274"/>
                    <a:pt x="3913" y="3267"/>
                  </a:cubicBezTo>
                  <a:lnTo>
                    <a:pt x="3921" y="3261"/>
                  </a:lnTo>
                  <a:lnTo>
                    <a:pt x="3921" y="3261"/>
                  </a:lnTo>
                  <a:lnTo>
                    <a:pt x="3911" y="3285"/>
                  </a:lnTo>
                  <a:cubicBezTo>
                    <a:pt x="3909" y="3286"/>
                    <a:pt x="3908" y="3288"/>
                    <a:pt x="3908" y="3288"/>
                  </a:cubicBezTo>
                  <a:cubicBezTo>
                    <a:pt x="3919" y="3282"/>
                    <a:pt x="3928" y="3277"/>
                    <a:pt x="3940" y="3271"/>
                  </a:cubicBezTo>
                  <a:lnTo>
                    <a:pt x="3940" y="3271"/>
                  </a:lnTo>
                  <a:cubicBezTo>
                    <a:pt x="3919" y="3299"/>
                    <a:pt x="3906" y="3317"/>
                    <a:pt x="3883" y="3346"/>
                  </a:cubicBezTo>
                  <a:cubicBezTo>
                    <a:pt x="3905" y="3333"/>
                    <a:pt x="3919" y="3324"/>
                    <a:pt x="3924" y="3321"/>
                  </a:cubicBezTo>
                  <a:cubicBezTo>
                    <a:pt x="3930" y="3335"/>
                    <a:pt x="3933" y="3342"/>
                    <a:pt x="3937" y="3349"/>
                  </a:cubicBezTo>
                  <a:cubicBezTo>
                    <a:pt x="3950" y="3327"/>
                    <a:pt x="3958" y="3316"/>
                    <a:pt x="3965" y="3304"/>
                  </a:cubicBezTo>
                  <a:cubicBezTo>
                    <a:pt x="3966" y="3299"/>
                    <a:pt x="3968" y="3292"/>
                    <a:pt x="3971" y="3285"/>
                  </a:cubicBezTo>
                  <a:lnTo>
                    <a:pt x="3971" y="3286"/>
                  </a:lnTo>
                  <a:lnTo>
                    <a:pt x="3977" y="3280"/>
                  </a:lnTo>
                  <a:lnTo>
                    <a:pt x="3977" y="3280"/>
                  </a:lnTo>
                  <a:lnTo>
                    <a:pt x="3968" y="3304"/>
                  </a:lnTo>
                  <a:cubicBezTo>
                    <a:pt x="3966" y="3305"/>
                    <a:pt x="3965" y="3307"/>
                    <a:pt x="3965" y="3307"/>
                  </a:cubicBezTo>
                  <a:cubicBezTo>
                    <a:pt x="3962" y="3316"/>
                    <a:pt x="3961" y="3324"/>
                    <a:pt x="3959" y="3332"/>
                  </a:cubicBezTo>
                  <a:cubicBezTo>
                    <a:pt x="3975" y="3318"/>
                    <a:pt x="3990" y="3308"/>
                    <a:pt x="4008" y="3293"/>
                  </a:cubicBezTo>
                  <a:lnTo>
                    <a:pt x="4008" y="3293"/>
                  </a:lnTo>
                  <a:cubicBezTo>
                    <a:pt x="3987" y="3329"/>
                    <a:pt x="3974" y="3352"/>
                    <a:pt x="3962" y="3373"/>
                  </a:cubicBezTo>
                  <a:cubicBezTo>
                    <a:pt x="3961" y="3380"/>
                    <a:pt x="3963" y="3383"/>
                    <a:pt x="3967" y="3383"/>
                  </a:cubicBezTo>
                  <a:cubicBezTo>
                    <a:pt x="3979" y="3383"/>
                    <a:pt x="4013" y="3344"/>
                    <a:pt x="4027" y="3344"/>
                  </a:cubicBezTo>
                  <a:cubicBezTo>
                    <a:pt x="4030" y="3344"/>
                    <a:pt x="4031" y="3345"/>
                    <a:pt x="4033" y="3348"/>
                  </a:cubicBezTo>
                  <a:cubicBezTo>
                    <a:pt x="4027" y="3358"/>
                    <a:pt x="4018" y="3376"/>
                    <a:pt x="3997" y="3420"/>
                  </a:cubicBezTo>
                  <a:cubicBezTo>
                    <a:pt x="4024" y="3388"/>
                    <a:pt x="4039" y="3370"/>
                    <a:pt x="4050" y="3355"/>
                  </a:cubicBezTo>
                  <a:lnTo>
                    <a:pt x="4050" y="3355"/>
                  </a:lnTo>
                  <a:cubicBezTo>
                    <a:pt x="4047" y="3369"/>
                    <a:pt x="4044" y="3374"/>
                    <a:pt x="4043" y="3383"/>
                  </a:cubicBezTo>
                  <a:cubicBezTo>
                    <a:pt x="4062" y="3354"/>
                    <a:pt x="4077" y="3333"/>
                    <a:pt x="4093" y="3308"/>
                  </a:cubicBezTo>
                  <a:lnTo>
                    <a:pt x="4093" y="3308"/>
                  </a:lnTo>
                  <a:cubicBezTo>
                    <a:pt x="4086" y="3329"/>
                    <a:pt x="4081" y="3342"/>
                    <a:pt x="4077" y="3355"/>
                  </a:cubicBezTo>
                  <a:cubicBezTo>
                    <a:pt x="4068" y="3364"/>
                    <a:pt x="4061" y="3371"/>
                    <a:pt x="4049" y="3385"/>
                  </a:cubicBezTo>
                  <a:lnTo>
                    <a:pt x="4062" y="3398"/>
                  </a:lnTo>
                  <a:cubicBezTo>
                    <a:pt x="4074" y="3383"/>
                    <a:pt x="4084" y="3370"/>
                    <a:pt x="4094" y="3355"/>
                  </a:cubicBezTo>
                  <a:lnTo>
                    <a:pt x="4099" y="3367"/>
                  </a:lnTo>
                  <a:cubicBezTo>
                    <a:pt x="4089" y="3380"/>
                    <a:pt x="4080" y="3391"/>
                    <a:pt x="4062" y="3413"/>
                  </a:cubicBezTo>
                  <a:cubicBezTo>
                    <a:pt x="4083" y="3408"/>
                    <a:pt x="4099" y="3405"/>
                    <a:pt x="4112" y="3404"/>
                  </a:cubicBezTo>
                  <a:cubicBezTo>
                    <a:pt x="4125" y="3388"/>
                    <a:pt x="4133" y="3377"/>
                    <a:pt x="4137" y="3370"/>
                  </a:cubicBezTo>
                  <a:lnTo>
                    <a:pt x="4137" y="3370"/>
                  </a:lnTo>
                  <a:cubicBezTo>
                    <a:pt x="4137" y="3383"/>
                    <a:pt x="4136" y="3392"/>
                    <a:pt x="4136" y="3402"/>
                  </a:cubicBezTo>
                  <a:cubicBezTo>
                    <a:pt x="4150" y="3382"/>
                    <a:pt x="4161" y="3369"/>
                    <a:pt x="4171" y="3354"/>
                  </a:cubicBezTo>
                  <a:lnTo>
                    <a:pt x="4171" y="3354"/>
                  </a:lnTo>
                  <a:cubicBezTo>
                    <a:pt x="4164" y="3374"/>
                    <a:pt x="4158" y="3394"/>
                    <a:pt x="4149" y="3417"/>
                  </a:cubicBezTo>
                  <a:cubicBezTo>
                    <a:pt x="4167" y="3391"/>
                    <a:pt x="4183" y="3369"/>
                    <a:pt x="4202" y="3342"/>
                  </a:cubicBezTo>
                  <a:lnTo>
                    <a:pt x="4202" y="3342"/>
                  </a:lnTo>
                  <a:cubicBezTo>
                    <a:pt x="4194" y="3366"/>
                    <a:pt x="4188" y="3384"/>
                    <a:pt x="4193" y="3384"/>
                  </a:cubicBezTo>
                  <a:cubicBezTo>
                    <a:pt x="4196" y="3384"/>
                    <a:pt x="4203" y="3378"/>
                    <a:pt x="4215" y="3363"/>
                  </a:cubicBezTo>
                  <a:cubicBezTo>
                    <a:pt x="4218" y="3357"/>
                    <a:pt x="4220" y="3349"/>
                    <a:pt x="4221" y="3343"/>
                  </a:cubicBezTo>
                  <a:lnTo>
                    <a:pt x="4228" y="3336"/>
                  </a:lnTo>
                  <a:lnTo>
                    <a:pt x="4218" y="3360"/>
                  </a:lnTo>
                  <a:cubicBezTo>
                    <a:pt x="4217" y="3361"/>
                    <a:pt x="4215" y="3363"/>
                    <a:pt x="4215" y="3363"/>
                  </a:cubicBezTo>
                  <a:cubicBezTo>
                    <a:pt x="4224" y="3361"/>
                    <a:pt x="4231" y="3358"/>
                    <a:pt x="4240" y="3357"/>
                  </a:cubicBezTo>
                  <a:lnTo>
                    <a:pt x="4240" y="3357"/>
                  </a:lnTo>
                  <a:cubicBezTo>
                    <a:pt x="4224" y="3392"/>
                    <a:pt x="4243" y="3382"/>
                    <a:pt x="4252" y="3396"/>
                  </a:cubicBezTo>
                  <a:cubicBezTo>
                    <a:pt x="4256" y="3389"/>
                    <a:pt x="4272" y="3369"/>
                    <a:pt x="4287" y="3349"/>
                  </a:cubicBezTo>
                  <a:lnTo>
                    <a:pt x="4287" y="3349"/>
                  </a:lnTo>
                  <a:cubicBezTo>
                    <a:pt x="4271" y="3385"/>
                    <a:pt x="4259" y="3410"/>
                    <a:pt x="4247" y="3436"/>
                  </a:cubicBezTo>
                  <a:cubicBezTo>
                    <a:pt x="4264" y="3420"/>
                    <a:pt x="4277" y="3408"/>
                    <a:pt x="4295" y="3392"/>
                  </a:cubicBezTo>
                  <a:cubicBezTo>
                    <a:pt x="4299" y="3396"/>
                    <a:pt x="4303" y="3401"/>
                    <a:pt x="4308" y="3407"/>
                  </a:cubicBezTo>
                  <a:cubicBezTo>
                    <a:pt x="4320" y="3391"/>
                    <a:pt x="4327" y="3380"/>
                    <a:pt x="4333" y="3371"/>
                  </a:cubicBezTo>
                  <a:cubicBezTo>
                    <a:pt x="4343" y="3369"/>
                    <a:pt x="4353" y="3367"/>
                    <a:pt x="4373" y="3363"/>
                  </a:cubicBezTo>
                  <a:lnTo>
                    <a:pt x="4373" y="3363"/>
                  </a:lnTo>
                  <a:cubicBezTo>
                    <a:pt x="4371" y="3367"/>
                    <a:pt x="4358" y="3392"/>
                    <a:pt x="4339" y="3426"/>
                  </a:cubicBezTo>
                  <a:cubicBezTo>
                    <a:pt x="4368" y="3391"/>
                    <a:pt x="4384" y="3370"/>
                    <a:pt x="4400" y="3351"/>
                  </a:cubicBezTo>
                  <a:lnTo>
                    <a:pt x="4400" y="3351"/>
                  </a:lnTo>
                  <a:cubicBezTo>
                    <a:pt x="4393" y="3373"/>
                    <a:pt x="4386" y="3395"/>
                    <a:pt x="4377" y="3419"/>
                  </a:cubicBezTo>
                  <a:cubicBezTo>
                    <a:pt x="4398" y="3399"/>
                    <a:pt x="4412" y="3386"/>
                    <a:pt x="4428" y="3371"/>
                  </a:cubicBezTo>
                  <a:lnTo>
                    <a:pt x="4428" y="3371"/>
                  </a:lnTo>
                  <a:cubicBezTo>
                    <a:pt x="4425" y="3385"/>
                    <a:pt x="4423" y="3396"/>
                    <a:pt x="4420" y="3414"/>
                  </a:cubicBezTo>
                  <a:cubicBezTo>
                    <a:pt x="4440" y="3394"/>
                    <a:pt x="4456" y="3384"/>
                    <a:pt x="4467" y="3384"/>
                  </a:cubicBezTo>
                  <a:cubicBezTo>
                    <a:pt x="4475" y="3384"/>
                    <a:pt x="4481" y="3388"/>
                    <a:pt x="4484" y="3398"/>
                  </a:cubicBezTo>
                  <a:cubicBezTo>
                    <a:pt x="4502" y="3364"/>
                    <a:pt x="4512" y="3343"/>
                    <a:pt x="4530" y="3310"/>
                  </a:cubicBezTo>
                  <a:lnTo>
                    <a:pt x="4530" y="3310"/>
                  </a:lnTo>
                  <a:cubicBezTo>
                    <a:pt x="4526" y="3338"/>
                    <a:pt x="4523" y="3360"/>
                    <a:pt x="4520" y="3382"/>
                  </a:cubicBezTo>
                  <a:cubicBezTo>
                    <a:pt x="4530" y="3369"/>
                    <a:pt x="4547" y="3343"/>
                    <a:pt x="4552" y="3343"/>
                  </a:cubicBezTo>
                  <a:cubicBezTo>
                    <a:pt x="4554" y="3343"/>
                    <a:pt x="4554" y="3346"/>
                    <a:pt x="4552" y="3355"/>
                  </a:cubicBezTo>
                  <a:cubicBezTo>
                    <a:pt x="4539" y="3377"/>
                    <a:pt x="4527" y="3399"/>
                    <a:pt x="4511" y="3427"/>
                  </a:cubicBezTo>
                  <a:cubicBezTo>
                    <a:pt x="4527" y="3410"/>
                    <a:pt x="4539" y="3396"/>
                    <a:pt x="4552" y="3382"/>
                  </a:cubicBezTo>
                  <a:cubicBezTo>
                    <a:pt x="4559" y="3376"/>
                    <a:pt x="4567" y="3369"/>
                    <a:pt x="4577" y="3361"/>
                  </a:cubicBezTo>
                  <a:lnTo>
                    <a:pt x="4577" y="3361"/>
                  </a:lnTo>
                  <a:cubicBezTo>
                    <a:pt x="4564" y="3386"/>
                    <a:pt x="4556" y="3401"/>
                    <a:pt x="4536" y="3439"/>
                  </a:cubicBezTo>
                  <a:cubicBezTo>
                    <a:pt x="4573" y="3385"/>
                    <a:pt x="4592" y="3355"/>
                    <a:pt x="4615" y="3320"/>
                  </a:cubicBezTo>
                  <a:lnTo>
                    <a:pt x="4615" y="3320"/>
                  </a:lnTo>
                  <a:cubicBezTo>
                    <a:pt x="4609" y="3336"/>
                    <a:pt x="4606" y="3346"/>
                    <a:pt x="4598" y="3370"/>
                  </a:cubicBezTo>
                  <a:cubicBezTo>
                    <a:pt x="4612" y="3351"/>
                    <a:pt x="4629" y="3332"/>
                    <a:pt x="4654" y="3299"/>
                  </a:cubicBezTo>
                  <a:lnTo>
                    <a:pt x="4654" y="3299"/>
                  </a:lnTo>
                  <a:cubicBezTo>
                    <a:pt x="4629" y="3343"/>
                    <a:pt x="4615" y="3366"/>
                    <a:pt x="4604" y="3386"/>
                  </a:cubicBezTo>
                  <a:lnTo>
                    <a:pt x="4643" y="3346"/>
                  </a:lnTo>
                  <a:lnTo>
                    <a:pt x="4643" y="3346"/>
                  </a:lnTo>
                  <a:cubicBezTo>
                    <a:pt x="4633" y="3374"/>
                    <a:pt x="4627" y="3392"/>
                    <a:pt x="4620" y="3411"/>
                  </a:cubicBezTo>
                  <a:cubicBezTo>
                    <a:pt x="4633" y="3395"/>
                    <a:pt x="4645" y="3382"/>
                    <a:pt x="4658" y="3364"/>
                  </a:cubicBezTo>
                  <a:lnTo>
                    <a:pt x="4658" y="3364"/>
                  </a:lnTo>
                  <a:cubicBezTo>
                    <a:pt x="4651" y="3397"/>
                    <a:pt x="4651" y="3416"/>
                    <a:pt x="4666" y="3416"/>
                  </a:cubicBezTo>
                  <a:cubicBezTo>
                    <a:pt x="4669" y="3416"/>
                    <a:pt x="4672" y="3416"/>
                    <a:pt x="4676" y="3414"/>
                  </a:cubicBezTo>
                  <a:cubicBezTo>
                    <a:pt x="4690" y="3386"/>
                    <a:pt x="4701" y="3369"/>
                    <a:pt x="4717" y="3335"/>
                  </a:cubicBezTo>
                  <a:lnTo>
                    <a:pt x="4717" y="3335"/>
                  </a:lnTo>
                  <a:cubicBezTo>
                    <a:pt x="4714" y="3360"/>
                    <a:pt x="4711" y="3374"/>
                    <a:pt x="4708" y="3394"/>
                  </a:cubicBezTo>
                  <a:cubicBezTo>
                    <a:pt x="4729" y="3364"/>
                    <a:pt x="4745" y="3341"/>
                    <a:pt x="4762" y="3317"/>
                  </a:cubicBezTo>
                  <a:lnTo>
                    <a:pt x="4762" y="3367"/>
                  </a:lnTo>
                  <a:cubicBezTo>
                    <a:pt x="4779" y="3345"/>
                    <a:pt x="4787" y="3333"/>
                    <a:pt x="4798" y="3320"/>
                  </a:cubicBezTo>
                  <a:lnTo>
                    <a:pt x="4798" y="3320"/>
                  </a:lnTo>
                  <a:cubicBezTo>
                    <a:pt x="4795" y="3335"/>
                    <a:pt x="4787" y="3355"/>
                    <a:pt x="4794" y="3355"/>
                  </a:cubicBezTo>
                  <a:cubicBezTo>
                    <a:pt x="4797" y="3355"/>
                    <a:pt x="4802" y="3352"/>
                    <a:pt x="4809" y="3345"/>
                  </a:cubicBezTo>
                  <a:cubicBezTo>
                    <a:pt x="4814" y="3333"/>
                    <a:pt x="4817" y="3324"/>
                    <a:pt x="4824" y="3310"/>
                  </a:cubicBezTo>
                  <a:cubicBezTo>
                    <a:pt x="4834" y="3310"/>
                    <a:pt x="4829" y="3331"/>
                    <a:pt x="4837" y="3331"/>
                  </a:cubicBezTo>
                  <a:cubicBezTo>
                    <a:pt x="4839" y="3331"/>
                    <a:pt x="4841" y="3330"/>
                    <a:pt x="4845" y="3327"/>
                  </a:cubicBezTo>
                  <a:cubicBezTo>
                    <a:pt x="4849" y="3325"/>
                    <a:pt x="4853" y="3323"/>
                    <a:pt x="4856" y="3323"/>
                  </a:cubicBezTo>
                  <a:cubicBezTo>
                    <a:pt x="4864" y="3323"/>
                    <a:pt x="4868" y="3331"/>
                    <a:pt x="4876" y="3333"/>
                  </a:cubicBezTo>
                  <a:lnTo>
                    <a:pt x="4879" y="3320"/>
                  </a:lnTo>
                  <a:lnTo>
                    <a:pt x="4892" y="3320"/>
                  </a:lnTo>
                  <a:cubicBezTo>
                    <a:pt x="4914" y="3276"/>
                    <a:pt x="4932" y="3242"/>
                    <a:pt x="4952" y="3199"/>
                  </a:cubicBezTo>
                  <a:cubicBezTo>
                    <a:pt x="4957" y="3204"/>
                    <a:pt x="4960" y="3207"/>
                    <a:pt x="4961" y="3208"/>
                  </a:cubicBezTo>
                  <a:cubicBezTo>
                    <a:pt x="4942" y="3243"/>
                    <a:pt x="4924" y="3276"/>
                    <a:pt x="4911" y="3302"/>
                  </a:cubicBezTo>
                  <a:cubicBezTo>
                    <a:pt x="4926" y="3299"/>
                    <a:pt x="4936" y="3296"/>
                    <a:pt x="4946" y="3293"/>
                  </a:cubicBezTo>
                  <a:cubicBezTo>
                    <a:pt x="4955" y="3282"/>
                    <a:pt x="4965" y="3268"/>
                    <a:pt x="4968" y="3264"/>
                  </a:cubicBezTo>
                  <a:cubicBezTo>
                    <a:pt x="4985" y="3261"/>
                    <a:pt x="4998" y="3261"/>
                    <a:pt x="5014" y="3257"/>
                  </a:cubicBezTo>
                  <a:cubicBezTo>
                    <a:pt x="5027" y="3252"/>
                    <a:pt x="5045" y="3242"/>
                    <a:pt x="5073" y="3210"/>
                  </a:cubicBezTo>
                  <a:cubicBezTo>
                    <a:pt x="5086" y="3194"/>
                    <a:pt x="5095" y="3193"/>
                    <a:pt x="5105" y="3193"/>
                  </a:cubicBezTo>
                  <a:cubicBezTo>
                    <a:pt x="5106" y="3193"/>
                    <a:pt x="5107" y="3193"/>
                    <a:pt x="5107" y="3193"/>
                  </a:cubicBezTo>
                  <a:cubicBezTo>
                    <a:pt x="5111" y="3193"/>
                    <a:pt x="5115" y="3193"/>
                    <a:pt x="5120" y="3192"/>
                  </a:cubicBezTo>
                  <a:cubicBezTo>
                    <a:pt x="5161" y="3126"/>
                    <a:pt x="5198" y="3067"/>
                    <a:pt x="5235" y="3008"/>
                  </a:cubicBezTo>
                  <a:lnTo>
                    <a:pt x="5235" y="3008"/>
                  </a:lnTo>
                  <a:cubicBezTo>
                    <a:pt x="5227" y="3035"/>
                    <a:pt x="5221" y="3055"/>
                    <a:pt x="5216" y="3077"/>
                  </a:cubicBezTo>
                  <a:cubicBezTo>
                    <a:pt x="5263" y="2992"/>
                    <a:pt x="5304" y="2989"/>
                    <a:pt x="5351" y="2887"/>
                  </a:cubicBezTo>
                  <a:cubicBezTo>
                    <a:pt x="5352" y="2883"/>
                    <a:pt x="5357" y="2867"/>
                    <a:pt x="5361" y="2849"/>
                  </a:cubicBezTo>
                  <a:lnTo>
                    <a:pt x="5361" y="2849"/>
                  </a:lnTo>
                  <a:cubicBezTo>
                    <a:pt x="5345" y="2870"/>
                    <a:pt x="5333" y="2884"/>
                    <a:pt x="5313" y="2911"/>
                  </a:cubicBezTo>
                  <a:cubicBezTo>
                    <a:pt x="5339" y="2865"/>
                    <a:pt x="5358" y="2833"/>
                    <a:pt x="5382" y="2793"/>
                  </a:cubicBezTo>
                  <a:lnTo>
                    <a:pt x="5382" y="2793"/>
                  </a:lnTo>
                  <a:cubicBezTo>
                    <a:pt x="5369" y="2806"/>
                    <a:pt x="5361" y="2811"/>
                    <a:pt x="5354" y="2821"/>
                  </a:cubicBezTo>
                  <a:cubicBezTo>
                    <a:pt x="5344" y="2837"/>
                    <a:pt x="5329" y="2857"/>
                    <a:pt x="5317" y="2876"/>
                  </a:cubicBezTo>
                  <a:cubicBezTo>
                    <a:pt x="5314" y="2879"/>
                    <a:pt x="5311" y="2879"/>
                    <a:pt x="5305" y="2883"/>
                  </a:cubicBezTo>
                  <a:cubicBezTo>
                    <a:pt x="5327" y="2848"/>
                    <a:pt x="5345" y="2818"/>
                    <a:pt x="5363" y="2790"/>
                  </a:cubicBezTo>
                  <a:cubicBezTo>
                    <a:pt x="5361" y="2783"/>
                    <a:pt x="5361" y="2779"/>
                    <a:pt x="5360" y="2773"/>
                  </a:cubicBezTo>
                  <a:cubicBezTo>
                    <a:pt x="5379" y="2742"/>
                    <a:pt x="5398" y="2711"/>
                    <a:pt x="5416" y="2680"/>
                  </a:cubicBezTo>
                  <a:lnTo>
                    <a:pt x="5414" y="2677"/>
                  </a:lnTo>
                  <a:cubicBezTo>
                    <a:pt x="5398" y="2701"/>
                    <a:pt x="5382" y="2724"/>
                    <a:pt x="5346" y="2774"/>
                  </a:cubicBezTo>
                  <a:cubicBezTo>
                    <a:pt x="5376" y="2723"/>
                    <a:pt x="5389" y="2701"/>
                    <a:pt x="5407" y="2670"/>
                  </a:cubicBezTo>
                  <a:cubicBezTo>
                    <a:pt x="5411" y="2648"/>
                    <a:pt x="5416" y="2624"/>
                    <a:pt x="5419" y="2599"/>
                  </a:cubicBezTo>
                  <a:lnTo>
                    <a:pt x="5419" y="2599"/>
                  </a:lnTo>
                  <a:cubicBezTo>
                    <a:pt x="5402" y="2621"/>
                    <a:pt x="5391" y="2636"/>
                    <a:pt x="5382" y="2648"/>
                  </a:cubicBezTo>
                  <a:cubicBezTo>
                    <a:pt x="5374" y="2626"/>
                    <a:pt x="5413" y="2573"/>
                    <a:pt x="5429" y="2537"/>
                  </a:cubicBezTo>
                  <a:cubicBezTo>
                    <a:pt x="5427" y="2534"/>
                    <a:pt x="5426" y="2533"/>
                    <a:pt x="5423" y="2531"/>
                  </a:cubicBezTo>
                  <a:cubicBezTo>
                    <a:pt x="5408" y="2553"/>
                    <a:pt x="5392" y="2577"/>
                    <a:pt x="5373" y="2603"/>
                  </a:cubicBezTo>
                  <a:cubicBezTo>
                    <a:pt x="5382" y="2580"/>
                    <a:pt x="5388" y="2562"/>
                    <a:pt x="5397" y="2539"/>
                  </a:cubicBezTo>
                  <a:cubicBezTo>
                    <a:pt x="5388" y="2537"/>
                    <a:pt x="5377" y="2537"/>
                    <a:pt x="5366" y="2537"/>
                  </a:cubicBezTo>
                  <a:cubicBezTo>
                    <a:pt x="5367" y="2533"/>
                    <a:pt x="5370" y="2525"/>
                    <a:pt x="5373" y="2520"/>
                  </a:cubicBezTo>
                  <a:lnTo>
                    <a:pt x="5373" y="2520"/>
                  </a:lnTo>
                  <a:lnTo>
                    <a:pt x="5332" y="2558"/>
                  </a:lnTo>
                  <a:lnTo>
                    <a:pt x="5317" y="2543"/>
                  </a:lnTo>
                  <a:cubicBezTo>
                    <a:pt x="5305" y="2556"/>
                    <a:pt x="5294" y="2571"/>
                    <a:pt x="5283" y="2583"/>
                  </a:cubicBezTo>
                  <a:cubicBezTo>
                    <a:pt x="5283" y="2571"/>
                    <a:pt x="5293" y="2545"/>
                    <a:pt x="5284" y="2545"/>
                  </a:cubicBezTo>
                  <a:cubicBezTo>
                    <a:pt x="5282" y="2545"/>
                    <a:pt x="5279" y="2546"/>
                    <a:pt x="5274" y="2550"/>
                  </a:cubicBezTo>
                  <a:cubicBezTo>
                    <a:pt x="5264" y="2564"/>
                    <a:pt x="5255" y="2576"/>
                    <a:pt x="5242" y="2593"/>
                  </a:cubicBezTo>
                  <a:cubicBezTo>
                    <a:pt x="5255" y="2567"/>
                    <a:pt x="5264" y="2549"/>
                    <a:pt x="5273" y="2533"/>
                  </a:cubicBezTo>
                  <a:lnTo>
                    <a:pt x="5273" y="2533"/>
                  </a:lnTo>
                  <a:cubicBezTo>
                    <a:pt x="5254" y="2540"/>
                    <a:pt x="5238" y="2546"/>
                    <a:pt x="5224" y="2552"/>
                  </a:cubicBezTo>
                  <a:cubicBezTo>
                    <a:pt x="5223" y="2540"/>
                    <a:pt x="5223" y="2528"/>
                    <a:pt x="5223" y="2512"/>
                  </a:cubicBezTo>
                  <a:cubicBezTo>
                    <a:pt x="5208" y="2530"/>
                    <a:pt x="5192" y="2548"/>
                    <a:pt x="5179" y="2562"/>
                  </a:cubicBezTo>
                  <a:cubicBezTo>
                    <a:pt x="5168" y="2552"/>
                    <a:pt x="5160" y="2543"/>
                    <a:pt x="5149" y="2533"/>
                  </a:cubicBezTo>
                  <a:cubicBezTo>
                    <a:pt x="5133" y="2552"/>
                    <a:pt x="5117" y="2571"/>
                    <a:pt x="5099" y="2592"/>
                  </a:cubicBezTo>
                  <a:cubicBezTo>
                    <a:pt x="5103" y="2564"/>
                    <a:pt x="5096" y="2544"/>
                    <a:pt x="5080" y="2544"/>
                  </a:cubicBezTo>
                  <a:cubicBezTo>
                    <a:pt x="5078" y="2544"/>
                    <a:pt x="5076" y="2544"/>
                    <a:pt x="5074" y="2545"/>
                  </a:cubicBezTo>
                  <a:cubicBezTo>
                    <a:pt x="5052" y="2552"/>
                    <a:pt x="5031" y="2556"/>
                    <a:pt x="5012" y="2556"/>
                  </a:cubicBezTo>
                  <a:cubicBezTo>
                    <a:pt x="4995" y="2556"/>
                    <a:pt x="4978" y="2553"/>
                    <a:pt x="4962" y="2548"/>
                  </a:cubicBezTo>
                  <a:cubicBezTo>
                    <a:pt x="4957" y="2556"/>
                    <a:pt x="4940" y="2574"/>
                    <a:pt x="4926" y="2592"/>
                  </a:cubicBezTo>
                  <a:cubicBezTo>
                    <a:pt x="4930" y="2573"/>
                    <a:pt x="4932" y="2561"/>
                    <a:pt x="4935" y="2548"/>
                  </a:cubicBezTo>
                  <a:lnTo>
                    <a:pt x="4935" y="2548"/>
                  </a:lnTo>
                  <a:cubicBezTo>
                    <a:pt x="4923" y="2558"/>
                    <a:pt x="4915" y="2562"/>
                    <a:pt x="4910" y="2562"/>
                  </a:cubicBezTo>
                  <a:cubicBezTo>
                    <a:pt x="4900" y="2562"/>
                    <a:pt x="4898" y="2548"/>
                    <a:pt x="4890" y="2545"/>
                  </a:cubicBezTo>
                  <a:cubicBezTo>
                    <a:pt x="4876" y="2553"/>
                    <a:pt x="4855" y="2573"/>
                    <a:pt x="4849" y="2573"/>
                  </a:cubicBezTo>
                  <a:cubicBezTo>
                    <a:pt x="4848" y="2573"/>
                    <a:pt x="4848" y="2573"/>
                    <a:pt x="4848" y="2571"/>
                  </a:cubicBezTo>
                  <a:cubicBezTo>
                    <a:pt x="4849" y="2561"/>
                    <a:pt x="4846" y="2559"/>
                    <a:pt x="4841" y="2559"/>
                  </a:cubicBezTo>
                  <a:cubicBezTo>
                    <a:pt x="4836" y="2559"/>
                    <a:pt x="4830" y="2561"/>
                    <a:pt x="4826" y="2561"/>
                  </a:cubicBezTo>
                  <a:cubicBezTo>
                    <a:pt x="4823" y="2561"/>
                    <a:pt x="4821" y="2561"/>
                    <a:pt x="4820" y="2558"/>
                  </a:cubicBezTo>
                  <a:cubicBezTo>
                    <a:pt x="4818" y="2553"/>
                    <a:pt x="4814" y="2551"/>
                    <a:pt x="4809" y="2551"/>
                  </a:cubicBezTo>
                  <a:cubicBezTo>
                    <a:pt x="4801" y="2551"/>
                    <a:pt x="4791" y="2555"/>
                    <a:pt x="4783" y="2555"/>
                  </a:cubicBezTo>
                  <a:lnTo>
                    <a:pt x="4742" y="2553"/>
                  </a:lnTo>
                  <a:cubicBezTo>
                    <a:pt x="4734" y="2553"/>
                    <a:pt x="4724" y="2557"/>
                    <a:pt x="4716" y="2557"/>
                  </a:cubicBezTo>
                  <a:cubicBezTo>
                    <a:pt x="4711" y="2557"/>
                    <a:pt x="4707" y="2556"/>
                    <a:pt x="4705" y="2552"/>
                  </a:cubicBezTo>
                  <a:cubicBezTo>
                    <a:pt x="4704" y="2551"/>
                    <a:pt x="4704" y="2550"/>
                    <a:pt x="4702" y="2550"/>
                  </a:cubicBezTo>
                  <a:cubicBezTo>
                    <a:pt x="4698" y="2550"/>
                    <a:pt x="4689" y="2558"/>
                    <a:pt x="4684" y="2558"/>
                  </a:cubicBezTo>
                  <a:cubicBezTo>
                    <a:pt x="4681" y="2558"/>
                    <a:pt x="4679" y="2554"/>
                    <a:pt x="4683" y="2540"/>
                  </a:cubicBezTo>
                  <a:cubicBezTo>
                    <a:pt x="4685" y="2533"/>
                    <a:pt x="4683" y="2530"/>
                    <a:pt x="4679" y="2530"/>
                  </a:cubicBezTo>
                  <a:cubicBezTo>
                    <a:pt x="4672" y="2530"/>
                    <a:pt x="4660" y="2537"/>
                    <a:pt x="4651" y="2540"/>
                  </a:cubicBezTo>
                  <a:cubicBezTo>
                    <a:pt x="4640" y="2544"/>
                    <a:pt x="4632" y="2546"/>
                    <a:pt x="4624" y="2546"/>
                  </a:cubicBezTo>
                  <a:cubicBezTo>
                    <a:pt x="4613" y="2546"/>
                    <a:pt x="4605" y="2541"/>
                    <a:pt x="4602" y="2527"/>
                  </a:cubicBezTo>
                  <a:cubicBezTo>
                    <a:pt x="4602" y="2526"/>
                    <a:pt x="4601" y="2525"/>
                    <a:pt x="4600" y="2525"/>
                  </a:cubicBezTo>
                  <a:cubicBezTo>
                    <a:pt x="4594" y="2525"/>
                    <a:pt x="4583" y="2536"/>
                    <a:pt x="4579" y="2536"/>
                  </a:cubicBezTo>
                  <a:cubicBezTo>
                    <a:pt x="4576" y="2536"/>
                    <a:pt x="4576" y="2531"/>
                    <a:pt x="4583" y="2514"/>
                  </a:cubicBezTo>
                  <a:lnTo>
                    <a:pt x="4583" y="2514"/>
                  </a:lnTo>
                  <a:cubicBezTo>
                    <a:pt x="4572" y="2523"/>
                    <a:pt x="4564" y="2527"/>
                    <a:pt x="4558" y="2527"/>
                  </a:cubicBezTo>
                  <a:cubicBezTo>
                    <a:pt x="4543" y="2527"/>
                    <a:pt x="4542" y="2502"/>
                    <a:pt x="4531" y="2496"/>
                  </a:cubicBezTo>
                  <a:cubicBezTo>
                    <a:pt x="4517" y="2487"/>
                    <a:pt x="4509" y="2465"/>
                    <a:pt x="4499" y="2449"/>
                  </a:cubicBezTo>
                  <a:cubicBezTo>
                    <a:pt x="4498" y="2446"/>
                    <a:pt x="4496" y="2445"/>
                    <a:pt x="4495" y="2443"/>
                  </a:cubicBezTo>
                  <a:cubicBezTo>
                    <a:pt x="4477" y="2442"/>
                    <a:pt x="4459" y="2440"/>
                    <a:pt x="4440" y="2439"/>
                  </a:cubicBezTo>
                  <a:cubicBezTo>
                    <a:pt x="4442" y="2434"/>
                    <a:pt x="4445" y="2425"/>
                    <a:pt x="4449" y="2411"/>
                  </a:cubicBezTo>
                  <a:lnTo>
                    <a:pt x="4449" y="2411"/>
                  </a:lnTo>
                  <a:cubicBezTo>
                    <a:pt x="4442" y="2413"/>
                    <a:pt x="4426" y="2428"/>
                    <a:pt x="4419" y="2428"/>
                  </a:cubicBezTo>
                  <a:cubicBezTo>
                    <a:pt x="4414" y="2428"/>
                    <a:pt x="4414" y="2421"/>
                    <a:pt x="4423" y="2399"/>
                  </a:cubicBezTo>
                  <a:lnTo>
                    <a:pt x="4423" y="2399"/>
                  </a:lnTo>
                  <a:cubicBezTo>
                    <a:pt x="4416" y="2401"/>
                    <a:pt x="4406" y="2408"/>
                    <a:pt x="4401" y="2408"/>
                  </a:cubicBezTo>
                  <a:cubicBezTo>
                    <a:pt x="4396" y="2408"/>
                    <a:pt x="4395" y="2402"/>
                    <a:pt x="4405" y="2377"/>
                  </a:cubicBezTo>
                  <a:lnTo>
                    <a:pt x="4405" y="2377"/>
                  </a:lnTo>
                  <a:cubicBezTo>
                    <a:pt x="4395" y="2387"/>
                    <a:pt x="4388" y="2391"/>
                    <a:pt x="4385" y="2391"/>
                  </a:cubicBezTo>
                  <a:cubicBezTo>
                    <a:pt x="4377" y="2391"/>
                    <a:pt x="4380" y="2375"/>
                    <a:pt x="4386" y="2355"/>
                  </a:cubicBezTo>
                  <a:lnTo>
                    <a:pt x="4386" y="2355"/>
                  </a:lnTo>
                  <a:cubicBezTo>
                    <a:pt x="4378" y="2357"/>
                    <a:pt x="4368" y="2362"/>
                    <a:pt x="4361" y="2362"/>
                  </a:cubicBezTo>
                  <a:cubicBezTo>
                    <a:pt x="4359" y="2362"/>
                    <a:pt x="4358" y="2362"/>
                    <a:pt x="4356" y="2361"/>
                  </a:cubicBezTo>
                  <a:cubicBezTo>
                    <a:pt x="4349" y="2356"/>
                    <a:pt x="4336" y="2358"/>
                    <a:pt x="4349" y="2321"/>
                  </a:cubicBezTo>
                  <a:lnTo>
                    <a:pt x="4349" y="2321"/>
                  </a:lnTo>
                  <a:cubicBezTo>
                    <a:pt x="4339" y="2331"/>
                    <a:pt x="4333" y="2335"/>
                    <a:pt x="4329" y="2335"/>
                  </a:cubicBezTo>
                  <a:cubicBezTo>
                    <a:pt x="4320" y="2335"/>
                    <a:pt x="4321" y="2318"/>
                    <a:pt x="4314" y="2318"/>
                  </a:cubicBezTo>
                  <a:cubicBezTo>
                    <a:pt x="4313" y="2318"/>
                    <a:pt x="4313" y="2318"/>
                    <a:pt x="4312" y="2318"/>
                  </a:cubicBezTo>
                  <a:cubicBezTo>
                    <a:pt x="4296" y="2321"/>
                    <a:pt x="4278" y="2328"/>
                    <a:pt x="4264" y="2331"/>
                  </a:cubicBezTo>
                  <a:cubicBezTo>
                    <a:pt x="4261" y="2332"/>
                    <a:pt x="4258" y="2332"/>
                    <a:pt x="4256" y="2332"/>
                  </a:cubicBezTo>
                  <a:cubicBezTo>
                    <a:pt x="4237" y="2332"/>
                    <a:pt x="4224" y="2321"/>
                    <a:pt x="4228" y="2283"/>
                  </a:cubicBezTo>
                  <a:lnTo>
                    <a:pt x="4228" y="2283"/>
                  </a:lnTo>
                  <a:cubicBezTo>
                    <a:pt x="4219" y="2290"/>
                    <a:pt x="4213" y="2293"/>
                    <a:pt x="4208" y="2293"/>
                  </a:cubicBezTo>
                  <a:cubicBezTo>
                    <a:pt x="4194" y="2293"/>
                    <a:pt x="4195" y="2264"/>
                    <a:pt x="4179" y="2264"/>
                  </a:cubicBezTo>
                  <a:cubicBezTo>
                    <a:pt x="4173" y="2264"/>
                    <a:pt x="4164" y="2269"/>
                    <a:pt x="4150" y="2281"/>
                  </a:cubicBezTo>
                  <a:cubicBezTo>
                    <a:pt x="4155" y="2269"/>
                    <a:pt x="4161" y="2256"/>
                    <a:pt x="4161" y="2252"/>
                  </a:cubicBezTo>
                  <a:cubicBezTo>
                    <a:pt x="4155" y="2209"/>
                    <a:pt x="4105" y="2233"/>
                    <a:pt x="4115" y="2167"/>
                  </a:cubicBezTo>
                  <a:cubicBezTo>
                    <a:pt x="4115" y="2166"/>
                    <a:pt x="4115" y="2166"/>
                    <a:pt x="4115" y="2166"/>
                  </a:cubicBezTo>
                  <a:cubicBezTo>
                    <a:pt x="4113" y="2166"/>
                    <a:pt x="4102" y="2180"/>
                    <a:pt x="4099" y="2180"/>
                  </a:cubicBezTo>
                  <a:cubicBezTo>
                    <a:pt x="4083" y="2180"/>
                    <a:pt x="4041" y="2115"/>
                    <a:pt x="4036" y="2091"/>
                  </a:cubicBezTo>
                  <a:cubicBezTo>
                    <a:pt x="4032" y="2074"/>
                    <a:pt x="4027" y="2059"/>
                    <a:pt x="4014" y="2059"/>
                  </a:cubicBezTo>
                  <a:cubicBezTo>
                    <a:pt x="4010" y="2059"/>
                    <a:pt x="4003" y="2061"/>
                    <a:pt x="3996" y="2066"/>
                  </a:cubicBezTo>
                  <a:cubicBezTo>
                    <a:pt x="3991" y="2050"/>
                    <a:pt x="3989" y="2039"/>
                    <a:pt x="3984" y="2028"/>
                  </a:cubicBezTo>
                  <a:cubicBezTo>
                    <a:pt x="3971" y="2002"/>
                    <a:pt x="3936" y="2008"/>
                    <a:pt x="3941" y="1950"/>
                  </a:cubicBezTo>
                  <a:cubicBezTo>
                    <a:pt x="3942" y="1946"/>
                    <a:pt x="3940" y="1944"/>
                    <a:pt x="3937" y="1944"/>
                  </a:cubicBezTo>
                  <a:cubicBezTo>
                    <a:pt x="3932" y="1944"/>
                    <a:pt x="3925" y="1947"/>
                    <a:pt x="3919" y="1947"/>
                  </a:cubicBezTo>
                  <a:cubicBezTo>
                    <a:pt x="3937" y="1911"/>
                    <a:pt x="3915" y="1925"/>
                    <a:pt x="3909" y="1916"/>
                  </a:cubicBezTo>
                  <a:cubicBezTo>
                    <a:pt x="3905" y="1909"/>
                    <a:pt x="3893" y="1911"/>
                    <a:pt x="3878" y="1908"/>
                  </a:cubicBezTo>
                  <a:cubicBezTo>
                    <a:pt x="3878" y="1908"/>
                    <a:pt x="3862" y="1927"/>
                    <a:pt x="3838" y="1956"/>
                  </a:cubicBezTo>
                  <a:cubicBezTo>
                    <a:pt x="3860" y="1906"/>
                    <a:pt x="3859" y="1893"/>
                    <a:pt x="3850" y="1893"/>
                  </a:cubicBezTo>
                  <a:cubicBezTo>
                    <a:pt x="3843" y="1893"/>
                    <a:pt x="3829" y="1903"/>
                    <a:pt x="3821" y="1906"/>
                  </a:cubicBezTo>
                  <a:cubicBezTo>
                    <a:pt x="3825" y="1888"/>
                    <a:pt x="3827" y="1883"/>
                    <a:pt x="3828" y="1881"/>
                  </a:cubicBezTo>
                  <a:cubicBezTo>
                    <a:pt x="3796" y="1877"/>
                    <a:pt x="3769" y="1872"/>
                    <a:pt x="3743" y="1869"/>
                  </a:cubicBezTo>
                  <a:cubicBezTo>
                    <a:pt x="3731" y="1884"/>
                    <a:pt x="3721" y="1897"/>
                    <a:pt x="3710" y="1912"/>
                  </a:cubicBezTo>
                  <a:lnTo>
                    <a:pt x="3706" y="1900"/>
                  </a:lnTo>
                  <a:cubicBezTo>
                    <a:pt x="3721" y="1881"/>
                    <a:pt x="3734" y="1865"/>
                    <a:pt x="3758" y="1834"/>
                  </a:cubicBezTo>
                  <a:cubicBezTo>
                    <a:pt x="3744" y="1833"/>
                    <a:pt x="3737" y="1833"/>
                    <a:pt x="3727" y="1833"/>
                  </a:cubicBezTo>
                  <a:cubicBezTo>
                    <a:pt x="3730" y="1824"/>
                    <a:pt x="3735" y="1808"/>
                    <a:pt x="3741" y="1790"/>
                  </a:cubicBezTo>
                  <a:lnTo>
                    <a:pt x="3741" y="1790"/>
                  </a:lnTo>
                  <a:cubicBezTo>
                    <a:pt x="3735" y="1794"/>
                    <a:pt x="3727" y="1803"/>
                    <a:pt x="3722" y="1803"/>
                  </a:cubicBezTo>
                  <a:cubicBezTo>
                    <a:pt x="3722" y="1803"/>
                    <a:pt x="3722" y="1803"/>
                    <a:pt x="3721" y="1803"/>
                  </a:cubicBezTo>
                  <a:cubicBezTo>
                    <a:pt x="3714" y="1803"/>
                    <a:pt x="3714" y="1791"/>
                    <a:pt x="3707" y="1791"/>
                  </a:cubicBezTo>
                  <a:cubicBezTo>
                    <a:pt x="3704" y="1791"/>
                    <a:pt x="3700" y="1793"/>
                    <a:pt x="3693" y="1800"/>
                  </a:cubicBezTo>
                  <a:cubicBezTo>
                    <a:pt x="3687" y="1806"/>
                    <a:pt x="3683" y="1808"/>
                    <a:pt x="3681" y="1808"/>
                  </a:cubicBezTo>
                  <a:cubicBezTo>
                    <a:pt x="3671" y="1808"/>
                    <a:pt x="3691" y="1763"/>
                    <a:pt x="3681" y="1763"/>
                  </a:cubicBezTo>
                  <a:lnTo>
                    <a:pt x="3681" y="1763"/>
                  </a:lnTo>
                  <a:cubicBezTo>
                    <a:pt x="3672" y="1765"/>
                    <a:pt x="3660" y="1766"/>
                    <a:pt x="3653" y="1768"/>
                  </a:cubicBezTo>
                  <a:cubicBezTo>
                    <a:pt x="3653" y="1755"/>
                    <a:pt x="3653" y="1741"/>
                    <a:pt x="3655" y="1725"/>
                  </a:cubicBezTo>
                  <a:lnTo>
                    <a:pt x="3655" y="1725"/>
                  </a:lnTo>
                  <a:cubicBezTo>
                    <a:pt x="3638" y="1744"/>
                    <a:pt x="3622" y="1760"/>
                    <a:pt x="3607" y="1777"/>
                  </a:cubicBezTo>
                  <a:cubicBezTo>
                    <a:pt x="3613" y="1760"/>
                    <a:pt x="3616" y="1752"/>
                    <a:pt x="3619" y="1743"/>
                  </a:cubicBezTo>
                  <a:lnTo>
                    <a:pt x="3619" y="1743"/>
                  </a:lnTo>
                  <a:cubicBezTo>
                    <a:pt x="3613" y="1749"/>
                    <a:pt x="3607" y="1755"/>
                    <a:pt x="3597" y="1765"/>
                  </a:cubicBezTo>
                  <a:cubicBezTo>
                    <a:pt x="3599" y="1755"/>
                    <a:pt x="3602" y="1743"/>
                    <a:pt x="3603" y="1731"/>
                  </a:cubicBezTo>
                  <a:lnTo>
                    <a:pt x="3603" y="1731"/>
                  </a:lnTo>
                  <a:cubicBezTo>
                    <a:pt x="3597" y="1737"/>
                    <a:pt x="3591" y="1743"/>
                    <a:pt x="3584" y="1749"/>
                  </a:cubicBezTo>
                  <a:cubicBezTo>
                    <a:pt x="3587" y="1734"/>
                    <a:pt x="3588" y="1721"/>
                    <a:pt x="3591" y="1703"/>
                  </a:cubicBezTo>
                  <a:lnTo>
                    <a:pt x="3591" y="1703"/>
                  </a:lnTo>
                  <a:cubicBezTo>
                    <a:pt x="3571" y="1728"/>
                    <a:pt x="3552" y="1750"/>
                    <a:pt x="3541" y="1763"/>
                  </a:cubicBezTo>
                  <a:cubicBezTo>
                    <a:pt x="3534" y="1740"/>
                    <a:pt x="3528" y="1718"/>
                    <a:pt x="3524" y="1699"/>
                  </a:cubicBezTo>
                  <a:cubicBezTo>
                    <a:pt x="3509" y="1696"/>
                    <a:pt x="3498" y="1688"/>
                    <a:pt x="3483" y="1688"/>
                  </a:cubicBezTo>
                  <a:cubicBezTo>
                    <a:pt x="3478" y="1688"/>
                    <a:pt x="3473" y="1689"/>
                    <a:pt x="3466" y="1691"/>
                  </a:cubicBezTo>
                  <a:cubicBezTo>
                    <a:pt x="3464" y="1692"/>
                    <a:pt x="3462" y="1693"/>
                    <a:pt x="3460" y="1693"/>
                  </a:cubicBezTo>
                  <a:cubicBezTo>
                    <a:pt x="3446" y="1693"/>
                    <a:pt x="3446" y="1668"/>
                    <a:pt x="3433" y="1668"/>
                  </a:cubicBezTo>
                  <a:cubicBezTo>
                    <a:pt x="3428" y="1668"/>
                    <a:pt x="3420" y="1672"/>
                    <a:pt x="3409" y="1682"/>
                  </a:cubicBezTo>
                  <a:cubicBezTo>
                    <a:pt x="3410" y="1674"/>
                    <a:pt x="3415" y="1662"/>
                    <a:pt x="3418" y="1649"/>
                  </a:cubicBezTo>
                  <a:lnTo>
                    <a:pt x="3418" y="1649"/>
                  </a:lnTo>
                  <a:cubicBezTo>
                    <a:pt x="3403" y="1662"/>
                    <a:pt x="3388" y="1675"/>
                    <a:pt x="3372" y="1690"/>
                  </a:cubicBezTo>
                  <a:cubicBezTo>
                    <a:pt x="3382" y="1672"/>
                    <a:pt x="3390" y="1657"/>
                    <a:pt x="3399" y="1640"/>
                  </a:cubicBezTo>
                  <a:lnTo>
                    <a:pt x="3399" y="1640"/>
                  </a:lnTo>
                  <a:cubicBezTo>
                    <a:pt x="3387" y="1651"/>
                    <a:pt x="3381" y="1656"/>
                    <a:pt x="3377" y="1656"/>
                  </a:cubicBezTo>
                  <a:cubicBezTo>
                    <a:pt x="3368" y="1656"/>
                    <a:pt x="3378" y="1627"/>
                    <a:pt x="3378" y="1612"/>
                  </a:cubicBezTo>
                  <a:lnTo>
                    <a:pt x="3378" y="1612"/>
                  </a:lnTo>
                  <a:cubicBezTo>
                    <a:pt x="3365" y="1626"/>
                    <a:pt x="3357" y="1631"/>
                    <a:pt x="3353" y="1631"/>
                  </a:cubicBezTo>
                  <a:cubicBezTo>
                    <a:pt x="3344" y="1631"/>
                    <a:pt x="3348" y="1610"/>
                    <a:pt x="3346" y="1599"/>
                  </a:cubicBezTo>
                  <a:lnTo>
                    <a:pt x="3346" y="1599"/>
                  </a:lnTo>
                  <a:cubicBezTo>
                    <a:pt x="3335" y="1613"/>
                    <a:pt x="3326" y="1625"/>
                    <a:pt x="3318" y="1635"/>
                  </a:cubicBezTo>
                  <a:cubicBezTo>
                    <a:pt x="3318" y="1618"/>
                    <a:pt x="3318" y="1602"/>
                    <a:pt x="3316" y="1590"/>
                  </a:cubicBezTo>
                  <a:cubicBezTo>
                    <a:pt x="3293" y="1618"/>
                    <a:pt x="3276" y="1637"/>
                    <a:pt x="3259" y="1657"/>
                  </a:cubicBezTo>
                  <a:cubicBezTo>
                    <a:pt x="3287" y="1588"/>
                    <a:pt x="3229" y="1640"/>
                    <a:pt x="3253" y="1582"/>
                  </a:cubicBezTo>
                  <a:lnTo>
                    <a:pt x="3253" y="1582"/>
                  </a:lnTo>
                  <a:cubicBezTo>
                    <a:pt x="3223" y="1603"/>
                    <a:pt x="3194" y="1624"/>
                    <a:pt x="3166" y="1643"/>
                  </a:cubicBezTo>
                  <a:cubicBezTo>
                    <a:pt x="3172" y="1609"/>
                    <a:pt x="3173" y="1582"/>
                    <a:pt x="3162" y="1577"/>
                  </a:cubicBezTo>
                  <a:lnTo>
                    <a:pt x="3106" y="1550"/>
                  </a:lnTo>
                  <a:cubicBezTo>
                    <a:pt x="3094" y="1563"/>
                    <a:pt x="3084" y="1578"/>
                    <a:pt x="3066" y="1600"/>
                  </a:cubicBezTo>
                  <a:cubicBezTo>
                    <a:pt x="3076" y="1568"/>
                    <a:pt x="3087" y="1543"/>
                    <a:pt x="3090" y="1527"/>
                  </a:cubicBezTo>
                  <a:cubicBezTo>
                    <a:pt x="3093" y="1512"/>
                    <a:pt x="3088" y="1506"/>
                    <a:pt x="3085" y="1491"/>
                  </a:cubicBezTo>
                  <a:cubicBezTo>
                    <a:pt x="3078" y="1499"/>
                    <a:pt x="3063" y="1516"/>
                    <a:pt x="3050" y="1532"/>
                  </a:cubicBezTo>
                  <a:cubicBezTo>
                    <a:pt x="3056" y="1503"/>
                    <a:pt x="3065" y="1475"/>
                    <a:pt x="3063" y="1462"/>
                  </a:cubicBezTo>
                  <a:cubicBezTo>
                    <a:pt x="3063" y="1459"/>
                    <a:pt x="3061" y="1459"/>
                    <a:pt x="3060" y="1459"/>
                  </a:cubicBezTo>
                  <a:cubicBezTo>
                    <a:pt x="3056" y="1459"/>
                    <a:pt x="3052" y="1461"/>
                    <a:pt x="3048" y="1461"/>
                  </a:cubicBezTo>
                  <a:cubicBezTo>
                    <a:pt x="3045" y="1461"/>
                    <a:pt x="3043" y="1459"/>
                    <a:pt x="3044" y="1451"/>
                  </a:cubicBezTo>
                  <a:lnTo>
                    <a:pt x="3044" y="1451"/>
                  </a:lnTo>
                  <a:cubicBezTo>
                    <a:pt x="3035" y="1466"/>
                    <a:pt x="3028" y="1476"/>
                    <a:pt x="3020" y="1500"/>
                  </a:cubicBezTo>
                  <a:lnTo>
                    <a:pt x="3020" y="1500"/>
                  </a:lnTo>
                  <a:cubicBezTo>
                    <a:pt x="3021" y="1500"/>
                    <a:pt x="3022" y="1500"/>
                    <a:pt x="3023" y="1500"/>
                  </a:cubicBezTo>
                  <a:cubicBezTo>
                    <a:pt x="3024" y="1500"/>
                    <a:pt x="3024" y="1500"/>
                    <a:pt x="3025" y="1500"/>
                  </a:cubicBezTo>
                  <a:cubicBezTo>
                    <a:pt x="3025" y="1500"/>
                    <a:pt x="3020" y="1510"/>
                    <a:pt x="3016" y="1512"/>
                  </a:cubicBezTo>
                  <a:cubicBezTo>
                    <a:pt x="3015" y="1513"/>
                    <a:pt x="3014" y="1514"/>
                    <a:pt x="3013" y="1514"/>
                  </a:cubicBezTo>
                  <a:cubicBezTo>
                    <a:pt x="3012" y="1514"/>
                    <a:pt x="3012" y="1508"/>
                    <a:pt x="3012" y="1503"/>
                  </a:cubicBezTo>
                  <a:cubicBezTo>
                    <a:pt x="3013" y="1502"/>
                    <a:pt x="3016" y="1501"/>
                    <a:pt x="3018" y="1501"/>
                  </a:cubicBezTo>
                  <a:lnTo>
                    <a:pt x="3018" y="1501"/>
                  </a:lnTo>
                  <a:cubicBezTo>
                    <a:pt x="3017" y="1504"/>
                    <a:pt x="3017" y="1508"/>
                    <a:pt x="3016" y="1512"/>
                  </a:cubicBezTo>
                  <a:cubicBezTo>
                    <a:pt x="3017" y="1508"/>
                    <a:pt x="3019" y="1504"/>
                    <a:pt x="3020" y="1500"/>
                  </a:cubicBezTo>
                  <a:lnTo>
                    <a:pt x="3020" y="1500"/>
                  </a:lnTo>
                  <a:cubicBezTo>
                    <a:pt x="3019" y="1500"/>
                    <a:pt x="3018" y="1501"/>
                    <a:pt x="3018" y="1501"/>
                  </a:cubicBezTo>
                  <a:lnTo>
                    <a:pt x="3018" y="1501"/>
                  </a:lnTo>
                  <a:cubicBezTo>
                    <a:pt x="3021" y="1476"/>
                    <a:pt x="3024" y="1464"/>
                    <a:pt x="3025" y="1451"/>
                  </a:cubicBezTo>
                  <a:lnTo>
                    <a:pt x="3025" y="1451"/>
                  </a:lnTo>
                  <a:cubicBezTo>
                    <a:pt x="3010" y="1471"/>
                    <a:pt x="2998" y="1485"/>
                    <a:pt x="2979" y="1509"/>
                  </a:cubicBezTo>
                  <a:cubicBezTo>
                    <a:pt x="3000" y="1474"/>
                    <a:pt x="3013" y="1451"/>
                    <a:pt x="3031" y="1422"/>
                  </a:cubicBezTo>
                  <a:cubicBezTo>
                    <a:pt x="3019" y="1421"/>
                    <a:pt x="3017" y="1404"/>
                    <a:pt x="3006" y="1404"/>
                  </a:cubicBezTo>
                  <a:cubicBezTo>
                    <a:pt x="3001" y="1404"/>
                    <a:pt x="2994" y="1407"/>
                    <a:pt x="2985" y="1415"/>
                  </a:cubicBezTo>
                  <a:cubicBezTo>
                    <a:pt x="2982" y="1417"/>
                    <a:pt x="2979" y="1419"/>
                    <a:pt x="2977" y="1419"/>
                  </a:cubicBezTo>
                  <a:cubicBezTo>
                    <a:pt x="2970" y="1419"/>
                    <a:pt x="2968" y="1407"/>
                    <a:pt x="2979" y="1381"/>
                  </a:cubicBezTo>
                  <a:cubicBezTo>
                    <a:pt x="2984" y="1371"/>
                    <a:pt x="2976" y="1371"/>
                    <a:pt x="2973" y="1368"/>
                  </a:cubicBezTo>
                  <a:cubicBezTo>
                    <a:pt x="2959" y="1381"/>
                    <a:pt x="2944" y="1396"/>
                    <a:pt x="2931" y="1407"/>
                  </a:cubicBezTo>
                  <a:cubicBezTo>
                    <a:pt x="2924" y="1395"/>
                    <a:pt x="2937" y="1354"/>
                    <a:pt x="2925" y="1354"/>
                  </a:cubicBezTo>
                  <a:cubicBezTo>
                    <a:pt x="2922" y="1354"/>
                    <a:pt x="2915" y="1358"/>
                    <a:pt x="2906" y="1368"/>
                  </a:cubicBezTo>
                  <a:cubicBezTo>
                    <a:pt x="2904" y="1357"/>
                    <a:pt x="2904" y="1349"/>
                    <a:pt x="2904" y="1341"/>
                  </a:cubicBezTo>
                  <a:cubicBezTo>
                    <a:pt x="2890" y="1360"/>
                    <a:pt x="2882" y="1372"/>
                    <a:pt x="2879" y="1376"/>
                  </a:cubicBezTo>
                  <a:cubicBezTo>
                    <a:pt x="2876" y="1362"/>
                    <a:pt x="2872" y="1350"/>
                    <a:pt x="2872" y="1346"/>
                  </a:cubicBezTo>
                  <a:cubicBezTo>
                    <a:pt x="2841" y="1369"/>
                    <a:pt x="2828" y="1385"/>
                    <a:pt x="2807" y="1397"/>
                  </a:cubicBezTo>
                  <a:cubicBezTo>
                    <a:pt x="2812" y="1381"/>
                    <a:pt x="2813" y="1374"/>
                    <a:pt x="2814" y="1366"/>
                  </a:cubicBezTo>
                  <a:cubicBezTo>
                    <a:pt x="2817" y="1360"/>
                    <a:pt x="2820" y="1354"/>
                    <a:pt x="2823" y="1349"/>
                  </a:cubicBezTo>
                  <a:lnTo>
                    <a:pt x="2835" y="1349"/>
                  </a:lnTo>
                  <a:cubicBezTo>
                    <a:pt x="2838" y="1347"/>
                    <a:pt x="2845" y="1346"/>
                    <a:pt x="2856" y="1338"/>
                  </a:cubicBezTo>
                  <a:cubicBezTo>
                    <a:pt x="2844" y="1322"/>
                    <a:pt x="2824" y="1319"/>
                    <a:pt x="2803" y="1319"/>
                  </a:cubicBezTo>
                  <a:cubicBezTo>
                    <a:pt x="2791" y="1319"/>
                    <a:pt x="2780" y="1320"/>
                    <a:pt x="2769" y="1321"/>
                  </a:cubicBezTo>
                  <a:cubicBezTo>
                    <a:pt x="2775" y="1304"/>
                    <a:pt x="2782" y="1288"/>
                    <a:pt x="2789" y="1272"/>
                  </a:cubicBezTo>
                  <a:lnTo>
                    <a:pt x="2789" y="1272"/>
                  </a:lnTo>
                  <a:cubicBezTo>
                    <a:pt x="2773" y="1285"/>
                    <a:pt x="2760" y="1298"/>
                    <a:pt x="2747" y="1312"/>
                  </a:cubicBezTo>
                  <a:lnTo>
                    <a:pt x="2725" y="1328"/>
                  </a:lnTo>
                  <a:lnTo>
                    <a:pt x="2731" y="1297"/>
                  </a:lnTo>
                  <a:cubicBezTo>
                    <a:pt x="2731" y="1287"/>
                    <a:pt x="2731" y="1275"/>
                    <a:pt x="2731" y="1268"/>
                  </a:cubicBezTo>
                  <a:cubicBezTo>
                    <a:pt x="2720" y="1271"/>
                    <a:pt x="2712" y="1275"/>
                    <a:pt x="2700" y="1279"/>
                  </a:cubicBezTo>
                  <a:cubicBezTo>
                    <a:pt x="2709" y="1254"/>
                    <a:pt x="2714" y="1238"/>
                    <a:pt x="2720" y="1221"/>
                  </a:cubicBezTo>
                  <a:lnTo>
                    <a:pt x="2701" y="1204"/>
                  </a:lnTo>
                  <a:cubicBezTo>
                    <a:pt x="2691" y="1213"/>
                    <a:pt x="2677" y="1247"/>
                    <a:pt x="2669" y="1247"/>
                  </a:cubicBezTo>
                  <a:cubicBezTo>
                    <a:pt x="2666" y="1247"/>
                    <a:pt x="2664" y="1243"/>
                    <a:pt x="2663" y="1234"/>
                  </a:cubicBezTo>
                  <a:cubicBezTo>
                    <a:pt x="2667" y="1218"/>
                    <a:pt x="2673" y="1201"/>
                    <a:pt x="2679" y="1181"/>
                  </a:cubicBezTo>
                  <a:cubicBezTo>
                    <a:pt x="2670" y="1176"/>
                    <a:pt x="2663" y="1173"/>
                    <a:pt x="2656" y="1170"/>
                  </a:cubicBezTo>
                  <a:cubicBezTo>
                    <a:pt x="2647" y="1200"/>
                    <a:pt x="2639" y="1222"/>
                    <a:pt x="2629" y="1253"/>
                  </a:cubicBezTo>
                  <a:cubicBezTo>
                    <a:pt x="2623" y="1243"/>
                    <a:pt x="2620" y="1237"/>
                    <a:pt x="2619" y="1232"/>
                  </a:cubicBezTo>
                  <a:cubicBezTo>
                    <a:pt x="2628" y="1204"/>
                    <a:pt x="2636" y="1178"/>
                    <a:pt x="2647" y="1150"/>
                  </a:cubicBezTo>
                  <a:lnTo>
                    <a:pt x="2647" y="1150"/>
                  </a:lnTo>
                  <a:cubicBezTo>
                    <a:pt x="2636" y="1159"/>
                    <a:pt x="2631" y="1166"/>
                    <a:pt x="2625" y="1170"/>
                  </a:cubicBezTo>
                  <a:cubicBezTo>
                    <a:pt x="2625" y="1160"/>
                    <a:pt x="2625" y="1150"/>
                    <a:pt x="2626" y="1137"/>
                  </a:cubicBezTo>
                  <a:lnTo>
                    <a:pt x="2626" y="1137"/>
                  </a:lnTo>
                  <a:cubicBezTo>
                    <a:pt x="2614" y="1153"/>
                    <a:pt x="2604" y="1168"/>
                    <a:pt x="2592" y="1184"/>
                  </a:cubicBezTo>
                  <a:cubicBezTo>
                    <a:pt x="2589" y="1178"/>
                    <a:pt x="2586" y="1176"/>
                    <a:pt x="2582" y="1176"/>
                  </a:cubicBezTo>
                  <a:cubicBezTo>
                    <a:pt x="2568" y="1176"/>
                    <a:pt x="2547" y="1214"/>
                    <a:pt x="2520" y="1265"/>
                  </a:cubicBezTo>
                  <a:cubicBezTo>
                    <a:pt x="2544" y="1200"/>
                    <a:pt x="2556" y="1166"/>
                    <a:pt x="2569" y="1129"/>
                  </a:cubicBezTo>
                  <a:cubicBezTo>
                    <a:pt x="2561" y="1123"/>
                    <a:pt x="2558" y="1120"/>
                    <a:pt x="2553" y="1116"/>
                  </a:cubicBezTo>
                  <a:cubicBezTo>
                    <a:pt x="2542" y="1143"/>
                    <a:pt x="2533" y="1168"/>
                    <a:pt x="2523" y="1191"/>
                  </a:cubicBezTo>
                  <a:cubicBezTo>
                    <a:pt x="2504" y="1168"/>
                    <a:pt x="2504" y="1168"/>
                    <a:pt x="2500" y="1104"/>
                  </a:cubicBezTo>
                  <a:cubicBezTo>
                    <a:pt x="2489" y="1141"/>
                    <a:pt x="2479" y="1178"/>
                    <a:pt x="2464" y="1226"/>
                  </a:cubicBezTo>
                  <a:cubicBezTo>
                    <a:pt x="2454" y="1185"/>
                    <a:pt x="2445" y="1153"/>
                    <a:pt x="2435" y="1110"/>
                  </a:cubicBezTo>
                  <a:cubicBezTo>
                    <a:pt x="2430" y="1145"/>
                    <a:pt x="2429" y="1160"/>
                    <a:pt x="2429" y="1170"/>
                  </a:cubicBezTo>
                  <a:cubicBezTo>
                    <a:pt x="2424" y="1176"/>
                    <a:pt x="2420" y="1178"/>
                    <a:pt x="2417" y="1178"/>
                  </a:cubicBezTo>
                  <a:cubicBezTo>
                    <a:pt x="2400" y="1178"/>
                    <a:pt x="2412" y="1103"/>
                    <a:pt x="2398" y="1085"/>
                  </a:cubicBezTo>
                  <a:cubicBezTo>
                    <a:pt x="2391" y="1104"/>
                    <a:pt x="2383" y="1122"/>
                    <a:pt x="2378" y="1138"/>
                  </a:cubicBezTo>
                  <a:lnTo>
                    <a:pt x="2358" y="1122"/>
                  </a:lnTo>
                  <a:cubicBezTo>
                    <a:pt x="2360" y="1100"/>
                    <a:pt x="2361" y="1081"/>
                    <a:pt x="2364" y="1060"/>
                  </a:cubicBezTo>
                  <a:lnTo>
                    <a:pt x="2364" y="1060"/>
                  </a:lnTo>
                  <a:cubicBezTo>
                    <a:pt x="2358" y="1069"/>
                    <a:pt x="2353" y="1076"/>
                    <a:pt x="2348" y="1082"/>
                  </a:cubicBezTo>
                  <a:cubicBezTo>
                    <a:pt x="2348" y="1072"/>
                    <a:pt x="2347" y="1066"/>
                    <a:pt x="2347" y="1063"/>
                  </a:cubicBezTo>
                  <a:cubicBezTo>
                    <a:pt x="2320" y="1056"/>
                    <a:pt x="2295" y="1050"/>
                    <a:pt x="2272" y="1044"/>
                  </a:cubicBezTo>
                  <a:cubicBezTo>
                    <a:pt x="2263" y="1026"/>
                    <a:pt x="2254" y="1004"/>
                    <a:pt x="2245" y="982"/>
                  </a:cubicBezTo>
                  <a:cubicBezTo>
                    <a:pt x="2251" y="970"/>
                    <a:pt x="2254" y="963"/>
                    <a:pt x="2257" y="956"/>
                  </a:cubicBezTo>
                  <a:cubicBezTo>
                    <a:pt x="2244" y="928"/>
                    <a:pt x="2232" y="894"/>
                    <a:pt x="2217" y="875"/>
                  </a:cubicBezTo>
                  <a:cubicBezTo>
                    <a:pt x="2200" y="853"/>
                    <a:pt x="2182" y="844"/>
                    <a:pt x="2164" y="829"/>
                  </a:cubicBezTo>
                  <a:cubicBezTo>
                    <a:pt x="2161" y="864"/>
                    <a:pt x="2160" y="887"/>
                    <a:pt x="2158" y="910"/>
                  </a:cubicBezTo>
                  <a:lnTo>
                    <a:pt x="2127" y="938"/>
                  </a:lnTo>
                  <a:cubicBezTo>
                    <a:pt x="2120" y="882"/>
                    <a:pt x="2111" y="831"/>
                    <a:pt x="2105" y="782"/>
                  </a:cubicBezTo>
                  <a:cubicBezTo>
                    <a:pt x="2089" y="773"/>
                    <a:pt x="2074" y="749"/>
                    <a:pt x="2060" y="749"/>
                  </a:cubicBezTo>
                  <a:cubicBezTo>
                    <a:pt x="2054" y="749"/>
                    <a:pt x="2048" y="754"/>
                    <a:pt x="2042" y="767"/>
                  </a:cubicBezTo>
                  <a:cubicBezTo>
                    <a:pt x="2020" y="701"/>
                    <a:pt x="1998" y="686"/>
                    <a:pt x="1977" y="686"/>
                  </a:cubicBezTo>
                  <a:cubicBezTo>
                    <a:pt x="1969" y="686"/>
                    <a:pt x="1961" y="688"/>
                    <a:pt x="1954" y="691"/>
                  </a:cubicBezTo>
                  <a:cubicBezTo>
                    <a:pt x="1948" y="675"/>
                    <a:pt x="1944" y="663"/>
                    <a:pt x="1944" y="660"/>
                  </a:cubicBezTo>
                  <a:cubicBezTo>
                    <a:pt x="1930" y="675"/>
                    <a:pt x="1920" y="685"/>
                    <a:pt x="1913" y="694"/>
                  </a:cubicBezTo>
                  <a:cubicBezTo>
                    <a:pt x="1901" y="669"/>
                    <a:pt x="1893" y="651"/>
                    <a:pt x="1882" y="622"/>
                  </a:cubicBezTo>
                  <a:lnTo>
                    <a:pt x="1882" y="622"/>
                  </a:lnTo>
                  <a:cubicBezTo>
                    <a:pt x="1888" y="694"/>
                    <a:pt x="1892" y="750"/>
                    <a:pt x="1898" y="807"/>
                  </a:cubicBezTo>
                  <a:cubicBezTo>
                    <a:pt x="1891" y="804"/>
                    <a:pt x="1886" y="804"/>
                    <a:pt x="1882" y="800"/>
                  </a:cubicBezTo>
                  <a:cubicBezTo>
                    <a:pt x="1879" y="795"/>
                    <a:pt x="1874" y="785"/>
                    <a:pt x="1870" y="778"/>
                  </a:cubicBezTo>
                  <a:cubicBezTo>
                    <a:pt x="1871" y="760"/>
                    <a:pt x="1873" y="745"/>
                    <a:pt x="1874" y="732"/>
                  </a:cubicBezTo>
                  <a:cubicBezTo>
                    <a:pt x="1856" y="665"/>
                    <a:pt x="1849" y="641"/>
                    <a:pt x="1841" y="641"/>
                  </a:cubicBezTo>
                  <a:cubicBezTo>
                    <a:pt x="1837" y="641"/>
                    <a:pt x="1833" y="648"/>
                    <a:pt x="1827" y="657"/>
                  </a:cubicBezTo>
                  <a:cubicBezTo>
                    <a:pt x="1821" y="642"/>
                    <a:pt x="1817" y="628"/>
                    <a:pt x="1813" y="613"/>
                  </a:cubicBezTo>
                  <a:cubicBezTo>
                    <a:pt x="1805" y="618"/>
                    <a:pt x="1801" y="622"/>
                    <a:pt x="1796" y="622"/>
                  </a:cubicBezTo>
                  <a:cubicBezTo>
                    <a:pt x="1788" y="622"/>
                    <a:pt x="1780" y="609"/>
                    <a:pt x="1758" y="570"/>
                  </a:cubicBezTo>
                  <a:cubicBezTo>
                    <a:pt x="1758" y="570"/>
                    <a:pt x="1758" y="570"/>
                    <a:pt x="1758" y="570"/>
                  </a:cubicBezTo>
                  <a:cubicBezTo>
                    <a:pt x="1756" y="570"/>
                    <a:pt x="1755" y="580"/>
                    <a:pt x="1754" y="583"/>
                  </a:cubicBezTo>
                  <a:cubicBezTo>
                    <a:pt x="1760" y="600"/>
                    <a:pt x="1764" y="614"/>
                    <a:pt x="1773" y="641"/>
                  </a:cubicBezTo>
                  <a:cubicBezTo>
                    <a:pt x="1764" y="636"/>
                    <a:pt x="1760" y="632"/>
                    <a:pt x="1755" y="629"/>
                  </a:cubicBezTo>
                  <a:cubicBezTo>
                    <a:pt x="1748" y="597"/>
                    <a:pt x="1742" y="575"/>
                    <a:pt x="1736" y="550"/>
                  </a:cubicBezTo>
                  <a:cubicBezTo>
                    <a:pt x="1735" y="559"/>
                    <a:pt x="1735" y="572"/>
                    <a:pt x="1733" y="572"/>
                  </a:cubicBezTo>
                  <a:cubicBezTo>
                    <a:pt x="1733" y="572"/>
                    <a:pt x="1733" y="572"/>
                    <a:pt x="1733" y="572"/>
                  </a:cubicBezTo>
                  <a:cubicBezTo>
                    <a:pt x="1727" y="564"/>
                    <a:pt x="1722" y="561"/>
                    <a:pt x="1718" y="561"/>
                  </a:cubicBezTo>
                  <a:cubicBezTo>
                    <a:pt x="1708" y="561"/>
                    <a:pt x="1701" y="574"/>
                    <a:pt x="1691" y="574"/>
                  </a:cubicBezTo>
                  <a:cubicBezTo>
                    <a:pt x="1681" y="574"/>
                    <a:pt x="1670" y="563"/>
                    <a:pt x="1652" y="520"/>
                  </a:cubicBezTo>
                  <a:cubicBezTo>
                    <a:pt x="1650" y="515"/>
                    <a:pt x="1648" y="514"/>
                    <a:pt x="1646" y="514"/>
                  </a:cubicBezTo>
                  <a:cubicBezTo>
                    <a:pt x="1642" y="514"/>
                    <a:pt x="1638" y="520"/>
                    <a:pt x="1635" y="520"/>
                  </a:cubicBezTo>
                  <a:cubicBezTo>
                    <a:pt x="1631" y="521"/>
                    <a:pt x="1628" y="521"/>
                    <a:pt x="1625" y="521"/>
                  </a:cubicBezTo>
                  <a:cubicBezTo>
                    <a:pt x="1608" y="521"/>
                    <a:pt x="1590" y="510"/>
                    <a:pt x="1558" y="445"/>
                  </a:cubicBezTo>
                  <a:cubicBezTo>
                    <a:pt x="1557" y="463"/>
                    <a:pt x="1557" y="483"/>
                    <a:pt x="1555" y="495"/>
                  </a:cubicBezTo>
                  <a:cubicBezTo>
                    <a:pt x="1542" y="495"/>
                    <a:pt x="1532" y="494"/>
                    <a:pt x="1520" y="494"/>
                  </a:cubicBezTo>
                  <a:cubicBezTo>
                    <a:pt x="1510" y="475"/>
                    <a:pt x="1495" y="447"/>
                    <a:pt x="1474" y="407"/>
                  </a:cubicBezTo>
                  <a:cubicBezTo>
                    <a:pt x="1464" y="398"/>
                    <a:pt x="1452" y="405"/>
                    <a:pt x="1434" y="370"/>
                  </a:cubicBezTo>
                  <a:cubicBezTo>
                    <a:pt x="1423" y="349"/>
                    <a:pt x="1416" y="344"/>
                    <a:pt x="1411" y="344"/>
                  </a:cubicBezTo>
                  <a:cubicBezTo>
                    <a:pt x="1407" y="344"/>
                    <a:pt x="1405" y="347"/>
                    <a:pt x="1401" y="347"/>
                  </a:cubicBezTo>
                  <a:cubicBezTo>
                    <a:pt x="1399" y="347"/>
                    <a:pt x="1396" y="346"/>
                    <a:pt x="1393" y="342"/>
                  </a:cubicBezTo>
                  <a:cubicBezTo>
                    <a:pt x="1377" y="327"/>
                    <a:pt x="1364" y="322"/>
                    <a:pt x="1348" y="305"/>
                  </a:cubicBezTo>
                  <a:cubicBezTo>
                    <a:pt x="1339" y="297"/>
                    <a:pt x="1333" y="293"/>
                    <a:pt x="1328" y="293"/>
                  </a:cubicBezTo>
                  <a:cubicBezTo>
                    <a:pt x="1321" y="293"/>
                    <a:pt x="1317" y="299"/>
                    <a:pt x="1314" y="308"/>
                  </a:cubicBezTo>
                  <a:cubicBezTo>
                    <a:pt x="1312" y="313"/>
                    <a:pt x="1309" y="315"/>
                    <a:pt x="1305" y="315"/>
                  </a:cubicBezTo>
                  <a:cubicBezTo>
                    <a:pt x="1298" y="315"/>
                    <a:pt x="1290" y="310"/>
                    <a:pt x="1281" y="310"/>
                  </a:cubicBezTo>
                  <a:cubicBezTo>
                    <a:pt x="1279" y="302"/>
                    <a:pt x="1262" y="270"/>
                    <a:pt x="1258" y="269"/>
                  </a:cubicBezTo>
                  <a:cubicBezTo>
                    <a:pt x="1218" y="247"/>
                    <a:pt x="1189" y="254"/>
                    <a:pt x="1136" y="201"/>
                  </a:cubicBezTo>
                  <a:cubicBezTo>
                    <a:pt x="1135" y="201"/>
                    <a:pt x="1135" y="200"/>
                    <a:pt x="1134" y="200"/>
                  </a:cubicBezTo>
                  <a:lnTo>
                    <a:pt x="1134" y="200"/>
                  </a:lnTo>
                  <a:cubicBezTo>
                    <a:pt x="1131" y="200"/>
                    <a:pt x="1136" y="218"/>
                    <a:pt x="1136" y="226"/>
                  </a:cubicBezTo>
                  <a:cubicBezTo>
                    <a:pt x="1126" y="207"/>
                    <a:pt x="1120" y="194"/>
                    <a:pt x="1114" y="185"/>
                  </a:cubicBezTo>
                  <a:lnTo>
                    <a:pt x="1114" y="185"/>
                  </a:lnTo>
                  <a:cubicBezTo>
                    <a:pt x="1115" y="197"/>
                    <a:pt x="1117" y="210"/>
                    <a:pt x="1118" y="223"/>
                  </a:cubicBezTo>
                  <a:cubicBezTo>
                    <a:pt x="1103" y="197"/>
                    <a:pt x="1087" y="166"/>
                    <a:pt x="1081" y="158"/>
                  </a:cubicBezTo>
                  <a:cubicBezTo>
                    <a:pt x="1067" y="141"/>
                    <a:pt x="1053" y="132"/>
                    <a:pt x="1045" y="129"/>
                  </a:cubicBezTo>
                  <a:cubicBezTo>
                    <a:pt x="1044" y="129"/>
                    <a:pt x="1043" y="128"/>
                    <a:pt x="1043" y="128"/>
                  </a:cubicBezTo>
                  <a:cubicBezTo>
                    <a:pt x="1037" y="128"/>
                    <a:pt x="1036" y="141"/>
                    <a:pt x="1031" y="141"/>
                  </a:cubicBezTo>
                  <a:cubicBezTo>
                    <a:pt x="1029" y="141"/>
                    <a:pt x="1026" y="138"/>
                    <a:pt x="1021" y="130"/>
                  </a:cubicBezTo>
                  <a:cubicBezTo>
                    <a:pt x="1005" y="104"/>
                    <a:pt x="996" y="91"/>
                    <a:pt x="993" y="91"/>
                  </a:cubicBezTo>
                  <a:lnTo>
                    <a:pt x="993" y="91"/>
                  </a:lnTo>
                  <a:cubicBezTo>
                    <a:pt x="990" y="91"/>
                    <a:pt x="991" y="99"/>
                    <a:pt x="995" y="116"/>
                  </a:cubicBezTo>
                  <a:cubicBezTo>
                    <a:pt x="995" y="119"/>
                    <a:pt x="995" y="120"/>
                    <a:pt x="994" y="120"/>
                  </a:cubicBezTo>
                  <a:cubicBezTo>
                    <a:pt x="991" y="120"/>
                    <a:pt x="983" y="112"/>
                    <a:pt x="977" y="102"/>
                  </a:cubicBezTo>
                  <a:cubicBezTo>
                    <a:pt x="970" y="95"/>
                    <a:pt x="956" y="70"/>
                    <a:pt x="943" y="48"/>
                  </a:cubicBezTo>
                  <a:lnTo>
                    <a:pt x="943" y="48"/>
                  </a:lnTo>
                  <a:cubicBezTo>
                    <a:pt x="959" y="88"/>
                    <a:pt x="968" y="111"/>
                    <a:pt x="977" y="133"/>
                  </a:cubicBezTo>
                  <a:cubicBezTo>
                    <a:pt x="950" y="89"/>
                    <a:pt x="927" y="49"/>
                    <a:pt x="89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 name="Google Shape;1372;p47"/>
            <p:cNvSpPr/>
            <p:nvPr/>
          </p:nvSpPr>
          <p:spPr>
            <a:xfrm>
              <a:off x="2003775" y="2474825"/>
              <a:ext cx="2050" cy="575"/>
            </a:xfrm>
            <a:custGeom>
              <a:rect b="b" l="l" r="r" t="t"/>
              <a:pathLst>
                <a:path extrusionOk="0" h="23" w="82">
                  <a:moveTo>
                    <a:pt x="0" y="0"/>
                  </a:moveTo>
                  <a:cubicBezTo>
                    <a:pt x="2" y="5"/>
                    <a:pt x="5" y="12"/>
                    <a:pt x="8" y="22"/>
                  </a:cubicBezTo>
                  <a:lnTo>
                    <a:pt x="81" y="22"/>
                  </a:lnTo>
                  <a:cubicBezTo>
                    <a:pt x="69" y="13"/>
                    <a:pt x="59" y="6"/>
                    <a:pt x="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 name="Google Shape;1373;p47"/>
            <p:cNvSpPr/>
            <p:nvPr/>
          </p:nvSpPr>
          <p:spPr>
            <a:xfrm>
              <a:off x="2098625" y="2448325"/>
              <a:ext cx="1650" cy="2675"/>
            </a:xfrm>
            <a:custGeom>
              <a:rect b="b" l="l" r="r" t="t"/>
              <a:pathLst>
                <a:path extrusionOk="0" h="107" w="66">
                  <a:moveTo>
                    <a:pt x="51" y="1"/>
                  </a:moveTo>
                  <a:cubicBezTo>
                    <a:pt x="30" y="44"/>
                    <a:pt x="15" y="73"/>
                    <a:pt x="1" y="107"/>
                  </a:cubicBezTo>
                  <a:cubicBezTo>
                    <a:pt x="23" y="82"/>
                    <a:pt x="43" y="35"/>
                    <a:pt x="61" y="27"/>
                  </a:cubicBezTo>
                  <a:cubicBezTo>
                    <a:pt x="62" y="24"/>
                    <a:pt x="64" y="22"/>
                    <a:pt x="65" y="16"/>
                  </a:cubicBezTo>
                  <a:cubicBezTo>
                    <a:pt x="62" y="13"/>
                    <a:pt x="58" y="8"/>
                    <a:pt x="5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 name="Google Shape;1374;p47"/>
            <p:cNvSpPr/>
            <p:nvPr/>
          </p:nvSpPr>
          <p:spPr>
            <a:xfrm>
              <a:off x="2092675" y="2458375"/>
              <a:ext cx="800" cy="1600"/>
            </a:xfrm>
            <a:custGeom>
              <a:rect b="b" l="l" r="r" t="t"/>
              <a:pathLst>
                <a:path extrusionOk="0" h="64" w="32">
                  <a:moveTo>
                    <a:pt x="31" y="1"/>
                  </a:moveTo>
                  <a:cubicBezTo>
                    <a:pt x="15" y="27"/>
                    <a:pt x="9" y="37"/>
                    <a:pt x="0" y="54"/>
                  </a:cubicBezTo>
                  <a:cubicBezTo>
                    <a:pt x="6" y="56"/>
                    <a:pt x="11" y="59"/>
                    <a:pt x="19" y="64"/>
                  </a:cubicBezTo>
                  <a:cubicBezTo>
                    <a:pt x="24" y="39"/>
                    <a:pt x="27" y="24"/>
                    <a:pt x="3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 name="Google Shape;1375;p47"/>
            <p:cNvSpPr/>
            <p:nvPr/>
          </p:nvSpPr>
          <p:spPr>
            <a:xfrm>
              <a:off x="2076850" y="2465175"/>
              <a:ext cx="950" cy="1350"/>
            </a:xfrm>
            <a:custGeom>
              <a:rect b="b" l="l" r="r" t="t"/>
              <a:pathLst>
                <a:path extrusionOk="0" h="54" w="38">
                  <a:moveTo>
                    <a:pt x="32" y="1"/>
                  </a:moveTo>
                  <a:lnTo>
                    <a:pt x="32" y="1"/>
                  </a:lnTo>
                  <a:cubicBezTo>
                    <a:pt x="21" y="20"/>
                    <a:pt x="1" y="45"/>
                    <a:pt x="7" y="54"/>
                  </a:cubicBezTo>
                  <a:cubicBezTo>
                    <a:pt x="17" y="35"/>
                    <a:pt x="37" y="11"/>
                    <a:pt x="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 name="Google Shape;1376;p47"/>
            <p:cNvSpPr/>
            <p:nvPr/>
          </p:nvSpPr>
          <p:spPr>
            <a:xfrm>
              <a:off x="2088000" y="2462600"/>
              <a:ext cx="825" cy="1275"/>
            </a:xfrm>
            <a:custGeom>
              <a:rect b="b" l="l" r="r" t="t"/>
              <a:pathLst>
                <a:path extrusionOk="0" h="51" w="33">
                  <a:moveTo>
                    <a:pt x="31" y="1"/>
                  </a:moveTo>
                  <a:lnTo>
                    <a:pt x="0" y="49"/>
                  </a:lnTo>
                  <a:lnTo>
                    <a:pt x="3" y="51"/>
                  </a:lnTo>
                  <a:lnTo>
                    <a:pt x="33" y="4"/>
                  </a:lnTo>
                  <a:lnTo>
                    <a:pt x="3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 name="Google Shape;1377;p47"/>
            <p:cNvSpPr/>
            <p:nvPr/>
          </p:nvSpPr>
          <p:spPr>
            <a:xfrm>
              <a:off x="2006125" y="2457500"/>
              <a:ext cx="1675" cy="375"/>
            </a:xfrm>
            <a:custGeom>
              <a:rect b="b" l="l" r="r" t="t"/>
              <a:pathLst>
                <a:path extrusionOk="0" h="15" w="67">
                  <a:moveTo>
                    <a:pt x="0" y="0"/>
                  </a:moveTo>
                  <a:lnTo>
                    <a:pt x="0" y="0"/>
                  </a:lnTo>
                  <a:cubicBezTo>
                    <a:pt x="18" y="8"/>
                    <a:pt x="23" y="11"/>
                    <a:pt x="27" y="11"/>
                  </a:cubicBezTo>
                  <a:lnTo>
                    <a:pt x="67" y="15"/>
                  </a:lnTo>
                  <a:cubicBezTo>
                    <a:pt x="50" y="11"/>
                    <a:pt x="34" y="8"/>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 name="Google Shape;1378;p47"/>
            <p:cNvSpPr/>
            <p:nvPr/>
          </p:nvSpPr>
          <p:spPr>
            <a:xfrm>
              <a:off x="2007400" y="2497400"/>
              <a:ext cx="525" cy="350"/>
            </a:xfrm>
            <a:custGeom>
              <a:rect b="b" l="l" r="r" t="t"/>
              <a:pathLst>
                <a:path extrusionOk="0" h="14" w="21">
                  <a:moveTo>
                    <a:pt x="5" y="1"/>
                  </a:moveTo>
                  <a:lnTo>
                    <a:pt x="1" y="12"/>
                  </a:lnTo>
                  <a:lnTo>
                    <a:pt x="14" y="14"/>
                  </a:lnTo>
                  <a:lnTo>
                    <a:pt x="20" y="2"/>
                  </a:lnTo>
                  <a:lnTo>
                    <a:pt x="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47"/>
            <p:cNvSpPr/>
            <p:nvPr/>
          </p:nvSpPr>
          <p:spPr>
            <a:xfrm>
              <a:off x="2013250" y="2436750"/>
              <a:ext cx="650" cy="2125"/>
            </a:xfrm>
            <a:custGeom>
              <a:rect b="b" l="l" r="r" t="t"/>
              <a:pathLst>
                <a:path extrusionOk="0" h="85" w="26">
                  <a:moveTo>
                    <a:pt x="1" y="0"/>
                  </a:moveTo>
                  <a:lnTo>
                    <a:pt x="19" y="59"/>
                  </a:lnTo>
                  <a:lnTo>
                    <a:pt x="2" y="2"/>
                  </a:lnTo>
                  <a:lnTo>
                    <a:pt x="1" y="0"/>
                  </a:lnTo>
                  <a:close/>
                  <a:moveTo>
                    <a:pt x="19" y="59"/>
                  </a:moveTo>
                  <a:lnTo>
                    <a:pt x="26" y="84"/>
                  </a:lnTo>
                  <a:lnTo>
                    <a:pt x="26" y="83"/>
                  </a:lnTo>
                  <a:lnTo>
                    <a:pt x="19" y="59"/>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 name="Google Shape;1380;p47"/>
            <p:cNvSpPr/>
            <p:nvPr/>
          </p:nvSpPr>
          <p:spPr>
            <a:xfrm>
              <a:off x="2032125" y="2412650"/>
              <a:ext cx="625" cy="800"/>
            </a:xfrm>
            <a:custGeom>
              <a:rect b="b" l="l" r="r" t="t"/>
              <a:pathLst>
                <a:path extrusionOk="0" h="32" w="25">
                  <a:moveTo>
                    <a:pt x="24" y="1"/>
                  </a:moveTo>
                  <a:lnTo>
                    <a:pt x="1" y="17"/>
                  </a:lnTo>
                  <a:lnTo>
                    <a:pt x="17" y="32"/>
                  </a:lnTo>
                  <a:lnTo>
                    <a:pt x="2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 name="Google Shape;1381;p47"/>
            <p:cNvSpPr/>
            <p:nvPr/>
          </p:nvSpPr>
          <p:spPr>
            <a:xfrm>
              <a:off x="2053650" y="2459150"/>
              <a:ext cx="350" cy="825"/>
            </a:xfrm>
            <a:custGeom>
              <a:rect b="b" l="l" r="r" t="t"/>
              <a:pathLst>
                <a:path extrusionOk="0" h="33" w="14">
                  <a:moveTo>
                    <a:pt x="14" y="0"/>
                  </a:moveTo>
                  <a:cubicBezTo>
                    <a:pt x="11" y="0"/>
                    <a:pt x="5" y="3"/>
                    <a:pt x="0" y="5"/>
                  </a:cubicBezTo>
                  <a:cubicBezTo>
                    <a:pt x="0" y="12"/>
                    <a:pt x="0" y="18"/>
                    <a:pt x="2" y="33"/>
                  </a:cubicBezTo>
                  <a:cubicBezTo>
                    <a:pt x="9" y="11"/>
                    <a:pt x="14" y="0"/>
                    <a:pt x="1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 name="Google Shape;1382;p47"/>
            <p:cNvSpPr/>
            <p:nvPr/>
          </p:nvSpPr>
          <p:spPr>
            <a:xfrm>
              <a:off x="1975675" y="2520425"/>
              <a:ext cx="325" cy="200"/>
            </a:xfrm>
            <a:custGeom>
              <a:rect b="b" l="l" r="r" t="t"/>
              <a:pathLst>
                <a:path extrusionOk="0" h="8" w="13">
                  <a:moveTo>
                    <a:pt x="3" y="1"/>
                  </a:moveTo>
                  <a:lnTo>
                    <a:pt x="0" y="6"/>
                  </a:lnTo>
                  <a:lnTo>
                    <a:pt x="9" y="8"/>
                  </a:lnTo>
                  <a:lnTo>
                    <a:pt x="12" y="2"/>
                  </a:lnTo>
                  <a:lnTo>
                    <a:pt x="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47"/>
            <p:cNvSpPr/>
            <p:nvPr/>
          </p:nvSpPr>
          <p:spPr>
            <a:xfrm>
              <a:off x="1972550" y="2518950"/>
              <a:ext cx="300" cy="225"/>
            </a:xfrm>
            <a:custGeom>
              <a:rect b="b" l="l" r="r" t="t"/>
              <a:pathLst>
                <a:path extrusionOk="0" h="9" w="12">
                  <a:moveTo>
                    <a:pt x="2" y="1"/>
                  </a:moveTo>
                  <a:lnTo>
                    <a:pt x="0" y="7"/>
                  </a:lnTo>
                  <a:lnTo>
                    <a:pt x="9" y="8"/>
                  </a:lnTo>
                  <a:lnTo>
                    <a:pt x="12" y="2"/>
                  </a:lnTo>
                  <a:lnTo>
                    <a:pt x="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47"/>
            <p:cNvSpPr/>
            <p:nvPr/>
          </p:nvSpPr>
          <p:spPr>
            <a:xfrm>
              <a:off x="1985925" y="2518400"/>
              <a:ext cx="725" cy="250"/>
            </a:xfrm>
            <a:custGeom>
              <a:rect b="b" l="l" r="r" t="t"/>
              <a:pathLst>
                <a:path extrusionOk="0" h="10" w="29">
                  <a:moveTo>
                    <a:pt x="1" y="1"/>
                  </a:moveTo>
                  <a:lnTo>
                    <a:pt x="18" y="9"/>
                  </a:lnTo>
                  <a:lnTo>
                    <a:pt x="29" y="9"/>
                  </a:lnTo>
                  <a:lnTo>
                    <a:pt x="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 name="Google Shape;1385;p47"/>
            <p:cNvSpPr/>
            <p:nvPr/>
          </p:nvSpPr>
          <p:spPr>
            <a:xfrm>
              <a:off x="1997175" y="2506200"/>
              <a:ext cx="325" cy="200"/>
            </a:xfrm>
            <a:custGeom>
              <a:rect b="b" l="l" r="r" t="t"/>
              <a:pathLst>
                <a:path extrusionOk="0" h="8" w="13">
                  <a:moveTo>
                    <a:pt x="4" y="0"/>
                  </a:moveTo>
                  <a:lnTo>
                    <a:pt x="1" y="6"/>
                  </a:lnTo>
                  <a:lnTo>
                    <a:pt x="11" y="8"/>
                  </a:lnTo>
                  <a:lnTo>
                    <a:pt x="13" y="2"/>
                  </a:lnTo>
                  <a:lnTo>
                    <a:pt x="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 name="Google Shape;1386;p47"/>
            <p:cNvSpPr/>
            <p:nvPr/>
          </p:nvSpPr>
          <p:spPr>
            <a:xfrm>
              <a:off x="2001350" y="2493550"/>
              <a:ext cx="750" cy="125"/>
            </a:xfrm>
            <a:custGeom>
              <a:rect b="b" l="l" r="r" t="t"/>
              <a:pathLst>
                <a:path extrusionOk="0" h="5" w="30">
                  <a:moveTo>
                    <a:pt x="21" y="0"/>
                  </a:moveTo>
                  <a:lnTo>
                    <a:pt x="0" y="2"/>
                  </a:lnTo>
                  <a:lnTo>
                    <a:pt x="5" y="4"/>
                  </a:lnTo>
                  <a:lnTo>
                    <a:pt x="30" y="4"/>
                  </a:lnTo>
                  <a:lnTo>
                    <a:pt x="2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 name="Google Shape;1387;p47"/>
            <p:cNvSpPr/>
            <p:nvPr/>
          </p:nvSpPr>
          <p:spPr>
            <a:xfrm>
              <a:off x="2002525" y="2485225"/>
              <a:ext cx="600" cy="250"/>
            </a:xfrm>
            <a:custGeom>
              <a:rect b="b" l="l" r="r" t="t"/>
              <a:pathLst>
                <a:path extrusionOk="0" h="10" w="24">
                  <a:moveTo>
                    <a:pt x="3" y="1"/>
                  </a:moveTo>
                  <a:lnTo>
                    <a:pt x="0" y="6"/>
                  </a:lnTo>
                  <a:lnTo>
                    <a:pt x="24" y="9"/>
                  </a:lnTo>
                  <a:lnTo>
                    <a:pt x="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 name="Google Shape;1388;p47"/>
            <p:cNvSpPr/>
            <p:nvPr/>
          </p:nvSpPr>
          <p:spPr>
            <a:xfrm>
              <a:off x="2005800" y="2472350"/>
              <a:ext cx="300" cy="200"/>
            </a:xfrm>
            <a:custGeom>
              <a:rect b="b" l="l" r="r" t="t"/>
              <a:pathLst>
                <a:path extrusionOk="0" h="8" w="12">
                  <a:moveTo>
                    <a:pt x="3" y="1"/>
                  </a:moveTo>
                  <a:lnTo>
                    <a:pt x="0" y="7"/>
                  </a:lnTo>
                  <a:lnTo>
                    <a:pt x="9" y="8"/>
                  </a:lnTo>
                  <a:lnTo>
                    <a:pt x="12" y="2"/>
                  </a:lnTo>
                  <a:lnTo>
                    <a:pt x="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 name="Google Shape;1389;p47"/>
            <p:cNvSpPr/>
            <p:nvPr/>
          </p:nvSpPr>
          <p:spPr>
            <a:xfrm>
              <a:off x="2017225" y="2401700"/>
              <a:ext cx="150" cy="875"/>
            </a:xfrm>
            <a:custGeom>
              <a:rect b="b" l="l" r="r" t="t"/>
              <a:pathLst>
                <a:path extrusionOk="0" h="35" w="6">
                  <a:moveTo>
                    <a:pt x="2" y="0"/>
                  </a:moveTo>
                  <a:lnTo>
                    <a:pt x="1" y="33"/>
                  </a:lnTo>
                  <a:cubicBezTo>
                    <a:pt x="1" y="33"/>
                    <a:pt x="4" y="34"/>
                    <a:pt x="4" y="34"/>
                  </a:cubicBezTo>
                  <a:lnTo>
                    <a:pt x="5" y="3"/>
                  </a:lnTo>
                  <a:lnTo>
                    <a:pt x="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 name="Google Shape;1390;p47"/>
            <p:cNvSpPr/>
            <p:nvPr/>
          </p:nvSpPr>
          <p:spPr>
            <a:xfrm>
              <a:off x="2023200" y="2404925"/>
              <a:ext cx="225" cy="800"/>
            </a:xfrm>
            <a:custGeom>
              <a:rect b="b" l="l" r="r" t="t"/>
              <a:pathLst>
                <a:path extrusionOk="0" h="32" w="9">
                  <a:moveTo>
                    <a:pt x="6" y="1"/>
                  </a:moveTo>
                  <a:lnTo>
                    <a:pt x="0" y="30"/>
                  </a:lnTo>
                  <a:lnTo>
                    <a:pt x="3" y="32"/>
                  </a:lnTo>
                  <a:lnTo>
                    <a:pt x="9" y="2"/>
                  </a:lnTo>
                  <a:lnTo>
                    <a:pt x="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 name="Google Shape;1391;p47"/>
            <p:cNvSpPr/>
            <p:nvPr/>
          </p:nvSpPr>
          <p:spPr>
            <a:xfrm>
              <a:off x="2025350" y="2407800"/>
              <a:ext cx="325" cy="425"/>
            </a:xfrm>
            <a:custGeom>
              <a:rect b="b" l="l" r="r" t="t"/>
              <a:pathLst>
                <a:path extrusionOk="0" h="17" w="13">
                  <a:moveTo>
                    <a:pt x="4" y="1"/>
                  </a:moveTo>
                  <a:lnTo>
                    <a:pt x="1" y="9"/>
                  </a:lnTo>
                  <a:lnTo>
                    <a:pt x="10" y="17"/>
                  </a:lnTo>
                  <a:lnTo>
                    <a:pt x="13" y="8"/>
                  </a:lnTo>
                  <a:lnTo>
                    <a:pt x="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 name="Google Shape;1392;p47"/>
            <p:cNvSpPr/>
            <p:nvPr/>
          </p:nvSpPr>
          <p:spPr>
            <a:xfrm>
              <a:off x="2026275" y="2407500"/>
              <a:ext cx="175" cy="850"/>
            </a:xfrm>
            <a:custGeom>
              <a:rect b="b" l="l" r="r" t="t"/>
              <a:pathLst>
                <a:path extrusionOk="0" h="34" w="7">
                  <a:moveTo>
                    <a:pt x="7" y="1"/>
                  </a:moveTo>
                  <a:lnTo>
                    <a:pt x="1" y="8"/>
                  </a:lnTo>
                  <a:lnTo>
                    <a:pt x="2" y="33"/>
                  </a:lnTo>
                  <a:lnTo>
                    <a:pt x="5" y="29"/>
                  </a:lnTo>
                  <a:lnTo>
                    <a:pt x="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 name="Google Shape;1393;p47"/>
            <p:cNvSpPr/>
            <p:nvPr/>
          </p:nvSpPr>
          <p:spPr>
            <a:xfrm>
              <a:off x="2032125" y="2442550"/>
              <a:ext cx="275" cy="375"/>
            </a:xfrm>
            <a:custGeom>
              <a:rect b="b" l="l" r="r" t="t"/>
              <a:pathLst>
                <a:path extrusionOk="0" h="15" w="11">
                  <a:moveTo>
                    <a:pt x="7" y="1"/>
                  </a:moveTo>
                  <a:lnTo>
                    <a:pt x="1" y="10"/>
                  </a:lnTo>
                  <a:lnTo>
                    <a:pt x="5" y="14"/>
                  </a:lnTo>
                  <a:lnTo>
                    <a:pt x="11" y="7"/>
                  </a:lnTo>
                  <a:lnTo>
                    <a:pt x="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 name="Google Shape;1394;p47"/>
            <p:cNvSpPr/>
            <p:nvPr/>
          </p:nvSpPr>
          <p:spPr>
            <a:xfrm>
              <a:off x="2041875" y="2447450"/>
              <a:ext cx="275" cy="350"/>
            </a:xfrm>
            <a:custGeom>
              <a:rect b="b" l="l" r="r" t="t"/>
              <a:pathLst>
                <a:path extrusionOk="0" h="14" w="11">
                  <a:moveTo>
                    <a:pt x="6" y="1"/>
                  </a:moveTo>
                  <a:lnTo>
                    <a:pt x="1" y="9"/>
                  </a:lnTo>
                  <a:lnTo>
                    <a:pt x="6" y="14"/>
                  </a:lnTo>
                  <a:lnTo>
                    <a:pt x="11" y="5"/>
                  </a:lnTo>
                  <a:lnTo>
                    <a:pt x="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 name="Google Shape;1395;p47"/>
            <p:cNvSpPr/>
            <p:nvPr/>
          </p:nvSpPr>
          <p:spPr>
            <a:xfrm>
              <a:off x="2054150" y="2454625"/>
              <a:ext cx="375" cy="675"/>
            </a:xfrm>
            <a:custGeom>
              <a:rect b="b" l="l" r="r" t="t"/>
              <a:pathLst>
                <a:path extrusionOk="0" h="27" w="15">
                  <a:moveTo>
                    <a:pt x="14" y="0"/>
                  </a:moveTo>
                  <a:lnTo>
                    <a:pt x="10" y="5"/>
                  </a:lnTo>
                  <a:lnTo>
                    <a:pt x="1" y="27"/>
                  </a:lnTo>
                  <a:lnTo>
                    <a:pt x="8" y="21"/>
                  </a:lnTo>
                  <a:lnTo>
                    <a:pt x="1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 name="Google Shape;1396;p47"/>
            <p:cNvSpPr/>
            <p:nvPr/>
          </p:nvSpPr>
          <p:spPr>
            <a:xfrm>
              <a:off x="2053750" y="2458350"/>
              <a:ext cx="350" cy="725"/>
            </a:xfrm>
            <a:custGeom>
              <a:rect b="b" l="l" r="r" t="t"/>
              <a:pathLst>
                <a:path extrusionOk="0" h="29" w="14">
                  <a:moveTo>
                    <a:pt x="14" y="0"/>
                  </a:moveTo>
                  <a:lnTo>
                    <a:pt x="8" y="7"/>
                  </a:lnTo>
                  <a:lnTo>
                    <a:pt x="1" y="28"/>
                  </a:lnTo>
                  <a:lnTo>
                    <a:pt x="1" y="28"/>
                  </a:lnTo>
                  <a:lnTo>
                    <a:pt x="5" y="24"/>
                  </a:lnTo>
                  <a:lnTo>
                    <a:pt x="1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 name="Google Shape;1397;p47"/>
            <p:cNvSpPr/>
            <p:nvPr/>
          </p:nvSpPr>
          <p:spPr>
            <a:xfrm>
              <a:off x="2056725" y="2461325"/>
              <a:ext cx="475" cy="650"/>
            </a:xfrm>
            <a:custGeom>
              <a:rect b="b" l="l" r="r" t="t"/>
              <a:pathLst>
                <a:path extrusionOk="0" h="26" w="19">
                  <a:moveTo>
                    <a:pt x="17" y="0"/>
                  </a:moveTo>
                  <a:lnTo>
                    <a:pt x="1" y="24"/>
                  </a:lnTo>
                  <a:lnTo>
                    <a:pt x="2" y="25"/>
                  </a:lnTo>
                  <a:lnTo>
                    <a:pt x="19" y="2"/>
                  </a:lnTo>
                  <a:lnTo>
                    <a:pt x="1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 name="Google Shape;1398;p47"/>
            <p:cNvSpPr/>
            <p:nvPr/>
          </p:nvSpPr>
          <p:spPr>
            <a:xfrm>
              <a:off x="2064350" y="2466025"/>
              <a:ext cx="250" cy="350"/>
            </a:xfrm>
            <a:custGeom>
              <a:rect b="b" l="l" r="r" t="t"/>
              <a:pathLst>
                <a:path extrusionOk="0" h="14" w="10">
                  <a:moveTo>
                    <a:pt x="5" y="1"/>
                  </a:moveTo>
                  <a:lnTo>
                    <a:pt x="0" y="9"/>
                  </a:lnTo>
                  <a:lnTo>
                    <a:pt x="5" y="14"/>
                  </a:lnTo>
                  <a:lnTo>
                    <a:pt x="9" y="6"/>
                  </a:lnTo>
                  <a:lnTo>
                    <a:pt x="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 name="Google Shape;1399;p47"/>
            <p:cNvSpPr/>
            <p:nvPr/>
          </p:nvSpPr>
          <p:spPr>
            <a:xfrm>
              <a:off x="2068900" y="2465650"/>
              <a:ext cx="475" cy="650"/>
            </a:xfrm>
            <a:custGeom>
              <a:rect b="b" l="l" r="r" t="t"/>
              <a:pathLst>
                <a:path extrusionOk="0" h="26" w="19">
                  <a:moveTo>
                    <a:pt x="16" y="1"/>
                  </a:moveTo>
                  <a:lnTo>
                    <a:pt x="1" y="24"/>
                  </a:lnTo>
                  <a:lnTo>
                    <a:pt x="2" y="26"/>
                  </a:lnTo>
                  <a:lnTo>
                    <a:pt x="19" y="2"/>
                  </a:lnTo>
                  <a:lnTo>
                    <a:pt x="1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 name="Google Shape;1400;p47"/>
            <p:cNvSpPr/>
            <p:nvPr/>
          </p:nvSpPr>
          <p:spPr>
            <a:xfrm>
              <a:off x="2007675" y="2457925"/>
              <a:ext cx="725" cy="250"/>
            </a:xfrm>
            <a:custGeom>
              <a:rect b="b" l="l" r="r" t="t"/>
              <a:pathLst>
                <a:path extrusionOk="0" h="10" w="29">
                  <a:moveTo>
                    <a:pt x="0" y="1"/>
                  </a:moveTo>
                  <a:lnTo>
                    <a:pt x="18" y="10"/>
                  </a:lnTo>
                  <a:lnTo>
                    <a:pt x="28" y="8"/>
                  </a:lnTo>
                  <a:lnTo>
                    <a:pt x="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 name="Google Shape;1401;p47"/>
            <p:cNvSpPr/>
            <p:nvPr/>
          </p:nvSpPr>
          <p:spPr>
            <a:xfrm>
              <a:off x="2076750" y="2466500"/>
              <a:ext cx="275" cy="775"/>
            </a:xfrm>
            <a:custGeom>
              <a:rect b="b" l="l" r="r" t="t"/>
              <a:pathLst>
                <a:path extrusionOk="0" h="31" w="11">
                  <a:moveTo>
                    <a:pt x="0" y="30"/>
                  </a:moveTo>
                  <a:lnTo>
                    <a:pt x="1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 name="Google Shape;1402;p47"/>
            <p:cNvSpPr/>
            <p:nvPr/>
          </p:nvSpPr>
          <p:spPr>
            <a:xfrm>
              <a:off x="2076450" y="2467175"/>
              <a:ext cx="350" cy="675"/>
            </a:xfrm>
            <a:custGeom>
              <a:rect b="b" l="l" r="r" t="t"/>
              <a:pathLst>
                <a:path extrusionOk="0" h="27" w="14">
                  <a:moveTo>
                    <a:pt x="14" y="0"/>
                  </a:moveTo>
                  <a:lnTo>
                    <a:pt x="9" y="5"/>
                  </a:lnTo>
                  <a:lnTo>
                    <a:pt x="0" y="27"/>
                  </a:lnTo>
                  <a:lnTo>
                    <a:pt x="8" y="21"/>
                  </a:lnTo>
                  <a:lnTo>
                    <a:pt x="1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 name="Google Shape;1403;p47"/>
            <p:cNvSpPr/>
            <p:nvPr/>
          </p:nvSpPr>
          <p:spPr>
            <a:xfrm>
              <a:off x="2077925" y="2466900"/>
              <a:ext cx="275" cy="375"/>
            </a:xfrm>
            <a:custGeom>
              <a:rect b="b" l="l" r="r" t="t"/>
              <a:pathLst>
                <a:path extrusionOk="0" h="15" w="11">
                  <a:moveTo>
                    <a:pt x="6" y="1"/>
                  </a:moveTo>
                  <a:lnTo>
                    <a:pt x="0" y="10"/>
                  </a:lnTo>
                  <a:lnTo>
                    <a:pt x="6" y="14"/>
                  </a:lnTo>
                  <a:lnTo>
                    <a:pt x="11" y="7"/>
                  </a:lnTo>
                  <a:lnTo>
                    <a:pt x="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 name="Google Shape;1404;p47"/>
            <p:cNvSpPr/>
            <p:nvPr/>
          </p:nvSpPr>
          <p:spPr>
            <a:xfrm>
              <a:off x="2078775" y="2466800"/>
              <a:ext cx="275" cy="325"/>
            </a:xfrm>
            <a:custGeom>
              <a:rect b="b" l="l" r="r" t="t"/>
              <a:pathLst>
                <a:path extrusionOk="0" h="13" w="11">
                  <a:moveTo>
                    <a:pt x="6" y="0"/>
                  </a:moveTo>
                  <a:lnTo>
                    <a:pt x="0" y="8"/>
                  </a:lnTo>
                  <a:lnTo>
                    <a:pt x="5" y="12"/>
                  </a:lnTo>
                  <a:lnTo>
                    <a:pt x="10" y="5"/>
                  </a:lnTo>
                  <a:lnTo>
                    <a:pt x="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 name="Google Shape;1405;p47"/>
            <p:cNvSpPr/>
            <p:nvPr/>
          </p:nvSpPr>
          <p:spPr>
            <a:xfrm>
              <a:off x="2084400" y="2464475"/>
              <a:ext cx="425" cy="700"/>
            </a:xfrm>
            <a:custGeom>
              <a:rect b="b" l="l" r="r" t="t"/>
              <a:pathLst>
                <a:path extrusionOk="0" h="28" w="17">
                  <a:moveTo>
                    <a:pt x="15" y="1"/>
                  </a:moveTo>
                  <a:lnTo>
                    <a:pt x="0" y="26"/>
                  </a:lnTo>
                  <a:lnTo>
                    <a:pt x="2" y="27"/>
                  </a:lnTo>
                  <a:lnTo>
                    <a:pt x="16" y="2"/>
                  </a:lnTo>
                  <a:lnTo>
                    <a:pt x="1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 name="Google Shape;1406;p47"/>
            <p:cNvSpPr/>
            <p:nvPr/>
          </p:nvSpPr>
          <p:spPr>
            <a:xfrm>
              <a:off x="2009175" y="2431975"/>
              <a:ext cx="475" cy="925"/>
            </a:xfrm>
            <a:custGeom>
              <a:rect b="b" l="l" r="r" t="t"/>
              <a:pathLst>
                <a:path extrusionOk="0" h="37" w="19">
                  <a:moveTo>
                    <a:pt x="1" y="0"/>
                  </a:moveTo>
                  <a:lnTo>
                    <a:pt x="18" y="37"/>
                  </a:lnTo>
                  <a:lnTo>
                    <a:pt x="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 name="Google Shape;1407;p47"/>
            <p:cNvSpPr/>
            <p:nvPr/>
          </p:nvSpPr>
          <p:spPr>
            <a:xfrm>
              <a:off x="2090050" y="2462375"/>
              <a:ext cx="250" cy="375"/>
            </a:xfrm>
            <a:custGeom>
              <a:rect b="b" l="l" r="r" t="t"/>
              <a:pathLst>
                <a:path extrusionOk="0" h="15" w="10">
                  <a:moveTo>
                    <a:pt x="5" y="1"/>
                  </a:moveTo>
                  <a:lnTo>
                    <a:pt x="1" y="10"/>
                  </a:lnTo>
                  <a:lnTo>
                    <a:pt x="5" y="14"/>
                  </a:lnTo>
                  <a:lnTo>
                    <a:pt x="10" y="5"/>
                  </a:lnTo>
                  <a:lnTo>
                    <a:pt x="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 name="Google Shape;1408;p47"/>
            <p:cNvSpPr/>
            <p:nvPr/>
          </p:nvSpPr>
          <p:spPr>
            <a:xfrm>
              <a:off x="2098625" y="2449400"/>
              <a:ext cx="250" cy="350"/>
            </a:xfrm>
            <a:custGeom>
              <a:rect b="b" l="l" r="r" t="t"/>
              <a:pathLst>
                <a:path extrusionOk="0" h="14" w="10">
                  <a:moveTo>
                    <a:pt x="5" y="1"/>
                  </a:moveTo>
                  <a:lnTo>
                    <a:pt x="1" y="9"/>
                  </a:lnTo>
                  <a:lnTo>
                    <a:pt x="5" y="14"/>
                  </a:lnTo>
                  <a:lnTo>
                    <a:pt x="9" y="5"/>
                  </a:lnTo>
                  <a:lnTo>
                    <a:pt x="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 name="Google Shape;1409;p47"/>
            <p:cNvSpPr/>
            <p:nvPr/>
          </p:nvSpPr>
          <p:spPr>
            <a:xfrm>
              <a:off x="2092400" y="2460775"/>
              <a:ext cx="450" cy="650"/>
            </a:xfrm>
            <a:custGeom>
              <a:rect b="b" l="l" r="r" t="t"/>
              <a:pathLst>
                <a:path extrusionOk="0" h="26" w="18">
                  <a:moveTo>
                    <a:pt x="16" y="0"/>
                  </a:moveTo>
                  <a:lnTo>
                    <a:pt x="1" y="24"/>
                  </a:lnTo>
                  <a:lnTo>
                    <a:pt x="2" y="25"/>
                  </a:lnTo>
                  <a:lnTo>
                    <a:pt x="17" y="2"/>
                  </a:lnTo>
                  <a:lnTo>
                    <a:pt x="1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 name="Google Shape;1410;p47"/>
            <p:cNvSpPr/>
            <p:nvPr/>
          </p:nvSpPr>
          <p:spPr>
            <a:xfrm>
              <a:off x="2094150" y="2458600"/>
              <a:ext cx="450" cy="650"/>
            </a:xfrm>
            <a:custGeom>
              <a:rect b="b" l="l" r="r" t="t"/>
              <a:pathLst>
                <a:path extrusionOk="0" h="26" w="18">
                  <a:moveTo>
                    <a:pt x="15" y="0"/>
                  </a:moveTo>
                  <a:lnTo>
                    <a:pt x="0" y="24"/>
                  </a:lnTo>
                  <a:lnTo>
                    <a:pt x="2" y="25"/>
                  </a:lnTo>
                  <a:lnTo>
                    <a:pt x="18" y="2"/>
                  </a:lnTo>
                  <a:lnTo>
                    <a:pt x="1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 name="Google Shape;1411;p47"/>
            <p:cNvSpPr/>
            <p:nvPr/>
          </p:nvSpPr>
          <p:spPr>
            <a:xfrm>
              <a:off x="2902400" y="2308650"/>
              <a:ext cx="168875" cy="144125"/>
            </a:xfrm>
            <a:custGeom>
              <a:rect b="b" l="l" r="r" t="t"/>
              <a:pathLst>
                <a:path extrusionOk="0" h="5765" w="6755">
                  <a:moveTo>
                    <a:pt x="645" y="74"/>
                  </a:moveTo>
                  <a:cubicBezTo>
                    <a:pt x="658" y="78"/>
                    <a:pt x="670" y="81"/>
                    <a:pt x="682" y="86"/>
                  </a:cubicBezTo>
                  <a:cubicBezTo>
                    <a:pt x="666" y="88"/>
                    <a:pt x="650" y="91"/>
                    <a:pt x="641" y="91"/>
                  </a:cubicBezTo>
                  <a:cubicBezTo>
                    <a:pt x="629" y="91"/>
                    <a:pt x="627" y="87"/>
                    <a:pt x="645" y="74"/>
                  </a:cubicBezTo>
                  <a:close/>
                  <a:moveTo>
                    <a:pt x="618" y="102"/>
                  </a:moveTo>
                  <a:lnTo>
                    <a:pt x="629" y="112"/>
                  </a:lnTo>
                  <a:lnTo>
                    <a:pt x="604" y="116"/>
                  </a:lnTo>
                  <a:lnTo>
                    <a:pt x="604" y="116"/>
                  </a:lnTo>
                  <a:lnTo>
                    <a:pt x="605" y="103"/>
                  </a:lnTo>
                  <a:lnTo>
                    <a:pt x="618" y="102"/>
                  </a:lnTo>
                  <a:close/>
                  <a:moveTo>
                    <a:pt x="543" y="118"/>
                  </a:moveTo>
                  <a:lnTo>
                    <a:pt x="543" y="121"/>
                  </a:lnTo>
                  <a:lnTo>
                    <a:pt x="515" y="124"/>
                  </a:lnTo>
                  <a:lnTo>
                    <a:pt x="515" y="121"/>
                  </a:lnTo>
                  <a:lnTo>
                    <a:pt x="543" y="118"/>
                  </a:lnTo>
                  <a:close/>
                  <a:moveTo>
                    <a:pt x="898" y="115"/>
                  </a:moveTo>
                  <a:lnTo>
                    <a:pt x="898" y="122"/>
                  </a:lnTo>
                  <a:lnTo>
                    <a:pt x="888" y="124"/>
                  </a:lnTo>
                  <a:lnTo>
                    <a:pt x="889" y="116"/>
                  </a:lnTo>
                  <a:lnTo>
                    <a:pt x="898" y="115"/>
                  </a:lnTo>
                  <a:close/>
                  <a:moveTo>
                    <a:pt x="698" y="106"/>
                  </a:moveTo>
                  <a:lnTo>
                    <a:pt x="715" y="109"/>
                  </a:lnTo>
                  <a:cubicBezTo>
                    <a:pt x="702" y="115"/>
                    <a:pt x="690" y="121"/>
                    <a:pt x="665" y="131"/>
                  </a:cubicBezTo>
                  <a:cubicBezTo>
                    <a:pt x="660" y="122"/>
                    <a:pt x="657" y="118"/>
                    <a:pt x="654" y="113"/>
                  </a:cubicBezTo>
                  <a:cubicBezTo>
                    <a:pt x="673" y="111"/>
                    <a:pt x="685" y="109"/>
                    <a:pt x="698" y="106"/>
                  </a:cubicBezTo>
                  <a:close/>
                  <a:moveTo>
                    <a:pt x="674" y="155"/>
                  </a:moveTo>
                  <a:lnTo>
                    <a:pt x="677" y="159"/>
                  </a:lnTo>
                  <a:lnTo>
                    <a:pt x="630" y="166"/>
                  </a:lnTo>
                  <a:lnTo>
                    <a:pt x="627" y="161"/>
                  </a:lnTo>
                  <a:lnTo>
                    <a:pt x="674" y="155"/>
                  </a:lnTo>
                  <a:close/>
                  <a:moveTo>
                    <a:pt x="554" y="203"/>
                  </a:moveTo>
                  <a:lnTo>
                    <a:pt x="554" y="211"/>
                  </a:lnTo>
                  <a:lnTo>
                    <a:pt x="545" y="212"/>
                  </a:lnTo>
                  <a:lnTo>
                    <a:pt x="545" y="203"/>
                  </a:lnTo>
                  <a:close/>
                  <a:moveTo>
                    <a:pt x="973" y="225"/>
                  </a:moveTo>
                  <a:lnTo>
                    <a:pt x="971" y="233"/>
                  </a:lnTo>
                  <a:lnTo>
                    <a:pt x="963" y="234"/>
                  </a:lnTo>
                  <a:lnTo>
                    <a:pt x="963" y="227"/>
                  </a:lnTo>
                  <a:lnTo>
                    <a:pt x="973" y="225"/>
                  </a:lnTo>
                  <a:close/>
                  <a:moveTo>
                    <a:pt x="888" y="234"/>
                  </a:moveTo>
                  <a:lnTo>
                    <a:pt x="888" y="241"/>
                  </a:lnTo>
                  <a:lnTo>
                    <a:pt x="877" y="243"/>
                  </a:lnTo>
                  <a:lnTo>
                    <a:pt x="879" y="236"/>
                  </a:lnTo>
                  <a:lnTo>
                    <a:pt x="888" y="234"/>
                  </a:lnTo>
                  <a:close/>
                  <a:moveTo>
                    <a:pt x="886" y="249"/>
                  </a:moveTo>
                  <a:lnTo>
                    <a:pt x="886" y="256"/>
                  </a:lnTo>
                  <a:lnTo>
                    <a:pt x="877" y="258"/>
                  </a:lnTo>
                  <a:lnTo>
                    <a:pt x="877" y="250"/>
                  </a:lnTo>
                  <a:lnTo>
                    <a:pt x="886" y="249"/>
                  </a:lnTo>
                  <a:close/>
                  <a:moveTo>
                    <a:pt x="404" y="330"/>
                  </a:moveTo>
                  <a:lnTo>
                    <a:pt x="404" y="337"/>
                  </a:lnTo>
                  <a:lnTo>
                    <a:pt x="393" y="339"/>
                  </a:lnTo>
                  <a:lnTo>
                    <a:pt x="395" y="331"/>
                  </a:lnTo>
                  <a:lnTo>
                    <a:pt x="404" y="330"/>
                  </a:lnTo>
                  <a:close/>
                  <a:moveTo>
                    <a:pt x="991" y="380"/>
                  </a:moveTo>
                  <a:lnTo>
                    <a:pt x="989" y="394"/>
                  </a:lnTo>
                  <a:lnTo>
                    <a:pt x="974" y="396"/>
                  </a:lnTo>
                  <a:lnTo>
                    <a:pt x="976" y="381"/>
                  </a:lnTo>
                  <a:lnTo>
                    <a:pt x="991" y="380"/>
                  </a:lnTo>
                  <a:close/>
                  <a:moveTo>
                    <a:pt x="1236" y="465"/>
                  </a:moveTo>
                  <a:lnTo>
                    <a:pt x="1238" y="468"/>
                  </a:lnTo>
                  <a:lnTo>
                    <a:pt x="1192" y="475"/>
                  </a:lnTo>
                  <a:lnTo>
                    <a:pt x="1189" y="470"/>
                  </a:lnTo>
                  <a:lnTo>
                    <a:pt x="1236" y="465"/>
                  </a:lnTo>
                  <a:close/>
                  <a:moveTo>
                    <a:pt x="918" y="472"/>
                  </a:moveTo>
                  <a:cubicBezTo>
                    <a:pt x="932" y="477"/>
                    <a:pt x="942" y="481"/>
                    <a:pt x="954" y="484"/>
                  </a:cubicBezTo>
                  <a:cubicBezTo>
                    <a:pt x="937" y="487"/>
                    <a:pt x="922" y="490"/>
                    <a:pt x="913" y="490"/>
                  </a:cubicBezTo>
                  <a:cubicBezTo>
                    <a:pt x="902" y="490"/>
                    <a:pt x="900" y="486"/>
                    <a:pt x="918" y="472"/>
                  </a:cubicBezTo>
                  <a:close/>
                  <a:moveTo>
                    <a:pt x="1211" y="490"/>
                  </a:moveTo>
                  <a:lnTo>
                    <a:pt x="1211" y="495"/>
                  </a:lnTo>
                  <a:lnTo>
                    <a:pt x="1154" y="500"/>
                  </a:lnTo>
                  <a:lnTo>
                    <a:pt x="1154" y="500"/>
                  </a:lnTo>
                  <a:lnTo>
                    <a:pt x="1155" y="496"/>
                  </a:lnTo>
                  <a:lnTo>
                    <a:pt x="1211" y="490"/>
                  </a:lnTo>
                  <a:close/>
                  <a:moveTo>
                    <a:pt x="1119" y="505"/>
                  </a:moveTo>
                  <a:lnTo>
                    <a:pt x="1119" y="505"/>
                  </a:lnTo>
                  <a:cubicBezTo>
                    <a:pt x="1117" y="511"/>
                    <a:pt x="1117" y="515"/>
                    <a:pt x="1117" y="517"/>
                  </a:cubicBezTo>
                  <a:lnTo>
                    <a:pt x="1046" y="517"/>
                  </a:lnTo>
                  <a:cubicBezTo>
                    <a:pt x="1086" y="511"/>
                    <a:pt x="1098" y="508"/>
                    <a:pt x="1119" y="505"/>
                  </a:cubicBezTo>
                  <a:close/>
                  <a:moveTo>
                    <a:pt x="1149" y="564"/>
                  </a:moveTo>
                  <a:lnTo>
                    <a:pt x="1149" y="567"/>
                  </a:lnTo>
                  <a:lnTo>
                    <a:pt x="1120" y="570"/>
                  </a:lnTo>
                  <a:lnTo>
                    <a:pt x="1120" y="567"/>
                  </a:lnTo>
                  <a:lnTo>
                    <a:pt x="1149" y="564"/>
                  </a:lnTo>
                  <a:close/>
                  <a:moveTo>
                    <a:pt x="907" y="631"/>
                  </a:moveTo>
                  <a:lnTo>
                    <a:pt x="907" y="631"/>
                  </a:lnTo>
                  <a:cubicBezTo>
                    <a:pt x="914" y="636"/>
                    <a:pt x="921" y="640"/>
                    <a:pt x="927" y="645"/>
                  </a:cubicBezTo>
                  <a:cubicBezTo>
                    <a:pt x="919" y="646"/>
                    <a:pt x="912" y="647"/>
                    <a:pt x="907" y="647"/>
                  </a:cubicBezTo>
                  <a:cubicBezTo>
                    <a:pt x="896" y="647"/>
                    <a:pt x="894" y="643"/>
                    <a:pt x="907" y="631"/>
                  </a:cubicBezTo>
                  <a:close/>
                  <a:moveTo>
                    <a:pt x="1108" y="633"/>
                  </a:moveTo>
                  <a:cubicBezTo>
                    <a:pt x="1111" y="637"/>
                    <a:pt x="1113" y="640"/>
                    <a:pt x="1116" y="645"/>
                  </a:cubicBezTo>
                  <a:cubicBezTo>
                    <a:pt x="1085" y="648"/>
                    <a:pt x="1057" y="650"/>
                    <a:pt x="1013" y="656"/>
                  </a:cubicBezTo>
                  <a:cubicBezTo>
                    <a:pt x="1054" y="646"/>
                    <a:pt x="1080" y="640"/>
                    <a:pt x="1108" y="633"/>
                  </a:cubicBezTo>
                  <a:close/>
                  <a:moveTo>
                    <a:pt x="374" y="673"/>
                  </a:moveTo>
                  <a:lnTo>
                    <a:pt x="373" y="680"/>
                  </a:lnTo>
                  <a:lnTo>
                    <a:pt x="364" y="681"/>
                  </a:lnTo>
                  <a:lnTo>
                    <a:pt x="364" y="681"/>
                  </a:lnTo>
                  <a:lnTo>
                    <a:pt x="365" y="674"/>
                  </a:lnTo>
                  <a:lnTo>
                    <a:pt x="374" y="673"/>
                  </a:lnTo>
                  <a:close/>
                  <a:moveTo>
                    <a:pt x="1223" y="667"/>
                  </a:moveTo>
                  <a:lnTo>
                    <a:pt x="1223" y="671"/>
                  </a:lnTo>
                  <a:cubicBezTo>
                    <a:pt x="1198" y="674"/>
                    <a:pt x="1173" y="677"/>
                    <a:pt x="1147" y="681"/>
                  </a:cubicBezTo>
                  <a:cubicBezTo>
                    <a:pt x="1141" y="686"/>
                    <a:pt x="1135" y="690"/>
                    <a:pt x="1122" y="700"/>
                  </a:cubicBezTo>
                  <a:cubicBezTo>
                    <a:pt x="1116" y="692"/>
                    <a:pt x="1111" y="686"/>
                    <a:pt x="1105" y="678"/>
                  </a:cubicBezTo>
                  <a:cubicBezTo>
                    <a:pt x="1154" y="674"/>
                    <a:pt x="1189" y="670"/>
                    <a:pt x="1223" y="667"/>
                  </a:cubicBezTo>
                  <a:close/>
                  <a:moveTo>
                    <a:pt x="567" y="712"/>
                  </a:moveTo>
                  <a:lnTo>
                    <a:pt x="565" y="720"/>
                  </a:lnTo>
                  <a:lnTo>
                    <a:pt x="557" y="720"/>
                  </a:lnTo>
                  <a:lnTo>
                    <a:pt x="557" y="712"/>
                  </a:lnTo>
                  <a:close/>
                  <a:moveTo>
                    <a:pt x="1126" y="727"/>
                  </a:moveTo>
                  <a:lnTo>
                    <a:pt x="1124" y="734"/>
                  </a:lnTo>
                  <a:lnTo>
                    <a:pt x="1116" y="734"/>
                  </a:lnTo>
                  <a:lnTo>
                    <a:pt x="1116" y="727"/>
                  </a:lnTo>
                  <a:close/>
                  <a:moveTo>
                    <a:pt x="1358" y="753"/>
                  </a:moveTo>
                  <a:cubicBezTo>
                    <a:pt x="1350" y="758"/>
                    <a:pt x="1339" y="762"/>
                    <a:pt x="1332" y="765"/>
                  </a:cubicBezTo>
                  <a:cubicBezTo>
                    <a:pt x="1326" y="767"/>
                    <a:pt x="1319" y="770"/>
                    <a:pt x="1313" y="773"/>
                  </a:cubicBezTo>
                  <a:lnTo>
                    <a:pt x="1304" y="771"/>
                  </a:lnTo>
                  <a:lnTo>
                    <a:pt x="1327" y="764"/>
                  </a:lnTo>
                  <a:cubicBezTo>
                    <a:pt x="1329" y="764"/>
                    <a:pt x="1332" y="765"/>
                    <a:pt x="1332" y="765"/>
                  </a:cubicBezTo>
                  <a:cubicBezTo>
                    <a:pt x="1339" y="761"/>
                    <a:pt x="1350" y="758"/>
                    <a:pt x="1358" y="753"/>
                  </a:cubicBezTo>
                  <a:close/>
                  <a:moveTo>
                    <a:pt x="337" y="765"/>
                  </a:moveTo>
                  <a:lnTo>
                    <a:pt x="337" y="773"/>
                  </a:lnTo>
                  <a:lnTo>
                    <a:pt x="329" y="774"/>
                  </a:lnTo>
                  <a:lnTo>
                    <a:pt x="329" y="767"/>
                  </a:lnTo>
                  <a:lnTo>
                    <a:pt x="337" y="765"/>
                  </a:lnTo>
                  <a:close/>
                  <a:moveTo>
                    <a:pt x="1263" y="809"/>
                  </a:moveTo>
                  <a:lnTo>
                    <a:pt x="1261" y="821"/>
                  </a:lnTo>
                  <a:lnTo>
                    <a:pt x="1248" y="824"/>
                  </a:lnTo>
                  <a:lnTo>
                    <a:pt x="1238" y="812"/>
                  </a:lnTo>
                  <a:lnTo>
                    <a:pt x="1263" y="809"/>
                  </a:lnTo>
                  <a:close/>
                  <a:moveTo>
                    <a:pt x="1295" y="861"/>
                  </a:moveTo>
                  <a:lnTo>
                    <a:pt x="1295" y="861"/>
                  </a:lnTo>
                  <a:cubicBezTo>
                    <a:pt x="1280" y="868"/>
                    <a:pt x="1266" y="876"/>
                    <a:pt x="1251" y="884"/>
                  </a:cubicBezTo>
                  <a:cubicBezTo>
                    <a:pt x="1208" y="876"/>
                    <a:pt x="1258" y="867"/>
                    <a:pt x="1295" y="861"/>
                  </a:cubicBezTo>
                  <a:close/>
                  <a:moveTo>
                    <a:pt x="1162" y="898"/>
                  </a:moveTo>
                  <a:cubicBezTo>
                    <a:pt x="1183" y="898"/>
                    <a:pt x="1211" y="900"/>
                    <a:pt x="1245" y="900"/>
                  </a:cubicBezTo>
                  <a:cubicBezTo>
                    <a:pt x="1257" y="900"/>
                    <a:pt x="1269" y="900"/>
                    <a:pt x="1282" y="899"/>
                  </a:cubicBezTo>
                  <a:lnTo>
                    <a:pt x="1282" y="899"/>
                  </a:lnTo>
                  <a:cubicBezTo>
                    <a:pt x="1237" y="907"/>
                    <a:pt x="1201" y="909"/>
                    <a:pt x="1170" y="909"/>
                  </a:cubicBezTo>
                  <a:cubicBezTo>
                    <a:pt x="1153" y="909"/>
                    <a:pt x="1137" y="909"/>
                    <a:pt x="1121" y="908"/>
                  </a:cubicBezTo>
                  <a:lnTo>
                    <a:pt x="1121" y="908"/>
                  </a:lnTo>
                  <a:cubicBezTo>
                    <a:pt x="1127" y="900"/>
                    <a:pt x="1141" y="898"/>
                    <a:pt x="1162" y="898"/>
                  </a:cubicBezTo>
                  <a:close/>
                  <a:moveTo>
                    <a:pt x="440" y="902"/>
                  </a:moveTo>
                  <a:lnTo>
                    <a:pt x="442" y="909"/>
                  </a:lnTo>
                  <a:lnTo>
                    <a:pt x="395" y="914"/>
                  </a:lnTo>
                  <a:lnTo>
                    <a:pt x="393" y="911"/>
                  </a:lnTo>
                  <a:lnTo>
                    <a:pt x="440" y="902"/>
                  </a:lnTo>
                  <a:close/>
                  <a:moveTo>
                    <a:pt x="1075" y="918"/>
                  </a:moveTo>
                  <a:cubicBezTo>
                    <a:pt x="1099" y="923"/>
                    <a:pt x="1080" y="923"/>
                    <a:pt x="1064" y="925"/>
                  </a:cubicBezTo>
                  <a:lnTo>
                    <a:pt x="1064" y="925"/>
                  </a:lnTo>
                  <a:cubicBezTo>
                    <a:pt x="1066" y="922"/>
                    <a:pt x="1070" y="920"/>
                    <a:pt x="1075" y="918"/>
                  </a:cubicBezTo>
                  <a:close/>
                  <a:moveTo>
                    <a:pt x="1061" y="926"/>
                  </a:moveTo>
                  <a:lnTo>
                    <a:pt x="1061" y="926"/>
                  </a:lnTo>
                  <a:cubicBezTo>
                    <a:pt x="1044" y="934"/>
                    <a:pt x="1026" y="936"/>
                    <a:pt x="1007" y="939"/>
                  </a:cubicBezTo>
                  <a:lnTo>
                    <a:pt x="1005" y="934"/>
                  </a:lnTo>
                  <a:lnTo>
                    <a:pt x="1061" y="926"/>
                  </a:lnTo>
                  <a:close/>
                  <a:moveTo>
                    <a:pt x="779" y="958"/>
                  </a:moveTo>
                  <a:lnTo>
                    <a:pt x="779" y="961"/>
                  </a:lnTo>
                  <a:lnTo>
                    <a:pt x="749" y="964"/>
                  </a:lnTo>
                  <a:lnTo>
                    <a:pt x="751" y="961"/>
                  </a:lnTo>
                  <a:lnTo>
                    <a:pt x="779" y="958"/>
                  </a:lnTo>
                  <a:close/>
                  <a:moveTo>
                    <a:pt x="601" y="967"/>
                  </a:moveTo>
                  <a:lnTo>
                    <a:pt x="599" y="974"/>
                  </a:lnTo>
                  <a:lnTo>
                    <a:pt x="590" y="976"/>
                  </a:lnTo>
                  <a:lnTo>
                    <a:pt x="590" y="968"/>
                  </a:lnTo>
                  <a:lnTo>
                    <a:pt x="601" y="967"/>
                  </a:lnTo>
                  <a:close/>
                  <a:moveTo>
                    <a:pt x="398" y="1049"/>
                  </a:moveTo>
                  <a:lnTo>
                    <a:pt x="407" y="1068"/>
                  </a:lnTo>
                  <a:lnTo>
                    <a:pt x="381" y="1071"/>
                  </a:lnTo>
                  <a:lnTo>
                    <a:pt x="383" y="1051"/>
                  </a:lnTo>
                  <a:lnTo>
                    <a:pt x="398" y="1049"/>
                  </a:lnTo>
                  <a:close/>
                  <a:moveTo>
                    <a:pt x="352" y="1245"/>
                  </a:moveTo>
                  <a:lnTo>
                    <a:pt x="352" y="1252"/>
                  </a:lnTo>
                  <a:lnTo>
                    <a:pt x="343" y="1252"/>
                  </a:lnTo>
                  <a:lnTo>
                    <a:pt x="343" y="1245"/>
                  </a:lnTo>
                  <a:close/>
                  <a:moveTo>
                    <a:pt x="212" y="1245"/>
                  </a:moveTo>
                  <a:lnTo>
                    <a:pt x="212" y="1252"/>
                  </a:lnTo>
                  <a:lnTo>
                    <a:pt x="202" y="1254"/>
                  </a:lnTo>
                  <a:lnTo>
                    <a:pt x="202" y="1254"/>
                  </a:lnTo>
                  <a:lnTo>
                    <a:pt x="203" y="1246"/>
                  </a:lnTo>
                  <a:lnTo>
                    <a:pt x="212" y="1245"/>
                  </a:lnTo>
                  <a:close/>
                  <a:moveTo>
                    <a:pt x="261" y="1329"/>
                  </a:moveTo>
                  <a:lnTo>
                    <a:pt x="261" y="1336"/>
                  </a:lnTo>
                  <a:lnTo>
                    <a:pt x="251" y="1336"/>
                  </a:lnTo>
                  <a:lnTo>
                    <a:pt x="252" y="1329"/>
                  </a:lnTo>
                  <a:close/>
                  <a:moveTo>
                    <a:pt x="124" y="1357"/>
                  </a:moveTo>
                  <a:cubicBezTo>
                    <a:pt x="124" y="1363"/>
                    <a:pt x="126" y="1367"/>
                    <a:pt x="126" y="1371"/>
                  </a:cubicBezTo>
                  <a:lnTo>
                    <a:pt x="28" y="1371"/>
                  </a:lnTo>
                  <a:cubicBezTo>
                    <a:pt x="71" y="1365"/>
                    <a:pt x="96" y="1361"/>
                    <a:pt x="124" y="1357"/>
                  </a:cubicBezTo>
                  <a:close/>
                  <a:moveTo>
                    <a:pt x="454" y="1396"/>
                  </a:moveTo>
                  <a:lnTo>
                    <a:pt x="455" y="1402"/>
                  </a:lnTo>
                  <a:lnTo>
                    <a:pt x="408" y="1408"/>
                  </a:lnTo>
                  <a:lnTo>
                    <a:pt x="407" y="1404"/>
                  </a:lnTo>
                  <a:lnTo>
                    <a:pt x="454" y="1396"/>
                  </a:lnTo>
                  <a:close/>
                  <a:moveTo>
                    <a:pt x="180" y="1413"/>
                  </a:moveTo>
                  <a:lnTo>
                    <a:pt x="180" y="1416"/>
                  </a:lnTo>
                  <a:lnTo>
                    <a:pt x="151" y="1418"/>
                  </a:lnTo>
                  <a:lnTo>
                    <a:pt x="151" y="1417"/>
                  </a:lnTo>
                  <a:lnTo>
                    <a:pt x="180" y="1413"/>
                  </a:lnTo>
                  <a:close/>
                  <a:moveTo>
                    <a:pt x="243" y="1449"/>
                  </a:moveTo>
                  <a:lnTo>
                    <a:pt x="262" y="1454"/>
                  </a:lnTo>
                  <a:lnTo>
                    <a:pt x="262" y="1454"/>
                  </a:lnTo>
                  <a:lnTo>
                    <a:pt x="262" y="1454"/>
                  </a:lnTo>
                  <a:cubicBezTo>
                    <a:pt x="258" y="1454"/>
                    <a:pt x="255" y="1454"/>
                    <a:pt x="252" y="1454"/>
                  </a:cubicBezTo>
                  <a:cubicBezTo>
                    <a:pt x="245" y="1454"/>
                    <a:pt x="240" y="1453"/>
                    <a:pt x="234" y="1452"/>
                  </a:cubicBezTo>
                  <a:lnTo>
                    <a:pt x="243" y="1449"/>
                  </a:lnTo>
                  <a:close/>
                  <a:moveTo>
                    <a:pt x="267" y="1455"/>
                  </a:moveTo>
                  <a:cubicBezTo>
                    <a:pt x="274" y="1455"/>
                    <a:pt x="279" y="1456"/>
                    <a:pt x="284" y="1457"/>
                  </a:cubicBezTo>
                  <a:lnTo>
                    <a:pt x="276" y="1460"/>
                  </a:lnTo>
                  <a:lnTo>
                    <a:pt x="256" y="1455"/>
                  </a:lnTo>
                  <a:cubicBezTo>
                    <a:pt x="260" y="1455"/>
                    <a:pt x="264" y="1455"/>
                    <a:pt x="267" y="1455"/>
                  </a:cubicBezTo>
                  <a:close/>
                  <a:moveTo>
                    <a:pt x="270" y="1549"/>
                  </a:moveTo>
                  <a:lnTo>
                    <a:pt x="270" y="1557"/>
                  </a:lnTo>
                  <a:lnTo>
                    <a:pt x="261" y="1557"/>
                  </a:lnTo>
                  <a:lnTo>
                    <a:pt x="261" y="1549"/>
                  </a:lnTo>
                  <a:close/>
                  <a:moveTo>
                    <a:pt x="249" y="1576"/>
                  </a:moveTo>
                  <a:lnTo>
                    <a:pt x="249" y="1579"/>
                  </a:lnTo>
                  <a:lnTo>
                    <a:pt x="221" y="1582"/>
                  </a:lnTo>
                  <a:lnTo>
                    <a:pt x="221" y="1579"/>
                  </a:lnTo>
                  <a:lnTo>
                    <a:pt x="249" y="1576"/>
                  </a:lnTo>
                  <a:close/>
                  <a:moveTo>
                    <a:pt x="242" y="1588"/>
                  </a:moveTo>
                  <a:cubicBezTo>
                    <a:pt x="245" y="1594"/>
                    <a:pt x="246" y="1596"/>
                    <a:pt x="249" y="1607"/>
                  </a:cubicBezTo>
                  <a:cubicBezTo>
                    <a:pt x="228" y="1604"/>
                    <a:pt x="214" y="1602"/>
                    <a:pt x="201" y="1600"/>
                  </a:cubicBezTo>
                  <a:lnTo>
                    <a:pt x="201" y="1600"/>
                  </a:lnTo>
                  <a:cubicBezTo>
                    <a:pt x="212" y="1593"/>
                    <a:pt x="225" y="1591"/>
                    <a:pt x="242" y="1588"/>
                  </a:cubicBezTo>
                  <a:close/>
                  <a:moveTo>
                    <a:pt x="179" y="1603"/>
                  </a:moveTo>
                  <a:cubicBezTo>
                    <a:pt x="167" y="1611"/>
                    <a:pt x="152" y="1613"/>
                    <a:pt x="137" y="1614"/>
                  </a:cubicBezTo>
                  <a:lnTo>
                    <a:pt x="134" y="1610"/>
                  </a:lnTo>
                  <a:lnTo>
                    <a:pt x="179" y="1603"/>
                  </a:lnTo>
                  <a:close/>
                  <a:moveTo>
                    <a:pt x="405" y="1630"/>
                  </a:moveTo>
                  <a:lnTo>
                    <a:pt x="404" y="1646"/>
                  </a:lnTo>
                  <a:lnTo>
                    <a:pt x="390" y="1648"/>
                  </a:lnTo>
                  <a:lnTo>
                    <a:pt x="392" y="1632"/>
                  </a:lnTo>
                  <a:lnTo>
                    <a:pt x="405" y="1630"/>
                  </a:lnTo>
                  <a:close/>
                  <a:moveTo>
                    <a:pt x="370" y="1765"/>
                  </a:moveTo>
                  <a:cubicBezTo>
                    <a:pt x="393" y="1765"/>
                    <a:pt x="410" y="1768"/>
                    <a:pt x="420" y="1774"/>
                  </a:cubicBezTo>
                  <a:cubicBezTo>
                    <a:pt x="387" y="1772"/>
                    <a:pt x="365" y="1769"/>
                    <a:pt x="336" y="1767"/>
                  </a:cubicBezTo>
                  <a:cubicBezTo>
                    <a:pt x="349" y="1766"/>
                    <a:pt x="360" y="1765"/>
                    <a:pt x="370" y="1765"/>
                  </a:cubicBezTo>
                  <a:close/>
                  <a:moveTo>
                    <a:pt x="221" y="1783"/>
                  </a:moveTo>
                  <a:lnTo>
                    <a:pt x="221" y="1791"/>
                  </a:lnTo>
                  <a:lnTo>
                    <a:pt x="212" y="1792"/>
                  </a:lnTo>
                  <a:lnTo>
                    <a:pt x="212" y="1785"/>
                  </a:lnTo>
                  <a:lnTo>
                    <a:pt x="221" y="1783"/>
                  </a:lnTo>
                  <a:close/>
                  <a:moveTo>
                    <a:pt x="392" y="1788"/>
                  </a:moveTo>
                  <a:lnTo>
                    <a:pt x="393" y="1794"/>
                  </a:lnTo>
                  <a:lnTo>
                    <a:pt x="348" y="1798"/>
                  </a:lnTo>
                  <a:lnTo>
                    <a:pt x="345" y="1795"/>
                  </a:lnTo>
                  <a:lnTo>
                    <a:pt x="392" y="1788"/>
                  </a:lnTo>
                  <a:close/>
                  <a:moveTo>
                    <a:pt x="370" y="1807"/>
                  </a:moveTo>
                  <a:lnTo>
                    <a:pt x="370" y="1810"/>
                  </a:lnTo>
                  <a:lnTo>
                    <a:pt x="340" y="1813"/>
                  </a:lnTo>
                  <a:lnTo>
                    <a:pt x="340" y="1813"/>
                  </a:lnTo>
                  <a:lnTo>
                    <a:pt x="342" y="1810"/>
                  </a:lnTo>
                  <a:lnTo>
                    <a:pt x="370" y="1807"/>
                  </a:lnTo>
                  <a:close/>
                  <a:moveTo>
                    <a:pt x="252" y="1811"/>
                  </a:moveTo>
                  <a:lnTo>
                    <a:pt x="253" y="1814"/>
                  </a:lnTo>
                  <a:lnTo>
                    <a:pt x="208" y="1822"/>
                  </a:lnTo>
                  <a:lnTo>
                    <a:pt x="205" y="1816"/>
                  </a:lnTo>
                  <a:lnTo>
                    <a:pt x="252" y="1811"/>
                  </a:lnTo>
                  <a:close/>
                  <a:moveTo>
                    <a:pt x="196" y="1845"/>
                  </a:moveTo>
                  <a:lnTo>
                    <a:pt x="196" y="1845"/>
                  </a:lnTo>
                  <a:cubicBezTo>
                    <a:pt x="195" y="1851"/>
                    <a:pt x="195" y="1855"/>
                    <a:pt x="195" y="1858"/>
                  </a:cubicBezTo>
                  <a:cubicBezTo>
                    <a:pt x="180" y="1861"/>
                    <a:pt x="167" y="1863"/>
                    <a:pt x="152" y="1866"/>
                  </a:cubicBezTo>
                  <a:cubicBezTo>
                    <a:pt x="131" y="1858"/>
                    <a:pt x="133" y="1851"/>
                    <a:pt x="196" y="1845"/>
                  </a:cubicBezTo>
                  <a:close/>
                  <a:moveTo>
                    <a:pt x="252" y="1870"/>
                  </a:moveTo>
                  <a:cubicBezTo>
                    <a:pt x="234" y="1879"/>
                    <a:pt x="221" y="1886"/>
                    <a:pt x="208" y="1892"/>
                  </a:cubicBezTo>
                  <a:lnTo>
                    <a:pt x="193" y="1891"/>
                  </a:lnTo>
                  <a:cubicBezTo>
                    <a:pt x="190" y="1894"/>
                    <a:pt x="183" y="1895"/>
                    <a:pt x="177" y="1898"/>
                  </a:cubicBezTo>
                  <a:lnTo>
                    <a:pt x="168" y="1897"/>
                  </a:lnTo>
                  <a:lnTo>
                    <a:pt x="192" y="1889"/>
                  </a:lnTo>
                  <a:lnTo>
                    <a:pt x="196" y="1891"/>
                  </a:lnTo>
                  <a:cubicBezTo>
                    <a:pt x="195" y="1886"/>
                    <a:pt x="196" y="1880"/>
                    <a:pt x="199" y="1875"/>
                  </a:cubicBezTo>
                  <a:cubicBezTo>
                    <a:pt x="218" y="1873"/>
                    <a:pt x="233" y="1872"/>
                    <a:pt x="252" y="1870"/>
                  </a:cubicBezTo>
                  <a:close/>
                  <a:moveTo>
                    <a:pt x="190" y="1929"/>
                  </a:moveTo>
                  <a:lnTo>
                    <a:pt x="190" y="1932"/>
                  </a:lnTo>
                  <a:lnTo>
                    <a:pt x="162" y="1935"/>
                  </a:lnTo>
                  <a:lnTo>
                    <a:pt x="162" y="1932"/>
                  </a:lnTo>
                  <a:lnTo>
                    <a:pt x="190" y="1929"/>
                  </a:lnTo>
                  <a:close/>
                  <a:moveTo>
                    <a:pt x="342" y="1935"/>
                  </a:moveTo>
                  <a:lnTo>
                    <a:pt x="361" y="1938"/>
                  </a:lnTo>
                  <a:lnTo>
                    <a:pt x="361" y="1938"/>
                  </a:lnTo>
                  <a:lnTo>
                    <a:pt x="361" y="1938"/>
                  </a:lnTo>
                  <a:cubicBezTo>
                    <a:pt x="356" y="1938"/>
                    <a:pt x="353" y="1938"/>
                    <a:pt x="349" y="1938"/>
                  </a:cubicBezTo>
                  <a:cubicBezTo>
                    <a:pt x="343" y="1938"/>
                    <a:pt x="338" y="1938"/>
                    <a:pt x="333" y="1938"/>
                  </a:cubicBezTo>
                  <a:lnTo>
                    <a:pt x="342" y="1935"/>
                  </a:lnTo>
                  <a:close/>
                  <a:moveTo>
                    <a:pt x="371" y="1940"/>
                  </a:moveTo>
                  <a:cubicBezTo>
                    <a:pt x="376" y="1940"/>
                    <a:pt x="379" y="1940"/>
                    <a:pt x="383" y="1941"/>
                  </a:cubicBezTo>
                  <a:lnTo>
                    <a:pt x="374" y="1944"/>
                  </a:lnTo>
                  <a:lnTo>
                    <a:pt x="355" y="1941"/>
                  </a:lnTo>
                  <a:cubicBezTo>
                    <a:pt x="362" y="1940"/>
                    <a:pt x="367" y="1940"/>
                    <a:pt x="371" y="1940"/>
                  </a:cubicBezTo>
                  <a:close/>
                  <a:moveTo>
                    <a:pt x="1301" y="1957"/>
                  </a:moveTo>
                  <a:lnTo>
                    <a:pt x="1300" y="1980"/>
                  </a:lnTo>
                  <a:lnTo>
                    <a:pt x="1285" y="1982"/>
                  </a:lnTo>
                  <a:lnTo>
                    <a:pt x="1285" y="1982"/>
                  </a:lnTo>
                  <a:lnTo>
                    <a:pt x="1286" y="1958"/>
                  </a:lnTo>
                  <a:lnTo>
                    <a:pt x="1301" y="1957"/>
                  </a:lnTo>
                  <a:close/>
                  <a:moveTo>
                    <a:pt x="354" y="1986"/>
                  </a:moveTo>
                  <a:lnTo>
                    <a:pt x="354" y="1988"/>
                  </a:lnTo>
                  <a:lnTo>
                    <a:pt x="326" y="1991"/>
                  </a:lnTo>
                  <a:lnTo>
                    <a:pt x="326" y="1989"/>
                  </a:lnTo>
                  <a:lnTo>
                    <a:pt x="354" y="1986"/>
                  </a:lnTo>
                  <a:close/>
                  <a:moveTo>
                    <a:pt x="178" y="2004"/>
                  </a:moveTo>
                  <a:cubicBezTo>
                    <a:pt x="180" y="2005"/>
                    <a:pt x="181" y="2007"/>
                    <a:pt x="181" y="2007"/>
                  </a:cubicBezTo>
                  <a:lnTo>
                    <a:pt x="134" y="2014"/>
                  </a:lnTo>
                  <a:lnTo>
                    <a:pt x="131" y="2008"/>
                  </a:lnTo>
                  <a:lnTo>
                    <a:pt x="178" y="2004"/>
                  </a:lnTo>
                  <a:close/>
                  <a:moveTo>
                    <a:pt x="655" y="2072"/>
                  </a:moveTo>
                  <a:lnTo>
                    <a:pt x="654" y="2075"/>
                  </a:lnTo>
                  <a:lnTo>
                    <a:pt x="626" y="2078"/>
                  </a:lnTo>
                  <a:lnTo>
                    <a:pt x="626" y="2075"/>
                  </a:lnTo>
                  <a:lnTo>
                    <a:pt x="655" y="2072"/>
                  </a:lnTo>
                  <a:close/>
                  <a:moveTo>
                    <a:pt x="165" y="2132"/>
                  </a:moveTo>
                  <a:lnTo>
                    <a:pt x="165" y="2132"/>
                  </a:lnTo>
                  <a:cubicBezTo>
                    <a:pt x="199" y="2138"/>
                    <a:pt x="214" y="2139"/>
                    <a:pt x="234" y="2142"/>
                  </a:cubicBezTo>
                  <a:cubicBezTo>
                    <a:pt x="211" y="2147"/>
                    <a:pt x="199" y="2148"/>
                    <a:pt x="180" y="2151"/>
                  </a:cubicBezTo>
                  <a:cubicBezTo>
                    <a:pt x="177" y="2147"/>
                    <a:pt x="174" y="2144"/>
                    <a:pt x="165" y="2132"/>
                  </a:cubicBezTo>
                  <a:close/>
                  <a:moveTo>
                    <a:pt x="499" y="2161"/>
                  </a:moveTo>
                  <a:lnTo>
                    <a:pt x="499" y="2176"/>
                  </a:lnTo>
                  <a:lnTo>
                    <a:pt x="484" y="2178"/>
                  </a:lnTo>
                  <a:lnTo>
                    <a:pt x="486" y="2163"/>
                  </a:lnTo>
                  <a:lnTo>
                    <a:pt x="499" y="2161"/>
                  </a:lnTo>
                  <a:close/>
                  <a:moveTo>
                    <a:pt x="370" y="2133"/>
                  </a:moveTo>
                  <a:lnTo>
                    <a:pt x="370" y="2133"/>
                  </a:lnTo>
                  <a:cubicBezTo>
                    <a:pt x="361" y="2144"/>
                    <a:pt x="361" y="2150"/>
                    <a:pt x="352" y="2154"/>
                  </a:cubicBezTo>
                  <a:cubicBezTo>
                    <a:pt x="334" y="2163"/>
                    <a:pt x="312" y="2173"/>
                    <a:pt x="292" y="2182"/>
                  </a:cubicBezTo>
                  <a:lnTo>
                    <a:pt x="253" y="2176"/>
                  </a:lnTo>
                  <a:cubicBezTo>
                    <a:pt x="286" y="2163"/>
                    <a:pt x="320" y="2151"/>
                    <a:pt x="370" y="2133"/>
                  </a:cubicBezTo>
                  <a:close/>
                  <a:moveTo>
                    <a:pt x="393" y="2175"/>
                  </a:moveTo>
                  <a:lnTo>
                    <a:pt x="393" y="2178"/>
                  </a:lnTo>
                  <a:lnTo>
                    <a:pt x="337" y="2183"/>
                  </a:lnTo>
                  <a:lnTo>
                    <a:pt x="337" y="2181"/>
                  </a:lnTo>
                  <a:lnTo>
                    <a:pt x="393" y="2175"/>
                  </a:lnTo>
                  <a:close/>
                  <a:moveTo>
                    <a:pt x="226" y="2178"/>
                  </a:moveTo>
                  <a:lnTo>
                    <a:pt x="226" y="2181"/>
                  </a:lnTo>
                  <a:lnTo>
                    <a:pt x="168" y="2186"/>
                  </a:lnTo>
                  <a:lnTo>
                    <a:pt x="168" y="2186"/>
                  </a:lnTo>
                  <a:lnTo>
                    <a:pt x="170" y="2183"/>
                  </a:lnTo>
                  <a:lnTo>
                    <a:pt x="226" y="2178"/>
                  </a:lnTo>
                  <a:close/>
                  <a:moveTo>
                    <a:pt x="223" y="2214"/>
                  </a:moveTo>
                  <a:lnTo>
                    <a:pt x="221" y="2216"/>
                  </a:lnTo>
                  <a:lnTo>
                    <a:pt x="193" y="2219"/>
                  </a:lnTo>
                  <a:lnTo>
                    <a:pt x="193" y="2217"/>
                  </a:lnTo>
                  <a:lnTo>
                    <a:pt x="223" y="2214"/>
                  </a:lnTo>
                  <a:close/>
                  <a:moveTo>
                    <a:pt x="1429" y="2239"/>
                  </a:moveTo>
                  <a:cubicBezTo>
                    <a:pt x="1429" y="2239"/>
                    <a:pt x="1429" y="2239"/>
                    <a:pt x="1428" y="2239"/>
                  </a:cubicBezTo>
                  <a:lnTo>
                    <a:pt x="1428" y="2239"/>
                  </a:lnTo>
                  <a:cubicBezTo>
                    <a:pt x="1429" y="2239"/>
                    <a:pt x="1429" y="2239"/>
                    <a:pt x="1429" y="2239"/>
                  </a:cubicBezTo>
                  <a:lnTo>
                    <a:pt x="1429" y="2239"/>
                  </a:lnTo>
                  <a:close/>
                  <a:moveTo>
                    <a:pt x="1428" y="2239"/>
                  </a:moveTo>
                  <a:cubicBezTo>
                    <a:pt x="1427" y="2240"/>
                    <a:pt x="1425" y="2241"/>
                    <a:pt x="1425" y="2241"/>
                  </a:cubicBezTo>
                  <a:cubicBezTo>
                    <a:pt x="1426" y="2240"/>
                    <a:pt x="1427" y="2240"/>
                    <a:pt x="1428" y="2239"/>
                  </a:cubicBezTo>
                  <a:close/>
                  <a:moveTo>
                    <a:pt x="1391" y="2259"/>
                  </a:moveTo>
                  <a:lnTo>
                    <a:pt x="1392" y="2263"/>
                  </a:lnTo>
                  <a:lnTo>
                    <a:pt x="1347" y="2270"/>
                  </a:lnTo>
                  <a:lnTo>
                    <a:pt x="1347" y="2270"/>
                  </a:lnTo>
                  <a:cubicBezTo>
                    <a:pt x="1368" y="2262"/>
                    <a:pt x="1379" y="2260"/>
                    <a:pt x="1391" y="2259"/>
                  </a:cubicBezTo>
                  <a:close/>
                  <a:moveTo>
                    <a:pt x="1325" y="2273"/>
                  </a:moveTo>
                  <a:cubicBezTo>
                    <a:pt x="1325" y="2273"/>
                    <a:pt x="1325" y="2273"/>
                    <a:pt x="1325" y="2274"/>
                  </a:cubicBezTo>
                  <a:lnTo>
                    <a:pt x="1325" y="2274"/>
                  </a:lnTo>
                  <a:cubicBezTo>
                    <a:pt x="1321" y="2276"/>
                    <a:pt x="1319" y="2277"/>
                    <a:pt x="1319" y="2277"/>
                  </a:cubicBezTo>
                  <a:cubicBezTo>
                    <a:pt x="1319" y="2277"/>
                    <a:pt x="1321" y="2275"/>
                    <a:pt x="1323" y="2273"/>
                  </a:cubicBezTo>
                  <a:close/>
                  <a:moveTo>
                    <a:pt x="243" y="2285"/>
                  </a:moveTo>
                  <a:lnTo>
                    <a:pt x="243" y="2288"/>
                  </a:lnTo>
                  <a:lnTo>
                    <a:pt x="215" y="2291"/>
                  </a:lnTo>
                  <a:lnTo>
                    <a:pt x="215" y="2289"/>
                  </a:lnTo>
                  <a:lnTo>
                    <a:pt x="243" y="2285"/>
                  </a:lnTo>
                  <a:close/>
                  <a:moveTo>
                    <a:pt x="1330" y="2278"/>
                  </a:moveTo>
                  <a:cubicBezTo>
                    <a:pt x="1332" y="2279"/>
                    <a:pt x="1334" y="2281"/>
                    <a:pt x="1335" y="2282"/>
                  </a:cubicBezTo>
                  <a:cubicBezTo>
                    <a:pt x="1336" y="2282"/>
                    <a:pt x="1325" y="2285"/>
                    <a:pt x="1302" y="2292"/>
                  </a:cubicBezTo>
                  <a:cubicBezTo>
                    <a:pt x="1313" y="2286"/>
                    <a:pt x="1322" y="2282"/>
                    <a:pt x="1330" y="2278"/>
                  </a:cubicBezTo>
                  <a:close/>
                  <a:moveTo>
                    <a:pt x="346" y="2295"/>
                  </a:moveTo>
                  <a:lnTo>
                    <a:pt x="345" y="2303"/>
                  </a:lnTo>
                  <a:lnTo>
                    <a:pt x="336" y="2303"/>
                  </a:lnTo>
                  <a:lnTo>
                    <a:pt x="336" y="2295"/>
                  </a:lnTo>
                  <a:close/>
                  <a:moveTo>
                    <a:pt x="427" y="2331"/>
                  </a:moveTo>
                  <a:lnTo>
                    <a:pt x="426" y="2338"/>
                  </a:lnTo>
                  <a:lnTo>
                    <a:pt x="417" y="2339"/>
                  </a:lnTo>
                  <a:lnTo>
                    <a:pt x="417" y="2332"/>
                  </a:lnTo>
                  <a:lnTo>
                    <a:pt x="427" y="2331"/>
                  </a:lnTo>
                  <a:close/>
                  <a:moveTo>
                    <a:pt x="473" y="2314"/>
                  </a:moveTo>
                  <a:cubicBezTo>
                    <a:pt x="421" y="2325"/>
                    <a:pt x="380" y="2332"/>
                    <a:pt x="326" y="2344"/>
                  </a:cubicBezTo>
                  <a:cubicBezTo>
                    <a:pt x="326" y="2334"/>
                    <a:pt x="327" y="2328"/>
                    <a:pt x="327" y="2322"/>
                  </a:cubicBezTo>
                  <a:cubicBezTo>
                    <a:pt x="373" y="2320"/>
                    <a:pt x="417" y="2317"/>
                    <a:pt x="473" y="2314"/>
                  </a:cubicBezTo>
                  <a:close/>
                  <a:moveTo>
                    <a:pt x="455" y="2357"/>
                  </a:moveTo>
                  <a:lnTo>
                    <a:pt x="457" y="2363"/>
                  </a:lnTo>
                  <a:lnTo>
                    <a:pt x="409" y="2369"/>
                  </a:lnTo>
                  <a:lnTo>
                    <a:pt x="408" y="2364"/>
                  </a:lnTo>
                  <a:lnTo>
                    <a:pt x="455" y="2357"/>
                  </a:lnTo>
                  <a:close/>
                  <a:moveTo>
                    <a:pt x="258" y="2369"/>
                  </a:moveTo>
                  <a:cubicBezTo>
                    <a:pt x="296" y="2369"/>
                    <a:pt x="305" y="2382"/>
                    <a:pt x="346" y="2382"/>
                  </a:cubicBezTo>
                  <a:cubicBezTo>
                    <a:pt x="347" y="2382"/>
                    <a:pt x="349" y="2382"/>
                    <a:pt x="351" y="2382"/>
                  </a:cubicBezTo>
                  <a:lnTo>
                    <a:pt x="351" y="2382"/>
                  </a:lnTo>
                  <a:cubicBezTo>
                    <a:pt x="348" y="2385"/>
                    <a:pt x="343" y="2388"/>
                    <a:pt x="339" y="2394"/>
                  </a:cubicBezTo>
                  <a:cubicBezTo>
                    <a:pt x="304" y="2394"/>
                    <a:pt x="274" y="2394"/>
                    <a:pt x="246" y="2392"/>
                  </a:cubicBezTo>
                  <a:cubicBezTo>
                    <a:pt x="236" y="2385"/>
                    <a:pt x="227" y="2379"/>
                    <a:pt x="212" y="2373"/>
                  </a:cubicBezTo>
                  <a:cubicBezTo>
                    <a:pt x="231" y="2370"/>
                    <a:pt x="246" y="2369"/>
                    <a:pt x="258" y="2369"/>
                  </a:cubicBezTo>
                  <a:close/>
                  <a:moveTo>
                    <a:pt x="371" y="2526"/>
                  </a:moveTo>
                  <a:cubicBezTo>
                    <a:pt x="387" y="2534"/>
                    <a:pt x="401" y="2540"/>
                    <a:pt x="420" y="2548"/>
                  </a:cubicBezTo>
                  <a:lnTo>
                    <a:pt x="301" y="2548"/>
                  </a:lnTo>
                  <a:cubicBezTo>
                    <a:pt x="324" y="2541"/>
                    <a:pt x="345" y="2534"/>
                    <a:pt x="371" y="2526"/>
                  </a:cubicBezTo>
                  <a:close/>
                  <a:moveTo>
                    <a:pt x="1302" y="2554"/>
                  </a:moveTo>
                  <a:lnTo>
                    <a:pt x="1302" y="2562"/>
                  </a:lnTo>
                  <a:lnTo>
                    <a:pt x="1292" y="2563"/>
                  </a:lnTo>
                  <a:lnTo>
                    <a:pt x="1294" y="2556"/>
                  </a:lnTo>
                  <a:lnTo>
                    <a:pt x="1302" y="2554"/>
                  </a:lnTo>
                  <a:close/>
                  <a:moveTo>
                    <a:pt x="331" y="2572"/>
                  </a:moveTo>
                  <a:lnTo>
                    <a:pt x="331" y="2576"/>
                  </a:lnTo>
                  <a:lnTo>
                    <a:pt x="274" y="2582"/>
                  </a:lnTo>
                  <a:lnTo>
                    <a:pt x="274" y="2582"/>
                  </a:lnTo>
                  <a:lnTo>
                    <a:pt x="276" y="2578"/>
                  </a:lnTo>
                  <a:lnTo>
                    <a:pt x="331" y="2572"/>
                  </a:lnTo>
                  <a:close/>
                  <a:moveTo>
                    <a:pt x="655" y="2594"/>
                  </a:moveTo>
                  <a:lnTo>
                    <a:pt x="655" y="2601"/>
                  </a:lnTo>
                  <a:lnTo>
                    <a:pt x="645" y="2603"/>
                  </a:lnTo>
                  <a:lnTo>
                    <a:pt x="646" y="2595"/>
                  </a:lnTo>
                  <a:lnTo>
                    <a:pt x="655" y="2594"/>
                  </a:lnTo>
                  <a:close/>
                  <a:moveTo>
                    <a:pt x="432" y="2595"/>
                  </a:moveTo>
                  <a:lnTo>
                    <a:pt x="432" y="2603"/>
                  </a:lnTo>
                  <a:lnTo>
                    <a:pt x="421" y="2604"/>
                  </a:lnTo>
                  <a:lnTo>
                    <a:pt x="421" y="2604"/>
                  </a:lnTo>
                  <a:lnTo>
                    <a:pt x="423" y="2597"/>
                  </a:lnTo>
                  <a:lnTo>
                    <a:pt x="432" y="2595"/>
                  </a:lnTo>
                  <a:close/>
                  <a:moveTo>
                    <a:pt x="273" y="2600"/>
                  </a:moveTo>
                  <a:lnTo>
                    <a:pt x="273" y="2603"/>
                  </a:lnTo>
                  <a:lnTo>
                    <a:pt x="245" y="2606"/>
                  </a:lnTo>
                  <a:lnTo>
                    <a:pt x="245" y="2604"/>
                  </a:lnTo>
                  <a:lnTo>
                    <a:pt x="273" y="2600"/>
                  </a:lnTo>
                  <a:close/>
                  <a:moveTo>
                    <a:pt x="554" y="2718"/>
                  </a:moveTo>
                  <a:lnTo>
                    <a:pt x="568" y="2721"/>
                  </a:lnTo>
                  <a:lnTo>
                    <a:pt x="568" y="2721"/>
                  </a:lnTo>
                  <a:cubicBezTo>
                    <a:pt x="564" y="2721"/>
                    <a:pt x="560" y="2722"/>
                    <a:pt x="557" y="2722"/>
                  </a:cubicBezTo>
                  <a:cubicBezTo>
                    <a:pt x="552" y="2722"/>
                    <a:pt x="548" y="2721"/>
                    <a:pt x="545" y="2720"/>
                  </a:cubicBezTo>
                  <a:lnTo>
                    <a:pt x="554" y="2718"/>
                  </a:lnTo>
                  <a:close/>
                  <a:moveTo>
                    <a:pt x="571" y="2721"/>
                  </a:moveTo>
                  <a:lnTo>
                    <a:pt x="573" y="2722"/>
                  </a:lnTo>
                  <a:lnTo>
                    <a:pt x="567" y="2723"/>
                  </a:lnTo>
                  <a:cubicBezTo>
                    <a:pt x="571" y="2723"/>
                    <a:pt x="575" y="2723"/>
                    <a:pt x="578" y="2723"/>
                  </a:cubicBezTo>
                  <a:cubicBezTo>
                    <a:pt x="585" y="2723"/>
                    <a:pt x="590" y="2723"/>
                    <a:pt x="595" y="2723"/>
                  </a:cubicBezTo>
                  <a:lnTo>
                    <a:pt x="586" y="2728"/>
                  </a:lnTo>
                  <a:lnTo>
                    <a:pt x="567" y="2723"/>
                  </a:lnTo>
                  <a:lnTo>
                    <a:pt x="571" y="2721"/>
                  </a:lnTo>
                  <a:close/>
                  <a:moveTo>
                    <a:pt x="429" y="2723"/>
                  </a:moveTo>
                  <a:lnTo>
                    <a:pt x="429" y="2726"/>
                  </a:lnTo>
                  <a:lnTo>
                    <a:pt x="401" y="2729"/>
                  </a:lnTo>
                  <a:lnTo>
                    <a:pt x="401" y="2726"/>
                  </a:lnTo>
                  <a:lnTo>
                    <a:pt x="429" y="2723"/>
                  </a:lnTo>
                  <a:close/>
                  <a:moveTo>
                    <a:pt x="258" y="2719"/>
                  </a:moveTo>
                  <a:lnTo>
                    <a:pt x="259" y="2723"/>
                  </a:lnTo>
                  <a:lnTo>
                    <a:pt x="212" y="2731"/>
                  </a:lnTo>
                  <a:lnTo>
                    <a:pt x="211" y="2725"/>
                  </a:lnTo>
                  <a:lnTo>
                    <a:pt x="258" y="2719"/>
                  </a:lnTo>
                  <a:close/>
                  <a:moveTo>
                    <a:pt x="507" y="2804"/>
                  </a:moveTo>
                  <a:lnTo>
                    <a:pt x="507" y="2809"/>
                  </a:lnTo>
                  <a:lnTo>
                    <a:pt x="451" y="2815"/>
                  </a:lnTo>
                  <a:lnTo>
                    <a:pt x="451" y="2810"/>
                  </a:lnTo>
                  <a:lnTo>
                    <a:pt x="507" y="2804"/>
                  </a:lnTo>
                  <a:close/>
                  <a:moveTo>
                    <a:pt x="226" y="2871"/>
                  </a:moveTo>
                  <a:cubicBezTo>
                    <a:pt x="224" y="2872"/>
                    <a:pt x="222" y="2872"/>
                    <a:pt x="221" y="2873"/>
                  </a:cubicBezTo>
                  <a:lnTo>
                    <a:pt x="221" y="2873"/>
                  </a:lnTo>
                  <a:cubicBezTo>
                    <a:pt x="223" y="2872"/>
                    <a:pt x="224" y="2872"/>
                    <a:pt x="226" y="2871"/>
                  </a:cubicBezTo>
                  <a:close/>
                  <a:moveTo>
                    <a:pt x="610" y="2868"/>
                  </a:moveTo>
                  <a:lnTo>
                    <a:pt x="608" y="2879"/>
                  </a:lnTo>
                  <a:lnTo>
                    <a:pt x="593" y="2882"/>
                  </a:lnTo>
                  <a:lnTo>
                    <a:pt x="585" y="2871"/>
                  </a:lnTo>
                  <a:lnTo>
                    <a:pt x="610" y="2868"/>
                  </a:lnTo>
                  <a:close/>
                  <a:moveTo>
                    <a:pt x="833" y="2918"/>
                  </a:moveTo>
                  <a:lnTo>
                    <a:pt x="833" y="2921"/>
                  </a:lnTo>
                  <a:lnTo>
                    <a:pt x="804" y="2924"/>
                  </a:lnTo>
                  <a:lnTo>
                    <a:pt x="804" y="2921"/>
                  </a:lnTo>
                  <a:lnTo>
                    <a:pt x="833" y="2918"/>
                  </a:lnTo>
                  <a:close/>
                  <a:moveTo>
                    <a:pt x="652" y="2949"/>
                  </a:moveTo>
                  <a:lnTo>
                    <a:pt x="652" y="2956"/>
                  </a:lnTo>
                  <a:lnTo>
                    <a:pt x="642" y="2957"/>
                  </a:lnTo>
                  <a:lnTo>
                    <a:pt x="643" y="2950"/>
                  </a:lnTo>
                  <a:lnTo>
                    <a:pt x="652" y="2949"/>
                  </a:lnTo>
                  <a:close/>
                  <a:moveTo>
                    <a:pt x="1214" y="2971"/>
                  </a:moveTo>
                  <a:lnTo>
                    <a:pt x="1216" y="2978"/>
                  </a:lnTo>
                  <a:lnTo>
                    <a:pt x="1169" y="2982"/>
                  </a:lnTo>
                  <a:lnTo>
                    <a:pt x="1167" y="2979"/>
                  </a:lnTo>
                  <a:lnTo>
                    <a:pt x="1214" y="2971"/>
                  </a:lnTo>
                  <a:close/>
                  <a:moveTo>
                    <a:pt x="367" y="3016"/>
                  </a:moveTo>
                  <a:lnTo>
                    <a:pt x="367" y="3024"/>
                  </a:lnTo>
                  <a:lnTo>
                    <a:pt x="356" y="3025"/>
                  </a:lnTo>
                  <a:lnTo>
                    <a:pt x="358" y="3018"/>
                  </a:lnTo>
                  <a:lnTo>
                    <a:pt x="367" y="3016"/>
                  </a:lnTo>
                  <a:close/>
                  <a:moveTo>
                    <a:pt x="502" y="3131"/>
                  </a:moveTo>
                  <a:lnTo>
                    <a:pt x="495" y="3133"/>
                  </a:lnTo>
                  <a:lnTo>
                    <a:pt x="495" y="3133"/>
                  </a:lnTo>
                  <a:cubicBezTo>
                    <a:pt x="501" y="3132"/>
                    <a:pt x="508" y="3132"/>
                    <a:pt x="515" y="3132"/>
                  </a:cubicBezTo>
                  <a:cubicBezTo>
                    <a:pt x="510" y="3132"/>
                    <a:pt x="506" y="3132"/>
                    <a:pt x="502" y="3131"/>
                  </a:cubicBezTo>
                  <a:close/>
                  <a:moveTo>
                    <a:pt x="471" y="3127"/>
                  </a:moveTo>
                  <a:cubicBezTo>
                    <a:pt x="474" y="3128"/>
                    <a:pt x="476" y="3129"/>
                    <a:pt x="502" y="3131"/>
                  </a:cubicBezTo>
                  <a:lnTo>
                    <a:pt x="502" y="3131"/>
                  </a:lnTo>
                  <a:lnTo>
                    <a:pt x="520" y="3128"/>
                  </a:lnTo>
                  <a:cubicBezTo>
                    <a:pt x="521" y="3128"/>
                    <a:pt x="521" y="3128"/>
                    <a:pt x="522" y="3128"/>
                  </a:cubicBezTo>
                  <a:cubicBezTo>
                    <a:pt x="526" y="3128"/>
                    <a:pt x="527" y="3130"/>
                    <a:pt x="515" y="3132"/>
                  </a:cubicBezTo>
                  <a:cubicBezTo>
                    <a:pt x="514" y="3134"/>
                    <a:pt x="498" y="3134"/>
                    <a:pt x="480" y="3135"/>
                  </a:cubicBezTo>
                  <a:lnTo>
                    <a:pt x="495" y="3133"/>
                  </a:lnTo>
                  <a:lnTo>
                    <a:pt x="495" y="3133"/>
                  </a:lnTo>
                  <a:cubicBezTo>
                    <a:pt x="468" y="3133"/>
                    <a:pt x="461" y="3134"/>
                    <a:pt x="452" y="3134"/>
                  </a:cubicBezTo>
                  <a:lnTo>
                    <a:pt x="471" y="3127"/>
                  </a:lnTo>
                  <a:close/>
                  <a:moveTo>
                    <a:pt x="356" y="3249"/>
                  </a:moveTo>
                  <a:lnTo>
                    <a:pt x="356" y="3252"/>
                  </a:lnTo>
                  <a:lnTo>
                    <a:pt x="327" y="3255"/>
                  </a:lnTo>
                  <a:lnTo>
                    <a:pt x="327" y="3252"/>
                  </a:lnTo>
                  <a:lnTo>
                    <a:pt x="356" y="3249"/>
                  </a:lnTo>
                  <a:close/>
                  <a:moveTo>
                    <a:pt x="370" y="3305"/>
                  </a:moveTo>
                  <a:lnTo>
                    <a:pt x="370" y="3312"/>
                  </a:lnTo>
                  <a:lnTo>
                    <a:pt x="359" y="3313"/>
                  </a:lnTo>
                  <a:lnTo>
                    <a:pt x="359" y="3313"/>
                  </a:lnTo>
                  <a:lnTo>
                    <a:pt x="361" y="3305"/>
                  </a:lnTo>
                  <a:close/>
                  <a:moveTo>
                    <a:pt x="714" y="3322"/>
                  </a:moveTo>
                  <a:lnTo>
                    <a:pt x="714" y="3324"/>
                  </a:lnTo>
                  <a:lnTo>
                    <a:pt x="685" y="3328"/>
                  </a:lnTo>
                  <a:lnTo>
                    <a:pt x="685" y="3325"/>
                  </a:lnTo>
                  <a:lnTo>
                    <a:pt x="714" y="3322"/>
                  </a:lnTo>
                  <a:close/>
                  <a:moveTo>
                    <a:pt x="339" y="3352"/>
                  </a:moveTo>
                  <a:lnTo>
                    <a:pt x="337" y="3359"/>
                  </a:lnTo>
                  <a:lnTo>
                    <a:pt x="329" y="3360"/>
                  </a:lnTo>
                  <a:lnTo>
                    <a:pt x="329" y="3353"/>
                  </a:lnTo>
                  <a:lnTo>
                    <a:pt x="339" y="3352"/>
                  </a:lnTo>
                  <a:close/>
                  <a:moveTo>
                    <a:pt x="821" y="3369"/>
                  </a:moveTo>
                  <a:lnTo>
                    <a:pt x="821" y="3372"/>
                  </a:lnTo>
                  <a:lnTo>
                    <a:pt x="793" y="3375"/>
                  </a:lnTo>
                  <a:lnTo>
                    <a:pt x="793" y="3372"/>
                  </a:lnTo>
                  <a:lnTo>
                    <a:pt x="821" y="3369"/>
                  </a:lnTo>
                  <a:close/>
                  <a:moveTo>
                    <a:pt x="918" y="3431"/>
                  </a:moveTo>
                  <a:lnTo>
                    <a:pt x="918" y="3438"/>
                  </a:lnTo>
                  <a:lnTo>
                    <a:pt x="910" y="3440"/>
                  </a:lnTo>
                  <a:lnTo>
                    <a:pt x="910" y="3433"/>
                  </a:lnTo>
                  <a:lnTo>
                    <a:pt x="918" y="3431"/>
                  </a:lnTo>
                  <a:close/>
                  <a:moveTo>
                    <a:pt x="1486" y="3462"/>
                  </a:moveTo>
                  <a:lnTo>
                    <a:pt x="1485" y="3465"/>
                  </a:lnTo>
                  <a:lnTo>
                    <a:pt x="1457" y="3468"/>
                  </a:lnTo>
                  <a:lnTo>
                    <a:pt x="1457" y="3465"/>
                  </a:lnTo>
                  <a:lnTo>
                    <a:pt x="1486" y="3462"/>
                  </a:lnTo>
                  <a:close/>
                  <a:moveTo>
                    <a:pt x="412" y="3496"/>
                  </a:moveTo>
                  <a:cubicBezTo>
                    <a:pt x="415" y="3506"/>
                    <a:pt x="417" y="3513"/>
                    <a:pt x="418" y="3521"/>
                  </a:cubicBezTo>
                  <a:cubicBezTo>
                    <a:pt x="398" y="3522"/>
                    <a:pt x="381" y="3525"/>
                    <a:pt x="364" y="3527"/>
                  </a:cubicBezTo>
                  <a:cubicBezTo>
                    <a:pt x="379" y="3518"/>
                    <a:pt x="392" y="3509"/>
                    <a:pt x="412" y="3496"/>
                  </a:cubicBezTo>
                  <a:close/>
                  <a:moveTo>
                    <a:pt x="598" y="3591"/>
                  </a:moveTo>
                  <a:lnTo>
                    <a:pt x="596" y="3599"/>
                  </a:lnTo>
                  <a:lnTo>
                    <a:pt x="587" y="3599"/>
                  </a:lnTo>
                  <a:lnTo>
                    <a:pt x="587" y="3591"/>
                  </a:lnTo>
                  <a:close/>
                  <a:moveTo>
                    <a:pt x="486" y="3694"/>
                  </a:moveTo>
                  <a:lnTo>
                    <a:pt x="486" y="3697"/>
                  </a:lnTo>
                  <a:lnTo>
                    <a:pt x="429" y="3703"/>
                  </a:lnTo>
                  <a:lnTo>
                    <a:pt x="429" y="3703"/>
                  </a:lnTo>
                  <a:lnTo>
                    <a:pt x="430" y="3700"/>
                  </a:lnTo>
                  <a:lnTo>
                    <a:pt x="486" y="3694"/>
                  </a:lnTo>
                  <a:close/>
                  <a:moveTo>
                    <a:pt x="596" y="3705"/>
                  </a:moveTo>
                  <a:lnTo>
                    <a:pt x="596" y="3706"/>
                  </a:lnTo>
                  <a:lnTo>
                    <a:pt x="568" y="3709"/>
                  </a:lnTo>
                  <a:lnTo>
                    <a:pt x="568" y="3708"/>
                  </a:lnTo>
                  <a:lnTo>
                    <a:pt x="596" y="3705"/>
                  </a:lnTo>
                  <a:close/>
                  <a:moveTo>
                    <a:pt x="963" y="3694"/>
                  </a:moveTo>
                  <a:lnTo>
                    <a:pt x="963" y="3694"/>
                  </a:lnTo>
                  <a:cubicBezTo>
                    <a:pt x="918" y="3706"/>
                    <a:pt x="899" y="3711"/>
                    <a:pt x="879" y="3715"/>
                  </a:cubicBezTo>
                  <a:cubicBezTo>
                    <a:pt x="879" y="3712"/>
                    <a:pt x="879" y="3708"/>
                    <a:pt x="879" y="3703"/>
                  </a:cubicBezTo>
                  <a:cubicBezTo>
                    <a:pt x="898" y="3702"/>
                    <a:pt x="913" y="3700"/>
                    <a:pt x="963" y="3694"/>
                  </a:cubicBezTo>
                  <a:close/>
                  <a:moveTo>
                    <a:pt x="927" y="3765"/>
                  </a:moveTo>
                  <a:lnTo>
                    <a:pt x="927" y="3768"/>
                  </a:lnTo>
                  <a:lnTo>
                    <a:pt x="899" y="3771"/>
                  </a:lnTo>
                  <a:lnTo>
                    <a:pt x="899" y="3768"/>
                  </a:lnTo>
                  <a:lnTo>
                    <a:pt x="927" y="3765"/>
                  </a:lnTo>
                  <a:close/>
                  <a:moveTo>
                    <a:pt x="437" y="3822"/>
                  </a:moveTo>
                  <a:lnTo>
                    <a:pt x="436" y="3830"/>
                  </a:lnTo>
                  <a:lnTo>
                    <a:pt x="427" y="3830"/>
                  </a:lnTo>
                  <a:lnTo>
                    <a:pt x="427" y="3822"/>
                  </a:lnTo>
                  <a:close/>
                  <a:moveTo>
                    <a:pt x="1595" y="3830"/>
                  </a:moveTo>
                  <a:cubicBezTo>
                    <a:pt x="1589" y="3833"/>
                    <a:pt x="1583" y="3836"/>
                    <a:pt x="1576" y="3839"/>
                  </a:cubicBezTo>
                  <a:lnTo>
                    <a:pt x="1567" y="3842"/>
                  </a:lnTo>
                  <a:lnTo>
                    <a:pt x="1591" y="3831"/>
                  </a:lnTo>
                  <a:cubicBezTo>
                    <a:pt x="1592" y="3830"/>
                    <a:pt x="1595" y="3830"/>
                    <a:pt x="1595" y="3830"/>
                  </a:cubicBezTo>
                  <a:close/>
                  <a:moveTo>
                    <a:pt x="1720" y="3906"/>
                  </a:moveTo>
                  <a:lnTo>
                    <a:pt x="1720" y="3906"/>
                  </a:lnTo>
                  <a:cubicBezTo>
                    <a:pt x="1720" y="3906"/>
                    <a:pt x="1719" y="3907"/>
                    <a:pt x="1718" y="3908"/>
                  </a:cubicBezTo>
                  <a:lnTo>
                    <a:pt x="1718" y="3908"/>
                  </a:lnTo>
                  <a:cubicBezTo>
                    <a:pt x="1718" y="3908"/>
                    <a:pt x="1719" y="3908"/>
                    <a:pt x="1719" y="3908"/>
                  </a:cubicBezTo>
                  <a:cubicBezTo>
                    <a:pt x="1720" y="3907"/>
                    <a:pt x="1720" y="3906"/>
                    <a:pt x="1720" y="3906"/>
                  </a:cubicBezTo>
                  <a:close/>
                  <a:moveTo>
                    <a:pt x="1601" y="3920"/>
                  </a:moveTo>
                  <a:lnTo>
                    <a:pt x="1578" y="3936"/>
                  </a:lnTo>
                  <a:lnTo>
                    <a:pt x="1581" y="3930"/>
                  </a:lnTo>
                  <a:lnTo>
                    <a:pt x="1592" y="3921"/>
                  </a:lnTo>
                  <a:lnTo>
                    <a:pt x="1601" y="3920"/>
                  </a:lnTo>
                  <a:close/>
                  <a:moveTo>
                    <a:pt x="1744" y="3942"/>
                  </a:moveTo>
                  <a:lnTo>
                    <a:pt x="1734" y="3965"/>
                  </a:lnTo>
                  <a:cubicBezTo>
                    <a:pt x="1734" y="3964"/>
                    <a:pt x="1737" y="3956"/>
                    <a:pt x="1739" y="3949"/>
                  </a:cubicBezTo>
                  <a:lnTo>
                    <a:pt x="1744" y="3942"/>
                  </a:lnTo>
                  <a:close/>
                  <a:moveTo>
                    <a:pt x="1729" y="3972"/>
                  </a:moveTo>
                  <a:cubicBezTo>
                    <a:pt x="1729" y="3974"/>
                    <a:pt x="1727" y="3979"/>
                    <a:pt x="1725" y="3984"/>
                  </a:cubicBezTo>
                  <a:lnTo>
                    <a:pt x="1719" y="3992"/>
                  </a:lnTo>
                  <a:lnTo>
                    <a:pt x="1729" y="3972"/>
                  </a:lnTo>
                  <a:close/>
                  <a:moveTo>
                    <a:pt x="1695" y="4012"/>
                  </a:moveTo>
                  <a:lnTo>
                    <a:pt x="1695" y="4014"/>
                  </a:lnTo>
                  <a:lnTo>
                    <a:pt x="1681" y="4040"/>
                  </a:lnTo>
                  <a:lnTo>
                    <a:pt x="1679" y="4039"/>
                  </a:lnTo>
                  <a:lnTo>
                    <a:pt x="1695" y="4012"/>
                  </a:lnTo>
                  <a:close/>
                  <a:moveTo>
                    <a:pt x="1956" y="4106"/>
                  </a:moveTo>
                  <a:lnTo>
                    <a:pt x="1948" y="4153"/>
                  </a:lnTo>
                  <a:lnTo>
                    <a:pt x="1944" y="4153"/>
                  </a:lnTo>
                  <a:lnTo>
                    <a:pt x="1948" y="4106"/>
                  </a:lnTo>
                  <a:close/>
                  <a:moveTo>
                    <a:pt x="2246" y="4145"/>
                  </a:moveTo>
                  <a:lnTo>
                    <a:pt x="2241" y="4173"/>
                  </a:lnTo>
                  <a:lnTo>
                    <a:pt x="2240" y="4173"/>
                  </a:lnTo>
                  <a:lnTo>
                    <a:pt x="2243" y="4145"/>
                  </a:lnTo>
                  <a:close/>
                  <a:moveTo>
                    <a:pt x="2552" y="4165"/>
                  </a:moveTo>
                  <a:lnTo>
                    <a:pt x="2555" y="4167"/>
                  </a:lnTo>
                  <a:lnTo>
                    <a:pt x="2550" y="4195"/>
                  </a:lnTo>
                  <a:lnTo>
                    <a:pt x="2547" y="4195"/>
                  </a:lnTo>
                  <a:lnTo>
                    <a:pt x="2552" y="4165"/>
                  </a:lnTo>
                  <a:close/>
                  <a:moveTo>
                    <a:pt x="1769" y="4143"/>
                  </a:moveTo>
                  <a:lnTo>
                    <a:pt x="1756" y="4199"/>
                  </a:lnTo>
                  <a:lnTo>
                    <a:pt x="1753" y="4198"/>
                  </a:lnTo>
                  <a:lnTo>
                    <a:pt x="1767" y="4143"/>
                  </a:lnTo>
                  <a:close/>
                  <a:moveTo>
                    <a:pt x="2502" y="4177"/>
                  </a:moveTo>
                  <a:lnTo>
                    <a:pt x="2499" y="4202"/>
                  </a:lnTo>
                  <a:lnTo>
                    <a:pt x="2487" y="4198"/>
                  </a:lnTo>
                  <a:lnTo>
                    <a:pt x="2488" y="4183"/>
                  </a:lnTo>
                  <a:lnTo>
                    <a:pt x="2502" y="4177"/>
                  </a:lnTo>
                  <a:close/>
                  <a:moveTo>
                    <a:pt x="567" y="4190"/>
                  </a:moveTo>
                  <a:lnTo>
                    <a:pt x="567" y="4202"/>
                  </a:lnTo>
                  <a:lnTo>
                    <a:pt x="557" y="4205"/>
                  </a:lnTo>
                  <a:lnTo>
                    <a:pt x="557" y="4193"/>
                  </a:lnTo>
                  <a:lnTo>
                    <a:pt x="567" y="4190"/>
                  </a:lnTo>
                  <a:close/>
                  <a:moveTo>
                    <a:pt x="2510" y="4187"/>
                  </a:moveTo>
                  <a:lnTo>
                    <a:pt x="2522" y="4190"/>
                  </a:lnTo>
                  <a:lnTo>
                    <a:pt x="2521" y="4205"/>
                  </a:lnTo>
                  <a:lnTo>
                    <a:pt x="2507" y="4211"/>
                  </a:lnTo>
                  <a:lnTo>
                    <a:pt x="2510" y="4187"/>
                  </a:lnTo>
                  <a:close/>
                  <a:moveTo>
                    <a:pt x="2428" y="4187"/>
                  </a:moveTo>
                  <a:lnTo>
                    <a:pt x="2447" y="4195"/>
                  </a:lnTo>
                  <a:lnTo>
                    <a:pt x="2446" y="4208"/>
                  </a:lnTo>
                  <a:lnTo>
                    <a:pt x="2425" y="4212"/>
                  </a:lnTo>
                  <a:lnTo>
                    <a:pt x="2428" y="4187"/>
                  </a:lnTo>
                  <a:close/>
                  <a:moveTo>
                    <a:pt x="1814" y="4208"/>
                  </a:moveTo>
                  <a:lnTo>
                    <a:pt x="1822" y="4211"/>
                  </a:lnTo>
                  <a:lnTo>
                    <a:pt x="1820" y="4220"/>
                  </a:lnTo>
                  <a:lnTo>
                    <a:pt x="1813" y="4218"/>
                  </a:lnTo>
                  <a:lnTo>
                    <a:pt x="1814" y="4208"/>
                  </a:lnTo>
                  <a:close/>
                  <a:moveTo>
                    <a:pt x="2868" y="4190"/>
                  </a:moveTo>
                  <a:lnTo>
                    <a:pt x="2869" y="4192"/>
                  </a:lnTo>
                  <a:lnTo>
                    <a:pt x="2865" y="4220"/>
                  </a:lnTo>
                  <a:lnTo>
                    <a:pt x="2863" y="4218"/>
                  </a:lnTo>
                  <a:lnTo>
                    <a:pt x="2868" y="4190"/>
                  </a:lnTo>
                  <a:close/>
                  <a:moveTo>
                    <a:pt x="2565" y="4211"/>
                  </a:moveTo>
                  <a:lnTo>
                    <a:pt x="2572" y="4212"/>
                  </a:lnTo>
                  <a:lnTo>
                    <a:pt x="2571" y="4223"/>
                  </a:lnTo>
                  <a:lnTo>
                    <a:pt x="2563" y="4220"/>
                  </a:lnTo>
                  <a:lnTo>
                    <a:pt x="2565" y="4211"/>
                  </a:lnTo>
                  <a:close/>
                  <a:moveTo>
                    <a:pt x="3193" y="4251"/>
                  </a:moveTo>
                  <a:cubicBezTo>
                    <a:pt x="3199" y="4254"/>
                    <a:pt x="3205" y="4256"/>
                    <a:pt x="3212" y="4259"/>
                  </a:cubicBezTo>
                  <a:cubicBezTo>
                    <a:pt x="3208" y="4266"/>
                    <a:pt x="3204" y="4269"/>
                    <a:pt x="3201" y="4269"/>
                  </a:cubicBezTo>
                  <a:cubicBezTo>
                    <a:pt x="3197" y="4269"/>
                    <a:pt x="3195" y="4263"/>
                    <a:pt x="3193" y="4251"/>
                  </a:cubicBezTo>
                  <a:close/>
                  <a:moveTo>
                    <a:pt x="2702" y="4249"/>
                  </a:moveTo>
                  <a:lnTo>
                    <a:pt x="2705" y="4251"/>
                  </a:lnTo>
                  <a:lnTo>
                    <a:pt x="2700" y="4279"/>
                  </a:lnTo>
                  <a:lnTo>
                    <a:pt x="2699" y="4277"/>
                  </a:lnTo>
                  <a:lnTo>
                    <a:pt x="2702" y="4249"/>
                  </a:lnTo>
                  <a:close/>
                  <a:moveTo>
                    <a:pt x="2375" y="4251"/>
                  </a:moveTo>
                  <a:lnTo>
                    <a:pt x="2378" y="4252"/>
                  </a:lnTo>
                  <a:lnTo>
                    <a:pt x="2374" y="4280"/>
                  </a:lnTo>
                  <a:lnTo>
                    <a:pt x="2371" y="4279"/>
                  </a:lnTo>
                  <a:lnTo>
                    <a:pt x="2375" y="4251"/>
                  </a:lnTo>
                  <a:close/>
                  <a:moveTo>
                    <a:pt x="920" y="4274"/>
                  </a:moveTo>
                  <a:lnTo>
                    <a:pt x="920" y="4277"/>
                  </a:lnTo>
                  <a:lnTo>
                    <a:pt x="893" y="4293"/>
                  </a:lnTo>
                  <a:lnTo>
                    <a:pt x="893" y="4290"/>
                  </a:lnTo>
                  <a:lnTo>
                    <a:pt x="920" y="4274"/>
                  </a:lnTo>
                  <a:close/>
                  <a:moveTo>
                    <a:pt x="2596" y="4270"/>
                  </a:moveTo>
                  <a:lnTo>
                    <a:pt x="2597" y="4271"/>
                  </a:lnTo>
                  <a:lnTo>
                    <a:pt x="2593" y="4299"/>
                  </a:lnTo>
                  <a:lnTo>
                    <a:pt x="2591" y="4299"/>
                  </a:lnTo>
                  <a:lnTo>
                    <a:pt x="2596" y="4270"/>
                  </a:lnTo>
                  <a:close/>
                  <a:moveTo>
                    <a:pt x="3274" y="4276"/>
                  </a:moveTo>
                  <a:lnTo>
                    <a:pt x="3270" y="4304"/>
                  </a:lnTo>
                  <a:lnTo>
                    <a:pt x="3267" y="4304"/>
                  </a:lnTo>
                  <a:lnTo>
                    <a:pt x="3271" y="4276"/>
                  </a:lnTo>
                  <a:close/>
                  <a:moveTo>
                    <a:pt x="2459" y="4170"/>
                  </a:moveTo>
                  <a:lnTo>
                    <a:pt x="2459" y="4170"/>
                  </a:lnTo>
                  <a:cubicBezTo>
                    <a:pt x="2466" y="4171"/>
                    <a:pt x="2471" y="4174"/>
                    <a:pt x="2478" y="4176"/>
                  </a:cubicBezTo>
                  <a:cubicBezTo>
                    <a:pt x="2478" y="4184"/>
                    <a:pt x="2477" y="4202"/>
                    <a:pt x="2475" y="4218"/>
                  </a:cubicBezTo>
                  <a:lnTo>
                    <a:pt x="2484" y="4242"/>
                  </a:lnTo>
                  <a:cubicBezTo>
                    <a:pt x="2478" y="4262"/>
                    <a:pt x="2472" y="4284"/>
                    <a:pt x="2466" y="4306"/>
                  </a:cubicBezTo>
                  <a:cubicBezTo>
                    <a:pt x="2463" y="4264"/>
                    <a:pt x="2462" y="4220"/>
                    <a:pt x="2459" y="4170"/>
                  </a:cubicBezTo>
                  <a:close/>
                  <a:moveTo>
                    <a:pt x="1170" y="4304"/>
                  </a:moveTo>
                  <a:lnTo>
                    <a:pt x="1170" y="4306"/>
                  </a:lnTo>
                  <a:lnTo>
                    <a:pt x="1144" y="4327"/>
                  </a:lnTo>
                  <a:lnTo>
                    <a:pt x="1144" y="4326"/>
                  </a:lnTo>
                  <a:lnTo>
                    <a:pt x="1170" y="4304"/>
                  </a:lnTo>
                  <a:close/>
                  <a:moveTo>
                    <a:pt x="3277" y="4317"/>
                  </a:moveTo>
                  <a:lnTo>
                    <a:pt x="3284" y="4320"/>
                  </a:lnTo>
                  <a:lnTo>
                    <a:pt x="3283" y="4329"/>
                  </a:lnTo>
                  <a:lnTo>
                    <a:pt x="3275" y="4326"/>
                  </a:lnTo>
                  <a:lnTo>
                    <a:pt x="3277" y="4317"/>
                  </a:lnTo>
                  <a:close/>
                  <a:moveTo>
                    <a:pt x="3359" y="4317"/>
                  </a:moveTo>
                  <a:lnTo>
                    <a:pt x="3365" y="4320"/>
                  </a:lnTo>
                  <a:lnTo>
                    <a:pt x="3364" y="4329"/>
                  </a:lnTo>
                  <a:lnTo>
                    <a:pt x="3358" y="4326"/>
                  </a:lnTo>
                  <a:lnTo>
                    <a:pt x="3359" y="4317"/>
                  </a:lnTo>
                  <a:close/>
                  <a:moveTo>
                    <a:pt x="2609" y="4302"/>
                  </a:moveTo>
                  <a:lnTo>
                    <a:pt x="2609" y="4303"/>
                  </a:lnTo>
                  <a:lnTo>
                    <a:pt x="2609" y="4303"/>
                  </a:lnTo>
                  <a:cubicBezTo>
                    <a:pt x="2606" y="4319"/>
                    <a:pt x="2604" y="4324"/>
                    <a:pt x="2602" y="4330"/>
                  </a:cubicBezTo>
                  <a:lnTo>
                    <a:pt x="2602" y="4320"/>
                  </a:lnTo>
                  <a:lnTo>
                    <a:pt x="2609" y="4302"/>
                  </a:lnTo>
                  <a:close/>
                  <a:moveTo>
                    <a:pt x="1289" y="4343"/>
                  </a:moveTo>
                  <a:lnTo>
                    <a:pt x="1294" y="4346"/>
                  </a:lnTo>
                  <a:lnTo>
                    <a:pt x="1286" y="4354"/>
                  </a:lnTo>
                  <a:lnTo>
                    <a:pt x="1282" y="4352"/>
                  </a:lnTo>
                  <a:lnTo>
                    <a:pt x="1289" y="4343"/>
                  </a:lnTo>
                  <a:close/>
                  <a:moveTo>
                    <a:pt x="2628" y="4279"/>
                  </a:moveTo>
                  <a:lnTo>
                    <a:pt x="2628" y="4279"/>
                  </a:lnTo>
                  <a:cubicBezTo>
                    <a:pt x="2625" y="4299"/>
                    <a:pt x="2624" y="4315"/>
                    <a:pt x="2618" y="4354"/>
                  </a:cubicBezTo>
                  <a:cubicBezTo>
                    <a:pt x="2615" y="4329"/>
                    <a:pt x="2614" y="4315"/>
                    <a:pt x="2613" y="4300"/>
                  </a:cubicBezTo>
                  <a:lnTo>
                    <a:pt x="2613" y="4300"/>
                  </a:lnTo>
                  <a:cubicBezTo>
                    <a:pt x="2618" y="4284"/>
                    <a:pt x="2622" y="4281"/>
                    <a:pt x="2628" y="4279"/>
                  </a:cubicBezTo>
                  <a:close/>
                  <a:moveTo>
                    <a:pt x="2708" y="4351"/>
                  </a:moveTo>
                  <a:lnTo>
                    <a:pt x="2713" y="4352"/>
                  </a:lnTo>
                  <a:lnTo>
                    <a:pt x="2712" y="4362"/>
                  </a:lnTo>
                  <a:lnTo>
                    <a:pt x="2706" y="4359"/>
                  </a:lnTo>
                  <a:lnTo>
                    <a:pt x="2708" y="4351"/>
                  </a:lnTo>
                  <a:close/>
                  <a:moveTo>
                    <a:pt x="1729" y="4340"/>
                  </a:moveTo>
                  <a:lnTo>
                    <a:pt x="1731" y="4342"/>
                  </a:lnTo>
                  <a:lnTo>
                    <a:pt x="1723" y="4370"/>
                  </a:lnTo>
                  <a:lnTo>
                    <a:pt x="1722" y="4368"/>
                  </a:lnTo>
                  <a:lnTo>
                    <a:pt x="1729" y="4340"/>
                  </a:lnTo>
                  <a:close/>
                  <a:moveTo>
                    <a:pt x="3040" y="4340"/>
                  </a:moveTo>
                  <a:lnTo>
                    <a:pt x="3036" y="4370"/>
                  </a:lnTo>
                  <a:lnTo>
                    <a:pt x="3034" y="4368"/>
                  </a:lnTo>
                  <a:lnTo>
                    <a:pt x="3039" y="4340"/>
                  </a:lnTo>
                  <a:close/>
                  <a:moveTo>
                    <a:pt x="2981" y="4359"/>
                  </a:moveTo>
                  <a:lnTo>
                    <a:pt x="2987" y="4361"/>
                  </a:lnTo>
                  <a:lnTo>
                    <a:pt x="2986" y="4371"/>
                  </a:lnTo>
                  <a:lnTo>
                    <a:pt x="2980" y="4368"/>
                  </a:lnTo>
                  <a:lnTo>
                    <a:pt x="2981" y="4359"/>
                  </a:lnTo>
                  <a:close/>
                  <a:moveTo>
                    <a:pt x="2228" y="4320"/>
                  </a:moveTo>
                  <a:cubicBezTo>
                    <a:pt x="2234" y="4323"/>
                    <a:pt x="2237" y="4323"/>
                    <a:pt x="2240" y="4324"/>
                  </a:cubicBezTo>
                  <a:cubicBezTo>
                    <a:pt x="2234" y="4337"/>
                    <a:pt x="2229" y="4354"/>
                    <a:pt x="2222" y="4376"/>
                  </a:cubicBezTo>
                  <a:cubicBezTo>
                    <a:pt x="2223" y="4358"/>
                    <a:pt x="2225" y="4345"/>
                    <a:pt x="2228" y="4320"/>
                  </a:cubicBezTo>
                  <a:close/>
                  <a:moveTo>
                    <a:pt x="3194" y="4365"/>
                  </a:moveTo>
                  <a:lnTo>
                    <a:pt x="3192" y="4390"/>
                  </a:lnTo>
                  <a:lnTo>
                    <a:pt x="3180" y="4386"/>
                  </a:lnTo>
                  <a:lnTo>
                    <a:pt x="3181" y="4373"/>
                  </a:lnTo>
                  <a:lnTo>
                    <a:pt x="3194" y="4365"/>
                  </a:lnTo>
                  <a:close/>
                  <a:moveTo>
                    <a:pt x="4001" y="4398"/>
                  </a:moveTo>
                  <a:lnTo>
                    <a:pt x="4008" y="4401"/>
                  </a:lnTo>
                  <a:lnTo>
                    <a:pt x="4007" y="4411"/>
                  </a:lnTo>
                  <a:lnTo>
                    <a:pt x="3999" y="4408"/>
                  </a:lnTo>
                  <a:lnTo>
                    <a:pt x="4001" y="4398"/>
                  </a:lnTo>
                  <a:close/>
                  <a:moveTo>
                    <a:pt x="2590" y="4395"/>
                  </a:moveTo>
                  <a:lnTo>
                    <a:pt x="2603" y="4401"/>
                  </a:lnTo>
                  <a:lnTo>
                    <a:pt x="2602" y="4414"/>
                  </a:lnTo>
                  <a:lnTo>
                    <a:pt x="2587" y="4409"/>
                  </a:lnTo>
                  <a:lnTo>
                    <a:pt x="2590" y="4395"/>
                  </a:lnTo>
                  <a:close/>
                  <a:moveTo>
                    <a:pt x="2630" y="4401"/>
                  </a:moveTo>
                  <a:lnTo>
                    <a:pt x="2625" y="4430"/>
                  </a:lnTo>
                  <a:lnTo>
                    <a:pt x="2622" y="4429"/>
                  </a:lnTo>
                  <a:lnTo>
                    <a:pt x="2627" y="4401"/>
                  </a:lnTo>
                  <a:close/>
                  <a:moveTo>
                    <a:pt x="2883" y="4402"/>
                  </a:moveTo>
                  <a:lnTo>
                    <a:pt x="2878" y="4432"/>
                  </a:lnTo>
                  <a:lnTo>
                    <a:pt x="2875" y="4430"/>
                  </a:lnTo>
                  <a:lnTo>
                    <a:pt x="2880" y="4402"/>
                  </a:lnTo>
                  <a:close/>
                  <a:moveTo>
                    <a:pt x="4071" y="4414"/>
                  </a:moveTo>
                  <a:lnTo>
                    <a:pt x="4068" y="4437"/>
                  </a:lnTo>
                  <a:lnTo>
                    <a:pt x="4057" y="4433"/>
                  </a:lnTo>
                  <a:lnTo>
                    <a:pt x="4058" y="4420"/>
                  </a:lnTo>
                  <a:lnTo>
                    <a:pt x="4071" y="4414"/>
                  </a:lnTo>
                  <a:close/>
                  <a:moveTo>
                    <a:pt x="2524" y="4433"/>
                  </a:moveTo>
                  <a:lnTo>
                    <a:pt x="2531" y="4434"/>
                  </a:lnTo>
                  <a:lnTo>
                    <a:pt x="2529" y="4445"/>
                  </a:lnTo>
                  <a:lnTo>
                    <a:pt x="2522" y="4442"/>
                  </a:lnTo>
                  <a:lnTo>
                    <a:pt x="2524" y="4433"/>
                  </a:lnTo>
                  <a:close/>
                  <a:moveTo>
                    <a:pt x="4433" y="4434"/>
                  </a:moveTo>
                  <a:lnTo>
                    <a:pt x="4441" y="4437"/>
                  </a:lnTo>
                  <a:lnTo>
                    <a:pt x="4439" y="4446"/>
                  </a:lnTo>
                  <a:lnTo>
                    <a:pt x="4432" y="4445"/>
                  </a:lnTo>
                  <a:lnTo>
                    <a:pt x="4433" y="4434"/>
                  </a:lnTo>
                  <a:close/>
                  <a:moveTo>
                    <a:pt x="651" y="4392"/>
                  </a:moveTo>
                  <a:lnTo>
                    <a:pt x="651" y="4392"/>
                  </a:lnTo>
                  <a:cubicBezTo>
                    <a:pt x="618" y="4421"/>
                    <a:pt x="604" y="4434"/>
                    <a:pt x="580" y="4454"/>
                  </a:cubicBezTo>
                  <a:cubicBezTo>
                    <a:pt x="576" y="4446"/>
                    <a:pt x="573" y="4442"/>
                    <a:pt x="568" y="4434"/>
                  </a:cubicBezTo>
                  <a:cubicBezTo>
                    <a:pt x="590" y="4424"/>
                    <a:pt x="608" y="4414"/>
                    <a:pt x="651" y="4392"/>
                  </a:cubicBezTo>
                  <a:close/>
                  <a:moveTo>
                    <a:pt x="598" y="4454"/>
                  </a:moveTo>
                  <a:lnTo>
                    <a:pt x="598" y="4458"/>
                  </a:lnTo>
                  <a:lnTo>
                    <a:pt x="571" y="4473"/>
                  </a:lnTo>
                  <a:lnTo>
                    <a:pt x="571" y="4468"/>
                  </a:lnTo>
                  <a:lnTo>
                    <a:pt x="598" y="4454"/>
                  </a:lnTo>
                  <a:close/>
                  <a:moveTo>
                    <a:pt x="3265" y="4457"/>
                  </a:moveTo>
                  <a:lnTo>
                    <a:pt x="3277" y="4461"/>
                  </a:lnTo>
                  <a:lnTo>
                    <a:pt x="3275" y="4474"/>
                  </a:lnTo>
                  <a:lnTo>
                    <a:pt x="3262" y="4480"/>
                  </a:lnTo>
                  <a:lnTo>
                    <a:pt x="3265" y="4457"/>
                  </a:lnTo>
                  <a:close/>
                  <a:moveTo>
                    <a:pt x="2718" y="4462"/>
                  </a:moveTo>
                  <a:lnTo>
                    <a:pt x="2715" y="4486"/>
                  </a:lnTo>
                  <a:lnTo>
                    <a:pt x="2703" y="4483"/>
                  </a:lnTo>
                  <a:lnTo>
                    <a:pt x="2705" y="4468"/>
                  </a:lnTo>
                  <a:lnTo>
                    <a:pt x="2718" y="4462"/>
                  </a:lnTo>
                  <a:close/>
                  <a:moveTo>
                    <a:pt x="1585" y="4476"/>
                  </a:moveTo>
                  <a:lnTo>
                    <a:pt x="1591" y="4479"/>
                  </a:lnTo>
                  <a:lnTo>
                    <a:pt x="1586" y="4487"/>
                  </a:lnTo>
                  <a:lnTo>
                    <a:pt x="1582" y="4484"/>
                  </a:lnTo>
                  <a:lnTo>
                    <a:pt x="1585" y="4476"/>
                  </a:lnTo>
                  <a:close/>
                  <a:moveTo>
                    <a:pt x="2968" y="4462"/>
                  </a:moveTo>
                  <a:lnTo>
                    <a:pt x="2969" y="4464"/>
                  </a:lnTo>
                  <a:lnTo>
                    <a:pt x="2965" y="4492"/>
                  </a:lnTo>
                  <a:lnTo>
                    <a:pt x="2964" y="4490"/>
                  </a:lnTo>
                  <a:lnTo>
                    <a:pt x="2968" y="4462"/>
                  </a:lnTo>
                  <a:close/>
                  <a:moveTo>
                    <a:pt x="3318" y="4470"/>
                  </a:moveTo>
                  <a:lnTo>
                    <a:pt x="3314" y="4498"/>
                  </a:lnTo>
                  <a:lnTo>
                    <a:pt x="3311" y="4498"/>
                  </a:lnTo>
                  <a:lnTo>
                    <a:pt x="3315" y="4470"/>
                  </a:lnTo>
                  <a:close/>
                  <a:moveTo>
                    <a:pt x="782" y="4493"/>
                  </a:moveTo>
                  <a:lnTo>
                    <a:pt x="782" y="4496"/>
                  </a:lnTo>
                  <a:lnTo>
                    <a:pt x="755" y="4515"/>
                  </a:lnTo>
                  <a:lnTo>
                    <a:pt x="755" y="4511"/>
                  </a:lnTo>
                  <a:lnTo>
                    <a:pt x="782" y="4493"/>
                  </a:lnTo>
                  <a:close/>
                  <a:moveTo>
                    <a:pt x="4029" y="4487"/>
                  </a:moveTo>
                  <a:lnTo>
                    <a:pt x="4024" y="4515"/>
                  </a:lnTo>
                  <a:lnTo>
                    <a:pt x="4023" y="4515"/>
                  </a:lnTo>
                  <a:lnTo>
                    <a:pt x="4027" y="4487"/>
                  </a:lnTo>
                  <a:close/>
                  <a:moveTo>
                    <a:pt x="3492" y="4502"/>
                  </a:moveTo>
                  <a:lnTo>
                    <a:pt x="3487" y="4530"/>
                  </a:lnTo>
                  <a:lnTo>
                    <a:pt x="3484" y="4530"/>
                  </a:lnTo>
                  <a:lnTo>
                    <a:pt x="3489" y="4502"/>
                  </a:lnTo>
                  <a:close/>
                  <a:moveTo>
                    <a:pt x="6597" y="4521"/>
                  </a:moveTo>
                  <a:lnTo>
                    <a:pt x="6593" y="4570"/>
                  </a:lnTo>
                  <a:lnTo>
                    <a:pt x="6587" y="4570"/>
                  </a:lnTo>
                  <a:lnTo>
                    <a:pt x="6593" y="4523"/>
                  </a:lnTo>
                  <a:lnTo>
                    <a:pt x="6597" y="4521"/>
                  </a:lnTo>
                  <a:close/>
                  <a:moveTo>
                    <a:pt x="4255" y="4579"/>
                  </a:moveTo>
                  <a:lnTo>
                    <a:pt x="4263" y="4582"/>
                  </a:lnTo>
                  <a:lnTo>
                    <a:pt x="4261" y="4590"/>
                  </a:lnTo>
                  <a:lnTo>
                    <a:pt x="4254" y="4587"/>
                  </a:lnTo>
                  <a:lnTo>
                    <a:pt x="4255" y="4579"/>
                  </a:lnTo>
                  <a:close/>
                  <a:moveTo>
                    <a:pt x="6380" y="4598"/>
                  </a:moveTo>
                  <a:lnTo>
                    <a:pt x="6387" y="4601"/>
                  </a:lnTo>
                  <a:lnTo>
                    <a:pt x="6386" y="4610"/>
                  </a:lnTo>
                  <a:lnTo>
                    <a:pt x="6378" y="4608"/>
                  </a:lnTo>
                  <a:lnTo>
                    <a:pt x="6380" y="4598"/>
                  </a:lnTo>
                  <a:close/>
                  <a:moveTo>
                    <a:pt x="2996" y="4601"/>
                  </a:moveTo>
                  <a:lnTo>
                    <a:pt x="3002" y="4604"/>
                  </a:lnTo>
                  <a:lnTo>
                    <a:pt x="3000" y="4614"/>
                  </a:lnTo>
                  <a:lnTo>
                    <a:pt x="2994" y="4611"/>
                  </a:lnTo>
                  <a:lnTo>
                    <a:pt x="2996" y="4601"/>
                  </a:lnTo>
                  <a:close/>
                  <a:moveTo>
                    <a:pt x="677" y="4533"/>
                  </a:moveTo>
                  <a:lnTo>
                    <a:pt x="677" y="4533"/>
                  </a:lnTo>
                  <a:cubicBezTo>
                    <a:pt x="665" y="4546"/>
                    <a:pt x="655" y="4561"/>
                    <a:pt x="640" y="4574"/>
                  </a:cubicBezTo>
                  <a:cubicBezTo>
                    <a:pt x="629" y="4585"/>
                    <a:pt x="611" y="4593"/>
                    <a:pt x="568" y="4623"/>
                  </a:cubicBezTo>
                  <a:cubicBezTo>
                    <a:pt x="617" y="4577"/>
                    <a:pt x="640" y="4557"/>
                    <a:pt x="664" y="4536"/>
                  </a:cubicBezTo>
                  <a:lnTo>
                    <a:pt x="677" y="4533"/>
                  </a:lnTo>
                  <a:close/>
                  <a:moveTo>
                    <a:pt x="680" y="4601"/>
                  </a:moveTo>
                  <a:cubicBezTo>
                    <a:pt x="668" y="4615"/>
                    <a:pt x="655" y="4630"/>
                    <a:pt x="633" y="4658"/>
                  </a:cubicBezTo>
                  <a:cubicBezTo>
                    <a:pt x="627" y="4648"/>
                    <a:pt x="624" y="4643"/>
                    <a:pt x="621" y="4638"/>
                  </a:cubicBezTo>
                  <a:cubicBezTo>
                    <a:pt x="639" y="4624"/>
                    <a:pt x="651" y="4615"/>
                    <a:pt x="663" y="4605"/>
                  </a:cubicBezTo>
                  <a:lnTo>
                    <a:pt x="680" y="4601"/>
                  </a:lnTo>
                  <a:close/>
                  <a:moveTo>
                    <a:pt x="1257" y="4671"/>
                  </a:moveTo>
                  <a:lnTo>
                    <a:pt x="1264" y="4674"/>
                  </a:lnTo>
                  <a:lnTo>
                    <a:pt x="1258" y="4683"/>
                  </a:lnTo>
                  <a:lnTo>
                    <a:pt x="1251" y="4680"/>
                  </a:lnTo>
                  <a:lnTo>
                    <a:pt x="1257" y="4671"/>
                  </a:lnTo>
                  <a:close/>
                  <a:moveTo>
                    <a:pt x="3353" y="4660"/>
                  </a:moveTo>
                  <a:lnTo>
                    <a:pt x="3355" y="4661"/>
                  </a:lnTo>
                  <a:lnTo>
                    <a:pt x="3352" y="4689"/>
                  </a:lnTo>
                  <a:lnTo>
                    <a:pt x="3349" y="4689"/>
                  </a:lnTo>
                  <a:lnTo>
                    <a:pt x="3353" y="4660"/>
                  </a:lnTo>
                  <a:close/>
                  <a:moveTo>
                    <a:pt x="6196" y="4680"/>
                  </a:moveTo>
                  <a:lnTo>
                    <a:pt x="6203" y="4683"/>
                  </a:lnTo>
                  <a:lnTo>
                    <a:pt x="6202" y="4692"/>
                  </a:lnTo>
                  <a:lnTo>
                    <a:pt x="6194" y="4690"/>
                  </a:lnTo>
                  <a:lnTo>
                    <a:pt x="6196" y="4680"/>
                  </a:lnTo>
                  <a:close/>
                  <a:moveTo>
                    <a:pt x="958" y="4661"/>
                  </a:moveTo>
                  <a:cubicBezTo>
                    <a:pt x="967" y="4664"/>
                    <a:pt x="973" y="4667"/>
                    <a:pt x="985" y="4671"/>
                  </a:cubicBezTo>
                  <a:cubicBezTo>
                    <a:pt x="951" y="4692"/>
                    <a:pt x="932" y="4704"/>
                    <a:pt x="904" y="4721"/>
                  </a:cubicBezTo>
                  <a:cubicBezTo>
                    <a:pt x="927" y="4695"/>
                    <a:pt x="941" y="4682"/>
                    <a:pt x="958" y="4661"/>
                  </a:cubicBezTo>
                  <a:close/>
                  <a:moveTo>
                    <a:pt x="693" y="4696"/>
                  </a:moveTo>
                  <a:lnTo>
                    <a:pt x="696" y="4704"/>
                  </a:lnTo>
                  <a:lnTo>
                    <a:pt x="654" y="4739"/>
                  </a:lnTo>
                  <a:lnTo>
                    <a:pt x="651" y="4735"/>
                  </a:lnTo>
                  <a:lnTo>
                    <a:pt x="693" y="4696"/>
                  </a:lnTo>
                  <a:close/>
                  <a:moveTo>
                    <a:pt x="4447" y="4726"/>
                  </a:moveTo>
                  <a:lnTo>
                    <a:pt x="4442" y="4754"/>
                  </a:lnTo>
                  <a:lnTo>
                    <a:pt x="4439" y="4754"/>
                  </a:lnTo>
                  <a:lnTo>
                    <a:pt x="4444" y="4726"/>
                  </a:lnTo>
                  <a:close/>
                  <a:moveTo>
                    <a:pt x="4376" y="4730"/>
                  </a:moveTo>
                  <a:lnTo>
                    <a:pt x="4379" y="4732"/>
                  </a:lnTo>
                  <a:lnTo>
                    <a:pt x="4374" y="4760"/>
                  </a:lnTo>
                  <a:lnTo>
                    <a:pt x="4371" y="4758"/>
                  </a:lnTo>
                  <a:lnTo>
                    <a:pt x="4376" y="4730"/>
                  </a:lnTo>
                  <a:close/>
                  <a:moveTo>
                    <a:pt x="6467" y="4738"/>
                  </a:moveTo>
                  <a:lnTo>
                    <a:pt x="6462" y="4767"/>
                  </a:lnTo>
                  <a:lnTo>
                    <a:pt x="6461" y="4765"/>
                  </a:lnTo>
                  <a:lnTo>
                    <a:pt x="6465" y="4738"/>
                  </a:lnTo>
                  <a:close/>
                  <a:moveTo>
                    <a:pt x="6584" y="4780"/>
                  </a:moveTo>
                  <a:lnTo>
                    <a:pt x="6587" y="4782"/>
                  </a:lnTo>
                  <a:lnTo>
                    <a:pt x="6583" y="4810"/>
                  </a:lnTo>
                  <a:lnTo>
                    <a:pt x="6580" y="4808"/>
                  </a:lnTo>
                  <a:lnTo>
                    <a:pt x="6584" y="4780"/>
                  </a:lnTo>
                  <a:close/>
                  <a:moveTo>
                    <a:pt x="6708" y="4801"/>
                  </a:moveTo>
                  <a:lnTo>
                    <a:pt x="6720" y="4805"/>
                  </a:lnTo>
                  <a:lnTo>
                    <a:pt x="6718" y="4818"/>
                  </a:lnTo>
                  <a:lnTo>
                    <a:pt x="6703" y="4824"/>
                  </a:lnTo>
                  <a:lnTo>
                    <a:pt x="6708" y="4801"/>
                  </a:lnTo>
                  <a:close/>
                  <a:moveTo>
                    <a:pt x="824" y="4811"/>
                  </a:moveTo>
                  <a:lnTo>
                    <a:pt x="827" y="4813"/>
                  </a:lnTo>
                  <a:lnTo>
                    <a:pt x="802" y="4838"/>
                  </a:lnTo>
                  <a:lnTo>
                    <a:pt x="799" y="4838"/>
                  </a:lnTo>
                  <a:lnTo>
                    <a:pt x="824" y="4811"/>
                  </a:lnTo>
                  <a:close/>
                  <a:moveTo>
                    <a:pt x="587" y="4830"/>
                  </a:moveTo>
                  <a:lnTo>
                    <a:pt x="587" y="4843"/>
                  </a:lnTo>
                  <a:lnTo>
                    <a:pt x="579" y="4851"/>
                  </a:lnTo>
                  <a:lnTo>
                    <a:pt x="579" y="4838"/>
                  </a:lnTo>
                  <a:lnTo>
                    <a:pt x="587" y="4830"/>
                  </a:lnTo>
                  <a:close/>
                  <a:moveTo>
                    <a:pt x="5850" y="4854"/>
                  </a:moveTo>
                  <a:lnTo>
                    <a:pt x="5856" y="4855"/>
                  </a:lnTo>
                  <a:lnTo>
                    <a:pt x="5854" y="4866"/>
                  </a:lnTo>
                  <a:lnTo>
                    <a:pt x="5849" y="4863"/>
                  </a:lnTo>
                  <a:lnTo>
                    <a:pt x="5850" y="4854"/>
                  </a:lnTo>
                  <a:close/>
                  <a:moveTo>
                    <a:pt x="1351" y="4849"/>
                  </a:moveTo>
                  <a:lnTo>
                    <a:pt x="1354" y="4851"/>
                  </a:lnTo>
                  <a:lnTo>
                    <a:pt x="1341" y="4879"/>
                  </a:lnTo>
                  <a:lnTo>
                    <a:pt x="1338" y="4877"/>
                  </a:lnTo>
                  <a:lnTo>
                    <a:pt x="1351" y="4851"/>
                  </a:lnTo>
                  <a:lnTo>
                    <a:pt x="1351" y="4849"/>
                  </a:lnTo>
                  <a:close/>
                  <a:moveTo>
                    <a:pt x="5963" y="4854"/>
                  </a:moveTo>
                  <a:lnTo>
                    <a:pt x="5965" y="4855"/>
                  </a:lnTo>
                  <a:lnTo>
                    <a:pt x="5960" y="4883"/>
                  </a:lnTo>
                  <a:lnTo>
                    <a:pt x="5959" y="4882"/>
                  </a:lnTo>
                  <a:lnTo>
                    <a:pt x="5963" y="4854"/>
                  </a:lnTo>
                  <a:close/>
                  <a:moveTo>
                    <a:pt x="6515" y="4845"/>
                  </a:moveTo>
                  <a:lnTo>
                    <a:pt x="6518" y="4846"/>
                  </a:lnTo>
                  <a:lnTo>
                    <a:pt x="6509" y="4904"/>
                  </a:lnTo>
                  <a:lnTo>
                    <a:pt x="6506" y="4902"/>
                  </a:lnTo>
                  <a:lnTo>
                    <a:pt x="6515" y="4845"/>
                  </a:lnTo>
                  <a:close/>
                  <a:moveTo>
                    <a:pt x="6696" y="4807"/>
                  </a:moveTo>
                  <a:lnTo>
                    <a:pt x="6696" y="4807"/>
                  </a:lnTo>
                  <a:cubicBezTo>
                    <a:pt x="6689" y="4851"/>
                    <a:pt x="6686" y="4876"/>
                    <a:pt x="6680" y="4907"/>
                  </a:cubicBezTo>
                  <a:cubicBezTo>
                    <a:pt x="6675" y="4901"/>
                    <a:pt x="6672" y="4896"/>
                    <a:pt x="6667" y="4889"/>
                  </a:cubicBezTo>
                  <a:cubicBezTo>
                    <a:pt x="6677" y="4860"/>
                    <a:pt x="6684" y="4841"/>
                    <a:pt x="6696" y="4807"/>
                  </a:cubicBezTo>
                  <a:close/>
                  <a:moveTo>
                    <a:pt x="823" y="4940"/>
                  </a:moveTo>
                  <a:cubicBezTo>
                    <a:pt x="821" y="4941"/>
                    <a:pt x="819" y="4943"/>
                    <a:pt x="817" y="4944"/>
                  </a:cubicBezTo>
                  <a:cubicBezTo>
                    <a:pt x="817" y="4944"/>
                    <a:pt x="820" y="4942"/>
                    <a:pt x="823" y="4941"/>
                  </a:cubicBezTo>
                  <a:lnTo>
                    <a:pt x="823" y="4940"/>
                  </a:lnTo>
                  <a:close/>
                  <a:moveTo>
                    <a:pt x="2883" y="4946"/>
                  </a:moveTo>
                  <a:lnTo>
                    <a:pt x="2890" y="4949"/>
                  </a:lnTo>
                  <a:lnTo>
                    <a:pt x="2888" y="4958"/>
                  </a:lnTo>
                  <a:lnTo>
                    <a:pt x="2881" y="4955"/>
                  </a:lnTo>
                  <a:lnTo>
                    <a:pt x="2883" y="4946"/>
                  </a:lnTo>
                  <a:close/>
                  <a:moveTo>
                    <a:pt x="6583" y="4924"/>
                  </a:moveTo>
                  <a:cubicBezTo>
                    <a:pt x="6574" y="4958"/>
                    <a:pt x="6567" y="4983"/>
                    <a:pt x="6559" y="5010"/>
                  </a:cubicBezTo>
                  <a:lnTo>
                    <a:pt x="6558" y="4998"/>
                  </a:lnTo>
                  <a:cubicBezTo>
                    <a:pt x="6561" y="4976"/>
                    <a:pt x="6564" y="4955"/>
                    <a:pt x="6568" y="4930"/>
                  </a:cubicBezTo>
                  <a:cubicBezTo>
                    <a:pt x="6571" y="4929"/>
                    <a:pt x="6575" y="4927"/>
                    <a:pt x="6583" y="4924"/>
                  </a:cubicBezTo>
                  <a:close/>
                  <a:moveTo>
                    <a:pt x="2444" y="4936"/>
                  </a:moveTo>
                  <a:cubicBezTo>
                    <a:pt x="2449" y="4974"/>
                    <a:pt x="2450" y="4989"/>
                    <a:pt x="2452" y="5013"/>
                  </a:cubicBezTo>
                  <a:cubicBezTo>
                    <a:pt x="2444" y="5014"/>
                    <a:pt x="2441" y="5016"/>
                    <a:pt x="2437" y="5017"/>
                  </a:cubicBezTo>
                  <a:cubicBezTo>
                    <a:pt x="2438" y="4999"/>
                    <a:pt x="2440" y="4985"/>
                    <a:pt x="2444" y="4936"/>
                  </a:cubicBezTo>
                  <a:close/>
                  <a:moveTo>
                    <a:pt x="6539" y="5011"/>
                  </a:moveTo>
                  <a:lnTo>
                    <a:pt x="6546" y="5014"/>
                  </a:lnTo>
                  <a:lnTo>
                    <a:pt x="6544" y="5023"/>
                  </a:lnTo>
                  <a:lnTo>
                    <a:pt x="6537" y="5020"/>
                  </a:lnTo>
                  <a:lnTo>
                    <a:pt x="6539" y="5011"/>
                  </a:lnTo>
                  <a:close/>
                  <a:moveTo>
                    <a:pt x="1408" y="5020"/>
                  </a:moveTo>
                  <a:lnTo>
                    <a:pt x="1411" y="5021"/>
                  </a:lnTo>
                  <a:lnTo>
                    <a:pt x="1401" y="5048"/>
                  </a:lnTo>
                  <a:lnTo>
                    <a:pt x="1398" y="5048"/>
                  </a:lnTo>
                  <a:lnTo>
                    <a:pt x="1408" y="5020"/>
                  </a:lnTo>
                  <a:close/>
                  <a:moveTo>
                    <a:pt x="6621" y="5030"/>
                  </a:moveTo>
                  <a:lnTo>
                    <a:pt x="6621" y="5032"/>
                  </a:lnTo>
                  <a:lnTo>
                    <a:pt x="6624" y="5032"/>
                  </a:lnTo>
                  <a:lnTo>
                    <a:pt x="6615" y="5088"/>
                  </a:lnTo>
                  <a:lnTo>
                    <a:pt x="6612" y="5086"/>
                  </a:lnTo>
                  <a:lnTo>
                    <a:pt x="6621" y="5030"/>
                  </a:lnTo>
                  <a:close/>
                  <a:moveTo>
                    <a:pt x="6422" y="5080"/>
                  </a:moveTo>
                  <a:lnTo>
                    <a:pt x="6418" y="5122"/>
                  </a:lnTo>
                  <a:lnTo>
                    <a:pt x="6418" y="5122"/>
                  </a:lnTo>
                  <a:cubicBezTo>
                    <a:pt x="6414" y="5111"/>
                    <a:pt x="6416" y="5095"/>
                    <a:pt x="6418" y="5080"/>
                  </a:cubicBezTo>
                  <a:close/>
                  <a:moveTo>
                    <a:pt x="4277" y="5120"/>
                  </a:moveTo>
                  <a:lnTo>
                    <a:pt x="4285" y="5122"/>
                  </a:lnTo>
                  <a:lnTo>
                    <a:pt x="4283" y="5132"/>
                  </a:lnTo>
                  <a:lnTo>
                    <a:pt x="4276" y="5129"/>
                  </a:lnTo>
                  <a:lnTo>
                    <a:pt x="4277" y="5120"/>
                  </a:lnTo>
                  <a:close/>
                  <a:moveTo>
                    <a:pt x="3317" y="5129"/>
                  </a:moveTo>
                  <a:lnTo>
                    <a:pt x="3322" y="5130"/>
                  </a:lnTo>
                  <a:lnTo>
                    <a:pt x="3311" y="5204"/>
                  </a:lnTo>
                  <a:lnTo>
                    <a:pt x="3308" y="5204"/>
                  </a:lnTo>
                  <a:lnTo>
                    <a:pt x="3317" y="5129"/>
                  </a:lnTo>
                  <a:close/>
                  <a:moveTo>
                    <a:pt x="6458" y="5183"/>
                  </a:moveTo>
                  <a:lnTo>
                    <a:pt x="6459" y="5194"/>
                  </a:lnTo>
                  <a:lnTo>
                    <a:pt x="6450" y="5211"/>
                  </a:lnTo>
                  <a:lnTo>
                    <a:pt x="6450" y="5210"/>
                  </a:lnTo>
                  <a:cubicBezTo>
                    <a:pt x="6453" y="5198"/>
                    <a:pt x="6456" y="5191"/>
                    <a:pt x="6458" y="5183"/>
                  </a:cubicBezTo>
                  <a:close/>
                  <a:moveTo>
                    <a:pt x="6450" y="5204"/>
                  </a:moveTo>
                  <a:lnTo>
                    <a:pt x="6450" y="5205"/>
                  </a:lnTo>
                  <a:cubicBezTo>
                    <a:pt x="6447" y="5217"/>
                    <a:pt x="6444" y="5225"/>
                    <a:pt x="6443" y="5232"/>
                  </a:cubicBezTo>
                  <a:lnTo>
                    <a:pt x="6442" y="5232"/>
                  </a:lnTo>
                  <a:lnTo>
                    <a:pt x="6442" y="5222"/>
                  </a:lnTo>
                  <a:lnTo>
                    <a:pt x="6450" y="5204"/>
                  </a:lnTo>
                  <a:close/>
                  <a:moveTo>
                    <a:pt x="6413" y="5150"/>
                  </a:moveTo>
                  <a:cubicBezTo>
                    <a:pt x="6418" y="5195"/>
                    <a:pt x="6400" y="5210"/>
                    <a:pt x="6397" y="5254"/>
                  </a:cubicBezTo>
                  <a:cubicBezTo>
                    <a:pt x="6391" y="5244"/>
                    <a:pt x="6390" y="5239"/>
                    <a:pt x="6384" y="5230"/>
                  </a:cubicBezTo>
                  <a:cubicBezTo>
                    <a:pt x="6395" y="5201"/>
                    <a:pt x="6403" y="5176"/>
                    <a:pt x="6413" y="5150"/>
                  </a:cubicBezTo>
                  <a:close/>
                  <a:moveTo>
                    <a:pt x="3609" y="5250"/>
                  </a:moveTo>
                  <a:cubicBezTo>
                    <a:pt x="3609" y="5250"/>
                    <a:pt x="3608" y="5263"/>
                    <a:pt x="3605" y="5280"/>
                  </a:cubicBezTo>
                  <a:lnTo>
                    <a:pt x="3593" y="5276"/>
                  </a:lnTo>
                  <a:lnTo>
                    <a:pt x="3593" y="5263"/>
                  </a:lnTo>
                  <a:cubicBezTo>
                    <a:pt x="3599" y="5257"/>
                    <a:pt x="3605" y="5252"/>
                    <a:pt x="3609" y="5250"/>
                  </a:cubicBezTo>
                  <a:close/>
                  <a:moveTo>
                    <a:pt x="5632" y="5269"/>
                  </a:moveTo>
                  <a:lnTo>
                    <a:pt x="5634" y="5270"/>
                  </a:lnTo>
                  <a:lnTo>
                    <a:pt x="5631" y="5298"/>
                  </a:lnTo>
                  <a:lnTo>
                    <a:pt x="5628" y="5297"/>
                  </a:lnTo>
                  <a:lnTo>
                    <a:pt x="5632" y="5269"/>
                  </a:lnTo>
                  <a:close/>
                  <a:moveTo>
                    <a:pt x="6159" y="5248"/>
                  </a:moveTo>
                  <a:cubicBezTo>
                    <a:pt x="6156" y="5270"/>
                    <a:pt x="6153" y="5289"/>
                    <a:pt x="6146" y="5333"/>
                  </a:cubicBezTo>
                  <a:cubicBezTo>
                    <a:pt x="6144" y="5297"/>
                    <a:pt x="6143" y="5280"/>
                    <a:pt x="6143" y="5254"/>
                  </a:cubicBezTo>
                  <a:cubicBezTo>
                    <a:pt x="6150" y="5251"/>
                    <a:pt x="6153" y="5250"/>
                    <a:pt x="6159" y="5248"/>
                  </a:cubicBezTo>
                  <a:close/>
                  <a:moveTo>
                    <a:pt x="6266" y="5376"/>
                  </a:moveTo>
                  <a:lnTo>
                    <a:pt x="6266" y="5376"/>
                  </a:lnTo>
                  <a:cubicBezTo>
                    <a:pt x="6265" y="5395"/>
                    <a:pt x="6263" y="5408"/>
                    <a:pt x="6261" y="5429"/>
                  </a:cubicBezTo>
                  <a:cubicBezTo>
                    <a:pt x="6256" y="5426"/>
                    <a:pt x="6250" y="5425"/>
                    <a:pt x="6246" y="5423"/>
                  </a:cubicBezTo>
                  <a:cubicBezTo>
                    <a:pt x="6249" y="5407"/>
                    <a:pt x="6250" y="5398"/>
                    <a:pt x="6252" y="5382"/>
                  </a:cubicBezTo>
                  <a:cubicBezTo>
                    <a:pt x="6256" y="5380"/>
                    <a:pt x="6261" y="5379"/>
                    <a:pt x="6266" y="5376"/>
                  </a:cubicBezTo>
                  <a:close/>
                  <a:moveTo>
                    <a:pt x="5010" y="5401"/>
                  </a:moveTo>
                  <a:lnTo>
                    <a:pt x="5011" y="5403"/>
                  </a:lnTo>
                  <a:lnTo>
                    <a:pt x="5007" y="5430"/>
                  </a:lnTo>
                  <a:lnTo>
                    <a:pt x="5006" y="5430"/>
                  </a:lnTo>
                  <a:lnTo>
                    <a:pt x="5010" y="5401"/>
                  </a:lnTo>
                  <a:close/>
                  <a:moveTo>
                    <a:pt x="5662" y="5497"/>
                  </a:moveTo>
                  <a:lnTo>
                    <a:pt x="5669" y="5500"/>
                  </a:lnTo>
                  <a:lnTo>
                    <a:pt x="5668" y="5508"/>
                  </a:lnTo>
                  <a:lnTo>
                    <a:pt x="5660" y="5507"/>
                  </a:lnTo>
                  <a:lnTo>
                    <a:pt x="5662" y="5497"/>
                  </a:lnTo>
                  <a:close/>
                  <a:moveTo>
                    <a:pt x="5796" y="5545"/>
                  </a:moveTo>
                  <a:lnTo>
                    <a:pt x="5803" y="5547"/>
                  </a:lnTo>
                  <a:lnTo>
                    <a:pt x="5802" y="5557"/>
                  </a:lnTo>
                  <a:lnTo>
                    <a:pt x="5794" y="5554"/>
                  </a:lnTo>
                  <a:lnTo>
                    <a:pt x="5796" y="5545"/>
                  </a:lnTo>
                  <a:close/>
                  <a:moveTo>
                    <a:pt x="5887" y="5544"/>
                  </a:moveTo>
                  <a:lnTo>
                    <a:pt x="5906" y="5551"/>
                  </a:lnTo>
                  <a:lnTo>
                    <a:pt x="5903" y="5566"/>
                  </a:lnTo>
                  <a:lnTo>
                    <a:pt x="5884" y="5569"/>
                  </a:lnTo>
                  <a:lnTo>
                    <a:pt x="5887" y="5544"/>
                  </a:lnTo>
                  <a:close/>
                  <a:moveTo>
                    <a:pt x="5657" y="5545"/>
                  </a:moveTo>
                  <a:lnTo>
                    <a:pt x="5660" y="5547"/>
                  </a:lnTo>
                  <a:lnTo>
                    <a:pt x="5651" y="5603"/>
                  </a:lnTo>
                  <a:lnTo>
                    <a:pt x="5649" y="5601"/>
                  </a:lnTo>
                  <a:lnTo>
                    <a:pt x="5657" y="5545"/>
                  </a:lnTo>
                  <a:close/>
                  <a:moveTo>
                    <a:pt x="5528" y="5597"/>
                  </a:moveTo>
                  <a:lnTo>
                    <a:pt x="5535" y="5600"/>
                  </a:lnTo>
                  <a:lnTo>
                    <a:pt x="5534" y="5609"/>
                  </a:lnTo>
                  <a:lnTo>
                    <a:pt x="5526" y="5607"/>
                  </a:lnTo>
                  <a:lnTo>
                    <a:pt x="5528" y="5597"/>
                  </a:lnTo>
                  <a:close/>
                  <a:moveTo>
                    <a:pt x="5610" y="5594"/>
                  </a:moveTo>
                  <a:lnTo>
                    <a:pt x="5623" y="5598"/>
                  </a:lnTo>
                  <a:lnTo>
                    <a:pt x="5623" y="5611"/>
                  </a:lnTo>
                  <a:cubicBezTo>
                    <a:pt x="5616" y="5616"/>
                    <a:pt x="5610" y="5620"/>
                    <a:pt x="5606" y="5625"/>
                  </a:cubicBezTo>
                  <a:cubicBezTo>
                    <a:pt x="5606" y="5625"/>
                    <a:pt x="5607" y="5611"/>
                    <a:pt x="5610" y="5594"/>
                  </a:cubicBezTo>
                  <a:close/>
                  <a:moveTo>
                    <a:pt x="5659" y="5613"/>
                  </a:moveTo>
                  <a:lnTo>
                    <a:pt x="5674" y="5619"/>
                  </a:lnTo>
                  <a:lnTo>
                    <a:pt x="5672" y="5632"/>
                  </a:lnTo>
                  <a:lnTo>
                    <a:pt x="5657" y="5628"/>
                  </a:lnTo>
                  <a:lnTo>
                    <a:pt x="5659" y="5613"/>
                  </a:lnTo>
                  <a:close/>
                  <a:moveTo>
                    <a:pt x="5509" y="5644"/>
                  </a:moveTo>
                  <a:lnTo>
                    <a:pt x="5510" y="5667"/>
                  </a:lnTo>
                  <a:cubicBezTo>
                    <a:pt x="5510" y="5668"/>
                    <a:pt x="5510" y="5669"/>
                    <a:pt x="5510" y="5670"/>
                  </a:cubicBezTo>
                  <a:lnTo>
                    <a:pt x="5510" y="5670"/>
                  </a:lnTo>
                  <a:cubicBezTo>
                    <a:pt x="5508" y="5664"/>
                    <a:pt x="5507" y="5658"/>
                    <a:pt x="5506" y="5653"/>
                  </a:cubicBezTo>
                  <a:lnTo>
                    <a:pt x="5506" y="5651"/>
                  </a:lnTo>
                  <a:lnTo>
                    <a:pt x="5509" y="5644"/>
                  </a:lnTo>
                  <a:close/>
                  <a:moveTo>
                    <a:pt x="5703" y="5650"/>
                  </a:moveTo>
                  <a:lnTo>
                    <a:pt x="5699" y="5678"/>
                  </a:lnTo>
                  <a:lnTo>
                    <a:pt x="5696" y="5678"/>
                  </a:lnTo>
                  <a:lnTo>
                    <a:pt x="5700" y="5650"/>
                  </a:lnTo>
                  <a:close/>
                  <a:moveTo>
                    <a:pt x="793" y="0"/>
                  </a:moveTo>
                  <a:cubicBezTo>
                    <a:pt x="729" y="19"/>
                    <a:pt x="670" y="37"/>
                    <a:pt x="610" y="55"/>
                  </a:cubicBezTo>
                  <a:cubicBezTo>
                    <a:pt x="610" y="55"/>
                    <a:pt x="601" y="55"/>
                    <a:pt x="580" y="52"/>
                  </a:cubicBezTo>
                  <a:cubicBezTo>
                    <a:pt x="579" y="66"/>
                    <a:pt x="577" y="78"/>
                    <a:pt x="577" y="87"/>
                  </a:cubicBezTo>
                  <a:cubicBezTo>
                    <a:pt x="521" y="99"/>
                    <a:pt x="477" y="108"/>
                    <a:pt x="414" y="119"/>
                  </a:cubicBezTo>
                  <a:cubicBezTo>
                    <a:pt x="449" y="122"/>
                    <a:pt x="473" y="124"/>
                    <a:pt x="492" y="125"/>
                  </a:cubicBezTo>
                  <a:cubicBezTo>
                    <a:pt x="477" y="137"/>
                    <a:pt x="467" y="144"/>
                    <a:pt x="454" y="153"/>
                  </a:cubicBezTo>
                  <a:cubicBezTo>
                    <a:pt x="492" y="152"/>
                    <a:pt x="517" y="150"/>
                    <a:pt x="545" y="147"/>
                  </a:cubicBezTo>
                  <a:lnTo>
                    <a:pt x="545" y="147"/>
                  </a:lnTo>
                  <a:cubicBezTo>
                    <a:pt x="542" y="153"/>
                    <a:pt x="539" y="156"/>
                    <a:pt x="536" y="162"/>
                  </a:cubicBezTo>
                  <a:cubicBezTo>
                    <a:pt x="492" y="166"/>
                    <a:pt x="451" y="171"/>
                    <a:pt x="414" y="174"/>
                  </a:cubicBezTo>
                  <a:cubicBezTo>
                    <a:pt x="396" y="181"/>
                    <a:pt x="384" y="186"/>
                    <a:pt x="384" y="186"/>
                  </a:cubicBezTo>
                  <a:cubicBezTo>
                    <a:pt x="380" y="199"/>
                    <a:pt x="434" y="202"/>
                    <a:pt x="368" y="216"/>
                  </a:cubicBezTo>
                  <a:lnTo>
                    <a:pt x="393" y="225"/>
                  </a:lnTo>
                  <a:cubicBezTo>
                    <a:pt x="386" y="228"/>
                    <a:pt x="377" y="231"/>
                    <a:pt x="356" y="240"/>
                  </a:cubicBezTo>
                  <a:cubicBezTo>
                    <a:pt x="380" y="241"/>
                    <a:pt x="404" y="241"/>
                    <a:pt x="426" y="243"/>
                  </a:cubicBezTo>
                  <a:lnTo>
                    <a:pt x="411" y="249"/>
                  </a:lnTo>
                  <a:cubicBezTo>
                    <a:pt x="390" y="249"/>
                    <a:pt x="368" y="250"/>
                    <a:pt x="351" y="250"/>
                  </a:cubicBezTo>
                  <a:cubicBezTo>
                    <a:pt x="326" y="256"/>
                    <a:pt x="304" y="261"/>
                    <a:pt x="281" y="266"/>
                  </a:cubicBezTo>
                  <a:cubicBezTo>
                    <a:pt x="281" y="272"/>
                    <a:pt x="280" y="277"/>
                    <a:pt x="280" y="289"/>
                  </a:cubicBezTo>
                  <a:cubicBezTo>
                    <a:pt x="293" y="291"/>
                    <a:pt x="321" y="296"/>
                    <a:pt x="345" y="299"/>
                  </a:cubicBezTo>
                  <a:cubicBezTo>
                    <a:pt x="339" y="300"/>
                    <a:pt x="321" y="303"/>
                    <a:pt x="309" y="306"/>
                  </a:cubicBezTo>
                  <a:cubicBezTo>
                    <a:pt x="308" y="315"/>
                    <a:pt x="308" y="324"/>
                    <a:pt x="306" y="331"/>
                  </a:cubicBezTo>
                  <a:lnTo>
                    <a:pt x="367" y="331"/>
                  </a:lnTo>
                  <a:cubicBezTo>
                    <a:pt x="323" y="340"/>
                    <a:pt x="287" y="349"/>
                    <a:pt x="252" y="356"/>
                  </a:cubicBezTo>
                  <a:lnTo>
                    <a:pt x="223" y="386"/>
                  </a:lnTo>
                  <a:cubicBezTo>
                    <a:pt x="236" y="386"/>
                    <a:pt x="252" y="384"/>
                    <a:pt x="267" y="384"/>
                  </a:cubicBezTo>
                  <a:cubicBezTo>
                    <a:pt x="267" y="392"/>
                    <a:pt x="265" y="397"/>
                    <a:pt x="265" y="402"/>
                  </a:cubicBezTo>
                  <a:cubicBezTo>
                    <a:pt x="246" y="406"/>
                    <a:pt x="228" y="409"/>
                    <a:pt x="205" y="415"/>
                  </a:cubicBezTo>
                  <a:lnTo>
                    <a:pt x="237" y="442"/>
                  </a:lnTo>
                  <a:cubicBezTo>
                    <a:pt x="218" y="446"/>
                    <a:pt x="199" y="450"/>
                    <a:pt x="181" y="455"/>
                  </a:cubicBezTo>
                  <a:cubicBezTo>
                    <a:pt x="180" y="468"/>
                    <a:pt x="180" y="480"/>
                    <a:pt x="177" y="499"/>
                  </a:cubicBezTo>
                  <a:lnTo>
                    <a:pt x="245" y="499"/>
                  </a:lnTo>
                  <a:cubicBezTo>
                    <a:pt x="211" y="506"/>
                    <a:pt x="193" y="509"/>
                    <a:pt x="184" y="511"/>
                  </a:cubicBezTo>
                  <a:cubicBezTo>
                    <a:pt x="173" y="522"/>
                    <a:pt x="164" y="533"/>
                    <a:pt x="156" y="543"/>
                  </a:cubicBezTo>
                  <a:cubicBezTo>
                    <a:pt x="151" y="552"/>
                    <a:pt x="131" y="565"/>
                    <a:pt x="145" y="568"/>
                  </a:cubicBezTo>
                  <a:cubicBezTo>
                    <a:pt x="195" y="577"/>
                    <a:pt x="155" y="598"/>
                    <a:pt x="173" y="612"/>
                  </a:cubicBezTo>
                  <a:cubicBezTo>
                    <a:pt x="152" y="618"/>
                    <a:pt x="128" y="625"/>
                    <a:pt x="106" y="631"/>
                  </a:cubicBezTo>
                  <a:cubicBezTo>
                    <a:pt x="128" y="636"/>
                    <a:pt x="145" y="637"/>
                    <a:pt x="164" y="640"/>
                  </a:cubicBezTo>
                  <a:cubicBezTo>
                    <a:pt x="131" y="652"/>
                    <a:pt x="100" y="664"/>
                    <a:pt x="71" y="675"/>
                  </a:cubicBezTo>
                  <a:cubicBezTo>
                    <a:pt x="84" y="680"/>
                    <a:pt x="92" y="683"/>
                    <a:pt x="99" y="684"/>
                  </a:cubicBezTo>
                  <a:cubicBezTo>
                    <a:pt x="89" y="690"/>
                    <a:pt x="80" y="695"/>
                    <a:pt x="71" y="699"/>
                  </a:cubicBezTo>
                  <a:cubicBezTo>
                    <a:pt x="86" y="703"/>
                    <a:pt x="98" y="708"/>
                    <a:pt x="108" y="711"/>
                  </a:cubicBezTo>
                  <a:cubicBezTo>
                    <a:pt x="93" y="717"/>
                    <a:pt x="84" y="721"/>
                    <a:pt x="84" y="721"/>
                  </a:cubicBezTo>
                  <a:cubicBezTo>
                    <a:pt x="93" y="733"/>
                    <a:pt x="100" y="743"/>
                    <a:pt x="108" y="753"/>
                  </a:cubicBezTo>
                  <a:cubicBezTo>
                    <a:pt x="124" y="752"/>
                    <a:pt x="140" y="752"/>
                    <a:pt x="149" y="752"/>
                  </a:cubicBezTo>
                  <a:cubicBezTo>
                    <a:pt x="131" y="765"/>
                    <a:pt x="117" y="777"/>
                    <a:pt x="102" y="789"/>
                  </a:cubicBezTo>
                  <a:cubicBezTo>
                    <a:pt x="136" y="795"/>
                    <a:pt x="121" y="806"/>
                    <a:pt x="118" y="817"/>
                  </a:cubicBezTo>
                  <a:cubicBezTo>
                    <a:pt x="98" y="821"/>
                    <a:pt x="80" y="824"/>
                    <a:pt x="64" y="828"/>
                  </a:cubicBezTo>
                  <a:cubicBezTo>
                    <a:pt x="75" y="831"/>
                    <a:pt x="86" y="833"/>
                    <a:pt x="98" y="836"/>
                  </a:cubicBezTo>
                  <a:cubicBezTo>
                    <a:pt x="84" y="842"/>
                    <a:pt x="74" y="848"/>
                    <a:pt x="62" y="853"/>
                  </a:cubicBezTo>
                  <a:cubicBezTo>
                    <a:pt x="75" y="852"/>
                    <a:pt x="89" y="852"/>
                    <a:pt x="109" y="851"/>
                  </a:cubicBezTo>
                  <a:cubicBezTo>
                    <a:pt x="121" y="858"/>
                    <a:pt x="134" y="865"/>
                    <a:pt x="149" y="873"/>
                  </a:cubicBezTo>
                  <a:cubicBezTo>
                    <a:pt x="115" y="893"/>
                    <a:pt x="84" y="911"/>
                    <a:pt x="68" y="923"/>
                  </a:cubicBezTo>
                  <a:cubicBezTo>
                    <a:pt x="68" y="940"/>
                    <a:pt x="70" y="951"/>
                    <a:pt x="71" y="967"/>
                  </a:cubicBezTo>
                  <a:cubicBezTo>
                    <a:pt x="73" y="967"/>
                    <a:pt x="89" y="970"/>
                    <a:pt x="106" y="973"/>
                  </a:cubicBezTo>
                  <a:cubicBezTo>
                    <a:pt x="98" y="976"/>
                    <a:pt x="89" y="979"/>
                    <a:pt x="80" y="983"/>
                  </a:cubicBezTo>
                  <a:cubicBezTo>
                    <a:pt x="90" y="984"/>
                    <a:pt x="100" y="987"/>
                    <a:pt x="106" y="989"/>
                  </a:cubicBezTo>
                  <a:cubicBezTo>
                    <a:pt x="92" y="1001"/>
                    <a:pt x="80" y="1011"/>
                    <a:pt x="62" y="1027"/>
                  </a:cubicBezTo>
                  <a:cubicBezTo>
                    <a:pt x="87" y="1027"/>
                    <a:pt x="114" y="1027"/>
                    <a:pt x="142" y="1029"/>
                  </a:cubicBezTo>
                  <a:cubicBezTo>
                    <a:pt x="120" y="1055"/>
                    <a:pt x="98" y="1080"/>
                    <a:pt x="74" y="1109"/>
                  </a:cubicBezTo>
                  <a:cubicBezTo>
                    <a:pt x="84" y="1114"/>
                    <a:pt x="120" y="1120"/>
                    <a:pt x="74" y="1137"/>
                  </a:cubicBezTo>
                  <a:cubicBezTo>
                    <a:pt x="59" y="1143"/>
                    <a:pt x="55" y="1155"/>
                    <a:pt x="65" y="1158"/>
                  </a:cubicBezTo>
                  <a:cubicBezTo>
                    <a:pt x="105" y="1170"/>
                    <a:pt x="90" y="1189"/>
                    <a:pt x="86" y="1205"/>
                  </a:cubicBezTo>
                  <a:cubicBezTo>
                    <a:pt x="80" y="1227"/>
                    <a:pt x="111" y="1243"/>
                    <a:pt x="133" y="1260"/>
                  </a:cubicBezTo>
                  <a:cubicBezTo>
                    <a:pt x="95" y="1282"/>
                    <a:pt x="84" y="1296"/>
                    <a:pt x="102" y="1305"/>
                  </a:cubicBezTo>
                  <a:cubicBezTo>
                    <a:pt x="67" y="1327"/>
                    <a:pt x="34" y="1348"/>
                    <a:pt x="0" y="1370"/>
                  </a:cubicBezTo>
                  <a:cubicBezTo>
                    <a:pt x="5" y="1374"/>
                    <a:pt x="12" y="1379"/>
                    <a:pt x="15" y="1386"/>
                  </a:cubicBezTo>
                  <a:cubicBezTo>
                    <a:pt x="18" y="1392"/>
                    <a:pt x="15" y="1399"/>
                    <a:pt x="14" y="1405"/>
                  </a:cubicBezTo>
                  <a:cubicBezTo>
                    <a:pt x="39" y="1405"/>
                    <a:pt x="52" y="1404"/>
                    <a:pt x="74" y="1402"/>
                  </a:cubicBezTo>
                  <a:lnTo>
                    <a:pt x="74" y="1402"/>
                  </a:lnTo>
                  <a:cubicBezTo>
                    <a:pt x="68" y="1413"/>
                    <a:pt x="73" y="1426"/>
                    <a:pt x="52" y="1432"/>
                  </a:cubicBezTo>
                  <a:cubicBezTo>
                    <a:pt x="6" y="1446"/>
                    <a:pt x="98" y="1446"/>
                    <a:pt x="40" y="1460"/>
                  </a:cubicBezTo>
                  <a:cubicBezTo>
                    <a:pt x="36" y="1461"/>
                    <a:pt x="34" y="1467"/>
                    <a:pt x="37" y="1467"/>
                  </a:cubicBezTo>
                  <a:cubicBezTo>
                    <a:pt x="83" y="1471"/>
                    <a:pt x="58" y="1488"/>
                    <a:pt x="62" y="1498"/>
                  </a:cubicBezTo>
                  <a:cubicBezTo>
                    <a:pt x="85" y="1497"/>
                    <a:pt x="102" y="1496"/>
                    <a:pt x="114" y="1496"/>
                  </a:cubicBezTo>
                  <a:cubicBezTo>
                    <a:pt x="143" y="1496"/>
                    <a:pt x="146" y="1501"/>
                    <a:pt x="146" y="1518"/>
                  </a:cubicBezTo>
                  <a:cubicBezTo>
                    <a:pt x="155" y="1520"/>
                    <a:pt x="162" y="1520"/>
                    <a:pt x="170" y="1521"/>
                  </a:cubicBezTo>
                  <a:lnTo>
                    <a:pt x="161" y="1524"/>
                  </a:lnTo>
                  <a:lnTo>
                    <a:pt x="142" y="1520"/>
                  </a:lnTo>
                  <a:cubicBezTo>
                    <a:pt x="143" y="1520"/>
                    <a:pt x="146" y="1518"/>
                    <a:pt x="146" y="1518"/>
                  </a:cubicBezTo>
                  <a:lnTo>
                    <a:pt x="146" y="1518"/>
                  </a:lnTo>
                  <a:cubicBezTo>
                    <a:pt x="100" y="1521"/>
                    <a:pt x="75" y="1530"/>
                    <a:pt x="58" y="1542"/>
                  </a:cubicBezTo>
                  <a:cubicBezTo>
                    <a:pt x="70" y="1551"/>
                    <a:pt x="112" y="1555"/>
                    <a:pt x="68" y="1573"/>
                  </a:cubicBezTo>
                  <a:cubicBezTo>
                    <a:pt x="50" y="1580"/>
                    <a:pt x="67" y="1592"/>
                    <a:pt x="67" y="1601"/>
                  </a:cubicBezTo>
                  <a:cubicBezTo>
                    <a:pt x="56" y="1602"/>
                    <a:pt x="43" y="1604"/>
                    <a:pt x="30" y="1607"/>
                  </a:cubicBezTo>
                  <a:cubicBezTo>
                    <a:pt x="39" y="1616"/>
                    <a:pt x="71" y="1620"/>
                    <a:pt x="37" y="1635"/>
                  </a:cubicBezTo>
                  <a:cubicBezTo>
                    <a:pt x="11" y="1646"/>
                    <a:pt x="15" y="1655"/>
                    <a:pt x="36" y="1664"/>
                  </a:cubicBezTo>
                  <a:cubicBezTo>
                    <a:pt x="53" y="1673"/>
                    <a:pt x="61" y="1683"/>
                    <a:pt x="73" y="1692"/>
                  </a:cubicBezTo>
                  <a:cubicBezTo>
                    <a:pt x="61" y="1698"/>
                    <a:pt x="50" y="1702"/>
                    <a:pt x="39" y="1707"/>
                  </a:cubicBezTo>
                  <a:cubicBezTo>
                    <a:pt x="62" y="1714"/>
                    <a:pt x="77" y="1723"/>
                    <a:pt x="105" y="1727"/>
                  </a:cubicBezTo>
                  <a:cubicBezTo>
                    <a:pt x="131" y="1732"/>
                    <a:pt x="171" y="1730"/>
                    <a:pt x="206" y="1732"/>
                  </a:cubicBezTo>
                  <a:cubicBezTo>
                    <a:pt x="214" y="1735"/>
                    <a:pt x="223" y="1739"/>
                    <a:pt x="233" y="1742"/>
                  </a:cubicBezTo>
                  <a:cubicBezTo>
                    <a:pt x="226" y="1747"/>
                    <a:pt x="214" y="1751"/>
                    <a:pt x="205" y="1755"/>
                  </a:cubicBezTo>
                  <a:cubicBezTo>
                    <a:pt x="215" y="1760"/>
                    <a:pt x="223" y="1763"/>
                    <a:pt x="234" y="1769"/>
                  </a:cubicBezTo>
                  <a:cubicBezTo>
                    <a:pt x="209" y="1770"/>
                    <a:pt x="196" y="1772"/>
                    <a:pt x="183" y="1772"/>
                  </a:cubicBezTo>
                  <a:cubicBezTo>
                    <a:pt x="180" y="1763"/>
                    <a:pt x="177" y="1754"/>
                    <a:pt x="176" y="1745"/>
                  </a:cubicBezTo>
                  <a:cubicBezTo>
                    <a:pt x="153" y="1747"/>
                    <a:pt x="139" y="1748"/>
                    <a:pt x="126" y="1749"/>
                  </a:cubicBezTo>
                  <a:cubicBezTo>
                    <a:pt x="121" y="1752"/>
                    <a:pt x="114" y="1755"/>
                    <a:pt x="108" y="1758"/>
                  </a:cubicBezTo>
                  <a:lnTo>
                    <a:pt x="99" y="1757"/>
                  </a:lnTo>
                  <a:lnTo>
                    <a:pt x="123" y="1749"/>
                  </a:lnTo>
                  <a:lnTo>
                    <a:pt x="126" y="1749"/>
                  </a:lnTo>
                  <a:cubicBezTo>
                    <a:pt x="111" y="1748"/>
                    <a:pt x="98" y="1747"/>
                    <a:pt x="83" y="1745"/>
                  </a:cubicBezTo>
                  <a:cubicBezTo>
                    <a:pt x="67" y="1757"/>
                    <a:pt x="55" y="1764"/>
                    <a:pt x="42" y="1772"/>
                  </a:cubicBezTo>
                  <a:cubicBezTo>
                    <a:pt x="77" y="1774"/>
                    <a:pt x="114" y="1776"/>
                    <a:pt x="164" y="1780"/>
                  </a:cubicBezTo>
                  <a:cubicBezTo>
                    <a:pt x="126" y="1792"/>
                    <a:pt x="92" y="1801"/>
                    <a:pt x="62" y="1810"/>
                  </a:cubicBezTo>
                  <a:cubicBezTo>
                    <a:pt x="89" y="1825"/>
                    <a:pt x="100" y="1841"/>
                    <a:pt x="89" y="1852"/>
                  </a:cubicBezTo>
                  <a:cubicBezTo>
                    <a:pt x="75" y="1866"/>
                    <a:pt x="102" y="1869"/>
                    <a:pt x="114" y="1876"/>
                  </a:cubicBezTo>
                  <a:lnTo>
                    <a:pt x="165" y="1872"/>
                  </a:lnTo>
                  <a:lnTo>
                    <a:pt x="167" y="1876"/>
                  </a:lnTo>
                  <a:lnTo>
                    <a:pt x="112" y="1885"/>
                  </a:lnTo>
                  <a:cubicBezTo>
                    <a:pt x="93" y="1891"/>
                    <a:pt x="74" y="1897"/>
                    <a:pt x="55" y="1902"/>
                  </a:cubicBezTo>
                  <a:cubicBezTo>
                    <a:pt x="66" y="1913"/>
                    <a:pt x="81" y="1923"/>
                    <a:pt x="128" y="1923"/>
                  </a:cubicBezTo>
                  <a:cubicBezTo>
                    <a:pt x="132" y="1923"/>
                    <a:pt x="135" y="1923"/>
                    <a:pt x="139" y="1923"/>
                  </a:cubicBezTo>
                  <a:lnTo>
                    <a:pt x="139" y="1923"/>
                  </a:lnTo>
                  <a:cubicBezTo>
                    <a:pt x="136" y="1929"/>
                    <a:pt x="134" y="1935"/>
                    <a:pt x="133" y="1941"/>
                  </a:cubicBezTo>
                  <a:cubicBezTo>
                    <a:pt x="109" y="1944"/>
                    <a:pt x="98" y="1945"/>
                    <a:pt x="78" y="1948"/>
                  </a:cubicBezTo>
                  <a:lnTo>
                    <a:pt x="81" y="1978"/>
                  </a:lnTo>
                  <a:cubicBezTo>
                    <a:pt x="103" y="1973"/>
                    <a:pt x="117" y="1972"/>
                    <a:pt x="131" y="1970"/>
                  </a:cubicBezTo>
                  <a:cubicBezTo>
                    <a:pt x="123" y="1966"/>
                    <a:pt x="117" y="1963"/>
                    <a:pt x="102" y="1958"/>
                  </a:cubicBezTo>
                  <a:cubicBezTo>
                    <a:pt x="159" y="1957"/>
                    <a:pt x="202" y="1955"/>
                    <a:pt x="243" y="1954"/>
                  </a:cubicBezTo>
                  <a:lnTo>
                    <a:pt x="243" y="1954"/>
                  </a:lnTo>
                  <a:lnTo>
                    <a:pt x="240" y="1980"/>
                  </a:lnTo>
                  <a:cubicBezTo>
                    <a:pt x="162" y="1980"/>
                    <a:pt x="98" y="1986"/>
                    <a:pt x="77" y="1995"/>
                  </a:cubicBezTo>
                  <a:cubicBezTo>
                    <a:pt x="86" y="1997"/>
                    <a:pt x="93" y="1998"/>
                    <a:pt x="99" y="2000"/>
                  </a:cubicBezTo>
                  <a:cubicBezTo>
                    <a:pt x="81" y="2010"/>
                    <a:pt x="65" y="2020"/>
                    <a:pt x="49" y="2029"/>
                  </a:cubicBezTo>
                  <a:lnTo>
                    <a:pt x="103" y="2029"/>
                  </a:lnTo>
                  <a:cubicBezTo>
                    <a:pt x="77" y="2053"/>
                    <a:pt x="3" y="2075"/>
                    <a:pt x="117" y="2079"/>
                  </a:cubicBezTo>
                  <a:cubicBezTo>
                    <a:pt x="190" y="2082"/>
                    <a:pt x="228" y="2091"/>
                    <a:pt x="192" y="2113"/>
                  </a:cubicBezTo>
                  <a:cubicBezTo>
                    <a:pt x="173" y="2104"/>
                    <a:pt x="153" y="2097"/>
                    <a:pt x="133" y="2088"/>
                  </a:cubicBezTo>
                  <a:cubicBezTo>
                    <a:pt x="111" y="2092"/>
                    <a:pt x="93" y="2097"/>
                    <a:pt x="73" y="2103"/>
                  </a:cubicBezTo>
                  <a:cubicBezTo>
                    <a:pt x="42" y="2079"/>
                    <a:pt x="173" y="2088"/>
                    <a:pt x="117" y="2079"/>
                  </a:cubicBezTo>
                  <a:lnTo>
                    <a:pt x="117" y="2079"/>
                  </a:lnTo>
                  <a:cubicBezTo>
                    <a:pt x="50" y="2091"/>
                    <a:pt x="33" y="2092"/>
                    <a:pt x="9" y="2095"/>
                  </a:cubicBezTo>
                  <a:cubicBezTo>
                    <a:pt x="71" y="2117"/>
                    <a:pt x="65" y="2147"/>
                    <a:pt x="59" y="2176"/>
                  </a:cubicBezTo>
                  <a:cubicBezTo>
                    <a:pt x="83" y="2176"/>
                    <a:pt x="99" y="2175"/>
                    <a:pt x="123" y="2175"/>
                  </a:cubicBezTo>
                  <a:cubicBezTo>
                    <a:pt x="67" y="2188"/>
                    <a:pt x="103" y="2198"/>
                    <a:pt x="83" y="2208"/>
                  </a:cubicBezTo>
                  <a:cubicBezTo>
                    <a:pt x="48" y="2225"/>
                    <a:pt x="59" y="2231"/>
                    <a:pt x="77" y="2241"/>
                  </a:cubicBezTo>
                  <a:cubicBezTo>
                    <a:pt x="90" y="2248"/>
                    <a:pt x="124" y="2259"/>
                    <a:pt x="75" y="2275"/>
                  </a:cubicBezTo>
                  <a:cubicBezTo>
                    <a:pt x="103" y="2282"/>
                    <a:pt x="130" y="2291"/>
                    <a:pt x="155" y="2298"/>
                  </a:cubicBezTo>
                  <a:cubicBezTo>
                    <a:pt x="137" y="2306"/>
                    <a:pt x="117" y="2316"/>
                    <a:pt x="95" y="2326"/>
                  </a:cubicBezTo>
                  <a:cubicBezTo>
                    <a:pt x="149" y="2325"/>
                    <a:pt x="195" y="2325"/>
                    <a:pt x="236" y="2323"/>
                  </a:cubicBezTo>
                  <a:lnTo>
                    <a:pt x="236" y="2323"/>
                  </a:lnTo>
                  <a:cubicBezTo>
                    <a:pt x="234" y="2336"/>
                    <a:pt x="234" y="2348"/>
                    <a:pt x="233" y="2360"/>
                  </a:cubicBezTo>
                  <a:cubicBezTo>
                    <a:pt x="212" y="2362"/>
                    <a:pt x="198" y="2363"/>
                    <a:pt x="184" y="2364"/>
                  </a:cubicBezTo>
                  <a:cubicBezTo>
                    <a:pt x="187" y="2369"/>
                    <a:pt x="176" y="2376"/>
                    <a:pt x="190" y="2376"/>
                  </a:cubicBezTo>
                  <a:cubicBezTo>
                    <a:pt x="194" y="2376"/>
                    <a:pt x="201" y="2375"/>
                    <a:pt x="212" y="2373"/>
                  </a:cubicBezTo>
                  <a:lnTo>
                    <a:pt x="212" y="2373"/>
                  </a:lnTo>
                  <a:cubicBezTo>
                    <a:pt x="205" y="2387"/>
                    <a:pt x="201" y="2395"/>
                    <a:pt x="195" y="2407"/>
                  </a:cubicBezTo>
                  <a:cubicBezTo>
                    <a:pt x="226" y="2407"/>
                    <a:pt x="271" y="2407"/>
                    <a:pt x="312" y="2406"/>
                  </a:cubicBezTo>
                  <a:lnTo>
                    <a:pt x="312" y="2406"/>
                  </a:lnTo>
                  <a:cubicBezTo>
                    <a:pt x="280" y="2416"/>
                    <a:pt x="248" y="2425"/>
                    <a:pt x="212" y="2435"/>
                  </a:cubicBezTo>
                  <a:cubicBezTo>
                    <a:pt x="196" y="2431"/>
                    <a:pt x="180" y="2425"/>
                    <a:pt x="152" y="2416"/>
                  </a:cubicBezTo>
                  <a:lnTo>
                    <a:pt x="152" y="2416"/>
                  </a:lnTo>
                  <a:cubicBezTo>
                    <a:pt x="151" y="2441"/>
                    <a:pt x="131" y="2462"/>
                    <a:pt x="202" y="2463"/>
                  </a:cubicBezTo>
                  <a:cubicBezTo>
                    <a:pt x="221" y="2459"/>
                    <a:pt x="239" y="2456"/>
                    <a:pt x="256" y="2454"/>
                  </a:cubicBezTo>
                  <a:lnTo>
                    <a:pt x="259" y="2459"/>
                  </a:lnTo>
                  <a:lnTo>
                    <a:pt x="203" y="2467"/>
                  </a:lnTo>
                  <a:cubicBezTo>
                    <a:pt x="203" y="2464"/>
                    <a:pt x="202" y="2463"/>
                    <a:pt x="202" y="2463"/>
                  </a:cubicBezTo>
                  <a:cubicBezTo>
                    <a:pt x="202" y="2476"/>
                    <a:pt x="201" y="2485"/>
                    <a:pt x="201" y="2495"/>
                  </a:cubicBezTo>
                  <a:cubicBezTo>
                    <a:pt x="233" y="2492"/>
                    <a:pt x="255" y="2491"/>
                    <a:pt x="276" y="2490"/>
                  </a:cubicBezTo>
                  <a:lnTo>
                    <a:pt x="293" y="2501"/>
                  </a:lnTo>
                  <a:cubicBezTo>
                    <a:pt x="333" y="2497"/>
                    <a:pt x="370" y="2492"/>
                    <a:pt x="407" y="2488"/>
                  </a:cubicBezTo>
                  <a:cubicBezTo>
                    <a:pt x="412" y="2488"/>
                    <a:pt x="418" y="2485"/>
                    <a:pt x="418" y="2485"/>
                  </a:cubicBezTo>
                  <a:cubicBezTo>
                    <a:pt x="401" y="2479"/>
                    <a:pt x="383" y="2473"/>
                    <a:pt x="359" y="2466"/>
                  </a:cubicBezTo>
                  <a:cubicBezTo>
                    <a:pt x="399" y="2462"/>
                    <a:pt x="421" y="2459"/>
                    <a:pt x="443" y="2457"/>
                  </a:cubicBezTo>
                  <a:lnTo>
                    <a:pt x="443" y="2457"/>
                  </a:lnTo>
                  <a:lnTo>
                    <a:pt x="411" y="2469"/>
                  </a:lnTo>
                  <a:cubicBezTo>
                    <a:pt x="436" y="2466"/>
                    <a:pt x="461" y="2464"/>
                    <a:pt x="483" y="2462"/>
                  </a:cubicBezTo>
                  <a:lnTo>
                    <a:pt x="483" y="2462"/>
                  </a:lnTo>
                  <a:cubicBezTo>
                    <a:pt x="467" y="2469"/>
                    <a:pt x="461" y="2470"/>
                    <a:pt x="446" y="2476"/>
                  </a:cubicBezTo>
                  <a:lnTo>
                    <a:pt x="514" y="2481"/>
                  </a:lnTo>
                  <a:cubicBezTo>
                    <a:pt x="495" y="2487"/>
                    <a:pt x="484" y="2491"/>
                    <a:pt x="473" y="2495"/>
                  </a:cubicBezTo>
                  <a:cubicBezTo>
                    <a:pt x="383" y="2504"/>
                    <a:pt x="292" y="2515"/>
                    <a:pt x="205" y="2523"/>
                  </a:cubicBezTo>
                  <a:cubicBezTo>
                    <a:pt x="198" y="2519"/>
                    <a:pt x="193" y="2516"/>
                    <a:pt x="187" y="2512"/>
                  </a:cubicBezTo>
                  <a:cubicBezTo>
                    <a:pt x="168" y="2525"/>
                    <a:pt x="148" y="2537"/>
                    <a:pt x="142" y="2547"/>
                  </a:cubicBezTo>
                  <a:cubicBezTo>
                    <a:pt x="137" y="2556"/>
                    <a:pt x="149" y="2563"/>
                    <a:pt x="156" y="2576"/>
                  </a:cubicBezTo>
                  <a:lnTo>
                    <a:pt x="251" y="2576"/>
                  </a:lnTo>
                  <a:cubicBezTo>
                    <a:pt x="230" y="2582"/>
                    <a:pt x="211" y="2588"/>
                    <a:pt x="193" y="2594"/>
                  </a:cubicBezTo>
                  <a:cubicBezTo>
                    <a:pt x="171" y="2592"/>
                    <a:pt x="159" y="2592"/>
                    <a:pt x="146" y="2591"/>
                  </a:cubicBezTo>
                  <a:cubicBezTo>
                    <a:pt x="130" y="2603"/>
                    <a:pt x="117" y="2612"/>
                    <a:pt x="102" y="2622"/>
                  </a:cubicBezTo>
                  <a:lnTo>
                    <a:pt x="165" y="2622"/>
                  </a:lnTo>
                  <a:cubicBezTo>
                    <a:pt x="136" y="2643"/>
                    <a:pt x="131" y="2669"/>
                    <a:pt x="126" y="2685"/>
                  </a:cubicBezTo>
                  <a:cubicBezTo>
                    <a:pt x="117" y="2709"/>
                    <a:pt x="162" y="2722"/>
                    <a:pt x="153" y="2747"/>
                  </a:cubicBezTo>
                  <a:cubicBezTo>
                    <a:pt x="171" y="2748"/>
                    <a:pt x="192" y="2748"/>
                    <a:pt x="208" y="2748"/>
                  </a:cubicBezTo>
                  <a:cubicBezTo>
                    <a:pt x="176" y="2765"/>
                    <a:pt x="149" y="2778"/>
                    <a:pt x="124" y="2790"/>
                  </a:cubicBezTo>
                  <a:cubicBezTo>
                    <a:pt x="140" y="2796"/>
                    <a:pt x="158" y="2803"/>
                    <a:pt x="174" y="2809"/>
                  </a:cubicBezTo>
                  <a:cubicBezTo>
                    <a:pt x="161" y="2818"/>
                    <a:pt x="151" y="2825"/>
                    <a:pt x="139" y="2832"/>
                  </a:cubicBezTo>
                  <a:lnTo>
                    <a:pt x="205" y="2832"/>
                  </a:lnTo>
                  <a:cubicBezTo>
                    <a:pt x="189" y="2843"/>
                    <a:pt x="176" y="2850"/>
                    <a:pt x="162" y="2857"/>
                  </a:cubicBezTo>
                  <a:cubicBezTo>
                    <a:pt x="187" y="2859"/>
                    <a:pt x="206" y="2859"/>
                    <a:pt x="226" y="2859"/>
                  </a:cubicBezTo>
                  <a:cubicBezTo>
                    <a:pt x="224" y="2862"/>
                    <a:pt x="224" y="2865"/>
                    <a:pt x="236" y="2865"/>
                  </a:cubicBezTo>
                  <a:cubicBezTo>
                    <a:pt x="239" y="2865"/>
                    <a:pt x="242" y="2865"/>
                    <a:pt x="246" y="2865"/>
                  </a:cubicBezTo>
                  <a:lnTo>
                    <a:pt x="246" y="2865"/>
                  </a:lnTo>
                  <a:cubicBezTo>
                    <a:pt x="238" y="2867"/>
                    <a:pt x="232" y="2869"/>
                    <a:pt x="226" y="2871"/>
                  </a:cubicBezTo>
                  <a:lnTo>
                    <a:pt x="226" y="2871"/>
                  </a:lnTo>
                  <a:cubicBezTo>
                    <a:pt x="233" y="2869"/>
                    <a:pt x="246" y="2867"/>
                    <a:pt x="249" y="2865"/>
                  </a:cubicBezTo>
                  <a:cubicBezTo>
                    <a:pt x="249" y="2865"/>
                    <a:pt x="250" y="2864"/>
                    <a:pt x="250" y="2864"/>
                  </a:cubicBezTo>
                  <a:lnTo>
                    <a:pt x="250" y="2864"/>
                  </a:lnTo>
                  <a:cubicBezTo>
                    <a:pt x="261" y="2863"/>
                    <a:pt x="270" y="2862"/>
                    <a:pt x="278" y="2862"/>
                  </a:cubicBezTo>
                  <a:cubicBezTo>
                    <a:pt x="293" y="2862"/>
                    <a:pt x="303" y="2864"/>
                    <a:pt x="318" y="2866"/>
                  </a:cubicBezTo>
                  <a:cubicBezTo>
                    <a:pt x="285" y="2870"/>
                    <a:pt x="258" y="2875"/>
                    <a:pt x="240" y="2875"/>
                  </a:cubicBezTo>
                  <a:cubicBezTo>
                    <a:pt x="238" y="2875"/>
                    <a:pt x="236" y="2875"/>
                    <a:pt x="234" y="2875"/>
                  </a:cubicBezTo>
                  <a:cubicBezTo>
                    <a:pt x="222" y="2874"/>
                    <a:pt x="220" y="2874"/>
                    <a:pt x="221" y="2873"/>
                  </a:cubicBezTo>
                  <a:lnTo>
                    <a:pt x="221" y="2873"/>
                  </a:lnTo>
                  <a:cubicBezTo>
                    <a:pt x="206" y="2878"/>
                    <a:pt x="198" y="2881"/>
                    <a:pt x="189" y="2885"/>
                  </a:cubicBezTo>
                  <a:lnTo>
                    <a:pt x="255" y="2885"/>
                  </a:lnTo>
                  <a:cubicBezTo>
                    <a:pt x="209" y="2899"/>
                    <a:pt x="215" y="2907"/>
                    <a:pt x="231" y="2915"/>
                  </a:cubicBezTo>
                  <a:cubicBezTo>
                    <a:pt x="270" y="2907"/>
                    <a:pt x="299" y="2903"/>
                    <a:pt x="329" y="2897"/>
                  </a:cubicBezTo>
                  <a:lnTo>
                    <a:pt x="340" y="2901"/>
                  </a:lnTo>
                  <a:cubicBezTo>
                    <a:pt x="317" y="2907"/>
                    <a:pt x="295" y="2915"/>
                    <a:pt x="274" y="2919"/>
                  </a:cubicBezTo>
                  <a:cubicBezTo>
                    <a:pt x="287" y="2922"/>
                    <a:pt x="295" y="2925"/>
                    <a:pt x="299" y="2925"/>
                  </a:cubicBezTo>
                  <a:cubicBezTo>
                    <a:pt x="289" y="2931"/>
                    <a:pt x="283" y="2934"/>
                    <a:pt x="273" y="2938"/>
                  </a:cubicBezTo>
                  <a:cubicBezTo>
                    <a:pt x="305" y="2940"/>
                    <a:pt x="331" y="2940"/>
                    <a:pt x="356" y="2941"/>
                  </a:cubicBezTo>
                  <a:cubicBezTo>
                    <a:pt x="343" y="2947"/>
                    <a:pt x="330" y="2951"/>
                    <a:pt x="317" y="2956"/>
                  </a:cubicBezTo>
                  <a:cubicBezTo>
                    <a:pt x="299" y="2956"/>
                    <a:pt x="280" y="2954"/>
                    <a:pt x="255" y="2953"/>
                  </a:cubicBezTo>
                  <a:cubicBezTo>
                    <a:pt x="246" y="2965"/>
                    <a:pt x="240" y="2972"/>
                    <a:pt x="234" y="2979"/>
                  </a:cubicBezTo>
                  <a:cubicBezTo>
                    <a:pt x="214" y="2982"/>
                    <a:pt x="201" y="2985"/>
                    <a:pt x="183" y="2988"/>
                  </a:cubicBezTo>
                  <a:cubicBezTo>
                    <a:pt x="206" y="2993"/>
                    <a:pt x="226" y="2997"/>
                    <a:pt x="245" y="3000"/>
                  </a:cubicBezTo>
                  <a:cubicBezTo>
                    <a:pt x="231" y="3007"/>
                    <a:pt x="220" y="3013"/>
                    <a:pt x="209" y="3019"/>
                  </a:cubicBezTo>
                  <a:cubicBezTo>
                    <a:pt x="216" y="3026"/>
                    <a:pt x="231" y="3028"/>
                    <a:pt x="250" y="3028"/>
                  </a:cubicBezTo>
                  <a:cubicBezTo>
                    <a:pt x="270" y="3028"/>
                    <a:pt x="295" y="3026"/>
                    <a:pt x="315" y="3025"/>
                  </a:cubicBezTo>
                  <a:cubicBezTo>
                    <a:pt x="320" y="3028"/>
                    <a:pt x="321" y="3032"/>
                    <a:pt x="326" y="3034"/>
                  </a:cubicBezTo>
                  <a:cubicBezTo>
                    <a:pt x="330" y="3037"/>
                    <a:pt x="337" y="3038"/>
                    <a:pt x="351" y="3043"/>
                  </a:cubicBezTo>
                  <a:cubicBezTo>
                    <a:pt x="336" y="3044"/>
                    <a:pt x="323" y="3045"/>
                    <a:pt x="311" y="3045"/>
                  </a:cubicBezTo>
                  <a:cubicBezTo>
                    <a:pt x="297" y="3045"/>
                    <a:pt x="284" y="3044"/>
                    <a:pt x="271" y="3044"/>
                  </a:cubicBezTo>
                  <a:cubicBezTo>
                    <a:pt x="250" y="3044"/>
                    <a:pt x="231" y="3045"/>
                    <a:pt x="206" y="3053"/>
                  </a:cubicBezTo>
                  <a:cubicBezTo>
                    <a:pt x="227" y="3054"/>
                    <a:pt x="246" y="3054"/>
                    <a:pt x="276" y="3054"/>
                  </a:cubicBezTo>
                  <a:cubicBezTo>
                    <a:pt x="251" y="3069"/>
                    <a:pt x="227" y="3082"/>
                    <a:pt x="206" y="3094"/>
                  </a:cubicBezTo>
                  <a:cubicBezTo>
                    <a:pt x="220" y="3103"/>
                    <a:pt x="231" y="3112"/>
                    <a:pt x="243" y="3121"/>
                  </a:cubicBezTo>
                  <a:cubicBezTo>
                    <a:pt x="265" y="3119"/>
                    <a:pt x="287" y="3116"/>
                    <a:pt x="312" y="3113"/>
                  </a:cubicBezTo>
                  <a:lnTo>
                    <a:pt x="312" y="3113"/>
                  </a:lnTo>
                  <a:cubicBezTo>
                    <a:pt x="299" y="3121"/>
                    <a:pt x="289" y="3127"/>
                    <a:pt x="283" y="3131"/>
                  </a:cubicBezTo>
                  <a:cubicBezTo>
                    <a:pt x="315" y="3135"/>
                    <a:pt x="342" y="3140"/>
                    <a:pt x="368" y="3144"/>
                  </a:cubicBezTo>
                  <a:lnTo>
                    <a:pt x="452" y="3134"/>
                  </a:lnTo>
                  <a:lnTo>
                    <a:pt x="452" y="3134"/>
                  </a:lnTo>
                  <a:cubicBezTo>
                    <a:pt x="433" y="3143"/>
                    <a:pt x="414" y="3147"/>
                    <a:pt x="395" y="3147"/>
                  </a:cubicBezTo>
                  <a:cubicBezTo>
                    <a:pt x="386" y="3147"/>
                    <a:pt x="377" y="3146"/>
                    <a:pt x="368" y="3144"/>
                  </a:cubicBezTo>
                  <a:cubicBezTo>
                    <a:pt x="355" y="3149"/>
                    <a:pt x="342" y="3155"/>
                    <a:pt x="326" y="3160"/>
                  </a:cubicBezTo>
                  <a:cubicBezTo>
                    <a:pt x="288" y="3165"/>
                    <a:pt x="249" y="3178"/>
                    <a:pt x="192" y="3178"/>
                  </a:cubicBezTo>
                  <a:cubicBezTo>
                    <a:pt x="189" y="3178"/>
                    <a:pt x="186" y="3178"/>
                    <a:pt x="183" y="3178"/>
                  </a:cubicBezTo>
                  <a:lnTo>
                    <a:pt x="183" y="3178"/>
                  </a:lnTo>
                  <a:cubicBezTo>
                    <a:pt x="206" y="3188"/>
                    <a:pt x="223" y="3196"/>
                    <a:pt x="239" y="3203"/>
                  </a:cubicBezTo>
                  <a:cubicBezTo>
                    <a:pt x="274" y="3196"/>
                    <a:pt x="301" y="3190"/>
                    <a:pt x="327" y="3184"/>
                  </a:cubicBezTo>
                  <a:lnTo>
                    <a:pt x="337" y="3190"/>
                  </a:lnTo>
                  <a:cubicBezTo>
                    <a:pt x="299" y="3197"/>
                    <a:pt x="262" y="3206"/>
                    <a:pt x="226" y="3215"/>
                  </a:cubicBezTo>
                  <a:cubicBezTo>
                    <a:pt x="231" y="3216"/>
                    <a:pt x="240" y="3218"/>
                    <a:pt x="248" y="3219"/>
                  </a:cubicBezTo>
                  <a:cubicBezTo>
                    <a:pt x="239" y="3222"/>
                    <a:pt x="230" y="3227"/>
                    <a:pt x="218" y="3231"/>
                  </a:cubicBezTo>
                  <a:cubicBezTo>
                    <a:pt x="248" y="3232"/>
                    <a:pt x="274" y="3234"/>
                    <a:pt x="302" y="3237"/>
                  </a:cubicBezTo>
                  <a:cubicBezTo>
                    <a:pt x="281" y="3240"/>
                    <a:pt x="265" y="3244"/>
                    <a:pt x="253" y="3246"/>
                  </a:cubicBezTo>
                  <a:cubicBezTo>
                    <a:pt x="273" y="3257"/>
                    <a:pt x="292" y="3268"/>
                    <a:pt x="312" y="3280"/>
                  </a:cubicBezTo>
                  <a:cubicBezTo>
                    <a:pt x="283" y="3288"/>
                    <a:pt x="259" y="3294"/>
                    <a:pt x="236" y="3302"/>
                  </a:cubicBezTo>
                  <a:cubicBezTo>
                    <a:pt x="256" y="3318"/>
                    <a:pt x="211" y="3343"/>
                    <a:pt x="265" y="3352"/>
                  </a:cubicBezTo>
                  <a:cubicBezTo>
                    <a:pt x="220" y="3366"/>
                    <a:pt x="273" y="3372"/>
                    <a:pt x="249" y="3387"/>
                  </a:cubicBezTo>
                  <a:cubicBezTo>
                    <a:pt x="221" y="3406"/>
                    <a:pt x="178" y="3431"/>
                    <a:pt x="208" y="3444"/>
                  </a:cubicBezTo>
                  <a:cubicBezTo>
                    <a:pt x="228" y="3455"/>
                    <a:pt x="226" y="3466"/>
                    <a:pt x="226" y="3478"/>
                  </a:cubicBezTo>
                  <a:cubicBezTo>
                    <a:pt x="224" y="3488"/>
                    <a:pt x="211" y="3500"/>
                    <a:pt x="201" y="3512"/>
                  </a:cubicBezTo>
                  <a:cubicBezTo>
                    <a:pt x="214" y="3518"/>
                    <a:pt x="230" y="3524"/>
                    <a:pt x="246" y="3531"/>
                  </a:cubicBezTo>
                  <a:cubicBezTo>
                    <a:pt x="236" y="3534"/>
                    <a:pt x="228" y="3537"/>
                    <a:pt x="223" y="3540"/>
                  </a:cubicBezTo>
                  <a:cubicBezTo>
                    <a:pt x="233" y="3541"/>
                    <a:pt x="243" y="3544"/>
                    <a:pt x="252" y="3546"/>
                  </a:cubicBezTo>
                  <a:cubicBezTo>
                    <a:pt x="208" y="3574"/>
                    <a:pt x="223" y="3590"/>
                    <a:pt x="292" y="3603"/>
                  </a:cubicBezTo>
                  <a:cubicBezTo>
                    <a:pt x="284" y="3612"/>
                    <a:pt x="264" y="3624"/>
                    <a:pt x="273" y="3627"/>
                  </a:cubicBezTo>
                  <a:cubicBezTo>
                    <a:pt x="301" y="3634"/>
                    <a:pt x="292" y="3649"/>
                    <a:pt x="305" y="3659"/>
                  </a:cubicBezTo>
                  <a:cubicBezTo>
                    <a:pt x="317" y="3669"/>
                    <a:pt x="305" y="3684"/>
                    <a:pt x="326" y="3692"/>
                  </a:cubicBezTo>
                  <a:cubicBezTo>
                    <a:pt x="352" y="3700"/>
                    <a:pt x="292" y="3719"/>
                    <a:pt x="345" y="3722"/>
                  </a:cubicBezTo>
                  <a:cubicBezTo>
                    <a:pt x="351" y="3722"/>
                    <a:pt x="346" y="3733"/>
                    <a:pt x="336" y="3736"/>
                  </a:cubicBezTo>
                  <a:cubicBezTo>
                    <a:pt x="305" y="3747"/>
                    <a:pt x="315" y="3755"/>
                    <a:pt x="315" y="3762"/>
                  </a:cubicBezTo>
                  <a:cubicBezTo>
                    <a:pt x="317" y="3778"/>
                    <a:pt x="323" y="3794"/>
                    <a:pt x="327" y="3812"/>
                  </a:cubicBezTo>
                  <a:cubicBezTo>
                    <a:pt x="327" y="3812"/>
                    <a:pt x="318" y="3817"/>
                    <a:pt x="304" y="3821"/>
                  </a:cubicBezTo>
                  <a:lnTo>
                    <a:pt x="331" y="3833"/>
                  </a:lnTo>
                  <a:cubicBezTo>
                    <a:pt x="324" y="3836"/>
                    <a:pt x="317" y="3839"/>
                    <a:pt x="295" y="3849"/>
                  </a:cubicBezTo>
                  <a:cubicBezTo>
                    <a:pt x="317" y="3849"/>
                    <a:pt x="337" y="3850"/>
                    <a:pt x="362" y="3852"/>
                  </a:cubicBezTo>
                  <a:cubicBezTo>
                    <a:pt x="337" y="3856"/>
                    <a:pt x="321" y="3859"/>
                    <a:pt x="304" y="3864"/>
                  </a:cubicBezTo>
                  <a:cubicBezTo>
                    <a:pt x="327" y="3877"/>
                    <a:pt x="351" y="3892"/>
                    <a:pt x="371" y="3903"/>
                  </a:cubicBezTo>
                  <a:cubicBezTo>
                    <a:pt x="379" y="3903"/>
                    <a:pt x="386" y="3903"/>
                    <a:pt x="395" y="3903"/>
                  </a:cubicBezTo>
                  <a:cubicBezTo>
                    <a:pt x="405" y="3903"/>
                    <a:pt x="417" y="3903"/>
                    <a:pt x="434" y="3905"/>
                  </a:cubicBezTo>
                  <a:cubicBezTo>
                    <a:pt x="383" y="3912"/>
                    <a:pt x="358" y="3917"/>
                    <a:pt x="321" y="3922"/>
                  </a:cubicBezTo>
                  <a:cubicBezTo>
                    <a:pt x="349" y="3946"/>
                    <a:pt x="379" y="3964"/>
                    <a:pt x="330" y="3996"/>
                  </a:cubicBezTo>
                  <a:cubicBezTo>
                    <a:pt x="320" y="4003"/>
                    <a:pt x="320" y="4025"/>
                    <a:pt x="330" y="4025"/>
                  </a:cubicBezTo>
                  <a:cubicBezTo>
                    <a:pt x="373" y="4030"/>
                    <a:pt x="327" y="4056"/>
                    <a:pt x="354" y="4067"/>
                  </a:cubicBezTo>
                  <a:cubicBezTo>
                    <a:pt x="373" y="4074"/>
                    <a:pt x="368" y="4098"/>
                    <a:pt x="379" y="4112"/>
                  </a:cubicBezTo>
                  <a:cubicBezTo>
                    <a:pt x="390" y="4127"/>
                    <a:pt x="411" y="4145"/>
                    <a:pt x="387" y="4176"/>
                  </a:cubicBezTo>
                  <a:cubicBezTo>
                    <a:pt x="374" y="4192"/>
                    <a:pt x="381" y="4211"/>
                    <a:pt x="396" y="4221"/>
                  </a:cubicBezTo>
                  <a:cubicBezTo>
                    <a:pt x="418" y="4234"/>
                    <a:pt x="424" y="4248"/>
                    <a:pt x="393" y="4279"/>
                  </a:cubicBezTo>
                  <a:cubicBezTo>
                    <a:pt x="383" y="4287"/>
                    <a:pt x="381" y="4299"/>
                    <a:pt x="386" y="4305"/>
                  </a:cubicBezTo>
                  <a:cubicBezTo>
                    <a:pt x="396" y="4318"/>
                    <a:pt x="404" y="4336"/>
                    <a:pt x="429" y="4339"/>
                  </a:cubicBezTo>
                  <a:cubicBezTo>
                    <a:pt x="470" y="4342"/>
                    <a:pt x="411" y="4380"/>
                    <a:pt x="427" y="4393"/>
                  </a:cubicBezTo>
                  <a:cubicBezTo>
                    <a:pt x="443" y="4404"/>
                    <a:pt x="430" y="4434"/>
                    <a:pt x="451" y="4440"/>
                  </a:cubicBezTo>
                  <a:cubicBezTo>
                    <a:pt x="477" y="4449"/>
                    <a:pt x="446" y="4489"/>
                    <a:pt x="470" y="4490"/>
                  </a:cubicBezTo>
                  <a:cubicBezTo>
                    <a:pt x="504" y="4493"/>
                    <a:pt x="484" y="4523"/>
                    <a:pt x="493" y="4536"/>
                  </a:cubicBezTo>
                  <a:cubicBezTo>
                    <a:pt x="501" y="4546"/>
                    <a:pt x="511" y="4554"/>
                    <a:pt x="520" y="4561"/>
                  </a:cubicBezTo>
                  <a:cubicBezTo>
                    <a:pt x="509" y="4574"/>
                    <a:pt x="499" y="4589"/>
                    <a:pt x="492" y="4599"/>
                  </a:cubicBezTo>
                  <a:cubicBezTo>
                    <a:pt x="493" y="4602"/>
                    <a:pt x="520" y="4640"/>
                    <a:pt x="520" y="4640"/>
                  </a:cubicBezTo>
                  <a:lnTo>
                    <a:pt x="495" y="4670"/>
                  </a:lnTo>
                  <a:lnTo>
                    <a:pt x="542" y="4661"/>
                  </a:lnTo>
                  <a:lnTo>
                    <a:pt x="542" y="4661"/>
                  </a:lnTo>
                  <a:cubicBezTo>
                    <a:pt x="515" y="4699"/>
                    <a:pt x="509" y="4724"/>
                    <a:pt x="542" y="4726"/>
                  </a:cubicBezTo>
                  <a:cubicBezTo>
                    <a:pt x="561" y="4727"/>
                    <a:pt x="592" y="4724"/>
                    <a:pt x="571" y="4760"/>
                  </a:cubicBezTo>
                  <a:cubicBezTo>
                    <a:pt x="524" y="4841"/>
                    <a:pt x="558" y="4860"/>
                    <a:pt x="546" y="4908"/>
                  </a:cubicBezTo>
                  <a:cubicBezTo>
                    <a:pt x="561" y="4910"/>
                    <a:pt x="573" y="4911"/>
                    <a:pt x="582" y="4911"/>
                  </a:cubicBezTo>
                  <a:lnTo>
                    <a:pt x="642" y="4848"/>
                  </a:lnTo>
                  <a:lnTo>
                    <a:pt x="649" y="4848"/>
                  </a:lnTo>
                  <a:cubicBezTo>
                    <a:pt x="624" y="4879"/>
                    <a:pt x="601" y="4911"/>
                    <a:pt x="576" y="4941"/>
                  </a:cubicBezTo>
                  <a:cubicBezTo>
                    <a:pt x="584" y="4938"/>
                    <a:pt x="590" y="4936"/>
                    <a:pt x="590" y="4936"/>
                  </a:cubicBezTo>
                  <a:lnTo>
                    <a:pt x="590" y="4936"/>
                  </a:lnTo>
                  <a:cubicBezTo>
                    <a:pt x="590" y="4936"/>
                    <a:pt x="589" y="4936"/>
                    <a:pt x="589" y="4936"/>
                  </a:cubicBezTo>
                  <a:cubicBezTo>
                    <a:pt x="574" y="4966"/>
                    <a:pt x="571" y="4985"/>
                    <a:pt x="574" y="4996"/>
                  </a:cubicBezTo>
                  <a:cubicBezTo>
                    <a:pt x="576" y="4997"/>
                    <a:pt x="578" y="4997"/>
                    <a:pt x="580" y="4997"/>
                  </a:cubicBezTo>
                  <a:cubicBezTo>
                    <a:pt x="612" y="4997"/>
                    <a:pt x="661" y="4977"/>
                    <a:pt x="691" y="4977"/>
                  </a:cubicBezTo>
                  <a:cubicBezTo>
                    <a:pt x="693" y="4977"/>
                    <a:pt x="695" y="4977"/>
                    <a:pt x="696" y="4977"/>
                  </a:cubicBezTo>
                  <a:cubicBezTo>
                    <a:pt x="683" y="4992"/>
                    <a:pt x="671" y="5008"/>
                    <a:pt x="658" y="5024"/>
                  </a:cubicBezTo>
                  <a:cubicBezTo>
                    <a:pt x="671" y="5017"/>
                    <a:pt x="683" y="5010"/>
                    <a:pt x="693" y="5004"/>
                  </a:cubicBezTo>
                  <a:lnTo>
                    <a:pt x="693" y="5004"/>
                  </a:lnTo>
                  <a:cubicBezTo>
                    <a:pt x="689" y="5014"/>
                    <a:pt x="686" y="5026"/>
                    <a:pt x="682" y="5035"/>
                  </a:cubicBezTo>
                  <a:cubicBezTo>
                    <a:pt x="708" y="5023"/>
                    <a:pt x="729" y="5014"/>
                    <a:pt x="745" y="5007"/>
                  </a:cubicBezTo>
                  <a:cubicBezTo>
                    <a:pt x="773" y="4982"/>
                    <a:pt x="796" y="4963"/>
                    <a:pt x="817" y="4944"/>
                  </a:cubicBezTo>
                  <a:cubicBezTo>
                    <a:pt x="818" y="4938"/>
                    <a:pt x="821" y="4932"/>
                    <a:pt x="824" y="4924"/>
                  </a:cubicBezTo>
                  <a:lnTo>
                    <a:pt x="835" y="4917"/>
                  </a:lnTo>
                  <a:lnTo>
                    <a:pt x="823" y="4940"/>
                  </a:lnTo>
                  <a:lnTo>
                    <a:pt x="823" y="4940"/>
                  </a:lnTo>
                  <a:cubicBezTo>
                    <a:pt x="835" y="4934"/>
                    <a:pt x="845" y="4928"/>
                    <a:pt x="855" y="4923"/>
                  </a:cubicBezTo>
                  <a:lnTo>
                    <a:pt x="855" y="4923"/>
                  </a:lnTo>
                  <a:cubicBezTo>
                    <a:pt x="843" y="4941"/>
                    <a:pt x="832" y="4958"/>
                    <a:pt x="824" y="4971"/>
                  </a:cubicBezTo>
                  <a:cubicBezTo>
                    <a:pt x="860" y="4966"/>
                    <a:pt x="893" y="4960"/>
                    <a:pt x="929" y="4954"/>
                  </a:cubicBezTo>
                  <a:lnTo>
                    <a:pt x="929" y="4954"/>
                  </a:lnTo>
                  <a:cubicBezTo>
                    <a:pt x="924" y="4966"/>
                    <a:pt x="918" y="4983"/>
                    <a:pt x="913" y="5001"/>
                  </a:cubicBezTo>
                  <a:cubicBezTo>
                    <a:pt x="919" y="5004"/>
                    <a:pt x="926" y="5006"/>
                    <a:pt x="934" y="5006"/>
                  </a:cubicBezTo>
                  <a:cubicBezTo>
                    <a:pt x="961" y="5006"/>
                    <a:pt x="1001" y="4986"/>
                    <a:pt x="1051" y="4946"/>
                  </a:cubicBezTo>
                  <a:lnTo>
                    <a:pt x="1051" y="4946"/>
                  </a:lnTo>
                  <a:cubicBezTo>
                    <a:pt x="1038" y="4971"/>
                    <a:pt x="1037" y="4979"/>
                    <a:pt x="1043" y="4979"/>
                  </a:cubicBezTo>
                  <a:cubicBezTo>
                    <a:pt x="1051" y="4979"/>
                    <a:pt x="1074" y="4961"/>
                    <a:pt x="1091" y="4957"/>
                  </a:cubicBezTo>
                  <a:lnTo>
                    <a:pt x="1091" y="4957"/>
                  </a:lnTo>
                  <a:cubicBezTo>
                    <a:pt x="1085" y="4970"/>
                    <a:pt x="1070" y="4998"/>
                    <a:pt x="1052" y="5032"/>
                  </a:cubicBezTo>
                  <a:cubicBezTo>
                    <a:pt x="1086" y="5004"/>
                    <a:pt x="1105" y="4988"/>
                    <a:pt x="1123" y="4974"/>
                  </a:cubicBezTo>
                  <a:cubicBezTo>
                    <a:pt x="1126" y="4992"/>
                    <a:pt x="1127" y="5010"/>
                    <a:pt x="1129" y="5030"/>
                  </a:cubicBezTo>
                  <a:cubicBezTo>
                    <a:pt x="1145" y="5005"/>
                    <a:pt x="1161" y="4982"/>
                    <a:pt x="1180" y="4952"/>
                  </a:cubicBezTo>
                  <a:cubicBezTo>
                    <a:pt x="1188" y="4958"/>
                    <a:pt x="1195" y="4964"/>
                    <a:pt x="1201" y="4967"/>
                  </a:cubicBezTo>
                  <a:cubicBezTo>
                    <a:pt x="1191" y="4991"/>
                    <a:pt x="1185" y="5002"/>
                    <a:pt x="1180" y="5013"/>
                  </a:cubicBezTo>
                  <a:cubicBezTo>
                    <a:pt x="1194" y="5017"/>
                    <a:pt x="1205" y="5020"/>
                    <a:pt x="1213" y="5021"/>
                  </a:cubicBezTo>
                  <a:cubicBezTo>
                    <a:pt x="1233" y="5005"/>
                    <a:pt x="1248" y="4994"/>
                    <a:pt x="1278" y="4959"/>
                  </a:cubicBezTo>
                  <a:lnTo>
                    <a:pt x="1278" y="4959"/>
                  </a:lnTo>
                  <a:lnTo>
                    <a:pt x="1270" y="4980"/>
                  </a:lnTo>
                  <a:cubicBezTo>
                    <a:pt x="1279" y="4966"/>
                    <a:pt x="1289" y="4949"/>
                    <a:pt x="1286" y="4949"/>
                  </a:cubicBezTo>
                  <a:lnTo>
                    <a:pt x="1286" y="4949"/>
                  </a:lnTo>
                  <a:cubicBezTo>
                    <a:pt x="1284" y="4953"/>
                    <a:pt x="1281" y="4956"/>
                    <a:pt x="1278" y="4959"/>
                  </a:cubicBezTo>
                  <a:lnTo>
                    <a:pt x="1278" y="4959"/>
                  </a:lnTo>
                  <a:lnTo>
                    <a:pt x="1285" y="4942"/>
                  </a:lnTo>
                  <a:cubicBezTo>
                    <a:pt x="1286" y="4940"/>
                    <a:pt x="1287" y="4938"/>
                    <a:pt x="1288" y="4938"/>
                  </a:cubicBezTo>
                  <a:lnTo>
                    <a:pt x="1288" y="4938"/>
                  </a:lnTo>
                  <a:cubicBezTo>
                    <a:pt x="1290" y="4938"/>
                    <a:pt x="1290" y="4941"/>
                    <a:pt x="1288" y="4949"/>
                  </a:cubicBezTo>
                  <a:cubicBezTo>
                    <a:pt x="1250" y="5027"/>
                    <a:pt x="1272" y="5023"/>
                    <a:pt x="1273" y="5052"/>
                  </a:cubicBezTo>
                  <a:cubicBezTo>
                    <a:pt x="1294" y="5016"/>
                    <a:pt x="1305" y="4992"/>
                    <a:pt x="1322" y="4961"/>
                  </a:cubicBezTo>
                  <a:cubicBezTo>
                    <a:pt x="1326" y="4969"/>
                    <a:pt x="1330" y="4974"/>
                    <a:pt x="1336" y="4983"/>
                  </a:cubicBezTo>
                  <a:cubicBezTo>
                    <a:pt x="1319" y="5005"/>
                    <a:pt x="1308" y="5021"/>
                    <a:pt x="1292" y="5042"/>
                  </a:cubicBezTo>
                  <a:cubicBezTo>
                    <a:pt x="1304" y="5045"/>
                    <a:pt x="1313" y="5048"/>
                    <a:pt x="1323" y="5051"/>
                  </a:cubicBezTo>
                  <a:cubicBezTo>
                    <a:pt x="1339" y="5029"/>
                    <a:pt x="1355" y="5007"/>
                    <a:pt x="1373" y="4983"/>
                  </a:cubicBezTo>
                  <a:lnTo>
                    <a:pt x="1373" y="4983"/>
                  </a:lnTo>
                  <a:cubicBezTo>
                    <a:pt x="1369" y="5013"/>
                    <a:pt x="1336" y="5054"/>
                    <a:pt x="1354" y="5064"/>
                  </a:cubicBezTo>
                  <a:cubicBezTo>
                    <a:pt x="1360" y="5057"/>
                    <a:pt x="1366" y="5049"/>
                    <a:pt x="1370" y="5044"/>
                  </a:cubicBezTo>
                  <a:lnTo>
                    <a:pt x="1370" y="5052"/>
                  </a:lnTo>
                  <a:lnTo>
                    <a:pt x="1354" y="5070"/>
                  </a:lnTo>
                  <a:lnTo>
                    <a:pt x="1354" y="5064"/>
                  </a:lnTo>
                  <a:lnTo>
                    <a:pt x="1354" y="5064"/>
                  </a:lnTo>
                  <a:cubicBezTo>
                    <a:pt x="1349" y="5093"/>
                    <a:pt x="1351" y="5102"/>
                    <a:pt x="1358" y="5102"/>
                  </a:cubicBezTo>
                  <a:cubicBezTo>
                    <a:pt x="1368" y="5102"/>
                    <a:pt x="1388" y="5078"/>
                    <a:pt x="1398" y="5078"/>
                  </a:cubicBezTo>
                  <a:cubicBezTo>
                    <a:pt x="1399" y="5078"/>
                    <a:pt x="1400" y="5078"/>
                    <a:pt x="1401" y="5079"/>
                  </a:cubicBezTo>
                  <a:cubicBezTo>
                    <a:pt x="1403" y="5110"/>
                    <a:pt x="1413" y="5120"/>
                    <a:pt x="1427" y="5120"/>
                  </a:cubicBezTo>
                  <a:cubicBezTo>
                    <a:pt x="1442" y="5120"/>
                    <a:pt x="1462" y="5107"/>
                    <a:pt x="1479" y="5097"/>
                  </a:cubicBezTo>
                  <a:lnTo>
                    <a:pt x="1479" y="5097"/>
                  </a:lnTo>
                  <a:cubicBezTo>
                    <a:pt x="1478" y="5120"/>
                    <a:pt x="1475" y="5139"/>
                    <a:pt x="1473" y="5154"/>
                  </a:cubicBezTo>
                  <a:cubicBezTo>
                    <a:pt x="1491" y="5142"/>
                    <a:pt x="1507" y="5130"/>
                    <a:pt x="1522" y="5119"/>
                  </a:cubicBezTo>
                  <a:lnTo>
                    <a:pt x="1529" y="5148"/>
                  </a:lnTo>
                  <a:cubicBezTo>
                    <a:pt x="1541" y="5139"/>
                    <a:pt x="1550" y="5132"/>
                    <a:pt x="1558" y="5124"/>
                  </a:cubicBezTo>
                  <a:cubicBezTo>
                    <a:pt x="1570" y="5138"/>
                    <a:pt x="1579" y="5149"/>
                    <a:pt x="1588" y="5161"/>
                  </a:cubicBezTo>
                  <a:lnTo>
                    <a:pt x="1601" y="5141"/>
                  </a:lnTo>
                  <a:lnTo>
                    <a:pt x="1600" y="5164"/>
                  </a:lnTo>
                  <a:cubicBezTo>
                    <a:pt x="1610" y="5165"/>
                    <a:pt x="1621" y="5171"/>
                    <a:pt x="1631" y="5171"/>
                  </a:cubicBezTo>
                  <a:cubicBezTo>
                    <a:pt x="1637" y="5171"/>
                    <a:pt x="1641" y="5169"/>
                    <a:pt x="1645" y="5163"/>
                  </a:cubicBezTo>
                  <a:cubicBezTo>
                    <a:pt x="1651" y="5153"/>
                    <a:pt x="1656" y="5150"/>
                    <a:pt x="1660" y="5150"/>
                  </a:cubicBezTo>
                  <a:cubicBezTo>
                    <a:pt x="1669" y="5150"/>
                    <a:pt x="1671" y="5175"/>
                    <a:pt x="1676" y="5175"/>
                  </a:cubicBezTo>
                  <a:cubicBezTo>
                    <a:pt x="1676" y="5175"/>
                    <a:pt x="1676" y="5175"/>
                    <a:pt x="1676" y="5175"/>
                  </a:cubicBezTo>
                  <a:cubicBezTo>
                    <a:pt x="1695" y="5167"/>
                    <a:pt x="1717" y="5114"/>
                    <a:pt x="1737" y="5107"/>
                  </a:cubicBezTo>
                  <a:cubicBezTo>
                    <a:pt x="1744" y="5104"/>
                    <a:pt x="1754" y="5060"/>
                    <a:pt x="1769" y="5020"/>
                  </a:cubicBezTo>
                  <a:lnTo>
                    <a:pt x="1769" y="5020"/>
                  </a:lnTo>
                  <a:cubicBezTo>
                    <a:pt x="1760" y="5102"/>
                    <a:pt x="1767" y="5138"/>
                    <a:pt x="1781" y="5157"/>
                  </a:cubicBezTo>
                  <a:cubicBezTo>
                    <a:pt x="1787" y="5132"/>
                    <a:pt x="1791" y="5107"/>
                    <a:pt x="1798" y="5069"/>
                  </a:cubicBezTo>
                  <a:cubicBezTo>
                    <a:pt x="1800" y="5110"/>
                    <a:pt x="1800" y="5139"/>
                    <a:pt x="1800" y="5169"/>
                  </a:cubicBezTo>
                  <a:lnTo>
                    <a:pt x="1810" y="5148"/>
                  </a:lnTo>
                  <a:cubicBezTo>
                    <a:pt x="1812" y="5157"/>
                    <a:pt x="1812" y="5164"/>
                    <a:pt x="1813" y="5175"/>
                  </a:cubicBezTo>
                  <a:cubicBezTo>
                    <a:pt x="1825" y="5149"/>
                    <a:pt x="1835" y="5124"/>
                    <a:pt x="1848" y="5098"/>
                  </a:cubicBezTo>
                  <a:lnTo>
                    <a:pt x="1848" y="5098"/>
                  </a:lnTo>
                  <a:cubicBezTo>
                    <a:pt x="1847" y="5117"/>
                    <a:pt x="1845" y="5133"/>
                    <a:pt x="1845" y="5149"/>
                  </a:cubicBezTo>
                  <a:cubicBezTo>
                    <a:pt x="1855" y="5141"/>
                    <a:pt x="1865" y="5136"/>
                    <a:pt x="1873" y="5136"/>
                  </a:cubicBezTo>
                  <a:cubicBezTo>
                    <a:pt x="1889" y="5136"/>
                    <a:pt x="1903" y="5151"/>
                    <a:pt x="1915" y="5183"/>
                  </a:cubicBezTo>
                  <a:cubicBezTo>
                    <a:pt x="1922" y="5164"/>
                    <a:pt x="1928" y="5157"/>
                    <a:pt x="1933" y="5157"/>
                  </a:cubicBezTo>
                  <a:cubicBezTo>
                    <a:pt x="1944" y="5157"/>
                    <a:pt x="1950" y="5187"/>
                    <a:pt x="1959" y="5207"/>
                  </a:cubicBezTo>
                  <a:cubicBezTo>
                    <a:pt x="1966" y="5186"/>
                    <a:pt x="1973" y="5164"/>
                    <a:pt x="1982" y="5142"/>
                  </a:cubicBezTo>
                  <a:cubicBezTo>
                    <a:pt x="1992" y="5154"/>
                    <a:pt x="2001" y="5167"/>
                    <a:pt x="2010" y="5172"/>
                  </a:cubicBezTo>
                  <a:cubicBezTo>
                    <a:pt x="2012" y="5172"/>
                    <a:pt x="2014" y="5172"/>
                    <a:pt x="2016" y="5172"/>
                  </a:cubicBezTo>
                  <a:cubicBezTo>
                    <a:pt x="2023" y="5172"/>
                    <a:pt x="2030" y="5169"/>
                    <a:pt x="2036" y="5169"/>
                  </a:cubicBezTo>
                  <a:cubicBezTo>
                    <a:pt x="2040" y="5169"/>
                    <a:pt x="2043" y="5170"/>
                    <a:pt x="2045" y="5173"/>
                  </a:cubicBezTo>
                  <a:cubicBezTo>
                    <a:pt x="2053" y="5182"/>
                    <a:pt x="2060" y="5183"/>
                    <a:pt x="2068" y="5185"/>
                  </a:cubicBezTo>
                  <a:cubicBezTo>
                    <a:pt x="2075" y="5186"/>
                    <a:pt x="2084" y="5188"/>
                    <a:pt x="2091" y="5191"/>
                  </a:cubicBezTo>
                  <a:cubicBezTo>
                    <a:pt x="2093" y="5191"/>
                    <a:pt x="2095" y="5191"/>
                    <a:pt x="2097" y="5191"/>
                  </a:cubicBezTo>
                  <a:cubicBezTo>
                    <a:pt x="2104" y="5191"/>
                    <a:pt x="2112" y="5188"/>
                    <a:pt x="2120" y="5188"/>
                  </a:cubicBezTo>
                  <a:cubicBezTo>
                    <a:pt x="2126" y="5188"/>
                    <a:pt x="2133" y="5191"/>
                    <a:pt x="2138" y="5201"/>
                  </a:cubicBezTo>
                  <a:cubicBezTo>
                    <a:pt x="2144" y="5211"/>
                    <a:pt x="2150" y="5215"/>
                    <a:pt x="2157" y="5215"/>
                  </a:cubicBezTo>
                  <a:cubicBezTo>
                    <a:pt x="2173" y="5215"/>
                    <a:pt x="2191" y="5198"/>
                    <a:pt x="2206" y="5198"/>
                  </a:cubicBezTo>
                  <a:cubicBezTo>
                    <a:pt x="2210" y="5198"/>
                    <a:pt x="2214" y="5200"/>
                    <a:pt x="2218" y="5202"/>
                  </a:cubicBezTo>
                  <a:cubicBezTo>
                    <a:pt x="2218" y="5202"/>
                    <a:pt x="2219" y="5198"/>
                    <a:pt x="2226" y="5185"/>
                  </a:cubicBezTo>
                  <a:cubicBezTo>
                    <a:pt x="2228" y="5182"/>
                    <a:pt x="2234" y="5166"/>
                    <a:pt x="2243" y="5145"/>
                  </a:cubicBezTo>
                  <a:cubicBezTo>
                    <a:pt x="2254" y="5166"/>
                    <a:pt x="2267" y="5179"/>
                    <a:pt x="2280" y="5179"/>
                  </a:cubicBezTo>
                  <a:cubicBezTo>
                    <a:pt x="2296" y="5179"/>
                    <a:pt x="2313" y="5162"/>
                    <a:pt x="2334" y="5117"/>
                  </a:cubicBezTo>
                  <a:lnTo>
                    <a:pt x="2334" y="5117"/>
                  </a:lnTo>
                  <a:cubicBezTo>
                    <a:pt x="2334" y="5147"/>
                    <a:pt x="2332" y="5167"/>
                    <a:pt x="2332" y="5188"/>
                  </a:cubicBezTo>
                  <a:cubicBezTo>
                    <a:pt x="2352" y="5166"/>
                    <a:pt x="2372" y="5147"/>
                    <a:pt x="2390" y="5147"/>
                  </a:cubicBezTo>
                  <a:cubicBezTo>
                    <a:pt x="2397" y="5147"/>
                    <a:pt x="2405" y="5150"/>
                    <a:pt x="2412" y="5158"/>
                  </a:cubicBezTo>
                  <a:cubicBezTo>
                    <a:pt x="2422" y="5132"/>
                    <a:pt x="2434" y="5101"/>
                    <a:pt x="2447" y="5066"/>
                  </a:cubicBezTo>
                  <a:lnTo>
                    <a:pt x="2447" y="5066"/>
                  </a:lnTo>
                  <a:cubicBezTo>
                    <a:pt x="2446" y="5095"/>
                    <a:pt x="2444" y="5113"/>
                    <a:pt x="2443" y="5139"/>
                  </a:cubicBezTo>
                  <a:cubicBezTo>
                    <a:pt x="2454" y="5135"/>
                    <a:pt x="2468" y="5130"/>
                    <a:pt x="2482" y="5126"/>
                  </a:cubicBezTo>
                  <a:cubicBezTo>
                    <a:pt x="2484" y="5130"/>
                    <a:pt x="2485" y="5142"/>
                    <a:pt x="2488" y="5154"/>
                  </a:cubicBezTo>
                  <a:cubicBezTo>
                    <a:pt x="2497" y="5140"/>
                    <a:pt x="2506" y="5131"/>
                    <a:pt x="2513" y="5131"/>
                  </a:cubicBezTo>
                  <a:cubicBezTo>
                    <a:pt x="2521" y="5131"/>
                    <a:pt x="2528" y="5145"/>
                    <a:pt x="2532" y="5177"/>
                  </a:cubicBezTo>
                  <a:cubicBezTo>
                    <a:pt x="2540" y="5148"/>
                    <a:pt x="2545" y="5138"/>
                    <a:pt x="2549" y="5138"/>
                  </a:cubicBezTo>
                  <a:cubicBezTo>
                    <a:pt x="2556" y="5138"/>
                    <a:pt x="2559" y="5166"/>
                    <a:pt x="2566" y="5166"/>
                  </a:cubicBezTo>
                  <a:cubicBezTo>
                    <a:pt x="2567" y="5166"/>
                    <a:pt x="2568" y="5166"/>
                    <a:pt x="2569" y="5164"/>
                  </a:cubicBezTo>
                  <a:cubicBezTo>
                    <a:pt x="2575" y="5158"/>
                    <a:pt x="2580" y="5155"/>
                    <a:pt x="2584" y="5155"/>
                  </a:cubicBezTo>
                  <a:cubicBezTo>
                    <a:pt x="2595" y="5155"/>
                    <a:pt x="2602" y="5170"/>
                    <a:pt x="2609" y="5186"/>
                  </a:cubicBezTo>
                  <a:cubicBezTo>
                    <a:pt x="2613" y="5170"/>
                    <a:pt x="2616" y="5155"/>
                    <a:pt x="2621" y="5141"/>
                  </a:cubicBezTo>
                  <a:cubicBezTo>
                    <a:pt x="2622" y="5141"/>
                    <a:pt x="2622" y="5140"/>
                    <a:pt x="2623" y="5140"/>
                  </a:cubicBezTo>
                  <a:cubicBezTo>
                    <a:pt x="2646" y="5140"/>
                    <a:pt x="2660" y="5198"/>
                    <a:pt x="2682" y="5198"/>
                  </a:cubicBezTo>
                  <a:cubicBezTo>
                    <a:pt x="2690" y="5198"/>
                    <a:pt x="2698" y="5191"/>
                    <a:pt x="2708" y="5175"/>
                  </a:cubicBezTo>
                  <a:cubicBezTo>
                    <a:pt x="2716" y="5188"/>
                    <a:pt x="2721" y="5202"/>
                    <a:pt x="2728" y="5207"/>
                  </a:cubicBezTo>
                  <a:cubicBezTo>
                    <a:pt x="2729" y="5207"/>
                    <a:pt x="2731" y="5207"/>
                    <a:pt x="2732" y="5207"/>
                  </a:cubicBezTo>
                  <a:cubicBezTo>
                    <a:pt x="2739" y="5207"/>
                    <a:pt x="2747" y="5203"/>
                    <a:pt x="2753" y="5203"/>
                  </a:cubicBezTo>
                  <a:cubicBezTo>
                    <a:pt x="2755" y="5203"/>
                    <a:pt x="2756" y="5203"/>
                    <a:pt x="2758" y="5204"/>
                  </a:cubicBezTo>
                  <a:cubicBezTo>
                    <a:pt x="2765" y="5207"/>
                    <a:pt x="2771" y="5220"/>
                    <a:pt x="2780" y="5225"/>
                  </a:cubicBezTo>
                  <a:cubicBezTo>
                    <a:pt x="2786" y="5229"/>
                    <a:pt x="2793" y="5233"/>
                    <a:pt x="2799" y="5233"/>
                  </a:cubicBezTo>
                  <a:cubicBezTo>
                    <a:pt x="2812" y="5233"/>
                    <a:pt x="2825" y="5221"/>
                    <a:pt x="2838" y="5186"/>
                  </a:cubicBezTo>
                  <a:cubicBezTo>
                    <a:pt x="2849" y="5211"/>
                    <a:pt x="2858" y="5230"/>
                    <a:pt x="2866" y="5251"/>
                  </a:cubicBezTo>
                  <a:cubicBezTo>
                    <a:pt x="2871" y="5236"/>
                    <a:pt x="2874" y="5220"/>
                    <a:pt x="2880" y="5198"/>
                  </a:cubicBezTo>
                  <a:cubicBezTo>
                    <a:pt x="2886" y="5213"/>
                    <a:pt x="2890" y="5227"/>
                    <a:pt x="2894" y="5241"/>
                  </a:cubicBezTo>
                  <a:cubicBezTo>
                    <a:pt x="2900" y="5230"/>
                    <a:pt x="2905" y="5222"/>
                    <a:pt x="2908" y="5214"/>
                  </a:cubicBezTo>
                  <a:cubicBezTo>
                    <a:pt x="2909" y="5226"/>
                    <a:pt x="2912" y="5238"/>
                    <a:pt x="2913" y="5254"/>
                  </a:cubicBezTo>
                  <a:cubicBezTo>
                    <a:pt x="2928" y="5222"/>
                    <a:pt x="2941" y="5194"/>
                    <a:pt x="2946" y="5182"/>
                  </a:cubicBezTo>
                  <a:cubicBezTo>
                    <a:pt x="2968" y="5172"/>
                    <a:pt x="2983" y="5166"/>
                    <a:pt x="2997" y="5160"/>
                  </a:cubicBezTo>
                  <a:cubicBezTo>
                    <a:pt x="3002" y="5180"/>
                    <a:pt x="3005" y="5204"/>
                    <a:pt x="3009" y="5229"/>
                  </a:cubicBezTo>
                  <a:cubicBezTo>
                    <a:pt x="3016" y="5202"/>
                    <a:pt x="3021" y="5188"/>
                    <a:pt x="3025" y="5170"/>
                  </a:cubicBezTo>
                  <a:cubicBezTo>
                    <a:pt x="3028" y="5180"/>
                    <a:pt x="3031" y="5191"/>
                    <a:pt x="3034" y="5200"/>
                  </a:cubicBezTo>
                  <a:cubicBezTo>
                    <a:pt x="3040" y="5191"/>
                    <a:pt x="3044" y="5183"/>
                    <a:pt x="3049" y="5176"/>
                  </a:cubicBezTo>
                  <a:cubicBezTo>
                    <a:pt x="3050" y="5198"/>
                    <a:pt x="3052" y="5217"/>
                    <a:pt x="3053" y="5235"/>
                  </a:cubicBezTo>
                  <a:cubicBezTo>
                    <a:pt x="3061" y="5215"/>
                    <a:pt x="3066" y="5208"/>
                    <a:pt x="3070" y="5208"/>
                  </a:cubicBezTo>
                  <a:cubicBezTo>
                    <a:pt x="3076" y="5208"/>
                    <a:pt x="3079" y="5221"/>
                    <a:pt x="3081" y="5235"/>
                  </a:cubicBezTo>
                  <a:cubicBezTo>
                    <a:pt x="3093" y="5230"/>
                    <a:pt x="3107" y="5197"/>
                    <a:pt x="3117" y="5197"/>
                  </a:cubicBezTo>
                  <a:cubicBezTo>
                    <a:pt x="3122" y="5197"/>
                    <a:pt x="3126" y="5206"/>
                    <a:pt x="3128" y="5230"/>
                  </a:cubicBezTo>
                  <a:lnTo>
                    <a:pt x="3150" y="5182"/>
                  </a:lnTo>
                  <a:cubicBezTo>
                    <a:pt x="3153" y="5201"/>
                    <a:pt x="3155" y="5220"/>
                    <a:pt x="3156" y="5238"/>
                  </a:cubicBezTo>
                  <a:cubicBezTo>
                    <a:pt x="3164" y="5223"/>
                    <a:pt x="3170" y="5218"/>
                    <a:pt x="3176" y="5218"/>
                  </a:cubicBezTo>
                  <a:cubicBezTo>
                    <a:pt x="3187" y="5218"/>
                    <a:pt x="3196" y="5231"/>
                    <a:pt x="3207" y="5231"/>
                  </a:cubicBezTo>
                  <a:cubicBezTo>
                    <a:pt x="3213" y="5231"/>
                    <a:pt x="3220" y="5226"/>
                    <a:pt x="3228" y="5210"/>
                  </a:cubicBezTo>
                  <a:cubicBezTo>
                    <a:pt x="3230" y="5219"/>
                    <a:pt x="3230" y="5229"/>
                    <a:pt x="3231" y="5241"/>
                  </a:cubicBezTo>
                  <a:cubicBezTo>
                    <a:pt x="3247" y="5228"/>
                    <a:pt x="3263" y="5207"/>
                    <a:pt x="3277" y="5207"/>
                  </a:cubicBezTo>
                  <a:cubicBezTo>
                    <a:pt x="3278" y="5207"/>
                    <a:pt x="3279" y="5207"/>
                    <a:pt x="3280" y="5207"/>
                  </a:cubicBezTo>
                  <a:cubicBezTo>
                    <a:pt x="3292" y="5210"/>
                    <a:pt x="3300" y="5241"/>
                    <a:pt x="3311" y="5258"/>
                  </a:cubicBezTo>
                  <a:cubicBezTo>
                    <a:pt x="3327" y="5236"/>
                    <a:pt x="3342" y="5221"/>
                    <a:pt x="3356" y="5221"/>
                  </a:cubicBezTo>
                  <a:cubicBezTo>
                    <a:pt x="3366" y="5221"/>
                    <a:pt x="3376" y="5231"/>
                    <a:pt x="3383" y="5255"/>
                  </a:cubicBezTo>
                  <a:cubicBezTo>
                    <a:pt x="3385" y="5265"/>
                    <a:pt x="3391" y="5269"/>
                    <a:pt x="3396" y="5269"/>
                  </a:cubicBezTo>
                  <a:cubicBezTo>
                    <a:pt x="3397" y="5269"/>
                    <a:pt x="3398" y="5269"/>
                    <a:pt x="3399" y="5269"/>
                  </a:cubicBezTo>
                  <a:cubicBezTo>
                    <a:pt x="3409" y="5265"/>
                    <a:pt x="3420" y="5249"/>
                    <a:pt x="3430" y="5249"/>
                  </a:cubicBezTo>
                  <a:cubicBezTo>
                    <a:pt x="3432" y="5249"/>
                    <a:pt x="3434" y="5250"/>
                    <a:pt x="3436" y="5251"/>
                  </a:cubicBezTo>
                  <a:cubicBezTo>
                    <a:pt x="3437" y="5252"/>
                    <a:pt x="3439" y="5253"/>
                    <a:pt x="3441" y="5253"/>
                  </a:cubicBezTo>
                  <a:cubicBezTo>
                    <a:pt x="3450" y="5253"/>
                    <a:pt x="3460" y="5244"/>
                    <a:pt x="3470" y="5241"/>
                  </a:cubicBezTo>
                  <a:cubicBezTo>
                    <a:pt x="3471" y="5251"/>
                    <a:pt x="3473" y="5258"/>
                    <a:pt x="3474" y="5266"/>
                  </a:cubicBezTo>
                  <a:cubicBezTo>
                    <a:pt x="3480" y="5242"/>
                    <a:pt x="3483" y="5227"/>
                    <a:pt x="3489" y="5204"/>
                  </a:cubicBezTo>
                  <a:cubicBezTo>
                    <a:pt x="3493" y="5219"/>
                    <a:pt x="3496" y="5230"/>
                    <a:pt x="3499" y="5242"/>
                  </a:cubicBezTo>
                  <a:cubicBezTo>
                    <a:pt x="3502" y="5235"/>
                    <a:pt x="3506" y="5227"/>
                    <a:pt x="3509" y="5222"/>
                  </a:cubicBezTo>
                  <a:cubicBezTo>
                    <a:pt x="3517" y="5236"/>
                    <a:pt x="3524" y="5250"/>
                    <a:pt x="3533" y="5264"/>
                  </a:cubicBezTo>
                  <a:cubicBezTo>
                    <a:pt x="3540" y="5236"/>
                    <a:pt x="3545" y="5219"/>
                    <a:pt x="3549" y="5201"/>
                  </a:cubicBezTo>
                  <a:cubicBezTo>
                    <a:pt x="3573" y="5260"/>
                    <a:pt x="3591" y="5339"/>
                    <a:pt x="3623" y="5339"/>
                  </a:cubicBezTo>
                  <a:cubicBezTo>
                    <a:pt x="3635" y="5339"/>
                    <a:pt x="3649" y="5328"/>
                    <a:pt x="3665" y="5301"/>
                  </a:cubicBezTo>
                  <a:cubicBezTo>
                    <a:pt x="3671" y="5380"/>
                    <a:pt x="3709" y="5307"/>
                    <a:pt x="3714" y="5379"/>
                  </a:cubicBezTo>
                  <a:cubicBezTo>
                    <a:pt x="3726" y="5363"/>
                    <a:pt x="3737" y="5348"/>
                    <a:pt x="3749" y="5333"/>
                  </a:cubicBezTo>
                  <a:cubicBezTo>
                    <a:pt x="3757" y="5359"/>
                    <a:pt x="3773" y="5378"/>
                    <a:pt x="3785" y="5378"/>
                  </a:cubicBezTo>
                  <a:cubicBezTo>
                    <a:pt x="3787" y="5378"/>
                    <a:pt x="3790" y="5377"/>
                    <a:pt x="3792" y="5375"/>
                  </a:cubicBezTo>
                  <a:lnTo>
                    <a:pt x="3811" y="5329"/>
                  </a:lnTo>
                  <a:lnTo>
                    <a:pt x="3815" y="5358"/>
                  </a:lnTo>
                  <a:cubicBezTo>
                    <a:pt x="3837" y="5332"/>
                    <a:pt x="3853" y="5320"/>
                    <a:pt x="3867" y="5320"/>
                  </a:cubicBezTo>
                  <a:cubicBezTo>
                    <a:pt x="3880" y="5320"/>
                    <a:pt x="3890" y="5331"/>
                    <a:pt x="3899" y="5353"/>
                  </a:cubicBezTo>
                  <a:cubicBezTo>
                    <a:pt x="3908" y="5340"/>
                    <a:pt x="3917" y="5314"/>
                    <a:pt x="3925" y="5314"/>
                  </a:cubicBezTo>
                  <a:cubicBezTo>
                    <a:pt x="3925" y="5314"/>
                    <a:pt x="3925" y="5314"/>
                    <a:pt x="3926" y="5314"/>
                  </a:cubicBezTo>
                  <a:cubicBezTo>
                    <a:pt x="3926" y="5314"/>
                    <a:pt x="3927" y="5315"/>
                    <a:pt x="3928" y="5315"/>
                  </a:cubicBezTo>
                  <a:cubicBezTo>
                    <a:pt x="3937" y="5315"/>
                    <a:pt x="3947" y="5298"/>
                    <a:pt x="3955" y="5292"/>
                  </a:cubicBezTo>
                  <a:cubicBezTo>
                    <a:pt x="3957" y="5291"/>
                    <a:pt x="3959" y="5291"/>
                    <a:pt x="3960" y="5291"/>
                  </a:cubicBezTo>
                  <a:cubicBezTo>
                    <a:pt x="3967" y="5291"/>
                    <a:pt x="3974" y="5297"/>
                    <a:pt x="3980" y="5300"/>
                  </a:cubicBezTo>
                  <a:cubicBezTo>
                    <a:pt x="3987" y="5302"/>
                    <a:pt x="3993" y="5309"/>
                    <a:pt x="3999" y="5309"/>
                  </a:cubicBezTo>
                  <a:cubicBezTo>
                    <a:pt x="4001" y="5309"/>
                    <a:pt x="4003" y="5309"/>
                    <a:pt x="4005" y="5307"/>
                  </a:cubicBezTo>
                  <a:cubicBezTo>
                    <a:pt x="4008" y="5305"/>
                    <a:pt x="4010" y="5304"/>
                    <a:pt x="4012" y="5304"/>
                  </a:cubicBezTo>
                  <a:cubicBezTo>
                    <a:pt x="4015" y="5304"/>
                    <a:pt x="4017" y="5305"/>
                    <a:pt x="4020" y="5305"/>
                  </a:cubicBezTo>
                  <a:cubicBezTo>
                    <a:pt x="4022" y="5305"/>
                    <a:pt x="4025" y="5304"/>
                    <a:pt x="4027" y="5300"/>
                  </a:cubicBezTo>
                  <a:cubicBezTo>
                    <a:pt x="4031" y="5292"/>
                    <a:pt x="4034" y="5289"/>
                    <a:pt x="4036" y="5289"/>
                  </a:cubicBezTo>
                  <a:cubicBezTo>
                    <a:pt x="4042" y="5289"/>
                    <a:pt x="4041" y="5322"/>
                    <a:pt x="4049" y="5326"/>
                  </a:cubicBezTo>
                  <a:cubicBezTo>
                    <a:pt x="4052" y="5320"/>
                    <a:pt x="4057" y="5311"/>
                    <a:pt x="4063" y="5300"/>
                  </a:cubicBezTo>
                  <a:cubicBezTo>
                    <a:pt x="4073" y="5304"/>
                    <a:pt x="4083" y="5305"/>
                    <a:pt x="4093" y="5311"/>
                  </a:cubicBezTo>
                  <a:cubicBezTo>
                    <a:pt x="4096" y="5313"/>
                    <a:pt x="4098" y="5313"/>
                    <a:pt x="4100" y="5313"/>
                  </a:cubicBezTo>
                  <a:cubicBezTo>
                    <a:pt x="4108" y="5313"/>
                    <a:pt x="4117" y="5306"/>
                    <a:pt x="4127" y="5295"/>
                  </a:cubicBezTo>
                  <a:cubicBezTo>
                    <a:pt x="4138" y="5283"/>
                    <a:pt x="4148" y="5286"/>
                    <a:pt x="4161" y="5280"/>
                  </a:cubicBezTo>
                  <a:cubicBezTo>
                    <a:pt x="4164" y="5307"/>
                    <a:pt x="4171" y="5319"/>
                    <a:pt x="4180" y="5319"/>
                  </a:cubicBezTo>
                  <a:cubicBezTo>
                    <a:pt x="4184" y="5319"/>
                    <a:pt x="4190" y="5315"/>
                    <a:pt x="4195" y="5308"/>
                  </a:cubicBezTo>
                  <a:cubicBezTo>
                    <a:pt x="4202" y="5299"/>
                    <a:pt x="4208" y="5297"/>
                    <a:pt x="4213" y="5297"/>
                  </a:cubicBezTo>
                  <a:cubicBezTo>
                    <a:pt x="4217" y="5297"/>
                    <a:pt x="4220" y="5298"/>
                    <a:pt x="4224" y="5300"/>
                  </a:cubicBezTo>
                  <a:cubicBezTo>
                    <a:pt x="4228" y="5301"/>
                    <a:pt x="4232" y="5301"/>
                    <a:pt x="4237" y="5301"/>
                  </a:cubicBezTo>
                  <a:cubicBezTo>
                    <a:pt x="4255" y="5301"/>
                    <a:pt x="4276" y="5291"/>
                    <a:pt x="4294" y="5291"/>
                  </a:cubicBezTo>
                  <a:cubicBezTo>
                    <a:pt x="4304" y="5291"/>
                    <a:pt x="4313" y="5294"/>
                    <a:pt x="4321" y="5302"/>
                  </a:cubicBezTo>
                  <a:cubicBezTo>
                    <a:pt x="4322" y="5303"/>
                    <a:pt x="4322" y="5303"/>
                    <a:pt x="4322" y="5303"/>
                  </a:cubicBezTo>
                  <a:cubicBezTo>
                    <a:pt x="4323" y="5303"/>
                    <a:pt x="4329" y="5286"/>
                    <a:pt x="4333" y="5279"/>
                  </a:cubicBezTo>
                  <a:cubicBezTo>
                    <a:pt x="4335" y="5289"/>
                    <a:pt x="4335" y="5300"/>
                    <a:pt x="4336" y="5311"/>
                  </a:cubicBezTo>
                  <a:cubicBezTo>
                    <a:pt x="4349" y="5298"/>
                    <a:pt x="4364" y="5276"/>
                    <a:pt x="4377" y="5272"/>
                  </a:cubicBezTo>
                  <a:cubicBezTo>
                    <a:pt x="4382" y="5270"/>
                    <a:pt x="4386" y="5269"/>
                    <a:pt x="4391" y="5269"/>
                  </a:cubicBezTo>
                  <a:cubicBezTo>
                    <a:pt x="4400" y="5269"/>
                    <a:pt x="4409" y="5273"/>
                    <a:pt x="4416" y="5280"/>
                  </a:cubicBezTo>
                  <a:cubicBezTo>
                    <a:pt x="4417" y="5282"/>
                    <a:pt x="4418" y="5283"/>
                    <a:pt x="4420" y="5283"/>
                  </a:cubicBezTo>
                  <a:cubicBezTo>
                    <a:pt x="4427" y="5283"/>
                    <a:pt x="4435" y="5271"/>
                    <a:pt x="4442" y="5271"/>
                  </a:cubicBezTo>
                  <a:cubicBezTo>
                    <a:pt x="4446" y="5271"/>
                    <a:pt x="4449" y="5275"/>
                    <a:pt x="4451" y="5288"/>
                  </a:cubicBezTo>
                  <a:cubicBezTo>
                    <a:pt x="4458" y="5273"/>
                    <a:pt x="4466" y="5255"/>
                    <a:pt x="4472" y="5242"/>
                  </a:cubicBezTo>
                  <a:cubicBezTo>
                    <a:pt x="4483" y="5257"/>
                    <a:pt x="4494" y="5272"/>
                    <a:pt x="4507" y="5291"/>
                  </a:cubicBezTo>
                  <a:cubicBezTo>
                    <a:pt x="4513" y="5270"/>
                    <a:pt x="4520" y="5248"/>
                    <a:pt x="4524" y="5232"/>
                  </a:cubicBezTo>
                  <a:cubicBezTo>
                    <a:pt x="4535" y="5277"/>
                    <a:pt x="4552" y="5260"/>
                    <a:pt x="4564" y="5272"/>
                  </a:cubicBezTo>
                  <a:cubicBezTo>
                    <a:pt x="4571" y="5254"/>
                    <a:pt x="4576" y="5248"/>
                    <a:pt x="4580" y="5248"/>
                  </a:cubicBezTo>
                  <a:cubicBezTo>
                    <a:pt x="4588" y="5248"/>
                    <a:pt x="4593" y="5279"/>
                    <a:pt x="4602" y="5294"/>
                  </a:cubicBezTo>
                  <a:cubicBezTo>
                    <a:pt x="4608" y="5273"/>
                    <a:pt x="4616" y="5251"/>
                    <a:pt x="4619" y="5239"/>
                  </a:cubicBezTo>
                  <a:cubicBezTo>
                    <a:pt x="4625" y="5252"/>
                    <a:pt x="4627" y="5263"/>
                    <a:pt x="4632" y="5266"/>
                  </a:cubicBezTo>
                  <a:lnTo>
                    <a:pt x="4680" y="5285"/>
                  </a:lnTo>
                  <a:cubicBezTo>
                    <a:pt x="4682" y="5285"/>
                    <a:pt x="4682" y="5297"/>
                    <a:pt x="4682" y="5297"/>
                  </a:cubicBezTo>
                  <a:cubicBezTo>
                    <a:pt x="4676" y="5319"/>
                    <a:pt x="4672" y="5336"/>
                    <a:pt x="4667" y="5354"/>
                  </a:cubicBezTo>
                  <a:lnTo>
                    <a:pt x="4669" y="5367"/>
                  </a:lnTo>
                  <a:cubicBezTo>
                    <a:pt x="4679" y="5348"/>
                    <a:pt x="4691" y="5328"/>
                    <a:pt x="4707" y="5298"/>
                  </a:cubicBezTo>
                  <a:cubicBezTo>
                    <a:pt x="4714" y="5294"/>
                    <a:pt x="4728" y="5288"/>
                    <a:pt x="4742" y="5280"/>
                  </a:cubicBezTo>
                  <a:cubicBezTo>
                    <a:pt x="4750" y="5303"/>
                    <a:pt x="4753" y="5311"/>
                    <a:pt x="4760" y="5311"/>
                  </a:cubicBezTo>
                  <a:cubicBezTo>
                    <a:pt x="4764" y="5311"/>
                    <a:pt x="4770" y="5308"/>
                    <a:pt x="4780" y="5302"/>
                  </a:cubicBezTo>
                  <a:cubicBezTo>
                    <a:pt x="4789" y="5298"/>
                    <a:pt x="4798" y="5295"/>
                    <a:pt x="4805" y="5295"/>
                  </a:cubicBezTo>
                  <a:cubicBezTo>
                    <a:pt x="4819" y="5295"/>
                    <a:pt x="4831" y="5305"/>
                    <a:pt x="4838" y="5332"/>
                  </a:cubicBezTo>
                  <a:cubicBezTo>
                    <a:pt x="4857" y="5328"/>
                    <a:pt x="4870" y="5325"/>
                    <a:pt x="4885" y="5320"/>
                  </a:cubicBezTo>
                  <a:cubicBezTo>
                    <a:pt x="4894" y="5308"/>
                    <a:pt x="4904" y="5295"/>
                    <a:pt x="4916" y="5280"/>
                  </a:cubicBezTo>
                  <a:lnTo>
                    <a:pt x="4916" y="5280"/>
                  </a:lnTo>
                  <a:cubicBezTo>
                    <a:pt x="4913" y="5298"/>
                    <a:pt x="4911" y="5311"/>
                    <a:pt x="4910" y="5322"/>
                  </a:cubicBezTo>
                  <a:cubicBezTo>
                    <a:pt x="4903" y="5342"/>
                    <a:pt x="4886" y="5323"/>
                    <a:pt x="4889" y="5388"/>
                  </a:cubicBezTo>
                  <a:cubicBezTo>
                    <a:pt x="4903" y="5376"/>
                    <a:pt x="4911" y="5370"/>
                    <a:pt x="4917" y="5370"/>
                  </a:cubicBezTo>
                  <a:cubicBezTo>
                    <a:pt x="4926" y="5370"/>
                    <a:pt x="4932" y="5380"/>
                    <a:pt x="4945" y="5400"/>
                  </a:cubicBezTo>
                  <a:cubicBezTo>
                    <a:pt x="4952" y="5410"/>
                    <a:pt x="4960" y="5422"/>
                    <a:pt x="4969" y="5422"/>
                  </a:cubicBezTo>
                  <a:cubicBezTo>
                    <a:pt x="4975" y="5422"/>
                    <a:pt x="4982" y="5416"/>
                    <a:pt x="4989" y="5401"/>
                  </a:cubicBezTo>
                  <a:cubicBezTo>
                    <a:pt x="4990" y="5401"/>
                    <a:pt x="4990" y="5401"/>
                    <a:pt x="4990" y="5401"/>
                  </a:cubicBezTo>
                  <a:cubicBezTo>
                    <a:pt x="4991" y="5401"/>
                    <a:pt x="4992" y="5409"/>
                    <a:pt x="4994" y="5411"/>
                  </a:cubicBezTo>
                  <a:cubicBezTo>
                    <a:pt x="4986" y="5441"/>
                    <a:pt x="4979" y="5472"/>
                    <a:pt x="4969" y="5513"/>
                  </a:cubicBezTo>
                  <a:cubicBezTo>
                    <a:pt x="4979" y="5498"/>
                    <a:pt x="4985" y="5491"/>
                    <a:pt x="4989" y="5483"/>
                  </a:cubicBezTo>
                  <a:cubicBezTo>
                    <a:pt x="4994" y="5473"/>
                    <a:pt x="4998" y="5461"/>
                    <a:pt x="5004" y="5444"/>
                  </a:cubicBezTo>
                  <a:cubicBezTo>
                    <a:pt x="5006" y="5478"/>
                    <a:pt x="5006" y="5501"/>
                    <a:pt x="5007" y="5523"/>
                  </a:cubicBezTo>
                  <a:cubicBezTo>
                    <a:pt x="5014" y="5510"/>
                    <a:pt x="5019" y="5501"/>
                    <a:pt x="5025" y="5492"/>
                  </a:cubicBezTo>
                  <a:cubicBezTo>
                    <a:pt x="5028" y="5506"/>
                    <a:pt x="5032" y="5517"/>
                    <a:pt x="5034" y="5528"/>
                  </a:cubicBezTo>
                  <a:cubicBezTo>
                    <a:pt x="5038" y="5519"/>
                    <a:pt x="5039" y="5513"/>
                    <a:pt x="5042" y="5506"/>
                  </a:cubicBezTo>
                  <a:lnTo>
                    <a:pt x="5044" y="5514"/>
                  </a:lnTo>
                  <a:lnTo>
                    <a:pt x="5035" y="5532"/>
                  </a:lnTo>
                  <a:cubicBezTo>
                    <a:pt x="5035" y="5531"/>
                    <a:pt x="5034" y="5528"/>
                    <a:pt x="5034" y="5528"/>
                  </a:cubicBezTo>
                  <a:lnTo>
                    <a:pt x="5034" y="5528"/>
                  </a:lnTo>
                  <a:cubicBezTo>
                    <a:pt x="5036" y="5548"/>
                    <a:pt x="5052" y="5588"/>
                    <a:pt x="5062" y="5588"/>
                  </a:cubicBezTo>
                  <a:cubicBezTo>
                    <a:pt x="5063" y="5588"/>
                    <a:pt x="5063" y="5588"/>
                    <a:pt x="5063" y="5588"/>
                  </a:cubicBezTo>
                  <a:lnTo>
                    <a:pt x="5063" y="5588"/>
                  </a:lnTo>
                  <a:cubicBezTo>
                    <a:pt x="5063" y="5588"/>
                    <a:pt x="5063" y="5588"/>
                    <a:pt x="5063" y="5588"/>
                  </a:cubicBezTo>
                  <a:cubicBezTo>
                    <a:pt x="5069" y="5576"/>
                    <a:pt x="5073" y="5576"/>
                    <a:pt x="5078" y="5576"/>
                  </a:cubicBezTo>
                  <a:lnTo>
                    <a:pt x="5076" y="5595"/>
                  </a:lnTo>
                  <a:lnTo>
                    <a:pt x="5062" y="5600"/>
                  </a:lnTo>
                  <a:lnTo>
                    <a:pt x="5062" y="5600"/>
                  </a:lnTo>
                  <a:cubicBezTo>
                    <a:pt x="5062" y="5597"/>
                    <a:pt x="5063" y="5592"/>
                    <a:pt x="5063" y="5588"/>
                  </a:cubicBezTo>
                  <a:lnTo>
                    <a:pt x="5063" y="5588"/>
                  </a:lnTo>
                  <a:cubicBezTo>
                    <a:pt x="5061" y="5591"/>
                    <a:pt x="5061" y="5592"/>
                    <a:pt x="5060" y="5601"/>
                  </a:cubicBezTo>
                  <a:lnTo>
                    <a:pt x="5062" y="5600"/>
                  </a:lnTo>
                  <a:lnTo>
                    <a:pt x="5062" y="5600"/>
                  </a:lnTo>
                  <a:cubicBezTo>
                    <a:pt x="5060" y="5648"/>
                    <a:pt x="5072" y="5646"/>
                    <a:pt x="5081" y="5686"/>
                  </a:cubicBezTo>
                  <a:cubicBezTo>
                    <a:pt x="5081" y="5642"/>
                    <a:pt x="5082" y="5629"/>
                    <a:pt x="5082" y="5611"/>
                  </a:cubicBezTo>
                  <a:cubicBezTo>
                    <a:pt x="5086" y="5613"/>
                    <a:pt x="5091" y="5614"/>
                    <a:pt x="5094" y="5616"/>
                  </a:cubicBezTo>
                  <a:cubicBezTo>
                    <a:pt x="5092" y="5636"/>
                    <a:pt x="5091" y="5653"/>
                    <a:pt x="5091" y="5657"/>
                  </a:cubicBezTo>
                  <a:cubicBezTo>
                    <a:pt x="5103" y="5678"/>
                    <a:pt x="5113" y="5694"/>
                    <a:pt x="5123" y="5709"/>
                  </a:cubicBezTo>
                  <a:cubicBezTo>
                    <a:pt x="5124" y="5709"/>
                    <a:pt x="5124" y="5710"/>
                    <a:pt x="5125" y="5710"/>
                  </a:cubicBezTo>
                  <a:cubicBezTo>
                    <a:pt x="5127" y="5710"/>
                    <a:pt x="5130" y="5707"/>
                    <a:pt x="5132" y="5706"/>
                  </a:cubicBezTo>
                  <a:cubicBezTo>
                    <a:pt x="5137" y="5689"/>
                    <a:pt x="5139" y="5676"/>
                    <a:pt x="5142" y="5660"/>
                  </a:cubicBezTo>
                  <a:cubicBezTo>
                    <a:pt x="5145" y="5672"/>
                    <a:pt x="5148" y="5676"/>
                    <a:pt x="5152" y="5676"/>
                  </a:cubicBezTo>
                  <a:cubicBezTo>
                    <a:pt x="5158" y="5676"/>
                    <a:pt x="5166" y="5665"/>
                    <a:pt x="5174" y="5665"/>
                  </a:cubicBezTo>
                  <a:cubicBezTo>
                    <a:pt x="5176" y="5665"/>
                    <a:pt x="5179" y="5666"/>
                    <a:pt x="5181" y="5669"/>
                  </a:cubicBezTo>
                  <a:cubicBezTo>
                    <a:pt x="5181" y="5632"/>
                    <a:pt x="5181" y="5613"/>
                    <a:pt x="5181" y="5581"/>
                  </a:cubicBezTo>
                  <a:cubicBezTo>
                    <a:pt x="5191" y="5591"/>
                    <a:pt x="5198" y="5598"/>
                    <a:pt x="5209" y="5609"/>
                  </a:cubicBezTo>
                  <a:cubicBezTo>
                    <a:pt x="5210" y="5607"/>
                    <a:pt x="5216" y="5601"/>
                    <a:pt x="5228" y="5592"/>
                  </a:cubicBezTo>
                  <a:lnTo>
                    <a:pt x="5228" y="5592"/>
                  </a:lnTo>
                  <a:cubicBezTo>
                    <a:pt x="5219" y="5620"/>
                    <a:pt x="5214" y="5631"/>
                    <a:pt x="5204" y="5663"/>
                  </a:cubicBezTo>
                  <a:cubicBezTo>
                    <a:pt x="5219" y="5648"/>
                    <a:pt x="5225" y="5641"/>
                    <a:pt x="5234" y="5632"/>
                  </a:cubicBezTo>
                  <a:cubicBezTo>
                    <a:pt x="5242" y="5654"/>
                    <a:pt x="5253" y="5678"/>
                    <a:pt x="5263" y="5700"/>
                  </a:cubicBezTo>
                  <a:cubicBezTo>
                    <a:pt x="5277" y="5683"/>
                    <a:pt x="5290" y="5653"/>
                    <a:pt x="5301" y="5653"/>
                  </a:cubicBezTo>
                  <a:cubicBezTo>
                    <a:pt x="5302" y="5653"/>
                    <a:pt x="5303" y="5654"/>
                    <a:pt x="5304" y="5654"/>
                  </a:cubicBezTo>
                  <a:cubicBezTo>
                    <a:pt x="5307" y="5647"/>
                    <a:pt x="5310" y="5639"/>
                    <a:pt x="5313" y="5632"/>
                  </a:cubicBezTo>
                  <a:lnTo>
                    <a:pt x="5313" y="5642"/>
                  </a:lnTo>
                  <a:lnTo>
                    <a:pt x="5304" y="5659"/>
                  </a:lnTo>
                  <a:cubicBezTo>
                    <a:pt x="5304" y="5657"/>
                    <a:pt x="5304" y="5654"/>
                    <a:pt x="5304" y="5654"/>
                  </a:cubicBezTo>
                  <a:cubicBezTo>
                    <a:pt x="5301" y="5673"/>
                    <a:pt x="5300" y="5691"/>
                    <a:pt x="5294" y="5722"/>
                  </a:cubicBezTo>
                  <a:cubicBezTo>
                    <a:pt x="5306" y="5709"/>
                    <a:pt x="5313" y="5701"/>
                    <a:pt x="5319" y="5694"/>
                  </a:cubicBezTo>
                  <a:lnTo>
                    <a:pt x="5342" y="5734"/>
                  </a:lnTo>
                  <a:cubicBezTo>
                    <a:pt x="5350" y="5698"/>
                    <a:pt x="5356" y="5675"/>
                    <a:pt x="5363" y="5636"/>
                  </a:cubicBezTo>
                  <a:lnTo>
                    <a:pt x="5363" y="5636"/>
                  </a:lnTo>
                  <a:cubicBezTo>
                    <a:pt x="5362" y="5672"/>
                    <a:pt x="5360" y="5689"/>
                    <a:pt x="5359" y="5703"/>
                  </a:cubicBezTo>
                  <a:cubicBezTo>
                    <a:pt x="5366" y="5694"/>
                    <a:pt x="5372" y="5685"/>
                    <a:pt x="5379" y="5676"/>
                  </a:cubicBezTo>
                  <a:lnTo>
                    <a:pt x="5379" y="5676"/>
                  </a:lnTo>
                  <a:cubicBezTo>
                    <a:pt x="5378" y="5704"/>
                    <a:pt x="5378" y="5726"/>
                    <a:pt x="5378" y="5763"/>
                  </a:cubicBezTo>
                  <a:cubicBezTo>
                    <a:pt x="5388" y="5729"/>
                    <a:pt x="5394" y="5709"/>
                    <a:pt x="5401" y="5689"/>
                  </a:cubicBezTo>
                  <a:cubicBezTo>
                    <a:pt x="5407" y="5704"/>
                    <a:pt x="5413" y="5717"/>
                    <a:pt x="5422" y="5735"/>
                  </a:cubicBezTo>
                  <a:cubicBezTo>
                    <a:pt x="5429" y="5714"/>
                    <a:pt x="5437" y="5695"/>
                    <a:pt x="5443" y="5678"/>
                  </a:cubicBezTo>
                  <a:cubicBezTo>
                    <a:pt x="5441" y="5672"/>
                    <a:pt x="5440" y="5664"/>
                    <a:pt x="5440" y="5657"/>
                  </a:cubicBezTo>
                  <a:lnTo>
                    <a:pt x="5443" y="5650"/>
                  </a:lnTo>
                  <a:lnTo>
                    <a:pt x="5444" y="5673"/>
                  </a:lnTo>
                  <a:cubicBezTo>
                    <a:pt x="5443" y="5676"/>
                    <a:pt x="5443" y="5678"/>
                    <a:pt x="5443" y="5678"/>
                  </a:cubicBezTo>
                  <a:lnTo>
                    <a:pt x="5469" y="5651"/>
                  </a:lnTo>
                  <a:lnTo>
                    <a:pt x="5469" y="5651"/>
                  </a:lnTo>
                  <a:cubicBezTo>
                    <a:pt x="5460" y="5685"/>
                    <a:pt x="5454" y="5706"/>
                    <a:pt x="5444" y="5742"/>
                  </a:cubicBezTo>
                  <a:cubicBezTo>
                    <a:pt x="5462" y="5722"/>
                    <a:pt x="5472" y="5709"/>
                    <a:pt x="5475" y="5704"/>
                  </a:cubicBezTo>
                  <a:cubicBezTo>
                    <a:pt x="5487" y="5713"/>
                    <a:pt x="5494" y="5719"/>
                    <a:pt x="5503" y="5725"/>
                  </a:cubicBezTo>
                  <a:cubicBezTo>
                    <a:pt x="5506" y="5700"/>
                    <a:pt x="5507" y="5687"/>
                    <a:pt x="5510" y="5674"/>
                  </a:cubicBezTo>
                  <a:lnTo>
                    <a:pt x="5510" y="5674"/>
                  </a:lnTo>
                  <a:cubicBezTo>
                    <a:pt x="5512" y="5683"/>
                    <a:pt x="5515" y="5691"/>
                    <a:pt x="5516" y="5697"/>
                  </a:cubicBezTo>
                  <a:cubicBezTo>
                    <a:pt x="5526" y="5679"/>
                    <a:pt x="5535" y="5664"/>
                    <a:pt x="5548" y="5644"/>
                  </a:cubicBezTo>
                  <a:lnTo>
                    <a:pt x="5548" y="5644"/>
                  </a:lnTo>
                  <a:cubicBezTo>
                    <a:pt x="5544" y="5685"/>
                    <a:pt x="5541" y="5710"/>
                    <a:pt x="5538" y="5734"/>
                  </a:cubicBezTo>
                  <a:cubicBezTo>
                    <a:pt x="5541" y="5740"/>
                    <a:pt x="5544" y="5743"/>
                    <a:pt x="5547" y="5743"/>
                  </a:cubicBezTo>
                  <a:cubicBezTo>
                    <a:pt x="5561" y="5743"/>
                    <a:pt x="5579" y="5682"/>
                    <a:pt x="5596" y="5682"/>
                  </a:cubicBezTo>
                  <a:cubicBezTo>
                    <a:pt x="5597" y="5682"/>
                    <a:pt x="5599" y="5683"/>
                    <a:pt x="5600" y="5684"/>
                  </a:cubicBezTo>
                  <a:cubicBezTo>
                    <a:pt x="5600" y="5695"/>
                    <a:pt x="5598" y="5716"/>
                    <a:pt x="5598" y="5764"/>
                  </a:cubicBezTo>
                  <a:cubicBezTo>
                    <a:pt x="5610" y="5725"/>
                    <a:pt x="5616" y="5703"/>
                    <a:pt x="5622" y="5685"/>
                  </a:cubicBezTo>
                  <a:cubicBezTo>
                    <a:pt x="5625" y="5697"/>
                    <a:pt x="5626" y="5704"/>
                    <a:pt x="5628" y="5714"/>
                  </a:cubicBezTo>
                  <a:cubicBezTo>
                    <a:pt x="5634" y="5679"/>
                    <a:pt x="5640" y="5654"/>
                    <a:pt x="5646" y="5625"/>
                  </a:cubicBezTo>
                  <a:cubicBezTo>
                    <a:pt x="5647" y="5647"/>
                    <a:pt x="5649" y="5660"/>
                    <a:pt x="5650" y="5675"/>
                  </a:cubicBezTo>
                  <a:cubicBezTo>
                    <a:pt x="5646" y="5685"/>
                    <a:pt x="5641" y="5695"/>
                    <a:pt x="5635" y="5713"/>
                  </a:cubicBezTo>
                  <a:cubicBezTo>
                    <a:pt x="5644" y="5716"/>
                    <a:pt x="5650" y="5717"/>
                    <a:pt x="5656" y="5719"/>
                  </a:cubicBezTo>
                  <a:cubicBezTo>
                    <a:pt x="5660" y="5701"/>
                    <a:pt x="5665" y="5685"/>
                    <a:pt x="5669" y="5667"/>
                  </a:cubicBezTo>
                  <a:lnTo>
                    <a:pt x="5678" y="5678"/>
                  </a:lnTo>
                  <a:cubicBezTo>
                    <a:pt x="5674" y="5692"/>
                    <a:pt x="5671" y="5706"/>
                    <a:pt x="5663" y="5732"/>
                  </a:cubicBezTo>
                  <a:cubicBezTo>
                    <a:pt x="5681" y="5722"/>
                    <a:pt x="5697" y="5713"/>
                    <a:pt x="5710" y="5706"/>
                  </a:cubicBezTo>
                  <a:lnTo>
                    <a:pt x="5721" y="5664"/>
                  </a:lnTo>
                  <a:cubicBezTo>
                    <a:pt x="5726" y="5676"/>
                    <a:pt x="5729" y="5685"/>
                    <a:pt x="5732" y="5695"/>
                  </a:cubicBezTo>
                  <a:cubicBezTo>
                    <a:pt x="5740" y="5670"/>
                    <a:pt x="5743" y="5654"/>
                    <a:pt x="5747" y="5636"/>
                  </a:cubicBezTo>
                  <a:cubicBezTo>
                    <a:pt x="5750" y="5659"/>
                    <a:pt x="5751" y="5678"/>
                    <a:pt x="5754" y="5703"/>
                  </a:cubicBezTo>
                  <a:cubicBezTo>
                    <a:pt x="5762" y="5672"/>
                    <a:pt x="5766" y="5645"/>
                    <a:pt x="5774" y="5614"/>
                  </a:cubicBezTo>
                  <a:cubicBezTo>
                    <a:pt x="5776" y="5638"/>
                    <a:pt x="5779" y="5657"/>
                    <a:pt x="5784" y="5657"/>
                  </a:cubicBezTo>
                  <a:cubicBezTo>
                    <a:pt x="5787" y="5657"/>
                    <a:pt x="5792" y="5648"/>
                    <a:pt x="5799" y="5628"/>
                  </a:cubicBezTo>
                  <a:cubicBezTo>
                    <a:pt x="5797" y="5622"/>
                    <a:pt x="5796" y="5614"/>
                    <a:pt x="5794" y="5607"/>
                  </a:cubicBezTo>
                  <a:lnTo>
                    <a:pt x="5799" y="5598"/>
                  </a:lnTo>
                  <a:lnTo>
                    <a:pt x="5800" y="5623"/>
                  </a:lnTo>
                  <a:cubicBezTo>
                    <a:pt x="5799" y="5625"/>
                    <a:pt x="5799" y="5628"/>
                    <a:pt x="5799" y="5628"/>
                  </a:cubicBezTo>
                  <a:cubicBezTo>
                    <a:pt x="5806" y="5622"/>
                    <a:pt x="5813" y="5617"/>
                    <a:pt x="5821" y="5613"/>
                  </a:cubicBezTo>
                  <a:cubicBezTo>
                    <a:pt x="5822" y="5653"/>
                    <a:pt x="5835" y="5635"/>
                    <a:pt x="5852" y="5645"/>
                  </a:cubicBezTo>
                  <a:cubicBezTo>
                    <a:pt x="5854" y="5636"/>
                    <a:pt x="5860" y="5611"/>
                    <a:pt x="5866" y="5588"/>
                  </a:cubicBezTo>
                  <a:cubicBezTo>
                    <a:pt x="5866" y="5628"/>
                    <a:pt x="5866" y="5654"/>
                    <a:pt x="5866" y="5684"/>
                  </a:cubicBezTo>
                  <a:cubicBezTo>
                    <a:pt x="5877" y="5663"/>
                    <a:pt x="5884" y="5647"/>
                    <a:pt x="5894" y="5625"/>
                  </a:cubicBezTo>
                  <a:cubicBezTo>
                    <a:pt x="5900" y="5628"/>
                    <a:pt x="5909" y="5629"/>
                    <a:pt x="5916" y="5632"/>
                  </a:cubicBezTo>
                  <a:cubicBezTo>
                    <a:pt x="5919" y="5614"/>
                    <a:pt x="5922" y="5603"/>
                    <a:pt x="5925" y="5591"/>
                  </a:cubicBezTo>
                  <a:cubicBezTo>
                    <a:pt x="5934" y="5585"/>
                    <a:pt x="5944" y="5579"/>
                    <a:pt x="5962" y="5569"/>
                  </a:cubicBezTo>
                  <a:lnTo>
                    <a:pt x="5962" y="5569"/>
                  </a:lnTo>
                  <a:cubicBezTo>
                    <a:pt x="5962" y="5573"/>
                    <a:pt x="5959" y="5601"/>
                    <a:pt x="5956" y="5639"/>
                  </a:cubicBezTo>
                  <a:cubicBezTo>
                    <a:pt x="5971" y="5595"/>
                    <a:pt x="5978" y="5570"/>
                    <a:pt x="5985" y="5547"/>
                  </a:cubicBezTo>
                  <a:cubicBezTo>
                    <a:pt x="5988" y="5569"/>
                    <a:pt x="5991" y="5592"/>
                    <a:pt x="5993" y="5617"/>
                  </a:cubicBezTo>
                  <a:cubicBezTo>
                    <a:pt x="6005" y="5592"/>
                    <a:pt x="6015" y="5575"/>
                    <a:pt x="6024" y="5554"/>
                  </a:cubicBezTo>
                  <a:cubicBezTo>
                    <a:pt x="6028" y="5567"/>
                    <a:pt x="6031" y="5581"/>
                    <a:pt x="6035" y="5598"/>
                  </a:cubicBezTo>
                  <a:cubicBezTo>
                    <a:pt x="6049" y="5566"/>
                    <a:pt x="6063" y="5549"/>
                    <a:pt x="6078" y="5549"/>
                  </a:cubicBezTo>
                  <a:cubicBezTo>
                    <a:pt x="6083" y="5549"/>
                    <a:pt x="6089" y="5552"/>
                    <a:pt x="6094" y="5557"/>
                  </a:cubicBezTo>
                  <a:cubicBezTo>
                    <a:pt x="6096" y="5519"/>
                    <a:pt x="6097" y="5497"/>
                    <a:pt x="6100" y="5458"/>
                  </a:cubicBezTo>
                  <a:cubicBezTo>
                    <a:pt x="6109" y="5486"/>
                    <a:pt x="6116" y="5507"/>
                    <a:pt x="6124" y="5529"/>
                  </a:cubicBezTo>
                  <a:cubicBezTo>
                    <a:pt x="6129" y="5512"/>
                    <a:pt x="6134" y="5480"/>
                    <a:pt x="6140" y="5480"/>
                  </a:cubicBezTo>
                  <a:cubicBezTo>
                    <a:pt x="6142" y="5480"/>
                    <a:pt x="6144" y="5484"/>
                    <a:pt x="6146" y="5492"/>
                  </a:cubicBezTo>
                  <a:cubicBezTo>
                    <a:pt x="6143" y="5517"/>
                    <a:pt x="6140" y="5542"/>
                    <a:pt x="6135" y="5575"/>
                  </a:cubicBezTo>
                  <a:cubicBezTo>
                    <a:pt x="6144" y="5551"/>
                    <a:pt x="6152" y="5535"/>
                    <a:pt x="6158" y="5517"/>
                  </a:cubicBezTo>
                  <a:cubicBezTo>
                    <a:pt x="6162" y="5508"/>
                    <a:pt x="6168" y="5498"/>
                    <a:pt x="6174" y="5488"/>
                  </a:cubicBezTo>
                  <a:lnTo>
                    <a:pt x="6174" y="5488"/>
                  </a:lnTo>
                  <a:cubicBezTo>
                    <a:pt x="6172" y="5516"/>
                    <a:pt x="6171" y="5532"/>
                    <a:pt x="6169" y="5576"/>
                  </a:cubicBezTo>
                  <a:cubicBezTo>
                    <a:pt x="6181" y="5511"/>
                    <a:pt x="6187" y="5476"/>
                    <a:pt x="6194" y="5435"/>
                  </a:cubicBezTo>
                  <a:cubicBezTo>
                    <a:pt x="6196" y="5453"/>
                    <a:pt x="6197" y="5463"/>
                    <a:pt x="6200" y="5488"/>
                  </a:cubicBezTo>
                  <a:cubicBezTo>
                    <a:pt x="6206" y="5464"/>
                    <a:pt x="6213" y="5441"/>
                    <a:pt x="6225" y="5401"/>
                  </a:cubicBezTo>
                  <a:lnTo>
                    <a:pt x="6225" y="5401"/>
                  </a:lnTo>
                  <a:cubicBezTo>
                    <a:pt x="6219" y="5453"/>
                    <a:pt x="6216" y="5478"/>
                    <a:pt x="6213" y="5500"/>
                  </a:cubicBezTo>
                  <a:cubicBezTo>
                    <a:pt x="6221" y="5483"/>
                    <a:pt x="6228" y="5466"/>
                    <a:pt x="6236" y="5450"/>
                  </a:cubicBezTo>
                  <a:cubicBezTo>
                    <a:pt x="6238" y="5478"/>
                    <a:pt x="6241" y="5498"/>
                    <a:pt x="6243" y="5517"/>
                  </a:cubicBezTo>
                  <a:cubicBezTo>
                    <a:pt x="6249" y="5498"/>
                    <a:pt x="6253" y="5481"/>
                    <a:pt x="6261" y="5460"/>
                  </a:cubicBezTo>
                  <a:cubicBezTo>
                    <a:pt x="6267" y="5489"/>
                    <a:pt x="6276" y="5506"/>
                    <a:pt x="6289" y="5506"/>
                  </a:cubicBezTo>
                  <a:cubicBezTo>
                    <a:pt x="6293" y="5506"/>
                    <a:pt x="6298" y="5504"/>
                    <a:pt x="6303" y="5500"/>
                  </a:cubicBezTo>
                  <a:cubicBezTo>
                    <a:pt x="6305" y="5467"/>
                    <a:pt x="6306" y="5447"/>
                    <a:pt x="6308" y="5410"/>
                  </a:cubicBezTo>
                  <a:cubicBezTo>
                    <a:pt x="6315" y="5435"/>
                    <a:pt x="6321" y="5450"/>
                    <a:pt x="6327" y="5467"/>
                  </a:cubicBezTo>
                  <a:cubicBezTo>
                    <a:pt x="6334" y="5432"/>
                    <a:pt x="6340" y="5404"/>
                    <a:pt x="6346" y="5376"/>
                  </a:cubicBezTo>
                  <a:cubicBezTo>
                    <a:pt x="6355" y="5394"/>
                    <a:pt x="6362" y="5408"/>
                    <a:pt x="6369" y="5422"/>
                  </a:cubicBezTo>
                  <a:cubicBezTo>
                    <a:pt x="6375" y="5397"/>
                    <a:pt x="6380" y="5382"/>
                    <a:pt x="6384" y="5366"/>
                  </a:cubicBezTo>
                  <a:cubicBezTo>
                    <a:pt x="6388" y="5380"/>
                    <a:pt x="6391" y="5400"/>
                    <a:pt x="6397" y="5400"/>
                  </a:cubicBezTo>
                  <a:cubicBezTo>
                    <a:pt x="6400" y="5400"/>
                    <a:pt x="6403" y="5396"/>
                    <a:pt x="6408" y="5385"/>
                  </a:cubicBezTo>
                  <a:cubicBezTo>
                    <a:pt x="6408" y="5372"/>
                    <a:pt x="6406" y="5363"/>
                    <a:pt x="6406" y="5345"/>
                  </a:cubicBezTo>
                  <a:cubicBezTo>
                    <a:pt x="6407" y="5345"/>
                    <a:pt x="6408" y="5345"/>
                    <a:pt x="6409" y="5345"/>
                  </a:cubicBezTo>
                  <a:cubicBezTo>
                    <a:pt x="6417" y="5345"/>
                    <a:pt x="6421" y="5361"/>
                    <a:pt x="6428" y="5361"/>
                  </a:cubicBezTo>
                  <a:cubicBezTo>
                    <a:pt x="6431" y="5361"/>
                    <a:pt x="6434" y="5359"/>
                    <a:pt x="6437" y="5354"/>
                  </a:cubicBezTo>
                  <a:cubicBezTo>
                    <a:pt x="6442" y="5347"/>
                    <a:pt x="6447" y="5345"/>
                    <a:pt x="6452" y="5345"/>
                  </a:cubicBezTo>
                  <a:cubicBezTo>
                    <a:pt x="6458" y="5345"/>
                    <a:pt x="6464" y="5348"/>
                    <a:pt x="6469" y="5348"/>
                  </a:cubicBezTo>
                  <a:cubicBezTo>
                    <a:pt x="6470" y="5348"/>
                    <a:pt x="6470" y="5348"/>
                    <a:pt x="6471" y="5348"/>
                  </a:cubicBezTo>
                  <a:lnTo>
                    <a:pt x="6469" y="5335"/>
                  </a:lnTo>
                  <a:cubicBezTo>
                    <a:pt x="6474" y="5333"/>
                    <a:pt x="6480" y="5330"/>
                    <a:pt x="6483" y="5329"/>
                  </a:cubicBezTo>
                  <a:cubicBezTo>
                    <a:pt x="6484" y="5280"/>
                    <a:pt x="6486" y="5241"/>
                    <a:pt x="6489" y="5195"/>
                  </a:cubicBezTo>
                  <a:cubicBezTo>
                    <a:pt x="6494" y="5197"/>
                    <a:pt x="6497" y="5198"/>
                    <a:pt x="6500" y="5200"/>
                  </a:cubicBezTo>
                  <a:cubicBezTo>
                    <a:pt x="6499" y="5239"/>
                    <a:pt x="6496" y="5276"/>
                    <a:pt x="6494" y="5305"/>
                  </a:cubicBezTo>
                  <a:cubicBezTo>
                    <a:pt x="6508" y="5297"/>
                    <a:pt x="6517" y="5291"/>
                    <a:pt x="6527" y="5285"/>
                  </a:cubicBezTo>
                  <a:cubicBezTo>
                    <a:pt x="6531" y="5269"/>
                    <a:pt x="6534" y="5252"/>
                    <a:pt x="6536" y="5248"/>
                  </a:cubicBezTo>
                  <a:cubicBezTo>
                    <a:pt x="6552" y="5239"/>
                    <a:pt x="6565" y="5233"/>
                    <a:pt x="6580" y="5223"/>
                  </a:cubicBezTo>
                  <a:cubicBezTo>
                    <a:pt x="6592" y="5214"/>
                    <a:pt x="6603" y="5198"/>
                    <a:pt x="6618" y="5157"/>
                  </a:cubicBezTo>
                  <a:cubicBezTo>
                    <a:pt x="6628" y="5129"/>
                    <a:pt x="6645" y="5133"/>
                    <a:pt x="6659" y="5123"/>
                  </a:cubicBezTo>
                  <a:cubicBezTo>
                    <a:pt x="6671" y="5047"/>
                    <a:pt x="6681" y="4977"/>
                    <a:pt x="6692" y="4910"/>
                  </a:cubicBezTo>
                  <a:cubicBezTo>
                    <a:pt x="6696" y="4935"/>
                    <a:pt x="6700" y="4957"/>
                    <a:pt x="6703" y="4979"/>
                  </a:cubicBezTo>
                  <a:cubicBezTo>
                    <a:pt x="6714" y="4883"/>
                    <a:pt x="6755" y="4864"/>
                    <a:pt x="6755" y="4752"/>
                  </a:cubicBezTo>
                  <a:cubicBezTo>
                    <a:pt x="6753" y="4748"/>
                    <a:pt x="6750" y="4730"/>
                    <a:pt x="6746" y="4713"/>
                  </a:cubicBezTo>
                  <a:cubicBezTo>
                    <a:pt x="6739" y="4738"/>
                    <a:pt x="6734" y="4755"/>
                    <a:pt x="6725" y="4788"/>
                  </a:cubicBezTo>
                  <a:cubicBezTo>
                    <a:pt x="6731" y="4736"/>
                    <a:pt x="6736" y="4698"/>
                    <a:pt x="6742" y="4654"/>
                  </a:cubicBezTo>
                  <a:lnTo>
                    <a:pt x="6742" y="4654"/>
                  </a:lnTo>
                  <a:cubicBezTo>
                    <a:pt x="6734" y="4670"/>
                    <a:pt x="6728" y="4677"/>
                    <a:pt x="6725" y="4689"/>
                  </a:cubicBezTo>
                  <a:cubicBezTo>
                    <a:pt x="6723" y="4710"/>
                    <a:pt x="6718" y="4732"/>
                    <a:pt x="6714" y="4754"/>
                  </a:cubicBezTo>
                  <a:cubicBezTo>
                    <a:pt x="6712" y="4758"/>
                    <a:pt x="6709" y="4758"/>
                    <a:pt x="6703" y="4765"/>
                  </a:cubicBezTo>
                  <a:cubicBezTo>
                    <a:pt x="6709" y="4724"/>
                    <a:pt x="6715" y="4689"/>
                    <a:pt x="6720" y="4658"/>
                  </a:cubicBezTo>
                  <a:cubicBezTo>
                    <a:pt x="6715" y="4651"/>
                    <a:pt x="6712" y="4646"/>
                    <a:pt x="6709" y="4642"/>
                  </a:cubicBezTo>
                  <a:cubicBezTo>
                    <a:pt x="6714" y="4605"/>
                    <a:pt x="6718" y="4570"/>
                    <a:pt x="6723" y="4535"/>
                  </a:cubicBezTo>
                  <a:lnTo>
                    <a:pt x="6720" y="4533"/>
                  </a:lnTo>
                  <a:cubicBezTo>
                    <a:pt x="6714" y="4561"/>
                    <a:pt x="6708" y="4589"/>
                    <a:pt x="6696" y="4648"/>
                  </a:cubicBezTo>
                  <a:cubicBezTo>
                    <a:pt x="6702" y="4589"/>
                    <a:pt x="6705" y="4564"/>
                    <a:pt x="6709" y="4529"/>
                  </a:cubicBezTo>
                  <a:cubicBezTo>
                    <a:pt x="6702" y="4507"/>
                    <a:pt x="6695" y="4483"/>
                    <a:pt x="6687" y="4458"/>
                  </a:cubicBezTo>
                  <a:cubicBezTo>
                    <a:pt x="6680" y="4486"/>
                    <a:pt x="6675" y="4504"/>
                    <a:pt x="6671" y="4518"/>
                  </a:cubicBezTo>
                  <a:cubicBezTo>
                    <a:pt x="6653" y="4501"/>
                    <a:pt x="6668" y="4436"/>
                    <a:pt x="6668" y="4398"/>
                  </a:cubicBezTo>
                  <a:cubicBezTo>
                    <a:pt x="6665" y="4396"/>
                    <a:pt x="6662" y="4395"/>
                    <a:pt x="6659" y="4393"/>
                  </a:cubicBezTo>
                  <a:cubicBezTo>
                    <a:pt x="6653" y="4421"/>
                    <a:pt x="6647" y="4448"/>
                    <a:pt x="6642" y="4480"/>
                  </a:cubicBezTo>
                  <a:cubicBezTo>
                    <a:pt x="6639" y="4455"/>
                    <a:pt x="6637" y="4437"/>
                    <a:pt x="6634" y="4411"/>
                  </a:cubicBezTo>
                  <a:cubicBezTo>
                    <a:pt x="6625" y="4414"/>
                    <a:pt x="6614" y="4417"/>
                    <a:pt x="6602" y="4421"/>
                  </a:cubicBezTo>
                  <a:cubicBezTo>
                    <a:pt x="6602" y="4417"/>
                    <a:pt x="6600" y="4409"/>
                    <a:pt x="6600" y="4402"/>
                  </a:cubicBezTo>
                  <a:lnTo>
                    <a:pt x="6577" y="4454"/>
                  </a:lnTo>
                  <a:cubicBezTo>
                    <a:pt x="6569" y="4451"/>
                    <a:pt x="6562" y="4449"/>
                    <a:pt x="6555" y="4446"/>
                  </a:cubicBezTo>
                  <a:cubicBezTo>
                    <a:pt x="6549" y="4462"/>
                    <a:pt x="6543" y="4480"/>
                    <a:pt x="6537" y="4496"/>
                  </a:cubicBezTo>
                  <a:cubicBezTo>
                    <a:pt x="6539" y="4502"/>
                    <a:pt x="6540" y="4510"/>
                    <a:pt x="6542" y="4517"/>
                  </a:cubicBezTo>
                  <a:lnTo>
                    <a:pt x="6537" y="4524"/>
                  </a:lnTo>
                  <a:lnTo>
                    <a:pt x="6536" y="4501"/>
                  </a:lnTo>
                  <a:cubicBezTo>
                    <a:pt x="6537" y="4498"/>
                    <a:pt x="6537" y="4496"/>
                    <a:pt x="6537" y="4496"/>
                  </a:cubicBezTo>
                  <a:cubicBezTo>
                    <a:pt x="6532" y="4486"/>
                    <a:pt x="6529" y="4460"/>
                    <a:pt x="6522" y="4460"/>
                  </a:cubicBezTo>
                  <a:cubicBezTo>
                    <a:pt x="6520" y="4460"/>
                    <a:pt x="6517" y="4463"/>
                    <a:pt x="6514" y="4470"/>
                  </a:cubicBezTo>
                  <a:cubicBezTo>
                    <a:pt x="6509" y="4486"/>
                    <a:pt x="6505" y="4501"/>
                    <a:pt x="6500" y="4521"/>
                  </a:cubicBezTo>
                  <a:cubicBezTo>
                    <a:pt x="6502" y="4492"/>
                    <a:pt x="6502" y="4473"/>
                    <a:pt x="6503" y="4454"/>
                  </a:cubicBezTo>
                  <a:lnTo>
                    <a:pt x="6503" y="4454"/>
                  </a:lnTo>
                  <a:cubicBezTo>
                    <a:pt x="6487" y="4467"/>
                    <a:pt x="6474" y="4480"/>
                    <a:pt x="6461" y="4490"/>
                  </a:cubicBezTo>
                  <a:cubicBezTo>
                    <a:pt x="6455" y="4480"/>
                    <a:pt x="6449" y="4468"/>
                    <a:pt x="6442" y="4454"/>
                  </a:cubicBezTo>
                  <a:cubicBezTo>
                    <a:pt x="6433" y="4476"/>
                    <a:pt x="6425" y="4498"/>
                    <a:pt x="6419" y="4517"/>
                  </a:cubicBezTo>
                  <a:cubicBezTo>
                    <a:pt x="6403" y="4511"/>
                    <a:pt x="6390" y="4507"/>
                    <a:pt x="6374" y="4501"/>
                  </a:cubicBezTo>
                  <a:cubicBezTo>
                    <a:pt x="6366" y="4524"/>
                    <a:pt x="6359" y="4549"/>
                    <a:pt x="6350" y="4574"/>
                  </a:cubicBezTo>
                  <a:cubicBezTo>
                    <a:pt x="6342" y="4551"/>
                    <a:pt x="6328" y="4536"/>
                    <a:pt x="6314" y="4536"/>
                  </a:cubicBezTo>
                  <a:cubicBezTo>
                    <a:pt x="6310" y="4536"/>
                    <a:pt x="6306" y="4538"/>
                    <a:pt x="6302" y="4540"/>
                  </a:cubicBezTo>
                  <a:cubicBezTo>
                    <a:pt x="6263" y="4571"/>
                    <a:pt x="6227" y="4585"/>
                    <a:pt x="6187" y="4586"/>
                  </a:cubicBezTo>
                  <a:cubicBezTo>
                    <a:pt x="6184" y="4598"/>
                    <a:pt x="6177" y="4620"/>
                    <a:pt x="6169" y="4642"/>
                  </a:cubicBezTo>
                  <a:cubicBezTo>
                    <a:pt x="6163" y="4623"/>
                    <a:pt x="6160" y="4610"/>
                    <a:pt x="6158" y="4596"/>
                  </a:cubicBezTo>
                  <a:cubicBezTo>
                    <a:pt x="6148" y="4615"/>
                    <a:pt x="6141" y="4621"/>
                    <a:pt x="6134" y="4621"/>
                  </a:cubicBezTo>
                  <a:cubicBezTo>
                    <a:pt x="6125" y="4621"/>
                    <a:pt x="6117" y="4611"/>
                    <a:pt x="6109" y="4611"/>
                  </a:cubicBezTo>
                  <a:cubicBezTo>
                    <a:pt x="6099" y="4627"/>
                    <a:pt x="6085" y="4654"/>
                    <a:pt x="6080" y="4654"/>
                  </a:cubicBezTo>
                  <a:cubicBezTo>
                    <a:pt x="6079" y="4654"/>
                    <a:pt x="6078" y="4653"/>
                    <a:pt x="6078" y="4652"/>
                  </a:cubicBezTo>
                  <a:cubicBezTo>
                    <a:pt x="6075" y="4645"/>
                    <a:pt x="6072" y="4643"/>
                    <a:pt x="6068" y="4643"/>
                  </a:cubicBezTo>
                  <a:cubicBezTo>
                    <a:pt x="6061" y="4643"/>
                    <a:pt x="6053" y="4652"/>
                    <a:pt x="6047" y="4652"/>
                  </a:cubicBezTo>
                  <a:cubicBezTo>
                    <a:pt x="6045" y="4652"/>
                    <a:pt x="6044" y="4652"/>
                    <a:pt x="6043" y="4651"/>
                  </a:cubicBezTo>
                  <a:cubicBezTo>
                    <a:pt x="6040" y="4648"/>
                    <a:pt x="6037" y="4648"/>
                    <a:pt x="6035" y="4648"/>
                  </a:cubicBezTo>
                  <a:cubicBezTo>
                    <a:pt x="6025" y="4648"/>
                    <a:pt x="6013" y="4659"/>
                    <a:pt x="6003" y="4663"/>
                  </a:cubicBezTo>
                  <a:lnTo>
                    <a:pt x="5959" y="4676"/>
                  </a:lnTo>
                  <a:cubicBezTo>
                    <a:pt x="5949" y="4680"/>
                    <a:pt x="5937" y="4690"/>
                    <a:pt x="5927" y="4690"/>
                  </a:cubicBezTo>
                  <a:cubicBezTo>
                    <a:pt x="5925" y="4690"/>
                    <a:pt x="5922" y="4689"/>
                    <a:pt x="5919" y="4688"/>
                  </a:cubicBezTo>
                  <a:cubicBezTo>
                    <a:pt x="5919" y="4687"/>
                    <a:pt x="5918" y="4687"/>
                    <a:pt x="5918" y="4687"/>
                  </a:cubicBezTo>
                  <a:cubicBezTo>
                    <a:pt x="5912" y="4687"/>
                    <a:pt x="5905" y="4702"/>
                    <a:pt x="5899" y="4702"/>
                  </a:cubicBezTo>
                  <a:cubicBezTo>
                    <a:pt x="5896" y="4702"/>
                    <a:pt x="5893" y="4698"/>
                    <a:pt x="5891" y="4686"/>
                  </a:cubicBezTo>
                  <a:cubicBezTo>
                    <a:pt x="5890" y="4680"/>
                    <a:pt x="5888" y="4678"/>
                    <a:pt x="5885" y="4678"/>
                  </a:cubicBezTo>
                  <a:cubicBezTo>
                    <a:pt x="5878" y="4678"/>
                    <a:pt x="5865" y="4691"/>
                    <a:pt x="5856" y="4699"/>
                  </a:cubicBezTo>
                  <a:cubicBezTo>
                    <a:pt x="5844" y="4710"/>
                    <a:pt x="5832" y="4717"/>
                    <a:pt x="5821" y="4717"/>
                  </a:cubicBezTo>
                  <a:cubicBezTo>
                    <a:pt x="5813" y="4717"/>
                    <a:pt x="5805" y="4713"/>
                    <a:pt x="5799" y="4705"/>
                  </a:cubicBezTo>
                  <a:cubicBezTo>
                    <a:pt x="5798" y="4704"/>
                    <a:pt x="5797" y="4704"/>
                    <a:pt x="5796" y="4704"/>
                  </a:cubicBezTo>
                  <a:cubicBezTo>
                    <a:pt x="5791" y="4704"/>
                    <a:pt x="5783" y="4723"/>
                    <a:pt x="5778" y="4723"/>
                  </a:cubicBezTo>
                  <a:cubicBezTo>
                    <a:pt x="5775" y="4723"/>
                    <a:pt x="5773" y="4717"/>
                    <a:pt x="5772" y="4701"/>
                  </a:cubicBezTo>
                  <a:cubicBezTo>
                    <a:pt x="5763" y="4718"/>
                    <a:pt x="5755" y="4723"/>
                    <a:pt x="5748" y="4723"/>
                  </a:cubicBezTo>
                  <a:cubicBezTo>
                    <a:pt x="5735" y="4723"/>
                    <a:pt x="5724" y="4706"/>
                    <a:pt x="5712" y="4704"/>
                  </a:cubicBezTo>
                  <a:cubicBezTo>
                    <a:pt x="5691" y="4701"/>
                    <a:pt x="5674" y="4683"/>
                    <a:pt x="5654" y="4671"/>
                  </a:cubicBezTo>
                  <a:cubicBezTo>
                    <a:pt x="5653" y="4670"/>
                    <a:pt x="5652" y="4669"/>
                    <a:pt x="5650" y="4669"/>
                  </a:cubicBezTo>
                  <a:cubicBezTo>
                    <a:pt x="5649" y="4669"/>
                    <a:pt x="5648" y="4669"/>
                    <a:pt x="5647" y="4670"/>
                  </a:cubicBezTo>
                  <a:cubicBezTo>
                    <a:pt x="5628" y="4674"/>
                    <a:pt x="5609" y="4680"/>
                    <a:pt x="5588" y="4686"/>
                  </a:cubicBezTo>
                  <a:cubicBezTo>
                    <a:pt x="5588" y="4682"/>
                    <a:pt x="5587" y="4671"/>
                    <a:pt x="5585" y="4657"/>
                  </a:cubicBezTo>
                  <a:cubicBezTo>
                    <a:pt x="5578" y="4661"/>
                    <a:pt x="5567" y="4683"/>
                    <a:pt x="5560" y="4683"/>
                  </a:cubicBezTo>
                  <a:cubicBezTo>
                    <a:pt x="5556" y="4683"/>
                    <a:pt x="5552" y="4676"/>
                    <a:pt x="5551" y="4655"/>
                  </a:cubicBezTo>
                  <a:cubicBezTo>
                    <a:pt x="5545" y="4661"/>
                    <a:pt x="5537" y="4673"/>
                    <a:pt x="5531" y="4673"/>
                  </a:cubicBezTo>
                  <a:cubicBezTo>
                    <a:pt x="5526" y="4673"/>
                    <a:pt x="5523" y="4666"/>
                    <a:pt x="5522" y="4642"/>
                  </a:cubicBezTo>
                  <a:cubicBezTo>
                    <a:pt x="5515" y="4657"/>
                    <a:pt x="5510" y="4663"/>
                    <a:pt x="5505" y="4663"/>
                  </a:cubicBezTo>
                  <a:cubicBezTo>
                    <a:pt x="5499" y="4663"/>
                    <a:pt x="5495" y="4648"/>
                    <a:pt x="5491" y="4629"/>
                  </a:cubicBezTo>
                  <a:cubicBezTo>
                    <a:pt x="5482" y="4636"/>
                    <a:pt x="5472" y="4646"/>
                    <a:pt x="5465" y="4646"/>
                  </a:cubicBezTo>
                  <a:cubicBezTo>
                    <a:pt x="5453" y="4645"/>
                    <a:pt x="5440" y="4651"/>
                    <a:pt x="5437" y="4611"/>
                  </a:cubicBezTo>
                  <a:cubicBezTo>
                    <a:pt x="5430" y="4627"/>
                    <a:pt x="5425" y="4632"/>
                    <a:pt x="5420" y="4632"/>
                  </a:cubicBezTo>
                  <a:cubicBezTo>
                    <a:pt x="5413" y="4632"/>
                    <a:pt x="5407" y="4622"/>
                    <a:pt x="5400" y="4622"/>
                  </a:cubicBezTo>
                  <a:cubicBezTo>
                    <a:pt x="5399" y="4622"/>
                    <a:pt x="5398" y="4622"/>
                    <a:pt x="5397" y="4623"/>
                  </a:cubicBezTo>
                  <a:cubicBezTo>
                    <a:pt x="5382" y="4632"/>
                    <a:pt x="5366" y="4646"/>
                    <a:pt x="5351" y="4654"/>
                  </a:cubicBezTo>
                  <a:cubicBezTo>
                    <a:pt x="5344" y="4658"/>
                    <a:pt x="5337" y="4660"/>
                    <a:pt x="5330" y="4660"/>
                  </a:cubicBezTo>
                  <a:cubicBezTo>
                    <a:pt x="5316" y="4660"/>
                    <a:pt x="5304" y="4650"/>
                    <a:pt x="5294" y="4623"/>
                  </a:cubicBezTo>
                  <a:cubicBezTo>
                    <a:pt x="5286" y="4636"/>
                    <a:pt x="5280" y="4640"/>
                    <a:pt x="5273" y="4640"/>
                  </a:cubicBezTo>
                  <a:cubicBezTo>
                    <a:pt x="5261" y="4640"/>
                    <a:pt x="5250" y="4623"/>
                    <a:pt x="5237" y="4623"/>
                  </a:cubicBezTo>
                  <a:cubicBezTo>
                    <a:pt x="5230" y="4623"/>
                    <a:pt x="5221" y="4629"/>
                    <a:pt x="5212" y="4651"/>
                  </a:cubicBezTo>
                  <a:cubicBezTo>
                    <a:pt x="5210" y="4638"/>
                    <a:pt x="5209" y="4623"/>
                    <a:pt x="5207" y="4620"/>
                  </a:cubicBezTo>
                  <a:cubicBezTo>
                    <a:pt x="5181" y="4583"/>
                    <a:pt x="5141" y="4624"/>
                    <a:pt x="5119" y="4558"/>
                  </a:cubicBezTo>
                  <a:cubicBezTo>
                    <a:pt x="5119" y="4558"/>
                    <a:pt x="5119" y="4558"/>
                    <a:pt x="5119" y="4558"/>
                  </a:cubicBezTo>
                  <a:cubicBezTo>
                    <a:pt x="5117" y="4558"/>
                    <a:pt x="5111" y="4576"/>
                    <a:pt x="5109" y="4577"/>
                  </a:cubicBezTo>
                  <a:cubicBezTo>
                    <a:pt x="5107" y="4578"/>
                    <a:pt x="5106" y="4578"/>
                    <a:pt x="5105" y="4578"/>
                  </a:cubicBezTo>
                  <a:cubicBezTo>
                    <a:pt x="5082" y="4578"/>
                    <a:pt x="5016" y="4538"/>
                    <a:pt x="5000" y="4518"/>
                  </a:cubicBezTo>
                  <a:cubicBezTo>
                    <a:pt x="4989" y="4506"/>
                    <a:pt x="4978" y="4496"/>
                    <a:pt x="4968" y="4496"/>
                  </a:cubicBezTo>
                  <a:cubicBezTo>
                    <a:pt x="4961" y="4496"/>
                    <a:pt x="4954" y="4500"/>
                    <a:pt x="4947" y="4511"/>
                  </a:cubicBezTo>
                  <a:cubicBezTo>
                    <a:pt x="4933" y="4498"/>
                    <a:pt x="4925" y="4487"/>
                    <a:pt x="4916" y="4480"/>
                  </a:cubicBezTo>
                  <a:cubicBezTo>
                    <a:pt x="4889" y="4461"/>
                    <a:pt x="4856" y="4480"/>
                    <a:pt x="4835" y="4424"/>
                  </a:cubicBezTo>
                  <a:cubicBezTo>
                    <a:pt x="4834" y="4421"/>
                    <a:pt x="4832" y="4420"/>
                    <a:pt x="4830" y="4420"/>
                  </a:cubicBezTo>
                  <a:cubicBezTo>
                    <a:pt x="4824" y="4420"/>
                    <a:pt x="4816" y="4428"/>
                    <a:pt x="4808" y="4430"/>
                  </a:cubicBezTo>
                  <a:cubicBezTo>
                    <a:pt x="4809" y="4409"/>
                    <a:pt x="4805" y="4404"/>
                    <a:pt x="4800" y="4404"/>
                  </a:cubicBezTo>
                  <a:cubicBezTo>
                    <a:pt x="4796" y="4404"/>
                    <a:pt x="4792" y="4406"/>
                    <a:pt x="4789" y="4406"/>
                  </a:cubicBezTo>
                  <a:cubicBezTo>
                    <a:pt x="4787" y="4406"/>
                    <a:pt x="4786" y="4406"/>
                    <a:pt x="4785" y="4405"/>
                  </a:cubicBezTo>
                  <a:cubicBezTo>
                    <a:pt x="4782" y="4404"/>
                    <a:pt x="4780" y="4403"/>
                    <a:pt x="4777" y="4403"/>
                  </a:cubicBezTo>
                  <a:cubicBezTo>
                    <a:pt x="4769" y="4403"/>
                    <a:pt x="4760" y="4407"/>
                    <a:pt x="4747" y="4409"/>
                  </a:cubicBezTo>
                  <a:cubicBezTo>
                    <a:pt x="4747" y="4409"/>
                    <a:pt x="4739" y="4433"/>
                    <a:pt x="4729" y="4468"/>
                  </a:cubicBezTo>
                  <a:cubicBezTo>
                    <a:pt x="4728" y="4420"/>
                    <a:pt x="4722" y="4406"/>
                    <a:pt x="4714" y="4406"/>
                  </a:cubicBezTo>
                  <a:cubicBezTo>
                    <a:pt x="4706" y="4406"/>
                    <a:pt x="4695" y="4423"/>
                    <a:pt x="4686" y="4430"/>
                  </a:cubicBezTo>
                  <a:cubicBezTo>
                    <a:pt x="4683" y="4412"/>
                    <a:pt x="4682" y="4405"/>
                    <a:pt x="4682" y="4404"/>
                  </a:cubicBezTo>
                  <a:cubicBezTo>
                    <a:pt x="4647" y="4411"/>
                    <a:pt x="4617" y="4418"/>
                    <a:pt x="4588" y="4426"/>
                  </a:cubicBezTo>
                  <a:cubicBezTo>
                    <a:pt x="4582" y="4445"/>
                    <a:pt x="4579" y="4459"/>
                    <a:pt x="4575" y="4477"/>
                  </a:cubicBezTo>
                  <a:lnTo>
                    <a:pt x="4564" y="4468"/>
                  </a:lnTo>
                  <a:cubicBezTo>
                    <a:pt x="4570" y="4445"/>
                    <a:pt x="4576" y="4424"/>
                    <a:pt x="4586" y="4386"/>
                  </a:cubicBezTo>
                  <a:lnTo>
                    <a:pt x="4586" y="4386"/>
                  </a:lnTo>
                  <a:cubicBezTo>
                    <a:pt x="4572" y="4390"/>
                    <a:pt x="4563" y="4393"/>
                    <a:pt x="4552" y="4398"/>
                  </a:cubicBezTo>
                  <a:cubicBezTo>
                    <a:pt x="4552" y="4389"/>
                    <a:pt x="4551" y="4370"/>
                    <a:pt x="4548" y="4352"/>
                  </a:cubicBezTo>
                  <a:cubicBezTo>
                    <a:pt x="4544" y="4359"/>
                    <a:pt x="4539" y="4370"/>
                    <a:pt x="4535" y="4373"/>
                  </a:cubicBezTo>
                  <a:cubicBezTo>
                    <a:pt x="4534" y="4373"/>
                    <a:pt x="4532" y="4374"/>
                    <a:pt x="4531" y="4374"/>
                  </a:cubicBezTo>
                  <a:cubicBezTo>
                    <a:pt x="4525" y="4374"/>
                    <a:pt x="4520" y="4366"/>
                    <a:pt x="4514" y="4366"/>
                  </a:cubicBezTo>
                  <a:cubicBezTo>
                    <a:pt x="4511" y="4366"/>
                    <a:pt x="4506" y="4369"/>
                    <a:pt x="4501" y="4380"/>
                  </a:cubicBezTo>
                  <a:cubicBezTo>
                    <a:pt x="4497" y="4389"/>
                    <a:pt x="4494" y="4392"/>
                    <a:pt x="4492" y="4392"/>
                  </a:cubicBezTo>
                  <a:cubicBezTo>
                    <a:pt x="4484" y="4392"/>
                    <a:pt x="4482" y="4352"/>
                    <a:pt x="4474" y="4352"/>
                  </a:cubicBezTo>
                  <a:cubicBezTo>
                    <a:pt x="4474" y="4352"/>
                    <a:pt x="4473" y="4352"/>
                    <a:pt x="4473" y="4352"/>
                  </a:cubicBezTo>
                  <a:cubicBezTo>
                    <a:pt x="4463" y="4355"/>
                    <a:pt x="4454" y="4362"/>
                    <a:pt x="4445" y="4367"/>
                  </a:cubicBezTo>
                  <a:cubicBezTo>
                    <a:pt x="4439" y="4354"/>
                    <a:pt x="4433" y="4340"/>
                    <a:pt x="4426" y="4326"/>
                  </a:cubicBezTo>
                  <a:cubicBezTo>
                    <a:pt x="4419" y="4349"/>
                    <a:pt x="4410" y="4371"/>
                    <a:pt x="4402" y="4392"/>
                  </a:cubicBezTo>
                  <a:cubicBezTo>
                    <a:pt x="4401" y="4374"/>
                    <a:pt x="4399" y="4364"/>
                    <a:pt x="4398" y="4355"/>
                  </a:cubicBezTo>
                  <a:cubicBezTo>
                    <a:pt x="4395" y="4364"/>
                    <a:pt x="4391" y="4371"/>
                    <a:pt x="4385" y="4384"/>
                  </a:cubicBezTo>
                  <a:cubicBezTo>
                    <a:pt x="4382" y="4374"/>
                    <a:pt x="4379" y="4362"/>
                    <a:pt x="4376" y="4351"/>
                  </a:cubicBezTo>
                  <a:cubicBezTo>
                    <a:pt x="4373" y="4358"/>
                    <a:pt x="4369" y="4365"/>
                    <a:pt x="4364" y="4374"/>
                  </a:cubicBezTo>
                  <a:cubicBezTo>
                    <a:pt x="4360" y="4359"/>
                    <a:pt x="4355" y="4346"/>
                    <a:pt x="4351" y="4330"/>
                  </a:cubicBezTo>
                  <a:cubicBezTo>
                    <a:pt x="4341" y="4359"/>
                    <a:pt x="4332" y="4387"/>
                    <a:pt x="4326" y="4404"/>
                  </a:cubicBezTo>
                  <a:cubicBezTo>
                    <a:pt x="4308" y="4384"/>
                    <a:pt x="4292" y="4367"/>
                    <a:pt x="4277" y="4351"/>
                  </a:cubicBezTo>
                  <a:cubicBezTo>
                    <a:pt x="4255" y="4355"/>
                    <a:pt x="4236" y="4348"/>
                    <a:pt x="4214" y="4367"/>
                  </a:cubicBezTo>
                  <a:cubicBezTo>
                    <a:pt x="4210" y="4370"/>
                    <a:pt x="4207" y="4372"/>
                    <a:pt x="4203" y="4372"/>
                  </a:cubicBezTo>
                  <a:cubicBezTo>
                    <a:pt x="4193" y="4372"/>
                    <a:pt x="4184" y="4358"/>
                    <a:pt x="4173" y="4358"/>
                  </a:cubicBezTo>
                  <a:cubicBezTo>
                    <a:pt x="4166" y="4358"/>
                    <a:pt x="4158" y="4363"/>
                    <a:pt x="4149" y="4382"/>
                  </a:cubicBezTo>
                  <a:cubicBezTo>
                    <a:pt x="4148" y="4371"/>
                    <a:pt x="4145" y="4359"/>
                    <a:pt x="4143" y="4345"/>
                  </a:cubicBezTo>
                  <a:cubicBezTo>
                    <a:pt x="4133" y="4364"/>
                    <a:pt x="4124" y="4382"/>
                    <a:pt x="4115" y="4401"/>
                  </a:cubicBezTo>
                  <a:cubicBezTo>
                    <a:pt x="4117" y="4382"/>
                    <a:pt x="4117" y="4364"/>
                    <a:pt x="4118" y="4345"/>
                  </a:cubicBezTo>
                  <a:lnTo>
                    <a:pt x="4118" y="4345"/>
                  </a:lnTo>
                  <a:cubicBezTo>
                    <a:pt x="4112" y="4362"/>
                    <a:pt x="4107" y="4368"/>
                    <a:pt x="4103" y="4368"/>
                  </a:cubicBezTo>
                  <a:cubicBezTo>
                    <a:pt x="4095" y="4368"/>
                    <a:pt x="4091" y="4340"/>
                    <a:pt x="4085" y="4327"/>
                  </a:cubicBezTo>
                  <a:cubicBezTo>
                    <a:pt x="4076" y="4348"/>
                    <a:pt x="4070" y="4355"/>
                    <a:pt x="4064" y="4355"/>
                  </a:cubicBezTo>
                  <a:cubicBezTo>
                    <a:pt x="4056" y="4355"/>
                    <a:pt x="4050" y="4336"/>
                    <a:pt x="4043" y="4327"/>
                  </a:cubicBezTo>
                  <a:cubicBezTo>
                    <a:pt x="4039" y="4345"/>
                    <a:pt x="4036" y="4359"/>
                    <a:pt x="4032" y="4371"/>
                  </a:cubicBezTo>
                  <a:cubicBezTo>
                    <a:pt x="4023" y="4355"/>
                    <a:pt x="4015" y="4340"/>
                    <a:pt x="4010" y="4330"/>
                  </a:cubicBezTo>
                  <a:cubicBezTo>
                    <a:pt x="3998" y="4365"/>
                    <a:pt x="3990" y="4389"/>
                    <a:pt x="3982" y="4415"/>
                  </a:cubicBezTo>
                  <a:cubicBezTo>
                    <a:pt x="3980" y="4379"/>
                    <a:pt x="3971" y="4377"/>
                    <a:pt x="3962" y="4377"/>
                  </a:cubicBezTo>
                  <a:cubicBezTo>
                    <a:pt x="3960" y="4377"/>
                    <a:pt x="3959" y="4377"/>
                    <a:pt x="3957" y="4377"/>
                  </a:cubicBezTo>
                  <a:cubicBezTo>
                    <a:pt x="3949" y="4377"/>
                    <a:pt x="3942" y="4374"/>
                    <a:pt x="3940" y="4348"/>
                  </a:cubicBezTo>
                  <a:cubicBezTo>
                    <a:pt x="3918" y="4377"/>
                    <a:pt x="3898" y="4408"/>
                    <a:pt x="3879" y="4436"/>
                  </a:cubicBezTo>
                  <a:cubicBezTo>
                    <a:pt x="3868" y="4404"/>
                    <a:pt x="3858" y="4379"/>
                    <a:pt x="3842" y="4377"/>
                  </a:cubicBezTo>
                  <a:lnTo>
                    <a:pt x="3770" y="4373"/>
                  </a:lnTo>
                  <a:cubicBezTo>
                    <a:pt x="3765" y="4390"/>
                    <a:pt x="3759" y="4408"/>
                    <a:pt x="3754" y="4434"/>
                  </a:cubicBezTo>
                  <a:cubicBezTo>
                    <a:pt x="3749" y="4401"/>
                    <a:pt x="3748" y="4374"/>
                    <a:pt x="3743" y="4358"/>
                  </a:cubicBezTo>
                  <a:cubicBezTo>
                    <a:pt x="3739" y="4343"/>
                    <a:pt x="3730" y="4340"/>
                    <a:pt x="3720" y="4327"/>
                  </a:cubicBezTo>
                  <a:cubicBezTo>
                    <a:pt x="3717" y="4336"/>
                    <a:pt x="3709" y="4359"/>
                    <a:pt x="3704" y="4379"/>
                  </a:cubicBezTo>
                  <a:cubicBezTo>
                    <a:pt x="3696" y="4349"/>
                    <a:pt x="3692" y="4320"/>
                    <a:pt x="3684" y="4308"/>
                  </a:cubicBezTo>
                  <a:cubicBezTo>
                    <a:pt x="3683" y="4307"/>
                    <a:pt x="3682" y="4306"/>
                    <a:pt x="3681" y="4306"/>
                  </a:cubicBezTo>
                  <a:cubicBezTo>
                    <a:pt x="3676" y="4306"/>
                    <a:pt x="3670" y="4314"/>
                    <a:pt x="3665" y="4314"/>
                  </a:cubicBezTo>
                  <a:cubicBezTo>
                    <a:pt x="3663" y="4314"/>
                    <a:pt x="3661" y="4312"/>
                    <a:pt x="3659" y="4306"/>
                  </a:cubicBezTo>
                  <a:cubicBezTo>
                    <a:pt x="3657" y="4323"/>
                    <a:pt x="3654" y="4335"/>
                    <a:pt x="3657" y="4360"/>
                  </a:cubicBezTo>
                  <a:lnTo>
                    <a:pt x="3657" y="4360"/>
                  </a:lnTo>
                  <a:cubicBezTo>
                    <a:pt x="3658" y="4359"/>
                    <a:pt x="3660" y="4358"/>
                    <a:pt x="3661" y="4358"/>
                  </a:cubicBezTo>
                  <a:lnTo>
                    <a:pt x="3661" y="4358"/>
                  </a:lnTo>
                  <a:cubicBezTo>
                    <a:pt x="3661" y="4358"/>
                    <a:pt x="3662" y="4368"/>
                    <a:pt x="3658" y="4373"/>
                  </a:cubicBezTo>
                  <a:cubicBezTo>
                    <a:pt x="3657" y="4374"/>
                    <a:pt x="3657" y="4375"/>
                    <a:pt x="3656" y="4375"/>
                  </a:cubicBezTo>
                  <a:cubicBezTo>
                    <a:pt x="3655" y="4375"/>
                    <a:pt x="3652" y="4371"/>
                    <a:pt x="3649" y="4367"/>
                  </a:cubicBezTo>
                  <a:cubicBezTo>
                    <a:pt x="3651" y="4366"/>
                    <a:pt x="3653" y="4364"/>
                    <a:pt x="3655" y="4362"/>
                  </a:cubicBezTo>
                  <a:lnTo>
                    <a:pt x="3655" y="4362"/>
                  </a:lnTo>
                  <a:cubicBezTo>
                    <a:pt x="3656" y="4365"/>
                    <a:pt x="3657" y="4369"/>
                    <a:pt x="3658" y="4373"/>
                  </a:cubicBezTo>
                  <a:cubicBezTo>
                    <a:pt x="3657" y="4368"/>
                    <a:pt x="3657" y="4364"/>
                    <a:pt x="3657" y="4360"/>
                  </a:cubicBezTo>
                  <a:lnTo>
                    <a:pt x="3657" y="4360"/>
                  </a:lnTo>
                  <a:cubicBezTo>
                    <a:pt x="3656" y="4361"/>
                    <a:pt x="3655" y="4362"/>
                    <a:pt x="3655" y="4362"/>
                  </a:cubicBezTo>
                  <a:lnTo>
                    <a:pt x="3655" y="4362"/>
                  </a:lnTo>
                  <a:cubicBezTo>
                    <a:pt x="3647" y="4337"/>
                    <a:pt x="3643" y="4326"/>
                    <a:pt x="3639" y="4314"/>
                  </a:cubicBezTo>
                  <a:cubicBezTo>
                    <a:pt x="3633" y="4337"/>
                    <a:pt x="3629" y="4354"/>
                    <a:pt x="3620" y="4383"/>
                  </a:cubicBezTo>
                  <a:cubicBezTo>
                    <a:pt x="3624" y="4343"/>
                    <a:pt x="3627" y="4318"/>
                    <a:pt x="3631" y="4284"/>
                  </a:cubicBezTo>
                  <a:lnTo>
                    <a:pt x="3631" y="4284"/>
                  </a:lnTo>
                  <a:cubicBezTo>
                    <a:pt x="3630" y="4285"/>
                    <a:pt x="3629" y="4285"/>
                    <a:pt x="3628" y="4285"/>
                  </a:cubicBezTo>
                  <a:cubicBezTo>
                    <a:pt x="3619" y="4285"/>
                    <a:pt x="3611" y="4276"/>
                    <a:pt x="3602" y="4276"/>
                  </a:cubicBezTo>
                  <a:cubicBezTo>
                    <a:pt x="3595" y="4276"/>
                    <a:pt x="3588" y="4281"/>
                    <a:pt x="3580" y="4295"/>
                  </a:cubicBezTo>
                  <a:cubicBezTo>
                    <a:pt x="3578" y="4299"/>
                    <a:pt x="3575" y="4301"/>
                    <a:pt x="3571" y="4301"/>
                  </a:cubicBezTo>
                  <a:cubicBezTo>
                    <a:pt x="3565" y="4301"/>
                    <a:pt x="3559" y="4291"/>
                    <a:pt x="3558" y="4265"/>
                  </a:cubicBezTo>
                  <a:cubicBezTo>
                    <a:pt x="3558" y="4255"/>
                    <a:pt x="3549" y="4258"/>
                    <a:pt x="3546" y="4255"/>
                  </a:cubicBezTo>
                  <a:cubicBezTo>
                    <a:pt x="3536" y="4274"/>
                    <a:pt x="3527" y="4292"/>
                    <a:pt x="3520" y="4308"/>
                  </a:cubicBezTo>
                  <a:cubicBezTo>
                    <a:pt x="3508" y="4300"/>
                    <a:pt x="3502" y="4261"/>
                    <a:pt x="3490" y="4261"/>
                  </a:cubicBezTo>
                  <a:cubicBezTo>
                    <a:pt x="3486" y="4261"/>
                    <a:pt x="3480" y="4267"/>
                    <a:pt x="3474" y="4281"/>
                  </a:cubicBezTo>
                  <a:cubicBezTo>
                    <a:pt x="3468" y="4271"/>
                    <a:pt x="3464" y="4264"/>
                    <a:pt x="3459" y="4258"/>
                  </a:cubicBezTo>
                  <a:cubicBezTo>
                    <a:pt x="3455" y="4281"/>
                    <a:pt x="3452" y="4293"/>
                    <a:pt x="3450" y="4299"/>
                  </a:cubicBezTo>
                  <a:cubicBezTo>
                    <a:pt x="3440" y="4287"/>
                    <a:pt x="3431" y="4277"/>
                    <a:pt x="3428" y="4274"/>
                  </a:cubicBezTo>
                  <a:cubicBezTo>
                    <a:pt x="3409" y="4308"/>
                    <a:pt x="3399" y="4327"/>
                    <a:pt x="3389" y="4346"/>
                  </a:cubicBezTo>
                  <a:cubicBezTo>
                    <a:pt x="3387" y="4330"/>
                    <a:pt x="3387" y="4324"/>
                    <a:pt x="3386" y="4315"/>
                  </a:cubicBezTo>
                  <a:cubicBezTo>
                    <a:pt x="3386" y="4309"/>
                    <a:pt x="3387" y="4304"/>
                    <a:pt x="3387" y="4296"/>
                  </a:cubicBezTo>
                  <a:cubicBezTo>
                    <a:pt x="3390" y="4295"/>
                    <a:pt x="3392" y="4293"/>
                    <a:pt x="3395" y="4290"/>
                  </a:cubicBezTo>
                  <a:cubicBezTo>
                    <a:pt x="3398" y="4287"/>
                    <a:pt x="3400" y="4284"/>
                    <a:pt x="3408" y="4273"/>
                  </a:cubicBezTo>
                  <a:cubicBezTo>
                    <a:pt x="3403" y="4270"/>
                    <a:pt x="3398" y="4269"/>
                    <a:pt x="3393" y="4269"/>
                  </a:cubicBezTo>
                  <a:cubicBezTo>
                    <a:pt x="3376" y="4269"/>
                    <a:pt x="3359" y="4284"/>
                    <a:pt x="3343" y="4295"/>
                  </a:cubicBezTo>
                  <a:cubicBezTo>
                    <a:pt x="3345" y="4279"/>
                    <a:pt x="3346" y="4261"/>
                    <a:pt x="3346" y="4243"/>
                  </a:cubicBezTo>
                  <a:lnTo>
                    <a:pt x="3346" y="4243"/>
                  </a:lnTo>
                  <a:cubicBezTo>
                    <a:pt x="3339" y="4262"/>
                    <a:pt x="3333" y="4279"/>
                    <a:pt x="3327" y="4296"/>
                  </a:cubicBezTo>
                  <a:lnTo>
                    <a:pt x="3314" y="4321"/>
                  </a:lnTo>
                  <a:lnTo>
                    <a:pt x="3312" y="4292"/>
                  </a:lnTo>
                  <a:cubicBezTo>
                    <a:pt x="3309" y="4281"/>
                    <a:pt x="3308" y="4271"/>
                    <a:pt x="3306" y="4264"/>
                  </a:cubicBezTo>
                  <a:cubicBezTo>
                    <a:pt x="3299" y="4273"/>
                    <a:pt x="3293" y="4280"/>
                    <a:pt x="3286" y="4287"/>
                  </a:cubicBezTo>
                  <a:cubicBezTo>
                    <a:pt x="3287" y="4264"/>
                    <a:pt x="3289" y="4246"/>
                    <a:pt x="3290" y="4227"/>
                  </a:cubicBezTo>
                  <a:lnTo>
                    <a:pt x="3274" y="4221"/>
                  </a:lnTo>
                  <a:cubicBezTo>
                    <a:pt x="3268" y="4234"/>
                    <a:pt x="3263" y="4273"/>
                    <a:pt x="3257" y="4273"/>
                  </a:cubicBezTo>
                  <a:cubicBezTo>
                    <a:pt x="3255" y="4273"/>
                    <a:pt x="3254" y="4270"/>
                    <a:pt x="3252" y="4264"/>
                  </a:cubicBezTo>
                  <a:cubicBezTo>
                    <a:pt x="3253" y="4248"/>
                    <a:pt x="3253" y="4231"/>
                    <a:pt x="3255" y="4209"/>
                  </a:cubicBezTo>
                  <a:lnTo>
                    <a:pt x="3255" y="4209"/>
                  </a:lnTo>
                  <a:cubicBezTo>
                    <a:pt x="3249" y="4211"/>
                    <a:pt x="3242" y="4211"/>
                    <a:pt x="3237" y="4211"/>
                  </a:cubicBezTo>
                  <a:cubicBezTo>
                    <a:pt x="3234" y="4242"/>
                    <a:pt x="3233" y="4264"/>
                    <a:pt x="3230" y="4295"/>
                  </a:cubicBezTo>
                  <a:cubicBezTo>
                    <a:pt x="3224" y="4287"/>
                    <a:pt x="3221" y="4284"/>
                    <a:pt x="3218" y="4281"/>
                  </a:cubicBezTo>
                  <a:cubicBezTo>
                    <a:pt x="3222" y="4252"/>
                    <a:pt x="3224" y="4226"/>
                    <a:pt x="3227" y="4198"/>
                  </a:cubicBezTo>
                  <a:lnTo>
                    <a:pt x="3227" y="4198"/>
                  </a:lnTo>
                  <a:cubicBezTo>
                    <a:pt x="3222" y="4209"/>
                    <a:pt x="3218" y="4217"/>
                    <a:pt x="3215" y="4226"/>
                  </a:cubicBezTo>
                  <a:cubicBezTo>
                    <a:pt x="3214" y="4215"/>
                    <a:pt x="3212" y="4206"/>
                    <a:pt x="3211" y="4195"/>
                  </a:cubicBezTo>
                  <a:cubicBezTo>
                    <a:pt x="3205" y="4214"/>
                    <a:pt x="3199" y="4231"/>
                    <a:pt x="3193" y="4251"/>
                  </a:cubicBezTo>
                  <a:cubicBezTo>
                    <a:pt x="3191" y="4248"/>
                    <a:pt x="3189" y="4247"/>
                    <a:pt x="3187" y="4247"/>
                  </a:cubicBezTo>
                  <a:cubicBezTo>
                    <a:pt x="3175" y="4247"/>
                    <a:pt x="3164" y="4291"/>
                    <a:pt x="3147" y="4351"/>
                  </a:cubicBezTo>
                  <a:cubicBezTo>
                    <a:pt x="3158" y="4284"/>
                    <a:pt x="3162" y="4249"/>
                    <a:pt x="3168" y="4212"/>
                  </a:cubicBezTo>
                  <a:cubicBezTo>
                    <a:pt x="3162" y="4211"/>
                    <a:pt x="3159" y="4209"/>
                    <a:pt x="3156" y="4208"/>
                  </a:cubicBezTo>
                  <a:cubicBezTo>
                    <a:pt x="3150" y="4236"/>
                    <a:pt x="3146" y="4261"/>
                    <a:pt x="3140" y="4286"/>
                  </a:cubicBezTo>
                  <a:cubicBezTo>
                    <a:pt x="3130" y="4277"/>
                    <a:pt x="3121" y="4255"/>
                    <a:pt x="3115" y="4220"/>
                  </a:cubicBezTo>
                  <a:cubicBezTo>
                    <a:pt x="3109" y="4256"/>
                    <a:pt x="3103" y="4293"/>
                    <a:pt x="3096" y="4342"/>
                  </a:cubicBezTo>
                  <a:cubicBezTo>
                    <a:pt x="3086" y="4309"/>
                    <a:pt x="3075" y="4284"/>
                    <a:pt x="3065" y="4254"/>
                  </a:cubicBezTo>
                  <a:cubicBezTo>
                    <a:pt x="3064" y="4284"/>
                    <a:pt x="3064" y="4298"/>
                    <a:pt x="3064" y="4306"/>
                  </a:cubicBezTo>
                  <a:cubicBezTo>
                    <a:pt x="3058" y="4316"/>
                    <a:pt x="3055" y="4319"/>
                    <a:pt x="3052" y="4319"/>
                  </a:cubicBezTo>
                  <a:cubicBezTo>
                    <a:pt x="3040" y="4319"/>
                    <a:pt x="3045" y="4256"/>
                    <a:pt x="3034" y="4246"/>
                  </a:cubicBezTo>
                  <a:cubicBezTo>
                    <a:pt x="3028" y="4267"/>
                    <a:pt x="3022" y="4284"/>
                    <a:pt x="3018" y="4301"/>
                  </a:cubicBezTo>
                  <a:lnTo>
                    <a:pt x="3002" y="4295"/>
                  </a:lnTo>
                  <a:cubicBezTo>
                    <a:pt x="3003" y="4274"/>
                    <a:pt x="3005" y="4256"/>
                    <a:pt x="3005" y="4239"/>
                  </a:cubicBezTo>
                  <a:lnTo>
                    <a:pt x="3005" y="4239"/>
                  </a:lnTo>
                  <a:cubicBezTo>
                    <a:pt x="3000" y="4249"/>
                    <a:pt x="2997" y="4256"/>
                    <a:pt x="2993" y="4265"/>
                  </a:cubicBezTo>
                  <a:cubicBezTo>
                    <a:pt x="2991" y="4255"/>
                    <a:pt x="2991" y="4251"/>
                    <a:pt x="2991" y="4248"/>
                  </a:cubicBezTo>
                  <a:cubicBezTo>
                    <a:pt x="2968" y="4254"/>
                    <a:pt x="2947" y="4259"/>
                    <a:pt x="2927" y="4264"/>
                  </a:cubicBezTo>
                  <a:cubicBezTo>
                    <a:pt x="2921" y="4251"/>
                    <a:pt x="2915" y="4236"/>
                    <a:pt x="2908" y="4221"/>
                  </a:cubicBezTo>
                  <a:cubicBezTo>
                    <a:pt x="2912" y="4209"/>
                    <a:pt x="2915" y="4201"/>
                    <a:pt x="2918" y="4193"/>
                  </a:cubicBezTo>
                  <a:cubicBezTo>
                    <a:pt x="2908" y="4174"/>
                    <a:pt x="2899" y="4151"/>
                    <a:pt x="2888" y="4142"/>
                  </a:cubicBezTo>
                  <a:cubicBezTo>
                    <a:pt x="2875" y="4130"/>
                    <a:pt x="2861" y="4130"/>
                    <a:pt x="2847" y="4124"/>
                  </a:cubicBezTo>
                  <a:cubicBezTo>
                    <a:pt x="2843" y="4155"/>
                    <a:pt x="2840" y="4174"/>
                    <a:pt x="2837" y="4195"/>
                  </a:cubicBezTo>
                  <a:lnTo>
                    <a:pt x="2808" y="4231"/>
                  </a:lnTo>
                  <a:cubicBezTo>
                    <a:pt x="2806" y="4187"/>
                    <a:pt x="2805" y="4146"/>
                    <a:pt x="2803" y="4108"/>
                  </a:cubicBezTo>
                  <a:cubicBezTo>
                    <a:pt x="2792" y="4107"/>
                    <a:pt x="2783" y="4098"/>
                    <a:pt x="2774" y="4098"/>
                  </a:cubicBezTo>
                  <a:cubicBezTo>
                    <a:pt x="2767" y="4098"/>
                    <a:pt x="2759" y="4103"/>
                    <a:pt x="2750" y="4123"/>
                  </a:cubicBezTo>
                  <a:cubicBezTo>
                    <a:pt x="2743" y="4088"/>
                    <a:pt x="2732" y="4078"/>
                    <a:pt x="2720" y="4078"/>
                  </a:cubicBezTo>
                  <a:cubicBezTo>
                    <a:pt x="2708" y="4078"/>
                    <a:pt x="2696" y="4086"/>
                    <a:pt x="2684" y="4095"/>
                  </a:cubicBezTo>
                  <a:cubicBezTo>
                    <a:pt x="2683" y="4083"/>
                    <a:pt x="2681" y="4074"/>
                    <a:pt x="2681" y="4073"/>
                  </a:cubicBezTo>
                  <a:cubicBezTo>
                    <a:pt x="2666" y="4090"/>
                    <a:pt x="2656" y="4103"/>
                    <a:pt x="2647" y="4114"/>
                  </a:cubicBezTo>
                  <a:cubicBezTo>
                    <a:pt x="2643" y="4096"/>
                    <a:pt x="2640" y="4084"/>
                    <a:pt x="2634" y="4065"/>
                  </a:cubicBezTo>
                  <a:cubicBezTo>
                    <a:pt x="2625" y="4123"/>
                    <a:pt x="2618" y="4167"/>
                    <a:pt x="2610" y="4214"/>
                  </a:cubicBezTo>
                  <a:cubicBezTo>
                    <a:pt x="2607" y="4214"/>
                    <a:pt x="2605" y="4214"/>
                    <a:pt x="2603" y="4214"/>
                  </a:cubicBezTo>
                  <a:cubicBezTo>
                    <a:pt x="2602" y="4214"/>
                    <a:pt x="2600" y="4214"/>
                    <a:pt x="2599" y="4212"/>
                  </a:cubicBezTo>
                  <a:cubicBezTo>
                    <a:pt x="2596" y="4211"/>
                    <a:pt x="2593" y="4203"/>
                    <a:pt x="2590" y="4199"/>
                  </a:cubicBezTo>
                  <a:cubicBezTo>
                    <a:pt x="2596" y="4184"/>
                    <a:pt x="2600" y="4171"/>
                    <a:pt x="2605" y="4159"/>
                  </a:cubicBezTo>
                  <a:cubicBezTo>
                    <a:pt x="2602" y="4125"/>
                    <a:pt x="2597" y="4108"/>
                    <a:pt x="2589" y="4108"/>
                  </a:cubicBezTo>
                  <a:cubicBezTo>
                    <a:pt x="2585" y="4108"/>
                    <a:pt x="2581" y="4111"/>
                    <a:pt x="2577" y="4117"/>
                  </a:cubicBezTo>
                  <a:lnTo>
                    <a:pt x="2574" y="4086"/>
                  </a:lnTo>
                  <a:cubicBezTo>
                    <a:pt x="2563" y="4096"/>
                    <a:pt x="2557" y="4101"/>
                    <a:pt x="2553" y="4101"/>
                  </a:cubicBezTo>
                  <a:cubicBezTo>
                    <a:pt x="2547" y="4101"/>
                    <a:pt x="2543" y="4092"/>
                    <a:pt x="2534" y="4073"/>
                  </a:cubicBezTo>
                  <a:cubicBezTo>
                    <a:pt x="2534" y="4072"/>
                    <a:pt x="2534" y="4072"/>
                    <a:pt x="2534" y="4072"/>
                  </a:cubicBezTo>
                  <a:cubicBezTo>
                    <a:pt x="2532" y="4072"/>
                    <a:pt x="2528" y="4080"/>
                    <a:pt x="2527" y="4084"/>
                  </a:cubicBezTo>
                  <a:cubicBezTo>
                    <a:pt x="2527" y="4095"/>
                    <a:pt x="2528" y="4106"/>
                    <a:pt x="2529" y="4126"/>
                  </a:cubicBezTo>
                  <a:cubicBezTo>
                    <a:pt x="2522" y="4124"/>
                    <a:pt x="2518" y="4123"/>
                    <a:pt x="2515" y="4123"/>
                  </a:cubicBezTo>
                  <a:cubicBezTo>
                    <a:pt x="2516" y="4099"/>
                    <a:pt x="2518" y="4081"/>
                    <a:pt x="2519" y="4064"/>
                  </a:cubicBezTo>
                  <a:lnTo>
                    <a:pt x="2519" y="4064"/>
                  </a:lnTo>
                  <a:cubicBezTo>
                    <a:pt x="2515" y="4072"/>
                    <a:pt x="2511" y="4083"/>
                    <a:pt x="2510" y="4083"/>
                  </a:cubicBezTo>
                  <a:cubicBezTo>
                    <a:pt x="2510" y="4083"/>
                    <a:pt x="2510" y="4083"/>
                    <a:pt x="2510" y="4083"/>
                  </a:cubicBezTo>
                  <a:cubicBezTo>
                    <a:pt x="2508" y="4080"/>
                    <a:pt x="2505" y="4079"/>
                    <a:pt x="2503" y="4079"/>
                  </a:cubicBezTo>
                  <a:cubicBezTo>
                    <a:pt x="2490" y="4079"/>
                    <a:pt x="2475" y="4102"/>
                    <a:pt x="2463" y="4102"/>
                  </a:cubicBezTo>
                  <a:cubicBezTo>
                    <a:pt x="2457" y="4102"/>
                    <a:pt x="2451" y="4095"/>
                    <a:pt x="2447" y="4073"/>
                  </a:cubicBezTo>
                  <a:cubicBezTo>
                    <a:pt x="2447" y="4070"/>
                    <a:pt x="2446" y="4069"/>
                    <a:pt x="2445" y="4069"/>
                  </a:cubicBezTo>
                  <a:cubicBezTo>
                    <a:pt x="2441" y="4069"/>
                    <a:pt x="2434" y="4078"/>
                    <a:pt x="2429" y="4080"/>
                  </a:cubicBezTo>
                  <a:cubicBezTo>
                    <a:pt x="2422" y="4084"/>
                    <a:pt x="2414" y="4087"/>
                    <a:pt x="2407" y="4087"/>
                  </a:cubicBezTo>
                  <a:cubicBezTo>
                    <a:pt x="2396" y="4087"/>
                    <a:pt x="2385" y="4079"/>
                    <a:pt x="2378" y="4049"/>
                  </a:cubicBezTo>
                  <a:cubicBezTo>
                    <a:pt x="2372" y="4064"/>
                    <a:pt x="2365" y="4081"/>
                    <a:pt x="2359" y="4090"/>
                  </a:cubicBezTo>
                  <a:cubicBezTo>
                    <a:pt x="2346" y="4095"/>
                    <a:pt x="2335" y="4099"/>
                    <a:pt x="2324" y="4103"/>
                  </a:cubicBezTo>
                  <a:cubicBezTo>
                    <a:pt x="2321" y="4092"/>
                    <a:pt x="2316" y="4074"/>
                    <a:pt x="2309" y="4050"/>
                  </a:cubicBezTo>
                  <a:cubicBezTo>
                    <a:pt x="2308" y="4050"/>
                    <a:pt x="2307" y="4050"/>
                    <a:pt x="2306" y="4050"/>
                  </a:cubicBezTo>
                  <a:cubicBezTo>
                    <a:pt x="2303" y="4050"/>
                    <a:pt x="2300" y="4051"/>
                    <a:pt x="2297" y="4051"/>
                  </a:cubicBezTo>
                  <a:cubicBezTo>
                    <a:pt x="2291" y="4051"/>
                    <a:pt x="2286" y="4049"/>
                    <a:pt x="2282" y="4037"/>
                  </a:cubicBezTo>
                  <a:cubicBezTo>
                    <a:pt x="2280" y="4027"/>
                    <a:pt x="2276" y="4024"/>
                    <a:pt x="2273" y="4024"/>
                  </a:cubicBezTo>
                  <a:cubicBezTo>
                    <a:pt x="2267" y="4024"/>
                    <a:pt x="2261" y="4031"/>
                    <a:pt x="2255" y="4031"/>
                  </a:cubicBezTo>
                  <a:cubicBezTo>
                    <a:pt x="2254" y="4031"/>
                    <a:pt x="2253" y="4031"/>
                    <a:pt x="2251" y="4030"/>
                  </a:cubicBezTo>
                  <a:cubicBezTo>
                    <a:pt x="2243" y="4024"/>
                    <a:pt x="2231" y="4024"/>
                    <a:pt x="2221" y="4018"/>
                  </a:cubicBezTo>
                  <a:cubicBezTo>
                    <a:pt x="2217" y="4016"/>
                    <a:pt x="2214" y="4015"/>
                    <a:pt x="2211" y="4015"/>
                  </a:cubicBezTo>
                  <a:cubicBezTo>
                    <a:pt x="2202" y="4015"/>
                    <a:pt x="2193" y="4022"/>
                    <a:pt x="2184" y="4033"/>
                  </a:cubicBezTo>
                  <a:cubicBezTo>
                    <a:pt x="2173" y="4046"/>
                    <a:pt x="2162" y="4042"/>
                    <a:pt x="2148" y="4048"/>
                  </a:cubicBezTo>
                  <a:cubicBezTo>
                    <a:pt x="2148" y="4043"/>
                    <a:pt x="2147" y="4023"/>
                    <a:pt x="2144" y="4023"/>
                  </a:cubicBezTo>
                  <a:cubicBezTo>
                    <a:pt x="2143" y="4022"/>
                    <a:pt x="2141" y="4022"/>
                    <a:pt x="2139" y="4022"/>
                  </a:cubicBezTo>
                  <a:cubicBezTo>
                    <a:pt x="2121" y="4022"/>
                    <a:pt x="2102" y="4027"/>
                    <a:pt x="2084" y="4027"/>
                  </a:cubicBezTo>
                  <a:cubicBezTo>
                    <a:pt x="2070" y="4027"/>
                    <a:pt x="2057" y="4024"/>
                    <a:pt x="2044" y="4015"/>
                  </a:cubicBezTo>
                  <a:cubicBezTo>
                    <a:pt x="2044" y="4015"/>
                    <a:pt x="2044" y="4015"/>
                    <a:pt x="2044" y="4015"/>
                  </a:cubicBezTo>
                  <a:cubicBezTo>
                    <a:pt x="2040" y="4015"/>
                    <a:pt x="2035" y="4029"/>
                    <a:pt x="2031" y="4034"/>
                  </a:cubicBezTo>
                  <a:cubicBezTo>
                    <a:pt x="2029" y="4024"/>
                    <a:pt x="2029" y="4017"/>
                    <a:pt x="2029" y="4011"/>
                  </a:cubicBezTo>
                  <a:lnTo>
                    <a:pt x="2013" y="4039"/>
                  </a:lnTo>
                  <a:cubicBezTo>
                    <a:pt x="2010" y="4024"/>
                    <a:pt x="2010" y="4006"/>
                    <a:pt x="2006" y="4002"/>
                  </a:cubicBezTo>
                  <a:cubicBezTo>
                    <a:pt x="2000" y="3996"/>
                    <a:pt x="1993" y="3993"/>
                    <a:pt x="1986" y="3993"/>
                  </a:cubicBezTo>
                  <a:cubicBezTo>
                    <a:pt x="1985" y="3993"/>
                    <a:pt x="1984" y="3993"/>
                    <a:pt x="1982" y="3993"/>
                  </a:cubicBezTo>
                  <a:cubicBezTo>
                    <a:pt x="1975" y="3993"/>
                    <a:pt x="1964" y="4007"/>
                    <a:pt x="1958" y="4007"/>
                  </a:cubicBezTo>
                  <a:cubicBezTo>
                    <a:pt x="1956" y="4007"/>
                    <a:pt x="1955" y="4006"/>
                    <a:pt x="1954" y="4003"/>
                  </a:cubicBezTo>
                  <a:cubicBezTo>
                    <a:pt x="1952" y="3990"/>
                    <a:pt x="1950" y="3983"/>
                    <a:pt x="1946" y="3983"/>
                  </a:cubicBezTo>
                  <a:cubicBezTo>
                    <a:pt x="1943" y="3983"/>
                    <a:pt x="1939" y="3989"/>
                    <a:pt x="1934" y="4002"/>
                  </a:cubicBezTo>
                  <a:cubicBezTo>
                    <a:pt x="1932" y="4004"/>
                    <a:pt x="1930" y="4005"/>
                    <a:pt x="1929" y="4005"/>
                  </a:cubicBezTo>
                  <a:cubicBezTo>
                    <a:pt x="1925" y="4005"/>
                    <a:pt x="1922" y="4002"/>
                    <a:pt x="1919" y="3999"/>
                  </a:cubicBezTo>
                  <a:cubicBezTo>
                    <a:pt x="1917" y="3995"/>
                    <a:pt x="1916" y="3980"/>
                    <a:pt x="1915" y="3968"/>
                  </a:cubicBezTo>
                  <a:cubicBezTo>
                    <a:pt x="1909" y="3993"/>
                    <a:pt x="1904" y="4008"/>
                    <a:pt x="1901" y="4023"/>
                  </a:cubicBezTo>
                  <a:cubicBezTo>
                    <a:pt x="1898" y="3998"/>
                    <a:pt x="1895" y="3975"/>
                    <a:pt x="1891" y="3947"/>
                  </a:cubicBezTo>
                  <a:cubicBezTo>
                    <a:pt x="1882" y="3977"/>
                    <a:pt x="1876" y="3996"/>
                    <a:pt x="1869" y="4020"/>
                  </a:cubicBezTo>
                  <a:cubicBezTo>
                    <a:pt x="1864" y="3961"/>
                    <a:pt x="1834" y="3977"/>
                    <a:pt x="1831" y="3965"/>
                  </a:cubicBezTo>
                  <a:cubicBezTo>
                    <a:pt x="1830" y="3963"/>
                    <a:pt x="1829" y="3962"/>
                    <a:pt x="1828" y="3962"/>
                  </a:cubicBezTo>
                  <a:cubicBezTo>
                    <a:pt x="1825" y="3962"/>
                    <a:pt x="1819" y="3976"/>
                    <a:pt x="1809" y="4009"/>
                  </a:cubicBezTo>
                  <a:cubicBezTo>
                    <a:pt x="1810" y="3992"/>
                    <a:pt x="1813" y="3974"/>
                    <a:pt x="1814" y="3962"/>
                  </a:cubicBezTo>
                  <a:lnTo>
                    <a:pt x="1814" y="3962"/>
                  </a:lnTo>
                  <a:cubicBezTo>
                    <a:pt x="1807" y="3970"/>
                    <a:pt x="1801" y="3978"/>
                    <a:pt x="1795" y="3986"/>
                  </a:cubicBezTo>
                  <a:cubicBezTo>
                    <a:pt x="1797" y="3975"/>
                    <a:pt x="1797" y="3968"/>
                    <a:pt x="1798" y="3959"/>
                  </a:cubicBezTo>
                  <a:lnTo>
                    <a:pt x="1798" y="3959"/>
                  </a:lnTo>
                  <a:cubicBezTo>
                    <a:pt x="1791" y="3981"/>
                    <a:pt x="1785" y="3999"/>
                    <a:pt x="1778" y="4023"/>
                  </a:cubicBezTo>
                  <a:cubicBezTo>
                    <a:pt x="1784" y="4000"/>
                    <a:pt x="1788" y="3984"/>
                    <a:pt x="1795" y="3959"/>
                  </a:cubicBezTo>
                  <a:lnTo>
                    <a:pt x="1795" y="3959"/>
                  </a:lnTo>
                  <a:lnTo>
                    <a:pt x="1782" y="3965"/>
                  </a:lnTo>
                  <a:cubicBezTo>
                    <a:pt x="1784" y="3959"/>
                    <a:pt x="1789" y="3943"/>
                    <a:pt x="1797" y="3920"/>
                  </a:cubicBezTo>
                  <a:lnTo>
                    <a:pt x="1797" y="3920"/>
                  </a:lnTo>
                  <a:cubicBezTo>
                    <a:pt x="1792" y="3925"/>
                    <a:pt x="1789" y="3930"/>
                    <a:pt x="1787" y="3934"/>
                  </a:cubicBezTo>
                  <a:cubicBezTo>
                    <a:pt x="1788" y="3927"/>
                    <a:pt x="1788" y="3920"/>
                    <a:pt x="1789" y="3914"/>
                  </a:cubicBezTo>
                  <a:cubicBezTo>
                    <a:pt x="1789" y="3910"/>
                    <a:pt x="1789" y="3908"/>
                    <a:pt x="1787" y="3908"/>
                  </a:cubicBezTo>
                  <a:cubicBezTo>
                    <a:pt x="1787" y="3908"/>
                    <a:pt x="1786" y="3908"/>
                    <a:pt x="1785" y="3909"/>
                  </a:cubicBezTo>
                  <a:cubicBezTo>
                    <a:pt x="1784" y="3911"/>
                    <a:pt x="1775" y="3927"/>
                    <a:pt x="1772" y="3930"/>
                  </a:cubicBezTo>
                  <a:cubicBezTo>
                    <a:pt x="1772" y="3930"/>
                    <a:pt x="1771" y="3930"/>
                    <a:pt x="1771" y="3930"/>
                  </a:cubicBezTo>
                  <a:cubicBezTo>
                    <a:pt x="1769" y="3930"/>
                    <a:pt x="1770" y="3925"/>
                    <a:pt x="1768" y="3925"/>
                  </a:cubicBezTo>
                  <a:cubicBezTo>
                    <a:pt x="1768" y="3925"/>
                    <a:pt x="1768" y="3925"/>
                    <a:pt x="1767" y="3925"/>
                  </a:cubicBezTo>
                  <a:cubicBezTo>
                    <a:pt x="1764" y="3927"/>
                    <a:pt x="1757" y="3939"/>
                    <a:pt x="1757" y="3939"/>
                  </a:cubicBezTo>
                  <a:cubicBezTo>
                    <a:pt x="1758" y="3928"/>
                    <a:pt x="1766" y="3910"/>
                    <a:pt x="1763" y="3910"/>
                  </a:cubicBezTo>
                  <a:lnTo>
                    <a:pt x="1763" y="3910"/>
                  </a:lnTo>
                  <a:cubicBezTo>
                    <a:pt x="1763" y="3910"/>
                    <a:pt x="1761" y="3912"/>
                    <a:pt x="1759" y="3915"/>
                  </a:cubicBezTo>
                  <a:cubicBezTo>
                    <a:pt x="1750" y="3928"/>
                    <a:pt x="1746" y="3931"/>
                    <a:pt x="1744" y="3931"/>
                  </a:cubicBezTo>
                  <a:cubicBezTo>
                    <a:pt x="1742" y="3931"/>
                    <a:pt x="1742" y="3927"/>
                    <a:pt x="1741" y="3927"/>
                  </a:cubicBezTo>
                  <a:cubicBezTo>
                    <a:pt x="1738" y="3927"/>
                    <a:pt x="1742" y="3916"/>
                    <a:pt x="1740" y="3916"/>
                  </a:cubicBezTo>
                  <a:lnTo>
                    <a:pt x="1740" y="3916"/>
                  </a:lnTo>
                  <a:cubicBezTo>
                    <a:pt x="1739" y="3916"/>
                    <a:pt x="1737" y="3917"/>
                    <a:pt x="1734" y="3921"/>
                  </a:cubicBezTo>
                  <a:cubicBezTo>
                    <a:pt x="1730" y="3925"/>
                    <a:pt x="1729" y="3926"/>
                    <a:pt x="1728" y="3926"/>
                  </a:cubicBezTo>
                  <a:cubicBezTo>
                    <a:pt x="1726" y="3926"/>
                    <a:pt x="1737" y="3908"/>
                    <a:pt x="1735" y="3908"/>
                  </a:cubicBezTo>
                  <a:lnTo>
                    <a:pt x="1735" y="3908"/>
                  </a:lnTo>
                  <a:cubicBezTo>
                    <a:pt x="1735" y="3908"/>
                    <a:pt x="1735" y="3908"/>
                    <a:pt x="1734" y="3909"/>
                  </a:cubicBezTo>
                  <a:cubicBezTo>
                    <a:pt x="1732" y="3910"/>
                    <a:pt x="1731" y="3911"/>
                    <a:pt x="1731" y="3911"/>
                  </a:cubicBezTo>
                  <a:cubicBezTo>
                    <a:pt x="1730" y="3911"/>
                    <a:pt x="1730" y="3910"/>
                    <a:pt x="1729" y="3910"/>
                  </a:cubicBezTo>
                  <a:cubicBezTo>
                    <a:pt x="1728" y="3910"/>
                    <a:pt x="1727" y="3911"/>
                    <a:pt x="1723" y="3915"/>
                  </a:cubicBezTo>
                  <a:cubicBezTo>
                    <a:pt x="1715" y="3925"/>
                    <a:pt x="1710" y="3929"/>
                    <a:pt x="1709" y="3929"/>
                  </a:cubicBezTo>
                  <a:cubicBezTo>
                    <a:pt x="1706" y="3929"/>
                    <a:pt x="1710" y="3922"/>
                    <a:pt x="1716" y="3912"/>
                  </a:cubicBezTo>
                  <a:cubicBezTo>
                    <a:pt x="1716" y="3911"/>
                    <a:pt x="1717" y="3910"/>
                    <a:pt x="1718" y="3908"/>
                  </a:cubicBezTo>
                  <a:lnTo>
                    <a:pt x="1718" y="3908"/>
                  </a:lnTo>
                  <a:cubicBezTo>
                    <a:pt x="1709" y="3917"/>
                    <a:pt x="1705" y="3921"/>
                    <a:pt x="1704" y="3921"/>
                  </a:cubicBezTo>
                  <a:cubicBezTo>
                    <a:pt x="1701" y="3921"/>
                    <a:pt x="1718" y="3899"/>
                    <a:pt x="1731" y="3881"/>
                  </a:cubicBezTo>
                  <a:lnTo>
                    <a:pt x="1731" y="3881"/>
                  </a:lnTo>
                  <a:cubicBezTo>
                    <a:pt x="1705" y="3910"/>
                    <a:pt x="1681" y="3934"/>
                    <a:pt x="1679" y="3934"/>
                  </a:cubicBezTo>
                  <a:cubicBezTo>
                    <a:pt x="1678" y="3934"/>
                    <a:pt x="1686" y="3924"/>
                    <a:pt x="1710" y="3896"/>
                  </a:cubicBezTo>
                  <a:lnTo>
                    <a:pt x="1710" y="3896"/>
                  </a:lnTo>
                  <a:cubicBezTo>
                    <a:pt x="1688" y="3918"/>
                    <a:pt x="1678" y="3926"/>
                    <a:pt x="1676" y="3926"/>
                  </a:cubicBezTo>
                  <a:cubicBezTo>
                    <a:pt x="1674" y="3926"/>
                    <a:pt x="1683" y="3915"/>
                    <a:pt x="1695" y="3902"/>
                  </a:cubicBezTo>
                  <a:lnTo>
                    <a:pt x="1695" y="3902"/>
                  </a:lnTo>
                  <a:lnTo>
                    <a:pt x="1679" y="3911"/>
                  </a:lnTo>
                  <a:lnTo>
                    <a:pt x="1676" y="3912"/>
                  </a:lnTo>
                  <a:lnTo>
                    <a:pt x="1659" y="3920"/>
                  </a:lnTo>
                  <a:cubicBezTo>
                    <a:pt x="1678" y="3902"/>
                    <a:pt x="1694" y="3887"/>
                    <a:pt x="1710" y="3871"/>
                  </a:cubicBezTo>
                  <a:lnTo>
                    <a:pt x="1710" y="3871"/>
                  </a:lnTo>
                  <a:cubicBezTo>
                    <a:pt x="1691" y="3887"/>
                    <a:pt x="1675" y="3900"/>
                    <a:pt x="1666" y="3908"/>
                  </a:cubicBezTo>
                  <a:cubicBezTo>
                    <a:pt x="1676" y="3895"/>
                    <a:pt x="1682" y="3886"/>
                    <a:pt x="1694" y="3872"/>
                  </a:cubicBezTo>
                  <a:cubicBezTo>
                    <a:pt x="1697" y="3869"/>
                    <a:pt x="1697" y="3868"/>
                    <a:pt x="1696" y="3868"/>
                  </a:cubicBezTo>
                  <a:lnTo>
                    <a:pt x="1696" y="3868"/>
                  </a:lnTo>
                  <a:cubicBezTo>
                    <a:pt x="1694" y="3868"/>
                    <a:pt x="1687" y="3872"/>
                    <a:pt x="1686" y="3872"/>
                  </a:cubicBezTo>
                  <a:cubicBezTo>
                    <a:pt x="1685" y="3872"/>
                    <a:pt x="1686" y="3870"/>
                    <a:pt x="1694" y="3864"/>
                  </a:cubicBezTo>
                  <a:lnTo>
                    <a:pt x="1694" y="3864"/>
                  </a:lnTo>
                  <a:cubicBezTo>
                    <a:pt x="1678" y="3874"/>
                    <a:pt x="1663" y="3886"/>
                    <a:pt x="1651" y="3895"/>
                  </a:cubicBezTo>
                  <a:cubicBezTo>
                    <a:pt x="1651" y="3895"/>
                    <a:pt x="1651" y="3895"/>
                    <a:pt x="1651" y="3895"/>
                  </a:cubicBezTo>
                  <a:cubicBezTo>
                    <a:pt x="1648" y="3895"/>
                    <a:pt x="1655" y="3888"/>
                    <a:pt x="1653" y="3888"/>
                  </a:cubicBezTo>
                  <a:lnTo>
                    <a:pt x="1653" y="3888"/>
                  </a:lnTo>
                  <a:cubicBezTo>
                    <a:pt x="1651" y="3888"/>
                    <a:pt x="1646" y="3891"/>
                    <a:pt x="1631" y="3902"/>
                  </a:cubicBezTo>
                  <a:cubicBezTo>
                    <a:pt x="1647" y="3887"/>
                    <a:pt x="1663" y="3874"/>
                    <a:pt x="1675" y="3864"/>
                  </a:cubicBezTo>
                  <a:lnTo>
                    <a:pt x="1675" y="3864"/>
                  </a:lnTo>
                  <a:cubicBezTo>
                    <a:pt x="1666" y="3868"/>
                    <a:pt x="1657" y="3871"/>
                    <a:pt x="1651" y="3874"/>
                  </a:cubicBezTo>
                  <a:cubicBezTo>
                    <a:pt x="1634" y="3884"/>
                    <a:pt x="1622" y="3893"/>
                    <a:pt x="1603" y="3905"/>
                  </a:cubicBezTo>
                  <a:cubicBezTo>
                    <a:pt x="1614" y="3896"/>
                    <a:pt x="1623" y="3887"/>
                    <a:pt x="1634" y="3880"/>
                  </a:cubicBezTo>
                  <a:lnTo>
                    <a:pt x="1634" y="3880"/>
                  </a:lnTo>
                  <a:cubicBezTo>
                    <a:pt x="1626" y="3883"/>
                    <a:pt x="1617" y="3887"/>
                    <a:pt x="1607" y="3892"/>
                  </a:cubicBezTo>
                  <a:cubicBezTo>
                    <a:pt x="1632" y="3875"/>
                    <a:pt x="1650" y="3864"/>
                    <a:pt x="1681" y="3843"/>
                  </a:cubicBezTo>
                  <a:lnTo>
                    <a:pt x="1681" y="3843"/>
                  </a:lnTo>
                  <a:cubicBezTo>
                    <a:pt x="1654" y="3859"/>
                    <a:pt x="1632" y="3871"/>
                    <a:pt x="1610" y="3883"/>
                  </a:cubicBezTo>
                  <a:cubicBezTo>
                    <a:pt x="1626" y="3871"/>
                    <a:pt x="1636" y="3864"/>
                    <a:pt x="1648" y="3855"/>
                  </a:cubicBezTo>
                  <a:lnTo>
                    <a:pt x="1648" y="3855"/>
                  </a:lnTo>
                  <a:cubicBezTo>
                    <a:pt x="1637" y="3860"/>
                    <a:pt x="1624" y="3865"/>
                    <a:pt x="1621" y="3865"/>
                  </a:cubicBezTo>
                  <a:cubicBezTo>
                    <a:pt x="1618" y="3865"/>
                    <a:pt x="1624" y="3861"/>
                    <a:pt x="1647" y="3847"/>
                  </a:cubicBezTo>
                  <a:lnTo>
                    <a:pt x="1647" y="3847"/>
                  </a:lnTo>
                  <a:cubicBezTo>
                    <a:pt x="1639" y="3849"/>
                    <a:pt x="1636" y="3849"/>
                    <a:pt x="1625" y="3855"/>
                  </a:cubicBezTo>
                  <a:cubicBezTo>
                    <a:pt x="1613" y="3859"/>
                    <a:pt x="1592" y="3870"/>
                    <a:pt x="1573" y="3878"/>
                  </a:cubicBezTo>
                  <a:cubicBezTo>
                    <a:pt x="1595" y="3867"/>
                    <a:pt x="1610" y="3858"/>
                    <a:pt x="1634" y="3845"/>
                  </a:cubicBezTo>
                  <a:lnTo>
                    <a:pt x="1634" y="3845"/>
                  </a:lnTo>
                  <a:cubicBezTo>
                    <a:pt x="1626" y="3847"/>
                    <a:pt x="1620" y="3849"/>
                    <a:pt x="1611" y="3852"/>
                  </a:cubicBezTo>
                  <a:cubicBezTo>
                    <a:pt x="1619" y="3847"/>
                    <a:pt x="1629" y="3840"/>
                    <a:pt x="1639" y="3834"/>
                  </a:cubicBezTo>
                  <a:lnTo>
                    <a:pt x="1639" y="3834"/>
                  </a:lnTo>
                  <a:cubicBezTo>
                    <a:pt x="1626" y="3840"/>
                    <a:pt x="1619" y="3843"/>
                    <a:pt x="1610" y="3846"/>
                  </a:cubicBezTo>
                  <a:cubicBezTo>
                    <a:pt x="1638" y="3828"/>
                    <a:pt x="1648" y="3821"/>
                    <a:pt x="1639" y="3821"/>
                  </a:cubicBezTo>
                  <a:cubicBezTo>
                    <a:pt x="1634" y="3821"/>
                    <a:pt x="1619" y="3824"/>
                    <a:pt x="1595" y="3830"/>
                  </a:cubicBezTo>
                  <a:cubicBezTo>
                    <a:pt x="1587" y="3829"/>
                    <a:pt x="1607" y="3819"/>
                    <a:pt x="1597" y="3819"/>
                  </a:cubicBezTo>
                  <a:cubicBezTo>
                    <a:pt x="1594" y="3819"/>
                    <a:pt x="1588" y="3820"/>
                    <a:pt x="1578" y="3822"/>
                  </a:cubicBezTo>
                  <a:cubicBezTo>
                    <a:pt x="1594" y="3815"/>
                    <a:pt x="1610" y="3808"/>
                    <a:pt x="1628" y="3800"/>
                  </a:cubicBezTo>
                  <a:lnTo>
                    <a:pt x="1628" y="3800"/>
                  </a:lnTo>
                  <a:cubicBezTo>
                    <a:pt x="1611" y="3803"/>
                    <a:pt x="1595" y="3806"/>
                    <a:pt x="1573" y="3811"/>
                  </a:cubicBezTo>
                  <a:cubicBezTo>
                    <a:pt x="1583" y="3805"/>
                    <a:pt x="1597" y="3799"/>
                    <a:pt x="1611" y="3792"/>
                  </a:cubicBezTo>
                  <a:lnTo>
                    <a:pt x="1611" y="3792"/>
                  </a:lnTo>
                  <a:cubicBezTo>
                    <a:pt x="1601" y="3793"/>
                    <a:pt x="1593" y="3794"/>
                    <a:pt x="1589" y="3794"/>
                  </a:cubicBezTo>
                  <a:cubicBezTo>
                    <a:pt x="1564" y="3794"/>
                    <a:pt x="1618" y="3776"/>
                    <a:pt x="1584" y="3776"/>
                  </a:cubicBezTo>
                  <a:cubicBezTo>
                    <a:pt x="1579" y="3776"/>
                    <a:pt x="1573" y="3776"/>
                    <a:pt x="1564" y="3777"/>
                  </a:cubicBezTo>
                  <a:cubicBezTo>
                    <a:pt x="1581" y="3772"/>
                    <a:pt x="1592" y="3769"/>
                    <a:pt x="1607" y="3765"/>
                  </a:cubicBezTo>
                  <a:lnTo>
                    <a:pt x="1607" y="3765"/>
                  </a:lnTo>
                  <a:cubicBezTo>
                    <a:pt x="1576" y="3767"/>
                    <a:pt x="1548" y="3768"/>
                    <a:pt x="1519" y="3769"/>
                  </a:cubicBezTo>
                  <a:cubicBezTo>
                    <a:pt x="1539" y="3767"/>
                    <a:pt x="1551" y="3764"/>
                    <a:pt x="1575" y="3759"/>
                  </a:cubicBezTo>
                  <a:cubicBezTo>
                    <a:pt x="1575" y="3752"/>
                    <a:pt x="1569" y="3742"/>
                    <a:pt x="1579" y="3731"/>
                  </a:cubicBezTo>
                  <a:cubicBezTo>
                    <a:pt x="1589" y="3721"/>
                    <a:pt x="1556" y="3718"/>
                    <a:pt x="1573" y="3705"/>
                  </a:cubicBezTo>
                  <a:cubicBezTo>
                    <a:pt x="1598" y="3686"/>
                    <a:pt x="1589" y="3666"/>
                    <a:pt x="1582" y="3649"/>
                  </a:cubicBezTo>
                  <a:cubicBezTo>
                    <a:pt x="1575" y="3631"/>
                    <a:pt x="1551" y="3616"/>
                    <a:pt x="1535" y="3600"/>
                  </a:cubicBezTo>
                  <a:cubicBezTo>
                    <a:pt x="1578" y="3586"/>
                    <a:pt x="1576" y="3569"/>
                    <a:pt x="1558" y="3562"/>
                  </a:cubicBezTo>
                  <a:cubicBezTo>
                    <a:pt x="1544" y="3555"/>
                    <a:pt x="1564" y="3547"/>
                    <a:pt x="1554" y="3543"/>
                  </a:cubicBezTo>
                  <a:cubicBezTo>
                    <a:pt x="1541" y="3537"/>
                    <a:pt x="1558" y="3528"/>
                    <a:pt x="1542" y="3522"/>
                  </a:cubicBezTo>
                  <a:cubicBezTo>
                    <a:pt x="1529" y="3516"/>
                    <a:pt x="1542" y="3505"/>
                    <a:pt x="1541" y="3497"/>
                  </a:cubicBezTo>
                  <a:cubicBezTo>
                    <a:pt x="1538" y="3487"/>
                    <a:pt x="1545" y="3477"/>
                    <a:pt x="1522" y="3468"/>
                  </a:cubicBezTo>
                  <a:cubicBezTo>
                    <a:pt x="1503" y="3461"/>
                    <a:pt x="1497" y="3444"/>
                    <a:pt x="1522" y="3437"/>
                  </a:cubicBezTo>
                  <a:cubicBezTo>
                    <a:pt x="1539" y="3412"/>
                    <a:pt x="1495" y="3403"/>
                    <a:pt x="1520" y="3381"/>
                  </a:cubicBezTo>
                  <a:cubicBezTo>
                    <a:pt x="1542" y="3362"/>
                    <a:pt x="1510" y="3344"/>
                    <a:pt x="1550" y="3322"/>
                  </a:cubicBezTo>
                  <a:cubicBezTo>
                    <a:pt x="1533" y="3321"/>
                    <a:pt x="1517" y="3318"/>
                    <a:pt x="1497" y="3313"/>
                  </a:cubicBezTo>
                  <a:cubicBezTo>
                    <a:pt x="1506" y="3309"/>
                    <a:pt x="1517" y="3303"/>
                    <a:pt x="1520" y="3300"/>
                  </a:cubicBezTo>
                  <a:cubicBezTo>
                    <a:pt x="1510" y="3288"/>
                    <a:pt x="1503" y="3278"/>
                    <a:pt x="1494" y="3266"/>
                  </a:cubicBezTo>
                  <a:cubicBezTo>
                    <a:pt x="1470" y="3269"/>
                    <a:pt x="1448" y="3271"/>
                    <a:pt x="1423" y="3274"/>
                  </a:cubicBezTo>
                  <a:cubicBezTo>
                    <a:pt x="1423" y="3269"/>
                    <a:pt x="1425" y="3266"/>
                    <a:pt x="1425" y="3262"/>
                  </a:cubicBezTo>
                  <a:cubicBezTo>
                    <a:pt x="1453" y="3257"/>
                    <a:pt x="1479" y="3255"/>
                    <a:pt x="1514" y="3249"/>
                  </a:cubicBezTo>
                  <a:cubicBezTo>
                    <a:pt x="1488" y="3237"/>
                    <a:pt x="1457" y="3227"/>
                    <a:pt x="1510" y="3206"/>
                  </a:cubicBezTo>
                  <a:cubicBezTo>
                    <a:pt x="1514" y="3205"/>
                    <a:pt x="1516" y="3200"/>
                    <a:pt x="1511" y="3200"/>
                  </a:cubicBezTo>
                  <a:cubicBezTo>
                    <a:pt x="1464" y="3194"/>
                    <a:pt x="1506" y="3177"/>
                    <a:pt x="1491" y="3166"/>
                  </a:cubicBezTo>
                  <a:cubicBezTo>
                    <a:pt x="1473" y="3155"/>
                    <a:pt x="1491" y="3137"/>
                    <a:pt x="1489" y="3122"/>
                  </a:cubicBezTo>
                  <a:cubicBezTo>
                    <a:pt x="1488" y="3118"/>
                    <a:pt x="1476" y="3113"/>
                    <a:pt x="1469" y="3110"/>
                  </a:cubicBezTo>
                  <a:cubicBezTo>
                    <a:pt x="1486" y="3103"/>
                    <a:pt x="1504" y="3097"/>
                    <a:pt x="1514" y="3093"/>
                  </a:cubicBezTo>
                  <a:cubicBezTo>
                    <a:pt x="1498" y="3078"/>
                    <a:pt x="1476" y="3066"/>
                    <a:pt x="1470" y="3050"/>
                  </a:cubicBezTo>
                  <a:cubicBezTo>
                    <a:pt x="1463" y="3034"/>
                    <a:pt x="1475" y="3013"/>
                    <a:pt x="1472" y="2996"/>
                  </a:cubicBezTo>
                  <a:cubicBezTo>
                    <a:pt x="1469" y="2978"/>
                    <a:pt x="1455" y="2962"/>
                    <a:pt x="1450" y="2946"/>
                  </a:cubicBezTo>
                  <a:cubicBezTo>
                    <a:pt x="1445" y="2931"/>
                    <a:pt x="1460" y="2916"/>
                    <a:pt x="1428" y="2906"/>
                  </a:cubicBezTo>
                  <a:cubicBezTo>
                    <a:pt x="1408" y="2900"/>
                    <a:pt x="1395" y="2887"/>
                    <a:pt x="1411" y="2879"/>
                  </a:cubicBezTo>
                  <a:cubicBezTo>
                    <a:pt x="1441" y="2865"/>
                    <a:pt x="1428" y="2854"/>
                    <a:pt x="1429" y="2843"/>
                  </a:cubicBezTo>
                  <a:cubicBezTo>
                    <a:pt x="1429" y="2832"/>
                    <a:pt x="1395" y="2822"/>
                    <a:pt x="1410" y="2815"/>
                  </a:cubicBezTo>
                  <a:cubicBezTo>
                    <a:pt x="1442" y="2798"/>
                    <a:pt x="1388" y="2797"/>
                    <a:pt x="1401" y="2784"/>
                  </a:cubicBezTo>
                  <a:cubicBezTo>
                    <a:pt x="1403" y="2782"/>
                    <a:pt x="1372" y="2782"/>
                    <a:pt x="1397" y="2775"/>
                  </a:cubicBezTo>
                  <a:cubicBezTo>
                    <a:pt x="1444" y="2760"/>
                    <a:pt x="1376" y="2763"/>
                    <a:pt x="1383" y="2753"/>
                  </a:cubicBezTo>
                  <a:cubicBezTo>
                    <a:pt x="1436" y="2741"/>
                    <a:pt x="1391" y="2732"/>
                    <a:pt x="1405" y="2720"/>
                  </a:cubicBezTo>
                  <a:cubicBezTo>
                    <a:pt x="1422" y="2706"/>
                    <a:pt x="1416" y="2693"/>
                    <a:pt x="1416" y="2679"/>
                  </a:cubicBezTo>
                  <a:cubicBezTo>
                    <a:pt x="1417" y="2666"/>
                    <a:pt x="1416" y="2653"/>
                    <a:pt x="1416" y="2643"/>
                  </a:cubicBezTo>
                  <a:lnTo>
                    <a:pt x="1355" y="2643"/>
                  </a:lnTo>
                  <a:cubicBezTo>
                    <a:pt x="1386" y="2637"/>
                    <a:pt x="1404" y="2634"/>
                    <a:pt x="1423" y="2629"/>
                  </a:cubicBezTo>
                  <a:cubicBezTo>
                    <a:pt x="1360" y="2626"/>
                    <a:pt x="1429" y="2606"/>
                    <a:pt x="1400" y="2595"/>
                  </a:cubicBezTo>
                  <a:cubicBezTo>
                    <a:pt x="1375" y="2587"/>
                    <a:pt x="1386" y="2567"/>
                    <a:pt x="1382" y="2550"/>
                  </a:cubicBezTo>
                  <a:cubicBezTo>
                    <a:pt x="1444" y="2520"/>
                    <a:pt x="1375" y="2506"/>
                    <a:pt x="1351" y="2485"/>
                  </a:cubicBezTo>
                  <a:cubicBezTo>
                    <a:pt x="1364" y="2473"/>
                    <a:pt x="1378" y="2463"/>
                    <a:pt x="1391" y="2453"/>
                  </a:cubicBezTo>
                  <a:cubicBezTo>
                    <a:pt x="1408" y="2448"/>
                    <a:pt x="1423" y="2445"/>
                    <a:pt x="1439" y="2442"/>
                  </a:cubicBezTo>
                  <a:cubicBezTo>
                    <a:pt x="1429" y="2429"/>
                    <a:pt x="1420" y="2417"/>
                    <a:pt x="1413" y="2406"/>
                  </a:cubicBezTo>
                  <a:cubicBezTo>
                    <a:pt x="1405" y="2394"/>
                    <a:pt x="1400" y="2384"/>
                    <a:pt x="1394" y="2372"/>
                  </a:cubicBezTo>
                  <a:cubicBezTo>
                    <a:pt x="1401" y="2369"/>
                    <a:pt x="1407" y="2366"/>
                    <a:pt x="1416" y="2362"/>
                  </a:cubicBezTo>
                  <a:cubicBezTo>
                    <a:pt x="1391" y="2362"/>
                    <a:pt x="1375" y="2363"/>
                    <a:pt x="1354" y="2363"/>
                  </a:cubicBezTo>
                  <a:cubicBezTo>
                    <a:pt x="1379" y="2357"/>
                    <a:pt x="1398" y="2353"/>
                    <a:pt x="1419" y="2348"/>
                  </a:cubicBezTo>
                  <a:cubicBezTo>
                    <a:pt x="1422" y="2332"/>
                    <a:pt x="1325" y="2338"/>
                    <a:pt x="1370" y="2314"/>
                  </a:cubicBezTo>
                  <a:cubicBezTo>
                    <a:pt x="1385" y="2311"/>
                    <a:pt x="1401" y="2309"/>
                    <a:pt x="1425" y="2304"/>
                  </a:cubicBezTo>
                  <a:cubicBezTo>
                    <a:pt x="1419" y="2297"/>
                    <a:pt x="1411" y="2289"/>
                    <a:pt x="1404" y="2282"/>
                  </a:cubicBezTo>
                  <a:cubicBezTo>
                    <a:pt x="1448" y="2267"/>
                    <a:pt x="1414" y="2256"/>
                    <a:pt x="1425" y="2241"/>
                  </a:cubicBezTo>
                  <a:cubicBezTo>
                    <a:pt x="1416" y="2239"/>
                    <a:pt x="1408" y="2239"/>
                    <a:pt x="1401" y="2238"/>
                  </a:cubicBezTo>
                  <a:lnTo>
                    <a:pt x="1410" y="2235"/>
                  </a:lnTo>
                  <a:lnTo>
                    <a:pt x="1429" y="2239"/>
                  </a:lnTo>
                  <a:lnTo>
                    <a:pt x="1429" y="2239"/>
                  </a:lnTo>
                  <a:cubicBezTo>
                    <a:pt x="1440" y="2235"/>
                    <a:pt x="1455" y="2230"/>
                    <a:pt x="1454" y="2228"/>
                  </a:cubicBezTo>
                  <a:cubicBezTo>
                    <a:pt x="1447" y="2207"/>
                    <a:pt x="1436" y="2188"/>
                    <a:pt x="1426" y="2169"/>
                  </a:cubicBezTo>
                  <a:cubicBezTo>
                    <a:pt x="1403" y="2161"/>
                    <a:pt x="1345" y="2164"/>
                    <a:pt x="1350" y="2148"/>
                  </a:cubicBezTo>
                  <a:cubicBezTo>
                    <a:pt x="1367" y="2144"/>
                    <a:pt x="1385" y="2141"/>
                    <a:pt x="1392" y="2139"/>
                  </a:cubicBezTo>
                  <a:cubicBezTo>
                    <a:pt x="1398" y="2126"/>
                    <a:pt x="1407" y="2114"/>
                    <a:pt x="1410" y="2103"/>
                  </a:cubicBezTo>
                  <a:cubicBezTo>
                    <a:pt x="1413" y="2088"/>
                    <a:pt x="1413" y="2073"/>
                    <a:pt x="1414" y="2054"/>
                  </a:cubicBezTo>
                  <a:cubicBezTo>
                    <a:pt x="1397" y="2054"/>
                    <a:pt x="1370" y="2054"/>
                    <a:pt x="1347" y="2053"/>
                  </a:cubicBezTo>
                  <a:cubicBezTo>
                    <a:pt x="1369" y="2042"/>
                    <a:pt x="1379" y="2036"/>
                    <a:pt x="1385" y="2033"/>
                  </a:cubicBezTo>
                  <a:cubicBezTo>
                    <a:pt x="1376" y="2022"/>
                    <a:pt x="1366" y="2014"/>
                    <a:pt x="1363" y="2005"/>
                  </a:cubicBezTo>
                  <a:cubicBezTo>
                    <a:pt x="1360" y="1997"/>
                    <a:pt x="1366" y="1986"/>
                    <a:pt x="1364" y="1976"/>
                  </a:cubicBezTo>
                  <a:cubicBezTo>
                    <a:pt x="1363" y="1967"/>
                    <a:pt x="1342" y="1958"/>
                    <a:pt x="1355" y="1953"/>
                  </a:cubicBezTo>
                  <a:cubicBezTo>
                    <a:pt x="1398" y="1936"/>
                    <a:pt x="1325" y="1939"/>
                    <a:pt x="1341" y="1929"/>
                  </a:cubicBezTo>
                  <a:cubicBezTo>
                    <a:pt x="1353" y="1925"/>
                    <a:pt x="1363" y="1919"/>
                    <a:pt x="1373" y="1914"/>
                  </a:cubicBezTo>
                  <a:cubicBezTo>
                    <a:pt x="1358" y="1908"/>
                    <a:pt x="1345" y="1902"/>
                    <a:pt x="1333" y="1897"/>
                  </a:cubicBezTo>
                  <a:cubicBezTo>
                    <a:pt x="1320" y="1900"/>
                    <a:pt x="1308" y="1902"/>
                    <a:pt x="1283" y="1908"/>
                  </a:cubicBezTo>
                  <a:cubicBezTo>
                    <a:pt x="1289" y="1901"/>
                    <a:pt x="1292" y="1897"/>
                    <a:pt x="1295" y="1894"/>
                  </a:cubicBezTo>
                  <a:cubicBezTo>
                    <a:pt x="1316" y="1889"/>
                    <a:pt x="1329" y="1888"/>
                    <a:pt x="1351" y="1883"/>
                  </a:cubicBezTo>
                  <a:cubicBezTo>
                    <a:pt x="1314" y="1872"/>
                    <a:pt x="1417" y="1850"/>
                    <a:pt x="1355" y="1838"/>
                  </a:cubicBezTo>
                  <a:cubicBezTo>
                    <a:pt x="1317" y="1829"/>
                    <a:pt x="1376" y="1799"/>
                    <a:pt x="1333" y="1791"/>
                  </a:cubicBezTo>
                  <a:cubicBezTo>
                    <a:pt x="1373" y="1761"/>
                    <a:pt x="1357" y="1739"/>
                    <a:pt x="1357" y="1716"/>
                  </a:cubicBezTo>
                  <a:cubicBezTo>
                    <a:pt x="1358" y="1689"/>
                    <a:pt x="1386" y="1661"/>
                    <a:pt x="1345" y="1641"/>
                  </a:cubicBezTo>
                  <a:cubicBezTo>
                    <a:pt x="1370" y="1617"/>
                    <a:pt x="1308" y="1602"/>
                    <a:pt x="1366" y="1576"/>
                  </a:cubicBezTo>
                  <a:cubicBezTo>
                    <a:pt x="1350" y="1573"/>
                    <a:pt x="1332" y="1571"/>
                    <a:pt x="1316" y="1569"/>
                  </a:cubicBezTo>
                  <a:cubicBezTo>
                    <a:pt x="1333" y="1561"/>
                    <a:pt x="1351" y="1555"/>
                    <a:pt x="1364" y="1551"/>
                  </a:cubicBezTo>
                  <a:cubicBezTo>
                    <a:pt x="1360" y="1520"/>
                    <a:pt x="1376" y="1486"/>
                    <a:pt x="1336" y="1464"/>
                  </a:cubicBezTo>
                  <a:cubicBezTo>
                    <a:pt x="1345" y="1455"/>
                    <a:pt x="1351" y="1449"/>
                    <a:pt x="1357" y="1445"/>
                  </a:cubicBezTo>
                  <a:lnTo>
                    <a:pt x="1291" y="1445"/>
                  </a:lnTo>
                  <a:cubicBezTo>
                    <a:pt x="1353" y="1438"/>
                    <a:pt x="1355" y="1423"/>
                    <a:pt x="1382" y="1413"/>
                  </a:cubicBezTo>
                  <a:cubicBezTo>
                    <a:pt x="1339" y="1407"/>
                    <a:pt x="1360" y="1389"/>
                    <a:pt x="1363" y="1377"/>
                  </a:cubicBezTo>
                  <a:cubicBezTo>
                    <a:pt x="1367" y="1365"/>
                    <a:pt x="1329" y="1361"/>
                    <a:pt x="1358" y="1345"/>
                  </a:cubicBezTo>
                  <a:cubicBezTo>
                    <a:pt x="1376" y="1336"/>
                    <a:pt x="1342" y="1324"/>
                    <a:pt x="1330" y="1313"/>
                  </a:cubicBezTo>
                  <a:cubicBezTo>
                    <a:pt x="1313" y="1313"/>
                    <a:pt x="1297" y="1314"/>
                    <a:pt x="1283" y="1314"/>
                  </a:cubicBezTo>
                  <a:cubicBezTo>
                    <a:pt x="1283" y="1310"/>
                    <a:pt x="1283" y="1308"/>
                    <a:pt x="1283" y="1304"/>
                  </a:cubicBezTo>
                  <a:cubicBezTo>
                    <a:pt x="1313" y="1299"/>
                    <a:pt x="1342" y="1295"/>
                    <a:pt x="1382" y="1288"/>
                  </a:cubicBezTo>
                  <a:cubicBezTo>
                    <a:pt x="1364" y="1283"/>
                    <a:pt x="1354" y="1279"/>
                    <a:pt x="1341" y="1276"/>
                  </a:cubicBezTo>
                  <a:cubicBezTo>
                    <a:pt x="1386" y="1249"/>
                    <a:pt x="1388" y="1226"/>
                    <a:pt x="1355" y="1207"/>
                  </a:cubicBezTo>
                  <a:cubicBezTo>
                    <a:pt x="1372" y="1204"/>
                    <a:pt x="1388" y="1201"/>
                    <a:pt x="1413" y="1196"/>
                  </a:cubicBezTo>
                  <a:cubicBezTo>
                    <a:pt x="1401" y="1192"/>
                    <a:pt x="1391" y="1187"/>
                    <a:pt x="1380" y="1183"/>
                  </a:cubicBezTo>
                  <a:cubicBezTo>
                    <a:pt x="1423" y="1171"/>
                    <a:pt x="1410" y="1161"/>
                    <a:pt x="1405" y="1152"/>
                  </a:cubicBezTo>
                  <a:cubicBezTo>
                    <a:pt x="1401" y="1143"/>
                    <a:pt x="1376" y="1137"/>
                    <a:pt x="1370" y="1130"/>
                  </a:cubicBezTo>
                  <a:cubicBezTo>
                    <a:pt x="1366" y="1123"/>
                    <a:pt x="1370" y="1112"/>
                    <a:pt x="1355" y="1107"/>
                  </a:cubicBezTo>
                  <a:lnTo>
                    <a:pt x="1414" y="1089"/>
                  </a:lnTo>
                  <a:lnTo>
                    <a:pt x="1414" y="1089"/>
                  </a:lnTo>
                  <a:cubicBezTo>
                    <a:pt x="1397" y="1090"/>
                    <a:pt x="1379" y="1092"/>
                    <a:pt x="1350" y="1095"/>
                  </a:cubicBezTo>
                  <a:cubicBezTo>
                    <a:pt x="1364" y="1084"/>
                    <a:pt x="1373" y="1079"/>
                    <a:pt x="1380" y="1073"/>
                  </a:cubicBezTo>
                  <a:cubicBezTo>
                    <a:pt x="1373" y="1070"/>
                    <a:pt x="1367" y="1068"/>
                    <a:pt x="1360" y="1067"/>
                  </a:cubicBezTo>
                  <a:cubicBezTo>
                    <a:pt x="1385" y="1061"/>
                    <a:pt x="1401" y="1058"/>
                    <a:pt x="1419" y="1055"/>
                  </a:cubicBezTo>
                  <a:cubicBezTo>
                    <a:pt x="1373" y="1046"/>
                    <a:pt x="1330" y="1037"/>
                    <a:pt x="1279" y="1027"/>
                  </a:cubicBezTo>
                  <a:cubicBezTo>
                    <a:pt x="1341" y="1021"/>
                    <a:pt x="1395" y="1015"/>
                    <a:pt x="1463" y="1008"/>
                  </a:cubicBezTo>
                  <a:cubicBezTo>
                    <a:pt x="1398" y="1002"/>
                    <a:pt x="1429" y="987"/>
                    <a:pt x="1448" y="973"/>
                  </a:cubicBezTo>
                  <a:lnTo>
                    <a:pt x="1448" y="973"/>
                  </a:lnTo>
                  <a:cubicBezTo>
                    <a:pt x="1401" y="981"/>
                    <a:pt x="1361" y="987"/>
                    <a:pt x="1323" y="993"/>
                  </a:cubicBezTo>
                  <a:cubicBezTo>
                    <a:pt x="1323" y="994"/>
                    <a:pt x="1322" y="994"/>
                    <a:pt x="1322" y="994"/>
                  </a:cubicBezTo>
                  <a:cubicBezTo>
                    <a:pt x="1320" y="994"/>
                    <a:pt x="1318" y="992"/>
                    <a:pt x="1316" y="990"/>
                  </a:cubicBezTo>
                  <a:cubicBezTo>
                    <a:pt x="1333" y="986"/>
                    <a:pt x="1350" y="983"/>
                    <a:pt x="1369" y="980"/>
                  </a:cubicBezTo>
                  <a:cubicBezTo>
                    <a:pt x="1358" y="977"/>
                    <a:pt x="1350" y="976"/>
                    <a:pt x="1341" y="974"/>
                  </a:cubicBezTo>
                  <a:cubicBezTo>
                    <a:pt x="1369" y="967"/>
                    <a:pt x="1398" y="958"/>
                    <a:pt x="1419" y="954"/>
                  </a:cubicBezTo>
                  <a:cubicBezTo>
                    <a:pt x="1407" y="943"/>
                    <a:pt x="1397" y="936"/>
                    <a:pt x="1386" y="927"/>
                  </a:cubicBezTo>
                  <a:cubicBezTo>
                    <a:pt x="1363" y="930"/>
                    <a:pt x="1341" y="931"/>
                    <a:pt x="1317" y="934"/>
                  </a:cubicBezTo>
                  <a:cubicBezTo>
                    <a:pt x="1335" y="915"/>
                    <a:pt x="1436" y="911"/>
                    <a:pt x="1429" y="887"/>
                  </a:cubicBezTo>
                  <a:lnTo>
                    <a:pt x="1429" y="887"/>
                  </a:lnTo>
                  <a:cubicBezTo>
                    <a:pt x="1392" y="892"/>
                    <a:pt x="1357" y="898"/>
                    <a:pt x="1305" y="905"/>
                  </a:cubicBezTo>
                  <a:cubicBezTo>
                    <a:pt x="1336" y="893"/>
                    <a:pt x="1357" y="883"/>
                    <a:pt x="1389" y="870"/>
                  </a:cubicBezTo>
                  <a:lnTo>
                    <a:pt x="1389" y="870"/>
                  </a:lnTo>
                  <a:cubicBezTo>
                    <a:pt x="1345" y="877"/>
                    <a:pt x="1320" y="881"/>
                    <a:pt x="1289" y="886"/>
                  </a:cubicBezTo>
                  <a:cubicBezTo>
                    <a:pt x="1354" y="851"/>
                    <a:pt x="1410" y="817"/>
                    <a:pt x="1430" y="784"/>
                  </a:cubicBezTo>
                  <a:lnTo>
                    <a:pt x="1430" y="784"/>
                  </a:lnTo>
                  <a:cubicBezTo>
                    <a:pt x="1405" y="786"/>
                    <a:pt x="1380" y="787"/>
                    <a:pt x="1361" y="789"/>
                  </a:cubicBezTo>
                  <a:cubicBezTo>
                    <a:pt x="1379" y="774"/>
                    <a:pt x="1394" y="762"/>
                    <a:pt x="1410" y="749"/>
                  </a:cubicBezTo>
                  <a:lnTo>
                    <a:pt x="1410" y="749"/>
                  </a:lnTo>
                  <a:cubicBezTo>
                    <a:pt x="1386" y="751"/>
                    <a:pt x="1373" y="752"/>
                    <a:pt x="1358" y="753"/>
                  </a:cubicBezTo>
                  <a:cubicBezTo>
                    <a:pt x="1339" y="752"/>
                    <a:pt x="1320" y="749"/>
                    <a:pt x="1302" y="746"/>
                  </a:cubicBezTo>
                  <a:cubicBezTo>
                    <a:pt x="1305" y="743"/>
                    <a:pt x="1308" y="742"/>
                    <a:pt x="1313" y="737"/>
                  </a:cubicBezTo>
                  <a:cubicBezTo>
                    <a:pt x="1338" y="734"/>
                    <a:pt x="1363" y="731"/>
                    <a:pt x="1389" y="728"/>
                  </a:cubicBezTo>
                  <a:lnTo>
                    <a:pt x="1310" y="709"/>
                  </a:lnTo>
                  <a:cubicBezTo>
                    <a:pt x="1327" y="706"/>
                    <a:pt x="1345" y="703"/>
                    <a:pt x="1364" y="699"/>
                  </a:cubicBezTo>
                  <a:cubicBezTo>
                    <a:pt x="1332" y="693"/>
                    <a:pt x="1302" y="687"/>
                    <a:pt x="1276" y="683"/>
                  </a:cubicBezTo>
                  <a:cubicBezTo>
                    <a:pt x="1280" y="671"/>
                    <a:pt x="1378" y="665"/>
                    <a:pt x="1329" y="655"/>
                  </a:cubicBezTo>
                  <a:lnTo>
                    <a:pt x="1329" y="655"/>
                  </a:lnTo>
                  <a:cubicBezTo>
                    <a:pt x="1305" y="659"/>
                    <a:pt x="1283" y="664"/>
                    <a:pt x="1233" y="674"/>
                  </a:cubicBezTo>
                  <a:cubicBezTo>
                    <a:pt x="1263" y="658"/>
                    <a:pt x="1276" y="650"/>
                    <a:pt x="1288" y="645"/>
                  </a:cubicBezTo>
                  <a:cubicBezTo>
                    <a:pt x="1327" y="639"/>
                    <a:pt x="1363" y="634"/>
                    <a:pt x="1395" y="630"/>
                  </a:cubicBezTo>
                  <a:cubicBezTo>
                    <a:pt x="1370" y="623"/>
                    <a:pt x="1350" y="617"/>
                    <a:pt x="1329" y="611"/>
                  </a:cubicBezTo>
                  <a:cubicBezTo>
                    <a:pt x="1316" y="614"/>
                    <a:pt x="1301" y="618"/>
                    <a:pt x="1273" y="627"/>
                  </a:cubicBezTo>
                  <a:cubicBezTo>
                    <a:pt x="1263" y="621"/>
                    <a:pt x="1254" y="617"/>
                    <a:pt x="1244" y="612"/>
                  </a:cubicBezTo>
                  <a:cubicBezTo>
                    <a:pt x="1269" y="605"/>
                    <a:pt x="1307" y="593"/>
                    <a:pt x="1369" y="575"/>
                  </a:cubicBezTo>
                  <a:lnTo>
                    <a:pt x="1369" y="575"/>
                  </a:lnTo>
                  <a:cubicBezTo>
                    <a:pt x="1305" y="583"/>
                    <a:pt x="1269" y="587"/>
                    <a:pt x="1233" y="590"/>
                  </a:cubicBezTo>
                  <a:cubicBezTo>
                    <a:pt x="1229" y="593"/>
                    <a:pt x="1222" y="596"/>
                    <a:pt x="1216" y="599"/>
                  </a:cubicBezTo>
                  <a:lnTo>
                    <a:pt x="1207" y="598"/>
                  </a:lnTo>
                  <a:lnTo>
                    <a:pt x="1230" y="590"/>
                  </a:lnTo>
                  <a:lnTo>
                    <a:pt x="1233" y="590"/>
                  </a:lnTo>
                  <a:cubicBezTo>
                    <a:pt x="1250" y="580"/>
                    <a:pt x="1289" y="567"/>
                    <a:pt x="1239" y="564"/>
                  </a:cubicBezTo>
                  <a:cubicBezTo>
                    <a:pt x="1260" y="555"/>
                    <a:pt x="1280" y="546"/>
                    <a:pt x="1298" y="539"/>
                  </a:cubicBezTo>
                  <a:cubicBezTo>
                    <a:pt x="1285" y="534"/>
                    <a:pt x="1277" y="531"/>
                    <a:pt x="1267" y="530"/>
                  </a:cubicBezTo>
                  <a:cubicBezTo>
                    <a:pt x="1291" y="525"/>
                    <a:pt x="1307" y="521"/>
                    <a:pt x="1332" y="517"/>
                  </a:cubicBezTo>
                  <a:cubicBezTo>
                    <a:pt x="1297" y="509"/>
                    <a:pt x="1266" y="502"/>
                    <a:pt x="1236" y="495"/>
                  </a:cubicBezTo>
                  <a:cubicBezTo>
                    <a:pt x="1261" y="480"/>
                    <a:pt x="1266" y="468"/>
                    <a:pt x="1257" y="453"/>
                  </a:cubicBezTo>
                  <a:lnTo>
                    <a:pt x="1257" y="453"/>
                  </a:lnTo>
                  <a:cubicBezTo>
                    <a:pt x="1236" y="455"/>
                    <a:pt x="1214" y="458"/>
                    <a:pt x="1167" y="462"/>
                  </a:cubicBezTo>
                  <a:cubicBezTo>
                    <a:pt x="1208" y="452"/>
                    <a:pt x="1230" y="444"/>
                    <a:pt x="1263" y="436"/>
                  </a:cubicBezTo>
                  <a:cubicBezTo>
                    <a:pt x="1226" y="434"/>
                    <a:pt x="1202" y="433"/>
                    <a:pt x="1182" y="433"/>
                  </a:cubicBezTo>
                  <a:cubicBezTo>
                    <a:pt x="1170" y="431"/>
                    <a:pt x="1166" y="427"/>
                    <a:pt x="1154" y="422"/>
                  </a:cubicBezTo>
                  <a:cubicBezTo>
                    <a:pt x="1191" y="418"/>
                    <a:pt x="1217" y="414"/>
                    <a:pt x="1242" y="411"/>
                  </a:cubicBezTo>
                  <a:cubicBezTo>
                    <a:pt x="1245" y="403"/>
                    <a:pt x="1265" y="393"/>
                    <a:pt x="1242" y="393"/>
                  </a:cubicBezTo>
                  <a:cubicBezTo>
                    <a:pt x="1237" y="393"/>
                    <a:pt x="1231" y="393"/>
                    <a:pt x="1222" y="394"/>
                  </a:cubicBezTo>
                  <a:cubicBezTo>
                    <a:pt x="1204" y="399"/>
                    <a:pt x="1186" y="402"/>
                    <a:pt x="1167" y="405"/>
                  </a:cubicBezTo>
                  <a:lnTo>
                    <a:pt x="1166" y="400"/>
                  </a:lnTo>
                  <a:lnTo>
                    <a:pt x="1222" y="392"/>
                  </a:lnTo>
                  <a:cubicBezTo>
                    <a:pt x="1222" y="393"/>
                    <a:pt x="1222" y="394"/>
                    <a:pt x="1222" y="394"/>
                  </a:cubicBezTo>
                  <a:cubicBezTo>
                    <a:pt x="1223" y="383"/>
                    <a:pt x="1223" y="372"/>
                    <a:pt x="1225" y="364"/>
                  </a:cubicBezTo>
                  <a:lnTo>
                    <a:pt x="1225" y="364"/>
                  </a:lnTo>
                  <a:cubicBezTo>
                    <a:pt x="1191" y="365"/>
                    <a:pt x="1166" y="367"/>
                    <a:pt x="1141" y="368"/>
                  </a:cubicBezTo>
                  <a:cubicBezTo>
                    <a:pt x="1151" y="362"/>
                    <a:pt x="1160" y="358"/>
                    <a:pt x="1169" y="353"/>
                  </a:cubicBezTo>
                  <a:lnTo>
                    <a:pt x="1142" y="346"/>
                  </a:lnTo>
                  <a:lnTo>
                    <a:pt x="1170" y="339"/>
                  </a:lnTo>
                  <a:cubicBezTo>
                    <a:pt x="1179" y="325"/>
                    <a:pt x="1154" y="315"/>
                    <a:pt x="1208" y="299"/>
                  </a:cubicBezTo>
                  <a:cubicBezTo>
                    <a:pt x="1149" y="296"/>
                    <a:pt x="1095" y="291"/>
                    <a:pt x="1030" y="287"/>
                  </a:cubicBezTo>
                  <a:cubicBezTo>
                    <a:pt x="1094" y="277"/>
                    <a:pt x="1148" y="266"/>
                    <a:pt x="1202" y="258"/>
                  </a:cubicBezTo>
                  <a:cubicBezTo>
                    <a:pt x="1192" y="255"/>
                    <a:pt x="1182" y="250"/>
                    <a:pt x="1173" y="247"/>
                  </a:cubicBezTo>
                  <a:cubicBezTo>
                    <a:pt x="1188" y="241"/>
                    <a:pt x="1198" y="239"/>
                    <a:pt x="1210" y="233"/>
                  </a:cubicBezTo>
                  <a:cubicBezTo>
                    <a:pt x="1186" y="230"/>
                    <a:pt x="1164" y="227"/>
                    <a:pt x="1136" y="227"/>
                  </a:cubicBezTo>
                  <a:cubicBezTo>
                    <a:pt x="1123" y="227"/>
                    <a:pt x="1110" y="228"/>
                    <a:pt x="1094" y="229"/>
                  </a:cubicBezTo>
                  <a:lnTo>
                    <a:pt x="1094" y="229"/>
                  </a:lnTo>
                  <a:cubicBezTo>
                    <a:pt x="1093" y="228"/>
                    <a:pt x="1092" y="226"/>
                    <a:pt x="1090" y="225"/>
                  </a:cubicBezTo>
                  <a:lnTo>
                    <a:pt x="1090" y="225"/>
                  </a:lnTo>
                  <a:cubicBezTo>
                    <a:pt x="1086" y="227"/>
                    <a:pt x="1083" y="229"/>
                    <a:pt x="1079" y="231"/>
                  </a:cubicBezTo>
                  <a:cubicBezTo>
                    <a:pt x="1084" y="230"/>
                    <a:pt x="1089" y="230"/>
                    <a:pt x="1094" y="229"/>
                  </a:cubicBezTo>
                  <a:lnTo>
                    <a:pt x="1094" y="229"/>
                  </a:lnTo>
                  <a:cubicBezTo>
                    <a:pt x="1095" y="230"/>
                    <a:pt x="1095" y="231"/>
                    <a:pt x="1095" y="231"/>
                  </a:cubicBezTo>
                  <a:cubicBezTo>
                    <a:pt x="1095" y="231"/>
                    <a:pt x="1090" y="232"/>
                    <a:pt x="1086" y="232"/>
                  </a:cubicBezTo>
                  <a:cubicBezTo>
                    <a:pt x="1083" y="232"/>
                    <a:pt x="1081" y="232"/>
                    <a:pt x="1079" y="231"/>
                  </a:cubicBezTo>
                  <a:cubicBezTo>
                    <a:pt x="1073" y="231"/>
                    <a:pt x="1077" y="227"/>
                    <a:pt x="1083" y="221"/>
                  </a:cubicBezTo>
                  <a:cubicBezTo>
                    <a:pt x="1085" y="222"/>
                    <a:pt x="1088" y="224"/>
                    <a:pt x="1090" y="225"/>
                  </a:cubicBezTo>
                  <a:lnTo>
                    <a:pt x="1090" y="225"/>
                  </a:lnTo>
                  <a:cubicBezTo>
                    <a:pt x="1108" y="215"/>
                    <a:pt x="1116" y="210"/>
                    <a:pt x="1123" y="206"/>
                  </a:cubicBezTo>
                  <a:cubicBezTo>
                    <a:pt x="1122" y="205"/>
                    <a:pt x="1116" y="205"/>
                    <a:pt x="1114" y="205"/>
                  </a:cubicBezTo>
                  <a:cubicBezTo>
                    <a:pt x="1105" y="197"/>
                    <a:pt x="1097" y="191"/>
                    <a:pt x="1086" y="183"/>
                  </a:cubicBezTo>
                  <a:cubicBezTo>
                    <a:pt x="1064" y="186"/>
                    <a:pt x="1042" y="188"/>
                    <a:pt x="1024" y="190"/>
                  </a:cubicBezTo>
                  <a:cubicBezTo>
                    <a:pt x="1039" y="171"/>
                    <a:pt x="1054" y="153"/>
                    <a:pt x="1067" y="136"/>
                  </a:cubicBezTo>
                  <a:lnTo>
                    <a:pt x="1067" y="136"/>
                  </a:lnTo>
                  <a:cubicBezTo>
                    <a:pt x="1045" y="137"/>
                    <a:pt x="1023" y="138"/>
                    <a:pt x="991" y="141"/>
                  </a:cubicBezTo>
                  <a:cubicBezTo>
                    <a:pt x="992" y="136"/>
                    <a:pt x="1001" y="125"/>
                    <a:pt x="991" y="125"/>
                  </a:cubicBezTo>
                  <a:cubicBezTo>
                    <a:pt x="961" y="121"/>
                    <a:pt x="976" y="115"/>
                    <a:pt x="991" y="109"/>
                  </a:cubicBezTo>
                  <a:cubicBezTo>
                    <a:pt x="971" y="109"/>
                    <a:pt x="954" y="108"/>
                    <a:pt x="932" y="108"/>
                  </a:cubicBezTo>
                  <a:cubicBezTo>
                    <a:pt x="945" y="100"/>
                    <a:pt x="954" y="94"/>
                    <a:pt x="966" y="88"/>
                  </a:cubicBezTo>
                  <a:lnTo>
                    <a:pt x="966" y="88"/>
                  </a:lnTo>
                  <a:cubicBezTo>
                    <a:pt x="935" y="90"/>
                    <a:pt x="910" y="91"/>
                    <a:pt x="879" y="94"/>
                  </a:cubicBezTo>
                  <a:cubicBezTo>
                    <a:pt x="893" y="78"/>
                    <a:pt x="907" y="65"/>
                    <a:pt x="918" y="52"/>
                  </a:cubicBezTo>
                  <a:cubicBezTo>
                    <a:pt x="885" y="50"/>
                    <a:pt x="857" y="47"/>
                    <a:pt x="824" y="46"/>
                  </a:cubicBezTo>
                  <a:cubicBezTo>
                    <a:pt x="836" y="35"/>
                    <a:pt x="845" y="27"/>
                    <a:pt x="855" y="18"/>
                  </a:cubicBezTo>
                  <a:cubicBezTo>
                    <a:pt x="836" y="13"/>
                    <a:pt x="816" y="8"/>
                    <a:pt x="79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 name="Google Shape;1412;p47"/>
            <p:cNvSpPr/>
            <p:nvPr/>
          </p:nvSpPr>
          <p:spPr>
            <a:xfrm>
              <a:off x="2904900" y="2367075"/>
              <a:ext cx="2125" cy="1000"/>
            </a:xfrm>
            <a:custGeom>
              <a:rect b="b" l="l" r="r" t="t"/>
              <a:pathLst>
                <a:path extrusionOk="0" h="40" w="85">
                  <a:moveTo>
                    <a:pt x="70" y="1"/>
                  </a:moveTo>
                  <a:cubicBezTo>
                    <a:pt x="36" y="13"/>
                    <a:pt x="17" y="19"/>
                    <a:pt x="0" y="23"/>
                  </a:cubicBezTo>
                  <a:cubicBezTo>
                    <a:pt x="14" y="29"/>
                    <a:pt x="26" y="35"/>
                    <a:pt x="37" y="39"/>
                  </a:cubicBezTo>
                  <a:cubicBezTo>
                    <a:pt x="51" y="35"/>
                    <a:pt x="65" y="30"/>
                    <a:pt x="84" y="25"/>
                  </a:cubicBezTo>
                  <a:cubicBezTo>
                    <a:pt x="81" y="20"/>
                    <a:pt x="77" y="13"/>
                    <a:pt x="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 name="Google Shape;1413;p47"/>
            <p:cNvSpPr/>
            <p:nvPr/>
          </p:nvSpPr>
          <p:spPr>
            <a:xfrm>
              <a:off x="3071375" y="2422400"/>
              <a:ext cx="675" cy="2975"/>
            </a:xfrm>
            <a:custGeom>
              <a:rect b="b" l="l" r="r" t="t"/>
              <a:pathLst>
                <a:path extrusionOk="0" h="119" w="27">
                  <a:moveTo>
                    <a:pt x="5" y="1"/>
                  </a:moveTo>
                  <a:cubicBezTo>
                    <a:pt x="3" y="49"/>
                    <a:pt x="2" y="82"/>
                    <a:pt x="0" y="118"/>
                  </a:cubicBezTo>
                  <a:cubicBezTo>
                    <a:pt x="12" y="88"/>
                    <a:pt x="12" y="35"/>
                    <a:pt x="27" y="21"/>
                  </a:cubicBezTo>
                  <a:cubicBezTo>
                    <a:pt x="27" y="18"/>
                    <a:pt x="25" y="14"/>
                    <a:pt x="25" y="8"/>
                  </a:cubicBezTo>
                  <a:cubicBezTo>
                    <a:pt x="21" y="7"/>
                    <a:pt x="15" y="5"/>
                    <a:pt x="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 name="Google Shape;1414;p47"/>
            <p:cNvSpPr/>
            <p:nvPr/>
          </p:nvSpPr>
          <p:spPr>
            <a:xfrm>
              <a:off x="3069375" y="2434175"/>
              <a:ext cx="625" cy="1600"/>
            </a:xfrm>
            <a:custGeom>
              <a:rect b="b" l="l" r="r" t="t"/>
              <a:pathLst>
                <a:path extrusionOk="0" h="64" w="25">
                  <a:moveTo>
                    <a:pt x="7" y="0"/>
                  </a:moveTo>
                  <a:cubicBezTo>
                    <a:pt x="4" y="31"/>
                    <a:pt x="2" y="43"/>
                    <a:pt x="1" y="62"/>
                  </a:cubicBezTo>
                  <a:cubicBezTo>
                    <a:pt x="8" y="62"/>
                    <a:pt x="14" y="64"/>
                    <a:pt x="24" y="64"/>
                  </a:cubicBezTo>
                  <a:cubicBezTo>
                    <a:pt x="17" y="39"/>
                    <a:pt x="14" y="24"/>
                    <a:pt x="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 name="Google Shape;1415;p47"/>
            <p:cNvSpPr/>
            <p:nvPr/>
          </p:nvSpPr>
          <p:spPr>
            <a:xfrm>
              <a:off x="3056025" y="2446575"/>
              <a:ext cx="575" cy="1500"/>
            </a:xfrm>
            <a:custGeom>
              <a:rect b="b" l="l" r="r" t="t"/>
              <a:pathLst>
                <a:path extrusionOk="0" h="60" w="23">
                  <a:moveTo>
                    <a:pt x="13" y="0"/>
                  </a:moveTo>
                  <a:lnTo>
                    <a:pt x="13" y="0"/>
                  </a:lnTo>
                  <a:cubicBezTo>
                    <a:pt x="10" y="22"/>
                    <a:pt x="1" y="53"/>
                    <a:pt x="11" y="59"/>
                  </a:cubicBezTo>
                  <a:cubicBezTo>
                    <a:pt x="13" y="37"/>
                    <a:pt x="23" y="6"/>
                    <a:pt x="1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 name="Google Shape;1416;p47"/>
            <p:cNvSpPr/>
            <p:nvPr/>
          </p:nvSpPr>
          <p:spPr>
            <a:xfrm>
              <a:off x="2931575" y="2317075"/>
              <a:ext cx="725" cy="425"/>
            </a:xfrm>
            <a:custGeom>
              <a:rect b="b" l="l" r="r" t="t"/>
              <a:pathLst>
                <a:path extrusionOk="0" h="17" w="29">
                  <a:moveTo>
                    <a:pt x="2" y="0"/>
                  </a:moveTo>
                  <a:lnTo>
                    <a:pt x="0" y="16"/>
                  </a:lnTo>
                  <a:lnTo>
                    <a:pt x="28" y="7"/>
                  </a:lnTo>
                  <a:lnTo>
                    <a:pt x="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 name="Google Shape;1417;p47"/>
            <p:cNvSpPr/>
            <p:nvPr/>
          </p:nvSpPr>
          <p:spPr>
            <a:xfrm>
              <a:off x="3066475" y="2439925"/>
              <a:ext cx="325" cy="1450"/>
            </a:xfrm>
            <a:custGeom>
              <a:rect b="b" l="l" r="r" t="t"/>
              <a:pathLst>
                <a:path extrusionOk="0" h="58" w="13">
                  <a:moveTo>
                    <a:pt x="9" y="0"/>
                  </a:moveTo>
                  <a:lnTo>
                    <a:pt x="1" y="56"/>
                  </a:lnTo>
                  <a:lnTo>
                    <a:pt x="4" y="57"/>
                  </a:lnTo>
                  <a:lnTo>
                    <a:pt x="12" y="1"/>
                  </a:lnTo>
                  <a:lnTo>
                    <a:pt x="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 name="Google Shape;1418;p47"/>
            <p:cNvSpPr/>
            <p:nvPr/>
          </p:nvSpPr>
          <p:spPr>
            <a:xfrm>
              <a:off x="2936975" y="2326775"/>
              <a:ext cx="725" cy="425"/>
            </a:xfrm>
            <a:custGeom>
              <a:rect b="b" l="l" r="r" t="t"/>
              <a:pathLst>
                <a:path extrusionOk="0" h="17" w="29">
                  <a:moveTo>
                    <a:pt x="25" y="0"/>
                  </a:moveTo>
                  <a:lnTo>
                    <a:pt x="0" y="3"/>
                  </a:lnTo>
                  <a:lnTo>
                    <a:pt x="11" y="17"/>
                  </a:lnTo>
                  <a:lnTo>
                    <a:pt x="28" y="15"/>
                  </a:lnTo>
                  <a:lnTo>
                    <a:pt x="2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 name="Google Shape;1419;p47"/>
            <p:cNvSpPr/>
            <p:nvPr/>
          </p:nvSpPr>
          <p:spPr>
            <a:xfrm>
              <a:off x="2908000" y="2387500"/>
              <a:ext cx="1700" cy="200"/>
            </a:xfrm>
            <a:custGeom>
              <a:rect b="b" l="l" r="r" t="t"/>
              <a:pathLst>
                <a:path extrusionOk="0" h="8" w="68">
                  <a:moveTo>
                    <a:pt x="42" y="0"/>
                  </a:moveTo>
                  <a:cubicBezTo>
                    <a:pt x="41" y="0"/>
                    <a:pt x="41" y="0"/>
                    <a:pt x="40" y="1"/>
                  </a:cubicBezTo>
                  <a:lnTo>
                    <a:pt x="0" y="8"/>
                  </a:lnTo>
                  <a:cubicBezTo>
                    <a:pt x="16" y="6"/>
                    <a:pt x="34" y="6"/>
                    <a:pt x="68" y="5"/>
                  </a:cubicBezTo>
                  <a:cubicBezTo>
                    <a:pt x="52" y="3"/>
                    <a:pt x="46" y="0"/>
                    <a:pt x="4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 name="Google Shape;1420;p47"/>
            <p:cNvSpPr/>
            <p:nvPr/>
          </p:nvSpPr>
          <p:spPr>
            <a:xfrm>
              <a:off x="2896550" y="2343300"/>
              <a:ext cx="425" cy="450"/>
            </a:xfrm>
            <a:custGeom>
              <a:rect b="b" l="l" r="r" t="t"/>
              <a:pathLst>
                <a:path extrusionOk="0" h="18" w="17">
                  <a:moveTo>
                    <a:pt x="17" y="0"/>
                  </a:moveTo>
                  <a:lnTo>
                    <a:pt x="2" y="2"/>
                  </a:lnTo>
                  <a:lnTo>
                    <a:pt x="1" y="18"/>
                  </a:lnTo>
                  <a:lnTo>
                    <a:pt x="15" y="16"/>
                  </a:lnTo>
                  <a:lnTo>
                    <a:pt x="1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 name="Google Shape;1421;p47"/>
            <p:cNvSpPr/>
            <p:nvPr/>
          </p:nvSpPr>
          <p:spPr>
            <a:xfrm>
              <a:off x="2954450" y="2442000"/>
              <a:ext cx="300" cy="1475"/>
            </a:xfrm>
            <a:custGeom>
              <a:rect b="b" l="l" r="r" t="t"/>
              <a:pathLst>
                <a:path extrusionOk="0" h="59" w="12">
                  <a:moveTo>
                    <a:pt x="8" y="1"/>
                  </a:moveTo>
                  <a:lnTo>
                    <a:pt x="0" y="57"/>
                  </a:lnTo>
                  <a:lnTo>
                    <a:pt x="3" y="58"/>
                  </a:lnTo>
                  <a:lnTo>
                    <a:pt x="12" y="2"/>
                  </a:lnTo>
                  <a:lnTo>
                    <a:pt x="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 name="Google Shape;1422;p47"/>
            <p:cNvSpPr/>
            <p:nvPr/>
          </p:nvSpPr>
          <p:spPr>
            <a:xfrm>
              <a:off x="2985150" y="2415275"/>
              <a:ext cx="400" cy="800"/>
            </a:xfrm>
            <a:custGeom>
              <a:rect b="b" l="l" r="r" t="t"/>
              <a:pathLst>
                <a:path extrusionOk="0" h="32" w="16">
                  <a:moveTo>
                    <a:pt x="14" y="0"/>
                  </a:moveTo>
                  <a:lnTo>
                    <a:pt x="1" y="25"/>
                  </a:lnTo>
                  <a:lnTo>
                    <a:pt x="15" y="31"/>
                  </a:lnTo>
                  <a:lnTo>
                    <a:pt x="1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 name="Google Shape;1423;p47"/>
            <p:cNvSpPr/>
            <p:nvPr/>
          </p:nvSpPr>
          <p:spPr>
            <a:xfrm>
              <a:off x="3028400" y="2450050"/>
              <a:ext cx="400" cy="875"/>
            </a:xfrm>
            <a:custGeom>
              <a:rect b="b" l="l" r="r" t="t"/>
              <a:pathLst>
                <a:path extrusionOk="0" h="35" w="16">
                  <a:moveTo>
                    <a:pt x="13" y="1"/>
                  </a:moveTo>
                  <a:cubicBezTo>
                    <a:pt x="13" y="1"/>
                    <a:pt x="13" y="1"/>
                    <a:pt x="13" y="1"/>
                  </a:cubicBezTo>
                  <a:cubicBezTo>
                    <a:pt x="10" y="1"/>
                    <a:pt x="5" y="5"/>
                    <a:pt x="1" y="8"/>
                  </a:cubicBezTo>
                  <a:cubicBezTo>
                    <a:pt x="5" y="16"/>
                    <a:pt x="8" y="22"/>
                    <a:pt x="16" y="35"/>
                  </a:cubicBezTo>
                  <a:cubicBezTo>
                    <a:pt x="14" y="13"/>
                    <a:pt x="14" y="1"/>
                    <a:pt x="1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 name="Google Shape;1424;p47"/>
            <p:cNvSpPr/>
            <p:nvPr/>
          </p:nvSpPr>
          <p:spPr>
            <a:xfrm>
              <a:off x="2920650" y="2308600"/>
              <a:ext cx="275" cy="250"/>
            </a:xfrm>
            <a:custGeom>
              <a:rect b="b" l="l" r="r" t="t"/>
              <a:pathLst>
                <a:path extrusionOk="0" h="10" w="11">
                  <a:moveTo>
                    <a:pt x="10" y="1"/>
                  </a:moveTo>
                  <a:lnTo>
                    <a:pt x="0" y="2"/>
                  </a:lnTo>
                  <a:lnTo>
                    <a:pt x="0" y="10"/>
                  </a:lnTo>
                  <a:lnTo>
                    <a:pt x="9" y="8"/>
                  </a:lnTo>
                  <a:lnTo>
                    <a:pt x="1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 name="Google Shape;1425;p47"/>
            <p:cNvSpPr/>
            <p:nvPr/>
          </p:nvSpPr>
          <p:spPr>
            <a:xfrm>
              <a:off x="2924075" y="2309350"/>
              <a:ext cx="275" cy="225"/>
            </a:xfrm>
            <a:custGeom>
              <a:rect b="b" l="l" r="r" t="t"/>
              <a:pathLst>
                <a:path extrusionOk="0" h="9" w="11">
                  <a:moveTo>
                    <a:pt x="10" y="0"/>
                  </a:moveTo>
                  <a:lnTo>
                    <a:pt x="1" y="2"/>
                  </a:lnTo>
                  <a:lnTo>
                    <a:pt x="0" y="9"/>
                  </a:lnTo>
                  <a:lnTo>
                    <a:pt x="0" y="9"/>
                  </a:lnTo>
                  <a:lnTo>
                    <a:pt x="10" y="7"/>
                  </a:lnTo>
                  <a:lnTo>
                    <a:pt x="1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 name="Google Shape;1426;p47"/>
            <p:cNvSpPr/>
            <p:nvPr/>
          </p:nvSpPr>
          <p:spPr>
            <a:xfrm>
              <a:off x="2910925" y="2313900"/>
              <a:ext cx="725" cy="175"/>
            </a:xfrm>
            <a:custGeom>
              <a:rect b="b" l="l" r="r" t="t"/>
              <a:pathLst>
                <a:path extrusionOk="0" h="7" w="29">
                  <a:moveTo>
                    <a:pt x="10" y="1"/>
                  </a:moveTo>
                  <a:lnTo>
                    <a:pt x="1" y="4"/>
                  </a:lnTo>
                  <a:lnTo>
                    <a:pt x="23" y="6"/>
                  </a:lnTo>
                  <a:lnTo>
                    <a:pt x="29" y="5"/>
                  </a:lnTo>
                  <a:lnTo>
                    <a:pt x="1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 name="Google Shape;1427;p47"/>
            <p:cNvSpPr/>
            <p:nvPr/>
          </p:nvSpPr>
          <p:spPr>
            <a:xfrm>
              <a:off x="2933600" y="2317950"/>
              <a:ext cx="750" cy="175"/>
            </a:xfrm>
            <a:custGeom>
              <a:rect b="b" l="l" r="r" t="t"/>
              <a:pathLst>
                <a:path extrusionOk="0" h="7" w="30">
                  <a:moveTo>
                    <a:pt x="29" y="0"/>
                  </a:moveTo>
                  <a:lnTo>
                    <a:pt x="2" y="3"/>
                  </a:lnTo>
                  <a:lnTo>
                    <a:pt x="0" y="6"/>
                  </a:lnTo>
                  <a:lnTo>
                    <a:pt x="29" y="3"/>
                  </a:lnTo>
                  <a:lnTo>
                    <a:pt x="2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 name="Google Shape;1428;p47"/>
            <p:cNvSpPr/>
            <p:nvPr/>
          </p:nvSpPr>
          <p:spPr>
            <a:xfrm>
              <a:off x="2934575" y="2322850"/>
              <a:ext cx="725" cy="150"/>
            </a:xfrm>
            <a:custGeom>
              <a:rect b="b" l="l" r="r" t="t"/>
              <a:pathLst>
                <a:path extrusionOk="0" h="6" w="29">
                  <a:moveTo>
                    <a:pt x="29" y="0"/>
                  </a:moveTo>
                  <a:lnTo>
                    <a:pt x="1" y="3"/>
                  </a:lnTo>
                  <a:lnTo>
                    <a:pt x="1" y="6"/>
                  </a:lnTo>
                  <a:lnTo>
                    <a:pt x="29" y="3"/>
                  </a:lnTo>
                  <a:lnTo>
                    <a:pt x="2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 name="Google Shape;1429;p47"/>
            <p:cNvSpPr/>
            <p:nvPr/>
          </p:nvSpPr>
          <p:spPr>
            <a:xfrm>
              <a:off x="2937150" y="2324750"/>
              <a:ext cx="725" cy="275"/>
            </a:xfrm>
            <a:custGeom>
              <a:rect b="b" l="l" r="r" t="t"/>
              <a:pathLst>
                <a:path extrusionOk="0" h="11" w="29">
                  <a:moveTo>
                    <a:pt x="20" y="1"/>
                  </a:moveTo>
                  <a:lnTo>
                    <a:pt x="1" y="9"/>
                  </a:lnTo>
                  <a:lnTo>
                    <a:pt x="5" y="11"/>
                  </a:lnTo>
                  <a:lnTo>
                    <a:pt x="29" y="2"/>
                  </a:lnTo>
                  <a:lnTo>
                    <a:pt x="2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 name="Google Shape;1430;p47"/>
            <p:cNvSpPr/>
            <p:nvPr/>
          </p:nvSpPr>
          <p:spPr>
            <a:xfrm>
              <a:off x="2904025" y="2330700"/>
              <a:ext cx="275" cy="225"/>
            </a:xfrm>
            <a:custGeom>
              <a:rect b="b" l="l" r="r" t="t"/>
              <a:pathLst>
                <a:path extrusionOk="0" h="9" w="11">
                  <a:moveTo>
                    <a:pt x="2" y="1"/>
                  </a:moveTo>
                  <a:lnTo>
                    <a:pt x="0" y="8"/>
                  </a:lnTo>
                  <a:lnTo>
                    <a:pt x="10" y="8"/>
                  </a:lnTo>
                  <a:lnTo>
                    <a:pt x="1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 name="Google Shape;1431;p47"/>
            <p:cNvSpPr/>
            <p:nvPr/>
          </p:nvSpPr>
          <p:spPr>
            <a:xfrm>
              <a:off x="2937600" y="2335600"/>
              <a:ext cx="750" cy="275"/>
            </a:xfrm>
            <a:custGeom>
              <a:rect b="b" l="l" r="r" t="t"/>
              <a:pathLst>
                <a:path extrusionOk="0" h="11" w="30">
                  <a:moveTo>
                    <a:pt x="21" y="1"/>
                  </a:moveTo>
                  <a:lnTo>
                    <a:pt x="0" y="9"/>
                  </a:lnTo>
                  <a:lnTo>
                    <a:pt x="6" y="11"/>
                  </a:lnTo>
                  <a:lnTo>
                    <a:pt x="30" y="2"/>
                  </a:lnTo>
                  <a:lnTo>
                    <a:pt x="2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 name="Google Shape;1432;p47"/>
            <p:cNvSpPr/>
            <p:nvPr/>
          </p:nvSpPr>
          <p:spPr>
            <a:xfrm>
              <a:off x="2903250" y="2346075"/>
              <a:ext cx="725" cy="250"/>
            </a:xfrm>
            <a:custGeom>
              <a:rect b="b" l="l" r="r" t="t"/>
              <a:pathLst>
                <a:path extrusionOk="0" h="10" w="29">
                  <a:moveTo>
                    <a:pt x="24" y="1"/>
                  </a:moveTo>
                  <a:lnTo>
                    <a:pt x="0" y="8"/>
                  </a:lnTo>
                  <a:lnTo>
                    <a:pt x="9" y="10"/>
                  </a:lnTo>
                  <a:lnTo>
                    <a:pt x="2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 name="Google Shape;1433;p47"/>
            <p:cNvSpPr/>
            <p:nvPr/>
          </p:nvSpPr>
          <p:spPr>
            <a:xfrm>
              <a:off x="2936575" y="2324975"/>
              <a:ext cx="725" cy="250"/>
            </a:xfrm>
            <a:custGeom>
              <a:rect b="b" l="l" r="r" t="t"/>
              <a:pathLst>
                <a:path extrusionOk="0" h="10" w="29">
                  <a:moveTo>
                    <a:pt x="24" y="0"/>
                  </a:moveTo>
                  <a:lnTo>
                    <a:pt x="0" y="8"/>
                  </a:lnTo>
                  <a:lnTo>
                    <a:pt x="9" y="9"/>
                  </a:lnTo>
                  <a:lnTo>
                    <a:pt x="2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 name="Google Shape;1434;p47"/>
            <p:cNvSpPr/>
            <p:nvPr/>
          </p:nvSpPr>
          <p:spPr>
            <a:xfrm>
              <a:off x="2904575" y="2355550"/>
              <a:ext cx="600" cy="200"/>
            </a:xfrm>
            <a:custGeom>
              <a:rect b="b" l="l" r="r" t="t"/>
              <a:pathLst>
                <a:path extrusionOk="0" h="8" w="24">
                  <a:moveTo>
                    <a:pt x="24" y="0"/>
                  </a:moveTo>
                  <a:lnTo>
                    <a:pt x="0" y="6"/>
                  </a:lnTo>
                  <a:lnTo>
                    <a:pt x="24" y="7"/>
                  </a:lnTo>
                  <a:lnTo>
                    <a:pt x="2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 name="Google Shape;1435;p47"/>
            <p:cNvSpPr/>
            <p:nvPr/>
          </p:nvSpPr>
          <p:spPr>
            <a:xfrm>
              <a:off x="2905450" y="2370850"/>
              <a:ext cx="275" cy="225"/>
            </a:xfrm>
            <a:custGeom>
              <a:rect b="b" l="l" r="r" t="t"/>
              <a:pathLst>
                <a:path extrusionOk="0" h="9" w="11">
                  <a:moveTo>
                    <a:pt x="2" y="0"/>
                  </a:moveTo>
                  <a:lnTo>
                    <a:pt x="1" y="9"/>
                  </a:lnTo>
                  <a:lnTo>
                    <a:pt x="11" y="7"/>
                  </a:lnTo>
                  <a:lnTo>
                    <a:pt x="1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47"/>
            <p:cNvSpPr/>
            <p:nvPr/>
          </p:nvSpPr>
          <p:spPr>
            <a:xfrm>
              <a:off x="2972875" y="2412250"/>
              <a:ext cx="175" cy="775"/>
            </a:xfrm>
            <a:custGeom>
              <a:rect b="b" l="l" r="r" t="t"/>
              <a:pathLst>
                <a:path extrusionOk="0" h="31" w="7">
                  <a:moveTo>
                    <a:pt x="5" y="1"/>
                  </a:moveTo>
                  <a:lnTo>
                    <a:pt x="0" y="29"/>
                  </a:lnTo>
                  <a:lnTo>
                    <a:pt x="2" y="30"/>
                  </a:lnTo>
                  <a:lnTo>
                    <a:pt x="6" y="2"/>
                  </a:lnTo>
                  <a:lnTo>
                    <a:pt x="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 name="Google Shape;1437;p47"/>
            <p:cNvSpPr/>
            <p:nvPr/>
          </p:nvSpPr>
          <p:spPr>
            <a:xfrm>
              <a:off x="2977650" y="2412500"/>
              <a:ext cx="175" cy="725"/>
            </a:xfrm>
            <a:custGeom>
              <a:rect b="b" l="l" r="r" t="t"/>
              <a:pathLst>
                <a:path extrusionOk="0" h="29" w="7">
                  <a:moveTo>
                    <a:pt x="5" y="1"/>
                  </a:moveTo>
                  <a:lnTo>
                    <a:pt x="1" y="29"/>
                  </a:lnTo>
                  <a:lnTo>
                    <a:pt x="4" y="29"/>
                  </a:lnTo>
                  <a:lnTo>
                    <a:pt x="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 name="Google Shape;1438;p47"/>
            <p:cNvSpPr/>
            <p:nvPr/>
          </p:nvSpPr>
          <p:spPr>
            <a:xfrm>
              <a:off x="2979450" y="2414100"/>
              <a:ext cx="250" cy="350"/>
            </a:xfrm>
            <a:custGeom>
              <a:rect b="b" l="l" r="r" t="t"/>
              <a:pathLst>
                <a:path extrusionOk="0" h="14" w="10">
                  <a:moveTo>
                    <a:pt x="2" y="0"/>
                  </a:moveTo>
                  <a:lnTo>
                    <a:pt x="1" y="11"/>
                  </a:lnTo>
                  <a:lnTo>
                    <a:pt x="8" y="13"/>
                  </a:lnTo>
                  <a:lnTo>
                    <a:pt x="10" y="3"/>
                  </a:lnTo>
                  <a:lnTo>
                    <a:pt x="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 name="Google Shape;1439;p47"/>
            <p:cNvSpPr/>
            <p:nvPr/>
          </p:nvSpPr>
          <p:spPr>
            <a:xfrm>
              <a:off x="2980150" y="2413475"/>
              <a:ext cx="150" cy="750"/>
            </a:xfrm>
            <a:custGeom>
              <a:rect b="b" l="l" r="r" t="t"/>
              <a:pathLst>
                <a:path extrusionOk="0" h="30" w="6">
                  <a:moveTo>
                    <a:pt x="4" y="0"/>
                  </a:moveTo>
                  <a:lnTo>
                    <a:pt x="1" y="8"/>
                  </a:lnTo>
                  <a:lnTo>
                    <a:pt x="4" y="30"/>
                  </a:lnTo>
                  <a:lnTo>
                    <a:pt x="5" y="24"/>
                  </a:lnTo>
                  <a:lnTo>
                    <a:pt x="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 name="Google Shape;1440;p47"/>
            <p:cNvSpPr/>
            <p:nvPr/>
          </p:nvSpPr>
          <p:spPr>
            <a:xfrm>
              <a:off x="2998100" y="2443000"/>
              <a:ext cx="200" cy="325"/>
            </a:xfrm>
            <a:custGeom>
              <a:rect b="b" l="l" r="r" t="t"/>
              <a:pathLst>
                <a:path extrusionOk="0" h="13" w="8">
                  <a:moveTo>
                    <a:pt x="2" y="1"/>
                  </a:moveTo>
                  <a:lnTo>
                    <a:pt x="1" y="11"/>
                  </a:lnTo>
                  <a:lnTo>
                    <a:pt x="6" y="12"/>
                  </a:lnTo>
                  <a:lnTo>
                    <a:pt x="8" y="4"/>
                  </a:lnTo>
                  <a:lnTo>
                    <a:pt x="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 name="Google Shape;1441;p47"/>
            <p:cNvSpPr/>
            <p:nvPr/>
          </p:nvSpPr>
          <p:spPr>
            <a:xfrm>
              <a:off x="3010600" y="2443775"/>
              <a:ext cx="250" cy="350"/>
            </a:xfrm>
            <a:custGeom>
              <a:rect b="b" l="l" r="r" t="t"/>
              <a:pathLst>
                <a:path extrusionOk="0" h="14" w="10">
                  <a:moveTo>
                    <a:pt x="2" y="0"/>
                  </a:moveTo>
                  <a:lnTo>
                    <a:pt x="1" y="11"/>
                  </a:lnTo>
                  <a:lnTo>
                    <a:pt x="8" y="14"/>
                  </a:lnTo>
                  <a:lnTo>
                    <a:pt x="10" y="3"/>
                  </a:lnTo>
                  <a:lnTo>
                    <a:pt x="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 name="Google Shape;1442;p47"/>
            <p:cNvSpPr/>
            <p:nvPr/>
          </p:nvSpPr>
          <p:spPr>
            <a:xfrm>
              <a:off x="3027050" y="2445650"/>
              <a:ext cx="175" cy="750"/>
            </a:xfrm>
            <a:custGeom>
              <a:rect b="b" l="l" r="r" t="t"/>
              <a:pathLst>
                <a:path extrusionOk="0" h="30" w="7">
                  <a:moveTo>
                    <a:pt x="3" y="1"/>
                  </a:moveTo>
                  <a:lnTo>
                    <a:pt x="0" y="5"/>
                  </a:lnTo>
                  <a:lnTo>
                    <a:pt x="2" y="30"/>
                  </a:lnTo>
                  <a:lnTo>
                    <a:pt x="6" y="23"/>
                  </a:lnTo>
                  <a:lnTo>
                    <a:pt x="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 name="Google Shape;1443;p47"/>
            <p:cNvSpPr/>
            <p:nvPr/>
          </p:nvSpPr>
          <p:spPr>
            <a:xfrm>
              <a:off x="3028375" y="2449250"/>
              <a:ext cx="175" cy="775"/>
            </a:xfrm>
            <a:custGeom>
              <a:rect b="b" l="l" r="r" t="t"/>
              <a:pathLst>
                <a:path extrusionOk="0" h="31" w="7">
                  <a:moveTo>
                    <a:pt x="5" y="1"/>
                  </a:moveTo>
                  <a:lnTo>
                    <a:pt x="0" y="10"/>
                  </a:lnTo>
                  <a:lnTo>
                    <a:pt x="3" y="30"/>
                  </a:lnTo>
                  <a:lnTo>
                    <a:pt x="6" y="26"/>
                  </a:lnTo>
                  <a:lnTo>
                    <a:pt x="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 name="Google Shape;1444;p47"/>
            <p:cNvSpPr/>
            <p:nvPr/>
          </p:nvSpPr>
          <p:spPr>
            <a:xfrm>
              <a:off x="3032925" y="2450825"/>
              <a:ext cx="225" cy="725"/>
            </a:xfrm>
            <a:custGeom>
              <a:rect b="b" l="l" r="r" t="t"/>
              <a:pathLst>
                <a:path extrusionOk="0" h="29" w="9">
                  <a:moveTo>
                    <a:pt x="5" y="1"/>
                  </a:moveTo>
                  <a:lnTo>
                    <a:pt x="1" y="29"/>
                  </a:lnTo>
                  <a:lnTo>
                    <a:pt x="4" y="29"/>
                  </a:lnTo>
                  <a:lnTo>
                    <a:pt x="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 name="Google Shape;1445;p47"/>
            <p:cNvSpPr/>
            <p:nvPr/>
          </p:nvSpPr>
          <p:spPr>
            <a:xfrm>
              <a:off x="3042950" y="2452425"/>
              <a:ext cx="225" cy="300"/>
            </a:xfrm>
            <a:custGeom>
              <a:rect b="b" l="l" r="r" t="t"/>
              <a:pathLst>
                <a:path extrusionOk="0" h="12" w="9">
                  <a:moveTo>
                    <a:pt x="1" y="0"/>
                  </a:moveTo>
                  <a:lnTo>
                    <a:pt x="0" y="9"/>
                  </a:lnTo>
                  <a:lnTo>
                    <a:pt x="7" y="12"/>
                  </a:lnTo>
                  <a:lnTo>
                    <a:pt x="9" y="2"/>
                  </a:lnTo>
                  <a:lnTo>
                    <a:pt x="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 name="Google Shape;1446;p47"/>
            <p:cNvSpPr/>
            <p:nvPr/>
          </p:nvSpPr>
          <p:spPr>
            <a:xfrm>
              <a:off x="3047725" y="2450200"/>
              <a:ext cx="200" cy="725"/>
            </a:xfrm>
            <a:custGeom>
              <a:rect b="b" l="l" r="r" t="t"/>
              <a:pathLst>
                <a:path extrusionOk="0" h="29" w="8">
                  <a:moveTo>
                    <a:pt x="5" y="1"/>
                  </a:moveTo>
                  <a:lnTo>
                    <a:pt x="0" y="29"/>
                  </a:lnTo>
                  <a:lnTo>
                    <a:pt x="3" y="29"/>
                  </a:lnTo>
                  <a:lnTo>
                    <a:pt x="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 name="Google Shape;1447;p47"/>
            <p:cNvSpPr/>
            <p:nvPr/>
          </p:nvSpPr>
          <p:spPr>
            <a:xfrm>
              <a:off x="2907375" y="2387475"/>
              <a:ext cx="725" cy="150"/>
            </a:xfrm>
            <a:custGeom>
              <a:rect b="b" l="l" r="r" t="t"/>
              <a:pathLst>
                <a:path extrusionOk="0" h="6" w="29">
                  <a:moveTo>
                    <a:pt x="9" y="0"/>
                  </a:moveTo>
                  <a:lnTo>
                    <a:pt x="0" y="3"/>
                  </a:lnTo>
                  <a:lnTo>
                    <a:pt x="22" y="6"/>
                  </a:lnTo>
                  <a:lnTo>
                    <a:pt x="28" y="4"/>
                  </a:lnTo>
                  <a:lnTo>
                    <a:pt x="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47"/>
            <p:cNvSpPr/>
            <p:nvPr/>
          </p:nvSpPr>
          <p:spPr>
            <a:xfrm>
              <a:off x="3056300" y="2448050"/>
              <a:ext cx="100" cy="800"/>
            </a:xfrm>
            <a:custGeom>
              <a:rect b="b" l="l" r="r" t="t"/>
              <a:pathLst>
                <a:path extrusionOk="0" h="32" w="4">
                  <a:moveTo>
                    <a:pt x="3" y="31"/>
                  </a:moveTo>
                  <a:lnTo>
                    <a:pt x="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 name="Google Shape;1449;p47"/>
            <p:cNvSpPr/>
            <p:nvPr/>
          </p:nvSpPr>
          <p:spPr>
            <a:xfrm>
              <a:off x="3056325" y="2448750"/>
              <a:ext cx="125" cy="750"/>
            </a:xfrm>
            <a:custGeom>
              <a:rect b="b" l="l" r="r" t="t"/>
              <a:pathLst>
                <a:path extrusionOk="0" h="30" w="5">
                  <a:moveTo>
                    <a:pt x="2" y="0"/>
                  </a:moveTo>
                  <a:lnTo>
                    <a:pt x="1" y="5"/>
                  </a:lnTo>
                  <a:lnTo>
                    <a:pt x="2" y="30"/>
                  </a:lnTo>
                  <a:lnTo>
                    <a:pt x="5" y="21"/>
                  </a:lnTo>
                  <a:lnTo>
                    <a:pt x="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 name="Google Shape;1450;p47"/>
            <p:cNvSpPr/>
            <p:nvPr/>
          </p:nvSpPr>
          <p:spPr>
            <a:xfrm>
              <a:off x="3057550" y="2448000"/>
              <a:ext cx="225" cy="325"/>
            </a:xfrm>
            <a:custGeom>
              <a:rect b="b" l="l" r="r" t="t"/>
              <a:pathLst>
                <a:path extrusionOk="0" h="13" w="9">
                  <a:moveTo>
                    <a:pt x="2" y="1"/>
                  </a:moveTo>
                  <a:lnTo>
                    <a:pt x="0" y="10"/>
                  </a:lnTo>
                  <a:lnTo>
                    <a:pt x="7" y="12"/>
                  </a:lnTo>
                  <a:lnTo>
                    <a:pt x="9" y="4"/>
                  </a:lnTo>
                  <a:lnTo>
                    <a:pt x="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 name="Google Shape;1451;p47"/>
            <p:cNvSpPr/>
            <p:nvPr/>
          </p:nvSpPr>
          <p:spPr>
            <a:xfrm>
              <a:off x="3058350" y="2447575"/>
              <a:ext cx="250" cy="300"/>
            </a:xfrm>
            <a:custGeom>
              <a:rect b="b" l="l" r="r" t="t"/>
              <a:pathLst>
                <a:path extrusionOk="0" h="12" w="10">
                  <a:moveTo>
                    <a:pt x="2" y="0"/>
                  </a:moveTo>
                  <a:lnTo>
                    <a:pt x="0" y="9"/>
                  </a:lnTo>
                  <a:lnTo>
                    <a:pt x="8" y="12"/>
                  </a:lnTo>
                  <a:lnTo>
                    <a:pt x="9" y="3"/>
                  </a:lnTo>
                  <a:lnTo>
                    <a:pt x="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 name="Google Shape;1452;p47"/>
            <p:cNvSpPr/>
            <p:nvPr/>
          </p:nvSpPr>
          <p:spPr>
            <a:xfrm>
              <a:off x="3063325" y="2443175"/>
              <a:ext cx="150" cy="725"/>
            </a:xfrm>
            <a:custGeom>
              <a:rect b="b" l="l" r="r" t="t"/>
              <a:pathLst>
                <a:path extrusionOk="0" h="29" w="6">
                  <a:moveTo>
                    <a:pt x="5" y="1"/>
                  </a:moveTo>
                  <a:lnTo>
                    <a:pt x="0" y="29"/>
                  </a:lnTo>
                  <a:lnTo>
                    <a:pt x="2" y="29"/>
                  </a:lnTo>
                  <a:lnTo>
                    <a:pt x="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 name="Google Shape;1453;p47"/>
            <p:cNvSpPr/>
            <p:nvPr/>
          </p:nvSpPr>
          <p:spPr>
            <a:xfrm>
              <a:off x="2942050" y="2437675"/>
              <a:ext cx="325" cy="600"/>
            </a:xfrm>
            <a:custGeom>
              <a:rect b="b" l="l" r="r" t="t"/>
              <a:pathLst>
                <a:path extrusionOk="0" h="24" w="13">
                  <a:moveTo>
                    <a:pt x="0" y="0"/>
                  </a:moveTo>
                  <a:lnTo>
                    <a:pt x="0" y="24"/>
                  </a:lnTo>
                  <a:lnTo>
                    <a:pt x="12" y="3"/>
                  </a:lnTo>
                  <a:lnTo>
                    <a:pt x="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 name="Google Shape;1454;p47"/>
            <p:cNvSpPr/>
            <p:nvPr/>
          </p:nvSpPr>
          <p:spPr>
            <a:xfrm>
              <a:off x="3068025" y="2439175"/>
              <a:ext cx="250" cy="325"/>
            </a:xfrm>
            <a:custGeom>
              <a:rect b="b" l="l" r="r" t="t"/>
              <a:pathLst>
                <a:path extrusionOk="0" h="13" w="10">
                  <a:moveTo>
                    <a:pt x="2" y="1"/>
                  </a:moveTo>
                  <a:lnTo>
                    <a:pt x="0" y="9"/>
                  </a:lnTo>
                  <a:lnTo>
                    <a:pt x="8" y="12"/>
                  </a:lnTo>
                  <a:lnTo>
                    <a:pt x="9" y="2"/>
                  </a:lnTo>
                  <a:lnTo>
                    <a:pt x="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 name="Google Shape;1455;p47"/>
            <p:cNvSpPr/>
            <p:nvPr/>
          </p:nvSpPr>
          <p:spPr>
            <a:xfrm>
              <a:off x="3070750" y="2423850"/>
              <a:ext cx="200" cy="300"/>
            </a:xfrm>
            <a:custGeom>
              <a:rect b="b" l="l" r="r" t="t"/>
              <a:pathLst>
                <a:path extrusionOk="0" h="12" w="8">
                  <a:moveTo>
                    <a:pt x="2" y="0"/>
                  </a:moveTo>
                  <a:lnTo>
                    <a:pt x="0" y="9"/>
                  </a:lnTo>
                  <a:lnTo>
                    <a:pt x="8" y="12"/>
                  </a:lnTo>
                  <a:lnTo>
                    <a:pt x="8" y="3"/>
                  </a:lnTo>
                  <a:lnTo>
                    <a:pt x="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 name="Google Shape;1456;p47"/>
            <p:cNvSpPr/>
            <p:nvPr/>
          </p:nvSpPr>
          <p:spPr>
            <a:xfrm>
              <a:off x="3069850" y="2436650"/>
              <a:ext cx="225" cy="750"/>
            </a:xfrm>
            <a:custGeom>
              <a:rect b="b" l="l" r="r" t="t"/>
              <a:pathLst>
                <a:path extrusionOk="0" h="30" w="9">
                  <a:moveTo>
                    <a:pt x="5" y="0"/>
                  </a:moveTo>
                  <a:lnTo>
                    <a:pt x="1" y="28"/>
                  </a:lnTo>
                  <a:lnTo>
                    <a:pt x="4" y="29"/>
                  </a:lnTo>
                  <a:lnTo>
                    <a:pt x="8" y="2"/>
                  </a:lnTo>
                  <a:lnTo>
                    <a:pt x="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 name="Google Shape;1457;p47"/>
            <p:cNvSpPr/>
            <p:nvPr/>
          </p:nvSpPr>
          <p:spPr>
            <a:xfrm>
              <a:off x="3070675" y="2433950"/>
              <a:ext cx="175" cy="775"/>
            </a:xfrm>
            <a:custGeom>
              <a:rect b="b" l="l" r="r" t="t"/>
              <a:pathLst>
                <a:path extrusionOk="0" h="31" w="7">
                  <a:moveTo>
                    <a:pt x="5" y="1"/>
                  </a:moveTo>
                  <a:lnTo>
                    <a:pt x="0" y="29"/>
                  </a:lnTo>
                  <a:lnTo>
                    <a:pt x="2" y="30"/>
                  </a:lnTo>
                  <a:lnTo>
                    <a:pt x="6" y="2"/>
                  </a:lnTo>
                  <a:lnTo>
                    <a:pt x="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 name="Google Shape;1458;p47"/>
            <p:cNvSpPr/>
            <p:nvPr/>
          </p:nvSpPr>
          <p:spPr>
            <a:xfrm>
              <a:off x="2832450" y="2358525"/>
              <a:ext cx="172300" cy="159050"/>
            </a:xfrm>
            <a:custGeom>
              <a:rect b="b" l="l" r="r" t="t"/>
              <a:pathLst>
                <a:path extrusionOk="0" h="6362" w="6892">
                  <a:moveTo>
                    <a:pt x="681" y="71"/>
                  </a:moveTo>
                  <a:cubicBezTo>
                    <a:pt x="695" y="77"/>
                    <a:pt x="705" y="80"/>
                    <a:pt x="718" y="84"/>
                  </a:cubicBezTo>
                  <a:cubicBezTo>
                    <a:pt x="703" y="86"/>
                    <a:pt x="688" y="89"/>
                    <a:pt x="678" y="89"/>
                  </a:cubicBezTo>
                  <a:cubicBezTo>
                    <a:pt x="665" y="89"/>
                    <a:pt x="662" y="84"/>
                    <a:pt x="681" y="71"/>
                  </a:cubicBezTo>
                  <a:close/>
                  <a:moveTo>
                    <a:pt x="655" y="100"/>
                  </a:moveTo>
                  <a:lnTo>
                    <a:pt x="664" y="111"/>
                  </a:lnTo>
                  <a:lnTo>
                    <a:pt x="640" y="113"/>
                  </a:lnTo>
                  <a:lnTo>
                    <a:pt x="642" y="102"/>
                  </a:lnTo>
                  <a:lnTo>
                    <a:pt x="655" y="100"/>
                  </a:lnTo>
                  <a:close/>
                  <a:moveTo>
                    <a:pt x="578" y="115"/>
                  </a:moveTo>
                  <a:lnTo>
                    <a:pt x="578" y="118"/>
                  </a:lnTo>
                  <a:lnTo>
                    <a:pt x="549" y="121"/>
                  </a:lnTo>
                  <a:lnTo>
                    <a:pt x="550" y="118"/>
                  </a:lnTo>
                  <a:lnTo>
                    <a:pt x="578" y="115"/>
                  </a:lnTo>
                  <a:close/>
                  <a:moveTo>
                    <a:pt x="933" y="121"/>
                  </a:moveTo>
                  <a:lnTo>
                    <a:pt x="933" y="130"/>
                  </a:lnTo>
                  <a:lnTo>
                    <a:pt x="923" y="130"/>
                  </a:lnTo>
                  <a:lnTo>
                    <a:pt x="924" y="122"/>
                  </a:lnTo>
                  <a:lnTo>
                    <a:pt x="933" y="121"/>
                  </a:lnTo>
                  <a:close/>
                  <a:moveTo>
                    <a:pt x="733" y="108"/>
                  </a:moveTo>
                  <a:lnTo>
                    <a:pt x="752" y="111"/>
                  </a:lnTo>
                  <a:cubicBezTo>
                    <a:pt x="739" y="116"/>
                    <a:pt x="725" y="121"/>
                    <a:pt x="700" y="131"/>
                  </a:cubicBezTo>
                  <a:cubicBezTo>
                    <a:pt x="695" y="122"/>
                    <a:pt x="693" y="118"/>
                    <a:pt x="690" y="113"/>
                  </a:cubicBezTo>
                  <a:cubicBezTo>
                    <a:pt x="708" y="111"/>
                    <a:pt x="721" y="109"/>
                    <a:pt x="733" y="108"/>
                  </a:cubicBezTo>
                  <a:close/>
                  <a:moveTo>
                    <a:pt x="709" y="156"/>
                  </a:moveTo>
                  <a:lnTo>
                    <a:pt x="712" y="161"/>
                  </a:lnTo>
                  <a:lnTo>
                    <a:pt x="665" y="166"/>
                  </a:lnTo>
                  <a:lnTo>
                    <a:pt x="662" y="161"/>
                  </a:lnTo>
                  <a:lnTo>
                    <a:pt x="709" y="156"/>
                  </a:lnTo>
                  <a:close/>
                  <a:moveTo>
                    <a:pt x="589" y="205"/>
                  </a:moveTo>
                  <a:lnTo>
                    <a:pt x="587" y="212"/>
                  </a:lnTo>
                  <a:lnTo>
                    <a:pt x="577" y="212"/>
                  </a:lnTo>
                  <a:lnTo>
                    <a:pt x="578" y="205"/>
                  </a:lnTo>
                  <a:close/>
                  <a:moveTo>
                    <a:pt x="1006" y="239"/>
                  </a:moveTo>
                  <a:lnTo>
                    <a:pt x="1005" y="246"/>
                  </a:lnTo>
                  <a:lnTo>
                    <a:pt x="996" y="246"/>
                  </a:lnTo>
                  <a:lnTo>
                    <a:pt x="996" y="239"/>
                  </a:lnTo>
                  <a:close/>
                  <a:moveTo>
                    <a:pt x="921" y="244"/>
                  </a:moveTo>
                  <a:lnTo>
                    <a:pt x="920" y="253"/>
                  </a:lnTo>
                  <a:lnTo>
                    <a:pt x="911" y="253"/>
                  </a:lnTo>
                  <a:lnTo>
                    <a:pt x="912" y="246"/>
                  </a:lnTo>
                  <a:lnTo>
                    <a:pt x="921" y="244"/>
                  </a:lnTo>
                  <a:close/>
                  <a:moveTo>
                    <a:pt x="920" y="261"/>
                  </a:moveTo>
                  <a:lnTo>
                    <a:pt x="918" y="268"/>
                  </a:lnTo>
                  <a:lnTo>
                    <a:pt x="909" y="269"/>
                  </a:lnTo>
                  <a:lnTo>
                    <a:pt x="909" y="262"/>
                  </a:lnTo>
                  <a:lnTo>
                    <a:pt x="909" y="261"/>
                  </a:lnTo>
                  <a:close/>
                  <a:moveTo>
                    <a:pt x="434" y="333"/>
                  </a:moveTo>
                  <a:lnTo>
                    <a:pt x="434" y="340"/>
                  </a:lnTo>
                  <a:lnTo>
                    <a:pt x="424" y="340"/>
                  </a:lnTo>
                  <a:lnTo>
                    <a:pt x="425" y="333"/>
                  </a:lnTo>
                  <a:close/>
                  <a:moveTo>
                    <a:pt x="1021" y="397"/>
                  </a:moveTo>
                  <a:lnTo>
                    <a:pt x="1020" y="414"/>
                  </a:lnTo>
                  <a:lnTo>
                    <a:pt x="1005" y="414"/>
                  </a:lnTo>
                  <a:lnTo>
                    <a:pt x="1006" y="399"/>
                  </a:lnTo>
                  <a:lnTo>
                    <a:pt x="1021" y="397"/>
                  </a:lnTo>
                  <a:close/>
                  <a:moveTo>
                    <a:pt x="1265" y="493"/>
                  </a:moveTo>
                  <a:lnTo>
                    <a:pt x="1267" y="496"/>
                  </a:lnTo>
                  <a:lnTo>
                    <a:pt x="1221" y="503"/>
                  </a:lnTo>
                  <a:lnTo>
                    <a:pt x="1218" y="497"/>
                  </a:lnTo>
                  <a:lnTo>
                    <a:pt x="1265" y="493"/>
                  </a:lnTo>
                  <a:close/>
                  <a:moveTo>
                    <a:pt x="949" y="493"/>
                  </a:moveTo>
                  <a:cubicBezTo>
                    <a:pt x="962" y="499"/>
                    <a:pt x="973" y="502"/>
                    <a:pt x="983" y="506"/>
                  </a:cubicBezTo>
                  <a:cubicBezTo>
                    <a:pt x="967" y="509"/>
                    <a:pt x="952" y="511"/>
                    <a:pt x="944" y="511"/>
                  </a:cubicBezTo>
                  <a:cubicBezTo>
                    <a:pt x="931" y="511"/>
                    <a:pt x="929" y="507"/>
                    <a:pt x="949" y="493"/>
                  </a:cubicBezTo>
                  <a:close/>
                  <a:moveTo>
                    <a:pt x="1240" y="520"/>
                  </a:moveTo>
                  <a:lnTo>
                    <a:pt x="1239" y="522"/>
                  </a:lnTo>
                  <a:lnTo>
                    <a:pt x="1183" y="527"/>
                  </a:lnTo>
                  <a:lnTo>
                    <a:pt x="1183" y="524"/>
                  </a:lnTo>
                  <a:lnTo>
                    <a:pt x="1240" y="520"/>
                  </a:lnTo>
                  <a:close/>
                  <a:moveTo>
                    <a:pt x="1148" y="531"/>
                  </a:moveTo>
                  <a:cubicBezTo>
                    <a:pt x="1146" y="537"/>
                    <a:pt x="1146" y="543"/>
                    <a:pt x="1146" y="545"/>
                  </a:cubicBezTo>
                  <a:cubicBezTo>
                    <a:pt x="1132" y="545"/>
                    <a:pt x="1112" y="543"/>
                    <a:pt x="1074" y="542"/>
                  </a:cubicBezTo>
                  <a:cubicBezTo>
                    <a:pt x="1115" y="536"/>
                    <a:pt x="1127" y="534"/>
                    <a:pt x="1148" y="531"/>
                  </a:cubicBezTo>
                  <a:close/>
                  <a:moveTo>
                    <a:pt x="1176" y="595"/>
                  </a:moveTo>
                  <a:lnTo>
                    <a:pt x="1176" y="596"/>
                  </a:lnTo>
                  <a:lnTo>
                    <a:pt x="1148" y="599"/>
                  </a:lnTo>
                  <a:lnTo>
                    <a:pt x="1148" y="596"/>
                  </a:lnTo>
                  <a:lnTo>
                    <a:pt x="1176" y="595"/>
                  </a:lnTo>
                  <a:close/>
                  <a:moveTo>
                    <a:pt x="934" y="656"/>
                  </a:moveTo>
                  <a:cubicBezTo>
                    <a:pt x="942" y="662"/>
                    <a:pt x="948" y="667"/>
                    <a:pt x="954" y="671"/>
                  </a:cubicBezTo>
                  <a:cubicBezTo>
                    <a:pt x="946" y="673"/>
                    <a:pt x="940" y="674"/>
                    <a:pt x="935" y="674"/>
                  </a:cubicBezTo>
                  <a:cubicBezTo>
                    <a:pt x="923" y="674"/>
                    <a:pt x="921" y="668"/>
                    <a:pt x="934" y="656"/>
                  </a:cubicBezTo>
                  <a:close/>
                  <a:moveTo>
                    <a:pt x="1136" y="665"/>
                  </a:moveTo>
                  <a:cubicBezTo>
                    <a:pt x="1137" y="668"/>
                    <a:pt x="1139" y="673"/>
                    <a:pt x="1142" y="677"/>
                  </a:cubicBezTo>
                  <a:cubicBezTo>
                    <a:pt x="1111" y="680"/>
                    <a:pt x="1083" y="681"/>
                    <a:pt x="1039" y="686"/>
                  </a:cubicBezTo>
                  <a:cubicBezTo>
                    <a:pt x="1080" y="677"/>
                    <a:pt x="1107" y="671"/>
                    <a:pt x="1136" y="665"/>
                  </a:cubicBezTo>
                  <a:close/>
                  <a:moveTo>
                    <a:pt x="399" y="687"/>
                  </a:moveTo>
                  <a:lnTo>
                    <a:pt x="399" y="696"/>
                  </a:lnTo>
                  <a:lnTo>
                    <a:pt x="389" y="696"/>
                  </a:lnTo>
                  <a:lnTo>
                    <a:pt x="390" y="689"/>
                  </a:lnTo>
                  <a:lnTo>
                    <a:pt x="399" y="687"/>
                  </a:lnTo>
                  <a:close/>
                  <a:moveTo>
                    <a:pt x="1249" y="702"/>
                  </a:moveTo>
                  <a:lnTo>
                    <a:pt x="1249" y="706"/>
                  </a:lnTo>
                  <a:cubicBezTo>
                    <a:pt x="1224" y="709"/>
                    <a:pt x="1199" y="712"/>
                    <a:pt x="1173" y="715"/>
                  </a:cubicBezTo>
                  <a:cubicBezTo>
                    <a:pt x="1167" y="720"/>
                    <a:pt x="1159" y="725"/>
                    <a:pt x="1148" y="736"/>
                  </a:cubicBezTo>
                  <a:cubicBezTo>
                    <a:pt x="1140" y="725"/>
                    <a:pt x="1137" y="720"/>
                    <a:pt x="1132" y="712"/>
                  </a:cubicBezTo>
                  <a:cubicBezTo>
                    <a:pt x="1180" y="708"/>
                    <a:pt x="1214" y="705"/>
                    <a:pt x="1249" y="702"/>
                  </a:cubicBezTo>
                  <a:close/>
                  <a:moveTo>
                    <a:pt x="592" y="733"/>
                  </a:moveTo>
                  <a:lnTo>
                    <a:pt x="590" y="740"/>
                  </a:lnTo>
                  <a:lnTo>
                    <a:pt x="581" y="742"/>
                  </a:lnTo>
                  <a:lnTo>
                    <a:pt x="581" y="734"/>
                  </a:lnTo>
                  <a:lnTo>
                    <a:pt x="592" y="733"/>
                  </a:lnTo>
                  <a:close/>
                  <a:moveTo>
                    <a:pt x="1151" y="762"/>
                  </a:moveTo>
                  <a:lnTo>
                    <a:pt x="1149" y="770"/>
                  </a:lnTo>
                  <a:lnTo>
                    <a:pt x="1140" y="771"/>
                  </a:lnTo>
                  <a:lnTo>
                    <a:pt x="1140" y="764"/>
                  </a:lnTo>
                  <a:lnTo>
                    <a:pt x="1151" y="762"/>
                  </a:lnTo>
                  <a:close/>
                  <a:moveTo>
                    <a:pt x="362" y="783"/>
                  </a:moveTo>
                  <a:lnTo>
                    <a:pt x="361" y="790"/>
                  </a:lnTo>
                  <a:lnTo>
                    <a:pt x="352" y="792"/>
                  </a:lnTo>
                  <a:lnTo>
                    <a:pt x="352" y="784"/>
                  </a:lnTo>
                  <a:lnTo>
                    <a:pt x="362" y="783"/>
                  </a:lnTo>
                  <a:close/>
                  <a:moveTo>
                    <a:pt x="1348" y="806"/>
                  </a:moveTo>
                  <a:cubicBezTo>
                    <a:pt x="1349" y="806"/>
                    <a:pt x="1352" y="808"/>
                    <a:pt x="1352" y="808"/>
                  </a:cubicBezTo>
                  <a:cubicBezTo>
                    <a:pt x="1346" y="809"/>
                    <a:pt x="1339" y="812"/>
                    <a:pt x="1333" y="815"/>
                  </a:cubicBezTo>
                  <a:lnTo>
                    <a:pt x="1324" y="814"/>
                  </a:lnTo>
                  <a:lnTo>
                    <a:pt x="1348" y="806"/>
                  </a:lnTo>
                  <a:close/>
                  <a:moveTo>
                    <a:pt x="1286" y="852"/>
                  </a:moveTo>
                  <a:lnTo>
                    <a:pt x="1285" y="864"/>
                  </a:lnTo>
                  <a:lnTo>
                    <a:pt x="1271" y="867"/>
                  </a:lnTo>
                  <a:lnTo>
                    <a:pt x="1261" y="853"/>
                  </a:lnTo>
                  <a:lnTo>
                    <a:pt x="1286" y="852"/>
                  </a:lnTo>
                  <a:close/>
                  <a:moveTo>
                    <a:pt x="1318" y="905"/>
                  </a:moveTo>
                  <a:cubicBezTo>
                    <a:pt x="1304" y="914"/>
                    <a:pt x="1289" y="921"/>
                    <a:pt x="1273" y="930"/>
                  </a:cubicBezTo>
                  <a:cubicBezTo>
                    <a:pt x="1230" y="920"/>
                    <a:pt x="1282" y="911"/>
                    <a:pt x="1318" y="905"/>
                  </a:cubicBezTo>
                  <a:close/>
                  <a:moveTo>
                    <a:pt x="462" y="927"/>
                  </a:moveTo>
                  <a:lnTo>
                    <a:pt x="464" y="933"/>
                  </a:lnTo>
                  <a:lnTo>
                    <a:pt x="417" y="937"/>
                  </a:lnTo>
                  <a:lnTo>
                    <a:pt x="415" y="934"/>
                  </a:lnTo>
                  <a:lnTo>
                    <a:pt x="462" y="927"/>
                  </a:lnTo>
                  <a:close/>
                  <a:moveTo>
                    <a:pt x="1177" y="941"/>
                  </a:moveTo>
                  <a:cubicBezTo>
                    <a:pt x="1203" y="941"/>
                    <a:pt x="1242" y="946"/>
                    <a:pt x="1292" y="946"/>
                  </a:cubicBezTo>
                  <a:cubicBezTo>
                    <a:pt x="1296" y="946"/>
                    <a:pt x="1300" y="946"/>
                    <a:pt x="1304" y="946"/>
                  </a:cubicBezTo>
                  <a:lnTo>
                    <a:pt x="1304" y="946"/>
                  </a:lnTo>
                  <a:cubicBezTo>
                    <a:pt x="1266" y="952"/>
                    <a:pt x="1236" y="954"/>
                    <a:pt x="1209" y="954"/>
                  </a:cubicBezTo>
                  <a:cubicBezTo>
                    <a:pt x="1185" y="954"/>
                    <a:pt x="1163" y="953"/>
                    <a:pt x="1142" y="951"/>
                  </a:cubicBezTo>
                  <a:lnTo>
                    <a:pt x="1142" y="951"/>
                  </a:lnTo>
                  <a:cubicBezTo>
                    <a:pt x="1148" y="944"/>
                    <a:pt x="1160" y="941"/>
                    <a:pt x="1177" y="941"/>
                  </a:cubicBezTo>
                  <a:close/>
                  <a:moveTo>
                    <a:pt x="1098" y="961"/>
                  </a:moveTo>
                  <a:cubicBezTo>
                    <a:pt x="1120" y="966"/>
                    <a:pt x="1102" y="966"/>
                    <a:pt x="1086" y="968"/>
                  </a:cubicBezTo>
                  <a:lnTo>
                    <a:pt x="1086" y="968"/>
                  </a:lnTo>
                  <a:cubicBezTo>
                    <a:pt x="1088" y="964"/>
                    <a:pt x="1093" y="962"/>
                    <a:pt x="1098" y="961"/>
                  </a:cubicBezTo>
                  <a:close/>
                  <a:moveTo>
                    <a:pt x="1083" y="967"/>
                  </a:moveTo>
                  <a:lnTo>
                    <a:pt x="1083" y="968"/>
                  </a:lnTo>
                  <a:cubicBezTo>
                    <a:pt x="1065" y="976"/>
                    <a:pt x="1048" y="977"/>
                    <a:pt x="1029" y="980"/>
                  </a:cubicBezTo>
                  <a:lnTo>
                    <a:pt x="1027" y="976"/>
                  </a:lnTo>
                  <a:lnTo>
                    <a:pt x="1083" y="967"/>
                  </a:lnTo>
                  <a:close/>
                  <a:moveTo>
                    <a:pt x="799" y="995"/>
                  </a:moveTo>
                  <a:lnTo>
                    <a:pt x="799" y="996"/>
                  </a:lnTo>
                  <a:lnTo>
                    <a:pt x="771" y="999"/>
                  </a:lnTo>
                  <a:lnTo>
                    <a:pt x="771" y="996"/>
                  </a:lnTo>
                  <a:lnTo>
                    <a:pt x="799" y="995"/>
                  </a:lnTo>
                  <a:close/>
                  <a:moveTo>
                    <a:pt x="621" y="999"/>
                  </a:moveTo>
                  <a:lnTo>
                    <a:pt x="621" y="1006"/>
                  </a:lnTo>
                  <a:lnTo>
                    <a:pt x="611" y="1008"/>
                  </a:lnTo>
                  <a:lnTo>
                    <a:pt x="612" y="999"/>
                  </a:lnTo>
                  <a:close/>
                  <a:moveTo>
                    <a:pt x="418" y="1079"/>
                  </a:moveTo>
                  <a:lnTo>
                    <a:pt x="425" y="1098"/>
                  </a:lnTo>
                  <a:lnTo>
                    <a:pt x="400" y="1101"/>
                  </a:lnTo>
                  <a:lnTo>
                    <a:pt x="402" y="1080"/>
                  </a:lnTo>
                  <a:lnTo>
                    <a:pt x="418" y="1079"/>
                  </a:lnTo>
                  <a:close/>
                  <a:moveTo>
                    <a:pt x="228" y="1277"/>
                  </a:moveTo>
                  <a:lnTo>
                    <a:pt x="227" y="1285"/>
                  </a:lnTo>
                  <a:lnTo>
                    <a:pt x="218" y="1286"/>
                  </a:lnTo>
                  <a:lnTo>
                    <a:pt x="218" y="1279"/>
                  </a:lnTo>
                  <a:lnTo>
                    <a:pt x="228" y="1277"/>
                  </a:lnTo>
                  <a:close/>
                  <a:moveTo>
                    <a:pt x="368" y="1280"/>
                  </a:moveTo>
                  <a:lnTo>
                    <a:pt x="368" y="1289"/>
                  </a:lnTo>
                  <a:lnTo>
                    <a:pt x="358" y="1289"/>
                  </a:lnTo>
                  <a:lnTo>
                    <a:pt x="359" y="1282"/>
                  </a:lnTo>
                  <a:lnTo>
                    <a:pt x="368" y="1280"/>
                  </a:lnTo>
                  <a:close/>
                  <a:moveTo>
                    <a:pt x="275" y="1365"/>
                  </a:moveTo>
                  <a:lnTo>
                    <a:pt x="275" y="1373"/>
                  </a:lnTo>
                  <a:lnTo>
                    <a:pt x="265" y="1374"/>
                  </a:lnTo>
                  <a:lnTo>
                    <a:pt x="266" y="1365"/>
                  </a:lnTo>
                  <a:close/>
                  <a:moveTo>
                    <a:pt x="138" y="1392"/>
                  </a:moveTo>
                  <a:cubicBezTo>
                    <a:pt x="138" y="1398"/>
                    <a:pt x="138" y="1401"/>
                    <a:pt x="140" y="1405"/>
                  </a:cubicBezTo>
                  <a:cubicBezTo>
                    <a:pt x="111" y="1405"/>
                    <a:pt x="87" y="1404"/>
                    <a:pt x="43" y="1404"/>
                  </a:cubicBezTo>
                  <a:cubicBezTo>
                    <a:pt x="85" y="1398"/>
                    <a:pt x="111" y="1395"/>
                    <a:pt x="138" y="1392"/>
                  </a:cubicBezTo>
                  <a:close/>
                  <a:moveTo>
                    <a:pt x="467" y="1441"/>
                  </a:moveTo>
                  <a:lnTo>
                    <a:pt x="468" y="1446"/>
                  </a:lnTo>
                  <a:lnTo>
                    <a:pt x="421" y="1451"/>
                  </a:lnTo>
                  <a:lnTo>
                    <a:pt x="419" y="1448"/>
                  </a:lnTo>
                  <a:lnTo>
                    <a:pt x="467" y="1441"/>
                  </a:lnTo>
                  <a:close/>
                  <a:moveTo>
                    <a:pt x="191" y="1452"/>
                  </a:moveTo>
                  <a:lnTo>
                    <a:pt x="191" y="1454"/>
                  </a:lnTo>
                  <a:lnTo>
                    <a:pt x="163" y="1457"/>
                  </a:lnTo>
                  <a:lnTo>
                    <a:pt x="163" y="1454"/>
                  </a:lnTo>
                  <a:lnTo>
                    <a:pt x="191" y="1452"/>
                  </a:lnTo>
                  <a:close/>
                  <a:moveTo>
                    <a:pt x="256" y="1491"/>
                  </a:moveTo>
                  <a:lnTo>
                    <a:pt x="275" y="1495"/>
                  </a:lnTo>
                  <a:lnTo>
                    <a:pt x="275" y="1495"/>
                  </a:lnTo>
                  <a:lnTo>
                    <a:pt x="275" y="1495"/>
                  </a:lnTo>
                  <a:cubicBezTo>
                    <a:pt x="271" y="1495"/>
                    <a:pt x="268" y="1496"/>
                    <a:pt x="265" y="1496"/>
                  </a:cubicBezTo>
                  <a:cubicBezTo>
                    <a:pt x="258" y="1496"/>
                    <a:pt x="252" y="1495"/>
                    <a:pt x="246" y="1493"/>
                  </a:cubicBezTo>
                  <a:lnTo>
                    <a:pt x="256" y="1491"/>
                  </a:lnTo>
                  <a:close/>
                  <a:moveTo>
                    <a:pt x="280" y="1497"/>
                  </a:moveTo>
                  <a:cubicBezTo>
                    <a:pt x="287" y="1497"/>
                    <a:pt x="292" y="1498"/>
                    <a:pt x="297" y="1499"/>
                  </a:cubicBezTo>
                  <a:lnTo>
                    <a:pt x="289" y="1502"/>
                  </a:lnTo>
                  <a:lnTo>
                    <a:pt x="269" y="1498"/>
                  </a:lnTo>
                  <a:cubicBezTo>
                    <a:pt x="273" y="1497"/>
                    <a:pt x="277" y="1497"/>
                    <a:pt x="280" y="1497"/>
                  </a:cubicBezTo>
                  <a:close/>
                  <a:moveTo>
                    <a:pt x="280" y="1595"/>
                  </a:moveTo>
                  <a:lnTo>
                    <a:pt x="280" y="1602"/>
                  </a:lnTo>
                  <a:lnTo>
                    <a:pt x="269" y="1604"/>
                  </a:lnTo>
                  <a:lnTo>
                    <a:pt x="271" y="1596"/>
                  </a:lnTo>
                  <a:lnTo>
                    <a:pt x="280" y="1595"/>
                  </a:lnTo>
                  <a:close/>
                  <a:moveTo>
                    <a:pt x="259" y="1623"/>
                  </a:moveTo>
                  <a:lnTo>
                    <a:pt x="259" y="1624"/>
                  </a:lnTo>
                  <a:lnTo>
                    <a:pt x="230" y="1627"/>
                  </a:lnTo>
                  <a:lnTo>
                    <a:pt x="230" y="1624"/>
                  </a:lnTo>
                  <a:lnTo>
                    <a:pt x="259" y="1623"/>
                  </a:lnTo>
                  <a:close/>
                  <a:moveTo>
                    <a:pt x="252" y="1635"/>
                  </a:moveTo>
                  <a:cubicBezTo>
                    <a:pt x="255" y="1641"/>
                    <a:pt x="255" y="1645"/>
                    <a:pt x="259" y="1654"/>
                  </a:cubicBezTo>
                  <a:cubicBezTo>
                    <a:pt x="238" y="1651"/>
                    <a:pt x="224" y="1648"/>
                    <a:pt x="211" y="1646"/>
                  </a:cubicBezTo>
                  <a:lnTo>
                    <a:pt x="211" y="1646"/>
                  </a:lnTo>
                  <a:cubicBezTo>
                    <a:pt x="222" y="1639"/>
                    <a:pt x="235" y="1637"/>
                    <a:pt x="252" y="1635"/>
                  </a:cubicBezTo>
                  <a:close/>
                  <a:moveTo>
                    <a:pt x="189" y="1648"/>
                  </a:moveTo>
                  <a:lnTo>
                    <a:pt x="189" y="1648"/>
                  </a:lnTo>
                  <a:cubicBezTo>
                    <a:pt x="177" y="1656"/>
                    <a:pt x="162" y="1658"/>
                    <a:pt x="146" y="1660"/>
                  </a:cubicBezTo>
                  <a:lnTo>
                    <a:pt x="144" y="1655"/>
                  </a:lnTo>
                  <a:lnTo>
                    <a:pt x="189" y="1648"/>
                  </a:lnTo>
                  <a:close/>
                  <a:moveTo>
                    <a:pt x="414" y="1683"/>
                  </a:moveTo>
                  <a:lnTo>
                    <a:pt x="412" y="1698"/>
                  </a:lnTo>
                  <a:lnTo>
                    <a:pt x="399" y="1699"/>
                  </a:lnTo>
                  <a:lnTo>
                    <a:pt x="400" y="1685"/>
                  </a:lnTo>
                  <a:lnTo>
                    <a:pt x="414" y="1683"/>
                  </a:lnTo>
                  <a:close/>
                  <a:moveTo>
                    <a:pt x="369" y="1820"/>
                  </a:moveTo>
                  <a:cubicBezTo>
                    <a:pt x="396" y="1820"/>
                    <a:pt x="415" y="1824"/>
                    <a:pt x="427" y="1832"/>
                  </a:cubicBezTo>
                  <a:cubicBezTo>
                    <a:pt x="394" y="1827"/>
                    <a:pt x="372" y="1826"/>
                    <a:pt x="341" y="1822"/>
                  </a:cubicBezTo>
                  <a:cubicBezTo>
                    <a:pt x="351" y="1821"/>
                    <a:pt x="361" y="1820"/>
                    <a:pt x="369" y="1820"/>
                  </a:cubicBezTo>
                  <a:close/>
                  <a:moveTo>
                    <a:pt x="228" y="1838"/>
                  </a:moveTo>
                  <a:lnTo>
                    <a:pt x="227" y="1845"/>
                  </a:lnTo>
                  <a:lnTo>
                    <a:pt x="218" y="1845"/>
                  </a:lnTo>
                  <a:lnTo>
                    <a:pt x="218" y="1838"/>
                  </a:lnTo>
                  <a:close/>
                  <a:moveTo>
                    <a:pt x="397" y="1845"/>
                  </a:moveTo>
                  <a:lnTo>
                    <a:pt x="400" y="1851"/>
                  </a:lnTo>
                  <a:lnTo>
                    <a:pt x="353" y="1855"/>
                  </a:lnTo>
                  <a:lnTo>
                    <a:pt x="350" y="1852"/>
                  </a:lnTo>
                  <a:lnTo>
                    <a:pt x="397" y="1845"/>
                  </a:lnTo>
                  <a:close/>
                  <a:moveTo>
                    <a:pt x="375" y="1866"/>
                  </a:moveTo>
                  <a:lnTo>
                    <a:pt x="375" y="1869"/>
                  </a:lnTo>
                  <a:lnTo>
                    <a:pt x="346" y="1870"/>
                  </a:lnTo>
                  <a:lnTo>
                    <a:pt x="347" y="1869"/>
                  </a:lnTo>
                  <a:lnTo>
                    <a:pt x="375" y="1866"/>
                  </a:lnTo>
                  <a:close/>
                  <a:moveTo>
                    <a:pt x="258" y="1866"/>
                  </a:moveTo>
                  <a:lnTo>
                    <a:pt x="259" y="1870"/>
                  </a:lnTo>
                  <a:lnTo>
                    <a:pt x="213" y="1876"/>
                  </a:lnTo>
                  <a:lnTo>
                    <a:pt x="211" y="1870"/>
                  </a:lnTo>
                  <a:lnTo>
                    <a:pt x="258" y="1866"/>
                  </a:lnTo>
                  <a:close/>
                  <a:moveTo>
                    <a:pt x="200" y="1901"/>
                  </a:moveTo>
                  <a:cubicBezTo>
                    <a:pt x="200" y="1907"/>
                    <a:pt x="200" y="1910"/>
                    <a:pt x="199" y="1914"/>
                  </a:cubicBezTo>
                  <a:cubicBezTo>
                    <a:pt x="184" y="1917"/>
                    <a:pt x="172" y="1919"/>
                    <a:pt x="158" y="1920"/>
                  </a:cubicBezTo>
                  <a:cubicBezTo>
                    <a:pt x="137" y="1911"/>
                    <a:pt x="137" y="1905"/>
                    <a:pt x="200" y="1901"/>
                  </a:cubicBezTo>
                  <a:close/>
                  <a:moveTo>
                    <a:pt x="258" y="1927"/>
                  </a:moveTo>
                  <a:lnTo>
                    <a:pt x="258" y="1927"/>
                  </a:lnTo>
                  <a:cubicBezTo>
                    <a:pt x="240" y="1936"/>
                    <a:pt x="225" y="1944"/>
                    <a:pt x="212" y="1950"/>
                  </a:cubicBezTo>
                  <a:lnTo>
                    <a:pt x="201" y="1947"/>
                  </a:lnTo>
                  <a:lnTo>
                    <a:pt x="201" y="1947"/>
                  </a:lnTo>
                  <a:cubicBezTo>
                    <a:pt x="199" y="1942"/>
                    <a:pt x="202" y="1938"/>
                    <a:pt x="203" y="1932"/>
                  </a:cubicBezTo>
                  <a:cubicBezTo>
                    <a:pt x="224" y="1930"/>
                    <a:pt x="239" y="1929"/>
                    <a:pt x="258" y="1927"/>
                  </a:cubicBezTo>
                  <a:close/>
                  <a:moveTo>
                    <a:pt x="196" y="1947"/>
                  </a:moveTo>
                  <a:lnTo>
                    <a:pt x="197" y="1947"/>
                  </a:lnTo>
                  <a:lnTo>
                    <a:pt x="197" y="1947"/>
                  </a:lnTo>
                  <a:cubicBezTo>
                    <a:pt x="194" y="1950"/>
                    <a:pt x="188" y="1953"/>
                    <a:pt x="181" y="1955"/>
                  </a:cubicBezTo>
                  <a:lnTo>
                    <a:pt x="172" y="1954"/>
                  </a:lnTo>
                  <a:lnTo>
                    <a:pt x="196" y="1947"/>
                  </a:lnTo>
                  <a:close/>
                  <a:moveTo>
                    <a:pt x="194" y="1988"/>
                  </a:moveTo>
                  <a:lnTo>
                    <a:pt x="194" y="1991"/>
                  </a:lnTo>
                  <a:lnTo>
                    <a:pt x="165" y="1994"/>
                  </a:lnTo>
                  <a:lnTo>
                    <a:pt x="166" y="1991"/>
                  </a:lnTo>
                  <a:lnTo>
                    <a:pt x="194" y="1988"/>
                  </a:lnTo>
                  <a:close/>
                  <a:moveTo>
                    <a:pt x="346" y="1997"/>
                  </a:moveTo>
                  <a:lnTo>
                    <a:pt x="365" y="2001"/>
                  </a:lnTo>
                  <a:lnTo>
                    <a:pt x="359" y="2004"/>
                  </a:lnTo>
                  <a:cubicBezTo>
                    <a:pt x="363" y="2004"/>
                    <a:pt x="366" y="2003"/>
                    <a:pt x="369" y="2003"/>
                  </a:cubicBezTo>
                  <a:cubicBezTo>
                    <a:pt x="377" y="2003"/>
                    <a:pt x="382" y="2004"/>
                    <a:pt x="387" y="2005"/>
                  </a:cubicBezTo>
                  <a:lnTo>
                    <a:pt x="378" y="2008"/>
                  </a:lnTo>
                  <a:lnTo>
                    <a:pt x="359" y="2004"/>
                  </a:lnTo>
                  <a:lnTo>
                    <a:pt x="364" y="2001"/>
                  </a:lnTo>
                  <a:lnTo>
                    <a:pt x="364" y="2001"/>
                  </a:lnTo>
                  <a:cubicBezTo>
                    <a:pt x="360" y="2001"/>
                    <a:pt x="357" y="2002"/>
                    <a:pt x="354" y="2002"/>
                  </a:cubicBezTo>
                  <a:cubicBezTo>
                    <a:pt x="347" y="2002"/>
                    <a:pt x="342" y="2001"/>
                    <a:pt x="336" y="2000"/>
                  </a:cubicBezTo>
                  <a:lnTo>
                    <a:pt x="346" y="1997"/>
                  </a:lnTo>
                  <a:close/>
                  <a:moveTo>
                    <a:pt x="356" y="2051"/>
                  </a:moveTo>
                  <a:lnTo>
                    <a:pt x="356" y="2054"/>
                  </a:lnTo>
                  <a:lnTo>
                    <a:pt x="328" y="2055"/>
                  </a:lnTo>
                  <a:lnTo>
                    <a:pt x="328" y="2054"/>
                  </a:lnTo>
                  <a:lnTo>
                    <a:pt x="356" y="2051"/>
                  </a:lnTo>
                  <a:close/>
                  <a:moveTo>
                    <a:pt x="1305" y="2045"/>
                  </a:moveTo>
                  <a:lnTo>
                    <a:pt x="1302" y="2069"/>
                  </a:lnTo>
                  <a:lnTo>
                    <a:pt x="1289" y="2070"/>
                  </a:lnTo>
                  <a:lnTo>
                    <a:pt x="1290" y="2047"/>
                  </a:lnTo>
                  <a:lnTo>
                    <a:pt x="1305" y="2045"/>
                  </a:lnTo>
                  <a:close/>
                  <a:moveTo>
                    <a:pt x="181" y="2064"/>
                  </a:moveTo>
                  <a:lnTo>
                    <a:pt x="184" y="2069"/>
                  </a:lnTo>
                  <a:lnTo>
                    <a:pt x="137" y="2075"/>
                  </a:lnTo>
                  <a:lnTo>
                    <a:pt x="134" y="2069"/>
                  </a:lnTo>
                  <a:lnTo>
                    <a:pt x="181" y="2064"/>
                  </a:lnTo>
                  <a:close/>
                  <a:moveTo>
                    <a:pt x="655" y="2148"/>
                  </a:moveTo>
                  <a:lnTo>
                    <a:pt x="655" y="2151"/>
                  </a:lnTo>
                  <a:lnTo>
                    <a:pt x="627" y="2154"/>
                  </a:lnTo>
                  <a:lnTo>
                    <a:pt x="627" y="2151"/>
                  </a:lnTo>
                  <a:lnTo>
                    <a:pt x="655" y="2148"/>
                  </a:lnTo>
                  <a:close/>
                  <a:moveTo>
                    <a:pt x="115" y="2142"/>
                  </a:moveTo>
                  <a:lnTo>
                    <a:pt x="115" y="2142"/>
                  </a:lnTo>
                  <a:cubicBezTo>
                    <a:pt x="187" y="2147"/>
                    <a:pt x="227" y="2157"/>
                    <a:pt x="190" y="2179"/>
                  </a:cubicBezTo>
                  <a:cubicBezTo>
                    <a:pt x="169" y="2170"/>
                    <a:pt x="150" y="2161"/>
                    <a:pt x="130" y="2151"/>
                  </a:cubicBezTo>
                  <a:cubicBezTo>
                    <a:pt x="109" y="2156"/>
                    <a:pt x="90" y="2160"/>
                    <a:pt x="69" y="2164"/>
                  </a:cubicBezTo>
                  <a:cubicBezTo>
                    <a:pt x="38" y="2139"/>
                    <a:pt x="169" y="2153"/>
                    <a:pt x="115" y="2142"/>
                  </a:cubicBezTo>
                  <a:close/>
                  <a:moveTo>
                    <a:pt x="165" y="2197"/>
                  </a:moveTo>
                  <a:cubicBezTo>
                    <a:pt x="200" y="2203"/>
                    <a:pt x="213" y="2206"/>
                    <a:pt x="236" y="2210"/>
                  </a:cubicBezTo>
                  <a:cubicBezTo>
                    <a:pt x="211" y="2213"/>
                    <a:pt x="199" y="2214"/>
                    <a:pt x="180" y="2217"/>
                  </a:cubicBezTo>
                  <a:cubicBezTo>
                    <a:pt x="177" y="2213"/>
                    <a:pt x="174" y="2208"/>
                    <a:pt x="165" y="2197"/>
                  </a:cubicBezTo>
                  <a:close/>
                  <a:moveTo>
                    <a:pt x="369" y="2204"/>
                  </a:moveTo>
                  <a:lnTo>
                    <a:pt x="369" y="2204"/>
                  </a:lnTo>
                  <a:cubicBezTo>
                    <a:pt x="361" y="2214"/>
                    <a:pt x="361" y="2220"/>
                    <a:pt x="352" y="2225"/>
                  </a:cubicBezTo>
                  <a:cubicBezTo>
                    <a:pt x="334" y="2235"/>
                    <a:pt x="312" y="2244"/>
                    <a:pt x="291" y="2253"/>
                  </a:cubicBezTo>
                  <a:lnTo>
                    <a:pt x="253" y="2245"/>
                  </a:lnTo>
                  <a:cubicBezTo>
                    <a:pt x="287" y="2234"/>
                    <a:pt x="321" y="2222"/>
                    <a:pt x="369" y="2204"/>
                  </a:cubicBezTo>
                  <a:close/>
                  <a:moveTo>
                    <a:pt x="499" y="2236"/>
                  </a:moveTo>
                  <a:lnTo>
                    <a:pt x="497" y="2251"/>
                  </a:lnTo>
                  <a:lnTo>
                    <a:pt x="484" y="2253"/>
                  </a:lnTo>
                  <a:lnTo>
                    <a:pt x="486" y="2236"/>
                  </a:lnTo>
                  <a:close/>
                  <a:moveTo>
                    <a:pt x="225" y="2245"/>
                  </a:moveTo>
                  <a:lnTo>
                    <a:pt x="224" y="2250"/>
                  </a:lnTo>
                  <a:lnTo>
                    <a:pt x="168" y="2254"/>
                  </a:lnTo>
                  <a:lnTo>
                    <a:pt x="168" y="2250"/>
                  </a:lnTo>
                  <a:lnTo>
                    <a:pt x="225" y="2245"/>
                  </a:lnTo>
                  <a:close/>
                  <a:moveTo>
                    <a:pt x="393" y="2247"/>
                  </a:moveTo>
                  <a:lnTo>
                    <a:pt x="393" y="2251"/>
                  </a:lnTo>
                  <a:lnTo>
                    <a:pt x="336" y="2256"/>
                  </a:lnTo>
                  <a:lnTo>
                    <a:pt x="337" y="2251"/>
                  </a:lnTo>
                  <a:lnTo>
                    <a:pt x="393" y="2247"/>
                  </a:lnTo>
                  <a:close/>
                  <a:moveTo>
                    <a:pt x="221" y="2285"/>
                  </a:moveTo>
                  <a:lnTo>
                    <a:pt x="221" y="2288"/>
                  </a:lnTo>
                  <a:lnTo>
                    <a:pt x="191" y="2289"/>
                  </a:lnTo>
                  <a:lnTo>
                    <a:pt x="191" y="2286"/>
                  </a:lnTo>
                  <a:lnTo>
                    <a:pt x="221" y="2285"/>
                  </a:lnTo>
                  <a:close/>
                  <a:moveTo>
                    <a:pt x="1424" y="2342"/>
                  </a:moveTo>
                  <a:cubicBezTo>
                    <a:pt x="1422" y="2343"/>
                    <a:pt x="1421" y="2343"/>
                    <a:pt x="1420" y="2344"/>
                  </a:cubicBezTo>
                  <a:lnTo>
                    <a:pt x="1420" y="2344"/>
                  </a:lnTo>
                  <a:cubicBezTo>
                    <a:pt x="1420" y="2344"/>
                    <a:pt x="1423" y="2342"/>
                    <a:pt x="1424" y="2342"/>
                  </a:cubicBezTo>
                  <a:lnTo>
                    <a:pt x="1424" y="2342"/>
                  </a:lnTo>
                  <a:close/>
                  <a:moveTo>
                    <a:pt x="241" y="2360"/>
                  </a:moveTo>
                  <a:lnTo>
                    <a:pt x="241" y="2363"/>
                  </a:lnTo>
                  <a:lnTo>
                    <a:pt x="212" y="2364"/>
                  </a:lnTo>
                  <a:lnTo>
                    <a:pt x="212" y="2361"/>
                  </a:lnTo>
                  <a:lnTo>
                    <a:pt x="241" y="2360"/>
                  </a:lnTo>
                  <a:close/>
                  <a:moveTo>
                    <a:pt x="1389" y="2361"/>
                  </a:moveTo>
                  <a:lnTo>
                    <a:pt x="1390" y="2366"/>
                  </a:lnTo>
                  <a:lnTo>
                    <a:pt x="1345" y="2372"/>
                  </a:lnTo>
                  <a:lnTo>
                    <a:pt x="1345" y="2372"/>
                  </a:lnTo>
                  <a:cubicBezTo>
                    <a:pt x="1366" y="2363"/>
                    <a:pt x="1378" y="2362"/>
                    <a:pt x="1389" y="2361"/>
                  </a:cubicBezTo>
                  <a:close/>
                  <a:moveTo>
                    <a:pt x="1323" y="2373"/>
                  </a:moveTo>
                  <a:cubicBezTo>
                    <a:pt x="1323" y="2374"/>
                    <a:pt x="1323" y="2374"/>
                    <a:pt x="1323" y="2374"/>
                  </a:cubicBezTo>
                  <a:lnTo>
                    <a:pt x="1323" y="2374"/>
                  </a:lnTo>
                  <a:cubicBezTo>
                    <a:pt x="1319" y="2377"/>
                    <a:pt x="1318" y="2378"/>
                    <a:pt x="1317" y="2378"/>
                  </a:cubicBezTo>
                  <a:cubicBezTo>
                    <a:pt x="1317" y="2378"/>
                    <a:pt x="1319" y="2376"/>
                    <a:pt x="1321" y="2373"/>
                  </a:cubicBezTo>
                  <a:close/>
                  <a:moveTo>
                    <a:pt x="343" y="2372"/>
                  </a:moveTo>
                  <a:lnTo>
                    <a:pt x="341" y="2379"/>
                  </a:lnTo>
                  <a:lnTo>
                    <a:pt x="333" y="2381"/>
                  </a:lnTo>
                  <a:lnTo>
                    <a:pt x="334" y="2373"/>
                  </a:lnTo>
                  <a:lnTo>
                    <a:pt x="334" y="2372"/>
                  </a:lnTo>
                  <a:close/>
                  <a:moveTo>
                    <a:pt x="1329" y="2379"/>
                  </a:moveTo>
                  <a:cubicBezTo>
                    <a:pt x="1331" y="2381"/>
                    <a:pt x="1332" y="2382"/>
                    <a:pt x="1333" y="2384"/>
                  </a:cubicBezTo>
                  <a:cubicBezTo>
                    <a:pt x="1335" y="2385"/>
                    <a:pt x="1323" y="2387"/>
                    <a:pt x="1301" y="2394"/>
                  </a:cubicBezTo>
                  <a:cubicBezTo>
                    <a:pt x="1311" y="2388"/>
                    <a:pt x="1321" y="2383"/>
                    <a:pt x="1329" y="2379"/>
                  </a:cubicBezTo>
                  <a:close/>
                  <a:moveTo>
                    <a:pt x="424" y="2412"/>
                  </a:moveTo>
                  <a:lnTo>
                    <a:pt x="422" y="2419"/>
                  </a:lnTo>
                  <a:lnTo>
                    <a:pt x="414" y="2419"/>
                  </a:lnTo>
                  <a:lnTo>
                    <a:pt x="414" y="2412"/>
                  </a:lnTo>
                  <a:close/>
                  <a:moveTo>
                    <a:pt x="469" y="2395"/>
                  </a:moveTo>
                  <a:lnTo>
                    <a:pt x="469" y="2395"/>
                  </a:lnTo>
                  <a:cubicBezTo>
                    <a:pt x="418" y="2404"/>
                    <a:pt x="377" y="2412"/>
                    <a:pt x="322" y="2422"/>
                  </a:cubicBezTo>
                  <a:cubicBezTo>
                    <a:pt x="322" y="2412"/>
                    <a:pt x="324" y="2406"/>
                    <a:pt x="324" y="2400"/>
                  </a:cubicBezTo>
                  <a:cubicBezTo>
                    <a:pt x="369" y="2398"/>
                    <a:pt x="414" y="2397"/>
                    <a:pt x="469" y="2395"/>
                  </a:cubicBezTo>
                  <a:close/>
                  <a:moveTo>
                    <a:pt x="452" y="2439"/>
                  </a:moveTo>
                  <a:lnTo>
                    <a:pt x="452" y="2445"/>
                  </a:lnTo>
                  <a:lnTo>
                    <a:pt x="405" y="2450"/>
                  </a:lnTo>
                  <a:lnTo>
                    <a:pt x="403" y="2445"/>
                  </a:lnTo>
                  <a:lnTo>
                    <a:pt x="452" y="2439"/>
                  </a:lnTo>
                  <a:close/>
                  <a:moveTo>
                    <a:pt x="244" y="2447"/>
                  </a:moveTo>
                  <a:cubicBezTo>
                    <a:pt x="288" y="2447"/>
                    <a:pt x="295" y="2462"/>
                    <a:pt x="338" y="2462"/>
                  </a:cubicBezTo>
                  <a:cubicBezTo>
                    <a:pt x="340" y="2462"/>
                    <a:pt x="341" y="2462"/>
                    <a:pt x="343" y="2462"/>
                  </a:cubicBezTo>
                  <a:lnTo>
                    <a:pt x="343" y="2462"/>
                  </a:lnTo>
                  <a:cubicBezTo>
                    <a:pt x="339" y="2466"/>
                    <a:pt x="336" y="2469"/>
                    <a:pt x="331" y="2475"/>
                  </a:cubicBezTo>
                  <a:cubicBezTo>
                    <a:pt x="296" y="2473"/>
                    <a:pt x="265" y="2472"/>
                    <a:pt x="237" y="2472"/>
                  </a:cubicBezTo>
                  <a:cubicBezTo>
                    <a:pt x="228" y="2463"/>
                    <a:pt x="219" y="2456"/>
                    <a:pt x="205" y="2450"/>
                  </a:cubicBezTo>
                  <a:cubicBezTo>
                    <a:pt x="221" y="2448"/>
                    <a:pt x="234" y="2447"/>
                    <a:pt x="244" y="2447"/>
                  </a:cubicBezTo>
                  <a:close/>
                  <a:moveTo>
                    <a:pt x="365" y="2612"/>
                  </a:moveTo>
                  <a:cubicBezTo>
                    <a:pt x="381" y="2620"/>
                    <a:pt x="393" y="2626"/>
                    <a:pt x="414" y="2637"/>
                  </a:cubicBezTo>
                  <a:cubicBezTo>
                    <a:pt x="364" y="2635"/>
                    <a:pt x="330" y="2634"/>
                    <a:pt x="293" y="2634"/>
                  </a:cubicBezTo>
                  <a:cubicBezTo>
                    <a:pt x="318" y="2626"/>
                    <a:pt x="339" y="2620"/>
                    <a:pt x="365" y="2612"/>
                  </a:cubicBezTo>
                  <a:close/>
                  <a:moveTo>
                    <a:pt x="324" y="2659"/>
                  </a:moveTo>
                  <a:lnTo>
                    <a:pt x="322" y="2663"/>
                  </a:lnTo>
                  <a:lnTo>
                    <a:pt x="266" y="2668"/>
                  </a:lnTo>
                  <a:lnTo>
                    <a:pt x="266" y="2663"/>
                  </a:lnTo>
                  <a:lnTo>
                    <a:pt x="324" y="2659"/>
                  </a:lnTo>
                  <a:close/>
                  <a:moveTo>
                    <a:pt x="1296" y="2668"/>
                  </a:moveTo>
                  <a:lnTo>
                    <a:pt x="1295" y="2675"/>
                  </a:lnTo>
                  <a:lnTo>
                    <a:pt x="1286" y="2676"/>
                  </a:lnTo>
                  <a:lnTo>
                    <a:pt x="1286" y="2669"/>
                  </a:lnTo>
                  <a:lnTo>
                    <a:pt x="1296" y="2668"/>
                  </a:lnTo>
                  <a:close/>
                  <a:moveTo>
                    <a:pt x="265" y="2688"/>
                  </a:moveTo>
                  <a:lnTo>
                    <a:pt x="264" y="2690"/>
                  </a:lnTo>
                  <a:lnTo>
                    <a:pt x="236" y="2693"/>
                  </a:lnTo>
                  <a:lnTo>
                    <a:pt x="236" y="2690"/>
                  </a:lnTo>
                  <a:lnTo>
                    <a:pt x="265" y="2688"/>
                  </a:lnTo>
                  <a:close/>
                  <a:moveTo>
                    <a:pt x="424" y="2687"/>
                  </a:moveTo>
                  <a:lnTo>
                    <a:pt x="422" y="2694"/>
                  </a:lnTo>
                  <a:lnTo>
                    <a:pt x="414" y="2695"/>
                  </a:lnTo>
                  <a:lnTo>
                    <a:pt x="414" y="2688"/>
                  </a:lnTo>
                  <a:lnTo>
                    <a:pt x="424" y="2687"/>
                  </a:lnTo>
                  <a:close/>
                  <a:moveTo>
                    <a:pt x="648" y="2691"/>
                  </a:moveTo>
                  <a:lnTo>
                    <a:pt x="646" y="2700"/>
                  </a:lnTo>
                  <a:lnTo>
                    <a:pt x="637" y="2700"/>
                  </a:lnTo>
                  <a:lnTo>
                    <a:pt x="637" y="2693"/>
                  </a:lnTo>
                  <a:lnTo>
                    <a:pt x="639" y="2693"/>
                  </a:lnTo>
                  <a:lnTo>
                    <a:pt x="648" y="2691"/>
                  </a:lnTo>
                  <a:close/>
                  <a:moveTo>
                    <a:pt x="247" y="2810"/>
                  </a:moveTo>
                  <a:lnTo>
                    <a:pt x="249" y="2813"/>
                  </a:lnTo>
                  <a:lnTo>
                    <a:pt x="202" y="2821"/>
                  </a:lnTo>
                  <a:lnTo>
                    <a:pt x="200" y="2815"/>
                  </a:lnTo>
                  <a:lnTo>
                    <a:pt x="247" y="2810"/>
                  </a:lnTo>
                  <a:close/>
                  <a:moveTo>
                    <a:pt x="419" y="2821"/>
                  </a:moveTo>
                  <a:lnTo>
                    <a:pt x="419" y="2823"/>
                  </a:lnTo>
                  <a:lnTo>
                    <a:pt x="392" y="2825"/>
                  </a:lnTo>
                  <a:lnTo>
                    <a:pt x="392" y="2823"/>
                  </a:lnTo>
                  <a:lnTo>
                    <a:pt x="419" y="2821"/>
                  </a:lnTo>
                  <a:close/>
                  <a:moveTo>
                    <a:pt x="545" y="2816"/>
                  </a:moveTo>
                  <a:lnTo>
                    <a:pt x="564" y="2821"/>
                  </a:lnTo>
                  <a:lnTo>
                    <a:pt x="558" y="2822"/>
                  </a:lnTo>
                  <a:cubicBezTo>
                    <a:pt x="571" y="2822"/>
                    <a:pt x="578" y="2822"/>
                    <a:pt x="586" y="2823"/>
                  </a:cubicBezTo>
                  <a:lnTo>
                    <a:pt x="577" y="2826"/>
                  </a:lnTo>
                  <a:lnTo>
                    <a:pt x="558" y="2822"/>
                  </a:lnTo>
                  <a:lnTo>
                    <a:pt x="562" y="2821"/>
                  </a:lnTo>
                  <a:cubicBezTo>
                    <a:pt x="550" y="2821"/>
                    <a:pt x="542" y="2821"/>
                    <a:pt x="534" y="2819"/>
                  </a:cubicBezTo>
                  <a:lnTo>
                    <a:pt x="545" y="2816"/>
                  </a:lnTo>
                  <a:close/>
                  <a:moveTo>
                    <a:pt x="496" y="2904"/>
                  </a:moveTo>
                  <a:lnTo>
                    <a:pt x="494" y="2909"/>
                  </a:lnTo>
                  <a:lnTo>
                    <a:pt x="439" y="2913"/>
                  </a:lnTo>
                  <a:lnTo>
                    <a:pt x="439" y="2909"/>
                  </a:lnTo>
                  <a:lnTo>
                    <a:pt x="496" y="2904"/>
                  </a:lnTo>
                  <a:close/>
                  <a:moveTo>
                    <a:pt x="239" y="2960"/>
                  </a:moveTo>
                  <a:lnTo>
                    <a:pt x="239" y="2960"/>
                  </a:lnTo>
                  <a:cubicBezTo>
                    <a:pt x="239" y="2960"/>
                    <a:pt x="238" y="2960"/>
                    <a:pt x="237" y="2960"/>
                  </a:cubicBezTo>
                  <a:lnTo>
                    <a:pt x="237" y="2960"/>
                  </a:lnTo>
                  <a:cubicBezTo>
                    <a:pt x="238" y="2960"/>
                    <a:pt x="239" y="2960"/>
                    <a:pt x="239" y="2960"/>
                  </a:cubicBezTo>
                  <a:close/>
                  <a:moveTo>
                    <a:pt x="215" y="2967"/>
                  </a:moveTo>
                  <a:cubicBezTo>
                    <a:pt x="209" y="2968"/>
                    <a:pt x="204" y="2969"/>
                    <a:pt x="205" y="2970"/>
                  </a:cubicBezTo>
                  <a:lnTo>
                    <a:pt x="205" y="2970"/>
                  </a:lnTo>
                  <a:cubicBezTo>
                    <a:pt x="208" y="2969"/>
                    <a:pt x="211" y="2968"/>
                    <a:pt x="215" y="2967"/>
                  </a:cubicBezTo>
                  <a:close/>
                  <a:moveTo>
                    <a:pt x="596" y="2972"/>
                  </a:moveTo>
                  <a:lnTo>
                    <a:pt x="595" y="2985"/>
                  </a:lnTo>
                  <a:lnTo>
                    <a:pt x="581" y="2987"/>
                  </a:lnTo>
                  <a:lnTo>
                    <a:pt x="572" y="2975"/>
                  </a:lnTo>
                  <a:lnTo>
                    <a:pt x="596" y="2972"/>
                  </a:lnTo>
                  <a:close/>
                  <a:moveTo>
                    <a:pt x="820" y="3032"/>
                  </a:moveTo>
                  <a:lnTo>
                    <a:pt x="820" y="3035"/>
                  </a:lnTo>
                  <a:lnTo>
                    <a:pt x="790" y="3037"/>
                  </a:lnTo>
                  <a:lnTo>
                    <a:pt x="790" y="3034"/>
                  </a:lnTo>
                  <a:lnTo>
                    <a:pt x="820" y="3032"/>
                  </a:lnTo>
                  <a:close/>
                  <a:moveTo>
                    <a:pt x="639" y="3060"/>
                  </a:moveTo>
                  <a:lnTo>
                    <a:pt x="639" y="3068"/>
                  </a:lnTo>
                  <a:lnTo>
                    <a:pt x="628" y="3068"/>
                  </a:lnTo>
                  <a:lnTo>
                    <a:pt x="630" y="3060"/>
                  </a:lnTo>
                  <a:close/>
                  <a:moveTo>
                    <a:pt x="1199" y="3096"/>
                  </a:moveTo>
                  <a:lnTo>
                    <a:pt x="1201" y="3103"/>
                  </a:lnTo>
                  <a:lnTo>
                    <a:pt x="1155" y="3106"/>
                  </a:lnTo>
                  <a:lnTo>
                    <a:pt x="1152" y="3103"/>
                  </a:lnTo>
                  <a:lnTo>
                    <a:pt x="1199" y="3096"/>
                  </a:lnTo>
                  <a:close/>
                  <a:moveTo>
                    <a:pt x="352" y="3122"/>
                  </a:moveTo>
                  <a:lnTo>
                    <a:pt x="350" y="3129"/>
                  </a:lnTo>
                  <a:lnTo>
                    <a:pt x="352" y="3129"/>
                  </a:lnTo>
                  <a:lnTo>
                    <a:pt x="341" y="3131"/>
                  </a:lnTo>
                  <a:lnTo>
                    <a:pt x="341" y="3131"/>
                  </a:lnTo>
                  <a:lnTo>
                    <a:pt x="343" y="3124"/>
                  </a:lnTo>
                  <a:lnTo>
                    <a:pt x="352" y="3122"/>
                  </a:lnTo>
                  <a:close/>
                  <a:moveTo>
                    <a:pt x="482" y="3245"/>
                  </a:moveTo>
                  <a:lnTo>
                    <a:pt x="477" y="3246"/>
                  </a:lnTo>
                  <a:lnTo>
                    <a:pt x="477" y="3246"/>
                  </a:lnTo>
                  <a:cubicBezTo>
                    <a:pt x="482" y="3246"/>
                    <a:pt x="488" y="3246"/>
                    <a:pt x="494" y="3246"/>
                  </a:cubicBezTo>
                  <a:lnTo>
                    <a:pt x="494" y="3246"/>
                  </a:lnTo>
                  <a:cubicBezTo>
                    <a:pt x="494" y="3246"/>
                    <a:pt x="494" y="3246"/>
                    <a:pt x="494" y="3246"/>
                  </a:cubicBezTo>
                  <a:cubicBezTo>
                    <a:pt x="490" y="3245"/>
                    <a:pt x="486" y="3245"/>
                    <a:pt x="482" y="3245"/>
                  </a:cubicBezTo>
                  <a:close/>
                  <a:moveTo>
                    <a:pt x="452" y="3240"/>
                  </a:moveTo>
                  <a:cubicBezTo>
                    <a:pt x="454" y="3241"/>
                    <a:pt x="457" y="3242"/>
                    <a:pt x="482" y="3245"/>
                  </a:cubicBezTo>
                  <a:lnTo>
                    <a:pt x="482" y="3245"/>
                  </a:lnTo>
                  <a:lnTo>
                    <a:pt x="500" y="3241"/>
                  </a:lnTo>
                  <a:lnTo>
                    <a:pt x="500" y="3241"/>
                  </a:lnTo>
                  <a:cubicBezTo>
                    <a:pt x="505" y="3241"/>
                    <a:pt x="511" y="3244"/>
                    <a:pt x="496" y="3246"/>
                  </a:cubicBezTo>
                  <a:cubicBezTo>
                    <a:pt x="495" y="3246"/>
                    <a:pt x="495" y="3246"/>
                    <a:pt x="494" y="3246"/>
                  </a:cubicBezTo>
                  <a:lnTo>
                    <a:pt x="494" y="3246"/>
                  </a:lnTo>
                  <a:cubicBezTo>
                    <a:pt x="494" y="3249"/>
                    <a:pt x="477" y="3249"/>
                    <a:pt x="461" y="3249"/>
                  </a:cubicBezTo>
                  <a:lnTo>
                    <a:pt x="477" y="3246"/>
                  </a:lnTo>
                  <a:lnTo>
                    <a:pt x="477" y="3246"/>
                  </a:lnTo>
                  <a:cubicBezTo>
                    <a:pt x="448" y="3246"/>
                    <a:pt x="440" y="3246"/>
                    <a:pt x="433" y="3247"/>
                  </a:cubicBezTo>
                  <a:lnTo>
                    <a:pt x="452" y="3240"/>
                  </a:lnTo>
                  <a:close/>
                  <a:moveTo>
                    <a:pt x="337" y="3363"/>
                  </a:moveTo>
                  <a:lnTo>
                    <a:pt x="337" y="3366"/>
                  </a:lnTo>
                  <a:lnTo>
                    <a:pt x="308" y="3369"/>
                  </a:lnTo>
                  <a:lnTo>
                    <a:pt x="308" y="3366"/>
                  </a:lnTo>
                  <a:lnTo>
                    <a:pt x="337" y="3363"/>
                  </a:lnTo>
                  <a:close/>
                  <a:moveTo>
                    <a:pt x="350" y="3422"/>
                  </a:moveTo>
                  <a:lnTo>
                    <a:pt x="349" y="3430"/>
                  </a:lnTo>
                  <a:lnTo>
                    <a:pt x="340" y="3431"/>
                  </a:lnTo>
                  <a:lnTo>
                    <a:pt x="340" y="3422"/>
                  </a:lnTo>
                  <a:close/>
                  <a:moveTo>
                    <a:pt x="693" y="3449"/>
                  </a:moveTo>
                  <a:lnTo>
                    <a:pt x="693" y="3452"/>
                  </a:lnTo>
                  <a:lnTo>
                    <a:pt x="665" y="3455"/>
                  </a:lnTo>
                  <a:lnTo>
                    <a:pt x="665" y="3452"/>
                  </a:lnTo>
                  <a:lnTo>
                    <a:pt x="693" y="3449"/>
                  </a:lnTo>
                  <a:close/>
                  <a:moveTo>
                    <a:pt x="316" y="3471"/>
                  </a:moveTo>
                  <a:lnTo>
                    <a:pt x="316" y="3478"/>
                  </a:lnTo>
                  <a:lnTo>
                    <a:pt x="306" y="3480"/>
                  </a:lnTo>
                  <a:lnTo>
                    <a:pt x="306" y="3480"/>
                  </a:lnTo>
                  <a:lnTo>
                    <a:pt x="308" y="3471"/>
                  </a:lnTo>
                  <a:close/>
                  <a:moveTo>
                    <a:pt x="801" y="3502"/>
                  </a:moveTo>
                  <a:lnTo>
                    <a:pt x="801" y="3503"/>
                  </a:lnTo>
                  <a:lnTo>
                    <a:pt x="771" y="3506"/>
                  </a:lnTo>
                  <a:lnTo>
                    <a:pt x="773" y="3503"/>
                  </a:lnTo>
                  <a:lnTo>
                    <a:pt x="801" y="3502"/>
                  </a:lnTo>
                  <a:close/>
                  <a:moveTo>
                    <a:pt x="898" y="3568"/>
                  </a:moveTo>
                  <a:lnTo>
                    <a:pt x="896" y="3575"/>
                  </a:lnTo>
                  <a:lnTo>
                    <a:pt x="887" y="3575"/>
                  </a:lnTo>
                  <a:lnTo>
                    <a:pt x="887" y="3568"/>
                  </a:lnTo>
                  <a:close/>
                  <a:moveTo>
                    <a:pt x="1463" y="3614"/>
                  </a:moveTo>
                  <a:lnTo>
                    <a:pt x="1463" y="3616"/>
                  </a:lnTo>
                  <a:lnTo>
                    <a:pt x="1435" y="3619"/>
                  </a:lnTo>
                  <a:lnTo>
                    <a:pt x="1435" y="3616"/>
                  </a:lnTo>
                  <a:lnTo>
                    <a:pt x="1463" y="3614"/>
                  </a:lnTo>
                  <a:close/>
                  <a:moveTo>
                    <a:pt x="389" y="3621"/>
                  </a:moveTo>
                  <a:cubicBezTo>
                    <a:pt x="392" y="3631"/>
                    <a:pt x="393" y="3639"/>
                    <a:pt x="394" y="3646"/>
                  </a:cubicBezTo>
                  <a:cubicBezTo>
                    <a:pt x="374" y="3649"/>
                    <a:pt x="358" y="3650"/>
                    <a:pt x="340" y="3652"/>
                  </a:cubicBezTo>
                  <a:cubicBezTo>
                    <a:pt x="355" y="3641"/>
                    <a:pt x="368" y="3634"/>
                    <a:pt x="389" y="3621"/>
                  </a:cubicBezTo>
                  <a:close/>
                  <a:moveTo>
                    <a:pt x="572" y="3725"/>
                  </a:moveTo>
                  <a:lnTo>
                    <a:pt x="571" y="3733"/>
                  </a:lnTo>
                  <a:lnTo>
                    <a:pt x="562" y="3733"/>
                  </a:lnTo>
                  <a:lnTo>
                    <a:pt x="562" y="3725"/>
                  </a:lnTo>
                  <a:close/>
                  <a:moveTo>
                    <a:pt x="459" y="3828"/>
                  </a:moveTo>
                  <a:lnTo>
                    <a:pt x="459" y="3831"/>
                  </a:lnTo>
                  <a:lnTo>
                    <a:pt x="402" y="3837"/>
                  </a:lnTo>
                  <a:lnTo>
                    <a:pt x="402" y="3833"/>
                  </a:lnTo>
                  <a:lnTo>
                    <a:pt x="459" y="3828"/>
                  </a:lnTo>
                  <a:close/>
                  <a:moveTo>
                    <a:pt x="570" y="3843"/>
                  </a:moveTo>
                  <a:lnTo>
                    <a:pt x="570" y="3844"/>
                  </a:lnTo>
                  <a:lnTo>
                    <a:pt x="542" y="3847"/>
                  </a:lnTo>
                  <a:lnTo>
                    <a:pt x="542" y="3844"/>
                  </a:lnTo>
                  <a:lnTo>
                    <a:pt x="570" y="3843"/>
                  </a:lnTo>
                  <a:close/>
                  <a:moveTo>
                    <a:pt x="936" y="3842"/>
                  </a:moveTo>
                  <a:lnTo>
                    <a:pt x="936" y="3842"/>
                  </a:lnTo>
                  <a:cubicBezTo>
                    <a:pt x="892" y="3852"/>
                    <a:pt x="873" y="3855"/>
                    <a:pt x="852" y="3861"/>
                  </a:cubicBezTo>
                  <a:cubicBezTo>
                    <a:pt x="852" y="3857"/>
                    <a:pt x="852" y="3854"/>
                    <a:pt x="852" y="3849"/>
                  </a:cubicBezTo>
                  <a:cubicBezTo>
                    <a:pt x="871" y="3847"/>
                    <a:pt x="886" y="3846"/>
                    <a:pt x="936" y="3842"/>
                  </a:cubicBezTo>
                  <a:close/>
                  <a:moveTo>
                    <a:pt x="899" y="3915"/>
                  </a:moveTo>
                  <a:lnTo>
                    <a:pt x="899" y="3917"/>
                  </a:lnTo>
                  <a:lnTo>
                    <a:pt x="871" y="3920"/>
                  </a:lnTo>
                  <a:lnTo>
                    <a:pt x="871" y="3917"/>
                  </a:lnTo>
                  <a:lnTo>
                    <a:pt x="899" y="3915"/>
                  </a:lnTo>
                  <a:close/>
                  <a:moveTo>
                    <a:pt x="408" y="3961"/>
                  </a:moveTo>
                  <a:lnTo>
                    <a:pt x="408" y="3970"/>
                  </a:lnTo>
                  <a:lnTo>
                    <a:pt x="397" y="3970"/>
                  </a:lnTo>
                  <a:lnTo>
                    <a:pt x="399" y="3962"/>
                  </a:lnTo>
                  <a:lnTo>
                    <a:pt x="408" y="3961"/>
                  </a:lnTo>
                  <a:close/>
                  <a:moveTo>
                    <a:pt x="1574" y="4142"/>
                  </a:moveTo>
                  <a:lnTo>
                    <a:pt x="1552" y="4156"/>
                  </a:lnTo>
                  <a:lnTo>
                    <a:pt x="1554" y="4151"/>
                  </a:lnTo>
                  <a:lnTo>
                    <a:pt x="1567" y="4142"/>
                  </a:lnTo>
                  <a:close/>
                  <a:moveTo>
                    <a:pt x="1720" y="4180"/>
                  </a:moveTo>
                  <a:lnTo>
                    <a:pt x="1708" y="4202"/>
                  </a:lnTo>
                  <a:cubicBezTo>
                    <a:pt x="1708" y="4201"/>
                    <a:pt x="1713" y="4193"/>
                    <a:pt x="1716" y="4187"/>
                  </a:cubicBezTo>
                  <a:lnTo>
                    <a:pt x="1720" y="4180"/>
                  </a:lnTo>
                  <a:close/>
                  <a:moveTo>
                    <a:pt x="1705" y="4206"/>
                  </a:moveTo>
                  <a:lnTo>
                    <a:pt x="1705" y="4206"/>
                  </a:lnTo>
                  <a:cubicBezTo>
                    <a:pt x="1705" y="4208"/>
                    <a:pt x="1702" y="4214"/>
                    <a:pt x="1699" y="4221"/>
                  </a:cubicBezTo>
                  <a:lnTo>
                    <a:pt x="1694" y="4228"/>
                  </a:lnTo>
                  <a:lnTo>
                    <a:pt x="1705" y="4206"/>
                  </a:lnTo>
                  <a:close/>
                  <a:moveTo>
                    <a:pt x="1670" y="4248"/>
                  </a:moveTo>
                  <a:lnTo>
                    <a:pt x="1654" y="4274"/>
                  </a:lnTo>
                  <a:lnTo>
                    <a:pt x="1654" y="4273"/>
                  </a:lnTo>
                  <a:lnTo>
                    <a:pt x="1670" y="4248"/>
                  </a:lnTo>
                  <a:close/>
                  <a:moveTo>
                    <a:pt x="527" y="4311"/>
                  </a:moveTo>
                  <a:lnTo>
                    <a:pt x="527" y="4323"/>
                  </a:lnTo>
                  <a:lnTo>
                    <a:pt x="518" y="4324"/>
                  </a:lnTo>
                  <a:lnTo>
                    <a:pt x="518" y="4312"/>
                  </a:lnTo>
                  <a:lnTo>
                    <a:pt x="527" y="4311"/>
                  </a:lnTo>
                  <a:close/>
                  <a:moveTo>
                    <a:pt x="1969" y="4373"/>
                  </a:moveTo>
                  <a:lnTo>
                    <a:pt x="1975" y="4374"/>
                  </a:lnTo>
                  <a:lnTo>
                    <a:pt x="1964" y="4420"/>
                  </a:lnTo>
                  <a:lnTo>
                    <a:pt x="1960" y="4420"/>
                  </a:lnTo>
                  <a:lnTo>
                    <a:pt x="1969" y="4373"/>
                  </a:lnTo>
                  <a:close/>
                  <a:moveTo>
                    <a:pt x="1742" y="4384"/>
                  </a:moveTo>
                  <a:lnTo>
                    <a:pt x="1744" y="4386"/>
                  </a:lnTo>
                  <a:lnTo>
                    <a:pt x="1730" y="4440"/>
                  </a:lnTo>
                  <a:lnTo>
                    <a:pt x="1729" y="4439"/>
                  </a:lnTo>
                  <a:lnTo>
                    <a:pt x="1742" y="4384"/>
                  </a:lnTo>
                  <a:close/>
                  <a:moveTo>
                    <a:pt x="883" y="4436"/>
                  </a:moveTo>
                  <a:lnTo>
                    <a:pt x="883" y="4439"/>
                  </a:lnTo>
                  <a:lnTo>
                    <a:pt x="855" y="4452"/>
                  </a:lnTo>
                  <a:lnTo>
                    <a:pt x="855" y="4449"/>
                  </a:lnTo>
                  <a:lnTo>
                    <a:pt x="883" y="4436"/>
                  </a:lnTo>
                  <a:close/>
                  <a:moveTo>
                    <a:pt x="2270" y="4439"/>
                  </a:moveTo>
                  <a:lnTo>
                    <a:pt x="2272" y="4440"/>
                  </a:lnTo>
                  <a:lnTo>
                    <a:pt x="2266" y="4467"/>
                  </a:lnTo>
                  <a:lnTo>
                    <a:pt x="2263" y="4465"/>
                  </a:lnTo>
                  <a:lnTo>
                    <a:pt x="2270" y="4439"/>
                  </a:lnTo>
                  <a:close/>
                  <a:moveTo>
                    <a:pt x="1822" y="4462"/>
                  </a:moveTo>
                  <a:lnTo>
                    <a:pt x="1829" y="4465"/>
                  </a:lnTo>
                  <a:lnTo>
                    <a:pt x="1826" y="4476"/>
                  </a:lnTo>
                  <a:lnTo>
                    <a:pt x="1819" y="4473"/>
                  </a:lnTo>
                  <a:lnTo>
                    <a:pt x="1822" y="4462"/>
                  </a:lnTo>
                  <a:close/>
                  <a:moveTo>
                    <a:pt x="1134" y="4492"/>
                  </a:moveTo>
                  <a:lnTo>
                    <a:pt x="1133" y="4495"/>
                  </a:lnTo>
                  <a:lnTo>
                    <a:pt x="1107" y="4514"/>
                  </a:lnTo>
                  <a:lnTo>
                    <a:pt x="1107" y="4511"/>
                  </a:lnTo>
                  <a:lnTo>
                    <a:pt x="1134" y="4492"/>
                  </a:lnTo>
                  <a:close/>
                  <a:moveTo>
                    <a:pt x="2588" y="4489"/>
                  </a:moveTo>
                  <a:lnTo>
                    <a:pt x="2590" y="4490"/>
                  </a:lnTo>
                  <a:lnTo>
                    <a:pt x="2584" y="4517"/>
                  </a:lnTo>
                  <a:lnTo>
                    <a:pt x="2581" y="4517"/>
                  </a:lnTo>
                  <a:lnTo>
                    <a:pt x="2588" y="4489"/>
                  </a:lnTo>
                  <a:close/>
                  <a:moveTo>
                    <a:pt x="2535" y="4495"/>
                  </a:moveTo>
                  <a:lnTo>
                    <a:pt x="2529" y="4518"/>
                  </a:lnTo>
                  <a:lnTo>
                    <a:pt x="2517" y="4512"/>
                  </a:lnTo>
                  <a:lnTo>
                    <a:pt x="2520" y="4499"/>
                  </a:lnTo>
                  <a:lnTo>
                    <a:pt x="2535" y="4495"/>
                  </a:lnTo>
                  <a:close/>
                  <a:moveTo>
                    <a:pt x="2459" y="4498"/>
                  </a:moveTo>
                  <a:lnTo>
                    <a:pt x="2478" y="4507"/>
                  </a:lnTo>
                  <a:lnTo>
                    <a:pt x="2475" y="4520"/>
                  </a:lnTo>
                  <a:lnTo>
                    <a:pt x="2453" y="4523"/>
                  </a:lnTo>
                  <a:lnTo>
                    <a:pt x="2453" y="4523"/>
                  </a:lnTo>
                  <a:lnTo>
                    <a:pt x="2459" y="4498"/>
                  </a:lnTo>
                  <a:close/>
                  <a:moveTo>
                    <a:pt x="2544" y="4504"/>
                  </a:moveTo>
                  <a:lnTo>
                    <a:pt x="2556" y="4509"/>
                  </a:lnTo>
                  <a:lnTo>
                    <a:pt x="2553" y="4523"/>
                  </a:lnTo>
                  <a:lnTo>
                    <a:pt x="2538" y="4529"/>
                  </a:lnTo>
                  <a:lnTo>
                    <a:pt x="2538" y="4529"/>
                  </a:lnTo>
                  <a:lnTo>
                    <a:pt x="2544" y="4504"/>
                  </a:lnTo>
                  <a:close/>
                  <a:moveTo>
                    <a:pt x="2598" y="4535"/>
                  </a:moveTo>
                  <a:lnTo>
                    <a:pt x="2606" y="4537"/>
                  </a:lnTo>
                  <a:lnTo>
                    <a:pt x="2603" y="4546"/>
                  </a:lnTo>
                  <a:lnTo>
                    <a:pt x="2595" y="4543"/>
                  </a:lnTo>
                  <a:lnTo>
                    <a:pt x="2598" y="4535"/>
                  </a:lnTo>
                  <a:close/>
                  <a:moveTo>
                    <a:pt x="1252" y="4546"/>
                  </a:moveTo>
                  <a:lnTo>
                    <a:pt x="1257" y="4549"/>
                  </a:lnTo>
                  <a:lnTo>
                    <a:pt x="1249" y="4558"/>
                  </a:lnTo>
                  <a:lnTo>
                    <a:pt x="1245" y="4555"/>
                  </a:lnTo>
                  <a:lnTo>
                    <a:pt x="1252" y="4546"/>
                  </a:lnTo>
                  <a:close/>
                  <a:moveTo>
                    <a:pt x="2913" y="4542"/>
                  </a:moveTo>
                  <a:lnTo>
                    <a:pt x="2915" y="4543"/>
                  </a:lnTo>
                  <a:lnTo>
                    <a:pt x="2909" y="4571"/>
                  </a:lnTo>
                  <a:lnTo>
                    <a:pt x="2906" y="4570"/>
                  </a:lnTo>
                  <a:lnTo>
                    <a:pt x="2913" y="4542"/>
                  </a:lnTo>
                  <a:close/>
                  <a:moveTo>
                    <a:pt x="609" y="4527"/>
                  </a:moveTo>
                  <a:lnTo>
                    <a:pt x="609" y="4527"/>
                  </a:lnTo>
                  <a:cubicBezTo>
                    <a:pt x="575" y="4552"/>
                    <a:pt x="559" y="4565"/>
                    <a:pt x="537" y="4583"/>
                  </a:cubicBezTo>
                  <a:cubicBezTo>
                    <a:pt x="531" y="4574"/>
                    <a:pt x="530" y="4570"/>
                    <a:pt x="525" y="4562"/>
                  </a:cubicBezTo>
                  <a:cubicBezTo>
                    <a:pt x="547" y="4554"/>
                    <a:pt x="565" y="4545"/>
                    <a:pt x="609" y="4527"/>
                  </a:cubicBezTo>
                  <a:close/>
                  <a:moveTo>
                    <a:pt x="2398" y="4557"/>
                  </a:moveTo>
                  <a:lnTo>
                    <a:pt x="2401" y="4558"/>
                  </a:lnTo>
                  <a:lnTo>
                    <a:pt x="2394" y="4586"/>
                  </a:lnTo>
                  <a:lnTo>
                    <a:pt x="2392" y="4585"/>
                  </a:lnTo>
                  <a:lnTo>
                    <a:pt x="2398" y="4557"/>
                  </a:lnTo>
                  <a:close/>
                  <a:moveTo>
                    <a:pt x="555" y="4586"/>
                  </a:moveTo>
                  <a:lnTo>
                    <a:pt x="555" y="4590"/>
                  </a:lnTo>
                  <a:lnTo>
                    <a:pt x="527" y="4602"/>
                  </a:lnTo>
                  <a:lnTo>
                    <a:pt x="527" y="4598"/>
                  </a:lnTo>
                  <a:lnTo>
                    <a:pt x="555" y="4586"/>
                  </a:lnTo>
                  <a:close/>
                  <a:moveTo>
                    <a:pt x="1702" y="4583"/>
                  </a:moveTo>
                  <a:lnTo>
                    <a:pt x="1704" y="4585"/>
                  </a:lnTo>
                  <a:lnTo>
                    <a:pt x="1698" y="4612"/>
                  </a:lnTo>
                  <a:lnTo>
                    <a:pt x="1695" y="4611"/>
                  </a:lnTo>
                  <a:lnTo>
                    <a:pt x="1702" y="4583"/>
                  </a:lnTo>
                  <a:close/>
                  <a:moveTo>
                    <a:pt x="2737" y="4586"/>
                  </a:moveTo>
                  <a:lnTo>
                    <a:pt x="2740" y="4587"/>
                  </a:lnTo>
                  <a:lnTo>
                    <a:pt x="2734" y="4614"/>
                  </a:lnTo>
                  <a:lnTo>
                    <a:pt x="2731" y="4614"/>
                  </a:lnTo>
                  <a:lnTo>
                    <a:pt x="2737" y="4586"/>
                  </a:lnTo>
                  <a:close/>
                  <a:moveTo>
                    <a:pt x="2492" y="4483"/>
                  </a:moveTo>
                  <a:cubicBezTo>
                    <a:pt x="2498" y="4486"/>
                    <a:pt x="2504" y="4487"/>
                    <a:pt x="2512" y="4492"/>
                  </a:cubicBezTo>
                  <a:cubicBezTo>
                    <a:pt x="2510" y="4501"/>
                    <a:pt x="2507" y="4517"/>
                    <a:pt x="2506" y="4533"/>
                  </a:cubicBezTo>
                  <a:lnTo>
                    <a:pt x="2513" y="4558"/>
                  </a:lnTo>
                  <a:cubicBezTo>
                    <a:pt x="2504" y="4579"/>
                    <a:pt x="2497" y="4599"/>
                    <a:pt x="2488" y="4620"/>
                  </a:cubicBezTo>
                  <a:cubicBezTo>
                    <a:pt x="2489" y="4577"/>
                    <a:pt x="2491" y="4533"/>
                    <a:pt x="2492" y="4483"/>
                  </a:cubicBezTo>
                  <a:close/>
                  <a:moveTo>
                    <a:pt x="2625" y="4596"/>
                  </a:moveTo>
                  <a:lnTo>
                    <a:pt x="2626" y="4598"/>
                  </a:lnTo>
                  <a:lnTo>
                    <a:pt x="2620" y="4626"/>
                  </a:lnTo>
                  <a:lnTo>
                    <a:pt x="2617" y="4624"/>
                  </a:lnTo>
                  <a:lnTo>
                    <a:pt x="2625" y="4598"/>
                  </a:lnTo>
                  <a:lnTo>
                    <a:pt x="2625" y="4596"/>
                  </a:lnTo>
                  <a:close/>
                  <a:moveTo>
                    <a:pt x="3244" y="4630"/>
                  </a:moveTo>
                  <a:cubicBezTo>
                    <a:pt x="3249" y="4635"/>
                    <a:pt x="3256" y="4637"/>
                    <a:pt x="3263" y="4640"/>
                  </a:cubicBezTo>
                  <a:cubicBezTo>
                    <a:pt x="3259" y="4646"/>
                    <a:pt x="3255" y="4648"/>
                    <a:pt x="3252" y="4648"/>
                  </a:cubicBezTo>
                  <a:cubicBezTo>
                    <a:pt x="3248" y="4648"/>
                    <a:pt x="3245" y="4642"/>
                    <a:pt x="3244" y="4630"/>
                  </a:cubicBezTo>
                  <a:close/>
                  <a:moveTo>
                    <a:pt x="2635" y="4635"/>
                  </a:moveTo>
                  <a:cubicBezTo>
                    <a:pt x="2632" y="4647"/>
                    <a:pt x="2630" y="4651"/>
                    <a:pt x="2628" y="4657"/>
                  </a:cubicBezTo>
                  <a:lnTo>
                    <a:pt x="2628" y="4646"/>
                  </a:lnTo>
                  <a:lnTo>
                    <a:pt x="2635" y="4635"/>
                  </a:lnTo>
                  <a:close/>
                  <a:moveTo>
                    <a:pt x="739" y="4645"/>
                  </a:moveTo>
                  <a:lnTo>
                    <a:pt x="739" y="4649"/>
                  </a:lnTo>
                  <a:lnTo>
                    <a:pt x="712" y="4665"/>
                  </a:lnTo>
                  <a:lnTo>
                    <a:pt x="712" y="4661"/>
                  </a:lnTo>
                  <a:lnTo>
                    <a:pt x="739" y="4645"/>
                  </a:lnTo>
                  <a:close/>
                  <a:moveTo>
                    <a:pt x="2241" y="4611"/>
                  </a:moveTo>
                  <a:cubicBezTo>
                    <a:pt x="2247" y="4614"/>
                    <a:pt x="2250" y="4615"/>
                    <a:pt x="2253" y="4617"/>
                  </a:cubicBezTo>
                  <a:cubicBezTo>
                    <a:pt x="2247" y="4630"/>
                    <a:pt x="2239" y="4646"/>
                    <a:pt x="2231" y="4667"/>
                  </a:cubicBezTo>
                  <a:cubicBezTo>
                    <a:pt x="2233" y="4649"/>
                    <a:pt x="2236" y="4636"/>
                    <a:pt x="2241" y="4611"/>
                  </a:cubicBezTo>
                  <a:close/>
                  <a:moveTo>
                    <a:pt x="2657" y="4607"/>
                  </a:moveTo>
                  <a:lnTo>
                    <a:pt x="2657" y="4607"/>
                  </a:lnTo>
                  <a:cubicBezTo>
                    <a:pt x="2653" y="4627"/>
                    <a:pt x="2650" y="4643"/>
                    <a:pt x="2642" y="4680"/>
                  </a:cubicBezTo>
                  <a:cubicBezTo>
                    <a:pt x="2641" y="4658"/>
                    <a:pt x="2641" y="4644"/>
                    <a:pt x="2640" y="4630"/>
                  </a:cubicBezTo>
                  <a:lnTo>
                    <a:pt x="2640" y="4630"/>
                  </a:lnTo>
                  <a:cubicBezTo>
                    <a:pt x="2648" y="4612"/>
                    <a:pt x="2652" y="4609"/>
                    <a:pt x="2657" y="4607"/>
                  </a:cubicBezTo>
                  <a:close/>
                  <a:moveTo>
                    <a:pt x="3324" y="4664"/>
                  </a:moveTo>
                  <a:lnTo>
                    <a:pt x="3325" y="4665"/>
                  </a:lnTo>
                  <a:lnTo>
                    <a:pt x="3319" y="4692"/>
                  </a:lnTo>
                  <a:lnTo>
                    <a:pt x="3316" y="4692"/>
                  </a:lnTo>
                  <a:lnTo>
                    <a:pt x="3324" y="4664"/>
                  </a:lnTo>
                  <a:close/>
                  <a:moveTo>
                    <a:pt x="2734" y="4686"/>
                  </a:moveTo>
                  <a:lnTo>
                    <a:pt x="2741" y="4690"/>
                  </a:lnTo>
                  <a:lnTo>
                    <a:pt x="2740" y="4699"/>
                  </a:lnTo>
                  <a:lnTo>
                    <a:pt x="2732" y="4696"/>
                  </a:lnTo>
                  <a:lnTo>
                    <a:pt x="2734" y="4686"/>
                  </a:lnTo>
                  <a:close/>
                  <a:moveTo>
                    <a:pt x="3327" y="4705"/>
                  </a:moveTo>
                  <a:lnTo>
                    <a:pt x="3334" y="4710"/>
                  </a:lnTo>
                  <a:lnTo>
                    <a:pt x="3331" y="4718"/>
                  </a:lnTo>
                  <a:lnTo>
                    <a:pt x="3324" y="4715"/>
                  </a:lnTo>
                  <a:lnTo>
                    <a:pt x="3327" y="4705"/>
                  </a:lnTo>
                  <a:close/>
                  <a:moveTo>
                    <a:pt x="1554" y="4708"/>
                  </a:moveTo>
                  <a:lnTo>
                    <a:pt x="1560" y="4711"/>
                  </a:lnTo>
                  <a:lnTo>
                    <a:pt x="1557" y="4720"/>
                  </a:lnTo>
                  <a:lnTo>
                    <a:pt x="1551" y="4715"/>
                  </a:lnTo>
                  <a:lnTo>
                    <a:pt x="1554" y="4708"/>
                  </a:lnTo>
                  <a:close/>
                  <a:moveTo>
                    <a:pt x="3410" y="4713"/>
                  </a:moveTo>
                  <a:lnTo>
                    <a:pt x="3418" y="4717"/>
                  </a:lnTo>
                  <a:lnTo>
                    <a:pt x="3416" y="4726"/>
                  </a:lnTo>
                  <a:lnTo>
                    <a:pt x="3409" y="4723"/>
                  </a:lnTo>
                  <a:lnTo>
                    <a:pt x="3410" y="4713"/>
                  </a:lnTo>
                  <a:close/>
                  <a:moveTo>
                    <a:pt x="3016" y="4720"/>
                  </a:moveTo>
                  <a:lnTo>
                    <a:pt x="3024" y="4724"/>
                  </a:lnTo>
                  <a:lnTo>
                    <a:pt x="3022" y="4733"/>
                  </a:lnTo>
                  <a:lnTo>
                    <a:pt x="3015" y="4730"/>
                  </a:lnTo>
                  <a:lnTo>
                    <a:pt x="3016" y="4720"/>
                  </a:lnTo>
                  <a:close/>
                  <a:moveTo>
                    <a:pt x="3078" y="4707"/>
                  </a:moveTo>
                  <a:lnTo>
                    <a:pt x="3079" y="4708"/>
                  </a:lnTo>
                  <a:lnTo>
                    <a:pt x="3074" y="4736"/>
                  </a:lnTo>
                  <a:lnTo>
                    <a:pt x="3071" y="4735"/>
                  </a:lnTo>
                  <a:lnTo>
                    <a:pt x="3078" y="4707"/>
                  </a:lnTo>
                  <a:close/>
                  <a:moveTo>
                    <a:pt x="2609" y="4718"/>
                  </a:moveTo>
                  <a:lnTo>
                    <a:pt x="2623" y="4726"/>
                  </a:lnTo>
                  <a:lnTo>
                    <a:pt x="2619" y="4739"/>
                  </a:lnTo>
                  <a:lnTo>
                    <a:pt x="2606" y="4733"/>
                  </a:lnTo>
                  <a:lnTo>
                    <a:pt x="2609" y="4718"/>
                  </a:lnTo>
                  <a:close/>
                  <a:moveTo>
                    <a:pt x="633" y="4676"/>
                  </a:moveTo>
                  <a:cubicBezTo>
                    <a:pt x="621" y="4688"/>
                    <a:pt x="609" y="4701"/>
                    <a:pt x="595" y="4713"/>
                  </a:cubicBezTo>
                  <a:cubicBezTo>
                    <a:pt x="583" y="4721"/>
                    <a:pt x="565" y="4730"/>
                    <a:pt x="521" y="4755"/>
                  </a:cubicBezTo>
                  <a:cubicBezTo>
                    <a:pt x="572" y="4714"/>
                    <a:pt x="596" y="4695"/>
                    <a:pt x="620" y="4676"/>
                  </a:cubicBezTo>
                  <a:close/>
                  <a:moveTo>
                    <a:pt x="2650" y="4730"/>
                  </a:moveTo>
                  <a:lnTo>
                    <a:pt x="2644" y="4758"/>
                  </a:lnTo>
                  <a:lnTo>
                    <a:pt x="2641" y="4757"/>
                  </a:lnTo>
                  <a:lnTo>
                    <a:pt x="2648" y="4730"/>
                  </a:lnTo>
                  <a:close/>
                  <a:moveTo>
                    <a:pt x="2538" y="4752"/>
                  </a:moveTo>
                  <a:lnTo>
                    <a:pt x="2545" y="4755"/>
                  </a:lnTo>
                  <a:lnTo>
                    <a:pt x="2542" y="4764"/>
                  </a:lnTo>
                  <a:lnTo>
                    <a:pt x="2535" y="4761"/>
                  </a:lnTo>
                  <a:lnTo>
                    <a:pt x="2538" y="4752"/>
                  </a:lnTo>
                  <a:close/>
                  <a:moveTo>
                    <a:pt x="3237" y="4746"/>
                  </a:moveTo>
                  <a:lnTo>
                    <a:pt x="3231" y="4770"/>
                  </a:lnTo>
                  <a:lnTo>
                    <a:pt x="3219" y="4764"/>
                  </a:lnTo>
                  <a:lnTo>
                    <a:pt x="3222" y="4751"/>
                  </a:lnTo>
                  <a:lnTo>
                    <a:pt x="3237" y="4746"/>
                  </a:lnTo>
                  <a:close/>
                  <a:moveTo>
                    <a:pt x="2909" y="4754"/>
                  </a:moveTo>
                  <a:lnTo>
                    <a:pt x="2912" y="4755"/>
                  </a:lnTo>
                  <a:lnTo>
                    <a:pt x="2904" y="4783"/>
                  </a:lnTo>
                  <a:lnTo>
                    <a:pt x="2903" y="4782"/>
                  </a:lnTo>
                  <a:lnTo>
                    <a:pt x="2909" y="4755"/>
                  </a:lnTo>
                  <a:lnTo>
                    <a:pt x="2909" y="4754"/>
                  </a:lnTo>
                  <a:close/>
                  <a:moveTo>
                    <a:pt x="634" y="4745"/>
                  </a:moveTo>
                  <a:lnTo>
                    <a:pt x="634" y="4745"/>
                  </a:lnTo>
                  <a:cubicBezTo>
                    <a:pt x="622" y="4758"/>
                    <a:pt x="609" y="4773"/>
                    <a:pt x="587" y="4799"/>
                  </a:cubicBezTo>
                  <a:cubicBezTo>
                    <a:pt x="581" y="4788"/>
                    <a:pt x="578" y="4783"/>
                    <a:pt x="575" y="4776"/>
                  </a:cubicBezTo>
                  <a:cubicBezTo>
                    <a:pt x="593" y="4764"/>
                    <a:pt x="605" y="4755"/>
                    <a:pt x="617" y="4748"/>
                  </a:cubicBezTo>
                  <a:lnTo>
                    <a:pt x="634" y="4745"/>
                  </a:lnTo>
                  <a:close/>
                  <a:moveTo>
                    <a:pt x="2737" y="4798"/>
                  </a:moveTo>
                  <a:lnTo>
                    <a:pt x="2732" y="4823"/>
                  </a:lnTo>
                  <a:lnTo>
                    <a:pt x="2720" y="4817"/>
                  </a:lnTo>
                  <a:lnTo>
                    <a:pt x="2722" y="4804"/>
                  </a:lnTo>
                  <a:lnTo>
                    <a:pt x="2737" y="4798"/>
                  </a:lnTo>
                  <a:close/>
                  <a:moveTo>
                    <a:pt x="2994" y="4823"/>
                  </a:moveTo>
                  <a:lnTo>
                    <a:pt x="2997" y="4824"/>
                  </a:lnTo>
                  <a:lnTo>
                    <a:pt x="2991" y="4852"/>
                  </a:lnTo>
                  <a:lnTo>
                    <a:pt x="2990" y="4852"/>
                  </a:lnTo>
                  <a:lnTo>
                    <a:pt x="2988" y="4851"/>
                  </a:lnTo>
                  <a:lnTo>
                    <a:pt x="2994" y="4823"/>
                  </a:lnTo>
                  <a:close/>
                  <a:moveTo>
                    <a:pt x="4070" y="4854"/>
                  </a:moveTo>
                  <a:lnTo>
                    <a:pt x="4075" y="4857"/>
                  </a:lnTo>
                  <a:lnTo>
                    <a:pt x="4074" y="4866"/>
                  </a:lnTo>
                  <a:lnTo>
                    <a:pt x="4067" y="4863"/>
                  </a:lnTo>
                  <a:lnTo>
                    <a:pt x="4070" y="4854"/>
                  </a:lnTo>
                  <a:close/>
                  <a:moveTo>
                    <a:pt x="3303" y="4843"/>
                  </a:moveTo>
                  <a:lnTo>
                    <a:pt x="3315" y="4848"/>
                  </a:lnTo>
                  <a:lnTo>
                    <a:pt x="3312" y="4863"/>
                  </a:lnTo>
                  <a:lnTo>
                    <a:pt x="3297" y="4867"/>
                  </a:lnTo>
                  <a:lnTo>
                    <a:pt x="3303" y="4843"/>
                  </a:lnTo>
                  <a:close/>
                  <a:moveTo>
                    <a:pt x="646" y="4843"/>
                  </a:moveTo>
                  <a:lnTo>
                    <a:pt x="649" y="4852"/>
                  </a:lnTo>
                  <a:lnTo>
                    <a:pt x="605" y="4883"/>
                  </a:lnTo>
                  <a:lnTo>
                    <a:pt x="603" y="4879"/>
                  </a:lnTo>
                  <a:lnTo>
                    <a:pt x="646" y="4843"/>
                  </a:lnTo>
                  <a:close/>
                  <a:moveTo>
                    <a:pt x="1217" y="4877"/>
                  </a:moveTo>
                  <a:lnTo>
                    <a:pt x="1224" y="4880"/>
                  </a:lnTo>
                  <a:lnTo>
                    <a:pt x="1218" y="4889"/>
                  </a:lnTo>
                  <a:lnTo>
                    <a:pt x="1211" y="4886"/>
                  </a:lnTo>
                  <a:lnTo>
                    <a:pt x="1217" y="4877"/>
                  </a:lnTo>
                  <a:close/>
                  <a:moveTo>
                    <a:pt x="3355" y="4861"/>
                  </a:moveTo>
                  <a:lnTo>
                    <a:pt x="3358" y="4863"/>
                  </a:lnTo>
                  <a:lnTo>
                    <a:pt x="3350" y="4891"/>
                  </a:lnTo>
                  <a:lnTo>
                    <a:pt x="3349" y="4889"/>
                  </a:lnTo>
                  <a:lnTo>
                    <a:pt x="3355" y="4861"/>
                  </a:lnTo>
                  <a:close/>
                  <a:moveTo>
                    <a:pt x="912" y="4839"/>
                  </a:moveTo>
                  <a:cubicBezTo>
                    <a:pt x="920" y="4842"/>
                    <a:pt x="927" y="4845"/>
                    <a:pt x="939" y="4851"/>
                  </a:cubicBezTo>
                  <a:cubicBezTo>
                    <a:pt x="905" y="4868"/>
                    <a:pt x="884" y="4879"/>
                    <a:pt x="856" y="4893"/>
                  </a:cubicBezTo>
                  <a:lnTo>
                    <a:pt x="855" y="4893"/>
                  </a:lnTo>
                  <a:cubicBezTo>
                    <a:pt x="880" y="4870"/>
                    <a:pt x="893" y="4857"/>
                    <a:pt x="912" y="4839"/>
                  </a:cubicBezTo>
                  <a:close/>
                  <a:moveTo>
                    <a:pt x="4142" y="4874"/>
                  </a:moveTo>
                  <a:lnTo>
                    <a:pt x="4136" y="4898"/>
                  </a:lnTo>
                  <a:lnTo>
                    <a:pt x="4124" y="4892"/>
                  </a:lnTo>
                  <a:lnTo>
                    <a:pt x="4127" y="4879"/>
                  </a:lnTo>
                  <a:lnTo>
                    <a:pt x="4142" y="4874"/>
                  </a:lnTo>
                  <a:close/>
                  <a:moveTo>
                    <a:pt x="3531" y="4910"/>
                  </a:moveTo>
                  <a:lnTo>
                    <a:pt x="3534" y="4911"/>
                  </a:lnTo>
                  <a:lnTo>
                    <a:pt x="3527" y="4939"/>
                  </a:lnTo>
                  <a:lnTo>
                    <a:pt x="3525" y="4938"/>
                  </a:lnTo>
                  <a:lnTo>
                    <a:pt x="3531" y="4910"/>
                  </a:lnTo>
                  <a:close/>
                  <a:moveTo>
                    <a:pt x="4514" y="4929"/>
                  </a:moveTo>
                  <a:lnTo>
                    <a:pt x="4521" y="4933"/>
                  </a:lnTo>
                  <a:lnTo>
                    <a:pt x="4520" y="4942"/>
                  </a:lnTo>
                  <a:lnTo>
                    <a:pt x="4512" y="4939"/>
                  </a:lnTo>
                  <a:lnTo>
                    <a:pt x="4514" y="4929"/>
                  </a:lnTo>
                  <a:close/>
                  <a:moveTo>
                    <a:pt x="4089" y="4944"/>
                  </a:moveTo>
                  <a:lnTo>
                    <a:pt x="4092" y="4945"/>
                  </a:lnTo>
                  <a:lnTo>
                    <a:pt x="4084" y="4973"/>
                  </a:lnTo>
                  <a:lnTo>
                    <a:pt x="4083" y="4971"/>
                  </a:lnTo>
                  <a:lnTo>
                    <a:pt x="4089" y="4944"/>
                  </a:lnTo>
                  <a:close/>
                  <a:moveTo>
                    <a:pt x="3013" y="4964"/>
                  </a:moveTo>
                  <a:lnTo>
                    <a:pt x="3021" y="4967"/>
                  </a:lnTo>
                  <a:lnTo>
                    <a:pt x="3018" y="4976"/>
                  </a:lnTo>
                  <a:lnTo>
                    <a:pt x="3010" y="4973"/>
                  </a:lnTo>
                  <a:lnTo>
                    <a:pt x="3013" y="4964"/>
                  </a:lnTo>
                  <a:close/>
                  <a:moveTo>
                    <a:pt x="536" y="4973"/>
                  </a:moveTo>
                  <a:lnTo>
                    <a:pt x="536" y="4985"/>
                  </a:lnTo>
                  <a:lnTo>
                    <a:pt x="527" y="4992"/>
                  </a:lnTo>
                  <a:lnTo>
                    <a:pt x="527" y="4979"/>
                  </a:lnTo>
                  <a:lnTo>
                    <a:pt x="536" y="4973"/>
                  </a:lnTo>
                  <a:close/>
                  <a:moveTo>
                    <a:pt x="773" y="4980"/>
                  </a:moveTo>
                  <a:lnTo>
                    <a:pt x="777" y="4982"/>
                  </a:lnTo>
                  <a:lnTo>
                    <a:pt x="750" y="5004"/>
                  </a:lnTo>
                  <a:lnTo>
                    <a:pt x="748" y="5004"/>
                  </a:lnTo>
                  <a:lnTo>
                    <a:pt x="773" y="4980"/>
                  </a:lnTo>
                  <a:close/>
                  <a:moveTo>
                    <a:pt x="4320" y="5057"/>
                  </a:moveTo>
                  <a:lnTo>
                    <a:pt x="4326" y="5060"/>
                  </a:lnTo>
                  <a:lnTo>
                    <a:pt x="4324" y="5069"/>
                  </a:lnTo>
                  <a:lnTo>
                    <a:pt x="4317" y="5066"/>
                  </a:lnTo>
                  <a:lnTo>
                    <a:pt x="4320" y="5057"/>
                  </a:lnTo>
                  <a:close/>
                  <a:moveTo>
                    <a:pt x="3378" y="5055"/>
                  </a:moveTo>
                  <a:lnTo>
                    <a:pt x="3381" y="5057"/>
                  </a:lnTo>
                  <a:lnTo>
                    <a:pt x="3375" y="5085"/>
                  </a:lnTo>
                  <a:lnTo>
                    <a:pt x="3372" y="5083"/>
                  </a:lnTo>
                  <a:lnTo>
                    <a:pt x="3378" y="5055"/>
                  </a:lnTo>
                  <a:close/>
                  <a:moveTo>
                    <a:pt x="1313" y="5066"/>
                  </a:moveTo>
                  <a:lnTo>
                    <a:pt x="1315" y="5067"/>
                  </a:lnTo>
                  <a:lnTo>
                    <a:pt x="1302" y="5094"/>
                  </a:lnTo>
                  <a:cubicBezTo>
                    <a:pt x="1301" y="5094"/>
                    <a:pt x="1299" y="5092"/>
                    <a:pt x="1299" y="5092"/>
                  </a:cubicBezTo>
                  <a:lnTo>
                    <a:pt x="1313" y="5066"/>
                  </a:lnTo>
                  <a:close/>
                  <a:moveTo>
                    <a:pt x="1246" y="5150"/>
                  </a:moveTo>
                  <a:cubicBezTo>
                    <a:pt x="1247" y="5150"/>
                    <a:pt x="1248" y="5153"/>
                    <a:pt x="1245" y="5161"/>
                  </a:cubicBezTo>
                  <a:cubicBezTo>
                    <a:pt x="1245" y="5161"/>
                    <a:pt x="1245" y="5161"/>
                    <a:pt x="1245" y="5161"/>
                  </a:cubicBezTo>
                  <a:lnTo>
                    <a:pt x="1245" y="5161"/>
                  </a:lnTo>
                  <a:cubicBezTo>
                    <a:pt x="1246" y="5161"/>
                    <a:pt x="1242" y="5169"/>
                    <a:pt x="1236" y="5178"/>
                  </a:cubicBezTo>
                  <a:lnTo>
                    <a:pt x="1236" y="5178"/>
                  </a:lnTo>
                  <a:cubicBezTo>
                    <a:pt x="1239" y="5173"/>
                    <a:pt x="1242" y="5167"/>
                    <a:pt x="1245" y="5161"/>
                  </a:cubicBezTo>
                  <a:lnTo>
                    <a:pt x="1245" y="5161"/>
                  </a:lnTo>
                  <a:cubicBezTo>
                    <a:pt x="1241" y="5165"/>
                    <a:pt x="1238" y="5168"/>
                    <a:pt x="1235" y="5171"/>
                  </a:cubicBezTo>
                  <a:lnTo>
                    <a:pt x="1235" y="5171"/>
                  </a:lnTo>
                  <a:lnTo>
                    <a:pt x="1242" y="5154"/>
                  </a:lnTo>
                  <a:cubicBezTo>
                    <a:pt x="1243" y="5152"/>
                    <a:pt x="1244" y="5150"/>
                    <a:pt x="1246" y="5150"/>
                  </a:cubicBezTo>
                  <a:close/>
                  <a:moveTo>
                    <a:pt x="4432" y="5219"/>
                  </a:moveTo>
                  <a:lnTo>
                    <a:pt x="4434" y="5220"/>
                  </a:lnTo>
                  <a:lnTo>
                    <a:pt x="4427" y="5248"/>
                  </a:lnTo>
                  <a:lnTo>
                    <a:pt x="4426" y="5247"/>
                  </a:lnTo>
                  <a:lnTo>
                    <a:pt x="4432" y="5219"/>
                  </a:lnTo>
                  <a:close/>
                  <a:moveTo>
                    <a:pt x="4502" y="5220"/>
                  </a:moveTo>
                  <a:lnTo>
                    <a:pt x="4505" y="5222"/>
                  </a:lnTo>
                  <a:lnTo>
                    <a:pt x="4498" y="5248"/>
                  </a:lnTo>
                  <a:lnTo>
                    <a:pt x="4496" y="5248"/>
                  </a:lnTo>
                  <a:lnTo>
                    <a:pt x="4502" y="5220"/>
                  </a:lnTo>
                  <a:close/>
                  <a:moveTo>
                    <a:pt x="6746" y="5213"/>
                  </a:moveTo>
                  <a:lnTo>
                    <a:pt x="6737" y="5261"/>
                  </a:lnTo>
                  <a:lnTo>
                    <a:pt x="6731" y="5258"/>
                  </a:lnTo>
                  <a:lnTo>
                    <a:pt x="6743" y="5213"/>
                  </a:lnTo>
                  <a:close/>
                  <a:moveTo>
                    <a:pt x="1370" y="5244"/>
                  </a:moveTo>
                  <a:lnTo>
                    <a:pt x="1374" y="5245"/>
                  </a:lnTo>
                  <a:lnTo>
                    <a:pt x="1364" y="5272"/>
                  </a:lnTo>
                  <a:lnTo>
                    <a:pt x="1360" y="5270"/>
                  </a:lnTo>
                  <a:lnTo>
                    <a:pt x="1370" y="5244"/>
                  </a:lnTo>
                  <a:close/>
                  <a:moveTo>
                    <a:pt x="6515" y="5270"/>
                  </a:moveTo>
                  <a:lnTo>
                    <a:pt x="6522" y="5275"/>
                  </a:lnTo>
                  <a:lnTo>
                    <a:pt x="6519" y="5283"/>
                  </a:lnTo>
                  <a:lnTo>
                    <a:pt x="6513" y="5279"/>
                  </a:lnTo>
                  <a:lnTo>
                    <a:pt x="6515" y="5270"/>
                  </a:lnTo>
                  <a:close/>
                  <a:moveTo>
                    <a:pt x="2871" y="5298"/>
                  </a:moveTo>
                  <a:lnTo>
                    <a:pt x="2878" y="5301"/>
                  </a:lnTo>
                  <a:lnTo>
                    <a:pt x="2875" y="5310"/>
                  </a:lnTo>
                  <a:lnTo>
                    <a:pt x="2868" y="5307"/>
                  </a:lnTo>
                  <a:lnTo>
                    <a:pt x="2871" y="5298"/>
                  </a:lnTo>
                  <a:close/>
                  <a:moveTo>
                    <a:pt x="2417" y="5247"/>
                  </a:moveTo>
                  <a:cubicBezTo>
                    <a:pt x="2417" y="5285"/>
                    <a:pt x="2417" y="5300"/>
                    <a:pt x="2419" y="5323"/>
                  </a:cubicBezTo>
                  <a:cubicBezTo>
                    <a:pt x="2412" y="5325"/>
                    <a:pt x="2409" y="5326"/>
                    <a:pt x="2403" y="5326"/>
                  </a:cubicBezTo>
                  <a:cubicBezTo>
                    <a:pt x="2406" y="5310"/>
                    <a:pt x="2409" y="5294"/>
                    <a:pt x="2417" y="5247"/>
                  </a:cubicBezTo>
                  <a:close/>
                  <a:moveTo>
                    <a:pt x="6319" y="5336"/>
                  </a:moveTo>
                  <a:lnTo>
                    <a:pt x="6325" y="5339"/>
                  </a:lnTo>
                  <a:lnTo>
                    <a:pt x="6324" y="5348"/>
                  </a:lnTo>
                  <a:lnTo>
                    <a:pt x="6316" y="5345"/>
                  </a:lnTo>
                  <a:lnTo>
                    <a:pt x="6319" y="5336"/>
                  </a:lnTo>
                  <a:close/>
                  <a:moveTo>
                    <a:pt x="6594" y="5417"/>
                  </a:moveTo>
                  <a:lnTo>
                    <a:pt x="6588" y="5445"/>
                  </a:lnTo>
                  <a:lnTo>
                    <a:pt x="6585" y="5445"/>
                  </a:lnTo>
                  <a:lnTo>
                    <a:pt x="6593" y="5417"/>
                  </a:lnTo>
                  <a:close/>
                  <a:moveTo>
                    <a:pt x="5947" y="5476"/>
                  </a:moveTo>
                  <a:lnTo>
                    <a:pt x="5954" y="5479"/>
                  </a:lnTo>
                  <a:lnTo>
                    <a:pt x="5951" y="5488"/>
                  </a:lnTo>
                  <a:lnTo>
                    <a:pt x="5944" y="5485"/>
                  </a:lnTo>
                  <a:lnTo>
                    <a:pt x="5947" y="5476"/>
                  </a:lnTo>
                  <a:close/>
                  <a:moveTo>
                    <a:pt x="6715" y="5472"/>
                  </a:moveTo>
                  <a:lnTo>
                    <a:pt x="6709" y="5500"/>
                  </a:lnTo>
                  <a:lnTo>
                    <a:pt x="6706" y="5498"/>
                  </a:lnTo>
                  <a:lnTo>
                    <a:pt x="6712" y="5472"/>
                  </a:lnTo>
                  <a:close/>
                  <a:moveTo>
                    <a:pt x="6065" y="5488"/>
                  </a:moveTo>
                  <a:lnTo>
                    <a:pt x="6068" y="5489"/>
                  </a:lnTo>
                  <a:lnTo>
                    <a:pt x="6060" y="5516"/>
                  </a:lnTo>
                  <a:lnTo>
                    <a:pt x="6057" y="5516"/>
                  </a:lnTo>
                  <a:lnTo>
                    <a:pt x="6065" y="5488"/>
                  </a:lnTo>
                  <a:close/>
                  <a:moveTo>
                    <a:pt x="6838" y="5501"/>
                  </a:moveTo>
                  <a:lnTo>
                    <a:pt x="6850" y="5506"/>
                  </a:lnTo>
                  <a:lnTo>
                    <a:pt x="6847" y="5520"/>
                  </a:lnTo>
                  <a:lnTo>
                    <a:pt x="6833" y="5525"/>
                  </a:lnTo>
                  <a:lnTo>
                    <a:pt x="6838" y="5501"/>
                  </a:lnTo>
                  <a:close/>
                  <a:moveTo>
                    <a:pt x="6635" y="5528"/>
                  </a:moveTo>
                  <a:lnTo>
                    <a:pt x="6640" y="5529"/>
                  </a:lnTo>
                  <a:lnTo>
                    <a:pt x="6627" y="5585"/>
                  </a:lnTo>
                  <a:lnTo>
                    <a:pt x="6622" y="5583"/>
                  </a:lnTo>
                  <a:lnTo>
                    <a:pt x="6635" y="5528"/>
                  </a:lnTo>
                  <a:close/>
                  <a:moveTo>
                    <a:pt x="3305" y="5519"/>
                  </a:moveTo>
                  <a:lnTo>
                    <a:pt x="3310" y="5520"/>
                  </a:lnTo>
                  <a:lnTo>
                    <a:pt x="3293" y="5592"/>
                  </a:lnTo>
                  <a:lnTo>
                    <a:pt x="3290" y="5592"/>
                  </a:lnTo>
                  <a:lnTo>
                    <a:pt x="3305" y="5519"/>
                  </a:lnTo>
                  <a:close/>
                  <a:moveTo>
                    <a:pt x="6827" y="5506"/>
                  </a:moveTo>
                  <a:lnTo>
                    <a:pt x="6827" y="5506"/>
                  </a:lnTo>
                  <a:cubicBezTo>
                    <a:pt x="6816" y="5550"/>
                    <a:pt x="6810" y="5575"/>
                    <a:pt x="6803" y="5606"/>
                  </a:cubicBezTo>
                  <a:cubicBezTo>
                    <a:pt x="6799" y="5598"/>
                    <a:pt x="6794" y="5594"/>
                    <a:pt x="6790" y="5585"/>
                  </a:cubicBezTo>
                  <a:cubicBezTo>
                    <a:pt x="6802" y="5558"/>
                    <a:pt x="6810" y="5538"/>
                    <a:pt x="6827" y="5506"/>
                  </a:cubicBezTo>
                  <a:close/>
                  <a:moveTo>
                    <a:pt x="4299" y="5598"/>
                  </a:moveTo>
                  <a:lnTo>
                    <a:pt x="4306" y="5601"/>
                  </a:lnTo>
                  <a:lnTo>
                    <a:pt x="4304" y="5610"/>
                  </a:lnTo>
                  <a:lnTo>
                    <a:pt x="4296" y="5607"/>
                  </a:lnTo>
                  <a:lnTo>
                    <a:pt x="4299" y="5598"/>
                  </a:lnTo>
                  <a:close/>
                  <a:moveTo>
                    <a:pt x="3599" y="5666"/>
                  </a:moveTo>
                  <a:cubicBezTo>
                    <a:pt x="3599" y="5666"/>
                    <a:pt x="3596" y="5679"/>
                    <a:pt x="3591" y="5695"/>
                  </a:cubicBezTo>
                  <a:lnTo>
                    <a:pt x="3580" y="5689"/>
                  </a:lnTo>
                  <a:lnTo>
                    <a:pt x="3580" y="5676"/>
                  </a:lnTo>
                  <a:cubicBezTo>
                    <a:pt x="3587" y="5673"/>
                    <a:pt x="3594" y="5669"/>
                    <a:pt x="3599" y="5666"/>
                  </a:cubicBezTo>
                  <a:close/>
                  <a:moveTo>
                    <a:pt x="6700" y="5613"/>
                  </a:moveTo>
                  <a:cubicBezTo>
                    <a:pt x="6688" y="5645"/>
                    <a:pt x="6678" y="5670"/>
                    <a:pt x="6669" y="5697"/>
                  </a:cubicBezTo>
                  <a:lnTo>
                    <a:pt x="6668" y="5685"/>
                  </a:lnTo>
                  <a:cubicBezTo>
                    <a:pt x="6672" y="5663"/>
                    <a:pt x="6678" y="5642"/>
                    <a:pt x="6684" y="5617"/>
                  </a:cubicBezTo>
                  <a:cubicBezTo>
                    <a:pt x="6688" y="5616"/>
                    <a:pt x="6691" y="5614"/>
                    <a:pt x="6700" y="5613"/>
                  </a:cubicBezTo>
                  <a:close/>
                  <a:moveTo>
                    <a:pt x="6649" y="5697"/>
                  </a:moveTo>
                  <a:lnTo>
                    <a:pt x="6655" y="5700"/>
                  </a:lnTo>
                  <a:lnTo>
                    <a:pt x="6653" y="5710"/>
                  </a:lnTo>
                  <a:lnTo>
                    <a:pt x="6646" y="5707"/>
                  </a:lnTo>
                  <a:lnTo>
                    <a:pt x="6649" y="5697"/>
                  </a:lnTo>
                  <a:close/>
                  <a:moveTo>
                    <a:pt x="6731" y="5723"/>
                  </a:moveTo>
                  <a:lnTo>
                    <a:pt x="6734" y="5725"/>
                  </a:lnTo>
                  <a:lnTo>
                    <a:pt x="6721" y="5779"/>
                  </a:lnTo>
                  <a:lnTo>
                    <a:pt x="6718" y="5778"/>
                  </a:lnTo>
                  <a:lnTo>
                    <a:pt x="6731" y="5723"/>
                  </a:lnTo>
                  <a:close/>
                  <a:moveTo>
                    <a:pt x="6522" y="5754"/>
                  </a:moveTo>
                  <a:lnTo>
                    <a:pt x="6514" y="5796"/>
                  </a:lnTo>
                  <a:lnTo>
                    <a:pt x="6514" y="5796"/>
                  </a:lnTo>
                  <a:cubicBezTo>
                    <a:pt x="6511" y="5784"/>
                    <a:pt x="6514" y="5769"/>
                    <a:pt x="6518" y="5754"/>
                  </a:cubicBezTo>
                  <a:close/>
                  <a:moveTo>
                    <a:pt x="6552" y="5860"/>
                  </a:moveTo>
                  <a:lnTo>
                    <a:pt x="6552" y="5870"/>
                  </a:lnTo>
                  <a:lnTo>
                    <a:pt x="6541" y="5887"/>
                  </a:lnTo>
                  <a:cubicBezTo>
                    <a:pt x="6544" y="5875"/>
                    <a:pt x="6547" y="5867"/>
                    <a:pt x="6552" y="5860"/>
                  </a:cubicBezTo>
                  <a:close/>
                  <a:moveTo>
                    <a:pt x="5692" y="5872"/>
                  </a:moveTo>
                  <a:lnTo>
                    <a:pt x="5685" y="5900"/>
                  </a:lnTo>
                  <a:lnTo>
                    <a:pt x="5684" y="5898"/>
                  </a:lnTo>
                  <a:lnTo>
                    <a:pt x="5689" y="5872"/>
                  </a:lnTo>
                  <a:close/>
                  <a:moveTo>
                    <a:pt x="6541" y="5881"/>
                  </a:moveTo>
                  <a:cubicBezTo>
                    <a:pt x="6538" y="5894"/>
                    <a:pt x="6534" y="5900"/>
                    <a:pt x="6531" y="5907"/>
                  </a:cubicBezTo>
                  <a:lnTo>
                    <a:pt x="6531" y="5897"/>
                  </a:lnTo>
                  <a:lnTo>
                    <a:pt x="6541" y="5881"/>
                  </a:lnTo>
                  <a:close/>
                  <a:moveTo>
                    <a:pt x="6507" y="5823"/>
                  </a:moveTo>
                  <a:lnTo>
                    <a:pt x="6507" y="5823"/>
                  </a:lnTo>
                  <a:cubicBezTo>
                    <a:pt x="6509" y="5868"/>
                    <a:pt x="6489" y="5881"/>
                    <a:pt x="6482" y="5925"/>
                  </a:cubicBezTo>
                  <a:cubicBezTo>
                    <a:pt x="6478" y="5916"/>
                    <a:pt x="6475" y="5910"/>
                    <a:pt x="6471" y="5900"/>
                  </a:cubicBezTo>
                  <a:cubicBezTo>
                    <a:pt x="6484" y="5872"/>
                    <a:pt x="6495" y="5848"/>
                    <a:pt x="6507" y="5823"/>
                  </a:cubicBezTo>
                  <a:close/>
                  <a:moveTo>
                    <a:pt x="5035" y="5947"/>
                  </a:moveTo>
                  <a:lnTo>
                    <a:pt x="5038" y="5948"/>
                  </a:lnTo>
                  <a:lnTo>
                    <a:pt x="5030" y="5975"/>
                  </a:lnTo>
                  <a:lnTo>
                    <a:pt x="5029" y="5975"/>
                  </a:lnTo>
                  <a:lnTo>
                    <a:pt x="5035" y="5947"/>
                  </a:lnTo>
                  <a:close/>
                  <a:moveTo>
                    <a:pt x="6237" y="5897"/>
                  </a:moveTo>
                  <a:lnTo>
                    <a:pt x="6237" y="5897"/>
                  </a:lnTo>
                  <a:cubicBezTo>
                    <a:pt x="6232" y="5919"/>
                    <a:pt x="6228" y="5938"/>
                    <a:pt x="6216" y="5981"/>
                  </a:cubicBezTo>
                  <a:cubicBezTo>
                    <a:pt x="6218" y="5944"/>
                    <a:pt x="6218" y="5928"/>
                    <a:pt x="6219" y="5903"/>
                  </a:cubicBezTo>
                  <a:cubicBezTo>
                    <a:pt x="6226" y="5900"/>
                    <a:pt x="6231" y="5898"/>
                    <a:pt x="6237" y="5897"/>
                  </a:cubicBezTo>
                  <a:close/>
                  <a:moveTo>
                    <a:pt x="6337" y="6035"/>
                  </a:moveTo>
                  <a:lnTo>
                    <a:pt x="6337" y="6035"/>
                  </a:lnTo>
                  <a:cubicBezTo>
                    <a:pt x="6334" y="6054"/>
                    <a:pt x="6332" y="6066"/>
                    <a:pt x="6328" y="6087"/>
                  </a:cubicBezTo>
                  <a:cubicBezTo>
                    <a:pt x="6322" y="6084"/>
                    <a:pt x="6318" y="6082"/>
                    <a:pt x="6313" y="6079"/>
                  </a:cubicBezTo>
                  <a:cubicBezTo>
                    <a:pt x="6316" y="6065"/>
                    <a:pt x="6319" y="6056"/>
                    <a:pt x="6322" y="6040"/>
                  </a:cubicBezTo>
                  <a:cubicBezTo>
                    <a:pt x="6326" y="6038"/>
                    <a:pt x="6331" y="6037"/>
                    <a:pt x="6337" y="6035"/>
                  </a:cubicBezTo>
                  <a:close/>
                  <a:moveTo>
                    <a:pt x="5703" y="6101"/>
                  </a:moveTo>
                  <a:lnTo>
                    <a:pt x="5710" y="6104"/>
                  </a:lnTo>
                  <a:lnTo>
                    <a:pt x="5707" y="6115"/>
                  </a:lnTo>
                  <a:lnTo>
                    <a:pt x="5700" y="6110"/>
                  </a:lnTo>
                  <a:lnTo>
                    <a:pt x="5703" y="6101"/>
                  </a:lnTo>
                  <a:close/>
                  <a:moveTo>
                    <a:pt x="5074" y="6138"/>
                  </a:moveTo>
                  <a:cubicBezTo>
                    <a:pt x="5073" y="6141"/>
                    <a:pt x="5073" y="6143"/>
                    <a:pt x="5072" y="6151"/>
                  </a:cubicBezTo>
                  <a:lnTo>
                    <a:pt x="5073" y="6151"/>
                  </a:lnTo>
                  <a:lnTo>
                    <a:pt x="5073" y="6151"/>
                  </a:lnTo>
                  <a:cubicBezTo>
                    <a:pt x="5073" y="6147"/>
                    <a:pt x="5074" y="6143"/>
                    <a:pt x="5074" y="6138"/>
                  </a:cubicBezTo>
                  <a:close/>
                  <a:moveTo>
                    <a:pt x="5838" y="6162"/>
                  </a:moveTo>
                  <a:lnTo>
                    <a:pt x="5844" y="6165"/>
                  </a:lnTo>
                  <a:lnTo>
                    <a:pt x="5842" y="6173"/>
                  </a:lnTo>
                  <a:lnTo>
                    <a:pt x="5835" y="6171"/>
                  </a:lnTo>
                  <a:lnTo>
                    <a:pt x="5838" y="6162"/>
                  </a:lnTo>
                  <a:close/>
                  <a:moveTo>
                    <a:pt x="5932" y="6168"/>
                  </a:moveTo>
                  <a:lnTo>
                    <a:pt x="5951" y="6176"/>
                  </a:lnTo>
                  <a:lnTo>
                    <a:pt x="5948" y="6191"/>
                  </a:lnTo>
                  <a:lnTo>
                    <a:pt x="5926" y="6193"/>
                  </a:lnTo>
                  <a:lnTo>
                    <a:pt x="5926" y="6193"/>
                  </a:lnTo>
                  <a:lnTo>
                    <a:pt x="5932" y="6168"/>
                  </a:lnTo>
                  <a:close/>
                  <a:moveTo>
                    <a:pt x="5556" y="6190"/>
                  </a:moveTo>
                  <a:lnTo>
                    <a:pt x="5563" y="6193"/>
                  </a:lnTo>
                  <a:lnTo>
                    <a:pt x="5561" y="6201"/>
                  </a:lnTo>
                  <a:lnTo>
                    <a:pt x="5554" y="6198"/>
                  </a:lnTo>
                  <a:lnTo>
                    <a:pt x="5556" y="6190"/>
                  </a:lnTo>
                  <a:close/>
                  <a:moveTo>
                    <a:pt x="5694" y="6148"/>
                  </a:moveTo>
                  <a:lnTo>
                    <a:pt x="5697" y="6150"/>
                  </a:lnTo>
                  <a:lnTo>
                    <a:pt x="5684" y="6204"/>
                  </a:lnTo>
                  <a:lnTo>
                    <a:pt x="5681" y="6203"/>
                  </a:lnTo>
                  <a:lnTo>
                    <a:pt x="5694" y="6148"/>
                  </a:lnTo>
                  <a:close/>
                  <a:moveTo>
                    <a:pt x="5642" y="6193"/>
                  </a:moveTo>
                  <a:lnTo>
                    <a:pt x="5654" y="6197"/>
                  </a:lnTo>
                  <a:lnTo>
                    <a:pt x="5654" y="6210"/>
                  </a:lnTo>
                  <a:cubicBezTo>
                    <a:pt x="5647" y="6215"/>
                    <a:pt x="5639" y="6219"/>
                    <a:pt x="5635" y="6222"/>
                  </a:cubicBezTo>
                  <a:cubicBezTo>
                    <a:pt x="5635" y="6222"/>
                    <a:pt x="5638" y="6209"/>
                    <a:pt x="5642" y="6193"/>
                  </a:cubicBezTo>
                  <a:close/>
                  <a:moveTo>
                    <a:pt x="5691" y="6216"/>
                  </a:moveTo>
                  <a:lnTo>
                    <a:pt x="5706" y="6222"/>
                  </a:lnTo>
                  <a:lnTo>
                    <a:pt x="5703" y="6235"/>
                  </a:lnTo>
                  <a:lnTo>
                    <a:pt x="5688" y="6229"/>
                  </a:lnTo>
                  <a:lnTo>
                    <a:pt x="5691" y="6216"/>
                  </a:lnTo>
                  <a:close/>
                  <a:moveTo>
                    <a:pt x="5734" y="6257"/>
                  </a:moveTo>
                  <a:lnTo>
                    <a:pt x="5726" y="6285"/>
                  </a:lnTo>
                  <a:lnTo>
                    <a:pt x="5725" y="6284"/>
                  </a:lnTo>
                  <a:lnTo>
                    <a:pt x="5731" y="6257"/>
                  </a:lnTo>
                  <a:close/>
                  <a:moveTo>
                    <a:pt x="828" y="0"/>
                  </a:moveTo>
                  <a:cubicBezTo>
                    <a:pt x="762" y="18"/>
                    <a:pt x="703" y="34"/>
                    <a:pt x="643" y="52"/>
                  </a:cubicBezTo>
                  <a:cubicBezTo>
                    <a:pt x="643" y="52"/>
                    <a:pt x="634" y="50"/>
                    <a:pt x="614" y="47"/>
                  </a:cubicBezTo>
                  <a:cubicBezTo>
                    <a:pt x="612" y="62"/>
                    <a:pt x="611" y="74"/>
                    <a:pt x="609" y="84"/>
                  </a:cubicBezTo>
                  <a:cubicBezTo>
                    <a:pt x="555" y="94"/>
                    <a:pt x="509" y="102"/>
                    <a:pt x="446" y="113"/>
                  </a:cubicBezTo>
                  <a:cubicBezTo>
                    <a:pt x="481" y="118"/>
                    <a:pt x="505" y="119"/>
                    <a:pt x="524" y="122"/>
                  </a:cubicBezTo>
                  <a:cubicBezTo>
                    <a:pt x="509" y="133"/>
                    <a:pt x="499" y="141"/>
                    <a:pt x="486" y="150"/>
                  </a:cubicBezTo>
                  <a:cubicBezTo>
                    <a:pt x="522" y="149"/>
                    <a:pt x="549" y="147"/>
                    <a:pt x="577" y="147"/>
                  </a:cubicBezTo>
                  <a:cubicBezTo>
                    <a:pt x="572" y="152"/>
                    <a:pt x="571" y="156"/>
                    <a:pt x="567" y="161"/>
                  </a:cubicBezTo>
                  <a:cubicBezTo>
                    <a:pt x="522" y="165"/>
                    <a:pt x="483" y="168"/>
                    <a:pt x="444" y="171"/>
                  </a:cubicBezTo>
                  <a:cubicBezTo>
                    <a:pt x="428" y="177"/>
                    <a:pt x="417" y="181"/>
                    <a:pt x="417" y="181"/>
                  </a:cubicBezTo>
                  <a:cubicBezTo>
                    <a:pt x="411" y="194"/>
                    <a:pt x="465" y="199"/>
                    <a:pt x="399" y="213"/>
                  </a:cubicBezTo>
                  <a:lnTo>
                    <a:pt x="424" y="224"/>
                  </a:lnTo>
                  <a:cubicBezTo>
                    <a:pt x="417" y="227"/>
                    <a:pt x="408" y="230"/>
                    <a:pt x="386" y="239"/>
                  </a:cubicBezTo>
                  <a:cubicBezTo>
                    <a:pt x="409" y="240"/>
                    <a:pt x="433" y="241"/>
                    <a:pt x="456" y="243"/>
                  </a:cubicBezTo>
                  <a:lnTo>
                    <a:pt x="442" y="249"/>
                  </a:lnTo>
                  <a:cubicBezTo>
                    <a:pt x="419" y="249"/>
                    <a:pt x="399" y="249"/>
                    <a:pt x="380" y="247"/>
                  </a:cubicBezTo>
                  <a:cubicBezTo>
                    <a:pt x="356" y="253"/>
                    <a:pt x="333" y="258"/>
                    <a:pt x="311" y="264"/>
                  </a:cubicBezTo>
                  <a:cubicBezTo>
                    <a:pt x="311" y="269"/>
                    <a:pt x="311" y="274"/>
                    <a:pt x="309" y="286"/>
                  </a:cubicBezTo>
                  <a:cubicBezTo>
                    <a:pt x="324" y="289"/>
                    <a:pt x="350" y="294"/>
                    <a:pt x="374" y="299"/>
                  </a:cubicBezTo>
                  <a:cubicBezTo>
                    <a:pt x="368" y="300"/>
                    <a:pt x="352" y="303"/>
                    <a:pt x="339" y="305"/>
                  </a:cubicBezTo>
                  <a:cubicBezTo>
                    <a:pt x="337" y="315"/>
                    <a:pt x="337" y="324"/>
                    <a:pt x="336" y="331"/>
                  </a:cubicBezTo>
                  <a:cubicBezTo>
                    <a:pt x="356" y="331"/>
                    <a:pt x="372" y="333"/>
                    <a:pt x="396" y="333"/>
                  </a:cubicBezTo>
                  <a:cubicBezTo>
                    <a:pt x="352" y="341"/>
                    <a:pt x="315" y="349"/>
                    <a:pt x="280" y="356"/>
                  </a:cubicBezTo>
                  <a:lnTo>
                    <a:pt x="250" y="384"/>
                  </a:lnTo>
                  <a:cubicBezTo>
                    <a:pt x="264" y="386"/>
                    <a:pt x="280" y="386"/>
                    <a:pt x="294" y="386"/>
                  </a:cubicBezTo>
                  <a:cubicBezTo>
                    <a:pt x="294" y="393"/>
                    <a:pt x="293" y="399"/>
                    <a:pt x="293" y="405"/>
                  </a:cubicBezTo>
                  <a:cubicBezTo>
                    <a:pt x="272" y="408"/>
                    <a:pt x="256" y="411"/>
                    <a:pt x="233" y="415"/>
                  </a:cubicBezTo>
                  <a:lnTo>
                    <a:pt x="265" y="443"/>
                  </a:lnTo>
                  <a:cubicBezTo>
                    <a:pt x="244" y="447"/>
                    <a:pt x="225" y="452"/>
                    <a:pt x="208" y="456"/>
                  </a:cubicBezTo>
                  <a:cubicBezTo>
                    <a:pt x="206" y="469"/>
                    <a:pt x="205" y="483"/>
                    <a:pt x="203" y="502"/>
                  </a:cubicBezTo>
                  <a:cubicBezTo>
                    <a:pt x="211" y="502"/>
                    <a:pt x="237" y="503"/>
                    <a:pt x="271" y="503"/>
                  </a:cubicBezTo>
                  <a:cubicBezTo>
                    <a:pt x="236" y="511"/>
                    <a:pt x="219" y="514"/>
                    <a:pt x="209" y="515"/>
                  </a:cubicBezTo>
                  <a:cubicBezTo>
                    <a:pt x="199" y="527"/>
                    <a:pt x="188" y="537"/>
                    <a:pt x="181" y="547"/>
                  </a:cubicBezTo>
                  <a:cubicBezTo>
                    <a:pt x="175" y="556"/>
                    <a:pt x="156" y="570"/>
                    <a:pt x="169" y="572"/>
                  </a:cubicBezTo>
                  <a:cubicBezTo>
                    <a:pt x="219" y="584"/>
                    <a:pt x="178" y="603"/>
                    <a:pt x="196" y="621"/>
                  </a:cubicBezTo>
                  <a:cubicBezTo>
                    <a:pt x="175" y="625"/>
                    <a:pt x="152" y="631"/>
                    <a:pt x="130" y="639"/>
                  </a:cubicBezTo>
                  <a:cubicBezTo>
                    <a:pt x="153" y="643"/>
                    <a:pt x="169" y="646"/>
                    <a:pt x="187" y="649"/>
                  </a:cubicBezTo>
                  <a:cubicBezTo>
                    <a:pt x="155" y="661"/>
                    <a:pt x="124" y="671"/>
                    <a:pt x="94" y="683"/>
                  </a:cubicBezTo>
                  <a:cubicBezTo>
                    <a:pt x="108" y="687"/>
                    <a:pt x="115" y="692"/>
                    <a:pt x="121" y="693"/>
                  </a:cubicBezTo>
                  <a:cubicBezTo>
                    <a:pt x="111" y="699"/>
                    <a:pt x="102" y="703"/>
                    <a:pt x="94" y="708"/>
                  </a:cubicBezTo>
                  <a:cubicBezTo>
                    <a:pt x="109" y="712"/>
                    <a:pt x="119" y="717"/>
                    <a:pt x="130" y="721"/>
                  </a:cubicBezTo>
                  <a:cubicBezTo>
                    <a:pt x="115" y="727"/>
                    <a:pt x="106" y="730"/>
                    <a:pt x="106" y="730"/>
                  </a:cubicBezTo>
                  <a:cubicBezTo>
                    <a:pt x="115" y="743"/>
                    <a:pt x="122" y="753"/>
                    <a:pt x="130" y="764"/>
                  </a:cubicBezTo>
                  <a:lnTo>
                    <a:pt x="171" y="764"/>
                  </a:lnTo>
                  <a:cubicBezTo>
                    <a:pt x="153" y="778"/>
                    <a:pt x="138" y="790"/>
                    <a:pt x="124" y="802"/>
                  </a:cubicBezTo>
                  <a:cubicBezTo>
                    <a:pt x="156" y="809"/>
                    <a:pt x="141" y="821"/>
                    <a:pt x="138" y="831"/>
                  </a:cubicBezTo>
                  <a:cubicBezTo>
                    <a:pt x="118" y="836"/>
                    <a:pt x="100" y="839"/>
                    <a:pt x="84" y="842"/>
                  </a:cubicBezTo>
                  <a:cubicBezTo>
                    <a:pt x="96" y="845"/>
                    <a:pt x="106" y="848"/>
                    <a:pt x="118" y="851"/>
                  </a:cubicBezTo>
                  <a:cubicBezTo>
                    <a:pt x="105" y="856"/>
                    <a:pt x="94" y="861"/>
                    <a:pt x="83" y="867"/>
                  </a:cubicBezTo>
                  <a:lnTo>
                    <a:pt x="130" y="867"/>
                  </a:lnTo>
                  <a:cubicBezTo>
                    <a:pt x="141" y="873"/>
                    <a:pt x="155" y="881"/>
                    <a:pt x="168" y="890"/>
                  </a:cubicBezTo>
                  <a:cubicBezTo>
                    <a:pt x="136" y="909"/>
                    <a:pt x="103" y="929"/>
                    <a:pt x="85" y="939"/>
                  </a:cubicBezTo>
                  <a:cubicBezTo>
                    <a:pt x="87" y="956"/>
                    <a:pt x="88" y="968"/>
                    <a:pt x="88" y="984"/>
                  </a:cubicBezTo>
                  <a:cubicBezTo>
                    <a:pt x="91" y="986"/>
                    <a:pt x="108" y="989"/>
                    <a:pt x="124" y="992"/>
                  </a:cubicBezTo>
                  <a:cubicBezTo>
                    <a:pt x="115" y="995"/>
                    <a:pt x="106" y="998"/>
                    <a:pt x="97" y="1002"/>
                  </a:cubicBezTo>
                  <a:cubicBezTo>
                    <a:pt x="108" y="1005"/>
                    <a:pt x="118" y="1008"/>
                    <a:pt x="124" y="1009"/>
                  </a:cubicBezTo>
                  <a:cubicBezTo>
                    <a:pt x="109" y="1021"/>
                    <a:pt x="97" y="1032"/>
                    <a:pt x="80" y="1048"/>
                  </a:cubicBezTo>
                  <a:cubicBezTo>
                    <a:pt x="105" y="1049"/>
                    <a:pt x="130" y="1049"/>
                    <a:pt x="159" y="1051"/>
                  </a:cubicBezTo>
                  <a:cubicBezTo>
                    <a:pt x="136" y="1079"/>
                    <a:pt x="113" y="1104"/>
                    <a:pt x="88" y="1133"/>
                  </a:cubicBezTo>
                  <a:cubicBezTo>
                    <a:pt x="99" y="1139"/>
                    <a:pt x="134" y="1145"/>
                    <a:pt x="88" y="1162"/>
                  </a:cubicBezTo>
                  <a:cubicBezTo>
                    <a:pt x="74" y="1168"/>
                    <a:pt x="69" y="1180"/>
                    <a:pt x="80" y="1185"/>
                  </a:cubicBezTo>
                  <a:cubicBezTo>
                    <a:pt x="119" y="1198"/>
                    <a:pt x="105" y="1217"/>
                    <a:pt x="99" y="1233"/>
                  </a:cubicBezTo>
                  <a:cubicBezTo>
                    <a:pt x="93" y="1257"/>
                    <a:pt x="124" y="1273"/>
                    <a:pt x="146" y="1290"/>
                  </a:cubicBezTo>
                  <a:cubicBezTo>
                    <a:pt x="108" y="1313"/>
                    <a:pt x="96" y="1329"/>
                    <a:pt x="113" y="1338"/>
                  </a:cubicBezTo>
                  <a:cubicBezTo>
                    <a:pt x="78" y="1360"/>
                    <a:pt x="46" y="1380"/>
                    <a:pt x="10" y="1402"/>
                  </a:cubicBezTo>
                  <a:cubicBezTo>
                    <a:pt x="15" y="1407"/>
                    <a:pt x="24" y="1413"/>
                    <a:pt x="25" y="1418"/>
                  </a:cubicBezTo>
                  <a:cubicBezTo>
                    <a:pt x="28" y="1426"/>
                    <a:pt x="25" y="1433"/>
                    <a:pt x="24" y="1441"/>
                  </a:cubicBezTo>
                  <a:cubicBezTo>
                    <a:pt x="49" y="1439"/>
                    <a:pt x="62" y="1439"/>
                    <a:pt x="84" y="1438"/>
                  </a:cubicBezTo>
                  <a:lnTo>
                    <a:pt x="84" y="1438"/>
                  </a:lnTo>
                  <a:cubicBezTo>
                    <a:pt x="77" y="1449"/>
                    <a:pt x="83" y="1461"/>
                    <a:pt x="62" y="1467"/>
                  </a:cubicBezTo>
                  <a:cubicBezTo>
                    <a:pt x="16" y="1482"/>
                    <a:pt x="106" y="1485"/>
                    <a:pt x="49" y="1496"/>
                  </a:cubicBezTo>
                  <a:cubicBezTo>
                    <a:pt x="44" y="1498"/>
                    <a:pt x="43" y="1504"/>
                    <a:pt x="46" y="1504"/>
                  </a:cubicBezTo>
                  <a:cubicBezTo>
                    <a:pt x="91" y="1510"/>
                    <a:pt x="65" y="1526"/>
                    <a:pt x="71" y="1538"/>
                  </a:cubicBezTo>
                  <a:cubicBezTo>
                    <a:pt x="92" y="1536"/>
                    <a:pt x="107" y="1536"/>
                    <a:pt x="119" y="1536"/>
                  </a:cubicBezTo>
                  <a:cubicBezTo>
                    <a:pt x="151" y="1536"/>
                    <a:pt x="153" y="1541"/>
                    <a:pt x="153" y="1560"/>
                  </a:cubicBezTo>
                  <a:cubicBezTo>
                    <a:pt x="162" y="1561"/>
                    <a:pt x="169" y="1563"/>
                    <a:pt x="178" y="1563"/>
                  </a:cubicBezTo>
                  <a:lnTo>
                    <a:pt x="168" y="1567"/>
                  </a:lnTo>
                  <a:lnTo>
                    <a:pt x="149" y="1561"/>
                  </a:lnTo>
                  <a:cubicBezTo>
                    <a:pt x="152" y="1561"/>
                    <a:pt x="153" y="1560"/>
                    <a:pt x="153" y="1560"/>
                  </a:cubicBezTo>
                  <a:lnTo>
                    <a:pt x="153" y="1560"/>
                  </a:lnTo>
                  <a:cubicBezTo>
                    <a:pt x="109" y="1563"/>
                    <a:pt x="84" y="1571"/>
                    <a:pt x="65" y="1582"/>
                  </a:cubicBezTo>
                  <a:cubicBezTo>
                    <a:pt x="77" y="1592"/>
                    <a:pt x="119" y="1598"/>
                    <a:pt x="75" y="1616"/>
                  </a:cubicBezTo>
                  <a:cubicBezTo>
                    <a:pt x="58" y="1623"/>
                    <a:pt x="72" y="1635"/>
                    <a:pt x="72" y="1644"/>
                  </a:cubicBezTo>
                  <a:cubicBezTo>
                    <a:pt x="62" y="1645"/>
                    <a:pt x="50" y="1646"/>
                    <a:pt x="37" y="1649"/>
                  </a:cubicBezTo>
                  <a:cubicBezTo>
                    <a:pt x="44" y="1658"/>
                    <a:pt x="77" y="1664"/>
                    <a:pt x="43" y="1677"/>
                  </a:cubicBezTo>
                  <a:cubicBezTo>
                    <a:pt x="15" y="1689"/>
                    <a:pt x="21" y="1699"/>
                    <a:pt x="40" y="1710"/>
                  </a:cubicBezTo>
                  <a:cubicBezTo>
                    <a:pt x="59" y="1719"/>
                    <a:pt x="66" y="1729"/>
                    <a:pt x="78" y="1739"/>
                  </a:cubicBezTo>
                  <a:cubicBezTo>
                    <a:pt x="65" y="1744"/>
                    <a:pt x="55" y="1748"/>
                    <a:pt x="43" y="1754"/>
                  </a:cubicBezTo>
                  <a:cubicBezTo>
                    <a:pt x="66" y="1763"/>
                    <a:pt x="81" y="1772"/>
                    <a:pt x="109" y="1776"/>
                  </a:cubicBezTo>
                  <a:cubicBezTo>
                    <a:pt x="136" y="1780"/>
                    <a:pt x="175" y="1780"/>
                    <a:pt x="211" y="1783"/>
                  </a:cubicBezTo>
                  <a:cubicBezTo>
                    <a:pt x="218" y="1786"/>
                    <a:pt x="227" y="1791"/>
                    <a:pt x="237" y="1797"/>
                  </a:cubicBezTo>
                  <a:cubicBezTo>
                    <a:pt x="228" y="1799"/>
                    <a:pt x="218" y="1804"/>
                    <a:pt x="209" y="1808"/>
                  </a:cubicBezTo>
                  <a:cubicBezTo>
                    <a:pt x="219" y="1813"/>
                    <a:pt x="227" y="1817"/>
                    <a:pt x="237" y="1823"/>
                  </a:cubicBezTo>
                  <a:cubicBezTo>
                    <a:pt x="212" y="1824"/>
                    <a:pt x="200" y="1824"/>
                    <a:pt x="186" y="1824"/>
                  </a:cubicBezTo>
                  <a:cubicBezTo>
                    <a:pt x="184" y="1814"/>
                    <a:pt x="181" y="1805"/>
                    <a:pt x="178" y="1797"/>
                  </a:cubicBezTo>
                  <a:cubicBezTo>
                    <a:pt x="156" y="1798"/>
                    <a:pt x="143" y="1799"/>
                    <a:pt x="130" y="1801"/>
                  </a:cubicBezTo>
                  <a:cubicBezTo>
                    <a:pt x="124" y="1802"/>
                    <a:pt x="118" y="1805"/>
                    <a:pt x="111" y="1808"/>
                  </a:cubicBezTo>
                  <a:lnTo>
                    <a:pt x="102" y="1807"/>
                  </a:lnTo>
                  <a:lnTo>
                    <a:pt x="124" y="1800"/>
                  </a:lnTo>
                  <a:lnTo>
                    <a:pt x="124" y="1800"/>
                  </a:lnTo>
                  <a:cubicBezTo>
                    <a:pt x="126" y="1800"/>
                    <a:pt x="128" y="1801"/>
                    <a:pt x="130" y="1801"/>
                  </a:cubicBezTo>
                  <a:cubicBezTo>
                    <a:pt x="130" y="1801"/>
                    <a:pt x="128" y="1799"/>
                    <a:pt x="125" y="1799"/>
                  </a:cubicBezTo>
                  <a:lnTo>
                    <a:pt x="124" y="1800"/>
                  </a:lnTo>
                  <a:lnTo>
                    <a:pt x="124" y="1800"/>
                  </a:lnTo>
                  <a:cubicBezTo>
                    <a:pt x="111" y="1798"/>
                    <a:pt x="100" y="1796"/>
                    <a:pt x="85" y="1795"/>
                  </a:cubicBezTo>
                  <a:cubicBezTo>
                    <a:pt x="69" y="1805"/>
                    <a:pt x="58" y="1813"/>
                    <a:pt x="44" y="1820"/>
                  </a:cubicBezTo>
                  <a:cubicBezTo>
                    <a:pt x="80" y="1824"/>
                    <a:pt x="116" y="1827"/>
                    <a:pt x="166" y="1833"/>
                  </a:cubicBezTo>
                  <a:cubicBezTo>
                    <a:pt x="128" y="1844"/>
                    <a:pt x="94" y="1852"/>
                    <a:pt x="65" y="1861"/>
                  </a:cubicBezTo>
                  <a:cubicBezTo>
                    <a:pt x="91" y="1877"/>
                    <a:pt x="103" y="1894"/>
                    <a:pt x="90" y="1907"/>
                  </a:cubicBezTo>
                  <a:cubicBezTo>
                    <a:pt x="77" y="1919"/>
                    <a:pt x="103" y="1925"/>
                    <a:pt x="115" y="1932"/>
                  </a:cubicBezTo>
                  <a:lnTo>
                    <a:pt x="166" y="1927"/>
                  </a:lnTo>
                  <a:lnTo>
                    <a:pt x="168" y="1932"/>
                  </a:lnTo>
                  <a:lnTo>
                    <a:pt x="113" y="1939"/>
                  </a:lnTo>
                  <a:cubicBezTo>
                    <a:pt x="94" y="1945"/>
                    <a:pt x="75" y="1951"/>
                    <a:pt x="56" y="1957"/>
                  </a:cubicBezTo>
                  <a:cubicBezTo>
                    <a:pt x="68" y="1969"/>
                    <a:pt x="84" y="1980"/>
                    <a:pt x="140" y="1980"/>
                  </a:cubicBezTo>
                  <a:cubicBezTo>
                    <a:pt x="137" y="1986"/>
                    <a:pt x="134" y="1992"/>
                    <a:pt x="133" y="1998"/>
                  </a:cubicBezTo>
                  <a:cubicBezTo>
                    <a:pt x="111" y="2001"/>
                    <a:pt x="97" y="2003"/>
                    <a:pt x="78" y="2005"/>
                  </a:cubicBezTo>
                  <a:lnTo>
                    <a:pt x="81" y="2035"/>
                  </a:lnTo>
                  <a:cubicBezTo>
                    <a:pt x="103" y="2032"/>
                    <a:pt x="116" y="2030"/>
                    <a:pt x="131" y="2029"/>
                  </a:cubicBezTo>
                  <a:cubicBezTo>
                    <a:pt x="122" y="2025"/>
                    <a:pt x="116" y="2022"/>
                    <a:pt x="102" y="2016"/>
                  </a:cubicBezTo>
                  <a:lnTo>
                    <a:pt x="243" y="2016"/>
                  </a:lnTo>
                  <a:lnTo>
                    <a:pt x="240" y="2042"/>
                  </a:lnTo>
                  <a:cubicBezTo>
                    <a:pt x="230" y="2042"/>
                    <a:pt x="220" y="2042"/>
                    <a:pt x="211" y="2042"/>
                  </a:cubicBezTo>
                  <a:cubicBezTo>
                    <a:pt x="146" y="2042"/>
                    <a:pt x="93" y="2046"/>
                    <a:pt x="75" y="2054"/>
                  </a:cubicBezTo>
                  <a:cubicBezTo>
                    <a:pt x="84" y="2055"/>
                    <a:pt x="93" y="2058"/>
                    <a:pt x="97" y="2058"/>
                  </a:cubicBezTo>
                  <a:cubicBezTo>
                    <a:pt x="80" y="2069"/>
                    <a:pt x="63" y="2079"/>
                    <a:pt x="47" y="2088"/>
                  </a:cubicBezTo>
                  <a:cubicBezTo>
                    <a:pt x="66" y="2089"/>
                    <a:pt x="84" y="2089"/>
                    <a:pt x="102" y="2089"/>
                  </a:cubicBezTo>
                  <a:cubicBezTo>
                    <a:pt x="75" y="2113"/>
                    <a:pt x="0" y="2135"/>
                    <a:pt x="115" y="2142"/>
                  </a:cubicBezTo>
                  <a:cubicBezTo>
                    <a:pt x="115" y="2142"/>
                    <a:pt x="115" y="2142"/>
                    <a:pt x="115" y="2142"/>
                  </a:cubicBezTo>
                  <a:lnTo>
                    <a:pt x="115" y="2142"/>
                  </a:lnTo>
                  <a:cubicBezTo>
                    <a:pt x="47" y="2153"/>
                    <a:pt x="30" y="2154"/>
                    <a:pt x="6" y="2156"/>
                  </a:cubicBezTo>
                  <a:cubicBezTo>
                    <a:pt x="68" y="2181"/>
                    <a:pt x="62" y="2211"/>
                    <a:pt x="55" y="2241"/>
                  </a:cubicBezTo>
                  <a:lnTo>
                    <a:pt x="119" y="2241"/>
                  </a:lnTo>
                  <a:cubicBezTo>
                    <a:pt x="62" y="2254"/>
                    <a:pt x="99" y="2266"/>
                    <a:pt x="78" y="2275"/>
                  </a:cubicBezTo>
                  <a:cubicBezTo>
                    <a:pt x="43" y="2291"/>
                    <a:pt x="55" y="2297"/>
                    <a:pt x="72" y="2309"/>
                  </a:cubicBezTo>
                  <a:cubicBezTo>
                    <a:pt x="84" y="2316"/>
                    <a:pt x="119" y="2328"/>
                    <a:pt x="69" y="2344"/>
                  </a:cubicBezTo>
                  <a:cubicBezTo>
                    <a:pt x="97" y="2353"/>
                    <a:pt x="124" y="2361"/>
                    <a:pt x="149" y="2370"/>
                  </a:cubicBezTo>
                  <a:cubicBezTo>
                    <a:pt x="131" y="2378"/>
                    <a:pt x="111" y="2388"/>
                    <a:pt x="88" y="2397"/>
                  </a:cubicBezTo>
                  <a:cubicBezTo>
                    <a:pt x="143" y="2398"/>
                    <a:pt x="188" y="2398"/>
                    <a:pt x="230" y="2398"/>
                  </a:cubicBezTo>
                  <a:cubicBezTo>
                    <a:pt x="228" y="2412"/>
                    <a:pt x="227" y="2425"/>
                    <a:pt x="225" y="2437"/>
                  </a:cubicBezTo>
                  <a:cubicBezTo>
                    <a:pt x="205" y="2438"/>
                    <a:pt x="190" y="2439"/>
                    <a:pt x="177" y="2441"/>
                  </a:cubicBezTo>
                  <a:cubicBezTo>
                    <a:pt x="179" y="2444"/>
                    <a:pt x="168" y="2452"/>
                    <a:pt x="184" y="2452"/>
                  </a:cubicBezTo>
                  <a:cubicBezTo>
                    <a:pt x="189" y="2452"/>
                    <a:pt x="195" y="2451"/>
                    <a:pt x="205" y="2450"/>
                  </a:cubicBezTo>
                  <a:lnTo>
                    <a:pt x="205" y="2450"/>
                  </a:lnTo>
                  <a:cubicBezTo>
                    <a:pt x="197" y="2463"/>
                    <a:pt x="193" y="2473"/>
                    <a:pt x="186" y="2485"/>
                  </a:cubicBezTo>
                  <a:cubicBezTo>
                    <a:pt x="218" y="2485"/>
                    <a:pt x="264" y="2487"/>
                    <a:pt x="305" y="2487"/>
                  </a:cubicBezTo>
                  <a:cubicBezTo>
                    <a:pt x="271" y="2495"/>
                    <a:pt x="239" y="2504"/>
                    <a:pt x="203" y="2515"/>
                  </a:cubicBezTo>
                  <a:cubicBezTo>
                    <a:pt x="187" y="2509"/>
                    <a:pt x="171" y="2503"/>
                    <a:pt x="143" y="2492"/>
                  </a:cubicBezTo>
                  <a:lnTo>
                    <a:pt x="143" y="2492"/>
                  </a:lnTo>
                  <a:cubicBezTo>
                    <a:pt x="141" y="2517"/>
                    <a:pt x="122" y="2540"/>
                    <a:pt x="193" y="2544"/>
                  </a:cubicBezTo>
                  <a:cubicBezTo>
                    <a:pt x="211" y="2538"/>
                    <a:pt x="230" y="2537"/>
                    <a:pt x="247" y="2535"/>
                  </a:cubicBezTo>
                  <a:lnTo>
                    <a:pt x="250" y="2540"/>
                  </a:lnTo>
                  <a:lnTo>
                    <a:pt x="194" y="2547"/>
                  </a:lnTo>
                  <a:cubicBezTo>
                    <a:pt x="194" y="2545"/>
                    <a:pt x="193" y="2544"/>
                    <a:pt x="193" y="2544"/>
                  </a:cubicBezTo>
                  <a:cubicBezTo>
                    <a:pt x="193" y="2556"/>
                    <a:pt x="191" y="2566"/>
                    <a:pt x="190" y="2576"/>
                  </a:cubicBezTo>
                  <a:cubicBezTo>
                    <a:pt x="222" y="2575"/>
                    <a:pt x="244" y="2573"/>
                    <a:pt x="266" y="2572"/>
                  </a:cubicBezTo>
                  <a:lnTo>
                    <a:pt x="284" y="2585"/>
                  </a:lnTo>
                  <a:cubicBezTo>
                    <a:pt x="322" y="2581"/>
                    <a:pt x="361" y="2578"/>
                    <a:pt x="397" y="2575"/>
                  </a:cubicBezTo>
                  <a:cubicBezTo>
                    <a:pt x="403" y="2575"/>
                    <a:pt x="409" y="2570"/>
                    <a:pt x="409" y="2570"/>
                  </a:cubicBezTo>
                  <a:cubicBezTo>
                    <a:pt x="392" y="2565"/>
                    <a:pt x="374" y="2559"/>
                    <a:pt x="350" y="2550"/>
                  </a:cubicBezTo>
                  <a:cubicBezTo>
                    <a:pt x="390" y="2547"/>
                    <a:pt x="412" y="2544"/>
                    <a:pt x="436" y="2542"/>
                  </a:cubicBezTo>
                  <a:lnTo>
                    <a:pt x="436" y="2542"/>
                  </a:lnTo>
                  <a:lnTo>
                    <a:pt x="402" y="2554"/>
                  </a:lnTo>
                  <a:cubicBezTo>
                    <a:pt x="427" y="2553"/>
                    <a:pt x="452" y="2551"/>
                    <a:pt x="474" y="2550"/>
                  </a:cubicBezTo>
                  <a:lnTo>
                    <a:pt x="474" y="2550"/>
                  </a:lnTo>
                  <a:cubicBezTo>
                    <a:pt x="458" y="2556"/>
                    <a:pt x="452" y="2557"/>
                    <a:pt x="437" y="2563"/>
                  </a:cubicBezTo>
                  <a:lnTo>
                    <a:pt x="505" y="2569"/>
                  </a:lnTo>
                  <a:cubicBezTo>
                    <a:pt x="486" y="2576"/>
                    <a:pt x="475" y="2579"/>
                    <a:pt x="462" y="2584"/>
                  </a:cubicBezTo>
                  <a:cubicBezTo>
                    <a:pt x="372" y="2591"/>
                    <a:pt x="281" y="2598"/>
                    <a:pt x="194" y="2606"/>
                  </a:cubicBezTo>
                  <a:cubicBezTo>
                    <a:pt x="187" y="2601"/>
                    <a:pt x="183" y="2597"/>
                    <a:pt x="177" y="2592"/>
                  </a:cubicBezTo>
                  <a:cubicBezTo>
                    <a:pt x="159" y="2606"/>
                    <a:pt x="137" y="2617"/>
                    <a:pt x="131" y="2629"/>
                  </a:cubicBezTo>
                  <a:cubicBezTo>
                    <a:pt x="127" y="2638"/>
                    <a:pt x="138" y="2645"/>
                    <a:pt x="146" y="2660"/>
                  </a:cubicBezTo>
                  <a:cubicBezTo>
                    <a:pt x="163" y="2660"/>
                    <a:pt x="199" y="2660"/>
                    <a:pt x="240" y="2662"/>
                  </a:cubicBezTo>
                  <a:cubicBezTo>
                    <a:pt x="219" y="2668"/>
                    <a:pt x="199" y="2673"/>
                    <a:pt x="181" y="2679"/>
                  </a:cubicBezTo>
                  <a:cubicBezTo>
                    <a:pt x="161" y="2676"/>
                    <a:pt x="147" y="2676"/>
                    <a:pt x="134" y="2675"/>
                  </a:cubicBezTo>
                  <a:cubicBezTo>
                    <a:pt x="118" y="2685"/>
                    <a:pt x="105" y="2695"/>
                    <a:pt x="91" y="2704"/>
                  </a:cubicBezTo>
                  <a:cubicBezTo>
                    <a:pt x="116" y="2706"/>
                    <a:pt x="134" y="2706"/>
                    <a:pt x="153" y="2707"/>
                  </a:cubicBezTo>
                  <a:cubicBezTo>
                    <a:pt x="122" y="2728"/>
                    <a:pt x="118" y="2756"/>
                    <a:pt x="112" y="2772"/>
                  </a:cubicBezTo>
                  <a:cubicBezTo>
                    <a:pt x="103" y="2796"/>
                    <a:pt x="149" y="2812"/>
                    <a:pt x="140" y="2837"/>
                  </a:cubicBezTo>
                  <a:cubicBezTo>
                    <a:pt x="158" y="2838"/>
                    <a:pt x="177" y="2840"/>
                    <a:pt x="194" y="2840"/>
                  </a:cubicBezTo>
                  <a:cubicBezTo>
                    <a:pt x="161" y="2856"/>
                    <a:pt x="134" y="2868"/>
                    <a:pt x="109" y="2879"/>
                  </a:cubicBezTo>
                  <a:cubicBezTo>
                    <a:pt x="125" y="2887"/>
                    <a:pt x="143" y="2894"/>
                    <a:pt x="158" y="2901"/>
                  </a:cubicBezTo>
                  <a:cubicBezTo>
                    <a:pt x="146" y="2910"/>
                    <a:pt x="134" y="2918"/>
                    <a:pt x="124" y="2925"/>
                  </a:cubicBezTo>
                  <a:cubicBezTo>
                    <a:pt x="150" y="2925"/>
                    <a:pt x="169" y="2926"/>
                    <a:pt x="190" y="2926"/>
                  </a:cubicBezTo>
                  <a:cubicBezTo>
                    <a:pt x="172" y="2937"/>
                    <a:pt x="161" y="2944"/>
                    <a:pt x="147" y="2951"/>
                  </a:cubicBezTo>
                  <a:cubicBezTo>
                    <a:pt x="171" y="2953"/>
                    <a:pt x="190" y="2954"/>
                    <a:pt x="209" y="2954"/>
                  </a:cubicBezTo>
                  <a:cubicBezTo>
                    <a:pt x="209" y="2958"/>
                    <a:pt x="208" y="2962"/>
                    <a:pt x="222" y="2962"/>
                  </a:cubicBezTo>
                  <a:cubicBezTo>
                    <a:pt x="224" y="2962"/>
                    <a:pt x="227" y="2962"/>
                    <a:pt x="230" y="2962"/>
                  </a:cubicBezTo>
                  <a:lnTo>
                    <a:pt x="230" y="2962"/>
                  </a:lnTo>
                  <a:cubicBezTo>
                    <a:pt x="224" y="2964"/>
                    <a:pt x="219" y="2965"/>
                    <a:pt x="215" y="2967"/>
                  </a:cubicBezTo>
                  <a:lnTo>
                    <a:pt x="215" y="2967"/>
                  </a:lnTo>
                  <a:cubicBezTo>
                    <a:pt x="222" y="2965"/>
                    <a:pt x="231" y="2964"/>
                    <a:pt x="233" y="2962"/>
                  </a:cubicBezTo>
                  <a:cubicBezTo>
                    <a:pt x="233" y="2962"/>
                    <a:pt x="233" y="2962"/>
                    <a:pt x="233" y="2961"/>
                  </a:cubicBezTo>
                  <a:lnTo>
                    <a:pt x="233" y="2961"/>
                  </a:lnTo>
                  <a:cubicBezTo>
                    <a:pt x="243" y="2961"/>
                    <a:pt x="252" y="2960"/>
                    <a:pt x="259" y="2960"/>
                  </a:cubicBezTo>
                  <a:cubicBezTo>
                    <a:pt x="275" y="2960"/>
                    <a:pt x="286" y="2962"/>
                    <a:pt x="302" y="2966"/>
                  </a:cubicBezTo>
                  <a:cubicBezTo>
                    <a:pt x="271" y="2969"/>
                    <a:pt x="245" y="2972"/>
                    <a:pt x="226" y="2972"/>
                  </a:cubicBezTo>
                  <a:cubicBezTo>
                    <a:pt x="223" y="2972"/>
                    <a:pt x="221" y="2972"/>
                    <a:pt x="218" y="2972"/>
                  </a:cubicBezTo>
                  <a:cubicBezTo>
                    <a:pt x="209" y="2971"/>
                    <a:pt x="206" y="2971"/>
                    <a:pt x="205" y="2970"/>
                  </a:cubicBezTo>
                  <a:lnTo>
                    <a:pt x="205" y="2970"/>
                  </a:lnTo>
                  <a:cubicBezTo>
                    <a:pt x="190" y="2975"/>
                    <a:pt x="181" y="2978"/>
                    <a:pt x="172" y="2982"/>
                  </a:cubicBezTo>
                  <a:lnTo>
                    <a:pt x="239" y="2982"/>
                  </a:lnTo>
                  <a:cubicBezTo>
                    <a:pt x="191" y="2996"/>
                    <a:pt x="199" y="3004"/>
                    <a:pt x="215" y="3013"/>
                  </a:cubicBezTo>
                  <a:cubicBezTo>
                    <a:pt x="253" y="3007"/>
                    <a:pt x="283" y="3001"/>
                    <a:pt x="312" y="2997"/>
                  </a:cubicBezTo>
                  <a:lnTo>
                    <a:pt x="324" y="3003"/>
                  </a:lnTo>
                  <a:cubicBezTo>
                    <a:pt x="300" y="3009"/>
                    <a:pt x="277" y="3015"/>
                    <a:pt x="256" y="3019"/>
                  </a:cubicBezTo>
                  <a:cubicBezTo>
                    <a:pt x="271" y="3024"/>
                    <a:pt x="277" y="3025"/>
                    <a:pt x="283" y="3026"/>
                  </a:cubicBezTo>
                  <a:cubicBezTo>
                    <a:pt x="272" y="3031"/>
                    <a:pt x="265" y="3034"/>
                    <a:pt x="256" y="3038"/>
                  </a:cubicBezTo>
                  <a:cubicBezTo>
                    <a:pt x="289" y="3041"/>
                    <a:pt x="314" y="3043"/>
                    <a:pt x="340" y="3044"/>
                  </a:cubicBezTo>
                  <a:cubicBezTo>
                    <a:pt x="325" y="3049"/>
                    <a:pt x="312" y="3054"/>
                    <a:pt x="299" y="3059"/>
                  </a:cubicBezTo>
                  <a:cubicBezTo>
                    <a:pt x="281" y="3057"/>
                    <a:pt x="264" y="3056"/>
                    <a:pt x="237" y="3054"/>
                  </a:cubicBezTo>
                  <a:cubicBezTo>
                    <a:pt x="228" y="3065"/>
                    <a:pt x="222" y="3074"/>
                    <a:pt x="216" y="3081"/>
                  </a:cubicBezTo>
                  <a:cubicBezTo>
                    <a:pt x="196" y="3084"/>
                    <a:pt x="183" y="3085"/>
                    <a:pt x="165" y="3088"/>
                  </a:cubicBezTo>
                  <a:cubicBezTo>
                    <a:pt x="188" y="3093"/>
                    <a:pt x="208" y="3099"/>
                    <a:pt x="227" y="3103"/>
                  </a:cubicBezTo>
                  <a:cubicBezTo>
                    <a:pt x="212" y="3110"/>
                    <a:pt x="202" y="3116"/>
                    <a:pt x="191" y="3122"/>
                  </a:cubicBezTo>
                  <a:cubicBezTo>
                    <a:pt x="198" y="3130"/>
                    <a:pt x="216" y="3132"/>
                    <a:pt x="237" y="3132"/>
                  </a:cubicBezTo>
                  <a:cubicBezTo>
                    <a:pt x="256" y="3132"/>
                    <a:pt x="278" y="3130"/>
                    <a:pt x="297" y="3129"/>
                  </a:cubicBezTo>
                  <a:cubicBezTo>
                    <a:pt x="300" y="3134"/>
                    <a:pt x="302" y="3137"/>
                    <a:pt x="306" y="3140"/>
                  </a:cubicBezTo>
                  <a:cubicBezTo>
                    <a:pt x="311" y="3143"/>
                    <a:pt x="319" y="3144"/>
                    <a:pt x="331" y="3149"/>
                  </a:cubicBezTo>
                  <a:cubicBezTo>
                    <a:pt x="320" y="3149"/>
                    <a:pt x="310" y="3150"/>
                    <a:pt x="301" y="3150"/>
                  </a:cubicBezTo>
                  <a:cubicBezTo>
                    <a:pt x="282" y="3150"/>
                    <a:pt x="265" y="3149"/>
                    <a:pt x="249" y="3149"/>
                  </a:cubicBezTo>
                  <a:cubicBezTo>
                    <a:pt x="229" y="3149"/>
                    <a:pt x="210" y="3150"/>
                    <a:pt x="187" y="3157"/>
                  </a:cubicBezTo>
                  <a:cubicBezTo>
                    <a:pt x="208" y="3157"/>
                    <a:pt x="227" y="3159"/>
                    <a:pt x="256" y="3160"/>
                  </a:cubicBezTo>
                  <a:cubicBezTo>
                    <a:pt x="231" y="3174"/>
                    <a:pt x="208" y="3187"/>
                    <a:pt x="187" y="3199"/>
                  </a:cubicBezTo>
                  <a:cubicBezTo>
                    <a:pt x="200" y="3209"/>
                    <a:pt x="211" y="3218"/>
                    <a:pt x="224" y="3228"/>
                  </a:cubicBezTo>
                  <a:cubicBezTo>
                    <a:pt x="246" y="3227"/>
                    <a:pt x="268" y="3224"/>
                    <a:pt x="293" y="3222"/>
                  </a:cubicBezTo>
                  <a:lnTo>
                    <a:pt x="293" y="3222"/>
                  </a:lnTo>
                  <a:cubicBezTo>
                    <a:pt x="280" y="3230"/>
                    <a:pt x="269" y="3235"/>
                    <a:pt x="264" y="3238"/>
                  </a:cubicBezTo>
                  <a:cubicBezTo>
                    <a:pt x="294" y="3244"/>
                    <a:pt x="321" y="3250"/>
                    <a:pt x="347" y="3255"/>
                  </a:cubicBezTo>
                  <a:lnTo>
                    <a:pt x="433" y="3247"/>
                  </a:lnTo>
                  <a:lnTo>
                    <a:pt x="433" y="3247"/>
                  </a:lnTo>
                  <a:cubicBezTo>
                    <a:pt x="415" y="3255"/>
                    <a:pt x="397" y="3259"/>
                    <a:pt x="380" y="3259"/>
                  </a:cubicBezTo>
                  <a:cubicBezTo>
                    <a:pt x="369" y="3259"/>
                    <a:pt x="358" y="3257"/>
                    <a:pt x="347" y="3255"/>
                  </a:cubicBezTo>
                  <a:cubicBezTo>
                    <a:pt x="334" y="3260"/>
                    <a:pt x="321" y="3265"/>
                    <a:pt x="305" y="3271"/>
                  </a:cubicBezTo>
                  <a:cubicBezTo>
                    <a:pt x="267" y="3275"/>
                    <a:pt x="228" y="3287"/>
                    <a:pt x="172" y="3287"/>
                  </a:cubicBezTo>
                  <a:cubicBezTo>
                    <a:pt x="168" y="3287"/>
                    <a:pt x="165" y="3287"/>
                    <a:pt x="162" y="3287"/>
                  </a:cubicBezTo>
                  <a:lnTo>
                    <a:pt x="162" y="3287"/>
                  </a:lnTo>
                  <a:cubicBezTo>
                    <a:pt x="186" y="3297"/>
                    <a:pt x="202" y="3305"/>
                    <a:pt x="218" y="3312"/>
                  </a:cubicBezTo>
                  <a:cubicBezTo>
                    <a:pt x="253" y="3306"/>
                    <a:pt x="280" y="3300"/>
                    <a:pt x="306" y="3296"/>
                  </a:cubicBezTo>
                  <a:lnTo>
                    <a:pt x="315" y="3302"/>
                  </a:lnTo>
                  <a:cubicBezTo>
                    <a:pt x="278" y="3309"/>
                    <a:pt x="240" y="3318"/>
                    <a:pt x="203" y="3325"/>
                  </a:cubicBezTo>
                  <a:cubicBezTo>
                    <a:pt x="209" y="3327"/>
                    <a:pt x="218" y="3328"/>
                    <a:pt x="227" y="3330"/>
                  </a:cubicBezTo>
                  <a:cubicBezTo>
                    <a:pt x="218" y="3334"/>
                    <a:pt x="209" y="3337"/>
                    <a:pt x="197" y="3341"/>
                  </a:cubicBezTo>
                  <a:cubicBezTo>
                    <a:pt x="225" y="3344"/>
                    <a:pt x="252" y="3347"/>
                    <a:pt x="280" y="3350"/>
                  </a:cubicBezTo>
                  <a:cubicBezTo>
                    <a:pt x="259" y="3353"/>
                    <a:pt x="243" y="3356"/>
                    <a:pt x="231" y="3358"/>
                  </a:cubicBezTo>
                  <a:cubicBezTo>
                    <a:pt x="250" y="3371"/>
                    <a:pt x="269" y="3381"/>
                    <a:pt x="289" y="3394"/>
                  </a:cubicBezTo>
                  <a:cubicBezTo>
                    <a:pt x="259" y="3402"/>
                    <a:pt x="237" y="3409"/>
                    <a:pt x="212" y="3416"/>
                  </a:cubicBezTo>
                  <a:cubicBezTo>
                    <a:pt x="233" y="3433"/>
                    <a:pt x="187" y="3458"/>
                    <a:pt x="241" y="3469"/>
                  </a:cubicBezTo>
                  <a:cubicBezTo>
                    <a:pt x="194" y="3483"/>
                    <a:pt x="247" y="3490"/>
                    <a:pt x="225" y="3505"/>
                  </a:cubicBezTo>
                  <a:cubicBezTo>
                    <a:pt x="196" y="3524"/>
                    <a:pt x="153" y="3549"/>
                    <a:pt x="183" y="3563"/>
                  </a:cubicBezTo>
                  <a:cubicBezTo>
                    <a:pt x="203" y="3575"/>
                    <a:pt x="200" y="3586"/>
                    <a:pt x="199" y="3597"/>
                  </a:cubicBezTo>
                  <a:cubicBezTo>
                    <a:pt x="197" y="3609"/>
                    <a:pt x="184" y="3621"/>
                    <a:pt x="174" y="3633"/>
                  </a:cubicBezTo>
                  <a:cubicBezTo>
                    <a:pt x="187" y="3639"/>
                    <a:pt x="203" y="3646"/>
                    <a:pt x="219" y="3653"/>
                  </a:cubicBezTo>
                  <a:cubicBezTo>
                    <a:pt x="209" y="3658"/>
                    <a:pt x="202" y="3661"/>
                    <a:pt x="196" y="3662"/>
                  </a:cubicBezTo>
                  <a:cubicBezTo>
                    <a:pt x="206" y="3665"/>
                    <a:pt x="216" y="3668"/>
                    <a:pt x="225" y="3671"/>
                  </a:cubicBezTo>
                  <a:cubicBezTo>
                    <a:pt x="181" y="3697"/>
                    <a:pt x="194" y="3715"/>
                    <a:pt x="264" y="3731"/>
                  </a:cubicBezTo>
                  <a:cubicBezTo>
                    <a:pt x="255" y="3740"/>
                    <a:pt x="234" y="3750"/>
                    <a:pt x="244" y="3753"/>
                  </a:cubicBezTo>
                  <a:cubicBezTo>
                    <a:pt x="272" y="3764"/>
                    <a:pt x="264" y="3778"/>
                    <a:pt x="275" y="3789"/>
                  </a:cubicBezTo>
                  <a:cubicBezTo>
                    <a:pt x="287" y="3799"/>
                    <a:pt x="275" y="3815"/>
                    <a:pt x="296" y="3822"/>
                  </a:cubicBezTo>
                  <a:cubicBezTo>
                    <a:pt x="321" y="3831"/>
                    <a:pt x="262" y="3850"/>
                    <a:pt x="315" y="3855"/>
                  </a:cubicBezTo>
                  <a:cubicBezTo>
                    <a:pt x="321" y="3856"/>
                    <a:pt x="316" y="3867"/>
                    <a:pt x="306" y="3870"/>
                  </a:cubicBezTo>
                  <a:cubicBezTo>
                    <a:pt x="274" y="3880"/>
                    <a:pt x="284" y="3887"/>
                    <a:pt x="284" y="3896"/>
                  </a:cubicBezTo>
                  <a:cubicBezTo>
                    <a:pt x="286" y="3912"/>
                    <a:pt x="291" y="3928"/>
                    <a:pt x="296" y="3947"/>
                  </a:cubicBezTo>
                  <a:cubicBezTo>
                    <a:pt x="296" y="3947"/>
                    <a:pt x="287" y="3952"/>
                    <a:pt x="272" y="3956"/>
                  </a:cubicBezTo>
                  <a:lnTo>
                    <a:pt x="300" y="3968"/>
                  </a:lnTo>
                  <a:cubicBezTo>
                    <a:pt x="291" y="3972"/>
                    <a:pt x="284" y="3975"/>
                    <a:pt x="262" y="3984"/>
                  </a:cubicBezTo>
                  <a:cubicBezTo>
                    <a:pt x="284" y="3986"/>
                    <a:pt x="305" y="3989"/>
                    <a:pt x="330" y="3990"/>
                  </a:cubicBezTo>
                  <a:cubicBezTo>
                    <a:pt x="305" y="3995"/>
                    <a:pt x="289" y="3998"/>
                    <a:pt x="271" y="4000"/>
                  </a:cubicBezTo>
                  <a:cubicBezTo>
                    <a:pt x="294" y="4015"/>
                    <a:pt x="316" y="4030"/>
                    <a:pt x="337" y="4045"/>
                  </a:cubicBezTo>
                  <a:lnTo>
                    <a:pt x="402" y="4045"/>
                  </a:lnTo>
                  <a:cubicBezTo>
                    <a:pt x="350" y="4052"/>
                    <a:pt x="324" y="4055"/>
                    <a:pt x="287" y="4059"/>
                  </a:cubicBezTo>
                  <a:cubicBezTo>
                    <a:pt x="314" y="4073"/>
                    <a:pt x="343" y="4084"/>
                    <a:pt x="293" y="4103"/>
                  </a:cubicBezTo>
                  <a:cubicBezTo>
                    <a:pt x="281" y="4108"/>
                    <a:pt x="280" y="4121"/>
                    <a:pt x="290" y="4121"/>
                  </a:cubicBezTo>
                  <a:cubicBezTo>
                    <a:pt x="331" y="4121"/>
                    <a:pt x="287" y="4149"/>
                    <a:pt x="312" y="4161"/>
                  </a:cubicBezTo>
                  <a:cubicBezTo>
                    <a:pt x="333" y="4170"/>
                    <a:pt x="327" y="4193"/>
                    <a:pt x="337" y="4209"/>
                  </a:cubicBezTo>
                  <a:cubicBezTo>
                    <a:pt x="349" y="4227"/>
                    <a:pt x="369" y="4248"/>
                    <a:pt x="344" y="4276"/>
                  </a:cubicBezTo>
                  <a:cubicBezTo>
                    <a:pt x="331" y="4292"/>
                    <a:pt x="339" y="4312"/>
                    <a:pt x="353" y="4324"/>
                  </a:cubicBezTo>
                  <a:cubicBezTo>
                    <a:pt x="374" y="4340"/>
                    <a:pt x="381" y="4355"/>
                    <a:pt x="349" y="4383"/>
                  </a:cubicBezTo>
                  <a:cubicBezTo>
                    <a:pt x="339" y="4392"/>
                    <a:pt x="337" y="4404"/>
                    <a:pt x="341" y="4409"/>
                  </a:cubicBezTo>
                  <a:cubicBezTo>
                    <a:pt x="352" y="4424"/>
                    <a:pt x="358" y="4443"/>
                    <a:pt x="383" y="4448"/>
                  </a:cubicBezTo>
                  <a:cubicBezTo>
                    <a:pt x="425" y="4455"/>
                    <a:pt x="364" y="4489"/>
                    <a:pt x="381" y="4504"/>
                  </a:cubicBezTo>
                  <a:cubicBezTo>
                    <a:pt x="396" y="4517"/>
                    <a:pt x="384" y="4548"/>
                    <a:pt x="403" y="4557"/>
                  </a:cubicBezTo>
                  <a:cubicBezTo>
                    <a:pt x="430" y="4567"/>
                    <a:pt x="399" y="4605"/>
                    <a:pt x="422" y="4610"/>
                  </a:cubicBezTo>
                  <a:cubicBezTo>
                    <a:pt x="456" y="4615"/>
                    <a:pt x="437" y="4643"/>
                    <a:pt x="446" y="4660"/>
                  </a:cubicBezTo>
                  <a:cubicBezTo>
                    <a:pt x="452" y="4670"/>
                    <a:pt x="462" y="4679"/>
                    <a:pt x="471" y="4686"/>
                  </a:cubicBezTo>
                  <a:cubicBezTo>
                    <a:pt x="461" y="4701"/>
                    <a:pt x="449" y="4714"/>
                    <a:pt x="442" y="4724"/>
                  </a:cubicBezTo>
                  <a:cubicBezTo>
                    <a:pt x="443" y="4727"/>
                    <a:pt x="469" y="4768"/>
                    <a:pt x="469" y="4768"/>
                  </a:cubicBezTo>
                  <a:lnTo>
                    <a:pt x="443" y="4796"/>
                  </a:lnTo>
                  <a:lnTo>
                    <a:pt x="492" y="4792"/>
                  </a:lnTo>
                  <a:lnTo>
                    <a:pt x="492" y="4792"/>
                  </a:lnTo>
                  <a:cubicBezTo>
                    <a:pt x="465" y="4829"/>
                    <a:pt x="458" y="4854"/>
                    <a:pt x="490" y="4860"/>
                  </a:cubicBezTo>
                  <a:cubicBezTo>
                    <a:pt x="509" y="4863"/>
                    <a:pt x="542" y="4863"/>
                    <a:pt x="518" y="4898"/>
                  </a:cubicBezTo>
                  <a:cubicBezTo>
                    <a:pt x="469" y="4974"/>
                    <a:pt x="505" y="4998"/>
                    <a:pt x="492" y="5048"/>
                  </a:cubicBezTo>
                  <a:cubicBezTo>
                    <a:pt x="508" y="5051"/>
                    <a:pt x="518" y="5054"/>
                    <a:pt x="527" y="5055"/>
                  </a:cubicBezTo>
                  <a:lnTo>
                    <a:pt x="589" y="4995"/>
                  </a:lnTo>
                  <a:lnTo>
                    <a:pt x="596" y="4996"/>
                  </a:lnTo>
                  <a:cubicBezTo>
                    <a:pt x="571" y="5026"/>
                    <a:pt x="546" y="5055"/>
                    <a:pt x="521" y="5083"/>
                  </a:cubicBezTo>
                  <a:cubicBezTo>
                    <a:pt x="527" y="5082"/>
                    <a:pt x="532" y="5081"/>
                    <a:pt x="534" y="5081"/>
                  </a:cubicBezTo>
                  <a:lnTo>
                    <a:pt x="534" y="5081"/>
                  </a:lnTo>
                  <a:cubicBezTo>
                    <a:pt x="518" y="5113"/>
                    <a:pt x="515" y="5132"/>
                    <a:pt x="520" y="5147"/>
                  </a:cubicBezTo>
                  <a:cubicBezTo>
                    <a:pt x="522" y="5147"/>
                    <a:pt x="525" y="5147"/>
                    <a:pt x="527" y="5147"/>
                  </a:cubicBezTo>
                  <a:cubicBezTo>
                    <a:pt x="556" y="5147"/>
                    <a:pt x="597" y="5135"/>
                    <a:pt x="625" y="5135"/>
                  </a:cubicBezTo>
                  <a:cubicBezTo>
                    <a:pt x="630" y="5135"/>
                    <a:pt x="635" y="5135"/>
                    <a:pt x="639" y="5136"/>
                  </a:cubicBezTo>
                  <a:cubicBezTo>
                    <a:pt x="625" y="5151"/>
                    <a:pt x="614" y="5166"/>
                    <a:pt x="600" y="5182"/>
                  </a:cubicBezTo>
                  <a:cubicBezTo>
                    <a:pt x="614" y="5174"/>
                    <a:pt x="625" y="5169"/>
                    <a:pt x="636" y="5163"/>
                  </a:cubicBezTo>
                  <a:lnTo>
                    <a:pt x="636" y="5163"/>
                  </a:lnTo>
                  <a:cubicBezTo>
                    <a:pt x="631" y="5173"/>
                    <a:pt x="627" y="5185"/>
                    <a:pt x="624" y="5194"/>
                  </a:cubicBezTo>
                  <a:cubicBezTo>
                    <a:pt x="650" y="5185"/>
                    <a:pt x="673" y="5176"/>
                    <a:pt x="689" y="5170"/>
                  </a:cubicBezTo>
                  <a:cubicBezTo>
                    <a:pt x="718" y="5148"/>
                    <a:pt x="742" y="5130"/>
                    <a:pt x="764" y="5113"/>
                  </a:cubicBezTo>
                  <a:cubicBezTo>
                    <a:pt x="765" y="5107"/>
                    <a:pt x="767" y="5101"/>
                    <a:pt x="770" y="5095"/>
                  </a:cubicBezTo>
                  <a:lnTo>
                    <a:pt x="781" y="5088"/>
                  </a:lnTo>
                  <a:lnTo>
                    <a:pt x="768" y="5110"/>
                  </a:lnTo>
                  <a:cubicBezTo>
                    <a:pt x="767" y="5111"/>
                    <a:pt x="764" y="5113"/>
                    <a:pt x="764" y="5113"/>
                  </a:cubicBezTo>
                  <a:cubicBezTo>
                    <a:pt x="777" y="5107"/>
                    <a:pt x="790" y="5101"/>
                    <a:pt x="802" y="5097"/>
                  </a:cubicBezTo>
                  <a:lnTo>
                    <a:pt x="802" y="5097"/>
                  </a:lnTo>
                  <a:cubicBezTo>
                    <a:pt x="790" y="5113"/>
                    <a:pt x="778" y="5129"/>
                    <a:pt x="770" y="5142"/>
                  </a:cubicBezTo>
                  <a:cubicBezTo>
                    <a:pt x="806" y="5139"/>
                    <a:pt x="842" y="5136"/>
                    <a:pt x="877" y="5133"/>
                  </a:cubicBezTo>
                  <a:lnTo>
                    <a:pt x="877" y="5133"/>
                  </a:lnTo>
                  <a:cubicBezTo>
                    <a:pt x="873" y="5147"/>
                    <a:pt x="867" y="5163"/>
                    <a:pt x="859" y="5179"/>
                  </a:cubicBezTo>
                  <a:cubicBezTo>
                    <a:pt x="867" y="5184"/>
                    <a:pt x="877" y="5186"/>
                    <a:pt x="888" y="5186"/>
                  </a:cubicBezTo>
                  <a:cubicBezTo>
                    <a:pt x="917" y="5186"/>
                    <a:pt x="956" y="5170"/>
                    <a:pt x="1002" y="5138"/>
                  </a:cubicBezTo>
                  <a:lnTo>
                    <a:pt x="1002" y="5138"/>
                  </a:lnTo>
                  <a:cubicBezTo>
                    <a:pt x="988" y="5162"/>
                    <a:pt x="988" y="5169"/>
                    <a:pt x="994" y="5169"/>
                  </a:cubicBezTo>
                  <a:cubicBezTo>
                    <a:pt x="1003" y="5169"/>
                    <a:pt x="1026" y="5154"/>
                    <a:pt x="1043" y="5152"/>
                  </a:cubicBezTo>
                  <a:lnTo>
                    <a:pt x="1043" y="5152"/>
                  </a:lnTo>
                  <a:cubicBezTo>
                    <a:pt x="1036" y="5164"/>
                    <a:pt x="1021" y="5191"/>
                    <a:pt x="1004" y="5225"/>
                  </a:cubicBezTo>
                  <a:cubicBezTo>
                    <a:pt x="1037" y="5200"/>
                    <a:pt x="1059" y="5185"/>
                    <a:pt x="1077" y="5172"/>
                  </a:cubicBezTo>
                  <a:cubicBezTo>
                    <a:pt x="1079" y="5191"/>
                    <a:pt x="1080" y="5208"/>
                    <a:pt x="1083" y="5229"/>
                  </a:cubicBezTo>
                  <a:cubicBezTo>
                    <a:pt x="1099" y="5205"/>
                    <a:pt x="1115" y="5182"/>
                    <a:pt x="1134" y="5155"/>
                  </a:cubicBezTo>
                  <a:cubicBezTo>
                    <a:pt x="1143" y="5161"/>
                    <a:pt x="1151" y="5167"/>
                    <a:pt x="1157" y="5172"/>
                  </a:cubicBezTo>
                  <a:cubicBezTo>
                    <a:pt x="1146" y="5194"/>
                    <a:pt x="1140" y="5205"/>
                    <a:pt x="1136" y="5216"/>
                  </a:cubicBezTo>
                  <a:cubicBezTo>
                    <a:pt x="1148" y="5222"/>
                    <a:pt x="1161" y="5226"/>
                    <a:pt x="1167" y="5227"/>
                  </a:cubicBezTo>
                  <a:cubicBezTo>
                    <a:pt x="1188" y="5214"/>
                    <a:pt x="1204" y="5203"/>
                    <a:pt x="1235" y="5171"/>
                  </a:cubicBezTo>
                  <a:lnTo>
                    <a:pt x="1235" y="5171"/>
                  </a:lnTo>
                  <a:lnTo>
                    <a:pt x="1227" y="5192"/>
                  </a:lnTo>
                  <a:cubicBezTo>
                    <a:pt x="1230" y="5187"/>
                    <a:pt x="1234" y="5183"/>
                    <a:pt x="1236" y="5178"/>
                  </a:cubicBezTo>
                  <a:lnTo>
                    <a:pt x="1236" y="5178"/>
                  </a:lnTo>
                  <a:cubicBezTo>
                    <a:pt x="1209" y="5236"/>
                    <a:pt x="1229" y="5236"/>
                    <a:pt x="1230" y="5264"/>
                  </a:cubicBezTo>
                  <a:cubicBezTo>
                    <a:pt x="1251" y="5229"/>
                    <a:pt x="1264" y="5205"/>
                    <a:pt x="1280" y="5177"/>
                  </a:cubicBezTo>
                  <a:cubicBezTo>
                    <a:pt x="1285" y="5185"/>
                    <a:pt x="1289" y="5191"/>
                    <a:pt x="1295" y="5200"/>
                  </a:cubicBezTo>
                  <a:cubicBezTo>
                    <a:pt x="1277" y="5222"/>
                    <a:pt x="1265" y="5236"/>
                    <a:pt x="1251" y="5257"/>
                  </a:cubicBezTo>
                  <a:cubicBezTo>
                    <a:pt x="1261" y="5260"/>
                    <a:pt x="1271" y="5264"/>
                    <a:pt x="1282" y="5267"/>
                  </a:cubicBezTo>
                  <a:cubicBezTo>
                    <a:pt x="1298" y="5247"/>
                    <a:pt x="1314" y="5226"/>
                    <a:pt x="1332" y="5202"/>
                  </a:cubicBezTo>
                  <a:lnTo>
                    <a:pt x="1332" y="5202"/>
                  </a:lnTo>
                  <a:cubicBezTo>
                    <a:pt x="1329" y="5233"/>
                    <a:pt x="1295" y="5272"/>
                    <a:pt x="1313" y="5285"/>
                  </a:cubicBezTo>
                  <a:cubicBezTo>
                    <a:pt x="1318" y="5277"/>
                    <a:pt x="1324" y="5270"/>
                    <a:pt x="1330" y="5264"/>
                  </a:cubicBezTo>
                  <a:lnTo>
                    <a:pt x="1330" y="5273"/>
                  </a:lnTo>
                  <a:lnTo>
                    <a:pt x="1313" y="5289"/>
                  </a:lnTo>
                  <a:lnTo>
                    <a:pt x="1313" y="5285"/>
                  </a:lnTo>
                  <a:lnTo>
                    <a:pt x="1313" y="5285"/>
                  </a:lnTo>
                  <a:cubicBezTo>
                    <a:pt x="1307" y="5314"/>
                    <a:pt x="1310" y="5323"/>
                    <a:pt x="1317" y="5323"/>
                  </a:cubicBezTo>
                  <a:cubicBezTo>
                    <a:pt x="1328" y="5323"/>
                    <a:pt x="1348" y="5301"/>
                    <a:pt x="1358" y="5301"/>
                  </a:cubicBezTo>
                  <a:cubicBezTo>
                    <a:pt x="1359" y="5301"/>
                    <a:pt x="1360" y="5302"/>
                    <a:pt x="1361" y="5302"/>
                  </a:cubicBezTo>
                  <a:cubicBezTo>
                    <a:pt x="1363" y="5337"/>
                    <a:pt x="1375" y="5348"/>
                    <a:pt x="1390" y="5348"/>
                  </a:cubicBezTo>
                  <a:cubicBezTo>
                    <a:pt x="1405" y="5348"/>
                    <a:pt x="1424" y="5337"/>
                    <a:pt x="1441" y="5329"/>
                  </a:cubicBezTo>
                  <a:lnTo>
                    <a:pt x="1441" y="5329"/>
                  </a:lnTo>
                  <a:cubicBezTo>
                    <a:pt x="1439" y="5353"/>
                    <a:pt x="1436" y="5372"/>
                    <a:pt x="1435" y="5386"/>
                  </a:cubicBezTo>
                  <a:cubicBezTo>
                    <a:pt x="1452" y="5375"/>
                    <a:pt x="1468" y="5364"/>
                    <a:pt x="1485" y="5354"/>
                  </a:cubicBezTo>
                  <a:lnTo>
                    <a:pt x="1492" y="5385"/>
                  </a:lnTo>
                  <a:cubicBezTo>
                    <a:pt x="1504" y="5376"/>
                    <a:pt x="1514" y="5370"/>
                    <a:pt x="1523" y="5363"/>
                  </a:cubicBezTo>
                  <a:cubicBezTo>
                    <a:pt x="1535" y="5378"/>
                    <a:pt x="1536" y="5388"/>
                    <a:pt x="1542" y="5401"/>
                  </a:cubicBezTo>
                  <a:lnTo>
                    <a:pt x="1552" y="5380"/>
                  </a:lnTo>
                  <a:lnTo>
                    <a:pt x="1549" y="5404"/>
                  </a:lnTo>
                  <a:cubicBezTo>
                    <a:pt x="1556" y="5405"/>
                    <a:pt x="1563" y="5412"/>
                    <a:pt x="1569" y="5412"/>
                  </a:cubicBezTo>
                  <a:cubicBezTo>
                    <a:pt x="1572" y="5412"/>
                    <a:pt x="1576" y="5410"/>
                    <a:pt x="1579" y="5404"/>
                  </a:cubicBezTo>
                  <a:cubicBezTo>
                    <a:pt x="1584" y="5394"/>
                    <a:pt x="1587" y="5390"/>
                    <a:pt x="1590" y="5390"/>
                  </a:cubicBezTo>
                  <a:cubicBezTo>
                    <a:pt x="1596" y="5390"/>
                    <a:pt x="1595" y="5414"/>
                    <a:pt x="1601" y="5414"/>
                  </a:cubicBezTo>
                  <a:cubicBezTo>
                    <a:pt x="1602" y="5414"/>
                    <a:pt x="1602" y="5414"/>
                    <a:pt x="1602" y="5414"/>
                  </a:cubicBezTo>
                  <a:cubicBezTo>
                    <a:pt x="1623" y="5410"/>
                    <a:pt x="1648" y="5358"/>
                    <a:pt x="1670" y="5353"/>
                  </a:cubicBezTo>
                  <a:cubicBezTo>
                    <a:pt x="1677" y="5351"/>
                    <a:pt x="1692" y="5308"/>
                    <a:pt x="1710" y="5270"/>
                  </a:cubicBezTo>
                  <a:lnTo>
                    <a:pt x="1710" y="5270"/>
                  </a:lnTo>
                  <a:cubicBezTo>
                    <a:pt x="1695" y="5353"/>
                    <a:pt x="1699" y="5386"/>
                    <a:pt x="1711" y="5408"/>
                  </a:cubicBezTo>
                  <a:cubicBezTo>
                    <a:pt x="1719" y="5383"/>
                    <a:pt x="1726" y="5358"/>
                    <a:pt x="1738" y="5320"/>
                  </a:cubicBezTo>
                  <a:lnTo>
                    <a:pt x="1738" y="5320"/>
                  </a:lnTo>
                  <a:cubicBezTo>
                    <a:pt x="1735" y="5363"/>
                    <a:pt x="1732" y="5392"/>
                    <a:pt x="1730" y="5420"/>
                  </a:cubicBezTo>
                  <a:lnTo>
                    <a:pt x="1744" y="5401"/>
                  </a:lnTo>
                  <a:cubicBezTo>
                    <a:pt x="1744" y="5410"/>
                    <a:pt x="1744" y="5417"/>
                    <a:pt x="1744" y="5428"/>
                  </a:cubicBezTo>
                  <a:cubicBezTo>
                    <a:pt x="1757" y="5404"/>
                    <a:pt x="1772" y="5380"/>
                    <a:pt x="1786" y="5355"/>
                  </a:cubicBezTo>
                  <a:lnTo>
                    <a:pt x="1786" y="5355"/>
                  </a:lnTo>
                  <a:cubicBezTo>
                    <a:pt x="1783" y="5373"/>
                    <a:pt x="1780" y="5389"/>
                    <a:pt x="1779" y="5407"/>
                  </a:cubicBezTo>
                  <a:cubicBezTo>
                    <a:pt x="1789" y="5399"/>
                    <a:pt x="1799" y="5395"/>
                    <a:pt x="1808" y="5395"/>
                  </a:cubicBezTo>
                  <a:cubicBezTo>
                    <a:pt x="1826" y="5395"/>
                    <a:pt x="1839" y="5412"/>
                    <a:pt x="1848" y="5447"/>
                  </a:cubicBezTo>
                  <a:cubicBezTo>
                    <a:pt x="1857" y="5429"/>
                    <a:pt x="1864" y="5422"/>
                    <a:pt x="1869" y="5422"/>
                  </a:cubicBezTo>
                  <a:cubicBezTo>
                    <a:pt x="1880" y="5422"/>
                    <a:pt x="1884" y="5453"/>
                    <a:pt x="1892" y="5473"/>
                  </a:cubicBezTo>
                  <a:cubicBezTo>
                    <a:pt x="1901" y="5454"/>
                    <a:pt x="1911" y="5432"/>
                    <a:pt x="1920" y="5411"/>
                  </a:cubicBezTo>
                  <a:cubicBezTo>
                    <a:pt x="1930" y="5423"/>
                    <a:pt x="1938" y="5438"/>
                    <a:pt x="1948" y="5442"/>
                  </a:cubicBezTo>
                  <a:cubicBezTo>
                    <a:pt x="1951" y="5444"/>
                    <a:pt x="1954" y="5444"/>
                    <a:pt x="1958" y="5444"/>
                  </a:cubicBezTo>
                  <a:cubicBezTo>
                    <a:pt x="1963" y="5444"/>
                    <a:pt x="1968" y="5443"/>
                    <a:pt x="1972" y="5443"/>
                  </a:cubicBezTo>
                  <a:cubicBezTo>
                    <a:pt x="1977" y="5443"/>
                    <a:pt x="1982" y="5444"/>
                    <a:pt x="1985" y="5448"/>
                  </a:cubicBezTo>
                  <a:cubicBezTo>
                    <a:pt x="1992" y="5457"/>
                    <a:pt x="1998" y="5460"/>
                    <a:pt x="2007" y="5461"/>
                  </a:cubicBezTo>
                  <a:lnTo>
                    <a:pt x="2030" y="5469"/>
                  </a:lnTo>
                  <a:cubicBezTo>
                    <a:pt x="2034" y="5470"/>
                    <a:pt x="2037" y="5471"/>
                    <a:pt x="2041" y="5471"/>
                  </a:cubicBezTo>
                  <a:cubicBezTo>
                    <a:pt x="2046" y="5471"/>
                    <a:pt x="2052" y="5470"/>
                    <a:pt x="2057" y="5470"/>
                  </a:cubicBezTo>
                  <a:cubicBezTo>
                    <a:pt x="2066" y="5470"/>
                    <a:pt x="2073" y="5472"/>
                    <a:pt x="2079" y="5485"/>
                  </a:cubicBezTo>
                  <a:cubicBezTo>
                    <a:pt x="2084" y="5496"/>
                    <a:pt x="2091" y="5500"/>
                    <a:pt x="2099" y="5500"/>
                  </a:cubicBezTo>
                  <a:cubicBezTo>
                    <a:pt x="2114" y="5500"/>
                    <a:pt x="2131" y="5487"/>
                    <a:pt x="2146" y="5487"/>
                  </a:cubicBezTo>
                  <a:cubicBezTo>
                    <a:pt x="2151" y="5487"/>
                    <a:pt x="2156" y="5489"/>
                    <a:pt x="2160" y="5492"/>
                  </a:cubicBezTo>
                  <a:cubicBezTo>
                    <a:pt x="2160" y="5492"/>
                    <a:pt x="2163" y="5488"/>
                    <a:pt x="2172" y="5476"/>
                  </a:cubicBezTo>
                  <a:cubicBezTo>
                    <a:pt x="2173" y="5473"/>
                    <a:pt x="2181" y="5457"/>
                    <a:pt x="2191" y="5438"/>
                  </a:cubicBezTo>
                  <a:cubicBezTo>
                    <a:pt x="2202" y="5461"/>
                    <a:pt x="2214" y="5476"/>
                    <a:pt x="2229" y="5476"/>
                  </a:cubicBezTo>
                  <a:cubicBezTo>
                    <a:pt x="2245" y="5476"/>
                    <a:pt x="2264" y="5459"/>
                    <a:pt x="2288" y="5419"/>
                  </a:cubicBezTo>
                  <a:lnTo>
                    <a:pt x="2288" y="5419"/>
                  </a:lnTo>
                  <a:cubicBezTo>
                    <a:pt x="2285" y="5448"/>
                    <a:pt x="2282" y="5467"/>
                    <a:pt x="2281" y="5488"/>
                  </a:cubicBezTo>
                  <a:cubicBezTo>
                    <a:pt x="2301" y="5469"/>
                    <a:pt x="2322" y="5452"/>
                    <a:pt x="2341" y="5452"/>
                  </a:cubicBezTo>
                  <a:cubicBezTo>
                    <a:pt x="2350" y="5452"/>
                    <a:pt x="2358" y="5456"/>
                    <a:pt x="2366" y="5466"/>
                  </a:cubicBezTo>
                  <a:cubicBezTo>
                    <a:pt x="2378" y="5441"/>
                    <a:pt x="2391" y="5411"/>
                    <a:pt x="2409" y="5378"/>
                  </a:cubicBezTo>
                  <a:lnTo>
                    <a:pt x="2409" y="5378"/>
                  </a:lnTo>
                  <a:cubicBezTo>
                    <a:pt x="2404" y="5407"/>
                    <a:pt x="2401" y="5423"/>
                    <a:pt x="2398" y="5451"/>
                  </a:cubicBezTo>
                  <a:cubicBezTo>
                    <a:pt x="2412" y="5448"/>
                    <a:pt x="2425" y="5444"/>
                    <a:pt x="2441" y="5441"/>
                  </a:cubicBezTo>
                  <a:cubicBezTo>
                    <a:pt x="2441" y="5445"/>
                    <a:pt x="2442" y="5457"/>
                    <a:pt x="2444" y="5469"/>
                  </a:cubicBezTo>
                  <a:cubicBezTo>
                    <a:pt x="2454" y="5456"/>
                    <a:pt x="2463" y="5448"/>
                    <a:pt x="2470" y="5448"/>
                  </a:cubicBezTo>
                  <a:cubicBezTo>
                    <a:pt x="2479" y="5448"/>
                    <a:pt x="2485" y="5462"/>
                    <a:pt x="2488" y="5497"/>
                  </a:cubicBezTo>
                  <a:cubicBezTo>
                    <a:pt x="2498" y="5468"/>
                    <a:pt x="2504" y="5459"/>
                    <a:pt x="2508" y="5459"/>
                  </a:cubicBezTo>
                  <a:cubicBezTo>
                    <a:pt x="2515" y="5459"/>
                    <a:pt x="2517" y="5488"/>
                    <a:pt x="2524" y="5488"/>
                  </a:cubicBezTo>
                  <a:cubicBezTo>
                    <a:pt x="2525" y="5488"/>
                    <a:pt x="2526" y="5488"/>
                    <a:pt x="2528" y="5486"/>
                  </a:cubicBezTo>
                  <a:cubicBezTo>
                    <a:pt x="2533" y="5481"/>
                    <a:pt x="2538" y="5479"/>
                    <a:pt x="2542" y="5479"/>
                  </a:cubicBezTo>
                  <a:cubicBezTo>
                    <a:pt x="2553" y="5479"/>
                    <a:pt x="2560" y="5495"/>
                    <a:pt x="2566" y="5513"/>
                  </a:cubicBezTo>
                  <a:cubicBezTo>
                    <a:pt x="2572" y="5497"/>
                    <a:pt x="2578" y="5482"/>
                    <a:pt x="2582" y="5469"/>
                  </a:cubicBezTo>
                  <a:cubicBezTo>
                    <a:pt x="2583" y="5469"/>
                    <a:pt x="2584" y="5469"/>
                    <a:pt x="2584" y="5469"/>
                  </a:cubicBezTo>
                  <a:cubicBezTo>
                    <a:pt x="2609" y="5469"/>
                    <a:pt x="2619" y="5530"/>
                    <a:pt x="2643" y="5530"/>
                  </a:cubicBezTo>
                  <a:cubicBezTo>
                    <a:pt x="2650" y="5530"/>
                    <a:pt x="2659" y="5525"/>
                    <a:pt x="2669" y="5510"/>
                  </a:cubicBezTo>
                  <a:cubicBezTo>
                    <a:pt x="2676" y="5525"/>
                    <a:pt x="2681" y="5539"/>
                    <a:pt x="2688" y="5544"/>
                  </a:cubicBezTo>
                  <a:cubicBezTo>
                    <a:pt x="2690" y="5545"/>
                    <a:pt x="2692" y="5545"/>
                    <a:pt x="2694" y="5545"/>
                  </a:cubicBezTo>
                  <a:cubicBezTo>
                    <a:pt x="2700" y="5545"/>
                    <a:pt x="2706" y="5542"/>
                    <a:pt x="2712" y="5542"/>
                  </a:cubicBezTo>
                  <a:cubicBezTo>
                    <a:pt x="2714" y="5542"/>
                    <a:pt x="2716" y="5543"/>
                    <a:pt x="2718" y="5544"/>
                  </a:cubicBezTo>
                  <a:cubicBezTo>
                    <a:pt x="2726" y="5547"/>
                    <a:pt x="2732" y="5561"/>
                    <a:pt x="2740" y="5567"/>
                  </a:cubicBezTo>
                  <a:cubicBezTo>
                    <a:pt x="2746" y="5572"/>
                    <a:pt x="2754" y="5576"/>
                    <a:pt x="2761" y="5576"/>
                  </a:cubicBezTo>
                  <a:cubicBezTo>
                    <a:pt x="2774" y="5576"/>
                    <a:pt x="2788" y="5566"/>
                    <a:pt x="2804" y="5533"/>
                  </a:cubicBezTo>
                  <a:cubicBezTo>
                    <a:pt x="2813" y="5560"/>
                    <a:pt x="2821" y="5581"/>
                    <a:pt x="2828" y="5601"/>
                  </a:cubicBezTo>
                  <a:cubicBezTo>
                    <a:pt x="2832" y="5586"/>
                    <a:pt x="2838" y="5572"/>
                    <a:pt x="2846" y="5550"/>
                  </a:cubicBezTo>
                  <a:cubicBezTo>
                    <a:pt x="2850" y="5564"/>
                    <a:pt x="2854" y="5579"/>
                    <a:pt x="2857" y="5594"/>
                  </a:cubicBezTo>
                  <a:cubicBezTo>
                    <a:pt x="2865" y="5583"/>
                    <a:pt x="2869" y="5575"/>
                    <a:pt x="2873" y="5567"/>
                  </a:cubicBezTo>
                  <a:cubicBezTo>
                    <a:pt x="2873" y="5581"/>
                    <a:pt x="2875" y="5592"/>
                    <a:pt x="2876" y="5609"/>
                  </a:cubicBezTo>
                  <a:cubicBezTo>
                    <a:pt x="2894" y="5578"/>
                    <a:pt x="2909" y="5551"/>
                    <a:pt x="2916" y="5539"/>
                  </a:cubicBezTo>
                  <a:cubicBezTo>
                    <a:pt x="2940" y="5532"/>
                    <a:pt x="2954" y="5526"/>
                    <a:pt x="2971" y="5522"/>
                  </a:cubicBezTo>
                  <a:cubicBezTo>
                    <a:pt x="2972" y="5544"/>
                    <a:pt x="2975" y="5566"/>
                    <a:pt x="2978" y="5592"/>
                  </a:cubicBezTo>
                  <a:cubicBezTo>
                    <a:pt x="2987" y="5567"/>
                    <a:pt x="2991" y="5551"/>
                    <a:pt x="2997" y="5535"/>
                  </a:cubicBezTo>
                  <a:cubicBezTo>
                    <a:pt x="3000" y="5545"/>
                    <a:pt x="3003" y="5556"/>
                    <a:pt x="3004" y="5566"/>
                  </a:cubicBezTo>
                  <a:cubicBezTo>
                    <a:pt x="3012" y="5557"/>
                    <a:pt x="3016" y="5551"/>
                    <a:pt x="3022" y="5544"/>
                  </a:cubicBezTo>
                  <a:lnTo>
                    <a:pt x="3022" y="5603"/>
                  </a:lnTo>
                  <a:cubicBezTo>
                    <a:pt x="3031" y="5584"/>
                    <a:pt x="3037" y="5577"/>
                    <a:pt x="3041" y="5577"/>
                  </a:cubicBezTo>
                  <a:cubicBezTo>
                    <a:pt x="3047" y="5577"/>
                    <a:pt x="3050" y="5591"/>
                    <a:pt x="3051" y="5606"/>
                  </a:cubicBezTo>
                  <a:cubicBezTo>
                    <a:pt x="3064" y="5602"/>
                    <a:pt x="3080" y="5571"/>
                    <a:pt x="3090" y="5571"/>
                  </a:cubicBezTo>
                  <a:cubicBezTo>
                    <a:pt x="3096" y="5571"/>
                    <a:pt x="3100" y="5580"/>
                    <a:pt x="3100" y="5606"/>
                  </a:cubicBezTo>
                  <a:lnTo>
                    <a:pt x="3127" y="5558"/>
                  </a:lnTo>
                  <a:cubicBezTo>
                    <a:pt x="3128" y="5578"/>
                    <a:pt x="3128" y="5597"/>
                    <a:pt x="3128" y="5614"/>
                  </a:cubicBezTo>
                  <a:cubicBezTo>
                    <a:pt x="3137" y="5601"/>
                    <a:pt x="3144" y="5596"/>
                    <a:pt x="3150" y="5596"/>
                  </a:cubicBezTo>
                  <a:cubicBezTo>
                    <a:pt x="3162" y="5596"/>
                    <a:pt x="3171" y="5613"/>
                    <a:pt x="3182" y="5613"/>
                  </a:cubicBezTo>
                  <a:cubicBezTo>
                    <a:pt x="3189" y="5613"/>
                    <a:pt x="3196" y="5608"/>
                    <a:pt x="3205" y="5594"/>
                  </a:cubicBezTo>
                  <a:cubicBezTo>
                    <a:pt x="3206" y="5603"/>
                    <a:pt x="3206" y="5613"/>
                    <a:pt x="3206" y="5623"/>
                  </a:cubicBezTo>
                  <a:cubicBezTo>
                    <a:pt x="3222" y="5614"/>
                    <a:pt x="3241" y="5595"/>
                    <a:pt x="3254" y="5595"/>
                  </a:cubicBezTo>
                  <a:cubicBezTo>
                    <a:pt x="3255" y="5595"/>
                    <a:pt x="3256" y="5595"/>
                    <a:pt x="3257" y="5595"/>
                  </a:cubicBezTo>
                  <a:cubicBezTo>
                    <a:pt x="3271" y="5598"/>
                    <a:pt x="3278" y="5632"/>
                    <a:pt x="3285" y="5648"/>
                  </a:cubicBezTo>
                  <a:cubicBezTo>
                    <a:pt x="3304" y="5629"/>
                    <a:pt x="3320" y="5616"/>
                    <a:pt x="3333" y="5616"/>
                  </a:cubicBezTo>
                  <a:cubicBezTo>
                    <a:pt x="3345" y="5616"/>
                    <a:pt x="3355" y="5627"/>
                    <a:pt x="3362" y="5654"/>
                  </a:cubicBezTo>
                  <a:cubicBezTo>
                    <a:pt x="3365" y="5663"/>
                    <a:pt x="3369" y="5668"/>
                    <a:pt x="3374" y="5668"/>
                  </a:cubicBezTo>
                  <a:cubicBezTo>
                    <a:pt x="3375" y="5668"/>
                    <a:pt x="3376" y="5668"/>
                    <a:pt x="3377" y="5667"/>
                  </a:cubicBezTo>
                  <a:cubicBezTo>
                    <a:pt x="3388" y="5666"/>
                    <a:pt x="3400" y="5651"/>
                    <a:pt x="3410" y="5651"/>
                  </a:cubicBezTo>
                  <a:cubicBezTo>
                    <a:pt x="3412" y="5651"/>
                    <a:pt x="3414" y="5651"/>
                    <a:pt x="3416" y="5653"/>
                  </a:cubicBezTo>
                  <a:cubicBezTo>
                    <a:pt x="3419" y="5655"/>
                    <a:pt x="3422" y="5656"/>
                    <a:pt x="3425" y="5656"/>
                  </a:cubicBezTo>
                  <a:cubicBezTo>
                    <a:pt x="3434" y="5656"/>
                    <a:pt x="3444" y="5649"/>
                    <a:pt x="3452" y="5647"/>
                  </a:cubicBezTo>
                  <a:cubicBezTo>
                    <a:pt x="3453" y="5657"/>
                    <a:pt x="3453" y="5663"/>
                    <a:pt x="3455" y="5672"/>
                  </a:cubicBezTo>
                  <a:cubicBezTo>
                    <a:pt x="3462" y="5650"/>
                    <a:pt x="3468" y="5634"/>
                    <a:pt x="3475" y="5611"/>
                  </a:cubicBezTo>
                  <a:cubicBezTo>
                    <a:pt x="3478" y="5626"/>
                    <a:pt x="3480" y="5639"/>
                    <a:pt x="3483" y="5651"/>
                  </a:cubicBezTo>
                  <a:cubicBezTo>
                    <a:pt x="3487" y="5644"/>
                    <a:pt x="3491" y="5636"/>
                    <a:pt x="3494" y="5631"/>
                  </a:cubicBezTo>
                  <a:cubicBezTo>
                    <a:pt x="3502" y="5647"/>
                    <a:pt x="3509" y="5660"/>
                    <a:pt x="3515" y="5675"/>
                  </a:cubicBezTo>
                  <a:cubicBezTo>
                    <a:pt x="3525" y="5648"/>
                    <a:pt x="3531" y="5631"/>
                    <a:pt x="3537" y="5614"/>
                  </a:cubicBezTo>
                  <a:cubicBezTo>
                    <a:pt x="3558" y="5676"/>
                    <a:pt x="3570" y="5758"/>
                    <a:pt x="3605" y="5758"/>
                  </a:cubicBezTo>
                  <a:cubicBezTo>
                    <a:pt x="3617" y="5758"/>
                    <a:pt x="3631" y="5748"/>
                    <a:pt x="3650" y="5723"/>
                  </a:cubicBezTo>
                  <a:cubicBezTo>
                    <a:pt x="3650" y="5806"/>
                    <a:pt x="3694" y="5735"/>
                    <a:pt x="3694" y="5806"/>
                  </a:cubicBezTo>
                  <a:cubicBezTo>
                    <a:pt x="3708" y="5792"/>
                    <a:pt x="3721" y="5778"/>
                    <a:pt x="3734" y="5764"/>
                  </a:cubicBezTo>
                  <a:cubicBezTo>
                    <a:pt x="3741" y="5793"/>
                    <a:pt x="3757" y="5813"/>
                    <a:pt x="3769" y="5813"/>
                  </a:cubicBezTo>
                  <a:cubicBezTo>
                    <a:pt x="3771" y="5813"/>
                    <a:pt x="3773" y="5812"/>
                    <a:pt x="3775" y="5810"/>
                  </a:cubicBezTo>
                  <a:lnTo>
                    <a:pt x="3799" y="5766"/>
                  </a:lnTo>
                  <a:lnTo>
                    <a:pt x="3800" y="5795"/>
                  </a:lnTo>
                  <a:cubicBezTo>
                    <a:pt x="3824" y="5773"/>
                    <a:pt x="3841" y="5762"/>
                    <a:pt x="3855" y="5762"/>
                  </a:cubicBezTo>
                  <a:cubicBezTo>
                    <a:pt x="3870" y="5762"/>
                    <a:pt x="3880" y="5774"/>
                    <a:pt x="3887" y="5798"/>
                  </a:cubicBezTo>
                  <a:cubicBezTo>
                    <a:pt x="3898" y="5786"/>
                    <a:pt x="3911" y="5761"/>
                    <a:pt x="3917" y="5761"/>
                  </a:cubicBezTo>
                  <a:cubicBezTo>
                    <a:pt x="3917" y="5761"/>
                    <a:pt x="3918" y="5761"/>
                    <a:pt x="3918" y="5762"/>
                  </a:cubicBezTo>
                  <a:cubicBezTo>
                    <a:pt x="3919" y="5762"/>
                    <a:pt x="3920" y="5762"/>
                    <a:pt x="3920" y="5762"/>
                  </a:cubicBezTo>
                  <a:cubicBezTo>
                    <a:pt x="3930" y="5762"/>
                    <a:pt x="3941" y="5746"/>
                    <a:pt x="3950" y="5742"/>
                  </a:cubicBezTo>
                  <a:cubicBezTo>
                    <a:pt x="3952" y="5742"/>
                    <a:pt x="3953" y="5742"/>
                    <a:pt x="3955" y="5742"/>
                  </a:cubicBezTo>
                  <a:cubicBezTo>
                    <a:pt x="3963" y="5742"/>
                    <a:pt x="3969" y="5749"/>
                    <a:pt x="3977" y="5753"/>
                  </a:cubicBezTo>
                  <a:cubicBezTo>
                    <a:pt x="3983" y="5755"/>
                    <a:pt x="3989" y="5763"/>
                    <a:pt x="3996" y="5763"/>
                  </a:cubicBezTo>
                  <a:cubicBezTo>
                    <a:pt x="3998" y="5763"/>
                    <a:pt x="4000" y="5763"/>
                    <a:pt x="4002" y="5762"/>
                  </a:cubicBezTo>
                  <a:cubicBezTo>
                    <a:pt x="4004" y="5760"/>
                    <a:pt x="4006" y="5760"/>
                    <a:pt x="4008" y="5760"/>
                  </a:cubicBezTo>
                  <a:cubicBezTo>
                    <a:pt x="4011" y="5760"/>
                    <a:pt x="4014" y="5761"/>
                    <a:pt x="4017" y="5761"/>
                  </a:cubicBezTo>
                  <a:cubicBezTo>
                    <a:pt x="4020" y="5761"/>
                    <a:pt x="4023" y="5760"/>
                    <a:pt x="4025" y="5756"/>
                  </a:cubicBezTo>
                  <a:cubicBezTo>
                    <a:pt x="4030" y="5749"/>
                    <a:pt x="4033" y="5747"/>
                    <a:pt x="4034" y="5747"/>
                  </a:cubicBezTo>
                  <a:cubicBezTo>
                    <a:pt x="4042" y="5747"/>
                    <a:pt x="4038" y="5779"/>
                    <a:pt x="4045" y="5784"/>
                  </a:cubicBezTo>
                  <a:cubicBezTo>
                    <a:pt x="4049" y="5779"/>
                    <a:pt x="4055" y="5770"/>
                    <a:pt x="4061" y="5760"/>
                  </a:cubicBezTo>
                  <a:cubicBezTo>
                    <a:pt x="4071" y="5764"/>
                    <a:pt x="4083" y="5767"/>
                    <a:pt x="4092" y="5773"/>
                  </a:cubicBezTo>
                  <a:cubicBezTo>
                    <a:pt x="4094" y="5775"/>
                    <a:pt x="4097" y="5776"/>
                    <a:pt x="4100" y="5776"/>
                  </a:cubicBezTo>
                  <a:cubicBezTo>
                    <a:pt x="4108" y="5776"/>
                    <a:pt x="4117" y="5769"/>
                    <a:pt x="4128" y="5760"/>
                  </a:cubicBezTo>
                  <a:cubicBezTo>
                    <a:pt x="4140" y="5750"/>
                    <a:pt x="4151" y="5753"/>
                    <a:pt x="4164" y="5750"/>
                  </a:cubicBezTo>
                  <a:cubicBezTo>
                    <a:pt x="4165" y="5777"/>
                    <a:pt x="4172" y="5790"/>
                    <a:pt x="4182" y="5790"/>
                  </a:cubicBezTo>
                  <a:cubicBezTo>
                    <a:pt x="4187" y="5790"/>
                    <a:pt x="4192" y="5787"/>
                    <a:pt x="4198" y="5781"/>
                  </a:cubicBezTo>
                  <a:cubicBezTo>
                    <a:pt x="4205" y="5772"/>
                    <a:pt x="4211" y="5770"/>
                    <a:pt x="4216" y="5770"/>
                  </a:cubicBezTo>
                  <a:cubicBezTo>
                    <a:pt x="4220" y="5770"/>
                    <a:pt x="4224" y="5772"/>
                    <a:pt x="4228" y="5773"/>
                  </a:cubicBezTo>
                  <a:cubicBezTo>
                    <a:pt x="4234" y="5776"/>
                    <a:pt x="4241" y="5777"/>
                    <a:pt x="4247" y="5777"/>
                  </a:cubicBezTo>
                  <a:cubicBezTo>
                    <a:pt x="4263" y="5777"/>
                    <a:pt x="4281" y="5771"/>
                    <a:pt x="4297" y="5771"/>
                  </a:cubicBezTo>
                  <a:cubicBezTo>
                    <a:pt x="4309" y="5771"/>
                    <a:pt x="4320" y="5774"/>
                    <a:pt x="4329" y="5785"/>
                  </a:cubicBezTo>
                  <a:cubicBezTo>
                    <a:pt x="4329" y="5785"/>
                    <a:pt x="4329" y="5785"/>
                    <a:pt x="4329" y="5785"/>
                  </a:cubicBezTo>
                  <a:cubicBezTo>
                    <a:pt x="4332" y="5785"/>
                    <a:pt x="4338" y="5770"/>
                    <a:pt x="4343" y="5763"/>
                  </a:cubicBezTo>
                  <a:cubicBezTo>
                    <a:pt x="4343" y="5773"/>
                    <a:pt x="4343" y="5784"/>
                    <a:pt x="4343" y="5797"/>
                  </a:cubicBezTo>
                  <a:cubicBezTo>
                    <a:pt x="4359" y="5784"/>
                    <a:pt x="4376" y="5764"/>
                    <a:pt x="4389" y="5760"/>
                  </a:cubicBezTo>
                  <a:cubicBezTo>
                    <a:pt x="4393" y="5759"/>
                    <a:pt x="4397" y="5758"/>
                    <a:pt x="4401" y="5758"/>
                  </a:cubicBezTo>
                  <a:cubicBezTo>
                    <a:pt x="4412" y="5758"/>
                    <a:pt x="4421" y="5762"/>
                    <a:pt x="4429" y="5772"/>
                  </a:cubicBezTo>
                  <a:cubicBezTo>
                    <a:pt x="4430" y="5774"/>
                    <a:pt x="4432" y="5775"/>
                    <a:pt x="4434" y="5775"/>
                  </a:cubicBezTo>
                  <a:cubicBezTo>
                    <a:pt x="4441" y="5775"/>
                    <a:pt x="4449" y="5765"/>
                    <a:pt x="4456" y="5765"/>
                  </a:cubicBezTo>
                  <a:cubicBezTo>
                    <a:pt x="4460" y="5765"/>
                    <a:pt x="4463" y="5769"/>
                    <a:pt x="4464" y="5782"/>
                  </a:cubicBezTo>
                  <a:cubicBezTo>
                    <a:pt x="4473" y="5769"/>
                    <a:pt x="4482" y="5753"/>
                    <a:pt x="4489" y="5739"/>
                  </a:cubicBezTo>
                  <a:cubicBezTo>
                    <a:pt x="4499" y="5756"/>
                    <a:pt x="4509" y="5770"/>
                    <a:pt x="4521" y="5791"/>
                  </a:cubicBezTo>
                  <a:cubicBezTo>
                    <a:pt x="4530" y="5770"/>
                    <a:pt x="4539" y="5750"/>
                    <a:pt x="4545" y="5734"/>
                  </a:cubicBezTo>
                  <a:cubicBezTo>
                    <a:pt x="4551" y="5781"/>
                    <a:pt x="4570" y="5764"/>
                    <a:pt x="4583" y="5778"/>
                  </a:cubicBezTo>
                  <a:cubicBezTo>
                    <a:pt x="4591" y="5761"/>
                    <a:pt x="4596" y="5755"/>
                    <a:pt x="4600" y="5755"/>
                  </a:cubicBezTo>
                  <a:cubicBezTo>
                    <a:pt x="4609" y="5755"/>
                    <a:pt x="4612" y="5787"/>
                    <a:pt x="4620" y="5803"/>
                  </a:cubicBezTo>
                  <a:cubicBezTo>
                    <a:pt x="4629" y="5782"/>
                    <a:pt x="4637" y="5762"/>
                    <a:pt x="4642" y="5750"/>
                  </a:cubicBezTo>
                  <a:cubicBezTo>
                    <a:pt x="4646" y="5763"/>
                    <a:pt x="4649" y="5775"/>
                    <a:pt x="4652" y="5778"/>
                  </a:cubicBezTo>
                  <a:lnTo>
                    <a:pt x="4702" y="5801"/>
                  </a:lnTo>
                  <a:cubicBezTo>
                    <a:pt x="4704" y="5801"/>
                    <a:pt x="4702" y="5813"/>
                    <a:pt x="4702" y="5813"/>
                  </a:cubicBezTo>
                  <a:cubicBezTo>
                    <a:pt x="4695" y="5834"/>
                    <a:pt x="4688" y="5851"/>
                    <a:pt x="4682" y="5869"/>
                  </a:cubicBezTo>
                  <a:lnTo>
                    <a:pt x="4683" y="5882"/>
                  </a:lnTo>
                  <a:cubicBezTo>
                    <a:pt x="4695" y="5863"/>
                    <a:pt x="4708" y="5844"/>
                    <a:pt x="4727" y="5816"/>
                  </a:cubicBezTo>
                  <a:cubicBezTo>
                    <a:pt x="4735" y="5813"/>
                    <a:pt x="4749" y="5809"/>
                    <a:pt x="4765" y="5801"/>
                  </a:cubicBezTo>
                  <a:cubicBezTo>
                    <a:pt x="4772" y="5827"/>
                    <a:pt x="4775" y="5835"/>
                    <a:pt x="4783" y="5835"/>
                  </a:cubicBezTo>
                  <a:cubicBezTo>
                    <a:pt x="4787" y="5835"/>
                    <a:pt x="4794" y="5832"/>
                    <a:pt x="4804" y="5828"/>
                  </a:cubicBezTo>
                  <a:cubicBezTo>
                    <a:pt x="4812" y="5824"/>
                    <a:pt x="4819" y="5822"/>
                    <a:pt x="4826" y="5822"/>
                  </a:cubicBezTo>
                  <a:cubicBezTo>
                    <a:pt x="4842" y="5822"/>
                    <a:pt x="4855" y="5833"/>
                    <a:pt x="4861" y="5863"/>
                  </a:cubicBezTo>
                  <a:cubicBezTo>
                    <a:pt x="4880" y="5860"/>
                    <a:pt x="4895" y="5857"/>
                    <a:pt x="4910" y="5856"/>
                  </a:cubicBezTo>
                  <a:cubicBezTo>
                    <a:pt x="4921" y="5844"/>
                    <a:pt x="4932" y="5832"/>
                    <a:pt x="4945" y="5819"/>
                  </a:cubicBezTo>
                  <a:lnTo>
                    <a:pt x="4945" y="5819"/>
                  </a:lnTo>
                  <a:cubicBezTo>
                    <a:pt x="4941" y="5835"/>
                    <a:pt x="4938" y="5848"/>
                    <a:pt x="4936" y="5859"/>
                  </a:cubicBezTo>
                  <a:cubicBezTo>
                    <a:pt x="4926" y="5879"/>
                    <a:pt x="4911" y="5859"/>
                    <a:pt x="4910" y="5923"/>
                  </a:cubicBezTo>
                  <a:cubicBezTo>
                    <a:pt x="4924" y="5913"/>
                    <a:pt x="4932" y="5908"/>
                    <a:pt x="4939" y="5908"/>
                  </a:cubicBezTo>
                  <a:cubicBezTo>
                    <a:pt x="4948" y="5908"/>
                    <a:pt x="4954" y="5918"/>
                    <a:pt x="4966" y="5940"/>
                  </a:cubicBezTo>
                  <a:cubicBezTo>
                    <a:pt x="4973" y="5951"/>
                    <a:pt x="4980" y="5964"/>
                    <a:pt x="4990" y="5964"/>
                  </a:cubicBezTo>
                  <a:cubicBezTo>
                    <a:pt x="4996" y="5964"/>
                    <a:pt x="5004" y="5959"/>
                    <a:pt x="5013" y="5945"/>
                  </a:cubicBezTo>
                  <a:cubicBezTo>
                    <a:pt x="5013" y="5945"/>
                    <a:pt x="5013" y="5945"/>
                    <a:pt x="5013" y="5945"/>
                  </a:cubicBezTo>
                  <a:cubicBezTo>
                    <a:pt x="5013" y="5945"/>
                    <a:pt x="5014" y="5953"/>
                    <a:pt x="5016" y="5957"/>
                  </a:cubicBezTo>
                  <a:cubicBezTo>
                    <a:pt x="5005" y="5985"/>
                    <a:pt x="4996" y="6015"/>
                    <a:pt x="4982" y="6056"/>
                  </a:cubicBezTo>
                  <a:cubicBezTo>
                    <a:pt x="4994" y="6041"/>
                    <a:pt x="4999" y="6034"/>
                    <a:pt x="5005" y="6028"/>
                  </a:cubicBezTo>
                  <a:cubicBezTo>
                    <a:pt x="5011" y="6018"/>
                    <a:pt x="5016" y="6007"/>
                    <a:pt x="5024" y="5988"/>
                  </a:cubicBezTo>
                  <a:lnTo>
                    <a:pt x="5024" y="5988"/>
                  </a:lnTo>
                  <a:cubicBezTo>
                    <a:pt x="5023" y="6023"/>
                    <a:pt x="5021" y="6047"/>
                    <a:pt x="5020" y="6069"/>
                  </a:cubicBezTo>
                  <a:cubicBezTo>
                    <a:pt x="5030" y="6056"/>
                    <a:pt x="5036" y="6048"/>
                    <a:pt x="5041" y="6040"/>
                  </a:cubicBezTo>
                  <a:cubicBezTo>
                    <a:pt x="5044" y="6053"/>
                    <a:pt x="5046" y="6065"/>
                    <a:pt x="5049" y="6076"/>
                  </a:cubicBezTo>
                  <a:cubicBezTo>
                    <a:pt x="5052" y="6068"/>
                    <a:pt x="5055" y="6060"/>
                    <a:pt x="5060" y="6054"/>
                  </a:cubicBezTo>
                  <a:lnTo>
                    <a:pt x="5060" y="6063"/>
                  </a:lnTo>
                  <a:lnTo>
                    <a:pt x="5050" y="6081"/>
                  </a:lnTo>
                  <a:lnTo>
                    <a:pt x="5050" y="6081"/>
                  </a:lnTo>
                  <a:cubicBezTo>
                    <a:pt x="5049" y="6079"/>
                    <a:pt x="5049" y="6078"/>
                    <a:pt x="5049" y="6076"/>
                  </a:cubicBezTo>
                  <a:lnTo>
                    <a:pt x="5049" y="6081"/>
                  </a:lnTo>
                  <a:lnTo>
                    <a:pt x="5050" y="6081"/>
                  </a:lnTo>
                  <a:lnTo>
                    <a:pt x="5050" y="6081"/>
                  </a:lnTo>
                  <a:cubicBezTo>
                    <a:pt x="5051" y="6102"/>
                    <a:pt x="5063" y="6138"/>
                    <a:pt x="5073" y="6138"/>
                  </a:cubicBezTo>
                  <a:cubicBezTo>
                    <a:pt x="5080" y="6128"/>
                    <a:pt x="5086" y="6128"/>
                    <a:pt x="5091" y="6128"/>
                  </a:cubicBezTo>
                  <a:lnTo>
                    <a:pt x="5088" y="6147"/>
                  </a:lnTo>
                  <a:lnTo>
                    <a:pt x="5073" y="6151"/>
                  </a:lnTo>
                  <a:lnTo>
                    <a:pt x="5073" y="6151"/>
                  </a:lnTo>
                  <a:cubicBezTo>
                    <a:pt x="5068" y="6197"/>
                    <a:pt x="5079" y="6198"/>
                    <a:pt x="5085" y="6238"/>
                  </a:cubicBezTo>
                  <a:cubicBezTo>
                    <a:pt x="5089" y="6194"/>
                    <a:pt x="5091" y="6181"/>
                    <a:pt x="5092" y="6163"/>
                  </a:cubicBezTo>
                  <a:cubicBezTo>
                    <a:pt x="5097" y="6165"/>
                    <a:pt x="5101" y="6168"/>
                    <a:pt x="5104" y="6169"/>
                  </a:cubicBezTo>
                  <a:cubicBezTo>
                    <a:pt x="5101" y="6190"/>
                    <a:pt x="5098" y="6206"/>
                    <a:pt x="5098" y="6210"/>
                  </a:cubicBezTo>
                  <a:cubicBezTo>
                    <a:pt x="5108" y="6231"/>
                    <a:pt x="5119" y="6248"/>
                    <a:pt x="5127" y="6265"/>
                  </a:cubicBezTo>
                  <a:cubicBezTo>
                    <a:pt x="5128" y="6265"/>
                    <a:pt x="5128" y="6266"/>
                    <a:pt x="5129" y="6266"/>
                  </a:cubicBezTo>
                  <a:cubicBezTo>
                    <a:pt x="5132" y="6266"/>
                    <a:pt x="5135" y="6263"/>
                    <a:pt x="5138" y="6262"/>
                  </a:cubicBezTo>
                  <a:cubicBezTo>
                    <a:pt x="5142" y="6246"/>
                    <a:pt x="5147" y="6234"/>
                    <a:pt x="5151" y="6218"/>
                  </a:cubicBezTo>
                  <a:cubicBezTo>
                    <a:pt x="5152" y="6230"/>
                    <a:pt x="5156" y="6234"/>
                    <a:pt x="5160" y="6234"/>
                  </a:cubicBezTo>
                  <a:cubicBezTo>
                    <a:pt x="5166" y="6234"/>
                    <a:pt x="5175" y="6225"/>
                    <a:pt x="5182" y="6225"/>
                  </a:cubicBezTo>
                  <a:cubicBezTo>
                    <a:pt x="5185" y="6225"/>
                    <a:pt x="5187" y="6226"/>
                    <a:pt x="5189" y="6229"/>
                  </a:cubicBezTo>
                  <a:cubicBezTo>
                    <a:pt x="5192" y="6193"/>
                    <a:pt x="5194" y="6173"/>
                    <a:pt x="5197" y="6141"/>
                  </a:cubicBezTo>
                  <a:cubicBezTo>
                    <a:pt x="5205" y="6153"/>
                    <a:pt x="5213" y="6160"/>
                    <a:pt x="5223" y="6172"/>
                  </a:cubicBezTo>
                  <a:cubicBezTo>
                    <a:pt x="5225" y="6171"/>
                    <a:pt x="5232" y="6166"/>
                    <a:pt x="5244" y="6157"/>
                  </a:cubicBezTo>
                  <a:lnTo>
                    <a:pt x="5244" y="6157"/>
                  </a:lnTo>
                  <a:cubicBezTo>
                    <a:pt x="5232" y="6184"/>
                    <a:pt x="5227" y="6196"/>
                    <a:pt x="5214" y="6226"/>
                  </a:cubicBezTo>
                  <a:cubicBezTo>
                    <a:pt x="5230" y="6212"/>
                    <a:pt x="5238" y="6206"/>
                    <a:pt x="5247" y="6197"/>
                  </a:cubicBezTo>
                  <a:cubicBezTo>
                    <a:pt x="5255" y="6221"/>
                    <a:pt x="5264" y="6246"/>
                    <a:pt x="5272" y="6269"/>
                  </a:cubicBezTo>
                  <a:cubicBezTo>
                    <a:pt x="5287" y="6253"/>
                    <a:pt x="5303" y="6225"/>
                    <a:pt x="5315" y="6225"/>
                  </a:cubicBezTo>
                  <a:cubicBezTo>
                    <a:pt x="5316" y="6225"/>
                    <a:pt x="5317" y="6226"/>
                    <a:pt x="5319" y="6226"/>
                  </a:cubicBezTo>
                  <a:cubicBezTo>
                    <a:pt x="5323" y="6219"/>
                    <a:pt x="5326" y="6212"/>
                    <a:pt x="5329" y="6204"/>
                  </a:cubicBezTo>
                  <a:lnTo>
                    <a:pt x="5329" y="6215"/>
                  </a:lnTo>
                  <a:lnTo>
                    <a:pt x="5319" y="6231"/>
                  </a:lnTo>
                  <a:lnTo>
                    <a:pt x="5319" y="6226"/>
                  </a:lnTo>
                  <a:cubicBezTo>
                    <a:pt x="5314" y="6246"/>
                    <a:pt x="5311" y="6262"/>
                    <a:pt x="5304" y="6293"/>
                  </a:cubicBezTo>
                  <a:cubicBezTo>
                    <a:pt x="5317" y="6281"/>
                    <a:pt x="5325" y="6274"/>
                    <a:pt x="5332" y="6268"/>
                  </a:cubicBezTo>
                  <a:lnTo>
                    <a:pt x="5353" y="6309"/>
                  </a:lnTo>
                  <a:cubicBezTo>
                    <a:pt x="5363" y="6275"/>
                    <a:pt x="5370" y="6251"/>
                    <a:pt x="5382" y="6213"/>
                  </a:cubicBezTo>
                  <a:lnTo>
                    <a:pt x="5382" y="6213"/>
                  </a:lnTo>
                  <a:cubicBezTo>
                    <a:pt x="5376" y="6250"/>
                    <a:pt x="5375" y="6266"/>
                    <a:pt x="5372" y="6281"/>
                  </a:cubicBezTo>
                  <a:cubicBezTo>
                    <a:pt x="5380" y="6272"/>
                    <a:pt x="5388" y="6263"/>
                    <a:pt x="5394" y="6256"/>
                  </a:cubicBezTo>
                  <a:lnTo>
                    <a:pt x="5394" y="6256"/>
                  </a:lnTo>
                  <a:cubicBezTo>
                    <a:pt x="5392" y="6282"/>
                    <a:pt x="5389" y="6304"/>
                    <a:pt x="5386" y="6341"/>
                  </a:cubicBezTo>
                  <a:cubicBezTo>
                    <a:pt x="5400" y="6307"/>
                    <a:pt x="5408" y="6290"/>
                    <a:pt x="5416" y="6271"/>
                  </a:cubicBezTo>
                  <a:cubicBezTo>
                    <a:pt x="5422" y="6285"/>
                    <a:pt x="5428" y="6300"/>
                    <a:pt x="5433" y="6318"/>
                  </a:cubicBezTo>
                  <a:cubicBezTo>
                    <a:pt x="5444" y="6297"/>
                    <a:pt x="5453" y="6279"/>
                    <a:pt x="5460" y="6262"/>
                  </a:cubicBezTo>
                  <a:cubicBezTo>
                    <a:pt x="5460" y="6256"/>
                    <a:pt x="5458" y="6248"/>
                    <a:pt x="5458" y="6241"/>
                  </a:cubicBezTo>
                  <a:lnTo>
                    <a:pt x="5463" y="6234"/>
                  </a:lnTo>
                  <a:lnTo>
                    <a:pt x="5461" y="6259"/>
                  </a:lnTo>
                  <a:cubicBezTo>
                    <a:pt x="5461" y="6260"/>
                    <a:pt x="5460" y="6262"/>
                    <a:pt x="5460" y="6262"/>
                  </a:cubicBezTo>
                  <a:cubicBezTo>
                    <a:pt x="5469" y="6254"/>
                    <a:pt x="5478" y="6247"/>
                    <a:pt x="5489" y="6238"/>
                  </a:cubicBezTo>
                  <a:lnTo>
                    <a:pt x="5489" y="6238"/>
                  </a:lnTo>
                  <a:cubicBezTo>
                    <a:pt x="5478" y="6271"/>
                    <a:pt x="5470" y="6291"/>
                    <a:pt x="5457" y="6326"/>
                  </a:cubicBezTo>
                  <a:cubicBezTo>
                    <a:pt x="5476" y="6307"/>
                    <a:pt x="5488" y="6296"/>
                    <a:pt x="5491" y="6291"/>
                  </a:cubicBezTo>
                  <a:cubicBezTo>
                    <a:pt x="5504" y="6301"/>
                    <a:pt x="5511" y="6307"/>
                    <a:pt x="5519" y="6313"/>
                  </a:cubicBezTo>
                  <a:cubicBezTo>
                    <a:pt x="5525" y="6288"/>
                    <a:pt x="5528" y="6275"/>
                    <a:pt x="5531" y="6263"/>
                  </a:cubicBezTo>
                  <a:cubicBezTo>
                    <a:pt x="5529" y="6257"/>
                    <a:pt x="5529" y="6250"/>
                    <a:pt x="5529" y="6243"/>
                  </a:cubicBezTo>
                  <a:lnTo>
                    <a:pt x="5529" y="6241"/>
                  </a:lnTo>
                  <a:lnTo>
                    <a:pt x="5533" y="6232"/>
                  </a:lnTo>
                  <a:lnTo>
                    <a:pt x="5533" y="6257"/>
                  </a:lnTo>
                  <a:cubicBezTo>
                    <a:pt x="5532" y="6259"/>
                    <a:pt x="5531" y="6260"/>
                    <a:pt x="5531" y="6260"/>
                  </a:cubicBezTo>
                  <a:cubicBezTo>
                    <a:pt x="5532" y="6271"/>
                    <a:pt x="5535" y="6279"/>
                    <a:pt x="5536" y="6287"/>
                  </a:cubicBezTo>
                  <a:cubicBezTo>
                    <a:pt x="5548" y="6271"/>
                    <a:pt x="5560" y="6256"/>
                    <a:pt x="5575" y="6237"/>
                  </a:cubicBezTo>
                  <a:lnTo>
                    <a:pt x="5575" y="6237"/>
                  </a:lnTo>
                  <a:cubicBezTo>
                    <a:pt x="5566" y="6276"/>
                    <a:pt x="5561" y="6303"/>
                    <a:pt x="5556" y="6326"/>
                  </a:cubicBezTo>
                  <a:cubicBezTo>
                    <a:pt x="5558" y="6333"/>
                    <a:pt x="5561" y="6336"/>
                    <a:pt x="5564" y="6336"/>
                  </a:cubicBezTo>
                  <a:cubicBezTo>
                    <a:pt x="5579" y="6336"/>
                    <a:pt x="5602" y="6280"/>
                    <a:pt x="5618" y="6280"/>
                  </a:cubicBezTo>
                  <a:cubicBezTo>
                    <a:pt x="5620" y="6280"/>
                    <a:pt x="5622" y="6281"/>
                    <a:pt x="5623" y="6282"/>
                  </a:cubicBezTo>
                  <a:cubicBezTo>
                    <a:pt x="5623" y="6293"/>
                    <a:pt x="5620" y="6313"/>
                    <a:pt x="5616" y="6362"/>
                  </a:cubicBezTo>
                  <a:cubicBezTo>
                    <a:pt x="5632" y="6324"/>
                    <a:pt x="5639" y="6301"/>
                    <a:pt x="5647" y="6284"/>
                  </a:cubicBezTo>
                  <a:cubicBezTo>
                    <a:pt x="5648" y="6297"/>
                    <a:pt x="5650" y="6304"/>
                    <a:pt x="5651" y="6313"/>
                  </a:cubicBezTo>
                  <a:cubicBezTo>
                    <a:pt x="5660" y="6279"/>
                    <a:pt x="5667" y="6256"/>
                    <a:pt x="5676" y="6226"/>
                  </a:cubicBezTo>
                  <a:cubicBezTo>
                    <a:pt x="5676" y="6248"/>
                    <a:pt x="5676" y="6263"/>
                    <a:pt x="5676" y="6276"/>
                  </a:cubicBezTo>
                  <a:cubicBezTo>
                    <a:pt x="5672" y="6287"/>
                    <a:pt x="5666" y="6297"/>
                    <a:pt x="5659" y="6313"/>
                  </a:cubicBezTo>
                  <a:cubicBezTo>
                    <a:pt x="5669" y="6318"/>
                    <a:pt x="5673" y="6319"/>
                    <a:pt x="5679" y="6322"/>
                  </a:cubicBezTo>
                  <a:cubicBezTo>
                    <a:pt x="5685" y="6304"/>
                    <a:pt x="5691" y="6288"/>
                    <a:pt x="5697" y="6272"/>
                  </a:cubicBezTo>
                  <a:lnTo>
                    <a:pt x="5706" y="6282"/>
                  </a:lnTo>
                  <a:cubicBezTo>
                    <a:pt x="5700" y="6297"/>
                    <a:pt x="5695" y="6309"/>
                    <a:pt x="5685" y="6335"/>
                  </a:cubicBezTo>
                  <a:cubicBezTo>
                    <a:pt x="5706" y="6326"/>
                    <a:pt x="5722" y="6319"/>
                    <a:pt x="5736" y="6313"/>
                  </a:cubicBezTo>
                  <a:cubicBezTo>
                    <a:pt x="5744" y="6294"/>
                    <a:pt x="5748" y="6281"/>
                    <a:pt x="5751" y="6274"/>
                  </a:cubicBezTo>
                  <a:cubicBezTo>
                    <a:pt x="5756" y="6287"/>
                    <a:pt x="5759" y="6296"/>
                    <a:pt x="5762" y="6304"/>
                  </a:cubicBezTo>
                  <a:cubicBezTo>
                    <a:pt x="5769" y="6281"/>
                    <a:pt x="5775" y="6265"/>
                    <a:pt x="5781" y="6247"/>
                  </a:cubicBezTo>
                  <a:cubicBezTo>
                    <a:pt x="5782" y="6271"/>
                    <a:pt x="5782" y="6290"/>
                    <a:pt x="5784" y="6315"/>
                  </a:cubicBezTo>
                  <a:cubicBezTo>
                    <a:pt x="5792" y="6285"/>
                    <a:pt x="5800" y="6257"/>
                    <a:pt x="5810" y="6228"/>
                  </a:cubicBezTo>
                  <a:cubicBezTo>
                    <a:pt x="5810" y="6253"/>
                    <a:pt x="5811" y="6272"/>
                    <a:pt x="5816" y="6272"/>
                  </a:cubicBezTo>
                  <a:cubicBezTo>
                    <a:pt x="5820" y="6272"/>
                    <a:pt x="5825" y="6263"/>
                    <a:pt x="5834" y="6243"/>
                  </a:cubicBezTo>
                  <a:cubicBezTo>
                    <a:pt x="5834" y="6237"/>
                    <a:pt x="5832" y="6231"/>
                    <a:pt x="5832" y="6223"/>
                  </a:cubicBezTo>
                  <a:lnTo>
                    <a:pt x="5837" y="6215"/>
                  </a:lnTo>
                  <a:lnTo>
                    <a:pt x="5837" y="6240"/>
                  </a:lnTo>
                  <a:cubicBezTo>
                    <a:pt x="5835" y="6241"/>
                    <a:pt x="5834" y="6243"/>
                    <a:pt x="5834" y="6243"/>
                  </a:cubicBezTo>
                  <a:cubicBezTo>
                    <a:pt x="5842" y="6240"/>
                    <a:pt x="5850" y="6235"/>
                    <a:pt x="5859" y="6231"/>
                  </a:cubicBezTo>
                  <a:lnTo>
                    <a:pt x="5859" y="6231"/>
                  </a:lnTo>
                  <a:cubicBezTo>
                    <a:pt x="5856" y="6271"/>
                    <a:pt x="5872" y="6254"/>
                    <a:pt x="5888" y="6266"/>
                  </a:cubicBezTo>
                  <a:cubicBezTo>
                    <a:pt x="5891" y="6257"/>
                    <a:pt x="5900" y="6234"/>
                    <a:pt x="5907" y="6210"/>
                  </a:cubicBezTo>
                  <a:lnTo>
                    <a:pt x="5907" y="6210"/>
                  </a:lnTo>
                  <a:cubicBezTo>
                    <a:pt x="5904" y="6248"/>
                    <a:pt x="5903" y="6276"/>
                    <a:pt x="5901" y="6304"/>
                  </a:cubicBezTo>
                  <a:cubicBezTo>
                    <a:pt x="5912" y="6285"/>
                    <a:pt x="5920" y="6271"/>
                    <a:pt x="5934" y="6250"/>
                  </a:cubicBezTo>
                  <a:cubicBezTo>
                    <a:pt x="5940" y="6253"/>
                    <a:pt x="5947" y="6256"/>
                    <a:pt x="5956" y="6259"/>
                  </a:cubicBezTo>
                  <a:cubicBezTo>
                    <a:pt x="5960" y="6241"/>
                    <a:pt x="5965" y="6229"/>
                    <a:pt x="5967" y="6218"/>
                  </a:cubicBezTo>
                  <a:cubicBezTo>
                    <a:pt x="5978" y="6213"/>
                    <a:pt x="5988" y="6209"/>
                    <a:pt x="6009" y="6198"/>
                  </a:cubicBezTo>
                  <a:lnTo>
                    <a:pt x="6009" y="6198"/>
                  </a:lnTo>
                  <a:cubicBezTo>
                    <a:pt x="6007" y="6204"/>
                    <a:pt x="6003" y="6231"/>
                    <a:pt x="5997" y="6269"/>
                  </a:cubicBezTo>
                  <a:cubicBezTo>
                    <a:pt x="6015" y="6226"/>
                    <a:pt x="6025" y="6203"/>
                    <a:pt x="6034" y="6179"/>
                  </a:cubicBezTo>
                  <a:cubicBezTo>
                    <a:pt x="6035" y="6203"/>
                    <a:pt x="6035" y="6226"/>
                    <a:pt x="6037" y="6251"/>
                  </a:cubicBezTo>
                  <a:cubicBezTo>
                    <a:pt x="6051" y="6228"/>
                    <a:pt x="6062" y="6210"/>
                    <a:pt x="6073" y="6191"/>
                  </a:cubicBezTo>
                  <a:cubicBezTo>
                    <a:pt x="6076" y="6206"/>
                    <a:pt x="6078" y="6218"/>
                    <a:pt x="6081" y="6235"/>
                  </a:cubicBezTo>
                  <a:cubicBezTo>
                    <a:pt x="6098" y="6206"/>
                    <a:pt x="6113" y="6190"/>
                    <a:pt x="6127" y="6190"/>
                  </a:cubicBezTo>
                  <a:cubicBezTo>
                    <a:pt x="6133" y="6190"/>
                    <a:pt x="6140" y="6194"/>
                    <a:pt x="6146" y="6200"/>
                  </a:cubicBezTo>
                  <a:cubicBezTo>
                    <a:pt x="6151" y="6163"/>
                    <a:pt x="6154" y="6141"/>
                    <a:pt x="6159" y="6103"/>
                  </a:cubicBezTo>
                  <a:cubicBezTo>
                    <a:pt x="6166" y="6131"/>
                    <a:pt x="6172" y="6153"/>
                    <a:pt x="6178" y="6175"/>
                  </a:cubicBezTo>
                  <a:cubicBezTo>
                    <a:pt x="6184" y="6158"/>
                    <a:pt x="6192" y="6128"/>
                    <a:pt x="6198" y="6128"/>
                  </a:cubicBezTo>
                  <a:cubicBezTo>
                    <a:pt x="6200" y="6128"/>
                    <a:pt x="6201" y="6131"/>
                    <a:pt x="6203" y="6140"/>
                  </a:cubicBezTo>
                  <a:cubicBezTo>
                    <a:pt x="6198" y="6165"/>
                    <a:pt x="6194" y="6190"/>
                    <a:pt x="6188" y="6221"/>
                  </a:cubicBezTo>
                  <a:cubicBezTo>
                    <a:pt x="6198" y="6198"/>
                    <a:pt x="6206" y="6182"/>
                    <a:pt x="6215" y="6166"/>
                  </a:cubicBezTo>
                  <a:cubicBezTo>
                    <a:pt x="6221" y="6157"/>
                    <a:pt x="6226" y="6148"/>
                    <a:pt x="6232" y="6138"/>
                  </a:cubicBezTo>
                  <a:lnTo>
                    <a:pt x="6232" y="6138"/>
                  </a:lnTo>
                  <a:cubicBezTo>
                    <a:pt x="6229" y="6166"/>
                    <a:pt x="6228" y="6182"/>
                    <a:pt x="6222" y="6226"/>
                  </a:cubicBezTo>
                  <a:cubicBezTo>
                    <a:pt x="6238" y="6163"/>
                    <a:pt x="6247" y="6128"/>
                    <a:pt x="6257" y="6088"/>
                  </a:cubicBezTo>
                  <a:cubicBezTo>
                    <a:pt x="6259" y="6106"/>
                    <a:pt x="6259" y="6115"/>
                    <a:pt x="6260" y="6141"/>
                  </a:cubicBezTo>
                  <a:cubicBezTo>
                    <a:pt x="6269" y="6119"/>
                    <a:pt x="6278" y="6095"/>
                    <a:pt x="6293" y="6057"/>
                  </a:cubicBezTo>
                  <a:lnTo>
                    <a:pt x="6293" y="6057"/>
                  </a:lnTo>
                  <a:cubicBezTo>
                    <a:pt x="6282" y="6107"/>
                    <a:pt x="6278" y="6132"/>
                    <a:pt x="6273" y="6154"/>
                  </a:cubicBezTo>
                  <a:cubicBezTo>
                    <a:pt x="6282" y="6138"/>
                    <a:pt x="6291" y="6122"/>
                    <a:pt x="6301" y="6106"/>
                  </a:cubicBezTo>
                  <a:cubicBezTo>
                    <a:pt x="6301" y="6134"/>
                    <a:pt x="6303" y="6154"/>
                    <a:pt x="6303" y="6175"/>
                  </a:cubicBezTo>
                  <a:cubicBezTo>
                    <a:pt x="6310" y="6156"/>
                    <a:pt x="6318" y="6138"/>
                    <a:pt x="6325" y="6119"/>
                  </a:cubicBezTo>
                  <a:cubicBezTo>
                    <a:pt x="6331" y="6149"/>
                    <a:pt x="6339" y="6167"/>
                    <a:pt x="6352" y="6167"/>
                  </a:cubicBezTo>
                  <a:cubicBezTo>
                    <a:pt x="6356" y="6167"/>
                    <a:pt x="6361" y="6165"/>
                    <a:pt x="6366" y="6162"/>
                  </a:cubicBezTo>
                  <a:cubicBezTo>
                    <a:pt x="6371" y="6131"/>
                    <a:pt x="6374" y="6110"/>
                    <a:pt x="6378" y="6073"/>
                  </a:cubicBezTo>
                  <a:cubicBezTo>
                    <a:pt x="6384" y="6098"/>
                    <a:pt x="6388" y="6113"/>
                    <a:pt x="6393" y="6132"/>
                  </a:cubicBezTo>
                  <a:cubicBezTo>
                    <a:pt x="6403" y="6097"/>
                    <a:pt x="6412" y="6070"/>
                    <a:pt x="6419" y="6043"/>
                  </a:cubicBezTo>
                  <a:cubicBezTo>
                    <a:pt x="6428" y="6060"/>
                    <a:pt x="6434" y="6076"/>
                    <a:pt x="6440" y="6091"/>
                  </a:cubicBezTo>
                  <a:cubicBezTo>
                    <a:pt x="6450" y="6066"/>
                    <a:pt x="6454" y="6051"/>
                    <a:pt x="6460" y="6037"/>
                  </a:cubicBezTo>
                  <a:cubicBezTo>
                    <a:pt x="6463" y="6051"/>
                    <a:pt x="6464" y="6071"/>
                    <a:pt x="6471" y="6071"/>
                  </a:cubicBezTo>
                  <a:cubicBezTo>
                    <a:pt x="6474" y="6071"/>
                    <a:pt x="6478" y="6067"/>
                    <a:pt x="6484" y="6056"/>
                  </a:cubicBezTo>
                  <a:cubicBezTo>
                    <a:pt x="6484" y="6044"/>
                    <a:pt x="6484" y="6034"/>
                    <a:pt x="6485" y="6018"/>
                  </a:cubicBezTo>
                  <a:cubicBezTo>
                    <a:pt x="6486" y="6017"/>
                    <a:pt x="6486" y="6017"/>
                    <a:pt x="6487" y="6017"/>
                  </a:cubicBezTo>
                  <a:cubicBezTo>
                    <a:pt x="6496" y="6017"/>
                    <a:pt x="6499" y="6035"/>
                    <a:pt x="6507" y="6035"/>
                  </a:cubicBezTo>
                  <a:cubicBezTo>
                    <a:pt x="6510" y="6035"/>
                    <a:pt x="6513" y="6034"/>
                    <a:pt x="6516" y="6029"/>
                  </a:cubicBezTo>
                  <a:cubicBezTo>
                    <a:pt x="6521" y="6024"/>
                    <a:pt x="6526" y="6022"/>
                    <a:pt x="6530" y="6022"/>
                  </a:cubicBezTo>
                  <a:cubicBezTo>
                    <a:pt x="6538" y="6022"/>
                    <a:pt x="6544" y="6026"/>
                    <a:pt x="6552" y="6026"/>
                  </a:cubicBezTo>
                  <a:lnTo>
                    <a:pt x="6550" y="6013"/>
                  </a:lnTo>
                  <a:cubicBezTo>
                    <a:pt x="6556" y="6012"/>
                    <a:pt x="6562" y="6009"/>
                    <a:pt x="6565" y="6009"/>
                  </a:cubicBezTo>
                  <a:cubicBezTo>
                    <a:pt x="6571" y="5960"/>
                    <a:pt x="6575" y="5920"/>
                    <a:pt x="6581" y="5875"/>
                  </a:cubicBezTo>
                  <a:cubicBezTo>
                    <a:pt x="6588" y="5878"/>
                    <a:pt x="6591" y="5879"/>
                    <a:pt x="6594" y="5879"/>
                  </a:cubicBezTo>
                  <a:cubicBezTo>
                    <a:pt x="6588" y="5919"/>
                    <a:pt x="6584" y="5957"/>
                    <a:pt x="6580" y="5987"/>
                  </a:cubicBezTo>
                  <a:cubicBezTo>
                    <a:pt x="6594" y="5978"/>
                    <a:pt x="6605" y="5973"/>
                    <a:pt x="6615" y="5967"/>
                  </a:cubicBezTo>
                  <a:cubicBezTo>
                    <a:pt x="6619" y="5953"/>
                    <a:pt x="6625" y="5938"/>
                    <a:pt x="6627" y="5932"/>
                  </a:cubicBezTo>
                  <a:cubicBezTo>
                    <a:pt x="6644" y="5925"/>
                    <a:pt x="6657" y="5920"/>
                    <a:pt x="6674" y="5912"/>
                  </a:cubicBezTo>
                  <a:cubicBezTo>
                    <a:pt x="6687" y="5904"/>
                    <a:pt x="6702" y="5888"/>
                    <a:pt x="6719" y="5848"/>
                  </a:cubicBezTo>
                  <a:cubicBezTo>
                    <a:pt x="6731" y="5822"/>
                    <a:pt x="6747" y="5828"/>
                    <a:pt x="6763" y="5819"/>
                  </a:cubicBezTo>
                  <a:cubicBezTo>
                    <a:pt x="6781" y="5742"/>
                    <a:pt x="6797" y="5676"/>
                    <a:pt x="6813" y="5609"/>
                  </a:cubicBezTo>
                  <a:cubicBezTo>
                    <a:pt x="6816" y="5635"/>
                    <a:pt x="6819" y="5657"/>
                    <a:pt x="6821" y="5679"/>
                  </a:cubicBezTo>
                  <a:cubicBezTo>
                    <a:pt x="6838" y="5583"/>
                    <a:pt x="6883" y="5570"/>
                    <a:pt x="6891" y="5458"/>
                  </a:cubicBezTo>
                  <a:cubicBezTo>
                    <a:pt x="6890" y="5453"/>
                    <a:pt x="6888" y="5436"/>
                    <a:pt x="6886" y="5417"/>
                  </a:cubicBezTo>
                  <a:cubicBezTo>
                    <a:pt x="6877" y="5442"/>
                    <a:pt x="6869" y="5460"/>
                    <a:pt x="6858" y="5491"/>
                  </a:cubicBezTo>
                  <a:cubicBezTo>
                    <a:pt x="6868" y="5439"/>
                    <a:pt x="6877" y="5403"/>
                    <a:pt x="6886" y="5358"/>
                  </a:cubicBezTo>
                  <a:lnTo>
                    <a:pt x="6886" y="5358"/>
                  </a:lnTo>
                  <a:cubicBezTo>
                    <a:pt x="6877" y="5373"/>
                    <a:pt x="6871" y="5380"/>
                    <a:pt x="6866" y="5392"/>
                  </a:cubicBezTo>
                  <a:cubicBezTo>
                    <a:pt x="6861" y="5411"/>
                    <a:pt x="6855" y="5433"/>
                    <a:pt x="6849" y="5455"/>
                  </a:cubicBezTo>
                  <a:cubicBezTo>
                    <a:pt x="6847" y="5460"/>
                    <a:pt x="6844" y="5460"/>
                    <a:pt x="6837" y="5466"/>
                  </a:cubicBezTo>
                  <a:cubicBezTo>
                    <a:pt x="6847" y="5426"/>
                    <a:pt x="6856" y="5392"/>
                    <a:pt x="6863" y="5360"/>
                  </a:cubicBezTo>
                  <a:cubicBezTo>
                    <a:pt x="6859" y="5353"/>
                    <a:pt x="6856" y="5348"/>
                    <a:pt x="6853" y="5344"/>
                  </a:cubicBezTo>
                  <a:cubicBezTo>
                    <a:pt x="6861" y="5307"/>
                    <a:pt x="6868" y="5273"/>
                    <a:pt x="6875" y="5238"/>
                  </a:cubicBezTo>
                  <a:lnTo>
                    <a:pt x="6872" y="5236"/>
                  </a:lnTo>
                  <a:cubicBezTo>
                    <a:pt x="6863" y="5263"/>
                    <a:pt x="6856" y="5291"/>
                    <a:pt x="6838" y="5348"/>
                  </a:cubicBezTo>
                  <a:cubicBezTo>
                    <a:pt x="6850" y="5291"/>
                    <a:pt x="6855" y="5264"/>
                    <a:pt x="6862" y="5229"/>
                  </a:cubicBezTo>
                  <a:cubicBezTo>
                    <a:pt x="6856" y="5207"/>
                    <a:pt x="6850" y="5183"/>
                    <a:pt x="6844" y="5158"/>
                  </a:cubicBezTo>
                  <a:cubicBezTo>
                    <a:pt x="6836" y="5185"/>
                    <a:pt x="6830" y="5201"/>
                    <a:pt x="6824" y="5216"/>
                  </a:cubicBezTo>
                  <a:cubicBezTo>
                    <a:pt x="6806" y="5197"/>
                    <a:pt x="6827" y="5133"/>
                    <a:pt x="6830" y="5095"/>
                  </a:cubicBezTo>
                  <a:cubicBezTo>
                    <a:pt x="6827" y="5094"/>
                    <a:pt x="6824" y="5092"/>
                    <a:pt x="6821" y="5091"/>
                  </a:cubicBezTo>
                  <a:cubicBezTo>
                    <a:pt x="6812" y="5117"/>
                    <a:pt x="6805" y="5144"/>
                    <a:pt x="6794" y="5174"/>
                  </a:cubicBezTo>
                  <a:cubicBezTo>
                    <a:pt x="6794" y="5149"/>
                    <a:pt x="6794" y="5132"/>
                    <a:pt x="6794" y="5105"/>
                  </a:cubicBezTo>
                  <a:cubicBezTo>
                    <a:pt x="6784" y="5108"/>
                    <a:pt x="6771" y="5110"/>
                    <a:pt x="6759" y="5113"/>
                  </a:cubicBezTo>
                  <a:cubicBezTo>
                    <a:pt x="6759" y="5108"/>
                    <a:pt x="6759" y="5101"/>
                    <a:pt x="6759" y="5094"/>
                  </a:cubicBezTo>
                  <a:lnTo>
                    <a:pt x="6730" y="5144"/>
                  </a:lnTo>
                  <a:cubicBezTo>
                    <a:pt x="6722" y="5141"/>
                    <a:pt x="6716" y="5136"/>
                    <a:pt x="6708" y="5133"/>
                  </a:cubicBezTo>
                  <a:cubicBezTo>
                    <a:pt x="6700" y="5149"/>
                    <a:pt x="6693" y="5167"/>
                    <a:pt x="6687" y="5182"/>
                  </a:cubicBezTo>
                  <a:cubicBezTo>
                    <a:pt x="6687" y="5188"/>
                    <a:pt x="6688" y="5195"/>
                    <a:pt x="6688" y="5202"/>
                  </a:cubicBezTo>
                  <a:lnTo>
                    <a:pt x="6684" y="5210"/>
                  </a:lnTo>
                  <a:lnTo>
                    <a:pt x="6684" y="5185"/>
                  </a:lnTo>
                  <a:cubicBezTo>
                    <a:pt x="6685" y="5183"/>
                    <a:pt x="6687" y="5182"/>
                    <a:pt x="6687" y="5182"/>
                  </a:cubicBezTo>
                  <a:cubicBezTo>
                    <a:pt x="6681" y="5171"/>
                    <a:pt x="6681" y="5143"/>
                    <a:pt x="6673" y="5143"/>
                  </a:cubicBezTo>
                  <a:cubicBezTo>
                    <a:pt x="6671" y="5143"/>
                    <a:pt x="6668" y="5146"/>
                    <a:pt x="6663" y="5152"/>
                  </a:cubicBezTo>
                  <a:cubicBezTo>
                    <a:pt x="6657" y="5169"/>
                    <a:pt x="6653" y="5183"/>
                    <a:pt x="6646" y="5204"/>
                  </a:cubicBezTo>
                  <a:cubicBezTo>
                    <a:pt x="6650" y="5173"/>
                    <a:pt x="6652" y="5155"/>
                    <a:pt x="6655" y="5136"/>
                  </a:cubicBezTo>
                  <a:lnTo>
                    <a:pt x="6655" y="5136"/>
                  </a:lnTo>
                  <a:cubicBezTo>
                    <a:pt x="6637" y="5148"/>
                    <a:pt x="6621" y="5160"/>
                    <a:pt x="6607" y="5169"/>
                  </a:cubicBezTo>
                  <a:cubicBezTo>
                    <a:pt x="6603" y="5157"/>
                    <a:pt x="6597" y="5147"/>
                    <a:pt x="6590" y="5130"/>
                  </a:cubicBezTo>
                  <a:cubicBezTo>
                    <a:pt x="6581" y="5152"/>
                    <a:pt x="6571" y="5173"/>
                    <a:pt x="6563" y="5191"/>
                  </a:cubicBezTo>
                  <a:cubicBezTo>
                    <a:pt x="6547" y="5185"/>
                    <a:pt x="6532" y="5177"/>
                    <a:pt x="6518" y="5172"/>
                  </a:cubicBezTo>
                  <a:cubicBezTo>
                    <a:pt x="6507" y="5195"/>
                    <a:pt x="6497" y="5219"/>
                    <a:pt x="6487" y="5244"/>
                  </a:cubicBezTo>
                  <a:cubicBezTo>
                    <a:pt x="6480" y="5218"/>
                    <a:pt x="6466" y="5202"/>
                    <a:pt x="6450" y="5202"/>
                  </a:cubicBezTo>
                  <a:cubicBezTo>
                    <a:pt x="6446" y="5202"/>
                    <a:pt x="6442" y="5203"/>
                    <a:pt x="6438" y="5205"/>
                  </a:cubicBezTo>
                  <a:cubicBezTo>
                    <a:pt x="6401" y="5228"/>
                    <a:pt x="6367" y="5240"/>
                    <a:pt x="6330" y="5240"/>
                  </a:cubicBezTo>
                  <a:cubicBezTo>
                    <a:pt x="6326" y="5240"/>
                    <a:pt x="6322" y="5240"/>
                    <a:pt x="6318" y="5239"/>
                  </a:cubicBezTo>
                  <a:cubicBezTo>
                    <a:pt x="6313" y="5250"/>
                    <a:pt x="6303" y="5272"/>
                    <a:pt x="6294" y="5294"/>
                  </a:cubicBezTo>
                  <a:cubicBezTo>
                    <a:pt x="6291" y="5273"/>
                    <a:pt x="6288" y="5261"/>
                    <a:pt x="6285" y="5247"/>
                  </a:cubicBezTo>
                  <a:cubicBezTo>
                    <a:pt x="6275" y="5264"/>
                    <a:pt x="6267" y="5269"/>
                    <a:pt x="6261" y="5269"/>
                  </a:cubicBezTo>
                  <a:cubicBezTo>
                    <a:pt x="6251" y="5269"/>
                    <a:pt x="6244" y="5258"/>
                    <a:pt x="6235" y="5257"/>
                  </a:cubicBezTo>
                  <a:cubicBezTo>
                    <a:pt x="6222" y="5271"/>
                    <a:pt x="6208" y="5297"/>
                    <a:pt x="6201" y="5297"/>
                  </a:cubicBezTo>
                  <a:cubicBezTo>
                    <a:pt x="6200" y="5297"/>
                    <a:pt x="6199" y="5297"/>
                    <a:pt x="6198" y="5295"/>
                  </a:cubicBezTo>
                  <a:cubicBezTo>
                    <a:pt x="6196" y="5288"/>
                    <a:pt x="6193" y="5285"/>
                    <a:pt x="6189" y="5285"/>
                  </a:cubicBezTo>
                  <a:cubicBezTo>
                    <a:pt x="6183" y="5285"/>
                    <a:pt x="6175" y="5293"/>
                    <a:pt x="6168" y="5293"/>
                  </a:cubicBezTo>
                  <a:cubicBezTo>
                    <a:pt x="6166" y="5293"/>
                    <a:pt x="6165" y="5292"/>
                    <a:pt x="6163" y="5291"/>
                  </a:cubicBezTo>
                  <a:cubicBezTo>
                    <a:pt x="6160" y="5288"/>
                    <a:pt x="6157" y="5286"/>
                    <a:pt x="6154" y="5286"/>
                  </a:cubicBezTo>
                  <a:cubicBezTo>
                    <a:pt x="6144" y="5286"/>
                    <a:pt x="6131" y="5296"/>
                    <a:pt x="6120" y="5298"/>
                  </a:cubicBezTo>
                  <a:lnTo>
                    <a:pt x="6075" y="5308"/>
                  </a:lnTo>
                  <a:cubicBezTo>
                    <a:pt x="6064" y="5312"/>
                    <a:pt x="6052" y="5320"/>
                    <a:pt x="6041" y="5320"/>
                  </a:cubicBezTo>
                  <a:cubicBezTo>
                    <a:pt x="6038" y="5320"/>
                    <a:pt x="6035" y="5319"/>
                    <a:pt x="6032" y="5317"/>
                  </a:cubicBezTo>
                  <a:cubicBezTo>
                    <a:pt x="6032" y="5317"/>
                    <a:pt x="6031" y="5317"/>
                    <a:pt x="6030" y="5317"/>
                  </a:cubicBezTo>
                  <a:cubicBezTo>
                    <a:pt x="6025" y="5317"/>
                    <a:pt x="6017" y="5330"/>
                    <a:pt x="6011" y="5330"/>
                  </a:cubicBezTo>
                  <a:cubicBezTo>
                    <a:pt x="6008" y="5330"/>
                    <a:pt x="6005" y="5326"/>
                    <a:pt x="6004" y="5313"/>
                  </a:cubicBezTo>
                  <a:cubicBezTo>
                    <a:pt x="6003" y="5307"/>
                    <a:pt x="6001" y="5305"/>
                    <a:pt x="5997" y="5305"/>
                  </a:cubicBezTo>
                  <a:cubicBezTo>
                    <a:pt x="5989" y="5305"/>
                    <a:pt x="5976" y="5316"/>
                    <a:pt x="5966" y="5323"/>
                  </a:cubicBezTo>
                  <a:cubicBezTo>
                    <a:pt x="5954" y="5332"/>
                    <a:pt x="5942" y="5337"/>
                    <a:pt x="5932" y="5337"/>
                  </a:cubicBezTo>
                  <a:cubicBezTo>
                    <a:pt x="5923" y="5337"/>
                    <a:pt x="5914" y="5333"/>
                    <a:pt x="5907" y="5323"/>
                  </a:cubicBezTo>
                  <a:cubicBezTo>
                    <a:pt x="5906" y="5322"/>
                    <a:pt x="5905" y="5322"/>
                    <a:pt x="5905" y="5322"/>
                  </a:cubicBezTo>
                  <a:cubicBezTo>
                    <a:pt x="5898" y="5322"/>
                    <a:pt x="5889" y="5338"/>
                    <a:pt x="5884" y="5338"/>
                  </a:cubicBezTo>
                  <a:cubicBezTo>
                    <a:pt x="5881" y="5338"/>
                    <a:pt x="5879" y="5333"/>
                    <a:pt x="5879" y="5316"/>
                  </a:cubicBezTo>
                  <a:lnTo>
                    <a:pt x="5879" y="5316"/>
                  </a:lnTo>
                  <a:cubicBezTo>
                    <a:pt x="5869" y="5331"/>
                    <a:pt x="5861" y="5337"/>
                    <a:pt x="5854" y="5337"/>
                  </a:cubicBezTo>
                  <a:cubicBezTo>
                    <a:pt x="5840" y="5337"/>
                    <a:pt x="5829" y="5317"/>
                    <a:pt x="5816" y="5314"/>
                  </a:cubicBezTo>
                  <a:cubicBezTo>
                    <a:pt x="5795" y="5310"/>
                    <a:pt x="5779" y="5289"/>
                    <a:pt x="5760" y="5276"/>
                  </a:cubicBezTo>
                  <a:cubicBezTo>
                    <a:pt x="5759" y="5275"/>
                    <a:pt x="5756" y="5273"/>
                    <a:pt x="5753" y="5273"/>
                  </a:cubicBezTo>
                  <a:cubicBezTo>
                    <a:pt x="5732" y="5277"/>
                    <a:pt x="5713" y="5280"/>
                    <a:pt x="5691" y="5285"/>
                  </a:cubicBezTo>
                  <a:cubicBezTo>
                    <a:pt x="5691" y="5280"/>
                    <a:pt x="5689" y="5270"/>
                    <a:pt x="5689" y="5254"/>
                  </a:cubicBezTo>
                  <a:cubicBezTo>
                    <a:pt x="5681" y="5259"/>
                    <a:pt x="5669" y="5280"/>
                    <a:pt x="5661" y="5280"/>
                  </a:cubicBezTo>
                  <a:cubicBezTo>
                    <a:pt x="5656" y="5280"/>
                    <a:pt x="5654" y="5273"/>
                    <a:pt x="5654" y="5251"/>
                  </a:cubicBezTo>
                  <a:lnTo>
                    <a:pt x="5654" y="5251"/>
                  </a:lnTo>
                  <a:cubicBezTo>
                    <a:pt x="5647" y="5255"/>
                    <a:pt x="5638" y="5266"/>
                    <a:pt x="5632" y="5266"/>
                  </a:cubicBezTo>
                  <a:cubicBezTo>
                    <a:pt x="5628" y="5266"/>
                    <a:pt x="5625" y="5259"/>
                    <a:pt x="5626" y="5235"/>
                  </a:cubicBezTo>
                  <a:lnTo>
                    <a:pt x="5626" y="5235"/>
                  </a:lnTo>
                  <a:cubicBezTo>
                    <a:pt x="5618" y="5249"/>
                    <a:pt x="5612" y="5254"/>
                    <a:pt x="5607" y="5254"/>
                  </a:cubicBezTo>
                  <a:cubicBezTo>
                    <a:pt x="5599" y="5254"/>
                    <a:pt x="5596" y="5239"/>
                    <a:pt x="5594" y="5219"/>
                  </a:cubicBezTo>
                  <a:cubicBezTo>
                    <a:pt x="5584" y="5224"/>
                    <a:pt x="5575" y="5233"/>
                    <a:pt x="5567" y="5233"/>
                  </a:cubicBezTo>
                  <a:cubicBezTo>
                    <a:pt x="5567" y="5233"/>
                    <a:pt x="5566" y="5233"/>
                    <a:pt x="5566" y="5233"/>
                  </a:cubicBezTo>
                  <a:cubicBezTo>
                    <a:pt x="5554" y="5230"/>
                    <a:pt x="5539" y="5236"/>
                    <a:pt x="5539" y="5197"/>
                  </a:cubicBezTo>
                  <a:cubicBezTo>
                    <a:pt x="5532" y="5211"/>
                    <a:pt x="5526" y="5216"/>
                    <a:pt x="5521" y="5216"/>
                  </a:cubicBezTo>
                  <a:cubicBezTo>
                    <a:pt x="5513" y="5216"/>
                    <a:pt x="5508" y="5203"/>
                    <a:pt x="5500" y="5203"/>
                  </a:cubicBezTo>
                  <a:cubicBezTo>
                    <a:pt x="5499" y="5203"/>
                    <a:pt x="5498" y="5204"/>
                    <a:pt x="5497" y="5204"/>
                  </a:cubicBezTo>
                  <a:cubicBezTo>
                    <a:pt x="5481" y="5211"/>
                    <a:pt x="5464" y="5225"/>
                    <a:pt x="5448" y="5230"/>
                  </a:cubicBezTo>
                  <a:cubicBezTo>
                    <a:pt x="5441" y="5233"/>
                    <a:pt x="5434" y="5235"/>
                    <a:pt x="5428" y="5235"/>
                  </a:cubicBezTo>
                  <a:cubicBezTo>
                    <a:pt x="5411" y="5235"/>
                    <a:pt x="5398" y="5224"/>
                    <a:pt x="5389" y="5194"/>
                  </a:cubicBezTo>
                  <a:cubicBezTo>
                    <a:pt x="5381" y="5206"/>
                    <a:pt x="5374" y="5210"/>
                    <a:pt x="5368" y="5210"/>
                  </a:cubicBezTo>
                  <a:cubicBezTo>
                    <a:pt x="5354" y="5210"/>
                    <a:pt x="5344" y="5190"/>
                    <a:pt x="5330" y="5190"/>
                  </a:cubicBezTo>
                  <a:cubicBezTo>
                    <a:pt x="5323" y="5190"/>
                    <a:pt x="5314" y="5196"/>
                    <a:pt x="5302" y="5216"/>
                  </a:cubicBezTo>
                  <a:cubicBezTo>
                    <a:pt x="5301" y="5202"/>
                    <a:pt x="5302" y="5188"/>
                    <a:pt x="5301" y="5183"/>
                  </a:cubicBezTo>
                  <a:cubicBezTo>
                    <a:pt x="5276" y="5144"/>
                    <a:pt x="5232" y="5182"/>
                    <a:pt x="5214" y="5114"/>
                  </a:cubicBezTo>
                  <a:cubicBezTo>
                    <a:pt x="5214" y="5114"/>
                    <a:pt x="5214" y="5114"/>
                    <a:pt x="5214" y="5114"/>
                  </a:cubicBezTo>
                  <a:cubicBezTo>
                    <a:pt x="5213" y="5114"/>
                    <a:pt x="5205" y="5130"/>
                    <a:pt x="5202" y="5132"/>
                  </a:cubicBezTo>
                  <a:cubicBezTo>
                    <a:pt x="5202" y="5132"/>
                    <a:pt x="5201" y="5132"/>
                    <a:pt x="5200" y="5132"/>
                  </a:cubicBezTo>
                  <a:cubicBezTo>
                    <a:pt x="5177" y="5132"/>
                    <a:pt x="5109" y="5084"/>
                    <a:pt x="5094" y="5063"/>
                  </a:cubicBezTo>
                  <a:cubicBezTo>
                    <a:pt x="5083" y="5049"/>
                    <a:pt x="5073" y="5037"/>
                    <a:pt x="5061" y="5037"/>
                  </a:cubicBezTo>
                  <a:cubicBezTo>
                    <a:pt x="5055" y="5037"/>
                    <a:pt x="5047" y="5041"/>
                    <a:pt x="5039" y="5051"/>
                  </a:cubicBezTo>
                  <a:cubicBezTo>
                    <a:pt x="5027" y="5038"/>
                    <a:pt x="5019" y="5026"/>
                    <a:pt x="5010" y="5019"/>
                  </a:cubicBezTo>
                  <a:cubicBezTo>
                    <a:pt x="4983" y="4996"/>
                    <a:pt x="4948" y="5011"/>
                    <a:pt x="4930" y="4954"/>
                  </a:cubicBezTo>
                  <a:cubicBezTo>
                    <a:pt x="4929" y="4950"/>
                    <a:pt x="4928" y="4949"/>
                    <a:pt x="4925" y="4949"/>
                  </a:cubicBezTo>
                  <a:cubicBezTo>
                    <a:pt x="4920" y="4949"/>
                    <a:pt x="4911" y="4956"/>
                    <a:pt x="4902" y="4958"/>
                  </a:cubicBezTo>
                  <a:cubicBezTo>
                    <a:pt x="4905" y="4935"/>
                    <a:pt x="4900" y="4931"/>
                    <a:pt x="4894" y="4931"/>
                  </a:cubicBezTo>
                  <a:cubicBezTo>
                    <a:pt x="4892" y="4931"/>
                    <a:pt x="4889" y="4932"/>
                    <a:pt x="4886" y="4932"/>
                  </a:cubicBezTo>
                  <a:cubicBezTo>
                    <a:pt x="4884" y="4932"/>
                    <a:pt x="4882" y="4932"/>
                    <a:pt x="4880" y="4930"/>
                  </a:cubicBezTo>
                  <a:cubicBezTo>
                    <a:pt x="4877" y="4928"/>
                    <a:pt x="4874" y="4928"/>
                    <a:pt x="4870" y="4928"/>
                  </a:cubicBezTo>
                  <a:cubicBezTo>
                    <a:pt x="4862" y="4928"/>
                    <a:pt x="4853" y="4931"/>
                    <a:pt x="4841" y="4932"/>
                  </a:cubicBezTo>
                  <a:cubicBezTo>
                    <a:pt x="4841" y="4932"/>
                    <a:pt x="4832" y="4954"/>
                    <a:pt x="4817" y="4989"/>
                  </a:cubicBezTo>
                  <a:cubicBezTo>
                    <a:pt x="4820" y="4939"/>
                    <a:pt x="4814" y="4925"/>
                    <a:pt x="4806" y="4925"/>
                  </a:cubicBezTo>
                  <a:cubicBezTo>
                    <a:pt x="4797" y="4925"/>
                    <a:pt x="4786" y="4940"/>
                    <a:pt x="4777" y="4946"/>
                  </a:cubicBezTo>
                  <a:cubicBezTo>
                    <a:pt x="4774" y="4929"/>
                    <a:pt x="4774" y="4921"/>
                    <a:pt x="4773" y="4920"/>
                  </a:cubicBezTo>
                  <a:cubicBezTo>
                    <a:pt x="4736" y="4924"/>
                    <a:pt x="4705" y="4929"/>
                    <a:pt x="4674" y="4933"/>
                  </a:cubicBezTo>
                  <a:cubicBezTo>
                    <a:pt x="4667" y="4951"/>
                    <a:pt x="4662" y="4967"/>
                    <a:pt x="4657" y="4983"/>
                  </a:cubicBezTo>
                  <a:lnTo>
                    <a:pt x="4648" y="4973"/>
                  </a:lnTo>
                  <a:cubicBezTo>
                    <a:pt x="4655" y="4951"/>
                    <a:pt x="4662" y="4930"/>
                    <a:pt x="4676" y="4893"/>
                  </a:cubicBezTo>
                  <a:lnTo>
                    <a:pt x="4676" y="4893"/>
                  </a:lnTo>
                  <a:cubicBezTo>
                    <a:pt x="4661" y="4898"/>
                    <a:pt x="4652" y="4899"/>
                    <a:pt x="4640" y="4902"/>
                  </a:cubicBezTo>
                  <a:cubicBezTo>
                    <a:pt x="4640" y="4892"/>
                    <a:pt x="4640" y="4874"/>
                    <a:pt x="4639" y="4857"/>
                  </a:cubicBezTo>
                  <a:cubicBezTo>
                    <a:pt x="4635" y="4863"/>
                    <a:pt x="4627" y="4873"/>
                    <a:pt x="4623" y="4874"/>
                  </a:cubicBezTo>
                  <a:cubicBezTo>
                    <a:pt x="4622" y="4875"/>
                    <a:pt x="4621" y="4875"/>
                    <a:pt x="4620" y="4875"/>
                  </a:cubicBezTo>
                  <a:cubicBezTo>
                    <a:pt x="4614" y="4875"/>
                    <a:pt x="4609" y="4867"/>
                    <a:pt x="4603" y="4867"/>
                  </a:cubicBezTo>
                  <a:cubicBezTo>
                    <a:pt x="4599" y="4867"/>
                    <a:pt x="4595" y="4870"/>
                    <a:pt x="4589" y="4880"/>
                  </a:cubicBezTo>
                  <a:cubicBezTo>
                    <a:pt x="4584" y="4888"/>
                    <a:pt x="4581" y="4891"/>
                    <a:pt x="4579" y="4891"/>
                  </a:cubicBezTo>
                  <a:cubicBezTo>
                    <a:pt x="4569" y="4891"/>
                    <a:pt x="4571" y="4849"/>
                    <a:pt x="4562" y="4849"/>
                  </a:cubicBezTo>
                  <a:cubicBezTo>
                    <a:pt x="4562" y="4849"/>
                    <a:pt x="4561" y="4849"/>
                    <a:pt x="4561" y="4849"/>
                  </a:cubicBezTo>
                  <a:cubicBezTo>
                    <a:pt x="4551" y="4852"/>
                    <a:pt x="4540" y="4857"/>
                    <a:pt x="4532" y="4861"/>
                  </a:cubicBezTo>
                  <a:cubicBezTo>
                    <a:pt x="4526" y="4848"/>
                    <a:pt x="4521" y="4835"/>
                    <a:pt x="4515" y="4818"/>
                  </a:cubicBezTo>
                  <a:cubicBezTo>
                    <a:pt x="4505" y="4842"/>
                    <a:pt x="4495" y="4861"/>
                    <a:pt x="4486" y="4883"/>
                  </a:cubicBezTo>
                  <a:cubicBezTo>
                    <a:pt x="4484" y="4864"/>
                    <a:pt x="4484" y="4855"/>
                    <a:pt x="4484" y="4845"/>
                  </a:cubicBezTo>
                  <a:cubicBezTo>
                    <a:pt x="4480" y="4854"/>
                    <a:pt x="4476" y="4861"/>
                    <a:pt x="4468" y="4873"/>
                  </a:cubicBezTo>
                  <a:cubicBezTo>
                    <a:pt x="4465" y="4863"/>
                    <a:pt x="4464" y="4851"/>
                    <a:pt x="4461" y="4839"/>
                  </a:cubicBezTo>
                  <a:cubicBezTo>
                    <a:pt x="4457" y="4846"/>
                    <a:pt x="4452" y="4854"/>
                    <a:pt x="4446" y="4861"/>
                  </a:cubicBezTo>
                  <a:cubicBezTo>
                    <a:pt x="4443" y="4846"/>
                    <a:pt x="4440" y="4833"/>
                    <a:pt x="4436" y="4816"/>
                  </a:cubicBezTo>
                  <a:cubicBezTo>
                    <a:pt x="4424" y="4845"/>
                    <a:pt x="4412" y="4871"/>
                    <a:pt x="4405" y="4888"/>
                  </a:cubicBezTo>
                  <a:cubicBezTo>
                    <a:pt x="4389" y="4867"/>
                    <a:pt x="4373" y="4848"/>
                    <a:pt x="4358" y="4830"/>
                  </a:cubicBezTo>
                  <a:cubicBezTo>
                    <a:pt x="4355" y="4831"/>
                    <a:pt x="4352" y="4831"/>
                    <a:pt x="4349" y="4831"/>
                  </a:cubicBezTo>
                  <a:cubicBezTo>
                    <a:pt x="4341" y="4831"/>
                    <a:pt x="4334" y="4830"/>
                    <a:pt x="4326" y="4830"/>
                  </a:cubicBezTo>
                  <a:cubicBezTo>
                    <a:pt x="4316" y="4830"/>
                    <a:pt x="4305" y="4832"/>
                    <a:pt x="4293" y="4841"/>
                  </a:cubicBezTo>
                  <a:cubicBezTo>
                    <a:pt x="4290" y="4843"/>
                    <a:pt x="4286" y="4844"/>
                    <a:pt x="4283" y="4844"/>
                  </a:cubicBezTo>
                  <a:cubicBezTo>
                    <a:pt x="4270" y="4844"/>
                    <a:pt x="4261" y="4827"/>
                    <a:pt x="4249" y="4827"/>
                  </a:cubicBezTo>
                  <a:cubicBezTo>
                    <a:pt x="4242" y="4827"/>
                    <a:pt x="4234" y="4832"/>
                    <a:pt x="4224" y="4848"/>
                  </a:cubicBezTo>
                  <a:cubicBezTo>
                    <a:pt x="4223" y="4838"/>
                    <a:pt x="4223" y="4827"/>
                    <a:pt x="4221" y="4811"/>
                  </a:cubicBezTo>
                  <a:cubicBezTo>
                    <a:pt x="4209" y="4830"/>
                    <a:pt x="4199" y="4846"/>
                    <a:pt x="4187" y="4866"/>
                  </a:cubicBezTo>
                  <a:cubicBezTo>
                    <a:pt x="4190" y="4845"/>
                    <a:pt x="4193" y="4829"/>
                    <a:pt x="4195" y="4810"/>
                  </a:cubicBezTo>
                  <a:lnTo>
                    <a:pt x="4195" y="4810"/>
                  </a:lnTo>
                  <a:cubicBezTo>
                    <a:pt x="4187" y="4826"/>
                    <a:pt x="4182" y="4831"/>
                    <a:pt x="4178" y="4831"/>
                  </a:cubicBezTo>
                  <a:cubicBezTo>
                    <a:pt x="4169" y="4831"/>
                    <a:pt x="4167" y="4802"/>
                    <a:pt x="4161" y="4788"/>
                  </a:cubicBezTo>
                  <a:cubicBezTo>
                    <a:pt x="4151" y="4807"/>
                    <a:pt x="4144" y="4814"/>
                    <a:pt x="4139" y="4814"/>
                  </a:cubicBezTo>
                  <a:cubicBezTo>
                    <a:pt x="4130" y="4814"/>
                    <a:pt x="4125" y="4795"/>
                    <a:pt x="4120" y="4785"/>
                  </a:cubicBezTo>
                  <a:cubicBezTo>
                    <a:pt x="4114" y="4802"/>
                    <a:pt x="4108" y="4816"/>
                    <a:pt x="4103" y="4829"/>
                  </a:cubicBezTo>
                  <a:cubicBezTo>
                    <a:pt x="4096" y="4811"/>
                    <a:pt x="4089" y="4796"/>
                    <a:pt x="4084" y="4785"/>
                  </a:cubicBezTo>
                  <a:cubicBezTo>
                    <a:pt x="4070" y="4818"/>
                    <a:pt x="4059" y="4842"/>
                    <a:pt x="4048" y="4867"/>
                  </a:cubicBezTo>
                  <a:cubicBezTo>
                    <a:pt x="4050" y="4792"/>
                    <a:pt x="4009" y="4858"/>
                    <a:pt x="4011" y="4795"/>
                  </a:cubicBezTo>
                  <a:lnTo>
                    <a:pt x="4011" y="4795"/>
                  </a:lnTo>
                  <a:cubicBezTo>
                    <a:pt x="3986" y="4824"/>
                    <a:pt x="3962" y="4852"/>
                    <a:pt x="3940" y="4879"/>
                  </a:cubicBezTo>
                  <a:cubicBezTo>
                    <a:pt x="3931" y="4845"/>
                    <a:pt x="3922" y="4818"/>
                    <a:pt x="3906" y="4817"/>
                  </a:cubicBezTo>
                  <a:lnTo>
                    <a:pt x="3831" y="4807"/>
                  </a:lnTo>
                  <a:cubicBezTo>
                    <a:pt x="3825" y="4823"/>
                    <a:pt x="3819" y="4839"/>
                    <a:pt x="3811" y="4866"/>
                  </a:cubicBezTo>
                  <a:cubicBezTo>
                    <a:pt x="3808" y="4832"/>
                    <a:pt x="3809" y="4805"/>
                    <a:pt x="3805" y="4788"/>
                  </a:cubicBezTo>
                  <a:cubicBezTo>
                    <a:pt x="3802" y="4773"/>
                    <a:pt x="3793" y="4770"/>
                    <a:pt x="3784" y="4755"/>
                  </a:cubicBezTo>
                  <a:cubicBezTo>
                    <a:pt x="3781" y="4764"/>
                    <a:pt x="3771" y="4786"/>
                    <a:pt x="3764" y="4805"/>
                  </a:cubicBezTo>
                  <a:cubicBezTo>
                    <a:pt x="3758" y="4776"/>
                    <a:pt x="3756" y="4745"/>
                    <a:pt x="3749" y="4733"/>
                  </a:cubicBezTo>
                  <a:cubicBezTo>
                    <a:pt x="3748" y="4732"/>
                    <a:pt x="3747" y="4731"/>
                    <a:pt x="3745" y="4731"/>
                  </a:cubicBezTo>
                  <a:cubicBezTo>
                    <a:pt x="3741" y="4731"/>
                    <a:pt x="3734" y="4737"/>
                    <a:pt x="3729" y="4737"/>
                  </a:cubicBezTo>
                  <a:cubicBezTo>
                    <a:pt x="3726" y="4737"/>
                    <a:pt x="3724" y="4735"/>
                    <a:pt x="3722" y="4729"/>
                  </a:cubicBezTo>
                  <a:cubicBezTo>
                    <a:pt x="3719" y="4745"/>
                    <a:pt x="3716" y="4757"/>
                    <a:pt x="3716" y="4782"/>
                  </a:cubicBezTo>
                  <a:lnTo>
                    <a:pt x="3716" y="4782"/>
                  </a:lnTo>
                  <a:cubicBezTo>
                    <a:pt x="3718" y="4781"/>
                    <a:pt x="3719" y="4780"/>
                    <a:pt x="3721" y="4780"/>
                  </a:cubicBezTo>
                  <a:lnTo>
                    <a:pt x="3721" y="4780"/>
                  </a:lnTo>
                  <a:cubicBezTo>
                    <a:pt x="3721" y="4780"/>
                    <a:pt x="3721" y="4792"/>
                    <a:pt x="3716" y="4795"/>
                  </a:cubicBezTo>
                  <a:cubicBezTo>
                    <a:pt x="3716" y="4797"/>
                    <a:pt x="3715" y="4797"/>
                    <a:pt x="3715" y="4797"/>
                  </a:cubicBezTo>
                  <a:cubicBezTo>
                    <a:pt x="3713" y="4797"/>
                    <a:pt x="3710" y="4793"/>
                    <a:pt x="3708" y="4788"/>
                  </a:cubicBezTo>
                  <a:cubicBezTo>
                    <a:pt x="3710" y="4786"/>
                    <a:pt x="3711" y="4785"/>
                    <a:pt x="3713" y="4783"/>
                  </a:cubicBezTo>
                  <a:lnTo>
                    <a:pt x="3713" y="4783"/>
                  </a:lnTo>
                  <a:cubicBezTo>
                    <a:pt x="3714" y="4787"/>
                    <a:pt x="3715" y="4791"/>
                    <a:pt x="3716" y="4795"/>
                  </a:cubicBezTo>
                  <a:cubicBezTo>
                    <a:pt x="3716" y="4790"/>
                    <a:pt x="3716" y="4786"/>
                    <a:pt x="3716" y="4782"/>
                  </a:cubicBezTo>
                  <a:lnTo>
                    <a:pt x="3716" y="4782"/>
                  </a:lnTo>
                  <a:cubicBezTo>
                    <a:pt x="3715" y="4782"/>
                    <a:pt x="3714" y="4783"/>
                    <a:pt x="3713" y="4783"/>
                  </a:cubicBezTo>
                  <a:lnTo>
                    <a:pt x="3713" y="4783"/>
                  </a:lnTo>
                  <a:cubicBezTo>
                    <a:pt x="3707" y="4759"/>
                    <a:pt x="3704" y="4747"/>
                    <a:pt x="3702" y="4735"/>
                  </a:cubicBezTo>
                  <a:cubicBezTo>
                    <a:pt x="3693" y="4757"/>
                    <a:pt x="3687" y="4774"/>
                    <a:pt x="3675" y="4802"/>
                  </a:cubicBezTo>
                  <a:cubicBezTo>
                    <a:pt x="3683" y="4763"/>
                    <a:pt x="3689" y="4738"/>
                    <a:pt x="3694" y="4705"/>
                  </a:cubicBezTo>
                  <a:lnTo>
                    <a:pt x="3694" y="4705"/>
                  </a:lnTo>
                  <a:cubicBezTo>
                    <a:pt x="3694" y="4705"/>
                    <a:pt x="3693" y="4705"/>
                    <a:pt x="3692" y="4705"/>
                  </a:cubicBezTo>
                  <a:cubicBezTo>
                    <a:pt x="3682" y="4705"/>
                    <a:pt x="3674" y="4694"/>
                    <a:pt x="3663" y="4694"/>
                  </a:cubicBezTo>
                  <a:cubicBezTo>
                    <a:pt x="3657" y="4694"/>
                    <a:pt x="3650" y="4698"/>
                    <a:pt x="3641" y="4710"/>
                  </a:cubicBezTo>
                  <a:cubicBezTo>
                    <a:pt x="3639" y="4714"/>
                    <a:pt x="3636" y="4716"/>
                    <a:pt x="3632" y="4716"/>
                  </a:cubicBezTo>
                  <a:cubicBezTo>
                    <a:pt x="3626" y="4716"/>
                    <a:pt x="3620" y="4705"/>
                    <a:pt x="3621" y="4679"/>
                  </a:cubicBezTo>
                  <a:cubicBezTo>
                    <a:pt x="3621" y="4668"/>
                    <a:pt x="3614" y="4670"/>
                    <a:pt x="3609" y="4667"/>
                  </a:cubicBezTo>
                  <a:cubicBezTo>
                    <a:pt x="3597" y="4685"/>
                    <a:pt x="3587" y="4702"/>
                    <a:pt x="3578" y="4718"/>
                  </a:cubicBezTo>
                  <a:cubicBezTo>
                    <a:pt x="3566" y="4709"/>
                    <a:pt x="3563" y="4667"/>
                    <a:pt x="3551" y="4667"/>
                  </a:cubicBezTo>
                  <a:cubicBezTo>
                    <a:pt x="3547" y="4667"/>
                    <a:pt x="3541" y="4673"/>
                    <a:pt x="3534" y="4686"/>
                  </a:cubicBezTo>
                  <a:cubicBezTo>
                    <a:pt x="3528" y="4677"/>
                    <a:pt x="3524" y="4668"/>
                    <a:pt x="3519" y="4661"/>
                  </a:cubicBezTo>
                  <a:cubicBezTo>
                    <a:pt x="3513" y="4685"/>
                    <a:pt x="3509" y="4698"/>
                    <a:pt x="3508" y="4702"/>
                  </a:cubicBezTo>
                  <a:cubicBezTo>
                    <a:pt x="3497" y="4690"/>
                    <a:pt x="3488" y="4679"/>
                    <a:pt x="3486" y="4676"/>
                  </a:cubicBezTo>
                  <a:cubicBezTo>
                    <a:pt x="3465" y="4708"/>
                    <a:pt x="3452" y="4726"/>
                    <a:pt x="3440" y="4745"/>
                  </a:cubicBezTo>
                  <a:cubicBezTo>
                    <a:pt x="3440" y="4727"/>
                    <a:pt x="3440" y="4721"/>
                    <a:pt x="3438" y="4713"/>
                  </a:cubicBezTo>
                  <a:cubicBezTo>
                    <a:pt x="3440" y="4708"/>
                    <a:pt x="3441" y="4701"/>
                    <a:pt x="3441" y="4693"/>
                  </a:cubicBezTo>
                  <a:cubicBezTo>
                    <a:pt x="3444" y="4692"/>
                    <a:pt x="3447" y="4692"/>
                    <a:pt x="3450" y="4689"/>
                  </a:cubicBezTo>
                  <a:cubicBezTo>
                    <a:pt x="3452" y="4686"/>
                    <a:pt x="3456" y="4683"/>
                    <a:pt x="3465" y="4673"/>
                  </a:cubicBezTo>
                  <a:cubicBezTo>
                    <a:pt x="3459" y="4669"/>
                    <a:pt x="3453" y="4667"/>
                    <a:pt x="3447" y="4667"/>
                  </a:cubicBezTo>
                  <a:cubicBezTo>
                    <a:pt x="3430" y="4667"/>
                    <a:pt x="3413" y="4680"/>
                    <a:pt x="3396" y="4689"/>
                  </a:cubicBezTo>
                  <a:cubicBezTo>
                    <a:pt x="3399" y="4671"/>
                    <a:pt x="3402" y="4655"/>
                    <a:pt x="3403" y="4636"/>
                  </a:cubicBezTo>
                  <a:lnTo>
                    <a:pt x="3403" y="4636"/>
                  </a:lnTo>
                  <a:cubicBezTo>
                    <a:pt x="3394" y="4655"/>
                    <a:pt x="3387" y="4671"/>
                    <a:pt x="3378" y="4688"/>
                  </a:cubicBezTo>
                  <a:lnTo>
                    <a:pt x="3363" y="4711"/>
                  </a:lnTo>
                  <a:lnTo>
                    <a:pt x="3365" y="4682"/>
                  </a:lnTo>
                  <a:cubicBezTo>
                    <a:pt x="3362" y="4671"/>
                    <a:pt x="3360" y="4661"/>
                    <a:pt x="3359" y="4654"/>
                  </a:cubicBezTo>
                  <a:cubicBezTo>
                    <a:pt x="3352" y="4661"/>
                    <a:pt x="3346" y="4668"/>
                    <a:pt x="3337" y="4676"/>
                  </a:cubicBezTo>
                  <a:cubicBezTo>
                    <a:pt x="3341" y="4652"/>
                    <a:pt x="3343" y="4635"/>
                    <a:pt x="3346" y="4615"/>
                  </a:cubicBezTo>
                  <a:lnTo>
                    <a:pt x="3330" y="4608"/>
                  </a:lnTo>
                  <a:cubicBezTo>
                    <a:pt x="3323" y="4621"/>
                    <a:pt x="3316" y="4659"/>
                    <a:pt x="3309" y="4659"/>
                  </a:cubicBezTo>
                  <a:cubicBezTo>
                    <a:pt x="3308" y="4659"/>
                    <a:pt x="3306" y="4656"/>
                    <a:pt x="3305" y="4649"/>
                  </a:cubicBezTo>
                  <a:cubicBezTo>
                    <a:pt x="3306" y="4633"/>
                    <a:pt x="3309" y="4617"/>
                    <a:pt x="3312" y="4596"/>
                  </a:cubicBezTo>
                  <a:cubicBezTo>
                    <a:pt x="3305" y="4595"/>
                    <a:pt x="3297" y="4595"/>
                    <a:pt x="3293" y="4595"/>
                  </a:cubicBezTo>
                  <a:cubicBezTo>
                    <a:pt x="3288" y="4626"/>
                    <a:pt x="3284" y="4648"/>
                    <a:pt x="3280" y="4677"/>
                  </a:cubicBezTo>
                  <a:cubicBezTo>
                    <a:pt x="3274" y="4671"/>
                    <a:pt x="3271" y="4667"/>
                    <a:pt x="3268" y="4664"/>
                  </a:cubicBezTo>
                  <a:cubicBezTo>
                    <a:pt x="3274" y="4635"/>
                    <a:pt x="3278" y="4610"/>
                    <a:pt x="3284" y="4580"/>
                  </a:cubicBezTo>
                  <a:lnTo>
                    <a:pt x="3284" y="4580"/>
                  </a:lnTo>
                  <a:cubicBezTo>
                    <a:pt x="3277" y="4592"/>
                    <a:pt x="3272" y="4599"/>
                    <a:pt x="3268" y="4607"/>
                  </a:cubicBezTo>
                  <a:cubicBezTo>
                    <a:pt x="3268" y="4596"/>
                    <a:pt x="3268" y="4587"/>
                    <a:pt x="3266" y="4576"/>
                  </a:cubicBezTo>
                  <a:cubicBezTo>
                    <a:pt x="3259" y="4595"/>
                    <a:pt x="3252" y="4611"/>
                    <a:pt x="3244" y="4630"/>
                  </a:cubicBezTo>
                  <a:cubicBezTo>
                    <a:pt x="3242" y="4627"/>
                    <a:pt x="3240" y="4626"/>
                    <a:pt x="3237" y="4626"/>
                  </a:cubicBezTo>
                  <a:cubicBezTo>
                    <a:pt x="3225" y="4626"/>
                    <a:pt x="3211" y="4668"/>
                    <a:pt x="3188" y="4726"/>
                  </a:cubicBezTo>
                  <a:cubicBezTo>
                    <a:pt x="3205" y="4661"/>
                    <a:pt x="3212" y="4627"/>
                    <a:pt x="3221" y="4590"/>
                  </a:cubicBezTo>
                  <a:cubicBezTo>
                    <a:pt x="3216" y="4587"/>
                    <a:pt x="3212" y="4586"/>
                    <a:pt x="3209" y="4585"/>
                  </a:cubicBezTo>
                  <a:cubicBezTo>
                    <a:pt x="3202" y="4611"/>
                    <a:pt x="3194" y="4636"/>
                    <a:pt x="3187" y="4661"/>
                  </a:cubicBezTo>
                  <a:cubicBezTo>
                    <a:pt x="3175" y="4652"/>
                    <a:pt x="3169" y="4629"/>
                    <a:pt x="3165" y="4593"/>
                  </a:cubicBezTo>
                  <a:cubicBezTo>
                    <a:pt x="3157" y="4629"/>
                    <a:pt x="3149" y="4664"/>
                    <a:pt x="3137" y="4713"/>
                  </a:cubicBezTo>
                  <a:cubicBezTo>
                    <a:pt x="3128" y="4680"/>
                    <a:pt x="3119" y="4654"/>
                    <a:pt x="3110" y="4621"/>
                  </a:cubicBezTo>
                  <a:cubicBezTo>
                    <a:pt x="3107" y="4652"/>
                    <a:pt x="3106" y="4665"/>
                    <a:pt x="3104" y="4674"/>
                  </a:cubicBezTo>
                  <a:cubicBezTo>
                    <a:pt x="3099" y="4683"/>
                    <a:pt x="3095" y="4686"/>
                    <a:pt x="3092" y="4686"/>
                  </a:cubicBezTo>
                  <a:cubicBezTo>
                    <a:pt x="3080" y="4686"/>
                    <a:pt x="3089" y="4622"/>
                    <a:pt x="3079" y="4611"/>
                  </a:cubicBezTo>
                  <a:cubicBezTo>
                    <a:pt x="3072" y="4630"/>
                    <a:pt x="3065" y="4648"/>
                    <a:pt x="3059" y="4664"/>
                  </a:cubicBezTo>
                  <a:lnTo>
                    <a:pt x="3043" y="4657"/>
                  </a:lnTo>
                  <a:cubicBezTo>
                    <a:pt x="3046" y="4636"/>
                    <a:pt x="3049" y="4620"/>
                    <a:pt x="3050" y="4602"/>
                  </a:cubicBezTo>
                  <a:lnTo>
                    <a:pt x="3050" y="4602"/>
                  </a:lnTo>
                  <a:cubicBezTo>
                    <a:pt x="3046" y="4611"/>
                    <a:pt x="3040" y="4618"/>
                    <a:pt x="3035" y="4626"/>
                  </a:cubicBezTo>
                  <a:cubicBezTo>
                    <a:pt x="3035" y="4617"/>
                    <a:pt x="3035" y="4611"/>
                    <a:pt x="3035" y="4610"/>
                  </a:cubicBezTo>
                  <a:cubicBezTo>
                    <a:pt x="3010" y="4612"/>
                    <a:pt x="2990" y="4615"/>
                    <a:pt x="2968" y="4618"/>
                  </a:cubicBezTo>
                  <a:cubicBezTo>
                    <a:pt x="2963" y="4605"/>
                    <a:pt x="2956" y="4590"/>
                    <a:pt x="2950" y="4574"/>
                  </a:cubicBezTo>
                  <a:cubicBezTo>
                    <a:pt x="2956" y="4562"/>
                    <a:pt x="2960" y="4555"/>
                    <a:pt x="2963" y="4548"/>
                  </a:cubicBezTo>
                  <a:cubicBezTo>
                    <a:pt x="2954" y="4529"/>
                    <a:pt x="2947" y="4504"/>
                    <a:pt x="2937" y="4493"/>
                  </a:cubicBezTo>
                  <a:cubicBezTo>
                    <a:pt x="2925" y="4480"/>
                    <a:pt x="2910" y="4479"/>
                    <a:pt x="2896" y="4473"/>
                  </a:cubicBezTo>
                  <a:cubicBezTo>
                    <a:pt x="2890" y="4504"/>
                    <a:pt x="2885" y="4521"/>
                    <a:pt x="2879" y="4542"/>
                  </a:cubicBezTo>
                  <a:lnTo>
                    <a:pt x="2847" y="4576"/>
                  </a:lnTo>
                  <a:cubicBezTo>
                    <a:pt x="2848" y="4532"/>
                    <a:pt x="2850" y="4490"/>
                    <a:pt x="2851" y="4452"/>
                  </a:cubicBezTo>
                  <a:cubicBezTo>
                    <a:pt x="2840" y="4450"/>
                    <a:pt x="2832" y="4439"/>
                    <a:pt x="2822" y="4439"/>
                  </a:cubicBezTo>
                  <a:cubicBezTo>
                    <a:pt x="2815" y="4439"/>
                    <a:pt x="2807" y="4444"/>
                    <a:pt x="2797" y="4461"/>
                  </a:cubicBezTo>
                  <a:cubicBezTo>
                    <a:pt x="2791" y="4424"/>
                    <a:pt x="2780" y="4413"/>
                    <a:pt x="2766" y="4413"/>
                  </a:cubicBezTo>
                  <a:cubicBezTo>
                    <a:pt x="2755" y="4413"/>
                    <a:pt x="2743" y="4420"/>
                    <a:pt x="2731" y="4427"/>
                  </a:cubicBezTo>
                  <a:cubicBezTo>
                    <a:pt x="2729" y="4415"/>
                    <a:pt x="2728" y="4407"/>
                    <a:pt x="2728" y="4405"/>
                  </a:cubicBezTo>
                  <a:cubicBezTo>
                    <a:pt x="2712" y="4421"/>
                    <a:pt x="2700" y="4433"/>
                    <a:pt x="2690" y="4442"/>
                  </a:cubicBezTo>
                  <a:cubicBezTo>
                    <a:pt x="2687" y="4426"/>
                    <a:pt x="2684" y="4414"/>
                    <a:pt x="2679" y="4393"/>
                  </a:cubicBezTo>
                  <a:cubicBezTo>
                    <a:pt x="2666" y="4451"/>
                    <a:pt x="2656" y="4493"/>
                    <a:pt x="2645" y="4539"/>
                  </a:cubicBezTo>
                  <a:cubicBezTo>
                    <a:pt x="2642" y="4539"/>
                    <a:pt x="2639" y="4539"/>
                    <a:pt x="2637" y="4539"/>
                  </a:cubicBezTo>
                  <a:cubicBezTo>
                    <a:pt x="2635" y="4539"/>
                    <a:pt x="2633" y="4539"/>
                    <a:pt x="2631" y="4537"/>
                  </a:cubicBezTo>
                  <a:cubicBezTo>
                    <a:pt x="2628" y="4535"/>
                    <a:pt x="2626" y="4529"/>
                    <a:pt x="2623" y="4524"/>
                  </a:cubicBezTo>
                  <a:cubicBezTo>
                    <a:pt x="2631" y="4508"/>
                    <a:pt x="2637" y="4496"/>
                    <a:pt x="2642" y="4484"/>
                  </a:cubicBezTo>
                  <a:cubicBezTo>
                    <a:pt x="2642" y="4449"/>
                    <a:pt x="2638" y="4432"/>
                    <a:pt x="2629" y="4432"/>
                  </a:cubicBezTo>
                  <a:cubicBezTo>
                    <a:pt x="2626" y="4432"/>
                    <a:pt x="2622" y="4434"/>
                    <a:pt x="2617" y="4439"/>
                  </a:cubicBezTo>
                  <a:lnTo>
                    <a:pt x="2616" y="4408"/>
                  </a:lnTo>
                  <a:cubicBezTo>
                    <a:pt x="2605" y="4417"/>
                    <a:pt x="2599" y="4421"/>
                    <a:pt x="2594" y="4421"/>
                  </a:cubicBezTo>
                  <a:cubicBezTo>
                    <a:pt x="2588" y="4421"/>
                    <a:pt x="2584" y="4412"/>
                    <a:pt x="2575" y="4392"/>
                  </a:cubicBezTo>
                  <a:cubicBezTo>
                    <a:pt x="2575" y="4391"/>
                    <a:pt x="2575" y="4391"/>
                    <a:pt x="2575" y="4391"/>
                  </a:cubicBezTo>
                  <a:cubicBezTo>
                    <a:pt x="2574" y="4391"/>
                    <a:pt x="2570" y="4400"/>
                    <a:pt x="2567" y="4404"/>
                  </a:cubicBezTo>
                  <a:cubicBezTo>
                    <a:pt x="2567" y="4414"/>
                    <a:pt x="2567" y="4424"/>
                    <a:pt x="2566" y="4443"/>
                  </a:cubicBezTo>
                  <a:cubicBezTo>
                    <a:pt x="2560" y="4442"/>
                    <a:pt x="2556" y="4440"/>
                    <a:pt x="2553" y="4439"/>
                  </a:cubicBezTo>
                  <a:cubicBezTo>
                    <a:pt x="2556" y="4415"/>
                    <a:pt x="2559" y="4399"/>
                    <a:pt x="2560" y="4381"/>
                  </a:cubicBezTo>
                  <a:lnTo>
                    <a:pt x="2560" y="4381"/>
                  </a:lnTo>
                  <a:cubicBezTo>
                    <a:pt x="2556" y="4388"/>
                    <a:pt x="2552" y="4401"/>
                    <a:pt x="2550" y="4401"/>
                  </a:cubicBezTo>
                  <a:cubicBezTo>
                    <a:pt x="2550" y="4401"/>
                    <a:pt x="2550" y="4401"/>
                    <a:pt x="2550" y="4401"/>
                  </a:cubicBezTo>
                  <a:cubicBezTo>
                    <a:pt x="2548" y="4397"/>
                    <a:pt x="2545" y="4396"/>
                    <a:pt x="2542" y="4396"/>
                  </a:cubicBezTo>
                  <a:cubicBezTo>
                    <a:pt x="2530" y="4396"/>
                    <a:pt x="2514" y="4415"/>
                    <a:pt x="2502" y="4415"/>
                  </a:cubicBezTo>
                  <a:cubicBezTo>
                    <a:pt x="2494" y="4415"/>
                    <a:pt x="2489" y="4407"/>
                    <a:pt x="2487" y="4383"/>
                  </a:cubicBezTo>
                  <a:cubicBezTo>
                    <a:pt x="2486" y="4381"/>
                    <a:pt x="2485" y="4380"/>
                    <a:pt x="2484" y="4380"/>
                  </a:cubicBezTo>
                  <a:cubicBezTo>
                    <a:pt x="2480" y="4380"/>
                    <a:pt x="2472" y="4388"/>
                    <a:pt x="2467" y="4389"/>
                  </a:cubicBezTo>
                  <a:cubicBezTo>
                    <a:pt x="2459" y="4392"/>
                    <a:pt x="2452" y="4395"/>
                    <a:pt x="2445" y="4395"/>
                  </a:cubicBezTo>
                  <a:cubicBezTo>
                    <a:pt x="2432" y="4395"/>
                    <a:pt x="2422" y="4386"/>
                    <a:pt x="2416" y="4355"/>
                  </a:cubicBezTo>
                  <a:cubicBezTo>
                    <a:pt x="2409" y="4368"/>
                    <a:pt x="2398" y="4384"/>
                    <a:pt x="2394" y="4393"/>
                  </a:cubicBezTo>
                  <a:cubicBezTo>
                    <a:pt x="2379" y="4398"/>
                    <a:pt x="2367" y="4399"/>
                    <a:pt x="2356" y="4402"/>
                  </a:cubicBezTo>
                  <a:cubicBezTo>
                    <a:pt x="2353" y="4390"/>
                    <a:pt x="2350" y="4374"/>
                    <a:pt x="2344" y="4349"/>
                  </a:cubicBezTo>
                  <a:cubicBezTo>
                    <a:pt x="2338" y="4346"/>
                    <a:pt x="2322" y="4354"/>
                    <a:pt x="2317" y="4333"/>
                  </a:cubicBezTo>
                  <a:cubicBezTo>
                    <a:pt x="2315" y="4322"/>
                    <a:pt x="2312" y="4319"/>
                    <a:pt x="2308" y="4319"/>
                  </a:cubicBezTo>
                  <a:cubicBezTo>
                    <a:pt x="2302" y="4319"/>
                    <a:pt x="2295" y="4325"/>
                    <a:pt x="2290" y="4325"/>
                  </a:cubicBezTo>
                  <a:cubicBezTo>
                    <a:pt x="2289" y="4325"/>
                    <a:pt x="2288" y="4325"/>
                    <a:pt x="2286" y="4324"/>
                  </a:cubicBezTo>
                  <a:cubicBezTo>
                    <a:pt x="2276" y="4317"/>
                    <a:pt x="2264" y="4317"/>
                    <a:pt x="2256" y="4308"/>
                  </a:cubicBezTo>
                  <a:cubicBezTo>
                    <a:pt x="2252" y="4306"/>
                    <a:pt x="2248" y="4305"/>
                    <a:pt x="2245" y="4305"/>
                  </a:cubicBezTo>
                  <a:cubicBezTo>
                    <a:pt x="2236" y="4305"/>
                    <a:pt x="2226" y="4310"/>
                    <a:pt x="2216" y="4320"/>
                  </a:cubicBezTo>
                  <a:cubicBezTo>
                    <a:pt x="2204" y="4331"/>
                    <a:pt x="2192" y="4327"/>
                    <a:pt x="2179" y="4331"/>
                  </a:cubicBezTo>
                  <a:cubicBezTo>
                    <a:pt x="2178" y="4327"/>
                    <a:pt x="2179" y="4306"/>
                    <a:pt x="2175" y="4306"/>
                  </a:cubicBezTo>
                  <a:cubicBezTo>
                    <a:pt x="2169" y="4306"/>
                    <a:pt x="2163" y="4305"/>
                    <a:pt x="2157" y="4305"/>
                  </a:cubicBezTo>
                  <a:cubicBezTo>
                    <a:pt x="2147" y="4305"/>
                    <a:pt x="2137" y="4306"/>
                    <a:pt x="2126" y="4306"/>
                  </a:cubicBezTo>
                  <a:cubicBezTo>
                    <a:pt x="2107" y="4306"/>
                    <a:pt x="2088" y="4304"/>
                    <a:pt x="2072" y="4290"/>
                  </a:cubicBezTo>
                  <a:cubicBezTo>
                    <a:pt x="2071" y="4290"/>
                    <a:pt x="2071" y="4290"/>
                    <a:pt x="2071" y="4290"/>
                  </a:cubicBezTo>
                  <a:cubicBezTo>
                    <a:pt x="2067" y="4290"/>
                    <a:pt x="2061" y="4303"/>
                    <a:pt x="2057" y="4308"/>
                  </a:cubicBezTo>
                  <a:cubicBezTo>
                    <a:pt x="2057" y="4298"/>
                    <a:pt x="2057" y="4290"/>
                    <a:pt x="2057" y="4284"/>
                  </a:cubicBezTo>
                  <a:lnTo>
                    <a:pt x="2038" y="4311"/>
                  </a:lnTo>
                  <a:cubicBezTo>
                    <a:pt x="2036" y="4296"/>
                    <a:pt x="2038" y="4277"/>
                    <a:pt x="2033" y="4274"/>
                  </a:cubicBezTo>
                  <a:cubicBezTo>
                    <a:pt x="2028" y="4265"/>
                    <a:pt x="2019" y="4262"/>
                    <a:pt x="2010" y="4262"/>
                  </a:cubicBezTo>
                  <a:cubicBezTo>
                    <a:pt x="2002" y="4262"/>
                    <a:pt x="1991" y="4275"/>
                    <a:pt x="1985" y="4275"/>
                  </a:cubicBezTo>
                  <a:cubicBezTo>
                    <a:pt x="1983" y="4275"/>
                    <a:pt x="1981" y="4273"/>
                    <a:pt x="1980" y="4270"/>
                  </a:cubicBezTo>
                  <a:cubicBezTo>
                    <a:pt x="1979" y="4256"/>
                    <a:pt x="1977" y="4249"/>
                    <a:pt x="1973" y="4249"/>
                  </a:cubicBezTo>
                  <a:cubicBezTo>
                    <a:pt x="1970" y="4249"/>
                    <a:pt x="1965" y="4254"/>
                    <a:pt x="1958" y="4265"/>
                  </a:cubicBezTo>
                  <a:cubicBezTo>
                    <a:pt x="1957" y="4268"/>
                    <a:pt x="1955" y="4270"/>
                    <a:pt x="1953" y="4270"/>
                  </a:cubicBezTo>
                  <a:cubicBezTo>
                    <a:pt x="1950" y="4270"/>
                    <a:pt x="1947" y="4266"/>
                    <a:pt x="1945" y="4261"/>
                  </a:cubicBezTo>
                  <a:cubicBezTo>
                    <a:pt x="1942" y="4258"/>
                    <a:pt x="1942" y="4243"/>
                    <a:pt x="1942" y="4230"/>
                  </a:cubicBezTo>
                  <a:cubicBezTo>
                    <a:pt x="1933" y="4255"/>
                    <a:pt x="1929" y="4270"/>
                    <a:pt x="1925" y="4283"/>
                  </a:cubicBezTo>
                  <a:cubicBezTo>
                    <a:pt x="1923" y="4258"/>
                    <a:pt x="1922" y="4236"/>
                    <a:pt x="1920" y="4209"/>
                  </a:cubicBezTo>
                  <a:cubicBezTo>
                    <a:pt x="1908" y="4236"/>
                    <a:pt x="1901" y="4255"/>
                    <a:pt x="1892" y="4279"/>
                  </a:cubicBezTo>
                  <a:cubicBezTo>
                    <a:pt x="1888" y="4218"/>
                    <a:pt x="1864" y="4233"/>
                    <a:pt x="1850" y="4220"/>
                  </a:cubicBezTo>
                  <a:cubicBezTo>
                    <a:pt x="1845" y="4215"/>
                    <a:pt x="1839" y="4213"/>
                    <a:pt x="1834" y="4213"/>
                  </a:cubicBezTo>
                  <a:cubicBezTo>
                    <a:pt x="1821" y="4213"/>
                    <a:pt x="1806" y="4225"/>
                    <a:pt x="1789" y="4252"/>
                  </a:cubicBezTo>
                  <a:cubicBezTo>
                    <a:pt x="1789" y="4234"/>
                    <a:pt x="1788" y="4217"/>
                    <a:pt x="1791" y="4203"/>
                  </a:cubicBezTo>
                  <a:lnTo>
                    <a:pt x="1791" y="4203"/>
                  </a:lnTo>
                  <a:cubicBezTo>
                    <a:pt x="1783" y="4212"/>
                    <a:pt x="1777" y="4220"/>
                    <a:pt x="1772" y="4227"/>
                  </a:cubicBezTo>
                  <a:cubicBezTo>
                    <a:pt x="1772" y="4217"/>
                    <a:pt x="1773" y="4209"/>
                    <a:pt x="1774" y="4201"/>
                  </a:cubicBezTo>
                  <a:lnTo>
                    <a:pt x="1774" y="4201"/>
                  </a:lnTo>
                  <a:cubicBezTo>
                    <a:pt x="1767" y="4223"/>
                    <a:pt x="1760" y="4240"/>
                    <a:pt x="1752" y="4264"/>
                  </a:cubicBezTo>
                  <a:cubicBezTo>
                    <a:pt x="1758" y="4242"/>
                    <a:pt x="1763" y="4226"/>
                    <a:pt x="1770" y="4199"/>
                  </a:cubicBezTo>
                  <a:lnTo>
                    <a:pt x="1770" y="4199"/>
                  </a:lnTo>
                  <a:lnTo>
                    <a:pt x="1757" y="4205"/>
                  </a:lnTo>
                  <a:cubicBezTo>
                    <a:pt x="1760" y="4199"/>
                    <a:pt x="1764" y="4183"/>
                    <a:pt x="1773" y="4159"/>
                  </a:cubicBezTo>
                  <a:lnTo>
                    <a:pt x="1773" y="4159"/>
                  </a:lnTo>
                  <a:cubicBezTo>
                    <a:pt x="1769" y="4165"/>
                    <a:pt x="1766" y="4170"/>
                    <a:pt x="1763" y="4174"/>
                  </a:cubicBezTo>
                  <a:cubicBezTo>
                    <a:pt x="1763" y="4167"/>
                    <a:pt x="1764" y="4159"/>
                    <a:pt x="1764" y="4153"/>
                  </a:cubicBezTo>
                  <a:cubicBezTo>
                    <a:pt x="1764" y="4150"/>
                    <a:pt x="1764" y="4147"/>
                    <a:pt x="1763" y="4147"/>
                  </a:cubicBezTo>
                  <a:cubicBezTo>
                    <a:pt x="1762" y="4147"/>
                    <a:pt x="1762" y="4147"/>
                    <a:pt x="1761" y="4148"/>
                  </a:cubicBezTo>
                  <a:cubicBezTo>
                    <a:pt x="1758" y="4151"/>
                    <a:pt x="1749" y="4165"/>
                    <a:pt x="1747" y="4167"/>
                  </a:cubicBezTo>
                  <a:cubicBezTo>
                    <a:pt x="1746" y="4167"/>
                    <a:pt x="1746" y="4167"/>
                    <a:pt x="1745" y="4167"/>
                  </a:cubicBezTo>
                  <a:cubicBezTo>
                    <a:pt x="1744" y="4167"/>
                    <a:pt x="1744" y="4163"/>
                    <a:pt x="1743" y="4163"/>
                  </a:cubicBezTo>
                  <a:cubicBezTo>
                    <a:pt x="1743" y="4163"/>
                    <a:pt x="1743" y="4163"/>
                    <a:pt x="1742" y="4164"/>
                  </a:cubicBezTo>
                  <a:cubicBezTo>
                    <a:pt x="1739" y="4165"/>
                    <a:pt x="1732" y="4176"/>
                    <a:pt x="1732" y="4176"/>
                  </a:cubicBezTo>
                  <a:cubicBezTo>
                    <a:pt x="1733" y="4165"/>
                    <a:pt x="1740" y="4147"/>
                    <a:pt x="1738" y="4147"/>
                  </a:cubicBezTo>
                  <a:lnTo>
                    <a:pt x="1738" y="4147"/>
                  </a:lnTo>
                  <a:cubicBezTo>
                    <a:pt x="1737" y="4147"/>
                    <a:pt x="1736" y="4149"/>
                    <a:pt x="1733" y="4152"/>
                  </a:cubicBezTo>
                  <a:cubicBezTo>
                    <a:pt x="1724" y="4163"/>
                    <a:pt x="1720" y="4167"/>
                    <a:pt x="1718" y="4167"/>
                  </a:cubicBezTo>
                  <a:cubicBezTo>
                    <a:pt x="1716" y="4167"/>
                    <a:pt x="1717" y="4162"/>
                    <a:pt x="1714" y="4162"/>
                  </a:cubicBezTo>
                  <a:cubicBezTo>
                    <a:pt x="1712" y="4162"/>
                    <a:pt x="1717" y="4151"/>
                    <a:pt x="1714" y="4151"/>
                  </a:cubicBezTo>
                  <a:lnTo>
                    <a:pt x="1714" y="4151"/>
                  </a:lnTo>
                  <a:cubicBezTo>
                    <a:pt x="1714" y="4151"/>
                    <a:pt x="1712" y="4153"/>
                    <a:pt x="1708" y="4156"/>
                  </a:cubicBezTo>
                  <a:cubicBezTo>
                    <a:pt x="1705" y="4160"/>
                    <a:pt x="1703" y="4161"/>
                    <a:pt x="1702" y="4161"/>
                  </a:cubicBezTo>
                  <a:cubicBezTo>
                    <a:pt x="1700" y="4161"/>
                    <a:pt x="1711" y="4142"/>
                    <a:pt x="1709" y="4142"/>
                  </a:cubicBezTo>
                  <a:lnTo>
                    <a:pt x="1709" y="4142"/>
                  </a:lnTo>
                  <a:cubicBezTo>
                    <a:pt x="1709" y="4142"/>
                    <a:pt x="1708" y="4142"/>
                    <a:pt x="1707" y="4143"/>
                  </a:cubicBezTo>
                  <a:cubicBezTo>
                    <a:pt x="1706" y="4144"/>
                    <a:pt x="1705" y="4144"/>
                    <a:pt x="1705" y="4144"/>
                  </a:cubicBezTo>
                  <a:cubicBezTo>
                    <a:pt x="1704" y="4144"/>
                    <a:pt x="1704" y="4144"/>
                    <a:pt x="1704" y="4144"/>
                  </a:cubicBezTo>
                  <a:cubicBezTo>
                    <a:pt x="1703" y="4144"/>
                    <a:pt x="1702" y="4145"/>
                    <a:pt x="1698" y="4149"/>
                  </a:cubicBezTo>
                  <a:cubicBezTo>
                    <a:pt x="1689" y="4158"/>
                    <a:pt x="1684" y="4162"/>
                    <a:pt x="1682" y="4162"/>
                  </a:cubicBezTo>
                  <a:cubicBezTo>
                    <a:pt x="1680" y="4162"/>
                    <a:pt x="1683" y="4155"/>
                    <a:pt x="1689" y="4146"/>
                  </a:cubicBezTo>
                  <a:cubicBezTo>
                    <a:pt x="1692" y="4144"/>
                    <a:pt x="1694" y="4139"/>
                    <a:pt x="1693" y="4139"/>
                  </a:cubicBezTo>
                  <a:lnTo>
                    <a:pt x="1693" y="4139"/>
                  </a:lnTo>
                  <a:cubicBezTo>
                    <a:pt x="1693" y="4139"/>
                    <a:pt x="1693" y="4140"/>
                    <a:pt x="1692" y="4140"/>
                  </a:cubicBezTo>
                  <a:cubicBezTo>
                    <a:pt x="1683" y="4149"/>
                    <a:pt x="1678" y="4153"/>
                    <a:pt x="1677" y="4153"/>
                  </a:cubicBezTo>
                  <a:cubicBezTo>
                    <a:pt x="1675" y="4153"/>
                    <a:pt x="1692" y="4132"/>
                    <a:pt x="1705" y="4117"/>
                  </a:cubicBezTo>
                  <a:lnTo>
                    <a:pt x="1705" y="4117"/>
                  </a:lnTo>
                  <a:cubicBezTo>
                    <a:pt x="1679" y="4142"/>
                    <a:pt x="1654" y="4165"/>
                    <a:pt x="1652" y="4165"/>
                  </a:cubicBezTo>
                  <a:cubicBezTo>
                    <a:pt x="1650" y="4165"/>
                    <a:pt x="1658" y="4154"/>
                    <a:pt x="1683" y="4128"/>
                  </a:cubicBezTo>
                  <a:lnTo>
                    <a:pt x="1683" y="4128"/>
                  </a:lnTo>
                  <a:cubicBezTo>
                    <a:pt x="1660" y="4149"/>
                    <a:pt x="1651" y="4156"/>
                    <a:pt x="1649" y="4156"/>
                  </a:cubicBezTo>
                  <a:cubicBezTo>
                    <a:pt x="1647" y="4156"/>
                    <a:pt x="1657" y="4146"/>
                    <a:pt x="1669" y="4134"/>
                  </a:cubicBezTo>
                  <a:lnTo>
                    <a:pt x="1669" y="4134"/>
                  </a:lnTo>
                  <a:lnTo>
                    <a:pt x="1652" y="4142"/>
                  </a:lnTo>
                  <a:lnTo>
                    <a:pt x="1649" y="4142"/>
                  </a:lnTo>
                  <a:lnTo>
                    <a:pt x="1632" y="4148"/>
                  </a:lnTo>
                  <a:cubicBezTo>
                    <a:pt x="1651" y="4131"/>
                    <a:pt x="1667" y="4118"/>
                    <a:pt x="1685" y="4103"/>
                  </a:cubicBezTo>
                  <a:lnTo>
                    <a:pt x="1685" y="4103"/>
                  </a:lnTo>
                  <a:cubicBezTo>
                    <a:pt x="1666" y="4118"/>
                    <a:pt x="1648" y="4130"/>
                    <a:pt x="1639" y="4136"/>
                  </a:cubicBezTo>
                  <a:cubicBezTo>
                    <a:pt x="1649" y="4124"/>
                    <a:pt x="1655" y="4115"/>
                    <a:pt x="1667" y="4103"/>
                  </a:cubicBezTo>
                  <a:cubicBezTo>
                    <a:pt x="1671" y="4100"/>
                    <a:pt x="1671" y="4099"/>
                    <a:pt x="1669" y="4099"/>
                  </a:cubicBezTo>
                  <a:lnTo>
                    <a:pt x="1669" y="4099"/>
                  </a:lnTo>
                  <a:cubicBezTo>
                    <a:pt x="1667" y="4099"/>
                    <a:pt x="1662" y="4101"/>
                    <a:pt x="1660" y="4101"/>
                  </a:cubicBezTo>
                  <a:cubicBezTo>
                    <a:pt x="1659" y="4101"/>
                    <a:pt x="1660" y="4100"/>
                    <a:pt x="1667" y="4093"/>
                  </a:cubicBezTo>
                  <a:lnTo>
                    <a:pt x="1667" y="4093"/>
                  </a:lnTo>
                  <a:cubicBezTo>
                    <a:pt x="1652" y="4103"/>
                    <a:pt x="1636" y="4112"/>
                    <a:pt x="1624" y="4121"/>
                  </a:cubicBezTo>
                  <a:cubicBezTo>
                    <a:pt x="1624" y="4121"/>
                    <a:pt x="1624" y="4121"/>
                    <a:pt x="1624" y="4121"/>
                  </a:cubicBezTo>
                  <a:cubicBezTo>
                    <a:pt x="1621" y="4121"/>
                    <a:pt x="1628" y="4115"/>
                    <a:pt x="1625" y="4115"/>
                  </a:cubicBezTo>
                  <a:lnTo>
                    <a:pt x="1625" y="4115"/>
                  </a:lnTo>
                  <a:cubicBezTo>
                    <a:pt x="1623" y="4115"/>
                    <a:pt x="1618" y="4117"/>
                    <a:pt x="1604" y="4126"/>
                  </a:cubicBezTo>
                  <a:cubicBezTo>
                    <a:pt x="1620" y="4112"/>
                    <a:pt x="1638" y="4100"/>
                    <a:pt x="1649" y="4092"/>
                  </a:cubicBezTo>
                  <a:lnTo>
                    <a:pt x="1649" y="4092"/>
                  </a:lnTo>
                  <a:cubicBezTo>
                    <a:pt x="1639" y="4095"/>
                    <a:pt x="1632" y="4098"/>
                    <a:pt x="1624" y="4099"/>
                  </a:cubicBezTo>
                  <a:cubicBezTo>
                    <a:pt x="1607" y="4109"/>
                    <a:pt x="1595" y="4115"/>
                    <a:pt x="1574" y="4127"/>
                  </a:cubicBezTo>
                  <a:cubicBezTo>
                    <a:pt x="1586" y="4118"/>
                    <a:pt x="1596" y="4111"/>
                    <a:pt x="1607" y="4103"/>
                  </a:cubicBezTo>
                  <a:lnTo>
                    <a:pt x="1607" y="4103"/>
                  </a:lnTo>
                  <a:cubicBezTo>
                    <a:pt x="1599" y="4106"/>
                    <a:pt x="1591" y="4109"/>
                    <a:pt x="1580" y="4114"/>
                  </a:cubicBezTo>
                  <a:cubicBezTo>
                    <a:pt x="1605" y="4099"/>
                    <a:pt x="1623" y="4089"/>
                    <a:pt x="1655" y="4071"/>
                  </a:cubicBezTo>
                  <a:lnTo>
                    <a:pt x="1655" y="4071"/>
                  </a:lnTo>
                  <a:cubicBezTo>
                    <a:pt x="1627" y="4084"/>
                    <a:pt x="1605" y="4095"/>
                    <a:pt x="1583" y="4105"/>
                  </a:cubicBezTo>
                  <a:cubicBezTo>
                    <a:pt x="1599" y="4095"/>
                    <a:pt x="1610" y="4087"/>
                    <a:pt x="1621" y="4080"/>
                  </a:cubicBezTo>
                  <a:lnTo>
                    <a:pt x="1621" y="4080"/>
                  </a:lnTo>
                  <a:cubicBezTo>
                    <a:pt x="1611" y="4084"/>
                    <a:pt x="1599" y="4088"/>
                    <a:pt x="1596" y="4088"/>
                  </a:cubicBezTo>
                  <a:cubicBezTo>
                    <a:pt x="1592" y="4088"/>
                    <a:pt x="1597" y="4084"/>
                    <a:pt x="1621" y="4071"/>
                  </a:cubicBezTo>
                  <a:lnTo>
                    <a:pt x="1621" y="4071"/>
                  </a:lnTo>
                  <a:cubicBezTo>
                    <a:pt x="1614" y="4073"/>
                    <a:pt x="1610" y="4073"/>
                    <a:pt x="1598" y="4077"/>
                  </a:cubicBezTo>
                  <a:cubicBezTo>
                    <a:pt x="1588" y="4080"/>
                    <a:pt x="1566" y="4089"/>
                    <a:pt x="1546" y="4096"/>
                  </a:cubicBezTo>
                  <a:cubicBezTo>
                    <a:pt x="1568" y="4086"/>
                    <a:pt x="1585" y="4078"/>
                    <a:pt x="1608" y="4068"/>
                  </a:cubicBezTo>
                  <a:lnTo>
                    <a:pt x="1608" y="4068"/>
                  </a:lnTo>
                  <a:cubicBezTo>
                    <a:pt x="1601" y="4070"/>
                    <a:pt x="1594" y="4071"/>
                    <a:pt x="1585" y="4073"/>
                  </a:cubicBezTo>
                  <a:cubicBezTo>
                    <a:pt x="1592" y="4068"/>
                    <a:pt x="1604" y="4064"/>
                    <a:pt x="1614" y="4058"/>
                  </a:cubicBezTo>
                  <a:lnTo>
                    <a:pt x="1614" y="4058"/>
                  </a:lnTo>
                  <a:cubicBezTo>
                    <a:pt x="1601" y="4062"/>
                    <a:pt x="1592" y="4064"/>
                    <a:pt x="1583" y="4067"/>
                  </a:cubicBezTo>
                  <a:cubicBezTo>
                    <a:pt x="1615" y="4050"/>
                    <a:pt x="1625" y="4045"/>
                    <a:pt x="1611" y="4045"/>
                  </a:cubicBezTo>
                  <a:cubicBezTo>
                    <a:pt x="1604" y="4045"/>
                    <a:pt x="1590" y="4046"/>
                    <a:pt x="1568" y="4049"/>
                  </a:cubicBezTo>
                  <a:cubicBezTo>
                    <a:pt x="1563" y="4050"/>
                    <a:pt x="1557" y="4053"/>
                    <a:pt x="1549" y="4056"/>
                  </a:cubicBezTo>
                  <a:lnTo>
                    <a:pt x="1541" y="4058"/>
                  </a:lnTo>
                  <a:lnTo>
                    <a:pt x="1541" y="4058"/>
                  </a:lnTo>
                  <a:lnTo>
                    <a:pt x="1566" y="4049"/>
                  </a:lnTo>
                  <a:cubicBezTo>
                    <a:pt x="1567" y="4049"/>
                    <a:pt x="1568" y="4048"/>
                    <a:pt x="1568" y="4048"/>
                  </a:cubicBezTo>
                  <a:cubicBezTo>
                    <a:pt x="1561" y="4046"/>
                    <a:pt x="1585" y="4037"/>
                    <a:pt x="1568" y="4037"/>
                  </a:cubicBezTo>
                  <a:cubicBezTo>
                    <a:pt x="1565" y="4037"/>
                    <a:pt x="1559" y="4038"/>
                    <a:pt x="1551" y="4039"/>
                  </a:cubicBezTo>
                  <a:cubicBezTo>
                    <a:pt x="1568" y="4033"/>
                    <a:pt x="1585" y="4027"/>
                    <a:pt x="1601" y="4021"/>
                  </a:cubicBezTo>
                  <a:lnTo>
                    <a:pt x="1601" y="4021"/>
                  </a:lnTo>
                  <a:cubicBezTo>
                    <a:pt x="1585" y="4023"/>
                    <a:pt x="1570" y="4024"/>
                    <a:pt x="1546" y="4025"/>
                  </a:cubicBezTo>
                  <a:cubicBezTo>
                    <a:pt x="1558" y="4023"/>
                    <a:pt x="1571" y="4017"/>
                    <a:pt x="1586" y="4011"/>
                  </a:cubicBezTo>
                  <a:lnTo>
                    <a:pt x="1586" y="4011"/>
                  </a:lnTo>
                  <a:cubicBezTo>
                    <a:pt x="1580" y="4011"/>
                    <a:pt x="1575" y="4011"/>
                    <a:pt x="1571" y="4011"/>
                  </a:cubicBezTo>
                  <a:cubicBezTo>
                    <a:pt x="1550" y="4011"/>
                    <a:pt x="1557" y="4006"/>
                    <a:pt x="1564" y="4002"/>
                  </a:cubicBezTo>
                  <a:cubicBezTo>
                    <a:pt x="1571" y="3993"/>
                    <a:pt x="1579" y="3972"/>
                    <a:pt x="1538" y="3965"/>
                  </a:cubicBezTo>
                  <a:cubicBezTo>
                    <a:pt x="1552" y="3958"/>
                    <a:pt x="1564" y="3952"/>
                    <a:pt x="1579" y="3945"/>
                  </a:cubicBezTo>
                  <a:cubicBezTo>
                    <a:pt x="1546" y="3940"/>
                    <a:pt x="1518" y="3937"/>
                    <a:pt x="1488" y="3933"/>
                  </a:cubicBezTo>
                  <a:cubicBezTo>
                    <a:pt x="1508" y="3930"/>
                    <a:pt x="1521" y="3928"/>
                    <a:pt x="1545" y="3925"/>
                  </a:cubicBezTo>
                  <a:cubicBezTo>
                    <a:pt x="1545" y="3915"/>
                    <a:pt x="1539" y="3906"/>
                    <a:pt x="1549" y="3896"/>
                  </a:cubicBezTo>
                  <a:cubicBezTo>
                    <a:pt x="1560" y="3886"/>
                    <a:pt x="1526" y="3881"/>
                    <a:pt x="1543" y="3867"/>
                  </a:cubicBezTo>
                  <a:cubicBezTo>
                    <a:pt x="1570" y="3849"/>
                    <a:pt x="1561" y="3828"/>
                    <a:pt x="1554" y="3809"/>
                  </a:cubicBezTo>
                  <a:cubicBezTo>
                    <a:pt x="1546" y="3792"/>
                    <a:pt x="1524" y="3775"/>
                    <a:pt x="1507" y="3758"/>
                  </a:cubicBezTo>
                  <a:cubicBezTo>
                    <a:pt x="1551" y="3744"/>
                    <a:pt x="1549" y="3727"/>
                    <a:pt x="1532" y="3718"/>
                  </a:cubicBezTo>
                  <a:cubicBezTo>
                    <a:pt x="1517" y="3711"/>
                    <a:pt x="1539" y="3703"/>
                    <a:pt x="1527" y="3699"/>
                  </a:cubicBezTo>
                  <a:cubicBezTo>
                    <a:pt x="1516" y="3693"/>
                    <a:pt x="1532" y="3684"/>
                    <a:pt x="1516" y="3677"/>
                  </a:cubicBezTo>
                  <a:cubicBezTo>
                    <a:pt x="1502" y="3671"/>
                    <a:pt x="1517" y="3659"/>
                    <a:pt x="1516" y="3650"/>
                  </a:cubicBezTo>
                  <a:cubicBezTo>
                    <a:pt x="1513" y="3640"/>
                    <a:pt x="1520" y="3630"/>
                    <a:pt x="1496" y="3619"/>
                  </a:cubicBezTo>
                  <a:cubicBezTo>
                    <a:pt x="1479" y="3612"/>
                    <a:pt x="1471" y="3594"/>
                    <a:pt x="1496" y="3587"/>
                  </a:cubicBezTo>
                  <a:cubicBezTo>
                    <a:pt x="1516" y="3563"/>
                    <a:pt x="1471" y="3552"/>
                    <a:pt x="1496" y="3530"/>
                  </a:cubicBezTo>
                  <a:cubicBezTo>
                    <a:pt x="1520" y="3511"/>
                    <a:pt x="1486" y="3491"/>
                    <a:pt x="1527" y="3471"/>
                  </a:cubicBezTo>
                  <a:cubicBezTo>
                    <a:pt x="1511" y="3466"/>
                    <a:pt x="1495" y="3463"/>
                    <a:pt x="1473" y="3461"/>
                  </a:cubicBezTo>
                  <a:cubicBezTo>
                    <a:pt x="1483" y="3455"/>
                    <a:pt x="1495" y="3449"/>
                    <a:pt x="1498" y="3447"/>
                  </a:cubicBezTo>
                  <a:cubicBezTo>
                    <a:pt x="1488" y="3433"/>
                    <a:pt x="1480" y="3422"/>
                    <a:pt x="1471" y="3410"/>
                  </a:cubicBezTo>
                  <a:cubicBezTo>
                    <a:pt x="1448" y="3412"/>
                    <a:pt x="1426" y="3415"/>
                    <a:pt x="1401" y="3416"/>
                  </a:cubicBezTo>
                  <a:cubicBezTo>
                    <a:pt x="1401" y="3412"/>
                    <a:pt x="1402" y="3408"/>
                    <a:pt x="1402" y="3403"/>
                  </a:cubicBezTo>
                  <a:cubicBezTo>
                    <a:pt x="1430" y="3400"/>
                    <a:pt x="1457" y="3397"/>
                    <a:pt x="1493" y="3393"/>
                  </a:cubicBezTo>
                  <a:cubicBezTo>
                    <a:pt x="1467" y="3380"/>
                    <a:pt x="1436" y="3368"/>
                    <a:pt x="1489" y="3349"/>
                  </a:cubicBezTo>
                  <a:cubicBezTo>
                    <a:pt x="1493" y="3347"/>
                    <a:pt x="1495" y="3341"/>
                    <a:pt x="1489" y="3341"/>
                  </a:cubicBezTo>
                  <a:cubicBezTo>
                    <a:pt x="1443" y="3335"/>
                    <a:pt x="1485" y="3318"/>
                    <a:pt x="1470" y="3306"/>
                  </a:cubicBezTo>
                  <a:cubicBezTo>
                    <a:pt x="1454" y="3294"/>
                    <a:pt x="1470" y="3275"/>
                    <a:pt x="1470" y="3260"/>
                  </a:cubicBezTo>
                  <a:cubicBezTo>
                    <a:pt x="1468" y="3256"/>
                    <a:pt x="1455" y="3252"/>
                    <a:pt x="1449" y="3247"/>
                  </a:cubicBezTo>
                  <a:cubicBezTo>
                    <a:pt x="1467" y="3241"/>
                    <a:pt x="1485" y="3235"/>
                    <a:pt x="1495" y="3231"/>
                  </a:cubicBezTo>
                  <a:cubicBezTo>
                    <a:pt x="1479" y="3216"/>
                    <a:pt x="1457" y="3202"/>
                    <a:pt x="1452" y="3185"/>
                  </a:cubicBezTo>
                  <a:cubicBezTo>
                    <a:pt x="1445" y="3168"/>
                    <a:pt x="1457" y="3147"/>
                    <a:pt x="1454" y="3128"/>
                  </a:cubicBezTo>
                  <a:cubicBezTo>
                    <a:pt x="1452" y="3110"/>
                    <a:pt x="1439" y="3093"/>
                    <a:pt x="1433" y="3077"/>
                  </a:cubicBezTo>
                  <a:cubicBezTo>
                    <a:pt x="1429" y="3062"/>
                    <a:pt x="1443" y="3046"/>
                    <a:pt x="1411" y="3034"/>
                  </a:cubicBezTo>
                  <a:cubicBezTo>
                    <a:pt x="1393" y="3028"/>
                    <a:pt x="1380" y="3015"/>
                    <a:pt x="1395" y="3006"/>
                  </a:cubicBezTo>
                  <a:cubicBezTo>
                    <a:pt x="1424" y="2991"/>
                    <a:pt x="1411" y="2981"/>
                    <a:pt x="1413" y="2968"/>
                  </a:cubicBezTo>
                  <a:cubicBezTo>
                    <a:pt x="1414" y="2957"/>
                    <a:pt x="1380" y="2947"/>
                    <a:pt x="1395" y="2940"/>
                  </a:cubicBezTo>
                  <a:cubicBezTo>
                    <a:pt x="1427" y="2924"/>
                    <a:pt x="1373" y="2921"/>
                    <a:pt x="1386" y="2907"/>
                  </a:cubicBezTo>
                  <a:cubicBezTo>
                    <a:pt x="1389" y="2906"/>
                    <a:pt x="1357" y="2904"/>
                    <a:pt x="1382" y="2897"/>
                  </a:cubicBezTo>
                  <a:cubicBezTo>
                    <a:pt x="1430" y="2884"/>
                    <a:pt x="1361" y="2885"/>
                    <a:pt x="1370" y="2873"/>
                  </a:cubicBezTo>
                  <a:cubicBezTo>
                    <a:pt x="1423" y="2863"/>
                    <a:pt x="1377" y="2853"/>
                    <a:pt x="1392" y="2841"/>
                  </a:cubicBezTo>
                  <a:cubicBezTo>
                    <a:pt x="1408" y="2826"/>
                    <a:pt x="1402" y="2813"/>
                    <a:pt x="1404" y="2798"/>
                  </a:cubicBezTo>
                  <a:cubicBezTo>
                    <a:pt x="1405" y="2785"/>
                    <a:pt x="1404" y="2772"/>
                    <a:pt x="1404" y="2762"/>
                  </a:cubicBezTo>
                  <a:cubicBezTo>
                    <a:pt x="1377" y="2760"/>
                    <a:pt x="1365" y="2760"/>
                    <a:pt x="1343" y="2759"/>
                  </a:cubicBezTo>
                  <a:cubicBezTo>
                    <a:pt x="1374" y="2753"/>
                    <a:pt x="1392" y="2750"/>
                    <a:pt x="1411" y="2747"/>
                  </a:cubicBezTo>
                  <a:cubicBezTo>
                    <a:pt x="1348" y="2743"/>
                    <a:pt x="1417" y="2722"/>
                    <a:pt x="1389" y="2712"/>
                  </a:cubicBezTo>
                  <a:cubicBezTo>
                    <a:pt x="1363" y="2701"/>
                    <a:pt x="1376" y="2682"/>
                    <a:pt x="1371" y="2663"/>
                  </a:cubicBezTo>
                  <a:cubicBezTo>
                    <a:pt x="1433" y="2635"/>
                    <a:pt x="1365" y="2617"/>
                    <a:pt x="1342" y="2595"/>
                  </a:cubicBezTo>
                  <a:cubicBezTo>
                    <a:pt x="1355" y="2584"/>
                    <a:pt x="1370" y="2572"/>
                    <a:pt x="1382" y="2562"/>
                  </a:cubicBezTo>
                  <a:cubicBezTo>
                    <a:pt x="1399" y="2559"/>
                    <a:pt x="1415" y="2556"/>
                    <a:pt x="1432" y="2553"/>
                  </a:cubicBezTo>
                  <a:cubicBezTo>
                    <a:pt x="1421" y="2540"/>
                    <a:pt x="1413" y="2526"/>
                    <a:pt x="1404" y="2515"/>
                  </a:cubicBezTo>
                  <a:cubicBezTo>
                    <a:pt x="1398" y="2503"/>
                    <a:pt x="1392" y="2489"/>
                    <a:pt x="1386" y="2479"/>
                  </a:cubicBezTo>
                  <a:cubicBezTo>
                    <a:pt x="1393" y="2475"/>
                    <a:pt x="1401" y="2472"/>
                    <a:pt x="1408" y="2469"/>
                  </a:cubicBezTo>
                  <a:cubicBezTo>
                    <a:pt x="1385" y="2469"/>
                    <a:pt x="1368" y="2469"/>
                    <a:pt x="1346" y="2467"/>
                  </a:cubicBezTo>
                  <a:cubicBezTo>
                    <a:pt x="1373" y="2463"/>
                    <a:pt x="1392" y="2459"/>
                    <a:pt x="1413" y="2454"/>
                  </a:cubicBezTo>
                  <a:cubicBezTo>
                    <a:pt x="1415" y="2438"/>
                    <a:pt x="1317" y="2442"/>
                    <a:pt x="1364" y="2419"/>
                  </a:cubicBezTo>
                  <a:cubicBezTo>
                    <a:pt x="1379" y="2416"/>
                    <a:pt x="1395" y="2413"/>
                    <a:pt x="1418" y="2409"/>
                  </a:cubicBezTo>
                  <a:cubicBezTo>
                    <a:pt x="1413" y="2401"/>
                    <a:pt x="1405" y="2394"/>
                    <a:pt x="1398" y="2385"/>
                  </a:cubicBezTo>
                  <a:cubicBezTo>
                    <a:pt x="1442" y="2372"/>
                    <a:pt x="1410" y="2357"/>
                    <a:pt x="1420" y="2344"/>
                  </a:cubicBezTo>
                  <a:cubicBezTo>
                    <a:pt x="1411" y="2342"/>
                    <a:pt x="1404" y="2341"/>
                    <a:pt x="1396" y="2341"/>
                  </a:cubicBezTo>
                  <a:lnTo>
                    <a:pt x="1405" y="2336"/>
                  </a:lnTo>
                  <a:lnTo>
                    <a:pt x="1424" y="2342"/>
                  </a:lnTo>
                  <a:lnTo>
                    <a:pt x="1424" y="2342"/>
                  </a:lnTo>
                  <a:cubicBezTo>
                    <a:pt x="1435" y="2337"/>
                    <a:pt x="1451" y="2333"/>
                    <a:pt x="1449" y="2331"/>
                  </a:cubicBezTo>
                  <a:cubicBezTo>
                    <a:pt x="1442" y="2310"/>
                    <a:pt x="1432" y="2289"/>
                    <a:pt x="1423" y="2269"/>
                  </a:cubicBezTo>
                  <a:cubicBezTo>
                    <a:pt x="1399" y="2260"/>
                    <a:pt x="1342" y="2261"/>
                    <a:pt x="1346" y="2244"/>
                  </a:cubicBezTo>
                  <a:cubicBezTo>
                    <a:pt x="1364" y="2241"/>
                    <a:pt x="1382" y="2238"/>
                    <a:pt x="1389" y="2236"/>
                  </a:cubicBezTo>
                  <a:cubicBezTo>
                    <a:pt x="1395" y="2223"/>
                    <a:pt x="1404" y="2211"/>
                    <a:pt x="1407" y="2200"/>
                  </a:cubicBezTo>
                  <a:cubicBezTo>
                    <a:pt x="1411" y="2183"/>
                    <a:pt x="1411" y="2169"/>
                    <a:pt x="1413" y="2150"/>
                  </a:cubicBezTo>
                  <a:cubicBezTo>
                    <a:pt x="1393" y="2148"/>
                    <a:pt x="1368" y="2147"/>
                    <a:pt x="1345" y="2147"/>
                  </a:cubicBezTo>
                  <a:cubicBezTo>
                    <a:pt x="1367" y="2135"/>
                    <a:pt x="1377" y="2129"/>
                    <a:pt x="1383" y="2126"/>
                  </a:cubicBezTo>
                  <a:cubicBezTo>
                    <a:pt x="1374" y="2114"/>
                    <a:pt x="1364" y="2107"/>
                    <a:pt x="1363" y="2097"/>
                  </a:cubicBezTo>
                  <a:cubicBezTo>
                    <a:pt x="1360" y="2088"/>
                    <a:pt x="1365" y="2076"/>
                    <a:pt x="1364" y="2067"/>
                  </a:cubicBezTo>
                  <a:cubicBezTo>
                    <a:pt x="1363" y="2058"/>
                    <a:pt x="1342" y="2048"/>
                    <a:pt x="1355" y="2042"/>
                  </a:cubicBezTo>
                  <a:cubicBezTo>
                    <a:pt x="1398" y="2026"/>
                    <a:pt x="1324" y="2028"/>
                    <a:pt x="1342" y="2017"/>
                  </a:cubicBezTo>
                  <a:cubicBezTo>
                    <a:pt x="1352" y="2011"/>
                    <a:pt x="1364" y="2007"/>
                    <a:pt x="1373" y="2003"/>
                  </a:cubicBezTo>
                  <a:cubicBezTo>
                    <a:pt x="1358" y="1995"/>
                    <a:pt x="1346" y="1989"/>
                    <a:pt x="1335" y="1983"/>
                  </a:cubicBezTo>
                  <a:cubicBezTo>
                    <a:pt x="1321" y="1986"/>
                    <a:pt x="1310" y="1989"/>
                    <a:pt x="1285" y="1995"/>
                  </a:cubicBezTo>
                  <a:cubicBezTo>
                    <a:pt x="1290" y="1986"/>
                    <a:pt x="1293" y="1982"/>
                    <a:pt x="1296" y="1979"/>
                  </a:cubicBezTo>
                  <a:cubicBezTo>
                    <a:pt x="1317" y="1976"/>
                    <a:pt x="1329" y="1973"/>
                    <a:pt x="1352" y="1970"/>
                  </a:cubicBezTo>
                  <a:cubicBezTo>
                    <a:pt x="1315" y="1957"/>
                    <a:pt x="1418" y="1936"/>
                    <a:pt x="1357" y="1922"/>
                  </a:cubicBezTo>
                  <a:cubicBezTo>
                    <a:pt x="1320" y="1913"/>
                    <a:pt x="1379" y="1883"/>
                    <a:pt x="1336" y="1873"/>
                  </a:cubicBezTo>
                  <a:cubicBezTo>
                    <a:pt x="1376" y="1844"/>
                    <a:pt x="1360" y="1820"/>
                    <a:pt x="1361" y="1795"/>
                  </a:cubicBezTo>
                  <a:cubicBezTo>
                    <a:pt x="1363" y="1769"/>
                    <a:pt x="1392" y="1739"/>
                    <a:pt x="1351" y="1717"/>
                  </a:cubicBezTo>
                  <a:cubicBezTo>
                    <a:pt x="1376" y="1694"/>
                    <a:pt x="1314" y="1676"/>
                    <a:pt x="1373" y="1651"/>
                  </a:cubicBezTo>
                  <a:cubicBezTo>
                    <a:pt x="1355" y="1648"/>
                    <a:pt x="1339" y="1645"/>
                    <a:pt x="1323" y="1642"/>
                  </a:cubicBezTo>
                  <a:cubicBezTo>
                    <a:pt x="1340" y="1635"/>
                    <a:pt x="1358" y="1629"/>
                    <a:pt x="1371" y="1624"/>
                  </a:cubicBezTo>
                  <a:cubicBezTo>
                    <a:pt x="1367" y="1592"/>
                    <a:pt x="1385" y="1558"/>
                    <a:pt x="1345" y="1533"/>
                  </a:cubicBezTo>
                  <a:cubicBezTo>
                    <a:pt x="1354" y="1524"/>
                    <a:pt x="1360" y="1520"/>
                    <a:pt x="1365" y="1514"/>
                  </a:cubicBezTo>
                  <a:cubicBezTo>
                    <a:pt x="1339" y="1514"/>
                    <a:pt x="1323" y="1514"/>
                    <a:pt x="1299" y="1513"/>
                  </a:cubicBezTo>
                  <a:cubicBezTo>
                    <a:pt x="1361" y="1507"/>
                    <a:pt x="1364" y="1492"/>
                    <a:pt x="1390" y="1482"/>
                  </a:cubicBezTo>
                  <a:cubicBezTo>
                    <a:pt x="1348" y="1474"/>
                    <a:pt x="1368" y="1457"/>
                    <a:pt x="1373" y="1443"/>
                  </a:cubicBezTo>
                  <a:cubicBezTo>
                    <a:pt x="1377" y="1433"/>
                    <a:pt x="1339" y="1427"/>
                    <a:pt x="1368" y="1411"/>
                  </a:cubicBezTo>
                  <a:cubicBezTo>
                    <a:pt x="1386" y="1402"/>
                    <a:pt x="1352" y="1388"/>
                    <a:pt x="1342" y="1377"/>
                  </a:cubicBezTo>
                  <a:cubicBezTo>
                    <a:pt x="1324" y="1377"/>
                    <a:pt x="1308" y="1376"/>
                    <a:pt x="1293" y="1376"/>
                  </a:cubicBezTo>
                  <a:cubicBezTo>
                    <a:pt x="1295" y="1373"/>
                    <a:pt x="1295" y="1370"/>
                    <a:pt x="1295" y="1365"/>
                  </a:cubicBezTo>
                  <a:cubicBezTo>
                    <a:pt x="1323" y="1363"/>
                    <a:pt x="1352" y="1358"/>
                    <a:pt x="1392" y="1352"/>
                  </a:cubicBezTo>
                  <a:cubicBezTo>
                    <a:pt x="1376" y="1346"/>
                    <a:pt x="1364" y="1342"/>
                    <a:pt x="1352" y="1338"/>
                  </a:cubicBezTo>
                  <a:cubicBezTo>
                    <a:pt x="1398" y="1311"/>
                    <a:pt x="1399" y="1289"/>
                    <a:pt x="1367" y="1268"/>
                  </a:cubicBezTo>
                  <a:cubicBezTo>
                    <a:pt x="1385" y="1265"/>
                    <a:pt x="1401" y="1262"/>
                    <a:pt x="1424" y="1258"/>
                  </a:cubicBezTo>
                  <a:cubicBezTo>
                    <a:pt x="1414" y="1252"/>
                    <a:pt x="1404" y="1248"/>
                    <a:pt x="1393" y="1243"/>
                  </a:cubicBezTo>
                  <a:cubicBezTo>
                    <a:pt x="1436" y="1233"/>
                    <a:pt x="1424" y="1221"/>
                    <a:pt x="1418" y="1211"/>
                  </a:cubicBezTo>
                  <a:cubicBezTo>
                    <a:pt x="1414" y="1202"/>
                    <a:pt x="1389" y="1196"/>
                    <a:pt x="1385" y="1187"/>
                  </a:cubicBezTo>
                  <a:cubicBezTo>
                    <a:pt x="1380" y="1180"/>
                    <a:pt x="1383" y="1170"/>
                    <a:pt x="1370" y="1162"/>
                  </a:cubicBezTo>
                  <a:lnTo>
                    <a:pt x="1429" y="1146"/>
                  </a:lnTo>
                  <a:lnTo>
                    <a:pt x="1429" y="1146"/>
                  </a:lnTo>
                  <a:cubicBezTo>
                    <a:pt x="1411" y="1148"/>
                    <a:pt x="1393" y="1149"/>
                    <a:pt x="1364" y="1151"/>
                  </a:cubicBezTo>
                  <a:cubicBezTo>
                    <a:pt x="1379" y="1140"/>
                    <a:pt x="1388" y="1134"/>
                    <a:pt x="1396" y="1129"/>
                  </a:cubicBezTo>
                  <a:cubicBezTo>
                    <a:pt x="1389" y="1126"/>
                    <a:pt x="1383" y="1124"/>
                    <a:pt x="1376" y="1121"/>
                  </a:cubicBezTo>
                  <a:cubicBezTo>
                    <a:pt x="1401" y="1117"/>
                    <a:pt x="1415" y="1115"/>
                    <a:pt x="1433" y="1111"/>
                  </a:cubicBezTo>
                  <a:cubicBezTo>
                    <a:pt x="1388" y="1101"/>
                    <a:pt x="1346" y="1092"/>
                    <a:pt x="1295" y="1079"/>
                  </a:cubicBezTo>
                  <a:cubicBezTo>
                    <a:pt x="1357" y="1074"/>
                    <a:pt x="1411" y="1070"/>
                    <a:pt x="1479" y="1064"/>
                  </a:cubicBezTo>
                  <a:cubicBezTo>
                    <a:pt x="1414" y="1057"/>
                    <a:pt x="1446" y="1042"/>
                    <a:pt x="1466" y="1027"/>
                  </a:cubicBezTo>
                  <a:lnTo>
                    <a:pt x="1466" y="1027"/>
                  </a:lnTo>
                  <a:cubicBezTo>
                    <a:pt x="1417" y="1034"/>
                    <a:pt x="1379" y="1040"/>
                    <a:pt x="1339" y="1045"/>
                  </a:cubicBezTo>
                  <a:cubicBezTo>
                    <a:pt x="1339" y="1045"/>
                    <a:pt x="1335" y="1042"/>
                    <a:pt x="1332" y="1040"/>
                  </a:cubicBezTo>
                  <a:cubicBezTo>
                    <a:pt x="1349" y="1037"/>
                    <a:pt x="1367" y="1034"/>
                    <a:pt x="1385" y="1032"/>
                  </a:cubicBezTo>
                  <a:cubicBezTo>
                    <a:pt x="1374" y="1029"/>
                    <a:pt x="1365" y="1027"/>
                    <a:pt x="1358" y="1026"/>
                  </a:cubicBezTo>
                  <a:cubicBezTo>
                    <a:pt x="1386" y="1018"/>
                    <a:pt x="1415" y="1011"/>
                    <a:pt x="1436" y="1005"/>
                  </a:cubicBezTo>
                  <a:cubicBezTo>
                    <a:pt x="1424" y="995"/>
                    <a:pt x="1414" y="987"/>
                    <a:pt x="1404" y="977"/>
                  </a:cubicBezTo>
                  <a:cubicBezTo>
                    <a:pt x="1380" y="980"/>
                    <a:pt x="1358" y="981"/>
                    <a:pt x="1335" y="983"/>
                  </a:cubicBezTo>
                  <a:cubicBezTo>
                    <a:pt x="1354" y="964"/>
                    <a:pt x="1455" y="961"/>
                    <a:pt x="1448" y="937"/>
                  </a:cubicBezTo>
                  <a:lnTo>
                    <a:pt x="1448" y="937"/>
                  </a:lnTo>
                  <a:cubicBezTo>
                    <a:pt x="1410" y="942"/>
                    <a:pt x="1376" y="946"/>
                    <a:pt x="1324" y="954"/>
                  </a:cubicBezTo>
                  <a:cubicBezTo>
                    <a:pt x="1354" y="940"/>
                    <a:pt x="1376" y="931"/>
                    <a:pt x="1408" y="918"/>
                  </a:cubicBezTo>
                  <a:lnTo>
                    <a:pt x="1408" y="918"/>
                  </a:lnTo>
                  <a:cubicBezTo>
                    <a:pt x="1364" y="924"/>
                    <a:pt x="1339" y="929"/>
                    <a:pt x="1308" y="933"/>
                  </a:cubicBezTo>
                  <a:cubicBezTo>
                    <a:pt x="1373" y="898"/>
                    <a:pt x="1430" y="864"/>
                    <a:pt x="1451" y="831"/>
                  </a:cubicBezTo>
                  <a:cubicBezTo>
                    <a:pt x="1426" y="831"/>
                    <a:pt x="1401" y="833"/>
                    <a:pt x="1382" y="833"/>
                  </a:cubicBezTo>
                  <a:cubicBezTo>
                    <a:pt x="1399" y="820"/>
                    <a:pt x="1414" y="806"/>
                    <a:pt x="1430" y="793"/>
                  </a:cubicBezTo>
                  <a:lnTo>
                    <a:pt x="1430" y="793"/>
                  </a:lnTo>
                  <a:cubicBezTo>
                    <a:pt x="1409" y="795"/>
                    <a:pt x="1394" y="796"/>
                    <a:pt x="1380" y="797"/>
                  </a:cubicBezTo>
                  <a:lnTo>
                    <a:pt x="1380" y="797"/>
                  </a:lnTo>
                  <a:cubicBezTo>
                    <a:pt x="1361" y="795"/>
                    <a:pt x="1342" y="790"/>
                    <a:pt x="1323" y="789"/>
                  </a:cubicBezTo>
                  <a:cubicBezTo>
                    <a:pt x="1327" y="784"/>
                    <a:pt x="1330" y="783"/>
                    <a:pt x="1335" y="778"/>
                  </a:cubicBezTo>
                  <a:cubicBezTo>
                    <a:pt x="1358" y="776"/>
                    <a:pt x="1385" y="774"/>
                    <a:pt x="1411" y="771"/>
                  </a:cubicBezTo>
                  <a:lnTo>
                    <a:pt x="1332" y="750"/>
                  </a:lnTo>
                  <a:cubicBezTo>
                    <a:pt x="1349" y="746"/>
                    <a:pt x="1367" y="743"/>
                    <a:pt x="1388" y="740"/>
                  </a:cubicBezTo>
                  <a:cubicBezTo>
                    <a:pt x="1355" y="733"/>
                    <a:pt x="1326" y="727"/>
                    <a:pt x="1299" y="721"/>
                  </a:cubicBezTo>
                  <a:cubicBezTo>
                    <a:pt x="1302" y="709"/>
                    <a:pt x="1401" y="705"/>
                    <a:pt x="1352" y="693"/>
                  </a:cubicBezTo>
                  <a:lnTo>
                    <a:pt x="1352" y="693"/>
                  </a:lnTo>
                  <a:cubicBezTo>
                    <a:pt x="1329" y="698"/>
                    <a:pt x="1305" y="702"/>
                    <a:pt x="1257" y="711"/>
                  </a:cubicBezTo>
                  <a:cubicBezTo>
                    <a:pt x="1286" y="695"/>
                    <a:pt x="1299" y="689"/>
                    <a:pt x="1311" y="681"/>
                  </a:cubicBezTo>
                  <a:cubicBezTo>
                    <a:pt x="1351" y="677"/>
                    <a:pt x="1386" y="673"/>
                    <a:pt x="1418" y="670"/>
                  </a:cubicBezTo>
                  <a:cubicBezTo>
                    <a:pt x="1395" y="661"/>
                    <a:pt x="1373" y="653"/>
                    <a:pt x="1352" y="648"/>
                  </a:cubicBezTo>
                  <a:cubicBezTo>
                    <a:pt x="1339" y="650"/>
                    <a:pt x="1326" y="655"/>
                    <a:pt x="1296" y="662"/>
                  </a:cubicBezTo>
                  <a:cubicBezTo>
                    <a:pt x="1286" y="656"/>
                    <a:pt x="1277" y="652"/>
                    <a:pt x="1267" y="646"/>
                  </a:cubicBezTo>
                  <a:cubicBezTo>
                    <a:pt x="1292" y="640"/>
                    <a:pt x="1330" y="628"/>
                    <a:pt x="1392" y="612"/>
                  </a:cubicBezTo>
                  <a:lnTo>
                    <a:pt x="1392" y="612"/>
                  </a:lnTo>
                  <a:cubicBezTo>
                    <a:pt x="1330" y="618"/>
                    <a:pt x="1293" y="621"/>
                    <a:pt x="1258" y="624"/>
                  </a:cubicBezTo>
                  <a:cubicBezTo>
                    <a:pt x="1252" y="625"/>
                    <a:pt x="1246" y="628"/>
                    <a:pt x="1239" y="631"/>
                  </a:cubicBezTo>
                  <a:lnTo>
                    <a:pt x="1230" y="630"/>
                  </a:lnTo>
                  <a:lnTo>
                    <a:pt x="1254" y="623"/>
                  </a:lnTo>
                  <a:cubicBezTo>
                    <a:pt x="1257" y="623"/>
                    <a:pt x="1258" y="624"/>
                    <a:pt x="1258" y="624"/>
                  </a:cubicBezTo>
                  <a:cubicBezTo>
                    <a:pt x="1274" y="612"/>
                    <a:pt x="1314" y="600"/>
                    <a:pt x="1264" y="596"/>
                  </a:cubicBezTo>
                  <a:cubicBezTo>
                    <a:pt x="1285" y="587"/>
                    <a:pt x="1305" y="578"/>
                    <a:pt x="1324" y="571"/>
                  </a:cubicBezTo>
                  <a:cubicBezTo>
                    <a:pt x="1311" y="567"/>
                    <a:pt x="1302" y="564"/>
                    <a:pt x="1293" y="561"/>
                  </a:cubicBezTo>
                  <a:cubicBezTo>
                    <a:pt x="1315" y="556"/>
                    <a:pt x="1333" y="553"/>
                    <a:pt x="1357" y="550"/>
                  </a:cubicBezTo>
                  <a:cubicBezTo>
                    <a:pt x="1323" y="540"/>
                    <a:pt x="1290" y="533"/>
                    <a:pt x="1262" y="524"/>
                  </a:cubicBezTo>
                  <a:cubicBezTo>
                    <a:pt x="1287" y="509"/>
                    <a:pt x="1292" y="497"/>
                    <a:pt x="1283" y="481"/>
                  </a:cubicBezTo>
                  <a:lnTo>
                    <a:pt x="1283" y="481"/>
                  </a:lnTo>
                  <a:cubicBezTo>
                    <a:pt x="1262" y="483"/>
                    <a:pt x="1240" y="486"/>
                    <a:pt x="1193" y="489"/>
                  </a:cubicBezTo>
                  <a:cubicBezTo>
                    <a:pt x="1235" y="478"/>
                    <a:pt x="1257" y="472"/>
                    <a:pt x="1289" y="464"/>
                  </a:cubicBezTo>
                  <a:cubicBezTo>
                    <a:pt x="1252" y="462"/>
                    <a:pt x="1229" y="459"/>
                    <a:pt x="1208" y="459"/>
                  </a:cubicBezTo>
                  <a:cubicBezTo>
                    <a:pt x="1196" y="458"/>
                    <a:pt x="1193" y="453"/>
                    <a:pt x="1182" y="447"/>
                  </a:cubicBezTo>
                  <a:cubicBezTo>
                    <a:pt x="1218" y="443"/>
                    <a:pt x="1245" y="440"/>
                    <a:pt x="1270" y="437"/>
                  </a:cubicBezTo>
                  <a:cubicBezTo>
                    <a:pt x="1272" y="429"/>
                    <a:pt x="1296" y="419"/>
                    <a:pt x="1264" y="419"/>
                  </a:cubicBezTo>
                  <a:cubicBezTo>
                    <a:pt x="1260" y="419"/>
                    <a:pt x="1255" y="419"/>
                    <a:pt x="1249" y="419"/>
                  </a:cubicBezTo>
                  <a:cubicBezTo>
                    <a:pt x="1232" y="425"/>
                    <a:pt x="1214" y="427"/>
                    <a:pt x="1195" y="428"/>
                  </a:cubicBezTo>
                  <a:lnTo>
                    <a:pt x="1193" y="424"/>
                  </a:lnTo>
                  <a:lnTo>
                    <a:pt x="1249" y="417"/>
                  </a:lnTo>
                  <a:cubicBezTo>
                    <a:pt x="1249" y="418"/>
                    <a:pt x="1249" y="419"/>
                    <a:pt x="1249" y="419"/>
                  </a:cubicBezTo>
                  <a:cubicBezTo>
                    <a:pt x="1251" y="408"/>
                    <a:pt x="1252" y="397"/>
                    <a:pt x="1252" y="389"/>
                  </a:cubicBezTo>
                  <a:cubicBezTo>
                    <a:pt x="1218" y="389"/>
                    <a:pt x="1193" y="390"/>
                    <a:pt x="1168" y="392"/>
                  </a:cubicBezTo>
                  <a:cubicBezTo>
                    <a:pt x="1180" y="386"/>
                    <a:pt x="1189" y="380"/>
                    <a:pt x="1198" y="375"/>
                  </a:cubicBezTo>
                  <a:lnTo>
                    <a:pt x="1170" y="368"/>
                  </a:lnTo>
                  <a:lnTo>
                    <a:pt x="1199" y="361"/>
                  </a:lnTo>
                  <a:cubicBezTo>
                    <a:pt x="1207" y="347"/>
                    <a:pt x="1183" y="336"/>
                    <a:pt x="1237" y="321"/>
                  </a:cubicBezTo>
                  <a:cubicBezTo>
                    <a:pt x="1180" y="315"/>
                    <a:pt x="1124" y="311"/>
                    <a:pt x="1059" y="303"/>
                  </a:cubicBezTo>
                  <a:cubicBezTo>
                    <a:pt x="1123" y="294"/>
                    <a:pt x="1179" y="286"/>
                    <a:pt x="1233" y="277"/>
                  </a:cubicBezTo>
                  <a:cubicBezTo>
                    <a:pt x="1223" y="274"/>
                    <a:pt x="1212" y="269"/>
                    <a:pt x="1204" y="265"/>
                  </a:cubicBezTo>
                  <a:cubicBezTo>
                    <a:pt x="1218" y="261"/>
                    <a:pt x="1227" y="256"/>
                    <a:pt x="1240" y="252"/>
                  </a:cubicBezTo>
                  <a:cubicBezTo>
                    <a:pt x="1212" y="248"/>
                    <a:pt x="1183" y="244"/>
                    <a:pt x="1148" y="244"/>
                  </a:cubicBezTo>
                  <a:cubicBezTo>
                    <a:pt x="1140" y="244"/>
                    <a:pt x="1132" y="244"/>
                    <a:pt x="1124" y="245"/>
                  </a:cubicBezTo>
                  <a:lnTo>
                    <a:pt x="1124" y="245"/>
                  </a:lnTo>
                  <a:cubicBezTo>
                    <a:pt x="1123" y="243"/>
                    <a:pt x="1122" y="242"/>
                    <a:pt x="1120" y="241"/>
                  </a:cubicBezTo>
                  <a:lnTo>
                    <a:pt x="1120" y="241"/>
                  </a:lnTo>
                  <a:cubicBezTo>
                    <a:pt x="1118" y="242"/>
                    <a:pt x="1115" y="244"/>
                    <a:pt x="1112" y="246"/>
                  </a:cubicBezTo>
                  <a:lnTo>
                    <a:pt x="1112" y="246"/>
                  </a:lnTo>
                  <a:cubicBezTo>
                    <a:pt x="1116" y="245"/>
                    <a:pt x="1120" y="245"/>
                    <a:pt x="1124" y="245"/>
                  </a:cubicBezTo>
                  <a:lnTo>
                    <a:pt x="1124" y="245"/>
                  </a:lnTo>
                  <a:cubicBezTo>
                    <a:pt x="1125" y="246"/>
                    <a:pt x="1125" y="246"/>
                    <a:pt x="1126" y="247"/>
                  </a:cubicBezTo>
                  <a:cubicBezTo>
                    <a:pt x="1126" y="247"/>
                    <a:pt x="1121" y="249"/>
                    <a:pt x="1116" y="249"/>
                  </a:cubicBezTo>
                  <a:cubicBezTo>
                    <a:pt x="1114" y="249"/>
                    <a:pt x="1111" y="248"/>
                    <a:pt x="1109" y="247"/>
                  </a:cubicBezTo>
                  <a:cubicBezTo>
                    <a:pt x="1110" y="247"/>
                    <a:pt x="1111" y="246"/>
                    <a:pt x="1112" y="246"/>
                  </a:cubicBezTo>
                  <a:lnTo>
                    <a:pt x="1112" y="246"/>
                  </a:lnTo>
                  <a:cubicBezTo>
                    <a:pt x="1111" y="246"/>
                    <a:pt x="1110" y="246"/>
                    <a:pt x="1109" y="246"/>
                  </a:cubicBezTo>
                  <a:cubicBezTo>
                    <a:pt x="1109" y="246"/>
                    <a:pt x="1108" y="246"/>
                    <a:pt x="1108" y="246"/>
                  </a:cubicBezTo>
                  <a:cubicBezTo>
                    <a:pt x="1105" y="246"/>
                    <a:pt x="1109" y="241"/>
                    <a:pt x="1114" y="237"/>
                  </a:cubicBezTo>
                  <a:cubicBezTo>
                    <a:pt x="1116" y="238"/>
                    <a:pt x="1118" y="240"/>
                    <a:pt x="1120" y="241"/>
                  </a:cubicBezTo>
                  <a:lnTo>
                    <a:pt x="1120" y="241"/>
                  </a:lnTo>
                  <a:cubicBezTo>
                    <a:pt x="1139" y="230"/>
                    <a:pt x="1148" y="226"/>
                    <a:pt x="1155" y="221"/>
                  </a:cubicBezTo>
                  <a:cubicBezTo>
                    <a:pt x="1152" y="221"/>
                    <a:pt x="1146" y="221"/>
                    <a:pt x="1146" y="219"/>
                  </a:cubicBezTo>
                  <a:cubicBezTo>
                    <a:pt x="1136" y="212"/>
                    <a:pt x="1127" y="206"/>
                    <a:pt x="1117" y="197"/>
                  </a:cubicBezTo>
                  <a:cubicBezTo>
                    <a:pt x="1096" y="199"/>
                    <a:pt x="1074" y="202"/>
                    <a:pt x="1057" y="202"/>
                  </a:cubicBezTo>
                  <a:cubicBezTo>
                    <a:pt x="1071" y="184"/>
                    <a:pt x="1084" y="165"/>
                    <a:pt x="1099" y="147"/>
                  </a:cubicBezTo>
                  <a:lnTo>
                    <a:pt x="1099" y="147"/>
                  </a:lnTo>
                  <a:cubicBezTo>
                    <a:pt x="1077" y="149"/>
                    <a:pt x="1055" y="150"/>
                    <a:pt x="1023" y="152"/>
                  </a:cubicBezTo>
                  <a:cubicBezTo>
                    <a:pt x="1024" y="146"/>
                    <a:pt x="1034" y="136"/>
                    <a:pt x="1023" y="134"/>
                  </a:cubicBezTo>
                  <a:cubicBezTo>
                    <a:pt x="995" y="130"/>
                    <a:pt x="1008" y="124"/>
                    <a:pt x="1024" y="116"/>
                  </a:cubicBezTo>
                  <a:cubicBezTo>
                    <a:pt x="1005" y="116"/>
                    <a:pt x="986" y="116"/>
                    <a:pt x="964" y="115"/>
                  </a:cubicBezTo>
                  <a:cubicBezTo>
                    <a:pt x="977" y="108"/>
                    <a:pt x="987" y="102"/>
                    <a:pt x="998" y="94"/>
                  </a:cubicBezTo>
                  <a:lnTo>
                    <a:pt x="998" y="94"/>
                  </a:lnTo>
                  <a:cubicBezTo>
                    <a:pt x="968" y="96"/>
                    <a:pt x="943" y="97"/>
                    <a:pt x="911" y="99"/>
                  </a:cubicBezTo>
                  <a:cubicBezTo>
                    <a:pt x="926" y="83"/>
                    <a:pt x="939" y="69"/>
                    <a:pt x="952" y="56"/>
                  </a:cubicBezTo>
                  <a:cubicBezTo>
                    <a:pt x="920" y="53"/>
                    <a:pt x="890" y="50"/>
                    <a:pt x="858" y="47"/>
                  </a:cubicBezTo>
                  <a:cubicBezTo>
                    <a:pt x="870" y="37"/>
                    <a:pt x="878" y="28"/>
                    <a:pt x="889" y="19"/>
                  </a:cubicBezTo>
                  <a:cubicBezTo>
                    <a:pt x="870" y="13"/>
                    <a:pt x="851" y="8"/>
                    <a:pt x="82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 name="Google Shape;1459;p47"/>
            <p:cNvSpPr/>
            <p:nvPr/>
          </p:nvSpPr>
          <p:spPr>
            <a:xfrm>
              <a:off x="2834875" y="2418825"/>
              <a:ext cx="2125" cy="1000"/>
            </a:xfrm>
            <a:custGeom>
              <a:rect b="b" l="l" r="r" t="t"/>
              <a:pathLst>
                <a:path extrusionOk="0" h="40" w="85">
                  <a:moveTo>
                    <a:pt x="69" y="1"/>
                  </a:moveTo>
                  <a:cubicBezTo>
                    <a:pt x="36" y="11"/>
                    <a:pt x="16" y="17"/>
                    <a:pt x="0" y="22"/>
                  </a:cubicBezTo>
                  <a:cubicBezTo>
                    <a:pt x="14" y="27"/>
                    <a:pt x="24" y="33"/>
                    <a:pt x="36" y="39"/>
                  </a:cubicBezTo>
                  <a:cubicBezTo>
                    <a:pt x="50" y="35"/>
                    <a:pt x="64" y="30"/>
                    <a:pt x="84" y="25"/>
                  </a:cubicBezTo>
                  <a:cubicBezTo>
                    <a:pt x="81" y="20"/>
                    <a:pt x="77" y="13"/>
                    <a:pt x="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 name="Google Shape;1460;p47"/>
            <p:cNvSpPr/>
            <p:nvPr/>
          </p:nvSpPr>
          <p:spPr>
            <a:xfrm>
              <a:off x="3005025" y="2489975"/>
              <a:ext cx="875" cy="2925"/>
            </a:xfrm>
            <a:custGeom>
              <a:rect b="b" l="l" r="r" t="t"/>
              <a:pathLst>
                <a:path extrusionOk="0" h="117" w="35">
                  <a:moveTo>
                    <a:pt x="12" y="0"/>
                  </a:moveTo>
                  <a:cubicBezTo>
                    <a:pt x="8" y="47"/>
                    <a:pt x="3" y="80"/>
                    <a:pt x="0" y="117"/>
                  </a:cubicBezTo>
                  <a:cubicBezTo>
                    <a:pt x="15" y="86"/>
                    <a:pt x="18" y="34"/>
                    <a:pt x="34" y="22"/>
                  </a:cubicBezTo>
                  <a:lnTo>
                    <a:pt x="34" y="9"/>
                  </a:lnTo>
                  <a:cubicBezTo>
                    <a:pt x="30" y="8"/>
                    <a:pt x="24" y="5"/>
                    <a:pt x="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 name="Google Shape;1461;p47"/>
            <p:cNvSpPr/>
            <p:nvPr/>
          </p:nvSpPr>
          <p:spPr>
            <a:xfrm>
              <a:off x="3002100" y="2501525"/>
              <a:ext cx="650" cy="1650"/>
            </a:xfrm>
            <a:custGeom>
              <a:rect b="b" l="l" r="r" t="t"/>
              <a:pathLst>
                <a:path extrusionOk="0" h="66" w="26">
                  <a:moveTo>
                    <a:pt x="13" y="0"/>
                  </a:moveTo>
                  <a:cubicBezTo>
                    <a:pt x="7" y="30"/>
                    <a:pt x="5" y="43"/>
                    <a:pt x="1" y="61"/>
                  </a:cubicBezTo>
                  <a:cubicBezTo>
                    <a:pt x="8" y="62"/>
                    <a:pt x="16" y="64"/>
                    <a:pt x="26" y="65"/>
                  </a:cubicBezTo>
                  <a:cubicBezTo>
                    <a:pt x="22" y="40"/>
                    <a:pt x="19" y="24"/>
                    <a:pt x="1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 name="Google Shape;1462;p47"/>
            <p:cNvSpPr/>
            <p:nvPr/>
          </p:nvSpPr>
          <p:spPr>
            <a:xfrm>
              <a:off x="2987350" y="2512675"/>
              <a:ext cx="700" cy="1475"/>
            </a:xfrm>
            <a:custGeom>
              <a:rect b="b" l="l" r="r" t="t"/>
              <a:pathLst>
                <a:path extrusionOk="0" h="59" w="28">
                  <a:moveTo>
                    <a:pt x="19" y="0"/>
                  </a:moveTo>
                  <a:cubicBezTo>
                    <a:pt x="14" y="22"/>
                    <a:pt x="1" y="52"/>
                    <a:pt x="11" y="59"/>
                  </a:cubicBezTo>
                  <a:cubicBezTo>
                    <a:pt x="16" y="37"/>
                    <a:pt x="27" y="7"/>
                    <a:pt x="1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47"/>
            <p:cNvSpPr/>
            <p:nvPr/>
          </p:nvSpPr>
          <p:spPr>
            <a:xfrm>
              <a:off x="2862375" y="2367525"/>
              <a:ext cx="775" cy="400"/>
            </a:xfrm>
            <a:custGeom>
              <a:rect b="b" l="l" r="r" t="t"/>
              <a:pathLst>
                <a:path extrusionOk="0" h="16" w="31">
                  <a:moveTo>
                    <a:pt x="4" y="1"/>
                  </a:moveTo>
                  <a:lnTo>
                    <a:pt x="1" y="15"/>
                  </a:lnTo>
                  <a:lnTo>
                    <a:pt x="30" y="8"/>
                  </a:lnTo>
                  <a:lnTo>
                    <a:pt x="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47"/>
            <p:cNvSpPr/>
            <p:nvPr/>
          </p:nvSpPr>
          <p:spPr>
            <a:xfrm>
              <a:off x="2998700" y="2506975"/>
              <a:ext cx="425" cy="1450"/>
            </a:xfrm>
            <a:custGeom>
              <a:rect b="b" l="l" r="r" t="t"/>
              <a:pathLst>
                <a:path extrusionOk="0" h="58" w="17">
                  <a:moveTo>
                    <a:pt x="13" y="0"/>
                  </a:moveTo>
                  <a:lnTo>
                    <a:pt x="0" y="56"/>
                  </a:lnTo>
                  <a:lnTo>
                    <a:pt x="3" y="57"/>
                  </a:lnTo>
                  <a:lnTo>
                    <a:pt x="16" y="2"/>
                  </a:lnTo>
                  <a:lnTo>
                    <a:pt x="1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47"/>
            <p:cNvSpPr/>
            <p:nvPr/>
          </p:nvSpPr>
          <p:spPr>
            <a:xfrm>
              <a:off x="2867675" y="2377750"/>
              <a:ext cx="700" cy="425"/>
            </a:xfrm>
            <a:custGeom>
              <a:rect b="b" l="l" r="r" t="t"/>
              <a:pathLst>
                <a:path extrusionOk="0" h="17" w="28">
                  <a:moveTo>
                    <a:pt x="24" y="1"/>
                  </a:moveTo>
                  <a:lnTo>
                    <a:pt x="1" y="4"/>
                  </a:lnTo>
                  <a:lnTo>
                    <a:pt x="9" y="17"/>
                  </a:lnTo>
                  <a:lnTo>
                    <a:pt x="27" y="15"/>
                  </a:lnTo>
                  <a:lnTo>
                    <a:pt x="2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47"/>
            <p:cNvSpPr/>
            <p:nvPr/>
          </p:nvSpPr>
          <p:spPr>
            <a:xfrm>
              <a:off x="2837600" y="2440050"/>
              <a:ext cx="1750" cy="225"/>
            </a:xfrm>
            <a:custGeom>
              <a:rect b="b" l="l" r="r" t="t"/>
              <a:pathLst>
                <a:path extrusionOk="0" h="9" w="70">
                  <a:moveTo>
                    <a:pt x="40" y="1"/>
                  </a:moveTo>
                  <a:lnTo>
                    <a:pt x="0" y="8"/>
                  </a:lnTo>
                  <a:cubicBezTo>
                    <a:pt x="17" y="8"/>
                    <a:pt x="32" y="8"/>
                    <a:pt x="64" y="7"/>
                  </a:cubicBezTo>
                  <a:lnTo>
                    <a:pt x="64" y="7"/>
                  </a:lnTo>
                  <a:cubicBezTo>
                    <a:pt x="66" y="7"/>
                    <a:pt x="67" y="8"/>
                    <a:pt x="69" y="8"/>
                  </a:cubicBezTo>
                  <a:lnTo>
                    <a:pt x="69" y="7"/>
                  </a:lnTo>
                  <a:cubicBezTo>
                    <a:pt x="67" y="7"/>
                    <a:pt x="66" y="7"/>
                    <a:pt x="64" y="7"/>
                  </a:cubicBezTo>
                  <a:lnTo>
                    <a:pt x="64" y="7"/>
                  </a:lnTo>
                  <a:cubicBezTo>
                    <a:pt x="49" y="3"/>
                    <a:pt x="44" y="1"/>
                    <a:pt x="4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 name="Google Shape;1467;p47"/>
            <p:cNvSpPr/>
            <p:nvPr/>
          </p:nvSpPr>
          <p:spPr>
            <a:xfrm>
              <a:off x="2826925" y="2393875"/>
              <a:ext cx="425" cy="425"/>
            </a:xfrm>
            <a:custGeom>
              <a:rect b="b" l="l" r="r" t="t"/>
              <a:pathLst>
                <a:path extrusionOk="0" h="17" w="17">
                  <a:moveTo>
                    <a:pt x="17" y="0"/>
                  </a:moveTo>
                  <a:lnTo>
                    <a:pt x="2" y="1"/>
                  </a:lnTo>
                  <a:lnTo>
                    <a:pt x="0" y="16"/>
                  </a:lnTo>
                  <a:lnTo>
                    <a:pt x="15" y="15"/>
                  </a:lnTo>
                  <a:lnTo>
                    <a:pt x="1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 name="Google Shape;1468;p47"/>
            <p:cNvSpPr/>
            <p:nvPr/>
          </p:nvSpPr>
          <p:spPr>
            <a:xfrm>
              <a:off x="2882600" y="2498800"/>
              <a:ext cx="450" cy="1450"/>
            </a:xfrm>
            <a:custGeom>
              <a:rect b="b" l="l" r="r" t="t"/>
              <a:pathLst>
                <a:path extrusionOk="0" h="58" w="18">
                  <a:moveTo>
                    <a:pt x="14" y="0"/>
                  </a:moveTo>
                  <a:lnTo>
                    <a:pt x="1" y="56"/>
                  </a:lnTo>
                  <a:lnTo>
                    <a:pt x="4" y="58"/>
                  </a:lnTo>
                  <a:lnTo>
                    <a:pt x="17" y="2"/>
                  </a:lnTo>
                  <a:lnTo>
                    <a:pt x="1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 name="Google Shape;1469;p47"/>
            <p:cNvSpPr/>
            <p:nvPr/>
          </p:nvSpPr>
          <p:spPr>
            <a:xfrm>
              <a:off x="2916550" y="2474975"/>
              <a:ext cx="400" cy="775"/>
            </a:xfrm>
            <a:custGeom>
              <a:rect b="b" l="l" r="r" t="t"/>
              <a:pathLst>
                <a:path extrusionOk="0" h="31" w="16">
                  <a:moveTo>
                    <a:pt x="16" y="0"/>
                  </a:moveTo>
                  <a:lnTo>
                    <a:pt x="1" y="24"/>
                  </a:lnTo>
                  <a:lnTo>
                    <a:pt x="14" y="31"/>
                  </a:lnTo>
                  <a:lnTo>
                    <a:pt x="1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 name="Google Shape;1470;p47"/>
            <p:cNvSpPr/>
            <p:nvPr/>
          </p:nvSpPr>
          <p:spPr>
            <a:xfrm>
              <a:off x="2958625" y="2513625"/>
              <a:ext cx="400" cy="875"/>
            </a:xfrm>
            <a:custGeom>
              <a:rect b="b" l="l" r="r" t="t"/>
              <a:pathLst>
                <a:path extrusionOk="0" h="35" w="16">
                  <a:moveTo>
                    <a:pt x="14" y="0"/>
                  </a:moveTo>
                  <a:cubicBezTo>
                    <a:pt x="10" y="0"/>
                    <a:pt x="5" y="5"/>
                    <a:pt x="1" y="8"/>
                  </a:cubicBezTo>
                  <a:cubicBezTo>
                    <a:pt x="4" y="15"/>
                    <a:pt x="7" y="21"/>
                    <a:pt x="14" y="34"/>
                  </a:cubicBezTo>
                  <a:cubicBezTo>
                    <a:pt x="14" y="11"/>
                    <a:pt x="16" y="0"/>
                    <a:pt x="1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 name="Google Shape;1471;p47"/>
            <p:cNvSpPr/>
            <p:nvPr/>
          </p:nvSpPr>
          <p:spPr>
            <a:xfrm>
              <a:off x="2851600" y="2358450"/>
              <a:ext cx="275" cy="250"/>
            </a:xfrm>
            <a:custGeom>
              <a:rect b="b" l="l" r="r" t="t"/>
              <a:pathLst>
                <a:path extrusionOk="0" h="10" w="11">
                  <a:moveTo>
                    <a:pt x="2" y="0"/>
                  </a:moveTo>
                  <a:lnTo>
                    <a:pt x="1" y="9"/>
                  </a:lnTo>
                  <a:lnTo>
                    <a:pt x="11" y="8"/>
                  </a:lnTo>
                  <a:lnTo>
                    <a:pt x="1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 name="Google Shape;1472;p47"/>
            <p:cNvSpPr/>
            <p:nvPr/>
          </p:nvSpPr>
          <p:spPr>
            <a:xfrm>
              <a:off x="2855050" y="2359300"/>
              <a:ext cx="300" cy="225"/>
            </a:xfrm>
            <a:custGeom>
              <a:rect b="b" l="l" r="r" t="t"/>
              <a:pathLst>
                <a:path extrusionOk="0" h="9" w="12">
                  <a:moveTo>
                    <a:pt x="11" y="0"/>
                  </a:moveTo>
                  <a:lnTo>
                    <a:pt x="1" y="2"/>
                  </a:lnTo>
                  <a:lnTo>
                    <a:pt x="1" y="9"/>
                  </a:lnTo>
                  <a:lnTo>
                    <a:pt x="10" y="7"/>
                  </a:lnTo>
                  <a:lnTo>
                    <a:pt x="1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 name="Google Shape;1473;p47"/>
            <p:cNvSpPr/>
            <p:nvPr/>
          </p:nvSpPr>
          <p:spPr>
            <a:xfrm>
              <a:off x="2841825" y="2363700"/>
              <a:ext cx="725" cy="175"/>
            </a:xfrm>
            <a:custGeom>
              <a:rect b="b" l="l" r="r" t="t"/>
              <a:pathLst>
                <a:path extrusionOk="0" h="7" w="29">
                  <a:moveTo>
                    <a:pt x="9" y="1"/>
                  </a:moveTo>
                  <a:lnTo>
                    <a:pt x="0" y="4"/>
                  </a:lnTo>
                  <a:lnTo>
                    <a:pt x="22" y="6"/>
                  </a:lnTo>
                  <a:lnTo>
                    <a:pt x="28" y="5"/>
                  </a:lnTo>
                  <a:lnTo>
                    <a:pt x="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 name="Google Shape;1474;p47"/>
            <p:cNvSpPr/>
            <p:nvPr/>
          </p:nvSpPr>
          <p:spPr>
            <a:xfrm>
              <a:off x="2864450" y="2368475"/>
              <a:ext cx="725" cy="175"/>
            </a:xfrm>
            <a:custGeom>
              <a:rect b="b" l="l" r="r" t="t"/>
              <a:pathLst>
                <a:path extrusionOk="0" h="7" w="29">
                  <a:moveTo>
                    <a:pt x="28" y="1"/>
                  </a:moveTo>
                  <a:lnTo>
                    <a:pt x="0" y="4"/>
                  </a:lnTo>
                  <a:lnTo>
                    <a:pt x="0" y="7"/>
                  </a:lnTo>
                  <a:lnTo>
                    <a:pt x="28" y="4"/>
                  </a:lnTo>
                  <a:lnTo>
                    <a:pt x="2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 name="Google Shape;1475;p47"/>
            <p:cNvSpPr/>
            <p:nvPr/>
          </p:nvSpPr>
          <p:spPr>
            <a:xfrm>
              <a:off x="2865325" y="2373600"/>
              <a:ext cx="725" cy="125"/>
            </a:xfrm>
            <a:custGeom>
              <a:rect b="b" l="l" r="r" t="t"/>
              <a:pathLst>
                <a:path extrusionOk="0" h="5" w="29">
                  <a:moveTo>
                    <a:pt x="28" y="0"/>
                  </a:moveTo>
                  <a:lnTo>
                    <a:pt x="0" y="3"/>
                  </a:lnTo>
                  <a:lnTo>
                    <a:pt x="0" y="5"/>
                  </a:lnTo>
                  <a:lnTo>
                    <a:pt x="28" y="3"/>
                  </a:lnTo>
                  <a:lnTo>
                    <a:pt x="2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 name="Google Shape;1476;p47"/>
            <p:cNvSpPr/>
            <p:nvPr/>
          </p:nvSpPr>
          <p:spPr>
            <a:xfrm>
              <a:off x="2867850" y="2375650"/>
              <a:ext cx="725" cy="250"/>
            </a:xfrm>
            <a:custGeom>
              <a:rect b="b" l="l" r="r" t="t"/>
              <a:pathLst>
                <a:path extrusionOk="0" h="10" w="29">
                  <a:moveTo>
                    <a:pt x="20" y="1"/>
                  </a:moveTo>
                  <a:lnTo>
                    <a:pt x="1" y="8"/>
                  </a:lnTo>
                  <a:lnTo>
                    <a:pt x="5" y="10"/>
                  </a:lnTo>
                  <a:lnTo>
                    <a:pt x="29" y="2"/>
                  </a:lnTo>
                  <a:lnTo>
                    <a:pt x="2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 name="Google Shape;1477;p47"/>
            <p:cNvSpPr/>
            <p:nvPr/>
          </p:nvSpPr>
          <p:spPr>
            <a:xfrm>
              <a:off x="2834600" y="2380950"/>
              <a:ext cx="300" cy="250"/>
            </a:xfrm>
            <a:custGeom>
              <a:rect b="b" l="l" r="r" t="t"/>
              <a:pathLst>
                <a:path extrusionOk="0" h="10" w="12">
                  <a:moveTo>
                    <a:pt x="11" y="1"/>
                  </a:moveTo>
                  <a:lnTo>
                    <a:pt x="2" y="2"/>
                  </a:lnTo>
                  <a:lnTo>
                    <a:pt x="1" y="9"/>
                  </a:lnTo>
                  <a:lnTo>
                    <a:pt x="11" y="8"/>
                  </a:lnTo>
                  <a:lnTo>
                    <a:pt x="1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 name="Google Shape;1478;p47"/>
            <p:cNvSpPr/>
            <p:nvPr/>
          </p:nvSpPr>
          <p:spPr>
            <a:xfrm>
              <a:off x="2868125" y="2386950"/>
              <a:ext cx="750" cy="250"/>
            </a:xfrm>
            <a:custGeom>
              <a:rect b="b" l="l" r="r" t="t"/>
              <a:pathLst>
                <a:path extrusionOk="0" h="10" w="30">
                  <a:moveTo>
                    <a:pt x="21" y="0"/>
                  </a:moveTo>
                  <a:lnTo>
                    <a:pt x="0" y="8"/>
                  </a:lnTo>
                  <a:lnTo>
                    <a:pt x="6" y="9"/>
                  </a:lnTo>
                  <a:lnTo>
                    <a:pt x="30" y="2"/>
                  </a:lnTo>
                  <a:lnTo>
                    <a:pt x="2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 name="Google Shape;1479;p47"/>
            <p:cNvSpPr/>
            <p:nvPr/>
          </p:nvSpPr>
          <p:spPr>
            <a:xfrm>
              <a:off x="2833575" y="2396925"/>
              <a:ext cx="725" cy="225"/>
            </a:xfrm>
            <a:custGeom>
              <a:rect b="b" l="l" r="r" t="t"/>
              <a:pathLst>
                <a:path extrusionOk="0" h="9" w="29">
                  <a:moveTo>
                    <a:pt x="23" y="0"/>
                  </a:moveTo>
                  <a:lnTo>
                    <a:pt x="1" y="7"/>
                  </a:lnTo>
                  <a:lnTo>
                    <a:pt x="8" y="9"/>
                  </a:lnTo>
                  <a:lnTo>
                    <a:pt x="2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 name="Google Shape;1480;p47"/>
            <p:cNvSpPr/>
            <p:nvPr/>
          </p:nvSpPr>
          <p:spPr>
            <a:xfrm>
              <a:off x="2867275" y="2375850"/>
              <a:ext cx="750" cy="275"/>
            </a:xfrm>
            <a:custGeom>
              <a:rect b="b" l="l" r="r" t="t"/>
              <a:pathLst>
                <a:path extrusionOk="0" h="11" w="30">
                  <a:moveTo>
                    <a:pt x="24" y="0"/>
                  </a:moveTo>
                  <a:lnTo>
                    <a:pt x="0" y="7"/>
                  </a:lnTo>
                  <a:lnTo>
                    <a:pt x="9" y="10"/>
                  </a:lnTo>
                  <a:lnTo>
                    <a:pt x="30" y="2"/>
                  </a:lnTo>
                  <a:lnTo>
                    <a:pt x="2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 name="Google Shape;1481;p47"/>
            <p:cNvSpPr/>
            <p:nvPr/>
          </p:nvSpPr>
          <p:spPr>
            <a:xfrm>
              <a:off x="2834725" y="2406800"/>
              <a:ext cx="600" cy="225"/>
            </a:xfrm>
            <a:custGeom>
              <a:rect b="b" l="l" r="r" t="t"/>
              <a:pathLst>
                <a:path extrusionOk="0" h="9" w="24">
                  <a:moveTo>
                    <a:pt x="24" y="1"/>
                  </a:moveTo>
                  <a:lnTo>
                    <a:pt x="0" y="5"/>
                  </a:lnTo>
                  <a:lnTo>
                    <a:pt x="24" y="8"/>
                  </a:lnTo>
                  <a:lnTo>
                    <a:pt x="2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 name="Google Shape;1482;p47"/>
            <p:cNvSpPr/>
            <p:nvPr/>
          </p:nvSpPr>
          <p:spPr>
            <a:xfrm>
              <a:off x="2835350" y="2422650"/>
              <a:ext cx="275" cy="250"/>
            </a:xfrm>
            <a:custGeom>
              <a:rect b="b" l="l" r="r" t="t"/>
              <a:pathLst>
                <a:path extrusionOk="0" h="10" w="11">
                  <a:moveTo>
                    <a:pt x="11" y="1"/>
                  </a:moveTo>
                  <a:lnTo>
                    <a:pt x="2" y="2"/>
                  </a:lnTo>
                  <a:lnTo>
                    <a:pt x="0" y="10"/>
                  </a:lnTo>
                  <a:lnTo>
                    <a:pt x="11" y="10"/>
                  </a:lnTo>
                  <a:lnTo>
                    <a:pt x="1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47"/>
            <p:cNvSpPr/>
            <p:nvPr/>
          </p:nvSpPr>
          <p:spPr>
            <a:xfrm>
              <a:off x="2904025" y="2470800"/>
              <a:ext cx="225" cy="775"/>
            </a:xfrm>
            <a:custGeom>
              <a:rect b="b" l="l" r="r" t="t"/>
              <a:pathLst>
                <a:path extrusionOk="0" h="31" w="9">
                  <a:moveTo>
                    <a:pt x="8" y="1"/>
                  </a:moveTo>
                  <a:lnTo>
                    <a:pt x="0" y="29"/>
                  </a:lnTo>
                  <a:lnTo>
                    <a:pt x="3" y="30"/>
                  </a:lnTo>
                  <a:lnTo>
                    <a:pt x="9" y="2"/>
                  </a:lnTo>
                  <a:lnTo>
                    <a:pt x="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47"/>
            <p:cNvSpPr/>
            <p:nvPr/>
          </p:nvSpPr>
          <p:spPr>
            <a:xfrm>
              <a:off x="2908975" y="2471500"/>
              <a:ext cx="250" cy="725"/>
            </a:xfrm>
            <a:custGeom>
              <a:rect b="b" l="l" r="r" t="t"/>
              <a:pathLst>
                <a:path extrusionOk="0" h="29" w="10">
                  <a:moveTo>
                    <a:pt x="7" y="1"/>
                  </a:moveTo>
                  <a:lnTo>
                    <a:pt x="1" y="29"/>
                  </a:lnTo>
                  <a:lnTo>
                    <a:pt x="2" y="29"/>
                  </a:lnTo>
                  <a:lnTo>
                    <a:pt x="1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 name="Google Shape;1485;p47"/>
            <p:cNvSpPr/>
            <p:nvPr/>
          </p:nvSpPr>
          <p:spPr>
            <a:xfrm>
              <a:off x="2910750" y="2473225"/>
              <a:ext cx="250" cy="375"/>
            </a:xfrm>
            <a:custGeom>
              <a:rect b="b" l="l" r="r" t="t"/>
              <a:pathLst>
                <a:path extrusionOk="0" h="15" w="10">
                  <a:moveTo>
                    <a:pt x="3" y="1"/>
                  </a:moveTo>
                  <a:lnTo>
                    <a:pt x="0" y="11"/>
                  </a:lnTo>
                  <a:lnTo>
                    <a:pt x="8" y="14"/>
                  </a:lnTo>
                  <a:lnTo>
                    <a:pt x="9" y="5"/>
                  </a:lnTo>
                  <a:lnTo>
                    <a:pt x="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 name="Google Shape;1486;p47"/>
            <p:cNvSpPr/>
            <p:nvPr/>
          </p:nvSpPr>
          <p:spPr>
            <a:xfrm>
              <a:off x="2911525" y="2472675"/>
              <a:ext cx="125" cy="775"/>
            </a:xfrm>
            <a:custGeom>
              <a:rect b="b" l="l" r="r" t="t"/>
              <a:pathLst>
                <a:path extrusionOk="0" h="31" w="5">
                  <a:moveTo>
                    <a:pt x="5" y="1"/>
                  </a:moveTo>
                  <a:lnTo>
                    <a:pt x="0" y="8"/>
                  </a:lnTo>
                  <a:lnTo>
                    <a:pt x="0" y="30"/>
                  </a:lnTo>
                  <a:lnTo>
                    <a:pt x="3" y="26"/>
                  </a:lnTo>
                  <a:lnTo>
                    <a:pt x="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 name="Google Shape;1487;p47"/>
            <p:cNvSpPr/>
            <p:nvPr/>
          </p:nvSpPr>
          <p:spPr>
            <a:xfrm>
              <a:off x="2927775" y="2503800"/>
              <a:ext cx="275" cy="325"/>
            </a:xfrm>
            <a:custGeom>
              <a:rect b="b" l="l" r="r" t="t"/>
              <a:pathLst>
                <a:path extrusionOk="0" h="13" w="11">
                  <a:moveTo>
                    <a:pt x="4" y="1"/>
                  </a:moveTo>
                  <a:lnTo>
                    <a:pt x="1" y="9"/>
                  </a:lnTo>
                  <a:lnTo>
                    <a:pt x="8" y="12"/>
                  </a:lnTo>
                  <a:lnTo>
                    <a:pt x="11" y="3"/>
                  </a:lnTo>
                  <a:lnTo>
                    <a:pt x="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47"/>
            <p:cNvSpPr/>
            <p:nvPr/>
          </p:nvSpPr>
          <p:spPr>
            <a:xfrm>
              <a:off x="2940700" y="2505725"/>
              <a:ext cx="225" cy="350"/>
            </a:xfrm>
            <a:custGeom>
              <a:rect b="b" l="l" r="r" t="t"/>
              <a:pathLst>
                <a:path extrusionOk="0" h="14" w="9">
                  <a:moveTo>
                    <a:pt x="1" y="0"/>
                  </a:moveTo>
                  <a:lnTo>
                    <a:pt x="0" y="9"/>
                  </a:lnTo>
                  <a:lnTo>
                    <a:pt x="7" y="13"/>
                  </a:lnTo>
                  <a:lnTo>
                    <a:pt x="9" y="3"/>
                  </a:lnTo>
                  <a:lnTo>
                    <a:pt x="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 name="Google Shape;1489;p47"/>
            <p:cNvSpPr/>
            <p:nvPr/>
          </p:nvSpPr>
          <p:spPr>
            <a:xfrm>
              <a:off x="2957525" y="2509100"/>
              <a:ext cx="150" cy="750"/>
            </a:xfrm>
            <a:custGeom>
              <a:rect b="b" l="l" r="r" t="t"/>
              <a:pathLst>
                <a:path extrusionOk="0" h="30" w="6">
                  <a:moveTo>
                    <a:pt x="4" y="0"/>
                  </a:moveTo>
                  <a:lnTo>
                    <a:pt x="2" y="5"/>
                  </a:lnTo>
                  <a:lnTo>
                    <a:pt x="1" y="30"/>
                  </a:lnTo>
                  <a:lnTo>
                    <a:pt x="5" y="22"/>
                  </a:lnTo>
                  <a:lnTo>
                    <a:pt x="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 name="Google Shape;1490;p47"/>
            <p:cNvSpPr/>
            <p:nvPr/>
          </p:nvSpPr>
          <p:spPr>
            <a:xfrm>
              <a:off x="2958625" y="2512800"/>
              <a:ext cx="150" cy="775"/>
            </a:xfrm>
            <a:custGeom>
              <a:rect b="b" l="l" r="r" t="t"/>
              <a:pathLst>
                <a:path extrusionOk="0" h="31" w="6">
                  <a:moveTo>
                    <a:pt x="5" y="1"/>
                  </a:moveTo>
                  <a:lnTo>
                    <a:pt x="1" y="8"/>
                  </a:lnTo>
                  <a:lnTo>
                    <a:pt x="2" y="30"/>
                  </a:lnTo>
                  <a:lnTo>
                    <a:pt x="5" y="26"/>
                  </a:lnTo>
                  <a:lnTo>
                    <a:pt x="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 name="Google Shape;1491;p47"/>
            <p:cNvSpPr/>
            <p:nvPr/>
          </p:nvSpPr>
          <p:spPr>
            <a:xfrm>
              <a:off x="2963200" y="2514800"/>
              <a:ext cx="275" cy="725"/>
            </a:xfrm>
            <a:custGeom>
              <a:rect b="b" l="l" r="r" t="t"/>
              <a:pathLst>
                <a:path extrusionOk="0" h="29" w="11">
                  <a:moveTo>
                    <a:pt x="8" y="0"/>
                  </a:moveTo>
                  <a:lnTo>
                    <a:pt x="0" y="28"/>
                  </a:lnTo>
                  <a:lnTo>
                    <a:pt x="3" y="28"/>
                  </a:lnTo>
                  <a:lnTo>
                    <a:pt x="11" y="2"/>
                  </a:lnTo>
                  <a:lnTo>
                    <a:pt x="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 name="Google Shape;1492;p47"/>
            <p:cNvSpPr/>
            <p:nvPr/>
          </p:nvSpPr>
          <p:spPr>
            <a:xfrm>
              <a:off x="2973450" y="2517275"/>
              <a:ext cx="250" cy="350"/>
            </a:xfrm>
            <a:custGeom>
              <a:rect b="b" l="l" r="r" t="t"/>
              <a:pathLst>
                <a:path extrusionOk="0" h="14" w="10">
                  <a:moveTo>
                    <a:pt x="4" y="0"/>
                  </a:moveTo>
                  <a:lnTo>
                    <a:pt x="1" y="9"/>
                  </a:lnTo>
                  <a:lnTo>
                    <a:pt x="8" y="13"/>
                  </a:lnTo>
                  <a:lnTo>
                    <a:pt x="10" y="3"/>
                  </a:lnTo>
                  <a:lnTo>
                    <a:pt x="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 name="Google Shape;1493;p47"/>
            <p:cNvSpPr/>
            <p:nvPr/>
          </p:nvSpPr>
          <p:spPr>
            <a:xfrm>
              <a:off x="2978575" y="2515500"/>
              <a:ext cx="250" cy="750"/>
            </a:xfrm>
            <a:custGeom>
              <a:rect b="b" l="l" r="r" t="t"/>
              <a:pathLst>
                <a:path extrusionOk="0" h="30" w="10">
                  <a:moveTo>
                    <a:pt x="6" y="0"/>
                  </a:moveTo>
                  <a:lnTo>
                    <a:pt x="0" y="28"/>
                  </a:lnTo>
                  <a:lnTo>
                    <a:pt x="2" y="30"/>
                  </a:lnTo>
                  <a:lnTo>
                    <a:pt x="9" y="2"/>
                  </a:lnTo>
                  <a:lnTo>
                    <a:pt x="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 name="Google Shape;1494;p47"/>
            <p:cNvSpPr/>
            <p:nvPr/>
          </p:nvSpPr>
          <p:spPr>
            <a:xfrm>
              <a:off x="2836975" y="2440025"/>
              <a:ext cx="750" cy="175"/>
            </a:xfrm>
            <a:custGeom>
              <a:rect b="b" l="l" r="r" t="t"/>
              <a:pathLst>
                <a:path extrusionOk="0" h="7" w="30">
                  <a:moveTo>
                    <a:pt x="10" y="0"/>
                  </a:moveTo>
                  <a:lnTo>
                    <a:pt x="0" y="3"/>
                  </a:lnTo>
                  <a:lnTo>
                    <a:pt x="24" y="6"/>
                  </a:lnTo>
                  <a:lnTo>
                    <a:pt x="30" y="5"/>
                  </a:lnTo>
                  <a:lnTo>
                    <a:pt x="1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47"/>
            <p:cNvSpPr/>
            <p:nvPr/>
          </p:nvSpPr>
          <p:spPr>
            <a:xfrm>
              <a:off x="2987625" y="2514125"/>
              <a:ext cx="50" cy="800"/>
            </a:xfrm>
            <a:custGeom>
              <a:rect b="b" l="l" r="r" t="t"/>
              <a:pathLst>
                <a:path extrusionOk="0" h="32" w="2">
                  <a:moveTo>
                    <a:pt x="2" y="32"/>
                  </a:moveTo>
                  <a:lnTo>
                    <a:pt x="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47"/>
            <p:cNvSpPr/>
            <p:nvPr/>
          </p:nvSpPr>
          <p:spPr>
            <a:xfrm>
              <a:off x="2987575" y="2514825"/>
              <a:ext cx="150" cy="775"/>
            </a:xfrm>
            <a:custGeom>
              <a:rect b="b" l="l" r="r" t="t"/>
              <a:pathLst>
                <a:path extrusionOk="0" h="31" w="6">
                  <a:moveTo>
                    <a:pt x="5" y="1"/>
                  </a:moveTo>
                  <a:lnTo>
                    <a:pt x="2" y="5"/>
                  </a:lnTo>
                  <a:lnTo>
                    <a:pt x="1" y="30"/>
                  </a:lnTo>
                  <a:lnTo>
                    <a:pt x="5" y="23"/>
                  </a:lnTo>
                  <a:lnTo>
                    <a:pt x="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47"/>
            <p:cNvSpPr/>
            <p:nvPr/>
          </p:nvSpPr>
          <p:spPr>
            <a:xfrm>
              <a:off x="2988950" y="2514200"/>
              <a:ext cx="250" cy="375"/>
            </a:xfrm>
            <a:custGeom>
              <a:rect b="b" l="l" r="r" t="t"/>
              <a:pathLst>
                <a:path extrusionOk="0" h="15" w="10">
                  <a:moveTo>
                    <a:pt x="2" y="1"/>
                  </a:moveTo>
                  <a:lnTo>
                    <a:pt x="0" y="11"/>
                  </a:lnTo>
                  <a:lnTo>
                    <a:pt x="6" y="14"/>
                  </a:lnTo>
                  <a:lnTo>
                    <a:pt x="9" y="4"/>
                  </a:lnTo>
                  <a:lnTo>
                    <a:pt x="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 name="Google Shape;1498;p47"/>
            <p:cNvSpPr/>
            <p:nvPr/>
          </p:nvSpPr>
          <p:spPr>
            <a:xfrm>
              <a:off x="2989800" y="2513850"/>
              <a:ext cx="275" cy="350"/>
            </a:xfrm>
            <a:custGeom>
              <a:rect b="b" l="l" r="r" t="t"/>
              <a:pathLst>
                <a:path extrusionOk="0" h="14" w="11">
                  <a:moveTo>
                    <a:pt x="3" y="0"/>
                  </a:moveTo>
                  <a:lnTo>
                    <a:pt x="0" y="10"/>
                  </a:lnTo>
                  <a:lnTo>
                    <a:pt x="7" y="13"/>
                  </a:lnTo>
                  <a:lnTo>
                    <a:pt x="10" y="3"/>
                  </a:lnTo>
                  <a:lnTo>
                    <a:pt x="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47"/>
            <p:cNvSpPr/>
            <p:nvPr/>
          </p:nvSpPr>
          <p:spPr>
            <a:xfrm>
              <a:off x="2995200" y="2509950"/>
              <a:ext cx="275" cy="725"/>
            </a:xfrm>
            <a:custGeom>
              <a:rect b="b" l="l" r="r" t="t"/>
              <a:pathLst>
                <a:path extrusionOk="0" h="29" w="11">
                  <a:moveTo>
                    <a:pt x="8" y="0"/>
                  </a:moveTo>
                  <a:lnTo>
                    <a:pt x="0" y="28"/>
                  </a:lnTo>
                  <a:lnTo>
                    <a:pt x="3" y="28"/>
                  </a:lnTo>
                  <a:lnTo>
                    <a:pt x="11" y="2"/>
                  </a:lnTo>
                  <a:lnTo>
                    <a:pt x="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 name="Google Shape;1500;p47"/>
            <p:cNvSpPr/>
            <p:nvPr/>
          </p:nvSpPr>
          <p:spPr>
            <a:xfrm>
              <a:off x="2870925" y="2493500"/>
              <a:ext cx="275" cy="625"/>
            </a:xfrm>
            <a:custGeom>
              <a:rect b="b" l="l" r="r" t="t"/>
              <a:pathLst>
                <a:path extrusionOk="0" h="25" w="11">
                  <a:moveTo>
                    <a:pt x="3" y="1"/>
                  </a:moveTo>
                  <a:lnTo>
                    <a:pt x="0" y="24"/>
                  </a:lnTo>
                  <a:lnTo>
                    <a:pt x="10" y="4"/>
                  </a:lnTo>
                  <a:lnTo>
                    <a:pt x="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 name="Google Shape;1501;p47"/>
            <p:cNvSpPr/>
            <p:nvPr/>
          </p:nvSpPr>
          <p:spPr>
            <a:xfrm>
              <a:off x="3000450" y="2506350"/>
              <a:ext cx="250" cy="350"/>
            </a:xfrm>
            <a:custGeom>
              <a:rect b="b" l="l" r="r" t="t"/>
              <a:pathLst>
                <a:path extrusionOk="0" h="14" w="10">
                  <a:moveTo>
                    <a:pt x="2" y="0"/>
                  </a:moveTo>
                  <a:lnTo>
                    <a:pt x="1" y="10"/>
                  </a:lnTo>
                  <a:lnTo>
                    <a:pt x="7" y="13"/>
                  </a:lnTo>
                  <a:lnTo>
                    <a:pt x="10" y="4"/>
                  </a:lnTo>
                  <a:lnTo>
                    <a:pt x="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 name="Google Shape;1502;p47"/>
            <p:cNvSpPr/>
            <p:nvPr/>
          </p:nvSpPr>
          <p:spPr>
            <a:xfrm>
              <a:off x="3004425" y="2491300"/>
              <a:ext cx="275" cy="350"/>
            </a:xfrm>
            <a:custGeom>
              <a:rect b="b" l="l" r="r" t="t"/>
              <a:pathLst>
                <a:path extrusionOk="0" h="14" w="11">
                  <a:moveTo>
                    <a:pt x="4" y="0"/>
                  </a:moveTo>
                  <a:lnTo>
                    <a:pt x="1" y="11"/>
                  </a:lnTo>
                  <a:lnTo>
                    <a:pt x="8" y="14"/>
                  </a:lnTo>
                  <a:lnTo>
                    <a:pt x="11" y="5"/>
                  </a:lnTo>
                  <a:lnTo>
                    <a:pt x="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 name="Google Shape;1503;p47"/>
            <p:cNvSpPr/>
            <p:nvPr/>
          </p:nvSpPr>
          <p:spPr>
            <a:xfrm>
              <a:off x="3002525" y="2504025"/>
              <a:ext cx="225" cy="750"/>
            </a:xfrm>
            <a:custGeom>
              <a:rect b="b" l="l" r="r" t="t"/>
              <a:pathLst>
                <a:path extrusionOk="0" h="30" w="9">
                  <a:moveTo>
                    <a:pt x="7" y="0"/>
                  </a:moveTo>
                  <a:lnTo>
                    <a:pt x="0" y="28"/>
                  </a:lnTo>
                  <a:lnTo>
                    <a:pt x="3" y="30"/>
                  </a:lnTo>
                  <a:lnTo>
                    <a:pt x="9" y="2"/>
                  </a:lnTo>
                  <a:lnTo>
                    <a:pt x="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 name="Google Shape;1504;p47"/>
            <p:cNvSpPr/>
            <p:nvPr/>
          </p:nvSpPr>
          <p:spPr>
            <a:xfrm>
              <a:off x="3003550" y="2501400"/>
              <a:ext cx="250" cy="775"/>
            </a:xfrm>
            <a:custGeom>
              <a:rect b="b" l="l" r="r" t="t"/>
              <a:pathLst>
                <a:path extrusionOk="0" h="31" w="10">
                  <a:moveTo>
                    <a:pt x="6" y="1"/>
                  </a:moveTo>
                  <a:lnTo>
                    <a:pt x="0" y="29"/>
                  </a:lnTo>
                  <a:lnTo>
                    <a:pt x="2" y="30"/>
                  </a:lnTo>
                  <a:lnTo>
                    <a:pt x="9" y="2"/>
                  </a:lnTo>
                  <a:lnTo>
                    <a:pt x="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 name="Google Shape;1505;p47"/>
            <p:cNvSpPr/>
            <p:nvPr/>
          </p:nvSpPr>
          <p:spPr>
            <a:xfrm>
              <a:off x="2753300" y="2411800"/>
              <a:ext cx="181425" cy="158000"/>
            </a:xfrm>
            <a:custGeom>
              <a:rect b="b" l="l" r="r" t="t"/>
              <a:pathLst>
                <a:path extrusionOk="0" h="6320" w="7257">
                  <a:moveTo>
                    <a:pt x="633" y="76"/>
                  </a:moveTo>
                  <a:cubicBezTo>
                    <a:pt x="646" y="80"/>
                    <a:pt x="658" y="83"/>
                    <a:pt x="669" y="88"/>
                  </a:cubicBezTo>
                  <a:cubicBezTo>
                    <a:pt x="654" y="90"/>
                    <a:pt x="638" y="93"/>
                    <a:pt x="629" y="93"/>
                  </a:cubicBezTo>
                  <a:cubicBezTo>
                    <a:pt x="617" y="93"/>
                    <a:pt x="615" y="89"/>
                    <a:pt x="633" y="76"/>
                  </a:cubicBezTo>
                  <a:close/>
                  <a:moveTo>
                    <a:pt x="606" y="105"/>
                  </a:moveTo>
                  <a:lnTo>
                    <a:pt x="617" y="116"/>
                  </a:lnTo>
                  <a:lnTo>
                    <a:pt x="592" y="120"/>
                  </a:lnTo>
                  <a:lnTo>
                    <a:pt x="593" y="107"/>
                  </a:lnTo>
                  <a:lnTo>
                    <a:pt x="606" y="105"/>
                  </a:lnTo>
                  <a:close/>
                  <a:moveTo>
                    <a:pt x="886" y="119"/>
                  </a:moveTo>
                  <a:lnTo>
                    <a:pt x="886" y="128"/>
                  </a:lnTo>
                  <a:lnTo>
                    <a:pt x="875" y="128"/>
                  </a:lnTo>
                  <a:lnTo>
                    <a:pt x="875" y="120"/>
                  </a:lnTo>
                  <a:lnTo>
                    <a:pt x="886" y="119"/>
                  </a:lnTo>
                  <a:close/>
                  <a:moveTo>
                    <a:pt x="530" y="123"/>
                  </a:moveTo>
                  <a:lnTo>
                    <a:pt x="530" y="126"/>
                  </a:lnTo>
                  <a:lnTo>
                    <a:pt x="502" y="129"/>
                  </a:lnTo>
                  <a:lnTo>
                    <a:pt x="502" y="126"/>
                  </a:lnTo>
                  <a:lnTo>
                    <a:pt x="530" y="123"/>
                  </a:lnTo>
                  <a:close/>
                  <a:moveTo>
                    <a:pt x="686" y="110"/>
                  </a:moveTo>
                  <a:lnTo>
                    <a:pt x="703" y="113"/>
                  </a:lnTo>
                  <a:cubicBezTo>
                    <a:pt x="692" y="119"/>
                    <a:pt x="678" y="125"/>
                    <a:pt x="653" y="135"/>
                  </a:cubicBezTo>
                  <a:cubicBezTo>
                    <a:pt x="647" y="126"/>
                    <a:pt x="644" y="122"/>
                    <a:pt x="642" y="117"/>
                  </a:cubicBezTo>
                  <a:cubicBezTo>
                    <a:pt x="661" y="114"/>
                    <a:pt x="672" y="113"/>
                    <a:pt x="686" y="110"/>
                  </a:cubicBezTo>
                  <a:close/>
                  <a:moveTo>
                    <a:pt x="664" y="161"/>
                  </a:moveTo>
                  <a:lnTo>
                    <a:pt x="665" y="164"/>
                  </a:lnTo>
                  <a:lnTo>
                    <a:pt x="618" y="172"/>
                  </a:lnTo>
                  <a:lnTo>
                    <a:pt x="617" y="166"/>
                  </a:lnTo>
                  <a:lnTo>
                    <a:pt x="664" y="161"/>
                  </a:lnTo>
                  <a:close/>
                  <a:moveTo>
                    <a:pt x="543" y="211"/>
                  </a:moveTo>
                  <a:lnTo>
                    <a:pt x="541" y="219"/>
                  </a:lnTo>
                  <a:lnTo>
                    <a:pt x="533" y="220"/>
                  </a:lnTo>
                  <a:lnTo>
                    <a:pt x="533" y="213"/>
                  </a:lnTo>
                  <a:lnTo>
                    <a:pt x="543" y="211"/>
                  </a:lnTo>
                  <a:close/>
                  <a:moveTo>
                    <a:pt x="961" y="235"/>
                  </a:moveTo>
                  <a:lnTo>
                    <a:pt x="961" y="242"/>
                  </a:lnTo>
                  <a:lnTo>
                    <a:pt x="952" y="244"/>
                  </a:lnTo>
                  <a:lnTo>
                    <a:pt x="952" y="235"/>
                  </a:lnTo>
                  <a:close/>
                  <a:moveTo>
                    <a:pt x="877" y="244"/>
                  </a:moveTo>
                  <a:lnTo>
                    <a:pt x="875" y="251"/>
                  </a:lnTo>
                  <a:lnTo>
                    <a:pt x="867" y="253"/>
                  </a:lnTo>
                  <a:lnTo>
                    <a:pt x="867" y="245"/>
                  </a:lnTo>
                  <a:lnTo>
                    <a:pt x="877" y="244"/>
                  </a:lnTo>
                  <a:close/>
                  <a:moveTo>
                    <a:pt x="875" y="258"/>
                  </a:moveTo>
                  <a:lnTo>
                    <a:pt x="875" y="267"/>
                  </a:lnTo>
                  <a:lnTo>
                    <a:pt x="865" y="267"/>
                  </a:lnTo>
                  <a:lnTo>
                    <a:pt x="867" y="260"/>
                  </a:lnTo>
                  <a:lnTo>
                    <a:pt x="875" y="258"/>
                  </a:lnTo>
                  <a:close/>
                  <a:moveTo>
                    <a:pt x="393" y="344"/>
                  </a:moveTo>
                  <a:lnTo>
                    <a:pt x="393" y="351"/>
                  </a:lnTo>
                  <a:lnTo>
                    <a:pt x="383" y="353"/>
                  </a:lnTo>
                  <a:lnTo>
                    <a:pt x="383" y="353"/>
                  </a:lnTo>
                  <a:lnTo>
                    <a:pt x="384" y="345"/>
                  </a:lnTo>
                  <a:lnTo>
                    <a:pt x="393" y="344"/>
                  </a:lnTo>
                  <a:close/>
                  <a:moveTo>
                    <a:pt x="981" y="394"/>
                  </a:moveTo>
                  <a:lnTo>
                    <a:pt x="980" y="410"/>
                  </a:lnTo>
                  <a:lnTo>
                    <a:pt x="965" y="411"/>
                  </a:lnTo>
                  <a:lnTo>
                    <a:pt x="967" y="395"/>
                  </a:lnTo>
                  <a:lnTo>
                    <a:pt x="981" y="394"/>
                  </a:lnTo>
                  <a:close/>
                  <a:moveTo>
                    <a:pt x="1227" y="484"/>
                  </a:moveTo>
                  <a:lnTo>
                    <a:pt x="1230" y="486"/>
                  </a:lnTo>
                  <a:lnTo>
                    <a:pt x="1183" y="495"/>
                  </a:lnTo>
                  <a:lnTo>
                    <a:pt x="1181" y="488"/>
                  </a:lnTo>
                  <a:lnTo>
                    <a:pt x="1227" y="484"/>
                  </a:lnTo>
                  <a:close/>
                  <a:moveTo>
                    <a:pt x="911" y="492"/>
                  </a:moveTo>
                  <a:cubicBezTo>
                    <a:pt x="924" y="497"/>
                    <a:pt x="934" y="500"/>
                    <a:pt x="946" y="504"/>
                  </a:cubicBezTo>
                  <a:cubicBezTo>
                    <a:pt x="929" y="507"/>
                    <a:pt x="914" y="510"/>
                    <a:pt x="905" y="510"/>
                  </a:cubicBezTo>
                  <a:cubicBezTo>
                    <a:pt x="894" y="510"/>
                    <a:pt x="893" y="506"/>
                    <a:pt x="911" y="492"/>
                  </a:cubicBezTo>
                  <a:close/>
                  <a:moveTo>
                    <a:pt x="1204" y="510"/>
                  </a:moveTo>
                  <a:lnTo>
                    <a:pt x="1204" y="514"/>
                  </a:lnTo>
                  <a:lnTo>
                    <a:pt x="1146" y="520"/>
                  </a:lnTo>
                  <a:lnTo>
                    <a:pt x="1146" y="516"/>
                  </a:lnTo>
                  <a:lnTo>
                    <a:pt x="1204" y="510"/>
                  </a:lnTo>
                  <a:close/>
                  <a:moveTo>
                    <a:pt x="1111" y="526"/>
                  </a:moveTo>
                  <a:cubicBezTo>
                    <a:pt x="1111" y="532"/>
                    <a:pt x="1111" y="537"/>
                    <a:pt x="1111" y="538"/>
                  </a:cubicBezTo>
                  <a:cubicBezTo>
                    <a:pt x="1095" y="538"/>
                    <a:pt x="1076" y="538"/>
                    <a:pt x="1039" y="537"/>
                  </a:cubicBezTo>
                  <a:cubicBezTo>
                    <a:pt x="1078" y="531"/>
                    <a:pt x="1092" y="529"/>
                    <a:pt x="1111" y="526"/>
                  </a:cubicBezTo>
                  <a:close/>
                  <a:moveTo>
                    <a:pt x="1142" y="587"/>
                  </a:moveTo>
                  <a:lnTo>
                    <a:pt x="1142" y="589"/>
                  </a:lnTo>
                  <a:lnTo>
                    <a:pt x="1112" y="592"/>
                  </a:lnTo>
                  <a:lnTo>
                    <a:pt x="1114" y="589"/>
                  </a:lnTo>
                  <a:lnTo>
                    <a:pt x="1142" y="587"/>
                  </a:lnTo>
                  <a:close/>
                  <a:moveTo>
                    <a:pt x="902" y="657"/>
                  </a:moveTo>
                  <a:cubicBezTo>
                    <a:pt x="908" y="662"/>
                    <a:pt x="915" y="666"/>
                    <a:pt x="921" y="670"/>
                  </a:cubicBezTo>
                  <a:cubicBezTo>
                    <a:pt x="913" y="672"/>
                    <a:pt x="906" y="673"/>
                    <a:pt x="901" y="673"/>
                  </a:cubicBezTo>
                  <a:cubicBezTo>
                    <a:pt x="890" y="673"/>
                    <a:pt x="889" y="668"/>
                    <a:pt x="902" y="657"/>
                  </a:cubicBezTo>
                  <a:close/>
                  <a:moveTo>
                    <a:pt x="1103" y="659"/>
                  </a:moveTo>
                  <a:cubicBezTo>
                    <a:pt x="1105" y="663"/>
                    <a:pt x="1108" y="666"/>
                    <a:pt x="1111" y="672"/>
                  </a:cubicBezTo>
                  <a:cubicBezTo>
                    <a:pt x="1078" y="675"/>
                    <a:pt x="1051" y="678"/>
                    <a:pt x="1006" y="682"/>
                  </a:cubicBezTo>
                  <a:cubicBezTo>
                    <a:pt x="1049" y="673"/>
                    <a:pt x="1074" y="666"/>
                    <a:pt x="1103" y="659"/>
                  </a:cubicBezTo>
                  <a:close/>
                  <a:moveTo>
                    <a:pt x="368" y="701"/>
                  </a:moveTo>
                  <a:lnTo>
                    <a:pt x="366" y="709"/>
                  </a:lnTo>
                  <a:lnTo>
                    <a:pt x="358" y="710"/>
                  </a:lnTo>
                  <a:lnTo>
                    <a:pt x="358" y="703"/>
                  </a:lnTo>
                  <a:lnTo>
                    <a:pt x="368" y="701"/>
                  </a:lnTo>
                  <a:close/>
                  <a:moveTo>
                    <a:pt x="1218" y="694"/>
                  </a:moveTo>
                  <a:lnTo>
                    <a:pt x="1218" y="698"/>
                  </a:lnTo>
                  <a:cubicBezTo>
                    <a:pt x="1193" y="701"/>
                    <a:pt x="1168" y="706"/>
                    <a:pt x="1142" y="709"/>
                  </a:cubicBezTo>
                  <a:cubicBezTo>
                    <a:pt x="1136" y="715"/>
                    <a:pt x="1130" y="719"/>
                    <a:pt x="1117" y="729"/>
                  </a:cubicBezTo>
                  <a:cubicBezTo>
                    <a:pt x="1109" y="720"/>
                    <a:pt x="1106" y="715"/>
                    <a:pt x="1101" y="707"/>
                  </a:cubicBezTo>
                  <a:cubicBezTo>
                    <a:pt x="1149" y="701"/>
                    <a:pt x="1183" y="698"/>
                    <a:pt x="1218" y="694"/>
                  </a:cubicBezTo>
                  <a:close/>
                  <a:moveTo>
                    <a:pt x="561" y="742"/>
                  </a:moveTo>
                  <a:lnTo>
                    <a:pt x="559" y="750"/>
                  </a:lnTo>
                  <a:lnTo>
                    <a:pt x="550" y="751"/>
                  </a:lnTo>
                  <a:lnTo>
                    <a:pt x="550" y="742"/>
                  </a:lnTo>
                  <a:close/>
                  <a:moveTo>
                    <a:pt x="1120" y="757"/>
                  </a:moveTo>
                  <a:lnTo>
                    <a:pt x="1118" y="765"/>
                  </a:lnTo>
                  <a:lnTo>
                    <a:pt x="1109" y="766"/>
                  </a:lnTo>
                  <a:lnTo>
                    <a:pt x="1111" y="757"/>
                  </a:lnTo>
                  <a:close/>
                  <a:moveTo>
                    <a:pt x="333" y="798"/>
                  </a:moveTo>
                  <a:lnTo>
                    <a:pt x="331" y="806"/>
                  </a:lnTo>
                  <a:lnTo>
                    <a:pt x="322" y="807"/>
                  </a:lnTo>
                  <a:lnTo>
                    <a:pt x="322" y="798"/>
                  </a:lnTo>
                  <a:close/>
                  <a:moveTo>
                    <a:pt x="1321" y="797"/>
                  </a:moveTo>
                  <a:cubicBezTo>
                    <a:pt x="1324" y="797"/>
                    <a:pt x="1326" y="798"/>
                    <a:pt x="1326" y="798"/>
                  </a:cubicBezTo>
                  <a:cubicBezTo>
                    <a:pt x="1320" y="800"/>
                    <a:pt x="1314" y="803"/>
                    <a:pt x="1307" y="807"/>
                  </a:cubicBezTo>
                  <a:lnTo>
                    <a:pt x="1298" y="806"/>
                  </a:lnTo>
                  <a:lnTo>
                    <a:pt x="1321" y="797"/>
                  </a:lnTo>
                  <a:close/>
                  <a:moveTo>
                    <a:pt x="1258" y="843"/>
                  </a:moveTo>
                  <a:lnTo>
                    <a:pt x="1258" y="856"/>
                  </a:lnTo>
                  <a:lnTo>
                    <a:pt x="1257" y="856"/>
                  </a:lnTo>
                  <a:lnTo>
                    <a:pt x="1243" y="857"/>
                  </a:lnTo>
                  <a:lnTo>
                    <a:pt x="1234" y="845"/>
                  </a:lnTo>
                  <a:lnTo>
                    <a:pt x="1258" y="843"/>
                  </a:lnTo>
                  <a:close/>
                  <a:moveTo>
                    <a:pt x="1292" y="895"/>
                  </a:moveTo>
                  <a:cubicBezTo>
                    <a:pt x="1277" y="904"/>
                    <a:pt x="1264" y="913"/>
                    <a:pt x="1248" y="922"/>
                  </a:cubicBezTo>
                  <a:cubicBezTo>
                    <a:pt x="1205" y="913"/>
                    <a:pt x="1257" y="903"/>
                    <a:pt x="1292" y="895"/>
                  </a:cubicBezTo>
                  <a:close/>
                  <a:moveTo>
                    <a:pt x="1159" y="936"/>
                  </a:moveTo>
                  <a:cubicBezTo>
                    <a:pt x="1180" y="936"/>
                    <a:pt x="1207" y="938"/>
                    <a:pt x="1242" y="938"/>
                  </a:cubicBezTo>
                  <a:cubicBezTo>
                    <a:pt x="1253" y="938"/>
                    <a:pt x="1266" y="937"/>
                    <a:pt x="1279" y="937"/>
                  </a:cubicBezTo>
                  <a:lnTo>
                    <a:pt x="1279" y="937"/>
                  </a:lnTo>
                  <a:cubicBezTo>
                    <a:pt x="1233" y="945"/>
                    <a:pt x="1198" y="947"/>
                    <a:pt x="1166" y="947"/>
                  </a:cubicBezTo>
                  <a:cubicBezTo>
                    <a:pt x="1149" y="947"/>
                    <a:pt x="1134" y="947"/>
                    <a:pt x="1118" y="946"/>
                  </a:cubicBezTo>
                  <a:lnTo>
                    <a:pt x="1118" y="946"/>
                  </a:lnTo>
                  <a:cubicBezTo>
                    <a:pt x="1124" y="938"/>
                    <a:pt x="1138" y="936"/>
                    <a:pt x="1159" y="936"/>
                  </a:cubicBezTo>
                  <a:close/>
                  <a:moveTo>
                    <a:pt x="437" y="941"/>
                  </a:moveTo>
                  <a:lnTo>
                    <a:pt x="439" y="947"/>
                  </a:lnTo>
                  <a:lnTo>
                    <a:pt x="391" y="953"/>
                  </a:lnTo>
                  <a:lnTo>
                    <a:pt x="388" y="948"/>
                  </a:lnTo>
                  <a:lnTo>
                    <a:pt x="437" y="941"/>
                  </a:lnTo>
                  <a:close/>
                  <a:moveTo>
                    <a:pt x="1074" y="957"/>
                  </a:moveTo>
                  <a:cubicBezTo>
                    <a:pt x="1094" y="961"/>
                    <a:pt x="1077" y="961"/>
                    <a:pt x="1062" y="964"/>
                  </a:cubicBezTo>
                  <a:lnTo>
                    <a:pt x="1062" y="964"/>
                  </a:lnTo>
                  <a:cubicBezTo>
                    <a:pt x="1065" y="961"/>
                    <a:pt x="1069" y="959"/>
                    <a:pt x="1074" y="957"/>
                  </a:cubicBezTo>
                  <a:close/>
                  <a:moveTo>
                    <a:pt x="1058" y="963"/>
                  </a:moveTo>
                  <a:lnTo>
                    <a:pt x="1058" y="965"/>
                  </a:lnTo>
                  <a:lnTo>
                    <a:pt x="1058" y="965"/>
                  </a:lnTo>
                  <a:cubicBezTo>
                    <a:pt x="1041" y="974"/>
                    <a:pt x="1024" y="975"/>
                    <a:pt x="1005" y="978"/>
                  </a:cubicBezTo>
                  <a:lnTo>
                    <a:pt x="1003" y="973"/>
                  </a:lnTo>
                  <a:lnTo>
                    <a:pt x="1058" y="963"/>
                  </a:lnTo>
                  <a:close/>
                  <a:moveTo>
                    <a:pt x="775" y="998"/>
                  </a:moveTo>
                  <a:lnTo>
                    <a:pt x="775" y="1001"/>
                  </a:lnTo>
                  <a:lnTo>
                    <a:pt x="747" y="1004"/>
                  </a:lnTo>
                  <a:lnTo>
                    <a:pt x="746" y="1004"/>
                  </a:lnTo>
                  <a:lnTo>
                    <a:pt x="747" y="1001"/>
                  </a:lnTo>
                  <a:lnTo>
                    <a:pt x="775" y="998"/>
                  </a:lnTo>
                  <a:close/>
                  <a:moveTo>
                    <a:pt x="597" y="1007"/>
                  </a:moveTo>
                  <a:lnTo>
                    <a:pt x="596" y="1016"/>
                  </a:lnTo>
                  <a:lnTo>
                    <a:pt x="587" y="1016"/>
                  </a:lnTo>
                  <a:lnTo>
                    <a:pt x="587" y="1009"/>
                  </a:lnTo>
                  <a:lnTo>
                    <a:pt x="597" y="1007"/>
                  </a:lnTo>
                  <a:close/>
                  <a:moveTo>
                    <a:pt x="396" y="1093"/>
                  </a:moveTo>
                  <a:lnTo>
                    <a:pt x="405" y="1113"/>
                  </a:lnTo>
                  <a:lnTo>
                    <a:pt x="380" y="1116"/>
                  </a:lnTo>
                  <a:lnTo>
                    <a:pt x="381" y="1096"/>
                  </a:lnTo>
                  <a:lnTo>
                    <a:pt x="396" y="1093"/>
                  </a:lnTo>
                  <a:close/>
                  <a:moveTo>
                    <a:pt x="212" y="1297"/>
                  </a:moveTo>
                  <a:lnTo>
                    <a:pt x="212" y="1304"/>
                  </a:lnTo>
                  <a:lnTo>
                    <a:pt x="202" y="1306"/>
                  </a:lnTo>
                  <a:lnTo>
                    <a:pt x="202" y="1306"/>
                  </a:lnTo>
                  <a:lnTo>
                    <a:pt x="203" y="1299"/>
                  </a:lnTo>
                  <a:lnTo>
                    <a:pt x="212" y="1297"/>
                  </a:lnTo>
                  <a:close/>
                  <a:moveTo>
                    <a:pt x="352" y="1297"/>
                  </a:moveTo>
                  <a:lnTo>
                    <a:pt x="352" y="1304"/>
                  </a:lnTo>
                  <a:lnTo>
                    <a:pt x="343" y="1306"/>
                  </a:lnTo>
                  <a:lnTo>
                    <a:pt x="343" y="1299"/>
                  </a:lnTo>
                  <a:lnTo>
                    <a:pt x="352" y="1297"/>
                  </a:lnTo>
                  <a:close/>
                  <a:moveTo>
                    <a:pt x="262" y="1385"/>
                  </a:moveTo>
                  <a:lnTo>
                    <a:pt x="260" y="1393"/>
                  </a:lnTo>
                  <a:lnTo>
                    <a:pt x="252" y="1393"/>
                  </a:lnTo>
                  <a:lnTo>
                    <a:pt x="252" y="1385"/>
                  </a:lnTo>
                  <a:close/>
                  <a:moveTo>
                    <a:pt x="127" y="1415"/>
                  </a:moveTo>
                  <a:cubicBezTo>
                    <a:pt x="127" y="1421"/>
                    <a:pt x="127" y="1425"/>
                    <a:pt x="128" y="1430"/>
                  </a:cubicBezTo>
                  <a:lnTo>
                    <a:pt x="31" y="1430"/>
                  </a:lnTo>
                  <a:cubicBezTo>
                    <a:pt x="74" y="1424"/>
                    <a:pt x="99" y="1419"/>
                    <a:pt x="127" y="1415"/>
                  </a:cubicBezTo>
                  <a:close/>
                  <a:moveTo>
                    <a:pt x="455" y="1456"/>
                  </a:moveTo>
                  <a:lnTo>
                    <a:pt x="456" y="1462"/>
                  </a:lnTo>
                  <a:lnTo>
                    <a:pt x="409" y="1468"/>
                  </a:lnTo>
                  <a:lnTo>
                    <a:pt x="408" y="1463"/>
                  </a:lnTo>
                  <a:lnTo>
                    <a:pt x="455" y="1456"/>
                  </a:lnTo>
                  <a:close/>
                  <a:moveTo>
                    <a:pt x="181" y="1474"/>
                  </a:moveTo>
                  <a:lnTo>
                    <a:pt x="181" y="1475"/>
                  </a:lnTo>
                  <a:lnTo>
                    <a:pt x="152" y="1480"/>
                  </a:lnTo>
                  <a:lnTo>
                    <a:pt x="152" y="1477"/>
                  </a:lnTo>
                  <a:lnTo>
                    <a:pt x="181" y="1474"/>
                  </a:lnTo>
                  <a:close/>
                  <a:moveTo>
                    <a:pt x="246" y="1510"/>
                  </a:moveTo>
                  <a:lnTo>
                    <a:pt x="265" y="1515"/>
                  </a:lnTo>
                  <a:lnTo>
                    <a:pt x="265" y="1515"/>
                  </a:lnTo>
                  <a:lnTo>
                    <a:pt x="265" y="1515"/>
                  </a:lnTo>
                  <a:lnTo>
                    <a:pt x="265" y="1515"/>
                  </a:lnTo>
                  <a:lnTo>
                    <a:pt x="260" y="1518"/>
                  </a:lnTo>
                  <a:cubicBezTo>
                    <a:pt x="264" y="1517"/>
                    <a:pt x="268" y="1517"/>
                    <a:pt x="271" y="1517"/>
                  </a:cubicBezTo>
                  <a:cubicBezTo>
                    <a:pt x="278" y="1517"/>
                    <a:pt x="284" y="1518"/>
                    <a:pt x="288" y="1518"/>
                  </a:cubicBezTo>
                  <a:lnTo>
                    <a:pt x="278" y="1521"/>
                  </a:lnTo>
                  <a:lnTo>
                    <a:pt x="259" y="1518"/>
                  </a:lnTo>
                  <a:lnTo>
                    <a:pt x="265" y="1515"/>
                  </a:lnTo>
                  <a:lnTo>
                    <a:pt x="265" y="1515"/>
                  </a:lnTo>
                  <a:cubicBezTo>
                    <a:pt x="261" y="1515"/>
                    <a:pt x="257" y="1516"/>
                    <a:pt x="254" y="1516"/>
                  </a:cubicBezTo>
                  <a:cubicBezTo>
                    <a:pt x="247" y="1516"/>
                    <a:pt x="242" y="1515"/>
                    <a:pt x="237" y="1515"/>
                  </a:cubicBezTo>
                  <a:lnTo>
                    <a:pt x="246" y="1510"/>
                  </a:lnTo>
                  <a:close/>
                  <a:moveTo>
                    <a:pt x="148" y="1584"/>
                  </a:moveTo>
                  <a:lnTo>
                    <a:pt x="148" y="1584"/>
                  </a:lnTo>
                  <a:cubicBezTo>
                    <a:pt x="157" y="1586"/>
                    <a:pt x="165" y="1586"/>
                    <a:pt x="172" y="1587"/>
                  </a:cubicBezTo>
                  <a:lnTo>
                    <a:pt x="163" y="1590"/>
                  </a:lnTo>
                  <a:lnTo>
                    <a:pt x="144" y="1586"/>
                  </a:lnTo>
                  <a:cubicBezTo>
                    <a:pt x="145" y="1586"/>
                    <a:pt x="147" y="1585"/>
                    <a:pt x="148" y="1584"/>
                  </a:cubicBezTo>
                  <a:close/>
                  <a:moveTo>
                    <a:pt x="272" y="1615"/>
                  </a:moveTo>
                  <a:lnTo>
                    <a:pt x="272" y="1622"/>
                  </a:lnTo>
                  <a:lnTo>
                    <a:pt x="263" y="1624"/>
                  </a:lnTo>
                  <a:lnTo>
                    <a:pt x="263" y="1616"/>
                  </a:lnTo>
                  <a:lnTo>
                    <a:pt x="272" y="1615"/>
                  </a:lnTo>
                  <a:close/>
                  <a:moveTo>
                    <a:pt x="252" y="1643"/>
                  </a:moveTo>
                  <a:lnTo>
                    <a:pt x="252" y="1646"/>
                  </a:lnTo>
                  <a:lnTo>
                    <a:pt x="224" y="1649"/>
                  </a:lnTo>
                  <a:lnTo>
                    <a:pt x="224" y="1646"/>
                  </a:lnTo>
                  <a:lnTo>
                    <a:pt x="252" y="1643"/>
                  </a:lnTo>
                  <a:close/>
                  <a:moveTo>
                    <a:pt x="247" y="1656"/>
                  </a:moveTo>
                  <a:cubicBezTo>
                    <a:pt x="249" y="1662"/>
                    <a:pt x="250" y="1665"/>
                    <a:pt x="253" y="1675"/>
                  </a:cubicBezTo>
                  <a:cubicBezTo>
                    <a:pt x="232" y="1672"/>
                    <a:pt x="219" y="1670"/>
                    <a:pt x="206" y="1669"/>
                  </a:cubicBezTo>
                  <a:lnTo>
                    <a:pt x="206" y="1669"/>
                  </a:lnTo>
                  <a:cubicBezTo>
                    <a:pt x="217" y="1662"/>
                    <a:pt x="231" y="1659"/>
                    <a:pt x="247" y="1656"/>
                  </a:cubicBezTo>
                  <a:close/>
                  <a:moveTo>
                    <a:pt x="185" y="1671"/>
                  </a:moveTo>
                  <a:cubicBezTo>
                    <a:pt x="173" y="1680"/>
                    <a:pt x="157" y="1682"/>
                    <a:pt x="141" y="1684"/>
                  </a:cubicBezTo>
                  <a:lnTo>
                    <a:pt x="140" y="1680"/>
                  </a:lnTo>
                  <a:lnTo>
                    <a:pt x="185" y="1671"/>
                  </a:lnTo>
                  <a:close/>
                  <a:moveTo>
                    <a:pt x="409" y="1700"/>
                  </a:moveTo>
                  <a:lnTo>
                    <a:pt x="408" y="1716"/>
                  </a:lnTo>
                  <a:lnTo>
                    <a:pt x="394" y="1718"/>
                  </a:lnTo>
                  <a:lnTo>
                    <a:pt x="396" y="1702"/>
                  </a:lnTo>
                  <a:lnTo>
                    <a:pt x="409" y="1700"/>
                  </a:lnTo>
                  <a:close/>
                  <a:moveTo>
                    <a:pt x="376" y="1839"/>
                  </a:moveTo>
                  <a:cubicBezTo>
                    <a:pt x="399" y="1839"/>
                    <a:pt x="416" y="1843"/>
                    <a:pt x="427" y="1849"/>
                  </a:cubicBezTo>
                  <a:cubicBezTo>
                    <a:pt x="394" y="1846"/>
                    <a:pt x="372" y="1844"/>
                    <a:pt x="341" y="1841"/>
                  </a:cubicBezTo>
                  <a:cubicBezTo>
                    <a:pt x="354" y="1840"/>
                    <a:pt x="366" y="1839"/>
                    <a:pt x="376" y="1839"/>
                  </a:cubicBezTo>
                  <a:close/>
                  <a:moveTo>
                    <a:pt x="227" y="1859"/>
                  </a:moveTo>
                  <a:lnTo>
                    <a:pt x="227" y="1867"/>
                  </a:lnTo>
                  <a:lnTo>
                    <a:pt x="216" y="1868"/>
                  </a:lnTo>
                  <a:lnTo>
                    <a:pt x="216" y="1868"/>
                  </a:lnTo>
                  <a:lnTo>
                    <a:pt x="218" y="1861"/>
                  </a:lnTo>
                  <a:lnTo>
                    <a:pt x="227" y="1859"/>
                  </a:lnTo>
                  <a:close/>
                  <a:moveTo>
                    <a:pt x="397" y="1864"/>
                  </a:moveTo>
                  <a:lnTo>
                    <a:pt x="400" y="1869"/>
                  </a:lnTo>
                  <a:lnTo>
                    <a:pt x="353" y="1875"/>
                  </a:lnTo>
                  <a:lnTo>
                    <a:pt x="352" y="1871"/>
                  </a:lnTo>
                  <a:lnTo>
                    <a:pt x="397" y="1864"/>
                  </a:lnTo>
                  <a:close/>
                  <a:moveTo>
                    <a:pt x="375" y="1884"/>
                  </a:moveTo>
                  <a:lnTo>
                    <a:pt x="375" y="1886"/>
                  </a:lnTo>
                  <a:lnTo>
                    <a:pt x="347" y="1890"/>
                  </a:lnTo>
                  <a:lnTo>
                    <a:pt x="347" y="1887"/>
                  </a:lnTo>
                  <a:lnTo>
                    <a:pt x="375" y="1884"/>
                  </a:lnTo>
                  <a:close/>
                  <a:moveTo>
                    <a:pt x="258" y="1889"/>
                  </a:moveTo>
                  <a:lnTo>
                    <a:pt x="259" y="1892"/>
                  </a:lnTo>
                  <a:lnTo>
                    <a:pt x="213" y="1900"/>
                  </a:lnTo>
                  <a:lnTo>
                    <a:pt x="210" y="1893"/>
                  </a:lnTo>
                  <a:lnTo>
                    <a:pt x="258" y="1889"/>
                  </a:lnTo>
                  <a:close/>
                  <a:moveTo>
                    <a:pt x="203" y="1924"/>
                  </a:moveTo>
                  <a:cubicBezTo>
                    <a:pt x="202" y="1930"/>
                    <a:pt x="202" y="1934"/>
                    <a:pt x="202" y="1937"/>
                  </a:cubicBezTo>
                  <a:lnTo>
                    <a:pt x="202" y="1939"/>
                  </a:lnTo>
                  <a:cubicBezTo>
                    <a:pt x="187" y="1940"/>
                    <a:pt x="174" y="1943"/>
                    <a:pt x="160" y="1944"/>
                  </a:cubicBezTo>
                  <a:cubicBezTo>
                    <a:pt x="138" y="1937"/>
                    <a:pt x="140" y="1930"/>
                    <a:pt x="203" y="1924"/>
                  </a:cubicBezTo>
                  <a:close/>
                  <a:moveTo>
                    <a:pt x="260" y="1950"/>
                  </a:moveTo>
                  <a:lnTo>
                    <a:pt x="260" y="1950"/>
                  </a:lnTo>
                  <a:cubicBezTo>
                    <a:pt x="243" y="1959"/>
                    <a:pt x="228" y="1967"/>
                    <a:pt x="215" y="1972"/>
                  </a:cubicBezTo>
                  <a:lnTo>
                    <a:pt x="200" y="1971"/>
                  </a:lnTo>
                  <a:cubicBezTo>
                    <a:pt x="197" y="1974"/>
                    <a:pt x="191" y="1977"/>
                    <a:pt x="184" y="1980"/>
                  </a:cubicBezTo>
                  <a:lnTo>
                    <a:pt x="175" y="1978"/>
                  </a:lnTo>
                  <a:lnTo>
                    <a:pt x="199" y="1969"/>
                  </a:lnTo>
                  <a:lnTo>
                    <a:pt x="205" y="1971"/>
                  </a:lnTo>
                  <a:cubicBezTo>
                    <a:pt x="202" y="1967"/>
                    <a:pt x="205" y="1961"/>
                    <a:pt x="206" y="1955"/>
                  </a:cubicBezTo>
                  <a:cubicBezTo>
                    <a:pt x="225" y="1953"/>
                    <a:pt x="241" y="1952"/>
                    <a:pt x="260" y="1950"/>
                  </a:cubicBezTo>
                  <a:close/>
                  <a:moveTo>
                    <a:pt x="197" y="2012"/>
                  </a:moveTo>
                  <a:lnTo>
                    <a:pt x="197" y="2014"/>
                  </a:lnTo>
                  <a:lnTo>
                    <a:pt x="169" y="2017"/>
                  </a:lnTo>
                  <a:lnTo>
                    <a:pt x="169" y="2015"/>
                  </a:lnTo>
                  <a:lnTo>
                    <a:pt x="197" y="2012"/>
                  </a:lnTo>
                  <a:close/>
                  <a:moveTo>
                    <a:pt x="350" y="2017"/>
                  </a:moveTo>
                  <a:lnTo>
                    <a:pt x="369" y="2021"/>
                  </a:lnTo>
                  <a:lnTo>
                    <a:pt x="369" y="2021"/>
                  </a:lnTo>
                  <a:lnTo>
                    <a:pt x="369" y="2021"/>
                  </a:lnTo>
                  <a:cubicBezTo>
                    <a:pt x="365" y="2021"/>
                    <a:pt x="361" y="2022"/>
                    <a:pt x="358" y="2022"/>
                  </a:cubicBezTo>
                  <a:cubicBezTo>
                    <a:pt x="351" y="2022"/>
                    <a:pt x="346" y="2021"/>
                    <a:pt x="341" y="2021"/>
                  </a:cubicBezTo>
                  <a:lnTo>
                    <a:pt x="340" y="2020"/>
                  </a:lnTo>
                  <a:lnTo>
                    <a:pt x="350" y="2017"/>
                  </a:lnTo>
                  <a:close/>
                  <a:moveTo>
                    <a:pt x="363" y="2022"/>
                  </a:moveTo>
                  <a:cubicBezTo>
                    <a:pt x="377" y="2022"/>
                    <a:pt x="384" y="2022"/>
                    <a:pt x="391" y="2024"/>
                  </a:cubicBezTo>
                  <a:lnTo>
                    <a:pt x="383" y="2027"/>
                  </a:lnTo>
                  <a:lnTo>
                    <a:pt x="363" y="2022"/>
                  </a:lnTo>
                  <a:close/>
                  <a:moveTo>
                    <a:pt x="1309" y="2040"/>
                  </a:moveTo>
                  <a:lnTo>
                    <a:pt x="1308" y="2064"/>
                  </a:lnTo>
                  <a:lnTo>
                    <a:pt x="1295" y="2065"/>
                  </a:lnTo>
                  <a:lnTo>
                    <a:pt x="1295" y="2065"/>
                  </a:lnTo>
                  <a:lnTo>
                    <a:pt x="1296" y="2042"/>
                  </a:lnTo>
                  <a:lnTo>
                    <a:pt x="1309" y="2040"/>
                  </a:lnTo>
                  <a:close/>
                  <a:moveTo>
                    <a:pt x="362" y="2071"/>
                  </a:moveTo>
                  <a:lnTo>
                    <a:pt x="362" y="2072"/>
                  </a:lnTo>
                  <a:lnTo>
                    <a:pt x="333" y="2075"/>
                  </a:lnTo>
                  <a:lnTo>
                    <a:pt x="333" y="2074"/>
                  </a:lnTo>
                  <a:lnTo>
                    <a:pt x="362" y="2071"/>
                  </a:lnTo>
                  <a:close/>
                  <a:moveTo>
                    <a:pt x="187" y="2089"/>
                  </a:moveTo>
                  <a:lnTo>
                    <a:pt x="190" y="2093"/>
                  </a:lnTo>
                  <a:lnTo>
                    <a:pt x="143" y="2100"/>
                  </a:lnTo>
                  <a:lnTo>
                    <a:pt x="141" y="2095"/>
                  </a:lnTo>
                  <a:lnTo>
                    <a:pt x="187" y="2089"/>
                  </a:lnTo>
                  <a:close/>
                  <a:moveTo>
                    <a:pt x="664" y="2161"/>
                  </a:moveTo>
                  <a:lnTo>
                    <a:pt x="664" y="2162"/>
                  </a:lnTo>
                  <a:lnTo>
                    <a:pt x="634" y="2165"/>
                  </a:lnTo>
                  <a:lnTo>
                    <a:pt x="634" y="2164"/>
                  </a:lnTo>
                  <a:lnTo>
                    <a:pt x="664" y="2161"/>
                  </a:lnTo>
                  <a:close/>
                  <a:moveTo>
                    <a:pt x="175" y="2223"/>
                  </a:moveTo>
                  <a:cubicBezTo>
                    <a:pt x="210" y="2228"/>
                    <a:pt x="224" y="2230"/>
                    <a:pt x="246" y="2233"/>
                  </a:cubicBezTo>
                  <a:cubicBezTo>
                    <a:pt x="222" y="2237"/>
                    <a:pt x="209" y="2239"/>
                    <a:pt x="190" y="2243"/>
                  </a:cubicBezTo>
                  <a:cubicBezTo>
                    <a:pt x="187" y="2239"/>
                    <a:pt x="184" y="2234"/>
                    <a:pt x="175" y="2223"/>
                  </a:cubicBezTo>
                  <a:close/>
                  <a:moveTo>
                    <a:pt x="511" y="2252"/>
                  </a:moveTo>
                  <a:lnTo>
                    <a:pt x="509" y="2268"/>
                  </a:lnTo>
                  <a:lnTo>
                    <a:pt x="494" y="2270"/>
                  </a:lnTo>
                  <a:lnTo>
                    <a:pt x="496" y="2253"/>
                  </a:lnTo>
                  <a:lnTo>
                    <a:pt x="511" y="2252"/>
                  </a:lnTo>
                  <a:close/>
                  <a:moveTo>
                    <a:pt x="380" y="2224"/>
                  </a:moveTo>
                  <a:lnTo>
                    <a:pt x="380" y="2224"/>
                  </a:lnTo>
                  <a:cubicBezTo>
                    <a:pt x="372" y="2236"/>
                    <a:pt x="371" y="2242"/>
                    <a:pt x="362" y="2246"/>
                  </a:cubicBezTo>
                  <a:cubicBezTo>
                    <a:pt x="346" y="2256"/>
                    <a:pt x="322" y="2265"/>
                    <a:pt x="303" y="2276"/>
                  </a:cubicBezTo>
                  <a:lnTo>
                    <a:pt x="263" y="2268"/>
                  </a:lnTo>
                  <a:cubicBezTo>
                    <a:pt x="297" y="2256"/>
                    <a:pt x="331" y="2243"/>
                    <a:pt x="380" y="2224"/>
                  </a:cubicBezTo>
                  <a:close/>
                  <a:moveTo>
                    <a:pt x="403" y="2267"/>
                  </a:moveTo>
                  <a:lnTo>
                    <a:pt x="403" y="2270"/>
                  </a:lnTo>
                  <a:lnTo>
                    <a:pt x="347" y="2276"/>
                  </a:lnTo>
                  <a:lnTo>
                    <a:pt x="347" y="2273"/>
                  </a:lnTo>
                  <a:lnTo>
                    <a:pt x="403" y="2267"/>
                  </a:lnTo>
                  <a:close/>
                  <a:moveTo>
                    <a:pt x="235" y="2270"/>
                  </a:moveTo>
                  <a:lnTo>
                    <a:pt x="235" y="2273"/>
                  </a:lnTo>
                  <a:lnTo>
                    <a:pt x="178" y="2280"/>
                  </a:lnTo>
                  <a:lnTo>
                    <a:pt x="180" y="2276"/>
                  </a:lnTo>
                  <a:lnTo>
                    <a:pt x="235" y="2270"/>
                  </a:lnTo>
                  <a:close/>
                  <a:moveTo>
                    <a:pt x="233" y="2308"/>
                  </a:moveTo>
                  <a:lnTo>
                    <a:pt x="233" y="2311"/>
                  </a:lnTo>
                  <a:lnTo>
                    <a:pt x="203" y="2314"/>
                  </a:lnTo>
                  <a:lnTo>
                    <a:pt x="203" y="2312"/>
                  </a:lnTo>
                  <a:lnTo>
                    <a:pt x="233" y="2308"/>
                  </a:lnTo>
                  <a:close/>
                  <a:moveTo>
                    <a:pt x="1439" y="2336"/>
                  </a:moveTo>
                  <a:lnTo>
                    <a:pt x="1439" y="2336"/>
                  </a:lnTo>
                  <a:cubicBezTo>
                    <a:pt x="1439" y="2336"/>
                    <a:pt x="1438" y="2336"/>
                    <a:pt x="1438" y="2336"/>
                  </a:cubicBezTo>
                  <a:lnTo>
                    <a:pt x="1438" y="2336"/>
                  </a:lnTo>
                  <a:cubicBezTo>
                    <a:pt x="1439" y="2336"/>
                    <a:pt x="1439" y="2336"/>
                    <a:pt x="1440" y="2336"/>
                  </a:cubicBezTo>
                  <a:lnTo>
                    <a:pt x="1439" y="2336"/>
                  </a:lnTo>
                  <a:close/>
                  <a:moveTo>
                    <a:pt x="1438" y="2336"/>
                  </a:moveTo>
                  <a:cubicBezTo>
                    <a:pt x="1437" y="2337"/>
                    <a:pt x="1436" y="2337"/>
                    <a:pt x="1436" y="2337"/>
                  </a:cubicBezTo>
                  <a:cubicBezTo>
                    <a:pt x="1437" y="2337"/>
                    <a:pt x="1437" y="2337"/>
                    <a:pt x="1438" y="2336"/>
                  </a:cubicBezTo>
                  <a:close/>
                  <a:moveTo>
                    <a:pt x="1404" y="2355"/>
                  </a:moveTo>
                  <a:lnTo>
                    <a:pt x="1405" y="2359"/>
                  </a:lnTo>
                  <a:lnTo>
                    <a:pt x="1359" y="2367"/>
                  </a:lnTo>
                  <a:lnTo>
                    <a:pt x="1359" y="2367"/>
                  </a:lnTo>
                  <a:cubicBezTo>
                    <a:pt x="1380" y="2357"/>
                    <a:pt x="1392" y="2356"/>
                    <a:pt x="1404" y="2355"/>
                  </a:cubicBezTo>
                  <a:close/>
                  <a:moveTo>
                    <a:pt x="1336" y="2370"/>
                  </a:moveTo>
                  <a:cubicBezTo>
                    <a:pt x="1337" y="2370"/>
                    <a:pt x="1337" y="2370"/>
                    <a:pt x="1338" y="2371"/>
                  </a:cubicBezTo>
                  <a:lnTo>
                    <a:pt x="1338" y="2371"/>
                  </a:lnTo>
                  <a:cubicBezTo>
                    <a:pt x="1334" y="2373"/>
                    <a:pt x="1332" y="2374"/>
                    <a:pt x="1332" y="2374"/>
                  </a:cubicBezTo>
                  <a:cubicBezTo>
                    <a:pt x="1331" y="2374"/>
                    <a:pt x="1334" y="2372"/>
                    <a:pt x="1336" y="2370"/>
                  </a:cubicBezTo>
                  <a:close/>
                  <a:moveTo>
                    <a:pt x="255" y="2383"/>
                  </a:moveTo>
                  <a:lnTo>
                    <a:pt x="255" y="2386"/>
                  </a:lnTo>
                  <a:lnTo>
                    <a:pt x="227" y="2389"/>
                  </a:lnTo>
                  <a:lnTo>
                    <a:pt x="227" y="2386"/>
                  </a:lnTo>
                  <a:lnTo>
                    <a:pt x="255" y="2383"/>
                  </a:lnTo>
                  <a:close/>
                  <a:moveTo>
                    <a:pt x="1343" y="2374"/>
                  </a:moveTo>
                  <a:cubicBezTo>
                    <a:pt x="1345" y="2376"/>
                    <a:pt x="1347" y="2377"/>
                    <a:pt x="1348" y="2378"/>
                  </a:cubicBezTo>
                  <a:cubicBezTo>
                    <a:pt x="1349" y="2380"/>
                    <a:pt x="1337" y="2383"/>
                    <a:pt x="1315" y="2390"/>
                  </a:cubicBezTo>
                  <a:cubicBezTo>
                    <a:pt x="1326" y="2384"/>
                    <a:pt x="1335" y="2379"/>
                    <a:pt x="1343" y="2374"/>
                  </a:cubicBezTo>
                  <a:close/>
                  <a:moveTo>
                    <a:pt x="356" y="2392"/>
                  </a:moveTo>
                  <a:lnTo>
                    <a:pt x="356" y="2401"/>
                  </a:lnTo>
                  <a:lnTo>
                    <a:pt x="347" y="2401"/>
                  </a:lnTo>
                  <a:lnTo>
                    <a:pt x="347" y="2393"/>
                  </a:lnTo>
                  <a:lnTo>
                    <a:pt x="356" y="2392"/>
                  </a:lnTo>
                  <a:close/>
                  <a:moveTo>
                    <a:pt x="439" y="2430"/>
                  </a:moveTo>
                  <a:lnTo>
                    <a:pt x="437" y="2437"/>
                  </a:lnTo>
                  <a:lnTo>
                    <a:pt x="428" y="2439"/>
                  </a:lnTo>
                  <a:lnTo>
                    <a:pt x="428" y="2430"/>
                  </a:lnTo>
                  <a:close/>
                  <a:moveTo>
                    <a:pt x="486" y="2412"/>
                  </a:moveTo>
                  <a:lnTo>
                    <a:pt x="486" y="2412"/>
                  </a:lnTo>
                  <a:cubicBezTo>
                    <a:pt x="434" y="2424"/>
                    <a:pt x="393" y="2431"/>
                    <a:pt x="338" y="2443"/>
                  </a:cubicBezTo>
                  <a:cubicBezTo>
                    <a:pt x="338" y="2433"/>
                    <a:pt x="340" y="2427"/>
                    <a:pt x="340" y="2421"/>
                  </a:cubicBezTo>
                  <a:cubicBezTo>
                    <a:pt x="386" y="2418"/>
                    <a:pt x="428" y="2417"/>
                    <a:pt x="486" y="2412"/>
                  </a:cubicBezTo>
                  <a:close/>
                  <a:moveTo>
                    <a:pt x="468" y="2458"/>
                  </a:moveTo>
                  <a:lnTo>
                    <a:pt x="468" y="2464"/>
                  </a:lnTo>
                  <a:lnTo>
                    <a:pt x="421" y="2470"/>
                  </a:lnTo>
                  <a:lnTo>
                    <a:pt x="419" y="2465"/>
                  </a:lnTo>
                  <a:lnTo>
                    <a:pt x="468" y="2458"/>
                  </a:lnTo>
                  <a:close/>
                  <a:moveTo>
                    <a:pt x="266" y="2470"/>
                  </a:moveTo>
                  <a:cubicBezTo>
                    <a:pt x="306" y="2470"/>
                    <a:pt x="314" y="2485"/>
                    <a:pt x="353" y="2485"/>
                  </a:cubicBezTo>
                  <a:cubicBezTo>
                    <a:pt x="356" y="2485"/>
                    <a:pt x="359" y="2485"/>
                    <a:pt x="362" y="2484"/>
                  </a:cubicBezTo>
                  <a:lnTo>
                    <a:pt x="362" y="2484"/>
                  </a:lnTo>
                  <a:cubicBezTo>
                    <a:pt x="359" y="2487"/>
                    <a:pt x="356" y="2492"/>
                    <a:pt x="352" y="2498"/>
                  </a:cubicBezTo>
                  <a:cubicBezTo>
                    <a:pt x="316" y="2496"/>
                    <a:pt x="285" y="2496"/>
                    <a:pt x="258" y="2496"/>
                  </a:cubicBezTo>
                  <a:cubicBezTo>
                    <a:pt x="249" y="2487"/>
                    <a:pt x="240" y="2481"/>
                    <a:pt x="225" y="2474"/>
                  </a:cubicBezTo>
                  <a:cubicBezTo>
                    <a:pt x="242" y="2471"/>
                    <a:pt x="255" y="2470"/>
                    <a:pt x="266" y="2470"/>
                  </a:cubicBezTo>
                  <a:close/>
                  <a:moveTo>
                    <a:pt x="387" y="2633"/>
                  </a:moveTo>
                  <a:cubicBezTo>
                    <a:pt x="403" y="2642"/>
                    <a:pt x="415" y="2648"/>
                    <a:pt x="436" y="2658"/>
                  </a:cubicBezTo>
                  <a:cubicBezTo>
                    <a:pt x="386" y="2657"/>
                    <a:pt x="352" y="2657"/>
                    <a:pt x="315" y="2657"/>
                  </a:cubicBezTo>
                  <a:cubicBezTo>
                    <a:pt x="340" y="2649"/>
                    <a:pt x="361" y="2642"/>
                    <a:pt x="387" y="2633"/>
                  </a:cubicBezTo>
                  <a:close/>
                  <a:moveTo>
                    <a:pt x="1318" y="2664"/>
                  </a:moveTo>
                  <a:lnTo>
                    <a:pt x="1317" y="2671"/>
                  </a:lnTo>
                  <a:lnTo>
                    <a:pt x="1308" y="2673"/>
                  </a:lnTo>
                  <a:lnTo>
                    <a:pt x="1308" y="2664"/>
                  </a:lnTo>
                  <a:close/>
                  <a:moveTo>
                    <a:pt x="346" y="2682"/>
                  </a:moveTo>
                  <a:lnTo>
                    <a:pt x="346" y="2686"/>
                  </a:lnTo>
                  <a:lnTo>
                    <a:pt x="288" y="2692"/>
                  </a:lnTo>
                  <a:lnTo>
                    <a:pt x="288" y="2692"/>
                  </a:lnTo>
                  <a:lnTo>
                    <a:pt x="290" y="2687"/>
                  </a:lnTo>
                  <a:lnTo>
                    <a:pt x="346" y="2682"/>
                  </a:lnTo>
                  <a:close/>
                  <a:moveTo>
                    <a:pt x="671" y="2705"/>
                  </a:moveTo>
                  <a:lnTo>
                    <a:pt x="669" y="2712"/>
                  </a:lnTo>
                  <a:lnTo>
                    <a:pt x="661" y="2714"/>
                  </a:lnTo>
                  <a:lnTo>
                    <a:pt x="661" y="2705"/>
                  </a:lnTo>
                  <a:close/>
                  <a:moveTo>
                    <a:pt x="446" y="2707"/>
                  </a:moveTo>
                  <a:lnTo>
                    <a:pt x="446" y="2714"/>
                  </a:lnTo>
                  <a:lnTo>
                    <a:pt x="436" y="2715"/>
                  </a:lnTo>
                  <a:lnTo>
                    <a:pt x="437" y="2708"/>
                  </a:lnTo>
                  <a:lnTo>
                    <a:pt x="446" y="2707"/>
                  </a:lnTo>
                  <a:close/>
                  <a:moveTo>
                    <a:pt x="287" y="2711"/>
                  </a:moveTo>
                  <a:lnTo>
                    <a:pt x="287" y="2714"/>
                  </a:lnTo>
                  <a:lnTo>
                    <a:pt x="259" y="2717"/>
                  </a:lnTo>
                  <a:lnTo>
                    <a:pt x="259" y="2714"/>
                  </a:lnTo>
                  <a:lnTo>
                    <a:pt x="287" y="2711"/>
                  </a:lnTo>
                  <a:close/>
                  <a:moveTo>
                    <a:pt x="571" y="2833"/>
                  </a:moveTo>
                  <a:lnTo>
                    <a:pt x="590" y="2838"/>
                  </a:lnTo>
                  <a:lnTo>
                    <a:pt x="590" y="2838"/>
                  </a:lnTo>
                  <a:lnTo>
                    <a:pt x="590" y="2838"/>
                  </a:lnTo>
                  <a:cubicBezTo>
                    <a:pt x="586" y="2838"/>
                    <a:pt x="582" y="2838"/>
                    <a:pt x="579" y="2838"/>
                  </a:cubicBezTo>
                  <a:cubicBezTo>
                    <a:pt x="572" y="2838"/>
                    <a:pt x="567" y="2838"/>
                    <a:pt x="562" y="2838"/>
                  </a:cubicBezTo>
                  <a:lnTo>
                    <a:pt x="571" y="2833"/>
                  </a:lnTo>
                  <a:close/>
                  <a:moveTo>
                    <a:pt x="584" y="2839"/>
                  </a:moveTo>
                  <a:cubicBezTo>
                    <a:pt x="597" y="2839"/>
                    <a:pt x="605" y="2839"/>
                    <a:pt x="612" y="2840"/>
                  </a:cubicBezTo>
                  <a:lnTo>
                    <a:pt x="603" y="2843"/>
                  </a:lnTo>
                  <a:lnTo>
                    <a:pt x="584" y="2839"/>
                  </a:lnTo>
                  <a:close/>
                  <a:moveTo>
                    <a:pt x="446" y="2840"/>
                  </a:moveTo>
                  <a:lnTo>
                    <a:pt x="446" y="2843"/>
                  </a:lnTo>
                  <a:lnTo>
                    <a:pt x="418" y="2846"/>
                  </a:lnTo>
                  <a:lnTo>
                    <a:pt x="418" y="2843"/>
                  </a:lnTo>
                  <a:lnTo>
                    <a:pt x="446" y="2840"/>
                  </a:lnTo>
                  <a:close/>
                  <a:moveTo>
                    <a:pt x="274" y="2836"/>
                  </a:moveTo>
                  <a:lnTo>
                    <a:pt x="275" y="2839"/>
                  </a:lnTo>
                  <a:lnTo>
                    <a:pt x="228" y="2848"/>
                  </a:lnTo>
                  <a:lnTo>
                    <a:pt x="227" y="2840"/>
                  </a:lnTo>
                  <a:lnTo>
                    <a:pt x="274" y="2836"/>
                  </a:lnTo>
                  <a:close/>
                  <a:moveTo>
                    <a:pt x="524" y="2924"/>
                  </a:moveTo>
                  <a:lnTo>
                    <a:pt x="524" y="2927"/>
                  </a:lnTo>
                  <a:lnTo>
                    <a:pt x="468" y="2935"/>
                  </a:lnTo>
                  <a:lnTo>
                    <a:pt x="468" y="2930"/>
                  </a:lnTo>
                  <a:lnTo>
                    <a:pt x="524" y="2924"/>
                  </a:lnTo>
                  <a:close/>
                  <a:moveTo>
                    <a:pt x="244" y="2995"/>
                  </a:moveTo>
                  <a:cubicBezTo>
                    <a:pt x="243" y="2995"/>
                    <a:pt x="241" y="2996"/>
                    <a:pt x="241" y="2996"/>
                  </a:cubicBezTo>
                  <a:lnTo>
                    <a:pt x="241" y="2996"/>
                  </a:lnTo>
                  <a:cubicBezTo>
                    <a:pt x="242" y="2996"/>
                    <a:pt x="243" y="2995"/>
                    <a:pt x="244" y="2995"/>
                  </a:cubicBezTo>
                  <a:close/>
                  <a:moveTo>
                    <a:pt x="627" y="2989"/>
                  </a:moveTo>
                  <a:lnTo>
                    <a:pt x="625" y="3002"/>
                  </a:lnTo>
                  <a:lnTo>
                    <a:pt x="612" y="3004"/>
                  </a:lnTo>
                  <a:lnTo>
                    <a:pt x="603" y="2992"/>
                  </a:lnTo>
                  <a:lnTo>
                    <a:pt x="627" y="2989"/>
                  </a:lnTo>
                  <a:close/>
                  <a:moveTo>
                    <a:pt x="852" y="3042"/>
                  </a:moveTo>
                  <a:lnTo>
                    <a:pt x="852" y="3045"/>
                  </a:lnTo>
                  <a:lnTo>
                    <a:pt x="822" y="3048"/>
                  </a:lnTo>
                  <a:lnTo>
                    <a:pt x="822" y="3045"/>
                  </a:lnTo>
                  <a:lnTo>
                    <a:pt x="852" y="3042"/>
                  </a:lnTo>
                  <a:close/>
                  <a:moveTo>
                    <a:pt x="671" y="3074"/>
                  </a:moveTo>
                  <a:lnTo>
                    <a:pt x="671" y="3083"/>
                  </a:lnTo>
                  <a:lnTo>
                    <a:pt x="662" y="3083"/>
                  </a:lnTo>
                  <a:lnTo>
                    <a:pt x="662" y="3076"/>
                  </a:lnTo>
                  <a:lnTo>
                    <a:pt x="671" y="3074"/>
                  </a:lnTo>
                  <a:close/>
                  <a:moveTo>
                    <a:pt x="1233" y="3098"/>
                  </a:moveTo>
                  <a:lnTo>
                    <a:pt x="1234" y="3104"/>
                  </a:lnTo>
                  <a:lnTo>
                    <a:pt x="1189" y="3110"/>
                  </a:lnTo>
                  <a:lnTo>
                    <a:pt x="1186" y="3105"/>
                  </a:lnTo>
                  <a:lnTo>
                    <a:pt x="1233" y="3098"/>
                  </a:lnTo>
                  <a:close/>
                  <a:moveTo>
                    <a:pt x="387" y="3145"/>
                  </a:moveTo>
                  <a:lnTo>
                    <a:pt x="386" y="3152"/>
                  </a:lnTo>
                  <a:lnTo>
                    <a:pt x="377" y="3154"/>
                  </a:lnTo>
                  <a:lnTo>
                    <a:pt x="377" y="3146"/>
                  </a:lnTo>
                  <a:lnTo>
                    <a:pt x="387" y="3145"/>
                  </a:lnTo>
                  <a:close/>
                  <a:moveTo>
                    <a:pt x="521" y="3266"/>
                  </a:moveTo>
                  <a:lnTo>
                    <a:pt x="514" y="3267"/>
                  </a:lnTo>
                  <a:lnTo>
                    <a:pt x="514" y="3267"/>
                  </a:lnTo>
                  <a:cubicBezTo>
                    <a:pt x="521" y="3267"/>
                    <a:pt x="528" y="3267"/>
                    <a:pt x="537" y="3267"/>
                  </a:cubicBezTo>
                  <a:cubicBezTo>
                    <a:pt x="531" y="3267"/>
                    <a:pt x="526" y="3266"/>
                    <a:pt x="521" y="3266"/>
                  </a:cubicBezTo>
                  <a:close/>
                  <a:moveTo>
                    <a:pt x="494" y="3261"/>
                  </a:moveTo>
                  <a:cubicBezTo>
                    <a:pt x="497" y="3262"/>
                    <a:pt x="499" y="3264"/>
                    <a:pt x="521" y="3266"/>
                  </a:cubicBezTo>
                  <a:lnTo>
                    <a:pt x="521" y="3266"/>
                  </a:lnTo>
                  <a:lnTo>
                    <a:pt x="541" y="3261"/>
                  </a:lnTo>
                  <a:lnTo>
                    <a:pt x="541" y="3261"/>
                  </a:lnTo>
                  <a:cubicBezTo>
                    <a:pt x="546" y="3261"/>
                    <a:pt x="552" y="3264"/>
                    <a:pt x="537" y="3267"/>
                  </a:cubicBezTo>
                  <a:cubicBezTo>
                    <a:pt x="536" y="3269"/>
                    <a:pt x="519" y="3269"/>
                    <a:pt x="502" y="3270"/>
                  </a:cubicBezTo>
                  <a:lnTo>
                    <a:pt x="514" y="3267"/>
                  </a:lnTo>
                  <a:lnTo>
                    <a:pt x="514" y="3267"/>
                  </a:lnTo>
                  <a:cubicBezTo>
                    <a:pt x="489" y="3268"/>
                    <a:pt x="482" y="3269"/>
                    <a:pt x="474" y="3269"/>
                  </a:cubicBezTo>
                  <a:lnTo>
                    <a:pt x="494" y="3261"/>
                  </a:lnTo>
                  <a:close/>
                  <a:moveTo>
                    <a:pt x="378" y="3388"/>
                  </a:moveTo>
                  <a:lnTo>
                    <a:pt x="378" y="3391"/>
                  </a:lnTo>
                  <a:lnTo>
                    <a:pt x="350" y="3394"/>
                  </a:lnTo>
                  <a:lnTo>
                    <a:pt x="350" y="3391"/>
                  </a:lnTo>
                  <a:lnTo>
                    <a:pt x="378" y="3388"/>
                  </a:lnTo>
                  <a:close/>
                  <a:moveTo>
                    <a:pt x="393" y="3445"/>
                  </a:moveTo>
                  <a:lnTo>
                    <a:pt x="393" y="3452"/>
                  </a:lnTo>
                  <a:lnTo>
                    <a:pt x="383" y="3454"/>
                  </a:lnTo>
                  <a:lnTo>
                    <a:pt x="384" y="3447"/>
                  </a:lnTo>
                  <a:lnTo>
                    <a:pt x="393" y="3445"/>
                  </a:lnTo>
                  <a:close/>
                  <a:moveTo>
                    <a:pt x="737" y="3464"/>
                  </a:moveTo>
                  <a:lnTo>
                    <a:pt x="737" y="3466"/>
                  </a:lnTo>
                  <a:lnTo>
                    <a:pt x="708" y="3469"/>
                  </a:lnTo>
                  <a:lnTo>
                    <a:pt x="708" y="3467"/>
                  </a:lnTo>
                  <a:lnTo>
                    <a:pt x="737" y="3464"/>
                  </a:lnTo>
                  <a:close/>
                  <a:moveTo>
                    <a:pt x="361" y="3495"/>
                  </a:moveTo>
                  <a:lnTo>
                    <a:pt x="361" y="3503"/>
                  </a:lnTo>
                  <a:lnTo>
                    <a:pt x="352" y="3504"/>
                  </a:lnTo>
                  <a:lnTo>
                    <a:pt x="352" y="3497"/>
                  </a:lnTo>
                  <a:lnTo>
                    <a:pt x="361" y="3495"/>
                  </a:lnTo>
                  <a:close/>
                  <a:moveTo>
                    <a:pt x="846" y="3513"/>
                  </a:moveTo>
                  <a:lnTo>
                    <a:pt x="845" y="3516"/>
                  </a:lnTo>
                  <a:lnTo>
                    <a:pt x="817" y="3519"/>
                  </a:lnTo>
                  <a:lnTo>
                    <a:pt x="817" y="3516"/>
                  </a:lnTo>
                  <a:lnTo>
                    <a:pt x="846" y="3513"/>
                  </a:lnTo>
                  <a:close/>
                  <a:moveTo>
                    <a:pt x="943" y="3578"/>
                  </a:moveTo>
                  <a:lnTo>
                    <a:pt x="943" y="3585"/>
                  </a:lnTo>
                  <a:lnTo>
                    <a:pt x="934" y="3586"/>
                  </a:lnTo>
                  <a:lnTo>
                    <a:pt x="934" y="3578"/>
                  </a:lnTo>
                  <a:close/>
                  <a:moveTo>
                    <a:pt x="1511" y="3608"/>
                  </a:moveTo>
                  <a:lnTo>
                    <a:pt x="1511" y="3611"/>
                  </a:lnTo>
                  <a:lnTo>
                    <a:pt x="1483" y="3614"/>
                  </a:lnTo>
                  <a:lnTo>
                    <a:pt x="1483" y="3613"/>
                  </a:lnTo>
                  <a:lnTo>
                    <a:pt x="1511" y="3608"/>
                  </a:lnTo>
                  <a:close/>
                  <a:moveTo>
                    <a:pt x="439" y="3645"/>
                  </a:moveTo>
                  <a:lnTo>
                    <a:pt x="444" y="3670"/>
                  </a:lnTo>
                  <a:cubicBezTo>
                    <a:pt x="424" y="3673"/>
                    <a:pt x="408" y="3675"/>
                    <a:pt x="390" y="3676"/>
                  </a:cubicBezTo>
                  <a:cubicBezTo>
                    <a:pt x="405" y="3667"/>
                    <a:pt x="416" y="3658"/>
                    <a:pt x="439" y="3645"/>
                  </a:cubicBezTo>
                  <a:close/>
                  <a:moveTo>
                    <a:pt x="622" y="3744"/>
                  </a:moveTo>
                  <a:lnTo>
                    <a:pt x="622" y="3751"/>
                  </a:lnTo>
                  <a:lnTo>
                    <a:pt x="614" y="3753"/>
                  </a:lnTo>
                  <a:lnTo>
                    <a:pt x="614" y="3745"/>
                  </a:lnTo>
                  <a:lnTo>
                    <a:pt x="622" y="3744"/>
                  </a:lnTo>
                  <a:close/>
                  <a:moveTo>
                    <a:pt x="1603" y="3831"/>
                  </a:moveTo>
                  <a:lnTo>
                    <a:pt x="1603" y="3831"/>
                  </a:lnTo>
                  <a:cubicBezTo>
                    <a:pt x="1597" y="3835"/>
                    <a:pt x="1592" y="3840"/>
                    <a:pt x="1586" y="3845"/>
                  </a:cubicBezTo>
                  <a:lnTo>
                    <a:pt x="1577" y="3850"/>
                  </a:lnTo>
                  <a:lnTo>
                    <a:pt x="1577" y="3850"/>
                  </a:lnTo>
                  <a:lnTo>
                    <a:pt x="1599" y="3832"/>
                  </a:lnTo>
                  <a:cubicBezTo>
                    <a:pt x="1601" y="3832"/>
                    <a:pt x="1602" y="3831"/>
                    <a:pt x="1603" y="3831"/>
                  </a:cubicBezTo>
                  <a:close/>
                  <a:moveTo>
                    <a:pt x="515" y="3867"/>
                  </a:moveTo>
                  <a:lnTo>
                    <a:pt x="515" y="3873"/>
                  </a:lnTo>
                  <a:lnTo>
                    <a:pt x="459" y="3882"/>
                  </a:lnTo>
                  <a:lnTo>
                    <a:pt x="459" y="3875"/>
                  </a:lnTo>
                  <a:lnTo>
                    <a:pt x="515" y="3867"/>
                  </a:lnTo>
                  <a:close/>
                  <a:moveTo>
                    <a:pt x="990" y="3850"/>
                  </a:moveTo>
                  <a:lnTo>
                    <a:pt x="990" y="3850"/>
                  </a:lnTo>
                  <a:cubicBezTo>
                    <a:pt x="948" y="3867"/>
                    <a:pt x="928" y="3873"/>
                    <a:pt x="908" y="3882"/>
                  </a:cubicBezTo>
                  <a:cubicBezTo>
                    <a:pt x="908" y="3876"/>
                    <a:pt x="908" y="3873"/>
                    <a:pt x="908" y="3867"/>
                  </a:cubicBezTo>
                  <a:cubicBezTo>
                    <a:pt x="927" y="3864"/>
                    <a:pt x="942" y="3861"/>
                    <a:pt x="990" y="3850"/>
                  </a:cubicBezTo>
                  <a:close/>
                  <a:moveTo>
                    <a:pt x="627" y="3885"/>
                  </a:moveTo>
                  <a:lnTo>
                    <a:pt x="627" y="3888"/>
                  </a:lnTo>
                  <a:lnTo>
                    <a:pt x="599" y="3892"/>
                  </a:lnTo>
                  <a:lnTo>
                    <a:pt x="599" y="3889"/>
                  </a:lnTo>
                  <a:lnTo>
                    <a:pt x="627" y="3885"/>
                  </a:lnTo>
                  <a:close/>
                  <a:moveTo>
                    <a:pt x="1654" y="3887"/>
                  </a:moveTo>
                  <a:lnTo>
                    <a:pt x="1636" y="3907"/>
                  </a:lnTo>
                  <a:lnTo>
                    <a:pt x="1633" y="3903"/>
                  </a:lnTo>
                  <a:lnTo>
                    <a:pt x="1643" y="3892"/>
                  </a:lnTo>
                  <a:lnTo>
                    <a:pt x="1654" y="3887"/>
                  </a:lnTo>
                  <a:close/>
                  <a:moveTo>
                    <a:pt x="1916" y="3900"/>
                  </a:moveTo>
                  <a:lnTo>
                    <a:pt x="1914" y="3925"/>
                  </a:lnTo>
                  <a:cubicBezTo>
                    <a:pt x="1911" y="3923"/>
                    <a:pt x="1911" y="3914"/>
                    <a:pt x="1911" y="3907"/>
                  </a:cubicBezTo>
                  <a:lnTo>
                    <a:pt x="1916" y="3900"/>
                  </a:lnTo>
                  <a:close/>
                  <a:moveTo>
                    <a:pt x="956" y="3931"/>
                  </a:moveTo>
                  <a:lnTo>
                    <a:pt x="956" y="3934"/>
                  </a:lnTo>
                  <a:lnTo>
                    <a:pt x="928" y="3942"/>
                  </a:lnTo>
                  <a:lnTo>
                    <a:pt x="928" y="3939"/>
                  </a:lnTo>
                  <a:lnTo>
                    <a:pt x="956" y="3931"/>
                  </a:lnTo>
                  <a:close/>
                  <a:moveTo>
                    <a:pt x="1911" y="3929"/>
                  </a:moveTo>
                  <a:cubicBezTo>
                    <a:pt x="1914" y="3932"/>
                    <a:pt x="1914" y="3939"/>
                    <a:pt x="1914" y="3947"/>
                  </a:cubicBezTo>
                  <a:lnTo>
                    <a:pt x="1910" y="3954"/>
                  </a:lnTo>
                  <a:lnTo>
                    <a:pt x="1911" y="3929"/>
                  </a:lnTo>
                  <a:close/>
                  <a:moveTo>
                    <a:pt x="1870" y="3967"/>
                  </a:moveTo>
                  <a:lnTo>
                    <a:pt x="1871" y="3969"/>
                  </a:lnTo>
                  <a:lnTo>
                    <a:pt x="1864" y="3997"/>
                  </a:lnTo>
                  <a:lnTo>
                    <a:pt x="1863" y="3995"/>
                  </a:lnTo>
                  <a:lnTo>
                    <a:pt x="1870" y="3967"/>
                  </a:lnTo>
                  <a:close/>
                  <a:moveTo>
                    <a:pt x="478" y="4078"/>
                  </a:moveTo>
                  <a:lnTo>
                    <a:pt x="478" y="4090"/>
                  </a:lnTo>
                  <a:lnTo>
                    <a:pt x="468" y="4092"/>
                  </a:lnTo>
                  <a:lnTo>
                    <a:pt x="468" y="4081"/>
                  </a:lnTo>
                  <a:lnTo>
                    <a:pt x="478" y="4078"/>
                  </a:lnTo>
                  <a:close/>
                  <a:moveTo>
                    <a:pt x="2370" y="4163"/>
                  </a:moveTo>
                  <a:lnTo>
                    <a:pt x="2376" y="4165"/>
                  </a:lnTo>
                  <a:lnTo>
                    <a:pt x="2363" y="4210"/>
                  </a:lnTo>
                  <a:lnTo>
                    <a:pt x="2360" y="4210"/>
                  </a:lnTo>
                  <a:lnTo>
                    <a:pt x="2370" y="4163"/>
                  </a:lnTo>
                  <a:close/>
                  <a:moveTo>
                    <a:pt x="2133" y="4163"/>
                  </a:moveTo>
                  <a:lnTo>
                    <a:pt x="2136" y="4165"/>
                  </a:lnTo>
                  <a:lnTo>
                    <a:pt x="2120" y="4219"/>
                  </a:lnTo>
                  <a:lnTo>
                    <a:pt x="2117" y="4218"/>
                  </a:lnTo>
                  <a:lnTo>
                    <a:pt x="2133" y="4163"/>
                  </a:lnTo>
                  <a:close/>
                  <a:moveTo>
                    <a:pt x="2217" y="4247"/>
                  </a:moveTo>
                  <a:lnTo>
                    <a:pt x="2225" y="4250"/>
                  </a:lnTo>
                  <a:lnTo>
                    <a:pt x="2223" y="4259"/>
                  </a:lnTo>
                  <a:lnTo>
                    <a:pt x="2216" y="4256"/>
                  </a:lnTo>
                  <a:lnTo>
                    <a:pt x="2217" y="4247"/>
                  </a:lnTo>
                  <a:close/>
                  <a:moveTo>
                    <a:pt x="2669" y="4243"/>
                  </a:moveTo>
                  <a:lnTo>
                    <a:pt x="2672" y="4244"/>
                  </a:lnTo>
                  <a:lnTo>
                    <a:pt x="2663" y="4272"/>
                  </a:lnTo>
                  <a:lnTo>
                    <a:pt x="2662" y="4270"/>
                  </a:lnTo>
                  <a:lnTo>
                    <a:pt x="2669" y="4243"/>
                  </a:lnTo>
                  <a:close/>
                  <a:moveTo>
                    <a:pt x="1549" y="4278"/>
                  </a:moveTo>
                  <a:lnTo>
                    <a:pt x="1555" y="4281"/>
                  </a:lnTo>
                  <a:lnTo>
                    <a:pt x="1551" y="4290"/>
                  </a:lnTo>
                  <a:lnTo>
                    <a:pt x="1545" y="4287"/>
                  </a:lnTo>
                  <a:lnTo>
                    <a:pt x="1549" y="4278"/>
                  </a:lnTo>
                  <a:close/>
                  <a:moveTo>
                    <a:pt x="1371" y="4300"/>
                  </a:moveTo>
                  <a:lnTo>
                    <a:pt x="1373" y="4301"/>
                  </a:lnTo>
                  <a:lnTo>
                    <a:pt x="1354" y="4325"/>
                  </a:lnTo>
                  <a:lnTo>
                    <a:pt x="1352" y="4323"/>
                  </a:lnTo>
                  <a:lnTo>
                    <a:pt x="1371" y="4300"/>
                  </a:lnTo>
                  <a:close/>
                  <a:moveTo>
                    <a:pt x="2856" y="4312"/>
                  </a:moveTo>
                  <a:lnTo>
                    <a:pt x="2875" y="4321"/>
                  </a:lnTo>
                  <a:lnTo>
                    <a:pt x="2870" y="4334"/>
                  </a:lnTo>
                  <a:lnTo>
                    <a:pt x="2850" y="4335"/>
                  </a:lnTo>
                  <a:lnTo>
                    <a:pt x="2856" y="4312"/>
                  </a:lnTo>
                  <a:close/>
                  <a:moveTo>
                    <a:pt x="2932" y="4312"/>
                  </a:moveTo>
                  <a:lnTo>
                    <a:pt x="2926" y="4335"/>
                  </a:lnTo>
                  <a:lnTo>
                    <a:pt x="2915" y="4329"/>
                  </a:lnTo>
                  <a:lnTo>
                    <a:pt x="2918" y="4316"/>
                  </a:lnTo>
                  <a:lnTo>
                    <a:pt x="2932" y="4312"/>
                  </a:lnTo>
                  <a:close/>
                  <a:moveTo>
                    <a:pt x="2985" y="4307"/>
                  </a:moveTo>
                  <a:lnTo>
                    <a:pt x="2988" y="4309"/>
                  </a:lnTo>
                  <a:lnTo>
                    <a:pt x="2979" y="4337"/>
                  </a:lnTo>
                  <a:lnTo>
                    <a:pt x="2978" y="4335"/>
                  </a:lnTo>
                  <a:lnTo>
                    <a:pt x="2985" y="4307"/>
                  </a:lnTo>
                  <a:close/>
                  <a:moveTo>
                    <a:pt x="2941" y="4322"/>
                  </a:moveTo>
                  <a:lnTo>
                    <a:pt x="2953" y="4328"/>
                  </a:lnTo>
                  <a:lnTo>
                    <a:pt x="2948" y="4341"/>
                  </a:lnTo>
                  <a:lnTo>
                    <a:pt x="2934" y="4346"/>
                  </a:lnTo>
                  <a:lnTo>
                    <a:pt x="2941" y="4322"/>
                  </a:lnTo>
                  <a:close/>
                  <a:moveTo>
                    <a:pt x="2994" y="4353"/>
                  </a:moveTo>
                  <a:lnTo>
                    <a:pt x="3000" y="4357"/>
                  </a:lnTo>
                  <a:lnTo>
                    <a:pt x="2998" y="4366"/>
                  </a:lnTo>
                  <a:lnTo>
                    <a:pt x="2991" y="4362"/>
                  </a:lnTo>
                  <a:lnTo>
                    <a:pt x="2994" y="4353"/>
                  </a:lnTo>
                  <a:close/>
                  <a:moveTo>
                    <a:pt x="2092" y="4360"/>
                  </a:moveTo>
                  <a:lnTo>
                    <a:pt x="2095" y="4362"/>
                  </a:lnTo>
                  <a:lnTo>
                    <a:pt x="2086" y="4388"/>
                  </a:lnTo>
                  <a:lnTo>
                    <a:pt x="2085" y="4387"/>
                  </a:lnTo>
                  <a:lnTo>
                    <a:pt x="2092" y="4360"/>
                  </a:lnTo>
                  <a:close/>
                  <a:moveTo>
                    <a:pt x="2792" y="4368"/>
                  </a:moveTo>
                  <a:lnTo>
                    <a:pt x="2795" y="4369"/>
                  </a:lnTo>
                  <a:lnTo>
                    <a:pt x="2787" y="4396"/>
                  </a:lnTo>
                  <a:lnTo>
                    <a:pt x="2785" y="4394"/>
                  </a:lnTo>
                  <a:lnTo>
                    <a:pt x="2792" y="4368"/>
                  </a:lnTo>
                  <a:close/>
                  <a:moveTo>
                    <a:pt x="3312" y="4376"/>
                  </a:moveTo>
                  <a:lnTo>
                    <a:pt x="3303" y="4404"/>
                  </a:lnTo>
                  <a:lnTo>
                    <a:pt x="3302" y="4403"/>
                  </a:lnTo>
                  <a:lnTo>
                    <a:pt x="3309" y="4376"/>
                  </a:lnTo>
                  <a:close/>
                  <a:moveTo>
                    <a:pt x="2891" y="4297"/>
                  </a:moveTo>
                  <a:cubicBezTo>
                    <a:pt x="2897" y="4301"/>
                    <a:pt x="2903" y="4303"/>
                    <a:pt x="2910" y="4307"/>
                  </a:cubicBezTo>
                  <a:cubicBezTo>
                    <a:pt x="2907" y="4316"/>
                    <a:pt x="2904" y="4332"/>
                    <a:pt x="2901" y="4348"/>
                  </a:cubicBezTo>
                  <a:lnTo>
                    <a:pt x="2907" y="4373"/>
                  </a:lnTo>
                  <a:cubicBezTo>
                    <a:pt x="2898" y="4394"/>
                    <a:pt x="2890" y="4415"/>
                    <a:pt x="2881" y="4435"/>
                  </a:cubicBezTo>
                  <a:cubicBezTo>
                    <a:pt x="2884" y="4391"/>
                    <a:pt x="2887" y="4347"/>
                    <a:pt x="2891" y="4297"/>
                  </a:cubicBezTo>
                  <a:close/>
                  <a:moveTo>
                    <a:pt x="3131" y="4412"/>
                  </a:moveTo>
                  <a:lnTo>
                    <a:pt x="3134" y="4413"/>
                  </a:lnTo>
                  <a:lnTo>
                    <a:pt x="3125" y="4440"/>
                  </a:lnTo>
                  <a:lnTo>
                    <a:pt x="3123" y="4440"/>
                  </a:lnTo>
                  <a:lnTo>
                    <a:pt x="3131" y="4412"/>
                  </a:lnTo>
                  <a:close/>
                  <a:moveTo>
                    <a:pt x="3018" y="4418"/>
                  </a:moveTo>
                  <a:lnTo>
                    <a:pt x="3021" y="4419"/>
                  </a:lnTo>
                  <a:lnTo>
                    <a:pt x="3012" y="4446"/>
                  </a:lnTo>
                  <a:lnTo>
                    <a:pt x="3010" y="4444"/>
                  </a:lnTo>
                  <a:lnTo>
                    <a:pt x="3018" y="4418"/>
                  </a:lnTo>
                  <a:close/>
                  <a:moveTo>
                    <a:pt x="2632" y="4415"/>
                  </a:moveTo>
                  <a:cubicBezTo>
                    <a:pt x="2638" y="4418"/>
                    <a:pt x="2641" y="4419"/>
                    <a:pt x="2644" y="4421"/>
                  </a:cubicBezTo>
                  <a:cubicBezTo>
                    <a:pt x="2637" y="4434"/>
                    <a:pt x="2629" y="4449"/>
                    <a:pt x="2619" y="4469"/>
                  </a:cubicBezTo>
                  <a:cubicBezTo>
                    <a:pt x="2623" y="4451"/>
                    <a:pt x="2626" y="4440"/>
                    <a:pt x="2632" y="4415"/>
                  </a:cubicBezTo>
                  <a:close/>
                  <a:moveTo>
                    <a:pt x="996" y="4450"/>
                  </a:moveTo>
                  <a:lnTo>
                    <a:pt x="998" y="4451"/>
                  </a:lnTo>
                  <a:lnTo>
                    <a:pt x="973" y="4474"/>
                  </a:lnTo>
                  <a:lnTo>
                    <a:pt x="971" y="4474"/>
                  </a:lnTo>
                  <a:lnTo>
                    <a:pt x="996" y="4450"/>
                  </a:lnTo>
                  <a:close/>
                  <a:moveTo>
                    <a:pt x="3029" y="4451"/>
                  </a:moveTo>
                  <a:lnTo>
                    <a:pt x="3029" y="4452"/>
                  </a:lnTo>
                  <a:lnTo>
                    <a:pt x="3029" y="4452"/>
                  </a:lnTo>
                  <a:cubicBezTo>
                    <a:pt x="3024" y="4467"/>
                    <a:pt x="3021" y="4472"/>
                    <a:pt x="3018" y="4478"/>
                  </a:cubicBezTo>
                  <a:lnTo>
                    <a:pt x="3019" y="4468"/>
                  </a:lnTo>
                  <a:lnTo>
                    <a:pt x="3029" y="4451"/>
                  </a:lnTo>
                  <a:close/>
                  <a:moveTo>
                    <a:pt x="1922" y="4472"/>
                  </a:moveTo>
                  <a:lnTo>
                    <a:pt x="1929" y="4476"/>
                  </a:lnTo>
                  <a:lnTo>
                    <a:pt x="1926" y="4485"/>
                  </a:lnTo>
                  <a:lnTo>
                    <a:pt x="1919" y="4481"/>
                  </a:lnTo>
                  <a:lnTo>
                    <a:pt x="1922" y="4472"/>
                  </a:lnTo>
                  <a:close/>
                  <a:moveTo>
                    <a:pt x="3637" y="4481"/>
                  </a:moveTo>
                  <a:cubicBezTo>
                    <a:pt x="3643" y="4485"/>
                    <a:pt x="3649" y="4488"/>
                    <a:pt x="3658" y="4493"/>
                  </a:cubicBezTo>
                  <a:cubicBezTo>
                    <a:pt x="3653" y="4498"/>
                    <a:pt x="3648" y="4500"/>
                    <a:pt x="3645" y="4500"/>
                  </a:cubicBezTo>
                  <a:cubicBezTo>
                    <a:pt x="3640" y="4500"/>
                    <a:pt x="3637" y="4494"/>
                    <a:pt x="3637" y="4481"/>
                  </a:cubicBezTo>
                  <a:close/>
                  <a:moveTo>
                    <a:pt x="614" y="4485"/>
                  </a:moveTo>
                  <a:lnTo>
                    <a:pt x="614" y="4497"/>
                  </a:lnTo>
                  <a:lnTo>
                    <a:pt x="605" y="4503"/>
                  </a:lnTo>
                  <a:lnTo>
                    <a:pt x="605" y="4491"/>
                  </a:lnTo>
                  <a:lnTo>
                    <a:pt x="614" y="4485"/>
                  </a:lnTo>
                  <a:close/>
                  <a:moveTo>
                    <a:pt x="3051" y="4431"/>
                  </a:moveTo>
                  <a:lnTo>
                    <a:pt x="3051" y="4431"/>
                  </a:lnTo>
                  <a:cubicBezTo>
                    <a:pt x="3046" y="4450"/>
                    <a:pt x="3043" y="4466"/>
                    <a:pt x="3032" y="4503"/>
                  </a:cubicBezTo>
                  <a:cubicBezTo>
                    <a:pt x="3032" y="4479"/>
                    <a:pt x="3032" y="4465"/>
                    <a:pt x="3033" y="4450"/>
                  </a:cubicBezTo>
                  <a:lnTo>
                    <a:pt x="3033" y="4450"/>
                  </a:lnTo>
                  <a:cubicBezTo>
                    <a:pt x="3041" y="4435"/>
                    <a:pt x="3045" y="4432"/>
                    <a:pt x="3051" y="4431"/>
                  </a:cubicBezTo>
                  <a:close/>
                  <a:moveTo>
                    <a:pt x="3123" y="4512"/>
                  </a:moveTo>
                  <a:lnTo>
                    <a:pt x="3131" y="4516"/>
                  </a:lnTo>
                  <a:lnTo>
                    <a:pt x="3128" y="4525"/>
                  </a:lnTo>
                  <a:lnTo>
                    <a:pt x="3121" y="4521"/>
                  </a:lnTo>
                  <a:lnTo>
                    <a:pt x="3123" y="4512"/>
                  </a:lnTo>
                  <a:close/>
                  <a:moveTo>
                    <a:pt x="3715" y="4516"/>
                  </a:moveTo>
                  <a:lnTo>
                    <a:pt x="3718" y="4518"/>
                  </a:lnTo>
                  <a:lnTo>
                    <a:pt x="3709" y="4546"/>
                  </a:lnTo>
                  <a:lnTo>
                    <a:pt x="3708" y="4544"/>
                  </a:lnTo>
                  <a:lnTo>
                    <a:pt x="3715" y="4516"/>
                  </a:lnTo>
                  <a:close/>
                  <a:moveTo>
                    <a:pt x="2996" y="4540"/>
                  </a:moveTo>
                  <a:lnTo>
                    <a:pt x="3010" y="4547"/>
                  </a:lnTo>
                  <a:lnTo>
                    <a:pt x="3006" y="4560"/>
                  </a:lnTo>
                  <a:lnTo>
                    <a:pt x="2993" y="4553"/>
                  </a:lnTo>
                  <a:lnTo>
                    <a:pt x="2996" y="4540"/>
                  </a:lnTo>
                  <a:close/>
                  <a:moveTo>
                    <a:pt x="3405" y="4559"/>
                  </a:moveTo>
                  <a:lnTo>
                    <a:pt x="3412" y="4563"/>
                  </a:lnTo>
                  <a:lnTo>
                    <a:pt x="3409" y="4572"/>
                  </a:lnTo>
                  <a:lnTo>
                    <a:pt x="3403" y="4568"/>
                  </a:lnTo>
                  <a:lnTo>
                    <a:pt x="3405" y="4559"/>
                  </a:lnTo>
                  <a:close/>
                  <a:moveTo>
                    <a:pt x="3716" y="4559"/>
                  </a:moveTo>
                  <a:lnTo>
                    <a:pt x="3724" y="4562"/>
                  </a:lnTo>
                  <a:lnTo>
                    <a:pt x="3721" y="4572"/>
                  </a:lnTo>
                  <a:lnTo>
                    <a:pt x="3713" y="4568"/>
                  </a:lnTo>
                  <a:lnTo>
                    <a:pt x="3716" y="4559"/>
                  </a:lnTo>
                  <a:close/>
                  <a:moveTo>
                    <a:pt x="3469" y="4549"/>
                  </a:moveTo>
                  <a:lnTo>
                    <a:pt x="3462" y="4577"/>
                  </a:lnTo>
                  <a:lnTo>
                    <a:pt x="3459" y="4575"/>
                  </a:lnTo>
                  <a:lnTo>
                    <a:pt x="3466" y="4549"/>
                  </a:lnTo>
                  <a:close/>
                  <a:moveTo>
                    <a:pt x="3037" y="4552"/>
                  </a:moveTo>
                  <a:lnTo>
                    <a:pt x="3029" y="4579"/>
                  </a:lnTo>
                  <a:lnTo>
                    <a:pt x="3026" y="4578"/>
                  </a:lnTo>
                  <a:lnTo>
                    <a:pt x="3035" y="4552"/>
                  </a:lnTo>
                  <a:close/>
                  <a:moveTo>
                    <a:pt x="2923" y="4568"/>
                  </a:moveTo>
                  <a:lnTo>
                    <a:pt x="2931" y="4572"/>
                  </a:lnTo>
                  <a:lnTo>
                    <a:pt x="2928" y="4581"/>
                  </a:lnTo>
                  <a:lnTo>
                    <a:pt x="2920" y="4577"/>
                  </a:lnTo>
                  <a:lnTo>
                    <a:pt x="2923" y="4568"/>
                  </a:lnTo>
                  <a:close/>
                  <a:moveTo>
                    <a:pt x="3802" y="4571"/>
                  </a:moveTo>
                  <a:lnTo>
                    <a:pt x="3808" y="4574"/>
                  </a:lnTo>
                  <a:lnTo>
                    <a:pt x="3805" y="4582"/>
                  </a:lnTo>
                  <a:lnTo>
                    <a:pt x="3799" y="4579"/>
                  </a:lnTo>
                  <a:lnTo>
                    <a:pt x="3802" y="4571"/>
                  </a:lnTo>
                  <a:close/>
                  <a:moveTo>
                    <a:pt x="3299" y="4588"/>
                  </a:moveTo>
                  <a:lnTo>
                    <a:pt x="3290" y="4616"/>
                  </a:lnTo>
                  <a:lnTo>
                    <a:pt x="3288" y="4615"/>
                  </a:lnTo>
                  <a:lnTo>
                    <a:pt x="3296" y="4588"/>
                  </a:lnTo>
                  <a:close/>
                  <a:moveTo>
                    <a:pt x="3625" y="4596"/>
                  </a:moveTo>
                  <a:lnTo>
                    <a:pt x="3618" y="4619"/>
                  </a:lnTo>
                  <a:lnTo>
                    <a:pt x="3608" y="4613"/>
                  </a:lnTo>
                  <a:lnTo>
                    <a:pt x="3610" y="4600"/>
                  </a:lnTo>
                  <a:lnTo>
                    <a:pt x="3625" y="4596"/>
                  </a:lnTo>
                  <a:close/>
                  <a:moveTo>
                    <a:pt x="984" y="4616"/>
                  </a:moveTo>
                  <a:lnTo>
                    <a:pt x="987" y="4618"/>
                  </a:lnTo>
                  <a:lnTo>
                    <a:pt x="967" y="4641"/>
                  </a:lnTo>
                  <a:lnTo>
                    <a:pt x="962" y="4640"/>
                  </a:lnTo>
                  <a:lnTo>
                    <a:pt x="984" y="4616"/>
                  </a:lnTo>
                  <a:close/>
                  <a:moveTo>
                    <a:pt x="3122" y="4625"/>
                  </a:moveTo>
                  <a:lnTo>
                    <a:pt x="3115" y="4649"/>
                  </a:lnTo>
                  <a:lnTo>
                    <a:pt x="3103" y="4643"/>
                  </a:lnTo>
                  <a:lnTo>
                    <a:pt x="3107" y="4629"/>
                  </a:lnTo>
                  <a:lnTo>
                    <a:pt x="3122" y="4625"/>
                  </a:lnTo>
                  <a:close/>
                  <a:moveTo>
                    <a:pt x="1640" y="4644"/>
                  </a:moveTo>
                  <a:lnTo>
                    <a:pt x="1646" y="4649"/>
                  </a:lnTo>
                  <a:lnTo>
                    <a:pt x="1645" y="4657"/>
                  </a:lnTo>
                  <a:lnTo>
                    <a:pt x="1638" y="4653"/>
                  </a:lnTo>
                  <a:lnTo>
                    <a:pt x="1640" y="4644"/>
                  </a:lnTo>
                  <a:close/>
                  <a:moveTo>
                    <a:pt x="1357" y="4599"/>
                  </a:moveTo>
                  <a:cubicBezTo>
                    <a:pt x="1365" y="4603"/>
                    <a:pt x="1371" y="4606"/>
                    <a:pt x="1385" y="4612"/>
                  </a:cubicBezTo>
                  <a:cubicBezTo>
                    <a:pt x="1361" y="4631"/>
                    <a:pt x="1346" y="4643"/>
                    <a:pt x="1327" y="4659"/>
                  </a:cubicBezTo>
                  <a:cubicBezTo>
                    <a:pt x="1339" y="4632"/>
                    <a:pt x="1346" y="4618"/>
                    <a:pt x="1357" y="4599"/>
                  </a:cubicBezTo>
                  <a:close/>
                  <a:moveTo>
                    <a:pt x="3378" y="4660"/>
                  </a:moveTo>
                  <a:lnTo>
                    <a:pt x="3381" y="4662"/>
                  </a:lnTo>
                  <a:lnTo>
                    <a:pt x="3374" y="4688"/>
                  </a:lnTo>
                  <a:lnTo>
                    <a:pt x="3371" y="4688"/>
                  </a:lnTo>
                  <a:lnTo>
                    <a:pt x="3378" y="4660"/>
                  </a:lnTo>
                  <a:close/>
                  <a:moveTo>
                    <a:pt x="3687" y="4696"/>
                  </a:moveTo>
                  <a:lnTo>
                    <a:pt x="3699" y="4702"/>
                  </a:lnTo>
                  <a:lnTo>
                    <a:pt x="3694" y="4715"/>
                  </a:lnTo>
                  <a:lnTo>
                    <a:pt x="3681" y="4719"/>
                  </a:lnTo>
                  <a:lnTo>
                    <a:pt x="3681" y="4719"/>
                  </a:lnTo>
                  <a:lnTo>
                    <a:pt x="3687" y="4696"/>
                  </a:lnTo>
                  <a:close/>
                  <a:moveTo>
                    <a:pt x="715" y="4666"/>
                  </a:moveTo>
                  <a:lnTo>
                    <a:pt x="715" y="4666"/>
                  </a:lnTo>
                  <a:cubicBezTo>
                    <a:pt x="693" y="4697"/>
                    <a:pt x="683" y="4712"/>
                    <a:pt x="668" y="4734"/>
                  </a:cubicBezTo>
                  <a:lnTo>
                    <a:pt x="636" y="4734"/>
                  </a:lnTo>
                  <a:cubicBezTo>
                    <a:pt x="656" y="4716"/>
                    <a:pt x="674" y="4702"/>
                    <a:pt x="715" y="4666"/>
                  </a:cubicBezTo>
                  <a:close/>
                  <a:moveTo>
                    <a:pt x="693" y="4721"/>
                  </a:moveTo>
                  <a:lnTo>
                    <a:pt x="697" y="4722"/>
                  </a:lnTo>
                  <a:lnTo>
                    <a:pt x="671" y="4744"/>
                  </a:lnTo>
                  <a:lnTo>
                    <a:pt x="668" y="4744"/>
                  </a:lnTo>
                  <a:lnTo>
                    <a:pt x="693" y="4721"/>
                  </a:lnTo>
                  <a:close/>
                  <a:moveTo>
                    <a:pt x="3737" y="4715"/>
                  </a:moveTo>
                  <a:lnTo>
                    <a:pt x="3740" y="4716"/>
                  </a:lnTo>
                  <a:lnTo>
                    <a:pt x="3733" y="4744"/>
                  </a:lnTo>
                  <a:lnTo>
                    <a:pt x="3730" y="4743"/>
                  </a:lnTo>
                  <a:lnTo>
                    <a:pt x="3737" y="4715"/>
                  </a:lnTo>
                  <a:close/>
                  <a:moveTo>
                    <a:pt x="4455" y="4741"/>
                  </a:moveTo>
                  <a:lnTo>
                    <a:pt x="4461" y="4744"/>
                  </a:lnTo>
                  <a:lnTo>
                    <a:pt x="4458" y="4753"/>
                  </a:lnTo>
                  <a:lnTo>
                    <a:pt x="4452" y="4750"/>
                  </a:lnTo>
                  <a:lnTo>
                    <a:pt x="4455" y="4741"/>
                  </a:lnTo>
                  <a:close/>
                  <a:moveTo>
                    <a:pt x="931" y="4721"/>
                  </a:moveTo>
                  <a:lnTo>
                    <a:pt x="931" y="4721"/>
                  </a:lnTo>
                  <a:cubicBezTo>
                    <a:pt x="928" y="4734"/>
                    <a:pt x="924" y="4747"/>
                    <a:pt x="917" y="4772"/>
                  </a:cubicBezTo>
                  <a:lnTo>
                    <a:pt x="881" y="4772"/>
                  </a:lnTo>
                  <a:cubicBezTo>
                    <a:pt x="895" y="4756"/>
                    <a:pt x="903" y="4746"/>
                    <a:pt x="912" y="4734"/>
                  </a:cubicBezTo>
                  <a:lnTo>
                    <a:pt x="931" y="4721"/>
                  </a:lnTo>
                  <a:close/>
                  <a:moveTo>
                    <a:pt x="1284" y="4753"/>
                  </a:moveTo>
                  <a:lnTo>
                    <a:pt x="1287" y="4755"/>
                  </a:lnTo>
                  <a:lnTo>
                    <a:pt x="1273" y="4780"/>
                  </a:lnTo>
                  <a:cubicBezTo>
                    <a:pt x="1273" y="4780"/>
                    <a:pt x="1271" y="4778"/>
                    <a:pt x="1270" y="4778"/>
                  </a:cubicBezTo>
                  <a:lnTo>
                    <a:pt x="1284" y="4753"/>
                  </a:lnTo>
                  <a:close/>
                  <a:moveTo>
                    <a:pt x="1031" y="4746"/>
                  </a:moveTo>
                  <a:lnTo>
                    <a:pt x="1042" y="4747"/>
                  </a:lnTo>
                  <a:lnTo>
                    <a:pt x="1009" y="4788"/>
                  </a:lnTo>
                  <a:lnTo>
                    <a:pt x="1009" y="4787"/>
                  </a:lnTo>
                  <a:lnTo>
                    <a:pt x="1003" y="4787"/>
                  </a:lnTo>
                  <a:lnTo>
                    <a:pt x="1031" y="4746"/>
                  </a:lnTo>
                  <a:close/>
                  <a:moveTo>
                    <a:pt x="4526" y="4766"/>
                  </a:moveTo>
                  <a:lnTo>
                    <a:pt x="4520" y="4790"/>
                  </a:lnTo>
                  <a:lnTo>
                    <a:pt x="4508" y="4784"/>
                  </a:lnTo>
                  <a:lnTo>
                    <a:pt x="4508" y="4782"/>
                  </a:lnTo>
                  <a:lnTo>
                    <a:pt x="4511" y="4769"/>
                  </a:lnTo>
                  <a:lnTo>
                    <a:pt x="4526" y="4766"/>
                  </a:lnTo>
                  <a:close/>
                  <a:moveTo>
                    <a:pt x="873" y="4699"/>
                  </a:moveTo>
                  <a:cubicBezTo>
                    <a:pt x="867" y="4712"/>
                    <a:pt x="862" y="4724"/>
                    <a:pt x="853" y="4737"/>
                  </a:cubicBezTo>
                  <a:cubicBezTo>
                    <a:pt x="846" y="4749"/>
                    <a:pt x="830" y="4762"/>
                    <a:pt x="793" y="4800"/>
                  </a:cubicBezTo>
                  <a:cubicBezTo>
                    <a:pt x="825" y="4753"/>
                    <a:pt x="840" y="4731"/>
                    <a:pt x="855" y="4709"/>
                  </a:cubicBezTo>
                  <a:lnTo>
                    <a:pt x="873" y="4699"/>
                  </a:lnTo>
                  <a:close/>
                  <a:moveTo>
                    <a:pt x="3914" y="4772"/>
                  </a:moveTo>
                  <a:lnTo>
                    <a:pt x="3915" y="4774"/>
                  </a:lnTo>
                  <a:lnTo>
                    <a:pt x="3908" y="4800"/>
                  </a:lnTo>
                  <a:lnTo>
                    <a:pt x="3905" y="4799"/>
                  </a:lnTo>
                  <a:lnTo>
                    <a:pt x="3914" y="4772"/>
                  </a:lnTo>
                  <a:close/>
                  <a:moveTo>
                    <a:pt x="3391" y="4802"/>
                  </a:moveTo>
                  <a:lnTo>
                    <a:pt x="3397" y="4806"/>
                  </a:lnTo>
                  <a:lnTo>
                    <a:pt x="3396" y="4815"/>
                  </a:lnTo>
                  <a:lnTo>
                    <a:pt x="3388" y="4810"/>
                  </a:lnTo>
                  <a:lnTo>
                    <a:pt x="3391" y="4802"/>
                  </a:lnTo>
                  <a:close/>
                  <a:moveTo>
                    <a:pt x="4898" y="4837"/>
                  </a:moveTo>
                  <a:lnTo>
                    <a:pt x="4904" y="4841"/>
                  </a:lnTo>
                  <a:lnTo>
                    <a:pt x="4902" y="4850"/>
                  </a:lnTo>
                  <a:lnTo>
                    <a:pt x="4895" y="4847"/>
                  </a:lnTo>
                  <a:lnTo>
                    <a:pt x="4898" y="4837"/>
                  </a:lnTo>
                  <a:close/>
                  <a:moveTo>
                    <a:pt x="4473" y="4833"/>
                  </a:moveTo>
                  <a:lnTo>
                    <a:pt x="4465" y="4860"/>
                  </a:lnTo>
                  <a:lnTo>
                    <a:pt x="4462" y="4859"/>
                  </a:lnTo>
                  <a:lnTo>
                    <a:pt x="4470" y="4833"/>
                  </a:lnTo>
                  <a:close/>
                  <a:moveTo>
                    <a:pt x="1745" y="4843"/>
                  </a:moveTo>
                  <a:lnTo>
                    <a:pt x="1748" y="4844"/>
                  </a:lnTo>
                  <a:lnTo>
                    <a:pt x="1739" y="4871"/>
                  </a:lnTo>
                  <a:lnTo>
                    <a:pt x="1738" y="4869"/>
                  </a:lnTo>
                  <a:lnTo>
                    <a:pt x="1745" y="4843"/>
                  </a:lnTo>
                  <a:close/>
                  <a:moveTo>
                    <a:pt x="995" y="4862"/>
                  </a:moveTo>
                  <a:lnTo>
                    <a:pt x="1006" y="4866"/>
                  </a:lnTo>
                  <a:lnTo>
                    <a:pt x="1001" y="4875"/>
                  </a:lnTo>
                  <a:lnTo>
                    <a:pt x="989" y="4871"/>
                  </a:lnTo>
                  <a:lnTo>
                    <a:pt x="995" y="4862"/>
                  </a:lnTo>
                  <a:close/>
                  <a:moveTo>
                    <a:pt x="1333" y="4897"/>
                  </a:moveTo>
                  <a:cubicBezTo>
                    <a:pt x="1332" y="4898"/>
                    <a:pt x="1330" y="4899"/>
                    <a:pt x="1329" y="4900"/>
                  </a:cubicBezTo>
                  <a:cubicBezTo>
                    <a:pt x="1329" y="4900"/>
                    <a:pt x="1332" y="4899"/>
                    <a:pt x="1333" y="4897"/>
                  </a:cubicBezTo>
                  <a:lnTo>
                    <a:pt x="1333" y="4897"/>
                  </a:lnTo>
                  <a:close/>
                  <a:moveTo>
                    <a:pt x="3753" y="4910"/>
                  </a:moveTo>
                  <a:lnTo>
                    <a:pt x="3755" y="4912"/>
                  </a:lnTo>
                  <a:lnTo>
                    <a:pt x="3747" y="4938"/>
                  </a:lnTo>
                  <a:lnTo>
                    <a:pt x="3746" y="4938"/>
                  </a:lnTo>
                  <a:lnTo>
                    <a:pt x="3753" y="4910"/>
                  </a:lnTo>
                  <a:close/>
                  <a:moveTo>
                    <a:pt x="1706" y="4931"/>
                  </a:moveTo>
                  <a:cubicBezTo>
                    <a:pt x="1707" y="4931"/>
                    <a:pt x="1708" y="4933"/>
                    <a:pt x="1707" y="4941"/>
                  </a:cubicBezTo>
                  <a:cubicBezTo>
                    <a:pt x="1707" y="4941"/>
                    <a:pt x="1707" y="4941"/>
                    <a:pt x="1707" y="4941"/>
                  </a:cubicBezTo>
                  <a:lnTo>
                    <a:pt x="1707" y="4941"/>
                  </a:lnTo>
                  <a:cubicBezTo>
                    <a:pt x="1707" y="4941"/>
                    <a:pt x="1707" y="4941"/>
                    <a:pt x="1707" y="4941"/>
                  </a:cubicBezTo>
                  <a:lnTo>
                    <a:pt x="1707" y="4941"/>
                  </a:lnTo>
                  <a:cubicBezTo>
                    <a:pt x="1708" y="4942"/>
                    <a:pt x="1706" y="4949"/>
                    <a:pt x="1702" y="4958"/>
                  </a:cubicBezTo>
                  <a:lnTo>
                    <a:pt x="1702" y="4958"/>
                  </a:lnTo>
                  <a:cubicBezTo>
                    <a:pt x="1704" y="4953"/>
                    <a:pt x="1705" y="4948"/>
                    <a:pt x="1707" y="4941"/>
                  </a:cubicBezTo>
                  <a:lnTo>
                    <a:pt x="1707" y="4941"/>
                  </a:lnTo>
                  <a:cubicBezTo>
                    <a:pt x="1704" y="4946"/>
                    <a:pt x="1702" y="4950"/>
                    <a:pt x="1700" y="4953"/>
                  </a:cubicBezTo>
                  <a:lnTo>
                    <a:pt x="1700" y="4953"/>
                  </a:lnTo>
                  <a:lnTo>
                    <a:pt x="1704" y="4934"/>
                  </a:lnTo>
                  <a:cubicBezTo>
                    <a:pt x="1704" y="4933"/>
                    <a:pt x="1705" y="4931"/>
                    <a:pt x="1706" y="4931"/>
                  </a:cubicBezTo>
                  <a:close/>
                  <a:moveTo>
                    <a:pt x="4695" y="4956"/>
                  </a:moveTo>
                  <a:lnTo>
                    <a:pt x="4702" y="4959"/>
                  </a:lnTo>
                  <a:lnTo>
                    <a:pt x="4701" y="4968"/>
                  </a:lnTo>
                  <a:lnTo>
                    <a:pt x="4693" y="4965"/>
                  </a:lnTo>
                  <a:lnTo>
                    <a:pt x="4695" y="4956"/>
                  </a:lnTo>
                  <a:close/>
                  <a:moveTo>
                    <a:pt x="1789" y="5021"/>
                  </a:moveTo>
                  <a:lnTo>
                    <a:pt x="1792" y="5022"/>
                  </a:lnTo>
                  <a:lnTo>
                    <a:pt x="1783" y="5050"/>
                  </a:lnTo>
                  <a:lnTo>
                    <a:pt x="1783" y="5050"/>
                  </a:lnTo>
                  <a:lnTo>
                    <a:pt x="1782" y="5049"/>
                  </a:lnTo>
                  <a:lnTo>
                    <a:pt x="1789" y="5021"/>
                  </a:lnTo>
                  <a:close/>
                  <a:moveTo>
                    <a:pt x="2781" y="5058"/>
                  </a:moveTo>
                  <a:lnTo>
                    <a:pt x="2781" y="5058"/>
                  </a:lnTo>
                  <a:cubicBezTo>
                    <a:pt x="2779" y="5096"/>
                    <a:pt x="2779" y="5111"/>
                    <a:pt x="2779" y="5134"/>
                  </a:cubicBezTo>
                  <a:cubicBezTo>
                    <a:pt x="2772" y="5136"/>
                    <a:pt x="2767" y="5136"/>
                    <a:pt x="2763" y="5137"/>
                  </a:cubicBezTo>
                  <a:cubicBezTo>
                    <a:pt x="2766" y="5119"/>
                    <a:pt x="2770" y="5105"/>
                    <a:pt x="2781" y="5058"/>
                  </a:cubicBezTo>
                  <a:close/>
                  <a:moveTo>
                    <a:pt x="3232" y="5130"/>
                  </a:moveTo>
                  <a:lnTo>
                    <a:pt x="3240" y="5133"/>
                  </a:lnTo>
                  <a:lnTo>
                    <a:pt x="3237" y="5141"/>
                  </a:lnTo>
                  <a:lnTo>
                    <a:pt x="3229" y="5139"/>
                  </a:lnTo>
                  <a:lnTo>
                    <a:pt x="3232" y="5130"/>
                  </a:lnTo>
                  <a:close/>
                  <a:moveTo>
                    <a:pt x="4802" y="5122"/>
                  </a:moveTo>
                  <a:lnTo>
                    <a:pt x="4804" y="5124"/>
                  </a:lnTo>
                  <a:lnTo>
                    <a:pt x="4796" y="5152"/>
                  </a:lnTo>
                  <a:lnTo>
                    <a:pt x="4793" y="5150"/>
                  </a:lnTo>
                  <a:lnTo>
                    <a:pt x="4802" y="5122"/>
                  </a:lnTo>
                  <a:close/>
                  <a:moveTo>
                    <a:pt x="4873" y="5127"/>
                  </a:moveTo>
                  <a:lnTo>
                    <a:pt x="4874" y="5128"/>
                  </a:lnTo>
                  <a:lnTo>
                    <a:pt x="4867" y="5155"/>
                  </a:lnTo>
                  <a:lnTo>
                    <a:pt x="4864" y="5155"/>
                  </a:lnTo>
                  <a:lnTo>
                    <a:pt x="4873" y="5127"/>
                  </a:lnTo>
                  <a:close/>
                  <a:moveTo>
                    <a:pt x="7122" y="5225"/>
                  </a:moveTo>
                  <a:lnTo>
                    <a:pt x="7112" y="5272"/>
                  </a:lnTo>
                  <a:lnTo>
                    <a:pt x="7105" y="5271"/>
                  </a:lnTo>
                  <a:lnTo>
                    <a:pt x="7118" y="5225"/>
                  </a:lnTo>
                  <a:close/>
                  <a:moveTo>
                    <a:pt x="6887" y="5271"/>
                  </a:moveTo>
                  <a:lnTo>
                    <a:pt x="6894" y="5274"/>
                  </a:lnTo>
                  <a:lnTo>
                    <a:pt x="6891" y="5284"/>
                  </a:lnTo>
                  <a:lnTo>
                    <a:pt x="6885" y="5280"/>
                  </a:lnTo>
                  <a:lnTo>
                    <a:pt x="6887" y="5271"/>
                  </a:lnTo>
                  <a:close/>
                  <a:moveTo>
                    <a:pt x="6688" y="5327"/>
                  </a:moveTo>
                  <a:lnTo>
                    <a:pt x="6694" y="5330"/>
                  </a:lnTo>
                  <a:lnTo>
                    <a:pt x="6693" y="5340"/>
                  </a:lnTo>
                  <a:lnTo>
                    <a:pt x="6685" y="5336"/>
                  </a:lnTo>
                  <a:lnTo>
                    <a:pt x="6688" y="5327"/>
                  </a:lnTo>
                  <a:close/>
                  <a:moveTo>
                    <a:pt x="3658" y="5371"/>
                  </a:moveTo>
                  <a:lnTo>
                    <a:pt x="3665" y="5372"/>
                  </a:lnTo>
                  <a:lnTo>
                    <a:pt x="3644" y="5445"/>
                  </a:lnTo>
                  <a:lnTo>
                    <a:pt x="3640" y="5445"/>
                  </a:lnTo>
                  <a:lnTo>
                    <a:pt x="3658" y="5371"/>
                  </a:lnTo>
                  <a:close/>
                  <a:moveTo>
                    <a:pt x="6959" y="5421"/>
                  </a:moveTo>
                  <a:lnTo>
                    <a:pt x="6960" y="5422"/>
                  </a:lnTo>
                  <a:lnTo>
                    <a:pt x="6953" y="5449"/>
                  </a:lnTo>
                  <a:lnTo>
                    <a:pt x="6950" y="5449"/>
                  </a:lnTo>
                  <a:lnTo>
                    <a:pt x="6959" y="5421"/>
                  </a:lnTo>
                  <a:close/>
                  <a:moveTo>
                    <a:pt x="6309" y="5450"/>
                  </a:moveTo>
                  <a:lnTo>
                    <a:pt x="6316" y="5453"/>
                  </a:lnTo>
                  <a:lnTo>
                    <a:pt x="6313" y="5462"/>
                  </a:lnTo>
                  <a:lnTo>
                    <a:pt x="6307" y="5459"/>
                  </a:lnTo>
                  <a:lnTo>
                    <a:pt x="6306" y="5459"/>
                  </a:lnTo>
                  <a:lnTo>
                    <a:pt x="6309" y="5450"/>
                  </a:lnTo>
                  <a:close/>
                  <a:moveTo>
                    <a:pt x="6426" y="5467"/>
                  </a:moveTo>
                  <a:lnTo>
                    <a:pt x="6429" y="5468"/>
                  </a:lnTo>
                  <a:lnTo>
                    <a:pt x="6421" y="5496"/>
                  </a:lnTo>
                  <a:lnTo>
                    <a:pt x="6419" y="5495"/>
                  </a:lnTo>
                  <a:lnTo>
                    <a:pt x="6426" y="5467"/>
                  </a:lnTo>
                  <a:close/>
                  <a:moveTo>
                    <a:pt x="4652" y="5496"/>
                  </a:moveTo>
                  <a:lnTo>
                    <a:pt x="4658" y="5499"/>
                  </a:lnTo>
                  <a:lnTo>
                    <a:pt x="4657" y="5508"/>
                  </a:lnTo>
                  <a:lnTo>
                    <a:pt x="4649" y="5505"/>
                  </a:lnTo>
                  <a:lnTo>
                    <a:pt x="4652" y="5496"/>
                  </a:lnTo>
                  <a:close/>
                  <a:moveTo>
                    <a:pt x="7077" y="5480"/>
                  </a:moveTo>
                  <a:lnTo>
                    <a:pt x="7080" y="5481"/>
                  </a:lnTo>
                  <a:lnTo>
                    <a:pt x="7072" y="5509"/>
                  </a:lnTo>
                  <a:lnTo>
                    <a:pt x="7069" y="5508"/>
                  </a:lnTo>
                  <a:lnTo>
                    <a:pt x="7077" y="5480"/>
                  </a:lnTo>
                  <a:close/>
                  <a:moveTo>
                    <a:pt x="7202" y="5517"/>
                  </a:moveTo>
                  <a:lnTo>
                    <a:pt x="7214" y="5523"/>
                  </a:lnTo>
                  <a:lnTo>
                    <a:pt x="7209" y="5537"/>
                  </a:lnTo>
                  <a:lnTo>
                    <a:pt x="7194" y="5542"/>
                  </a:lnTo>
                  <a:lnTo>
                    <a:pt x="7202" y="5517"/>
                  </a:lnTo>
                  <a:close/>
                  <a:moveTo>
                    <a:pt x="3947" y="5531"/>
                  </a:moveTo>
                  <a:lnTo>
                    <a:pt x="3939" y="5561"/>
                  </a:lnTo>
                  <a:lnTo>
                    <a:pt x="3927" y="5555"/>
                  </a:lnTo>
                  <a:lnTo>
                    <a:pt x="3928" y="5542"/>
                  </a:lnTo>
                  <a:cubicBezTo>
                    <a:pt x="3936" y="5537"/>
                    <a:pt x="3943" y="5534"/>
                    <a:pt x="3947" y="5531"/>
                  </a:cubicBezTo>
                  <a:close/>
                  <a:moveTo>
                    <a:pt x="6997" y="5534"/>
                  </a:moveTo>
                  <a:lnTo>
                    <a:pt x="7002" y="5537"/>
                  </a:lnTo>
                  <a:lnTo>
                    <a:pt x="6985" y="5592"/>
                  </a:lnTo>
                  <a:lnTo>
                    <a:pt x="6983" y="5589"/>
                  </a:lnTo>
                  <a:lnTo>
                    <a:pt x="6997" y="5534"/>
                  </a:lnTo>
                  <a:close/>
                  <a:moveTo>
                    <a:pt x="7190" y="5523"/>
                  </a:moveTo>
                  <a:lnTo>
                    <a:pt x="7190" y="5523"/>
                  </a:lnTo>
                  <a:cubicBezTo>
                    <a:pt x="7178" y="5565"/>
                    <a:pt x="7171" y="5589"/>
                    <a:pt x="7162" y="5620"/>
                  </a:cubicBezTo>
                  <a:cubicBezTo>
                    <a:pt x="7158" y="5614"/>
                    <a:pt x="7155" y="5608"/>
                    <a:pt x="7150" y="5599"/>
                  </a:cubicBezTo>
                  <a:cubicBezTo>
                    <a:pt x="7164" y="5573"/>
                    <a:pt x="7174" y="5553"/>
                    <a:pt x="7190" y="5523"/>
                  </a:cubicBezTo>
                  <a:close/>
                  <a:moveTo>
                    <a:pt x="7059" y="5623"/>
                  </a:moveTo>
                  <a:lnTo>
                    <a:pt x="7059" y="5623"/>
                  </a:lnTo>
                  <a:cubicBezTo>
                    <a:pt x="7044" y="5655"/>
                    <a:pt x="7034" y="5680"/>
                    <a:pt x="7024" y="5705"/>
                  </a:cubicBezTo>
                  <a:lnTo>
                    <a:pt x="7022" y="5693"/>
                  </a:lnTo>
                  <a:cubicBezTo>
                    <a:pt x="7030" y="5673"/>
                    <a:pt x="7036" y="5651"/>
                    <a:pt x="7043" y="5627"/>
                  </a:cubicBezTo>
                  <a:cubicBezTo>
                    <a:pt x="7046" y="5626"/>
                    <a:pt x="7050" y="5624"/>
                    <a:pt x="7059" y="5623"/>
                  </a:cubicBezTo>
                  <a:close/>
                  <a:moveTo>
                    <a:pt x="7002" y="5703"/>
                  </a:moveTo>
                  <a:lnTo>
                    <a:pt x="7009" y="5706"/>
                  </a:lnTo>
                  <a:lnTo>
                    <a:pt x="7006" y="5717"/>
                  </a:lnTo>
                  <a:lnTo>
                    <a:pt x="7000" y="5712"/>
                  </a:lnTo>
                  <a:lnTo>
                    <a:pt x="7002" y="5703"/>
                  </a:lnTo>
                  <a:close/>
                  <a:moveTo>
                    <a:pt x="7084" y="5734"/>
                  </a:moveTo>
                  <a:lnTo>
                    <a:pt x="7087" y="5736"/>
                  </a:lnTo>
                  <a:lnTo>
                    <a:pt x="7071" y="5790"/>
                  </a:lnTo>
                  <a:lnTo>
                    <a:pt x="7068" y="5789"/>
                  </a:lnTo>
                  <a:lnTo>
                    <a:pt x="7084" y="5734"/>
                  </a:lnTo>
                  <a:close/>
                  <a:moveTo>
                    <a:pt x="6874" y="5755"/>
                  </a:moveTo>
                  <a:lnTo>
                    <a:pt x="6865" y="5798"/>
                  </a:lnTo>
                  <a:lnTo>
                    <a:pt x="6865" y="5798"/>
                  </a:lnTo>
                  <a:cubicBezTo>
                    <a:pt x="6862" y="5786"/>
                    <a:pt x="6865" y="5770"/>
                    <a:pt x="6869" y="5755"/>
                  </a:cubicBezTo>
                  <a:close/>
                  <a:moveTo>
                    <a:pt x="6034" y="5833"/>
                  </a:moveTo>
                  <a:lnTo>
                    <a:pt x="6037" y="5834"/>
                  </a:lnTo>
                  <a:lnTo>
                    <a:pt x="6028" y="5861"/>
                  </a:lnTo>
                  <a:lnTo>
                    <a:pt x="6026" y="5861"/>
                  </a:lnTo>
                  <a:lnTo>
                    <a:pt x="6034" y="5833"/>
                  </a:lnTo>
                  <a:close/>
                  <a:moveTo>
                    <a:pt x="6899" y="5864"/>
                  </a:moveTo>
                  <a:lnTo>
                    <a:pt x="6899" y="5873"/>
                  </a:lnTo>
                  <a:lnTo>
                    <a:pt x="6887" y="5889"/>
                  </a:lnTo>
                  <a:cubicBezTo>
                    <a:pt x="6891" y="5877"/>
                    <a:pt x="6894" y="5870"/>
                    <a:pt x="6899" y="5864"/>
                  </a:cubicBezTo>
                  <a:close/>
                  <a:moveTo>
                    <a:pt x="5376" y="5879"/>
                  </a:moveTo>
                  <a:lnTo>
                    <a:pt x="5369" y="5907"/>
                  </a:lnTo>
                  <a:lnTo>
                    <a:pt x="5366" y="5905"/>
                  </a:lnTo>
                  <a:lnTo>
                    <a:pt x="5374" y="5879"/>
                  </a:lnTo>
                  <a:close/>
                  <a:moveTo>
                    <a:pt x="6887" y="5883"/>
                  </a:moveTo>
                  <a:lnTo>
                    <a:pt x="6887" y="5883"/>
                  </a:lnTo>
                  <a:cubicBezTo>
                    <a:pt x="6884" y="5896"/>
                    <a:pt x="6880" y="5902"/>
                    <a:pt x="6877" y="5909"/>
                  </a:cubicBezTo>
                  <a:lnTo>
                    <a:pt x="6877" y="5908"/>
                  </a:lnTo>
                  <a:lnTo>
                    <a:pt x="6877" y="5899"/>
                  </a:lnTo>
                  <a:lnTo>
                    <a:pt x="6887" y="5883"/>
                  </a:lnTo>
                  <a:close/>
                  <a:moveTo>
                    <a:pt x="6855" y="5824"/>
                  </a:moveTo>
                  <a:cubicBezTo>
                    <a:pt x="6856" y="5870"/>
                    <a:pt x="6835" y="5882"/>
                    <a:pt x="6827" y="5924"/>
                  </a:cubicBezTo>
                  <a:cubicBezTo>
                    <a:pt x="6822" y="5915"/>
                    <a:pt x="6821" y="5909"/>
                    <a:pt x="6816" y="5899"/>
                  </a:cubicBezTo>
                  <a:cubicBezTo>
                    <a:pt x="6830" y="5872"/>
                    <a:pt x="6842" y="5849"/>
                    <a:pt x="6855" y="5824"/>
                  </a:cubicBezTo>
                  <a:close/>
                  <a:moveTo>
                    <a:pt x="6582" y="5886"/>
                  </a:moveTo>
                  <a:lnTo>
                    <a:pt x="6582" y="5886"/>
                  </a:lnTo>
                  <a:cubicBezTo>
                    <a:pt x="6575" y="5907"/>
                    <a:pt x="6571" y="5926"/>
                    <a:pt x="6557" y="5968"/>
                  </a:cubicBezTo>
                  <a:cubicBezTo>
                    <a:pt x="6560" y="5932"/>
                    <a:pt x="6562" y="5915"/>
                    <a:pt x="6563" y="5889"/>
                  </a:cubicBezTo>
                  <a:cubicBezTo>
                    <a:pt x="6572" y="5887"/>
                    <a:pt x="6575" y="5887"/>
                    <a:pt x="6582" y="5886"/>
                  </a:cubicBezTo>
                  <a:close/>
                  <a:moveTo>
                    <a:pt x="5407" y="6070"/>
                  </a:moveTo>
                  <a:cubicBezTo>
                    <a:pt x="5407" y="6070"/>
                    <a:pt x="5407" y="6071"/>
                    <a:pt x="5407" y="6071"/>
                  </a:cubicBezTo>
                  <a:lnTo>
                    <a:pt x="5407" y="6071"/>
                  </a:lnTo>
                  <a:cubicBezTo>
                    <a:pt x="5407" y="6071"/>
                    <a:pt x="5407" y="6070"/>
                    <a:pt x="5407" y="6070"/>
                  </a:cubicBezTo>
                  <a:close/>
                  <a:moveTo>
                    <a:pt x="6037" y="6064"/>
                  </a:moveTo>
                  <a:lnTo>
                    <a:pt x="6044" y="6067"/>
                  </a:lnTo>
                  <a:lnTo>
                    <a:pt x="6041" y="6076"/>
                  </a:lnTo>
                  <a:lnTo>
                    <a:pt x="6034" y="6073"/>
                  </a:lnTo>
                  <a:lnTo>
                    <a:pt x="6037" y="6064"/>
                  </a:lnTo>
                  <a:close/>
                  <a:moveTo>
                    <a:pt x="6677" y="6027"/>
                  </a:moveTo>
                  <a:cubicBezTo>
                    <a:pt x="6672" y="6046"/>
                    <a:pt x="6669" y="6058"/>
                    <a:pt x="6665" y="6079"/>
                  </a:cubicBezTo>
                  <a:cubicBezTo>
                    <a:pt x="6659" y="6076"/>
                    <a:pt x="6654" y="6073"/>
                    <a:pt x="6650" y="6071"/>
                  </a:cubicBezTo>
                  <a:cubicBezTo>
                    <a:pt x="6654" y="6057"/>
                    <a:pt x="6657" y="6046"/>
                    <a:pt x="6662" y="6032"/>
                  </a:cubicBezTo>
                  <a:cubicBezTo>
                    <a:pt x="6666" y="6030"/>
                    <a:pt x="6671" y="6030"/>
                    <a:pt x="6677" y="6027"/>
                  </a:cubicBezTo>
                  <a:close/>
                  <a:moveTo>
                    <a:pt x="5407" y="6071"/>
                  </a:moveTo>
                  <a:cubicBezTo>
                    <a:pt x="5406" y="6073"/>
                    <a:pt x="5405" y="6076"/>
                    <a:pt x="5404" y="6082"/>
                  </a:cubicBezTo>
                  <a:lnTo>
                    <a:pt x="5405" y="6081"/>
                  </a:lnTo>
                  <a:lnTo>
                    <a:pt x="5405" y="6081"/>
                  </a:lnTo>
                  <a:cubicBezTo>
                    <a:pt x="5405" y="6078"/>
                    <a:pt x="5406" y="6075"/>
                    <a:pt x="5407" y="6071"/>
                  </a:cubicBezTo>
                  <a:close/>
                  <a:moveTo>
                    <a:pt x="6169" y="6130"/>
                  </a:moveTo>
                  <a:lnTo>
                    <a:pt x="6176" y="6133"/>
                  </a:lnTo>
                  <a:lnTo>
                    <a:pt x="6173" y="6142"/>
                  </a:lnTo>
                  <a:lnTo>
                    <a:pt x="6166" y="6139"/>
                  </a:lnTo>
                  <a:lnTo>
                    <a:pt x="6169" y="6130"/>
                  </a:lnTo>
                  <a:close/>
                  <a:moveTo>
                    <a:pt x="5885" y="6145"/>
                  </a:moveTo>
                  <a:lnTo>
                    <a:pt x="5892" y="6148"/>
                  </a:lnTo>
                  <a:lnTo>
                    <a:pt x="5889" y="6157"/>
                  </a:lnTo>
                  <a:lnTo>
                    <a:pt x="5882" y="6154"/>
                  </a:lnTo>
                  <a:lnTo>
                    <a:pt x="5885" y="6145"/>
                  </a:lnTo>
                  <a:close/>
                  <a:moveTo>
                    <a:pt x="6263" y="6142"/>
                  </a:moveTo>
                  <a:lnTo>
                    <a:pt x="6282" y="6151"/>
                  </a:lnTo>
                  <a:lnTo>
                    <a:pt x="6278" y="6164"/>
                  </a:lnTo>
                  <a:lnTo>
                    <a:pt x="6257" y="6165"/>
                  </a:lnTo>
                  <a:lnTo>
                    <a:pt x="6263" y="6142"/>
                  </a:lnTo>
                  <a:close/>
                  <a:moveTo>
                    <a:pt x="6025" y="6111"/>
                  </a:moveTo>
                  <a:lnTo>
                    <a:pt x="6029" y="6112"/>
                  </a:lnTo>
                  <a:lnTo>
                    <a:pt x="6013" y="6167"/>
                  </a:lnTo>
                  <a:lnTo>
                    <a:pt x="6010" y="6165"/>
                  </a:lnTo>
                  <a:lnTo>
                    <a:pt x="6025" y="6111"/>
                  </a:lnTo>
                  <a:close/>
                  <a:moveTo>
                    <a:pt x="5973" y="6153"/>
                  </a:moveTo>
                  <a:lnTo>
                    <a:pt x="5985" y="6158"/>
                  </a:lnTo>
                  <a:lnTo>
                    <a:pt x="5984" y="6171"/>
                  </a:lnTo>
                  <a:cubicBezTo>
                    <a:pt x="5976" y="6176"/>
                    <a:pt x="5969" y="6179"/>
                    <a:pt x="5964" y="6182"/>
                  </a:cubicBezTo>
                  <a:cubicBezTo>
                    <a:pt x="5964" y="6182"/>
                    <a:pt x="5967" y="6169"/>
                    <a:pt x="5973" y="6153"/>
                  </a:cubicBezTo>
                  <a:close/>
                  <a:moveTo>
                    <a:pt x="6020" y="6179"/>
                  </a:moveTo>
                  <a:lnTo>
                    <a:pt x="6034" y="6185"/>
                  </a:lnTo>
                  <a:lnTo>
                    <a:pt x="6031" y="6199"/>
                  </a:lnTo>
                  <a:lnTo>
                    <a:pt x="6016" y="6192"/>
                  </a:lnTo>
                  <a:lnTo>
                    <a:pt x="6020" y="6179"/>
                  </a:lnTo>
                  <a:close/>
                  <a:moveTo>
                    <a:pt x="5861" y="6188"/>
                  </a:moveTo>
                  <a:lnTo>
                    <a:pt x="5860" y="6213"/>
                  </a:lnTo>
                  <a:cubicBezTo>
                    <a:pt x="5859" y="6213"/>
                    <a:pt x="5859" y="6214"/>
                    <a:pt x="5859" y="6214"/>
                  </a:cubicBezTo>
                  <a:cubicBezTo>
                    <a:pt x="5859" y="6209"/>
                    <a:pt x="5859" y="6201"/>
                    <a:pt x="5859" y="6195"/>
                  </a:cubicBezTo>
                  <a:lnTo>
                    <a:pt x="5857" y="6195"/>
                  </a:lnTo>
                  <a:lnTo>
                    <a:pt x="5861" y="6188"/>
                  </a:lnTo>
                  <a:close/>
                  <a:moveTo>
                    <a:pt x="6057" y="6220"/>
                  </a:moveTo>
                  <a:lnTo>
                    <a:pt x="6060" y="6221"/>
                  </a:lnTo>
                  <a:lnTo>
                    <a:pt x="6051" y="6248"/>
                  </a:lnTo>
                  <a:lnTo>
                    <a:pt x="6050" y="6248"/>
                  </a:lnTo>
                  <a:lnTo>
                    <a:pt x="6057" y="6220"/>
                  </a:lnTo>
                  <a:close/>
                  <a:moveTo>
                    <a:pt x="780" y="1"/>
                  </a:moveTo>
                  <a:cubicBezTo>
                    <a:pt x="714" y="22"/>
                    <a:pt x="656" y="39"/>
                    <a:pt x="596" y="58"/>
                  </a:cubicBezTo>
                  <a:cubicBezTo>
                    <a:pt x="596" y="58"/>
                    <a:pt x="586" y="57"/>
                    <a:pt x="566" y="54"/>
                  </a:cubicBezTo>
                  <a:cubicBezTo>
                    <a:pt x="565" y="69"/>
                    <a:pt x="564" y="82"/>
                    <a:pt x="564" y="91"/>
                  </a:cubicBezTo>
                  <a:cubicBezTo>
                    <a:pt x="508" y="103"/>
                    <a:pt x="464" y="113"/>
                    <a:pt x="400" y="125"/>
                  </a:cubicBezTo>
                  <a:cubicBezTo>
                    <a:pt x="436" y="128"/>
                    <a:pt x="459" y="129"/>
                    <a:pt x="478" y="130"/>
                  </a:cubicBezTo>
                  <a:cubicBezTo>
                    <a:pt x="464" y="142"/>
                    <a:pt x="453" y="151"/>
                    <a:pt x="441" y="160"/>
                  </a:cubicBezTo>
                  <a:cubicBezTo>
                    <a:pt x="478" y="158"/>
                    <a:pt x="503" y="157"/>
                    <a:pt x="531" y="155"/>
                  </a:cubicBezTo>
                  <a:lnTo>
                    <a:pt x="531" y="155"/>
                  </a:lnTo>
                  <a:cubicBezTo>
                    <a:pt x="528" y="160"/>
                    <a:pt x="525" y="164"/>
                    <a:pt x="522" y="169"/>
                  </a:cubicBezTo>
                  <a:cubicBezTo>
                    <a:pt x="478" y="175"/>
                    <a:pt x="437" y="179"/>
                    <a:pt x="400" y="182"/>
                  </a:cubicBezTo>
                  <a:cubicBezTo>
                    <a:pt x="384" y="189"/>
                    <a:pt x="372" y="194"/>
                    <a:pt x="372" y="194"/>
                  </a:cubicBezTo>
                  <a:cubicBezTo>
                    <a:pt x="368" y="207"/>
                    <a:pt x="421" y="210"/>
                    <a:pt x="356" y="226"/>
                  </a:cubicBezTo>
                  <a:lnTo>
                    <a:pt x="381" y="235"/>
                  </a:lnTo>
                  <a:cubicBezTo>
                    <a:pt x="374" y="239"/>
                    <a:pt x="365" y="242"/>
                    <a:pt x="344" y="251"/>
                  </a:cubicBezTo>
                  <a:cubicBezTo>
                    <a:pt x="368" y="253"/>
                    <a:pt x="390" y="253"/>
                    <a:pt x="413" y="254"/>
                  </a:cubicBezTo>
                  <a:lnTo>
                    <a:pt x="399" y="261"/>
                  </a:lnTo>
                  <a:lnTo>
                    <a:pt x="338" y="261"/>
                  </a:lnTo>
                  <a:cubicBezTo>
                    <a:pt x="315" y="267"/>
                    <a:pt x="291" y="273"/>
                    <a:pt x="269" y="279"/>
                  </a:cubicBezTo>
                  <a:cubicBezTo>
                    <a:pt x="269" y="283"/>
                    <a:pt x="269" y="289"/>
                    <a:pt x="268" y="301"/>
                  </a:cubicBezTo>
                  <a:cubicBezTo>
                    <a:pt x="283" y="304"/>
                    <a:pt x="309" y="308"/>
                    <a:pt x="333" y="313"/>
                  </a:cubicBezTo>
                  <a:cubicBezTo>
                    <a:pt x="327" y="314"/>
                    <a:pt x="311" y="317"/>
                    <a:pt x="297" y="320"/>
                  </a:cubicBezTo>
                  <a:cubicBezTo>
                    <a:pt x="297" y="329"/>
                    <a:pt x="296" y="338"/>
                    <a:pt x="296" y="347"/>
                  </a:cubicBezTo>
                  <a:cubicBezTo>
                    <a:pt x="316" y="347"/>
                    <a:pt x="333" y="347"/>
                    <a:pt x="356" y="345"/>
                  </a:cubicBezTo>
                  <a:lnTo>
                    <a:pt x="356" y="345"/>
                  </a:lnTo>
                  <a:cubicBezTo>
                    <a:pt x="312" y="356"/>
                    <a:pt x="277" y="364"/>
                    <a:pt x="241" y="373"/>
                  </a:cubicBezTo>
                  <a:lnTo>
                    <a:pt x="212" y="403"/>
                  </a:lnTo>
                  <a:cubicBezTo>
                    <a:pt x="225" y="403"/>
                    <a:pt x="241" y="403"/>
                    <a:pt x="256" y="401"/>
                  </a:cubicBezTo>
                  <a:lnTo>
                    <a:pt x="256" y="401"/>
                  </a:lnTo>
                  <a:cubicBezTo>
                    <a:pt x="256" y="409"/>
                    <a:pt x="256" y="414"/>
                    <a:pt x="255" y="420"/>
                  </a:cubicBezTo>
                  <a:cubicBezTo>
                    <a:pt x="235" y="425"/>
                    <a:pt x="218" y="428"/>
                    <a:pt x="194" y="434"/>
                  </a:cubicBezTo>
                  <a:lnTo>
                    <a:pt x="228" y="461"/>
                  </a:lnTo>
                  <a:cubicBezTo>
                    <a:pt x="209" y="466"/>
                    <a:pt x="188" y="470"/>
                    <a:pt x="172" y="475"/>
                  </a:cubicBezTo>
                  <a:cubicBezTo>
                    <a:pt x="171" y="488"/>
                    <a:pt x="169" y="501"/>
                    <a:pt x="168" y="522"/>
                  </a:cubicBezTo>
                  <a:lnTo>
                    <a:pt x="235" y="522"/>
                  </a:lnTo>
                  <a:cubicBezTo>
                    <a:pt x="202" y="528"/>
                    <a:pt x="184" y="532"/>
                    <a:pt x="174" y="534"/>
                  </a:cubicBezTo>
                  <a:cubicBezTo>
                    <a:pt x="163" y="547"/>
                    <a:pt x="155" y="557"/>
                    <a:pt x="147" y="567"/>
                  </a:cubicBezTo>
                  <a:cubicBezTo>
                    <a:pt x="141" y="576"/>
                    <a:pt x="122" y="591"/>
                    <a:pt x="137" y="594"/>
                  </a:cubicBezTo>
                  <a:cubicBezTo>
                    <a:pt x="185" y="603"/>
                    <a:pt x="146" y="625"/>
                    <a:pt x="163" y="639"/>
                  </a:cubicBezTo>
                  <a:cubicBezTo>
                    <a:pt x="143" y="647"/>
                    <a:pt x="121" y="653"/>
                    <a:pt x="99" y="660"/>
                  </a:cubicBezTo>
                  <a:cubicBezTo>
                    <a:pt x="121" y="663"/>
                    <a:pt x="137" y="666"/>
                    <a:pt x="156" y="669"/>
                  </a:cubicBezTo>
                  <a:cubicBezTo>
                    <a:pt x="124" y="681"/>
                    <a:pt x="94" y="694"/>
                    <a:pt x="63" y="706"/>
                  </a:cubicBezTo>
                  <a:cubicBezTo>
                    <a:pt x="77" y="710"/>
                    <a:pt x="85" y="713"/>
                    <a:pt x="91" y="715"/>
                  </a:cubicBezTo>
                  <a:cubicBezTo>
                    <a:pt x="81" y="720"/>
                    <a:pt x="72" y="726"/>
                    <a:pt x="65" y="731"/>
                  </a:cubicBezTo>
                  <a:cubicBezTo>
                    <a:pt x="80" y="735"/>
                    <a:pt x="90" y="740"/>
                    <a:pt x="102" y="742"/>
                  </a:cubicBezTo>
                  <a:cubicBezTo>
                    <a:pt x="87" y="748"/>
                    <a:pt x="77" y="753"/>
                    <a:pt x="77" y="753"/>
                  </a:cubicBezTo>
                  <a:cubicBezTo>
                    <a:pt x="87" y="765"/>
                    <a:pt x="94" y="775"/>
                    <a:pt x="102" y="787"/>
                  </a:cubicBezTo>
                  <a:cubicBezTo>
                    <a:pt x="118" y="785"/>
                    <a:pt x="132" y="785"/>
                    <a:pt x="143" y="785"/>
                  </a:cubicBezTo>
                  <a:cubicBezTo>
                    <a:pt x="125" y="800"/>
                    <a:pt x="110" y="812"/>
                    <a:pt x="96" y="823"/>
                  </a:cubicBezTo>
                  <a:cubicBezTo>
                    <a:pt x="130" y="829"/>
                    <a:pt x="115" y="843"/>
                    <a:pt x="112" y="853"/>
                  </a:cubicBezTo>
                  <a:cubicBezTo>
                    <a:pt x="91" y="857"/>
                    <a:pt x="75" y="862"/>
                    <a:pt x="57" y="865"/>
                  </a:cubicBezTo>
                  <a:cubicBezTo>
                    <a:pt x="71" y="868"/>
                    <a:pt x="80" y="870"/>
                    <a:pt x="91" y="873"/>
                  </a:cubicBezTo>
                  <a:cubicBezTo>
                    <a:pt x="78" y="879"/>
                    <a:pt x="69" y="884"/>
                    <a:pt x="57" y="890"/>
                  </a:cubicBezTo>
                  <a:cubicBezTo>
                    <a:pt x="71" y="890"/>
                    <a:pt x="84" y="890"/>
                    <a:pt x="105" y="888"/>
                  </a:cubicBezTo>
                  <a:cubicBezTo>
                    <a:pt x="116" y="895"/>
                    <a:pt x="130" y="903"/>
                    <a:pt x="143" y="912"/>
                  </a:cubicBezTo>
                  <a:cubicBezTo>
                    <a:pt x="110" y="932"/>
                    <a:pt x="80" y="951"/>
                    <a:pt x="63" y="962"/>
                  </a:cubicBezTo>
                  <a:cubicBezTo>
                    <a:pt x="65" y="981"/>
                    <a:pt x="65" y="993"/>
                    <a:pt x="66" y="1009"/>
                  </a:cubicBezTo>
                  <a:cubicBezTo>
                    <a:pt x="69" y="1009"/>
                    <a:pt x="85" y="1012"/>
                    <a:pt x="103" y="1015"/>
                  </a:cubicBezTo>
                  <a:cubicBezTo>
                    <a:pt x="94" y="1018"/>
                    <a:pt x="85" y="1022"/>
                    <a:pt x="77" y="1025"/>
                  </a:cubicBezTo>
                  <a:cubicBezTo>
                    <a:pt x="87" y="1028"/>
                    <a:pt x="97" y="1031"/>
                    <a:pt x="102" y="1031"/>
                  </a:cubicBezTo>
                  <a:cubicBezTo>
                    <a:pt x="88" y="1044"/>
                    <a:pt x="77" y="1054"/>
                    <a:pt x="59" y="1071"/>
                  </a:cubicBezTo>
                  <a:cubicBezTo>
                    <a:pt x="84" y="1072"/>
                    <a:pt x="110" y="1072"/>
                    <a:pt x="138" y="1072"/>
                  </a:cubicBezTo>
                  <a:cubicBezTo>
                    <a:pt x="116" y="1101"/>
                    <a:pt x="94" y="1126"/>
                    <a:pt x="71" y="1157"/>
                  </a:cubicBezTo>
                  <a:cubicBezTo>
                    <a:pt x="82" y="1162"/>
                    <a:pt x="118" y="1168"/>
                    <a:pt x="72" y="1187"/>
                  </a:cubicBezTo>
                  <a:cubicBezTo>
                    <a:pt x="57" y="1193"/>
                    <a:pt x="52" y="1204"/>
                    <a:pt x="63" y="1209"/>
                  </a:cubicBezTo>
                  <a:cubicBezTo>
                    <a:pt x="103" y="1221"/>
                    <a:pt x="88" y="1240"/>
                    <a:pt x="84" y="1257"/>
                  </a:cubicBezTo>
                  <a:cubicBezTo>
                    <a:pt x="80" y="1281"/>
                    <a:pt x="109" y="1297"/>
                    <a:pt x="132" y="1313"/>
                  </a:cubicBezTo>
                  <a:cubicBezTo>
                    <a:pt x="94" y="1337"/>
                    <a:pt x="84" y="1353"/>
                    <a:pt x="102" y="1362"/>
                  </a:cubicBezTo>
                  <a:cubicBezTo>
                    <a:pt x="66" y="1384"/>
                    <a:pt x="34" y="1406"/>
                    <a:pt x="0" y="1430"/>
                  </a:cubicBezTo>
                  <a:cubicBezTo>
                    <a:pt x="4" y="1434"/>
                    <a:pt x="13" y="1438"/>
                    <a:pt x="16" y="1446"/>
                  </a:cubicBezTo>
                  <a:cubicBezTo>
                    <a:pt x="19" y="1453"/>
                    <a:pt x="16" y="1460"/>
                    <a:pt x="15" y="1466"/>
                  </a:cubicBezTo>
                  <a:cubicBezTo>
                    <a:pt x="40" y="1465"/>
                    <a:pt x="52" y="1465"/>
                    <a:pt x="75" y="1463"/>
                  </a:cubicBezTo>
                  <a:lnTo>
                    <a:pt x="75" y="1463"/>
                  </a:lnTo>
                  <a:cubicBezTo>
                    <a:pt x="68" y="1474"/>
                    <a:pt x="74" y="1487"/>
                    <a:pt x="53" y="1494"/>
                  </a:cubicBezTo>
                  <a:cubicBezTo>
                    <a:pt x="7" y="1509"/>
                    <a:pt x="99" y="1509"/>
                    <a:pt x="41" y="1524"/>
                  </a:cubicBezTo>
                  <a:cubicBezTo>
                    <a:pt x="37" y="1524"/>
                    <a:pt x="35" y="1530"/>
                    <a:pt x="40" y="1530"/>
                  </a:cubicBezTo>
                  <a:cubicBezTo>
                    <a:pt x="84" y="1535"/>
                    <a:pt x="59" y="1552"/>
                    <a:pt x="65" y="1563"/>
                  </a:cubicBezTo>
                  <a:cubicBezTo>
                    <a:pt x="88" y="1562"/>
                    <a:pt x="105" y="1561"/>
                    <a:pt x="117" y="1561"/>
                  </a:cubicBezTo>
                  <a:cubicBezTo>
                    <a:pt x="145" y="1561"/>
                    <a:pt x="147" y="1567"/>
                    <a:pt x="147" y="1584"/>
                  </a:cubicBezTo>
                  <a:cubicBezTo>
                    <a:pt x="147" y="1584"/>
                    <a:pt x="147" y="1584"/>
                    <a:pt x="148" y="1584"/>
                  </a:cubicBezTo>
                  <a:lnTo>
                    <a:pt x="148" y="1584"/>
                  </a:lnTo>
                  <a:cubicBezTo>
                    <a:pt x="103" y="1587"/>
                    <a:pt x="78" y="1597"/>
                    <a:pt x="60" y="1609"/>
                  </a:cubicBezTo>
                  <a:cubicBezTo>
                    <a:pt x="72" y="1618"/>
                    <a:pt x="115" y="1622"/>
                    <a:pt x="71" y="1641"/>
                  </a:cubicBezTo>
                  <a:cubicBezTo>
                    <a:pt x="53" y="1649"/>
                    <a:pt x="69" y="1661"/>
                    <a:pt x="69" y="1669"/>
                  </a:cubicBezTo>
                  <a:cubicBezTo>
                    <a:pt x="59" y="1671"/>
                    <a:pt x="47" y="1674"/>
                    <a:pt x="34" y="1675"/>
                  </a:cubicBezTo>
                  <a:cubicBezTo>
                    <a:pt x="43" y="1686"/>
                    <a:pt x="75" y="1690"/>
                    <a:pt x="40" y="1705"/>
                  </a:cubicBezTo>
                  <a:cubicBezTo>
                    <a:pt x="13" y="1716"/>
                    <a:pt x="19" y="1728"/>
                    <a:pt x="38" y="1737"/>
                  </a:cubicBezTo>
                  <a:cubicBezTo>
                    <a:pt x="57" y="1744"/>
                    <a:pt x="65" y="1756"/>
                    <a:pt x="78" y="1765"/>
                  </a:cubicBezTo>
                  <a:cubicBezTo>
                    <a:pt x="65" y="1771"/>
                    <a:pt x="55" y="1775"/>
                    <a:pt x="43" y="1781"/>
                  </a:cubicBezTo>
                  <a:cubicBezTo>
                    <a:pt x="66" y="1789"/>
                    <a:pt x="81" y="1797"/>
                    <a:pt x="109" y="1802"/>
                  </a:cubicBezTo>
                  <a:cubicBezTo>
                    <a:pt x="137" y="1806"/>
                    <a:pt x="175" y="1805"/>
                    <a:pt x="212" y="1806"/>
                  </a:cubicBezTo>
                  <a:cubicBezTo>
                    <a:pt x="219" y="1809"/>
                    <a:pt x="228" y="1814"/>
                    <a:pt x="238" y="1818"/>
                  </a:cubicBezTo>
                  <a:cubicBezTo>
                    <a:pt x="230" y="1822"/>
                    <a:pt x="219" y="1827"/>
                    <a:pt x="210" y="1831"/>
                  </a:cubicBezTo>
                  <a:cubicBezTo>
                    <a:pt x="221" y="1836"/>
                    <a:pt x="228" y="1840"/>
                    <a:pt x="240" y="1844"/>
                  </a:cubicBezTo>
                  <a:cubicBezTo>
                    <a:pt x="215" y="1847"/>
                    <a:pt x="202" y="1847"/>
                    <a:pt x="188" y="1849"/>
                  </a:cubicBezTo>
                  <a:cubicBezTo>
                    <a:pt x="185" y="1839"/>
                    <a:pt x="183" y="1830"/>
                    <a:pt x="180" y="1819"/>
                  </a:cubicBezTo>
                  <a:cubicBezTo>
                    <a:pt x="157" y="1822"/>
                    <a:pt x="144" y="1824"/>
                    <a:pt x="131" y="1825"/>
                  </a:cubicBezTo>
                  <a:cubicBezTo>
                    <a:pt x="125" y="1828"/>
                    <a:pt x="119" y="1831"/>
                    <a:pt x="112" y="1834"/>
                  </a:cubicBezTo>
                  <a:lnTo>
                    <a:pt x="103" y="1833"/>
                  </a:lnTo>
                  <a:lnTo>
                    <a:pt x="127" y="1825"/>
                  </a:lnTo>
                  <a:lnTo>
                    <a:pt x="131" y="1825"/>
                  </a:lnTo>
                  <a:cubicBezTo>
                    <a:pt x="116" y="1824"/>
                    <a:pt x="103" y="1822"/>
                    <a:pt x="88" y="1821"/>
                  </a:cubicBezTo>
                  <a:cubicBezTo>
                    <a:pt x="71" y="1833"/>
                    <a:pt x="60" y="1840"/>
                    <a:pt x="47" y="1847"/>
                  </a:cubicBezTo>
                  <a:cubicBezTo>
                    <a:pt x="82" y="1850"/>
                    <a:pt x="119" y="1853"/>
                    <a:pt x="169" y="1856"/>
                  </a:cubicBezTo>
                  <a:cubicBezTo>
                    <a:pt x="131" y="1869"/>
                    <a:pt x="99" y="1878"/>
                    <a:pt x="68" y="1889"/>
                  </a:cubicBezTo>
                  <a:cubicBezTo>
                    <a:pt x="96" y="1903"/>
                    <a:pt x="107" y="1921"/>
                    <a:pt x="94" y="1933"/>
                  </a:cubicBezTo>
                  <a:cubicBezTo>
                    <a:pt x="82" y="1946"/>
                    <a:pt x="107" y="1950"/>
                    <a:pt x="121" y="1958"/>
                  </a:cubicBezTo>
                  <a:lnTo>
                    <a:pt x="172" y="1952"/>
                  </a:lnTo>
                  <a:lnTo>
                    <a:pt x="174" y="1956"/>
                  </a:lnTo>
                  <a:lnTo>
                    <a:pt x="119" y="1965"/>
                  </a:lnTo>
                  <a:cubicBezTo>
                    <a:pt x="100" y="1971"/>
                    <a:pt x="81" y="1977"/>
                    <a:pt x="62" y="1984"/>
                  </a:cubicBezTo>
                  <a:cubicBezTo>
                    <a:pt x="73" y="1995"/>
                    <a:pt x="88" y="2005"/>
                    <a:pt x="135" y="2005"/>
                  </a:cubicBezTo>
                  <a:cubicBezTo>
                    <a:pt x="139" y="2005"/>
                    <a:pt x="142" y="2005"/>
                    <a:pt x="146" y="2005"/>
                  </a:cubicBezTo>
                  <a:lnTo>
                    <a:pt x="146" y="2005"/>
                  </a:lnTo>
                  <a:cubicBezTo>
                    <a:pt x="144" y="2012"/>
                    <a:pt x="141" y="2018"/>
                    <a:pt x="140" y="2024"/>
                  </a:cubicBezTo>
                  <a:cubicBezTo>
                    <a:pt x="118" y="2027"/>
                    <a:pt x="105" y="2030"/>
                    <a:pt x="87" y="2033"/>
                  </a:cubicBezTo>
                  <a:lnTo>
                    <a:pt x="88" y="2062"/>
                  </a:lnTo>
                  <a:cubicBezTo>
                    <a:pt x="112" y="2059"/>
                    <a:pt x="125" y="2056"/>
                    <a:pt x="138" y="2055"/>
                  </a:cubicBezTo>
                  <a:cubicBezTo>
                    <a:pt x="131" y="2050"/>
                    <a:pt x="124" y="2047"/>
                    <a:pt x="109" y="2042"/>
                  </a:cubicBezTo>
                  <a:cubicBezTo>
                    <a:pt x="166" y="2040"/>
                    <a:pt x="210" y="2040"/>
                    <a:pt x="250" y="2039"/>
                  </a:cubicBezTo>
                  <a:lnTo>
                    <a:pt x="250" y="2039"/>
                  </a:lnTo>
                  <a:lnTo>
                    <a:pt x="249" y="2065"/>
                  </a:lnTo>
                  <a:cubicBezTo>
                    <a:pt x="169" y="2067"/>
                    <a:pt x="105" y="2072"/>
                    <a:pt x="84" y="2081"/>
                  </a:cubicBezTo>
                  <a:cubicBezTo>
                    <a:pt x="93" y="2083"/>
                    <a:pt x="102" y="2084"/>
                    <a:pt x="106" y="2086"/>
                  </a:cubicBezTo>
                  <a:cubicBezTo>
                    <a:pt x="88" y="2096"/>
                    <a:pt x="74" y="2106"/>
                    <a:pt x="57" y="2117"/>
                  </a:cubicBezTo>
                  <a:lnTo>
                    <a:pt x="112" y="2117"/>
                  </a:lnTo>
                  <a:cubicBezTo>
                    <a:pt x="85" y="2140"/>
                    <a:pt x="12" y="2164"/>
                    <a:pt x="125" y="2170"/>
                  </a:cubicBezTo>
                  <a:cubicBezTo>
                    <a:pt x="199" y="2171"/>
                    <a:pt x="237" y="2180"/>
                    <a:pt x="202" y="2203"/>
                  </a:cubicBezTo>
                  <a:cubicBezTo>
                    <a:pt x="181" y="2195"/>
                    <a:pt x="162" y="2186"/>
                    <a:pt x="141" y="2177"/>
                  </a:cubicBezTo>
                  <a:cubicBezTo>
                    <a:pt x="121" y="2183"/>
                    <a:pt x="102" y="2187"/>
                    <a:pt x="82" y="2192"/>
                  </a:cubicBezTo>
                  <a:cubicBezTo>
                    <a:pt x="50" y="2168"/>
                    <a:pt x="181" y="2177"/>
                    <a:pt x="125" y="2170"/>
                  </a:cubicBezTo>
                  <a:lnTo>
                    <a:pt x="125" y="2170"/>
                  </a:lnTo>
                  <a:cubicBezTo>
                    <a:pt x="59" y="2180"/>
                    <a:pt x="41" y="2183"/>
                    <a:pt x="18" y="2184"/>
                  </a:cubicBezTo>
                  <a:cubicBezTo>
                    <a:pt x="80" y="2208"/>
                    <a:pt x="75" y="2239"/>
                    <a:pt x="69" y="2270"/>
                  </a:cubicBezTo>
                  <a:cubicBezTo>
                    <a:pt x="93" y="2270"/>
                    <a:pt x="109" y="2268"/>
                    <a:pt x="132" y="2268"/>
                  </a:cubicBezTo>
                  <a:cubicBezTo>
                    <a:pt x="77" y="2283"/>
                    <a:pt x="113" y="2293"/>
                    <a:pt x="93" y="2303"/>
                  </a:cubicBezTo>
                  <a:cubicBezTo>
                    <a:pt x="59" y="2320"/>
                    <a:pt x="69" y="2326"/>
                    <a:pt x="88" y="2337"/>
                  </a:cubicBezTo>
                  <a:cubicBezTo>
                    <a:pt x="100" y="2345"/>
                    <a:pt x="135" y="2355"/>
                    <a:pt x="87" y="2371"/>
                  </a:cubicBezTo>
                  <a:cubicBezTo>
                    <a:pt x="115" y="2380"/>
                    <a:pt x="141" y="2389"/>
                    <a:pt x="166" y="2396"/>
                  </a:cubicBezTo>
                  <a:cubicBezTo>
                    <a:pt x="149" y="2405"/>
                    <a:pt x="128" y="2415"/>
                    <a:pt x="106" y="2426"/>
                  </a:cubicBezTo>
                  <a:cubicBezTo>
                    <a:pt x="162" y="2424"/>
                    <a:pt x="206" y="2424"/>
                    <a:pt x="247" y="2423"/>
                  </a:cubicBezTo>
                  <a:lnTo>
                    <a:pt x="247" y="2423"/>
                  </a:lnTo>
                  <a:cubicBezTo>
                    <a:pt x="247" y="2437"/>
                    <a:pt x="246" y="2449"/>
                    <a:pt x="244" y="2461"/>
                  </a:cubicBezTo>
                  <a:cubicBezTo>
                    <a:pt x="224" y="2464"/>
                    <a:pt x="209" y="2465"/>
                    <a:pt x="196" y="2467"/>
                  </a:cubicBezTo>
                  <a:cubicBezTo>
                    <a:pt x="198" y="2470"/>
                    <a:pt x="189" y="2477"/>
                    <a:pt x="202" y="2477"/>
                  </a:cubicBezTo>
                  <a:cubicBezTo>
                    <a:pt x="206" y="2477"/>
                    <a:pt x="214" y="2476"/>
                    <a:pt x="225" y="2474"/>
                  </a:cubicBezTo>
                  <a:lnTo>
                    <a:pt x="225" y="2474"/>
                  </a:lnTo>
                  <a:cubicBezTo>
                    <a:pt x="218" y="2489"/>
                    <a:pt x="213" y="2499"/>
                    <a:pt x="208" y="2511"/>
                  </a:cubicBezTo>
                  <a:cubicBezTo>
                    <a:pt x="238" y="2511"/>
                    <a:pt x="284" y="2509"/>
                    <a:pt x="325" y="2509"/>
                  </a:cubicBezTo>
                  <a:cubicBezTo>
                    <a:pt x="293" y="2520"/>
                    <a:pt x="260" y="2529"/>
                    <a:pt x="225" y="2540"/>
                  </a:cubicBezTo>
                  <a:cubicBezTo>
                    <a:pt x="209" y="2534"/>
                    <a:pt x="193" y="2529"/>
                    <a:pt x="165" y="2520"/>
                  </a:cubicBezTo>
                  <a:lnTo>
                    <a:pt x="165" y="2520"/>
                  </a:lnTo>
                  <a:cubicBezTo>
                    <a:pt x="163" y="2545"/>
                    <a:pt x="144" y="2567"/>
                    <a:pt x="216" y="2570"/>
                  </a:cubicBezTo>
                  <a:cubicBezTo>
                    <a:pt x="234" y="2564"/>
                    <a:pt x="252" y="2561"/>
                    <a:pt x="269" y="2559"/>
                  </a:cubicBezTo>
                  <a:lnTo>
                    <a:pt x="272" y="2564"/>
                  </a:lnTo>
                  <a:lnTo>
                    <a:pt x="216" y="2573"/>
                  </a:lnTo>
                  <a:cubicBezTo>
                    <a:pt x="216" y="2571"/>
                    <a:pt x="216" y="2570"/>
                    <a:pt x="216" y="2570"/>
                  </a:cubicBezTo>
                  <a:cubicBezTo>
                    <a:pt x="215" y="2582"/>
                    <a:pt x="215" y="2592"/>
                    <a:pt x="213" y="2602"/>
                  </a:cubicBezTo>
                  <a:cubicBezTo>
                    <a:pt x="246" y="2599"/>
                    <a:pt x="268" y="2598"/>
                    <a:pt x="290" y="2596"/>
                  </a:cubicBezTo>
                  <a:lnTo>
                    <a:pt x="308" y="2608"/>
                  </a:lnTo>
                  <a:cubicBezTo>
                    <a:pt x="346" y="2604"/>
                    <a:pt x="384" y="2599"/>
                    <a:pt x="421" y="2596"/>
                  </a:cubicBezTo>
                  <a:cubicBezTo>
                    <a:pt x="425" y="2595"/>
                    <a:pt x="431" y="2592"/>
                    <a:pt x="431" y="2592"/>
                  </a:cubicBezTo>
                  <a:cubicBezTo>
                    <a:pt x="413" y="2586"/>
                    <a:pt x="396" y="2580"/>
                    <a:pt x="372" y="2571"/>
                  </a:cubicBezTo>
                  <a:cubicBezTo>
                    <a:pt x="412" y="2567"/>
                    <a:pt x="436" y="2564"/>
                    <a:pt x="458" y="2562"/>
                  </a:cubicBezTo>
                  <a:lnTo>
                    <a:pt x="458" y="2562"/>
                  </a:lnTo>
                  <a:lnTo>
                    <a:pt x="425" y="2574"/>
                  </a:lnTo>
                  <a:cubicBezTo>
                    <a:pt x="450" y="2573"/>
                    <a:pt x="474" y="2570"/>
                    <a:pt x="496" y="2568"/>
                  </a:cubicBezTo>
                  <a:lnTo>
                    <a:pt x="496" y="2568"/>
                  </a:lnTo>
                  <a:cubicBezTo>
                    <a:pt x="481" y="2574"/>
                    <a:pt x="475" y="2577"/>
                    <a:pt x="461" y="2583"/>
                  </a:cubicBezTo>
                  <a:lnTo>
                    <a:pt x="527" y="2587"/>
                  </a:lnTo>
                  <a:cubicBezTo>
                    <a:pt x="508" y="2593"/>
                    <a:pt x="497" y="2598"/>
                    <a:pt x="486" y="2602"/>
                  </a:cubicBezTo>
                  <a:cubicBezTo>
                    <a:pt x="396" y="2612"/>
                    <a:pt x="306" y="2623"/>
                    <a:pt x="218" y="2633"/>
                  </a:cubicBezTo>
                  <a:cubicBezTo>
                    <a:pt x="212" y="2627"/>
                    <a:pt x="208" y="2624"/>
                    <a:pt x="200" y="2620"/>
                  </a:cubicBezTo>
                  <a:cubicBezTo>
                    <a:pt x="183" y="2633"/>
                    <a:pt x="162" y="2646"/>
                    <a:pt x="156" y="2657"/>
                  </a:cubicBezTo>
                  <a:cubicBezTo>
                    <a:pt x="152" y="2665"/>
                    <a:pt x="163" y="2674"/>
                    <a:pt x="171" y="2687"/>
                  </a:cubicBezTo>
                  <a:cubicBezTo>
                    <a:pt x="188" y="2687"/>
                    <a:pt x="225" y="2687"/>
                    <a:pt x="265" y="2686"/>
                  </a:cubicBezTo>
                  <a:lnTo>
                    <a:pt x="265" y="2686"/>
                  </a:lnTo>
                  <a:cubicBezTo>
                    <a:pt x="244" y="2693"/>
                    <a:pt x="225" y="2701"/>
                    <a:pt x="208" y="2707"/>
                  </a:cubicBezTo>
                  <a:cubicBezTo>
                    <a:pt x="187" y="2705"/>
                    <a:pt x="174" y="2704"/>
                    <a:pt x="160" y="2704"/>
                  </a:cubicBezTo>
                  <a:cubicBezTo>
                    <a:pt x="144" y="2714"/>
                    <a:pt x="131" y="2724"/>
                    <a:pt x="118" y="2735"/>
                  </a:cubicBezTo>
                  <a:lnTo>
                    <a:pt x="180" y="2735"/>
                  </a:lnTo>
                  <a:cubicBezTo>
                    <a:pt x="150" y="2757"/>
                    <a:pt x="147" y="2785"/>
                    <a:pt x="141" y="2801"/>
                  </a:cubicBezTo>
                  <a:cubicBezTo>
                    <a:pt x="132" y="2826"/>
                    <a:pt x="178" y="2839"/>
                    <a:pt x="171" y="2865"/>
                  </a:cubicBezTo>
                  <a:cubicBezTo>
                    <a:pt x="188" y="2867"/>
                    <a:pt x="208" y="2867"/>
                    <a:pt x="225" y="2867"/>
                  </a:cubicBezTo>
                  <a:cubicBezTo>
                    <a:pt x="191" y="2885"/>
                    <a:pt x="166" y="2896"/>
                    <a:pt x="141" y="2910"/>
                  </a:cubicBezTo>
                  <a:cubicBezTo>
                    <a:pt x="157" y="2915"/>
                    <a:pt x="175" y="2923"/>
                    <a:pt x="191" y="2930"/>
                  </a:cubicBezTo>
                  <a:cubicBezTo>
                    <a:pt x="178" y="2939"/>
                    <a:pt x="168" y="2946"/>
                    <a:pt x="157" y="2954"/>
                  </a:cubicBezTo>
                  <a:lnTo>
                    <a:pt x="222" y="2954"/>
                  </a:lnTo>
                  <a:cubicBezTo>
                    <a:pt x="206" y="2964"/>
                    <a:pt x="194" y="2973"/>
                    <a:pt x="181" y="2980"/>
                  </a:cubicBezTo>
                  <a:cubicBezTo>
                    <a:pt x="206" y="2982"/>
                    <a:pt x="224" y="2982"/>
                    <a:pt x="243" y="2982"/>
                  </a:cubicBezTo>
                  <a:cubicBezTo>
                    <a:pt x="243" y="2985"/>
                    <a:pt x="243" y="2989"/>
                    <a:pt x="253" y="2989"/>
                  </a:cubicBezTo>
                  <a:cubicBezTo>
                    <a:pt x="256" y="2989"/>
                    <a:pt x="260" y="2988"/>
                    <a:pt x="265" y="2988"/>
                  </a:cubicBezTo>
                  <a:lnTo>
                    <a:pt x="265" y="2988"/>
                  </a:lnTo>
                  <a:cubicBezTo>
                    <a:pt x="257" y="2990"/>
                    <a:pt x="250" y="2993"/>
                    <a:pt x="244" y="2995"/>
                  </a:cubicBezTo>
                  <a:lnTo>
                    <a:pt x="244" y="2995"/>
                  </a:lnTo>
                  <a:cubicBezTo>
                    <a:pt x="251" y="2993"/>
                    <a:pt x="264" y="2991"/>
                    <a:pt x="266" y="2989"/>
                  </a:cubicBezTo>
                  <a:cubicBezTo>
                    <a:pt x="267" y="2988"/>
                    <a:pt x="269" y="2988"/>
                    <a:pt x="270" y="2987"/>
                  </a:cubicBezTo>
                  <a:lnTo>
                    <a:pt x="270" y="2987"/>
                  </a:lnTo>
                  <a:cubicBezTo>
                    <a:pt x="279" y="2986"/>
                    <a:pt x="287" y="2985"/>
                    <a:pt x="294" y="2985"/>
                  </a:cubicBezTo>
                  <a:cubicBezTo>
                    <a:pt x="309" y="2985"/>
                    <a:pt x="321" y="2988"/>
                    <a:pt x="337" y="2991"/>
                  </a:cubicBezTo>
                  <a:cubicBezTo>
                    <a:pt x="300" y="2993"/>
                    <a:pt x="271" y="2999"/>
                    <a:pt x="253" y="2999"/>
                  </a:cubicBezTo>
                  <a:cubicBezTo>
                    <a:pt x="240" y="2999"/>
                    <a:pt x="238" y="2998"/>
                    <a:pt x="241" y="2996"/>
                  </a:cubicBezTo>
                  <a:lnTo>
                    <a:pt x="241" y="2996"/>
                  </a:lnTo>
                  <a:cubicBezTo>
                    <a:pt x="225" y="3002"/>
                    <a:pt x="217" y="3005"/>
                    <a:pt x="208" y="3010"/>
                  </a:cubicBezTo>
                  <a:cubicBezTo>
                    <a:pt x="235" y="3010"/>
                    <a:pt x="252" y="3010"/>
                    <a:pt x="274" y="3008"/>
                  </a:cubicBezTo>
                  <a:lnTo>
                    <a:pt x="274" y="3008"/>
                  </a:lnTo>
                  <a:cubicBezTo>
                    <a:pt x="228" y="3023"/>
                    <a:pt x="234" y="3032"/>
                    <a:pt x="250" y="3039"/>
                  </a:cubicBezTo>
                  <a:cubicBezTo>
                    <a:pt x="288" y="3033"/>
                    <a:pt x="318" y="3027"/>
                    <a:pt x="347" y="3021"/>
                  </a:cubicBezTo>
                  <a:lnTo>
                    <a:pt x="359" y="3026"/>
                  </a:lnTo>
                  <a:cubicBezTo>
                    <a:pt x="337" y="3033"/>
                    <a:pt x="313" y="3039"/>
                    <a:pt x="293" y="3045"/>
                  </a:cubicBezTo>
                  <a:cubicBezTo>
                    <a:pt x="306" y="3048"/>
                    <a:pt x="313" y="3049"/>
                    <a:pt x="318" y="3051"/>
                  </a:cubicBezTo>
                  <a:cubicBezTo>
                    <a:pt x="308" y="3055"/>
                    <a:pt x="302" y="3060"/>
                    <a:pt x="293" y="3064"/>
                  </a:cubicBezTo>
                  <a:cubicBezTo>
                    <a:pt x="325" y="3066"/>
                    <a:pt x="350" y="3067"/>
                    <a:pt x="375" y="3069"/>
                  </a:cubicBezTo>
                  <a:cubicBezTo>
                    <a:pt x="362" y="3073"/>
                    <a:pt x="349" y="3079"/>
                    <a:pt x="337" y="3083"/>
                  </a:cubicBezTo>
                  <a:cubicBezTo>
                    <a:pt x="318" y="3082"/>
                    <a:pt x="300" y="3082"/>
                    <a:pt x="274" y="3080"/>
                  </a:cubicBezTo>
                  <a:cubicBezTo>
                    <a:pt x="265" y="3092"/>
                    <a:pt x="259" y="3101"/>
                    <a:pt x="255" y="3107"/>
                  </a:cubicBezTo>
                  <a:cubicBezTo>
                    <a:pt x="233" y="3111"/>
                    <a:pt x="221" y="3113"/>
                    <a:pt x="203" y="3116"/>
                  </a:cubicBezTo>
                  <a:cubicBezTo>
                    <a:pt x="227" y="3121"/>
                    <a:pt x="246" y="3124"/>
                    <a:pt x="265" y="3129"/>
                  </a:cubicBezTo>
                  <a:cubicBezTo>
                    <a:pt x="252" y="3138"/>
                    <a:pt x="240" y="3144"/>
                    <a:pt x="230" y="3149"/>
                  </a:cubicBezTo>
                  <a:cubicBezTo>
                    <a:pt x="236" y="3156"/>
                    <a:pt x="251" y="3158"/>
                    <a:pt x="270" y="3158"/>
                  </a:cubicBezTo>
                  <a:cubicBezTo>
                    <a:pt x="290" y="3158"/>
                    <a:pt x="315" y="3156"/>
                    <a:pt x="336" y="3155"/>
                  </a:cubicBezTo>
                  <a:cubicBezTo>
                    <a:pt x="340" y="3158"/>
                    <a:pt x="341" y="3163"/>
                    <a:pt x="346" y="3164"/>
                  </a:cubicBezTo>
                  <a:cubicBezTo>
                    <a:pt x="350" y="3167"/>
                    <a:pt x="359" y="3169"/>
                    <a:pt x="371" y="3173"/>
                  </a:cubicBezTo>
                  <a:cubicBezTo>
                    <a:pt x="356" y="3174"/>
                    <a:pt x="343" y="3175"/>
                    <a:pt x="331" y="3175"/>
                  </a:cubicBezTo>
                  <a:cubicBezTo>
                    <a:pt x="319" y="3175"/>
                    <a:pt x="307" y="3174"/>
                    <a:pt x="296" y="3174"/>
                  </a:cubicBezTo>
                  <a:cubicBezTo>
                    <a:pt x="274" y="3174"/>
                    <a:pt x="253" y="3176"/>
                    <a:pt x="228" y="3185"/>
                  </a:cubicBezTo>
                  <a:cubicBezTo>
                    <a:pt x="247" y="3185"/>
                    <a:pt x="266" y="3186"/>
                    <a:pt x="297" y="3186"/>
                  </a:cubicBezTo>
                  <a:cubicBezTo>
                    <a:pt x="272" y="3201"/>
                    <a:pt x="249" y="3214"/>
                    <a:pt x="228" y="3227"/>
                  </a:cubicBezTo>
                  <a:cubicBezTo>
                    <a:pt x="241" y="3236"/>
                    <a:pt x="252" y="3245"/>
                    <a:pt x="265" y="3255"/>
                  </a:cubicBezTo>
                  <a:cubicBezTo>
                    <a:pt x="287" y="3252"/>
                    <a:pt x="309" y="3251"/>
                    <a:pt x="334" y="3248"/>
                  </a:cubicBezTo>
                  <a:lnTo>
                    <a:pt x="334" y="3248"/>
                  </a:lnTo>
                  <a:cubicBezTo>
                    <a:pt x="321" y="3255"/>
                    <a:pt x="311" y="3261"/>
                    <a:pt x="305" y="3264"/>
                  </a:cubicBezTo>
                  <a:cubicBezTo>
                    <a:pt x="337" y="3270"/>
                    <a:pt x="363" y="3274"/>
                    <a:pt x="390" y="3279"/>
                  </a:cubicBezTo>
                  <a:lnTo>
                    <a:pt x="474" y="3269"/>
                  </a:lnTo>
                  <a:lnTo>
                    <a:pt x="474" y="3269"/>
                  </a:lnTo>
                  <a:cubicBezTo>
                    <a:pt x="456" y="3278"/>
                    <a:pt x="437" y="3283"/>
                    <a:pt x="419" y="3283"/>
                  </a:cubicBezTo>
                  <a:cubicBezTo>
                    <a:pt x="409" y="3283"/>
                    <a:pt x="399" y="3281"/>
                    <a:pt x="390" y="3279"/>
                  </a:cubicBezTo>
                  <a:cubicBezTo>
                    <a:pt x="377" y="3285"/>
                    <a:pt x="363" y="3289"/>
                    <a:pt x="347" y="3297"/>
                  </a:cubicBezTo>
                  <a:cubicBezTo>
                    <a:pt x="308" y="3301"/>
                    <a:pt x="268" y="3316"/>
                    <a:pt x="206" y="3316"/>
                  </a:cubicBezTo>
                  <a:cubicBezTo>
                    <a:pt x="230" y="3326"/>
                    <a:pt x="246" y="3333"/>
                    <a:pt x="260" y="3341"/>
                  </a:cubicBezTo>
                  <a:cubicBezTo>
                    <a:pt x="297" y="3332"/>
                    <a:pt x="324" y="3326"/>
                    <a:pt x="349" y="3322"/>
                  </a:cubicBezTo>
                  <a:lnTo>
                    <a:pt x="359" y="3326"/>
                  </a:lnTo>
                  <a:cubicBezTo>
                    <a:pt x="321" y="3335"/>
                    <a:pt x="284" y="3344"/>
                    <a:pt x="247" y="3352"/>
                  </a:cubicBezTo>
                  <a:cubicBezTo>
                    <a:pt x="253" y="3354"/>
                    <a:pt x="262" y="3355"/>
                    <a:pt x="271" y="3357"/>
                  </a:cubicBezTo>
                  <a:cubicBezTo>
                    <a:pt x="262" y="3361"/>
                    <a:pt x="253" y="3364"/>
                    <a:pt x="241" y="3370"/>
                  </a:cubicBezTo>
                  <a:cubicBezTo>
                    <a:pt x="269" y="3372"/>
                    <a:pt x="297" y="3373"/>
                    <a:pt x="325" y="3376"/>
                  </a:cubicBezTo>
                  <a:cubicBezTo>
                    <a:pt x="305" y="3380"/>
                    <a:pt x="288" y="3383"/>
                    <a:pt x="277" y="3386"/>
                  </a:cubicBezTo>
                  <a:cubicBezTo>
                    <a:pt x="296" y="3397"/>
                    <a:pt x="315" y="3408"/>
                    <a:pt x="334" y="3420"/>
                  </a:cubicBezTo>
                  <a:cubicBezTo>
                    <a:pt x="306" y="3429"/>
                    <a:pt x="283" y="3436"/>
                    <a:pt x="259" y="3445"/>
                  </a:cubicBezTo>
                  <a:cubicBezTo>
                    <a:pt x="280" y="3461"/>
                    <a:pt x="235" y="3486"/>
                    <a:pt x="290" y="3497"/>
                  </a:cubicBezTo>
                  <a:cubicBezTo>
                    <a:pt x="243" y="3511"/>
                    <a:pt x="296" y="3517"/>
                    <a:pt x="274" y="3532"/>
                  </a:cubicBezTo>
                  <a:cubicBezTo>
                    <a:pt x="246" y="3553"/>
                    <a:pt x="203" y="3579"/>
                    <a:pt x="233" y="3594"/>
                  </a:cubicBezTo>
                  <a:cubicBezTo>
                    <a:pt x="253" y="3604"/>
                    <a:pt x="252" y="3616"/>
                    <a:pt x="250" y="3628"/>
                  </a:cubicBezTo>
                  <a:cubicBezTo>
                    <a:pt x="249" y="3638"/>
                    <a:pt x="235" y="3650"/>
                    <a:pt x="227" y="3663"/>
                  </a:cubicBezTo>
                  <a:cubicBezTo>
                    <a:pt x="240" y="3669"/>
                    <a:pt x="256" y="3676"/>
                    <a:pt x="272" y="3682"/>
                  </a:cubicBezTo>
                  <a:cubicBezTo>
                    <a:pt x="262" y="3686"/>
                    <a:pt x="255" y="3689"/>
                    <a:pt x="249" y="3691"/>
                  </a:cubicBezTo>
                  <a:cubicBezTo>
                    <a:pt x="259" y="3694"/>
                    <a:pt x="269" y="3697"/>
                    <a:pt x="278" y="3698"/>
                  </a:cubicBezTo>
                  <a:cubicBezTo>
                    <a:pt x="234" y="3728"/>
                    <a:pt x="249" y="3744"/>
                    <a:pt x="318" y="3759"/>
                  </a:cubicBezTo>
                  <a:cubicBezTo>
                    <a:pt x="311" y="3767"/>
                    <a:pt x="290" y="3779"/>
                    <a:pt x="299" y="3782"/>
                  </a:cubicBezTo>
                  <a:cubicBezTo>
                    <a:pt x="328" y="3791"/>
                    <a:pt x="319" y="3806"/>
                    <a:pt x="333" y="3817"/>
                  </a:cubicBezTo>
                  <a:cubicBezTo>
                    <a:pt x="344" y="3829"/>
                    <a:pt x="331" y="3838"/>
                    <a:pt x="355" y="3856"/>
                  </a:cubicBezTo>
                  <a:cubicBezTo>
                    <a:pt x="381" y="3872"/>
                    <a:pt x="322" y="3903"/>
                    <a:pt x="377" y="3910"/>
                  </a:cubicBezTo>
                  <a:cubicBezTo>
                    <a:pt x="383" y="3912"/>
                    <a:pt x="380" y="3929"/>
                    <a:pt x="369" y="3935"/>
                  </a:cubicBezTo>
                  <a:cubicBezTo>
                    <a:pt x="338" y="3953"/>
                    <a:pt x="350" y="3966"/>
                    <a:pt x="350" y="3981"/>
                  </a:cubicBezTo>
                  <a:cubicBezTo>
                    <a:pt x="353" y="4010"/>
                    <a:pt x="362" y="4037"/>
                    <a:pt x="368" y="4069"/>
                  </a:cubicBezTo>
                  <a:cubicBezTo>
                    <a:pt x="368" y="4069"/>
                    <a:pt x="359" y="4076"/>
                    <a:pt x="346" y="4087"/>
                  </a:cubicBezTo>
                  <a:lnTo>
                    <a:pt x="375" y="4104"/>
                  </a:lnTo>
                  <a:cubicBezTo>
                    <a:pt x="368" y="4110"/>
                    <a:pt x="361" y="4117"/>
                    <a:pt x="338" y="4137"/>
                  </a:cubicBezTo>
                  <a:lnTo>
                    <a:pt x="406" y="4137"/>
                  </a:lnTo>
                  <a:cubicBezTo>
                    <a:pt x="383" y="4147"/>
                    <a:pt x="366" y="4156"/>
                    <a:pt x="350" y="4163"/>
                  </a:cubicBezTo>
                  <a:cubicBezTo>
                    <a:pt x="375" y="4185"/>
                    <a:pt x="399" y="4206"/>
                    <a:pt x="421" y="4226"/>
                  </a:cubicBezTo>
                  <a:cubicBezTo>
                    <a:pt x="436" y="4223"/>
                    <a:pt x="447" y="4220"/>
                    <a:pt x="483" y="4213"/>
                  </a:cubicBezTo>
                  <a:lnTo>
                    <a:pt x="483" y="4213"/>
                  </a:lnTo>
                  <a:cubicBezTo>
                    <a:pt x="434" y="4235"/>
                    <a:pt x="409" y="4247"/>
                    <a:pt x="372" y="4263"/>
                  </a:cubicBezTo>
                  <a:cubicBezTo>
                    <a:pt x="400" y="4281"/>
                    <a:pt x="430" y="4291"/>
                    <a:pt x="384" y="4338"/>
                  </a:cubicBezTo>
                  <a:cubicBezTo>
                    <a:pt x="373" y="4350"/>
                    <a:pt x="374" y="4371"/>
                    <a:pt x="383" y="4371"/>
                  </a:cubicBezTo>
                  <a:cubicBezTo>
                    <a:pt x="383" y="4371"/>
                    <a:pt x="384" y="4371"/>
                    <a:pt x="384" y="4371"/>
                  </a:cubicBezTo>
                  <a:cubicBezTo>
                    <a:pt x="387" y="4370"/>
                    <a:pt x="389" y="4370"/>
                    <a:pt x="391" y="4370"/>
                  </a:cubicBezTo>
                  <a:cubicBezTo>
                    <a:pt x="418" y="4370"/>
                    <a:pt x="383" y="4405"/>
                    <a:pt x="406" y="4407"/>
                  </a:cubicBezTo>
                  <a:cubicBezTo>
                    <a:pt x="427" y="4410"/>
                    <a:pt x="421" y="4437"/>
                    <a:pt x="433" y="4450"/>
                  </a:cubicBezTo>
                  <a:cubicBezTo>
                    <a:pt x="444" y="4465"/>
                    <a:pt x="464" y="4478"/>
                    <a:pt x="441" y="4516"/>
                  </a:cubicBezTo>
                  <a:cubicBezTo>
                    <a:pt x="430" y="4537"/>
                    <a:pt x="437" y="4556"/>
                    <a:pt x="450" y="4562"/>
                  </a:cubicBezTo>
                  <a:cubicBezTo>
                    <a:pt x="471" y="4572"/>
                    <a:pt x="478" y="4584"/>
                    <a:pt x="447" y="4627"/>
                  </a:cubicBezTo>
                  <a:cubicBezTo>
                    <a:pt x="440" y="4638"/>
                    <a:pt x="437" y="4652"/>
                    <a:pt x="441" y="4656"/>
                  </a:cubicBezTo>
                  <a:cubicBezTo>
                    <a:pt x="451" y="4666"/>
                    <a:pt x="457" y="4682"/>
                    <a:pt x="476" y="4682"/>
                  </a:cubicBezTo>
                  <a:cubicBezTo>
                    <a:pt x="478" y="4682"/>
                    <a:pt x="480" y="4681"/>
                    <a:pt x="483" y="4681"/>
                  </a:cubicBezTo>
                  <a:cubicBezTo>
                    <a:pt x="486" y="4680"/>
                    <a:pt x="488" y="4680"/>
                    <a:pt x="490" y="4680"/>
                  </a:cubicBezTo>
                  <a:cubicBezTo>
                    <a:pt x="516" y="4680"/>
                    <a:pt x="468" y="4730"/>
                    <a:pt x="483" y="4738"/>
                  </a:cubicBezTo>
                  <a:cubicBezTo>
                    <a:pt x="499" y="4747"/>
                    <a:pt x="487" y="4782"/>
                    <a:pt x="506" y="4784"/>
                  </a:cubicBezTo>
                  <a:cubicBezTo>
                    <a:pt x="522" y="4785"/>
                    <a:pt x="516" y="4806"/>
                    <a:pt x="516" y="4821"/>
                  </a:cubicBezTo>
                  <a:cubicBezTo>
                    <a:pt x="519" y="4822"/>
                    <a:pt x="522" y="4823"/>
                    <a:pt x="526" y="4823"/>
                  </a:cubicBezTo>
                  <a:cubicBezTo>
                    <a:pt x="530" y="4823"/>
                    <a:pt x="535" y="4822"/>
                    <a:pt x="541" y="4819"/>
                  </a:cubicBezTo>
                  <a:cubicBezTo>
                    <a:pt x="558" y="4813"/>
                    <a:pt x="568" y="4810"/>
                    <a:pt x="576" y="4810"/>
                  </a:cubicBezTo>
                  <a:cubicBezTo>
                    <a:pt x="592" y="4810"/>
                    <a:pt x="597" y="4819"/>
                    <a:pt x="611" y="4819"/>
                  </a:cubicBezTo>
                  <a:cubicBezTo>
                    <a:pt x="612" y="4819"/>
                    <a:pt x="613" y="4819"/>
                    <a:pt x="614" y="4819"/>
                  </a:cubicBezTo>
                  <a:cubicBezTo>
                    <a:pt x="631" y="4819"/>
                    <a:pt x="652" y="4815"/>
                    <a:pt x="671" y="4812"/>
                  </a:cubicBezTo>
                  <a:lnTo>
                    <a:pt x="671" y="4812"/>
                  </a:lnTo>
                  <a:cubicBezTo>
                    <a:pt x="668" y="4824"/>
                    <a:pt x="665" y="4835"/>
                    <a:pt x="664" y="4844"/>
                  </a:cubicBezTo>
                  <a:cubicBezTo>
                    <a:pt x="669" y="4844"/>
                    <a:pt x="737" y="4840"/>
                    <a:pt x="737" y="4840"/>
                  </a:cubicBezTo>
                  <a:lnTo>
                    <a:pt x="737" y="4840"/>
                  </a:lnTo>
                  <a:lnTo>
                    <a:pt x="727" y="4866"/>
                  </a:lnTo>
                  <a:cubicBezTo>
                    <a:pt x="747" y="4855"/>
                    <a:pt x="767" y="4844"/>
                    <a:pt x="786" y="4833"/>
                  </a:cubicBezTo>
                  <a:lnTo>
                    <a:pt x="786" y="4833"/>
                  </a:lnTo>
                  <a:cubicBezTo>
                    <a:pt x="784" y="4853"/>
                    <a:pt x="788" y="4866"/>
                    <a:pt x="805" y="4866"/>
                  </a:cubicBezTo>
                  <a:cubicBezTo>
                    <a:pt x="814" y="4866"/>
                    <a:pt x="825" y="4863"/>
                    <a:pt x="840" y="4856"/>
                  </a:cubicBezTo>
                  <a:cubicBezTo>
                    <a:pt x="858" y="4848"/>
                    <a:pt x="882" y="4837"/>
                    <a:pt x="897" y="4837"/>
                  </a:cubicBezTo>
                  <a:cubicBezTo>
                    <a:pt x="905" y="4837"/>
                    <a:pt x="911" y="4840"/>
                    <a:pt x="911" y="4850"/>
                  </a:cubicBezTo>
                  <a:cubicBezTo>
                    <a:pt x="912" y="4908"/>
                    <a:pt x="977" y="4893"/>
                    <a:pt x="1002" y="4918"/>
                  </a:cubicBezTo>
                  <a:cubicBezTo>
                    <a:pt x="1026" y="4909"/>
                    <a:pt x="1042" y="4902"/>
                    <a:pt x="1055" y="4896"/>
                  </a:cubicBezTo>
                  <a:lnTo>
                    <a:pt x="1084" y="4834"/>
                  </a:lnTo>
                  <a:lnTo>
                    <a:pt x="1096" y="4830"/>
                  </a:lnTo>
                  <a:lnTo>
                    <a:pt x="1096" y="4830"/>
                  </a:lnTo>
                  <a:cubicBezTo>
                    <a:pt x="1087" y="4858"/>
                    <a:pt x="1078" y="4884"/>
                    <a:pt x="1071" y="4910"/>
                  </a:cubicBezTo>
                  <a:cubicBezTo>
                    <a:pt x="1078" y="4905"/>
                    <a:pt x="1083" y="4901"/>
                    <a:pt x="1084" y="4900"/>
                  </a:cubicBezTo>
                  <a:lnTo>
                    <a:pt x="1084" y="4900"/>
                  </a:lnTo>
                  <a:cubicBezTo>
                    <a:pt x="1092" y="4926"/>
                    <a:pt x="1110" y="4933"/>
                    <a:pt x="1130" y="4933"/>
                  </a:cubicBezTo>
                  <a:cubicBezTo>
                    <a:pt x="1157" y="4933"/>
                    <a:pt x="1189" y="4921"/>
                    <a:pt x="1214" y="4921"/>
                  </a:cubicBezTo>
                  <a:cubicBezTo>
                    <a:pt x="1218" y="4921"/>
                    <a:pt x="1222" y="4921"/>
                    <a:pt x="1226" y="4922"/>
                  </a:cubicBezTo>
                  <a:cubicBezTo>
                    <a:pt x="1220" y="4938"/>
                    <a:pt x="1214" y="4955"/>
                    <a:pt x="1208" y="4972"/>
                  </a:cubicBezTo>
                  <a:cubicBezTo>
                    <a:pt x="1217" y="4965"/>
                    <a:pt x="1226" y="4959"/>
                    <a:pt x="1233" y="4953"/>
                  </a:cubicBezTo>
                  <a:cubicBezTo>
                    <a:pt x="1233" y="4965"/>
                    <a:pt x="1234" y="4977"/>
                    <a:pt x="1234" y="4987"/>
                  </a:cubicBezTo>
                  <a:cubicBezTo>
                    <a:pt x="1255" y="4977"/>
                    <a:pt x="1271" y="4969"/>
                    <a:pt x="1284" y="4962"/>
                  </a:cubicBezTo>
                  <a:cubicBezTo>
                    <a:pt x="1302" y="4938"/>
                    <a:pt x="1315" y="4918"/>
                    <a:pt x="1329" y="4900"/>
                  </a:cubicBezTo>
                  <a:cubicBezTo>
                    <a:pt x="1327" y="4893"/>
                    <a:pt x="1327" y="4887"/>
                    <a:pt x="1327" y="4880"/>
                  </a:cubicBezTo>
                  <a:lnTo>
                    <a:pt x="1334" y="4872"/>
                  </a:lnTo>
                  <a:lnTo>
                    <a:pt x="1333" y="4897"/>
                  </a:lnTo>
                  <a:lnTo>
                    <a:pt x="1333" y="4897"/>
                  </a:lnTo>
                  <a:cubicBezTo>
                    <a:pt x="1342" y="4891"/>
                    <a:pt x="1349" y="4886"/>
                    <a:pt x="1358" y="4881"/>
                  </a:cubicBezTo>
                  <a:lnTo>
                    <a:pt x="1358" y="4881"/>
                  </a:lnTo>
                  <a:cubicBezTo>
                    <a:pt x="1354" y="4899"/>
                    <a:pt x="1349" y="4918"/>
                    <a:pt x="1346" y="4933"/>
                  </a:cubicBezTo>
                  <a:cubicBezTo>
                    <a:pt x="1379" y="4930"/>
                    <a:pt x="1408" y="4927"/>
                    <a:pt x="1440" y="4925"/>
                  </a:cubicBezTo>
                  <a:cubicBezTo>
                    <a:pt x="1440" y="4938"/>
                    <a:pt x="1442" y="4958"/>
                    <a:pt x="1442" y="4977"/>
                  </a:cubicBezTo>
                  <a:cubicBezTo>
                    <a:pt x="1452" y="4982"/>
                    <a:pt x="1462" y="4985"/>
                    <a:pt x="1472" y="4985"/>
                  </a:cubicBezTo>
                  <a:cubicBezTo>
                    <a:pt x="1497" y="4985"/>
                    <a:pt x="1521" y="4967"/>
                    <a:pt x="1543" y="4928"/>
                  </a:cubicBezTo>
                  <a:lnTo>
                    <a:pt x="1543" y="4928"/>
                  </a:lnTo>
                  <a:cubicBezTo>
                    <a:pt x="1539" y="4954"/>
                    <a:pt x="1539" y="4962"/>
                    <a:pt x="1543" y="4962"/>
                  </a:cubicBezTo>
                  <a:cubicBezTo>
                    <a:pt x="1549" y="4962"/>
                    <a:pt x="1561" y="4945"/>
                    <a:pt x="1571" y="4941"/>
                  </a:cubicBezTo>
                  <a:lnTo>
                    <a:pt x="1571" y="4941"/>
                  </a:lnTo>
                  <a:cubicBezTo>
                    <a:pt x="1568" y="4955"/>
                    <a:pt x="1563" y="4984"/>
                    <a:pt x="1555" y="5019"/>
                  </a:cubicBezTo>
                  <a:cubicBezTo>
                    <a:pt x="1574" y="4991"/>
                    <a:pt x="1586" y="4975"/>
                    <a:pt x="1595" y="4961"/>
                  </a:cubicBezTo>
                  <a:cubicBezTo>
                    <a:pt x="1599" y="4980"/>
                    <a:pt x="1602" y="4999"/>
                    <a:pt x="1605" y="5019"/>
                  </a:cubicBezTo>
                  <a:cubicBezTo>
                    <a:pt x="1614" y="4994"/>
                    <a:pt x="1621" y="4969"/>
                    <a:pt x="1632" y="4940"/>
                  </a:cubicBezTo>
                  <a:cubicBezTo>
                    <a:pt x="1638" y="4947"/>
                    <a:pt x="1643" y="4953"/>
                    <a:pt x="1648" y="4956"/>
                  </a:cubicBezTo>
                  <a:cubicBezTo>
                    <a:pt x="1642" y="4981"/>
                    <a:pt x="1640" y="4993"/>
                    <a:pt x="1638" y="5005"/>
                  </a:cubicBezTo>
                  <a:cubicBezTo>
                    <a:pt x="1646" y="5009"/>
                    <a:pt x="1654" y="5012"/>
                    <a:pt x="1660" y="5015"/>
                  </a:cubicBezTo>
                  <a:cubicBezTo>
                    <a:pt x="1672" y="4999"/>
                    <a:pt x="1681" y="4988"/>
                    <a:pt x="1700" y="4953"/>
                  </a:cubicBezTo>
                  <a:lnTo>
                    <a:pt x="1700" y="4953"/>
                  </a:lnTo>
                  <a:lnTo>
                    <a:pt x="1696" y="4974"/>
                  </a:lnTo>
                  <a:cubicBezTo>
                    <a:pt x="1698" y="4969"/>
                    <a:pt x="1701" y="4963"/>
                    <a:pt x="1702" y="4958"/>
                  </a:cubicBezTo>
                  <a:lnTo>
                    <a:pt x="1702" y="4958"/>
                  </a:lnTo>
                  <a:cubicBezTo>
                    <a:pt x="1687" y="5022"/>
                    <a:pt x="1699" y="5020"/>
                    <a:pt x="1701" y="5049"/>
                  </a:cubicBezTo>
                  <a:cubicBezTo>
                    <a:pt x="1713" y="5011"/>
                    <a:pt x="1721" y="4987"/>
                    <a:pt x="1730" y="4956"/>
                  </a:cubicBezTo>
                  <a:cubicBezTo>
                    <a:pt x="1735" y="4965"/>
                    <a:pt x="1738" y="4971"/>
                    <a:pt x="1742" y="4980"/>
                  </a:cubicBezTo>
                  <a:cubicBezTo>
                    <a:pt x="1730" y="5003"/>
                    <a:pt x="1723" y="5018"/>
                    <a:pt x="1713" y="5038"/>
                  </a:cubicBezTo>
                  <a:lnTo>
                    <a:pt x="1733" y="5049"/>
                  </a:lnTo>
                  <a:cubicBezTo>
                    <a:pt x="1743" y="5027"/>
                    <a:pt x="1755" y="5005"/>
                    <a:pt x="1767" y="4981"/>
                  </a:cubicBezTo>
                  <a:lnTo>
                    <a:pt x="1767" y="4981"/>
                  </a:lnTo>
                  <a:cubicBezTo>
                    <a:pt x="1764" y="5012"/>
                    <a:pt x="1742" y="5052"/>
                    <a:pt x="1754" y="5063"/>
                  </a:cubicBezTo>
                  <a:cubicBezTo>
                    <a:pt x="1758" y="5056"/>
                    <a:pt x="1761" y="5050"/>
                    <a:pt x="1766" y="5043"/>
                  </a:cubicBezTo>
                  <a:lnTo>
                    <a:pt x="1766" y="5043"/>
                  </a:lnTo>
                  <a:lnTo>
                    <a:pt x="1764" y="5052"/>
                  </a:lnTo>
                  <a:lnTo>
                    <a:pt x="1754" y="5069"/>
                  </a:lnTo>
                  <a:lnTo>
                    <a:pt x="1754" y="5063"/>
                  </a:lnTo>
                  <a:lnTo>
                    <a:pt x="1754" y="5063"/>
                  </a:lnTo>
                  <a:cubicBezTo>
                    <a:pt x="1750" y="5094"/>
                    <a:pt x="1751" y="5103"/>
                    <a:pt x="1755" y="5103"/>
                  </a:cubicBezTo>
                  <a:cubicBezTo>
                    <a:pt x="1762" y="5103"/>
                    <a:pt x="1775" y="5079"/>
                    <a:pt x="1781" y="5079"/>
                  </a:cubicBezTo>
                  <a:cubicBezTo>
                    <a:pt x="1782" y="5079"/>
                    <a:pt x="1783" y="5079"/>
                    <a:pt x="1783" y="5080"/>
                  </a:cubicBezTo>
                  <a:cubicBezTo>
                    <a:pt x="1783" y="5112"/>
                    <a:pt x="1790" y="5123"/>
                    <a:pt x="1799" y="5123"/>
                  </a:cubicBezTo>
                  <a:cubicBezTo>
                    <a:pt x="1809" y="5123"/>
                    <a:pt x="1823" y="5111"/>
                    <a:pt x="1835" y="5102"/>
                  </a:cubicBezTo>
                  <a:lnTo>
                    <a:pt x="1835" y="5102"/>
                  </a:lnTo>
                  <a:cubicBezTo>
                    <a:pt x="1830" y="5125"/>
                    <a:pt x="1827" y="5143"/>
                    <a:pt x="1826" y="5159"/>
                  </a:cubicBezTo>
                  <a:cubicBezTo>
                    <a:pt x="1838" y="5147"/>
                    <a:pt x="1849" y="5136"/>
                    <a:pt x="1861" y="5125"/>
                  </a:cubicBezTo>
                  <a:lnTo>
                    <a:pt x="1861" y="5155"/>
                  </a:lnTo>
                  <a:cubicBezTo>
                    <a:pt x="1870" y="5146"/>
                    <a:pt x="1877" y="5139"/>
                    <a:pt x="1885" y="5131"/>
                  </a:cubicBezTo>
                  <a:cubicBezTo>
                    <a:pt x="1889" y="5144"/>
                    <a:pt x="1894" y="5156"/>
                    <a:pt x="1899" y="5169"/>
                  </a:cubicBezTo>
                  <a:lnTo>
                    <a:pt x="1910" y="5149"/>
                  </a:lnTo>
                  <a:lnTo>
                    <a:pt x="1905" y="5172"/>
                  </a:lnTo>
                  <a:cubicBezTo>
                    <a:pt x="1912" y="5173"/>
                    <a:pt x="1919" y="5181"/>
                    <a:pt x="1926" y="5181"/>
                  </a:cubicBezTo>
                  <a:cubicBezTo>
                    <a:pt x="1929" y="5181"/>
                    <a:pt x="1933" y="5179"/>
                    <a:pt x="1936" y="5174"/>
                  </a:cubicBezTo>
                  <a:cubicBezTo>
                    <a:pt x="1942" y="5164"/>
                    <a:pt x="1945" y="5161"/>
                    <a:pt x="1947" y="5161"/>
                  </a:cubicBezTo>
                  <a:cubicBezTo>
                    <a:pt x="1953" y="5161"/>
                    <a:pt x="1951" y="5186"/>
                    <a:pt x="1958" y="5186"/>
                  </a:cubicBezTo>
                  <a:cubicBezTo>
                    <a:pt x="1958" y="5186"/>
                    <a:pt x="1958" y="5186"/>
                    <a:pt x="1958" y="5186"/>
                  </a:cubicBezTo>
                  <a:cubicBezTo>
                    <a:pt x="1979" y="5183"/>
                    <a:pt x="2007" y="5131"/>
                    <a:pt x="2029" y="5127"/>
                  </a:cubicBezTo>
                  <a:cubicBezTo>
                    <a:pt x="2036" y="5125"/>
                    <a:pt x="2052" y="5084"/>
                    <a:pt x="2073" y="5046"/>
                  </a:cubicBezTo>
                  <a:lnTo>
                    <a:pt x="2073" y="5046"/>
                  </a:lnTo>
                  <a:cubicBezTo>
                    <a:pt x="2054" y="5127"/>
                    <a:pt x="2058" y="5162"/>
                    <a:pt x="2069" y="5184"/>
                  </a:cubicBezTo>
                  <a:cubicBezTo>
                    <a:pt x="2077" y="5159"/>
                    <a:pt x="2085" y="5136"/>
                    <a:pt x="2098" y="5097"/>
                  </a:cubicBezTo>
                  <a:lnTo>
                    <a:pt x="2098" y="5097"/>
                  </a:lnTo>
                  <a:cubicBezTo>
                    <a:pt x="2094" y="5140"/>
                    <a:pt x="2091" y="5168"/>
                    <a:pt x="2086" y="5197"/>
                  </a:cubicBezTo>
                  <a:lnTo>
                    <a:pt x="2101" y="5178"/>
                  </a:lnTo>
                  <a:lnTo>
                    <a:pt x="2101" y="5178"/>
                  </a:lnTo>
                  <a:cubicBezTo>
                    <a:pt x="2100" y="5189"/>
                    <a:pt x="2100" y="5196"/>
                    <a:pt x="2100" y="5206"/>
                  </a:cubicBezTo>
                  <a:cubicBezTo>
                    <a:pt x="2114" y="5183"/>
                    <a:pt x="2129" y="5159"/>
                    <a:pt x="2145" y="5134"/>
                  </a:cubicBezTo>
                  <a:lnTo>
                    <a:pt x="2145" y="5134"/>
                  </a:lnTo>
                  <a:cubicBezTo>
                    <a:pt x="2142" y="5153"/>
                    <a:pt x="2139" y="5169"/>
                    <a:pt x="2136" y="5186"/>
                  </a:cubicBezTo>
                  <a:cubicBezTo>
                    <a:pt x="2146" y="5179"/>
                    <a:pt x="2155" y="5176"/>
                    <a:pt x="2164" y="5176"/>
                  </a:cubicBezTo>
                  <a:cubicBezTo>
                    <a:pt x="2182" y="5176"/>
                    <a:pt x="2196" y="5193"/>
                    <a:pt x="2204" y="5228"/>
                  </a:cubicBezTo>
                  <a:cubicBezTo>
                    <a:pt x="2214" y="5211"/>
                    <a:pt x="2221" y="5205"/>
                    <a:pt x="2226" y="5205"/>
                  </a:cubicBezTo>
                  <a:cubicBezTo>
                    <a:pt x="2237" y="5205"/>
                    <a:pt x="2240" y="5237"/>
                    <a:pt x="2247" y="5258"/>
                  </a:cubicBezTo>
                  <a:lnTo>
                    <a:pt x="2278" y="5197"/>
                  </a:lnTo>
                  <a:cubicBezTo>
                    <a:pt x="2288" y="5209"/>
                    <a:pt x="2295" y="5224"/>
                    <a:pt x="2305" y="5230"/>
                  </a:cubicBezTo>
                  <a:cubicBezTo>
                    <a:pt x="2308" y="5231"/>
                    <a:pt x="2311" y="5232"/>
                    <a:pt x="2315" y="5232"/>
                  </a:cubicBezTo>
                  <a:cubicBezTo>
                    <a:pt x="2319" y="5232"/>
                    <a:pt x="2323" y="5231"/>
                    <a:pt x="2327" y="5231"/>
                  </a:cubicBezTo>
                  <a:cubicBezTo>
                    <a:pt x="2332" y="5231"/>
                    <a:pt x="2337" y="5232"/>
                    <a:pt x="2341" y="5237"/>
                  </a:cubicBezTo>
                  <a:cubicBezTo>
                    <a:pt x="2348" y="5246"/>
                    <a:pt x="2354" y="5249"/>
                    <a:pt x="2363" y="5252"/>
                  </a:cubicBezTo>
                  <a:lnTo>
                    <a:pt x="2385" y="5261"/>
                  </a:lnTo>
                  <a:cubicBezTo>
                    <a:pt x="2388" y="5262"/>
                    <a:pt x="2391" y="5262"/>
                    <a:pt x="2394" y="5262"/>
                  </a:cubicBezTo>
                  <a:cubicBezTo>
                    <a:pt x="2400" y="5262"/>
                    <a:pt x="2405" y="5261"/>
                    <a:pt x="2410" y="5261"/>
                  </a:cubicBezTo>
                  <a:cubicBezTo>
                    <a:pt x="2420" y="5261"/>
                    <a:pt x="2428" y="5264"/>
                    <a:pt x="2433" y="5278"/>
                  </a:cubicBezTo>
                  <a:cubicBezTo>
                    <a:pt x="2438" y="5290"/>
                    <a:pt x="2446" y="5294"/>
                    <a:pt x="2454" y="5294"/>
                  </a:cubicBezTo>
                  <a:cubicBezTo>
                    <a:pt x="2469" y="5294"/>
                    <a:pt x="2486" y="5283"/>
                    <a:pt x="2500" y="5283"/>
                  </a:cubicBezTo>
                  <a:cubicBezTo>
                    <a:pt x="2506" y="5283"/>
                    <a:pt x="2510" y="5285"/>
                    <a:pt x="2514" y="5289"/>
                  </a:cubicBezTo>
                  <a:cubicBezTo>
                    <a:pt x="2514" y="5289"/>
                    <a:pt x="2517" y="5286"/>
                    <a:pt x="2526" y="5274"/>
                  </a:cubicBezTo>
                  <a:cubicBezTo>
                    <a:pt x="2528" y="5271"/>
                    <a:pt x="2536" y="5255"/>
                    <a:pt x="2548" y="5236"/>
                  </a:cubicBezTo>
                  <a:cubicBezTo>
                    <a:pt x="2558" y="5260"/>
                    <a:pt x="2570" y="5276"/>
                    <a:pt x="2585" y="5276"/>
                  </a:cubicBezTo>
                  <a:cubicBezTo>
                    <a:pt x="2601" y="5276"/>
                    <a:pt x="2620" y="5260"/>
                    <a:pt x="2645" y="5221"/>
                  </a:cubicBezTo>
                  <a:lnTo>
                    <a:pt x="2645" y="5221"/>
                  </a:lnTo>
                  <a:cubicBezTo>
                    <a:pt x="2641" y="5250"/>
                    <a:pt x="2638" y="5271"/>
                    <a:pt x="2635" y="5292"/>
                  </a:cubicBezTo>
                  <a:cubicBezTo>
                    <a:pt x="2657" y="5274"/>
                    <a:pt x="2679" y="5258"/>
                    <a:pt x="2697" y="5258"/>
                  </a:cubicBezTo>
                  <a:cubicBezTo>
                    <a:pt x="2706" y="5258"/>
                    <a:pt x="2714" y="5262"/>
                    <a:pt x="2722" y="5272"/>
                  </a:cubicBezTo>
                  <a:cubicBezTo>
                    <a:pt x="2735" y="5247"/>
                    <a:pt x="2750" y="5219"/>
                    <a:pt x="2769" y="5186"/>
                  </a:cubicBezTo>
                  <a:lnTo>
                    <a:pt x="2769" y="5186"/>
                  </a:lnTo>
                  <a:cubicBezTo>
                    <a:pt x="2763" y="5215"/>
                    <a:pt x="2760" y="5231"/>
                    <a:pt x="2754" y="5258"/>
                  </a:cubicBezTo>
                  <a:cubicBezTo>
                    <a:pt x="2769" y="5256"/>
                    <a:pt x="2782" y="5253"/>
                    <a:pt x="2798" y="5250"/>
                  </a:cubicBezTo>
                  <a:cubicBezTo>
                    <a:pt x="2798" y="5256"/>
                    <a:pt x="2800" y="5267"/>
                    <a:pt x="2800" y="5278"/>
                  </a:cubicBezTo>
                  <a:cubicBezTo>
                    <a:pt x="2810" y="5266"/>
                    <a:pt x="2819" y="5259"/>
                    <a:pt x="2826" y="5259"/>
                  </a:cubicBezTo>
                  <a:cubicBezTo>
                    <a:pt x="2837" y="5259"/>
                    <a:pt x="2843" y="5274"/>
                    <a:pt x="2844" y="5309"/>
                  </a:cubicBezTo>
                  <a:cubicBezTo>
                    <a:pt x="2855" y="5281"/>
                    <a:pt x="2861" y="5272"/>
                    <a:pt x="2865" y="5272"/>
                  </a:cubicBezTo>
                  <a:cubicBezTo>
                    <a:pt x="2872" y="5272"/>
                    <a:pt x="2872" y="5302"/>
                    <a:pt x="2879" y="5302"/>
                  </a:cubicBezTo>
                  <a:cubicBezTo>
                    <a:pt x="2880" y="5302"/>
                    <a:pt x="2881" y="5301"/>
                    <a:pt x="2882" y="5300"/>
                  </a:cubicBezTo>
                  <a:cubicBezTo>
                    <a:pt x="2888" y="5296"/>
                    <a:pt x="2893" y="5294"/>
                    <a:pt x="2897" y="5294"/>
                  </a:cubicBezTo>
                  <a:cubicBezTo>
                    <a:pt x="2909" y="5294"/>
                    <a:pt x="2915" y="5310"/>
                    <a:pt x="2920" y="5328"/>
                  </a:cubicBezTo>
                  <a:cubicBezTo>
                    <a:pt x="2928" y="5314"/>
                    <a:pt x="2934" y="5299"/>
                    <a:pt x="2938" y="5284"/>
                  </a:cubicBezTo>
                  <a:cubicBezTo>
                    <a:pt x="2938" y="5284"/>
                    <a:pt x="2939" y="5284"/>
                    <a:pt x="2939" y="5284"/>
                  </a:cubicBezTo>
                  <a:cubicBezTo>
                    <a:pt x="2966" y="5284"/>
                    <a:pt x="2973" y="5350"/>
                    <a:pt x="2997" y="5350"/>
                  </a:cubicBezTo>
                  <a:cubicBezTo>
                    <a:pt x="3004" y="5350"/>
                    <a:pt x="3013" y="5345"/>
                    <a:pt x="3023" y="5331"/>
                  </a:cubicBezTo>
                  <a:cubicBezTo>
                    <a:pt x="3031" y="5346"/>
                    <a:pt x="3035" y="5361"/>
                    <a:pt x="3043" y="5365"/>
                  </a:cubicBezTo>
                  <a:cubicBezTo>
                    <a:pt x="3045" y="5366"/>
                    <a:pt x="3047" y="5367"/>
                    <a:pt x="3050" y="5367"/>
                  </a:cubicBezTo>
                  <a:cubicBezTo>
                    <a:pt x="3055" y="5367"/>
                    <a:pt x="3060" y="5365"/>
                    <a:pt x="3065" y="5365"/>
                  </a:cubicBezTo>
                  <a:cubicBezTo>
                    <a:pt x="3067" y="5365"/>
                    <a:pt x="3070" y="5365"/>
                    <a:pt x="3072" y="5367"/>
                  </a:cubicBezTo>
                  <a:cubicBezTo>
                    <a:pt x="3079" y="5370"/>
                    <a:pt x="3085" y="5384"/>
                    <a:pt x="3093" y="5390"/>
                  </a:cubicBezTo>
                  <a:cubicBezTo>
                    <a:pt x="3100" y="5396"/>
                    <a:pt x="3107" y="5401"/>
                    <a:pt x="3115" y="5401"/>
                  </a:cubicBezTo>
                  <a:cubicBezTo>
                    <a:pt x="3127" y="5401"/>
                    <a:pt x="3141" y="5391"/>
                    <a:pt x="3159" y="5361"/>
                  </a:cubicBezTo>
                  <a:cubicBezTo>
                    <a:pt x="3166" y="5387"/>
                    <a:pt x="3174" y="5408"/>
                    <a:pt x="3179" y="5428"/>
                  </a:cubicBezTo>
                  <a:cubicBezTo>
                    <a:pt x="3185" y="5414"/>
                    <a:pt x="3191" y="5399"/>
                    <a:pt x="3200" y="5378"/>
                  </a:cubicBezTo>
                  <a:cubicBezTo>
                    <a:pt x="3203" y="5393"/>
                    <a:pt x="3207" y="5409"/>
                    <a:pt x="3210" y="5422"/>
                  </a:cubicBezTo>
                  <a:cubicBezTo>
                    <a:pt x="3216" y="5412"/>
                    <a:pt x="3222" y="5405"/>
                    <a:pt x="3226" y="5397"/>
                  </a:cubicBezTo>
                  <a:cubicBezTo>
                    <a:pt x="3226" y="5409"/>
                    <a:pt x="3228" y="5421"/>
                    <a:pt x="3228" y="5439"/>
                  </a:cubicBezTo>
                  <a:cubicBezTo>
                    <a:pt x="3247" y="5409"/>
                    <a:pt x="3263" y="5381"/>
                    <a:pt x="3271" y="5371"/>
                  </a:cubicBezTo>
                  <a:cubicBezTo>
                    <a:pt x="3294" y="5365"/>
                    <a:pt x="3310" y="5359"/>
                    <a:pt x="3325" y="5356"/>
                  </a:cubicBezTo>
                  <a:cubicBezTo>
                    <a:pt x="3327" y="5377"/>
                    <a:pt x="3328" y="5400"/>
                    <a:pt x="3329" y="5427"/>
                  </a:cubicBezTo>
                  <a:cubicBezTo>
                    <a:pt x="3340" y="5402"/>
                    <a:pt x="3346" y="5387"/>
                    <a:pt x="3353" y="5370"/>
                  </a:cubicBezTo>
                  <a:cubicBezTo>
                    <a:pt x="3354" y="5381"/>
                    <a:pt x="3356" y="5392"/>
                    <a:pt x="3359" y="5402"/>
                  </a:cubicBezTo>
                  <a:cubicBezTo>
                    <a:pt x="3365" y="5393"/>
                    <a:pt x="3371" y="5387"/>
                    <a:pt x="3377" y="5380"/>
                  </a:cubicBezTo>
                  <a:lnTo>
                    <a:pt x="3377" y="5380"/>
                  </a:lnTo>
                  <a:cubicBezTo>
                    <a:pt x="3375" y="5402"/>
                    <a:pt x="3375" y="5421"/>
                    <a:pt x="3374" y="5439"/>
                  </a:cubicBezTo>
                  <a:cubicBezTo>
                    <a:pt x="3383" y="5421"/>
                    <a:pt x="3390" y="5415"/>
                    <a:pt x="3394" y="5415"/>
                  </a:cubicBezTo>
                  <a:cubicBezTo>
                    <a:pt x="3400" y="5415"/>
                    <a:pt x="3402" y="5428"/>
                    <a:pt x="3403" y="5443"/>
                  </a:cubicBezTo>
                  <a:cubicBezTo>
                    <a:pt x="3415" y="5439"/>
                    <a:pt x="3433" y="5409"/>
                    <a:pt x="3444" y="5409"/>
                  </a:cubicBezTo>
                  <a:cubicBezTo>
                    <a:pt x="3449" y="5409"/>
                    <a:pt x="3453" y="5418"/>
                    <a:pt x="3452" y="5445"/>
                  </a:cubicBezTo>
                  <a:lnTo>
                    <a:pt x="3481" y="5400"/>
                  </a:lnTo>
                  <a:lnTo>
                    <a:pt x="3481" y="5400"/>
                  </a:lnTo>
                  <a:cubicBezTo>
                    <a:pt x="3481" y="5420"/>
                    <a:pt x="3481" y="5437"/>
                    <a:pt x="3480" y="5456"/>
                  </a:cubicBezTo>
                  <a:cubicBezTo>
                    <a:pt x="3489" y="5444"/>
                    <a:pt x="3496" y="5439"/>
                    <a:pt x="3502" y="5439"/>
                  </a:cubicBezTo>
                  <a:cubicBezTo>
                    <a:pt x="3514" y="5439"/>
                    <a:pt x="3523" y="5457"/>
                    <a:pt x="3535" y="5457"/>
                  </a:cubicBezTo>
                  <a:cubicBezTo>
                    <a:pt x="3541" y="5457"/>
                    <a:pt x="3548" y="5452"/>
                    <a:pt x="3558" y="5439"/>
                  </a:cubicBezTo>
                  <a:cubicBezTo>
                    <a:pt x="3558" y="5447"/>
                    <a:pt x="3558" y="5458"/>
                    <a:pt x="3558" y="5468"/>
                  </a:cubicBezTo>
                  <a:cubicBezTo>
                    <a:pt x="3573" y="5459"/>
                    <a:pt x="3593" y="5441"/>
                    <a:pt x="3606" y="5441"/>
                  </a:cubicBezTo>
                  <a:cubicBezTo>
                    <a:pt x="3608" y="5441"/>
                    <a:pt x="3609" y="5441"/>
                    <a:pt x="3610" y="5442"/>
                  </a:cubicBezTo>
                  <a:cubicBezTo>
                    <a:pt x="3624" y="5446"/>
                    <a:pt x="3630" y="5480"/>
                    <a:pt x="3637" y="5498"/>
                  </a:cubicBezTo>
                  <a:cubicBezTo>
                    <a:pt x="3656" y="5479"/>
                    <a:pt x="3673" y="5467"/>
                    <a:pt x="3686" y="5467"/>
                  </a:cubicBezTo>
                  <a:cubicBezTo>
                    <a:pt x="3698" y="5467"/>
                    <a:pt x="3707" y="5478"/>
                    <a:pt x="3712" y="5505"/>
                  </a:cubicBezTo>
                  <a:cubicBezTo>
                    <a:pt x="3715" y="5515"/>
                    <a:pt x="3719" y="5520"/>
                    <a:pt x="3725" y="5520"/>
                  </a:cubicBezTo>
                  <a:cubicBezTo>
                    <a:pt x="3725" y="5520"/>
                    <a:pt x="3726" y="5520"/>
                    <a:pt x="3727" y="5520"/>
                  </a:cubicBezTo>
                  <a:cubicBezTo>
                    <a:pt x="3737" y="5518"/>
                    <a:pt x="3750" y="5505"/>
                    <a:pt x="3760" y="5505"/>
                  </a:cubicBezTo>
                  <a:cubicBezTo>
                    <a:pt x="3763" y="5505"/>
                    <a:pt x="3766" y="5506"/>
                    <a:pt x="3768" y="5508"/>
                  </a:cubicBezTo>
                  <a:cubicBezTo>
                    <a:pt x="3770" y="5510"/>
                    <a:pt x="3773" y="5510"/>
                    <a:pt x="3776" y="5510"/>
                  </a:cubicBezTo>
                  <a:cubicBezTo>
                    <a:pt x="3784" y="5510"/>
                    <a:pt x="3794" y="5504"/>
                    <a:pt x="3803" y="5502"/>
                  </a:cubicBezTo>
                  <a:cubicBezTo>
                    <a:pt x="3805" y="5512"/>
                    <a:pt x="3805" y="5520"/>
                    <a:pt x="3805" y="5528"/>
                  </a:cubicBezTo>
                  <a:cubicBezTo>
                    <a:pt x="3814" y="5506"/>
                    <a:pt x="3819" y="5490"/>
                    <a:pt x="3828" y="5470"/>
                  </a:cubicBezTo>
                  <a:cubicBezTo>
                    <a:pt x="3830" y="5484"/>
                    <a:pt x="3833" y="5496"/>
                    <a:pt x="3834" y="5508"/>
                  </a:cubicBezTo>
                  <a:cubicBezTo>
                    <a:pt x="3839" y="5502"/>
                    <a:pt x="3843" y="5495"/>
                    <a:pt x="3847" y="5489"/>
                  </a:cubicBezTo>
                  <a:cubicBezTo>
                    <a:pt x="3853" y="5505"/>
                    <a:pt x="3859" y="5520"/>
                    <a:pt x="3865" y="5534"/>
                  </a:cubicBezTo>
                  <a:cubicBezTo>
                    <a:pt x="3877" y="5508"/>
                    <a:pt x="3884" y="5490"/>
                    <a:pt x="3890" y="5474"/>
                  </a:cubicBezTo>
                  <a:cubicBezTo>
                    <a:pt x="3908" y="5538"/>
                    <a:pt x="3917" y="5622"/>
                    <a:pt x="3952" y="5622"/>
                  </a:cubicBezTo>
                  <a:cubicBezTo>
                    <a:pt x="3964" y="5622"/>
                    <a:pt x="3980" y="5612"/>
                    <a:pt x="3999" y="5589"/>
                  </a:cubicBezTo>
                  <a:lnTo>
                    <a:pt x="3999" y="5589"/>
                  </a:lnTo>
                  <a:cubicBezTo>
                    <a:pt x="3994" y="5670"/>
                    <a:pt x="4043" y="5602"/>
                    <a:pt x="4040" y="5674"/>
                  </a:cubicBezTo>
                  <a:cubicBezTo>
                    <a:pt x="4053" y="5659"/>
                    <a:pt x="4068" y="5646"/>
                    <a:pt x="4081" y="5634"/>
                  </a:cubicBezTo>
                  <a:cubicBezTo>
                    <a:pt x="4086" y="5661"/>
                    <a:pt x="4102" y="5683"/>
                    <a:pt x="4113" y="5683"/>
                  </a:cubicBezTo>
                  <a:cubicBezTo>
                    <a:pt x="4116" y="5683"/>
                    <a:pt x="4118" y="5682"/>
                    <a:pt x="4120" y="5680"/>
                  </a:cubicBezTo>
                  <a:lnTo>
                    <a:pt x="4146" y="5639"/>
                  </a:lnTo>
                  <a:lnTo>
                    <a:pt x="4146" y="5668"/>
                  </a:lnTo>
                  <a:cubicBezTo>
                    <a:pt x="4170" y="5647"/>
                    <a:pt x="4188" y="5636"/>
                    <a:pt x="4202" y="5636"/>
                  </a:cubicBezTo>
                  <a:cubicBezTo>
                    <a:pt x="4217" y="5636"/>
                    <a:pt x="4227" y="5649"/>
                    <a:pt x="4234" y="5674"/>
                  </a:cubicBezTo>
                  <a:cubicBezTo>
                    <a:pt x="4244" y="5662"/>
                    <a:pt x="4258" y="5639"/>
                    <a:pt x="4265" y="5639"/>
                  </a:cubicBezTo>
                  <a:cubicBezTo>
                    <a:pt x="4266" y="5639"/>
                    <a:pt x="4266" y="5639"/>
                    <a:pt x="4267" y="5639"/>
                  </a:cubicBezTo>
                  <a:cubicBezTo>
                    <a:pt x="4268" y="5639"/>
                    <a:pt x="4269" y="5639"/>
                    <a:pt x="4270" y="5639"/>
                  </a:cubicBezTo>
                  <a:cubicBezTo>
                    <a:pt x="4278" y="5639"/>
                    <a:pt x="4290" y="5625"/>
                    <a:pt x="4299" y="5623"/>
                  </a:cubicBezTo>
                  <a:cubicBezTo>
                    <a:pt x="4301" y="5622"/>
                    <a:pt x="4302" y="5621"/>
                    <a:pt x="4304" y="5621"/>
                  </a:cubicBezTo>
                  <a:cubicBezTo>
                    <a:pt x="4312" y="5621"/>
                    <a:pt x="4318" y="5629"/>
                    <a:pt x="4324" y="5633"/>
                  </a:cubicBezTo>
                  <a:cubicBezTo>
                    <a:pt x="4331" y="5636"/>
                    <a:pt x="4336" y="5645"/>
                    <a:pt x="4344" y="5645"/>
                  </a:cubicBezTo>
                  <a:cubicBezTo>
                    <a:pt x="4345" y="5645"/>
                    <a:pt x="4347" y="5644"/>
                    <a:pt x="4349" y="5643"/>
                  </a:cubicBezTo>
                  <a:cubicBezTo>
                    <a:pt x="4351" y="5642"/>
                    <a:pt x="4353" y="5642"/>
                    <a:pt x="4355" y="5642"/>
                  </a:cubicBezTo>
                  <a:cubicBezTo>
                    <a:pt x="4359" y="5642"/>
                    <a:pt x="4362" y="5644"/>
                    <a:pt x="4366" y="5644"/>
                  </a:cubicBezTo>
                  <a:cubicBezTo>
                    <a:pt x="4368" y="5644"/>
                    <a:pt x="4371" y="5643"/>
                    <a:pt x="4374" y="5639"/>
                  </a:cubicBezTo>
                  <a:cubicBezTo>
                    <a:pt x="4379" y="5632"/>
                    <a:pt x="4382" y="5630"/>
                    <a:pt x="4383" y="5630"/>
                  </a:cubicBezTo>
                  <a:cubicBezTo>
                    <a:pt x="4390" y="5630"/>
                    <a:pt x="4385" y="5662"/>
                    <a:pt x="4392" y="5668"/>
                  </a:cubicBezTo>
                  <a:cubicBezTo>
                    <a:pt x="4396" y="5662"/>
                    <a:pt x="4402" y="5655"/>
                    <a:pt x="4409" y="5645"/>
                  </a:cubicBezTo>
                  <a:cubicBezTo>
                    <a:pt x="4420" y="5649"/>
                    <a:pt x="4430" y="5652"/>
                    <a:pt x="4440" y="5659"/>
                  </a:cubicBezTo>
                  <a:cubicBezTo>
                    <a:pt x="4443" y="5662"/>
                    <a:pt x="4446" y="5663"/>
                    <a:pt x="4449" y="5663"/>
                  </a:cubicBezTo>
                  <a:cubicBezTo>
                    <a:pt x="4457" y="5663"/>
                    <a:pt x="4466" y="5656"/>
                    <a:pt x="4476" y="5648"/>
                  </a:cubicBezTo>
                  <a:cubicBezTo>
                    <a:pt x="4489" y="5637"/>
                    <a:pt x="4499" y="5642"/>
                    <a:pt x="4512" y="5639"/>
                  </a:cubicBezTo>
                  <a:cubicBezTo>
                    <a:pt x="4512" y="5667"/>
                    <a:pt x="4519" y="5679"/>
                    <a:pt x="4529" y="5679"/>
                  </a:cubicBezTo>
                  <a:cubicBezTo>
                    <a:pt x="4534" y="5679"/>
                    <a:pt x="4539" y="5676"/>
                    <a:pt x="4545" y="5671"/>
                  </a:cubicBezTo>
                  <a:cubicBezTo>
                    <a:pt x="4552" y="5664"/>
                    <a:pt x="4558" y="5662"/>
                    <a:pt x="4563" y="5662"/>
                  </a:cubicBezTo>
                  <a:cubicBezTo>
                    <a:pt x="4568" y="5662"/>
                    <a:pt x="4572" y="5664"/>
                    <a:pt x="4577" y="5667"/>
                  </a:cubicBezTo>
                  <a:cubicBezTo>
                    <a:pt x="4583" y="5670"/>
                    <a:pt x="4590" y="5671"/>
                    <a:pt x="4597" y="5671"/>
                  </a:cubicBezTo>
                  <a:cubicBezTo>
                    <a:pt x="4611" y="5671"/>
                    <a:pt x="4627" y="5667"/>
                    <a:pt x="4641" y="5667"/>
                  </a:cubicBezTo>
                  <a:cubicBezTo>
                    <a:pt x="4654" y="5667"/>
                    <a:pt x="4666" y="5670"/>
                    <a:pt x="4676" y="5683"/>
                  </a:cubicBezTo>
                  <a:cubicBezTo>
                    <a:pt x="4676" y="5683"/>
                    <a:pt x="4676" y="5683"/>
                    <a:pt x="4676" y="5683"/>
                  </a:cubicBezTo>
                  <a:cubicBezTo>
                    <a:pt x="4679" y="5683"/>
                    <a:pt x="4686" y="5668"/>
                    <a:pt x="4692" y="5661"/>
                  </a:cubicBezTo>
                  <a:lnTo>
                    <a:pt x="4692" y="5661"/>
                  </a:lnTo>
                  <a:cubicBezTo>
                    <a:pt x="4692" y="5671"/>
                    <a:pt x="4690" y="5681"/>
                    <a:pt x="4690" y="5695"/>
                  </a:cubicBezTo>
                  <a:cubicBezTo>
                    <a:pt x="4707" y="5683"/>
                    <a:pt x="4724" y="5664"/>
                    <a:pt x="4737" y="5659"/>
                  </a:cubicBezTo>
                  <a:cubicBezTo>
                    <a:pt x="4740" y="5659"/>
                    <a:pt x="4743" y="5658"/>
                    <a:pt x="4746" y="5658"/>
                  </a:cubicBezTo>
                  <a:cubicBezTo>
                    <a:pt x="4758" y="5658"/>
                    <a:pt x="4769" y="5663"/>
                    <a:pt x="4777" y="5674"/>
                  </a:cubicBezTo>
                  <a:cubicBezTo>
                    <a:pt x="4779" y="5676"/>
                    <a:pt x="4780" y="5677"/>
                    <a:pt x="4782" y="5677"/>
                  </a:cubicBezTo>
                  <a:cubicBezTo>
                    <a:pt x="4788" y="5677"/>
                    <a:pt x="4797" y="5669"/>
                    <a:pt x="4804" y="5669"/>
                  </a:cubicBezTo>
                  <a:cubicBezTo>
                    <a:pt x="4808" y="5669"/>
                    <a:pt x="4811" y="5673"/>
                    <a:pt x="4812" y="5686"/>
                  </a:cubicBezTo>
                  <a:cubicBezTo>
                    <a:pt x="4821" y="5673"/>
                    <a:pt x="4832" y="5656"/>
                    <a:pt x="4839" y="5645"/>
                  </a:cubicBezTo>
                  <a:cubicBezTo>
                    <a:pt x="4848" y="5661"/>
                    <a:pt x="4857" y="5677"/>
                    <a:pt x="4870" y="5698"/>
                  </a:cubicBezTo>
                  <a:cubicBezTo>
                    <a:pt x="4879" y="5677"/>
                    <a:pt x="4888" y="5656"/>
                    <a:pt x="4895" y="5642"/>
                  </a:cubicBezTo>
                  <a:cubicBezTo>
                    <a:pt x="4899" y="5687"/>
                    <a:pt x="4918" y="5673"/>
                    <a:pt x="4930" y="5686"/>
                  </a:cubicBezTo>
                  <a:cubicBezTo>
                    <a:pt x="4939" y="5670"/>
                    <a:pt x="4945" y="5664"/>
                    <a:pt x="4949" y="5664"/>
                  </a:cubicBezTo>
                  <a:cubicBezTo>
                    <a:pt x="4959" y="5664"/>
                    <a:pt x="4960" y="5697"/>
                    <a:pt x="4967" y="5714"/>
                  </a:cubicBezTo>
                  <a:cubicBezTo>
                    <a:pt x="4976" y="5693"/>
                    <a:pt x="4986" y="5673"/>
                    <a:pt x="4990" y="5662"/>
                  </a:cubicBezTo>
                  <a:cubicBezTo>
                    <a:pt x="4995" y="5676"/>
                    <a:pt x="4996" y="5687"/>
                    <a:pt x="5001" y="5690"/>
                  </a:cubicBezTo>
                  <a:lnTo>
                    <a:pt x="5049" y="5715"/>
                  </a:lnTo>
                  <a:cubicBezTo>
                    <a:pt x="5051" y="5717"/>
                    <a:pt x="5048" y="5728"/>
                    <a:pt x="5048" y="5728"/>
                  </a:cubicBezTo>
                  <a:cubicBezTo>
                    <a:pt x="5041" y="5748"/>
                    <a:pt x="5033" y="5765"/>
                    <a:pt x="5026" y="5783"/>
                  </a:cubicBezTo>
                  <a:lnTo>
                    <a:pt x="5026" y="5796"/>
                  </a:lnTo>
                  <a:cubicBezTo>
                    <a:pt x="5039" y="5777"/>
                    <a:pt x="5054" y="5759"/>
                    <a:pt x="5074" y="5731"/>
                  </a:cubicBezTo>
                  <a:cubicBezTo>
                    <a:pt x="5082" y="5728"/>
                    <a:pt x="5096" y="5724"/>
                    <a:pt x="5113" y="5720"/>
                  </a:cubicBezTo>
                  <a:cubicBezTo>
                    <a:pt x="5118" y="5745"/>
                    <a:pt x="5121" y="5753"/>
                    <a:pt x="5129" y="5753"/>
                  </a:cubicBezTo>
                  <a:cubicBezTo>
                    <a:pt x="5133" y="5753"/>
                    <a:pt x="5140" y="5750"/>
                    <a:pt x="5149" y="5746"/>
                  </a:cubicBezTo>
                  <a:cubicBezTo>
                    <a:pt x="5157" y="5744"/>
                    <a:pt x="5164" y="5742"/>
                    <a:pt x="5170" y="5742"/>
                  </a:cubicBezTo>
                  <a:cubicBezTo>
                    <a:pt x="5188" y="5742"/>
                    <a:pt x="5201" y="5753"/>
                    <a:pt x="5207" y="5784"/>
                  </a:cubicBezTo>
                  <a:cubicBezTo>
                    <a:pt x="5226" y="5783"/>
                    <a:pt x="5241" y="5781"/>
                    <a:pt x="5255" y="5780"/>
                  </a:cubicBezTo>
                  <a:cubicBezTo>
                    <a:pt x="5267" y="5768"/>
                    <a:pt x="5279" y="5758"/>
                    <a:pt x="5292" y="5745"/>
                  </a:cubicBezTo>
                  <a:lnTo>
                    <a:pt x="5292" y="5745"/>
                  </a:lnTo>
                  <a:cubicBezTo>
                    <a:pt x="5288" y="5761"/>
                    <a:pt x="5285" y="5774"/>
                    <a:pt x="5282" y="5784"/>
                  </a:cubicBezTo>
                  <a:cubicBezTo>
                    <a:pt x="5270" y="5804"/>
                    <a:pt x="5257" y="5783"/>
                    <a:pt x="5252" y="5848"/>
                  </a:cubicBezTo>
                  <a:cubicBezTo>
                    <a:pt x="5267" y="5838"/>
                    <a:pt x="5275" y="5833"/>
                    <a:pt x="5282" y="5833"/>
                  </a:cubicBezTo>
                  <a:cubicBezTo>
                    <a:pt x="5291" y="5833"/>
                    <a:pt x="5296" y="5844"/>
                    <a:pt x="5308" y="5867"/>
                  </a:cubicBezTo>
                  <a:cubicBezTo>
                    <a:pt x="5315" y="5879"/>
                    <a:pt x="5321" y="5892"/>
                    <a:pt x="5331" y="5892"/>
                  </a:cubicBezTo>
                  <a:cubicBezTo>
                    <a:pt x="5337" y="5892"/>
                    <a:pt x="5344" y="5887"/>
                    <a:pt x="5354" y="5874"/>
                  </a:cubicBezTo>
                  <a:cubicBezTo>
                    <a:pt x="5354" y="5874"/>
                    <a:pt x="5354" y="5874"/>
                    <a:pt x="5354" y="5874"/>
                  </a:cubicBezTo>
                  <a:cubicBezTo>
                    <a:pt x="5355" y="5874"/>
                    <a:pt x="5355" y="5882"/>
                    <a:pt x="5357" y="5886"/>
                  </a:cubicBezTo>
                  <a:cubicBezTo>
                    <a:pt x="5345" y="5914"/>
                    <a:pt x="5335" y="5943"/>
                    <a:pt x="5320" y="5983"/>
                  </a:cubicBezTo>
                  <a:cubicBezTo>
                    <a:pt x="5332" y="5970"/>
                    <a:pt x="5338" y="5962"/>
                    <a:pt x="5344" y="5957"/>
                  </a:cubicBezTo>
                  <a:cubicBezTo>
                    <a:pt x="5349" y="5946"/>
                    <a:pt x="5355" y="5936"/>
                    <a:pt x="5364" y="5918"/>
                  </a:cubicBezTo>
                  <a:lnTo>
                    <a:pt x="5364" y="5918"/>
                  </a:lnTo>
                  <a:cubicBezTo>
                    <a:pt x="5361" y="5952"/>
                    <a:pt x="5360" y="5976"/>
                    <a:pt x="5357" y="5998"/>
                  </a:cubicBezTo>
                  <a:cubicBezTo>
                    <a:pt x="5367" y="5986"/>
                    <a:pt x="5373" y="5977"/>
                    <a:pt x="5379" y="5970"/>
                  </a:cubicBezTo>
                  <a:cubicBezTo>
                    <a:pt x="5382" y="5983"/>
                    <a:pt x="5383" y="5995"/>
                    <a:pt x="5385" y="6007"/>
                  </a:cubicBezTo>
                  <a:cubicBezTo>
                    <a:pt x="5389" y="5998"/>
                    <a:pt x="5392" y="5992"/>
                    <a:pt x="5397" y="5984"/>
                  </a:cubicBezTo>
                  <a:lnTo>
                    <a:pt x="5397" y="5995"/>
                  </a:lnTo>
                  <a:lnTo>
                    <a:pt x="5385" y="6011"/>
                  </a:lnTo>
                  <a:lnTo>
                    <a:pt x="5385" y="6011"/>
                  </a:lnTo>
                  <a:cubicBezTo>
                    <a:pt x="5385" y="6009"/>
                    <a:pt x="5385" y="6008"/>
                    <a:pt x="5385" y="6007"/>
                  </a:cubicBezTo>
                  <a:cubicBezTo>
                    <a:pt x="5385" y="6007"/>
                    <a:pt x="5385" y="6009"/>
                    <a:pt x="5385" y="6011"/>
                  </a:cubicBezTo>
                  <a:lnTo>
                    <a:pt x="5385" y="6011"/>
                  </a:lnTo>
                  <a:lnTo>
                    <a:pt x="5385" y="6011"/>
                  </a:lnTo>
                  <a:cubicBezTo>
                    <a:pt x="5386" y="6032"/>
                    <a:pt x="5397" y="6070"/>
                    <a:pt x="5407" y="6070"/>
                  </a:cubicBezTo>
                  <a:cubicBezTo>
                    <a:pt x="5413" y="6062"/>
                    <a:pt x="5417" y="6060"/>
                    <a:pt x="5421" y="6060"/>
                  </a:cubicBezTo>
                  <a:cubicBezTo>
                    <a:pt x="5422" y="6060"/>
                    <a:pt x="5423" y="6061"/>
                    <a:pt x="5425" y="6061"/>
                  </a:cubicBezTo>
                  <a:lnTo>
                    <a:pt x="5420" y="6079"/>
                  </a:lnTo>
                  <a:lnTo>
                    <a:pt x="5405" y="6081"/>
                  </a:lnTo>
                  <a:lnTo>
                    <a:pt x="5405" y="6081"/>
                  </a:lnTo>
                  <a:cubicBezTo>
                    <a:pt x="5398" y="6128"/>
                    <a:pt x="5410" y="6129"/>
                    <a:pt x="5414" y="6170"/>
                  </a:cubicBezTo>
                  <a:cubicBezTo>
                    <a:pt x="5420" y="6126"/>
                    <a:pt x="5422" y="6114"/>
                    <a:pt x="5425" y="6095"/>
                  </a:cubicBezTo>
                  <a:cubicBezTo>
                    <a:pt x="5429" y="6098"/>
                    <a:pt x="5432" y="6099"/>
                    <a:pt x="5436" y="6102"/>
                  </a:cubicBezTo>
                  <a:cubicBezTo>
                    <a:pt x="5432" y="6123"/>
                    <a:pt x="5429" y="6139"/>
                    <a:pt x="5427" y="6143"/>
                  </a:cubicBezTo>
                  <a:cubicBezTo>
                    <a:pt x="5438" y="6164"/>
                    <a:pt x="5447" y="6182"/>
                    <a:pt x="5454" y="6198"/>
                  </a:cubicBezTo>
                  <a:cubicBezTo>
                    <a:pt x="5455" y="6199"/>
                    <a:pt x="5456" y="6199"/>
                    <a:pt x="5457" y="6199"/>
                  </a:cubicBezTo>
                  <a:cubicBezTo>
                    <a:pt x="5459" y="6199"/>
                    <a:pt x="5462" y="6196"/>
                    <a:pt x="5466" y="6196"/>
                  </a:cubicBezTo>
                  <a:cubicBezTo>
                    <a:pt x="5472" y="6180"/>
                    <a:pt x="5475" y="6168"/>
                    <a:pt x="5480" y="6154"/>
                  </a:cubicBezTo>
                  <a:cubicBezTo>
                    <a:pt x="5481" y="6166"/>
                    <a:pt x="5485" y="6170"/>
                    <a:pt x="5489" y="6170"/>
                  </a:cubicBezTo>
                  <a:cubicBezTo>
                    <a:pt x="5495" y="6170"/>
                    <a:pt x="5503" y="6162"/>
                    <a:pt x="5511" y="6162"/>
                  </a:cubicBezTo>
                  <a:cubicBezTo>
                    <a:pt x="5514" y="6162"/>
                    <a:pt x="5516" y="6163"/>
                    <a:pt x="5519" y="6167"/>
                  </a:cubicBezTo>
                  <a:cubicBezTo>
                    <a:pt x="5525" y="6130"/>
                    <a:pt x="5526" y="6111"/>
                    <a:pt x="5530" y="6079"/>
                  </a:cubicBezTo>
                  <a:cubicBezTo>
                    <a:pt x="5539" y="6090"/>
                    <a:pt x="5545" y="6099"/>
                    <a:pt x="5555" y="6111"/>
                  </a:cubicBezTo>
                  <a:cubicBezTo>
                    <a:pt x="5557" y="6110"/>
                    <a:pt x="5564" y="6105"/>
                    <a:pt x="5578" y="6096"/>
                  </a:cubicBezTo>
                  <a:lnTo>
                    <a:pt x="5578" y="6096"/>
                  </a:lnTo>
                  <a:cubicBezTo>
                    <a:pt x="5564" y="6123"/>
                    <a:pt x="5558" y="6135"/>
                    <a:pt x="5544" y="6165"/>
                  </a:cubicBezTo>
                  <a:cubicBezTo>
                    <a:pt x="5561" y="6151"/>
                    <a:pt x="5569" y="6145"/>
                    <a:pt x="5578" y="6137"/>
                  </a:cubicBezTo>
                  <a:cubicBezTo>
                    <a:pt x="5585" y="6161"/>
                    <a:pt x="5594" y="6186"/>
                    <a:pt x="5601" y="6210"/>
                  </a:cubicBezTo>
                  <a:cubicBezTo>
                    <a:pt x="5615" y="6195"/>
                    <a:pt x="5632" y="6168"/>
                    <a:pt x="5645" y="6168"/>
                  </a:cubicBezTo>
                  <a:cubicBezTo>
                    <a:pt x="5646" y="6168"/>
                    <a:pt x="5648" y="6169"/>
                    <a:pt x="5650" y="6170"/>
                  </a:cubicBezTo>
                  <a:cubicBezTo>
                    <a:pt x="5654" y="6163"/>
                    <a:pt x="5657" y="6155"/>
                    <a:pt x="5660" y="6149"/>
                  </a:cubicBezTo>
                  <a:lnTo>
                    <a:pt x="5660" y="6158"/>
                  </a:lnTo>
                  <a:lnTo>
                    <a:pt x="5648" y="6174"/>
                  </a:lnTo>
                  <a:lnTo>
                    <a:pt x="5648" y="6174"/>
                  </a:lnTo>
                  <a:cubicBezTo>
                    <a:pt x="5649" y="6173"/>
                    <a:pt x="5649" y="6171"/>
                    <a:pt x="5650" y="6170"/>
                  </a:cubicBezTo>
                  <a:lnTo>
                    <a:pt x="5650" y="6170"/>
                  </a:lnTo>
                  <a:cubicBezTo>
                    <a:pt x="5650" y="6170"/>
                    <a:pt x="5648" y="6173"/>
                    <a:pt x="5648" y="6174"/>
                  </a:cubicBezTo>
                  <a:lnTo>
                    <a:pt x="5648" y="6174"/>
                  </a:lnTo>
                  <a:lnTo>
                    <a:pt x="5648" y="6174"/>
                  </a:lnTo>
                  <a:cubicBezTo>
                    <a:pt x="5643" y="6190"/>
                    <a:pt x="5639" y="6208"/>
                    <a:pt x="5630" y="6236"/>
                  </a:cubicBezTo>
                  <a:cubicBezTo>
                    <a:pt x="5644" y="6224"/>
                    <a:pt x="5653" y="6217"/>
                    <a:pt x="5660" y="6211"/>
                  </a:cubicBezTo>
                  <a:lnTo>
                    <a:pt x="5678" y="6254"/>
                  </a:lnTo>
                  <a:cubicBezTo>
                    <a:pt x="5691" y="6220"/>
                    <a:pt x="5698" y="6198"/>
                    <a:pt x="5713" y="6160"/>
                  </a:cubicBezTo>
                  <a:lnTo>
                    <a:pt x="5713" y="6160"/>
                  </a:lnTo>
                  <a:cubicBezTo>
                    <a:pt x="5706" y="6195"/>
                    <a:pt x="5703" y="6213"/>
                    <a:pt x="5700" y="6226"/>
                  </a:cubicBezTo>
                  <a:cubicBezTo>
                    <a:pt x="5708" y="6217"/>
                    <a:pt x="5716" y="6210"/>
                    <a:pt x="5723" y="6202"/>
                  </a:cubicBezTo>
                  <a:lnTo>
                    <a:pt x="5723" y="6202"/>
                  </a:lnTo>
                  <a:cubicBezTo>
                    <a:pt x="5719" y="6230"/>
                    <a:pt x="5716" y="6251"/>
                    <a:pt x="5711" y="6288"/>
                  </a:cubicBezTo>
                  <a:cubicBezTo>
                    <a:pt x="5726" y="6255"/>
                    <a:pt x="5735" y="6238"/>
                    <a:pt x="5744" y="6218"/>
                  </a:cubicBezTo>
                  <a:cubicBezTo>
                    <a:pt x="5750" y="6233"/>
                    <a:pt x="5754" y="6248"/>
                    <a:pt x="5760" y="6267"/>
                  </a:cubicBezTo>
                  <a:cubicBezTo>
                    <a:pt x="5770" y="6246"/>
                    <a:pt x="5781" y="6229"/>
                    <a:pt x="5788" y="6213"/>
                  </a:cubicBezTo>
                  <a:cubicBezTo>
                    <a:pt x="5788" y="6207"/>
                    <a:pt x="5788" y="6199"/>
                    <a:pt x="5788" y="6192"/>
                  </a:cubicBezTo>
                  <a:lnTo>
                    <a:pt x="5792" y="6185"/>
                  </a:lnTo>
                  <a:lnTo>
                    <a:pt x="5791" y="6208"/>
                  </a:lnTo>
                  <a:cubicBezTo>
                    <a:pt x="5789" y="6211"/>
                    <a:pt x="5788" y="6213"/>
                    <a:pt x="5788" y="6213"/>
                  </a:cubicBezTo>
                  <a:cubicBezTo>
                    <a:pt x="5798" y="6205"/>
                    <a:pt x="5807" y="6198"/>
                    <a:pt x="5819" y="6189"/>
                  </a:cubicBezTo>
                  <a:lnTo>
                    <a:pt x="5819" y="6189"/>
                  </a:lnTo>
                  <a:cubicBezTo>
                    <a:pt x="5806" y="6221"/>
                    <a:pt x="5798" y="6242"/>
                    <a:pt x="5783" y="6277"/>
                  </a:cubicBezTo>
                  <a:cubicBezTo>
                    <a:pt x="5803" y="6258"/>
                    <a:pt x="5814" y="6246"/>
                    <a:pt x="5819" y="6243"/>
                  </a:cubicBezTo>
                  <a:cubicBezTo>
                    <a:pt x="5831" y="6254"/>
                    <a:pt x="5838" y="6260"/>
                    <a:pt x="5845" y="6267"/>
                  </a:cubicBezTo>
                  <a:cubicBezTo>
                    <a:pt x="5851" y="6244"/>
                    <a:pt x="5855" y="6231"/>
                    <a:pt x="5858" y="6219"/>
                  </a:cubicBezTo>
                  <a:lnTo>
                    <a:pt x="5858" y="6219"/>
                  </a:lnTo>
                  <a:cubicBezTo>
                    <a:pt x="5859" y="6227"/>
                    <a:pt x="5860" y="6236"/>
                    <a:pt x="5861" y="6242"/>
                  </a:cubicBezTo>
                  <a:cubicBezTo>
                    <a:pt x="5875" y="6226"/>
                    <a:pt x="5886" y="6213"/>
                    <a:pt x="5901" y="6193"/>
                  </a:cubicBezTo>
                  <a:lnTo>
                    <a:pt x="5901" y="6193"/>
                  </a:lnTo>
                  <a:cubicBezTo>
                    <a:pt x="5892" y="6233"/>
                    <a:pt x="5886" y="6260"/>
                    <a:pt x="5881" y="6282"/>
                  </a:cubicBezTo>
                  <a:cubicBezTo>
                    <a:pt x="5883" y="6289"/>
                    <a:pt x="5885" y="6292"/>
                    <a:pt x="5889" y="6292"/>
                  </a:cubicBezTo>
                  <a:cubicBezTo>
                    <a:pt x="5903" y="6292"/>
                    <a:pt x="5928" y="6238"/>
                    <a:pt x="5945" y="6238"/>
                  </a:cubicBezTo>
                  <a:cubicBezTo>
                    <a:pt x="5946" y="6238"/>
                    <a:pt x="5948" y="6239"/>
                    <a:pt x="5950" y="6240"/>
                  </a:cubicBezTo>
                  <a:cubicBezTo>
                    <a:pt x="5948" y="6252"/>
                    <a:pt x="5945" y="6273"/>
                    <a:pt x="5938" y="6320"/>
                  </a:cubicBezTo>
                  <a:cubicBezTo>
                    <a:pt x="5956" y="6283"/>
                    <a:pt x="5964" y="6263"/>
                    <a:pt x="5973" y="6245"/>
                  </a:cubicBezTo>
                  <a:lnTo>
                    <a:pt x="5975" y="6274"/>
                  </a:lnTo>
                  <a:cubicBezTo>
                    <a:pt x="5987" y="6240"/>
                    <a:pt x="5994" y="6217"/>
                    <a:pt x="6004" y="6188"/>
                  </a:cubicBezTo>
                  <a:lnTo>
                    <a:pt x="6004" y="6188"/>
                  </a:lnTo>
                  <a:cubicBezTo>
                    <a:pt x="6003" y="6210"/>
                    <a:pt x="6003" y="6224"/>
                    <a:pt x="6003" y="6239"/>
                  </a:cubicBezTo>
                  <a:cubicBezTo>
                    <a:pt x="5997" y="6249"/>
                    <a:pt x="5992" y="6258"/>
                    <a:pt x="5984" y="6274"/>
                  </a:cubicBezTo>
                  <a:cubicBezTo>
                    <a:pt x="5992" y="6279"/>
                    <a:pt x="5998" y="6282"/>
                    <a:pt x="6003" y="6283"/>
                  </a:cubicBezTo>
                  <a:cubicBezTo>
                    <a:pt x="6010" y="6265"/>
                    <a:pt x="6016" y="6251"/>
                    <a:pt x="6023" y="6235"/>
                  </a:cubicBezTo>
                  <a:lnTo>
                    <a:pt x="6032" y="6245"/>
                  </a:lnTo>
                  <a:cubicBezTo>
                    <a:pt x="6026" y="6260"/>
                    <a:pt x="6020" y="6271"/>
                    <a:pt x="6009" y="6298"/>
                  </a:cubicBezTo>
                  <a:cubicBezTo>
                    <a:pt x="6029" y="6289"/>
                    <a:pt x="6047" y="6283"/>
                    <a:pt x="6062" y="6277"/>
                  </a:cubicBezTo>
                  <a:cubicBezTo>
                    <a:pt x="6069" y="6258"/>
                    <a:pt x="6075" y="6246"/>
                    <a:pt x="6078" y="6238"/>
                  </a:cubicBezTo>
                  <a:cubicBezTo>
                    <a:pt x="6081" y="6251"/>
                    <a:pt x="6084" y="6261"/>
                    <a:pt x="6087" y="6270"/>
                  </a:cubicBezTo>
                  <a:cubicBezTo>
                    <a:pt x="6095" y="6246"/>
                    <a:pt x="6101" y="6232"/>
                    <a:pt x="6109" y="6214"/>
                  </a:cubicBezTo>
                  <a:lnTo>
                    <a:pt x="6109" y="6214"/>
                  </a:lnTo>
                  <a:cubicBezTo>
                    <a:pt x="6109" y="6236"/>
                    <a:pt x="6109" y="6257"/>
                    <a:pt x="6107" y="6282"/>
                  </a:cubicBezTo>
                  <a:cubicBezTo>
                    <a:pt x="6117" y="6252"/>
                    <a:pt x="6128" y="6226"/>
                    <a:pt x="6138" y="6195"/>
                  </a:cubicBezTo>
                  <a:lnTo>
                    <a:pt x="6138" y="6195"/>
                  </a:lnTo>
                  <a:cubicBezTo>
                    <a:pt x="6137" y="6220"/>
                    <a:pt x="6138" y="6240"/>
                    <a:pt x="6144" y="6240"/>
                  </a:cubicBezTo>
                  <a:cubicBezTo>
                    <a:pt x="6147" y="6240"/>
                    <a:pt x="6153" y="6232"/>
                    <a:pt x="6162" y="6213"/>
                  </a:cubicBezTo>
                  <a:cubicBezTo>
                    <a:pt x="6162" y="6207"/>
                    <a:pt x="6162" y="6199"/>
                    <a:pt x="6160" y="6192"/>
                  </a:cubicBezTo>
                  <a:lnTo>
                    <a:pt x="6166" y="6185"/>
                  </a:lnTo>
                  <a:lnTo>
                    <a:pt x="6165" y="6208"/>
                  </a:lnTo>
                  <a:cubicBezTo>
                    <a:pt x="6163" y="6210"/>
                    <a:pt x="6162" y="6213"/>
                    <a:pt x="6162" y="6213"/>
                  </a:cubicBezTo>
                  <a:cubicBezTo>
                    <a:pt x="6170" y="6208"/>
                    <a:pt x="6178" y="6205"/>
                    <a:pt x="6187" y="6201"/>
                  </a:cubicBezTo>
                  <a:lnTo>
                    <a:pt x="6187" y="6201"/>
                  </a:lnTo>
                  <a:cubicBezTo>
                    <a:pt x="6182" y="6240"/>
                    <a:pt x="6200" y="6224"/>
                    <a:pt x="6215" y="6238"/>
                  </a:cubicBezTo>
                  <a:cubicBezTo>
                    <a:pt x="6217" y="6229"/>
                    <a:pt x="6228" y="6205"/>
                    <a:pt x="6237" y="6183"/>
                  </a:cubicBezTo>
                  <a:lnTo>
                    <a:pt x="6237" y="6183"/>
                  </a:lnTo>
                  <a:cubicBezTo>
                    <a:pt x="6232" y="6221"/>
                    <a:pt x="6229" y="6248"/>
                    <a:pt x="6226" y="6277"/>
                  </a:cubicBezTo>
                  <a:cubicBezTo>
                    <a:pt x="6238" y="6258"/>
                    <a:pt x="6248" y="6243"/>
                    <a:pt x="6260" y="6223"/>
                  </a:cubicBezTo>
                  <a:cubicBezTo>
                    <a:pt x="6268" y="6226"/>
                    <a:pt x="6275" y="6230"/>
                    <a:pt x="6282" y="6233"/>
                  </a:cubicBezTo>
                  <a:cubicBezTo>
                    <a:pt x="6288" y="6215"/>
                    <a:pt x="6293" y="6204"/>
                    <a:pt x="6297" y="6193"/>
                  </a:cubicBezTo>
                  <a:cubicBezTo>
                    <a:pt x="6307" y="6188"/>
                    <a:pt x="6318" y="6185"/>
                    <a:pt x="6338" y="6176"/>
                  </a:cubicBezTo>
                  <a:lnTo>
                    <a:pt x="6338" y="6176"/>
                  </a:lnTo>
                  <a:cubicBezTo>
                    <a:pt x="6337" y="6180"/>
                    <a:pt x="6331" y="6208"/>
                    <a:pt x="6323" y="6246"/>
                  </a:cubicBezTo>
                  <a:cubicBezTo>
                    <a:pt x="6343" y="6204"/>
                    <a:pt x="6354" y="6180"/>
                    <a:pt x="6365" y="6157"/>
                  </a:cubicBezTo>
                  <a:cubicBezTo>
                    <a:pt x="6365" y="6180"/>
                    <a:pt x="6365" y="6204"/>
                    <a:pt x="6365" y="6229"/>
                  </a:cubicBezTo>
                  <a:cubicBezTo>
                    <a:pt x="6379" y="6207"/>
                    <a:pt x="6391" y="6189"/>
                    <a:pt x="6403" y="6170"/>
                  </a:cubicBezTo>
                  <a:cubicBezTo>
                    <a:pt x="6406" y="6185"/>
                    <a:pt x="6407" y="6198"/>
                    <a:pt x="6410" y="6215"/>
                  </a:cubicBezTo>
                  <a:cubicBezTo>
                    <a:pt x="6427" y="6188"/>
                    <a:pt x="6443" y="6173"/>
                    <a:pt x="6458" y="6173"/>
                  </a:cubicBezTo>
                  <a:cubicBezTo>
                    <a:pt x="6464" y="6173"/>
                    <a:pt x="6471" y="6176"/>
                    <a:pt x="6476" y="6183"/>
                  </a:cubicBezTo>
                  <a:cubicBezTo>
                    <a:pt x="6482" y="6146"/>
                    <a:pt x="6487" y="6124"/>
                    <a:pt x="6494" y="6086"/>
                  </a:cubicBezTo>
                  <a:cubicBezTo>
                    <a:pt x="6500" y="6114"/>
                    <a:pt x="6504" y="6137"/>
                    <a:pt x="6510" y="6160"/>
                  </a:cubicBezTo>
                  <a:cubicBezTo>
                    <a:pt x="6517" y="6144"/>
                    <a:pt x="6526" y="6113"/>
                    <a:pt x="6532" y="6113"/>
                  </a:cubicBezTo>
                  <a:cubicBezTo>
                    <a:pt x="6534" y="6113"/>
                    <a:pt x="6536" y="6117"/>
                    <a:pt x="6537" y="6126"/>
                  </a:cubicBezTo>
                  <a:cubicBezTo>
                    <a:pt x="6531" y="6151"/>
                    <a:pt x="6525" y="6176"/>
                    <a:pt x="6518" y="6207"/>
                  </a:cubicBezTo>
                  <a:cubicBezTo>
                    <a:pt x="6529" y="6185"/>
                    <a:pt x="6538" y="6168"/>
                    <a:pt x="6547" y="6152"/>
                  </a:cubicBezTo>
                  <a:cubicBezTo>
                    <a:pt x="6553" y="6145"/>
                    <a:pt x="6559" y="6136"/>
                    <a:pt x="6566" y="6126"/>
                  </a:cubicBezTo>
                  <a:lnTo>
                    <a:pt x="6566" y="6126"/>
                  </a:lnTo>
                  <a:cubicBezTo>
                    <a:pt x="6562" y="6154"/>
                    <a:pt x="6559" y="6170"/>
                    <a:pt x="6551" y="6213"/>
                  </a:cubicBezTo>
                  <a:cubicBezTo>
                    <a:pt x="6571" y="6149"/>
                    <a:pt x="6581" y="6117"/>
                    <a:pt x="6594" y="6077"/>
                  </a:cubicBezTo>
                  <a:lnTo>
                    <a:pt x="6594" y="6129"/>
                  </a:lnTo>
                  <a:cubicBezTo>
                    <a:pt x="6603" y="6108"/>
                    <a:pt x="6613" y="6085"/>
                    <a:pt x="6629" y="6046"/>
                  </a:cubicBezTo>
                  <a:lnTo>
                    <a:pt x="6629" y="6046"/>
                  </a:lnTo>
                  <a:cubicBezTo>
                    <a:pt x="6618" y="6096"/>
                    <a:pt x="6612" y="6121"/>
                    <a:pt x="6606" y="6143"/>
                  </a:cubicBezTo>
                  <a:cubicBezTo>
                    <a:pt x="6616" y="6127"/>
                    <a:pt x="6627" y="6111"/>
                    <a:pt x="6635" y="6096"/>
                  </a:cubicBezTo>
                  <a:cubicBezTo>
                    <a:pt x="6635" y="6124"/>
                    <a:pt x="6635" y="6145"/>
                    <a:pt x="6635" y="6165"/>
                  </a:cubicBezTo>
                  <a:cubicBezTo>
                    <a:pt x="6643" y="6146"/>
                    <a:pt x="6650" y="6130"/>
                    <a:pt x="6659" y="6110"/>
                  </a:cubicBezTo>
                  <a:cubicBezTo>
                    <a:pt x="6663" y="6141"/>
                    <a:pt x="6671" y="6160"/>
                    <a:pt x="6685" y="6160"/>
                  </a:cubicBezTo>
                  <a:cubicBezTo>
                    <a:pt x="6689" y="6160"/>
                    <a:pt x="6694" y="6158"/>
                    <a:pt x="6699" y="6155"/>
                  </a:cubicBezTo>
                  <a:cubicBezTo>
                    <a:pt x="6704" y="6124"/>
                    <a:pt x="6707" y="6104"/>
                    <a:pt x="6715" y="6067"/>
                  </a:cubicBezTo>
                  <a:cubicBezTo>
                    <a:pt x="6719" y="6092"/>
                    <a:pt x="6724" y="6108"/>
                    <a:pt x="6727" y="6126"/>
                  </a:cubicBezTo>
                  <a:cubicBezTo>
                    <a:pt x="6738" y="6093"/>
                    <a:pt x="6749" y="6065"/>
                    <a:pt x="6757" y="6039"/>
                  </a:cubicBezTo>
                  <a:cubicBezTo>
                    <a:pt x="6765" y="6057"/>
                    <a:pt x="6771" y="6073"/>
                    <a:pt x="6777" y="6087"/>
                  </a:cubicBezTo>
                  <a:cubicBezTo>
                    <a:pt x="6787" y="6064"/>
                    <a:pt x="6793" y="6049"/>
                    <a:pt x="6799" y="6035"/>
                  </a:cubicBezTo>
                  <a:cubicBezTo>
                    <a:pt x="6801" y="6049"/>
                    <a:pt x="6801" y="6069"/>
                    <a:pt x="6808" y="6069"/>
                  </a:cubicBezTo>
                  <a:cubicBezTo>
                    <a:pt x="6811" y="6069"/>
                    <a:pt x="6815" y="6065"/>
                    <a:pt x="6821" y="6055"/>
                  </a:cubicBezTo>
                  <a:cubicBezTo>
                    <a:pt x="6822" y="6043"/>
                    <a:pt x="6822" y="6033"/>
                    <a:pt x="6824" y="6017"/>
                  </a:cubicBezTo>
                  <a:cubicBezTo>
                    <a:pt x="6824" y="6017"/>
                    <a:pt x="6825" y="6017"/>
                    <a:pt x="6825" y="6017"/>
                  </a:cubicBezTo>
                  <a:cubicBezTo>
                    <a:pt x="6836" y="6017"/>
                    <a:pt x="6838" y="6035"/>
                    <a:pt x="6847" y="6035"/>
                  </a:cubicBezTo>
                  <a:cubicBezTo>
                    <a:pt x="6849" y="6035"/>
                    <a:pt x="6852" y="6034"/>
                    <a:pt x="6856" y="6030"/>
                  </a:cubicBezTo>
                  <a:cubicBezTo>
                    <a:pt x="6861" y="6025"/>
                    <a:pt x="6865" y="6023"/>
                    <a:pt x="6869" y="6023"/>
                  </a:cubicBezTo>
                  <a:cubicBezTo>
                    <a:pt x="6877" y="6023"/>
                    <a:pt x="6884" y="6029"/>
                    <a:pt x="6891" y="6029"/>
                  </a:cubicBezTo>
                  <a:lnTo>
                    <a:pt x="6890" y="6015"/>
                  </a:lnTo>
                  <a:cubicBezTo>
                    <a:pt x="6896" y="6014"/>
                    <a:pt x="6902" y="6012"/>
                    <a:pt x="6905" y="6012"/>
                  </a:cubicBezTo>
                  <a:cubicBezTo>
                    <a:pt x="6913" y="5962"/>
                    <a:pt x="6919" y="5924"/>
                    <a:pt x="6927" y="5879"/>
                  </a:cubicBezTo>
                  <a:cubicBezTo>
                    <a:pt x="6934" y="5881"/>
                    <a:pt x="6937" y="5883"/>
                    <a:pt x="6940" y="5884"/>
                  </a:cubicBezTo>
                  <a:cubicBezTo>
                    <a:pt x="6933" y="5924"/>
                    <a:pt x="6925" y="5961"/>
                    <a:pt x="6921" y="5990"/>
                  </a:cubicBezTo>
                  <a:cubicBezTo>
                    <a:pt x="6935" y="5983"/>
                    <a:pt x="6946" y="5979"/>
                    <a:pt x="6956" y="5973"/>
                  </a:cubicBezTo>
                  <a:cubicBezTo>
                    <a:pt x="6962" y="5958"/>
                    <a:pt x="6968" y="5943"/>
                    <a:pt x="6969" y="5939"/>
                  </a:cubicBezTo>
                  <a:cubicBezTo>
                    <a:pt x="6988" y="5932"/>
                    <a:pt x="7003" y="5929"/>
                    <a:pt x="7018" y="5920"/>
                  </a:cubicBezTo>
                  <a:cubicBezTo>
                    <a:pt x="7033" y="5912"/>
                    <a:pt x="7047" y="5898"/>
                    <a:pt x="7066" y="5859"/>
                  </a:cubicBezTo>
                  <a:cubicBezTo>
                    <a:pt x="7080" y="5833"/>
                    <a:pt x="7096" y="5839"/>
                    <a:pt x="7112" y="5831"/>
                  </a:cubicBezTo>
                  <a:cubicBezTo>
                    <a:pt x="7134" y="5756"/>
                    <a:pt x="7153" y="5690"/>
                    <a:pt x="7172" y="5624"/>
                  </a:cubicBezTo>
                  <a:cubicBezTo>
                    <a:pt x="7174" y="5651"/>
                    <a:pt x="7175" y="5673"/>
                    <a:pt x="7177" y="5695"/>
                  </a:cubicBezTo>
                  <a:cubicBezTo>
                    <a:pt x="7197" y="5600"/>
                    <a:pt x="7243" y="5587"/>
                    <a:pt x="7256" y="5477"/>
                  </a:cubicBezTo>
                  <a:cubicBezTo>
                    <a:pt x="7256" y="5471"/>
                    <a:pt x="7255" y="5455"/>
                    <a:pt x="7253" y="5436"/>
                  </a:cubicBezTo>
                  <a:cubicBezTo>
                    <a:pt x="7243" y="5459"/>
                    <a:pt x="7236" y="5477"/>
                    <a:pt x="7222" y="5508"/>
                  </a:cubicBezTo>
                  <a:cubicBezTo>
                    <a:pt x="7234" y="5456"/>
                    <a:pt x="7244" y="5420"/>
                    <a:pt x="7255" y="5377"/>
                  </a:cubicBezTo>
                  <a:lnTo>
                    <a:pt x="7255" y="5377"/>
                  </a:lnTo>
                  <a:cubicBezTo>
                    <a:pt x="7246" y="5392"/>
                    <a:pt x="7240" y="5399"/>
                    <a:pt x="7236" y="5409"/>
                  </a:cubicBezTo>
                  <a:cubicBezTo>
                    <a:pt x="7228" y="5428"/>
                    <a:pt x="7221" y="5450"/>
                    <a:pt x="7214" y="5471"/>
                  </a:cubicBezTo>
                  <a:cubicBezTo>
                    <a:pt x="7212" y="5475"/>
                    <a:pt x="7209" y="5477"/>
                    <a:pt x="7203" y="5483"/>
                  </a:cubicBezTo>
                  <a:cubicBezTo>
                    <a:pt x="7214" y="5443"/>
                    <a:pt x="7224" y="5409"/>
                    <a:pt x="7233" y="5377"/>
                  </a:cubicBezTo>
                  <a:cubicBezTo>
                    <a:pt x="7228" y="5370"/>
                    <a:pt x="7225" y="5365"/>
                    <a:pt x="7222" y="5361"/>
                  </a:cubicBezTo>
                  <a:cubicBezTo>
                    <a:pt x="7233" y="5325"/>
                    <a:pt x="7241" y="5290"/>
                    <a:pt x="7250" y="5256"/>
                  </a:cubicBezTo>
                  <a:lnTo>
                    <a:pt x="7247" y="5253"/>
                  </a:lnTo>
                  <a:cubicBezTo>
                    <a:pt x="7239" y="5281"/>
                    <a:pt x="7228" y="5308"/>
                    <a:pt x="7209" y="5365"/>
                  </a:cubicBezTo>
                  <a:cubicBezTo>
                    <a:pt x="7222" y="5308"/>
                    <a:pt x="7228" y="5281"/>
                    <a:pt x="7237" y="5247"/>
                  </a:cubicBezTo>
                  <a:cubicBezTo>
                    <a:pt x="7233" y="5225"/>
                    <a:pt x="7228" y="5200"/>
                    <a:pt x="7224" y="5175"/>
                  </a:cubicBezTo>
                  <a:cubicBezTo>
                    <a:pt x="7212" y="5200"/>
                    <a:pt x="7206" y="5218"/>
                    <a:pt x="7199" y="5231"/>
                  </a:cubicBezTo>
                  <a:cubicBezTo>
                    <a:pt x="7183" y="5212"/>
                    <a:pt x="7206" y="5150"/>
                    <a:pt x="7211" y="5111"/>
                  </a:cubicBezTo>
                  <a:cubicBezTo>
                    <a:pt x="7208" y="5109"/>
                    <a:pt x="7205" y="5109"/>
                    <a:pt x="7202" y="5106"/>
                  </a:cubicBezTo>
                  <a:cubicBezTo>
                    <a:pt x="7193" y="5133"/>
                    <a:pt x="7184" y="5159"/>
                    <a:pt x="7172" y="5190"/>
                  </a:cubicBezTo>
                  <a:cubicBezTo>
                    <a:pt x="7174" y="5165"/>
                    <a:pt x="7174" y="5147"/>
                    <a:pt x="7175" y="5121"/>
                  </a:cubicBezTo>
                  <a:lnTo>
                    <a:pt x="7175" y="5121"/>
                  </a:lnTo>
                  <a:cubicBezTo>
                    <a:pt x="7164" y="5122"/>
                    <a:pt x="7152" y="5124"/>
                    <a:pt x="7138" y="5127"/>
                  </a:cubicBezTo>
                  <a:cubicBezTo>
                    <a:pt x="7138" y="5122"/>
                    <a:pt x="7140" y="5115"/>
                    <a:pt x="7140" y="5108"/>
                  </a:cubicBezTo>
                  <a:lnTo>
                    <a:pt x="7140" y="5108"/>
                  </a:lnTo>
                  <a:lnTo>
                    <a:pt x="7109" y="5155"/>
                  </a:lnTo>
                  <a:cubicBezTo>
                    <a:pt x="7102" y="5152"/>
                    <a:pt x="7094" y="5147"/>
                    <a:pt x="7087" y="5144"/>
                  </a:cubicBezTo>
                  <a:cubicBezTo>
                    <a:pt x="7080" y="5161"/>
                    <a:pt x="7071" y="5177"/>
                    <a:pt x="7063" y="5191"/>
                  </a:cubicBezTo>
                  <a:cubicBezTo>
                    <a:pt x="7063" y="5197"/>
                    <a:pt x="7063" y="5205"/>
                    <a:pt x="7065" y="5212"/>
                  </a:cubicBezTo>
                  <a:lnTo>
                    <a:pt x="7059" y="5219"/>
                  </a:lnTo>
                  <a:lnTo>
                    <a:pt x="7061" y="5196"/>
                  </a:lnTo>
                  <a:cubicBezTo>
                    <a:pt x="7062" y="5194"/>
                    <a:pt x="7063" y="5191"/>
                    <a:pt x="7063" y="5191"/>
                  </a:cubicBezTo>
                  <a:cubicBezTo>
                    <a:pt x="7059" y="5180"/>
                    <a:pt x="7060" y="5153"/>
                    <a:pt x="7052" y="5153"/>
                  </a:cubicBezTo>
                  <a:cubicBezTo>
                    <a:pt x="7049" y="5153"/>
                    <a:pt x="7046" y="5156"/>
                    <a:pt x="7041" y="5162"/>
                  </a:cubicBezTo>
                  <a:cubicBezTo>
                    <a:pt x="7036" y="5178"/>
                    <a:pt x="7030" y="5191"/>
                    <a:pt x="7022" y="5212"/>
                  </a:cubicBezTo>
                  <a:cubicBezTo>
                    <a:pt x="7027" y="5181"/>
                    <a:pt x="7030" y="5164"/>
                    <a:pt x="7033" y="5144"/>
                  </a:cubicBezTo>
                  <a:lnTo>
                    <a:pt x="7033" y="5144"/>
                  </a:lnTo>
                  <a:cubicBezTo>
                    <a:pt x="7015" y="5156"/>
                    <a:pt x="6999" y="5166"/>
                    <a:pt x="6985" y="5175"/>
                  </a:cubicBezTo>
                  <a:cubicBezTo>
                    <a:pt x="6981" y="5164"/>
                    <a:pt x="6975" y="5152"/>
                    <a:pt x="6969" y="5136"/>
                  </a:cubicBezTo>
                  <a:cubicBezTo>
                    <a:pt x="6959" y="5156"/>
                    <a:pt x="6949" y="5178"/>
                    <a:pt x="6938" y="5196"/>
                  </a:cubicBezTo>
                  <a:cubicBezTo>
                    <a:pt x="6924" y="5187"/>
                    <a:pt x="6910" y="5181"/>
                    <a:pt x="6894" y="5174"/>
                  </a:cubicBezTo>
                  <a:cubicBezTo>
                    <a:pt x="6884" y="5196"/>
                    <a:pt x="6872" y="5219"/>
                    <a:pt x="6860" y="5243"/>
                  </a:cubicBezTo>
                  <a:cubicBezTo>
                    <a:pt x="6854" y="5218"/>
                    <a:pt x="6841" y="5200"/>
                    <a:pt x="6825" y="5200"/>
                  </a:cubicBezTo>
                  <a:cubicBezTo>
                    <a:pt x="6821" y="5200"/>
                    <a:pt x="6817" y="5201"/>
                    <a:pt x="6813" y="5203"/>
                  </a:cubicBezTo>
                  <a:cubicBezTo>
                    <a:pt x="6777" y="5223"/>
                    <a:pt x="6744" y="5234"/>
                    <a:pt x="6710" y="5234"/>
                  </a:cubicBezTo>
                  <a:cubicBezTo>
                    <a:pt x="6704" y="5234"/>
                    <a:pt x="6697" y="5233"/>
                    <a:pt x="6691" y="5233"/>
                  </a:cubicBezTo>
                  <a:cubicBezTo>
                    <a:pt x="6685" y="5243"/>
                    <a:pt x="6675" y="5264"/>
                    <a:pt x="6665" y="5284"/>
                  </a:cubicBezTo>
                  <a:cubicBezTo>
                    <a:pt x="6662" y="5265"/>
                    <a:pt x="6660" y="5252"/>
                    <a:pt x="6659" y="5239"/>
                  </a:cubicBezTo>
                  <a:cubicBezTo>
                    <a:pt x="6648" y="5254"/>
                    <a:pt x="6640" y="5259"/>
                    <a:pt x="6634" y="5259"/>
                  </a:cubicBezTo>
                  <a:cubicBezTo>
                    <a:pt x="6623" y="5259"/>
                    <a:pt x="6616" y="5247"/>
                    <a:pt x="6607" y="5246"/>
                  </a:cubicBezTo>
                  <a:cubicBezTo>
                    <a:pt x="6595" y="5259"/>
                    <a:pt x="6578" y="5283"/>
                    <a:pt x="6571" y="5283"/>
                  </a:cubicBezTo>
                  <a:cubicBezTo>
                    <a:pt x="6570" y="5283"/>
                    <a:pt x="6570" y="5283"/>
                    <a:pt x="6569" y="5281"/>
                  </a:cubicBezTo>
                  <a:cubicBezTo>
                    <a:pt x="6567" y="5274"/>
                    <a:pt x="6564" y="5271"/>
                    <a:pt x="6560" y="5271"/>
                  </a:cubicBezTo>
                  <a:cubicBezTo>
                    <a:pt x="6554" y="5271"/>
                    <a:pt x="6546" y="5278"/>
                    <a:pt x="6539" y="5278"/>
                  </a:cubicBezTo>
                  <a:cubicBezTo>
                    <a:pt x="6537" y="5278"/>
                    <a:pt x="6535" y="5277"/>
                    <a:pt x="6534" y="5275"/>
                  </a:cubicBezTo>
                  <a:cubicBezTo>
                    <a:pt x="6531" y="5272"/>
                    <a:pt x="6528" y="5271"/>
                    <a:pt x="6524" y="5271"/>
                  </a:cubicBezTo>
                  <a:cubicBezTo>
                    <a:pt x="6514" y="5271"/>
                    <a:pt x="6502" y="5280"/>
                    <a:pt x="6491" y="5281"/>
                  </a:cubicBezTo>
                  <a:lnTo>
                    <a:pt x="6444" y="5290"/>
                  </a:lnTo>
                  <a:cubicBezTo>
                    <a:pt x="6433" y="5292"/>
                    <a:pt x="6422" y="5299"/>
                    <a:pt x="6412" y="5299"/>
                  </a:cubicBezTo>
                  <a:cubicBezTo>
                    <a:pt x="6408" y="5299"/>
                    <a:pt x="6405" y="5298"/>
                    <a:pt x="6401" y="5296"/>
                  </a:cubicBezTo>
                  <a:cubicBezTo>
                    <a:pt x="6401" y="5296"/>
                    <a:pt x="6400" y="5295"/>
                    <a:pt x="6400" y="5295"/>
                  </a:cubicBezTo>
                  <a:cubicBezTo>
                    <a:pt x="6394" y="5295"/>
                    <a:pt x="6386" y="5307"/>
                    <a:pt x="6380" y="5307"/>
                  </a:cubicBezTo>
                  <a:cubicBezTo>
                    <a:pt x="6377" y="5307"/>
                    <a:pt x="6374" y="5303"/>
                    <a:pt x="6373" y="5290"/>
                  </a:cubicBezTo>
                  <a:cubicBezTo>
                    <a:pt x="6373" y="5284"/>
                    <a:pt x="6370" y="5282"/>
                    <a:pt x="6367" y="5282"/>
                  </a:cubicBezTo>
                  <a:cubicBezTo>
                    <a:pt x="6359" y="5282"/>
                    <a:pt x="6345" y="5292"/>
                    <a:pt x="6335" y="5299"/>
                  </a:cubicBezTo>
                  <a:cubicBezTo>
                    <a:pt x="6323" y="5307"/>
                    <a:pt x="6312" y="5312"/>
                    <a:pt x="6302" y="5312"/>
                  </a:cubicBezTo>
                  <a:cubicBezTo>
                    <a:pt x="6292" y="5312"/>
                    <a:pt x="6283" y="5307"/>
                    <a:pt x="6276" y="5296"/>
                  </a:cubicBezTo>
                  <a:cubicBezTo>
                    <a:pt x="6276" y="5295"/>
                    <a:pt x="6275" y="5295"/>
                    <a:pt x="6274" y="5295"/>
                  </a:cubicBezTo>
                  <a:cubicBezTo>
                    <a:pt x="6268" y="5295"/>
                    <a:pt x="6258" y="5310"/>
                    <a:pt x="6252" y="5310"/>
                  </a:cubicBezTo>
                  <a:cubicBezTo>
                    <a:pt x="6249" y="5310"/>
                    <a:pt x="6247" y="5305"/>
                    <a:pt x="6248" y="5287"/>
                  </a:cubicBezTo>
                  <a:lnTo>
                    <a:pt x="6248" y="5287"/>
                  </a:lnTo>
                  <a:cubicBezTo>
                    <a:pt x="6238" y="5302"/>
                    <a:pt x="6229" y="5307"/>
                    <a:pt x="6222" y="5307"/>
                  </a:cubicBezTo>
                  <a:cubicBezTo>
                    <a:pt x="6208" y="5307"/>
                    <a:pt x="6199" y="5287"/>
                    <a:pt x="6185" y="5283"/>
                  </a:cubicBezTo>
                  <a:cubicBezTo>
                    <a:pt x="6165" y="5278"/>
                    <a:pt x="6148" y="5256"/>
                    <a:pt x="6131" y="5243"/>
                  </a:cubicBezTo>
                  <a:cubicBezTo>
                    <a:pt x="6129" y="5242"/>
                    <a:pt x="6126" y="5240"/>
                    <a:pt x="6123" y="5240"/>
                  </a:cubicBezTo>
                  <a:cubicBezTo>
                    <a:pt x="6103" y="5242"/>
                    <a:pt x="6082" y="5244"/>
                    <a:pt x="6060" y="5247"/>
                  </a:cubicBezTo>
                  <a:cubicBezTo>
                    <a:pt x="6060" y="5243"/>
                    <a:pt x="6060" y="5233"/>
                    <a:pt x="6060" y="5218"/>
                  </a:cubicBezTo>
                  <a:cubicBezTo>
                    <a:pt x="6053" y="5223"/>
                    <a:pt x="6040" y="5242"/>
                    <a:pt x="6032" y="5242"/>
                  </a:cubicBezTo>
                  <a:cubicBezTo>
                    <a:pt x="6027" y="5242"/>
                    <a:pt x="6025" y="5234"/>
                    <a:pt x="6026" y="5212"/>
                  </a:cubicBezTo>
                  <a:lnTo>
                    <a:pt x="6026" y="5212"/>
                  </a:lnTo>
                  <a:cubicBezTo>
                    <a:pt x="6019" y="5216"/>
                    <a:pt x="6010" y="5227"/>
                    <a:pt x="6004" y="5227"/>
                  </a:cubicBezTo>
                  <a:cubicBezTo>
                    <a:pt x="5998" y="5227"/>
                    <a:pt x="5996" y="5219"/>
                    <a:pt x="5998" y="5194"/>
                  </a:cubicBezTo>
                  <a:lnTo>
                    <a:pt x="5998" y="5194"/>
                  </a:lnTo>
                  <a:cubicBezTo>
                    <a:pt x="5989" y="5208"/>
                    <a:pt x="5983" y="5214"/>
                    <a:pt x="5978" y="5214"/>
                  </a:cubicBezTo>
                  <a:cubicBezTo>
                    <a:pt x="5971" y="5214"/>
                    <a:pt x="5968" y="5198"/>
                    <a:pt x="5967" y="5178"/>
                  </a:cubicBezTo>
                  <a:cubicBezTo>
                    <a:pt x="5956" y="5182"/>
                    <a:pt x="5947" y="5192"/>
                    <a:pt x="5939" y="5192"/>
                  </a:cubicBezTo>
                  <a:cubicBezTo>
                    <a:pt x="5939" y="5192"/>
                    <a:pt x="5938" y="5192"/>
                    <a:pt x="5938" y="5191"/>
                  </a:cubicBezTo>
                  <a:cubicBezTo>
                    <a:pt x="5926" y="5189"/>
                    <a:pt x="5911" y="5193"/>
                    <a:pt x="5913" y="5153"/>
                  </a:cubicBezTo>
                  <a:lnTo>
                    <a:pt x="5913" y="5153"/>
                  </a:lnTo>
                  <a:cubicBezTo>
                    <a:pt x="5904" y="5167"/>
                    <a:pt x="5898" y="5172"/>
                    <a:pt x="5894" y="5172"/>
                  </a:cubicBezTo>
                  <a:cubicBezTo>
                    <a:pt x="5886" y="5172"/>
                    <a:pt x="5881" y="5159"/>
                    <a:pt x="5873" y="5159"/>
                  </a:cubicBezTo>
                  <a:cubicBezTo>
                    <a:pt x="5872" y="5159"/>
                    <a:pt x="5871" y="5159"/>
                    <a:pt x="5870" y="5159"/>
                  </a:cubicBezTo>
                  <a:cubicBezTo>
                    <a:pt x="5854" y="5165"/>
                    <a:pt x="5836" y="5177"/>
                    <a:pt x="5820" y="5183"/>
                  </a:cubicBezTo>
                  <a:cubicBezTo>
                    <a:pt x="5814" y="5185"/>
                    <a:pt x="5807" y="5186"/>
                    <a:pt x="5801" y="5186"/>
                  </a:cubicBezTo>
                  <a:cubicBezTo>
                    <a:pt x="5784" y="5186"/>
                    <a:pt x="5770" y="5175"/>
                    <a:pt x="5763" y="5143"/>
                  </a:cubicBezTo>
                  <a:cubicBezTo>
                    <a:pt x="5754" y="5155"/>
                    <a:pt x="5747" y="5159"/>
                    <a:pt x="5741" y="5159"/>
                  </a:cubicBezTo>
                  <a:cubicBezTo>
                    <a:pt x="5727" y="5159"/>
                    <a:pt x="5717" y="5137"/>
                    <a:pt x="5703" y="5137"/>
                  </a:cubicBezTo>
                  <a:cubicBezTo>
                    <a:pt x="5695" y="5137"/>
                    <a:pt x="5686" y="5143"/>
                    <a:pt x="5675" y="5161"/>
                  </a:cubicBezTo>
                  <a:cubicBezTo>
                    <a:pt x="5675" y="5147"/>
                    <a:pt x="5676" y="5133"/>
                    <a:pt x="5675" y="5130"/>
                  </a:cubicBezTo>
                  <a:cubicBezTo>
                    <a:pt x="5651" y="5089"/>
                    <a:pt x="5605" y="5124"/>
                    <a:pt x="5591" y="5056"/>
                  </a:cubicBezTo>
                  <a:cubicBezTo>
                    <a:pt x="5591" y="5056"/>
                    <a:pt x="5591" y="5055"/>
                    <a:pt x="5590" y="5055"/>
                  </a:cubicBezTo>
                  <a:cubicBezTo>
                    <a:pt x="5589" y="5055"/>
                    <a:pt x="5580" y="5071"/>
                    <a:pt x="5578" y="5072"/>
                  </a:cubicBezTo>
                  <a:cubicBezTo>
                    <a:pt x="5577" y="5072"/>
                    <a:pt x="5576" y="5073"/>
                    <a:pt x="5575" y="5073"/>
                  </a:cubicBezTo>
                  <a:cubicBezTo>
                    <a:pt x="5554" y="5073"/>
                    <a:pt x="5487" y="5021"/>
                    <a:pt x="5473" y="5000"/>
                  </a:cubicBezTo>
                  <a:cubicBezTo>
                    <a:pt x="5463" y="4985"/>
                    <a:pt x="5452" y="4972"/>
                    <a:pt x="5440" y="4972"/>
                  </a:cubicBezTo>
                  <a:cubicBezTo>
                    <a:pt x="5434" y="4972"/>
                    <a:pt x="5426" y="4976"/>
                    <a:pt x="5419" y="4986"/>
                  </a:cubicBezTo>
                  <a:cubicBezTo>
                    <a:pt x="5407" y="4971"/>
                    <a:pt x="5399" y="4959"/>
                    <a:pt x="5391" y="4950"/>
                  </a:cubicBezTo>
                  <a:cubicBezTo>
                    <a:pt x="5366" y="4927"/>
                    <a:pt x="5329" y="4941"/>
                    <a:pt x="5314" y="4883"/>
                  </a:cubicBezTo>
                  <a:cubicBezTo>
                    <a:pt x="5313" y="4879"/>
                    <a:pt x="5311" y="4878"/>
                    <a:pt x="5308" y="4878"/>
                  </a:cubicBezTo>
                  <a:cubicBezTo>
                    <a:pt x="5302" y="4878"/>
                    <a:pt x="5293" y="4884"/>
                    <a:pt x="5286" y="4885"/>
                  </a:cubicBezTo>
                  <a:cubicBezTo>
                    <a:pt x="5290" y="4862"/>
                    <a:pt x="5285" y="4858"/>
                    <a:pt x="5278" y="4858"/>
                  </a:cubicBezTo>
                  <a:cubicBezTo>
                    <a:pt x="5275" y="4858"/>
                    <a:pt x="5272" y="4859"/>
                    <a:pt x="5269" y="4859"/>
                  </a:cubicBezTo>
                  <a:cubicBezTo>
                    <a:pt x="5267" y="4859"/>
                    <a:pt x="5266" y="4858"/>
                    <a:pt x="5264" y="4858"/>
                  </a:cubicBezTo>
                  <a:cubicBezTo>
                    <a:pt x="5261" y="4855"/>
                    <a:pt x="5257" y="4854"/>
                    <a:pt x="5252" y="4854"/>
                  </a:cubicBezTo>
                  <a:cubicBezTo>
                    <a:pt x="5244" y="4854"/>
                    <a:pt x="5235" y="4856"/>
                    <a:pt x="5224" y="4856"/>
                  </a:cubicBezTo>
                  <a:cubicBezTo>
                    <a:pt x="5224" y="4856"/>
                    <a:pt x="5214" y="4878"/>
                    <a:pt x="5198" y="4912"/>
                  </a:cubicBezTo>
                  <a:cubicBezTo>
                    <a:pt x="5204" y="4862"/>
                    <a:pt x="5199" y="4848"/>
                    <a:pt x="5190" y="4848"/>
                  </a:cubicBezTo>
                  <a:cubicBezTo>
                    <a:pt x="5181" y="4848"/>
                    <a:pt x="5169" y="4863"/>
                    <a:pt x="5160" y="4868"/>
                  </a:cubicBezTo>
                  <a:cubicBezTo>
                    <a:pt x="5158" y="4850"/>
                    <a:pt x="5158" y="4843"/>
                    <a:pt x="5158" y="4841"/>
                  </a:cubicBezTo>
                  <a:cubicBezTo>
                    <a:pt x="5120" y="4844"/>
                    <a:pt x="5089" y="4847"/>
                    <a:pt x="5057" y="4850"/>
                  </a:cubicBezTo>
                  <a:cubicBezTo>
                    <a:pt x="5051" y="4868"/>
                    <a:pt x="5045" y="4883"/>
                    <a:pt x="5038" y="4899"/>
                  </a:cubicBezTo>
                  <a:lnTo>
                    <a:pt x="5029" y="4888"/>
                  </a:lnTo>
                  <a:cubicBezTo>
                    <a:pt x="5038" y="4866"/>
                    <a:pt x="5046" y="4847"/>
                    <a:pt x="5061" y="4810"/>
                  </a:cubicBezTo>
                  <a:lnTo>
                    <a:pt x="5061" y="4810"/>
                  </a:lnTo>
                  <a:cubicBezTo>
                    <a:pt x="5046" y="4813"/>
                    <a:pt x="5036" y="4815"/>
                    <a:pt x="5026" y="4818"/>
                  </a:cubicBezTo>
                  <a:cubicBezTo>
                    <a:pt x="5026" y="4807"/>
                    <a:pt x="5026" y="4790"/>
                    <a:pt x="5027" y="4771"/>
                  </a:cubicBezTo>
                  <a:lnTo>
                    <a:pt x="5027" y="4771"/>
                  </a:lnTo>
                  <a:cubicBezTo>
                    <a:pt x="5021" y="4778"/>
                    <a:pt x="5014" y="4788"/>
                    <a:pt x="5010" y="4790"/>
                  </a:cubicBezTo>
                  <a:cubicBezTo>
                    <a:pt x="5009" y="4790"/>
                    <a:pt x="5008" y="4790"/>
                    <a:pt x="5007" y="4790"/>
                  </a:cubicBezTo>
                  <a:cubicBezTo>
                    <a:pt x="5000" y="4790"/>
                    <a:pt x="4996" y="4781"/>
                    <a:pt x="4989" y="4781"/>
                  </a:cubicBezTo>
                  <a:cubicBezTo>
                    <a:pt x="4985" y="4781"/>
                    <a:pt x="4981" y="4784"/>
                    <a:pt x="4974" y="4793"/>
                  </a:cubicBezTo>
                  <a:cubicBezTo>
                    <a:pt x="4970" y="4800"/>
                    <a:pt x="4966" y="4803"/>
                    <a:pt x="4964" y="4803"/>
                  </a:cubicBezTo>
                  <a:cubicBezTo>
                    <a:pt x="4954" y="4803"/>
                    <a:pt x="4958" y="4760"/>
                    <a:pt x="4949" y="4760"/>
                  </a:cubicBezTo>
                  <a:cubicBezTo>
                    <a:pt x="4948" y="4760"/>
                    <a:pt x="4948" y="4760"/>
                    <a:pt x="4948" y="4760"/>
                  </a:cubicBezTo>
                  <a:cubicBezTo>
                    <a:pt x="4938" y="4763"/>
                    <a:pt x="4927" y="4768"/>
                    <a:pt x="4918" y="4771"/>
                  </a:cubicBezTo>
                  <a:cubicBezTo>
                    <a:pt x="4913" y="4757"/>
                    <a:pt x="4908" y="4744"/>
                    <a:pt x="4904" y="4728"/>
                  </a:cubicBezTo>
                  <a:cubicBezTo>
                    <a:pt x="4892" y="4750"/>
                    <a:pt x="4882" y="4771"/>
                    <a:pt x="4871" y="4790"/>
                  </a:cubicBezTo>
                  <a:lnTo>
                    <a:pt x="4871" y="4753"/>
                  </a:lnTo>
                  <a:cubicBezTo>
                    <a:pt x="4865" y="4760"/>
                    <a:pt x="4861" y="4769"/>
                    <a:pt x="4854" y="4781"/>
                  </a:cubicBezTo>
                  <a:cubicBezTo>
                    <a:pt x="4852" y="4769"/>
                    <a:pt x="4851" y="4757"/>
                    <a:pt x="4849" y="4746"/>
                  </a:cubicBezTo>
                  <a:cubicBezTo>
                    <a:pt x="4843" y="4753"/>
                    <a:pt x="4839" y="4760"/>
                    <a:pt x="4833" y="4768"/>
                  </a:cubicBezTo>
                  <a:cubicBezTo>
                    <a:pt x="4830" y="4753"/>
                    <a:pt x="4827" y="4740"/>
                    <a:pt x="4824" y="4722"/>
                  </a:cubicBezTo>
                  <a:cubicBezTo>
                    <a:pt x="4811" y="4750"/>
                    <a:pt x="4798" y="4777"/>
                    <a:pt x="4790" y="4793"/>
                  </a:cubicBezTo>
                  <a:cubicBezTo>
                    <a:pt x="4774" y="4771"/>
                    <a:pt x="4760" y="4750"/>
                    <a:pt x="4746" y="4732"/>
                  </a:cubicBezTo>
                  <a:cubicBezTo>
                    <a:pt x="4745" y="4733"/>
                    <a:pt x="4743" y="4733"/>
                    <a:pt x="4741" y="4733"/>
                  </a:cubicBezTo>
                  <a:cubicBezTo>
                    <a:pt x="4730" y="4733"/>
                    <a:pt x="4720" y="4731"/>
                    <a:pt x="4710" y="4731"/>
                  </a:cubicBezTo>
                  <a:cubicBezTo>
                    <a:pt x="4701" y="4731"/>
                    <a:pt x="4691" y="4732"/>
                    <a:pt x="4680" y="4740"/>
                  </a:cubicBezTo>
                  <a:cubicBezTo>
                    <a:pt x="4677" y="4742"/>
                    <a:pt x="4673" y="4743"/>
                    <a:pt x="4670" y="4743"/>
                  </a:cubicBezTo>
                  <a:cubicBezTo>
                    <a:pt x="4657" y="4743"/>
                    <a:pt x="4649" y="4724"/>
                    <a:pt x="4636" y="4724"/>
                  </a:cubicBezTo>
                  <a:cubicBezTo>
                    <a:pt x="4629" y="4724"/>
                    <a:pt x="4621" y="4729"/>
                    <a:pt x="4611" y="4744"/>
                  </a:cubicBezTo>
                  <a:cubicBezTo>
                    <a:pt x="4609" y="4734"/>
                    <a:pt x="4609" y="4722"/>
                    <a:pt x="4608" y="4707"/>
                  </a:cubicBezTo>
                  <a:cubicBezTo>
                    <a:pt x="4596" y="4725"/>
                    <a:pt x="4584" y="4741"/>
                    <a:pt x="4573" y="4759"/>
                  </a:cubicBezTo>
                  <a:cubicBezTo>
                    <a:pt x="4577" y="4740"/>
                    <a:pt x="4580" y="4724"/>
                    <a:pt x="4583" y="4705"/>
                  </a:cubicBezTo>
                  <a:lnTo>
                    <a:pt x="4583" y="4705"/>
                  </a:lnTo>
                  <a:cubicBezTo>
                    <a:pt x="4574" y="4720"/>
                    <a:pt x="4569" y="4725"/>
                    <a:pt x="4565" y="4725"/>
                  </a:cubicBezTo>
                  <a:cubicBezTo>
                    <a:pt x="4555" y="4725"/>
                    <a:pt x="4555" y="4695"/>
                    <a:pt x="4551" y="4681"/>
                  </a:cubicBezTo>
                  <a:cubicBezTo>
                    <a:pt x="4540" y="4700"/>
                    <a:pt x="4532" y="4706"/>
                    <a:pt x="4527" y="4706"/>
                  </a:cubicBezTo>
                  <a:cubicBezTo>
                    <a:pt x="4517" y="4706"/>
                    <a:pt x="4514" y="4687"/>
                    <a:pt x="4508" y="4677"/>
                  </a:cubicBezTo>
                  <a:cubicBezTo>
                    <a:pt x="4501" y="4693"/>
                    <a:pt x="4496" y="4707"/>
                    <a:pt x="4490" y="4719"/>
                  </a:cubicBezTo>
                  <a:cubicBezTo>
                    <a:pt x="4483" y="4702"/>
                    <a:pt x="4477" y="4687"/>
                    <a:pt x="4473" y="4675"/>
                  </a:cubicBezTo>
                  <a:cubicBezTo>
                    <a:pt x="4456" y="4707"/>
                    <a:pt x="4445" y="4731"/>
                    <a:pt x="4433" y="4755"/>
                  </a:cubicBezTo>
                  <a:cubicBezTo>
                    <a:pt x="4439" y="4680"/>
                    <a:pt x="4393" y="4744"/>
                    <a:pt x="4398" y="4681"/>
                  </a:cubicBezTo>
                  <a:lnTo>
                    <a:pt x="4398" y="4681"/>
                  </a:lnTo>
                  <a:cubicBezTo>
                    <a:pt x="4373" y="4709"/>
                    <a:pt x="4348" y="4735"/>
                    <a:pt x="4324" y="4762"/>
                  </a:cubicBezTo>
                  <a:cubicBezTo>
                    <a:pt x="4317" y="4727"/>
                    <a:pt x="4309" y="4700"/>
                    <a:pt x="4293" y="4697"/>
                  </a:cubicBezTo>
                  <a:lnTo>
                    <a:pt x="4218" y="4684"/>
                  </a:lnTo>
                  <a:cubicBezTo>
                    <a:pt x="4212" y="4700"/>
                    <a:pt x="4205" y="4716"/>
                    <a:pt x="4195" y="4743"/>
                  </a:cubicBezTo>
                  <a:cubicBezTo>
                    <a:pt x="4195" y="4709"/>
                    <a:pt x="4196" y="4681"/>
                    <a:pt x="4193" y="4665"/>
                  </a:cubicBezTo>
                  <a:cubicBezTo>
                    <a:pt x="4190" y="4650"/>
                    <a:pt x="4183" y="4646"/>
                    <a:pt x="4174" y="4631"/>
                  </a:cubicBezTo>
                  <a:cubicBezTo>
                    <a:pt x="4170" y="4640"/>
                    <a:pt x="4159" y="4662"/>
                    <a:pt x="4150" y="4680"/>
                  </a:cubicBezTo>
                  <a:cubicBezTo>
                    <a:pt x="4146" y="4650"/>
                    <a:pt x="4146" y="4619"/>
                    <a:pt x="4139" y="4607"/>
                  </a:cubicBezTo>
                  <a:cubicBezTo>
                    <a:pt x="4138" y="4606"/>
                    <a:pt x="4136" y="4605"/>
                    <a:pt x="4134" y="4605"/>
                  </a:cubicBezTo>
                  <a:cubicBezTo>
                    <a:pt x="4130" y="4605"/>
                    <a:pt x="4124" y="4610"/>
                    <a:pt x="4119" y="4610"/>
                  </a:cubicBezTo>
                  <a:cubicBezTo>
                    <a:pt x="4116" y="4610"/>
                    <a:pt x="4114" y="4608"/>
                    <a:pt x="4112" y="4602"/>
                  </a:cubicBezTo>
                  <a:cubicBezTo>
                    <a:pt x="4108" y="4618"/>
                    <a:pt x="4105" y="4630"/>
                    <a:pt x="4104" y="4655"/>
                  </a:cubicBezTo>
                  <a:lnTo>
                    <a:pt x="4104" y="4655"/>
                  </a:lnTo>
                  <a:cubicBezTo>
                    <a:pt x="4105" y="4654"/>
                    <a:pt x="4107" y="4653"/>
                    <a:pt x="4109" y="4653"/>
                  </a:cubicBezTo>
                  <a:lnTo>
                    <a:pt x="4109" y="4653"/>
                  </a:lnTo>
                  <a:cubicBezTo>
                    <a:pt x="4109" y="4653"/>
                    <a:pt x="4108" y="4665"/>
                    <a:pt x="4103" y="4668"/>
                  </a:cubicBezTo>
                  <a:cubicBezTo>
                    <a:pt x="4103" y="4669"/>
                    <a:pt x="4102" y="4670"/>
                    <a:pt x="4102" y="4670"/>
                  </a:cubicBezTo>
                  <a:cubicBezTo>
                    <a:pt x="4100" y="4670"/>
                    <a:pt x="4098" y="4666"/>
                    <a:pt x="4096" y="4660"/>
                  </a:cubicBezTo>
                  <a:cubicBezTo>
                    <a:pt x="4098" y="4659"/>
                    <a:pt x="4100" y="4658"/>
                    <a:pt x="4101" y="4656"/>
                  </a:cubicBezTo>
                  <a:lnTo>
                    <a:pt x="4101" y="4656"/>
                  </a:lnTo>
                  <a:cubicBezTo>
                    <a:pt x="4102" y="4660"/>
                    <a:pt x="4103" y="4664"/>
                    <a:pt x="4103" y="4668"/>
                  </a:cubicBezTo>
                  <a:cubicBezTo>
                    <a:pt x="4103" y="4663"/>
                    <a:pt x="4103" y="4659"/>
                    <a:pt x="4104" y="4655"/>
                  </a:cubicBezTo>
                  <a:lnTo>
                    <a:pt x="4104" y="4655"/>
                  </a:lnTo>
                  <a:cubicBezTo>
                    <a:pt x="4103" y="4655"/>
                    <a:pt x="4102" y="4656"/>
                    <a:pt x="4101" y="4656"/>
                  </a:cubicBezTo>
                  <a:lnTo>
                    <a:pt x="4101" y="4656"/>
                  </a:lnTo>
                  <a:cubicBezTo>
                    <a:pt x="4097" y="4631"/>
                    <a:pt x="4094" y="4619"/>
                    <a:pt x="4092" y="4606"/>
                  </a:cubicBezTo>
                  <a:cubicBezTo>
                    <a:pt x="4081" y="4628"/>
                    <a:pt x="4075" y="4644"/>
                    <a:pt x="4062" y="4672"/>
                  </a:cubicBezTo>
                  <a:cubicBezTo>
                    <a:pt x="4072" y="4634"/>
                    <a:pt x="4078" y="4609"/>
                    <a:pt x="4086" y="4577"/>
                  </a:cubicBezTo>
                  <a:lnTo>
                    <a:pt x="4086" y="4577"/>
                  </a:lnTo>
                  <a:cubicBezTo>
                    <a:pt x="4085" y="4577"/>
                    <a:pt x="4084" y="4577"/>
                    <a:pt x="4083" y="4577"/>
                  </a:cubicBezTo>
                  <a:cubicBezTo>
                    <a:pt x="4073" y="4577"/>
                    <a:pt x="4065" y="4564"/>
                    <a:pt x="4055" y="4564"/>
                  </a:cubicBezTo>
                  <a:cubicBezTo>
                    <a:pt x="4049" y="4564"/>
                    <a:pt x="4042" y="4568"/>
                    <a:pt x="4033" y="4579"/>
                  </a:cubicBezTo>
                  <a:cubicBezTo>
                    <a:pt x="4030" y="4583"/>
                    <a:pt x="4026" y="4585"/>
                    <a:pt x="4024" y="4585"/>
                  </a:cubicBezTo>
                  <a:cubicBezTo>
                    <a:pt x="4017" y="4585"/>
                    <a:pt x="4012" y="4574"/>
                    <a:pt x="4014" y="4547"/>
                  </a:cubicBezTo>
                  <a:cubicBezTo>
                    <a:pt x="4014" y="4537"/>
                    <a:pt x="4006" y="4538"/>
                    <a:pt x="4002" y="4535"/>
                  </a:cubicBezTo>
                  <a:cubicBezTo>
                    <a:pt x="3990" y="4553"/>
                    <a:pt x="3978" y="4569"/>
                    <a:pt x="3968" y="4584"/>
                  </a:cubicBezTo>
                  <a:cubicBezTo>
                    <a:pt x="3956" y="4574"/>
                    <a:pt x="3955" y="4533"/>
                    <a:pt x="3943" y="4533"/>
                  </a:cubicBezTo>
                  <a:cubicBezTo>
                    <a:pt x="3938" y="4533"/>
                    <a:pt x="3933" y="4538"/>
                    <a:pt x="3925" y="4552"/>
                  </a:cubicBezTo>
                  <a:cubicBezTo>
                    <a:pt x="3919" y="4541"/>
                    <a:pt x="3916" y="4532"/>
                    <a:pt x="3912" y="4525"/>
                  </a:cubicBezTo>
                  <a:cubicBezTo>
                    <a:pt x="3905" y="4549"/>
                    <a:pt x="3900" y="4560"/>
                    <a:pt x="3899" y="4566"/>
                  </a:cubicBezTo>
                  <a:cubicBezTo>
                    <a:pt x="3889" y="4553"/>
                    <a:pt x="3881" y="4541"/>
                    <a:pt x="3878" y="4537"/>
                  </a:cubicBezTo>
                  <a:cubicBezTo>
                    <a:pt x="3855" y="4569"/>
                    <a:pt x="3841" y="4587"/>
                    <a:pt x="3828" y="4604"/>
                  </a:cubicBezTo>
                  <a:cubicBezTo>
                    <a:pt x="3828" y="4588"/>
                    <a:pt x="3828" y="4581"/>
                    <a:pt x="3830" y="4574"/>
                  </a:cubicBezTo>
                  <a:cubicBezTo>
                    <a:pt x="3830" y="4568"/>
                    <a:pt x="3831" y="4560"/>
                    <a:pt x="3833" y="4553"/>
                  </a:cubicBezTo>
                  <a:cubicBezTo>
                    <a:pt x="3836" y="4552"/>
                    <a:pt x="3839" y="4552"/>
                    <a:pt x="3841" y="4550"/>
                  </a:cubicBezTo>
                  <a:cubicBezTo>
                    <a:pt x="3844" y="4547"/>
                    <a:pt x="3847" y="4543"/>
                    <a:pt x="3856" y="4534"/>
                  </a:cubicBezTo>
                  <a:cubicBezTo>
                    <a:pt x="3850" y="4529"/>
                    <a:pt x="3844" y="4527"/>
                    <a:pt x="3837" y="4527"/>
                  </a:cubicBezTo>
                  <a:cubicBezTo>
                    <a:pt x="3821" y="4527"/>
                    <a:pt x="3804" y="4538"/>
                    <a:pt x="3787" y="4546"/>
                  </a:cubicBezTo>
                  <a:cubicBezTo>
                    <a:pt x="3790" y="4529"/>
                    <a:pt x="3793" y="4513"/>
                    <a:pt x="3797" y="4494"/>
                  </a:cubicBezTo>
                  <a:lnTo>
                    <a:pt x="3797" y="4494"/>
                  </a:lnTo>
                  <a:cubicBezTo>
                    <a:pt x="3787" y="4513"/>
                    <a:pt x="3778" y="4529"/>
                    <a:pt x="3769" y="4546"/>
                  </a:cubicBezTo>
                  <a:lnTo>
                    <a:pt x="3753" y="4568"/>
                  </a:lnTo>
                  <a:lnTo>
                    <a:pt x="3756" y="4538"/>
                  </a:lnTo>
                  <a:cubicBezTo>
                    <a:pt x="3755" y="4528"/>
                    <a:pt x="3753" y="4518"/>
                    <a:pt x="3752" y="4510"/>
                  </a:cubicBezTo>
                  <a:cubicBezTo>
                    <a:pt x="3744" y="4518"/>
                    <a:pt x="3737" y="4524"/>
                    <a:pt x="3730" y="4531"/>
                  </a:cubicBezTo>
                  <a:cubicBezTo>
                    <a:pt x="3734" y="4507"/>
                    <a:pt x="3737" y="4490"/>
                    <a:pt x="3740" y="4471"/>
                  </a:cubicBezTo>
                  <a:lnTo>
                    <a:pt x="3724" y="4463"/>
                  </a:lnTo>
                  <a:cubicBezTo>
                    <a:pt x="3717" y="4475"/>
                    <a:pt x="3708" y="4513"/>
                    <a:pt x="3701" y="4513"/>
                  </a:cubicBezTo>
                  <a:cubicBezTo>
                    <a:pt x="3699" y="4513"/>
                    <a:pt x="3697" y="4510"/>
                    <a:pt x="3696" y="4503"/>
                  </a:cubicBezTo>
                  <a:cubicBezTo>
                    <a:pt x="3699" y="4487"/>
                    <a:pt x="3702" y="4471"/>
                    <a:pt x="3706" y="4450"/>
                  </a:cubicBezTo>
                  <a:cubicBezTo>
                    <a:pt x="3699" y="4449"/>
                    <a:pt x="3693" y="4449"/>
                    <a:pt x="3687" y="4447"/>
                  </a:cubicBezTo>
                  <a:cubicBezTo>
                    <a:pt x="3681" y="4478"/>
                    <a:pt x="3677" y="4500"/>
                    <a:pt x="3671" y="4529"/>
                  </a:cubicBezTo>
                  <a:cubicBezTo>
                    <a:pt x="3665" y="4522"/>
                    <a:pt x="3662" y="4519"/>
                    <a:pt x="3660" y="4516"/>
                  </a:cubicBezTo>
                  <a:cubicBezTo>
                    <a:pt x="3666" y="4487"/>
                    <a:pt x="3672" y="4462"/>
                    <a:pt x="3680" y="4434"/>
                  </a:cubicBezTo>
                  <a:lnTo>
                    <a:pt x="3680" y="4434"/>
                  </a:lnTo>
                  <a:cubicBezTo>
                    <a:pt x="3672" y="4444"/>
                    <a:pt x="3668" y="4451"/>
                    <a:pt x="3662" y="4459"/>
                  </a:cubicBezTo>
                  <a:lnTo>
                    <a:pt x="3662" y="4428"/>
                  </a:lnTo>
                  <a:cubicBezTo>
                    <a:pt x="3653" y="4446"/>
                    <a:pt x="3646" y="4463"/>
                    <a:pt x="3637" y="4481"/>
                  </a:cubicBezTo>
                  <a:cubicBezTo>
                    <a:pt x="3635" y="4478"/>
                    <a:pt x="3633" y="4476"/>
                    <a:pt x="3630" y="4476"/>
                  </a:cubicBezTo>
                  <a:cubicBezTo>
                    <a:pt x="3618" y="4476"/>
                    <a:pt x="3602" y="4518"/>
                    <a:pt x="3578" y="4574"/>
                  </a:cubicBezTo>
                  <a:cubicBezTo>
                    <a:pt x="3597" y="4510"/>
                    <a:pt x="3606" y="4476"/>
                    <a:pt x="3616" y="4440"/>
                  </a:cubicBezTo>
                  <a:cubicBezTo>
                    <a:pt x="3612" y="4437"/>
                    <a:pt x="3608" y="4435"/>
                    <a:pt x="3605" y="4434"/>
                  </a:cubicBezTo>
                  <a:cubicBezTo>
                    <a:pt x="3596" y="4460"/>
                    <a:pt x="3587" y="4484"/>
                    <a:pt x="3580" y="4509"/>
                  </a:cubicBezTo>
                  <a:cubicBezTo>
                    <a:pt x="3568" y="4499"/>
                    <a:pt x="3562" y="4476"/>
                    <a:pt x="3560" y="4440"/>
                  </a:cubicBezTo>
                  <a:cubicBezTo>
                    <a:pt x="3550" y="4475"/>
                    <a:pt x="3540" y="4510"/>
                    <a:pt x="3527" y="4557"/>
                  </a:cubicBezTo>
                  <a:cubicBezTo>
                    <a:pt x="3519" y="4525"/>
                    <a:pt x="3512" y="4499"/>
                    <a:pt x="3505" y="4465"/>
                  </a:cubicBezTo>
                  <a:cubicBezTo>
                    <a:pt x="3500" y="4497"/>
                    <a:pt x="3497" y="4509"/>
                    <a:pt x="3496" y="4519"/>
                  </a:cubicBezTo>
                  <a:cubicBezTo>
                    <a:pt x="3490" y="4527"/>
                    <a:pt x="3486" y="4530"/>
                    <a:pt x="3483" y="4530"/>
                  </a:cubicBezTo>
                  <a:cubicBezTo>
                    <a:pt x="3471" y="4530"/>
                    <a:pt x="3483" y="4465"/>
                    <a:pt x="3474" y="4454"/>
                  </a:cubicBezTo>
                  <a:lnTo>
                    <a:pt x="3474" y="4454"/>
                  </a:lnTo>
                  <a:cubicBezTo>
                    <a:pt x="3465" y="4474"/>
                    <a:pt x="3457" y="4490"/>
                    <a:pt x="3452" y="4506"/>
                  </a:cubicBezTo>
                  <a:lnTo>
                    <a:pt x="3434" y="4497"/>
                  </a:lnTo>
                  <a:cubicBezTo>
                    <a:pt x="3438" y="4478"/>
                    <a:pt x="3441" y="4460"/>
                    <a:pt x="3446" y="4443"/>
                  </a:cubicBezTo>
                  <a:lnTo>
                    <a:pt x="3446" y="4443"/>
                  </a:lnTo>
                  <a:cubicBezTo>
                    <a:pt x="3438" y="4453"/>
                    <a:pt x="3434" y="4459"/>
                    <a:pt x="3430" y="4466"/>
                  </a:cubicBezTo>
                  <a:lnTo>
                    <a:pt x="3430" y="4450"/>
                  </a:lnTo>
                  <a:cubicBezTo>
                    <a:pt x="3405" y="4453"/>
                    <a:pt x="3382" y="4454"/>
                    <a:pt x="3360" y="4457"/>
                  </a:cubicBezTo>
                  <a:cubicBezTo>
                    <a:pt x="3356" y="4443"/>
                    <a:pt x="3352" y="4426"/>
                    <a:pt x="3346" y="4412"/>
                  </a:cubicBezTo>
                  <a:cubicBezTo>
                    <a:pt x="3352" y="4400"/>
                    <a:pt x="3356" y="4393"/>
                    <a:pt x="3360" y="4385"/>
                  </a:cubicBezTo>
                  <a:cubicBezTo>
                    <a:pt x="3352" y="4366"/>
                    <a:pt x="3346" y="4341"/>
                    <a:pt x="3337" y="4329"/>
                  </a:cubicBezTo>
                  <a:cubicBezTo>
                    <a:pt x="3325" y="4316"/>
                    <a:pt x="3309" y="4315"/>
                    <a:pt x="3296" y="4307"/>
                  </a:cubicBezTo>
                  <a:cubicBezTo>
                    <a:pt x="3287" y="4337"/>
                    <a:pt x="3282" y="4356"/>
                    <a:pt x="3277" y="4375"/>
                  </a:cubicBezTo>
                  <a:lnTo>
                    <a:pt x="3241" y="4407"/>
                  </a:lnTo>
                  <a:cubicBezTo>
                    <a:pt x="3246" y="4365"/>
                    <a:pt x="3249" y="4323"/>
                    <a:pt x="3251" y="4285"/>
                  </a:cubicBezTo>
                  <a:cubicBezTo>
                    <a:pt x="3241" y="4283"/>
                    <a:pt x="3233" y="4271"/>
                    <a:pt x="3222" y="4271"/>
                  </a:cubicBezTo>
                  <a:cubicBezTo>
                    <a:pt x="3215" y="4271"/>
                    <a:pt x="3207" y="4276"/>
                    <a:pt x="3197" y="4291"/>
                  </a:cubicBezTo>
                  <a:cubicBezTo>
                    <a:pt x="3193" y="4253"/>
                    <a:pt x="3181" y="4242"/>
                    <a:pt x="3167" y="4242"/>
                  </a:cubicBezTo>
                  <a:cubicBezTo>
                    <a:pt x="3156" y="4242"/>
                    <a:pt x="3143" y="4248"/>
                    <a:pt x="3131" y="4254"/>
                  </a:cubicBezTo>
                  <a:cubicBezTo>
                    <a:pt x="3131" y="4243"/>
                    <a:pt x="3131" y="4234"/>
                    <a:pt x="3131" y="4232"/>
                  </a:cubicBezTo>
                  <a:cubicBezTo>
                    <a:pt x="3113" y="4247"/>
                    <a:pt x="3100" y="4259"/>
                    <a:pt x="3091" y="4268"/>
                  </a:cubicBezTo>
                  <a:cubicBezTo>
                    <a:pt x="3088" y="4250"/>
                    <a:pt x="3085" y="4238"/>
                    <a:pt x="3082" y="4219"/>
                  </a:cubicBezTo>
                  <a:cubicBezTo>
                    <a:pt x="3066" y="4275"/>
                    <a:pt x="3054" y="4318"/>
                    <a:pt x="3041" y="4363"/>
                  </a:cubicBezTo>
                  <a:cubicBezTo>
                    <a:pt x="3035" y="4362"/>
                    <a:pt x="3031" y="4363"/>
                    <a:pt x="3028" y="4360"/>
                  </a:cubicBezTo>
                  <a:cubicBezTo>
                    <a:pt x="3025" y="4357"/>
                    <a:pt x="3023" y="4351"/>
                    <a:pt x="3021" y="4347"/>
                  </a:cubicBezTo>
                  <a:cubicBezTo>
                    <a:pt x="3029" y="4332"/>
                    <a:pt x="3035" y="4319"/>
                    <a:pt x="3041" y="4309"/>
                  </a:cubicBezTo>
                  <a:cubicBezTo>
                    <a:pt x="3043" y="4273"/>
                    <a:pt x="3039" y="4255"/>
                    <a:pt x="3030" y="4255"/>
                  </a:cubicBezTo>
                  <a:cubicBezTo>
                    <a:pt x="3026" y="4255"/>
                    <a:pt x="3022" y="4257"/>
                    <a:pt x="3018" y="4262"/>
                  </a:cubicBezTo>
                  <a:lnTo>
                    <a:pt x="3018" y="4231"/>
                  </a:lnTo>
                  <a:cubicBezTo>
                    <a:pt x="3007" y="4239"/>
                    <a:pt x="3000" y="4243"/>
                    <a:pt x="2996" y="4243"/>
                  </a:cubicBezTo>
                  <a:cubicBezTo>
                    <a:pt x="2989" y="4243"/>
                    <a:pt x="2986" y="4234"/>
                    <a:pt x="2978" y="4212"/>
                  </a:cubicBezTo>
                  <a:cubicBezTo>
                    <a:pt x="2978" y="4212"/>
                    <a:pt x="2978" y="4211"/>
                    <a:pt x="2978" y="4211"/>
                  </a:cubicBezTo>
                  <a:cubicBezTo>
                    <a:pt x="2977" y="4211"/>
                    <a:pt x="2972" y="4219"/>
                    <a:pt x="2969" y="4223"/>
                  </a:cubicBezTo>
                  <a:cubicBezTo>
                    <a:pt x="2969" y="4234"/>
                    <a:pt x="2968" y="4244"/>
                    <a:pt x="2966" y="4263"/>
                  </a:cubicBezTo>
                  <a:cubicBezTo>
                    <a:pt x="2960" y="4262"/>
                    <a:pt x="2956" y="4260"/>
                    <a:pt x="2953" y="4259"/>
                  </a:cubicBezTo>
                  <a:cubicBezTo>
                    <a:pt x="2957" y="4235"/>
                    <a:pt x="2960" y="4219"/>
                    <a:pt x="2965" y="4201"/>
                  </a:cubicBezTo>
                  <a:lnTo>
                    <a:pt x="2965" y="4201"/>
                  </a:lnTo>
                  <a:cubicBezTo>
                    <a:pt x="2959" y="4208"/>
                    <a:pt x="2954" y="4219"/>
                    <a:pt x="2953" y="4219"/>
                  </a:cubicBezTo>
                  <a:cubicBezTo>
                    <a:pt x="2953" y="4219"/>
                    <a:pt x="2953" y="4219"/>
                    <a:pt x="2953" y="4219"/>
                  </a:cubicBezTo>
                  <a:cubicBezTo>
                    <a:pt x="2951" y="4216"/>
                    <a:pt x="2948" y="4214"/>
                    <a:pt x="2944" y="4214"/>
                  </a:cubicBezTo>
                  <a:cubicBezTo>
                    <a:pt x="2933" y="4214"/>
                    <a:pt x="2916" y="4232"/>
                    <a:pt x="2904" y="4232"/>
                  </a:cubicBezTo>
                  <a:cubicBezTo>
                    <a:pt x="2896" y="4232"/>
                    <a:pt x="2891" y="4224"/>
                    <a:pt x="2890" y="4200"/>
                  </a:cubicBezTo>
                  <a:cubicBezTo>
                    <a:pt x="2889" y="4197"/>
                    <a:pt x="2888" y="4196"/>
                    <a:pt x="2886" y="4196"/>
                  </a:cubicBezTo>
                  <a:cubicBezTo>
                    <a:pt x="2882" y="4196"/>
                    <a:pt x="2875" y="4203"/>
                    <a:pt x="2870" y="4204"/>
                  </a:cubicBezTo>
                  <a:cubicBezTo>
                    <a:pt x="2863" y="4207"/>
                    <a:pt x="2855" y="4209"/>
                    <a:pt x="2848" y="4209"/>
                  </a:cubicBezTo>
                  <a:cubicBezTo>
                    <a:pt x="2835" y="4209"/>
                    <a:pt x="2824" y="4200"/>
                    <a:pt x="2820" y="4168"/>
                  </a:cubicBezTo>
                  <a:cubicBezTo>
                    <a:pt x="2812" y="4181"/>
                    <a:pt x="2801" y="4197"/>
                    <a:pt x="2795" y="4206"/>
                  </a:cubicBezTo>
                  <a:cubicBezTo>
                    <a:pt x="2781" y="4209"/>
                    <a:pt x="2770" y="4210"/>
                    <a:pt x="2757" y="4213"/>
                  </a:cubicBezTo>
                  <a:cubicBezTo>
                    <a:pt x="2756" y="4201"/>
                    <a:pt x="2753" y="4184"/>
                    <a:pt x="2748" y="4159"/>
                  </a:cubicBezTo>
                  <a:cubicBezTo>
                    <a:pt x="2742" y="4154"/>
                    <a:pt x="2726" y="4163"/>
                    <a:pt x="2722" y="4141"/>
                  </a:cubicBezTo>
                  <a:cubicBezTo>
                    <a:pt x="2720" y="4130"/>
                    <a:pt x="2717" y="4127"/>
                    <a:pt x="2713" y="4127"/>
                  </a:cubicBezTo>
                  <a:cubicBezTo>
                    <a:pt x="2708" y="4127"/>
                    <a:pt x="2701" y="4132"/>
                    <a:pt x="2696" y="4132"/>
                  </a:cubicBezTo>
                  <a:cubicBezTo>
                    <a:pt x="2695" y="4132"/>
                    <a:pt x="2694" y="4132"/>
                    <a:pt x="2692" y="4131"/>
                  </a:cubicBezTo>
                  <a:cubicBezTo>
                    <a:pt x="2682" y="4123"/>
                    <a:pt x="2670" y="4122"/>
                    <a:pt x="2660" y="4115"/>
                  </a:cubicBezTo>
                  <a:cubicBezTo>
                    <a:pt x="2657" y="4111"/>
                    <a:pt x="2653" y="4110"/>
                    <a:pt x="2649" y="4110"/>
                  </a:cubicBezTo>
                  <a:cubicBezTo>
                    <a:pt x="2641" y="4110"/>
                    <a:pt x="2631" y="4116"/>
                    <a:pt x="2620" y="4123"/>
                  </a:cubicBezTo>
                  <a:cubicBezTo>
                    <a:pt x="2609" y="4135"/>
                    <a:pt x="2597" y="4131"/>
                    <a:pt x="2584" y="4134"/>
                  </a:cubicBezTo>
                  <a:cubicBezTo>
                    <a:pt x="2584" y="4128"/>
                    <a:pt x="2585" y="4109"/>
                    <a:pt x="2581" y="4107"/>
                  </a:cubicBezTo>
                  <a:cubicBezTo>
                    <a:pt x="2547" y="4103"/>
                    <a:pt x="2507" y="4113"/>
                    <a:pt x="2479" y="4087"/>
                  </a:cubicBezTo>
                  <a:cubicBezTo>
                    <a:pt x="2479" y="4087"/>
                    <a:pt x="2479" y="4086"/>
                    <a:pt x="2479" y="4086"/>
                  </a:cubicBezTo>
                  <a:cubicBezTo>
                    <a:pt x="2475" y="4086"/>
                    <a:pt x="2467" y="4099"/>
                    <a:pt x="2463" y="4104"/>
                  </a:cubicBezTo>
                  <a:cubicBezTo>
                    <a:pt x="2463" y="4092"/>
                    <a:pt x="2463" y="4085"/>
                    <a:pt x="2464" y="4079"/>
                  </a:cubicBezTo>
                  <a:lnTo>
                    <a:pt x="2464" y="4079"/>
                  </a:lnTo>
                  <a:lnTo>
                    <a:pt x="2444" y="4106"/>
                  </a:lnTo>
                  <a:cubicBezTo>
                    <a:pt x="2442" y="4091"/>
                    <a:pt x="2445" y="4073"/>
                    <a:pt x="2441" y="4069"/>
                  </a:cubicBezTo>
                  <a:cubicBezTo>
                    <a:pt x="2435" y="4060"/>
                    <a:pt x="2426" y="4056"/>
                    <a:pt x="2417" y="4056"/>
                  </a:cubicBezTo>
                  <a:cubicBezTo>
                    <a:pt x="2410" y="4056"/>
                    <a:pt x="2398" y="4067"/>
                    <a:pt x="2392" y="4067"/>
                  </a:cubicBezTo>
                  <a:cubicBezTo>
                    <a:pt x="2390" y="4067"/>
                    <a:pt x="2388" y="4065"/>
                    <a:pt x="2388" y="4062"/>
                  </a:cubicBezTo>
                  <a:cubicBezTo>
                    <a:pt x="2386" y="4048"/>
                    <a:pt x="2384" y="4041"/>
                    <a:pt x="2381" y="4041"/>
                  </a:cubicBezTo>
                  <a:cubicBezTo>
                    <a:pt x="2377" y="4041"/>
                    <a:pt x="2373" y="4046"/>
                    <a:pt x="2366" y="4057"/>
                  </a:cubicBezTo>
                  <a:cubicBezTo>
                    <a:pt x="2364" y="4060"/>
                    <a:pt x="2363" y="4061"/>
                    <a:pt x="2361" y="4061"/>
                  </a:cubicBezTo>
                  <a:cubicBezTo>
                    <a:pt x="2358" y="4061"/>
                    <a:pt x="2355" y="4057"/>
                    <a:pt x="2353" y="4053"/>
                  </a:cubicBezTo>
                  <a:cubicBezTo>
                    <a:pt x="2350" y="4048"/>
                    <a:pt x="2351" y="4034"/>
                    <a:pt x="2351" y="4022"/>
                  </a:cubicBezTo>
                  <a:lnTo>
                    <a:pt x="2351" y="4022"/>
                  </a:lnTo>
                  <a:cubicBezTo>
                    <a:pt x="2341" y="4045"/>
                    <a:pt x="2336" y="4060"/>
                    <a:pt x="2331" y="4073"/>
                  </a:cubicBezTo>
                  <a:cubicBezTo>
                    <a:pt x="2331" y="4048"/>
                    <a:pt x="2331" y="4026"/>
                    <a:pt x="2329" y="3998"/>
                  </a:cubicBezTo>
                  <a:cubicBezTo>
                    <a:pt x="2317" y="4026"/>
                    <a:pt x="2308" y="4044"/>
                    <a:pt x="2298" y="4066"/>
                  </a:cubicBezTo>
                  <a:cubicBezTo>
                    <a:pt x="2297" y="4007"/>
                    <a:pt x="2273" y="4020"/>
                    <a:pt x="2258" y="4006"/>
                  </a:cubicBezTo>
                  <a:cubicBezTo>
                    <a:pt x="2253" y="4001"/>
                    <a:pt x="2248" y="3999"/>
                    <a:pt x="2242" y="3999"/>
                  </a:cubicBezTo>
                  <a:cubicBezTo>
                    <a:pt x="2229" y="3999"/>
                    <a:pt x="2214" y="4010"/>
                    <a:pt x="2197" y="4037"/>
                  </a:cubicBezTo>
                  <a:cubicBezTo>
                    <a:pt x="2197" y="4019"/>
                    <a:pt x="2197" y="4000"/>
                    <a:pt x="2198" y="3988"/>
                  </a:cubicBezTo>
                  <a:lnTo>
                    <a:pt x="2198" y="3988"/>
                  </a:lnTo>
                  <a:cubicBezTo>
                    <a:pt x="2177" y="3992"/>
                    <a:pt x="2160" y="3997"/>
                    <a:pt x="2144" y="4000"/>
                  </a:cubicBezTo>
                  <a:cubicBezTo>
                    <a:pt x="2141" y="3988"/>
                    <a:pt x="2138" y="3981"/>
                    <a:pt x="2136" y="3970"/>
                  </a:cubicBezTo>
                  <a:cubicBezTo>
                    <a:pt x="2126" y="3992"/>
                    <a:pt x="2119" y="4010"/>
                    <a:pt x="2110" y="4032"/>
                  </a:cubicBezTo>
                  <a:cubicBezTo>
                    <a:pt x="2114" y="4010"/>
                    <a:pt x="2117" y="3992"/>
                    <a:pt x="2122" y="3967"/>
                  </a:cubicBezTo>
                  <a:cubicBezTo>
                    <a:pt x="2108" y="3966"/>
                    <a:pt x="2095" y="3964"/>
                    <a:pt x="2080" y="3963"/>
                  </a:cubicBezTo>
                  <a:cubicBezTo>
                    <a:pt x="2080" y="3957"/>
                    <a:pt x="2083" y="3941"/>
                    <a:pt x="2088" y="3917"/>
                  </a:cubicBezTo>
                  <a:lnTo>
                    <a:pt x="2088" y="3917"/>
                  </a:lnTo>
                  <a:cubicBezTo>
                    <a:pt x="2079" y="3920"/>
                    <a:pt x="2070" y="3925"/>
                    <a:pt x="2063" y="3926"/>
                  </a:cubicBezTo>
                  <a:cubicBezTo>
                    <a:pt x="2057" y="3917"/>
                    <a:pt x="2051" y="3906"/>
                    <a:pt x="2045" y="3901"/>
                  </a:cubicBezTo>
                  <a:cubicBezTo>
                    <a:pt x="2038" y="3895"/>
                    <a:pt x="2031" y="3889"/>
                    <a:pt x="2023" y="3889"/>
                  </a:cubicBezTo>
                  <a:cubicBezTo>
                    <a:pt x="2022" y="3889"/>
                    <a:pt x="2021" y="3889"/>
                    <a:pt x="2020" y="3889"/>
                  </a:cubicBezTo>
                  <a:cubicBezTo>
                    <a:pt x="2013" y="3889"/>
                    <a:pt x="2002" y="3904"/>
                    <a:pt x="1995" y="3906"/>
                  </a:cubicBezTo>
                  <a:cubicBezTo>
                    <a:pt x="1987" y="3906"/>
                    <a:pt x="1980" y="3895"/>
                    <a:pt x="1972" y="3895"/>
                  </a:cubicBezTo>
                  <a:cubicBezTo>
                    <a:pt x="1971" y="3895"/>
                    <a:pt x="1971" y="3895"/>
                    <a:pt x="1970" y="3895"/>
                  </a:cubicBezTo>
                  <a:cubicBezTo>
                    <a:pt x="1961" y="3895"/>
                    <a:pt x="1951" y="3904"/>
                    <a:pt x="1951" y="3904"/>
                  </a:cubicBezTo>
                  <a:cubicBezTo>
                    <a:pt x="1938" y="3890"/>
                    <a:pt x="1929" y="3866"/>
                    <a:pt x="1920" y="3866"/>
                  </a:cubicBezTo>
                  <a:cubicBezTo>
                    <a:pt x="1917" y="3866"/>
                    <a:pt x="1915" y="3868"/>
                    <a:pt x="1913" y="3870"/>
                  </a:cubicBezTo>
                  <a:cubicBezTo>
                    <a:pt x="1904" y="3879"/>
                    <a:pt x="1897" y="3882"/>
                    <a:pt x="1891" y="3882"/>
                  </a:cubicBezTo>
                  <a:cubicBezTo>
                    <a:pt x="1881" y="3882"/>
                    <a:pt x="1873" y="3873"/>
                    <a:pt x="1863" y="3870"/>
                  </a:cubicBezTo>
                  <a:cubicBezTo>
                    <a:pt x="1852" y="3868"/>
                    <a:pt x="1845" y="3853"/>
                    <a:pt x="1834" y="3853"/>
                  </a:cubicBezTo>
                  <a:cubicBezTo>
                    <a:pt x="1831" y="3853"/>
                    <a:pt x="1828" y="3854"/>
                    <a:pt x="1824" y="3857"/>
                  </a:cubicBezTo>
                  <a:cubicBezTo>
                    <a:pt x="1821" y="3859"/>
                    <a:pt x="1818" y="3860"/>
                    <a:pt x="1816" y="3860"/>
                  </a:cubicBezTo>
                  <a:cubicBezTo>
                    <a:pt x="1804" y="3860"/>
                    <a:pt x="1810" y="3837"/>
                    <a:pt x="1808" y="3837"/>
                  </a:cubicBezTo>
                  <a:lnTo>
                    <a:pt x="1808" y="3837"/>
                  </a:lnTo>
                  <a:cubicBezTo>
                    <a:pt x="1808" y="3837"/>
                    <a:pt x="1807" y="3837"/>
                    <a:pt x="1807" y="3838"/>
                  </a:cubicBezTo>
                  <a:cubicBezTo>
                    <a:pt x="1806" y="3839"/>
                    <a:pt x="1806" y="3840"/>
                    <a:pt x="1805" y="3840"/>
                  </a:cubicBezTo>
                  <a:cubicBezTo>
                    <a:pt x="1805" y="3840"/>
                    <a:pt x="1804" y="3839"/>
                    <a:pt x="1804" y="3839"/>
                  </a:cubicBezTo>
                  <a:cubicBezTo>
                    <a:pt x="1803" y="3839"/>
                    <a:pt x="1802" y="3840"/>
                    <a:pt x="1799" y="3844"/>
                  </a:cubicBezTo>
                  <a:cubicBezTo>
                    <a:pt x="1795" y="3854"/>
                    <a:pt x="1792" y="3859"/>
                    <a:pt x="1791" y="3859"/>
                  </a:cubicBezTo>
                  <a:cubicBezTo>
                    <a:pt x="1790" y="3859"/>
                    <a:pt x="1790" y="3851"/>
                    <a:pt x="1792" y="3841"/>
                  </a:cubicBezTo>
                  <a:cubicBezTo>
                    <a:pt x="1792" y="3839"/>
                    <a:pt x="1793" y="3834"/>
                    <a:pt x="1793" y="3834"/>
                  </a:cubicBezTo>
                  <a:lnTo>
                    <a:pt x="1793" y="3834"/>
                  </a:lnTo>
                  <a:cubicBezTo>
                    <a:pt x="1792" y="3834"/>
                    <a:pt x="1792" y="3834"/>
                    <a:pt x="1792" y="3835"/>
                  </a:cubicBezTo>
                  <a:cubicBezTo>
                    <a:pt x="1787" y="3845"/>
                    <a:pt x="1784" y="3849"/>
                    <a:pt x="1783" y="3849"/>
                  </a:cubicBezTo>
                  <a:cubicBezTo>
                    <a:pt x="1781" y="3849"/>
                    <a:pt x="1788" y="3826"/>
                    <a:pt x="1794" y="3809"/>
                  </a:cubicBezTo>
                  <a:lnTo>
                    <a:pt x="1794" y="3809"/>
                  </a:lnTo>
                  <a:cubicBezTo>
                    <a:pt x="1780" y="3837"/>
                    <a:pt x="1767" y="3861"/>
                    <a:pt x="1764" y="3861"/>
                  </a:cubicBezTo>
                  <a:cubicBezTo>
                    <a:pt x="1763" y="3861"/>
                    <a:pt x="1766" y="3850"/>
                    <a:pt x="1779" y="3822"/>
                  </a:cubicBezTo>
                  <a:lnTo>
                    <a:pt x="1779" y="3822"/>
                  </a:lnTo>
                  <a:cubicBezTo>
                    <a:pt x="1766" y="3843"/>
                    <a:pt x="1760" y="3851"/>
                    <a:pt x="1758" y="3851"/>
                  </a:cubicBezTo>
                  <a:cubicBezTo>
                    <a:pt x="1756" y="3851"/>
                    <a:pt x="1761" y="3840"/>
                    <a:pt x="1767" y="3828"/>
                  </a:cubicBezTo>
                  <a:lnTo>
                    <a:pt x="1767" y="3828"/>
                  </a:lnTo>
                  <a:cubicBezTo>
                    <a:pt x="1761" y="3832"/>
                    <a:pt x="1757" y="3835"/>
                    <a:pt x="1752" y="3838"/>
                  </a:cubicBezTo>
                  <a:lnTo>
                    <a:pt x="1735" y="3851"/>
                  </a:lnTo>
                  <a:cubicBezTo>
                    <a:pt x="1746" y="3832"/>
                    <a:pt x="1755" y="3817"/>
                    <a:pt x="1766" y="3801"/>
                  </a:cubicBezTo>
                  <a:lnTo>
                    <a:pt x="1766" y="3801"/>
                  </a:lnTo>
                  <a:cubicBezTo>
                    <a:pt x="1752" y="3819"/>
                    <a:pt x="1741" y="3834"/>
                    <a:pt x="1735" y="3842"/>
                  </a:cubicBezTo>
                  <a:cubicBezTo>
                    <a:pt x="1738" y="3832"/>
                    <a:pt x="1738" y="3825"/>
                    <a:pt x="1743" y="3813"/>
                  </a:cubicBezTo>
                  <a:cubicBezTo>
                    <a:pt x="1745" y="3810"/>
                    <a:pt x="1744" y="3810"/>
                    <a:pt x="1744" y="3810"/>
                  </a:cubicBezTo>
                  <a:lnTo>
                    <a:pt x="1744" y="3810"/>
                  </a:lnTo>
                  <a:cubicBezTo>
                    <a:pt x="1741" y="3810"/>
                    <a:pt x="1734" y="3817"/>
                    <a:pt x="1732" y="3817"/>
                  </a:cubicBezTo>
                  <a:cubicBezTo>
                    <a:pt x="1730" y="3817"/>
                    <a:pt x="1731" y="3815"/>
                    <a:pt x="1735" y="3809"/>
                  </a:cubicBezTo>
                  <a:lnTo>
                    <a:pt x="1735" y="3809"/>
                  </a:lnTo>
                  <a:cubicBezTo>
                    <a:pt x="1723" y="3823"/>
                    <a:pt x="1711" y="3836"/>
                    <a:pt x="1701" y="3848"/>
                  </a:cubicBezTo>
                  <a:cubicBezTo>
                    <a:pt x="1700" y="3849"/>
                    <a:pt x="1700" y="3849"/>
                    <a:pt x="1699" y="3849"/>
                  </a:cubicBezTo>
                  <a:cubicBezTo>
                    <a:pt x="1698" y="3849"/>
                    <a:pt x="1700" y="3845"/>
                    <a:pt x="1698" y="3845"/>
                  </a:cubicBezTo>
                  <a:lnTo>
                    <a:pt x="1698" y="3845"/>
                  </a:lnTo>
                  <a:cubicBezTo>
                    <a:pt x="1697" y="3845"/>
                    <a:pt x="1692" y="3849"/>
                    <a:pt x="1679" y="3863"/>
                  </a:cubicBezTo>
                  <a:cubicBezTo>
                    <a:pt x="1691" y="3847"/>
                    <a:pt x="1701" y="3832"/>
                    <a:pt x="1710" y="3820"/>
                  </a:cubicBezTo>
                  <a:lnTo>
                    <a:pt x="1710" y="3820"/>
                  </a:lnTo>
                  <a:cubicBezTo>
                    <a:pt x="1699" y="3829"/>
                    <a:pt x="1691" y="3835"/>
                    <a:pt x="1683" y="3839"/>
                  </a:cubicBezTo>
                  <a:cubicBezTo>
                    <a:pt x="1668" y="3856"/>
                    <a:pt x="1658" y="3866"/>
                    <a:pt x="1642" y="3882"/>
                  </a:cubicBezTo>
                  <a:cubicBezTo>
                    <a:pt x="1651" y="3872"/>
                    <a:pt x="1657" y="3863"/>
                    <a:pt x="1664" y="3854"/>
                  </a:cubicBezTo>
                  <a:lnTo>
                    <a:pt x="1664" y="3854"/>
                  </a:lnTo>
                  <a:cubicBezTo>
                    <a:pt x="1657" y="3860"/>
                    <a:pt x="1648" y="3867"/>
                    <a:pt x="1638" y="3875"/>
                  </a:cubicBezTo>
                  <a:cubicBezTo>
                    <a:pt x="1658" y="3853"/>
                    <a:pt x="1673" y="3838"/>
                    <a:pt x="1701" y="3810"/>
                  </a:cubicBezTo>
                  <a:lnTo>
                    <a:pt x="1701" y="3810"/>
                  </a:lnTo>
                  <a:cubicBezTo>
                    <a:pt x="1674" y="3834"/>
                    <a:pt x="1654" y="3851"/>
                    <a:pt x="1635" y="3870"/>
                  </a:cubicBezTo>
                  <a:cubicBezTo>
                    <a:pt x="1646" y="3856"/>
                    <a:pt x="1655" y="3847"/>
                    <a:pt x="1664" y="3835"/>
                  </a:cubicBezTo>
                  <a:lnTo>
                    <a:pt x="1664" y="3835"/>
                  </a:lnTo>
                  <a:cubicBezTo>
                    <a:pt x="1651" y="3845"/>
                    <a:pt x="1636" y="3856"/>
                    <a:pt x="1634" y="3856"/>
                  </a:cubicBezTo>
                  <a:cubicBezTo>
                    <a:pt x="1632" y="3856"/>
                    <a:pt x="1638" y="3850"/>
                    <a:pt x="1657" y="3834"/>
                  </a:cubicBezTo>
                  <a:lnTo>
                    <a:pt x="1657" y="3834"/>
                  </a:lnTo>
                  <a:lnTo>
                    <a:pt x="1646" y="3839"/>
                  </a:lnTo>
                  <a:cubicBezTo>
                    <a:pt x="1642" y="3842"/>
                    <a:pt x="1638" y="3845"/>
                    <a:pt x="1632" y="3848"/>
                  </a:cubicBezTo>
                  <a:cubicBezTo>
                    <a:pt x="1621" y="3857"/>
                    <a:pt x="1602" y="3873"/>
                    <a:pt x="1583" y="3888"/>
                  </a:cubicBezTo>
                  <a:cubicBezTo>
                    <a:pt x="1604" y="3869"/>
                    <a:pt x="1618" y="3857"/>
                    <a:pt x="1642" y="3836"/>
                  </a:cubicBezTo>
                  <a:lnTo>
                    <a:pt x="1642" y="3836"/>
                  </a:lnTo>
                  <a:cubicBezTo>
                    <a:pt x="1635" y="3841"/>
                    <a:pt x="1627" y="3845"/>
                    <a:pt x="1620" y="3850"/>
                  </a:cubicBezTo>
                  <a:cubicBezTo>
                    <a:pt x="1627" y="3842"/>
                    <a:pt x="1638" y="3834"/>
                    <a:pt x="1646" y="3823"/>
                  </a:cubicBezTo>
                  <a:lnTo>
                    <a:pt x="1646" y="3823"/>
                  </a:lnTo>
                  <a:cubicBezTo>
                    <a:pt x="1635" y="3832"/>
                    <a:pt x="1626" y="3838"/>
                    <a:pt x="1618" y="3844"/>
                  </a:cubicBezTo>
                  <a:cubicBezTo>
                    <a:pt x="1643" y="3820"/>
                    <a:pt x="1654" y="3809"/>
                    <a:pt x="1649" y="3809"/>
                  </a:cubicBezTo>
                  <a:lnTo>
                    <a:pt x="1649" y="3809"/>
                  </a:lnTo>
                  <a:cubicBezTo>
                    <a:pt x="1645" y="3809"/>
                    <a:pt x="1630" y="3817"/>
                    <a:pt x="1604" y="3831"/>
                  </a:cubicBezTo>
                  <a:cubicBezTo>
                    <a:pt x="1598" y="3831"/>
                    <a:pt x="1612" y="3818"/>
                    <a:pt x="1607" y="3818"/>
                  </a:cubicBezTo>
                  <a:lnTo>
                    <a:pt x="1607" y="3818"/>
                  </a:lnTo>
                  <a:cubicBezTo>
                    <a:pt x="1605" y="3818"/>
                    <a:pt x="1599" y="3820"/>
                    <a:pt x="1586" y="3828"/>
                  </a:cubicBezTo>
                  <a:cubicBezTo>
                    <a:pt x="1602" y="3814"/>
                    <a:pt x="1618" y="3803"/>
                    <a:pt x="1635" y="3789"/>
                  </a:cubicBezTo>
                  <a:lnTo>
                    <a:pt x="1635" y="3789"/>
                  </a:lnTo>
                  <a:cubicBezTo>
                    <a:pt x="1618" y="3797"/>
                    <a:pt x="1604" y="3804"/>
                    <a:pt x="1582" y="3816"/>
                  </a:cubicBezTo>
                  <a:cubicBezTo>
                    <a:pt x="1592" y="3807"/>
                    <a:pt x="1605" y="3797"/>
                    <a:pt x="1620" y="3785"/>
                  </a:cubicBezTo>
                  <a:lnTo>
                    <a:pt x="1620" y="3785"/>
                  </a:lnTo>
                  <a:cubicBezTo>
                    <a:pt x="1604" y="3791"/>
                    <a:pt x="1597" y="3794"/>
                    <a:pt x="1593" y="3794"/>
                  </a:cubicBezTo>
                  <a:cubicBezTo>
                    <a:pt x="1584" y="3794"/>
                    <a:pt x="1613" y="3773"/>
                    <a:pt x="1601" y="3773"/>
                  </a:cubicBezTo>
                  <a:cubicBezTo>
                    <a:pt x="1597" y="3773"/>
                    <a:pt x="1589" y="3775"/>
                    <a:pt x="1574" y="3781"/>
                  </a:cubicBezTo>
                  <a:cubicBezTo>
                    <a:pt x="1589" y="3772"/>
                    <a:pt x="1599" y="3766"/>
                    <a:pt x="1614" y="3757"/>
                  </a:cubicBezTo>
                  <a:lnTo>
                    <a:pt x="1614" y="3757"/>
                  </a:lnTo>
                  <a:cubicBezTo>
                    <a:pt x="1585" y="3767"/>
                    <a:pt x="1558" y="3776"/>
                    <a:pt x="1529" y="3786"/>
                  </a:cubicBezTo>
                  <a:cubicBezTo>
                    <a:pt x="1548" y="3778"/>
                    <a:pt x="1561" y="3772"/>
                    <a:pt x="1583" y="3763"/>
                  </a:cubicBezTo>
                  <a:cubicBezTo>
                    <a:pt x="1585" y="3760"/>
                    <a:pt x="1579" y="3757"/>
                    <a:pt x="1589" y="3751"/>
                  </a:cubicBezTo>
                  <a:cubicBezTo>
                    <a:pt x="1593" y="3748"/>
                    <a:pt x="1590" y="3748"/>
                    <a:pt x="1586" y="3748"/>
                  </a:cubicBezTo>
                  <a:cubicBezTo>
                    <a:pt x="1586" y="3748"/>
                    <a:pt x="1585" y="3748"/>
                    <a:pt x="1584" y="3748"/>
                  </a:cubicBezTo>
                  <a:cubicBezTo>
                    <a:pt x="1580" y="3748"/>
                    <a:pt x="1576" y="3747"/>
                    <a:pt x="1586" y="3742"/>
                  </a:cubicBezTo>
                  <a:cubicBezTo>
                    <a:pt x="1611" y="3729"/>
                    <a:pt x="1604" y="3725"/>
                    <a:pt x="1598" y="3720"/>
                  </a:cubicBezTo>
                  <a:cubicBezTo>
                    <a:pt x="1592" y="3716"/>
                    <a:pt x="1571" y="3716"/>
                    <a:pt x="1555" y="3711"/>
                  </a:cubicBezTo>
                  <a:cubicBezTo>
                    <a:pt x="1599" y="3700"/>
                    <a:pt x="1598" y="3695"/>
                    <a:pt x="1582" y="3694"/>
                  </a:cubicBezTo>
                  <a:cubicBezTo>
                    <a:pt x="1568" y="3694"/>
                    <a:pt x="1589" y="3689"/>
                    <a:pt x="1579" y="3688"/>
                  </a:cubicBezTo>
                  <a:lnTo>
                    <a:pt x="1579" y="3688"/>
                  </a:lnTo>
                  <a:cubicBezTo>
                    <a:pt x="1578" y="3688"/>
                    <a:pt x="1577" y="3688"/>
                    <a:pt x="1577" y="3688"/>
                  </a:cubicBezTo>
                  <a:cubicBezTo>
                    <a:pt x="1569" y="3688"/>
                    <a:pt x="1582" y="3679"/>
                    <a:pt x="1567" y="3672"/>
                  </a:cubicBezTo>
                  <a:cubicBezTo>
                    <a:pt x="1554" y="3667"/>
                    <a:pt x="1568" y="3654"/>
                    <a:pt x="1565" y="3647"/>
                  </a:cubicBezTo>
                  <a:cubicBezTo>
                    <a:pt x="1563" y="3635"/>
                    <a:pt x="1570" y="3625"/>
                    <a:pt x="1546" y="3616"/>
                  </a:cubicBezTo>
                  <a:cubicBezTo>
                    <a:pt x="1527" y="3608"/>
                    <a:pt x="1521" y="3591"/>
                    <a:pt x="1545" y="3583"/>
                  </a:cubicBezTo>
                  <a:cubicBezTo>
                    <a:pt x="1564" y="3558"/>
                    <a:pt x="1520" y="3548"/>
                    <a:pt x="1543" y="3525"/>
                  </a:cubicBezTo>
                  <a:cubicBezTo>
                    <a:pt x="1565" y="3504"/>
                    <a:pt x="1533" y="3488"/>
                    <a:pt x="1573" y="3464"/>
                  </a:cubicBezTo>
                  <a:cubicBezTo>
                    <a:pt x="1557" y="3461"/>
                    <a:pt x="1540" y="3458"/>
                    <a:pt x="1518" y="3455"/>
                  </a:cubicBezTo>
                  <a:cubicBezTo>
                    <a:pt x="1529" y="3450"/>
                    <a:pt x="1539" y="3444"/>
                    <a:pt x="1543" y="3442"/>
                  </a:cubicBezTo>
                  <a:cubicBezTo>
                    <a:pt x="1533" y="3429"/>
                    <a:pt x="1524" y="3417"/>
                    <a:pt x="1517" y="3405"/>
                  </a:cubicBezTo>
                  <a:cubicBezTo>
                    <a:pt x="1492" y="3408"/>
                    <a:pt x="1470" y="3411"/>
                    <a:pt x="1445" y="3414"/>
                  </a:cubicBezTo>
                  <a:cubicBezTo>
                    <a:pt x="1446" y="3408"/>
                    <a:pt x="1446" y="3405"/>
                    <a:pt x="1446" y="3401"/>
                  </a:cubicBezTo>
                  <a:cubicBezTo>
                    <a:pt x="1474" y="3397"/>
                    <a:pt x="1501" y="3394"/>
                    <a:pt x="1538" y="3388"/>
                  </a:cubicBezTo>
                  <a:cubicBezTo>
                    <a:pt x="1510" y="3375"/>
                    <a:pt x="1479" y="3364"/>
                    <a:pt x="1532" y="3344"/>
                  </a:cubicBezTo>
                  <a:cubicBezTo>
                    <a:pt x="1536" y="3342"/>
                    <a:pt x="1536" y="3336"/>
                    <a:pt x="1532" y="3336"/>
                  </a:cubicBezTo>
                  <a:cubicBezTo>
                    <a:pt x="1486" y="3330"/>
                    <a:pt x="1527" y="3313"/>
                    <a:pt x="1511" y="3301"/>
                  </a:cubicBezTo>
                  <a:cubicBezTo>
                    <a:pt x="1495" y="3289"/>
                    <a:pt x="1511" y="3272"/>
                    <a:pt x="1510" y="3255"/>
                  </a:cubicBezTo>
                  <a:cubicBezTo>
                    <a:pt x="1508" y="3251"/>
                    <a:pt x="1496" y="3247"/>
                    <a:pt x="1489" y="3242"/>
                  </a:cubicBezTo>
                  <a:cubicBezTo>
                    <a:pt x="1507" y="3236"/>
                    <a:pt x="1524" y="3229"/>
                    <a:pt x="1535" y="3226"/>
                  </a:cubicBezTo>
                  <a:cubicBezTo>
                    <a:pt x="1518" y="3210"/>
                    <a:pt x="1496" y="3196"/>
                    <a:pt x="1490" y="3182"/>
                  </a:cubicBezTo>
                  <a:cubicBezTo>
                    <a:pt x="1483" y="3163"/>
                    <a:pt x="1495" y="3142"/>
                    <a:pt x="1490" y="3123"/>
                  </a:cubicBezTo>
                  <a:cubicBezTo>
                    <a:pt x="1487" y="3105"/>
                    <a:pt x="1474" y="3089"/>
                    <a:pt x="1468" y="3071"/>
                  </a:cubicBezTo>
                  <a:cubicBezTo>
                    <a:pt x="1464" y="3057"/>
                    <a:pt x="1477" y="3041"/>
                    <a:pt x="1445" y="3030"/>
                  </a:cubicBezTo>
                  <a:cubicBezTo>
                    <a:pt x="1427" y="3024"/>
                    <a:pt x="1414" y="3011"/>
                    <a:pt x="1429" y="3002"/>
                  </a:cubicBezTo>
                  <a:cubicBezTo>
                    <a:pt x="1458" y="2986"/>
                    <a:pt x="1445" y="2976"/>
                    <a:pt x="1446" y="2964"/>
                  </a:cubicBezTo>
                  <a:cubicBezTo>
                    <a:pt x="1446" y="2954"/>
                    <a:pt x="1412" y="2943"/>
                    <a:pt x="1427" y="2936"/>
                  </a:cubicBezTo>
                  <a:cubicBezTo>
                    <a:pt x="1458" y="2918"/>
                    <a:pt x="1404" y="2917"/>
                    <a:pt x="1417" y="2904"/>
                  </a:cubicBezTo>
                  <a:cubicBezTo>
                    <a:pt x="1420" y="2901"/>
                    <a:pt x="1389" y="2902"/>
                    <a:pt x="1412" y="2893"/>
                  </a:cubicBezTo>
                  <a:cubicBezTo>
                    <a:pt x="1460" y="2879"/>
                    <a:pt x="1392" y="2882"/>
                    <a:pt x="1399" y="2870"/>
                  </a:cubicBezTo>
                  <a:cubicBezTo>
                    <a:pt x="1452" y="2858"/>
                    <a:pt x="1407" y="2849"/>
                    <a:pt x="1421" y="2836"/>
                  </a:cubicBezTo>
                  <a:cubicBezTo>
                    <a:pt x="1436" y="2821"/>
                    <a:pt x="1430" y="2808"/>
                    <a:pt x="1432" y="2793"/>
                  </a:cubicBezTo>
                  <a:cubicBezTo>
                    <a:pt x="1433" y="2780"/>
                    <a:pt x="1432" y="2767"/>
                    <a:pt x="1432" y="2757"/>
                  </a:cubicBezTo>
                  <a:cubicBezTo>
                    <a:pt x="1405" y="2757"/>
                    <a:pt x="1393" y="2757"/>
                    <a:pt x="1371" y="2755"/>
                  </a:cubicBezTo>
                  <a:cubicBezTo>
                    <a:pt x="1402" y="2749"/>
                    <a:pt x="1418" y="2746"/>
                    <a:pt x="1437" y="2742"/>
                  </a:cubicBezTo>
                  <a:cubicBezTo>
                    <a:pt x="1374" y="2739"/>
                    <a:pt x="1443" y="2717"/>
                    <a:pt x="1414" y="2707"/>
                  </a:cubicBezTo>
                  <a:cubicBezTo>
                    <a:pt x="1389" y="2698"/>
                    <a:pt x="1401" y="2677"/>
                    <a:pt x="1396" y="2660"/>
                  </a:cubicBezTo>
                  <a:cubicBezTo>
                    <a:pt x="1457" y="2629"/>
                    <a:pt x="1389" y="2612"/>
                    <a:pt x="1365" y="2592"/>
                  </a:cubicBezTo>
                  <a:cubicBezTo>
                    <a:pt x="1379" y="2580"/>
                    <a:pt x="1392" y="2568"/>
                    <a:pt x="1404" y="2557"/>
                  </a:cubicBezTo>
                  <a:cubicBezTo>
                    <a:pt x="1421" y="2554"/>
                    <a:pt x="1436" y="2551"/>
                    <a:pt x="1452" y="2548"/>
                  </a:cubicBezTo>
                  <a:cubicBezTo>
                    <a:pt x="1442" y="2533"/>
                    <a:pt x="1433" y="2521"/>
                    <a:pt x="1424" y="2509"/>
                  </a:cubicBezTo>
                  <a:cubicBezTo>
                    <a:pt x="1418" y="2496"/>
                    <a:pt x="1411" y="2484"/>
                    <a:pt x="1405" y="2474"/>
                  </a:cubicBezTo>
                  <a:cubicBezTo>
                    <a:pt x="1412" y="2470"/>
                    <a:pt x="1420" y="2467"/>
                    <a:pt x="1427" y="2462"/>
                  </a:cubicBezTo>
                  <a:lnTo>
                    <a:pt x="1427" y="2462"/>
                  </a:lnTo>
                  <a:cubicBezTo>
                    <a:pt x="1404" y="2464"/>
                    <a:pt x="1387" y="2464"/>
                    <a:pt x="1365" y="2464"/>
                  </a:cubicBezTo>
                  <a:cubicBezTo>
                    <a:pt x="1390" y="2458"/>
                    <a:pt x="1411" y="2454"/>
                    <a:pt x="1430" y="2449"/>
                  </a:cubicBezTo>
                  <a:cubicBezTo>
                    <a:pt x="1433" y="2433"/>
                    <a:pt x="1336" y="2439"/>
                    <a:pt x="1382" y="2414"/>
                  </a:cubicBezTo>
                  <a:cubicBezTo>
                    <a:pt x="1396" y="2411"/>
                    <a:pt x="1412" y="2408"/>
                    <a:pt x="1436" y="2402"/>
                  </a:cubicBezTo>
                  <a:cubicBezTo>
                    <a:pt x="1429" y="2395"/>
                    <a:pt x="1423" y="2389"/>
                    <a:pt x="1415" y="2380"/>
                  </a:cubicBezTo>
                  <a:cubicBezTo>
                    <a:pt x="1458" y="2364"/>
                    <a:pt x="1426" y="2352"/>
                    <a:pt x="1436" y="2337"/>
                  </a:cubicBezTo>
                  <a:cubicBezTo>
                    <a:pt x="1427" y="2336"/>
                    <a:pt x="1418" y="2336"/>
                    <a:pt x="1411" y="2334"/>
                  </a:cubicBezTo>
                  <a:lnTo>
                    <a:pt x="1421" y="2331"/>
                  </a:lnTo>
                  <a:lnTo>
                    <a:pt x="1439" y="2336"/>
                  </a:lnTo>
                  <a:lnTo>
                    <a:pt x="1439" y="2336"/>
                  </a:lnTo>
                  <a:cubicBezTo>
                    <a:pt x="1450" y="2330"/>
                    <a:pt x="1465" y="2325"/>
                    <a:pt x="1464" y="2323"/>
                  </a:cubicBezTo>
                  <a:cubicBezTo>
                    <a:pt x="1457" y="2302"/>
                    <a:pt x="1446" y="2281"/>
                    <a:pt x="1436" y="2262"/>
                  </a:cubicBezTo>
                  <a:cubicBezTo>
                    <a:pt x="1412" y="2253"/>
                    <a:pt x="1355" y="2256"/>
                    <a:pt x="1359" y="2239"/>
                  </a:cubicBezTo>
                  <a:cubicBezTo>
                    <a:pt x="1377" y="2236"/>
                    <a:pt x="1393" y="2233"/>
                    <a:pt x="1402" y="2231"/>
                  </a:cubicBezTo>
                  <a:cubicBezTo>
                    <a:pt x="1408" y="2217"/>
                    <a:pt x="1415" y="2205"/>
                    <a:pt x="1418" y="2193"/>
                  </a:cubicBezTo>
                  <a:cubicBezTo>
                    <a:pt x="1423" y="2177"/>
                    <a:pt x="1421" y="2162"/>
                    <a:pt x="1423" y="2142"/>
                  </a:cubicBezTo>
                  <a:lnTo>
                    <a:pt x="1355" y="2142"/>
                  </a:lnTo>
                  <a:cubicBezTo>
                    <a:pt x="1376" y="2130"/>
                    <a:pt x="1387" y="2123"/>
                    <a:pt x="1393" y="2120"/>
                  </a:cubicBezTo>
                  <a:cubicBezTo>
                    <a:pt x="1385" y="2109"/>
                    <a:pt x="1374" y="2100"/>
                    <a:pt x="1371" y="2092"/>
                  </a:cubicBezTo>
                  <a:cubicBezTo>
                    <a:pt x="1368" y="2081"/>
                    <a:pt x="1374" y="2071"/>
                    <a:pt x="1371" y="2061"/>
                  </a:cubicBezTo>
                  <a:cubicBezTo>
                    <a:pt x="1371" y="2052"/>
                    <a:pt x="1349" y="2042"/>
                    <a:pt x="1364" y="2036"/>
                  </a:cubicBezTo>
                  <a:cubicBezTo>
                    <a:pt x="1405" y="2020"/>
                    <a:pt x="1332" y="2022"/>
                    <a:pt x="1348" y="2011"/>
                  </a:cubicBezTo>
                  <a:cubicBezTo>
                    <a:pt x="1359" y="2006"/>
                    <a:pt x="1370" y="2002"/>
                    <a:pt x="1380" y="1997"/>
                  </a:cubicBezTo>
                  <a:cubicBezTo>
                    <a:pt x="1365" y="1990"/>
                    <a:pt x="1352" y="1984"/>
                    <a:pt x="1340" y="1978"/>
                  </a:cubicBezTo>
                  <a:cubicBezTo>
                    <a:pt x="1327" y="1981"/>
                    <a:pt x="1315" y="1984"/>
                    <a:pt x="1290" y="1992"/>
                  </a:cubicBezTo>
                  <a:cubicBezTo>
                    <a:pt x="1296" y="1983"/>
                    <a:pt x="1299" y="1978"/>
                    <a:pt x="1301" y="1974"/>
                  </a:cubicBezTo>
                  <a:cubicBezTo>
                    <a:pt x="1321" y="1971"/>
                    <a:pt x="1334" y="1968"/>
                    <a:pt x="1358" y="1965"/>
                  </a:cubicBezTo>
                  <a:cubicBezTo>
                    <a:pt x="1321" y="1952"/>
                    <a:pt x="1423" y="1930"/>
                    <a:pt x="1361" y="1915"/>
                  </a:cubicBezTo>
                  <a:cubicBezTo>
                    <a:pt x="1324" y="1908"/>
                    <a:pt x="1382" y="1877"/>
                    <a:pt x="1339" y="1867"/>
                  </a:cubicBezTo>
                  <a:cubicBezTo>
                    <a:pt x="1379" y="1837"/>
                    <a:pt x="1361" y="1814"/>
                    <a:pt x="1362" y="1789"/>
                  </a:cubicBezTo>
                  <a:cubicBezTo>
                    <a:pt x="1362" y="1762"/>
                    <a:pt x="1390" y="1733"/>
                    <a:pt x="1349" y="1712"/>
                  </a:cubicBezTo>
                  <a:cubicBezTo>
                    <a:pt x="1374" y="1687"/>
                    <a:pt x="1312" y="1671"/>
                    <a:pt x="1370" y="1643"/>
                  </a:cubicBezTo>
                  <a:cubicBezTo>
                    <a:pt x="1352" y="1640"/>
                    <a:pt x="1334" y="1638"/>
                    <a:pt x="1318" y="1636"/>
                  </a:cubicBezTo>
                  <a:cubicBezTo>
                    <a:pt x="1337" y="1630"/>
                    <a:pt x="1354" y="1622"/>
                    <a:pt x="1367" y="1618"/>
                  </a:cubicBezTo>
                  <a:cubicBezTo>
                    <a:pt x="1362" y="1586"/>
                    <a:pt x="1379" y="1550"/>
                    <a:pt x="1337" y="1527"/>
                  </a:cubicBezTo>
                  <a:cubicBezTo>
                    <a:pt x="1346" y="1518"/>
                    <a:pt x="1352" y="1512"/>
                    <a:pt x="1358" y="1506"/>
                  </a:cubicBezTo>
                  <a:cubicBezTo>
                    <a:pt x="1332" y="1506"/>
                    <a:pt x="1315" y="1508"/>
                    <a:pt x="1292" y="1508"/>
                  </a:cubicBezTo>
                  <a:cubicBezTo>
                    <a:pt x="1355" y="1499"/>
                    <a:pt x="1357" y="1484"/>
                    <a:pt x="1383" y="1474"/>
                  </a:cubicBezTo>
                  <a:cubicBezTo>
                    <a:pt x="1340" y="1466"/>
                    <a:pt x="1361" y="1449"/>
                    <a:pt x="1364" y="1435"/>
                  </a:cubicBezTo>
                  <a:cubicBezTo>
                    <a:pt x="1368" y="1424"/>
                    <a:pt x="1330" y="1421"/>
                    <a:pt x="1359" y="1403"/>
                  </a:cubicBezTo>
                  <a:cubicBezTo>
                    <a:pt x="1377" y="1393"/>
                    <a:pt x="1342" y="1381"/>
                    <a:pt x="1330" y="1369"/>
                  </a:cubicBezTo>
                  <a:lnTo>
                    <a:pt x="1283" y="1369"/>
                  </a:lnTo>
                  <a:cubicBezTo>
                    <a:pt x="1283" y="1366"/>
                    <a:pt x="1283" y="1363"/>
                    <a:pt x="1284" y="1359"/>
                  </a:cubicBezTo>
                  <a:cubicBezTo>
                    <a:pt x="1312" y="1355"/>
                    <a:pt x="1342" y="1350"/>
                    <a:pt x="1382" y="1343"/>
                  </a:cubicBezTo>
                  <a:cubicBezTo>
                    <a:pt x="1364" y="1337"/>
                    <a:pt x="1354" y="1334"/>
                    <a:pt x="1340" y="1330"/>
                  </a:cubicBezTo>
                  <a:cubicBezTo>
                    <a:pt x="1386" y="1302"/>
                    <a:pt x="1386" y="1279"/>
                    <a:pt x="1354" y="1259"/>
                  </a:cubicBezTo>
                  <a:cubicBezTo>
                    <a:pt x="1371" y="1256"/>
                    <a:pt x="1387" y="1252"/>
                    <a:pt x="1411" y="1247"/>
                  </a:cubicBezTo>
                  <a:cubicBezTo>
                    <a:pt x="1399" y="1243"/>
                    <a:pt x="1389" y="1238"/>
                    <a:pt x="1380" y="1234"/>
                  </a:cubicBezTo>
                  <a:cubicBezTo>
                    <a:pt x="1423" y="1222"/>
                    <a:pt x="1408" y="1210"/>
                    <a:pt x="1404" y="1202"/>
                  </a:cubicBezTo>
                  <a:cubicBezTo>
                    <a:pt x="1399" y="1193"/>
                    <a:pt x="1374" y="1187"/>
                    <a:pt x="1368" y="1178"/>
                  </a:cubicBezTo>
                  <a:cubicBezTo>
                    <a:pt x="1364" y="1171"/>
                    <a:pt x="1368" y="1160"/>
                    <a:pt x="1354" y="1153"/>
                  </a:cubicBezTo>
                  <a:lnTo>
                    <a:pt x="1412" y="1135"/>
                  </a:lnTo>
                  <a:lnTo>
                    <a:pt x="1412" y="1135"/>
                  </a:lnTo>
                  <a:cubicBezTo>
                    <a:pt x="1395" y="1137"/>
                    <a:pt x="1377" y="1138"/>
                    <a:pt x="1348" y="1143"/>
                  </a:cubicBezTo>
                  <a:cubicBezTo>
                    <a:pt x="1362" y="1131"/>
                    <a:pt x="1371" y="1124"/>
                    <a:pt x="1379" y="1118"/>
                  </a:cubicBezTo>
                  <a:cubicBezTo>
                    <a:pt x="1371" y="1116"/>
                    <a:pt x="1365" y="1115"/>
                    <a:pt x="1358" y="1112"/>
                  </a:cubicBezTo>
                  <a:cubicBezTo>
                    <a:pt x="1383" y="1107"/>
                    <a:pt x="1399" y="1104"/>
                    <a:pt x="1415" y="1100"/>
                  </a:cubicBezTo>
                  <a:cubicBezTo>
                    <a:pt x="1370" y="1091"/>
                    <a:pt x="1327" y="1082"/>
                    <a:pt x="1277" y="1072"/>
                  </a:cubicBezTo>
                  <a:cubicBezTo>
                    <a:pt x="1337" y="1065"/>
                    <a:pt x="1392" y="1059"/>
                    <a:pt x="1460" y="1051"/>
                  </a:cubicBezTo>
                  <a:cubicBezTo>
                    <a:pt x="1395" y="1046"/>
                    <a:pt x="1426" y="1029"/>
                    <a:pt x="1445" y="1015"/>
                  </a:cubicBezTo>
                  <a:lnTo>
                    <a:pt x="1445" y="1015"/>
                  </a:lnTo>
                  <a:cubicBezTo>
                    <a:pt x="1398" y="1023"/>
                    <a:pt x="1358" y="1029"/>
                    <a:pt x="1320" y="1037"/>
                  </a:cubicBezTo>
                  <a:cubicBezTo>
                    <a:pt x="1318" y="1037"/>
                    <a:pt x="1315" y="1034"/>
                    <a:pt x="1312" y="1032"/>
                  </a:cubicBezTo>
                  <a:cubicBezTo>
                    <a:pt x="1330" y="1029"/>
                    <a:pt x="1346" y="1025"/>
                    <a:pt x="1365" y="1022"/>
                  </a:cubicBezTo>
                  <a:cubicBezTo>
                    <a:pt x="1354" y="1019"/>
                    <a:pt x="1345" y="1018"/>
                    <a:pt x="1337" y="1016"/>
                  </a:cubicBezTo>
                  <a:cubicBezTo>
                    <a:pt x="1365" y="1007"/>
                    <a:pt x="1395" y="1000"/>
                    <a:pt x="1415" y="994"/>
                  </a:cubicBezTo>
                  <a:cubicBezTo>
                    <a:pt x="1402" y="984"/>
                    <a:pt x="1393" y="976"/>
                    <a:pt x="1383" y="966"/>
                  </a:cubicBezTo>
                  <a:cubicBezTo>
                    <a:pt x="1358" y="969"/>
                    <a:pt x="1336" y="972"/>
                    <a:pt x="1312" y="975"/>
                  </a:cubicBezTo>
                  <a:cubicBezTo>
                    <a:pt x="1332" y="954"/>
                    <a:pt x="1433" y="950"/>
                    <a:pt x="1426" y="925"/>
                  </a:cubicBezTo>
                  <a:lnTo>
                    <a:pt x="1426" y="925"/>
                  </a:lnTo>
                  <a:cubicBezTo>
                    <a:pt x="1387" y="931"/>
                    <a:pt x="1354" y="937"/>
                    <a:pt x="1302" y="944"/>
                  </a:cubicBezTo>
                  <a:cubicBezTo>
                    <a:pt x="1332" y="931"/>
                    <a:pt x="1354" y="922"/>
                    <a:pt x="1385" y="907"/>
                  </a:cubicBezTo>
                  <a:lnTo>
                    <a:pt x="1385" y="907"/>
                  </a:lnTo>
                  <a:cubicBezTo>
                    <a:pt x="1342" y="915"/>
                    <a:pt x="1315" y="919"/>
                    <a:pt x="1284" y="925"/>
                  </a:cubicBezTo>
                  <a:cubicBezTo>
                    <a:pt x="1349" y="887"/>
                    <a:pt x="1405" y="853"/>
                    <a:pt x="1426" y="819"/>
                  </a:cubicBezTo>
                  <a:lnTo>
                    <a:pt x="1426" y="819"/>
                  </a:lnTo>
                  <a:cubicBezTo>
                    <a:pt x="1401" y="820"/>
                    <a:pt x="1376" y="822"/>
                    <a:pt x="1357" y="822"/>
                  </a:cubicBezTo>
                  <a:cubicBezTo>
                    <a:pt x="1373" y="809"/>
                    <a:pt x="1387" y="795"/>
                    <a:pt x="1404" y="781"/>
                  </a:cubicBezTo>
                  <a:lnTo>
                    <a:pt x="1404" y="781"/>
                  </a:lnTo>
                  <a:cubicBezTo>
                    <a:pt x="1382" y="784"/>
                    <a:pt x="1367" y="785"/>
                    <a:pt x="1352" y="787"/>
                  </a:cubicBezTo>
                  <a:cubicBezTo>
                    <a:pt x="1333" y="784"/>
                    <a:pt x="1314" y="782"/>
                    <a:pt x="1296" y="779"/>
                  </a:cubicBezTo>
                  <a:cubicBezTo>
                    <a:pt x="1301" y="776"/>
                    <a:pt x="1302" y="773"/>
                    <a:pt x="1307" y="769"/>
                  </a:cubicBezTo>
                  <a:cubicBezTo>
                    <a:pt x="1332" y="766"/>
                    <a:pt x="1357" y="763"/>
                    <a:pt x="1383" y="760"/>
                  </a:cubicBezTo>
                  <a:lnTo>
                    <a:pt x="1304" y="741"/>
                  </a:lnTo>
                  <a:cubicBezTo>
                    <a:pt x="1321" y="737"/>
                    <a:pt x="1339" y="734"/>
                    <a:pt x="1358" y="729"/>
                  </a:cubicBezTo>
                  <a:cubicBezTo>
                    <a:pt x="1326" y="723"/>
                    <a:pt x="1296" y="717"/>
                    <a:pt x="1270" y="713"/>
                  </a:cubicBezTo>
                  <a:cubicBezTo>
                    <a:pt x="1273" y="700"/>
                    <a:pt x="1371" y="694"/>
                    <a:pt x="1323" y="684"/>
                  </a:cubicBezTo>
                  <a:lnTo>
                    <a:pt x="1323" y="684"/>
                  </a:lnTo>
                  <a:cubicBezTo>
                    <a:pt x="1299" y="688"/>
                    <a:pt x="1277" y="692"/>
                    <a:pt x="1227" y="703"/>
                  </a:cubicBezTo>
                  <a:cubicBezTo>
                    <a:pt x="1255" y="687"/>
                    <a:pt x="1268" y="679"/>
                    <a:pt x="1282" y="672"/>
                  </a:cubicBezTo>
                  <a:cubicBezTo>
                    <a:pt x="1321" y="666"/>
                    <a:pt x="1355" y="662"/>
                    <a:pt x="1389" y="657"/>
                  </a:cubicBezTo>
                  <a:cubicBezTo>
                    <a:pt x="1364" y="650"/>
                    <a:pt x="1342" y="642"/>
                    <a:pt x="1321" y="637"/>
                  </a:cubicBezTo>
                  <a:cubicBezTo>
                    <a:pt x="1309" y="639"/>
                    <a:pt x="1295" y="645"/>
                    <a:pt x="1267" y="654"/>
                  </a:cubicBezTo>
                  <a:cubicBezTo>
                    <a:pt x="1255" y="648"/>
                    <a:pt x="1246" y="642"/>
                    <a:pt x="1236" y="638"/>
                  </a:cubicBezTo>
                  <a:cubicBezTo>
                    <a:pt x="1261" y="631"/>
                    <a:pt x="1299" y="619"/>
                    <a:pt x="1361" y="600"/>
                  </a:cubicBezTo>
                  <a:lnTo>
                    <a:pt x="1361" y="600"/>
                  </a:lnTo>
                  <a:cubicBezTo>
                    <a:pt x="1298" y="607"/>
                    <a:pt x="1261" y="612"/>
                    <a:pt x="1227" y="616"/>
                  </a:cubicBezTo>
                  <a:cubicBezTo>
                    <a:pt x="1221" y="617"/>
                    <a:pt x="1214" y="620"/>
                    <a:pt x="1208" y="625"/>
                  </a:cubicBezTo>
                  <a:lnTo>
                    <a:pt x="1199" y="623"/>
                  </a:lnTo>
                  <a:lnTo>
                    <a:pt x="1223" y="614"/>
                  </a:lnTo>
                  <a:cubicBezTo>
                    <a:pt x="1224" y="616"/>
                    <a:pt x="1227" y="616"/>
                    <a:pt x="1227" y="616"/>
                  </a:cubicBezTo>
                  <a:cubicBezTo>
                    <a:pt x="1242" y="604"/>
                    <a:pt x="1282" y="591"/>
                    <a:pt x="1231" y="588"/>
                  </a:cubicBezTo>
                  <a:cubicBezTo>
                    <a:pt x="1252" y="578"/>
                    <a:pt x="1273" y="569"/>
                    <a:pt x="1290" y="562"/>
                  </a:cubicBezTo>
                  <a:cubicBezTo>
                    <a:pt x="1277" y="557"/>
                    <a:pt x="1268" y="554"/>
                    <a:pt x="1259" y="553"/>
                  </a:cubicBezTo>
                  <a:cubicBezTo>
                    <a:pt x="1282" y="547"/>
                    <a:pt x="1299" y="544"/>
                    <a:pt x="1323" y="539"/>
                  </a:cubicBezTo>
                  <a:cubicBezTo>
                    <a:pt x="1289" y="531"/>
                    <a:pt x="1257" y="523"/>
                    <a:pt x="1229" y="516"/>
                  </a:cubicBezTo>
                  <a:cubicBezTo>
                    <a:pt x="1252" y="500"/>
                    <a:pt x="1257" y="488"/>
                    <a:pt x="1248" y="473"/>
                  </a:cubicBezTo>
                  <a:lnTo>
                    <a:pt x="1248" y="473"/>
                  </a:lnTo>
                  <a:cubicBezTo>
                    <a:pt x="1227" y="475"/>
                    <a:pt x="1205" y="478"/>
                    <a:pt x="1158" y="482"/>
                  </a:cubicBezTo>
                  <a:cubicBezTo>
                    <a:pt x="1199" y="470"/>
                    <a:pt x="1221" y="464"/>
                    <a:pt x="1254" y="456"/>
                  </a:cubicBezTo>
                  <a:cubicBezTo>
                    <a:pt x="1217" y="453"/>
                    <a:pt x="1193" y="453"/>
                    <a:pt x="1173" y="451"/>
                  </a:cubicBezTo>
                  <a:cubicBezTo>
                    <a:pt x="1161" y="450"/>
                    <a:pt x="1156" y="447"/>
                    <a:pt x="1145" y="441"/>
                  </a:cubicBezTo>
                  <a:cubicBezTo>
                    <a:pt x="1181" y="436"/>
                    <a:pt x="1208" y="432"/>
                    <a:pt x="1233" y="428"/>
                  </a:cubicBezTo>
                  <a:cubicBezTo>
                    <a:pt x="1234" y="420"/>
                    <a:pt x="1255" y="410"/>
                    <a:pt x="1232" y="410"/>
                  </a:cubicBezTo>
                  <a:cubicBezTo>
                    <a:pt x="1228" y="410"/>
                    <a:pt x="1221" y="410"/>
                    <a:pt x="1212" y="411"/>
                  </a:cubicBezTo>
                  <a:cubicBezTo>
                    <a:pt x="1195" y="417"/>
                    <a:pt x="1176" y="420"/>
                    <a:pt x="1158" y="422"/>
                  </a:cubicBezTo>
                  <a:lnTo>
                    <a:pt x="1156" y="417"/>
                  </a:lnTo>
                  <a:lnTo>
                    <a:pt x="1211" y="409"/>
                  </a:lnTo>
                  <a:cubicBezTo>
                    <a:pt x="1211" y="410"/>
                    <a:pt x="1212" y="411"/>
                    <a:pt x="1212" y="411"/>
                  </a:cubicBezTo>
                  <a:cubicBezTo>
                    <a:pt x="1212" y="398"/>
                    <a:pt x="1214" y="389"/>
                    <a:pt x="1214" y="379"/>
                  </a:cubicBezTo>
                  <a:lnTo>
                    <a:pt x="1214" y="379"/>
                  </a:lnTo>
                  <a:cubicBezTo>
                    <a:pt x="1180" y="382"/>
                    <a:pt x="1155" y="384"/>
                    <a:pt x="1130" y="385"/>
                  </a:cubicBezTo>
                  <a:cubicBezTo>
                    <a:pt x="1140" y="379"/>
                    <a:pt x="1151" y="373"/>
                    <a:pt x="1158" y="369"/>
                  </a:cubicBezTo>
                  <a:lnTo>
                    <a:pt x="1131" y="361"/>
                  </a:lnTo>
                  <a:lnTo>
                    <a:pt x="1159" y="353"/>
                  </a:lnTo>
                  <a:cubicBezTo>
                    <a:pt x="1168" y="341"/>
                    <a:pt x="1143" y="329"/>
                    <a:pt x="1198" y="313"/>
                  </a:cubicBezTo>
                  <a:cubicBezTo>
                    <a:pt x="1139" y="308"/>
                    <a:pt x="1083" y="304"/>
                    <a:pt x="1020" y="300"/>
                  </a:cubicBezTo>
                  <a:cubicBezTo>
                    <a:pt x="1083" y="289"/>
                    <a:pt x="1137" y="279"/>
                    <a:pt x="1192" y="269"/>
                  </a:cubicBezTo>
                  <a:cubicBezTo>
                    <a:pt x="1181" y="266"/>
                    <a:pt x="1171" y="261"/>
                    <a:pt x="1161" y="258"/>
                  </a:cubicBezTo>
                  <a:cubicBezTo>
                    <a:pt x="1176" y="253"/>
                    <a:pt x="1186" y="248"/>
                    <a:pt x="1198" y="244"/>
                  </a:cubicBezTo>
                  <a:cubicBezTo>
                    <a:pt x="1173" y="241"/>
                    <a:pt x="1148" y="238"/>
                    <a:pt x="1119" y="238"/>
                  </a:cubicBezTo>
                  <a:cubicBezTo>
                    <a:pt x="1108" y="238"/>
                    <a:pt x="1095" y="238"/>
                    <a:pt x="1082" y="239"/>
                  </a:cubicBezTo>
                  <a:lnTo>
                    <a:pt x="1082" y="239"/>
                  </a:lnTo>
                  <a:cubicBezTo>
                    <a:pt x="1081" y="238"/>
                    <a:pt x="1079" y="237"/>
                    <a:pt x="1077" y="236"/>
                  </a:cubicBezTo>
                  <a:lnTo>
                    <a:pt x="1077" y="236"/>
                  </a:lnTo>
                  <a:cubicBezTo>
                    <a:pt x="1074" y="237"/>
                    <a:pt x="1071" y="239"/>
                    <a:pt x="1068" y="241"/>
                  </a:cubicBezTo>
                  <a:cubicBezTo>
                    <a:pt x="1073" y="240"/>
                    <a:pt x="1078" y="240"/>
                    <a:pt x="1082" y="239"/>
                  </a:cubicBezTo>
                  <a:lnTo>
                    <a:pt x="1082" y="239"/>
                  </a:lnTo>
                  <a:cubicBezTo>
                    <a:pt x="1082" y="240"/>
                    <a:pt x="1083" y="240"/>
                    <a:pt x="1083" y="241"/>
                  </a:cubicBezTo>
                  <a:cubicBezTo>
                    <a:pt x="1083" y="242"/>
                    <a:pt x="1079" y="243"/>
                    <a:pt x="1075" y="243"/>
                  </a:cubicBezTo>
                  <a:cubicBezTo>
                    <a:pt x="1073" y="243"/>
                    <a:pt x="1070" y="243"/>
                    <a:pt x="1068" y="241"/>
                  </a:cubicBezTo>
                  <a:cubicBezTo>
                    <a:pt x="1067" y="241"/>
                    <a:pt x="1067" y="241"/>
                    <a:pt x="1066" y="241"/>
                  </a:cubicBezTo>
                  <a:cubicBezTo>
                    <a:pt x="1062" y="241"/>
                    <a:pt x="1067" y="236"/>
                    <a:pt x="1071" y="232"/>
                  </a:cubicBezTo>
                  <a:cubicBezTo>
                    <a:pt x="1073" y="233"/>
                    <a:pt x="1075" y="234"/>
                    <a:pt x="1077" y="236"/>
                  </a:cubicBezTo>
                  <a:lnTo>
                    <a:pt x="1077" y="236"/>
                  </a:lnTo>
                  <a:cubicBezTo>
                    <a:pt x="1095" y="225"/>
                    <a:pt x="1103" y="219"/>
                    <a:pt x="1111" y="214"/>
                  </a:cubicBezTo>
                  <a:cubicBezTo>
                    <a:pt x="1109" y="214"/>
                    <a:pt x="1103" y="214"/>
                    <a:pt x="1102" y="213"/>
                  </a:cubicBezTo>
                  <a:cubicBezTo>
                    <a:pt x="1093" y="207"/>
                    <a:pt x="1084" y="200"/>
                    <a:pt x="1074" y="192"/>
                  </a:cubicBezTo>
                  <a:cubicBezTo>
                    <a:pt x="1052" y="194"/>
                    <a:pt x="1030" y="197"/>
                    <a:pt x="1012" y="198"/>
                  </a:cubicBezTo>
                  <a:cubicBezTo>
                    <a:pt x="1027" y="179"/>
                    <a:pt x="1040" y="161"/>
                    <a:pt x="1055" y="142"/>
                  </a:cubicBezTo>
                  <a:lnTo>
                    <a:pt x="1055" y="142"/>
                  </a:lnTo>
                  <a:cubicBezTo>
                    <a:pt x="1033" y="144"/>
                    <a:pt x="1011" y="145"/>
                    <a:pt x="978" y="148"/>
                  </a:cubicBezTo>
                  <a:cubicBezTo>
                    <a:pt x="978" y="142"/>
                    <a:pt x="989" y="132"/>
                    <a:pt x="978" y="130"/>
                  </a:cubicBezTo>
                  <a:cubicBezTo>
                    <a:pt x="949" y="128"/>
                    <a:pt x="962" y="120"/>
                    <a:pt x="978" y="113"/>
                  </a:cubicBezTo>
                  <a:lnTo>
                    <a:pt x="918" y="113"/>
                  </a:lnTo>
                  <a:cubicBezTo>
                    <a:pt x="931" y="104"/>
                    <a:pt x="942" y="98"/>
                    <a:pt x="952" y="92"/>
                  </a:cubicBezTo>
                  <a:lnTo>
                    <a:pt x="952" y="92"/>
                  </a:lnTo>
                  <a:cubicBezTo>
                    <a:pt x="923" y="94"/>
                    <a:pt x="896" y="95"/>
                    <a:pt x="865" y="98"/>
                  </a:cubicBezTo>
                  <a:cubicBezTo>
                    <a:pt x="880" y="82"/>
                    <a:pt x="892" y="67"/>
                    <a:pt x="905" y="54"/>
                  </a:cubicBezTo>
                  <a:cubicBezTo>
                    <a:pt x="871" y="52"/>
                    <a:pt x="843" y="50"/>
                    <a:pt x="811" y="48"/>
                  </a:cubicBezTo>
                  <a:cubicBezTo>
                    <a:pt x="821" y="38"/>
                    <a:pt x="830" y="29"/>
                    <a:pt x="840" y="20"/>
                  </a:cubicBezTo>
                  <a:cubicBezTo>
                    <a:pt x="821" y="14"/>
                    <a:pt x="802" y="7"/>
                    <a:pt x="78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 name="Google Shape;1506;p47"/>
            <p:cNvSpPr/>
            <p:nvPr/>
          </p:nvSpPr>
          <p:spPr>
            <a:xfrm>
              <a:off x="2756125" y="2472750"/>
              <a:ext cx="2125" cy="1025"/>
            </a:xfrm>
            <a:custGeom>
              <a:rect b="b" l="l" r="r" t="t"/>
              <a:pathLst>
                <a:path extrusionOk="0" h="41" w="85">
                  <a:moveTo>
                    <a:pt x="70" y="1"/>
                  </a:moveTo>
                  <a:cubicBezTo>
                    <a:pt x="36" y="13"/>
                    <a:pt x="17" y="18"/>
                    <a:pt x="0" y="24"/>
                  </a:cubicBezTo>
                  <a:cubicBezTo>
                    <a:pt x="14" y="30"/>
                    <a:pt x="25" y="35"/>
                    <a:pt x="37" y="41"/>
                  </a:cubicBezTo>
                  <a:cubicBezTo>
                    <a:pt x="50" y="36"/>
                    <a:pt x="65" y="32"/>
                    <a:pt x="84" y="26"/>
                  </a:cubicBezTo>
                  <a:cubicBezTo>
                    <a:pt x="81" y="20"/>
                    <a:pt x="77" y="13"/>
                    <a:pt x="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 name="Google Shape;1507;p47"/>
            <p:cNvSpPr/>
            <p:nvPr/>
          </p:nvSpPr>
          <p:spPr>
            <a:xfrm>
              <a:off x="2935100" y="2543750"/>
              <a:ext cx="1025" cy="2900"/>
            </a:xfrm>
            <a:custGeom>
              <a:rect b="b" l="l" r="r" t="t"/>
              <a:pathLst>
                <a:path extrusionOk="0" h="116" w="41">
                  <a:moveTo>
                    <a:pt x="18" y="0"/>
                  </a:moveTo>
                  <a:cubicBezTo>
                    <a:pt x="12" y="47"/>
                    <a:pt x="6" y="80"/>
                    <a:pt x="0" y="115"/>
                  </a:cubicBezTo>
                  <a:cubicBezTo>
                    <a:pt x="17" y="86"/>
                    <a:pt x="22" y="34"/>
                    <a:pt x="39" y="24"/>
                  </a:cubicBezTo>
                  <a:cubicBezTo>
                    <a:pt x="39" y="19"/>
                    <a:pt x="40" y="16"/>
                    <a:pt x="40" y="11"/>
                  </a:cubicBezTo>
                  <a:cubicBezTo>
                    <a:pt x="34" y="8"/>
                    <a:pt x="30" y="6"/>
                    <a:pt x="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 name="Google Shape;1508;p47"/>
            <p:cNvSpPr/>
            <p:nvPr/>
          </p:nvSpPr>
          <p:spPr>
            <a:xfrm>
              <a:off x="2931750" y="2555150"/>
              <a:ext cx="650" cy="1675"/>
            </a:xfrm>
            <a:custGeom>
              <a:rect b="b" l="l" r="r" t="t"/>
              <a:pathLst>
                <a:path extrusionOk="0" h="67" w="26">
                  <a:moveTo>
                    <a:pt x="15" y="0"/>
                  </a:moveTo>
                  <a:cubicBezTo>
                    <a:pt x="8" y="30"/>
                    <a:pt x="5" y="43"/>
                    <a:pt x="0" y="61"/>
                  </a:cubicBezTo>
                  <a:cubicBezTo>
                    <a:pt x="8" y="62"/>
                    <a:pt x="15" y="64"/>
                    <a:pt x="26" y="67"/>
                  </a:cubicBezTo>
                  <a:cubicBezTo>
                    <a:pt x="21" y="40"/>
                    <a:pt x="18" y="25"/>
                    <a:pt x="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 name="Google Shape;1509;p47"/>
            <p:cNvSpPr/>
            <p:nvPr/>
          </p:nvSpPr>
          <p:spPr>
            <a:xfrm>
              <a:off x="2916475" y="2565625"/>
              <a:ext cx="725" cy="1475"/>
            </a:xfrm>
            <a:custGeom>
              <a:rect b="b" l="l" r="r" t="t"/>
              <a:pathLst>
                <a:path extrusionOk="0" h="59" w="29">
                  <a:moveTo>
                    <a:pt x="20" y="1"/>
                  </a:moveTo>
                  <a:cubicBezTo>
                    <a:pt x="14" y="21"/>
                    <a:pt x="1" y="51"/>
                    <a:pt x="11" y="58"/>
                  </a:cubicBezTo>
                  <a:cubicBezTo>
                    <a:pt x="16" y="37"/>
                    <a:pt x="29" y="8"/>
                    <a:pt x="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47"/>
            <p:cNvSpPr/>
            <p:nvPr/>
          </p:nvSpPr>
          <p:spPr>
            <a:xfrm>
              <a:off x="2782225" y="2420575"/>
              <a:ext cx="775" cy="425"/>
            </a:xfrm>
            <a:custGeom>
              <a:rect b="b" l="l" r="r" t="t"/>
              <a:pathLst>
                <a:path extrusionOk="0" h="17" w="31">
                  <a:moveTo>
                    <a:pt x="2" y="0"/>
                  </a:moveTo>
                  <a:lnTo>
                    <a:pt x="1" y="16"/>
                  </a:lnTo>
                  <a:lnTo>
                    <a:pt x="30" y="7"/>
                  </a:lnTo>
                  <a:lnTo>
                    <a:pt x="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47"/>
            <p:cNvSpPr/>
            <p:nvPr/>
          </p:nvSpPr>
          <p:spPr>
            <a:xfrm>
              <a:off x="2928075" y="2560450"/>
              <a:ext cx="500" cy="1425"/>
            </a:xfrm>
            <a:custGeom>
              <a:rect b="b" l="l" r="r" t="t"/>
              <a:pathLst>
                <a:path extrusionOk="0" h="57" w="20">
                  <a:moveTo>
                    <a:pt x="17" y="0"/>
                  </a:moveTo>
                  <a:lnTo>
                    <a:pt x="0" y="55"/>
                  </a:lnTo>
                  <a:lnTo>
                    <a:pt x="3" y="56"/>
                  </a:lnTo>
                  <a:lnTo>
                    <a:pt x="19" y="2"/>
                  </a:lnTo>
                  <a:lnTo>
                    <a:pt x="1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47"/>
            <p:cNvSpPr/>
            <p:nvPr/>
          </p:nvSpPr>
          <p:spPr>
            <a:xfrm>
              <a:off x="2787800" y="2430675"/>
              <a:ext cx="725" cy="475"/>
            </a:xfrm>
            <a:custGeom>
              <a:rect b="b" l="l" r="r" t="t"/>
              <a:pathLst>
                <a:path extrusionOk="0" h="19" w="29">
                  <a:moveTo>
                    <a:pt x="24" y="1"/>
                  </a:moveTo>
                  <a:lnTo>
                    <a:pt x="0" y="5"/>
                  </a:lnTo>
                  <a:lnTo>
                    <a:pt x="9" y="18"/>
                  </a:lnTo>
                  <a:lnTo>
                    <a:pt x="28" y="15"/>
                  </a:lnTo>
                  <a:lnTo>
                    <a:pt x="2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 name="Google Shape;1513;p47"/>
            <p:cNvSpPr/>
            <p:nvPr/>
          </p:nvSpPr>
          <p:spPr>
            <a:xfrm>
              <a:off x="2759425" y="2494025"/>
              <a:ext cx="1725" cy="200"/>
            </a:xfrm>
            <a:custGeom>
              <a:rect b="b" l="l" r="r" t="t"/>
              <a:pathLst>
                <a:path extrusionOk="0" h="8" w="69">
                  <a:moveTo>
                    <a:pt x="40" y="0"/>
                  </a:moveTo>
                  <a:lnTo>
                    <a:pt x="1" y="8"/>
                  </a:lnTo>
                  <a:cubicBezTo>
                    <a:pt x="18" y="8"/>
                    <a:pt x="35" y="6"/>
                    <a:pt x="68" y="6"/>
                  </a:cubicBezTo>
                  <a:cubicBezTo>
                    <a:pt x="51" y="2"/>
                    <a:pt x="45" y="0"/>
                    <a:pt x="4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47"/>
            <p:cNvSpPr/>
            <p:nvPr/>
          </p:nvSpPr>
          <p:spPr>
            <a:xfrm>
              <a:off x="2747525" y="2447925"/>
              <a:ext cx="375" cy="475"/>
            </a:xfrm>
            <a:custGeom>
              <a:rect b="b" l="l" r="r" t="t"/>
              <a:pathLst>
                <a:path extrusionOk="0" h="19" w="15">
                  <a:moveTo>
                    <a:pt x="15" y="1"/>
                  </a:moveTo>
                  <a:lnTo>
                    <a:pt x="2" y="4"/>
                  </a:lnTo>
                  <a:lnTo>
                    <a:pt x="0" y="18"/>
                  </a:lnTo>
                  <a:lnTo>
                    <a:pt x="13" y="17"/>
                  </a:lnTo>
                  <a:lnTo>
                    <a:pt x="1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 name="Google Shape;1515;p47"/>
            <p:cNvSpPr/>
            <p:nvPr/>
          </p:nvSpPr>
          <p:spPr>
            <a:xfrm>
              <a:off x="2812075" y="2546900"/>
              <a:ext cx="500" cy="1425"/>
            </a:xfrm>
            <a:custGeom>
              <a:rect b="b" l="l" r="r" t="t"/>
              <a:pathLst>
                <a:path extrusionOk="0" h="57" w="20">
                  <a:moveTo>
                    <a:pt x="15" y="1"/>
                  </a:moveTo>
                  <a:lnTo>
                    <a:pt x="0" y="55"/>
                  </a:lnTo>
                  <a:lnTo>
                    <a:pt x="3" y="57"/>
                  </a:lnTo>
                  <a:lnTo>
                    <a:pt x="19" y="2"/>
                  </a:lnTo>
                  <a:lnTo>
                    <a:pt x="1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 name="Google Shape;1516;p47"/>
            <p:cNvSpPr/>
            <p:nvPr/>
          </p:nvSpPr>
          <p:spPr>
            <a:xfrm>
              <a:off x="2847200" y="2524650"/>
              <a:ext cx="425" cy="775"/>
            </a:xfrm>
            <a:custGeom>
              <a:rect b="b" l="l" r="r" t="t"/>
              <a:pathLst>
                <a:path extrusionOk="0" h="31" w="17">
                  <a:moveTo>
                    <a:pt x="16" y="1"/>
                  </a:moveTo>
                  <a:lnTo>
                    <a:pt x="0" y="24"/>
                  </a:lnTo>
                  <a:lnTo>
                    <a:pt x="13" y="30"/>
                  </a:lnTo>
                  <a:lnTo>
                    <a:pt x="1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47"/>
            <p:cNvSpPr/>
            <p:nvPr/>
          </p:nvSpPr>
          <p:spPr>
            <a:xfrm>
              <a:off x="2887675" y="2565225"/>
              <a:ext cx="400" cy="875"/>
            </a:xfrm>
            <a:custGeom>
              <a:rect b="b" l="l" r="r" t="t"/>
              <a:pathLst>
                <a:path extrusionOk="0" h="35" w="16">
                  <a:moveTo>
                    <a:pt x="14" y="0"/>
                  </a:moveTo>
                  <a:lnTo>
                    <a:pt x="14" y="0"/>
                  </a:lnTo>
                  <a:cubicBezTo>
                    <a:pt x="10" y="0"/>
                    <a:pt x="5" y="5"/>
                    <a:pt x="1" y="8"/>
                  </a:cubicBezTo>
                  <a:cubicBezTo>
                    <a:pt x="4" y="14"/>
                    <a:pt x="7" y="21"/>
                    <a:pt x="13" y="34"/>
                  </a:cubicBezTo>
                  <a:cubicBezTo>
                    <a:pt x="14" y="11"/>
                    <a:pt x="16" y="0"/>
                    <a:pt x="1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47"/>
            <p:cNvSpPr/>
            <p:nvPr/>
          </p:nvSpPr>
          <p:spPr>
            <a:xfrm>
              <a:off x="2771200" y="2411750"/>
              <a:ext cx="275" cy="225"/>
            </a:xfrm>
            <a:custGeom>
              <a:rect b="b" l="l" r="r" t="t"/>
              <a:pathLst>
                <a:path extrusionOk="0" h="9" w="11">
                  <a:moveTo>
                    <a:pt x="11" y="0"/>
                  </a:moveTo>
                  <a:lnTo>
                    <a:pt x="2" y="2"/>
                  </a:lnTo>
                  <a:lnTo>
                    <a:pt x="1" y="9"/>
                  </a:lnTo>
                  <a:lnTo>
                    <a:pt x="11" y="9"/>
                  </a:lnTo>
                  <a:lnTo>
                    <a:pt x="1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 name="Google Shape;1519;p47"/>
            <p:cNvSpPr/>
            <p:nvPr/>
          </p:nvSpPr>
          <p:spPr>
            <a:xfrm>
              <a:off x="2774650" y="2412500"/>
              <a:ext cx="300" cy="250"/>
            </a:xfrm>
            <a:custGeom>
              <a:rect b="b" l="l" r="r" t="t"/>
              <a:pathLst>
                <a:path extrusionOk="0" h="10" w="12">
                  <a:moveTo>
                    <a:pt x="11" y="1"/>
                  </a:moveTo>
                  <a:lnTo>
                    <a:pt x="1" y="2"/>
                  </a:lnTo>
                  <a:lnTo>
                    <a:pt x="1" y="10"/>
                  </a:lnTo>
                  <a:lnTo>
                    <a:pt x="10" y="10"/>
                  </a:lnTo>
                  <a:lnTo>
                    <a:pt x="1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47"/>
            <p:cNvSpPr/>
            <p:nvPr/>
          </p:nvSpPr>
          <p:spPr>
            <a:xfrm>
              <a:off x="2761525" y="2417300"/>
              <a:ext cx="775" cy="175"/>
            </a:xfrm>
            <a:custGeom>
              <a:rect b="b" l="l" r="r" t="t"/>
              <a:pathLst>
                <a:path extrusionOk="0" h="7" w="31">
                  <a:moveTo>
                    <a:pt x="11" y="0"/>
                  </a:moveTo>
                  <a:lnTo>
                    <a:pt x="1" y="3"/>
                  </a:lnTo>
                  <a:lnTo>
                    <a:pt x="24" y="6"/>
                  </a:lnTo>
                  <a:lnTo>
                    <a:pt x="30" y="5"/>
                  </a:lnTo>
                  <a:lnTo>
                    <a:pt x="1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 name="Google Shape;1521;p47"/>
            <p:cNvSpPr/>
            <p:nvPr/>
          </p:nvSpPr>
          <p:spPr>
            <a:xfrm>
              <a:off x="2784300" y="2421475"/>
              <a:ext cx="725" cy="175"/>
            </a:xfrm>
            <a:custGeom>
              <a:rect b="b" l="l" r="r" t="t"/>
              <a:pathLst>
                <a:path extrusionOk="0" h="7" w="29">
                  <a:moveTo>
                    <a:pt x="28" y="1"/>
                  </a:moveTo>
                  <a:lnTo>
                    <a:pt x="0" y="4"/>
                  </a:lnTo>
                  <a:lnTo>
                    <a:pt x="0" y="7"/>
                  </a:lnTo>
                  <a:lnTo>
                    <a:pt x="28" y="4"/>
                  </a:lnTo>
                  <a:lnTo>
                    <a:pt x="2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47"/>
            <p:cNvSpPr/>
            <p:nvPr/>
          </p:nvSpPr>
          <p:spPr>
            <a:xfrm>
              <a:off x="2785325" y="2426600"/>
              <a:ext cx="725" cy="175"/>
            </a:xfrm>
            <a:custGeom>
              <a:rect b="b" l="l" r="r" t="t"/>
              <a:pathLst>
                <a:path extrusionOk="0" h="7" w="29">
                  <a:moveTo>
                    <a:pt x="28" y="0"/>
                  </a:moveTo>
                  <a:lnTo>
                    <a:pt x="1" y="3"/>
                  </a:lnTo>
                  <a:lnTo>
                    <a:pt x="1" y="6"/>
                  </a:lnTo>
                  <a:lnTo>
                    <a:pt x="28" y="3"/>
                  </a:lnTo>
                  <a:lnTo>
                    <a:pt x="2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47"/>
            <p:cNvSpPr/>
            <p:nvPr/>
          </p:nvSpPr>
          <p:spPr>
            <a:xfrm>
              <a:off x="2787900" y="2428575"/>
              <a:ext cx="750" cy="300"/>
            </a:xfrm>
            <a:custGeom>
              <a:rect b="b" l="l" r="r" t="t"/>
              <a:pathLst>
                <a:path extrusionOk="0" h="12" w="30">
                  <a:moveTo>
                    <a:pt x="21" y="1"/>
                  </a:moveTo>
                  <a:lnTo>
                    <a:pt x="1" y="10"/>
                  </a:lnTo>
                  <a:lnTo>
                    <a:pt x="6" y="11"/>
                  </a:lnTo>
                  <a:lnTo>
                    <a:pt x="30" y="2"/>
                  </a:lnTo>
                  <a:lnTo>
                    <a:pt x="2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47"/>
            <p:cNvSpPr/>
            <p:nvPr/>
          </p:nvSpPr>
          <p:spPr>
            <a:xfrm>
              <a:off x="2754825" y="2434800"/>
              <a:ext cx="300" cy="250"/>
            </a:xfrm>
            <a:custGeom>
              <a:rect b="b" l="l" r="r" t="t"/>
              <a:pathLst>
                <a:path extrusionOk="0" h="10" w="12">
                  <a:moveTo>
                    <a:pt x="11" y="1"/>
                  </a:moveTo>
                  <a:lnTo>
                    <a:pt x="2" y="2"/>
                  </a:lnTo>
                  <a:lnTo>
                    <a:pt x="1" y="9"/>
                  </a:lnTo>
                  <a:lnTo>
                    <a:pt x="11" y="8"/>
                  </a:lnTo>
                  <a:lnTo>
                    <a:pt x="1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47"/>
            <p:cNvSpPr/>
            <p:nvPr/>
          </p:nvSpPr>
          <p:spPr>
            <a:xfrm>
              <a:off x="2788500" y="2439925"/>
              <a:ext cx="750" cy="225"/>
            </a:xfrm>
            <a:custGeom>
              <a:rect b="b" l="l" r="r" t="t"/>
              <a:pathLst>
                <a:path extrusionOk="0" h="9" w="30">
                  <a:moveTo>
                    <a:pt x="21" y="0"/>
                  </a:moveTo>
                  <a:lnTo>
                    <a:pt x="0" y="9"/>
                  </a:lnTo>
                  <a:lnTo>
                    <a:pt x="6" y="9"/>
                  </a:lnTo>
                  <a:lnTo>
                    <a:pt x="29" y="1"/>
                  </a:lnTo>
                  <a:lnTo>
                    <a:pt x="2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 name="Google Shape;1526;p47"/>
            <p:cNvSpPr/>
            <p:nvPr/>
          </p:nvSpPr>
          <p:spPr>
            <a:xfrm>
              <a:off x="2754200" y="2450825"/>
              <a:ext cx="775" cy="250"/>
            </a:xfrm>
            <a:custGeom>
              <a:rect b="b" l="l" r="r" t="t"/>
              <a:pathLst>
                <a:path extrusionOk="0" h="10" w="31">
                  <a:moveTo>
                    <a:pt x="24" y="1"/>
                  </a:moveTo>
                  <a:lnTo>
                    <a:pt x="1" y="8"/>
                  </a:lnTo>
                  <a:lnTo>
                    <a:pt x="10" y="10"/>
                  </a:lnTo>
                  <a:lnTo>
                    <a:pt x="3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 name="Google Shape;1527;p47"/>
            <p:cNvSpPr/>
            <p:nvPr/>
          </p:nvSpPr>
          <p:spPr>
            <a:xfrm>
              <a:off x="2787300" y="2428800"/>
              <a:ext cx="775" cy="250"/>
            </a:xfrm>
            <a:custGeom>
              <a:rect b="b" l="l" r="r" t="t"/>
              <a:pathLst>
                <a:path extrusionOk="0" h="10" w="31">
                  <a:moveTo>
                    <a:pt x="25" y="1"/>
                  </a:moveTo>
                  <a:lnTo>
                    <a:pt x="1" y="8"/>
                  </a:lnTo>
                  <a:lnTo>
                    <a:pt x="10" y="10"/>
                  </a:lnTo>
                  <a:lnTo>
                    <a:pt x="30" y="2"/>
                  </a:lnTo>
                  <a:lnTo>
                    <a:pt x="2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 name="Google Shape;1528;p47"/>
            <p:cNvSpPr/>
            <p:nvPr/>
          </p:nvSpPr>
          <p:spPr>
            <a:xfrm>
              <a:off x="2755650" y="2460725"/>
              <a:ext cx="650" cy="225"/>
            </a:xfrm>
            <a:custGeom>
              <a:rect b="b" l="l" r="r" t="t"/>
              <a:pathLst>
                <a:path extrusionOk="0" h="9" w="26">
                  <a:moveTo>
                    <a:pt x="25" y="1"/>
                  </a:moveTo>
                  <a:lnTo>
                    <a:pt x="0" y="5"/>
                  </a:lnTo>
                  <a:lnTo>
                    <a:pt x="24" y="8"/>
                  </a:lnTo>
                  <a:lnTo>
                    <a:pt x="2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47"/>
            <p:cNvSpPr/>
            <p:nvPr/>
          </p:nvSpPr>
          <p:spPr>
            <a:xfrm>
              <a:off x="2756700" y="2476650"/>
              <a:ext cx="300" cy="250"/>
            </a:xfrm>
            <a:custGeom>
              <a:rect b="b" l="l" r="r" t="t"/>
              <a:pathLst>
                <a:path extrusionOk="0" h="10" w="12">
                  <a:moveTo>
                    <a:pt x="2" y="1"/>
                  </a:moveTo>
                  <a:lnTo>
                    <a:pt x="1" y="10"/>
                  </a:lnTo>
                  <a:lnTo>
                    <a:pt x="1" y="10"/>
                  </a:lnTo>
                  <a:lnTo>
                    <a:pt x="11" y="8"/>
                  </a:lnTo>
                  <a:lnTo>
                    <a:pt x="1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47"/>
            <p:cNvSpPr/>
            <p:nvPr/>
          </p:nvSpPr>
          <p:spPr>
            <a:xfrm>
              <a:off x="2834825" y="2519900"/>
              <a:ext cx="300" cy="725"/>
            </a:xfrm>
            <a:custGeom>
              <a:rect b="b" l="l" r="r" t="t"/>
              <a:pathLst>
                <a:path extrusionOk="0" h="29" w="12">
                  <a:moveTo>
                    <a:pt x="8" y="1"/>
                  </a:moveTo>
                  <a:lnTo>
                    <a:pt x="1" y="29"/>
                  </a:lnTo>
                  <a:lnTo>
                    <a:pt x="2" y="29"/>
                  </a:lnTo>
                  <a:lnTo>
                    <a:pt x="11" y="2"/>
                  </a:lnTo>
                  <a:lnTo>
                    <a:pt x="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 name="Google Shape;1531;p47"/>
            <p:cNvSpPr/>
            <p:nvPr/>
          </p:nvSpPr>
          <p:spPr>
            <a:xfrm>
              <a:off x="2839750" y="2520825"/>
              <a:ext cx="300" cy="725"/>
            </a:xfrm>
            <a:custGeom>
              <a:rect b="b" l="l" r="r" t="t"/>
              <a:pathLst>
                <a:path extrusionOk="0" h="29" w="12">
                  <a:moveTo>
                    <a:pt x="8" y="1"/>
                  </a:moveTo>
                  <a:lnTo>
                    <a:pt x="1" y="27"/>
                  </a:lnTo>
                  <a:lnTo>
                    <a:pt x="2" y="29"/>
                  </a:lnTo>
                  <a:lnTo>
                    <a:pt x="1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 name="Google Shape;1532;p47"/>
            <p:cNvSpPr/>
            <p:nvPr/>
          </p:nvSpPr>
          <p:spPr>
            <a:xfrm>
              <a:off x="2841500" y="2522675"/>
              <a:ext cx="225" cy="325"/>
            </a:xfrm>
            <a:custGeom>
              <a:rect b="b" l="l" r="r" t="t"/>
              <a:pathLst>
                <a:path extrusionOk="0" h="13" w="9">
                  <a:moveTo>
                    <a:pt x="2" y="0"/>
                  </a:moveTo>
                  <a:lnTo>
                    <a:pt x="0" y="9"/>
                  </a:lnTo>
                  <a:lnTo>
                    <a:pt x="6" y="12"/>
                  </a:lnTo>
                  <a:lnTo>
                    <a:pt x="9" y="3"/>
                  </a:lnTo>
                  <a:lnTo>
                    <a:pt x="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 name="Google Shape;1533;p47"/>
            <p:cNvSpPr/>
            <p:nvPr/>
          </p:nvSpPr>
          <p:spPr>
            <a:xfrm>
              <a:off x="2842250" y="2522125"/>
              <a:ext cx="150" cy="750"/>
            </a:xfrm>
            <a:custGeom>
              <a:rect b="b" l="l" r="r" t="t"/>
              <a:pathLst>
                <a:path extrusionOk="0" h="30" w="6">
                  <a:moveTo>
                    <a:pt x="5" y="0"/>
                  </a:moveTo>
                  <a:lnTo>
                    <a:pt x="1" y="8"/>
                  </a:lnTo>
                  <a:lnTo>
                    <a:pt x="1" y="30"/>
                  </a:lnTo>
                  <a:lnTo>
                    <a:pt x="4" y="25"/>
                  </a:lnTo>
                  <a:lnTo>
                    <a:pt x="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47"/>
            <p:cNvSpPr/>
            <p:nvPr/>
          </p:nvSpPr>
          <p:spPr>
            <a:xfrm>
              <a:off x="2857200" y="2553975"/>
              <a:ext cx="250" cy="325"/>
            </a:xfrm>
            <a:custGeom>
              <a:rect b="b" l="l" r="r" t="t"/>
              <a:pathLst>
                <a:path extrusionOk="0" h="13" w="10">
                  <a:moveTo>
                    <a:pt x="3" y="0"/>
                  </a:moveTo>
                  <a:lnTo>
                    <a:pt x="0" y="9"/>
                  </a:lnTo>
                  <a:lnTo>
                    <a:pt x="6" y="12"/>
                  </a:lnTo>
                  <a:lnTo>
                    <a:pt x="9" y="3"/>
                  </a:lnTo>
                  <a:lnTo>
                    <a:pt x="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 name="Google Shape;1535;p47"/>
            <p:cNvSpPr/>
            <p:nvPr/>
          </p:nvSpPr>
          <p:spPr>
            <a:xfrm>
              <a:off x="2870025" y="2556475"/>
              <a:ext cx="250" cy="350"/>
            </a:xfrm>
            <a:custGeom>
              <a:rect b="b" l="l" r="r" t="t"/>
              <a:pathLst>
                <a:path extrusionOk="0" h="14" w="10">
                  <a:moveTo>
                    <a:pt x="4" y="0"/>
                  </a:moveTo>
                  <a:lnTo>
                    <a:pt x="1" y="9"/>
                  </a:lnTo>
                  <a:lnTo>
                    <a:pt x="8" y="14"/>
                  </a:lnTo>
                  <a:lnTo>
                    <a:pt x="10" y="5"/>
                  </a:lnTo>
                  <a:lnTo>
                    <a:pt x="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 name="Google Shape;1536;p47"/>
            <p:cNvSpPr/>
            <p:nvPr/>
          </p:nvSpPr>
          <p:spPr>
            <a:xfrm>
              <a:off x="2886775" y="2560625"/>
              <a:ext cx="125" cy="775"/>
            </a:xfrm>
            <a:custGeom>
              <a:rect b="b" l="l" r="r" t="t"/>
              <a:pathLst>
                <a:path extrusionOk="0" h="31" w="5">
                  <a:moveTo>
                    <a:pt x="5" y="1"/>
                  </a:moveTo>
                  <a:lnTo>
                    <a:pt x="2" y="5"/>
                  </a:lnTo>
                  <a:lnTo>
                    <a:pt x="0" y="30"/>
                  </a:lnTo>
                  <a:lnTo>
                    <a:pt x="5" y="23"/>
                  </a:lnTo>
                  <a:lnTo>
                    <a:pt x="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 name="Google Shape;1537;p47"/>
            <p:cNvSpPr/>
            <p:nvPr/>
          </p:nvSpPr>
          <p:spPr>
            <a:xfrm>
              <a:off x="2887725" y="2564425"/>
              <a:ext cx="125" cy="750"/>
            </a:xfrm>
            <a:custGeom>
              <a:rect b="b" l="l" r="r" t="t"/>
              <a:pathLst>
                <a:path extrusionOk="0" h="30" w="5">
                  <a:moveTo>
                    <a:pt x="5" y="0"/>
                  </a:moveTo>
                  <a:lnTo>
                    <a:pt x="0" y="7"/>
                  </a:lnTo>
                  <a:lnTo>
                    <a:pt x="0" y="30"/>
                  </a:lnTo>
                  <a:lnTo>
                    <a:pt x="3" y="24"/>
                  </a:lnTo>
                  <a:lnTo>
                    <a:pt x="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 name="Google Shape;1538;p47"/>
            <p:cNvSpPr/>
            <p:nvPr/>
          </p:nvSpPr>
          <p:spPr>
            <a:xfrm>
              <a:off x="2892175" y="2566575"/>
              <a:ext cx="275" cy="775"/>
            </a:xfrm>
            <a:custGeom>
              <a:rect b="b" l="l" r="r" t="t"/>
              <a:pathLst>
                <a:path extrusionOk="0" h="31" w="11">
                  <a:moveTo>
                    <a:pt x="9" y="1"/>
                  </a:moveTo>
                  <a:lnTo>
                    <a:pt x="0" y="29"/>
                  </a:lnTo>
                  <a:lnTo>
                    <a:pt x="3" y="30"/>
                  </a:lnTo>
                  <a:lnTo>
                    <a:pt x="11" y="2"/>
                  </a:lnTo>
                  <a:lnTo>
                    <a:pt x="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 name="Google Shape;1539;p47"/>
            <p:cNvSpPr/>
            <p:nvPr/>
          </p:nvSpPr>
          <p:spPr>
            <a:xfrm>
              <a:off x="2902350" y="2569575"/>
              <a:ext cx="300" cy="300"/>
            </a:xfrm>
            <a:custGeom>
              <a:rect b="b" l="l" r="r" t="t"/>
              <a:pathLst>
                <a:path extrusionOk="0" h="12" w="12">
                  <a:moveTo>
                    <a:pt x="4" y="0"/>
                  </a:moveTo>
                  <a:lnTo>
                    <a:pt x="1" y="9"/>
                  </a:lnTo>
                  <a:lnTo>
                    <a:pt x="8" y="12"/>
                  </a:lnTo>
                  <a:lnTo>
                    <a:pt x="11" y="3"/>
                  </a:lnTo>
                  <a:lnTo>
                    <a:pt x="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 name="Google Shape;1540;p47"/>
            <p:cNvSpPr/>
            <p:nvPr/>
          </p:nvSpPr>
          <p:spPr>
            <a:xfrm>
              <a:off x="2907550" y="2568025"/>
              <a:ext cx="275" cy="750"/>
            </a:xfrm>
            <a:custGeom>
              <a:rect b="b" l="l" r="r" t="t"/>
              <a:pathLst>
                <a:path extrusionOk="0" h="30" w="11">
                  <a:moveTo>
                    <a:pt x="8" y="0"/>
                  </a:moveTo>
                  <a:lnTo>
                    <a:pt x="0" y="28"/>
                  </a:lnTo>
                  <a:lnTo>
                    <a:pt x="2" y="30"/>
                  </a:lnTo>
                  <a:lnTo>
                    <a:pt x="11" y="2"/>
                  </a:lnTo>
                  <a:lnTo>
                    <a:pt x="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47"/>
            <p:cNvSpPr/>
            <p:nvPr/>
          </p:nvSpPr>
          <p:spPr>
            <a:xfrm>
              <a:off x="2758800" y="2493975"/>
              <a:ext cx="725" cy="225"/>
            </a:xfrm>
            <a:custGeom>
              <a:rect b="b" l="l" r="r" t="t"/>
              <a:pathLst>
                <a:path extrusionOk="0" h="9" w="29">
                  <a:moveTo>
                    <a:pt x="10" y="1"/>
                  </a:moveTo>
                  <a:lnTo>
                    <a:pt x="1" y="5"/>
                  </a:lnTo>
                  <a:lnTo>
                    <a:pt x="23" y="8"/>
                  </a:lnTo>
                  <a:lnTo>
                    <a:pt x="29" y="5"/>
                  </a:lnTo>
                  <a:lnTo>
                    <a:pt x="1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 name="Google Shape;1542;p47"/>
            <p:cNvSpPr/>
            <p:nvPr/>
          </p:nvSpPr>
          <p:spPr>
            <a:xfrm>
              <a:off x="2916700" y="2567075"/>
              <a:ext cx="75" cy="775"/>
            </a:xfrm>
            <a:custGeom>
              <a:rect b="b" l="l" r="r" t="t"/>
              <a:pathLst>
                <a:path extrusionOk="0" h="31" w="3">
                  <a:moveTo>
                    <a:pt x="1" y="31"/>
                  </a:moveTo>
                  <a:lnTo>
                    <a:pt x="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 name="Google Shape;1543;p47"/>
            <p:cNvSpPr/>
            <p:nvPr/>
          </p:nvSpPr>
          <p:spPr>
            <a:xfrm>
              <a:off x="2916625" y="2567775"/>
              <a:ext cx="150" cy="750"/>
            </a:xfrm>
            <a:custGeom>
              <a:rect b="b" l="l" r="r" t="t"/>
              <a:pathLst>
                <a:path extrusionOk="0" h="30" w="6">
                  <a:moveTo>
                    <a:pt x="5" y="0"/>
                  </a:moveTo>
                  <a:lnTo>
                    <a:pt x="2" y="6"/>
                  </a:lnTo>
                  <a:lnTo>
                    <a:pt x="1" y="29"/>
                  </a:lnTo>
                  <a:lnTo>
                    <a:pt x="5" y="22"/>
                  </a:lnTo>
                  <a:lnTo>
                    <a:pt x="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 name="Google Shape;1544;p47"/>
            <p:cNvSpPr/>
            <p:nvPr/>
          </p:nvSpPr>
          <p:spPr>
            <a:xfrm>
              <a:off x="2918025" y="2567200"/>
              <a:ext cx="250" cy="375"/>
            </a:xfrm>
            <a:custGeom>
              <a:rect b="b" l="l" r="r" t="t"/>
              <a:pathLst>
                <a:path extrusionOk="0" h="15" w="10">
                  <a:moveTo>
                    <a:pt x="2" y="1"/>
                  </a:moveTo>
                  <a:lnTo>
                    <a:pt x="1" y="11"/>
                  </a:lnTo>
                  <a:lnTo>
                    <a:pt x="7" y="14"/>
                  </a:lnTo>
                  <a:lnTo>
                    <a:pt x="10" y="5"/>
                  </a:lnTo>
                  <a:lnTo>
                    <a:pt x="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 name="Google Shape;1545;p47"/>
            <p:cNvSpPr/>
            <p:nvPr/>
          </p:nvSpPr>
          <p:spPr>
            <a:xfrm>
              <a:off x="2918925" y="2566875"/>
              <a:ext cx="225" cy="350"/>
            </a:xfrm>
            <a:custGeom>
              <a:rect b="b" l="l" r="r" t="t"/>
              <a:pathLst>
                <a:path extrusionOk="0" h="14" w="9">
                  <a:moveTo>
                    <a:pt x="3" y="1"/>
                  </a:moveTo>
                  <a:lnTo>
                    <a:pt x="0" y="11"/>
                  </a:lnTo>
                  <a:lnTo>
                    <a:pt x="7" y="14"/>
                  </a:lnTo>
                  <a:lnTo>
                    <a:pt x="9" y="5"/>
                  </a:lnTo>
                  <a:lnTo>
                    <a:pt x="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 name="Google Shape;1546;p47"/>
            <p:cNvSpPr/>
            <p:nvPr/>
          </p:nvSpPr>
          <p:spPr>
            <a:xfrm>
              <a:off x="2924500" y="2563250"/>
              <a:ext cx="275" cy="700"/>
            </a:xfrm>
            <a:custGeom>
              <a:rect b="b" l="l" r="r" t="t"/>
              <a:pathLst>
                <a:path extrusionOk="0" h="28" w="11">
                  <a:moveTo>
                    <a:pt x="8" y="0"/>
                  </a:moveTo>
                  <a:lnTo>
                    <a:pt x="1" y="28"/>
                  </a:lnTo>
                  <a:lnTo>
                    <a:pt x="2" y="28"/>
                  </a:lnTo>
                  <a:lnTo>
                    <a:pt x="11" y="2"/>
                  </a:lnTo>
                  <a:lnTo>
                    <a:pt x="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 name="Google Shape;1547;p47"/>
            <p:cNvSpPr/>
            <p:nvPr/>
          </p:nvSpPr>
          <p:spPr>
            <a:xfrm>
              <a:off x="2800625" y="2541025"/>
              <a:ext cx="275" cy="600"/>
            </a:xfrm>
            <a:custGeom>
              <a:rect b="b" l="l" r="r" t="t"/>
              <a:pathLst>
                <a:path extrusionOk="0" h="24" w="11">
                  <a:moveTo>
                    <a:pt x="3" y="0"/>
                  </a:moveTo>
                  <a:lnTo>
                    <a:pt x="1" y="24"/>
                  </a:lnTo>
                  <a:lnTo>
                    <a:pt x="11" y="3"/>
                  </a:lnTo>
                  <a:lnTo>
                    <a:pt x="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 name="Google Shape;1548;p47"/>
            <p:cNvSpPr/>
            <p:nvPr/>
          </p:nvSpPr>
          <p:spPr>
            <a:xfrm>
              <a:off x="2929900" y="2559900"/>
              <a:ext cx="300" cy="350"/>
            </a:xfrm>
            <a:custGeom>
              <a:rect b="b" l="l" r="r" t="t"/>
              <a:pathLst>
                <a:path extrusionOk="0" h="14" w="12">
                  <a:moveTo>
                    <a:pt x="4" y="0"/>
                  </a:moveTo>
                  <a:lnTo>
                    <a:pt x="1" y="9"/>
                  </a:lnTo>
                  <a:lnTo>
                    <a:pt x="8" y="13"/>
                  </a:lnTo>
                  <a:lnTo>
                    <a:pt x="11" y="3"/>
                  </a:lnTo>
                  <a:lnTo>
                    <a:pt x="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 name="Google Shape;1549;p47"/>
            <p:cNvSpPr/>
            <p:nvPr/>
          </p:nvSpPr>
          <p:spPr>
            <a:xfrm>
              <a:off x="2934575" y="2545075"/>
              <a:ext cx="300" cy="325"/>
            </a:xfrm>
            <a:custGeom>
              <a:rect b="b" l="l" r="r" t="t"/>
              <a:pathLst>
                <a:path extrusionOk="0" h="13" w="12">
                  <a:moveTo>
                    <a:pt x="4" y="0"/>
                  </a:moveTo>
                  <a:lnTo>
                    <a:pt x="1" y="9"/>
                  </a:lnTo>
                  <a:lnTo>
                    <a:pt x="8" y="12"/>
                  </a:lnTo>
                  <a:lnTo>
                    <a:pt x="11" y="3"/>
                  </a:lnTo>
                  <a:lnTo>
                    <a:pt x="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47"/>
            <p:cNvSpPr/>
            <p:nvPr/>
          </p:nvSpPr>
          <p:spPr>
            <a:xfrm>
              <a:off x="2932075" y="2557675"/>
              <a:ext cx="300" cy="725"/>
            </a:xfrm>
            <a:custGeom>
              <a:rect b="b" l="l" r="r" t="t"/>
              <a:pathLst>
                <a:path extrusionOk="0" h="29" w="12">
                  <a:moveTo>
                    <a:pt x="10" y="1"/>
                  </a:moveTo>
                  <a:lnTo>
                    <a:pt x="1" y="27"/>
                  </a:lnTo>
                  <a:lnTo>
                    <a:pt x="4" y="29"/>
                  </a:lnTo>
                  <a:lnTo>
                    <a:pt x="1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 name="Google Shape;1551;p47"/>
            <p:cNvSpPr/>
            <p:nvPr/>
          </p:nvSpPr>
          <p:spPr>
            <a:xfrm>
              <a:off x="2933225" y="2555100"/>
              <a:ext cx="275" cy="725"/>
            </a:xfrm>
            <a:custGeom>
              <a:rect b="b" l="l" r="r" t="t"/>
              <a:pathLst>
                <a:path extrusionOk="0" h="29" w="11">
                  <a:moveTo>
                    <a:pt x="8" y="1"/>
                  </a:moveTo>
                  <a:lnTo>
                    <a:pt x="0" y="27"/>
                  </a:lnTo>
                  <a:lnTo>
                    <a:pt x="3" y="29"/>
                  </a:lnTo>
                  <a:lnTo>
                    <a:pt x="11" y="2"/>
                  </a:lnTo>
                  <a:lnTo>
                    <a:pt x="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 name="Google Shape;1552;p47"/>
            <p:cNvSpPr/>
            <p:nvPr/>
          </p:nvSpPr>
          <p:spPr>
            <a:xfrm>
              <a:off x="2669575" y="2448600"/>
              <a:ext cx="182750" cy="171850"/>
            </a:xfrm>
            <a:custGeom>
              <a:rect b="b" l="l" r="r" t="t"/>
              <a:pathLst>
                <a:path extrusionOk="0" h="6874" w="7310">
                  <a:moveTo>
                    <a:pt x="821" y="65"/>
                  </a:moveTo>
                  <a:cubicBezTo>
                    <a:pt x="835" y="71"/>
                    <a:pt x="845" y="75"/>
                    <a:pt x="857" y="81"/>
                  </a:cubicBezTo>
                  <a:cubicBezTo>
                    <a:pt x="844" y="82"/>
                    <a:pt x="832" y="83"/>
                    <a:pt x="823" y="83"/>
                  </a:cubicBezTo>
                  <a:cubicBezTo>
                    <a:pt x="805" y="83"/>
                    <a:pt x="798" y="79"/>
                    <a:pt x="821" y="65"/>
                  </a:cubicBezTo>
                  <a:close/>
                  <a:moveTo>
                    <a:pt x="716" y="105"/>
                  </a:moveTo>
                  <a:lnTo>
                    <a:pt x="714" y="106"/>
                  </a:lnTo>
                  <a:lnTo>
                    <a:pt x="686" y="108"/>
                  </a:lnTo>
                  <a:lnTo>
                    <a:pt x="686" y="105"/>
                  </a:lnTo>
                  <a:close/>
                  <a:moveTo>
                    <a:pt x="792" y="93"/>
                  </a:moveTo>
                  <a:lnTo>
                    <a:pt x="801" y="106"/>
                  </a:lnTo>
                  <a:lnTo>
                    <a:pt x="776" y="108"/>
                  </a:lnTo>
                  <a:lnTo>
                    <a:pt x="779" y="94"/>
                  </a:lnTo>
                  <a:lnTo>
                    <a:pt x="792" y="93"/>
                  </a:lnTo>
                  <a:close/>
                  <a:moveTo>
                    <a:pt x="870" y="106"/>
                  </a:moveTo>
                  <a:lnTo>
                    <a:pt x="888" y="112"/>
                  </a:lnTo>
                  <a:cubicBezTo>
                    <a:pt x="874" y="116"/>
                    <a:pt x="861" y="121"/>
                    <a:pt x="836" y="130"/>
                  </a:cubicBezTo>
                  <a:cubicBezTo>
                    <a:pt x="830" y="119"/>
                    <a:pt x="829" y="115"/>
                    <a:pt x="826" y="109"/>
                  </a:cubicBezTo>
                  <a:cubicBezTo>
                    <a:pt x="845" y="108"/>
                    <a:pt x="858" y="108"/>
                    <a:pt x="870" y="106"/>
                  </a:cubicBezTo>
                  <a:close/>
                  <a:moveTo>
                    <a:pt x="1069" y="137"/>
                  </a:moveTo>
                  <a:lnTo>
                    <a:pt x="1067" y="146"/>
                  </a:lnTo>
                  <a:lnTo>
                    <a:pt x="1058" y="146"/>
                  </a:lnTo>
                  <a:lnTo>
                    <a:pt x="1060" y="137"/>
                  </a:lnTo>
                  <a:close/>
                  <a:moveTo>
                    <a:pt x="844" y="158"/>
                  </a:moveTo>
                  <a:lnTo>
                    <a:pt x="845" y="162"/>
                  </a:lnTo>
                  <a:lnTo>
                    <a:pt x="798" y="165"/>
                  </a:lnTo>
                  <a:lnTo>
                    <a:pt x="796" y="158"/>
                  </a:lnTo>
                  <a:close/>
                  <a:moveTo>
                    <a:pt x="719" y="199"/>
                  </a:moveTo>
                  <a:lnTo>
                    <a:pt x="717" y="206"/>
                  </a:lnTo>
                  <a:lnTo>
                    <a:pt x="708" y="206"/>
                  </a:lnTo>
                  <a:lnTo>
                    <a:pt x="710" y="199"/>
                  </a:lnTo>
                  <a:close/>
                  <a:moveTo>
                    <a:pt x="1133" y="267"/>
                  </a:moveTo>
                  <a:lnTo>
                    <a:pt x="1132" y="274"/>
                  </a:lnTo>
                  <a:lnTo>
                    <a:pt x="1122" y="274"/>
                  </a:lnTo>
                  <a:lnTo>
                    <a:pt x="1123" y="267"/>
                  </a:lnTo>
                  <a:close/>
                  <a:moveTo>
                    <a:pt x="1048" y="267"/>
                  </a:moveTo>
                  <a:lnTo>
                    <a:pt x="1047" y="275"/>
                  </a:lnTo>
                  <a:lnTo>
                    <a:pt x="1038" y="275"/>
                  </a:lnTo>
                  <a:lnTo>
                    <a:pt x="1039" y="267"/>
                  </a:lnTo>
                  <a:close/>
                  <a:moveTo>
                    <a:pt x="1248" y="278"/>
                  </a:moveTo>
                  <a:cubicBezTo>
                    <a:pt x="1245" y="279"/>
                    <a:pt x="1242" y="281"/>
                    <a:pt x="1238" y="283"/>
                  </a:cubicBezTo>
                  <a:cubicBezTo>
                    <a:pt x="1242" y="283"/>
                    <a:pt x="1246" y="283"/>
                    <a:pt x="1250" y="283"/>
                  </a:cubicBezTo>
                  <a:cubicBezTo>
                    <a:pt x="1251" y="283"/>
                    <a:pt x="1251" y="283"/>
                    <a:pt x="1252" y="283"/>
                  </a:cubicBezTo>
                  <a:lnTo>
                    <a:pt x="1252" y="283"/>
                  </a:lnTo>
                  <a:cubicBezTo>
                    <a:pt x="1251" y="281"/>
                    <a:pt x="1250" y="279"/>
                    <a:pt x="1248" y="278"/>
                  </a:cubicBezTo>
                  <a:close/>
                  <a:moveTo>
                    <a:pt x="1045" y="283"/>
                  </a:moveTo>
                  <a:lnTo>
                    <a:pt x="1044" y="292"/>
                  </a:lnTo>
                  <a:lnTo>
                    <a:pt x="1035" y="292"/>
                  </a:lnTo>
                  <a:lnTo>
                    <a:pt x="1036" y="283"/>
                  </a:lnTo>
                  <a:close/>
                  <a:moveTo>
                    <a:pt x="557" y="321"/>
                  </a:moveTo>
                  <a:lnTo>
                    <a:pt x="555" y="330"/>
                  </a:lnTo>
                  <a:lnTo>
                    <a:pt x="546" y="330"/>
                  </a:lnTo>
                  <a:lnTo>
                    <a:pt x="546" y="321"/>
                  </a:lnTo>
                  <a:close/>
                  <a:moveTo>
                    <a:pt x="1136" y="436"/>
                  </a:moveTo>
                  <a:lnTo>
                    <a:pt x="1133" y="452"/>
                  </a:lnTo>
                  <a:lnTo>
                    <a:pt x="1120" y="452"/>
                  </a:lnTo>
                  <a:lnTo>
                    <a:pt x="1122" y="436"/>
                  </a:lnTo>
                  <a:close/>
                  <a:moveTo>
                    <a:pt x="1058" y="531"/>
                  </a:moveTo>
                  <a:cubicBezTo>
                    <a:pt x="1070" y="537"/>
                    <a:pt x="1080" y="542"/>
                    <a:pt x="1091" y="548"/>
                  </a:cubicBezTo>
                  <a:cubicBezTo>
                    <a:pt x="1079" y="548"/>
                    <a:pt x="1068" y="549"/>
                    <a:pt x="1059" y="549"/>
                  </a:cubicBezTo>
                  <a:cubicBezTo>
                    <a:pt x="1040" y="549"/>
                    <a:pt x="1034" y="545"/>
                    <a:pt x="1058" y="531"/>
                  </a:cubicBezTo>
                  <a:close/>
                  <a:moveTo>
                    <a:pt x="1373" y="555"/>
                  </a:moveTo>
                  <a:lnTo>
                    <a:pt x="1376" y="559"/>
                  </a:lnTo>
                  <a:lnTo>
                    <a:pt x="1329" y="564"/>
                  </a:lnTo>
                  <a:lnTo>
                    <a:pt x="1328" y="556"/>
                  </a:lnTo>
                  <a:lnTo>
                    <a:pt x="1373" y="555"/>
                  </a:lnTo>
                  <a:close/>
                  <a:moveTo>
                    <a:pt x="1347" y="581"/>
                  </a:moveTo>
                  <a:lnTo>
                    <a:pt x="1347" y="584"/>
                  </a:lnTo>
                  <a:lnTo>
                    <a:pt x="1289" y="586"/>
                  </a:lnTo>
                  <a:lnTo>
                    <a:pt x="1289" y="581"/>
                  </a:lnTo>
                  <a:close/>
                  <a:moveTo>
                    <a:pt x="1254" y="587"/>
                  </a:moveTo>
                  <a:cubicBezTo>
                    <a:pt x="1253" y="593"/>
                    <a:pt x="1251" y="599"/>
                    <a:pt x="1251" y="600"/>
                  </a:cubicBezTo>
                  <a:cubicBezTo>
                    <a:pt x="1236" y="598"/>
                    <a:pt x="1217" y="596"/>
                    <a:pt x="1180" y="592"/>
                  </a:cubicBezTo>
                  <a:cubicBezTo>
                    <a:pt x="1222" y="589"/>
                    <a:pt x="1233" y="587"/>
                    <a:pt x="1254" y="587"/>
                  </a:cubicBezTo>
                  <a:close/>
                  <a:moveTo>
                    <a:pt x="1278" y="655"/>
                  </a:moveTo>
                  <a:lnTo>
                    <a:pt x="1278" y="658"/>
                  </a:lnTo>
                  <a:lnTo>
                    <a:pt x="1250" y="658"/>
                  </a:lnTo>
                  <a:lnTo>
                    <a:pt x="1250" y="655"/>
                  </a:lnTo>
                  <a:close/>
                  <a:moveTo>
                    <a:pt x="496" y="693"/>
                  </a:moveTo>
                  <a:lnTo>
                    <a:pt x="495" y="702"/>
                  </a:lnTo>
                  <a:lnTo>
                    <a:pt x="486" y="702"/>
                  </a:lnTo>
                  <a:lnTo>
                    <a:pt x="488" y="693"/>
                  </a:lnTo>
                  <a:close/>
                  <a:moveTo>
                    <a:pt x="1032" y="702"/>
                  </a:moveTo>
                  <a:lnTo>
                    <a:pt x="1032" y="702"/>
                  </a:lnTo>
                  <a:cubicBezTo>
                    <a:pt x="1039" y="708"/>
                    <a:pt x="1045" y="714"/>
                    <a:pt x="1051" y="720"/>
                  </a:cubicBezTo>
                  <a:cubicBezTo>
                    <a:pt x="1046" y="720"/>
                    <a:pt x="1041" y="720"/>
                    <a:pt x="1037" y="720"/>
                  </a:cubicBezTo>
                  <a:cubicBezTo>
                    <a:pt x="1020" y="720"/>
                    <a:pt x="1015" y="715"/>
                    <a:pt x="1032" y="702"/>
                  </a:cubicBezTo>
                  <a:close/>
                  <a:moveTo>
                    <a:pt x="1232" y="726"/>
                  </a:moveTo>
                  <a:cubicBezTo>
                    <a:pt x="1235" y="730"/>
                    <a:pt x="1236" y="734"/>
                    <a:pt x="1239" y="739"/>
                  </a:cubicBezTo>
                  <a:cubicBezTo>
                    <a:pt x="1207" y="740"/>
                    <a:pt x="1179" y="740"/>
                    <a:pt x="1135" y="740"/>
                  </a:cubicBezTo>
                  <a:cubicBezTo>
                    <a:pt x="1178" y="734"/>
                    <a:pt x="1203" y="730"/>
                    <a:pt x="1232" y="726"/>
                  </a:cubicBezTo>
                  <a:close/>
                  <a:moveTo>
                    <a:pt x="685" y="756"/>
                  </a:moveTo>
                  <a:lnTo>
                    <a:pt x="683" y="764"/>
                  </a:lnTo>
                  <a:lnTo>
                    <a:pt x="674" y="764"/>
                  </a:lnTo>
                  <a:lnTo>
                    <a:pt x="676" y="756"/>
                  </a:lnTo>
                  <a:close/>
                  <a:moveTo>
                    <a:pt x="452" y="790"/>
                  </a:moveTo>
                  <a:lnTo>
                    <a:pt x="451" y="799"/>
                  </a:lnTo>
                  <a:lnTo>
                    <a:pt x="442" y="799"/>
                  </a:lnTo>
                  <a:lnTo>
                    <a:pt x="442" y="790"/>
                  </a:lnTo>
                  <a:close/>
                  <a:moveTo>
                    <a:pt x="1344" y="774"/>
                  </a:moveTo>
                  <a:lnTo>
                    <a:pt x="1344" y="778"/>
                  </a:lnTo>
                  <a:cubicBezTo>
                    <a:pt x="1319" y="780"/>
                    <a:pt x="1294" y="781"/>
                    <a:pt x="1266" y="783"/>
                  </a:cubicBezTo>
                  <a:cubicBezTo>
                    <a:pt x="1260" y="787"/>
                    <a:pt x="1253" y="792"/>
                    <a:pt x="1239" y="802"/>
                  </a:cubicBezTo>
                  <a:cubicBezTo>
                    <a:pt x="1233" y="790"/>
                    <a:pt x="1231" y="784"/>
                    <a:pt x="1225" y="776"/>
                  </a:cubicBezTo>
                  <a:cubicBezTo>
                    <a:pt x="1273" y="776"/>
                    <a:pt x="1308" y="774"/>
                    <a:pt x="1344" y="774"/>
                  </a:cubicBezTo>
                  <a:close/>
                  <a:moveTo>
                    <a:pt x="1241" y="830"/>
                  </a:moveTo>
                  <a:lnTo>
                    <a:pt x="1239" y="839"/>
                  </a:lnTo>
                  <a:lnTo>
                    <a:pt x="1229" y="839"/>
                  </a:lnTo>
                  <a:lnTo>
                    <a:pt x="1231" y="830"/>
                  </a:lnTo>
                  <a:close/>
                  <a:moveTo>
                    <a:pt x="1436" y="892"/>
                  </a:moveTo>
                  <a:cubicBezTo>
                    <a:pt x="1438" y="893"/>
                    <a:pt x="1441" y="893"/>
                    <a:pt x="1441" y="893"/>
                  </a:cubicBezTo>
                  <a:cubicBezTo>
                    <a:pt x="1435" y="896"/>
                    <a:pt x="1428" y="898"/>
                    <a:pt x="1420" y="901"/>
                  </a:cubicBezTo>
                  <a:lnTo>
                    <a:pt x="1413" y="898"/>
                  </a:lnTo>
                  <a:lnTo>
                    <a:pt x="1436" y="892"/>
                  </a:lnTo>
                  <a:close/>
                  <a:moveTo>
                    <a:pt x="1370" y="936"/>
                  </a:moveTo>
                  <a:lnTo>
                    <a:pt x="1367" y="949"/>
                  </a:lnTo>
                  <a:lnTo>
                    <a:pt x="1354" y="949"/>
                  </a:lnTo>
                  <a:lnTo>
                    <a:pt x="1345" y="936"/>
                  </a:lnTo>
                  <a:close/>
                  <a:moveTo>
                    <a:pt x="542" y="951"/>
                  </a:moveTo>
                  <a:lnTo>
                    <a:pt x="543" y="958"/>
                  </a:lnTo>
                  <a:lnTo>
                    <a:pt x="496" y="959"/>
                  </a:lnTo>
                  <a:lnTo>
                    <a:pt x="495" y="955"/>
                  </a:lnTo>
                  <a:lnTo>
                    <a:pt x="542" y="951"/>
                  </a:lnTo>
                  <a:close/>
                  <a:moveTo>
                    <a:pt x="1397" y="993"/>
                  </a:moveTo>
                  <a:cubicBezTo>
                    <a:pt x="1382" y="1001"/>
                    <a:pt x="1367" y="1008"/>
                    <a:pt x="1351" y="1015"/>
                  </a:cubicBezTo>
                  <a:cubicBezTo>
                    <a:pt x="1308" y="1002"/>
                    <a:pt x="1361" y="998"/>
                    <a:pt x="1397" y="993"/>
                  </a:cubicBezTo>
                  <a:close/>
                  <a:moveTo>
                    <a:pt x="1245" y="1020"/>
                  </a:moveTo>
                  <a:cubicBezTo>
                    <a:pt x="1272" y="1020"/>
                    <a:pt x="1317" y="1031"/>
                    <a:pt x="1381" y="1034"/>
                  </a:cubicBezTo>
                  <a:cubicBezTo>
                    <a:pt x="1360" y="1037"/>
                    <a:pt x="1342" y="1037"/>
                    <a:pt x="1325" y="1037"/>
                  </a:cubicBezTo>
                  <a:cubicBezTo>
                    <a:pt x="1283" y="1037"/>
                    <a:pt x="1251" y="1032"/>
                    <a:pt x="1219" y="1028"/>
                  </a:cubicBezTo>
                  <a:lnTo>
                    <a:pt x="1219" y="1028"/>
                  </a:lnTo>
                  <a:cubicBezTo>
                    <a:pt x="1224" y="1022"/>
                    <a:pt x="1233" y="1020"/>
                    <a:pt x="1245" y="1020"/>
                  </a:cubicBezTo>
                  <a:close/>
                  <a:moveTo>
                    <a:pt x="1173" y="1035"/>
                  </a:moveTo>
                  <a:lnTo>
                    <a:pt x="1173" y="1035"/>
                  </a:lnTo>
                  <a:cubicBezTo>
                    <a:pt x="1189" y="1040"/>
                    <a:pt x="1185" y="1040"/>
                    <a:pt x="1175" y="1040"/>
                  </a:cubicBezTo>
                  <a:cubicBezTo>
                    <a:pt x="1173" y="1040"/>
                    <a:pt x="1172" y="1040"/>
                    <a:pt x="1170" y="1040"/>
                  </a:cubicBezTo>
                  <a:cubicBezTo>
                    <a:pt x="1167" y="1040"/>
                    <a:pt x="1165" y="1040"/>
                    <a:pt x="1163" y="1040"/>
                  </a:cubicBezTo>
                  <a:lnTo>
                    <a:pt x="1163" y="1040"/>
                  </a:lnTo>
                  <a:cubicBezTo>
                    <a:pt x="1165" y="1038"/>
                    <a:pt x="1169" y="1036"/>
                    <a:pt x="1173" y="1035"/>
                  </a:cubicBezTo>
                  <a:close/>
                  <a:moveTo>
                    <a:pt x="696" y="1039"/>
                  </a:moveTo>
                  <a:lnTo>
                    <a:pt x="695" y="1046"/>
                  </a:lnTo>
                  <a:lnTo>
                    <a:pt x="685" y="1046"/>
                  </a:lnTo>
                  <a:lnTo>
                    <a:pt x="686" y="1039"/>
                  </a:lnTo>
                  <a:close/>
                  <a:moveTo>
                    <a:pt x="1158" y="1040"/>
                  </a:moveTo>
                  <a:lnTo>
                    <a:pt x="1158" y="1040"/>
                  </a:lnTo>
                  <a:cubicBezTo>
                    <a:pt x="1141" y="1048"/>
                    <a:pt x="1122" y="1048"/>
                    <a:pt x="1104" y="1049"/>
                  </a:cubicBezTo>
                  <a:lnTo>
                    <a:pt x="1103" y="1045"/>
                  </a:lnTo>
                  <a:lnTo>
                    <a:pt x="1158" y="1040"/>
                  </a:lnTo>
                  <a:close/>
                  <a:moveTo>
                    <a:pt x="874" y="1048"/>
                  </a:moveTo>
                  <a:lnTo>
                    <a:pt x="873" y="1051"/>
                  </a:lnTo>
                  <a:lnTo>
                    <a:pt x="845" y="1051"/>
                  </a:lnTo>
                  <a:lnTo>
                    <a:pt x="845" y="1048"/>
                  </a:lnTo>
                  <a:close/>
                  <a:moveTo>
                    <a:pt x="488" y="1107"/>
                  </a:moveTo>
                  <a:lnTo>
                    <a:pt x="493" y="1129"/>
                  </a:lnTo>
                  <a:lnTo>
                    <a:pt x="468" y="1129"/>
                  </a:lnTo>
                  <a:lnTo>
                    <a:pt x="473" y="1107"/>
                  </a:lnTo>
                  <a:close/>
                  <a:moveTo>
                    <a:pt x="284" y="1302"/>
                  </a:moveTo>
                  <a:lnTo>
                    <a:pt x="283" y="1310"/>
                  </a:lnTo>
                  <a:lnTo>
                    <a:pt x="273" y="1310"/>
                  </a:lnTo>
                  <a:lnTo>
                    <a:pt x="274" y="1302"/>
                  </a:lnTo>
                  <a:close/>
                  <a:moveTo>
                    <a:pt x="423" y="1317"/>
                  </a:moveTo>
                  <a:lnTo>
                    <a:pt x="423" y="1324"/>
                  </a:lnTo>
                  <a:lnTo>
                    <a:pt x="412" y="1324"/>
                  </a:lnTo>
                  <a:lnTo>
                    <a:pt x="414" y="1317"/>
                  </a:lnTo>
                  <a:close/>
                  <a:moveTo>
                    <a:pt x="326" y="1398"/>
                  </a:moveTo>
                  <a:lnTo>
                    <a:pt x="324" y="1407"/>
                  </a:lnTo>
                  <a:lnTo>
                    <a:pt x="314" y="1407"/>
                  </a:lnTo>
                  <a:lnTo>
                    <a:pt x="315" y="1398"/>
                  </a:lnTo>
                  <a:close/>
                  <a:moveTo>
                    <a:pt x="186" y="1416"/>
                  </a:moveTo>
                  <a:cubicBezTo>
                    <a:pt x="186" y="1421"/>
                    <a:pt x="187" y="1424"/>
                    <a:pt x="187" y="1430"/>
                  </a:cubicBezTo>
                  <a:cubicBezTo>
                    <a:pt x="159" y="1427"/>
                    <a:pt x="134" y="1424"/>
                    <a:pt x="90" y="1420"/>
                  </a:cubicBezTo>
                  <a:cubicBezTo>
                    <a:pt x="133" y="1418"/>
                    <a:pt x="158" y="1417"/>
                    <a:pt x="186" y="1416"/>
                  </a:cubicBezTo>
                  <a:close/>
                  <a:moveTo>
                    <a:pt x="236" y="1483"/>
                  </a:moveTo>
                  <a:lnTo>
                    <a:pt x="236" y="1486"/>
                  </a:lnTo>
                  <a:lnTo>
                    <a:pt x="207" y="1486"/>
                  </a:lnTo>
                  <a:lnTo>
                    <a:pt x="208" y="1483"/>
                  </a:lnTo>
                  <a:close/>
                  <a:moveTo>
                    <a:pt x="511" y="1494"/>
                  </a:moveTo>
                  <a:lnTo>
                    <a:pt x="511" y="1499"/>
                  </a:lnTo>
                  <a:lnTo>
                    <a:pt x="464" y="1501"/>
                  </a:lnTo>
                  <a:lnTo>
                    <a:pt x="463" y="1496"/>
                  </a:lnTo>
                  <a:lnTo>
                    <a:pt x="511" y="1494"/>
                  </a:lnTo>
                  <a:close/>
                  <a:moveTo>
                    <a:pt x="298" y="1529"/>
                  </a:moveTo>
                  <a:lnTo>
                    <a:pt x="315" y="1535"/>
                  </a:lnTo>
                  <a:cubicBezTo>
                    <a:pt x="302" y="1535"/>
                    <a:pt x="295" y="1533"/>
                    <a:pt x="287" y="1532"/>
                  </a:cubicBezTo>
                  <a:lnTo>
                    <a:pt x="298" y="1529"/>
                  </a:lnTo>
                  <a:close/>
                  <a:moveTo>
                    <a:pt x="310" y="1536"/>
                  </a:moveTo>
                  <a:cubicBezTo>
                    <a:pt x="323" y="1536"/>
                    <a:pt x="330" y="1538"/>
                    <a:pt x="337" y="1541"/>
                  </a:cubicBezTo>
                  <a:lnTo>
                    <a:pt x="329" y="1542"/>
                  </a:lnTo>
                  <a:lnTo>
                    <a:pt x="310" y="1536"/>
                  </a:lnTo>
                  <a:close/>
                  <a:moveTo>
                    <a:pt x="314" y="1641"/>
                  </a:moveTo>
                  <a:lnTo>
                    <a:pt x="312" y="1649"/>
                  </a:lnTo>
                  <a:lnTo>
                    <a:pt x="304" y="1649"/>
                  </a:lnTo>
                  <a:lnTo>
                    <a:pt x="305" y="1641"/>
                  </a:lnTo>
                  <a:close/>
                  <a:moveTo>
                    <a:pt x="290" y="1669"/>
                  </a:moveTo>
                  <a:lnTo>
                    <a:pt x="290" y="1672"/>
                  </a:lnTo>
                  <a:lnTo>
                    <a:pt x="262" y="1672"/>
                  </a:lnTo>
                  <a:lnTo>
                    <a:pt x="262" y="1669"/>
                  </a:lnTo>
                  <a:close/>
                  <a:moveTo>
                    <a:pt x="218" y="1690"/>
                  </a:moveTo>
                  <a:lnTo>
                    <a:pt x="218" y="1690"/>
                  </a:lnTo>
                  <a:cubicBezTo>
                    <a:pt x="206" y="1697"/>
                    <a:pt x="190" y="1698"/>
                    <a:pt x="176" y="1698"/>
                  </a:cubicBezTo>
                  <a:lnTo>
                    <a:pt x="174" y="1694"/>
                  </a:lnTo>
                  <a:lnTo>
                    <a:pt x="218" y="1690"/>
                  </a:lnTo>
                  <a:close/>
                  <a:moveTo>
                    <a:pt x="283" y="1680"/>
                  </a:moveTo>
                  <a:cubicBezTo>
                    <a:pt x="284" y="1686"/>
                    <a:pt x="286" y="1691"/>
                    <a:pt x="287" y="1701"/>
                  </a:cubicBezTo>
                  <a:cubicBezTo>
                    <a:pt x="267" y="1696"/>
                    <a:pt x="254" y="1693"/>
                    <a:pt x="241" y="1689"/>
                  </a:cubicBezTo>
                  <a:lnTo>
                    <a:pt x="241" y="1689"/>
                  </a:lnTo>
                  <a:cubicBezTo>
                    <a:pt x="253" y="1683"/>
                    <a:pt x="266" y="1681"/>
                    <a:pt x="283" y="1680"/>
                  </a:cubicBezTo>
                  <a:close/>
                  <a:moveTo>
                    <a:pt x="442" y="1745"/>
                  </a:moveTo>
                  <a:lnTo>
                    <a:pt x="439" y="1761"/>
                  </a:lnTo>
                  <a:lnTo>
                    <a:pt x="424" y="1761"/>
                  </a:lnTo>
                  <a:lnTo>
                    <a:pt x="427" y="1745"/>
                  </a:lnTo>
                  <a:close/>
                  <a:moveTo>
                    <a:pt x="245" y="1892"/>
                  </a:moveTo>
                  <a:lnTo>
                    <a:pt x="243" y="1900"/>
                  </a:lnTo>
                  <a:lnTo>
                    <a:pt x="234" y="1900"/>
                  </a:lnTo>
                  <a:lnTo>
                    <a:pt x="236" y="1892"/>
                  </a:lnTo>
                  <a:close/>
                  <a:moveTo>
                    <a:pt x="360" y="1885"/>
                  </a:moveTo>
                  <a:cubicBezTo>
                    <a:pt x="401" y="1885"/>
                    <a:pt x="429" y="1891"/>
                    <a:pt x="443" y="1903"/>
                  </a:cubicBezTo>
                  <a:cubicBezTo>
                    <a:pt x="411" y="1895"/>
                    <a:pt x="390" y="1891"/>
                    <a:pt x="360" y="1885"/>
                  </a:cubicBezTo>
                  <a:close/>
                  <a:moveTo>
                    <a:pt x="414" y="1914"/>
                  </a:moveTo>
                  <a:lnTo>
                    <a:pt x="415" y="1922"/>
                  </a:lnTo>
                  <a:lnTo>
                    <a:pt x="368" y="1922"/>
                  </a:lnTo>
                  <a:lnTo>
                    <a:pt x="367" y="1917"/>
                  </a:lnTo>
                  <a:lnTo>
                    <a:pt x="414" y="1914"/>
                  </a:lnTo>
                  <a:close/>
                  <a:moveTo>
                    <a:pt x="273" y="1926"/>
                  </a:moveTo>
                  <a:lnTo>
                    <a:pt x="274" y="1929"/>
                  </a:lnTo>
                  <a:lnTo>
                    <a:pt x="227" y="1933"/>
                  </a:lnTo>
                  <a:lnTo>
                    <a:pt x="226" y="1926"/>
                  </a:lnTo>
                  <a:close/>
                  <a:moveTo>
                    <a:pt x="389" y="1933"/>
                  </a:moveTo>
                  <a:lnTo>
                    <a:pt x="389" y="1936"/>
                  </a:lnTo>
                  <a:lnTo>
                    <a:pt x="361" y="1936"/>
                  </a:lnTo>
                  <a:lnTo>
                    <a:pt x="361" y="1933"/>
                  </a:lnTo>
                  <a:close/>
                  <a:moveTo>
                    <a:pt x="214" y="1957"/>
                  </a:moveTo>
                  <a:cubicBezTo>
                    <a:pt x="212" y="1963"/>
                    <a:pt x="211" y="1967"/>
                    <a:pt x="211" y="1972"/>
                  </a:cubicBezTo>
                  <a:cubicBezTo>
                    <a:pt x="196" y="1972"/>
                    <a:pt x="183" y="1973"/>
                    <a:pt x="168" y="1975"/>
                  </a:cubicBezTo>
                  <a:cubicBezTo>
                    <a:pt x="148" y="1964"/>
                    <a:pt x="151" y="1957"/>
                    <a:pt x="214" y="1957"/>
                  </a:cubicBezTo>
                  <a:close/>
                  <a:moveTo>
                    <a:pt x="268" y="1989"/>
                  </a:moveTo>
                  <a:cubicBezTo>
                    <a:pt x="249" y="1998"/>
                    <a:pt x="236" y="2004"/>
                    <a:pt x="221" y="2010"/>
                  </a:cubicBezTo>
                  <a:lnTo>
                    <a:pt x="211" y="2007"/>
                  </a:lnTo>
                  <a:lnTo>
                    <a:pt x="211" y="2007"/>
                  </a:lnTo>
                  <a:cubicBezTo>
                    <a:pt x="209" y="2001"/>
                    <a:pt x="211" y="1997"/>
                    <a:pt x="214" y="1989"/>
                  </a:cubicBezTo>
                  <a:close/>
                  <a:moveTo>
                    <a:pt x="205" y="2004"/>
                  </a:moveTo>
                  <a:lnTo>
                    <a:pt x="210" y="2007"/>
                  </a:lnTo>
                  <a:lnTo>
                    <a:pt x="207" y="2006"/>
                  </a:lnTo>
                  <a:cubicBezTo>
                    <a:pt x="204" y="2008"/>
                    <a:pt x="196" y="2011"/>
                    <a:pt x="190" y="2013"/>
                  </a:cubicBezTo>
                  <a:lnTo>
                    <a:pt x="182" y="2010"/>
                  </a:lnTo>
                  <a:lnTo>
                    <a:pt x="205" y="2004"/>
                  </a:lnTo>
                  <a:close/>
                  <a:moveTo>
                    <a:pt x="201" y="2048"/>
                  </a:moveTo>
                  <a:lnTo>
                    <a:pt x="201" y="2051"/>
                  </a:lnTo>
                  <a:lnTo>
                    <a:pt x="171" y="2051"/>
                  </a:lnTo>
                  <a:lnTo>
                    <a:pt x="173" y="2050"/>
                  </a:lnTo>
                  <a:lnTo>
                    <a:pt x="201" y="2048"/>
                  </a:lnTo>
                  <a:close/>
                  <a:moveTo>
                    <a:pt x="351" y="2069"/>
                  </a:moveTo>
                  <a:lnTo>
                    <a:pt x="366" y="2075"/>
                  </a:lnTo>
                  <a:lnTo>
                    <a:pt x="366" y="2075"/>
                  </a:lnTo>
                  <a:cubicBezTo>
                    <a:pt x="356" y="2074"/>
                    <a:pt x="349" y="2073"/>
                    <a:pt x="342" y="2072"/>
                  </a:cubicBezTo>
                  <a:lnTo>
                    <a:pt x="351" y="2069"/>
                  </a:lnTo>
                  <a:close/>
                  <a:moveTo>
                    <a:pt x="367" y="2075"/>
                  </a:moveTo>
                  <a:lnTo>
                    <a:pt x="370" y="2076"/>
                  </a:lnTo>
                  <a:lnTo>
                    <a:pt x="364" y="2078"/>
                  </a:lnTo>
                  <a:cubicBezTo>
                    <a:pt x="377" y="2078"/>
                    <a:pt x="385" y="2079"/>
                    <a:pt x="392" y="2081"/>
                  </a:cubicBezTo>
                  <a:lnTo>
                    <a:pt x="382" y="2083"/>
                  </a:lnTo>
                  <a:lnTo>
                    <a:pt x="364" y="2078"/>
                  </a:lnTo>
                  <a:lnTo>
                    <a:pt x="367" y="2075"/>
                  </a:lnTo>
                  <a:close/>
                  <a:moveTo>
                    <a:pt x="358" y="2128"/>
                  </a:moveTo>
                  <a:lnTo>
                    <a:pt x="358" y="2131"/>
                  </a:lnTo>
                  <a:lnTo>
                    <a:pt x="329" y="2131"/>
                  </a:lnTo>
                  <a:lnTo>
                    <a:pt x="330" y="2128"/>
                  </a:lnTo>
                  <a:close/>
                  <a:moveTo>
                    <a:pt x="183" y="2129"/>
                  </a:moveTo>
                  <a:lnTo>
                    <a:pt x="184" y="2132"/>
                  </a:lnTo>
                  <a:lnTo>
                    <a:pt x="137" y="2136"/>
                  </a:lnTo>
                  <a:lnTo>
                    <a:pt x="136" y="2129"/>
                  </a:lnTo>
                  <a:close/>
                  <a:moveTo>
                    <a:pt x="1304" y="2195"/>
                  </a:moveTo>
                  <a:lnTo>
                    <a:pt x="1301" y="2219"/>
                  </a:lnTo>
                  <a:lnTo>
                    <a:pt x="1286" y="2219"/>
                  </a:lnTo>
                  <a:lnTo>
                    <a:pt x="1291" y="2195"/>
                  </a:lnTo>
                  <a:close/>
                  <a:moveTo>
                    <a:pt x="114" y="2204"/>
                  </a:moveTo>
                  <a:lnTo>
                    <a:pt x="114" y="2204"/>
                  </a:lnTo>
                  <a:cubicBezTo>
                    <a:pt x="186" y="2214"/>
                    <a:pt x="224" y="2228"/>
                    <a:pt x="186" y="2248"/>
                  </a:cubicBezTo>
                  <a:cubicBezTo>
                    <a:pt x="167" y="2236"/>
                    <a:pt x="149" y="2226"/>
                    <a:pt x="129" y="2214"/>
                  </a:cubicBezTo>
                  <a:cubicBezTo>
                    <a:pt x="108" y="2217"/>
                    <a:pt x="89" y="2220"/>
                    <a:pt x="68" y="2223"/>
                  </a:cubicBezTo>
                  <a:cubicBezTo>
                    <a:pt x="55" y="2211"/>
                    <a:pt x="73" y="2209"/>
                    <a:pt x="93" y="2209"/>
                  </a:cubicBezTo>
                  <a:cubicBezTo>
                    <a:pt x="104" y="2209"/>
                    <a:pt x="117" y="2209"/>
                    <a:pt x="123" y="2209"/>
                  </a:cubicBezTo>
                  <a:cubicBezTo>
                    <a:pt x="130" y="2209"/>
                    <a:pt x="130" y="2208"/>
                    <a:pt x="114" y="2204"/>
                  </a:cubicBezTo>
                  <a:close/>
                  <a:moveTo>
                    <a:pt x="649" y="2254"/>
                  </a:moveTo>
                  <a:lnTo>
                    <a:pt x="649" y="2256"/>
                  </a:lnTo>
                  <a:lnTo>
                    <a:pt x="621" y="2257"/>
                  </a:lnTo>
                  <a:lnTo>
                    <a:pt x="621" y="2254"/>
                  </a:lnTo>
                  <a:close/>
                  <a:moveTo>
                    <a:pt x="158" y="2267"/>
                  </a:moveTo>
                  <a:lnTo>
                    <a:pt x="158" y="2267"/>
                  </a:lnTo>
                  <a:cubicBezTo>
                    <a:pt x="192" y="2276"/>
                    <a:pt x="205" y="2281"/>
                    <a:pt x="226" y="2287"/>
                  </a:cubicBezTo>
                  <a:cubicBezTo>
                    <a:pt x="202" y="2288"/>
                    <a:pt x="189" y="2288"/>
                    <a:pt x="170" y="2289"/>
                  </a:cubicBezTo>
                  <a:cubicBezTo>
                    <a:pt x="168" y="2285"/>
                    <a:pt x="165" y="2281"/>
                    <a:pt x="158" y="2267"/>
                  </a:cubicBezTo>
                  <a:close/>
                  <a:moveTo>
                    <a:pt x="212" y="2323"/>
                  </a:moveTo>
                  <a:lnTo>
                    <a:pt x="212" y="2326"/>
                  </a:lnTo>
                  <a:lnTo>
                    <a:pt x="155" y="2328"/>
                  </a:lnTo>
                  <a:lnTo>
                    <a:pt x="157" y="2323"/>
                  </a:lnTo>
                  <a:close/>
                  <a:moveTo>
                    <a:pt x="361" y="2291"/>
                  </a:moveTo>
                  <a:cubicBezTo>
                    <a:pt x="352" y="2301"/>
                    <a:pt x="351" y="2307"/>
                    <a:pt x="340" y="2312"/>
                  </a:cubicBezTo>
                  <a:cubicBezTo>
                    <a:pt x="323" y="2319"/>
                    <a:pt x="299" y="2328"/>
                    <a:pt x="279" y="2335"/>
                  </a:cubicBezTo>
                  <a:lnTo>
                    <a:pt x="240" y="2325"/>
                  </a:lnTo>
                  <a:cubicBezTo>
                    <a:pt x="276" y="2314"/>
                    <a:pt x="311" y="2304"/>
                    <a:pt x="361" y="2291"/>
                  </a:cubicBezTo>
                  <a:close/>
                  <a:moveTo>
                    <a:pt x="380" y="2337"/>
                  </a:moveTo>
                  <a:lnTo>
                    <a:pt x="380" y="2341"/>
                  </a:lnTo>
                  <a:lnTo>
                    <a:pt x="323" y="2342"/>
                  </a:lnTo>
                  <a:lnTo>
                    <a:pt x="323" y="2342"/>
                  </a:lnTo>
                  <a:lnTo>
                    <a:pt x="324" y="2338"/>
                  </a:lnTo>
                  <a:lnTo>
                    <a:pt x="380" y="2337"/>
                  </a:lnTo>
                  <a:close/>
                  <a:moveTo>
                    <a:pt x="488" y="2334"/>
                  </a:moveTo>
                  <a:lnTo>
                    <a:pt x="485" y="2350"/>
                  </a:lnTo>
                  <a:lnTo>
                    <a:pt x="470" y="2350"/>
                  </a:lnTo>
                  <a:lnTo>
                    <a:pt x="473" y="2334"/>
                  </a:lnTo>
                  <a:close/>
                  <a:moveTo>
                    <a:pt x="207" y="2364"/>
                  </a:moveTo>
                  <a:lnTo>
                    <a:pt x="207" y="2366"/>
                  </a:lnTo>
                  <a:lnTo>
                    <a:pt x="179" y="2367"/>
                  </a:lnTo>
                  <a:lnTo>
                    <a:pt x="177" y="2367"/>
                  </a:lnTo>
                  <a:lnTo>
                    <a:pt x="179" y="2364"/>
                  </a:lnTo>
                  <a:close/>
                  <a:moveTo>
                    <a:pt x="221" y="2444"/>
                  </a:moveTo>
                  <a:lnTo>
                    <a:pt x="221" y="2447"/>
                  </a:lnTo>
                  <a:lnTo>
                    <a:pt x="193" y="2447"/>
                  </a:lnTo>
                  <a:lnTo>
                    <a:pt x="193" y="2445"/>
                  </a:lnTo>
                  <a:lnTo>
                    <a:pt x="221" y="2444"/>
                  </a:lnTo>
                  <a:close/>
                  <a:moveTo>
                    <a:pt x="323" y="2465"/>
                  </a:moveTo>
                  <a:lnTo>
                    <a:pt x="321" y="2473"/>
                  </a:lnTo>
                  <a:lnTo>
                    <a:pt x="312" y="2473"/>
                  </a:lnTo>
                  <a:lnTo>
                    <a:pt x="312" y="2465"/>
                  </a:lnTo>
                  <a:close/>
                  <a:moveTo>
                    <a:pt x="302" y="2492"/>
                  </a:moveTo>
                  <a:cubicBezTo>
                    <a:pt x="346" y="2494"/>
                    <a:pt x="390" y="2495"/>
                    <a:pt x="446" y="2498"/>
                  </a:cubicBezTo>
                  <a:cubicBezTo>
                    <a:pt x="395" y="2504"/>
                    <a:pt x="354" y="2509"/>
                    <a:pt x="298" y="2515"/>
                  </a:cubicBezTo>
                  <a:cubicBezTo>
                    <a:pt x="299" y="2504"/>
                    <a:pt x="301" y="2498"/>
                    <a:pt x="302" y="2492"/>
                  </a:cubicBezTo>
                  <a:close/>
                  <a:moveTo>
                    <a:pt x="1402" y="2517"/>
                  </a:moveTo>
                  <a:cubicBezTo>
                    <a:pt x="1402" y="2517"/>
                    <a:pt x="1401" y="2517"/>
                    <a:pt x="1400" y="2517"/>
                  </a:cubicBezTo>
                  <a:lnTo>
                    <a:pt x="1404" y="2517"/>
                  </a:lnTo>
                  <a:lnTo>
                    <a:pt x="1402" y="2517"/>
                  </a:lnTo>
                  <a:close/>
                  <a:moveTo>
                    <a:pt x="401" y="2513"/>
                  </a:moveTo>
                  <a:lnTo>
                    <a:pt x="399" y="2520"/>
                  </a:lnTo>
                  <a:lnTo>
                    <a:pt x="389" y="2520"/>
                  </a:lnTo>
                  <a:lnTo>
                    <a:pt x="390" y="2513"/>
                  </a:lnTo>
                  <a:close/>
                  <a:moveTo>
                    <a:pt x="1367" y="2534"/>
                  </a:moveTo>
                  <a:lnTo>
                    <a:pt x="1369" y="2540"/>
                  </a:lnTo>
                  <a:lnTo>
                    <a:pt x="1322" y="2542"/>
                  </a:lnTo>
                  <a:lnTo>
                    <a:pt x="1322" y="2542"/>
                  </a:lnTo>
                  <a:cubicBezTo>
                    <a:pt x="1343" y="2535"/>
                    <a:pt x="1355" y="2535"/>
                    <a:pt x="1367" y="2534"/>
                  </a:cubicBezTo>
                  <a:close/>
                  <a:moveTo>
                    <a:pt x="1299" y="2543"/>
                  </a:moveTo>
                  <a:lnTo>
                    <a:pt x="1299" y="2543"/>
                  </a:lnTo>
                  <a:cubicBezTo>
                    <a:pt x="1299" y="2543"/>
                    <a:pt x="1299" y="2543"/>
                    <a:pt x="1300" y="2544"/>
                  </a:cubicBezTo>
                  <a:lnTo>
                    <a:pt x="1300" y="2544"/>
                  </a:lnTo>
                  <a:cubicBezTo>
                    <a:pt x="1296" y="2546"/>
                    <a:pt x="1295" y="2547"/>
                    <a:pt x="1295" y="2547"/>
                  </a:cubicBezTo>
                  <a:cubicBezTo>
                    <a:pt x="1294" y="2547"/>
                    <a:pt x="1296" y="2545"/>
                    <a:pt x="1299" y="2543"/>
                  </a:cubicBezTo>
                  <a:close/>
                  <a:moveTo>
                    <a:pt x="426" y="2544"/>
                  </a:moveTo>
                  <a:lnTo>
                    <a:pt x="426" y="2551"/>
                  </a:lnTo>
                  <a:lnTo>
                    <a:pt x="379" y="2551"/>
                  </a:lnTo>
                  <a:lnTo>
                    <a:pt x="377" y="2548"/>
                  </a:lnTo>
                  <a:lnTo>
                    <a:pt x="426" y="2544"/>
                  </a:lnTo>
                  <a:close/>
                  <a:moveTo>
                    <a:pt x="1306" y="2548"/>
                  </a:moveTo>
                  <a:cubicBezTo>
                    <a:pt x="1308" y="2550"/>
                    <a:pt x="1309" y="2551"/>
                    <a:pt x="1310" y="2553"/>
                  </a:cubicBezTo>
                  <a:cubicBezTo>
                    <a:pt x="1310" y="2554"/>
                    <a:pt x="1298" y="2556"/>
                    <a:pt x="1276" y="2562"/>
                  </a:cubicBezTo>
                  <a:cubicBezTo>
                    <a:pt x="1288" y="2556"/>
                    <a:pt x="1297" y="2552"/>
                    <a:pt x="1306" y="2548"/>
                  </a:cubicBezTo>
                  <a:close/>
                  <a:moveTo>
                    <a:pt x="205" y="2534"/>
                  </a:moveTo>
                  <a:cubicBezTo>
                    <a:pt x="266" y="2534"/>
                    <a:pt x="267" y="2556"/>
                    <a:pt x="318" y="2559"/>
                  </a:cubicBezTo>
                  <a:cubicBezTo>
                    <a:pt x="315" y="2563"/>
                    <a:pt x="312" y="2566"/>
                    <a:pt x="307" y="2572"/>
                  </a:cubicBezTo>
                  <a:cubicBezTo>
                    <a:pt x="271" y="2568"/>
                    <a:pt x="242" y="2563"/>
                    <a:pt x="214" y="2560"/>
                  </a:cubicBezTo>
                  <a:cubicBezTo>
                    <a:pt x="205" y="2551"/>
                    <a:pt x="196" y="2543"/>
                    <a:pt x="183" y="2535"/>
                  </a:cubicBezTo>
                  <a:cubicBezTo>
                    <a:pt x="191" y="2535"/>
                    <a:pt x="199" y="2534"/>
                    <a:pt x="205" y="2534"/>
                  </a:cubicBezTo>
                  <a:close/>
                  <a:moveTo>
                    <a:pt x="329" y="2719"/>
                  </a:moveTo>
                  <a:cubicBezTo>
                    <a:pt x="343" y="2729"/>
                    <a:pt x="355" y="2738"/>
                    <a:pt x="374" y="2750"/>
                  </a:cubicBezTo>
                  <a:cubicBezTo>
                    <a:pt x="324" y="2744"/>
                    <a:pt x="292" y="2741"/>
                    <a:pt x="254" y="2737"/>
                  </a:cubicBezTo>
                  <a:cubicBezTo>
                    <a:pt x="280" y="2731"/>
                    <a:pt x="301" y="2726"/>
                    <a:pt x="329" y="2719"/>
                  </a:cubicBezTo>
                  <a:close/>
                  <a:moveTo>
                    <a:pt x="283" y="2766"/>
                  </a:moveTo>
                  <a:lnTo>
                    <a:pt x="282" y="2771"/>
                  </a:lnTo>
                  <a:lnTo>
                    <a:pt x="226" y="2771"/>
                  </a:lnTo>
                  <a:lnTo>
                    <a:pt x="226" y="2768"/>
                  </a:lnTo>
                  <a:lnTo>
                    <a:pt x="283" y="2766"/>
                  </a:lnTo>
                  <a:close/>
                  <a:moveTo>
                    <a:pt x="223" y="2791"/>
                  </a:moveTo>
                  <a:lnTo>
                    <a:pt x="221" y="2794"/>
                  </a:lnTo>
                  <a:lnTo>
                    <a:pt x="193" y="2796"/>
                  </a:lnTo>
                  <a:lnTo>
                    <a:pt x="193" y="2794"/>
                  </a:lnTo>
                  <a:lnTo>
                    <a:pt x="193" y="2793"/>
                  </a:lnTo>
                  <a:lnTo>
                    <a:pt x="223" y="2791"/>
                  </a:lnTo>
                  <a:close/>
                  <a:moveTo>
                    <a:pt x="382" y="2803"/>
                  </a:moveTo>
                  <a:lnTo>
                    <a:pt x="380" y="2812"/>
                  </a:lnTo>
                  <a:lnTo>
                    <a:pt x="370" y="2812"/>
                  </a:lnTo>
                  <a:lnTo>
                    <a:pt x="371" y="2803"/>
                  </a:lnTo>
                  <a:close/>
                  <a:moveTo>
                    <a:pt x="605" y="2826"/>
                  </a:moveTo>
                  <a:lnTo>
                    <a:pt x="604" y="2834"/>
                  </a:lnTo>
                  <a:lnTo>
                    <a:pt x="593" y="2834"/>
                  </a:lnTo>
                  <a:lnTo>
                    <a:pt x="595" y="2826"/>
                  </a:lnTo>
                  <a:close/>
                  <a:moveTo>
                    <a:pt x="1253" y="2850"/>
                  </a:moveTo>
                  <a:lnTo>
                    <a:pt x="1253" y="2859"/>
                  </a:lnTo>
                  <a:lnTo>
                    <a:pt x="1242" y="2859"/>
                  </a:lnTo>
                  <a:lnTo>
                    <a:pt x="1244" y="2850"/>
                  </a:lnTo>
                  <a:close/>
                  <a:moveTo>
                    <a:pt x="196" y="2921"/>
                  </a:moveTo>
                  <a:lnTo>
                    <a:pt x="198" y="2924"/>
                  </a:lnTo>
                  <a:lnTo>
                    <a:pt x="149" y="2928"/>
                  </a:lnTo>
                  <a:lnTo>
                    <a:pt x="149" y="2921"/>
                  </a:lnTo>
                  <a:close/>
                  <a:moveTo>
                    <a:pt x="368" y="2944"/>
                  </a:moveTo>
                  <a:lnTo>
                    <a:pt x="368" y="2947"/>
                  </a:lnTo>
                  <a:lnTo>
                    <a:pt x="339" y="2947"/>
                  </a:lnTo>
                  <a:lnTo>
                    <a:pt x="340" y="2944"/>
                  </a:lnTo>
                  <a:close/>
                  <a:moveTo>
                    <a:pt x="492" y="2949"/>
                  </a:moveTo>
                  <a:lnTo>
                    <a:pt x="511" y="2954"/>
                  </a:lnTo>
                  <a:cubicBezTo>
                    <a:pt x="498" y="2954"/>
                    <a:pt x="490" y="2953"/>
                    <a:pt x="483" y="2952"/>
                  </a:cubicBezTo>
                  <a:lnTo>
                    <a:pt x="492" y="2949"/>
                  </a:lnTo>
                  <a:close/>
                  <a:moveTo>
                    <a:pt x="505" y="2956"/>
                  </a:moveTo>
                  <a:cubicBezTo>
                    <a:pt x="518" y="2956"/>
                    <a:pt x="526" y="2959"/>
                    <a:pt x="533" y="2960"/>
                  </a:cubicBezTo>
                  <a:lnTo>
                    <a:pt x="523" y="2963"/>
                  </a:lnTo>
                  <a:lnTo>
                    <a:pt x="505" y="2956"/>
                  </a:lnTo>
                  <a:close/>
                  <a:moveTo>
                    <a:pt x="438" y="3040"/>
                  </a:moveTo>
                  <a:lnTo>
                    <a:pt x="436" y="3043"/>
                  </a:lnTo>
                  <a:lnTo>
                    <a:pt x="380" y="3044"/>
                  </a:lnTo>
                  <a:lnTo>
                    <a:pt x="380" y="3040"/>
                  </a:lnTo>
                  <a:close/>
                  <a:moveTo>
                    <a:pt x="149" y="3082"/>
                  </a:moveTo>
                  <a:cubicBezTo>
                    <a:pt x="148" y="3082"/>
                    <a:pt x="147" y="3082"/>
                    <a:pt x="146" y="3082"/>
                  </a:cubicBezTo>
                  <a:lnTo>
                    <a:pt x="146" y="3082"/>
                  </a:lnTo>
                  <a:cubicBezTo>
                    <a:pt x="147" y="3082"/>
                    <a:pt x="148" y="3082"/>
                    <a:pt x="149" y="3082"/>
                  </a:cubicBezTo>
                  <a:close/>
                  <a:moveTo>
                    <a:pt x="533" y="3119"/>
                  </a:moveTo>
                  <a:lnTo>
                    <a:pt x="530" y="3132"/>
                  </a:lnTo>
                  <a:lnTo>
                    <a:pt x="517" y="3132"/>
                  </a:lnTo>
                  <a:lnTo>
                    <a:pt x="508" y="3119"/>
                  </a:lnTo>
                  <a:close/>
                  <a:moveTo>
                    <a:pt x="752" y="3199"/>
                  </a:moveTo>
                  <a:lnTo>
                    <a:pt x="752" y="3202"/>
                  </a:lnTo>
                  <a:lnTo>
                    <a:pt x="723" y="3202"/>
                  </a:lnTo>
                  <a:lnTo>
                    <a:pt x="724" y="3199"/>
                  </a:lnTo>
                  <a:close/>
                  <a:moveTo>
                    <a:pt x="570" y="3213"/>
                  </a:moveTo>
                  <a:lnTo>
                    <a:pt x="568" y="3222"/>
                  </a:lnTo>
                  <a:lnTo>
                    <a:pt x="560" y="3222"/>
                  </a:lnTo>
                  <a:lnTo>
                    <a:pt x="561" y="3213"/>
                  </a:lnTo>
                  <a:close/>
                  <a:moveTo>
                    <a:pt x="279" y="3258"/>
                  </a:moveTo>
                  <a:lnTo>
                    <a:pt x="277" y="3265"/>
                  </a:lnTo>
                  <a:lnTo>
                    <a:pt x="268" y="3265"/>
                  </a:lnTo>
                  <a:lnTo>
                    <a:pt x="270" y="3258"/>
                  </a:lnTo>
                  <a:close/>
                  <a:moveTo>
                    <a:pt x="1126" y="3296"/>
                  </a:moveTo>
                  <a:lnTo>
                    <a:pt x="1128" y="3303"/>
                  </a:lnTo>
                  <a:lnTo>
                    <a:pt x="1080" y="3303"/>
                  </a:lnTo>
                  <a:lnTo>
                    <a:pt x="1079" y="3299"/>
                  </a:lnTo>
                  <a:lnTo>
                    <a:pt x="1126" y="3296"/>
                  </a:lnTo>
                  <a:close/>
                  <a:moveTo>
                    <a:pt x="373" y="3386"/>
                  </a:moveTo>
                  <a:cubicBezTo>
                    <a:pt x="375" y="3388"/>
                    <a:pt x="378" y="3389"/>
                    <a:pt x="401" y="3394"/>
                  </a:cubicBezTo>
                  <a:lnTo>
                    <a:pt x="401" y="3394"/>
                  </a:lnTo>
                  <a:lnTo>
                    <a:pt x="421" y="3393"/>
                  </a:lnTo>
                  <a:cubicBezTo>
                    <a:pt x="422" y="3393"/>
                    <a:pt x="423" y="3392"/>
                    <a:pt x="424" y="3392"/>
                  </a:cubicBezTo>
                  <a:cubicBezTo>
                    <a:pt x="427" y="3392"/>
                    <a:pt x="429" y="3395"/>
                    <a:pt x="415" y="3397"/>
                  </a:cubicBezTo>
                  <a:cubicBezTo>
                    <a:pt x="415" y="3398"/>
                    <a:pt x="413" y="3398"/>
                    <a:pt x="411" y="3398"/>
                  </a:cubicBezTo>
                  <a:cubicBezTo>
                    <a:pt x="404" y="3398"/>
                    <a:pt x="393" y="3397"/>
                    <a:pt x="380" y="3396"/>
                  </a:cubicBezTo>
                  <a:lnTo>
                    <a:pt x="392" y="3395"/>
                  </a:lnTo>
                  <a:lnTo>
                    <a:pt x="392" y="3395"/>
                  </a:lnTo>
                  <a:cubicBezTo>
                    <a:pt x="398" y="3396"/>
                    <a:pt x="406" y="3396"/>
                    <a:pt x="415" y="3397"/>
                  </a:cubicBezTo>
                  <a:cubicBezTo>
                    <a:pt x="410" y="3396"/>
                    <a:pt x="405" y="3395"/>
                    <a:pt x="401" y="3394"/>
                  </a:cubicBezTo>
                  <a:lnTo>
                    <a:pt x="401" y="3394"/>
                  </a:lnTo>
                  <a:lnTo>
                    <a:pt x="392" y="3395"/>
                  </a:lnTo>
                  <a:lnTo>
                    <a:pt x="392" y="3395"/>
                  </a:lnTo>
                  <a:cubicBezTo>
                    <a:pt x="368" y="3393"/>
                    <a:pt x="361" y="3393"/>
                    <a:pt x="354" y="3393"/>
                  </a:cubicBezTo>
                  <a:cubicBezTo>
                    <a:pt x="338" y="3399"/>
                    <a:pt x="323" y="3402"/>
                    <a:pt x="309" y="3402"/>
                  </a:cubicBezTo>
                  <a:cubicBezTo>
                    <a:pt x="296" y="3402"/>
                    <a:pt x="284" y="3399"/>
                    <a:pt x="272" y="3394"/>
                  </a:cubicBezTo>
                  <a:lnTo>
                    <a:pt x="272" y="3394"/>
                  </a:lnTo>
                  <a:lnTo>
                    <a:pt x="352" y="3393"/>
                  </a:lnTo>
                  <a:lnTo>
                    <a:pt x="373" y="3386"/>
                  </a:lnTo>
                  <a:close/>
                  <a:moveTo>
                    <a:pt x="248" y="3511"/>
                  </a:moveTo>
                  <a:lnTo>
                    <a:pt x="246" y="3514"/>
                  </a:lnTo>
                  <a:lnTo>
                    <a:pt x="218" y="3514"/>
                  </a:lnTo>
                  <a:lnTo>
                    <a:pt x="218" y="3512"/>
                  </a:lnTo>
                  <a:lnTo>
                    <a:pt x="248" y="3511"/>
                  </a:lnTo>
                  <a:close/>
                  <a:moveTo>
                    <a:pt x="257" y="3572"/>
                  </a:moveTo>
                  <a:lnTo>
                    <a:pt x="255" y="3581"/>
                  </a:lnTo>
                  <a:lnTo>
                    <a:pt x="246" y="3581"/>
                  </a:lnTo>
                  <a:lnTo>
                    <a:pt x="248" y="3572"/>
                  </a:lnTo>
                  <a:close/>
                  <a:moveTo>
                    <a:pt x="220" y="3621"/>
                  </a:moveTo>
                  <a:lnTo>
                    <a:pt x="218" y="3630"/>
                  </a:lnTo>
                  <a:lnTo>
                    <a:pt x="209" y="3630"/>
                  </a:lnTo>
                  <a:lnTo>
                    <a:pt x="211" y="3621"/>
                  </a:lnTo>
                  <a:close/>
                  <a:moveTo>
                    <a:pt x="596" y="3628"/>
                  </a:moveTo>
                  <a:lnTo>
                    <a:pt x="596" y="3630"/>
                  </a:lnTo>
                  <a:lnTo>
                    <a:pt x="568" y="3631"/>
                  </a:lnTo>
                  <a:lnTo>
                    <a:pt x="568" y="3628"/>
                  </a:lnTo>
                  <a:close/>
                  <a:moveTo>
                    <a:pt x="701" y="3692"/>
                  </a:moveTo>
                  <a:lnTo>
                    <a:pt x="699" y="3694"/>
                  </a:lnTo>
                  <a:lnTo>
                    <a:pt x="671" y="3694"/>
                  </a:lnTo>
                  <a:lnTo>
                    <a:pt x="671" y="3692"/>
                  </a:lnTo>
                  <a:close/>
                  <a:moveTo>
                    <a:pt x="792" y="3768"/>
                  </a:moveTo>
                  <a:lnTo>
                    <a:pt x="791" y="3777"/>
                  </a:lnTo>
                  <a:lnTo>
                    <a:pt x="780" y="3777"/>
                  </a:lnTo>
                  <a:lnTo>
                    <a:pt x="782" y="3768"/>
                  </a:lnTo>
                  <a:close/>
                  <a:moveTo>
                    <a:pt x="280" y="3786"/>
                  </a:moveTo>
                  <a:cubicBezTo>
                    <a:pt x="282" y="3797"/>
                    <a:pt x="283" y="3805"/>
                    <a:pt x="284" y="3812"/>
                  </a:cubicBezTo>
                  <a:cubicBezTo>
                    <a:pt x="262" y="3814"/>
                    <a:pt x="248" y="3814"/>
                    <a:pt x="229" y="3814"/>
                  </a:cubicBezTo>
                  <a:cubicBezTo>
                    <a:pt x="245" y="3805"/>
                    <a:pt x="258" y="3797"/>
                    <a:pt x="280" y="3786"/>
                  </a:cubicBezTo>
                  <a:close/>
                  <a:moveTo>
                    <a:pt x="1353" y="3862"/>
                  </a:moveTo>
                  <a:lnTo>
                    <a:pt x="1353" y="3864"/>
                  </a:lnTo>
                  <a:lnTo>
                    <a:pt x="1325" y="3865"/>
                  </a:lnTo>
                  <a:lnTo>
                    <a:pt x="1325" y="3862"/>
                  </a:lnTo>
                  <a:close/>
                  <a:moveTo>
                    <a:pt x="457" y="3909"/>
                  </a:moveTo>
                  <a:lnTo>
                    <a:pt x="455" y="3918"/>
                  </a:lnTo>
                  <a:lnTo>
                    <a:pt x="446" y="3918"/>
                  </a:lnTo>
                  <a:lnTo>
                    <a:pt x="446" y="3909"/>
                  </a:lnTo>
                  <a:close/>
                  <a:moveTo>
                    <a:pt x="337" y="4042"/>
                  </a:moveTo>
                  <a:lnTo>
                    <a:pt x="336" y="4048"/>
                  </a:lnTo>
                  <a:lnTo>
                    <a:pt x="280" y="4052"/>
                  </a:lnTo>
                  <a:lnTo>
                    <a:pt x="280" y="4046"/>
                  </a:lnTo>
                  <a:lnTo>
                    <a:pt x="337" y="4042"/>
                  </a:lnTo>
                  <a:close/>
                  <a:moveTo>
                    <a:pt x="446" y="4068"/>
                  </a:moveTo>
                  <a:lnTo>
                    <a:pt x="446" y="4073"/>
                  </a:lnTo>
                  <a:lnTo>
                    <a:pt x="418" y="4076"/>
                  </a:lnTo>
                  <a:lnTo>
                    <a:pt x="418" y="4071"/>
                  </a:lnTo>
                  <a:lnTo>
                    <a:pt x="446" y="4068"/>
                  </a:lnTo>
                  <a:close/>
                  <a:moveTo>
                    <a:pt x="811" y="4058"/>
                  </a:moveTo>
                  <a:lnTo>
                    <a:pt x="811" y="4058"/>
                  </a:lnTo>
                  <a:cubicBezTo>
                    <a:pt x="767" y="4073"/>
                    <a:pt x="748" y="4078"/>
                    <a:pt x="726" y="4086"/>
                  </a:cubicBezTo>
                  <a:cubicBezTo>
                    <a:pt x="726" y="4080"/>
                    <a:pt x="726" y="4077"/>
                    <a:pt x="727" y="4071"/>
                  </a:cubicBezTo>
                  <a:cubicBezTo>
                    <a:pt x="745" y="4068"/>
                    <a:pt x="761" y="4065"/>
                    <a:pt x="811" y="4058"/>
                  </a:cubicBezTo>
                  <a:close/>
                  <a:moveTo>
                    <a:pt x="1422" y="4081"/>
                  </a:moveTo>
                  <a:cubicBezTo>
                    <a:pt x="1416" y="4086"/>
                    <a:pt x="1409" y="4090"/>
                    <a:pt x="1403" y="4096"/>
                  </a:cubicBezTo>
                  <a:lnTo>
                    <a:pt x="1394" y="4101"/>
                  </a:lnTo>
                  <a:lnTo>
                    <a:pt x="1417" y="4083"/>
                  </a:lnTo>
                  <a:cubicBezTo>
                    <a:pt x="1419" y="4083"/>
                    <a:pt x="1422" y="4081"/>
                    <a:pt x="1422" y="4081"/>
                  </a:cubicBezTo>
                  <a:close/>
                  <a:moveTo>
                    <a:pt x="770" y="4142"/>
                  </a:moveTo>
                  <a:lnTo>
                    <a:pt x="770" y="4145"/>
                  </a:lnTo>
                  <a:lnTo>
                    <a:pt x="741" y="4150"/>
                  </a:lnTo>
                  <a:lnTo>
                    <a:pt x="742" y="4148"/>
                  </a:lnTo>
                  <a:lnTo>
                    <a:pt x="770" y="4142"/>
                  </a:lnTo>
                  <a:close/>
                  <a:moveTo>
                    <a:pt x="1479" y="4139"/>
                  </a:moveTo>
                  <a:lnTo>
                    <a:pt x="1460" y="4158"/>
                  </a:lnTo>
                  <a:lnTo>
                    <a:pt x="1457" y="4154"/>
                  </a:lnTo>
                  <a:lnTo>
                    <a:pt x="1469" y="4143"/>
                  </a:lnTo>
                  <a:lnTo>
                    <a:pt x="1479" y="4139"/>
                  </a:lnTo>
                  <a:close/>
                  <a:moveTo>
                    <a:pt x="1772" y="4176"/>
                  </a:moveTo>
                  <a:lnTo>
                    <a:pt x="1769" y="4201"/>
                  </a:lnTo>
                  <a:cubicBezTo>
                    <a:pt x="1766" y="4198"/>
                    <a:pt x="1766" y="4190"/>
                    <a:pt x="1768" y="4183"/>
                  </a:cubicBezTo>
                  <a:lnTo>
                    <a:pt x="1772" y="4176"/>
                  </a:lnTo>
                  <a:close/>
                  <a:moveTo>
                    <a:pt x="1766" y="4205"/>
                  </a:moveTo>
                  <a:cubicBezTo>
                    <a:pt x="1769" y="4206"/>
                    <a:pt x="1769" y="4214"/>
                    <a:pt x="1769" y="4221"/>
                  </a:cubicBezTo>
                  <a:lnTo>
                    <a:pt x="1763" y="4229"/>
                  </a:lnTo>
                  <a:lnTo>
                    <a:pt x="1766" y="4205"/>
                  </a:lnTo>
                  <a:close/>
                  <a:moveTo>
                    <a:pt x="1723" y="4242"/>
                  </a:moveTo>
                  <a:lnTo>
                    <a:pt x="1726" y="4243"/>
                  </a:lnTo>
                  <a:lnTo>
                    <a:pt x="1716" y="4270"/>
                  </a:lnTo>
                  <a:lnTo>
                    <a:pt x="1715" y="4268"/>
                  </a:lnTo>
                  <a:lnTo>
                    <a:pt x="1723" y="4242"/>
                  </a:lnTo>
                  <a:close/>
                  <a:moveTo>
                    <a:pt x="280" y="4261"/>
                  </a:moveTo>
                  <a:lnTo>
                    <a:pt x="279" y="4274"/>
                  </a:lnTo>
                  <a:lnTo>
                    <a:pt x="268" y="4276"/>
                  </a:lnTo>
                  <a:lnTo>
                    <a:pt x="270" y="4262"/>
                  </a:lnTo>
                  <a:lnTo>
                    <a:pt x="280" y="4261"/>
                  </a:lnTo>
                  <a:close/>
                  <a:moveTo>
                    <a:pt x="1991" y="4454"/>
                  </a:moveTo>
                  <a:lnTo>
                    <a:pt x="1994" y="4455"/>
                  </a:lnTo>
                  <a:lnTo>
                    <a:pt x="1975" y="4510"/>
                  </a:lnTo>
                  <a:lnTo>
                    <a:pt x="1972" y="4508"/>
                  </a:lnTo>
                  <a:lnTo>
                    <a:pt x="1991" y="4454"/>
                  </a:lnTo>
                  <a:close/>
                  <a:moveTo>
                    <a:pt x="2238" y="4471"/>
                  </a:moveTo>
                  <a:lnTo>
                    <a:pt x="2246" y="4473"/>
                  </a:lnTo>
                  <a:lnTo>
                    <a:pt x="2229" y="4517"/>
                  </a:lnTo>
                  <a:lnTo>
                    <a:pt x="2227" y="4517"/>
                  </a:lnTo>
                  <a:lnTo>
                    <a:pt x="2238" y="4471"/>
                  </a:lnTo>
                  <a:close/>
                  <a:moveTo>
                    <a:pt x="1369" y="4529"/>
                  </a:moveTo>
                  <a:lnTo>
                    <a:pt x="1375" y="4532"/>
                  </a:lnTo>
                  <a:lnTo>
                    <a:pt x="1370" y="4540"/>
                  </a:lnTo>
                  <a:lnTo>
                    <a:pt x="1364" y="4537"/>
                  </a:lnTo>
                  <a:lnTo>
                    <a:pt x="1369" y="4529"/>
                  </a:lnTo>
                  <a:close/>
                  <a:moveTo>
                    <a:pt x="2076" y="4545"/>
                  </a:moveTo>
                  <a:lnTo>
                    <a:pt x="2084" y="4548"/>
                  </a:lnTo>
                  <a:lnTo>
                    <a:pt x="2081" y="4557"/>
                  </a:lnTo>
                  <a:lnTo>
                    <a:pt x="2074" y="4554"/>
                  </a:lnTo>
                  <a:lnTo>
                    <a:pt x="2076" y="4545"/>
                  </a:lnTo>
                  <a:close/>
                  <a:moveTo>
                    <a:pt x="1183" y="4539"/>
                  </a:moveTo>
                  <a:lnTo>
                    <a:pt x="1185" y="4540"/>
                  </a:lnTo>
                  <a:lnTo>
                    <a:pt x="1166" y="4564"/>
                  </a:lnTo>
                  <a:lnTo>
                    <a:pt x="1164" y="4563"/>
                  </a:lnTo>
                  <a:lnTo>
                    <a:pt x="1183" y="4539"/>
                  </a:lnTo>
                  <a:close/>
                  <a:moveTo>
                    <a:pt x="2549" y="4571"/>
                  </a:moveTo>
                  <a:lnTo>
                    <a:pt x="2552" y="4573"/>
                  </a:lnTo>
                  <a:lnTo>
                    <a:pt x="2543" y="4599"/>
                  </a:lnTo>
                  <a:lnTo>
                    <a:pt x="2540" y="4598"/>
                  </a:lnTo>
                  <a:lnTo>
                    <a:pt x="2549" y="4571"/>
                  </a:lnTo>
                  <a:close/>
                  <a:moveTo>
                    <a:pt x="2741" y="4651"/>
                  </a:moveTo>
                  <a:lnTo>
                    <a:pt x="2761" y="4661"/>
                  </a:lnTo>
                  <a:lnTo>
                    <a:pt x="2756" y="4676"/>
                  </a:lnTo>
                  <a:lnTo>
                    <a:pt x="2734" y="4676"/>
                  </a:lnTo>
                  <a:lnTo>
                    <a:pt x="2741" y="4651"/>
                  </a:lnTo>
                  <a:close/>
                  <a:moveTo>
                    <a:pt x="1941" y="4651"/>
                  </a:moveTo>
                  <a:lnTo>
                    <a:pt x="1944" y="4652"/>
                  </a:lnTo>
                  <a:lnTo>
                    <a:pt x="1934" y="4679"/>
                  </a:lnTo>
                  <a:lnTo>
                    <a:pt x="1932" y="4677"/>
                  </a:lnTo>
                  <a:lnTo>
                    <a:pt x="1941" y="4651"/>
                  </a:lnTo>
                  <a:close/>
                  <a:moveTo>
                    <a:pt x="2822" y="4657"/>
                  </a:moveTo>
                  <a:lnTo>
                    <a:pt x="2815" y="4680"/>
                  </a:lnTo>
                  <a:lnTo>
                    <a:pt x="2803" y="4674"/>
                  </a:lnTo>
                  <a:lnTo>
                    <a:pt x="2806" y="4660"/>
                  </a:lnTo>
                  <a:lnTo>
                    <a:pt x="2822" y="4657"/>
                  </a:lnTo>
                  <a:close/>
                  <a:moveTo>
                    <a:pt x="2878" y="4657"/>
                  </a:moveTo>
                  <a:lnTo>
                    <a:pt x="2881" y="4658"/>
                  </a:lnTo>
                  <a:lnTo>
                    <a:pt x="2871" y="4685"/>
                  </a:lnTo>
                  <a:lnTo>
                    <a:pt x="2871" y="4686"/>
                  </a:lnTo>
                  <a:lnTo>
                    <a:pt x="2869" y="4685"/>
                  </a:lnTo>
                  <a:lnTo>
                    <a:pt x="2878" y="4657"/>
                  </a:lnTo>
                  <a:close/>
                  <a:moveTo>
                    <a:pt x="792" y="4667"/>
                  </a:moveTo>
                  <a:lnTo>
                    <a:pt x="794" y="4668"/>
                  </a:lnTo>
                  <a:lnTo>
                    <a:pt x="769" y="4691"/>
                  </a:lnTo>
                  <a:lnTo>
                    <a:pt x="766" y="4689"/>
                  </a:lnTo>
                  <a:lnTo>
                    <a:pt x="792" y="4667"/>
                  </a:lnTo>
                  <a:close/>
                  <a:moveTo>
                    <a:pt x="2830" y="4668"/>
                  </a:moveTo>
                  <a:lnTo>
                    <a:pt x="2843" y="4674"/>
                  </a:lnTo>
                  <a:lnTo>
                    <a:pt x="2839" y="4689"/>
                  </a:lnTo>
                  <a:lnTo>
                    <a:pt x="2822" y="4692"/>
                  </a:lnTo>
                  <a:lnTo>
                    <a:pt x="2830" y="4668"/>
                  </a:lnTo>
                  <a:close/>
                  <a:moveTo>
                    <a:pt x="374" y="4699"/>
                  </a:moveTo>
                  <a:lnTo>
                    <a:pt x="374" y="4713"/>
                  </a:lnTo>
                  <a:lnTo>
                    <a:pt x="364" y="4717"/>
                  </a:lnTo>
                  <a:lnTo>
                    <a:pt x="364" y="4717"/>
                  </a:lnTo>
                  <a:lnTo>
                    <a:pt x="365" y="4704"/>
                  </a:lnTo>
                  <a:lnTo>
                    <a:pt x="374" y="4699"/>
                  </a:lnTo>
                  <a:close/>
                  <a:moveTo>
                    <a:pt x="2886" y="4704"/>
                  </a:moveTo>
                  <a:lnTo>
                    <a:pt x="2893" y="4708"/>
                  </a:lnTo>
                  <a:lnTo>
                    <a:pt x="2889" y="4717"/>
                  </a:lnTo>
                  <a:lnTo>
                    <a:pt x="2883" y="4713"/>
                  </a:lnTo>
                  <a:lnTo>
                    <a:pt x="2886" y="4704"/>
                  </a:lnTo>
                  <a:close/>
                  <a:moveTo>
                    <a:pt x="2674" y="4704"/>
                  </a:moveTo>
                  <a:lnTo>
                    <a:pt x="2677" y="4705"/>
                  </a:lnTo>
                  <a:lnTo>
                    <a:pt x="2668" y="4732"/>
                  </a:lnTo>
                  <a:lnTo>
                    <a:pt x="2665" y="4730"/>
                  </a:lnTo>
                  <a:lnTo>
                    <a:pt x="2674" y="4704"/>
                  </a:lnTo>
                  <a:close/>
                  <a:moveTo>
                    <a:pt x="1759" y="4752"/>
                  </a:moveTo>
                  <a:lnTo>
                    <a:pt x="1765" y="4755"/>
                  </a:lnTo>
                  <a:lnTo>
                    <a:pt x="1762" y="4764"/>
                  </a:lnTo>
                  <a:lnTo>
                    <a:pt x="1754" y="4761"/>
                  </a:lnTo>
                  <a:lnTo>
                    <a:pt x="1759" y="4752"/>
                  </a:lnTo>
                  <a:close/>
                  <a:moveTo>
                    <a:pt x="3215" y="4746"/>
                  </a:moveTo>
                  <a:lnTo>
                    <a:pt x="3215" y="4748"/>
                  </a:lnTo>
                  <a:lnTo>
                    <a:pt x="3217" y="4748"/>
                  </a:lnTo>
                  <a:lnTo>
                    <a:pt x="3208" y="4776"/>
                  </a:lnTo>
                  <a:lnTo>
                    <a:pt x="3206" y="4774"/>
                  </a:lnTo>
                  <a:lnTo>
                    <a:pt x="3215" y="4746"/>
                  </a:lnTo>
                  <a:close/>
                  <a:moveTo>
                    <a:pt x="2778" y="4640"/>
                  </a:moveTo>
                  <a:cubicBezTo>
                    <a:pt x="2784" y="4643"/>
                    <a:pt x="2790" y="4646"/>
                    <a:pt x="2797" y="4651"/>
                  </a:cubicBezTo>
                  <a:cubicBezTo>
                    <a:pt x="2796" y="4660"/>
                    <a:pt x="2791" y="4676"/>
                    <a:pt x="2787" y="4692"/>
                  </a:cubicBezTo>
                  <a:lnTo>
                    <a:pt x="2793" y="4717"/>
                  </a:lnTo>
                  <a:cubicBezTo>
                    <a:pt x="2783" y="4736"/>
                    <a:pt x="2774" y="4757"/>
                    <a:pt x="2762" y="4777"/>
                  </a:cubicBezTo>
                  <a:cubicBezTo>
                    <a:pt x="2768" y="4735"/>
                    <a:pt x="2772" y="4691"/>
                    <a:pt x="2778" y="4640"/>
                  </a:cubicBezTo>
                  <a:close/>
                  <a:moveTo>
                    <a:pt x="2503" y="4741"/>
                  </a:moveTo>
                  <a:cubicBezTo>
                    <a:pt x="2510" y="4743"/>
                    <a:pt x="2513" y="4745"/>
                    <a:pt x="2515" y="4746"/>
                  </a:cubicBezTo>
                  <a:cubicBezTo>
                    <a:pt x="2508" y="4760"/>
                    <a:pt x="2499" y="4774"/>
                    <a:pt x="2488" y="4793"/>
                  </a:cubicBezTo>
                  <a:cubicBezTo>
                    <a:pt x="2493" y="4777"/>
                    <a:pt x="2496" y="4764"/>
                    <a:pt x="2503" y="4741"/>
                  </a:cubicBezTo>
                  <a:close/>
                  <a:moveTo>
                    <a:pt x="2908" y="4770"/>
                  </a:moveTo>
                  <a:lnTo>
                    <a:pt x="2911" y="4771"/>
                  </a:lnTo>
                  <a:lnTo>
                    <a:pt x="2900" y="4798"/>
                  </a:lnTo>
                  <a:lnTo>
                    <a:pt x="2899" y="4796"/>
                  </a:lnTo>
                  <a:lnTo>
                    <a:pt x="2908" y="4770"/>
                  </a:lnTo>
                  <a:close/>
                  <a:moveTo>
                    <a:pt x="3027" y="4771"/>
                  </a:moveTo>
                  <a:lnTo>
                    <a:pt x="3030" y="4773"/>
                  </a:lnTo>
                  <a:lnTo>
                    <a:pt x="3021" y="4799"/>
                  </a:lnTo>
                  <a:lnTo>
                    <a:pt x="3018" y="4798"/>
                  </a:lnTo>
                  <a:lnTo>
                    <a:pt x="3027" y="4771"/>
                  </a:lnTo>
                  <a:close/>
                  <a:moveTo>
                    <a:pt x="2916" y="4806"/>
                  </a:moveTo>
                  <a:cubicBezTo>
                    <a:pt x="2911" y="4819"/>
                    <a:pt x="2908" y="4823"/>
                    <a:pt x="2905" y="4829"/>
                  </a:cubicBezTo>
                  <a:lnTo>
                    <a:pt x="2906" y="4818"/>
                  </a:lnTo>
                  <a:lnTo>
                    <a:pt x="2916" y="4806"/>
                  </a:lnTo>
                  <a:close/>
                  <a:moveTo>
                    <a:pt x="2942" y="4783"/>
                  </a:moveTo>
                  <a:cubicBezTo>
                    <a:pt x="2934" y="4804"/>
                    <a:pt x="2930" y="4818"/>
                    <a:pt x="2919" y="4855"/>
                  </a:cubicBezTo>
                  <a:cubicBezTo>
                    <a:pt x="2921" y="4831"/>
                    <a:pt x="2921" y="4817"/>
                    <a:pt x="2922" y="4802"/>
                  </a:cubicBezTo>
                  <a:lnTo>
                    <a:pt x="2922" y="4802"/>
                  </a:lnTo>
                  <a:cubicBezTo>
                    <a:pt x="2930" y="4786"/>
                    <a:pt x="2935" y="4784"/>
                    <a:pt x="2942" y="4783"/>
                  </a:cubicBezTo>
                  <a:close/>
                  <a:moveTo>
                    <a:pt x="779" y="4835"/>
                  </a:moveTo>
                  <a:lnTo>
                    <a:pt x="779" y="4836"/>
                  </a:lnTo>
                  <a:lnTo>
                    <a:pt x="782" y="4838"/>
                  </a:lnTo>
                  <a:lnTo>
                    <a:pt x="760" y="4860"/>
                  </a:lnTo>
                  <a:cubicBezTo>
                    <a:pt x="758" y="4858"/>
                    <a:pt x="757" y="4858"/>
                    <a:pt x="757" y="4858"/>
                  </a:cubicBezTo>
                  <a:lnTo>
                    <a:pt x="779" y="4835"/>
                  </a:lnTo>
                  <a:close/>
                  <a:moveTo>
                    <a:pt x="3015" y="4871"/>
                  </a:moveTo>
                  <a:lnTo>
                    <a:pt x="3022" y="4876"/>
                  </a:lnTo>
                  <a:lnTo>
                    <a:pt x="3020" y="4885"/>
                  </a:lnTo>
                  <a:lnTo>
                    <a:pt x="3012" y="4880"/>
                  </a:lnTo>
                  <a:lnTo>
                    <a:pt x="3015" y="4871"/>
                  </a:lnTo>
                  <a:close/>
                  <a:moveTo>
                    <a:pt x="3554" y="4873"/>
                  </a:moveTo>
                  <a:cubicBezTo>
                    <a:pt x="3559" y="4879"/>
                    <a:pt x="3565" y="4882"/>
                    <a:pt x="3574" y="4886"/>
                  </a:cubicBezTo>
                  <a:cubicBezTo>
                    <a:pt x="3569" y="4891"/>
                    <a:pt x="3565" y="4894"/>
                    <a:pt x="3562" y="4894"/>
                  </a:cubicBezTo>
                  <a:cubicBezTo>
                    <a:pt x="3556" y="4894"/>
                    <a:pt x="3554" y="4887"/>
                    <a:pt x="3554" y="4873"/>
                  </a:cubicBezTo>
                  <a:close/>
                  <a:moveTo>
                    <a:pt x="1164" y="4839"/>
                  </a:moveTo>
                  <a:cubicBezTo>
                    <a:pt x="1173" y="4845"/>
                    <a:pt x="1180" y="4848"/>
                    <a:pt x="1194" y="4855"/>
                  </a:cubicBezTo>
                  <a:cubicBezTo>
                    <a:pt x="1169" y="4873"/>
                    <a:pt x="1154" y="4883"/>
                    <a:pt x="1133" y="4899"/>
                  </a:cubicBezTo>
                  <a:cubicBezTo>
                    <a:pt x="1147" y="4873"/>
                    <a:pt x="1154" y="4858"/>
                    <a:pt x="1164" y="4839"/>
                  </a:cubicBezTo>
                  <a:close/>
                  <a:moveTo>
                    <a:pt x="2880" y="4891"/>
                  </a:moveTo>
                  <a:lnTo>
                    <a:pt x="2894" y="4898"/>
                  </a:lnTo>
                  <a:lnTo>
                    <a:pt x="2890" y="4911"/>
                  </a:lnTo>
                  <a:lnTo>
                    <a:pt x="2875" y="4904"/>
                  </a:lnTo>
                  <a:lnTo>
                    <a:pt x="2880" y="4891"/>
                  </a:lnTo>
                  <a:close/>
                  <a:moveTo>
                    <a:pt x="1457" y="4905"/>
                  </a:moveTo>
                  <a:lnTo>
                    <a:pt x="1464" y="4908"/>
                  </a:lnTo>
                  <a:lnTo>
                    <a:pt x="1461" y="4917"/>
                  </a:lnTo>
                  <a:lnTo>
                    <a:pt x="1454" y="4914"/>
                  </a:lnTo>
                  <a:lnTo>
                    <a:pt x="1457" y="4905"/>
                  </a:lnTo>
                  <a:close/>
                  <a:moveTo>
                    <a:pt x="2803" y="4914"/>
                  </a:moveTo>
                  <a:lnTo>
                    <a:pt x="2811" y="4919"/>
                  </a:lnTo>
                  <a:lnTo>
                    <a:pt x="2808" y="4927"/>
                  </a:lnTo>
                  <a:lnTo>
                    <a:pt x="2800" y="4923"/>
                  </a:lnTo>
                  <a:lnTo>
                    <a:pt x="2803" y="4914"/>
                  </a:lnTo>
                  <a:close/>
                  <a:moveTo>
                    <a:pt x="496" y="4867"/>
                  </a:moveTo>
                  <a:cubicBezTo>
                    <a:pt x="474" y="4898"/>
                    <a:pt x="464" y="4911"/>
                    <a:pt x="448" y="4932"/>
                  </a:cubicBezTo>
                  <a:cubicBezTo>
                    <a:pt x="433" y="4932"/>
                    <a:pt x="426" y="4932"/>
                    <a:pt x="414" y="4930"/>
                  </a:cubicBezTo>
                  <a:cubicBezTo>
                    <a:pt x="436" y="4914"/>
                    <a:pt x="454" y="4899"/>
                    <a:pt x="496" y="4867"/>
                  </a:cubicBezTo>
                  <a:close/>
                  <a:moveTo>
                    <a:pt x="2921" y="4904"/>
                  </a:moveTo>
                  <a:lnTo>
                    <a:pt x="2921" y="4905"/>
                  </a:lnTo>
                  <a:lnTo>
                    <a:pt x="2924" y="4905"/>
                  </a:lnTo>
                  <a:lnTo>
                    <a:pt x="2914" y="4933"/>
                  </a:lnTo>
                  <a:lnTo>
                    <a:pt x="2912" y="4932"/>
                  </a:lnTo>
                  <a:lnTo>
                    <a:pt x="2921" y="4904"/>
                  </a:lnTo>
                  <a:close/>
                  <a:moveTo>
                    <a:pt x="3636" y="4916"/>
                  </a:moveTo>
                  <a:lnTo>
                    <a:pt x="3637" y="4917"/>
                  </a:lnTo>
                  <a:lnTo>
                    <a:pt x="3629" y="4944"/>
                  </a:lnTo>
                  <a:lnTo>
                    <a:pt x="3626" y="4944"/>
                  </a:lnTo>
                  <a:lnTo>
                    <a:pt x="3636" y="4916"/>
                  </a:lnTo>
                  <a:close/>
                  <a:moveTo>
                    <a:pt x="476" y="4923"/>
                  </a:moveTo>
                  <a:lnTo>
                    <a:pt x="480" y="4924"/>
                  </a:lnTo>
                  <a:lnTo>
                    <a:pt x="454" y="4945"/>
                  </a:lnTo>
                  <a:lnTo>
                    <a:pt x="449" y="4944"/>
                  </a:lnTo>
                  <a:lnTo>
                    <a:pt x="476" y="4923"/>
                  </a:lnTo>
                  <a:close/>
                  <a:moveTo>
                    <a:pt x="3309" y="4938"/>
                  </a:moveTo>
                  <a:lnTo>
                    <a:pt x="3315" y="4942"/>
                  </a:lnTo>
                  <a:lnTo>
                    <a:pt x="3312" y="4951"/>
                  </a:lnTo>
                  <a:lnTo>
                    <a:pt x="3305" y="4946"/>
                  </a:lnTo>
                  <a:lnTo>
                    <a:pt x="3309" y="4938"/>
                  </a:lnTo>
                  <a:close/>
                  <a:moveTo>
                    <a:pt x="3376" y="4932"/>
                  </a:moveTo>
                  <a:lnTo>
                    <a:pt x="3367" y="4960"/>
                  </a:lnTo>
                  <a:lnTo>
                    <a:pt x="3364" y="4958"/>
                  </a:lnTo>
                  <a:lnTo>
                    <a:pt x="3374" y="4932"/>
                  </a:lnTo>
                  <a:close/>
                  <a:moveTo>
                    <a:pt x="3636" y="4958"/>
                  </a:moveTo>
                  <a:lnTo>
                    <a:pt x="3642" y="4963"/>
                  </a:lnTo>
                  <a:lnTo>
                    <a:pt x="3639" y="4972"/>
                  </a:lnTo>
                  <a:lnTo>
                    <a:pt x="3632" y="4967"/>
                  </a:lnTo>
                  <a:lnTo>
                    <a:pt x="3636" y="4958"/>
                  </a:lnTo>
                  <a:close/>
                  <a:moveTo>
                    <a:pt x="723" y="4936"/>
                  </a:moveTo>
                  <a:lnTo>
                    <a:pt x="723" y="4936"/>
                  </a:lnTo>
                  <a:cubicBezTo>
                    <a:pt x="719" y="4949"/>
                    <a:pt x="714" y="4963"/>
                    <a:pt x="705" y="4986"/>
                  </a:cubicBezTo>
                  <a:cubicBezTo>
                    <a:pt x="688" y="4986"/>
                    <a:pt x="679" y="4985"/>
                    <a:pt x="670" y="4985"/>
                  </a:cubicBezTo>
                  <a:cubicBezTo>
                    <a:pt x="683" y="4970"/>
                    <a:pt x="692" y="4958"/>
                    <a:pt x="701" y="4948"/>
                  </a:cubicBezTo>
                  <a:lnTo>
                    <a:pt x="723" y="4936"/>
                  </a:lnTo>
                  <a:close/>
                  <a:moveTo>
                    <a:pt x="3193" y="4958"/>
                  </a:moveTo>
                  <a:lnTo>
                    <a:pt x="3196" y="4960"/>
                  </a:lnTo>
                  <a:lnTo>
                    <a:pt x="3186" y="4988"/>
                  </a:lnTo>
                  <a:lnTo>
                    <a:pt x="3184" y="4986"/>
                  </a:lnTo>
                  <a:lnTo>
                    <a:pt x="3193" y="4958"/>
                  </a:lnTo>
                  <a:close/>
                  <a:moveTo>
                    <a:pt x="3723" y="4974"/>
                  </a:moveTo>
                  <a:lnTo>
                    <a:pt x="3730" y="4979"/>
                  </a:lnTo>
                  <a:lnTo>
                    <a:pt x="3727" y="4988"/>
                  </a:lnTo>
                  <a:lnTo>
                    <a:pt x="3720" y="4985"/>
                  </a:lnTo>
                  <a:lnTo>
                    <a:pt x="3723" y="4974"/>
                  </a:lnTo>
                  <a:close/>
                  <a:moveTo>
                    <a:pt x="3008" y="4985"/>
                  </a:moveTo>
                  <a:lnTo>
                    <a:pt x="3000" y="5007"/>
                  </a:lnTo>
                  <a:lnTo>
                    <a:pt x="2989" y="5001"/>
                  </a:lnTo>
                  <a:lnTo>
                    <a:pt x="2993" y="4988"/>
                  </a:lnTo>
                  <a:lnTo>
                    <a:pt x="3008" y="4985"/>
                  </a:lnTo>
                  <a:close/>
                  <a:moveTo>
                    <a:pt x="661" y="4910"/>
                  </a:moveTo>
                  <a:cubicBezTo>
                    <a:pt x="654" y="4923"/>
                    <a:pt x="651" y="4935"/>
                    <a:pt x="641" y="4948"/>
                  </a:cubicBezTo>
                  <a:cubicBezTo>
                    <a:pt x="632" y="4958"/>
                    <a:pt x="616" y="4972"/>
                    <a:pt x="577" y="5008"/>
                  </a:cubicBezTo>
                  <a:cubicBezTo>
                    <a:pt x="611" y="4963"/>
                    <a:pt x="626" y="4941"/>
                    <a:pt x="642" y="4919"/>
                  </a:cubicBezTo>
                  <a:lnTo>
                    <a:pt x="642" y="4920"/>
                  </a:lnTo>
                  <a:lnTo>
                    <a:pt x="661" y="4910"/>
                  </a:lnTo>
                  <a:close/>
                  <a:moveTo>
                    <a:pt x="826" y="4969"/>
                  </a:moveTo>
                  <a:lnTo>
                    <a:pt x="836" y="4970"/>
                  </a:lnTo>
                  <a:lnTo>
                    <a:pt x="804" y="5010"/>
                  </a:lnTo>
                  <a:lnTo>
                    <a:pt x="798" y="5008"/>
                  </a:lnTo>
                  <a:lnTo>
                    <a:pt x="826" y="4969"/>
                  </a:lnTo>
                  <a:close/>
                  <a:moveTo>
                    <a:pt x="3536" y="4988"/>
                  </a:moveTo>
                  <a:lnTo>
                    <a:pt x="3529" y="5011"/>
                  </a:lnTo>
                  <a:lnTo>
                    <a:pt x="3517" y="5005"/>
                  </a:lnTo>
                  <a:lnTo>
                    <a:pt x="3521" y="4992"/>
                  </a:lnTo>
                  <a:lnTo>
                    <a:pt x="3536" y="4988"/>
                  </a:lnTo>
                  <a:close/>
                  <a:moveTo>
                    <a:pt x="1089" y="4992"/>
                  </a:moveTo>
                  <a:lnTo>
                    <a:pt x="1094" y="4994"/>
                  </a:lnTo>
                  <a:lnTo>
                    <a:pt x="1079" y="5019"/>
                  </a:lnTo>
                  <a:cubicBezTo>
                    <a:pt x="1079" y="5019"/>
                    <a:pt x="1076" y="5019"/>
                    <a:pt x="1075" y="5017"/>
                  </a:cubicBezTo>
                  <a:lnTo>
                    <a:pt x="1089" y="4992"/>
                  </a:lnTo>
                  <a:close/>
                  <a:moveTo>
                    <a:pt x="3277" y="5038"/>
                  </a:moveTo>
                  <a:lnTo>
                    <a:pt x="3280" y="5039"/>
                  </a:lnTo>
                  <a:lnTo>
                    <a:pt x="3270" y="5066"/>
                  </a:lnTo>
                  <a:lnTo>
                    <a:pt x="3268" y="5064"/>
                  </a:lnTo>
                  <a:lnTo>
                    <a:pt x="3277" y="5038"/>
                  </a:lnTo>
                  <a:close/>
                  <a:moveTo>
                    <a:pt x="789" y="5085"/>
                  </a:moveTo>
                  <a:lnTo>
                    <a:pt x="799" y="5089"/>
                  </a:lnTo>
                  <a:lnTo>
                    <a:pt x="794" y="5098"/>
                  </a:lnTo>
                  <a:lnTo>
                    <a:pt x="782" y="5092"/>
                  </a:lnTo>
                  <a:lnTo>
                    <a:pt x="789" y="5085"/>
                  </a:lnTo>
                  <a:close/>
                  <a:moveTo>
                    <a:pt x="3598" y="5094"/>
                  </a:moveTo>
                  <a:lnTo>
                    <a:pt x="3609" y="5100"/>
                  </a:lnTo>
                  <a:lnTo>
                    <a:pt x="3607" y="5113"/>
                  </a:lnTo>
                  <a:lnTo>
                    <a:pt x="3590" y="5116"/>
                  </a:lnTo>
                  <a:lnTo>
                    <a:pt x="3598" y="5094"/>
                  </a:lnTo>
                  <a:close/>
                  <a:moveTo>
                    <a:pt x="1560" y="5111"/>
                  </a:moveTo>
                  <a:lnTo>
                    <a:pt x="1562" y="5113"/>
                  </a:lnTo>
                  <a:lnTo>
                    <a:pt x="1553" y="5139"/>
                  </a:lnTo>
                  <a:lnTo>
                    <a:pt x="1550" y="5138"/>
                  </a:lnTo>
                  <a:lnTo>
                    <a:pt x="1560" y="5111"/>
                  </a:lnTo>
                  <a:close/>
                  <a:moveTo>
                    <a:pt x="3651" y="5117"/>
                  </a:moveTo>
                  <a:lnTo>
                    <a:pt x="3654" y="5119"/>
                  </a:lnTo>
                  <a:lnTo>
                    <a:pt x="3645" y="5145"/>
                  </a:lnTo>
                  <a:lnTo>
                    <a:pt x="3642" y="5144"/>
                  </a:lnTo>
                  <a:lnTo>
                    <a:pt x="3651" y="5117"/>
                  </a:lnTo>
                  <a:close/>
                  <a:moveTo>
                    <a:pt x="3284" y="5180"/>
                  </a:moveTo>
                  <a:lnTo>
                    <a:pt x="3292" y="5185"/>
                  </a:lnTo>
                  <a:lnTo>
                    <a:pt x="3289" y="5194"/>
                  </a:lnTo>
                  <a:lnTo>
                    <a:pt x="3281" y="5189"/>
                  </a:lnTo>
                  <a:lnTo>
                    <a:pt x="3284" y="5180"/>
                  </a:lnTo>
                  <a:close/>
                  <a:moveTo>
                    <a:pt x="4401" y="5191"/>
                  </a:moveTo>
                  <a:lnTo>
                    <a:pt x="4408" y="5195"/>
                  </a:lnTo>
                  <a:lnTo>
                    <a:pt x="4405" y="5204"/>
                  </a:lnTo>
                  <a:lnTo>
                    <a:pt x="4398" y="5200"/>
                  </a:lnTo>
                  <a:lnTo>
                    <a:pt x="4401" y="5191"/>
                  </a:lnTo>
                  <a:close/>
                  <a:moveTo>
                    <a:pt x="3833" y="5185"/>
                  </a:moveTo>
                  <a:lnTo>
                    <a:pt x="3835" y="5186"/>
                  </a:lnTo>
                  <a:lnTo>
                    <a:pt x="3826" y="5213"/>
                  </a:lnTo>
                  <a:lnTo>
                    <a:pt x="3824" y="5213"/>
                  </a:lnTo>
                  <a:lnTo>
                    <a:pt x="3833" y="5185"/>
                  </a:lnTo>
                  <a:close/>
                  <a:moveTo>
                    <a:pt x="1514" y="5193"/>
                  </a:moveTo>
                  <a:cubicBezTo>
                    <a:pt x="1515" y="5193"/>
                    <a:pt x="1515" y="5196"/>
                    <a:pt x="1513" y="5204"/>
                  </a:cubicBezTo>
                  <a:cubicBezTo>
                    <a:pt x="1513" y="5204"/>
                    <a:pt x="1513" y="5204"/>
                    <a:pt x="1513" y="5204"/>
                  </a:cubicBezTo>
                  <a:lnTo>
                    <a:pt x="1513" y="5204"/>
                  </a:lnTo>
                  <a:cubicBezTo>
                    <a:pt x="1513" y="5204"/>
                    <a:pt x="1513" y="5204"/>
                    <a:pt x="1513" y="5204"/>
                  </a:cubicBezTo>
                  <a:lnTo>
                    <a:pt x="1513" y="5204"/>
                  </a:lnTo>
                  <a:cubicBezTo>
                    <a:pt x="1515" y="5205"/>
                    <a:pt x="1512" y="5213"/>
                    <a:pt x="1507" y="5223"/>
                  </a:cubicBezTo>
                  <a:lnTo>
                    <a:pt x="1507" y="5223"/>
                  </a:lnTo>
                  <a:cubicBezTo>
                    <a:pt x="1509" y="5217"/>
                    <a:pt x="1511" y="5211"/>
                    <a:pt x="1513" y="5204"/>
                  </a:cubicBezTo>
                  <a:lnTo>
                    <a:pt x="1513" y="5204"/>
                  </a:lnTo>
                  <a:cubicBezTo>
                    <a:pt x="1511" y="5208"/>
                    <a:pt x="1509" y="5211"/>
                    <a:pt x="1507" y="5214"/>
                  </a:cubicBezTo>
                  <a:lnTo>
                    <a:pt x="1507" y="5214"/>
                  </a:lnTo>
                  <a:lnTo>
                    <a:pt x="1512" y="5197"/>
                  </a:lnTo>
                  <a:cubicBezTo>
                    <a:pt x="1512" y="5195"/>
                    <a:pt x="1513" y="5193"/>
                    <a:pt x="1514" y="5193"/>
                  </a:cubicBezTo>
                  <a:close/>
                  <a:moveTo>
                    <a:pt x="4475" y="5220"/>
                  </a:moveTo>
                  <a:lnTo>
                    <a:pt x="4466" y="5244"/>
                  </a:lnTo>
                  <a:lnTo>
                    <a:pt x="4454" y="5236"/>
                  </a:lnTo>
                  <a:lnTo>
                    <a:pt x="4458" y="5223"/>
                  </a:lnTo>
                  <a:lnTo>
                    <a:pt x="4475" y="5220"/>
                  </a:lnTo>
                  <a:close/>
                  <a:moveTo>
                    <a:pt x="4414" y="5283"/>
                  </a:moveTo>
                  <a:lnTo>
                    <a:pt x="4417" y="5285"/>
                  </a:lnTo>
                  <a:lnTo>
                    <a:pt x="4408" y="5311"/>
                  </a:lnTo>
                  <a:lnTo>
                    <a:pt x="4405" y="5310"/>
                  </a:lnTo>
                  <a:lnTo>
                    <a:pt x="4414" y="5283"/>
                  </a:lnTo>
                  <a:close/>
                  <a:moveTo>
                    <a:pt x="1600" y="5292"/>
                  </a:moveTo>
                  <a:lnTo>
                    <a:pt x="1601" y="5295"/>
                  </a:lnTo>
                  <a:lnTo>
                    <a:pt x="1592" y="5322"/>
                  </a:lnTo>
                  <a:lnTo>
                    <a:pt x="1589" y="5320"/>
                  </a:lnTo>
                  <a:lnTo>
                    <a:pt x="1600" y="5292"/>
                  </a:lnTo>
                  <a:close/>
                  <a:moveTo>
                    <a:pt x="4862" y="5317"/>
                  </a:moveTo>
                  <a:lnTo>
                    <a:pt x="4869" y="5322"/>
                  </a:lnTo>
                  <a:lnTo>
                    <a:pt x="4866" y="5330"/>
                  </a:lnTo>
                  <a:lnTo>
                    <a:pt x="4859" y="5326"/>
                  </a:lnTo>
                  <a:lnTo>
                    <a:pt x="4862" y="5317"/>
                  </a:lnTo>
                  <a:close/>
                  <a:moveTo>
                    <a:pt x="3661" y="5313"/>
                  </a:moveTo>
                  <a:lnTo>
                    <a:pt x="3662" y="5316"/>
                  </a:lnTo>
                  <a:lnTo>
                    <a:pt x="3654" y="5342"/>
                  </a:lnTo>
                  <a:lnTo>
                    <a:pt x="3651" y="5341"/>
                  </a:lnTo>
                  <a:lnTo>
                    <a:pt x="3661" y="5313"/>
                  </a:lnTo>
                  <a:close/>
                  <a:moveTo>
                    <a:pt x="4647" y="5422"/>
                  </a:moveTo>
                  <a:lnTo>
                    <a:pt x="4653" y="5426"/>
                  </a:lnTo>
                  <a:lnTo>
                    <a:pt x="4650" y="5435"/>
                  </a:lnTo>
                  <a:lnTo>
                    <a:pt x="4642" y="5431"/>
                  </a:lnTo>
                  <a:lnTo>
                    <a:pt x="4647" y="5422"/>
                  </a:lnTo>
                  <a:close/>
                  <a:moveTo>
                    <a:pt x="2636" y="5395"/>
                  </a:moveTo>
                  <a:lnTo>
                    <a:pt x="2636" y="5395"/>
                  </a:lnTo>
                  <a:cubicBezTo>
                    <a:pt x="2633" y="5432"/>
                    <a:pt x="2631" y="5448"/>
                    <a:pt x="2630" y="5472"/>
                  </a:cubicBezTo>
                  <a:cubicBezTo>
                    <a:pt x="2622" y="5472"/>
                    <a:pt x="2619" y="5473"/>
                    <a:pt x="2613" y="5473"/>
                  </a:cubicBezTo>
                  <a:cubicBezTo>
                    <a:pt x="2618" y="5457"/>
                    <a:pt x="2622" y="5441"/>
                    <a:pt x="2636" y="5395"/>
                  </a:cubicBezTo>
                  <a:close/>
                  <a:moveTo>
                    <a:pt x="3106" y="5498"/>
                  </a:moveTo>
                  <a:lnTo>
                    <a:pt x="3114" y="5501"/>
                  </a:lnTo>
                  <a:lnTo>
                    <a:pt x="3111" y="5510"/>
                  </a:lnTo>
                  <a:lnTo>
                    <a:pt x="3103" y="5507"/>
                  </a:lnTo>
                  <a:lnTo>
                    <a:pt x="3106" y="5498"/>
                  </a:lnTo>
                  <a:close/>
                  <a:moveTo>
                    <a:pt x="4751" y="5597"/>
                  </a:moveTo>
                  <a:lnTo>
                    <a:pt x="4753" y="5598"/>
                  </a:lnTo>
                  <a:lnTo>
                    <a:pt x="4744" y="5626"/>
                  </a:lnTo>
                  <a:lnTo>
                    <a:pt x="4741" y="5625"/>
                  </a:lnTo>
                  <a:lnTo>
                    <a:pt x="4751" y="5597"/>
                  </a:lnTo>
                  <a:close/>
                  <a:moveTo>
                    <a:pt x="4828" y="5607"/>
                  </a:moveTo>
                  <a:lnTo>
                    <a:pt x="4817" y="5635"/>
                  </a:lnTo>
                  <a:lnTo>
                    <a:pt x="4816" y="5634"/>
                  </a:lnTo>
                  <a:lnTo>
                    <a:pt x="4825" y="5607"/>
                  </a:lnTo>
                  <a:close/>
                  <a:moveTo>
                    <a:pt x="3542" y="5767"/>
                  </a:moveTo>
                  <a:lnTo>
                    <a:pt x="3549" y="5770"/>
                  </a:lnTo>
                  <a:lnTo>
                    <a:pt x="3524" y="5841"/>
                  </a:lnTo>
                  <a:lnTo>
                    <a:pt x="3520" y="5841"/>
                  </a:lnTo>
                  <a:lnTo>
                    <a:pt x="3542" y="5767"/>
                  </a:lnTo>
                  <a:close/>
                  <a:moveTo>
                    <a:pt x="6930" y="5887"/>
                  </a:moveTo>
                  <a:lnTo>
                    <a:pt x="6937" y="5891"/>
                  </a:lnTo>
                  <a:lnTo>
                    <a:pt x="6934" y="5900"/>
                  </a:lnTo>
                  <a:lnTo>
                    <a:pt x="6927" y="5895"/>
                  </a:lnTo>
                  <a:lnTo>
                    <a:pt x="6930" y="5887"/>
                  </a:lnTo>
                  <a:close/>
                  <a:moveTo>
                    <a:pt x="7177" y="5856"/>
                  </a:moveTo>
                  <a:lnTo>
                    <a:pt x="7164" y="5903"/>
                  </a:lnTo>
                  <a:lnTo>
                    <a:pt x="7157" y="5900"/>
                  </a:lnTo>
                  <a:lnTo>
                    <a:pt x="7173" y="5856"/>
                  </a:lnTo>
                  <a:close/>
                  <a:moveTo>
                    <a:pt x="6718" y="5929"/>
                  </a:moveTo>
                  <a:lnTo>
                    <a:pt x="6726" y="5934"/>
                  </a:lnTo>
                  <a:lnTo>
                    <a:pt x="6723" y="5943"/>
                  </a:lnTo>
                  <a:lnTo>
                    <a:pt x="6715" y="5938"/>
                  </a:lnTo>
                  <a:lnTo>
                    <a:pt x="6718" y="5929"/>
                  </a:lnTo>
                  <a:close/>
                  <a:moveTo>
                    <a:pt x="4579" y="5962"/>
                  </a:moveTo>
                  <a:lnTo>
                    <a:pt x="4586" y="5965"/>
                  </a:lnTo>
                  <a:lnTo>
                    <a:pt x="4583" y="5975"/>
                  </a:lnTo>
                  <a:lnTo>
                    <a:pt x="4576" y="5970"/>
                  </a:lnTo>
                  <a:lnTo>
                    <a:pt x="4579" y="5962"/>
                  </a:lnTo>
                  <a:close/>
                  <a:moveTo>
                    <a:pt x="3839" y="5948"/>
                  </a:moveTo>
                  <a:cubicBezTo>
                    <a:pt x="3839" y="5948"/>
                    <a:pt x="3835" y="5962"/>
                    <a:pt x="3829" y="5978"/>
                  </a:cubicBezTo>
                  <a:lnTo>
                    <a:pt x="3817" y="5970"/>
                  </a:lnTo>
                  <a:lnTo>
                    <a:pt x="3818" y="5957"/>
                  </a:lnTo>
                  <a:cubicBezTo>
                    <a:pt x="3826" y="5954"/>
                    <a:pt x="3833" y="5951"/>
                    <a:pt x="3839" y="5948"/>
                  </a:cubicBezTo>
                  <a:close/>
                  <a:moveTo>
                    <a:pt x="6318" y="6028"/>
                  </a:moveTo>
                  <a:lnTo>
                    <a:pt x="6324" y="6031"/>
                  </a:lnTo>
                  <a:lnTo>
                    <a:pt x="6321" y="6040"/>
                  </a:lnTo>
                  <a:lnTo>
                    <a:pt x="6314" y="6037"/>
                  </a:lnTo>
                  <a:lnTo>
                    <a:pt x="6318" y="6028"/>
                  </a:lnTo>
                  <a:close/>
                  <a:moveTo>
                    <a:pt x="7002" y="6043"/>
                  </a:moveTo>
                  <a:lnTo>
                    <a:pt x="6992" y="6071"/>
                  </a:lnTo>
                  <a:lnTo>
                    <a:pt x="6990" y="6069"/>
                  </a:lnTo>
                  <a:lnTo>
                    <a:pt x="6999" y="6043"/>
                  </a:lnTo>
                  <a:close/>
                  <a:moveTo>
                    <a:pt x="6442" y="6053"/>
                  </a:moveTo>
                  <a:lnTo>
                    <a:pt x="6433" y="6081"/>
                  </a:lnTo>
                  <a:lnTo>
                    <a:pt x="6430" y="6079"/>
                  </a:lnTo>
                  <a:lnTo>
                    <a:pt x="6440" y="6053"/>
                  </a:lnTo>
                  <a:close/>
                  <a:moveTo>
                    <a:pt x="7121" y="6109"/>
                  </a:moveTo>
                  <a:lnTo>
                    <a:pt x="7121" y="6110"/>
                  </a:lnTo>
                  <a:lnTo>
                    <a:pt x="7123" y="6110"/>
                  </a:lnTo>
                  <a:lnTo>
                    <a:pt x="7114" y="6138"/>
                  </a:lnTo>
                  <a:lnTo>
                    <a:pt x="7112" y="6137"/>
                  </a:lnTo>
                  <a:lnTo>
                    <a:pt x="7121" y="6109"/>
                  </a:lnTo>
                  <a:close/>
                  <a:moveTo>
                    <a:pt x="7249" y="6154"/>
                  </a:moveTo>
                  <a:lnTo>
                    <a:pt x="7261" y="6160"/>
                  </a:lnTo>
                  <a:lnTo>
                    <a:pt x="7257" y="6174"/>
                  </a:lnTo>
                  <a:lnTo>
                    <a:pt x="7242" y="6178"/>
                  </a:lnTo>
                  <a:lnTo>
                    <a:pt x="7249" y="6154"/>
                  </a:lnTo>
                  <a:close/>
                  <a:moveTo>
                    <a:pt x="7035" y="6157"/>
                  </a:moveTo>
                  <a:lnTo>
                    <a:pt x="7037" y="6160"/>
                  </a:lnTo>
                  <a:lnTo>
                    <a:pt x="7020" y="6213"/>
                  </a:lnTo>
                  <a:lnTo>
                    <a:pt x="7015" y="6212"/>
                  </a:lnTo>
                  <a:lnTo>
                    <a:pt x="7035" y="6157"/>
                  </a:lnTo>
                  <a:close/>
                  <a:moveTo>
                    <a:pt x="7236" y="6157"/>
                  </a:moveTo>
                  <a:lnTo>
                    <a:pt x="7236" y="6157"/>
                  </a:lnTo>
                  <a:cubicBezTo>
                    <a:pt x="7221" y="6200"/>
                    <a:pt x="7213" y="6224"/>
                    <a:pt x="7202" y="6253"/>
                  </a:cubicBezTo>
                  <a:cubicBezTo>
                    <a:pt x="7199" y="6246"/>
                    <a:pt x="7196" y="6241"/>
                    <a:pt x="7190" y="6232"/>
                  </a:cubicBezTo>
                  <a:cubicBezTo>
                    <a:pt x="7207" y="6206"/>
                    <a:pt x="7217" y="6188"/>
                    <a:pt x="7236" y="6157"/>
                  </a:cubicBezTo>
                  <a:close/>
                  <a:moveTo>
                    <a:pt x="7095" y="6249"/>
                  </a:moveTo>
                  <a:lnTo>
                    <a:pt x="7095" y="6249"/>
                  </a:lnTo>
                  <a:cubicBezTo>
                    <a:pt x="7079" y="6281"/>
                    <a:pt x="7067" y="6304"/>
                    <a:pt x="7055" y="6329"/>
                  </a:cubicBezTo>
                  <a:lnTo>
                    <a:pt x="7055" y="6318"/>
                  </a:lnTo>
                  <a:cubicBezTo>
                    <a:pt x="7062" y="6297"/>
                    <a:pt x="7068" y="6276"/>
                    <a:pt x="7077" y="6251"/>
                  </a:cubicBezTo>
                  <a:cubicBezTo>
                    <a:pt x="7082" y="6251"/>
                    <a:pt x="7086" y="6250"/>
                    <a:pt x="7095" y="6249"/>
                  </a:cubicBezTo>
                  <a:close/>
                  <a:moveTo>
                    <a:pt x="7035" y="6328"/>
                  </a:moveTo>
                  <a:lnTo>
                    <a:pt x="7042" y="6332"/>
                  </a:lnTo>
                  <a:lnTo>
                    <a:pt x="7039" y="6341"/>
                  </a:lnTo>
                  <a:lnTo>
                    <a:pt x="7032" y="6337"/>
                  </a:lnTo>
                  <a:lnTo>
                    <a:pt x="7035" y="6328"/>
                  </a:lnTo>
                  <a:close/>
                  <a:moveTo>
                    <a:pt x="6892" y="6369"/>
                  </a:moveTo>
                  <a:lnTo>
                    <a:pt x="6896" y="6371"/>
                  </a:lnTo>
                  <a:lnTo>
                    <a:pt x="6884" y="6413"/>
                  </a:lnTo>
                  <a:lnTo>
                    <a:pt x="6884" y="6413"/>
                  </a:lnTo>
                  <a:cubicBezTo>
                    <a:pt x="6881" y="6401"/>
                    <a:pt x="6887" y="6385"/>
                    <a:pt x="6892" y="6369"/>
                  </a:cubicBezTo>
                  <a:close/>
                  <a:moveTo>
                    <a:pt x="7117" y="6363"/>
                  </a:moveTo>
                  <a:lnTo>
                    <a:pt x="7121" y="6365"/>
                  </a:lnTo>
                  <a:lnTo>
                    <a:pt x="7102" y="6419"/>
                  </a:lnTo>
                  <a:lnTo>
                    <a:pt x="7099" y="6418"/>
                  </a:lnTo>
                  <a:lnTo>
                    <a:pt x="7117" y="6363"/>
                  </a:lnTo>
                  <a:close/>
                  <a:moveTo>
                    <a:pt x="6013" y="6393"/>
                  </a:moveTo>
                  <a:lnTo>
                    <a:pt x="6016" y="6394"/>
                  </a:lnTo>
                  <a:lnTo>
                    <a:pt x="6008" y="6421"/>
                  </a:lnTo>
                  <a:lnTo>
                    <a:pt x="6005" y="6419"/>
                  </a:lnTo>
                  <a:lnTo>
                    <a:pt x="6013" y="6393"/>
                  </a:lnTo>
                  <a:close/>
                  <a:moveTo>
                    <a:pt x="5322" y="6394"/>
                  </a:moveTo>
                  <a:lnTo>
                    <a:pt x="5323" y="6396"/>
                  </a:lnTo>
                  <a:lnTo>
                    <a:pt x="5315" y="6422"/>
                  </a:lnTo>
                  <a:lnTo>
                    <a:pt x="5312" y="6421"/>
                  </a:lnTo>
                  <a:lnTo>
                    <a:pt x="5322" y="6394"/>
                  </a:lnTo>
                  <a:close/>
                  <a:moveTo>
                    <a:pt x="6918" y="6480"/>
                  </a:moveTo>
                  <a:lnTo>
                    <a:pt x="6917" y="6490"/>
                  </a:lnTo>
                  <a:lnTo>
                    <a:pt x="6905" y="6505"/>
                  </a:lnTo>
                  <a:cubicBezTo>
                    <a:pt x="6909" y="6493"/>
                    <a:pt x="6914" y="6487"/>
                    <a:pt x="6918" y="6480"/>
                  </a:cubicBezTo>
                  <a:close/>
                  <a:moveTo>
                    <a:pt x="6905" y="6499"/>
                  </a:moveTo>
                  <a:lnTo>
                    <a:pt x="6905" y="6499"/>
                  </a:lnTo>
                  <a:cubicBezTo>
                    <a:pt x="6901" y="6512"/>
                    <a:pt x="6896" y="6518"/>
                    <a:pt x="6892" y="6524"/>
                  </a:cubicBezTo>
                  <a:lnTo>
                    <a:pt x="6893" y="6515"/>
                  </a:lnTo>
                  <a:lnTo>
                    <a:pt x="6905" y="6499"/>
                  </a:lnTo>
                  <a:close/>
                  <a:moveTo>
                    <a:pt x="6874" y="6437"/>
                  </a:moveTo>
                  <a:cubicBezTo>
                    <a:pt x="6873" y="6483"/>
                    <a:pt x="6851" y="6493"/>
                    <a:pt x="6840" y="6537"/>
                  </a:cubicBezTo>
                  <a:cubicBezTo>
                    <a:pt x="6836" y="6527"/>
                    <a:pt x="6834" y="6521"/>
                    <a:pt x="6830" y="6510"/>
                  </a:cubicBezTo>
                  <a:cubicBezTo>
                    <a:pt x="6846" y="6484"/>
                    <a:pt x="6860" y="6461"/>
                    <a:pt x="6874" y="6437"/>
                  </a:cubicBezTo>
                  <a:close/>
                  <a:moveTo>
                    <a:pt x="6584" y="6481"/>
                  </a:moveTo>
                  <a:cubicBezTo>
                    <a:pt x="6577" y="6502"/>
                    <a:pt x="6571" y="6519"/>
                    <a:pt x="6556" y="6562"/>
                  </a:cubicBezTo>
                  <a:cubicBezTo>
                    <a:pt x="6561" y="6525"/>
                    <a:pt x="6562" y="6509"/>
                    <a:pt x="6565" y="6484"/>
                  </a:cubicBezTo>
                  <a:cubicBezTo>
                    <a:pt x="6574" y="6482"/>
                    <a:pt x="6578" y="6481"/>
                    <a:pt x="6584" y="6481"/>
                  </a:cubicBezTo>
                  <a:close/>
                  <a:moveTo>
                    <a:pt x="5347" y="6584"/>
                  </a:moveTo>
                  <a:cubicBezTo>
                    <a:pt x="5346" y="6587"/>
                    <a:pt x="5346" y="6590"/>
                    <a:pt x="5343" y="6597"/>
                  </a:cubicBezTo>
                  <a:lnTo>
                    <a:pt x="5344" y="6597"/>
                  </a:lnTo>
                  <a:lnTo>
                    <a:pt x="5344" y="6597"/>
                  </a:lnTo>
                  <a:cubicBezTo>
                    <a:pt x="5345" y="6593"/>
                    <a:pt x="5346" y="6589"/>
                    <a:pt x="5347" y="6584"/>
                  </a:cubicBezTo>
                  <a:close/>
                  <a:moveTo>
                    <a:pt x="6008" y="6624"/>
                  </a:moveTo>
                  <a:lnTo>
                    <a:pt x="6015" y="6628"/>
                  </a:lnTo>
                  <a:lnTo>
                    <a:pt x="6012" y="6637"/>
                  </a:lnTo>
                  <a:lnTo>
                    <a:pt x="6005" y="6633"/>
                  </a:lnTo>
                  <a:lnTo>
                    <a:pt x="6008" y="6624"/>
                  </a:lnTo>
                  <a:close/>
                  <a:moveTo>
                    <a:pt x="6678" y="6630"/>
                  </a:moveTo>
                  <a:cubicBezTo>
                    <a:pt x="6674" y="6649"/>
                    <a:pt x="6670" y="6660"/>
                    <a:pt x="6665" y="6680"/>
                  </a:cubicBezTo>
                  <a:cubicBezTo>
                    <a:pt x="6659" y="6677"/>
                    <a:pt x="6653" y="6674"/>
                    <a:pt x="6649" y="6672"/>
                  </a:cubicBezTo>
                  <a:cubicBezTo>
                    <a:pt x="6655" y="6656"/>
                    <a:pt x="6658" y="6647"/>
                    <a:pt x="6662" y="6633"/>
                  </a:cubicBezTo>
                  <a:cubicBezTo>
                    <a:pt x="6667" y="6633"/>
                    <a:pt x="6673" y="6631"/>
                    <a:pt x="6678" y="6630"/>
                  </a:cubicBezTo>
                  <a:close/>
                  <a:moveTo>
                    <a:pt x="5847" y="6694"/>
                  </a:moveTo>
                  <a:lnTo>
                    <a:pt x="5855" y="6699"/>
                  </a:lnTo>
                  <a:lnTo>
                    <a:pt x="5852" y="6708"/>
                  </a:lnTo>
                  <a:lnTo>
                    <a:pt x="5844" y="6705"/>
                  </a:lnTo>
                  <a:lnTo>
                    <a:pt x="5847" y="6694"/>
                  </a:lnTo>
                  <a:close/>
                  <a:moveTo>
                    <a:pt x="6144" y="6700"/>
                  </a:moveTo>
                  <a:lnTo>
                    <a:pt x="6152" y="6703"/>
                  </a:lnTo>
                  <a:lnTo>
                    <a:pt x="6149" y="6712"/>
                  </a:lnTo>
                  <a:lnTo>
                    <a:pt x="6141" y="6709"/>
                  </a:lnTo>
                  <a:lnTo>
                    <a:pt x="6144" y="6700"/>
                  </a:lnTo>
                  <a:close/>
                  <a:moveTo>
                    <a:pt x="5994" y="6669"/>
                  </a:moveTo>
                  <a:lnTo>
                    <a:pt x="5997" y="6672"/>
                  </a:lnTo>
                  <a:lnTo>
                    <a:pt x="5980" y="6725"/>
                  </a:lnTo>
                  <a:lnTo>
                    <a:pt x="5975" y="6724"/>
                  </a:lnTo>
                  <a:lnTo>
                    <a:pt x="5994" y="6669"/>
                  </a:lnTo>
                  <a:close/>
                  <a:moveTo>
                    <a:pt x="5937" y="6708"/>
                  </a:moveTo>
                  <a:lnTo>
                    <a:pt x="5949" y="6715"/>
                  </a:lnTo>
                  <a:lnTo>
                    <a:pt x="5947" y="6727"/>
                  </a:lnTo>
                  <a:cubicBezTo>
                    <a:pt x="5940" y="6731"/>
                    <a:pt x="5931" y="6734"/>
                    <a:pt x="5927" y="6737"/>
                  </a:cubicBezTo>
                  <a:cubicBezTo>
                    <a:pt x="5927" y="6737"/>
                    <a:pt x="5931" y="6724"/>
                    <a:pt x="5937" y="6708"/>
                  </a:cubicBezTo>
                  <a:close/>
                  <a:moveTo>
                    <a:pt x="6242" y="6716"/>
                  </a:moveTo>
                  <a:lnTo>
                    <a:pt x="6261" y="6727"/>
                  </a:lnTo>
                  <a:lnTo>
                    <a:pt x="6256" y="6741"/>
                  </a:lnTo>
                  <a:lnTo>
                    <a:pt x="6234" y="6741"/>
                  </a:lnTo>
                  <a:lnTo>
                    <a:pt x="6242" y="6716"/>
                  </a:lnTo>
                  <a:close/>
                  <a:moveTo>
                    <a:pt x="5986" y="6737"/>
                  </a:moveTo>
                  <a:lnTo>
                    <a:pt x="6000" y="6744"/>
                  </a:lnTo>
                  <a:lnTo>
                    <a:pt x="5996" y="6759"/>
                  </a:lnTo>
                  <a:lnTo>
                    <a:pt x="5981" y="6750"/>
                  </a:lnTo>
                  <a:lnTo>
                    <a:pt x="5986" y="6737"/>
                  </a:lnTo>
                  <a:close/>
                  <a:moveTo>
                    <a:pt x="5819" y="6736"/>
                  </a:moveTo>
                  <a:lnTo>
                    <a:pt x="5816" y="6761"/>
                  </a:lnTo>
                  <a:cubicBezTo>
                    <a:pt x="5816" y="6761"/>
                    <a:pt x="5815" y="6762"/>
                    <a:pt x="5815" y="6762"/>
                  </a:cubicBezTo>
                  <a:cubicBezTo>
                    <a:pt x="5813" y="6756"/>
                    <a:pt x="5815" y="6749"/>
                    <a:pt x="5815" y="6741"/>
                  </a:cubicBezTo>
                  <a:lnTo>
                    <a:pt x="5815" y="6741"/>
                  </a:lnTo>
                  <a:lnTo>
                    <a:pt x="5813" y="6743"/>
                  </a:lnTo>
                  <a:lnTo>
                    <a:pt x="5819" y="6736"/>
                  </a:lnTo>
                  <a:close/>
                  <a:moveTo>
                    <a:pt x="6025" y="6783"/>
                  </a:moveTo>
                  <a:lnTo>
                    <a:pt x="6027" y="6784"/>
                  </a:lnTo>
                  <a:lnTo>
                    <a:pt x="6018" y="6811"/>
                  </a:lnTo>
                  <a:lnTo>
                    <a:pt x="6015" y="6809"/>
                  </a:lnTo>
                  <a:lnTo>
                    <a:pt x="6025" y="6783"/>
                  </a:lnTo>
                  <a:close/>
                  <a:moveTo>
                    <a:pt x="975" y="0"/>
                  </a:moveTo>
                  <a:cubicBezTo>
                    <a:pt x="908" y="15"/>
                    <a:pt x="848" y="28"/>
                    <a:pt x="786" y="41"/>
                  </a:cubicBezTo>
                  <a:cubicBezTo>
                    <a:pt x="786" y="41"/>
                    <a:pt x="777" y="38"/>
                    <a:pt x="758" y="34"/>
                  </a:cubicBezTo>
                  <a:cubicBezTo>
                    <a:pt x="755" y="50"/>
                    <a:pt x="752" y="62"/>
                    <a:pt x="751" y="72"/>
                  </a:cubicBezTo>
                  <a:cubicBezTo>
                    <a:pt x="695" y="80"/>
                    <a:pt x="649" y="84"/>
                    <a:pt x="586" y="91"/>
                  </a:cubicBezTo>
                  <a:cubicBezTo>
                    <a:pt x="621" y="97"/>
                    <a:pt x="643" y="102"/>
                    <a:pt x="664" y="106"/>
                  </a:cubicBezTo>
                  <a:cubicBezTo>
                    <a:pt x="648" y="116"/>
                    <a:pt x="636" y="124"/>
                    <a:pt x="623" y="133"/>
                  </a:cubicBezTo>
                  <a:cubicBezTo>
                    <a:pt x="660" y="134"/>
                    <a:pt x="686" y="136"/>
                    <a:pt x="714" y="136"/>
                  </a:cubicBezTo>
                  <a:cubicBezTo>
                    <a:pt x="710" y="141"/>
                    <a:pt x="707" y="144"/>
                    <a:pt x="704" y="150"/>
                  </a:cubicBezTo>
                  <a:cubicBezTo>
                    <a:pt x="660" y="150"/>
                    <a:pt x="618" y="150"/>
                    <a:pt x="580" y="152"/>
                  </a:cubicBezTo>
                  <a:cubicBezTo>
                    <a:pt x="563" y="156"/>
                    <a:pt x="551" y="161"/>
                    <a:pt x="551" y="161"/>
                  </a:cubicBezTo>
                  <a:cubicBezTo>
                    <a:pt x="545" y="174"/>
                    <a:pt x="598" y="183"/>
                    <a:pt x="532" y="193"/>
                  </a:cubicBezTo>
                  <a:lnTo>
                    <a:pt x="557" y="205"/>
                  </a:lnTo>
                  <a:cubicBezTo>
                    <a:pt x="548" y="208"/>
                    <a:pt x="539" y="211"/>
                    <a:pt x="517" y="218"/>
                  </a:cubicBezTo>
                  <a:cubicBezTo>
                    <a:pt x="540" y="221"/>
                    <a:pt x="564" y="224"/>
                    <a:pt x="586" y="227"/>
                  </a:cubicBezTo>
                  <a:lnTo>
                    <a:pt x="571" y="233"/>
                  </a:lnTo>
                  <a:cubicBezTo>
                    <a:pt x="549" y="231"/>
                    <a:pt x="529" y="230"/>
                    <a:pt x="511" y="227"/>
                  </a:cubicBezTo>
                  <a:cubicBezTo>
                    <a:pt x="486" y="231"/>
                    <a:pt x="463" y="234"/>
                    <a:pt x="440" y="239"/>
                  </a:cubicBezTo>
                  <a:cubicBezTo>
                    <a:pt x="440" y="244"/>
                    <a:pt x="439" y="249"/>
                    <a:pt x="438" y="262"/>
                  </a:cubicBezTo>
                  <a:cubicBezTo>
                    <a:pt x="451" y="267"/>
                    <a:pt x="477" y="274"/>
                    <a:pt x="501" y="281"/>
                  </a:cubicBezTo>
                  <a:cubicBezTo>
                    <a:pt x="495" y="281"/>
                    <a:pt x="477" y="283"/>
                    <a:pt x="465" y="284"/>
                  </a:cubicBezTo>
                  <a:cubicBezTo>
                    <a:pt x="463" y="294"/>
                    <a:pt x="461" y="303"/>
                    <a:pt x="461" y="312"/>
                  </a:cubicBezTo>
                  <a:cubicBezTo>
                    <a:pt x="482" y="314"/>
                    <a:pt x="496" y="315"/>
                    <a:pt x="520" y="318"/>
                  </a:cubicBezTo>
                  <a:cubicBezTo>
                    <a:pt x="476" y="324"/>
                    <a:pt x="439" y="328"/>
                    <a:pt x="404" y="334"/>
                  </a:cubicBezTo>
                  <a:lnTo>
                    <a:pt x="373" y="362"/>
                  </a:lnTo>
                  <a:cubicBezTo>
                    <a:pt x="385" y="364"/>
                    <a:pt x="401" y="365"/>
                    <a:pt x="415" y="365"/>
                  </a:cubicBezTo>
                  <a:cubicBezTo>
                    <a:pt x="414" y="372"/>
                    <a:pt x="414" y="380"/>
                    <a:pt x="412" y="386"/>
                  </a:cubicBezTo>
                  <a:cubicBezTo>
                    <a:pt x="392" y="387"/>
                    <a:pt x="376" y="389"/>
                    <a:pt x="352" y="392"/>
                  </a:cubicBezTo>
                  <a:lnTo>
                    <a:pt x="382" y="424"/>
                  </a:lnTo>
                  <a:cubicBezTo>
                    <a:pt x="361" y="427"/>
                    <a:pt x="342" y="430"/>
                    <a:pt x="324" y="433"/>
                  </a:cubicBezTo>
                  <a:cubicBezTo>
                    <a:pt x="321" y="447"/>
                    <a:pt x="320" y="461"/>
                    <a:pt x="317" y="481"/>
                  </a:cubicBezTo>
                  <a:cubicBezTo>
                    <a:pt x="324" y="483"/>
                    <a:pt x="349" y="486"/>
                    <a:pt x="383" y="489"/>
                  </a:cubicBezTo>
                  <a:cubicBezTo>
                    <a:pt x="348" y="493"/>
                    <a:pt x="332" y="495"/>
                    <a:pt x="321" y="496"/>
                  </a:cubicBezTo>
                  <a:cubicBezTo>
                    <a:pt x="310" y="508"/>
                    <a:pt x="299" y="517"/>
                    <a:pt x="292" y="527"/>
                  </a:cubicBezTo>
                  <a:cubicBezTo>
                    <a:pt x="284" y="536"/>
                    <a:pt x="264" y="549"/>
                    <a:pt x="279" y="553"/>
                  </a:cubicBezTo>
                  <a:cubicBezTo>
                    <a:pt x="326" y="568"/>
                    <a:pt x="284" y="587"/>
                    <a:pt x="301" y="605"/>
                  </a:cubicBezTo>
                  <a:cubicBezTo>
                    <a:pt x="280" y="609"/>
                    <a:pt x="257" y="614"/>
                    <a:pt x="233" y="620"/>
                  </a:cubicBezTo>
                  <a:cubicBezTo>
                    <a:pt x="257" y="625"/>
                    <a:pt x="271" y="630"/>
                    <a:pt x="289" y="634"/>
                  </a:cubicBezTo>
                  <a:cubicBezTo>
                    <a:pt x="258" y="645"/>
                    <a:pt x="226" y="653"/>
                    <a:pt x="195" y="664"/>
                  </a:cubicBezTo>
                  <a:cubicBezTo>
                    <a:pt x="208" y="670"/>
                    <a:pt x="215" y="674"/>
                    <a:pt x="221" y="677"/>
                  </a:cubicBezTo>
                  <a:cubicBezTo>
                    <a:pt x="211" y="681"/>
                    <a:pt x="201" y="686"/>
                    <a:pt x="193" y="690"/>
                  </a:cubicBezTo>
                  <a:cubicBezTo>
                    <a:pt x="207" y="696"/>
                    <a:pt x="218" y="702"/>
                    <a:pt x="229" y="706"/>
                  </a:cubicBezTo>
                  <a:cubicBezTo>
                    <a:pt x="212" y="711"/>
                    <a:pt x="204" y="714"/>
                    <a:pt x="204" y="714"/>
                  </a:cubicBezTo>
                  <a:cubicBezTo>
                    <a:pt x="211" y="728"/>
                    <a:pt x="218" y="740"/>
                    <a:pt x="224" y="752"/>
                  </a:cubicBezTo>
                  <a:cubicBezTo>
                    <a:pt x="240" y="753"/>
                    <a:pt x="255" y="753"/>
                    <a:pt x="265" y="755"/>
                  </a:cubicBezTo>
                  <a:cubicBezTo>
                    <a:pt x="246" y="768"/>
                    <a:pt x="230" y="780"/>
                    <a:pt x="215" y="792"/>
                  </a:cubicBezTo>
                  <a:cubicBezTo>
                    <a:pt x="248" y="801"/>
                    <a:pt x="232" y="812"/>
                    <a:pt x="229" y="824"/>
                  </a:cubicBezTo>
                  <a:cubicBezTo>
                    <a:pt x="207" y="826"/>
                    <a:pt x="190" y="829"/>
                    <a:pt x="173" y="830"/>
                  </a:cubicBezTo>
                  <a:cubicBezTo>
                    <a:pt x="184" y="834"/>
                    <a:pt x="195" y="837"/>
                    <a:pt x="207" y="842"/>
                  </a:cubicBezTo>
                  <a:cubicBezTo>
                    <a:pt x="193" y="848"/>
                    <a:pt x="183" y="852"/>
                    <a:pt x="170" y="856"/>
                  </a:cubicBezTo>
                  <a:cubicBezTo>
                    <a:pt x="183" y="858"/>
                    <a:pt x="196" y="858"/>
                    <a:pt x="217" y="859"/>
                  </a:cubicBezTo>
                  <a:cubicBezTo>
                    <a:pt x="227" y="868"/>
                    <a:pt x="242" y="879"/>
                    <a:pt x="254" y="887"/>
                  </a:cubicBezTo>
                  <a:cubicBezTo>
                    <a:pt x="220" y="906"/>
                    <a:pt x="187" y="923"/>
                    <a:pt x="168" y="933"/>
                  </a:cubicBezTo>
                  <a:cubicBezTo>
                    <a:pt x="168" y="952"/>
                    <a:pt x="168" y="965"/>
                    <a:pt x="168" y="982"/>
                  </a:cubicBezTo>
                  <a:cubicBezTo>
                    <a:pt x="170" y="982"/>
                    <a:pt x="186" y="986"/>
                    <a:pt x="204" y="992"/>
                  </a:cubicBezTo>
                  <a:cubicBezTo>
                    <a:pt x="193" y="995"/>
                    <a:pt x="184" y="998"/>
                    <a:pt x="176" y="999"/>
                  </a:cubicBezTo>
                  <a:cubicBezTo>
                    <a:pt x="186" y="1004"/>
                    <a:pt x="196" y="1008"/>
                    <a:pt x="201" y="1009"/>
                  </a:cubicBezTo>
                  <a:cubicBezTo>
                    <a:pt x="186" y="1021"/>
                    <a:pt x="174" y="1032"/>
                    <a:pt x="154" y="1046"/>
                  </a:cubicBezTo>
                  <a:cubicBezTo>
                    <a:pt x="179" y="1049"/>
                    <a:pt x="205" y="1054"/>
                    <a:pt x="233" y="1057"/>
                  </a:cubicBezTo>
                  <a:cubicBezTo>
                    <a:pt x="208" y="1085"/>
                    <a:pt x="184" y="1110"/>
                    <a:pt x="158" y="1137"/>
                  </a:cubicBezTo>
                  <a:cubicBezTo>
                    <a:pt x="168" y="1145"/>
                    <a:pt x="202" y="1154"/>
                    <a:pt x="157" y="1168"/>
                  </a:cubicBezTo>
                  <a:cubicBezTo>
                    <a:pt x="140" y="1173"/>
                    <a:pt x="134" y="1186"/>
                    <a:pt x="145" y="1190"/>
                  </a:cubicBezTo>
                  <a:cubicBezTo>
                    <a:pt x="183" y="1208"/>
                    <a:pt x="167" y="1227"/>
                    <a:pt x="161" y="1245"/>
                  </a:cubicBezTo>
                  <a:cubicBezTo>
                    <a:pt x="154" y="1268"/>
                    <a:pt x="182" y="1288"/>
                    <a:pt x="204" y="1308"/>
                  </a:cubicBezTo>
                  <a:cubicBezTo>
                    <a:pt x="164" y="1327"/>
                    <a:pt x="152" y="1343"/>
                    <a:pt x="168" y="1355"/>
                  </a:cubicBezTo>
                  <a:cubicBezTo>
                    <a:pt x="131" y="1376"/>
                    <a:pt x="96" y="1395"/>
                    <a:pt x="61" y="1416"/>
                  </a:cubicBezTo>
                  <a:cubicBezTo>
                    <a:pt x="65" y="1420"/>
                    <a:pt x="73" y="1427"/>
                    <a:pt x="74" y="1435"/>
                  </a:cubicBezTo>
                  <a:cubicBezTo>
                    <a:pt x="77" y="1442"/>
                    <a:pt x="73" y="1449"/>
                    <a:pt x="71" y="1457"/>
                  </a:cubicBezTo>
                  <a:cubicBezTo>
                    <a:pt x="96" y="1457"/>
                    <a:pt x="109" y="1458"/>
                    <a:pt x="131" y="1460"/>
                  </a:cubicBezTo>
                  <a:cubicBezTo>
                    <a:pt x="124" y="1470"/>
                    <a:pt x="129" y="1483"/>
                    <a:pt x="108" y="1489"/>
                  </a:cubicBezTo>
                  <a:cubicBezTo>
                    <a:pt x="61" y="1499"/>
                    <a:pt x="151" y="1510"/>
                    <a:pt x="92" y="1519"/>
                  </a:cubicBezTo>
                  <a:cubicBezTo>
                    <a:pt x="89" y="1519"/>
                    <a:pt x="86" y="1524"/>
                    <a:pt x="90" y="1526"/>
                  </a:cubicBezTo>
                  <a:cubicBezTo>
                    <a:pt x="134" y="1535"/>
                    <a:pt x="108" y="1549"/>
                    <a:pt x="111" y="1563"/>
                  </a:cubicBezTo>
                  <a:cubicBezTo>
                    <a:pt x="190" y="1564"/>
                    <a:pt x="195" y="1567"/>
                    <a:pt x="193" y="1594"/>
                  </a:cubicBezTo>
                  <a:cubicBezTo>
                    <a:pt x="202" y="1595"/>
                    <a:pt x="209" y="1597"/>
                    <a:pt x="217" y="1598"/>
                  </a:cubicBezTo>
                  <a:lnTo>
                    <a:pt x="207" y="1601"/>
                  </a:lnTo>
                  <a:lnTo>
                    <a:pt x="189" y="1595"/>
                  </a:lnTo>
                  <a:cubicBezTo>
                    <a:pt x="190" y="1594"/>
                    <a:pt x="193" y="1594"/>
                    <a:pt x="193" y="1594"/>
                  </a:cubicBezTo>
                  <a:cubicBezTo>
                    <a:pt x="189" y="1593"/>
                    <a:pt x="186" y="1593"/>
                    <a:pt x="182" y="1593"/>
                  </a:cubicBezTo>
                  <a:cubicBezTo>
                    <a:pt x="143" y="1593"/>
                    <a:pt x="121" y="1600"/>
                    <a:pt x="104" y="1610"/>
                  </a:cubicBezTo>
                  <a:cubicBezTo>
                    <a:pt x="114" y="1622"/>
                    <a:pt x="157" y="1630"/>
                    <a:pt x="111" y="1645"/>
                  </a:cubicBezTo>
                  <a:cubicBezTo>
                    <a:pt x="93" y="1651"/>
                    <a:pt x="106" y="1664"/>
                    <a:pt x="106" y="1674"/>
                  </a:cubicBezTo>
                  <a:cubicBezTo>
                    <a:pt x="96" y="1676"/>
                    <a:pt x="83" y="1676"/>
                    <a:pt x="70" y="1677"/>
                  </a:cubicBezTo>
                  <a:cubicBezTo>
                    <a:pt x="79" y="1688"/>
                    <a:pt x="109" y="1697"/>
                    <a:pt x="74" y="1708"/>
                  </a:cubicBezTo>
                  <a:cubicBezTo>
                    <a:pt x="46" y="1719"/>
                    <a:pt x="51" y="1730"/>
                    <a:pt x="70" y="1741"/>
                  </a:cubicBezTo>
                  <a:cubicBezTo>
                    <a:pt x="87" y="1752"/>
                    <a:pt x="95" y="1764"/>
                    <a:pt x="105" y="1776"/>
                  </a:cubicBezTo>
                  <a:cubicBezTo>
                    <a:pt x="93" y="1780"/>
                    <a:pt x="81" y="1785"/>
                    <a:pt x="70" y="1789"/>
                  </a:cubicBezTo>
                  <a:cubicBezTo>
                    <a:pt x="92" y="1800"/>
                    <a:pt x="106" y="1810"/>
                    <a:pt x="133" y="1817"/>
                  </a:cubicBezTo>
                  <a:cubicBezTo>
                    <a:pt x="159" y="1825"/>
                    <a:pt x="199" y="1827"/>
                    <a:pt x="234" y="1833"/>
                  </a:cubicBezTo>
                  <a:cubicBezTo>
                    <a:pt x="242" y="1836"/>
                    <a:pt x="251" y="1842"/>
                    <a:pt x="259" y="1848"/>
                  </a:cubicBezTo>
                  <a:cubicBezTo>
                    <a:pt x="252" y="1851"/>
                    <a:pt x="240" y="1855"/>
                    <a:pt x="232" y="1858"/>
                  </a:cubicBezTo>
                  <a:cubicBezTo>
                    <a:pt x="240" y="1864"/>
                    <a:pt x="248" y="1870"/>
                    <a:pt x="258" y="1876"/>
                  </a:cubicBezTo>
                  <a:cubicBezTo>
                    <a:pt x="234" y="1876"/>
                    <a:pt x="221" y="1875"/>
                    <a:pt x="208" y="1875"/>
                  </a:cubicBezTo>
                  <a:cubicBezTo>
                    <a:pt x="205" y="1864"/>
                    <a:pt x="204" y="1854"/>
                    <a:pt x="202" y="1844"/>
                  </a:cubicBezTo>
                  <a:cubicBezTo>
                    <a:pt x="180" y="1844"/>
                    <a:pt x="165" y="1845"/>
                    <a:pt x="152" y="1845"/>
                  </a:cubicBezTo>
                  <a:cubicBezTo>
                    <a:pt x="148" y="1847"/>
                    <a:pt x="140" y="1850"/>
                    <a:pt x="133" y="1852"/>
                  </a:cubicBezTo>
                  <a:lnTo>
                    <a:pt x="124" y="1850"/>
                  </a:lnTo>
                  <a:lnTo>
                    <a:pt x="147" y="1844"/>
                  </a:lnTo>
                  <a:lnTo>
                    <a:pt x="147" y="1844"/>
                  </a:lnTo>
                  <a:cubicBezTo>
                    <a:pt x="149" y="1844"/>
                    <a:pt x="150" y="1845"/>
                    <a:pt x="152" y="1845"/>
                  </a:cubicBezTo>
                  <a:cubicBezTo>
                    <a:pt x="152" y="1845"/>
                    <a:pt x="151" y="1844"/>
                    <a:pt x="149" y="1844"/>
                  </a:cubicBezTo>
                  <a:lnTo>
                    <a:pt x="147" y="1844"/>
                  </a:lnTo>
                  <a:lnTo>
                    <a:pt x="147" y="1844"/>
                  </a:lnTo>
                  <a:cubicBezTo>
                    <a:pt x="134" y="1842"/>
                    <a:pt x="122" y="1839"/>
                    <a:pt x="109" y="1835"/>
                  </a:cubicBezTo>
                  <a:cubicBezTo>
                    <a:pt x="92" y="1845"/>
                    <a:pt x="80" y="1852"/>
                    <a:pt x="67" y="1860"/>
                  </a:cubicBezTo>
                  <a:cubicBezTo>
                    <a:pt x="102" y="1866"/>
                    <a:pt x="137" y="1873"/>
                    <a:pt x="187" y="1882"/>
                  </a:cubicBezTo>
                  <a:cubicBezTo>
                    <a:pt x="148" y="1891"/>
                    <a:pt x="114" y="1898"/>
                    <a:pt x="84" y="1904"/>
                  </a:cubicBezTo>
                  <a:cubicBezTo>
                    <a:pt x="109" y="1923"/>
                    <a:pt x="120" y="1942"/>
                    <a:pt x="106" y="1954"/>
                  </a:cubicBezTo>
                  <a:cubicBezTo>
                    <a:pt x="92" y="1966"/>
                    <a:pt x="118" y="1973"/>
                    <a:pt x="129" y="1982"/>
                  </a:cubicBezTo>
                  <a:lnTo>
                    <a:pt x="182" y="1982"/>
                  </a:lnTo>
                  <a:lnTo>
                    <a:pt x="182" y="1986"/>
                  </a:lnTo>
                  <a:lnTo>
                    <a:pt x="127" y="1989"/>
                  </a:lnTo>
                  <a:cubicBezTo>
                    <a:pt x="108" y="1994"/>
                    <a:pt x="89" y="1998"/>
                    <a:pt x="68" y="2004"/>
                  </a:cubicBezTo>
                  <a:cubicBezTo>
                    <a:pt x="79" y="2017"/>
                    <a:pt x="95" y="2031"/>
                    <a:pt x="151" y="2035"/>
                  </a:cubicBezTo>
                  <a:cubicBezTo>
                    <a:pt x="146" y="2042"/>
                    <a:pt x="145" y="2048"/>
                    <a:pt x="142" y="2053"/>
                  </a:cubicBezTo>
                  <a:cubicBezTo>
                    <a:pt x="120" y="2056"/>
                    <a:pt x="106" y="2056"/>
                    <a:pt x="87" y="2057"/>
                  </a:cubicBezTo>
                  <a:lnTo>
                    <a:pt x="87" y="2088"/>
                  </a:lnTo>
                  <a:cubicBezTo>
                    <a:pt x="111" y="2086"/>
                    <a:pt x="124" y="2086"/>
                    <a:pt x="139" y="2085"/>
                  </a:cubicBezTo>
                  <a:cubicBezTo>
                    <a:pt x="130" y="2081"/>
                    <a:pt x="124" y="2078"/>
                    <a:pt x="111" y="2069"/>
                  </a:cubicBezTo>
                  <a:lnTo>
                    <a:pt x="111" y="2069"/>
                  </a:lnTo>
                  <a:cubicBezTo>
                    <a:pt x="167" y="2073"/>
                    <a:pt x="211" y="2078"/>
                    <a:pt x="251" y="2081"/>
                  </a:cubicBezTo>
                  <a:lnTo>
                    <a:pt x="246" y="2108"/>
                  </a:lnTo>
                  <a:cubicBezTo>
                    <a:pt x="205" y="2105"/>
                    <a:pt x="167" y="2103"/>
                    <a:pt x="138" y="2103"/>
                  </a:cubicBezTo>
                  <a:cubicBezTo>
                    <a:pt x="111" y="2103"/>
                    <a:pt x="91" y="2104"/>
                    <a:pt x="81" y="2107"/>
                  </a:cubicBezTo>
                  <a:cubicBezTo>
                    <a:pt x="90" y="2110"/>
                    <a:pt x="98" y="2113"/>
                    <a:pt x="102" y="2114"/>
                  </a:cubicBezTo>
                  <a:cubicBezTo>
                    <a:pt x="84" y="2125"/>
                    <a:pt x="68" y="2134"/>
                    <a:pt x="51" y="2142"/>
                  </a:cubicBezTo>
                  <a:cubicBezTo>
                    <a:pt x="70" y="2144"/>
                    <a:pt x="87" y="2145"/>
                    <a:pt x="105" y="2148"/>
                  </a:cubicBezTo>
                  <a:cubicBezTo>
                    <a:pt x="77" y="2170"/>
                    <a:pt x="1" y="2188"/>
                    <a:pt x="114" y="2204"/>
                  </a:cubicBezTo>
                  <a:cubicBezTo>
                    <a:pt x="46" y="2209"/>
                    <a:pt x="29" y="2209"/>
                    <a:pt x="5" y="2210"/>
                  </a:cubicBezTo>
                  <a:cubicBezTo>
                    <a:pt x="65" y="2241"/>
                    <a:pt x="56" y="2272"/>
                    <a:pt x="48" y="2303"/>
                  </a:cubicBezTo>
                  <a:cubicBezTo>
                    <a:pt x="71" y="2306"/>
                    <a:pt x="87" y="2307"/>
                    <a:pt x="111" y="2309"/>
                  </a:cubicBezTo>
                  <a:cubicBezTo>
                    <a:pt x="54" y="2317"/>
                    <a:pt x="90" y="2334"/>
                    <a:pt x="68" y="2341"/>
                  </a:cubicBezTo>
                  <a:cubicBezTo>
                    <a:pt x="31" y="2356"/>
                    <a:pt x="43" y="2363"/>
                    <a:pt x="59" y="2376"/>
                  </a:cubicBezTo>
                  <a:cubicBezTo>
                    <a:pt x="73" y="2385"/>
                    <a:pt x="105" y="2400"/>
                    <a:pt x="55" y="2413"/>
                  </a:cubicBezTo>
                  <a:cubicBezTo>
                    <a:pt x="83" y="2425"/>
                    <a:pt x="108" y="2435"/>
                    <a:pt x="133" y="2447"/>
                  </a:cubicBezTo>
                  <a:cubicBezTo>
                    <a:pt x="114" y="2454"/>
                    <a:pt x="93" y="2462"/>
                    <a:pt x="70" y="2470"/>
                  </a:cubicBezTo>
                  <a:cubicBezTo>
                    <a:pt x="124" y="2476"/>
                    <a:pt x="170" y="2479"/>
                    <a:pt x="211" y="2484"/>
                  </a:cubicBezTo>
                  <a:cubicBezTo>
                    <a:pt x="208" y="2497"/>
                    <a:pt x="207" y="2510"/>
                    <a:pt x="204" y="2522"/>
                  </a:cubicBezTo>
                  <a:cubicBezTo>
                    <a:pt x="183" y="2522"/>
                    <a:pt x="168" y="2523"/>
                    <a:pt x="155" y="2523"/>
                  </a:cubicBezTo>
                  <a:cubicBezTo>
                    <a:pt x="158" y="2528"/>
                    <a:pt x="143" y="2536"/>
                    <a:pt x="168" y="2536"/>
                  </a:cubicBezTo>
                  <a:cubicBezTo>
                    <a:pt x="172" y="2536"/>
                    <a:pt x="177" y="2536"/>
                    <a:pt x="183" y="2535"/>
                  </a:cubicBezTo>
                  <a:lnTo>
                    <a:pt x="183" y="2535"/>
                  </a:lnTo>
                  <a:cubicBezTo>
                    <a:pt x="174" y="2548"/>
                    <a:pt x="168" y="2559"/>
                    <a:pt x="161" y="2570"/>
                  </a:cubicBezTo>
                  <a:cubicBezTo>
                    <a:pt x="193" y="2573"/>
                    <a:pt x="239" y="2578"/>
                    <a:pt x="279" y="2582"/>
                  </a:cubicBezTo>
                  <a:cubicBezTo>
                    <a:pt x="245" y="2588"/>
                    <a:pt x="212" y="2595"/>
                    <a:pt x="177" y="2603"/>
                  </a:cubicBezTo>
                  <a:cubicBezTo>
                    <a:pt x="161" y="2595"/>
                    <a:pt x="145" y="2588"/>
                    <a:pt x="118" y="2576"/>
                  </a:cubicBezTo>
                  <a:lnTo>
                    <a:pt x="118" y="2576"/>
                  </a:lnTo>
                  <a:cubicBezTo>
                    <a:pt x="115" y="2601"/>
                    <a:pt x="93" y="2623"/>
                    <a:pt x="164" y="2632"/>
                  </a:cubicBezTo>
                  <a:cubicBezTo>
                    <a:pt x="183" y="2629"/>
                    <a:pt x="201" y="2628"/>
                    <a:pt x="220" y="2628"/>
                  </a:cubicBezTo>
                  <a:lnTo>
                    <a:pt x="221" y="2632"/>
                  </a:lnTo>
                  <a:lnTo>
                    <a:pt x="165" y="2637"/>
                  </a:lnTo>
                  <a:cubicBezTo>
                    <a:pt x="164" y="2634"/>
                    <a:pt x="164" y="2632"/>
                    <a:pt x="164" y="2632"/>
                  </a:cubicBezTo>
                  <a:cubicBezTo>
                    <a:pt x="162" y="2647"/>
                    <a:pt x="161" y="2657"/>
                    <a:pt x="159" y="2668"/>
                  </a:cubicBezTo>
                  <a:cubicBezTo>
                    <a:pt x="192" y="2668"/>
                    <a:pt x="214" y="2668"/>
                    <a:pt x="234" y="2669"/>
                  </a:cubicBezTo>
                  <a:lnTo>
                    <a:pt x="252" y="2684"/>
                  </a:lnTo>
                  <a:cubicBezTo>
                    <a:pt x="290" y="2682"/>
                    <a:pt x="329" y="2682"/>
                    <a:pt x="365" y="2682"/>
                  </a:cubicBezTo>
                  <a:cubicBezTo>
                    <a:pt x="371" y="2682"/>
                    <a:pt x="377" y="2678"/>
                    <a:pt x="377" y="2678"/>
                  </a:cubicBezTo>
                  <a:cubicBezTo>
                    <a:pt x="360" y="2671"/>
                    <a:pt x="343" y="2662"/>
                    <a:pt x="320" y="2651"/>
                  </a:cubicBezTo>
                  <a:cubicBezTo>
                    <a:pt x="361" y="2651"/>
                    <a:pt x="383" y="2651"/>
                    <a:pt x="405" y="2650"/>
                  </a:cubicBezTo>
                  <a:lnTo>
                    <a:pt x="405" y="2650"/>
                  </a:lnTo>
                  <a:lnTo>
                    <a:pt x="371" y="2660"/>
                  </a:lnTo>
                  <a:lnTo>
                    <a:pt x="443" y="2660"/>
                  </a:lnTo>
                  <a:cubicBezTo>
                    <a:pt x="427" y="2666"/>
                    <a:pt x="421" y="2668"/>
                    <a:pt x="407" y="2673"/>
                  </a:cubicBezTo>
                  <a:lnTo>
                    <a:pt x="473" y="2684"/>
                  </a:lnTo>
                  <a:cubicBezTo>
                    <a:pt x="452" y="2690"/>
                    <a:pt x="442" y="2693"/>
                    <a:pt x="430" y="2696"/>
                  </a:cubicBezTo>
                  <a:cubicBezTo>
                    <a:pt x="339" y="2697"/>
                    <a:pt x="248" y="2698"/>
                    <a:pt x="161" y="2698"/>
                  </a:cubicBezTo>
                  <a:cubicBezTo>
                    <a:pt x="154" y="2693"/>
                    <a:pt x="151" y="2690"/>
                    <a:pt x="143" y="2684"/>
                  </a:cubicBezTo>
                  <a:cubicBezTo>
                    <a:pt x="126" y="2697"/>
                    <a:pt x="104" y="2707"/>
                    <a:pt x="96" y="2718"/>
                  </a:cubicBezTo>
                  <a:cubicBezTo>
                    <a:pt x="90" y="2728"/>
                    <a:pt x="102" y="2737"/>
                    <a:pt x="108" y="2751"/>
                  </a:cubicBezTo>
                  <a:cubicBezTo>
                    <a:pt x="126" y="2754"/>
                    <a:pt x="161" y="2757"/>
                    <a:pt x="202" y="2760"/>
                  </a:cubicBezTo>
                  <a:cubicBezTo>
                    <a:pt x="180" y="2766"/>
                    <a:pt x="161" y="2771"/>
                    <a:pt x="143" y="2775"/>
                  </a:cubicBezTo>
                  <a:cubicBezTo>
                    <a:pt x="121" y="2772"/>
                    <a:pt x="108" y="2769"/>
                    <a:pt x="95" y="2766"/>
                  </a:cubicBezTo>
                  <a:cubicBezTo>
                    <a:pt x="79" y="2776"/>
                    <a:pt x="64" y="2787"/>
                    <a:pt x="51" y="2796"/>
                  </a:cubicBezTo>
                  <a:cubicBezTo>
                    <a:pt x="76" y="2798"/>
                    <a:pt x="93" y="2800"/>
                    <a:pt x="112" y="2801"/>
                  </a:cubicBezTo>
                  <a:cubicBezTo>
                    <a:pt x="80" y="2822"/>
                    <a:pt x="74" y="2851"/>
                    <a:pt x="67" y="2868"/>
                  </a:cubicBezTo>
                  <a:cubicBezTo>
                    <a:pt x="56" y="2891"/>
                    <a:pt x="101" y="2912"/>
                    <a:pt x="89" y="2938"/>
                  </a:cubicBezTo>
                  <a:cubicBezTo>
                    <a:pt x="108" y="2941"/>
                    <a:pt x="127" y="2943"/>
                    <a:pt x="143" y="2946"/>
                  </a:cubicBezTo>
                  <a:cubicBezTo>
                    <a:pt x="109" y="2960"/>
                    <a:pt x="81" y="2971"/>
                    <a:pt x="56" y="2981"/>
                  </a:cubicBezTo>
                  <a:cubicBezTo>
                    <a:pt x="73" y="2990"/>
                    <a:pt x="89" y="3000"/>
                    <a:pt x="104" y="3007"/>
                  </a:cubicBezTo>
                  <a:cubicBezTo>
                    <a:pt x="90" y="3016"/>
                    <a:pt x="79" y="3022"/>
                    <a:pt x="68" y="3029"/>
                  </a:cubicBezTo>
                  <a:cubicBezTo>
                    <a:pt x="95" y="3032"/>
                    <a:pt x="112" y="3034"/>
                    <a:pt x="133" y="3037"/>
                  </a:cubicBezTo>
                  <a:cubicBezTo>
                    <a:pt x="115" y="3046"/>
                    <a:pt x="102" y="3053"/>
                    <a:pt x="89" y="3060"/>
                  </a:cubicBezTo>
                  <a:cubicBezTo>
                    <a:pt x="114" y="3063"/>
                    <a:pt x="131" y="3066"/>
                    <a:pt x="151" y="3068"/>
                  </a:cubicBezTo>
                  <a:cubicBezTo>
                    <a:pt x="149" y="3072"/>
                    <a:pt x="149" y="3077"/>
                    <a:pt x="171" y="3077"/>
                  </a:cubicBezTo>
                  <a:cubicBezTo>
                    <a:pt x="163" y="3078"/>
                    <a:pt x="155" y="3080"/>
                    <a:pt x="149" y="3082"/>
                  </a:cubicBezTo>
                  <a:lnTo>
                    <a:pt x="149" y="3082"/>
                  </a:lnTo>
                  <a:cubicBezTo>
                    <a:pt x="157" y="3080"/>
                    <a:pt x="171" y="3080"/>
                    <a:pt x="174" y="3078"/>
                  </a:cubicBezTo>
                  <a:cubicBezTo>
                    <a:pt x="175" y="3077"/>
                    <a:pt x="175" y="3077"/>
                    <a:pt x="176" y="3077"/>
                  </a:cubicBezTo>
                  <a:lnTo>
                    <a:pt x="176" y="3077"/>
                  </a:lnTo>
                  <a:cubicBezTo>
                    <a:pt x="208" y="3077"/>
                    <a:pt x="221" y="3080"/>
                    <a:pt x="243" y="3087"/>
                  </a:cubicBezTo>
                  <a:cubicBezTo>
                    <a:pt x="219" y="3087"/>
                    <a:pt x="198" y="3088"/>
                    <a:pt x="180" y="3088"/>
                  </a:cubicBezTo>
                  <a:cubicBezTo>
                    <a:pt x="172" y="3088"/>
                    <a:pt x="164" y="3088"/>
                    <a:pt x="158" y="3087"/>
                  </a:cubicBezTo>
                  <a:cubicBezTo>
                    <a:pt x="146" y="3085"/>
                    <a:pt x="144" y="3083"/>
                    <a:pt x="146" y="3082"/>
                  </a:cubicBezTo>
                  <a:lnTo>
                    <a:pt x="146" y="3082"/>
                  </a:lnTo>
                  <a:cubicBezTo>
                    <a:pt x="130" y="3087"/>
                    <a:pt x="122" y="3090"/>
                    <a:pt x="112" y="3093"/>
                  </a:cubicBezTo>
                  <a:cubicBezTo>
                    <a:pt x="140" y="3096"/>
                    <a:pt x="155" y="3097"/>
                    <a:pt x="179" y="3099"/>
                  </a:cubicBezTo>
                  <a:cubicBezTo>
                    <a:pt x="131" y="3109"/>
                    <a:pt x="137" y="3119"/>
                    <a:pt x="152" y="3130"/>
                  </a:cubicBezTo>
                  <a:cubicBezTo>
                    <a:pt x="190" y="3125"/>
                    <a:pt x="220" y="3122"/>
                    <a:pt x="251" y="3121"/>
                  </a:cubicBezTo>
                  <a:lnTo>
                    <a:pt x="262" y="3127"/>
                  </a:lnTo>
                  <a:cubicBezTo>
                    <a:pt x="239" y="3131"/>
                    <a:pt x="215" y="3135"/>
                    <a:pt x="193" y="3138"/>
                  </a:cubicBezTo>
                  <a:cubicBezTo>
                    <a:pt x="207" y="3144"/>
                    <a:pt x="214" y="3146"/>
                    <a:pt x="218" y="3149"/>
                  </a:cubicBezTo>
                  <a:cubicBezTo>
                    <a:pt x="208" y="3152"/>
                    <a:pt x="201" y="3155"/>
                    <a:pt x="192" y="3159"/>
                  </a:cubicBezTo>
                  <a:cubicBezTo>
                    <a:pt x="224" y="3163"/>
                    <a:pt x="249" y="3168"/>
                    <a:pt x="274" y="3172"/>
                  </a:cubicBezTo>
                  <a:cubicBezTo>
                    <a:pt x="261" y="3175"/>
                    <a:pt x="246" y="3180"/>
                    <a:pt x="234" y="3184"/>
                  </a:cubicBezTo>
                  <a:cubicBezTo>
                    <a:pt x="215" y="3181"/>
                    <a:pt x="198" y="3178"/>
                    <a:pt x="171" y="3174"/>
                  </a:cubicBezTo>
                  <a:cubicBezTo>
                    <a:pt x="162" y="3185"/>
                    <a:pt x="155" y="3193"/>
                    <a:pt x="149" y="3200"/>
                  </a:cubicBezTo>
                  <a:cubicBezTo>
                    <a:pt x="129" y="3202"/>
                    <a:pt x="115" y="3203"/>
                    <a:pt x="98" y="3205"/>
                  </a:cubicBezTo>
                  <a:lnTo>
                    <a:pt x="158" y="3224"/>
                  </a:lnTo>
                  <a:cubicBezTo>
                    <a:pt x="143" y="3231"/>
                    <a:pt x="131" y="3237"/>
                    <a:pt x="121" y="3241"/>
                  </a:cubicBezTo>
                  <a:cubicBezTo>
                    <a:pt x="133" y="3259"/>
                    <a:pt x="186" y="3256"/>
                    <a:pt x="227" y="3259"/>
                  </a:cubicBezTo>
                  <a:cubicBezTo>
                    <a:pt x="230" y="3262"/>
                    <a:pt x="232" y="3266"/>
                    <a:pt x="236" y="3269"/>
                  </a:cubicBezTo>
                  <a:cubicBezTo>
                    <a:pt x="240" y="3272"/>
                    <a:pt x="248" y="3275"/>
                    <a:pt x="259" y="3281"/>
                  </a:cubicBezTo>
                  <a:cubicBezTo>
                    <a:pt x="217" y="3281"/>
                    <a:pt x="188" y="3273"/>
                    <a:pt x="156" y="3273"/>
                  </a:cubicBezTo>
                  <a:cubicBezTo>
                    <a:pt x="144" y="3273"/>
                    <a:pt x="130" y="3274"/>
                    <a:pt x="115" y="3278"/>
                  </a:cubicBezTo>
                  <a:cubicBezTo>
                    <a:pt x="134" y="3281"/>
                    <a:pt x="154" y="3283"/>
                    <a:pt x="184" y="3287"/>
                  </a:cubicBezTo>
                  <a:cubicBezTo>
                    <a:pt x="158" y="3300"/>
                    <a:pt x="133" y="3312"/>
                    <a:pt x="112" y="3322"/>
                  </a:cubicBezTo>
                  <a:lnTo>
                    <a:pt x="146" y="3356"/>
                  </a:lnTo>
                  <a:cubicBezTo>
                    <a:pt x="168" y="3356"/>
                    <a:pt x="190" y="3356"/>
                    <a:pt x="215" y="3355"/>
                  </a:cubicBezTo>
                  <a:lnTo>
                    <a:pt x="215" y="3355"/>
                  </a:lnTo>
                  <a:cubicBezTo>
                    <a:pt x="202" y="3362"/>
                    <a:pt x="192" y="3368"/>
                    <a:pt x="184" y="3371"/>
                  </a:cubicBezTo>
                  <a:cubicBezTo>
                    <a:pt x="216" y="3379"/>
                    <a:pt x="241" y="3387"/>
                    <a:pt x="266" y="3394"/>
                  </a:cubicBezTo>
                  <a:lnTo>
                    <a:pt x="266" y="3394"/>
                  </a:lnTo>
                  <a:cubicBezTo>
                    <a:pt x="254" y="3399"/>
                    <a:pt x="241" y="3402"/>
                    <a:pt x="224" y="3408"/>
                  </a:cubicBezTo>
                  <a:cubicBezTo>
                    <a:pt x="195" y="3409"/>
                    <a:pt x="164" y="3415"/>
                    <a:pt x="126" y="3415"/>
                  </a:cubicBezTo>
                  <a:cubicBezTo>
                    <a:pt x="112" y="3415"/>
                    <a:pt x="97" y="3414"/>
                    <a:pt x="81" y="3412"/>
                  </a:cubicBezTo>
                  <a:lnTo>
                    <a:pt x="81" y="3412"/>
                  </a:lnTo>
                  <a:cubicBezTo>
                    <a:pt x="104" y="3427"/>
                    <a:pt x="120" y="3436"/>
                    <a:pt x="134" y="3444"/>
                  </a:cubicBezTo>
                  <a:cubicBezTo>
                    <a:pt x="170" y="3440"/>
                    <a:pt x="198" y="3437"/>
                    <a:pt x="224" y="3434"/>
                  </a:cubicBezTo>
                  <a:lnTo>
                    <a:pt x="233" y="3441"/>
                  </a:lnTo>
                  <a:cubicBezTo>
                    <a:pt x="195" y="3446"/>
                    <a:pt x="157" y="3452"/>
                    <a:pt x="120" y="3456"/>
                  </a:cubicBezTo>
                  <a:cubicBezTo>
                    <a:pt x="126" y="3458"/>
                    <a:pt x="134" y="3461"/>
                    <a:pt x="142" y="3463"/>
                  </a:cubicBezTo>
                  <a:cubicBezTo>
                    <a:pt x="133" y="3466"/>
                    <a:pt x="124" y="3469"/>
                    <a:pt x="112" y="3474"/>
                  </a:cubicBezTo>
                  <a:cubicBezTo>
                    <a:pt x="140" y="3478"/>
                    <a:pt x="167" y="3484"/>
                    <a:pt x="195" y="3489"/>
                  </a:cubicBezTo>
                  <a:cubicBezTo>
                    <a:pt x="174" y="3491"/>
                    <a:pt x="157" y="3493"/>
                    <a:pt x="145" y="3494"/>
                  </a:cubicBezTo>
                  <a:cubicBezTo>
                    <a:pt x="164" y="3508"/>
                    <a:pt x="182" y="3521"/>
                    <a:pt x="199" y="3536"/>
                  </a:cubicBezTo>
                  <a:cubicBezTo>
                    <a:pt x="170" y="3543"/>
                    <a:pt x="148" y="3547"/>
                    <a:pt x="121" y="3553"/>
                  </a:cubicBezTo>
                  <a:cubicBezTo>
                    <a:pt x="140" y="3572"/>
                    <a:pt x="93" y="3594"/>
                    <a:pt x="148" y="3611"/>
                  </a:cubicBezTo>
                  <a:cubicBezTo>
                    <a:pt x="99" y="3622"/>
                    <a:pt x="152" y="3634"/>
                    <a:pt x="129" y="3647"/>
                  </a:cubicBezTo>
                  <a:cubicBezTo>
                    <a:pt x="98" y="3665"/>
                    <a:pt x="54" y="3689"/>
                    <a:pt x="81" y="3706"/>
                  </a:cubicBezTo>
                  <a:cubicBezTo>
                    <a:pt x="101" y="3719"/>
                    <a:pt x="98" y="3731"/>
                    <a:pt x="96" y="3745"/>
                  </a:cubicBezTo>
                  <a:cubicBezTo>
                    <a:pt x="93" y="3756"/>
                    <a:pt x="79" y="3767"/>
                    <a:pt x="68" y="3780"/>
                  </a:cubicBezTo>
                  <a:cubicBezTo>
                    <a:pt x="81" y="3787"/>
                    <a:pt x="96" y="3796"/>
                    <a:pt x="112" y="3805"/>
                  </a:cubicBezTo>
                  <a:cubicBezTo>
                    <a:pt x="101" y="3808"/>
                    <a:pt x="95" y="3809"/>
                    <a:pt x="87" y="3812"/>
                  </a:cubicBezTo>
                  <a:cubicBezTo>
                    <a:pt x="98" y="3815"/>
                    <a:pt x="108" y="3820"/>
                    <a:pt x="117" y="3822"/>
                  </a:cubicBezTo>
                  <a:cubicBezTo>
                    <a:pt x="70" y="3847"/>
                    <a:pt x="83" y="3867"/>
                    <a:pt x="151" y="3889"/>
                  </a:cubicBezTo>
                  <a:cubicBezTo>
                    <a:pt x="142" y="3898"/>
                    <a:pt x="121" y="3908"/>
                    <a:pt x="130" y="3912"/>
                  </a:cubicBezTo>
                  <a:cubicBezTo>
                    <a:pt x="157" y="3924"/>
                    <a:pt x="148" y="3939"/>
                    <a:pt x="158" y="3952"/>
                  </a:cubicBezTo>
                  <a:cubicBezTo>
                    <a:pt x="170" y="3973"/>
                    <a:pt x="157" y="3999"/>
                    <a:pt x="177" y="4015"/>
                  </a:cubicBezTo>
                  <a:cubicBezTo>
                    <a:pt x="202" y="4033"/>
                    <a:pt x="142" y="4061"/>
                    <a:pt x="195" y="4074"/>
                  </a:cubicBezTo>
                  <a:cubicBezTo>
                    <a:pt x="201" y="4076"/>
                    <a:pt x="195" y="4093"/>
                    <a:pt x="184" y="4099"/>
                  </a:cubicBezTo>
                  <a:cubicBezTo>
                    <a:pt x="152" y="4115"/>
                    <a:pt x="162" y="4131"/>
                    <a:pt x="162" y="4146"/>
                  </a:cubicBezTo>
                  <a:cubicBezTo>
                    <a:pt x="162" y="4176"/>
                    <a:pt x="167" y="4206"/>
                    <a:pt x="171" y="4240"/>
                  </a:cubicBezTo>
                  <a:cubicBezTo>
                    <a:pt x="171" y="4240"/>
                    <a:pt x="161" y="4246"/>
                    <a:pt x="146" y="4258"/>
                  </a:cubicBezTo>
                  <a:lnTo>
                    <a:pt x="174" y="4277"/>
                  </a:lnTo>
                  <a:cubicBezTo>
                    <a:pt x="167" y="4284"/>
                    <a:pt x="158" y="4290"/>
                    <a:pt x="134" y="4309"/>
                  </a:cubicBezTo>
                  <a:cubicBezTo>
                    <a:pt x="158" y="4311"/>
                    <a:pt x="179" y="4312"/>
                    <a:pt x="202" y="4314"/>
                  </a:cubicBezTo>
                  <a:cubicBezTo>
                    <a:pt x="177" y="4324"/>
                    <a:pt x="161" y="4330"/>
                    <a:pt x="145" y="4337"/>
                  </a:cubicBezTo>
                  <a:cubicBezTo>
                    <a:pt x="167" y="4362"/>
                    <a:pt x="187" y="4386"/>
                    <a:pt x="208" y="4409"/>
                  </a:cubicBezTo>
                  <a:cubicBezTo>
                    <a:pt x="223" y="4407"/>
                    <a:pt x="236" y="4405"/>
                    <a:pt x="270" y="4401"/>
                  </a:cubicBezTo>
                  <a:lnTo>
                    <a:pt x="270" y="4401"/>
                  </a:lnTo>
                  <a:cubicBezTo>
                    <a:pt x="220" y="4420"/>
                    <a:pt x="193" y="4430"/>
                    <a:pt x="157" y="4445"/>
                  </a:cubicBezTo>
                  <a:cubicBezTo>
                    <a:pt x="182" y="4465"/>
                    <a:pt x="211" y="4479"/>
                    <a:pt x="159" y="4526"/>
                  </a:cubicBezTo>
                  <a:cubicBezTo>
                    <a:pt x="148" y="4536"/>
                    <a:pt x="148" y="4560"/>
                    <a:pt x="158" y="4560"/>
                  </a:cubicBezTo>
                  <a:cubicBezTo>
                    <a:pt x="160" y="4559"/>
                    <a:pt x="162" y="4559"/>
                    <a:pt x="164" y="4559"/>
                  </a:cubicBezTo>
                  <a:cubicBezTo>
                    <a:pt x="193" y="4559"/>
                    <a:pt x="153" y="4594"/>
                    <a:pt x="176" y="4599"/>
                  </a:cubicBezTo>
                  <a:cubicBezTo>
                    <a:pt x="195" y="4604"/>
                    <a:pt x="187" y="4632"/>
                    <a:pt x="198" y="4646"/>
                  </a:cubicBezTo>
                  <a:cubicBezTo>
                    <a:pt x="208" y="4661"/>
                    <a:pt x="226" y="4677"/>
                    <a:pt x="201" y="4716"/>
                  </a:cubicBezTo>
                  <a:cubicBezTo>
                    <a:pt x="186" y="4738"/>
                    <a:pt x="192" y="4758"/>
                    <a:pt x="205" y="4766"/>
                  </a:cubicBezTo>
                  <a:cubicBezTo>
                    <a:pt x="224" y="4777"/>
                    <a:pt x="230" y="4791"/>
                    <a:pt x="196" y="4832"/>
                  </a:cubicBezTo>
                  <a:cubicBezTo>
                    <a:pt x="186" y="4844"/>
                    <a:pt x="183" y="4858"/>
                    <a:pt x="187" y="4864"/>
                  </a:cubicBezTo>
                  <a:cubicBezTo>
                    <a:pt x="196" y="4875"/>
                    <a:pt x="201" y="4892"/>
                    <a:pt x="221" y="4892"/>
                  </a:cubicBezTo>
                  <a:cubicBezTo>
                    <a:pt x="222" y="4892"/>
                    <a:pt x="224" y="4892"/>
                    <a:pt x="226" y="4892"/>
                  </a:cubicBezTo>
                  <a:cubicBezTo>
                    <a:pt x="227" y="4892"/>
                    <a:pt x="229" y="4892"/>
                    <a:pt x="230" y="4892"/>
                  </a:cubicBezTo>
                  <a:cubicBezTo>
                    <a:pt x="262" y="4892"/>
                    <a:pt x="204" y="4944"/>
                    <a:pt x="220" y="4954"/>
                  </a:cubicBezTo>
                  <a:cubicBezTo>
                    <a:pt x="233" y="4963"/>
                    <a:pt x="223" y="4992"/>
                    <a:pt x="234" y="5001"/>
                  </a:cubicBezTo>
                  <a:cubicBezTo>
                    <a:pt x="237" y="5001"/>
                    <a:pt x="240" y="4999"/>
                    <a:pt x="245" y="4999"/>
                  </a:cubicBezTo>
                  <a:cubicBezTo>
                    <a:pt x="252" y="4998"/>
                    <a:pt x="257" y="4997"/>
                    <a:pt x="262" y="4997"/>
                  </a:cubicBezTo>
                  <a:cubicBezTo>
                    <a:pt x="283" y="4997"/>
                    <a:pt x="286" y="5011"/>
                    <a:pt x="302" y="5011"/>
                  </a:cubicBezTo>
                  <a:cubicBezTo>
                    <a:pt x="306" y="5011"/>
                    <a:pt x="311" y="5011"/>
                    <a:pt x="317" y="5008"/>
                  </a:cubicBezTo>
                  <a:cubicBezTo>
                    <a:pt x="331" y="5003"/>
                    <a:pt x="341" y="5002"/>
                    <a:pt x="349" y="5002"/>
                  </a:cubicBezTo>
                  <a:cubicBezTo>
                    <a:pt x="370" y="5002"/>
                    <a:pt x="374" y="5014"/>
                    <a:pt x="392" y="5014"/>
                  </a:cubicBezTo>
                  <a:cubicBezTo>
                    <a:pt x="394" y="5014"/>
                    <a:pt x="397" y="5014"/>
                    <a:pt x="399" y="5014"/>
                  </a:cubicBezTo>
                  <a:cubicBezTo>
                    <a:pt x="415" y="5014"/>
                    <a:pt x="433" y="5011"/>
                    <a:pt x="451" y="5010"/>
                  </a:cubicBezTo>
                  <a:lnTo>
                    <a:pt x="451" y="5010"/>
                  </a:lnTo>
                  <a:cubicBezTo>
                    <a:pt x="448" y="5022"/>
                    <a:pt x="445" y="5033"/>
                    <a:pt x="443" y="5042"/>
                  </a:cubicBezTo>
                  <a:cubicBezTo>
                    <a:pt x="448" y="5042"/>
                    <a:pt x="520" y="5044"/>
                    <a:pt x="520" y="5044"/>
                  </a:cubicBezTo>
                  <a:lnTo>
                    <a:pt x="508" y="5069"/>
                  </a:lnTo>
                  <a:cubicBezTo>
                    <a:pt x="530" y="5058"/>
                    <a:pt x="551" y="5048"/>
                    <a:pt x="570" y="5039"/>
                  </a:cubicBezTo>
                  <a:lnTo>
                    <a:pt x="570" y="5039"/>
                  </a:lnTo>
                  <a:cubicBezTo>
                    <a:pt x="568" y="5060"/>
                    <a:pt x="573" y="5073"/>
                    <a:pt x="593" y="5073"/>
                  </a:cubicBezTo>
                  <a:cubicBezTo>
                    <a:pt x="602" y="5073"/>
                    <a:pt x="613" y="5071"/>
                    <a:pt x="627" y="5066"/>
                  </a:cubicBezTo>
                  <a:cubicBezTo>
                    <a:pt x="645" y="5059"/>
                    <a:pt x="669" y="5050"/>
                    <a:pt x="684" y="5050"/>
                  </a:cubicBezTo>
                  <a:cubicBezTo>
                    <a:pt x="693" y="5050"/>
                    <a:pt x="699" y="5053"/>
                    <a:pt x="699" y="5064"/>
                  </a:cubicBezTo>
                  <a:cubicBezTo>
                    <a:pt x="701" y="5123"/>
                    <a:pt x="769" y="5111"/>
                    <a:pt x="794" y="5139"/>
                  </a:cubicBezTo>
                  <a:cubicBezTo>
                    <a:pt x="819" y="5130"/>
                    <a:pt x="835" y="5125"/>
                    <a:pt x="849" y="5120"/>
                  </a:cubicBezTo>
                  <a:lnTo>
                    <a:pt x="880" y="5060"/>
                  </a:lnTo>
                  <a:lnTo>
                    <a:pt x="892" y="5055"/>
                  </a:lnTo>
                  <a:lnTo>
                    <a:pt x="892" y="5055"/>
                  </a:lnTo>
                  <a:cubicBezTo>
                    <a:pt x="883" y="5083"/>
                    <a:pt x="874" y="5110"/>
                    <a:pt x="866" y="5135"/>
                  </a:cubicBezTo>
                  <a:cubicBezTo>
                    <a:pt x="873" y="5131"/>
                    <a:pt x="879" y="5128"/>
                    <a:pt x="880" y="5126"/>
                  </a:cubicBezTo>
                  <a:lnTo>
                    <a:pt x="880" y="5126"/>
                  </a:lnTo>
                  <a:cubicBezTo>
                    <a:pt x="889" y="5155"/>
                    <a:pt x="911" y="5162"/>
                    <a:pt x="936" y="5162"/>
                  </a:cubicBezTo>
                  <a:cubicBezTo>
                    <a:pt x="959" y="5162"/>
                    <a:pt x="985" y="5156"/>
                    <a:pt x="1007" y="5156"/>
                  </a:cubicBezTo>
                  <a:cubicBezTo>
                    <a:pt x="1014" y="5156"/>
                    <a:pt x="1020" y="5157"/>
                    <a:pt x="1026" y="5158"/>
                  </a:cubicBezTo>
                  <a:cubicBezTo>
                    <a:pt x="1020" y="5175"/>
                    <a:pt x="1014" y="5191"/>
                    <a:pt x="1007" y="5208"/>
                  </a:cubicBezTo>
                  <a:cubicBezTo>
                    <a:pt x="1017" y="5201"/>
                    <a:pt x="1026" y="5195"/>
                    <a:pt x="1033" y="5189"/>
                  </a:cubicBezTo>
                  <a:cubicBezTo>
                    <a:pt x="1035" y="5201"/>
                    <a:pt x="1035" y="5213"/>
                    <a:pt x="1035" y="5225"/>
                  </a:cubicBezTo>
                  <a:cubicBezTo>
                    <a:pt x="1057" y="5216"/>
                    <a:pt x="1075" y="5208"/>
                    <a:pt x="1088" y="5202"/>
                  </a:cubicBezTo>
                  <a:cubicBezTo>
                    <a:pt x="1105" y="5179"/>
                    <a:pt x="1120" y="5160"/>
                    <a:pt x="1135" y="5141"/>
                  </a:cubicBezTo>
                  <a:cubicBezTo>
                    <a:pt x="1133" y="5135"/>
                    <a:pt x="1133" y="5127"/>
                    <a:pt x="1133" y="5120"/>
                  </a:cubicBezTo>
                  <a:lnTo>
                    <a:pt x="1141" y="5114"/>
                  </a:lnTo>
                  <a:lnTo>
                    <a:pt x="1141" y="5114"/>
                  </a:lnTo>
                  <a:lnTo>
                    <a:pt x="1138" y="5139"/>
                  </a:lnTo>
                  <a:cubicBezTo>
                    <a:pt x="1136" y="5139"/>
                    <a:pt x="1135" y="5142"/>
                    <a:pt x="1135" y="5142"/>
                  </a:cubicBezTo>
                  <a:cubicBezTo>
                    <a:pt x="1145" y="5135"/>
                    <a:pt x="1154" y="5130"/>
                    <a:pt x="1164" y="5125"/>
                  </a:cubicBezTo>
                  <a:lnTo>
                    <a:pt x="1164" y="5125"/>
                  </a:lnTo>
                  <a:cubicBezTo>
                    <a:pt x="1160" y="5142"/>
                    <a:pt x="1155" y="5161"/>
                    <a:pt x="1153" y="5176"/>
                  </a:cubicBezTo>
                  <a:cubicBezTo>
                    <a:pt x="1185" y="5175"/>
                    <a:pt x="1217" y="5175"/>
                    <a:pt x="1250" y="5173"/>
                  </a:cubicBezTo>
                  <a:cubicBezTo>
                    <a:pt x="1250" y="5188"/>
                    <a:pt x="1251" y="5207"/>
                    <a:pt x="1251" y="5226"/>
                  </a:cubicBezTo>
                  <a:cubicBezTo>
                    <a:pt x="1260" y="5232"/>
                    <a:pt x="1267" y="5234"/>
                    <a:pt x="1275" y="5234"/>
                  </a:cubicBezTo>
                  <a:cubicBezTo>
                    <a:pt x="1295" y="5234"/>
                    <a:pt x="1314" y="5216"/>
                    <a:pt x="1344" y="5180"/>
                  </a:cubicBezTo>
                  <a:lnTo>
                    <a:pt x="1344" y="5180"/>
                  </a:lnTo>
                  <a:cubicBezTo>
                    <a:pt x="1337" y="5206"/>
                    <a:pt x="1337" y="5214"/>
                    <a:pt x="1341" y="5214"/>
                  </a:cubicBezTo>
                  <a:cubicBezTo>
                    <a:pt x="1347" y="5214"/>
                    <a:pt x="1360" y="5198"/>
                    <a:pt x="1372" y="5195"/>
                  </a:cubicBezTo>
                  <a:lnTo>
                    <a:pt x="1372" y="5195"/>
                  </a:lnTo>
                  <a:cubicBezTo>
                    <a:pt x="1369" y="5207"/>
                    <a:pt x="1361" y="5236"/>
                    <a:pt x="1353" y="5272"/>
                  </a:cubicBezTo>
                  <a:cubicBezTo>
                    <a:pt x="1375" y="5245"/>
                    <a:pt x="1386" y="5229"/>
                    <a:pt x="1397" y="5216"/>
                  </a:cubicBezTo>
                  <a:cubicBezTo>
                    <a:pt x="1400" y="5235"/>
                    <a:pt x="1403" y="5254"/>
                    <a:pt x="1406" y="5276"/>
                  </a:cubicBezTo>
                  <a:cubicBezTo>
                    <a:pt x="1414" y="5251"/>
                    <a:pt x="1425" y="5226"/>
                    <a:pt x="1435" y="5198"/>
                  </a:cubicBezTo>
                  <a:cubicBezTo>
                    <a:pt x="1442" y="5205"/>
                    <a:pt x="1447" y="5211"/>
                    <a:pt x="1451" y="5216"/>
                  </a:cubicBezTo>
                  <a:cubicBezTo>
                    <a:pt x="1445" y="5239"/>
                    <a:pt x="1442" y="5251"/>
                    <a:pt x="1439" y="5261"/>
                  </a:cubicBezTo>
                  <a:cubicBezTo>
                    <a:pt x="1448" y="5267"/>
                    <a:pt x="1457" y="5272"/>
                    <a:pt x="1461" y="5275"/>
                  </a:cubicBezTo>
                  <a:cubicBezTo>
                    <a:pt x="1475" y="5258"/>
                    <a:pt x="1486" y="5248"/>
                    <a:pt x="1507" y="5214"/>
                  </a:cubicBezTo>
                  <a:lnTo>
                    <a:pt x="1507" y="5214"/>
                  </a:lnTo>
                  <a:lnTo>
                    <a:pt x="1501" y="5236"/>
                  </a:lnTo>
                  <a:cubicBezTo>
                    <a:pt x="1503" y="5232"/>
                    <a:pt x="1505" y="5227"/>
                    <a:pt x="1507" y="5223"/>
                  </a:cubicBezTo>
                  <a:lnTo>
                    <a:pt x="1507" y="5223"/>
                  </a:lnTo>
                  <a:cubicBezTo>
                    <a:pt x="1490" y="5283"/>
                    <a:pt x="1503" y="5282"/>
                    <a:pt x="1504" y="5311"/>
                  </a:cubicBezTo>
                  <a:cubicBezTo>
                    <a:pt x="1517" y="5275"/>
                    <a:pt x="1528" y="5251"/>
                    <a:pt x="1539" y="5222"/>
                  </a:cubicBezTo>
                  <a:cubicBezTo>
                    <a:pt x="1542" y="5229"/>
                    <a:pt x="1545" y="5235"/>
                    <a:pt x="1550" y="5244"/>
                  </a:cubicBezTo>
                  <a:cubicBezTo>
                    <a:pt x="1537" y="5267"/>
                    <a:pt x="1528" y="5282"/>
                    <a:pt x="1517" y="5303"/>
                  </a:cubicBezTo>
                  <a:lnTo>
                    <a:pt x="1538" y="5313"/>
                  </a:lnTo>
                  <a:cubicBezTo>
                    <a:pt x="1550" y="5292"/>
                    <a:pt x="1563" y="5272"/>
                    <a:pt x="1576" y="5248"/>
                  </a:cubicBezTo>
                  <a:lnTo>
                    <a:pt x="1576" y="5248"/>
                  </a:lnTo>
                  <a:cubicBezTo>
                    <a:pt x="1572" y="5279"/>
                    <a:pt x="1547" y="5317"/>
                    <a:pt x="1559" y="5330"/>
                  </a:cubicBezTo>
                  <a:cubicBezTo>
                    <a:pt x="1563" y="5323"/>
                    <a:pt x="1567" y="5316"/>
                    <a:pt x="1572" y="5310"/>
                  </a:cubicBezTo>
                  <a:lnTo>
                    <a:pt x="1572" y="5310"/>
                  </a:lnTo>
                  <a:lnTo>
                    <a:pt x="1570" y="5319"/>
                  </a:lnTo>
                  <a:lnTo>
                    <a:pt x="1559" y="5335"/>
                  </a:lnTo>
                  <a:cubicBezTo>
                    <a:pt x="1559" y="5332"/>
                    <a:pt x="1559" y="5330"/>
                    <a:pt x="1559" y="5330"/>
                  </a:cubicBezTo>
                  <a:cubicBezTo>
                    <a:pt x="1553" y="5360"/>
                    <a:pt x="1554" y="5370"/>
                    <a:pt x="1558" y="5370"/>
                  </a:cubicBezTo>
                  <a:cubicBezTo>
                    <a:pt x="1566" y="5370"/>
                    <a:pt x="1580" y="5347"/>
                    <a:pt x="1587" y="5347"/>
                  </a:cubicBezTo>
                  <a:cubicBezTo>
                    <a:pt x="1588" y="5347"/>
                    <a:pt x="1589" y="5347"/>
                    <a:pt x="1589" y="5348"/>
                  </a:cubicBezTo>
                  <a:cubicBezTo>
                    <a:pt x="1588" y="5382"/>
                    <a:pt x="1595" y="5392"/>
                    <a:pt x="1605" y="5392"/>
                  </a:cubicBezTo>
                  <a:cubicBezTo>
                    <a:pt x="1615" y="5392"/>
                    <a:pt x="1629" y="5381"/>
                    <a:pt x="1642" y="5373"/>
                  </a:cubicBezTo>
                  <a:lnTo>
                    <a:pt x="1642" y="5373"/>
                  </a:lnTo>
                  <a:cubicBezTo>
                    <a:pt x="1637" y="5397"/>
                    <a:pt x="1634" y="5416"/>
                    <a:pt x="1631" y="5431"/>
                  </a:cubicBezTo>
                  <a:cubicBezTo>
                    <a:pt x="1644" y="5419"/>
                    <a:pt x="1657" y="5408"/>
                    <a:pt x="1669" y="5398"/>
                  </a:cubicBezTo>
                  <a:lnTo>
                    <a:pt x="1669" y="5429"/>
                  </a:lnTo>
                  <a:cubicBezTo>
                    <a:pt x="1678" y="5420"/>
                    <a:pt x="1685" y="5413"/>
                    <a:pt x="1692" y="5407"/>
                  </a:cubicBezTo>
                  <a:cubicBezTo>
                    <a:pt x="1698" y="5420"/>
                    <a:pt x="1703" y="5433"/>
                    <a:pt x="1707" y="5445"/>
                  </a:cubicBezTo>
                  <a:lnTo>
                    <a:pt x="1719" y="5426"/>
                  </a:lnTo>
                  <a:lnTo>
                    <a:pt x="1715" y="5450"/>
                  </a:lnTo>
                  <a:cubicBezTo>
                    <a:pt x="1722" y="5451"/>
                    <a:pt x="1728" y="5459"/>
                    <a:pt x="1735" y="5459"/>
                  </a:cubicBezTo>
                  <a:cubicBezTo>
                    <a:pt x="1738" y="5459"/>
                    <a:pt x="1742" y="5458"/>
                    <a:pt x="1745" y="5453"/>
                  </a:cubicBezTo>
                  <a:cubicBezTo>
                    <a:pt x="1752" y="5444"/>
                    <a:pt x="1755" y="5441"/>
                    <a:pt x="1758" y="5441"/>
                  </a:cubicBezTo>
                  <a:cubicBezTo>
                    <a:pt x="1765" y="5441"/>
                    <a:pt x="1761" y="5466"/>
                    <a:pt x="1767" y="5466"/>
                  </a:cubicBezTo>
                  <a:cubicBezTo>
                    <a:pt x="1767" y="5466"/>
                    <a:pt x="1767" y="5466"/>
                    <a:pt x="1768" y="5466"/>
                  </a:cubicBezTo>
                  <a:cubicBezTo>
                    <a:pt x="1791" y="5464"/>
                    <a:pt x="1822" y="5416"/>
                    <a:pt x="1844" y="5413"/>
                  </a:cubicBezTo>
                  <a:cubicBezTo>
                    <a:pt x="1853" y="5411"/>
                    <a:pt x="1872" y="5370"/>
                    <a:pt x="1894" y="5333"/>
                  </a:cubicBezTo>
                  <a:lnTo>
                    <a:pt x="1894" y="5333"/>
                  </a:lnTo>
                  <a:cubicBezTo>
                    <a:pt x="1870" y="5414"/>
                    <a:pt x="1873" y="5450"/>
                    <a:pt x="1884" y="5472"/>
                  </a:cubicBezTo>
                  <a:cubicBezTo>
                    <a:pt x="1894" y="5448"/>
                    <a:pt x="1903" y="5425"/>
                    <a:pt x="1918" y="5388"/>
                  </a:cubicBezTo>
                  <a:lnTo>
                    <a:pt x="1918" y="5388"/>
                  </a:lnTo>
                  <a:cubicBezTo>
                    <a:pt x="1912" y="5429"/>
                    <a:pt x="1907" y="5458"/>
                    <a:pt x="1903" y="5486"/>
                  </a:cubicBezTo>
                  <a:lnTo>
                    <a:pt x="1918" y="5469"/>
                  </a:lnTo>
                  <a:lnTo>
                    <a:pt x="1918" y="5469"/>
                  </a:lnTo>
                  <a:cubicBezTo>
                    <a:pt x="1916" y="5478"/>
                    <a:pt x="1916" y="5485"/>
                    <a:pt x="1916" y="5495"/>
                  </a:cubicBezTo>
                  <a:cubicBezTo>
                    <a:pt x="1932" y="5473"/>
                    <a:pt x="1948" y="5451"/>
                    <a:pt x="1966" y="5428"/>
                  </a:cubicBezTo>
                  <a:lnTo>
                    <a:pt x="1966" y="5428"/>
                  </a:lnTo>
                  <a:cubicBezTo>
                    <a:pt x="1962" y="5445"/>
                    <a:pt x="1957" y="5461"/>
                    <a:pt x="1954" y="5478"/>
                  </a:cubicBezTo>
                  <a:cubicBezTo>
                    <a:pt x="1964" y="5473"/>
                    <a:pt x="1973" y="5470"/>
                    <a:pt x="1981" y="5470"/>
                  </a:cubicBezTo>
                  <a:cubicBezTo>
                    <a:pt x="2002" y="5470"/>
                    <a:pt x="2016" y="5488"/>
                    <a:pt x="2023" y="5526"/>
                  </a:cubicBezTo>
                  <a:cubicBezTo>
                    <a:pt x="2034" y="5510"/>
                    <a:pt x="2042" y="5504"/>
                    <a:pt x="2047" y="5504"/>
                  </a:cubicBezTo>
                  <a:cubicBezTo>
                    <a:pt x="2060" y="5504"/>
                    <a:pt x="2061" y="5537"/>
                    <a:pt x="2068" y="5559"/>
                  </a:cubicBezTo>
                  <a:lnTo>
                    <a:pt x="2103" y="5500"/>
                  </a:lnTo>
                  <a:cubicBezTo>
                    <a:pt x="2112" y="5513"/>
                    <a:pt x="2119" y="5528"/>
                    <a:pt x="2129" y="5534"/>
                  </a:cubicBezTo>
                  <a:cubicBezTo>
                    <a:pt x="2141" y="5541"/>
                    <a:pt x="2157" y="5532"/>
                    <a:pt x="2166" y="5544"/>
                  </a:cubicBezTo>
                  <a:cubicBezTo>
                    <a:pt x="2174" y="5553"/>
                    <a:pt x="2181" y="5557"/>
                    <a:pt x="2188" y="5560"/>
                  </a:cubicBezTo>
                  <a:lnTo>
                    <a:pt x="2212" y="5570"/>
                  </a:lnTo>
                  <a:cubicBezTo>
                    <a:pt x="2217" y="5572"/>
                    <a:pt x="2222" y="5573"/>
                    <a:pt x="2227" y="5573"/>
                  </a:cubicBezTo>
                  <a:cubicBezTo>
                    <a:pt x="2229" y="5573"/>
                    <a:pt x="2231" y="5573"/>
                    <a:pt x="2233" y="5573"/>
                  </a:cubicBezTo>
                  <a:cubicBezTo>
                    <a:pt x="2244" y="5573"/>
                    <a:pt x="2256" y="5574"/>
                    <a:pt x="2262" y="5591"/>
                  </a:cubicBezTo>
                  <a:cubicBezTo>
                    <a:pt x="2267" y="5605"/>
                    <a:pt x="2276" y="5608"/>
                    <a:pt x="2286" y="5608"/>
                  </a:cubicBezTo>
                  <a:cubicBezTo>
                    <a:pt x="2299" y="5608"/>
                    <a:pt x="2316" y="5601"/>
                    <a:pt x="2329" y="5601"/>
                  </a:cubicBezTo>
                  <a:cubicBezTo>
                    <a:pt x="2335" y="5601"/>
                    <a:pt x="2341" y="5602"/>
                    <a:pt x="2346" y="5607"/>
                  </a:cubicBezTo>
                  <a:cubicBezTo>
                    <a:pt x="2346" y="5607"/>
                    <a:pt x="2350" y="5604"/>
                    <a:pt x="2359" y="5592"/>
                  </a:cubicBezTo>
                  <a:cubicBezTo>
                    <a:pt x="2360" y="5589"/>
                    <a:pt x="2371" y="5575"/>
                    <a:pt x="2382" y="5557"/>
                  </a:cubicBezTo>
                  <a:cubicBezTo>
                    <a:pt x="2392" y="5582"/>
                    <a:pt x="2405" y="5599"/>
                    <a:pt x="2423" y="5599"/>
                  </a:cubicBezTo>
                  <a:cubicBezTo>
                    <a:pt x="2439" y="5599"/>
                    <a:pt x="2460" y="5584"/>
                    <a:pt x="2487" y="5548"/>
                  </a:cubicBezTo>
                  <a:lnTo>
                    <a:pt x="2487" y="5548"/>
                  </a:lnTo>
                  <a:cubicBezTo>
                    <a:pt x="2481" y="5578"/>
                    <a:pt x="2477" y="5597"/>
                    <a:pt x="2472" y="5617"/>
                  </a:cubicBezTo>
                  <a:cubicBezTo>
                    <a:pt x="2495" y="5602"/>
                    <a:pt x="2517" y="5588"/>
                    <a:pt x="2535" y="5588"/>
                  </a:cubicBezTo>
                  <a:cubicBezTo>
                    <a:pt x="2546" y="5588"/>
                    <a:pt x="2555" y="5593"/>
                    <a:pt x="2563" y="5604"/>
                  </a:cubicBezTo>
                  <a:cubicBezTo>
                    <a:pt x="2578" y="5581"/>
                    <a:pt x="2596" y="5553"/>
                    <a:pt x="2616" y="5520"/>
                  </a:cubicBezTo>
                  <a:lnTo>
                    <a:pt x="2616" y="5520"/>
                  </a:lnTo>
                  <a:cubicBezTo>
                    <a:pt x="2609" y="5550"/>
                    <a:pt x="2606" y="5566"/>
                    <a:pt x="2599" y="5592"/>
                  </a:cubicBezTo>
                  <a:cubicBezTo>
                    <a:pt x="2613" y="5591"/>
                    <a:pt x="2628" y="5589"/>
                    <a:pt x="2644" y="5588"/>
                  </a:cubicBezTo>
                  <a:cubicBezTo>
                    <a:pt x="2646" y="5592"/>
                    <a:pt x="2646" y="5604"/>
                    <a:pt x="2646" y="5616"/>
                  </a:cubicBezTo>
                  <a:cubicBezTo>
                    <a:pt x="2657" y="5605"/>
                    <a:pt x="2666" y="5599"/>
                    <a:pt x="2674" y="5599"/>
                  </a:cubicBezTo>
                  <a:cubicBezTo>
                    <a:pt x="2685" y="5599"/>
                    <a:pt x="2691" y="5613"/>
                    <a:pt x="2690" y="5650"/>
                  </a:cubicBezTo>
                  <a:cubicBezTo>
                    <a:pt x="2702" y="5623"/>
                    <a:pt x="2709" y="5614"/>
                    <a:pt x="2714" y="5614"/>
                  </a:cubicBezTo>
                  <a:cubicBezTo>
                    <a:pt x="2722" y="5614"/>
                    <a:pt x="2721" y="5645"/>
                    <a:pt x="2728" y="5645"/>
                  </a:cubicBezTo>
                  <a:cubicBezTo>
                    <a:pt x="2729" y="5645"/>
                    <a:pt x="2730" y="5645"/>
                    <a:pt x="2731" y="5644"/>
                  </a:cubicBezTo>
                  <a:cubicBezTo>
                    <a:pt x="2737" y="5640"/>
                    <a:pt x="2742" y="5638"/>
                    <a:pt x="2746" y="5638"/>
                  </a:cubicBezTo>
                  <a:cubicBezTo>
                    <a:pt x="2759" y="5638"/>
                    <a:pt x="2765" y="5655"/>
                    <a:pt x="2771" y="5675"/>
                  </a:cubicBezTo>
                  <a:cubicBezTo>
                    <a:pt x="2778" y="5660"/>
                    <a:pt x="2784" y="5645"/>
                    <a:pt x="2790" y="5631"/>
                  </a:cubicBezTo>
                  <a:cubicBezTo>
                    <a:pt x="2819" y="5632"/>
                    <a:pt x="2824" y="5701"/>
                    <a:pt x="2851" y="5701"/>
                  </a:cubicBezTo>
                  <a:cubicBezTo>
                    <a:pt x="2858" y="5701"/>
                    <a:pt x="2867" y="5696"/>
                    <a:pt x="2878" y="5684"/>
                  </a:cubicBezTo>
                  <a:cubicBezTo>
                    <a:pt x="2886" y="5698"/>
                    <a:pt x="2889" y="5714"/>
                    <a:pt x="2896" y="5719"/>
                  </a:cubicBezTo>
                  <a:cubicBezTo>
                    <a:pt x="2899" y="5721"/>
                    <a:pt x="2902" y="5721"/>
                    <a:pt x="2905" y="5721"/>
                  </a:cubicBezTo>
                  <a:cubicBezTo>
                    <a:pt x="2910" y="5721"/>
                    <a:pt x="2915" y="5720"/>
                    <a:pt x="2919" y="5720"/>
                  </a:cubicBezTo>
                  <a:cubicBezTo>
                    <a:pt x="2922" y="5720"/>
                    <a:pt x="2925" y="5721"/>
                    <a:pt x="2927" y="5722"/>
                  </a:cubicBezTo>
                  <a:cubicBezTo>
                    <a:pt x="2936" y="5726"/>
                    <a:pt x="2940" y="5741"/>
                    <a:pt x="2947" y="5748"/>
                  </a:cubicBezTo>
                  <a:cubicBezTo>
                    <a:pt x="2955" y="5755"/>
                    <a:pt x="2963" y="5760"/>
                    <a:pt x="2972" y="5760"/>
                  </a:cubicBezTo>
                  <a:cubicBezTo>
                    <a:pt x="2985" y="5760"/>
                    <a:pt x="2999" y="5751"/>
                    <a:pt x="3018" y="5722"/>
                  </a:cubicBezTo>
                  <a:cubicBezTo>
                    <a:pt x="3025" y="5748"/>
                    <a:pt x="3031" y="5770"/>
                    <a:pt x="3037" y="5791"/>
                  </a:cubicBezTo>
                  <a:cubicBezTo>
                    <a:pt x="3043" y="5778"/>
                    <a:pt x="3050" y="5763"/>
                    <a:pt x="3061" y="5742"/>
                  </a:cubicBezTo>
                  <a:cubicBezTo>
                    <a:pt x="3064" y="5759"/>
                    <a:pt x="3067" y="5773"/>
                    <a:pt x="3070" y="5788"/>
                  </a:cubicBezTo>
                  <a:cubicBezTo>
                    <a:pt x="3077" y="5778"/>
                    <a:pt x="3083" y="5770"/>
                    <a:pt x="3087" y="5765"/>
                  </a:cubicBezTo>
                  <a:cubicBezTo>
                    <a:pt x="3087" y="5776"/>
                    <a:pt x="3087" y="5788"/>
                    <a:pt x="3087" y="5806"/>
                  </a:cubicBezTo>
                  <a:cubicBezTo>
                    <a:pt x="3108" y="5776"/>
                    <a:pt x="3127" y="5751"/>
                    <a:pt x="3134" y="5739"/>
                  </a:cubicBezTo>
                  <a:cubicBezTo>
                    <a:pt x="3159" y="5735"/>
                    <a:pt x="3177" y="5732"/>
                    <a:pt x="3193" y="5729"/>
                  </a:cubicBezTo>
                  <a:cubicBezTo>
                    <a:pt x="3193" y="5751"/>
                    <a:pt x="3195" y="5773"/>
                    <a:pt x="3195" y="5801"/>
                  </a:cubicBezTo>
                  <a:cubicBezTo>
                    <a:pt x="3206" y="5776"/>
                    <a:pt x="3214" y="5762"/>
                    <a:pt x="3221" y="5745"/>
                  </a:cubicBezTo>
                  <a:cubicBezTo>
                    <a:pt x="3223" y="5756"/>
                    <a:pt x="3224" y="5767"/>
                    <a:pt x="3225" y="5776"/>
                  </a:cubicBezTo>
                  <a:cubicBezTo>
                    <a:pt x="3233" y="5769"/>
                    <a:pt x="3239" y="5763"/>
                    <a:pt x="3246" y="5757"/>
                  </a:cubicBezTo>
                  <a:lnTo>
                    <a:pt x="3246" y="5757"/>
                  </a:lnTo>
                  <a:cubicBezTo>
                    <a:pt x="3243" y="5779"/>
                    <a:pt x="3242" y="5797"/>
                    <a:pt x="3240" y="5816"/>
                  </a:cubicBezTo>
                  <a:cubicBezTo>
                    <a:pt x="3251" y="5799"/>
                    <a:pt x="3258" y="5792"/>
                    <a:pt x="3263" y="5792"/>
                  </a:cubicBezTo>
                  <a:cubicBezTo>
                    <a:pt x="3270" y="5792"/>
                    <a:pt x="3271" y="5807"/>
                    <a:pt x="3271" y="5822"/>
                  </a:cubicBezTo>
                  <a:cubicBezTo>
                    <a:pt x="3284" y="5819"/>
                    <a:pt x="3304" y="5791"/>
                    <a:pt x="3315" y="5791"/>
                  </a:cubicBezTo>
                  <a:cubicBezTo>
                    <a:pt x="3321" y="5791"/>
                    <a:pt x="3325" y="5800"/>
                    <a:pt x="3323" y="5826"/>
                  </a:cubicBezTo>
                  <a:lnTo>
                    <a:pt x="3355" y="5784"/>
                  </a:lnTo>
                  <a:lnTo>
                    <a:pt x="3355" y="5784"/>
                  </a:lnTo>
                  <a:cubicBezTo>
                    <a:pt x="3353" y="5803"/>
                    <a:pt x="3352" y="5822"/>
                    <a:pt x="3351" y="5840"/>
                  </a:cubicBezTo>
                  <a:cubicBezTo>
                    <a:pt x="3360" y="5828"/>
                    <a:pt x="3367" y="5824"/>
                    <a:pt x="3374" y="5824"/>
                  </a:cubicBezTo>
                  <a:cubicBezTo>
                    <a:pt x="3388" y="5824"/>
                    <a:pt x="3395" y="5845"/>
                    <a:pt x="3409" y="5845"/>
                  </a:cubicBezTo>
                  <a:cubicBezTo>
                    <a:pt x="3415" y="5845"/>
                    <a:pt x="3423" y="5840"/>
                    <a:pt x="3433" y="5828"/>
                  </a:cubicBezTo>
                  <a:lnTo>
                    <a:pt x="3433" y="5828"/>
                  </a:lnTo>
                  <a:cubicBezTo>
                    <a:pt x="3433" y="5837"/>
                    <a:pt x="3433" y="5847"/>
                    <a:pt x="3431" y="5857"/>
                  </a:cubicBezTo>
                  <a:cubicBezTo>
                    <a:pt x="3448" y="5850"/>
                    <a:pt x="3467" y="5834"/>
                    <a:pt x="3482" y="5834"/>
                  </a:cubicBezTo>
                  <a:cubicBezTo>
                    <a:pt x="3484" y="5834"/>
                    <a:pt x="3487" y="5834"/>
                    <a:pt x="3489" y="5835"/>
                  </a:cubicBezTo>
                  <a:cubicBezTo>
                    <a:pt x="3502" y="5840"/>
                    <a:pt x="3506" y="5873"/>
                    <a:pt x="3514" y="5892"/>
                  </a:cubicBezTo>
                  <a:cubicBezTo>
                    <a:pt x="3534" y="5876"/>
                    <a:pt x="3551" y="5865"/>
                    <a:pt x="3564" y="5865"/>
                  </a:cubicBezTo>
                  <a:cubicBezTo>
                    <a:pt x="3578" y="5865"/>
                    <a:pt x="3588" y="5876"/>
                    <a:pt x="3593" y="5904"/>
                  </a:cubicBezTo>
                  <a:cubicBezTo>
                    <a:pt x="3595" y="5916"/>
                    <a:pt x="3601" y="5920"/>
                    <a:pt x="3608" y="5920"/>
                  </a:cubicBezTo>
                  <a:cubicBezTo>
                    <a:pt x="3618" y="5919"/>
                    <a:pt x="3632" y="5907"/>
                    <a:pt x="3643" y="5907"/>
                  </a:cubicBezTo>
                  <a:cubicBezTo>
                    <a:pt x="3645" y="5907"/>
                    <a:pt x="3648" y="5908"/>
                    <a:pt x="3651" y="5910"/>
                  </a:cubicBezTo>
                  <a:cubicBezTo>
                    <a:pt x="3654" y="5913"/>
                    <a:pt x="3657" y="5914"/>
                    <a:pt x="3661" y="5914"/>
                  </a:cubicBezTo>
                  <a:cubicBezTo>
                    <a:pt x="3670" y="5914"/>
                    <a:pt x="3680" y="5910"/>
                    <a:pt x="3689" y="5909"/>
                  </a:cubicBezTo>
                  <a:cubicBezTo>
                    <a:pt x="3689" y="5919"/>
                    <a:pt x="3689" y="5925"/>
                    <a:pt x="3689" y="5934"/>
                  </a:cubicBezTo>
                  <a:cubicBezTo>
                    <a:pt x="3699" y="5912"/>
                    <a:pt x="3705" y="5897"/>
                    <a:pt x="3715" y="5876"/>
                  </a:cubicBezTo>
                  <a:cubicBezTo>
                    <a:pt x="3717" y="5891"/>
                    <a:pt x="3718" y="5904"/>
                    <a:pt x="3720" y="5916"/>
                  </a:cubicBezTo>
                  <a:cubicBezTo>
                    <a:pt x="3724" y="5910"/>
                    <a:pt x="3730" y="5903"/>
                    <a:pt x="3735" y="5897"/>
                  </a:cubicBezTo>
                  <a:cubicBezTo>
                    <a:pt x="3740" y="5913"/>
                    <a:pt x="3746" y="5929"/>
                    <a:pt x="3752" y="5944"/>
                  </a:cubicBezTo>
                  <a:cubicBezTo>
                    <a:pt x="3765" y="5919"/>
                    <a:pt x="3773" y="5901"/>
                    <a:pt x="3780" y="5885"/>
                  </a:cubicBezTo>
                  <a:cubicBezTo>
                    <a:pt x="3797" y="5951"/>
                    <a:pt x="3803" y="6038"/>
                    <a:pt x="3842" y="6038"/>
                  </a:cubicBezTo>
                  <a:cubicBezTo>
                    <a:pt x="3855" y="6038"/>
                    <a:pt x="3870" y="6030"/>
                    <a:pt x="3890" y="6009"/>
                  </a:cubicBezTo>
                  <a:lnTo>
                    <a:pt x="3890" y="6009"/>
                  </a:lnTo>
                  <a:cubicBezTo>
                    <a:pt x="3883" y="6090"/>
                    <a:pt x="3936" y="6025"/>
                    <a:pt x="3930" y="6096"/>
                  </a:cubicBezTo>
                  <a:cubicBezTo>
                    <a:pt x="3945" y="6082"/>
                    <a:pt x="3960" y="6071"/>
                    <a:pt x="3974" y="6059"/>
                  </a:cubicBezTo>
                  <a:cubicBezTo>
                    <a:pt x="3979" y="6087"/>
                    <a:pt x="3995" y="6110"/>
                    <a:pt x="4007" y="6110"/>
                  </a:cubicBezTo>
                  <a:cubicBezTo>
                    <a:pt x="4010" y="6110"/>
                    <a:pt x="4012" y="6109"/>
                    <a:pt x="4014" y="6107"/>
                  </a:cubicBezTo>
                  <a:lnTo>
                    <a:pt x="4042" y="6068"/>
                  </a:lnTo>
                  <a:lnTo>
                    <a:pt x="4042" y="6097"/>
                  </a:lnTo>
                  <a:cubicBezTo>
                    <a:pt x="4066" y="6078"/>
                    <a:pt x="4085" y="6068"/>
                    <a:pt x="4099" y="6068"/>
                  </a:cubicBezTo>
                  <a:cubicBezTo>
                    <a:pt x="4115" y="6068"/>
                    <a:pt x="4126" y="6082"/>
                    <a:pt x="4133" y="6109"/>
                  </a:cubicBezTo>
                  <a:cubicBezTo>
                    <a:pt x="4144" y="6098"/>
                    <a:pt x="4159" y="6076"/>
                    <a:pt x="4167" y="6076"/>
                  </a:cubicBezTo>
                  <a:cubicBezTo>
                    <a:pt x="4167" y="6076"/>
                    <a:pt x="4168" y="6076"/>
                    <a:pt x="4169" y="6076"/>
                  </a:cubicBezTo>
                  <a:cubicBezTo>
                    <a:pt x="4170" y="6077"/>
                    <a:pt x="4171" y="6077"/>
                    <a:pt x="4172" y="6077"/>
                  </a:cubicBezTo>
                  <a:cubicBezTo>
                    <a:pt x="4182" y="6077"/>
                    <a:pt x="4193" y="6064"/>
                    <a:pt x="4204" y="6062"/>
                  </a:cubicBezTo>
                  <a:cubicBezTo>
                    <a:pt x="4205" y="6061"/>
                    <a:pt x="4206" y="6061"/>
                    <a:pt x="4207" y="6061"/>
                  </a:cubicBezTo>
                  <a:cubicBezTo>
                    <a:pt x="4216" y="6061"/>
                    <a:pt x="4222" y="6070"/>
                    <a:pt x="4229" y="6073"/>
                  </a:cubicBezTo>
                  <a:cubicBezTo>
                    <a:pt x="4236" y="6077"/>
                    <a:pt x="4241" y="6087"/>
                    <a:pt x="4250" y="6087"/>
                  </a:cubicBezTo>
                  <a:cubicBezTo>
                    <a:pt x="4251" y="6087"/>
                    <a:pt x="4253" y="6086"/>
                    <a:pt x="4255" y="6085"/>
                  </a:cubicBezTo>
                  <a:cubicBezTo>
                    <a:pt x="4257" y="6085"/>
                    <a:pt x="4258" y="6084"/>
                    <a:pt x="4260" y="6084"/>
                  </a:cubicBezTo>
                  <a:cubicBezTo>
                    <a:pt x="4265" y="6084"/>
                    <a:pt x="4269" y="6088"/>
                    <a:pt x="4273" y="6088"/>
                  </a:cubicBezTo>
                  <a:cubicBezTo>
                    <a:pt x="4275" y="6088"/>
                    <a:pt x="4278" y="6087"/>
                    <a:pt x="4280" y="6084"/>
                  </a:cubicBezTo>
                  <a:cubicBezTo>
                    <a:pt x="4285" y="6077"/>
                    <a:pt x="4288" y="6075"/>
                    <a:pt x="4290" y="6075"/>
                  </a:cubicBezTo>
                  <a:cubicBezTo>
                    <a:pt x="4298" y="6075"/>
                    <a:pt x="4291" y="6107"/>
                    <a:pt x="4298" y="6113"/>
                  </a:cubicBezTo>
                  <a:cubicBezTo>
                    <a:pt x="4302" y="6109"/>
                    <a:pt x="4310" y="6100"/>
                    <a:pt x="4317" y="6091"/>
                  </a:cubicBezTo>
                  <a:cubicBezTo>
                    <a:pt x="4327" y="6097"/>
                    <a:pt x="4339" y="6100"/>
                    <a:pt x="4348" y="6109"/>
                  </a:cubicBezTo>
                  <a:cubicBezTo>
                    <a:pt x="4351" y="6112"/>
                    <a:pt x="4355" y="6113"/>
                    <a:pt x="4359" y="6113"/>
                  </a:cubicBezTo>
                  <a:cubicBezTo>
                    <a:pt x="4367" y="6113"/>
                    <a:pt x="4377" y="6107"/>
                    <a:pt x="4388" y="6100"/>
                  </a:cubicBezTo>
                  <a:cubicBezTo>
                    <a:pt x="4395" y="6094"/>
                    <a:pt x="4402" y="6093"/>
                    <a:pt x="4409" y="6093"/>
                  </a:cubicBezTo>
                  <a:cubicBezTo>
                    <a:pt x="4411" y="6093"/>
                    <a:pt x="4413" y="6094"/>
                    <a:pt x="4415" y="6094"/>
                  </a:cubicBezTo>
                  <a:cubicBezTo>
                    <a:pt x="4418" y="6094"/>
                    <a:pt x="4422" y="6093"/>
                    <a:pt x="4426" y="6093"/>
                  </a:cubicBezTo>
                  <a:lnTo>
                    <a:pt x="4426" y="6093"/>
                  </a:lnTo>
                  <a:cubicBezTo>
                    <a:pt x="4424" y="6121"/>
                    <a:pt x="4431" y="6134"/>
                    <a:pt x="4442" y="6134"/>
                  </a:cubicBezTo>
                  <a:cubicBezTo>
                    <a:pt x="4447" y="6134"/>
                    <a:pt x="4452" y="6131"/>
                    <a:pt x="4458" y="6126"/>
                  </a:cubicBezTo>
                  <a:cubicBezTo>
                    <a:pt x="4466" y="6120"/>
                    <a:pt x="4471" y="6118"/>
                    <a:pt x="4476" y="6118"/>
                  </a:cubicBezTo>
                  <a:cubicBezTo>
                    <a:pt x="4482" y="6118"/>
                    <a:pt x="4487" y="6121"/>
                    <a:pt x="4492" y="6123"/>
                  </a:cubicBezTo>
                  <a:cubicBezTo>
                    <a:pt x="4501" y="6128"/>
                    <a:pt x="4511" y="6130"/>
                    <a:pt x="4521" y="6130"/>
                  </a:cubicBezTo>
                  <a:cubicBezTo>
                    <a:pt x="4532" y="6130"/>
                    <a:pt x="4542" y="6128"/>
                    <a:pt x="4553" y="6128"/>
                  </a:cubicBezTo>
                  <a:cubicBezTo>
                    <a:pt x="4569" y="6128"/>
                    <a:pt x="4584" y="6131"/>
                    <a:pt x="4595" y="6147"/>
                  </a:cubicBezTo>
                  <a:cubicBezTo>
                    <a:pt x="4595" y="6147"/>
                    <a:pt x="4596" y="6147"/>
                    <a:pt x="4596" y="6147"/>
                  </a:cubicBezTo>
                  <a:cubicBezTo>
                    <a:pt x="4598" y="6147"/>
                    <a:pt x="4607" y="6133"/>
                    <a:pt x="4611" y="6126"/>
                  </a:cubicBezTo>
                  <a:lnTo>
                    <a:pt x="4611" y="6126"/>
                  </a:lnTo>
                  <a:cubicBezTo>
                    <a:pt x="4611" y="6137"/>
                    <a:pt x="4611" y="6147"/>
                    <a:pt x="4610" y="6160"/>
                  </a:cubicBezTo>
                  <a:cubicBezTo>
                    <a:pt x="4628" y="6148"/>
                    <a:pt x="4647" y="6131"/>
                    <a:pt x="4661" y="6129"/>
                  </a:cubicBezTo>
                  <a:cubicBezTo>
                    <a:pt x="4665" y="6129"/>
                    <a:pt x="4668" y="6129"/>
                    <a:pt x="4670" y="6129"/>
                  </a:cubicBezTo>
                  <a:cubicBezTo>
                    <a:pt x="4683" y="6129"/>
                    <a:pt x="4693" y="6134"/>
                    <a:pt x="4701" y="6146"/>
                  </a:cubicBezTo>
                  <a:cubicBezTo>
                    <a:pt x="4703" y="6148"/>
                    <a:pt x="4704" y="6148"/>
                    <a:pt x="4707" y="6148"/>
                  </a:cubicBezTo>
                  <a:cubicBezTo>
                    <a:pt x="4713" y="6148"/>
                    <a:pt x="4722" y="6142"/>
                    <a:pt x="4728" y="6142"/>
                  </a:cubicBezTo>
                  <a:cubicBezTo>
                    <a:pt x="4733" y="6142"/>
                    <a:pt x="4737" y="6146"/>
                    <a:pt x="4738" y="6160"/>
                  </a:cubicBezTo>
                  <a:cubicBezTo>
                    <a:pt x="4747" y="6147"/>
                    <a:pt x="4759" y="6131"/>
                    <a:pt x="4767" y="6119"/>
                  </a:cubicBezTo>
                  <a:cubicBezTo>
                    <a:pt x="4778" y="6137"/>
                    <a:pt x="4785" y="6153"/>
                    <a:pt x="4797" y="6175"/>
                  </a:cubicBezTo>
                  <a:cubicBezTo>
                    <a:pt x="4807" y="6156"/>
                    <a:pt x="4819" y="6135"/>
                    <a:pt x="4826" y="6121"/>
                  </a:cubicBezTo>
                  <a:cubicBezTo>
                    <a:pt x="4829" y="6168"/>
                    <a:pt x="4851" y="6154"/>
                    <a:pt x="4862" y="6168"/>
                  </a:cubicBezTo>
                  <a:cubicBezTo>
                    <a:pt x="4871" y="6153"/>
                    <a:pt x="4877" y="6147"/>
                    <a:pt x="4882" y="6147"/>
                  </a:cubicBezTo>
                  <a:cubicBezTo>
                    <a:pt x="4893" y="6147"/>
                    <a:pt x="4892" y="6180"/>
                    <a:pt x="4900" y="6197"/>
                  </a:cubicBezTo>
                  <a:cubicBezTo>
                    <a:pt x="4910" y="6178"/>
                    <a:pt x="4920" y="6157"/>
                    <a:pt x="4926" y="6147"/>
                  </a:cubicBezTo>
                  <a:cubicBezTo>
                    <a:pt x="4931" y="6162"/>
                    <a:pt x="4931" y="6174"/>
                    <a:pt x="4935" y="6176"/>
                  </a:cubicBezTo>
                  <a:lnTo>
                    <a:pt x="4985" y="6204"/>
                  </a:lnTo>
                  <a:cubicBezTo>
                    <a:pt x="4987" y="6206"/>
                    <a:pt x="4984" y="6218"/>
                    <a:pt x="4984" y="6218"/>
                  </a:cubicBezTo>
                  <a:cubicBezTo>
                    <a:pt x="4975" y="6237"/>
                    <a:pt x="4966" y="6254"/>
                    <a:pt x="4959" y="6271"/>
                  </a:cubicBezTo>
                  <a:lnTo>
                    <a:pt x="4959" y="6284"/>
                  </a:lnTo>
                  <a:cubicBezTo>
                    <a:pt x="4973" y="6268"/>
                    <a:pt x="4988" y="6250"/>
                    <a:pt x="5010" y="6224"/>
                  </a:cubicBezTo>
                  <a:cubicBezTo>
                    <a:pt x="5019" y="6221"/>
                    <a:pt x="5035" y="6218"/>
                    <a:pt x="5053" y="6213"/>
                  </a:cubicBezTo>
                  <a:cubicBezTo>
                    <a:pt x="5057" y="6240"/>
                    <a:pt x="5059" y="6248"/>
                    <a:pt x="5068" y="6248"/>
                  </a:cubicBezTo>
                  <a:cubicBezTo>
                    <a:pt x="5072" y="6248"/>
                    <a:pt x="5079" y="6246"/>
                    <a:pt x="5090" y="6243"/>
                  </a:cubicBezTo>
                  <a:cubicBezTo>
                    <a:pt x="5096" y="6241"/>
                    <a:pt x="5101" y="6240"/>
                    <a:pt x="5107" y="6240"/>
                  </a:cubicBezTo>
                  <a:cubicBezTo>
                    <a:pt x="5127" y="6240"/>
                    <a:pt x="5142" y="6252"/>
                    <a:pt x="5147" y="6285"/>
                  </a:cubicBezTo>
                  <a:cubicBezTo>
                    <a:pt x="5168" y="6284"/>
                    <a:pt x="5184" y="6284"/>
                    <a:pt x="5198" y="6284"/>
                  </a:cubicBezTo>
                  <a:cubicBezTo>
                    <a:pt x="5212" y="6272"/>
                    <a:pt x="5223" y="6262"/>
                    <a:pt x="5238" y="6250"/>
                  </a:cubicBezTo>
                  <a:lnTo>
                    <a:pt x="5238" y="6250"/>
                  </a:lnTo>
                  <a:cubicBezTo>
                    <a:pt x="5234" y="6266"/>
                    <a:pt x="5229" y="6279"/>
                    <a:pt x="5226" y="6290"/>
                  </a:cubicBezTo>
                  <a:cubicBezTo>
                    <a:pt x="5215" y="6309"/>
                    <a:pt x="5200" y="6287"/>
                    <a:pt x="5193" y="6350"/>
                  </a:cubicBezTo>
                  <a:cubicBezTo>
                    <a:pt x="5207" y="6343"/>
                    <a:pt x="5216" y="6339"/>
                    <a:pt x="5223" y="6339"/>
                  </a:cubicBezTo>
                  <a:cubicBezTo>
                    <a:pt x="5234" y="6339"/>
                    <a:pt x="5239" y="6349"/>
                    <a:pt x="5251" y="6374"/>
                  </a:cubicBezTo>
                  <a:cubicBezTo>
                    <a:pt x="5257" y="6387"/>
                    <a:pt x="5263" y="6401"/>
                    <a:pt x="5274" y="6401"/>
                  </a:cubicBezTo>
                  <a:cubicBezTo>
                    <a:pt x="5280" y="6401"/>
                    <a:pt x="5288" y="6396"/>
                    <a:pt x="5298" y="6384"/>
                  </a:cubicBezTo>
                  <a:cubicBezTo>
                    <a:pt x="5300" y="6384"/>
                    <a:pt x="5300" y="6391"/>
                    <a:pt x="5301" y="6396"/>
                  </a:cubicBezTo>
                  <a:cubicBezTo>
                    <a:pt x="5288" y="6424"/>
                    <a:pt x="5276" y="6452"/>
                    <a:pt x="5259" y="6491"/>
                  </a:cubicBezTo>
                  <a:cubicBezTo>
                    <a:pt x="5272" y="6478"/>
                    <a:pt x="5278" y="6472"/>
                    <a:pt x="5285" y="6466"/>
                  </a:cubicBezTo>
                  <a:cubicBezTo>
                    <a:pt x="5291" y="6456"/>
                    <a:pt x="5297" y="6447"/>
                    <a:pt x="5309" y="6429"/>
                  </a:cubicBezTo>
                  <a:lnTo>
                    <a:pt x="5309" y="6429"/>
                  </a:lnTo>
                  <a:cubicBezTo>
                    <a:pt x="5303" y="6463"/>
                    <a:pt x="5300" y="6487"/>
                    <a:pt x="5297" y="6509"/>
                  </a:cubicBezTo>
                  <a:cubicBezTo>
                    <a:pt x="5307" y="6497"/>
                    <a:pt x="5315" y="6490"/>
                    <a:pt x="5321" y="6482"/>
                  </a:cubicBezTo>
                  <a:cubicBezTo>
                    <a:pt x="5323" y="6496"/>
                    <a:pt x="5325" y="6509"/>
                    <a:pt x="5326" y="6519"/>
                  </a:cubicBezTo>
                  <a:cubicBezTo>
                    <a:pt x="5331" y="6512"/>
                    <a:pt x="5335" y="6505"/>
                    <a:pt x="5338" y="6499"/>
                  </a:cubicBezTo>
                  <a:lnTo>
                    <a:pt x="5338" y="6509"/>
                  </a:lnTo>
                  <a:lnTo>
                    <a:pt x="5326" y="6524"/>
                  </a:lnTo>
                  <a:cubicBezTo>
                    <a:pt x="5326" y="6522"/>
                    <a:pt x="5326" y="6519"/>
                    <a:pt x="5326" y="6519"/>
                  </a:cubicBezTo>
                  <a:lnTo>
                    <a:pt x="5326" y="6519"/>
                  </a:lnTo>
                  <a:cubicBezTo>
                    <a:pt x="5325" y="6540"/>
                    <a:pt x="5335" y="6583"/>
                    <a:pt x="5347" y="6584"/>
                  </a:cubicBezTo>
                  <a:cubicBezTo>
                    <a:pt x="5353" y="6577"/>
                    <a:pt x="5357" y="6576"/>
                    <a:pt x="5360" y="6576"/>
                  </a:cubicBezTo>
                  <a:cubicBezTo>
                    <a:pt x="5362" y="6576"/>
                    <a:pt x="5364" y="6576"/>
                    <a:pt x="5366" y="6577"/>
                  </a:cubicBezTo>
                  <a:lnTo>
                    <a:pt x="5360" y="6594"/>
                  </a:lnTo>
                  <a:lnTo>
                    <a:pt x="5344" y="6597"/>
                  </a:lnTo>
                  <a:lnTo>
                    <a:pt x="5344" y="6597"/>
                  </a:lnTo>
                  <a:cubicBezTo>
                    <a:pt x="5335" y="6643"/>
                    <a:pt x="5347" y="6645"/>
                    <a:pt x="5350" y="6685"/>
                  </a:cubicBezTo>
                  <a:cubicBezTo>
                    <a:pt x="5357" y="6643"/>
                    <a:pt x="5360" y="6630"/>
                    <a:pt x="5363" y="6612"/>
                  </a:cubicBezTo>
                  <a:cubicBezTo>
                    <a:pt x="5368" y="6613"/>
                    <a:pt x="5372" y="6616"/>
                    <a:pt x="5375" y="6618"/>
                  </a:cubicBezTo>
                  <a:cubicBezTo>
                    <a:pt x="5371" y="6638"/>
                    <a:pt x="5366" y="6655"/>
                    <a:pt x="5366" y="6659"/>
                  </a:cubicBezTo>
                  <a:cubicBezTo>
                    <a:pt x="5375" y="6681"/>
                    <a:pt x="5384" y="6700"/>
                    <a:pt x="5391" y="6716"/>
                  </a:cubicBezTo>
                  <a:cubicBezTo>
                    <a:pt x="5392" y="6718"/>
                    <a:pt x="5393" y="6718"/>
                    <a:pt x="5394" y="6718"/>
                  </a:cubicBezTo>
                  <a:cubicBezTo>
                    <a:pt x="5397" y="6718"/>
                    <a:pt x="5400" y="6716"/>
                    <a:pt x="5403" y="6715"/>
                  </a:cubicBezTo>
                  <a:cubicBezTo>
                    <a:pt x="5409" y="6700"/>
                    <a:pt x="5415" y="6688"/>
                    <a:pt x="5421" y="6672"/>
                  </a:cubicBezTo>
                  <a:cubicBezTo>
                    <a:pt x="5421" y="6686"/>
                    <a:pt x="5425" y="6690"/>
                    <a:pt x="5430" y="6690"/>
                  </a:cubicBezTo>
                  <a:cubicBezTo>
                    <a:pt x="5436" y="6690"/>
                    <a:pt x="5444" y="6684"/>
                    <a:pt x="5451" y="6684"/>
                  </a:cubicBezTo>
                  <a:cubicBezTo>
                    <a:pt x="5454" y="6684"/>
                    <a:pt x="5458" y="6685"/>
                    <a:pt x="5460" y="6690"/>
                  </a:cubicBezTo>
                  <a:cubicBezTo>
                    <a:pt x="5466" y="6653"/>
                    <a:pt x="5471" y="6634"/>
                    <a:pt x="5475" y="6602"/>
                  </a:cubicBezTo>
                  <a:cubicBezTo>
                    <a:pt x="5484" y="6613"/>
                    <a:pt x="5491" y="6624"/>
                    <a:pt x="5500" y="6635"/>
                  </a:cubicBezTo>
                  <a:cubicBezTo>
                    <a:pt x="5501" y="6635"/>
                    <a:pt x="5510" y="6630"/>
                    <a:pt x="5524" y="6622"/>
                  </a:cubicBezTo>
                  <a:lnTo>
                    <a:pt x="5524" y="6622"/>
                  </a:lnTo>
                  <a:cubicBezTo>
                    <a:pt x="5509" y="6649"/>
                    <a:pt x="5503" y="6659"/>
                    <a:pt x="5487" y="6688"/>
                  </a:cubicBezTo>
                  <a:cubicBezTo>
                    <a:pt x="5504" y="6677"/>
                    <a:pt x="5513" y="6671"/>
                    <a:pt x="5524" y="6663"/>
                  </a:cubicBezTo>
                  <a:cubicBezTo>
                    <a:pt x="5529" y="6687"/>
                    <a:pt x="5537" y="6713"/>
                    <a:pt x="5544" y="6737"/>
                  </a:cubicBezTo>
                  <a:cubicBezTo>
                    <a:pt x="5559" y="6724"/>
                    <a:pt x="5578" y="6700"/>
                    <a:pt x="5590" y="6700"/>
                  </a:cubicBezTo>
                  <a:cubicBezTo>
                    <a:pt x="5592" y="6700"/>
                    <a:pt x="5594" y="6700"/>
                    <a:pt x="5596" y="6702"/>
                  </a:cubicBezTo>
                  <a:cubicBezTo>
                    <a:pt x="5602" y="6694"/>
                    <a:pt x="5604" y="6687"/>
                    <a:pt x="5609" y="6681"/>
                  </a:cubicBezTo>
                  <a:lnTo>
                    <a:pt x="5609" y="6681"/>
                  </a:lnTo>
                  <a:lnTo>
                    <a:pt x="5607" y="6690"/>
                  </a:lnTo>
                  <a:lnTo>
                    <a:pt x="5596" y="6706"/>
                  </a:lnTo>
                  <a:cubicBezTo>
                    <a:pt x="5596" y="6705"/>
                    <a:pt x="5596" y="6702"/>
                    <a:pt x="5596" y="6702"/>
                  </a:cubicBezTo>
                  <a:cubicBezTo>
                    <a:pt x="5590" y="6719"/>
                    <a:pt x="5584" y="6736"/>
                    <a:pt x="5574" y="6766"/>
                  </a:cubicBezTo>
                  <a:cubicBezTo>
                    <a:pt x="5588" y="6756"/>
                    <a:pt x="5597" y="6749"/>
                    <a:pt x="5606" y="6743"/>
                  </a:cubicBezTo>
                  <a:lnTo>
                    <a:pt x="5624" y="6787"/>
                  </a:lnTo>
                  <a:cubicBezTo>
                    <a:pt x="5638" y="6755"/>
                    <a:pt x="5647" y="6733"/>
                    <a:pt x="5663" y="6696"/>
                  </a:cubicBezTo>
                  <a:lnTo>
                    <a:pt x="5663" y="6696"/>
                  </a:lnTo>
                  <a:cubicBezTo>
                    <a:pt x="5654" y="6731"/>
                    <a:pt x="5650" y="6747"/>
                    <a:pt x="5647" y="6761"/>
                  </a:cubicBezTo>
                  <a:cubicBezTo>
                    <a:pt x="5656" y="6753"/>
                    <a:pt x="5665" y="6746"/>
                    <a:pt x="5672" y="6738"/>
                  </a:cubicBezTo>
                  <a:lnTo>
                    <a:pt x="5672" y="6738"/>
                  </a:lnTo>
                  <a:cubicBezTo>
                    <a:pt x="5668" y="6766"/>
                    <a:pt x="5663" y="6787"/>
                    <a:pt x="5657" y="6824"/>
                  </a:cubicBezTo>
                  <a:cubicBezTo>
                    <a:pt x="5674" y="6791"/>
                    <a:pt x="5684" y="6774"/>
                    <a:pt x="5694" y="6756"/>
                  </a:cubicBezTo>
                  <a:cubicBezTo>
                    <a:pt x="5699" y="6772"/>
                    <a:pt x="5703" y="6787"/>
                    <a:pt x="5709" y="6806"/>
                  </a:cubicBezTo>
                  <a:cubicBezTo>
                    <a:pt x="5721" y="6786"/>
                    <a:pt x="5731" y="6769"/>
                    <a:pt x="5741" y="6753"/>
                  </a:cubicBezTo>
                  <a:cubicBezTo>
                    <a:pt x="5740" y="6747"/>
                    <a:pt x="5740" y="6738"/>
                    <a:pt x="5741" y="6733"/>
                  </a:cubicBezTo>
                  <a:lnTo>
                    <a:pt x="5746" y="6725"/>
                  </a:lnTo>
                  <a:lnTo>
                    <a:pt x="5743" y="6749"/>
                  </a:lnTo>
                  <a:cubicBezTo>
                    <a:pt x="5743" y="6752"/>
                    <a:pt x="5741" y="6753"/>
                    <a:pt x="5741" y="6753"/>
                  </a:cubicBezTo>
                  <a:cubicBezTo>
                    <a:pt x="5752" y="6746"/>
                    <a:pt x="5762" y="6740"/>
                    <a:pt x="5774" y="6733"/>
                  </a:cubicBezTo>
                  <a:lnTo>
                    <a:pt x="5774" y="6733"/>
                  </a:lnTo>
                  <a:cubicBezTo>
                    <a:pt x="5759" y="6763"/>
                    <a:pt x="5750" y="6783"/>
                    <a:pt x="5732" y="6818"/>
                  </a:cubicBezTo>
                  <a:cubicBezTo>
                    <a:pt x="5755" y="6800"/>
                    <a:pt x="5768" y="6790"/>
                    <a:pt x="5772" y="6786"/>
                  </a:cubicBezTo>
                  <a:cubicBezTo>
                    <a:pt x="5784" y="6797"/>
                    <a:pt x="5791" y="6805"/>
                    <a:pt x="5799" y="6812"/>
                  </a:cubicBezTo>
                  <a:cubicBezTo>
                    <a:pt x="5805" y="6789"/>
                    <a:pt x="5810" y="6776"/>
                    <a:pt x="5814" y="6765"/>
                  </a:cubicBezTo>
                  <a:lnTo>
                    <a:pt x="5814" y="6765"/>
                  </a:lnTo>
                  <a:cubicBezTo>
                    <a:pt x="5815" y="6774"/>
                    <a:pt x="5816" y="6783"/>
                    <a:pt x="5816" y="6790"/>
                  </a:cubicBezTo>
                  <a:cubicBezTo>
                    <a:pt x="5831" y="6775"/>
                    <a:pt x="5844" y="6762"/>
                    <a:pt x="5860" y="6744"/>
                  </a:cubicBezTo>
                  <a:lnTo>
                    <a:pt x="5860" y="6744"/>
                  </a:lnTo>
                  <a:cubicBezTo>
                    <a:pt x="5849" y="6784"/>
                    <a:pt x="5841" y="6809"/>
                    <a:pt x="5835" y="6831"/>
                  </a:cubicBezTo>
                  <a:cubicBezTo>
                    <a:pt x="5838" y="6838"/>
                    <a:pt x="5841" y="6841"/>
                    <a:pt x="5844" y="6841"/>
                  </a:cubicBezTo>
                  <a:cubicBezTo>
                    <a:pt x="5860" y="6841"/>
                    <a:pt x="5886" y="6792"/>
                    <a:pt x="5903" y="6792"/>
                  </a:cubicBezTo>
                  <a:cubicBezTo>
                    <a:pt x="5905" y="6792"/>
                    <a:pt x="5907" y="6793"/>
                    <a:pt x="5909" y="6794"/>
                  </a:cubicBezTo>
                  <a:cubicBezTo>
                    <a:pt x="5908" y="6806"/>
                    <a:pt x="5903" y="6827"/>
                    <a:pt x="5894" y="6874"/>
                  </a:cubicBezTo>
                  <a:cubicBezTo>
                    <a:pt x="5913" y="6837"/>
                    <a:pt x="5925" y="6816"/>
                    <a:pt x="5934" y="6800"/>
                  </a:cubicBezTo>
                  <a:cubicBezTo>
                    <a:pt x="5934" y="6813"/>
                    <a:pt x="5934" y="6819"/>
                    <a:pt x="5934" y="6830"/>
                  </a:cubicBezTo>
                  <a:cubicBezTo>
                    <a:pt x="5947" y="6797"/>
                    <a:pt x="5958" y="6774"/>
                    <a:pt x="5968" y="6746"/>
                  </a:cubicBezTo>
                  <a:lnTo>
                    <a:pt x="5968" y="6746"/>
                  </a:lnTo>
                  <a:cubicBezTo>
                    <a:pt x="5966" y="6768"/>
                    <a:pt x="5966" y="6783"/>
                    <a:pt x="5965" y="6796"/>
                  </a:cubicBezTo>
                  <a:cubicBezTo>
                    <a:pt x="5959" y="6806"/>
                    <a:pt x="5953" y="6815"/>
                    <a:pt x="5944" y="6830"/>
                  </a:cubicBezTo>
                  <a:cubicBezTo>
                    <a:pt x="5953" y="6836"/>
                    <a:pt x="5959" y="6839"/>
                    <a:pt x="5963" y="6841"/>
                  </a:cubicBezTo>
                  <a:cubicBezTo>
                    <a:pt x="5972" y="6824"/>
                    <a:pt x="5980" y="6809"/>
                    <a:pt x="5987" y="6793"/>
                  </a:cubicBezTo>
                  <a:lnTo>
                    <a:pt x="5996" y="6805"/>
                  </a:lnTo>
                  <a:cubicBezTo>
                    <a:pt x="5988" y="6819"/>
                    <a:pt x="5983" y="6830"/>
                    <a:pt x="5969" y="6856"/>
                  </a:cubicBezTo>
                  <a:cubicBezTo>
                    <a:pt x="5991" y="6849"/>
                    <a:pt x="6009" y="6843"/>
                    <a:pt x="6025" y="6839"/>
                  </a:cubicBezTo>
                  <a:cubicBezTo>
                    <a:pt x="6034" y="6821"/>
                    <a:pt x="6040" y="6808"/>
                    <a:pt x="6043" y="6800"/>
                  </a:cubicBezTo>
                  <a:cubicBezTo>
                    <a:pt x="6047" y="6813"/>
                    <a:pt x="6049" y="6824"/>
                    <a:pt x="6052" y="6833"/>
                  </a:cubicBezTo>
                  <a:cubicBezTo>
                    <a:pt x="6062" y="6811"/>
                    <a:pt x="6069" y="6796"/>
                    <a:pt x="6077" y="6778"/>
                  </a:cubicBezTo>
                  <a:lnTo>
                    <a:pt x="6077" y="6778"/>
                  </a:lnTo>
                  <a:cubicBezTo>
                    <a:pt x="6075" y="6800"/>
                    <a:pt x="6075" y="6821"/>
                    <a:pt x="6074" y="6846"/>
                  </a:cubicBezTo>
                  <a:cubicBezTo>
                    <a:pt x="6086" y="6816"/>
                    <a:pt x="6096" y="6791"/>
                    <a:pt x="6109" y="6762"/>
                  </a:cubicBezTo>
                  <a:lnTo>
                    <a:pt x="6109" y="6762"/>
                  </a:lnTo>
                  <a:cubicBezTo>
                    <a:pt x="6107" y="6787"/>
                    <a:pt x="6107" y="6806"/>
                    <a:pt x="6113" y="6806"/>
                  </a:cubicBezTo>
                  <a:cubicBezTo>
                    <a:pt x="6117" y="6806"/>
                    <a:pt x="6123" y="6799"/>
                    <a:pt x="6133" y="6780"/>
                  </a:cubicBezTo>
                  <a:cubicBezTo>
                    <a:pt x="6133" y="6774"/>
                    <a:pt x="6133" y="6766"/>
                    <a:pt x="6133" y="6759"/>
                  </a:cubicBezTo>
                  <a:lnTo>
                    <a:pt x="6137" y="6752"/>
                  </a:lnTo>
                  <a:lnTo>
                    <a:pt x="6136" y="6777"/>
                  </a:lnTo>
                  <a:cubicBezTo>
                    <a:pt x="6134" y="6778"/>
                    <a:pt x="6133" y="6780"/>
                    <a:pt x="6133" y="6780"/>
                  </a:cubicBezTo>
                  <a:cubicBezTo>
                    <a:pt x="6141" y="6777"/>
                    <a:pt x="6150" y="6774"/>
                    <a:pt x="6159" y="6771"/>
                  </a:cubicBezTo>
                  <a:lnTo>
                    <a:pt x="6159" y="6771"/>
                  </a:lnTo>
                  <a:cubicBezTo>
                    <a:pt x="6153" y="6809"/>
                    <a:pt x="6172" y="6796"/>
                    <a:pt x="6187" y="6809"/>
                  </a:cubicBezTo>
                  <a:cubicBezTo>
                    <a:pt x="6191" y="6802"/>
                    <a:pt x="6202" y="6778"/>
                    <a:pt x="6212" y="6756"/>
                  </a:cubicBezTo>
                  <a:lnTo>
                    <a:pt x="6212" y="6756"/>
                  </a:lnTo>
                  <a:cubicBezTo>
                    <a:pt x="6206" y="6794"/>
                    <a:pt x="6202" y="6821"/>
                    <a:pt x="6197" y="6849"/>
                  </a:cubicBezTo>
                  <a:cubicBezTo>
                    <a:pt x="6211" y="6831"/>
                    <a:pt x="6222" y="6816"/>
                    <a:pt x="6236" y="6797"/>
                  </a:cubicBezTo>
                  <a:cubicBezTo>
                    <a:pt x="6243" y="6802"/>
                    <a:pt x="6250" y="6806"/>
                    <a:pt x="6258" y="6809"/>
                  </a:cubicBezTo>
                  <a:cubicBezTo>
                    <a:pt x="6265" y="6793"/>
                    <a:pt x="6269" y="6781"/>
                    <a:pt x="6275" y="6769"/>
                  </a:cubicBezTo>
                  <a:cubicBezTo>
                    <a:pt x="6287" y="6766"/>
                    <a:pt x="6297" y="6762"/>
                    <a:pt x="6319" y="6756"/>
                  </a:cubicBezTo>
                  <a:lnTo>
                    <a:pt x="6319" y="6756"/>
                  </a:lnTo>
                  <a:cubicBezTo>
                    <a:pt x="6318" y="6761"/>
                    <a:pt x="6311" y="6787"/>
                    <a:pt x="6300" y="6825"/>
                  </a:cubicBezTo>
                  <a:cubicBezTo>
                    <a:pt x="6322" y="6784"/>
                    <a:pt x="6336" y="6761"/>
                    <a:pt x="6347" y="6738"/>
                  </a:cubicBezTo>
                  <a:lnTo>
                    <a:pt x="6347" y="6738"/>
                  </a:lnTo>
                  <a:cubicBezTo>
                    <a:pt x="6347" y="6762"/>
                    <a:pt x="6346" y="6786"/>
                    <a:pt x="6345" y="6811"/>
                  </a:cubicBezTo>
                  <a:cubicBezTo>
                    <a:pt x="6361" y="6788"/>
                    <a:pt x="6374" y="6772"/>
                    <a:pt x="6387" y="6755"/>
                  </a:cubicBezTo>
                  <a:cubicBezTo>
                    <a:pt x="6389" y="6769"/>
                    <a:pt x="6390" y="6781"/>
                    <a:pt x="6393" y="6800"/>
                  </a:cubicBezTo>
                  <a:cubicBezTo>
                    <a:pt x="6411" y="6774"/>
                    <a:pt x="6428" y="6761"/>
                    <a:pt x="6442" y="6761"/>
                  </a:cubicBezTo>
                  <a:cubicBezTo>
                    <a:pt x="6450" y="6761"/>
                    <a:pt x="6457" y="6765"/>
                    <a:pt x="6464" y="6772"/>
                  </a:cubicBezTo>
                  <a:cubicBezTo>
                    <a:pt x="6471" y="6736"/>
                    <a:pt x="6477" y="6713"/>
                    <a:pt x="6484" y="6677"/>
                  </a:cubicBezTo>
                  <a:cubicBezTo>
                    <a:pt x="6490" y="6705"/>
                    <a:pt x="6495" y="6728"/>
                    <a:pt x="6499" y="6750"/>
                  </a:cubicBezTo>
                  <a:cubicBezTo>
                    <a:pt x="6508" y="6736"/>
                    <a:pt x="6518" y="6706"/>
                    <a:pt x="6524" y="6706"/>
                  </a:cubicBezTo>
                  <a:cubicBezTo>
                    <a:pt x="6526" y="6706"/>
                    <a:pt x="6528" y="6710"/>
                    <a:pt x="6528" y="6719"/>
                  </a:cubicBezTo>
                  <a:cubicBezTo>
                    <a:pt x="6521" y="6743"/>
                    <a:pt x="6514" y="6768"/>
                    <a:pt x="6505" y="6799"/>
                  </a:cubicBezTo>
                  <a:cubicBezTo>
                    <a:pt x="6518" y="6778"/>
                    <a:pt x="6528" y="6762"/>
                    <a:pt x="6537" y="6747"/>
                  </a:cubicBezTo>
                  <a:cubicBezTo>
                    <a:pt x="6545" y="6738"/>
                    <a:pt x="6552" y="6731"/>
                    <a:pt x="6559" y="6721"/>
                  </a:cubicBezTo>
                  <a:lnTo>
                    <a:pt x="6559" y="6721"/>
                  </a:lnTo>
                  <a:cubicBezTo>
                    <a:pt x="6553" y="6749"/>
                    <a:pt x="6550" y="6765"/>
                    <a:pt x="6540" y="6808"/>
                  </a:cubicBezTo>
                  <a:cubicBezTo>
                    <a:pt x="6564" y="6746"/>
                    <a:pt x="6575" y="6712"/>
                    <a:pt x="6590" y="6674"/>
                  </a:cubicBezTo>
                  <a:lnTo>
                    <a:pt x="6590" y="6674"/>
                  </a:lnTo>
                  <a:cubicBezTo>
                    <a:pt x="6590" y="6690"/>
                    <a:pt x="6589" y="6700"/>
                    <a:pt x="6589" y="6727"/>
                  </a:cubicBezTo>
                  <a:cubicBezTo>
                    <a:pt x="6599" y="6705"/>
                    <a:pt x="6611" y="6683"/>
                    <a:pt x="6630" y="6646"/>
                  </a:cubicBezTo>
                  <a:lnTo>
                    <a:pt x="6630" y="6646"/>
                  </a:lnTo>
                  <a:cubicBezTo>
                    <a:pt x="6615" y="6694"/>
                    <a:pt x="6608" y="6719"/>
                    <a:pt x="6600" y="6741"/>
                  </a:cubicBezTo>
                  <a:cubicBezTo>
                    <a:pt x="6612" y="6725"/>
                    <a:pt x="6623" y="6711"/>
                    <a:pt x="6633" y="6696"/>
                  </a:cubicBezTo>
                  <a:lnTo>
                    <a:pt x="6633" y="6696"/>
                  </a:lnTo>
                  <a:cubicBezTo>
                    <a:pt x="6631" y="6724"/>
                    <a:pt x="6631" y="6744"/>
                    <a:pt x="6630" y="6765"/>
                  </a:cubicBezTo>
                  <a:cubicBezTo>
                    <a:pt x="6639" y="6747"/>
                    <a:pt x="6648" y="6731"/>
                    <a:pt x="6658" y="6712"/>
                  </a:cubicBezTo>
                  <a:cubicBezTo>
                    <a:pt x="6661" y="6744"/>
                    <a:pt x="6669" y="6763"/>
                    <a:pt x="6684" y="6763"/>
                  </a:cubicBezTo>
                  <a:cubicBezTo>
                    <a:pt x="6688" y="6763"/>
                    <a:pt x="6692" y="6762"/>
                    <a:pt x="6698" y="6759"/>
                  </a:cubicBezTo>
                  <a:cubicBezTo>
                    <a:pt x="6705" y="6728"/>
                    <a:pt x="6709" y="6708"/>
                    <a:pt x="6717" y="6672"/>
                  </a:cubicBezTo>
                  <a:cubicBezTo>
                    <a:pt x="6721" y="6697"/>
                    <a:pt x="6724" y="6713"/>
                    <a:pt x="6728" y="6733"/>
                  </a:cubicBezTo>
                  <a:cubicBezTo>
                    <a:pt x="6742" y="6699"/>
                    <a:pt x="6752" y="6672"/>
                    <a:pt x="6764" y="6646"/>
                  </a:cubicBezTo>
                  <a:cubicBezTo>
                    <a:pt x="6771" y="6665"/>
                    <a:pt x="6776" y="6681"/>
                    <a:pt x="6781" y="6696"/>
                  </a:cubicBezTo>
                  <a:cubicBezTo>
                    <a:pt x="6793" y="6672"/>
                    <a:pt x="6801" y="6659"/>
                    <a:pt x="6806" y="6644"/>
                  </a:cubicBezTo>
                  <a:cubicBezTo>
                    <a:pt x="6809" y="6659"/>
                    <a:pt x="6808" y="6680"/>
                    <a:pt x="6815" y="6680"/>
                  </a:cubicBezTo>
                  <a:cubicBezTo>
                    <a:pt x="6819" y="6680"/>
                    <a:pt x="6823" y="6677"/>
                    <a:pt x="6830" y="6668"/>
                  </a:cubicBezTo>
                  <a:cubicBezTo>
                    <a:pt x="6831" y="6655"/>
                    <a:pt x="6831" y="6646"/>
                    <a:pt x="6834" y="6628"/>
                  </a:cubicBezTo>
                  <a:cubicBezTo>
                    <a:pt x="6835" y="6628"/>
                    <a:pt x="6835" y="6628"/>
                    <a:pt x="6835" y="6628"/>
                  </a:cubicBezTo>
                  <a:cubicBezTo>
                    <a:pt x="6845" y="6628"/>
                    <a:pt x="6847" y="6649"/>
                    <a:pt x="6858" y="6649"/>
                  </a:cubicBezTo>
                  <a:cubicBezTo>
                    <a:pt x="6860" y="6649"/>
                    <a:pt x="6863" y="6647"/>
                    <a:pt x="6867" y="6644"/>
                  </a:cubicBezTo>
                  <a:cubicBezTo>
                    <a:pt x="6872" y="6639"/>
                    <a:pt x="6877" y="6637"/>
                    <a:pt x="6881" y="6637"/>
                  </a:cubicBezTo>
                  <a:cubicBezTo>
                    <a:pt x="6889" y="6637"/>
                    <a:pt x="6896" y="6643"/>
                    <a:pt x="6904" y="6644"/>
                  </a:cubicBezTo>
                  <a:lnTo>
                    <a:pt x="6904" y="6631"/>
                  </a:lnTo>
                  <a:cubicBezTo>
                    <a:pt x="6909" y="6630"/>
                    <a:pt x="6915" y="6630"/>
                    <a:pt x="6918" y="6628"/>
                  </a:cubicBezTo>
                  <a:cubicBezTo>
                    <a:pt x="6929" y="6581"/>
                    <a:pt x="6937" y="6543"/>
                    <a:pt x="6948" y="6497"/>
                  </a:cubicBezTo>
                  <a:cubicBezTo>
                    <a:pt x="6954" y="6500"/>
                    <a:pt x="6958" y="6502"/>
                    <a:pt x="6959" y="6503"/>
                  </a:cubicBezTo>
                  <a:cubicBezTo>
                    <a:pt x="6951" y="6543"/>
                    <a:pt x="6942" y="6580"/>
                    <a:pt x="6936" y="6608"/>
                  </a:cubicBezTo>
                  <a:cubicBezTo>
                    <a:pt x="6952" y="6602"/>
                    <a:pt x="6962" y="6597"/>
                    <a:pt x="6974" y="6594"/>
                  </a:cubicBezTo>
                  <a:cubicBezTo>
                    <a:pt x="6980" y="6580"/>
                    <a:pt x="6987" y="6565"/>
                    <a:pt x="6989" y="6560"/>
                  </a:cubicBezTo>
                  <a:cubicBezTo>
                    <a:pt x="7008" y="6555"/>
                    <a:pt x="7024" y="6552"/>
                    <a:pt x="7040" y="6544"/>
                  </a:cubicBezTo>
                  <a:cubicBezTo>
                    <a:pt x="7057" y="6538"/>
                    <a:pt x="7071" y="6525"/>
                    <a:pt x="7093" y="6487"/>
                  </a:cubicBezTo>
                  <a:cubicBezTo>
                    <a:pt x="7110" y="6460"/>
                    <a:pt x="7126" y="6469"/>
                    <a:pt x="7143" y="6462"/>
                  </a:cubicBezTo>
                  <a:cubicBezTo>
                    <a:pt x="7168" y="6388"/>
                    <a:pt x="7190" y="6322"/>
                    <a:pt x="7214" y="6257"/>
                  </a:cubicBezTo>
                  <a:cubicBezTo>
                    <a:pt x="7214" y="6284"/>
                    <a:pt x="7214" y="6306"/>
                    <a:pt x="7215" y="6329"/>
                  </a:cubicBezTo>
                  <a:cubicBezTo>
                    <a:pt x="7240" y="6235"/>
                    <a:pt x="7289" y="6226"/>
                    <a:pt x="7307" y="6116"/>
                  </a:cubicBezTo>
                  <a:cubicBezTo>
                    <a:pt x="7307" y="6110"/>
                    <a:pt x="7307" y="6094"/>
                    <a:pt x="7305" y="6075"/>
                  </a:cubicBezTo>
                  <a:cubicBezTo>
                    <a:pt x="7293" y="6098"/>
                    <a:pt x="7285" y="6115"/>
                    <a:pt x="7270" y="6146"/>
                  </a:cubicBezTo>
                  <a:cubicBezTo>
                    <a:pt x="7286" y="6094"/>
                    <a:pt x="7296" y="6059"/>
                    <a:pt x="7310" y="6015"/>
                  </a:cubicBezTo>
                  <a:lnTo>
                    <a:pt x="7310" y="6015"/>
                  </a:lnTo>
                  <a:cubicBezTo>
                    <a:pt x="7299" y="6031"/>
                    <a:pt x="7292" y="6037"/>
                    <a:pt x="7288" y="6047"/>
                  </a:cubicBezTo>
                  <a:cubicBezTo>
                    <a:pt x="7280" y="6066"/>
                    <a:pt x="7271" y="6088"/>
                    <a:pt x="7263" y="6109"/>
                  </a:cubicBezTo>
                  <a:cubicBezTo>
                    <a:pt x="7261" y="6112"/>
                    <a:pt x="7258" y="6112"/>
                    <a:pt x="7251" y="6118"/>
                  </a:cubicBezTo>
                  <a:cubicBezTo>
                    <a:pt x="7264" y="6079"/>
                    <a:pt x="7276" y="6046"/>
                    <a:pt x="7286" y="6015"/>
                  </a:cubicBezTo>
                  <a:cubicBezTo>
                    <a:pt x="7282" y="6007"/>
                    <a:pt x="7280" y="6003"/>
                    <a:pt x="7277" y="5997"/>
                  </a:cubicBezTo>
                  <a:cubicBezTo>
                    <a:pt x="7288" y="5962"/>
                    <a:pt x="7299" y="5928"/>
                    <a:pt x="7310" y="5894"/>
                  </a:cubicBezTo>
                  <a:lnTo>
                    <a:pt x="7307" y="5892"/>
                  </a:lnTo>
                  <a:cubicBezTo>
                    <a:pt x="7295" y="5919"/>
                    <a:pt x="7285" y="5944"/>
                    <a:pt x="7261" y="6000"/>
                  </a:cubicBezTo>
                  <a:cubicBezTo>
                    <a:pt x="7279" y="5944"/>
                    <a:pt x="7285" y="5919"/>
                    <a:pt x="7295" y="5885"/>
                  </a:cubicBezTo>
                  <a:cubicBezTo>
                    <a:pt x="7292" y="5862"/>
                    <a:pt x="7288" y="5837"/>
                    <a:pt x="7283" y="5812"/>
                  </a:cubicBezTo>
                  <a:cubicBezTo>
                    <a:pt x="7271" y="5837"/>
                    <a:pt x="7264" y="5853"/>
                    <a:pt x="7257" y="5867"/>
                  </a:cubicBezTo>
                  <a:cubicBezTo>
                    <a:pt x="7240" y="5845"/>
                    <a:pt x="7267" y="5785"/>
                    <a:pt x="7274" y="5747"/>
                  </a:cubicBezTo>
                  <a:cubicBezTo>
                    <a:pt x="7270" y="5745"/>
                    <a:pt x="7268" y="5744"/>
                    <a:pt x="7264" y="5741"/>
                  </a:cubicBezTo>
                  <a:cubicBezTo>
                    <a:pt x="7254" y="5766"/>
                    <a:pt x="7243" y="5792"/>
                    <a:pt x="7230" y="5823"/>
                  </a:cubicBezTo>
                  <a:cubicBezTo>
                    <a:pt x="7232" y="5797"/>
                    <a:pt x="7233" y="5779"/>
                    <a:pt x="7235" y="5753"/>
                  </a:cubicBezTo>
                  <a:lnTo>
                    <a:pt x="7235" y="5753"/>
                  </a:lnTo>
                  <a:cubicBezTo>
                    <a:pt x="7224" y="5754"/>
                    <a:pt x="7211" y="5756"/>
                    <a:pt x="7198" y="5757"/>
                  </a:cubicBezTo>
                  <a:cubicBezTo>
                    <a:pt x="7198" y="5753"/>
                    <a:pt x="7198" y="5745"/>
                    <a:pt x="7199" y="5738"/>
                  </a:cubicBezTo>
                  <a:lnTo>
                    <a:pt x="7199" y="5738"/>
                  </a:lnTo>
                  <a:lnTo>
                    <a:pt x="7165" y="5784"/>
                  </a:lnTo>
                  <a:cubicBezTo>
                    <a:pt x="7158" y="5779"/>
                    <a:pt x="7151" y="5775"/>
                    <a:pt x="7143" y="5770"/>
                  </a:cubicBezTo>
                  <a:cubicBezTo>
                    <a:pt x="7135" y="5787"/>
                    <a:pt x="7124" y="5803"/>
                    <a:pt x="7115" y="5817"/>
                  </a:cubicBezTo>
                  <a:cubicBezTo>
                    <a:pt x="7115" y="5823"/>
                    <a:pt x="7115" y="5831"/>
                    <a:pt x="7117" y="5838"/>
                  </a:cubicBezTo>
                  <a:lnTo>
                    <a:pt x="7111" y="5845"/>
                  </a:lnTo>
                  <a:lnTo>
                    <a:pt x="7114" y="5820"/>
                  </a:lnTo>
                  <a:cubicBezTo>
                    <a:pt x="7115" y="5819"/>
                    <a:pt x="7115" y="5817"/>
                    <a:pt x="7115" y="5817"/>
                  </a:cubicBezTo>
                  <a:cubicBezTo>
                    <a:pt x="7111" y="5805"/>
                    <a:pt x="7113" y="5777"/>
                    <a:pt x="7104" y="5777"/>
                  </a:cubicBezTo>
                  <a:cubicBezTo>
                    <a:pt x="7102" y="5777"/>
                    <a:pt x="7098" y="5780"/>
                    <a:pt x="7093" y="5785"/>
                  </a:cubicBezTo>
                  <a:cubicBezTo>
                    <a:pt x="7087" y="5801"/>
                    <a:pt x="7082" y="5815"/>
                    <a:pt x="7071" y="5834"/>
                  </a:cubicBezTo>
                  <a:cubicBezTo>
                    <a:pt x="7077" y="5804"/>
                    <a:pt x="7082" y="5787"/>
                    <a:pt x="7086" y="5767"/>
                  </a:cubicBezTo>
                  <a:lnTo>
                    <a:pt x="7086" y="5767"/>
                  </a:lnTo>
                  <a:cubicBezTo>
                    <a:pt x="7067" y="5778"/>
                    <a:pt x="7049" y="5787"/>
                    <a:pt x="7035" y="5795"/>
                  </a:cubicBezTo>
                  <a:cubicBezTo>
                    <a:pt x="7030" y="5784"/>
                    <a:pt x="7026" y="5770"/>
                    <a:pt x="7018" y="5754"/>
                  </a:cubicBezTo>
                  <a:cubicBezTo>
                    <a:pt x="7007" y="5775"/>
                    <a:pt x="6995" y="5795"/>
                    <a:pt x="6986" y="5813"/>
                  </a:cubicBezTo>
                  <a:cubicBezTo>
                    <a:pt x="6970" y="5804"/>
                    <a:pt x="6955" y="5795"/>
                    <a:pt x="6940" y="5787"/>
                  </a:cubicBezTo>
                  <a:cubicBezTo>
                    <a:pt x="6927" y="5810"/>
                    <a:pt x="6914" y="5832"/>
                    <a:pt x="6902" y="5856"/>
                  </a:cubicBezTo>
                  <a:cubicBezTo>
                    <a:pt x="6896" y="5828"/>
                    <a:pt x="6880" y="5810"/>
                    <a:pt x="6863" y="5810"/>
                  </a:cubicBezTo>
                  <a:cubicBezTo>
                    <a:pt x="6860" y="5810"/>
                    <a:pt x="6857" y="5810"/>
                    <a:pt x="6854" y="5812"/>
                  </a:cubicBezTo>
                  <a:cubicBezTo>
                    <a:pt x="6820" y="5828"/>
                    <a:pt x="6789" y="5835"/>
                    <a:pt x="6758" y="5835"/>
                  </a:cubicBezTo>
                  <a:cubicBezTo>
                    <a:pt x="6747" y="5835"/>
                    <a:pt x="6736" y="5834"/>
                    <a:pt x="6724" y="5832"/>
                  </a:cubicBezTo>
                  <a:cubicBezTo>
                    <a:pt x="6718" y="5842"/>
                    <a:pt x="6706" y="5863"/>
                    <a:pt x="6695" y="5884"/>
                  </a:cubicBezTo>
                  <a:cubicBezTo>
                    <a:pt x="6693" y="5863"/>
                    <a:pt x="6692" y="5851"/>
                    <a:pt x="6690" y="5837"/>
                  </a:cubicBezTo>
                  <a:cubicBezTo>
                    <a:pt x="6679" y="5851"/>
                    <a:pt x="6670" y="5856"/>
                    <a:pt x="6663" y="5856"/>
                  </a:cubicBezTo>
                  <a:cubicBezTo>
                    <a:pt x="6652" y="5856"/>
                    <a:pt x="6645" y="5843"/>
                    <a:pt x="6636" y="5841"/>
                  </a:cubicBezTo>
                  <a:cubicBezTo>
                    <a:pt x="6622" y="5852"/>
                    <a:pt x="6604" y="5877"/>
                    <a:pt x="6598" y="5877"/>
                  </a:cubicBezTo>
                  <a:cubicBezTo>
                    <a:pt x="6597" y="5877"/>
                    <a:pt x="6596" y="5876"/>
                    <a:pt x="6596" y="5875"/>
                  </a:cubicBezTo>
                  <a:cubicBezTo>
                    <a:pt x="6594" y="5866"/>
                    <a:pt x="6590" y="5863"/>
                    <a:pt x="6585" y="5863"/>
                  </a:cubicBezTo>
                  <a:cubicBezTo>
                    <a:pt x="6579" y="5863"/>
                    <a:pt x="6571" y="5869"/>
                    <a:pt x="6564" y="5869"/>
                  </a:cubicBezTo>
                  <a:cubicBezTo>
                    <a:pt x="6562" y="5869"/>
                    <a:pt x="6560" y="5868"/>
                    <a:pt x="6558" y="5866"/>
                  </a:cubicBezTo>
                  <a:cubicBezTo>
                    <a:pt x="6555" y="5862"/>
                    <a:pt x="6551" y="5861"/>
                    <a:pt x="6546" y="5861"/>
                  </a:cubicBezTo>
                  <a:cubicBezTo>
                    <a:pt x="6536" y="5861"/>
                    <a:pt x="6524" y="5868"/>
                    <a:pt x="6514" y="5869"/>
                  </a:cubicBezTo>
                  <a:lnTo>
                    <a:pt x="6464" y="5875"/>
                  </a:lnTo>
                  <a:cubicBezTo>
                    <a:pt x="6453" y="5876"/>
                    <a:pt x="6441" y="5882"/>
                    <a:pt x="6431" y="5882"/>
                  </a:cubicBezTo>
                  <a:cubicBezTo>
                    <a:pt x="6426" y="5882"/>
                    <a:pt x="6423" y="5881"/>
                    <a:pt x="6420" y="5878"/>
                  </a:cubicBezTo>
                  <a:cubicBezTo>
                    <a:pt x="6419" y="5877"/>
                    <a:pt x="6418" y="5877"/>
                    <a:pt x="6417" y="5877"/>
                  </a:cubicBezTo>
                  <a:cubicBezTo>
                    <a:pt x="6411" y="5877"/>
                    <a:pt x="6402" y="5888"/>
                    <a:pt x="6396" y="5888"/>
                  </a:cubicBezTo>
                  <a:cubicBezTo>
                    <a:pt x="6392" y="5888"/>
                    <a:pt x="6389" y="5884"/>
                    <a:pt x="6389" y="5870"/>
                  </a:cubicBezTo>
                  <a:cubicBezTo>
                    <a:pt x="6389" y="5863"/>
                    <a:pt x="6386" y="5861"/>
                    <a:pt x="6382" y="5861"/>
                  </a:cubicBezTo>
                  <a:cubicBezTo>
                    <a:pt x="6373" y="5861"/>
                    <a:pt x="6360" y="5870"/>
                    <a:pt x="6349" y="5876"/>
                  </a:cubicBezTo>
                  <a:cubicBezTo>
                    <a:pt x="6337" y="5883"/>
                    <a:pt x="6326" y="5887"/>
                    <a:pt x="6316" y="5887"/>
                  </a:cubicBezTo>
                  <a:cubicBezTo>
                    <a:pt x="6304" y="5887"/>
                    <a:pt x="6294" y="5881"/>
                    <a:pt x="6287" y="5869"/>
                  </a:cubicBezTo>
                  <a:cubicBezTo>
                    <a:pt x="6286" y="5868"/>
                    <a:pt x="6285" y="5867"/>
                    <a:pt x="6284" y="5867"/>
                  </a:cubicBezTo>
                  <a:cubicBezTo>
                    <a:pt x="6278" y="5867"/>
                    <a:pt x="6267" y="5882"/>
                    <a:pt x="6262" y="5882"/>
                  </a:cubicBezTo>
                  <a:cubicBezTo>
                    <a:pt x="6258" y="5882"/>
                    <a:pt x="6257" y="5876"/>
                    <a:pt x="6259" y="5859"/>
                  </a:cubicBezTo>
                  <a:lnTo>
                    <a:pt x="6259" y="5859"/>
                  </a:lnTo>
                  <a:cubicBezTo>
                    <a:pt x="6248" y="5872"/>
                    <a:pt x="6239" y="5876"/>
                    <a:pt x="6232" y="5876"/>
                  </a:cubicBezTo>
                  <a:cubicBezTo>
                    <a:pt x="6216" y="5876"/>
                    <a:pt x="6207" y="5855"/>
                    <a:pt x="6193" y="5850"/>
                  </a:cubicBezTo>
                  <a:cubicBezTo>
                    <a:pt x="6172" y="5844"/>
                    <a:pt x="6155" y="5822"/>
                    <a:pt x="6137" y="5806"/>
                  </a:cubicBezTo>
                  <a:cubicBezTo>
                    <a:pt x="6134" y="5804"/>
                    <a:pt x="6133" y="5803"/>
                    <a:pt x="6130" y="5803"/>
                  </a:cubicBezTo>
                  <a:cubicBezTo>
                    <a:pt x="6108" y="5804"/>
                    <a:pt x="6087" y="5804"/>
                    <a:pt x="6063" y="5806"/>
                  </a:cubicBezTo>
                  <a:cubicBezTo>
                    <a:pt x="6063" y="5803"/>
                    <a:pt x="6063" y="5791"/>
                    <a:pt x="6065" y="5776"/>
                  </a:cubicBezTo>
                  <a:lnTo>
                    <a:pt x="6065" y="5776"/>
                  </a:lnTo>
                  <a:cubicBezTo>
                    <a:pt x="6056" y="5780"/>
                    <a:pt x="6042" y="5798"/>
                    <a:pt x="6034" y="5798"/>
                  </a:cubicBezTo>
                  <a:cubicBezTo>
                    <a:pt x="6029" y="5798"/>
                    <a:pt x="6026" y="5791"/>
                    <a:pt x="6028" y="5769"/>
                  </a:cubicBezTo>
                  <a:lnTo>
                    <a:pt x="6028" y="5769"/>
                  </a:lnTo>
                  <a:cubicBezTo>
                    <a:pt x="6020" y="5772"/>
                    <a:pt x="6011" y="5781"/>
                    <a:pt x="6005" y="5781"/>
                  </a:cubicBezTo>
                  <a:cubicBezTo>
                    <a:pt x="6000" y="5781"/>
                    <a:pt x="5997" y="5774"/>
                    <a:pt x="6000" y="5748"/>
                  </a:cubicBezTo>
                  <a:lnTo>
                    <a:pt x="6000" y="5748"/>
                  </a:lnTo>
                  <a:cubicBezTo>
                    <a:pt x="5991" y="5761"/>
                    <a:pt x="5984" y="5767"/>
                    <a:pt x="5979" y="5767"/>
                  </a:cubicBezTo>
                  <a:cubicBezTo>
                    <a:pt x="5970" y="5767"/>
                    <a:pt x="5968" y="5751"/>
                    <a:pt x="5968" y="5729"/>
                  </a:cubicBezTo>
                  <a:cubicBezTo>
                    <a:pt x="5958" y="5734"/>
                    <a:pt x="5948" y="5742"/>
                    <a:pt x="5940" y="5742"/>
                  </a:cubicBezTo>
                  <a:cubicBezTo>
                    <a:pt x="5939" y="5742"/>
                    <a:pt x="5938" y="5741"/>
                    <a:pt x="5937" y="5741"/>
                  </a:cubicBezTo>
                  <a:cubicBezTo>
                    <a:pt x="5925" y="5737"/>
                    <a:pt x="5909" y="5741"/>
                    <a:pt x="5912" y="5701"/>
                  </a:cubicBezTo>
                  <a:lnTo>
                    <a:pt x="5912" y="5701"/>
                  </a:lnTo>
                  <a:cubicBezTo>
                    <a:pt x="5903" y="5714"/>
                    <a:pt x="5897" y="5719"/>
                    <a:pt x="5892" y="5719"/>
                  </a:cubicBezTo>
                  <a:cubicBezTo>
                    <a:pt x="5883" y="5719"/>
                    <a:pt x="5878" y="5704"/>
                    <a:pt x="5869" y="5704"/>
                  </a:cubicBezTo>
                  <a:cubicBezTo>
                    <a:pt x="5868" y="5704"/>
                    <a:pt x="5867" y="5704"/>
                    <a:pt x="5866" y="5704"/>
                  </a:cubicBezTo>
                  <a:cubicBezTo>
                    <a:pt x="5849" y="5710"/>
                    <a:pt x="5831" y="5720"/>
                    <a:pt x="5813" y="5725"/>
                  </a:cubicBezTo>
                  <a:cubicBezTo>
                    <a:pt x="5807" y="5726"/>
                    <a:pt x="5802" y="5727"/>
                    <a:pt x="5796" y="5727"/>
                  </a:cubicBezTo>
                  <a:cubicBezTo>
                    <a:pt x="5778" y="5727"/>
                    <a:pt x="5763" y="5716"/>
                    <a:pt x="5756" y="5682"/>
                  </a:cubicBezTo>
                  <a:cubicBezTo>
                    <a:pt x="5747" y="5692"/>
                    <a:pt x="5740" y="5696"/>
                    <a:pt x="5734" y="5696"/>
                  </a:cubicBezTo>
                  <a:cubicBezTo>
                    <a:pt x="5718" y="5696"/>
                    <a:pt x="5709" y="5671"/>
                    <a:pt x="5692" y="5671"/>
                  </a:cubicBezTo>
                  <a:cubicBezTo>
                    <a:pt x="5684" y="5671"/>
                    <a:pt x="5675" y="5677"/>
                    <a:pt x="5662" y="5694"/>
                  </a:cubicBezTo>
                  <a:cubicBezTo>
                    <a:pt x="5662" y="5679"/>
                    <a:pt x="5665" y="5666"/>
                    <a:pt x="5662" y="5662"/>
                  </a:cubicBezTo>
                  <a:cubicBezTo>
                    <a:pt x="5640" y="5619"/>
                    <a:pt x="5591" y="5651"/>
                    <a:pt x="5578" y="5582"/>
                  </a:cubicBezTo>
                  <a:cubicBezTo>
                    <a:pt x="5578" y="5582"/>
                    <a:pt x="5578" y="5582"/>
                    <a:pt x="5578" y="5582"/>
                  </a:cubicBezTo>
                  <a:cubicBezTo>
                    <a:pt x="5576" y="5582"/>
                    <a:pt x="5567" y="5597"/>
                    <a:pt x="5563" y="5598"/>
                  </a:cubicBezTo>
                  <a:cubicBezTo>
                    <a:pt x="5563" y="5598"/>
                    <a:pt x="5563" y="5598"/>
                    <a:pt x="5563" y="5598"/>
                  </a:cubicBezTo>
                  <a:cubicBezTo>
                    <a:pt x="5542" y="5598"/>
                    <a:pt x="5472" y="5541"/>
                    <a:pt x="5456" y="5517"/>
                  </a:cubicBezTo>
                  <a:cubicBezTo>
                    <a:pt x="5446" y="5502"/>
                    <a:pt x="5436" y="5488"/>
                    <a:pt x="5422" y="5488"/>
                  </a:cubicBezTo>
                  <a:cubicBezTo>
                    <a:pt x="5416" y="5488"/>
                    <a:pt x="5408" y="5491"/>
                    <a:pt x="5400" y="5500"/>
                  </a:cubicBezTo>
                  <a:cubicBezTo>
                    <a:pt x="5388" y="5483"/>
                    <a:pt x="5381" y="5472"/>
                    <a:pt x="5372" y="5463"/>
                  </a:cubicBezTo>
                  <a:cubicBezTo>
                    <a:pt x="5347" y="5438"/>
                    <a:pt x="5307" y="5448"/>
                    <a:pt x="5294" y="5389"/>
                  </a:cubicBezTo>
                  <a:cubicBezTo>
                    <a:pt x="5293" y="5385"/>
                    <a:pt x="5291" y="5384"/>
                    <a:pt x="5288" y="5384"/>
                  </a:cubicBezTo>
                  <a:cubicBezTo>
                    <a:pt x="5282" y="5384"/>
                    <a:pt x="5272" y="5389"/>
                    <a:pt x="5265" y="5389"/>
                  </a:cubicBezTo>
                  <a:cubicBezTo>
                    <a:pt x="5270" y="5364"/>
                    <a:pt x="5264" y="5362"/>
                    <a:pt x="5256" y="5362"/>
                  </a:cubicBezTo>
                  <a:cubicBezTo>
                    <a:pt x="5254" y="5362"/>
                    <a:pt x="5253" y="5362"/>
                    <a:pt x="5252" y="5362"/>
                  </a:cubicBezTo>
                  <a:cubicBezTo>
                    <a:pt x="5248" y="5362"/>
                    <a:pt x="5245" y="5362"/>
                    <a:pt x="5243" y="5360"/>
                  </a:cubicBezTo>
                  <a:cubicBezTo>
                    <a:pt x="5239" y="5357"/>
                    <a:pt x="5234" y="5357"/>
                    <a:pt x="5228" y="5357"/>
                  </a:cubicBezTo>
                  <a:cubicBezTo>
                    <a:pt x="5223" y="5357"/>
                    <a:pt x="5217" y="5357"/>
                    <a:pt x="5210" y="5357"/>
                  </a:cubicBezTo>
                  <a:cubicBezTo>
                    <a:pt x="5207" y="5357"/>
                    <a:pt x="5204" y="5357"/>
                    <a:pt x="5201" y="5357"/>
                  </a:cubicBezTo>
                  <a:cubicBezTo>
                    <a:pt x="5201" y="5357"/>
                    <a:pt x="5191" y="5378"/>
                    <a:pt x="5173" y="5411"/>
                  </a:cubicBezTo>
                  <a:cubicBezTo>
                    <a:pt x="5181" y="5360"/>
                    <a:pt x="5176" y="5346"/>
                    <a:pt x="5166" y="5346"/>
                  </a:cubicBezTo>
                  <a:cubicBezTo>
                    <a:pt x="5157" y="5346"/>
                    <a:pt x="5143" y="5360"/>
                    <a:pt x="5134" y="5364"/>
                  </a:cubicBezTo>
                  <a:cubicBezTo>
                    <a:pt x="5134" y="5347"/>
                    <a:pt x="5134" y="5339"/>
                    <a:pt x="5132" y="5336"/>
                  </a:cubicBezTo>
                  <a:cubicBezTo>
                    <a:pt x="5094" y="5338"/>
                    <a:pt x="5060" y="5338"/>
                    <a:pt x="5028" y="5339"/>
                  </a:cubicBezTo>
                  <a:cubicBezTo>
                    <a:pt x="5019" y="5357"/>
                    <a:pt x="5012" y="5372"/>
                    <a:pt x="5004" y="5388"/>
                  </a:cubicBezTo>
                  <a:lnTo>
                    <a:pt x="4995" y="5376"/>
                  </a:lnTo>
                  <a:cubicBezTo>
                    <a:pt x="5006" y="5355"/>
                    <a:pt x="5016" y="5335"/>
                    <a:pt x="5032" y="5300"/>
                  </a:cubicBezTo>
                  <a:lnTo>
                    <a:pt x="5032" y="5300"/>
                  </a:lnTo>
                  <a:cubicBezTo>
                    <a:pt x="5016" y="5303"/>
                    <a:pt x="5007" y="5303"/>
                    <a:pt x="4994" y="5304"/>
                  </a:cubicBezTo>
                  <a:cubicBezTo>
                    <a:pt x="4995" y="5295"/>
                    <a:pt x="4997" y="5276"/>
                    <a:pt x="4998" y="5258"/>
                  </a:cubicBezTo>
                  <a:lnTo>
                    <a:pt x="4998" y="5258"/>
                  </a:lnTo>
                  <a:cubicBezTo>
                    <a:pt x="4991" y="5264"/>
                    <a:pt x="4984" y="5275"/>
                    <a:pt x="4979" y="5276"/>
                  </a:cubicBezTo>
                  <a:cubicBezTo>
                    <a:pt x="4979" y="5276"/>
                    <a:pt x="4978" y="5276"/>
                    <a:pt x="4977" y="5276"/>
                  </a:cubicBezTo>
                  <a:cubicBezTo>
                    <a:pt x="4970" y="5276"/>
                    <a:pt x="4965" y="5265"/>
                    <a:pt x="4958" y="5265"/>
                  </a:cubicBezTo>
                  <a:cubicBezTo>
                    <a:pt x="4954" y="5265"/>
                    <a:pt x="4949" y="5268"/>
                    <a:pt x="4942" y="5276"/>
                  </a:cubicBezTo>
                  <a:cubicBezTo>
                    <a:pt x="4937" y="5283"/>
                    <a:pt x="4934" y="5286"/>
                    <a:pt x="4931" y="5286"/>
                  </a:cubicBezTo>
                  <a:cubicBezTo>
                    <a:pt x="4921" y="5286"/>
                    <a:pt x="4927" y="5242"/>
                    <a:pt x="4917" y="5242"/>
                  </a:cubicBezTo>
                  <a:cubicBezTo>
                    <a:pt x="4917" y="5242"/>
                    <a:pt x="4916" y="5242"/>
                    <a:pt x="4916" y="5242"/>
                  </a:cubicBezTo>
                  <a:cubicBezTo>
                    <a:pt x="4906" y="5244"/>
                    <a:pt x="4894" y="5248"/>
                    <a:pt x="4884" y="5251"/>
                  </a:cubicBezTo>
                  <a:cubicBezTo>
                    <a:pt x="4879" y="5236"/>
                    <a:pt x="4875" y="5223"/>
                    <a:pt x="4870" y="5207"/>
                  </a:cubicBezTo>
                  <a:cubicBezTo>
                    <a:pt x="4857" y="5228"/>
                    <a:pt x="4845" y="5248"/>
                    <a:pt x="4834" y="5267"/>
                  </a:cubicBezTo>
                  <a:cubicBezTo>
                    <a:pt x="4835" y="5250"/>
                    <a:pt x="4835" y="5239"/>
                    <a:pt x="4835" y="5230"/>
                  </a:cubicBezTo>
                  <a:lnTo>
                    <a:pt x="4835" y="5230"/>
                  </a:lnTo>
                  <a:cubicBezTo>
                    <a:pt x="4831" y="5238"/>
                    <a:pt x="4825" y="5245"/>
                    <a:pt x="4816" y="5255"/>
                  </a:cubicBezTo>
                  <a:cubicBezTo>
                    <a:pt x="4814" y="5245"/>
                    <a:pt x="4813" y="5233"/>
                    <a:pt x="4813" y="5222"/>
                  </a:cubicBezTo>
                  <a:cubicBezTo>
                    <a:pt x="4807" y="5228"/>
                    <a:pt x="4801" y="5235"/>
                    <a:pt x="4795" y="5242"/>
                  </a:cubicBezTo>
                  <a:cubicBezTo>
                    <a:pt x="4792" y="5228"/>
                    <a:pt x="4791" y="5213"/>
                    <a:pt x="4788" y="5195"/>
                  </a:cubicBezTo>
                  <a:cubicBezTo>
                    <a:pt x="4772" y="5223"/>
                    <a:pt x="4757" y="5248"/>
                    <a:pt x="4748" y="5263"/>
                  </a:cubicBezTo>
                  <a:cubicBezTo>
                    <a:pt x="4734" y="5241"/>
                    <a:pt x="4719" y="5220"/>
                    <a:pt x="4706" y="5201"/>
                  </a:cubicBezTo>
                  <a:cubicBezTo>
                    <a:pt x="4690" y="5201"/>
                    <a:pt x="4676" y="5196"/>
                    <a:pt x="4661" y="5196"/>
                  </a:cubicBezTo>
                  <a:cubicBezTo>
                    <a:pt x="4653" y="5196"/>
                    <a:pt x="4644" y="5198"/>
                    <a:pt x="4635" y="5202"/>
                  </a:cubicBezTo>
                  <a:cubicBezTo>
                    <a:pt x="4631" y="5205"/>
                    <a:pt x="4628" y="5206"/>
                    <a:pt x="4625" y="5206"/>
                  </a:cubicBezTo>
                  <a:cubicBezTo>
                    <a:pt x="4611" y="5206"/>
                    <a:pt x="4603" y="5184"/>
                    <a:pt x="4588" y="5184"/>
                  </a:cubicBezTo>
                  <a:cubicBezTo>
                    <a:pt x="4582" y="5184"/>
                    <a:pt x="4574" y="5189"/>
                    <a:pt x="4563" y="5202"/>
                  </a:cubicBezTo>
                  <a:cubicBezTo>
                    <a:pt x="4563" y="5192"/>
                    <a:pt x="4563" y="5182"/>
                    <a:pt x="4561" y="5166"/>
                  </a:cubicBezTo>
                  <a:cubicBezTo>
                    <a:pt x="4548" y="5183"/>
                    <a:pt x="4536" y="5200"/>
                    <a:pt x="4523" y="5216"/>
                  </a:cubicBezTo>
                  <a:cubicBezTo>
                    <a:pt x="4528" y="5197"/>
                    <a:pt x="4530" y="5180"/>
                    <a:pt x="4535" y="5161"/>
                  </a:cubicBezTo>
                  <a:lnTo>
                    <a:pt x="4535" y="5161"/>
                  </a:lnTo>
                  <a:cubicBezTo>
                    <a:pt x="4526" y="5176"/>
                    <a:pt x="4520" y="5181"/>
                    <a:pt x="4515" y="5181"/>
                  </a:cubicBezTo>
                  <a:cubicBezTo>
                    <a:pt x="4506" y="5181"/>
                    <a:pt x="4507" y="5151"/>
                    <a:pt x="4503" y="5136"/>
                  </a:cubicBezTo>
                  <a:cubicBezTo>
                    <a:pt x="4491" y="5154"/>
                    <a:pt x="4483" y="5160"/>
                    <a:pt x="4477" y="5160"/>
                  </a:cubicBezTo>
                  <a:cubicBezTo>
                    <a:pt x="4467" y="5160"/>
                    <a:pt x="4464" y="5139"/>
                    <a:pt x="4458" y="5127"/>
                  </a:cubicBezTo>
                  <a:cubicBezTo>
                    <a:pt x="4451" y="5144"/>
                    <a:pt x="4444" y="5158"/>
                    <a:pt x="4438" y="5170"/>
                  </a:cubicBezTo>
                  <a:cubicBezTo>
                    <a:pt x="4432" y="5152"/>
                    <a:pt x="4426" y="5136"/>
                    <a:pt x="4420" y="5125"/>
                  </a:cubicBezTo>
                  <a:cubicBezTo>
                    <a:pt x="4402" y="5157"/>
                    <a:pt x="4389" y="5179"/>
                    <a:pt x="4376" y="5202"/>
                  </a:cubicBezTo>
                  <a:cubicBezTo>
                    <a:pt x="4385" y="5127"/>
                    <a:pt x="4335" y="5189"/>
                    <a:pt x="4342" y="5126"/>
                  </a:cubicBezTo>
                  <a:lnTo>
                    <a:pt x="4342" y="5126"/>
                  </a:lnTo>
                  <a:cubicBezTo>
                    <a:pt x="4314" y="5152"/>
                    <a:pt x="4288" y="5177"/>
                    <a:pt x="4261" y="5202"/>
                  </a:cubicBezTo>
                  <a:cubicBezTo>
                    <a:pt x="4257" y="5167"/>
                    <a:pt x="4248" y="5139"/>
                    <a:pt x="4232" y="5135"/>
                  </a:cubicBezTo>
                  <a:lnTo>
                    <a:pt x="4154" y="5117"/>
                  </a:lnTo>
                  <a:cubicBezTo>
                    <a:pt x="4146" y="5133"/>
                    <a:pt x="4139" y="5150"/>
                    <a:pt x="4127" y="5173"/>
                  </a:cubicBezTo>
                  <a:cubicBezTo>
                    <a:pt x="4127" y="5141"/>
                    <a:pt x="4130" y="5113"/>
                    <a:pt x="4129" y="5097"/>
                  </a:cubicBezTo>
                  <a:cubicBezTo>
                    <a:pt x="4126" y="5080"/>
                    <a:pt x="4119" y="5076"/>
                    <a:pt x="4110" y="5061"/>
                  </a:cubicBezTo>
                  <a:cubicBezTo>
                    <a:pt x="4105" y="5069"/>
                    <a:pt x="4094" y="5091"/>
                    <a:pt x="4083" y="5108"/>
                  </a:cubicBezTo>
                  <a:cubicBezTo>
                    <a:pt x="4080" y="5077"/>
                    <a:pt x="4080" y="5048"/>
                    <a:pt x="4073" y="5035"/>
                  </a:cubicBezTo>
                  <a:cubicBezTo>
                    <a:pt x="4072" y="5033"/>
                    <a:pt x="4071" y="5032"/>
                    <a:pt x="4069" y="5032"/>
                  </a:cubicBezTo>
                  <a:cubicBezTo>
                    <a:pt x="4065" y="5032"/>
                    <a:pt x="4058" y="5036"/>
                    <a:pt x="4053" y="5036"/>
                  </a:cubicBezTo>
                  <a:cubicBezTo>
                    <a:pt x="4050" y="5036"/>
                    <a:pt x="4047" y="5034"/>
                    <a:pt x="4046" y="5027"/>
                  </a:cubicBezTo>
                  <a:cubicBezTo>
                    <a:pt x="4041" y="5043"/>
                    <a:pt x="4037" y="5055"/>
                    <a:pt x="4035" y="5080"/>
                  </a:cubicBezTo>
                  <a:lnTo>
                    <a:pt x="4035" y="5080"/>
                  </a:lnTo>
                  <a:cubicBezTo>
                    <a:pt x="4037" y="5079"/>
                    <a:pt x="4039" y="5079"/>
                    <a:pt x="4041" y="5079"/>
                  </a:cubicBezTo>
                  <a:lnTo>
                    <a:pt x="4041" y="5079"/>
                  </a:lnTo>
                  <a:cubicBezTo>
                    <a:pt x="4041" y="5079"/>
                    <a:pt x="4041" y="5089"/>
                    <a:pt x="4035" y="5092"/>
                  </a:cubicBezTo>
                  <a:cubicBezTo>
                    <a:pt x="4034" y="5094"/>
                    <a:pt x="4033" y="5095"/>
                    <a:pt x="4032" y="5095"/>
                  </a:cubicBezTo>
                  <a:cubicBezTo>
                    <a:pt x="4031" y="5095"/>
                    <a:pt x="4029" y="5090"/>
                    <a:pt x="4027" y="5085"/>
                  </a:cubicBezTo>
                  <a:cubicBezTo>
                    <a:pt x="4029" y="5084"/>
                    <a:pt x="4031" y="5082"/>
                    <a:pt x="4033" y="5081"/>
                  </a:cubicBezTo>
                  <a:lnTo>
                    <a:pt x="4033" y="5081"/>
                  </a:lnTo>
                  <a:cubicBezTo>
                    <a:pt x="4033" y="5085"/>
                    <a:pt x="4034" y="5088"/>
                    <a:pt x="4035" y="5092"/>
                  </a:cubicBezTo>
                  <a:cubicBezTo>
                    <a:pt x="4035" y="5088"/>
                    <a:pt x="4035" y="5084"/>
                    <a:pt x="4035" y="5080"/>
                  </a:cubicBezTo>
                  <a:lnTo>
                    <a:pt x="4035" y="5080"/>
                  </a:lnTo>
                  <a:cubicBezTo>
                    <a:pt x="4035" y="5080"/>
                    <a:pt x="4034" y="5081"/>
                    <a:pt x="4033" y="5081"/>
                  </a:cubicBezTo>
                  <a:lnTo>
                    <a:pt x="4033" y="5081"/>
                  </a:lnTo>
                  <a:cubicBezTo>
                    <a:pt x="4028" y="5055"/>
                    <a:pt x="4027" y="5043"/>
                    <a:pt x="4024" y="5030"/>
                  </a:cubicBezTo>
                  <a:cubicBezTo>
                    <a:pt x="4014" y="5052"/>
                    <a:pt x="4005" y="5069"/>
                    <a:pt x="3992" y="5095"/>
                  </a:cubicBezTo>
                  <a:cubicBezTo>
                    <a:pt x="4004" y="5057"/>
                    <a:pt x="4011" y="5032"/>
                    <a:pt x="4020" y="4999"/>
                  </a:cubicBezTo>
                  <a:lnTo>
                    <a:pt x="4020" y="4999"/>
                  </a:lnTo>
                  <a:cubicBezTo>
                    <a:pt x="4020" y="4999"/>
                    <a:pt x="4019" y="5000"/>
                    <a:pt x="4019" y="5000"/>
                  </a:cubicBezTo>
                  <a:cubicBezTo>
                    <a:pt x="4007" y="5000"/>
                    <a:pt x="3999" y="4985"/>
                    <a:pt x="3987" y="4985"/>
                  </a:cubicBezTo>
                  <a:cubicBezTo>
                    <a:pt x="3981" y="4985"/>
                    <a:pt x="3974" y="4989"/>
                    <a:pt x="3964" y="4999"/>
                  </a:cubicBezTo>
                  <a:cubicBezTo>
                    <a:pt x="3961" y="5003"/>
                    <a:pt x="3958" y="5005"/>
                    <a:pt x="3955" y="5005"/>
                  </a:cubicBezTo>
                  <a:cubicBezTo>
                    <a:pt x="3948" y="5005"/>
                    <a:pt x="3942" y="4993"/>
                    <a:pt x="3945" y="4966"/>
                  </a:cubicBezTo>
                  <a:cubicBezTo>
                    <a:pt x="3946" y="4955"/>
                    <a:pt x="3938" y="4957"/>
                    <a:pt x="3933" y="4952"/>
                  </a:cubicBezTo>
                  <a:cubicBezTo>
                    <a:pt x="3920" y="4970"/>
                    <a:pt x="3907" y="4986"/>
                    <a:pt x="3896" y="4999"/>
                  </a:cubicBezTo>
                  <a:cubicBezTo>
                    <a:pt x="3884" y="4990"/>
                    <a:pt x="3885" y="4947"/>
                    <a:pt x="3871" y="4947"/>
                  </a:cubicBezTo>
                  <a:cubicBezTo>
                    <a:pt x="3867" y="4947"/>
                    <a:pt x="3861" y="4952"/>
                    <a:pt x="3852" y="4964"/>
                  </a:cubicBezTo>
                  <a:cubicBezTo>
                    <a:pt x="3848" y="4954"/>
                    <a:pt x="3843" y="4945"/>
                    <a:pt x="3840" y="4938"/>
                  </a:cubicBezTo>
                  <a:cubicBezTo>
                    <a:pt x="3830" y="4960"/>
                    <a:pt x="3826" y="4972"/>
                    <a:pt x="3824" y="4976"/>
                  </a:cubicBezTo>
                  <a:cubicBezTo>
                    <a:pt x="3815" y="4963"/>
                    <a:pt x="3807" y="4951"/>
                    <a:pt x="3804" y="4946"/>
                  </a:cubicBezTo>
                  <a:cubicBezTo>
                    <a:pt x="3779" y="4976"/>
                    <a:pt x="3764" y="4994"/>
                    <a:pt x="3749" y="5010"/>
                  </a:cubicBezTo>
                  <a:cubicBezTo>
                    <a:pt x="3751" y="4994"/>
                    <a:pt x="3751" y="4988"/>
                    <a:pt x="3751" y="4979"/>
                  </a:cubicBezTo>
                  <a:cubicBezTo>
                    <a:pt x="3752" y="4973"/>
                    <a:pt x="3754" y="4967"/>
                    <a:pt x="3755" y="4960"/>
                  </a:cubicBezTo>
                  <a:cubicBezTo>
                    <a:pt x="3760" y="4958"/>
                    <a:pt x="3762" y="4958"/>
                    <a:pt x="3765" y="4957"/>
                  </a:cubicBezTo>
                  <a:cubicBezTo>
                    <a:pt x="3768" y="4954"/>
                    <a:pt x="3771" y="4951"/>
                    <a:pt x="3782" y="4942"/>
                  </a:cubicBezTo>
                  <a:cubicBezTo>
                    <a:pt x="3775" y="4936"/>
                    <a:pt x="3767" y="4934"/>
                    <a:pt x="3759" y="4934"/>
                  </a:cubicBezTo>
                  <a:cubicBezTo>
                    <a:pt x="3743" y="4934"/>
                    <a:pt x="3725" y="4943"/>
                    <a:pt x="3708" y="4949"/>
                  </a:cubicBezTo>
                  <a:cubicBezTo>
                    <a:pt x="3712" y="4933"/>
                    <a:pt x="3717" y="4917"/>
                    <a:pt x="3721" y="4898"/>
                  </a:cubicBezTo>
                  <a:lnTo>
                    <a:pt x="3721" y="4898"/>
                  </a:lnTo>
                  <a:cubicBezTo>
                    <a:pt x="3710" y="4916"/>
                    <a:pt x="3699" y="4932"/>
                    <a:pt x="3690" y="4946"/>
                  </a:cubicBezTo>
                  <a:lnTo>
                    <a:pt x="3671" y="4969"/>
                  </a:lnTo>
                  <a:lnTo>
                    <a:pt x="3676" y="4939"/>
                  </a:lnTo>
                  <a:cubicBezTo>
                    <a:pt x="3674" y="4929"/>
                    <a:pt x="3674" y="4919"/>
                    <a:pt x="3673" y="4911"/>
                  </a:cubicBezTo>
                  <a:cubicBezTo>
                    <a:pt x="3665" y="4919"/>
                    <a:pt x="3657" y="4924"/>
                    <a:pt x="3648" y="4930"/>
                  </a:cubicBezTo>
                  <a:cubicBezTo>
                    <a:pt x="3654" y="4907"/>
                    <a:pt x="3658" y="4891"/>
                    <a:pt x="3662" y="4871"/>
                  </a:cubicBezTo>
                  <a:lnTo>
                    <a:pt x="3646" y="4863"/>
                  </a:lnTo>
                  <a:cubicBezTo>
                    <a:pt x="3638" y="4873"/>
                    <a:pt x="3628" y="4910"/>
                    <a:pt x="3620" y="4910"/>
                  </a:cubicBezTo>
                  <a:cubicBezTo>
                    <a:pt x="3618" y="4910"/>
                    <a:pt x="3617" y="4907"/>
                    <a:pt x="3615" y="4899"/>
                  </a:cubicBezTo>
                  <a:cubicBezTo>
                    <a:pt x="3620" y="4883"/>
                    <a:pt x="3623" y="4869"/>
                    <a:pt x="3627" y="4846"/>
                  </a:cubicBezTo>
                  <a:cubicBezTo>
                    <a:pt x="3621" y="4846"/>
                    <a:pt x="3614" y="4845"/>
                    <a:pt x="3608" y="4845"/>
                  </a:cubicBezTo>
                  <a:cubicBezTo>
                    <a:pt x="3601" y="4874"/>
                    <a:pt x="3595" y="4896"/>
                    <a:pt x="3587" y="4926"/>
                  </a:cubicBezTo>
                  <a:cubicBezTo>
                    <a:pt x="3582" y="4919"/>
                    <a:pt x="3579" y="4914"/>
                    <a:pt x="3577" y="4911"/>
                  </a:cubicBezTo>
                  <a:cubicBezTo>
                    <a:pt x="3584" y="4882"/>
                    <a:pt x="3592" y="4857"/>
                    <a:pt x="3601" y="4829"/>
                  </a:cubicBezTo>
                  <a:lnTo>
                    <a:pt x="3601" y="4829"/>
                  </a:lnTo>
                  <a:cubicBezTo>
                    <a:pt x="3592" y="4839"/>
                    <a:pt x="3586" y="4846"/>
                    <a:pt x="3582" y="4854"/>
                  </a:cubicBezTo>
                  <a:cubicBezTo>
                    <a:pt x="3582" y="4844"/>
                    <a:pt x="3582" y="4835"/>
                    <a:pt x="3583" y="4823"/>
                  </a:cubicBezTo>
                  <a:lnTo>
                    <a:pt x="3583" y="4823"/>
                  </a:lnTo>
                  <a:cubicBezTo>
                    <a:pt x="3573" y="4841"/>
                    <a:pt x="3564" y="4857"/>
                    <a:pt x="3554" y="4873"/>
                  </a:cubicBezTo>
                  <a:cubicBezTo>
                    <a:pt x="3552" y="4870"/>
                    <a:pt x="3549" y="4869"/>
                    <a:pt x="3547" y="4869"/>
                  </a:cubicBezTo>
                  <a:cubicBezTo>
                    <a:pt x="3534" y="4869"/>
                    <a:pt x="3516" y="4910"/>
                    <a:pt x="3489" y="4964"/>
                  </a:cubicBezTo>
                  <a:cubicBezTo>
                    <a:pt x="3509" y="4901"/>
                    <a:pt x="3521" y="4867"/>
                    <a:pt x="3534" y="4832"/>
                  </a:cubicBezTo>
                  <a:cubicBezTo>
                    <a:pt x="3529" y="4829"/>
                    <a:pt x="3526" y="4826"/>
                    <a:pt x="3521" y="4824"/>
                  </a:cubicBezTo>
                  <a:cubicBezTo>
                    <a:pt x="3511" y="4851"/>
                    <a:pt x="3501" y="4874"/>
                    <a:pt x="3492" y="4898"/>
                  </a:cubicBezTo>
                  <a:cubicBezTo>
                    <a:pt x="3481" y="4888"/>
                    <a:pt x="3476" y="4864"/>
                    <a:pt x="3476" y="4827"/>
                  </a:cubicBezTo>
                  <a:cubicBezTo>
                    <a:pt x="3462" y="4863"/>
                    <a:pt x="3451" y="4898"/>
                    <a:pt x="3434" y="4944"/>
                  </a:cubicBezTo>
                  <a:cubicBezTo>
                    <a:pt x="3427" y="4910"/>
                    <a:pt x="3423" y="4883"/>
                    <a:pt x="3415" y="4849"/>
                  </a:cubicBezTo>
                  <a:cubicBezTo>
                    <a:pt x="3409" y="4880"/>
                    <a:pt x="3406" y="4894"/>
                    <a:pt x="3405" y="4902"/>
                  </a:cubicBezTo>
                  <a:cubicBezTo>
                    <a:pt x="3399" y="4910"/>
                    <a:pt x="3394" y="4913"/>
                    <a:pt x="3391" y="4913"/>
                  </a:cubicBezTo>
                  <a:cubicBezTo>
                    <a:pt x="3377" y="4913"/>
                    <a:pt x="3393" y="4848"/>
                    <a:pt x="3383" y="4838"/>
                  </a:cubicBezTo>
                  <a:lnTo>
                    <a:pt x="3383" y="4838"/>
                  </a:lnTo>
                  <a:cubicBezTo>
                    <a:pt x="3374" y="4855"/>
                    <a:pt x="3365" y="4871"/>
                    <a:pt x="3358" y="4886"/>
                  </a:cubicBezTo>
                  <a:lnTo>
                    <a:pt x="3340" y="4877"/>
                  </a:lnTo>
                  <a:cubicBezTo>
                    <a:pt x="3346" y="4857"/>
                    <a:pt x="3349" y="4841"/>
                    <a:pt x="3353" y="4823"/>
                  </a:cubicBezTo>
                  <a:lnTo>
                    <a:pt x="3353" y="4823"/>
                  </a:lnTo>
                  <a:cubicBezTo>
                    <a:pt x="3348" y="4832"/>
                    <a:pt x="3342" y="4839"/>
                    <a:pt x="3336" y="4846"/>
                  </a:cubicBezTo>
                  <a:cubicBezTo>
                    <a:pt x="3337" y="4836"/>
                    <a:pt x="3337" y="4832"/>
                    <a:pt x="3337" y="4829"/>
                  </a:cubicBezTo>
                  <a:lnTo>
                    <a:pt x="3337" y="4829"/>
                  </a:lnTo>
                  <a:cubicBezTo>
                    <a:pt x="3311" y="4830"/>
                    <a:pt x="3289" y="4830"/>
                    <a:pt x="3265" y="4832"/>
                  </a:cubicBezTo>
                  <a:cubicBezTo>
                    <a:pt x="3261" y="4817"/>
                    <a:pt x="3256" y="4801"/>
                    <a:pt x="3252" y="4785"/>
                  </a:cubicBezTo>
                  <a:cubicBezTo>
                    <a:pt x="3258" y="4774"/>
                    <a:pt x="3262" y="4767"/>
                    <a:pt x="3267" y="4760"/>
                  </a:cubicBezTo>
                  <a:cubicBezTo>
                    <a:pt x="3259" y="4739"/>
                    <a:pt x="3255" y="4714"/>
                    <a:pt x="3245" y="4702"/>
                  </a:cubicBezTo>
                  <a:cubicBezTo>
                    <a:pt x="3233" y="4688"/>
                    <a:pt x="3217" y="4685"/>
                    <a:pt x="3203" y="4677"/>
                  </a:cubicBezTo>
                  <a:cubicBezTo>
                    <a:pt x="3193" y="4707"/>
                    <a:pt x="3187" y="4724"/>
                    <a:pt x="3180" y="4743"/>
                  </a:cubicBezTo>
                  <a:lnTo>
                    <a:pt x="3142" y="4774"/>
                  </a:lnTo>
                  <a:cubicBezTo>
                    <a:pt x="3148" y="4730"/>
                    <a:pt x="3153" y="4689"/>
                    <a:pt x="3158" y="4652"/>
                  </a:cubicBezTo>
                  <a:cubicBezTo>
                    <a:pt x="3146" y="4649"/>
                    <a:pt x="3137" y="4635"/>
                    <a:pt x="3126" y="4635"/>
                  </a:cubicBezTo>
                  <a:cubicBezTo>
                    <a:pt x="3119" y="4635"/>
                    <a:pt x="3111" y="4640"/>
                    <a:pt x="3100" y="4654"/>
                  </a:cubicBezTo>
                  <a:cubicBezTo>
                    <a:pt x="3097" y="4614"/>
                    <a:pt x="3084" y="4603"/>
                    <a:pt x="3068" y="4603"/>
                  </a:cubicBezTo>
                  <a:cubicBezTo>
                    <a:pt x="3057" y="4603"/>
                    <a:pt x="3045" y="4608"/>
                    <a:pt x="3033" y="4613"/>
                  </a:cubicBezTo>
                  <a:lnTo>
                    <a:pt x="3033" y="4590"/>
                  </a:lnTo>
                  <a:cubicBezTo>
                    <a:pt x="3015" y="4605"/>
                    <a:pt x="3000" y="4615"/>
                    <a:pt x="2990" y="4624"/>
                  </a:cubicBezTo>
                  <a:cubicBezTo>
                    <a:pt x="2987" y="4607"/>
                    <a:pt x="2986" y="4593"/>
                    <a:pt x="2983" y="4574"/>
                  </a:cubicBezTo>
                  <a:cubicBezTo>
                    <a:pt x="2964" y="4629"/>
                    <a:pt x="2949" y="4671"/>
                    <a:pt x="2934" y="4716"/>
                  </a:cubicBezTo>
                  <a:cubicBezTo>
                    <a:pt x="2927" y="4714"/>
                    <a:pt x="2924" y="4716"/>
                    <a:pt x="2919" y="4713"/>
                  </a:cubicBezTo>
                  <a:cubicBezTo>
                    <a:pt x="2918" y="4710"/>
                    <a:pt x="2917" y="4702"/>
                    <a:pt x="2914" y="4698"/>
                  </a:cubicBezTo>
                  <a:cubicBezTo>
                    <a:pt x="2922" y="4683"/>
                    <a:pt x="2930" y="4671"/>
                    <a:pt x="2937" y="4661"/>
                  </a:cubicBezTo>
                  <a:cubicBezTo>
                    <a:pt x="2940" y="4625"/>
                    <a:pt x="2936" y="4606"/>
                    <a:pt x="2926" y="4606"/>
                  </a:cubicBezTo>
                  <a:cubicBezTo>
                    <a:pt x="2923" y="4606"/>
                    <a:pt x="2918" y="4608"/>
                    <a:pt x="2914" y="4613"/>
                  </a:cubicBezTo>
                  <a:lnTo>
                    <a:pt x="2915" y="4582"/>
                  </a:lnTo>
                  <a:lnTo>
                    <a:pt x="2915" y="4582"/>
                  </a:lnTo>
                  <a:cubicBezTo>
                    <a:pt x="2903" y="4588"/>
                    <a:pt x="2897" y="4592"/>
                    <a:pt x="2892" y="4592"/>
                  </a:cubicBezTo>
                  <a:cubicBezTo>
                    <a:pt x="2885" y="4592"/>
                    <a:pt x="2882" y="4583"/>
                    <a:pt x="2874" y="4560"/>
                  </a:cubicBezTo>
                  <a:cubicBezTo>
                    <a:pt x="2874" y="4559"/>
                    <a:pt x="2874" y="4559"/>
                    <a:pt x="2873" y="4559"/>
                  </a:cubicBezTo>
                  <a:cubicBezTo>
                    <a:pt x="2872" y="4559"/>
                    <a:pt x="2868" y="4567"/>
                    <a:pt x="2864" y="4571"/>
                  </a:cubicBezTo>
                  <a:cubicBezTo>
                    <a:pt x="2864" y="4582"/>
                    <a:pt x="2862" y="4592"/>
                    <a:pt x="2861" y="4611"/>
                  </a:cubicBezTo>
                  <a:cubicBezTo>
                    <a:pt x="2853" y="4608"/>
                    <a:pt x="2849" y="4607"/>
                    <a:pt x="2846" y="4605"/>
                  </a:cubicBezTo>
                  <a:cubicBezTo>
                    <a:pt x="2850" y="4583"/>
                    <a:pt x="2855" y="4567"/>
                    <a:pt x="2859" y="4548"/>
                  </a:cubicBezTo>
                  <a:lnTo>
                    <a:pt x="2859" y="4548"/>
                  </a:lnTo>
                  <a:cubicBezTo>
                    <a:pt x="2854" y="4556"/>
                    <a:pt x="2849" y="4566"/>
                    <a:pt x="2847" y="4566"/>
                  </a:cubicBezTo>
                  <a:cubicBezTo>
                    <a:pt x="2846" y="4566"/>
                    <a:pt x="2846" y="4566"/>
                    <a:pt x="2846" y="4565"/>
                  </a:cubicBezTo>
                  <a:cubicBezTo>
                    <a:pt x="2843" y="4562"/>
                    <a:pt x="2840" y="4560"/>
                    <a:pt x="2836" y="4560"/>
                  </a:cubicBezTo>
                  <a:cubicBezTo>
                    <a:pt x="2824" y="4560"/>
                    <a:pt x="2807" y="4575"/>
                    <a:pt x="2796" y="4575"/>
                  </a:cubicBezTo>
                  <a:cubicBezTo>
                    <a:pt x="2787" y="4575"/>
                    <a:pt x="2781" y="4568"/>
                    <a:pt x="2781" y="4542"/>
                  </a:cubicBezTo>
                  <a:cubicBezTo>
                    <a:pt x="2781" y="4540"/>
                    <a:pt x="2780" y="4539"/>
                    <a:pt x="2779" y="4539"/>
                  </a:cubicBezTo>
                  <a:cubicBezTo>
                    <a:pt x="2774" y="4539"/>
                    <a:pt x="2766" y="4545"/>
                    <a:pt x="2761" y="4546"/>
                  </a:cubicBezTo>
                  <a:cubicBezTo>
                    <a:pt x="2754" y="4548"/>
                    <a:pt x="2747" y="4549"/>
                    <a:pt x="2741" y="4549"/>
                  </a:cubicBezTo>
                  <a:cubicBezTo>
                    <a:pt x="2726" y="4549"/>
                    <a:pt x="2714" y="4541"/>
                    <a:pt x="2711" y="4505"/>
                  </a:cubicBezTo>
                  <a:cubicBezTo>
                    <a:pt x="2700" y="4518"/>
                    <a:pt x="2690" y="4533"/>
                    <a:pt x="2683" y="4542"/>
                  </a:cubicBezTo>
                  <a:cubicBezTo>
                    <a:pt x="2668" y="4543"/>
                    <a:pt x="2656" y="4545"/>
                    <a:pt x="2643" y="4546"/>
                  </a:cubicBezTo>
                  <a:cubicBezTo>
                    <a:pt x="2641" y="4535"/>
                    <a:pt x="2638" y="4517"/>
                    <a:pt x="2636" y="4492"/>
                  </a:cubicBezTo>
                  <a:cubicBezTo>
                    <a:pt x="2628" y="4487"/>
                    <a:pt x="2611" y="4493"/>
                    <a:pt x="2609" y="4473"/>
                  </a:cubicBezTo>
                  <a:cubicBezTo>
                    <a:pt x="2607" y="4461"/>
                    <a:pt x="2603" y="4457"/>
                    <a:pt x="2598" y="4457"/>
                  </a:cubicBezTo>
                  <a:cubicBezTo>
                    <a:pt x="2593" y="4457"/>
                    <a:pt x="2587" y="4461"/>
                    <a:pt x="2582" y="4461"/>
                  </a:cubicBezTo>
                  <a:cubicBezTo>
                    <a:pt x="2580" y="4461"/>
                    <a:pt x="2578" y="4461"/>
                    <a:pt x="2577" y="4460"/>
                  </a:cubicBezTo>
                  <a:cubicBezTo>
                    <a:pt x="2568" y="4451"/>
                    <a:pt x="2555" y="4449"/>
                    <a:pt x="2546" y="4440"/>
                  </a:cubicBezTo>
                  <a:cubicBezTo>
                    <a:pt x="2542" y="4437"/>
                    <a:pt x="2537" y="4435"/>
                    <a:pt x="2532" y="4435"/>
                  </a:cubicBezTo>
                  <a:cubicBezTo>
                    <a:pt x="2524" y="4435"/>
                    <a:pt x="2514" y="4440"/>
                    <a:pt x="2503" y="4448"/>
                  </a:cubicBezTo>
                  <a:cubicBezTo>
                    <a:pt x="2495" y="4454"/>
                    <a:pt x="2488" y="4454"/>
                    <a:pt x="2481" y="4454"/>
                  </a:cubicBezTo>
                  <a:cubicBezTo>
                    <a:pt x="2479" y="4454"/>
                    <a:pt x="2477" y="4454"/>
                    <a:pt x="2475" y="4454"/>
                  </a:cubicBezTo>
                  <a:cubicBezTo>
                    <a:pt x="2471" y="4454"/>
                    <a:pt x="2467" y="4454"/>
                    <a:pt x="2463" y="4455"/>
                  </a:cubicBezTo>
                  <a:cubicBezTo>
                    <a:pt x="2463" y="4449"/>
                    <a:pt x="2465" y="4430"/>
                    <a:pt x="2462" y="4429"/>
                  </a:cubicBezTo>
                  <a:cubicBezTo>
                    <a:pt x="2425" y="4421"/>
                    <a:pt x="2384" y="4430"/>
                    <a:pt x="2355" y="4401"/>
                  </a:cubicBezTo>
                  <a:cubicBezTo>
                    <a:pt x="2354" y="4401"/>
                    <a:pt x="2354" y="4401"/>
                    <a:pt x="2354" y="4401"/>
                  </a:cubicBezTo>
                  <a:cubicBezTo>
                    <a:pt x="2351" y="4401"/>
                    <a:pt x="2344" y="4413"/>
                    <a:pt x="2338" y="4417"/>
                  </a:cubicBezTo>
                  <a:cubicBezTo>
                    <a:pt x="2338" y="4407"/>
                    <a:pt x="2340" y="4399"/>
                    <a:pt x="2340" y="4393"/>
                  </a:cubicBezTo>
                  <a:lnTo>
                    <a:pt x="2340" y="4393"/>
                  </a:lnTo>
                  <a:lnTo>
                    <a:pt x="2318" y="4418"/>
                  </a:lnTo>
                  <a:cubicBezTo>
                    <a:pt x="2318" y="4402"/>
                    <a:pt x="2321" y="4384"/>
                    <a:pt x="2316" y="4380"/>
                  </a:cubicBezTo>
                  <a:cubicBezTo>
                    <a:pt x="2310" y="4371"/>
                    <a:pt x="2302" y="4367"/>
                    <a:pt x="2291" y="4365"/>
                  </a:cubicBezTo>
                  <a:cubicBezTo>
                    <a:pt x="2285" y="4365"/>
                    <a:pt x="2272" y="4375"/>
                    <a:pt x="2266" y="4375"/>
                  </a:cubicBezTo>
                  <a:cubicBezTo>
                    <a:pt x="2263" y="4375"/>
                    <a:pt x="2262" y="4374"/>
                    <a:pt x="2262" y="4370"/>
                  </a:cubicBezTo>
                  <a:cubicBezTo>
                    <a:pt x="2260" y="4356"/>
                    <a:pt x="2258" y="4349"/>
                    <a:pt x="2254" y="4349"/>
                  </a:cubicBezTo>
                  <a:cubicBezTo>
                    <a:pt x="2251" y="4349"/>
                    <a:pt x="2246" y="4354"/>
                    <a:pt x="2238" y="4364"/>
                  </a:cubicBezTo>
                  <a:cubicBezTo>
                    <a:pt x="2236" y="4366"/>
                    <a:pt x="2234" y="4367"/>
                    <a:pt x="2233" y="4367"/>
                  </a:cubicBezTo>
                  <a:cubicBezTo>
                    <a:pt x="2229" y="4367"/>
                    <a:pt x="2226" y="4363"/>
                    <a:pt x="2224" y="4358"/>
                  </a:cubicBezTo>
                  <a:cubicBezTo>
                    <a:pt x="2222" y="4354"/>
                    <a:pt x="2224" y="4339"/>
                    <a:pt x="2224" y="4327"/>
                  </a:cubicBezTo>
                  <a:lnTo>
                    <a:pt x="2224" y="4327"/>
                  </a:lnTo>
                  <a:cubicBezTo>
                    <a:pt x="2213" y="4351"/>
                    <a:pt x="2207" y="4364"/>
                    <a:pt x="2200" y="4377"/>
                  </a:cubicBezTo>
                  <a:cubicBezTo>
                    <a:pt x="2202" y="4352"/>
                    <a:pt x="2202" y="4330"/>
                    <a:pt x="2203" y="4302"/>
                  </a:cubicBezTo>
                  <a:lnTo>
                    <a:pt x="2203" y="4302"/>
                  </a:lnTo>
                  <a:cubicBezTo>
                    <a:pt x="2188" y="4329"/>
                    <a:pt x="2178" y="4346"/>
                    <a:pt x="2166" y="4368"/>
                  </a:cubicBezTo>
                  <a:cubicBezTo>
                    <a:pt x="2168" y="4309"/>
                    <a:pt x="2143" y="4321"/>
                    <a:pt x="2126" y="4305"/>
                  </a:cubicBezTo>
                  <a:cubicBezTo>
                    <a:pt x="2122" y="4300"/>
                    <a:pt x="2116" y="4297"/>
                    <a:pt x="2109" y="4297"/>
                  </a:cubicBezTo>
                  <a:cubicBezTo>
                    <a:pt x="2096" y="4297"/>
                    <a:pt x="2080" y="4308"/>
                    <a:pt x="2062" y="4332"/>
                  </a:cubicBezTo>
                  <a:cubicBezTo>
                    <a:pt x="2062" y="4314"/>
                    <a:pt x="2063" y="4295"/>
                    <a:pt x="2065" y="4283"/>
                  </a:cubicBezTo>
                  <a:lnTo>
                    <a:pt x="2065" y="4283"/>
                  </a:lnTo>
                  <a:cubicBezTo>
                    <a:pt x="2044" y="4286"/>
                    <a:pt x="2023" y="4289"/>
                    <a:pt x="2007" y="4292"/>
                  </a:cubicBezTo>
                  <a:cubicBezTo>
                    <a:pt x="2004" y="4280"/>
                    <a:pt x="2003" y="4271"/>
                    <a:pt x="2000" y="4262"/>
                  </a:cubicBezTo>
                  <a:cubicBezTo>
                    <a:pt x="1990" y="4283"/>
                    <a:pt x="1982" y="4299"/>
                    <a:pt x="1971" y="4321"/>
                  </a:cubicBezTo>
                  <a:cubicBezTo>
                    <a:pt x="1976" y="4299"/>
                    <a:pt x="1979" y="4283"/>
                    <a:pt x="1985" y="4256"/>
                  </a:cubicBezTo>
                  <a:cubicBezTo>
                    <a:pt x="1972" y="4255"/>
                    <a:pt x="1957" y="4252"/>
                    <a:pt x="1941" y="4251"/>
                  </a:cubicBezTo>
                  <a:cubicBezTo>
                    <a:pt x="1943" y="4245"/>
                    <a:pt x="1947" y="4229"/>
                    <a:pt x="1953" y="4205"/>
                  </a:cubicBezTo>
                  <a:lnTo>
                    <a:pt x="1953" y="4205"/>
                  </a:lnTo>
                  <a:cubicBezTo>
                    <a:pt x="1943" y="4208"/>
                    <a:pt x="1932" y="4209"/>
                    <a:pt x="1925" y="4212"/>
                  </a:cubicBezTo>
                  <a:cubicBezTo>
                    <a:pt x="1919" y="4202"/>
                    <a:pt x="1915" y="4192"/>
                    <a:pt x="1907" y="4184"/>
                  </a:cubicBezTo>
                  <a:cubicBezTo>
                    <a:pt x="1900" y="4177"/>
                    <a:pt x="1891" y="4171"/>
                    <a:pt x="1882" y="4171"/>
                  </a:cubicBezTo>
                  <a:cubicBezTo>
                    <a:pt x="1875" y="4171"/>
                    <a:pt x="1863" y="4186"/>
                    <a:pt x="1854" y="4186"/>
                  </a:cubicBezTo>
                  <a:cubicBezTo>
                    <a:pt x="1845" y="4186"/>
                    <a:pt x="1838" y="4174"/>
                    <a:pt x="1829" y="4174"/>
                  </a:cubicBezTo>
                  <a:cubicBezTo>
                    <a:pt x="1820" y="4174"/>
                    <a:pt x="1809" y="4183"/>
                    <a:pt x="1809" y="4183"/>
                  </a:cubicBezTo>
                  <a:cubicBezTo>
                    <a:pt x="1795" y="4167"/>
                    <a:pt x="1788" y="4142"/>
                    <a:pt x="1777" y="4142"/>
                  </a:cubicBezTo>
                  <a:cubicBezTo>
                    <a:pt x="1775" y="4142"/>
                    <a:pt x="1773" y="4143"/>
                    <a:pt x="1770" y="4145"/>
                  </a:cubicBezTo>
                  <a:cubicBezTo>
                    <a:pt x="1761" y="4152"/>
                    <a:pt x="1754" y="4155"/>
                    <a:pt x="1748" y="4155"/>
                  </a:cubicBezTo>
                  <a:cubicBezTo>
                    <a:pt x="1736" y="4155"/>
                    <a:pt x="1728" y="4146"/>
                    <a:pt x="1717" y="4143"/>
                  </a:cubicBezTo>
                  <a:cubicBezTo>
                    <a:pt x="1707" y="4140"/>
                    <a:pt x="1699" y="4122"/>
                    <a:pt x="1687" y="4122"/>
                  </a:cubicBezTo>
                  <a:cubicBezTo>
                    <a:pt x="1684" y="4122"/>
                    <a:pt x="1681" y="4123"/>
                    <a:pt x="1678" y="4126"/>
                  </a:cubicBezTo>
                  <a:cubicBezTo>
                    <a:pt x="1675" y="4128"/>
                    <a:pt x="1672" y="4128"/>
                    <a:pt x="1670" y="4128"/>
                  </a:cubicBezTo>
                  <a:cubicBezTo>
                    <a:pt x="1657" y="4128"/>
                    <a:pt x="1656" y="4100"/>
                    <a:pt x="1644" y="4100"/>
                  </a:cubicBezTo>
                  <a:cubicBezTo>
                    <a:pt x="1643" y="4100"/>
                    <a:pt x="1642" y="4100"/>
                    <a:pt x="1641" y="4101"/>
                  </a:cubicBezTo>
                  <a:cubicBezTo>
                    <a:pt x="1639" y="4101"/>
                    <a:pt x="1638" y="4101"/>
                    <a:pt x="1637" y="4101"/>
                  </a:cubicBezTo>
                  <a:cubicBezTo>
                    <a:pt x="1635" y="4101"/>
                    <a:pt x="1634" y="4100"/>
                    <a:pt x="1634" y="4100"/>
                  </a:cubicBezTo>
                  <a:cubicBezTo>
                    <a:pt x="1633" y="4100"/>
                    <a:pt x="1633" y="4101"/>
                    <a:pt x="1631" y="4105"/>
                  </a:cubicBezTo>
                  <a:cubicBezTo>
                    <a:pt x="1626" y="4114"/>
                    <a:pt x="1623" y="4118"/>
                    <a:pt x="1622" y="4118"/>
                  </a:cubicBezTo>
                  <a:cubicBezTo>
                    <a:pt x="1619" y="4118"/>
                    <a:pt x="1620" y="4110"/>
                    <a:pt x="1622" y="4101"/>
                  </a:cubicBezTo>
                  <a:cubicBezTo>
                    <a:pt x="1623" y="4098"/>
                    <a:pt x="1624" y="4094"/>
                    <a:pt x="1623" y="4094"/>
                  </a:cubicBezTo>
                  <a:lnTo>
                    <a:pt x="1623" y="4094"/>
                  </a:lnTo>
                  <a:cubicBezTo>
                    <a:pt x="1623" y="4094"/>
                    <a:pt x="1622" y="4094"/>
                    <a:pt x="1622" y="4095"/>
                  </a:cubicBezTo>
                  <a:cubicBezTo>
                    <a:pt x="1617" y="4104"/>
                    <a:pt x="1614" y="4108"/>
                    <a:pt x="1613" y="4108"/>
                  </a:cubicBezTo>
                  <a:cubicBezTo>
                    <a:pt x="1611" y="4108"/>
                    <a:pt x="1619" y="4085"/>
                    <a:pt x="1625" y="4067"/>
                  </a:cubicBezTo>
                  <a:lnTo>
                    <a:pt x="1625" y="4067"/>
                  </a:lnTo>
                  <a:cubicBezTo>
                    <a:pt x="1610" y="4095"/>
                    <a:pt x="1595" y="4119"/>
                    <a:pt x="1593" y="4119"/>
                  </a:cubicBezTo>
                  <a:cubicBezTo>
                    <a:pt x="1592" y="4119"/>
                    <a:pt x="1596" y="4108"/>
                    <a:pt x="1609" y="4080"/>
                  </a:cubicBezTo>
                  <a:lnTo>
                    <a:pt x="1609" y="4080"/>
                  </a:lnTo>
                  <a:cubicBezTo>
                    <a:pt x="1595" y="4101"/>
                    <a:pt x="1589" y="4109"/>
                    <a:pt x="1588" y="4109"/>
                  </a:cubicBezTo>
                  <a:cubicBezTo>
                    <a:pt x="1586" y="4109"/>
                    <a:pt x="1590" y="4097"/>
                    <a:pt x="1597" y="4084"/>
                  </a:cubicBezTo>
                  <a:lnTo>
                    <a:pt x="1597" y="4084"/>
                  </a:lnTo>
                  <a:cubicBezTo>
                    <a:pt x="1589" y="4089"/>
                    <a:pt x="1585" y="4092"/>
                    <a:pt x="1581" y="4095"/>
                  </a:cubicBezTo>
                  <a:lnTo>
                    <a:pt x="1562" y="4108"/>
                  </a:lnTo>
                  <a:cubicBezTo>
                    <a:pt x="1575" y="4089"/>
                    <a:pt x="1585" y="4074"/>
                    <a:pt x="1595" y="4058"/>
                  </a:cubicBezTo>
                  <a:lnTo>
                    <a:pt x="1595" y="4058"/>
                  </a:lnTo>
                  <a:cubicBezTo>
                    <a:pt x="1582" y="4076"/>
                    <a:pt x="1569" y="4090"/>
                    <a:pt x="1563" y="4098"/>
                  </a:cubicBezTo>
                  <a:cubicBezTo>
                    <a:pt x="1566" y="4087"/>
                    <a:pt x="1566" y="4080"/>
                    <a:pt x="1572" y="4068"/>
                  </a:cubicBezTo>
                  <a:cubicBezTo>
                    <a:pt x="1573" y="4066"/>
                    <a:pt x="1573" y="4065"/>
                    <a:pt x="1572" y="4065"/>
                  </a:cubicBezTo>
                  <a:lnTo>
                    <a:pt x="1572" y="4065"/>
                  </a:lnTo>
                  <a:cubicBezTo>
                    <a:pt x="1569" y="4065"/>
                    <a:pt x="1561" y="4072"/>
                    <a:pt x="1559" y="4072"/>
                  </a:cubicBezTo>
                  <a:cubicBezTo>
                    <a:pt x="1558" y="4072"/>
                    <a:pt x="1559" y="4070"/>
                    <a:pt x="1563" y="4064"/>
                  </a:cubicBezTo>
                  <a:lnTo>
                    <a:pt x="1563" y="4064"/>
                  </a:lnTo>
                  <a:cubicBezTo>
                    <a:pt x="1551" y="4077"/>
                    <a:pt x="1538" y="4090"/>
                    <a:pt x="1528" y="4102"/>
                  </a:cubicBezTo>
                  <a:cubicBezTo>
                    <a:pt x="1527" y="4102"/>
                    <a:pt x="1527" y="4102"/>
                    <a:pt x="1526" y="4102"/>
                  </a:cubicBezTo>
                  <a:cubicBezTo>
                    <a:pt x="1524" y="4102"/>
                    <a:pt x="1527" y="4098"/>
                    <a:pt x="1525" y="4098"/>
                  </a:cubicBezTo>
                  <a:lnTo>
                    <a:pt x="1525" y="4098"/>
                  </a:lnTo>
                  <a:cubicBezTo>
                    <a:pt x="1523" y="4098"/>
                    <a:pt x="1518" y="4102"/>
                    <a:pt x="1504" y="4115"/>
                  </a:cubicBezTo>
                  <a:cubicBezTo>
                    <a:pt x="1516" y="4101"/>
                    <a:pt x="1528" y="4086"/>
                    <a:pt x="1537" y="4074"/>
                  </a:cubicBezTo>
                  <a:lnTo>
                    <a:pt x="1537" y="4074"/>
                  </a:lnTo>
                  <a:cubicBezTo>
                    <a:pt x="1526" y="4081"/>
                    <a:pt x="1517" y="4087"/>
                    <a:pt x="1510" y="4092"/>
                  </a:cubicBezTo>
                  <a:cubicBezTo>
                    <a:pt x="1494" y="4106"/>
                    <a:pt x="1484" y="4117"/>
                    <a:pt x="1466" y="4133"/>
                  </a:cubicBezTo>
                  <a:cubicBezTo>
                    <a:pt x="1475" y="4123"/>
                    <a:pt x="1482" y="4114"/>
                    <a:pt x="1489" y="4105"/>
                  </a:cubicBezTo>
                  <a:lnTo>
                    <a:pt x="1489" y="4105"/>
                  </a:lnTo>
                  <a:cubicBezTo>
                    <a:pt x="1481" y="4111"/>
                    <a:pt x="1472" y="4117"/>
                    <a:pt x="1461" y="4124"/>
                  </a:cubicBezTo>
                  <a:cubicBezTo>
                    <a:pt x="1484" y="4103"/>
                    <a:pt x="1498" y="4089"/>
                    <a:pt x="1528" y="4062"/>
                  </a:cubicBezTo>
                  <a:lnTo>
                    <a:pt x="1528" y="4062"/>
                  </a:lnTo>
                  <a:cubicBezTo>
                    <a:pt x="1500" y="4084"/>
                    <a:pt x="1479" y="4102"/>
                    <a:pt x="1457" y="4120"/>
                  </a:cubicBezTo>
                  <a:cubicBezTo>
                    <a:pt x="1470" y="4106"/>
                    <a:pt x="1479" y="4096"/>
                    <a:pt x="1489" y="4086"/>
                  </a:cubicBezTo>
                  <a:lnTo>
                    <a:pt x="1489" y="4086"/>
                  </a:lnTo>
                  <a:cubicBezTo>
                    <a:pt x="1476" y="4095"/>
                    <a:pt x="1460" y="4106"/>
                    <a:pt x="1458" y="4106"/>
                  </a:cubicBezTo>
                  <a:cubicBezTo>
                    <a:pt x="1456" y="4106"/>
                    <a:pt x="1461" y="4100"/>
                    <a:pt x="1481" y="4083"/>
                  </a:cubicBezTo>
                  <a:lnTo>
                    <a:pt x="1481" y="4083"/>
                  </a:lnTo>
                  <a:cubicBezTo>
                    <a:pt x="1472" y="4089"/>
                    <a:pt x="1466" y="4092"/>
                    <a:pt x="1453" y="4099"/>
                  </a:cubicBezTo>
                  <a:cubicBezTo>
                    <a:pt x="1442" y="4108"/>
                    <a:pt x="1420" y="4123"/>
                    <a:pt x="1400" y="4137"/>
                  </a:cubicBezTo>
                  <a:cubicBezTo>
                    <a:pt x="1420" y="4121"/>
                    <a:pt x="1436" y="4109"/>
                    <a:pt x="1460" y="4090"/>
                  </a:cubicBezTo>
                  <a:lnTo>
                    <a:pt x="1460" y="4090"/>
                  </a:lnTo>
                  <a:lnTo>
                    <a:pt x="1453" y="4095"/>
                  </a:lnTo>
                  <a:lnTo>
                    <a:pt x="1435" y="4103"/>
                  </a:lnTo>
                  <a:cubicBezTo>
                    <a:pt x="1444" y="4096"/>
                    <a:pt x="1454" y="4087"/>
                    <a:pt x="1464" y="4078"/>
                  </a:cubicBezTo>
                  <a:lnTo>
                    <a:pt x="1464" y="4078"/>
                  </a:lnTo>
                  <a:cubicBezTo>
                    <a:pt x="1451" y="4086"/>
                    <a:pt x="1444" y="4092"/>
                    <a:pt x="1435" y="4096"/>
                  </a:cubicBezTo>
                  <a:cubicBezTo>
                    <a:pt x="1462" y="4073"/>
                    <a:pt x="1473" y="4063"/>
                    <a:pt x="1468" y="4063"/>
                  </a:cubicBezTo>
                  <a:lnTo>
                    <a:pt x="1468" y="4063"/>
                  </a:lnTo>
                  <a:cubicBezTo>
                    <a:pt x="1464" y="4063"/>
                    <a:pt x="1448" y="4069"/>
                    <a:pt x="1422" y="4081"/>
                  </a:cubicBezTo>
                  <a:cubicBezTo>
                    <a:pt x="1416" y="4081"/>
                    <a:pt x="1432" y="4068"/>
                    <a:pt x="1426" y="4068"/>
                  </a:cubicBezTo>
                  <a:lnTo>
                    <a:pt x="1426" y="4068"/>
                  </a:lnTo>
                  <a:cubicBezTo>
                    <a:pt x="1424" y="4068"/>
                    <a:pt x="1418" y="4071"/>
                    <a:pt x="1404" y="4077"/>
                  </a:cubicBezTo>
                  <a:cubicBezTo>
                    <a:pt x="1422" y="4065"/>
                    <a:pt x="1439" y="4053"/>
                    <a:pt x="1456" y="4042"/>
                  </a:cubicBezTo>
                  <a:lnTo>
                    <a:pt x="1456" y="4042"/>
                  </a:lnTo>
                  <a:cubicBezTo>
                    <a:pt x="1439" y="4048"/>
                    <a:pt x="1425" y="4055"/>
                    <a:pt x="1401" y="4064"/>
                  </a:cubicBezTo>
                  <a:cubicBezTo>
                    <a:pt x="1413" y="4056"/>
                    <a:pt x="1426" y="4046"/>
                    <a:pt x="1441" y="4036"/>
                  </a:cubicBezTo>
                  <a:lnTo>
                    <a:pt x="1441" y="4036"/>
                  </a:lnTo>
                  <a:cubicBezTo>
                    <a:pt x="1426" y="4041"/>
                    <a:pt x="1419" y="4043"/>
                    <a:pt x="1415" y="4043"/>
                  </a:cubicBezTo>
                  <a:cubicBezTo>
                    <a:pt x="1403" y="4043"/>
                    <a:pt x="1438" y="4021"/>
                    <a:pt x="1423" y="4021"/>
                  </a:cubicBezTo>
                  <a:cubicBezTo>
                    <a:pt x="1419" y="4021"/>
                    <a:pt x="1411" y="4023"/>
                    <a:pt x="1397" y="4027"/>
                  </a:cubicBezTo>
                  <a:cubicBezTo>
                    <a:pt x="1411" y="4020"/>
                    <a:pt x="1423" y="4014"/>
                    <a:pt x="1439" y="4005"/>
                  </a:cubicBezTo>
                  <a:lnTo>
                    <a:pt x="1439" y="4005"/>
                  </a:lnTo>
                  <a:cubicBezTo>
                    <a:pt x="1409" y="4014"/>
                    <a:pt x="1381" y="4021"/>
                    <a:pt x="1351" y="4030"/>
                  </a:cubicBezTo>
                  <a:cubicBezTo>
                    <a:pt x="1372" y="4023"/>
                    <a:pt x="1385" y="4018"/>
                    <a:pt x="1407" y="4009"/>
                  </a:cubicBezTo>
                  <a:cubicBezTo>
                    <a:pt x="1409" y="4006"/>
                    <a:pt x="1404" y="4003"/>
                    <a:pt x="1414" y="3998"/>
                  </a:cubicBezTo>
                  <a:cubicBezTo>
                    <a:pt x="1426" y="3992"/>
                    <a:pt x="1392" y="3998"/>
                    <a:pt x="1413" y="3989"/>
                  </a:cubicBezTo>
                  <a:cubicBezTo>
                    <a:pt x="1439" y="3975"/>
                    <a:pt x="1432" y="3971"/>
                    <a:pt x="1426" y="3967"/>
                  </a:cubicBezTo>
                  <a:cubicBezTo>
                    <a:pt x="1422" y="3962"/>
                    <a:pt x="1400" y="3959"/>
                    <a:pt x="1385" y="3953"/>
                  </a:cubicBezTo>
                  <a:cubicBezTo>
                    <a:pt x="1429" y="3945"/>
                    <a:pt x="1429" y="3940"/>
                    <a:pt x="1413" y="3937"/>
                  </a:cubicBezTo>
                  <a:cubicBezTo>
                    <a:pt x="1400" y="3936"/>
                    <a:pt x="1420" y="3933"/>
                    <a:pt x="1410" y="3931"/>
                  </a:cubicBezTo>
                  <a:cubicBezTo>
                    <a:pt x="1398" y="3930"/>
                    <a:pt x="1416" y="3927"/>
                    <a:pt x="1401" y="3924"/>
                  </a:cubicBezTo>
                  <a:cubicBezTo>
                    <a:pt x="1389" y="3924"/>
                    <a:pt x="1404" y="3917"/>
                    <a:pt x="1403" y="3905"/>
                  </a:cubicBezTo>
                  <a:cubicBezTo>
                    <a:pt x="1401" y="3893"/>
                    <a:pt x="1409" y="3883"/>
                    <a:pt x="1386" y="3871"/>
                  </a:cubicBezTo>
                  <a:cubicBezTo>
                    <a:pt x="1369" y="3861"/>
                    <a:pt x="1363" y="3843"/>
                    <a:pt x="1388" y="3837"/>
                  </a:cubicBezTo>
                  <a:cubicBezTo>
                    <a:pt x="1409" y="3812"/>
                    <a:pt x="1366" y="3797"/>
                    <a:pt x="1392" y="3775"/>
                  </a:cubicBezTo>
                  <a:cubicBezTo>
                    <a:pt x="1416" y="3756"/>
                    <a:pt x="1385" y="3736"/>
                    <a:pt x="1428" y="3715"/>
                  </a:cubicBezTo>
                  <a:cubicBezTo>
                    <a:pt x="1411" y="3711"/>
                    <a:pt x="1395" y="3706"/>
                    <a:pt x="1375" y="3700"/>
                  </a:cubicBezTo>
                  <a:cubicBezTo>
                    <a:pt x="1385" y="3696"/>
                    <a:pt x="1397" y="3690"/>
                    <a:pt x="1400" y="3689"/>
                  </a:cubicBezTo>
                  <a:cubicBezTo>
                    <a:pt x="1391" y="3674"/>
                    <a:pt x="1384" y="3661"/>
                    <a:pt x="1376" y="3647"/>
                  </a:cubicBezTo>
                  <a:cubicBezTo>
                    <a:pt x="1353" y="3649"/>
                    <a:pt x="1331" y="3649"/>
                    <a:pt x="1306" y="3649"/>
                  </a:cubicBezTo>
                  <a:cubicBezTo>
                    <a:pt x="1306" y="3643"/>
                    <a:pt x="1307" y="3640"/>
                    <a:pt x="1307" y="3636"/>
                  </a:cubicBezTo>
                  <a:cubicBezTo>
                    <a:pt x="1336" y="3634"/>
                    <a:pt x="1363" y="3633"/>
                    <a:pt x="1400" y="3631"/>
                  </a:cubicBezTo>
                  <a:cubicBezTo>
                    <a:pt x="1373" y="3615"/>
                    <a:pt x="1344" y="3600"/>
                    <a:pt x="1398" y="3584"/>
                  </a:cubicBezTo>
                  <a:cubicBezTo>
                    <a:pt x="1403" y="3583"/>
                    <a:pt x="1404" y="3577"/>
                    <a:pt x="1400" y="3577"/>
                  </a:cubicBezTo>
                  <a:cubicBezTo>
                    <a:pt x="1354" y="3566"/>
                    <a:pt x="1397" y="3550"/>
                    <a:pt x="1382" y="3537"/>
                  </a:cubicBezTo>
                  <a:cubicBezTo>
                    <a:pt x="1366" y="3524"/>
                    <a:pt x="1385" y="3506"/>
                    <a:pt x="1385" y="3490"/>
                  </a:cubicBezTo>
                  <a:cubicBezTo>
                    <a:pt x="1385" y="3484"/>
                    <a:pt x="1372" y="3480"/>
                    <a:pt x="1366" y="3474"/>
                  </a:cubicBezTo>
                  <a:cubicBezTo>
                    <a:pt x="1384" y="3469"/>
                    <a:pt x="1401" y="3463"/>
                    <a:pt x="1413" y="3461"/>
                  </a:cubicBezTo>
                  <a:cubicBezTo>
                    <a:pt x="1398" y="3443"/>
                    <a:pt x="1376" y="3427"/>
                    <a:pt x="1372" y="3409"/>
                  </a:cubicBezTo>
                  <a:cubicBezTo>
                    <a:pt x="1367" y="3390"/>
                    <a:pt x="1381" y="3369"/>
                    <a:pt x="1379" y="3349"/>
                  </a:cubicBezTo>
                  <a:cubicBezTo>
                    <a:pt x="1378" y="3330"/>
                    <a:pt x="1366" y="3310"/>
                    <a:pt x="1361" y="3291"/>
                  </a:cubicBezTo>
                  <a:cubicBezTo>
                    <a:pt x="1358" y="3277"/>
                    <a:pt x="1373" y="3260"/>
                    <a:pt x="1342" y="3247"/>
                  </a:cubicBezTo>
                  <a:cubicBezTo>
                    <a:pt x="1325" y="3238"/>
                    <a:pt x="1313" y="3224"/>
                    <a:pt x="1329" y="3216"/>
                  </a:cubicBezTo>
                  <a:cubicBezTo>
                    <a:pt x="1358" y="3202"/>
                    <a:pt x="1347" y="3190"/>
                    <a:pt x="1350" y="3177"/>
                  </a:cubicBezTo>
                  <a:cubicBezTo>
                    <a:pt x="1351" y="3166"/>
                    <a:pt x="1317" y="3152"/>
                    <a:pt x="1333" y="3146"/>
                  </a:cubicBezTo>
                  <a:cubicBezTo>
                    <a:pt x="1367" y="3131"/>
                    <a:pt x="1313" y="3122"/>
                    <a:pt x="1328" y="3110"/>
                  </a:cubicBezTo>
                  <a:cubicBezTo>
                    <a:pt x="1329" y="3109"/>
                    <a:pt x="1298" y="3106"/>
                    <a:pt x="1323" y="3100"/>
                  </a:cubicBezTo>
                  <a:cubicBezTo>
                    <a:pt x="1372" y="3088"/>
                    <a:pt x="1304" y="3085"/>
                    <a:pt x="1313" y="3074"/>
                  </a:cubicBezTo>
                  <a:cubicBezTo>
                    <a:pt x="1366" y="3066"/>
                    <a:pt x="1322" y="3053"/>
                    <a:pt x="1338" y="3041"/>
                  </a:cubicBezTo>
                  <a:cubicBezTo>
                    <a:pt x="1354" y="3027"/>
                    <a:pt x="1350" y="3012"/>
                    <a:pt x="1353" y="2997"/>
                  </a:cubicBezTo>
                  <a:cubicBezTo>
                    <a:pt x="1354" y="2982"/>
                    <a:pt x="1354" y="2969"/>
                    <a:pt x="1356" y="2957"/>
                  </a:cubicBezTo>
                  <a:cubicBezTo>
                    <a:pt x="1329" y="2954"/>
                    <a:pt x="1317" y="2953"/>
                    <a:pt x="1295" y="2950"/>
                  </a:cubicBezTo>
                  <a:cubicBezTo>
                    <a:pt x="1326" y="2947"/>
                    <a:pt x="1344" y="2946"/>
                    <a:pt x="1363" y="2943"/>
                  </a:cubicBezTo>
                  <a:cubicBezTo>
                    <a:pt x="1300" y="2934"/>
                    <a:pt x="1372" y="2918"/>
                    <a:pt x="1344" y="2904"/>
                  </a:cubicBezTo>
                  <a:cubicBezTo>
                    <a:pt x="1319" y="2891"/>
                    <a:pt x="1333" y="2872"/>
                    <a:pt x="1329" y="2851"/>
                  </a:cubicBezTo>
                  <a:cubicBezTo>
                    <a:pt x="1394" y="2826"/>
                    <a:pt x="1326" y="2803"/>
                    <a:pt x="1304" y="2778"/>
                  </a:cubicBezTo>
                  <a:cubicBezTo>
                    <a:pt x="1319" y="2766"/>
                    <a:pt x="1333" y="2756"/>
                    <a:pt x="1347" y="2746"/>
                  </a:cubicBezTo>
                  <a:cubicBezTo>
                    <a:pt x="1364" y="2744"/>
                    <a:pt x="1381" y="2743"/>
                    <a:pt x="1397" y="2740"/>
                  </a:cubicBezTo>
                  <a:cubicBezTo>
                    <a:pt x="1388" y="2725"/>
                    <a:pt x="1379" y="2710"/>
                    <a:pt x="1372" y="2697"/>
                  </a:cubicBezTo>
                  <a:cubicBezTo>
                    <a:pt x="1367" y="2684"/>
                    <a:pt x="1361" y="2671"/>
                    <a:pt x="1357" y="2659"/>
                  </a:cubicBezTo>
                  <a:cubicBezTo>
                    <a:pt x="1364" y="2656"/>
                    <a:pt x="1372" y="2653"/>
                    <a:pt x="1379" y="2650"/>
                  </a:cubicBezTo>
                  <a:cubicBezTo>
                    <a:pt x="1356" y="2647"/>
                    <a:pt x="1339" y="2645"/>
                    <a:pt x="1319" y="2644"/>
                  </a:cubicBezTo>
                  <a:cubicBezTo>
                    <a:pt x="1344" y="2641"/>
                    <a:pt x="1364" y="2638"/>
                    <a:pt x="1384" y="2635"/>
                  </a:cubicBezTo>
                  <a:cubicBezTo>
                    <a:pt x="1388" y="2619"/>
                    <a:pt x="1291" y="2615"/>
                    <a:pt x="1339" y="2594"/>
                  </a:cubicBezTo>
                  <a:cubicBezTo>
                    <a:pt x="1354" y="2591"/>
                    <a:pt x="1370" y="2590"/>
                    <a:pt x="1395" y="2587"/>
                  </a:cubicBezTo>
                  <a:cubicBezTo>
                    <a:pt x="1388" y="2578"/>
                    <a:pt x="1382" y="2570"/>
                    <a:pt x="1376" y="2560"/>
                  </a:cubicBezTo>
                  <a:cubicBezTo>
                    <a:pt x="1420" y="2550"/>
                    <a:pt x="1389" y="2532"/>
                    <a:pt x="1400" y="2517"/>
                  </a:cubicBezTo>
                  <a:cubicBezTo>
                    <a:pt x="1392" y="2516"/>
                    <a:pt x="1384" y="2515"/>
                    <a:pt x="1376" y="2513"/>
                  </a:cubicBezTo>
                  <a:lnTo>
                    <a:pt x="1386" y="2510"/>
                  </a:lnTo>
                  <a:lnTo>
                    <a:pt x="1402" y="2517"/>
                  </a:lnTo>
                  <a:lnTo>
                    <a:pt x="1402" y="2517"/>
                  </a:lnTo>
                  <a:cubicBezTo>
                    <a:pt x="1414" y="2514"/>
                    <a:pt x="1431" y="2510"/>
                    <a:pt x="1431" y="2507"/>
                  </a:cubicBezTo>
                  <a:cubicBezTo>
                    <a:pt x="1425" y="2484"/>
                    <a:pt x="1416" y="2462"/>
                    <a:pt x="1409" y="2440"/>
                  </a:cubicBezTo>
                  <a:cubicBezTo>
                    <a:pt x="1385" y="2428"/>
                    <a:pt x="1328" y="2425"/>
                    <a:pt x="1335" y="2409"/>
                  </a:cubicBezTo>
                  <a:cubicBezTo>
                    <a:pt x="1353" y="2406"/>
                    <a:pt x="1369" y="2404"/>
                    <a:pt x="1378" y="2403"/>
                  </a:cubicBezTo>
                  <a:cubicBezTo>
                    <a:pt x="1385" y="2389"/>
                    <a:pt x="1394" y="2378"/>
                    <a:pt x="1397" y="2366"/>
                  </a:cubicBezTo>
                  <a:cubicBezTo>
                    <a:pt x="1403" y="2350"/>
                    <a:pt x="1403" y="2334"/>
                    <a:pt x="1407" y="2313"/>
                  </a:cubicBezTo>
                  <a:cubicBezTo>
                    <a:pt x="1388" y="2310"/>
                    <a:pt x="1363" y="2307"/>
                    <a:pt x="1339" y="2304"/>
                  </a:cubicBezTo>
                  <a:cubicBezTo>
                    <a:pt x="1361" y="2294"/>
                    <a:pt x="1373" y="2288"/>
                    <a:pt x="1379" y="2287"/>
                  </a:cubicBezTo>
                  <a:cubicBezTo>
                    <a:pt x="1370" y="2273"/>
                    <a:pt x="1361" y="2264"/>
                    <a:pt x="1360" y="2254"/>
                  </a:cubicBezTo>
                  <a:cubicBezTo>
                    <a:pt x="1358" y="2244"/>
                    <a:pt x="1364" y="2232"/>
                    <a:pt x="1364" y="2222"/>
                  </a:cubicBezTo>
                  <a:cubicBezTo>
                    <a:pt x="1363" y="2213"/>
                    <a:pt x="1344" y="2200"/>
                    <a:pt x="1357" y="2195"/>
                  </a:cubicBezTo>
                  <a:cubicBezTo>
                    <a:pt x="1401" y="2182"/>
                    <a:pt x="1328" y="2178"/>
                    <a:pt x="1345" y="2167"/>
                  </a:cubicBezTo>
                  <a:cubicBezTo>
                    <a:pt x="1356" y="2164"/>
                    <a:pt x="1367" y="2160"/>
                    <a:pt x="1378" y="2156"/>
                  </a:cubicBezTo>
                  <a:cubicBezTo>
                    <a:pt x="1364" y="2147"/>
                    <a:pt x="1353" y="2139"/>
                    <a:pt x="1339" y="2132"/>
                  </a:cubicBezTo>
                  <a:cubicBezTo>
                    <a:pt x="1328" y="2134"/>
                    <a:pt x="1314" y="2136"/>
                    <a:pt x="1289" y="2141"/>
                  </a:cubicBezTo>
                  <a:cubicBezTo>
                    <a:pt x="1297" y="2132"/>
                    <a:pt x="1300" y="2128"/>
                    <a:pt x="1303" y="2125"/>
                  </a:cubicBezTo>
                  <a:cubicBezTo>
                    <a:pt x="1323" y="2123"/>
                    <a:pt x="1336" y="2122"/>
                    <a:pt x="1360" y="2120"/>
                  </a:cubicBezTo>
                  <a:cubicBezTo>
                    <a:pt x="1325" y="2103"/>
                    <a:pt x="1428" y="2089"/>
                    <a:pt x="1367" y="2069"/>
                  </a:cubicBezTo>
                  <a:cubicBezTo>
                    <a:pt x="1331" y="2057"/>
                    <a:pt x="1392" y="2031"/>
                    <a:pt x="1351" y="2016"/>
                  </a:cubicBezTo>
                  <a:cubicBezTo>
                    <a:pt x="1392" y="1988"/>
                    <a:pt x="1378" y="1961"/>
                    <a:pt x="1381" y="1935"/>
                  </a:cubicBezTo>
                  <a:cubicBezTo>
                    <a:pt x="1385" y="1908"/>
                    <a:pt x="1414" y="1879"/>
                    <a:pt x="1375" y="1854"/>
                  </a:cubicBezTo>
                  <a:cubicBezTo>
                    <a:pt x="1403" y="1830"/>
                    <a:pt x="1342" y="1807"/>
                    <a:pt x="1403" y="1783"/>
                  </a:cubicBezTo>
                  <a:cubicBezTo>
                    <a:pt x="1385" y="1779"/>
                    <a:pt x="1369" y="1775"/>
                    <a:pt x="1353" y="1772"/>
                  </a:cubicBezTo>
                  <a:cubicBezTo>
                    <a:pt x="1372" y="1766"/>
                    <a:pt x="1388" y="1761"/>
                    <a:pt x="1403" y="1757"/>
                  </a:cubicBezTo>
                  <a:cubicBezTo>
                    <a:pt x="1401" y="1722"/>
                    <a:pt x="1420" y="1688"/>
                    <a:pt x="1382" y="1658"/>
                  </a:cubicBezTo>
                  <a:cubicBezTo>
                    <a:pt x="1392" y="1651"/>
                    <a:pt x="1398" y="1645"/>
                    <a:pt x="1404" y="1639"/>
                  </a:cubicBezTo>
                  <a:cubicBezTo>
                    <a:pt x="1379" y="1638"/>
                    <a:pt x="1361" y="1636"/>
                    <a:pt x="1338" y="1633"/>
                  </a:cubicBezTo>
                  <a:cubicBezTo>
                    <a:pt x="1401" y="1632"/>
                    <a:pt x="1406" y="1616"/>
                    <a:pt x="1432" y="1607"/>
                  </a:cubicBezTo>
                  <a:cubicBezTo>
                    <a:pt x="1389" y="1595"/>
                    <a:pt x="1413" y="1580"/>
                    <a:pt x="1417" y="1566"/>
                  </a:cubicBezTo>
                  <a:cubicBezTo>
                    <a:pt x="1422" y="1555"/>
                    <a:pt x="1385" y="1546"/>
                    <a:pt x="1414" y="1532"/>
                  </a:cubicBezTo>
                  <a:cubicBezTo>
                    <a:pt x="1434" y="1523"/>
                    <a:pt x="1400" y="1507"/>
                    <a:pt x="1389" y="1494"/>
                  </a:cubicBezTo>
                  <a:cubicBezTo>
                    <a:pt x="1373" y="1492"/>
                    <a:pt x="1357" y="1491"/>
                    <a:pt x="1342" y="1489"/>
                  </a:cubicBezTo>
                  <a:cubicBezTo>
                    <a:pt x="1344" y="1485"/>
                    <a:pt x="1344" y="1483"/>
                    <a:pt x="1344" y="1479"/>
                  </a:cubicBezTo>
                  <a:cubicBezTo>
                    <a:pt x="1373" y="1476"/>
                    <a:pt x="1403" y="1474"/>
                    <a:pt x="1442" y="1471"/>
                  </a:cubicBezTo>
                  <a:cubicBezTo>
                    <a:pt x="1426" y="1464"/>
                    <a:pt x="1416" y="1458"/>
                    <a:pt x="1404" y="1452"/>
                  </a:cubicBezTo>
                  <a:cubicBezTo>
                    <a:pt x="1451" y="1429"/>
                    <a:pt x="1454" y="1404"/>
                    <a:pt x="1423" y="1380"/>
                  </a:cubicBezTo>
                  <a:cubicBezTo>
                    <a:pt x="1441" y="1379"/>
                    <a:pt x="1457" y="1376"/>
                    <a:pt x="1482" y="1374"/>
                  </a:cubicBezTo>
                  <a:cubicBezTo>
                    <a:pt x="1470" y="1367"/>
                    <a:pt x="1461" y="1363"/>
                    <a:pt x="1451" y="1357"/>
                  </a:cubicBezTo>
                  <a:cubicBezTo>
                    <a:pt x="1495" y="1348"/>
                    <a:pt x="1484" y="1336"/>
                    <a:pt x="1479" y="1324"/>
                  </a:cubicBezTo>
                  <a:cubicBezTo>
                    <a:pt x="1475" y="1315"/>
                    <a:pt x="1451" y="1307"/>
                    <a:pt x="1447" y="1298"/>
                  </a:cubicBezTo>
                  <a:cubicBezTo>
                    <a:pt x="1442" y="1288"/>
                    <a:pt x="1447" y="1279"/>
                    <a:pt x="1434" y="1270"/>
                  </a:cubicBezTo>
                  <a:lnTo>
                    <a:pt x="1494" y="1257"/>
                  </a:lnTo>
                  <a:lnTo>
                    <a:pt x="1429" y="1257"/>
                  </a:lnTo>
                  <a:cubicBezTo>
                    <a:pt x="1444" y="1246"/>
                    <a:pt x="1454" y="1240"/>
                    <a:pt x="1461" y="1235"/>
                  </a:cubicBezTo>
                  <a:cubicBezTo>
                    <a:pt x="1454" y="1232"/>
                    <a:pt x="1448" y="1230"/>
                    <a:pt x="1442" y="1227"/>
                  </a:cubicBezTo>
                  <a:cubicBezTo>
                    <a:pt x="1467" y="1224"/>
                    <a:pt x="1484" y="1223"/>
                    <a:pt x="1501" y="1221"/>
                  </a:cubicBezTo>
                  <a:cubicBezTo>
                    <a:pt x="1457" y="1207"/>
                    <a:pt x="1414" y="1192"/>
                    <a:pt x="1364" y="1176"/>
                  </a:cubicBezTo>
                  <a:cubicBezTo>
                    <a:pt x="1426" y="1176"/>
                    <a:pt x="1481" y="1174"/>
                    <a:pt x="1550" y="1174"/>
                  </a:cubicBezTo>
                  <a:cubicBezTo>
                    <a:pt x="1485" y="1161"/>
                    <a:pt x="1519" y="1148"/>
                    <a:pt x="1538" y="1135"/>
                  </a:cubicBezTo>
                  <a:lnTo>
                    <a:pt x="1538" y="1135"/>
                  </a:lnTo>
                  <a:cubicBezTo>
                    <a:pt x="1489" y="1137"/>
                    <a:pt x="1451" y="1140"/>
                    <a:pt x="1411" y="1143"/>
                  </a:cubicBezTo>
                  <a:cubicBezTo>
                    <a:pt x="1410" y="1143"/>
                    <a:pt x="1407" y="1140"/>
                    <a:pt x="1404" y="1139"/>
                  </a:cubicBezTo>
                  <a:cubicBezTo>
                    <a:pt x="1423" y="1136"/>
                    <a:pt x="1439" y="1135"/>
                    <a:pt x="1459" y="1133"/>
                  </a:cubicBezTo>
                  <a:cubicBezTo>
                    <a:pt x="1448" y="1129"/>
                    <a:pt x="1439" y="1127"/>
                    <a:pt x="1431" y="1124"/>
                  </a:cubicBezTo>
                  <a:cubicBezTo>
                    <a:pt x="1460" y="1118"/>
                    <a:pt x="1489" y="1112"/>
                    <a:pt x="1510" y="1110"/>
                  </a:cubicBezTo>
                  <a:cubicBezTo>
                    <a:pt x="1500" y="1098"/>
                    <a:pt x="1491" y="1087"/>
                    <a:pt x="1481" y="1077"/>
                  </a:cubicBezTo>
                  <a:cubicBezTo>
                    <a:pt x="1457" y="1077"/>
                    <a:pt x="1435" y="1077"/>
                    <a:pt x="1411" y="1079"/>
                  </a:cubicBezTo>
                  <a:cubicBezTo>
                    <a:pt x="1431" y="1060"/>
                    <a:pt x="1532" y="1064"/>
                    <a:pt x="1528" y="1037"/>
                  </a:cubicBezTo>
                  <a:lnTo>
                    <a:pt x="1528" y="1037"/>
                  </a:lnTo>
                  <a:cubicBezTo>
                    <a:pt x="1489" y="1040"/>
                    <a:pt x="1454" y="1042"/>
                    <a:pt x="1403" y="1045"/>
                  </a:cubicBezTo>
                  <a:cubicBezTo>
                    <a:pt x="1434" y="1034"/>
                    <a:pt x="1456" y="1027"/>
                    <a:pt x="1488" y="1015"/>
                  </a:cubicBezTo>
                  <a:lnTo>
                    <a:pt x="1488" y="1015"/>
                  </a:lnTo>
                  <a:cubicBezTo>
                    <a:pt x="1445" y="1018"/>
                    <a:pt x="1419" y="1020"/>
                    <a:pt x="1388" y="1023"/>
                  </a:cubicBezTo>
                  <a:cubicBezTo>
                    <a:pt x="1456" y="990"/>
                    <a:pt x="1514" y="959"/>
                    <a:pt x="1538" y="926"/>
                  </a:cubicBezTo>
                  <a:cubicBezTo>
                    <a:pt x="1513" y="924"/>
                    <a:pt x="1488" y="924"/>
                    <a:pt x="1469" y="923"/>
                  </a:cubicBezTo>
                  <a:cubicBezTo>
                    <a:pt x="1486" y="909"/>
                    <a:pt x="1503" y="898"/>
                    <a:pt x="1520" y="884"/>
                  </a:cubicBezTo>
                  <a:lnTo>
                    <a:pt x="1469" y="884"/>
                  </a:lnTo>
                  <a:cubicBezTo>
                    <a:pt x="1450" y="880"/>
                    <a:pt x="1431" y="876"/>
                    <a:pt x="1413" y="871"/>
                  </a:cubicBezTo>
                  <a:cubicBezTo>
                    <a:pt x="1417" y="868"/>
                    <a:pt x="1420" y="865"/>
                    <a:pt x="1425" y="861"/>
                  </a:cubicBezTo>
                  <a:lnTo>
                    <a:pt x="1501" y="861"/>
                  </a:lnTo>
                  <a:lnTo>
                    <a:pt x="1425" y="831"/>
                  </a:lnTo>
                  <a:cubicBezTo>
                    <a:pt x="1442" y="830"/>
                    <a:pt x="1460" y="827"/>
                    <a:pt x="1481" y="826"/>
                  </a:cubicBezTo>
                  <a:cubicBezTo>
                    <a:pt x="1448" y="815"/>
                    <a:pt x="1419" y="806"/>
                    <a:pt x="1394" y="799"/>
                  </a:cubicBezTo>
                  <a:cubicBezTo>
                    <a:pt x="1398" y="786"/>
                    <a:pt x="1495" y="790"/>
                    <a:pt x="1450" y="774"/>
                  </a:cubicBezTo>
                  <a:lnTo>
                    <a:pt x="1450" y="774"/>
                  </a:lnTo>
                  <a:cubicBezTo>
                    <a:pt x="1425" y="777"/>
                    <a:pt x="1403" y="778"/>
                    <a:pt x="1351" y="784"/>
                  </a:cubicBezTo>
                  <a:cubicBezTo>
                    <a:pt x="1382" y="770"/>
                    <a:pt x="1395" y="764"/>
                    <a:pt x="1409" y="758"/>
                  </a:cubicBezTo>
                  <a:cubicBezTo>
                    <a:pt x="1448" y="756"/>
                    <a:pt x="1484" y="755"/>
                    <a:pt x="1517" y="753"/>
                  </a:cubicBezTo>
                  <a:cubicBezTo>
                    <a:pt x="1492" y="743"/>
                    <a:pt x="1472" y="733"/>
                    <a:pt x="1453" y="724"/>
                  </a:cubicBezTo>
                  <a:cubicBezTo>
                    <a:pt x="1439" y="727"/>
                    <a:pt x="1425" y="730"/>
                    <a:pt x="1395" y="737"/>
                  </a:cubicBezTo>
                  <a:cubicBezTo>
                    <a:pt x="1385" y="730"/>
                    <a:pt x="1376" y="724"/>
                    <a:pt x="1367" y="717"/>
                  </a:cubicBezTo>
                  <a:cubicBezTo>
                    <a:pt x="1392" y="712"/>
                    <a:pt x="1432" y="703"/>
                    <a:pt x="1494" y="690"/>
                  </a:cubicBezTo>
                  <a:lnTo>
                    <a:pt x="1494" y="690"/>
                  </a:lnTo>
                  <a:cubicBezTo>
                    <a:pt x="1432" y="692"/>
                    <a:pt x="1395" y="692"/>
                    <a:pt x="1360" y="693"/>
                  </a:cubicBezTo>
                  <a:cubicBezTo>
                    <a:pt x="1354" y="695"/>
                    <a:pt x="1347" y="698"/>
                    <a:pt x="1341" y="701"/>
                  </a:cubicBezTo>
                  <a:lnTo>
                    <a:pt x="1332" y="698"/>
                  </a:lnTo>
                  <a:lnTo>
                    <a:pt x="1356" y="692"/>
                  </a:lnTo>
                  <a:cubicBezTo>
                    <a:pt x="1357" y="692"/>
                    <a:pt x="1360" y="693"/>
                    <a:pt x="1360" y="693"/>
                  </a:cubicBezTo>
                  <a:cubicBezTo>
                    <a:pt x="1376" y="683"/>
                    <a:pt x="1416" y="673"/>
                    <a:pt x="1367" y="664"/>
                  </a:cubicBezTo>
                  <a:cubicBezTo>
                    <a:pt x="1389" y="656"/>
                    <a:pt x="1410" y="649"/>
                    <a:pt x="1429" y="643"/>
                  </a:cubicBezTo>
                  <a:cubicBezTo>
                    <a:pt x="1416" y="637"/>
                    <a:pt x="1407" y="633"/>
                    <a:pt x="1398" y="630"/>
                  </a:cubicBezTo>
                  <a:cubicBezTo>
                    <a:pt x="1422" y="627"/>
                    <a:pt x="1439" y="625"/>
                    <a:pt x="1463" y="623"/>
                  </a:cubicBezTo>
                  <a:cubicBezTo>
                    <a:pt x="1429" y="611"/>
                    <a:pt x="1398" y="599"/>
                    <a:pt x="1370" y="589"/>
                  </a:cubicBezTo>
                  <a:cubicBezTo>
                    <a:pt x="1397" y="574"/>
                    <a:pt x="1403" y="562"/>
                    <a:pt x="1395" y="545"/>
                  </a:cubicBezTo>
                  <a:lnTo>
                    <a:pt x="1395" y="545"/>
                  </a:lnTo>
                  <a:cubicBezTo>
                    <a:pt x="1373" y="546"/>
                    <a:pt x="1351" y="546"/>
                    <a:pt x="1304" y="546"/>
                  </a:cubicBezTo>
                  <a:cubicBezTo>
                    <a:pt x="1347" y="539"/>
                    <a:pt x="1369" y="534"/>
                    <a:pt x="1401" y="527"/>
                  </a:cubicBezTo>
                  <a:cubicBezTo>
                    <a:pt x="1366" y="521"/>
                    <a:pt x="1342" y="518"/>
                    <a:pt x="1322" y="515"/>
                  </a:cubicBezTo>
                  <a:cubicBezTo>
                    <a:pt x="1310" y="512"/>
                    <a:pt x="1307" y="508"/>
                    <a:pt x="1295" y="502"/>
                  </a:cubicBezTo>
                  <a:cubicBezTo>
                    <a:pt x="1332" y="499"/>
                    <a:pt x="1358" y="497"/>
                    <a:pt x="1385" y="496"/>
                  </a:cubicBezTo>
                  <a:cubicBezTo>
                    <a:pt x="1388" y="487"/>
                    <a:pt x="1417" y="477"/>
                    <a:pt x="1366" y="477"/>
                  </a:cubicBezTo>
                  <a:cubicBezTo>
                    <a:pt x="1347" y="481"/>
                    <a:pt x="1329" y="481"/>
                    <a:pt x="1310" y="483"/>
                  </a:cubicBezTo>
                  <a:lnTo>
                    <a:pt x="1308" y="477"/>
                  </a:lnTo>
                  <a:lnTo>
                    <a:pt x="1366" y="474"/>
                  </a:lnTo>
                  <a:lnTo>
                    <a:pt x="1366" y="477"/>
                  </a:lnTo>
                  <a:cubicBezTo>
                    <a:pt x="1367" y="464"/>
                    <a:pt x="1369" y="453"/>
                    <a:pt x="1370" y="443"/>
                  </a:cubicBezTo>
                  <a:cubicBezTo>
                    <a:pt x="1336" y="442"/>
                    <a:pt x="1311" y="442"/>
                    <a:pt x="1286" y="440"/>
                  </a:cubicBezTo>
                  <a:cubicBezTo>
                    <a:pt x="1298" y="434"/>
                    <a:pt x="1307" y="430"/>
                    <a:pt x="1316" y="425"/>
                  </a:cubicBezTo>
                  <a:lnTo>
                    <a:pt x="1289" y="417"/>
                  </a:lnTo>
                  <a:lnTo>
                    <a:pt x="1319" y="409"/>
                  </a:lnTo>
                  <a:cubicBezTo>
                    <a:pt x="1328" y="397"/>
                    <a:pt x="1304" y="383"/>
                    <a:pt x="1360" y="371"/>
                  </a:cubicBezTo>
                  <a:cubicBezTo>
                    <a:pt x="1303" y="361"/>
                    <a:pt x="1248" y="352"/>
                    <a:pt x="1185" y="340"/>
                  </a:cubicBezTo>
                  <a:cubicBezTo>
                    <a:pt x="1248" y="334"/>
                    <a:pt x="1304" y="330"/>
                    <a:pt x="1358" y="325"/>
                  </a:cubicBezTo>
                  <a:cubicBezTo>
                    <a:pt x="1350" y="321"/>
                    <a:pt x="1339" y="315"/>
                    <a:pt x="1331" y="311"/>
                  </a:cubicBezTo>
                  <a:cubicBezTo>
                    <a:pt x="1345" y="306"/>
                    <a:pt x="1356" y="303"/>
                    <a:pt x="1367" y="299"/>
                  </a:cubicBezTo>
                  <a:cubicBezTo>
                    <a:pt x="1334" y="291"/>
                    <a:pt x="1300" y="283"/>
                    <a:pt x="1252" y="283"/>
                  </a:cubicBezTo>
                  <a:lnTo>
                    <a:pt x="1252" y="283"/>
                  </a:lnTo>
                  <a:cubicBezTo>
                    <a:pt x="1252" y="283"/>
                    <a:pt x="1253" y="284"/>
                    <a:pt x="1253" y="284"/>
                  </a:cubicBezTo>
                  <a:cubicBezTo>
                    <a:pt x="1253" y="285"/>
                    <a:pt x="1251" y="286"/>
                    <a:pt x="1247" y="286"/>
                  </a:cubicBezTo>
                  <a:cubicBezTo>
                    <a:pt x="1244" y="286"/>
                    <a:pt x="1240" y="285"/>
                    <a:pt x="1238" y="283"/>
                  </a:cubicBezTo>
                  <a:cubicBezTo>
                    <a:pt x="1232" y="283"/>
                    <a:pt x="1238" y="278"/>
                    <a:pt x="1244" y="274"/>
                  </a:cubicBezTo>
                  <a:cubicBezTo>
                    <a:pt x="1245" y="275"/>
                    <a:pt x="1247" y="276"/>
                    <a:pt x="1248" y="278"/>
                  </a:cubicBezTo>
                  <a:lnTo>
                    <a:pt x="1248" y="278"/>
                  </a:lnTo>
                  <a:cubicBezTo>
                    <a:pt x="1268" y="268"/>
                    <a:pt x="1276" y="264"/>
                    <a:pt x="1285" y="261"/>
                  </a:cubicBezTo>
                  <a:cubicBezTo>
                    <a:pt x="1282" y="259"/>
                    <a:pt x="1278" y="259"/>
                    <a:pt x="1276" y="258"/>
                  </a:cubicBezTo>
                  <a:cubicBezTo>
                    <a:pt x="1267" y="249"/>
                    <a:pt x="1258" y="241"/>
                    <a:pt x="1250" y="231"/>
                  </a:cubicBezTo>
                  <a:cubicBezTo>
                    <a:pt x="1228" y="233"/>
                    <a:pt x="1205" y="233"/>
                    <a:pt x="1188" y="233"/>
                  </a:cubicBezTo>
                  <a:cubicBezTo>
                    <a:pt x="1204" y="214"/>
                    <a:pt x="1219" y="196"/>
                    <a:pt x="1235" y="178"/>
                  </a:cubicBezTo>
                  <a:cubicBezTo>
                    <a:pt x="1213" y="177"/>
                    <a:pt x="1191" y="177"/>
                    <a:pt x="1158" y="177"/>
                  </a:cubicBezTo>
                  <a:cubicBezTo>
                    <a:pt x="1160" y="169"/>
                    <a:pt x="1170" y="161"/>
                    <a:pt x="1160" y="158"/>
                  </a:cubicBezTo>
                  <a:cubicBezTo>
                    <a:pt x="1130" y="152"/>
                    <a:pt x="1145" y="146"/>
                    <a:pt x="1161" y="140"/>
                  </a:cubicBezTo>
                  <a:cubicBezTo>
                    <a:pt x="1142" y="137"/>
                    <a:pt x="1125" y="136"/>
                    <a:pt x="1103" y="133"/>
                  </a:cubicBezTo>
                  <a:cubicBezTo>
                    <a:pt x="1116" y="125"/>
                    <a:pt x="1126" y="121"/>
                    <a:pt x="1138" y="115"/>
                  </a:cubicBezTo>
                  <a:cubicBezTo>
                    <a:pt x="1108" y="114"/>
                    <a:pt x="1082" y="112"/>
                    <a:pt x="1051" y="112"/>
                  </a:cubicBezTo>
                  <a:cubicBezTo>
                    <a:pt x="1067" y="96"/>
                    <a:pt x="1080" y="83"/>
                    <a:pt x="1094" y="69"/>
                  </a:cubicBezTo>
                  <a:cubicBezTo>
                    <a:pt x="1061" y="63"/>
                    <a:pt x="1033" y="59"/>
                    <a:pt x="1001" y="53"/>
                  </a:cubicBezTo>
                  <a:cubicBezTo>
                    <a:pt x="1013" y="43"/>
                    <a:pt x="1023" y="36"/>
                    <a:pt x="1033" y="27"/>
                  </a:cubicBezTo>
                  <a:cubicBezTo>
                    <a:pt x="1016" y="19"/>
                    <a:pt x="997" y="11"/>
                    <a:pt x="97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47"/>
            <p:cNvSpPr/>
            <p:nvPr/>
          </p:nvSpPr>
          <p:spPr>
            <a:xfrm>
              <a:off x="2671375" y="2510925"/>
              <a:ext cx="2100" cy="950"/>
            </a:xfrm>
            <a:custGeom>
              <a:rect b="b" l="l" r="r" t="t"/>
              <a:pathLst>
                <a:path extrusionOk="0" h="38" w="84">
                  <a:moveTo>
                    <a:pt x="71" y="1"/>
                  </a:moveTo>
                  <a:cubicBezTo>
                    <a:pt x="37" y="8"/>
                    <a:pt x="17" y="14"/>
                    <a:pt x="1" y="17"/>
                  </a:cubicBezTo>
                  <a:cubicBezTo>
                    <a:pt x="14" y="26"/>
                    <a:pt x="24" y="32"/>
                    <a:pt x="34" y="38"/>
                  </a:cubicBezTo>
                  <a:cubicBezTo>
                    <a:pt x="49" y="35"/>
                    <a:pt x="64" y="32"/>
                    <a:pt x="83" y="27"/>
                  </a:cubicBezTo>
                  <a:cubicBezTo>
                    <a:pt x="80" y="22"/>
                    <a:pt x="77" y="14"/>
                    <a:pt x="7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 name="Google Shape;1554;p47"/>
            <p:cNvSpPr/>
            <p:nvPr/>
          </p:nvSpPr>
          <p:spPr>
            <a:xfrm>
              <a:off x="2852750" y="2596550"/>
              <a:ext cx="1150" cy="2900"/>
            </a:xfrm>
            <a:custGeom>
              <a:rect b="b" l="l" r="r" t="t"/>
              <a:pathLst>
                <a:path extrusionOk="0" h="116" w="46">
                  <a:moveTo>
                    <a:pt x="24" y="1"/>
                  </a:moveTo>
                  <a:cubicBezTo>
                    <a:pt x="15" y="48"/>
                    <a:pt x="8" y="80"/>
                    <a:pt x="0" y="116"/>
                  </a:cubicBezTo>
                  <a:cubicBezTo>
                    <a:pt x="19" y="88"/>
                    <a:pt x="27" y="35"/>
                    <a:pt x="44" y="26"/>
                  </a:cubicBezTo>
                  <a:cubicBezTo>
                    <a:pt x="44" y="23"/>
                    <a:pt x="44" y="19"/>
                    <a:pt x="46" y="13"/>
                  </a:cubicBezTo>
                  <a:cubicBezTo>
                    <a:pt x="40" y="10"/>
                    <a:pt x="36" y="7"/>
                    <a:pt x="2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 name="Google Shape;1555;p47"/>
            <p:cNvSpPr/>
            <p:nvPr/>
          </p:nvSpPr>
          <p:spPr>
            <a:xfrm>
              <a:off x="2848875" y="2607775"/>
              <a:ext cx="650" cy="1675"/>
            </a:xfrm>
            <a:custGeom>
              <a:rect b="b" l="l" r="r" t="t"/>
              <a:pathLst>
                <a:path extrusionOk="0" h="67" w="26">
                  <a:moveTo>
                    <a:pt x="17" y="1"/>
                  </a:moveTo>
                  <a:cubicBezTo>
                    <a:pt x="8" y="30"/>
                    <a:pt x="5" y="42"/>
                    <a:pt x="1" y="60"/>
                  </a:cubicBezTo>
                  <a:cubicBezTo>
                    <a:pt x="8" y="62"/>
                    <a:pt x="14" y="64"/>
                    <a:pt x="26" y="67"/>
                  </a:cubicBezTo>
                  <a:cubicBezTo>
                    <a:pt x="23" y="40"/>
                    <a:pt x="20" y="26"/>
                    <a:pt x="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 name="Google Shape;1556;p47"/>
            <p:cNvSpPr/>
            <p:nvPr/>
          </p:nvSpPr>
          <p:spPr>
            <a:xfrm>
              <a:off x="2832475" y="2617275"/>
              <a:ext cx="800" cy="1450"/>
            </a:xfrm>
            <a:custGeom>
              <a:rect b="b" l="l" r="r" t="t"/>
              <a:pathLst>
                <a:path extrusionOk="0" h="58" w="32">
                  <a:moveTo>
                    <a:pt x="23" y="0"/>
                  </a:moveTo>
                  <a:lnTo>
                    <a:pt x="23" y="0"/>
                  </a:lnTo>
                  <a:cubicBezTo>
                    <a:pt x="17" y="21"/>
                    <a:pt x="1" y="49"/>
                    <a:pt x="11" y="58"/>
                  </a:cubicBezTo>
                  <a:cubicBezTo>
                    <a:pt x="17" y="37"/>
                    <a:pt x="32" y="8"/>
                    <a:pt x="2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 name="Google Shape;1557;p47"/>
            <p:cNvSpPr/>
            <p:nvPr/>
          </p:nvSpPr>
          <p:spPr>
            <a:xfrm>
              <a:off x="2702450" y="2458825"/>
              <a:ext cx="775" cy="425"/>
            </a:xfrm>
            <a:custGeom>
              <a:rect b="b" l="l" r="r" t="t"/>
              <a:pathLst>
                <a:path extrusionOk="0" h="17" w="31">
                  <a:moveTo>
                    <a:pt x="4" y="0"/>
                  </a:moveTo>
                  <a:lnTo>
                    <a:pt x="1" y="16"/>
                  </a:lnTo>
                  <a:lnTo>
                    <a:pt x="30" y="11"/>
                  </a:lnTo>
                  <a:lnTo>
                    <a:pt x="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 name="Google Shape;1558;p47"/>
            <p:cNvSpPr/>
            <p:nvPr/>
          </p:nvSpPr>
          <p:spPr>
            <a:xfrm>
              <a:off x="2844825" y="2612850"/>
              <a:ext cx="600" cy="1400"/>
            </a:xfrm>
            <a:custGeom>
              <a:rect b="b" l="l" r="r" t="t"/>
              <a:pathLst>
                <a:path extrusionOk="0" h="56" w="24">
                  <a:moveTo>
                    <a:pt x="19" y="1"/>
                  </a:moveTo>
                  <a:lnTo>
                    <a:pt x="1" y="54"/>
                  </a:lnTo>
                  <a:lnTo>
                    <a:pt x="4" y="55"/>
                  </a:lnTo>
                  <a:lnTo>
                    <a:pt x="23" y="2"/>
                  </a:lnTo>
                  <a:lnTo>
                    <a:pt x="1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47"/>
            <p:cNvSpPr/>
            <p:nvPr/>
          </p:nvSpPr>
          <p:spPr>
            <a:xfrm>
              <a:off x="2707025" y="2470075"/>
              <a:ext cx="675" cy="425"/>
            </a:xfrm>
            <a:custGeom>
              <a:rect b="b" l="l" r="r" t="t"/>
              <a:pathLst>
                <a:path extrusionOk="0" h="17" w="27">
                  <a:moveTo>
                    <a:pt x="0" y="0"/>
                  </a:moveTo>
                  <a:lnTo>
                    <a:pt x="8" y="17"/>
                  </a:lnTo>
                  <a:lnTo>
                    <a:pt x="27" y="15"/>
                  </a:lnTo>
                  <a:lnTo>
                    <a:pt x="2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47"/>
            <p:cNvSpPr/>
            <p:nvPr/>
          </p:nvSpPr>
          <p:spPr>
            <a:xfrm>
              <a:off x="2672675" y="2533475"/>
              <a:ext cx="1700" cy="250"/>
            </a:xfrm>
            <a:custGeom>
              <a:rect b="b" l="l" r="r" t="t"/>
              <a:pathLst>
                <a:path extrusionOk="0" h="10" w="68">
                  <a:moveTo>
                    <a:pt x="40" y="1"/>
                  </a:moveTo>
                  <a:lnTo>
                    <a:pt x="0" y="5"/>
                  </a:lnTo>
                  <a:cubicBezTo>
                    <a:pt x="16" y="7"/>
                    <a:pt x="34" y="7"/>
                    <a:pt x="68" y="10"/>
                  </a:cubicBezTo>
                  <a:cubicBezTo>
                    <a:pt x="49" y="4"/>
                    <a:pt x="44" y="1"/>
                    <a:pt x="4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47"/>
            <p:cNvSpPr/>
            <p:nvPr/>
          </p:nvSpPr>
          <p:spPr>
            <a:xfrm>
              <a:off x="2665225" y="2483900"/>
              <a:ext cx="450" cy="425"/>
            </a:xfrm>
            <a:custGeom>
              <a:rect b="b" l="l" r="r" t="t"/>
              <a:pathLst>
                <a:path extrusionOk="0" h="17" w="18">
                  <a:moveTo>
                    <a:pt x="4" y="1"/>
                  </a:moveTo>
                  <a:lnTo>
                    <a:pt x="1" y="17"/>
                  </a:lnTo>
                  <a:lnTo>
                    <a:pt x="14" y="15"/>
                  </a:lnTo>
                  <a:lnTo>
                    <a:pt x="1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47"/>
            <p:cNvSpPr/>
            <p:nvPr/>
          </p:nvSpPr>
          <p:spPr>
            <a:xfrm>
              <a:off x="2723800" y="2591450"/>
              <a:ext cx="575" cy="1425"/>
            </a:xfrm>
            <a:custGeom>
              <a:rect b="b" l="l" r="r" t="t"/>
              <a:pathLst>
                <a:path extrusionOk="0" h="57" w="23">
                  <a:moveTo>
                    <a:pt x="18" y="0"/>
                  </a:moveTo>
                  <a:lnTo>
                    <a:pt x="0" y="53"/>
                  </a:lnTo>
                  <a:lnTo>
                    <a:pt x="3" y="56"/>
                  </a:lnTo>
                  <a:lnTo>
                    <a:pt x="22" y="2"/>
                  </a:lnTo>
                  <a:lnTo>
                    <a:pt x="1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 name="Google Shape;1563;p47"/>
            <p:cNvSpPr/>
            <p:nvPr/>
          </p:nvSpPr>
          <p:spPr>
            <a:xfrm>
              <a:off x="2761450" y="2571525"/>
              <a:ext cx="500" cy="750"/>
            </a:xfrm>
            <a:custGeom>
              <a:rect b="b" l="l" r="r" t="t"/>
              <a:pathLst>
                <a:path extrusionOk="0" h="30" w="20">
                  <a:moveTo>
                    <a:pt x="20" y="0"/>
                  </a:moveTo>
                  <a:lnTo>
                    <a:pt x="1" y="22"/>
                  </a:lnTo>
                  <a:lnTo>
                    <a:pt x="15" y="29"/>
                  </a:lnTo>
                  <a:lnTo>
                    <a:pt x="2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 name="Google Shape;1564;p47"/>
            <p:cNvSpPr/>
            <p:nvPr/>
          </p:nvSpPr>
          <p:spPr>
            <a:xfrm>
              <a:off x="2802350" y="2614925"/>
              <a:ext cx="425" cy="850"/>
            </a:xfrm>
            <a:custGeom>
              <a:rect b="b" l="l" r="r" t="t"/>
              <a:pathLst>
                <a:path extrusionOk="0" h="34" w="17">
                  <a:moveTo>
                    <a:pt x="15" y="0"/>
                  </a:moveTo>
                  <a:lnTo>
                    <a:pt x="15" y="0"/>
                  </a:lnTo>
                  <a:cubicBezTo>
                    <a:pt x="11" y="0"/>
                    <a:pt x="5" y="3"/>
                    <a:pt x="1" y="6"/>
                  </a:cubicBezTo>
                  <a:cubicBezTo>
                    <a:pt x="4" y="13"/>
                    <a:pt x="7" y="19"/>
                    <a:pt x="12" y="34"/>
                  </a:cubicBezTo>
                  <a:cubicBezTo>
                    <a:pt x="14" y="10"/>
                    <a:pt x="17" y="0"/>
                    <a:pt x="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 name="Google Shape;1565;p47"/>
            <p:cNvSpPr/>
            <p:nvPr/>
          </p:nvSpPr>
          <p:spPr>
            <a:xfrm>
              <a:off x="2692350" y="2448450"/>
              <a:ext cx="300" cy="200"/>
            </a:xfrm>
            <a:custGeom>
              <a:rect b="b" l="l" r="r" t="t"/>
              <a:pathLst>
                <a:path extrusionOk="0" h="8" w="12">
                  <a:moveTo>
                    <a:pt x="2" y="0"/>
                  </a:moveTo>
                  <a:lnTo>
                    <a:pt x="0" y="8"/>
                  </a:lnTo>
                  <a:lnTo>
                    <a:pt x="11" y="8"/>
                  </a:lnTo>
                  <a:lnTo>
                    <a:pt x="1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 name="Google Shape;1566;p47"/>
            <p:cNvSpPr/>
            <p:nvPr/>
          </p:nvSpPr>
          <p:spPr>
            <a:xfrm>
              <a:off x="2695725" y="2449575"/>
              <a:ext cx="275" cy="250"/>
            </a:xfrm>
            <a:custGeom>
              <a:rect b="b" l="l" r="r" t="t"/>
              <a:pathLst>
                <a:path extrusionOk="0" h="10" w="11">
                  <a:moveTo>
                    <a:pt x="11" y="1"/>
                  </a:moveTo>
                  <a:lnTo>
                    <a:pt x="1" y="2"/>
                  </a:lnTo>
                  <a:lnTo>
                    <a:pt x="1" y="10"/>
                  </a:lnTo>
                  <a:lnTo>
                    <a:pt x="9" y="10"/>
                  </a:lnTo>
                  <a:lnTo>
                    <a:pt x="1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 name="Google Shape;1567;p47"/>
            <p:cNvSpPr/>
            <p:nvPr/>
          </p:nvSpPr>
          <p:spPr>
            <a:xfrm>
              <a:off x="2682200" y="2453225"/>
              <a:ext cx="750" cy="200"/>
            </a:xfrm>
            <a:custGeom>
              <a:rect b="b" l="l" r="r" t="t"/>
              <a:pathLst>
                <a:path extrusionOk="0" h="8" w="30">
                  <a:moveTo>
                    <a:pt x="10" y="1"/>
                  </a:moveTo>
                  <a:lnTo>
                    <a:pt x="0" y="2"/>
                  </a:lnTo>
                  <a:lnTo>
                    <a:pt x="24" y="8"/>
                  </a:lnTo>
                  <a:lnTo>
                    <a:pt x="30" y="6"/>
                  </a:lnTo>
                  <a:lnTo>
                    <a:pt x="1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47"/>
            <p:cNvSpPr/>
            <p:nvPr/>
          </p:nvSpPr>
          <p:spPr>
            <a:xfrm>
              <a:off x="2704450" y="2460075"/>
              <a:ext cx="725" cy="100"/>
            </a:xfrm>
            <a:custGeom>
              <a:rect b="b" l="l" r="r" t="t"/>
              <a:pathLst>
                <a:path extrusionOk="0" h="4" w="29">
                  <a:moveTo>
                    <a:pt x="0" y="0"/>
                  </a:moveTo>
                  <a:lnTo>
                    <a:pt x="0" y="3"/>
                  </a:lnTo>
                  <a:lnTo>
                    <a:pt x="28" y="3"/>
                  </a:lnTo>
                  <a:lnTo>
                    <a:pt x="2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47"/>
            <p:cNvSpPr/>
            <p:nvPr/>
          </p:nvSpPr>
          <p:spPr>
            <a:xfrm>
              <a:off x="2704950" y="2465500"/>
              <a:ext cx="775" cy="100"/>
            </a:xfrm>
            <a:custGeom>
              <a:rect b="b" l="l" r="r" t="t"/>
              <a:pathLst>
                <a:path extrusionOk="0" h="4" w="31">
                  <a:moveTo>
                    <a:pt x="1" y="1"/>
                  </a:moveTo>
                  <a:lnTo>
                    <a:pt x="1" y="4"/>
                  </a:lnTo>
                  <a:lnTo>
                    <a:pt x="29" y="4"/>
                  </a:lnTo>
                  <a:lnTo>
                    <a:pt x="3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 name="Google Shape;1570;p47"/>
            <p:cNvSpPr/>
            <p:nvPr/>
          </p:nvSpPr>
          <p:spPr>
            <a:xfrm>
              <a:off x="2707350" y="2467875"/>
              <a:ext cx="750" cy="225"/>
            </a:xfrm>
            <a:custGeom>
              <a:rect b="b" l="l" r="r" t="t"/>
              <a:pathLst>
                <a:path extrusionOk="0" h="9" w="30">
                  <a:moveTo>
                    <a:pt x="21" y="0"/>
                  </a:moveTo>
                  <a:lnTo>
                    <a:pt x="1" y="7"/>
                  </a:lnTo>
                  <a:lnTo>
                    <a:pt x="5" y="9"/>
                  </a:lnTo>
                  <a:lnTo>
                    <a:pt x="30" y="3"/>
                  </a:lnTo>
                  <a:lnTo>
                    <a:pt x="2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 name="Google Shape;1571;p47"/>
            <p:cNvSpPr/>
            <p:nvPr/>
          </p:nvSpPr>
          <p:spPr>
            <a:xfrm>
              <a:off x="2673800" y="2470850"/>
              <a:ext cx="325" cy="250"/>
            </a:xfrm>
            <a:custGeom>
              <a:rect b="b" l="l" r="r" t="t"/>
              <a:pathLst>
                <a:path extrusionOk="0" h="10" w="13">
                  <a:moveTo>
                    <a:pt x="13" y="0"/>
                  </a:moveTo>
                  <a:lnTo>
                    <a:pt x="2" y="2"/>
                  </a:lnTo>
                  <a:lnTo>
                    <a:pt x="1" y="9"/>
                  </a:lnTo>
                  <a:lnTo>
                    <a:pt x="11" y="9"/>
                  </a:lnTo>
                  <a:lnTo>
                    <a:pt x="1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 name="Google Shape;1572;p47"/>
            <p:cNvSpPr/>
            <p:nvPr/>
          </p:nvSpPr>
          <p:spPr>
            <a:xfrm>
              <a:off x="2706800" y="2479775"/>
              <a:ext cx="750" cy="250"/>
            </a:xfrm>
            <a:custGeom>
              <a:rect b="b" l="l" r="r" t="t"/>
              <a:pathLst>
                <a:path extrusionOk="0" h="10" w="30">
                  <a:moveTo>
                    <a:pt x="21" y="1"/>
                  </a:moveTo>
                  <a:lnTo>
                    <a:pt x="0" y="8"/>
                  </a:lnTo>
                  <a:lnTo>
                    <a:pt x="6" y="10"/>
                  </a:lnTo>
                  <a:lnTo>
                    <a:pt x="30" y="4"/>
                  </a:lnTo>
                  <a:lnTo>
                    <a:pt x="2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 name="Google Shape;1573;p47"/>
            <p:cNvSpPr/>
            <p:nvPr/>
          </p:nvSpPr>
          <p:spPr>
            <a:xfrm>
              <a:off x="2671625" y="2487625"/>
              <a:ext cx="775" cy="250"/>
            </a:xfrm>
            <a:custGeom>
              <a:rect b="b" l="l" r="r" t="t"/>
              <a:pathLst>
                <a:path extrusionOk="0" h="10" w="31">
                  <a:moveTo>
                    <a:pt x="26" y="0"/>
                  </a:moveTo>
                  <a:lnTo>
                    <a:pt x="1" y="6"/>
                  </a:lnTo>
                  <a:lnTo>
                    <a:pt x="10" y="9"/>
                  </a:lnTo>
                  <a:lnTo>
                    <a:pt x="30" y="2"/>
                  </a:lnTo>
                  <a:lnTo>
                    <a:pt x="2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47"/>
            <p:cNvSpPr/>
            <p:nvPr/>
          </p:nvSpPr>
          <p:spPr>
            <a:xfrm>
              <a:off x="2706725" y="2468025"/>
              <a:ext cx="750" cy="225"/>
            </a:xfrm>
            <a:custGeom>
              <a:rect b="b" l="l" r="r" t="t"/>
              <a:pathLst>
                <a:path extrusionOk="0" h="9" w="30">
                  <a:moveTo>
                    <a:pt x="26" y="0"/>
                  </a:moveTo>
                  <a:lnTo>
                    <a:pt x="0" y="6"/>
                  </a:lnTo>
                  <a:lnTo>
                    <a:pt x="9" y="9"/>
                  </a:lnTo>
                  <a:lnTo>
                    <a:pt x="30" y="3"/>
                  </a:lnTo>
                  <a:lnTo>
                    <a:pt x="2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47"/>
            <p:cNvSpPr/>
            <p:nvPr/>
          </p:nvSpPr>
          <p:spPr>
            <a:xfrm>
              <a:off x="2672125" y="2498125"/>
              <a:ext cx="650" cy="250"/>
            </a:xfrm>
            <a:custGeom>
              <a:rect b="b" l="l" r="r" t="t"/>
              <a:pathLst>
                <a:path extrusionOk="0" h="10" w="26">
                  <a:moveTo>
                    <a:pt x="25" y="1"/>
                  </a:moveTo>
                  <a:lnTo>
                    <a:pt x="0" y="4"/>
                  </a:lnTo>
                  <a:lnTo>
                    <a:pt x="24" y="10"/>
                  </a:lnTo>
                  <a:lnTo>
                    <a:pt x="2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47"/>
            <p:cNvSpPr/>
            <p:nvPr/>
          </p:nvSpPr>
          <p:spPr>
            <a:xfrm>
              <a:off x="2671625" y="2514900"/>
              <a:ext cx="300" cy="250"/>
            </a:xfrm>
            <a:custGeom>
              <a:rect b="b" l="l" r="r" t="t"/>
              <a:pathLst>
                <a:path extrusionOk="0" h="10" w="12">
                  <a:moveTo>
                    <a:pt x="2" y="1"/>
                  </a:moveTo>
                  <a:lnTo>
                    <a:pt x="1" y="10"/>
                  </a:lnTo>
                  <a:lnTo>
                    <a:pt x="10" y="10"/>
                  </a:lnTo>
                  <a:lnTo>
                    <a:pt x="1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47"/>
            <p:cNvSpPr/>
            <p:nvPr/>
          </p:nvSpPr>
          <p:spPr>
            <a:xfrm>
              <a:off x="2748700" y="2565875"/>
              <a:ext cx="300" cy="725"/>
            </a:xfrm>
            <a:custGeom>
              <a:rect b="b" l="l" r="r" t="t"/>
              <a:pathLst>
                <a:path extrusionOk="0" h="29" w="12">
                  <a:moveTo>
                    <a:pt x="9" y="1"/>
                  </a:moveTo>
                  <a:lnTo>
                    <a:pt x="0" y="29"/>
                  </a:lnTo>
                  <a:lnTo>
                    <a:pt x="2" y="29"/>
                  </a:lnTo>
                  <a:lnTo>
                    <a:pt x="12" y="2"/>
                  </a:lnTo>
                  <a:lnTo>
                    <a:pt x="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 name="Google Shape;1578;p47"/>
            <p:cNvSpPr/>
            <p:nvPr/>
          </p:nvSpPr>
          <p:spPr>
            <a:xfrm>
              <a:off x="2753800" y="2567125"/>
              <a:ext cx="325" cy="725"/>
            </a:xfrm>
            <a:custGeom>
              <a:rect b="b" l="l" r="r" t="t"/>
              <a:pathLst>
                <a:path extrusionOk="0" h="29" w="13">
                  <a:moveTo>
                    <a:pt x="9" y="1"/>
                  </a:moveTo>
                  <a:lnTo>
                    <a:pt x="1" y="27"/>
                  </a:lnTo>
                  <a:lnTo>
                    <a:pt x="4" y="29"/>
                  </a:lnTo>
                  <a:lnTo>
                    <a:pt x="12" y="2"/>
                  </a:lnTo>
                  <a:lnTo>
                    <a:pt x="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 name="Google Shape;1579;p47"/>
            <p:cNvSpPr/>
            <p:nvPr/>
          </p:nvSpPr>
          <p:spPr>
            <a:xfrm>
              <a:off x="2755575" y="2569075"/>
              <a:ext cx="275" cy="375"/>
            </a:xfrm>
            <a:custGeom>
              <a:rect b="b" l="l" r="r" t="t"/>
              <a:pathLst>
                <a:path extrusionOk="0" h="15" w="11">
                  <a:moveTo>
                    <a:pt x="3" y="1"/>
                  </a:moveTo>
                  <a:lnTo>
                    <a:pt x="0" y="10"/>
                  </a:lnTo>
                  <a:lnTo>
                    <a:pt x="8" y="14"/>
                  </a:lnTo>
                  <a:lnTo>
                    <a:pt x="11" y="5"/>
                  </a:lnTo>
                  <a:lnTo>
                    <a:pt x="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 name="Google Shape;1580;p47"/>
            <p:cNvSpPr/>
            <p:nvPr/>
          </p:nvSpPr>
          <p:spPr>
            <a:xfrm>
              <a:off x="2756425" y="2568600"/>
              <a:ext cx="125" cy="775"/>
            </a:xfrm>
            <a:custGeom>
              <a:rect b="b" l="l" r="r" t="t"/>
              <a:pathLst>
                <a:path extrusionOk="0" h="31" w="5">
                  <a:moveTo>
                    <a:pt x="5" y="1"/>
                  </a:moveTo>
                  <a:lnTo>
                    <a:pt x="0" y="8"/>
                  </a:lnTo>
                  <a:lnTo>
                    <a:pt x="0" y="30"/>
                  </a:lnTo>
                  <a:lnTo>
                    <a:pt x="3" y="26"/>
                  </a:lnTo>
                  <a:lnTo>
                    <a:pt x="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 name="Google Shape;1581;p47"/>
            <p:cNvSpPr/>
            <p:nvPr/>
          </p:nvSpPr>
          <p:spPr>
            <a:xfrm>
              <a:off x="2770825" y="2601575"/>
              <a:ext cx="300" cy="300"/>
            </a:xfrm>
            <a:custGeom>
              <a:rect b="b" l="l" r="r" t="t"/>
              <a:pathLst>
                <a:path extrusionOk="0" h="12" w="12">
                  <a:moveTo>
                    <a:pt x="4" y="0"/>
                  </a:moveTo>
                  <a:lnTo>
                    <a:pt x="1" y="9"/>
                  </a:lnTo>
                  <a:lnTo>
                    <a:pt x="8" y="12"/>
                  </a:lnTo>
                  <a:lnTo>
                    <a:pt x="11" y="3"/>
                  </a:lnTo>
                  <a:lnTo>
                    <a:pt x="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 name="Google Shape;1582;p47"/>
            <p:cNvSpPr/>
            <p:nvPr/>
          </p:nvSpPr>
          <p:spPr>
            <a:xfrm>
              <a:off x="2784175" y="2604950"/>
              <a:ext cx="300" cy="350"/>
            </a:xfrm>
            <a:custGeom>
              <a:rect b="b" l="l" r="r" t="t"/>
              <a:pathLst>
                <a:path extrusionOk="0" h="14" w="12">
                  <a:moveTo>
                    <a:pt x="4" y="0"/>
                  </a:moveTo>
                  <a:lnTo>
                    <a:pt x="1" y="9"/>
                  </a:lnTo>
                  <a:lnTo>
                    <a:pt x="8" y="14"/>
                  </a:lnTo>
                  <a:lnTo>
                    <a:pt x="11" y="5"/>
                  </a:lnTo>
                  <a:lnTo>
                    <a:pt x="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 name="Google Shape;1583;p47"/>
            <p:cNvSpPr/>
            <p:nvPr/>
          </p:nvSpPr>
          <p:spPr>
            <a:xfrm>
              <a:off x="2801550" y="2610250"/>
              <a:ext cx="175" cy="750"/>
            </a:xfrm>
            <a:custGeom>
              <a:rect b="b" l="l" r="r" t="t"/>
              <a:pathLst>
                <a:path extrusionOk="0" h="30" w="7">
                  <a:moveTo>
                    <a:pt x="6" y="0"/>
                  </a:moveTo>
                  <a:lnTo>
                    <a:pt x="3" y="5"/>
                  </a:lnTo>
                  <a:lnTo>
                    <a:pt x="0" y="30"/>
                  </a:lnTo>
                  <a:lnTo>
                    <a:pt x="6" y="22"/>
                  </a:lnTo>
                  <a:lnTo>
                    <a:pt x="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 name="Google Shape;1584;p47"/>
            <p:cNvSpPr/>
            <p:nvPr/>
          </p:nvSpPr>
          <p:spPr>
            <a:xfrm>
              <a:off x="2802425" y="2614075"/>
              <a:ext cx="175" cy="750"/>
            </a:xfrm>
            <a:custGeom>
              <a:rect b="b" l="l" r="r" t="t"/>
              <a:pathLst>
                <a:path extrusionOk="0" h="30" w="7">
                  <a:moveTo>
                    <a:pt x="7" y="0"/>
                  </a:moveTo>
                  <a:lnTo>
                    <a:pt x="1" y="8"/>
                  </a:lnTo>
                  <a:lnTo>
                    <a:pt x="1" y="30"/>
                  </a:lnTo>
                  <a:lnTo>
                    <a:pt x="4" y="25"/>
                  </a:lnTo>
                  <a:lnTo>
                    <a:pt x="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 name="Google Shape;1585;p47"/>
            <p:cNvSpPr/>
            <p:nvPr/>
          </p:nvSpPr>
          <p:spPr>
            <a:xfrm>
              <a:off x="2807025" y="2616600"/>
              <a:ext cx="325" cy="725"/>
            </a:xfrm>
            <a:custGeom>
              <a:rect b="b" l="l" r="r" t="t"/>
              <a:pathLst>
                <a:path extrusionOk="0" h="29" w="13">
                  <a:moveTo>
                    <a:pt x="9" y="1"/>
                  </a:moveTo>
                  <a:lnTo>
                    <a:pt x="1" y="27"/>
                  </a:lnTo>
                  <a:lnTo>
                    <a:pt x="2" y="29"/>
                  </a:lnTo>
                  <a:lnTo>
                    <a:pt x="12" y="2"/>
                  </a:lnTo>
                  <a:lnTo>
                    <a:pt x="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 name="Google Shape;1586;p47"/>
            <p:cNvSpPr/>
            <p:nvPr/>
          </p:nvSpPr>
          <p:spPr>
            <a:xfrm>
              <a:off x="2817575" y="2620200"/>
              <a:ext cx="300" cy="375"/>
            </a:xfrm>
            <a:custGeom>
              <a:rect b="b" l="l" r="r" t="t"/>
              <a:pathLst>
                <a:path extrusionOk="0" h="15" w="12">
                  <a:moveTo>
                    <a:pt x="4" y="1"/>
                  </a:moveTo>
                  <a:lnTo>
                    <a:pt x="1" y="10"/>
                  </a:lnTo>
                  <a:lnTo>
                    <a:pt x="8" y="14"/>
                  </a:lnTo>
                  <a:lnTo>
                    <a:pt x="11" y="5"/>
                  </a:lnTo>
                  <a:lnTo>
                    <a:pt x="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 name="Google Shape;1587;p47"/>
            <p:cNvSpPr/>
            <p:nvPr/>
          </p:nvSpPr>
          <p:spPr>
            <a:xfrm>
              <a:off x="2823075" y="2619075"/>
              <a:ext cx="275" cy="725"/>
            </a:xfrm>
            <a:custGeom>
              <a:rect b="b" l="l" r="r" t="t"/>
              <a:pathLst>
                <a:path extrusionOk="0" h="29" w="11">
                  <a:moveTo>
                    <a:pt x="9" y="0"/>
                  </a:moveTo>
                  <a:lnTo>
                    <a:pt x="0" y="27"/>
                  </a:lnTo>
                  <a:lnTo>
                    <a:pt x="1" y="28"/>
                  </a:lnTo>
                  <a:lnTo>
                    <a:pt x="10" y="2"/>
                  </a:lnTo>
                  <a:lnTo>
                    <a:pt x="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47"/>
            <p:cNvSpPr/>
            <p:nvPr/>
          </p:nvSpPr>
          <p:spPr>
            <a:xfrm>
              <a:off x="2672050" y="2533300"/>
              <a:ext cx="725" cy="250"/>
            </a:xfrm>
            <a:custGeom>
              <a:rect b="b" l="l" r="r" t="t"/>
              <a:pathLst>
                <a:path extrusionOk="0" h="10" w="29">
                  <a:moveTo>
                    <a:pt x="9" y="0"/>
                  </a:moveTo>
                  <a:lnTo>
                    <a:pt x="0" y="3"/>
                  </a:lnTo>
                  <a:lnTo>
                    <a:pt x="22" y="9"/>
                  </a:lnTo>
                  <a:lnTo>
                    <a:pt x="28" y="8"/>
                  </a:lnTo>
                  <a:lnTo>
                    <a:pt x="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 name="Google Shape;1589;p47"/>
            <p:cNvSpPr/>
            <p:nvPr/>
          </p:nvSpPr>
          <p:spPr>
            <a:xfrm>
              <a:off x="2832700" y="2618700"/>
              <a:ext cx="50" cy="800"/>
            </a:xfrm>
            <a:custGeom>
              <a:rect b="b" l="l" r="r" t="t"/>
              <a:pathLst>
                <a:path extrusionOk="0" h="32" w="2">
                  <a:moveTo>
                    <a:pt x="0" y="32"/>
                  </a:moveTo>
                  <a:lnTo>
                    <a:pt x="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 name="Google Shape;1590;p47"/>
            <p:cNvSpPr/>
            <p:nvPr/>
          </p:nvSpPr>
          <p:spPr>
            <a:xfrm>
              <a:off x="2832600" y="2619400"/>
              <a:ext cx="150" cy="775"/>
            </a:xfrm>
            <a:custGeom>
              <a:rect b="b" l="l" r="r" t="t"/>
              <a:pathLst>
                <a:path extrusionOk="0" h="31" w="6">
                  <a:moveTo>
                    <a:pt x="6" y="1"/>
                  </a:moveTo>
                  <a:lnTo>
                    <a:pt x="2" y="5"/>
                  </a:lnTo>
                  <a:lnTo>
                    <a:pt x="0" y="30"/>
                  </a:lnTo>
                  <a:lnTo>
                    <a:pt x="4" y="23"/>
                  </a:lnTo>
                  <a:lnTo>
                    <a:pt x="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 name="Google Shape;1591;p47"/>
            <p:cNvSpPr/>
            <p:nvPr/>
          </p:nvSpPr>
          <p:spPr>
            <a:xfrm>
              <a:off x="2834050" y="2618950"/>
              <a:ext cx="300" cy="325"/>
            </a:xfrm>
            <a:custGeom>
              <a:rect b="b" l="l" r="r" t="t"/>
              <a:pathLst>
                <a:path extrusionOk="0" h="13" w="12">
                  <a:moveTo>
                    <a:pt x="4" y="1"/>
                  </a:moveTo>
                  <a:lnTo>
                    <a:pt x="1" y="10"/>
                  </a:lnTo>
                  <a:lnTo>
                    <a:pt x="8" y="13"/>
                  </a:lnTo>
                  <a:lnTo>
                    <a:pt x="11" y="4"/>
                  </a:lnTo>
                  <a:lnTo>
                    <a:pt x="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47"/>
            <p:cNvSpPr/>
            <p:nvPr/>
          </p:nvSpPr>
          <p:spPr>
            <a:xfrm>
              <a:off x="2835025" y="2618675"/>
              <a:ext cx="275" cy="350"/>
            </a:xfrm>
            <a:custGeom>
              <a:rect b="b" l="l" r="r" t="t"/>
              <a:pathLst>
                <a:path extrusionOk="0" h="14" w="11">
                  <a:moveTo>
                    <a:pt x="3" y="0"/>
                  </a:moveTo>
                  <a:lnTo>
                    <a:pt x="0" y="9"/>
                  </a:lnTo>
                  <a:lnTo>
                    <a:pt x="8" y="13"/>
                  </a:lnTo>
                  <a:lnTo>
                    <a:pt x="10" y="5"/>
                  </a:lnTo>
                  <a:lnTo>
                    <a:pt x="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47"/>
            <p:cNvSpPr/>
            <p:nvPr/>
          </p:nvSpPr>
          <p:spPr>
            <a:xfrm>
              <a:off x="2840975" y="2615400"/>
              <a:ext cx="325" cy="725"/>
            </a:xfrm>
            <a:custGeom>
              <a:rect b="b" l="l" r="r" t="t"/>
              <a:pathLst>
                <a:path extrusionOk="0" h="29" w="13">
                  <a:moveTo>
                    <a:pt x="11" y="0"/>
                  </a:moveTo>
                  <a:lnTo>
                    <a:pt x="0" y="27"/>
                  </a:lnTo>
                  <a:lnTo>
                    <a:pt x="3" y="28"/>
                  </a:lnTo>
                  <a:lnTo>
                    <a:pt x="12" y="2"/>
                  </a:lnTo>
                  <a:lnTo>
                    <a:pt x="1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47"/>
            <p:cNvSpPr/>
            <p:nvPr/>
          </p:nvSpPr>
          <p:spPr>
            <a:xfrm>
              <a:off x="2712050" y="2584750"/>
              <a:ext cx="325" cy="625"/>
            </a:xfrm>
            <a:custGeom>
              <a:rect b="b" l="l" r="r" t="t"/>
              <a:pathLst>
                <a:path extrusionOk="0" h="25" w="13">
                  <a:moveTo>
                    <a:pt x="5" y="1"/>
                  </a:moveTo>
                  <a:lnTo>
                    <a:pt x="1" y="24"/>
                  </a:lnTo>
                  <a:lnTo>
                    <a:pt x="13" y="5"/>
                  </a:lnTo>
                  <a:lnTo>
                    <a:pt x="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47"/>
            <p:cNvSpPr/>
            <p:nvPr/>
          </p:nvSpPr>
          <p:spPr>
            <a:xfrm>
              <a:off x="2846825" y="2612375"/>
              <a:ext cx="250" cy="350"/>
            </a:xfrm>
            <a:custGeom>
              <a:rect b="b" l="l" r="r" t="t"/>
              <a:pathLst>
                <a:path extrusionOk="0" h="14" w="10">
                  <a:moveTo>
                    <a:pt x="3" y="1"/>
                  </a:moveTo>
                  <a:lnTo>
                    <a:pt x="0" y="11"/>
                  </a:lnTo>
                  <a:lnTo>
                    <a:pt x="6" y="14"/>
                  </a:lnTo>
                  <a:lnTo>
                    <a:pt x="9" y="5"/>
                  </a:lnTo>
                  <a:lnTo>
                    <a:pt x="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47"/>
            <p:cNvSpPr/>
            <p:nvPr/>
          </p:nvSpPr>
          <p:spPr>
            <a:xfrm>
              <a:off x="2852275" y="2597825"/>
              <a:ext cx="275" cy="350"/>
            </a:xfrm>
            <a:custGeom>
              <a:rect b="b" l="l" r="r" t="t"/>
              <a:pathLst>
                <a:path extrusionOk="0" h="14" w="11">
                  <a:moveTo>
                    <a:pt x="3" y="0"/>
                  </a:moveTo>
                  <a:lnTo>
                    <a:pt x="0" y="9"/>
                  </a:lnTo>
                  <a:lnTo>
                    <a:pt x="8" y="13"/>
                  </a:lnTo>
                  <a:lnTo>
                    <a:pt x="10" y="4"/>
                  </a:lnTo>
                  <a:lnTo>
                    <a:pt x="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47"/>
            <p:cNvSpPr/>
            <p:nvPr/>
          </p:nvSpPr>
          <p:spPr>
            <a:xfrm>
              <a:off x="2849150" y="2610325"/>
              <a:ext cx="300" cy="725"/>
            </a:xfrm>
            <a:custGeom>
              <a:rect b="b" l="l" r="r" t="t"/>
              <a:pathLst>
                <a:path extrusionOk="0" h="29" w="12">
                  <a:moveTo>
                    <a:pt x="10" y="0"/>
                  </a:moveTo>
                  <a:lnTo>
                    <a:pt x="0" y="27"/>
                  </a:lnTo>
                  <a:lnTo>
                    <a:pt x="3" y="28"/>
                  </a:lnTo>
                  <a:lnTo>
                    <a:pt x="12" y="2"/>
                  </a:lnTo>
                  <a:lnTo>
                    <a:pt x="1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47"/>
            <p:cNvSpPr/>
            <p:nvPr/>
          </p:nvSpPr>
          <p:spPr>
            <a:xfrm>
              <a:off x="2850425" y="2607825"/>
              <a:ext cx="325" cy="725"/>
            </a:xfrm>
            <a:custGeom>
              <a:rect b="b" l="l" r="r" t="t"/>
              <a:pathLst>
                <a:path extrusionOk="0" h="29" w="13">
                  <a:moveTo>
                    <a:pt x="11" y="0"/>
                  </a:moveTo>
                  <a:lnTo>
                    <a:pt x="1" y="27"/>
                  </a:lnTo>
                  <a:lnTo>
                    <a:pt x="4" y="28"/>
                  </a:lnTo>
                  <a:lnTo>
                    <a:pt x="12" y="2"/>
                  </a:lnTo>
                  <a:lnTo>
                    <a:pt x="1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9" name="Google Shape;1599;p47"/>
          <p:cNvGrpSpPr/>
          <p:nvPr/>
        </p:nvGrpSpPr>
        <p:grpSpPr>
          <a:xfrm>
            <a:off x="3300905" y="3362105"/>
            <a:ext cx="1733478" cy="47083"/>
            <a:chOff x="2862200" y="1810025"/>
            <a:chExt cx="1603600" cy="45125"/>
          </a:xfrm>
        </p:grpSpPr>
        <p:sp>
          <p:nvSpPr>
            <p:cNvPr id="1600" name="Google Shape;1600;p47"/>
            <p:cNvSpPr/>
            <p:nvPr/>
          </p:nvSpPr>
          <p:spPr>
            <a:xfrm>
              <a:off x="2863350" y="1810025"/>
              <a:ext cx="1601700" cy="41225"/>
            </a:xfrm>
            <a:custGeom>
              <a:rect b="b" l="l" r="r" t="t"/>
              <a:pathLst>
                <a:path extrusionOk="0" h="1649" w="64068">
                  <a:moveTo>
                    <a:pt x="62404" y="120"/>
                  </a:moveTo>
                  <a:cubicBezTo>
                    <a:pt x="62419" y="126"/>
                    <a:pt x="62431" y="132"/>
                    <a:pt x="62442" y="139"/>
                  </a:cubicBezTo>
                  <a:cubicBezTo>
                    <a:pt x="62438" y="142"/>
                    <a:pt x="62433" y="145"/>
                    <a:pt x="62427" y="148"/>
                  </a:cubicBezTo>
                  <a:cubicBezTo>
                    <a:pt x="62417" y="139"/>
                    <a:pt x="62408" y="132"/>
                    <a:pt x="62398" y="123"/>
                  </a:cubicBezTo>
                  <a:cubicBezTo>
                    <a:pt x="62400" y="122"/>
                    <a:pt x="62403" y="121"/>
                    <a:pt x="62404" y="120"/>
                  </a:cubicBezTo>
                  <a:close/>
                  <a:moveTo>
                    <a:pt x="62801" y="136"/>
                  </a:moveTo>
                  <a:cubicBezTo>
                    <a:pt x="62804" y="152"/>
                    <a:pt x="62810" y="168"/>
                    <a:pt x="62813" y="185"/>
                  </a:cubicBezTo>
                  <a:lnTo>
                    <a:pt x="62775" y="185"/>
                  </a:lnTo>
                  <a:cubicBezTo>
                    <a:pt x="62776" y="168"/>
                    <a:pt x="62776" y="152"/>
                    <a:pt x="62779" y="138"/>
                  </a:cubicBezTo>
                  <a:cubicBezTo>
                    <a:pt x="62786" y="136"/>
                    <a:pt x="62794" y="136"/>
                    <a:pt x="62801" y="136"/>
                  </a:cubicBezTo>
                  <a:close/>
                  <a:moveTo>
                    <a:pt x="5161" y="177"/>
                  </a:moveTo>
                  <a:cubicBezTo>
                    <a:pt x="5174" y="183"/>
                    <a:pt x="5188" y="189"/>
                    <a:pt x="5200" y="196"/>
                  </a:cubicBezTo>
                  <a:cubicBezTo>
                    <a:pt x="5194" y="199"/>
                    <a:pt x="5189" y="202"/>
                    <a:pt x="5183" y="205"/>
                  </a:cubicBezTo>
                  <a:cubicBezTo>
                    <a:pt x="5174" y="196"/>
                    <a:pt x="5164" y="189"/>
                    <a:pt x="5154" y="180"/>
                  </a:cubicBezTo>
                  <a:cubicBezTo>
                    <a:pt x="5157" y="179"/>
                    <a:pt x="5160" y="177"/>
                    <a:pt x="5161" y="177"/>
                  </a:cubicBezTo>
                  <a:close/>
                  <a:moveTo>
                    <a:pt x="30521" y="230"/>
                  </a:moveTo>
                  <a:cubicBezTo>
                    <a:pt x="30531" y="238"/>
                    <a:pt x="30541" y="246"/>
                    <a:pt x="30550" y="254"/>
                  </a:cubicBezTo>
                  <a:cubicBezTo>
                    <a:pt x="30530" y="252"/>
                    <a:pt x="30518" y="245"/>
                    <a:pt x="30506" y="238"/>
                  </a:cubicBezTo>
                  <a:cubicBezTo>
                    <a:pt x="30511" y="235"/>
                    <a:pt x="30516" y="232"/>
                    <a:pt x="30521" y="230"/>
                  </a:cubicBezTo>
                  <a:close/>
                  <a:moveTo>
                    <a:pt x="61517" y="244"/>
                  </a:moveTo>
                  <a:cubicBezTo>
                    <a:pt x="61532" y="244"/>
                    <a:pt x="61546" y="245"/>
                    <a:pt x="61562" y="245"/>
                  </a:cubicBezTo>
                  <a:cubicBezTo>
                    <a:pt x="61562" y="248"/>
                    <a:pt x="61562" y="251"/>
                    <a:pt x="61561" y="255"/>
                  </a:cubicBezTo>
                  <a:cubicBezTo>
                    <a:pt x="61546" y="254"/>
                    <a:pt x="61530" y="254"/>
                    <a:pt x="61515" y="252"/>
                  </a:cubicBezTo>
                  <a:cubicBezTo>
                    <a:pt x="61515" y="249"/>
                    <a:pt x="61515" y="246"/>
                    <a:pt x="61517" y="244"/>
                  </a:cubicBezTo>
                  <a:close/>
                  <a:moveTo>
                    <a:pt x="30550" y="254"/>
                  </a:moveTo>
                  <a:lnTo>
                    <a:pt x="30550" y="254"/>
                  </a:lnTo>
                  <a:cubicBezTo>
                    <a:pt x="30548" y="255"/>
                    <a:pt x="30545" y="257"/>
                    <a:pt x="30542" y="259"/>
                  </a:cubicBezTo>
                  <a:lnTo>
                    <a:pt x="30542" y="259"/>
                  </a:lnTo>
                  <a:cubicBezTo>
                    <a:pt x="30542" y="259"/>
                    <a:pt x="30542" y="258"/>
                    <a:pt x="30541" y="258"/>
                  </a:cubicBezTo>
                  <a:cubicBezTo>
                    <a:pt x="30543" y="257"/>
                    <a:pt x="30547" y="255"/>
                    <a:pt x="30550" y="254"/>
                  </a:cubicBezTo>
                  <a:close/>
                  <a:moveTo>
                    <a:pt x="14415" y="258"/>
                  </a:moveTo>
                  <a:cubicBezTo>
                    <a:pt x="14416" y="259"/>
                    <a:pt x="14417" y="260"/>
                    <a:pt x="14418" y="260"/>
                  </a:cubicBezTo>
                  <a:cubicBezTo>
                    <a:pt x="14417" y="259"/>
                    <a:pt x="14416" y="258"/>
                    <a:pt x="14415" y="258"/>
                  </a:cubicBezTo>
                  <a:close/>
                  <a:moveTo>
                    <a:pt x="5392" y="248"/>
                  </a:moveTo>
                  <a:cubicBezTo>
                    <a:pt x="5417" y="249"/>
                    <a:pt x="5442" y="249"/>
                    <a:pt x="5467" y="251"/>
                  </a:cubicBezTo>
                  <a:cubicBezTo>
                    <a:pt x="5469" y="255"/>
                    <a:pt x="5469" y="260"/>
                    <a:pt x="5470" y="266"/>
                  </a:cubicBezTo>
                  <a:cubicBezTo>
                    <a:pt x="5444" y="269"/>
                    <a:pt x="5417" y="270"/>
                    <a:pt x="5391" y="273"/>
                  </a:cubicBezTo>
                  <a:cubicBezTo>
                    <a:pt x="5391" y="264"/>
                    <a:pt x="5392" y="257"/>
                    <a:pt x="5392" y="248"/>
                  </a:cubicBezTo>
                  <a:close/>
                  <a:moveTo>
                    <a:pt x="3249" y="232"/>
                  </a:moveTo>
                  <a:cubicBezTo>
                    <a:pt x="3253" y="248"/>
                    <a:pt x="3257" y="263"/>
                    <a:pt x="3262" y="279"/>
                  </a:cubicBezTo>
                  <a:cubicBezTo>
                    <a:pt x="3249" y="279"/>
                    <a:pt x="3235" y="280"/>
                    <a:pt x="3222" y="280"/>
                  </a:cubicBezTo>
                  <a:cubicBezTo>
                    <a:pt x="3224" y="264"/>
                    <a:pt x="3225" y="249"/>
                    <a:pt x="3227" y="233"/>
                  </a:cubicBezTo>
                  <a:cubicBezTo>
                    <a:pt x="3234" y="233"/>
                    <a:pt x="3241" y="233"/>
                    <a:pt x="3249" y="232"/>
                  </a:cubicBezTo>
                  <a:close/>
                  <a:moveTo>
                    <a:pt x="50801" y="282"/>
                  </a:moveTo>
                  <a:cubicBezTo>
                    <a:pt x="50801" y="282"/>
                    <a:pt x="50801" y="282"/>
                    <a:pt x="50801" y="282"/>
                  </a:cubicBezTo>
                  <a:lnTo>
                    <a:pt x="50801" y="282"/>
                  </a:lnTo>
                  <a:cubicBezTo>
                    <a:pt x="50802" y="282"/>
                    <a:pt x="50802" y="282"/>
                    <a:pt x="50802" y="282"/>
                  </a:cubicBezTo>
                  <a:cubicBezTo>
                    <a:pt x="50802" y="282"/>
                    <a:pt x="50801" y="282"/>
                    <a:pt x="50801" y="282"/>
                  </a:cubicBezTo>
                  <a:close/>
                  <a:moveTo>
                    <a:pt x="30543" y="260"/>
                  </a:moveTo>
                  <a:cubicBezTo>
                    <a:pt x="30563" y="260"/>
                    <a:pt x="30574" y="267"/>
                    <a:pt x="30586" y="274"/>
                  </a:cubicBezTo>
                  <a:cubicBezTo>
                    <a:pt x="30581" y="277"/>
                    <a:pt x="30575" y="280"/>
                    <a:pt x="30571" y="283"/>
                  </a:cubicBezTo>
                  <a:cubicBezTo>
                    <a:pt x="30561" y="275"/>
                    <a:pt x="30551" y="268"/>
                    <a:pt x="30543" y="260"/>
                  </a:cubicBezTo>
                  <a:close/>
                  <a:moveTo>
                    <a:pt x="5732" y="223"/>
                  </a:moveTo>
                  <a:cubicBezTo>
                    <a:pt x="5770" y="238"/>
                    <a:pt x="5809" y="252"/>
                    <a:pt x="5851" y="270"/>
                  </a:cubicBezTo>
                  <a:cubicBezTo>
                    <a:pt x="5829" y="281"/>
                    <a:pt x="5812" y="285"/>
                    <a:pt x="5797" y="285"/>
                  </a:cubicBezTo>
                  <a:cubicBezTo>
                    <a:pt x="5756" y="285"/>
                    <a:pt x="5743" y="249"/>
                    <a:pt x="5732" y="223"/>
                  </a:cubicBezTo>
                  <a:close/>
                  <a:moveTo>
                    <a:pt x="27168" y="285"/>
                  </a:moveTo>
                  <a:cubicBezTo>
                    <a:pt x="27168" y="292"/>
                    <a:pt x="27168" y="301"/>
                    <a:pt x="27169" y="308"/>
                  </a:cubicBezTo>
                  <a:cubicBezTo>
                    <a:pt x="27143" y="308"/>
                    <a:pt x="27118" y="308"/>
                    <a:pt x="27093" y="307"/>
                  </a:cubicBezTo>
                  <a:cubicBezTo>
                    <a:pt x="27091" y="302"/>
                    <a:pt x="27091" y="298"/>
                    <a:pt x="27090" y="292"/>
                  </a:cubicBezTo>
                  <a:cubicBezTo>
                    <a:pt x="27116" y="289"/>
                    <a:pt x="27141" y="288"/>
                    <a:pt x="27168" y="285"/>
                  </a:cubicBezTo>
                  <a:close/>
                  <a:moveTo>
                    <a:pt x="3366" y="261"/>
                  </a:moveTo>
                  <a:cubicBezTo>
                    <a:pt x="3374" y="261"/>
                    <a:pt x="3381" y="261"/>
                    <a:pt x="3388" y="263"/>
                  </a:cubicBezTo>
                  <a:cubicBezTo>
                    <a:pt x="3387" y="282"/>
                    <a:pt x="3385" y="299"/>
                    <a:pt x="3384" y="319"/>
                  </a:cubicBezTo>
                  <a:lnTo>
                    <a:pt x="3360" y="319"/>
                  </a:lnTo>
                  <a:cubicBezTo>
                    <a:pt x="3362" y="299"/>
                    <a:pt x="3363" y="280"/>
                    <a:pt x="3365" y="261"/>
                  </a:cubicBezTo>
                  <a:close/>
                  <a:moveTo>
                    <a:pt x="30372" y="307"/>
                  </a:moveTo>
                  <a:cubicBezTo>
                    <a:pt x="30378" y="308"/>
                    <a:pt x="30383" y="308"/>
                    <a:pt x="30388" y="308"/>
                  </a:cubicBezTo>
                  <a:cubicBezTo>
                    <a:pt x="30387" y="317"/>
                    <a:pt x="30387" y="327"/>
                    <a:pt x="30386" y="336"/>
                  </a:cubicBezTo>
                  <a:lnTo>
                    <a:pt x="30369" y="336"/>
                  </a:lnTo>
                  <a:cubicBezTo>
                    <a:pt x="30371" y="326"/>
                    <a:pt x="30371" y="317"/>
                    <a:pt x="30372" y="307"/>
                  </a:cubicBezTo>
                  <a:close/>
                  <a:moveTo>
                    <a:pt x="14537" y="294"/>
                  </a:moveTo>
                  <a:cubicBezTo>
                    <a:pt x="14540" y="310"/>
                    <a:pt x="14544" y="325"/>
                    <a:pt x="14548" y="341"/>
                  </a:cubicBezTo>
                  <a:lnTo>
                    <a:pt x="14548" y="341"/>
                  </a:lnTo>
                  <a:cubicBezTo>
                    <a:pt x="14509" y="319"/>
                    <a:pt x="14508" y="306"/>
                    <a:pt x="14508" y="295"/>
                  </a:cubicBezTo>
                  <a:cubicBezTo>
                    <a:pt x="14517" y="295"/>
                    <a:pt x="14527" y="294"/>
                    <a:pt x="14537" y="294"/>
                  </a:cubicBezTo>
                  <a:close/>
                  <a:moveTo>
                    <a:pt x="39357" y="322"/>
                  </a:moveTo>
                  <a:cubicBezTo>
                    <a:pt x="39363" y="322"/>
                    <a:pt x="39367" y="322"/>
                    <a:pt x="39373" y="323"/>
                  </a:cubicBezTo>
                  <a:cubicBezTo>
                    <a:pt x="39373" y="332"/>
                    <a:pt x="39372" y="341"/>
                    <a:pt x="39370" y="351"/>
                  </a:cubicBezTo>
                  <a:cubicBezTo>
                    <a:pt x="39366" y="351"/>
                    <a:pt x="39360" y="351"/>
                    <a:pt x="39356" y="349"/>
                  </a:cubicBezTo>
                  <a:cubicBezTo>
                    <a:pt x="39356" y="341"/>
                    <a:pt x="39357" y="332"/>
                    <a:pt x="39357" y="322"/>
                  </a:cubicBezTo>
                  <a:close/>
                  <a:moveTo>
                    <a:pt x="41418" y="335"/>
                  </a:moveTo>
                  <a:lnTo>
                    <a:pt x="41418" y="335"/>
                  </a:lnTo>
                  <a:cubicBezTo>
                    <a:pt x="41458" y="338"/>
                    <a:pt x="41499" y="339"/>
                    <a:pt x="41551" y="341"/>
                  </a:cubicBezTo>
                  <a:cubicBezTo>
                    <a:pt x="41528" y="348"/>
                    <a:pt x="41507" y="351"/>
                    <a:pt x="41487" y="351"/>
                  </a:cubicBezTo>
                  <a:cubicBezTo>
                    <a:pt x="41462" y="351"/>
                    <a:pt x="41439" y="345"/>
                    <a:pt x="41418" y="335"/>
                  </a:cubicBezTo>
                  <a:close/>
                  <a:moveTo>
                    <a:pt x="49294" y="349"/>
                  </a:moveTo>
                  <a:cubicBezTo>
                    <a:pt x="49310" y="349"/>
                    <a:pt x="49325" y="349"/>
                    <a:pt x="49341" y="351"/>
                  </a:cubicBezTo>
                  <a:cubicBezTo>
                    <a:pt x="49339" y="354"/>
                    <a:pt x="49339" y="357"/>
                    <a:pt x="49339" y="360"/>
                  </a:cubicBezTo>
                  <a:cubicBezTo>
                    <a:pt x="49325" y="360"/>
                    <a:pt x="49309" y="358"/>
                    <a:pt x="49294" y="358"/>
                  </a:cubicBezTo>
                  <a:cubicBezTo>
                    <a:pt x="49294" y="355"/>
                    <a:pt x="49294" y="352"/>
                    <a:pt x="49294" y="349"/>
                  </a:cubicBezTo>
                  <a:close/>
                  <a:moveTo>
                    <a:pt x="3778" y="332"/>
                  </a:moveTo>
                  <a:cubicBezTo>
                    <a:pt x="3784" y="332"/>
                    <a:pt x="3789" y="332"/>
                    <a:pt x="3794" y="333"/>
                  </a:cubicBezTo>
                  <a:cubicBezTo>
                    <a:pt x="3793" y="342"/>
                    <a:pt x="3792" y="351"/>
                    <a:pt x="3792" y="361"/>
                  </a:cubicBezTo>
                  <a:cubicBezTo>
                    <a:pt x="3787" y="361"/>
                    <a:pt x="3781" y="361"/>
                    <a:pt x="3777" y="360"/>
                  </a:cubicBezTo>
                  <a:cubicBezTo>
                    <a:pt x="3777" y="351"/>
                    <a:pt x="3778" y="342"/>
                    <a:pt x="3778" y="332"/>
                  </a:cubicBezTo>
                  <a:close/>
                  <a:moveTo>
                    <a:pt x="60447" y="351"/>
                  </a:moveTo>
                  <a:cubicBezTo>
                    <a:pt x="60462" y="351"/>
                    <a:pt x="60478" y="351"/>
                    <a:pt x="60493" y="352"/>
                  </a:cubicBezTo>
                  <a:cubicBezTo>
                    <a:pt x="60493" y="355"/>
                    <a:pt x="60493" y="358"/>
                    <a:pt x="60493" y="361"/>
                  </a:cubicBezTo>
                  <a:cubicBezTo>
                    <a:pt x="60477" y="361"/>
                    <a:pt x="60462" y="360"/>
                    <a:pt x="60447" y="360"/>
                  </a:cubicBezTo>
                  <a:lnTo>
                    <a:pt x="60446" y="360"/>
                  </a:lnTo>
                  <a:cubicBezTo>
                    <a:pt x="60447" y="357"/>
                    <a:pt x="60447" y="354"/>
                    <a:pt x="60447" y="351"/>
                  </a:cubicBezTo>
                  <a:close/>
                  <a:moveTo>
                    <a:pt x="12564" y="347"/>
                  </a:moveTo>
                  <a:cubicBezTo>
                    <a:pt x="12610" y="348"/>
                    <a:pt x="12655" y="349"/>
                    <a:pt x="12702" y="352"/>
                  </a:cubicBezTo>
                  <a:lnTo>
                    <a:pt x="12702" y="352"/>
                  </a:lnTo>
                  <a:cubicBezTo>
                    <a:pt x="12701" y="358"/>
                    <a:pt x="12701" y="362"/>
                    <a:pt x="12701" y="366"/>
                  </a:cubicBezTo>
                  <a:cubicBezTo>
                    <a:pt x="12654" y="364"/>
                    <a:pt x="12609" y="363"/>
                    <a:pt x="12563" y="361"/>
                  </a:cubicBezTo>
                  <a:cubicBezTo>
                    <a:pt x="12563" y="357"/>
                    <a:pt x="12564" y="352"/>
                    <a:pt x="12564" y="347"/>
                  </a:cubicBezTo>
                  <a:close/>
                  <a:moveTo>
                    <a:pt x="14552" y="362"/>
                  </a:moveTo>
                  <a:lnTo>
                    <a:pt x="14552" y="362"/>
                  </a:lnTo>
                  <a:cubicBezTo>
                    <a:pt x="14568" y="366"/>
                    <a:pt x="14573" y="368"/>
                    <a:pt x="14571" y="368"/>
                  </a:cubicBezTo>
                  <a:cubicBezTo>
                    <a:pt x="14569" y="368"/>
                    <a:pt x="14557" y="365"/>
                    <a:pt x="14545" y="363"/>
                  </a:cubicBezTo>
                  <a:cubicBezTo>
                    <a:pt x="14547" y="362"/>
                    <a:pt x="14550" y="362"/>
                    <a:pt x="14552" y="362"/>
                  </a:cubicBezTo>
                  <a:close/>
                  <a:moveTo>
                    <a:pt x="37390" y="341"/>
                  </a:moveTo>
                  <a:cubicBezTo>
                    <a:pt x="37389" y="351"/>
                    <a:pt x="37389" y="360"/>
                    <a:pt x="37387" y="370"/>
                  </a:cubicBezTo>
                  <a:cubicBezTo>
                    <a:pt x="37381" y="370"/>
                    <a:pt x="37377" y="370"/>
                    <a:pt x="37372" y="369"/>
                  </a:cubicBezTo>
                  <a:cubicBezTo>
                    <a:pt x="37372" y="360"/>
                    <a:pt x="37374" y="351"/>
                    <a:pt x="37374" y="341"/>
                  </a:cubicBezTo>
                  <a:close/>
                  <a:moveTo>
                    <a:pt x="22073" y="344"/>
                  </a:moveTo>
                  <a:cubicBezTo>
                    <a:pt x="22079" y="344"/>
                    <a:pt x="22083" y="344"/>
                    <a:pt x="22089" y="345"/>
                  </a:cubicBezTo>
                  <a:cubicBezTo>
                    <a:pt x="22088" y="354"/>
                    <a:pt x="22088" y="363"/>
                    <a:pt x="22086" y="373"/>
                  </a:cubicBezTo>
                  <a:cubicBezTo>
                    <a:pt x="22082" y="373"/>
                    <a:pt x="22076" y="373"/>
                    <a:pt x="22072" y="372"/>
                  </a:cubicBezTo>
                  <a:cubicBezTo>
                    <a:pt x="22072" y="363"/>
                    <a:pt x="22073" y="352"/>
                    <a:pt x="22073" y="344"/>
                  </a:cubicBezTo>
                  <a:close/>
                  <a:moveTo>
                    <a:pt x="41952" y="351"/>
                  </a:moveTo>
                  <a:cubicBezTo>
                    <a:pt x="41951" y="361"/>
                    <a:pt x="41949" y="370"/>
                    <a:pt x="41949" y="379"/>
                  </a:cubicBezTo>
                  <a:lnTo>
                    <a:pt x="41935" y="379"/>
                  </a:lnTo>
                  <a:cubicBezTo>
                    <a:pt x="41935" y="370"/>
                    <a:pt x="41936" y="360"/>
                    <a:pt x="41936" y="351"/>
                  </a:cubicBezTo>
                  <a:close/>
                  <a:moveTo>
                    <a:pt x="37071" y="358"/>
                  </a:moveTo>
                  <a:cubicBezTo>
                    <a:pt x="37071" y="366"/>
                    <a:pt x="37071" y="374"/>
                    <a:pt x="37071" y="382"/>
                  </a:cubicBezTo>
                  <a:cubicBezTo>
                    <a:pt x="37046" y="382"/>
                    <a:pt x="37019" y="380"/>
                    <a:pt x="36994" y="380"/>
                  </a:cubicBezTo>
                  <a:cubicBezTo>
                    <a:pt x="36993" y="374"/>
                    <a:pt x="36993" y="370"/>
                    <a:pt x="36993" y="366"/>
                  </a:cubicBezTo>
                  <a:cubicBezTo>
                    <a:pt x="37019" y="363"/>
                    <a:pt x="37044" y="361"/>
                    <a:pt x="37071" y="358"/>
                  </a:cubicBezTo>
                  <a:close/>
                  <a:moveTo>
                    <a:pt x="46573" y="373"/>
                  </a:moveTo>
                  <a:cubicBezTo>
                    <a:pt x="46588" y="373"/>
                    <a:pt x="46604" y="373"/>
                    <a:pt x="46619" y="374"/>
                  </a:cubicBezTo>
                  <a:cubicBezTo>
                    <a:pt x="46619" y="377"/>
                    <a:pt x="46619" y="380"/>
                    <a:pt x="46619" y="383"/>
                  </a:cubicBezTo>
                  <a:cubicBezTo>
                    <a:pt x="46603" y="383"/>
                    <a:pt x="46588" y="382"/>
                    <a:pt x="46573" y="382"/>
                  </a:cubicBezTo>
                  <a:cubicBezTo>
                    <a:pt x="46573" y="379"/>
                    <a:pt x="46573" y="376"/>
                    <a:pt x="46573" y="373"/>
                  </a:cubicBezTo>
                  <a:close/>
                  <a:moveTo>
                    <a:pt x="4773" y="374"/>
                  </a:moveTo>
                  <a:cubicBezTo>
                    <a:pt x="4789" y="376"/>
                    <a:pt x="4804" y="376"/>
                    <a:pt x="4818" y="376"/>
                  </a:cubicBezTo>
                  <a:cubicBezTo>
                    <a:pt x="4818" y="379"/>
                    <a:pt x="4818" y="383"/>
                    <a:pt x="4818" y="386"/>
                  </a:cubicBezTo>
                  <a:cubicBezTo>
                    <a:pt x="4804" y="385"/>
                    <a:pt x="4788" y="385"/>
                    <a:pt x="4773" y="385"/>
                  </a:cubicBezTo>
                  <a:cubicBezTo>
                    <a:pt x="4773" y="382"/>
                    <a:pt x="4773" y="379"/>
                    <a:pt x="4773" y="374"/>
                  </a:cubicBezTo>
                  <a:close/>
                  <a:moveTo>
                    <a:pt x="14611" y="352"/>
                  </a:moveTo>
                  <a:cubicBezTo>
                    <a:pt x="14617" y="352"/>
                    <a:pt x="14624" y="363"/>
                    <a:pt x="14654" y="386"/>
                  </a:cubicBezTo>
                  <a:cubicBezTo>
                    <a:pt x="14624" y="375"/>
                    <a:pt x="14600" y="365"/>
                    <a:pt x="14581" y="356"/>
                  </a:cubicBezTo>
                  <a:lnTo>
                    <a:pt x="14581" y="356"/>
                  </a:lnTo>
                  <a:cubicBezTo>
                    <a:pt x="14591" y="355"/>
                    <a:pt x="14601" y="353"/>
                    <a:pt x="14611" y="352"/>
                  </a:cubicBezTo>
                  <a:close/>
                  <a:moveTo>
                    <a:pt x="4471" y="270"/>
                  </a:moveTo>
                  <a:cubicBezTo>
                    <a:pt x="4479" y="270"/>
                    <a:pt x="4487" y="270"/>
                    <a:pt x="4495" y="271"/>
                  </a:cubicBezTo>
                  <a:cubicBezTo>
                    <a:pt x="4498" y="295"/>
                    <a:pt x="4502" y="322"/>
                    <a:pt x="4505" y="348"/>
                  </a:cubicBezTo>
                  <a:cubicBezTo>
                    <a:pt x="4530" y="354"/>
                    <a:pt x="4555" y="361"/>
                    <a:pt x="4610" y="376"/>
                  </a:cubicBezTo>
                  <a:cubicBezTo>
                    <a:pt x="4548" y="380"/>
                    <a:pt x="4511" y="385"/>
                    <a:pt x="4459" y="389"/>
                  </a:cubicBezTo>
                  <a:cubicBezTo>
                    <a:pt x="4465" y="341"/>
                    <a:pt x="4468" y="305"/>
                    <a:pt x="4471" y="270"/>
                  </a:cubicBezTo>
                  <a:close/>
                  <a:moveTo>
                    <a:pt x="35438" y="361"/>
                  </a:moveTo>
                  <a:cubicBezTo>
                    <a:pt x="35442" y="363"/>
                    <a:pt x="35448" y="363"/>
                    <a:pt x="35452" y="363"/>
                  </a:cubicBezTo>
                  <a:cubicBezTo>
                    <a:pt x="35451" y="372"/>
                    <a:pt x="35451" y="382"/>
                    <a:pt x="35450" y="391"/>
                  </a:cubicBezTo>
                  <a:lnTo>
                    <a:pt x="35435" y="391"/>
                  </a:lnTo>
                  <a:cubicBezTo>
                    <a:pt x="35436" y="380"/>
                    <a:pt x="35436" y="372"/>
                    <a:pt x="35438" y="361"/>
                  </a:cubicBezTo>
                  <a:close/>
                  <a:moveTo>
                    <a:pt x="37136" y="366"/>
                  </a:moveTo>
                  <a:cubicBezTo>
                    <a:pt x="37161" y="367"/>
                    <a:pt x="37186" y="367"/>
                    <a:pt x="37211" y="369"/>
                  </a:cubicBezTo>
                  <a:lnTo>
                    <a:pt x="37212" y="369"/>
                  </a:lnTo>
                  <a:cubicBezTo>
                    <a:pt x="37212" y="373"/>
                    <a:pt x="37212" y="377"/>
                    <a:pt x="37214" y="383"/>
                  </a:cubicBezTo>
                  <a:cubicBezTo>
                    <a:pt x="37187" y="385"/>
                    <a:pt x="37162" y="388"/>
                    <a:pt x="37136" y="391"/>
                  </a:cubicBezTo>
                  <a:cubicBezTo>
                    <a:pt x="37136" y="382"/>
                    <a:pt x="37136" y="374"/>
                    <a:pt x="37136" y="366"/>
                  </a:cubicBezTo>
                  <a:close/>
                  <a:moveTo>
                    <a:pt x="42517" y="379"/>
                  </a:moveTo>
                  <a:cubicBezTo>
                    <a:pt x="42532" y="380"/>
                    <a:pt x="42548" y="380"/>
                    <a:pt x="42563" y="380"/>
                  </a:cubicBezTo>
                  <a:cubicBezTo>
                    <a:pt x="42563" y="385"/>
                    <a:pt x="42563" y="388"/>
                    <a:pt x="42563" y="391"/>
                  </a:cubicBezTo>
                  <a:cubicBezTo>
                    <a:pt x="42547" y="389"/>
                    <a:pt x="42532" y="389"/>
                    <a:pt x="42517" y="389"/>
                  </a:cubicBezTo>
                  <a:lnTo>
                    <a:pt x="42516" y="389"/>
                  </a:lnTo>
                  <a:cubicBezTo>
                    <a:pt x="42517" y="386"/>
                    <a:pt x="42517" y="383"/>
                    <a:pt x="42517" y="379"/>
                  </a:cubicBezTo>
                  <a:close/>
                  <a:moveTo>
                    <a:pt x="37493" y="383"/>
                  </a:moveTo>
                  <a:cubicBezTo>
                    <a:pt x="37509" y="383"/>
                    <a:pt x="37524" y="383"/>
                    <a:pt x="37540" y="385"/>
                  </a:cubicBezTo>
                  <a:cubicBezTo>
                    <a:pt x="37539" y="388"/>
                    <a:pt x="37539" y="391"/>
                    <a:pt x="37539" y="394"/>
                  </a:cubicBezTo>
                  <a:cubicBezTo>
                    <a:pt x="37524" y="394"/>
                    <a:pt x="37508" y="392"/>
                    <a:pt x="37493" y="392"/>
                  </a:cubicBezTo>
                  <a:cubicBezTo>
                    <a:pt x="37493" y="389"/>
                    <a:pt x="37493" y="386"/>
                    <a:pt x="37493" y="383"/>
                  </a:cubicBezTo>
                  <a:close/>
                  <a:moveTo>
                    <a:pt x="44387" y="383"/>
                  </a:moveTo>
                  <a:cubicBezTo>
                    <a:pt x="44396" y="386"/>
                    <a:pt x="44405" y="389"/>
                    <a:pt x="44415" y="392"/>
                  </a:cubicBezTo>
                  <a:cubicBezTo>
                    <a:pt x="44416" y="392"/>
                    <a:pt x="44416" y="392"/>
                    <a:pt x="44416" y="392"/>
                  </a:cubicBezTo>
                  <a:lnTo>
                    <a:pt x="44416" y="392"/>
                  </a:lnTo>
                  <a:cubicBezTo>
                    <a:pt x="44416" y="392"/>
                    <a:pt x="44417" y="392"/>
                    <a:pt x="44417" y="392"/>
                  </a:cubicBezTo>
                  <a:cubicBezTo>
                    <a:pt x="44416" y="395"/>
                    <a:pt x="44413" y="396"/>
                    <a:pt x="44407" y="396"/>
                  </a:cubicBezTo>
                  <a:cubicBezTo>
                    <a:pt x="44397" y="396"/>
                    <a:pt x="44378" y="392"/>
                    <a:pt x="44361" y="388"/>
                  </a:cubicBezTo>
                  <a:cubicBezTo>
                    <a:pt x="44370" y="386"/>
                    <a:pt x="44378" y="384"/>
                    <a:pt x="44387" y="383"/>
                  </a:cubicBezTo>
                  <a:close/>
                  <a:moveTo>
                    <a:pt x="62180" y="370"/>
                  </a:moveTo>
                  <a:cubicBezTo>
                    <a:pt x="62180" y="380"/>
                    <a:pt x="62179" y="389"/>
                    <a:pt x="62179" y="398"/>
                  </a:cubicBezTo>
                  <a:lnTo>
                    <a:pt x="62163" y="398"/>
                  </a:lnTo>
                  <a:cubicBezTo>
                    <a:pt x="62164" y="389"/>
                    <a:pt x="62166" y="379"/>
                    <a:pt x="62166" y="370"/>
                  </a:cubicBezTo>
                  <a:close/>
                  <a:moveTo>
                    <a:pt x="47024" y="376"/>
                  </a:moveTo>
                  <a:lnTo>
                    <a:pt x="47024" y="401"/>
                  </a:lnTo>
                  <a:cubicBezTo>
                    <a:pt x="46999" y="399"/>
                    <a:pt x="46972" y="399"/>
                    <a:pt x="46947" y="398"/>
                  </a:cubicBezTo>
                  <a:cubicBezTo>
                    <a:pt x="46947" y="394"/>
                    <a:pt x="46946" y="389"/>
                    <a:pt x="46946" y="385"/>
                  </a:cubicBezTo>
                  <a:cubicBezTo>
                    <a:pt x="46971" y="382"/>
                    <a:pt x="46997" y="379"/>
                    <a:pt x="47024" y="376"/>
                  </a:cubicBezTo>
                  <a:close/>
                  <a:moveTo>
                    <a:pt x="5963" y="241"/>
                  </a:moveTo>
                  <a:lnTo>
                    <a:pt x="5963" y="241"/>
                  </a:lnTo>
                  <a:cubicBezTo>
                    <a:pt x="5991" y="312"/>
                    <a:pt x="5941" y="358"/>
                    <a:pt x="5900" y="401"/>
                  </a:cubicBezTo>
                  <a:lnTo>
                    <a:pt x="5900" y="401"/>
                  </a:lnTo>
                  <a:cubicBezTo>
                    <a:pt x="5796" y="385"/>
                    <a:pt x="5919" y="332"/>
                    <a:pt x="5963" y="241"/>
                  </a:cubicBezTo>
                  <a:close/>
                  <a:moveTo>
                    <a:pt x="36625" y="377"/>
                  </a:moveTo>
                  <a:lnTo>
                    <a:pt x="36625" y="377"/>
                  </a:lnTo>
                  <a:cubicBezTo>
                    <a:pt x="36666" y="379"/>
                    <a:pt x="36707" y="380"/>
                    <a:pt x="36747" y="382"/>
                  </a:cubicBezTo>
                  <a:cubicBezTo>
                    <a:pt x="36749" y="386"/>
                    <a:pt x="36749" y="391"/>
                    <a:pt x="36749" y="397"/>
                  </a:cubicBezTo>
                  <a:cubicBezTo>
                    <a:pt x="36709" y="398"/>
                    <a:pt x="36668" y="401"/>
                    <a:pt x="36628" y="402"/>
                  </a:cubicBezTo>
                  <a:cubicBezTo>
                    <a:pt x="36626" y="395"/>
                    <a:pt x="36626" y="386"/>
                    <a:pt x="36625" y="377"/>
                  </a:cubicBezTo>
                  <a:close/>
                  <a:moveTo>
                    <a:pt x="42010" y="391"/>
                  </a:moveTo>
                  <a:cubicBezTo>
                    <a:pt x="42024" y="392"/>
                    <a:pt x="42041" y="392"/>
                    <a:pt x="42055" y="392"/>
                  </a:cubicBezTo>
                  <a:cubicBezTo>
                    <a:pt x="42055" y="395"/>
                    <a:pt x="42055" y="399"/>
                    <a:pt x="42054" y="402"/>
                  </a:cubicBezTo>
                  <a:cubicBezTo>
                    <a:pt x="42039" y="402"/>
                    <a:pt x="42024" y="401"/>
                    <a:pt x="42008" y="401"/>
                  </a:cubicBezTo>
                  <a:cubicBezTo>
                    <a:pt x="42008" y="398"/>
                    <a:pt x="42010" y="395"/>
                    <a:pt x="42010" y="391"/>
                  </a:cubicBezTo>
                  <a:close/>
                  <a:moveTo>
                    <a:pt x="33616" y="363"/>
                  </a:moveTo>
                  <a:cubicBezTo>
                    <a:pt x="33615" y="379"/>
                    <a:pt x="33613" y="395"/>
                    <a:pt x="33612" y="410"/>
                  </a:cubicBezTo>
                  <a:cubicBezTo>
                    <a:pt x="33605" y="411"/>
                    <a:pt x="33597" y="411"/>
                    <a:pt x="33590" y="411"/>
                  </a:cubicBezTo>
                  <a:cubicBezTo>
                    <a:pt x="33585" y="395"/>
                    <a:pt x="33581" y="379"/>
                    <a:pt x="33577" y="363"/>
                  </a:cubicBezTo>
                  <a:close/>
                  <a:moveTo>
                    <a:pt x="63724" y="397"/>
                  </a:moveTo>
                  <a:cubicBezTo>
                    <a:pt x="63749" y="398"/>
                    <a:pt x="63775" y="398"/>
                    <a:pt x="63800" y="399"/>
                  </a:cubicBezTo>
                  <a:cubicBezTo>
                    <a:pt x="63800" y="404"/>
                    <a:pt x="63802" y="408"/>
                    <a:pt x="63802" y="413"/>
                  </a:cubicBezTo>
                  <a:cubicBezTo>
                    <a:pt x="63777" y="416"/>
                    <a:pt x="63750" y="419"/>
                    <a:pt x="63724" y="422"/>
                  </a:cubicBezTo>
                  <a:cubicBezTo>
                    <a:pt x="63724" y="413"/>
                    <a:pt x="63724" y="405"/>
                    <a:pt x="63724" y="397"/>
                  </a:cubicBezTo>
                  <a:close/>
                  <a:moveTo>
                    <a:pt x="62947" y="395"/>
                  </a:moveTo>
                  <a:cubicBezTo>
                    <a:pt x="62951" y="397"/>
                    <a:pt x="62957" y="397"/>
                    <a:pt x="62962" y="397"/>
                  </a:cubicBezTo>
                  <a:cubicBezTo>
                    <a:pt x="62962" y="405"/>
                    <a:pt x="62960" y="416"/>
                    <a:pt x="62960" y="424"/>
                  </a:cubicBezTo>
                  <a:lnTo>
                    <a:pt x="62944" y="424"/>
                  </a:lnTo>
                  <a:cubicBezTo>
                    <a:pt x="62945" y="414"/>
                    <a:pt x="62945" y="405"/>
                    <a:pt x="62947" y="395"/>
                  </a:cubicBezTo>
                  <a:close/>
                  <a:moveTo>
                    <a:pt x="3388" y="355"/>
                  </a:moveTo>
                  <a:cubicBezTo>
                    <a:pt x="3424" y="355"/>
                    <a:pt x="3455" y="357"/>
                    <a:pt x="3463" y="357"/>
                  </a:cubicBezTo>
                  <a:cubicBezTo>
                    <a:pt x="3450" y="372"/>
                    <a:pt x="3434" y="391"/>
                    <a:pt x="3402" y="427"/>
                  </a:cubicBezTo>
                  <a:cubicBezTo>
                    <a:pt x="3394" y="388"/>
                    <a:pt x="3391" y="374"/>
                    <a:pt x="3388" y="355"/>
                  </a:cubicBezTo>
                  <a:close/>
                  <a:moveTo>
                    <a:pt x="16290" y="417"/>
                  </a:moveTo>
                  <a:cubicBezTo>
                    <a:pt x="16306" y="419"/>
                    <a:pt x="16321" y="419"/>
                    <a:pt x="16337" y="419"/>
                  </a:cubicBezTo>
                  <a:cubicBezTo>
                    <a:pt x="16337" y="423"/>
                    <a:pt x="16335" y="426"/>
                    <a:pt x="16335" y="429"/>
                  </a:cubicBezTo>
                  <a:cubicBezTo>
                    <a:pt x="16321" y="429"/>
                    <a:pt x="16304" y="427"/>
                    <a:pt x="16290" y="427"/>
                  </a:cubicBezTo>
                  <a:cubicBezTo>
                    <a:pt x="16290" y="424"/>
                    <a:pt x="16290" y="422"/>
                    <a:pt x="16290" y="417"/>
                  </a:cubicBezTo>
                  <a:close/>
                  <a:moveTo>
                    <a:pt x="38383" y="402"/>
                  </a:moveTo>
                  <a:cubicBezTo>
                    <a:pt x="38388" y="404"/>
                    <a:pt x="38393" y="404"/>
                    <a:pt x="38398" y="404"/>
                  </a:cubicBezTo>
                  <a:cubicBezTo>
                    <a:pt x="38398" y="413"/>
                    <a:pt x="38396" y="423"/>
                    <a:pt x="38396" y="432"/>
                  </a:cubicBezTo>
                  <a:lnTo>
                    <a:pt x="38380" y="432"/>
                  </a:lnTo>
                  <a:cubicBezTo>
                    <a:pt x="38382" y="422"/>
                    <a:pt x="38382" y="413"/>
                    <a:pt x="38383" y="402"/>
                  </a:cubicBezTo>
                  <a:close/>
                  <a:moveTo>
                    <a:pt x="5958" y="438"/>
                  </a:moveTo>
                  <a:cubicBezTo>
                    <a:pt x="5968" y="438"/>
                    <a:pt x="5963" y="449"/>
                    <a:pt x="5964" y="459"/>
                  </a:cubicBezTo>
                  <a:lnTo>
                    <a:pt x="5964" y="459"/>
                  </a:lnTo>
                  <a:cubicBezTo>
                    <a:pt x="5946" y="457"/>
                    <a:pt x="5936" y="452"/>
                    <a:pt x="5930" y="447"/>
                  </a:cubicBezTo>
                  <a:lnTo>
                    <a:pt x="5930" y="447"/>
                  </a:lnTo>
                  <a:cubicBezTo>
                    <a:pt x="5944" y="440"/>
                    <a:pt x="5953" y="438"/>
                    <a:pt x="5958" y="438"/>
                  </a:cubicBezTo>
                  <a:close/>
                  <a:moveTo>
                    <a:pt x="37734" y="438"/>
                  </a:moveTo>
                  <a:cubicBezTo>
                    <a:pt x="37740" y="439"/>
                    <a:pt x="37745" y="439"/>
                    <a:pt x="37749" y="439"/>
                  </a:cubicBezTo>
                  <a:cubicBezTo>
                    <a:pt x="37749" y="448"/>
                    <a:pt x="37748" y="458"/>
                    <a:pt x="37748" y="467"/>
                  </a:cubicBezTo>
                  <a:lnTo>
                    <a:pt x="37731" y="467"/>
                  </a:lnTo>
                  <a:cubicBezTo>
                    <a:pt x="37733" y="457"/>
                    <a:pt x="37733" y="448"/>
                    <a:pt x="37734" y="438"/>
                  </a:cubicBezTo>
                  <a:close/>
                  <a:moveTo>
                    <a:pt x="41532" y="450"/>
                  </a:moveTo>
                  <a:cubicBezTo>
                    <a:pt x="41533" y="458"/>
                    <a:pt x="41533" y="466"/>
                    <a:pt x="41535" y="475"/>
                  </a:cubicBezTo>
                  <a:cubicBezTo>
                    <a:pt x="41510" y="473"/>
                    <a:pt x="41483" y="473"/>
                    <a:pt x="41458" y="472"/>
                  </a:cubicBezTo>
                  <a:cubicBezTo>
                    <a:pt x="41457" y="467"/>
                    <a:pt x="41457" y="463"/>
                    <a:pt x="41455" y="458"/>
                  </a:cubicBezTo>
                  <a:cubicBezTo>
                    <a:pt x="41480" y="455"/>
                    <a:pt x="41507" y="452"/>
                    <a:pt x="41532" y="450"/>
                  </a:cubicBezTo>
                  <a:close/>
                  <a:moveTo>
                    <a:pt x="40561" y="447"/>
                  </a:moveTo>
                  <a:cubicBezTo>
                    <a:pt x="40559" y="457"/>
                    <a:pt x="40559" y="466"/>
                    <a:pt x="40558" y="476"/>
                  </a:cubicBezTo>
                  <a:cubicBezTo>
                    <a:pt x="40553" y="476"/>
                    <a:pt x="40547" y="475"/>
                    <a:pt x="40543" y="475"/>
                  </a:cubicBezTo>
                  <a:cubicBezTo>
                    <a:pt x="40543" y="466"/>
                    <a:pt x="40544" y="457"/>
                    <a:pt x="40546" y="447"/>
                  </a:cubicBezTo>
                  <a:close/>
                  <a:moveTo>
                    <a:pt x="1539" y="467"/>
                  </a:moveTo>
                  <a:cubicBezTo>
                    <a:pt x="1555" y="467"/>
                    <a:pt x="1570" y="467"/>
                    <a:pt x="1585" y="469"/>
                  </a:cubicBezTo>
                  <a:cubicBezTo>
                    <a:pt x="1585" y="472"/>
                    <a:pt x="1585" y="475"/>
                    <a:pt x="1585" y="477"/>
                  </a:cubicBezTo>
                  <a:cubicBezTo>
                    <a:pt x="1569" y="477"/>
                    <a:pt x="1554" y="477"/>
                    <a:pt x="1538" y="476"/>
                  </a:cubicBezTo>
                  <a:cubicBezTo>
                    <a:pt x="1539" y="473"/>
                    <a:pt x="1539" y="470"/>
                    <a:pt x="1539" y="467"/>
                  </a:cubicBezTo>
                  <a:close/>
                  <a:moveTo>
                    <a:pt x="36366" y="450"/>
                  </a:moveTo>
                  <a:cubicBezTo>
                    <a:pt x="36366" y="460"/>
                    <a:pt x="36365" y="469"/>
                    <a:pt x="36365" y="477"/>
                  </a:cubicBezTo>
                  <a:lnTo>
                    <a:pt x="36348" y="477"/>
                  </a:lnTo>
                  <a:cubicBezTo>
                    <a:pt x="36350" y="469"/>
                    <a:pt x="36350" y="458"/>
                    <a:pt x="36351" y="450"/>
                  </a:cubicBezTo>
                  <a:close/>
                  <a:moveTo>
                    <a:pt x="4255" y="374"/>
                  </a:moveTo>
                  <a:cubicBezTo>
                    <a:pt x="4252" y="405"/>
                    <a:pt x="4249" y="433"/>
                    <a:pt x="4246" y="479"/>
                  </a:cubicBezTo>
                  <a:cubicBezTo>
                    <a:pt x="4217" y="436"/>
                    <a:pt x="4199" y="410"/>
                    <a:pt x="4178" y="380"/>
                  </a:cubicBezTo>
                  <a:cubicBezTo>
                    <a:pt x="4202" y="377"/>
                    <a:pt x="4223" y="376"/>
                    <a:pt x="4255" y="374"/>
                  </a:cubicBezTo>
                  <a:close/>
                  <a:moveTo>
                    <a:pt x="32225" y="424"/>
                  </a:moveTo>
                  <a:lnTo>
                    <a:pt x="32220" y="482"/>
                  </a:lnTo>
                  <a:cubicBezTo>
                    <a:pt x="32213" y="482"/>
                    <a:pt x="32205" y="482"/>
                    <a:pt x="32197" y="480"/>
                  </a:cubicBezTo>
                  <a:cubicBezTo>
                    <a:pt x="32198" y="463"/>
                    <a:pt x="32200" y="444"/>
                    <a:pt x="32201" y="424"/>
                  </a:cubicBezTo>
                  <a:close/>
                  <a:moveTo>
                    <a:pt x="2507" y="467"/>
                  </a:moveTo>
                  <a:cubicBezTo>
                    <a:pt x="2538" y="469"/>
                    <a:pt x="2569" y="470"/>
                    <a:pt x="2598" y="472"/>
                  </a:cubicBezTo>
                  <a:cubicBezTo>
                    <a:pt x="2598" y="476"/>
                    <a:pt x="2598" y="480"/>
                    <a:pt x="2598" y="485"/>
                  </a:cubicBezTo>
                  <a:cubicBezTo>
                    <a:pt x="2567" y="485"/>
                    <a:pt x="2537" y="483"/>
                    <a:pt x="2506" y="482"/>
                  </a:cubicBezTo>
                  <a:cubicBezTo>
                    <a:pt x="2506" y="477"/>
                    <a:pt x="2507" y="473"/>
                    <a:pt x="2507" y="467"/>
                  </a:cubicBezTo>
                  <a:close/>
                  <a:moveTo>
                    <a:pt x="40205" y="473"/>
                  </a:moveTo>
                  <a:cubicBezTo>
                    <a:pt x="40219" y="473"/>
                    <a:pt x="40235" y="475"/>
                    <a:pt x="40252" y="475"/>
                  </a:cubicBezTo>
                  <a:cubicBezTo>
                    <a:pt x="40252" y="477"/>
                    <a:pt x="40250" y="480"/>
                    <a:pt x="40250" y="485"/>
                  </a:cubicBezTo>
                  <a:cubicBezTo>
                    <a:pt x="40235" y="483"/>
                    <a:pt x="40219" y="483"/>
                    <a:pt x="40205" y="483"/>
                  </a:cubicBezTo>
                  <a:cubicBezTo>
                    <a:pt x="40205" y="480"/>
                    <a:pt x="40205" y="476"/>
                    <a:pt x="40205" y="473"/>
                  </a:cubicBezTo>
                  <a:close/>
                  <a:moveTo>
                    <a:pt x="46827" y="457"/>
                  </a:moveTo>
                  <a:cubicBezTo>
                    <a:pt x="46827" y="466"/>
                    <a:pt x="46825" y="476"/>
                    <a:pt x="46825" y="485"/>
                  </a:cubicBezTo>
                  <a:lnTo>
                    <a:pt x="46809" y="485"/>
                  </a:lnTo>
                  <a:cubicBezTo>
                    <a:pt x="46810" y="475"/>
                    <a:pt x="46810" y="466"/>
                    <a:pt x="46812" y="457"/>
                  </a:cubicBezTo>
                  <a:close/>
                  <a:moveTo>
                    <a:pt x="36803" y="355"/>
                  </a:moveTo>
                  <a:lnTo>
                    <a:pt x="36803" y="355"/>
                  </a:lnTo>
                  <a:cubicBezTo>
                    <a:pt x="36844" y="357"/>
                    <a:pt x="36881" y="358"/>
                    <a:pt x="36927" y="360"/>
                  </a:cubicBezTo>
                  <a:lnTo>
                    <a:pt x="36928" y="360"/>
                  </a:lnTo>
                  <a:cubicBezTo>
                    <a:pt x="36931" y="369"/>
                    <a:pt x="36938" y="386"/>
                    <a:pt x="36946" y="402"/>
                  </a:cubicBezTo>
                  <a:cubicBezTo>
                    <a:pt x="36971" y="410"/>
                    <a:pt x="36997" y="417"/>
                    <a:pt x="37021" y="424"/>
                  </a:cubicBezTo>
                  <a:cubicBezTo>
                    <a:pt x="37002" y="447"/>
                    <a:pt x="36983" y="469"/>
                    <a:pt x="36963" y="491"/>
                  </a:cubicBezTo>
                  <a:cubicBezTo>
                    <a:pt x="36912" y="448"/>
                    <a:pt x="36862" y="405"/>
                    <a:pt x="36803" y="355"/>
                  </a:cubicBezTo>
                  <a:close/>
                  <a:moveTo>
                    <a:pt x="32831" y="483"/>
                  </a:moveTo>
                  <a:cubicBezTo>
                    <a:pt x="32845" y="485"/>
                    <a:pt x="32860" y="485"/>
                    <a:pt x="32876" y="485"/>
                  </a:cubicBezTo>
                  <a:cubicBezTo>
                    <a:pt x="32876" y="488"/>
                    <a:pt x="32876" y="492"/>
                    <a:pt x="32876" y="495"/>
                  </a:cubicBezTo>
                  <a:cubicBezTo>
                    <a:pt x="32860" y="494"/>
                    <a:pt x="32844" y="494"/>
                    <a:pt x="32829" y="494"/>
                  </a:cubicBezTo>
                  <a:cubicBezTo>
                    <a:pt x="32829" y="491"/>
                    <a:pt x="32831" y="486"/>
                    <a:pt x="32831" y="483"/>
                  </a:cubicBezTo>
                  <a:close/>
                  <a:moveTo>
                    <a:pt x="37845" y="470"/>
                  </a:moveTo>
                  <a:cubicBezTo>
                    <a:pt x="37842" y="484"/>
                    <a:pt x="37834" y="490"/>
                    <a:pt x="37826" y="497"/>
                  </a:cubicBezTo>
                  <a:cubicBezTo>
                    <a:pt x="37821" y="492"/>
                    <a:pt x="37815" y="489"/>
                    <a:pt x="37811" y="486"/>
                  </a:cubicBezTo>
                  <a:cubicBezTo>
                    <a:pt x="37822" y="481"/>
                    <a:pt x="37834" y="476"/>
                    <a:pt x="37845" y="470"/>
                  </a:cubicBezTo>
                  <a:close/>
                  <a:moveTo>
                    <a:pt x="63660" y="405"/>
                  </a:moveTo>
                  <a:cubicBezTo>
                    <a:pt x="63657" y="450"/>
                    <a:pt x="63654" y="475"/>
                    <a:pt x="63652" y="507"/>
                  </a:cubicBezTo>
                  <a:cubicBezTo>
                    <a:pt x="63616" y="501"/>
                    <a:pt x="63593" y="497"/>
                    <a:pt x="63547" y="489"/>
                  </a:cubicBezTo>
                  <a:cubicBezTo>
                    <a:pt x="63587" y="460"/>
                    <a:pt x="63615" y="439"/>
                    <a:pt x="63660" y="405"/>
                  </a:cubicBezTo>
                  <a:close/>
                  <a:moveTo>
                    <a:pt x="38498" y="502"/>
                  </a:moveTo>
                  <a:cubicBezTo>
                    <a:pt x="38513" y="502"/>
                    <a:pt x="38529" y="502"/>
                    <a:pt x="38544" y="504"/>
                  </a:cubicBezTo>
                  <a:cubicBezTo>
                    <a:pt x="38542" y="507"/>
                    <a:pt x="38542" y="510"/>
                    <a:pt x="38542" y="513"/>
                  </a:cubicBezTo>
                  <a:cubicBezTo>
                    <a:pt x="38527" y="513"/>
                    <a:pt x="38511" y="511"/>
                    <a:pt x="38496" y="511"/>
                  </a:cubicBezTo>
                  <a:cubicBezTo>
                    <a:pt x="38496" y="508"/>
                    <a:pt x="38496" y="505"/>
                    <a:pt x="38498" y="502"/>
                  </a:cubicBezTo>
                  <a:close/>
                  <a:moveTo>
                    <a:pt x="37940" y="441"/>
                  </a:moveTo>
                  <a:lnTo>
                    <a:pt x="37940" y="442"/>
                  </a:lnTo>
                  <a:cubicBezTo>
                    <a:pt x="37942" y="463"/>
                    <a:pt x="37943" y="477"/>
                    <a:pt x="37948" y="517"/>
                  </a:cubicBezTo>
                  <a:cubicBezTo>
                    <a:pt x="37911" y="494"/>
                    <a:pt x="37889" y="480"/>
                    <a:pt x="37866" y="465"/>
                  </a:cubicBezTo>
                  <a:lnTo>
                    <a:pt x="37866" y="465"/>
                  </a:lnTo>
                  <a:cubicBezTo>
                    <a:pt x="37884" y="447"/>
                    <a:pt x="37908" y="445"/>
                    <a:pt x="37940" y="441"/>
                  </a:cubicBezTo>
                  <a:close/>
                  <a:moveTo>
                    <a:pt x="5965" y="463"/>
                  </a:moveTo>
                  <a:cubicBezTo>
                    <a:pt x="6001" y="482"/>
                    <a:pt x="6001" y="500"/>
                    <a:pt x="6003" y="517"/>
                  </a:cubicBezTo>
                  <a:cubicBezTo>
                    <a:pt x="5993" y="519"/>
                    <a:pt x="5982" y="519"/>
                    <a:pt x="5973" y="519"/>
                  </a:cubicBezTo>
                  <a:cubicBezTo>
                    <a:pt x="5967" y="501"/>
                    <a:pt x="5965" y="482"/>
                    <a:pt x="5960" y="463"/>
                  </a:cubicBezTo>
                  <a:close/>
                  <a:moveTo>
                    <a:pt x="62569" y="467"/>
                  </a:moveTo>
                  <a:cubicBezTo>
                    <a:pt x="62576" y="467"/>
                    <a:pt x="62583" y="469"/>
                    <a:pt x="62591" y="469"/>
                  </a:cubicBezTo>
                  <a:cubicBezTo>
                    <a:pt x="62589" y="486"/>
                    <a:pt x="62588" y="505"/>
                    <a:pt x="62586" y="525"/>
                  </a:cubicBezTo>
                  <a:lnTo>
                    <a:pt x="62564" y="525"/>
                  </a:lnTo>
                  <a:cubicBezTo>
                    <a:pt x="62566" y="505"/>
                    <a:pt x="62567" y="486"/>
                    <a:pt x="62569" y="467"/>
                  </a:cubicBezTo>
                  <a:close/>
                  <a:moveTo>
                    <a:pt x="48312" y="516"/>
                  </a:moveTo>
                  <a:cubicBezTo>
                    <a:pt x="48327" y="516"/>
                    <a:pt x="48343" y="517"/>
                    <a:pt x="48358" y="517"/>
                  </a:cubicBezTo>
                  <a:cubicBezTo>
                    <a:pt x="48358" y="520"/>
                    <a:pt x="48358" y="523"/>
                    <a:pt x="48358" y="526"/>
                  </a:cubicBezTo>
                  <a:lnTo>
                    <a:pt x="48311" y="526"/>
                  </a:lnTo>
                  <a:cubicBezTo>
                    <a:pt x="48311" y="522"/>
                    <a:pt x="48312" y="519"/>
                    <a:pt x="48312" y="516"/>
                  </a:cubicBezTo>
                  <a:close/>
                  <a:moveTo>
                    <a:pt x="796" y="527"/>
                  </a:moveTo>
                  <a:cubicBezTo>
                    <a:pt x="812" y="527"/>
                    <a:pt x="827" y="529"/>
                    <a:pt x="842" y="529"/>
                  </a:cubicBezTo>
                  <a:cubicBezTo>
                    <a:pt x="842" y="532"/>
                    <a:pt x="842" y="535"/>
                    <a:pt x="842" y="538"/>
                  </a:cubicBezTo>
                  <a:cubicBezTo>
                    <a:pt x="827" y="538"/>
                    <a:pt x="811" y="538"/>
                    <a:pt x="796" y="536"/>
                  </a:cubicBezTo>
                  <a:cubicBezTo>
                    <a:pt x="796" y="533"/>
                    <a:pt x="796" y="530"/>
                    <a:pt x="796" y="527"/>
                  </a:cubicBezTo>
                  <a:close/>
                  <a:moveTo>
                    <a:pt x="42052" y="530"/>
                  </a:moveTo>
                  <a:cubicBezTo>
                    <a:pt x="42077" y="530"/>
                    <a:pt x="42102" y="532"/>
                    <a:pt x="42127" y="532"/>
                  </a:cubicBezTo>
                  <a:lnTo>
                    <a:pt x="42129" y="532"/>
                  </a:lnTo>
                  <a:cubicBezTo>
                    <a:pt x="42129" y="536"/>
                    <a:pt x="42129" y="542"/>
                    <a:pt x="42130" y="547"/>
                  </a:cubicBezTo>
                  <a:cubicBezTo>
                    <a:pt x="42104" y="550"/>
                    <a:pt x="42079" y="551"/>
                    <a:pt x="42052" y="554"/>
                  </a:cubicBezTo>
                  <a:cubicBezTo>
                    <a:pt x="42052" y="547"/>
                    <a:pt x="42052" y="538"/>
                    <a:pt x="42052" y="530"/>
                  </a:cubicBezTo>
                  <a:close/>
                  <a:moveTo>
                    <a:pt x="39632" y="530"/>
                  </a:moveTo>
                  <a:cubicBezTo>
                    <a:pt x="39631" y="539"/>
                    <a:pt x="39629" y="550"/>
                    <a:pt x="39629" y="558"/>
                  </a:cubicBezTo>
                  <a:lnTo>
                    <a:pt x="39613" y="558"/>
                  </a:lnTo>
                  <a:cubicBezTo>
                    <a:pt x="39615" y="550"/>
                    <a:pt x="39616" y="539"/>
                    <a:pt x="39616" y="530"/>
                  </a:cubicBezTo>
                  <a:close/>
                  <a:moveTo>
                    <a:pt x="1532" y="552"/>
                  </a:moveTo>
                  <a:cubicBezTo>
                    <a:pt x="1546" y="552"/>
                    <a:pt x="1563" y="552"/>
                    <a:pt x="1577" y="554"/>
                  </a:cubicBezTo>
                  <a:cubicBezTo>
                    <a:pt x="1577" y="557"/>
                    <a:pt x="1577" y="560"/>
                    <a:pt x="1577" y="563"/>
                  </a:cubicBezTo>
                  <a:cubicBezTo>
                    <a:pt x="1561" y="563"/>
                    <a:pt x="1546" y="561"/>
                    <a:pt x="1532" y="561"/>
                  </a:cubicBezTo>
                  <a:cubicBezTo>
                    <a:pt x="1532" y="558"/>
                    <a:pt x="1532" y="555"/>
                    <a:pt x="1532" y="552"/>
                  </a:cubicBezTo>
                  <a:close/>
                  <a:moveTo>
                    <a:pt x="3135" y="516"/>
                  </a:moveTo>
                  <a:lnTo>
                    <a:pt x="3135" y="516"/>
                  </a:lnTo>
                  <a:cubicBezTo>
                    <a:pt x="3148" y="542"/>
                    <a:pt x="3153" y="564"/>
                    <a:pt x="3116" y="564"/>
                  </a:cubicBezTo>
                  <a:cubicBezTo>
                    <a:pt x="3099" y="564"/>
                    <a:pt x="3075" y="560"/>
                    <a:pt x="3038" y="550"/>
                  </a:cubicBezTo>
                  <a:cubicBezTo>
                    <a:pt x="3077" y="536"/>
                    <a:pt x="3104" y="526"/>
                    <a:pt x="3135" y="516"/>
                  </a:cubicBezTo>
                  <a:close/>
                  <a:moveTo>
                    <a:pt x="1623" y="555"/>
                  </a:moveTo>
                  <a:cubicBezTo>
                    <a:pt x="1639" y="555"/>
                    <a:pt x="1654" y="557"/>
                    <a:pt x="1670" y="557"/>
                  </a:cubicBezTo>
                  <a:cubicBezTo>
                    <a:pt x="1669" y="560"/>
                    <a:pt x="1669" y="563"/>
                    <a:pt x="1669" y="566"/>
                  </a:cubicBezTo>
                  <a:cubicBezTo>
                    <a:pt x="1654" y="566"/>
                    <a:pt x="1638" y="566"/>
                    <a:pt x="1623" y="564"/>
                  </a:cubicBezTo>
                  <a:cubicBezTo>
                    <a:pt x="1623" y="561"/>
                    <a:pt x="1623" y="558"/>
                    <a:pt x="1623" y="555"/>
                  </a:cubicBezTo>
                  <a:close/>
                  <a:moveTo>
                    <a:pt x="42397" y="536"/>
                  </a:moveTo>
                  <a:cubicBezTo>
                    <a:pt x="42395" y="547"/>
                    <a:pt x="42394" y="555"/>
                    <a:pt x="42394" y="566"/>
                  </a:cubicBezTo>
                  <a:lnTo>
                    <a:pt x="42378" y="566"/>
                  </a:lnTo>
                  <a:cubicBezTo>
                    <a:pt x="42379" y="555"/>
                    <a:pt x="42380" y="547"/>
                    <a:pt x="42380" y="536"/>
                  </a:cubicBezTo>
                  <a:close/>
                  <a:moveTo>
                    <a:pt x="43502" y="545"/>
                  </a:moveTo>
                  <a:cubicBezTo>
                    <a:pt x="43500" y="555"/>
                    <a:pt x="43500" y="564"/>
                    <a:pt x="43499" y="575"/>
                  </a:cubicBezTo>
                  <a:lnTo>
                    <a:pt x="43499" y="573"/>
                  </a:lnTo>
                  <a:lnTo>
                    <a:pt x="43484" y="573"/>
                  </a:lnTo>
                  <a:cubicBezTo>
                    <a:pt x="43484" y="564"/>
                    <a:pt x="43485" y="554"/>
                    <a:pt x="43485" y="545"/>
                  </a:cubicBezTo>
                  <a:close/>
                  <a:moveTo>
                    <a:pt x="37801" y="561"/>
                  </a:moveTo>
                  <a:cubicBezTo>
                    <a:pt x="37831" y="563"/>
                    <a:pt x="37862" y="563"/>
                    <a:pt x="37893" y="564"/>
                  </a:cubicBezTo>
                  <a:cubicBezTo>
                    <a:pt x="37892" y="569"/>
                    <a:pt x="37892" y="575"/>
                    <a:pt x="37892" y="579"/>
                  </a:cubicBezTo>
                  <a:cubicBezTo>
                    <a:pt x="37861" y="577"/>
                    <a:pt x="37830" y="576"/>
                    <a:pt x="37799" y="576"/>
                  </a:cubicBezTo>
                  <a:cubicBezTo>
                    <a:pt x="37801" y="570"/>
                    <a:pt x="37801" y="566"/>
                    <a:pt x="37801" y="561"/>
                  </a:cubicBezTo>
                  <a:close/>
                  <a:moveTo>
                    <a:pt x="58446" y="569"/>
                  </a:moveTo>
                  <a:cubicBezTo>
                    <a:pt x="58461" y="569"/>
                    <a:pt x="58477" y="570"/>
                    <a:pt x="58492" y="570"/>
                  </a:cubicBezTo>
                  <a:cubicBezTo>
                    <a:pt x="58492" y="573"/>
                    <a:pt x="58492" y="576"/>
                    <a:pt x="58492" y="579"/>
                  </a:cubicBezTo>
                  <a:cubicBezTo>
                    <a:pt x="58476" y="579"/>
                    <a:pt x="58461" y="579"/>
                    <a:pt x="58445" y="577"/>
                  </a:cubicBezTo>
                  <a:cubicBezTo>
                    <a:pt x="58446" y="575"/>
                    <a:pt x="58446" y="572"/>
                    <a:pt x="58446" y="569"/>
                  </a:cubicBezTo>
                  <a:close/>
                  <a:moveTo>
                    <a:pt x="59154" y="554"/>
                  </a:moveTo>
                  <a:cubicBezTo>
                    <a:pt x="59160" y="554"/>
                    <a:pt x="59164" y="555"/>
                    <a:pt x="59170" y="555"/>
                  </a:cubicBezTo>
                  <a:cubicBezTo>
                    <a:pt x="59169" y="564"/>
                    <a:pt x="59169" y="573"/>
                    <a:pt x="59167" y="583"/>
                  </a:cubicBezTo>
                  <a:lnTo>
                    <a:pt x="59151" y="583"/>
                  </a:lnTo>
                  <a:cubicBezTo>
                    <a:pt x="59153" y="573"/>
                    <a:pt x="59153" y="564"/>
                    <a:pt x="59154" y="554"/>
                  </a:cubicBezTo>
                  <a:close/>
                  <a:moveTo>
                    <a:pt x="4111" y="561"/>
                  </a:moveTo>
                  <a:cubicBezTo>
                    <a:pt x="4121" y="579"/>
                    <a:pt x="4113" y="590"/>
                    <a:pt x="4084" y="590"/>
                  </a:cubicBezTo>
                  <a:cubicBezTo>
                    <a:pt x="4067" y="590"/>
                    <a:pt x="4044" y="586"/>
                    <a:pt x="4012" y="579"/>
                  </a:cubicBezTo>
                  <a:cubicBezTo>
                    <a:pt x="4048" y="573"/>
                    <a:pt x="4081" y="567"/>
                    <a:pt x="4111" y="561"/>
                  </a:cubicBezTo>
                  <a:close/>
                  <a:moveTo>
                    <a:pt x="35492" y="536"/>
                  </a:moveTo>
                  <a:lnTo>
                    <a:pt x="35492" y="536"/>
                  </a:lnTo>
                  <a:cubicBezTo>
                    <a:pt x="35535" y="538"/>
                    <a:pt x="35554" y="539"/>
                    <a:pt x="35569" y="539"/>
                  </a:cubicBezTo>
                  <a:cubicBezTo>
                    <a:pt x="35551" y="554"/>
                    <a:pt x="35530" y="570"/>
                    <a:pt x="35504" y="592"/>
                  </a:cubicBezTo>
                  <a:cubicBezTo>
                    <a:pt x="35501" y="575"/>
                    <a:pt x="35498" y="561"/>
                    <a:pt x="35492" y="536"/>
                  </a:cubicBezTo>
                  <a:close/>
                  <a:moveTo>
                    <a:pt x="38062" y="563"/>
                  </a:moveTo>
                  <a:cubicBezTo>
                    <a:pt x="38061" y="573"/>
                    <a:pt x="38061" y="582"/>
                    <a:pt x="38059" y="592"/>
                  </a:cubicBezTo>
                  <a:cubicBezTo>
                    <a:pt x="38055" y="592"/>
                    <a:pt x="38049" y="592"/>
                    <a:pt x="38043" y="591"/>
                  </a:cubicBezTo>
                  <a:cubicBezTo>
                    <a:pt x="38045" y="582"/>
                    <a:pt x="38046" y="573"/>
                    <a:pt x="38046" y="563"/>
                  </a:cubicBezTo>
                  <a:close/>
                  <a:moveTo>
                    <a:pt x="18853" y="554"/>
                  </a:moveTo>
                  <a:cubicBezTo>
                    <a:pt x="18851" y="570"/>
                    <a:pt x="18850" y="585"/>
                    <a:pt x="18848" y="601"/>
                  </a:cubicBezTo>
                  <a:cubicBezTo>
                    <a:pt x="18841" y="601"/>
                    <a:pt x="18833" y="603"/>
                    <a:pt x="18826" y="603"/>
                  </a:cubicBezTo>
                  <a:cubicBezTo>
                    <a:pt x="18822" y="586"/>
                    <a:pt x="18817" y="572"/>
                    <a:pt x="18811" y="555"/>
                  </a:cubicBezTo>
                  <a:cubicBezTo>
                    <a:pt x="18826" y="555"/>
                    <a:pt x="18839" y="554"/>
                    <a:pt x="18853" y="554"/>
                  </a:cubicBezTo>
                  <a:close/>
                  <a:moveTo>
                    <a:pt x="40227" y="579"/>
                  </a:moveTo>
                  <a:cubicBezTo>
                    <a:pt x="40225" y="588"/>
                    <a:pt x="40225" y="598"/>
                    <a:pt x="40224" y="607"/>
                  </a:cubicBezTo>
                  <a:lnTo>
                    <a:pt x="40209" y="607"/>
                  </a:lnTo>
                  <a:cubicBezTo>
                    <a:pt x="40209" y="597"/>
                    <a:pt x="40210" y="588"/>
                    <a:pt x="40210" y="579"/>
                  </a:cubicBezTo>
                  <a:close/>
                  <a:moveTo>
                    <a:pt x="37428" y="608"/>
                  </a:moveTo>
                  <a:cubicBezTo>
                    <a:pt x="37443" y="610"/>
                    <a:pt x="37458" y="610"/>
                    <a:pt x="37474" y="610"/>
                  </a:cubicBezTo>
                  <a:cubicBezTo>
                    <a:pt x="37474" y="613"/>
                    <a:pt x="37474" y="616"/>
                    <a:pt x="37472" y="620"/>
                  </a:cubicBezTo>
                  <a:cubicBezTo>
                    <a:pt x="37458" y="619"/>
                    <a:pt x="37442" y="619"/>
                    <a:pt x="37427" y="619"/>
                  </a:cubicBezTo>
                  <a:cubicBezTo>
                    <a:pt x="37427" y="616"/>
                    <a:pt x="37427" y="611"/>
                    <a:pt x="37428" y="608"/>
                  </a:cubicBezTo>
                  <a:close/>
                  <a:moveTo>
                    <a:pt x="63057" y="536"/>
                  </a:moveTo>
                  <a:cubicBezTo>
                    <a:pt x="63028" y="570"/>
                    <a:pt x="63006" y="598"/>
                    <a:pt x="62985" y="625"/>
                  </a:cubicBezTo>
                  <a:cubicBezTo>
                    <a:pt x="62978" y="620"/>
                    <a:pt x="62970" y="617"/>
                    <a:pt x="62963" y="613"/>
                  </a:cubicBezTo>
                  <a:cubicBezTo>
                    <a:pt x="62964" y="592"/>
                    <a:pt x="62966" y="570"/>
                    <a:pt x="62969" y="544"/>
                  </a:cubicBezTo>
                  <a:cubicBezTo>
                    <a:pt x="62991" y="542"/>
                    <a:pt x="63012" y="541"/>
                    <a:pt x="63057" y="536"/>
                  </a:cubicBezTo>
                  <a:close/>
                  <a:moveTo>
                    <a:pt x="38661" y="610"/>
                  </a:moveTo>
                  <a:cubicBezTo>
                    <a:pt x="38661" y="619"/>
                    <a:pt x="38661" y="626"/>
                    <a:pt x="38663" y="635"/>
                  </a:cubicBezTo>
                  <a:cubicBezTo>
                    <a:pt x="38636" y="633"/>
                    <a:pt x="38611" y="633"/>
                    <a:pt x="38586" y="632"/>
                  </a:cubicBezTo>
                  <a:cubicBezTo>
                    <a:pt x="38585" y="628"/>
                    <a:pt x="38585" y="623"/>
                    <a:pt x="38583" y="619"/>
                  </a:cubicBezTo>
                  <a:cubicBezTo>
                    <a:pt x="38610" y="616"/>
                    <a:pt x="38635" y="613"/>
                    <a:pt x="38661" y="610"/>
                  </a:cubicBezTo>
                  <a:close/>
                  <a:moveTo>
                    <a:pt x="62864" y="630"/>
                  </a:moveTo>
                  <a:cubicBezTo>
                    <a:pt x="62881" y="630"/>
                    <a:pt x="62895" y="632"/>
                    <a:pt x="62910" y="632"/>
                  </a:cubicBezTo>
                  <a:cubicBezTo>
                    <a:pt x="62910" y="635"/>
                    <a:pt x="62910" y="638"/>
                    <a:pt x="62910" y="641"/>
                  </a:cubicBezTo>
                  <a:cubicBezTo>
                    <a:pt x="62895" y="641"/>
                    <a:pt x="62879" y="641"/>
                    <a:pt x="62864" y="639"/>
                  </a:cubicBezTo>
                  <a:cubicBezTo>
                    <a:pt x="62864" y="636"/>
                    <a:pt x="62864" y="633"/>
                    <a:pt x="62864" y="630"/>
                  </a:cubicBezTo>
                  <a:close/>
                  <a:moveTo>
                    <a:pt x="32295" y="628"/>
                  </a:moveTo>
                  <a:cubicBezTo>
                    <a:pt x="32294" y="638"/>
                    <a:pt x="32294" y="647"/>
                    <a:pt x="32292" y="657"/>
                  </a:cubicBezTo>
                  <a:cubicBezTo>
                    <a:pt x="32288" y="657"/>
                    <a:pt x="32282" y="657"/>
                    <a:pt x="32278" y="655"/>
                  </a:cubicBezTo>
                  <a:cubicBezTo>
                    <a:pt x="32278" y="647"/>
                    <a:pt x="32279" y="638"/>
                    <a:pt x="32279" y="628"/>
                  </a:cubicBezTo>
                  <a:close/>
                  <a:moveTo>
                    <a:pt x="49623" y="635"/>
                  </a:moveTo>
                  <a:cubicBezTo>
                    <a:pt x="49622" y="645"/>
                    <a:pt x="49622" y="654"/>
                    <a:pt x="49620" y="664"/>
                  </a:cubicBezTo>
                  <a:cubicBezTo>
                    <a:pt x="49615" y="664"/>
                    <a:pt x="49610" y="664"/>
                    <a:pt x="49604" y="663"/>
                  </a:cubicBezTo>
                  <a:cubicBezTo>
                    <a:pt x="49606" y="654"/>
                    <a:pt x="49607" y="644"/>
                    <a:pt x="49607" y="635"/>
                  </a:cubicBezTo>
                  <a:close/>
                  <a:moveTo>
                    <a:pt x="49207" y="650"/>
                  </a:moveTo>
                  <a:cubicBezTo>
                    <a:pt x="49206" y="660"/>
                    <a:pt x="49206" y="669"/>
                    <a:pt x="49204" y="679"/>
                  </a:cubicBezTo>
                  <a:cubicBezTo>
                    <a:pt x="49200" y="679"/>
                    <a:pt x="49194" y="678"/>
                    <a:pt x="49189" y="678"/>
                  </a:cubicBezTo>
                  <a:cubicBezTo>
                    <a:pt x="49189" y="669"/>
                    <a:pt x="49191" y="658"/>
                    <a:pt x="49191" y="650"/>
                  </a:cubicBezTo>
                  <a:close/>
                  <a:moveTo>
                    <a:pt x="63406" y="638"/>
                  </a:moveTo>
                  <a:cubicBezTo>
                    <a:pt x="63404" y="657"/>
                    <a:pt x="63403" y="676"/>
                    <a:pt x="63401" y="695"/>
                  </a:cubicBezTo>
                  <a:cubicBezTo>
                    <a:pt x="63394" y="695"/>
                    <a:pt x="63387" y="694"/>
                    <a:pt x="63379" y="694"/>
                  </a:cubicBezTo>
                  <a:cubicBezTo>
                    <a:pt x="63381" y="675"/>
                    <a:pt x="63382" y="657"/>
                    <a:pt x="63384" y="638"/>
                  </a:cubicBezTo>
                  <a:close/>
                  <a:moveTo>
                    <a:pt x="28757" y="691"/>
                  </a:moveTo>
                  <a:cubicBezTo>
                    <a:pt x="28772" y="691"/>
                    <a:pt x="28788" y="692"/>
                    <a:pt x="28802" y="692"/>
                  </a:cubicBezTo>
                  <a:cubicBezTo>
                    <a:pt x="28802" y="695"/>
                    <a:pt x="28802" y="698"/>
                    <a:pt x="28802" y="701"/>
                  </a:cubicBezTo>
                  <a:cubicBezTo>
                    <a:pt x="28786" y="701"/>
                    <a:pt x="28772" y="701"/>
                    <a:pt x="28755" y="700"/>
                  </a:cubicBezTo>
                  <a:cubicBezTo>
                    <a:pt x="28757" y="697"/>
                    <a:pt x="28757" y="694"/>
                    <a:pt x="28757" y="691"/>
                  </a:cubicBezTo>
                  <a:close/>
                  <a:moveTo>
                    <a:pt x="40508" y="711"/>
                  </a:moveTo>
                  <a:cubicBezTo>
                    <a:pt x="40522" y="713"/>
                    <a:pt x="40537" y="713"/>
                    <a:pt x="40553" y="713"/>
                  </a:cubicBezTo>
                  <a:cubicBezTo>
                    <a:pt x="40553" y="716"/>
                    <a:pt x="40552" y="719"/>
                    <a:pt x="40552" y="723"/>
                  </a:cubicBezTo>
                  <a:cubicBezTo>
                    <a:pt x="40537" y="722"/>
                    <a:pt x="40521" y="722"/>
                    <a:pt x="40506" y="722"/>
                  </a:cubicBezTo>
                  <a:lnTo>
                    <a:pt x="40506" y="720"/>
                  </a:lnTo>
                  <a:cubicBezTo>
                    <a:pt x="40506" y="717"/>
                    <a:pt x="40506" y="714"/>
                    <a:pt x="40508" y="711"/>
                  </a:cubicBezTo>
                  <a:close/>
                  <a:moveTo>
                    <a:pt x="42779" y="720"/>
                  </a:moveTo>
                  <a:cubicBezTo>
                    <a:pt x="42785" y="720"/>
                    <a:pt x="42789" y="722"/>
                    <a:pt x="42794" y="722"/>
                  </a:cubicBezTo>
                  <a:cubicBezTo>
                    <a:pt x="42794" y="731"/>
                    <a:pt x="42792" y="739"/>
                    <a:pt x="42792" y="750"/>
                  </a:cubicBezTo>
                  <a:lnTo>
                    <a:pt x="42776" y="750"/>
                  </a:lnTo>
                  <a:cubicBezTo>
                    <a:pt x="42778" y="739"/>
                    <a:pt x="42779" y="731"/>
                    <a:pt x="42779" y="720"/>
                  </a:cubicBezTo>
                  <a:close/>
                  <a:moveTo>
                    <a:pt x="62199" y="713"/>
                  </a:moveTo>
                  <a:cubicBezTo>
                    <a:pt x="62203" y="728"/>
                    <a:pt x="62206" y="743"/>
                    <a:pt x="62210" y="757"/>
                  </a:cubicBezTo>
                  <a:lnTo>
                    <a:pt x="62210" y="757"/>
                  </a:lnTo>
                  <a:cubicBezTo>
                    <a:pt x="62171" y="747"/>
                    <a:pt x="62170" y="731"/>
                    <a:pt x="62170" y="714"/>
                  </a:cubicBezTo>
                  <a:cubicBezTo>
                    <a:pt x="62180" y="714"/>
                    <a:pt x="62189" y="713"/>
                    <a:pt x="62199" y="713"/>
                  </a:cubicBezTo>
                  <a:close/>
                  <a:moveTo>
                    <a:pt x="624" y="708"/>
                  </a:moveTo>
                  <a:cubicBezTo>
                    <a:pt x="648" y="722"/>
                    <a:pt x="671" y="735"/>
                    <a:pt x="717" y="760"/>
                  </a:cubicBezTo>
                  <a:lnTo>
                    <a:pt x="718" y="760"/>
                  </a:lnTo>
                  <a:cubicBezTo>
                    <a:pt x="659" y="764"/>
                    <a:pt x="634" y="767"/>
                    <a:pt x="602" y="770"/>
                  </a:cubicBezTo>
                  <a:cubicBezTo>
                    <a:pt x="597" y="751"/>
                    <a:pt x="595" y="738"/>
                    <a:pt x="592" y="726"/>
                  </a:cubicBezTo>
                  <a:cubicBezTo>
                    <a:pt x="602" y="720"/>
                    <a:pt x="612" y="713"/>
                    <a:pt x="624" y="708"/>
                  </a:cubicBezTo>
                  <a:close/>
                  <a:moveTo>
                    <a:pt x="5954" y="747"/>
                  </a:moveTo>
                  <a:cubicBezTo>
                    <a:pt x="5960" y="748"/>
                    <a:pt x="5965" y="748"/>
                    <a:pt x="5970" y="748"/>
                  </a:cubicBezTo>
                  <a:cubicBezTo>
                    <a:pt x="5969" y="757"/>
                    <a:pt x="5967" y="767"/>
                    <a:pt x="5967" y="776"/>
                  </a:cubicBezTo>
                  <a:lnTo>
                    <a:pt x="5953" y="776"/>
                  </a:lnTo>
                  <a:cubicBezTo>
                    <a:pt x="5953" y="766"/>
                    <a:pt x="5954" y="757"/>
                    <a:pt x="5954" y="747"/>
                  </a:cubicBezTo>
                  <a:close/>
                  <a:moveTo>
                    <a:pt x="27676" y="758"/>
                  </a:moveTo>
                  <a:cubicBezTo>
                    <a:pt x="27674" y="767"/>
                    <a:pt x="27674" y="778"/>
                    <a:pt x="27673" y="786"/>
                  </a:cubicBezTo>
                  <a:lnTo>
                    <a:pt x="27658" y="786"/>
                  </a:lnTo>
                  <a:lnTo>
                    <a:pt x="27659" y="758"/>
                  </a:lnTo>
                  <a:close/>
                  <a:moveTo>
                    <a:pt x="447" y="738"/>
                  </a:moveTo>
                  <a:lnTo>
                    <a:pt x="447" y="738"/>
                  </a:lnTo>
                  <a:cubicBezTo>
                    <a:pt x="453" y="764"/>
                    <a:pt x="460" y="788"/>
                    <a:pt x="422" y="788"/>
                  </a:cubicBezTo>
                  <a:cubicBezTo>
                    <a:pt x="406" y="788"/>
                    <a:pt x="382" y="784"/>
                    <a:pt x="346" y="773"/>
                  </a:cubicBezTo>
                  <a:cubicBezTo>
                    <a:pt x="384" y="760"/>
                    <a:pt x="414" y="750"/>
                    <a:pt x="447" y="738"/>
                  </a:cubicBezTo>
                  <a:close/>
                  <a:moveTo>
                    <a:pt x="31467" y="782"/>
                  </a:moveTo>
                  <a:cubicBezTo>
                    <a:pt x="31483" y="782"/>
                    <a:pt x="31498" y="782"/>
                    <a:pt x="31514" y="783"/>
                  </a:cubicBezTo>
                  <a:cubicBezTo>
                    <a:pt x="31512" y="786"/>
                    <a:pt x="31512" y="789"/>
                    <a:pt x="31512" y="792"/>
                  </a:cubicBezTo>
                  <a:cubicBezTo>
                    <a:pt x="31498" y="792"/>
                    <a:pt x="31482" y="791"/>
                    <a:pt x="31467" y="791"/>
                  </a:cubicBezTo>
                  <a:cubicBezTo>
                    <a:pt x="31467" y="788"/>
                    <a:pt x="31467" y="783"/>
                    <a:pt x="31467" y="782"/>
                  </a:cubicBezTo>
                  <a:close/>
                  <a:moveTo>
                    <a:pt x="899" y="753"/>
                  </a:moveTo>
                  <a:cubicBezTo>
                    <a:pt x="904" y="767"/>
                    <a:pt x="908" y="783"/>
                    <a:pt x="912" y="800"/>
                  </a:cubicBezTo>
                  <a:cubicBezTo>
                    <a:pt x="899" y="800"/>
                    <a:pt x="886" y="800"/>
                    <a:pt x="873" y="801"/>
                  </a:cubicBezTo>
                  <a:cubicBezTo>
                    <a:pt x="874" y="785"/>
                    <a:pt x="876" y="769"/>
                    <a:pt x="877" y="754"/>
                  </a:cubicBezTo>
                  <a:cubicBezTo>
                    <a:pt x="884" y="754"/>
                    <a:pt x="892" y="753"/>
                    <a:pt x="899" y="753"/>
                  </a:cubicBezTo>
                  <a:close/>
                  <a:moveTo>
                    <a:pt x="577" y="794"/>
                  </a:moveTo>
                  <a:cubicBezTo>
                    <a:pt x="577" y="803"/>
                    <a:pt x="578" y="811"/>
                    <a:pt x="580" y="819"/>
                  </a:cubicBezTo>
                  <a:cubicBezTo>
                    <a:pt x="555" y="819"/>
                    <a:pt x="528" y="817"/>
                    <a:pt x="503" y="817"/>
                  </a:cubicBezTo>
                  <a:cubicBezTo>
                    <a:pt x="503" y="813"/>
                    <a:pt x="502" y="807"/>
                    <a:pt x="500" y="803"/>
                  </a:cubicBezTo>
                  <a:cubicBezTo>
                    <a:pt x="527" y="801"/>
                    <a:pt x="552" y="798"/>
                    <a:pt x="577" y="794"/>
                  </a:cubicBezTo>
                  <a:close/>
                  <a:moveTo>
                    <a:pt x="62508" y="810"/>
                  </a:moveTo>
                  <a:cubicBezTo>
                    <a:pt x="62514" y="814"/>
                    <a:pt x="62517" y="817"/>
                    <a:pt x="62523" y="820"/>
                  </a:cubicBezTo>
                  <a:cubicBezTo>
                    <a:pt x="62510" y="826"/>
                    <a:pt x="62497" y="832"/>
                    <a:pt x="62483" y="839"/>
                  </a:cubicBezTo>
                  <a:cubicBezTo>
                    <a:pt x="62480" y="836"/>
                    <a:pt x="62478" y="835"/>
                    <a:pt x="62475" y="833"/>
                  </a:cubicBezTo>
                  <a:cubicBezTo>
                    <a:pt x="62473" y="845"/>
                    <a:pt x="62461" y="853"/>
                    <a:pt x="62450" y="860"/>
                  </a:cubicBezTo>
                  <a:cubicBezTo>
                    <a:pt x="62445" y="857"/>
                    <a:pt x="62441" y="854"/>
                    <a:pt x="62436" y="851"/>
                  </a:cubicBezTo>
                  <a:cubicBezTo>
                    <a:pt x="62448" y="845"/>
                    <a:pt x="62463" y="839"/>
                    <a:pt x="62476" y="832"/>
                  </a:cubicBezTo>
                  <a:cubicBezTo>
                    <a:pt x="62478" y="835"/>
                    <a:pt x="62480" y="836"/>
                    <a:pt x="62483" y="838"/>
                  </a:cubicBezTo>
                  <a:cubicBezTo>
                    <a:pt x="62486" y="826"/>
                    <a:pt x="62497" y="819"/>
                    <a:pt x="62508" y="810"/>
                  </a:cubicBezTo>
                  <a:close/>
                  <a:moveTo>
                    <a:pt x="62200" y="783"/>
                  </a:moveTo>
                  <a:lnTo>
                    <a:pt x="62200" y="783"/>
                  </a:lnTo>
                  <a:cubicBezTo>
                    <a:pt x="62272" y="828"/>
                    <a:pt x="62168" y="844"/>
                    <a:pt x="62191" y="889"/>
                  </a:cubicBezTo>
                  <a:cubicBezTo>
                    <a:pt x="62149" y="881"/>
                    <a:pt x="62129" y="876"/>
                    <a:pt x="62088" y="867"/>
                  </a:cubicBezTo>
                  <a:cubicBezTo>
                    <a:pt x="62128" y="837"/>
                    <a:pt x="62163" y="811"/>
                    <a:pt x="62200" y="783"/>
                  </a:cubicBezTo>
                  <a:close/>
                  <a:moveTo>
                    <a:pt x="1089" y="879"/>
                  </a:moveTo>
                  <a:cubicBezTo>
                    <a:pt x="1104" y="879"/>
                    <a:pt x="1118" y="881"/>
                    <a:pt x="1134" y="881"/>
                  </a:cubicBezTo>
                  <a:cubicBezTo>
                    <a:pt x="1134" y="884"/>
                    <a:pt x="1134" y="886"/>
                    <a:pt x="1133" y="891"/>
                  </a:cubicBezTo>
                  <a:cubicBezTo>
                    <a:pt x="1118" y="889"/>
                    <a:pt x="1104" y="889"/>
                    <a:pt x="1087" y="889"/>
                  </a:cubicBezTo>
                  <a:cubicBezTo>
                    <a:pt x="1087" y="886"/>
                    <a:pt x="1087" y="882"/>
                    <a:pt x="1089" y="879"/>
                  </a:cubicBezTo>
                  <a:close/>
                  <a:moveTo>
                    <a:pt x="567" y="881"/>
                  </a:moveTo>
                  <a:cubicBezTo>
                    <a:pt x="565" y="891"/>
                    <a:pt x="565" y="900"/>
                    <a:pt x="564" y="910"/>
                  </a:cubicBezTo>
                  <a:cubicBezTo>
                    <a:pt x="559" y="909"/>
                    <a:pt x="553" y="909"/>
                    <a:pt x="549" y="909"/>
                  </a:cubicBezTo>
                  <a:cubicBezTo>
                    <a:pt x="549" y="900"/>
                    <a:pt x="550" y="889"/>
                    <a:pt x="550" y="881"/>
                  </a:cubicBezTo>
                  <a:close/>
                  <a:moveTo>
                    <a:pt x="21457" y="903"/>
                  </a:moveTo>
                  <a:cubicBezTo>
                    <a:pt x="21471" y="904"/>
                    <a:pt x="21488" y="904"/>
                    <a:pt x="21502" y="904"/>
                  </a:cubicBezTo>
                  <a:cubicBezTo>
                    <a:pt x="21502" y="907"/>
                    <a:pt x="21502" y="911"/>
                    <a:pt x="21502" y="914"/>
                  </a:cubicBezTo>
                  <a:cubicBezTo>
                    <a:pt x="21486" y="913"/>
                    <a:pt x="21471" y="913"/>
                    <a:pt x="21455" y="913"/>
                  </a:cubicBezTo>
                  <a:cubicBezTo>
                    <a:pt x="21455" y="909"/>
                    <a:pt x="21457" y="906"/>
                    <a:pt x="21457" y="903"/>
                  </a:cubicBezTo>
                  <a:close/>
                  <a:moveTo>
                    <a:pt x="5878" y="925"/>
                  </a:moveTo>
                  <a:cubicBezTo>
                    <a:pt x="5892" y="925"/>
                    <a:pt x="5907" y="926"/>
                    <a:pt x="5923" y="926"/>
                  </a:cubicBezTo>
                  <a:cubicBezTo>
                    <a:pt x="5923" y="929"/>
                    <a:pt x="5923" y="932"/>
                    <a:pt x="5923" y="936"/>
                  </a:cubicBezTo>
                  <a:cubicBezTo>
                    <a:pt x="5907" y="935"/>
                    <a:pt x="5891" y="935"/>
                    <a:pt x="5876" y="935"/>
                  </a:cubicBezTo>
                  <a:cubicBezTo>
                    <a:pt x="5876" y="932"/>
                    <a:pt x="5878" y="928"/>
                    <a:pt x="5878" y="925"/>
                  </a:cubicBezTo>
                  <a:close/>
                  <a:moveTo>
                    <a:pt x="4264" y="928"/>
                  </a:moveTo>
                  <a:cubicBezTo>
                    <a:pt x="4280" y="929"/>
                    <a:pt x="4295" y="929"/>
                    <a:pt x="4311" y="929"/>
                  </a:cubicBezTo>
                  <a:cubicBezTo>
                    <a:pt x="4309" y="934"/>
                    <a:pt x="4309" y="936"/>
                    <a:pt x="4309" y="939"/>
                  </a:cubicBezTo>
                  <a:cubicBezTo>
                    <a:pt x="4293" y="938"/>
                    <a:pt x="4279" y="938"/>
                    <a:pt x="4264" y="938"/>
                  </a:cubicBezTo>
                  <a:cubicBezTo>
                    <a:pt x="4264" y="934"/>
                    <a:pt x="4264" y="931"/>
                    <a:pt x="4264" y="928"/>
                  </a:cubicBezTo>
                  <a:close/>
                  <a:moveTo>
                    <a:pt x="18213" y="928"/>
                  </a:moveTo>
                  <a:cubicBezTo>
                    <a:pt x="18213" y="938"/>
                    <a:pt x="18211" y="947"/>
                    <a:pt x="18210" y="957"/>
                  </a:cubicBezTo>
                  <a:cubicBezTo>
                    <a:pt x="18205" y="957"/>
                    <a:pt x="18199" y="956"/>
                    <a:pt x="18195" y="956"/>
                  </a:cubicBezTo>
                  <a:cubicBezTo>
                    <a:pt x="18196" y="947"/>
                    <a:pt x="18196" y="936"/>
                    <a:pt x="18198" y="928"/>
                  </a:cubicBezTo>
                  <a:close/>
                  <a:moveTo>
                    <a:pt x="23543" y="934"/>
                  </a:moveTo>
                  <a:cubicBezTo>
                    <a:pt x="23549" y="935"/>
                    <a:pt x="23553" y="935"/>
                    <a:pt x="23559" y="935"/>
                  </a:cubicBezTo>
                  <a:cubicBezTo>
                    <a:pt x="23558" y="944"/>
                    <a:pt x="23558" y="954"/>
                    <a:pt x="23556" y="963"/>
                  </a:cubicBezTo>
                  <a:lnTo>
                    <a:pt x="23540" y="963"/>
                  </a:lnTo>
                  <a:cubicBezTo>
                    <a:pt x="23541" y="953"/>
                    <a:pt x="23541" y="944"/>
                    <a:pt x="23543" y="934"/>
                  </a:cubicBezTo>
                  <a:close/>
                  <a:moveTo>
                    <a:pt x="23125" y="891"/>
                  </a:moveTo>
                  <a:cubicBezTo>
                    <a:pt x="23159" y="935"/>
                    <a:pt x="23174" y="954"/>
                    <a:pt x="23190" y="976"/>
                  </a:cubicBezTo>
                  <a:cubicBezTo>
                    <a:pt x="23165" y="976"/>
                    <a:pt x="23146" y="975"/>
                    <a:pt x="23118" y="975"/>
                  </a:cubicBezTo>
                  <a:cubicBezTo>
                    <a:pt x="23119" y="956"/>
                    <a:pt x="23121" y="941"/>
                    <a:pt x="23125" y="891"/>
                  </a:cubicBezTo>
                  <a:close/>
                  <a:moveTo>
                    <a:pt x="60709" y="916"/>
                  </a:moveTo>
                  <a:lnTo>
                    <a:pt x="60709" y="916"/>
                  </a:lnTo>
                  <a:cubicBezTo>
                    <a:pt x="60708" y="938"/>
                    <a:pt x="60705" y="957"/>
                    <a:pt x="60700" y="1001"/>
                  </a:cubicBezTo>
                  <a:cubicBezTo>
                    <a:pt x="60658" y="966"/>
                    <a:pt x="60638" y="950"/>
                    <a:pt x="60609" y="925"/>
                  </a:cubicBezTo>
                  <a:cubicBezTo>
                    <a:pt x="60655" y="920"/>
                    <a:pt x="60675" y="919"/>
                    <a:pt x="60709" y="916"/>
                  </a:cubicBezTo>
                  <a:close/>
                  <a:moveTo>
                    <a:pt x="21018" y="992"/>
                  </a:moveTo>
                  <a:cubicBezTo>
                    <a:pt x="21018" y="1003"/>
                    <a:pt x="21017" y="1012"/>
                    <a:pt x="21017" y="1022"/>
                  </a:cubicBezTo>
                  <a:cubicBezTo>
                    <a:pt x="21011" y="1022"/>
                    <a:pt x="21006" y="1020"/>
                    <a:pt x="21001" y="1020"/>
                  </a:cubicBezTo>
                  <a:cubicBezTo>
                    <a:pt x="21002" y="1012"/>
                    <a:pt x="21002" y="1003"/>
                    <a:pt x="21003" y="992"/>
                  </a:cubicBezTo>
                  <a:close/>
                  <a:moveTo>
                    <a:pt x="26456" y="1003"/>
                  </a:moveTo>
                  <a:cubicBezTo>
                    <a:pt x="26454" y="1013"/>
                    <a:pt x="26454" y="1022"/>
                    <a:pt x="26453" y="1032"/>
                  </a:cubicBezTo>
                  <a:cubicBezTo>
                    <a:pt x="26449" y="1032"/>
                    <a:pt x="26443" y="1031"/>
                    <a:pt x="26438" y="1031"/>
                  </a:cubicBezTo>
                  <a:cubicBezTo>
                    <a:pt x="26438" y="1022"/>
                    <a:pt x="26440" y="1012"/>
                    <a:pt x="26440" y="1003"/>
                  </a:cubicBezTo>
                  <a:close/>
                  <a:moveTo>
                    <a:pt x="30110" y="1020"/>
                  </a:moveTo>
                  <a:cubicBezTo>
                    <a:pt x="30125" y="1020"/>
                    <a:pt x="30141" y="1022"/>
                    <a:pt x="30156" y="1022"/>
                  </a:cubicBezTo>
                  <a:cubicBezTo>
                    <a:pt x="30156" y="1025"/>
                    <a:pt x="30156" y="1028"/>
                    <a:pt x="30156" y="1032"/>
                  </a:cubicBezTo>
                  <a:cubicBezTo>
                    <a:pt x="30140" y="1031"/>
                    <a:pt x="30125" y="1031"/>
                    <a:pt x="30110" y="1031"/>
                  </a:cubicBezTo>
                  <a:cubicBezTo>
                    <a:pt x="30110" y="1026"/>
                    <a:pt x="30110" y="1023"/>
                    <a:pt x="30110" y="1020"/>
                  </a:cubicBezTo>
                  <a:close/>
                  <a:moveTo>
                    <a:pt x="12815" y="1004"/>
                  </a:moveTo>
                  <a:cubicBezTo>
                    <a:pt x="12813" y="1014"/>
                    <a:pt x="12812" y="1023"/>
                    <a:pt x="12812" y="1034"/>
                  </a:cubicBezTo>
                  <a:cubicBezTo>
                    <a:pt x="12807" y="1032"/>
                    <a:pt x="12801" y="1032"/>
                    <a:pt x="12797" y="1032"/>
                  </a:cubicBezTo>
                  <a:cubicBezTo>
                    <a:pt x="12797" y="1023"/>
                    <a:pt x="12798" y="1013"/>
                    <a:pt x="12798" y="1004"/>
                  </a:cubicBezTo>
                  <a:close/>
                  <a:moveTo>
                    <a:pt x="57455" y="1010"/>
                  </a:moveTo>
                  <a:cubicBezTo>
                    <a:pt x="57461" y="1010"/>
                    <a:pt x="57465" y="1010"/>
                    <a:pt x="57471" y="1012"/>
                  </a:cubicBezTo>
                  <a:cubicBezTo>
                    <a:pt x="57469" y="1020"/>
                    <a:pt x="57469" y="1029"/>
                    <a:pt x="57468" y="1039"/>
                  </a:cubicBezTo>
                  <a:lnTo>
                    <a:pt x="57453" y="1039"/>
                  </a:lnTo>
                  <a:cubicBezTo>
                    <a:pt x="57453" y="1029"/>
                    <a:pt x="57455" y="1020"/>
                    <a:pt x="57455" y="1010"/>
                  </a:cubicBezTo>
                  <a:close/>
                  <a:moveTo>
                    <a:pt x="1766" y="1044"/>
                  </a:moveTo>
                  <a:cubicBezTo>
                    <a:pt x="1780" y="1045"/>
                    <a:pt x="1797" y="1045"/>
                    <a:pt x="1811" y="1045"/>
                  </a:cubicBezTo>
                  <a:cubicBezTo>
                    <a:pt x="1811" y="1048"/>
                    <a:pt x="1811" y="1053"/>
                    <a:pt x="1810" y="1056"/>
                  </a:cubicBezTo>
                  <a:cubicBezTo>
                    <a:pt x="1795" y="1054"/>
                    <a:pt x="1780" y="1054"/>
                    <a:pt x="1764" y="1054"/>
                  </a:cubicBezTo>
                  <a:cubicBezTo>
                    <a:pt x="1764" y="1050"/>
                    <a:pt x="1766" y="1047"/>
                    <a:pt x="1766" y="1044"/>
                  </a:cubicBezTo>
                  <a:close/>
                  <a:moveTo>
                    <a:pt x="48911" y="1048"/>
                  </a:moveTo>
                  <a:cubicBezTo>
                    <a:pt x="48926" y="1050"/>
                    <a:pt x="48941" y="1050"/>
                    <a:pt x="48957" y="1050"/>
                  </a:cubicBezTo>
                  <a:cubicBezTo>
                    <a:pt x="48957" y="1054"/>
                    <a:pt x="48957" y="1057"/>
                    <a:pt x="48955" y="1060"/>
                  </a:cubicBezTo>
                  <a:cubicBezTo>
                    <a:pt x="48941" y="1059"/>
                    <a:pt x="48926" y="1059"/>
                    <a:pt x="48910" y="1059"/>
                  </a:cubicBezTo>
                  <a:cubicBezTo>
                    <a:pt x="48910" y="1056"/>
                    <a:pt x="48911" y="1051"/>
                    <a:pt x="48911" y="1048"/>
                  </a:cubicBezTo>
                  <a:close/>
                  <a:moveTo>
                    <a:pt x="16050" y="1064"/>
                  </a:moveTo>
                  <a:cubicBezTo>
                    <a:pt x="16065" y="1066"/>
                    <a:pt x="16081" y="1066"/>
                    <a:pt x="16095" y="1066"/>
                  </a:cubicBezTo>
                  <a:cubicBezTo>
                    <a:pt x="16095" y="1070"/>
                    <a:pt x="16095" y="1073"/>
                    <a:pt x="16094" y="1076"/>
                  </a:cubicBezTo>
                  <a:cubicBezTo>
                    <a:pt x="16079" y="1076"/>
                    <a:pt x="16065" y="1075"/>
                    <a:pt x="16048" y="1075"/>
                  </a:cubicBezTo>
                  <a:cubicBezTo>
                    <a:pt x="16050" y="1072"/>
                    <a:pt x="16050" y="1069"/>
                    <a:pt x="16050" y="1064"/>
                  </a:cubicBezTo>
                  <a:close/>
                  <a:moveTo>
                    <a:pt x="40107" y="1069"/>
                  </a:moveTo>
                  <a:cubicBezTo>
                    <a:pt x="40122" y="1069"/>
                    <a:pt x="40138" y="1069"/>
                    <a:pt x="40153" y="1070"/>
                  </a:cubicBezTo>
                  <a:cubicBezTo>
                    <a:pt x="40153" y="1073"/>
                    <a:pt x="40153" y="1076"/>
                    <a:pt x="40152" y="1079"/>
                  </a:cubicBezTo>
                  <a:cubicBezTo>
                    <a:pt x="40137" y="1079"/>
                    <a:pt x="40122" y="1079"/>
                    <a:pt x="40106" y="1078"/>
                  </a:cubicBezTo>
                  <a:cubicBezTo>
                    <a:pt x="40106" y="1075"/>
                    <a:pt x="40107" y="1072"/>
                    <a:pt x="40107" y="1069"/>
                  </a:cubicBezTo>
                  <a:close/>
                  <a:moveTo>
                    <a:pt x="61483" y="1028"/>
                  </a:moveTo>
                  <a:cubicBezTo>
                    <a:pt x="61487" y="1047"/>
                    <a:pt x="61490" y="1060"/>
                    <a:pt x="61496" y="1081"/>
                  </a:cubicBezTo>
                  <a:cubicBezTo>
                    <a:pt x="61459" y="1079"/>
                    <a:pt x="61429" y="1078"/>
                    <a:pt x="61398" y="1076"/>
                  </a:cubicBezTo>
                  <a:cubicBezTo>
                    <a:pt x="61399" y="1062"/>
                    <a:pt x="61399" y="1051"/>
                    <a:pt x="61401" y="1035"/>
                  </a:cubicBezTo>
                  <a:cubicBezTo>
                    <a:pt x="61426" y="1034"/>
                    <a:pt x="61451" y="1031"/>
                    <a:pt x="61483" y="1028"/>
                  </a:cubicBezTo>
                  <a:close/>
                  <a:moveTo>
                    <a:pt x="28583" y="1050"/>
                  </a:moveTo>
                  <a:cubicBezTo>
                    <a:pt x="28636" y="1051"/>
                    <a:pt x="28676" y="1053"/>
                    <a:pt x="28750" y="1056"/>
                  </a:cubicBezTo>
                  <a:cubicBezTo>
                    <a:pt x="28686" y="1081"/>
                    <a:pt x="28649" y="1095"/>
                    <a:pt x="28597" y="1116"/>
                  </a:cubicBezTo>
                  <a:cubicBezTo>
                    <a:pt x="28591" y="1088"/>
                    <a:pt x="28588" y="1072"/>
                    <a:pt x="28583" y="1050"/>
                  </a:cubicBezTo>
                  <a:close/>
                  <a:moveTo>
                    <a:pt x="18258" y="1110"/>
                  </a:moveTo>
                  <a:cubicBezTo>
                    <a:pt x="18273" y="1112"/>
                    <a:pt x="18289" y="1112"/>
                    <a:pt x="18304" y="1112"/>
                  </a:cubicBezTo>
                  <a:cubicBezTo>
                    <a:pt x="18304" y="1114"/>
                    <a:pt x="18304" y="1119"/>
                    <a:pt x="18304" y="1122"/>
                  </a:cubicBezTo>
                  <a:cubicBezTo>
                    <a:pt x="18288" y="1120"/>
                    <a:pt x="18273" y="1120"/>
                    <a:pt x="18257" y="1120"/>
                  </a:cubicBezTo>
                  <a:cubicBezTo>
                    <a:pt x="18258" y="1117"/>
                    <a:pt x="18258" y="1113"/>
                    <a:pt x="18258" y="1110"/>
                  </a:cubicBezTo>
                  <a:close/>
                  <a:moveTo>
                    <a:pt x="5395" y="1075"/>
                  </a:moveTo>
                  <a:cubicBezTo>
                    <a:pt x="5395" y="1091"/>
                    <a:pt x="5394" y="1107"/>
                    <a:pt x="5392" y="1122"/>
                  </a:cubicBezTo>
                  <a:cubicBezTo>
                    <a:pt x="5383" y="1123"/>
                    <a:pt x="5376" y="1123"/>
                    <a:pt x="5369" y="1123"/>
                  </a:cubicBezTo>
                  <a:cubicBezTo>
                    <a:pt x="5364" y="1107"/>
                    <a:pt x="5360" y="1091"/>
                    <a:pt x="5355" y="1076"/>
                  </a:cubicBezTo>
                  <a:cubicBezTo>
                    <a:pt x="5369" y="1076"/>
                    <a:pt x="5383" y="1076"/>
                    <a:pt x="5395" y="1075"/>
                  </a:cubicBezTo>
                  <a:close/>
                  <a:moveTo>
                    <a:pt x="20640" y="1094"/>
                  </a:moveTo>
                  <a:cubicBezTo>
                    <a:pt x="20640" y="1104"/>
                    <a:pt x="20639" y="1113"/>
                    <a:pt x="20639" y="1123"/>
                  </a:cubicBezTo>
                  <a:cubicBezTo>
                    <a:pt x="20633" y="1122"/>
                    <a:pt x="20628" y="1122"/>
                    <a:pt x="20622" y="1122"/>
                  </a:cubicBezTo>
                  <a:cubicBezTo>
                    <a:pt x="20624" y="1113"/>
                    <a:pt x="20625" y="1103"/>
                    <a:pt x="20625" y="1094"/>
                  </a:cubicBezTo>
                  <a:close/>
                  <a:moveTo>
                    <a:pt x="3880" y="1114"/>
                  </a:moveTo>
                  <a:cubicBezTo>
                    <a:pt x="3895" y="1114"/>
                    <a:pt x="3911" y="1116"/>
                    <a:pt x="3925" y="1116"/>
                  </a:cubicBezTo>
                  <a:cubicBezTo>
                    <a:pt x="3925" y="1119"/>
                    <a:pt x="3924" y="1122"/>
                    <a:pt x="3924" y="1126"/>
                  </a:cubicBezTo>
                  <a:cubicBezTo>
                    <a:pt x="3909" y="1125"/>
                    <a:pt x="3893" y="1125"/>
                    <a:pt x="3878" y="1125"/>
                  </a:cubicBezTo>
                  <a:cubicBezTo>
                    <a:pt x="3878" y="1120"/>
                    <a:pt x="3878" y="1117"/>
                    <a:pt x="3880" y="1114"/>
                  </a:cubicBezTo>
                  <a:close/>
                  <a:moveTo>
                    <a:pt x="6357" y="1129"/>
                  </a:moveTo>
                  <a:cubicBezTo>
                    <a:pt x="6357" y="1138"/>
                    <a:pt x="6356" y="1145"/>
                    <a:pt x="6356" y="1154"/>
                  </a:cubicBezTo>
                  <a:cubicBezTo>
                    <a:pt x="6315" y="1153"/>
                    <a:pt x="6275" y="1151"/>
                    <a:pt x="6234" y="1150"/>
                  </a:cubicBezTo>
                  <a:cubicBezTo>
                    <a:pt x="6234" y="1145"/>
                    <a:pt x="6232" y="1140"/>
                    <a:pt x="6232" y="1135"/>
                  </a:cubicBezTo>
                  <a:cubicBezTo>
                    <a:pt x="6275" y="1134"/>
                    <a:pt x="6316" y="1131"/>
                    <a:pt x="6357" y="1129"/>
                  </a:cubicBezTo>
                  <a:close/>
                  <a:moveTo>
                    <a:pt x="17711" y="1144"/>
                  </a:moveTo>
                  <a:cubicBezTo>
                    <a:pt x="17736" y="1144"/>
                    <a:pt x="17762" y="1145"/>
                    <a:pt x="17787" y="1145"/>
                  </a:cubicBezTo>
                  <a:cubicBezTo>
                    <a:pt x="17787" y="1151"/>
                    <a:pt x="17789" y="1156"/>
                    <a:pt x="17789" y="1160"/>
                  </a:cubicBezTo>
                  <a:cubicBezTo>
                    <a:pt x="17764" y="1163"/>
                    <a:pt x="17737" y="1165"/>
                    <a:pt x="17711" y="1167"/>
                  </a:cubicBezTo>
                  <a:cubicBezTo>
                    <a:pt x="17711" y="1160"/>
                    <a:pt x="17711" y="1151"/>
                    <a:pt x="17711" y="1144"/>
                  </a:cubicBezTo>
                  <a:close/>
                  <a:moveTo>
                    <a:pt x="8479" y="1122"/>
                  </a:moveTo>
                  <a:cubicBezTo>
                    <a:pt x="8477" y="1137"/>
                    <a:pt x="8477" y="1153"/>
                    <a:pt x="8476" y="1167"/>
                  </a:cubicBezTo>
                  <a:cubicBezTo>
                    <a:pt x="8467" y="1169"/>
                    <a:pt x="8460" y="1169"/>
                    <a:pt x="8452" y="1169"/>
                  </a:cubicBezTo>
                  <a:cubicBezTo>
                    <a:pt x="8449" y="1154"/>
                    <a:pt x="8444" y="1138"/>
                    <a:pt x="8441" y="1122"/>
                  </a:cubicBezTo>
                  <a:close/>
                  <a:moveTo>
                    <a:pt x="4429" y="1162"/>
                  </a:moveTo>
                  <a:cubicBezTo>
                    <a:pt x="4443" y="1162"/>
                    <a:pt x="4459" y="1163"/>
                    <a:pt x="4474" y="1163"/>
                  </a:cubicBezTo>
                  <a:cubicBezTo>
                    <a:pt x="4474" y="1166"/>
                    <a:pt x="4474" y="1169"/>
                    <a:pt x="4474" y="1172"/>
                  </a:cubicBezTo>
                  <a:lnTo>
                    <a:pt x="4427" y="1172"/>
                  </a:lnTo>
                  <a:cubicBezTo>
                    <a:pt x="4427" y="1167"/>
                    <a:pt x="4427" y="1165"/>
                    <a:pt x="4429" y="1162"/>
                  </a:cubicBezTo>
                  <a:close/>
                  <a:moveTo>
                    <a:pt x="13231" y="1167"/>
                  </a:moveTo>
                  <a:cubicBezTo>
                    <a:pt x="13260" y="1167"/>
                    <a:pt x="13291" y="1169"/>
                    <a:pt x="13322" y="1170"/>
                  </a:cubicBezTo>
                  <a:lnTo>
                    <a:pt x="13321" y="1185"/>
                  </a:lnTo>
                  <a:cubicBezTo>
                    <a:pt x="13290" y="1184"/>
                    <a:pt x="13259" y="1182"/>
                    <a:pt x="13229" y="1181"/>
                  </a:cubicBezTo>
                  <a:cubicBezTo>
                    <a:pt x="13229" y="1176"/>
                    <a:pt x="13229" y="1172"/>
                    <a:pt x="13231" y="1167"/>
                  </a:cubicBezTo>
                  <a:close/>
                  <a:moveTo>
                    <a:pt x="16809" y="1140"/>
                  </a:moveTo>
                  <a:lnTo>
                    <a:pt x="16809" y="1141"/>
                  </a:lnTo>
                  <a:cubicBezTo>
                    <a:pt x="16813" y="1144"/>
                    <a:pt x="16818" y="1147"/>
                    <a:pt x="16822" y="1150"/>
                  </a:cubicBezTo>
                  <a:cubicBezTo>
                    <a:pt x="16809" y="1156"/>
                    <a:pt x="16796" y="1163"/>
                    <a:pt x="16783" y="1169"/>
                  </a:cubicBezTo>
                  <a:cubicBezTo>
                    <a:pt x="16780" y="1166"/>
                    <a:pt x="16777" y="1165"/>
                    <a:pt x="16774" y="1163"/>
                  </a:cubicBezTo>
                  <a:cubicBezTo>
                    <a:pt x="16772" y="1175"/>
                    <a:pt x="16760" y="1182"/>
                    <a:pt x="16750" y="1190"/>
                  </a:cubicBezTo>
                  <a:cubicBezTo>
                    <a:pt x="16746" y="1187"/>
                    <a:pt x="16740" y="1184"/>
                    <a:pt x="16737" y="1181"/>
                  </a:cubicBezTo>
                  <a:cubicBezTo>
                    <a:pt x="16749" y="1175"/>
                    <a:pt x="16762" y="1167"/>
                    <a:pt x="16775" y="1162"/>
                  </a:cubicBezTo>
                  <a:cubicBezTo>
                    <a:pt x="16778" y="1165"/>
                    <a:pt x="16781" y="1166"/>
                    <a:pt x="16784" y="1167"/>
                  </a:cubicBezTo>
                  <a:cubicBezTo>
                    <a:pt x="16785" y="1154"/>
                    <a:pt x="16797" y="1148"/>
                    <a:pt x="16809" y="1140"/>
                  </a:cubicBezTo>
                  <a:close/>
                  <a:moveTo>
                    <a:pt x="27087" y="1166"/>
                  </a:moveTo>
                  <a:cubicBezTo>
                    <a:pt x="27086" y="1176"/>
                    <a:pt x="27086" y="1185"/>
                    <a:pt x="27084" y="1195"/>
                  </a:cubicBezTo>
                  <a:cubicBezTo>
                    <a:pt x="27080" y="1194"/>
                    <a:pt x="27074" y="1194"/>
                    <a:pt x="27069" y="1194"/>
                  </a:cubicBezTo>
                  <a:cubicBezTo>
                    <a:pt x="27069" y="1185"/>
                    <a:pt x="27071" y="1175"/>
                    <a:pt x="27072" y="1166"/>
                  </a:cubicBezTo>
                  <a:close/>
                  <a:moveTo>
                    <a:pt x="37369" y="1117"/>
                  </a:moveTo>
                  <a:lnTo>
                    <a:pt x="37369" y="1117"/>
                  </a:lnTo>
                  <a:cubicBezTo>
                    <a:pt x="37425" y="1154"/>
                    <a:pt x="37447" y="1169"/>
                    <a:pt x="37481" y="1191"/>
                  </a:cubicBezTo>
                  <a:cubicBezTo>
                    <a:pt x="37442" y="1194"/>
                    <a:pt x="37421" y="1197"/>
                    <a:pt x="37390" y="1198"/>
                  </a:cubicBezTo>
                  <a:cubicBezTo>
                    <a:pt x="37386" y="1181"/>
                    <a:pt x="37383" y="1166"/>
                    <a:pt x="37369" y="1117"/>
                  </a:cubicBezTo>
                  <a:close/>
                  <a:moveTo>
                    <a:pt x="31033" y="1184"/>
                  </a:moveTo>
                  <a:cubicBezTo>
                    <a:pt x="31037" y="1185"/>
                    <a:pt x="31043" y="1185"/>
                    <a:pt x="31048" y="1185"/>
                  </a:cubicBezTo>
                  <a:cubicBezTo>
                    <a:pt x="31048" y="1194"/>
                    <a:pt x="31046" y="1204"/>
                    <a:pt x="31046" y="1213"/>
                  </a:cubicBezTo>
                  <a:lnTo>
                    <a:pt x="31031" y="1213"/>
                  </a:lnTo>
                  <a:cubicBezTo>
                    <a:pt x="31031" y="1203"/>
                    <a:pt x="31033" y="1194"/>
                    <a:pt x="31033" y="1184"/>
                  </a:cubicBezTo>
                  <a:close/>
                  <a:moveTo>
                    <a:pt x="9863" y="1198"/>
                  </a:moveTo>
                  <a:cubicBezTo>
                    <a:pt x="9894" y="1198"/>
                    <a:pt x="9925" y="1200"/>
                    <a:pt x="9956" y="1201"/>
                  </a:cubicBezTo>
                  <a:cubicBezTo>
                    <a:pt x="9955" y="1206"/>
                    <a:pt x="9955" y="1210"/>
                    <a:pt x="9955" y="1215"/>
                  </a:cubicBezTo>
                  <a:cubicBezTo>
                    <a:pt x="9924" y="1215"/>
                    <a:pt x="9893" y="1213"/>
                    <a:pt x="9862" y="1212"/>
                  </a:cubicBezTo>
                  <a:cubicBezTo>
                    <a:pt x="9862" y="1207"/>
                    <a:pt x="9863" y="1203"/>
                    <a:pt x="9863" y="1198"/>
                  </a:cubicBezTo>
                  <a:close/>
                  <a:moveTo>
                    <a:pt x="7420" y="1204"/>
                  </a:moveTo>
                  <a:cubicBezTo>
                    <a:pt x="7436" y="1206"/>
                    <a:pt x="7450" y="1206"/>
                    <a:pt x="7467" y="1206"/>
                  </a:cubicBezTo>
                  <a:lnTo>
                    <a:pt x="7465" y="1206"/>
                  </a:lnTo>
                  <a:cubicBezTo>
                    <a:pt x="7465" y="1209"/>
                    <a:pt x="7465" y="1213"/>
                    <a:pt x="7465" y="1216"/>
                  </a:cubicBezTo>
                  <a:cubicBezTo>
                    <a:pt x="7450" y="1215"/>
                    <a:pt x="7434" y="1215"/>
                    <a:pt x="7420" y="1215"/>
                  </a:cubicBezTo>
                  <a:cubicBezTo>
                    <a:pt x="7420" y="1212"/>
                    <a:pt x="7420" y="1207"/>
                    <a:pt x="7420" y="1204"/>
                  </a:cubicBezTo>
                  <a:close/>
                  <a:moveTo>
                    <a:pt x="57836" y="1232"/>
                  </a:moveTo>
                  <a:cubicBezTo>
                    <a:pt x="57850" y="1232"/>
                    <a:pt x="57867" y="1234"/>
                    <a:pt x="57881" y="1234"/>
                  </a:cubicBezTo>
                  <a:cubicBezTo>
                    <a:pt x="57881" y="1237"/>
                    <a:pt x="57881" y="1240"/>
                    <a:pt x="57880" y="1242"/>
                  </a:cubicBezTo>
                  <a:cubicBezTo>
                    <a:pt x="57865" y="1242"/>
                    <a:pt x="57850" y="1242"/>
                    <a:pt x="57834" y="1241"/>
                  </a:cubicBezTo>
                  <a:cubicBezTo>
                    <a:pt x="57836" y="1238"/>
                    <a:pt x="57836" y="1235"/>
                    <a:pt x="57836" y="1232"/>
                  </a:cubicBezTo>
                  <a:close/>
                  <a:moveTo>
                    <a:pt x="28649" y="1219"/>
                  </a:moveTo>
                  <a:cubicBezTo>
                    <a:pt x="28648" y="1228"/>
                    <a:pt x="28648" y="1238"/>
                    <a:pt x="28647" y="1247"/>
                  </a:cubicBezTo>
                  <a:lnTo>
                    <a:pt x="28632" y="1247"/>
                  </a:lnTo>
                  <a:cubicBezTo>
                    <a:pt x="28632" y="1238"/>
                    <a:pt x="28633" y="1228"/>
                    <a:pt x="28633" y="1219"/>
                  </a:cubicBezTo>
                  <a:close/>
                  <a:moveTo>
                    <a:pt x="22210" y="1241"/>
                  </a:moveTo>
                  <a:cubicBezTo>
                    <a:pt x="22226" y="1242"/>
                    <a:pt x="22241" y="1242"/>
                    <a:pt x="22257" y="1242"/>
                  </a:cubicBezTo>
                  <a:cubicBezTo>
                    <a:pt x="22257" y="1247"/>
                    <a:pt x="22256" y="1250"/>
                    <a:pt x="22256" y="1253"/>
                  </a:cubicBezTo>
                  <a:cubicBezTo>
                    <a:pt x="22241" y="1251"/>
                    <a:pt x="22225" y="1251"/>
                    <a:pt x="22210" y="1251"/>
                  </a:cubicBezTo>
                  <a:cubicBezTo>
                    <a:pt x="22210" y="1248"/>
                    <a:pt x="22210" y="1245"/>
                    <a:pt x="22210" y="1241"/>
                  </a:cubicBezTo>
                  <a:close/>
                  <a:moveTo>
                    <a:pt x="53719" y="1228"/>
                  </a:moveTo>
                  <a:cubicBezTo>
                    <a:pt x="53718" y="1238"/>
                    <a:pt x="53718" y="1247"/>
                    <a:pt x="53716" y="1256"/>
                  </a:cubicBezTo>
                  <a:lnTo>
                    <a:pt x="53702" y="1256"/>
                  </a:lnTo>
                  <a:cubicBezTo>
                    <a:pt x="53702" y="1247"/>
                    <a:pt x="53703" y="1237"/>
                    <a:pt x="53703" y="1228"/>
                  </a:cubicBezTo>
                  <a:close/>
                  <a:moveTo>
                    <a:pt x="42993" y="1188"/>
                  </a:moveTo>
                  <a:cubicBezTo>
                    <a:pt x="42990" y="1213"/>
                    <a:pt x="42988" y="1238"/>
                    <a:pt x="42985" y="1263"/>
                  </a:cubicBezTo>
                  <a:cubicBezTo>
                    <a:pt x="42978" y="1263"/>
                    <a:pt x="42969" y="1263"/>
                    <a:pt x="42962" y="1265"/>
                  </a:cubicBezTo>
                  <a:cubicBezTo>
                    <a:pt x="42959" y="1238"/>
                    <a:pt x="42954" y="1213"/>
                    <a:pt x="42951" y="1188"/>
                  </a:cubicBezTo>
                  <a:close/>
                  <a:moveTo>
                    <a:pt x="14236" y="1260"/>
                  </a:moveTo>
                  <a:cubicBezTo>
                    <a:pt x="14251" y="1262"/>
                    <a:pt x="14267" y="1262"/>
                    <a:pt x="14281" y="1262"/>
                  </a:cubicBezTo>
                  <a:cubicBezTo>
                    <a:pt x="14281" y="1265"/>
                    <a:pt x="14281" y="1269"/>
                    <a:pt x="14281" y="1272"/>
                  </a:cubicBezTo>
                  <a:cubicBezTo>
                    <a:pt x="14265" y="1270"/>
                    <a:pt x="14251" y="1270"/>
                    <a:pt x="14234" y="1270"/>
                  </a:cubicBezTo>
                  <a:cubicBezTo>
                    <a:pt x="14236" y="1266"/>
                    <a:pt x="14236" y="1265"/>
                    <a:pt x="14236" y="1260"/>
                  </a:cubicBezTo>
                  <a:close/>
                  <a:moveTo>
                    <a:pt x="58708" y="1262"/>
                  </a:moveTo>
                  <a:cubicBezTo>
                    <a:pt x="58724" y="1262"/>
                    <a:pt x="58739" y="1262"/>
                    <a:pt x="58755" y="1263"/>
                  </a:cubicBezTo>
                  <a:cubicBezTo>
                    <a:pt x="58754" y="1266"/>
                    <a:pt x="58754" y="1269"/>
                    <a:pt x="58754" y="1272"/>
                  </a:cubicBezTo>
                  <a:cubicBezTo>
                    <a:pt x="58739" y="1272"/>
                    <a:pt x="58723" y="1272"/>
                    <a:pt x="58708" y="1270"/>
                  </a:cubicBezTo>
                  <a:cubicBezTo>
                    <a:pt x="58708" y="1268"/>
                    <a:pt x="58708" y="1265"/>
                    <a:pt x="58708" y="1262"/>
                  </a:cubicBezTo>
                  <a:close/>
                  <a:moveTo>
                    <a:pt x="59270" y="1245"/>
                  </a:moveTo>
                  <a:lnTo>
                    <a:pt x="59270" y="1245"/>
                  </a:lnTo>
                  <a:cubicBezTo>
                    <a:pt x="59311" y="1247"/>
                    <a:pt x="59351" y="1248"/>
                    <a:pt x="59392" y="1250"/>
                  </a:cubicBezTo>
                  <a:cubicBezTo>
                    <a:pt x="59392" y="1254"/>
                    <a:pt x="59392" y="1260"/>
                    <a:pt x="59394" y="1265"/>
                  </a:cubicBezTo>
                  <a:cubicBezTo>
                    <a:pt x="59353" y="1268"/>
                    <a:pt x="59313" y="1269"/>
                    <a:pt x="59272" y="1272"/>
                  </a:cubicBezTo>
                  <a:cubicBezTo>
                    <a:pt x="59272" y="1263"/>
                    <a:pt x="59270" y="1254"/>
                    <a:pt x="59270" y="1245"/>
                  </a:cubicBezTo>
                  <a:close/>
                  <a:moveTo>
                    <a:pt x="10867" y="1229"/>
                  </a:moveTo>
                  <a:cubicBezTo>
                    <a:pt x="10865" y="1244"/>
                    <a:pt x="10864" y="1260"/>
                    <a:pt x="10862" y="1276"/>
                  </a:cubicBezTo>
                  <a:cubicBezTo>
                    <a:pt x="10855" y="1276"/>
                    <a:pt x="10848" y="1276"/>
                    <a:pt x="10840" y="1278"/>
                  </a:cubicBezTo>
                  <a:cubicBezTo>
                    <a:pt x="10836" y="1262"/>
                    <a:pt x="10831" y="1245"/>
                    <a:pt x="10827" y="1231"/>
                  </a:cubicBezTo>
                  <a:cubicBezTo>
                    <a:pt x="10840" y="1229"/>
                    <a:pt x="10853" y="1229"/>
                    <a:pt x="10867" y="1229"/>
                  </a:cubicBezTo>
                  <a:close/>
                  <a:moveTo>
                    <a:pt x="10764" y="1200"/>
                  </a:moveTo>
                  <a:cubicBezTo>
                    <a:pt x="10721" y="1232"/>
                    <a:pt x="10693" y="1253"/>
                    <a:pt x="10653" y="1284"/>
                  </a:cubicBezTo>
                  <a:cubicBezTo>
                    <a:pt x="10661" y="1242"/>
                    <a:pt x="10696" y="1215"/>
                    <a:pt x="10764" y="1200"/>
                  </a:cubicBezTo>
                  <a:close/>
                  <a:moveTo>
                    <a:pt x="10949" y="1256"/>
                  </a:moveTo>
                  <a:cubicBezTo>
                    <a:pt x="10948" y="1265"/>
                    <a:pt x="10948" y="1275"/>
                    <a:pt x="10946" y="1284"/>
                  </a:cubicBezTo>
                  <a:lnTo>
                    <a:pt x="10931" y="1284"/>
                  </a:lnTo>
                  <a:cubicBezTo>
                    <a:pt x="10931" y="1275"/>
                    <a:pt x="10933" y="1265"/>
                    <a:pt x="10934" y="1256"/>
                  </a:cubicBezTo>
                  <a:close/>
                  <a:moveTo>
                    <a:pt x="14461" y="1235"/>
                  </a:moveTo>
                  <a:cubicBezTo>
                    <a:pt x="14459" y="1251"/>
                    <a:pt x="14458" y="1266"/>
                    <a:pt x="14456" y="1282"/>
                  </a:cubicBezTo>
                  <a:cubicBezTo>
                    <a:pt x="14449" y="1282"/>
                    <a:pt x="14442" y="1282"/>
                    <a:pt x="14434" y="1284"/>
                  </a:cubicBezTo>
                  <a:cubicBezTo>
                    <a:pt x="14430" y="1268"/>
                    <a:pt x="14426" y="1251"/>
                    <a:pt x="14421" y="1235"/>
                  </a:cubicBezTo>
                  <a:close/>
                  <a:moveTo>
                    <a:pt x="22931" y="1256"/>
                  </a:moveTo>
                  <a:cubicBezTo>
                    <a:pt x="22931" y="1266"/>
                    <a:pt x="22929" y="1275"/>
                    <a:pt x="22929" y="1284"/>
                  </a:cubicBezTo>
                  <a:lnTo>
                    <a:pt x="22913" y="1284"/>
                  </a:lnTo>
                  <a:cubicBezTo>
                    <a:pt x="22915" y="1275"/>
                    <a:pt x="22915" y="1265"/>
                    <a:pt x="22916" y="1256"/>
                  </a:cubicBezTo>
                  <a:close/>
                  <a:moveTo>
                    <a:pt x="11776" y="1257"/>
                  </a:moveTo>
                  <a:cubicBezTo>
                    <a:pt x="11780" y="1260"/>
                    <a:pt x="11785" y="1263"/>
                    <a:pt x="11789" y="1266"/>
                  </a:cubicBezTo>
                  <a:cubicBezTo>
                    <a:pt x="11776" y="1273"/>
                    <a:pt x="11764" y="1279"/>
                    <a:pt x="11751" y="1284"/>
                  </a:cubicBezTo>
                  <a:lnTo>
                    <a:pt x="11751" y="1284"/>
                  </a:lnTo>
                  <a:cubicBezTo>
                    <a:pt x="11753" y="1272"/>
                    <a:pt x="11764" y="1264"/>
                    <a:pt x="11776" y="1257"/>
                  </a:cubicBezTo>
                  <a:close/>
                  <a:moveTo>
                    <a:pt x="11742" y="1279"/>
                  </a:moveTo>
                  <a:cubicBezTo>
                    <a:pt x="11745" y="1281"/>
                    <a:pt x="11748" y="1283"/>
                    <a:pt x="11750" y="1285"/>
                  </a:cubicBezTo>
                  <a:lnTo>
                    <a:pt x="11750" y="1285"/>
                  </a:lnTo>
                  <a:cubicBezTo>
                    <a:pt x="11750" y="1285"/>
                    <a:pt x="11750" y="1285"/>
                    <a:pt x="11749" y="1285"/>
                  </a:cubicBezTo>
                  <a:cubicBezTo>
                    <a:pt x="11747" y="1284"/>
                    <a:pt x="11744" y="1281"/>
                    <a:pt x="11741" y="1280"/>
                  </a:cubicBezTo>
                  <a:lnTo>
                    <a:pt x="11741" y="1280"/>
                  </a:lnTo>
                  <a:cubicBezTo>
                    <a:pt x="11742" y="1280"/>
                    <a:pt x="11742" y="1279"/>
                    <a:pt x="11742" y="1279"/>
                  </a:cubicBezTo>
                  <a:close/>
                  <a:moveTo>
                    <a:pt x="17246" y="1237"/>
                  </a:moveTo>
                  <a:lnTo>
                    <a:pt x="17246" y="1237"/>
                  </a:lnTo>
                  <a:cubicBezTo>
                    <a:pt x="17254" y="1237"/>
                    <a:pt x="17261" y="1238"/>
                    <a:pt x="17268" y="1238"/>
                  </a:cubicBezTo>
                  <a:cubicBezTo>
                    <a:pt x="17267" y="1257"/>
                    <a:pt x="17265" y="1276"/>
                    <a:pt x="17264" y="1294"/>
                  </a:cubicBezTo>
                  <a:lnTo>
                    <a:pt x="17240" y="1294"/>
                  </a:lnTo>
                  <a:cubicBezTo>
                    <a:pt x="17242" y="1275"/>
                    <a:pt x="17243" y="1256"/>
                    <a:pt x="17246" y="1237"/>
                  </a:cubicBezTo>
                  <a:close/>
                  <a:moveTo>
                    <a:pt x="15938" y="1288"/>
                  </a:moveTo>
                  <a:cubicBezTo>
                    <a:pt x="15938" y="1293"/>
                    <a:pt x="15938" y="1295"/>
                    <a:pt x="15938" y="1298"/>
                  </a:cubicBezTo>
                  <a:cubicBezTo>
                    <a:pt x="15922" y="1298"/>
                    <a:pt x="15907" y="1297"/>
                    <a:pt x="15892" y="1297"/>
                  </a:cubicBezTo>
                  <a:cubicBezTo>
                    <a:pt x="15892" y="1294"/>
                    <a:pt x="15892" y="1291"/>
                    <a:pt x="15892" y="1288"/>
                  </a:cubicBezTo>
                  <a:close/>
                  <a:moveTo>
                    <a:pt x="44879" y="1268"/>
                  </a:moveTo>
                  <a:lnTo>
                    <a:pt x="44879" y="1268"/>
                  </a:lnTo>
                  <a:cubicBezTo>
                    <a:pt x="44879" y="1268"/>
                    <a:pt x="44877" y="1281"/>
                    <a:pt x="44876" y="1298"/>
                  </a:cubicBezTo>
                  <a:cubicBezTo>
                    <a:pt x="44848" y="1297"/>
                    <a:pt x="44823" y="1295"/>
                    <a:pt x="44798" y="1295"/>
                  </a:cubicBezTo>
                  <a:cubicBezTo>
                    <a:pt x="44793" y="1291"/>
                    <a:pt x="44787" y="1287"/>
                    <a:pt x="44783" y="1282"/>
                  </a:cubicBezTo>
                  <a:cubicBezTo>
                    <a:pt x="44818" y="1276"/>
                    <a:pt x="44854" y="1270"/>
                    <a:pt x="44879" y="1268"/>
                  </a:cubicBezTo>
                  <a:close/>
                  <a:moveTo>
                    <a:pt x="30927" y="1277"/>
                  </a:moveTo>
                  <a:cubicBezTo>
                    <a:pt x="30932" y="1277"/>
                    <a:pt x="30939" y="1279"/>
                    <a:pt x="30943" y="1288"/>
                  </a:cubicBezTo>
                  <a:cubicBezTo>
                    <a:pt x="30950" y="1288"/>
                    <a:pt x="30948" y="1295"/>
                    <a:pt x="30944" y="1304"/>
                  </a:cubicBezTo>
                  <a:lnTo>
                    <a:pt x="30944" y="1304"/>
                  </a:lnTo>
                  <a:cubicBezTo>
                    <a:pt x="30943" y="1299"/>
                    <a:pt x="30943" y="1294"/>
                    <a:pt x="30943" y="1288"/>
                  </a:cubicBezTo>
                  <a:lnTo>
                    <a:pt x="30943" y="1288"/>
                  </a:lnTo>
                  <a:cubicBezTo>
                    <a:pt x="30937" y="1293"/>
                    <a:pt x="30931" y="1297"/>
                    <a:pt x="30925" y="1301"/>
                  </a:cubicBezTo>
                  <a:lnTo>
                    <a:pt x="30925" y="1301"/>
                  </a:lnTo>
                  <a:cubicBezTo>
                    <a:pt x="30922" y="1294"/>
                    <a:pt x="30920" y="1288"/>
                    <a:pt x="30918" y="1281"/>
                  </a:cubicBezTo>
                  <a:cubicBezTo>
                    <a:pt x="30918" y="1279"/>
                    <a:pt x="30922" y="1277"/>
                    <a:pt x="30927" y="1277"/>
                  </a:cubicBezTo>
                  <a:close/>
                  <a:moveTo>
                    <a:pt x="11741" y="1280"/>
                  </a:moveTo>
                  <a:cubicBezTo>
                    <a:pt x="11739" y="1293"/>
                    <a:pt x="11727" y="1300"/>
                    <a:pt x="11717" y="1307"/>
                  </a:cubicBezTo>
                  <a:lnTo>
                    <a:pt x="11716" y="1307"/>
                  </a:lnTo>
                  <a:cubicBezTo>
                    <a:pt x="11711" y="1304"/>
                    <a:pt x="11707" y="1301"/>
                    <a:pt x="11702" y="1297"/>
                  </a:cubicBezTo>
                  <a:cubicBezTo>
                    <a:pt x="11715" y="1291"/>
                    <a:pt x="11728" y="1286"/>
                    <a:pt x="11741" y="1280"/>
                  </a:cubicBezTo>
                  <a:close/>
                  <a:moveTo>
                    <a:pt x="7873" y="1304"/>
                  </a:moveTo>
                  <a:cubicBezTo>
                    <a:pt x="7887" y="1306"/>
                    <a:pt x="7904" y="1306"/>
                    <a:pt x="7918" y="1306"/>
                  </a:cubicBezTo>
                  <a:lnTo>
                    <a:pt x="7918" y="1307"/>
                  </a:lnTo>
                  <a:cubicBezTo>
                    <a:pt x="7918" y="1310"/>
                    <a:pt x="7918" y="1313"/>
                    <a:pt x="7917" y="1316"/>
                  </a:cubicBezTo>
                  <a:cubicBezTo>
                    <a:pt x="7902" y="1316"/>
                    <a:pt x="7887" y="1315"/>
                    <a:pt x="7871" y="1315"/>
                  </a:cubicBezTo>
                  <a:cubicBezTo>
                    <a:pt x="7871" y="1312"/>
                    <a:pt x="7871" y="1309"/>
                    <a:pt x="7873" y="1304"/>
                  </a:cubicBezTo>
                  <a:close/>
                  <a:moveTo>
                    <a:pt x="12051" y="1293"/>
                  </a:moveTo>
                  <a:cubicBezTo>
                    <a:pt x="12051" y="1303"/>
                    <a:pt x="12050" y="1312"/>
                    <a:pt x="12050" y="1320"/>
                  </a:cubicBezTo>
                  <a:lnTo>
                    <a:pt x="12033" y="1320"/>
                  </a:lnTo>
                  <a:cubicBezTo>
                    <a:pt x="12035" y="1312"/>
                    <a:pt x="12035" y="1301"/>
                    <a:pt x="12036" y="1293"/>
                  </a:cubicBezTo>
                  <a:close/>
                  <a:moveTo>
                    <a:pt x="8651" y="1319"/>
                  </a:moveTo>
                  <a:cubicBezTo>
                    <a:pt x="8652" y="1320"/>
                    <a:pt x="8655" y="1322"/>
                    <a:pt x="8658" y="1325"/>
                  </a:cubicBezTo>
                  <a:cubicBezTo>
                    <a:pt x="8656" y="1324"/>
                    <a:pt x="8653" y="1321"/>
                    <a:pt x="8650" y="1319"/>
                  </a:cubicBezTo>
                  <a:lnTo>
                    <a:pt x="8650" y="1319"/>
                  </a:lnTo>
                  <a:cubicBezTo>
                    <a:pt x="8650" y="1319"/>
                    <a:pt x="8651" y="1319"/>
                    <a:pt x="8651" y="1319"/>
                  </a:cubicBezTo>
                  <a:close/>
                  <a:moveTo>
                    <a:pt x="8683" y="1297"/>
                  </a:moveTo>
                  <a:cubicBezTo>
                    <a:pt x="8688" y="1300"/>
                    <a:pt x="8692" y="1303"/>
                    <a:pt x="8697" y="1306"/>
                  </a:cubicBezTo>
                  <a:cubicBezTo>
                    <a:pt x="8685" y="1313"/>
                    <a:pt x="8672" y="1319"/>
                    <a:pt x="8658" y="1325"/>
                  </a:cubicBezTo>
                  <a:cubicBezTo>
                    <a:pt x="8661" y="1312"/>
                    <a:pt x="8673" y="1304"/>
                    <a:pt x="8683" y="1297"/>
                  </a:cubicBezTo>
                  <a:close/>
                  <a:moveTo>
                    <a:pt x="27684" y="1276"/>
                  </a:moveTo>
                  <a:cubicBezTo>
                    <a:pt x="27683" y="1293"/>
                    <a:pt x="27681" y="1307"/>
                    <a:pt x="27680" y="1323"/>
                  </a:cubicBezTo>
                  <a:cubicBezTo>
                    <a:pt x="27673" y="1323"/>
                    <a:pt x="27665" y="1323"/>
                    <a:pt x="27658" y="1325"/>
                  </a:cubicBezTo>
                  <a:cubicBezTo>
                    <a:pt x="27653" y="1309"/>
                    <a:pt x="27649" y="1293"/>
                    <a:pt x="27645" y="1278"/>
                  </a:cubicBezTo>
                  <a:cubicBezTo>
                    <a:pt x="27658" y="1276"/>
                    <a:pt x="27671" y="1276"/>
                    <a:pt x="27684" y="1276"/>
                  </a:cubicBezTo>
                  <a:close/>
                  <a:moveTo>
                    <a:pt x="19271" y="1258"/>
                  </a:moveTo>
                  <a:cubicBezTo>
                    <a:pt x="19276" y="1258"/>
                    <a:pt x="19282" y="1260"/>
                    <a:pt x="19287" y="1268"/>
                  </a:cubicBezTo>
                  <a:cubicBezTo>
                    <a:pt x="19287" y="1268"/>
                    <a:pt x="19287" y="1268"/>
                    <a:pt x="19287" y="1268"/>
                  </a:cubicBezTo>
                  <a:lnTo>
                    <a:pt x="19287" y="1268"/>
                  </a:lnTo>
                  <a:cubicBezTo>
                    <a:pt x="19287" y="1268"/>
                    <a:pt x="19287" y="1268"/>
                    <a:pt x="19287" y="1268"/>
                  </a:cubicBezTo>
                  <a:lnTo>
                    <a:pt x="19287" y="1268"/>
                  </a:lnTo>
                  <a:cubicBezTo>
                    <a:pt x="19297" y="1269"/>
                    <a:pt x="19287" y="1287"/>
                    <a:pt x="19278" y="1303"/>
                  </a:cubicBezTo>
                  <a:cubicBezTo>
                    <a:pt x="19276" y="1299"/>
                    <a:pt x="19274" y="1294"/>
                    <a:pt x="19271" y="1290"/>
                  </a:cubicBezTo>
                  <a:lnTo>
                    <a:pt x="19271" y="1290"/>
                  </a:lnTo>
                  <a:cubicBezTo>
                    <a:pt x="19255" y="1315"/>
                    <a:pt x="19254" y="1323"/>
                    <a:pt x="19254" y="1331"/>
                  </a:cubicBezTo>
                  <a:cubicBezTo>
                    <a:pt x="19242" y="1323"/>
                    <a:pt x="19229" y="1318"/>
                    <a:pt x="19217" y="1310"/>
                  </a:cubicBezTo>
                  <a:cubicBezTo>
                    <a:pt x="19228" y="1308"/>
                    <a:pt x="19240" y="1305"/>
                    <a:pt x="19268" y="1283"/>
                  </a:cubicBezTo>
                  <a:lnTo>
                    <a:pt x="19268" y="1283"/>
                  </a:lnTo>
                  <a:cubicBezTo>
                    <a:pt x="19269" y="1285"/>
                    <a:pt x="19270" y="1288"/>
                    <a:pt x="19271" y="1290"/>
                  </a:cubicBezTo>
                  <a:lnTo>
                    <a:pt x="19271" y="1290"/>
                  </a:lnTo>
                  <a:cubicBezTo>
                    <a:pt x="19275" y="1284"/>
                    <a:pt x="19280" y="1276"/>
                    <a:pt x="19287" y="1268"/>
                  </a:cubicBezTo>
                  <a:lnTo>
                    <a:pt x="19287" y="1268"/>
                  </a:lnTo>
                  <a:cubicBezTo>
                    <a:pt x="19280" y="1273"/>
                    <a:pt x="19273" y="1279"/>
                    <a:pt x="19268" y="1283"/>
                  </a:cubicBezTo>
                  <a:lnTo>
                    <a:pt x="19268" y="1283"/>
                  </a:lnTo>
                  <a:cubicBezTo>
                    <a:pt x="19265" y="1276"/>
                    <a:pt x="19262" y="1270"/>
                    <a:pt x="19262" y="1263"/>
                  </a:cubicBezTo>
                  <a:cubicBezTo>
                    <a:pt x="19261" y="1261"/>
                    <a:pt x="19265" y="1258"/>
                    <a:pt x="19271" y="1258"/>
                  </a:cubicBezTo>
                  <a:close/>
                  <a:moveTo>
                    <a:pt x="13256" y="1275"/>
                  </a:moveTo>
                  <a:cubicBezTo>
                    <a:pt x="13253" y="1294"/>
                    <a:pt x="13252" y="1313"/>
                    <a:pt x="13250" y="1332"/>
                  </a:cubicBezTo>
                  <a:cubicBezTo>
                    <a:pt x="13243" y="1331"/>
                    <a:pt x="13235" y="1331"/>
                    <a:pt x="13228" y="1331"/>
                  </a:cubicBezTo>
                  <a:cubicBezTo>
                    <a:pt x="13229" y="1312"/>
                    <a:pt x="13231" y="1293"/>
                    <a:pt x="13232" y="1275"/>
                  </a:cubicBezTo>
                  <a:close/>
                  <a:moveTo>
                    <a:pt x="9253" y="1323"/>
                  </a:moveTo>
                  <a:cubicBezTo>
                    <a:pt x="9269" y="1323"/>
                    <a:pt x="9284" y="1323"/>
                    <a:pt x="9300" y="1325"/>
                  </a:cubicBezTo>
                  <a:cubicBezTo>
                    <a:pt x="9298" y="1328"/>
                    <a:pt x="9298" y="1331"/>
                    <a:pt x="9298" y="1334"/>
                  </a:cubicBezTo>
                  <a:cubicBezTo>
                    <a:pt x="9282" y="1334"/>
                    <a:pt x="9267" y="1332"/>
                    <a:pt x="9253" y="1332"/>
                  </a:cubicBezTo>
                  <a:cubicBezTo>
                    <a:pt x="9253" y="1329"/>
                    <a:pt x="9253" y="1326"/>
                    <a:pt x="9253" y="1323"/>
                  </a:cubicBezTo>
                  <a:close/>
                  <a:moveTo>
                    <a:pt x="16705" y="1306"/>
                  </a:moveTo>
                  <a:cubicBezTo>
                    <a:pt x="16703" y="1315"/>
                    <a:pt x="16703" y="1325"/>
                    <a:pt x="16702" y="1334"/>
                  </a:cubicBezTo>
                  <a:lnTo>
                    <a:pt x="16687" y="1334"/>
                  </a:lnTo>
                  <a:cubicBezTo>
                    <a:pt x="16688" y="1323"/>
                    <a:pt x="16688" y="1315"/>
                    <a:pt x="16690" y="1306"/>
                  </a:cubicBezTo>
                  <a:close/>
                  <a:moveTo>
                    <a:pt x="57867" y="1279"/>
                  </a:moveTo>
                  <a:cubicBezTo>
                    <a:pt x="57865" y="1298"/>
                    <a:pt x="57864" y="1318"/>
                    <a:pt x="57861" y="1337"/>
                  </a:cubicBezTo>
                  <a:lnTo>
                    <a:pt x="57839" y="1337"/>
                  </a:lnTo>
                  <a:cubicBezTo>
                    <a:pt x="57840" y="1318"/>
                    <a:pt x="57842" y="1298"/>
                    <a:pt x="57843" y="1279"/>
                  </a:cubicBezTo>
                  <a:close/>
                  <a:moveTo>
                    <a:pt x="58793" y="1341"/>
                  </a:moveTo>
                  <a:cubicBezTo>
                    <a:pt x="58793" y="1341"/>
                    <a:pt x="58792" y="1341"/>
                    <a:pt x="58792" y="1341"/>
                  </a:cubicBezTo>
                  <a:cubicBezTo>
                    <a:pt x="58792" y="1341"/>
                    <a:pt x="58793" y="1341"/>
                    <a:pt x="58793" y="1341"/>
                  </a:cubicBezTo>
                  <a:close/>
                  <a:moveTo>
                    <a:pt x="27212" y="1281"/>
                  </a:moveTo>
                  <a:cubicBezTo>
                    <a:pt x="27235" y="1294"/>
                    <a:pt x="27260" y="1307"/>
                    <a:pt x="27303" y="1333"/>
                  </a:cubicBezTo>
                  <a:lnTo>
                    <a:pt x="27303" y="1333"/>
                  </a:lnTo>
                  <a:cubicBezTo>
                    <a:pt x="27246" y="1338"/>
                    <a:pt x="27222" y="1340"/>
                    <a:pt x="27190" y="1343"/>
                  </a:cubicBezTo>
                  <a:cubicBezTo>
                    <a:pt x="27186" y="1323"/>
                    <a:pt x="27183" y="1310"/>
                    <a:pt x="27180" y="1298"/>
                  </a:cubicBezTo>
                  <a:cubicBezTo>
                    <a:pt x="27190" y="1293"/>
                    <a:pt x="27202" y="1287"/>
                    <a:pt x="27212" y="1281"/>
                  </a:cubicBezTo>
                  <a:close/>
                  <a:moveTo>
                    <a:pt x="29070" y="1344"/>
                  </a:moveTo>
                  <a:cubicBezTo>
                    <a:pt x="29069" y="1345"/>
                    <a:pt x="29067" y="1345"/>
                    <a:pt x="29066" y="1345"/>
                  </a:cubicBezTo>
                  <a:cubicBezTo>
                    <a:pt x="29067" y="1345"/>
                    <a:pt x="29068" y="1345"/>
                    <a:pt x="29070" y="1344"/>
                  </a:cubicBezTo>
                  <a:close/>
                  <a:moveTo>
                    <a:pt x="8649" y="1320"/>
                  </a:moveTo>
                  <a:cubicBezTo>
                    <a:pt x="8648" y="1332"/>
                    <a:pt x="8636" y="1340"/>
                    <a:pt x="8625" y="1347"/>
                  </a:cubicBezTo>
                  <a:cubicBezTo>
                    <a:pt x="8620" y="1344"/>
                    <a:pt x="8616" y="1341"/>
                    <a:pt x="8611" y="1337"/>
                  </a:cubicBezTo>
                  <a:cubicBezTo>
                    <a:pt x="8624" y="1331"/>
                    <a:pt x="8637" y="1325"/>
                    <a:pt x="8649" y="1320"/>
                  </a:cubicBezTo>
                  <a:close/>
                  <a:moveTo>
                    <a:pt x="13953" y="1337"/>
                  </a:moveTo>
                  <a:cubicBezTo>
                    <a:pt x="13968" y="1337"/>
                    <a:pt x="13983" y="1338"/>
                    <a:pt x="13999" y="1338"/>
                  </a:cubicBezTo>
                  <a:cubicBezTo>
                    <a:pt x="13999" y="1341"/>
                    <a:pt x="13997" y="1344"/>
                    <a:pt x="13997" y="1347"/>
                  </a:cubicBezTo>
                  <a:lnTo>
                    <a:pt x="13952" y="1347"/>
                  </a:lnTo>
                  <a:cubicBezTo>
                    <a:pt x="13952" y="1343"/>
                    <a:pt x="13952" y="1340"/>
                    <a:pt x="13953" y="1337"/>
                  </a:cubicBezTo>
                  <a:close/>
                  <a:moveTo>
                    <a:pt x="53952" y="1347"/>
                  </a:moveTo>
                  <a:cubicBezTo>
                    <a:pt x="53952" y="1347"/>
                    <a:pt x="53953" y="1348"/>
                    <a:pt x="53954" y="1348"/>
                  </a:cubicBezTo>
                  <a:lnTo>
                    <a:pt x="53954" y="1348"/>
                  </a:lnTo>
                  <a:cubicBezTo>
                    <a:pt x="53953" y="1347"/>
                    <a:pt x="53952" y="1347"/>
                    <a:pt x="53952" y="1347"/>
                  </a:cubicBezTo>
                  <a:close/>
                  <a:moveTo>
                    <a:pt x="7315" y="1344"/>
                  </a:moveTo>
                  <a:cubicBezTo>
                    <a:pt x="7331" y="1344"/>
                    <a:pt x="7346" y="1344"/>
                    <a:pt x="7362" y="1345"/>
                  </a:cubicBezTo>
                  <a:cubicBezTo>
                    <a:pt x="7361" y="1348"/>
                    <a:pt x="7361" y="1351"/>
                    <a:pt x="7361" y="1354"/>
                  </a:cubicBezTo>
                  <a:cubicBezTo>
                    <a:pt x="7346" y="1354"/>
                    <a:pt x="7330" y="1353"/>
                    <a:pt x="7315" y="1353"/>
                  </a:cubicBezTo>
                  <a:cubicBezTo>
                    <a:pt x="7315" y="1350"/>
                    <a:pt x="7315" y="1347"/>
                    <a:pt x="7315" y="1344"/>
                  </a:cubicBezTo>
                  <a:close/>
                  <a:moveTo>
                    <a:pt x="25289" y="1344"/>
                  </a:moveTo>
                  <a:cubicBezTo>
                    <a:pt x="25305" y="1344"/>
                    <a:pt x="25320" y="1345"/>
                    <a:pt x="25335" y="1345"/>
                  </a:cubicBezTo>
                  <a:cubicBezTo>
                    <a:pt x="25335" y="1348"/>
                    <a:pt x="25335" y="1351"/>
                    <a:pt x="25335" y="1356"/>
                  </a:cubicBezTo>
                  <a:cubicBezTo>
                    <a:pt x="25319" y="1354"/>
                    <a:pt x="25304" y="1354"/>
                    <a:pt x="25289" y="1354"/>
                  </a:cubicBezTo>
                  <a:cubicBezTo>
                    <a:pt x="25289" y="1350"/>
                    <a:pt x="25289" y="1347"/>
                    <a:pt x="25289" y="1344"/>
                  </a:cubicBezTo>
                  <a:close/>
                  <a:moveTo>
                    <a:pt x="57088" y="1350"/>
                  </a:moveTo>
                  <a:cubicBezTo>
                    <a:pt x="57103" y="1350"/>
                    <a:pt x="57118" y="1350"/>
                    <a:pt x="57134" y="1351"/>
                  </a:cubicBezTo>
                  <a:cubicBezTo>
                    <a:pt x="57134" y="1354"/>
                    <a:pt x="57133" y="1357"/>
                    <a:pt x="57133" y="1360"/>
                  </a:cubicBezTo>
                  <a:cubicBezTo>
                    <a:pt x="57118" y="1360"/>
                    <a:pt x="57102" y="1360"/>
                    <a:pt x="57087" y="1359"/>
                  </a:cubicBezTo>
                  <a:cubicBezTo>
                    <a:pt x="57087" y="1356"/>
                    <a:pt x="57087" y="1353"/>
                    <a:pt x="57088" y="1350"/>
                  </a:cubicBezTo>
                  <a:close/>
                  <a:moveTo>
                    <a:pt x="14167" y="1213"/>
                  </a:moveTo>
                  <a:cubicBezTo>
                    <a:pt x="14190" y="1265"/>
                    <a:pt x="14211" y="1307"/>
                    <a:pt x="14237" y="1363"/>
                  </a:cubicBezTo>
                  <a:cubicBezTo>
                    <a:pt x="14177" y="1360"/>
                    <a:pt x="14142" y="1360"/>
                    <a:pt x="14105" y="1359"/>
                  </a:cubicBezTo>
                  <a:cubicBezTo>
                    <a:pt x="14124" y="1313"/>
                    <a:pt x="14143" y="1269"/>
                    <a:pt x="14167" y="1213"/>
                  </a:cubicBezTo>
                  <a:close/>
                  <a:moveTo>
                    <a:pt x="57600" y="1332"/>
                  </a:moveTo>
                  <a:cubicBezTo>
                    <a:pt x="57628" y="1334"/>
                    <a:pt x="57653" y="1335"/>
                    <a:pt x="57680" y="1335"/>
                  </a:cubicBezTo>
                  <a:cubicBezTo>
                    <a:pt x="57684" y="1340"/>
                    <a:pt x="57689" y="1344"/>
                    <a:pt x="57693" y="1348"/>
                  </a:cubicBezTo>
                  <a:cubicBezTo>
                    <a:pt x="57658" y="1354"/>
                    <a:pt x="57622" y="1360"/>
                    <a:pt x="57597" y="1363"/>
                  </a:cubicBezTo>
                  <a:cubicBezTo>
                    <a:pt x="57597" y="1363"/>
                    <a:pt x="57599" y="1350"/>
                    <a:pt x="57600" y="1332"/>
                  </a:cubicBezTo>
                  <a:close/>
                  <a:moveTo>
                    <a:pt x="57918" y="1345"/>
                  </a:moveTo>
                  <a:cubicBezTo>
                    <a:pt x="57949" y="1347"/>
                    <a:pt x="57978" y="1348"/>
                    <a:pt x="58009" y="1348"/>
                  </a:cubicBezTo>
                  <a:cubicBezTo>
                    <a:pt x="58009" y="1353"/>
                    <a:pt x="58009" y="1359"/>
                    <a:pt x="58009" y="1363"/>
                  </a:cubicBezTo>
                  <a:cubicBezTo>
                    <a:pt x="57977" y="1362"/>
                    <a:pt x="57948" y="1360"/>
                    <a:pt x="57917" y="1360"/>
                  </a:cubicBezTo>
                  <a:cubicBezTo>
                    <a:pt x="57917" y="1356"/>
                    <a:pt x="57918" y="1350"/>
                    <a:pt x="57918" y="1345"/>
                  </a:cubicBezTo>
                  <a:close/>
                  <a:moveTo>
                    <a:pt x="26273" y="1284"/>
                  </a:moveTo>
                  <a:cubicBezTo>
                    <a:pt x="26316" y="1320"/>
                    <a:pt x="26335" y="1337"/>
                    <a:pt x="26365" y="1362"/>
                  </a:cubicBezTo>
                  <a:cubicBezTo>
                    <a:pt x="26321" y="1365"/>
                    <a:pt x="26300" y="1368"/>
                    <a:pt x="26266" y="1370"/>
                  </a:cubicBezTo>
                  <a:cubicBezTo>
                    <a:pt x="26269" y="1348"/>
                    <a:pt x="26270" y="1329"/>
                    <a:pt x="26273" y="1284"/>
                  </a:cubicBezTo>
                  <a:close/>
                  <a:moveTo>
                    <a:pt x="26426" y="1344"/>
                  </a:moveTo>
                  <a:cubicBezTo>
                    <a:pt x="26425" y="1354"/>
                    <a:pt x="26424" y="1363"/>
                    <a:pt x="26424" y="1373"/>
                  </a:cubicBezTo>
                  <a:cubicBezTo>
                    <a:pt x="26418" y="1373"/>
                    <a:pt x="26413" y="1372"/>
                    <a:pt x="26407" y="1372"/>
                  </a:cubicBezTo>
                  <a:cubicBezTo>
                    <a:pt x="26409" y="1363"/>
                    <a:pt x="26409" y="1353"/>
                    <a:pt x="26410" y="1344"/>
                  </a:cubicBezTo>
                  <a:close/>
                  <a:moveTo>
                    <a:pt x="31588" y="1345"/>
                  </a:moveTo>
                  <a:cubicBezTo>
                    <a:pt x="31586" y="1356"/>
                    <a:pt x="31586" y="1365"/>
                    <a:pt x="31585" y="1373"/>
                  </a:cubicBezTo>
                  <a:lnTo>
                    <a:pt x="31570" y="1373"/>
                  </a:lnTo>
                  <a:cubicBezTo>
                    <a:pt x="31570" y="1365"/>
                    <a:pt x="31571" y="1354"/>
                    <a:pt x="31571" y="1345"/>
                  </a:cubicBezTo>
                  <a:close/>
                  <a:moveTo>
                    <a:pt x="9420" y="1347"/>
                  </a:moveTo>
                  <a:cubicBezTo>
                    <a:pt x="9419" y="1357"/>
                    <a:pt x="9419" y="1366"/>
                    <a:pt x="9418" y="1375"/>
                  </a:cubicBezTo>
                  <a:lnTo>
                    <a:pt x="9403" y="1375"/>
                  </a:lnTo>
                  <a:cubicBezTo>
                    <a:pt x="9403" y="1366"/>
                    <a:pt x="9404" y="1356"/>
                    <a:pt x="9404" y="1347"/>
                  </a:cubicBezTo>
                  <a:close/>
                  <a:moveTo>
                    <a:pt x="26930" y="1275"/>
                  </a:moveTo>
                  <a:cubicBezTo>
                    <a:pt x="26950" y="1288"/>
                    <a:pt x="26977" y="1300"/>
                    <a:pt x="26988" y="1316"/>
                  </a:cubicBezTo>
                  <a:cubicBezTo>
                    <a:pt x="26997" y="1329"/>
                    <a:pt x="26987" y="1347"/>
                    <a:pt x="26984" y="1394"/>
                  </a:cubicBezTo>
                  <a:cubicBezTo>
                    <a:pt x="26940" y="1340"/>
                    <a:pt x="26921" y="1313"/>
                    <a:pt x="26900" y="1288"/>
                  </a:cubicBezTo>
                  <a:cubicBezTo>
                    <a:pt x="26910" y="1284"/>
                    <a:pt x="26921" y="1279"/>
                    <a:pt x="26930" y="1275"/>
                  </a:cubicBezTo>
                  <a:close/>
                  <a:moveTo>
                    <a:pt x="9596" y="1350"/>
                  </a:moveTo>
                  <a:cubicBezTo>
                    <a:pt x="9561" y="1371"/>
                    <a:pt x="9539" y="1384"/>
                    <a:pt x="9518" y="1397"/>
                  </a:cubicBezTo>
                  <a:lnTo>
                    <a:pt x="9518" y="1397"/>
                  </a:lnTo>
                  <a:cubicBezTo>
                    <a:pt x="9484" y="1385"/>
                    <a:pt x="9481" y="1372"/>
                    <a:pt x="9475" y="1354"/>
                  </a:cubicBezTo>
                  <a:cubicBezTo>
                    <a:pt x="9509" y="1354"/>
                    <a:pt x="9534" y="1353"/>
                    <a:pt x="9596" y="1350"/>
                  </a:cubicBezTo>
                  <a:close/>
                  <a:moveTo>
                    <a:pt x="58223" y="1378"/>
                  </a:moveTo>
                  <a:cubicBezTo>
                    <a:pt x="58221" y="1388"/>
                    <a:pt x="58221" y="1397"/>
                    <a:pt x="58220" y="1407"/>
                  </a:cubicBezTo>
                  <a:cubicBezTo>
                    <a:pt x="58215" y="1406"/>
                    <a:pt x="58209" y="1406"/>
                    <a:pt x="58204" y="1406"/>
                  </a:cubicBezTo>
                  <a:cubicBezTo>
                    <a:pt x="58205" y="1397"/>
                    <a:pt x="58207" y="1387"/>
                    <a:pt x="58207" y="1378"/>
                  </a:cubicBezTo>
                  <a:close/>
                  <a:moveTo>
                    <a:pt x="10675" y="1398"/>
                  </a:moveTo>
                  <a:cubicBezTo>
                    <a:pt x="10690" y="1398"/>
                    <a:pt x="10706" y="1400"/>
                    <a:pt x="10721" y="1400"/>
                  </a:cubicBezTo>
                  <a:cubicBezTo>
                    <a:pt x="10721" y="1403"/>
                    <a:pt x="10721" y="1406"/>
                    <a:pt x="10720" y="1410"/>
                  </a:cubicBezTo>
                  <a:cubicBezTo>
                    <a:pt x="10705" y="1409"/>
                    <a:pt x="10690" y="1409"/>
                    <a:pt x="10674" y="1409"/>
                  </a:cubicBezTo>
                  <a:cubicBezTo>
                    <a:pt x="10675" y="1404"/>
                    <a:pt x="10675" y="1401"/>
                    <a:pt x="10675" y="1398"/>
                  </a:cubicBezTo>
                  <a:close/>
                  <a:moveTo>
                    <a:pt x="15588" y="1293"/>
                  </a:moveTo>
                  <a:cubicBezTo>
                    <a:pt x="15548" y="1343"/>
                    <a:pt x="15522" y="1375"/>
                    <a:pt x="15492" y="1412"/>
                  </a:cubicBezTo>
                  <a:cubicBezTo>
                    <a:pt x="15463" y="1387"/>
                    <a:pt x="15439" y="1366"/>
                    <a:pt x="15408" y="1338"/>
                  </a:cubicBezTo>
                  <a:cubicBezTo>
                    <a:pt x="15469" y="1323"/>
                    <a:pt x="15513" y="1312"/>
                    <a:pt x="15588" y="1293"/>
                  </a:cubicBezTo>
                  <a:close/>
                  <a:moveTo>
                    <a:pt x="27820" y="1400"/>
                  </a:moveTo>
                  <a:cubicBezTo>
                    <a:pt x="27834" y="1401"/>
                    <a:pt x="27849" y="1401"/>
                    <a:pt x="27865" y="1401"/>
                  </a:cubicBezTo>
                  <a:cubicBezTo>
                    <a:pt x="27865" y="1404"/>
                    <a:pt x="27864" y="1407"/>
                    <a:pt x="27864" y="1412"/>
                  </a:cubicBezTo>
                  <a:cubicBezTo>
                    <a:pt x="27849" y="1410"/>
                    <a:pt x="27833" y="1410"/>
                    <a:pt x="27818" y="1410"/>
                  </a:cubicBezTo>
                  <a:cubicBezTo>
                    <a:pt x="27818" y="1406"/>
                    <a:pt x="27820" y="1403"/>
                    <a:pt x="27820" y="1400"/>
                  </a:cubicBezTo>
                  <a:close/>
                  <a:moveTo>
                    <a:pt x="18463" y="1403"/>
                  </a:moveTo>
                  <a:cubicBezTo>
                    <a:pt x="18479" y="1403"/>
                    <a:pt x="18494" y="1403"/>
                    <a:pt x="18510" y="1404"/>
                  </a:cubicBezTo>
                  <a:cubicBezTo>
                    <a:pt x="18508" y="1407"/>
                    <a:pt x="18508" y="1410"/>
                    <a:pt x="18508" y="1413"/>
                  </a:cubicBezTo>
                  <a:cubicBezTo>
                    <a:pt x="18494" y="1413"/>
                    <a:pt x="18477" y="1412"/>
                    <a:pt x="18463" y="1412"/>
                  </a:cubicBezTo>
                  <a:cubicBezTo>
                    <a:pt x="18463" y="1409"/>
                    <a:pt x="18463" y="1406"/>
                    <a:pt x="18463" y="1403"/>
                  </a:cubicBezTo>
                  <a:close/>
                  <a:moveTo>
                    <a:pt x="12965" y="1294"/>
                  </a:moveTo>
                  <a:lnTo>
                    <a:pt x="12965" y="1294"/>
                  </a:lnTo>
                  <a:cubicBezTo>
                    <a:pt x="13022" y="1303"/>
                    <a:pt x="13054" y="1304"/>
                    <a:pt x="13079" y="1315"/>
                  </a:cubicBezTo>
                  <a:cubicBezTo>
                    <a:pt x="13125" y="1332"/>
                    <a:pt x="13165" y="1356"/>
                    <a:pt x="13207" y="1376"/>
                  </a:cubicBezTo>
                  <a:cubicBezTo>
                    <a:pt x="13184" y="1390"/>
                    <a:pt x="13162" y="1401"/>
                    <a:pt x="13140" y="1415"/>
                  </a:cubicBezTo>
                  <a:cubicBezTo>
                    <a:pt x="13088" y="1379"/>
                    <a:pt x="13038" y="1344"/>
                    <a:pt x="12965" y="1294"/>
                  </a:cubicBezTo>
                  <a:close/>
                  <a:moveTo>
                    <a:pt x="54178" y="1401"/>
                  </a:moveTo>
                  <a:cubicBezTo>
                    <a:pt x="54178" y="1403"/>
                    <a:pt x="54178" y="1409"/>
                    <a:pt x="54178" y="1415"/>
                  </a:cubicBezTo>
                  <a:cubicBezTo>
                    <a:pt x="54181" y="1414"/>
                    <a:pt x="54183" y="1414"/>
                    <a:pt x="54186" y="1414"/>
                  </a:cubicBezTo>
                  <a:lnTo>
                    <a:pt x="54186" y="1414"/>
                  </a:lnTo>
                  <a:cubicBezTo>
                    <a:pt x="54183" y="1410"/>
                    <a:pt x="54181" y="1406"/>
                    <a:pt x="54178" y="1401"/>
                  </a:cubicBezTo>
                  <a:close/>
                  <a:moveTo>
                    <a:pt x="10892" y="1370"/>
                  </a:moveTo>
                  <a:cubicBezTo>
                    <a:pt x="10896" y="1387"/>
                    <a:pt x="10902" y="1401"/>
                    <a:pt x="10906" y="1418"/>
                  </a:cubicBezTo>
                  <a:cubicBezTo>
                    <a:pt x="10892" y="1418"/>
                    <a:pt x="10880" y="1418"/>
                    <a:pt x="10865" y="1419"/>
                  </a:cubicBezTo>
                  <a:cubicBezTo>
                    <a:pt x="10867" y="1403"/>
                    <a:pt x="10868" y="1387"/>
                    <a:pt x="10870" y="1372"/>
                  </a:cubicBezTo>
                  <a:cubicBezTo>
                    <a:pt x="10877" y="1370"/>
                    <a:pt x="10884" y="1370"/>
                    <a:pt x="10892" y="1370"/>
                  </a:cubicBezTo>
                  <a:close/>
                  <a:moveTo>
                    <a:pt x="22787" y="1365"/>
                  </a:moveTo>
                  <a:cubicBezTo>
                    <a:pt x="22785" y="1384"/>
                    <a:pt x="22784" y="1403"/>
                    <a:pt x="22782" y="1422"/>
                  </a:cubicBezTo>
                  <a:cubicBezTo>
                    <a:pt x="22775" y="1421"/>
                    <a:pt x="22767" y="1421"/>
                    <a:pt x="22759" y="1421"/>
                  </a:cubicBezTo>
                  <a:cubicBezTo>
                    <a:pt x="22762" y="1401"/>
                    <a:pt x="22763" y="1382"/>
                    <a:pt x="22765" y="1365"/>
                  </a:cubicBezTo>
                  <a:close/>
                  <a:moveTo>
                    <a:pt x="8355" y="1397"/>
                  </a:moveTo>
                  <a:cubicBezTo>
                    <a:pt x="8355" y="1407"/>
                    <a:pt x="8354" y="1416"/>
                    <a:pt x="8354" y="1425"/>
                  </a:cubicBezTo>
                  <a:lnTo>
                    <a:pt x="8338" y="1425"/>
                  </a:lnTo>
                  <a:cubicBezTo>
                    <a:pt x="8339" y="1416"/>
                    <a:pt x="8339" y="1406"/>
                    <a:pt x="8341" y="1397"/>
                  </a:cubicBezTo>
                  <a:close/>
                  <a:moveTo>
                    <a:pt x="23531" y="1428"/>
                  </a:moveTo>
                  <a:cubicBezTo>
                    <a:pt x="23546" y="1429"/>
                    <a:pt x="23562" y="1429"/>
                    <a:pt x="23577" y="1429"/>
                  </a:cubicBezTo>
                  <a:cubicBezTo>
                    <a:pt x="23577" y="1432"/>
                    <a:pt x="23577" y="1435"/>
                    <a:pt x="23575" y="1440"/>
                  </a:cubicBezTo>
                  <a:cubicBezTo>
                    <a:pt x="23560" y="1438"/>
                    <a:pt x="23546" y="1438"/>
                    <a:pt x="23530" y="1438"/>
                  </a:cubicBezTo>
                  <a:cubicBezTo>
                    <a:pt x="23530" y="1434"/>
                    <a:pt x="23531" y="1431"/>
                    <a:pt x="23531" y="1428"/>
                  </a:cubicBezTo>
                  <a:close/>
                  <a:moveTo>
                    <a:pt x="15666" y="1384"/>
                  </a:moveTo>
                  <a:cubicBezTo>
                    <a:pt x="15673" y="1384"/>
                    <a:pt x="15681" y="1384"/>
                    <a:pt x="15688" y="1385"/>
                  </a:cubicBezTo>
                  <a:cubicBezTo>
                    <a:pt x="15686" y="1403"/>
                    <a:pt x="15685" y="1422"/>
                    <a:pt x="15684" y="1441"/>
                  </a:cubicBezTo>
                  <a:lnTo>
                    <a:pt x="15660" y="1441"/>
                  </a:lnTo>
                  <a:cubicBezTo>
                    <a:pt x="15661" y="1422"/>
                    <a:pt x="15663" y="1403"/>
                    <a:pt x="15666" y="1384"/>
                  </a:cubicBezTo>
                  <a:close/>
                  <a:moveTo>
                    <a:pt x="20258" y="1434"/>
                  </a:moveTo>
                  <a:cubicBezTo>
                    <a:pt x="20274" y="1434"/>
                    <a:pt x="20288" y="1434"/>
                    <a:pt x="20303" y="1435"/>
                  </a:cubicBezTo>
                  <a:cubicBezTo>
                    <a:pt x="20303" y="1438"/>
                    <a:pt x="20303" y="1441"/>
                    <a:pt x="20303" y="1444"/>
                  </a:cubicBezTo>
                  <a:cubicBezTo>
                    <a:pt x="20288" y="1444"/>
                    <a:pt x="20272" y="1443"/>
                    <a:pt x="20258" y="1443"/>
                  </a:cubicBezTo>
                  <a:cubicBezTo>
                    <a:pt x="20258" y="1440"/>
                    <a:pt x="20258" y="1437"/>
                    <a:pt x="20258" y="1434"/>
                  </a:cubicBezTo>
                  <a:close/>
                  <a:moveTo>
                    <a:pt x="9520" y="1420"/>
                  </a:moveTo>
                  <a:cubicBezTo>
                    <a:pt x="9559" y="1432"/>
                    <a:pt x="9560" y="1447"/>
                    <a:pt x="9562" y="1463"/>
                  </a:cubicBezTo>
                  <a:cubicBezTo>
                    <a:pt x="9551" y="1463"/>
                    <a:pt x="9541" y="1463"/>
                    <a:pt x="9531" y="1465"/>
                  </a:cubicBezTo>
                  <a:cubicBezTo>
                    <a:pt x="9527" y="1450"/>
                    <a:pt x="9524" y="1434"/>
                    <a:pt x="9520" y="1420"/>
                  </a:cubicBezTo>
                  <a:close/>
                  <a:moveTo>
                    <a:pt x="11237" y="1378"/>
                  </a:moveTo>
                  <a:cubicBezTo>
                    <a:pt x="11279" y="1397"/>
                    <a:pt x="11310" y="1412"/>
                    <a:pt x="11342" y="1425"/>
                  </a:cubicBezTo>
                  <a:cubicBezTo>
                    <a:pt x="11333" y="1431"/>
                    <a:pt x="11324" y="1435"/>
                    <a:pt x="11317" y="1440"/>
                  </a:cubicBezTo>
                  <a:cubicBezTo>
                    <a:pt x="11333" y="1443"/>
                    <a:pt x="11345" y="1450"/>
                    <a:pt x="11358" y="1457"/>
                  </a:cubicBezTo>
                  <a:cubicBezTo>
                    <a:pt x="11352" y="1460"/>
                    <a:pt x="11346" y="1463"/>
                    <a:pt x="11342" y="1466"/>
                  </a:cubicBezTo>
                  <a:cubicBezTo>
                    <a:pt x="11333" y="1457"/>
                    <a:pt x="11321" y="1450"/>
                    <a:pt x="11312" y="1441"/>
                  </a:cubicBezTo>
                  <a:cubicBezTo>
                    <a:pt x="11315" y="1440"/>
                    <a:pt x="11318" y="1438"/>
                    <a:pt x="11321" y="1437"/>
                  </a:cubicBezTo>
                  <a:lnTo>
                    <a:pt x="11321" y="1437"/>
                  </a:lnTo>
                  <a:cubicBezTo>
                    <a:pt x="11316" y="1437"/>
                    <a:pt x="11310" y="1437"/>
                    <a:pt x="11305" y="1437"/>
                  </a:cubicBezTo>
                  <a:cubicBezTo>
                    <a:pt x="11280" y="1437"/>
                    <a:pt x="11256" y="1435"/>
                    <a:pt x="11227" y="1432"/>
                  </a:cubicBezTo>
                  <a:cubicBezTo>
                    <a:pt x="11230" y="1413"/>
                    <a:pt x="11233" y="1397"/>
                    <a:pt x="11237" y="1378"/>
                  </a:cubicBezTo>
                  <a:close/>
                  <a:moveTo>
                    <a:pt x="13821" y="1437"/>
                  </a:moveTo>
                  <a:cubicBezTo>
                    <a:pt x="13827" y="1437"/>
                    <a:pt x="13831" y="1437"/>
                    <a:pt x="13836" y="1438"/>
                  </a:cubicBezTo>
                  <a:cubicBezTo>
                    <a:pt x="13836" y="1447"/>
                    <a:pt x="13834" y="1456"/>
                    <a:pt x="13834" y="1466"/>
                  </a:cubicBezTo>
                  <a:lnTo>
                    <a:pt x="13819" y="1466"/>
                  </a:lnTo>
                  <a:cubicBezTo>
                    <a:pt x="13819" y="1456"/>
                    <a:pt x="13821" y="1447"/>
                    <a:pt x="13821" y="1437"/>
                  </a:cubicBezTo>
                  <a:close/>
                  <a:moveTo>
                    <a:pt x="21635" y="1410"/>
                  </a:moveTo>
                  <a:lnTo>
                    <a:pt x="21635" y="1410"/>
                  </a:lnTo>
                  <a:cubicBezTo>
                    <a:pt x="21633" y="1432"/>
                    <a:pt x="21632" y="1447"/>
                    <a:pt x="21630" y="1466"/>
                  </a:cubicBezTo>
                  <a:cubicBezTo>
                    <a:pt x="21583" y="1450"/>
                    <a:pt x="21543" y="1437"/>
                    <a:pt x="21476" y="1413"/>
                  </a:cubicBezTo>
                  <a:cubicBezTo>
                    <a:pt x="21543" y="1412"/>
                    <a:pt x="21585" y="1412"/>
                    <a:pt x="21635" y="1410"/>
                  </a:cubicBezTo>
                  <a:close/>
                  <a:moveTo>
                    <a:pt x="19919" y="1441"/>
                  </a:moveTo>
                  <a:cubicBezTo>
                    <a:pt x="19918" y="1450"/>
                    <a:pt x="19918" y="1460"/>
                    <a:pt x="19916" y="1469"/>
                  </a:cubicBezTo>
                  <a:lnTo>
                    <a:pt x="19902" y="1469"/>
                  </a:lnTo>
                  <a:cubicBezTo>
                    <a:pt x="19903" y="1460"/>
                    <a:pt x="19903" y="1450"/>
                    <a:pt x="19904" y="1441"/>
                  </a:cubicBezTo>
                  <a:close/>
                  <a:moveTo>
                    <a:pt x="15801" y="1446"/>
                  </a:moveTo>
                  <a:cubicBezTo>
                    <a:pt x="15807" y="1446"/>
                    <a:pt x="15813" y="1446"/>
                    <a:pt x="15817" y="1447"/>
                  </a:cubicBezTo>
                  <a:cubicBezTo>
                    <a:pt x="15816" y="1456"/>
                    <a:pt x="15816" y="1465"/>
                    <a:pt x="15814" y="1475"/>
                  </a:cubicBezTo>
                  <a:lnTo>
                    <a:pt x="15800" y="1475"/>
                  </a:lnTo>
                  <a:cubicBezTo>
                    <a:pt x="15800" y="1465"/>
                    <a:pt x="15801" y="1456"/>
                    <a:pt x="15801" y="1446"/>
                  </a:cubicBezTo>
                  <a:close/>
                  <a:moveTo>
                    <a:pt x="11577" y="1447"/>
                  </a:moveTo>
                  <a:cubicBezTo>
                    <a:pt x="11576" y="1457"/>
                    <a:pt x="11576" y="1466"/>
                    <a:pt x="11574" y="1476"/>
                  </a:cubicBezTo>
                  <a:cubicBezTo>
                    <a:pt x="11570" y="1476"/>
                    <a:pt x="11564" y="1476"/>
                    <a:pt x="11560" y="1475"/>
                  </a:cubicBezTo>
                  <a:cubicBezTo>
                    <a:pt x="11560" y="1466"/>
                    <a:pt x="11561" y="1457"/>
                    <a:pt x="11561" y="1447"/>
                  </a:cubicBezTo>
                  <a:close/>
                  <a:moveTo>
                    <a:pt x="13374" y="1450"/>
                  </a:moveTo>
                  <a:cubicBezTo>
                    <a:pt x="13374" y="1460"/>
                    <a:pt x="13372" y="1469"/>
                    <a:pt x="13372" y="1479"/>
                  </a:cubicBezTo>
                  <a:cubicBezTo>
                    <a:pt x="13366" y="1479"/>
                    <a:pt x="13362" y="1479"/>
                    <a:pt x="13356" y="1478"/>
                  </a:cubicBezTo>
                  <a:lnTo>
                    <a:pt x="13359" y="1450"/>
                  </a:lnTo>
                  <a:close/>
                  <a:moveTo>
                    <a:pt x="14490" y="1344"/>
                  </a:moveTo>
                  <a:cubicBezTo>
                    <a:pt x="14509" y="1347"/>
                    <a:pt x="14530" y="1351"/>
                    <a:pt x="14561" y="1357"/>
                  </a:cubicBezTo>
                  <a:cubicBezTo>
                    <a:pt x="14532" y="1391"/>
                    <a:pt x="14508" y="1421"/>
                    <a:pt x="14484" y="1448"/>
                  </a:cubicBezTo>
                  <a:cubicBezTo>
                    <a:pt x="14430" y="1457"/>
                    <a:pt x="14380" y="1465"/>
                    <a:pt x="14333" y="1479"/>
                  </a:cubicBezTo>
                  <a:cubicBezTo>
                    <a:pt x="14311" y="1396"/>
                    <a:pt x="14464" y="1403"/>
                    <a:pt x="14490" y="1344"/>
                  </a:cubicBezTo>
                  <a:close/>
                  <a:moveTo>
                    <a:pt x="20531" y="1471"/>
                  </a:moveTo>
                  <a:cubicBezTo>
                    <a:pt x="20546" y="1472"/>
                    <a:pt x="20562" y="1472"/>
                    <a:pt x="20577" y="1472"/>
                  </a:cubicBezTo>
                  <a:cubicBezTo>
                    <a:pt x="20577" y="1475"/>
                    <a:pt x="20577" y="1479"/>
                    <a:pt x="20577" y="1482"/>
                  </a:cubicBezTo>
                  <a:cubicBezTo>
                    <a:pt x="20561" y="1481"/>
                    <a:pt x="20546" y="1481"/>
                    <a:pt x="20531" y="1481"/>
                  </a:cubicBezTo>
                  <a:cubicBezTo>
                    <a:pt x="20531" y="1476"/>
                    <a:pt x="20531" y="1473"/>
                    <a:pt x="20531" y="1471"/>
                  </a:cubicBezTo>
                  <a:close/>
                  <a:moveTo>
                    <a:pt x="11042" y="1432"/>
                  </a:moveTo>
                  <a:cubicBezTo>
                    <a:pt x="11077" y="1432"/>
                    <a:pt x="11098" y="1434"/>
                    <a:pt x="11123" y="1434"/>
                  </a:cubicBezTo>
                  <a:cubicBezTo>
                    <a:pt x="11127" y="1450"/>
                    <a:pt x="11130" y="1462"/>
                    <a:pt x="11133" y="1476"/>
                  </a:cubicBezTo>
                  <a:cubicBezTo>
                    <a:pt x="11111" y="1484"/>
                    <a:pt x="11091" y="1488"/>
                    <a:pt x="11076" y="1488"/>
                  </a:cubicBezTo>
                  <a:cubicBezTo>
                    <a:pt x="11049" y="1488"/>
                    <a:pt x="11035" y="1473"/>
                    <a:pt x="11042" y="1432"/>
                  </a:cubicBezTo>
                  <a:close/>
                  <a:moveTo>
                    <a:pt x="10393" y="1491"/>
                  </a:moveTo>
                  <a:cubicBezTo>
                    <a:pt x="10392" y="1492"/>
                    <a:pt x="10391" y="1493"/>
                    <a:pt x="10390" y="1493"/>
                  </a:cubicBezTo>
                  <a:lnTo>
                    <a:pt x="10390" y="1493"/>
                  </a:lnTo>
                  <a:cubicBezTo>
                    <a:pt x="10391" y="1493"/>
                    <a:pt x="10392" y="1492"/>
                    <a:pt x="10393" y="1491"/>
                  </a:cubicBezTo>
                  <a:close/>
                  <a:moveTo>
                    <a:pt x="12919" y="1428"/>
                  </a:moveTo>
                  <a:cubicBezTo>
                    <a:pt x="12923" y="1451"/>
                    <a:pt x="12926" y="1465"/>
                    <a:pt x="12931" y="1484"/>
                  </a:cubicBezTo>
                  <a:cubicBezTo>
                    <a:pt x="12903" y="1487"/>
                    <a:pt x="12878" y="1488"/>
                    <a:pt x="12798" y="1496"/>
                  </a:cubicBezTo>
                  <a:cubicBezTo>
                    <a:pt x="12859" y="1462"/>
                    <a:pt x="12882" y="1448"/>
                    <a:pt x="12919" y="1428"/>
                  </a:cubicBezTo>
                  <a:close/>
                  <a:moveTo>
                    <a:pt x="10390" y="1493"/>
                  </a:moveTo>
                  <a:lnTo>
                    <a:pt x="10390" y="1493"/>
                  </a:lnTo>
                  <a:cubicBezTo>
                    <a:pt x="10389" y="1494"/>
                    <a:pt x="10387" y="1495"/>
                    <a:pt x="10386" y="1496"/>
                  </a:cubicBezTo>
                  <a:cubicBezTo>
                    <a:pt x="10386" y="1496"/>
                    <a:pt x="10386" y="1496"/>
                    <a:pt x="10386" y="1496"/>
                  </a:cubicBezTo>
                  <a:lnTo>
                    <a:pt x="10386" y="1496"/>
                  </a:lnTo>
                  <a:cubicBezTo>
                    <a:pt x="10387" y="1495"/>
                    <a:pt x="10389" y="1494"/>
                    <a:pt x="10390" y="1493"/>
                  </a:cubicBezTo>
                  <a:close/>
                  <a:moveTo>
                    <a:pt x="13125" y="1441"/>
                  </a:moveTo>
                  <a:cubicBezTo>
                    <a:pt x="13134" y="1441"/>
                    <a:pt x="13141" y="1443"/>
                    <a:pt x="13149" y="1443"/>
                  </a:cubicBezTo>
                  <a:cubicBezTo>
                    <a:pt x="13147" y="1462"/>
                    <a:pt x="13146" y="1481"/>
                    <a:pt x="13144" y="1498"/>
                  </a:cubicBezTo>
                  <a:lnTo>
                    <a:pt x="13144" y="1500"/>
                  </a:lnTo>
                  <a:cubicBezTo>
                    <a:pt x="13135" y="1498"/>
                    <a:pt x="13128" y="1498"/>
                    <a:pt x="13121" y="1498"/>
                  </a:cubicBezTo>
                  <a:cubicBezTo>
                    <a:pt x="13122" y="1479"/>
                    <a:pt x="13124" y="1460"/>
                    <a:pt x="13125" y="1441"/>
                  </a:cubicBezTo>
                  <a:close/>
                  <a:moveTo>
                    <a:pt x="12035" y="1466"/>
                  </a:moveTo>
                  <a:cubicBezTo>
                    <a:pt x="12039" y="1481"/>
                    <a:pt x="12045" y="1497"/>
                    <a:pt x="12050" y="1512"/>
                  </a:cubicBezTo>
                  <a:cubicBezTo>
                    <a:pt x="12036" y="1513"/>
                    <a:pt x="12023" y="1513"/>
                    <a:pt x="12008" y="1515"/>
                  </a:cubicBezTo>
                  <a:cubicBezTo>
                    <a:pt x="12010" y="1498"/>
                    <a:pt x="12011" y="1482"/>
                    <a:pt x="12013" y="1468"/>
                  </a:cubicBezTo>
                  <a:cubicBezTo>
                    <a:pt x="12022" y="1466"/>
                    <a:pt x="12029" y="1466"/>
                    <a:pt x="12035" y="1466"/>
                  </a:cubicBezTo>
                  <a:close/>
                  <a:moveTo>
                    <a:pt x="16552" y="1473"/>
                  </a:moveTo>
                  <a:cubicBezTo>
                    <a:pt x="16556" y="1490"/>
                    <a:pt x="16560" y="1506"/>
                    <a:pt x="16565" y="1521"/>
                  </a:cubicBezTo>
                  <a:cubicBezTo>
                    <a:pt x="16552" y="1521"/>
                    <a:pt x="16538" y="1521"/>
                    <a:pt x="16525" y="1522"/>
                  </a:cubicBezTo>
                  <a:cubicBezTo>
                    <a:pt x="16527" y="1506"/>
                    <a:pt x="16528" y="1490"/>
                    <a:pt x="16529" y="1475"/>
                  </a:cubicBezTo>
                  <a:lnTo>
                    <a:pt x="16529" y="1473"/>
                  </a:lnTo>
                  <a:close/>
                  <a:moveTo>
                    <a:pt x="17444" y="1524"/>
                  </a:moveTo>
                  <a:cubicBezTo>
                    <a:pt x="17446" y="1527"/>
                    <a:pt x="17449" y="1530"/>
                    <a:pt x="17453" y="1530"/>
                  </a:cubicBezTo>
                  <a:lnTo>
                    <a:pt x="17453" y="1530"/>
                  </a:lnTo>
                  <a:cubicBezTo>
                    <a:pt x="17450" y="1528"/>
                    <a:pt x="17447" y="1526"/>
                    <a:pt x="17444" y="1524"/>
                  </a:cubicBezTo>
                  <a:close/>
                  <a:moveTo>
                    <a:pt x="8036" y="1444"/>
                  </a:moveTo>
                  <a:cubicBezTo>
                    <a:pt x="8015" y="1472"/>
                    <a:pt x="7996" y="1496"/>
                    <a:pt x="7962" y="1541"/>
                  </a:cubicBezTo>
                  <a:cubicBezTo>
                    <a:pt x="7957" y="1497"/>
                    <a:pt x="7952" y="1472"/>
                    <a:pt x="7949" y="1444"/>
                  </a:cubicBezTo>
                  <a:close/>
                  <a:moveTo>
                    <a:pt x="63070" y="1"/>
                  </a:moveTo>
                  <a:cubicBezTo>
                    <a:pt x="63060" y="29"/>
                    <a:pt x="63048" y="57"/>
                    <a:pt x="63034" y="89"/>
                  </a:cubicBezTo>
                  <a:cubicBezTo>
                    <a:pt x="62998" y="64"/>
                    <a:pt x="62973" y="46"/>
                    <a:pt x="62937" y="21"/>
                  </a:cubicBezTo>
                  <a:cubicBezTo>
                    <a:pt x="62878" y="26"/>
                    <a:pt x="62810" y="30"/>
                    <a:pt x="62739" y="36"/>
                  </a:cubicBezTo>
                  <a:cubicBezTo>
                    <a:pt x="62734" y="32"/>
                    <a:pt x="62723" y="24"/>
                    <a:pt x="62713" y="18"/>
                  </a:cubicBezTo>
                  <a:cubicBezTo>
                    <a:pt x="62678" y="36"/>
                    <a:pt x="62644" y="54"/>
                    <a:pt x="62610" y="71"/>
                  </a:cubicBezTo>
                  <a:cubicBezTo>
                    <a:pt x="62563" y="70"/>
                    <a:pt x="62517" y="68"/>
                    <a:pt x="62467" y="67"/>
                  </a:cubicBezTo>
                  <a:cubicBezTo>
                    <a:pt x="62447" y="85"/>
                    <a:pt x="62425" y="102"/>
                    <a:pt x="62404" y="120"/>
                  </a:cubicBezTo>
                  <a:lnTo>
                    <a:pt x="62404" y="120"/>
                  </a:lnTo>
                  <a:cubicBezTo>
                    <a:pt x="62360" y="110"/>
                    <a:pt x="62323" y="85"/>
                    <a:pt x="62279" y="85"/>
                  </a:cubicBezTo>
                  <a:cubicBezTo>
                    <a:pt x="62264" y="85"/>
                    <a:pt x="62247" y="88"/>
                    <a:pt x="62229" y="96"/>
                  </a:cubicBezTo>
                  <a:cubicBezTo>
                    <a:pt x="62219" y="113"/>
                    <a:pt x="62208" y="127"/>
                    <a:pt x="62195" y="149"/>
                  </a:cubicBezTo>
                  <a:cubicBezTo>
                    <a:pt x="62176" y="120"/>
                    <a:pt x="62164" y="101"/>
                    <a:pt x="62152" y="82"/>
                  </a:cubicBezTo>
                  <a:cubicBezTo>
                    <a:pt x="62067" y="98"/>
                    <a:pt x="61992" y="113"/>
                    <a:pt x="61927" y="124"/>
                  </a:cubicBezTo>
                  <a:cubicBezTo>
                    <a:pt x="61879" y="114"/>
                    <a:pt x="61832" y="104"/>
                    <a:pt x="61768" y="91"/>
                  </a:cubicBezTo>
                  <a:cubicBezTo>
                    <a:pt x="61740" y="113"/>
                    <a:pt x="61712" y="136"/>
                    <a:pt x="61689" y="155"/>
                  </a:cubicBezTo>
                  <a:cubicBezTo>
                    <a:pt x="61586" y="152"/>
                    <a:pt x="61496" y="149"/>
                    <a:pt x="61396" y="146"/>
                  </a:cubicBezTo>
                  <a:cubicBezTo>
                    <a:pt x="61370" y="171"/>
                    <a:pt x="61340" y="196"/>
                    <a:pt x="61312" y="223"/>
                  </a:cubicBezTo>
                  <a:cubicBezTo>
                    <a:pt x="61244" y="202"/>
                    <a:pt x="61153" y="189"/>
                    <a:pt x="61071" y="189"/>
                  </a:cubicBezTo>
                  <a:cubicBezTo>
                    <a:pt x="61037" y="189"/>
                    <a:pt x="61005" y="192"/>
                    <a:pt x="60977" y="196"/>
                  </a:cubicBezTo>
                  <a:cubicBezTo>
                    <a:pt x="60766" y="230"/>
                    <a:pt x="60553" y="249"/>
                    <a:pt x="60306" y="257"/>
                  </a:cubicBezTo>
                  <a:cubicBezTo>
                    <a:pt x="60294" y="269"/>
                    <a:pt x="60269" y="292"/>
                    <a:pt x="60244" y="314"/>
                  </a:cubicBezTo>
                  <a:cubicBezTo>
                    <a:pt x="60197" y="295"/>
                    <a:pt x="60166" y="283"/>
                    <a:pt x="60132" y="271"/>
                  </a:cubicBezTo>
                  <a:cubicBezTo>
                    <a:pt x="60089" y="293"/>
                    <a:pt x="60043" y="299"/>
                    <a:pt x="59998" y="299"/>
                  </a:cubicBezTo>
                  <a:cubicBezTo>
                    <a:pt x="59947" y="299"/>
                    <a:pt x="59897" y="292"/>
                    <a:pt x="59852" y="292"/>
                  </a:cubicBezTo>
                  <a:cubicBezTo>
                    <a:pt x="59850" y="292"/>
                    <a:pt x="59848" y="292"/>
                    <a:pt x="59845" y="292"/>
                  </a:cubicBezTo>
                  <a:cubicBezTo>
                    <a:pt x="59789" y="308"/>
                    <a:pt x="59731" y="338"/>
                    <a:pt x="59697" y="338"/>
                  </a:cubicBezTo>
                  <a:cubicBezTo>
                    <a:pt x="59692" y="338"/>
                    <a:pt x="59689" y="337"/>
                    <a:pt x="59685" y="336"/>
                  </a:cubicBezTo>
                  <a:cubicBezTo>
                    <a:pt x="59665" y="331"/>
                    <a:pt x="59646" y="329"/>
                    <a:pt x="59627" y="329"/>
                  </a:cubicBezTo>
                  <a:cubicBezTo>
                    <a:pt x="59580" y="329"/>
                    <a:pt x="59537" y="341"/>
                    <a:pt x="59491" y="341"/>
                  </a:cubicBezTo>
                  <a:cubicBezTo>
                    <a:pt x="59482" y="341"/>
                    <a:pt x="59473" y="340"/>
                    <a:pt x="59464" y="339"/>
                  </a:cubicBezTo>
                  <a:cubicBezTo>
                    <a:pt x="59453" y="338"/>
                    <a:pt x="59441" y="337"/>
                    <a:pt x="59429" y="337"/>
                  </a:cubicBezTo>
                  <a:cubicBezTo>
                    <a:pt x="59364" y="337"/>
                    <a:pt x="59296" y="352"/>
                    <a:pt x="59229" y="357"/>
                  </a:cubicBezTo>
                  <a:cubicBezTo>
                    <a:pt x="59144" y="364"/>
                    <a:pt x="59057" y="370"/>
                    <a:pt x="58970" y="377"/>
                  </a:cubicBezTo>
                  <a:cubicBezTo>
                    <a:pt x="58902" y="382"/>
                    <a:pt x="58833" y="396"/>
                    <a:pt x="58767" y="396"/>
                  </a:cubicBezTo>
                  <a:cubicBezTo>
                    <a:pt x="58756" y="396"/>
                    <a:pt x="58745" y="396"/>
                    <a:pt x="58735" y="395"/>
                  </a:cubicBezTo>
                  <a:cubicBezTo>
                    <a:pt x="58732" y="395"/>
                    <a:pt x="58729" y="395"/>
                    <a:pt x="58726" y="395"/>
                  </a:cubicBezTo>
                  <a:cubicBezTo>
                    <a:pt x="58690" y="395"/>
                    <a:pt x="58658" y="412"/>
                    <a:pt x="58619" y="412"/>
                  </a:cubicBezTo>
                  <a:cubicBezTo>
                    <a:pt x="58601" y="412"/>
                    <a:pt x="58582" y="408"/>
                    <a:pt x="58560" y="397"/>
                  </a:cubicBezTo>
                  <a:cubicBezTo>
                    <a:pt x="58550" y="391"/>
                    <a:pt x="58535" y="389"/>
                    <a:pt x="58518" y="389"/>
                  </a:cubicBezTo>
                  <a:cubicBezTo>
                    <a:pt x="58471" y="389"/>
                    <a:pt x="58403" y="405"/>
                    <a:pt x="58354" y="414"/>
                  </a:cubicBezTo>
                  <a:cubicBezTo>
                    <a:pt x="58280" y="428"/>
                    <a:pt x="58205" y="437"/>
                    <a:pt x="58131" y="437"/>
                  </a:cubicBezTo>
                  <a:cubicBezTo>
                    <a:pt x="58088" y="437"/>
                    <a:pt x="58045" y="434"/>
                    <a:pt x="58002" y="427"/>
                  </a:cubicBezTo>
                  <a:cubicBezTo>
                    <a:pt x="57998" y="427"/>
                    <a:pt x="57995" y="427"/>
                    <a:pt x="57991" y="427"/>
                  </a:cubicBezTo>
                  <a:cubicBezTo>
                    <a:pt x="57955" y="427"/>
                    <a:pt x="57920" y="448"/>
                    <a:pt x="57885" y="448"/>
                  </a:cubicBezTo>
                  <a:cubicBezTo>
                    <a:pt x="57868" y="448"/>
                    <a:pt x="57851" y="442"/>
                    <a:pt x="57834" y="426"/>
                  </a:cubicBezTo>
                  <a:cubicBezTo>
                    <a:pt x="57787" y="446"/>
                    <a:pt x="57737" y="452"/>
                    <a:pt x="57688" y="452"/>
                  </a:cubicBezTo>
                  <a:cubicBezTo>
                    <a:pt x="57614" y="452"/>
                    <a:pt x="57539" y="439"/>
                    <a:pt x="57466" y="439"/>
                  </a:cubicBezTo>
                  <a:cubicBezTo>
                    <a:pt x="57464" y="439"/>
                    <a:pt x="57461" y="439"/>
                    <a:pt x="57459" y="439"/>
                  </a:cubicBezTo>
                  <a:cubicBezTo>
                    <a:pt x="57333" y="439"/>
                    <a:pt x="57206" y="423"/>
                    <a:pt x="57080" y="414"/>
                  </a:cubicBezTo>
                  <a:cubicBezTo>
                    <a:pt x="57062" y="413"/>
                    <a:pt x="57046" y="413"/>
                    <a:pt x="57031" y="413"/>
                  </a:cubicBezTo>
                  <a:cubicBezTo>
                    <a:pt x="56916" y="422"/>
                    <a:pt x="56801" y="429"/>
                    <a:pt x="56676" y="438"/>
                  </a:cubicBezTo>
                  <a:cubicBezTo>
                    <a:pt x="56671" y="433"/>
                    <a:pt x="56654" y="423"/>
                    <a:pt x="56631" y="408"/>
                  </a:cubicBezTo>
                  <a:cubicBezTo>
                    <a:pt x="56589" y="415"/>
                    <a:pt x="56542" y="439"/>
                    <a:pt x="56495" y="439"/>
                  </a:cubicBezTo>
                  <a:cubicBezTo>
                    <a:pt x="56471" y="439"/>
                    <a:pt x="56445" y="433"/>
                    <a:pt x="56420" y="413"/>
                  </a:cubicBezTo>
                  <a:cubicBezTo>
                    <a:pt x="56383" y="419"/>
                    <a:pt x="56344" y="433"/>
                    <a:pt x="56308" y="433"/>
                  </a:cubicBezTo>
                  <a:cubicBezTo>
                    <a:pt x="56281" y="433"/>
                    <a:pt x="56256" y="425"/>
                    <a:pt x="56232" y="402"/>
                  </a:cubicBezTo>
                  <a:cubicBezTo>
                    <a:pt x="56200" y="420"/>
                    <a:pt x="56170" y="427"/>
                    <a:pt x="56140" y="427"/>
                  </a:cubicBezTo>
                  <a:cubicBezTo>
                    <a:pt x="56099" y="427"/>
                    <a:pt x="56061" y="413"/>
                    <a:pt x="56026" y="395"/>
                  </a:cubicBezTo>
                  <a:cubicBezTo>
                    <a:pt x="55972" y="402"/>
                    <a:pt x="55923" y="414"/>
                    <a:pt x="55875" y="416"/>
                  </a:cubicBezTo>
                  <a:cubicBezTo>
                    <a:pt x="55855" y="416"/>
                    <a:pt x="55835" y="416"/>
                    <a:pt x="55815" y="416"/>
                  </a:cubicBezTo>
                  <a:cubicBezTo>
                    <a:pt x="55762" y="416"/>
                    <a:pt x="55710" y="412"/>
                    <a:pt x="55669" y="385"/>
                  </a:cubicBezTo>
                  <a:cubicBezTo>
                    <a:pt x="55641" y="403"/>
                    <a:pt x="55610" y="408"/>
                    <a:pt x="55579" y="408"/>
                  </a:cubicBezTo>
                  <a:cubicBezTo>
                    <a:pt x="55540" y="408"/>
                    <a:pt x="55500" y="401"/>
                    <a:pt x="55461" y="401"/>
                  </a:cubicBezTo>
                  <a:cubicBezTo>
                    <a:pt x="55451" y="401"/>
                    <a:pt x="55441" y="401"/>
                    <a:pt x="55432" y="402"/>
                  </a:cubicBezTo>
                  <a:cubicBezTo>
                    <a:pt x="55348" y="413"/>
                    <a:pt x="55266" y="429"/>
                    <a:pt x="55182" y="438"/>
                  </a:cubicBezTo>
                  <a:cubicBezTo>
                    <a:pt x="55129" y="444"/>
                    <a:pt x="55078" y="448"/>
                    <a:pt x="55026" y="448"/>
                  </a:cubicBezTo>
                  <a:cubicBezTo>
                    <a:pt x="54947" y="448"/>
                    <a:pt x="54868" y="439"/>
                    <a:pt x="54792" y="416"/>
                  </a:cubicBezTo>
                  <a:cubicBezTo>
                    <a:pt x="54753" y="432"/>
                    <a:pt x="54711" y="436"/>
                    <a:pt x="54668" y="436"/>
                  </a:cubicBezTo>
                  <a:cubicBezTo>
                    <a:pt x="54598" y="436"/>
                    <a:pt x="54525" y="424"/>
                    <a:pt x="54455" y="424"/>
                  </a:cubicBezTo>
                  <a:cubicBezTo>
                    <a:pt x="54403" y="424"/>
                    <a:pt x="54352" y="431"/>
                    <a:pt x="54305" y="455"/>
                  </a:cubicBezTo>
                  <a:cubicBezTo>
                    <a:pt x="54283" y="442"/>
                    <a:pt x="54268" y="427"/>
                    <a:pt x="54250" y="424"/>
                  </a:cubicBezTo>
                  <a:cubicBezTo>
                    <a:pt x="54178" y="412"/>
                    <a:pt x="54102" y="411"/>
                    <a:pt x="54027" y="411"/>
                  </a:cubicBezTo>
                  <a:cubicBezTo>
                    <a:pt x="54007" y="411"/>
                    <a:pt x="53988" y="411"/>
                    <a:pt x="53968" y="411"/>
                  </a:cubicBezTo>
                  <a:cubicBezTo>
                    <a:pt x="53861" y="411"/>
                    <a:pt x="53754" y="409"/>
                    <a:pt x="53653" y="376"/>
                  </a:cubicBezTo>
                  <a:cubicBezTo>
                    <a:pt x="53652" y="376"/>
                    <a:pt x="53652" y="376"/>
                    <a:pt x="53651" y="376"/>
                  </a:cubicBezTo>
                  <a:cubicBezTo>
                    <a:pt x="53641" y="376"/>
                    <a:pt x="53619" y="394"/>
                    <a:pt x="53602" y="395"/>
                  </a:cubicBezTo>
                  <a:cubicBezTo>
                    <a:pt x="53591" y="396"/>
                    <a:pt x="53574" y="397"/>
                    <a:pt x="53554" y="397"/>
                  </a:cubicBezTo>
                  <a:cubicBezTo>
                    <a:pt x="53395" y="397"/>
                    <a:pt x="52987" y="368"/>
                    <a:pt x="52878" y="352"/>
                  </a:cubicBezTo>
                  <a:cubicBezTo>
                    <a:pt x="52809" y="343"/>
                    <a:pt x="52739" y="334"/>
                    <a:pt x="52675" y="334"/>
                  </a:cubicBezTo>
                  <a:cubicBezTo>
                    <a:pt x="52626" y="334"/>
                    <a:pt x="52580" y="339"/>
                    <a:pt x="52541" y="352"/>
                  </a:cubicBezTo>
                  <a:cubicBezTo>
                    <a:pt x="52450" y="342"/>
                    <a:pt x="52386" y="332"/>
                    <a:pt x="52323" y="327"/>
                  </a:cubicBezTo>
                  <a:cubicBezTo>
                    <a:pt x="52139" y="311"/>
                    <a:pt x="51948" y="335"/>
                    <a:pt x="51770" y="282"/>
                  </a:cubicBezTo>
                  <a:cubicBezTo>
                    <a:pt x="51761" y="279"/>
                    <a:pt x="51751" y="278"/>
                    <a:pt x="51740" y="278"/>
                  </a:cubicBezTo>
                  <a:cubicBezTo>
                    <a:pt x="51704" y="278"/>
                    <a:pt x="51659" y="289"/>
                    <a:pt x="51614" y="292"/>
                  </a:cubicBezTo>
                  <a:cubicBezTo>
                    <a:pt x="51600" y="272"/>
                    <a:pt x="51573" y="267"/>
                    <a:pt x="51542" y="267"/>
                  </a:cubicBezTo>
                  <a:cubicBezTo>
                    <a:pt x="51516" y="267"/>
                    <a:pt x="51487" y="271"/>
                    <a:pt x="51460" y="271"/>
                  </a:cubicBezTo>
                  <a:cubicBezTo>
                    <a:pt x="51454" y="271"/>
                    <a:pt x="51448" y="270"/>
                    <a:pt x="51442" y="270"/>
                  </a:cubicBezTo>
                  <a:cubicBezTo>
                    <a:pt x="51430" y="269"/>
                    <a:pt x="51418" y="269"/>
                    <a:pt x="51406" y="269"/>
                  </a:cubicBezTo>
                  <a:cubicBezTo>
                    <a:pt x="51354" y="269"/>
                    <a:pt x="51297" y="275"/>
                    <a:pt x="51211" y="279"/>
                  </a:cubicBezTo>
                  <a:cubicBezTo>
                    <a:pt x="51211" y="279"/>
                    <a:pt x="51187" y="304"/>
                    <a:pt x="51150" y="341"/>
                  </a:cubicBezTo>
                  <a:cubicBezTo>
                    <a:pt x="51105" y="295"/>
                    <a:pt x="51057" y="281"/>
                    <a:pt x="51011" y="281"/>
                  </a:cubicBezTo>
                  <a:cubicBezTo>
                    <a:pt x="50956" y="281"/>
                    <a:pt x="50903" y="300"/>
                    <a:pt x="50855" y="308"/>
                  </a:cubicBezTo>
                  <a:cubicBezTo>
                    <a:pt x="50824" y="293"/>
                    <a:pt x="50803" y="283"/>
                    <a:pt x="50801" y="282"/>
                  </a:cubicBezTo>
                  <a:lnTo>
                    <a:pt x="50801" y="282"/>
                  </a:lnTo>
                  <a:cubicBezTo>
                    <a:pt x="50590" y="295"/>
                    <a:pt x="50410" y="307"/>
                    <a:pt x="50234" y="317"/>
                  </a:cubicBezTo>
                  <a:cubicBezTo>
                    <a:pt x="50221" y="336"/>
                    <a:pt x="50210" y="352"/>
                    <a:pt x="50197" y="370"/>
                  </a:cubicBezTo>
                  <a:cubicBezTo>
                    <a:pt x="50174" y="367"/>
                    <a:pt x="50153" y="366"/>
                    <a:pt x="50131" y="363"/>
                  </a:cubicBezTo>
                  <a:cubicBezTo>
                    <a:pt x="50149" y="339"/>
                    <a:pt x="50165" y="317"/>
                    <a:pt x="50194" y="279"/>
                  </a:cubicBezTo>
                  <a:lnTo>
                    <a:pt x="50194" y="279"/>
                  </a:lnTo>
                  <a:cubicBezTo>
                    <a:pt x="50112" y="285"/>
                    <a:pt x="50059" y="289"/>
                    <a:pt x="49996" y="295"/>
                  </a:cubicBezTo>
                  <a:cubicBezTo>
                    <a:pt x="49982" y="285"/>
                    <a:pt x="49957" y="269"/>
                    <a:pt x="49931" y="249"/>
                  </a:cubicBezTo>
                  <a:cubicBezTo>
                    <a:pt x="49907" y="258"/>
                    <a:pt x="49884" y="269"/>
                    <a:pt x="49857" y="271"/>
                  </a:cubicBezTo>
                  <a:cubicBezTo>
                    <a:pt x="49849" y="272"/>
                    <a:pt x="49840" y="273"/>
                    <a:pt x="49832" y="273"/>
                  </a:cubicBezTo>
                  <a:cubicBezTo>
                    <a:pt x="49802" y="273"/>
                    <a:pt x="49771" y="268"/>
                    <a:pt x="49740" y="268"/>
                  </a:cubicBezTo>
                  <a:cubicBezTo>
                    <a:pt x="49714" y="268"/>
                    <a:pt x="49687" y="272"/>
                    <a:pt x="49662" y="285"/>
                  </a:cubicBezTo>
                  <a:cubicBezTo>
                    <a:pt x="49643" y="294"/>
                    <a:pt x="49627" y="298"/>
                    <a:pt x="49611" y="298"/>
                  </a:cubicBezTo>
                  <a:cubicBezTo>
                    <a:pt x="49560" y="298"/>
                    <a:pt x="49520" y="259"/>
                    <a:pt x="49469" y="259"/>
                  </a:cubicBezTo>
                  <a:cubicBezTo>
                    <a:pt x="49466" y="259"/>
                    <a:pt x="49463" y="259"/>
                    <a:pt x="49460" y="260"/>
                  </a:cubicBezTo>
                  <a:cubicBezTo>
                    <a:pt x="49404" y="266"/>
                    <a:pt x="49348" y="273"/>
                    <a:pt x="49300" y="279"/>
                  </a:cubicBezTo>
                  <a:cubicBezTo>
                    <a:pt x="49250" y="266"/>
                    <a:pt x="49204" y="255"/>
                    <a:pt x="49147" y="241"/>
                  </a:cubicBezTo>
                  <a:cubicBezTo>
                    <a:pt x="49116" y="266"/>
                    <a:pt x="49088" y="288"/>
                    <a:pt x="49060" y="310"/>
                  </a:cubicBezTo>
                  <a:cubicBezTo>
                    <a:pt x="49032" y="292"/>
                    <a:pt x="49017" y="283"/>
                    <a:pt x="49002" y="273"/>
                  </a:cubicBezTo>
                  <a:cubicBezTo>
                    <a:pt x="48985" y="282"/>
                    <a:pt x="48967" y="291"/>
                    <a:pt x="48942" y="304"/>
                  </a:cubicBezTo>
                  <a:cubicBezTo>
                    <a:pt x="48916" y="294"/>
                    <a:pt x="48886" y="283"/>
                    <a:pt x="48860" y="271"/>
                  </a:cubicBezTo>
                  <a:cubicBezTo>
                    <a:pt x="48842" y="280"/>
                    <a:pt x="48823" y="288"/>
                    <a:pt x="48804" y="296"/>
                  </a:cubicBezTo>
                  <a:cubicBezTo>
                    <a:pt x="48764" y="283"/>
                    <a:pt x="48729" y="270"/>
                    <a:pt x="48682" y="255"/>
                  </a:cubicBezTo>
                  <a:cubicBezTo>
                    <a:pt x="48645" y="286"/>
                    <a:pt x="48613" y="314"/>
                    <a:pt x="48592" y="332"/>
                  </a:cubicBezTo>
                  <a:cubicBezTo>
                    <a:pt x="48467" y="316"/>
                    <a:pt x="48349" y="301"/>
                    <a:pt x="48242" y="286"/>
                  </a:cubicBezTo>
                  <a:cubicBezTo>
                    <a:pt x="48112" y="294"/>
                    <a:pt x="47984" y="289"/>
                    <a:pt x="47870" y="310"/>
                  </a:cubicBezTo>
                  <a:cubicBezTo>
                    <a:pt x="47845" y="314"/>
                    <a:pt x="47820" y="316"/>
                    <a:pt x="47794" y="316"/>
                  </a:cubicBezTo>
                  <a:cubicBezTo>
                    <a:pt x="47734" y="316"/>
                    <a:pt x="47672" y="307"/>
                    <a:pt x="47612" y="307"/>
                  </a:cubicBezTo>
                  <a:cubicBezTo>
                    <a:pt x="47566" y="307"/>
                    <a:pt x="47520" y="312"/>
                    <a:pt x="47477" y="333"/>
                  </a:cubicBezTo>
                  <a:cubicBezTo>
                    <a:pt x="47456" y="323"/>
                    <a:pt x="47436" y="313"/>
                    <a:pt x="47406" y="298"/>
                  </a:cubicBezTo>
                  <a:cubicBezTo>
                    <a:pt x="47364" y="319"/>
                    <a:pt x="47325" y="338"/>
                    <a:pt x="47284" y="357"/>
                  </a:cubicBezTo>
                  <a:cubicBezTo>
                    <a:pt x="47274" y="338"/>
                    <a:pt x="47265" y="322"/>
                    <a:pt x="47255" y="301"/>
                  </a:cubicBezTo>
                  <a:cubicBezTo>
                    <a:pt x="47226" y="320"/>
                    <a:pt x="47199" y="327"/>
                    <a:pt x="47173" y="327"/>
                  </a:cubicBezTo>
                  <a:cubicBezTo>
                    <a:pt x="47122" y="327"/>
                    <a:pt x="47074" y="300"/>
                    <a:pt x="47027" y="288"/>
                  </a:cubicBezTo>
                  <a:cubicBezTo>
                    <a:pt x="46991" y="311"/>
                    <a:pt x="46956" y="319"/>
                    <a:pt x="46921" y="319"/>
                  </a:cubicBezTo>
                  <a:cubicBezTo>
                    <a:pt x="46871" y="319"/>
                    <a:pt x="46821" y="302"/>
                    <a:pt x="46775" y="294"/>
                  </a:cubicBezTo>
                  <a:cubicBezTo>
                    <a:pt x="46762" y="311"/>
                    <a:pt x="46752" y="327"/>
                    <a:pt x="46743" y="341"/>
                  </a:cubicBezTo>
                  <a:cubicBezTo>
                    <a:pt x="46672" y="324"/>
                    <a:pt x="46613" y="313"/>
                    <a:pt x="46566" y="302"/>
                  </a:cubicBezTo>
                  <a:cubicBezTo>
                    <a:pt x="46525" y="338"/>
                    <a:pt x="46496" y="364"/>
                    <a:pt x="46465" y="391"/>
                  </a:cubicBezTo>
                  <a:cubicBezTo>
                    <a:pt x="46429" y="360"/>
                    <a:pt x="46381" y="354"/>
                    <a:pt x="46332" y="354"/>
                  </a:cubicBezTo>
                  <a:cubicBezTo>
                    <a:pt x="46306" y="354"/>
                    <a:pt x="46279" y="356"/>
                    <a:pt x="46254" y="356"/>
                  </a:cubicBezTo>
                  <a:cubicBezTo>
                    <a:pt x="46212" y="356"/>
                    <a:pt x="46174" y="352"/>
                    <a:pt x="46147" y="329"/>
                  </a:cubicBezTo>
                  <a:cubicBezTo>
                    <a:pt x="46042" y="361"/>
                    <a:pt x="45939" y="394"/>
                    <a:pt x="45841" y="426"/>
                  </a:cubicBezTo>
                  <a:cubicBezTo>
                    <a:pt x="45752" y="395"/>
                    <a:pt x="45667" y="371"/>
                    <a:pt x="45569" y="371"/>
                  </a:cubicBezTo>
                  <a:cubicBezTo>
                    <a:pt x="45566" y="371"/>
                    <a:pt x="45563" y="371"/>
                    <a:pt x="45560" y="372"/>
                  </a:cubicBezTo>
                  <a:cubicBezTo>
                    <a:pt x="45410" y="373"/>
                    <a:pt x="45260" y="376"/>
                    <a:pt x="45110" y="377"/>
                  </a:cubicBezTo>
                  <a:cubicBezTo>
                    <a:pt x="45096" y="395"/>
                    <a:pt x="45083" y="413"/>
                    <a:pt x="45061" y="441"/>
                  </a:cubicBezTo>
                  <a:cubicBezTo>
                    <a:pt x="45007" y="408"/>
                    <a:pt x="44974" y="382"/>
                    <a:pt x="44932" y="366"/>
                  </a:cubicBezTo>
                  <a:cubicBezTo>
                    <a:pt x="44892" y="352"/>
                    <a:pt x="44840" y="351"/>
                    <a:pt x="44765" y="339"/>
                  </a:cubicBezTo>
                  <a:cubicBezTo>
                    <a:pt x="44755" y="348"/>
                    <a:pt x="44730" y="372"/>
                    <a:pt x="44708" y="392"/>
                  </a:cubicBezTo>
                  <a:cubicBezTo>
                    <a:pt x="44634" y="364"/>
                    <a:pt x="44584" y="335"/>
                    <a:pt x="44524" y="324"/>
                  </a:cubicBezTo>
                  <a:cubicBezTo>
                    <a:pt x="44518" y="324"/>
                    <a:pt x="44513" y="323"/>
                    <a:pt x="44507" y="323"/>
                  </a:cubicBezTo>
                  <a:cubicBezTo>
                    <a:pt x="44476" y="323"/>
                    <a:pt x="44443" y="333"/>
                    <a:pt x="44409" y="333"/>
                  </a:cubicBezTo>
                  <a:cubicBezTo>
                    <a:pt x="44395" y="333"/>
                    <a:pt x="44380" y="331"/>
                    <a:pt x="44365" y="326"/>
                  </a:cubicBezTo>
                  <a:lnTo>
                    <a:pt x="44365" y="326"/>
                  </a:lnTo>
                  <a:cubicBezTo>
                    <a:pt x="44364" y="343"/>
                    <a:pt x="44363" y="356"/>
                    <a:pt x="44398" y="381"/>
                  </a:cubicBezTo>
                  <a:lnTo>
                    <a:pt x="44398" y="381"/>
                  </a:lnTo>
                  <a:cubicBezTo>
                    <a:pt x="44407" y="379"/>
                    <a:pt x="44416" y="378"/>
                    <a:pt x="44425" y="377"/>
                  </a:cubicBezTo>
                  <a:cubicBezTo>
                    <a:pt x="44426" y="377"/>
                    <a:pt x="44426" y="377"/>
                    <a:pt x="44427" y="377"/>
                  </a:cubicBezTo>
                  <a:cubicBezTo>
                    <a:pt x="44433" y="377"/>
                    <a:pt x="44439" y="388"/>
                    <a:pt x="44416" y="392"/>
                  </a:cubicBezTo>
                  <a:lnTo>
                    <a:pt x="44416" y="392"/>
                  </a:lnTo>
                  <a:cubicBezTo>
                    <a:pt x="44410" y="388"/>
                    <a:pt x="44404" y="384"/>
                    <a:pt x="44398" y="381"/>
                  </a:cubicBezTo>
                  <a:lnTo>
                    <a:pt x="44398" y="381"/>
                  </a:lnTo>
                  <a:cubicBezTo>
                    <a:pt x="44395" y="381"/>
                    <a:pt x="44391" y="382"/>
                    <a:pt x="44387" y="383"/>
                  </a:cubicBezTo>
                  <a:lnTo>
                    <a:pt x="44387" y="383"/>
                  </a:lnTo>
                  <a:cubicBezTo>
                    <a:pt x="44317" y="359"/>
                    <a:pt x="44284" y="348"/>
                    <a:pt x="44250" y="336"/>
                  </a:cubicBezTo>
                  <a:cubicBezTo>
                    <a:pt x="44230" y="360"/>
                    <a:pt x="44214" y="377"/>
                    <a:pt x="44187" y="408"/>
                  </a:cubicBezTo>
                  <a:cubicBezTo>
                    <a:pt x="44181" y="369"/>
                    <a:pt x="44177" y="342"/>
                    <a:pt x="44171" y="308"/>
                  </a:cubicBezTo>
                  <a:cubicBezTo>
                    <a:pt x="44158" y="309"/>
                    <a:pt x="44146" y="310"/>
                    <a:pt x="44134" y="310"/>
                  </a:cubicBezTo>
                  <a:cubicBezTo>
                    <a:pt x="44088" y="310"/>
                    <a:pt x="44042" y="305"/>
                    <a:pt x="43996" y="305"/>
                  </a:cubicBezTo>
                  <a:cubicBezTo>
                    <a:pt x="43953" y="305"/>
                    <a:pt x="43910" y="309"/>
                    <a:pt x="43865" y="326"/>
                  </a:cubicBezTo>
                  <a:cubicBezTo>
                    <a:pt x="43852" y="331"/>
                    <a:pt x="43833" y="333"/>
                    <a:pt x="43813" y="333"/>
                  </a:cubicBezTo>
                  <a:cubicBezTo>
                    <a:pt x="43776" y="333"/>
                    <a:pt x="43732" y="324"/>
                    <a:pt x="43702" y="299"/>
                  </a:cubicBezTo>
                  <a:cubicBezTo>
                    <a:pt x="43690" y="289"/>
                    <a:pt x="43646" y="294"/>
                    <a:pt x="43616" y="291"/>
                  </a:cubicBezTo>
                  <a:cubicBezTo>
                    <a:pt x="43575" y="311"/>
                    <a:pt x="43535" y="330"/>
                    <a:pt x="43499" y="348"/>
                  </a:cubicBezTo>
                  <a:cubicBezTo>
                    <a:pt x="43420" y="342"/>
                    <a:pt x="43350" y="305"/>
                    <a:pt x="43281" y="305"/>
                  </a:cubicBezTo>
                  <a:cubicBezTo>
                    <a:pt x="43253" y="305"/>
                    <a:pt x="43226" y="311"/>
                    <a:pt x="43198" y="327"/>
                  </a:cubicBezTo>
                  <a:cubicBezTo>
                    <a:pt x="43154" y="319"/>
                    <a:pt x="43118" y="311"/>
                    <a:pt x="43085" y="305"/>
                  </a:cubicBezTo>
                  <a:cubicBezTo>
                    <a:pt x="43073" y="330"/>
                    <a:pt x="43069" y="342"/>
                    <a:pt x="43066" y="348"/>
                  </a:cubicBezTo>
                  <a:cubicBezTo>
                    <a:pt x="42993" y="338"/>
                    <a:pt x="42926" y="329"/>
                    <a:pt x="42904" y="326"/>
                  </a:cubicBezTo>
                  <a:cubicBezTo>
                    <a:pt x="42819" y="363"/>
                    <a:pt x="42769" y="383"/>
                    <a:pt x="42720" y="404"/>
                  </a:cubicBezTo>
                  <a:cubicBezTo>
                    <a:pt x="42697" y="388"/>
                    <a:pt x="42686" y="382"/>
                    <a:pt x="42678" y="373"/>
                  </a:cubicBezTo>
                  <a:cubicBezTo>
                    <a:pt x="42672" y="367"/>
                    <a:pt x="42670" y="360"/>
                    <a:pt x="42667" y="354"/>
                  </a:cubicBezTo>
                  <a:cubicBezTo>
                    <a:pt x="42684" y="351"/>
                    <a:pt x="42698" y="349"/>
                    <a:pt x="42712" y="348"/>
                  </a:cubicBezTo>
                  <a:cubicBezTo>
                    <a:pt x="42725" y="345"/>
                    <a:pt x="42737" y="341"/>
                    <a:pt x="42775" y="329"/>
                  </a:cubicBezTo>
                  <a:cubicBezTo>
                    <a:pt x="42748" y="327"/>
                    <a:pt x="42722" y="326"/>
                    <a:pt x="42697" y="326"/>
                  </a:cubicBezTo>
                  <a:cubicBezTo>
                    <a:pt x="42584" y="326"/>
                    <a:pt x="42489" y="345"/>
                    <a:pt x="42392" y="358"/>
                  </a:cubicBezTo>
                  <a:cubicBezTo>
                    <a:pt x="42385" y="342"/>
                    <a:pt x="42378" y="324"/>
                    <a:pt x="42369" y="307"/>
                  </a:cubicBezTo>
                  <a:cubicBezTo>
                    <a:pt x="42339" y="326"/>
                    <a:pt x="42314" y="345"/>
                    <a:pt x="42289" y="361"/>
                  </a:cubicBezTo>
                  <a:cubicBezTo>
                    <a:pt x="42269" y="370"/>
                    <a:pt x="42248" y="379"/>
                    <a:pt x="42229" y="388"/>
                  </a:cubicBezTo>
                  <a:cubicBezTo>
                    <a:pt x="42219" y="379"/>
                    <a:pt x="42208" y="369"/>
                    <a:pt x="42197" y="358"/>
                  </a:cubicBezTo>
                  <a:cubicBezTo>
                    <a:pt x="42173" y="349"/>
                    <a:pt x="42149" y="339"/>
                    <a:pt x="42133" y="333"/>
                  </a:cubicBezTo>
                  <a:cubicBezTo>
                    <a:pt x="42099" y="342"/>
                    <a:pt x="42069" y="349"/>
                    <a:pt x="42032" y="360"/>
                  </a:cubicBezTo>
                  <a:cubicBezTo>
                    <a:pt x="42020" y="335"/>
                    <a:pt x="42011" y="317"/>
                    <a:pt x="42002" y="298"/>
                  </a:cubicBezTo>
                  <a:cubicBezTo>
                    <a:pt x="41969" y="296"/>
                    <a:pt x="41932" y="296"/>
                    <a:pt x="41898" y="295"/>
                  </a:cubicBezTo>
                  <a:cubicBezTo>
                    <a:pt x="41872" y="308"/>
                    <a:pt x="41879" y="349"/>
                    <a:pt x="41838" y="349"/>
                  </a:cubicBezTo>
                  <a:cubicBezTo>
                    <a:pt x="41829" y="349"/>
                    <a:pt x="41816" y="346"/>
                    <a:pt x="41799" y="341"/>
                  </a:cubicBezTo>
                  <a:cubicBezTo>
                    <a:pt x="41789" y="324"/>
                    <a:pt x="41782" y="307"/>
                    <a:pt x="41770" y="286"/>
                  </a:cubicBezTo>
                  <a:cubicBezTo>
                    <a:pt x="41730" y="288"/>
                    <a:pt x="41690" y="289"/>
                    <a:pt x="41660" y="289"/>
                  </a:cubicBezTo>
                  <a:cubicBezTo>
                    <a:pt x="41671" y="320"/>
                    <a:pt x="41679" y="344"/>
                    <a:pt x="41689" y="373"/>
                  </a:cubicBezTo>
                  <a:cubicBezTo>
                    <a:pt x="41646" y="367"/>
                    <a:pt x="41626" y="366"/>
                    <a:pt x="41607" y="363"/>
                  </a:cubicBezTo>
                  <a:cubicBezTo>
                    <a:pt x="41601" y="333"/>
                    <a:pt x="41595" y="307"/>
                    <a:pt x="41589" y="277"/>
                  </a:cubicBezTo>
                  <a:cubicBezTo>
                    <a:pt x="41565" y="291"/>
                    <a:pt x="41548" y="299"/>
                    <a:pt x="41532" y="307"/>
                  </a:cubicBezTo>
                  <a:cubicBezTo>
                    <a:pt x="41517" y="296"/>
                    <a:pt x="41502" y="288"/>
                    <a:pt x="41483" y="277"/>
                  </a:cubicBezTo>
                  <a:cubicBezTo>
                    <a:pt x="41459" y="296"/>
                    <a:pt x="41437" y="314"/>
                    <a:pt x="41418" y="335"/>
                  </a:cubicBezTo>
                  <a:cubicBezTo>
                    <a:pt x="41406" y="333"/>
                    <a:pt x="41394" y="332"/>
                    <a:pt x="41383" y="332"/>
                  </a:cubicBezTo>
                  <a:cubicBezTo>
                    <a:pt x="41306" y="332"/>
                    <a:pt x="41276" y="377"/>
                    <a:pt x="41223" y="441"/>
                  </a:cubicBezTo>
                  <a:cubicBezTo>
                    <a:pt x="41229" y="373"/>
                    <a:pt x="41231" y="338"/>
                    <a:pt x="41234" y="301"/>
                  </a:cubicBezTo>
                  <a:cubicBezTo>
                    <a:pt x="41198" y="299"/>
                    <a:pt x="41177" y="298"/>
                    <a:pt x="41152" y="298"/>
                  </a:cubicBezTo>
                  <a:cubicBezTo>
                    <a:pt x="41143" y="326"/>
                    <a:pt x="41134" y="351"/>
                    <a:pt x="41126" y="377"/>
                  </a:cubicBezTo>
                  <a:cubicBezTo>
                    <a:pt x="41048" y="370"/>
                    <a:pt x="40975" y="349"/>
                    <a:pt x="40909" y="316"/>
                  </a:cubicBezTo>
                  <a:cubicBezTo>
                    <a:pt x="40906" y="352"/>
                    <a:pt x="40903" y="389"/>
                    <a:pt x="40899" y="438"/>
                  </a:cubicBezTo>
                  <a:cubicBezTo>
                    <a:pt x="40800" y="408"/>
                    <a:pt x="40722" y="385"/>
                    <a:pt x="40622" y="355"/>
                  </a:cubicBezTo>
                  <a:lnTo>
                    <a:pt x="40622" y="355"/>
                  </a:lnTo>
                  <a:cubicBezTo>
                    <a:pt x="40646" y="386"/>
                    <a:pt x="40655" y="399"/>
                    <a:pt x="40661" y="408"/>
                  </a:cubicBezTo>
                  <a:cubicBezTo>
                    <a:pt x="40637" y="418"/>
                    <a:pt x="40617" y="423"/>
                    <a:pt x="40599" y="423"/>
                  </a:cubicBezTo>
                  <a:cubicBezTo>
                    <a:pt x="40530" y="423"/>
                    <a:pt x="40499" y="359"/>
                    <a:pt x="40428" y="352"/>
                  </a:cubicBezTo>
                  <a:cubicBezTo>
                    <a:pt x="40409" y="373"/>
                    <a:pt x="40393" y="391"/>
                    <a:pt x="40377" y="408"/>
                  </a:cubicBezTo>
                  <a:cubicBezTo>
                    <a:pt x="40340" y="407"/>
                    <a:pt x="40303" y="405"/>
                    <a:pt x="40269" y="404"/>
                  </a:cubicBezTo>
                  <a:cubicBezTo>
                    <a:pt x="40260" y="383"/>
                    <a:pt x="40252" y="367"/>
                    <a:pt x="40244" y="349"/>
                  </a:cubicBezTo>
                  <a:cubicBezTo>
                    <a:pt x="40224" y="360"/>
                    <a:pt x="40206" y="367"/>
                    <a:pt x="40190" y="376"/>
                  </a:cubicBezTo>
                  <a:cubicBezTo>
                    <a:pt x="40177" y="368"/>
                    <a:pt x="40163" y="359"/>
                    <a:pt x="40163" y="359"/>
                  </a:cubicBezTo>
                  <a:lnTo>
                    <a:pt x="40163" y="359"/>
                  </a:lnTo>
                  <a:cubicBezTo>
                    <a:pt x="40163" y="359"/>
                    <a:pt x="40163" y="359"/>
                    <a:pt x="40163" y="360"/>
                  </a:cubicBezTo>
                  <a:cubicBezTo>
                    <a:pt x="40025" y="369"/>
                    <a:pt x="39904" y="376"/>
                    <a:pt x="39779" y="385"/>
                  </a:cubicBezTo>
                  <a:cubicBezTo>
                    <a:pt x="39731" y="373"/>
                    <a:pt x="39675" y="358"/>
                    <a:pt x="39619" y="344"/>
                  </a:cubicBezTo>
                  <a:cubicBezTo>
                    <a:pt x="39637" y="332"/>
                    <a:pt x="39650" y="323"/>
                    <a:pt x="39660" y="316"/>
                  </a:cubicBezTo>
                  <a:cubicBezTo>
                    <a:pt x="39582" y="298"/>
                    <a:pt x="39510" y="276"/>
                    <a:pt x="39434" y="269"/>
                  </a:cubicBezTo>
                  <a:cubicBezTo>
                    <a:pt x="39345" y="258"/>
                    <a:pt x="39256" y="260"/>
                    <a:pt x="39164" y="257"/>
                  </a:cubicBezTo>
                  <a:cubicBezTo>
                    <a:pt x="39163" y="288"/>
                    <a:pt x="39161" y="307"/>
                    <a:pt x="39158" y="327"/>
                  </a:cubicBezTo>
                  <a:cubicBezTo>
                    <a:pt x="39107" y="342"/>
                    <a:pt x="39057" y="355"/>
                    <a:pt x="39007" y="369"/>
                  </a:cubicBezTo>
                  <a:cubicBezTo>
                    <a:pt x="38960" y="326"/>
                    <a:pt x="38916" y="285"/>
                    <a:pt x="38873" y="248"/>
                  </a:cubicBezTo>
                  <a:cubicBezTo>
                    <a:pt x="38815" y="248"/>
                    <a:pt x="38757" y="241"/>
                    <a:pt x="38703" y="241"/>
                  </a:cubicBezTo>
                  <a:cubicBezTo>
                    <a:pt x="38654" y="241"/>
                    <a:pt x="38607" y="247"/>
                    <a:pt x="38564" y="269"/>
                  </a:cubicBezTo>
                  <a:cubicBezTo>
                    <a:pt x="38493" y="238"/>
                    <a:pt x="38421" y="228"/>
                    <a:pt x="38350" y="228"/>
                  </a:cubicBezTo>
                  <a:cubicBezTo>
                    <a:pt x="38274" y="228"/>
                    <a:pt x="38200" y="239"/>
                    <a:pt x="38127" y="249"/>
                  </a:cubicBezTo>
                  <a:cubicBezTo>
                    <a:pt x="38105" y="238"/>
                    <a:pt x="38092" y="230"/>
                    <a:pt x="38087" y="229"/>
                  </a:cubicBezTo>
                  <a:cubicBezTo>
                    <a:pt x="38015" y="248"/>
                    <a:pt x="37956" y="263"/>
                    <a:pt x="37914" y="273"/>
                  </a:cubicBezTo>
                  <a:cubicBezTo>
                    <a:pt x="37867" y="257"/>
                    <a:pt x="37837" y="246"/>
                    <a:pt x="37787" y="229"/>
                  </a:cubicBezTo>
                  <a:cubicBezTo>
                    <a:pt x="37781" y="286"/>
                    <a:pt x="37777" y="332"/>
                    <a:pt x="37774" y="377"/>
                  </a:cubicBezTo>
                  <a:cubicBezTo>
                    <a:pt x="37747" y="378"/>
                    <a:pt x="37728" y="379"/>
                    <a:pt x="37711" y="379"/>
                  </a:cubicBezTo>
                  <a:cubicBezTo>
                    <a:pt x="37705" y="379"/>
                    <a:pt x="37698" y="379"/>
                    <a:pt x="37692" y="379"/>
                  </a:cubicBezTo>
                  <a:cubicBezTo>
                    <a:pt x="37673" y="377"/>
                    <a:pt x="37652" y="372"/>
                    <a:pt x="37631" y="367"/>
                  </a:cubicBezTo>
                  <a:cubicBezTo>
                    <a:pt x="37653" y="351"/>
                    <a:pt x="37673" y="338"/>
                    <a:pt x="37690" y="324"/>
                  </a:cubicBezTo>
                  <a:cubicBezTo>
                    <a:pt x="37647" y="292"/>
                    <a:pt x="37600" y="276"/>
                    <a:pt x="37550" y="276"/>
                  </a:cubicBezTo>
                  <a:cubicBezTo>
                    <a:pt x="37527" y="276"/>
                    <a:pt x="37503" y="279"/>
                    <a:pt x="37478" y="286"/>
                  </a:cubicBezTo>
                  <a:cubicBezTo>
                    <a:pt x="37462" y="276"/>
                    <a:pt x="37447" y="266"/>
                    <a:pt x="37433" y="257"/>
                  </a:cubicBezTo>
                  <a:cubicBezTo>
                    <a:pt x="37397" y="264"/>
                    <a:pt x="37360" y="267"/>
                    <a:pt x="37322" y="267"/>
                  </a:cubicBezTo>
                  <a:cubicBezTo>
                    <a:pt x="37272" y="267"/>
                    <a:pt x="37221" y="261"/>
                    <a:pt x="37169" y="249"/>
                  </a:cubicBezTo>
                  <a:cubicBezTo>
                    <a:pt x="37168" y="249"/>
                    <a:pt x="37168" y="249"/>
                    <a:pt x="37166" y="249"/>
                  </a:cubicBezTo>
                  <a:cubicBezTo>
                    <a:pt x="37159" y="249"/>
                    <a:pt x="37148" y="257"/>
                    <a:pt x="37138" y="263"/>
                  </a:cubicBezTo>
                  <a:cubicBezTo>
                    <a:pt x="37150" y="273"/>
                    <a:pt x="37163" y="282"/>
                    <a:pt x="37187" y="301"/>
                  </a:cubicBezTo>
                  <a:lnTo>
                    <a:pt x="37097" y="301"/>
                  </a:lnTo>
                  <a:cubicBezTo>
                    <a:pt x="37087" y="277"/>
                    <a:pt x="37080" y="260"/>
                    <a:pt x="37072" y="242"/>
                  </a:cubicBezTo>
                  <a:cubicBezTo>
                    <a:pt x="37056" y="250"/>
                    <a:pt x="37043" y="263"/>
                    <a:pt x="37034" y="263"/>
                  </a:cubicBezTo>
                  <a:cubicBezTo>
                    <a:pt x="37033" y="263"/>
                    <a:pt x="37033" y="263"/>
                    <a:pt x="37033" y="263"/>
                  </a:cubicBezTo>
                  <a:cubicBezTo>
                    <a:pt x="37019" y="261"/>
                    <a:pt x="37005" y="260"/>
                    <a:pt x="36992" y="260"/>
                  </a:cubicBezTo>
                  <a:cubicBezTo>
                    <a:pt x="36913" y="260"/>
                    <a:pt x="36835" y="288"/>
                    <a:pt x="36756" y="288"/>
                  </a:cubicBezTo>
                  <a:cubicBezTo>
                    <a:pt x="36716" y="288"/>
                    <a:pt x="36676" y="281"/>
                    <a:pt x="36637" y="260"/>
                  </a:cubicBezTo>
                  <a:cubicBezTo>
                    <a:pt x="36633" y="258"/>
                    <a:pt x="36628" y="257"/>
                    <a:pt x="36622" y="257"/>
                  </a:cubicBezTo>
                  <a:cubicBezTo>
                    <a:pt x="36599" y="257"/>
                    <a:pt x="36561" y="268"/>
                    <a:pt x="36532" y="270"/>
                  </a:cubicBezTo>
                  <a:cubicBezTo>
                    <a:pt x="36480" y="276"/>
                    <a:pt x="36428" y="281"/>
                    <a:pt x="36376" y="281"/>
                  </a:cubicBezTo>
                  <a:cubicBezTo>
                    <a:pt x="36312" y="281"/>
                    <a:pt x="36249" y="273"/>
                    <a:pt x="36188" y="248"/>
                  </a:cubicBezTo>
                  <a:cubicBezTo>
                    <a:pt x="36159" y="263"/>
                    <a:pt x="36125" y="280"/>
                    <a:pt x="36104" y="291"/>
                  </a:cubicBezTo>
                  <a:cubicBezTo>
                    <a:pt x="36026" y="298"/>
                    <a:pt x="35964" y="302"/>
                    <a:pt x="35892" y="308"/>
                  </a:cubicBezTo>
                  <a:cubicBezTo>
                    <a:pt x="35863" y="296"/>
                    <a:pt x="35820" y="280"/>
                    <a:pt x="35758" y="258"/>
                  </a:cubicBezTo>
                  <a:cubicBezTo>
                    <a:pt x="35755" y="258"/>
                    <a:pt x="35752" y="258"/>
                    <a:pt x="35748" y="258"/>
                  </a:cubicBezTo>
                  <a:cubicBezTo>
                    <a:pt x="35727" y="258"/>
                    <a:pt x="35699" y="260"/>
                    <a:pt x="35671" y="260"/>
                  </a:cubicBezTo>
                  <a:cubicBezTo>
                    <a:pt x="35638" y="260"/>
                    <a:pt x="35605" y="258"/>
                    <a:pt x="35579" y="248"/>
                  </a:cubicBezTo>
                  <a:cubicBezTo>
                    <a:pt x="35556" y="240"/>
                    <a:pt x="35534" y="237"/>
                    <a:pt x="35513" y="237"/>
                  </a:cubicBezTo>
                  <a:cubicBezTo>
                    <a:pt x="35473" y="237"/>
                    <a:pt x="35437" y="247"/>
                    <a:pt x="35398" y="247"/>
                  </a:cubicBezTo>
                  <a:cubicBezTo>
                    <a:pt x="35394" y="247"/>
                    <a:pt x="35389" y="247"/>
                    <a:pt x="35385" y="246"/>
                  </a:cubicBezTo>
                  <a:cubicBezTo>
                    <a:pt x="35316" y="241"/>
                    <a:pt x="35246" y="244"/>
                    <a:pt x="35177" y="238"/>
                  </a:cubicBezTo>
                  <a:cubicBezTo>
                    <a:pt x="35163" y="237"/>
                    <a:pt x="35149" y="236"/>
                    <a:pt x="35134" y="236"/>
                  </a:cubicBezTo>
                  <a:cubicBezTo>
                    <a:pt x="35076" y="236"/>
                    <a:pt x="35021" y="245"/>
                    <a:pt x="34964" y="258"/>
                  </a:cubicBezTo>
                  <a:cubicBezTo>
                    <a:pt x="34905" y="271"/>
                    <a:pt x="34837" y="270"/>
                    <a:pt x="34760" y="276"/>
                  </a:cubicBezTo>
                  <a:cubicBezTo>
                    <a:pt x="34751" y="273"/>
                    <a:pt x="34727" y="252"/>
                    <a:pt x="34705" y="252"/>
                  </a:cubicBezTo>
                  <a:cubicBezTo>
                    <a:pt x="34557" y="255"/>
                    <a:pt x="34410" y="267"/>
                    <a:pt x="34261" y="267"/>
                  </a:cubicBezTo>
                  <a:cubicBezTo>
                    <a:pt x="34201" y="267"/>
                    <a:pt x="34140" y="265"/>
                    <a:pt x="34078" y="260"/>
                  </a:cubicBezTo>
                  <a:cubicBezTo>
                    <a:pt x="34077" y="260"/>
                    <a:pt x="34076" y="260"/>
                    <a:pt x="34075" y="260"/>
                  </a:cubicBezTo>
                  <a:cubicBezTo>
                    <a:pt x="34056" y="260"/>
                    <a:pt x="34035" y="273"/>
                    <a:pt x="34015" y="280"/>
                  </a:cubicBezTo>
                  <a:cubicBezTo>
                    <a:pt x="33999" y="270"/>
                    <a:pt x="33989" y="263"/>
                    <a:pt x="33981" y="257"/>
                  </a:cubicBezTo>
                  <a:cubicBezTo>
                    <a:pt x="33956" y="267"/>
                    <a:pt x="33933" y="277"/>
                    <a:pt x="33908" y="288"/>
                  </a:cubicBezTo>
                  <a:cubicBezTo>
                    <a:pt x="33878" y="273"/>
                    <a:pt x="33858" y="255"/>
                    <a:pt x="33833" y="252"/>
                  </a:cubicBezTo>
                  <a:cubicBezTo>
                    <a:pt x="33797" y="247"/>
                    <a:pt x="33760" y="245"/>
                    <a:pt x="33723" y="245"/>
                  </a:cubicBezTo>
                  <a:cubicBezTo>
                    <a:pt x="33706" y="245"/>
                    <a:pt x="33689" y="246"/>
                    <a:pt x="33672" y="246"/>
                  </a:cubicBezTo>
                  <a:cubicBezTo>
                    <a:pt x="33629" y="248"/>
                    <a:pt x="33574" y="264"/>
                    <a:pt x="33538" y="264"/>
                  </a:cubicBezTo>
                  <a:cubicBezTo>
                    <a:pt x="33528" y="264"/>
                    <a:pt x="33520" y="262"/>
                    <a:pt x="33513" y="260"/>
                  </a:cubicBezTo>
                  <a:cubicBezTo>
                    <a:pt x="33485" y="247"/>
                    <a:pt x="33464" y="241"/>
                    <a:pt x="33444" y="241"/>
                  </a:cubicBezTo>
                  <a:cubicBezTo>
                    <a:pt x="33423" y="241"/>
                    <a:pt x="33404" y="247"/>
                    <a:pt x="33379" y="261"/>
                  </a:cubicBezTo>
                  <a:cubicBezTo>
                    <a:pt x="33373" y="265"/>
                    <a:pt x="33363" y="266"/>
                    <a:pt x="33351" y="266"/>
                  </a:cubicBezTo>
                  <a:cubicBezTo>
                    <a:pt x="33332" y="266"/>
                    <a:pt x="33309" y="262"/>
                    <a:pt x="33291" y="260"/>
                  </a:cubicBezTo>
                  <a:cubicBezTo>
                    <a:pt x="33271" y="255"/>
                    <a:pt x="33254" y="242"/>
                    <a:pt x="33232" y="230"/>
                  </a:cubicBezTo>
                  <a:cubicBezTo>
                    <a:pt x="33216" y="255"/>
                    <a:pt x="33207" y="270"/>
                    <a:pt x="33197" y="285"/>
                  </a:cubicBezTo>
                  <a:cubicBezTo>
                    <a:pt x="33156" y="261"/>
                    <a:pt x="33119" y="239"/>
                    <a:pt x="33075" y="214"/>
                  </a:cubicBezTo>
                  <a:cubicBezTo>
                    <a:pt x="33044" y="244"/>
                    <a:pt x="33023" y="263"/>
                    <a:pt x="32998" y="288"/>
                  </a:cubicBezTo>
                  <a:cubicBezTo>
                    <a:pt x="32897" y="230"/>
                    <a:pt x="32779" y="249"/>
                    <a:pt x="32672" y="239"/>
                  </a:cubicBezTo>
                  <a:cubicBezTo>
                    <a:pt x="32647" y="237"/>
                    <a:pt x="32623" y="236"/>
                    <a:pt x="32600" y="236"/>
                  </a:cubicBezTo>
                  <a:cubicBezTo>
                    <a:pt x="32513" y="236"/>
                    <a:pt x="32433" y="251"/>
                    <a:pt x="32361" y="285"/>
                  </a:cubicBezTo>
                  <a:cubicBezTo>
                    <a:pt x="32335" y="267"/>
                    <a:pt x="32310" y="249"/>
                    <a:pt x="32291" y="238"/>
                  </a:cubicBezTo>
                  <a:cubicBezTo>
                    <a:pt x="32185" y="246"/>
                    <a:pt x="32083" y="255"/>
                    <a:pt x="31995" y="264"/>
                  </a:cubicBezTo>
                  <a:cubicBezTo>
                    <a:pt x="31961" y="254"/>
                    <a:pt x="31935" y="246"/>
                    <a:pt x="31908" y="238"/>
                  </a:cubicBezTo>
                  <a:cubicBezTo>
                    <a:pt x="31888" y="261"/>
                    <a:pt x="31873" y="279"/>
                    <a:pt x="31851" y="304"/>
                  </a:cubicBezTo>
                  <a:cubicBezTo>
                    <a:pt x="31841" y="280"/>
                    <a:pt x="31833" y="264"/>
                    <a:pt x="31820" y="238"/>
                  </a:cubicBezTo>
                  <a:cubicBezTo>
                    <a:pt x="31741" y="239"/>
                    <a:pt x="31657" y="242"/>
                    <a:pt x="31570" y="245"/>
                  </a:cubicBezTo>
                  <a:cubicBezTo>
                    <a:pt x="31565" y="239"/>
                    <a:pt x="31557" y="223"/>
                    <a:pt x="31545" y="198"/>
                  </a:cubicBezTo>
                  <a:cubicBezTo>
                    <a:pt x="31496" y="204"/>
                    <a:pt x="31448" y="210"/>
                    <a:pt x="31414" y="214"/>
                  </a:cubicBezTo>
                  <a:cubicBezTo>
                    <a:pt x="31359" y="207"/>
                    <a:pt x="31312" y="198"/>
                    <a:pt x="31265" y="194"/>
                  </a:cubicBezTo>
                  <a:cubicBezTo>
                    <a:pt x="31227" y="190"/>
                    <a:pt x="31188" y="188"/>
                    <a:pt x="31150" y="188"/>
                  </a:cubicBezTo>
                  <a:cubicBezTo>
                    <a:pt x="31135" y="188"/>
                    <a:pt x="31120" y="188"/>
                    <a:pt x="31105" y="189"/>
                  </a:cubicBezTo>
                  <a:cubicBezTo>
                    <a:pt x="31064" y="191"/>
                    <a:pt x="31024" y="208"/>
                    <a:pt x="30983" y="211"/>
                  </a:cubicBezTo>
                  <a:cubicBezTo>
                    <a:pt x="30975" y="212"/>
                    <a:pt x="30968" y="212"/>
                    <a:pt x="30960" y="212"/>
                  </a:cubicBezTo>
                  <a:cubicBezTo>
                    <a:pt x="30923" y="212"/>
                    <a:pt x="30884" y="208"/>
                    <a:pt x="30847" y="208"/>
                  </a:cubicBezTo>
                  <a:cubicBezTo>
                    <a:pt x="30839" y="208"/>
                    <a:pt x="30831" y="208"/>
                    <a:pt x="30824" y="208"/>
                  </a:cubicBezTo>
                  <a:cubicBezTo>
                    <a:pt x="30777" y="211"/>
                    <a:pt x="30732" y="222"/>
                    <a:pt x="30729" y="222"/>
                  </a:cubicBezTo>
                  <a:cubicBezTo>
                    <a:pt x="30728" y="222"/>
                    <a:pt x="30728" y="222"/>
                    <a:pt x="30728" y="221"/>
                  </a:cubicBezTo>
                  <a:cubicBezTo>
                    <a:pt x="30633" y="212"/>
                    <a:pt x="30555" y="194"/>
                    <a:pt x="30498" y="194"/>
                  </a:cubicBezTo>
                  <a:cubicBezTo>
                    <a:pt x="30481" y="194"/>
                    <a:pt x="30465" y="195"/>
                    <a:pt x="30452" y="199"/>
                  </a:cubicBezTo>
                  <a:cubicBezTo>
                    <a:pt x="30403" y="213"/>
                    <a:pt x="30356" y="217"/>
                    <a:pt x="30310" y="217"/>
                  </a:cubicBezTo>
                  <a:cubicBezTo>
                    <a:pt x="30262" y="217"/>
                    <a:pt x="30215" y="213"/>
                    <a:pt x="30166" y="213"/>
                  </a:cubicBezTo>
                  <a:cubicBezTo>
                    <a:pt x="30105" y="213"/>
                    <a:pt x="30040" y="202"/>
                    <a:pt x="29981" y="202"/>
                  </a:cubicBezTo>
                  <a:cubicBezTo>
                    <a:pt x="29959" y="202"/>
                    <a:pt x="29937" y="204"/>
                    <a:pt x="29916" y="208"/>
                  </a:cubicBezTo>
                  <a:cubicBezTo>
                    <a:pt x="29898" y="212"/>
                    <a:pt x="29881" y="214"/>
                    <a:pt x="29865" y="214"/>
                  </a:cubicBezTo>
                  <a:cubicBezTo>
                    <a:pt x="29807" y="214"/>
                    <a:pt x="29759" y="194"/>
                    <a:pt x="29705" y="194"/>
                  </a:cubicBezTo>
                  <a:cubicBezTo>
                    <a:pt x="29696" y="194"/>
                    <a:pt x="29686" y="195"/>
                    <a:pt x="29676" y="196"/>
                  </a:cubicBezTo>
                  <a:cubicBezTo>
                    <a:pt x="29665" y="198"/>
                    <a:pt x="29653" y="198"/>
                    <a:pt x="29641" y="198"/>
                  </a:cubicBezTo>
                  <a:cubicBezTo>
                    <a:pt x="29626" y="198"/>
                    <a:pt x="29611" y="198"/>
                    <a:pt x="29597" y="198"/>
                  </a:cubicBezTo>
                  <a:cubicBezTo>
                    <a:pt x="29578" y="198"/>
                    <a:pt x="29560" y="199"/>
                    <a:pt x="29545" y="204"/>
                  </a:cubicBezTo>
                  <a:cubicBezTo>
                    <a:pt x="29510" y="215"/>
                    <a:pt x="29475" y="220"/>
                    <a:pt x="29441" y="220"/>
                  </a:cubicBezTo>
                  <a:cubicBezTo>
                    <a:pt x="29397" y="220"/>
                    <a:pt x="29354" y="212"/>
                    <a:pt x="29310" y="202"/>
                  </a:cubicBezTo>
                  <a:cubicBezTo>
                    <a:pt x="29298" y="200"/>
                    <a:pt x="29281" y="196"/>
                    <a:pt x="29270" y="196"/>
                  </a:cubicBezTo>
                  <a:cubicBezTo>
                    <a:pt x="29267" y="196"/>
                    <a:pt x="29265" y="196"/>
                    <a:pt x="29263" y="196"/>
                  </a:cubicBezTo>
                  <a:cubicBezTo>
                    <a:pt x="29235" y="208"/>
                    <a:pt x="29208" y="213"/>
                    <a:pt x="29183" y="213"/>
                  </a:cubicBezTo>
                  <a:cubicBezTo>
                    <a:pt x="29124" y="213"/>
                    <a:pt x="29071" y="188"/>
                    <a:pt x="29014" y="170"/>
                  </a:cubicBezTo>
                  <a:cubicBezTo>
                    <a:pt x="28968" y="202"/>
                    <a:pt x="28919" y="229"/>
                    <a:pt x="28866" y="229"/>
                  </a:cubicBezTo>
                  <a:cubicBezTo>
                    <a:pt x="28831" y="229"/>
                    <a:pt x="28794" y="217"/>
                    <a:pt x="28754" y="186"/>
                  </a:cubicBezTo>
                  <a:cubicBezTo>
                    <a:pt x="28713" y="212"/>
                    <a:pt x="28674" y="221"/>
                    <a:pt x="28640" y="221"/>
                  </a:cubicBezTo>
                  <a:cubicBezTo>
                    <a:pt x="28602" y="221"/>
                    <a:pt x="28569" y="209"/>
                    <a:pt x="28546" y="195"/>
                  </a:cubicBezTo>
                  <a:cubicBezTo>
                    <a:pt x="28449" y="201"/>
                    <a:pt x="28388" y="204"/>
                    <a:pt x="28323" y="210"/>
                  </a:cubicBezTo>
                  <a:cubicBezTo>
                    <a:pt x="28254" y="214"/>
                    <a:pt x="28186" y="221"/>
                    <a:pt x="28118" y="227"/>
                  </a:cubicBezTo>
                  <a:cubicBezTo>
                    <a:pt x="28108" y="207"/>
                    <a:pt x="28101" y="189"/>
                    <a:pt x="28092" y="171"/>
                  </a:cubicBezTo>
                  <a:cubicBezTo>
                    <a:pt x="28054" y="191"/>
                    <a:pt x="28020" y="210"/>
                    <a:pt x="28001" y="219"/>
                  </a:cubicBezTo>
                  <a:cubicBezTo>
                    <a:pt x="27893" y="208"/>
                    <a:pt x="27799" y="201"/>
                    <a:pt x="27708" y="188"/>
                  </a:cubicBezTo>
                  <a:cubicBezTo>
                    <a:pt x="27693" y="185"/>
                    <a:pt x="27678" y="185"/>
                    <a:pt x="27662" y="185"/>
                  </a:cubicBezTo>
                  <a:cubicBezTo>
                    <a:pt x="27609" y="185"/>
                    <a:pt x="27556" y="195"/>
                    <a:pt x="27503" y="195"/>
                  </a:cubicBezTo>
                  <a:cubicBezTo>
                    <a:pt x="27478" y="195"/>
                    <a:pt x="27453" y="193"/>
                    <a:pt x="27428" y="186"/>
                  </a:cubicBezTo>
                  <a:cubicBezTo>
                    <a:pt x="27418" y="202"/>
                    <a:pt x="27406" y="219"/>
                    <a:pt x="27397" y="233"/>
                  </a:cubicBezTo>
                  <a:cubicBezTo>
                    <a:pt x="27389" y="234"/>
                    <a:pt x="27381" y="234"/>
                    <a:pt x="27373" y="234"/>
                  </a:cubicBezTo>
                  <a:cubicBezTo>
                    <a:pt x="27344" y="234"/>
                    <a:pt x="27315" y="231"/>
                    <a:pt x="27288" y="231"/>
                  </a:cubicBezTo>
                  <a:cubicBezTo>
                    <a:pt x="27257" y="231"/>
                    <a:pt x="27230" y="235"/>
                    <a:pt x="27208" y="254"/>
                  </a:cubicBezTo>
                  <a:cubicBezTo>
                    <a:pt x="27159" y="235"/>
                    <a:pt x="27112" y="217"/>
                    <a:pt x="27077" y="205"/>
                  </a:cubicBezTo>
                  <a:cubicBezTo>
                    <a:pt x="27012" y="214"/>
                    <a:pt x="26959" y="223"/>
                    <a:pt x="26913" y="230"/>
                  </a:cubicBezTo>
                  <a:cubicBezTo>
                    <a:pt x="26903" y="248"/>
                    <a:pt x="26896" y="261"/>
                    <a:pt x="26885" y="282"/>
                  </a:cubicBezTo>
                  <a:cubicBezTo>
                    <a:pt x="26849" y="269"/>
                    <a:pt x="26818" y="258"/>
                    <a:pt x="26787" y="248"/>
                  </a:cubicBezTo>
                  <a:cubicBezTo>
                    <a:pt x="26762" y="257"/>
                    <a:pt x="26731" y="266"/>
                    <a:pt x="26697" y="276"/>
                  </a:cubicBezTo>
                  <a:cubicBezTo>
                    <a:pt x="26681" y="249"/>
                    <a:pt x="26668" y="230"/>
                    <a:pt x="26646" y="196"/>
                  </a:cubicBezTo>
                  <a:cubicBezTo>
                    <a:pt x="26609" y="226"/>
                    <a:pt x="26582" y="249"/>
                    <a:pt x="26554" y="271"/>
                  </a:cubicBezTo>
                  <a:cubicBezTo>
                    <a:pt x="26512" y="255"/>
                    <a:pt x="26481" y="244"/>
                    <a:pt x="26449" y="230"/>
                  </a:cubicBezTo>
                  <a:cubicBezTo>
                    <a:pt x="26407" y="244"/>
                    <a:pt x="26365" y="259"/>
                    <a:pt x="26324" y="259"/>
                  </a:cubicBezTo>
                  <a:cubicBezTo>
                    <a:pt x="26296" y="259"/>
                    <a:pt x="26268" y="252"/>
                    <a:pt x="26243" y="230"/>
                  </a:cubicBezTo>
                  <a:cubicBezTo>
                    <a:pt x="26206" y="238"/>
                    <a:pt x="26169" y="242"/>
                    <a:pt x="26141" y="254"/>
                  </a:cubicBezTo>
                  <a:cubicBezTo>
                    <a:pt x="26119" y="266"/>
                    <a:pt x="26109" y="288"/>
                    <a:pt x="26091" y="308"/>
                  </a:cubicBezTo>
                  <a:cubicBezTo>
                    <a:pt x="26078" y="285"/>
                    <a:pt x="26067" y="269"/>
                    <a:pt x="26054" y="244"/>
                  </a:cubicBezTo>
                  <a:cubicBezTo>
                    <a:pt x="26022" y="251"/>
                    <a:pt x="25991" y="258"/>
                    <a:pt x="25954" y="267"/>
                  </a:cubicBezTo>
                  <a:cubicBezTo>
                    <a:pt x="25934" y="258"/>
                    <a:pt x="25906" y="248"/>
                    <a:pt x="25879" y="236"/>
                  </a:cubicBezTo>
                  <a:cubicBezTo>
                    <a:pt x="25853" y="249"/>
                    <a:pt x="25836" y="258"/>
                    <a:pt x="25819" y="267"/>
                  </a:cubicBezTo>
                  <a:cubicBezTo>
                    <a:pt x="25750" y="244"/>
                    <a:pt x="25692" y="232"/>
                    <a:pt x="25631" y="232"/>
                  </a:cubicBezTo>
                  <a:cubicBezTo>
                    <a:pt x="25560" y="232"/>
                    <a:pt x="25485" y="248"/>
                    <a:pt x="25383" y="280"/>
                  </a:cubicBezTo>
                  <a:cubicBezTo>
                    <a:pt x="25398" y="286"/>
                    <a:pt x="25410" y="294"/>
                    <a:pt x="25422" y="299"/>
                  </a:cubicBezTo>
                  <a:cubicBezTo>
                    <a:pt x="25416" y="302"/>
                    <a:pt x="25411" y="305"/>
                    <a:pt x="25405" y="308"/>
                  </a:cubicBezTo>
                  <a:cubicBezTo>
                    <a:pt x="25397" y="301"/>
                    <a:pt x="25386" y="292"/>
                    <a:pt x="25376" y="285"/>
                  </a:cubicBezTo>
                  <a:cubicBezTo>
                    <a:pt x="25379" y="283"/>
                    <a:pt x="25382" y="282"/>
                    <a:pt x="25383" y="280"/>
                  </a:cubicBezTo>
                  <a:lnTo>
                    <a:pt x="25383" y="280"/>
                  </a:lnTo>
                  <a:cubicBezTo>
                    <a:pt x="25373" y="281"/>
                    <a:pt x="25363" y="282"/>
                    <a:pt x="25353" y="282"/>
                  </a:cubicBezTo>
                  <a:cubicBezTo>
                    <a:pt x="25309" y="282"/>
                    <a:pt x="25265" y="274"/>
                    <a:pt x="25223" y="274"/>
                  </a:cubicBezTo>
                  <a:cubicBezTo>
                    <a:pt x="25190" y="274"/>
                    <a:pt x="25158" y="279"/>
                    <a:pt x="25129" y="296"/>
                  </a:cubicBezTo>
                  <a:cubicBezTo>
                    <a:pt x="25079" y="279"/>
                    <a:pt x="25032" y="263"/>
                    <a:pt x="24985" y="245"/>
                  </a:cubicBezTo>
                  <a:cubicBezTo>
                    <a:pt x="24957" y="261"/>
                    <a:pt x="24927" y="277"/>
                    <a:pt x="24886" y="299"/>
                  </a:cubicBezTo>
                  <a:cubicBezTo>
                    <a:pt x="24840" y="288"/>
                    <a:pt x="24789" y="274"/>
                    <a:pt x="24724" y="258"/>
                  </a:cubicBezTo>
                  <a:cubicBezTo>
                    <a:pt x="24682" y="281"/>
                    <a:pt x="24636" y="288"/>
                    <a:pt x="24588" y="288"/>
                  </a:cubicBezTo>
                  <a:cubicBezTo>
                    <a:pt x="24517" y="288"/>
                    <a:pt x="24442" y="273"/>
                    <a:pt x="24370" y="273"/>
                  </a:cubicBezTo>
                  <a:cubicBezTo>
                    <a:pt x="24321" y="273"/>
                    <a:pt x="24273" y="280"/>
                    <a:pt x="24228" y="304"/>
                  </a:cubicBezTo>
                  <a:cubicBezTo>
                    <a:pt x="24190" y="288"/>
                    <a:pt x="24161" y="276"/>
                    <a:pt x="24122" y="260"/>
                  </a:cubicBezTo>
                  <a:cubicBezTo>
                    <a:pt x="24081" y="292"/>
                    <a:pt x="24046" y="319"/>
                    <a:pt x="24005" y="349"/>
                  </a:cubicBezTo>
                  <a:cubicBezTo>
                    <a:pt x="23999" y="329"/>
                    <a:pt x="23994" y="316"/>
                    <a:pt x="23987" y="292"/>
                  </a:cubicBezTo>
                  <a:cubicBezTo>
                    <a:pt x="23977" y="292"/>
                    <a:pt x="23967" y="292"/>
                    <a:pt x="23956" y="292"/>
                  </a:cubicBezTo>
                  <a:cubicBezTo>
                    <a:pt x="23945" y="292"/>
                    <a:pt x="23933" y="292"/>
                    <a:pt x="23921" y="292"/>
                  </a:cubicBezTo>
                  <a:cubicBezTo>
                    <a:pt x="23885" y="292"/>
                    <a:pt x="23848" y="291"/>
                    <a:pt x="23815" y="285"/>
                  </a:cubicBezTo>
                  <a:cubicBezTo>
                    <a:pt x="23806" y="283"/>
                    <a:pt x="23797" y="282"/>
                    <a:pt x="23789" y="282"/>
                  </a:cubicBezTo>
                  <a:cubicBezTo>
                    <a:pt x="23756" y="282"/>
                    <a:pt x="23726" y="293"/>
                    <a:pt x="23690" y="293"/>
                  </a:cubicBezTo>
                  <a:cubicBezTo>
                    <a:pt x="23675" y="293"/>
                    <a:pt x="23659" y="291"/>
                    <a:pt x="23641" y="286"/>
                  </a:cubicBezTo>
                  <a:cubicBezTo>
                    <a:pt x="23585" y="271"/>
                    <a:pt x="23519" y="266"/>
                    <a:pt x="23451" y="266"/>
                  </a:cubicBezTo>
                  <a:cubicBezTo>
                    <a:pt x="23401" y="266"/>
                    <a:pt x="23350" y="269"/>
                    <a:pt x="23302" y="271"/>
                  </a:cubicBezTo>
                  <a:cubicBezTo>
                    <a:pt x="23188" y="276"/>
                    <a:pt x="23078" y="298"/>
                    <a:pt x="22963" y="313"/>
                  </a:cubicBezTo>
                  <a:cubicBezTo>
                    <a:pt x="22927" y="285"/>
                    <a:pt x="22873" y="275"/>
                    <a:pt x="22822" y="275"/>
                  </a:cubicBezTo>
                  <a:cubicBezTo>
                    <a:pt x="22792" y="275"/>
                    <a:pt x="22763" y="279"/>
                    <a:pt x="22740" y="285"/>
                  </a:cubicBezTo>
                  <a:cubicBezTo>
                    <a:pt x="22727" y="288"/>
                    <a:pt x="22716" y="289"/>
                    <a:pt x="22706" y="289"/>
                  </a:cubicBezTo>
                  <a:cubicBezTo>
                    <a:pt x="22682" y="289"/>
                    <a:pt x="22662" y="283"/>
                    <a:pt x="22642" y="283"/>
                  </a:cubicBezTo>
                  <a:cubicBezTo>
                    <a:pt x="22634" y="283"/>
                    <a:pt x="22627" y="284"/>
                    <a:pt x="22619" y="286"/>
                  </a:cubicBezTo>
                  <a:cubicBezTo>
                    <a:pt x="22605" y="290"/>
                    <a:pt x="22592" y="291"/>
                    <a:pt x="22578" y="291"/>
                  </a:cubicBezTo>
                  <a:cubicBezTo>
                    <a:pt x="22563" y="291"/>
                    <a:pt x="22549" y="290"/>
                    <a:pt x="22534" y="290"/>
                  </a:cubicBezTo>
                  <a:cubicBezTo>
                    <a:pt x="22517" y="290"/>
                    <a:pt x="22499" y="291"/>
                    <a:pt x="22481" y="296"/>
                  </a:cubicBezTo>
                  <a:cubicBezTo>
                    <a:pt x="22469" y="300"/>
                    <a:pt x="22455" y="301"/>
                    <a:pt x="22440" y="301"/>
                  </a:cubicBezTo>
                  <a:cubicBezTo>
                    <a:pt x="22406" y="301"/>
                    <a:pt x="22367" y="295"/>
                    <a:pt x="22331" y="295"/>
                  </a:cubicBezTo>
                  <a:cubicBezTo>
                    <a:pt x="22328" y="295"/>
                    <a:pt x="22326" y="295"/>
                    <a:pt x="22323" y="295"/>
                  </a:cubicBezTo>
                  <a:cubicBezTo>
                    <a:pt x="22318" y="295"/>
                    <a:pt x="22312" y="295"/>
                    <a:pt x="22307" y="295"/>
                  </a:cubicBezTo>
                  <a:cubicBezTo>
                    <a:pt x="22286" y="295"/>
                    <a:pt x="22265" y="294"/>
                    <a:pt x="22244" y="294"/>
                  </a:cubicBezTo>
                  <a:cubicBezTo>
                    <a:pt x="22207" y="294"/>
                    <a:pt x="22169" y="297"/>
                    <a:pt x="22128" y="310"/>
                  </a:cubicBezTo>
                  <a:cubicBezTo>
                    <a:pt x="22098" y="319"/>
                    <a:pt x="22056" y="324"/>
                    <a:pt x="22018" y="324"/>
                  </a:cubicBezTo>
                  <a:cubicBezTo>
                    <a:pt x="21981" y="324"/>
                    <a:pt x="21948" y="319"/>
                    <a:pt x="21933" y="307"/>
                  </a:cubicBezTo>
                  <a:cubicBezTo>
                    <a:pt x="21904" y="302"/>
                    <a:pt x="21877" y="300"/>
                    <a:pt x="21851" y="300"/>
                  </a:cubicBezTo>
                  <a:cubicBezTo>
                    <a:pt x="21788" y="300"/>
                    <a:pt x="21733" y="311"/>
                    <a:pt x="21675" y="311"/>
                  </a:cubicBezTo>
                  <a:cubicBezTo>
                    <a:pt x="21647" y="311"/>
                    <a:pt x="21618" y="308"/>
                    <a:pt x="21588" y="301"/>
                  </a:cubicBezTo>
                  <a:cubicBezTo>
                    <a:pt x="21482" y="276"/>
                    <a:pt x="21352" y="308"/>
                    <a:pt x="21246" y="264"/>
                  </a:cubicBezTo>
                  <a:cubicBezTo>
                    <a:pt x="21218" y="280"/>
                    <a:pt x="21190" y="296"/>
                    <a:pt x="21154" y="317"/>
                  </a:cubicBezTo>
                  <a:cubicBezTo>
                    <a:pt x="21126" y="307"/>
                    <a:pt x="21098" y="295"/>
                    <a:pt x="21089" y="292"/>
                  </a:cubicBezTo>
                  <a:cubicBezTo>
                    <a:pt x="21002" y="299"/>
                    <a:pt x="20931" y="307"/>
                    <a:pt x="20855" y="314"/>
                  </a:cubicBezTo>
                  <a:cubicBezTo>
                    <a:pt x="20853" y="338"/>
                    <a:pt x="20850" y="360"/>
                    <a:pt x="20849" y="385"/>
                  </a:cubicBezTo>
                  <a:cubicBezTo>
                    <a:pt x="20820" y="383"/>
                    <a:pt x="20799" y="383"/>
                    <a:pt x="20774" y="382"/>
                  </a:cubicBezTo>
                  <a:cubicBezTo>
                    <a:pt x="20770" y="354"/>
                    <a:pt x="20765" y="327"/>
                    <a:pt x="20759" y="291"/>
                  </a:cubicBezTo>
                  <a:cubicBezTo>
                    <a:pt x="20704" y="305"/>
                    <a:pt x="20651" y="321"/>
                    <a:pt x="20600" y="321"/>
                  </a:cubicBezTo>
                  <a:cubicBezTo>
                    <a:pt x="20563" y="321"/>
                    <a:pt x="20528" y="313"/>
                    <a:pt x="20494" y="291"/>
                  </a:cubicBezTo>
                  <a:cubicBezTo>
                    <a:pt x="20490" y="288"/>
                    <a:pt x="20478" y="286"/>
                    <a:pt x="20467" y="286"/>
                  </a:cubicBezTo>
                  <a:cubicBezTo>
                    <a:pt x="20460" y="286"/>
                    <a:pt x="20453" y="287"/>
                    <a:pt x="20450" y="289"/>
                  </a:cubicBezTo>
                  <a:cubicBezTo>
                    <a:pt x="20426" y="306"/>
                    <a:pt x="20399" y="311"/>
                    <a:pt x="20372" y="311"/>
                  </a:cubicBezTo>
                  <a:cubicBezTo>
                    <a:pt x="20336" y="311"/>
                    <a:pt x="20298" y="303"/>
                    <a:pt x="20260" y="303"/>
                  </a:cubicBezTo>
                  <a:cubicBezTo>
                    <a:pt x="20249" y="303"/>
                    <a:pt x="20238" y="303"/>
                    <a:pt x="20227" y="305"/>
                  </a:cubicBezTo>
                  <a:cubicBezTo>
                    <a:pt x="20202" y="310"/>
                    <a:pt x="20177" y="311"/>
                    <a:pt x="20150" y="311"/>
                  </a:cubicBezTo>
                  <a:cubicBezTo>
                    <a:pt x="20086" y="311"/>
                    <a:pt x="20018" y="302"/>
                    <a:pt x="19953" y="301"/>
                  </a:cubicBezTo>
                  <a:cubicBezTo>
                    <a:pt x="19922" y="301"/>
                    <a:pt x="19891" y="314"/>
                    <a:pt x="19860" y="320"/>
                  </a:cubicBezTo>
                  <a:cubicBezTo>
                    <a:pt x="19834" y="301"/>
                    <a:pt x="19809" y="283"/>
                    <a:pt x="19793" y="273"/>
                  </a:cubicBezTo>
                  <a:cubicBezTo>
                    <a:pt x="19690" y="288"/>
                    <a:pt x="19593" y="308"/>
                    <a:pt x="19494" y="311"/>
                  </a:cubicBezTo>
                  <a:cubicBezTo>
                    <a:pt x="19478" y="312"/>
                    <a:pt x="19461" y="312"/>
                    <a:pt x="19445" y="312"/>
                  </a:cubicBezTo>
                  <a:cubicBezTo>
                    <a:pt x="19353" y="312"/>
                    <a:pt x="19260" y="304"/>
                    <a:pt x="19168" y="304"/>
                  </a:cubicBezTo>
                  <a:cubicBezTo>
                    <a:pt x="19162" y="304"/>
                    <a:pt x="19156" y="304"/>
                    <a:pt x="19150" y="304"/>
                  </a:cubicBezTo>
                  <a:cubicBezTo>
                    <a:pt x="19041" y="304"/>
                    <a:pt x="18932" y="316"/>
                    <a:pt x="18823" y="319"/>
                  </a:cubicBezTo>
                  <a:cubicBezTo>
                    <a:pt x="18814" y="319"/>
                    <a:pt x="18805" y="319"/>
                    <a:pt x="18796" y="319"/>
                  </a:cubicBezTo>
                  <a:cubicBezTo>
                    <a:pt x="18765" y="319"/>
                    <a:pt x="18734" y="318"/>
                    <a:pt x="18703" y="318"/>
                  </a:cubicBezTo>
                  <a:cubicBezTo>
                    <a:pt x="18656" y="318"/>
                    <a:pt x="18608" y="321"/>
                    <a:pt x="18561" y="338"/>
                  </a:cubicBezTo>
                  <a:cubicBezTo>
                    <a:pt x="18528" y="348"/>
                    <a:pt x="18478" y="357"/>
                    <a:pt x="18436" y="357"/>
                  </a:cubicBezTo>
                  <a:cubicBezTo>
                    <a:pt x="18415" y="357"/>
                    <a:pt x="18396" y="355"/>
                    <a:pt x="18383" y="349"/>
                  </a:cubicBezTo>
                  <a:cubicBezTo>
                    <a:pt x="18340" y="331"/>
                    <a:pt x="18296" y="328"/>
                    <a:pt x="18253" y="328"/>
                  </a:cubicBezTo>
                  <a:cubicBezTo>
                    <a:pt x="18228" y="328"/>
                    <a:pt x="18204" y="329"/>
                    <a:pt x="18179" y="329"/>
                  </a:cubicBezTo>
                  <a:cubicBezTo>
                    <a:pt x="18175" y="329"/>
                    <a:pt x="18170" y="329"/>
                    <a:pt x="18165" y="329"/>
                  </a:cubicBezTo>
                  <a:cubicBezTo>
                    <a:pt x="18163" y="329"/>
                    <a:pt x="18160" y="329"/>
                    <a:pt x="18157" y="329"/>
                  </a:cubicBezTo>
                  <a:cubicBezTo>
                    <a:pt x="18108" y="329"/>
                    <a:pt x="18048" y="348"/>
                    <a:pt x="18007" y="348"/>
                  </a:cubicBezTo>
                  <a:cubicBezTo>
                    <a:pt x="17997" y="348"/>
                    <a:pt x="17988" y="347"/>
                    <a:pt x="17980" y="344"/>
                  </a:cubicBezTo>
                  <a:cubicBezTo>
                    <a:pt x="17961" y="335"/>
                    <a:pt x="17944" y="332"/>
                    <a:pt x="17928" y="332"/>
                  </a:cubicBezTo>
                  <a:cubicBezTo>
                    <a:pt x="17885" y="332"/>
                    <a:pt x="17849" y="352"/>
                    <a:pt x="17808" y="352"/>
                  </a:cubicBezTo>
                  <a:cubicBezTo>
                    <a:pt x="17801" y="352"/>
                    <a:pt x="17793" y="351"/>
                    <a:pt x="17784" y="349"/>
                  </a:cubicBezTo>
                  <a:cubicBezTo>
                    <a:pt x="17784" y="349"/>
                    <a:pt x="17783" y="349"/>
                    <a:pt x="17783" y="349"/>
                  </a:cubicBezTo>
                  <a:cubicBezTo>
                    <a:pt x="17774" y="349"/>
                    <a:pt x="17761" y="362"/>
                    <a:pt x="17744" y="362"/>
                  </a:cubicBezTo>
                  <a:cubicBezTo>
                    <a:pt x="17737" y="362"/>
                    <a:pt x="17729" y="360"/>
                    <a:pt x="17721" y="352"/>
                  </a:cubicBezTo>
                  <a:cubicBezTo>
                    <a:pt x="17706" y="339"/>
                    <a:pt x="17692" y="335"/>
                    <a:pt x="17680" y="335"/>
                  </a:cubicBezTo>
                  <a:cubicBezTo>
                    <a:pt x="17648" y="335"/>
                    <a:pt x="17622" y="364"/>
                    <a:pt x="17585" y="364"/>
                  </a:cubicBezTo>
                  <a:cubicBezTo>
                    <a:pt x="17581" y="364"/>
                    <a:pt x="17578" y="363"/>
                    <a:pt x="17574" y="363"/>
                  </a:cubicBezTo>
                  <a:cubicBezTo>
                    <a:pt x="17559" y="340"/>
                    <a:pt x="17536" y="335"/>
                    <a:pt x="17509" y="335"/>
                  </a:cubicBezTo>
                  <a:cubicBezTo>
                    <a:pt x="17483" y="335"/>
                    <a:pt x="17452" y="340"/>
                    <a:pt x="17423" y="340"/>
                  </a:cubicBezTo>
                  <a:cubicBezTo>
                    <a:pt x="17411" y="340"/>
                    <a:pt x="17399" y="339"/>
                    <a:pt x="17387" y="336"/>
                  </a:cubicBezTo>
                  <a:cubicBezTo>
                    <a:pt x="17312" y="320"/>
                    <a:pt x="17224" y="324"/>
                    <a:pt x="17140" y="322"/>
                  </a:cubicBezTo>
                  <a:cubicBezTo>
                    <a:pt x="17059" y="319"/>
                    <a:pt x="16978" y="319"/>
                    <a:pt x="16915" y="317"/>
                  </a:cubicBezTo>
                  <a:cubicBezTo>
                    <a:pt x="16894" y="342"/>
                    <a:pt x="16886" y="355"/>
                    <a:pt x="16868" y="376"/>
                  </a:cubicBezTo>
                  <a:cubicBezTo>
                    <a:pt x="16853" y="345"/>
                    <a:pt x="16844" y="329"/>
                    <a:pt x="16835" y="308"/>
                  </a:cubicBezTo>
                  <a:cubicBezTo>
                    <a:pt x="16815" y="329"/>
                    <a:pt x="16792" y="335"/>
                    <a:pt x="16768" y="335"/>
                  </a:cubicBezTo>
                  <a:cubicBezTo>
                    <a:pt x="16732" y="335"/>
                    <a:pt x="16692" y="321"/>
                    <a:pt x="16652" y="321"/>
                  </a:cubicBezTo>
                  <a:cubicBezTo>
                    <a:pt x="16637" y="321"/>
                    <a:pt x="16623" y="322"/>
                    <a:pt x="16609" y="327"/>
                  </a:cubicBezTo>
                  <a:cubicBezTo>
                    <a:pt x="16575" y="339"/>
                    <a:pt x="16534" y="342"/>
                    <a:pt x="16488" y="342"/>
                  </a:cubicBezTo>
                  <a:cubicBezTo>
                    <a:pt x="16443" y="342"/>
                    <a:pt x="16393" y="339"/>
                    <a:pt x="16342" y="339"/>
                  </a:cubicBezTo>
                  <a:cubicBezTo>
                    <a:pt x="16332" y="339"/>
                    <a:pt x="16322" y="339"/>
                    <a:pt x="16312" y="339"/>
                  </a:cubicBezTo>
                  <a:cubicBezTo>
                    <a:pt x="16269" y="319"/>
                    <a:pt x="16225" y="311"/>
                    <a:pt x="16181" y="311"/>
                  </a:cubicBezTo>
                  <a:cubicBezTo>
                    <a:pt x="16084" y="311"/>
                    <a:pt x="15983" y="348"/>
                    <a:pt x="15881" y="363"/>
                  </a:cubicBezTo>
                  <a:cubicBezTo>
                    <a:pt x="15822" y="348"/>
                    <a:pt x="15763" y="333"/>
                    <a:pt x="15709" y="319"/>
                  </a:cubicBezTo>
                  <a:cubicBezTo>
                    <a:pt x="15700" y="302"/>
                    <a:pt x="15692" y="286"/>
                    <a:pt x="15685" y="270"/>
                  </a:cubicBezTo>
                  <a:cubicBezTo>
                    <a:pt x="15594" y="279"/>
                    <a:pt x="15516" y="286"/>
                    <a:pt x="15438" y="292"/>
                  </a:cubicBezTo>
                  <a:cubicBezTo>
                    <a:pt x="15361" y="298"/>
                    <a:pt x="15283" y="302"/>
                    <a:pt x="15210" y="307"/>
                  </a:cubicBezTo>
                  <a:cubicBezTo>
                    <a:pt x="15194" y="299"/>
                    <a:pt x="15180" y="292"/>
                    <a:pt x="15164" y="285"/>
                  </a:cubicBezTo>
                  <a:cubicBezTo>
                    <a:pt x="15148" y="308"/>
                    <a:pt x="15138" y="324"/>
                    <a:pt x="15124" y="345"/>
                  </a:cubicBezTo>
                  <a:cubicBezTo>
                    <a:pt x="15107" y="320"/>
                    <a:pt x="15094" y="299"/>
                    <a:pt x="15080" y="279"/>
                  </a:cubicBezTo>
                  <a:cubicBezTo>
                    <a:pt x="15078" y="279"/>
                    <a:pt x="15076" y="279"/>
                    <a:pt x="15074" y="279"/>
                  </a:cubicBezTo>
                  <a:cubicBezTo>
                    <a:pt x="15004" y="279"/>
                    <a:pt x="14964" y="337"/>
                    <a:pt x="14897" y="337"/>
                  </a:cubicBezTo>
                  <a:cubicBezTo>
                    <a:pt x="14879" y="337"/>
                    <a:pt x="14860" y="333"/>
                    <a:pt x="14838" y="323"/>
                  </a:cubicBezTo>
                  <a:cubicBezTo>
                    <a:pt x="14830" y="308"/>
                    <a:pt x="14821" y="291"/>
                    <a:pt x="14810" y="267"/>
                  </a:cubicBezTo>
                  <a:cubicBezTo>
                    <a:pt x="14761" y="273"/>
                    <a:pt x="14712" y="279"/>
                    <a:pt x="14658" y="286"/>
                  </a:cubicBezTo>
                  <a:cubicBezTo>
                    <a:pt x="14630" y="265"/>
                    <a:pt x="14594" y="260"/>
                    <a:pt x="14554" y="260"/>
                  </a:cubicBezTo>
                  <a:cubicBezTo>
                    <a:pt x="14525" y="260"/>
                    <a:pt x="14494" y="263"/>
                    <a:pt x="14464" y="263"/>
                  </a:cubicBezTo>
                  <a:cubicBezTo>
                    <a:pt x="14448" y="263"/>
                    <a:pt x="14432" y="262"/>
                    <a:pt x="14417" y="260"/>
                  </a:cubicBezTo>
                  <a:cubicBezTo>
                    <a:pt x="14408" y="269"/>
                    <a:pt x="14396" y="276"/>
                    <a:pt x="14386" y="283"/>
                  </a:cubicBezTo>
                  <a:cubicBezTo>
                    <a:pt x="14381" y="280"/>
                    <a:pt x="14376" y="277"/>
                    <a:pt x="14371" y="274"/>
                  </a:cubicBezTo>
                  <a:cubicBezTo>
                    <a:pt x="14384" y="267"/>
                    <a:pt x="14398" y="261"/>
                    <a:pt x="14411" y="255"/>
                  </a:cubicBezTo>
                  <a:lnTo>
                    <a:pt x="14411" y="255"/>
                  </a:lnTo>
                  <a:cubicBezTo>
                    <a:pt x="14412" y="256"/>
                    <a:pt x="14413" y="257"/>
                    <a:pt x="14415" y="258"/>
                  </a:cubicBezTo>
                  <a:lnTo>
                    <a:pt x="14415" y="258"/>
                  </a:lnTo>
                  <a:cubicBezTo>
                    <a:pt x="14413" y="257"/>
                    <a:pt x="14412" y="256"/>
                    <a:pt x="14411" y="255"/>
                  </a:cubicBezTo>
                  <a:cubicBezTo>
                    <a:pt x="14411" y="255"/>
                    <a:pt x="14411" y="255"/>
                    <a:pt x="14411" y="255"/>
                  </a:cubicBezTo>
                  <a:lnTo>
                    <a:pt x="14411" y="255"/>
                  </a:lnTo>
                  <a:cubicBezTo>
                    <a:pt x="14393" y="244"/>
                    <a:pt x="14376" y="230"/>
                    <a:pt x="14360" y="230"/>
                  </a:cubicBezTo>
                  <a:cubicBezTo>
                    <a:pt x="14359" y="230"/>
                    <a:pt x="14359" y="230"/>
                    <a:pt x="14358" y="230"/>
                  </a:cubicBezTo>
                  <a:cubicBezTo>
                    <a:pt x="14227" y="235"/>
                    <a:pt x="14098" y="242"/>
                    <a:pt x="13974" y="249"/>
                  </a:cubicBezTo>
                  <a:cubicBezTo>
                    <a:pt x="13909" y="270"/>
                    <a:pt x="13882" y="324"/>
                    <a:pt x="13797" y="324"/>
                  </a:cubicBezTo>
                  <a:cubicBezTo>
                    <a:pt x="13792" y="324"/>
                    <a:pt x="13787" y="323"/>
                    <a:pt x="13781" y="323"/>
                  </a:cubicBezTo>
                  <a:cubicBezTo>
                    <a:pt x="13772" y="305"/>
                    <a:pt x="13764" y="288"/>
                    <a:pt x="13761" y="280"/>
                  </a:cubicBezTo>
                  <a:cubicBezTo>
                    <a:pt x="13684" y="273"/>
                    <a:pt x="13616" y="263"/>
                    <a:pt x="13547" y="258"/>
                  </a:cubicBezTo>
                  <a:cubicBezTo>
                    <a:pt x="13456" y="254"/>
                    <a:pt x="13366" y="252"/>
                    <a:pt x="13247" y="248"/>
                  </a:cubicBezTo>
                  <a:cubicBezTo>
                    <a:pt x="13232" y="266"/>
                    <a:pt x="13210" y="292"/>
                    <a:pt x="13190" y="314"/>
                  </a:cubicBezTo>
                  <a:cubicBezTo>
                    <a:pt x="13135" y="292"/>
                    <a:pt x="13106" y="280"/>
                    <a:pt x="13093" y="274"/>
                  </a:cubicBezTo>
                  <a:cubicBezTo>
                    <a:pt x="13019" y="282"/>
                    <a:pt x="12963" y="292"/>
                    <a:pt x="12907" y="292"/>
                  </a:cubicBezTo>
                  <a:cubicBezTo>
                    <a:pt x="12897" y="293"/>
                    <a:pt x="12887" y="293"/>
                    <a:pt x="12877" y="293"/>
                  </a:cubicBezTo>
                  <a:cubicBezTo>
                    <a:pt x="12826" y="293"/>
                    <a:pt x="12775" y="288"/>
                    <a:pt x="12723" y="288"/>
                  </a:cubicBezTo>
                  <a:cubicBezTo>
                    <a:pt x="12685" y="288"/>
                    <a:pt x="12635" y="299"/>
                    <a:pt x="12601" y="299"/>
                  </a:cubicBezTo>
                  <a:cubicBezTo>
                    <a:pt x="12588" y="299"/>
                    <a:pt x="12578" y="297"/>
                    <a:pt x="12572" y="294"/>
                  </a:cubicBezTo>
                  <a:cubicBezTo>
                    <a:pt x="12555" y="284"/>
                    <a:pt x="12540" y="280"/>
                    <a:pt x="12527" y="280"/>
                  </a:cubicBezTo>
                  <a:cubicBezTo>
                    <a:pt x="12490" y="280"/>
                    <a:pt x="12463" y="308"/>
                    <a:pt x="12430" y="308"/>
                  </a:cubicBezTo>
                  <a:cubicBezTo>
                    <a:pt x="12424" y="308"/>
                    <a:pt x="12418" y="307"/>
                    <a:pt x="12411" y="305"/>
                  </a:cubicBezTo>
                  <a:cubicBezTo>
                    <a:pt x="12389" y="294"/>
                    <a:pt x="12367" y="283"/>
                    <a:pt x="12348" y="273"/>
                  </a:cubicBezTo>
                  <a:cubicBezTo>
                    <a:pt x="12295" y="286"/>
                    <a:pt x="12250" y="298"/>
                    <a:pt x="12204" y="310"/>
                  </a:cubicBezTo>
                  <a:cubicBezTo>
                    <a:pt x="12214" y="323"/>
                    <a:pt x="12225" y="335"/>
                    <a:pt x="12247" y="360"/>
                  </a:cubicBezTo>
                  <a:cubicBezTo>
                    <a:pt x="12200" y="354"/>
                    <a:pt x="12173" y="349"/>
                    <a:pt x="12154" y="348"/>
                  </a:cubicBezTo>
                  <a:cubicBezTo>
                    <a:pt x="12150" y="326"/>
                    <a:pt x="12147" y="314"/>
                    <a:pt x="12141" y="289"/>
                  </a:cubicBezTo>
                  <a:cubicBezTo>
                    <a:pt x="12125" y="295"/>
                    <a:pt x="12111" y="297"/>
                    <a:pt x="12097" y="297"/>
                  </a:cubicBezTo>
                  <a:cubicBezTo>
                    <a:pt x="12040" y="297"/>
                    <a:pt x="11993" y="262"/>
                    <a:pt x="11931" y="262"/>
                  </a:cubicBezTo>
                  <a:cubicBezTo>
                    <a:pt x="11907" y="262"/>
                    <a:pt x="11881" y="268"/>
                    <a:pt x="11851" y="282"/>
                  </a:cubicBezTo>
                  <a:cubicBezTo>
                    <a:pt x="11833" y="290"/>
                    <a:pt x="11811" y="293"/>
                    <a:pt x="11786" y="293"/>
                  </a:cubicBezTo>
                  <a:cubicBezTo>
                    <a:pt x="11737" y="293"/>
                    <a:pt x="11679" y="282"/>
                    <a:pt x="11626" y="282"/>
                  </a:cubicBezTo>
                  <a:cubicBezTo>
                    <a:pt x="11596" y="282"/>
                    <a:pt x="11568" y="285"/>
                    <a:pt x="11543" y="296"/>
                  </a:cubicBezTo>
                  <a:cubicBezTo>
                    <a:pt x="11441" y="267"/>
                    <a:pt x="11338" y="265"/>
                    <a:pt x="11236" y="265"/>
                  </a:cubicBezTo>
                  <a:cubicBezTo>
                    <a:pt x="11215" y="265"/>
                    <a:pt x="11194" y="265"/>
                    <a:pt x="11174" y="265"/>
                  </a:cubicBezTo>
                  <a:cubicBezTo>
                    <a:pt x="11147" y="265"/>
                    <a:pt x="11120" y="265"/>
                    <a:pt x="11093" y="264"/>
                  </a:cubicBezTo>
                  <a:cubicBezTo>
                    <a:pt x="10995" y="261"/>
                    <a:pt x="10897" y="248"/>
                    <a:pt x="10799" y="248"/>
                  </a:cubicBezTo>
                  <a:cubicBezTo>
                    <a:pt x="10740" y="248"/>
                    <a:pt x="10682" y="253"/>
                    <a:pt x="10624" y="267"/>
                  </a:cubicBezTo>
                  <a:cubicBezTo>
                    <a:pt x="10597" y="261"/>
                    <a:pt x="10570" y="259"/>
                    <a:pt x="10542" y="259"/>
                  </a:cubicBezTo>
                  <a:cubicBezTo>
                    <a:pt x="10486" y="259"/>
                    <a:pt x="10429" y="267"/>
                    <a:pt x="10373" y="267"/>
                  </a:cubicBezTo>
                  <a:cubicBezTo>
                    <a:pt x="10325" y="267"/>
                    <a:pt x="10277" y="261"/>
                    <a:pt x="10233" y="239"/>
                  </a:cubicBezTo>
                  <a:cubicBezTo>
                    <a:pt x="10205" y="255"/>
                    <a:pt x="10178" y="271"/>
                    <a:pt x="10150" y="288"/>
                  </a:cubicBezTo>
                  <a:cubicBezTo>
                    <a:pt x="10124" y="269"/>
                    <a:pt x="10097" y="251"/>
                    <a:pt x="10078" y="238"/>
                  </a:cubicBezTo>
                  <a:cubicBezTo>
                    <a:pt x="10071" y="238"/>
                    <a:pt x="10064" y="238"/>
                    <a:pt x="10057" y="238"/>
                  </a:cubicBezTo>
                  <a:cubicBezTo>
                    <a:pt x="9961" y="238"/>
                    <a:pt x="9866" y="233"/>
                    <a:pt x="9774" y="233"/>
                  </a:cubicBezTo>
                  <a:cubicBezTo>
                    <a:pt x="9682" y="233"/>
                    <a:pt x="9594" y="238"/>
                    <a:pt x="9512" y="255"/>
                  </a:cubicBezTo>
                  <a:cubicBezTo>
                    <a:pt x="9469" y="245"/>
                    <a:pt x="9440" y="239"/>
                    <a:pt x="9409" y="232"/>
                  </a:cubicBezTo>
                  <a:cubicBezTo>
                    <a:pt x="9393" y="258"/>
                    <a:pt x="9381" y="274"/>
                    <a:pt x="9366" y="298"/>
                  </a:cubicBezTo>
                  <a:cubicBezTo>
                    <a:pt x="9363" y="235"/>
                    <a:pt x="9276" y="232"/>
                    <a:pt x="9231" y="204"/>
                  </a:cubicBezTo>
                  <a:cubicBezTo>
                    <a:pt x="9197" y="223"/>
                    <a:pt x="9161" y="229"/>
                    <a:pt x="9124" y="229"/>
                  </a:cubicBezTo>
                  <a:cubicBezTo>
                    <a:pt x="9080" y="229"/>
                    <a:pt x="9035" y="221"/>
                    <a:pt x="8992" y="219"/>
                  </a:cubicBezTo>
                  <a:cubicBezTo>
                    <a:pt x="8988" y="218"/>
                    <a:pt x="8983" y="218"/>
                    <a:pt x="8978" y="218"/>
                  </a:cubicBezTo>
                  <a:cubicBezTo>
                    <a:pt x="8938" y="218"/>
                    <a:pt x="8902" y="232"/>
                    <a:pt x="8860" y="232"/>
                  </a:cubicBezTo>
                  <a:cubicBezTo>
                    <a:pt x="8840" y="232"/>
                    <a:pt x="8820" y="229"/>
                    <a:pt x="8797" y="220"/>
                  </a:cubicBezTo>
                  <a:cubicBezTo>
                    <a:pt x="8786" y="216"/>
                    <a:pt x="8773" y="214"/>
                    <a:pt x="8758" y="214"/>
                  </a:cubicBezTo>
                  <a:cubicBezTo>
                    <a:pt x="8705" y="214"/>
                    <a:pt x="8631" y="236"/>
                    <a:pt x="8572" y="244"/>
                  </a:cubicBezTo>
                  <a:cubicBezTo>
                    <a:pt x="8560" y="261"/>
                    <a:pt x="8550" y="276"/>
                    <a:pt x="8541" y="291"/>
                  </a:cubicBezTo>
                  <a:cubicBezTo>
                    <a:pt x="8519" y="289"/>
                    <a:pt x="8504" y="289"/>
                    <a:pt x="8480" y="289"/>
                  </a:cubicBezTo>
                  <a:cubicBezTo>
                    <a:pt x="8473" y="260"/>
                    <a:pt x="8466" y="230"/>
                    <a:pt x="8455" y="191"/>
                  </a:cubicBezTo>
                  <a:cubicBezTo>
                    <a:pt x="8410" y="207"/>
                    <a:pt x="8379" y="217"/>
                    <a:pt x="8345" y="229"/>
                  </a:cubicBezTo>
                  <a:cubicBezTo>
                    <a:pt x="8269" y="201"/>
                    <a:pt x="8190" y="188"/>
                    <a:pt x="8110" y="188"/>
                  </a:cubicBezTo>
                  <a:cubicBezTo>
                    <a:pt x="8052" y="188"/>
                    <a:pt x="7993" y="194"/>
                    <a:pt x="7933" y="207"/>
                  </a:cubicBezTo>
                  <a:cubicBezTo>
                    <a:pt x="7926" y="189"/>
                    <a:pt x="7917" y="173"/>
                    <a:pt x="7905" y="148"/>
                  </a:cubicBezTo>
                  <a:cubicBezTo>
                    <a:pt x="7868" y="160"/>
                    <a:pt x="7837" y="168"/>
                    <a:pt x="7805" y="177"/>
                  </a:cubicBezTo>
                  <a:cubicBezTo>
                    <a:pt x="7779" y="152"/>
                    <a:pt x="7742" y="146"/>
                    <a:pt x="7702" y="146"/>
                  </a:cubicBezTo>
                  <a:cubicBezTo>
                    <a:pt x="7676" y="146"/>
                    <a:pt x="7649" y="148"/>
                    <a:pt x="7624" y="149"/>
                  </a:cubicBezTo>
                  <a:cubicBezTo>
                    <a:pt x="7570" y="154"/>
                    <a:pt x="7518" y="177"/>
                    <a:pt x="7464" y="182"/>
                  </a:cubicBezTo>
                  <a:cubicBezTo>
                    <a:pt x="7411" y="185"/>
                    <a:pt x="7356" y="180"/>
                    <a:pt x="7305" y="194"/>
                  </a:cubicBezTo>
                  <a:cubicBezTo>
                    <a:pt x="7281" y="173"/>
                    <a:pt x="7259" y="154"/>
                    <a:pt x="7236" y="133"/>
                  </a:cubicBezTo>
                  <a:cubicBezTo>
                    <a:pt x="7234" y="151"/>
                    <a:pt x="7233" y="168"/>
                    <a:pt x="7231" y="198"/>
                  </a:cubicBezTo>
                  <a:cubicBezTo>
                    <a:pt x="7175" y="183"/>
                    <a:pt x="7142" y="173"/>
                    <a:pt x="7111" y="164"/>
                  </a:cubicBezTo>
                  <a:cubicBezTo>
                    <a:pt x="7093" y="171"/>
                    <a:pt x="7078" y="177"/>
                    <a:pt x="7061" y="185"/>
                  </a:cubicBezTo>
                  <a:cubicBezTo>
                    <a:pt x="7049" y="158"/>
                    <a:pt x="7043" y="142"/>
                    <a:pt x="7034" y="124"/>
                  </a:cubicBezTo>
                  <a:cubicBezTo>
                    <a:pt x="6944" y="168"/>
                    <a:pt x="6859" y="210"/>
                    <a:pt x="6759" y="260"/>
                  </a:cubicBezTo>
                  <a:cubicBezTo>
                    <a:pt x="6763" y="198"/>
                    <a:pt x="6769" y="143"/>
                    <a:pt x="6775" y="76"/>
                  </a:cubicBezTo>
                  <a:lnTo>
                    <a:pt x="6775" y="76"/>
                  </a:lnTo>
                  <a:cubicBezTo>
                    <a:pt x="6739" y="103"/>
                    <a:pt x="6705" y="112"/>
                    <a:pt x="6673" y="112"/>
                  </a:cubicBezTo>
                  <a:cubicBezTo>
                    <a:pt x="6630" y="112"/>
                    <a:pt x="6589" y="96"/>
                    <a:pt x="6547" y="85"/>
                  </a:cubicBezTo>
                  <a:lnTo>
                    <a:pt x="6547" y="85"/>
                  </a:lnTo>
                  <a:cubicBezTo>
                    <a:pt x="6562" y="135"/>
                    <a:pt x="6572" y="173"/>
                    <a:pt x="6582" y="213"/>
                  </a:cubicBezTo>
                  <a:cubicBezTo>
                    <a:pt x="6582" y="214"/>
                    <a:pt x="6562" y="217"/>
                    <a:pt x="6552" y="220"/>
                  </a:cubicBezTo>
                  <a:cubicBezTo>
                    <a:pt x="6543" y="201"/>
                    <a:pt x="6534" y="185"/>
                    <a:pt x="6525" y="166"/>
                  </a:cubicBezTo>
                  <a:cubicBezTo>
                    <a:pt x="6504" y="176"/>
                    <a:pt x="6487" y="185"/>
                    <a:pt x="6472" y="192"/>
                  </a:cubicBezTo>
                  <a:cubicBezTo>
                    <a:pt x="6446" y="164"/>
                    <a:pt x="6419" y="135"/>
                    <a:pt x="6399" y="113"/>
                  </a:cubicBezTo>
                  <a:cubicBezTo>
                    <a:pt x="6328" y="123"/>
                    <a:pt x="6275" y="132"/>
                    <a:pt x="6213" y="142"/>
                  </a:cubicBezTo>
                  <a:cubicBezTo>
                    <a:pt x="6212" y="166"/>
                    <a:pt x="6209" y="188"/>
                    <a:pt x="6207" y="211"/>
                  </a:cubicBezTo>
                  <a:cubicBezTo>
                    <a:pt x="6108" y="191"/>
                    <a:pt x="6145" y="93"/>
                    <a:pt x="6003" y="93"/>
                  </a:cubicBezTo>
                  <a:cubicBezTo>
                    <a:pt x="6000" y="93"/>
                    <a:pt x="5997" y="93"/>
                    <a:pt x="5994" y="93"/>
                  </a:cubicBezTo>
                  <a:cubicBezTo>
                    <a:pt x="6001" y="132"/>
                    <a:pt x="6009" y="167"/>
                    <a:pt x="6019" y="219"/>
                  </a:cubicBezTo>
                  <a:cubicBezTo>
                    <a:pt x="5962" y="188"/>
                    <a:pt x="5920" y="164"/>
                    <a:pt x="5860" y="132"/>
                  </a:cubicBezTo>
                  <a:lnTo>
                    <a:pt x="5860" y="132"/>
                  </a:lnTo>
                  <a:cubicBezTo>
                    <a:pt x="5872" y="176"/>
                    <a:pt x="5879" y="202"/>
                    <a:pt x="5888" y="233"/>
                  </a:cubicBezTo>
                  <a:cubicBezTo>
                    <a:pt x="5711" y="164"/>
                    <a:pt x="5548" y="105"/>
                    <a:pt x="5360" y="80"/>
                  </a:cubicBezTo>
                  <a:cubicBezTo>
                    <a:pt x="5350" y="105"/>
                    <a:pt x="5341" y="130"/>
                    <a:pt x="5333" y="149"/>
                  </a:cubicBezTo>
                  <a:cubicBezTo>
                    <a:pt x="5258" y="132"/>
                    <a:pt x="5191" y="116"/>
                    <a:pt x="5120" y="98"/>
                  </a:cubicBezTo>
                  <a:cubicBezTo>
                    <a:pt x="5117" y="120"/>
                    <a:pt x="5116" y="135"/>
                    <a:pt x="5116" y="148"/>
                  </a:cubicBezTo>
                  <a:cubicBezTo>
                    <a:pt x="5086" y="167"/>
                    <a:pt x="5057" y="186"/>
                    <a:pt x="5029" y="204"/>
                  </a:cubicBezTo>
                  <a:cubicBezTo>
                    <a:pt x="5010" y="199"/>
                    <a:pt x="4996" y="196"/>
                    <a:pt x="4974" y="192"/>
                  </a:cubicBezTo>
                  <a:cubicBezTo>
                    <a:pt x="4976" y="167"/>
                    <a:pt x="4977" y="142"/>
                    <a:pt x="4980" y="116"/>
                  </a:cubicBezTo>
                  <a:lnTo>
                    <a:pt x="4980" y="116"/>
                  </a:lnTo>
                  <a:cubicBezTo>
                    <a:pt x="4921" y="141"/>
                    <a:pt x="4864" y="166"/>
                    <a:pt x="4805" y="191"/>
                  </a:cubicBezTo>
                  <a:cubicBezTo>
                    <a:pt x="4795" y="173"/>
                    <a:pt x="4788" y="157"/>
                    <a:pt x="4777" y="136"/>
                  </a:cubicBezTo>
                  <a:cubicBezTo>
                    <a:pt x="4717" y="167"/>
                    <a:pt x="4663" y="195"/>
                    <a:pt x="4614" y="221"/>
                  </a:cubicBezTo>
                  <a:cubicBezTo>
                    <a:pt x="4555" y="218"/>
                    <a:pt x="4566" y="153"/>
                    <a:pt x="4521" y="153"/>
                  </a:cubicBezTo>
                  <a:cubicBezTo>
                    <a:pt x="4510" y="153"/>
                    <a:pt x="4496" y="157"/>
                    <a:pt x="4477" y="166"/>
                  </a:cubicBezTo>
                  <a:cubicBezTo>
                    <a:pt x="4489" y="191"/>
                    <a:pt x="4499" y="213"/>
                    <a:pt x="4523" y="263"/>
                  </a:cubicBezTo>
                  <a:cubicBezTo>
                    <a:pt x="4448" y="232"/>
                    <a:pt x="4412" y="219"/>
                    <a:pt x="4382" y="205"/>
                  </a:cubicBezTo>
                  <a:cubicBezTo>
                    <a:pt x="4377" y="166"/>
                    <a:pt x="4374" y="130"/>
                    <a:pt x="4371" y="96"/>
                  </a:cubicBezTo>
                  <a:cubicBezTo>
                    <a:pt x="4306" y="120"/>
                    <a:pt x="4251" y="142"/>
                    <a:pt x="4198" y="161"/>
                  </a:cubicBezTo>
                  <a:cubicBezTo>
                    <a:pt x="4211" y="174"/>
                    <a:pt x="4227" y="189"/>
                    <a:pt x="4259" y="219"/>
                  </a:cubicBezTo>
                  <a:cubicBezTo>
                    <a:pt x="4217" y="229"/>
                    <a:pt x="4180" y="236"/>
                    <a:pt x="4143" y="245"/>
                  </a:cubicBezTo>
                  <a:cubicBezTo>
                    <a:pt x="4117" y="220"/>
                    <a:pt x="4077" y="180"/>
                    <a:pt x="4012" y="118"/>
                  </a:cubicBezTo>
                  <a:cubicBezTo>
                    <a:pt x="4006" y="180"/>
                    <a:pt x="4003" y="217"/>
                    <a:pt x="4002" y="252"/>
                  </a:cubicBezTo>
                  <a:cubicBezTo>
                    <a:pt x="4017" y="258"/>
                    <a:pt x="4028" y="266"/>
                    <a:pt x="4040" y="273"/>
                  </a:cubicBezTo>
                  <a:cubicBezTo>
                    <a:pt x="4036" y="274"/>
                    <a:pt x="4030" y="277"/>
                    <a:pt x="4025" y="280"/>
                  </a:cubicBezTo>
                  <a:cubicBezTo>
                    <a:pt x="4015" y="273"/>
                    <a:pt x="4005" y="264"/>
                    <a:pt x="3995" y="257"/>
                  </a:cubicBezTo>
                  <a:cubicBezTo>
                    <a:pt x="3998" y="255"/>
                    <a:pt x="4002" y="252"/>
                    <a:pt x="4002" y="252"/>
                  </a:cubicBezTo>
                  <a:cubicBezTo>
                    <a:pt x="3967" y="241"/>
                    <a:pt x="3933" y="220"/>
                    <a:pt x="3899" y="220"/>
                  </a:cubicBezTo>
                  <a:cubicBezTo>
                    <a:pt x="3880" y="220"/>
                    <a:pt x="3860" y="226"/>
                    <a:pt x="3840" y="244"/>
                  </a:cubicBezTo>
                  <a:cubicBezTo>
                    <a:pt x="3800" y="221"/>
                    <a:pt x="3762" y="201"/>
                    <a:pt x="3727" y="182"/>
                  </a:cubicBezTo>
                  <a:cubicBezTo>
                    <a:pt x="3693" y="195"/>
                    <a:pt x="3672" y="204"/>
                    <a:pt x="3647" y="211"/>
                  </a:cubicBezTo>
                  <a:cubicBezTo>
                    <a:pt x="3639" y="189"/>
                    <a:pt x="3630" y="171"/>
                    <a:pt x="3619" y="146"/>
                  </a:cubicBezTo>
                  <a:cubicBezTo>
                    <a:pt x="3543" y="180"/>
                    <a:pt x="3474" y="211"/>
                    <a:pt x="3412" y="239"/>
                  </a:cubicBezTo>
                  <a:cubicBezTo>
                    <a:pt x="3350" y="219"/>
                    <a:pt x="3295" y="211"/>
                    <a:pt x="3228" y="211"/>
                  </a:cubicBezTo>
                  <a:cubicBezTo>
                    <a:pt x="3209" y="211"/>
                    <a:pt x="3187" y="211"/>
                    <a:pt x="3165" y="213"/>
                  </a:cubicBezTo>
                  <a:cubicBezTo>
                    <a:pt x="3163" y="235"/>
                    <a:pt x="3162" y="257"/>
                    <a:pt x="3157" y="304"/>
                  </a:cubicBezTo>
                  <a:cubicBezTo>
                    <a:pt x="3118" y="261"/>
                    <a:pt x="3096" y="239"/>
                    <a:pt x="3063" y="205"/>
                  </a:cubicBezTo>
                  <a:cubicBezTo>
                    <a:pt x="3028" y="242"/>
                    <a:pt x="3009" y="266"/>
                    <a:pt x="2982" y="286"/>
                  </a:cubicBezTo>
                  <a:cubicBezTo>
                    <a:pt x="2966" y="298"/>
                    <a:pt x="2938" y="301"/>
                    <a:pt x="2901" y="313"/>
                  </a:cubicBezTo>
                  <a:cubicBezTo>
                    <a:pt x="2896" y="274"/>
                    <a:pt x="2891" y="248"/>
                    <a:pt x="2887" y="223"/>
                  </a:cubicBezTo>
                  <a:cubicBezTo>
                    <a:pt x="2860" y="221"/>
                    <a:pt x="2831" y="211"/>
                    <a:pt x="2809" y="211"/>
                  </a:cubicBezTo>
                  <a:cubicBezTo>
                    <a:pt x="2791" y="211"/>
                    <a:pt x="2778" y="217"/>
                    <a:pt x="2775" y="241"/>
                  </a:cubicBezTo>
                  <a:cubicBezTo>
                    <a:pt x="2794" y="260"/>
                    <a:pt x="2794" y="277"/>
                    <a:pt x="2796" y="296"/>
                  </a:cubicBezTo>
                  <a:lnTo>
                    <a:pt x="2766" y="296"/>
                  </a:lnTo>
                  <a:cubicBezTo>
                    <a:pt x="2762" y="279"/>
                    <a:pt x="2757" y="260"/>
                    <a:pt x="2753" y="241"/>
                  </a:cubicBezTo>
                  <a:lnTo>
                    <a:pt x="2775" y="241"/>
                  </a:lnTo>
                  <a:cubicBezTo>
                    <a:pt x="2698" y="239"/>
                    <a:pt x="2641" y="236"/>
                    <a:pt x="2584" y="235"/>
                  </a:cubicBezTo>
                  <a:cubicBezTo>
                    <a:pt x="2572" y="269"/>
                    <a:pt x="2562" y="294"/>
                    <a:pt x="2553" y="320"/>
                  </a:cubicBezTo>
                  <a:cubicBezTo>
                    <a:pt x="2523" y="307"/>
                    <a:pt x="2500" y="298"/>
                    <a:pt x="2476" y="289"/>
                  </a:cubicBezTo>
                  <a:cubicBezTo>
                    <a:pt x="2457" y="298"/>
                    <a:pt x="2437" y="307"/>
                    <a:pt x="2417" y="316"/>
                  </a:cubicBezTo>
                  <a:cubicBezTo>
                    <a:pt x="2406" y="305"/>
                    <a:pt x="2395" y="295"/>
                    <a:pt x="2384" y="285"/>
                  </a:cubicBezTo>
                  <a:cubicBezTo>
                    <a:pt x="2368" y="283"/>
                    <a:pt x="2352" y="282"/>
                    <a:pt x="2336" y="282"/>
                  </a:cubicBezTo>
                  <a:cubicBezTo>
                    <a:pt x="2326" y="282"/>
                    <a:pt x="2316" y="283"/>
                    <a:pt x="2305" y="283"/>
                  </a:cubicBezTo>
                  <a:cubicBezTo>
                    <a:pt x="2257" y="283"/>
                    <a:pt x="2209" y="279"/>
                    <a:pt x="2172" y="244"/>
                  </a:cubicBezTo>
                  <a:cubicBezTo>
                    <a:pt x="2104" y="301"/>
                    <a:pt x="2039" y="355"/>
                    <a:pt x="1966" y="419"/>
                  </a:cubicBezTo>
                  <a:cubicBezTo>
                    <a:pt x="1945" y="354"/>
                    <a:pt x="1926" y="299"/>
                    <a:pt x="1908" y="244"/>
                  </a:cubicBezTo>
                  <a:cubicBezTo>
                    <a:pt x="1877" y="254"/>
                    <a:pt x="1848" y="263"/>
                    <a:pt x="1820" y="271"/>
                  </a:cubicBezTo>
                  <a:cubicBezTo>
                    <a:pt x="1797" y="257"/>
                    <a:pt x="1782" y="246"/>
                    <a:pt x="1761" y="233"/>
                  </a:cubicBezTo>
                  <a:cubicBezTo>
                    <a:pt x="1712" y="268"/>
                    <a:pt x="1661" y="302"/>
                    <a:pt x="1651" y="349"/>
                  </a:cubicBezTo>
                  <a:lnTo>
                    <a:pt x="1651" y="349"/>
                  </a:lnTo>
                  <a:cubicBezTo>
                    <a:pt x="1654" y="348"/>
                    <a:pt x="1657" y="348"/>
                    <a:pt x="1660" y="348"/>
                  </a:cubicBezTo>
                  <a:cubicBezTo>
                    <a:pt x="1667" y="348"/>
                    <a:pt x="1674" y="358"/>
                    <a:pt x="1649" y="363"/>
                  </a:cubicBezTo>
                  <a:cubicBezTo>
                    <a:pt x="1649" y="365"/>
                    <a:pt x="1646" y="366"/>
                    <a:pt x="1641" y="366"/>
                  </a:cubicBezTo>
                  <a:cubicBezTo>
                    <a:pt x="1631" y="366"/>
                    <a:pt x="1613" y="362"/>
                    <a:pt x="1595" y="358"/>
                  </a:cubicBezTo>
                  <a:cubicBezTo>
                    <a:pt x="1604" y="356"/>
                    <a:pt x="1614" y="355"/>
                    <a:pt x="1623" y="353"/>
                  </a:cubicBezTo>
                  <a:lnTo>
                    <a:pt x="1623" y="353"/>
                  </a:lnTo>
                  <a:cubicBezTo>
                    <a:pt x="1631" y="356"/>
                    <a:pt x="1640" y="359"/>
                    <a:pt x="1649" y="363"/>
                  </a:cubicBezTo>
                  <a:cubicBezTo>
                    <a:pt x="1650" y="358"/>
                    <a:pt x="1650" y="353"/>
                    <a:pt x="1651" y="349"/>
                  </a:cubicBezTo>
                  <a:lnTo>
                    <a:pt x="1651" y="349"/>
                  </a:lnTo>
                  <a:cubicBezTo>
                    <a:pt x="1641" y="350"/>
                    <a:pt x="1632" y="351"/>
                    <a:pt x="1623" y="353"/>
                  </a:cubicBezTo>
                  <a:lnTo>
                    <a:pt x="1623" y="353"/>
                  </a:lnTo>
                  <a:cubicBezTo>
                    <a:pt x="1567" y="332"/>
                    <a:pt x="1546" y="325"/>
                    <a:pt x="1526" y="316"/>
                  </a:cubicBezTo>
                  <a:cubicBezTo>
                    <a:pt x="1521" y="319"/>
                    <a:pt x="1516" y="324"/>
                    <a:pt x="1510" y="324"/>
                  </a:cubicBezTo>
                  <a:cubicBezTo>
                    <a:pt x="1461" y="333"/>
                    <a:pt x="1414" y="342"/>
                    <a:pt x="1358" y="351"/>
                  </a:cubicBezTo>
                  <a:cubicBezTo>
                    <a:pt x="1357" y="373"/>
                    <a:pt x="1354" y="395"/>
                    <a:pt x="1352" y="413"/>
                  </a:cubicBezTo>
                  <a:cubicBezTo>
                    <a:pt x="1248" y="395"/>
                    <a:pt x="1149" y="380"/>
                    <a:pt x="1048" y="364"/>
                  </a:cubicBezTo>
                  <a:cubicBezTo>
                    <a:pt x="1042" y="385"/>
                    <a:pt x="1036" y="408"/>
                    <a:pt x="1027" y="439"/>
                  </a:cubicBezTo>
                  <a:cubicBezTo>
                    <a:pt x="1003" y="439"/>
                    <a:pt x="969" y="434"/>
                    <a:pt x="945" y="434"/>
                  </a:cubicBezTo>
                  <a:cubicBezTo>
                    <a:pt x="935" y="434"/>
                    <a:pt x="927" y="435"/>
                    <a:pt x="923" y="438"/>
                  </a:cubicBezTo>
                  <a:cubicBezTo>
                    <a:pt x="905" y="450"/>
                    <a:pt x="890" y="455"/>
                    <a:pt x="876" y="455"/>
                  </a:cubicBezTo>
                  <a:cubicBezTo>
                    <a:pt x="857" y="455"/>
                    <a:pt x="840" y="446"/>
                    <a:pt x="821" y="436"/>
                  </a:cubicBezTo>
                  <a:cubicBezTo>
                    <a:pt x="806" y="455"/>
                    <a:pt x="792" y="473"/>
                    <a:pt x="774" y="495"/>
                  </a:cubicBezTo>
                  <a:cubicBezTo>
                    <a:pt x="734" y="480"/>
                    <a:pt x="705" y="470"/>
                    <a:pt x="674" y="460"/>
                  </a:cubicBezTo>
                  <a:cubicBezTo>
                    <a:pt x="664" y="489"/>
                    <a:pt x="655" y="514"/>
                    <a:pt x="643" y="547"/>
                  </a:cubicBezTo>
                  <a:cubicBezTo>
                    <a:pt x="558" y="530"/>
                    <a:pt x="483" y="516"/>
                    <a:pt x="412" y="501"/>
                  </a:cubicBezTo>
                  <a:cubicBezTo>
                    <a:pt x="374" y="535"/>
                    <a:pt x="342" y="563"/>
                    <a:pt x="305" y="594"/>
                  </a:cubicBezTo>
                  <a:cubicBezTo>
                    <a:pt x="250" y="582"/>
                    <a:pt x="206" y="572"/>
                    <a:pt x="158" y="561"/>
                  </a:cubicBezTo>
                  <a:cubicBezTo>
                    <a:pt x="111" y="579"/>
                    <a:pt x="58" y="598"/>
                    <a:pt x="0" y="619"/>
                  </a:cubicBezTo>
                  <a:cubicBezTo>
                    <a:pt x="71" y="686"/>
                    <a:pt x="135" y="745"/>
                    <a:pt x="202" y="808"/>
                  </a:cubicBezTo>
                  <a:lnTo>
                    <a:pt x="202" y="808"/>
                  </a:lnTo>
                  <a:cubicBezTo>
                    <a:pt x="200" y="809"/>
                    <a:pt x="185" y="819"/>
                    <a:pt x="158" y="836"/>
                  </a:cubicBezTo>
                  <a:cubicBezTo>
                    <a:pt x="247" y="841"/>
                    <a:pt x="319" y="842"/>
                    <a:pt x="378" y="845"/>
                  </a:cubicBezTo>
                  <a:cubicBezTo>
                    <a:pt x="406" y="901"/>
                    <a:pt x="427" y="945"/>
                    <a:pt x="458" y="1012"/>
                  </a:cubicBezTo>
                  <a:cubicBezTo>
                    <a:pt x="502" y="975"/>
                    <a:pt x="528" y="953"/>
                    <a:pt x="552" y="934"/>
                  </a:cubicBezTo>
                  <a:cubicBezTo>
                    <a:pt x="609" y="950"/>
                    <a:pt x="652" y="961"/>
                    <a:pt x="699" y="975"/>
                  </a:cubicBezTo>
                  <a:cubicBezTo>
                    <a:pt x="712" y="938"/>
                    <a:pt x="723" y="911"/>
                    <a:pt x="733" y="884"/>
                  </a:cubicBezTo>
                  <a:cubicBezTo>
                    <a:pt x="762" y="888"/>
                    <a:pt x="783" y="891"/>
                    <a:pt x="811" y="895"/>
                  </a:cubicBezTo>
                  <a:cubicBezTo>
                    <a:pt x="806" y="939"/>
                    <a:pt x="803" y="981"/>
                    <a:pt x="801" y="1017"/>
                  </a:cubicBezTo>
                  <a:cubicBezTo>
                    <a:pt x="826" y="1034"/>
                    <a:pt x="845" y="1047"/>
                    <a:pt x="846" y="1047"/>
                  </a:cubicBezTo>
                  <a:cubicBezTo>
                    <a:pt x="846" y="1047"/>
                    <a:pt x="846" y="1047"/>
                    <a:pt x="846" y="1047"/>
                  </a:cubicBezTo>
                  <a:lnTo>
                    <a:pt x="846" y="1047"/>
                  </a:lnTo>
                  <a:cubicBezTo>
                    <a:pt x="850" y="1047"/>
                    <a:pt x="855" y="1047"/>
                    <a:pt x="859" y="1047"/>
                  </a:cubicBezTo>
                  <a:cubicBezTo>
                    <a:pt x="899" y="1047"/>
                    <a:pt x="935" y="1033"/>
                    <a:pt x="966" y="1033"/>
                  </a:cubicBezTo>
                  <a:cubicBezTo>
                    <a:pt x="989" y="1033"/>
                    <a:pt x="1009" y="1041"/>
                    <a:pt x="1026" y="1067"/>
                  </a:cubicBezTo>
                  <a:cubicBezTo>
                    <a:pt x="1051" y="1059"/>
                    <a:pt x="1076" y="1051"/>
                    <a:pt x="1101" y="1044"/>
                  </a:cubicBezTo>
                  <a:cubicBezTo>
                    <a:pt x="1115" y="1051"/>
                    <a:pt x="1130" y="1060"/>
                    <a:pt x="1167" y="1082"/>
                  </a:cubicBezTo>
                  <a:cubicBezTo>
                    <a:pt x="1189" y="1059"/>
                    <a:pt x="1211" y="1037"/>
                    <a:pt x="1233" y="1013"/>
                  </a:cubicBezTo>
                  <a:cubicBezTo>
                    <a:pt x="1245" y="1019"/>
                    <a:pt x="1255" y="1023"/>
                    <a:pt x="1265" y="1029"/>
                  </a:cubicBezTo>
                  <a:cubicBezTo>
                    <a:pt x="1249" y="1050"/>
                    <a:pt x="1235" y="1072"/>
                    <a:pt x="1221" y="1089"/>
                  </a:cubicBezTo>
                  <a:cubicBezTo>
                    <a:pt x="1239" y="1114"/>
                    <a:pt x="1257" y="1138"/>
                    <a:pt x="1273" y="1160"/>
                  </a:cubicBezTo>
                  <a:cubicBezTo>
                    <a:pt x="1307" y="1162"/>
                    <a:pt x="1336" y="1162"/>
                    <a:pt x="1411" y="1165"/>
                  </a:cubicBezTo>
                  <a:cubicBezTo>
                    <a:pt x="1436" y="1150"/>
                    <a:pt x="1483" y="1123"/>
                    <a:pt x="1524" y="1101"/>
                  </a:cubicBezTo>
                  <a:cubicBezTo>
                    <a:pt x="1527" y="1107"/>
                    <a:pt x="1535" y="1123"/>
                    <a:pt x="1542" y="1137"/>
                  </a:cubicBezTo>
                  <a:cubicBezTo>
                    <a:pt x="1599" y="1138"/>
                    <a:pt x="1651" y="1141"/>
                    <a:pt x="1699" y="1142"/>
                  </a:cubicBezTo>
                  <a:cubicBezTo>
                    <a:pt x="1713" y="1122"/>
                    <a:pt x="1723" y="1106"/>
                    <a:pt x="1738" y="1082"/>
                  </a:cubicBezTo>
                  <a:cubicBezTo>
                    <a:pt x="1766" y="1126"/>
                    <a:pt x="1789" y="1163"/>
                    <a:pt x="1811" y="1200"/>
                  </a:cubicBezTo>
                  <a:cubicBezTo>
                    <a:pt x="1863" y="1210"/>
                    <a:pt x="1916" y="1220"/>
                    <a:pt x="1967" y="1232"/>
                  </a:cubicBezTo>
                  <a:cubicBezTo>
                    <a:pt x="1976" y="1219"/>
                    <a:pt x="1986" y="1203"/>
                    <a:pt x="1997" y="1188"/>
                  </a:cubicBezTo>
                  <a:cubicBezTo>
                    <a:pt x="2038" y="1190"/>
                    <a:pt x="2073" y="1191"/>
                    <a:pt x="2108" y="1192"/>
                  </a:cubicBezTo>
                  <a:cubicBezTo>
                    <a:pt x="2117" y="1212"/>
                    <a:pt x="2125" y="1229"/>
                    <a:pt x="2136" y="1253"/>
                  </a:cubicBezTo>
                  <a:cubicBezTo>
                    <a:pt x="2203" y="1244"/>
                    <a:pt x="2264" y="1234"/>
                    <a:pt x="2328" y="1223"/>
                  </a:cubicBezTo>
                  <a:cubicBezTo>
                    <a:pt x="2342" y="1244"/>
                    <a:pt x="2356" y="1265"/>
                    <a:pt x="2366" y="1281"/>
                  </a:cubicBezTo>
                  <a:cubicBezTo>
                    <a:pt x="2448" y="1284"/>
                    <a:pt x="2525" y="1287"/>
                    <a:pt x="2645" y="1291"/>
                  </a:cubicBezTo>
                  <a:cubicBezTo>
                    <a:pt x="2650" y="1284"/>
                    <a:pt x="2669" y="1257"/>
                    <a:pt x="2693" y="1223"/>
                  </a:cubicBezTo>
                  <a:cubicBezTo>
                    <a:pt x="2710" y="1259"/>
                    <a:pt x="2718" y="1276"/>
                    <a:pt x="2723" y="1287"/>
                  </a:cubicBezTo>
                  <a:cubicBezTo>
                    <a:pt x="2788" y="1298"/>
                    <a:pt x="2843" y="1309"/>
                    <a:pt x="2900" y="1318"/>
                  </a:cubicBezTo>
                  <a:cubicBezTo>
                    <a:pt x="2938" y="1323"/>
                    <a:pt x="2987" y="1335"/>
                    <a:pt x="3021" y="1335"/>
                  </a:cubicBezTo>
                  <a:cubicBezTo>
                    <a:pt x="3031" y="1335"/>
                    <a:pt x="3041" y="1334"/>
                    <a:pt x="3047" y="1331"/>
                  </a:cubicBezTo>
                  <a:cubicBezTo>
                    <a:pt x="3085" y="1312"/>
                    <a:pt x="3122" y="1307"/>
                    <a:pt x="3161" y="1307"/>
                  </a:cubicBezTo>
                  <a:cubicBezTo>
                    <a:pt x="3204" y="1307"/>
                    <a:pt x="3248" y="1314"/>
                    <a:pt x="3294" y="1314"/>
                  </a:cubicBezTo>
                  <a:cubicBezTo>
                    <a:pt x="3311" y="1314"/>
                    <a:pt x="3329" y="1313"/>
                    <a:pt x="3347" y="1310"/>
                  </a:cubicBezTo>
                  <a:cubicBezTo>
                    <a:pt x="3369" y="1331"/>
                    <a:pt x="3391" y="1354"/>
                    <a:pt x="3413" y="1378"/>
                  </a:cubicBezTo>
                  <a:cubicBezTo>
                    <a:pt x="3455" y="1356"/>
                    <a:pt x="3483" y="1340"/>
                    <a:pt x="3513" y="1322"/>
                  </a:cubicBezTo>
                  <a:cubicBezTo>
                    <a:pt x="3563" y="1354"/>
                    <a:pt x="3614" y="1387"/>
                    <a:pt x="3661" y="1418"/>
                  </a:cubicBezTo>
                  <a:cubicBezTo>
                    <a:pt x="3699" y="1404"/>
                    <a:pt x="3724" y="1397"/>
                    <a:pt x="3742" y="1391"/>
                  </a:cubicBezTo>
                  <a:cubicBezTo>
                    <a:pt x="3768" y="1401"/>
                    <a:pt x="3792" y="1412"/>
                    <a:pt x="3811" y="1421"/>
                  </a:cubicBezTo>
                  <a:cubicBezTo>
                    <a:pt x="3852" y="1406"/>
                    <a:pt x="3881" y="1396"/>
                    <a:pt x="3911" y="1385"/>
                  </a:cubicBezTo>
                  <a:cubicBezTo>
                    <a:pt x="3936" y="1400"/>
                    <a:pt x="3952" y="1410"/>
                    <a:pt x="3952" y="1410"/>
                  </a:cubicBezTo>
                  <a:cubicBezTo>
                    <a:pt x="4034" y="1403"/>
                    <a:pt x="4103" y="1397"/>
                    <a:pt x="4171" y="1390"/>
                  </a:cubicBezTo>
                  <a:cubicBezTo>
                    <a:pt x="4181" y="1373"/>
                    <a:pt x="4189" y="1359"/>
                    <a:pt x="4193" y="1348"/>
                  </a:cubicBezTo>
                  <a:cubicBezTo>
                    <a:pt x="4268" y="1368"/>
                    <a:pt x="4331" y="1384"/>
                    <a:pt x="4392" y="1400"/>
                  </a:cubicBezTo>
                  <a:cubicBezTo>
                    <a:pt x="4421" y="1385"/>
                    <a:pt x="4451" y="1380"/>
                    <a:pt x="4481" y="1380"/>
                  </a:cubicBezTo>
                  <a:cubicBezTo>
                    <a:pt x="4514" y="1380"/>
                    <a:pt x="4547" y="1386"/>
                    <a:pt x="4580" y="1388"/>
                  </a:cubicBezTo>
                  <a:cubicBezTo>
                    <a:pt x="4590" y="1409"/>
                    <a:pt x="4598" y="1426"/>
                    <a:pt x="4607" y="1443"/>
                  </a:cubicBezTo>
                  <a:cubicBezTo>
                    <a:pt x="4633" y="1431"/>
                    <a:pt x="4657" y="1422"/>
                    <a:pt x="4682" y="1410"/>
                  </a:cubicBezTo>
                  <a:cubicBezTo>
                    <a:pt x="4711" y="1423"/>
                    <a:pt x="4733" y="1435"/>
                    <a:pt x="4760" y="1447"/>
                  </a:cubicBezTo>
                  <a:cubicBezTo>
                    <a:pt x="4765" y="1434"/>
                    <a:pt x="4773" y="1421"/>
                    <a:pt x="4783" y="1400"/>
                  </a:cubicBezTo>
                  <a:cubicBezTo>
                    <a:pt x="4832" y="1390"/>
                    <a:pt x="4892" y="1376"/>
                    <a:pt x="4948" y="1365"/>
                  </a:cubicBezTo>
                  <a:cubicBezTo>
                    <a:pt x="5048" y="1400"/>
                    <a:pt x="5141" y="1432"/>
                    <a:pt x="5194" y="1450"/>
                  </a:cubicBezTo>
                  <a:cubicBezTo>
                    <a:pt x="5305" y="1451"/>
                    <a:pt x="5376" y="1451"/>
                    <a:pt x="5470" y="1453"/>
                  </a:cubicBezTo>
                  <a:cubicBezTo>
                    <a:pt x="5475" y="1450"/>
                    <a:pt x="5504" y="1435"/>
                    <a:pt x="5533" y="1418"/>
                  </a:cubicBezTo>
                  <a:cubicBezTo>
                    <a:pt x="5548" y="1426"/>
                    <a:pt x="5563" y="1437"/>
                    <a:pt x="5578" y="1446"/>
                  </a:cubicBezTo>
                  <a:cubicBezTo>
                    <a:pt x="5600" y="1435"/>
                    <a:pt x="5625" y="1425"/>
                    <a:pt x="5635" y="1421"/>
                  </a:cubicBezTo>
                  <a:cubicBezTo>
                    <a:pt x="5703" y="1435"/>
                    <a:pt x="5756" y="1448"/>
                    <a:pt x="5841" y="1468"/>
                  </a:cubicBezTo>
                  <a:cubicBezTo>
                    <a:pt x="5862" y="1444"/>
                    <a:pt x="5884" y="1418"/>
                    <a:pt x="5909" y="1390"/>
                  </a:cubicBezTo>
                  <a:cubicBezTo>
                    <a:pt x="6063" y="1416"/>
                    <a:pt x="6201" y="1440"/>
                    <a:pt x="6360" y="1468"/>
                  </a:cubicBezTo>
                  <a:cubicBezTo>
                    <a:pt x="6386" y="1461"/>
                    <a:pt x="6419" y="1446"/>
                    <a:pt x="6458" y="1446"/>
                  </a:cubicBezTo>
                  <a:cubicBezTo>
                    <a:pt x="6482" y="1446"/>
                    <a:pt x="6508" y="1452"/>
                    <a:pt x="6537" y="1469"/>
                  </a:cubicBezTo>
                  <a:cubicBezTo>
                    <a:pt x="6552" y="1480"/>
                    <a:pt x="6589" y="1486"/>
                    <a:pt x="6621" y="1486"/>
                  </a:cubicBezTo>
                  <a:cubicBezTo>
                    <a:pt x="6638" y="1486"/>
                    <a:pt x="6653" y="1484"/>
                    <a:pt x="6663" y="1481"/>
                  </a:cubicBezTo>
                  <a:cubicBezTo>
                    <a:pt x="6713" y="1463"/>
                    <a:pt x="6764" y="1457"/>
                    <a:pt x="6814" y="1457"/>
                  </a:cubicBezTo>
                  <a:cubicBezTo>
                    <a:pt x="6867" y="1457"/>
                    <a:pt x="6919" y="1463"/>
                    <a:pt x="6971" y="1466"/>
                  </a:cubicBezTo>
                  <a:cubicBezTo>
                    <a:pt x="6988" y="1467"/>
                    <a:pt x="7005" y="1468"/>
                    <a:pt x="7022" y="1468"/>
                  </a:cubicBezTo>
                  <a:cubicBezTo>
                    <a:pt x="7134" y="1468"/>
                    <a:pt x="7238" y="1444"/>
                    <a:pt x="7340" y="1426"/>
                  </a:cubicBezTo>
                  <a:cubicBezTo>
                    <a:pt x="7418" y="1455"/>
                    <a:pt x="7485" y="1470"/>
                    <a:pt x="7542" y="1470"/>
                  </a:cubicBezTo>
                  <a:cubicBezTo>
                    <a:pt x="7563" y="1470"/>
                    <a:pt x="7584" y="1468"/>
                    <a:pt x="7602" y="1463"/>
                  </a:cubicBezTo>
                  <a:cubicBezTo>
                    <a:pt x="7714" y="1500"/>
                    <a:pt x="7821" y="1535"/>
                    <a:pt x="7930" y="1571"/>
                  </a:cubicBezTo>
                  <a:cubicBezTo>
                    <a:pt x="7957" y="1568"/>
                    <a:pt x="7996" y="1560"/>
                    <a:pt x="8039" y="1559"/>
                  </a:cubicBezTo>
                  <a:cubicBezTo>
                    <a:pt x="8049" y="1558"/>
                    <a:pt x="8060" y="1558"/>
                    <a:pt x="8070" y="1558"/>
                  </a:cubicBezTo>
                  <a:cubicBezTo>
                    <a:pt x="8103" y="1558"/>
                    <a:pt x="8135" y="1561"/>
                    <a:pt x="8164" y="1562"/>
                  </a:cubicBezTo>
                  <a:cubicBezTo>
                    <a:pt x="8174" y="1538"/>
                    <a:pt x="8180" y="1525"/>
                    <a:pt x="8189" y="1501"/>
                  </a:cubicBezTo>
                  <a:cubicBezTo>
                    <a:pt x="8248" y="1510"/>
                    <a:pt x="8329" y="1506"/>
                    <a:pt x="8354" y="1526"/>
                  </a:cubicBezTo>
                  <a:cubicBezTo>
                    <a:pt x="8366" y="1537"/>
                    <a:pt x="8379" y="1541"/>
                    <a:pt x="8393" y="1541"/>
                  </a:cubicBezTo>
                  <a:cubicBezTo>
                    <a:pt x="8423" y="1541"/>
                    <a:pt x="8455" y="1522"/>
                    <a:pt x="8482" y="1522"/>
                  </a:cubicBezTo>
                  <a:cubicBezTo>
                    <a:pt x="8496" y="1522"/>
                    <a:pt x="8508" y="1527"/>
                    <a:pt x="8519" y="1543"/>
                  </a:cubicBezTo>
                  <a:cubicBezTo>
                    <a:pt x="8521" y="1546"/>
                    <a:pt x="8536" y="1548"/>
                    <a:pt x="8547" y="1548"/>
                  </a:cubicBezTo>
                  <a:cubicBezTo>
                    <a:pt x="8553" y="1548"/>
                    <a:pt x="8558" y="1547"/>
                    <a:pt x="8560" y="1546"/>
                  </a:cubicBezTo>
                  <a:cubicBezTo>
                    <a:pt x="8589" y="1525"/>
                    <a:pt x="8622" y="1520"/>
                    <a:pt x="8657" y="1520"/>
                  </a:cubicBezTo>
                  <a:cubicBezTo>
                    <a:pt x="8692" y="1520"/>
                    <a:pt x="8728" y="1525"/>
                    <a:pt x="8763" y="1525"/>
                  </a:cubicBezTo>
                  <a:cubicBezTo>
                    <a:pt x="8767" y="1525"/>
                    <a:pt x="8771" y="1525"/>
                    <a:pt x="8775" y="1525"/>
                  </a:cubicBezTo>
                  <a:cubicBezTo>
                    <a:pt x="8798" y="1456"/>
                    <a:pt x="8810" y="1443"/>
                    <a:pt x="8917" y="1443"/>
                  </a:cubicBezTo>
                  <a:cubicBezTo>
                    <a:pt x="8931" y="1443"/>
                    <a:pt x="8947" y="1444"/>
                    <a:pt x="8964" y="1444"/>
                  </a:cubicBezTo>
                  <a:cubicBezTo>
                    <a:pt x="8973" y="1435"/>
                    <a:pt x="8985" y="1428"/>
                    <a:pt x="8995" y="1421"/>
                  </a:cubicBezTo>
                  <a:cubicBezTo>
                    <a:pt x="9000" y="1423"/>
                    <a:pt x="9004" y="1426"/>
                    <a:pt x="9010" y="1431"/>
                  </a:cubicBezTo>
                  <a:cubicBezTo>
                    <a:pt x="8997" y="1437"/>
                    <a:pt x="8984" y="1443"/>
                    <a:pt x="8970" y="1448"/>
                  </a:cubicBezTo>
                  <a:cubicBezTo>
                    <a:pt x="8967" y="1447"/>
                    <a:pt x="8964" y="1444"/>
                    <a:pt x="8964" y="1444"/>
                  </a:cubicBezTo>
                  <a:lnTo>
                    <a:pt x="8964" y="1444"/>
                  </a:lnTo>
                  <a:cubicBezTo>
                    <a:pt x="8951" y="1488"/>
                    <a:pt x="8986" y="1515"/>
                    <a:pt x="9044" y="1534"/>
                  </a:cubicBezTo>
                  <a:cubicBezTo>
                    <a:pt x="9087" y="1527"/>
                    <a:pt x="9127" y="1507"/>
                    <a:pt x="9171" y="1507"/>
                  </a:cubicBezTo>
                  <a:cubicBezTo>
                    <a:pt x="9194" y="1507"/>
                    <a:pt x="9219" y="1512"/>
                    <a:pt x="9247" y="1528"/>
                  </a:cubicBezTo>
                  <a:cubicBezTo>
                    <a:pt x="9260" y="1535"/>
                    <a:pt x="9280" y="1537"/>
                    <a:pt x="9304" y="1537"/>
                  </a:cubicBezTo>
                  <a:cubicBezTo>
                    <a:pt x="9339" y="1537"/>
                    <a:pt x="9382" y="1532"/>
                    <a:pt x="9416" y="1532"/>
                  </a:cubicBezTo>
                  <a:cubicBezTo>
                    <a:pt x="9419" y="1543"/>
                    <a:pt x="9422" y="1556"/>
                    <a:pt x="9425" y="1569"/>
                  </a:cubicBezTo>
                  <a:cubicBezTo>
                    <a:pt x="9465" y="1564"/>
                    <a:pt x="9501" y="1549"/>
                    <a:pt x="9539" y="1549"/>
                  </a:cubicBezTo>
                  <a:cubicBezTo>
                    <a:pt x="9560" y="1549"/>
                    <a:pt x="9581" y="1553"/>
                    <a:pt x="9604" y="1566"/>
                  </a:cubicBezTo>
                  <a:cubicBezTo>
                    <a:pt x="9631" y="1580"/>
                    <a:pt x="9661" y="1586"/>
                    <a:pt x="9693" y="1586"/>
                  </a:cubicBezTo>
                  <a:cubicBezTo>
                    <a:pt x="9724" y="1586"/>
                    <a:pt x="9756" y="1581"/>
                    <a:pt x="9790" y="1572"/>
                  </a:cubicBezTo>
                  <a:cubicBezTo>
                    <a:pt x="9854" y="1553"/>
                    <a:pt x="9927" y="1547"/>
                    <a:pt x="9990" y="1537"/>
                  </a:cubicBezTo>
                  <a:cubicBezTo>
                    <a:pt x="10015" y="1550"/>
                    <a:pt x="10037" y="1560"/>
                    <a:pt x="10060" y="1574"/>
                  </a:cubicBezTo>
                  <a:cubicBezTo>
                    <a:pt x="10124" y="1550"/>
                    <a:pt x="10188" y="1537"/>
                    <a:pt x="10234" y="1510"/>
                  </a:cubicBezTo>
                  <a:cubicBezTo>
                    <a:pt x="10278" y="1484"/>
                    <a:pt x="10302" y="1444"/>
                    <a:pt x="10337" y="1409"/>
                  </a:cubicBezTo>
                  <a:cubicBezTo>
                    <a:pt x="10362" y="1403"/>
                    <a:pt x="10394" y="1394"/>
                    <a:pt x="10427" y="1384"/>
                  </a:cubicBezTo>
                  <a:cubicBezTo>
                    <a:pt x="10443" y="1393"/>
                    <a:pt x="10465" y="1404"/>
                    <a:pt x="10483" y="1413"/>
                  </a:cubicBezTo>
                  <a:cubicBezTo>
                    <a:pt x="10521" y="1404"/>
                    <a:pt x="10547" y="1397"/>
                    <a:pt x="10589" y="1387"/>
                  </a:cubicBezTo>
                  <a:lnTo>
                    <a:pt x="10589" y="1387"/>
                  </a:lnTo>
                  <a:cubicBezTo>
                    <a:pt x="10581" y="1412"/>
                    <a:pt x="10577" y="1423"/>
                    <a:pt x="10571" y="1438"/>
                  </a:cubicBezTo>
                  <a:cubicBezTo>
                    <a:pt x="10509" y="1440"/>
                    <a:pt x="10452" y="1441"/>
                    <a:pt x="10396" y="1443"/>
                  </a:cubicBezTo>
                  <a:cubicBezTo>
                    <a:pt x="10393" y="1465"/>
                    <a:pt x="10391" y="1479"/>
                    <a:pt x="10393" y="1491"/>
                  </a:cubicBezTo>
                  <a:cubicBezTo>
                    <a:pt x="10408" y="1497"/>
                    <a:pt x="10419" y="1504"/>
                    <a:pt x="10431" y="1512"/>
                  </a:cubicBezTo>
                  <a:cubicBezTo>
                    <a:pt x="10427" y="1515"/>
                    <a:pt x="10421" y="1516"/>
                    <a:pt x="10416" y="1519"/>
                  </a:cubicBezTo>
                  <a:cubicBezTo>
                    <a:pt x="10406" y="1512"/>
                    <a:pt x="10396" y="1503"/>
                    <a:pt x="10386" y="1496"/>
                  </a:cubicBezTo>
                  <a:lnTo>
                    <a:pt x="10386" y="1496"/>
                  </a:lnTo>
                  <a:cubicBezTo>
                    <a:pt x="10368" y="1509"/>
                    <a:pt x="10351" y="1521"/>
                    <a:pt x="10334" y="1534"/>
                  </a:cubicBezTo>
                  <a:cubicBezTo>
                    <a:pt x="10387" y="1551"/>
                    <a:pt x="10424" y="1565"/>
                    <a:pt x="10464" y="1578"/>
                  </a:cubicBezTo>
                  <a:cubicBezTo>
                    <a:pt x="10506" y="1543"/>
                    <a:pt x="10549" y="1507"/>
                    <a:pt x="10609" y="1457"/>
                  </a:cubicBezTo>
                  <a:cubicBezTo>
                    <a:pt x="10652" y="1497"/>
                    <a:pt x="10687" y="1531"/>
                    <a:pt x="10720" y="1562"/>
                  </a:cubicBezTo>
                  <a:cubicBezTo>
                    <a:pt x="10797" y="1545"/>
                    <a:pt x="10872" y="1535"/>
                    <a:pt x="10933" y="1535"/>
                  </a:cubicBezTo>
                  <a:cubicBezTo>
                    <a:pt x="10961" y="1535"/>
                    <a:pt x="10986" y="1537"/>
                    <a:pt x="11006" y="1541"/>
                  </a:cubicBezTo>
                  <a:cubicBezTo>
                    <a:pt x="11020" y="1544"/>
                    <a:pt x="11032" y="1545"/>
                    <a:pt x="11044" y="1545"/>
                  </a:cubicBezTo>
                  <a:cubicBezTo>
                    <a:pt x="11091" y="1545"/>
                    <a:pt x="11129" y="1527"/>
                    <a:pt x="11173" y="1519"/>
                  </a:cubicBezTo>
                  <a:cubicBezTo>
                    <a:pt x="11174" y="1501"/>
                    <a:pt x="11176" y="1484"/>
                    <a:pt x="11177" y="1468"/>
                  </a:cubicBezTo>
                  <a:cubicBezTo>
                    <a:pt x="11187" y="1466"/>
                    <a:pt x="11198" y="1466"/>
                    <a:pt x="11208" y="1466"/>
                  </a:cubicBezTo>
                  <a:cubicBezTo>
                    <a:pt x="11211" y="1484"/>
                    <a:pt x="11215" y="1503"/>
                    <a:pt x="11218" y="1521"/>
                  </a:cubicBezTo>
                  <a:cubicBezTo>
                    <a:pt x="11240" y="1540"/>
                    <a:pt x="11262" y="1560"/>
                    <a:pt x="11286" y="1581"/>
                  </a:cubicBezTo>
                  <a:cubicBezTo>
                    <a:pt x="11367" y="1569"/>
                    <a:pt x="11445" y="1554"/>
                    <a:pt x="11476" y="1498"/>
                  </a:cubicBezTo>
                  <a:cubicBezTo>
                    <a:pt x="11517" y="1503"/>
                    <a:pt x="11552" y="1506"/>
                    <a:pt x="11580" y="1507"/>
                  </a:cubicBezTo>
                  <a:cubicBezTo>
                    <a:pt x="11586" y="1531"/>
                    <a:pt x="11589" y="1544"/>
                    <a:pt x="11593" y="1562"/>
                  </a:cubicBezTo>
                  <a:cubicBezTo>
                    <a:pt x="11655" y="1562"/>
                    <a:pt x="11711" y="1563"/>
                    <a:pt x="11773" y="1563"/>
                  </a:cubicBezTo>
                  <a:cubicBezTo>
                    <a:pt x="11769" y="1540"/>
                    <a:pt x="11766" y="1526"/>
                    <a:pt x="11763" y="1513"/>
                  </a:cubicBezTo>
                  <a:cubicBezTo>
                    <a:pt x="11735" y="1521"/>
                    <a:pt x="11714" y="1526"/>
                    <a:pt x="11667" y="1540"/>
                  </a:cubicBezTo>
                  <a:cubicBezTo>
                    <a:pt x="11702" y="1484"/>
                    <a:pt x="11729" y="1440"/>
                    <a:pt x="11752" y="1400"/>
                  </a:cubicBezTo>
                  <a:cubicBezTo>
                    <a:pt x="11808" y="1401"/>
                    <a:pt x="11860" y="1404"/>
                    <a:pt x="11913" y="1406"/>
                  </a:cubicBezTo>
                  <a:cubicBezTo>
                    <a:pt x="11857" y="1484"/>
                    <a:pt x="11845" y="1549"/>
                    <a:pt x="11883" y="1569"/>
                  </a:cubicBezTo>
                  <a:cubicBezTo>
                    <a:pt x="11899" y="1562"/>
                    <a:pt x="11916" y="1553"/>
                    <a:pt x="11926" y="1549"/>
                  </a:cubicBezTo>
                  <a:cubicBezTo>
                    <a:pt x="11977" y="1568"/>
                    <a:pt x="12025" y="1584"/>
                    <a:pt x="12072" y="1601"/>
                  </a:cubicBezTo>
                  <a:cubicBezTo>
                    <a:pt x="12085" y="1582"/>
                    <a:pt x="12100" y="1565"/>
                    <a:pt x="12113" y="1547"/>
                  </a:cubicBezTo>
                  <a:cubicBezTo>
                    <a:pt x="12187" y="1565"/>
                    <a:pt x="12248" y="1600"/>
                    <a:pt x="12310" y="1600"/>
                  </a:cubicBezTo>
                  <a:cubicBezTo>
                    <a:pt x="12351" y="1600"/>
                    <a:pt x="12392" y="1585"/>
                    <a:pt x="12436" y="1540"/>
                  </a:cubicBezTo>
                  <a:cubicBezTo>
                    <a:pt x="12487" y="1488"/>
                    <a:pt x="12543" y="1453"/>
                    <a:pt x="12613" y="1453"/>
                  </a:cubicBezTo>
                  <a:cubicBezTo>
                    <a:pt x="12640" y="1453"/>
                    <a:pt x="12669" y="1458"/>
                    <a:pt x="12700" y="1469"/>
                  </a:cubicBezTo>
                  <a:cubicBezTo>
                    <a:pt x="12631" y="1488"/>
                    <a:pt x="12569" y="1504"/>
                    <a:pt x="12498" y="1525"/>
                  </a:cubicBezTo>
                  <a:cubicBezTo>
                    <a:pt x="12514" y="1547"/>
                    <a:pt x="12529" y="1565"/>
                    <a:pt x="12544" y="1585"/>
                  </a:cubicBezTo>
                  <a:cubicBezTo>
                    <a:pt x="12526" y="1588"/>
                    <a:pt x="12512" y="1590"/>
                    <a:pt x="12501" y="1590"/>
                  </a:cubicBezTo>
                  <a:cubicBezTo>
                    <a:pt x="12423" y="1590"/>
                    <a:pt x="12483" y="1526"/>
                    <a:pt x="12466" y="1526"/>
                  </a:cubicBezTo>
                  <a:cubicBezTo>
                    <a:pt x="12462" y="1526"/>
                    <a:pt x="12453" y="1530"/>
                    <a:pt x="12436" y="1540"/>
                  </a:cubicBezTo>
                  <a:cubicBezTo>
                    <a:pt x="12456" y="1607"/>
                    <a:pt x="12454" y="1625"/>
                    <a:pt x="12451" y="1649"/>
                  </a:cubicBezTo>
                  <a:cubicBezTo>
                    <a:pt x="12567" y="1612"/>
                    <a:pt x="12682" y="1601"/>
                    <a:pt x="12794" y="1601"/>
                  </a:cubicBezTo>
                  <a:cubicBezTo>
                    <a:pt x="12861" y="1601"/>
                    <a:pt x="12927" y="1605"/>
                    <a:pt x="12993" y="1609"/>
                  </a:cubicBezTo>
                  <a:cubicBezTo>
                    <a:pt x="13009" y="1584"/>
                    <a:pt x="13019" y="1569"/>
                    <a:pt x="13034" y="1544"/>
                  </a:cubicBezTo>
                  <a:cubicBezTo>
                    <a:pt x="13076" y="1603"/>
                    <a:pt x="13169" y="1566"/>
                    <a:pt x="13213" y="1590"/>
                  </a:cubicBezTo>
                  <a:cubicBezTo>
                    <a:pt x="13249" y="1607"/>
                    <a:pt x="13278" y="1613"/>
                    <a:pt x="13308" y="1613"/>
                  </a:cubicBezTo>
                  <a:cubicBezTo>
                    <a:pt x="13338" y="1613"/>
                    <a:pt x="13369" y="1607"/>
                    <a:pt x="13409" y="1599"/>
                  </a:cubicBezTo>
                  <a:cubicBezTo>
                    <a:pt x="13442" y="1592"/>
                    <a:pt x="13487" y="1577"/>
                    <a:pt x="13531" y="1577"/>
                  </a:cubicBezTo>
                  <a:cubicBezTo>
                    <a:pt x="13561" y="1577"/>
                    <a:pt x="13591" y="1584"/>
                    <a:pt x="13616" y="1604"/>
                  </a:cubicBezTo>
                  <a:cubicBezTo>
                    <a:pt x="13690" y="1576"/>
                    <a:pt x="13758" y="1551"/>
                    <a:pt x="13822" y="1528"/>
                  </a:cubicBezTo>
                  <a:cubicBezTo>
                    <a:pt x="13861" y="1546"/>
                    <a:pt x="13905" y="1568"/>
                    <a:pt x="13952" y="1591"/>
                  </a:cubicBezTo>
                  <a:cubicBezTo>
                    <a:pt x="13989" y="1537"/>
                    <a:pt x="14017" y="1491"/>
                    <a:pt x="14045" y="1450"/>
                  </a:cubicBezTo>
                  <a:cubicBezTo>
                    <a:pt x="14123" y="1453"/>
                    <a:pt x="14195" y="1456"/>
                    <a:pt x="14265" y="1457"/>
                  </a:cubicBezTo>
                  <a:cubicBezTo>
                    <a:pt x="14264" y="1479"/>
                    <a:pt x="14262" y="1493"/>
                    <a:pt x="14261" y="1507"/>
                  </a:cubicBezTo>
                  <a:cubicBezTo>
                    <a:pt x="14263" y="1507"/>
                    <a:pt x="14266" y="1507"/>
                    <a:pt x="14269" y="1507"/>
                  </a:cubicBezTo>
                  <a:cubicBezTo>
                    <a:pt x="14283" y="1507"/>
                    <a:pt x="14298" y="1509"/>
                    <a:pt x="14311" y="1509"/>
                  </a:cubicBezTo>
                  <a:cubicBezTo>
                    <a:pt x="14329" y="1509"/>
                    <a:pt x="14341" y="1504"/>
                    <a:pt x="14333" y="1479"/>
                  </a:cubicBezTo>
                  <a:lnTo>
                    <a:pt x="14333" y="1479"/>
                  </a:lnTo>
                  <a:cubicBezTo>
                    <a:pt x="14411" y="1488"/>
                    <a:pt x="14465" y="1494"/>
                    <a:pt x="14532" y="1501"/>
                  </a:cubicBezTo>
                  <a:cubicBezTo>
                    <a:pt x="14555" y="1471"/>
                    <a:pt x="14586" y="1425"/>
                    <a:pt x="14615" y="1384"/>
                  </a:cubicBezTo>
                  <a:cubicBezTo>
                    <a:pt x="14649" y="1418"/>
                    <a:pt x="14683" y="1451"/>
                    <a:pt x="14720" y="1487"/>
                  </a:cubicBezTo>
                  <a:cubicBezTo>
                    <a:pt x="14676" y="1503"/>
                    <a:pt x="14630" y="1518"/>
                    <a:pt x="14557" y="1544"/>
                  </a:cubicBezTo>
                  <a:cubicBezTo>
                    <a:pt x="14618" y="1546"/>
                    <a:pt x="14675" y="1551"/>
                    <a:pt x="14724" y="1551"/>
                  </a:cubicBezTo>
                  <a:cubicBezTo>
                    <a:pt x="14793" y="1551"/>
                    <a:pt x="14850" y="1541"/>
                    <a:pt x="14889" y="1500"/>
                  </a:cubicBezTo>
                  <a:cubicBezTo>
                    <a:pt x="14870" y="1481"/>
                    <a:pt x="14868" y="1463"/>
                    <a:pt x="14868" y="1446"/>
                  </a:cubicBezTo>
                  <a:cubicBezTo>
                    <a:pt x="14877" y="1444"/>
                    <a:pt x="14888" y="1444"/>
                    <a:pt x="14898" y="1444"/>
                  </a:cubicBezTo>
                  <a:cubicBezTo>
                    <a:pt x="14902" y="1463"/>
                    <a:pt x="14907" y="1481"/>
                    <a:pt x="14911" y="1500"/>
                  </a:cubicBezTo>
                  <a:lnTo>
                    <a:pt x="14889" y="1500"/>
                  </a:lnTo>
                  <a:cubicBezTo>
                    <a:pt x="14966" y="1501"/>
                    <a:pt x="15024" y="1504"/>
                    <a:pt x="15083" y="1506"/>
                  </a:cubicBezTo>
                  <a:cubicBezTo>
                    <a:pt x="15092" y="1473"/>
                    <a:pt x="15098" y="1451"/>
                    <a:pt x="15104" y="1431"/>
                  </a:cubicBezTo>
                  <a:cubicBezTo>
                    <a:pt x="15133" y="1425"/>
                    <a:pt x="15160" y="1419"/>
                    <a:pt x="15191" y="1413"/>
                  </a:cubicBezTo>
                  <a:cubicBezTo>
                    <a:pt x="15195" y="1375"/>
                    <a:pt x="15198" y="1337"/>
                    <a:pt x="15199" y="1300"/>
                  </a:cubicBezTo>
                  <a:cubicBezTo>
                    <a:pt x="15199" y="1294"/>
                    <a:pt x="15183" y="1290"/>
                    <a:pt x="15182" y="1288"/>
                  </a:cubicBezTo>
                  <a:cubicBezTo>
                    <a:pt x="15132" y="1306"/>
                    <a:pt x="15085" y="1322"/>
                    <a:pt x="15019" y="1344"/>
                  </a:cubicBezTo>
                  <a:cubicBezTo>
                    <a:pt x="15023" y="1304"/>
                    <a:pt x="15024" y="1282"/>
                    <a:pt x="15026" y="1260"/>
                  </a:cubicBezTo>
                  <a:cubicBezTo>
                    <a:pt x="15042" y="1270"/>
                    <a:pt x="15060" y="1282"/>
                    <a:pt x="15076" y="1293"/>
                  </a:cubicBezTo>
                  <a:cubicBezTo>
                    <a:pt x="15080" y="1268"/>
                    <a:pt x="15086" y="1244"/>
                    <a:pt x="15091" y="1222"/>
                  </a:cubicBezTo>
                  <a:cubicBezTo>
                    <a:pt x="15117" y="1238"/>
                    <a:pt x="15127" y="1244"/>
                    <a:pt x="15152" y="1259"/>
                  </a:cubicBezTo>
                  <a:cubicBezTo>
                    <a:pt x="15177" y="1237"/>
                    <a:pt x="15202" y="1215"/>
                    <a:pt x="15226" y="1192"/>
                  </a:cubicBezTo>
                  <a:cubicBezTo>
                    <a:pt x="15255" y="1213"/>
                    <a:pt x="15270" y="1223"/>
                    <a:pt x="15289" y="1235"/>
                  </a:cubicBezTo>
                  <a:cubicBezTo>
                    <a:pt x="15280" y="1326"/>
                    <a:pt x="15273" y="1418"/>
                    <a:pt x="15266" y="1506"/>
                  </a:cubicBezTo>
                  <a:cubicBezTo>
                    <a:pt x="15230" y="1512"/>
                    <a:pt x="15207" y="1515"/>
                    <a:pt x="15173" y="1521"/>
                  </a:cubicBezTo>
                  <a:cubicBezTo>
                    <a:pt x="15247" y="1541"/>
                    <a:pt x="15302" y="1563"/>
                    <a:pt x="15364" y="1571"/>
                  </a:cubicBezTo>
                  <a:cubicBezTo>
                    <a:pt x="15374" y="1572"/>
                    <a:pt x="15384" y="1572"/>
                    <a:pt x="15395" y="1572"/>
                  </a:cubicBezTo>
                  <a:cubicBezTo>
                    <a:pt x="15439" y="1572"/>
                    <a:pt x="15490" y="1564"/>
                    <a:pt x="15560" y="1559"/>
                  </a:cubicBezTo>
                  <a:cubicBezTo>
                    <a:pt x="15572" y="1541"/>
                    <a:pt x="15597" y="1506"/>
                    <a:pt x="15625" y="1465"/>
                  </a:cubicBezTo>
                  <a:cubicBezTo>
                    <a:pt x="15651" y="1487"/>
                    <a:pt x="15675" y="1507"/>
                    <a:pt x="15697" y="1525"/>
                  </a:cubicBezTo>
                  <a:cubicBezTo>
                    <a:pt x="15673" y="1546"/>
                    <a:pt x="15657" y="1559"/>
                    <a:pt x="15642" y="1572"/>
                  </a:cubicBezTo>
                  <a:cubicBezTo>
                    <a:pt x="15698" y="1588"/>
                    <a:pt x="15748" y="1603"/>
                    <a:pt x="15797" y="1618"/>
                  </a:cubicBezTo>
                  <a:cubicBezTo>
                    <a:pt x="15817" y="1593"/>
                    <a:pt x="15832" y="1575"/>
                    <a:pt x="15847" y="1556"/>
                  </a:cubicBezTo>
                  <a:cubicBezTo>
                    <a:pt x="15954" y="1588"/>
                    <a:pt x="16119" y="1596"/>
                    <a:pt x="16212" y="1603"/>
                  </a:cubicBezTo>
                  <a:cubicBezTo>
                    <a:pt x="16228" y="1604"/>
                    <a:pt x="16244" y="1605"/>
                    <a:pt x="16261" y="1605"/>
                  </a:cubicBezTo>
                  <a:cubicBezTo>
                    <a:pt x="16363" y="1605"/>
                    <a:pt x="16459" y="1580"/>
                    <a:pt x="16567" y="1580"/>
                  </a:cubicBezTo>
                  <a:cubicBezTo>
                    <a:pt x="16584" y="1580"/>
                    <a:pt x="16601" y="1581"/>
                    <a:pt x="16619" y="1582"/>
                  </a:cubicBezTo>
                  <a:cubicBezTo>
                    <a:pt x="16637" y="1565"/>
                    <a:pt x="16655" y="1546"/>
                    <a:pt x="16671" y="1528"/>
                  </a:cubicBezTo>
                  <a:cubicBezTo>
                    <a:pt x="16744" y="1563"/>
                    <a:pt x="16802" y="1590"/>
                    <a:pt x="16858" y="1616"/>
                  </a:cubicBezTo>
                  <a:cubicBezTo>
                    <a:pt x="16911" y="1600"/>
                    <a:pt x="16969" y="1584"/>
                    <a:pt x="17019" y="1569"/>
                  </a:cubicBezTo>
                  <a:cubicBezTo>
                    <a:pt x="17064" y="1584"/>
                    <a:pt x="17099" y="1594"/>
                    <a:pt x="17136" y="1606"/>
                  </a:cubicBezTo>
                  <a:cubicBezTo>
                    <a:pt x="17156" y="1579"/>
                    <a:pt x="17169" y="1562"/>
                    <a:pt x="17186" y="1541"/>
                  </a:cubicBezTo>
                  <a:cubicBezTo>
                    <a:pt x="17237" y="1559"/>
                    <a:pt x="17274" y="1572"/>
                    <a:pt x="17315" y="1587"/>
                  </a:cubicBezTo>
                  <a:cubicBezTo>
                    <a:pt x="17336" y="1562"/>
                    <a:pt x="17352" y="1543"/>
                    <a:pt x="17368" y="1525"/>
                  </a:cubicBezTo>
                  <a:cubicBezTo>
                    <a:pt x="17371" y="1525"/>
                    <a:pt x="17374" y="1525"/>
                    <a:pt x="17377" y="1525"/>
                  </a:cubicBezTo>
                  <a:cubicBezTo>
                    <a:pt x="17398" y="1525"/>
                    <a:pt x="17417" y="1524"/>
                    <a:pt x="17420" y="1504"/>
                  </a:cubicBezTo>
                  <a:cubicBezTo>
                    <a:pt x="17429" y="1512"/>
                    <a:pt x="17436" y="1518"/>
                    <a:pt x="17444" y="1524"/>
                  </a:cubicBezTo>
                  <a:lnTo>
                    <a:pt x="17444" y="1524"/>
                  </a:lnTo>
                  <a:cubicBezTo>
                    <a:pt x="17438" y="1516"/>
                    <a:pt x="17435" y="1504"/>
                    <a:pt x="17425" y="1501"/>
                  </a:cubicBezTo>
                  <a:cubicBezTo>
                    <a:pt x="17423" y="1501"/>
                    <a:pt x="17422" y="1500"/>
                    <a:pt x="17420" y="1500"/>
                  </a:cubicBezTo>
                  <a:lnTo>
                    <a:pt x="17420" y="1500"/>
                  </a:lnTo>
                  <a:cubicBezTo>
                    <a:pt x="17425" y="1468"/>
                    <a:pt x="17447" y="1455"/>
                    <a:pt x="17487" y="1434"/>
                  </a:cubicBezTo>
                  <a:lnTo>
                    <a:pt x="17487" y="1434"/>
                  </a:lnTo>
                  <a:cubicBezTo>
                    <a:pt x="17483" y="1469"/>
                    <a:pt x="17495" y="1498"/>
                    <a:pt x="17475" y="1518"/>
                  </a:cubicBezTo>
                  <a:cubicBezTo>
                    <a:pt x="17466" y="1527"/>
                    <a:pt x="17459" y="1530"/>
                    <a:pt x="17454" y="1530"/>
                  </a:cubicBezTo>
                  <a:cubicBezTo>
                    <a:pt x="17454" y="1530"/>
                    <a:pt x="17453" y="1530"/>
                    <a:pt x="17453" y="1530"/>
                  </a:cubicBezTo>
                  <a:lnTo>
                    <a:pt x="17453" y="1530"/>
                  </a:lnTo>
                  <a:cubicBezTo>
                    <a:pt x="17474" y="1546"/>
                    <a:pt x="17490" y="1555"/>
                    <a:pt x="17508" y="1565"/>
                  </a:cubicBezTo>
                  <a:cubicBezTo>
                    <a:pt x="17527" y="1537"/>
                    <a:pt x="17537" y="1521"/>
                    <a:pt x="17552" y="1497"/>
                  </a:cubicBezTo>
                  <a:cubicBezTo>
                    <a:pt x="17580" y="1525"/>
                    <a:pt x="17611" y="1535"/>
                    <a:pt x="17645" y="1535"/>
                  </a:cubicBezTo>
                  <a:cubicBezTo>
                    <a:pt x="17668" y="1535"/>
                    <a:pt x="17693" y="1530"/>
                    <a:pt x="17720" y="1524"/>
                  </a:cubicBezTo>
                  <a:cubicBezTo>
                    <a:pt x="17705" y="1487"/>
                    <a:pt x="17693" y="1456"/>
                    <a:pt x="17681" y="1426"/>
                  </a:cubicBezTo>
                  <a:cubicBezTo>
                    <a:pt x="17695" y="1422"/>
                    <a:pt x="17706" y="1419"/>
                    <a:pt x="17720" y="1415"/>
                  </a:cubicBezTo>
                  <a:cubicBezTo>
                    <a:pt x="17740" y="1438"/>
                    <a:pt x="17761" y="1462"/>
                    <a:pt x="17780" y="1484"/>
                  </a:cubicBezTo>
                  <a:cubicBezTo>
                    <a:pt x="17811" y="1471"/>
                    <a:pt x="17827" y="1463"/>
                    <a:pt x="17839" y="1459"/>
                  </a:cubicBezTo>
                  <a:cubicBezTo>
                    <a:pt x="17859" y="1469"/>
                    <a:pt x="17873" y="1476"/>
                    <a:pt x="17893" y="1485"/>
                  </a:cubicBezTo>
                  <a:cubicBezTo>
                    <a:pt x="17927" y="1454"/>
                    <a:pt x="17954" y="1429"/>
                    <a:pt x="17982" y="1403"/>
                  </a:cubicBezTo>
                  <a:cubicBezTo>
                    <a:pt x="18001" y="1418"/>
                    <a:pt x="18023" y="1431"/>
                    <a:pt x="18040" y="1444"/>
                  </a:cubicBezTo>
                  <a:cubicBezTo>
                    <a:pt x="18021" y="1463"/>
                    <a:pt x="18004" y="1481"/>
                    <a:pt x="17977" y="1506"/>
                  </a:cubicBezTo>
                  <a:cubicBezTo>
                    <a:pt x="18039" y="1516"/>
                    <a:pt x="18086" y="1524"/>
                    <a:pt x="18124" y="1529"/>
                  </a:cubicBezTo>
                  <a:cubicBezTo>
                    <a:pt x="18130" y="1550"/>
                    <a:pt x="18135" y="1563"/>
                    <a:pt x="18139" y="1581"/>
                  </a:cubicBezTo>
                  <a:cubicBezTo>
                    <a:pt x="18185" y="1559"/>
                    <a:pt x="18223" y="1540"/>
                    <a:pt x="18263" y="1521"/>
                  </a:cubicBezTo>
                  <a:cubicBezTo>
                    <a:pt x="18301" y="1535"/>
                    <a:pt x="18329" y="1549"/>
                    <a:pt x="18355" y="1559"/>
                  </a:cubicBezTo>
                  <a:cubicBezTo>
                    <a:pt x="18457" y="1547"/>
                    <a:pt x="18451" y="1494"/>
                    <a:pt x="18470" y="1454"/>
                  </a:cubicBezTo>
                  <a:cubicBezTo>
                    <a:pt x="18494" y="1450"/>
                    <a:pt x="18516" y="1450"/>
                    <a:pt x="18535" y="1446"/>
                  </a:cubicBezTo>
                  <a:cubicBezTo>
                    <a:pt x="18554" y="1441"/>
                    <a:pt x="18570" y="1434"/>
                    <a:pt x="18605" y="1422"/>
                  </a:cubicBezTo>
                  <a:lnTo>
                    <a:pt x="18605" y="1422"/>
                  </a:lnTo>
                  <a:cubicBezTo>
                    <a:pt x="18595" y="1481"/>
                    <a:pt x="18499" y="1513"/>
                    <a:pt x="18566" y="1565"/>
                  </a:cubicBezTo>
                  <a:cubicBezTo>
                    <a:pt x="18582" y="1546"/>
                    <a:pt x="18598" y="1526"/>
                    <a:pt x="18625" y="1497"/>
                  </a:cubicBezTo>
                  <a:cubicBezTo>
                    <a:pt x="18694" y="1524"/>
                    <a:pt x="18760" y="1549"/>
                    <a:pt x="18816" y="1569"/>
                  </a:cubicBezTo>
                  <a:cubicBezTo>
                    <a:pt x="18885" y="1559"/>
                    <a:pt x="18945" y="1549"/>
                    <a:pt x="19013" y="1537"/>
                  </a:cubicBezTo>
                  <a:cubicBezTo>
                    <a:pt x="19014" y="1515"/>
                    <a:pt x="19017" y="1493"/>
                    <a:pt x="19019" y="1468"/>
                  </a:cubicBezTo>
                  <a:cubicBezTo>
                    <a:pt x="19056" y="1481"/>
                    <a:pt x="19084" y="1491"/>
                    <a:pt x="19101" y="1498"/>
                  </a:cubicBezTo>
                  <a:cubicBezTo>
                    <a:pt x="19156" y="1468"/>
                    <a:pt x="19201" y="1441"/>
                    <a:pt x="19247" y="1416"/>
                  </a:cubicBezTo>
                  <a:cubicBezTo>
                    <a:pt x="19248" y="1388"/>
                    <a:pt x="19251" y="1359"/>
                    <a:pt x="19254" y="1331"/>
                  </a:cubicBezTo>
                  <a:lnTo>
                    <a:pt x="19254" y="1331"/>
                  </a:lnTo>
                  <a:cubicBezTo>
                    <a:pt x="19315" y="1362"/>
                    <a:pt x="19312" y="1390"/>
                    <a:pt x="19247" y="1416"/>
                  </a:cubicBezTo>
                  <a:cubicBezTo>
                    <a:pt x="19269" y="1429"/>
                    <a:pt x="19292" y="1443"/>
                    <a:pt x="19322" y="1460"/>
                  </a:cubicBezTo>
                  <a:cubicBezTo>
                    <a:pt x="19320" y="1500"/>
                    <a:pt x="19376" y="1541"/>
                    <a:pt x="19326" y="1603"/>
                  </a:cubicBezTo>
                  <a:cubicBezTo>
                    <a:pt x="19407" y="1581"/>
                    <a:pt x="19463" y="1566"/>
                    <a:pt x="19518" y="1551"/>
                  </a:cubicBezTo>
                  <a:cubicBezTo>
                    <a:pt x="19497" y="1515"/>
                    <a:pt x="19484" y="1488"/>
                    <a:pt x="19469" y="1462"/>
                  </a:cubicBezTo>
                  <a:cubicBezTo>
                    <a:pt x="19482" y="1459"/>
                    <a:pt x="19495" y="1456"/>
                    <a:pt x="19510" y="1453"/>
                  </a:cubicBezTo>
                  <a:cubicBezTo>
                    <a:pt x="19534" y="1491"/>
                    <a:pt x="19557" y="1529"/>
                    <a:pt x="19581" y="1566"/>
                  </a:cubicBezTo>
                  <a:cubicBezTo>
                    <a:pt x="19594" y="1560"/>
                    <a:pt x="19610" y="1551"/>
                    <a:pt x="19626" y="1544"/>
                  </a:cubicBezTo>
                  <a:cubicBezTo>
                    <a:pt x="19643" y="1553"/>
                    <a:pt x="19657" y="1562"/>
                    <a:pt x="19676" y="1575"/>
                  </a:cubicBezTo>
                  <a:cubicBezTo>
                    <a:pt x="19710" y="1547"/>
                    <a:pt x="19743" y="1521"/>
                    <a:pt x="19776" y="1493"/>
                  </a:cubicBezTo>
                  <a:cubicBezTo>
                    <a:pt x="19787" y="1513"/>
                    <a:pt x="19794" y="1529"/>
                    <a:pt x="19800" y="1541"/>
                  </a:cubicBezTo>
                  <a:cubicBezTo>
                    <a:pt x="19882" y="1524"/>
                    <a:pt x="19962" y="1507"/>
                    <a:pt x="20047" y="1488"/>
                  </a:cubicBezTo>
                  <a:cubicBezTo>
                    <a:pt x="20081" y="1518"/>
                    <a:pt x="20108" y="1541"/>
                    <a:pt x="20135" y="1566"/>
                  </a:cubicBezTo>
                  <a:cubicBezTo>
                    <a:pt x="20155" y="1563"/>
                    <a:pt x="20175" y="1562"/>
                    <a:pt x="20195" y="1562"/>
                  </a:cubicBezTo>
                  <a:cubicBezTo>
                    <a:pt x="20245" y="1562"/>
                    <a:pt x="20295" y="1569"/>
                    <a:pt x="20343" y="1569"/>
                  </a:cubicBezTo>
                  <a:cubicBezTo>
                    <a:pt x="20386" y="1569"/>
                    <a:pt x="20428" y="1563"/>
                    <a:pt x="20468" y="1543"/>
                  </a:cubicBezTo>
                  <a:cubicBezTo>
                    <a:pt x="20487" y="1559"/>
                    <a:pt x="20508" y="1563"/>
                    <a:pt x="20530" y="1563"/>
                  </a:cubicBezTo>
                  <a:cubicBezTo>
                    <a:pt x="20560" y="1563"/>
                    <a:pt x="20593" y="1555"/>
                    <a:pt x="20626" y="1555"/>
                  </a:cubicBezTo>
                  <a:cubicBezTo>
                    <a:pt x="20642" y="1555"/>
                    <a:pt x="20657" y="1557"/>
                    <a:pt x="20672" y="1562"/>
                  </a:cubicBezTo>
                  <a:cubicBezTo>
                    <a:pt x="20748" y="1586"/>
                    <a:pt x="20840" y="1619"/>
                    <a:pt x="20929" y="1619"/>
                  </a:cubicBezTo>
                  <a:cubicBezTo>
                    <a:pt x="20954" y="1619"/>
                    <a:pt x="20978" y="1616"/>
                    <a:pt x="21002" y="1610"/>
                  </a:cubicBezTo>
                  <a:cubicBezTo>
                    <a:pt x="21051" y="1598"/>
                    <a:pt x="21096" y="1596"/>
                    <a:pt x="21140" y="1596"/>
                  </a:cubicBezTo>
                  <a:cubicBezTo>
                    <a:pt x="21166" y="1596"/>
                    <a:pt x="21192" y="1597"/>
                    <a:pt x="21218" y="1597"/>
                  </a:cubicBezTo>
                  <a:cubicBezTo>
                    <a:pt x="21282" y="1600"/>
                    <a:pt x="21345" y="1615"/>
                    <a:pt x="21415" y="1626"/>
                  </a:cubicBezTo>
                  <a:cubicBezTo>
                    <a:pt x="21458" y="1613"/>
                    <a:pt x="21513" y="1599"/>
                    <a:pt x="21565" y="1582"/>
                  </a:cubicBezTo>
                  <a:cubicBezTo>
                    <a:pt x="21582" y="1594"/>
                    <a:pt x="21592" y="1601"/>
                    <a:pt x="21601" y="1607"/>
                  </a:cubicBezTo>
                  <a:cubicBezTo>
                    <a:pt x="21624" y="1597"/>
                    <a:pt x="21648" y="1588"/>
                    <a:pt x="21667" y="1579"/>
                  </a:cubicBezTo>
                  <a:cubicBezTo>
                    <a:pt x="21723" y="1598"/>
                    <a:pt x="21774" y="1607"/>
                    <a:pt x="21824" y="1607"/>
                  </a:cubicBezTo>
                  <a:cubicBezTo>
                    <a:pt x="21899" y="1607"/>
                    <a:pt x="21972" y="1587"/>
                    <a:pt x="22054" y="1547"/>
                  </a:cubicBezTo>
                  <a:cubicBezTo>
                    <a:pt x="22094" y="1554"/>
                    <a:pt x="22137" y="1570"/>
                    <a:pt x="22163" y="1570"/>
                  </a:cubicBezTo>
                  <a:cubicBezTo>
                    <a:pt x="22169" y="1570"/>
                    <a:pt x="22174" y="1569"/>
                    <a:pt x="22178" y="1568"/>
                  </a:cubicBezTo>
                  <a:cubicBezTo>
                    <a:pt x="22253" y="1541"/>
                    <a:pt x="22333" y="1551"/>
                    <a:pt x="22410" y="1540"/>
                  </a:cubicBezTo>
                  <a:cubicBezTo>
                    <a:pt x="22481" y="1529"/>
                    <a:pt x="22566" y="1543"/>
                    <a:pt x="22625" y="1524"/>
                  </a:cubicBezTo>
                  <a:cubicBezTo>
                    <a:pt x="22638" y="1519"/>
                    <a:pt x="22651" y="1517"/>
                    <a:pt x="22664" y="1517"/>
                  </a:cubicBezTo>
                  <a:cubicBezTo>
                    <a:pt x="22699" y="1517"/>
                    <a:pt x="22735" y="1530"/>
                    <a:pt x="22768" y="1530"/>
                  </a:cubicBezTo>
                  <a:cubicBezTo>
                    <a:pt x="22790" y="1530"/>
                    <a:pt x="22810" y="1524"/>
                    <a:pt x="22829" y="1507"/>
                  </a:cubicBezTo>
                  <a:cubicBezTo>
                    <a:pt x="22831" y="1506"/>
                    <a:pt x="22837" y="1505"/>
                    <a:pt x="22845" y="1505"/>
                  </a:cubicBezTo>
                  <a:cubicBezTo>
                    <a:pt x="22866" y="1505"/>
                    <a:pt x="22901" y="1510"/>
                    <a:pt x="22910" y="1518"/>
                  </a:cubicBezTo>
                  <a:cubicBezTo>
                    <a:pt x="22938" y="1539"/>
                    <a:pt x="22970" y="1542"/>
                    <a:pt x="23003" y="1542"/>
                  </a:cubicBezTo>
                  <a:cubicBezTo>
                    <a:pt x="23021" y="1542"/>
                    <a:pt x="23040" y="1541"/>
                    <a:pt x="23057" y="1541"/>
                  </a:cubicBezTo>
                  <a:cubicBezTo>
                    <a:pt x="23071" y="1541"/>
                    <a:pt x="23085" y="1541"/>
                    <a:pt x="23099" y="1541"/>
                  </a:cubicBezTo>
                  <a:cubicBezTo>
                    <a:pt x="23187" y="1541"/>
                    <a:pt x="23276" y="1538"/>
                    <a:pt x="23378" y="1535"/>
                  </a:cubicBezTo>
                  <a:lnTo>
                    <a:pt x="23378" y="1535"/>
                  </a:lnTo>
                  <a:cubicBezTo>
                    <a:pt x="23377" y="1535"/>
                    <a:pt x="23393" y="1546"/>
                    <a:pt x="23416" y="1560"/>
                  </a:cubicBezTo>
                  <a:cubicBezTo>
                    <a:pt x="23444" y="1551"/>
                    <a:pt x="23475" y="1543"/>
                    <a:pt x="23503" y="1534"/>
                  </a:cubicBezTo>
                  <a:cubicBezTo>
                    <a:pt x="23518" y="1541"/>
                    <a:pt x="23533" y="1550"/>
                    <a:pt x="23577" y="1574"/>
                  </a:cubicBezTo>
                  <a:cubicBezTo>
                    <a:pt x="23600" y="1551"/>
                    <a:pt x="23624" y="1529"/>
                    <a:pt x="23649" y="1506"/>
                  </a:cubicBezTo>
                  <a:cubicBezTo>
                    <a:pt x="23661" y="1531"/>
                    <a:pt x="23668" y="1549"/>
                    <a:pt x="23675" y="1565"/>
                  </a:cubicBezTo>
                  <a:cubicBezTo>
                    <a:pt x="23781" y="1544"/>
                    <a:pt x="23883" y="1524"/>
                    <a:pt x="23977" y="1503"/>
                  </a:cubicBezTo>
                  <a:cubicBezTo>
                    <a:pt x="23987" y="1488"/>
                    <a:pt x="23997" y="1475"/>
                    <a:pt x="24021" y="1441"/>
                  </a:cubicBezTo>
                  <a:cubicBezTo>
                    <a:pt x="24028" y="1493"/>
                    <a:pt x="24033" y="1518"/>
                    <a:pt x="24039" y="1556"/>
                  </a:cubicBezTo>
                  <a:cubicBezTo>
                    <a:pt x="24094" y="1541"/>
                    <a:pt x="24147" y="1525"/>
                    <a:pt x="24199" y="1525"/>
                  </a:cubicBezTo>
                  <a:cubicBezTo>
                    <a:pt x="24235" y="1525"/>
                    <a:pt x="24271" y="1533"/>
                    <a:pt x="24306" y="1554"/>
                  </a:cubicBezTo>
                  <a:cubicBezTo>
                    <a:pt x="24318" y="1561"/>
                    <a:pt x="24347" y="1565"/>
                    <a:pt x="24372" y="1565"/>
                  </a:cubicBezTo>
                  <a:cubicBezTo>
                    <a:pt x="24391" y="1565"/>
                    <a:pt x="24409" y="1562"/>
                    <a:pt x="24414" y="1557"/>
                  </a:cubicBezTo>
                  <a:cubicBezTo>
                    <a:pt x="24429" y="1544"/>
                    <a:pt x="24445" y="1541"/>
                    <a:pt x="24462" y="1541"/>
                  </a:cubicBezTo>
                  <a:cubicBezTo>
                    <a:pt x="24485" y="1541"/>
                    <a:pt x="24510" y="1547"/>
                    <a:pt x="24535" y="1547"/>
                  </a:cubicBezTo>
                  <a:cubicBezTo>
                    <a:pt x="24548" y="1547"/>
                    <a:pt x="24561" y="1546"/>
                    <a:pt x="24574" y="1540"/>
                  </a:cubicBezTo>
                  <a:cubicBezTo>
                    <a:pt x="24617" y="1522"/>
                    <a:pt x="24696" y="1529"/>
                    <a:pt x="24761" y="1521"/>
                  </a:cubicBezTo>
                  <a:cubicBezTo>
                    <a:pt x="24802" y="1514"/>
                    <a:pt x="24851" y="1505"/>
                    <a:pt x="24901" y="1505"/>
                  </a:cubicBezTo>
                  <a:cubicBezTo>
                    <a:pt x="24933" y="1505"/>
                    <a:pt x="24966" y="1509"/>
                    <a:pt x="24999" y="1519"/>
                  </a:cubicBezTo>
                  <a:cubicBezTo>
                    <a:pt x="25019" y="1525"/>
                    <a:pt x="25045" y="1528"/>
                    <a:pt x="25072" y="1528"/>
                  </a:cubicBezTo>
                  <a:cubicBezTo>
                    <a:pt x="25107" y="1528"/>
                    <a:pt x="25144" y="1524"/>
                    <a:pt x="25173" y="1516"/>
                  </a:cubicBezTo>
                  <a:cubicBezTo>
                    <a:pt x="25210" y="1507"/>
                    <a:pt x="25243" y="1501"/>
                    <a:pt x="25275" y="1501"/>
                  </a:cubicBezTo>
                  <a:cubicBezTo>
                    <a:pt x="25310" y="1501"/>
                    <a:pt x="25343" y="1508"/>
                    <a:pt x="25377" y="1526"/>
                  </a:cubicBezTo>
                  <a:cubicBezTo>
                    <a:pt x="25393" y="1534"/>
                    <a:pt x="25418" y="1538"/>
                    <a:pt x="25440" y="1538"/>
                  </a:cubicBezTo>
                  <a:cubicBezTo>
                    <a:pt x="25448" y="1538"/>
                    <a:pt x="25456" y="1538"/>
                    <a:pt x="25463" y="1537"/>
                  </a:cubicBezTo>
                  <a:cubicBezTo>
                    <a:pt x="25525" y="1528"/>
                    <a:pt x="25597" y="1524"/>
                    <a:pt x="25641" y="1498"/>
                  </a:cubicBezTo>
                  <a:cubicBezTo>
                    <a:pt x="25660" y="1488"/>
                    <a:pt x="25677" y="1485"/>
                    <a:pt x="25693" y="1485"/>
                  </a:cubicBezTo>
                  <a:cubicBezTo>
                    <a:pt x="25735" y="1485"/>
                    <a:pt x="25770" y="1509"/>
                    <a:pt x="25811" y="1509"/>
                  </a:cubicBezTo>
                  <a:cubicBezTo>
                    <a:pt x="25819" y="1509"/>
                    <a:pt x="25827" y="1508"/>
                    <a:pt x="25835" y="1506"/>
                  </a:cubicBezTo>
                  <a:cubicBezTo>
                    <a:pt x="25901" y="1491"/>
                    <a:pt x="25989" y="1507"/>
                    <a:pt x="26048" y="1488"/>
                  </a:cubicBezTo>
                  <a:cubicBezTo>
                    <a:pt x="26071" y="1481"/>
                    <a:pt x="26094" y="1479"/>
                    <a:pt x="26118" y="1479"/>
                  </a:cubicBezTo>
                  <a:cubicBezTo>
                    <a:pt x="26152" y="1479"/>
                    <a:pt x="26185" y="1483"/>
                    <a:pt x="26215" y="1483"/>
                  </a:cubicBezTo>
                  <a:cubicBezTo>
                    <a:pt x="26234" y="1483"/>
                    <a:pt x="26251" y="1482"/>
                    <a:pt x="26266" y="1475"/>
                  </a:cubicBezTo>
                  <a:cubicBezTo>
                    <a:pt x="26301" y="1460"/>
                    <a:pt x="26334" y="1457"/>
                    <a:pt x="26367" y="1457"/>
                  </a:cubicBezTo>
                  <a:cubicBezTo>
                    <a:pt x="26395" y="1457"/>
                    <a:pt x="26421" y="1459"/>
                    <a:pt x="26448" y="1459"/>
                  </a:cubicBezTo>
                  <a:cubicBezTo>
                    <a:pt x="26459" y="1459"/>
                    <a:pt x="26471" y="1458"/>
                    <a:pt x="26482" y="1457"/>
                  </a:cubicBezTo>
                  <a:cubicBezTo>
                    <a:pt x="26531" y="1453"/>
                    <a:pt x="26578" y="1443"/>
                    <a:pt x="26627" y="1434"/>
                  </a:cubicBezTo>
                  <a:cubicBezTo>
                    <a:pt x="26656" y="1446"/>
                    <a:pt x="26685" y="1459"/>
                    <a:pt x="26706" y="1468"/>
                  </a:cubicBezTo>
                  <a:cubicBezTo>
                    <a:pt x="26719" y="1466"/>
                    <a:pt x="26916" y="1444"/>
                    <a:pt x="26916" y="1444"/>
                  </a:cubicBezTo>
                  <a:cubicBezTo>
                    <a:pt x="26933" y="1453"/>
                    <a:pt x="26947" y="1463"/>
                    <a:pt x="26962" y="1472"/>
                  </a:cubicBezTo>
                  <a:cubicBezTo>
                    <a:pt x="26991" y="1456"/>
                    <a:pt x="27021" y="1440"/>
                    <a:pt x="27049" y="1425"/>
                  </a:cubicBezTo>
                  <a:cubicBezTo>
                    <a:pt x="27092" y="1442"/>
                    <a:pt x="27133" y="1452"/>
                    <a:pt x="27177" y="1452"/>
                  </a:cubicBezTo>
                  <a:cubicBezTo>
                    <a:pt x="27211" y="1452"/>
                    <a:pt x="27247" y="1446"/>
                    <a:pt x="27287" y="1432"/>
                  </a:cubicBezTo>
                  <a:cubicBezTo>
                    <a:pt x="27328" y="1418"/>
                    <a:pt x="27383" y="1398"/>
                    <a:pt x="27437" y="1398"/>
                  </a:cubicBezTo>
                  <a:cubicBezTo>
                    <a:pt x="27456" y="1398"/>
                    <a:pt x="27476" y="1401"/>
                    <a:pt x="27495" y="1407"/>
                  </a:cubicBezTo>
                  <a:cubicBezTo>
                    <a:pt x="27649" y="1463"/>
                    <a:pt x="27818" y="1432"/>
                    <a:pt x="27958" y="1450"/>
                  </a:cubicBezTo>
                  <a:cubicBezTo>
                    <a:pt x="28014" y="1434"/>
                    <a:pt x="28054" y="1423"/>
                    <a:pt x="28085" y="1415"/>
                  </a:cubicBezTo>
                  <a:cubicBezTo>
                    <a:pt x="28074" y="1393"/>
                    <a:pt x="28062" y="1369"/>
                    <a:pt x="28051" y="1347"/>
                  </a:cubicBezTo>
                  <a:cubicBezTo>
                    <a:pt x="28061" y="1345"/>
                    <a:pt x="28070" y="1343"/>
                    <a:pt x="28080" y="1340"/>
                  </a:cubicBezTo>
                  <a:cubicBezTo>
                    <a:pt x="28110" y="1368"/>
                    <a:pt x="28140" y="1397"/>
                    <a:pt x="28170" y="1423"/>
                  </a:cubicBezTo>
                  <a:cubicBezTo>
                    <a:pt x="28183" y="1417"/>
                    <a:pt x="28192" y="1412"/>
                    <a:pt x="28195" y="1410"/>
                  </a:cubicBezTo>
                  <a:lnTo>
                    <a:pt x="28195" y="1410"/>
                  </a:lnTo>
                  <a:cubicBezTo>
                    <a:pt x="28250" y="1426"/>
                    <a:pt x="28303" y="1432"/>
                    <a:pt x="28355" y="1432"/>
                  </a:cubicBezTo>
                  <a:cubicBezTo>
                    <a:pt x="28483" y="1432"/>
                    <a:pt x="28605" y="1397"/>
                    <a:pt x="28727" y="1396"/>
                  </a:cubicBezTo>
                  <a:cubicBezTo>
                    <a:pt x="28736" y="1413"/>
                    <a:pt x="28744" y="1429"/>
                    <a:pt x="28754" y="1448"/>
                  </a:cubicBezTo>
                  <a:cubicBezTo>
                    <a:pt x="28775" y="1438"/>
                    <a:pt x="28791" y="1431"/>
                    <a:pt x="28807" y="1423"/>
                  </a:cubicBezTo>
                  <a:cubicBezTo>
                    <a:pt x="28827" y="1434"/>
                    <a:pt x="28850" y="1446"/>
                    <a:pt x="28867" y="1456"/>
                  </a:cubicBezTo>
                  <a:cubicBezTo>
                    <a:pt x="28922" y="1441"/>
                    <a:pt x="28967" y="1428"/>
                    <a:pt x="29003" y="1419"/>
                  </a:cubicBezTo>
                  <a:cubicBezTo>
                    <a:pt x="29028" y="1390"/>
                    <a:pt x="29048" y="1368"/>
                    <a:pt x="29066" y="1345"/>
                  </a:cubicBezTo>
                  <a:cubicBezTo>
                    <a:pt x="29051" y="1340"/>
                    <a:pt x="29039" y="1334"/>
                    <a:pt x="29028" y="1326"/>
                  </a:cubicBezTo>
                  <a:cubicBezTo>
                    <a:pt x="29032" y="1323"/>
                    <a:pt x="29038" y="1320"/>
                    <a:pt x="29042" y="1318"/>
                  </a:cubicBezTo>
                  <a:cubicBezTo>
                    <a:pt x="29053" y="1326"/>
                    <a:pt x="29063" y="1334"/>
                    <a:pt x="29073" y="1343"/>
                  </a:cubicBezTo>
                  <a:cubicBezTo>
                    <a:pt x="29072" y="1343"/>
                    <a:pt x="29071" y="1344"/>
                    <a:pt x="29070" y="1344"/>
                  </a:cubicBezTo>
                  <a:lnTo>
                    <a:pt x="29070" y="1344"/>
                  </a:lnTo>
                  <a:cubicBezTo>
                    <a:pt x="29095" y="1336"/>
                    <a:pt x="29119" y="1329"/>
                    <a:pt x="29144" y="1320"/>
                  </a:cubicBezTo>
                  <a:cubicBezTo>
                    <a:pt x="29156" y="1340"/>
                    <a:pt x="29169" y="1359"/>
                    <a:pt x="29179" y="1373"/>
                  </a:cubicBezTo>
                  <a:cubicBezTo>
                    <a:pt x="29297" y="1362"/>
                    <a:pt x="29407" y="1351"/>
                    <a:pt x="29522" y="1341"/>
                  </a:cubicBezTo>
                  <a:cubicBezTo>
                    <a:pt x="29541" y="1354"/>
                    <a:pt x="29566" y="1372"/>
                    <a:pt x="29593" y="1390"/>
                  </a:cubicBezTo>
                  <a:cubicBezTo>
                    <a:pt x="29616" y="1392"/>
                    <a:pt x="29639" y="1393"/>
                    <a:pt x="29662" y="1393"/>
                  </a:cubicBezTo>
                  <a:cubicBezTo>
                    <a:pt x="29777" y="1393"/>
                    <a:pt x="29881" y="1368"/>
                    <a:pt x="29978" y="1318"/>
                  </a:cubicBezTo>
                  <a:cubicBezTo>
                    <a:pt x="29991" y="1343"/>
                    <a:pt x="30007" y="1351"/>
                    <a:pt x="30028" y="1351"/>
                  </a:cubicBezTo>
                  <a:cubicBezTo>
                    <a:pt x="30061" y="1351"/>
                    <a:pt x="30104" y="1330"/>
                    <a:pt x="30163" y="1323"/>
                  </a:cubicBezTo>
                  <a:cubicBezTo>
                    <a:pt x="30169" y="1335"/>
                    <a:pt x="30181" y="1365"/>
                    <a:pt x="30196" y="1403"/>
                  </a:cubicBezTo>
                  <a:cubicBezTo>
                    <a:pt x="30260" y="1370"/>
                    <a:pt x="30300" y="1351"/>
                    <a:pt x="30334" y="1335"/>
                  </a:cubicBezTo>
                  <a:cubicBezTo>
                    <a:pt x="30383" y="1353"/>
                    <a:pt x="30430" y="1370"/>
                    <a:pt x="30484" y="1390"/>
                  </a:cubicBezTo>
                  <a:cubicBezTo>
                    <a:pt x="30491" y="1362"/>
                    <a:pt x="30500" y="1337"/>
                    <a:pt x="30511" y="1306"/>
                  </a:cubicBezTo>
                  <a:cubicBezTo>
                    <a:pt x="30559" y="1310"/>
                    <a:pt x="30599" y="1315"/>
                    <a:pt x="30628" y="1318"/>
                  </a:cubicBezTo>
                  <a:cubicBezTo>
                    <a:pt x="30637" y="1341"/>
                    <a:pt x="30642" y="1354"/>
                    <a:pt x="30646" y="1366"/>
                  </a:cubicBezTo>
                  <a:cubicBezTo>
                    <a:pt x="30703" y="1368"/>
                    <a:pt x="30753" y="1369"/>
                    <a:pt x="30786" y="1370"/>
                  </a:cubicBezTo>
                  <a:cubicBezTo>
                    <a:pt x="30834" y="1352"/>
                    <a:pt x="30869" y="1338"/>
                    <a:pt x="30925" y="1301"/>
                  </a:cubicBezTo>
                  <a:lnTo>
                    <a:pt x="30925" y="1301"/>
                  </a:lnTo>
                  <a:cubicBezTo>
                    <a:pt x="30928" y="1308"/>
                    <a:pt x="30931" y="1315"/>
                    <a:pt x="30934" y="1322"/>
                  </a:cubicBezTo>
                  <a:cubicBezTo>
                    <a:pt x="30938" y="1316"/>
                    <a:pt x="30941" y="1309"/>
                    <a:pt x="30944" y="1304"/>
                  </a:cubicBezTo>
                  <a:lnTo>
                    <a:pt x="30944" y="1304"/>
                  </a:lnTo>
                  <a:cubicBezTo>
                    <a:pt x="30953" y="1369"/>
                    <a:pt x="31025" y="1364"/>
                    <a:pt x="31078" y="1391"/>
                  </a:cubicBezTo>
                  <a:cubicBezTo>
                    <a:pt x="31092" y="1353"/>
                    <a:pt x="31101" y="1328"/>
                    <a:pt x="31109" y="1295"/>
                  </a:cubicBezTo>
                  <a:cubicBezTo>
                    <a:pt x="31143" y="1301"/>
                    <a:pt x="31168" y="1307"/>
                    <a:pt x="31208" y="1315"/>
                  </a:cubicBezTo>
                  <a:cubicBezTo>
                    <a:pt x="31180" y="1340"/>
                    <a:pt x="31162" y="1357"/>
                    <a:pt x="31137" y="1379"/>
                  </a:cubicBezTo>
                  <a:cubicBezTo>
                    <a:pt x="31183" y="1381"/>
                    <a:pt x="31224" y="1382"/>
                    <a:pt x="31270" y="1384"/>
                  </a:cubicBezTo>
                  <a:cubicBezTo>
                    <a:pt x="31298" y="1360"/>
                    <a:pt x="31326" y="1335"/>
                    <a:pt x="31358" y="1309"/>
                  </a:cubicBezTo>
                  <a:lnTo>
                    <a:pt x="31358" y="1309"/>
                  </a:lnTo>
                  <a:cubicBezTo>
                    <a:pt x="31395" y="1340"/>
                    <a:pt x="31327" y="1385"/>
                    <a:pt x="31411" y="1393"/>
                  </a:cubicBezTo>
                  <a:cubicBezTo>
                    <a:pt x="31421" y="1385"/>
                    <a:pt x="31432" y="1378"/>
                    <a:pt x="31443" y="1369"/>
                  </a:cubicBezTo>
                  <a:cubicBezTo>
                    <a:pt x="31448" y="1373"/>
                    <a:pt x="31452" y="1376"/>
                    <a:pt x="31457" y="1379"/>
                  </a:cubicBezTo>
                  <a:cubicBezTo>
                    <a:pt x="31443" y="1385"/>
                    <a:pt x="31430" y="1391"/>
                    <a:pt x="31417" y="1398"/>
                  </a:cubicBezTo>
                  <a:cubicBezTo>
                    <a:pt x="31414" y="1396"/>
                    <a:pt x="31412" y="1394"/>
                    <a:pt x="31411" y="1393"/>
                  </a:cubicBezTo>
                  <a:lnTo>
                    <a:pt x="31411" y="1393"/>
                  </a:lnTo>
                  <a:cubicBezTo>
                    <a:pt x="31432" y="1421"/>
                    <a:pt x="31454" y="1430"/>
                    <a:pt x="31478" y="1430"/>
                  </a:cubicBezTo>
                  <a:cubicBezTo>
                    <a:pt x="31519" y="1430"/>
                    <a:pt x="31563" y="1401"/>
                    <a:pt x="31604" y="1401"/>
                  </a:cubicBezTo>
                  <a:cubicBezTo>
                    <a:pt x="31607" y="1401"/>
                    <a:pt x="31611" y="1401"/>
                    <a:pt x="31614" y="1401"/>
                  </a:cubicBezTo>
                  <a:cubicBezTo>
                    <a:pt x="31659" y="1429"/>
                    <a:pt x="31706" y="1439"/>
                    <a:pt x="31753" y="1439"/>
                  </a:cubicBezTo>
                  <a:cubicBezTo>
                    <a:pt x="31816" y="1439"/>
                    <a:pt x="31879" y="1422"/>
                    <a:pt x="31942" y="1409"/>
                  </a:cubicBezTo>
                  <a:cubicBezTo>
                    <a:pt x="31957" y="1431"/>
                    <a:pt x="31970" y="1450"/>
                    <a:pt x="31979" y="1466"/>
                  </a:cubicBezTo>
                  <a:cubicBezTo>
                    <a:pt x="32033" y="1451"/>
                    <a:pt x="32083" y="1437"/>
                    <a:pt x="32130" y="1423"/>
                  </a:cubicBezTo>
                  <a:cubicBezTo>
                    <a:pt x="32150" y="1434"/>
                    <a:pt x="32166" y="1443"/>
                    <a:pt x="32183" y="1451"/>
                  </a:cubicBezTo>
                  <a:cubicBezTo>
                    <a:pt x="32219" y="1441"/>
                    <a:pt x="32250" y="1432"/>
                    <a:pt x="32278" y="1423"/>
                  </a:cubicBezTo>
                  <a:cubicBezTo>
                    <a:pt x="32329" y="1435"/>
                    <a:pt x="32375" y="1446"/>
                    <a:pt x="32422" y="1457"/>
                  </a:cubicBezTo>
                  <a:cubicBezTo>
                    <a:pt x="32433" y="1448"/>
                    <a:pt x="32444" y="1441"/>
                    <a:pt x="32456" y="1434"/>
                  </a:cubicBezTo>
                  <a:cubicBezTo>
                    <a:pt x="32460" y="1443"/>
                    <a:pt x="32463" y="1450"/>
                    <a:pt x="32467" y="1457"/>
                  </a:cubicBezTo>
                  <a:cubicBezTo>
                    <a:pt x="32502" y="1457"/>
                    <a:pt x="32545" y="1462"/>
                    <a:pt x="32580" y="1462"/>
                  </a:cubicBezTo>
                  <a:cubicBezTo>
                    <a:pt x="32606" y="1462"/>
                    <a:pt x="32628" y="1459"/>
                    <a:pt x="32641" y="1451"/>
                  </a:cubicBezTo>
                  <a:cubicBezTo>
                    <a:pt x="32660" y="1440"/>
                    <a:pt x="32676" y="1436"/>
                    <a:pt x="32690" y="1436"/>
                  </a:cubicBezTo>
                  <a:cubicBezTo>
                    <a:pt x="32724" y="1436"/>
                    <a:pt x="32751" y="1458"/>
                    <a:pt x="32783" y="1458"/>
                  </a:cubicBezTo>
                  <a:cubicBezTo>
                    <a:pt x="32785" y="1458"/>
                    <a:pt x="32787" y="1457"/>
                    <a:pt x="32790" y="1457"/>
                  </a:cubicBezTo>
                  <a:cubicBezTo>
                    <a:pt x="32907" y="1448"/>
                    <a:pt x="32991" y="1391"/>
                    <a:pt x="33110" y="1382"/>
                  </a:cubicBezTo>
                  <a:cubicBezTo>
                    <a:pt x="33149" y="1379"/>
                    <a:pt x="33179" y="1334"/>
                    <a:pt x="33234" y="1293"/>
                  </a:cubicBezTo>
                  <a:cubicBezTo>
                    <a:pt x="33254" y="1375"/>
                    <a:pt x="33331" y="1407"/>
                    <a:pt x="33430" y="1426"/>
                  </a:cubicBezTo>
                  <a:cubicBezTo>
                    <a:pt x="33438" y="1400"/>
                    <a:pt x="33449" y="1375"/>
                    <a:pt x="33462" y="1335"/>
                  </a:cubicBezTo>
                  <a:cubicBezTo>
                    <a:pt x="33502" y="1376"/>
                    <a:pt x="33530" y="1406"/>
                    <a:pt x="33556" y="1434"/>
                  </a:cubicBezTo>
                  <a:cubicBezTo>
                    <a:pt x="33572" y="1426"/>
                    <a:pt x="33588" y="1419"/>
                    <a:pt x="33605" y="1413"/>
                  </a:cubicBezTo>
                  <a:cubicBezTo>
                    <a:pt x="33618" y="1422"/>
                    <a:pt x="33628" y="1429"/>
                    <a:pt x="33643" y="1438"/>
                  </a:cubicBezTo>
                  <a:cubicBezTo>
                    <a:pt x="33691" y="1413"/>
                    <a:pt x="33741" y="1387"/>
                    <a:pt x="33796" y="1359"/>
                  </a:cubicBezTo>
                  <a:cubicBezTo>
                    <a:pt x="33803" y="1376"/>
                    <a:pt x="33812" y="1393"/>
                    <a:pt x="33819" y="1410"/>
                  </a:cubicBezTo>
                  <a:cubicBezTo>
                    <a:pt x="33883" y="1398"/>
                    <a:pt x="33947" y="1392"/>
                    <a:pt x="34009" y="1392"/>
                  </a:cubicBezTo>
                  <a:cubicBezTo>
                    <a:pt x="34102" y="1392"/>
                    <a:pt x="34194" y="1406"/>
                    <a:pt x="34284" y="1434"/>
                  </a:cubicBezTo>
                  <a:cubicBezTo>
                    <a:pt x="34318" y="1412"/>
                    <a:pt x="34351" y="1405"/>
                    <a:pt x="34383" y="1405"/>
                  </a:cubicBezTo>
                  <a:cubicBezTo>
                    <a:pt x="34446" y="1405"/>
                    <a:pt x="34508" y="1433"/>
                    <a:pt x="34579" y="1450"/>
                  </a:cubicBezTo>
                  <a:cubicBezTo>
                    <a:pt x="34606" y="1429"/>
                    <a:pt x="34634" y="1406"/>
                    <a:pt x="34662" y="1384"/>
                  </a:cubicBezTo>
                  <a:cubicBezTo>
                    <a:pt x="34737" y="1393"/>
                    <a:pt x="34802" y="1406"/>
                    <a:pt x="34870" y="1409"/>
                  </a:cubicBezTo>
                  <a:cubicBezTo>
                    <a:pt x="34874" y="1409"/>
                    <a:pt x="34878" y="1409"/>
                    <a:pt x="34882" y="1409"/>
                  </a:cubicBezTo>
                  <a:cubicBezTo>
                    <a:pt x="34933" y="1409"/>
                    <a:pt x="34985" y="1403"/>
                    <a:pt x="35036" y="1403"/>
                  </a:cubicBezTo>
                  <a:cubicBezTo>
                    <a:pt x="35054" y="1403"/>
                    <a:pt x="35073" y="1404"/>
                    <a:pt x="35091" y="1406"/>
                  </a:cubicBezTo>
                  <a:cubicBezTo>
                    <a:pt x="35142" y="1412"/>
                    <a:pt x="35186" y="1413"/>
                    <a:pt x="35236" y="1413"/>
                  </a:cubicBezTo>
                  <a:cubicBezTo>
                    <a:pt x="35283" y="1415"/>
                    <a:pt x="35333" y="1415"/>
                    <a:pt x="35382" y="1416"/>
                  </a:cubicBezTo>
                  <a:cubicBezTo>
                    <a:pt x="35389" y="1416"/>
                    <a:pt x="35395" y="1416"/>
                    <a:pt x="35402" y="1416"/>
                  </a:cubicBezTo>
                  <a:cubicBezTo>
                    <a:pt x="35461" y="1416"/>
                    <a:pt x="35519" y="1410"/>
                    <a:pt x="35579" y="1410"/>
                  </a:cubicBezTo>
                  <a:cubicBezTo>
                    <a:pt x="35615" y="1410"/>
                    <a:pt x="35653" y="1412"/>
                    <a:pt x="35691" y="1421"/>
                  </a:cubicBezTo>
                  <a:cubicBezTo>
                    <a:pt x="35728" y="1429"/>
                    <a:pt x="35765" y="1432"/>
                    <a:pt x="35803" y="1432"/>
                  </a:cubicBezTo>
                  <a:cubicBezTo>
                    <a:pt x="35908" y="1432"/>
                    <a:pt x="36015" y="1408"/>
                    <a:pt x="36122" y="1408"/>
                  </a:cubicBezTo>
                  <a:cubicBezTo>
                    <a:pt x="36141" y="1408"/>
                    <a:pt x="36159" y="1409"/>
                    <a:pt x="36178" y="1410"/>
                  </a:cubicBezTo>
                  <a:cubicBezTo>
                    <a:pt x="36184" y="1410"/>
                    <a:pt x="36190" y="1406"/>
                    <a:pt x="36220" y="1393"/>
                  </a:cubicBezTo>
                  <a:cubicBezTo>
                    <a:pt x="36226" y="1388"/>
                    <a:pt x="36253" y="1372"/>
                    <a:pt x="36285" y="1350"/>
                  </a:cubicBezTo>
                  <a:cubicBezTo>
                    <a:pt x="36368" y="1368"/>
                    <a:pt x="36450" y="1379"/>
                    <a:pt x="36531" y="1379"/>
                  </a:cubicBezTo>
                  <a:cubicBezTo>
                    <a:pt x="36635" y="1379"/>
                    <a:pt x="36736" y="1360"/>
                    <a:pt x="36831" y="1310"/>
                  </a:cubicBezTo>
                  <a:cubicBezTo>
                    <a:pt x="36852" y="1340"/>
                    <a:pt x="36865" y="1359"/>
                    <a:pt x="36880" y="1379"/>
                  </a:cubicBezTo>
                  <a:cubicBezTo>
                    <a:pt x="36992" y="1354"/>
                    <a:pt x="37103" y="1331"/>
                    <a:pt x="37225" y="1331"/>
                  </a:cubicBezTo>
                  <a:cubicBezTo>
                    <a:pt x="37266" y="1331"/>
                    <a:pt x="37308" y="1334"/>
                    <a:pt x="37352" y="1340"/>
                  </a:cubicBezTo>
                  <a:cubicBezTo>
                    <a:pt x="37390" y="1312"/>
                    <a:pt x="37434" y="1281"/>
                    <a:pt x="37486" y="1242"/>
                  </a:cubicBezTo>
                  <a:cubicBezTo>
                    <a:pt x="37502" y="1273"/>
                    <a:pt x="37509" y="1290"/>
                    <a:pt x="37522" y="1318"/>
                  </a:cubicBezTo>
                  <a:cubicBezTo>
                    <a:pt x="37596" y="1312"/>
                    <a:pt x="37674" y="1306"/>
                    <a:pt x="37761" y="1298"/>
                  </a:cubicBezTo>
                  <a:cubicBezTo>
                    <a:pt x="37773" y="1303"/>
                    <a:pt x="37795" y="1315"/>
                    <a:pt x="37817" y="1325"/>
                  </a:cubicBezTo>
                  <a:cubicBezTo>
                    <a:pt x="37863" y="1309"/>
                    <a:pt x="37909" y="1299"/>
                    <a:pt x="37955" y="1299"/>
                  </a:cubicBezTo>
                  <a:cubicBezTo>
                    <a:pt x="38008" y="1299"/>
                    <a:pt x="38061" y="1312"/>
                    <a:pt x="38117" y="1343"/>
                  </a:cubicBezTo>
                  <a:cubicBezTo>
                    <a:pt x="38136" y="1311"/>
                    <a:pt x="38159" y="1301"/>
                    <a:pt x="38184" y="1301"/>
                  </a:cubicBezTo>
                  <a:cubicBezTo>
                    <a:pt x="38224" y="1301"/>
                    <a:pt x="38269" y="1327"/>
                    <a:pt x="38311" y="1327"/>
                  </a:cubicBezTo>
                  <a:cubicBezTo>
                    <a:pt x="38318" y="1327"/>
                    <a:pt x="38325" y="1327"/>
                    <a:pt x="38332" y="1325"/>
                  </a:cubicBezTo>
                  <a:cubicBezTo>
                    <a:pt x="38364" y="1317"/>
                    <a:pt x="38395" y="1314"/>
                    <a:pt x="38425" y="1314"/>
                  </a:cubicBezTo>
                  <a:cubicBezTo>
                    <a:pt x="38484" y="1314"/>
                    <a:pt x="38540" y="1326"/>
                    <a:pt x="38596" y="1341"/>
                  </a:cubicBezTo>
                  <a:cubicBezTo>
                    <a:pt x="38607" y="1325"/>
                    <a:pt x="38619" y="1309"/>
                    <a:pt x="38627" y="1294"/>
                  </a:cubicBezTo>
                  <a:cubicBezTo>
                    <a:pt x="38637" y="1294"/>
                    <a:pt x="38646" y="1293"/>
                    <a:pt x="38656" y="1293"/>
                  </a:cubicBezTo>
                  <a:cubicBezTo>
                    <a:pt x="38794" y="1293"/>
                    <a:pt x="38925" y="1342"/>
                    <a:pt x="39052" y="1342"/>
                  </a:cubicBezTo>
                  <a:cubicBezTo>
                    <a:pt x="39100" y="1342"/>
                    <a:pt x="39148" y="1335"/>
                    <a:pt x="39195" y="1316"/>
                  </a:cubicBezTo>
                  <a:cubicBezTo>
                    <a:pt x="39261" y="1328"/>
                    <a:pt x="39307" y="1343"/>
                    <a:pt x="39356" y="1344"/>
                  </a:cubicBezTo>
                  <a:cubicBezTo>
                    <a:pt x="39363" y="1344"/>
                    <a:pt x="39370" y="1345"/>
                    <a:pt x="39377" y="1345"/>
                  </a:cubicBezTo>
                  <a:cubicBezTo>
                    <a:pt x="39424" y="1345"/>
                    <a:pt x="39471" y="1338"/>
                    <a:pt x="39519" y="1338"/>
                  </a:cubicBezTo>
                  <a:cubicBezTo>
                    <a:pt x="39523" y="1338"/>
                    <a:pt x="39527" y="1338"/>
                    <a:pt x="39531" y="1338"/>
                  </a:cubicBezTo>
                  <a:cubicBezTo>
                    <a:pt x="39582" y="1340"/>
                    <a:pt x="39632" y="1353"/>
                    <a:pt x="39685" y="1356"/>
                  </a:cubicBezTo>
                  <a:cubicBezTo>
                    <a:pt x="39723" y="1359"/>
                    <a:pt x="39760" y="1361"/>
                    <a:pt x="39797" y="1361"/>
                  </a:cubicBezTo>
                  <a:cubicBezTo>
                    <a:pt x="39882" y="1361"/>
                    <a:pt x="39962" y="1349"/>
                    <a:pt x="40024" y="1310"/>
                  </a:cubicBezTo>
                  <a:cubicBezTo>
                    <a:pt x="40110" y="1332"/>
                    <a:pt x="40180" y="1351"/>
                    <a:pt x="40249" y="1370"/>
                  </a:cubicBezTo>
                  <a:cubicBezTo>
                    <a:pt x="40260" y="1354"/>
                    <a:pt x="40271" y="1338"/>
                    <a:pt x="40288" y="1316"/>
                  </a:cubicBezTo>
                  <a:cubicBezTo>
                    <a:pt x="40334" y="1329"/>
                    <a:pt x="40377" y="1344"/>
                    <a:pt x="40418" y="1356"/>
                  </a:cubicBezTo>
                  <a:cubicBezTo>
                    <a:pt x="40441" y="1344"/>
                    <a:pt x="40458" y="1335"/>
                    <a:pt x="40474" y="1328"/>
                  </a:cubicBezTo>
                  <a:cubicBezTo>
                    <a:pt x="40494" y="1340"/>
                    <a:pt x="40516" y="1350"/>
                    <a:pt x="40549" y="1366"/>
                  </a:cubicBezTo>
                  <a:cubicBezTo>
                    <a:pt x="40609" y="1332"/>
                    <a:pt x="40664" y="1303"/>
                    <a:pt x="40686" y="1291"/>
                  </a:cubicBezTo>
                  <a:cubicBezTo>
                    <a:pt x="40814" y="1278"/>
                    <a:pt x="40900" y="1269"/>
                    <a:pt x="40984" y="1262"/>
                  </a:cubicBezTo>
                  <a:cubicBezTo>
                    <a:pt x="41025" y="1282"/>
                    <a:pt x="41070" y="1304"/>
                    <a:pt x="41121" y="1329"/>
                  </a:cubicBezTo>
                  <a:cubicBezTo>
                    <a:pt x="41139" y="1303"/>
                    <a:pt x="41151" y="1287"/>
                    <a:pt x="41162" y="1268"/>
                  </a:cubicBezTo>
                  <a:cubicBezTo>
                    <a:pt x="41190" y="1278"/>
                    <a:pt x="41220" y="1288"/>
                    <a:pt x="41246" y="1297"/>
                  </a:cubicBezTo>
                  <a:cubicBezTo>
                    <a:pt x="41273" y="1287"/>
                    <a:pt x="41295" y="1279"/>
                    <a:pt x="41318" y="1272"/>
                  </a:cubicBezTo>
                  <a:cubicBezTo>
                    <a:pt x="41348" y="1293"/>
                    <a:pt x="41371" y="1312"/>
                    <a:pt x="41396" y="1329"/>
                  </a:cubicBezTo>
                  <a:cubicBezTo>
                    <a:pt x="41426" y="1308"/>
                    <a:pt x="41454" y="1300"/>
                    <a:pt x="41482" y="1300"/>
                  </a:cubicBezTo>
                  <a:cubicBezTo>
                    <a:pt x="41515" y="1300"/>
                    <a:pt x="41547" y="1312"/>
                    <a:pt x="41574" y="1325"/>
                  </a:cubicBezTo>
                  <a:cubicBezTo>
                    <a:pt x="41643" y="1318"/>
                    <a:pt x="41701" y="1282"/>
                    <a:pt x="41763" y="1282"/>
                  </a:cubicBezTo>
                  <a:cubicBezTo>
                    <a:pt x="41794" y="1282"/>
                    <a:pt x="41825" y="1291"/>
                    <a:pt x="41858" y="1315"/>
                  </a:cubicBezTo>
                  <a:cubicBezTo>
                    <a:pt x="41891" y="1297"/>
                    <a:pt x="41924" y="1281"/>
                    <a:pt x="41957" y="1263"/>
                  </a:cubicBezTo>
                  <a:cubicBezTo>
                    <a:pt x="41985" y="1282"/>
                    <a:pt x="42011" y="1300"/>
                    <a:pt x="42038" y="1318"/>
                  </a:cubicBezTo>
                  <a:cubicBezTo>
                    <a:pt x="42076" y="1300"/>
                    <a:pt x="42118" y="1295"/>
                    <a:pt x="42160" y="1295"/>
                  </a:cubicBezTo>
                  <a:cubicBezTo>
                    <a:pt x="42218" y="1295"/>
                    <a:pt x="42278" y="1304"/>
                    <a:pt x="42336" y="1304"/>
                  </a:cubicBezTo>
                  <a:cubicBezTo>
                    <a:pt x="42380" y="1304"/>
                    <a:pt x="42423" y="1299"/>
                    <a:pt x="42463" y="1281"/>
                  </a:cubicBezTo>
                  <a:cubicBezTo>
                    <a:pt x="42476" y="1290"/>
                    <a:pt x="42491" y="1298"/>
                    <a:pt x="42508" y="1309"/>
                  </a:cubicBezTo>
                  <a:cubicBezTo>
                    <a:pt x="42597" y="1295"/>
                    <a:pt x="42686" y="1269"/>
                    <a:pt x="42775" y="1269"/>
                  </a:cubicBezTo>
                  <a:cubicBezTo>
                    <a:pt x="42859" y="1270"/>
                    <a:pt x="42941" y="1301"/>
                    <a:pt x="43012" y="1316"/>
                  </a:cubicBezTo>
                  <a:cubicBezTo>
                    <a:pt x="43102" y="1291"/>
                    <a:pt x="43188" y="1274"/>
                    <a:pt x="43275" y="1274"/>
                  </a:cubicBezTo>
                  <a:cubicBezTo>
                    <a:pt x="43337" y="1274"/>
                    <a:pt x="43399" y="1283"/>
                    <a:pt x="43462" y="1304"/>
                  </a:cubicBezTo>
                  <a:cubicBezTo>
                    <a:pt x="43486" y="1312"/>
                    <a:pt x="43518" y="1315"/>
                    <a:pt x="43548" y="1315"/>
                  </a:cubicBezTo>
                  <a:cubicBezTo>
                    <a:pt x="43556" y="1315"/>
                    <a:pt x="43563" y="1315"/>
                    <a:pt x="43571" y="1315"/>
                  </a:cubicBezTo>
                  <a:cubicBezTo>
                    <a:pt x="43635" y="1309"/>
                    <a:pt x="43692" y="1290"/>
                    <a:pt x="43760" y="1290"/>
                  </a:cubicBezTo>
                  <a:cubicBezTo>
                    <a:pt x="43768" y="1290"/>
                    <a:pt x="43777" y="1290"/>
                    <a:pt x="43786" y="1291"/>
                  </a:cubicBezTo>
                  <a:cubicBezTo>
                    <a:pt x="43796" y="1292"/>
                    <a:pt x="43807" y="1292"/>
                    <a:pt x="43818" y="1292"/>
                  </a:cubicBezTo>
                  <a:cubicBezTo>
                    <a:pt x="43875" y="1292"/>
                    <a:pt x="43933" y="1282"/>
                    <a:pt x="43987" y="1278"/>
                  </a:cubicBezTo>
                  <a:cubicBezTo>
                    <a:pt x="44006" y="1287"/>
                    <a:pt x="44019" y="1294"/>
                    <a:pt x="44036" y="1301"/>
                  </a:cubicBezTo>
                  <a:cubicBezTo>
                    <a:pt x="44050" y="1278"/>
                    <a:pt x="44062" y="1262"/>
                    <a:pt x="44077" y="1238"/>
                  </a:cubicBezTo>
                  <a:cubicBezTo>
                    <a:pt x="44112" y="1253"/>
                    <a:pt x="44142" y="1263"/>
                    <a:pt x="44170" y="1275"/>
                  </a:cubicBezTo>
                  <a:cubicBezTo>
                    <a:pt x="44186" y="1268"/>
                    <a:pt x="44203" y="1259"/>
                    <a:pt x="44218" y="1251"/>
                  </a:cubicBezTo>
                  <a:cubicBezTo>
                    <a:pt x="44281" y="1266"/>
                    <a:pt x="44340" y="1278"/>
                    <a:pt x="44398" y="1291"/>
                  </a:cubicBezTo>
                  <a:cubicBezTo>
                    <a:pt x="44418" y="1263"/>
                    <a:pt x="44433" y="1244"/>
                    <a:pt x="44446" y="1226"/>
                  </a:cubicBezTo>
                  <a:cubicBezTo>
                    <a:pt x="44637" y="1280"/>
                    <a:pt x="44814" y="1353"/>
                    <a:pt x="45006" y="1353"/>
                  </a:cubicBezTo>
                  <a:cubicBezTo>
                    <a:pt x="45086" y="1353"/>
                    <a:pt x="45168" y="1341"/>
                    <a:pt x="45255" y="1309"/>
                  </a:cubicBezTo>
                  <a:cubicBezTo>
                    <a:pt x="45302" y="1343"/>
                    <a:pt x="45361" y="1348"/>
                    <a:pt x="45420" y="1348"/>
                  </a:cubicBezTo>
                  <a:cubicBezTo>
                    <a:pt x="45442" y="1348"/>
                    <a:pt x="45464" y="1347"/>
                    <a:pt x="45485" y="1347"/>
                  </a:cubicBezTo>
                  <a:cubicBezTo>
                    <a:pt x="45539" y="1347"/>
                    <a:pt x="45590" y="1351"/>
                    <a:pt x="45629" y="1379"/>
                  </a:cubicBezTo>
                  <a:cubicBezTo>
                    <a:pt x="45688" y="1363"/>
                    <a:pt x="45747" y="1347"/>
                    <a:pt x="45801" y="1331"/>
                  </a:cubicBezTo>
                  <a:cubicBezTo>
                    <a:pt x="45873" y="1354"/>
                    <a:pt x="45981" y="1369"/>
                    <a:pt x="46051" y="1369"/>
                  </a:cubicBezTo>
                  <a:cubicBezTo>
                    <a:pt x="46073" y="1369"/>
                    <a:pt x="46092" y="1368"/>
                    <a:pt x="46104" y="1365"/>
                  </a:cubicBezTo>
                  <a:cubicBezTo>
                    <a:pt x="46132" y="1350"/>
                    <a:pt x="46160" y="1334"/>
                    <a:pt x="46190" y="1318"/>
                  </a:cubicBezTo>
                  <a:cubicBezTo>
                    <a:pt x="46204" y="1326"/>
                    <a:pt x="46220" y="1337"/>
                    <a:pt x="46237" y="1345"/>
                  </a:cubicBezTo>
                  <a:cubicBezTo>
                    <a:pt x="46356" y="1315"/>
                    <a:pt x="46452" y="1299"/>
                    <a:pt x="46541" y="1299"/>
                  </a:cubicBezTo>
                  <a:cubicBezTo>
                    <a:pt x="46613" y="1299"/>
                    <a:pt x="46680" y="1310"/>
                    <a:pt x="46752" y="1329"/>
                  </a:cubicBezTo>
                  <a:cubicBezTo>
                    <a:pt x="46795" y="1314"/>
                    <a:pt x="46838" y="1287"/>
                    <a:pt x="46881" y="1287"/>
                  </a:cubicBezTo>
                  <a:cubicBezTo>
                    <a:pt x="46882" y="1287"/>
                    <a:pt x="46883" y="1287"/>
                    <a:pt x="46884" y="1287"/>
                  </a:cubicBezTo>
                  <a:cubicBezTo>
                    <a:pt x="46886" y="1287"/>
                    <a:pt x="46888" y="1287"/>
                    <a:pt x="46890" y="1287"/>
                  </a:cubicBezTo>
                  <a:cubicBezTo>
                    <a:pt x="46951" y="1287"/>
                    <a:pt x="46998" y="1267"/>
                    <a:pt x="47052" y="1262"/>
                  </a:cubicBezTo>
                  <a:cubicBezTo>
                    <a:pt x="47066" y="1260"/>
                    <a:pt x="47081" y="1259"/>
                    <a:pt x="47095" y="1259"/>
                  </a:cubicBezTo>
                  <a:cubicBezTo>
                    <a:pt x="47133" y="1259"/>
                    <a:pt x="47173" y="1264"/>
                    <a:pt x="47212" y="1265"/>
                  </a:cubicBezTo>
                  <a:cubicBezTo>
                    <a:pt x="47250" y="1267"/>
                    <a:pt x="47290" y="1272"/>
                    <a:pt x="47328" y="1272"/>
                  </a:cubicBezTo>
                  <a:cubicBezTo>
                    <a:pt x="47343" y="1272"/>
                    <a:pt x="47357" y="1271"/>
                    <a:pt x="47371" y="1269"/>
                  </a:cubicBezTo>
                  <a:cubicBezTo>
                    <a:pt x="47392" y="1265"/>
                    <a:pt x="47414" y="1265"/>
                    <a:pt x="47436" y="1265"/>
                  </a:cubicBezTo>
                  <a:cubicBezTo>
                    <a:pt x="47439" y="1265"/>
                    <a:pt x="47443" y="1265"/>
                    <a:pt x="47446" y="1265"/>
                  </a:cubicBezTo>
                  <a:cubicBezTo>
                    <a:pt x="47471" y="1265"/>
                    <a:pt x="47492" y="1265"/>
                    <a:pt x="47506" y="1259"/>
                  </a:cubicBezTo>
                  <a:cubicBezTo>
                    <a:pt x="47524" y="1250"/>
                    <a:pt x="47538" y="1247"/>
                    <a:pt x="47551" y="1247"/>
                  </a:cubicBezTo>
                  <a:cubicBezTo>
                    <a:pt x="47590" y="1247"/>
                    <a:pt x="47611" y="1277"/>
                    <a:pt x="47656" y="1281"/>
                  </a:cubicBezTo>
                  <a:cubicBezTo>
                    <a:pt x="47671" y="1275"/>
                    <a:pt x="47695" y="1266"/>
                    <a:pt x="47723" y="1254"/>
                  </a:cubicBezTo>
                  <a:cubicBezTo>
                    <a:pt x="47786" y="1256"/>
                    <a:pt x="47855" y="1256"/>
                    <a:pt x="47923" y="1262"/>
                  </a:cubicBezTo>
                  <a:cubicBezTo>
                    <a:pt x="47932" y="1262"/>
                    <a:pt x="47942" y="1263"/>
                    <a:pt x="47952" y="1263"/>
                  </a:cubicBezTo>
                  <a:cubicBezTo>
                    <a:pt x="48008" y="1263"/>
                    <a:pt x="48060" y="1252"/>
                    <a:pt x="48114" y="1240"/>
                  </a:cubicBezTo>
                  <a:cubicBezTo>
                    <a:pt x="48173" y="1226"/>
                    <a:pt x="48240" y="1228"/>
                    <a:pt x="48314" y="1222"/>
                  </a:cubicBezTo>
                  <a:cubicBezTo>
                    <a:pt x="48351" y="1246"/>
                    <a:pt x="48403" y="1257"/>
                    <a:pt x="48454" y="1257"/>
                  </a:cubicBezTo>
                  <a:cubicBezTo>
                    <a:pt x="48488" y="1257"/>
                    <a:pt x="48521" y="1252"/>
                    <a:pt x="48551" y="1244"/>
                  </a:cubicBezTo>
                  <a:cubicBezTo>
                    <a:pt x="48593" y="1232"/>
                    <a:pt x="48631" y="1230"/>
                    <a:pt x="48668" y="1230"/>
                  </a:cubicBezTo>
                  <a:cubicBezTo>
                    <a:pt x="48687" y="1230"/>
                    <a:pt x="48705" y="1230"/>
                    <a:pt x="48724" y="1231"/>
                  </a:cubicBezTo>
                  <a:cubicBezTo>
                    <a:pt x="48741" y="1231"/>
                    <a:pt x="48757" y="1232"/>
                    <a:pt x="48774" y="1232"/>
                  </a:cubicBezTo>
                  <a:cubicBezTo>
                    <a:pt x="48912" y="1232"/>
                    <a:pt x="49050" y="1212"/>
                    <a:pt x="49189" y="1212"/>
                  </a:cubicBezTo>
                  <a:cubicBezTo>
                    <a:pt x="49235" y="1212"/>
                    <a:pt x="49282" y="1215"/>
                    <a:pt x="49329" y="1220"/>
                  </a:cubicBezTo>
                  <a:cubicBezTo>
                    <a:pt x="49330" y="1220"/>
                    <a:pt x="49330" y="1221"/>
                    <a:pt x="49331" y="1221"/>
                  </a:cubicBezTo>
                  <a:cubicBezTo>
                    <a:pt x="49344" y="1221"/>
                    <a:pt x="49364" y="1204"/>
                    <a:pt x="49381" y="1195"/>
                  </a:cubicBezTo>
                  <a:cubicBezTo>
                    <a:pt x="49395" y="1206"/>
                    <a:pt x="49411" y="1216"/>
                    <a:pt x="49432" y="1228"/>
                  </a:cubicBezTo>
                  <a:cubicBezTo>
                    <a:pt x="49503" y="1213"/>
                    <a:pt x="49575" y="1190"/>
                    <a:pt x="49651" y="1182"/>
                  </a:cubicBezTo>
                  <a:cubicBezTo>
                    <a:pt x="49687" y="1179"/>
                    <a:pt x="49724" y="1177"/>
                    <a:pt x="49761" y="1177"/>
                  </a:cubicBezTo>
                  <a:cubicBezTo>
                    <a:pt x="49808" y="1177"/>
                    <a:pt x="49856" y="1180"/>
                    <a:pt x="49900" y="1187"/>
                  </a:cubicBezTo>
                  <a:cubicBezTo>
                    <a:pt x="49908" y="1188"/>
                    <a:pt x="49916" y="1188"/>
                    <a:pt x="49923" y="1188"/>
                  </a:cubicBezTo>
                  <a:cubicBezTo>
                    <a:pt x="49967" y="1188"/>
                    <a:pt x="50011" y="1173"/>
                    <a:pt x="50055" y="1173"/>
                  </a:cubicBezTo>
                  <a:cubicBezTo>
                    <a:pt x="50078" y="1173"/>
                    <a:pt x="50100" y="1177"/>
                    <a:pt x="50122" y="1188"/>
                  </a:cubicBezTo>
                  <a:cubicBezTo>
                    <a:pt x="50152" y="1173"/>
                    <a:pt x="50185" y="1154"/>
                    <a:pt x="50212" y="1141"/>
                  </a:cubicBezTo>
                  <a:cubicBezTo>
                    <a:pt x="50293" y="1154"/>
                    <a:pt x="50369" y="1167"/>
                    <a:pt x="50472" y="1184"/>
                  </a:cubicBezTo>
                  <a:cubicBezTo>
                    <a:pt x="50493" y="1163"/>
                    <a:pt x="50515" y="1140"/>
                    <a:pt x="50531" y="1123"/>
                  </a:cubicBezTo>
                  <a:cubicBezTo>
                    <a:pt x="50628" y="1167"/>
                    <a:pt x="50724" y="1148"/>
                    <a:pt x="50811" y="1157"/>
                  </a:cubicBezTo>
                  <a:cubicBezTo>
                    <a:pt x="50838" y="1138"/>
                    <a:pt x="50864" y="1131"/>
                    <a:pt x="50890" y="1131"/>
                  </a:cubicBezTo>
                  <a:cubicBezTo>
                    <a:pt x="50945" y="1131"/>
                    <a:pt x="51000" y="1160"/>
                    <a:pt x="51067" y="1173"/>
                  </a:cubicBezTo>
                  <a:cubicBezTo>
                    <a:pt x="51087" y="1153"/>
                    <a:pt x="51109" y="1129"/>
                    <a:pt x="51121" y="1117"/>
                  </a:cubicBezTo>
                  <a:cubicBezTo>
                    <a:pt x="51171" y="1129"/>
                    <a:pt x="51196" y="1141"/>
                    <a:pt x="51223" y="1142"/>
                  </a:cubicBezTo>
                  <a:cubicBezTo>
                    <a:pt x="51330" y="1147"/>
                    <a:pt x="51437" y="1150"/>
                    <a:pt x="51545" y="1154"/>
                  </a:cubicBezTo>
                  <a:cubicBezTo>
                    <a:pt x="51552" y="1154"/>
                    <a:pt x="51559" y="1166"/>
                    <a:pt x="51561" y="1166"/>
                  </a:cubicBezTo>
                  <a:cubicBezTo>
                    <a:pt x="51545" y="1188"/>
                    <a:pt x="51530" y="1207"/>
                    <a:pt x="51515" y="1225"/>
                  </a:cubicBezTo>
                  <a:cubicBezTo>
                    <a:pt x="51524" y="1229"/>
                    <a:pt x="51532" y="1234"/>
                    <a:pt x="51539" y="1238"/>
                  </a:cubicBezTo>
                  <a:cubicBezTo>
                    <a:pt x="51589" y="1217"/>
                    <a:pt x="51640" y="1195"/>
                    <a:pt x="51715" y="1163"/>
                  </a:cubicBezTo>
                  <a:cubicBezTo>
                    <a:pt x="51757" y="1159"/>
                    <a:pt x="51835" y="1150"/>
                    <a:pt x="51923" y="1141"/>
                  </a:cubicBezTo>
                  <a:cubicBezTo>
                    <a:pt x="51987" y="1162"/>
                    <a:pt x="52014" y="1170"/>
                    <a:pt x="52052" y="1170"/>
                  </a:cubicBezTo>
                  <a:cubicBezTo>
                    <a:pt x="52081" y="1170"/>
                    <a:pt x="52116" y="1165"/>
                    <a:pt x="52179" y="1157"/>
                  </a:cubicBezTo>
                  <a:cubicBezTo>
                    <a:pt x="52235" y="1151"/>
                    <a:pt x="52292" y="1146"/>
                    <a:pt x="52346" y="1146"/>
                  </a:cubicBezTo>
                  <a:cubicBezTo>
                    <a:pt x="52426" y="1146"/>
                    <a:pt x="52501" y="1156"/>
                    <a:pt x="52564" y="1179"/>
                  </a:cubicBezTo>
                  <a:cubicBezTo>
                    <a:pt x="52672" y="1172"/>
                    <a:pt x="52759" y="1167"/>
                    <a:pt x="52841" y="1162"/>
                  </a:cubicBezTo>
                  <a:cubicBezTo>
                    <a:pt x="52891" y="1147"/>
                    <a:pt x="52941" y="1134"/>
                    <a:pt x="52997" y="1119"/>
                  </a:cubicBezTo>
                  <a:cubicBezTo>
                    <a:pt x="52998" y="1135"/>
                    <a:pt x="53000" y="1148"/>
                    <a:pt x="53001" y="1159"/>
                  </a:cubicBezTo>
                  <a:cubicBezTo>
                    <a:pt x="52969" y="1181"/>
                    <a:pt x="52851" y="1165"/>
                    <a:pt x="52926" y="1228"/>
                  </a:cubicBezTo>
                  <a:cubicBezTo>
                    <a:pt x="53007" y="1213"/>
                    <a:pt x="53053" y="1206"/>
                    <a:pt x="53097" y="1206"/>
                  </a:cubicBezTo>
                  <a:cubicBezTo>
                    <a:pt x="53146" y="1206"/>
                    <a:pt x="53193" y="1215"/>
                    <a:pt x="53285" y="1232"/>
                  </a:cubicBezTo>
                  <a:cubicBezTo>
                    <a:pt x="53335" y="1241"/>
                    <a:pt x="53387" y="1251"/>
                    <a:pt x="53439" y="1251"/>
                  </a:cubicBezTo>
                  <a:cubicBezTo>
                    <a:pt x="53481" y="1251"/>
                    <a:pt x="53523" y="1245"/>
                    <a:pt x="53565" y="1226"/>
                  </a:cubicBezTo>
                  <a:cubicBezTo>
                    <a:pt x="53565" y="1226"/>
                    <a:pt x="53566" y="1226"/>
                    <a:pt x="53566" y="1226"/>
                  </a:cubicBezTo>
                  <a:cubicBezTo>
                    <a:pt x="53571" y="1226"/>
                    <a:pt x="53585" y="1234"/>
                    <a:pt x="53596" y="1238"/>
                  </a:cubicBezTo>
                  <a:cubicBezTo>
                    <a:pt x="53578" y="1268"/>
                    <a:pt x="53559" y="1298"/>
                    <a:pt x="53534" y="1341"/>
                  </a:cubicBezTo>
                  <a:cubicBezTo>
                    <a:pt x="53584" y="1325"/>
                    <a:pt x="53609" y="1316"/>
                    <a:pt x="53634" y="1309"/>
                  </a:cubicBezTo>
                  <a:cubicBezTo>
                    <a:pt x="53650" y="1297"/>
                    <a:pt x="53666" y="1287"/>
                    <a:pt x="53694" y="1266"/>
                  </a:cubicBezTo>
                  <a:cubicBezTo>
                    <a:pt x="53730" y="1300"/>
                    <a:pt x="53753" y="1323"/>
                    <a:pt x="53775" y="1345"/>
                  </a:cubicBezTo>
                  <a:cubicBezTo>
                    <a:pt x="53812" y="1331"/>
                    <a:pt x="53835" y="1322"/>
                    <a:pt x="53859" y="1313"/>
                  </a:cubicBezTo>
                  <a:cubicBezTo>
                    <a:pt x="53894" y="1325"/>
                    <a:pt x="53924" y="1337"/>
                    <a:pt x="53952" y="1347"/>
                  </a:cubicBezTo>
                  <a:cubicBezTo>
                    <a:pt x="53961" y="1338"/>
                    <a:pt x="53971" y="1331"/>
                    <a:pt x="53983" y="1323"/>
                  </a:cubicBezTo>
                  <a:cubicBezTo>
                    <a:pt x="53987" y="1326"/>
                    <a:pt x="53991" y="1329"/>
                    <a:pt x="53997" y="1332"/>
                  </a:cubicBezTo>
                  <a:cubicBezTo>
                    <a:pt x="53984" y="1338"/>
                    <a:pt x="53972" y="1345"/>
                    <a:pt x="53959" y="1351"/>
                  </a:cubicBezTo>
                  <a:lnTo>
                    <a:pt x="53959" y="1351"/>
                  </a:lnTo>
                  <a:cubicBezTo>
                    <a:pt x="53957" y="1350"/>
                    <a:pt x="53955" y="1349"/>
                    <a:pt x="53954" y="1348"/>
                  </a:cubicBezTo>
                  <a:lnTo>
                    <a:pt x="53954" y="1348"/>
                  </a:lnTo>
                  <a:cubicBezTo>
                    <a:pt x="53955" y="1349"/>
                    <a:pt x="53956" y="1350"/>
                    <a:pt x="53958" y="1351"/>
                  </a:cubicBezTo>
                  <a:cubicBezTo>
                    <a:pt x="53958" y="1351"/>
                    <a:pt x="53958" y="1351"/>
                    <a:pt x="53959" y="1351"/>
                  </a:cubicBezTo>
                  <a:lnTo>
                    <a:pt x="53959" y="1351"/>
                  </a:lnTo>
                  <a:cubicBezTo>
                    <a:pt x="53997" y="1370"/>
                    <a:pt x="54110" y="1402"/>
                    <a:pt x="54171" y="1402"/>
                  </a:cubicBezTo>
                  <a:cubicBezTo>
                    <a:pt x="54174" y="1402"/>
                    <a:pt x="54176" y="1401"/>
                    <a:pt x="54178" y="1401"/>
                  </a:cubicBezTo>
                  <a:cubicBezTo>
                    <a:pt x="54208" y="1390"/>
                    <a:pt x="54237" y="1390"/>
                    <a:pt x="54268" y="1388"/>
                  </a:cubicBezTo>
                  <a:cubicBezTo>
                    <a:pt x="54268" y="1394"/>
                    <a:pt x="54268" y="1401"/>
                    <a:pt x="54270" y="1407"/>
                  </a:cubicBezTo>
                  <a:cubicBezTo>
                    <a:pt x="54241" y="1410"/>
                    <a:pt x="54214" y="1411"/>
                    <a:pt x="54186" y="1414"/>
                  </a:cubicBezTo>
                  <a:lnTo>
                    <a:pt x="54186" y="1414"/>
                  </a:lnTo>
                  <a:cubicBezTo>
                    <a:pt x="54219" y="1461"/>
                    <a:pt x="54291" y="1458"/>
                    <a:pt x="54377" y="1497"/>
                  </a:cubicBezTo>
                  <a:cubicBezTo>
                    <a:pt x="54342" y="1453"/>
                    <a:pt x="54331" y="1440"/>
                    <a:pt x="54317" y="1422"/>
                  </a:cubicBezTo>
                  <a:lnTo>
                    <a:pt x="54317" y="1422"/>
                  </a:lnTo>
                  <a:cubicBezTo>
                    <a:pt x="54347" y="1423"/>
                    <a:pt x="54374" y="1423"/>
                    <a:pt x="54398" y="1425"/>
                  </a:cubicBezTo>
                  <a:cubicBezTo>
                    <a:pt x="54408" y="1446"/>
                    <a:pt x="54415" y="1462"/>
                    <a:pt x="54417" y="1468"/>
                  </a:cubicBezTo>
                  <a:cubicBezTo>
                    <a:pt x="54508" y="1485"/>
                    <a:pt x="54581" y="1500"/>
                    <a:pt x="54658" y="1513"/>
                  </a:cubicBezTo>
                  <a:cubicBezTo>
                    <a:pt x="54661" y="1514"/>
                    <a:pt x="54665" y="1514"/>
                    <a:pt x="54669" y="1514"/>
                  </a:cubicBezTo>
                  <a:cubicBezTo>
                    <a:pt x="54685" y="1514"/>
                    <a:pt x="54703" y="1510"/>
                    <a:pt x="54717" y="1509"/>
                  </a:cubicBezTo>
                  <a:cubicBezTo>
                    <a:pt x="54724" y="1491"/>
                    <a:pt x="54730" y="1479"/>
                    <a:pt x="54737" y="1463"/>
                  </a:cubicBezTo>
                  <a:cubicBezTo>
                    <a:pt x="54761" y="1474"/>
                    <a:pt x="54783" y="1477"/>
                    <a:pt x="54805" y="1477"/>
                  </a:cubicBezTo>
                  <a:cubicBezTo>
                    <a:pt x="54849" y="1477"/>
                    <a:pt x="54892" y="1463"/>
                    <a:pt x="54945" y="1463"/>
                  </a:cubicBezTo>
                  <a:cubicBezTo>
                    <a:pt x="54957" y="1463"/>
                    <a:pt x="54971" y="1464"/>
                    <a:pt x="54985" y="1466"/>
                  </a:cubicBezTo>
                  <a:cubicBezTo>
                    <a:pt x="54952" y="1429"/>
                    <a:pt x="54937" y="1410"/>
                    <a:pt x="54909" y="1378"/>
                  </a:cubicBezTo>
                  <a:lnTo>
                    <a:pt x="54909" y="1378"/>
                  </a:lnTo>
                  <a:cubicBezTo>
                    <a:pt x="54977" y="1387"/>
                    <a:pt x="55029" y="1393"/>
                    <a:pt x="55101" y="1403"/>
                  </a:cubicBezTo>
                  <a:cubicBezTo>
                    <a:pt x="55110" y="1401"/>
                    <a:pt x="55146" y="1394"/>
                    <a:pt x="55207" y="1382"/>
                  </a:cubicBezTo>
                  <a:lnTo>
                    <a:pt x="55207" y="1382"/>
                  </a:lnTo>
                  <a:cubicBezTo>
                    <a:pt x="55174" y="1412"/>
                    <a:pt x="55163" y="1423"/>
                    <a:pt x="55126" y="1457"/>
                  </a:cubicBezTo>
                  <a:cubicBezTo>
                    <a:pt x="55199" y="1440"/>
                    <a:pt x="55236" y="1431"/>
                    <a:pt x="55279" y="1422"/>
                  </a:cubicBezTo>
                  <a:cubicBezTo>
                    <a:pt x="55357" y="1443"/>
                    <a:pt x="55441" y="1465"/>
                    <a:pt x="55522" y="1485"/>
                  </a:cubicBezTo>
                  <a:cubicBezTo>
                    <a:pt x="55591" y="1466"/>
                    <a:pt x="55650" y="1433"/>
                    <a:pt x="55726" y="1433"/>
                  </a:cubicBezTo>
                  <a:cubicBezTo>
                    <a:pt x="55731" y="1433"/>
                    <a:pt x="55736" y="1434"/>
                    <a:pt x="55741" y="1434"/>
                  </a:cubicBezTo>
                  <a:cubicBezTo>
                    <a:pt x="55750" y="1425"/>
                    <a:pt x="55761" y="1419"/>
                    <a:pt x="55773" y="1412"/>
                  </a:cubicBezTo>
                  <a:cubicBezTo>
                    <a:pt x="55778" y="1415"/>
                    <a:pt x="55782" y="1418"/>
                    <a:pt x="55786" y="1421"/>
                  </a:cubicBezTo>
                  <a:cubicBezTo>
                    <a:pt x="55773" y="1426"/>
                    <a:pt x="55760" y="1432"/>
                    <a:pt x="55747" y="1440"/>
                  </a:cubicBezTo>
                  <a:cubicBezTo>
                    <a:pt x="55744" y="1437"/>
                    <a:pt x="55741" y="1435"/>
                    <a:pt x="55741" y="1434"/>
                  </a:cubicBezTo>
                  <a:cubicBezTo>
                    <a:pt x="55741" y="1453"/>
                    <a:pt x="55739" y="1471"/>
                    <a:pt x="55738" y="1503"/>
                  </a:cubicBezTo>
                  <a:cubicBezTo>
                    <a:pt x="55797" y="1488"/>
                    <a:pt x="55833" y="1479"/>
                    <a:pt x="55869" y="1471"/>
                  </a:cubicBezTo>
                  <a:cubicBezTo>
                    <a:pt x="55926" y="1484"/>
                    <a:pt x="55985" y="1496"/>
                    <a:pt x="56042" y="1507"/>
                  </a:cubicBezTo>
                  <a:cubicBezTo>
                    <a:pt x="56061" y="1472"/>
                    <a:pt x="56073" y="1448"/>
                    <a:pt x="56092" y="1407"/>
                  </a:cubicBezTo>
                  <a:cubicBezTo>
                    <a:pt x="56110" y="1444"/>
                    <a:pt x="56117" y="1460"/>
                    <a:pt x="56123" y="1475"/>
                  </a:cubicBezTo>
                  <a:cubicBezTo>
                    <a:pt x="56159" y="1465"/>
                    <a:pt x="56189" y="1456"/>
                    <a:pt x="56222" y="1446"/>
                  </a:cubicBezTo>
                  <a:cubicBezTo>
                    <a:pt x="56244" y="1473"/>
                    <a:pt x="56260" y="1494"/>
                    <a:pt x="56290" y="1532"/>
                  </a:cubicBezTo>
                  <a:cubicBezTo>
                    <a:pt x="56326" y="1496"/>
                    <a:pt x="56347" y="1476"/>
                    <a:pt x="56367" y="1456"/>
                  </a:cubicBezTo>
                  <a:cubicBezTo>
                    <a:pt x="56420" y="1469"/>
                    <a:pt x="56473" y="1482"/>
                    <a:pt x="56537" y="1498"/>
                  </a:cubicBezTo>
                  <a:cubicBezTo>
                    <a:pt x="56566" y="1476"/>
                    <a:pt x="56593" y="1456"/>
                    <a:pt x="56616" y="1438"/>
                  </a:cubicBezTo>
                  <a:cubicBezTo>
                    <a:pt x="56601" y="1432"/>
                    <a:pt x="56591" y="1425"/>
                    <a:pt x="56578" y="1419"/>
                  </a:cubicBezTo>
                  <a:cubicBezTo>
                    <a:pt x="56584" y="1416"/>
                    <a:pt x="56588" y="1413"/>
                    <a:pt x="56594" y="1410"/>
                  </a:cubicBezTo>
                  <a:cubicBezTo>
                    <a:pt x="56603" y="1418"/>
                    <a:pt x="56613" y="1426"/>
                    <a:pt x="56623" y="1434"/>
                  </a:cubicBezTo>
                  <a:cubicBezTo>
                    <a:pt x="56621" y="1435"/>
                    <a:pt x="56618" y="1437"/>
                    <a:pt x="56616" y="1438"/>
                  </a:cubicBezTo>
                  <a:cubicBezTo>
                    <a:pt x="56660" y="1428"/>
                    <a:pt x="56703" y="1419"/>
                    <a:pt x="56757" y="1409"/>
                  </a:cubicBezTo>
                  <a:lnTo>
                    <a:pt x="56757" y="1409"/>
                  </a:lnTo>
                  <a:cubicBezTo>
                    <a:pt x="56732" y="1443"/>
                    <a:pt x="56718" y="1465"/>
                    <a:pt x="56688" y="1503"/>
                  </a:cubicBezTo>
                  <a:cubicBezTo>
                    <a:pt x="56772" y="1479"/>
                    <a:pt x="56825" y="1465"/>
                    <a:pt x="56841" y="1460"/>
                  </a:cubicBezTo>
                  <a:cubicBezTo>
                    <a:pt x="56927" y="1468"/>
                    <a:pt x="56977" y="1472"/>
                    <a:pt x="57030" y="1476"/>
                  </a:cubicBezTo>
                  <a:cubicBezTo>
                    <a:pt x="57032" y="1450"/>
                    <a:pt x="57034" y="1435"/>
                    <a:pt x="57032" y="1423"/>
                  </a:cubicBezTo>
                  <a:cubicBezTo>
                    <a:pt x="57019" y="1418"/>
                    <a:pt x="57007" y="1411"/>
                    <a:pt x="56996" y="1405"/>
                  </a:cubicBezTo>
                  <a:lnTo>
                    <a:pt x="56996" y="1405"/>
                  </a:lnTo>
                  <a:cubicBezTo>
                    <a:pt x="57001" y="1403"/>
                    <a:pt x="57006" y="1400"/>
                    <a:pt x="57010" y="1397"/>
                  </a:cubicBezTo>
                  <a:cubicBezTo>
                    <a:pt x="57021" y="1406"/>
                    <a:pt x="57031" y="1413"/>
                    <a:pt x="57041" y="1421"/>
                  </a:cubicBezTo>
                  <a:cubicBezTo>
                    <a:pt x="57037" y="1423"/>
                    <a:pt x="57034" y="1425"/>
                    <a:pt x="57034" y="1425"/>
                  </a:cubicBezTo>
                  <a:cubicBezTo>
                    <a:pt x="57059" y="1434"/>
                    <a:pt x="57083" y="1443"/>
                    <a:pt x="57097" y="1448"/>
                  </a:cubicBezTo>
                  <a:cubicBezTo>
                    <a:pt x="57147" y="1431"/>
                    <a:pt x="57194" y="1413"/>
                    <a:pt x="57256" y="1393"/>
                  </a:cubicBezTo>
                  <a:cubicBezTo>
                    <a:pt x="57262" y="1434"/>
                    <a:pt x="57266" y="1460"/>
                    <a:pt x="57269" y="1484"/>
                  </a:cubicBezTo>
                  <a:cubicBezTo>
                    <a:pt x="57289" y="1489"/>
                    <a:pt x="57308" y="1491"/>
                    <a:pt x="57325" y="1491"/>
                  </a:cubicBezTo>
                  <a:cubicBezTo>
                    <a:pt x="57420" y="1491"/>
                    <a:pt x="57478" y="1424"/>
                    <a:pt x="57586" y="1424"/>
                  </a:cubicBezTo>
                  <a:cubicBezTo>
                    <a:pt x="57593" y="1424"/>
                    <a:pt x="57600" y="1424"/>
                    <a:pt x="57608" y="1425"/>
                  </a:cubicBezTo>
                  <a:cubicBezTo>
                    <a:pt x="57617" y="1437"/>
                    <a:pt x="57631" y="1457"/>
                    <a:pt x="57668" y="1504"/>
                  </a:cubicBezTo>
                  <a:cubicBezTo>
                    <a:pt x="57708" y="1463"/>
                    <a:pt x="57730" y="1441"/>
                    <a:pt x="57749" y="1422"/>
                  </a:cubicBezTo>
                  <a:cubicBezTo>
                    <a:pt x="57775" y="1435"/>
                    <a:pt x="57787" y="1441"/>
                    <a:pt x="57808" y="1450"/>
                  </a:cubicBezTo>
                  <a:cubicBezTo>
                    <a:pt x="57820" y="1415"/>
                    <a:pt x="57828" y="1390"/>
                    <a:pt x="57839" y="1360"/>
                  </a:cubicBezTo>
                  <a:cubicBezTo>
                    <a:pt x="57870" y="1381"/>
                    <a:pt x="57890" y="1396"/>
                    <a:pt x="57911" y="1409"/>
                  </a:cubicBezTo>
                  <a:cubicBezTo>
                    <a:pt x="57895" y="1421"/>
                    <a:pt x="57880" y="1431"/>
                    <a:pt x="57856" y="1448"/>
                  </a:cubicBezTo>
                  <a:cubicBezTo>
                    <a:pt x="57917" y="1450"/>
                    <a:pt x="57952" y="1451"/>
                    <a:pt x="57987" y="1451"/>
                  </a:cubicBezTo>
                  <a:cubicBezTo>
                    <a:pt x="57999" y="1432"/>
                    <a:pt x="58011" y="1418"/>
                    <a:pt x="58023" y="1398"/>
                  </a:cubicBezTo>
                  <a:cubicBezTo>
                    <a:pt x="58046" y="1401"/>
                    <a:pt x="58067" y="1404"/>
                    <a:pt x="58093" y="1407"/>
                  </a:cubicBezTo>
                  <a:cubicBezTo>
                    <a:pt x="58079" y="1423"/>
                    <a:pt x="58067" y="1435"/>
                    <a:pt x="58042" y="1463"/>
                  </a:cubicBezTo>
                  <a:cubicBezTo>
                    <a:pt x="58148" y="1451"/>
                    <a:pt x="58236" y="1440"/>
                    <a:pt x="58315" y="1429"/>
                  </a:cubicBezTo>
                  <a:cubicBezTo>
                    <a:pt x="58329" y="1410"/>
                    <a:pt x="58337" y="1397"/>
                    <a:pt x="58343" y="1388"/>
                  </a:cubicBezTo>
                  <a:cubicBezTo>
                    <a:pt x="58386" y="1400"/>
                    <a:pt x="58417" y="1409"/>
                    <a:pt x="58446" y="1418"/>
                  </a:cubicBezTo>
                  <a:cubicBezTo>
                    <a:pt x="58464" y="1391"/>
                    <a:pt x="58474" y="1376"/>
                    <a:pt x="58488" y="1357"/>
                  </a:cubicBezTo>
                  <a:cubicBezTo>
                    <a:pt x="58521" y="1379"/>
                    <a:pt x="58551" y="1398"/>
                    <a:pt x="58589" y="1422"/>
                  </a:cubicBezTo>
                  <a:cubicBezTo>
                    <a:pt x="58602" y="1391"/>
                    <a:pt x="58614" y="1363"/>
                    <a:pt x="58627" y="1331"/>
                  </a:cubicBezTo>
                  <a:cubicBezTo>
                    <a:pt x="58664" y="1354"/>
                    <a:pt x="58696" y="1372"/>
                    <a:pt x="58727" y="1372"/>
                  </a:cubicBezTo>
                  <a:cubicBezTo>
                    <a:pt x="58749" y="1372"/>
                    <a:pt x="58770" y="1363"/>
                    <a:pt x="58792" y="1341"/>
                  </a:cubicBezTo>
                  <a:cubicBezTo>
                    <a:pt x="58777" y="1335"/>
                    <a:pt x="58766" y="1329"/>
                    <a:pt x="58754" y="1322"/>
                  </a:cubicBezTo>
                  <a:cubicBezTo>
                    <a:pt x="58760" y="1319"/>
                    <a:pt x="58764" y="1316"/>
                    <a:pt x="58770" y="1313"/>
                  </a:cubicBezTo>
                  <a:cubicBezTo>
                    <a:pt x="58779" y="1322"/>
                    <a:pt x="58789" y="1329"/>
                    <a:pt x="58799" y="1338"/>
                  </a:cubicBezTo>
                  <a:cubicBezTo>
                    <a:pt x="58797" y="1339"/>
                    <a:pt x="58795" y="1341"/>
                    <a:pt x="58793" y="1341"/>
                  </a:cubicBezTo>
                  <a:lnTo>
                    <a:pt x="58793" y="1341"/>
                  </a:lnTo>
                  <a:cubicBezTo>
                    <a:pt x="58835" y="1335"/>
                    <a:pt x="58876" y="1329"/>
                    <a:pt x="58922" y="1325"/>
                  </a:cubicBezTo>
                  <a:cubicBezTo>
                    <a:pt x="58944" y="1347"/>
                    <a:pt x="58977" y="1350"/>
                    <a:pt x="59022" y="1350"/>
                  </a:cubicBezTo>
                  <a:cubicBezTo>
                    <a:pt x="59040" y="1350"/>
                    <a:pt x="59059" y="1349"/>
                    <a:pt x="59079" y="1349"/>
                  </a:cubicBezTo>
                  <a:cubicBezTo>
                    <a:pt x="59099" y="1349"/>
                    <a:pt x="59120" y="1350"/>
                    <a:pt x="59142" y="1351"/>
                  </a:cubicBezTo>
                  <a:cubicBezTo>
                    <a:pt x="59148" y="1344"/>
                    <a:pt x="59166" y="1318"/>
                    <a:pt x="59182" y="1294"/>
                  </a:cubicBezTo>
                  <a:cubicBezTo>
                    <a:pt x="59216" y="1332"/>
                    <a:pt x="59241" y="1359"/>
                    <a:pt x="59266" y="1387"/>
                  </a:cubicBezTo>
                  <a:cubicBezTo>
                    <a:pt x="59307" y="1366"/>
                    <a:pt x="59341" y="1348"/>
                    <a:pt x="59384" y="1325"/>
                  </a:cubicBezTo>
                  <a:cubicBezTo>
                    <a:pt x="59426" y="1326"/>
                    <a:pt x="59478" y="1329"/>
                    <a:pt x="59526" y="1331"/>
                  </a:cubicBezTo>
                  <a:cubicBezTo>
                    <a:pt x="59534" y="1312"/>
                    <a:pt x="59539" y="1300"/>
                    <a:pt x="59545" y="1288"/>
                  </a:cubicBezTo>
                  <a:cubicBezTo>
                    <a:pt x="59601" y="1281"/>
                    <a:pt x="59654" y="1273"/>
                    <a:pt x="59759" y="1260"/>
                  </a:cubicBezTo>
                  <a:cubicBezTo>
                    <a:pt x="59760" y="1265"/>
                    <a:pt x="59770" y="1293"/>
                    <a:pt x="59784" y="1331"/>
                  </a:cubicBezTo>
                  <a:cubicBezTo>
                    <a:pt x="59832" y="1285"/>
                    <a:pt x="59860" y="1260"/>
                    <a:pt x="59885" y="1235"/>
                  </a:cubicBezTo>
                  <a:cubicBezTo>
                    <a:pt x="59921" y="1257"/>
                    <a:pt x="59956" y="1279"/>
                    <a:pt x="59996" y="1304"/>
                  </a:cubicBezTo>
                  <a:cubicBezTo>
                    <a:pt x="60047" y="1279"/>
                    <a:pt x="60087" y="1259"/>
                    <a:pt x="60129" y="1238"/>
                  </a:cubicBezTo>
                  <a:cubicBezTo>
                    <a:pt x="60163" y="1251"/>
                    <a:pt x="60193" y="1263"/>
                    <a:pt x="60237" y="1279"/>
                  </a:cubicBezTo>
                  <a:cubicBezTo>
                    <a:pt x="60301" y="1244"/>
                    <a:pt x="60380" y="1225"/>
                    <a:pt x="60474" y="1225"/>
                  </a:cubicBezTo>
                  <a:cubicBezTo>
                    <a:pt x="60504" y="1225"/>
                    <a:pt x="60536" y="1227"/>
                    <a:pt x="60569" y="1231"/>
                  </a:cubicBezTo>
                  <a:cubicBezTo>
                    <a:pt x="60549" y="1192"/>
                    <a:pt x="60537" y="1170"/>
                    <a:pt x="60516" y="1132"/>
                  </a:cubicBezTo>
                  <a:lnTo>
                    <a:pt x="60516" y="1132"/>
                  </a:lnTo>
                  <a:cubicBezTo>
                    <a:pt x="60600" y="1159"/>
                    <a:pt x="60665" y="1179"/>
                    <a:pt x="60728" y="1198"/>
                  </a:cubicBezTo>
                  <a:cubicBezTo>
                    <a:pt x="60746" y="1182"/>
                    <a:pt x="60747" y="1149"/>
                    <a:pt x="60783" y="1149"/>
                  </a:cubicBezTo>
                  <a:cubicBezTo>
                    <a:pt x="60795" y="1149"/>
                    <a:pt x="60810" y="1152"/>
                    <a:pt x="60830" y="1160"/>
                  </a:cubicBezTo>
                  <a:cubicBezTo>
                    <a:pt x="60833" y="1185"/>
                    <a:pt x="60839" y="1210"/>
                    <a:pt x="60843" y="1242"/>
                  </a:cubicBezTo>
                  <a:cubicBezTo>
                    <a:pt x="60877" y="1219"/>
                    <a:pt x="60902" y="1201"/>
                    <a:pt x="60927" y="1184"/>
                  </a:cubicBezTo>
                  <a:cubicBezTo>
                    <a:pt x="60950" y="1173"/>
                    <a:pt x="60974" y="1163"/>
                    <a:pt x="61002" y="1151"/>
                  </a:cubicBezTo>
                  <a:cubicBezTo>
                    <a:pt x="61018" y="1179"/>
                    <a:pt x="61027" y="1195"/>
                    <a:pt x="61052" y="1240"/>
                  </a:cubicBezTo>
                  <a:cubicBezTo>
                    <a:pt x="61067" y="1173"/>
                    <a:pt x="61074" y="1138"/>
                    <a:pt x="61083" y="1097"/>
                  </a:cubicBezTo>
                  <a:cubicBezTo>
                    <a:pt x="61109" y="1113"/>
                    <a:pt x="61125" y="1123"/>
                    <a:pt x="61165" y="1148"/>
                  </a:cubicBezTo>
                  <a:cubicBezTo>
                    <a:pt x="61187" y="1125"/>
                    <a:pt x="61209" y="1100"/>
                    <a:pt x="61246" y="1059"/>
                  </a:cubicBezTo>
                  <a:cubicBezTo>
                    <a:pt x="61253" y="1110"/>
                    <a:pt x="61258" y="1137"/>
                    <a:pt x="61261" y="1159"/>
                  </a:cubicBezTo>
                  <a:cubicBezTo>
                    <a:pt x="61293" y="1140"/>
                    <a:pt x="61326" y="1122"/>
                    <a:pt x="61356" y="1104"/>
                  </a:cubicBezTo>
                  <a:cubicBezTo>
                    <a:pt x="61401" y="1132"/>
                    <a:pt x="61430" y="1151"/>
                    <a:pt x="61461" y="1172"/>
                  </a:cubicBezTo>
                  <a:cubicBezTo>
                    <a:pt x="61480" y="1151"/>
                    <a:pt x="61496" y="1134"/>
                    <a:pt x="61515" y="1112"/>
                  </a:cubicBezTo>
                  <a:cubicBezTo>
                    <a:pt x="61583" y="1138"/>
                    <a:pt x="61649" y="1154"/>
                    <a:pt x="61722" y="1154"/>
                  </a:cubicBezTo>
                  <a:cubicBezTo>
                    <a:pt x="61752" y="1154"/>
                    <a:pt x="61784" y="1151"/>
                    <a:pt x="61817" y="1145"/>
                  </a:cubicBezTo>
                  <a:cubicBezTo>
                    <a:pt x="61798" y="1113"/>
                    <a:pt x="61788" y="1092"/>
                    <a:pt x="61767" y="1056"/>
                  </a:cubicBezTo>
                  <a:lnTo>
                    <a:pt x="61767" y="1056"/>
                  </a:lnTo>
                  <a:cubicBezTo>
                    <a:pt x="61838" y="1079"/>
                    <a:pt x="61880" y="1092"/>
                    <a:pt x="61932" y="1110"/>
                  </a:cubicBezTo>
                  <a:cubicBezTo>
                    <a:pt x="61948" y="1075"/>
                    <a:pt x="61960" y="1045"/>
                    <a:pt x="61971" y="1017"/>
                  </a:cubicBezTo>
                  <a:cubicBezTo>
                    <a:pt x="62043" y="1032"/>
                    <a:pt x="62102" y="1047"/>
                    <a:pt x="62160" y="1060"/>
                  </a:cubicBezTo>
                  <a:cubicBezTo>
                    <a:pt x="62180" y="1034"/>
                    <a:pt x="62192" y="1017"/>
                    <a:pt x="62204" y="1001"/>
                  </a:cubicBezTo>
                  <a:cubicBezTo>
                    <a:pt x="62238" y="1014"/>
                    <a:pt x="62271" y="1033"/>
                    <a:pt x="62308" y="1033"/>
                  </a:cubicBezTo>
                  <a:cubicBezTo>
                    <a:pt x="62326" y="1033"/>
                    <a:pt x="62346" y="1029"/>
                    <a:pt x="62367" y="1016"/>
                  </a:cubicBezTo>
                  <a:cubicBezTo>
                    <a:pt x="62352" y="1004"/>
                    <a:pt x="62342" y="995"/>
                    <a:pt x="62323" y="979"/>
                  </a:cubicBezTo>
                  <a:cubicBezTo>
                    <a:pt x="62331" y="978"/>
                    <a:pt x="62338" y="978"/>
                    <a:pt x="62345" y="978"/>
                  </a:cubicBezTo>
                  <a:cubicBezTo>
                    <a:pt x="62391" y="978"/>
                    <a:pt x="62431" y="991"/>
                    <a:pt x="62473" y="991"/>
                  </a:cubicBezTo>
                  <a:cubicBezTo>
                    <a:pt x="62490" y="991"/>
                    <a:pt x="62507" y="989"/>
                    <a:pt x="62525" y="984"/>
                  </a:cubicBezTo>
                  <a:cubicBezTo>
                    <a:pt x="62555" y="974"/>
                    <a:pt x="62591" y="972"/>
                    <a:pt x="62629" y="972"/>
                  </a:cubicBezTo>
                  <a:cubicBezTo>
                    <a:pt x="62652" y="972"/>
                    <a:pt x="62677" y="972"/>
                    <a:pt x="62701" y="972"/>
                  </a:cubicBezTo>
                  <a:cubicBezTo>
                    <a:pt x="62711" y="972"/>
                    <a:pt x="62722" y="972"/>
                    <a:pt x="62732" y="972"/>
                  </a:cubicBezTo>
                  <a:cubicBezTo>
                    <a:pt x="62722" y="967"/>
                    <a:pt x="62713" y="963"/>
                    <a:pt x="62704" y="960"/>
                  </a:cubicBezTo>
                  <a:cubicBezTo>
                    <a:pt x="62736" y="957"/>
                    <a:pt x="62767" y="954"/>
                    <a:pt x="62781" y="953"/>
                  </a:cubicBezTo>
                  <a:cubicBezTo>
                    <a:pt x="62753" y="903"/>
                    <a:pt x="62729" y="864"/>
                    <a:pt x="62701" y="817"/>
                  </a:cubicBezTo>
                  <a:lnTo>
                    <a:pt x="62701" y="817"/>
                  </a:lnTo>
                  <a:cubicBezTo>
                    <a:pt x="62745" y="819"/>
                    <a:pt x="62766" y="820"/>
                    <a:pt x="62782" y="820"/>
                  </a:cubicBezTo>
                  <a:cubicBezTo>
                    <a:pt x="62803" y="860"/>
                    <a:pt x="62822" y="898"/>
                    <a:pt x="62835" y="928"/>
                  </a:cubicBezTo>
                  <a:cubicBezTo>
                    <a:pt x="62912" y="916"/>
                    <a:pt x="62964" y="909"/>
                    <a:pt x="63017" y="901"/>
                  </a:cubicBezTo>
                  <a:cubicBezTo>
                    <a:pt x="63029" y="885"/>
                    <a:pt x="63040" y="870"/>
                    <a:pt x="63042" y="864"/>
                  </a:cubicBezTo>
                  <a:cubicBezTo>
                    <a:pt x="63137" y="854"/>
                    <a:pt x="63215" y="845"/>
                    <a:pt x="63291" y="833"/>
                  </a:cubicBezTo>
                  <a:cubicBezTo>
                    <a:pt x="63365" y="823"/>
                    <a:pt x="63424" y="806"/>
                    <a:pt x="63476" y="763"/>
                  </a:cubicBezTo>
                  <a:cubicBezTo>
                    <a:pt x="63513" y="733"/>
                    <a:pt x="63618" y="735"/>
                    <a:pt x="63697" y="723"/>
                  </a:cubicBezTo>
                  <a:cubicBezTo>
                    <a:pt x="63705" y="645"/>
                    <a:pt x="63710" y="576"/>
                    <a:pt x="63716" y="507"/>
                  </a:cubicBezTo>
                  <a:cubicBezTo>
                    <a:pt x="63768" y="532"/>
                    <a:pt x="63810" y="554"/>
                    <a:pt x="63855" y="575"/>
                  </a:cubicBezTo>
                  <a:cubicBezTo>
                    <a:pt x="63828" y="477"/>
                    <a:pt x="64068" y="454"/>
                    <a:pt x="63972" y="344"/>
                  </a:cubicBezTo>
                  <a:cubicBezTo>
                    <a:pt x="63962" y="338"/>
                    <a:pt x="63927" y="323"/>
                    <a:pt x="63888" y="304"/>
                  </a:cubicBezTo>
                  <a:cubicBezTo>
                    <a:pt x="63866" y="330"/>
                    <a:pt x="63850" y="349"/>
                    <a:pt x="63821" y="383"/>
                  </a:cubicBezTo>
                  <a:cubicBezTo>
                    <a:pt x="63816" y="330"/>
                    <a:pt x="63812" y="292"/>
                    <a:pt x="63808" y="246"/>
                  </a:cubicBezTo>
                  <a:cubicBezTo>
                    <a:pt x="63775" y="264"/>
                    <a:pt x="63750" y="273"/>
                    <a:pt x="63743" y="285"/>
                  </a:cubicBezTo>
                  <a:cubicBezTo>
                    <a:pt x="63730" y="304"/>
                    <a:pt x="63728" y="327"/>
                    <a:pt x="63718" y="349"/>
                  </a:cubicBezTo>
                  <a:cubicBezTo>
                    <a:pt x="63716" y="354"/>
                    <a:pt x="63697" y="355"/>
                    <a:pt x="63669" y="363"/>
                  </a:cubicBezTo>
                  <a:cubicBezTo>
                    <a:pt x="63672" y="322"/>
                    <a:pt x="63675" y="286"/>
                    <a:pt x="63678" y="254"/>
                  </a:cubicBezTo>
                  <a:cubicBezTo>
                    <a:pt x="63643" y="248"/>
                    <a:pt x="63621" y="244"/>
                    <a:pt x="63596" y="239"/>
                  </a:cubicBezTo>
                  <a:cubicBezTo>
                    <a:pt x="63594" y="204"/>
                    <a:pt x="63593" y="167"/>
                    <a:pt x="63591" y="132"/>
                  </a:cubicBezTo>
                  <a:cubicBezTo>
                    <a:pt x="63584" y="132"/>
                    <a:pt x="63575" y="132"/>
                    <a:pt x="63568" y="130"/>
                  </a:cubicBezTo>
                  <a:cubicBezTo>
                    <a:pt x="63556" y="160"/>
                    <a:pt x="63544" y="188"/>
                    <a:pt x="63521" y="248"/>
                  </a:cubicBezTo>
                  <a:cubicBezTo>
                    <a:pt x="63509" y="189"/>
                    <a:pt x="63503" y="163"/>
                    <a:pt x="63496" y="127"/>
                  </a:cubicBezTo>
                  <a:cubicBezTo>
                    <a:pt x="63437" y="107"/>
                    <a:pt x="63371" y="83"/>
                    <a:pt x="63304" y="61"/>
                  </a:cubicBezTo>
                  <a:cubicBezTo>
                    <a:pt x="63282" y="89"/>
                    <a:pt x="63269" y="107"/>
                    <a:pt x="63257" y="123"/>
                  </a:cubicBezTo>
                  <a:cubicBezTo>
                    <a:pt x="63126" y="108"/>
                    <a:pt x="63165" y="42"/>
                    <a:pt x="63132" y="2"/>
                  </a:cubicBezTo>
                  <a:cubicBezTo>
                    <a:pt x="63110" y="2"/>
                    <a:pt x="63095" y="2"/>
                    <a:pt x="630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 name="Google Shape;1601;p47"/>
            <p:cNvSpPr/>
            <p:nvPr/>
          </p:nvSpPr>
          <p:spPr>
            <a:xfrm>
              <a:off x="3215625" y="1847650"/>
              <a:ext cx="5250" cy="2100"/>
            </a:xfrm>
            <a:custGeom>
              <a:rect b="b" l="l" r="r" t="t"/>
              <a:pathLst>
                <a:path extrusionOk="0" h="84" w="210">
                  <a:moveTo>
                    <a:pt x="157" y="1"/>
                  </a:moveTo>
                  <a:cubicBezTo>
                    <a:pt x="121" y="2"/>
                    <a:pt x="74" y="7"/>
                    <a:pt x="1" y="11"/>
                  </a:cubicBezTo>
                  <a:cubicBezTo>
                    <a:pt x="43" y="46"/>
                    <a:pt x="67" y="67"/>
                    <a:pt x="86" y="83"/>
                  </a:cubicBezTo>
                  <a:cubicBezTo>
                    <a:pt x="133" y="70"/>
                    <a:pt x="171" y="60"/>
                    <a:pt x="210" y="49"/>
                  </a:cubicBezTo>
                  <a:cubicBezTo>
                    <a:pt x="193" y="35"/>
                    <a:pt x="179" y="21"/>
                    <a:pt x="15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47"/>
            <p:cNvSpPr/>
            <p:nvPr/>
          </p:nvSpPr>
          <p:spPr>
            <a:xfrm>
              <a:off x="4459750" y="1813600"/>
              <a:ext cx="3900" cy="2925"/>
            </a:xfrm>
            <a:custGeom>
              <a:rect b="b" l="l" r="r" t="t"/>
              <a:pathLst>
                <a:path extrusionOk="0" h="117" w="156">
                  <a:moveTo>
                    <a:pt x="0" y="0"/>
                  </a:moveTo>
                  <a:cubicBezTo>
                    <a:pt x="32" y="48"/>
                    <a:pt x="54" y="80"/>
                    <a:pt x="81" y="117"/>
                  </a:cubicBezTo>
                  <a:cubicBezTo>
                    <a:pt x="127" y="84"/>
                    <a:pt x="77" y="31"/>
                    <a:pt x="156" y="17"/>
                  </a:cubicBezTo>
                  <a:cubicBezTo>
                    <a:pt x="152" y="14"/>
                    <a:pt x="147" y="11"/>
                    <a:pt x="138" y="5"/>
                  </a:cubicBezTo>
                  <a:cubicBezTo>
                    <a:pt x="106" y="3"/>
                    <a:pt x="71" y="2"/>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47"/>
            <p:cNvSpPr/>
            <p:nvPr/>
          </p:nvSpPr>
          <p:spPr>
            <a:xfrm>
              <a:off x="4457875" y="1825525"/>
              <a:ext cx="4175" cy="1525"/>
            </a:xfrm>
            <a:custGeom>
              <a:rect b="b" l="l" r="r" t="t"/>
              <a:pathLst>
                <a:path extrusionOk="0" h="61" w="167">
                  <a:moveTo>
                    <a:pt x="0" y="0"/>
                  </a:moveTo>
                  <a:cubicBezTo>
                    <a:pt x="6" y="30"/>
                    <a:pt x="9" y="43"/>
                    <a:pt x="12" y="60"/>
                  </a:cubicBezTo>
                  <a:lnTo>
                    <a:pt x="166" y="60"/>
                  </a:lnTo>
                  <a:cubicBezTo>
                    <a:pt x="102" y="37"/>
                    <a:pt x="62" y="22"/>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47"/>
            <p:cNvSpPr/>
            <p:nvPr/>
          </p:nvSpPr>
          <p:spPr>
            <a:xfrm>
              <a:off x="4385850" y="1839600"/>
              <a:ext cx="2400" cy="1475"/>
            </a:xfrm>
            <a:custGeom>
              <a:rect b="b" l="l" r="r" t="t"/>
              <a:pathLst>
                <a:path extrusionOk="0" h="59" w="96">
                  <a:moveTo>
                    <a:pt x="28" y="1"/>
                  </a:moveTo>
                  <a:lnTo>
                    <a:pt x="28" y="1"/>
                  </a:lnTo>
                  <a:cubicBezTo>
                    <a:pt x="33" y="21"/>
                    <a:pt x="0" y="54"/>
                    <a:pt x="69" y="58"/>
                  </a:cubicBezTo>
                  <a:cubicBezTo>
                    <a:pt x="64" y="37"/>
                    <a:pt x="96" y="5"/>
                    <a:pt x="2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47"/>
            <p:cNvSpPr/>
            <p:nvPr/>
          </p:nvSpPr>
          <p:spPr>
            <a:xfrm>
              <a:off x="2922975" y="1816500"/>
              <a:ext cx="2300" cy="775"/>
            </a:xfrm>
            <a:custGeom>
              <a:rect b="b" l="l" r="r" t="t"/>
              <a:pathLst>
                <a:path extrusionOk="0" h="31" w="92">
                  <a:moveTo>
                    <a:pt x="60" y="1"/>
                  </a:moveTo>
                  <a:cubicBezTo>
                    <a:pt x="40" y="10"/>
                    <a:pt x="19" y="18"/>
                    <a:pt x="0" y="27"/>
                  </a:cubicBezTo>
                  <a:cubicBezTo>
                    <a:pt x="31" y="29"/>
                    <a:pt x="60" y="30"/>
                    <a:pt x="91" y="30"/>
                  </a:cubicBezTo>
                  <a:cubicBezTo>
                    <a:pt x="81" y="21"/>
                    <a:pt x="71" y="11"/>
                    <a:pt x="6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47"/>
            <p:cNvSpPr/>
            <p:nvPr/>
          </p:nvSpPr>
          <p:spPr>
            <a:xfrm>
              <a:off x="4445000" y="1831575"/>
              <a:ext cx="725" cy="1475"/>
            </a:xfrm>
            <a:custGeom>
              <a:rect b="b" l="l" r="r" t="t"/>
              <a:pathLst>
                <a:path extrusionOk="0" h="59" w="29">
                  <a:moveTo>
                    <a:pt x="6" y="1"/>
                  </a:moveTo>
                  <a:cubicBezTo>
                    <a:pt x="5" y="20"/>
                    <a:pt x="2" y="38"/>
                    <a:pt x="0" y="57"/>
                  </a:cubicBezTo>
                  <a:cubicBezTo>
                    <a:pt x="9" y="58"/>
                    <a:pt x="16" y="58"/>
                    <a:pt x="24" y="58"/>
                  </a:cubicBezTo>
                  <a:cubicBezTo>
                    <a:pt x="25" y="39"/>
                    <a:pt x="27" y="20"/>
                    <a:pt x="2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47"/>
            <p:cNvSpPr/>
            <p:nvPr/>
          </p:nvSpPr>
          <p:spPr>
            <a:xfrm>
              <a:off x="2987850" y="1812350"/>
              <a:ext cx="2300" cy="650"/>
            </a:xfrm>
            <a:custGeom>
              <a:rect b="b" l="l" r="r" t="t"/>
              <a:pathLst>
                <a:path extrusionOk="0" h="26" w="92">
                  <a:moveTo>
                    <a:pt x="90" y="0"/>
                  </a:moveTo>
                  <a:cubicBezTo>
                    <a:pt x="61" y="0"/>
                    <a:pt x="31" y="0"/>
                    <a:pt x="2" y="2"/>
                  </a:cubicBezTo>
                  <a:cubicBezTo>
                    <a:pt x="0" y="9"/>
                    <a:pt x="0" y="18"/>
                    <a:pt x="2" y="25"/>
                  </a:cubicBezTo>
                  <a:cubicBezTo>
                    <a:pt x="31" y="24"/>
                    <a:pt x="62" y="21"/>
                    <a:pt x="92" y="18"/>
                  </a:cubicBezTo>
                  <a:cubicBezTo>
                    <a:pt x="92" y="12"/>
                    <a:pt x="90" y="6"/>
                    <a:pt x="9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47"/>
            <p:cNvSpPr/>
            <p:nvPr/>
          </p:nvSpPr>
          <p:spPr>
            <a:xfrm>
              <a:off x="3344300" y="1847325"/>
              <a:ext cx="1375" cy="1750"/>
            </a:xfrm>
            <a:custGeom>
              <a:rect b="b" l="l" r="r" t="t"/>
              <a:pathLst>
                <a:path extrusionOk="0" h="70" w="55">
                  <a:moveTo>
                    <a:pt x="54" y="1"/>
                  </a:moveTo>
                  <a:cubicBezTo>
                    <a:pt x="18" y="20"/>
                    <a:pt x="0" y="24"/>
                    <a:pt x="0" y="29"/>
                  </a:cubicBezTo>
                  <a:cubicBezTo>
                    <a:pt x="3" y="42"/>
                    <a:pt x="10" y="55"/>
                    <a:pt x="16" y="70"/>
                  </a:cubicBezTo>
                  <a:cubicBezTo>
                    <a:pt x="26" y="52"/>
                    <a:pt x="35" y="36"/>
                    <a:pt x="54" y="2"/>
                  </a:cubicBezTo>
                  <a:lnTo>
                    <a:pt x="5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47"/>
            <p:cNvSpPr/>
            <p:nvPr/>
          </p:nvSpPr>
          <p:spPr>
            <a:xfrm>
              <a:off x="3060200" y="1854725"/>
              <a:ext cx="2375" cy="425"/>
            </a:xfrm>
            <a:custGeom>
              <a:rect b="b" l="l" r="r" t="t"/>
              <a:pathLst>
                <a:path extrusionOk="0" h="17" w="95">
                  <a:moveTo>
                    <a:pt x="3" y="0"/>
                  </a:moveTo>
                  <a:cubicBezTo>
                    <a:pt x="2" y="5"/>
                    <a:pt x="2" y="9"/>
                    <a:pt x="0" y="14"/>
                  </a:cubicBezTo>
                  <a:cubicBezTo>
                    <a:pt x="31" y="15"/>
                    <a:pt x="62" y="17"/>
                    <a:pt x="93" y="17"/>
                  </a:cubicBezTo>
                  <a:cubicBezTo>
                    <a:pt x="93" y="12"/>
                    <a:pt x="94" y="8"/>
                    <a:pt x="94" y="3"/>
                  </a:cubicBezTo>
                  <a:cubicBezTo>
                    <a:pt x="63" y="2"/>
                    <a:pt x="33" y="0"/>
                    <a:pt x="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47"/>
            <p:cNvSpPr/>
            <p:nvPr/>
          </p:nvSpPr>
          <p:spPr>
            <a:xfrm>
              <a:off x="3751050" y="1849050"/>
              <a:ext cx="725" cy="1475"/>
            </a:xfrm>
            <a:custGeom>
              <a:rect b="b" l="l" r="r" t="t"/>
              <a:pathLst>
                <a:path extrusionOk="0" h="59" w="29">
                  <a:moveTo>
                    <a:pt x="5" y="1"/>
                  </a:moveTo>
                  <a:cubicBezTo>
                    <a:pt x="3" y="20"/>
                    <a:pt x="2" y="39"/>
                    <a:pt x="0" y="58"/>
                  </a:cubicBezTo>
                  <a:lnTo>
                    <a:pt x="24" y="58"/>
                  </a:lnTo>
                  <a:cubicBezTo>
                    <a:pt x="25" y="39"/>
                    <a:pt x="27" y="20"/>
                    <a:pt x="2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47"/>
            <p:cNvSpPr/>
            <p:nvPr/>
          </p:nvSpPr>
          <p:spPr>
            <a:xfrm>
              <a:off x="3918250" y="1818350"/>
              <a:ext cx="2350" cy="750"/>
            </a:xfrm>
            <a:custGeom>
              <a:rect b="b" l="l" r="r" t="t"/>
              <a:pathLst>
                <a:path extrusionOk="0" h="30" w="94">
                  <a:moveTo>
                    <a:pt x="61" y="0"/>
                  </a:moveTo>
                  <a:cubicBezTo>
                    <a:pt x="40" y="9"/>
                    <a:pt x="21" y="18"/>
                    <a:pt x="1" y="27"/>
                  </a:cubicBezTo>
                  <a:cubicBezTo>
                    <a:pt x="31" y="27"/>
                    <a:pt x="62" y="28"/>
                    <a:pt x="93" y="30"/>
                  </a:cubicBezTo>
                  <a:cubicBezTo>
                    <a:pt x="81" y="19"/>
                    <a:pt x="71" y="9"/>
                    <a:pt x="6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47"/>
            <p:cNvSpPr/>
            <p:nvPr/>
          </p:nvSpPr>
          <p:spPr>
            <a:xfrm>
              <a:off x="4216500" y="1846825"/>
              <a:ext cx="2875" cy="850"/>
            </a:xfrm>
            <a:custGeom>
              <a:rect b="b" l="l" r="r" t="t"/>
              <a:pathLst>
                <a:path extrusionOk="0" h="34" w="115">
                  <a:moveTo>
                    <a:pt x="67" y="0"/>
                  </a:moveTo>
                  <a:cubicBezTo>
                    <a:pt x="45" y="1"/>
                    <a:pt x="23" y="7"/>
                    <a:pt x="1" y="10"/>
                  </a:cubicBezTo>
                  <a:cubicBezTo>
                    <a:pt x="29" y="16"/>
                    <a:pt x="55" y="22"/>
                    <a:pt x="114" y="34"/>
                  </a:cubicBezTo>
                  <a:cubicBezTo>
                    <a:pt x="82" y="12"/>
                    <a:pt x="74" y="0"/>
                    <a:pt x="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47"/>
            <p:cNvSpPr/>
            <p:nvPr/>
          </p:nvSpPr>
          <p:spPr>
            <a:xfrm>
              <a:off x="2862200" y="1826800"/>
              <a:ext cx="1175" cy="275"/>
            </a:xfrm>
            <a:custGeom>
              <a:rect b="b" l="l" r="r" t="t"/>
              <a:pathLst>
                <a:path extrusionOk="0" h="11" w="47">
                  <a:moveTo>
                    <a:pt x="1" y="1"/>
                  </a:moveTo>
                  <a:cubicBezTo>
                    <a:pt x="1" y="4"/>
                    <a:pt x="1" y="7"/>
                    <a:pt x="1" y="9"/>
                  </a:cubicBezTo>
                  <a:cubicBezTo>
                    <a:pt x="15" y="9"/>
                    <a:pt x="30" y="11"/>
                    <a:pt x="46" y="11"/>
                  </a:cubicBezTo>
                  <a:cubicBezTo>
                    <a:pt x="46" y="8"/>
                    <a:pt x="46" y="5"/>
                    <a:pt x="46" y="2"/>
                  </a:cubicBezTo>
                  <a:cubicBezTo>
                    <a:pt x="31" y="1"/>
                    <a:pt x="17" y="1"/>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47"/>
            <p:cNvSpPr/>
            <p:nvPr/>
          </p:nvSpPr>
          <p:spPr>
            <a:xfrm>
              <a:off x="2869400" y="1823450"/>
              <a:ext cx="1175" cy="325"/>
            </a:xfrm>
            <a:custGeom>
              <a:rect b="b" l="l" r="r" t="t"/>
              <a:pathLst>
                <a:path extrusionOk="0" h="13" w="47">
                  <a:moveTo>
                    <a:pt x="1" y="1"/>
                  </a:moveTo>
                  <a:cubicBezTo>
                    <a:pt x="1" y="4"/>
                    <a:pt x="1" y="8"/>
                    <a:pt x="1" y="11"/>
                  </a:cubicBezTo>
                  <a:cubicBezTo>
                    <a:pt x="16" y="11"/>
                    <a:pt x="30" y="11"/>
                    <a:pt x="47" y="13"/>
                  </a:cubicBezTo>
                  <a:cubicBezTo>
                    <a:pt x="47" y="10"/>
                    <a:pt x="47" y="5"/>
                    <a:pt x="47" y="2"/>
                  </a:cubicBezTo>
                  <a:cubicBezTo>
                    <a:pt x="32" y="2"/>
                    <a:pt x="17" y="2"/>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47"/>
            <p:cNvSpPr/>
            <p:nvPr/>
          </p:nvSpPr>
          <p:spPr>
            <a:xfrm>
              <a:off x="2887900" y="1836625"/>
              <a:ext cx="1250" cy="725"/>
            </a:xfrm>
            <a:custGeom>
              <a:rect b="b" l="l" r="r" t="t"/>
              <a:pathLst>
                <a:path extrusionOk="0" h="29" w="50">
                  <a:moveTo>
                    <a:pt x="41" y="0"/>
                  </a:moveTo>
                  <a:cubicBezTo>
                    <a:pt x="27" y="6"/>
                    <a:pt x="14" y="14"/>
                    <a:pt x="1" y="20"/>
                  </a:cubicBezTo>
                  <a:cubicBezTo>
                    <a:pt x="5" y="23"/>
                    <a:pt x="10" y="25"/>
                    <a:pt x="16" y="28"/>
                  </a:cubicBezTo>
                  <a:cubicBezTo>
                    <a:pt x="26" y="21"/>
                    <a:pt x="38" y="14"/>
                    <a:pt x="50" y="6"/>
                  </a:cubicBezTo>
                  <a:cubicBezTo>
                    <a:pt x="47" y="5"/>
                    <a:pt x="44" y="2"/>
                    <a:pt x="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47"/>
            <p:cNvSpPr/>
            <p:nvPr/>
          </p:nvSpPr>
          <p:spPr>
            <a:xfrm>
              <a:off x="2930425" y="1814600"/>
              <a:ext cx="475" cy="725"/>
            </a:xfrm>
            <a:custGeom>
              <a:rect b="b" l="l" r="r" t="t"/>
              <a:pathLst>
                <a:path extrusionOk="0" h="29" w="19">
                  <a:moveTo>
                    <a:pt x="2" y="0"/>
                  </a:moveTo>
                  <a:cubicBezTo>
                    <a:pt x="2" y="9"/>
                    <a:pt x="1" y="19"/>
                    <a:pt x="1" y="28"/>
                  </a:cubicBezTo>
                  <a:lnTo>
                    <a:pt x="15" y="28"/>
                  </a:lnTo>
                  <a:cubicBezTo>
                    <a:pt x="17" y="19"/>
                    <a:pt x="17" y="11"/>
                    <a:pt x="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47"/>
            <p:cNvSpPr/>
            <p:nvPr/>
          </p:nvSpPr>
          <p:spPr>
            <a:xfrm>
              <a:off x="2961550" y="1814200"/>
              <a:ext cx="475" cy="750"/>
            </a:xfrm>
            <a:custGeom>
              <a:rect b="b" l="l" r="r" t="t"/>
              <a:pathLst>
                <a:path extrusionOk="0" h="30" w="19">
                  <a:moveTo>
                    <a:pt x="3" y="0"/>
                  </a:moveTo>
                  <a:cubicBezTo>
                    <a:pt x="3" y="10"/>
                    <a:pt x="2" y="19"/>
                    <a:pt x="0" y="28"/>
                  </a:cubicBezTo>
                  <a:cubicBezTo>
                    <a:pt x="6" y="29"/>
                    <a:pt x="11" y="29"/>
                    <a:pt x="17" y="29"/>
                  </a:cubicBezTo>
                  <a:cubicBezTo>
                    <a:pt x="17" y="19"/>
                    <a:pt x="18" y="10"/>
                    <a:pt x="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47"/>
            <p:cNvSpPr/>
            <p:nvPr/>
          </p:nvSpPr>
          <p:spPr>
            <a:xfrm>
              <a:off x="2975350" y="1811875"/>
              <a:ext cx="1150" cy="750"/>
            </a:xfrm>
            <a:custGeom>
              <a:rect b="b" l="l" r="r" t="t"/>
              <a:pathLst>
                <a:path extrusionOk="0" h="30" w="46">
                  <a:moveTo>
                    <a:pt x="16" y="0"/>
                  </a:moveTo>
                  <a:cubicBezTo>
                    <a:pt x="10" y="3"/>
                    <a:pt x="6" y="6"/>
                    <a:pt x="0" y="9"/>
                  </a:cubicBezTo>
                  <a:cubicBezTo>
                    <a:pt x="13" y="17"/>
                    <a:pt x="25" y="24"/>
                    <a:pt x="37" y="30"/>
                  </a:cubicBezTo>
                  <a:cubicBezTo>
                    <a:pt x="40" y="28"/>
                    <a:pt x="43" y="27"/>
                    <a:pt x="46" y="25"/>
                  </a:cubicBezTo>
                  <a:cubicBezTo>
                    <a:pt x="35" y="17"/>
                    <a:pt x="25" y="9"/>
                    <a:pt x="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 name="Google Shape;1619;p47"/>
            <p:cNvSpPr/>
            <p:nvPr/>
          </p:nvSpPr>
          <p:spPr>
            <a:xfrm>
              <a:off x="2987250" y="1845925"/>
              <a:ext cx="1200" cy="275"/>
            </a:xfrm>
            <a:custGeom>
              <a:rect b="b" l="l" r="r" t="t"/>
              <a:pathLst>
                <a:path extrusionOk="0" h="11" w="48">
                  <a:moveTo>
                    <a:pt x="2" y="1"/>
                  </a:moveTo>
                  <a:cubicBezTo>
                    <a:pt x="1" y="4"/>
                    <a:pt x="1" y="7"/>
                    <a:pt x="1" y="10"/>
                  </a:cubicBezTo>
                  <a:cubicBezTo>
                    <a:pt x="17" y="11"/>
                    <a:pt x="32" y="11"/>
                    <a:pt x="46" y="11"/>
                  </a:cubicBezTo>
                  <a:cubicBezTo>
                    <a:pt x="46" y="8"/>
                    <a:pt x="46" y="5"/>
                    <a:pt x="48" y="2"/>
                  </a:cubicBezTo>
                  <a:cubicBezTo>
                    <a:pt x="33" y="1"/>
                    <a:pt x="17" y="1"/>
                    <a:pt x="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 name="Google Shape;1620;p47"/>
            <p:cNvSpPr/>
            <p:nvPr/>
          </p:nvSpPr>
          <p:spPr>
            <a:xfrm>
              <a:off x="3043275" y="1812725"/>
              <a:ext cx="1125" cy="750"/>
            </a:xfrm>
            <a:custGeom>
              <a:rect b="b" l="l" r="r" t="t"/>
              <a:pathLst>
                <a:path extrusionOk="0" h="30" w="45">
                  <a:moveTo>
                    <a:pt x="15" y="0"/>
                  </a:moveTo>
                  <a:cubicBezTo>
                    <a:pt x="9" y="3"/>
                    <a:pt x="5" y="6"/>
                    <a:pt x="0" y="9"/>
                  </a:cubicBezTo>
                  <a:cubicBezTo>
                    <a:pt x="12" y="16"/>
                    <a:pt x="24" y="22"/>
                    <a:pt x="36" y="30"/>
                  </a:cubicBezTo>
                  <a:cubicBezTo>
                    <a:pt x="39" y="28"/>
                    <a:pt x="42" y="25"/>
                    <a:pt x="45" y="24"/>
                  </a:cubicBezTo>
                  <a:cubicBezTo>
                    <a:pt x="36" y="16"/>
                    <a:pt x="25" y="8"/>
                    <a:pt x="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 name="Google Shape;1621;p47"/>
            <p:cNvSpPr/>
            <p:nvPr/>
          </p:nvSpPr>
          <p:spPr>
            <a:xfrm>
              <a:off x="3082600" y="1848100"/>
              <a:ext cx="1125" cy="750"/>
            </a:xfrm>
            <a:custGeom>
              <a:rect b="b" l="l" r="r" t="t"/>
              <a:pathLst>
                <a:path extrusionOk="0" h="30" w="45">
                  <a:moveTo>
                    <a:pt x="9" y="1"/>
                  </a:moveTo>
                  <a:cubicBezTo>
                    <a:pt x="6" y="2"/>
                    <a:pt x="3" y="3"/>
                    <a:pt x="0" y="5"/>
                  </a:cubicBezTo>
                  <a:cubicBezTo>
                    <a:pt x="10" y="12"/>
                    <a:pt x="19" y="21"/>
                    <a:pt x="30" y="30"/>
                  </a:cubicBezTo>
                  <a:cubicBezTo>
                    <a:pt x="35" y="27"/>
                    <a:pt x="40" y="24"/>
                    <a:pt x="44" y="21"/>
                  </a:cubicBezTo>
                  <a:cubicBezTo>
                    <a:pt x="33" y="14"/>
                    <a:pt x="21" y="6"/>
                    <a:pt x="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 name="Google Shape;1622;p47"/>
            <p:cNvSpPr/>
            <p:nvPr/>
          </p:nvSpPr>
          <p:spPr>
            <a:xfrm>
              <a:off x="2976225" y="1812450"/>
              <a:ext cx="1150" cy="775"/>
            </a:xfrm>
            <a:custGeom>
              <a:rect b="b" l="l" r="r" t="t"/>
              <a:pathLst>
                <a:path extrusionOk="0" h="31" w="46">
                  <a:moveTo>
                    <a:pt x="11" y="1"/>
                  </a:moveTo>
                  <a:cubicBezTo>
                    <a:pt x="8" y="4"/>
                    <a:pt x="3" y="5"/>
                    <a:pt x="0" y="7"/>
                  </a:cubicBezTo>
                  <a:cubicBezTo>
                    <a:pt x="11" y="16"/>
                    <a:pt x="21" y="23"/>
                    <a:pt x="31" y="30"/>
                  </a:cubicBezTo>
                  <a:cubicBezTo>
                    <a:pt x="36" y="29"/>
                    <a:pt x="42" y="26"/>
                    <a:pt x="46" y="23"/>
                  </a:cubicBezTo>
                  <a:cubicBezTo>
                    <a:pt x="34" y="16"/>
                    <a:pt x="22" y="8"/>
                    <a:pt x="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47"/>
            <p:cNvSpPr/>
            <p:nvPr/>
          </p:nvSpPr>
          <p:spPr>
            <a:xfrm>
              <a:off x="3142650" y="1848025"/>
              <a:ext cx="1175" cy="625"/>
            </a:xfrm>
            <a:custGeom>
              <a:rect b="b" l="l" r="r" t="t"/>
              <a:pathLst>
                <a:path extrusionOk="0" h="25" w="47">
                  <a:moveTo>
                    <a:pt x="1" y="1"/>
                  </a:moveTo>
                  <a:cubicBezTo>
                    <a:pt x="4" y="8"/>
                    <a:pt x="10" y="15"/>
                    <a:pt x="12" y="24"/>
                  </a:cubicBezTo>
                  <a:cubicBezTo>
                    <a:pt x="24" y="17"/>
                    <a:pt x="35" y="9"/>
                    <a:pt x="46" y="2"/>
                  </a:cubicBezTo>
                  <a:cubicBezTo>
                    <a:pt x="30" y="1"/>
                    <a:pt x="15" y="1"/>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47"/>
            <p:cNvSpPr/>
            <p:nvPr/>
          </p:nvSpPr>
          <p:spPr>
            <a:xfrm>
              <a:off x="3238150" y="1849275"/>
              <a:ext cx="1200" cy="325"/>
            </a:xfrm>
            <a:custGeom>
              <a:rect b="b" l="l" r="r" t="t"/>
              <a:pathLst>
                <a:path extrusionOk="0" h="13" w="48">
                  <a:moveTo>
                    <a:pt x="0" y="1"/>
                  </a:moveTo>
                  <a:cubicBezTo>
                    <a:pt x="0" y="5"/>
                    <a:pt x="0" y="8"/>
                    <a:pt x="0" y="11"/>
                  </a:cubicBezTo>
                  <a:lnTo>
                    <a:pt x="46" y="12"/>
                  </a:lnTo>
                  <a:cubicBezTo>
                    <a:pt x="46" y="9"/>
                    <a:pt x="46" y="6"/>
                    <a:pt x="47" y="2"/>
                  </a:cubicBezTo>
                  <a:cubicBezTo>
                    <a:pt x="31" y="2"/>
                    <a:pt x="16" y="2"/>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47"/>
            <p:cNvSpPr/>
            <p:nvPr/>
          </p:nvSpPr>
          <p:spPr>
            <a:xfrm>
              <a:off x="3839250" y="1817100"/>
              <a:ext cx="475" cy="725"/>
            </a:xfrm>
            <a:custGeom>
              <a:rect b="b" l="l" r="r" t="t"/>
              <a:pathLst>
                <a:path extrusionOk="0" h="29" w="19">
                  <a:moveTo>
                    <a:pt x="3" y="0"/>
                  </a:moveTo>
                  <a:cubicBezTo>
                    <a:pt x="2" y="9"/>
                    <a:pt x="2" y="18"/>
                    <a:pt x="0" y="28"/>
                  </a:cubicBezTo>
                  <a:lnTo>
                    <a:pt x="17" y="28"/>
                  </a:lnTo>
                  <a:cubicBezTo>
                    <a:pt x="17" y="19"/>
                    <a:pt x="18" y="11"/>
                    <a:pt x="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47"/>
            <p:cNvSpPr/>
            <p:nvPr/>
          </p:nvSpPr>
          <p:spPr>
            <a:xfrm>
              <a:off x="3869225" y="1816650"/>
              <a:ext cx="475" cy="775"/>
            </a:xfrm>
            <a:custGeom>
              <a:rect b="b" l="l" r="r" t="t"/>
              <a:pathLst>
                <a:path extrusionOk="0" h="31" w="19">
                  <a:moveTo>
                    <a:pt x="3" y="1"/>
                  </a:moveTo>
                  <a:cubicBezTo>
                    <a:pt x="3" y="9"/>
                    <a:pt x="2" y="20"/>
                    <a:pt x="0" y="29"/>
                  </a:cubicBezTo>
                  <a:cubicBezTo>
                    <a:pt x="6" y="29"/>
                    <a:pt x="11" y="30"/>
                    <a:pt x="17" y="30"/>
                  </a:cubicBezTo>
                  <a:cubicBezTo>
                    <a:pt x="17" y="20"/>
                    <a:pt x="18" y="11"/>
                    <a:pt x="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47"/>
            <p:cNvSpPr/>
            <p:nvPr/>
          </p:nvSpPr>
          <p:spPr>
            <a:xfrm>
              <a:off x="3881425" y="1818025"/>
              <a:ext cx="1200" cy="300"/>
            </a:xfrm>
            <a:custGeom>
              <a:rect b="b" l="l" r="r" t="t"/>
              <a:pathLst>
                <a:path extrusionOk="0" h="12" w="48">
                  <a:moveTo>
                    <a:pt x="2" y="0"/>
                  </a:moveTo>
                  <a:cubicBezTo>
                    <a:pt x="2" y="3"/>
                    <a:pt x="2" y="6"/>
                    <a:pt x="1" y="9"/>
                  </a:cubicBezTo>
                  <a:cubicBezTo>
                    <a:pt x="17" y="10"/>
                    <a:pt x="32" y="10"/>
                    <a:pt x="48" y="12"/>
                  </a:cubicBezTo>
                  <a:lnTo>
                    <a:pt x="48" y="10"/>
                  </a:lnTo>
                  <a:cubicBezTo>
                    <a:pt x="48" y="7"/>
                    <a:pt x="48" y="4"/>
                    <a:pt x="48" y="2"/>
                  </a:cubicBezTo>
                  <a:cubicBezTo>
                    <a:pt x="33" y="2"/>
                    <a:pt x="19" y="0"/>
                    <a:pt x="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47"/>
            <p:cNvSpPr/>
            <p:nvPr/>
          </p:nvSpPr>
          <p:spPr>
            <a:xfrm>
              <a:off x="3885075" y="1817250"/>
              <a:ext cx="1175" cy="800"/>
            </a:xfrm>
            <a:custGeom>
              <a:rect b="b" l="l" r="r" t="t"/>
              <a:pathLst>
                <a:path extrusionOk="0" h="32" w="47">
                  <a:moveTo>
                    <a:pt x="17" y="0"/>
                  </a:moveTo>
                  <a:cubicBezTo>
                    <a:pt x="11" y="5"/>
                    <a:pt x="6" y="6"/>
                    <a:pt x="1" y="9"/>
                  </a:cubicBezTo>
                  <a:lnTo>
                    <a:pt x="37" y="31"/>
                  </a:lnTo>
                  <a:cubicBezTo>
                    <a:pt x="40" y="28"/>
                    <a:pt x="43" y="27"/>
                    <a:pt x="46" y="25"/>
                  </a:cubicBezTo>
                  <a:cubicBezTo>
                    <a:pt x="36" y="18"/>
                    <a:pt x="26" y="9"/>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47"/>
            <p:cNvSpPr/>
            <p:nvPr/>
          </p:nvSpPr>
          <p:spPr>
            <a:xfrm>
              <a:off x="4022050" y="1844050"/>
              <a:ext cx="1200" cy="325"/>
            </a:xfrm>
            <a:custGeom>
              <a:rect b="b" l="l" r="r" t="t"/>
              <a:pathLst>
                <a:path extrusionOk="0" h="13" w="48">
                  <a:moveTo>
                    <a:pt x="2" y="1"/>
                  </a:moveTo>
                  <a:cubicBezTo>
                    <a:pt x="0" y="5"/>
                    <a:pt x="0" y="8"/>
                    <a:pt x="0" y="11"/>
                  </a:cubicBezTo>
                  <a:cubicBezTo>
                    <a:pt x="15" y="11"/>
                    <a:pt x="31" y="12"/>
                    <a:pt x="46" y="12"/>
                  </a:cubicBezTo>
                  <a:cubicBezTo>
                    <a:pt x="46" y="9"/>
                    <a:pt x="47" y="7"/>
                    <a:pt x="47" y="2"/>
                  </a:cubicBezTo>
                  <a:cubicBezTo>
                    <a:pt x="31" y="2"/>
                    <a:pt x="17" y="2"/>
                    <a:pt x="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47"/>
            <p:cNvSpPr/>
            <p:nvPr/>
          </p:nvSpPr>
          <p:spPr>
            <a:xfrm>
              <a:off x="4100475" y="1843125"/>
              <a:ext cx="1200" cy="300"/>
            </a:xfrm>
            <a:custGeom>
              <a:rect b="b" l="l" r="r" t="t"/>
              <a:pathLst>
                <a:path extrusionOk="0" h="12" w="48">
                  <a:moveTo>
                    <a:pt x="2" y="1"/>
                  </a:moveTo>
                  <a:cubicBezTo>
                    <a:pt x="2" y="4"/>
                    <a:pt x="0" y="7"/>
                    <a:pt x="0" y="10"/>
                  </a:cubicBezTo>
                  <a:cubicBezTo>
                    <a:pt x="16" y="10"/>
                    <a:pt x="30" y="11"/>
                    <a:pt x="46" y="11"/>
                  </a:cubicBezTo>
                  <a:lnTo>
                    <a:pt x="46" y="11"/>
                  </a:lnTo>
                  <a:cubicBezTo>
                    <a:pt x="46" y="8"/>
                    <a:pt x="47" y="5"/>
                    <a:pt x="47" y="2"/>
                  </a:cubicBezTo>
                  <a:cubicBezTo>
                    <a:pt x="32" y="1"/>
                    <a:pt x="16" y="1"/>
                    <a:pt x="2" y="1"/>
                  </a:cubicBezTo>
                  <a:close/>
                  <a:moveTo>
                    <a:pt x="46" y="11"/>
                  </a:moveTo>
                  <a:cubicBezTo>
                    <a:pt x="46" y="11"/>
                    <a:pt x="46" y="11"/>
                    <a:pt x="46" y="11"/>
                  </a:cubicBezTo>
                  <a:lnTo>
                    <a:pt x="47" y="11"/>
                  </a:lnTo>
                  <a:cubicBezTo>
                    <a:pt x="47" y="11"/>
                    <a:pt x="46" y="11"/>
                    <a:pt x="46" y="1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47"/>
            <p:cNvSpPr/>
            <p:nvPr/>
          </p:nvSpPr>
          <p:spPr>
            <a:xfrm>
              <a:off x="4204075" y="1842700"/>
              <a:ext cx="1175" cy="750"/>
            </a:xfrm>
            <a:custGeom>
              <a:rect b="b" l="l" r="r" t="t"/>
              <a:pathLst>
                <a:path extrusionOk="0" h="30" w="47">
                  <a:moveTo>
                    <a:pt x="11" y="0"/>
                  </a:moveTo>
                  <a:cubicBezTo>
                    <a:pt x="8" y="3"/>
                    <a:pt x="5" y="5"/>
                    <a:pt x="1" y="6"/>
                  </a:cubicBezTo>
                  <a:cubicBezTo>
                    <a:pt x="11" y="15"/>
                    <a:pt x="21" y="22"/>
                    <a:pt x="31" y="30"/>
                  </a:cubicBezTo>
                  <a:cubicBezTo>
                    <a:pt x="36" y="28"/>
                    <a:pt x="42" y="25"/>
                    <a:pt x="46" y="22"/>
                  </a:cubicBezTo>
                  <a:cubicBezTo>
                    <a:pt x="34" y="15"/>
                    <a:pt x="23" y="8"/>
                    <a:pt x="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 name="Google Shape;1632;p47"/>
            <p:cNvSpPr/>
            <p:nvPr/>
          </p:nvSpPr>
          <p:spPr>
            <a:xfrm>
              <a:off x="4215550" y="1846075"/>
              <a:ext cx="1125" cy="750"/>
            </a:xfrm>
            <a:custGeom>
              <a:rect b="b" l="l" r="r" t="t"/>
              <a:pathLst>
                <a:path extrusionOk="0" h="30" w="45">
                  <a:moveTo>
                    <a:pt x="15" y="1"/>
                  </a:moveTo>
                  <a:cubicBezTo>
                    <a:pt x="11" y="4"/>
                    <a:pt x="5" y="6"/>
                    <a:pt x="1" y="9"/>
                  </a:cubicBezTo>
                  <a:cubicBezTo>
                    <a:pt x="12" y="17"/>
                    <a:pt x="24" y="23"/>
                    <a:pt x="36" y="30"/>
                  </a:cubicBezTo>
                  <a:cubicBezTo>
                    <a:pt x="39" y="29"/>
                    <a:pt x="42" y="27"/>
                    <a:pt x="45" y="26"/>
                  </a:cubicBezTo>
                  <a:cubicBezTo>
                    <a:pt x="36" y="17"/>
                    <a:pt x="26" y="9"/>
                    <a:pt x="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47"/>
            <p:cNvSpPr/>
            <p:nvPr/>
          </p:nvSpPr>
          <p:spPr>
            <a:xfrm>
              <a:off x="4245650" y="1847000"/>
              <a:ext cx="500" cy="750"/>
            </a:xfrm>
            <a:custGeom>
              <a:rect b="b" l="l" r="r" t="t"/>
              <a:pathLst>
                <a:path extrusionOk="0" h="30" w="20">
                  <a:moveTo>
                    <a:pt x="3" y="0"/>
                  </a:moveTo>
                  <a:cubicBezTo>
                    <a:pt x="1" y="11"/>
                    <a:pt x="1" y="19"/>
                    <a:pt x="0" y="30"/>
                  </a:cubicBezTo>
                  <a:lnTo>
                    <a:pt x="16" y="30"/>
                  </a:lnTo>
                  <a:cubicBezTo>
                    <a:pt x="16" y="21"/>
                    <a:pt x="18" y="11"/>
                    <a:pt x="19" y="2"/>
                  </a:cubicBezTo>
                  <a:cubicBezTo>
                    <a:pt x="13" y="2"/>
                    <a:pt x="9" y="2"/>
                    <a:pt x="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 name="Google Shape;1634;p47"/>
            <p:cNvSpPr/>
            <p:nvPr/>
          </p:nvSpPr>
          <p:spPr>
            <a:xfrm>
              <a:off x="4308650" y="1847225"/>
              <a:ext cx="1200" cy="275"/>
            </a:xfrm>
            <a:custGeom>
              <a:rect b="b" l="l" r="r" t="t"/>
              <a:pathLst>
                <a:path extrusionOk="0" h="11" w="48">
                  <a:moveTo>
                    <a:pt x="2" y="0"/>
                  </a:moveTo>
                  <a:cubicBezTo>
                    <a:pt x="2" y="3"/>
                    <a:pt x="0" y="6"/>
                    <a:pt x="0" y="9"/>
                  </a:cubicBezTo>
                  <a:cubicBezTo>
                    <a:pt x="16" y="10"/>
                    <a:pt x="31" y="10"/>
                    <a:pt x="47" y="10"/>
                  </a:cubicBezTo>
                  <a:cubicBezTo>
                    <a:pt x="47" y="8"/>
                    <a:pt x="47" y="5"/>
                    <a:pt x="47" y="2"/>
                  </a:cubicBezTo>
                  <a:cubicBezTo>
                    <a:pt x="33" y="0"/>
                    <a:pt x="16" y="0"/>
                    <a:pt x="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 name="Google Shape;1635;p47"/>
            <p:cNvSpPr/>
            <p:nvPr/>
          </p:nvSpPr>
          <p:spPr>
            <a:xfrm>
              <a:off x="4336900" y="1844350"/>
              <a:ext cx="450" cy="750"/>
            </a:xfrm>
            <a:custGeom>
              <a:rect b="b" l="l" r="r" t="t"/>
              <a:pathLst>
                <a:path extrusionOk="0" h="30" w="18">
                  <a:moveTo>
                    <a:pt x="3" y="0"/>
                  </a:moveTo>
                  <a:cubicBezTo>
                    <a:pt x="2" y="11"/>
                    <a:pt x="2" y="20"/>
                    <a:pt x="0" y="28"/>
                  </a:cubicBezTo>
                  <a:cubicBezTo>
                    <a:pt x="6" y="28"/>
                    <a:pt x="10" y="30"/>
                    <a:pt x="16" y="30"/>
                  </a:cubicBezTo>
                  <a:cubicBezTo>
                    <a:pt x="16" y="20"/>
                    <a:pt x="18" y="11"/>
                    <a:pt x="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 name="Google Shape;1636;p47"/>
            <p:cNvSpPr/>
            <p:nvPr/>
          </p:nvSpPr>
          <p:spPr>
            <a:xfrm>
              <a:off x="3343100" y="1848950"/>
              <a:ext cx="1200" cy="725"/>
            </a:xfrm>
            <a:custGeom>
              <a:rect b="b" l="l" r="r" t="t"/>
              <a:pathLst>
                <a:path extrusionOk="0" h="29" w="48">
                  <a:moveTo>
                    <a:pt x="39" y="0"/>
                  </a:moveTo>
                  <a:cubicBezTo>
                    <a:pt x="27" y="6"/>
                    <a:pt x="14" y="14"/>
                    <a:pt x="1" y="19"/>
                  </a:cubicBezTo>
                  <a:cubicBezTo>
                    <a:pt x="5" y="22"/>
                    <a:pt x="10" y="25"/>
                    <a:pt x="14" y="28"/>
                  </a:cubicBezTo>
                  <a:cubicBezTo>
                    <a:pt x="26" y="21"/>
                    <a:pt x="36" y="14"/>
                    <a:pt x="48" y="6"/>
                  </a:cubicBezTo>
                  <a:cubicBezTo>
                    <a:pt x="45" y="5"/>
                    <a:pt x="42" y="3"/>
                    <a:pt x="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47"/>
            <p:cNvSpPr/>
            <p:nvPr/>
          </p:nvSpPr>
          <p:spPr>
            <a:xfrm>
              <a:off x="4387575" y="1841050"/>
              <a:ext cx="1100" cy="775"/>
            </a:xfrm>
            <a:custGeom>
              <a:rect b="b" l="l" r="r" t="t"/>
              <a:pathLst>
                <a:path extrusionOk="0" h="31" w="44">
                  <a:moveTo>
                    <a:pt x="0" y="0"/>
                  </a:moveTo>
                  <a:cubicBezTo>
                    <a:pt x="14" y="10"/>
                    <a:pt x="28" y="21"/>
                    <a:pt x="43" y="31"/>
                  </a:cubicBezTo>
                  <a:cubicBezTo>
                    <a:pt x="30" y="21"/>
                    <a:pt x="15" y="10"/>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 name="Google Shape;1638;p47"/>
            <p:cNvSpPr/>
            <p:nvPr/>
          </p:nvSpPr>
          <p:spPr>
            <a:xfrm>
              <a:off x="4388525" y="1841725"/>
              <a:ext cx="1175" cy="775"/>
            </a:xfrm>
            <a:custGeom>
              <a:rect b="b" l="l" r="r" t="t"/>
              <a:pathLst>
                <a:path extrusionOk="0" h="31" w="47">
                  <a:moveTo>
                    <a:pt x="10" y="1"/>
                  </a:moveTo>
                  <a:cubicBezTo>
                    <a:pt x="7" y="2"/>
                    <a:pt x="4" y="4"/>
                    <a:pt x="1" y="5"/>
                  </a:cubicBezTo>
                  <a:cubicBezTo>
                    <a:pt x="11" y="14"/>
                    <a:pt x="20" y="22"/>
                    <a:pt x="30" y="30"/>
                  </a:cubicBezTo>
                  <a:cubicBezTo>
                    <a:pt x="36" y="27"/>
                    <a:pt x="40" y="25"/>
                    <a:pt x="46" y="22"/>
                  </a:cubicBezTo>
                  <a:cubicBezTo>
                    <a:pt x="33" y="14"/>
                    <a:pt x="21" y="8"/>
                    <a:pt x="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47"/>
            <p:cNvSpPr/>
            <p:nvPr/>
          </p:nvSpPr>
          <p:spPr>
            <a:xfrm>
              <a:off x="4395625" y="1840850"/>
              <a:ext cx="1200" cy="275"/>
            </a:xfrm>
            <a:custGeom>
              <a:rect b="b" l="l" r="r" t="t"/>
              <a:pathLst>
                <a:path extrusionOk="0" h="11" w="48">
                  <a:moveTo>
                    <a:pt x="1" y="1"/>
                  </a:moveTo>
                  <a:cubicBezTo>
                    <a:pt x="1" y="4"/>
                    <a:pt x="1" y="7"/>
                    <a:pt x="1" y="9"/>
                  </a:cubicBezTo>
                  <a:cubicBezTo>
                    <a:pt x="15" y="11"/>
                    <a:pt x="32" y="11"/>
                    <a:pt x="46" y="11"/>
                  </a:cubicBezTo>
                  <a:cubicBezTo>
                    <a:pt x="46" y="8"/>
                    <a:pt x="46" y="5"/>
                    <a:pt x="48" y="2"/>
                  </a:cubicBezTo>
                  <a:cubicBezTo>
                    <a:pt x="32" y="1"/>
                    <a:pt x="17" y="1"/>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 name="Google Shape;1640;p47"/>
            <p:cNvSpPr/>
            <p:nvPr/>
          </p:nvSpPr>
          <p:spPr>
            <a:xfrm>
              <a:off x="4400275" y="1840300"/>
              <a:ext cx="1200" cy="275"/>
            </a:xfrm>
            <a:custGeom>
              <a:rect b="b" l="l" r="r" t="t"/>
              <a:pathLst>
                <a:path extrusionOk="0" h="11" w="48">
                  <a:moveTo>
                    <a:pt x="2" y="1"/>
                  </a:moveTo>
                  <a:cubicBezTo>
                    <a:pt x="2" y="4"/>
                    <a:pt x="0" y="6"/>
                    <a:pt x="0" y="9"/>
                  </a:cubicBezTo>
                  <a:cubicBezTo>
                    <a:pt x="16" y="11"/>
                    <a:pt x="31" y="11"/>
                    <a:pt x="47" y="11"/>
                  </a:cubicBezTo>
                  <a:cubicBezTo>
                    <a:pt x="47" y="8"/>
                    <a:pt x="47" y="5"/>
                    <a:pt x="47" y="2"/>
                  </a:cubicBezTo>
                  <a:cubicBezTo>
                    <a:pt x="32" y="1"/>
                    <a:pt x="16" y="1"/>
                    <a:pt x="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47"/>
            <p:cNvSpPr/>
            <p:nvPr/>
          </p:nvSpPr>
          <p:spPr>
            <a:xfrm>
              <a:off x="4427550" y="1835275"/>
              <a:ext cx="475" cy="750"/>
            </a:xfrm>
            <a:custGeom>
              <a:rect b="b" l="l" r="r" t="t"/>
              <a:pathLst>
                <a:path extrusionOk="0" h="30" w="19">
                  <a:moveTo>
                    <a:pt x="4" y="0"/>
                  </a:moveTo>
                  <a:cubicBezTo>
                    <a:pt x="2" y="10"/>
                    <a:pt x="2" y="19"/>
                    <a:pt x="1" y="28"/>
                  </a:cubicBezTo>
                  <a:cubicBezTo>
                    <a:pt x="7" y="28"/>
                    <a:pt x="11" y="29"/>
                    <a:pt x="17" y="29"/>
                  </a:cubicBezTo>
                  <a:cubicBezTo>
                    <a:pt x="17" y="19"/>
                    <a:pt x="18" y="10"/>
                    <a:pt x="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47"/>
            <p:cNvSpPr/>
            <p:nvPr/>
          </p:nvSpPr>
          <p:spPr>
            <a:xfrm>
              <a:off x="3673925" y="1846475"/>
              <a:ext cx="1150" cy="625"/>
            </a:xfrm>
            <a:custGeom>
              <a:rect b="b" l="l" r="r" t="t"/>
              <a:pathLst>
                <a:path extrusionOk="0" h="25" w="46">
                  <a:moveTo>
                    <a:pt x="0" y="1"/>
                  </a:moveTo>
                  <a:cubicBezTo>
                    <a:pt x="5" y="8"/>
                    <a:pt x="9" y="17"/>
                    <a:pt x="13" y="24"/>
                  </a:cubicBezTo>
                  <a:cubicBezTo>
                    <a:pt x="24" y="17"/>
                    <a:pt x="34" y="10"/>
                    <a:pt x="46" y="2"/>
                  </a:cubicBezTo>
                  <a:cubicBezTo>
                    <a:pt x="31" y="2"/>
                    <a:pt x="15" y="1"/>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47"/>
            <p:cNvSpPr/>
            <p:nvPr/>
          </p:nvSpPr>
          <p:spPr>
            <a:xfrm>
              <a:off x="4452975" y="1830625"/>
              <a:ext cx="1200" cy="325"/>
            </a:xfrm>
            <a:custGeom>
              <a:rect b="b" l="l" r="r" t="t"/>
              <a:pathLst>
                <a:path extrusionOk="0" h="13" w="48">
                  <a:moveTo>
                    <a:pt x="0" y="1"/>
                  </a:moveTo>
                  <a:cubicBezTo>
                    <a:pt x="0" y="5"/>
                    <a:pt x="0" y="8"/>
                    <a:pt x="0" y="11"/>
                  </a:cubicBezTo>
                  <a:cubicBezTo>
                    <a:pt x="15" y="11"/>
                    <a:pt x="31" y="12"/>
                    <a:pt x="46" y="12"/>
                  </a:cubicBezTo>
                  <a:cubicBezTo>
                    <a:pt x="46" y="9"/>
                    <a:pt x="47" y="7"/>
                    <a:pt x="47" y="2"/>
                  </a:cubicBezTo>
                  <a:cubicBezTo>
                    <a:pt x="31" y="2"/>
                    <a:pt x="17" y="2"/>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47"/>
            <p:cNvSpPr/>
            <p:nvPr/>
          </p:nvSpPr>
          <p:spPr>
            <a:xfrm>
              <a:off x="4456600" y="1815100"/>
              <a:ext cx="1225" cy="300"/>
            </a:xfrm>
            <a:custGeom>
              <a:rect b="b" l="l" r="r" t="t"/>
              <a:pathLst>
                <a:path extrusionOk="0" h="12" w="49">
                  <a:moveTo>
                    <a:pt x="2" y="1"/>
                  </a:moveTo>
                  <a:cubicBezTo>
                    <a:pt x="2" y="4"/>
                    <a:pt x="2" y="7"/>
                    <a:pt x="1" y="10"/>
                  </a:cubicBezTo>
                  <a:cubicBezTo>
                    <a:pt x="17" y="10"/>
                    <a:pt x="32" y="11"/>
                    <a:pt x="48" y="11"/>
                  </a:cubicBezTo>
                  <a:cubicBezTo>
                    <a:pt x="48" y="8"/>
                    <a:pt x="48" y="5"/>
                    <a:pt x="48" y="2"/>
                  </a:cubicBezTo>
                  <a:cubicBezTo>
                    <a:pt x="33" y="1"/>
                    <a:pt x="17" y="1"/>
                    <a:pt x="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47"/>
            <p:cNvSpPr/>
            <p:nvPr/>
          </p:nvSpPr>
          <p:spPr>
            <a:xfrm>
              <a:off x="4462750" y="1827875"/>
              <a:ext cx="500" cy="750"/>
            </a:xfrm>
            <a:custGeom>
              <a:rect b="b" l="l" r="r" t="t"/>
              <a:pathLst>
                <a:path extrusionOk="0" h="30" w="20">
                  <a:moveTo>
                    <a:pt x="4" y="0"/>
                  </a:moveTo>
                  <a:cubicBezTo>
                    <a:pt x="2" y="11"/>
                    <a:pt x="2" y="19"/>
                    <a:pt x="1" y="30"/>
                  </a:cubicBezTo>
                  <a:lnTo>
                    <a:pt x="17" y="30"/>
                  </a:lnTo>
                  <a:cubicBezTo>
                    <a:pt x="17" y="21"/>
                    <a:pt x="18" y="11"/>
                    <a:pt x="20" y="2"/>
                  </a:cubicBezTo>
                  <a:cubicBezTo>
                    <a:pt x="14" y="2"/>
                    <a:pt x="10" y="0"/>
                    <a:pt x="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47"/>
            <p:cNvSpPr/>
            <p:nvPr/>
          </p:nvSpPr>
          <p:spPr>
            <a:xfrm>
              <a:off x="4465300" y="1825100"/>
              <a:ext cx="500" cy="775"/>
            </a:xfrm>
            <a:custGeom>
              <a:rect b="b" l="l" r="r" t="t"/>
              <a:pathLst>
                <a:path extrusionOk="0" h="31" w="20">
                  <a:moveTo>
                    <a:pt x="3" y="1"/>
                  </a:moveTo>
                  <a:cubicBezTo>
                    <a:pt x="3" y="11"/>
                    <a:pt x="2" y="20"/>
                    <a:pt x="0" y="30"/>
                  </a:cubicBezTo>
                  <a:lnTo>
                    <a:pt x="16" y="30"/>
                  </a:lnTo>
                  <a:cubicBezTo>
                    <a:pt x="18" y="22"/>
                    <a:pt x="18" y="11"/>
                    <a:pt x="19" y="2"/>
                  </a:cubicBezTo>
                  <a:cubicBezTo>
                    <a:pt x="13" y="1"/>
                    <a:pt x="9" y="1"/>
                    <a:pt x="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7" name="Google Shape;1647;p47"/>
          <p:cNvGrpSpPr/>
          <p:nvPr/>
        </p:nvGrpSpPr>
        <p:grpSpPr>
          <a:xfrm>
            <a:off x="5497951" y="2829702"/>
            <a:ext cx="1210254" cy="761205"/>
            <a:chOff x="5506200" y="1126475"/>
            <a:chExt cx="1700750" cy="1108175"/>
          </a:xfrm>
        </p:grpSpPr>
        <p:sp>
          <p:nvSpPr>
            <p:cNvPr id="1648" name="Google Shape;1648;p47"/>
            <p:cNvSpPr/>
            <p:nvPr/>
          </p:nvSpPr>
          <p:spPr>
            <a:xfrm>
              <a:off x="5506200" y="1130325"/>
              <a:ext cx="1484775" cy="1104325"/>
            </a:xfrm>
            <a:custGeom>
              <a:rect b="b" l="l" r="r" t="t"/>
              <a:pathLst>
                <a:path extrusionOk="0" h="44173" w="59391">
                  <a:moveTo>
                    <a:pt x="35310" y="417"/>
                  </a:moveTo>
                  <a:lnTo>
                    <a:pt x="35310" y="417"/>
                  </a:lnTo>
                  <a:cubicBezTo>
                    <a:pt x="35383" y="478"/>
                    <a:pt x="35449" y="547"/>
                    <a:pt x="35469" y="568"/>
                  </a:cubicBezTo>
                  <a:lnTo>
                    <a:pt x="35469" y="568"/>
                  </a:lnTo>
                  <a:cubicBezTo>
                    <a:pt x="35576" y="732"/>
                    <a:pt x="35532" y="757"/>
                    <a:pt x="35513" y="786"/>
                  </a:cubicBezTo>
                  <a:cubicBezTo>
                    <a:pt x="35467" y="723"/>
                    <a:pt x="35396" y="651"/>
                    <a:pt x="35327" y="584"/>
                  </a:cubicBezTo>
                  <a:cubicBezTo>
                    <a:pt x="35324" y="530"/>
                    <a:pt x="35320" y="471"/>
                    <a:pt x="35310" y="417"/>
                  </a:cubicBezTo>
                  <a:close/>
                  <a:moveTo>
                    <a:pt x="34144" y="1665"/>
                  </a:moveTo>
                  <a:cubicBezTo>
                    <a:pt x="34147" y="1665"/>
                    <a:pt x="34150" y="1666"/>
                    <a:pt x="34152" y="1666"/>
                  </a:cubicBezTo>
                  <a:lnTo>
                    <a:pt x="34200" y="1670"/>
                  </a:lnTo>
                  <a:lnTo>
                    <a:pt x="34224" y="1673"/>
                  </a:lnTo>
                  <a:lnTo>
                    <a:pt x="34225" y="1673"/>
                  </a:lnTo>
                  <a:cubicBezTo>
                    <a:pt x="34221" y="1683"/>
                    <a:pt x="34210" y="1715"/>
                    <a:pt x="34196" y="1752"/>
                  </a:cubicBezTo>
                  <a:lnTo>
                    <a:pt x="34196" y="1752"/>
                  </a:lnTo>
                  <a:cubicBezTo>
                    <a:pt x="34193" y="1742"/>
                    <a:pt x="34191" y="1732"/>
                    <a:pt x="34190" y="1722"/>
                  </a:cubicBezTo>
                  <a:cubicBezTo>
                    <a:pt x="34184" y="1704"/>
                    <a:pt x="34168" y="1704"/>
                    <a:pt x="34159" y="1692"/>
                  </a:cubicBezTo>
                  <a:cubicBezTo>
                    <a:pt x="34155" y="1686"/>
                    <a:pt x="34150" y="1681"/>
                    <a:pt x="34146" y="1675"/>
                  </a:cubicBezTo>
                  <a:lnTo>
                    <a:pt x="34141" y="1666"/>
                  </a:lnTo>
                  <a:cubicBezTo>
                    <a:pt x="34142" y="1665"/>
                    <a:pt x="34143" y="1665"/>
                    <a:pt x="34144" y="1665"/>
                  </a:cubicBezTo>
                  <a:close/>
                  <a:moveTo>
                    <a:pt x="34172" y="1792"/>
                  </a:moveTo>
                  <a:cubicBezTo>
                    <a:pt x="34171" y="1794"/>
                    <a:pt x="34170" y="1797"/>
                    <a:pt x="34168" y="1800"/>
                  </a:cubicBezTo>
                  <a:lnTo>
                    <a:pt x="34168" y="1800"/>
                  </a:lnTo>
                  <a:cubicBezTo>
                    <a:pt x="34169" y="1798"/>
                    <a:pt x="34171" y="1795"/>
                    <a:pt x="34172" y="1792"/>
                  </a:cubicBezTo>
                  <a:close/>
                  <a:moveTo>
                    <a:pt x="33605" y="2137"/>
                  </a:moveTo>
                  <a:cubicBezTo>
                    <a:pt x="33606" y="2137"/>
                    <a:pt x="33606" y="2137"/>
                    <a:pt x="33606" y="2138"/>
                  </a:cubicBezTo>
                  <a:cubicBezTo>
                    <a:pt x="33606" y="2138"/>
                    <a:pt x="33606" y="2138"/>
                    <a:pt x="33606" y="2139"/>
                  </a:cubicBezTo>
                  <a:lnTo>
                    <a:pt x="33606" y="2139"/>
                  </a:lnTo>
                  <a:lnTo>
                    <a:pt x="33603" y="2140"/>
                  </a:lnTo>
                  <a:lnTo>
                    <a:pt x="33603" y="2138"/>
                  </a:lnTo>
                  <a:cubicBezTo>
                    <a:pt x="33603" y="2138"/>
                    <a:pt x="33604" y="2137"/>
                    <a:pt x="33605" y="2137"/>
                  </a:cubicBezTo>
                  <a:close/>
                  <a:moveTo>
                    <a:pt x="32453" y="1648"/>
                  </a:moveTo>
                  <a:cubicBezTo>
                    <a:pt x="32354" y="1878"/>
                    <a:pt x="32291" y="2045"/>
                    <a:pt x="32197" y="2318"/>
                  </a:cubicBezTo>
                  <a:cubicBezTo>
                    <a:pt x="32176" y="2138"/>
                    <a:pt x="32164" y="2016"/>
                    <a:pt x="32155" y="1875"/>
                  </a:cubicBezTo>
                  <a:cubicBezTo>
                    <a:pt x="32254" y="1798"/>
                    <a:pt x="32341" y="1731"/>
                    <a:pt x="32453" y="1648"/>
                  </a:cubicBezTo>
                  <a:close/>
                  <a:moveTo>
                    <a:pt x="31810" y="2446"/>
                  </a:moveTo>
                  <a:lnTo>
                    <a:pt x="31905" y="2511"/>
                  </a:lnTo>
                  <a:lnTo>
                    <a:pt x="31905" y="2511"/>
                  </a:lnTo>
                  <a:cubicBezTo>
                    <a:pt x="31892" y="2539"/>
                    <a:pt x="31880" y="2565"/>
                    <a:pt x="31867" y="2591"/>
                  </a:cubicBezTo>
                  <a:cubicBezTo>
                    <a:pt x="31836" y="2571"/>
                    <a:pt x="31802" y="2547"/>
                    <a:pt x="31771" y="2527"/>
                  </a:cubicBezTo>
                  <a:cubicBezTo>
                    <a:pt x="31785" y="2500"/>
                    <a:pt x="31798" y="2474"/>
                    <a:pt x="31810" y="2446"/>
                  </a:cubicBezTo>
                  <a:close/>
                  <a:moveTo>
                    <a:pt x="33587" y="2860"/>
                  </a:moveTo>
                  <a:cubicBezTo>
                    <a:pt x="33584" y="2867"/>
                    <a:pt x="33580" y="2873"/>
                    <a:pt x="33577" y="2879"/>
                  </a:cubicBezTo>
                  <a:lnTo>
                    <a:pt x="33577" y="2879"/>
                  </a:lnTo>
                  <a:cubicBezTo>
                    <a:pt x="33577" y="2879"/>
                    <a:pt x="33577" y="2878"/>
                    <a:pt x="33577" y="2878"/>
                  </a:cubicBezTo>
                  <a:cubicBezTo>
                    <a:pt x="33581" y="2871"/>
                    <a:pt x="33585" y="2862"/>
                    <a:pt x="33587" y="2860"/>
                  </a:cubicBezTo>
                  <a:close/>
                  <a:moveTo>
                    <a:pt x="31534" y="2909"/>
                  </a:moveTo>
                  <a:lnTo>
                    <a:pt x="31584" y="2938"/>
                  </a:lnTo>
                  <a:cubicBezTo>
                    <a:pt x="31577" y="2958"/>
                    <a:pt x="31568" y="2975"/>
                    <a:pt x="31561" y="2993"/>
                  </a:cubicBezTo>
                  <a:cubicBezTo>
                    <a:pt x="31545" y="2983"/>
                    <a:pt x="31529" y="2972"/>
                    <a:pt x="31512" y="2962"/>
                  </a:cubicBezTo>
                  <a:lnTo>
                    <a:pt x="31512" y="2961"/>
                  </a:lnTo>
                  <a:cubicBezTo>
                    <a:pt x="31520" y="2944"/>
                    <a:pt x="31529" y="2925"/>
                    <a:pt x="31534" y="2909"/>
                  </a:cubicBezTo>
                  <a:close/>
                  <a:moveTo>
                    <a:pt x="35541" y="2911"/>
                  </a:moveTo>
                  <a:lnTo>
                    <a:pt x="35633" y="2937"/>
                  </a:lnTo>
                  <a:cubicBezTo>
                    <a:pt x="35632" y="2966"/>
                    <a:pt x="35629" y="2997"/>
                    <a:pt x="35627" y="3028"/>
                  </a:cubicBezTo>
                  <a:cubicBezTo>
                    <a:pt x="35592" y="3041"/>
                    <a:pt x="35560" y="3055"/>
                    <a:pt x="35526" y="3068"/>
                  </a:cubicBezTo>
                  <a:cubicBezTo>
                    <a:pt x="35533" y="3015"/>
                    <a:pt x="35538" y="2963"/>
                    <a:pt x="35541" y="2911"/>
                  </a:cubicBezTo>
                  <a:close/>
                  <a:moveTo>
                    <a:pt x="31733" y="3364"/>
                  </a:moveTo>
                  <a:cubicBezTo>
                    <a:pt x="31739" y="3365"/>
                    <a:pt x="31745" y="3370"/>
                    <a:pt x="31749" y="3374"/>
                  </a:cubicBezTo>
                  <a:cubicBezTo>
                    <a:pt x="31729" y="3425"/>
                    <a:pt x="31707" y="3478"/>
                    <a:pt x="31685" y="3530"/>
                  </a:cubicBezTo>
                  <a:cubicBezTo>
                    <a:pt x="31679" y="3527"/>
                    <a:pt x="31673" y="3524"/>
                    <a:pt x="31668" y="3520"/>
                  </a:cubicBezTo>
                  <a:cubicBezTo>
                    <a:pt x="31690" y="3468"/>
                    <a:pt x="31711" y="3415"/>
                    <a:pt x="31733" y="3364"/>
                  </a:cubicBezTo>
                  <a:close/>
                  <a:moveTo>
                    <a:pt x="35498" y="3614"/>
                  </a:moveTo>
                  <a:cubicBezTo>
                    <a:pt x="35504" y="3615"/>
                    <a:pt x="35511" y="3618"/>
                    <a:pt x="35517" y="3620"/>
                  </a:cubicBezTo>
                  <a:cubicBezTo>
                    <a:pt x="35505" y="3678"/>
                    <a:pt x="35494" y="3737"/>
                    <a:pt x="35480" y="3795"/>
                  </a:cubicBezTo>
                  <a:cubicBezTo>
                    <a:pt x="35474" y="3792"/>
                    <a:pt x="35469" y="3790"/>
                    <a:pt x="35463" y="3787"/>
                  </a:cubicBezTo>
                  <a:cubicBezTo>
                    <a:pt x="35476" y="3731"/>
                    <a:pt x="35488" y="3673"/>
                    <a:pt x="35498" y="3614"/>
                  </a:cubicBezTo>
                  <a:close/>
                  <a:moveTo>
                    <a:pt x="31942" y="4061"/>
                  </a:moveTo>
                  <a:cubicBezTo>
                    <a:pt x="31948" y="4064"/>
                    <a:pt x="31954" y="4067"/>
                    <a:pt x="31960" y="4071"/>
                  </a:cubicBezTo>
                  <a:cubicBezTo>
                    <a:pt x="31939" y="4121"/>
                    <a:pt x="31920" y="4173"/>
                    <a:pt x="31899" y="4224"/>
                  </a:cubicBezTo>
                  <a:cubicBezTo>
                    <a:pt x="31893" y="4221"/>
                    <a:pt x="31888" y="4220"/>
                    <a:pt x="31883" y="4214"/>
                  </a:cubicBezTo>
                  <a:cubicBezTo>
                    <a:pt x="31902" y="4164"/>
                    <a:pt x="31923" y="4113"/>
                    <a:pt x="31942" y="4061"/>
                  </a:cubicBezTo>
                  <a:close/>
                  <a:moveTo>
                    <a:pt x="35664" y="3824"/>
                  </a:moveTo>
                  <a:lnTo>
                    <a:pt x="35664" y="3824"/>
                  </a:lnTo>
                  <a:cubicBezTo>
                    <a:pt x="35613" y="4055"/>
                    <a:pt x="35576" y="4188"/>
                    <a:pt x="35542" y="4320"/>
                  </a:cubicBezTo>
                  <a:cubicBezTo>
                    <a:pt x="35470" y="4229"/>
                    <a:pt x="35402" y="4142"/>
                    <a:pt x="35314" y="4027"/>
                  </a:cubicBezTo>
                  <a:cubicBezTo>
                    <a:pt x="35438" y="3961"/>
                    <a:pt x="35533" y="3902"/>
                    <a:pt x="35664" y="3824"/>
                  </a:cubicBezTo>
                  <a:close/>
                  <a:moveTo>
                    <a:pt x="35396" y="4705"/>
                  </a:moveTo>
                  <a:cubicBezTo>
                    <a:pt x="35404" y="4707"/>
                    <a:pt x="35410" y="4710"/>
                    <a:pt x="35414" y="4713"/>
                  </a:cubicBezTo>
                  <a:cubicBezTo>
                    <a:pt x="35398" y="4769"/>
                    <a:pt x="35380" y="4826"/>
                    <a:pt x="35363" y="4880"/>
                  </a:cubicBezTo>
                  <a:cubicBezTo>
                    <a:pt x="35358" y="4878"/>
                    <a:pt x="35352" y="4876"/>
                    <a:pt x="35346" y="4872"/>
                  </a:cubicBezTo>
                  <a:cubicBezTo>
                    <a:pt x="35363" y="4817"/>
                    <a:pt x="35380" y="4761"/>
                    <a:pt x="35396" y="4705"/>
                  </a:cubicBezTo>
                  <a:close/>
                  <a:moveTo>
                    <a:pt x="35405" y="5356"/>
                  </a:moveTo>
                  <a:lnTo>
                    <a:pt x="35457" y="5381"/>
                  </a:lnTo>
                  <a:cubicBezTo>
                    <a:pt x="35451" y="5398"/>
                    <a:pt x="35444" y="5419"/>
                    <a:pt x="35438" y="5435"/>
                  </a:cubicBezTo>
                  <a:cubicBezTo>
                    <a:pt x="35420" y="5428"/>
                    <a:pt x="35404" y="5417"/>
                    <a:pt x="35386" y="5410"/>
                  </a:cubicBezTo>
                  <a:cubicBezTo>
                    <a:pt x="35393" y="5391"/>
                    <a:pt x="35399" y="5372"/>
                    <a:pt x="35405" y="5356"/>
                  </a:cubicBezTo>
                  <a:close/>
                  <a:moveTo>
                    <a:pt x="32878" y="5297"/>
                  </a:moveTo>
                  <a:lnTo>
                    <a:pt x="32894" y="5306"/>
                  </a:lnTo>
                  <a:lnTo>
                    <a:pt x="32839" y="5456"/>
                  </a:lnTo>
                  <a:lnTo>
                    <a:pt x="32839" y="5457"/>
                  </a:lnTo>
                  <a:lnTo>
                    <a:pt x="32823" y="5448"/>
                  </a:lnTo>
                  <a:cubicBezTo>
                    <a:pt x="32841" y="5397"/>
                    <a:pt x="32860" y="5347"/>
                    <a:pt x="32878" y="5297"/>
                  </a:cubicBezTo>
                  <a:close/>
                  <a:moveTo>
                    <a:pt x="30534" y="5404"/>
                  </a:moveTo>
                  <a:lnTo>
                    <a:pt x="30619" y="5448"/>
                  </a:lnTo>
                  <a:cubicBezTo>
                    <a:pt x="30612" y="5476"/>
                    <a:pt x="30603" y="5501"/>
                    <a:pt x="30596" y="5528"/>
                  </a:cubicBezTo>
                  <a:cubicBezTo>
                    <a:pt x="30560" y="5534"/>
                    <a:pt x="30525" y="5538"/>
                    <a:pt x="30490" y="5543"/>
                  </a:cubicBezTo>
                  <a:cubicBezTo>
                    <a:pt x="30505" y="5497"/>
                    <a:pt x="30519" y="5450"/>
                    <a:pt x="30534" y="5404"/>
                  </a:cubicBezTo>
                  <a:close/>
                  <a:moveTo>
                    <a:pt x="30718" y="6082"/>
                  </a:moveTo>
                  <a:lnTo>
                    <a:pt x="30769" y="6106"/>
                  </a:lnTo>
                  <a:cubicBezTo>
                    <a:pt x="30764" y="6124"/>
                    <a:pt x="30758" y="6141"/>
                    <a:pt x="30752" y="6159"/>
                  </a:cubicBezTo>
                  <a:cubicBezTo>
                    <a:pt x="30734" y="6152"/>
                    <a:pt x="30718" y="6141"/>
                    <a:pt x="30700" y="6135"/>
                  </a:cubicBezTo>
                  <a:cubicBezTo>
                    <a:pt x="30706" y="6116"/>
                    <a:pt x="30712" y="6100"/>
                    <a:pt x="30718" y="6082"/>
                  </a:cubicBezTo>
                  <a:close/>
                  <a:moveTo>
                    <a:pt x="30958" y="6337"/>
                  </a:moveTo>
                  <a:cubicBezTo>
                    <a:pt x="30955" y="6386"/>
                    <a:pt x="30953" y="6433"/>
                    <a:pt x="30952" y="6481"/>
                  </a:cubicBezTo>
                  <a:cubicBezTo>
                    <a:pt x="30946" y="6489"/>
                    <a:pt x="30937" y="6499"/>
                    <a:pt x="30931" y="6508"/>
                  </a:cubicBezTo>
                  <a:cubicBezTo>
                    <a:pt x="30953" y="6522"/>
                    <a:pt x="30955" y="6565"/>
                    <a:pt x="30958" y="6609"/>
                  </a:cubicBezTo>
                  <a:cubicBezTo>
                    <a:pt x="30947" y="6624"/>
                    <a:pt x="30937" y="6637"/>
                    <a:pt x="30925" y="6652"/>
                  </a:cubicBezTo>
                  <a:cubicBezTo>
                    <a:pt x="30927" y="6602"/>
                    <a:pt x="30930" y="6553"/>
                    <a:pt x="30931" y="6505"/>
                  </a:cubicBezTo>
                  <a:lnTo>
                    <a:pt x="30952" y="6478"/>
                  </a:lnTo>
                  <a:cubicBezTo>
                    <a:pt x="30928" y="6465"/>
                    <a:pt x="30927" y="6419"/>
                    <a:pt x="30925" y="6377"/>
                  </a:cubicBezTo>
                  <a:cubicBezTo>
                    <a:pt x="30936" y="6363"/>
                    <a:pt x="30947" y="6349"/>
                    <a:pt x="30958" y="6337"/>
                  </a:cubicBezTo>
                  <a:close/>
                  <a:moveTo>
                    <a:pt x="34802" y="6996"/>
                  </a:moveTo>
                  <a:cubicBezTo>
                    <a:pt x="34818" y="7008"/>
                    <a:pt x="34834" y="7018"/>
                    <a:pt x="34851" y="7028"/>
                  </a:cubicBezTo>
                  <a:cubicBezTo>
                    <a:pt x="34843" y="7045"/>
                    <a:pt x="34834" y="7064"/>
                    <a:pt x="34827" y="7080"/>
                  </a:cubicBezTo>
                  <a:lnTo>
                    <a:pt x="34779" y="7049"/>
                  </a:lnTo>
                  <a:cubicBezTo>
                    <a:pt x="34786" y="7031"/>
                    <a:pt x="34795" y="7014"/>
                    <a:pt x="34802" y="6996"/>
                  </a:cubicBezTo>
                  <a:close/>
                  <a:moveTo>
                    <a:pt x="34212" y="6948"/>
                  </a:moveTo>
                  <a:lnTo>
                    <a:pt x="34236" y="6964"/>
                  </a:lnTo>
                  <a:cubicBezTo>
                    <a:pt x="34187" y="7065"/>
                    <a:pt x="34139" y="7167"/>
                    <a:pt x="34090" y="7267"/>
                  </a:cubicBezTo>
                  <a:cubicBezTo>
                    <a:pt x="34083" y="7262"/>
                    <a:pt x="34074" y="7258"/>
                    <a:pt x="34066" y="7251"/>
                  </a:cubicBezTo>
                  <a:cubicBezTo>
                    <a:pt x="34115" y="7149"/>
                    <a:pt x="34164" y="7049"/>
                    <a:pt x="34212" y="6948"/>
                  </a:cubicBezTo>
                  <a:close/>
                  <a:moveTo>
                    <a:pt x="34300" y="7258"/>
                  </a:moveTo>
                  <a:lnTo>
                    <a:pt x="34396" y="7323"/>
                  </a:lnTo>
                  <a:cubicBezTo>
                    <a:pt x="34383" y="7349"/>
                    <a:pt x="34371" y="7373"/>
                    <a:pt x="34358" y="7399"/>
                  </a:cubicBezTo>
                  <a:cubicBezTo>
                    <a:pt x="34327" y="7377"/>
                    <a:pt x="34294" y="7357"/>
                    <a:pt x="34264" y="7335"/>
                  </a:cubicBezTo>
                  <a:lnTo>
                    <a:pt x="34300" y="7258"/>
                  </a:lnTo>
                  <a:close/>
                  <a:moveTo>
                    <a:pt x="34433" y="7761"/>
                  </a:moveTo>
                  <a:cubicBezTo>
                    <a:pt x="34465" y="7783"/>
                    <a:pt x="34496" y="7805"/>
                    <a:pt x="34527" y="7827"/>
                  </a:cubicBezTo>
                  <a:lnTo>
                    <a:pt x="34487" y="7905"/>
                  </a:lnTo>
                  <a:lnTo>
                    <a:pt x="34393" y="7839"/>
                  </a:lnTo>
                  <a:cubicBezTo>
                    <a:pt x="34406" y="7813"/>
                    <a:pt x="34420" y="7788"/>
                    <a:pt x="34433" y="7761"/>
                  </a:cubicBezTo>
                  <a:close/>
                  <a:moveTo>
                    <a:pt x="30227" y="8011"/>
                  </a:moveTo>
                  <a:lnTo>
                    <a:pt x="30331" y="8060"/>
                  </a:lnTo>
                  <a:cubicBezTo>
                    <a:pt x="30324" y="8085"/>
                    <a:pt x="30315" y="8111"/>
                    <a:pt x="30307" y="8138"/>
                  </a:cubicBezTo>
                  <a:cubicBezTo>
                    <a:pt x="30272" y="8122"/>
                    <a:pt x="30237" y="8107"/>
                    <a:pt x="30203" y="8091"/>
                  </a:cubicBezTo>
                  <a:cubicBezTo>
                    <a:pt x="30210" y="8064"/>
                    <a:pt x="30218" y="8038"/>
                    <a:pt x="30227" y="8011"/>
                  </a:cubicBezTo>
                  <a:close/>
                  <a:moveTo>
                    <a:pt x="34408" y="7507"/>
                  </a:moveTo>
                  <a:lnTo>
                    <a:pt x="34408" y="7507"/>
                  </a:lnTo>
                  <a:cubicBezTo>
                    <a:pt x="34395" y="7593"/>
                    <a:pt x="34380" y="7679"/>
                    <a:pt x="34367" y="7766"/>
                  </a:cubicBezTo>
                  <a:cubicBezTo>
                    <a:pt x="34219" y="7905"/>
                    <a:pt x="34074" y="8044"/>
                    <a:pt x="33858" y="8236"/>
                  </a:cubicBezTo>
                  <a:cubicBezTo>
                    <a:pt x="33972" y="8060"/>
                    <a:pt x="34028" y="7949"/>
                    <a:pt x="34087" y="7879"/>
                  </a:cubicBezTo>
                  <a:cubicBezTo>
                    <a:pt x="34196" y="7745"/>
                    <a:pt x="34300" y="7630"/>
                    <a:pt x="34408" y="7507"/>
                  </a:cubicBezTo>
                  <a:close/>
                  <a:moveTo>
                    <a:pt x="33085" y="8444"/>
                  </a:moveTo>
                  <a:cubicBezTo>
                    <a:pt x="33101" y="8456"/>
                    <a:pt x="33116" y="8469"/>
                    <a:pt x="33131" y="8479"/>
                  </a:cubicBezTo>
                  <a:cubicBezTo>
                    <a:pt x="33122" y="8495"/>
                    <a:pt x="33112" y="8513"/>
                    <a:pt x="33103" y="8528"/>
                  </a:cubicBezTo>
                  <a:lnTo>
                    <a:pt x="33057" y="8492"/>
                  </a:lnTo>
                  <a:cubicBezTo>
                    <a:pt x="33067" y="8476"/>
                    <a:pt x="33076" y="8460"/>
                    <a:pt x="33085" y="8444"/>
                  </a:cubicBezTo>
                  <a:close/>
                  <a:moveTo>
                    <a:pt x="29584" y="8588"/>
                  </a:moveTo>
                  <a:cubicBezTo>
                    <a:pt x="29575" y="8595"/>
                    <a:pt x="29567" y="8603"/>
                    <a:pt x="29562" y="8617"/>
                  </a:cubicBezTo>
                  <a:lnTo>
                    <a:pt x="29562" y="8617"/>
                  </a:lnTo>
                  <a:cubicBezTo>
                    <a:pt x="29569" y="8607"/>
                    <a:pt x="29577" y="8598"/>
                    <a:pt x="29584" y="8588"/>
                  </a:cubicBezTo>
                  <a:close/>
                  <a:moveTo>
                    <a:pt x="34013" y="8516"/>
                  </a:moveTo>
                  <a:cubicBezTo>
                    <a:pt x="34066" y="8522"/>
                    <a:pt x="34093" y="8525"/>
                    <a:pt x="34134" y="8529"/>
                  </a:cubicBezTo>
                  <a:lnTo>
                    <a:pt x="34133" y="8529"/>
                  </a:lnTo>
                  <a:cubicBezTo>
                    <a:pt x="34087" y="8625"/>
                    <a:pt x="34044" y="8710"/>
                    <a:pt x="33915" y="8976"/>
                  </a:cubicBezTo>
                  <a:cubicBezTo>
                    <a:pt x="33968" y="8748"/>
                    <a:pt x="33984" y="8656"/>
                    <a:pt x="34013" y="8516"/>
                  </a:cubicBezTo>
                  <a:close/>
                  <a:moveTo>
                    <a:pt x="21532" y="9315"/>
                  </a:moveTo>
                  <a:cubicBezTo>
                    <a:pt x="21527" y="9331"/>
                    <a:pt x="21524" y="9346"/>
                    <a:pt x="21520" y="9360"/>
                  </a:cubicBezTo>
                  <a:lnTo>
                    <a:pt x="21461" y="9443"/>
                  </a:lnTo>
                  <a:cubicBezTo>
                    <a:pt x="21464" y="9425"/>
                    <a:pt x="21467" y="9413"/>
                    <a:pt x="21471" y="9399"/>
                  </a:cubicBezTo>
                  <a:cubicBezTo>
                    <a:pt x="21490" y="9371"/>
                    <a:pt x="21511" y="9343"/>
                    <a:pt x="21532" y="9315"/>
                  </a:cubicBezTo>
                  <a:close/>
                  <a:moveTo>
                    <a:pt x="21629" y="9802"/>
                  </a:moveTo>
                  <a:cubicBezTo>
                    <a:pt x="21627" y="9833"/>
                    <a:pt x="21626" y="9865"/>
                    <a:pt x="21623" y="9899"/>
                  </a:cubicBezTo>
                  <a:cubicBezTo>
                    <a:pt x="21618" y="9912"/>
                    <a:pt x="21615" y="9922"/>
                    <a:pt x="21610" y="9939"/>
                  </a:cubicBezTo>
                  <a:lnTo>
                    <a:pt x="21615" y="9843"/>
                  </a:lnTo>
                  <a:cubicBezTo>
                    <a:pt x="21620" y="9828"/>
                    <a:pt x="21624" y="9818"/>
                    <a:pt x="21629" y="9802"/>
                  </a:cubicBezTo>
                  <a:close/>
                  <a:moveTo>
                    <a:pt x="30019" y="9708"/>
                  </a:moveTo>
                  <a:lnTo>
                    <a:pt x="30068" y="9718"/>
                  </a:lnTo>
                  <a:lnTo>
                    <a:pt x="29991" y="9980"/>
                  </a:lnTo>
                  <a:cubicBezTo>
                    <a:pt x="29981" y="9978"/>
                    <a:pt x="29972" y="9978"/>
                    <a:pt x="29962" y="9978"/>
                  </a:cubicBezTo>
                  <a:cubicBezTo>
                    <a:pt x="29981" y="9889"/>
                    <a:pt x="30000" y="9796"/>
                    <a:pt x="30019" y="9708"/>
                  </a:cubicBezTo>
                  <a:close/>
                  <a:moveTo>
                    <a:pt x="21276" y="10120"/>
                  </a:moveTo>
                  <a:lnTo>
                    <a:pt x="21276" y="10120"/>
                  </a:lnTo>
                  <a:cubicBezTo>
                    <a:pt x="21273" y="10134"/>
                    <a:pt x="21270" y="10148"/>
                    <a:pt x="21267" y="10161"/>
                  </a:cubicBezTo>
                  <a:lnTo>
                    <a:pt x="21221" y="10223"/>
                  </a:lnTo>
                  <a:cubicBezTo>
                    <a:pt x="21223" y="10208"/>
                    <a:pt x="21226" y="10195"/>
                    <a:pt x="21228" y="10181"/>
                  </a:cubicBezTo>
                  <a:cubicBezTo>
                    <a:pt x="21243" y="10161"/>
                    <a:pt x="21259" y="10140"/>
                    <a:pt x="21276" y="10120"/>
                  </a:cubicBezTo>
                  <a:close/>
                  <a:moveTo>
                    <a:pt x="38770" y="10479"/>
                  </a:moveTo>
                  <a:lnTo>
                    <a:pt x="38776" y="10499"/>
                  </a:lnTo>
                  <a:cubicBezTo>
                    <a:pt x="38721" y="10536"/>
                    <a:pt x="38668" y="10571"/>
                    <a:pt x="38617" y="10607"/>
                  </a:cubicBezTo>
                  <a:cubicBezTo>
                    <a:pt x="38614" y="10601"/>
                    <a:pt x="38611" y="10595"/>
                    <a:pt x="38610" y="10589"/>
                  </a:cubicBezTo>
                  <a:lnTo>
                    <a:pt x="38770" y="10480"/>
                  </a:lnTo>
                  <a:lnTo>
                    <a:pt x="38770" y="10479"/>
                  </a:lnTo>
                  <a:close/>
                  <a:moveTo>
                    <a:pt x="21941" y="10486"/>
                  </a:moveTo>
                  <a:lnTo>
                    <a:pt x="21951" y="10574"/>
                  </a:lnTo>
                  <a:lnTo>
                    <a:pt x="21952" y="10590"/>
                  </a:lnTo>
                  <a:cubicBezTo>
                    <a:pt x="21927" y="10623"/>
                    <a:pt x="21904" y="10654"/>
                    <a:pt x="21879" y="10685"/>
                  </a:cubicBezTo>
                  <a:lnTo>
                    <a:pt x="21877" y="10680"/>
                  </a:lnTo>
                  <a:lnTo>
                    <a:pt x="21870" y="10630"/>
                  </a:lnTo>
                  <a:cubicBezTo>
                    <a:pt x="21892" y="10584"/>
                    <a:pt x="21917" y="10534"/>
                    <a:pt x="21941" y="10486"/>
                  </a:cubicBezTo>
                  <a:close/>
                  <a:moveTo>
                    <a:pt x="21420" y="10552"/>
                  </a:moveTo>
                  <a:cubicBezTo>
                    <a:pt x="21420" y="10605"/>
                    <a:pt x="21418" y="10634"/>
                    <a:pt x="21418" y="10676"/>
                  </a:cubicBezTo>
                  <a:cubicBezTo>
                    <a:pt x="21377" y="10758"/>
                    <a:pt x="21343" y="10829"/>
                    <a:pt x="21280" y="10982"/>
                  </a:cubicBezTo>
                  <a:cubicBezTo>
                    <a:pt x="21342" y="10790"/>
                    <a:pt x="21379" y="10679"/>
                    <a:pt x="21420" y="10552"/>
                  </a:cubicBezTo>
                  <a:close/>
                  <a:moveTo>
                    <a:pt x="21504" y="10977"/>
                  </a:moveTo>
                  <a:cubicBezTo>
                    <a:pt x="21505" y="10986"/>
                    <a:pt x="21505" y="10995"/>
                    <a:pt x="21505" y="11004"/>
                  </a:cubicBezTo>
                  <a:lnTo>
                    <a:pt x="21462" y="11076"/>
                  </a:lnTo>
                  <a:cubicBezTo>
                    <a:pt x="21462" y="11068"/>
                    <a:pt x="21462" y="11061"/>
                    <a:pt x="21461" y="11054"/>
                  </a:cubicBezTo>
                  <a:lnTo>
                    <a:pt x="21504" y="10977"/>
                  </a:lnTo>
                  <a:close/>
                  <a:moveTo>
                    <a:pt x="40154" y="11091"/>
                  </a:moveTo>
                  <a:cubicBezTo>
                    <a:pt x="40165" y="11091"/>
                    <a:pt x="40176" y="11092"/>
                    <a:pt x="40188" y="11094"/>
                  </a:cubicBezTo>
                  <a:lnTo>
                    <a:pt x="40154" y="11166"/>
                  </a:lnTo>
                  <a:cubicBezTo>
                    <a:pt x="40144" y="11166"/>
                    <a:pt x="40134" y="11164"/>
                    <a:pt x="40124" y="11163"/>
                  </a:cubicBezTo>
                  <a:cubicBezTo>
                    <a:pt x="40134" y="11138"/>
                    <a:pt x="40144" y="11114"/>
                    <a:pt x="40154" y="11091"/>
                  </a:cubicBezTo>
                  <a:close/>
                  <a:moveTo>
                    <a:pt x="32030" y="11091"/>
                  </a:moveTo>
                  <a:lnTo>
                    <a:pt x="32069" y="11133"/>
                  </a:lnTo>
                  <a:cubicBezTo>
                    <a:pt x="32057" y="11148"/>
                    <a:pt x="32045" y="11163"/>
                    <a:pt x="32033" y="11179"/>
                  </a:cubicBezTo>
                  <a:cubicBezTo>
                    <a:pt x="32020" y="11164"/>
                    <a:pt x="32007" y="11149"/>
                    <a:pt x="31993" y="11136"/>
                  </a:cubicBezTo>
                  <a:lnTo>
                    <a:pt x="32030" y="11091"/>
                  </a:lnTo>
                  <a:close/>
                  <a:moveTo>
                    <a:pt x="21657" y="11307"/>
                  </a:moveTo>
                  <a:lnTo>
                    <a:pt x="21700" y="11350"/>
                  </a:lnTo>
                  <a:lnTo>
                    <a:pt x="21700" y="11350"/>
                  </a:lnTo>
                  <a:cubicBezTo>
                    <a:pt x="21691" y="11356"/>
                    <a:pt x="21683" y="11359"/>
                    <a:pt x="21676" y="11359"/>
                  </a:cubicBezTo>
                  <a:cubicBezTo>
                    <a:pt x="21665" y="11359"/>
                    <a:pt x="21656" y="11354"/>
                    <a:pt x="21646" y="11349"/>
                  </a:cubicBezTo>
                  <a:lnTo>
                    <a:pt x="21657" y="11307"/>
                  </a:lnTo>
                  <a:close/>
                  <a:moveTo>
                    <a:pt x="21700" y="11351"/>
                  </a:moveTo>
                  <a:lnTo>
                    <a:pt x="21701" y="11351"/>
                  </a:lnTo>
                  <a:cubicBezTo>
                    <a:pt x="21699" y="11358"/>
                    <a:pt x="21697" y="11365"/>
                    <a:pt x="21694" y="11375"/>
                  </a:cubicBezTo>
                  <a:lnTo>
                    <a:pt x="21694" y="11375"/>
                  </a:lnTo>
                  <a:lnTo>
                    <a:pt x="21693" y="11375"/>
                  </a:lnTo>
                  <a:cubicBezTo>
                    <a:pt x="21696" y="11366"/>
                    <a:pt x="21698" y="11358"/>
                    <a:pt x="21700" y="11351"/>
                  </a:cubicBezTo>
                  <a:close/>
                  <a:moveTo>
                    <a:pt x="21716" y="11368"/>
                  </a:moveTo>
                  <a:cubicBezTo>
                    <a:pt x="21729" y="11368"/>
                    <a:pt x="21739" y="11375"/>
                    <a:pt x="21751" y="11382"/>
                  </a:cubicBezTo>
                  <a:lnTo>
                    <a:pt x="21740" y="11422"/>
                  </a:lnTo>
                  <a:lnTo>
                    <a:pt x="21694" y="11375"/>
                  </a:lnTo>
                  <a:lnTo>
                    <a:pt x="21694" y="11375"/>
                  </a:lnTo>
                  <a:cubicBezTo>
                    <a:pt x="21702" y="11370"/>
                    <a:pt x="21709" y="11368"/>
                    <a:pt x="21716" y="11368"/>
                  </a:cubicBezTo>
                  <a:close/>
                  <a:moveTo>
                    <a:pt x="32266" y="11352"/>
                  </a:moveTo>
                  <a:cubicBezTo>
                    <a:pt x="32301" y="11357"/>
                    <a:pt x="32338" y="11363"/>
                    <a:pt x="32373" y="11369"/>
                  </a:cubicBezTo>
                  <a:cubicBezTo>
                    <a:pt x="32342" y="11408"/>
                    <a:pt x="32311" y="11450"/>
                    <a:pt x="32280" y="11491"/>
                  </a:cubicBezTo>
                  <a:lnTo>
                    <a:pt x="32217" y="11420"/>
                  </a:lnTo>
                  <a:cubicBezTo>
                    <a:pt x="32233" y="11397"/>
                    <a:pt x="32249" y="11375"/>
                    <a:pt x="32266" y="11352"/>
                  </a:cubicBezTo>
                  <a:close/>
                  <a:moveTo>
                    <a:pt x="17982" y="11436"/>
                  </a:moveTo>
                  <a:cubicBezTo>
                    <a:pt x="18006" y="11436"/>
                    <a:pt x="18020" y="11447"/>
                    <a:pt x="18034" y="11458"/>
                  </a:cubicBezTo>
                  <a:cubicBezTo>
                    <a:pt x="18012" y="11483"/>
                    <a:pt x="17989" y="11510"/>
                    <a:pt x="17967" y="11536"/>
                  </a:cubicBezTo>
                  <a:cubicBezTo>
                    <a:pt x="17929" y="11522"/>
                    <a:pt x="17892" y="11507"/>
                    <a:pt x="17852" y="11492"/>
                  </a:cubicBezTo>
                  <a:lnTo>
                    <a:pt x="17862" y="11482"/>
                  </a:lnTo>
                  <a:lnTo>
                    <a:pt x="17862" y="11482"/>
                  </a:lnTo>
                  <a:cubicBezTo>
                    <a:pt x="17862" y="11482"/>
                    <a:pt x="17862" y="11482"/>
                    <a:pt x="17862" y="11482"/>
                  </a:cubicBezTo>
                  <a:cubicBezTo>
                    <a:pt x="17921" y="11448"/>
                    <a:pt x="17957" y="11436"/>
                    <a:pt x="17982" y="11436"/>
                  </a:cubicBezTo>
                  <a:close/>
                  <a:moveTo>
                    <a:pt x="17827" y="11453"/>
                  </a:moveTo>
                  <a:cubicBezTo>
                    <a:pt x="17838" y="11453"/>
                    <a:pt x="17844" y="11470"/>
                    <a:pt x="17856" y="11478"/>
                  </a:cubicBezTo>
                  <a:lnTo>
                    <a:pt x="17856" y="11478"/>
                  </a:lnTo>
                  <a:cubicBezTo>
                    <a:pt x="17810" y="11519"/>
                    <a:pt x="17779" y="11539"/>
                    <a:pt x="17757" y="11547"/>
                  </a:cubicBezTo>
                  <a:lnTo>
                    <a:pt x="17757" y="11547"/>
                  </a:lnTo>
                  <a:cubicBezTo>
                    <a:pt x="17797" y="11473"/>
                    <a:pt x="17815" y="11453"/>
                    <a:pt x="17827" y="11453"/>
                  </a:cubicBezTo>
                  <a:close/>
                  <a:moveTo>
                    <a:pt x="38954" y="11519"/>
                  </a:moveTo>
                  <a:cubicBezTo>
                    <a:pt x="38963" y="11535"/>
                    <a:pt x="38972" y="11553"/>
                    <a:pt x="38982" y="11569"/>
                  </a:cubicBezTo>
                  <a:lnTo>
                    <a:pt x="38954" y="11589"/>
                  </a:lnTo>
                  <a:lnTo>
                    <a:pt x="38924" y="11541"/>
                  </a:lnTo>
                  <a:cubicBezTo>
                    <a:pt x="38935" y="11533"/>
                    <a:pt x="38944" y="11526"/>
                    <a:pt x="38954" y="11519"/>
                  </a:cubicBezTo>
                  <a:close/>
                  <a:moveTo>
                    <a:pt x="17534" y="11183"/>
                  </a:moveTo>
                  <a:lnTo>
                    <a:pt x="17534" y="11183"/>
                  </a:lnTo>
                  <a:cubicBezTo>
                    <a:pt x="17706" y="11208"/>
                    <a:pt x="17654" y="11397"/>
                    <a:pt x="17620" y="11561"/>
                  </a:cubicBezTo>
                  <a:lnTo>
                    <a:pt x="17620" y="11561"/>
                  </a:lnTo>
                  <a:cubicBezTo>
                    <a:pt x="17560" y="11614"/>
                    <a:pt x="17524" y="11636"/>
                    <a:pt x="17504" y="11636"/>
                  </a:cubicBezTo>
                  <a:cubicBezTo>
                    <a:pt x="17434" y="11636"/>
                    <a:pt x="17559" y="11364"/>
                    <a:pt x="17534" y="11183"/>
                  </a:cubicBezTo>
                  <a:close/>
                  <a:moveTo>
                    <a:pt x="19785" y="11329"/>
                  </a:moveTo>
                  <a:cubicBezTo>
                    <a:pt x="19797" y="11341"/>
                    <a:pt x="19807" y="11352"/>
                    <a:pt x="19821" y="11364"/>
                  </a:cubicBezTo>
                  <a:lnTo>
                    <a:pt x="19525" y="11692"/>
                  </a:lnTo>
                  <a:cubicBezTo>
                    <a:pt x="19516" y="11686"/>
                    <a:pt x="19509" y="11682"/>
                    <a:pt x="19500" y="11675"/>
                  </a:cubicBezTo>
                  <a:cubicBezTo>
                    <a:pt x="19595" y="11560"/>
                    <a:pt x="19691" y="11444"/>
                    <a:pt x="19785" y="11329"/>
                  </a:cubicBezTo>
                  <a:close/>
                  <a:moveTo>
                    <a:pt x="17316" y="11501"/>
                  </a:moveTo>
                  <a:lnTo>
                    <a:pt x="17316" y="11501"/>
                  </a:lnTo>
                  <a:cubicBezTo>
                    <a:pt x="17211" y="11702"/>
                    <a:pt x="17117" y="11739"/>
                    <a:pt x="17039" y="11739"/>
                  </a:cubicBezTo>
                  <a:cubicBezTo>
                    <a:pt x="17012" y="11739"/>
                    <a:pt x="16986" y="11734"/>
                    <a:pt x="16963" y="11731"/>
                  </a:cubicBezTo>
                  <a:cubicBezTo>
                    <a:pt x="17078" y="11656"/>
                    <a:pt x="17190" y="11582"/>
                    <a:pt x="17316" y="11501"/>
                  </a:cubicBezTo>
                  <a:close/>
                  <a:moveTo>
                    <a:pt x="39101" y="11717"/>
                  </a:moveTo>
                  <a:lnTo>
                    <a:pt x="39111" y="11735"/>
                  </a:lnTo>
                  <a:cubicBezTo>
                    <a:pt x="39085" y="11754"/>
                    <a:pt x="39070" y="11761"/>
                    <a:pt x="39035" y="11792"/>
                  </a:cubicBezTo>
                  <a:cubicBezTo>
                    <a:pt x="39032" y="11788"/>
                    <a:pt x="39029" y="11782"/>
                    <a:pt x="39024" y="11776"/>
                  </a:cubicBezTo>
                  <a:cubicBezTo>
                    <a:pt x="39060" y="11747"/>
                    <a:pt x="39075" y="11738"/>
                    <a:pt x="39101" y="11717"/>
                  </a:cubicBezTo>
                  <a:close/>
                  <a:moveTo>
                    <a:pt x="40274" y="11773"/>
                  </a:moveTo>
                  <a:lnTo>
                    <a:pt x="40285" y="11791"/>
                  </a:lnTo>
                  <a:lnTo>
                    <a:pt x="40231" y="11847"/>
                  </a:lnTo>
                  <a:cubicBezTo>
                    <a:pt x="40226" y="11842"/>
                    <a:pt x="40224" y="11836"/>
                    <a:pt x="40221" y="11832"/>
                  </a:cubicBezTo>
                  <a:cubicBezTo>
                    <a:pt x="40237" y="11813"/>
                    <a:pt x="40254" y="11792"/>
                    <a:pt x="40274" y="11773"/>
                  </a:cubicBezTo>
                  <a:close/>
                  <a:moveTo>
                    <a:pt x="18296" y="11854"/>
                  </a:moveTo>
                  <a:cubicBezTo>
                    <a:pt x="18308" y="11870"/>
                    <a:pt x="18318" y="11886"/>
                    <a:pt x="18332" y="11900"/>
                  </a:cubicBezTo>
                  <a:cubicBezTo>
                    <a:pt x="18318" y="11913"/>
                    <a:pt x="18307" y="11925"/>
                    <a:pt x="18293" y="11938"/>
                  </a:cubicBezTo>
                  <a:lnTo>
                    <a:pt x="18258" y="11894"/>
                  </a:lnTo>
                  <a:cubicBezTo>
                    <a:pt x="18270" y="11881"/>
                    <a:pt x="18283" y="11867"/>
                    <a:pt x="18296" y="11854"/>
                  </a:cubicBezTo>
                  <a:close/>
                  <a:moveTo>
                    <a:pt x="31362" y="11817"/>
                  </a:moveTo>
                  <a:lnTo>
                    <a:pt x="31362" y="11817"/>
                  </a:lnTo>
                  <a:cubicBezTo>
                    <a:pt x="31339" y="11861"/>
                    <a:pt x="31315" y="11907"/>
                    <a:pt x="31292" y="11951"/>
                  </a:cubicBezTo>
                  <a:cubicBezTo>
                    <a:pt x="31280" y="11957"/>
                    <a:pt x="31271" y="11963"/>
                    <a:pt x="31262" y="11967"/>
                  </a:cubicBezTo>
                  <a:cubicBezTo>
                    <a:pt x="31276" y="11991"/>
                    <a:pt x="31258" y="12032"/>
                    <a:pt x="31240" y="12075"/>
                  </a:cubicBezTo>
                  <a:cubicBezTo>
                    <a:pt x="31223" y="12084"/>
                    <a:pt x="31208" y="12092"/>
                    <a:pt x="31190" y="12100"/>
                  </a:cubicBezTo>
                  <a:cubicBezTo>
                    <a:pt x="31214" y="12057"/>
                    <a:pt x="31239" y="12010"/>
                    <a:pt x="31262" y="11964"/>
                  </a:cubicBezTo>
                  <a:cubicBezTo>
                    <a:pt x="31273" y="11960"/>
                    <a:pt x="31283" y="11954"/>
                    <a:pt x="31293" y="11948"/>
                  </a:cubicBezTo>
                  <a:cubicBezTo>
                    <a:pt x="31278" y="11926"/>
                    <a:pt x="31298" y="11884"/>
                    <a:pt x="31314" y="11842"/>
                  </a:cubicBezTo>
                  <a:lnTo>
                    <a:pt x="31362" y="11817"/>
                  </a:lnTo>
                  <a:close/>
                  <a:moveTo>
                    <a:pt x="38121" y="12001"/>
                  </a:moveTo>
                  <a:lnTo>
                    <a:pt x="38133" y="12016"/>
                  </a:lnTo>
                  <a:lnTo>
                    <a:pt x="38027" y="12129"/>
                  </a:lnTo>
                  <a:cubicBezTo>
                    <a:pt x="38023" y="12125"/>
                    <a:pt x="38018" y="12120"/>
                    <a:pt x="38014" y="12115"/>
                  </a:cubicBezTo>
                  <a:lnTo>
                    <a:pt x="38121" y="12001"/>
                  </a:lnTo>
                  <a:close/>
                  <a:moveTo>
                    <a:pt x="21679" y="12166"/>
                  </a:moveTo>
                  <a:lnTo>
                    <a:pt x="21679" y="12166"/>
                  </a:lnTo>
                  <a:cubicBezTo>
                    <a:pt x="21710" y="12195"/>
                    <a:pt x="21742" y="12235"/>
                    <a:pt x="21774" y="12273"/>
                  </a:cubicBezTo>
                  <a:cubicBezTo>
                    <a:pt x="21776" y="12294"/>
                    <a:pt x="21777" y="12315"/>
                    <a:pt x="21779" y="12335"/>
                  </a:cubicBezTo>
                  <a:lnTo>
                    <a:pt x="21680" y="12193"/>
                  </a:lnTo>
                  <a:cubicBezTo>
                    <a:pt x="21680" y="12179"/>
                    <a:pt x="21679" y="12168"/>
                    <a:pt x="21679" y="12166"/>
                  </a:cubicBezTo>
                  <a:close/>
                  <a:moveTo>
                    <a:pt x="18445" y="12219"/>
                  </a:moveTo>
                  <a:lnTo>
                    <a:pt x="18458" y="12234"/>
                  </a:lnTo>
                  <a:cubicBezTo>
                    <a:pt x="18418" y="12273"/>
                    <a:pt x="18380" y="12313"/>
                    <a:pt x="18342" y="12351"/>
                  </a:cubicBezTo>
                  <a:lnTo>
                    <a:pt x="18330" y="12335"/>
                  </a:lnTo>
                  <a:lnTo>
                    <a:pt x="18445" y="12219"/>
                  </a:lnTo>
                  <a:close/>
                  <a:moveTo>
                    <a:pt x="38407" y="12419"/>
                  </a:moveTo>
                  <a:cubicBezTo>
                    <a:pt x="38420" y="12432"/>
                    <a:pt x="38432" y="12447"/>
                    <a:pt x="38443" y="12463"/>
                  </a:cubicBezTo>
                  <a:cubicBezTo>
                    <a:pt x="38433" y="12474"/>
                    <a:pt x="38423" y="12485"/>
                    <a:pt x="38411" y="12499"/>
                  </a:cubicBezTo>
                  <a:lnTo>
                    <a:pt x="38373" y="12454"/>
                  </a:lnTo>
                  <a:lnTo>
                    <a:pt x="38407" y="12419"/>
                  </a:lnTo>
                  <a:close/>
                  <a:moveTo>
                    <a:pt x="16368" y="12410"/>
                  </a:moveTo>
                  <a:cubicBezTo>
                    <a:pt x="16375" y="12415"/>
                    <a:pt x="16382" y="12421"/>
                    <a:pt x="16391" y="12425"/>
                  </a:cubicBezTo>
                  <a:cubicBezTo>
                    <a:pt x="16332" y="12493"/>
                    <a:pt x="16270" y="12557"/>
                    <a:pt x="16209" y="12622"/>
                  </a:cubicBezTo>
                  <a:lnTo>
                    <a:pt x="16176" y="12585"/>
                  </a:lnTo>
                  <a:cubicBezTo>
                    <a:pt x="16240" y="12526"/>
                    <a:pt x="16304" y="12468"/>
                    <a:pt x="16368" y="12410"/>
                  </a:cubicBezTo>
                  <a:close/>
                  <a:moveTo>
                    <a:pt x="31075" y="12654"/>
                  </a:moveTo>
                  <a:lnTo>
                    <a:pt x="31109" y="12700"/>
                  </a:lnTo>
                  <a:lnTo>
                    <a:pt x="31111" y="12702"/>
                  </a:lnTo>
                  <a:lnTo>
                    <a:pt x="31067" y="12743"/>
                  </a:lnTo>
                  <a:cubicBezTo>
                    <a:pt x="31055" y="12727"/>
                    <a:pt x="31046" y="12710"/>
                    <a:pt x="31033" y="12696"/>
                  </a:cubicBezTo>
                  <a:lnTo>
                    <a:pt x="31075" y="12654"/>
                  </a:lnTo>
                  <a:close/>
                  <a:moveTo>
                    <a:pt x="15627" y="12953"/>
                  </a:moveTo>
                  <a:cubicBezTo>
                    <a:pt x="15617" y="12971"/>
                    <a:pt x="15608" y="12986"/>
                    <a:pt x="15600" y="13000"/>
                  </a:cubicBezTo>
                  <a:cubicBezTo>
                    <a:pt x="15564" y="13011"/>
                    <a:pt x="15526" y="13022"/>
                    <a:pt x="15492" y="13033"/>
                  </a:cubicBezTo>
                  <a:cubicBezTo>
                    <a:pt x="15497" y="13022"/>
                    <a:pt x="15502" y="13012"/>
                    <a:pt x="15505" y="13009"/>
                  </a:cubicBezTo>
                  <a:lnTo>
                    <a:pt x="15505" y="13009"/>
                  </a:lnTo>
                  <a:cubicBezTo>
                    <a:pt x="15505" y="13009"/>
                    <a:pt x="15505" y="13009"/>
                    <a:pt x="15505" y="13009"/>
                  </a:cubicBezTo>
                  <a:cubicBezTo>
                    <a:pt x="15548" y="12987"/>
                    <a:pt x="15588" y="12971"/>
                    <a:pt x="15627" y="12953"/>
                  </a:cubicBezTo>
                  <a:close/>
                  <a:moveTo>
                    <a:pt x="40805" y="12888"/>
                  </a:moveTo>
                  <a:lnTo>
                    <a:pt x="40852" y="12899"/>
                  </a:lnTo>
                  <a:cubicBezTo>
                    <a:pt x="40836" y="12960"/>
                    <a:pt x="40805" y="13043"/>
                    <a:pt x="40777" y="13122"/>
                  </a:cubicBezTo>
                  <a:cubicBezTo>
                    <a:pt x="40766" y="13121"/>
                    <a:pt x="40758" y="13121"/>
                    <a:pt x="40747" y="13119"/>
                  </a:cubicBezTo>
                  <a:cubicBezTo>
                    <a:pt x="40771" y="13037"/>
                    <a:pt x="40796" y="12950"/>
                    <a:pt x="40805" y="12888"/>
                  </a:cubicBezTo>
                  <a:close/>
                  <a:moveTo>
                    <a:pt x="49070" y="12994"/>
                  </a:moveTo>
                  <a:cubicBezTo>
                    <a:pt x="49073" y="13030"/>
                    <a:pt x="49074" y="13061"/>
                    <a:pt x="49077" y="13096"/>
                  </a:cubicBezTo>
                  <a:cubicBezTo>
                    <a:pt x="49064" y="13116"/>
                    <a:pt x="49052" y="13136"/>
                    <a:pt x="49041" y="13156"/>
                  </a:cubicBezTo>
                  <a:cubicBezTo>
                    <a:pt x="49038" y="13122"/>
                    <a:pt x="49036" y="13088"/>
                    <a:pt x="49033" y="13056"/>
                  </a:cubicBezTo>
                  <a:cubicBezTo>
                    <a:pt x="49045" y="13034"/>
                    <a:pt x="49057" y="13015"/>
                    <a:pt x="49070" y="12994"/>
                  </a:cubicBezTo>
                  <a:close/>
                  <a:moveTo>
                    <a:pt x="40487" y="13171"/>
                  </a:moveTo>
                  <a:cubicBezTo>
                    <a:pt x="40493" y="13175"/>
                    <a:pt x="40497" y="13178"/>
                    <a:pt x="40503" y="13181"/>
                  </a:cubicBezTo>
                  <a:cubicBezTo>
                    <a:pt x="40487" y="13227"/>
                    <a:pt x="40471" y="13274"/>
                    <a:pt x="40455" y="13319"/>
                  </a:cubicBezTo>
                  <a:cubicBezTo>
                    <a:pt x="40447" y="13317"/>
                    <a:pt x="40443" y="13314"/>
                    <a:pt x="40437" y="13311"/>
                  </a:cubicBezTo>
                  <a:lnTo>
                    <a:pt x="40487" y="13171"/>
                  </a:lnTo>
                  <a:close/>
                  <a:moveTo>
                    <a:pt x="22460" y="13165"/>
                  </a:moveTo>
                  <a:cubicBezTo>
                    <a:pt x="22498" y="13221"/>
                    <a:pt x="22536" y="13277"/>
                    <a:pt x="22575" y="13334"/>
                  </a:cubicBezTo>
                  <a:lnTo>
                    <a:pt x="22557" y="13340"/>
                  </a:lnTo>
                  <a:cubicBezTo>
                    <a:pt x="22519" y="13284"/>
                    <a:pt x="22482" y="13230"/>
                    <a:pt x="22444" y="13174"/>
                  </a:cubicBezTo>
                  <a:lnTo>
                    <a:pt x="22460" y="13165"/>
                  </a:lnTo>
                  <a:close/>
                  <a:moveTo>
                    <a:pt x="40134" y="13537"/>
                  </a:moveTo>
                  <a:lnTo>
                    <a:pt x="40184" y="13565"/>
                  </a:lnTo>
                  <a:lnTo>
                    <a:pt x="40165" y="13612"/>
                  </a:lnTo>
                  <a:lnTo>
                    <a:pt x="40115" y="13583"/>
                  </a:lnTo>
                  <a:lnTo>
                    <a:pt x="40134" y="13537"/>
                  </a:lnTo>
                  <a:close/>
                  <a:moveTo>
                    <a:pt x="48095" y="13525"/>
                  </a:moveTo>
                  <a:lnTo>
                    <a:pt x="48095" y="13527"/>
                  </a:lnTo>
                  <a:cubicBezTo>
                    <a:pt x="48098" y="13536"/>
                    <a:pt x="48099" y="13545"/>
                    <a:pt x="48102" y="13550"/>
                  </a:cubicBezTo>
                  <a:cubicBezTo>
                    <a:pt x="48055" y="13627"/>
                    <a:pt x="48008" y="13703"/>
                    <a:pt x="47962" y="13777"/>
                  </a:cubicBezTo>
                  <a:cubicBezTo>
                    <a:pt x="47959" y="13768"/>
                    <a:pt x="47958" y="13762"/>
                    <a:pt x="47955" y="13755"/>
                  </a:cubicBezTo>
                  <a:lnTo>
                    <a:pt x="48095" y="13525"/>
                  </a:lnTo>
                  <a:close/>
                  <a:moveTo>
                    <a:pt x="22837" y="13726"/>
                  </a:moveTo>
                  <a:cubicBezTo>
                    <a:pt x="22851" y="13745"/>
                    <a:pt x="22867" y="13761"/>
                    <a:pt x="22885" y="13777"/>
                  </a:cubicBezTo>
                  <a:cubicBezTo>
                    <a:pt x="22869" y="13787"/>
                    <a:pt x="22853" y="13799"/>
                    <a:pt x="22835" y="13808"/>
                  </a:cubicBezTo>
                  <a:cubicBezTo>
                    <a:pt x="22819" y="13792"/>
                    <a:pt x="22803" y="13774"/>
                    <a:pt x="22788" y="13755"/>
                  </a:cubicBezTo>
                  <a:cubicBezTo>
                    <a:pt x="22806" y="13746"/>
                    <a:pt x="22822" y="13736"/>
                    <a:pt x="22837" y="13726"/>
                  </a:cubicBezTo>
                  <a:close/>
                  <a:moveTo>
                    <a:pt x="17325" y="13774"/>
                  </a:moveTo>
                  <a:lnTo>
                    <a:pt x="17381" y="13852"/>
                  </a:lnTo>
                  <a:cubicBezTo>
                    <a:pt x="17359" y="13873"/>
                    <a:pt x="17340" y="13893"/>
                    <a:pt x="17322" y="13911"/>
                  </a:cubicBezTo>
                  <a:lnTo>
                    <a:pt x="17221" y="13873"/>
                  </a:lnTo>
                  <a:cubicBezTo>
                    <a:pt x="17256" y="13840"/>
                    <a:pt x="17291" y="13806"/>
                    <a:pt x="17325" y="13774"/>
                  </a:cubicBezTo>
                  <a:close/>
                  <a:moveTo>
                    <a:pt x="30218" y="13812"/>
                  </a:moveTo>
                  <a:lnTo>
                    <a:pt x="30218" y="13812"/>
                  </a:lnTo>
                  <a:cubicBezTo>
                    <a:pt x="30206" y="13859"/>
                    <a:pt x="30196" y="13905"/>
                    <a:pt x="30185" y="13952"/>
                  </a:cubicBezTo>
                  <a:cubicBezTo>
                    <a:pt x="30156" y="13939"/>
                    <a:pt x="30126" y="13927"/>
                    <a:pt x="30097" y="13914"/>
                  </a:cubicBezTo>
                  <a:cubicBezTo>
                    <a:pt x="30103" y="13887"/>
                    <a:pt x="30107" y="13865"/>
                    <a:pt x="30113" y="13839"/>
                  </a:cubicBezTo>
                  <a:cubicBezTo>
                    <a:pt x="30149" y="13830"/>
                    <a:pt x="30182" y="13821"/>
                    <a:pt x="30218" y="13812"/>
                  </a:cubicBezTo>
                  <a:close/>
                  <a:moveTo>
                    <a:pt x="14883" y="14068"/>
                  </a:moveTo>
                  <a:lnTo>
                    <a:pt x="14893" y="14085"/>
                  </a:lnTo>
                  <a:lnTo>
                    <a:pt x="14768" y="14179"/>
                  </a:lnTo>
                  <a:cubicBezTo>
                    <a:pt x="14765" y="14174"/>
                    <a:pt x="14762" y="14168"/>
                    <a:pt x="14758" y="14162"/>
                  </a:cubicBezTo>
                  <a:cubicBezTo>
                    <a:pt x="14801" y="14130"/>
                    <a:pt x="14842" y="14099"/>
                    <a:pt x="14883" y="14068"/>
                  </a:cubicBezTo>
                  <a:close/>
                  <a:moveTo>
                    <a:pt x="23054" y="13962"/>
                  </a:moveTo>
                  <a:lnTo>
                    <a:pt x="23054" y="13962"/>
                  </a:lnTo>
                  <a:cubicBezTo>
                    <a:pt x="23165" y="14071"/>
                    <a:pt x="23265" y="14137"/>
                    <a:pt x="23497" y="14310"/>
                  </a:cubicBezTo>
                  <a:cubicBezTo>
                    <a:pt x="23345" y="14248"/>
                    <a:pt x="23245" y="14205"/>
                    <a:pt x="23149" y="14160"/>
                  </a:cubicBezTo>
                  <a:lnTo>
                    <a:pt x="23149" y="14160"/>
                  </a:lnTo>
                  <a:cubicBezTo>
                    <a:pt x="23039" y="14040"/>
                    <a:pt x="23050" y="14003"/>
                    <a:pt x="23054" y="13962"/>
                  </a:cubicBezTo>
                  <a:close/>
                  <a:moveTo>
                    <a:pt x="23132" y="14204"/>
                  </a:moveTo>
                  <a:cubicBezTo>
                    <a:pt x="23259" y="14340"/>
                    <a:pt x="23250" y="14364"/>
                    <a:pt x="23234" y="14392"/>
                  </a:cubicBezTo>
                  <a:cubicBezTo>
                    <a:pt x="23193" y="14363"/>
                    <a:pt x="23153" y="14333"/>
                    <a:pt x="23115" y="14304"/>
                  </a:cubicBezTo>
                  <a:cubicBezTo>
                    <a:pt x="23120" y="14270"/>
                    <a:pt x="23126" y="14237"/>
                    <a:pt x="23132" y="14204"/>
                  </a:cubicBezTo>
                  <a:close/>
                  <a:moveTo>
                    <a:pt x="28233" y="14148"/>
                  </a:moveTo>
                  <a:cubicBezTo>
                    <a:pt x="28232" y="14150"/>
                    <a:pt x="28231" y="14152"/>
                    <a:pt x="28231" y="14153"/>
                  </a:cubicBezTo>
                  <a:lnTo>
                    <a:pt x="28231" y="14153"/>
                  </a:lnTo>
                  <a:cubicBezTo>
                    <a:pt x="28112" y="14274"/>
                    <a:pt x="28033" y="14361"/>
                    <a:pt x="27908" y="14470"/>
                  </a:cubicBezTo>
                  <a:cubicBezTo>
                    <a:pt x="27896" y="14341"/>
                    <a:pt x="27902" y="14346"/>
                    <a:pt x="28233" y="14148"/>
                  </a:cubicBezTo>
                  <a:close/>
                  <a:moveTo>
                    <a:pt x="24702" y="14541"/>
                  </a:moveTo>
                  <a:cubicBezTo>
                    <a:pt x="24823" y="14583"/>
                    <a:pt x="24949" y="14602"/>
                    <a:pt x="25076" y="14633"/>
                  </a:cubicBezTo>
                  <a:cubicBezTo>
                    <a:pt x="25073" y="14642"/>
                    <a:pt x="25068" y="14651"/>
                    <a:pt x="25064" y="14660"/>
                  </a:cubicBezTo>
                  <a:cubicBezTo>
                    <a:pt x="24937" y="14627"/>
                    <a:pt x="24811" y="14611"/>
                    <a:pt x="24687" y="14566"/>
                  </a:cubicBezTo>
                  <a:cubicBezTo>
                    <a:pt x="24692" y="14557"/>
                    <a:pt x="24696" y="14548"/>
                    <a:pt x="24702" y="14541"/>
                  </a:cubicBezTo>
                  <a:close/>
                  <a:moveTo>
                    <a:pt x="28152" y="14621"/>
                  </a:moveTo>
                  <a:cubicBezTo>
                    <a:pt x="28152" y="14628"/>
                    <a:pt x="28153" y="14635"/>
                    <a:pt x="28153" y="14642"/>
                  </a:cubicBezTo>
                  <a:lnTo>
                    <a:pt x="28153" y="14642"/>
                  </a:lnTo>
                  <a:cubicBezTo>
                    <a:pt x="28129" y="14652"/>
                    <a:pt x="28105" y="14662"/>
                    <a:pt x="28080" y="14672"/>
                  </a:cubicBezTo>
                  <a:cubicBezTo>
                    <a:pt x="28080" y="14664"/>
                    <a:pt x="28077" y="14658"/>
                    <a:pt x="28076" y="14652"/>
                  </a:cubicBezTo>
                  <a:cubicBezTo>
                    <a:pt x="28101" y="14642"/>
                    <a:pt x="28127" y="14632"/>
                    <a:pt x="28152" y="14621"/>
                  </a:cubicBezTo>
                  <a:close/>
                  <a:moveTo>
                    <a:pt x="39947" y="14682"/>
                  </a:moveTo>
                  <a:cubicBezTo>
                    <a:pt x="39963" y="14694"/>
                    <a:pt x="39978" y="14704"/>
                    <a:pt x="39993" y="14716"/>
                  </a:cubicBezTo>
                  <a:cubicBezTo>
                    <a:pt x="39985" y="14730"/>
                    <a:pt x="39976" y="14747"/>
                    <a:pt x="39969" y="14763"/>
                  </a:cubicBezTo>
                  <a:lnTo>
                    <a:pt x="39922" y="14727"/>
                  </a:lnTo>
                  <a:cubicBezTo>
                    <a:pt x="39931" y="14711"/>
                    <a:pt x="39938" y="14698"/>
                    <a:pt x="39947" y="14682"/>
                  </a:cubicBezTo>
                  <a:close/>
                  <a:moveTo>
                    <a:pt x="48080" y="14689"/>
                  </a:moveTo>
                  <a:cubicBezTo>
                    <a:pt x="48090" y="14710"/>
                    <a:pt x="48101" y="14730"/>
                    <a:pt x="48111" y="14748"/>
                  </a:cubicBezTo>
                  <a:cubicBezTo>
                    <a:pt x="48099" y="14767"/>
                    <a:pt x="48086" y="14786"/>
                    <a:pt x="48074" y="14805"/>
                  </a:cubicBezTo>
                  <a:cubicBezTo>
                    <a:pt x="48062" y="14788"/>
                    <a:pt x="48052" y="14769"/>
                    <a:pt x="48042" y="14750"/>
                  </a:cubicBezTo>
                  <a:cubicBezTo>
                    <a:pt x="48053" y="14732"/>
                    <a:pt x="48068" y="14710"/>
                    <a:pt x="48080" y="14689"/>
                  </a:cubicBezTo>
                  <a:close/>
                  <a:moveTo>
                    <a:pt x="14320" y="14507"/>
                  </a:moveTo>
                  <a:cubicBezTo>
                    <a:pt x="14159" y="14639"/>
                    <a:pt x="14064" y="14719"/>
                    <a:pt x="13930" y="14830"/>
                  </a:cubicBezTo>
                  <a:cubicBezTo>
                    <a:pt x="13884" y="14742"/>
                    <a:pt x="13852" y="14680"/>
                    <a:pt x="13821" y="14619"/>
                  </a:cubicBezTo>
                  <a:cubicBezTo>
                    <a:pt x="13841" y="14602"/>
                    <a:pt x="13863" y="14586"/>
                    <a:pt x="13887" y="14569"/>
                  </a:cubicBezTo>
                  <a:cubicBezTo>
                    <a:pt x="13925" y="14602"/>
                    <a:pt x="13964" y="14636"/>
                    <a:pt x="14006" y="14673"/>
                  </a:cubicBezTo>
                  <a:cubicBezTo>
                    <a:pt x="14080" y="14635"/>
                    <a:pt x="14156" y="14594"/>
                    <a:pt x="14320" y="14507"/>
                  </a:cubicBezTo>
                  <a:close/>
                  <a:moveTo>
                    <a:pt x="39534" y="14923"/>
                  </a:moveTo>
                  <a:cubicBezTo>
                    <a:pt x="39573" y="14938"/>
                    <a:pt x="39603" y="14948"/>
                    <a:pt x="39676" y="14976"/>
                  </a:cubicBezTo>
                  <a:cubicBezTo>
                    <a:pt x="39577" y="15058"/>
                    <a:pt x="39517" y="15108"/>
                    <a:pt x="39454" y="15160"/>
                  </a:cubicBezTo>
                  <a:lnTo>
                    <a:pt x="39454" y="15160"/>
                  </a:lnTo>
                  <a:cubicBezTo>
                    <a:pt x="39455" y="15089"/>
                    <a:pt x="39487" y="15019"/>
                    <a:pt x="39534" y="14923"/>
                  </a:cubicBezTo>
                  <a:close/>
                  <a:moveTo>
                    <a:pt x="26957" y="15185"/>
                  </a:moveTo>
                  <a:cubicBezTo>
                    <a:pt x="26956" y="15186"/>
                    <a:pt x="26955" y="15186"/>
                    <a:pt x="26954" y="15187"/>
                  </a:cubicBezTo>
                  <a:lnTo>
                    <a:pt x="26954" y="15187"/>
                  </a:lnTo>
                  <a:cubicBezTo>
                    <a:pt x="26955" y="15186"/>
                    <a:pt x="26957" y="15186"/>
                    <a:pt x="26957" y="15185"/>
                  </a:cubicBezTo>
                  <a:close/>
                  <a:moveTo>
                    <a:pt x="26954" y="15187"/>
                  </a:moveTo>
                  <a:lnTo>
                    <a:pt x="26954" y="15187"/>
                  </a:lnTo>
                  <a:cubicBezTo>
                    <a:pt x="26947" y="15190"/>
                    <a:pt x="26937" y="15195"/>
                    <a:pt x="26928" y="15200"/>
                  </a:cubicBezTo>
                  <a:cubicBezTo>
                    <a:pt x="26929" y="15200"/>
                    <a:pt x="26930" y="15200"/>
                    <a:pt x="26931" y="15200"/>
                  </a:cubicBezTo>
                  <a:lnTo>
                    <a:pt x="26931" y="15200"/>
                  </a:lnTo>
                  <a:cubicBezTo>
                    <a:pt x="26938" y="15196"/>
                    <a:pt x="26946" y="15192"/>
                    <a:pt x="26954" y="15187"/>
                  </a:cubicBezTo>
                  <a:close/>
                  <a:moveTo>
                    <a:pt x="36791" y="14967"/>
                  </a:moveTo>
                  <a:cubicBezTo>
                    <a:pt x="36801" y="14969"/>
                    <a:pt x="36812" y="14969"/>
                    <a:pt x="36819" y="14972"/>
                  </a:cubicBezTo>
                  <a:cubicBezTo>
                    <a:pt x="36790" y="15050"/>
                    <a:pt x="36757" y="15131"/>
                    <a:pt x="36726" y="15210"/>
                  </a:cubicBezTo>
                  <a:lnTo>
                    <a:pt x="36679" y="15197"/>
                  </a:lnTo>
                  <a:cubicBezTo>
                    <a:pt x="36716" y="15120"/>
                    <a:pt x="36754" y="15044"/>
                    <a:pt x="36791" y="14967"/>
                  </a:cubicBezTo>
                  <a:close/>
                  <a:moveTo>
                    <a:pt x="39426" y="15229"/>
                  </a:moveTo>
                  <a:cubicBezTo>
                    <a:pt x="39445" y="15253"/>
                    <a:pt x="39439" y="15282"/>
                    <a:pt x="39435" y="15313"/>
                  </a:cubicBezTo>
                  <a:cubicBezTo>
                    <a:pt x="39420" y="15323"/>
                    <a:pt x="39406" y="15334"/>
                    <a:pt x="39392" y="15342"/>
                  </a:cubicBezTo>
                  <a:cubicBezTo>
                    <a:pt x="39404" y="15304"/>
                    <a:pt x="39415" y="15268"/>
                    <a:pt x="39426" y="15229"/>
                  </a:cubicBezTo>
                  <a:close/>
                  <a:moveTo>
                    <a:pt x="37096" y="14966"/>
                  </a:moveTo>
                  <a:lnTo>
                    <a:pt x="37096" y="14966"/>
                  </a:lnTo>
                  <a:cubicBezTo>
                    <a:pt x="37032" y="15079"/>
                    <a:pt x="36971" y="15204"/>
                    <a:pt x="36897" y="15359"/>
                  </a:cubicBezTo>
                  <a:cubicBezTo>
                    <a:pt x="36962" y="15103"/>
                    <a:pt x="36963" y="15101"/>
                    <a:pt x="37096" y="14966"/>
                  </a:cubicBezTo>
                  <a:close/>
                  <a:moveTo>
                    <a:pt x="13344" y="15201"/>
                  </a:moveTo>
                  <a:cubicBezTo>
                    <a:pt x="13372" y="15259"/>
                    <a:pt x="13396" y="15310"/>
                    <a:pt x="13434" y="15391"/>
                  </a:cubicBezTo>
                  <a:cubicBezTo>
                    <a:pt x="13304" y="15373"/>
                    <a:pt x="13226" y="15362"/>
                    <a:pt x="13135" y="15350"/>
                  </a:cubicBezTo>
                  <a:cubicBezTo>
                    <a:pt x="13200" y="15303"/>
                    <a:pt x="13257" y="15263"/>
                    <a:pt x="13344" y="15201"/>
                  </a:cubicBezTo>
                  <a:close/>
                  <a:moveTo>
                    <a:pt x="39669" y="15186"/>
                  </a:moveTo>
                  <a:lnTo>
                    <a:pt x="39691" y="15204"/>
                  </a:lnTo>
                  <a:cubicBezTo>
                    <a:pt x="39639" y="15295"/>
                    <a:pt x="39584" y="15384"/>
                    <a:pt x="39523" y="15473"/>
                  </a:cubicBezTo>
                  <a:cubicBezTo>
                    <a:pt x="39517" y="15466"/>
                    <a:pt x="39510" y="15460"/>
                    <a:pt x="39503" y="15453"/>
                  </a:cubicBezTo>
                  <a:cubicBezTo>
                    <a:pt x="39561" y="15366"/>
                    <a:pt x="39617" y="15276"/>
                    <a:pt x="39669" y="15186"/>
                  </a:cubicBezTo>
                  <a:close/>
                  <a:moveTo>
                    <a:pt x="39203" y="15472"/>
                  </a:moveTo>
                  <a:lnTo>
                    <a:pt x="39247" y="15509"/>
                  </a:lnTo>
                  <a:cubicBezTo>
                    <a:pt x="39236" y="15523"/>
                    <a:pt x="39228" y="15540"/>
                    <a:pt x="39217" y="15553"/>
                  </a:cubicBezTo>
                  <a:cubicBezTo>
                    <a:pt x="39204" y="15540"/>
                    <a:pt x="39189" y="15528"/>
                    <a:pt x="39175" y="15515"/>
                  </a:cubicBezTo>
                  <a:cubicBezTo>
                    <a:pt x="39183" y="15501"/>
                    <a:pt x="39192" y="15487"/>
                    <a:pt x="39203" y="15472"/>
                  </a:cubicBezTo>
                  <a:close/>
                  <a:moveTo>
                    <a:pt x="13135" y="15781"/>
                  </a:moveTo>
                  <a:cubicBezTo>
                    <a:pt x="13210" y="15797"/>
                    <a:pt x="13144" y="15875"/>
                    <a:pt x="12867" y="15985"/>
                  </a:cubicBezTo>
                  <a:cubicBezTo>
                    <a:pt x="12963" y="15913"/>
                    <a:pt x="13059" y="15846"/>
                    <a:pt x="13135" y="15781"/>
                  </a:cubicBezTo>
                  <a:close/>
                  <a:moveTo>
                    <a:pt x="11985" y="15919"/>
                  </a:moveTo>
                  <a:lnTo>
                    <a:pt x="12004" y="15974"/>
                  </a:lnTo>
                  <a:lnTo>
                    <a:pt x="11960" y="15996"/>
                  </a:lnTo>
                  <a:cubicBezTo>
                    <a:pt x="11952" y="15978"/>
                    <a:pt x="11946" y="15960"/>
                    <a:pt x="11939" y="15943"/>
                  </a:cubicBezTo>
                  <a:lnTo>
                    <a:pt x="11985" y="15919"/>
                  </a:lnTo>
                  <a:close/>
                  <a:moveTo>
                    <a:pt x="14124" y="16015"/>
                  </a:moveTo>
                  <a:cubicBezTo>
                    <a:pt x="14127" y="16021"/>
                    <a:pt x="14130" y="16027"/>
                    <a:pt x="14133" y="16032"/>
                  </a:cubicBezTo>
                  <a:cubicBezTo>
                    <a:pt x="14086" y="16063"/>
                    <a:pt x="14042" y="16096"/>
                    <a:pt x="13994" y="16122"/>
                  </a:cubicBezTo>
                  <a:cubicBezTo>
                    <a:pt x="13991" y="16116"/>
                    <a:pt x="13990" y="16112"/>
                    <a:pt x="13987" y="16106"/>
                  </a:cubicBezTo>
                  <a:cubicBezTo>
                    <a:pt x="14034" y="16077"/>
                    <a:pt x="14078" y="16046"/>
                    <a:pt x="14124" y="16015"/>
                  </a:cubicBezTo>
                  <a:close/>
                  <a:moveTo>
                    <a:pt x="38723" y="16009"/>
                  </a:moveTo>
                  <a:lnTo>
                    <a:pt x="38738" y="16022"/>
                  </a:lnTo>
                  <a:lnTo>
                    <a:pt x="38648" y="16150"/>
                  </a:lnTo>
                  <a:lnTo>
                    <a:pt x="38633" y="16137"/>
                  </a:lnTo>
                  <a:lnTo>
                    <a:pt x="38723" y="16009"/>
                  </a:lnTo>
                  <a:close/>
                  <a:moveTo>
                    <a:pt x="14877" y="16057"/>
                  </a:moveTo>
                  <a:cubicBezTo>
                    <a:pt x="14880" y="16063"/>
                    <a:pt x="14885" y="16069"/>
                    <a:pt x="14887" y="16074"/>
                  </a:cubicBezTo>
                  <a:cubicBezTo>
                    <a:pt x="14840" y="16106"/>
                    <a:pt x="14793" y="16137"/>
                    <a:pt x="14746" y="16169"/>
                  </a:cubicBezTo>
                  <a:cubicBezTo>
                    <a:pt x="14745" y="16162"/>
                    <a:pt x="14742" y="16157"/>
                    <a:pt x="14739" y="16152"/>
                  </a:cubicBezTo>
                  <a:cubicBezTo>
                    <a:pt x="14784" y="16121"/>
                    <a:pt x="14832" y="16088"/>
                    <a:pt x="14877" y="16057"/>
                  </a:cubicBezTo>
                  <a:close/>
                  <a:moveTo>
                    <a:pt x="48173" y="16027"/>
                  </a:moveTo>
                  <a:lnTo>
                    <a:pt x="48186" y="16041"/>
                  </a:lnTo>
                  <a:cubicBezTo>
                    <a:pt x="48156" y="16085"/>
                    <a:pt x="48126" y="16131"/>
                    <a:pt x="48095" y="16177"/>
                  </a:cubicBezTo>
                  <a:cubicBezTo>
                    <a:pt x="48090" y="16172"/>
                    <a:pt x="48084" y="16168"/>
                    <a:pt x="48080" y="16163"/>
                  </a:cubicBezTo>
                  <a:cubicBezTo>
                    <a:pt x="48111" y="16119"/>
                    <a:pt x="48142" y="16074"/>
                    <a:pt x="48173" y="16027"/>
                  </a:cubicBezTo>
                  <a:close/>
                  <a:moveTo>
                    <a:pt x="38364" y="16378"/>
                  </a:moveTo>
                  <a:cubicBezTo>
                    <a:pt x="38377" y="16391"/>
                    <a:pt x="38390" y="16405"/>
                    <a:pt x="38405" y="16418"/>
                  </a:cubicBezTo>
                  <a:lnTo>
                    <a:pt x="38404" y="16418"/>
                  </a:lnTo>
                  <a:lnTo>
                    <a:pt x="38373" y="16459"/>
                  </a:lnTo>
                  <a:cubicBezTo>
                    <a:pt x="38358" y="16446"/>
                    <a:pt x="38346" y="16433"/>
                    <a:pt x="38332" y="16419"/>
                  </a:cubicBezTo>
                  <a:cubicBezTo>
                    <a:pt x="38342" y="16406"/>
                    <a:pt x="38352" y="16391"/>
                    <a:pt x="38364" y="16378"/>
                  </a:cubicBezTo>
                  <a:close/>
                  <a:moveTo>
                    <a:pt x="10734" y="16350"/>
                  </a:moveTo>
                  <a:lnTo>
                    <a:pt x="10762" y="16462"/>
                  </a:lnTo>
                  <a:cubicBezTo>
                    <a:pt x="10739" y="16471"/>
                    <a:pt x="10717" y="16480"/>
                    <a:pt x="10693" y="16489"/>
                  </a:cubicBezTo>
                  <a:lnTo>
                    <a:pt x="10665" y="16377"/>
                  </a:lnTo>
                  <a:cubicBezTo>
                    <a:pt x="10687" y="16368"/>
                    <a:pt x="10712" y="16359"/>
                    <a:pt x="10734" y="16350"/>
                  </a:cubicBezTo>
                  <a:close/>
                  <a:moveTo>
                    <a:pt x="10296" y="16453"/>
                  </a:moveTo>
                  <a:cubicBezTo>
                    <a:pt x="10319" y="16477"/>
                    <a:pt x="10344" y="16502"/>
                    <a:pt x="10369" y="16527"/>
                  </a:cubicBezTo>
                  <a:cubicBezTo>
                    <a:pt x="10328" y="16541"/>
                    <a:pt x="10290" y="16556"/>
                    <a:pt x="10250" y="16571"/>
                  </a:cubicBezTo>
                  <a:lnTo>
                    <a:pt x="10231" y="16478"/>
                  </a:lnTo>
                  <a:lnTo>
                    <a:pt x="10296" y="16453"/>
                  </a:lnTo>
                  <a:close/>
                  <a:moveTo>
                    <a:pt x="36354" y="16515"/>
                  </a:moveTo>
                  <a:lnTo>
                    <a:pt x="36406" y="16541"/>
                  </a:lnTo>
                  <a:cubicBezTo>
                    <a:pt x="36398" y="16558"/>
                    <a:pt x="36392" y="16574"/>
                    <a:pt x="36387" y="16590"/>
                  </a:cubicBezTo>
                  <a:cubicBezTo>
                    <a:pt x="36370" y="16581"/>
                    <a:pt x="36353" y="16571"/>
                    <a:pt x="36337" y="16564"/>
                  </a:cubicBezTo>
                  <a:cubicBezTo>
                    <a:pt x="36342" y="16547"/>
                    <a:pt x="36348" y="16531"/>
                    <a:pt x="36354" y="16515"/>
                  </a:cubicBezTo>
                  <a:close/>
                  <a:moveTo>
                    <a:pt x="38970" y="16452"/>
                  </a:moveTo>
                  <a:cubicBezTo>
                    <a:pt x="38974" y="16456"/>
                    <a:pt x="38979" y="16461"/>
                    <a:pt x="38982" y="16466"/>
                  </a:cubicBezTo>
                  <a:cubicBezTo>
                    <a:pt x="38954" y="16509"/>
                    <a:pt x="38922" y="16552"/>
                    <a:pt x="38889" y="16594"/>
                  </a:cubicBezTo>
                  <a:cubicBezTo>
                    <a:pt x="38885" y="16590"/>
                    <a:pt x="38880" y="16586"/>
                    <a:pt x="38876" y="16580"/>
                  </a:cubicBezTo>
                  <a:cubicBezTo>
                    <a:pt x="38908" y="16537"/>
                    <a:pt x="38939" y="16496"/>
                    <a:pt x="38970" y="16452"/>
                  </a:cubicBezTo>
                  <a:close/>
                  <a:moveTo>
                    <a:pt x="11028" y="16434"/>
                  </a:moveTo>
                  <a:cubicBezTo>
                    <a:pt x="11000" y="16478"/>
                    <a:pt x="10967" y="16533"/>
                    <a:pt x="10899" y="16642"/>
                  </a:cubicBezTo>
                  <a:cubicBezTo>
                    <a:pt x="10845" y="16575"/>
                    <a:pt x="10827" y="16555"/>
                    <a:pt x="10800" y="16524"/>
                  </a:cubicBezTo>
                  <a:cubicBezTo>
                    <a:pt x="10908" y="16481"/>
                    <a:pt x="11002" y="16444"/>
                    <a:pt x="11028" y="16434"/>
                  </a:cubicBezTo>
                  <a:close/>
                  <a:moveTo>
                    <a:pt x="36231" y="16739"/>
                  </a:moveTo>
                  <a:lnTo>
                    <a:pt x="36248" y="16746"/>
                  </a:lnTo>
                  <a:lnTo>
                    <a:pt x="36197" y="16893"/>
                  </a:lnTo>
                  <a:lnTo>
                    <a:pt x="36179" y="16883"/>
                  </a:lnTo>
                  <a:lnTo>
                    <a:pt x="36231" y="16739"/>
                  </a:lnTo>
                  <a:close/>
                  <a:moveTo>
                    <a:pt x="8842" y="16867"/>
                  </a:moveTo>
                  <a:cubicBezTo>
                    <a:pt x="8911" y="16889"/>
                    <a:pt x="8923" y="16924"/>
                    <a:pt x="8933" y="16959"/>
                  </a:cubicBezTo>
                  <a:cubicBezTo>
                    <a:pt x="8902" y="16967"/>
                    <a:pt x="8870" y="16974"/>
                    <a:pt x="8836" y="16983"/>
                  </a:cubicBezTo>
                  <a:cubicBezTo>
                    <a:pt x="8816" y="16950"/>
                    <a:pt x="8794" y="16915"/>
                    <a:pt x="8772" y="16881"/>
                  </a:cubicBezTo>
                  <a:cubicBezTo>
                    <a:pt x="8803" y="16875"/>
                    <a:pt x="8833" y="16869"/>
                    <a:pt x="8842" y="16867"/>
                  </a:cubicBezTo>
                  <a:close/>
                  <a:moveTo>
                    <a:pt x="35892" y="16781"/>
                  </a:moveTo>
                  <a:lnTo>
                    <a:pt x="35938" y="16795"/>
                  </a:lnTo>
                  <a:lnTo>
                    <a:pt x="35854" y="17042"/>
                  </a:lnTo>
                  <a:cubicBezTo>
                    <a:pt x="35845" y="17040"/>
                    <a:pt x="35836" y="17040"/>
                    <a:pt x="35826" y="17039"/>
                  </a:cubicBezTo>
                  <a:cubicBezTo>
                    <a:pt x="35848" y="16952"/>
                    <a:pt x="35870" y="16868"/>
                    <a:pt x="35892" y="16781"/>
                  </a:cubicBezTo>
                  <a:close/>
                  <a:moveTo>
                    <a:pt x="38049" y="16900"/>
                  </a:moveTo>
                  <a:cubicBezTo>
                    <a:pt x="38056" y="16905"/>
                    <a:pt x="38067" y="16909"/>
                    <a:pt x="38076" y="16912"/>
                  </a:cubicBezTo>
                  <a:cubicBezTo>
                    <a:pt x="38024" y="16987"/>
                    <a:pt x="37976" y="17058"/>
                    <a:pt x="37924" y="17133"/>
                  </a:cubicBezTo>
                  <a:lnTo>
                    <a:pt x="37884" y="17103"/>
                  </a:lnTo>
                  <a:lnTo>
                    <a:pt x="38049" y="16900"/>
                  </a:lnTo>
                  <a:close/>
                  <a:moveTo>
                    <a:pt x="13143" y="17071"/>
                  </a:moveTo>
                  <a:lnTo>
                    <a:pt x="13150" y="17087"/>
                  </a:lnTo>
                  <a:cubicBezTo>
                    <a:pt x="13100" y="17115"/>
                    <a:pt x="13051" y="17145"/>
                    <a:pt x="13001" y="17170"/>
                  </a:cubicBezTo>
                  <a:cubicBezTo>
                    <a:pt x="13001" y="17162"/>
                    <a:pt x="12998" y="17158"/>
                    <a:pt x="12995" y="17152"/>
                  </a:cubicBezTo>
                  <a:cubicBezTo>
                    <a:pt x="13045" y="17124"/>
                    <a:pt x="13094" y="17098"/>
                    <a:pt x="13143" y="17071"/>
                  </a:cubicBezTo>
                  <a:close/>
                  <a:moveTo>
                    <a:pt x="27506" y="17143"/>
                  </a:moveTo>
                  <a:cubicBezTo>
                    <a:pt x="27525" y="17149"/>
                    <a:pt x="27543" y="17158"/>
                    <a:pt x="27561" y="17165"/>
                  </a:cubicBezTo>
                  <a:cubicBezTo>
                    <a:pt x="27556" y="17183"/>
                    <a:pt x="27550" y="17202"/>
                    <a:pt x="27546" y="17218"/>
                  </a:cubicBezTo>
                  <a:cubicBezTo>
                    <a:pt x="27528" y="17211"/>
                    <a:pt x="27512" y="17204"/>
                    <a:pt x="27493" y="17195"/>
                  </a:cubicBezTo>
                  <a:cubicBezTo>
                    <a:pt x="27497" y="17179"/>
                    <a:pt x="27502" y="17161"/>
                    <a:pt x="27506" y="17143"/>
                  </a:cubicBezTo>
                  <a:close/>
                  <a:moveTo>
                    <a:pt x="10132" y="17111"/>
                  </a:moveTo>
                  <a:lnTo>
                    <a:pt x="10132" y="17111"/>
                  </a:lnTo>
                  <a:cubicBezTo>
                    <a:pt x="10210" y="17161"/>
                    <a:pt x="10240" y="17226"/>
                    <a:pt x="9841" y="17262"/>
                  </a:cubicBezTo>
                  <a:cubicBezTo>
                    <a:pt x="9954" y="17204"/>
                    <a:pt x="10043" y="17162"/>
                    <a:pt x="10132" y="17111"/>
                  </a:cubicBezTo>
                  <a:close/>
                  <a:moveTo>
                    <a:pt x="796" y="17139"/>
                  </a:moveTo>
                  <a:lnTo>
                    <a:pt x="796" y="17139"/>
                  </a:lnTo>
                  <a:cubicBezTo>
                    <a:pt x="923" y="17174"/>
                    <a:pt x="1017" y="17211"/>
                    <a:pt x="1137" y="17234"/>
                  </a:cubicBezTo>
                  <a:cubicBezTo>
                    <a:pt x="1134" y="17271"/>
                    <a:pt x="1132" y="17312"/>
                    <a:pt x="1090" y="17312"/>
                  </a:cubicBezTo>
                  <a:cubicBezTo>
                    <a:pt x="1047" y="17312"/>
                    <a:pt x="963" y="17270"/>
                    <a:pt x="796" y="17139"/>
                  </a:cubicBezTo>
                  <a:close/>
                  <a:moveTo>
                    <a:pt x="46091" y="17176"/>
                  </a:moveTo>
                  <a:lnTo>
                    <a:pt x="46106" y="17187"/>
                  </a:lnTo>
                  <a:lnTo>
                    <a:pt x="46008" y="17318"/>
                  </a:lnTo>
                  <a:cubicBezTo>
                    <a:pt x="46004" y="17312"/>
                    <a:pt x="46000" y="17308"/>
                    <a:pt x="45995" y="17305"/>
                  </a:cubicBezTo>
                  <a:cubicBezTo>
                    <a:pt x="46028" y="17261"/>
                    <a:pt x="46060" y="17218"/>
                    <a:pt x="46091" y="17176"/>
                  </a:cubicBezTo>
                  <a:close/>
                  <a:moveTo>
                    <a:pt x="2382" y="17279"/>
                  </a:moveTo>
                  <a:cubicBezTo>
                    <a:pt x="2431" y="17295"/>
                    <a:pt x="2478" y="17309"/>
                    <a:pt x="2526" y="17326"/>
                  </a:cubicBezTo>
                  <a:cubicBezTo>
                    <a:pt x="2525" y="17332"/>
                    <a:pt x="2522" y="17337"/>
                    <a:pt x="2519" y="17343"/>
                  </a:cubicBezTo>
                  <a:lnTo>
                    <a:pt x="2373" y="17296"/>
                  </a:lnTo>
                  <a:lnTo>
                    <a:pt x="2382" y="17279"/>
                  </a:lnTo>
                  <a:close/>
                  <a:moveTo>
                    <a:pt x="39940" y="17093"/>
                  </a:moveTo>
                  <a:lnTo>
                    <a:pt x="39940" y="17093"/>
                  </a:lnTo>
                  <a:cubicBezTo>
                    <a:pt x="39866" y="17217"/>
                    <a:pt x="39822" y="17277"/>
                    <a:pt x="39760" y="17373"/>
                  </a:cubicBezTo>
                  <a:lnTo>
                    <a:pt x="39760" y="17371"/>
                  </a:lnTo>
                  <a:cubicBezTo>
                    <a:pt x="39723" y="17364"/>
                    <a:pt x="39689" y="17358"/>
                    <a:pt x="39585" y="17337"/>
                  </a:cubicBezTo>
                  <a:cubicBezTo>
                    <a:pt x="39762" y="17217"/>
                    <a:pt x="39835" y="17171"/>
                    <a:pt x="39940" y="17093"/>
                  </a:cubicBezTo>
                  <a:close/>
                  <a:moveTo>
                    <a:pt x="5195" y="17419"/>
                  </a:moveTo>
                  <a:cubicBezTo>
                    <a:pt x="5204" y="17419"/>
                    <a:pt x="5213" y="17419"/>
                    <a:pt x="5223" y="17420"/>
                  </a:cubicBezTo>
                  <a:cubicBezTo>
                    <a:pt x="5245" y="17420"/>
                    <a:pt x="5269" y="17445"/>
                    <a:pt x="5189" y="17448"/>
                  </a:cubicBezTo>
                  <a:cubicBezTo>
                    <a:pt x="5189" y="17448"/>
                    <a:pt x="5188" y="17447"/>
                    <a:pt x="5188" y="17447"/>
                  </a:cubicBezTo>
                  <a:lnTo>
                    <a:pt x="5188" y="17447"/>
                  </a:lnTo>
                  <a:cubicBezTo>
                    <a:pt x="5188" y="17447"/>
                    <a:pt x="5188" y="17448"/>
                    <a:pt x="5188" y="17448"/>
                  </a:cubicBezTo>
                  <a:cubicBezTo>
                    <a:pt x="5187" y="17451"/>
                    <a:pt x="5182" y="17452"/>
                    <a:pt x="5173" y="17452"/>
                  </a:cubicBezTo>
                  <a:cubicBezTo>
                    <a:pt x="5144" y="17452"/>
                    <a:pt x="5076" y="17437"/>
                    <a:pt x="5010" y="17423"/>
                  </a:cubicBezTo>
                  <a:cubicBezTo>
                    <a:pt x="5041" y="17422"/>
                    <a:pt x="5072" y="17421"/>
                    <a:pt x="5103" y="17420"/>
                  </a:cubicBezTo>
                  <a:lnTo>
                    <a:pt x="5103" y="17420"/>
                  </a:lnTo>
                  <a:cubicBezTo>
                    <a:pt x="5128" y="17428"/>
                    <a:pt x="5157" y="17437"/>
                    <a:pt x="5188" y="17447"/>
                  </a:cubicBezTo>
                  <a:lnTo>
                    <a:pt x="5188" y="17447"/>
                  </a:lnTo>
                  <a:cubicBezTo>
                    <a:pt x="5189" y="17438"/>
                    <a:pt x="5191" y="17428"/>
                    <a:pt x="5195" y="17419"/>
                  </a:cubicBezTo>
                  <a:close/>
                  <a:moveTo>
                    <a:pt x="37736" y="17268"/>
                  </a:moveTo>
                  <a:lnTo>
                    <a:pt x="37775" y="17298"/>
                  </a:lnTo>
                  <a:lnTo>
                    <a:pt x="37611" y="17501"/>
                  </a:lnTo>
                  <a:lnTo>
                    <a:pt x="37611" y="17502"/>
                  </a:lnTo>
                  <a:cubicBezTo>
                    <a:pt x="37602" y="17498"/>
                    <a:pt x="37593" y="17493"/>
                    <a:pt x="37586" y="17487"/>
                  </a:cubicBezTo>
                  <a:cubicBezTo>
                    <a:pt x="37636" y="17415"/>
                    <a:pt x="37686" y="17343"/>
                    <a:pt x="37736" y="17268"/>
                  </a:cubicBezTo>
                  <a:close/>
                  <a:moveTo>
                    <a:pt x="8354" y="17439"/>
                  </a:moveTo>
                  <a:lnTo>
                    <a:pt x="8354" y="17468"/>
                  </a:lnTo>
                  <a:cubicBezTo>
                    <a:pt x="8252" y="17489"/>
                    <a:pt x="8148" y="17495"/>
                    <a:pt x="8046" y="17508"/>
                  </a:cubicBezTo>
                  <a:cubicBezTo>
                    <a:pt x="8045" y="17499"/>
                    <a:pt x="8045" y="17489"/>
                    <a:pt x="8045" y="17480"/>
                  </a:cubicBezTo>
                  <a:cubicBezTo>
                    <a:pt x="8148" y="17465"/>
                    <a:pt x="8251" y="17461"/>
                    <a:pt x="8354" y="17439"/>
                  </a:cubicBezTo>
                  <a:close/>
                  <a:moveTo>
                    <a:pt x="1249" y="17429"/>
                  </a:moveTo>
                  <a:cubicBezTo>
                    <a:pt x="1333" y="17461"/>
                    <a:pt x="1415" y="17492"/>
                    <a:pt x="1495" y="17523"/>
                  </a:cubicBezTo>
                  <a:cubicBezTo>
                    <a:pt x="1493" y="17539"/>
                    <a:pt x="1490" y="17557"/>
                    <a:pt x="1486" y="17573"/>
                  </a:cubicBezTo>
                  <a:cubicBezTo>
                    <a:pt x="1407" y="17535"/>
                    <a:pt x="1326" y="17495"/>
                    <a:pt x="1246" y="17458"/>
                  </a:cubicBezTo>
                  <a:cubicBezTo>
                    <a:pt x="1248" y="17449"/>
                    <a:pt x="1249" y="17437"/>
                    <a:pt x="1249" y="17429"/>
                  </a:cubicBezTo>
                  <a:close/>
                  <a:moveTo>
                    <a:pt x="1599" y="17414"/>
                  </a:moveTo>
                  <a:lnTo>
                    <a:pt x="1714" y="17420"/>
                  </a:lnTo>
                  <a:cubicBezTo>
                    <a:pt x="1783" y="17474"/>
                    <a:pt x="1851" y="17529"/>
                    <a:pt x="1979" y="17633"/>
                  </a:cubicBezTo>
                  <a:cubicBezTo>
                    <a:pt x="1789" y="17571"/>
                    <a:pt x="1704" y="17543"/>
                    <a:pt x="1598" y="17508"/>
                  </a:cubicBezTo>
                  <a:cubicBezTo>
                    <a:pt x="1598" y="17468"/>
                    <a:pt x="1599" y="17442"/>
                    <a:pt x="1599" y="17414"/>
                  </a:cubicBezTo>
                  <a:close/>
                  <a:moveTo>
                    <a:pt x="4812" y="17624"/>
                  </a:moveTo>
                  <a:cubicBezTo>
                    <a:pt x="4862" y="17630"/>
                    <a:pt x="4914" y="17635"/>
                    <a:pt x="4963" y="17639"/>
                  </a:cubicBezTo>
                  <a:lnTo>
                    <a:pt x="4961" y="17658"/>
                  </a:lnTo>
                  <a:cubicBezTo>
                    <a:pt x="4908" y="17654"/>
                    <a:pt x="4860" y="17648"/>
                    <a:pt x="4807" y="17643"/>
                  </a:cubicBezTo>
                  <a:cubicBezTo>
                    <a:pt x="4810" y="17636"/>
                    <a:pt x="4811" y="17630"/>
                    <a:pt x="4812" y="17624"/>
                  </a:cubicBezTo>
                  <a:close/>
                  <a:moveTo>
                    <a:pt x="1348" y="17643"/>
                  </a:moveTo>
                  <a:cubicBezTo>
                    <a:pt x="1362" y="17652"/>
                    <a:pt x="1379" y="17660"/>
                    <a:pt x="1395" y="17667"/>
                  </a:cubicBezTo>
                  <a:cubicBezTo>
                    <a:pt x="1386" y="17683"/>
                    <a:pt x="1376" y="17699"/>
                    <a:pt x="1365" y="17716"/>
                  </a:cubicBezTo>
                  <a:lnTo>
                    <a:pt x="1317" y="17692"/>
                  </a:lnTo>
                  <a:cubicBezTo>
                    <a:pt x="1327" y="17676"/>
                    <a:pt x="1337" y="17661"/>
                    <a:pt x="1348" y="17643"/>
                  </a:cubicBezTo>
                  <a:close/>
                  <a:moveTo>
                    <a:pt x="4773" y="17792"/>
                  </a:moveTo>
                  <a:cubicBezTo>
                    <a:pt x="4824" y="17798"/>
                    <a:pt x="4876" y="17802"/>
                    <a:pt x="4927" y="17808"/>
                  </a:cubicBezTo>
                  <a:lnTo>
                    <a:pt x="4923" y="17826"/>
                  </a:lnTo>
                  <a:lnTo>
                    <a:pt x="4770" y="17810"/>
                  </a:lnTo>
                  <a:lnTo>
                    <a:pt x="4770" y="17810"/>
                  </a:lnTo>
                  <a:cubicBezTo>
                    <a:pt x="4771" y="17804"/>
                    <a:pt x="4771" y="17797"/>
                    <a:pt x="4773" y="17792"/>
                  </a:cubicBezTo>
                  <a:close/>
                  <a:moveTo>
                    <a:pt x="5082" y="17823"/>
                  </a:moveTo>
                  <a:cubicBezTo>
                    <a:pt x="5133" y="17827"/>
                    <a:pt x="5185" y="17836"/>
                    <a:pt x="5238" y="17838"/>
                  </a:cubicBezTo>
                  <a:cubicBezTo>
                    <a:pt x="5235" y="17845"/>
                    <a:pt x="5235" y="17849"/>
                    <a:pt x="5233" y="17857"/>
                  </a:cubicBezTo>
                  <a:cubicBezTo>
                    <a:pt x="5180" y="17854"/>
                    <a:pt x="5129" y="17846"/>
                    <a:pt x="5077" y="17842"/>
                  </a:cubicBezTo>
                  <a:cubicBezTo>
                    <a:pt x="5079" y="17836"/>
                    <a:pt x="5080" y="17830"/>
                    <a:pt x="5082" y="17823"/>
                  </a:cubicBezTo>
                  <a:close/>
                  <a:moveTo>
                    <a:pt x="2507" y="17789"/>
                  </a:moveTo>
                  <a:lnTo>
                    <a:pt x="2582" y="17810"/>
                  </a:lnTo>
                  <a:cubicBezTo>
                    <a:pt x="2589" y="17845"/>
                    <a:pt x="2595" y="17879"/>
                    <a:pt x="2601" y="17913"/>
                  </a:cubicBezTo>
                  <a:cubicBezTo>
                    <a:pt x="2556" y="17901"/>
                    <a:pt x="2511" y="17888"/>
                    <a:pt x="2469" y="17876"/>
                  </a:cubicBezTo>
                  <a:lnTo>
                    <a:pt x="2507" y="17791"/>
                  </a:lnTo>
                  <a:lnTo>
                    <a:pt x="2507" y="17789"/>
                  </a:lnTo>
                  <a:close/>
                  <a:moveTo>
                    <a:pt x="35561" y="17846"/>
                  </a:moveTo>
                  <a:cubicBezTo>
                    <a:pt x="35580" y="17854"/>
                    <a:pt x="35597" y="17861"/>
                    <a:pt x="35614" y="17869"/>
                  </a:cubicBezTo>
                  <a:cubicBezTo>
                    <a:pt x="35610" y="17885"/>
                    <a:pt x="35605" y="17902"/>
                    <a:pt x="35601" y="17920"/>
                  </a:cubicBezTo>
                  <a:cubicBezTo>
                    <a:pt x="35583" y="17911"/>
                    <a:pt x="35566" y="17904"/>
                    <a:pt x="35548" y="17896"/>
                  </a:cubicBezTo>
                  <a:cubicBezTo>
                    <a:pt x="35552" y="17880"/>
                    <a:pt x="35557" y="17864"/>
                    <a:pt x="35561" y="17846"/>
                  </a:cubicBezTo>
                  <a:close/>
                  <a:moveTo>
                    <a:pt x="37739" y="17482"/>
                  </a:moveTo>
                  <a:cubicBezTo>
                    <a:pt x="37733" y="17561"/>
                    <a:pt x="37724" y="17639"/>
                    <a:pt x="37717" y="17721"/>
                  </a:cubicBezTo>
                  <a:cubicBezTo>
                    <a:pt x="37539" y="17801"/>
                    <a:pt x="37361" y="17883"/>
                    <a:pt x="37156" y="17976"/>
                  </a:cubicBezTo>
                  <a:cubicBezTo>
                    <a:pt x="37250" y="17866"/>
                    <a:pt x="37330" y="17773"/>
                    <a:pt x="37434" y="17652"/>
                  </a:cubicBezTo>
                  <a:cubicBezTo>
                    <a:pt x="37456" y="17652"/>
                    <a:pt x="37499" y="17654"/>
                    <a:pt x="37539" y="17657"/>
                  </a:cubicBezTo>
                  <a:cubicBezTo>
                    <a:pt x="37605" y="17598"/>
                    <a:pt x="37675" y="17540"/>
                    <a:pt x="37739" y="17482"/>
                  </a:cubicBezTo>
                  <a:close/>
                  <a:moveTo>
                    <a:pt x="3165" y="18217"/>
                  </a:moveTo>
                  <a:cubicBezTo>
                    <a:pt x="3218" y="18230"/>
                    <a:pt x="3271" y="18242"/>
                    <a:pt x="3322" y="18255"/>
                  </a:cubicBezTo>
                  <a:cubicBezTo>
                    <a:pt x="3321" y="18263"/>
                    <a:pt x="3319" y="18267"/>
                    <a:pt x="3316" y="18275"/>
                  </a:cubicBezTo>
                  <a:cubicBezTo>
                    <a:pt x="3263" y="18261"/>
                    <a:pt x="3210" y="18248"/>
                    <a:pt x="3156" y="18233"/>
                  </a:cubicBezTo>
                  <a:cubicBezTo>
                    <a:pt x="3157" y="18228"/>
                    <a:pt x="3162" y="18223"/>
                    <a:pt x="3165" y="18217"/>
                  </a:cubicBezTo>
                  <a:close/>
                  <a:moveTo>
                    <a:pt x="37074" y="18155"/>
                  </a:moveTo>
                  <a:lnTo>
                    <a:pt x="37099" y="18172"/>
                  </a:lnTo>
                  <a:lnTo>
                    <a:pt x="36832" y="18495"/>
                  </a:lnTo>
                  <a:cubicBezTo>
                    <a:pt x="36819" y="18486"/>
                    <a:pt x="36804" y="18476"/>
                    <a:pt x="36790" y="18467"/>
                  </a:cubicBezTo>
                  <a:cubicBezTo>
                    <a:pt x="36884" y="18364"/>
                    <a:pt x="36979" y="18258"/>
                    <a:pt x="37074" y="18155"/>
                  </a:cubicBezTo>
                  <a:close/>
                  <a:moveTo>
                    <a:pt x="35797" y="18382"/>
                  </a:moveTo>
                  <a:cubicBezTo>
                    <a:pt x="35802" y="18385"/>
                    <a:pt x="35808" y="18386"/>
                    <a:pt x="35814" y="18389"/>
                  </a:cubicBezTo>
                  <a:cubicBezTo>
                    <a:pt x="35802" y="18438"/>
                    <a:pt x="35791" y="18488"/>
                    <a:pt x="35779" y="18538"/>
                  </a:cubicBezTo>
                  <a:cubicBezTo>
                    <a:pt x="35773" y="18535"/>
                    <a:pt x="35767" y="18534"/>
                    <a:pt x="35761" y="18531"/>
                  </a:cubicBezTo>
                  <a:cubicBezTo>
                    <a:pt x="35773" y="18482"/>
                    <a:pt x="35785" y="18432"/>
                    <a:pt x="35797" y="18382"/>
                  </a:cubicBezTo>
                  <a:close/>
                  <a:moveTo>
                    <a:pt x="27255" y="18386"/>
                  </a:moveTo>
                  <a:cubicBezTo>
                    <a:pt x="27261" y="18389"/>
                    <a:pt x="27266" y="18392"/>
                    <a:pt x="27272" y="18394"/>
                  </a:cubicBezTo>
                  <a:cubicBezTo>
                    <a:pt x="27258" y="18447"/>
                    <a:pt x="27244" y="18500"/>
                    <a:pt x="27230" y="18551"/>
                  </a:cubicBezTo>
                  <a:lnTo>
                    <a:pt x="27212" y="18545"/>
                  </a:lnTo>
                  <a:cubicBezTo>
                    <a:pt x="27225" y="18492"/>
                    <a:pt x="27240" y="18438"/>
                    <a:pt x="27255" y="18386"/>
                  </a:cubicBezTo>
                  <a:close/>
                  <a:moveTo>
                    <a:pt x="5544" y="18815"/>
                  </a:moveTo>
                  <a:cubicBezTo>
                    <a:pt x="5598" y="18816"/>
                    <a:pt x="5654" y="18817"/>
                    <a:pt x="5710" y="18819"/>
                  </a:cubicBezTo>
                  <a:cubicBezTo>
                    <a:pt x="5710" y="18825"/>
                    <a:pt x="5708" y="18832"/>
                    <a:pt x="5707" y="18838"/>
                  </a:cubicBezTo>
                  <a:cubicBezTo>
                    <a:pt x="5653" y="18837"/>
                    <a:pt x="5597" y="18835"/>
                    <a:pt x="5539" y="18834"/>
                  </a:cubicBezTo>
                  <a:lnTo>
                    <a:pt x="5544" y="18815"/>
                  </a:lnTo>
                  <a:close/>
                  <a:moveTo>
                    <a:pt x="34924" y="19121"/>
                  </a:moveTo>
                  <a:lnTo>
                    <a:pt x="34979" y="19138"/>
                  </a:lnTo>
                  <a:cubicBezTo>
                    <a:pt x="34976" y="19156"/>
                    <a:pt x="34973" y="19174"/>
                    <a:pt x="34970" y="19190"/>
                  </a:cubicBezTo>
                  <a:lnTo>
                    <a:pt x="34915" y="19172"/>
                  </a:lnTo>
                  <a:cubicBezTo>
                    <a:pt x="34918" y="19156"/>
                    <a:pt x="34921" y="19138"/>
                    <a:pt x="34924" y="19121"/>
                  </a:cubicBezTo>
                  <a:close/>
                  <a:moveTo>
                    <a:pt x="36297" y="19231"/>
                  </a:moveTo>
                  <a:cubicBezTo>
                    <a:pt x="36309" y="19246"/>
                    <a:pt x="36319" y="19260"/>
                    <a:pt x="36332" y="19275"/>
                  </a:cubicBezTo>
                  <a:cubicBezTo>
                    <a:pt x="36320" y="19288"/>
                    <a:pt x="36307" y="19300"/>
                    <a:pt x="36294" y="19315"/>
                  </a:cubicBezTo>
                  <a:cubicBezTo>
                    <a:pt x="36282" y="19299"/>
                    <a:pt x="36270" y="19284"/>
                    <a:pt x="36259" y="19269"/>
                  </a:cubicBezTo>
                  <a:lnTo>
                    <a:pt x="36297" y="19231"/>
                  </a:lnTo>
                  <a:close/>
                  <a:moveTo>
                    <a:pt x="39767" y="11567"/>
                  </a:moveTo>
                  <a:cubicBezTo>
                    <a:pt x="39834" y="11578"/>
                    <a:pt x="39907" y="11595"/>
                    <a:pt x="39970" y="11638"/>
                  </a:cubicBezTo>
                  <a:cubicBezTo>
                    <a:pt x="39934" y="11669"/>
                    <a:pt x="39910" y="11688"/>
                    <a:pt x="39891" y="11711"/>
                  </a:cubicBezTo>
                  <a:cubicBezTo>
                    <a:pt x="39976" y="11750"/>
                    <a:pt x="40029" y="11829"/>
                    <a:pt x="40078" y="11900"/>
                  </a:cubicBezTo>
                  <a:cubicBezTo>
                    <a:pt x="40134" y="11981"/>
                    <a:pt x="40175" y="12066"/>
                    <a:pt x="40182" y="12162"/>
                  </a:cubicBezTo>
                  <a:cubicBezTo>
                    <a:pt x="40249" y="12120"/>
                    <a:pt x="40288" y="12097"/>
                    <a:pt x="40334" y="12069"/>
                  </a:cubicBezTo>
                  <a:cubicBezTo>
                    <a:pt x="40372" y="12116"/>
                    <a:pt x="40406" y="12172"/>
                    <a:pt x="40431" y="12232"/>
                  </a:cubicBezTo>
                  <a:cubicBezTo>
                    <a:pt x="40338" y="12337"/>
                    <a:pt x="40240" y="12409"/>
                    <a:pt x="40159" y="12459"/>
                  </a:cubicBezTo>
                  <a:cubicBezTo>
                    <a:pt x="40154" y="12485"/>
                    <a:pt x="40146" y="12512"/>
                    <a:pt x="40138" y="12538"/>
                  </a:cubicBezTo>
                  <a:cubicBezTo>
                    <a:pt x="40126" y="12571"/>
                    <a:pt x="40116" y="12603"/>
                    <a:pt x="40106" y="12634"/>
                  </a:cubicBezTo>
                  <a:cubicBezTo>
                    <a:pt x="40096" y="12672"/>
                    <a:pt x="40088" y="12709"/>
                    <a:pt x="40085" y="12746"/>
                  </a:cubicBezTo>
                  <a:cubicBezTo>
                    <a:pt x="40073" y="12810"/>
                    <a:pt x="40062" y="12887"/>
                    <a:pt x="40062" y="12956"/>
                  </a:cubicBezTo>
                  <a:cubicBezTo>
                    <a:pt x="39807" y="13330"/>
                    <a:pt x="39662" y="13773"/>
                    <a:pt x="39489" y="14196"/>
                  </a:cubicBezTo>
                  <a:lnTo>
                    <a:pt x="39395" y="14292"/>
                  </a:lnTo>
                  <a:cubicBezTo>
                    <a:pt x="39326" y="14519"/>
                    <a:pt x="39247" y="14699"/>
                    <a:pt x="39200" y="14832"/>
                  </a:cubicBezTo>
                  <a:cubicBezTo>
                    <a:pt x="39098" y="14948"/>
                    <a:pt x="39030" y="15020"/>
                    <a:pt x="38908" y="15145"/>
                  </a:cubicBezTo>
                  <a:cubicBezTo>
                    <a:pt x="38998" y="15220"/>
                    <a:pt x="39069" y="15279"/>
                    <a:pt x="39141" y="15338"/>
                  </a:cubicBezTo>
                  <a:cubicBezTo>
                    <a:pt x="39075" y="15447"/>
                    <a:pt x="39039" y="15513"/>
                    <a:pt x="38998" y="15572"/>
                  </a:cubicBezTo>
                  <a:cubicBezTo>
                    <a:pt x="38960" y="15628"/>
                    <a:pt x="38914" y="15678"/>
                    <a:pt x="38869" y="15731"/>
                  </a:cubicBezTo>
                  <a:cubicBezTo>
                    <a:pt x="38885" y="15651"/>
                    <a:pt x="38894" y="15584"/>
                    <a:pt x="38902" y="15522"/>
                  </a:cubicBezTo>
                  <a:lnTo>
                    <a:pt x="38902" y="15522"/>
                  </a:lnTo>
                  <a:cubicBezTo>
                    <a:pt x="38613" y="15713"/>
                    <a:pt x="38608" y="15709"/>
                    <a:pt x="38446" y="16068"/>
                  </a:cubicBezTo>
                  <a:cubicBezTo>
                    <a:pt x="38401" y="16102"/>
                    <a:pt x="38354" y="16134"/>
                    <a:pt x="38308" y="16163"/>
                  </a:cubicBezTo>
                  <a:cubicBezTo>
                    <a:pt x="38099" y="16531"/>
                    <a:pt x="38106" y="16537"/>
                    <a:pt x="37771" y="16867"/>
                  </a:cubicBezTo>
                  <a:cubicBezTo>
                    <a:pt x="37755" y="16883"/>
                    <a:pt x="37740" y="16934"/>
                    <a:pt x="37727" y="16967"/>
                  </a:cubicBezTo>
                  <a:cubicBezTo>
                    <a:pt x="37770" y="16945"/>
                    <a:pt x="37812" y="16924"/>
                    <a:pt x="37892" y="16883"/>
                  </a:cubicBezTo>
                  <a:lnTo>
                    <a:pt x="37892" y="16883"/>
                  </a:lnTo>
                  <a:cubicBezTo>
                    <a:pt x="37808" y="16990"/>
                    <a:pt x="37753" y="17059"/>
                    <a:pt x="37705" y="17123"/>
                  </a:cubicBezTo>
                  <a:cubicBezTo>
                    <a:pt x="37646" y="17121"/>
                    <a:pt x="37605" y="17120"/>
                    <a:pt x="37558" y="17120"/>
                  </a:cubicBezTo>
                  <a:cubicBezTo>
                    <a:pt x="37539" y="17176"/>
                    <a:pt x="37530" y="17229"/>
                    <a:pt x="37511" y="17249"/>
                  </a:cubicBezTo>
                  <a:cubicBezTo>
                    <a:pt x="37200" y="17570"/>
                    <a:pt x="37047" y="18035"/>
                    <a:pt x="36638" y="18283"/>
                  </a:cubicBezTo>
                  <a:cubicBezTo>
                    <a:pt x="36585" y="18317"/>
                    <a:pt x="36495" y="18467"/>
                    <a:pt x="36420" y="18563"/>
                  </a:cubicBezTo>
                  <a:cubicBezTo>
                    <a:pt x="36190" y="18853"/>
                    <a:pt x="35955" y="19137"/>
                    <a:pt x="35663" y="19346"/>
                  </a:cubicBezTo>
                  <a:lnTo>
                    <a:pt x="35663" y="19346"/>
                  </a:lnTo>
                  <a:cubicBezTo>
                    <a:pt x="35650" y="19228"/>
                    <a:pt x="35642" y="19133"/>
                    <a:pt x="35635" y="19041"/>
                  </a:cubicBezTo>
                  <a:cubicBezTo>
                    <a:pt x="35679" y="18970"/>
                    <a:pt x="35698" y="18935"/>
                    <a:pt x="35719" y="18912"/>
                  </a:cubicBezTo>
                  <a:cubicBezTo>
                    <a:pt x="35733" y="18894"/>
                    <a:pt x="35748" y="18893"/>
                    <a:pt x="35763" y="18882"/>
                  </a:cubicBezTo>
                  <a:lnTo>
                    <a:pt x="35763" y="18882"/>
                  </a:lnTo>
                  <a:cubicBezTo>
                    <a:pt x="35758" y="18937"/>
                    <a:pt x="35754" y="18985"/>
                    <a:pt x="35751" y="19028"/>
                  </a:cubicBezTo>
                  <a:cubicBezTo>
                    <a:pt x="35750" y="19072"/>
                    <a:pt x="35750" y="19113"/>
                    <a:pt x="35754" y="19243"/>
                  </a:cubicBezTo>
                  <a:cubicBezTo>
                    <a:pt x="35853" y="18765"/>
                    <a:pt x="35885" y="18379"/>
                    <a:pt x="35947" y="17992"/>
                  </a:cubicBezTo>
                  <a:cubicBezTo>
                    <a:pt x="35986" y="17974"/>
                    <a:pt x="36025" y="17958"/>
                    <a:pt x="36069" y="17939"/>
                  </a:cubicBezTo>
                  <a:cubicBezTo>
                    <a:pt x="36054" y="17836"/>
                    <a:pt x="36041" y="17745"/>
                    <a:pt x="36029" y="17654"/>
                  </a:cubicBezTo>
                  <a:cubicBezTo>
                    <a:pt x="36029" y="17586"/>
                    <a:pt x="36031" y="17515"/>
                    <a:pt x="36032" y="17449"/>
                  </a:cubicBezTo>
                  <a:cubicBezTo>
                    <a:pt x="36061" y="17418"/>
                    <a:pt x="36088" y="17390"/>
                    <a:pt x="36117" y="17361"/>
                  </a:cubicBezTo>
                  <a:cubicBezTo>
                    <a:pt x="36159" y="17293"/>
                    <a:pt x="36200" y="17223"/>
                    <a:pt x="36229" y="17174"/>
                  </a:cubicBezTo>
                  <a:cubicBezTo>
                    <a:pt x="36244" y="17061"/>
                    <a:pt x="36263" y="16956"/>
                    <a:pt x="36282" y="16836"/>
                  </a:cubicBezTo>
                  <a:cubicBezTo>
                    <a:pt x="36342" y="16814"/>
                    <a:pt x="36382" y="16799"/>
                    <a:pt x="36428" y="16781"/>
                  </a:cubicBezTo>
                  <a:cubicBezTo>
                    <a:pt x="36467" y="16675"/>
                    <a:pt x="36510" y="16565"/>
                    <a:pt x="36550" y="16456"/>
                  </a:cubicBezTo>
                  <a:cubicBezTo>
                    <a:pt x="36556" y="16346"/>
                    <a:pt x="36425" y="16362"/>
                    <a:pt x="36581" y="16116"/>
                  </a:cubicBezTo>
                  <a:cubicBezTo>
                    <a:pt x="36623" y="16102"/>
                    <a:pt x="36663" y="16088"/>
                    <a:pt x="36716" y="16069"/>
                  </a:cubicBezTo>
                  <a:cubicBezTo>
                    <a:pt x="36760" y="15946"/>
                    <a:pt x="36810" y="15822"/>
                    <a:pt x="36847" y="15729"/>
                  </a:cubicBezTo>
                  <a:lnTo>
                    <a:pt x="36847" y="15729"/>
                  </a:lnTo>
                  <a:cubicBezTo>
                    <a:pt x="36775" y="15740"/>
                    <a:pt x="36723" y="15746"/>
                    <a:pt x="36654" y="15756"/>
                  </a:cubicBezTo>
                  <a:cubicBezTo>
                    <a:pt x="36721" y="15628"/>
                    <a:pt x="36753" y="15566"/>
                    <a:pt x="36781" y="15512"/>
                  </a:cubicBezTo>
                  <a:cubicBezTo>
                    <a:pt x="36846" y="15516"/>
                    <a:pt x="36900" y="15519"/>
                    <a:pt x="36962" y="15523"/>
                  </a:cubicBezTo>
                  <a:cubicBezTo>
                    <a:pt x="36971" y="15441"/>
                    <a:pt x="36978" y="15384"/>
                    <a:pt x="36984" y="15329"/>
                  </a:cubicBezTo>
                  <a:cubicBezTo>
                    <a:pt x="37024" y="15289"/>
                    <a:pt x="37060" y="15253"/>
                    <a:pt x="37107" y="15207"/>
                  </a:cubicBezTo>
                  <a:cubicBezTo>
                    <a:pt x="37105" y="15119"/>
                    <a:pt x="37102" y="15038"/>
                    <a:pt x="37096" y="14966"/>
                  </a:cubicBezTo>
                  <a:cubicBezTo>
                    <a:pt x="37275" y="14669"/>
                    <a:pt x="37234" y="14538"/>
                    <a:pt x="37205" y="14293"/>
                  </a:cubicBezTo>
                  <a:lnTo>
                    <a:pt x="37205" y="14293"/>
                  </a:lnTo>
                  <a:cubicBezTo>
                    <a:pt x="37313" y="14374"/>
                    <a:pt x="37369" y="14417"/>
                    <a:pt x="37431" y="14461"/>
                  </a:cubicBezTo>
                  <a:cubicBezTo>
                    <a:pt x="37490" y="14358"/>
                    <a:pt x="37524" y="14301"/>
                    <a:pt x="37567" y="14227"/>
                  </a:cubicBezTo>
                  <a:cubicBezTo>
                    <a:pt x="37534" y="14174"/>
                    <a:pt x="37503" y="14123"/>
                    <a:pt x="37472" y="14074"/>
                  </a:cubicBezTo>
                  <a:cubicBezTo>
                    <a:pt x="37684" y="13755"/>
                    <a:pt x="37687" y="13755"/>
                    <a:pt x="37946" y="13545"/>
                  </a:cubicBezTo>
                  <a:cubicBezTo>
                    <a:pt x="37892" y="13495"/>
                    <a:pt x="37836" y="13446"/>
                    <a:pt x="37762" y="13378"/>
                  </a:cubicBezTo>
                  <a:cubicBezTo>
                    <a:pt x="37993" y="13146"/>
                    <a:pt x="38180" y="12971"/>
                    <a:pt x="38423" y="12766"/>
                  </a:cubicBezTo>
                  <a:lnTo>
                    <a:pt x="38423" y="12766"/>
                  </a:lnTo>
                  <a:cubicBezTo>
                    <a:pt x="38329" y="12782"/>
                    <a:pt x="38290" y="12788"/>
                    <a:pt x="38264" y="12793"/>
                  </a:cubicBezTo>
                  <a:cubicBezTo>
                    <a:pt x="38427" y="12435"/>
                    <a:pt x="38629" y="12500"/>
                    <a:pt x="38829" y="12318"/>
                  </a:cubicBezTo>
                  <a:cubicBezTo>
                    <a:pt x="38839" y="12248"/>
                    <a:pt x="38849" y="12187"/>
                    <a:pt x="38858" y="12131"/>
                  </a:cubicBezTo>
                  <a:cubicBezTo>
                    <a:pt x="38901" y="12092"/>
                    <a:pt x="38942" y="12054"/>
                    <a:pt x="38982" y="12017"/>
                  </a:cubicBezTo>
                  <a:cubicBezTo>
                    <a:pt x="39022" y="11982"/>
                    <a:pt x="39052" y="11960"/>
                    <a:pt x="39085" y="11932"/>
                  </a:cubicBezTo>
                  <a:cubicBezTo>
                    <a:pt x="39127" y="11948"/>
                    <a:pt x="39166" y="11962"/>
                    <a:pt x="39203" y="11976"/>
                  </a:cubicBezTo>
                  <a:cubicBezTo>
                    <a:pt x="39219" y="11935"/>
                    <a:pt x="39223" y="11910"/>
                    <a:pt x="39235" y="11879"/>
                  </a:cubicBezTo>
                  <a:cubicBezTo>
                    <a:pt x="39261" y="11882"/>
                    <a:pt x="39275" y="11884"/>
                    <a:pt x="39282" y="11884"/>
                  </a:cubicBezTo>
                  <a:cubicBezTo>
                    <a:pt x="39431" y="11753"/>
                    <a:pt x="39585" y="11641"/>
                    <a:pt x="39767" y="11567"/>
                  </a:cubicBezTo>
                  <a:close/>
                  <a:moveTo>
                    <a:pt x="26947" y="19315"/>
                  </a:moveTo>
                  <a:cubicBezTo>
                    <a:pt x="26955" y="19316"/>
                    <a:pt x="26959" y="19319"/>
                    <a:pt x="26966" y="19322"/>
                  </a:cubicBezTo>
                  <a:cubicBezTo>
                    <a:pt x="26952" y="19374"/>
                    <a:pt x="26938" y="19427"/>
                    <a:pt x="26924" y="19480"/>
                  </a:cubicBezTo>
                  <a:cubicBezTo>
                    <a:pt x="26918" y="19478"/>
                    <a:pt x="26912" y="19475"/>
                    <a:pt x="26906" y="19472"/>
                  </a:cubicBezTo>
                  <a:cubicBezTo>
                    <a:pt x="26919" y="19421"/>
                    <a:pt x="26934" y="19368"/>
                    <a:pt x="26947" y="19315"/>
                  </a:cubicBezTo>
                  <a:close/>
                  <a:moveTo>
                    <a:pt x="33968" y="19625"/>
                  </a:moveTo>
                  <a:lnTo>
                    <a:pt x="33968" y="19625"/>
                  </a:lnTo>
                  <a:cubicBezTo>
                    <a:pt x="33963" y="19677"/>
                    <a:pt x="33958" y="19727"/>
                    <a:pt x="33953" y="19778"/>
                  </a:cubicBezTo>
                  <a:cubicBezTo>
                    <a:pt x="33903" y="19763"/>
                    <a:pt x="33855" y="19752"/>
                    <a:pt x="33806" y="19737"/>
                  </a:cubicBezTo>
                  <a:lnTo>
                    <a:pt x="33806" y="19737"/>
                  </a:lnTo>
                  <a:cubicBezTo>
                    <a:pt x="33809" y="19707"/>
                    <a:pt x="33812" y="19676"/>
                    <a:pt x="33813" y="19647"/>
                  </a:cubicBezTo>
                  <a:cubicBezTo>
                    <a:pt x="33865" y="19638"/>
                    <a:pt x="33916" y="19631"/>
                    <a:pt x="33968" y="19625"/>
                  </a:cubicBezTo>
                  <a:close/>
                  <a:moveTo>
                    <a:pt x="27564" y="19806"/>
                  </a:moveTo>
                  <a:cubicBezTo>
                    <a:pt x="27581" y="19813"/>
                    <a:pt x="27599" y="19822"/>
                    <a:pt x="27617" y="19828"/>
                  </a:cubicBezTo>
                  <a:lnTo>
                    <a:pt x="27602" y="19881"/>
                  </a:lnTo>
                  <a:lnTo>
                    <a:pt x="27549" y="19859"/>
                  </a:lnTo>
                  <a:lnTo>
                    <a:pt x="27564" y="19806"/>
                  </a:lnTo>
                  <a:close/>
                  <a:moveTo>
                    <a:pt x="42950" y="20590"/>
                  </a:moveTo>
                  <a:lnTo>
                    <a:pt x="42985" y="20624"/>
                  </a:lnTo>
                  <a:cubicBezTo>
                    <a:pt x="42925" y="20684"/>
                    <a:pt x="42864" y="20746"/>
                    <a:pt x="42801" y="20810"/>
                  </a:cubicBezTo>
                  <a:lnTo>
                    <a:pt x="42778" y="20793"/>
                  </a:lnTo>
                  <a:cubicBezTo>
                    <a:pt x="42835" y="20726"/>
                    <a:pt x="42892" y="20658"/>
                    <a:pt x="42950" y="20590"/>
                  </a:cubicBezTo>
                  <a:close/>
                  <a:moveTo>
                    <a:pt x="27436" y="21161"/>
                  </a:moveTo>
                  <a:cubicBezTo>
                    <a:pt x="27453" y="21168"/>
                    <a:pt x="27471" y="21176"/>
                    <a:pt x="27489" y="21185"/>
                  </a:cubicBezTo>
                  <a:cubicBezTo>
                    <a:pt x="27484" y="21201"/>
                    <a:pt x="27480" y="21219"/>
                    <a:pt x="27475" y="21236"/>
                  </a:cubicBezTo>
                  <a:lnTo>
                    <a:pt x="27422" y="21214"/>
                  </a:lnTo>
                  <a:cubicBezTo>
                    <a:pt x="27427" y="21196"/>
                    <a:pt x="27431" y="21179"/>
                    <a:pt x="27436" y="21161"/>
                  </a:cubicBezTo>
                  <a:close/>
                  <a:moveTo>
                    <a:pt x="42597" y="21182"/>
                  </a:moveTo>
                  <a:cubicBezTo>
                    <a:pt x="42608" y="21198"/>
                    <a:pt x="42619" y="21213"/>
                    <a:pt x="42630" y="21229"/>
                  </a:cubicBezTo>
                  <a:lnTo>
                    <a:pt x="42592" y="21264"/>
                  </a:lnTo>
                  <a:cubicBezTo>
                    <a:pt x="42580" y="21248"/>
                    <a:pt x="42572" y="21235"/>
                    <a:pt x="42560" y="21219"/>
                  </a:cubicBezTo>
                  <a:lnTo>
                    <a:pt x="42597" y="21182"/>
                  </a:lnTo>
                  <a:close/>
                  <a:moveTo>
                    <a:pt x="41973" y="21553"/>
                  </a:moveTo>
                  <a:cubicBezTo>
                    <a:pt x="41978" y="21559"/>
                    <a:pt x="41980" y="21563"/>
                    <a:pt x="41985" y="21569"/>
                  </a:cubicBezTo>
                  <a:cubicBezTo>
                    <a:pt x="41946" y="21603"/>
                    <a:pt x="41907" y="21636"/>
                    <a:pt x="41868" y="21669"/>
                  </a:cubicBezTo>
                  <a:cubicBezTo>
                    <a:pt x="41864" y="21664"/>
                    <a:pt x="41860" y="21660"/>
                    <a:pt x="41857" y="21655"/>
                  </a:cubicBezTo>
                  <a:lnTo>
                    <a:pt x="41973" y="21553"/>
                  </a:lnTo>
                  <a:close/>
                  <a:moveTo>
                    <a:pt x="58356" y="22503"/>
                  </a:moveTo>
                  <a:lnTo>
                    <a:pt x="58367" y="22529"/>
                  </a:lnTo>
                  <a:lnTo>
                    <a:pt x="58075" y="22596"/>
                  </a:lnTo>
                  <a:cubicBezTo>
                    <a:pt x="58071" y="22579"/>
                    <a:pt x="58068" y="22563"/>
                    <a:pt x="58065" y="22547"/>
                  </a:cubicBezTo>
                  <a:cubicBezTo>
                    <a:pt x="58161" y="22532"/>
                    <a:pt x="58258" y="22518"/>
                    <a:pt x="58356" y="22503"/>
                  </a:cubicBezTo>
                  <a:close/>
                  <a:moveTo>
                    <a:pt x="51152" y="22537"/>
                  </a:moveTo>
                  <a:lnTo>
                    <a:pt x="51152" y="22537"/>
                  </a:lnTo>
                  <a:cubicBezTo>
                    <a:pt x="51171" y="22538"/>
                    <a:pt x="51190" y="22540"/>
                    <a:pt x="51209" y="22541"/>
                  </a:cubicBezTo>
                  <a:lnTo>
                    <a:pt x="51211" y="22597"/>
                  </a:lnTo>
                  <a:cubicBezTo>
                    <a:pt x="51192" y="22596"/>
                    <a:pt x="51172" y="22593"/>
                    <a:pt x="51155" y="22591"/>
                  </a:cubicBezTo>
                  <a:cubicBezTo>
                    <a:pt x="51153" y="22572"/>
                    <a:pt x="51153" y="22554"/>
                    <a:pt x="51152" y="22537"/>
                  </a:cubicBezTo>
                  <a:close/>
                  <a:moveTo>
                    <a:pt x="57828" y="22610"/>
                  </a:moveTo>
                  <a:cubicBezTo>
                    <a:pt x="57833" y="22700"/>
                    <a:pt x="57834" y="22752"/>
                    <a:pt x="57837" y="22816"/>
                  </a:cubicBezTo>
                  <a:cubicBezTo>
                    <a:pt x="57705" y="22832"/>
                    <a:pt x="57612" y="22843"/>
                    <a:pt x="57441" y="22872"/>
                  </a:cubicBezTo>
                  <a:cubicBezTo>
                    <a:pt x="57572" y="22778"/>
                    <a:pt x="57666" y="22713"/>
                    <a:pt x="57828" y="22610"/>
                  </a:cubicBezTo>
                  <a:close/>
                  <a:moveTo>
                    <a:pt x="27253" y="22787"/>
                  </a:moveTo>
                  <a:cubicBezTo>
                    <a:pt x="27259" y="22790"/>
                    <a:pt x="27265" y="22791"/>
                    <a:pt x="27271" y="22794"/>
                  </a:cubicBezTo>
                  <a:cubicBezTo>
                    <a:pt x="27256" y="22847"/>
                    <a:pt x="27243" y="22899"/>
                    <a:pt x="27228" y="22952"/>
                  </a:cubicBezTo>
                  <a:cubicBezTo>
                    <a:pt x="27222" y="22950"/>
                    <a:pt x="27215" y="22947"/>
                    <a:pt x="27211" y="22944"/>
                  </a:cubicBezTo>
                  <a:cubicBezTo>
                    <a:pt x="27225" y="22891"/>
                    <a:pt x="27238" y="22840"/>
                    <a:pt x="27253" y="22787"/>
                  </a:cubicBezTo>
                  <a:close/>
                  <a:moveTo>
                    <a:pt x="26263" y="22610"/>
                  </a:moveTo>
                  <a:lnTo>
                    <a:pt x="26263" y="22610"/>
                  </a:lnTo>
                  <a:cubicBezTo>
                    <a:pt x="26206" y="22847"/>
                    <a:pt x="26172" y="22988"/>
                    <a:pt x="26131" y="23161"/>
                  </a:cubicBezTo>
                  <a:cubicBezTo>
                    <a:pt x="26091" y="23143"/>
                    <a:pt x="26061" y="23131"/>
                    <a:pt x="26028" y="23116"/>
                  </a:cubicBezTo>
                  <a:cubicBezTo>
                    <a:pt x="26098" y="22963"/>
                    <a:pt x="26160" y="22832"/>
                    <a:pt x="26263" y="22610"/>
                  </a:cubicBezTo>
                  <a:close/>
                  <a:moveTo>
                    <a:pt x="54480" y="23169"/>
                  </a:moveTo>
                  <a:cubicBezTo>
                    <a:pt x="54508" y="23191"/>
                    <a:pt x="54539" y="23214"/>
                    <a:pt x="54567" y="23236"/>
                  </a:cubicBezTo>
                  <a:lnTo>
                    <a:pt x="54427" y="23300"/>
                  </a:lnTo>
                  <a:lnTo>
                    <a:pt x="54400" y="23209"/>
                  </a:lnTo>
                  <a:lnTo>
                    <a:pt x="54480" y="23169"/>
                  </a:lnTo>
                  <a:close/>
                  <a:moveTo>
                    <a:pt x="57006" y="23293"/>
                  </a:moveTo>
                  <a:cubicBezTo>
                    <a:pt x="57010" y="23331"/>
                    <a:pt x="57015" y="23369"/>
                    <a:pt x="57019" y="23408"/>
                  </a:cubicBezTo>
                  <a:cubicBezTo>
                    <a:pt x="56993" y="23414"/>
                    <a:pt x="56965" y="23421"/>
                    <a:pt x="56938" y="23428"/>
                  </a:cubicBezTo>
                  <a:lnTo>
                    <a:pt x="56922" y="23315"/>
                  </a:lnTo>
                  <a:cubicBezTo>
                    <a:pt x="56950" y="23308"/>
                    <a:pt x="56978" y="23300"/>
                    <a:pt x="57006" y="23293"/>
                  </a:cubicBezTo>
                  <a:close/>
                  <a:moveTo>
                    <a:pt x="51009" y="23428"/>
                  </a:moveTo>
                  <a:cubicBezTo>
                    <a:pt x="51008" y="23431"/>
                    <a:pt x="51005" y="23440"/>
                    <a:pt x="51000" y="23450"/>
                  </a:cubicBezTo>
                  <a:cubicBezTo>
                    <a:pt x="51001" y="23452"/>
                    <a:pt x="51001" y="23453"/>
                    <a:pt x="51002" y="23455"/>
                  </a:cubicBezTo>
                  <a:lnTo>
                    <a:pt x="51002" y="23455"/>
                  </a:lnTo>
                  <a:cubicBezTo>
                    <a:pt x="51004" y="23445"/>
                    <a:pt x="51007" y="23436"/>
                    <a:pt x="51009" y="23428"/>
                  </a:cubicBezTo>
                  <a:close/>
                  <a:moveTo>
                    <a:pt x="55267" y="23389"/>
                  </a:moveTo>
                  <a:cubicBezTo>
                    <a:pt x="55271" y="23408"/>
                    <a:pt x="55276" y="23425"/>
                    <a:pt x="55280" y="23444"/>
                  </a:cubicBezTo>
                  <a:cubicBezTo>
                    <a:pt x="55262" y="23452"/>
                    <a:pt x="55245" y="23459"/>
                    <a:pt x="55226" y="23467"/>
                  </a:cubicBezTo>
                  <a:cubicBezTo>
                    <a:pt x="55221" y="23447"/>
                    <a:pt x="55218" y="23428"/>
                    <a:pt x="55212" y="23411"/>
                  </a:cubicBezTo>
                  <a:cubicBezTo>
                    <a:pt x="55230" y="23403"/>
                    <a:pt x="55248" y="23396"/>
                    <a:pt x="55267" y="23389"/>
                  </a:cubicBezTo>
                  <a:close/>
                  <a:moveTo>
                    <a:pt x="55702" y="23515"/>
                  </a:moveTo>
                  <a:cubicBezTo>
                    <a:pt x="55627" y="23620"/>
                    <a:pt x="55571" y="23698"/>
                    <a:pt x="55518" y="23778"/>
                  </a:cubicBezTo>
                  <a:cubicBezTo>
                    <a:pt x="55491" y="23783"/>
                    <a:pt x="55461" y="23786"/>
                    <a:pt x="55435" y="23790"/>
                  </a:cubicBezTo>
                  <a:cubicBezTo>
                    <a:pt x="55424" y="23748"/>
                    <a:pt x="55414" y="23705"/>
                    <a:pt x="55402" y="23653"/>
                  </a:cubicBezTo>
                  <a:cubicBezTo>
                    <a:pt x="55477" y="23617"/>
                    <a:pt x="55548" y="23584"/>
                    <a:pt x="55702" y="23515"/>
                  </a:cubicBezTo>
                  <a:close/>
                  <a:moveTo>
                    <a:pt x="55273" y="23898"/>
                  </a:moveTo>
                  <a:cubicBezTo>
                    <a:pt x="55276" y="23905"/>
                    <a:pt x="55277" y="23911"/>
                    <a:pt x="55279" y="23917"/>
                  </a:cubicBezTo>
                  <a:cubicBezTo>
                    <a:pt x="55227" y="23939"/>
                    <a:pt x="55174" y="23958"/>
                    <a:pt x="55123" y="23981"/>
                  </a:cubicBezTo>
                  <a:cubicBezTo>
                    <a:pt x="55120" y="23976"/>
                    <a:pt x="55118" y="23970"/>
                    <a:pt x="55117" y="23962"/>
                  </a:cubicBezTo>
                  <a:cubicBezTo>
                    <a:pt x="55168" y="23942"/>
                    <a:pt x="55221" y="23920"/>
                    <a:pt x="55273" y="23898"/>
                  </a:cubicBezTo>
                  <a:close/>
                  <a:moveTo>
                    <a:pt x="50927" y="24234"/>
                  </a:moveTo>
                  <a:cubicBezTo>
                    <a:pt x="50922" y="24235"/>
                    <a:pt x="50912" y="24235"/>
                    <a:pt x="50902" y="24236"/>
                  </a:cubicBezTo>
                  <a:cubicBezTo>
                    <a:pt x="50902" y="24244"/>
                    <a:pt x="50903" y="24253"/>
                    <a:pt x="50904" y="24261"/>
                  </a:cubicBezTo>
                  <a:lnTo>
                    <a:pt x="50904" y="24261"/>
                  </a:lnTo>
                  <a:cubicBezTo>
                    <a:pt x="50911" y="24251"/>
                    <a:pt x="50919" y="24242"/>
                    <a:pt x="50927" y="24234"/>
                  </a:cubicBezTo>
                  <a:close/>
                  <a:moveTo>
                    <a:pt x="54053" y="24126"/>
                  </a:moveTo>
                  <a:cubicBezTo>
                    <a:pt x="54066" y="24161"/>
                    <a:pt x="54078" y="24198"/>
                    <a:pt x="54091" y="24235"/>
                  </a:cubicBezTo>
                  <a:cubicBezTo>
                    <a:pt x="54065" y="24248"/>
                    <a:pt x="54040" y="24261"/>
                    <a:pt x="54015" y="24273"/>
                  </a:cubicBezTo>
                  <a:lnTo>
                    <a:pt x="53975" y="24165"/>
                  </a:lnTo>
                  <a:cubicBezTo>
                    <a:pt x="54003" y="24152"/>
                    <a:pt x="54028" y="24139"/>
                    <a:pt x="54053" y="24126"/>
                  </a:cubicBezTo>
                  <a:close/>
                  <a:moveTo>
                    <a:pt x="54165" y="24863"/>
                  </a:moveTo>
                  <a:lnTo>
                    <a:pt x="54165" y="24863"/>
                  </a:lnTo>
                  <a:cubicBezTo>
                    <a:pt x="54130" y="24897"/>
                    <a:pt x="54094" y="24932"/>
                    <a:pt x="54060" y="24964"/>
                  </a:cubicBezTo>
                  <a:cubicBezTo>
                    <a:pt x="54049" y="24967"/>
                    <a:pt x="54038" y="24969"/>
                    <a:pt x="54028" y="24970"/>
                  </a:cubicBezTo>
                  <a:lnTo>
                    <a:pt x="54028" y="24970"/>
                  </a:lnTo>
                  <a:cubicBezTo>
                    <a:pt x="54029" y="24970"/>
                    <a:pt x="54029" y="24969"/>
                    <a:pt x="54030" y="24969"/>
                  </a:cubicBezTo>
                  <a:cubicBezTo>
                    <a:pt x="54040" y="24967"/>
                    <a:pt x="54050" y="24966"/>
                    <a:pt x="54062" y="24963"/>
                  </a:cubicBezTo>
                  <a:cubicBezTo>
                    <a:pt x="54056" y="24936"/>
                    <a:pt x="54084" y="24904"/>
                    <a:pt x="54112" y="24872"/>
                  </a:cubicBezTo>
                  <a:cubicBezTo>
                    <a:pt x="54130" y="24867"/>
                    <a:pt x="54146" y="24866"/>
                    <a:pt x="54165" y="24863"/>
                  </a:cubicBezTo>
                  <a:close/>
                  <a:moveTo>
                    <a:pt x="54028" y="24970"/>
                  </a:moveTo>
                  <a:lnTo>
                    <a:pt x="54028" y="24970"/>
                  </a:lnTo>
                  <a:cubicBezTo>
                    <a:pt x="54034" y="24997"/>
                    <a:pt x="54005" y="25030"/>
                    <a:pt x="53978" y="25063"/>
                  </a:cubicBezTo>
                  <a:cubicBezTo>
                    <a:pt x="53960" y="25066"/>
                    <a:pt x="53943" y="25069"/>
                    <a:pt x="53925" y="25072"/>
                  </a:cubicBezTo>
                  <a:cubicBezTo>
                    <a:pt x="53960" y="25038"/>
                    <a:pt x="53993" y="25005"/>
                    <a:pt x="54028" y="24970"/>
                  </a:cubicBezTo>
                  <a:close/>
                  <a:moveTo>
                    <a:pt x="27759" y="25182"/>
                  </a:moveTo>
                  <a:cubicBezTo>
                    <a:pt x="27777" y="25189"/>
                    <a:pt x="27795" y="25198"/>
                    <a:pt x="27812" y="25204"/>
                  </a:cubicBezTo>
                  <a:cubicBezTo>
                    <a:pt x="27806" y="25223"/>
                    <a:pt x="27802" y="25239"/>
                    <a:pt x="27798" y="25257"/>
                  </a:cubicBezTo>
                  <a:cubicBezTo>
                    <a:pt x="27778" y="25251"/>
                    <a:pt x="27762" y="25242"/>
                    <a:pt x="27745" y="25234"/>
                  </a:cubicBezTo>
                  <a:cubicBezTo>
                    <a:pt x="27749" y="25217"/>
                    <a:pt x="27755" y="25200"/>
                    <a:pt x="27759" y="25182"/>
                  </a:cubicBezTo>
                  <a:close/>
                  <a:moveTo>
                    <a:pt x="53053" y="25289"/>
                  </a:moveTo>
                  <a:cubicBezTo>
                    <a:pt x="53080" y="25307"/>
                    <a:pt x="53106" y="25325"/>
                    <a:pt x="53134" y="25343"/>
                  </a:cubicBezTo>
                  <a:lnTo>
                    <a:pt x="53134" y="25343"/>
                  </a:lnTo>
                  <a:cubicBezTo>
                    <a:pt x="53076" y="25369"/>
                    <a:pt x="53039" y="25378"/>
                    <a:pt x="53015" y="25378"/>
                  </a:cubicBezTo>
                  <a:cubicBezTo>
                    <a:pt x="52986" y="25378"/>
                    <a:pt x="52975" y="25364"/>
                    <a:pt x="52964" y="25350"/>
                  </a:cubicBezTo>
                  <a:cubicBezTo>
                    <a:pt x="52994" y="25329"/>
                    <a:pt x="53022" y="25310"/>
                    <a:pt x="53053" y="25289"/>
                  </a:cubicBezTo>
                  <a:close/>
                  <a:moveTo>
                    <a:pt x="25933" y="25223"/>
                  </a:moveTo>
                  <a:cubicBezTo>
                    <a:pt x="25939" y="25225"/>
                    <a:pt x="25945" y="25228"/>
                    <a:pt x="25951" y="25231"/>
                  </a:cubicBezTo>
                  <a:lnTo>
                    <a:pt x="25907" y="25388"/>
                  </a:lnTo>
                  <a:cubicBezTo>
                    <a:pt x="25901" y="25387"/>
                    <a:pt x="25897" y="25382"/>
                    <a:pt x="25889" y="25379"/>
                  </a:cubicBezTo>
                  <a:lnTo>
                    <a:pt x="25933" y="25223"/>
                  </a:lnTo>
                  <a:close/>
                  <a:moveTo>
                    <a:pt x="53207" y="25393"/>
                  </a:moveTo>
                  <a:cubicBezTo>
                    <a:pt x="53330" y="25393"/>
                    <a:pt x="53117" y="25573"/>
                    <a:pt x="53219" y="25600"/>
                  </a:cubicBezTo>
                  <a:cubicBezTo>
                    <a:pt x="53088" y="25663"/>
                    <a:pt x="53027" y="25700"/>
                    <a:pt x="52899" y="25766"/>
                  </a:cubicBezTo>
                  <a:lnTo>
                    <a:pt x="52899" y="25766"/>
                  </a:lnTo>
                  <a:cubicBezTo>
                    <a:pt x="52899" y="25763"/>
                    <a:pt x="52899" y="25760"/>
                    <a:pt x="52899" y="25757"/>
                  </a:cubicBezTo>
                  <a:lnTo>
                    <a:pt x="52899" y="25757"/>
                  </a:lnTo>
                  <a:cubicBezTo>
                    <a:pt x="52980" y="25630"/>
                    <a:pt x="53052" y="25519"/>
                    <a:pt x="53130" y="25406"/>
                  </a:cubicBezTo>
                  <a:lnTo>
                    <a:pt x="53130" y="25406"/>
                  </a:lnTo>
                  <a:cubicBezTo>
                    <a:pt x="53164" y="25397"/>
                    <a:pt x="53189" y="25393"/>
                    <a:pt x="53207" y="25393"/>
                  </a:cubicBezTo>
                  <a:close/>
                  <a:moveTo>
                    <a:pt x="36847" y="25798"/>
                  </a:moveTo>
                  <a:lnTo>
                    <a:pt x="36847" y="25798"/>
                  </a:lnTo>
                  <a:cubicBezTo>
                    <a:pt x="36926" y="25804"/>
                    <a:pt x="37004" y="25806"/>
                    <a:pt x="37075" y="25806"/>
                  </a:cubicBezTo>
                  <a:cubicBezTo>
                    <a:pt x="37147" y="25806"/>
                    <a:pt x="37213" y="25804"/>
                    <a:pt x="37266" y="25800"/>
                  </a:cubicBezTo>
                  <a:lnTo>
                    <a:pt x="37266" y="25800"/>
                  </a:lnTo>
                  <a:cubicBezTo>
                    <a:pt x="37266" y="25801"/>
                    <a:pt x="37260" y="25826"/>
                    <a:pt x="37253" y="25860"/>
                  </a:cubicBezTo>
                  <a:cubicBezTo>
                    <a:pt x="37128" y="25857"/>
                    <a:pt x="37016" y="25847"/>
                    <a:pt x="36903" y="25831"/>
                  </a:cubicBezTo>
                  <a:cubicBezTo>
                    <a:pt x="36885" y="25821"/>
                    <a:pt x="36865" y="25809"/>
                    <a:pt x="36847" y="25798"/>
                  </a:cubicBezTo>
                  <a:close/>
                  <a:moveTo>
                    <a:pt x="29048" y="25750"/>
                  </a:moveTo>
                  <a:lnTo>
                    <a:pt x="29103" y="25828"/>
                  </a:lnTo>
                  <a:lnTo>
                    <a:pt x="29045" y="25887"/>
                  </a:lnTo>
                  <a:cubicBezTo>
                    <a:pt x="29013" y="25873"/>
                    <a:pt x="28980" y="25860"/>
                    <a:pt x="28947" y="25847"/>
                  </a:cubicBezTo>
                  <a:lnTo>
                    <a:pt x="29048" y="25750"/>
                  </a:lnTo>
                  <a:close/>
                  <a:moveTo>
                    <a:pt x="50591" y="26000"/>
                  </a:moveTo>
                  <a:cubicBezTo>
                    <a:pt x="50594" y="26006"/>
                    <a:pt x="50599" y="26010"/>
                    <a:pt x="50600" y="26018"/>
                  </a:cubicBezTo>
                  <a:cubicBezTo>
                    <a:pt x="50556" y="26054"/>
                    <a:pt x="50512" y="26093"/>
                    <a:pt x="50466" y="26131"/>
                  </a:cubicBezTo>
                  <a:cubicBezTo>
                    <a:pt x="50463" y="26127"/>
                    <a:pt x="50459" y="26121"/>
                    <a:pt x="50457" y="26116"/>
                  </a:cubicBezTo>
                  <a:cubicBezTo>
                    <a:pt x="50500" y="26078"/>
                    <a:pt x="50546" y="26038"/>
                    <a:pt x="50591" y="26000"/>
                  </a:cubicBezTo>
                  <a:close/>
                  <a:moveTo>
                    <a:pt x="25108" y="27025"/>
                  </a:moveTo>
                  <a:cubicBezTo>
                    <a:pt x="25143" y="27043"/>
                    <a:pt x="25179" y="27058"/>
                    <a:pt x="25214" y="27073"/>
                  </a:cubicBezTo>
                  <a:cubicBezTo>
                    <a:pt x="25207" y="27098"/>
                    <a:pt x="25198" y="27126"/>
                    <a:pt x="25192" y="27149"/>
                  </a:cubicBezTo>
                  <a:cubicBezTo>
                    <a:pt x="25157" y="27134"/>
                    <a:pt x="25121" y="27120"/>
                    <a:pt x="25086" y="27105"/>
                  </a:cubicBezTo>
                  <a:cubicBezTo>
                    <a:pt x="25093" y="27077"/>
                    <a:pt x="25101" y="27052"/>
                    <a:pt x="25108" y="27025"/>
                  </a:cubicBezTo>
                  <a:close/>
                  <a:moveTo>
                    <a:pt x="25233" y="27626"/>
                  </a:moveTo>
                  <a:cubicBezTo>
                    <a:pt x="25251" y="27633"/>
                    <a:pt x="25267" y="27640"/>
                    <a:pt x="25285" y="27649"/>
                  </a:cubicBezTo>
                  <a:lnTo>
                    <a:pt x="25270" y="27701"/>
                  </a:lnTo>
                  <a:cubicBezTo>
                    <a:pt x="25252" y="27693"/>
                    <a:pt x="25235" y="27686"/>
                    <a:pt x="25218" y="27679"/>
                  </a:cubicBezTo>
                  <a:cubicBezTo>
                    <a:pt x="25223" y="27660"/>
                    <a:pt x="25227" y="27643"/>
                    <a:pt x="25233" y="27626"/>
                  </a:cubicBezTo>
                  <a:close/>
                  <a:moveTo>
                    <a:pt x="27312" y="27782"/>
                  </a:moveTo>
                  <a:lnTo>
                    <a:pt x="27324" y="27795"/>
                  </a:lnTo>
                  <a:lnTo>
                    <a:pt x="27254" y="27862"/>
                  </a:lnTo>
                  <a:lnTo>
                    <a:pt x="27254" y="27862"/>
                  </a:lnTo>
                  <a:cubicBezTo>
                    <a:pt x="27257" y="27850"/>
                    <a:pt x="27261" y="27839"/>
                    <a:pt x="27264" y="27828"/>
                  </a:cubicBezTo>
                  <a:lnTo>
                    <a:pt x="27264" y="27828"/>
                  </a:lnTo>
                  <a:lnTo>
                    <a:pt x="27312" y="27782"/>
                  </a:lnTo>
                  <a:close/>
                  <a:moveTo>
                    <a:pt x="25639" y="28486"/>
                  </a:moveTo>
                  <a:cubicBezTo>
                    <a:pt x="25673" y="28501"/>
                    <a:pt x="25702" y="28514"/>
                    <a:pt x="25795" y="28554"/>
                  </a:cubicBezTo>
                  <a:cubicBezTo>
                    <a:pt x="25676" y="28650"/>
                    <a:pt x="25625" y="28689"/>
                    <a:pt x="25567" y="28737"/>
                  </a:cubicBezTo>
                  <a:cubicBezTo>
                    <a:pt x="25592" y="28648"/>
                    <a:pt x="25611" y="28581"/>
                    <a:pt x="25639" y="28486"/>
                  </a:cubicBezTo>
                  <a:close/>
                  <a:moveTo>
                    <a:pt x="48014" y="29169"/>
                  </a:moveTo>
                  <a:cubicBezTo>
                    <a:pt x="48020" y="29173"/>
                    <a:pt x="48023" y="29179"/>
                    <a:pt x="48027" y="29184"/>
                  </a:cubicBezTo>
                  <a:cubicBezTo>
                    <a:pt x="47993" y="29231"/>
                    <a:pt x="47958" y="29279"/>
                    <a:pt x="47924" y="29325"/>
                  </a:cubicBezTo>
                  <a:cubicBezTo>
                    <a:pt x="47920" y="29321"/>
                    <a:pt x="47915" y="29316"/>
                    <a:pt x="47911" y="29312"/>
                  </a:cubicBezTo>
                  <a:lnTo>
                    <a:pt x="48014" y="29169"/>
                  </a:lnTo>
                  <a:close/>
                  <a:moveTo>
                    <a:pt x="49391" y="29212"/>
                  </a:moveTo>
                  <a:cubicBezTo>
                    <a:pt x="49422" y="29244"/>
                    <a:pt x="49448" y="29272"/>
                    <a:pt x="49510" y="29338"/>
                  </a:cubicBezTo>
                  <a:cubicBezTo>
                    <a:pt x="49361" y="29415"/>
                    <a:pt x="49294" y="29449"/>
                    <a:pt x="49191" y="29500"/>
                  </a:cubicBezTo>
                  <a:cubicBezTo>
                    <a:pt x="49282" y="29369"/>
                    <a:pt x="49323" y="29309"/>
                    <a:pt x="49391" y="29212"/>
                  </a:cubicBezTo>
                  <a:close/>
                  <a:moveTo>
                    <a:pt x="24358" y="29653"/>
                  </a:moveTo>
                  <a:cubicBezTo>
                    <a:pt x="24364" y="29656"/>
                    <a:pt x="24370" y="29659"/>
                    <a:pt x="24375" y="29662"/>
                  </a:cubicBezTo>
                  <a:cubicBezTo>
                    <a:pt x="24359" y="29715"/>
                    <a:pt x="24343" y="29766"/>
                    <a:pt x="24327" y="29818"/>
                  </a:cubicBezTo>
                  <a:cubicBezTo>
                    <a:pt x="24322" y="29815"/>
                    <a:pt x="24315" y="29813"/>
                    <a:pt x="24311" y="29809"/>
                  </a:cubicBezTo>
                  <a:cubicBezTo>
                    <a:pt x="24325" y="29758"/>
                    <a:pt x="24342" y="29706"/>
                    <a:pt x="24358" y="29653"/>
                  </a:cubicBezTo>
                  <a:close/>
                  <a:moveTo>
                    <a:pt x="21404" y="33571"/>
                  </a:moveTo>
                  <a:cubicBezTo>
                    <a:pt x="21396" y="33587"/>
                    <a:pt x="21389" y="33606"/>
                    <a:pt x="21380" y="33624"/>
                  </a:cubicBezTo>
                  <a:cubicBezTo>
                    <a:pt x="21347" y="33641"/>
                    <a:pt x="21311" y="33658"/>
                    <a:pt x="21277" y="33674"/>
                  </a:cubicBezTo>
                  <a:lnTo>
                    <a:pt x="21277" y="33674"/>
                  </a:lnTo>
                  <a:cubicBezTo>
                    <a:pt x="21328" y="33618"/>
                    <a:pt x="21364" y="33594"/>
                    <a:pt x="21402" y="33571"/>
                  </a:cubicBezTo>
                  <a:close/>
                  <a:moveTo>
                    <a:pt x="21290" y="33642"/>
                  </a:moveTo>
                  <a:lnTo>
                    <a:pt x="21276" y="33675"/>
                  </a:lnTo>
                  <a:lnTo>
                    <a:pt x="21276" y="33675"/>
                  </a:lnTo>
                  <a:cubicBezTo>
                    <a:pt x="21275" y="33675"/>
                    <a:pt x="21275" y="33675"/>
                    <a:pt x="21274" y="33675"/>
                  </a:cubicBezTo>
                  <a:cubicBezTo>
                    <a:pt x="21277" y="33665"/>
                    <a:pt x="21283" y="33653"/>
                    <a:pt x="21289" y="33643"/>
                  </a:cubicBezTo>
                  <a:lnTo>
                    <a:pt x="21289" y="33643"/>
                  </a:lnTo>
                  <a:cubicBezTo>
                    <a:pt x="21237" y="33699"/>
                    <a:pt x="21199" y="33724"/>
                    <a:pt x="21161" y="33749"/>
                  </a:cubicBezTo>
                  <a:lnTo>
                    <a:pt x="21183" y="33695"/>
                  </a:lnTo>
                  <a:cubicBezTo>
                    <a:pt x="21218" y="33677"/>
                    <a:pt x="21255" y="33659"/>
                    <a:pt x="21290" y="33642"/>
                  </a:cubicBezTo>
                  <a:close/>
                  <a:moveTo>
                    <a:pt x="47793" y="33487"/>
                  </a:moveTo>
                  <a:cubicBezTo>
                    <a:pt x="47802" y="33489"/>
                    <a:pt x="47812" y="33490"/>
                    <a:pt x="47822" y="33490"/>
                  </a:cubicBezTo>
                  <a:cubicBezTo>
                    <a:pt x="47790" y="33618"/>
                    <a:pt x="47759" y="33745"/>
                    <a:pt x="47734" y="33870"/>
                  </a:cubicBezTo>
                  <a:lnTo>
                    <a:pt x="47684" y="33864"/>
                  </a:lnTo>
                  <a:cubicBezTo>
                    <a:pt x="47715" y="33739"/>
                    <a:pt x="47753" y="33612"/>
                    <a:pt x="47793" y="33487"/>
                  </a:cubicBezTo>
                  <a:close/>
                  <a:moveTo>
                    <a:pt x="23780" y="33909"/>
                  </a:moveTo>
                  <a:cubicBezTo>
                    <a:pt x="23789" y="33918"/>
                    <a:pt x="23798" y="33924"/>
                    <a:pt x="23807" y="33929"/>
                  </a:cubicBezTo>
                  <a:lnTo>
                    <a:pt x="23807" y="33929"/>
                  </a:lnTo>
                  <a:cubicBezTo>
                    <a:pt x="23810" y="33942"/>
                    <a:pt x="23811" y="33958"/>
                    <a:pt x="23813" y="33974"/>
                  </a:cubicBezTo>
                  <a:cubicBezTo>
                    <a:pt x="23809" y="33974"/>
                    <a:pt x="23804" y="33974"/>
                    <a:pt x="23799" y="33974"/>
                  </a:cubicBezTo>
                  <a:cubicBezTo>
                    <a:pt x="23789" y="33974"/>
                    <a:pt x="23778" y="33974"/>
                    <a:pt x="23768" y="33974"/>
                  </a:cubicBezTo>
                  <a:cubicBezTo>
                    <a:pt x="23764" y="33974"/>
                    <a:pt x="23761" y="33974"/>
                    <a:pt x="23757" y="33974"/>
                  </a:cubicBezTo>
                  <a:lnTo>
                    <a:pt x="23757" y="33974"/>
                  </a:lnTo>
                  <a:cubicBezTo>
                    <a:pt x="23764" y="33953"/>
                    <a:pt x="23772" y="33932"/>
                    <a:pt x="23780" y="33909"/>
                  </a:cubicBezTo>
                  <a:close/>
                  <a:moveTo>
                    <a:pt x="50199" y="33873"/>
                  </a:moveTo>
                  <a:cubicBezTo>
                    <a:pt x="50199" y="33890"/>
                    <a:pt x="50199" y="33906"/>
                    <a:pt x="50199" y="33924"/>
                  </a:cubicBezTo>
                  <a:cubicBezTo>
                    <a:pt x="50173" y="33951"/>
                    <a:pt x="50150" y="33974"/>
                    <a:pt x="50123" y="34001"/>
                  </a:cubicBezTo>
                  <a:cubicBezTo>
                    <a:pt x="50123" y="33992"/>
                    <a:pt x="50123" y="33981"/>
                    <a:pt x="50123" y="33977"/>
                  </a:cubicBezTo>
                  <a:cubicBezTo>
                    <a:pt x="50147" y="33937"/>
                    <a:pt x="50172" y="33905"/>
                    <a:pt x="50197" y="33874"/>
                  </a:cubicBezTo>
                  <a:lnTo>
                    <a:pt x="50199" y="33873"/>
                  </a:lnTo>
                  <a:close/>
                  <a:moveTo>
                    <a:pt x="46256" y="33939"/>
                  </a:moveTo>
                  <a:cubicBezTo>
                    <a:pt x="46275" y="33946"/>
                    <a:pt x="46292" y="33952"/>
                    <a:pt x="46312" y="33959"/>
                  </a:cubicBezTo>
                  <a:cubicBezTo>
                    <a:pt x="46307" y="33980"/>
                    <a:pt x="46304" y="33999"/>
                    <a:pt x="46300" y="34020"/>
                  </a:cubicBezTo>
                  <a:cubicBezTo>
                    <a:pt x="46281" y="34014"/>
                    <a:pt x="46263" y="34008"/>
                    <a:pt x="46245" y="34001"/>
                  </a:cubicBezTo>
                  <a:cubicBezTo>
                    <a:pt x="46250" y="33980"/>
                    <a:pt x="46253" y="33961"/>
                    <a:pt x="46256" y="33939"/>
                  </a:cubicBezTo>
                  <a:close/>
                  <a:moveTo>
                    <a:pt x="20997" y="34171"/>
                  </a:moveTo>
                  <a:cubicBezTo>
                    <a:pt x="21011" y="34186"/>
                    <a:pt x="21023" y="34199"/>
                    <a:pt x="21036" y="34214"/>
                  </a:cubicBezTo>
                  <a:lnTo>
                    <a:pt x="21000" y="34257"/>
                  </a:lnTo>
                  <a:cubicBezTo>
                    <a:pt x="20987" y="34242"/>
                    <a:pt x="20975" y="34229"/>
                    <a:pt x="20962" y="34214"/>
                  </a:cubicBezTo>
                  <a:lnTo>
                    <a:pt x="20997" y="34171"/>
                  </a:lnTo>
                  <a:close/>
                  <a:moveTo>
                    <a:pt x="50196" y="34183"/>
                  </a:moveTo>
                  <a:cubicBezTo>
                    <a:pt x="50201" y="34187"/>
                    <a:pt x="50207" y="34189"/>
                    <a:pt x="50213" y="34192"/>
                  </a:cubicBezTo>
                  <a:lnTo>
                    <a:pt x="50159" y="34327"/>
                  </a:lnTo>
                  <a:cubicBezTo>
                    <a:pt x="50153" y="34324"/>
                    <a:pt x="50147" y="34320"/>
                    <a:pt x="50141" y="34318"/>
                  </a:cubicBezTo>
                  <a:cubicBezTo>
                    <a:pt x="50160" y="34273"/>
                    <a:pt x="50178" y="34227"/>
                    <a:pt x="50196" y="34183"/>
                  </a:cubicBezTo>
                  <a:close/>
                  <a:moveTo>
                    <a:pt x="47775" y="35220"/>
                  </a:moveTo>
                  <a:cubicBezTo>
                    <a:pt x="47775" y="35220"/>
                    <a:pt x="47775" y="35221"/>
                    <a:pt x="47775" y="35222"/>
                  </a:cubicBezTo>
                  <a:cubicBezTo>
                    <a:pt x="47775" y="35221"/>
                    <a:pt x="47775" y="35220"/>
                    <a:pt x="47775" y="35220"/>
                  </a:cubicBezTo>
                  <a:close/>
                  <a:moveTo>
                    <a:pt x="47658" y="35329"/>
                  </a:moveTo>
                  <a:cubicBezTo>
                    <a:pt x="47664" y="35360"/>
                    <a:pt x="47674" y="35391"/>
                    <a:pt x="47681" y="35423"/>
                  </a:cubicBezTo>
                  <a:cubicBezTo>
                    <a:pt x="47675" y="35425"/>
                    <a:pt x="47668" y="35426"/>
                    <a:pt x="47662" y="35428"/>
                  </a:cubicBezTo>
                  <a:cubicBezTo>
                    <a:pt x="47655" y="35395"/>
                    <a:pt x="47644" y="35364"/>
                    <a:pt x="47639" y="35332"/>
                  </a:cubicBezTo>
                  <a:lnTo>
                    <a:pt x="47658" y="35329"/>
                  </a:lnTo>
                  <a:close/>
                  <a:moveTo>
                    <a:pt x="50275" y="35520"/>
                  </a:moveTo>
                  <a:lnTo>
                    <a:pt x="50319" y="35557"/>
                  </a:lnTo>
                  <a:cubicBezTo>
                    <a:pt x="50309" y="35572"/>
                    <a:pt x="50300" y="35588"/>
                    <a:pt x="50291" y="35601"/>
                  </a:cubicBezTo>
                  <a:cubicBezTo>
                    <a:pt x="50276" y="35590"/>
                    <a:pt x="50262" y="35576"/>
                    <a:pt x="50247" y="35563"/>
                  </a:cubicBezTo>
                  <a:lnTo>
                    <a:pt x="50275" y="35520"/>
                  </a:lnTo>
                  <a:close/>
                  <a:moveTo>
                    <a:pt x="49501" y="35478"/>
                  </a:moveTo>
                  <a:cubicBezTo>
                    <a:pt x="49503" y="35479"/>
                    <a:pt x="49520" y="35498"/>
                    <a:pt x="49544" y="35522"/>
                  </a:cubicBezTo>
                  <a:cubicBezTo>
                    <a:pt x="49494" y="35573"/>
                    <a:pt x="49454" y="35625"/>
                    <a:pt x="49408" y="35657"/>
                  </a:cubicBezTo>
                  <a:cubicBezTo>
                    <a:pt x="49395" y="35659"/>
                    <a:pt x="49382" y="35659"/>
                    <a:pt x="49367" y="35659"/>
                  </a:cubicBezTo>
                  <a:cubicBezTo>
                    <a:pt x="49420" y="35604"/>
                    <a:pt x="49467" y="35526"/>
                    <a:pt x="49501" y="35478"/>
                  </a:cubicBezTo>
                  <a:close/>
                  <a:moveTo>
                    <a:pt x="22675" y="35629"/>
                  </a:moveTo>
                  <a:lnTo>
                    <a:pt x="22692" y="35638"/>
                  </a:lnTo>
                  <a:lnTo>
                    <a:pt x="22635" y="35790"/>
                  </a:lnTo>
                  <a:lnTo>
                    <a:pt x="22619" y="35779"/>
                  </a:lnTo>
                  <a:cubicBezTo>
                    <a:pt x="22638" y="35729"/>
                    <a:pt x="22657" y="35679"/>
                    <a:pt x="22675" y="35629"/>
                  </a:cubicBezTo>
                  <a:close/>
                  <a:moveTo>
                    <a:pt x="50862" y="27977"/>
                  </a:moveTo>
                  <a:cubicBezTo>
                    <a:pt x="50874" y="27985"/>
                    <a:pt x="50885" y="27991"/>
                    <a:pt x="50896" y="27998"/>
                  </a:cubicBezTo>
                  <a:lnTo>
                    <a:pt x="50896" y="27998"/>
                  </a:lnTo>
                  <a:cubicBezTo>
                    <a:pt x="50899" y="28029"/>
                    <a:pt x="50903" y="28060"/>
                    <a:pt x="50906" y="28092"/>
                  </a:cubicBezTo>
                  <a:cubicBezTo>
                    <a:pt x="50856" y="28363"/>
                    <a:pt x="50802" y="28656"/>
                    <a:pt x="50746" y="28931"/>
                  </a:cubicBezTo>
                  <a:cubicBezTo>
                    <a:pt x="50775" y="29191"/>
                    <a:pt x="50831" y="29407"/>
                    <a:pt x="50803" y="29697"/>
                  </a:cubicBezTo>
                  <a:cubicBezTo>
                    <a:pt x="50819" y="29730"/>
                    <a:pt x="50831" y="29769"/>
                    <a:pt x="50843" y="29811"/>
                  </a:cubicBezTo>
                  <a:lnTo>
                    <a:pt x="50819" y="29855"/>
                  </a:lnTo>
                  <a:lnTo>
                    <a:pt x="50793" y="29716"/>
                  </a:lnTo>
                  <a:cubicBezTo>
                    <a:pt x="50797" y="29708"/>
                    <a:pt x="50802" y="29699"/>
                    <a:pt x="50803" y="29697"/>
                  </a:cubicBezTo>
                  <a:cubicBezTo>
                    <a:pt x="50766" y="29696"/>
                    <a:pt x="50731" y="29690"/>
                    <a:pt x="50668" y="29677"/>
                  </a:cubicBezTo>
                  <a:lnTo>
                    <a:pt x="50668" y="29677"/>
                  </a:lnTo>
                  <a:cubicBezTo>
                    <a:pt x="50681" y="29883"/>
                    <a:pt x="50690" y="30014"/>
                    <a:pt x="50697" y="30131"/>
                  </a:cubicBezTo>
                  <a:cubicBezTo>
                    <a:pt x="50656" y="30327"/>
                    <a:pt x="50613" y="30523"/>
                    <a:pt x="50571" y="30721"/>
                  </a:cubicBezTo>
                  <a:cubicBezTo>
                    <a:pt x="50635" y="30789"/>
                    <a:pt x="50678" y="30834"/>
                    <a:pt x="50750" y="30912"/>
                  </a:cubicBezTo>
                  <a:cubicBezTo>
                    <a:pt x="50671" y="30961"/>
                    <a:pt x="50635" y="30983"/>
                    <a:pt x="50605" y="31002"/>
                  </a:cubicBezTo>
                  <a:cubicBezTo>
                    <a:pt x="50612" y="31123"/>
                    <a:pt x="50618" y="31230"/>
                    <a:pt x="50624" y="31339"/>
                  </a:cubicBezTo>
                  <a:cubicBezTo>
                    <a:pt x="50559" y="31405"/>
                    <a:pt x="50510" y="31455"/>
                    <a:pt x="50424" y="31544"/>
                  </a:cubicBezTo>
                  <a:cubicBezTo>
                    <a:pt x="50477" y="31678"/>
                    <a:pt x="50506" y="31753"/>
                    <a:pt x="50535" y="31829"/>
                  </a:cubicBezTo>
                  <a:cubicBezTo>
                    <a:pt x="50482" y="32003"/>
                    <a:pt x="50431" y="32173"/>
                    <a:pt x="50360" y="32375"/>
                  </a:cubicBezTo>
                  <a:cubicBezTo>
                    <a:pt x="50387" y="32476"/>
                    <a:pt x="50412" y="32572"/>
                    <a:pt x="50429" y="32657"/>
                  </a:cubicBezTo>
                  <a:cubicBezTo>
                    <a:pt x="50450" y="32613"/>
                    <a:pt x="50472" y="32578"/>
                    <a:pt x="50493" y="32541"/>
                  </a:cubicBezTo>
                  <a:cubicBezTo>
                    <a:pt x="50496" y="32557"/>
                    <a:pt x="50499" y="32576"/>
                    <a:pt x="50500" y="32594"/>
                  </a:cubicBezTo>
                  <a:cubicBezTo>
                    <a:pt x="50478" y="32624"/>
                    <a:pt x="50455" y="32653"/>
                    <a:pt x="50432" y="32682"/>
                  </a:cubicBezTo>
                  <a:cubicBezTo>
                    <a:pt x="50431" y="32671"/>
                    <a:pt x="50429" y="32660"/>
                    <a:pt x="50429" y="32657"/>
                  </a:cubicBezTo>
                  <a:cubicBezTo>
                    <a:pt x="50418" y="32804"/>
                    <a:pt x="50410" y="32949"/>
                    <a:pt x="50390" y="33128"/>
                  </a:cubicBezTo>
                  <a:cubicBezTo>
                    <a:pt x="50340" y="33031"/>
                    <a:pt x="50310" y="32972"/>
                    <a:pt x="50256" y="32865"/>
                  </a:cubicBezTo>
                  <a:cubicBezTo>
                    <a:pt x="50244" y="33144"/>
                    <a:pt x="50226" y="33315"/>
                    <a:pt x="50225" y="33371"/>
                  </a:cubicBezTo>
                  <a:cubicBezTo>
                    <a:pt x="50140" y="33630"/>
                    <a:pt x="50087" y="33784"/>
                    <a:pt x="50025" y="33937"/>
                  </a:cubicBezTo>
                  <a:cubicBezTo>
                    <a:pt x="50073" y="33959"/>
                    <a:pt x="50098" y="33972"/>
                    <a:pt x="50123" y="33977"/>
                  </a:cubicBezTo>
                  <a:lnTo>
                    <a:pt x="50123" y="33977"/>
                  </a:lnTo>
                  <a:cubicBezTo>
                    <a:pt x="50082" y="34048"/>
                    <a:pt x="50044" y="34114"/>
                    <a:pt x="50015" y="34151"/>
                  </a:cubicBezTo>
                  <a:cubicBezTo>
                    <a:pt x="49994" y="34307"/>
                    <a:pt x="49976" y="34460"/>
                    <a:pt x="49941" y="34641"/>
                  </a:cubicBezTo>
                  <a:cubicBezTo>
                    <a:pt x="49857" y="34626"/>
                    <a:pt x="49804" y="34614"/>
                    <a:pt x="49759" y="34602"/>
                  </a:cubicBezTo>
                  <a:cubicBezTo>
                    <a:pt x="49641" y="34766"/>
                    <a:pt x="49613" y="34902"/>
                    <a:pt x="49579" y="35030"/>
                  </a:cubicBezTo>
                  <a:cubicBezTo>
                    <a:pt x="49563" y="35097"/>
                    <a:pt x="49548" y="35169"/>
                    <a:pt x="49519" y="35229"/>
                  </a:cubicBezTo>
                  <a:cubicBezTo>
                    <a:pt x="49491" y="35291"/>
                    <a:pt x="49454" y="35364"/>
                    <a:pt x="49394" y="35414"/>
                  </a:cubicBezTo>
                  <a:cubicBezTo>
                    <a:pt x="49388" y="35414"/>
                    <a:pt x="49382" y="35414"/>
                    <a:pt x="49374" y="35414"/>
                  </a:cubicBezTo>
                  <a:cubicBezTo>
                    <a:pt x="49367" y="35414"/>
                    <a:pt x="49359" y="35414"/>
                    <a:pt x="49350" y="35414"/>
                  </a:cubicBezTo>
                  <a:cubicBezTo>
                    <a:pt x="49317" y="35414"/>
                    <a:pt x="49268" y="35412"/>
                    <a:pt x="49194" y="35398"/>
                  </a:cubicBezTo>
                  <a:cubicBezTo>
                    <a:pt x="49194" y="35501"/>
                    <a:pt x="49192" y="35578"/>
                    <a:pt x="49185" y="35622"/>
                  </a:cubicBezTo>
                  <a:cubicBezTo>
                    <a:pt x="49135" y="35626"/>
                    <a:pt x="49110" y="35629"/>
                    <a:pt x="49073" y="35632"/>
                  </a:cubicBezTo>
                  <a:cubicBezTo>
                    <a:pt x="49092" y="35703"/>
                    <a:pt x="49104" y="35750"/>
                    <a:pt x="49116" y="35813"/>
                  </a:cubicBezTo>
                  <a:cubicBezTo>
                    <a:pt x="49045" y="35801"/>
                    <a:pt x="49004" y="35794"/>
                    <a:pt x="48963" y="35773"/>
                  </a:cubicBezTo>
                  <a:cubicBezTo>
                    <a:pt x="48979" y="35747"/>
                    <a:pt x="48994" y="35720"/>
                    <a:pt x="49010" y="35669"/>
                  </a:cubicBezTo>
                  <a:lnTo>
                    <a:pt x="49010" y="35669"/>
                  </a:lnTo>
                  <a:cubicBezTo>
                    <a:pt x="48970" y="35694"/>
                    <a:pt x="48935" y="35694"/>
                    <a:pt x="48908" y="35704"/>
                  </a:cubicBezTo>
                  <a:cubicBezTo>
                    <a:pt x="48882" y="35716"/>
                    <a:pt x="48857" y="35719"/>
                    <a:pt x="48832" y="35720"/>
                  </a:cubicBezTo>
                  <a:cubicBezTo>
                    <a:pt x="48821" y="35760"/>
                    <a:pt x="48811" y="35795"/>
                    <a:pt x="48796" y="35835"/>
                  </a:cubicBezTo>
                  <a:cubicBezTo>
                    <a:pt x="48792" y="35835"/>
                    <a:pt x="48789" y="35836"/>
                    <a:pt x="48785" y="35836"/>
                  </a:cubicBezTo>
                  <a:cubicBezTo>
                    <a:pt x="48750" y="35836"/>
                    <a:pt x="48717" y="35825"/>
                    <a:pt x="48680" y="35825"/>
                  </a:cubicBezTo>
                  <a:cubicBezTo>
                    <a:pt x="48704" y="35791"/>
                    <a:pt x="48721" y="35765"/>
                    <a:pt x="48754" y="35710"/>
                  </a:cubicBezTo>
                  <a:lnTo>
                    <a:pt x="48754" y="35710"/>
                  </a:lnTo>
                  <a:cubicBezTo>
                    <a:pt x="48674" y="35731"/>
                    <a:pt x="48600" y="35740"/>
                    <a:pt x="48530" y="35740"/>
                  </a:cubicBezTo>
                  <a:cubicBezTo>
                    <a:pt x="48470" y="35740"/>
                    <a:pt x="48413" y="35734"/>
                    <a:pt x="48358" y="35722"/>
                  </a:cubicBezTo>
                  <a:cubicBezTo>
                    <a:pt x="48323" y="35750"/>
                    <a:pt x="48296" y="35769"/>
                    <a:pt x="48279" y="35779"/>
                  </a:cubicBezTo>
                  <a:cubicBezTo>
                    <a:pt x="48227" y="35729"/>
                    <a:pt x="48199" y="35685"/>
                    <a:pt x="48174" y="35645"/>
                  </a:cubicBezTo>
                  <a:cubicBezTo>
                    <a:pt x="48118" y="35669"/>
                    <a:pt x="48086" y="35678"/>
                    <a:pt x="48040" y="35691"/>
                  </a:cubicBezTo>
                  <a:cubicBezTo>
                    <a:pt x="48028" y="35617"/>
                    <a:pt x="48030" y="35551"/>
                    <a:pt x="48039" y="35475"/>
                  </a:cubicBezTo>
                  <a:lnTo>
                    <a:pt x="48039" y="35475"/>
                  </a:lnTo>
                  <a:cubicBezTo>
                    <a:pt x="47975" y="35495"/>
                    <a:pt x="47920" y="35507"/>
                    <a:pt x="47852" y="35517"/>
                  </a:cubicBezTo>
                  <a:cubicBezTo>
                    <a:pt x="47871" y="35370"/>
                    <a:pt x="47899" y="35291"/>
                    <a:pt x="47775" y="35222"/>
                  </a:cubicBezTo>
                  <a:cubicBezTo>
                    <a:pt x="47771" y="35248"/>
                    <a:pt x="47761" y="35273"/>
                    <a:pt x="47752" y="35300"/>
                  </a:cubicBezTo>
                  <a:lnTo>
                    <a:pt x="47730" y="35275"/>
                  </a:lnTo>
                  <a:cubicBezTo>
                    <a:pt x="47742" y="35254"/>
                    <a:pt x="47753" y="35231"/>
                    <a:pt x="47765" y="35208"/>
                  </a:cubicBezTo>
                  <a:cubicBezTo>
                    <a:pt x="47769" y="35213"/>
                    <a:pt x="47773" y="35217"/>
                    <a:pt x="47775" y="35220"/>
                  </a:cubicBezTo>
                  <a:lnTo>
                    <a:pt x="47775" y="35220"/>
                  </a:lnTo>
                  <a:cubicBezTo>
                    <a:pt x="47762" y="35182"/>
                    <a:pt x="47753" y="35131"/>
                    <a:pt x="47739" y="35086"/>
                  </a:cubicBezTo>
                  <a:cubicBezTo>
                    <a:pt x="47730" y="35032"/>
                    <a:pt x="47721" y="34976"/>
                    <a:pt x="47712" y="34919"/>
                  </a:cubicBezTo>
                  <a:cubicBezTo>
                    <a:pt x="47789" y="34813"/>
                    <a:pt x="47747" y="34614"/>
                    <a:pt x="47812" y="34295"/>
                  </a:cubicBezTo>
                  <a:cubicBezTo>
                    <a:pt x="47799" y="34274"/>
                    <a:pt x="47756" y="34212"/>
                    <a:pt x="47718" y="34155"/>
                  </a:cubicBezTo>
                  <a:cubicBezTo>
                    <a:pt x="47815" y="34064"/>
                    <a:pt x="47878" y="34002"/>
                    <a:pt x="47953" y="33939"/>
                  </a:cubicBezTo>
                  <a:cubicBezTo>
                    <a:pt x="47940" y="33809"/>
                    <a:pt x="47933" y="33699"/>
                    <a:pt x="47928" y="33555"/>
                  </a:cubicBezTo>
                  <a:cubicBezTo>
                    <a:pt x="47970" y="33424"/>
                    <a:pt x="48021" y="33272"/>
                    <a:pt x="48080" y="33125"/>
                  </a:cubicBezTo>
                  <a:cubicBezTo>
                    <a:pt x="48055" y="33087"/>
                    <a:pt x="48037" y="33062"/>
                    <a:pt x="48021" y="33037"/>
                  </a:cubicBezTo>
                  <a:cubicBezTo>
                    <a:pt x="48071" y="32859"/>
                    <a:pt x="48121" y="32691"/>
                    <a:pt x="48240" y="32363"/>
                  </a:cubicBezTo>
                  <a:cubicBezTo>
                    <a:pt x="48251" y="32362"/>
                    <a:pt x="48315" y="32356"/>
                    <a:pt x="48405" y="32347"/>
                  </a:cubicBezTo>
                  <a:cubicBezTo>
                    <a:pt x="48387" y="32163"/>
                    <a:pt x="48386" y="32059"/>
                    <a:pt x="48379" y="31957"/>
                  </a:cubicBezTo>
                  <a:cubicBezTo>
                    <a:pt x="48470" y="31870"/>
                    <a:pt x="48568" y="31788"/>
                    <a:pt x="48673" y="31697"/>
                  </a:cubicBezTo>
                  <a:cubicBezTo>
                    <a:pt x="48711" y="31519"/>
                    <a:pt x="48742" y="31382"/>
                    <a:pt x="48779" y="31239"/>
                  </a:cubicBezTo>
                  <a:cubicBezTo>
                    <a:pt x="48863" y="31152"/>
                    <a:pt x="48930" y="31076"/>
                    <a:pt x="49039" y="30970"/>
                  </a:cubicBezTo>
                  <a:cubicBezTo>
                    <a:pt x="49111" y="30676"/>
                    <a:pt x="49291" y="30342"/>
                    <a:pt x="49598" y="29978"/>
                  </a:cubicBezTo>
                  <a:lnTo>
                    <a:pt x="49598" y="29978"/>
                  </a:lnTo>
                  <a:cubicBezTo>
                    <a:pt x="49495" y="29990"/>
                    <a:pt x="49435" y="29997"/>
                    <a:pt x="49332" y="30011"/>
                  </a:cubicBezTo>
                  <a:cubicBezTo>
                    <a:pt x="49541" y="29808"/>
                    <a:pt x="49710" y="29656"/>
                    <a:pt x="49879" y="29507"/>
                  </a:cubicBezTo>
                  <a:cubicBezTo>
                    <a:pt x="49892" y="29419"/>
                    <a:pt x="49801" y="29371"/>
                    <a:pt x="50035" y="29188"/>
                  </a:cubicBezTo>
                  <a:cubicBezTo>
                    <a:pt x="50084" y="29209"/>
                    <a:pt x="50134" y="29231"/>
                    <a:pt x="50194" y="29256"/>
                  </a:cubicBezTo>
                  <a:cubicBezTo>
                    <a:pt x="50232" y="29138"/>
                    <a:pt x="50262" y="29048"/>
                    <a:pt x="50291" y="28960"/>
                  </a:cubicBezTo>
                  <a:cubicBezTo>
                    <a:pt x="50329" y="28885"/>
                    <a:pt x="50368" y="28813"/>
                    <a:pt x="50413" y="28726"/>
                  </a:cubicBezTo>
                  <a:cubicBezTo>
                    <a:pt x="50491" y="28723"/>
                    <a:pt x="50537" y="28722"/>
                    <a:pt x="50660" y="28716"/>
                  </a:cubicBezTo>
                  <a:cubicBezTo>
                    <a:pt x="50596" y="28591"/>
                    <a:pt x="50562" y="28525"/>
                    <a:pt x="50522" y="28445"/>
                  </a:cubicBezTo>
                  <a:cubicBezTo>
                    <a:pt x="50612" y="28398"/>
                    <a:pt x="50660" y="28370"/>
                    <a:pt x="50793" y="28304"/>
                  </a:cubicBezTo>
                  <a:cubicBezTo>
                    <a:pt x="50812" y="28219"/>
                    <a:pt x="50830" y="28130"/>
                    <a:pt x="50862" y="27977"/>
                  </a:cubicBezTo>
                  <a:close/>
                  <a:moveTo>
                    <a:pt x="21593" y="35712"/>
                  </a:moveTo>
                  <a:cubicBezTo>
                    <a:pt x="21596" y="35718"/>
                    <a:pt x="21602" y="35722"/>
                    <a:pt x="21605" y="35728"/>
                  </a:cubicBezTo>
                  <a:cubicBezTo>
                    <a:pt x="21571" y="35769"/>
                    <a:pt x="21537" y="35812"/>
                    <a:pt x="21504" y="35853"/>
                  </a:cubicBezTo>
                  <a:lnTo>
                    <a:pt x="21489" y="35840"/>
                  </a:lnTo>
                  <a:lnTo>
                    <a:pt x="21593" y="35712"/>
                  </a:lnTo>
                  <a:close/>
                  <a:moveTo>
                    <a:pt x="48482" y="35810"/>
                  </a:moveTo>
                  <a:cubicBezTo>
                    <a:pt x="48489" y="35812"/>
                    <a:pt x="48496" y="35815"/>
                    <a:pt x="48504" y="35816"/>
                  </a:cubicBezTo>
                  <a:cubicBezTo>
                    <a:pt x="48498" y="35835"/>
                    <a:pt x="48493" y="35853"/>
                    <a:pt x="48487" y="35871"/>
                  </a:cubicBezTo>
                  <a:lnTo>
                    <a:pt x="48462" y="35865"/>
                  </a:lnTo>
                  <a:cubicBezTo>
                    <a:pt x="48468" y="35846"/>
                    <a:pt x="48474" y="35829"/>
                    <a:pt x="48480" y="35810"/>
                  </a:cubicBezTo>
                  <a:close/>
                  <a:moveTo>
                    <a:pt x="48986" y="35869"/>
                  </a:moveTo>
                  <a:lnTo>
                    <a:pt x="48994" y="35896"/>
                  </a:lnTo>
                  <a:cubicBezTo>
                    <a:pt x="48967" y="35901"/>
                    <a:pt x="48942" y="35915"/>
                    <a:pt x="48914" y="35919"/>
                  </a:cubicBezTo>
                  <a:cubicBezTo>
                    <a:pt x="48886" y="35922"/>
                    <a:pt x="48858" y="35925"/>
                    <a:pt x="48832" y="35929"/>
                  </a:cubicBezTo>
                  <a:lnTo>
                    <a:pt x="48829" y="35901"/>
                  </a:lnTo>
                  <a:cubicBezTo>
                    <a:pt x="48855" y="35897"/>
                    <a:pt x="48882" y="35894"/>
                    <a:pt x="48910" y="35891"/>
                  </a:cubicBezTo>
                  <a:cubicBezTo>
                    <a:pt x="48936" y="35885"/>
                    <a:pt x="48960" y="35875"/>
                    <a:pt x="48986" y="35869"/>
                  </a:cubicBezTo>
                  <a:close/>
                  <a:moveTo>
                    <a:pt x="49138" y="35854"/>
                  </a:moveTo>
                  <a:lnTo>
                    <a:pt x="49182" y="35959"/>
                  </a:lnTo>
                  <a:lnTo>
                    <a:pt x="49136" y="35981"/>
                  </a:lnTo>
                  <a:cubicBezTo>
                    <a:pt x="49125" y="35944"/>
                    <a:pt x="49111" y="35909"/>
                    <a:pt x="49098" y="35873"/>
                  </a:cubicBezTo>
                  <a:lnTo>
                    <a:pt x="49138" y="35854"/>
                  </a:lnTo>
                  <a:close/>
                  <a:moveTo>
                    <a:pt x="49233" y="36019"/>
                  </a:moveTo>
                  <a:cubicBezTo>
                    <a:pt x="49235" y="36026"/>
                    <a:pt x="49238" y="36031"/>
                    <a:pt x="49241" y="36038"/>
                  </a:cubicBezTo>
                  <a:cubicBezTo>
                    <a:pt x="49208" y="36053"/>
                    <a:pt x="49177" y="36069"/>
                    <a:pt x="49147" y="36084"/>
                  </a:cubicBezTo>
                  <a:cubicBezTo>
                    <a:pt x="49144" y="36078"/>
                    <a:pt x="49142" y="36072"/>
                    <a:pt x="49139" y="36066"/>
                  </a:cubicBezTo>
                  <a:lnTo>
                    <a:pt x="49233" y="36019"/>
                  </a:lnTo>
                  <a:close/>
                  <a:moveTo>
                    <a:pt x="46918" y="36806"/>
                  </a:moveTo>
                  <a:cubicBezTo>
                    <a:pt x="46972" y="36858"/>
                    <a:pt x="47022" y="36912"/>
                    <a:pt x="47081" y="36958"/>
                  </a:cubicBezTo>
                  <a:cubicBezTo>
                    <a:pt x="47075" y="36962"/>
                    <a:pt x="47069" y="36967"/>
                    <a:pt x="47065" y="36970"/>
                  </a:cubicBezTo>
                  <a:cubicBezTo>
                    <a:pt x="47007" y="36924"/>
                    <a:pt x="46957" y="36869"/>
                    <a:pt x="46903" y="36818"/>
                  </a:cubicBezTo>
                  <a:lnTo>
                    <a:pt x="46918" y="36806"/>
                  </a:lnTo>
                  <a:close/>
                  <a:moveTo>
                    <a:pt x="21384" y="38776"/>
                  </a:moveTo>
                  <a:cubicBezTo>
                    <a:pt x="21421" y="38801"/>
                    <a:pt x="21454" y="38822"/>
                    <a:pt x="21530" y="38872"/>
                  </a:cubicBezTo>
                  <a:cubicBezTo>
                    <a:pt x="21402" y="38973"/>
                    <a:pt x="21345" y="39019"/>
                    <a:pt x="21256" y="39088"/>
                  </a:cubicBezTo>
                  <a:cubicBezTo>
                    <a:pt x="21314" y="38948"/>
                    <a:pt x="21340" y="38882"/>
                    <a:pt x="21384" y="38776"/>
                  </a:cubicBezTo>
                  <a:close/>
                  <a:moveTo>
                    <a:pt x="21174" y="39212"/>
                  </a:moveTo>
                  <a:lnTo>
                    <a:pt x="21223" y="39244"/>
                  </a:lnTo>
                  <a:lnTo>
                    <a:pt x="21198" y="39291"/>
                  </a:lnTo>
                  <a:cubicBezTo>
                    <a:pt x="21181" y="39279"/>
                    <a:pt x="21167" y="39269"/>
                    <a:pt x="21152" y="39259"/>
                  </a:cubicBezTo>
                  <a:cubicBezTo>
                    <a:pt x="21159" y="39243"/>
                    <a:pt x="21167" y="39228"/>
                    <a:pt x="21174" y="39212"/>
                  </a:cubicBezTo>
                  <a:close/>
                  <a:moveTo>
                    <a:pt x="18314" y="39347"/>
                  </a:moveTo>
                  <a:cubicBezTo>
                    <a:pt x="18318" y="39351"/>
                    <a:pt x="18323" y="39356"/>
                    <a:pt x="18329" y="39359"/>
                  </a:cubicBezTo>
                  <a:cubicBezTo>
                    <a:pt x="18302" y="39409"/>
                    <a:pt x="18276" y="39457"/>
                    <a:pt x="18248" y="39509"/>
                  </a:cubicBezTo>
                  <a:cubicBezTo>
                    <a:pt x="18243" y="39504"/>
                    <a:pt x="18237" y="39500"/>
                    <a:pt x="18232" y="39497"/>
                  </a:cubicBezTo>
                  <a:cubicBezTo>
                    <a:pt x="18260" y="39447"/>
                    <a:pt x="18286" y="39397"/>
                    <a:pt x="18314" y="39347"/>
                  </a:cubicBezTo>
                  <a:close/>
                  <a:moveTo>
                    <a:pt x="21742" y="39606"/>
                  </a:moveTo>
                  <a:cubicBezTo>
                    <a:pt x="21758" y="39616"/>
                    <a:pt x="21771" y="39628"/>
                    <a:pt x="21788" y="39638"/>
                  </a:cubicBezTo>
                  <a:cubicBezTo>
                    <a:pt x="21779" y="39656"/>
                    <a:pt x="21771" y="39671"/>
                    <a:pt x="21763" y="39687"/>
                  </a:cubicBezTo>
                  <a:cubicBezTo>
                    <a:pt x="21746" y="39675"/>
                    <a:pt x="21732" y="39665"/>
                    <a:pt x="21715" y="39653"/>
                  </a:cubicBezTo>
                  <a:cubicBezTo>
                    <a:pt x="21724" y="39637"/>
                    <a:pt x="21733" y="39622"/>
                    <a:pt x="21742" y="39606"/>
                  </a:cubicBezTo>
                  <a:close/>
                  <a:moveTo>
                    <a:pt x="18869" y="39855"/>
                  </a:moveTo>
                  <a:cubicBezTo>
                    <a:pt x="18814" y="40071"/>
                    <a:pt x="18785" y="40199"/>
                    <a:pt x="18751" y="40377"/>
                  </a:cubicBezTo>
                  <a:lnTo>
                    <a:pt x="18751" y="40378"/>
                  </a:lnTo>
                  <a:cubicBezTo>
                    <a:pt x="18691" y="40372"/>
                    <a:pt x="18657" y="40370"/>
                    <a:pt x="18611" y="40365"/>
                  </a:cubicBezTo>
                  <a:cubicBezTo>
                    <a:pt x="18686" y="40203"/>
                    <a:pt x="18749" y="40077"/>
                    <a:pt x="18869" y="39855"/>
                  </a:cubicBezTo>
                  <a:close/>
                  <a:moveTo>
                    <a:pt x="19011" y="40305"/>
                  </a:moveTo>
                  <a:cubicBezTo>
                    <a:pt x="19028" y="40315"/>
                    <a:pt x="19042" y="40325"/>
                    <a:pt x="19058" y="40337"/>
                  </a:cubicBezTo>
                  <a:cubicBezTo>
                    <a:pt x="19051" y="40350"/>
                    <a:pt x="19044" y="40367"/>
                    <a:pt x="19036" y="40383"/>
                  </a:cubicBezTo>
                  <a:cubicBezTo>
                    <a:pt x="19019" y="40372"/>
                    <a:pt x="19003" y="40361"/>
                    <a:pt x="18988" y="40352"/>
                  </a:cubicBezTo>
                  <a:lnTo>
                    <a:pt x="19011" y="40305"/>
                  </a:lnTo>
                  <a:close/>
                  <a:moveTo>
                    <a:pt x="20515" y="40724"/>
                  </a:moveTo>
                  <a:lnTo>
                    <a:pt x="20515" y="40724"/>
                  </a:lnTo>
                  <a:cubicBezTo>
                    <a:pt x="20505" y="40756"/>
                    <a:pt x="20493" y="40789"/>
                    <a:pt x="20484" y="40820"/>
                  </a:cubicBezTo>
                  <a:cubicBezTo>
                    <a:pt x="20424" y="40859"/>
                    <a:pt x="20355" y="40915"/>
                    <a:pt x="20307" y="40924"/>
                  </a:cubicBezTo>
                  <a:cubicBezTo>
                    <a:pt x="20304" y="40925"/>
                    <a:pt x="20302" y="40925"/>
                    <a:pt x="20299" y="40925"/>
                  </a:cubicBezTo>
                  <a:cubicBezTo>
                    <a:pt x="20268" y="40925"/>
                    <a:pt x="20253" y="40882"/>
                    <a:pt x="20191" y="40823"/>
                  </a:cubicBezTo>
                  <a:cubicBezTo>
                    <a:pt x="20358" y="40779"/>
                    <a:pt x="20435" y="40749"/>
                    <a:pt x="20515" y="40724"/>
                  </a:cubicBezTo>
                  <a:close/>
                  <a:moveTo>
                    <a:pt x="20347" y="41279"/>
                  </a:moveTo>
                  <a:cubicBezTo>
                    <a:pt x="20360" y="41292"/>
                    <a:pt x="20374" y="41307"/>
                    <a:pt x="20387" y="41320"/>
                  </a:cubicBezTo>
                  <a:cubicBezTo>
                    <a:pt x="20377" y="41333"/>
                    <a:pt x="20366" y="41346"/>
                    <a:pt x="20356" y="41358"/>
                  </a:cubicBezTo>
                  <a:lnTo>
                    <a:pt x="20316" y="41318"/>
                  </a:lnTo>
                  <a:lnTo>
                    <a:pt x="20347" y="41279"/>
                  </a:lnTo>
                  <a:close/>
                  <a:moveTo>
                    <a:pt x="19882" y="41367"/>
                  </a:moveTo>
                  <a:cubicBezTo>
                    <a:pt x="19918" y="41383"/>
                    <a:pt x="19943" y="41395"/>
                    <a:pt x="19968" y="41405"/>
                  </a:cubicBezTo>
                  <a:cubicBezTo>
                    <a:pt x="19954" y="41436"/>
                    <a:pt x="19941" y="41469"/>
                    <a:pt x="19929" y="41499"/>
                  </a:cubicBezTo>
                  <a:cubicBezTo>
                    <a:pt x="19860" y="41530"/>
                    <a:pt x="19791" y="41563"/>
                    <a:pt x="19669" y="41602"/>
                  </a:cubicBezTo>
                  <a:cubicBezTo>
                    <a:pt x="19776" y="41494"/>
                    <a:pt x="19823" y="41438"/>
                    <a:pt x="19882" y="41367"/>
                  </a:cubicBezTo>
                  <a:close/>
                  <a:moveTo>
                    <a:pt x="19169" y="41663"/>
                  </a:moveTo>
                  <a:lnTo>
                    <a:pt x="19170" y="41663"/>
                  </a:lnTo>
                  <a:lnTo>
                    <a:pt x="19175" y="41663"/>
                  </a:lnTo>
                  <a:cubicBezTo>
                    <a:pt x="19177" y="41663"/>
                    <a:pt x="19174" y="41663"/>
                    <a:pt x="19169" y="41663"/>
                  </a:cubicBezTo>
                  <a:close/>
                  <a:moveTo>
                    <a:pt x="22083" y="36068"/>
                  </a:moveTo>
                  <a:cubicBezTo>
                    <a:pt x="22093" y="36068"/>
                    <a:pt x="22107" y="36069"/>
                    <a:pt x="22123" y="36069"/>
                  </a:cubicBezTo>
                  <a:lnTo>
                    <a:pt x="22123" y="36069"/>
                  </a:lnTo>
                  <a:cubicBezTo>
                    <a:pt x="22123" y="36071"/>
                    <a:pt x="22122" y="36073"/>
                    <a:pt x="22122" y="36075"/>
                  </a:cubicBezTo>
                  <a:cubicBezTo>
                    <a:pt x="22063" y="36282"/>
                    <a:pt x="21985" y="36524"/>
                    <a:pt x="21974" y="36684"/>
                  </a:cubicBezTo>
                  <a:cubicBezTo>
                    <a:pt x="21957" y="36961"/>
                    <a:pt x="21779" y="37068"/>
                    <a:pt x="21717" y="37303"/>
                  </a:cubicBezTo>
                  <a:cubicBezTo>
                    <a:pt x="21658" y="37527"/>
                    <a:pt x="21514" y="37792"/>
                    <a:pt x="21468" y="37996"/>
                  </a:cubicBezTo>
                  <a:cubicBezTo>
                    <a:pt x="21411" y="38261"/>
                    <a:pt x="21224" y="38501"/>
                    <a:pt x="21193" y="38682"/>
                  </a:cubicBezTo>
                  <a:cubicBezTo>
                    <a:pt x="21145" y="38942"/>
                    <a:pt x="21002" y="39140"/>
                    <a:pt x="20908" y="39356"/>
                  </a:cubicBezTo>
                  <a:cubicBezTo>
                    <a:pt x="20846" y="39506"/>
                    <a:pt x="20786" y="39653"/>
                    <a:pt x="20722" y="39803"/>
                  </a:cubicBezTo>
                  <a:cubicBezTo>
                    <a:pt x="20656" y="39872"/>
                    <a:pt x="20588" y="39944"/>
                    <a:pt x="20538" y="39996"/>
                  </a:cubicBezTo>
                  <a:cubicBezTo>
                    <a:pt x="20530" y="40016"/>
                    <a:pt x="20453" y="40169"/>
                    <a:pt x="20377" y="40315"/>
                  </a:cubicBezTo>
                  <a:cubicBezTo>
                    <a:pt x="20300" y="40459"/>
                    <a:pt x="20222" y="40593"/>
                    <a:pt x="20222" y="40593"/>
                  </a:cubicBezTo>
                  <a:lnTo>
                    <a:pt x="20099" y="40676"/>
                  </a:lnTo>
                  <a:cubicBezTo>
                    <a:pt x="20071" y="40767"/>
                    <a:pt x="20047" y="40859"/>
                    <a:pt x="20019" y="40943"/>
                  </a:cubicBezTo>
                  <a:cubicBezTo>
                    <a:pt x="19832" y="41087"/>
                    <a:pt x="19693" y="41221"/>
                    <a:pt x="19569" y="41419"/>
                  </a:cubicBezTo>
                  <a:cubicBezTo>
                    <a:pt x="19499" y="41535"/>
                    <a:pt x="19383" y="41691"/>
                    <a:pt x="19272" y="41691"/>
                  </a:cubicBezTo>
                  <a:cubicBezTo>
                    <a:pt x="19269" y="41691"/>
                    <a:pt x="19266" y="41691"/>
                    <a:pt x="19263" y="41691"/>
                  </a:cubicBezTo>
                  <a:cubicBezTo>
                    <a:pt x="19204" y="41685"/>
                    <a:pt x="19166" y="41675"/>
                    <a:pt x="19145" y="41669"/>
                  </a:cubicBezTo>
                  <a:cubicBezTo>
                    <a:pt x="19141" y="41665"/>
                    <a:pt x="19138" y="41663"/>
                    <a:pt x="19134" y="41662"/>
                  </a:cubicBezTo>
                  <a:lnTo>
                    <a:pt x="19134" y="41662"/>
                  </a:lnTo>
                  <a:cubicBezTo>
                    <a:pt x="19145" y="41662"/>
                    <a:pt x="19161" y="41662"/>
                    <a:pt x="19169" y="41663"/>
                  </a:cubicBezTo>
                  <a:lnTo>
                    <a:pt x="19169" y="41663"/>
                  </a:lnTo>
                  <a:lnTo>
                    <a:pt x="19163" y="41661"/>
                  </a:lnTo>
                  <a:lnTo>
                    <a:pt x="19150" y="41661"/>
                  </a:lnTo>
                  <a:lnTo>
                    <a:pt x="19097" y="41657"/>
                  </a:lnTo>
                  <a:lnTo>
                    <a:pt x="18991" y="41650"/>
                  </a:lnTo>
                  <a:cubicBezTo>
                    <a:pt x="18980" y="41649"/>
                    <a:pt x="18975" y="41648"/>
                    <a:pt x="18971" y="41648"/>
                  </a:cubicBezTo>
                  <a:lnTo>
                    <a:pt x="18971" y="41648"/>
                  </a:lnTo>
                  <a:cubicBezTo>
                    <a:pt x="19112" y="41291"/>
                    <a:pt x="19203" y="40721"/>
                    <a:pt x="19445" y="40231"/>
                  </a:cubicBezTo>
                  <a:cubicBezTo>
                    <a:pt x="19489" y="40222"/>
                    <a:pt x="19529" y="40214"/>
                    <a:pt x="19579" y="40203"/>
                  </a:cubicBezTo>
                  <a:cubicBezTo>
                    <a:pt x="19592" y="40134"/>
                    <a:pt x="19603" y="40078"/>
                    <a:pt x="19613" y="40027"/>
                  </a:cubicBezTo>
                  <a:cubicBezTo>
                    <a:pt x="19666" y="39977"/>
                    <a:pt x="19719" y="39925"/>
                    <a:pt x="19766" y="39881"/>
                  </a:cubicBezTo>
                  <a:cubicBezTo>
                    <a:pt x="19828" y="39709"/>
                    <a:pt x="19884" y="39565"/>
                    <a:pt x="19926" y="39456"/>
                  </a:cubicBezTo>
                  <a:cubicBezTo>
                    <a:pt x="19922" y="39353"/>
                    <a:pt x="19918" y="39271"/>
                    <a:pt x="19913" y="39197"/>
                  </a:cubicBezTo>
                  <a:cubicBezTo>
                    <a:pt x="19878" y="39232"/>
                    <a:pt x="19846" y="39260"/>
                    <a:pt x="19813" y="39288"/>
                  </a:cubicBezTo>
                  <a:cubicBezTo>
                    <a:pt x="19816" y="39269"/>
                    <a:pt x="19821" y="39251"/>
                    <a:pt x="19825" y="39234"/>
                  </a:cubicBezTo>
                  <a:lnTo>
                    <a:pt x="19919" y="39170"/>
                  </a:lnTo>
                  <a:lnTo>
                    <a:pt x="19919" y="39170"/>
                  </a:lnTo>
                  <a:cubicBezTo>
                    <a:pt x="19916" y="39182"/>
                    <a:pt x="19913" y="39194"/>
                    <a:pt x="19913" y="39197"/>
                  </a:cubicBezTo>
                  <a:cubicBezTo>
                    <a:pt x="19944" y="39109"/>
                    <a:pt x="19978" y="39028"/>
                    <a:pt x="20010" y="38944"/>
                  </a:cubicBezTo>
                  <a:cubicBezTo>
                    <a:pt x="20065" y="38928"/>
                    <a:pt x="20122" y="38910"/>
                    <a:pt x="20165" y="38897"/>
                  </a:cubicBezTo>
                  <a:cubicBezTo>
                    <a:pt x="20362" y="38547"/>
                    <a:pt x="20559" y="38220"/>
                    <a:pt x="20768" y="37882"/>
                  </a:cubicBezTo>
                  <a:cubicBezTo>
                    <a:pt x="20830" y="37843"/>
                    <a:pt x="20909" y="37790"/>
                    <a:pt x="20993" y="37738"/>
                  </a:cubicBezTo>
                  <a:cubicBezTo>
                    <a:pt x="21298" y="37349"/>
                    <a:pt x="21523" y="36968"/>
                    <a:pt x="21677" y="36572"/>
                  </a:cubicBezTo>
                  <a:cubicBezTo>
                    <a:pt x="21851" y="36559"/>
                    <a:pt x="21891" y="36346"/>
                    <a:pt x="22083" y="36068"/>
                  </a:cubicBezTo>
                  <a:close/>
                  <a:moveTo>
                    <a:pt x="18741" y="41896"/>
                  </a:moveTo>
                  <a:cubicBezTo>
                    <a:pt x="18741" y="41896"/>
                    <a:pt x="18741" y="41897"/>
                    <a:pt x="18741" y="41897"/>
                  </a:cubicBezTo>
                  <a:cubicBezTo>
                    <a:pt x="18741" y="41896"/>
                    <a:pt x="18741" y="41896"/>
                    <a:pt x="18741" y="41896"/>
                  </a:cubicBezTo>
                  <a:close/>
                  <a:moveTo>
                    <a:pt x="18742" y="41896"/>
                  </a:moveTo>
                  <a:cubicBezTo>
                    <a:pt x="18742" y="41896"/>
                    <a:pt x="18742" y="41897"/>
                    <a:pt x="18741" y="41897"/>
                  </a:cubicBezTo>
                  <a:cubicBezTo>
                    <a:pt x="18741" y="41896"/>
                    <a:pt x="18741" y="41896"/>
                    <a:pt x="18741" y="41896"/>
                  </a:cubicBezTo>
                  <a:lnTo>
                    <a:pt x="18741" y="41896"/>
                  </a:lnTo>
                  <a:cubicBezTo>
                    <a:pt x="18742" y="41896"/>
                    <a:pt x="18742" y="41896"/>
                    <a:pt x="18742" y="41896"/>
                  </a:cubicBezTo>
                  <a:close/>
                  <a:moveTo>
                    <a:pt x="19138" y="41895"/>
                  </a:moveTo>
                  <a:lnTo>
                    <a:pt x="19161" y="41944"/>
                  </a:lnTo>
                  <a:lnTo>
                    <a:pt x="19163" y="41945"/>
                  </a:lnTo>
                  <a:lnTo>
                    <a:pt x="19129" y="41945"/>
                  </a:lnTo>
                  <a:lnTo>
                    <a:pt x="19129" y="41948"/>
                  </a:lnTo>
                  <a:lnTo>
                    <a:pt x="19130" y="41954"/>
                  </a:lnTo>
                  <a:lnTo>
                    <a:pt x="19133" y="41966"/>
                  </a:lnTo>
                  <a:lnTo>
                    <a:pt x="19138" y="41988"/>
                  </a:lnTo>
                  <a:lnTo>
                    <a:pt x="19130" y="41989"/>
                  </a:lnTo>
                  <a:lnTo>
                    <a:pt x="19130" y="41990"/>
                  </a:lnTo>
                  <a:lnTo>
                    <a:pt x="19130" y="41990"/>
                  </a:lnTo>
                  <a:lnTo>
                    <a:pt x="19113" y="41989"/>
                  </a:lnTo>
                  <a:lnTo>
                    <a:pt x="19041" y="41989"/>
                  </a:lnTo>
                  <a:lnTo>
                    <a:pt x="19061" y="41895"/>
                  </a:lnTo>
                  <a:close/>
                  <a:moveTo>
                    <a:pt x="21680" y="42456"/>
                  </a:moveTo>
                  <a:cubicBezTo>
                    <a:pt x="21689" y="42459"/>
                    <a:pt x="21698" y="42463"/>
                    <a:pt x="21707" y="42466"/>
                  </a:cubicBezTo>
                  <a:cubicBezTo>
                    <a:pt x="21637" y="42557"/>
                    <a:pt x="21574" y="42647"/>
                    <a:pt x="21498" y="42737"/>
                  </a:cubicBezTo>
                  <a:lnTo>
                    <a:pt x="21459" y="42706"/>
                  </a:lnTo>
                  <a:cubicBezTo>
                    <a:pt x="21539" y="42623"/>
                    <a:pt x="21607" y="42538"/>
                    <a:pt x="21680" y="42456"/>
                  </a:cubicBezTo>
                  <a:close/>
                  <a:moveTo>
                    <a:pt x="19038" y="42968"/>
                  </a:moveTo>
                  <a:cubicBezTo>
                    <a:pt x="19057" y="42969"/>
                    <a:pt x="19075" y="42969"/>
                    <a:pt x="19092" y="42971"/>
                  </a:cubicBezTo>
                  <a:lnTo>
                    <a:pt x="19082" y="43028"/>
                  </a:lnTo>
                  <a:lnTo>
                    <a:pt x="19026" y="43024"/>
                  </a:lnTo>
                  <a:cubicBezTo>
                    <a:pt x="19030" y="43006"/>
                    <a:pt x="19036" y="42987"/>
                    <a:pt x="19038" y="42968"/>
                  </a:cubicBezTo>
                  <a:close/>
                  <a:moveTo>
                    <a:pt x="34166" y="0"/>
                  </a:moveTo>
                  <a:cubicBezTo>
                    <a:pt x="34112" y="0"/>
                    <a:pt x="34058" y="3"/>
                    <a:pt x="34005" y="8"/>
                  </a:cubicBezTo>
                  <a:cubicBezTo>
                    <a:pt x="33859" y="22"/>
                    <a:pt x="33794" y="43"/>
                    <a:pt x="33712" y="64"/>
                  </a:cubicBezTo>
                  <a:lnTo>
                    <a:pt x="33593" y="100"/>
                  </a:lnTo>
                  <a:lnTo>
                    <a:pt x="33491" y="142"/>
                  </a:lnTo>
                  <a:cubicBezTo>
                    <a:pt x="33441" y="234"/>
                    <a:pt x="33406" y="301"/>
                    <a:pt x="33391" y="359"/>
                  </a:cubicBezTo>
                  <a:cubicBezTo>
                    <a:pt x="33181" y="492"/>
                    <a:pt x="33066" y="612"/>
                    <a:pt x="32941" y="745"/>
                  </a:cubicBezTo>
                  <a:cubicBezTo>
                    <a:pt x="32979" y="815"/>
                    <a:pt x="33020" y="882"/>
                    <a:pt x="33070" y="938"/>
                  </a:cubicBezTo>
                  <a:cubicBezTo>
                    <a:pt x="33071" y="939"/>
                    <a:pt x="33071" y="939"/>
                    <a:pt x="33073" y="939"/>
                  </a:cubicBezTo>
                  <a:cubicBezTo>
                    <a:pt x="33085" y="939"/>
                    <a:pt x="33145" y="895"/>
                    <a:pt x="33151" y="892"/>
                  </a:cubicBezTo>
                  <a:cubicBezTo>
                    <a:pt x="33195" y="839"/>
                    <a:pt x="33237" y="788"/>
                    <a:pt x="33296" y="733"/>
                  </a:cubicBezTo>
                  <a:cubicBezTo>
                    <a:pt x="33347" y="680"/>
                    <a:pt x="33412" y="626"/>
                    <a:pt x="33488" y="571"/>
                  </a:cubicBezTo>
                  <a:cubicBezTo>
                    <a:pt x="33524" y="543"/>
                    <a:pt x="33571" y="517"/>
                    <a:pt x="33618" y="489"/>
                  </a:cubicBezTo>
                  <a:cubicBezTo>
                    <a:pt x="33668" y="462"/>
                    <a:pt x="33712" y="436"/>
                    <a:pt x="33777" y="414"/>
                  </a:cubicBezTo>
                  <a:cubicBezTo>
                    <a:pt x="33808" y="402"/>
                    <a:pt x="33838" y="390"/>
                    <a:pt x="33871" y="380"/>
                  </a:cubicBezTo>
                  <a:cubicBezTo>
                    <a:pt x="33903" y="368"/>
                    <a:pt x="33931" y="358"/>
                    <a:pt x="33988" y="349"/>
                  </a:cubicBezTo>
                  <a:cubicBezTo>
                    <a:pt x="34038" y="339"/>
                    <a:pt x="34090" y="333"/>
                    <a:pt x="34144" y="329"/>
                  </a:cubicBezTo>
                  <a:cubicBezTo>
                    <a:pt x="34191" y="323"/>
                    <a:pt x="34262" y="323"/>
                    <a:pt x="34265" y="321"/>
                  </a:cubicBezTo>
                  <a:lnTo>
                    <a:pt x="34265" y="321"/>
                  </a:lnTo>
                  <a:cubicBezTo>
                    <a:pt x="34256" y="361"/>
                    <a:pt x="34249" y="392"/>
                    <a:pt x="34242" y="418"/>
                  </a:cubicBezTo>
                  <a:cubicBezTo>
                    <a:pt x="34225" y="445"/>
                    <a:pt x="34212" y="467"/>
                    <a:pt x="34202" y="489"/>
                  </a:cubicBezTo>
                  <a:cubicBezTo>
                    <a:pt x="34146" y="481"/>
                    <a:pt x="34079" y="478"/>
                    <a:pt x="34019" y="478"/>
                  </a:cubicBezTo>
                  <a:cubicBezTo>
                    <a:pt x="33984" y="478"/>
                    <a:pt x="33951" y="479"/>
                    <a:pt x="33924" y="482"/>
                  </a:cubicBezTo>
                  <a:cubicBezTo>
                    <a:pt x="33856" y="487"/>
                    <a:pt x="33781" y="495"/>
                    <a:pt x="33718" y="508"/>
                  </a:cubicBezTo>
                  <a:cubicBezTo>
                    <a:pt x="33699" y="570"/>
                    <a:pt x="33685" y="630"/>
                    <a:pt x="33672" y="685"/>
                  </a:cubicBezTo>
                  <a:cubicBezTo>
                    <a:pt x="33499" y="736"/>
                    <a:pt x="33441" y="764"/>
                    <a:pt x="33310" y="829"/>
                  </a:cubicBezTo>
                  <a:cubicBezTo>
                    <a:pt x="33232" y="948"/>
                    <a:pt x="33179" y="1067"/>
                    <a:pt x="33137" y="1180"/>
                  </a:cubicBezTo>
                  <a:cubicBezTo>
                    <a:pt x="33023" y="1252"/>
                    <a:pt x="32964" y="1292"/>
                    <a:pt x="32898" y="1341"/>
                  </a:cubicBezTo>
                  <a:cubicBezTo>
                    <a:pt x="32775" y="1205"/>
                    <a:pt x="32648" y="1066"/>
                    <a:pt x="32536" y="926"/>
                  </a:cubicBezTo>
                  <a:cubicBezTo>
                    <a:pt x="32644" y="776"/>
                    <a:pt x="32717" y="673"/>
                    <a:pt x="32873" y="512"/>
                  </a:cubicBezTo>
                  <a:lnTo>
                    <a:pt x="32873" y="512"/>
                  </a:lnTo>
                  <a:cubicBezTo>
                    <a:pt x="32501" y="811"/>
                    <a:pt x="32329" y="1010"/>
                    <a:pt x="32155" y="1241"/>
                  </a:cubicBezTo>
                  <a:cubicBezTo>
                    <a:pt x="32018" y="1435"/>
                    <a:pt x="31916" y="1660"/>
                    <a:pt x="31765" y="1984"/>
                  </a:cubicBezTo>
                  <a:cubicBezTo>
                    <a:pt x="31774" y="2041"/>
                    <a:pt x="31796" y="2162"/>
                    <a:pt x="31823" y="2294"/>
                  </a:cubicBezTo>
                  <a:cubicBezTo>
                    <a:pt x="31740" y="2369"/>
                    <a:pt x="31664" y="2440"/>
                    <a:pt x="31596" y="2502"/>
                  </a:cubicBezTo>
                  <a:cubicBezTo>
                    <a:pt x="31598" y="2399"/>
                    <a:pt x="31598" y="2334"/>
                    <a:pt x="31599" y="2269"/>
                  </a:cubicBezTo>
                  <a:lnTo>
                    <a:pt x="31599" y="2269"/>
                  </a:lnTo>
                  <a:cubicBezTo>
                    <a:pt x="31477" y="2454"/>
                    <a:pt x="31371" y="2621"/>
                    <a:pt x="31271" y="2785"/>
                  </a:cubicBezTo>
                  <a:cubicBezTo>
                    <a:pt x="31287" y="2877"/>
                    <a:pt x="31299" y="2941"/>
                    <a:pt x="31312" y="3009"/>
                  </a:cubicBezTo>
                  <a:cubicBezTo>
                    <a:pt x="31097" y="3364"/>
                    <a:pt x="30869" y="3936"/>
                    <a:pt x="30743" y="4258"/>
                  </a:cubicBezTo>
                  <a:cubicBezTo>
                    <a:pt x="30553" y="4733"/>
                    <a:pt x="30496" y="5181"/>
                    <a:pt x="30310" y="5693"/>
                  </a:cubicBezTo>
                  <a:cubicBezTo>
                    <a:pt x="30327" y="5762"/>
                    <a:pt x="30344" y="5835"/>
                    <a:pt x="30360" y="5902"/>
                  </a:cubicBezTo>
                  <a:cubicBezTo>
                    <a:pt x="30215" y="6138"/>
                    <a:pt x="30101" y="6324"/>
                    <a:pt x="29993" y="6502"/>
                  </a:cubicBezTo>
                  <a:cubicBezTo>
                    <a:pt x="29966" y="6696"/>
                    <a:pt x="29938" y="6906"/>
                    <a:pt x="29915" y="7090"/>
                  </a:cubicBezTo>
                  <a:cubicBezTo>
                    <a:pt x="29843" y="7234"/>
                    <a:pt x="29785" y="7352"/>
                    <a:pt x="29726" y="7473"/>
                  </a:cubicBezTo>
                  <a:cubicBezTo>
                    <a:pt x="29757" y="7558"/>
                    <a:pt x="29779" y="7618"/>
                    <a:pt x="29803" y="7685"/>
                  </a:cubicBezTo>
                  <a:cubicBezTo>
                    <a:pt x="29716" y="7854"/>
                    <a:pt x="29656" y="7976"/>
                    <a:pt x="29588" y="8107"/>
                  </a:cubicBezTo>
                  <a:cubicBezTo>
                    <a:pt x="29614" y="8194"/>
                    <a:pt x="29635" y="8260"/>
                    <a:pt x="29656" y="8326"/>
                  </a:cubicBezTo>
                  <a:cubicBezTo>
                    <a:pt x="29629" y="8414"/>
                    <a:pt x="29606" y="8492"/>
                    <a:pt x="29645" y="8513"/>
                  </a:cubicBezTo>
                  <a:cubicBezTo>
                    <a:pt x="29622" y="8541"/>
                    <a:pt x="29602" y="8565"/>
                    <a:pt x="29584" y="8588"/>
                  </a:cubicBezTo>
                  <a:lnTo>
                    <a:pt x="29584" y="8588"/>
                  </a:lnTo>
                  <a:cubicBezTo>
                    <a:pt x="29604" y="8573"/>
                    <a:pt x="29630" y="8567"/>
                    <a:pt x="29642" y="8538"/>
                  </a:cubicBezTo>
                  <a:cubicBezTo>
                    <a:pt x="29646" y="8530"/>
                    <a:pt x="29650" y="8523"/>
                    <a:pt x="29654" y="8518"/>
                  </a:cubicBezTo>
                  <a:lnTo>
                    <a:pt x="29654" y="8518"/>
                  </a:lnTo>
                  <a:cubicBezTo>
                    <a:pt x="29710" y="8551"/>
                    <a:pt x="29712" y="8637"/>
                    <a:pt x="29717" y="8785"/>
                  </a:cubicBezTo>
                  <a:cubicBezTo>
                    <a:pt x="29651" y="8756"/>
                    <a:pt x="29582" y="8781"/>
                    <a:pt x="29564" y="8704"/>
                  </a:cubicBezTo>
                  <a:cubicBezTo>
                    <a:pt x="29555" y="8661"/>
                    <a:pt x="29556" y="8635"/>
                    <a:pt x="29562" y="8617"/>
                  </a:cubicBezTo>
                  <a:lnTo>
                    <a:pt x="29562" y="8617"/>
                  </a:lnTo>
                  <a:cubicBezTo>
                    <a:pt x="29512" y="8683"/>
                    <a:pt x="29480" y="8732"/>
                    <a:pt x="29444" y="8790"/>
                  </a:cubicBezTo>
                  <a:cubicBezTo>
                    <a:pt x="29481" y="8868"/>
                    <a:pt x="29501" y="8915"/>
                    <a:pt x="29531" y="8978"/>
                  </a:cubicBezTo>
                  <a:cubicBezTo>
                    <a:pt x="29392" y="9122"/>
                    <a:pt x="29350" y="9321"/>
                    <a:pt x="29322" y="9546"/>
                  </a:cubicBezTo>
                  <a:cubicBezTo>
                    <a:pt x="29409" y="9515"/>
                    <a:pt x="29476" y="9490"/>
                    <a:pt x="29545" y="9466"/>
                  </a:cubicBezTo>
                  <a:lnTo>
                    <a:pt x="29545" y="9466"/>
                  </a:lnTo>
                  <a:cubicBezTo>
                    <a:pt x="29541" y="9512"/>
                    <a:pt x="29537" y="9556"/>
                    <a:pt x="29532" y="9603"/>
                  </a:cubicBezTo>
                  <a:cubicBezTo>
                    <a:pt x="29467" y="9662"/>
                    <a:pt x="29403" y="9722"/>
                    <a:pt x="29344" y="9777"/>
                  </a:cubicBezTo>
                  <a:cubicBezTo>
                    <a:pt x="29341" y="9892"/>
                    <a:pt x="29339" y="9947"/>
                    <a:pt x="29338" y="9992"/>
                  </a:cubicBezTo>
                  <a:cubicBezTo>
                    <a:pt x="29298" y="10059"/>
                    <a:pt x="29272" y="10103"/>
                    <a:pt x="29235" y="10167"/>
                  </a:cubicBezTo>
                  <a:cubicBezTo>
                    <a:pt x="29264" y="10301"/>
                    <a:pt x="29289" y="10408"/>
                    <a:pt x="29313" y="10515"/>
                  </a:cubicBezTo>
                  <a:cubicBezTo>
                    <a:pt x="29267" y="10579"/>
                    <a:pt x="29220" y="10643"/>
                    <a:pt x="29179" y="10702"/>
                  </a:cubicBezTo>
                  <a:cubicBezTo>
                    <a:pt x="29160" y="10626"/>
                    <a:pt x="29144" y="10554"/>
                    <a:pt x="29117" y="10448"/>
                  </a:cubicBezTo>
                  <a:cubicBezTo>
                    <a:pt x="29042" y="10658"/>
                    <a:pt x="28986" y="10817"/>
                    <a:pt x="28939" y="10946"/>
                  </a:cubicBezTo>
                  <a:cubicBezTo>
                    <a:pt x="28894" y="10957"/>
                    <a:pt x="28864" y="10964"/>
                    <a:pt x="28826" y="10973"/>
                  </a:cubicBezTo>
                  <a:cubicBezTo>
                    <a:pt x="28827" y="11141"/>
                    <a:pt x="28829" y="11286"/>
                    <a:pt x="28829" y="11433"/>
                  </a:cubicBezTo>
                  <a:cubicBezTo>
                    <a:pt x="28800" y="11490"/>
                    <a:pt x="28774" y="11541"/>
                    <a:pt x="28750" y="11588"/>
                  </a:cubicBezTo>
                  <a:lnTo>
                    <a:pt x="28750" y="11588"/>
                  </a:lnTo>
                  <a:cubicBezTo>
                    <a:pt x="28585" y="11722"/>
                    <a:pt x="28424" y="11852"/>
                    <a:pt x="28258" y="11966"/>
                  </a:cubicBezTo>
                  <a:cubicBezTo>
                    <a:pt x="27867" y="12229"/>
                    <a:pt x="27444" y="12396"/>
                    <a:pt x="27080" y="12615"/>
                  </a:cubicBezTo>
                  <a:cubicBezTo>
                    <a:pt x="26813" y="12673"/>
                    <a:pt x="26541" y="12805"/>
                    <a:pt x="26283" y="12805"/>
                  </a:cubicBezTo>
                  <a:cubicBezTo>
                    <a:pt x="26217" y="12805"/>
                    <a:pt x="26153" y="12797"/>
                    <a:pt x="26089" y="12777"/>
                  </a:cubicBezTo>
                  <a:cubicBezTo>
                    <a:pt x="26022" y="12815"/>
                    <a:pt x="25953" y="12844"/>
                    <a:pt x="25882" y="12878"/>
                  </a:cubicBezTo>
                  <a:cubicBezTo>
                    <a:pt x="25811" y="12841"/>
                    <a:pt x="25747" y="12810"/>
                    <a:pt x="25702" y="12774"/>
                  </a:cubicBezTo>
                  <a:cubicBezTo>
                    <a:pt x="25464" y="12762"/>
                    <a:pt x="25263" y="12699"/>
                    <a:pt x="25083" y="12638"/>
                  </a:cubicBezTo>
                  <a:cubicBezTo>
                    <a:pt x="24912" y="12562"/>
                    <a:pt x="24759" y="12487"/>
                    <a:pt x="24603" y="12403"/>
                  </a:cubicBezTo>
                  <a:cubicBezTo>
                    <a:pt x="24551" y="12331"/>
                    <a:pt x="24518" y="12273"/>
                    <a:pt x="24481" y="12225"/>
                  </a:cubicBezTo>
                  <a:cubicBezTo>
                    <a:pt x="24420" y="12232"/>
                    <a:pt x="24380" y="12235"/>
                    <a:pt x="24322" y="12240"/>
                  </a:cubicBezTo>
                  <a:cubicBezTo>
                    <a:pt x="24368" y="12194"/>
                    <a:pt x="24361" y="12138"/>
                    <a:pt x="24342" y="12075"/>
                  </a:cubicBezTo>
                  <a:cubicBezTo>
                    <a:pt x="24327" y="12007"/>
                    <a:pt x="24297" y="11938"/>
                    <a:pt x="24290" y="11882"/>
                  </a:cubicBezTo>
                  <a:cubicBezTo>
                    <a:pt x="24131" y="11778"/>
                    <a:pt x="24061" y="11564"/>
                    <a:pt x="24000" y="11366"/>
                  </a:cubicBezTo>
                  <a:cubicBezTo>
                    <a:pt x="23971" y="11288"/>
                    <a:pt x="23930" y="11216"/>
                    <a:pt x="23893" y="11136"/>
                  </a:cubicBezTo>
                  <a:lnTo>
                    <a:pt x="23880" y="11105"/>
                  </a:lnTo>
                  <a:cubicBezTo>
                    <a:pt x="23869" y="11077"/>
                    <a:pt x="23856" y="11045"/>
                    <a:pt x="23850" y="11023"/>
                  </a:cubicBezTo>
                  <a:cubicBezTo>
                    <a:pt x="23835" y="10974"/>
                    <a:pt x="23818" y="10926"/>
                    <a:pt x="23809" y="10871"/>
                  </a:cubicBezTo>
                  <a:cubicBezTo>
                    <a:pt x="23787" y="10765"/>
                    <a:pt x="23769" y="10651"/>
                    <a:pt x="23756" y="10520"/>
                  </a:cubicBezTo>
                  <a:cubicBezTo>
                    <a:pt x="23713" y="10206"/>
                    <a:pt x="23587" y="9560"/>
                    <a:pt x="23557" y="9018"/>
                  </a:cubicBezTo>
                  <a:cubicBezTo>
                    <a:pt x="23528" y="8960"/>
                    <a:pt x="23500" y="8915"/>
                    <a:pt x="23475" y="8875"/>
                  </a:cubicBezTo>
                  <a:cubicBezTo>
                    <a:pt x="23481" y="8698"/>
                    <a:pt x="23485" y="8579"/>
                    <a:pt x="23491" y="8394"/>
                  </a:cubicBezTo>
                  <a:lnTo>
                    <a:pt x="23556" y="8241"/>
                  </a:lnTo>
                  <a:lnTo>
                    <a:pt x="23625" y="8011"/>
                  </a:lnTo>
                  <a:cubicBezTo>
                    <a:pt x="23524" y="7985"/>
                    <a:pt x="23440" y="7961"/>
                    <a:pt x="23362" y="7942"/>
                  </a:cubicBezTo>
                  <a:cubicBezTo>
                    <a:pt x="23301" y="7924"/>
                    <a:pt x="23247" y="7908"/>
                    <a:pt x="23190" y="7892"/>
                  </a:cubicBezTo>
                  <a:cubicBezTo>
                    <a:pt x="23034" y="7705"/>
                    <a:pt x="22913" y="7580"/>
                    <a:pt x="22791" y="7477"/>
                  </a:cubicBezTo>
                  <a:cubicBezTo>
                    <a:pt x="22685" y="7382"/>
                    <a:pt x="22583" y="7309"/>
                    <a:pt x="22514" y="7246"/>
                  </a:cubicBezTo>
                  <a:cubicBezTo>
                    <a:pt x="22514" y="7218"/>
                    <a:pt x="22514" y="7187"/>
                    <a:pt x="22514" y="7145"/>
                  </a:cubicBezTo>
                  <a:cubicBezTo>
                    <a:pt x="22475" y="7124"/>
                    <a:pt x="22448" y="7104"/>
                    <a:pt x="22425" y="7081"/>
                  </a:cubicBezTo>
                  <a:cubicBezTo>
                    <a:pt x="22417" y="7042"/>
                    <a:pt x="22398" y="7012"/>
                    <a:pt x="22382" y="6986"/>
                  </a:cubicBezTo>
                  <a:cubicBezTo>
                    <a:pt x="22372" y="6976"/>
                    <a:pt x="22373" y="6956"/>
                    <a:pt x="22358" y="6956"/>
                  </a:cubicBezTo>
                  <a:cubicBezTo>
                    <a:pt x="22358" y="6956"/>
                    <a:pt x="22357" y="6956"/>
                    <a:pt x="22355" y="6956"/>
                  </a:cubicBezTo>
                  <a:cubicBezTo>
                    <a:pt x="22335" y="6959"/>
                    <a:pt x="22314" y="6962"/>
                    <a:pt x="22294" y="6965"/>
                  </a:cubicBezTo>
                  <a:cubicBezTo>
                    <a:pt x="22223" y="6974"/>
                    <a:pt x="22141" y="7003"/>
                    <a:pt x="22048" y="7018"/>
                  </a:cubicBezTo>
                  <a:cubicBezTo>
                    <a:pt x="22001" y="7023"/>
                    <a:pt x="21958" y="7027"/>
                    <a:pt x="21905" y="7030"/>
                  </a:cubicBezTo>
                  <a:cubicBezTo>
                    <a:pt x="21852" y="7031"/>
                    <a:pt x="21798" y="7034"/>
                    <a:pt x="21743" y="7049"/>
                  </a:cubicBezTo>
                  <a:cubicBezTo>
                    <a:pt x="21701" y="7011"/>
                    <a:pt x="21648" y="6965"/>
                    <a:pt x="21601" y="6915"/>
                  </a:cubicBezTo>
                  <a:cubicBezTo>
                    <a:pt x="21592" y="6952"/>
                    <a:pt x="21583" y="6990"/>
                    <a:pt x="21568" y="7055"/>
                  </a:cubicBezTo>
                  <a:cubicBezTo>
                    <a:pt x="21507" y="7036"/>
                    <a:pt x="21452" y="7018"/>
                    <a:pt x="21392" y="6996"/>
                  </a:cubicBezTo>
                  <a:cubicBezTo>
                    <a:pt x="21336" y="6974"/>
                    <a:pt x="21289" y="6956"/>
                    <a:pt x="21245" y="6940"/>
                  </a:cubicBezTo>
                  <a:cubicBezTo>
                    <a:pt x="21184" y="6951"/>
                    <a:pt x="21150" y="6964"/>
                    <a:pt x="21084" y="6974"/>
                  </a:cubicBezTo>
                  <a:cubicBezTo>
                    <a:pt x="21043" y="6889"/>
                    <a:pt x="21018" y="6837"/>
                    <a:pt x="20990" y="6777"/>
                  </a:cubicBezTo>
                  <a:cubicBezTo>
                    <a:pt x="20912" y="6789"/>
                    <a:pt x="20836" y="6803"/>
                    <a:pt x="20761" y="6821"/>
                  </a:cubicBezTo>
                  <a:cubicBezTo>
                    <a:pt x="20616" y="7105"/>
                    <a:pt x="20477" y="7358"/>
                    <a:pt x="20343" y="7610"/>
                  </a:cubicBezTo>
                  <a:cubicBezTo>
                    <a:pt x="20207" y="7861"/>
                    <a:pt x="20078" y="8108"/>
                    <a:pt x="19953" y="8329"/>
                  </a:cubicBezTo>
                  <a:cubicBezTo>
                    <a:pt x="19934" y="8148"/>
                    <a:pt x="19921" y="7986"/>
                    <a:pt x="19906" y="7779"/>
                  </a:cubicBezTo>
                  <a:cubicBezTo>
                    <a:pt x="19750" y="8095"/>
                    <a:pt x="19600" y="8322"/>
                    <a:pt x="19442" y="8523"/>
                  </a:cubicBezTo>
                  <a:cubicBezTo>
                    <a:pt x="19284" y="8717"/>
                    <a:pt x="19117" y="8879"/>
                    <a:pt x="18950" y="9060"/>
                  </a:cubicBezTo>
                  <a:cubicBezTo>
                    <a:pt x="19066" y="9071"/>
                    <a:pt x="19153" y="9085"/>
                    <a:pt x="19231" y="9112"/>
                  </a:cubicBezTo>
                  <a:cubicBezTo>
                    <a:pt x="19231" y="9112"/>
                    <a:pt x="19156" y="9222"/>
                    <a:pt x="19116" y="9279"/>
                  </a:cubicBezTo>
                  <a:cubicBezTo>
                    <a:pt x="19063" y="9288"/>
                    <a:pt x="19010" y="9302"/>
                    <a:pt x="18951" y="9316"/>
                  </a:cubicBezTo>
                  <a:cubicBezTo>
                    <a:pt x="18877" y="9440"/>
                    <a:pt x="18820" y="9537"/>
                    <a:pt x="18767" y="9628"/>
                  </a:cubicBezTo>
                  <a:cubicBezTo>
                    <a:pt x="18619" y="9716"/>
                    <a:pt x="18463" y="9811"/>
                    <a:pt x="18349" y="9878"/>
                  </a:cubicBezTo>
                  <a:cubicBezTo>
                    <a:pt x="18202" y="10081"/>
                    <a:pt x="18090" y="10237"/>
                    <a:pt x="17962" y="10414"/>
                  </a:cubicBezTo>
                  <a:cubicBezTo>
                    <a:pt x="17995" y="10452"/>
                    <a:pt x="18024" y="10486"/>
                    <a:pt x="18054" y="10523"/>
                  </a:cubicBezTo>
                  <a:cubicBezTo>
                    <a:pt x="17792" y="10758"/>
                    <a:pt x="17736" y="10514"/>
                    <a:pt x="17394" y="10905"/>
                  </a:cubicBezTo>
                  <a:cubicBezTo>
                    <a:pt x="17467" y="10938"/>
                    <a:pt x="17536" y="10967"/>
                    <a:pt x="17636" y="11011"/>
                  </a:cubicBezTo>
                  <a:cubicBezTo>
                    <a:pt x="17459" y="11116"/>
                    <a:pt x="17325" y="11186"/>
                    <a:pt x="17137" y="11292"/>
                  </a:cubicBezTo>
                  <a:cubicBezTo>
                    <a:pt x="17230" y="11322"/>
                    <a:pt x="17286" y="11339"/>
                    <a:pt x="17350" y="11360"/>
                  </a:cubicBezTo>
                  <a:cubicBezTo>
                    <a:pt x="16834" y="11708"/>
                    <a:pt x="16363" y="12014"/>
                    <a:pt x="15867" y="12413"/>
                  </a:cubicBezTo>
                  <a:cubicBezTo>
                    <a:pt x="15878" y="12474"/>
                    <a:pt x="15888" y="12532"/>
                    <a:pt x="15895" y="12578"/>
                  </a:cubicBezTo>
                  <a:cubicBezTo>
                    <a:pt x="15688" y="12727"/>
                    <a:pt x="15497" y="12852"/>
                    <a:pt x="15295" y="12984"/>
                  </a:cubicBezTo>
                  <a:cubicBezTo>
                    <a:pt x="15320" y="13022"/>
                    <a:pt x="15336" y="13046"/>
                    <a:pt x="15352" y="13071"/>
                  </a:cubicBezTo>
                  <a:cubicBezTo>
                    <a:pt x="15302" y="13164"/>
                    <a:pt x="15254" y="13261"/>
                    <a:pt x="15205" y="13346"/>
                  </a:cubicBezTo>
                  <a:cubicBezTo>
                    <a:pt x="15152" y="13380"/>
                    <a:pt x="15114" y="13405"/>
                    <a:pt x="15048" y="13447"/>
                  </a:cubicBezTo>
                  <a:cubicBezTo>
                    <a:pt x="15021" y="13406"/>
                    <a:pt x="14993" y="13362"/>
                    <a:pt x="14965" y="13318"/>
                  </a:cubicBezTo>
                  <a:cubicBezTo>
                    <a:pt x="14849" y="13481"/>
                    <a:pt x="14734" y="13649"/>
                    <a:pt x="14611" y="13811"/>
                  </a:cubicBezTo>
                  <a:cubicBezTo>
                    <a:pt x="14564" y="13801"/>
                    <a:pt x="14523" y="13792"/>
                    <a:pt x="14468" y="13781"/>
                  </a:cubicBezTo>
                  <a:cubicBezTo>
                    <a:pt x="14353" y="13954"/>
                    <a:pt x="14247" y="14115"/>
                    <a:pt x="14146" y="14252"/>
                  </a:cubicBezTo>
                  <a:cubicBezTo>
                    <a:pt x="14088" y="14292"/>
                    <a:pt x="14044" y="14302"/>
                    <a:pt x="14008" y="14302"/>
                  </a:cubicBezTo>
                  <a:cubicBezTo>
                    <a:pt x="13972" y="14302"/>
                    <a:pt x="13943" y="14293"/>
                    <a:pt x="13911" y="14293"/>
                  </a:cubicBezTo>
                  <a:cubicBezTo>
                    <a:pt x="13861" y="14293"/>
                    <a:pt x="13807" y="14316"/>
                    <a:pt x="13716" y="14435"/>
                  </a:cubicBezTo>
                  <a:cubicBezTo>
                    <a:pt x="13777" y="14451"/>
                    <a:pt x="13831" y="14467"/>
                    <a:pt x="13953" y="14501"/>
                  </a:cubicBezTo>
                  <a:cubicBezTo>
                    <a:pt x="13715" y="14607"/>
                    <a:pt x="13603" y="14641"/>
                    <a:pt x="13502" y="14683"/>
                  </a:cubicBezTo>
                  <a:cubicBezTo>
                    <a:pt x="13446" y="14624"/>
                    <a:pt x="13397" y="14571"/>
                    <a:pt x="13351" y="14523"/>
                  </a:cubicBezTo>
                  <a:cubicBezTo>
                    <a:pt x="13206" y="14685"/>
                    <a:pt x="13078" y="14823"/>
                    <a:pt x="12950" y="14948"/>
                  </a:cubicBezTo>
                  <a:cubicBezTo>
                    <a:pt x="13003" y="14945"/>
                    <a:pt x="13062" y="14942"/>
                    <a:pt x="13182" y="14933"/>
                  </a:cubicBezTo>
                  <a:lnTo>
                    <a:pt x="13182" y="14933"/>
                  </a:lnTo>
                  <a:cubicBezTo>
                    <a:pt x="13076" y="15026"/>
                    <a:pt x="12985" y="15106"/>
                    <a:pt x="12891" y="15188"/>
                  </a:cubicBezTo>
                  <a:cubicBezTo>
                    <a:pt x="12814" y="15191"/>
                    <a:pt x="12701" y="15197"/>
                    <a:pt x="12539" y="15197"/>
                  </a:cubicBezTo>
                  <a:cubicBezTo>
                    <a:pt x="12494" y="15197"/>
                    <a:pt x="12445" y="15196"/>
                    <a:pt x="12392" y="15195"/>
                  </a:cubicBezTo>
                  <a:lnTo>
                    <a:pt x="12392" y="15195"/>
                  </a:lnTo>
                  <a:cubicBezTo>
                    <a:pt x="12442" y="15312"/>
                    <a:pt x="12470" y="15379"/>
                    <a:pt x="12504" y="15442"/>
                  </a:cubicBezTo>
                  <a:cubicBezTo>
                    <a:pt x="12550" y="15428"/>
                    <a:pt x="12589" y="15420"/>
                    <a:pt x="12632" y="15412"/>
                  </a:cubicBezTo>
                  <a:lnTo>
                    <a:pt x="12632" y="15412"/>
                  </a:lnTo>
                  <a:lnTo>
                    <a:pt x="12597" y="15451"/>
                  </a:lnTo>
                  <a:cubicBezTo>
                    <a:pt x="12560" y="15454"/>
                    <a:pt x="12525" y="15457"/>
                    <a:pt x="12486" y="15460"/>
                  </a:cubicBezTo>
                  <a:cubicBezTo>
                    <a:pt x="12494" y="15453"/>
                    <a:pt x="12501" y="15444"/>
                    <a:pt x="12504" y="15442"/>
                  </a:cubicBezTo>
                  <a:lnTo>
                    <a:pt x="12504" y="15442"/>
                  </a:lnTo>
                  <a:cubicBezTo>
                    <a:pt x="12328" y="15503"/>
                    <a:pt x="12151" y="15523"/>
                    <a:pt x="12033" y="15691"/>
                  </a:cubicBezTo>
                  <a:cubicBezTo>
                    <a:pt x="11898" y="15713"/>
                    <a:pt x="11770" y="15735"/>
                    <a:pt x="11654" y="15754"/>
                  </a:cubicBezTo>
                  <a:cubicBezTo>
                    <a:pt x="11567" y="15831"/>
                    <a:pt x="11512" y="15872"/>
                    <a:pt x="11452" y="15921"/>
                  </a:cubicBezTo>
                  <a:cubicBezTo>
                    <a:pt x="11402" y="15893"/>
                    <a:pt x="11365" y="15872"/>
                    <a:pt x="11311" y="15843"/>
                  </a:cubicBezTo>
                  <a:cubicBezTo>
                    <a:pt x="11217" y="15925"/>
                    <a:pt x="11126" y="16004"/>
                    <a:pt x="11039" y="16080"/>
                  </a:cubicBezTo>
                  <a:cubicBezTo>
                    <a:pt x="10949" y="16149"/>
                    <a:pt x="10864" y="16216"/>
                    <a:pt x="10783" y="16280"/>
                  </a:cubicBezTo>
                  <a:cubicBezTo>
                    <a:pt x="10527" y="16334"/>
                    <a:pt x="10324" y="16390"/>
                    <a:pt x="10037" y="16503"/>
                  </a:cubicBezTo>
                  <a:cubicBezTo>
                    <a:pt x="10044" y="16544"/>
                    <a:pt x="10053" y="16589"/>
                    <a:pt x="10071" y="16683"/>
                  </a:cubicBezTo>
                  <a:cubicBezTo>
                    <a:pt x="9924" y="16649"/>
                    <a:pt x="9843" y="16617"/>
                    <a:pt x="9729" y="16581"/>
                  </a:cubicBezTo>
                  <a:cubicBezTo>
                    <a:pt x="9643" y="16681"/>
                    <a:pt x="9598" y="16743"/>
                    <a:pt x="9526" y="16805"/>
                  </a:cubicBezTo>
                  <a:cubicBezTo>
                    <a:pt x="9487" y="16839"/>
                    <a:pt x="9404" y="16874"/>
                    <a:pt x="9288" y="16918"/>
                  </a:cubicBezTo>
                  <a:cubicBezTo>
                    <a:pt x="9251" y="16849"/>
                    <a:pt x="9226" y="16802"/>
                    <a:pt x="9200" y="16753"/>
                  </a:cubicBezTo>
                  <a:cubicBezTo>
                    <a:pt x="9036" y="16780"/>
                    <a:pt x="8842" y="16759"/>
                    <a:pt x="8842" y="16867"/>
                  </a:cubicBezTo>
                  <a:cubicBezTo>
                    <a:pt x="8595" y="16914"/>
                    <a:pt x="8407" y="16949"/>
                    <a:pt x="8223" y="16984"/>
                  </a:cubicBezTo>
                  <a:cubicBezTo>
                    <a:pt x="8193" y="17058"/>
                    <a:pt x="8171" y="17112"/>
                    <a:pt x="8149" y="17167"/>
                  </a:cubicBezTo>
                  <a:cubicBezTo>
                    <a:pt x="8048" y="17156"/>
                    <a:pt x="7968" y="17148"/>
                    <a:pt x="7889" y="17140"/>
                  </a:cubicBezTo>
                  <a:cubicBezTo>
                    <a:pt x="7826" y="17167"/>
                    <a:pt x="7765" y="17192"/>
                    <a:pt x="7700" y="17218"/>
                  </a:cubicBezTo>
                  <a:cubicBezTo>
                    <a:pt x="7662" y="17204"/>
                    <a:pt x="7625" y="17190"/>
                    <a:pt x="7586" y="17174"/>
                  </a:cubicBezTo>
                  <a:cubicBezTo>
                    <a:pt x="7442" y="17183"/>
                    <a:pt x="7282" y="17222"/>
                    <a:pt x="7131" y="17222"/>
                  </a:cubicBezTo>
                  <a:cubicBezTo>
                    <a:pt x="7043" y="17222"/>
                    <a:pt x="6958" y="17209"/>
                    <a:pt x="6882" y="17168"/>
                  </a:cubicBezTo>
                  <a:cubicBezTo>
                    <a:pt x="6668" y="17298"/>
                    <a:pt x="6462" y="17421"/>
                    <a:pt x="6226" y="17563"/>
                  </a:cubicBezTo>
                  <a:cubicBezTo>
                    <a:pt x="6153" y="17442"/>
                    <a:pt x="6091" y="17329"/>
                    <a:pt x="6029" y="17218"/>
                  </a:cubicBezTo>
                  <a:cubicBezTo>
                    <a:pt x="5934" y="17236"/>
                    <a:pt x="5838" y="17255"/>
                    <a:pt x="5748" y="17273"/>
                  </a:cubicBezTo>
                  <a:cubicBezTo>
                    <a:pt x="5672" y="17240"/>
                    <a:pt x="5623" y="17221"/>
                    <a:pt x="5560" y="17195"/>
                  </a:cubicBezTo>
                  <a:cubicBezTo>
                    <a:pt x="5397" y="17260"/>
                    <a:pt x="5231" y="17329"/>
                    <a:pt x="5195" y="17419"/>
                  </a:cubicBezTo>
                  <a:lnTo>
                    <a:pt x="5195" y="17419"/>
                  </a:lnTo>
                  <a:cubicBezTo>
                    <a:pt x="5187" y="17419"/>
                    <a:pt x="5179" y="17419"/>
                    <a:pt x="5171" y="17419"/>
                  </a:cubicBezTo>
                  <a:cubicBezTo>
                    <a:pt x="5148" y="17419"/>
                    <a:pt x="5125" y="17419"/>
                    <a:pt x="5103" y="17420"/>
                  </a:cubicBezTo>
                  <a:lnTo>
                    <a:pt x="5103" y="17420"/>
                  </a:lnTo>
                  <a:cubicBezTo>
                    <a:pt x="4923" y="17362"/>
                    <a:pt x="4857" y="17342"/>
                    <a:pt x="4792" y="17320"/>
                  </a:cubicBezTo>
                  <a:cubicBezTo>
                    <a:pt x="4776" y="17324"/>
                    <a:pt x="4760" y="17333"/>
                    <a:pt x="4737" y="17334"/>
                  </a:cubicBezTo>
                  <a:cubicBezTo>
                    <a:pt x="4634" y="17335"/>
                    <a:pt x="4527" y="17342"/>
                    <a:pt x="4415" y="17342"/>
                  </a:cubicBezTo>
                  <a:cubicBezTo>
                    <a:pt x="4360" y="17342"/>
                    <a:pt x="4304" y="17341"/>
                    <a:pt x="4246" y="17336"/>
                  </a:cubicBezTo>
                  <a:cubicBezTo>
                    <a:pt x="4234" y="17379"/>
                    <a:pt x="4221" y="17421"/>
                    <a:pt x="4212" y="17454"/>
                  </a:cubicBezTo>
                  <a:cubicBezTo>
                    <a:pt x="4046" y="17411"/>
                    <a:pt x="3884" y="17370"/>
                    <a:pt x="3725" y="17330"/>
                  </a:cubicBezTo>
                  <a:cubicBezTo>
                    <a:pt x="3565" y="17292"/>
                    <a:pt x="3415" y="17229"/>
                    <a:pt x="3259" y="17180"/>
                  </a:cubicBezTo>
                  <a:cubicBezTo>
                    <a:pt x="3229" y="17218"/>
                    <a:pt x="3201" y="17256"/>
                    <a:pt x="3157" y="17314"/>
                  </a:cubicBezTo>
                  <a:cubicBezTo>
                    <a:pt x="3045" y="17286"/>
                    <a:pt x="2885" y="17229"/>
                    <a:pt x="2831" y="17229"/>
                  </a:cubicBezTo>
                  <a:cubicBezTo>
                    <a:pt x="2831" y="17229"/>
                    <a:pt x="2830" y="17229"/>
                    <a:pt x="2829" y="17229"/>
                  </a:cubicBezTo>
                  <a:cubicBezTo>
                    <a:pt x="2812" y="17230"/>
                    <a:pt x="2796" y="17231"/>
                    <a:pt x="2781" y="17231"/>
                  </a:cubicBezTo>
                  <a:cubicBezTo>
                    <a:pt x="2664" y="17231"/>
                    <a:pt x="2597" y="17184"/>
                    <a:pt x="2517" y="17128"/>
                  </a:cubicBezTo>
                  <a:cubicBezTo>
                    <a:pt x="2457" y="17151"/>
                    <a:pt x="2400" y="17171"/>
                    <a:pt x="2331" y="17195"/>
                  </a:cubicBezTo>
                  <a:cubicBezTo>
                    <a:pt x="2217" y="17130"/>
                    <a:pt x="2139" y="17073"/>
                    <a:pt x="2051" y="17018"/>
                  </a:cubicBezTo>
                  <a:cubicBezTo>
                    <a:pt x="1998" y="17061"/>
                    <a:pt x="1951" y="17099"/>
                    <a:pt x="1895" y="17145"/>
                  </a:cubicBezTo>
                  <a:cubicBezTo>
                    <a:pt x="1768" y="17081"/>
                    <a:pt x="1654" y="17018"/>
                    <a:pt x="1548" y="16949"/>
                  </a:cubicBezTo>
                  <a:cubicBezTo>
                    <a:pt x="1440" y="16883"/>
                    <a:pt x="1336" y="16824"/>
                    <a:pt x="1240" y="16761"/>
                  </a:cubicBezTo>
                  <a:cubicBezTo>
                    <a:pt x="1101" y="16761"/>
                    <a:pt x="978" y="16761"/>
                    <a:pt x="845" y="16759"/>
                  </a:cubicBezTo>
                  <a:cubicBezTo>
                    <a:pt x="702" y="16652"/>
                    <a:pt x="590" y="16558"/>
                    <a:pt x="469" y="16456"/>
                  </a:cubicBezTo>
                  <a:cubicBezTo>
                    <a:pt x="324" y="16400"/>
                    <a:pt x="162" y="16337"/>
                    <a:pt x="0" y="16258"/>
                  </a:cubicBezTo>
                  <a:lnTo>
                    <a:pt x="0" y="16258"/>
                  </a:lnTo>
                  <a:cubicBezTo>
                    <a:pt x="87" y="16499"/>
                    <a:pt x="199" y="16725"/>
                    <a:pt x="326" y="16950"/>
                  </a:cubicBezTo>
                  <a:lnTo>
                    <a:pt x="326" y="16950"/>
                  </a:lnTo>
                  <a:cubicBezTo>
                    <a:pt x="322" y="16948"/>
                    <a:pt x="267" y="16941"/>
                    <a:pt x="163" y="16915"/>
                  </a:cubicBezTo>
                  <a:lnTo>
                    <a:pt x="163" y="16915"/>
                  </a:lnTo>
                  <a:cubicBezTo>
                    <a:pt x="293" y="17003"/>
                    <a:pt x="415" y="17077"/>
                    <a:pt x="524" y="17148"/>
                  </a:cubicBezTo>
                  <a:cubicBezTo>
                    <a:pt x="637" y="17211"/>
                    <a:pt x="737" y="17268"/>
                    <a:pt x="828" y="17318"/>
                  </a:cubicBezTo>
                  <a:cubicBezTo>
                    <a:pt x="859" y="17464"/>
                    <a:pt x="889" y="17580"/>
                    <a:pt x="934" y="17742"/>
                  </a:cubicBezTo>
                  <a:lnTo>
                    <a:pt x="1309" y="17742"/>
                  </a:lnTo>
                  <a:cubicBezTo>
                    <a:pt x="1482" y="17855"/>
                    <a:pt x="1621" y="17924"/>
                    <a:pt x="1771" y="18013"/>
                  </a:cubicBezTo>
                  <a:cubicBezTo>
                    <a:pt x="1842" y="17960"/>
                    <a:pt x="1892" y="17923"/>
                    <a:pt x="1945" y="17885"/>
                  </a:cubicBezTo>
                  <a:cubicBezTo>
                    <a:pt x="2038" y="17932"/>
                    <a:pt x="2110" y="17954"/>
                    <a:pt x="2203" y="17992"/>
                  </a:cubicBezTo>
                  <a:cubicBezTo>
                    <a:pt x="2161" y="18072"/>
                    <a:pt x="2123" y="18147"/>
                    <a:pt x="2089" y="18213"/>
                  </a:cubicBezTo>
                  <a:cubicBezTo>
                    <a:pt x="2173" y="18276"/>
                    <a:pt x="2226" y="18314"/>
                    <a:pt x="2230" y="18317"/>
                  </a:cubicBezTo>
                  <a:cubicBezTo>
                    <a:pt x="2364" y="18366"/>
                    <a:pt x="2491" y="18379"/>
                    <a:pt x="2598" y="18404"/>
                  </a:cubicBezTo>
                  <a:cubicBezTo>
                    <a:pt x="2707" y="18422"/>
                    <a:pt x="2797" y="18448"/>
                    <a:pt x="2859" y="18531"/>
                  </a:cubicBezTo>
                  <a:cubicBezTo>
                    <a:pt x="2951" y="18535"/>
                    <a:pt x="3044" y="18541"/>
                    <a:pt x="3132" y="18545"/>
                  </a:cubicBezTo>
                  <a:cubicBezTo>
                    <a:pt x="3182" y="18575"/>
                    <a:pt x="3232" y="18603"/>
                    <a:pt x="3359" y="18678"/>
                  </a:cubicBezTo>
                  <a:cubicBezTo>
                    <a:pt x="3447" y="18644"/>
                    <a:pt x="3534" y="18611"/>
                    <a:pt x="3621" y="18579"/>
                  </a:cubicBezTo>
                  <a:cubicBezTo>
                    <a:pt x="3659" y="18595"/>
                    <a:pt x="3694" y="18611"/>
                    <a:pt x="3731" y="18628"/>
                  </a:cubicBezTo>
                  <a:cubicBezTo>
                    <a:pt x="3668" y="18660"/>
                    <a:pt x="3605" y="18694"/>
                    <a:pt x="3552" y="18722"/>
                  </a:cubicBezTo>
                  <a:cubicBezTo>
                    <a:pt x="3609" y="18781"/>
                    <a:pt x="3665" y="18837"/>
                    <a:pt x="3716" y="18890"/>
                  </a:cubicBezTo>
                  <a:cubicBezTo>
                    <a:pt x="3840" y="18910"/>
                    <a:pt x="3952" y="18929"/>
                    <a:pt x="4223" y="18975"/>
                  </a:cubicBezTo>
                  <a:cubicBezTo>
                    <a:pt x="4320" y="18954"/>
                    <a:pt x="4501" y="18916"/>
                    <a:pt x="4657" y="18884"/>
                  </a:cubicBezTo>
                  <a:cubicBezTo>
                    <a:pt x="4664" y="18897"/>
                    <a:pt x="4692" y="18932"/>
                    <a:pt x="4712" y="18960"/>
                  </a:cubicBezTo>
                  <a:cubicBezTo>
                    <a:pt x="4926" y="18978"/>
                    <a:pt x="5116" y="19009"/>
                    <a:pt x="5295" y="19009"/>
                  </a:cubicBezTo>
                  <a:cubicBezTo>
                    <a:pt x="5345" y="18968"/>
                    <a:pt x="5383" y="18937"/>
                    <a:pt x="5441" y="18891"/>
                  </a:cubicBezTo>
                  <a:cubicBezTo>
                    <a:pt x="5539" y="18979"/>
                    <a:pt x="5625" y="19054"/>
                    <a:pt x="5707" y="19126"/>
                  </a:cubicBezTo>
                  <a:cubicBezTo>
                    <a:pt x="5900" y="19147"/>
                    <a:pt x="6094" y="19178"/>
                    <a:pt x="6288" y="19188"/>
                  </a:cubicBezTo>
                  <a:cubicBezTo>
                    <a:pt x="6320" y="19162"/>
                    <a:pt x="6360" y="19126"/>
                    <a:pt x="6397" y="19094"/>
                  </a:cubicBezTo>
                  <a:cubicBezTo>
                    <a:pt x="6546" y="19087"/>
                    <a:pt x="6681" y="19081"/>
                    <a:pt x="6806" y="19075"/>
                  </a:cubicBezTo>
                  <a:cubicBezTo>
                    <a:pt x="6846" y="19113"/>
                    <a:pt x="6875" y="19144"/>
                    <a:pt x="6922" y="19190"/>
                  </a:cubicBezTo>
                  <a:cubicBezTo>
                    <a:pt x="7166" y="19156"/>
                    <a:pt x="7394" y="19121"/>
                    <a:pt x="7624" y="19065"/>
                  </a:cubicBezTo>
                  <a:cubicBezTo>
                    <a:pt x="7678" y="19097"/>
                    <a:pt x="7733" y="19131"/>
                    <a:pt x="7778" y="19159"/>
                  </a:cubicBezTo>
                  <a:cubicBezTo>
                    <a:pt x="7930" y="19141"/>
                    <a:pt x="8076" y="19123"/>
                    <a:pt x="8240" y="19103"/>
                  </a:cubicBezTo>
                  <a:cubicBezTo>
                    <a:pt x="8405" y="19084"/>
                    <a:pt x="8588" y="19065"/>
                    <a:pt x="8807" y="19018"/>
                  </a:cubicBezTo>
                  <a:cubicBezTo>
                    <a:pt x="8823" y="19000"/>
                    <a:pt x="8880" y="18935"/>
                    <a:pt x="8957" y="18850"/>
                  </a:cubicBezTo>
                  <a:cubicBezTo>
                    <a:pt x="9030" y="18906"/>
                    <a:pt x="9067" y="18934"/>
                    <a:pt x="9091" y="18948"/>
                  </a:cubicBezTo>
                  <a:cubicBezTo>
                    <a:pt x="9328" y="18923"/>
                    <a:pt x="9535" y="18903"/>
                    <a:pt x="9744" y="18875"/>
                  </a:cubicBezTo>
                  <a:cubicBezTo>
                    <a:pt x="9928" y="18859"/>
                    <a:pt x="10207" y="18807"/>
                    <a:pt x="10299" y="18759"/>
                  </a:cubicBezTo>
                  <a:cubicBezTo>
                    <a:pt x="10463" y="18666"/>
                    <a:pt x="10637" y="18610"/>
                    <a:pt x="10817" y="18550"/>
                  </a:cubicBezTo>
                  <a:cubicBezTo>
                    <a:pt x="10996" y="18489"/>
                    <a:pt x="11190" y="18447"/>
                    <a:pt x="11373" y="18351"/>
                  </a:cubicBezTo>
                  <a:cubicBezTo>
                    <a:pt x="11464" y="18361"/>
                    <a:pt x="11561" y="18372"/>
                    <a:pt x="11657" y="18382"/>
                  </a:cubicBezTo>
                  <a:cubicBezTo>
                    <a:pt x="11782" y="18280"/>
                    <a:pt x="11873" y="18213"/>
                    <a:pt x="11966" y="18132"/>
                  </a:cubicBezTo>
                  <a:cubicBezTo>
                    <a:pt x="12166" y="18110"/>
                    <a:pt x="12363" y="18088"/>
                    <a:pt x="12553" y="18066"/>
                  </a:cubicBezTo>
                  <a:cubicBezTo>
                    <a:pt x="12676" y="17982"/>
                    <a:pt x="12748" y="17923"/>
                    <a:pt x="12803" y="17882"/>
                  </a:cubicBezTo>
                  <a:cubicBezTo>
                    <a:pt x="12901" y="17854"/>
                    <a:pt x="12991" y="17827"/>
                    <a:pt x="13063" y="17807"/>
                  </a:cubicBezTo>
                  <a:cubicBezTo>
                    <a:pt x="13184" y="17710"/>
                    <a:pt x="13279" y="17640"/>
                    <a:pt x="13363" y="17564"/>
                  </a:cubicBezTo>
                  <a:cubicBezTo>
                    <a:pt x="13457" y="17543"/>
                    <a:pt x="13519" y="17530"/>
                    <a:pt x="13519" y="17530"/>
                  </a:cubicBezTo>
                  <a:cubicBezTo>
                    <a:pt x="13784" y="17358"/>
                    <a:pt x="14002" y="17214"/>
                    <a:pt x="14206" y="17062"/>
                  </a:cubicBezTo>
                  <a:cubicBezTo>
                    <a:pt x="14217" y="17015"/>
                    <a:pt x="14225" y="16975"/>
                    <a:pt x="14231" y="16949"/>
                  </a:cubicBezTo>
                  <a:cubicBezTo>
                    <a:pt x="14490" y="16831"/>
                    <a:pt x="14699" y="16722"/>
                    <a:pt x="14905" y="16617"/>
                  </a:cubicBezTo>
                  <a:cubicBezTo>
                    <a:pt x="15055" y="16436"/>
                    <a:pt x="15269" y="16318"/>
                    <a:pt x="15458" y="16184"/>
                  </a:cubicBezTo>
                  <a:cubicBezTo>
                    <a:pt x="15513" y="16196"/>
                    <a:pt x="15555" y="16205"/>
                    <a:pt x="15601" y="16215"/>
                  </a:cubicBezTo>
                  <a:cubicBezTo>
                    <a:pt x="15669" y="16134"/>
                    <a:pt x="15729" y="16068"/>
                    <a:pt x="15789" y="15991"/>
                  </a:cubicBezTo>
                  <a:cubicBezTo>
                    <a:pt x="15888" y="15947"/>
                    <a:pt x="15964" y="15912"/>
                    <a:pt x="16057" y="15869"/>
                  </a:cubicBezTo>
                  <a:cubicBezTo>
                    <a:pt x="16062" y="15831"/>
                    <a:pt x="16064" y="15796"/>
                    <a:pt x="16070" y="15740"/>
                  </a:cubicBezTo>
                  <a:cubicBezTo>
                    <a:pt x="16200" y="15610"/>
                    <a:pt x="16353" y="15450"/>
                    <a:pt x="16496" y="15295"/>
                  </a:cubicBezTo>
                  <a:cubicBezTo>
                    <a:pt x="16827" y="15111"/>
                    <a:pt x="17122" y="14930"/>
                    <a:pt x="17294" y="14827"/>
                  </a:cubicBezTo>
                  <a:cubicBezTo>
                    <a:pt x="17602" y="14552"/>
                    <a:pt x="17790" y="14371"/>
                    <a:pt x="18046" y="14129"/>
                  </a:cubicBezTo>
                  <a:cubicBezTo>
                    <a:pt x="18052" y="14117"/>
                    <a:pt x="18107" y="14018"/>
                    <a:pt x="18161" y="13918"/>
                  </a:cubicBezTo>
                  <a:cubicBezTo>
                    <a:pt x="18214" y="13892"/>
                    <a:pt x="18265" y="13867"/>
                    <a:pt x="18317" y="13842"/>
                  </a:cubicBezTo>
                  <a:cubicBezTo>
                    <a:pt x="18363" y="13768"/>
                    <a:pt x="18411" y="13692"/>
                    <a:pt x="18433" y="13656"/>
                  </a:cubicBezTo>
                  <a:cubicBezTo>
                    <a:pt x="18627" y="13502"/>
                    <a:pt x="18780" y="13378"/>
                    <a:pt x="19029" y="13180"/>
                  </a:cubicBezTo>
                  <a:cubicBezTo>
                    <a:pt x="19047" y="13090"/>
                    <a:pt x="19064" y="12994"/>
                    <a:pt x="19085" y="12888"/>
                  </a:cubicBezTo>
                  <a:cubicBezTo>
                    <a:pt x="19510" y="12513"/>
                    <a:pt x="19882" y="12166"/>
                    <a:pt x="20306" y="11758"/>
                  </a:cubicBezTo>
                  <a:cubicBezTo>
                    <a:pt x="20324" y="11729"/>
                    <a:pt x="20353" y="11683"/>
                    <a:pt x="20368" y="11654"/>
                  </a:cubicBezTo>
                  <a:cubicBezTo>
                    <a:pt x="20372" y="11635"/>
                    <a:pt x="20380" y="11614"/>
                    <a:pt x="20391" y="11595"/>
                  </a:cubicBezTo>
                  <a:cubicBezTo>
                    <a:pt x="20413" y="11559"/>
                    <a:pt x="20449" y="11526"/>
                    <a:pt x="20505" y="11526"/>
                  </a:cubicBezTo>
                  <a:cubicBezTo>
                    <a:pt x="20507" y="11526"/>
                    <a:pt x="20508" y="11526"/>
                    <a:pt x="20509" y="11526"/>
                  </a:cubicBezTo>
                  <a:cubicBezTo>
                    <a:pt x="20547" y="11526"/>
                    <a:pt x="20609" y="11473"/>
                    <a:pt x="20624" y="11419"/>
                  </a:cubicBezTo>
                  <a:cubicBezTo>
                    <a:pt x="20678" y="11235"/>
                    <a:pt x="20787" y="11149"/>
                    <a:pt x="20865" y="11067"/>
                  </a:cubicBezTo>
                  <a:lnTo>
                    <a:pt x="20869" y="11063"/>
                  </a:lnTo>
                  <a:cubicBezTo>
                    <a:pt x="20974" y="10949"/>
                    <a:pt x="21070" y="10729"/>
                    <a:pt x="21189" y="10498"/>
                  </a:cubicBezTo>
                  <a:cubicBezTo>
                    <a:pt x="21224" y="10526"/>
                    <a:pt x="21240" y="10548"/>
                    <a:pt x="21255" y="10548"/>
                  </a:cubicBezTo>
                  <a:cubicBezTo>
                    <a:pt x="21277" y="10548"/>
                    <a:pt x="21296" y="10502"/>
                    <a:pt x="21361" y="10362"/>
                  </a:cubicBezTo>
                  <a:lnTo>
                    <a:pt x="21361" y="10362"/>
                  </a:lnTo>
                  <a:cubicBezTo>
                    <a:pt x="21370" y="10392"/>
                    <a:pt x="21392" y="10374"/>
                    <a:pt x="21354" y="10531"/>
                  </a:cubicBezTo>
                  <a:lnTo>
                    <a:pt x="21236" y="11082"/>
                  </a:lnTo>
                  <a:cubicBezTo>
                    <a:pt x="21240" y="11092"/>
                    <a:pt x="21251" y="11096"/>
                    <a:pt x="21252" y="11130"/>
                  </a:cubicBezTo>
                  <a:cubicBezTo>
                    <a:pt x="21255" y="11166"/>
                    <a:pt x="21249" y="11223"/>
                    <a:pt x="21249" y="11264"/>
                  </a:cubicBezTo>
                  <a:cubicBezTo>
                    <a:pt x="21284" y="11192"/>
                    <a:pt x="21304" y="11154"/>
                    <a:pt x="21337" y="11088"/>
                  </a:cubicBezTo>
                  <a:lnTo>
                    <a:pt x="21337" y="11088"/>
                  </a:lnTo>
                  <a:cubicBezTo>
                    <a:pt x="21327" y="11183"/>
                    <a:pt x="21340" y="11267"/>
                    <a:pt x="21311" y="11351"/>
                  </a:cubicBezTo>
                  <a:cubicBezTo>
                    <a:pt x="21265" y="11477"/>
                    <a:pt x="21318" y="11439"/>
                    <a:pt x="21330" y="11473"/>
                  </a:cubicBezTo>
                  <a:cubicBezTo>
                    <a:pt x="21336" y="11488"/>
                    <a:pt x="21333" y="11514"/>
                    <a:pt x="21306" y="11564"/>
                  </a:cubicBezTo>
                  <a:cubicBezTo>
                    <a:pt x="21301" y="11576"/>
                    <a:pt x="21301" y="11613"/>
                    <a:pt x="21308" y="11613"/>
                  </a:cubicBezTo>
                  <a:cubicBezTo>
                    <a:pt x="21308" y="11613"/>
                    <a:pt x="21308" y="11613"/>
                    <a:pt x="21308" y="11613"/>
                  </a:cubicBezTo>
                  <a:cubicBezTo>
                    <a:pt x="21312" y="11612"/>
                    <a:pt x="21316" y="11612"/>
                    <a:pt x="21319" y="11612"/>
                  </a:cubicBezTo>
                  <a:cubicBezTo>
                    <a:pt x="21388" y="11612"/>
                    <a:pt x="21365" y="11743"/>
                    <a:pt x="21389" y="11806"/>
                  </a:cubicBezTo>
                  <a:cubicBezTo>
                    <a:pt x="21433" y="11789"/>
                    <a:pt x="21466" y="11779"/>
                    <a:pt x="21491" y="11779"/>
                  </a:cubicBezTo>
                  <a:cubicBezTo>
                    <a:pt x="21507" y="11779"/>
                    <a:pt x="21520" y="11783"/>
                    <a:pt x="21532" y="11792"/>
                  </a:cubicBezTo>
                  <a:cubicBezTo>
                    <a:pt x="21546" y="11804"/>
                    <a:pt x="21557" y="11826"/>
                    <a:pt x="21570" y="11856"/>
                  </a:cubicBezTo>
                  <a:lnTo>
                    <a:pt x="21573" y="11863"/>
                  </a:lnTo>
                  <a:cubicBezTo>
                    <a:pt x="21573" y="11863"/>
                    <a:pt x="21573" y="11863"/>
                    <a:pt x="21580" y="11881"/>
                  </a:cubicBezTo>
                  <a:cubicBezTo>
                    <a:pt x="21589" y="11907"/>
                    <a:pt x="21598" y="11935"/>
                    <a:pt x="21608" y="11964"/>
                  </a:cubicBezTo>
                  <a:cubicBezTo>
                    <a:pt x="21630" y="12023"/>
                    <a:pt x="21648" y="12091"/>
                    <a:pt x="21679" y="12166"/>
                  </a:cubicBezTo>
                  <a:cubicBezTo>
                    <a:pt x="21673" y="12165"/>
                    <a:pt x="21668" y="12164"/>
                    <a:pt x="21663" y="12164"/>
                  </a:cubicBezTo>
                  <a:cubicBezTo>
                    <a:pt x="21576" y="12164"/>
                    <a:pt x="21585" y="12321"/>
                    <a:pt x="21645" y="12556"/>
                  </a:cubicBezTo>
                  <a:cubicBezTo>
                    <a:pt x="21718" y="12688"/>
                    <a:pt x="21801" y="12802"/>
                    <a:pt x="21877" y="12925"/>
                  </a:cubicBezTo>
                  <a:cubicBezTo>
                    <a:pt x="21964" y="13049"/>
                    <a:pt x="22033" y="13186"/>
                    <a:pt x="22102" y="13369"/>
                  </a:cubicBezTo>
                  <a:cubicBezTo>
                    <a:pt x="22130" y="13443"/>
                    <a:pt x="22204" y="13555"/>
                    <a:pt x="22294" y="13673"/>
                  </a:cubicBezTo>
                  <a:cubicBezTo>
                    <a:pt x="22395" y="13787"/>
                    <a:pt x="22506" y="13912"/>
                    <a:pt x="22598" y="14018"/>
                  </a:cubicBezTo>
                  <a:cubicBezTo>
                    <a:pt x="22594" y="14042"/>
                    <a:pt x="22586" y="14071"/>
                    <a:pt x="22579" y="14101"/>
                  </a:cubicBezTo>
                  <a:cubicBezTo>
                    <a:pt x="22812" y="14317"/>
                    <a:pt x="23047" y="14435"/>
                    <a:pt x="23288" y="14689"/>
                  </a:cubicBezTo>
                  <a:cubicBezTo>
                    <a:pt x="23387" y="14783"/>
                    <a:pt x="23512" y="14878"/>
                    <a:pt x="23656" y="14957"/>
                  </a:cubicBezTo>
                  <a:cubicBezTo>
                    <a:pt x="23805" y="15028"/>
                    <a:pt x="23969" y="15095"/>
                    <a:pt x="24137" y="15141"/>
                  </a:cubicBezTo>
                  <a:cubicBezTo>
                    <a:pt x="24297" y="15176"/>
                    <a:pt x="24467" y="15222"/>
                    <a:pt x="24633" y="15256"/>
                  </a:cubicBezTo>
                  <a:cubicBezTo>
                    <a:pt x="24799" y="15282"/>
                    <a:pt x="24965" y="15309"/>
                    <a:pt x="25120" y="15325"/>
                  </a:cubicBezTo>
                  <a:cubicBezTo>
                    <a:pt x="25233" y="15362"/>
                    <a:pt x="25335" y="15395"/>
                    <a:pt x="25442" y="15431"/>
                  </a:cubicBezTo>
                  <a:cubicBezTo>
                    <a:pt x="25598" y="15426"/>
                    <a:pt x="25747" y="15409"/>
                    <a:pt x="25882" y="15388"/>
                  </a:cubicBezTo>
                  <a:cubicBezTo>
                    <a:pt x="26019" y="15366"/>
                    <a:pt x="26142" y="15350"/>
                    <a:pt x="26242" y="15314"/>
                  </a:cubicBezTo>
                  <a:cubicBezTo>
                    <a:pt x="26443" y="15245"/>
                    <a:pt x="26541" y="15160"/>
                    <a:pt x="26682" y="15066"/>
                  </a:cubicBezTo>
                  <a:cubicBezTo>
                    <a:pt x="26788" y="15038"/>
                    <a:pt x="26925" y="14994"/>
                    <a:pt x="27059" y="14945"/>
                  </a:cubicBezTo>
                  <a:cubicBezTo>
                    <a:pt x="27091" y="14946"/>
                    <a:pt x="27126" y="14947"/>
                    <a:pt x="27162" y="14947"/>
                  </a:cubicBezTo>
                  <a:cubicBezTo>
                    <a:pt x="27212" y="14947"/>
                    <a:pt x="27263" y="14946"/>
                    <a:pt x="27309" y="14945"/>
                  </a:cubicBezTo>
                  <a:cubicBezTo>
                    <a:pt x="27461" y="14886"/>
                    <a:pt x="27568" y="14835"/>
                    <a:pt x="27724" y="14761"/>
                  </a:cubicBezTo>
                  <a:lnTo>
                    <a:pt x="27724" y="14761"/>
                  </a:lnTo>
                  <a:cubicBezTo>
                    <a:pt x="27708" y="14817"/>
                    <a:pt x="27699" y="14848"/>
                    <a:pt x="27689" y="14880"/>
                  </a:cubicBezTo>
                  <a:cubicBezTo>
                    <a:pt x="27437" y="14972"/>
                    <a:pt x="27190" y="15036"/>
                    <a:pt x="26949" y="15088"/>
                  </a:cubicBezTo>
                  <a:cubicBezTo>
                    <a:pt x="26949" y="15132"/>
                    <a:pt x="26949" y="15161"/>
                    <a:pt x="26957" y="15185"/>
                  </a:cubicBezTo>
                  <a:cubicBezTo>
                    <a:pt x="26969" y="15185"/>
                    <a:pt x="26981" y="15185"/>
                    <a:pt x="26992" y="15185"/>
                  </a:cubicBezTo>
                  <a:cubicBezTo>
                    <a:pt x="27043" y="15185"/>
                    <a:pt x="27088" y="15187"/>
                    <a:pt x="27133" y="15189"/>
                  </a:cubicBezTo>
                  <a:cubicBezTo>
                    <a:pt x="27112" y="15200"/>
                    <a:pt x="27090" y="15210"/>
                    <a:pt x="27069" y="15220"/>
                  </a:cubicBezTo>
                  <a:cubicBezTo>
                    <a:pt x="27023" y="15213"/>
                    <a:pt x="26977" y="15206"/>
                    <a:pt x="26931" y="15200"/>
                  </a:cubicBezTo>
                  <a:lnTo>
                    <a:pt x="26931" y="15200"/>
                  </a:lnTo>
                  <a:cubicBezTo>
                    <a:pt x="26854" y="15242"/>
                    <a:pt x="26784" y="15275"/>
                    <a:pt x="26704" y="15313"/>
                  </a:cubicBezTo>
                  <a:cubicBezTo>
                    <a:pt x="26724" y="15313"/>
                    <a:pt x="26744" y="15313"/>
                    <a:pt x="26763" y="15313"/>
                  </a:cubicBezTo>
                  <a:cubicBezTo>
                    <a:pt x="26980" y="15313"/>
                    <a:pt x="27134" y="15298"/>
                    <a:pt x="27308" y="15284"/>
                  </a:cubicBezTo>
                  <a:cubicBezTo>
                    <a:pt x="27477" y="15170"/>
                    <a:pt x="27645" y="15045"/>
                    <a:pt x="27853" y="14867"/>
                  </a:cubicBezTo>
                  <a:cubicBezTo>
                    <a:pt x="27966" y="14872"/>
                    <a:pt x="28070" y="14876"/>
                    <a:pt x="28167" y="14878"/>
                  </a:cubicBezTo>
                  <a:lnTo>
                    <a:pt x="28167" y="14878"/>
                  </a:lnTo>
                  <a:cubicBezTo>
                    <a:pt x="28168" y="14883"/>
                    <a:pt x="28168" y="14888"/>
                    <a:pt x="28168" y="14894"/>
                  </a:cubicBezTo>
                  <a:cubicBezTo>
                    <a:pt x="28168" y="14894"/>
                    <a:pt x="28168" y="14894"/>
                    <a:pt x="28168" y="14894"/>
                  </a:cubicBezTo>
                  <a:lnTo>
                    <a:pt x="28168" y="14894"/>
                  </a:lnTo>
                  <a:lnTo>
                    <a:pt x="28327" y="14960"/>
                  </a:lnTo>
                  <a:cubicBezTo>
                    <a:pt x="28344" y="14932"/>
                    <a:pt x="28361" y="14905"/>
                    <a:pt x="28378" y="14876"/>
                  </a:cubicBezTo>
                  <a:lnTo>
                    <a:pt x="28378" y="14876"/>
                  </a:lnTo>
                  <a:cubicBezTo>
                    <a:pt x="28384" y="14873"/>
                    <a:pt x="28389" y="14870"/>
                    <a:pt x="28395" y="14866"/>
                  </a:cubicBezTo>
                  <a:lnTo>
                    <a:pt x="28395" y="14866"/>
                  </a:lnTo>
                  <a:cubicBezTo>
                    <a:pt x="28392" y="14900"/>
                    <a:pt x="28392" y="14944"/>
                    <a:pt x="28407" y="15032"/>
                  </a:cubicBezTo>
                  <a:lnTo>
                    <a:pt x="28407" y="15032"/>
                  </a:lnTo>
                  <a:cubicBezTo>
                    <a:pt x="28423" y="15025"/>
                    <a:pt x="28438" y="15019"/>
                    <a:pt x="28451" y="15019"/>
                  </a:cubicBezTo>
                  <a:cubicBezTo>
                    <a:pt x="28452" y="15019"/>
                    <a:pt x="28453" y="15019"/>
                    <a:pt x="28454" y="15019"/>
                  </a:cubicBezTo>
                  <a:cubicBezTo>
                    <a:pt x="28463" y="15019"/>
                    <a:pt x="28457" y="15082"/>
                    <a:pt x="28421" y="15103"/>
                  </a:cubicBezTo>
                  <a:cubicBezTo>
                    <a:pt x="28418" y="15112"/>
                    <a:pt x="28414" y="15116"/>
                    <a:pt x="28409" y="15116"/>
                  </a:cubicBezTo>
                  <a:cubicBezTo>
                    <a:pt x="28396" y="15116"/>
                    <a:pt x="28378" y="15086"/>
                    <a:pt x="28360" y="15057"/>
                  </a:cubicBezTo>
                  <a:cubicBezTo>
                    <a:pt x="28370" y="15052"/>
                    <a:pt x="28381" y="15046"/>
                    <a:pt x="28391" y="15041"/>
                  </a:cubicBezTo>
                  <a:lnTo>
                    <a:pt x="28391" y="15041"/>
                  </a:lnTo>
                  <a:cubicBezTo>
                    <a:pt x="28400" y="15057"/>
                    <a:pt x="28410" y="15078"/>
                    <a:pt x="28421" y="15103"/>
                  </a:cubicBezTo>
                  <a:cubicBezTo>
                    <a:pt x="28416" y="15076"/>
                    <a:pt x="28411" y="15053"/>
                    <a:pt x="28407" y="15032"/>
                  </a:cubicBezTo>
                  <a:lnTo>
                    <a:pt x="28407" y="15032"/>
                  </a:lnTo>
                  <a:cubicBezTo>
                    <a:pt x="28402" y="15035"/>
                    <a:pt x="28397" y="15038"/>
                    <a:pt x="28391" y="15041"/>
                  </a:cubicBezTo>
                  <a:lnTo>
                    <a:pt x="28391" y="15041"/>
                  </a:lnTo>
                  <a:cubicBezTo>
                    <a:pt x="28356" y="14973"/>
                    <a:pt x="28341" y="14966"/>
                    <a:pt x="28327" y="14960"/>
                  </a:cubicBezTo>
                  <a:cubicBezTo>
                    <a:pt x="28278" y="15047"/>
                    <a:pt x="28240" y="15091"/>
                    <a:pt x="28213" y="15091"/>
                  </a:cubicBezTo>
                  <a:cubicBezTo>
                    <a:pt x="28181" y="15091"/>
                    <a:pt x="28166" y="15025"/>
                    <a:pt x="28168" y="14894"/>
                  </a:cubicBezTo>
                  <a:lnTo>
                    <a:pt x="28168" y="14894"/>
                  </a:lnTo>
                  <a:cubicBezTo>
                    <a:pt x="28123" y="14967"/>
                    <a:pt x="28076" y="15042"/>
                    <a:pt x="28018" y="15136"/>
                  </a:cubicBezTo>
                  <a:cubicBezTo>
                    <a:pt x="28013" y="15135"/>
                    <a:pt x="28007" y="15134"/>
                    <a:pt x="28001" y="15134"/>
                  </a:cubicBezTo>
                  <a:cubicBezTo>
                    <a:pt x="27955" y="15134"/>
                    <a:pt x="27895" y="15181"/>
                    <a:pt x="27840" y="15181"/>
                  </a:cubicBezTo>
                  <a:cubicBezTo>
                    <a:pt x="27801" y="15181"/>
                    <a:pt x="27765" y="15159"/>
                    <a:pt x="27736" y="15083"/>
                  </a:cubicBezTo>
                  <a:cubicBezTo>
                    <a:pt x="27709" y="15373"/>
                    <a:pt x="27690" y="15573"/>
                    <a:pt x="27672" y="15768"/>
                  </a:cubicBezTo>
                  <a:cubicBezTo>
                    <a:pt x="27761" y="15716"/>
                    <a:pt x="27825" y="15681"/>
                    <a:pt x="27889" y="15644"/>
                  </a:cubicBezTo>
                  <a:lnTo>
                    <a:pt x="27889" y="15644"/>
                  </a:lnTo>
                  <a:cubicBezTo>
                    <a:pt x="27883" y="15691"/>
                    <a:pt x="27877" y="15741"/>
                    <a:pt x="27871" y="15790"/>
                  </a:cubicBezTo>
                  <a:cubicBezTo>
                    <a:pt x="27775" y="15854"/>
                    <a:pt x="27680" y="15918"/>
                    <a:pt x="27589" y="15981"/>
                  </a:cubicBezTo>
                  <a:cubicBezTo>
                    <a:pt x="27589" y="16028"/>
                    <a:pt x="27592" y="16091"/>
                    <a:pt x="27593" y="16152"/>
                  </a:cubicBezTo>
                  <a:cubicBezTo>
                    <a:pt x="27562" y="16199"/>
                    <a:pt x="27530" y="16247"/>
                    <a:pt x="27490" y="16309"/>
                  </a:cubicBezTo>
                  <a:cubicBezTo>
                    <a:pt x="27515" y="16440"/>
                    <a:pt x="27540" y="16564"/>
                    <a:pt x="27565" y="16693"/>
                  </a:cubicBezTo>
                  <a:cubicBezTo>
                    <a:pt x="27515" y="16718"/>
                    <a:pt x="27477" y="16737"/>
                    <a:pt x="27450" y="16750"/>
                  </a:cubicBezTo>
                  <a:cubicBezTo>
                    <a:pt x="27414" y="17045"/>
                    <a:pt x="27378" y="17327"/>
                    <a:pt x="27341" y="17635"/>
                  </a:cubicBezTo>
                  <a:cubicBezTo>
                    <a:pt x="27253" y="17738"/>
                    <a:pt x="27187" y="17816"/>
                    <a:pt x="27113" y="17901"/>
                  </a:cubicBezTo>
                  <a:cubicBezTo>
                    <a:pt x="27053" y="18303"/>
                    <a:pt x="26860" y="18685"/>
                    <a:pt x="26877" y="19065"/>
                  </a:cubicBezTo>
                  <a:cubicBezTo>
                    <a:pt x="26737" y="19228"/>
                    <a:pt x="26772" y="19516"/>
                    <a:pt x="26662" y="19762"/>
                  </a:cubicBezTo>
                  <a:cubicBezTo>
                    <a:pt x="26519" y="20084"/>
                    <a:pt x="26326" y="20489"/>
                    <a:pt x="26285" y="20879"/>
                  </a:cubicBezTo>
                  <a:cubicBezTo>
                    <a:pt x="26256" y="21158"/>
                    <a:pt x="26191" y="21389"/>
                    <a:pt x="26125" y="21633"/>
                  </a:cubicBezTo>
                  <a:cubicBezTo>
                    <a:pt x="26066" y="21851"/>
                    <a:pt x="25982" y="22056"/>
                    <a:pt x="25900" y="22298"/>
                  </a:cubicBezTo>
                  <a:cubicBezTo>
                    <a:pt x="25886" y="22451"/>
                    <a:pt x="25870" y="22647"/>
                    <a:pt x="25854" y="22835"/>
                  </a:cubicBezTo>
                  <a:cubicBezTo>
                    <a:pt x="25817" y="22885"/>
                    <a:pt x="25795" y="22916"/>
                    <a:pt x="25776" y="22944"/>
                  </a:cubicBezTo>
                  <a:cubicBezTo>
                    <a:pt x="25775" y="23033"/>
                    <a:pt x="25773" y="23118"/>
                    <a:pt x="25772" y="23188"/>
                  </a:cubicBezTo>
                  <a:cubicBezTo>
                    <a:pt x="25561" y="23642"/>
                    <a:pt x="25486" y="24033"/>
                    <a:pt x="25495" y="24538"/>
                  </a:cubicBezTo>
                  <a:cubicBezTo>
                    <a:pt x="25435" y="24697"/>
                    <a:pt x="25348" y="24866"/>
                    <a:pt x="25344" y="24954"/>
                  </a:cubicBezTo>
                  <a:cubicBezTo>
                    <a:pt x="25329" y="25223"/>
                    <a:pt x="25238" y="25495"/>
                    <a:pt x="25191" y="25766"/>
                  </a:cubicBezTo>
                  <a:cubicBezTo>
                    <a:pt x="25146" y="26010"/>
                    <a:pt x="25045" y="26297"/>
                    <a:pt x="25030" y="26509"/>
                  </a:cubicBezTo>
                  <a:cubicBezTo>
                    <a:pt x="25012" y="26764"/>
                    <a:pt x="24827" y="26989"/>
                    <a:pt x="24873" y="27221"/>
                  </a:cubicBezTo>
                  <a:cubicBezTo>
                    <a:pt x="24877" y="27248"/>
                    <a:pt x="24812" y="27449"/>
                    <a:pt x="24779" y="27492"/>
                  </a:cubicBezTo>
                  <a:cubicBezTo>
                    <a:pt x="24677" y="27618"/>
                    <a:pt x="24643" y="27813"/>
                    <a:pt x="24598" y="27982"/>
                  </a:cubicBezTo>
                  <a:cubicBezTo>
                    <a:pt x="24506" y="28329"/>
                    <a:pt x="24414" y="28676"/>
                    <a:pt x="24309" y="29079"/>
                  </a:cubicBezTo>
                  <a:cubicBezTo>
                    <a:pt x="24306" y="29082"/>
                    <a:pt x="24275" y="29125"/>
                    <a:pt x="24224" y="29196"/>
                  </a:cubicBezTo>
                  <a:cubicBezTo>
                    <a:pt x="24214" y="29299"/>
                    <a:pt x="24203" y="29406"/>
                    <a:pt x="24193" y="29507"/>
                  </a:cubicBezTo>
                  <a:cubicBezTo>
                    <a:pt x="24164" y="29555"/>
                    <a:pt x="24134" y="29599"/>
                    <a:pt x="24046" y="29735"/>
                  </a:cubicBezTo>
                  <a:cubicBezTo>
                    <a:pt x="24066" y="29830"/>
                    <a:pt x="24084" y="29919"/>
                    <a:pt x="24106" y="30019"/>
                  </a:cubicBezTo>
                  <a:cubicBezTo>
                    <a:pt x="24047" y="30043"/>
                    <a:pt x="24008" y="30059"/>
                    <a:pt x="23966" y="30077"/>
                  </a:cubicBezTo>
                  <a:cubicBezTo>
                    <a:pt x="23933" y="30281"/>
                    <a:pt x="23899" y="30479"/>
                    <a:pt x="23867" y="30670"/>
                  </a:cubicBezTo>
                  <a:lnTo>
                    <a:pt x="23867" y="30670"/>
                  </a:lnTo>
                  <a:cubicBezTo>
                    <a:pt x="23815" y="30729"/>
                    <a:pt x="23762" y="30789"/>
                    <a:pt x="23709" y="30849"/>
                  </a:cubicBezTo>
                  <a:cubicBezTo>
                    <a:pt x="23691" y="30849"/>
                    <a:pt x="23644" y="30851"/>
                    <a:pt x="23580" y="30852"/>
                  </a:cubicBezTo>
                  <a:cubicBezTo>
                    <a:pt x="23469" y="30990"/>
                    <a:pt x="23362" y="31126"/>
                    <a:pt x="23282" y="31226"/>
                  </a:cubicBezTo>
                  <a:cubicBezTo>
                    <a:pt x="23140" y="31361"/>
                    <a:pt x="23015" y="31474"/>
                    <a:pt x="22894" y="31598"/>
                  </a:cubicBezTo>
                  <a:cubicBezTo>
                    <a:pt x="22761" y="31735"/>
                    <a:pt x="22625" y="31879"/>
                    <a:pt x="22503" y="32028"/>
                  </a:cubicBezTo>
                  <a:cubicBezTo>
                    <a:pt x="22407" y="32144"/>
                    <a:pt x="22339" y="32273"/>
                    <a:pt x="22245" y="32388"/>
                  </a:cubicBezTo>
                  <a:cubicBezTo>
                    <a:pt x="22124" y="32537"/>
                    <a:pt x="21980" y="32676"/>
                    <a:pt x="21861" y="32825"/>
                  </a:cubicBezTo>
                  <a:cubicBezTo>
                    <a:pt x="21752" y="32961"/>
                    <a:pt x="21661" y="33105"/>
                    <a:pt x="21661" y="33106"/>
                  </a:cubicBezTo>
                  <a:lnTo>
                    <a:pt x="21661" y="33106"/>
                  </a:lnTo>
                  <a:cubicBezTo>
                    <a:pt x="21349" y="33436"/>
                    <a:pt x="21087" y="33665"/>
                    <a:pt x="20978" y="33852"/>
                  </a:cubicBezTo>
                  <a:cubicBezTo>
                    <a:pt x="20792" y="34171"/>
                    <a:pt x="20559" y="34410"/>
                    <a:pt x="20346" y="34682"/>
                  </a:cubicBezTo>
                  <a:cubicBezTo>
                    <a:pt x="20156" y="34925"/>
                    <a:pt x="19913" y="35170"/>
                    <a:pt x="19778" y="35403"/>
                  </a:cubicBezTo>
                  <a:cubicBezTo>
                    <a:pt x="19606" y="35695"/>
                    <a:pt x="19389" y="35840"/>
                    <a:pt x="19229" y="36099"/>
                  </a:cubicBezTo>
                  <a:cubicBezTo>
                    <a:pt x="19145" y="36231"/>
                    <a:pt x="19016" y="36380"/>
                    <a:pt x="18958" y="36500"/>
                  </a:cubicBezTo>
                  <a:cubicBezTo>
                    <a:pt x="18826" y="36780"/>
                    <a:pt x="18651" y="36996"/>
                    <a:pt x="18461" y="37220"/>
                  </a:cubicBezTo>
                  <a:cubicBezTo>
                    <a:pt x="18423" y="37264"/>
                    <a:pt x="18365" y="37329"/>
                    <a:pt x="18354" y="37362"/>
                  </a:cubicBezTo>
                  <a:cubicBezTo>
                    <a:pt x="18223" y="37698"/>
                    <a:pt x="18011" y="37892"/>
                    <a:pt x="17802" y="38139"/>
                  </a:cubicBezTo>
                  <a:cubicBezTo>
                    <a:pt x="17739" y="38448"/>
                    <a:pt x="17653" y="38759"/>
                    <a:pt x="17336" y="39040"/>
                  </a:cubicBezTo>
                  <a:cubicBezTo>
                    <a:pt x="17271" y="39396"/>
                    <a:pt x="17108" y="39669"/>
                    <a:pt x="16987" y="39821"/>
                  </a:cubicBezTo>
                  <a:cubicBezTo>
                    <a:pt x="16840" y="40200"/>
                    <a:pt x="16756" y="40478"/>
                    <a:pt x="16688" y="40779"/>
                  </a:cubicBezTo>
                  <a:cubicBezTo>
                    <a:pt x="16618" y="41108"/>
                    <a:pt x="16560" y="41473"/>
                    <a:pt x="16604" y="41938"/>
                  </a:cubicBezTo>
                  <a:cubicBezTo>
                    <a:pt x="16566" y="42016"/>
                    <a:pt x="16540" y="42073"/>
                    <a:pt x="16510" y="42142"/>
                  </a:cubicBezTo>
                  <a:cubicBezTo>
                    <a:pt x="16554" y="42289"/>
                    <a:pt x="16604" y="42429"/>
                    <a:pt x="16663" y="42553"/>
                  </a:cubicBezTo>
                  <a:cubicBezTo>
                    <a:pt x="16727" y="42684"/>
                    <a:pt x="16781" y="42784"/>
                    <a:pt x="16829" y="42857"/>
                  </a:cubicBezTo>
                  <a:cubicBezTo>
                    <a:pt x="16943" y="43090"/>
                    <a:pt x="17100" y="43308"/>
                    <a:pt x="17283" y="43481"/>
                  </a:cubicBezTo>
                  <a:cubicBezTo>
                    <a:pt x="17468" y="43656"/>
                    <a:pt x="17659" y="43778"/>
                    <a:pt x="17848" y="43874"/>
                  </a:cubicBezTo>
                  <a:cubicBezTo>
                    <a:pt x="17936" y="43915"/>
                    <a:pt x="18024" y="43953"/>
                    <a:pt x="18114" y="43989"/>
                  </a:cubicBezTo>
                  <a:cubicBezTo>
                    <a:pt x="18201" y="44021"/>
                    <a:pt x="18276" y="44040"/>
                    <a:pt x="18358" y="44064"/>
                  </a:cubicBezTo>
                  <a:cubicBezTo>
                    <a:pt x="18514" y="44111"/>
                    <a:pt x="18695" y="44133"/>
                    <a:pt x="18861" y="44156"/>
                  </a:cubicBezTo>
                  <a:cubicBezTo>
                    <a:pt x="18904" y="44161"/>
                    <a:pt x="18945" y="44165"/>
                    <a:pt x="18986" y="44168"/>
                  </a:cubicBezTo>
                  <a:lnTo>
                    <a:pt x="19050" y="44171"/>
                  </a:lnTo>
                  <a:lnTo>
                    <a:pt x="19066" y="44171"/>
                  </a:lnTo>
                  <a:lnTo>
                    <a:pt x="19133" y="44173"/>
                  </a:lnTo>
                  <a:lnTo>
                    <a:pt x="19141" y="44171"/>
                  </a:lnTo>
                  <a:lnTo>
                    <a:pt x="19158" y="44171"/>
                  </a:lnTo>
                  <a:lnTo>
                    <a:pt x="19226" y="44168"/>
                  </a:lnTo>
                  <a:cubicBezTo>
                    <a:pt x="19409" y="44159"/>
                    <a:pt x="19584" y="44127"/>
                    <a:pt x="19748" y="44084"/>
                  </a:cubicBezTo>
                  <a:cubicBezTo>
                    <a:pt x="20081" y="43998"/>
                    <a:pt x="20353" y="43861"/>
                    <a:pt x="20606" y="43740"/>
                  </a:cubicBezTo>
                  <a:cubicBezTo>
                    <a:pt x="20643" y="43678"/>
                    <a:pt x="20684" y="43619"/>
                    <a:pt x="20708" y="43567"/>
                  </a:cubicBezTo>
                  <a:cubicBezTo>
                    <a:pt x="21027" y="43338"/>
                    <a:pt x="21321" y="43125"/>
                    <a:pt x="21418" y="42910"/>
                  </a:cubicBezTo>
                  <a:cubicBezTo>
                    <a:pt x="21598" y="42772"/>
                    <a:pt x="21763" y="42632"/>
                    <a:pt x="21877" y="42529"/>
                  </a:cubicBezTo>
                  <a:cubicBezTo>
                    <a:pt x="22038" y="42297"/>
                    <a:pt x="22151" y="42103"/>
                    <a:pt x="22244" y="41939"/>
                  </a:cubicBezTo>
                  <a:cubicBezTo>
                    <a:pt x="22236" y="41885"/>
                    <a:pt x="22230" y="41848"/>
                    <a:pt x="22220" y="41786"/>
                  </a:cubicBezTo>
                  <a:cubicBezTo>
                    <a:pt x="22323" y="41676"/>
                    <a:pt x="22407" y="41583"/>
                    <a:pt x="22486" y="41492"/>
                  </a:cubicBezTo>
                  <a:cubicBezTo>
                    <a:pt x="22526" y="41398"/>
                    <a:pt x="22572" y="41283"/>
                    <a:pt x="22620" y="41160"/>
                  </a:cubicBezTo>
                  <a:cubicBezTo>
                    <a:pt x="22698" y="41126"/>
                    <a:pt x="22756" y="41102"/>
                    <a:pt x="22859" y="41058"/>
                  </a:cubicBezTo>
                  <a:cubicBezTo>
                    <a:pt x="22875" y="40908"/>
                    <a:pt x="22884" y="40793"/>
                    <a:pt x="22892" y="40678"/>
                  </a:cubicBezTo>
                  <a:cubicBezTo>
                    <a:pt x="22997" y="40546"/>
                    <a:pt x="23072" y="40453"/>
                    <a:pt x="23151" y="40352"/>
                  </a:cubicBezTo>
                  <a:cubicBezTo>
                    <a:pt x="23231" y="40093"/>
                    <a:pt x="23298" y="39821"/>
                    <a:pt x="23487" y="39653"/>
                  </a:cubicBezTo>
                  <a:cubicBezTo>
                    <a:pt x="23529" y="39521"/>
                    <a:pt x="23584" y="39388"/>
                    <a:pt x="23600" y="39285"/>
                  </a:cubicBezTo>
                  <a:cubicBezTo>
                    <a:pt x="23615" y="39198"/>
                    <a:pt x="23588" y="39148"/>
                    <a:pt x="23578" y="39069"/>
                  </a:cubicBezTo>
                  <a:cubicBezTo>
                    <a:pt x="23640" y="39042"/>
                    <a:pt x="23684" y="39023"/>
                    <a:pt x="23750" y="38995"/>
                  </a:cubicBezTo>
                  <a:cubicBezTo>
                    <a:pt x="23783" y="38881"/>
                    <a:pt x="23813" y="38767"/>
                    <a:pt x="23850" y="38633"/>
                  </a:cubicBezTo>
                  <a:cubicBezTo>
                    <a:pt x="23894" y="38572"/>
                    <a:pt x="23956" y="38483"/>
                    <a:pt x="24012" y="38404"/>
                  </a:cubicBezTo>
                  <a:cubicBezTo>
                    <a:pt x="24024" y="38302"/>
                    <a:pt x="24031" y="38238"/>
                    <a:pt x="24039" y="38173"/>
                  </a:cubicBezTo>
                  <a:cubicBezTo>
                    <a:pt x="24334" y="37699"/>
                    <a:pt x="24455" y="37364"/>
                    <a:pt x="24578" y="36671"/>
                  </a:cubicBezTo>
                  <a:lnTo>
                    <a:pt x="24578" y="36671"/>
                  </a:lnTo>
                  <a:cubicBezTo>
                    <a:pt x="24551" y="36715"/>
                    <a:pt x="24523" y="36750"/>
                    <a:pt x="24495" y="36787"/>
                  </a:cubicBezTo>
                  <a:cubicBezTo>
                    <a:pt x="24496" y="36766"/>
                    <a:pt x="24496" y="36749"/>
                    <a:pt x="24498" y="36728"/>
                  </a:cubicBezTo>
                  <a:lnTo>
                    <a:pt x="24580" y="36643"/>
                  </a:lnTo>
                  <a:lnTo>
                    <a:pt x="24580" y="36643"/>
                  </a:lnTo>
                  <a:cubicBezTo>
                    <a:pt x="24580" y="36655"/>
                    <a:pt x="24578" y="36666"/>
                    <a:pt x="24578" y="36671"/>
                  </a:cubicBezTo>
                  <a:cubicBezTo>
                    <a:pt x="24671" y="36362"/>
                    <a:pt x="24854" y="36066"/>
                    <a:pt x="24855" y="35784"/>
                  </a:cubicBezTo>
                  <a:cubicBezTo>
                    <a:pt x="24946" y="35626"/>
                    <a:pt x="25033" y="35475"/>
                    <a:pt x="25120" y="35323"/>
                  </a:cubicBezTo>
                  <a:cubicBezTo>
                    <a:pt x="25123" y="35214"/>
                    <a:pt x="25126" y="35105"/>
                    <a:pt x="25129" y="34951"/>
                  </a:cubicBezTo>
                  <a:cubicBezTo>
                    <a:pt x="25202" y="34799"/>
                    <a:pt x="25285" y="34629"/>
                    <a:pt x="25388" y="34418"/>
                  </a:cubicBezTo>
                  <a:cubicBezTo>
                    <a:pt x="25401" y="33865"/>
                    <a:pt x="25830" y="33250"/>
                    <a:pt x="25833" y="32681"/>
                  </a:cubicBezTo>
                  <a:cubicBezTo>
                    <a:pt x="25904" y="32557"/>
                    <a:pt x="25957" y="32462"/>
                    <a:pt x="26026" y="32340"/>
                  </a:cubicBezTo>
                  <a:cubicBezTo>
                    <a:pt x="26009" y="32188"/>
                    <a:pt x="25995" y="32052"/>
                    <a:pt x="25979" y="31906"/>
                  </a:cubicBezTo>
                  <a:lnTo>
                    <a:pt x="25979" y="31906"/>
                  </a:lnTo>
                  <a:cubicBezTo>
                    <a:pt x="25986" y="31897"/>
                    <a:pt x="25994" y="31888"/>
                    <a:pt x="26001" y="31878"/>
                  </a:cubicBezTo>
                  <a:lnTo>
                    <a:pt x="26001" y="31878"/>
                  </a:lnTo>
                  <a:cubicBezTo>
                    <a:pt x="26035" y="31870"/>
                    <a:pt x="26063" y="31863"/>
                    <a:pt x="26104" y="31853"/>
                  </a:cubicBezTo>
                  <a:cubicBezTo>
                    <a:pt x="26122" y="31797"/>
                    <a:pt x="26139" y="31739"/>
                    <a:pt x="26156" y="31680"/>
                  </a:cubicBezTo>
                  <a:lnTo>
                    <a:pt x="26156" y="31680"/>
                  </a:lnTo>
                  <a:cubicBezTo>
                    <a:pt x="26211" y="31605"/>
                    <a:pt x="26266" y="31529"/>
                    <a:pt x="26320" y="31454"/>
                  </a:cubicBezTo>
                  <a:cubicBezTo>
                    <a:pt x="26392" y="31447"/>
                    <a:pt x="26450" y="31441"/>
                    <a:pt x="26497" y="31436"/>
                  </a:cubicBezTo>
                  <a:cubicBezTo>
                    <a:pt x="26606" y="31276"/>
                    <a:pt x="26707" y="31130"/>
                    <a:pt x="26803" y="30990"/>
                  </a:cubicBezTo>
                  <a:cubicBezTo>
                    <a:pt x="26860" y="30958"/>
                    <a:pt x="26913" y="30927"/>
                    <a:pt x="26972" y="30893"/>
                  </a:cubicBezTo>
                  <a:cubicBezTo>
                    <a:pt x="27041" y="30792"/>
                    <a:pt x="27106" y="30698"/>
                    <a:pt x="27162" y="30615"/>
                  </a:cubicBezTo>
                  <a:cubicBezTo>
                    <a:pt x="27303" y="30502"/>
                    <a:pt x="27433" y="30399"/>
                    <a:pt x="27561" y="30297"/>
                  </a:cubicBezTo>
                  <a:cubicBezTo>
                    <a:pt x="27578" y="30258"/>
                    <a:pt x="27594" y="30220"/>
                    <a:pt x="27611" y="30181"/>
                  </a:cubicBezTo>
                  <a:cubicBezTo>
                    <a:pt x="27633" y="30181"/>
                    <a:pt x="27653" y="30181"/>
                    <a:pt x="27677" y="30183"/>
                  </a:cubicBezTo>
                  <a:cubicBezTo>
                    <a:pt x="27820" y="30031"/>
                    <a:pt x="28045" y="29841"/>
                    <a:pt x="28095" y="29735"/>
                  </a:cubicBezTo>
                  <a:cubicBezTo>
                    <a:pt x="28201" y="29516"/>
                    <a:pt x="28354" y="29504"/>
                    <a:pt x="28474" y="29372"/>
                  </a:cubicBezTo>
                  <a:cubicBezTo>
                    <a:pt x="28754" y="29066"/>
                    <a:pt x="28885" y="28776"/>
                    <a:pt x="29169" y="28469"/>
                  </a:cubicBezTo>
                  <a:cubicBezTo>
                    <a:pt x="29263" y="28367"/>
                    <a:pt x="29278" y="28227"/>
                    <a:pt x="29359" y="28032"/>
                  </a:cubicBezTo>
                  <a:cubicBezTo>
                    <a:pt x="29388" y="28044"/>
                    <a:pt x="29420" y="28050"/>
                    <a:pt x="29453" y="28050"/>
                  </a:cubicBezTo>
                  <a:cubicBezTo>
                    <a:pt x="29610" y="28050"/>
                    <a:pt x="29812" y="27923"/>
                    <a:pt x="30040" y="27746"/>
                  </a:cubicBezTo>
                  <a:cubicBezTo>
                    <a:pt x="30028" y="27686"/>
                    <a:pt x="30016" y="27624"/>
                    <a:pt x="29998" y="27533"/>
                  </a:cubicBezTo>
                  <a:cubicBezTo>
                    <a:pt x="30157" y="27498"/>
                    <a:pt x="30266" y="27473"/>
                    <a:pt x="30375" y="27449"/>
                  </a:cubicBezTo>
                  <a:cubicBezTo>
                    <a:pt x="30405" y="27401"/>
                    <a:pt x="30437" y="27349"/>
                    <a:pt x="30468" y="27301"/>
                  </a:cubicBezTo>
                  <a:cubicBezTo>
                    <a:pt x="30515" y="27281"/>
                    <a:pt x="30552" y="27265"/>
                    <a:pt x="30602" y="27245"/>
                  </a:cubicBezTo>
                  <a:cubicBezTo>
                    <a:pt x="30693" y="27087"/>
                    <a:pt x="30786" y="26928"/>
                    <a:pt x="30884" y="26758"/>
                  </a:cubicBezTo>
                  <a:cubicBezTo>
                    <a:pt x="30931" y="26764"/>
                    <a:pt x="30974" y="26768"/>
                    <a:pt x="31018" y="26774"/>
                  </a:cubicBezTo>
                  <a:cubicBezTo>
                    <a:pt x="31387" y="26349"/>
                    <a:pt x="31796" y="25985"/>
                    <a:pt x="32255" y="25697"/>
                  </a:cubicBezTo>
                  <a:cubicBezTo>
                    <a:pt x="32427" y="25375"/>
                    <a:pt x="32734" y="25238"/>
                    <a:pt x="33050" y="25028"/>
                  </a:cubicBezTo>
                  <a:cubicBezTo>
                    <a:pt x="33094" y="24930"/>
                    <a:pt x="33140" y="24830"/>
                    <a:pt x="33184" y="24730"/>
                  </a:cubicBezTo>
                  <a:cubicBezTo>
                    <a:pt x="33393" y="24571"/>
                    <a:pt x="33582" y="24436"/>
                    <a:pt x="33765" y="24286"/>
                  </a:cubicBezTo>
                  <a:cubicBezTo>
                    <a:pt x="33928" y="24152"/>
                    <a:pt x="34084" y="23991"/>
                    <a:pt x="34249" y="23850"/>
                  </a:cubicBezTo>
                  <a:lnTo>
                    <a:pt x="34249" y="23850"/>
                  </a:lnTo>
                  <a:cubicBezTo>
                    <a:pt x="34300" y="23879"/>
                    <a:pt x="34343" y="23902"/>
                    <a:pt x="34399" y="23930"/>
                  </a:cubicBezTo>
                  <a:cubicBezTo>
                    <a:pt x="34443" y="24077"/>
                    <a:pt x="34487" y="24199"/>
                    <a:pt x="34537" y="24318"/>
                  </a:cubicBezTo>
                  <a:cubicBezTo>
                    <a:pt x="34589" y="24368"/>
                    <a:pt x="34648" y="24423"/>
                    <a:pt x="34693" y="24467"/>
                  </a:cubicBezTo>
                  <a:cubicBezTo>
                    <a:pt x="34840" y="24708"/>
                    <a:pt x="35008" y="24925"/>
                    <a:pt x="35201" y="25120"/>
                  </a:cubicBezTo>
                  <a:cubicBezTo>
                    <a:pt x="35318" y="25139"/>
                    <a:pt x="35392" y="25148"/>
                    <a:pt x="35463" y="25157"/>
                  </a:cubicBezTo>
                  <a:cubicBezTo>
                    <a:pt x="35925" y="25578"/>
                    <a:pt x="36510" y="25850"/>
                    <a:pt x="37102" y="25937"/>
                  </a:cubicBezTo>
                  <a:cubicBezTo>
                    <a:pt x="37249" y="25956"/>
                    <a:pt x="37399" y="25968"/>
                    <a:pt x="37547" y="25968"/>
                  </a:cubicBezTo>
                  <a:cubicBezTo>
                    <a:pt x="37694" y="25968"/>
                    <a:pt x="37838" y="25956"/>
                    <a:pt x="37978" y="25929"/>
                  </a:cubicBezTo>
                  <a:cubicBezTo>
                    <a:pt x="38123" y="25906"/>
                    <a:pt x="38268" y="25878"/>
                    <a:pt x="38412" y="25841"/>
                  </a:cubicBezTo>
                  <a:cubicBezTo>
                    <a:pt x="38552" y="25791"/>
                    <a:pt x="38692" y="25734"/>
                    <a:pt x="38832" y="25669"/>
                  </a:cubicBezTo>
                  <a:cubicBezTo>
                    <a:pt x="38860" y="25673"/>
                    <a:pt x="38888" y="25674"/>
                    <a:pt x="38917" y="25674"/>
                  </a:cubicBezTo>
                  <a:cubicBezTo>
                    <a:pt x="39130" y="25674"/>
                    <a:pt x="39361" y="25581"/>
                    <a:pt x="39588" y="25495"/>
                  </a:cubicBezTo>
                  <a:cubicBezTo>
                    <a:pt x="39850" y="25400"/>
                    <a:pt x="40075" y="25266"/>
                    <a:pt x="40279" y="25251"/>
                  </a:cubicBezTo>
                  <a:cubicBezTo>
                    <a:pt x="40484" y="25123"/>
                    <a:pt x="40655" y="24967"/>
                    <a:pt x="40828" y="24836"/>
                  </a:cubicBezTo>
                  <a:cubicBezTo>
                    <a:pt x="41006" y="24774"/>
                    <a:pt x="41218" y="24658"/>
                    <a:pt x="41409" y="24545"/>
                  </a:cubicBezTo>
                  <a:cubicBezTo>
                    <a:pt x="41602" y="24435"/>
                    <a:pt x="41767" y="24321"/>
                    <a:pt x="41833" y="24251"/>
                  </a:cubicBezTo>
                  <a:cubicBezTo>
                    <a:pt x="41901" y="24161"/>
                    <a:pt x="41968" y="24070"/>
                    <a:pt x="42035" y="23979"/>
                  </a:cubicBezTo>
                  <a:cubicBezTo>
                    <a:pt x="42095" y="23958"/>
                    <a:pt x="42152" y="23937"/>
                    <a:pt x="42211" y="23917"/>
                  </a:cubicBezTo>
                  <a:cubicBezTo>
                    <a:pt x="42779" y="23315"/>
                    <a:pt x="43153" y="22962"/>
                    <a:pt x="43632" y="22616"/>
                  </a:cubicBezTo>
                  <a:cubicBezTo>
                    <a:pt x="43730" y="22478"/>
                    <a:pt x="43807" y="22322"/>
                    <a:pt x="43922" y="22210"/>
                  </a:cubicBezTo>
                  <a:cubicBezTo>
                    <a:pt x="44090" y="22044"/>
                    <a:pt x="44180" y="21888"/>
                    <a:pt x="44312" y="21732"/>
                  </a:cubicBezTo>
                  <a:cubicBezTo>
                    <a:pt x="44434" y="21588"/>
                    <a:pt x="44581" y="21448"/>
                    <a:pt x="44714" y="21304"/>
                  </a:cubicBezTo>
                  <a:cubicBezTo>
                    <a:pt x="44846" y="21160"/>
                    <a:pt x="45004" y="21018"/>
                    <a:pt x="45107" y="20871"/>
                  </a:cubicBezTo>
                  <a:cubicBezTo>
                    <a:pt x="45207" y="20729"/>
                    <a:pt x="45364" y="20576"/>
                    <a:pt x="45408" y="20484"/>
                  </a:cubicBezTo>
                  <a:cubicBezTo>
                    <a:pt x="45527" y="20240"/>
                    <a:pt x="45647" y="20258"/>
                    <a:pt x="45794" y="20090"/>
                  </a:cubicBezTo>
                  <a:cubicBezTo>
                    <a:pt x="45816" y="20043"/>
                    <a:pt x="45855" y="19964"/>
                    <a:pt x="45903" y="19869"/>
                  </a:cubicBezTo>
                  <a:cubicBezTo>
                    <a:pt x="46047" y="19693"/>
                    <a:pt x="46206" y="19499"/>
                    <a:pt x="46363" y="19307"/>
                  </a:cubicBezTo>
                  <a:cubicBezTo>
                    <a:pt x="46523" y="19118"/>
                    <a:pt x="46637" y="18932"/>
                    <a:pt x="46750" y="18729"/>
                  </a:cubicBezTo>
                  <a:cubicBezTo>
                    <a:pt x="46854" y="18542"/>
                    <a:pt x="47006" y="18350"/>
                    <a:pt x="47147" y="18127"/>
                  </a:cubicBezTo>
                  <a:cubicBezTo>
                    <a:pt x="47343" y="17992"/>
                    <a:pt x="47564" y="17699"/>
                    <a:pt x="47683" y="17451"/>
                  </a:cubicBezTo>
                  <a:cubicBezTo>
                    <a:pt x="47781" y="17243"/>
                    <a:pt x="47899" y="17090"/>
                    <a:pt x="48015" y="16921"/>
                  </a:cubicBezTo>
                  <a:cubicBezTo>
                    <a:pt x="48226" y="16624"/>
                    <a:pt x="48412" y="16312"/>
                    <a:pt x="48598" y="16002"/>
                  </a:cubicBezTo>
                  <a:cubicBezTo>
                    <a:pt x="48720" y="15791"/>
                    <a:pt x="48839" y="15585"/>
                    <a:pt x="48979" y="15410"/>
                  </a:cubicBezTo>
                  <a:cubicBezTo>
                    <a:pt x="48998" y="15387"/>
                    <a:pt x="49004" y="15309"/>
                    <a:pt x="49019" y="15253"/>
                  </a:cubicBezTo>
                  <a:cubicBezTo>
                    <a:pt x="49047" y="15244"/>
                    <a:pt x="49076" y="15236"/>
                    <a:pt x="49110" y="15229"/>
                  </a:cubicBezTo>
                  <a:cubicBezTo>
                    <a:pt x="49182" y="15056"/>
                    <a:pt x="49257" y="14841"/>
                    <a:pt x="49353" y="14658"/>
                  </a:cubicBezTo>
                  <a:cubicBezTo>
                    <a:pt x="49451" y="14464"/>
                    <a:pt x="49566" y="14273"/>
                    <a:pt x="49662" y="14148"/>
                  </a:cubicBezTo>
                  <a:cubicBezTo>
                    <a:pt x="49745" y="14042"/>
                    <a:pt x="49852" y="13687"/>
                    <a:pt x="49926" y="13687"/>
                  </a:cubicBezTo>
                  <a:cubicBezTo>
                    <a:pt x="49927" y="13687"/>
                    <a:pt x="49928" y="13687"/>
                    <a:pt x="49929" y="13687"/>
                  </a:cubicBezTo>
                  <a:cubicBezTo>
                    <a:pt x="49975" y="13546"/>
                    <a:pt x="50029" y="13383"/>
                    <a:pt x="50072" y="13252"/>
                  </a:cubicBezTo>
                  <a:lnTo>
                    <a:pt x="50262" y="13016"/>
                  </a:lnTo>
                  <a:lnTo>
                    <a:pt x="50343" y="12915"/>
                  </a:lnTo>
                  <a:cubicBezTo>
                    <a:pt x="50354" y="12872"/>
                    <a:pt x="50368" y="12828"/>
                    <a:pt x="50381" y="12782"/>
                  </a:cubicBezTo>
                  <a:cubicBezTo>
                    <a:pt x="50393" y="12740"/>
                    <a:pt x="50407" y="12685"/>
                    <a:pt x="50415" y="12677"/>
                  </a:cubicBezTo>
                  <a:cubicBezTo>
                    <a:pt x="50431" y="12640"/>
                    <a:pt x="50447" y="12606"/>
                    <a:pt x="50462" y="12577"/>
                  </a:cubicBezTo>
                  <a:lnTo>
                    <a:pt x="50462" y="12577"/>
                  </a:lnTo>
                  <a:cubicBezTo>
                    <a:pt x="50441" y="13090"/>
                    <a:pt x="50499" y="13215"/>
                    <a:pt x="50515" y="13489"/>
                  </a:cubicBezTo>
                  <a:cubicBezTo>
                    <a:pt x="50522" y="13484"/>
                    <a:pt x="50529" y="13482"/>
                    <a:pt x="50535" y="13482"/>
                  </a:cubicBezTo>
                  <a:cubicBezTo>
                    <a:pt x="50623" y="13482"/>
                    <a:pt x="50575" y="13911"/>
                    <a:pt x="50574" y="14198"/>
                  </a:cubicBezTo>
                  <a:cubicBezTo>
                    <a:pt x="50613" y="14167"/>
                    <a:pt x="50658" y="14142"/>
                    <a:pt x="50681" y="14132"/>
                  </a:cubicBezTo>
                  <a:lnTo>
                    <a:pt x="50681" y="14132"/>
                  </a:lnTo>
                  <a:cubicBezTo>
                    <a:pt x="50678" y="14308"/>
                    <a:pt x="50668" y="14408"/>
                    <a:pt x="50674" y="14483"/>
                  </a:cubicBezTo>
                  <a:cubicBezTo>
                    <a:pt x="50700" y="14769"/>
                    <a:pt x="50725" y="15056"/>
                    <a:pt x="50752" y="15341"/>
                  </a:cubicBezTo>
                  <a:cubicBezTo>
                    <a:pt x="50753" y="15363"/>
                    <a:pt x="50736" y="15403"/>
                    <a:pt x="50734" y="15407"/>
                  </a:cubicBezTo>
                  <a:cubicBezTo>
                    <a:pt x="50727" y="15407"/>
                    <a:pt x="50720" y="15407"/>
                    <a:pt x="50713" y="15407"/>
                  </a:cubicBezTo>
                  <a:cubicBezTo>
                    <a:pt x="50678" y="15407"/>
                    <a:pt x="50647" y="15410"/>
                    <a:pt x="50616" y="15416"/>
                  </a:cubicBezTo>
                  <a:cubicBezTo>
                    <a:pt x="50610" y="15444"/>
                    <a:pt x="50605" y="15469"/>
                    <a:pt x="50599" y="15495"/>
                  </a:cubicBezTo>
                  <a:cubicBezTo>
                    <a:pt x="50650" y="15566"/>
                    <a:pt x="50702" y="15643"/>
                    <a:pt x="50783" y="15791"/>
                  </a:cubicBezTo>
                  <a:cubicBezTo>
                    <a:pt x="50803" y="15891"/>
                    <a:pt x="50840" y="16082"/>
                    <a:pt x="50883" y="16300"/>
                  </a:cubicBezTo>
                  <a:cubicBezTo>
                    <a:pt x="50872" y="16375"/>
                    <a:pt x="50866" y="16431"/>
                    <a:pt x="50859" y="16480"/>
                  </a:cubicBezTo>
                  <a:cubicBezTo>
                    <a:pt x="50856" y="16533"/>
                    <a:pt x="50858" y="16594"/>
                    <a:pt x="50861" y="16647"/>
                  </a:cubicBezTo>
                  <a:cubicBezTo>
                    <a:pt x="50869" y="16761"/>
                    <a:pt x="50891" y="16886"/>
                    <a:pt x="50934" y="17139"/>
                  </a:cubicBezTo>
                  <a:cubicBezTo>
                    <a:pt x="51015" y="17629"/>
                    <a:pt x="51062" y="18125"/>
                    <a:pt x="51018" y="18504"/>
                  </a:cubicBezTo>
                  <a:cubicBezTo>
                    <a:pt x="51064" y="18888"/>
                    <a:pt x="51100" y="19190"/>
                    <a:pt x="51134" y="19481"/>
                  </a:cubicBezTo>
                  <a:cubicBezTo>
                    <a:pt x="51177" y="19659"/>
                    <a:pt x="51218" y="19833"/>
                    <a:pt x="51264" y="20028"/>
                  </a:cubicBezTo>
                  <a:cubicBezTo>
                    <a:pt x="51230" y="20037"/>
                    <a:pt x="51205" y="20044"/>
                    <a:pt x="51183" y="20050"/>
                  </a:cubicBezTo>
                  <a:cubicBezTo>
                    <a:pt x="51144" y="19964"/>
                    <a:pt x="51135" y="19702"/>
                    <a:pt x="51087" y="19702"/>
                  </a:cubicBezTo>
                  <a:cubicBezTo>
                    <a:pt x="51072" y="19702"/>
                    <a:pt x="51052" y="19729"/>
                    <a:pt x="51027" y="19796"/>
                  </a:cubicBezTo>
                  <a:cubicBezTo>
                    <a:pt x="51136" y="20396"/>
                    <a:pt x="51131" y="20439"/>
                    <a:pt x="51111" y="21063"/>
                  </a:cubicBezTo>
                  <a:cubicBezTo>
                    <a:pt x="51099" y="21382"/>
                    <a:pt x="51081" y="21731"/>
                    <a:pt x="51181" y="22051"/>
                  </a:cubicBezTo>
                  <a:cubicBezTo>
                    <a:pt x="51184" y="22066"/>
                    <a:pt x="51171" y="22120"/>
                    <a:pt x="51165" y="22160"/>
                  </a:cubicBezTo>
                  <a:cubicBezTo>
                    <a:pt x="51102" y="22101"/>
                    <a:pt x="51037" y="22041"/>
                    <a:pt x="50947" y="21956"/>
                  </a:cubicBezTo>
                  <a:lnTo>
                    <a:pt x="50947" y="21956"/>
                  </a:lnTo>
                  <a:cubicBezTo>
                    <a:pt x="50989" y="22132"/>
                    <a:pt x="51009" y="22219"/>
                    <a:pt x="51031" y="22306"/>
                  </a:cubicBezTo>
                  <a:cubicBezTo>
                    <a:pt x="51056" y="22360"/>
                    <a:pt x="51081" y="22415"/>
                    <a:pt x="51125" y="22512"/>
                  </a:cubicBezTo>
                  <a:cubicBezTo>
                    <a:pt x="51064" y="22640"/>
                    <a:pt x="51021" y="22727"/>
                    <a:pt x="50981" y="22809"/>
                  </a:cubicBezTo>
                  <a:cubicBezTo>
                    <a:pt x="51017" y="22937"/>
                    <a:pt x="51040" y="23018"/>
                    <a:pt x="51062" y="23099"/>
                  </a:cubicBezTo>
                  <a:cubicBezTo>
                    <a:pt x="51042" y="23224"/>
                    <a:pt x="51025" y="23330"/>
                    <a:pt x="51009" y="23428"/>
                  </a:cubicBezTo>
                  <a:cubicBezTo>
                    <a:pt x="51028" y="23461"/>
                    <a:pt x="51044" y="23497"/>
                    <a:pt x="51061" y="23539"/>
                  </a:cubicBezTo>
                  <a:cubicBezTo>
                    <a:pt x="51055" y="23555"/>
                    <a:pt x="51049" y="23571"/>
                    <a:pt x="51043" y="23589"/>
                  </a:cubicBezTo>
                  <a:cubicBezTo>
                    <a:pt x="51030" y="23545"/>
                    <a:pt x="51016" y="23499"/>
                    <a:pt x="51002" y="23455"/>
                  </a:cubicBezTo>
                  <a:lnTo>
                    <a:pt x="51002" y="23455"/>
                  </a:lnTo>
                  <a:cubicBezTo>
                    <a:pt x="50967" y="23600"/>
                    <a:pt x="50917" y="24024"/>
                    <a:pt x="50928" y="24233"/>
                  </a:cubicBezTo>
                  <a:cubicBezTo>
                    <a:pt x="50928" y="24233"/>
                    <a:pt x="50927" y="24234"/>
                    <a:pt x="50927" y="24234"/>
                  </a:cubicBezTo>
                  <a:lnTo>
                    <a:pt x="50927" y="24234"/>
                  </a:lnTo>
                  <a:cubicBezTo>
                    <a:pt x="50928" y="24234"/>
                    <a:pt x="50928" y="24234"/>
                    <a:pt x="50929" y="24234"/>
                  </a:cubicBezTo>
                  <a:lnTo>
                    <a:pt x="50929" y="24234"/>
                  </a:lnTo>
                  <a:cubicBezTo>
                    <a:pt x="50956" y="24338"/>
                    <a:pt x="50961" y="24441"/>
                    <a:pt x="50964" y="24546"/>
                  </a:cubicBezTo>
                  <a:cubicBezTo>
                    <a:pt x="50953" y="24548"/>
                    <a:pt x="50940" y="24551"/>
                    <a:pt x="50927" y="24554"/>
                  </a:cubicBezTo>
                  <a:cubicBezTo>
                    <a:pt x="50920" y="24456"/>
                    <a:pt x="50912" y="24359"/>
                    <a:pt x="50904" y="24261"/>
                  </a:cubicBezTo>
                  <a:lnTo>
                    <a:pt x="50904" y="24261"/>
                  </a:lnTo>
                  <a:cubicBezTo>
                    <a:pt x="50816" y="24383"/>
                    <a:pt x="50827" y="24637"/>
                    <a:pt x="50759" y="24939"/>
                  </a:cubicBezTo>
                  <a:cubicBezTo>
                    <a:pt x="50843" y="24811"/>
                    <a:pt x="50866" y="24776"/>
                    <a:pt x="50902" y="24722"/>
                  </a:cubicBezTo>
                  <a:cubicBezTo>
                    <a:pt x="50902" y="24832"/>
                    <a:pt x="50903" y="24923"/>
                    <a:pt x="50903" y="25005"/>
                  </a:cubicBezTo>
                  <a:cubicBezTo>
                    <a:pt x="50862" y="25041"/>
                    <a:pt x="50830" y="25067"/>
                    <a:pt x="50821" y="25076"/>
                  </a:cubicBezTo>
                  <a:cubicBezTo>
                    <a:pt x="50803" y="25267"/>
                    <a:pt x="50787" y="25439"/>
                    <a:pt x="50771" y="25604"/>
                  </a:cubicBezTo>
                  <a:lnTo>
                    <a:pt x="50771" y="25604"/>
                  </a:lnTo>
                  <a:cubicBezTo>
                    <a:pt x="50492" y="25833"/>
                    <a:pt x="50243" y="26047"/>
                    <a:pt x="49982" y="26285"/>
                  </a:cubicBezTo>
                  <a:cubicBezTo>
                    <a:pt x="49937" y="26394"/>
                    <a:pt x="49895" y="26509"/>
                    <a:pt x="49851" y="26625"/>
                  </a:cubicBezTo>
                  <a:cubicBezTo>
                    <a:pt x="49545" y="26840"/>
                    <a:pt x="49142" y="27228"/>
                    <a:pt x="48926" y="27524"/>
                  </a:cubicBezTo>
                  <a:cubicBezTo>
                    <a:pt x="48437" y="28179"/>
                    <a:pt x="47961" y="28850"/>
                    <a:pt x="47450" y="29656"/>
                  </a:cubicBezTo>
                  <a:cubicBezTo>
                    <a:pt x="47443" y="29709"/>
                    <a:pt x="47430" y="29816"/>
                    <a:pt x="47416" y="29922"/>
                  </a:cubicBezTo>
                  <a:cubicBezTo>
                    <a:pt x="47287" y="30056"/>
                    <a:pt x="47207" y="30146"/>
                    <a:pt x="47118" y="30246"/>
                  </a:cubicBezTo>
                  <a:cubicBezTo>
                    <a:pt x="47018" y="30604"/>
                    <a:pt x="46769" y="30939"/>
                    <a:pt x="46622" y="31251"/>
                  </a:cubicBezTo>
                  <a:cubicBezTo>
                    <a:pt x="46548" y="31489"/>
                    <a:pt x="46507" y="31751"/>
                    <a:pt x="46441" y="31861"/>
                  </a:cubicBezTo>
                  <a:cubicBezTo>
                    <a:pt x="46275" y="32134"/>
                    <a:pt x="46245" y="32406"/>
                    <a:pt x="46133" y="32685"/>
                  </a:cubicBezTo>
                  <a:cubicBezTo>
                    <a:pt x="46022" y="32966"/>
                    <a:pt x="45969" y="33302"/>
                    <a:pt x="45913" y="33625"/>
                  </a:cubicBezTo>
                  <a:cubicBezTo>
                    <a:pt x="45852" y="33983"/>
                    <a:pt x="45811" y="34354"/>
                    <a:pt x="45817" y="34745"/>
                  </a:cubicBezTo>
                  <a:cubicBezTo>
                    <a:pt x="45822" y="34926"/>
                    <a:pt x="45838" y="35107"/>
                    <a:pt x="45867" y="35300"/>
                  </a:cubicBezTo>
                  <a:cubicBezTo>
                    <a:pt x="45897" y="35492"/>
                    <a:pt x="45939" y="35707"/>
                    <a:pt x="45995" y="35912"/>
                  </a:cubicBezTo>
                  <a:cubicBezTo>
                    <a:pt x="46082" y="36229"/>
                    <a:pt x="46253" y="36416"/>
                    <a:pt x="46419" y="36780"/>
                  </a:cubicBezTo>
                  <a:cubicBezTo>
                    <a:pt x="46463" y="36874"/>
                    <a:pt x="46585" y="37025"/>
                    <a:pt x="46751" y="37159"/>
                  </a:cubicBezTo>
                  <a:cubicBezTo>
                    <a:pt x="46915" y="37298"/>
                    <a:pt x="47121" y="37411"/>
                    <a:pt x="47291" y="37486"/>
                  </a:cubicBezTo>
                  <a:cubicBezTo>
                    <a:pt x="47743" y="37679"/>
                    <a:pt x="48233" y="37767"/>
                    <a:pt x="48716" y="37767"/>
                  </a:cubicBezTo>
                  <a:cubicBezTo>
                    <a:pt x="48862" y="37767"/>
                    <a:pt x="49007" y="37759"/>
                    <a:pt x="49150" y="37743"/>
                  </a:cubicBezTo>
                  <a:cubicBezTo>
                    <a:pt x="49229" y="37735"/>
                    <a:pt x="49307" y="37715"/>
                    <a:pt x="49382" y="37693"/>
                  </a:cubicBezTo>
                  <a:cubicBezTo>
                    <a:pt x="49456" y="37662"/>
                    <a:pt x="49525" y="37630"/>
                    <a:pt x="49594" y="37599"/>
                  </a:cubicBezTo>
                  <a:cubicBezTo>
                    <a:pt x="49737" y="37542"/>
                    <a:pt x="49859" y="37473"/>
                    <a:pt x="50010" y="37451"/>
                  </a:cubicBezTo>
                  <a:cubicBezTo>
                    <a:pt x="50530" y="37062"/>
                    <a:pt x="50981" y="36643"/>
                    <a:pt x="51277" y="36179"/>
                  </a:cubicBezTo>
                  <a:cubicBezTo>
                    <a:pt x="51571" y="35712"/>
                    <a:pt x="51804" y="35245"/>
                    <a:pt x="51988" y="34776"/>
                  </a:cubicBezTo>
                  <a:cubicBezTo>
                    <a:pt x="52010" y="34716"/>
                    <a:pt x="52033" y="34654"/>
                    <a:pt x="52049" y="34595"/>
                  </a:cubicBezTo>
                  <a:cubicBezTo>
                    <a:pt x="52177" y="34159"/>
                    <a:pt x="52270" y="33731"/>
                    <a:pt x="52349" y="33266"/>
                  </a:cubicBezTo>
                  <a:cubicBezTo>
                    <a:pt x="52363" y="33244"/>
                    <a:pt x="52394" y="33190"/>
                    <a:pt x="52442" y="33109"/>
                  </a:cubicBezTo>
                  <a:cubicBezTo>
                    <a:pt x="52470" y="32863"/>
                    <a:pt x="52419" y="32575"/>
                    <a:pt x="52575" y="32328"/>
                  </a:cubicBezTo>
                  <a:cubicBezTo>
                    <a:pt x="52591" y="32084"/>
                    <a:pt x="52560" y="31826"/>
                    <a:pt x="52692" y="31633"/>
                  </a:cubicBezTo>
                  <a:cubicBezTo>
                    <a:pt x="52648" y="31341"/>
                    <a:pt x="52708" y="31095"/>
                    <a:pt x="52795" y="30882"/>
                  </a:cubicBezTo>
                  <a:cubicBezTo>
                    <a:pt x="52797" y="30679"/>
                    <a:pt x="52789" y="30501"/>
                    <a:pt x="52804" y="30321"/>
                  </a:cubicBezTo>
                  <a:cubicBezTo>
                    <a:pt x="52823" y="30062"/>
                    <a:pt x="52831" y="29777"/>
                    <a:pt x="52917" y="29572"/>
                  </a:cubicBezTo>
                  <a:cubicBezTo>
                    <a:pt x="52842" y="29306"/>
                    <a:pt x="52935" y="28990"/>
                    <a:pt x="52928" y="28703"/>
                  </a:cubicBezTo>
                  <a:cubicBezTo>
                    <a:pt x="52917" y="28398"/>
                    <a:pt x="52897" y="28099"/>
                    <a:pt x="52884" y="27795"/>
                  </a:cubicBezTo>
                  <a:cubicBezTo>
                    <a:pt x="52864" y="27311"/>
                    <a:pt x="52864" y="26837"/>
                    <a:pt x="52942" y="26378"/>
                  </a:cubicBezTo>
                  <a:cubicBezTo>
                    <a:pt x="52926" y="26306"/>
                    <a:pt x="52915" y="26232"/>
                    <a:pt x="52908" y="26155"/>
                  </a:cubicBezTo>
                  <a:lnTo>
                    <a:pt x="52908" y="26155"/>
                  </a:lnTo>
                  <a:cubicBezTo>
                    <a:pt x="53055" y="26077"/>
                    <a:pt x="53188" y="26010"/>
                    <a:pt x="53319" y="25943"/>
                  </a:cubicBezTo>
                  <a:cubicBezTo>
                    <a:pt x="53348" y="25860"/>
                    <a:pt x="53366" y="25810"/>
                    <a:pt x="53384" y="25762"/>
                  </a:cubicBezTo>
                  <a:cubicBezTo>
                    <a:pt x="53554" y="25694"/>
                    <a:pt x="53729" y="25660"/>
                    <a:pt x="53884" y="25481"/>
                  </a:cubicBezTo>
                  <a:lnTo>
                    <a:pt x="53884" y="25481"/>
                  </a:lnTo>
                  <a:cubicBezTo>
                    <a:pt x="53830" y="25485"/>
                    <a:pt x="53785" y="25490"/>
                    <a:pt x="53713" y="25497"/>
                  </a:cubicBezTo>
                  <a:cubicBezTo>
                    <a:pt x="53930" y="25345"/>
                    <a:pt x="54134" y="25306"/>
                    <a:pt x="54330" y="25144"/>
                  </a:cubicBezTo>
                  <a:cubicBezTo>
                    <a:pt x="54492" y="25014"/>
                    <a:pt x="54748" y="24900"/>
                    <a:pt x="54968" y="24786"/>
                  </a:cubicBezTo>
                  <a:lnTo>
                    <a:pt x="54968" y="24786"/>
                  </a:lnTo>
                  <a:cubicBezTo>
                    <a:pt x="54934" y="24794"/>
                    <a:pt x="54902" y="24799"/>
                    <a:pt x="54871" y="24807"/>
                  </a:cubicBezTo>
                  <a:cubicBezTo>
                    <a:pt x="54967" y="24751"/>
                    <a:pt x="55064" y="24697"/>
                    <a:pt x="55108" y="24674"/>
                  </a:cubicBezTo>
                  <a:cubicBezTo>
                    <a:pt x="54973" y="24629"/>
                    <a:pt x="54865" y="24596"/>
                    <a:pt x="54734" y="24558"/>
                  </a:cubicBezTo>
                  <a:cubicBezTo>
                    <a:pt x="54877" y="24489"/>
                    <a:pt x="54945" y="24458"/>
                    <a:pt x="55001" y="24435"/>
                  </a:cubicBezTo>
                  <a:cubicBezTo>
                    <a:pt x="55098" y="24476"/>
                    <a:pt x="55190" y="24517"/>
                    <a:pt x="55262" y="24548"/>
                  </a:cubicBezTo>
                  <a:cubicBezTo>
                    <a:pt x="55496" y="24417"/>
                    <a:pt x="55667" y="24330"/>
                    <a:pt x="55839" y="24245"/>
                  </a:cubicBezTo>
                  <a:cubicBezTo>
                    <a:pt x="55863" y="24202"/>
                    <a:pt x="55886" y="24158"/>
                    <a:pt x="55894" y="24145"/>
                  </a:cubicBezTo>
                  <a:cubicBezTo>
                    <a:pt x="56197" y="23999"/>
                    <a:pt x="56457" y="23892"/>
                    <a:pt x="56715" y="23787"/>
                  </a:cubicBezTo>
                  <a:cubicBezTo>
                    <a:pt x="56960" y="23683"/>
                    <a:pt x="57156" y="23598"/>
                    <a:pt x="57321" y="23461"/>
                  </a:cubicBezTo>
                  <a:cubicBezTo>
                    <a:pt x="57434" y="23372"/>
                    <a:pt x="57808" y="23284"/>
                    <a:pt x="58090" y="23206"/>
                  </a:cubicBezTo>
                  <a:cubicBezTo>
                    <a:pt x="58086" y="23047"/>
                    <a:pt x="58081" y="22907"/>
                    <a:pt x="58077" y="22768"/>
                  </a:cubicBezTo>
                  <a:lnTo>
                    <a:pt x="58077" y="22768"/>
                  </a:lnTo>
                  <a:cubicBezTo>
                    <a:pt x="58279" y="22782"/>
                    <a:pt x="58448" y="22797"/>
                    <a:pt x="58615" y="22815"/>
                  </a:cubicBezTo>
                  <a:cubicBezTo>
                    <a:pt x="58484" y="22632"/>
                    <a:pt x="59391" y="22475"/>
                    <a:pt x="59002" y="22297"/>
                  </a:cubicBezTo>
                  <a:cubicBezTo>
                    <a:pt x="58960" y="22293"/>
                    <a:pt x="58821" y="22278"/>
                    <a:pt x="58670" y="22262"/>
                  </a:cubicBezTo>
                  <a:cubicBezTo>
                    <a:pt x="58589" y="22326"/>
                    <a:pt x="58532" y="22369"/>
                    <a:pt x="58430" y="22454"/>
                  </a:cubicBezTo>
                  <a:cubicBezTo>
                    <a:pt x="58393" y="22354"/>
                    <a:pt x="58367" y="22282"/>
                    <a:pt x="58334" y="22195"/>
                  </a:cubicBezTo>
                  <a:cubicBezTo>
                    <a:pt x="58215" y="22251"/>
                    <a:pt x="58123" y="22284"/>
                    <a:pt x="58096" y="22312"/>
                  </a:cubicBezTo>
                  <a:cubicBezTo>
                    <a:pt x="58050" y="22360"/>
                    <a:pt x="58055" y="22407"/>
                    <a:pt x="58025" y="22457"/>
                  </a:cubicBezTo>
                  <a:cubicBezTo>
                    <a:pt x="58020" y="22468"/>
                    <a:pt x="57950" y="22484"/>
                    <a:pt x="57844" y="22521"/>
                  </a:cubicBezTo>
                  <a:cubicBezTo>
                    <a:pt x="57842" y="22438"/>
                    <a:pt x="57840" y="22366"/>
                    <a:pt x="57837" y="22300"/>
                  </a:cubicBezTo>
                  <a:cubicBezTo>
                    <a:pt x="57693" y="22318"/>
                    <a:pt x="57612" y="22328"/>
                    <a:pt x="57512" y="22340"/>
                  </a:cubicBezTo>
                  <a:cubicBezTo>
                    <a:pt x="57490" y="22269"/>
                    <a:pt x="57469" y="22201"/>
                    <a:pt x="57449" y="22134"/>
                  </a:cubicBezTo>
                  <a:cubicBezTo>
                    <a:pt x="57416" y="22140"/>
                    <a:pt x="57385" y="22147"/>
                    <a:pt x="57353" y="22153"/>
                  </a:cubicBezTo>
                  <a:cubicBezTo>
                    <a:pt x="57322" y="22219"/>
                    <a:pt x="57291" y="22284"/>
                    <a:pt x="57225" y="22425"/>
                  </a:cubicBezTo>
                  <a:cubicBezTo>
                    <a:pt x="57153" y="22322"/>
                    <a:pt x="57119" y="22276"/>
                    <a:pt x="57072" y="22213"/>
                  </a:cubicBezTo>
                  <a:cubicBezTo>
                    <a:pt x="56834" y="22235"/>
                    <a:pt x="56565" y="22259"/>
                    <a:pt x="56295" y="22300"/>
                  </a:cubicBezTo>
                  <a:cubicBezTo>
                    <a:pt x="56231" y="22378"/>
                    <a:pt x="56188" y="22429"/>
                    <a:pt x="56151" y="22473"/>
                  </a:cubicBezTo>
                  <a:cubicBezTo>
                    <a:pt x="56011" y="22512"/>
                    <a:pt x="55918" y="22527"/>
                    <a:pt x="55854" y="22527"/>
                  </a:cubicBezTo>
                  <a:cubicBezTo>
                    <a:pt x="55688" y="22527"/>
                    <a:pt x="55708" y="22432"/>
                    <a:pt x="55602" y="22410"/>
                  </a:cubicBezTo>
                  <a:cubicBezTo>
                    <a:pt x="55516" y="22440"/>
                    <a:pt x="55460" y="22462"/>
                    <a:pt x="55367" y="22496"/>
                  </a:cubicBezTo>
                  <a:cubicBezTo>
                    <a:pt x="55345" y="22562"/>
                    <a:pt x="55321" y="22631"/>
                    <a:pt x="55293" y="22713"/>
                  </a:cubicBezTo>
                  <a:cubicBezTo>
                    <a:pt x="55143" y="22718"/>
                    <a:pt x="55036" y="22727"/>
                    <a:pt x="54878" y="22737"/>
                  </a:cubicBezTo>
                  <a:cubicBezTo>
                    <a:pt x="54665" y="22835"/>
                    <a:pt x="54424" y="22960"/>
                    <a:pt x="54171" y="23093"/>
                  </a:cubicBezTo>
                  <a:cubicBezTo>
                    <a:pt x="54146" y="23096"/>
                    <a:pt x="54105" y="23102"/>
                    <a:pt x="54060" y="23106"/>
                  </a:cubicBezTo>
                  <a:cubicBezTo>
                    <a:pt x="53953" y="23202"/>
                    <a:pt x="53846" y="23291"/>
                    <a:pt x="53743" y="23390"/>
                  </a:cubicBezTo>
                  <a:cubicBezTo>
                    <a:pt x="53579" y="23475"/>
                    <a:pt x="53418" y="23556"/>
                    <a:pt x="53247" y="23653"/>
                  </a:cubicBezTo>
                  <a:cubicBezTo>
                    <a:pt x="53191" y="23725"/>
                    <a:pt x="53134" y="23801"/>
                    <a:pt x="53082" y="23868"/>
                  </a:cubicBezTo>
                  <a:cubicBezTo>
                    <a:pt x="53137" y="23849"/>
                    <a:pt x="53184" y="23839"/>
                    <a:pt x="53232" y="23827"/>
                  </a:cubicBezTo>
                  <a:lnTo>
                    <a:pt x="53232" y="23827"/>
                  </a:lnTo>
                  <a:lnTo>
                    <a:pt x="53190" y="23871"/>
                  </a:lnTo>
                  <a:cubicBezTo>
                    <a:pt x="53145" y="23877"/>
                    <a:pt x="53104" y="23883"/>
                    <a:pt x="53062" y="23889"/>
                  </a:cubicBezTo>
                  <a:cubicBezTo>
                    <a:pt x="53072" y="23879"/>
                    <a:pt x="53081" y="23870"/>
                    <a:pt x="53082" y="23868"/>
                  </a:cubicBezTo>
                  <a:lnTo>
                    <a:pt x="53082" y="23868"/>
                  </a:lnTo>
                  <a:cubicBezTo>
                    <a:pt x="53021" y="23897"/>
                    <a:pt x="52961" y="23919"/>
                    <a:pt x="52900" y="23942"/>
                  </a:cubicBezTo>
                  <a:lnTo>
                    <a:pt x="52900" y="23942"/>
                  </a:lnTo>
                  <a:cubicBezTo>
                    <a:pt x="52892" y="23379"/>
                    <a:pt x="52832" y="22801"/>
                    <a:pt x="52900" y="22266"/>
                  </a:cubicBezTo>
                  <a:cubicBezTo>
                    <a:pt x="52904" y="22234"/>
                    <a:pt x="52857" y="22153"/>
                    <a:pt x="52850" y="22088"/>
                  </a:cubicBezTo>
                  <a:cubicBezTo>
                    <a:pt x="52817" y="21731"/>
                    <a:pt x="52764" y="19924"/>
                    <a:pt x="52760" y="19478"/>
                  </a:cubicBezTo>
                  <a:cubicBezTo>
                    <a:pt x="52760" y="19032"/>
                    <a:pt x="52748" y="18584"/>
                    <a:pt x="52658" y="18272"/>
                  </a:cubicBezTo>
                  <a:cubicBezTo>
                    <a:pt x="52651" y="17944"/>
                    <a:pt x="52650" y="17717"/>
                    <a:pt x="52639" y="17489"/>
                  </a:cubicBezTo>
                  <a:cubicBezTo>
                    <a:pt x="52623" y="17158"/>
                    <a:pt x="52588" y="16822"/>
                    <a:pt x="52558" y="16489"/>
                  </a:cubicBezTo>
                  <a:cubicBezTo>
                    <a:pt x="52539" y="16250"/>
                    <a:pt x="52522" y="16013"/>
                    <a:pt x="52502" y="15778"/>
                  </a:cubicBezTo>
                  <a:cubicBezTo>
                    <a:pt x="52483" y="15506"/>
                    <a:pt x="52473" y="15231"/>
                    <a:pt x="52466" y="14950"/>
                  </a:cubicBezTo>
                  <a:cubicBezTo>
                    <a:pt x="52461" y="14711"/>
                    <a:pt x="52392" y="14380"/>
                    <a:pt x="52341" y="14039"/>
                  </a:cubicBezTo>
                  <a:cubicBezTo>
                    <a:pt x="52395" y="13799"/>
                    <a:pt x="52292" y="13359"/>
                    <a:pt x="52252" y="12980"/>
                  </a:cubicBezTo>
                  <a:cubicBezTo>
                    <a:pt x="52213" y="12610"/>
                    <a:pt x="52149" y="12253"/>
                    <a:pt x="52055" y="11661"/>
                  </a:cubicBezTo>
                  <a:cubicBezTo>
                    <a:pt x="52055" y="11662"/>
                    <a:pt x="52055" y="11662"/>
                    <a:pt x="52055" y="11662"/>
                  </a:cubicBezTo>
                  <a:cubicBezTo>
                    <a:pt x="52051" y="11662"/>
                    <a:pt x="51995" y="11599"/>
                    <a:pt x="51911" y="11528"/>
                  </a:cubicBezTo>
                  <a:cubicBezTo>
                    <a:pt x="51949" y="11082"/>
                    <a:pt x="51923" y="10736"/>
                    <a:pt x="51879" y="10462"/>
                  </a:cubicBezTo>
                  <a:cubicBezTo>
                    <a:pt x="51833" y="10186"/>
                    <a:pt x="51768" y="9981"/>
                    <a:pt x="51723" y="9769"/>
                  </a:cubicBezTo>
                  <a:cubicBezTo>
                    <a:pt x="51717" y="9500"/>
                    <a:pt x="51715" y="9384"/>
                    <a:pt x="51714" y="9352"/>
                  </a:cubicBezTo>
                  <a:lnTo>
                    <a:pt x="51527" y="8253"/>
                  </a:lnTo>
                  <a:lnTo>
                    <a:pt x="51480" y="7977"/>
                  </a:lnTo>
                  <a:lnTo>
                    <a:pt x="51456" y="7841"/>
                  </a:lnTo>
                  <a:lnTo>
                    <a:pt x="51445" y="7771"/>
                  </a:lnTo>
                  <a:lnTo>
                    <a:pt x="51439" y="7738"/>
                  </a:lnTo>
                  <a:lnTo>
                    <a:pt x="51431" y="7723"/>
                  </a:lnTo>
                  <a:cubicBezTo>
                    <a:pt x="51392" y="7649"/>
                    <a:pt x="51348" y="7548"/>
                    <a:pt x="51302" y="7448"/>
                  </a:cubicBezTo>
                  <a:lnTo>
                    <a:pt x="50809" y="8431"/>
                  </a:lnTo>
                  <a:cubicBezTo>
                    <a:pt x="50753" y="8620"/>
                    <a:pt x="50708" y="8775"/>
                    <a:pt x="50655" y="8950"/>
                  </a:cubicBezTo>
                  <a:cubicBezTo>
                    <a:pt x="50584" y="9072"/>
                    <a:pt x="50524" y="9175"/>
                    <a:pt x="50460" y="9285"/>
                  </a:cubicBezTo>
                  <a:cubicBezTo>
                    <a:pt x="50534" y="9043"/>
                    <a:pt x="50599" y="8826"/>
                    <a:pt x="50718" y="8436"/>
                  </a:cubicBezTo>
                  <a:lnTo>
                    <a:pt x="50718" y="8436"/>
                  </a:lnTo>
                  <a:cubicBezTo>
                    <a:pt x="50450" y="8972"/>
                    <a:pt x="50281" y="9312"/>
                    <a:pt x="50076" y="9719"/>
                  </a:cubicBezTo>
                  <a:cubicBezTo>
                    <a:pt x="50037" y="9758"/>
                    <a:pt x="49960" y="9828"/>
                    <a:pt x="49882" y="9902"/>
                  </a:cubicBezTo>
                  <a:cubicBezTo>
                    <a:pt x="49801" y="10084"/>
                    <a:pt x="49726" y="10277"/>
                    <a:pt x="49644" y="10445"/>
                  </a:cubicBezTo>
                  <a:cubicBezTo>
                    <a:pt x="49439" y="10861"/>
                    <a:pt x="49216" y="11167"/>
                    <a:pt x="49029" y="11648"/>
                  </a:cubicBezTo>
                  <a:cubicBezTo>
                    <a:pt x="48910" y="11944"/>
                    <a:pt x="48808" y="12091"/>
                    <a:pt x="48702" y="12228"/>
                  </a:cubicBezTo>
                  <a:cubicBezTo>
                    <a:pt x="48598" y="12360"/>
                    <a:pt x="48492" y="12493"/>
                    <a:pt x="48379" y="12690"/>
                  </a:cubicBezTo>
                  <a:cubicBezTo>
                    <a:pt x="48206" y="13005"/>
                    <a:pt x="48034" y="13319"/>
                    <a:pt x="47886" y="13592"/>
                  </a:cubicBezTo>
                  <a:cubicBezTo>
                    <a:pt x="47709" y="13827"/>
                    <a:pt x="47546" y="14046"/>
                    <a:pt x="47343" y="14318"/>
                  </a:cubicBezTo>
                  <a:cubicBezTo>
                    <a:pt x="47280" y="14508"/>
                    <a:pt x="47222" y="14683"/>
                    <a:pt x="47163" y="14858"/>
                  </a:cubicBezTo>
                  <a:cubicBezTo>
                    <a:pt x="47034" y="14992"/>
                    <a:pt x="47003" y="15007"/>
                    <a:pt x="46957" y="15042"/>
                  </a:cubicBezTo>
                  <a:cubicBezTo>
                    <a:pt x="46940" y="15103"/>
                    <a:pt x="46922" y="15161"/>
                    <a:pt x="46894" y="15253"/>
                  </a:cubicBezTo>
                  <a:cubicBezTo>
                    <a:pt x="46825" y="15319"/>
                    <a:pt x="46751" y="15388"/>
                    <a:pt x="46682" y="15456"/>
                  </a:cubicBezTo>
                  <a:cubicBezTo>
                    <a:pt x="46660" y="15516"/>
                    <a:pt x="46640" y="15578"/>
                    <a:pt x="46615" y="15645"/>
                  </a:cubicBezTo>
                  <a:cubicBezTo>
                    <a:pt x="46517" y="15743"/>
                    <a:pt x="46425" y="15834"/>
                    <a:pt x="46309" y="15949"/>
                  </a:cubicBezTo>
                  <a:cubicBezTo>
                    <a:pt x="46288" y="16090"/>
                    <a:pt x="46269" y="16215"/>
                    <a:pt x="46259" y="16293"/>
                  </a:cubicBezTo>
                  <a:cubicBezTo>
                    <a:pt x="45985" y="16634"/>
                    <a:pt x="45719" y="16946"/>
                    <a:pt x="45477" y="17233"/>
                  </a:cubicBezTo>
                  <a:cubicBezTo>
                    <a:pt x="45223" y="17602"/>
                    <a:pt x="44949" y="17951"/>
                    <a:pt x="44737" y="18291"/>
                  </a:cubicBezTo>
                  <a:cubicBezTo>
                    <a:pt x="44496" y="18679"/>
                    <a:pt x="44102" y="18978"/>
                    <a:pt x="43916" y="19372"/>
                  </a:cubicBezTo>
                  <a:cubicBezTo>
                    <a:pt x="43859" y="19410"/>
                    <a:pt x="43794" y="19455"/>
                    <a:pt x="43709" y="19509"/>
                  </a:cubicBezTo>
                  <a:cubicBezTo>
                    <a:pt x="43646" y="19650"/>
                    <a:pt x="43587" y="19774"/>
                    <a:pt x="43522" y="19905"/>
                  </a:cubicBezTo>
                  <a:cubicBezTo>
                    <a:pt x="43469" y="19906"/>
                    <a:pt x="43425" y="19906"/>
                    <a:pt x="43369" y="19906"/>
                  </a:cubicBezTo>
                  <a:cubicBezTo>
                    <a:pt x="43262" y="20197"/>
                    <a:pt x="43022" y="20311"/>
                    <a:pt x="42828" y="20458"/>
                  </a:cubicBezTo>
                  <a:cubicBezTo>
                    <a:pt x="42708" y="20757"/>
                    <a:pt x="42447" y="20913"/>
                    <a:pt x="42238" y="21076"/>
                  </a:cubicBezTo>
                  <a:cubicBezTo>
                    <a:pt x="42232" y="21132"/>
                    <a:pt x="42229" y="21179"/>
                    <a:pt x="42224" y="21219"/>
                  </a:cubicBezTo>
                  <a:cubicBezTo>
                    <a:pt x="42038" y="21366"/>
                    <a:pt x="41868" y="21475"/>
                    <a:pt x="41742" y="21567"/>
                  </a:cubicBezTo>
                  <a:cubicBezTo>
                    <a:pt x="41686" y="21714"/>
                    <a:pt x="41648" y="21819"/>
                    <a:pt x="41607" y="21929"/>
                  </a:cubicBezTo>
                  <a:cubicBezTo>
                    <a:pt x="41289" y="22003"/>
                    <a:pt x="40981" y="22456"/>
                    <a:pt x="40711" y="22493"/>
                  </a:cubicBezTo>
                  <a:cubicBezTo>
                    <a:pt x="40481" y="22760"/>
                    <a:pt x="40237" y="22987"/>
                    <a:pt x="40003" y="23216"/>
                  </a:cubicBezTo>
                  <a:cubicBezTo>
                    <a:pt x="39716" y="23308"/>
                    <a:pt x="39453" y="23415"/>
                    <a:pt x="39173" y="23540"/>
                  </a:cubicBezTo>
                  <a:cubicBezTo>
                    <a:pt x="38967" y="23653"/>
                    <a:pt x="38755" y="23715"/>
                    <a:pt x="38546" y="23802"/>
                  </a:cubicBezTo>
                  <a:cubicBezTo>
                    <a:pt x="38442" y="23843"/>
                    <a:pt x="38337" y="23861"/>
                    <a:pt x="38233" y="23892"/>
                  </a:cubicBezTo>
                  <a:cubicBezTo>
                    <a:pt x="38130" y="23918"/>
                    <a:pt x="38024" y="23958"/>
                    <a:pt x="37923" y="23965"/>
                  </a:cubicBezTo>
                  <a:cubicBezTo>
                    <a:pt x="37889" y="24005"/>
                    <a:pt x="37856" y="24045"/>
                    <a:pt x="37806" y="24107"/>
                  </a:cubicBezTo>
                  <a:cubicBezTo>
                    <a:pt x="37643" y="24067"/>
                    <a:pt x="37550" y="24027"/>
                    <a:pt x="37441" y="23996"/>
                  </a:cubicBezTo>
                  <a:cubicBezTo>
                    <a:pt x="37337" y="23973"/>
                    <a:pt x="37212" y="23964"/>
                    <a:pt x="37050" y="23921"/>
                  </a:cubicBezTo>
                  <a:cubicBezTo>
                    <a:pt x="37027" y="23936"/>
                    <a:pt x="36962" y="23971"/>
                    <a:pt x="36909" y="24002"/>
                  </a:cubicBezTo>
                  <a:cubicBezTo>
                    <a:pt x="36768" y="23906"/>
                    <a:pt x="36701" y="23818"/>
                    <a:pt x="36616" y="23752"/>
                  </a:cubicBezTo>
                  <a:cubicBezTo>
                    <a:pt x="36553" y="23696"/>
                    <a:pt x="36434" y="23690"/>
                    <a:pt x="36381" y="23587"/>
                  </a:cubicBezTo>
                  <a:cubicBezTo>
                    <a:pt x="36359" y="23609"/>
                    <a:pt x="36335" y="23628"/>
                    <a:pt x="36358" y="23710"/>
                  </a:cubicBezTo>
                  <a:lnTo>
                    <a:pt x="36358" y="23710"/>
                  </a:lnTo>
                  <a:cubicBezTo>
                    <a:pt x="36352" y="23707"/>
                    <a:pt x="36347" y="23703"/>
                    <a:pt x="36341" y="23700"/>
                  </a:cubicBezTo>
                  <a:lnTo>
                    <a:pt x="36341" y="23700"/>
                  </a:lnTo>
                  <a:cubicBezTo>
                    <a:pt x="36350" y="23716"/>
                    <a:pt x="36361" y="23733"/>
                    <a:pt x="36372" y="23751"/>
                  </a:cubicBezTo>
                  <a:cubicBezTo>
                    <a:pt x="36366" y="23736"/>
                    <a:pt x="36362" y="23722"/>
                    <a:pt x="36358" y="23710"/>
                  </a:cubicBezTo>
                  <a:lnTo>
                    <a:pt x="36358" y="23710"/>
                  </a:lnTo>
                  <a:cubicBezTo>
                    <a:pt x="36374" y="23719"/>
                    <a:pt x="36390" y="23728"/>
                    <a:pt x="36406" y="23737"/>
                  </a:cubicBezTo>
                  <a:cubicBezTo>
                    <a:pt x="36413" y="23743"/>
                    <a:pt x="36415" y="23759"/>
                    <a:pt x="36399" y="23759"/>
                  </a:cubicBezTo>
                  <a:cubicBezTo>
                    <a:pt x="36393" y="23759"/>
                    <a:pt x="36384" y="23757"/>
                    <a:pt x="36372" y="23751"/>
                  </a:cubicBezTo>
                  <a:cubicBezTo>
                    <a:pt x="36371" y="23752"/>
                    <a:pt x="36370" y="23752"/>
                    <a:pt x="36368" y="23752"/>
                  </a:cubicBezTo>
                  <a:cubicBezTo>
                    <a:pt x="36354" y="23752"/>
                    <a:pt x="36322" y="23712"/>
                    <a:pt x="36292" y="23670"/>
                  </a:cubicBezTo>
                  <a:lnTo>
                    <a:pt x="36292" y="23670"/>
                  </a:lnTo>
                  <a:cubicBezTo>
                    <a:pt x="36308" y="23680"/>
                    <a:pt x="36324" y="23690"/>
                    <a:pt x="36341" y="23700"/>
                  </a:cubicBezTo>
                  <a:lnTo>
                    <a:pt x="36341" y="23700"/>
                  </a:lnTo>
                  <a:cubicBezTo>
                    <a:pt x="36262" y="23569"/>
                    <a:pt x="36238" y="23506"/>
                    <a:pt x="36211" y="23434"/>
                  </a:cubicBezTo>
                  <a:cubicBezTo>
                    <a:pt x="36147" y="23431"/>
                    <a:pt x="36097" y="23425"/>
                    <a:pt x="36013" y="23405"/>
                  </a:cubicBezTo>
                  <a:cubicBezTo>
                    <a:pt x="36072" y="23349"/>
                    <a:pt x="36110" y="23314"/>
                    <a:pt x="36159" y="23266"/>
                  </a:cubicBezTo>
                  <a:cubicBezTo>
                    <a:pt x="36020" y="23084"/>
                    <a:pt x="35981" y="22834"/>
                    <a:pt x="35825" y="22591"/>
                  </a:cubicBezTo>
                  <a:cubicBezTo>
                    <a:pt x="35807" y="22567"/>
                    <a:pt x="35791" y="22530"/>
                    <a:pt x="35778" y="22487"/>
                  </a:cubicBezTo>
                  <a:lnTo>
                    <a:pt x="35778" y="22487"/>
                  </a:lnTo>
                  <a:cubicBezTo>
                    <a:pt x="35846" y="22427"/>
                    <a:pt x="35916" y="22368"/>
                    <a:pt x="35991" y="22312"/>
                  </a:cubicBezTo>
                  <a:cubicBezTo>
                    <a:pt x="36225" y="22132"/>
                    <a:pt x="36428" y="21917"/>
                    <a:pt x="36628" y="21698"/>
                  </a:cubicBezTo>
                  <a:cubicBezTo>
                    <a:pt x="36825" y="21473"/>
                    <a:pt x="37018" y="21242"/>
                    <a:pt x="37238" y="21038"/>
                  </a:cubicBezTo>
                  <a:cubicBezTo>
                    <a:pt x="37252" y="21026"/>
                    <a:pt x="37263" y="20999"/>
                    <a:pt x="37321" y="20899"/>
                  </a:cubicBezTo>
                  <a:cubicBezTo>
                    <a:pt x="37330" y="20880"/>
                    <a:pt x="37371" y="20787"/>
                    <a:pt x="37422" y="20670"/>
                  </a:cubicBezTo>
                  <a:cubicBezTo>
                    <a:pt x="37958" y="20220"/>
                    <a:pt x="38430" y="19709"/>
                    <a:pt x="38688" y="19125"/>
                  </a:cubicBezTo>
                  <a:cubicBezTo>
                    <a:pt x="38783" y="19103"/>
                    <a:pt x="38845" y="19090"/>
                    <a:pt x="38910" y="19075"/>
                  </a:cubicBezTo>
                  <a:cubicBezTo>
                    <a:pt x="39060" y="18841"/>
                    <a:pt x="39207" y="18610"/>
                    <a:pt x="39366" y="18372"/>
                  </a:cubicBezTo>
                  <a:cubicBezTo>
                    <a:pt x="39528" y="18136"/>
                    <a:pt x="39706" y="17899"/>
                    <a:pt x="39913" y="17646"/>
                  </a:cubicBezTo>
                  <a:cubicBezTo>
                    <a:pt x="39948" y="17501"/>
                    <a:pt x="39997" y="17337"/>
                    <a:pt x="40041" y="17133"/>
                  </a:cubicBezTo>
                  <a:cubicBezTo>
                    <a:pt x="40122" y="17121"/>
                    <a:pt x="40166" y="17115"/>
                    <a:pt x="40238" y="17105"/>
                  </a:cubicBezTo>
                  <a:cubicBezTo>
                    <a:pt x="40384" y="16871"/>
                    <a:pt x="40533" y="16627"/>
                    <a:pt x="40690" y="16340"/>
                  </a:cubicBezTo>
                  <a:cubicBezTo>
                    <a:pt x="40719" y="16312"/>
                    <a:pt x="40781" y="16253"/>
                    <a:pt x="40844" y="16193"/>
                  </a:cubicBezTo>
                  <a:cubicBezTo>
                    <a:pt x="40977" y="15832"/>
                    <a:pt x="41146" y="15526"/>
                    <a:pt x="41427" y="15220"/>
                  </a:cubicBezTo>
                  <a:cubicBezTo>
                    <a:pt x="41365" y="14955"/>
                    <a:pt x="41662" y="14736"/>
                    <a:pt x="41745" y="14469"/>
                  </a:cubicBezTo>
                  <a:cubicBezTo>
                    <a:pt x="41848" y="14110"/>
                    <a:pt x="41998" y="13824"/>
                    <a:pt x="42144" y="13514"/>
                  </a:cubicBezTo>
                  <a:cubicBezTo>
                    <a:pt x="42126" y="13465"/>
                    <a:pt x="42108" y="13415"/>
                    <a:pt x="42092" y="13369"/>
                  </a:cubicBezTo>
                  <a:cubicBezTo>
                    <a:pt x="42144" y="13137"/>
                    <a:pt x="42223" y="12919"/>
                    <a:pt x="42279" y="12679"/>
                  </a:cubicBezTo>
                  <a:cubicBezTo>
                    <a:pt x="42335" y="12437"/>
                    <a:pt x="42402" y="12193"/>
                    <a:pt x="42419" y="11951"/>
                  </a:cubicBezTo>
                  <a:cubicBezTo>
                    <a:pt x="42460" y="11706"/>
                    <a:pt x="42441" y="11473"/>
                    <a:pt x="42426" y="11245"/>
                  </a:cubicBezTo>
                  <a:cubicBezTo>
                    <a:pt x="42383" y="11026"/>
                    <a:pt x="42332" y="10814"/>
                    <a:pt x="42221" y="10639"/>
                  </a:cubicBezTo>
                  <a:cubicBezTo>
                    <a:pt x="42205" y="10562"/>
                    <a:pt x="42183" y="10493"/>
                    <a:pt x="42155" y="10431"/>
                  </a:cubicBezTo>
                  <a:cubicBezTo>
                    <a:pt x="42129" y="10367"/>
                    <a:pt x="42105" y="10308"/>
                    <a:pt x="42083" y="10250"/>
                  </a:cubicBezTo>
                  <a:cubicBezTo>
                    <a:pt x="42027" y="10140"/>
                    <a:pt x="41964" y="10047"/>
                    <a:pt x="41898" y="9956"/>
                  </a:cubicBezTo>
                  <a:cubicBezTo>
                    <a:pt x="41718" y="9746"/>
                    <a:pt x="41476" y="9588"/>
                    <a:pt x="41220" y="9483"/>
                  </a:cubicBezTo>
                  <a:cubicBezTo>
                    <a:pt x="40992" y="9397"/>
                    <a:pt x="40765" y="9313"/>
                    <a:pt x="40519" y="9310"/>
                  </a:cubicBezTo>
                  <a:cubicBezTo>
                    <a:pt x="40479" y="9308"/>
                    <a:pt x="40438" y="9307"/>
                    <a:pt x="40397" y="9307"/>
                  </a:cubicBezTo>
                  <a:cubicBezTo>
                    <a:pt x="39842" y="9307"/>
                    <a:pt x="39278" y="9525"/>
                    <a:pt x="38944" y="9830"/>
                  </a:cubicBezTo>
                  <a:cubicBezTo>
                    <a:pt x="38548" y="9989"/>
                    <a:pt x="38221" y="10190"/>
                    <a:pt x="37923" y="10384"/>
                  </a:cubicBezTo>
                  <a:cubicBezTo>
                    <a:pt x="37902" y="10442"/>
                    <a:pt x="37883" y="10499"/>
                    <a:pt x="37858" y="10583"/>
                  </a:cubicBezTo>
                  <a:cubicBezTo>
                    <a:pt x="37767" y="10642"/>
                    <a:pt x="37696" y="10692"/>
                    <a:pt x="37624" y="10742"/>
                  </a:cubicBezTo>
                  <a:cubicBezTo>
                    <a:pt x="37550" y="10792"/>
                    <a:pt x="37481" y="10842"/>
                    <a:pt x="37415" y="10893"/>
                  </a:cubicBezTo>
                  <a:cubicBezTo>
                    <a:pt x="37369" y="10973"/>
                    <a:pt x="37334" y="11036"/>
                    <a:pt x="37303" y="11091"/>
                  </a:cubicBezTo>
                  <a:cubicBezTo>
                    <a:pt x="37231" y="11138"/>
                    <a:pt x="37155" y="11188"/>
                    <a:pt x="37047" y="11258"/>
                  </a:cubicBezTo>
                  <a:cubicBezTo>
                    <a:pt x="36941" y="11483"/>
                    <a:pt x="36856" y="11686"/>
                    <a:pt x="36825" y="11769"/>
                  </a:cubicBezTo>
                  <a:cubicBezTo>
                    <a:pt x="36541" y="12175"/>
                    <a:pt x="36376" y="12459"/>
                    <a:pt x="36219" y="12732"/>
                  </a:cubicBezTo>
                  <a:cubicBezTo>
                    <a:pt x="36101" y="12844"/>
                    <a:pt x="35973" y="12962"/>
                    <a:pt x="35833" y="13105"/>
                  </a:cubicBezTo>
                  <a:cubicBezTo>
                    <a:pt x="35845" y="13191"/>
                    <a:pt x="35853" y="13244"/>
                    <a:pt x="35861" y="13302"/>
                  </a:cubicBezTo>
                  <a:cubicBezTo>
                    <a:pt x="35792" y="13386"/>
                    <a:pt x="35722" y="13471"/>
                    <a:pt x="35658" y="13549"/>
                  </a:cubicBezTo>
                  <a:cubicBezTo>
                    <a:pt x="35627" y="13649"/>
                    <a:pt x="35604" y="13728"/>
                    <a:pt x="35577" y="13812"/>
                  </a:cubicBezTo>
                  <a:cubicBezTo>
                    <a:pt x="35489" y="13892"/>
                    <a:pt x="35416" y="13957"/>
                    <a:pt x="35343" y="14021"/>
                  </a:cubicBezTo>
                  <a:cubicBezTo>
                    <a:pt x="35318" y="14289"/>
                    <a:pt x="35183" y="14482"/>
                    <a:pt x="35065" y="14630"/>
                  </a:cubicBezTo>
                  <a:cubicBezTo>
                    <a:pt x="34929" y="14991"/>
                    <a:pt x="34955" y="15317"/>
                    <a:pt x="34684" y="15623"/>
                  </a:cubicBezTo>
                  <a:cubicBezTo>
                    <a:pt x="34674" y="15751"/>
                    <a:pt x="34662" y="15879"/>
                    <a:pt x="34656" y="16006"/>
                  </a:cubicBezTo>
                  <a:cubicBezTo>
                    <a:pt x="34586" y="16093"/>
                    <a:pt x="34523" y="16172"/>
                    <a:pt x="34455" y="16253"/>
                  </a:cubicBezTo>
                  <a:cubicBezTo>
                    <a:pt x="34417" y="16746"/>
                    <a:pt x="34089" y="17292"/>
                    <a:pt x="34097" y="17802"/>
                  </a:cubicBezTo>
                  <a:cubicBezTo>
                    <a:pt x="34069" y="17846"/>
                    <a:pt x="34037" y="17899"/>
                    <a:pt x="34003" y="17955"/>
                  </a:cubicBezTo>
                  <a:cubicBezTo>
                    <a:pt x="33958" y="18286"/>
                    <a:pt x="33949" y="18628"/>
                    <a:pt x="33894" y="18954"/>
                  </a:cubicBezTo>
                  <a:cubicBezTo>
                    <a:pt x="33843" y="19263"/>
                    <a:pt x="33746" y="19563"/>
                    <a:pt x="33690" y="19828"/>
                  </a:cubicBezTo>
                  <a:cubicBezTo>
                    <a:pt x="33716" y="20309"/>
                    <a:pt x="33737" y="20752"/>
                    <a:pt x="33710" y="21218"/>
                  </a:cubicBezTo>
                  <a:lnTo>
                    <a:pt x="33710" y="21218"/>
                  </a:lnTo>
                  <a:cubicBezTo>
                    <a:pt x="33671" y="21259"/>
                    <a:pt x="33631" y="21299"/>
                    <a:pt x="33587" y="21336"/>
                  </a:cubicBezTo>
                  <a:cubicBezTo>
                    <a:pt x="33409" y="21491"/>
                    <a:pt x="33228" y="21653"/>
                    <a:pt x="33044" y="21801"/>
                  </a:cubicBezTo>
                  <a:cubicBezTo>
                    <a:pt x="32836" y="21967"/>
                    <a:pt x="32678" y="22135"/>
                    <a:pt x="32508" y="22326"/>
                  </a:cubicBezTo>
                  <a:cubicBezTo>
                    <a:pt x="32367" y="22485"/>
                    <a:pt x="32179" y="22644"/>
                    <a:pt x="31976" y="22840"/>
                  </a:cubicBezTo>
                  <a:cubicBezTo>
                    <a:pt x="31948" y="22853"/>
                    <a:pt x="31857" y="22880"/>
                    <a:pt x="31796" y="22934"/>
                  </a:cubicBezTo>
                  <a:cubicBezTo>
                    <a:pt x="31236" y="23439"/>
                    <a:pt x="30706" y="23971"/>
                    <a:pt x="30125" y="24460"/>
                  </a:cubicBezTo>
                  <a:cubicBezTo>
                    <a:pt x="30071" y="24505"/>
                    <a:pt x="30029" y="24585"/>
                    <a:pt x="29987" y="24642"/>
                  </a:cubicBezTo>
                  <a:cubicBezTo>
                    <a:pt x="29928" y="24666"/>
                    <a:pt x="29891" y="24682"/>
                    <a:pt x="29863" y="24694"/>
                  </a:cubicBezTo>
                  <a:cubicBezTo>
                    <a:pt x="29812" y="24769"/>
                    <a:pt x="29763" y="24841"/>
                    <a:pt x="29712" y="24919"/>
                  </a:cubicBezTo>
                  <a:cubicBezTo>
                    <a:pt x="29613" y="24970"/>
                    <a:pt x="29535" y="24992"/>
                    <a:pt x="29466" y="25050"/>
                  </a:cubicBezTo>
                  <a:cubicBezTo>
                    <a:pt x="29319" y="25169"/>
                    <a:pt x="29173" y="25303"/>
                    <a:pt x="29036" y="25438"/>
                  </a:cubicBezTo>
                  <a:cubicBezTo>
                    <a:pt x="28895" y="25578"/>
                    <a:pt x="28741" y="25796"/>
                    <a:pt x="28639" y="25853"/>
                  </a:cubicBezTo>
                  <a:cubicBezTo>
                    <a:pt x="28458" y="25959"/>
                    <a:pt x="28383" y="26028"/>
                    <a:pt x="28293" y="26190"/>
                  </a:cubicBezTo>
                  <a:cubicBezTo>
                    <a:pt x="28261" y="26244"/>
                    <a:pt x="28142" y="26346"/>
                    <a:pt x="28062" y="26409"/>
                  </a:cubicBezTo>
                  <a:cubicBezTo>
                    <a:pt x="28003" y="26456"/>
                    <a:pt x="27943" y="26475"/>
                    <a:pt x="27870" y="26513"/>
                  </a:cubicBezTo>
                  <a:cubicBezTo>
                    <a:pt x="27864" y="26591"/>
                    <a:pt x="27859" y="26637"/>
                    <a:pt x="27856" y="26683"/>
                  </a:cubicBezTo>
                  <a:cubicBezTo>
                    <a:pt x="27729" y="26746"/>
                    <a:pt x="27615" y="26803"/>
                    <a:pt x="27486" y="26867"/>
                  </a:cubicBezTo>
                  <a:lnTo>
                    <a:pt x="27486" y="26867"/>
                  </a:lnTo>
                  <a:cubicBezTo>
                    <a:pt x="27506" y="26796"/>
                    <a:pt x="27525" y="26722"/>
                    <a:pt x="27533" y="26641"/>
                  </a:cubicBezTo>
                  <a:cubicBezTo>
                    <a:pt x="27547" y="26490"/>
                    <a:pt x="27634" y="26280"/>
                    <a:pt x="27680" y="26094"/>
                  </a:cubicBezTo>
                  <a:cubicBezTo>
                    <a:pt x="27734" y="25869"/>
                    <a:pt x="27805" y="25668"/>
                    <a:pt x="27825" y="25410"/>
                  </a:cubicBezTo>
                  <a:cubicBezTo>
                    <a:pt x="27843" y="25200"/>
                    <a:pt x="27928" y="24826"/>
                    <a:pt x="28003" y="24738"/>
                  </a:cubicBezTo>
                  <a:cubicBezTo>
                    <a:pt x="28165" y="24279"/>
                    <a:pt x="28162" y="23940"/>
                    <a:pt x="28320" y="23540"/>
                  </a:cubicBezTo>
                  <a:cubicBezTo>
                    <a:pt x="28460" y="23187"/>
                    <a:pt x="28511" y="22727"/>
                    <a:pt x="28686" y="22379"/>
                  </a:cubicBezTo>
                  <a:cubicBezTo>
                    <a:pt x="28680" y="22273"/>
                    <a:pt x="28674" y="22167"/>
                    <a:pt x="28666" y="22029"/>
                  </a:cubicBezTo>
                  <a:cubicBezTo>
                    <a:pt x="28710" y="21941"/>
                    <a:pt x="28757" y="21845"/>
                    <a:pt x="28771" y="21817"/>
                  </a:cubicBezTo>
                  <a:cubicBezTo>
                    <a:pt x="28830" y="21511"/>
                    <a:pt x="28877" y="21267"/>
                    <a:pt x="28930" y="20998"/>
                  </a:cubicBezTo>
                  <a:cubicBezTo>
                    <a:pt x="28885" y="20979"/>
                    <a:pt x="28844" y="20961"/>
                    <a:pt x="28796" y="20940"/>
                  </a:cubicBezTo>
                  <a:cubicBezTo>
                    <a:pt x="28823" y="20843"/>
                    <a:pt x="28842" y="20771"/>
                    <a:pt x="28867" y="20682"/>
                  </a:cubicBezTo>
                  <a:cubicBezTo>
                    <a:pt x="28924" y="20682"/>
                    <a:pt x="28979" y="20680"/>
                    <a:pt x="29055" y="20679"/>
                  </a:cubicBezTo>
                  <a:cubicBezTo>
                    <a:pt x="29089" y="20339"/>
                    <a:pt x="29107" y="20014"/>
                    <a:pt x="29283" y="19759"/>
                  </a:cubicBezTo>
                  <a:cubicBezTo>
                    <a:pt x="29300" y="19736"/>
                    <a:pt x="29328" y="19633"/>
                    <a:pt x="29325" y="19608"/>
                  </a:cubicBezTo>
                  <a:cubicBezTo>
                    <a:pt x="29294" y="19357"/>
                    <a:pt x="29447" y="19096"/>
                    <a:pt x="29485" y="18825"/>
                  </a:cubicBezTo>
                  <a:cubicBezTo>
                    <a:pt x="29525" y="18529"/>
                    <a:pt x="29647" y="18198"/>
                    <a:pt x="29725" y="17880"/>
                  </a:cubicBezTo>
                  <a:cubicBezTo>
                    <a:pt x="29751" y="17773"/>
                    <a:pt x="29754" y="17660"/>
                    <a:pt x="29768" y="17552"/>
                  </a:cubicBezTo>
                  <a:cubicBezTo>
                    <a:pt x="29828" y="17467"/>
                    <a:pt x="29884" y="17389"/>
                    <a:pt x="29918" y="17340"/>
                  </a:cubicBezTo>
                  <a:cubicBezTo>
                    <a:pt x="29978" y="16974"/>
                    <a:pt x="30021" y="16631"/>
                    <a:pt x="30099" y="16287"/>
                  </a:cubicBezTo>
                  <a:cubicBezTo>
                    <a:pt x="30187" y="15893"/>
                    <a:pt x="30313" y="15500"/>
                    <a:pt x="30410" y="15104"/>
                  </a:cubicBezTo>
                  <a:cubicBezTo>
                    <a:pt x="30503" y="14726"/>
                    <a:pt x="30575" y="14343"/>
                    <a:pt x="30663" y="13965"/>
                  </a:cubicBezTo>
                  <a:cubicBezTo>
                    <a:pt x="30734" y="13662"/>
                    <a:pt x="30840" y="13371"/>
                    <a:pt x="30856" y="13056"/>
                  </a:cubicBezTo>
                  <a:cubicBezTo>
                    <a:pt x="30856" y="13054"/>
                    <a:pt x="30856" y="13052"/>
                    <a:pt x="30857" y="13050"/>
                  </a:cubicBezTo>
                  <a:lnTo>
                    <a:pt x="30857" y="13050"/>
                  </a:lnTo>
                  <a:cubicBezTo>
                    <a:pt x="30860" y="13036"/>
                    <a:pt x="30863" y="13021"/>
                    <a:pt x="30864" y="13008"/>
                  </a:cubicBezTo>
                  <a:cubicBezTo>
                    <a:pt x="30987" y="12902"/>
                    <a:pt x="31089" y="12807"/>
                    <a:pt x="31170" y="12731"/>
                  </a:cubicBezTo>
                  <a:cubicBezTo>
                    <a:pt x="31218" y="12749"/>
                    <a:pt x="31245" y="12757"/>
                    <a:pt x="31284" y="12771"/>
                  </a:cubicBezTo>
                  <a:cubicBezTo>
                    <a:pt x="31454" y="12599"/>
                    <a:pt x="31605" y="12437"/>
                    <a:pt x="31767" y="12257"/>
                  </a:cubicBezTo>
                  <a:cubicBezTo>
                    <a:pt x="31720" y="12241"/>
                    <a:pt x="31693" y="12232"/>
                    <a:pt x="31662" y="12222"/>
                  </a:cubicBezTo>
                  <a:cubicBezTo>
                    <a:pt x="31604" y="12310"/>
                    <a:pt x="31559" y="12381"/>
                    <a:pt x="31451" y="12534"/>
                  </a:cubicBezTo>
                  <a:cubicBezTo>
                    <a:pt x="31464" y="12356"/>
                    <a:pt x="31467" y="12222"/>
                    <a:pt x="31471" y="12098"/>
                  </a:cubicBezTo>
                  <a:cubicBezTo>
                    <a:pt x="31617" y="11944"/>
                    <a:pt x="31745" y="11797"/>
                    <a:pt x="31879" y="11641"/>
                  </a:cubicBezTo>
                  <a:lnTo>
                    <a:pt x="31879" y="11641"/>
                  </a:lnTo>
                  <a:cubicBezTo>
                    <a:pt x="31865" y="11852"/>
                    <a:pt x="31904" y="11970"/>
                    <a:pt x="31984" y="11970"/>
                  </a:cubicBezTo>
                  <a:cubicBezTo>
                    <a:pt x="32005" y="11970"/>
                    <a:pt x="32030" y="11961"/>
                    <a:pt x="32057" y="11944"/>
                  </a:cubicBezTo>
                  <a:cubicBezTo>
                    <a:pt x="32085" y="11882"/>
                    <a:pt x="32114" y="11823"/>
                    <a:pt x="32132" y="11786"/>
                  </a:cubicBezTo>
                  <a:cubicBezTo>
                    <a:pt x="32288" y="11656"/>
                    <a:pt x="32426" y="11532"/>
                    <a:pt x="32566" y="11410"/>
                  </a:cubicBezTo>
                  <a:cubicBezTo>
                    <a:pt x="32569" y="11345"/>
                    <a:pt x="32572" y="11279"/>
                    <a:pt x="32575" y="11216"/>
                  </a:cubicBezTo>
                  <a:cubicBezTo>
                    <a:pt x="32900" y="10882"/>
                    <a:pt x="33226" y="10683"/>
                    <a:pt x="33276" y="10196"/>
                  </a:cubicBezTo>
                  <a:cubicBezTo>
                    <a:pt x="33297" y="9899"/>
                    <a:pt x="33397" y="9605"/>
                    <a:pt x="33681" y="9275"/>
                  </a:cubicBezTo>
                  <a:lnTo>
                    <a:pt x="33681" y="9275"/>
                  </a:lnTo>
                  <a:cubicBezTo>
                    <a:pt x="33582" y="9518"/>
                    <a:pt x="33488" y="9738"/>
                    <a:pt x="33378" y="9983"/>
                  </a:cubicBezTo>
                  <a:cubicBezTo>
                    <a:pt x="33447" y="9955"/>
                    <a:pt x="33507" y="9930"/>
                    <a:pt x="33574" y="9903"/>
                  </a:cubicBezTo>
                  <a:lnTo>
                    <a:pt x="33574" y="9903"/>
                  </a:lnTo>
                  <a:cubicBezTo>
                    <a:pt x="33469" y="10103"/>
                    <a:pt x="33414" y="10158"/>
                    <a:pt x="33382" y="10158"/>
                  </a:cubicBezTo>
                  <a:cubicBezTo>
                    <a:pt x="33343" y="10158"/>
                    <a:pt x="33338" y="10080"/>
                    <a:pt x="33323" y="10080"/>
                  </a:cubicBezTo>
                  <a:cubicBezTo>
                    <a:pt x="33314" y="10080"/>
                    <a:pt x="33302" y="10108"/>
                    <a:pt x="33276" y="10196"/>
                  </a:cubicBezTo>
                  <a:cubicBezTo>
                    <a:pt x="33428" y="10212"/>
                    <a:pt x="33454" y="10236"/>
                    <a:pt x="33488" y="10268"/>
                  </a:cubicBezTo>
                  <a:cubicBezTo>
                    <a:pt x="33777" y="9609"/>
                    <a:pt x="34137" y="9025"/>
                    <a:pt x="34462" y="8441"/>
                  </a:cubicBezTo>
                  <a:cubicBezTo>
                    <a:pt x="34447" y="8366"/>
                    <a:pt x="34437" y="8316"/>
                    <a:pt x="34422" y="8241"/>
                  </a:cubicBezTo>
                  <a:cubicBezTo>
                    <a:pt x="34599" y="8150"/>
                    <a:pt x="34690" y="7804"/>
                    <a:pt x="34802" y="7670"/>
                  </a:cubicBezTo>
                  <a:cubicBezTo>
                    <a:pt x="34984" y="7452"/>
                    <a:pt x="35040" y="7282"/>
                    <a:pt x="35127" y="6995"/>
                  </a:cubicBezTo>
                  <a:cubicBezTo>
                    <a:pt x="35189" y="6790"/>
                    <a:pt x="35255" y="6455"/>
                    <a:pt x="35438" y="6262"/>
                  </a:cubicBezTo>
                  <a:cubicBezTo>
                    <a:pt x="35488" y="5981"/>
                    <a:pt x="35527" y="5716"/>
                    <a:pt x="35560" y="5465"/>
                  </a:cubicBezTo>
                  <a:cubicBezTo>
                    <a:pt x="35644" y="5337"/>
                    <a:pt x="35735" y="5188"/>
                    <a:pt x="35833" y="5022"/>
                  </a:cubicBezTo>
                  <a:cubicBezTo>
                    <a:pt x="35769" y="4855"/>
                    <a:pt x="35713" y="4722"/>
                    <a:pt x="35661" y="4599"/>
                  </a:cubicBezTo>
                  <a:cubicBezTo>
                    <a:pt x="35747" y="4305"/>
                    <a:pt x="35814" y="4030"/>
                    <a:pt x="35873" y="3752"/>
                  </a:cubicBezTo>
                  <a:cubicBezTo>
                    <a:pt x="35913" y="3767"/>
                    <a:pt x="35941" y="3777"/>
                    <a:pt x="35967" y="3787"/>
                  </a:cubicBezTo>
                  <a:cubicBezTo>
                    <a:pt x="35986" y="3661"/>
                    <a:pt x="36048" y="3482"/>
                    <a:pt x="35987" y="3482"/>
                  </a:cubicBezTo>
                  <a:cubicBezTo>
                    <a:pt x="35980" y="3482"/>
                    <a:pt x="35972" y="3484"/>
                    <a:pt x="35963" y="3489"/>
                  </a:cubicBezTo>
                  <a:cubicBezTo>
                    <a:pt x="35954" y="3492"/>
                    <a:pt x="35946" y="3494"/>
                    <a:pt x="35938" y="3494"/>
                  </a:cubicBezTo>
                  <a:cubicBezTo>
                    <a:pt x="35796" y="3494"/>
                    <a:pt x="35882" y="2929"/>
                    <a:pt x="35769" y="2810"/>
                  </a:cubicBezTo>
                  <a:cubicBezTo>
                    <a:pt x="35782" y="2730"/>
                    <a:pt x="35792" y="2644"/>
                    <a:pt x="35807" y="2510"/>
                  </a:cubicBezTo>
                  <a:cubicBezTo>
                    <a:pt x="35873" y="2635"/>
                    <a:pt x="35929" y="2747"/>
                    <a:pt x="35978" y="2850"/>
                  </a:cubicBezTo>
                  <a:cubicBezTo>
                    <a:pt x="35978" y="3086"/>
                    <a:pt x="35966" y="3292"/>
                    <a:pt x="35963" y="3489"/>
                  </a:cubicBezTo>
                  <a:cubicBezTo>
                    <a:pt x="36029" y="3178"/>
                    <a:pt x="36066" y="2944"/>
                    <a:pt x="36092" y="2644"/>
                  </a:cubicBezTo>
                  <a:cubicBezTo>
                    <a:pt x="36036" y="2541"/>
                    <a:pt x="35944" y="2390"/>
                    <a:pt x="35857" y="2262"/>
                  </a:cubicBezTo>
                  <a:cubicBezTo>
                    <a:pt x="35916" y="2095"/>
                    <a:pt x="35970" y="1928"/>
                    <a:pt x="35998" y="1706"/>
                  </a:cubicBezTo>
                  <a:cubicBezTo>
                    <a:pt x="36078" y="1950"/>
                    <a:pt x="36134" y="2184"/>
                    <a:pt x="36184" y="2537"/>
                  </a:cubicBezTo>
                  <a:cubicBezTo>
                    <a:pt x="36191" y="2187"/>
                    <a:pt x="36178" y="1835"/>
                    <a:pt x="36078" y="1480"/>
                  </a:cubicBezTo>
                  <a:cubicBezTo>
                    <a:pt x="35982" y="1133"/>
                    <a:pt x="35763" y="764"/>
                    <a:pt x="35469" y="567"/>
                  </a:cubicBezTo>
                  <a:cubicBezTo>
                    <a:pt x="35211" y="286"/>
                    <a:pt x="34837" y="95"/>
                    <a:pt x="34534" y="39"/>
                  </a:cubicBezTo>
                  <a:lnTo>
                    <a:pt x="34475" y="25"/>
                  </a:lnTo>
                  <a:lnTo>
                    <a:pt x="34342" y="8"/>
                  </a:lnTo>
                  <a:lnTo>
                    <a:pt x="34300" y="5"/>
                  </a:lnTo>
                  <a:lnTo>
                    <a:pt x="34280" y="2"/>
                  </a:lnTo>
                  <a:lnTo>
                    <a:pt x="34199" y="0"/>
                  </a:lnTo>
                  <a:cubicBezTo>
                    <a:pt x="34188" y="0"/>
                    <a:pt x="34177" y="0"/>
                    <a:pt x="3416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47"/>
            <p:cNvSpPr/>
            <p:nvPr/>
          </p:nvSpPr>
          <p:spPr>
            <a:xfrm>
              <a:off x="6402050" y="1221350"/>
              <a:ext cx="6325" cy="20225"/>
            </a:xfrm>
            <a:custGeom>
              <a:rect b="b" l="l" r="r" t="t"/>
              <a:pathLst>
                <a:path extrusionOk="0" h="809" w="253">
                  <a:moveTo>
                    <a:pt x="252" y="1"/>
                  </a:moveTo>
                  <a:lnTo>
                    <a:pt x="252" y="1"/>
                  </a:lnTo>
                  <a:cubicBezTo>
                    <a:pt x="211" y="58"/>
                    <a:pt x="172" y="117"/>
                    <a:pt x="116" y="198"/>
                  </a:cubicBezTo>
                  <a:cubicBezTo>
                    <a:pt x="94" y="336"/>
                    <a:pt x="63" y="523"/>
                    <a:pt x="1" y="808"/>
                  </a:cubicBezTo>
                  <a:cubicBezTo>
                    <a:pt x="110" y="666"/>
                    <a:pt x="169" y="577"/>
                    <a:pt x="220" y="508"/>
                  </a:cubicBezTo>
                  <a:cubicBezTo>
                    <a:pt x="235" y="320"/>
                    <a:pt x="245" y="163"/>
                    <a:pt x="25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47"/>
            <p:cNvSpPr/>
            <p:nvPr/>
          </p:nvSpPr>
          <p:spPr>
            <a:xfrm>
              <a:off x="6968475" y="1677775"/>
              <a:ext cx="15750" cy="6225"/>
            </a:xfrm>
            <a:custGeom>
              <a:rect b="b" l="l" r="r" t="t"/>
              <a:pathLst>
                <a:path extrusionOk="0" h="249" w="630">
                  <a:moveTo>
                    <a:pt x="554" y="0"/>
                  </a:moveTo>
                  <a:cubicBezTo>
                    <a:pt x="426" y="9"/>
                    <a:pt x="286" y="30"/>
                    <a:pt x="1" y="61"/>
                  </a:cubicBezTo>
                  <a:cubicBezTo>
                    <a:pt x="142" y="137"/>
                    <a:pt x="241" y="190"/>
                    <a:pt x="350" y="249"/>
                  </a:cubicBezTo>
                  <a:cubicBezTo>
                    <a:pt x="525" y="164"/>
                    <a:pt x="313" y="78"/>
                    <a:pt x="629" y="19"/>
                  </a:cubicBezTo>
                  <a:cubicBezTo>
                    <a:pt x="610" y="13"/>
                    <a:pt x="588" y="9"/>
                    <a:pt x="55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47"/>
            <p:cNvSpPr/>
            <p:nvPr/>
          </p:nvSpPr>
          <p:spPr>
            <a:xfrm>
              <a:off x="6965025" y="1704000"/>
              <a:ext cx="15775" cy="2850"/>
            </a:xfrm>
            <a:custGeom>
              <a:rect b="b" l="l" r="r" t="t"/>
              <a:pathLst>
                <a:path extrusionOk="0" h="114" w="631">
                  <a:moveTo>
                    <a:pt x="1" y="0"/>
                  </a:moveTo>
                  <a:lnTo>
                    <a:pt x="1" y="0"/>
                  </a:lnTo>
                  <a:cubicBezTo>
                    <a:pt x="33" y="58"/>
                    <a:pt x="48" y="81"/>
                    <a:pt x="68" y="114"/>
                  </a:cubicBezTo>
                  <a:cubicBezTo>
                    <a:pt x="234" y="83"/>
                    <a:pt x="385" y="63"/>
                    <a:pt x="630" y="31"/>
                  </a:cubicBezTo>
                  <a:cubicBezTo>
                    <a:pt x="386" y="15"/>
                    <a:pt x="236" y="5"/>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47"/>
            <p:cNvSpPr/>
            <p:nvPr/>
          </p:nvSpPr>
          <p:spPr>
            <a:xfrm>
              <a:off x="6763475" y="1852075"/>
              <a:ext cx="4575" cy="3700"/>
            </a:xfrm>
            <a:custGeom>
              <a:rect b="b" l="l" r="r" t="t"/>
              <a:pathLst>
                <a:path extrusionOk="0" h="148" w="183">
                  <a:moveTo>
                    <a:pt x="122" y="0"/>
                  </a:moveTo>
                  <a:cubicBezTo>
                    <a:pt x="100" y="0"/>
                    <a:pt x="65" y="22"/>
                    <a:pt x="0" y="89"/>
                  </a:cubicBezTo>
                  <a:cubicBezTo>
                    <a:pt x="28" y="98"/>
                    <a:pt x="29" y="148"/>
                    <a:pt x="62" y="148"/>
                  </a:cubicBezTo>
                  <a:cubicBezTo>
                    <a:pt x="84" y="148"/>
                    <a:pt x="119" y="127"/>
                    <a:pt x="183" y="61"/>
                  </a:cubicBezTo>
                  <a:cubicBezTo>
                    <a:pt x="156" y="51"/>
                    <a:pt x="155" y="0"/>
                    <a:pt x="1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47"/>
            <p:cNvSpPr/>
            <p:nvPr/>
          </p:nvSpPr>
          <p:spPr>
            <a:xfrm>
              <a:off x="5695875" y="1557675"/>
              <a:ext cx="7550" cy="2025"/>
            </a:xfrm>
            <a:custGeom>
              <a:rect b="b" l="l" r="r" t="t"/>
              <a:pathLst>
                <a:path extrusionOk="0" h="81" w="302">
                  <a:moveTo>
                    <a:pt x="189" y="1"/>
                  </a:moveTo>
                  <a:lnTo>
                    <a:pt x="0" y="80"/>
                  </a:lnTo>
                  <a:cubicBezTo>
                    <a:pt x="102" y="68"/>
                    <a:pt x="202" y="57"/>
                    <a:pt x="302" y="45"/>
                  </a:cubicBezTo>
                  <a:cubicBezTo>
                    <a:pt x="264" y="30"/>
                    <a:pt x="227" y="15"/>
                    <a:pt x="18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47"/>
            <p:cNvSpPr/>
            <p:nvPr/>
          </p:nvSpPr>
          <p:spPr>
            <a:xfrm>
              <a:off x="6922800" y="1726275"/>
              <a:ext cx="2425" cy="3450"/>
            </a:xfrm>
            <a:custGeom>
              <a:rect b="b" l="l" r="r" t="t"/>
              <a:pathLst>
                <a:path extrusionOk="0" h="138" w="97">
                  <a:moveTo>
                    <a:pt x="80" y="1"/>
                  </a:moveTo>
                  <a:cubicBezTo>
                    <a:pt x="54" y="8"/>
                    <a:pt x="27" y="17"/>
                    <a:pt x="1" y="24"/>
                  </a:cubicBezTo>
                  <a:lnTo>
                    <a:pt x="20" y="138"/>
                  </a:lnTo>
                  <a:cubicBezTo>
                    <a:pt x="46" y="130"/>
                    <a:pt x="71" y="121"/>
                    <a:pt x="96" y="114"/>
                  </a:cubicBezTo>
                  <a:cubicBezTo>
                    <a:pt x="92" y="77"/>
                    <a:pt x="86" y="39"/>
                    <a:pt x="8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47"/>
            <p:cNvSpPr/>
            <p:nvPr/>
          </p:nvSpPr>
          <p:spPr>
            <a:xfrm>
              <a:off x="5879650" y="1457525"/>
              <a:ext cx="6325" cy="5800"/>
            </a:xfrm>
            <a:custGeom>
              <a:rect b="b" l="l" r="r" t="t"/>
              <a:pathLst>
                <a:path extrusionOk="0" h="232" w="253">
                  <a:moveTo>
                    <a:pt x="223" y="0"/>
                  </a:moveTo>
                  <a:cubicBezTo>
                    <a:pt x="150" y="65"/>
                    <a:pt x="75" y="130"/>
                    <a:pt x="1" y="195"/>
                  </a:cubicBezTo>
                  <a:cubicBezTo>
                    <a:pt x="11" y="208"/>
                    <a:pt x="22" y="220"/>
                    <a:pt x="33" y="231"/>
                  </a:cubicBezTo>
                  <a:lnTo>
                    <a:pt x="253" y="24"/>
                  </a:lnTo>
                  <a:cubicBezTo>
                    <a:pt x="244" y="17"/>
                    <a:pt x="233" y="8"/>
                    <a:pt x="22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47"/>
            <p:cNvSpPr/>
            <p:nvPr/>
          </p:nvSpPr>
          <p:spPr>
            <a:xfrm>
              <a:off x="6203300" y="1500750"/>
              <a:ext cx="2525" cy="5025"/>
            </a:xfrm>
            <a:custGeom>
              <a:rect b="b" l="l" r="r" t="t"/>
              <a:pathLst>
                <a:path extrusionOk="0" h="201" w="101">
                  <a:moveTo>
                    <a:pt x="93" y="0"/>
                  </a:moveTo>
                  <a:cubicBezTo>
                    <a:pt x="64" y="0"/>
                    <a:pt x="31" y="22"/>
                    <a:pt x="0" y="37"/>
                  </a:cubicBezTo>
                  <a:cubicBezTo>
                    <a:pt x="24" y="78"/>
                    <a:pt x="49" y="118"/>
                    <a:pt x="99" y="200"/>
                  </a:cubicBezTo>
                  <a:cubicBezTo>
                    <a:pt x="94" y="63"/>
                    <a:pt x="100" y="0"/>
                    <a:pt x="9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47"/>
            <p:cNvSpPr/>
            <p:nvPr/>
          </p:nvSpPr>
          <p:spPr>
            <a:xfrm>
              <a:off x="6028575" y="1430925"/>
              <a:ext cx="650" cy="2025"/>
            </a:xfrm>
            <a:custGeom>
              <a:rect b="b" l="l" r="r" t="t"/>
              <a:pathLst>
                <a:path extrusionOk="0" h="81" w="26">
                  <a:moveTo>
                    <a:pt x="26" y="1"/>
                  </a:moveTo>
                  <a:cubicBezTo>
                    <a:pt x="20" y="23"/>
                    <a:pt x="13" y="42"/>
                    <a:pt x="5" y="67"/>
                  </a:cubicBezTo>
                  <a:lnTo>
                    <a:pt x="1" y="80"/>
                  </a:lnTo>
                  <a:lnTo>
                    <a:pt x="22" y="21"/>
                  </a:lnTo>
                  <a:lnTo>
                    <a:pt x="2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47"/>
            <p:cNvSpPr/>
            <p:nvPr/>
          </p:nvSpPr>
          <p:spPr>
            <a:xfrm>
              <a:off x="6398825" y="1702900"/>
              <a:ext cx="3225" cy="3800"/>
            </a:xfrm>
            <a:custGeom>
              <a:rect b="b" l="l" r="r" t="t"/>
              <a:pathLst>
                <a:path extrusionOk="0" h="152" w="129">
                  <a:moveTo>
                    <a:pt x="62" y="0"/>
                  </a:moveTo>
                  <a:lnTo>
                    <a:pt x="0" y="56"/>
                  </a:lnTo>
                  <a:cubicBezTo>
                    <a:pt x="21" y="88"/>
                    <a:pt x="43" y="119"/>
                    <a:pt x="65" y="152"/>
                  </a:cubicBezTo>
                  <a:cubicBezTo>
                    <a:pt x="86" y="132"/>
                    <a:pt x="106" y="115"/>
                    <a:pt x="128" y="94"/>
                  </a:cubicBezTo>
                  <a:lnTo>
                    <a:pt x="6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47"/>
            <p:cNvSpPr/>
            <p:nvPr/>
          </p:nvSpPr>
          <p:spPr>
            <a:xfrm>
              <a:off x="6406925" y="1564300"/>
              <a:ext cx="2250" cy="7375"/>
            </a:xfrm>
            <a:custGeom>
              <a:rect b="b" l="l" r="r" t="t"/>
              <a:pathLst>
                <a:path extrusionOk="0" h="295" w="90">
                  <a:moveTo>
                    <a:pt x="90" y="0"/>
                  </a:moveTo>
                  <a:cubicBezTo>
                    <a:pt x="60" y="99"/>
                    <a:pt x="29" y="199"/>
                    <a:pt x="0" y="295"/>
                  </a:cubicBezTo>
                  <a:lnTo>
                    <a:pt x="87" y="208"/>
                  </a:lnTo>
                  <a:cubicBezTo>
                    <a:pt x="88" y="140"/>
                    <a:pt x="90" y="71"/>
                    <a:pt x="90" y="2"/>
                  </a:cubicBezTo>
                  <a:lnTo>
                    <a:pt x="9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47"/>
            <p:cNvSpPr/>
            <p:nvPr/>
          </p:nvSpPr>
          <p:spPr>
            <a:xfrm>
              <a:off x="6774425" y="1731700"/>
              <a:ext cx="1600" cy="9900"/>
            </a:xfrm>
            <a:custGeom>
              <a:rect b="b" l="l" r="r" t="t"/>
              <a:pathLst>
                <a:path extrusionOk="0" h="396" w="64">
                  <a:moveTo>
                    <a:pt x="34" y="0"/>
                  </a:moveTo>
                  <a:cubicBezTo>
                    <a:pt x="26" y="96"/>
                    <a:pt x="18" y="193"/>
                    <a:pt x="1" y="396"/>
                  </a:cubicBezTo>
                  <a:cubicBezTo>
                    <a:pt x="43" y="283"/>
                    <a:pt x="64" y="255"/>
                    <a:pt x="62" y="231"/>
                  </a:cubicBezTo>
                  <a:cubicBezTo>
                    <a:pt x="57" y="150"/>
                    <a:pt x="43" y="75"/>
                    <a:pt x="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47"/>
            <p:cNvSpPr/>
            <p:nvPr/>
          </p:nvSpPr>
          <p:spPr>
            <a:xfrm>
              <a:off x="5719450" y="1550325"/>
              <a:ext cx="1350" cy="1675"/>
            </a:xfrm>
            <a:custGeom>
              <a:rect b="b" l="l" r="r" t="t"/>
              <a:pathLst>
                <a:path extrusionOk="0" h="67" w="54">
                  <a:moveTo>
                    <a:pt x="50" y="0"/>
                  </a:moveTo>
                  <a:cubicBezTo>
                    <a:pt x="33" y="3"/>
                    <a:pt x="18" y="6"/>
                    <a:pt x="0" y="9"/>
                  </a:cubicBezTo>
                  <a:cubicBezTo>
                    <a:pt x="2" y="28"/>
                    <a:pt x="3" y="47"/>
                    <a:pt x="3" y="67"/>
                  </a:cubicBezTo>
                  <a:cubicBezTo>
                    <a:pt x="21" y="64"/>
                    <a:pt x="37" y="61"/>
                    <a:pt x="53" y="58"/>
                  </a:cubicBezTo>
                  <a:lnTo>
                    <a:pt x="5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47"/>
            <p:cNvSpPr/>
            <p:nvPr/>
          </p:nvSpPr>
          <p:spPr>
            <a:xfrm>
              <a:off x="5811575" y="1514975"/>
              <a:ext cx="1650" cy="1975"/>
            </a:xfrm>
            <a:custGeom>
              <a:rect b="b" l="l" r="r" t="t"/>
              <a:pathLst>
                <a:path extrusionOk="0" h="79" w="66">
                  <a:moveTo>
                    <a:pt x="43" y="1"/>
                  </a:moveTo>
                  <a:lnTo>
                    <a:pt x="1" y="24"/>
                  </a:lnTo>
                  <a:cubicBezTo>
                    <a:pt x="8" y="41"/>
                    <a:pt x="15" y="60"/>
                    <a:pt x="22" y="77"/>
                  </a:cubicBezTo>
                  <a:lnTo>
                    <a:pt x="22" y="77"/>
                  </a:lnTo>
                  <a:cubicBezTo>
                    <a:pt x="36" y="69"/>
                    <a:pt x="51" y="61"/>
                    <a:pt x="65" y="54"/>
                  </a:cubicBezTo>
                  <a:cubicBezTo>
                    <a:pt x="58" y="36"/>
                    <a:pt x="52" y="17"/>
                    <a:pt x="43" y="1"/>
                  </a:cubicBezTo>
                  <a:close/>
                  <a:moveTo>
                    <a:pt x="22" y="77"/>
                  </a:moveTo>
                  <a:cubicBezTo>
                    <a:pt x="22" y="77"/>
                    <a:pt x="22" y="77"/>
                    <a:pt x="21" y="77"/>
                  </a:cubicBezTo>
                  <a:lnTo>
                    <a:pt x="23" y="79"/>
                  </a:lnTo>
                  <a:cubicBezTo>
                    <a:pt x="23" y="78"/>
                    <a:pt x="22" y="77"/>
                    <a:pt x="22" y="77"/>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 name="Google Shape;1663;p47"/>
            <p:cNvSpPr/>
            <p:nvPr/>
          </p:nvSpPr>
          <p:spPr>
            <a:xfrm>
              <a:off x="5846825" y="1486075"/>
              <a:ext cx="3475" cy="1625"/>
            </a:xfrm>
            <a:custGeom>
              <a:rect b="b" l="l" r="r" t="t"/>
              <a:pathLst>
                <a:path extrusionOk="0" h="65" w="139">
                  <a:moveTo>
                    <a:pt x="138" y="0"/>
                  </a:moveTo>
                  <a:cubicBezTo>
                    <a:pt x="103" y="6"/>
                    <a:pt x="66" y="13"/>
                    <a:pt x="31" y="19"/>
                  </a:cubicBezTo>
                  <a:cubicBezTo>
                    <a:pt x="21" y="34"/>
                    <a:pt x="10" y="49"/>
                    <a:pt x="0" y="65"/>
                  </a:cubicBezTo>
                  <a:cubicBezTo>
                    <a:pt x="41" y="52"/>
                    <a:pt x="81" y="38"/>
                    <a:pt x="119" y="27"/>
                  </a:cubicBezTo>
                  <a:lnTo>
                    <a:pt x="121" y="27"/>
                  </a:lnTo>
                  <a:lnTo>
                    <a:pt x="13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 name="Google Shape;1664;p47"/>
            <p:cNvSpPr/>
            <p:nvPr/>
          </p:nvSpPr>
          <p:spPr>
            <a:xfrm>
              <a:off x="5921550" y="1512150"/>
              <a:ext cx="3550" cy="3100"/>
            </a:xfrm>
            <a:custGeom>
              <a:rect b="b" l="l" r="r" t="t"/>
              <a:pathLst>
                <a:path extrusionOk="0" h="124" w="142">
                  <a:moveTo>
                    <a:pt x="132" y="0"/>
                  </a:moveTo>
                  <a:cubicBezTo>
                    <a:pt x="89" y="36"/>
                    <a:pt x="43" y="72"/>
                    <a:pt x="1" y="108"/>
                  </a:cubicBezTo>
                  <a:cubicBezTo>
                    <a:pt x="4" y="114"/>
                    <a:pt x="7" y="119"/>
                    <a:pt x="11" y="124"/>
                  </a:cubicBezTo>
                  <a:cubicBezTo>
                    <a:pt x="55" y="89"/>
                    <a:pt x="98" y="52"/>
                    <a:pt x="142" y="16"/>
                  </a:cubicBezTo>
                  <a:cubicBezTo>
                    <a:pt x="139" y="11"/>
                    <a:pt x="136" y="6"/>
                    <a:pt x="13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 name="Google Shape;1665;p47"/>
            <p:cNvSpPr/>
            <p:nvPr/>
          </p:nvSpPr>
          <p:spPr>
            <a:xfrm>
              <a:off x="6043925" y="1301475"/>
              <a:ext cx="2625" cy="1850"/>
            </a:xfrm>
            <a:custGeom>
              <a:rect b="b" l="l" r="r" t="t"/>
              <a:pathLst>
                <a:path extrusionOk="0" h="74" w="105">
                  <a:moveTo>
                    <a:pt x="40" y="0"/>
                  </a:moveTo>
                  <a:cubicBezTo>
                    <a:pt x="25" y="4"/>
                    <a:pt x="12" y="9"/>
                    <a:pt x="0" y="13"/>
                  </a:cubicBezTo>
                  <a:cubicBezTo>
                    <a:pt x="27" y="32"/>
                    <a:pt x="53" y="53"/>
                    <a:pt x="81" y="74"/>
                  </a:cubicBezTo>
                  <a:cubicBezTo>
                    <a:pt x="89" y="71"/>
                    <a:pt x="96" y="68"/>
                    <a:pt x="105" y="65"/>
                  </a:cubicBezTo>
                  <a:lnTo>
                    <a:pt x="4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47"/>
            <p:cNvSpPr/>
            <p:nvPr/>
          </p:nvSpPr>
          <p:spPr>
            <a:xfrm>
              <a:off x="6039925" y="1425375"/>
              <a:ext cx="1200" cy="1575"/>
            </a:xfrm>
            <a:custGeom>
              <a:rect b="b" l="l" r="r" t="t"/>
              <a:pathLst>
                <a:path extrusionOk="0" h="63" w="48">
                  <a:moveTo>
                    <a:pt x="34" y="1"/>
                  </a:moveTo>
                  <a:cubicBezTo>
                    <a:pt x="24" y="18"/>
                    <a:pt x="12" y="36"/>
                    <a:pt x="0" y="55"/>
                  </a:cubicBezTo>
                  <a:lnTo>
                    <a:pt x="19" y="62"/>
                  </a:lnTo>
                  <a:cubicBezTo>
                    <a:pt x="28" y="43"/>
                    <a:pt x="38" y="24"/>
                    <a:pt x="47" y="5"/>
                  </a:cubicBezTo>
                  <a:cubicBezTo>
                    <a:pt x="43" y="2"/>
                    <a:pt x="38" y="2"/>
                    <a:pt x="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47"/>
            <p:cNvSpPr/>
            <p:nvPr/>
          </p:nvSpPr>
          <p:spPr>
            <a:xfrm>
              <a:off x="5849750" y="1485150"/>
              <a:ext cx="3500" cy="1650"/>
            </a:xfrm>
            <a:custGeom>
              <a:rect b="b" l="l" r="r" t="t"/>
              <a:pathLst>
                <a:path extrusionOk="0" h="66" w="140">
                  <a:moveTo>
                    <a:pt x="139" y="0"/>
                  </a:moveTo>
                  <a:lnTo>
                    <a:pt x="139" y="0"/>
                  </a:lnTo>
                  <a:cubicBezTo>
                    <a:pt x="99" y="12"/>
                    <a:pt x="60" y="24"/>
                    <a:pt x="20" y="37"/>
                  </a:cubicBezTo>
                  <a:cubicBezTo>
                    <a:pt x="14" y="46"/>
                    <a:pt x="7" y="56"/>
                    <a:pt x="1" y="65"/>
                  </a:cubicBezTo>
                  <a:cubicBezTo>
                    <a:pt x="38" y="58"/>
                    <a:pt x="73" y="50"/>
                    <a:pt x="108" y="45"/>
                  </a:cubicBezTo>
                  <a:lnTo>
                    <a:pt x="13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47"/>
            <p:cNvSpPr/>
            <p:nvPr/>
          </p:nvSpPr>
          <p:spPr>
            <a:xfrm>
              <a:off x="6255300" y="1473150"/>
              <a:ext cx="3750" cy="2975"/>
            </a:xfrm>
            <a:custGeom>
              <a:rect b="b" l="l" r="r" t="t"/>
              <a:pathLst>
                <a:path extrusionOk="0" h="119" w="150">
                  <a:moveTo>
                    <a:pt x="149" y="1"/>
                  </a:moveTo>
                  <a:lnTo>
                    <a:pt x="149" y="1"/>
                  </a:lnTo>
                  <a:cubicBezTo>
                    <a:pt x="99" y="39"/>
                    <a:pt x="51" y="76"/>
                    <a:pt x="1" y="113"/>
                  </a:cubicBezTo>
                  <a:cubicBezTo>
                    <a:pt x="24" y="114"/>
                    <a:pt x="48" y="117"/>
                    <a:pt x="71" y="118"/>
                  </a:cubicBezTo>
                  <a:lnTo>
                    <a:pt x="14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47"/>
            <p:cNvSpPr/>
            <p:nvPr/>
          </p:nvSpPr>
          <p:spPr>
            <a:xfrm>
              <a:off x="6356150" y="1126475"/>
              <a:ext cx="14450" cy="1600"/>
            </a:xfrm>
            <a:custGeom>
              <a:rect b="b" l="l" r="r" t="t"/>
              <a:pathLst>
                <a:path extrusionOk="0" h="64" w="578">
                  <a:moveTo>
                    <a:pt x="182" y="1"/>
                  </a:moveTo>
                  <a:cubicBezTo>
                    <a:pt x="126" y="1"/>
                    <a:pt x="70" y="3"/>
                    <a:pt x="14" y="9"/>
                  </a:cubicBezTo>
                  <a:cubicBezTo>
                    <a:pt x="14" y="15"/>
                    <a:pt x="8" y="22"/>
                    <a:pt x="1" y="28"/>
                  </a:cubicBezTo>
                  <a:cubicBezTo>
                    <a:pt x="54" y="22"/>
                    <a:pt x="120" y="20"/>
                    <a:pt x="178" y="20"/>
                  </a:cubicBezTo>
                  <a:cubicBezTo>
                    <a:pt x="262" y="20"/>
                    <a:pt x="330" y="24"/>
                    <a:pt x="316" y="25"/>
                  </a:cubicBezTo>
                  <a:lnTo>
                    <a:pt x="355" y="29"/>
                  </a:lnTo>
                  <a:lnTo>
                    <a:pt x="505" y="48"/>
                  </a:lnTo>
                  <a:lnTo>
                    <a:pt x="566" y="63"/>
                  </a:lnTo>
                  <a:cubicBezTo>
                    <a:pt x="567" y="56"/>
                    <a:pt x="576" y="51"/>
                    <a:pt x="577" y="46"/>
                  </a:cubicBezTo>
                  <a:lnTo>
                    <a:pt x="516" y="32"/>
                  </a:lnTo>
                  <a:lnTo>
                    <a:pt x="501" y="28"/>
                  </a:lnTo>
                  <a:lnTo>
                    <a:pt x="370" y="12"/>
                  </a:lnTo>
                  <a:lnTo>
                    <a:pt x="360" y="10"/>
                  </a:lnTo>
                  <a:lnTo>
                    <a:pt x="319" y="6"/>
                  </a:lnTo>
                  <a:lnTo>
                    <a:pt x="299" y="4"/>
                  </a:lnTo>
                  <a:lnTo>
                    <a:pt x="283" y="3"/>
                  </a:lnTo>
                  <a:lnTo>
                    <a:pt x="230" y="1"/>
                  </a:lnTo>
                  <a:cubicBezTo>
                    <a:pt x="214" y="1"/>
                    <a:pt x="198" y="1"/>
                    <a:pt x="18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47"/>
            <p:cNvSpPr/>
            <p:nvPr/>
          </p:nvSpPr>
          <p:spPr>
            <a:xfrm>
              <a:off x="6512325" y="1435925"/>
              <a:ext cx="1600" cy="1075"/>
            </a:xfrm>
            <a:custGeom>
              <a:rect b="b" l="l" r="r" t="t"/>
              <a:pathLst>
                <a:path extrusionOk="0" h="43" w="64">
                  <a:moveTo>
                    <a:pt x="64" y="1"/>
                  </a:moveTo>
                  <a:lnTo>
                    <a:pt x="2" y="26"/>
                  </a:lnTo>
                  <a:lnTo>
                    <a:pt x="1" y="42"/>
                  </a:lnTo>
                  <a:cubicBezTo>
                    <a:pt x="23" y="35"/>
                    <a:pt x="42" y="27"/>
                    <a:pt x="62" y="20"/>
                  </a:cubicBezTo>
                  <a:lnTo>
                    <a:pt x="6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47"/>
            <p:cNvSpPr/>
            <p:nvPr/>
          </p:nvSpPr>
          <p:spPr>
            <a:xfrm>
              <a:off x="6487650" y="1431675"/>
              <a:ext cx="1450" cy="1750"/>
            </a:xfrm>
            <a:custGeom>
              <a:rect b="b" l="l" r="r" t="t"/>
              <a:pathLst>
                <a:path extrusionOk="0" h="70" w="58">
                  <a:moveTo>
                    <a:pt x="24" y="0"/>
                  </a:moveTo>
                  <a:lnTo>
                    <a:pt x="0" y="21"/>
                  </a:lnTo>
                  <a:cubicBezTo>
                    <a:pt x="12" y="37"/>
                    <a:pt x="22" y="53"/>
                    <a:pt x="33" y="69"/>
                  </a:cubicBezTo>
                  <a:lnTo>
                    <a:pt x="58" y="47"/>
                  </a:lnTo>
                  <a:lnTo>
                    <a:pt x="2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47"/>
            <p:cNvSpPr/>
            <p:nvPr/>
          </p:nvSpPr>
          <p:spPr>
            <a:xfrm>
              <a:off x="6460650" y="1456525"/>
              <a:ext cx="2600" cy="3225"/>
            </a:xfrm>
            <a:custGeom>
              <a:rect b="b" l="l" r="r" t="t"/>
              <a:pathLst>
                <a:path extrusionOk="0" h="129" w="104">
                  <a:moveTo>
                    <a:pt x="90" y="1"/>
                  </a:moveTo>
                  <a:cubicBezTo>
                    <a:pt x="61" y="39"/>
                    <a:pt x="31" y="77"/>
                    <a:pt x="1" y="117"/>
                  </a:cubicBezTo>
                  <a:lnTo>
                    <a:pt x="15" y="129"/>
                  </a:lnTo>
                  <a:cubicBezTo>
                    <a:pt x="43" y="92"/>
                    <a:pt x="74" y="52"/>
                    <a:pt x="104" y="14"/>
                  </a:cubicBezTo>
                  <a:cubicBezTo>
                    <a:pt x="99" y="10"/>
                    <a:pt x="93" y="5"/>
                    <a:pt x="9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47"/>
            <p:cNvSpPr/>
            <p:nvPr/>
          </p:nvSpPr>
          <p:spPr>
            <a:xfrm>
              <a:off x="6454775" y="1466750"/>
              <a:ext cx="2675" cy="2600"/>
            </a:xfrm>
            <a:custGeom>
              <a:rect b="b" l="l" r="r" t="t"/>
              <a:pathLst>
                <a:path extrusionOk="0" h="104" w="107">
                  <a:moveTo>
                    <a:pt x="106" y="1"/>
                  </a:moveTo>
                  <a:lnTo>
                    <a:pt x="7" y="73"/>
                  </a:lnTo>
                  <a:cubicBezTo>
                    <a:pt x="5" y="83"/>
                    <a:pt x="2" y="93"/>
                    <a:pt x="0" y="104"/>
                  </a:cubicBezTo>
                  <a:cubicBezTo>
                    <a:pt x="30" y="86"/>
                    <a:pt x="62" y="68"/>
                    <a:pt x="93" y="51"/>
                  </a:cubicBezTo>
                  <a:cubicBezTo>
                    <a:pt x="97" y="33"/>
                    <a:pt x="102" y="18"/>
                    <a:pt x="10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47"/>
            <p:cNvSpPr/>
            <p:nvPr/>
          </p:nvSpPr>
          <p:spPr>
            <a:xfrm>
              <a:off x="6570075" y="1719325"/>
              <a:ext cx="3625" cy="3200"/>
            </a:xfrm>
            <a:custGeom>
              <a:rect b="b" l="l" r="r" t="t"/>
              <a:pathLst>
                <a:path extrusionOk="0" h="128" w="145">
                  <a:moveTo>
                    <a:pt x="134" y="1"/>
                  </a:moveTo>
                  <a:cubicBezTo>
                    <a:pt x="90" y="38"/>
                    <a:pt x="46" y="73"/>
                    <a:pt x="0" y="110"/>
                  </a:cubicBezTo>
                  <a:lnTo>
                    <a:pt x="9" y="127"/>
                  </a:lnTo>
                  <a:lnTo>
                    <a:pt x="145" y="17"/>
                  </a:lnTo>
                  <a:cubicBezTo>
                    <a:pt x="142" y="11"/>
                    <a:pt x="139" y="7"/>
                    <a:pt x="1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47"/>
            <p:cNvSpPr/>
            <p:nvPr/>
          </p:nvSpPr>
          <p:spPr>
            <a:xfrm>
              <a:off x="6737175" y="1512800"/>
              <a:ext cx="1300" cy="2450"/>
            </a:xfrm>
            <a:custGeom>
              <a:rect b="b" l="l" r="r" t="t"/>
              <a:pathLst>
                <a:path extrusionOk="0" h="98" w="52">
                  <a:moveTo>
                    <a:pt x="47" y="1"/>
                  </a:moveTo>
                  <a:lnTo>
                    <a:pt x="0" y="71"/>
                  </a:lnTo>
                  <a:lnTo>
                    <a:pt x="6" y="98"/>
                  </a:lnTo>
                  <a:cubicBezTo>
                    <a:pt x="22" y="74"/>
                    <a:pt x="37" y="52"/>
                    <a:pt x="52" y="29"/>
                  </a:cubicBezTo>
                  <a:lnTo>
                    <a:pt x="4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47"/>
            <p:cNvSpPr/>
            <p:nvPr/>
          </p:nvSpPr>
          <p:spPr>
            <a:xfrm>
              <a:off x="6780725" y="1687525"/>
              <a:ext cx="1425" cy="4025"/>
            </a:xfrm>
            <a:custGeom>
              <a:rect b="b" l="l" r="r" t="t"/>
              <a:pathLst>
                <a:path extrusionOk="0" h="161" w="57">
                  <a:moveTo>
                    <a:pt x="43" y="0"/>
                  </a:moveTo>
                  <a:lnTo>
                    <a:pt x="0" y="110"/>
                  </a:lnTo>
                  <a:cubicBezTo>
                    <a:pt x="6" y="127"/>
                    <a:pt x="13" y="144"/>
                    <a:pt x="19" y="160"/>
                  </a:cubicBezTo>
                  <a:cubicBezTo>
                    <a:pt x="31" y="119"/>
                    <a:pt x="43" y="75"/>
                    <a:pt x="56" y="32"/>
                  </a:cubicBezTo>
                  <a:lnTo>
                    <a:pt x="55" y="32"/>
                  </a:lnTo>
                  <a:cubicBezTo>
                    <a:pt x="50" y="22"/>
                    <a:pt x="46" y="12"/>
                    <a:pt x="4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47"/>
            <p:cNvSpPr/>
            <p:nvPr/>
          </p:nvSpPr>
          <p:spPr>
            <a:xfrm>
              <a:off x="6775750" y="1728200"/>
              <a:ext cx="1450" cy="4025"/>
            </a:xfrm>
            <a:custGeom>
              <a:rect b="b" l="l" r="r" t="t"/>
              <a:pathLst>
                <a:path extrusionOk="0" h="161" w="58">
                  <a:moveTo>
                    <a:pt x="39" y="0"/>
                  </a:moveTo>
                  <a:cubicBezTo>
                    <a:pt x="27" y="43"/>
                    <a:pt x="14" y="84"/>
                    <a:pt x="2" y="128"/>
                  </a:cubicBezTo>
                  <a:lnTo>
                    <a:pt x="1" y="128"/>
                  </a:lnTo>
                  <a:cubicBezTo>
                    <a:pt x="5" y="139"/>
                    <a:pt x="9" y="150"/>
                    <a:pt x="12" y="161"/>
                  </a:cubicBezTo>
                  <a:cubicBezTo>
                    <a:pt x="29" y="124"/>
                    <a:pt x="43" y="89"/>
                    <a:pt x="58" y="53"/>
                  </a:cubicBezTo>
                  <a:cubicBezTo>
                    <a:pt x="52" y="36"/>
                    <a:pt x="46" y="18"/>
                    <a:pt x="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47"/>
            <p:cNvSpPr/>
            <p:nvPr/>
          </p:nvSpPr>
          <p:spPr>
            <a:xfrm>
              <a:off x="6774475" y="1833600"/>
              <a:ext cx="1475" cy="1650"/>
            </a:xfrm>
            <a:custGeom>
              <a:rect b="b" l="l" r="r" t="t"/>
              <a:pathLst>
                <a:path extrusionOk="0" h="66" w="59">
                  <a:moveTo>
                    <a:pt x="3" y="1"/>
                  </a:moveTo>
                  <a:cubicBezTo>
                    <a:pt x="2" y="20"/>
                    <a:pt x="2" y="38"/>
                    <a:pt x="0" y="55"/>
                  </a:cubicBezTo>
                  <a:cubicBezTo>
                    <a:pt x="19" y="58"/>
                    <a:pt x="36" y="61"/>
                    <a:pt x="56" y="65"/>
                  </a:cubicBezTo>
                  <a:lnTo>
                    <a:pt x="56" y="65"/>
                  </a:lnTo>
                  <a:cubicBezTo>
                    <a:pt x="57" y="46"/>
                    <a:pt x="59" y="29"/>
                    <a:pt x="59" y="11"/>
                  </a:cubicBezTo>
                  <a:lnTo>
                    <a:pt x="3" y="1"/>
                  </a:lnTo>
                  <a:close/>
                  <a:moveTo>
                    <a:pt x="56" y="65"/>
                  </a:moveTo>
                  <a:lnTo>
                    <a:pt x="56" y="65"/>
                  </a:lnTo>
                  <a:cubicBezTo>
                    <a:pt x="56" y="65"/>
                    <a:pt x="56" y="65"/>
                    <a:pt x="56" y="66"/>
                  </a:cubicBezTo>
                  <a:lnTo>
                    <a:pt x="57" y="66"/>
                  </a:lnTo>
                  <a:cubicBezTo>
                    <a:pt x="57" y="65"/>
                    <a:pt x="57" y="65"/>
                    <a:pt x="56" y="65"/>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47"/>
            <p:cNvSpPr/>
            <p:nvPr/>
          </p:nvSpPr>
          <p:spPr>
            <a:xfrm>
              <a:off x="6730250" y="2019250"/>
              <a:ext cx="1600" cy="1000"/>
            </a:xfrm>
            <a:custGeom>
              <a:rect b="b" l="l" r="r" t="t"/>
              <a:pathLst>
                <a:path extrusionOk="0" h="40" w="64">
                  <a:moveTo>
                    <a:pt x="57" y="0"/>
                  </a:moveTo>
                  <a:cubicBezTo>
                    <a:pt x="36" y="6"/>
                    <a:pt x="18" y="13"/>
                    <a:pt x="1" y="22"/>
                  </a:cubicBezTo>
                  <a:lnTo>
                    <a:pt x="7" y="40"/>
                  </a:lnTo>
                  <a:cubicBezTo>
                    <a:pt x="26" y="31"/>
                    <a:pt x="45" y="22"/>
                    <a:pt x="64" y="16"/>
                  </a:cubicBezTo>
                  <a:lnTo>
                    <a:pt x="5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47"/>
            <p:cNvSpPr/>
            <p:nvPr/>
          </p:nvSpPr>
          <p:spPr>
            <a:xfrm>
              <a:off x="6701450" y="2000600"/>
              <a:ext cx="1500" cy="1150"/>
            </a:xfrm>
            <a:custGeom>
              <a:rect b="b" l="l" r="r" t="t"/>
              <a:pathLst>
                <a:path extrusionOk="0" h="46" w="60">
                  <a:moveTo>
                    <a:pt x="2" y="0"/>
                  </a:moveTo>
                  <a:lnTo>
                    <a:pt x="1" y="41"/>
                  </a:lnTo>
                  <a:lnTo>
                    <a:pt x="58" y="46"/>
                  </a:lnTo>
                  <a:cubicBezTo>
                    <a:pt x="58" y="34"/>
                    <a:pt x="58" y="19"/>
                    <a:pt x="60" y="6"/>
                  </a:cubicBezTo>
                  <a:cubicBezTo>
                    <a:pt x="40" y="5"/>
                    <a:pt x="21" y="2"/>
                    <a:pt x="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47"/>
            <p:cNvSpPr/>
            <p:nvPr/>
          </p:nvSpPr>
          <p:spPr>
            <a:xfrm>
              <a:off x="6203175" y="1495875"/>
              <a:ext cx="850" cy="4375"/>
            </a:xfrm>
            <a:custGeom>
              <a:rect b="b" l="l" r="r" t="t"/>
              <a:pathLst>
                <a:path extrusionOk="0" h="175" w="34">
                  <a:moveTo>
                    <a:pt x="32" y="1"/>
                  </a:moveTo>
                  <a:cubicBezTo>
                    <a:pt x="22" y="16"/>
                    <a:pt x="11" y="30"/>
                    <a:pt x="1" y="44"/>
                  </a:cubicBezTo>
                  <a:cubicBezTo>
                    <a:pt x="5" y="88"/>
                    <a:pt x="10" y="130"/>
                    <a:pt x="14" y="175"/>
                  </a:cubicBezTo>
                  <a:lnTo>
                    <a:pt x="14" y="173"/>
                  </a:lnTo>
                  <a:cubicBezTo>
                    <a:pt x="22" y="164"/>
                    <a:pt x="27" y="155"/>
                    <a:pt x="33" y="147"/>
                  </a:cubicBezTo>
                  <a:lnTo>
                    <a:pt x="3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47"/>
            <p:cNvSpPr/>
            <p:nvPr/>
          </p:nvSpPr>
          <p:spPr>
            <a:xfrm>
              <a:off x="6768025" y="1851750"/>
              <a:ext cx="3625" cy="1850"/>
            </a:xfrm>
            <a:custGeom>
              <a:rect b="b" l="l" r="r" t="t"/>
              <a:pathLst>
                <a:path extrusionOk="0" h="74" w="145">
                  <a:moveTo>
                    <a:pt x="145" y="0"/>
                  </a:moveTo>
                  <a:lnTo>
                    <a:pt x="1" y="74"/>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47"/>
            <p:cNvSpPr/>
            <p:nvPr/>
          </p:nvSpPr>
          <p:spPr>
            <a:xfrm>
              <a:off x="6771400" y="1849825"/>
              <a:ext cx="3200" cy="2375"/>
            </a:xfrm>
            <a:custGeom>
              <a:rect b="b" l="l" r="r" t="t"/>
              <a:pathLst>
                <a:path extrusionOk="0" h="95" w="128">
                  <a:moveTo>
                    <a:pt x="128" y="1"/>
                  </a:moveTo>
                  <a:lnTo>
                    <a:pt x="128" y="1"/>
                  </a:lnTo>
                  <a:cubicBezTo>
                    <a:pt x="89" y="23"/>
                    <a:pt x="52" y="43"/>
                    <a:pt x="14" y="64"/>
                  </a:cubicBezTo>
                  <a:cubicBezTo>
                    <a:pt x="10" y="74"/>
                    <a:pt x="5" y="83"/>
                    <a:pt x="1" y="95"/>
                  </a:cubicBezTo>
                  <a:cubicBezTo>
                    <a:pt x="36" y="80"/>
                    <a:pt x="70" y="65"/>
                    <a:pt x="104" y="51"/>
                  </a:cubicBezTo>
                  <a:cubicBezTo>
                    <a:pt x="113" y="34"/>
                    <a:pt x="120" y="17"/>
                    <a:pt x="12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47"/>
            <p:cNvSpPr/>
            <p:nvPr/>
          </p:nvSpPr>
          <p:spPr>
            <a:xfrm>
              <a:off x="6786725" y="1830400"/>
              <a:ext cx="3175" cy="3150"/>
            </a:xfrm>
            <a:custGeom>
              <a:rect b="b" l="l" r="r" t="t"/>
              <a:pathLst>
                <a:path extrusionOk="0" h="126" w="127">
                  <a:moveTo>
                    <a:pt x="115" y="1"/>
                  </a:moveTo>
                  <a:cubicBezTo>
                    <a:pt x="77" y="39"/>
                    <a:pt x="38" y="74"/>
                    <a:pt x="0" y="111"/>
                  </a:cubicBezTo>
                  <a:lnTo>
                    <a:pt x="12" y="126"/>
                  </a:lnTo>
                  <a:cubicBezTo>
                    <a:pt x="50" y="91"/>
                    <a:pt x="88" y="54"/>
                    <a:pt x="127" y="17"/>
                  </a:cubicBezTo>
                  <a:cubicBezTo>
                    <a:pt x="122" y="13"/>
                    <a:pt x="118" y="8"/>
                    <a:pt x="1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47"/>
            <p:cNvSpPr/>
            <p:nvPr/>
          </p:nvSpPr>
          <p:spPr>
            <a:xfrm>
              <a:off x="6797525" y="1818750"/>
              <a:ext cx="3300" cy="2975"/>
            </a:xfrm>
            <a:custGeom>
              <a:rect b="b" l="l" r="r" t="t"/>
              <a:pathLst>
                <a:path extrusionOk="0" h="119" w="132">
                  <a:moveTo>
                    <a:pt x="120" y="0"/>
                  </a:moveTo>
                  <a:cubicBezTo>
                    <a:pt x="79" y="34"/>
                    <a:pt x="39" y="70"/>
                    <a:pt x="1" y="103"/>
                  </a:cubicBezTo>
                  <a:lnTo>
                    <a:pt x="11" y="118"/>
                  </a:lnTo>
                  <a:lnTo>
                    <a:pt x="131" y="15"/>
                  </a:lnTo>
                  <a:cubicBezTo>
                    <a:pt x="127" y="9"/>
                    <a:pt x="123" y="5"/>
                    <a:pt x="1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47"/>
            <p:cNvSpPr/>
            <p:nvPr/>
          </p:nvSpPr>
          <p:spPr>
            <a:xfrm>
              <a:off x="6868700" y="1757500"/>
              <a:ext cx="1675" cy="2025"/>
            </a:xfrm>
            <a:custGeom>
              <a:rect b="b" l="l" r="r" t="t"/>
              <a:pathLst>
                <a:path extrusionOk="0" h="81" w="67">
                  <a:moveTo>
                    <a:pt x="47" y="1"/>
                  </a:moveTo>
                  <a:cubicBezTo>
                    <a:pt x="48" y="1"/>
                    <a:pt x="48" y="1"/>
                    <a:pt x="48" y="1"/>
                  </a:cubicBezTo>
                  <a:lnTo>
                    <a:pt x="48" y="1"/>
                  </a:lnTo>
                  <a:cubicBezTo>
                    <a:pt x="48" y="1"/>
                    <a:pt x="49" y="1"/>
                    <a:pt x="49" y="1"/>
                  </a:cubicBezTo>
                  <a:close/>
                  <a:moveTo>
                    <a:pt x="48" y="1"/>
                  </a:moveTo>
                  <a:cubicBezTo>
                    <a:pt x="31" y="10"/>
                    <a:pt x="16" y="17"/>
                    <a:pt x="0" y="26"/>
                  </a:cubicBezTo>
                  <a:cubicBezTo>
                    <a:pt x="6" y="44"/>
                    <a:pt x="12" y="61"/>
                    <a:pt x="20" y="80"/>
                  </a:cubicBezTo>
                  <a:cubicBezTo>
                    <a:pt x="36" y="71"/>
                    <a:pt x="50" y="64"/>
                    <a:pt x="67" y="55"/>
                  </a:cubicBezTo>
                  <a:cubicBezTo>
                    <a:pt x="61" y="36"/>
                    <a:pt x="55" y="19"/>
                    <a:pt x="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47"/>
            <p:cNvSpPr/>
            <p:nvPr/>
          </p:nvSpPr>
          <p:spPr>
            <a:xfrm>
              <a:off x="6195200" y="1884850"/>
              <a:ext cx="2925" cy="2925"/>
            </a:xfrm>
            <a:custGeom>
              <a:rect b="b" l="l" r="r" t="t"/>
              <a:pathLst>
                <a:path extrusionOk="0" h="117" w="117">
                  <a:moveTo>
                    <a:pt x="117" y="0"/>
                  </a:moveTo>
                  <a:lnTo>
                    <a:pt x="1" y="116"/>
                  </a:lnTo>
                  <a:cubicBezTo>
                    <a:pt x="24" y="115"/>
                    <a:pt x="45" y="115"/>
                    <a:pt x="68" y="115"/>
                  </a:cubicBezTo>
                  <a:cubicBezTo>
                    <a:pt x="85" y="77"/>
                    <a:pt x="99" y="40"/>
                    <a:pt x="1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47"/>
            <p:cNvSpPr/>
            <p:nvPr/>
          </p:nvSpPr>
          <p:spPr>
            <a:xfrm>
              <a:off x="6949550" y="1716725"/>
              <a:ext cx="4125" cy="1300"/>
            </a:xfrm>
            <a:custGeom>
              <a:rect b="b" l="l" r="r" t="t"/>
              <a:pathLst>
                <a:path extrusionOk="0" h="52" w="165">
                  <a:moveTo>
                    <a:pt x="163" y="0"/>
                  </a:moveTo>
                  <a:cubicBezTo>
                    <a:pt x="109" y="12"/>
                    <a:pt x="55" y="21"/>
                    <a:pt x="0" y="34"/>
                  </a:cubicBezTo>
                  <a:lnTo>
                    <a:pt x="3" y="52"/>
                  </a:lnTo>
                  <a:cubicBezTo>
                    <a:pt x="56" y="40"/>
                    <a:pt x="110" y="31"/>
                    <a:pt x="165" y="19"/>
                  </a:cubicBezTo>
                  <a:cubicBezTo>
                    <a:pt x="163" y="14"/>
                    <a:pt x="163" y="8"/>
                    <a:pt x="16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47"/>
            <p:cNvSpPr/>
            <p:nvPr/>
          </p:nvSpPr>
          <p:spPr>
            <a:xfrm>
              <a:off x="6956825" y="1683575"/>
              <a:ext cx="4575" cy="1200"/>
            </a:xfrm>
            <a:custGeom>
              <a:rect b="b" l="l" r="r" t="t"/>
              <a:pathLst>
                <a:path extrusionOk="0" h="48" w="183">
                  <a:moveTo>
                    <a:pt x="181" y="1"/>
                  </a:moveTo>
                  <a:lnTo>
                    <a:pt x="0" y="29"/>
                  </a:lnTo>
                  <a:cubicBezTo>
                    <a:pt x="2" y="35"/>
                    <a:pt x="2" y="42"/>
                    <a:pt x="0" y="48"/>
                  </a:cubicBezTo>
                  <a:cubicBezTo>
                    <a:pt x="62" y="39"/>
                    <a:pt x="121" y="30"/>
                    <a:pt x="181" y="20"/>
                  </a:cubicBezTo>
                  <a:cubicBezTo>
                    <a:pt x="180" y="14"/>
                    <a:pt x="183" y="7"/>
                    <a:pt x="1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47"/>
            <p:cNvSpPr/>
            <p:nvPr/>
          </p:nvSpPr>
          <p:spPr>
            <a:xfrm>
              <a:off x="6983900" y="1705975"/>
              <a:ext cx="1525" cy="1575"/>
            </a:xfrm>
            <a:custGeom>
              <a:rect b="b" l="l" r="r" t="t"/>
              <a:pathLst>
                <a:path extrusionOk="0" h="63" w="61">
                  <a:moveTo>
                    <a:pt x="61" y="1"/>
                  </a:moveTo>
                  <a:lnTo>
                    <a:pt x="2" y="7"/>
                  </a:lnTo>
                  <a:lnTo>
                    <a:pt x="0" y="62"/>
                  </a:lnTo>
                  <a:cubicBezTo>
                    <a:pt x="19" y="61"/>
                    <a:pt x="37" y="61"/>
                    <a:pt x="56" y="60"/>
                  </a:cubicBezTo>
                  <a:cubicBezTo>
                    <a:pt x="58" y="40"/>
                    <a:pt x="59" y="21"/>
                    <a:pt x="6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 name="Google Shape;1691;p47"/>
            <p:cNvSpPr/>
            <p:nvPr/>
          </p:nvSpPr>
          <p:spPr>
            <a:xfrm>
              <a:off x="6992675" y="1699625"/>
              <a:ext cx="1625" cy="1550"/>
            </a:xfrm>
            <a:custGeom>
              <a:rect b="b" l="l" r="r" t="t"/>
              <a:pathLst>
                <a:path extrusionOk="0" h="62" w="65">
                  <a:moveTo>
                    <a:pt x="64" y="0"/>
                  </a:moveTo>
                  <a:cubicBezTo>
                    <a:pt x="45" y="2"/>
                    <a:pt x="26" y="3"/>
                    <a:pt x="7" y="5"/>
                  </a:cubicBezTo>
                  <a:cubicBezTo>
                    <a:pt x="5" y="24"/>
                    <a:pt x="4" y="41"/>
                    <a:pt x="1" y="62"/>
                  </a:cubicBezTo>
                  <a:cubicBezTo>
                    <a:pt x="22" y="60"/>
                    <a:pt x="41" y="59"/>
                    <a:pt x="58" y="58"/>
                  </a:cubicBezTo>
                  <a:cubicBezTo>
                    <a:pt x="61" y="38"/>
                    <a:pt x="64" y="19"/>
                    <a:pt x="6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47"/>
            <p:cNvSpPr/>
            <p:nvPr/>
          </p:nvSpPr>
          <p:spPr>
            <a:xfrm>
              <a:off x="7064525" y="1192625"/>
              <a:ext cx="141850" cy="662400"/>
            </a:xfrm>
            <a:custGeom>
              <a:rect b="b" l="l" r="r" t="t"/>
              <a:pathLst>
                <a:path extrusionOk="0" h="26496" w="5674">
                  <a:moveTo>
                    <a:pt x="5122" y="114"/>
                  </a:moveTo>
                  <a:lnTo>
                    <a:pt x="5122" y="114"/>
                  </a:lnTo>
                  <a:cubicBezTo>
                    <a:pt x="5132" y="132"/>
                    <a:pt x="5141" y="146"/>
                    <a:pt x="5151" y="163"/>
                  </a:cubicBezTo>
                  <a:cubicBezTo>
                    <a:pt x="5113" y="160"/>
                    <a:pt x="5077" y="158"/>
                    <a:pt x="5122" y="114"/>
                  </a:cubicBezTo>
                  <a:close/>
                  <a:moveTo>
                    <a:pt x="4969" y="173"/>
                  </a:moveTo>
                  <a:lnTo>
                    <a:pt x="4998" y="180"/>
                  </a:lnTo>
                  <a:lnTo>
                    <a:pt x="4997" y="186"/>
                  </a:lnTo>
                  <a:lnTo>
                    <a:pt x="4967" y="180"/>
                  </a:lnTo>
                  <a:lnTo>
                    <a:pt x="4969" y="173"/>
                  </a:lnTo>
                  <a:close/>
                  <a:moveTo>
                    <a:pt x="5067" y="171"/>
                  </a:moveTo>
                  <a:lnTo>
                    <a:pt x="5080" y="173"/>
                  </a:lnTo>
                  <a:lnTo>
                    <a:pt x="5085" y="207"/>
                  </a:lnTo>
                  <a:lnTo>
                    <a:pt x="5058" y="202"/>
                  </a:lnTo>
                  <a:lnTo>
                    <a:pt x="5067" y="171"/>
                  </a:lnTo>
                  <a:close/>
                  <a:moveTo>
                    <a:pt x="5108" y="221"/>
                  </a:moveTo>
                  <a:lnTo>
                    <a:pt x="5108" y="221"/>
                  </a:lnTo>
                  <a:cubicBezTo>
                    <a:pt x="5127" y="223"/>
                    <a:pt x="5142" y="224"/>
                    <a:pt x="5155" y="226"/>
                  </a:cubicBezTo>
                  <a:lnTo>
                    <a:pt x="5172" y="242"/>
                  </a:lnTo>
                  <a:cubicBezTo>
                    <a:pt x="5155" y="249"/>
                    <a:pt x="5139" y="257"/>
                    <a:pt x="5110" y="271"/>
                  </a:cubicBezTo>
                  <a:cubicBezTo>
                    <a:pt x="5110" y="246"/>
                    <a:pt x="5108" y="235"/>
                    <a:pt x="5108" y="221"/>
                  </a:cubicBezTo>
                  <a:close/>
                  <a:moveTo>
                    <a:pt x="5057" y="327"/>
                  </a:moveTo>
                  <a:lnTo>
                    <a:pt x="5107" y="339"/>
                  </a:lnTo>
                  <a:lnTo>
                    <a:pt x="5107" y="348"/>
                  </a:lnTo>
                  <a:lnTo>
                    <a:pt x="5057" y="345"/>
                  </a:lnTo>
                  <a:lnTo>
                    <a:pt x="5057" y="327"/>
                  </a:lnTo>
                  <a:close/>
                  <a:moveTo>
                    <a:pt x="5338" y="346"/>
                  </a:moveTo>
                  <a:lnTo>
                    <a:pt x="5348" y="349"/>
                  </a:lnTo>
                  <a:lnTo>
                    <a:pt x="5344" y="367"/>
                  </a:lnTo>
                  <a:lnTo>
                    <a:pt x="5344" y="368"/>
                  </a:lnTo>
                  <a:lnTo>
                    <a:pt x="5335" y="366"/>
                  </a:lnTo>
                  <a:lnTo>
                    <a:pt x="5338" y="346"/>
                  </a:lnTo>
                  <a:close/>
                  <a:moveTo>
                    <a:pt x="4949" y="401"/>
                  </a:moveTo>
                  <a:lnTo>
                    <a:pt x="4960" y="402"/>
                  </a:lnTo>
                  <a:lnTo>
                    <a:pt x="4954" y="421"/>
                  </a:lnTo>
                  <a:lnTo>
                    <a:pt x="4944" y="419"/>
                  </a:lnTo>
                  <a:lnTo>
                    <a:pt x="4949" y="401"/>
                  </a:lnTo>
                  <a:close/>
                  <a:moveTo>
                    <a:pt x="4717" y="647"/>
                  </a:moveTo>
                  <a:lnTo>
                    <a:pt x="4727" y="649"/>
                  </a:lnTo>
                  <a:lnTo>
                    <a:pt x="4721" y="667"/>
                  </a:lnTo>
                  <a:lnTo>
                    <a:pt x="4711" y="666"/>
                  </a:lnTo>
                  <a:lnTo>
                    <a:pt x="4717" y="647"/>
                  </a:lnTo>
                  <a:close/>
                  <a:moveTo>
                    <a:pt x="5273" y="649"/>
                  </a:moveTo>
                  <a:lnTo>
                    <a:pt x="5282" y="651"/>
                  </a:lnTo>
                  <a:lnTo>
                    <a:pt x="5279" y="670"/>
                  </a:lnTo>
                  <a:lnTo>
                    <a:pt x="5269" y="667"/>
                  </a:lnTo>
                  <a:lnTo>
                    <a:pt x="5273" y="649"/>
                  </a:lnTo>
                  <a:close/>
                  <a:moveTo>
                    <a:pt x="5364" y="669"/>
                  </a:moveTo>
                  <a:lnTo>
                    <a:pt x="5375" y="672"/>
                  </a:lnTo>
                  <a:lnTo>
                    <a:pt x="5372" y="689"/>
                  </a:lnTo>
                  <a:lnTo>
                    <a:pt x="5361" y="688"/>
                  </a:lnTo>
                  <a:lnTo>
                    <a:pt x="5364" y="669"/>
                  </a:lnTo>
                  <a:close/>
                  <a:moveTo>
                    <a:pt x="5264" y="686"/>
                  </a:moveTo>
                  <a:lnTo>
                    <a:pt x="5275" y="689"/>
                  </a:lnTo>
                  <a:lnTo>
                    <a:pt x="5270" y="708"/>
                  </a:lnTo>
                  <a:lnTo>
                    <a:pt x="5260" y="705"/>
                  </a:lnTo>
                  <a:lnTo>
                    <a:pt x="5263" y="686"/>
                  </a:lnTo>
                  <a:close/>
                  <a:moveTo>
                    <a:pt x="5308" y="1072"/>
                  </a:moveTo>
                  <a:lnTo>
                    <a:pt x="5325" y="1075"/>
                  </a:lnTo>
                  <a:lnTo>
                    <a:pt x="5316" y="1113"/>
                  </a:lnTo>
                  <a:lnTo>
                    <a:pt x="5300" y="1109"/>
                  </a:lnTo>
                  <a:lnTo>
                    <a:pt x="5308" y="1072"/>
                  </a:lnTo>
                  <a:close/>
                  <a:moveTo>
                    <a:pt x="5507" y="1220"/>
                  </a:moveTo>
                  <a:lnTo>
                    <a:pt x="5572" y="1226"/>
                  </a:lnTo>
                  <a:cubicBezTo>
                    <a:pt x="5572" y="1230"/>
                    <a:pt x="5571" y="1234"/>
                    <a:pt x="5571" y="1235"/>
                  </a:cubicBezTo>
                  <a:lnTo>
                    <a:pt x="5571" y="1235"/>
                  </a:lnTo>
                  <a:cubicBezTo>
                    <a:pt x="5564" y="1237"/>
                    <a:pt x="5556" y="1237"/>
                    <a:pt x="5549" y="1237"/>
                  </a:cubicBezTo>
                  <a:cubicBezTo>
                    <a:pt x="5535" y="1237"/>
                    <a:pt x="5520" y="1235"/>
                    <a:pt x="5507" y="1232"/>
                  </a:cubicBezTo>
                  <a:lnTo>
                    <a:pt x="5507" y="1220"/>
                  </a:lnTo>
                  <a:close/>
                  <a:moveTo>
                    <a:pt x="5200" y="1279"/>
                  </a:moveTo>
                  <a:lnTo>
                    <a:pt x="5200" y="1279"/>
                  </a:lnTo>
                  <a:cubicBezTo>
                    <a:pt x="5213" y="1297"/>
                    <a:pt x="5223" y="1312"/>
                    <a:pt x="5233" y="1326"/>
                  </a:cubicBezTo>
                  <a:cubicBezTo>
                    <a:pt x="5188" y="1325"/>
                    <a:pt x="5152" y="1320"/>
                    <a:pt x="5200" y="1279"/>
                  </a:cubicBezTo>
                  <a:close/>
                  <a:moveTo>
                    <a:pt x="5506" y="1413"/>
                  </a:moveTo>
                  <a:lnTo>
                    <a:pt x="5560" y="1425"/>
                  </a:lnTo>
                  <a:lnTo>
                    <a:pt x="5561" y="1435"/>
                  </a:lnTo>
                  <a:lnTo>
                    <a:pt x="5506" y="1431"/>
                  </a:lnTo>
                  <a:lnTo>
                    <a:pt x="5506" y="1413"/>
                  </a:lnTo>
                  <a:close/>
                  <a:moveTo>
                    <a:pt x="5454" y="1463"/>
                  </a:moveTo>
                  <a:lnTo>
                    <a:pt x="5522" y="1478"/>
                  </a:lnTo>
                  <a:lnTo>
                    <a:pt x="5519" y="1487"/>
                  </a:lnTo>
                  <a:lnTo>
                    <a:pt x="5453" y="1473"/>
                  </a:lnTo>
                  <a:lnTo>
                    <a:pt x="5454" y="1463"/>
                  </a:lnTo>
                  <a:close/>
                  <a:moveTo>
                    <a:pt x="5322" y="1456"/>
                  </a:moveTo>
                  <a:lnTo>
                    <a:pt x="5322" y="1456"/>
                  </a:lnTo>
                  <a:cubicBezTo>
                    <a:pt x="5370" y="1462"/>
                    <a:pt x="5385" y="1463"/>
                    <a:pt x="5408" y="1466"/>
                  </a:cubicBezTo>
                  <a:cubicBezTo>
                    <a:pt x="5406" y="1481"/>
                    <a:pt x="5404" y="1494"/>
                    <a:pt x="5403" y="1497"/>
                  </a:cubicBezTo>
                  <a:cubicBezTo>
                    <a:pt x="5386" y="1488"/>
                    <a:pt x="5364" y="1478"/>
                    <a:pt x="5322" y="1456"/>
                  </a:cubicBezTo>
                  <a:close/>
                  <a:moveTo>
                    <a:pt x="4457" y="1503"/>
                  </a:moveTo>
                  <a:lnTo>
                    <a:pt x="4468" y="1506"/>
                  </a:lnTo>
                  <a:lnTo>
                    <a:pt x="4462" y="1523"/>
                  </a:lnTo>
                  <a:lnTo>
                    <a:pt x="4451" y="1522"/>
                  </a:lnTo>
                  <a:lnTo>
                    <a:pt x="4457" y="1503"/>
                  </a:lnTo>
                  <a:close/>
                  <a:moveTo>
                    <a:pt x="5382" y="1628"/>
                  </a:moveTo>
                  <a:lnTo>
                    <a:pt x="5416" y="1635"/>
                  </a:lnTo>
                  <a:lnTo>
                    <a:pt x="5414" y="1641"/>
                  </a:lnTo>
                  <a:lnTo>
                    <a:pt x="5381" y="1634"/>
                  </a:lnTo>
                  <a:lnTo>
                    <a:pt x="5382" y="1628"/>
                  </a:lnTo>
                  <a:close/>
                  <a:moveTo>
                    <a:pt x="5105" y="1678"/>
                  </a:moveTo>
                  <a:lnTo>
                    <a:pt x="5105" y="1678"/>
                  </a:lnTo>
                  <a:cubicBezTo>
                    <a:pt x="5111" y="1694"/>
                    <a:pt x="5116" y="1709"/>
                    <a:pt x="5122" y="1722"/>
                  </a:cubicBezTo>
                  <a:cubicBezTo>
                    <a:pt x="5120" y="1722"/>
                    <a:pt x="5118" y="1722"/>
                    <a:pt x="5117" y="1722"/>
                  </a:cubicBezTo>
                  <a:cubicBezTo>
                    <a:pt x="5085" y="1722"/>
                    <a:pt x="5076" y="1707"/>
                    <a:pt x="5105" y="1678"/>
                  </a:cubicBezTo>
                  <a:close/>
                  <a:moveTo>
                    <a:pt x="4652" y="1703"/>
                  </a:moveTo>
                  <a:lnTo>
                    <a:pt x="4663" y="1706"/>
                  </a:lnTo>
                  <a:lnTo>
                    <a:pt x="4658" y="1723"/>
                  </a:lnTo>
                  <a:lnTo>
                    <a:pt x="4646" y="1722"/>
                  </a:lnTo>
                  <a:lnTo>
                    <a:pt x="4652" y="1703"/>
                  </a:lnTo>
                  <a:close/>
                  <a:moveTo>
                    <a:pt x="4352" y="1718"/>
                  </a:moveTo>
                  <a:lnTo>
                    <a:pt x="4364" y="1721"/>
                  </a:lnTo>
                  <a:lnTo>
                    <a:pt x="4358" y="1740"/>
                  </a:lnTo>
                  <a:lnTo>
                    <a:pt x="4346" y="1737"/>
                  </a:lnTo>
                  <a:lnTo>
                    <a:pt x="4352" y="1718"/>
                  </a:lnTo>
                  <a:close/>
                  <a:moveTo>
                    <a:pt x="5338" y="1791"/>
                  </a:moveTo>
                  <a:cubicBezTo>
                    <a:pt x="5339" y="1801"/>
                    <a:pt x="5339" y="1810"/>
                    <a:pt x="5341" y="1824"/>
                  </a:cubicBezTo>
                  <a:cubicBezTo>
                    <a:pt x="5303" y="1816"/>
                    <a:pt x="5269" y="1809"/>
                    <a:pt x="5214" y="1797"/>
                  </a:cubicBezTo>
                  <a:cubicBezTo>
                    <a:pt x="5267" y="1794"/>
                    <a:pt x="5301" y="1793"/>
                    <a:pt x="5338" y="1791"/>
                  </a:cubicBezTo>
                  <a:close/>
                  <a:moveTo>
                    <a:pt x="5313" y="1906"/>
                  </a:moveTo>
                  <a:cubicBezTo>
                    <a:pt x="5372" y="1919"/>
                    <a:pt x="5414" y="1928"/>
                    <a:pt x="5457" y="1937"/>
                  </a:cubicBezTo>
                  <a:lnTo>
                    <a:pt x="5456" y="1947"/>
                  </a:lnTo>
                  <a:cubicBezTo>
                    <a:pt x="5425" y="1944"/>
                    <a:pt x="5394" y="1940"/>
                    <a:pt x="5360" y="1934"/>
                  </a:cubicBezTo>
                  <a:cubicBezTo>
                    <a:pt x="5350" y="1943"/>
                    <a:pt x="5341" y="1953"/>
                    <a:pt x="5320" y="1972"/>
                  </a:cubicBezTo>
                  <a:cubicBezTo>
                    <a:pt x="5317" y="1946"/>
                    <a:pt x="5314" y="1929"/>
                    <a:pt x="5313" y="1906"/>
                  </a:cubicBezTo>
                  <a:close/>
                  <a:moveTo>
                    <a:pt x="5300" y="2038"/>
                  </a:moveTo>
                  <a:lnTo>
                    <a:pt x="5311" y="2041"/>
                  </a:lnTo>
                  <a:lnTo>
                    <a:pt x="5305" y="2060"/>
                  </a:lnTo>
                  <a:lnTo>
                    <a:pt x="5294" y="2057"/>
                  </a:lnTo>
                  <a:lnTo>
                    <a:pt x="5300" y="2038"/>
                  </a:lnTo>
                  <a:close/>
                  <a:moveTo>
                    <a:pt x="4332" y="2116"/>
                  </a:moveTo>
                  <a:lnTo>
                    <a:pt x="4393" y="2122"/>
                  </a:lnTo>
                  <a:lnTo>
                    <a:pt x="4392" y="2138"/>
                  </a:lnTo>
                  <a:lnTo>
                    <a:pt x="4332" y="2125"/>
                  </a:lnTo>
                  <a:lnTo>
                    <a:pt x="4332" y="2116"/>
                  </a:lnTo>
                  <a:close/>
                  <a:moveTo>
                    <a:pt x="5532" y="2244"/>
                  </a:moveTo>
                  <a:cubicBezTo>
                    <a:pt x="5535" y="2246"/>
                    <a:pt x="5536" y="2249"/>
                    <a:pt x="5536" y="2249"/>
                  </a:cubicBezTo>
                  <a:cubicBezTo>
                    <a:pt x="5529" y="2253"/>
                    <a:pt x="5520" y="2256"/>
                    <a:pt x="5510" y="2260"/>
                  </a:cubicBezTo>
                  <a:lnTo>
                    <a:pt x="5500" y="2252"/>
                  </a:lnTo>
                  <a:lnTo>
                    <a:pt x="5532" y="2244"/>
                  </a:lnTo>
                  <a:close/>
                  <a:moveTo>
                    <a:pt x="5406" y="2322"/>
                  </a:moveTo>
                  <a:lnTo>
                    <a:pt x="5436" y="2328"/>
                  </a:lnTo>
                  <a:lnTo>
                    <a:pt x="5429" y="2359"/>
                  </a:lnTo>
                  <a:lnTo>
                    <a:pt x="5411" y="2356"/>
                  </a:lnTo>
                  <a:lnTo>
                    <a:pt x="5406" y="2322"/>
                  </a:lnTo>
                  <a:close/>
                  <a:moveTo>
                    <a:pt x="4532" y="2371"/>
                  </a:moveTo>
                  <a:lnTo>
                    <a:pt x="4543" y="2372"/>
                  </a:lnTo>
                  <a:lnTo>
                    <a:pt x="4539" y="2391"/>
                  </a:lnTo>
                  <a:lnTo>
                    <a:pt x="4526" y="2388"/>
                  </a:lnTo>
                  <a:lnTo>
                    <a:pt x="4532" y="2371"/>
                  </a:lnTo>
                  <a:close/>
                  <a:moveTo>
                    <a:pt x="4730" y="2439"/>
                  </a:moveTo>
                  <a:lnTo>
                    <a:pt x="4766" y="2446"/>
                  </a:lnTo>
                  <a:lnTo>
                    <a:pt x="4764" y="2452"/>
                  </a:lnTo>
                  <a:lnTo>
                    <a:pt x="4729" y="2444"/>
                  </a:lnTo>
                  <a:lnTo>
                    <a:pt x="4727" y="2444"/>
                  </a:lnTo>
                  <a:lnTo>
                    <a:pt x="4730" y="2439"/>
                  </a:lnTo>
                  <a:close/>
                  <a:moveTo>
                    <a:pt x="5415" y="2474"/>
                  </a:moveTo>
                  <a:cubicBezTo>
                    <a:pt x="5427" y="2474"/>
                    <a:pt x="5440" y="2475"/>
                    <a:pt x="5451" y="2475"/>
                  </a:cubicBezTo>
                  <a:cubicBezTo>
                    <a:pt x="5429" y="2489"/>
                    <a:pt x="5408" y="2500"/>
                    <a:pt x="5385" y="2515"/>
                  </a:cubicBezTo>
                  <a:cubicBezTo>
                    <a:pt x="5348" y="2481"/>
                    <a:pt x="5378" y="2474"/>
                    <a:pt x="5415" y="2474"/>
                  </a:cubicBezTo>
                  <a:close/>
                  <a:moveTo>
                    <a:pt x="5154" y="2505"/>
                  </a:moveTo>
                  <a:lnTo>
                    <a:pt x="5154" y="2505"/>
                  </a:lnTo>
                  <a:cubicBezTo>
                    <a:pt x="5166" y="2518"/>
                    <a:pt x="5166" y="2521"/>
                    <a:pt x="5160" y="2521"/>
                  </a:cubicBezTo>
                  <a:cubicBezTo>
                    <a:pt x="5155" y="2521"/>
                    <a:pt x="5145" y="2518"/>
                    <a:pt x="5136" y="2517"/>
                  </a:cubicBezTo>
                  <a:lnTo>
                    <a:pt x="5136" y="2517"/>
                  </a:lnTo>
                  <a:cubicBezTo>
                    <a:pt x="5141" y="2510"/>
                    <a:pt x="5147" y="2507"/>
                    <a:pt x="5154" y="2505"/>
                  </a:cubicBezTo>
                  <a:close/>
                  <a:moveTo>
                    <a:pt x="4227" y="2466"/>
                  </a:moveTo>
                  <a:lnTo>
                    <a:pt x="4246" y="2469"/>
                  </a:lnTo>
                  <a:lnTo>
                    <a:pt x="4243" y="2522"/>
                  </a:lnTo>
                  <a:lnTo>
                    <a:pt x="4211" y="2515"/>
                  </a:lnTo>
                  <a:lnTo>
                    <a:pt x="4227" y="2466"/>
                  </a:lnTo>
                  <a:close/>
                  <a:moveTo>
                    <a:pt x="5058" y="2506"/>
                  </a:moveTo>
                  <a:lnTo>
                    <a:pt x="5130" y="2514"/>
                  </a:lnTo>
                  <a:lnTo>
                    <a:pt x="5130" y="2517"/>
                  </a:lnTo>
                  <a:lnTo>
                    <a:pt x="5130" y="2517"/>
                  </a:lnTo>
                  <a:cubicBezTo>
                    <a:pt x="5118" y="2522"/>
                    <a:pt x="5106" y="2523"/>
                    <a:pt x="5094" y="2523"/>
                  </a:cubicBezTo>
                  <a:cubicBezTo>
                    <a:pt x="5082" y="2523"/>
                    <a:pt x="5070" y="2522"/>
                    <a:pt x="5058" y="2519"/>
                  </a:cubicBezTo>
                  <a:lnTo>
                    <a:pt x="5058" y="2506"/>
                  </a:lnTo>
                  <a:close/>
                  <a:moveTo>
                    <a:pt x="5236" y="2491"/>
                  </a:moveTo>
                  <a:cubicBezTo>
                    <a:pt x="5270" y="2491"/>
                    <a:pt x="5326" y="2537"/>
                    <a:pt x="5416" y="2568"/>
                  </a:cubicBezTo>
                  <a:cubicBezTo>
                    <a:pt x="5322" y="2563"/>
                    <a:pt x="5267" y="2531"/>
                    <a:pt x="5213" y="2503"/>
                  </a:cubicBezTo>
                  <a:lnTo>
                    <a:pt x="5213" y="2503"/>
                  </a:lnTo>
                  <a:cubicBezTo>
                    <a:pt x="5219" y="2495"/>
                    <a:pt x="5227" y="2491"/>
                    <a:pt x="5236" y="2491"/>
                  </a:cubicBezTo>
                  <a:close/>
                  <a:moveTo>
                    <a:pt x="3870" y="2864"/>
                  </a:moveTo>
                  <a:lnTo>
                    <a:pt x="3883" y="2867"/>
                  </a:lnTo>
                  <a:lnTo>
                    <a:pt x="3877" y="2884"/>
                  </a:lnTo>
                  <a:lnTo>
                    <a:pt x="3864" y="2883"/>
                  </a:lnTo>
                  <a:lnTo>
                    <a:pt x="3870" y="2864"/>
                  </a:lnTo>
                  <a:close/>
                  <a:moveTo>
                    <a:pt x="4045" y="2940"/>
                  </a:moveTo>
                  <a:lnTo>
                    <a:pt x="4056" y="2943"/>
                  </a:lnTo>
                  <a:lnTo>
                    <a:pt x="4052" y="2961"/>
                  </a:lnTo>
                  <a:lnTo>
                    <a:pt x="4039" y="2959"/>
                  </a:lnTo>
                  <a:lnTo>
                    <a:pt x="4045" y="2940"/>
                  </a:lnTo>
                  <a:close/>
                  <a:moveTo>
                    <a:pt x="3873" y="3102"/>
                  </a:moveTo>
                  <a:lnTo>
                    <a:pt x="3886" y="3105"/>
                  </a:lnTo>
                  <a:lnTo>
                    <a:pt x="3880" y="3123"/>
                  </a:lnTo>
                  <a:lnTo>
                    <a:pt x="3867" y="3120"/>
                  </a:lnTo>
                  <a:lnTo>
                    <a:pt x="3873" y="3102"/>
                  </a:lnTo>
                  <a:close/>
                  <a:moveTo>
                    <a:pt x="3564" y="3083"/>
                  </a:moveTo>
                  <a:lnTo>
                    <a:pt x="3564" y="3083"/>
                  </a:lnTo>
                  <a:cubicBezTo>
                    <a:pt x="3622" y="3092"/>
                    <a:pt x="3656" y="3096"/>
                    <a:pt x="3694" y="3101"/>
                  </a:cubicBezTo>
                  <a:cubicBezTo>
                    <a:pt x="3690" y="3117"/>
                    <a:pt x="3689" y="3126"/>
                    <a:pt x="3686" y="3137"/>
                  </a:cubicBezTo>
                  <a:cubicBezTo>
                    <a:pt x="3650" y="3121"/>
                    <a:pt x="3621" y="3108"/>
                    <a:pt x="3564" y="3083"/>
                  </a:cubicBezTo>
                  <a:close/>
                  <a:moveTo>
                    <a:pt x="3686" y="3267"/>
                  </a:moveTo>
                  <a:lnTo>
                    <a:pt x="3724" y="3274"/>
                  </a:lnTo>
                  <a:lnTo>
                    <a:pt x="3721" y="3282"/>
                  </a:lnTo>
                  <a:lnTo>
                    <a:pt x="3683" y="3273"/>
                  </a:lnTo>
                  <a:lnTo>
                    <a:pt x="3686" y="3267"/>
                  </a:lnTo>
                  <a:close/>
                  <a:moveTo>
                    <a:pt x="4020" y="3376"/>
                  </a:moveTo>
                  <a:lnTo>
                    <a:pt x="4086" y="3383"/>
                  </a:lnTo>
                  <a:lnTo>
                    <a:pt x="4083" y="3399"/>
                  </a:lnTo>
                  <a:lnTo>
                    <a:pt x="4020" y="3386"/>
                  </a:lnTo>
                  <a:lnTo>
                    <a:pt x="4020" y="3376"/>
                  </a:lnTo>
                  <a:close/>
                  <a:moveTo>
                    <a:pt x="3781" y="3401"/>
                  </a:moveTo>
                  <a:lnTo>
                    <a:pt x="3802" y="3420"/>
                  </a:lnTo>
                  <a:lnTo>
                    <a:pt x="3802" y="3420"/>
                  </a:lnTo>
                  <a:cubicBezTo>
                    <a:pt x="3786" y="3417"/>
                    <a:pt x="3775" y="3410"/>
                    <a:pt x="3767" y="3404"/>
                  </a:cubicBezTo>
                  <a:lnTo>
                    <a:pt x="3781" y="3401"/>
                  </a:lnTo>
                  <a:close/>
                  <a:moveTo>
                    <a:pt x="3802" y="3420"/>
                  </a:moveTo>
                  <a:lnTo>
                    <a:pt x="3803" y="3421"/>
                  </a:lnTo>
                  <a:lnTo>
                    <a:pt x="3795" y="3423"/>
                  </a:lnTo>
                  <a:cubicBezTo>
                    <a:pt x="3812" y="3427"/>
                    <a:pt x="3821" y="3433"/>
                    <a:pt x="3830" y="3440"/>
                  </a:cubicBezTo>
                  <a:lnTo>
                    <a:pt x="3815" y="3443"/>
                  </a:lnTo>
                  <a:lnTo>
                    <a:pt x="3793" y="3423"/>
                  </a:lnTo>
                  <a:lnTo>
                    <a:pt x="3802" y="3420"/>
                  </a:lnTo>
                  <a:close/>
                  <a:moveTo>
                    <a:pt x="3734" y="3667"/>
                  </a:moveTo>
                  <a:lnTo>
                    <a:pt x="3746" y="3668"/>
                  </a:lnTo>
                  <a:lnTo>
                    <a:pt x="3740" y="3688"/>
                  </a:lnTo>
                  <a:lnTo>
                    <a:pt x="3727" y="3685"/>
                  </a:lnTo>
                  <a:lnTo>
                    <a:pt x="3734" y="3667"/>
                  </a:lnTo>
                  <a:close/>
                  <a:moveTo>
                    <a:pt x="3662" y="3717"/>
                  </a:moveTo>
                  <a:lnTo>
                    <a:pt x="3700" y="3726"/>
                  </a:lnTo>
                  <a:lnTo>
                    <a:pt x="3699" y="3732"/>
                  </a:lnTo>
                  <a:lnTo>
                    <a:pt x="3661" y="3723"/>
                  </a:lnTo>
                  <a:lnTo>
                    <a:pt x="3662" y="3717"/>
                  </a:lnTo>
                  <a:close/>
                  <a:moveTo>
                    <a:pt x="3531" y="3748"/>
                  </a:moveTo>
                  <a:lnTo>
                    <a:pt x="3592" y="3755"/>
                  </a:lnTo>
                  <a:lnTo>
                    <a:pt x="3592" y="3755"/>
                  </a:lnTo>
                  <a:cubicBezTo>
                    <a:pt x="3582" y="3761"/>
                    <a:pt x="3572" y="3763"/>
                    <a:pt x="3561" y="3763"/>
                  </a:cubicBezTo>
                  <a:cubicBezTo>
                    <a:pt x="3551" y="3763"/>
                    <a:pt x="3541" y="3761"/>
                    <a:pt x="3531" y="3760"/>
                  </a:cubicBezTo>
                  <a:lnTo>
                    <a:pt x="3531" y="3748"/>
                  </a:lnTo>
                  <a:close/>
                  <a:moveTo>
                    <a:pt x="3661" y="3749"/>
                  </a:moveTo>
                  <a:cubicBezTo>
                    <a:pt x="3668" y="3749"/>
                    <a:pt x="3677" y="3750"/>
                    <a:pt x="3686" y="3751"/>
                  </a:cubicBezTo>
                  <a:cubicBezTo>
                    <a:pt x="3684" y="3766"/>
                    <a:pt x="3683" y="3776"/>
                    <a:pt x="3681" y="3802"/>
                  </a:cubicBezTo>
                  <a:cubicBezTo>
                    <a:pt x="3656" y="3783"/>
                    <a:pt x="3639" y="3771"/>
                    <a:pt x="3623" y="3759"/>
                  </a:cubicBezTo>
                  <a:lnTo>
                    <a:pt x="3623" y="3759"/>
                  </a:lnTo>
                  <a:cubicBezTo>
                    <a:pt x="3636" y="3751"/>
                    <a:pt x="3647" y="3749"/>
                    <a:pt x="3661" y="3749"/>
                  </a:cubicBezTo>
                  <a:close/>
                  <a:moveTo>
                    <a:pt x="3847" y="3947"/>
                  </a:moveTo>
                  <a:lnTo>
                    <a:pt x="3867" y="3951"/>
                  </a:lnTo>
                  <a:lnTo>
                    <a:pt x="3855" y="3988"/>
                  </a:lnTo>
                  <a:lnTo>
                    <a:pt x="3836" y="3985"/>
                  </a:lnTo>
                  <a:lnTo>
                    <a:pt x="3847" y="3947"/>
                  </a:lnTo>
                  <a:close/>
                  <a:moveTo>
                    <a:pt x="3512" y="4233"/>
                  </a:moveTo>
                  <a:lnTo>
                    <a:pt x="3525" y="4236"/>
                  </a:lnTo>
                  <a:lnTo>
                    <a:pt x="3519" y="4254"/>
                  </a:lnTo>
                  <a:lnTo>
                    <a:pt x="3506" y="4253"/>
                  </a:lnTo>
                  <a:lnTo>
                    <a:pt x="3512" y="4233"/>
                  </a:lnTo>
                  <a:close/>
                  <a:moveTo>
                    <a:pt x="3687" y="4255"/>
                  </a:moveTo>
                  <a:lnTo>
                    <a:pt x="3687" y="4255"/>
                  </a:lnTo>
                  <a:cubicBezTo>
                    <a:pt x="3743" y="4269"/>
                    <a:pt x="3778" y="4291"/>
                    <a:pt x="3793" y="4322"/>
                  </a:cubicBezTo>
                  <a:cubicBezTo>
                    <a:pt x="3752" y="4297"/>
                    <a:pt x="3725" y="4279"/>
                    <a:pt x="3687" y="4255"/>
                  </a:cubicBezTo>
                  <a:close/>
                  <a:moveTo>
                    <a:pt x="3483" y="4308"/>
                  </a:moveTo>
                  <a:lnTo>
                    <a:pt x="3546" y="4323"/>
                  </a:lnTo>
                  <a:lnTo>
                    <a:pt x="3547" y="4332"/>
                  </a:lnTo>
                  <a:lnTo>
                    <a:pt x="3481" y="4326"/>
                  </a:lnTo>
                  <a:lnTo>
                    <a:pt x="3483" y="4308"/>
                  </a:lnTo>
                  <a:close/>
                  <a:moveTo>
                    <a:pt x="3680" y="4335"/>
                  </a:moveTo>
                  <a:lnTo>
                    <a:pt x="3746" y="4341"/>
                  </a:lnTo>
                  <a:lnTo>
                    <a:pt x="3745" y="4357"/>
                  </a:lnTo>
                  <a:lnTo>
                    <a:pt x="3680" y="4344"/>
                  </a:lnTo>
                  <a:lnTo>
                    <a:pt x="3680" y="4335"/>
                  </a:lnTo>
                  <a:close/>
                  <a:moveTo>
                    <a:pt x="3665" y="4370"/>
                  </a:moveTo>
                  <a:lnTo>
                    <a:pt x="3703" y="4379"/>
                  </a:lnTo>
                  <a:lnTo>
                    <a:pt x="3702" y="4385"/>
                  </a:lnTo>
                  <a:lnTo>
                    <a:pt x="3662" y="4376"/>
                  </a:lnTo>
                  <a:lnTo>
                    <a:pt x="3665" y="4370"/>
                  </a:lnTo>
                  <a:close/>
                  <a:moveTo>
                    <a:pt x="3392" y="4369"/>
                  </a:moveTo>
                  <a:cubicBezTo>
                    <a:pt x="3405" y="4369"/>
                    <a:pt x="3424" y="4372"/>
                    <a:pt x="3450" y="4378"/>
                  </a:cubicBezTo>
                  <a:cubicBezTo>
                    <a:pt x="3446" y="4392"/>
                    <a:pt x="3443" y="4401"/>
                    <a:pt x="3440" y="4411"/>
                  </a:cubicBezTo>
                  <a:cubicBezTo>
                    <a:pt x="3419" y="4408"/>
                    <a:pt x="3402" y="4407"/>
                    <a:pt x="3380" y="4404"/>
                  </a:cubicBezTo>
                  <a:cubicBezTo>
                    <a:pt x="3364" y="4383"/>
                    <a:pt x="3362" y="4369"/>
                    <a:pt x="3392" y="4369"/>
                  </a:cubicBezTo>
                  <a:close/>
                  <a:moveTo>
                    <a:pt x="3434" y="4454"/>
                  </a:moveTo>
                  <a:cubicBezTo>
                    <a:pt x="3462" y="4460"/>
                    <a:pt x="3483" y="4466"/>
                    <a:pt x="3509" y="4472"/>
                  </a:cubicBezTo>
                  <a:cubicBezTo>
                    <a:pt x="3480" y="4484"/>
                    <a:pt x="3458" y="4494"/>
                    <a:pt x="3436" y="4503"/>
                  </a:cubicBezTo>
                  <a:lnTo>
                    <a:pt x="3418" y="4489"/>
                  </a:lnTo>
                  <a:cubicBezTo>
                    <a:pt x="3412" y="4495"/>
                    <a:pt x="3400" y="4498"/>
                    <a:pt x="3390" y="4501"/>
                  </a:cubicBezTo>
                  <a:lnTo>
                    <a:pt x="3380" y="4494"/>
                  </a:lnTo>
                  <a:lnTo>
                    <a:pt x="3416" y="4486"/>
                  </a:lnTo>
                  <a:lnTo>
                    <a:pt x="3422" y="4492"/>
                  </a:lnTo>
                  <a:cubicBezTo>
                    <a:pt x="3422" y="4479"/>
                    <a:pt x="3428" y="4469"/>
                    <a:pt x="3434" y="4454"/>
                  </a:cubicBezTo>
                  <a:close/>
                  <a:moveTo>
                    <a:pt x="3347" y="4581"/>
                  </a:moveTo>
                  <a:lnTo>
                    <a:pt x="3387" y="4589"/>
                  </a:lnTo>
                  <a:lnTo>
                    <a:pt x="3386" y="4595"/>
                  </a:lnTo>
                  <a:lnTo>
                    <a:pt x="3346" y="4588"/>
                  </a:lnTo>
                  <a:lnTo>
                    <a:pt x="3347" y="4581"/>
                  </a:lnTo>
                  <a:close/>
                  <a:moveTo>
                    <a:pt x="3584" y="4685"/>
                  </a:moveTo>
                  <a:lnTo>
                    <a:pt x="3608" y="4706"/>
                  </a:lnTo>
                  <a:lnTo>
                    <a:pt x="3599" y="4707"/>
                  </a:lnTo>
                  <a:cubicBezTo>
                    <a:pt x="3617" y="4712"/>
                    <a:pt x="3625" y="4719"/>
                    <a:pt x="3634" y="4725"/>
                  </a:cubicBezTo>
                  <a:lnTo>
                    <a:pt x="3621" y="4728"/>
                  </a:lnTo>
                  <a:lnTo>
                    <a:pt x="3597" y="4707"/>
                  </a:lnTo>
                  <a:lnTo>
                    <a:pt x="3606" y="4706"/>
                  </a:lnTo>
                  <a:cubicBezTo>
                    <a:pt x="3589" y="4701"/>
                    <a:pt x="3580" y="4694"/>
                    <a:pt x="3569" y="4688"/>
                  </a:cubicBezTo>
                  <a:lnTo>
                    <a:pt x="3584" y="4685"/>
                  </a:lnTo>
                  <a:close/>
                  <a:moveTo>
                    <a:pt x="3258" y="4757"/>
                  </a:moveTo>
                  <a:lnTo>
                    <a:pt x="3322" y="4770"/>
                  </a:lnTo>
                  <a:lnTo>
                    <a:pt x="3324" y="4779"/>
                  </a:lnTo>
                  <a:lnTo>
                    <a:pt x="3258" y="4773"/>
                  </a:lnTo>
                  <a:lnTo>
                    <a:pt x="3258" y="4757"/>
                  </a:lnTo>
                  <a:close/>
                  <a:moveTo>
                    <a:pt x="3527" y="4816"/>
                  </a:moveTo>
                  <a:lnTo>
                    <a:pt x="3565" y="4825"/>
                  </a:lnTo>
                  <a:lnTo>
                    <a:pt x="3564" y="4831"/>
                  </a:lnTo>
                  <a:lnTo>
                    <a:pt x="3524" y="4822"/>
                  </a:lnTo>
                  <a:lnTo>
                    <a:pt x="3527" y="4816"/>
                  </a:lnTo>
                  <a:close/>
                  <a:moveTo>
                    <a:pt x="3188" y="4926"/>
                  </a:moveTo>
                  <a:lnTo>
                    <a:pt x="3188" y="4926"/>
                  </a:lnTo>
                  <a:cubicBezTo>
                    <a:pt x="3284" y="4973"/>
                    <a:pt x="3330" y="5016"/>
                    <a:pt x="3266" y="5053"/>
                  </a:cubicBezTo>
                  <a:cubicBezTo>
                    <a:pt x="3246" y="5021"/>
                    <a:pt x="3227" y="4990"/>
                    <a:pt x="3205" y="4956"/>
                  </a:cubicBezTo>
                  <a:cubicBezTo>
                    <a:pt x="3172" y="4957"/>
                    <a:pt x="3146" y="4957"/>
                    <a:pt x="3115" y="4959"/>
                  </a:cubicBezTo>
                  <a:cubicBezTo>
                    <a:pt x="3107" y="4935"/>
                    <a:pt x="3117" y="4927"/>
                    <a:pt x="3133" y="4927"/>
                  </a:cubicBezTo>
                  <a:cubicBezTo>
                    <a:pt x="3157" y="4927"/>
                    <a:pt x="3194" y="4943"/>
                    <a:pt x="3203" y="4943"/>
                  </a:cubicBezTo>
                  <a:cubicBezTo>
                    <a:pt x="3207" y="4943"/>
                    <a:pt x="3204" y="4939"/>
                    <a:pt x="3188" y="4926"/>
                  </a:cubicBezTo>
                  <a:close/>
                  <a:moveTo>
                    <a:pt x="3221" y="5087"/>
                  </a:moveTo>
                  <a:cubicBezTo>
                    <a:pt x="3263" y="5119"/>
                    <a:pt x="3280" y="5132"/>
                    <a:pt x="3308" y="5153"/>
                  </a:cubicBezTo>
                  <a:cubicBezTo>
                    <a:pt x="3272" y="5150"/>
                    <a:pt x="3255" y="5147"/>
                    <a:pt x="3228" y="5144"/>
                  </a:cubicBezTo>
                  <a:cubicBezTo>
                    <a:pt x="3227" y="5132"/>
                    <a:pt x="3225" y="5121"/>
                    <a:pt x="3221" y="5087"/>
                  </a:cubicBezTo>
                  <a:close/>
                  <a:moveTo>
                    <a:pt x="3870" y="5204"/>
                  </a:moveTo>
                  <a:lnTo>
                    <a:pt x="3909" y="5213"/>
                  </a:lnTo>
                  <a:lnTo>
                    <a:pt x="3906" y="5219"/>
                  </a:lnTo>
                  <a:lnTo>
                    <a:pt x="3867" y="5212"/>
                  </a:lnTo>
                  <a:lnTo>
                    <a:pt x="3870" y="5204"/>
                  </a:lnTo>
                  <a:close/>
                  <a:moveTo>
                    <a:pt x="3193" y="5219"/>
                  </a:moveTo>
                  <a:lnTo>
                    <a:pt x="3271" y="5235"/>
                  </a:lnTo>
                  <a:lnTo>
                    <a:pt x="3268" y="5246"/>
                  </a:lnTo>
                  <a:lnTo>
                    <a:pt x="3188" y="5228"/>
                  </a:lnTo>
                  <a:lnTo>
                    <a:pt x="3193" y="5219"/>
                  </a:lnTo>
                  <a:close/>
                  <a:moveTo>
                    <a:pt x="3491" y="5207"/>
                  </a:moveTo>
                  <a:lnTo>
                    <a:pt x="3491" y="5207"/>
                  </a:lnTo>
                  <a:cubicBezTo>
                    <a:pt x="3474" y="5228"/>
                    <a:pt x="3469" y="5241"/>
                    <a:pt x="3455" y="5249"/>
                  </a:cubicBezTo>
                  <a:cubicBezTo>
                    <a:pt x="3425" y="5263"/>
                    <a:pt x="3390" y="5274"/>
                    <a:pt x="3356" y="5285"/>
                  </a:cubicBezTo>
                  <a:lnTo>
                    <a:pt x="3309" y="5249"/>
                  </a:lnTo>
                  <a:cubicBezTo>
                    <a:pt x="3362" y="5237"/>
                    <a:pt x="3415" y="5225"/>
                    <a:pt x="3491" y="5207"/>
                  </a:cubicBezTo>
                  <a:close/>
                  <a:moveTo>
                    <a:pt x="3418" y="5306"/>
                  </a:moveTo>
                  <a:lnTo>
                    <a:pt x="3497" y="5322"/>
                  </a:lnTo>
                  <a:lnTo>
                    <a:pt x="3494" y="5332"/>
                  </a:lnTo>
                  <a:lnTo>
                    <a:pt x="3415" y="5315"/>
                  </a:lnTo>
                  <a:lnTo>
                    <a:pt x="3418" y="5306"/>
                  </a:lnTo>
                  <a:close/>
                  <a:moveTo>
                    <a:pt x="3202" y="5322"/>
                  </a:moveTo>
                  <a:lnTo>
                    <a:pt x="3243" y="5331"/>
                  </a:lnTo>
                  <a:lnTo>
                    <a:pt x="3240" y="5337"/>
                  </a:lnTo>
                  <a:lnTo>
                    <a:pt x="3200" y="5328"/>
                  </a:lnTo>
                  <a:lnTo>
                    <a:pt x="3202" y="5322"/>
                  </a:lnTo>
                  <a:close/>
                  <a:moveTo>
                    <a:pt x="4824" y="5279"/>
                  </a:moveTo>
                  <a:lnTo>
                    <a:pt x="4844" y="5282"/>
                  </a:lnTo>
                  <a:lnTo>
                    <a:pt x="4827" y="5338"/>
                  </a:lnTo>
                  <a:cubicBezTo>
                    <a:pt x="4820" y="5337"/>
                    <a:pt x="4814" y="5335"/>
                    <a:pt x="4808" y="5335"/>
                  </a:cubicBezTo>
                  <a:lnTo>
                    <a:pt x="4824" y="5279"/>
                  </a:lnTo>
                  <a:close/>
                  <a:moveTo>
                    <a:pt x="3627" y="5346"/>
                  </a:moveTo>
                  <a:cubicBezTo>
                    <a:pt x="3634" y="5346"/>
                    <a:pt x="3640" y="5347"/>
                    <a:pt x="3647" y="5349"/>
                  </a:cubicBezTo>
                  <a:lnTo>
                    <a:pt x="3636" y="5387"/>
                  </a:lnTo>
                  <a:lnTo>
                    <a:pt x="3615" y="5382"/>
                  </a:lnTo>
                  <a:lnTo>
                    <a:pt x="3627" y="5346"/>
                  </a:lnTo>
                  <a:close/>
                  <a:moveTo>
                    <a:pt x="3185" y="5516"/>
                  </a:moveTo>
                  <a:lnTo>
                    <a:pt x="3225" y="5525"/>
                  </a:lnTo>
                  <a:lnTo>
                    <a:pt x="3224" y="5531"/>
                  </a:lnTo>
                  <a:lnTo>
                    <a:pt x="3184" y="5524"/>
                  </a:lnTo>
                  <a:lnTo>
                    <a:pt x="3184" y="5522"/>
                  </a:lnTo>
                  <a:lnTo>
                    <a:pt x="3185" y="5516"/>
                  </a:lnTo>
                  <a:close/>
                  <a:moveTo>
                    <a:pt x="3343" y="5602"/>
                  </a:moveTo>
                  <a:lnTo>
                    <a:pt x="3355" y="5605"/>
                  </a:lnTo>
                  <a:lnTo>
                    <a:pt x="3350" y="5624"/>
                  </a:lnTo>
                  <a:lnTo>
                    <a:pt x="3337" y="5621"/>
                  </a:lnTo>
                  <a:lnTo>
                    <a:pt x="3343" y="5602"/>
                  </a:lnTo>
                  <a:close/>
                  <a:moveTo>
                    <a:pt x="3313" y="5662"/>
                  </a:moveTo>
                  <a:cubicBezTo>
                    <a:pt x="3375" y="5681"/>
                    <a:pt x="3436" y="5700"/>
                    <a:pt x="3512" y="5724"/>
                  </a:cubicBezTo>
                  <a:cubicBezTo>
                    <a:pt x="3437" y="5721"/>
                    <a:pt x="3378" y="5718"/>
                    <a:pt x="3297" y="5715"/>
                  </a:cubicBezTo>
                  <a:cubicBezTo>
                    <a:pt x="3305" y="5690"/>
                    <a:pt x="3309" y="5677"/>
                    <a:pt x="3313" y="5662"/>
                  </a:cubicBezTo>
                  <a:close/>
                  <a:moveTo>
                    <a:pt x="3427" y="5738"/>
                  </a:moveTo>
                  <a:lnTo>
                    <a:pt x="3440" y="5741"/>
                  </a:lnTo>
                  <a:lnTo>
                    <a:pt x="3436" y="5761"/>
                  </a:lnTo>
                  <a:lnTo>
                    <a:pt x="3422" y="5758"/>
                  </a:lnTo>
                  <a:lnTo>
                    <a:pt x="3427" y="5738"/>
                  </a:lnTo>
                  <a:close/>
                  <a:moveTo>
                    <a:pt x="3394" y="5816"/>
                  </a:moveTo>
                  <a:lnTo>
                    <a:pt x="3462" y="5824"/>
                  </a:lnTo>
                  <a:lnTo>
                    <a:pt x="3459" y="5840"/>
                  </a:lnTo>
                  <a:lnTo>
                    <a:pt x="3394" y="5827"/>
                  </a:lnTo>
                  <a:lnTo>
                    <a:pt x="3394" y="5816"/>
                  </a:lnTo>
                  <a:close/>
                  <a:moveTo>
                    <a:pt x="3127" y="5725"/>
                  </a:moveTo>
                  <a:lnTo>
                    <a:pt x="3127" y="5725"/>
                  </a:lnTo>
                  <a:cubicBezTo>
                    <a:pt x="3246" y="5737"/>
                    <a:pt x="3224" y="5799"/>
                    <a:pt x="3305" y="5824"/>
                  </a:cubicBezTo>
                  <a:cubicBezTo>
                    <a:pt x="3297" y="5831"/>
                    <a:pt x="3291" y="5839"/>
                    <a:pt x="3281" y="5850"/>
                  </a:cubicBezTo>
                  <a:cubicBezTo>
                    <a:pt x="3235" y="5830"/>
                    <a:pt x="3194" y="5812"/>
                    <a:pt x="3157" y="5794"/>
                  </a:cubicBezTo>
                  <a:cubicBezTo>
                    <a:pt x="3150" y="5771"/>
                    <a:pt x="3143" y="5747"/>
                    <a:pt x="3127" y="5725"/>
                  </a:cubicBezTo>
                  <a:close/>
                  <a:moveTo>
                    <a:pt x="3056" y="5949"/>
                  </a:moveTo>
                  <a:cubicBezTo>
                    <a:pt x="3056" y="5949"/>
                    <a:pt x="3055" y="5950"/>
                    <a:pt x="3055" y="5951"/>
                  </a:cubicBezTo>
                  <a:lnTo>
                    <a:pt x="3055" y="5951"/>
                  </a:lnTo>
                  <a:cubicBezTo>
                    <a:pt x="3056" y="5950"/>
                    <a:pt x="3056" y="5950"/>
                    <a:pt x="3056" y="5949"/>
                  </a:cubicBezTo>
                  <a:cubicBezTo>
                    <a:pt x="3056" y="5949"/>
                    <a:pt x="3056" y="5949"/>
                    <a:pt x="3056" y="5949"/>
                  </a:cubicBezTo>
                  <a:close/>
                  <a:moveTo>
                    <a:pt x="4833" y="6071"/>
                  </a:moveTo>
                  <a:cubicBezTo>
                    <a:pt x="4833" y="6071"/>
                    <a:pt x="4832" y="6071"/>
                    <a:pt x="4832" y="6071"/>
                  </a:cubicBezTo>
                  <a:lnTo>
                    <a:pt x="4832" y="6071"/>
                  </a:lnTo>
                  <a:cubicBezTo>
                    <a:pt x="4832" y="6071"/>
                    <a:pt x="4833" y="6071"/>
                    <a:pt x="4833" y="6071"/>
                  </a:cubicBezTo>
                  <a:lnTo>
                    <a:pt x="4833" y="6071"/>
                  </a:lnTo>
                  <a:close/>
                  <a:moveTo>
                    <a:pt x="4832" y="6071"/>
                  </a:moveTo>
                  <a:cubicBezTo>
                    <a:pt x="4829" y="6071"/>
                    <a:pt x="4827" y="6072"/>
                    <a:pt x="4827" y="6072"/>
                  </a:cubicBezTo>
                  <a:cubicBezTo>
                    <a:pt x="4829" y="6072"/>
                    <a:pt x="4830" y="6072"/>
                    <a:pt x="4832" y="6071"/>
                  </a:cubicBezTo>
                  <a:close/>
                  <a:moveTo>
                    <a:pt x="4676" y="6097"/>
                  </a:moveTo>
                  <a:cubicBezTo>
                    <a:pt x="4676" y="6099"/>
                    <a:pt x="4677" y="6100"/>
                    <a:pt x="4677" y="6102"/>
                  </a:cubicBezTo>
                  <a:lnTo>
                    <a:pt x="4677" y="6102"/>
                  </a:lnTo>
                  <a:cubicBezTo>
                    <a:pt x="4671" y="6106"/>
                    <a:pt x="4668" y="6108"/>
                    <a:pt x="4667" y="6108"/>
                  </a:cubicBezTo>
                  <a:cubicBezTo>
                    <a:pt x="4666" y="6108"/>
                    <a:pt x="4671" y="6103"/>
                    <a:pt x="4676" y="6099"/>
                  </a:cubicBezTo>
                  <a:lnTo>
                    <a:pt x="4676" y="6097"/>
                  </a:lnTo>
                  <a:close/>
                  <a:moveTo>
                    <a:pt x="4749" y="6098"/>
                  </a:moveTo>
                  <a:cubicBezTo>
                    <a:pt x="4759" y="6098"/>
                    <a:pt x="4767" y="6099"/>
                    <a:pt x="4774" y="6100"/>
                  </a:cubicBezTo>
                  <a:lnTo>
                    <a:pt x="4773" y="6112"/>
                  </a:lnTo>
                  <a:lnTo>
                    <a:pt x="4708" y="6105"/>
                  </a:lnTo>
                  <a:lnTo>
                    <a:pt x="4708" y="6105"/>
                  </a:lnTo>
                  <a:cubicBezTo>
                    <a:pt x="4726" y="6100"/>
                    <a:pt x="4739" y="6098"/>
                    <a:pt x="4749" y="6098"/>
                  </a:cubicBezTo>
                  <a:close/>
                  <a:moveTo>
                    <a:pt x="4682" y="6115"/>
                  </a:moveTo>
                  <a:cubicBezTo>
                    <a:pt x="4683" y="6119"/>
                    <a:pt x="4685" y="6124"/>
                    <a:pt x="4685" y="6128"/>
                  </a:cubicBezTo>
                  <a:cubicBezTo>
                    <a:pt x="4685" y="6131"/>
                    <a:pt x="4668" y="6131"/>
                    <a:pt x="4635" y="6137"/>
                  </a:cubicBezTo>
                  <a:cubicBezTo>
                    <a:pt x="4653" y="6128"/>
                    <a:pt x="4669" y="6120"/>
                    <a:pt x="4682" y="6115"/>
                  </a:cubicBezTo>
                  <a:close/>
                  <a:moveTo>
                    <a:pt x="3244" y="6205"/>
                  </a:moveTo>
                  <a:cubicBezTo>
                    <a:pt x="3260" y="6234"/>
                    <a:pt x="3274" y="6256"/>
                    <a:pt x="3293" y="6292"/>
                  </a:cubicBezTo>
                  <a:cubicBezTo>
                    <a:pt x="3228" y="6262"/>
                    <a:pt x="3184" y="6243"/>
                    <a:pt x="3134" y="6221"/>
                  </a:cubicBezTo>
                  <a:cubicBezTo>
                    <a:pt x="3172" y="6215"/>
                    <a:pt x="3203" y="6211"/>
                    <a:pt x="3244" y="6205"/>
                  </a:cubicBezTo>
                  <a:close/>
                  <a:moveTo>
                    <a:pt x="3081" y="6284"/>
                  </a:moveTo>
                  <a:lnTo>
                    <a:pt x="3160" y="6300"/>
                  </a:lnTo>
                  <a:lnTo>
                    <a:pt x="3157" y="6309"/>
                  </a:lnTo>
                  <a:lnTo>
                    <a:pt x="3078" y="6293"/>
                  </a:lnTo>
                  <a:lnTo>
                    <a:pt x="3081" y="6284"/>
                  </a:lnTo>
                  <a:close/>
                  <a:moveTo>
                    <a:pt x="3024" y="6333"/>
                  </a:moveTo>
                  <a:lnTo>
                    <a:pt x="3063" y="6342"/>
                  </a:lnTo>
                  <a:lnTo>
                    <a:pt x="3062" y="6348"/>
                  </a:lnTo>
                  <a:lnTo>
                    <a:pt x="3022" y="6340"/>
                  </a:lnTo>
                  <a:lnTo>
                    <a:pt x="3022" y="6339"/>
                  </a:lnTo>
                  <a:lnTo>
                    <a:pt x="3024" y="6333"/>
                  </a:lnTo>
                  <a:close/>
                  <a:moveTo>
                    <a:pt x="3265" y="6417"/>
                  </a:moveTo>
                  <a:lnTo>
                    <a:pt x="3278" y="6420"/>
                  </a:lnTo>
                  <a:lnTo>
                    <a:pt x="3272" y="6437"/>
                  </a:lnTo>
                  <a:lnTo>
                    <a:pt x="3272" y="6439"/>
                  </a:lnTo>
                  <a:lnTo>
                    <a:pt x="3259" y="6436"/>
                  </a:lnTo>
                  <a:lnTo>
                    <a:pt x="3265" y="6417"/>
                  </a:lnTo>
                  <a:close/>
                  <a:moveTo>
                    <a:pt x="3565" y="6537"/>
                  </a:moveTo>
                  <a:lnTo>
                    <a:pt x="3578" y="6540"/>
                  </a:lnTo>
                  <a:lnTo>
                    <a:pt x="3572" y="6559"/>
                  </a:lnTo>
                  <a:lnTo>
                    <a:pt x="3559" y="6556"/>
                  </a:lnTo>
                  <a:lnTo>
                    <a:pt x="3565" y="6537"/>
                  </a:lnTo>
                  <a:close/>
                  <a:moveTo>
                    <a:pt x="2903" y="6621"/>
                  </a:moveTo>
                  <a:lnTo>
                    <a:pt x="2969" y="6634"/>
                  </a:lnTo>
                  <a:lnTo>
                    <a:pt x="2968" y="6645"/>
                  </a:lnTo>
                  <a:lnTo>
                    <a:pt x="2900" y="6637"/>
                  </a:lnTo>
                  <a:lnTo>
                    <a:pt x="2903" y="6621"/>
                  </a:lnTo>
                  <a:close/>
                  <a:moveTo>
                    <a:pt x="3155" y="6736"/>
                  </a:moveTo>
                  <a:lnTo>
                    <a:pt x="3194" y="6743"/>
                  </a:lnTo>
                  <a:lnTo>
                    <a:pt x="3191" y="6751"/>
                  </a:lnTo>
                  <a:lnTo>
                    <a:pt x="3153" y="6742"/>
                  </a:lnTo>
                  <a:lnTo>
                    <a:pt x="3155" y="6736"/>
                  </a:lnTo>
                  <a:close/>
                  <a:moveTo>
                    <a:pt x="4452" y="6804"/>
                  </a:moveTo>
                  <a:lnTo>
                    <a:pt x="4465" y="6807"/>
                  </a:lnTo>
                  <a:lnTo>
                    <a:pt x="4461" y="6824"/>
                  </a:lnTo>
                  <a:lnTo>
                    <a:pt x="4448" y="6821"/>
                  </a:lnTo>
                  <a:lnTo>
                    <a:pt x="4452" y="6804"/>
                  </a:lnTo>
                  <a:close/>
                  <a:moveTo>
                    <a:pt x="3365" y="6795"/>
                  </a:moveTo>
                  <a:lnTo>
                    <a:pt x="3388" y="6815"/>
                  </a:lnTo>
                  <a:lnTo>
                    <a:pt x="3380" y="6817"/>
                  </a:lnTo>
                  <a:cubicBezTo>
                    <a:pt x="3397" y="6821"/>
                    <a:pt x="3406" y="6829"/>
                    <a:pt x="3416" y="6835"/>
                  </a:cubicBezTo>
                  <a:lnTo>
                    <a:pt x="3402" y="6839"/>
                  </a:lnTo>
                  <a:lnTo>
                    <a:pt x="3378" y="6817"/>
                  </a:lnTo>
                  <a:lnTo>
                    <a:pt x="3387" y="6815"/>
                  </a:lnTo>
                  <a:cubicBezTo>
                    <a:pt x="3369" y="6811"/>
                    <a:pt x="3359" y="6804"/>
                    <a:pt x="3350" y="6798"/>
                  </a:cubicBezTo>
                  <a:lnTo>
                    <a:pt x="3365" y="6795"/>
                  </a:lnTo>
                  <a:close/>
                  <a:moveTo>
                    <a:pt x="3168" y="6974"/>
                  </a:moveTo>
                  <a:lnTo>
                    <a:pt x="3247" y="6991"/>
                  </a:lnTo>
                  <a:lnTo>
                    <a:pt x="3244" y="7001"/>
                  </a:lnTo>
                  <a:lnTo>
                    <a:pt x="3165" y="6985"/>
                  </a:lnTo>
                  <a:lnTo>
                    <a:pt x="3168" y="6974"/>
                  </a:lnTo>
                  <a:close/>
                  <a:moveTo>
                    <a:pt x="2831" y="7000"/>
                  </a:moveTo>
                  <a:cubicBezTo>
                    <a:pt x="2825" y="7000"/>
                    <a:pt x="2821" y="7001"/>
                    <a:pt x="2820" y="7002"/>
                  </a:cubicBezTo>
                  <a:lnTo>
                    <a:pt x="2820" y="7002"/>
                  </a:lnTo>
                  <a:cubicBezTo>
                    <a:pt x="2823" y="7001"/>
                    <a:pt x="2827" y="7001"/>
                    <a:pt x="2831" y="7000"/>
                  </a:cubicBezTo>
                  <a:close/>
                  <a:moveTo>
                    <a:pt x="3309" y="7202"/>
                  </a:moveTo>
                  <a:lnTo>
                    <a:pt x="3343" y="7208"/>
                  </a:lnTo>
                  <a:lnTo>
                    <a:pt x="3333" y="7239"/>
                  </a:lnTo>
                  <a:lnTo>
                    <a:pt x="3313" y="7236"/>
                  </a:lnTo>
                  <a:lnTo>
                    <a:pt x="3309" y="7202"/>
                  </a:lnTo>
                  <a:close/>
                  <a:moveTo>
                    <a:pt x="3336" y="7439"/>
                  </a:moveTo>
                  <a:lnTo>
                    <a:pt x="3349" y="7442"/>
                  </a:lnTo>
                  <a:lnTo>
                    <a:pt x="3343" y="7461"/>
                  </a:lnTo>
                  <a:lnTo>
                    <a:pt x="3330" y="7458"/>
                  </a:lnTo>
                  <a:lnTo>
                    <a:pt x="3336" y="7439"/>
                  </a:lnTo>
                  <a:close/>
                  <a:moveTo>
                    <a:pt x="3568" y="7455"/>
                  </a:moveTo>
                  <a:lnTo>
                    <a:pt x="3608" y="7464"/>
                  </a:lnTo>
                  <a:lnTo>
                    <a:pt x="3606" y="7470"/>
                  </a:lnTo>
                  <a:lnTo>
                    <a:pt x="3566" y="7461"/>
                  </a:lnTo>
                  <a:lnTo>
                    <a:pt x="3568" y="7455"/>
                  </a:lnTo>
                  <a:close/>
                  <a:moveTo>
                    <a:pt x="2912" y="7450"/>
                  </a:moveTo>
                  <a:lnTo>
                    <a:pt x="2925" y="7452"/>
                  </a:lnTo>
                  <a:lnTo>
                    <a:pt x="2919" y="7472"/>
                  </a:lnTo>
                  <a:lnTo>
                    <a:pt x="2906" y="7469"/>
                  </a:lnTo>
                  <a:lnTo>
                    <a:pt x="2912" y="7450"/>
                  </a:lnTo>
                  <a:close/>
                  <a:moveTo>
                    <a:pt x="2844" y="7773"/>
                  </a:moveTo>
                  <a:lnTo>
                    <a:pt x="2963" y="7797"/>
                  </a:lnTo>
                  <a:lnTo>
                    <a:pt x="2994" y="7788"/>
                  </a:lnTo>
                  <a:cubicBezTo>
                    <a:pt x="2997" y="7793"/>
                    <a:pt x="2999" y="7798"/>
                    <a:pt x="3030" y="7816"/>
                  </a:cubicBezTo>
                  <a:lnTo>
                    <a:pt x="3030" y="7816"/>
                  </a:lnTo>
                  <a:cubicBezTo>
                    <a:pt x="3027" y="7816"/>
                    <a:pt x="3024" y="7816"/>
                    <a:pt x="3021" y="7816"/>
                  </a:cubicBezTo>
                  <a:lnTo>
                    <a:pt x="3021" y="7816"/>
                  </a:lnTo>
                  <a:cubicBezTo>
                    <a:pt x="3029" y="7819"/>
                    <a:pt x="3038" y="7822"/>
                    <a:pt x="3049" y="7826"/>
                  </a:cubicBezTo>
                  <a:cubicBezTo>
                    <a:pt x="3042" y="7822"/>
                    <a:pt x="3036" y="7819"/>
                    <a:pt x="3030" y="7816"/>
                  </a:cubicBezTo>
                  <a:lnTo>
                    <a:pt x="3030" y="7816"/>
                  </a:lnTo>
                  <a:cubicBezTo>
                    <a:pt x="3039" y="7816"/>
                    <a:pt x="3048" y="7817"/>
                    <a:pt x="3057" y="7817"/>
                  </a:cubicBezTo>
                  <a:cubicBezTo>
                    <a:pt x="3063" y="7819"/>
                    <a:pt x="3068" y="7826"/>
                    <a:pt x="3053" y="7826"/>
                  </a:cubicBezTo>
                  <a:cubicBezTo>
                    <a:pt x="3052" y="7826"/>
                    <a:pt x="3050" y="7826"/>
                    <a:pt x="3049" y="7826"/>
                  </a:cubicBezTo>
                  <a:cubicBezTo>
                    <a:pt x="3048" y="7827"/>
                    <a:pt x="3047" y="7827"/>
                    <a:pt x="3044" y="7827"/>
                  </a:cubicBezTo>
                  <a:cubicBezTo>
                    <a:pt x="3036" y="7827"/>
                    <a:pt x="3018" y="7821"/>
                    <a:pt x="3000" y="7814"/>
                  </a:cubicBezTo>
                  <a:lnTo>
                    <a:pt x="3000" y="7814"/>
                  </a:lnTo>
                  <a:cubicBezTo>
                    <a:pt x="3007" y="7815"/>
                    <a:pt x="3014" y="7815"/>
                    <a:pt x="3021" y="7816"/>
                  </a:cubicBezTo>
                  <a:lnTo>
                    <a:pt x="3021" y="7816"/>
                  </a:lnTo>
                  <a:cubicBezTo>
                    <a:pt x="2984" y="7802"/>
                    <a:pt x="2974" y="7799"/>
                    <a:pt x="2963" y="7797"/>
                  </a:cubicBezTo>
                  <a:cubicBezTo>
                    <a:pt x="2947" y="7803"/>
                    <a:pt x="2932" y="7806"/>
                    <a:pt x="2918" y="7806"/>
                  </a:cubicBezTo>
                  <a:cubicBezTo>
                    <a:pt x="2890" y="7806"/>
                    <a:pt x="2865" y="7795"/>
                    <a:pt x="2844" y="7773"/>
                  </a:cubicBezTo>
                  <a:close/>
                  <a:moveTo>
                    <a:pt x="4014" y="7807"/>
                  </a:moveTo>
                  <a:lnTo>
                    <a:pt x="4081" y="7813"/>
                  </a:lnTo>
                  <a:lnTo>
                    <a:pt x="4080" y="7831"/>
                  </a:lnTo>
                  <a:lnTo>
                    <a:pt x="4015" y="7816"/>
                  </a:lnTo>
                  <a:lnTo>
                    <a:pt x="4014" y="7807"/>
                  </a:lnTo>
                  <a:close/>
                  <a:moveTo>
                    <a:pt x="2723" y="8031"/>
                  </a:moveTo>
                  <a:lnTo>
                    <a:pt x="2763" y="8038"/>
                  </a:lnTo>
                  <a:lnTo>
                    <a:pt x="2762" y="8045"/>
                  </a:lnTo>
                  <a:cubicBezTo>
                    <a:pt x="2748" y="8042"/>
                    <a:pt x="2735" y="8039"/>
                    <a:pt x="2722" y="8037"/>
                  </a:cubicBezTo>
                  <a:lnTo>
                    <a:pt x="2723" y="8031"/>
                  </a:lnTo>
                  <a:close/>
                  <a:moveTo>
                    <a:pt x="2734" y="8184"/>
                  </a:moveTo>
                  <a:lnTo>
                    <a:pt x="2747" y="8187"/>
                  </a:lnTo>
                  <a:lnTo>
                    <a:pt x="2741" y="8206"/>
                  </a:lnTo>
                  <a:lnTo>
                    <a:pt x="2728" y="8203"/>
                  </a:lnTo>
                  <a:lnTo>
                    <a:pt x="2734" y="8184"/>
                  </a:lnTo>
                  <a:close/>
                  <a:moveTo>
                    <a:pt x="2660" y="8288"/>
                  </a:moveTo>
                  <a:lnTo>
                    <a:pt x="2675" y="8291"/>
                  </a:lnTo>
                  <a:lnTo>
                    <a:pt x="2669" y="8309"/>
                  </a:lnTo>
                  <a:lnTo>
                    <a:pt x="2656" y="8306"/>
                  </a:lnTo>
                  <a:lnTo>
                    <a:pt x="2660" y="8288"/>
                  </a:lnTo>
                  <a:close/>
                  <a:moveTo>
                    <a:pt x="3153" y="8418"/>
                  </a:moveTo>
                  <a:lnTo>
                    <a:pt x="3193" y="8425"/>
                  </a:lnTo>
                  <a:lnTo>
                    <a:pt x="3191" y="8431"/>
                  </a:lnTo>
                  <a:lnTo>
                    <a:pt x="3152" y="8423"/>
                  </a:lnTo>
                  <a:lnTo>
                    <a:pt x="3153" y="8418"/>
                  </a:lnTo>
                  <a:close/>
                  <a:moveTo>
                    <a:pt x="3266" y="8599"/>
                  </a:moveTo>
                  <a:lnTo>
                    <a:pt x="3306" y="8607"/>
                  </a:lnTo>
                  <a:lnTo>
                    <a:pt x="3305" y="8613"/>
                  </a:lnTo>
                  <a:lnTo>
                    <a:pt x="3265" y="8606"/>
                  </a:lnTo>
                  <a:lnTo>
                    <a:pt x="3266" y="8599"/>
                  </a:lnTo>
                  <a:close/>
                  <a:moveTo>
                    <a:pt x="2684" y="8694"/>
                  </a:moveTo>
                  <a:lnTo>
                    <a:pt x="2684" y="8694"/>
                  </a:lnTo>
                  <a:cubicBezTo>
                    <a:pt x="2681" y="8724"/>
                    <a:pt x="2678" y="8740"/>
                    <a:pt x="2676" y="8762"/>
                  </a:cubicBezTo>
                  <a:cubicBezTo>
                    <a:pt x="2647" y="8756"/>
                    <a:pt x="2625" y="8750"/>
                    <a:pt x="2600" y="8746"/>
                  </a:cubicBezTo>
                  <a:cubicBezTo>
                    <a:pt x="2625" y="8729"/>
                    <a:pt x="2647" y="8716"/>
                    <a:pt x="2684" y="8694"/>
                  </a:cubicBezTo>
                  <a:close/>
                  <a:moveTo>
                    <a:pt x="3384" y="8815"/>
                  </a:moveTo>
                  <a:lnTo>
                    <a:pt x="3396" y="8818"/>
                  </a:lnTo>
                  <a:lnTo>
                    <a:pt x="3391" y="8837"/>
                  </a:lnTo>
                  <a:cubicBezTo>
                    <a:pt x="3387" y="8835"/>
                    <a:pt x="3383" y="8834"/>
                    <a:pt x="3378" y="8834"/>
                  </a:cubicBezTo>
                  <a:lnTo>
                    <a:pt x="3384" y="8815"/>
                  </a:lnTo>
                  <a:close/>
                  <a:moveTo>
                    <a:pt x="2854" y="9041"/>
                  </a:moveTo>
                  <a:lnTo>
                    <a:pt x="2868" y="9043"/>
                  </a:lnTo>
                  <a:lnTo>
                    <a:pt x="2863" y="9062"/>
                  </a:lnTo>
                  <a:lnTo>
                    <a:pt x="2850" y="9059"/>
                  </a:lnTo>
                  <a:lnTo>
                    <a:pt x="2854" y="9041"/>
                  </a:lnTo>
                  <a:close/>
                  <a:moveTo>
                    <a:pt x="4089" y="9206"/>
                  </a:moveTo>
                  <a:lnTo>
                    <a:pt x="4129" y="9215"/>
                  </a:lnTo>
                  <a:lnTo>
                    <a:pt x="4127" y="9215"/>
                  </a:lnTo>
                  <a:lnTo>
                    <a:pt x="4126" y="9221"/>
                  </a:lnTo>
                  <a:lnTo>
                    <a:pt x="4086" y="9214"/>
                  </a:lnTo>
                  <a:lnTo>
                    <a:pt x="4089" y="9206"/>
                  </a:lnTo>
                  <a:close/>
                  <a:moveTo>
                    <a:pt x="2578" y="9224"/>
                  </a:moveTo>
                  <a:lnTo>
                    <a:pt x="2656" y="9241"/>
                  </a:lnTo>
                  <a:lnTo>
                    <a:pt x="2653" y="9250"/>
                  </a:lnTo>
                  <a:lnTo>
                    <a:pt x="2575" y="9234"/>
                  </a:lnTo>
                  <a:lnTo>
                    <a:pt x="2578" y="9224"/>
                  </a:lnTo>
                  <a:close/>
                  <a:moveTo>
                    <a:pt x="2757" y="9324"/>
                  </a:moveTo>
                  <a:lnTo>
                    <a:pt x="2796" y="9331"/>
                  </a:lnTo>
                  <a:lnTo>
                    <a:pt x="2794" y="9339"/>
                  </a:lnTo>
                  <a:lnTo>
                    <a:pt x="2754" y="9330"/>
                  </a:lnTo>
                  <a:lnTo>
                    <a:pt x="2757" y="9324"/>
                  </a:lnTo>
                  <a:close/>
                  <a:moveTo>
                    <a:pt x="3171" y="9486"/>
                  </a:moveTo>
                  <a:cubicBezTo>
                    <a:pt x="3196" y="9490"/>
                    <a:pt x="3218" y="9495"/>
                    <a:pt x="3287" y="9509"/>
                  </a:cubicBezTo>
                  <a:cubicBezTo>
                    <a:pt x="3222" y="9512"/>
                    <a:pt x="3194" y="9514"/>
                    <a:pt x="3162" y="9515"/>
                  </a:cubicBezTo>
                  <a:cubicBezTo>
                    <a:pt x="3165" y="9505"/>
                    <a:pt x="3168" y="9496"/>
                    <a:pt x="3171" y="9486"/>
                  </a:cubicBezTo>
                  <a:close/>
                  <a:moveTo>
                    <a:pt x="2497" y="9539"/>
                  </a:moveTo>
                  <a:lnTo>
                    <a:pt x="2510" y="9542"/>
                  </a:lnTo>
                  <a:lnTo>
                    <a:pt x="2504" y="9561"/>
                  </a:lnTo>
                  <a:lnTo>
                    <a:pt x="2492" y="9558"/>
                  </a:lnTo>
                  <a:lnTo>
                    <a:pt x="2497" y="9539"/>
                  </a:lnTo>
                  <a:close/>
                  <a:moveTo>
                    <a:pt x="3156" y="9664"/>
                  </a:moveTo>
                  <a:lnTo>
                    <a:pt x="3196" y="9673"/>
                  </a:lnTo>
                  <a:lnTo>
                    <a:pt x="3193" y="9678"/>
                  </a:lnTo>
                  <a:lnTo>
                    <a:pt x="3153" y="9671"/>
                  </a:lnTo>
                  <a:lnTo>
                    <a:pt x="3156" y="9664"/>
                  </a:lnTo>
                  <a:close/>
                  <a:moveTo>
                    <a:pt x="2484" y="10288"/>
                  </a:moveTo>
                  <a:lnTo>
                    <a:pt x="2497" y="10290"/>
                  </a:lnTo>
                  <a:lnTo>
                    <a:pt x="2491" y="10310"/>
                  </a:lnTo>
                  <a:lnTo>
                    <a:pt x="2478" y="10307"/>
                  </a:lnTo>
                  <a:lnTo>
                    <a:pt x="2484" y="10288"/>
                  </a:lnTo>
                  <a:close/>
                  <a:moveTo>
                    <a:pt x="2388" y="10688"/>
                  </a:moveTo>
                  <a:lnTo>
                    <a:pt x="2388" y="10688"/>
                  </a:lnTo>
                  <a:cubicBezTo>
                    <a:pt x="2419" y="10694"/>
                    <a:pt x="2445" y="10699"/>
                    <a:pt x="2506" y="10713"/>
                  </a:cubicBezTo>
                  <a:cubicBezTo>
                    <a:pt x="2454" y="10722"/>
                    <a:pt x="2429" y="10724"/>
                    <a:pt x="2394" y="10730"/>
                  </a:cubicBezTo>
                  <a:cubicBezTo>
                    <a:pt x="2391" y="10711"/>
                    <a:pt x="2390" y="10702"/>
                    <a:pt x="2388" y="10688"/>
                  </a:cubicBezTo>
                  <a:close/>
                  <a:moveTo>
                    <a:pt x="2375" y="10747"/>
                  </a:moveTo>
                  <a:lnTo>
                    <a:pt x="2415" y="10754"/>
                  </a:lnTo>
                  <a:lnTo>
                    <a:pt x="2412" y="10760"/>
                  </a:lnTo>
                  <a:lnTo>
                    <a:pt x="2373" y="10752"/>
                  </a:lnTo>
                  <a:lnTo>
                    <a:pt x="2375" y="10747"/>
                  </a:lnTo>
                  <a:close/>
                  <a:moveTo>
                    <a:pt x="2844" y="10845"/>
                  </a:moveTo>
                  <a:lnTo>
                    <a:pt x="2882" y="10852"/>
                  </a:lnTo>
                  <a:lnTo>
                    <a:pt x="2881" y="10860"/>
                  </a:lnTo>
                  <a:lnTo>
                    <a:pt x="2843" y="10851"/>
                  </a:lnTo>
                  <a:lnTo>
                    <a:pt x="2844" y="10845"/>
                  </a:lnTo>
                  <a:close/>
                  <a:moveTo>
                    <a:pt x="2454" y="10970"/>
                  </a:moveTo>
                  <a:lnTo>
                    <a:pt x="2472" y="10986"/>
                  </a:lnTo>
                  <a:cubicBezTo>
                    <a:pt x="2451" y="10991"/>
                    <a:pt x="2432" y="11000"/>
                    <a:pt x="2410" y="11000"/>
                  </a:cubicBezTo>
                  <a:cubicBezTo>
                    <a:pt x="2391" y="11000"/>
                    <a:pt x="2367" y="10992"/>
                    <a:pt x="2303" y="10979"/>
                  </a:cubicBezTo>
                  <a:cubicBezTo>
                    <a:pt x="2381" y="10975"/>
                    <a:pt x="2417" y="10972"/>
                    <a:pt x="2454" y="10970"/>
                  </a:cubicBezTo>
                  <a:close/>
                  <a:moveTo>
                    <a:pt x="2570" y="11064"/>
                  </a:moveTo>
                  <a:lnTo>
                    <a:pt x="2610" y="11073"/>
                  </a:lnTo>
                  <a:lnTo>
                    <a:pt x="2607" y="11079"/>
                  </a:lnTo>
                  <a:lnTo>
                    <a:pt x="2569" y="11072"/>
                  </a:lnTo>
                  <a:lnTo>
                    <a:pt x="2570" y="11064"/>
                  </a:lnTo>
                  <a:close/>
                  <a:moveTo>
                    <a:pt x="2359" y="11076"/>
                  </a:moveTo>
                  <a:cubicBezTo>
                    <a:pt x="2385" y="11079"/>
                    <a:pt x="2403" y="11082"/>
                    <a:pt x="2420" y="11083"/>
                  </a:cubicBezTo>
                  <a:lnTo>
                    <a:pt x="2442" y="11101"/>
                  </a:lnTo>
                  <a:cubicBezTo>
                    <a:pt x="2422" y="11108"/>
                    <a:pt x="2401" y="11114"/>
                    <a:pt x="2363" y="11128"/>
                  </a:cubicBezTo>
                  <a:cubicBezTo>
                    <a:pt x="2362" y="11101"/>
                    <a:pt x="2360" y="11091"/>
                    <a:pt x="2359" y="11076"/>
                  </a:cubicBezTo>
                  <a:close/>
                  <a:moveTo>
                    <a:pt x="2348" y="11275"/>
                  </a:moveTo>
                  <a:lnTo>
                    <a:pt x="2415" y="11281"/>
                  </a:lnTo>
                  <a:lnTo>
                    <a:pt x="2413" y="11298"/>
                  </a:lnTo>
                  <a:lnTo>
                    <a:pt x="2348" y="11285"/>
                  </a:lnTo>
                  <a:lnTo>
                    <a:pt x="2348" y="11275"/>
                  </a:lnTo>
                  <a:close/>
                  <a:moveTo>
                    <a:pt x="3793" y="11297"/>
                  </a:moveTo>
                  <a:lnTo>
                    <a:pt x="3812" y="11300"/>
                  </a:lnTo>
                  <a:lnTo>
                    <a:pt x="3817" y="11334"/>
                  </a:lnTo>
                  <a:lnTo>
                    <a:pt x="3817" y="11334"/>
                  </a:lnTo>
                  <a:lnTo>
                    <a:pt x="3783" y="11328"/>
                  </a:lnTo>
                  <a:lnTo>
                    <a:pt x="3793" y="11297"/>
                  </a:lnTo>
                  <a:close/>
                  <a:moveTo>
                    <a:pt x="2220" y="11320"/>
                  </a:moveTo>
                  <a:lnTo>
                    <a:pt x="2232" y="11323"/>
                  </a:lnTo>
                  <a:lnTo>
                    <a:pt x="2228" y="11342"/>
                  </a:lnTo>
                  <a:lnTo>
                    <a:pt x="2214" y="11339"/>
                  </a:lnTo>
                  <a:lnTo>
                    <a:pt x="2220" y="11320"/>
                  </a:lnTo>
                  <a:close/>
                  <a:moveTo>
                    <a:pt x="3088" y="11410"/>
                  </a:moveTo>
                  <a:lnTo>
                    <a:pt x="3127" y="11419"/>
                  </a:lnTo>
                  <a:lnTo>
                    <a:pt x="3125" y="11425"/>
                  </a:lnTo>
                  <a:lnTo>
                    <a:pt x="3085" y="11417"/>
                  </a:lnTo>
                  <a:lnTo>
                    <a:pt x="3088" y="11410"/>
                  </a:lnTo>
                  <a:close/>
                  <a:moveTo>
                    <a:pt x="2382" y="11697"/>
                  </a:moveTo>
                  <a:lnTo>
                    <a:pt x="2422" y="11706"/>
                  </a:lnTo>
                  <a:lnTo>
                    <a:pt x="2420" y="11712"/>
                  </a:lnTo>
                  <a:lnTo>
                    <a:pt x="2382" y="11704"/>
                  </a:lnTo>
                  <a:lnTo>
                    <a:pt x="2382" y="11697"/>
                  </a:lnTo>
                  <a:close/>
                  <a:moveTo>
                    <a:pt x="2565" y="11716"/>
                  </a:moveTo>
                  <a:lnTo>
                    <a:pt x="2565" y="11716"/>
                  </a:lnTo>
                  <a:cubicBezTo>
                    <a:pt x="2604" y="11721"/>
                    <a:pt x="2626" y="11723"/>
                    <a:pt x="2657" y="11726"/>
                  </a:cubicBezTo>
                  <a:cubicBezTo>
                    <a:pt x="2651" y="11747"/>
                    <a:pt x="2646" y="11765"/>
                    <a:pt x="2637" y="11794"/>
                  </a:cubicBezTo>
                  <a:cubicBezTo>
                    <a:pt x="2607" y="11762"/>
                    <a:pt x="2590" y="11743"/>
                    <a:pt x="2565" y="11716"/>
                  </a:cubicBezTo>
                  <a:close/>
                  <a:moveTo>
                    <a:pt x="3124" y="11885"/>
                  </a:moveTo>
                  <a:lnTo>
                    <a:pt x="3137" y="11888"/>
                  </a:lnTo>
                  <a:lnTo>
                    <a:pt x="3131" y="11907"/>
                  </a:lnTo>
                  <a:lnTo>
                    <a:pt x="3118" y="11904"/>
                  </a:lnTo>
                  <a:lnTo>
                    <a:pt x="3124" y="11885"/>
                  </a:lnTo>
                  <a:close/>
                  <a:moveTo>
                    <a:pt x="2569" y="12363"/>
                  </a:moveTo>
                  <a:lnTo>
                    <a:pt x="2582" y="12366"/>
                  </a:lnTo>
                  <a:lnTo>
                    <a:pt x="2576" y="12384"/>
                  </a:lnTo>
                  <a:lnTo>
                    <a:pt x="2563" y="12381"/>
                  </a:lnTo>
                  <a:lnTo>
                    <a:pt x="2569" y="12363"/>
                  </a:lnTo>
                  <a:close/>
                  <a:moveTo>
                    <a:pt x="2139" y="12633"/>
                  </a:moveTo>
                  <a:cubicBezTo>
                    <a:pt x="2148" y="12633"/>
                    <a:pt x="2157" y="12634"/>
                    <a:pt x="2166" y="12636"/>
                  </a:cubicBezTo>
                  <a:cubicBezTo>
                    <a:pt x="2172" y="12637"/>
                    <a:pt x="2176" y="12644"/>
                    <a:pt x="2156" y="12644"/>
                  </a:cubicBezTo>
                  <a:cubicBezTo>
                    <a:pt x="2155" y="12645"/>
                    <a:pt x="2154" y="12646"/>
                    <a:pt x="2153" y="12646"/>
                  </a:cubicBezTo>
                  <a:cubicBezTo>
                    <a:pt x="2149" y="12646"/>
                    <a:pt x="2142" y="12643"/>
                    <a:pt x="2133" y="12641"/>
                  </a:cubicBezTo>
                  <a:lnTo>
                    <a:pt x="2133" y="12641"/>
                  </a:lnTo>
                  <a:cubicBezTo>
                    <a:pt x="2140" y="12642"/>
                    <a:pt x="2147" y="12643"/>
                    <a:pt x="2156" y="12644"/>
                  </a:cubicBezTo>
                  <a:cubicBezTo>
                    <a:pt x="2150" y="12640"/>
                    <a:pt x="2144" y="12637"/>
                    <a:pt x="2139" y="12633"/>
                  </a:cubicBezTo>
                  <a:close/>
                  <a:moveTo>
                    <a:pt x="3497" y="12643"/>
                  </a:moveTo>
                  <a:lnTo>
                    <a:pt x="3536" y="12652"/>
                  </a:lnTo>
                  <a:lnTo>
                    <a:pt x="3533" y="12658"/>
                  </a:lnTo>
                  <a:lnTo>
                    <a:pt x="3494" y="12650"/>
                  </a:lnTo>
                  <a:lnTo>
                    <a:pt x="3497" y="12643"/>
                  </a:lnTo>
                  <a:close/>
                  <a:moveTo>
                    <a:pt x="2251" y="12697"/>
                  </a:moveTo>
                  <a:lnTo>
                    <a:pt x="2291" y="12706"/>
                  </a:lnTo>
                  <a:lnTo>
                    <a:pt x="2288" y="12712"/>
                  </a:lnTo>
                  <a:lnTo>
                    <a:pt x="2250" y="12705"/>
                  </a:lnTo>
                  <a:lnTo>
                    <a:pt x="2251" y="12697"/>
                  </a:lnTo>
                  <a:close/>
                  <a:moveTo>
                    <a:pt x="3590" y="12733"/>
                  </a:moveTo>
                  <a:lnTo>
                    <a:pt x="3596" y="12739"/>
                  </a:lnTo>
                  <a:lnTo>
                    <a:pt x="3589" y="12733"/>
                  </a:lnTo>
                  <a:lnTo>
                    <a:pt x="3589" y="12733"/>
                  </a:lnTo>
                  <a:lnTo>
                    <a:pt x="3590" y="12733"/>
                  </a:lnTo>
                  <a:close/>
                  <a:moveTo>
                    <a:pt x="3621" y="12724"/>
                  </a:moveTo>
                  <a:lnTo>
                    <a:pt x="3631" y="12733"/>
                  </a:lnTo>
                  <a:lnTo>
                    <a:pt x="3596" y="12739"/>
                  </a:lnTo>
                  <a:lnTo>
                    <a:pt x="3596" y="12739"/>
                  </a:lnTo>
                  <a:cubicBezTo>
                    <a:pt x="3600" y="12730"/>
                    <a:pt x="3611" y="12727"/>
                    <a:pt x="3621" y="12724"/>
                  </a:cubicBezTo>
                  <a:close/>
                  <a:moveTo>
                    <a:pt x="3588" y="12733"/>
                  </a:moveTo>
                  <a:lnTo>
                    <a:pt x="3588" y="12733"/>
                  </a:lnTo>
                  <a:cubicBezTo>
                    <a:pt x="3585" y="12742"/>
                    <a:pt x="3575" y="12745"/>
                    <a:pt x="3565" y="12747"/>
                  </a:cubicBezTo>
                  <a:lnTo>
                    <a:pt x="3555" y="12739"/>
                  </a:lnTo>
                  <a:lnTo>
                    <a:pt x="3588" y="12733"/>
                  </a:lnTo>
                  <a:close/>
                  <a:moveTo>
                    <a:pt x="1978" y="12812"/>
                  </a:moveTo>
                  <a:lnTo>
                    <a:pt x="1978" y="12812"/>
                  </a:lnTo>
                  <a:cubicBezTo>
                    <a:pt x="1977" y="12812"/>
                    <a:pt x="1977" y="12812"/>
                    <a:pt x="1977" y="12812"/>
                  </a:cubicBezTo>
                  <a:lnTo>
                    <a:pt x="1977" y="12812"/>
                  </a:lnTo>
                  <a:cubicBezTo>
                    <a:pt x="1977" y="12812"/>
                    <a:pt x="1978" y="12812"/>
                    <a:pt x="1978" y="12812"/>
                  </a:cubicBezTo>
                  <a:close/>
                  <a:moveTo>
                    <a:pt x="1976" y="12812"/>
                  </a:moveTo>
                  <a:cubicBezTo>
                    <a:pt x="1988" y="12818"/>
                    <a:pt x="1997" y="12824"/>
                    <a:pt x="2007" y="12831"/>
                  </a:cubicBezTo>
                  <a:lnTo>
                    <a:pt x="1992" y="12834"/>
                  </a:lnTo>
                  <a:lnTo>
                    <a:pt x="1970" y="12814"/>
                  </a:lnTo>
                  <a:cubicBezTo>
                    <a:pt x="1972" y="12813"/>
                    <a:pt x="1975" y="12812"/>
                    <a:pt x="1976" y="12812"/>
                  </a:cubicBezTo>
                  <a:close/>
                  <a:moveTo>
                    <a:pt x="1994" y="12881"/>
                  </a:moveTo>
                  <a:lnTo>
                    <a:pt x="2032" y="12889"/>
                  </a:lnTo>
                  <a:lnTo>
                    <a:pt x="2031" y="12896"/>
                  </a:lnTo>
                  <a:lnTo>
                    <a:pt x="1992" y="12887"/>
                  </a:lnTo>
                  <a:lnTo>
                    <a:pt x="1994" y="12881"/>
                  </a:lnTo>
                  <a:close/>
                  <a:moveTo>
                    <a:pt x="2794" y="12983"/>
                  </a:moveTo>
                  <a:lnTo>
                    <a:pt x="2806" y="12986"/>
                  </a:lnTo>
                  <a:lnTo>
                    <a:pt x="2800" y="13005"/>
                  </a:lnTo>
                  <a:lnTo>
                    <a:pt x="2788" y="13002"/>
                  </a:lnTo>
                  <a:lnTo>
                    <a:pt x="2794" y="12983"/>
                  </a:lnTo>
                  <a:close/>
                  <a:moveTo>
                    <a:pt x="2913" y="13352"/>
                  </a:moveTo>
                  <a:lnTo>
                    <a:pt x="2953" y="13359"/>
                  </a:lnTo>
                  <a:lnTo>
                    <a:pt x="2950" y="13365"/>
                  </a:lnTo>
                  <a:lnTo>
                    <a:pt x="2912" y="13358"/>
                  </a:lnTo>
                  <a:lnTo>
                    <a:pt x="2913" y="13352"/>
                  </a:lnTo>
                  <a:close/>
                  <a:moveTo>
                    <a:pt x="3156" y="13361"/>
                  </a:moveTo>
                  <a:lnTo>
                    <a:pt x="3233" y="13377"/>
                  </a:lnTo>
                  <a:lnTo>
                    <a:pt x="3230" y="13387"/>
                  </a:lnTo>
                  <a:lnTo>
                    <a:pt x="3153" y="13371"/>
                  </a:lnTo>
                  <a:lnTo>
                    <a:pt x="3156" y="13361"/>
                  </a:lnTo>
                  <a:close/>
                  <a:moveTo>
                    <a:pt x="3091" y="13620"/>
                  </a:moveTo>
                  <a:lnTo>
                    <a:pt x="3103" y="13623"/>
                  </a:lnTo>
                  <a:lnTo>
                    <a:pt x="3099" y="13642"/>
                  </a:lnTo>
                  <a:lnTo>
                    <a:pt x="3085" y="13639"/>
                  </a:lnTo>
                  <a:lnTo>
                    <a:pt x="3091" y="13620"/>
                  </a:lnTo>
                  <a:close/>
                  <a:moveTo>
                    <a:pt x="3143" y="13954"/>
                  </a:moveTo>
                  <a:lnTo>
                    <a:pt x="3208" y="13961"/>
                  </a:lnTo>
                  <a:lnTo>
                    <a:pt x="3206" y="13977"/>
                  </a:lnTo>
                  <a:lnTo>
                    <a:pt x="3143" y="13964"/>
                  </a:lnTo>
                  <a:lnTo>
                    <a:pt x="3143" y="13954"/>
                  </a:lnTo>
                  <a:close/>
                  <a:moveTo>
                    <a:pt x="3027" y="14722"/>
                  </a:moveTo>
                  <a:lnTo>
                    <a:pt x="3063" y="14729"/>
                  </a:lnTo>
                  <a:lnTo>
                    <a:pt x="3062" y="14735"/>
                  </a:lnTo>
                  <a:lnTo>
                    <a:pt x="3024" y="14728"/>
                  </a:lnTo>
                  <a:lnTo>
                    <a:pt x="3027" y="14722"/>
                  </a:lnTo>
                  <a:close/>
                  <a:moveTo>
                    <a:pt x="2750" y="14700"/>
                  </a:moveTo>
                  <a:cubicBezTo>
                    <a:pt x="2775" y="14703"/>
                    <a:pt x="2793" y="14704"/>
                    <a:pt x="2826" y="14709"/>
                  </a:cubicBezTo>
                  <a:cubicBezTo>
                    <a:pt x="2821" y="14726"/>
                    <a:pt x="2818" y="14734"/>
                    <a:pt x="2816" y="14739"/>
                  </a:cubicBezTo>
                  <a:cubicBezTo>
                    <a:pt x="2799" y="14729"/>
                    <a:pt x="2778" y="14716"/>
                    <a:pt x="2750" y="14700"/>
                  </a:cubicBezTo>
                  <a:close/>
                  <a:moveTo>
                    <a:pt x="2837" y="15078"/>
                  </a:moveTo>
                  <a:lnTo>
                    <a:pt x="2875" y="15085"/>
                  </a:lnTo>
                  <a:lnTo>
                    <a:pt x="2874" y="15091"/>
                  </a:lnTo>
                  <a:lnTo>
                    <a:pt x="2835" y="15084"/>
                  </a:lnTo>
                  <a:lnTo>
                    <a:pt x="2837" y="15078"/>
                  </a:lnTo>
                  <a:close/>
                  <a:moveTo>
                    <a:pt x="2915" y="15210"/>
                  </a:moveTo>
                  <a:lnTo>
                    <a:pt x="2949" y="15215"/>
                  </a:lnTo>
                  <a:lnTo>
                    <a:pt x="2934" y="15265"/>
                  </a:lnTo>
                  <a:lnTo>
                    <a:pt x="2915" y="15262"/>
                  </a:lnTo>
                  <a:lnTo>
                    <a:pt x="2915" y="15210"/>
                  </a:lnTo>
                  <a:close/>
                  <a:moveTo>
                    <a:pt x="2965" y="15294"/>
                  </a:moveTo>
                  <a:lnTo>
                    <a:pt x="2965" y="15294"/>
                  </a:lnTo>
                  <a:cubicBezTo>
                    <a:pt x="2959" y="15310"/>
                    <a:pt x="2954" y="15325"/>
                    <a:pt x="2949" y="15344"/>
                  </a:cubicBezTo>
                  <a:cubicBezTo>
                    <a:pt x="2937" y="15344"/>
                    <a:pt x="2915" y="15343"/>
                    <a:pt x="2891" y="15341"/>
                  </a:cubicBezTo>
                  <a:lnTo>
                    <a:pt x="2856" y="15368"/>
                  </a:lnTo>
                  <a:cubicBezTo>
                    <a:pt x="2828" y="15354"/>
                    <a:pt x="2801" y="15341"/>
                    <a:pt x="2772" y="15327"/>
                  </a:cubicBezTo>
                  <a:cubicBezTo>
                    <a:pt x="2832" y="15316"/>
                    <a:pt x="2894" y="15306"/>
                    <a:pt x="2965" y="15294"/>
                  </a:cubicBezTo>
                  <a:close/>
                  <a:moveTo>
                    <a:pt x="1801" y="15332"/>
                  </a:moveTo>
                  <a:lnTo>
                    <a:pt x="1801" y="15332"/>
                  </a:lnTo>
                  <a:cubicBezTo>
                    <a:pt x="1825" y="15335"/>
                    <a:pt x="1847" y="15337"/>
                    <a:pt x="1910" y="15344"/>
                  </a:cubicBezTo>
                  <a:cubicBezTo>
                    <a:pt x="1858" y="15357"/>
                    <a:pt x="1836" y="15363"/>
                    <a:pt x="1804" y="15372"/>
                  </a:cubicBezTo>
                  <a:cubicBezTo>
                    <a:pt x="1802" y="15354"/>
                    <a:pt x="1802" y="15346"/>
                    <a:pt x="1801" y="15332"/>
                  </a:cubicBezTo>
                  <a:close/>
                  <a:moveTo>
                    <a:pt x="2916" y="15368"/>
                  </a:moveTo>
                  <a:lnTo>
                    <a:pt x="2935" y="15371"/>
                  </a:lnTo>
                  <a:lnTo>
                    <a:pt x="2940" y="15404"/>
                  </a:lnTo>
                  <a:lnTo>
                    <a:pt x="2907" y="15399"/>
                  </a:lnTo>
                  <a:lnTo>
                    <a:pt x="2916" y="15368"/>
                  </a:lnTo>
                  <a:close/>
                  <a:moveTo>
                    <a:pt x="2891" y="15424"/>
                  </a:moveTo>
                  <a:lnTo>
                    <a:pt x="2924" y="15428"/>
                  </a:lnTo>
                  <a:lnTo>
                    <a:pt x="2915" y="15459"/>
                  </a:lnTo>
                  <a:lnTo>
                    <a:pt x="2915" y="15460"/>
                  </a:lnTo>
                  <a:lnTo>
                    <a:pt x="2896" y="15457"/>
                  </a:lnTo>
                  <a:lnTo>
                    <a:pt x="2891" y="15424"/>
                  </a:lnTo>
                  <a:close/>
                  <a:moveTo>
                    <a:pt x="2568" y="15488"/>
                  </a:moveTo>
                  <a:lnTo>
                    <a:pt x="2579" y="15491"/>
                  </a:lnTo>
                  <a:lnTo>
                    <a:pt x="2575" y="15510"/>
                  </a:lnTo>
                  <a:lnTo>
                    <a:pt x="2562" y="15507"/>
                  </a:lnTo>
                  <a:lnTo>
                    <a:pt x="2568" y="15488"/>
                  </a:lnTo>
                  <a:close/>
                  <a:moveTo>
                    <a:pt x="2901" y="15527"/>
                  </a:moveTo>
                  <a:lnTo>
                    <a:pt x="2938" y="15534"/>
                  </a:lnTo>
                  <a:lnTo>
                    <a:pt x="2937" y="15540"/>
                  </a:lnTo>
                  <a:cubicBezTo>
                    <a:pt x="2924" y="15537"/>
                    <a:pt x="2912" y="15535"/>
                    <a:pt x="2899" y="15532"/>
                  </a:cubicBezTo>
                  <a:lnTo>
                    <a:pt x="2901" y="15527"/>
                  </a:lnTo>
                  <a:close/>
                  <a:moveTo>
                    <a:pt x="2862" y="15571"/>
                  </a:moveTo>
                  <a:lnTo>
                    <a:pt x="2874" y="15574"/>
                  </a:lnTo>
                  <a:lnTo>
                    <a:pt x="2868" y="15591"/>
                  </a:lnTo>
                  <a:lnTo>
                    <a:pt x="2856" y="15588"/>
                  </a:lnTo>
                  <a:lnTo>
                    <a:pt x="2862" y="15571"/>
                  </a:lnTo>
                  <a:close/>
                  <a:moveTo>
                    <a:pt x="2744" y="15652"/>
                  </a:moveTo>
                  <a:lnTo>
                    <a:pt x="2781" y="15659"/>
                  </a:lnTo>
                  <a:lnTo>
                    <a:pt x="2779" y="15665"/>
                  </a:lnTo>
                  <a:lnTo>
                    <a:pt x="2741" y="15658"/>
                  </a:lnTo>
                  <a:lnTo>
                    <a:pt x="2744" y="15652"/>
                  </a:lnTo>
                  <a:close/>
                  <a:moveTo>
                    <a:pt x="2594" y="15652"/>
                  </a:moveTo>
                  <a:lnTo>
                    <a:pt x="2613" y="15656"/>
                  </a:lnTo>
                  <a:lnTo>
                    <a:pt x="2601" y="15693"/>
                  </a:lnTo>
                  <a:lnTo>
                    <a:pt x="2584" y="15690"/>
                  </a:lnTo>
                  <a:lnTo>
                    <a:pt x="2594" y="15652"/>
                  </a:lnTo>
                  <a:close/>
                  <a:moveTo>
                    <a:pt x="2713" y="15678"/>
                  </a:moveTo>
                  <a:lnTo>
                    <a:pt x="2732" y="15697"/>
                  </a:lnTo>
                  <a:lnTo>
                    <a:pt x="2732" y="15697"/>
                  </a:lnTo>
                  <a:cubicBezTo>
                    <a:pt x="2712" y="15692"/>
                    <a:pt x="2705" y="15687"/>
                    <a:pt x="2698" y="15683"/>
                  </a:cubicBezTo>
                  <a:lnTo>
                    <a:pt x="2713" y="15678"/>
                  </a:lnTo>
                  <a:close/>
                  <a:moveTo>
                    <a:pt x="2736" y="15706"/>
                  </a:moveTo>
                  <a:lnTo>
                    <a:pt x="2736" y="15706"/>
                  </a:lnTo>
                  <a:cubicBezTo>
                    <a:pt x="2758" y="15718"/>
                    <a:pt x="2759" y="15729"/>
                    <a:pt x="2762" y="15743"/>
                  </a:cubicBezTo>
                  <a:cubicBezTo>
                    <a:pt x="2734" y="15738"/>
                    <a:pt x="2713" y="15736"/>
                    <a:pt x="2662" y="15727"/>
                  </a:cubicBezTo>
                  <a:cubicBezTo>
                    <a:pt x="2695" y="15718"/>
                    <a:pt x="2715" y="15712"/>
                    <a:pt x="2736" y="15706"/>
                  </a:cubicBezTo>
                  <a:close/>
                  <a:moveTo>
                    <a:pt x="2556" y="15750"/>
                  </a:moveTo>
                  <a:lnTo>
                    <a:pt x="2593" y="15758"/>
                  </a:lnTo>
                  <a:lnTo>
                    <a:pt x="2591" y="15763"/>
                  </a:lnTo>
                  <a:lnTo>
                    <a:pt x="2553" y="15756"/>
                  </a:lnTo>
                  <a:lnTo>
                    <a:pt x="2556" y="15750"/>
                  </a:lnTo>
                  <a:close/>
                  <a:moveTo>
                    <a:pt x="2740" y="15927"/>
                  </a:moveTo>
                  <a:lnTo>
                    <a:pt x="2776" y="15936"/>
                  </a:lnTo>
                  <a:lnTo>
                    <a:pt x="2775" y="15941"/>
                  </a:lnTo>
                  <a:lnTo>
                    <a:pt x="2738" y="15934"/>
                  </a:lnTo>
                  <a:lnTo>
                    <a:pt x="2740" y="15927"/>
                  </a:lnTo>
                  <a:close/>
                  <a:moveTo>
                    <a:pt x="2625" y="15956"/>
                  </a:moveTo>
                  <a:lnTo>
                    <a:pt x="2637" y="15959"/>
                  </a:lnTo>
                  <a:lnTo>
                    <a:pt x="2632" y="15977"/>
                  </a:lnTo>
                  <a:lnTo>
                    <a:pt x="2619" y="15974"/>
                  </a:lnTo>
                  <a:lnTo>
                    <a:pt x="2625" y="15956"/>
                  </a:lnTo>
                  <a:close/>
                  <a:moveTo>
                    <a:pt x="2459" y="15964"/>
                  </a:moveTo>
                  <a:lnTo>
                    <a:pt x="2478" y="15966"/>
                  </a:lnTo>
                  <a:lnTo>
                    <a:pt x="2482" y="16000"/>
                  </a:lnTo>
                  <a:lnTo>
                    <a:pt x="2450" y="15994"/>
                  </a:lnTo>
                  <a:lnTo>
                    <a:pt x="2459" y="15964"/>
                  </a:lnTo>
                  <a:close/>
                  <a:moveTo>
                    <a:pt x="2769" y="16349"/>
                  </a:moveTo>
                  <a:lnTo>
                    <a:pt x="2806" y="16356"/>
                  </a:lnTo>
                  <a:lnTo>
                    <a:pt x="2804" y="16364"/>
                  </a:lnTo>
                  <a:lnTo>
                    <a:pt x="2768" y="16355"/>
                  </a:lnTo>
                  <a:lnTo>
                    <a:pt x="2769" y="16349"/>
                  </a:lnTo>
                  <a:close/>
                  <a:moveTo>
                    <a:pt x="2476" y="16406"/>
                  </a:moveTo>
                  <a:lnTo>
                    <a:pt x="2513" y="16414"/>
                  </a:lnTo>
                  <a:lnTo>
                    <a:pt x="2512" y="16420"/>
                  </a:lnTo>
                  <a:lnTo>
                    <a:pt x="2475" y="16412"/>
                  </a:lnTo>
                  <a:lnTo>
                    <a:pt x="2476" y="16406"/>
                  </a:lnTo>
                  <a:close/>
                  <a:moveTo>
                    <a:pt x="1760" y="16486"/>
                  </a:moveTo>
                  <a:lnTo>
                    <a:pt x="1773" y="16489"/>
                  </a:lnTo>
                  <a:lnTo>
                    <a:pt x="1767" y="16506"/>
                  </a:lnTo>
                  <a:lnTo>
                    <a:pt x="1755" y="16503"/>
                  </a:lnTo>
                  <a:lnTo>
                    <a:pt x="1760" y="16486"/>
                  </a:lnTo>
                  <a:close/>
                  <a:moveTo>
                    <a:pt x="2366" y="16640"/>
                  </a:moveTo>
                  <a:lnTo>
                    <a:pt x="2403" y="16648"/>
                  </a:lnTo>
                  <a:lnTo>
                    <a:pt x="2401" y="16654"/>
                  </a:lnTo>
                  <a:lnTo>
                    <a:pt x="2364" y="16646"/>
                  </a:lnTo>
                  <a:lnTo>
                    <a:pt x="2366" y="16640"/>
                  </a:lnTo>
                  <a:close/>
                  <a:moveTo>
                    <a:pt x="2528" y="16668"/>
                  </a:moveTo>
                  <a:lnTo>
                    <a:pt x="2541" y="16670"/>
                  </a:lnTo>
                  <a:lnTo>
                    <a:pt x="2535" y="16689"/>
                  </a:lnTo>
                  <a:lnTo>
                    <a:pt x="2522" y="16686"/>
                  </a:lnTo>
                  <a:lnTo>
                    <a:pt x="2528" y="16668"/>
                  </a:lnTo>
                  <a:close/>
                  <a:moveTo>
                    <a:pt x="2195" y="16736"/>
                  </a:moveTo>
                  <a:lnTo>
                    <a:pt x="2207" y="16739"/>
                  </a:lnTo>
                  <a:lnTo>
                    <a:pt x="2201" y="16757"/>
                  </a:lnTo>
                  <a:lnTo>
                    <a:pt x="2189" y="16754"/>
                  </a:lnTo>
                  <a:lnTo>
                    <a:pt x="2195" y="16736"/>
                  </a:lnTo>
                  <a:close/>
                  <a:moveTo>
                    <a:pt x="2512" y="16810"/>
                  </a:moveTo>
                  <a:lnTo>
                    <a:pt x="2548" y="16817"/>
                  </a:lnTo>
                  <a:lnTo>
                    <a:pt x="2547" y="16823"/>
                  </a:lnTo>
                  <a:lnTo>
                    <a:pt x="2509" y="16815"/>
                  </a:lnTo>
                  <a:lnTo>
                    <a:pt x="2512" y="16810"/>
                  </a:lnTo>
                  <a:close/>
                  <a:moveTo>
                    <a:pt x="2442" y="17188"/>
                  </a:moveTo>
                  <a:lnTo>
                    <a:pt x="2460" y="17191"/>
                  </a:lnTo>
                  <a:lnTo>
                    <a:pt x="2466" y="17223"/>
                  </a:lnTo>
                  <a:lnTo>
                    <a:pt x="2434" y="17219"/>
                  </a:lnTo>
                  <a:lnTo>
                    <a:pt x="2442" y="17188"/>
                  </a:lnTo>
                  <a:close/>
                  <a:moveTo>
                    <a:pt x="2623" y="17204"/>
                  </a:moveTo>
                  <a:cubicBezTo>
                    <a:pt x="2616" y="17219"/>
                    <a:pt x="2612" y="17236"/>
                    <a:pt x="2604" y="17257"/>
                  </a:cubicBezTo>
                  <a:cubicBezTo>
                    <a:pt x="2588" y="17232"/>
                    <a:pt x="2595" y="17214"/>
                    <a:pt x="2623" y="17204"/>
                  </a:cubicBezTo>
                  <a:close/>
                  <a:moveTo>
                    <a:pt x="2525" y="17405"/>
                  </a:moveTo>
                  <a:lnTo>
                    <a:pt x="2562" y="17414"/>
                  </a:lnTo>
                  <a:lnTo>
                    <a:pt x="2559" y="17420"/>
                  </a:lnTo>
                  <a:lnTo>
                    <a:pt x="2523" y="17413"/>
                  </a:lnTo>
                  <a:lnTo>
                    <a:pt x="2525" y="17405"/>
                  </a:lnTo>
                  <a:close/>
                  <a:moveTo>
                    <a:pt x="2289" y="17414"/>
                  </a:moveTo>
                  <a:lnTo>
                    <a:pt x="2320" y="17419"/>
                  </a:lnTo>
                  <a:lnTo>
                    <a:pt x="2312" y="17449"/>
                  </a:lnTo>
                  <a:lnTo>
                    <a:pt x="2294" y="17448"/>
                  </a:lnTo>
                  <a:lnTo>
                    <a:pt x="2289" y="17414"/>
                  </a:lnTo>
                  <a:close/>
                  <a:moveTo>
                    <a:pt x="2491" y="17432"/>
                  </a:moveTo>
                  <a:lnTo>
                    <a:pt x="2503" y="17435"/>
                  </a:lnTo>
                  <a:lnTo>
                    <a:pt x="2497" y="17452"/>
                  </a:lnTo>
                  <a:lnTo>
                    <a:pt x="2485" y="17449"/>
                  </a:lnTo>
                  <a:lnTo>
                    <a:pt x="2491" y="17432"/>
                  </a:lnTo>
                  <a:close/>
                  <a:moveTo>
                    <a:pt x="2250" y="17545"/>
                  </a:moveTo>
                  <a:cubicBezTo>
                    <a:pt x="2263" y="17548"/>
                    <a:pt x="2275" y="17551"/>
                    <a:pt x="2287" y="17554"/>
                  </a:cubicBezTo>
                  <a:lnTo>
                    <a:pt x="2285" y="17560"/>
                  </a:lnTo>
                  <a:lnTo>
                    <a:pt x="2248" y="17551"/>
                  </a:lnTo>
                  <a:lnTo>
                    <a:pt x="2250" y="17545"/>
                  </a:lnTo>
                  <a:close/>
                  <a:moveTo>
                    <a:pt x="1311" y="17623"/>
                  </a:moveTo>
                  <a:lnTo>
                    <a:pt x="1408" y="17636"/>
                  </a:lnTo>
                  <a:lnTo>
                    <a:pt x="1405" y="17653"/>
                  </a:lnTo>
                  <a:lnTo>
                    <a:pt x="1310" y="17633"/>
                  </a:lnTo>
                  <a:lnTo>
                    <a:pt x="1311" y="17623"/>
                  </a:lnTo>
                  <a:close/>
                  <a:moveTo>
                    <a:pt x="2466" y="17644"/>
                  </a:moveTo>
                  <a:lnTo>
                    <a:pt x="2478" y="17647"/>
                  </a:lnTo>
                  <a:lnTo>
                    <a:pt x="2472" y="17666"/>
                  </a:lnTo>
                  <a:lnTo>
                    <a:pt x="2460" y="17663"/>
                  </a:lnTo>
                  <a:lnTo>
                    <a:pt x="2466" y="17644"/>
                  </a:lnTo>
                  <a:close/>
                  <a:moveTo>
                    <a:pt x="1983" y="17667"/>
                  </a:moveTo>
                  <a:lnTo>
                    <a:pt x="2020" y="17675"/>
                  </a:lnTo>
                  <a:lnTo>
                    <a:pt x="2017" y="17680"/>
                  </a:lnTo>
                  <a:lnTo>
                    <a:pt x="1982" y="17673"/>
                  </a:lnTo>
                  <a:lnTo>
                    <a:pt x="1983" y="17667"/>
                  </a:lnTo>
                  <a:close/>
                  <a:moveTo>
                    <a:pt x="2153" y="18000"/>
                  </a:moveTo>
                  <a:lnTo>
                    <a:pt x="2189" y="18007"/>
                  </a:lnTo>
                  <a:lnTo>
                    <a:pt x="2186" y="18014"/>
                  </a:lnTo>
                  <a:lnTo>
                    <a:pt x="2151" y="18006"/>
                  </a:lnTo>
                  <a:lnTo>
                    <a:pt x="2153" y="18000"/>
                  </a:lnTo>
                  <a:close/>
                  <a:moveTo>
                    <a:pt x="1155" y="18373"/>
                  </a:moveTo>
                  <a:cubicBezTo>
                    <a:pt x="1161" y="18388"/>
                    <a:pt x="1165" y="18404"/>
                    <a:pt x="1168" y="18416"/>
                  </a:cubicBezTo>
                  <a:cubicBezTo>
                    <a:pt x="1167" y="18416"/>
                    <a:pt x="1151" y="18412"/>
                    <a:pt x="1130" y="18407"/>
                  </a:cubicBezTo>
                  <a:cubicBezTo>
                    <a:pt x="1133" y="18395"/>
                    <a:pt x="1136" y="18385"/>
                    <a:pt x="1139" y="18375"/>
                  </a:cubicBezTo>
                  <a:lnTo>
                    <a:pt x="1155" y="18373"/>
                  </a:lnTo>
                  <a:close/>
                  <a:moveTo>
                    <a:pt x="2148" y="19319"/>
                  </a:moveTo>
                  <a:lnTo>
                    <a:pt x="2160" y="19321"/>
                  </a:lnTo>
                  <a:lnTo>
                    <a:pt x="2154" y="19340"/>
                  </a:lnTo>
                  <a:lnTo>
                    <a:pt x="2142" y="19337"/>
                  </a:lnTo>
                  <a:lnTo>
                    <a:pt x="2148" y="19319"/>
                  </a:lnTo>
                  <a:close/>
                  <a:moveTo>
                    <a:pt x="2001" y="19393"/>
                  </a:moveTo>
                  <a:lnTo>
                    <a:pt x="2036" y="19400"/>
                  </a:lnTo>
                  <a:lnTo>
                    <a:pt x="2035" y="19406"/>
                  </a:lnTo>
                  <a:lnTo>
                    <a:pt x="2000" y="19399"/>
                  </a:lnTo>
                  <a:lnTo>
                    <a:pt x="2001" y="19393"/>
                  </a:lnTo>
                  <a:close/>
                  <a:moveTo>
                    <a:pt x="2098" y="19469"/>
                  </a:moveTo>
                  <a:lnTo>
                    <a:pt x="2116" y="19472"/>
                  </a:lnTo>
                  <a:lnTo>
                    <a:pt x="2119" y="19506"/>
                  </a:lnTo>
                  <a:lnTo>
                    <a:pt x="2088" y="19500"/>
                  </a:lnTo>
                  <a:lnTo>
                    <a:pt x="2098" y="19469"/>
                  </a:lnTo>
                  <a:close/>
                  <a:moveTo>
                    <a:pt x="1832" y="20004"/>
                  </a:moveTo>
                  <a:lnTo>
                    <a:pt x="1844" y="20006"/>
                  </a:lnTo>
                  <a:lnTo>
                    <a:pt x="1838" y="20024"/>
                  </a:lnTo>
                  <a:lnTo>
                    <a:pt x="1826" y="20023"/>
                  </a:lnTo>
                  <a:lnTo>
                    <a:pt x="1832" y="20004"/>
                  </a:lnTo>
                  <a:close/>
                  <a:moveTo>
                    <a:pt x="1135" y="20132"/>
                  </a:moveTo>
                  <a:lnTo>
                    <a:pt x="1145" y="20134"/>
                  </a:lnTo>
                  <a:lnTo>
                    <a:pt x="1140" y="20154"/>
                  </a:lnTo>
                  <a:lnTo>
                    <a:pt x="1129" y="20151"/>
                  </a:lnTo>
                  <a:lnTo>
                    <a:pt x="1135" y="20132"/>
                  </a:lnTo>
                  <a:close/>
                  <a:moveTo>
                    <a:pt x="1576" y="20332"/>
                  </a:moveTo>
                  <a:lnTo>
                    <a:pt x="1610" y="20339"/>
                  </a:lnTo>
                  <a:lnTo>
                    <a:pt x="1608" y="20345"/>
                  </a:lnTo>
                  <a:lnTo>
                    <a:pt x="1574" y="20338"/>
                  </a:lnTo>
                  <a:lnTo>
                    <a:pt x="1576" y="20332"/>
                  </a:lnTo>
                  <a:close/>
                  <a:moveTo>
                    <a:pt x="1955" y="20446"/>
                  </a:moveTo>
                  <a:lnTo>
                    <a:pt x="1967" y="20448"/>
                  </a:lnTo>
                  <a:lnTo>
                    <a:pt x="1961" y="20467"/>
                  </a:lnTo>
                  <a:lnTo>
                    <a:pt x="1951" y="20464"/>
                  </a:lnTo>
                  <a:lnTo>
                    <a:pt x="1955" y="20446"/>
                  </a:lnTo>
                  <a:close/>
                  <a:moveTo>
                    <a:pt x="1561" y="20507"/>
                  </a:moveTo>
                  <a:lnTo>
                    <a:pt x="1595" y="20514"/>
                  </a:lnTo>
                  <a:lnTo>
                    <a:pt x="1594" y="20520"/>
                  </a:lnTo>
                  <a:lnTo>
                    <a:pt x="1560" y="20513"/>
                  </a:lnTo>
                  <a:lnTo>
                    <a:pt x="1561" y="20507"/>
                  </a:lnTo>
                  <a:close/>
                  <a:moveTo>
                    <a:pt x="552" y="22072"/>
                  </a:moveTo>
                  <a:lnTo>
                    <a:pt x="586" y="22079"/>
                  </a:lnTo>
                  <a:lnTo>
                    <a:pt x="583" y="22085"/>
                  </a:lnTo>
                  <a:lnTo>
                    <a:pt x="550" y="22078"/>
                  </a:lnTo>
                  <a:lnTo>
                    <a:pt x="552" y="22072"/>
                  </a:lnTo>
                  <a:close/>
                  <a:moveTo>
                    <a:pt x="428" y="22157"/>
                  </a:moveTo>
                  <a:lnTo>
                    <a:pt x="428" y="22157"/>
                  </a:lnTo>
                  <a:cubicBezTo>
                    <a:pt x="428" y="22158"/>
                    <a:pt x="427" y="22158"/>
                    <a:pt x="426" y="22158"/>
                  </a:cubicBezTo>
                  <a:lnTo>
                    <a:pt x="426" y="22158"/>
                  </a:lnTo>
                  <a:cubicBezTo>
                    <a:pt x="427" y="22158"/>
                    <a:pt x="428" y="22157"/>
                    <a:pt x="428" y="22157"/>
                  </a:cubicBezTo>
                  <a:close/>
                  <a:moveTo>
                    <a:pt x="426" y="22158"/>
                  </a:moveTo>
                  <a:lnTo>
                    <a:pt x="426" y="22158"/>
                  </a:lnTo>
                  <a:cubicBezTo>
                    <a:pt x="425" y="22159"/>
                    <a:pt x="424" y="22159"/>
                    <a:pt x="422" y="22159"/>
                  </a:cubicBezTo>
                  <a:lnTo>
                    <a:pt x="423" y="22160"/>
                  </a:lnTo>
                  <a:lnTo>
                    <a:pt x="423" y="22160"/>
                  </a:lnTo>
                  <a:cubicBezTo>
                    <a:pt x="424" y="22159"/>
                    <a:pt x="425" y="22159"/>
                    <a:pt x="426" y="22158"/>
                  </a:cubicBezTo>
                  <a:close/>
                  <a:moveTo>
                    <a:pt x="333" y="22237"/>
                  </a:moveTo>
                  <a:lnTo>
                    <a:pt x="333" y="22240"/>
                  </a:lnTo>
                  <a:lnTo>
                    <a:pt x="333" y="22240"/>
                  </a:lnTo>
                  <a:cubicBezTo>
                    <a:pt x="337" y="22240"/>
                    <a:pt x="341" y="22240"/>
                    <a:pt x="345" y="22240"/>
                  </a:cubicBezTo>
                  <a:lnTo>
                    <a:pt x="345" y="22240"/>
                  </a:lnTo>
                  <a:cubicBezTo>
                    <a:pt x="342" y="22239"/>
                    <a:pt x="337" y="22238"/>
                    <a:pt x="333" y="22237"/>
                  </a:cubicBezTo>
                  <a:close/>
                  <a:moveTo>
                    <a:pt x="155" y="23407"/>
                  </a:moveTo>
                  <a:lnTo>
                    <a:pt x="162" y="23414"/>
                  </a:lnTo>
                  <a:lnTo>
                    <a:pt x="134" y="23421"/>
                  </a:lnTo>
                  <a:cubicBezTo>
                    <a:pt x="133" y="23420"/>
                    <a:pt x="132" y="23420"/>
                    <a:pt x="131" y="23419"/>
                  </a:cubicBezTo>
                  <a:lnTo>
                    <a:pt x="131" y="23419"/>
                  </a:lnTo>
                  <a:cubicBezTo>
                    <a:pt x="138" y="23415"/>
                    <a:pt x="146" y="23411"/>
                    <a:pt x="155" y="23408"/>
                  </a:cubicBezTo>
                  <a:lnTo>
                    <a:pt x="155" y="23407"/>
                  </a:lnTo>
                  <a:close/>
                  <a:moveTo>
                    <a:pt x="199" y="23454"/>
                  </a:moveTo>
                  <a:lnTo>
                    <a:pt x="209" y="23457"/>
                  </a:lnTo>
                  <a:lnTo>
                    <a:pt x="205" y="23476"/>
                  </a:lnTo>
                  <a:lnTo>
                    <a:pt x="194" y="23473"/>
                  </a:lnTo>
                  <a:lnTo>
                    <a:pt x="199" y="23454"/>
                  </a:lnTo>
                  <a:close/>
                  <a:moveTo>
                    <a:pt x="528" y="23670"/>
                  </a:moveTo>
                  <a:lnTo>
                    <a:pt x="559" y="23677"/>
                  </a:lnTo>
                  <a:lnTo>
                    <a:pt x="558" y="23683"/>
                  </a:lnTo>
                  <a:lnTo>
                    <a:pt x="525" y="23676"/>
                  </a:lnTo>
                  <a:lnTo>
                    <a:pt x="527" y="23676"/>
                  </a:lnTo>
                  <a:lnTo>
                    <a:pt x="528" y="23670"/>
                  </a:lnTo>
                  <a:close/>
                  <a:moveTo>
                    <a:pt x="159" y="23664"/>
                  </a:moveTo>
                  <a:lnTo>
                    <a:pt x="159" y="23664"/>
                  </a:lnTo>
                  <a:cubicBezTo>
                    <a:pt x="161" y="23664"/>
                    <a:pt x="174" y="23667"/>
                    <a:pt x="193" y="23671"/>
                  </a:cubicBezTo>
                  <a:cubicBezTo>
                    <a:pt x="190" y="23683"/>
                    <a:pt x="187" y="23693"/>
                    <a:pt x="184" y="23704"/>
                  </a:cubicBezTo>
                  <a:lnTo>
                    <a:pt x="169" y="23707"/>
                  </a:lnTo>
                  <a:cubicBezTo>
                    <a:pt x="165" y="23690"/>
                    <a:pt x="162" y="23676"/>
                    <a:pt x="159" y="23664"/>
                  </a:cubicBezTo>
                  <a:close/>
                  <a:moveTo>
                    <a:pt x="172" y="23770"/>
                  </a:moveTo>
                  <a:lnTo>
                    <a:pt x="236" y="23783"/>
                  </a:lnTo>
                  <a:lnTo>
                    <a:pt x="233" y="23793"/>
                  </a:lnTo>
                  <a:lnTo>
                    <a:pt x="171" y="23779"/>
                  </a:lnTo>
                  <a:lnTo>
                    <a:pt x="172" y="23770"/>
                  </a:lnTo>
                  <a:close/>
                  <a:moveTo>
                    <a:pt x="277" y="23788"/>
                  </a:moveTo>
                  <a:lnTo>
                    <a:pt x="287" y="23790"/>
                  </a:lnTo>
                  <a:lnTo>
                    <a:pt x="283" y="23808"/>
                  </a:lnTo>
                  <a:lnTo>
                    <a:pt x="272" y="23807"/>
                  </a:lnTo>
                  <a:lnTo>
                    <a:pt x="277" y="23788"/>
                  </a:lnTo>
                  <a:close/>
                  <a:moveTo>
                    <a:pt x="141" y="23798"/>
                  </a:moveTo>
                  <a:lnTo>
                    <a:pt x="156" y="23801"/>
                  </a:lnTo>
                  <a:lnTo>
                    <a:pt x="147" y="23839"/>
                  </a:lnTo>
                  <a:lnTo>
                    <a:pt x="131" y="23836"/>
                  </a:lnTo>
                  <a:lnTo>
                    <a:pt x="141" y="23798"/>
                  </a:lnTo>
                  <a:close/>
                  <a:moveTo>
                    <a:pt x="71" y="23908"/>
                  </a:moveTo>
                  <a:lnTo>
                    <a:pt x="102" y="23914"/>
                  </a:lnTo>
                  <a:lnTo>
                    <a:pt x="100" y="23921"/>
                  </a:lnTo>
                  <a:lnTo>
                    <a:pt x="69" y="23914"/>
                  </a:lnTo>
                  <a:lnTo>
                    <a:pt x="71" y="23908"/>
                  </a:lnTo>
                  <a:close/>
                  <a:moveTo>
                    <a:pt x="184" y="24144"/>
                  </a:moveTo>
                  <a:lnTo>
                    <a:pt x="194" y="24145"/>
                  </a:lnTo>
                  <a:lnTo>
                    <a:pt x="190" y="24164"/>
                  </a:lnTo>
                  <a:lnTo>
                    <a:pt x="180" y="24161"/>
                  </a:lnTo>
                  <a:lnTo>
                    <a:pt x="184" y="24144"/>
                  </a:lnTo>
                  <a:close/>
                  <a:moveTo>
                    <a:pt x="958" y="24173"/>
                  </a:moveTo>
                  <a:lnTo>
                    <a:pt x="968" y="24174"/>
                  </a:lnTo>
                  <a:lnTo>
                    <a:pt x="962" y="24194"/>
                  </a:lnTo>
                  <a:lnTo>
                    <a:pt x="952" y="24192"/>
                  </a:lnTo>
                  <a:lnTo>
                    <a:pt x="958" y="24173"/>
                  </a:lnTo>
                  <a:close/>
                  <a:moveTo>
                    <a:pt x="144" y="24378"/>
                  </a:moveTo>
                  <a:lnTo>
                    <a:pt x="172" y="24382"/>
                  </a:lnTo>
                  <a:lnTo>
                    <a:pt x="159" y="24430"/>
                  </a:lnTo>
                  <a:lnTo>
                    <a:pt x="143" y="24429"/>
                  </a:lnTo>
                  <a:lnTo>
                    <a:pt x="144" y="24378"/>
                  </a:lnTo>
                  <a:close/>
                  <a:moveTo>
                    <a:pt x="896" y="24463"/>
                  </a:moveTo>
                  <a:lnTo>
                    <a:pt x="926" y="24470"/>
                  </a:lnTo>
                  <a:lnTo>
                    <a:pt x="924" y="24476"/>
                  </a:lnTo>
                  <a:lnTo>
                    <a:pt x="893" y="24469"/>
                  </a:lnTo>
                  <a:lnTo>
                    <a:pt x="896" y="24463"/>
                  </a:lnTo>
                  <a:close/>
                  <a:moveTo>
                    <a:pt x="418" y="24998"/>
                  </a:moveTo>
                  <a:cubicBezTo>
                    <a:pt x="418" y="25018"/>
                    <a:pt x="420" y="25026"/>
                    <a:pt x="420" y="25041"/>
                  </a:cubicBezTo>
                  <a:cubicBezTo>
                    <a:pt x="396" y="25035"/>
                    <a:pt x="377" y="25031"/>
                    <a:pt x="330" y="25020"/>
                  </a:cubicBezTo>
                  <a:cubicBezTo>
                    <a:pt x="371" y="25010"/>
                    <a:pt x="390" y="25006"/>
                    <a:pt x="418" y="24998"/>
                  </a:cubicBezTo>
                  <a:close/>
                  <a:moveTo>
                    <a:pt x="1026" y="25040"/>
                  </a:moveTo>
                  <a:lnTo>
                    <a:pt x="1036" y="25043"/>
                  </a:lnTo>
                  <a:lnTo>
                    <a:pt x="1030" y="25060"/>
                  </a:lnTo>
                  <a:lnTo>
                    <a:pt x="1021" y="25059"/>
                  </a:lnTo>
                  <a:lnTo>
                    <a:pt x="1026" y="25040"/>
                  </a:lnTo>
                  <a:close/>
                  <a:moveTo>
                    <a:pt x="200" y="25296"/>
                  </a:moveTo>
                  <a:cubicBezTo>
                    <a:pt x="216" y="25299"/>
                    <a:pt x="227" y="25301"/>
                    <a:pt x="243" y="25304"/>
                  </a:cubicBezTo>
                  <a:cubicBezTo>
                    <a:pt x="243" y="25315"/>
                    <a:pt x="244" y="25326"/>
                    <a:pt x="244" y="25340"/>
                  </a:cubicBezTo>
                  <a:cubicBezTo>
                    <a:pt x="225" y="25338"/>
                    <a:pt x="212" y="25337"/>
                    <a:pt x="190" y="25335"/>
                  </a:cubicBezTo>
                  <a:cubicBezTo>
                    <a:pt x="194" y="25321"/>
                    <a:pt x="197" y="25307"/>
                    <a:pt x="200" y="25296"/>
                  </a:cubicBezTo>
                  <a:close/>
                  <a:moveTo>
                    <a:pt x="1046" y="25500"/>
                  </a:moveTo>
                  <a:lnTo>
                    <a:pt x="1055" y="25502"/>
                  </a:lnTo>
                  <a:lnTo>
                    <a:pt x="1049" y="25521"/>
                  </a:lnTo>
                  <a:lnTo>
                    <a:pt x="1040" y="25519"/>
                  </a:lnTo>
                  <a:lnTo>
                    <a:pt x="1046" y="25500"/>
                  </a:lnTo>
                  <a:close/>
                  <a:moveTo>
                    <a:pt x="367" y="25621"/>
                  </a:moveTo>
                  <a:cubicBezTo>
                    <a:pt x="394" y="25643"/>
                    <a:pt x="418" y="25662"/>
                    <a:pt x="443" y="25682"/>
                  </a:cubicBezTo>
                  <a:lnTo>
                    <a:pt x="443" y="25682"/>
                  </a:lnTo>
                  <a:cubicBezTo>
                    <a:pt x="433" y="25686"/>
                    <a:pt x="425" y="25688"/>
                    <a:pt x="418" y="25688"/>
                  </a:cubicBezTo>
                  <a:cubicBezTo>
                    <a:pt x="388" y="25688"/>
                    <a:pt x="375" y="25659"/>
                    <a:pt x="338" y="25659"/>
                  </a:cubicBezTo>
                  <a:cubicBezTo>
                    <a:pt x="337" y="25659"/>
                    <a:pt x="336" y="25659"/>
                    <a:pt x="336" y="25659"/>
                  </a:cubicBezTo>
                  <a:cubicBezTo>
                    <a:pt x="347" y="25643"/>
                    <a:pt x="353" y="25635"/>
                    <a:pt x="367" y="25621"/>
                  </a:cubicBezTo>
                  <a:close/>
                  <a:moveTo>
                    <a:pt x="496" y="25680"/>
                  </a:moveTo>
                  <a:cubicBezTo>
                    <a:pt x="503" y="25680"/>
                    <a:pt x="510" y="25681"/>
                    <a:pt x="517" y="25683"/>
                  </a:cubicBezTo>
                  <a:lnTo>
                    <a:pt x="515" y="25696"/>
                  </a:lnTo>
                  <a:lnTo>
                    <a:pt x="468" y="25691"/>
                  </a:lnTo>
                  <a:lnTo>
                    <a:pt x="468" y="25691"/>
                  </a:lnTo>
                  <a:cubicBezTo>
                    <a:pt x="477" y="25683"/>
                    <a:pt x="487" y="25680"/>
                    <a:pt x="496" y="25680"/>
                  </a:cubicBezTo>
                  <a:close/>
                  <a:moveTo>
                    <a:pt x="840" y="25740"/>
                  </a:moveTo>
                  <a:lnTo>
                    <a:pt x="868" y="25746"/>
                  </a:lnTo>
                  <a:lnTo>
                    <a:pt x="867" y="25752"/>
                  </a:lnTo>
                  <a:lnTo>
                    <a:pt x="839" y="25746"/>
                  </a:lnTo>
                  <a:lnTo>
                    <a:pt x="840" y="25740"/>
                  </a:lnTo>
                  <a:close/>
                  <a:moveTo>
                    <a:pt x="356" y="25766"/>
                  </a:moveTo>
                  <a:lnTo>
                    <a:pt x="372" y="25787"/>
                  </a:lnTo>
                  <a:lnTo>
                    <a:pt x="366" y="25790"/>
                  </a:lnTo>
                  <a:lnTo>
                    <a:pt x="366" y="25790"/>
                  </a:lnTo>
                  <a:lnTo>
                    <a:pt x="365" y="25788"/>
                  </a:lnTo>
                  <a:lnTo>
                    <a:pt x="371" y="25787"/>
                  </a:lnTo>
                  <a:cubicBezTo>
                    <a:pt x="359" y="25783"/>
                    <a:pt x="352" y="25777"/>
                    <a:pt x="346" y="25771"/>
                  </a:cubicBezTo>
                  <a:lnTo>
                    <a:pt x="356" y="25766"/>
                  </a:lnTo>
                  <a:close/>
                  <a:moveTo>
                    <a:pt x="367" y="25790"/>
                  </a:moveTo>
                  <a:cubicBezTo>
                    <a:pt x="379" y="25793"/>
                    <a:pt x="384" y="25799"/>
                    <a:pt x="392" y="25805"/>
                  </a:cubicBezTo>
                  <a:lnTo>
                    <a:pt x="381" y="25809"/>
                  </a:lnTo>
                  <a:lnTo>
                    <a:pt x="367" y="25790"/>
                  </a:lnTo>
                  <a:close/>
                  <a:moveTo>
                    <a:pt x="677" y="25881"/>
                  </a:moveTo>
                  <a:lnTo>
                    <a:pt x="734" y="25893"/>
                  </a:lnTo>
                  <a:lnTo>
                    <a:pt x="731" y="25903"/>
                  </a:lnTo>
                  <a:lnTo>
                    <a:pt x="674" y="25890"/>
                  </a:lnTo>
                  <a:lnTo>
                    <a:pt x="677" y="25881"/>
                  </a:lnTo>
                  <a:close/>
                  <a:moveTo>
                    <a:pt x="536" y="25983"/>
                  </a:moveTo>
                  <a:lnTo>
                    <a:pt x="545" y="25986"/>
                  </a:lnTo>
                  <a:lnTo>
                    <a:pt x="540" y="26003"/>
                  </a:lnTo>
                  <a:lnTo>
                    <a:pt x="530" y="26002"/>
                  </a:lnTo>
                  <a:lnTo>
                    <a:pt x="536" y="25983"/>
                  </a:lnTo>
                  <a:close/>
                  <a:moveTo>
                    <a:pt x="1004" y="26030"/>
                  </a:moveTo>
                  <a:lnTo>
                    <a:pt x="1051" y="26040"/>
                  </a:lnTo>
                  <a:lnTo>
                    <a:pt x="1051" y="26050"/>
                  </a:lnTo>
                  <a:lnTo>
                    <a:pt x="1001" y="26046"/>
                  </a:lnTo>
                  <a:lnTo>
                    <a:pt x="1004" y="26030"/>
                  </a:lnTo>
                  <a:close/>
                  <a:moveTo>
                    <a:pt x="748" y="26056"/>
                  </a:moveTo>
                  <a:lnTo>
                    <a:pt x="776" y="26062"/>
                  </a:lnTo>
                  <a:lnTo>
                    <a:pt x="774" y="26068"/>
                  </a:lnTo>
                  <a:lnTo>
                    <a:pt x="745" y="26062"/>
                  </a:lnTo>
                  <a:lnTo>
                    <a:pt x="748" y="26056"/>
                  </a:lnTo>
                  <a:close/>
                  <a:moveTo>
                    <a:pt x="555" y="26028"/>
                  </a:moveTo>
                  <a:cubicBezTo>
                    <a:pt x="577" y="26033"/>
                    <a:pt x="598" y="26039"/>
                    <a:pt x="624" y="26044"/>
                  </a:cubicBezTo>
                  <a:cubicBezTo>
                    <a:pt x="624" y="26053"/>
                    <a:pt x="624" y="26062"/>
                    <a:pt x="624" y="26081"/>
                  </a:cubicBezTo>
                  <a:cubicBezTo>
                    <a:pt x="592" y="26064"/>
                    <a:pt x="567" y="26049"/>
                    <a:pt x="542" y="26036"/>
                  </a:cubicBezTo>
                  <a:lnTo>
                    <a:pt x="555" y="26028"/>
                  </a:lnTo>
                  <a:close/>
                  <a:moveTo>
                    <a:pt x="440" y="26186"/>
                  </a:moveTo>
                  <a:lnTo>
                    <a:pt x="496" y="26197"/>
                  </a:lnTo>
                  <a:lnTo>
                    <a:pt x="493" y="26208"/>
                  </a:lnTo>
                  <a:lnTo>
                    <a:pt x="437" y="26194"/>
                  </a:lnTo>
                  <a:lnTo>
                    <a:pt x="440" y="26186"/>
                  </a:lnTo>
                  <a:close/>
                  <a:moveTo>
                    <a:pt x="630" y="26292"/>
                  </a:moveTo>
                  <a:cubicBezTo>
                    <a:pt x="656" y="26314"/>
                    <a:pt x="674" y="26328"/>
                    <a:pt x="705" y="26353"/>
                  </a:cubicBezTo>
                  <a:cubicBezTo>
                    <a:pt x="661" y="26345"/>
                    <a:pt x="636" y="26339"/>
                    <a:pt x="605" y="26331"/>
                  </a:cubicBezTo>
                  <a:cubicBezTo>
                    <a:pt x="612" y="26318"/>
                    <a:pt x="620" y="26309"/>
                    <a:pt x="630" y="26292"/>
                  </a:cubicBezTo>
                  <a:close/>
                  <a:moveTo>
                    <a:pt x="683" y="26378"/>
                  </a:moveTo>
                  <a:lnTo>
                    <a:pt x="706" y="26381"/>
                  </a:lnTo>
                  <a:lnTo>
                    <a:pt x="698" y="26412"/>
                  </a:lnTo>
                  <a:lnTo>
                    <a:pt x="684" y="26411"/>
                  </a:lnTo>
                  <a:lnTo>
                    <a:pt x="683" y="26378"/>
                  </a:lnTo>
                  <a:close/>
                  <a:moveTo>
                    <a:pt x="5297" y="1"/>
                  </a:moveTo>
                  <a:cubicBezTo>
                    <a:pt x="5226" y="18"/>
                    <a:pt x="5163" y="33"/>
                    <a:pt x="5097" y="49"/>
                  </a:cubicBezTo>
                  <a:cubicBezTo>
                    <a:pt x="5097" y="49"/>
                    <a:pt x="5088" y="42"/>
                    <a:pt x="5070" y="26"/>
                  </a:cubicBezTo>
                  <a:cubicBezTo>
                    <a:pt x="5061" y="62"/>
                    <a:pt x="5054" y="92"/>
                    <a:pt x="5047" y="117"/>
                  </a:cubicBezTo>
                  <a:cubicBezTo>
                    <a:pt x="4988" y="117"/>
                    <a:pt x="4941" y="117"/>
                    <a:pt x="4871" y="118"/>
                  </a:cubicBezTo>
                  <a:cubicBezTo>
                    <a:pt x="4905" y="142"/>
                    <a:pt x="4926" y="158"/>
                    <a:pt x="4944" y="171"/>
                  </a:cubicBezTo>
                  <a:cubicBezTo>
                    <a:pt x="4923" y="192"/>
                    <a:pt x="4907" y="207"/>
                    <a:pt x="4889" y="224"/>
                  </a:cubicBezTo>
                  <a:cubicBezTo>
                    <a:pt x="4927" y="238"/>
                    <a:pt x="4952" y="246"/>
                    <a:pt x="4980" y="255"/>
                  </a:cubicBezTo>
                  <a:cubicBezTo>
                    <a:pt x="4974" y="267"/>
                    <a:pt x="4970" y="274"/>
                    <a:pt x="4964" y="286"/>
                  </a:cubicBezTo>
                  <a:cubicBezTo>
                    <a:pt x="4919" y="276"/>
                    <a:pt x="4876" y="266"/>
                    <a:pt x="4838" y="258"/>
                  </a:cubicBezTo>
                  <a:cubicBezTo>
                    <a:pt x="4816" y="266"/>
                    <a:pt x="4802" y="271"/>
                    <a:pt x="4802" y="271"/>
                  </a:cubicBezTo>
                  <a:cubicBezTo>
                    <a:pt x="4789" y="301"/>
                    <a:pt x="4839" y="336"/>
                    <a:pt x="4766" y="341"/>
                  </a:cubicBezTo>
                  <a:lnTo>
                    <a:pt x="4785" y="376"/>
                  </a:lnTo>
                  <a:cubicBezTo>
                    <a:pt x="4774" y="380"/>
                    <a:pt x="4764" y="385"/>
                    <a:pt x="4738" y="396"/>
                  </a:cubicBezTo>
                  <a:cubicBezTo>
                    <a:pt x="4760" y="410"/>
                    <a:pt x="4783" y="423"/>
                    <a:pt x="4805" y="436"/>
                  </a:cubicBezTo>
                  <a:lnTo>
                    <a:pt x="4786" y="446"/>
                  </a:lnTo>
                  <a:cubicBezTo>
                    <a:pt x="4764" y="436"/>
                    <a:pt x="4743" y="426"/>
                    <a:pt x="4724" y="417"/>
                  </a:cubicBezTo>
                  <a:cubicBezTo>
                    <a:pt x="4696" y="420"/>
                    <a:pt x="4670" y="421"/>
                    <a:pt x="4645" y="424"/>
                  </a:cubicBezTo>
                  <a:cubicBezTo>
                    <a:pt x="4640" y="438"/>
                    <a:pt x="4638" y="451"/>
                    <a:pt x="4627" y="480"/>
                  </a:cubicBezTo>
                  <a:cubicBezTo>
                    <a:pt x="4640" y="494"/>
                    <a:pt x="4666" y="519"/>
                    <a:pt x="4686" y="539"/>
                  </a:cubicBezTo>
                  <a:lnTo>
                    <a:pt x="4645" y="539"/>
                  </a:lnTo>
                  <a:cubicBezTo>
                    <a:pt x="4639" y="563"/>
                    <a:pt x="4632" y="583"/>
                    <a:pt x="4626" y="604"/>
                  </a:cubicBezTo>
                  <a:cubicBezTo>
                    <a:pt x="4646" y="613"/>
                    <a:pt x="4664" y="620"/>
                    <a:pt x="4688" y="630"/>
                  </a:cubicBezTo>
                  <a:cubicBezTo>
                    <a:pt x="4636" y="633"/>
                    <a:pt x="4593" y="636"/>
                    <a:pt x="4552" y="638"/>
                  </a:cubicBezTo>
                  <a:lnTo>
                    <a:pt x="4502" y="695"/>
                  </a:lnTo>
                  <a:cubicBezTo>
                    <a:pt x="4515" y="701"/>
                    <a:pt x="4533" y="708"/>
                    <a:pt x="4548" y="716"/>
                  </a:cubicBezTo>
                  <a:cubicBezTo>
                    <a:pt x="4542" y="732"/>
                    <a:pt x="4538" y="747"/>
                    <a:pt x="4533" y="761"/>
                  </a:cubicBezTo>
                  <a:cubicBezTo>
                    <a:pt x="4510" y="761"/>
                    <a:pt x="4490" y="760"/>
                    <a:pt x="4462" y="760"/>
                  </a:cubicBezTo>
                  <a:cubicBezTo>
                    <a:pt x="4467" y="789"/>
                    <a:pt x="4473" y="817"/>
                    <a:pt x="4477" y="845"/>
                  </a:cubicBezTo>
                  <a:cubicBezTo>
                    <a:pt x="4454" y="845"/>
                    <a:pt x="4430" y="847"/>
                    <a:pt x="4408" y="848"/>
                  </a:cubicBezTo>
                  <a:cubicBezTo>
                    <a:pt x="4398" y="880"/>
                    <a:pt x="4387" y="911"/>
                    <a:pt x="4371" y="960"/>
                  </a:cubicBezTo>
                  <a:cubicBezTo>
                    <a:pt x="4379" y="964"/>
                    <a:pt x="4407" y="978"/>
                    <a:pt x="4443" y="994"/>
                  </a:cubicBezTo>
                  <a:lnTo>
                    <a:pt x="4370" y="994"/>
                  </a:lnTo>
                  <a:cubicBezTo>
                    <a:pt x="4349" y="1017"/>
                    <a:pt x="4332" y="1038"/>
                    <a:pt x="4317" y="1058"/>
                  </a:cubicBezTo>
                  <a:cubicBezTo>
                    <a:pt x="4304" y="1078"/>
                    <a:pt x="4274" y="1103"/>
                    <a:pt x="4286" y="1117"/>
                  </a:cubicBezTo>
                  <a:cubicBezTo>
                    <a:pt x="4333" y="1166"/>
                    <a:pt x="4274" y="1197"/>
                    <a:pt x="4283" y="1244"/>
                  </a:cubicBezTo>
                  <a:cubicBezTo>
                    <a:pt x="4255" y="1248"/>
                    <a:pt x="4226" y="1253"/>
                    <a:pt x="4196" y="1257"/>
                  </a:cubicBezTo>
                  <a:cubicBezTo>
                    <a:pt x="4220" y="1278"/>
                    <a:pt x="4236" y="1294"/>
                    <a:pt x="4254" y="1310"/>
                  </a:cubicBezTo>
                  <a:cubicBezTo>
                    <a:pt x="4209" y="1323"/>
                    <a:pt x="4167" y="1337"/>
                    <a:pt x="4124" y="1350"/>
                  </a:cubicBezTo>
                  <a:cubicBezTo>
                    <a:pt x="4136" y="1367"/>
                    <a:pt x="4143" y="1379"/>
                    <a:pt x="4148" y="1388"/>
                  </a:cubicBezTo>
                  <a:cubicBezTo>
                    <a:pt x="4133" y="1395"/>
                    <a:pt x="4118" y="1404"/>
                    <a:pt x="4108" y="1410"/>
                  </a:cubicBezTo>
                  <a:cubicBezTo>
                    <a:pt x="4120" y="1429"/>
                    <a:pt x="4130" y="1444"/>
                    <a:pt x="4139" y="1459"/>
                  </a:cubicBezTo>
                  <a:cubicBezTo>
                    <a:pt x="4118" y="1465"/>
                    <a:pt x="4105" y="1469"/>
                    <a:pt x="4105" y="1469"/>
                  </a:cubicBezTo>
                  <a:cubicBezTo>
                    <a:pt x="4106" y="1506"/>
                    <a:pt x="4108" y="1535"/>
                    <a:pt x="4108" y="1565"/>
                  </a:cubicBezTo>
                  <a:cubicBezTo>
                    <a:pt x="4127" y="1572"/>
                    <a:pt x="4145" y="1578"/>
                    <a:pt x="4156" y="1582"/>
                  </a:cubicBezTo>
                  <a:cubicBezTo>
                    <a:pt x="4126" y="1609"/>
                    <a:pt x="4101" y="1631"/>
                    <a:pt x="4076" y="1653"/>
                  </a:cubicBezTo>
                  <a:cubicBezTo>
                    <a:pt x="4109" y="1685"/>
                    <a:pt x="4083" y="1707"/>
                    <a:pt x="4073" y="1732"/>
                  </a:cubicBezTo>
                  <a:cubicBezTo>
                    <a:pt x="4045" y="1731"/>
                    <a:pt x="4024" y="1731"/>
                    <a:pt x="4002" y="1731"/>
                  </a:cubicBezTo>
                  <a:cubicBezTo>
                    <a:pt x="4014" y="1744"/>
                    <a:pt x="4024" y="1756"/>
                    <a:pt x="4034" y="1769"/>
                  </a:cubicBezTo>
                  <a:cubicBezTo>
                    <a:pt x="4015" y="1778"/>
                    <a:pt x="4001" y="1784"/>
                    <a:pt x="3981" y="1793"/>
                  </a:cubicBezTo>
                  <a:cubicBezTo>
                    <a:pt x="3999" y="1799"/>
                    <a:pt x="4014" y="1803"/>
                    <a:pt x="4037" y="1813"/>
                  </a:cubicBezTo>
                  <a:cubicBezTo>
                    <a:pt x="4046" y="1835"/>
                    <a:pt x="4058" y="1863"/>
                    <a:pt x="4067" y="1888"/>
                  </a:cubicBezTo>
                  <a:cubicBezTo>
                    <a:pt x="4014" y="1922"/>
                    <a:pt x="3965" y="1952"/>
                    <a:pt x="3936" y="1969"/>
                  </a:cubicBezTo>
                  <a:cubicBezTo>
                    <a:pt x="3925" y="2015"/>
                    <a:pt x="3918" y="2044"/>
                    <a:pt x="3908" y="2082"/>
                  </a:cubicBezTo>
                  <a:cubicBezTo>
                    <a:pt x="3911" y="2085"/>
                    <a:pt x="3927" y="2100"/>
                    <a:pt x="3946" y="2116"/>
                  </a:cubicBezTo>
                  <a:cubicBezTo>
                    <a:pt x="3933" y="2121"/>
                    <a:pt x="3920" y="2124"/>
                    <a:pt x="3908" y="2128"/>
                  </a:cubicBezTo>
                  <a:cubicBezTo>
                    <a:pt x="3918" y="2140"/>
                    <a:pt x="3928" y="2152"/>
                    <a:pt x="3933" y="2158"/>
                  </a:cubicBezTo>
                  <a:cubicBezTo>
                    <a:pt x="3908" y="2181"/>
                    <a:pt x="3887" y="2200"/>
                    <a:pt x="3853" y="2231"/>
                  </a:cubicBezTo>
                  <a:cubicBezTo>
                    <a:pt x="3883" y="2244"/>
                    <a:pt x="3914" y="2260"/>
                    <a:pt x="3949" y="2277"/>
                  </a:cubicBezTo>
                  <a:cubicBezTo>
                    <a:pt x="3900" y="2334"/>
                    <a:pt x="3856" y="2386"/>
                    <a:pt x="3806" y="2444"/>
                  </a:cubicBezTo>
                  <a:cubicBezTo>
                    <a:pt x="3815" y="2464"/>
                    <a:pt x="3855" y="2496"/>
                    <a:pt x="3787" y="2515"/>
                  </a:cubicBezTo>
                  <a:cubicBezTo>
                    <a:pt x="3765" y="2522"/>
                    <a:pt x="3749" y="2550"/>
                    <a:pt x="3761" y="2565"/>
                  </a:cubicBezTo>
                  <a:cubicBezTo>
                    <a:pt x="3800" y="2615"/>
                    <a:pt x="3770" y="2655"/>
                    <a:pt x="3752" y="2695"/>
                  </a:cubicBezTo>
                  <a:cubicBezTo>
                    <a:pt x="3728" y="2747"/>
                    <a:pt x="3755" y="2802"/>
                    <a:pt x="3771" y="2856"/>
                  </a:cubicBezTo>
                  <a:cubicBezTo>
                    <a:pt x="3709" y="2890"/>
                    <a:pt x="3686" y="2924"/>
                    <a:pt x="3700" y="2955"/>
                  </a:cubicBezTo>
                  <a:cubicBezTo>
                    <a:pt x="3642" y="2992"/>
                    <a:pt x="3584" y="3027"/>
                    <a:pt x="3527" y="3064"/>
                  </a:cubicBezTo>
                  <a:cubicBezTo>
                    <a:pt x="3528" y="3076"/>
                    <a:pt x="3536" y="3093"/>
                    <a:pt x="3534" y="3111"/>
                  </a:cubicBezTo>
                  <a:cubicBezTo>
                    <a:pt x="3533" y="3129"/>
                    <a:pt x="3524" y="3146"/>
                    <a:pt x="3518" y="3161"/>
                  </a:cubicBezTo>
                  <a:cubicBezTo>
                    <a:pt x="3550" y="3171"/>
                    <a:pt x="3566" y="3177"/>
                    <a:pt x="3597" y="3187"/>
                  </a:cubicBezTo>
                  <a:cubicBezTo>
                    <a:pt x="3581" y="3209"/>
                    <a:pt x="3580" y="3243"/>
                    <a:pt x="3549" y="3248"/>
                  </a:cubicBezTo>
                  <a:cubicBezTo>
                    <a:pt x="3480" y="3258"/>
                    <a:pt x="3594" y="3311"/>
                    <a:pt x="3512" y="3312"/>
                  </a:cubicBezTo>
                  <a:cubicBezTo>
                    <a:pt x="3506" y="3312"/>
                    <a:pt x="3500" y="3326"/>
                    <a:pt x="3505" y="3329"/>
                  </a:cubicBezTo>
                  <a:cubicBezTo>
                    <a:pt x="3559" y="3365"/>
                    <a:pt x="3515" y="3392"/>
                    <a:pt x="3514" y="3421"/>
                  </a:cubicBezTo>
                  <a:cubicBezTo>
                    <a:pt x="3618" y="3452"/>
                    <a:pt x="3622" y="3458"/>
                    <a:pt x="3606" y="3520"/>
                  </a:cubicBezTo>
                  <a:cubicBezTo>
                    <a:pt x="3618" y="3526"/>
                    <a:pt x="3627" y="3532"/>
                    <a:pt x="3636" y="3539"/>
                  </a:cubicBezTo>
                  <a:lnTo>
                    <a:pt x="3622" y="3542"/>
                  </a:lnTo>
                  <a:lnTo>
                    <a:pt x="3600" y="3521"/>
                  </a:lnTo>
                  <a:cubicBezTo>
                    <a:pt x="3603" y="3520"/>
                    <a:pt x="3606" y="3520"/>
                    <a:pt x="3606" y="3520"/>
                  </a:cubicBezTo>
                  <a:cubicBezTo>
                    <a:pt x="3584" y="3514"/>
                    <a:pt x="3564" y="3511"/>
                    <a:pt x="3547" y="3511"/>
                  </a:cubicBezTo>
                  <a:cubicBezTo>
                    <a:pt x="3519" y="3511"/>
                    <a:pt x="3497" y="3518"/>
                    <a:pt x="3478" y="3530"/>
                  </a:cubicBezTo>
                  <a:cubicBezTo>
                    <a:pt x="3486" y="3560"/>
                    <a:pt x="3537" y="3593"/>
                    <a:pt x="3468" y="3615"/>
                  </a:cubicBezTo>
                  <a:cubicBezTo>
                    <a:pt x="3441" y="3624"/>
                    <a:pt x="3453" y="3660"/>
                    <a:pt x="3447" y="3683"/>
                  </a:cubicBezTo>
                  <a:cubicBezTo>
                    <a:pt x="3433" y="3682"/>
                    <a:pt x="3415" y="3680"/>
                    <a:pt x="3397" y="3679"/>
                  </a:cubicBezTo>
                  <a:lnTo>
                    <a:pt x="3397" y="3679"/>
                  </a:lnTo>
                  <a:cubicBezTo>
                    <a:pt x="3402" y="3705"/>
                    <a:pt x="3441" y="3735"/>
                    <a:pt x="3386" y="3752"/>
                  </a:cubicBezTo>
                  <a:cubicBezTo>
                    <a:pt x="3343" y="3767"/>
                    <a:pt x="3343" y="3795"/>
                    <a:pt x="3362" y="3827"/>
                  </a:cubicBezTo>
                  <a:cubicBezTo>
                    <a:pt x="3381" y="3858"/>
                    <a:pt x="3384" y="3891"/>
                    <a:pt x="3393" y="3919"/>
                  </a:cubicBezTo>
                  <a:cubicBezTo>
                    <a:pt x="3374" y="3926"/>
                    <a:pt x="3356" y="3932"/>
                    <a:pt x="3337" y="3939"/>
                  </a:cubicBezTo>
                  <a:cubicBezTo>
                    <a:pt x="3362" y="3970"/>
                    <a:pt x="3375" y="4001"/>
                    <a:pt x="3409" y="4026"/>
                  </a:cubicBezTo>
                  <a:cubicBezTo>
                    <a:pt x="3441" y="4051"/>
                    <a:pt x="3494" y="4070"/>
                    <a:pt x="3540" y="4094"/>
                  </a:cubicBezTo>
                  <a:cubicBezTo>
                    <a:pt x="3547" y="4105"/>
                    <a:pt x="3556" y="4122"/>
                    <a:pt x="3566" y="4138"/>
                  </a:cubicBezTo>
                  <a:cubicBezTo>
                    <a:pt x="3553" y="4142"/>
                    <a:pt x="3536" y="4148"/>
                    <a:pt x="3521" y="4152"/>
                  </a:cubicBezTo>
                  <a:cubicBezTo>
                    <a:pt x="3531" y="4170"/>
                    <a:pt x="3539" y="4183"/>
                    <a:pt x="3550" y="4204"/>
                  </a:cubicBezTo>
                  <a:cubicBezTo>
                    <a:pt x="3516" y="4194"/>
                    <a:pt x="3499" y="4189"/>
                    <a:pt x="3481" y="4183"/>
                  </a:cubicBezTo>
                  <a:cubicBezTo>
                    <a:pt x="3484" y="4157"/>
                    <a:pt x="3487" y="4133"/>
                    <a:pt x="3489" y="4110"/>
                  </a:cubicBezTo>
                  <a:cubicBezTo>
                    <a:pt x="3459" y="4104"/>
                    <a:pt x="3438" y="4100"/>
                    <a:pt x="3421" y="4097"/>
                  </a:cubicBezTo>
                  <a:cubicBezTo>
                    <a:pt x="3412" y="4101"/>
                    <a:pt x="3402" y="4104"/>
                    <a:pt x="3391" y="4107"/>
                  </a:cubicBezTo>
                  <a:lnTo>
                    <a:pt x="3381" y="4098"/>
                  </a:lnTo>
                  <a:lnTo>
                    <a:pt x="3415" y="4092"/>
                  </a:lnTo>
                  <a:lnTo>
                    <a:pt x="3415" y="4092"/>
                  </a:lnTo>
                  <a:cubicBezTo>
                    <a:pt x="3417" y="4094"/>
                    <a:pt x="3419" y="4095"/>
                    <a:pt x="3421" y="4097"/>
                  </a:cubicBezTo>
                  <a:cubicBezTo>
                    <a:pt x="3421" y="4097"/>
                    <a:pt x="3419" y="4094"/>
                    <a:pt x="3416" y="4092"/>
                  </a:cubicBezTo>
                  <a:lnTo>
                    <a:pt x="3415" y="4092"/>
                  </a:lnTo>
                  <a:cubicBezTo>
                    <a:pt x="3399" y="4082"/>
                    <a:pt x="3383" y="4072"/>
                    <a:pt x="3368" y="4061"/>
                  </a:cubicBezTo>
                  <a:cubicBezTo>
                    <a:pt x="3338" y="4079"/>
                    <a:pt x="3319" y="4091"/>
                    <a:pt x="3297" y="4104"/>
                  </a:cubicBezTo>
                  <a:cubicBezTo>
                    <a:pt x="3341" y="4129"/>
                    <a:pt x="3387" y="4157"/>
                    <a:pt x="3450" y="4194"/>
                  </a:cubicBezTo>
                  <a:cubicBezTo>
                    <a:pt x="3391" y="4201"/>
                    <a:pt x="3341" y="4207"/>
                    <a:pt x="3297" y="4213"/>
                  </a:cubicBezTo>
                  <a:cubicBezTo>
                    <a:pt x="3321" y="4266"/>
                    <a:pt x="3327" y="4313"/>
                    <a:pt x="3302" y="4336"/>
                  </a:cubicBezTo>
                  <a:cubicBezTo>
                    <a:pt x="3277" y="4360"/>
                    <a:pt x="3308" y="4385"/>
                    <a:pt x="3319" y="4410"/>
                  </a:cubicBezTo>
                  <a:lnTo>
                    <a:pt x="3391" y="4425"/>
                  </a:lnTo>
                  <a:lnTo>
                    <a:pt x="3390" y="4438"/>
                  </a:lnTo>
                  <a:lnTo>
                    <a:pt x="3313" y="4429"/>
                  </a:lnTo>
                  <a:cubicBezTo>
                    <a:pt x="3284" y="4434"/>
                    <a:pt x="3255" y="4438"/>
                    <a:pt x="3224" y="4442"/>
                  </a:cubicBezTo>
                  <a:cubicBezTo>
                    <a:pt x="3233" y="4478"/>
                    <a:pt x="3247" y="4513"/>
                    <a:pt x="3322" y="4541"/>
                  </a:cubicBezTo>
                  <a:cubicBezTo>
                    <a:pt x="3313" y="4557"/>
                    <a:pt x="3306" y="4570"/>
                    <a:pt x="3302" y="4582"/>
                  </a:cubicBezTo>
                  <a:cubicBezTo>
                    <a:pt x="3269" y="4578"/>
                    <a:pt x="3250" y="4576"/>
                    <a:pt x="3225" y="4573"/>
                  </a:cubicBezTo>
                  <a:cubicBezTo>
                    <a:pt x="3219" y="4598"/>
                    <a:pt x="3215" y="4622"/>
                    <a:pt x="3209" y="4647"/>
                  </a:cubicBezTo>
                  <a:cubicBezTo>
                    <a:pt x="3241" y="4651"/>
                    <a:pt x="3259" y="4653"/>
                    <a:pt x="3280" y="4656"/>
                  </a:cubicBezTo>
                  <a:cubicBezTo>
                    <a:pt x="3271" y="4642"/>
                    <a:pt x="3265" y="4632"/>
                    <a:pt x="3250" y="4609"/>
                  </a:cubicBezTo>
                  <a:lnTo>
                    <a:pt x="3250" y="4609"/>
                  </a:lnTo>
                  <a:cubicBezTo>
                    <a:pt x="3327" y="4638"/>
                    <a:pt x="3384" y="4660"/>
                    <a:pt x="3437" y="4681"/>
                  </a:cubicBezTo>
                  <a:cubicBezTo>
                    <a:pt x="3431" y="4703"/>
                    <a:pt x="3424" y="4723"/>
                    <a:pt x="3418" y="4745"/>
                  </a:cubicBezTo>
                  <a:cubicBezTo>
                    <a:pt x="3331" y="4709"/>
                    <a:pt x="3255" y="4688"/>
                    <a:pt x="3213" y="4688"/>
                  </a:cubicBezTo>
                  <a:cubicBezTo>
                    <a:pt x="3204" y="4688"/>
                    <a:pt x="3197" y="4689"/>
                    <a:pt x="3191" y="4691"/>
                  </a:cubicBezTo>
                  <a:cubicBezTo>
                    <a:pt x="3200" y="4700"/>
                    <a:pt x="3210" y="4709"/>
                    <a:pt x="3216" y="4713"/>
                  </a:cubicBezTo>
                  <a:cubicBezTo>
                    <a:pt x="3187" y="4731"/>
                    <a:pt x="3159" y="4745"/>
                    <a:pt x="3131" y="4760"/>
                  </a:cubicBezTo>
                  <a:cubicBezTo>
                    <a:pt x="3156" y="4770"/>
                    <a:pt x="3181" y="4781"/>
                    <a:pt x="3205" y="4791"/>
                  </a:cubicBezTo>
                  <a:cubicBezTo>
                    <a:pt x="3153" y="4834"/>
                    <a:pt x="3040" y="4851"/>
                    <a:pt x="3188" y="4926"/>
                  </a:cubicBezTo>
                  <a:cubicBezTo>
                    <a:pt x="3091" y="4916"/>
                    <a:pt x="3068" y="4912"/>
                    <a:pt x="3035" y="4904"/>
                  </a:cubicBezTo>
                  <a:lnTo>
                    <a:pt x="3035" y="4904"/>
                  </a:lnTo>
                  <a:cubicBezTo>
                    <a:pt x="3103" y="4996"/>
                    <a:pt x="3075" y="5069"/>
                    <a:pt x="3049" y="5138"/>
                  </a:cubicBezTo>
                  <a:cubicBezTo>
                    <a:pt x="3081" y="5151"/>
                    <a:pt x="3102" y="5159"/>
                    <a:pt x="3134" y="5172"/>
                  </a:cubicBezTo>
                  <a:cubicBezTo>
                    <a:pt x="3050" y="5175"/>
                    <a:pt x="3093" y="5222"/>
                    <a:pt x="3057" y="5234"/>
                  </a:cubicBezTo>
                  <a:cubicBezTo>
                    <a:pt x="3002" y="5254"/>
                    <a:pt x="3013" y="5277"/>
                    <a:pt x="3031" y="5313"/>
                  </a:cubicBezTo>
                  <a:cubicBezTo>
                    <a:pt x="3043" y="5338"/>
                    <a:pt x="3082" y="5384"/>
                    <a:pt x="3006" y="5397"/>
                  </a:cubicBezTo>
                  <a:cubicBezTo>
                    <a:pt x="3038" y="5434"/>
                    <a:pt x="3069" y="5469"/>
                    <a:pt x="3099" y="5502"/>
                  </a:cubicBezTo>
                  <a:cubicBezTo>
                    <a:pt x="3069" y="5513"/>
                    <a:pt x="3035" y="5525"/>
                    <a:pt x="2999" y="5538"/>
                  </a:cubicBezTo>
                  <a:cubicBezTo>
                    <a:pt x="3074" y="5568"/>
                    <a:pt x="3134" y="5591"/>
                    <a:pt x="3188" y="5613"/>
                  </a:cubicBezTo>
                  <a:cubicBezTo>
                    <a:pt x="3180" y="5644"/>
                    <a:pt x="3171" y="5674"/>
                    <a:pt x="3162" y="5703"/>
                  </a:cubicBezTo>
                  <a:cubicBezTo>
                    <a:pt x="3132" y="5696"/>
                    <a:pt x="3112" y="5693"/>
                    <a:pt x="3093" y="5688"/>
                  </a:cubicBezTo>
                  <a:lnTo>
                    <a:pt x="3093" y="5688"/>
                  </a:lnTo>
                  <a:cubicBezTo>
                    <a:pt x="3094" y="5703"/>
                    <a:pt x="3062" y="5719"/>
                    <a:pt x="3127" y="5725"/>
                  </a:cubicBezTo>
                  <a:cubicBezTo>
                    <a:pt x="3109" y="5755"/>
                    <a:pt x="3096" y="5775"/>
                    <a:pt x="3081" y="5802"/>
                  </a:cubicBezTo>
                  <a:cubicBezTo>
                    <a:pt x="3122" y="5818"/>
                    <a:pt x="3184" y="5843"/>
                    <a:pt x="3238" y="5866"/>
                  </a:cubicBezTo>
                  <a:cubicBezTo>
                    <a:pt x="3188" y="5871"/>
                    <a:pt x="3140" y="5877"/>
                    <a:pt x="3087" y="5883"/>
                  </a:cubicBezTo>
                  <a:cubicBezTo>
                    <a:pt x="3068" y="5861"/>
                    <a:pt x="3049" y="5839"/>
                    <a:pt x="3018" y="5800"/>
                  </a:cubicBezTo>
                  <a:lnTo>
                    <a:pt x="3018" y="5800"/>
                  </a:lnTo>
                  <a:cubicBezTo>
                    <a:pt x="3002" y="5861"/>
                    <a:pt x="2962" y="5903"/>
                    <a:pt x="3056" y="5949"/>
                  </a:cubicBezTo>
                  <a:lnTo>
                    <a:pt x="3056" y="5949"/>
                  </a:lnTo>
                  <a:cubicBezTo>
                    <a:pt x="3056" y="5949"/>
                    <a:pt x="3056" y="5949"/>
                    <a:pt x="3056" y="5949"/>
                  </a:cubicBezTo>
                  <a:cubicBezTo>
                    <a:pt x="3056" y="5949"/>
                    <a:pt x="3056" y="5949"/>
                    <a:pt x="3056" y="5949"/>
                  </a:cubicBezTo>
                  <a:cubicBezTo>
                    <a:pt x="3062" y="5948"/>
                    <a:pt x="3068" y="5948"/>
                    <a:pt x="3074" y="5948"/>
                  </a:cubicBezTo>
                  <a:cubicBezTo>
                    <a:pt x="3094" y="5948"/>
                    <a:pt x="3115" y="5951"/>
                    <a:pt x="3134" y="5955"/>
                  </a:cubicBezTo>
                  <a:lnTo>
                    <a:pt x="3134" y="5968"/>
                  </a:lnTo>
                  <a:lnTo>
                    <a:pt x="3055" y="5959"/>
                  </a:lnTo>
                  <a:cubicBezTo>
                    <a:pt x="3055" y="5956"/>
                    <a:pt x="3055" y="5953"/>
                    <a:pt x="3055" y="5951"/>
                  </a:cubicBezTo>
                  <a:lnTo>
                    <a:pt x="3055" y="5951"/>
                  </a:lnTo>
                  <a:cubicBezTo>
                    <a:pt x="3045" y="5982"/>
                    <a:pt x="3040" y="6005"/>
                    <a:pt x="3032" y="6028"/>
                  </a:cubicBezTo>
                  <a:cubicBezTo>
                    <a:pt x="3077" y="6040"/>
                    <a:pt x="3107" y="6047"/>
                    <a:pt x="3137" y="6056"/>
                  </a:cubicBezTo>
                  <a:cubicBezTo>
                    <a:pt x="3143" y="6070"/>
                    <a:pt x="3147" y="6083"/>
                    <a:pt x="3153" y="6096"/>
                  </a:cubicBezTo>
                  <a:cubicBezTo>
                    <a:pt x="3208" y="6108"/>
                    <a:pt x="3260" y="6118"/>
                    <a:pt x="3312" y="6128"/>
                  </a:cubicBezTo>
                  <a:cubicBezTo>
                    <a:pt x="3313" y="6129"/>
                    <a:pt x="3314" y="6129"/>
                    <a:pt x="3315" y="6129"/>
                  </a:cubicBezTo>
                  <a:cubicBezTo>
                    <a:pt x="3322" y="6129"/>
                    <a:pt x="3330" y="6125"/>
                    <a:pt x="3330" y="6125"/>
                  </a:cubicBezTo>
                  <a:cubicBezTo>
                    <a:pt x="3309" y="6099"/>
                    <a:pt x="3290" y="6075"/>
                    <a:pt x="3263" y="6043"/>
                  </a:cubicBezTo>
                  <a:lnTo>
                    <a:pt x="3263" y="6043"/>
                  </a:lnTo>
                  <a:cubicBezTo>
                    <a:pt x="3319" y="6055"/>
                    <a:pt x="3350" y="6061"/>
                    <a:pt x="3381" y="6068"/>
                  </a:cubicBezTo>
                  <a:lnTo>
                    <a:pt x="3331" y="6080"/>
                  </a:lnTo>
                  <a:cubicBezTo>
                    <a:pt x="3365" y="6089"/>
                    <a:pt x="3400" y="6096"/>
                    <a:pt x="3430" y="6103"/>
                  </a:cubicBezTo>
                  <a:cubicBezTo>
                    <a:pt x="3406" y="6111"/>
                    <a:pt x="3396" y="6114"/>
                    <a:pt x="3372" y="6120"/>
                  </a:cubicBezTo>
                  <a:lnTo>
                    <a:pt x="3459" y="6168"/>
                  </a:lnTo>
                  <a:cubicBezTo>
                    <a:pt x="3430" y="6174"/>
                    <a:pt x="3413" y="6178"/>
                    <a:pt x="3394" y="6183"/>
                  </a:cubicBezTo>
                  <a:cubicBezTo>
                    <a:pt x="3269" y="6156"/>
                    <a:pt x="3141" y="6130"/>
                    <a:pt x="3019" y="6103"/>
                  </a:cubicBezTo>
                  <a:cubicBezTo>
                    <a:pt x="3013" y="6087"/>
                    <a:pt x="3009" y="6077"/>
                    <a:pt x="3003" y="6061"/>
                  </a:cubicBezTo>
                  <a:cubicBezTo>
                    <a:pt x="2971" y="6087"/>
                    <a:pt x="2935" y="6105"/>
                    <a:pt x="2921" y="6128"/>
                  </a:cubicBezTo>
                  <a:cubicBezTo>
                    <a:pt x="2909" y="6147"/>
                    <a:pt x="2921" y="6174"/>
                    <a:pt x="2922" y="6212"/>
                  </a:cubicBezTo>
                  <a:cubicBezTo>
                    <a:pt x="2946" y="6221"/>
                    <a:pt x="2994" y="6240"/>
                    <a:pt x="3049" y="6262"/>
                  </a:cubicBezTo>
                  <a:cubicBezTo>
                    <a:pt x="3016" y="6268"/>
                    <a:pt x="2985" y="6273"/>
                    <a:pt x="2959" y="6277"/>
                  </a:cubicBezTo>
                  <a:cubicBezTo>
                    <a:pt x="2931" y="6262"/>
                    <a:pt x="2915" y="6252"/>
                    <a:pt x="2897" y="6243"/>
                  </a:cubicBezTo>
                  <a:cubicBezTo>
                    <a:pt x="2871" y="6261"/>
                    <a:pt x="2846" y="6278"/>
                    <a:pt x="2822" y="6295"/>
                  </a:cubicBezTo>
                  <a:cubicBezTo>
                    <a:pt x="2854" y="6309"/>
                    <a:pt x="2879" y="6320"/>
                    <a:pt x="2904" y="6331"/>
                  </a:cubicBezTo>
                  <a:cubicBezTo>
                    <a:pt x="2851" y="6367"/>
                    <a:pt x="2828" y="6433"/>
                    <a:pt x="2812" y="6470"/>
                  </a:cubicBezTo>
                  <a:cubicBezTo>
                    <a:pt x="2785" y="6524"/>
                    <a:pt x="2837" y="6584"/>
                    <a:pt x="2809" y="6643"/>
                  </a:cubicBezTo>
                  <a:cubicBezTo>
                    <a:pt x="2832" y="6655"/>
                    <a:pt x="2859" y="6668"/>
                    <a:pt x="2881" y="6679"/>
                  </a:cubicBezTo>
                  <a:cubicBezTo>
                    <a:pt x="2826" y="6701"/>
                    <a:pt x="2784" y="6718"/>
                    <a:pt x="2744" y="6735"/>
                  </a:cubicBezTo>
                  <a:cubicBezTo>
                    <a:pt x="2762" y="6760"/>
                    <a:pt x="2781" y="6787"/>
                    <a:pt x="2797" y="6812"/>
                  </a:cubicBezTo>
                  <a:cubicBezTo>
                    <a:pt x="2773" y="6827"/>
                    <a:pt x="2756" y="6839"/>
                    <a:pt x="2737" y="6851"/>
                  </a:cubicBezTo>
                  <a:cubicBezTo>
                    <a:pt x="2773" y="6867"/>
                    <a:pt x="2797" y="6877"/>
                    <a:pt x="2824" y="6889"/>
                  </a:cubicBezTo>
                  <a:cubicBezTo>
                    <a:pt x="2796" y="6905"/>
                    <a:pt x="2773" y="6917"/>
                    <a:pt x="2751" y="6930"/>
                  </a:cubicBezTo>
                  <a:cubicBezTo>
                    <a:pt x="2784" y="6945"/>
                    <a:pt x="2809" y="6957"/>
                    <a:pt x="2834" y="6968"/>
                  </a:cubicBezTo>
                  <a:cubicBezTo>
                    <a:pt x="2831" y="6979"/>
                    <a:pt x="2828" y="6988"/>
                    <a:pt x="2859" y="6995"/>
                  </a:cubicBezTo>
                  <a:cubicBezTo>
                    <a:pt x="2848" y="6997"/>
                    <a:pt x="2839" y="6998"/>
                    <a:pt x="2831" y="7000"/>
                  </a:cubicBezTo>
                  <a:lnTo>
                    <a:pt x="2831" y="7000"/>
                  </a:lnTo>
                  <a:cubicBezTo>
                    <a:pt x="2834" y="7000"/>
                    <a:pt x="2837" y="7000"/>
                    <a:pt x="2841" y="7000"/>
                  </a:cubicBezTo>
                  <a:cubicBezTo>
                    <a:pt x="2850" y="7000"/>
                    <a:pt x="2859" y="7000"/>
                    <a:pt x="2862" y="6998"/>
                  </a:cubicBezTo>
                  <a:cubicBezTo>
                    <a:pt x="2863" y="6997"/>
                    <a:pt x="2864" y="6997"/>
                    <a:pt x="2866" y="6996"/>
                  </a:cubicBezTo>
                  <a:lnTo>
                    <a:pt x="2866" y="6996"/>
                  </a:lnTo>
                  <a:cubicBezTo>
                    <a:pt x="2909" y="7006"/>
                    <a:pt x="2925" y="7018"/>
                    <a:pt x="2953" y="7041"/>
                  </a:cubicBezTo>
                  <a:cubicBezTo>
                    <a:pt x="2903" y="7030"/>
                    <a:pt x="2860" y="7027"/>
                    <a:pt x="2835" y="7016"/>
                  </a:cubicBezTo>
                  <a:cubicBezTo>
                    <a:pt x="2821" y="7008"/>
                    <a:pt x="2817" y="7004"/>
                    <a:pt x="2820" y="7002"/>
                  </a:cubicBezTo>
                  <a:lnTo>
                    <a:pt x="2820" y="7002"/>
                  </a:lnTo>
                  <a:cubicBezTo>
                    <a:pt x="2796" y="7007"/>
                    <a:pt x="2783" y="7010"/>
                    <a:pt x="2768" y="7016"/>
                  </a:cubicBezTo>
                  <a:cubicBezTo>
                    <a:pt x="2806" y="7030"/>
                    <a:pt x="2826" y="7039"/>
                    <a:pt x="2857" y="7051"/>
                  </a:cubicBezTo>
                  <a:cubicBezTo>
                    <a:pt x="2787" y="7060"/>
                    <a:pt x="2791" y="7085"/>
                    <a:pt x="2807" y="7114"/>
                  </a:cubicBezTo>
                  <a:cubicBezTo>
                    <a:pt x="2862" y="7117"/>
                    <a:pt x="2904" y="7120"/>
                    <a:pt x="2947" y="7123"/>
                  </a:cubicBezTo>
                  <a:lnTo>
                    <a:pt x="2960" y="7142"/>
                  </a:lnTo>
                  <a:cubicBezTo>
                    <a:pt x="2927" y="7145"/>
                    <a:pt x="2891" y="7146"/>
                    <a:pt x="2860" y="7149"/>
                  </a:cubicBezTo>
                  <a:lnTo>
                    <a:pt x="2891" y="7180"/>
                  </a:lnTo>
                  <a:cubicBezTo>
                    <a:pt x="2875" y="7186"/>
                    <a:pt x="2863" y="7189"/>
                    <a:pt x="2849" y="7195"/>
                  </a:cubicBezTo>
                  <a:cubicBezTo>
                    <a:pt x="2891" y="7217"/>
                    <a:pt x="2924" y="7235"/>
                    <a:pt x="2957" y="7252"/>
                  </a:cubicBezTo>
                  <a:cubicBezTo>
                    <a:pt x="2935" y="7258"/>
                    <a:pt x="2915" y="7263"/>
                    <a:pt x="2896" y="7267"/>
                  </a:cubicBezTo>
                  <a:cubicBezTo>
                    <a:pt x="2871" y="7255"/>
                    <a:pt x="2847" y="7242"/>
                    <a:pt x="2813" y="7224"/>
                  </a:cubicBezTo>
                  <a:cubicBezTo>
                    <a:pt x="2796" y="7248"/>
                    <a:pt x="2782" y="7266"/>
                    <a:pt x="2771" y="7280"/>
                  </a:cubicBezTo>
                  <a:cubicBezTo>
                    <a:pt x="2740" y="7277"/>
                    <a:pt x="2722" y="7274"/>
                    <a:pt x="2697" y="7273"/>
                  </a:cubicBezTo>
                  <a:lnTo>
                    <a:pt x="2697" y="7273"/>
                  </a:lnTo>
                  <a:cubicBezTo>
                    <a:pt x="2725" y="7297"/>
                    <a:pt x="2748" y="7319"/>
                    <a:pt x="2772" y="7339"/>
                  </a:cubicBezTo>
                  <a:cubicBezTo>
                    <a:pt x="2747" y="7351"/>
                    <a:pt x="2729" y="7360"/>
                    <a:pt x="2712" y="7367"/>
                  </a:cubicBezTo>
                  <a:cubicBezTo>
                    <a:pt x="2721" y="7413"/>
                    <a:pt x="2794" y="7425"/>
                    <a:pt x="2850" y="7442"/>
                  </a:cubicBezTo>
                  <a:cubicBezTo>
                    <a:pt x="2853" y="7452"/>
                    <a:pt x="2853" y="7463"/>
                    <a:pt x="2857" y="7472"/>
                  </a:cubicBezTo>
                  <a:cubicBezTo>
                    <a:pt x="2862" y="7480"/>
                    <a:pt x="2871" y="7489"/>
                    <a:pt x="2884" y="7507"/>
                  </a:cubicBezTo>
                  <a:cubicBezTo>
                    <a:pt x="2811" y="7489"/>
                    <a:pt x="2774" y="7450"/>
                    <a:pt x="2713" y="7450"/>
                  </a:cubicBezTo>
                  <a:cubicBezTo>
                    <a:pt x="2705" y="7450"/>
                    <a:pt x="2696" y="7451"/>
                    <a:pt x="2687" y="7452"/>
                  </a:cubicBezTo>
                  <a:cubicBezTo>
                    <a:pt x="2713" y="7466"/>
                    <a:pt x="2738" y="7476"/>
                    <a:pt x="2778" y="7495"/>
                  </a:cubicBezTo>
                  <a:cubicBezTo>
                    <a:pt x="2737" y="7517"/>
                    <a:pt x="2696" y="7538"/>
                    <a:pt x="2662" y="7555"/>
                  </a:cubicBezTo>
                  <a:cubicBezTo>
                    <a:pt x="2673" y="7586"/>
                    <a:pt x="2682" y="7614"/>
                    <a:pt x="2693" y="7645"/>
                  </a:cubicBezTo>
                  <a:cubicBezTo>
                    <a:pt x="2725" y="7653"/>
                    <a:pt x="2756" y="7658"/>
                    <a:pt x="2790" y="7666"/>
                  </a:cubicBezTo>
                  <a:cubicBezTo>
                    <a:pt x="2768" y="7678"/>
                    <a:pt x="2751" y="7686"/>
                    <a:pt x="2741" y="7691"/>
                  </a:cubicBezTo>
                  <a:cubicBezTo>
                    <a:pt x="2779" y="7722"/>
                    <a:pt x="2812" y="7747"/>
                    <a:pt x="2844" y="7773"/>
                  </a:cubicBezTo>
                  <a:cubicBezTo>
                    <a:pt x="2824" y="7779"/>
                    <a:pt x="2803" y="7785"/>
                    <a:pt x="2778" y="7792"/>
                  </a:cubicBezTo>
                  <a:cubicBezTo>
                    <a:pt x="2722" y="7782"/>
                    <a:pt x="2659" y="7794"/>
                    <a:pt x="2576" y="7758"/>
                  </a:cubicBezTo>
                  <a:lnTo>
                    <a:pt x="2576" y="7758"/>
                  </a:lnTo>
                  <a:cubicBezTo>
                    <a:pt x="2601" y="7797"/>
                    <a:pt x="2619" y="7825"/>
                    <a:pt x="2635" y="7850"/>
                  </a:cubicBezTo>
                  <a:cubicBezTo>
                    <a:pt x="2688" y="7851"/>
                    <a:pt x="2726" y="7853"/>
                    <a:pt x="2765" y="7853"/>
                  </a:cubicBezTo>
                  <a:lnTo>
                    <a:pt x="2773" y="7872"/>
                  </a:lnTo>
                  <a:cubicBezTo>
                    <a:pt x="2719" y="7872"/>
                    <a:pt x="2663" y="7872"/>
                    <a:pt x="2609" y="7873"/>
                  </a:cubicBezTo>
                  <a:cubicBezTo>
                    <a:pt x="2618" y="7879"/>
                    <a:pt x="2628" y="7888"/>
                    <a:pt x="2638" y="7897"/>
                  </a:cubicBezTo>
                  <a:cubicBezTo>
                    <a:pt x="2623" y="7901"/>
                    <a:pt x="2610" y="7906"/>
                    <a:pt x="2591" y="7910"/>
                  </a:cubicBezTo>
                  <a:cubicBezTo>
                    <a:pt x="2628" y="7932"/>
                    <a:pt x="2662" y="7951"/>
                    <a:pt x="2698" y="7972"/>
                  </a:cubicBezTo>
                  <a:cubicBezTo>
                    <a:pt x="2669" y="7970"/>
                    <a:pt x="2644" y="7970"/>
                    <a:pt x="2628" y="7969"/>
                  </a:cubicBezTo>
                  <a:lnTo>
                    <a:pt x="2628" y="7969"/>
                  </a:lnTo>
                  <a:cubicBezTo>
                    <a:pt x="2647" y="8009"/>
                    <a:pt x="2665" y="8045"/>
                    <a:pt x="2684" y="8085"/>
                  </a:cubicBezTo>
                  <a:cubicBezTo>
                    <a:pt x="2640" y="8092"/>
                    <a:pt x="2606" y="8097"/>
                    <a:pt x="2569" y="8101"/>
                  </a:cubicBezTo>
                  <a:cubicBezTo>
                    <a:pt x="2585" y="8153"/>
                    <a:pt x="2512" y="8190"/>
                    <a:pt x="2578" y="8245"/>
                  </a:cubicBezTo>
                  <a:cubicBezTo>
                    <a:pt x="2507" y="8256"/>
                    <a:pt x="2573" y="8300"/>
                    <a:pt x="2534" y="8325"/>
                  </a:cubicBezTo>
                  <a:cubicBezTo>
                    <a:pt x="2484" y="8357"/>
                    <a:pt x="2413" y="8397"/>
                    <a:pt x="2441" y="8450"/>
                  </a:cubicBezTo>
                  <a:cubicBezTo>
                    <a:pt x="2463" y="8487"/>
                    <a:pt x="2453" y="8513"/>
                    <a:pt x="2444" y="8543"/>
                  </a:cubicBezTo>
                  <a:cubicBezTo>
                    <a:pt x="2437" y="8568"/>
                    <a:pt x="2410" y="8590"/>
                    <a:pt x="2390" y="8616"/>
                  </a:cubicBezTo>
                  <a:cubicBezTo>
                    <a:pt x="2404" y="8637"/>
                    <a:pt x="2422" y="8663"/>
                    <a:pt x="2440" y="8690"/>
                  </a:cubicBezTo>
                  <a:cubicBezTo>
                    <a:pt x="2422" y="8693"/>
                    <a:pt x="2412" y="8696"/>
                    <a:pt x="2403" y="8697"/>
                  </a:cubicBezTo>
                  <a:cubicBezTo>
                    <a:pt x="2415" y="8710"/>
                    <a:pt x="2426" y="8722"/>
                    <a:pt x="2437" y="8732"/>
                  </a:cubicBezTo>
                  <a:cubicBezTo>
                    <a:pt x="2362" y="8778"/>
                    <a:pt x="2370" y="8827"/>
                    <a:pt x="2454" y="8902"/>
                  </a:cubicBezTo>
                  <a:cubicBezTo>
                    <a:pt x="2438" y="8918"/>
                    <a:pt x="2404" y="8934"/>
                    <a:pt x="2415" y="8947"/>
                  </a:cubicBezTo>
                  <a:cubicBezTo>
                    <a:pt x="2445" y="8984"/>
                    <a:pt x="2426" y="9015"/>
                    <a:pt x="2437" y="9050"/>
                  </a:cubicBezTo>
                  <a:cubicBezTo>
                    <a:pt x="2445" y="9081"/>
                    <a:pt x="2420" y="9113"/>
                    <a:pt x="2444" y="9143"/>
                  </a:cubicBezTo>
                  <a:cubicBezTo>
                    <a:pt x="2472" y="9178"/>
                    <a:pt x="2382" y="9193"/>
                    <a:pt x="2450" y="9231"/>
                  </a:cubicBezTo>
                  <a:cubicBezTo>
                    <a:pt x="2457" y="9236"/>
                    <a:pt x="2445" y="9259"/>
                    <a:pt x="2429" y="9262"/>
                  </a:cubicBezTo>
                  <a:cubicBezTo>
                    <a:pt x="2381" y="9271"/>
                    <a:pt x="2390" y="9297"/>
                    <a:pt x="2385" y="9317"/>
                  </a:cubicBezTo>
                  <a:cubicBezTo>
                    <a:pt x="2376" y="9359"/>
                    <a:pt x="2376" y="9402"/>
                    <a:pt x="2370" y="9452"/>
                  </a:cubicBezTo>
                  <a:cubicBezTo>
                    <a:pt x="2370" y="9452"/>
                    <a:pt x="2357" y="9455"/>
                    <a:pt x="2334" y="9461"/>
                  </a:cubicBezTo>
                  <a:lnTo>
                    <a:pt x="2364" y="9503"/>
                  </a:lnTo>
                  <a:cubicBezTo>
                    <a:pt x="2353" y="9508"/>
                    <a:pt x="2341" y="9512"/>
                    <a:pt x="2304" y="9524"/>
                  </a:cubicBezTo>
                  <a:cubicBezTo>
                    <a:pt x="2334" y="9539"/>
                    <a:pt x="2360" y="9555"/>
                    <a:pt x="2392" y="9571"/>
                  </a:cubicBezTo>
                  <a:cubicBezTo>
                    <a:pt x="2356" y="9570"/>
                    <a:pt x="2332" y="9568"/>
                    <a:pt x="2309" y="9567"/>
                  </a:cubicBezTo>
                  <a:lnTo>
                    <a:pt x="2309" y="9567"/>
                  </a:lnTo>
                  <a:cubicBezTo>
                    <a:pt x="2331" y="9617"/>
                    <a:pt x="2351" y="9664"/>
                    <a:pt x="2372" y="9708"/>
                  </a:cubicBezTo>
                  <a:cubicBezTo>
                    <a:pt x="2391" y="9715"/>
                    <a:pt x="2409" y="9723"/>
                    <a:pt x="2456" y="9742"/>
                  </a:cubicBezTo>
                  <a:cubicBezTo>
                    <a:pt x="2384" y="9731"/>
                    <a:pt x="2347" y="9727"/>
                    <a:pt x="2295" y="9720"/>
                  </a:cubicBezTo>
                  <a:lnTo>
                    <a:pt x="2295" y="9720"/>
                  </a:lnTo>
                  <a:cubicBezTo>
                    <a:pt x="2322" y="9765"/>
                    <a:pt x="2354" y="9808"/>
                    <a:pt x="2276" y="9830"/>
                  </a:cubicBezTo>
                  <a:cubicBezTo>
                    <a:pt x="2257" y="9836"/>
                    <a:pt x="2250" y="9867"/>
                    <a:pt x="2263" y="9874"/>
                  </a:cubicBezTo>
                  <a:cubicBezTo>
                    <a:pt x="2316" y="9904"/>
                    <a:pt x="2247" y="9915"/>
                    <a:pt x="2276" y="9945"/>
                  </a:cubicBezTo>
                  <a:cubicBezTo>
                    <a:pt x="2300" y="9968"/>
                    <a:pt x="2282" y="9999"/>
                    <a:pt x="2291" y="10027"/>
                  </a:cubicBezTo>
                  <a:cubicBezTo>
                    <a:pt x="2300" y="10058"/>
                    <a:pt x="2317" y="10098"/>
                    <a:pt x="2275" y="10126"/>
                  </a:cubicBezTo>
                  <a:cubicBezTo>
                    <a:pt x="2251" y="10142"/>
                    <a:pt x="2251" y="10174"/>
                    <a:pt x="2266" y="10199"/>
                  </a:cubicBezTo>
                  <a:cubicBezTo>
                    <a:pt x="2288" y="10236"/>
                    <a:pt x="2291" y="10263"/>
                    <a:pt x="2236" y="10282"/>
                  </a:cubicBezTo>
                  <a:cubicBezTo>
                    <a:pt x="2220" y="10286"/>
                    <a:pt x="2213" y="10302"/>
                    <a:pt x="2216" y="10314"/>
                  </a:cubicBezTo>
                  <a:cubicBezTo>
                    <a:pt x="2223" y="10342"/>
                    <a:pt x="2225" y="10373"/>
                    <a:pt x="2256" y="10398"/>
                  </a:cubicBezTo>
                  <a:cubicBezTo>
                    <a:pt x="2306" y="10439"/>
                    <a:pt x="2214" y="10442"/>
                    <a:pt x="2231" y="10476"/>
                  </a:cubicBezTo>
                  <a:cubicBezTo>
                    <a:pt x="2245" y="10507"/>
                    <a:pt x="2217" y="10539"/>
                    <a:pt x="2239" y="10569"/>
                  </a:cubicBezTo>
                  <a:cubicBezTo>
                    <a:pt x="2269" y="10607"/>
                    <a:pt x="2213" y="10633"/>
                    <a:pt x="2242" y="10661"/>
                  </a:cubicBezTo>
                  <a:cubicBezTo>
                    <a:pt x="2282" y="10701"/>
                    <a:pt x="2247" y="10724"/>
                    <a:pt x="2251" y="10755"/>
                  </a:cubicBezTo>
                  <a:cubicBezTo>
                    <a:pt x="2254" y="10777"/>
                    <a:pt x="2264" y="10800"/>
                    <a:pt x="2272" y="10822"/>
                  </a:cubicBezTo>
                  <a:cubicBezTo>
                    <a:pt x="2253" y="10830"/>
                    <a:pt x="2235" y="10839"/>
                    <a:pt x="2220" y="10845"/>
                  </a:cubicBezTo>
                  <a:cubicBezTo>
                    <a:pt x="2222" y="10851"/>
                    <a:pt x="2236" y="10939"/>
                    <a:pt x="2236" y="10939"/>
                  </a:cubicBezTo>
                  <a:lnTo>
                    <a:pt x="2194" y="10951"/>
                  </a:lnTo>
                  <a:cubicBezTo>
                    <a:pt x="2214" y="10967"/>
                    <a:pt x="2235" y="10983"/>
                    <a:pt x="2254" y="10998"/>
                  </a:cubicBezTo>
                  <a:cubicBezTo>
                    <a:pt x="2207" y="11022"/>
                    <a:pt x="2189" y="11050"/>
                    <a:pt x="2226" y="11095"/>
                  </a:cubicBezTo>
                  <a:cubicBezTo>
                    <a:pt x="2247" y="11123"/>
                    <a:pt x="2285" y="11164"/>
                    <a:pt x="2244" y="11186"/>
                  </a:cubicBezTo>
                  <a:cubicBezTo>
                    <a:pt x="2156" y="11236"/>
                    <a:pt x="2186" y="11314"/>
                    <a:pt x="2153" y="11369"/>
                  </a:cubicBezTo>
                  <a:cubicBezTo>
                    <a:pt x="2169" y="11395"/>
                    <a:pt x="2182" y="11414"/>
                    <a:pt x="2191" y="11429"/>
                  </a:cubicBezTo>
                  <a:lnTo>
                    <a:pt x="2287" y="11432"/>
                  </a:lnTo>
                  <a:lnTo>
                    <a:pt x="2294" y="11447"/>
                  </a:lnTo>
                  <a:cubicBezTo>
                    <a:pt x="2253" y="11451"/>
                    <a:pt x="2213" y="11457"/>
                    <a:pt x="2173" y="11462"/>
                  </a:cubicBezTo>
                  <a:cubicBezTo>
                    <a:pt x="2183" y="11471"/>
                    <a:pt x="2190" y="11477"/>
                    <a:pt x="2189" y="11477"/>
                  </a:cubicBezTo>
                  <a:cubicBezTo>
                    <a:pt x="2189" y="11477"/>
                    <a:pt x="2189" y="11477"/>
                    <a:pt x="2188" y="11476"/>
                  </a:cubicBezTo>
                  <a:cubicBezTo>
                    <a:pt x="2098" y="11541"/>
                    <a:pt x="2181" y="11628"/>
                    <a:pt x="2170" y="11700"/>
                  </a:cubicBezTo>
                  <a:cubicBezTo>
                    <a:pt x="2147" y="11700"/>
                    <a:pt x="2122" y="11698"/>
                    <a:pt x="2095" y="11697"/>
                  </a:cubicBezTo>
                  <a:lnTo>
                    <a:pt x="2095" y="11697"/>
                  </a:lnTo>
                  <a:cubicBezTo>
                    <a:pt x="2109" y="11709"/>
                    <a:pt x="2117" y="11718"/>
                    <a:pt x="2128" y="11726"/>
                  </a:cubicBezTo>
                  <a:cubicBezTo>
                    <a:pt x="2110" y="11732"/>
                    <a:pt x="2094" y="11738"/>
                    <a:pt x="2078" y="11743"/>
                  </a:cubicBezTo>
                  <a:cubicBezTo>
                    <a:pt x="2095" y="11769"/>
                    <a:pt x="2109" y="11791"/>
                    <a:pt x="2119" y="11809"/>
                  </a:cubicBezTo>
                  <a:cubicBezTo>
                    <a:pt x="2156" y="11825"/>
                    <a:pt x="2185" y="11840"/>
                    <a:pt x="2213" y="11853"/>
                  </a:cubicBezTo>
                  <a:cubicBezTo>
                    <a:pt x="2222" y="11849"/>
                    <a:pt x="2232" y="11846"/>
                    <a:pt x="2242" y="11841"/>
                  </a:cubicBezTo>
                  <a:lnTo>
                    <a:pt x="2254" y="11850"/>
                  </a:lnTo>
                  <a:lnTo>
                    <a:pt x="2219" y="11857"/>
                  </a:lnTo>
                  <a:cubicBezTo>
                    <a:pt x="2216" y="11854"/>
                    <a:pt x="2213" y="11853"/>
                    <a:pt x="2213" y="11853"/>
                  </a:cubicBezTo>
                  <a:lnTo>
                    <a:pt x="2213" y="11853"/>
                  </a:lnTo>
                  <a:cubicBezTo>
                    <a:pt x="2223" y="11866"/>
                    <a:pt x="2234" y="11878"/>
                    <a:pt x="2242" y="11891"/>
                  </a:cubicBezTo>
                  <a:cubicBezTo>
                    <a:pt x="2216" y="11891"/>
                    <a:pt x="2188" y="11893"/>
                    <a:pt x="2169" y="11893"/>
                  </a:cubicBezTo>
                  <a:cubicBezTo>
                    <a:pt x="2175" y="11944"/>
                    <a:pt x="2181" y="11993"/>
                    <a:pt x="2188" y="12043"/>
                  </a:cubicBezTo>
                  <a:cubicBezTo>
                    <a:pt x="2167" y="12047"/>
                    <a:pt x="2142" y="12053"/>
                    <a:pt x="2114" y="12060"/>
                  </a:cubicBezTo>
                  <a:cubicBezTo>
                    <a:pt x="2089" y="12116"/>
                    <a:pt x="2113" y="12174"/>
                    <a:pt x="2185" y="12237"/>
                  </a:cubicBezTo>
                  <a:cubicBezTo>
                    <a:pt x="2183" y="12237"/>
                    <a:pt x="2181" y="12237"/>
                    <a:pt x="2180" y="12237"/>
                  </a:cubicBezTo>
                  <a:cubicBezTo>
                    <a:pt x="2096" y="12237"/>
                    <a:pt x="2159" y="12272"/>
                    <a:pt x="2164" y="12312"/>
                  </a:cubicBezTo>
                  <a:cubicBezTo>
                    <a:pt x="2147" y="12312"/>
                    <a:pt x="2106" y="12309"/>
                    <a:pt x="2054" y="12306"/>
                  </a:cubicBezTo>
                  <a:lnTo>
                    <a:pt x="2054" y="12306"/>
                  </a:lnTo>
                  <a:cubicBezTo>
                    <a:pt x="2092" y="12341"/>
                    <a:pt x="2116" y="12362"/>
                    <a:pt x="2136" y="12380"/>
                  </a:cubicBezTo>
                  <a:cubicBezTo>
                    <a:pt x="2107" y="12396"/>
                    <a:pt x="2081" y="12412"/>
                    <a:pt x="2051" y="12428"/>
                  </a:cubicBezTo>
                  <a:cubicBezTo>
                    <a:pt x="2086" y="12438"/>
                    <a:pt x="2122" y="12449"/>
                    <a:pt x="2161" y="12461"/>
                  </a:cubicBezTo>
                  <a:cubicBezTo>
                    <a:pt x="2153" y="12480"/>
                    <a:pt x="2144" y="12494"/>
                    <a:pt x="2138" y="12506"/>
                  </a:cubicBezTo>
                  <a:cubicBezTo>
                    <a:pt x="2104" y="12505"/>
                    <a:pt x="2086" y="12503"/>
                    <a:pt x="2072" y="12502"/>
                  </a:cubicBezTo>
                  <a:cubicBezTo>
                    <a:pt x="2064" y="12525"/>
                    <a:pt x="2058" y="12546"/>
                    <a:pt x="2054" y="12559"/>
                  </a:cubicBezTo>
                  <a:cubicBezTo>
                    <a:pt x="2077" y="12583"/>
                    <a:pt x="2092" y="12601"/>
                    <a:pt x="2139" y="12633"/>
                  </a:cubicBezTo>
                  <a:lnTo>
                    <a:pt x="2139" y="12633"/>
                  </a:lnTo>
                  <a:cubicBezTo>
                    <a:pt x="2129" y="12633"/>
                    <a:pt x="2119" y="12633"/>
                    <a:pt x="2110" y="12633"/>
                  </a:cubicBezTo>
                  <a:cubicBezTo>
                    <a:pt x="2118" y="12635"/>
                    <a:pt x="2126" y="12638"/>
                    <a:pt x="2133" y="12641"/>
                  </a:cubicBezTo>
                  <a:lnTo>
                    <a:pt x="2133" y="12641"/>
                  </a:lnTo>
                  <a:cubicBezTo>
                    <a:pt x="2118" y="12638"/>
                    <a:pt x="2106" y="12637"/>
                    <a:pt x="2095" y="12637"/>
                  </a:cubicBezTo>
                  <a:cubicBezTo>
                    <a:pt x="2042" y="12637"/>
                    <a:pt x="2037" y="12662"/>
                    <a:pt x="2003" y="12675"/>
                  </a:cubicBezTo>
                  <a:cubicBezTo>
                    <a:pt x="2056" y="12690"/>
                    <a:pt x="2089" y="12699"/>
                    <a:pt x="2132" y="12712"/>
                  </a:cubicBezTo>
                  <a:cubicBezTo>
                    <a:pt x="2120" y="12724"/>
                    <a:pt x="2111" y="12733"/>
                    <a:pt x="2098" y="12747"/>
                  </a:cubicBezTo>
                  <a:cubicBezTo>
                    <a:pt x="2066" y="12730"/>
                    <a:pt x="2044" y="12718"/>
                    <a:pt x="2016" y="12702"/>
                  </a:cubicBezTo>
                  <a:cubicBezTo>
                    <a:pt x="2010" y="12721"/>
                    <a:pt x="2006" y="12737"/>
                    <a:pt x="2000" y="12756"/>
                  </a:cubicBezTo>
                  <a:cubicBezTo>
                    <a:pt x="2031" y="12774"/>
                    <a:pt x="2061" y="12792"/>
                    <a:pt x="2095" y="12811"/>
                  </a:cubicBezTo>
                  <a:cubicBezTo>
                    <a:pt x="2091" y="12811"/>
                    <a:pt x="2087" y="12812"/>
                    <a:pt x="2083" y="12812"/>
                  </a:cubicBezTo>
                  <a:cubicBezTo>
                    <a:pt x="2054" y="12812"/>
                    <a:pt x="2024" y="12799"/>
                    <a:pt x="2002" y="12799"/>
                  </a:cubicBezTo>
                  <a:cubicBezTo>
                    <a:pt x="1991" y="12799"/>
                    <a:pt x="1982" y="12802"/>
                    <a:pt x="1976" y="12812"/>
                  </a:cubicBezTo>
                  <a:cubicBezTo>
                    <a:pt x="1976" y="12812"/>
                    <a:pt x="1976" y="12812"/>
                    <a:pt x="1976" y="12812"/>
                  </a:cubicBezTo>
                  <a:lnTo>
                    <a:pt x="1976" y="12812"/>
                  </a:lnTo>
                  <a:cubicBezTo>
                    <a:pt x="1861" y="12817"/>
                    <a:pt x="1967" y="12868"/>
                    <a:pt x="1951" y="12893"/>
                  </a:cubicBezTo>
                  <a:cubicBezTo>
                    <a:pt x="1855" y="12921"/>
                    <a:pt x="1894" y="12975"/>
                    <a:pt x="1919" y="13028"/>
                  </a:cubicBezTo>
                  <a:cubicBezTo>
                    <a:pt x="1885" y="13028"/>
                    <a:pt x="1858" y="13028"/>
                    <a:pt x="1838" y="13030"/>
                  </a:cubicBezTo>
                  <a:cubicBezTo>
                    <a:pt x="1854" y="13055"/>
                    <a:pt x="1869" y="13080"/>
                    <a:pt x="1883" y="13102"/>
                  </a:cubicBezTo>
                  <a:cubicBezTo>
                    <a:pt x="1869" y="13108"/>
                    <a:pt x="1855" y="13112"/>
                    <a:pt x="1841" y="13117"/>
                  </a:cubicBezTo>
                  <a:cubicBezTo>
                    <a:pt x="1853" y="13134"/>
                    <a:pt x="1863" y="13149"/>
                    <a:pt x="1873" y="13164"/>
                  </a:cubicBezTo>
                  <a:cubicBezTo>
                    <a:pt x="1854" y="13181"/>
                    <a:pt x="1835" y="13198"/>
                    <a:pt x="1817" y="13214"/>
                  </a:cubicBezTo>
                  <a:lnTo>
                    <a:pt x="1845" y="13234"/>
                  </a:lnTo>
                  <a:lnTo>
                    <a:pt x="1813" y="13233"/>
                  </a:lnTo>
                  <a:cubicBezTo>
                    <a:pt x="1810" y="13258"/>
                    <a:pt x="1786" y="13289"/>
                    <a:pt x="1810" y="13307"/>
                  </a:cubicBezTo>
                  <a:cubicBezTo>
                    <a:pt x="1858" y="13343"/>
                    <a:pt x="1788" y="13345"/>
                    <a:pt x="1789" y="13367"/>
                  </a:cubicBezTo>
                  <a:cubicBezTo>
                    <a:pt x="1794" y="13418"/>
                    <a:pt x="1864" y="13467"/>
                    <a:pt x="1869" y="13518"/>
                  </a:cubicBezTo>
                  <a:cubicBezTo>
                    <a:pt x="1870" y="13535"/>
                    <a:pt x="1928" y="13558"/>
                    <a:pt x="1981" y="13592"/>
                  </a:cubicBezTo>
                  <a:cubicBezTo>
                    <a:pt x="1959" y="13589"/>
                    <a:pt x="1939" y="13588"/>
                    <a:pt x="1922" y="13588"/>
                  </a:cubicBezTo>
                  <a:cubicBezTo>
                    <a:pt x="1849" y="13588"/>
                    <a:pt x="1811" y="13609"/>
                    <a:pt x="1785" y="13639"/>
                  </a:cubicBezTo>
                  <a:cubicBezTo>
                    <a:pt x="1820" y="13649"/>
                    <a:pt x="1854" y="13660"/>
                    <a:pt x="1905" y="13676"/>
                  </a:cubicBezTo>
                  <a:cubicBezTo>
                    <a:pt x="1847" y="13682"/>
                    <a:pt x="1805" y="13685"/>
                    <a:pt x="1766" y="13689"/>
                  </a:cubicBezTo>
                  <a:lnTo>
                    <a:pt x="1791" y="13714"/>
                  </a:lnTo>
                  <a:cubicBezTo>
                    <a:pt x="1777" y="13718"/>
                    <a:pt x="1767" y="13720"/>
                    <a:pt x="1752" y="13724"/>
                  </a:cubicBezTo>
                  <a:cubicBezTo>
                    <a:pt x="1785" y="13751"/>
                    <a:pt x="1816" y="13777"/>
                    <a:pt x="1850" y="13807"/>
                  </a:cubicBezTo>
                  <a:cubicBezTo>
                    <a:pt x="1825" y="13807"/>
                    <a:pt x="1802" y="13805"/>
                    <a:pt x="1779" y="13804"/>
                  </a:cubicBezTo>
                  <a:lnTo>
                    <a:pt x="1779" y="13804"/>
                  </a:lnTo>
                  <a:cubicBezTo>
                    <a:pt x="1805" y="13877"/>
                    <a:pt x="1788" y="13939"/>
                    <a:pt x="1713" y="13991"/>
                  </a:cubicBezTo>
                  <a:cubicBezTo>
                    <a:pt x="1789" y="14047"/>
                    <a:pt x="1713" y="14072"/>
                    <a:pt x="1670" y="14108"/>
                  </a:cubicBezTo>
                  <a:cubicBezTo>
                    <a:pt x="1697" y="14126"/>
                    <a:pt x="1725" y="14142"/>
                    <a:pt x="1752" y="14160"/>
                  </a:cubicBezTo>
                  <a:cubicBezTo>
                    <a:pt x="1735" y="14188"/>
                    <a:pt x="1713" y="14213"/>
                    <a:pt x="1705" y="14239"/>
                  </a:cubicBezTo>
                  <a:cubicBezTo>
                    <a:pt x="1697" y="14269"/>
                    <a:pt x="1710" y="14304"/>
                    <a:pt x="1692" y="14332"/>
                  </a:cubicBezTo>
                  <a:cubicBezTo>
                    <a:pt x="1679" y="14351"/>
                    <a:pt x="1674" y="14369"/>
                    <a:pt x="1670" y="14389"/>
                  </a:cubicBezTo>
                  <a:cubicBezTo>
                    <a:pt x="1666" y="14408"/>
                    <a:pt x="1661" y="14429"/>
                    <a:pt x="1657" y="14450"/>
                  </a:cubicBezTo>
                  <a:cubicBezTo>
                    <a:pt x="1647" y="14491"/>
                    <a:pt x="1667" y="14538"/>
                    <a:pt x="1629" y="14576"/>
                  </a:cubicBezTo>
                  <a:cubicBezTo>
                    <a:pt x="1572" y="14634"/>
                    <a:pt x="1639" y="14716"/>
                    <a:pt x="1607" y="14781"/>
                  </a:cubicBezTo>
                  <a:cubicBezTo>
                    <a:pt x="1607" y="14782"/>
                    <a:pt x="1613" y="14787"/>
                    <a:pt x="1629" y="14803"/>
                  </a:cubicBezTo>
                  <a:cubicBezTo>
                    <a:pt x="1633" y="14806"/>
                    <a:pt x="1654" y="14820"/>
                    <a:pt x="1679" y="14840"/>
                  </a:cubicBezTo>
                  <a:cubicBezTo>
                    <a:pt x="1611" y="14909"/>
                    <a:pt x="1589" y="14985"/>
                    <a:pt x="1692" y="15075"/>
                  </a:cubicBezTo>
                  <a:cubicBezTo>
                    <a:pt x="1652" y="15076"/>
                    <a:pt x="1626" y="15078"/>
                    <a:pt x="1597" y="15078"/>
                  </a:cubicBezTo>
                  <a:cubicBezTo>
                    <a:pt x="1632" y="15148"/>
                    <a:pt x="1660" y="15216"/>
                    <a:pt x="1616" y="15284"/>
                  </a:cubicBezTo>
                  <a:cubicBezTo>
                    <a:pt x="1649" y="15306"/>
                    <a:pt x="1688" y="15332"/>
                    <a:pt x="1735" y="15362"/>
                  </a:cubicBezTo>
                  <a:cubicBezTo>
                    <a:pt x="1694" y="15362"/>
                    <a:pt x="1670" y="15360"/>
                    <a:pt x="1633" y="15360"/>
                  </a:cubicBezTo>
                  <a:cubicBezTo>
                    <a:pt x="1636" y="15391"/>
                    <a:pt x="1639" y="15425"/>
                    <a:pt x="1641" y="15463"/>
                  </a:cubicBezTo>
                  <a:cubicBezTo>
                    <a:pt x="1633" y="15466"/>
                    <a:pt x="1619" y="15474"/>
                    <a:pt x="1602" y="15480"/>
                  </a:cubicBezTo>
                  <a:cubicBezTo>
                    <a:pt x="1641" y="15530"/>
                    <a:pt x="1641" y="15571"/>
                    <a:pt x="1557" y="15600"/>
                  </a:cubicBezTo>
                  <a:cubicBezTo>
                    <a:pt x="1673" y="15644"/>
                    <a:pt x="1548" y="15659"/>
                    <a:pt x="1566" y="15693"/>
                  </a:cubicBezTo>
                  <a:cubicBezTo>
                    <a:pt x="1589" y="15738"/>
                    <a:pt x="1560" y="15768"/>
                    <a:pt x="1524" y="15799"/>
                  </a:cubicBezTo>
                  <a:cubicBezTo>
                    <a:pt x="1545" y="15808"/>
                    <a:pt x="1566" y="15815"/>
                    <a:pt x="1583" y="15822"/>
                  </a:cubicBezTo>
                  <a:cubicBezTo>
                    <a:pt x="1583" y="15908"/>
                    <a:pt x="1432" y="15961"/>
                    <a:pt x="1513" y="16052"/>
                  </a:cubicBezTo>
                  <a:cubicBezTo>
                    <a:pt x="1494" y="16077"/>
                    <a:pt x="1471" y="16093"/>
                    <a:pt x="1466" y="16112"/>
                  </a:cubicBezTo>
                  <a:cubicBezTo>
                    <a:pt x="1458" y="16134"/>
                    <a:pt x="1467" y="16162"/>
                    <a:pt x="1461" y="16186"/>
                  </a:cubicBezTo>
                  <a:cubicBezTo>
                    <a:pt x="1455" y="16206"/>
                    <a:pt x="1435" y="16224"/>
                    <a:pt x="1426" y="16245"/>
                  </a:cubicBezTo>
                  <a:cubicBezTo>
                    <a:pt x="1405" y="16295"/>
                    <a:pt x="1395" y="16348"/>
                    <a:pt x="1463" y="16396"/>
                  </a:cubicBezTo>
                  <a:cubicBezTo>
                    <a:pt x="1426" y="16427"/>
                    <a:pt x="1396" y="16452"/>
                    <a:pt x="1368" y="16476"/>
                  </a:cubicBezTo>
                  <a:cubicBezTo>
                    <a:pt x="1388" y="16484"/>
                    <a:pt x="1407" y="16492"/>
                    <a:pt x="1436" y="16505"/>
                  </a:cubicBezTo>
                  <a:cubicBezTo>
                    <a:pt x="1414" y="16520"/>
                    <a:pt x="1393" y="16534"/>
                    <a:pt x="1374" y="16549"/>
                  </a:cubicBezTo>
                  <a:cubicBezTo>
                    <a:pt x="1388" y="16561"/>
                    <a:pt x="1398" y="16571"/>
                    <a:pt x="1407" y="16579"/>
                  </a:cubicBezTo>
                  <a:cubicBezTo>
                    <a:pt x="1391" y="16584"/>
                    <a:pt x="1374" y="16592"/>
                    <a:pt x="1351" y="16601"/>
                  </a:cubicBezTo>
                  <a:cubicBezTo>
                    <a:pt x="1391" y="16633"/>
                    <a:pt x="1426" y="16664"/>
                    <a:pt x="1441" y="16676"/>
                  </a:cubicBezTo>
                  <a:cubicBezTo>
                    <a:pt x="1448" y="16732"/>
                    <a:pt x="1452" y="16770"/>
                    <a:pt x="1457" y="16805"/>
                  </a:cubicBezTo>
                  <a:cubicBezTo>
                    <a:pt x="1427" y="16818"/>
                    <a:pt x="1395" y="16832"/>
                    <a:pt x="1358" y="16846"/>
                  </a:cubicBezTo>
                  <a:cubicBezTo>
                    <a:pt x="1392" y="16861"/>
                    <a:pt x="1413" y="16868"/>
                    <a:pt x="1435" y="16879"/>
                  </a:cubicBezTo>
                  <a:cubicBezTo>
                    <a:pt x="1420" y="16887"/>
                    <a:pt x="1405" y="16898"/>
                    <a:pt x="1392" y="16905"/>
                  </a:cubicBezTo>
                  <a:cubicBezTo>
                    <a:pt x="1402" y="16920"/>
                    <a:pt x="1411" y="16930"/>
                    <a:pt x="1420" y="16942"/>
                  </a:cubicBezTo>
                  <a:cubicBezTo>
                    <a:pt x="1389" y="16949"/>
                    <a:pt x="1364" y="16955"/>
                    <a:pt x="1339" y="16960"/>
                  </a:cubicBezTo>
                  <a:cubicBezTo>
                    <a:pt x="1396" y="16999"/>
                    <a:pt x="1366" y="17020"/>
                    <a:pt x="1330" y="17035"/>
                  </a:cubicBezTo>
                  <a:cubicBezTo>
                    <a:pt x="1338" y="17080"/>
                    <a:pt x="1426" y="17130"/>
                    <a:pt x="1324" y="17155"/>
                  </a:cubicBezTo>
                  <a:lnTo>
                    <a:pt x="1383" y="17208"/>
                  </a:lnTo>
                  <a:cubicBezTo>
                    <a:pt x="1357" y="17216"/>
                    <a:pt x="1333" y="17221"/>
                    <a:pt x="1307" y="17229"/>
                  </a:cubicBezTo>
                  <a:cubicBezTo>
                    <a:pt x="1374" y="17296"/>
                    <a:pt x="1255" y="17345"/>
                    <a:pt x="1324" y="17413"/>
                  </a:cubicBezTo>
                  <a:cubicBezTo>
                    <a:pt x="1313" y="17417"/>
                    <a:pt x="1299" y="17422"/>
                    <a:pt x="1285" y="17426"/>
                  </a:cubicBezTo>
                  <a:cubicBezTo>
                    <a:pt x="1296" y="17466"/>
                    <a:pt x="1324" y="17508"/>
                    <a:pt x="1316" y="17545"/>
                  </a:cubicBezTo>
                  <a:cubicBezTo>
                    <a:pt x="1308" y="17579"/>
                    <a:pt x="1264" y="17607"/>
                    <a:pt x="1239" y="17632"/>
                  </a:cubicBezTo>
                  <a:cubicBezTo>
                    <a:pt x="1283" y="17707"/>
                    <a:pt x="1298" y="17770"/>
                    <a:pt x="1223" y="17822"/>
                  </a:cubicBezTo>
                  <a:cubicBezTo>
                    <a:pt x="1207" y="17832"/>
                    <a:pt x="1201" y="17850"/>
                    <a:pt x="1201" y="17864"/>
                  </a:cubicBezTo>
                  <a:cubicBezTo>
                    <a:pt x="1202" y="17895"/>
                    <a:pt x="1229" y="17926"/>
                    <a:pt x="1215" y="17959"/>
                  </a:cubicBezTo>
                  <a:cubicBezTo>
                    <a:pt x="1204" y="17985"/>
                    <a:pt x="1217" y="18017"/>
                    <a:pt x="1218" y="18045"/>
                  </a:cubicBezTo>
                  <a:cubicBezTo>
                    <a:pt x="1205" y="18051"/>
                    <a:pt x="1195" y="18054"/>
                    <a:pt x="1185" y="18059"/>
                  </a:cubicBezTo>
                  <a:cubicBezTo>
                    <a:pt x="1213" y="18072"/>
                    <a:pt x="1233" y="18079"/>
                    <a:pt x="1261" y="18091"/>
                  </a:cubicBezTo>
                  <a:cubicBezTo>
                    <a:pt x="1242" y="18103"/>
                    <a:pt x="1224" y="18112"/>
                    <a:pt x="1208" y="18122"/>
                  </a:cubicBezTo>
                  <a:cubicBezTo>
                    <a:pt x="1217" y="18129"/>
                    <a:pt x="1226" y="18139"/>
                    <a:pt x="1233" y="18147"/>
                  </a:cubicBezTo>
                  <a:cubicBezTo>
                    <a:pt x="1211" y="18169"/>
                    <a:pt x="1190" y="18191"/>
                    <a:pt x="1171" y="18212"/>
                  </a:cubicBezTo>
                  <a:cubicBezTo>
                    <a:pt x="1205" y="18228"/>
                    <a:pt x="1227" y="18238"/>
                    <a:pt x="1249" y="18247"/>
                  </a:cubicBezTo>
                  <a:cubicBezTo>
                    <a:pt x="1133" y="18341"/>
                    <a:pt x="971" y="18416"/>
                    <a:pt x="1087" y="18563"/>
                  </a:cubicBezTo>
                  <a:cubicBezTo>
                    <a:pt x="980" y="18588"/>
                    <a:pt x="1065" y="18678"/>
                    <a:pt x="971" y="18702"/>
                  </a:cubicBezTo>
                  <a:cubicBezTo>
                    <a:pt x="989" y="18729"/>
                    <a:pt x="1005" y="18757"/>
                    <a:pt x="1020" y="18784"/>
                  </a:cubicBezTo>
                  <a:cubicBezTo>
                    <a:pt x="976" y="18816"/>
                    <a:pt x="943" y="18878"/>
                    <a:pt x="957" y="18902"/>
                  </a:cubicBezTo>
                  <a:lnTo>
                    <a:pt x="1009" y="18947"/>
                  </a:lnTo>
                  <a:lnTo>
                    <a:pt x="971" y="18960"/>
                  </a:lnTo>
                  <a:cubicBezTo>
                    <a:pt x="1024" y="19063"/>
                    <a:pt x="1020" y="19122"/>
                    <a:pt x="955" y="19178"/>
                  </a:cubicBezTo>
                  <a:cubicBezTo>
                    <a:pt x="971" y="19199"/>
                    <a:pt x="1002" y="19224"/>
                    <a:pt x="998" y="19243"/>
                  </a:cubicBezTo>
                  <a:cubicBezTo>
                    <a:pt x="992" y="19268"/>
                    <a:pt x="1014" y="19293"/>
                    <a:pt x="1017" y="19318"/>
                  </a:cubicBezTo>
                  <a:cubicBezTo>
                    <a:pt x="1021" y="19340"/>
                    <a:pt x="1008" y="19361"/>
                    <a:pt x="1001" y="19383"/>
                  </a:cubicBezTo>
                  <a:cubicBezTo>
                    <a:pt x="995" y="19405"/>
                    <a:pt x="979" y="19425"/>
                    <a:pt x="986" y="19449"/>
                  </a:cubicBezTo>
                  <a:cubicBezTo>
                    <a:pt x="992" y="19469"/>
                    <a:pt x="974" y="19492"/>
                    <a:pt x="989" y="19506"/>
                  </a:cubicBezTo>
                  <a:cubicBezTo>
                    <a:pt x="1026" y="19545"/>
                    <a:pt x="959" y="19539"/>
                    <a:pt x="951" y="19564"/>
                  </a:cubicBezTo>
                  <a:cubicBezTo>
                    <a:pt x="957" y="19571"/>
                    <a:pt x="967" y="19583"/>
                    <a:pt x="979" y="19597"/>
                  </a:cubicBezTo>
                  <a:cubicBezTo>
                    <a:pt x="971" y="19622"/>
                    <a:pt x="967" y="19650"/>
                    <a:pt x="955" y="19678"/>
                  </a:cubicBezTo>
                  <a:cubicBezTo>
                    <a:pt x="945" y="19705"/>
                    <a:pt x="954" y="19733"/>
                    <a:pt x="967" y="19762"/>
                  </a:cubicBezTo>
                  <a:cubicBezTo>
                    <a:pt x="980" y="19789"/>
                    <a:pt x="973" y="19817"/>
                    <a:pt x="976" y="19849"/>
                  </a:cubicBezTo>
                  <a:cubicBezTo>
                    <a:pt x="923" y="19865"/>
                    <a:pt x="911" y="19906"/>
                    <a:pt x="932" y="19942"/>
                  </a:cubicBezTo>
                  <a:cubicBezTo>
                    <a:pt x="949" y="19973"/>
                    <a:pt x="940" y="19993"/>
                    <a:pt x="934" y="20017"/>
                  </a:cubicBezTo>
                  <a:cubicBezTo>
                    <a:pt x="912" y="20099"/>
                    <a:pt x="949" y="20192"/>
                    <a:pt x="905" y="20270"/>
                  </a:cubicBezTo>
                  <a:cubicBezTo>
                    <a:pt x="901" y="20274"/>
                    <a:pt x="921" y="20287"/>
                    <a:pt x="930" y="20296"/>
                  </a:cubicBezTo>
                  <a:cubicBezTo>
                    <a:pt x="918" y="20301"/>
                    <a:pt x="904" y="20305"/>
                    <a:pt x="887" y="20310"/>
                  </a:cubicBezTo>
                  <a:cubicBezTo>
                    <a:pt x="901" y="20343"/>
                    <a:pt x="924" y="20379"/>
                    <a:pt x="927" y="20411"/>
                  </a:cubicBezTo>
                  <a:cubicBezTo>
                    <a:pt x="930" y="20446"/>
                    <a:pt x="924" y="20483"/>
                    <a:pt x="905" y="20514"/>
                  </a:cubicBezTo>
                  <a:cubicBezTo>
                    <a:pt x="887" y="20542"/>
                    <a:pt x="936" y="20582"/>
                    <a:pt x="886" y="20605"/>
                  </a:cubicBezTo>
                  <a:cubicBezTo>
                    <a:pt x="904" y="20620"/>
                    <a:pt x="923" y="20639"/>
                    <a:pt x="937" y="20652"/>
                  </a:cubicBezTo>
                  <a:cubicBezTo>
                    <a:pt x="915" y="20683"/>
                    <a:pt x="895" y="20713"/>
                    <a:pt x="865" y="20751"/>
                  </a:cubicBezTo>
                  <a:cubicBezTo>
                    <a:pt x="890" y="20764"/>
                    <a:pt x="917" y="20779"/>
                    <a:pt x="934" y="20789"/>
                  </a:cubicBezTo>
                  <a:cubicBezTo>
                    <a:pt x="876" y="20820"/>
                    <a:pt x="892" y="20863"/>
                    <a:pt x="874" y="20897"/>
                  </a:cubicBezTo>
                  <a:cubicBezTo>
                    <a:pt x="937" y="20944"/>
                    <a:pt x="865" y="20963"/>
                    <a:pt x="836" y="21000"/>
                  </a:cubicBezTo>
                  <a:cubicBezTo>
                    <a:pt x="859" y="21013"/>
                    <a:pt x="884" y="21028"/>
                    <a:pt x="899" y="21035"/>
                  </a:cubicBezTo>
                  <a:cubicBezTo>
                    <a:pt x="880" y="21053"/>
                    <a:pt x="865" y="21060"/>
                    <a:pt x="862" y="21072"/>
                  </a:cubicBezTo>
                  <a:lnTo>
                    <a:pt x="824" y="21201"/>
                  </a:lnTo>
                  <a:cubicBezTo>
                    <a:pt x="823" y="21206"/>
                    <a:pt x="808" y="21206"/>
                    <a:pt x="808" y="21206"/>
                  </a:cubicBezTo>
                  <a:cubicBezTo>
                    <a:pt x="784" y="21194"/>
                    <a:pt x="762" y="21185"/>
                    <a:pt x="742" y="21175"/>
                  </a:cubicBezTo>
                  <a:lnTo>
                    <a:pt x="726" y="21182"/>
                  </a:lnTo>
                  <a:cubicBezTo>
                    <a:pt x="746" y="21207"/>
                    <a:pt x="768" y="21232"/>
                    <a:pt x="801" y="21270"/>
                  </a:cubicBezTo>
                  <a:cubicBezTo>
                    <a:pt x="804" y="21289"/>
                    <a:pt x="808" y="21323"/>
                    <a:pt x="812" y="21361"/>
                  </a:cubicBezTo>
                  <a:cubicBezTo>
                    <a:pt x="761" y="21400"/>
                    <a:pt x="765" y="21400"/>
                    <a:pt x="774" y="21463"/>
                  </a:cubicBezTo>
                  <a:cubicBezTo>
                    <a:pt x="783" y="21525"/>
                    <a:pt x="774" y="21584"/>
                    <a:pt x="721" y="21619"/>
                  </a:cubicBezTo>
                  <a:cubicBezTo>
                    <a:pt x="721" y="21665"/>
                    <a:pt x="721" y="21701"/>
                    <a:pt x="723" y="21737"/>
                  </a:cubicBezTo>
                  <a:cubicBezTo>
                    <a:pt x="734" y="21760"/>
                    <a:pt x="748" y="21784"/>
                    <a:pt x="761" y="21810"/>
                  </a:cubicBezTo>
                  <a:cubicBezTo>
                    <a:pt x="742" y="21807"/>
                    <a:pt x="726" y="21806"/>
                    <a:pt x="714" y="21804"/>
                  </a:cubicBezTo>
                  <a:cubicBezTo>
                    <a:pt x="694" y="21788"/>
                    <a:pt x="711" y="21755"/>
                    <a:pt x="669" y="21755"/>
                  </a:cubicBezTo>
                  <a:cubicBezTo>
                    <a:pt x="662" y="21755"/>
                    <a:pt x="652" y="21756"/>
                    <a:pt x="639" y="21759"/>
                  </a:cubicBezTo>
                  <a:cubicBezTo>
                    <a:pt x="662" y="21835"/>
                    <a:pt x="658" y="21840"/>
                    <a:pt x="608" y="21906"/>
                  </a:cubicBezTo>
                  <a:cubicBezTo>
                    <a:pt x="583" y="21940"/>
                    <a:pt x="553" y="21976"/>
                    <a:pt x="595" y="22022"/>
                  </a:cubicBezTo>
                  <a:cubicBezTo>
                    <a:pt x="596" y="22025"/>
                    <a:pt x="584" y="22029"/>
                    <a:pt x="580" y="22034"/>
                  </a:cubicBezTo>
                  <a:cubicBezTo>
                    <a:pt x="546" y="22019"/>
                    <a:pt x="511" y="22006"/>
                    <a:pt x="464" y="21985"/>
                  </a:cubicBezTo>
                  <a:lnTo>
                    <a:pt x="464" y="21985"/>
                  </a:lnTo>
                  <a:cubicBezTo>
                    <a:pt x="478" y="22010"/>
                    <a:pt x="487" y="22022"/>
                    <a:pt x="495" y="22034"/>
                  </a:cubicBezTo>
                  <a:cubicBezTo>
                    <a:pt x="506" y="22043"/>
                    <a:pt x="518" y="22052"/>
                    <a:pt x="539" y="22068"/>
                  </a:cubicBezTo>
                  <a:cubicBezTo>
                    <a:pt x="498" y="22075"/>
                    <a:pt x="468" y="22079"/>
                    <a:pt x="442" y="22085"/>
                  </a:cubicBezTo>
                  <a:cubicBezTo>
                    <a:pt x="455" y="22103"/>
                    <a:pt x="465" y="22115"/>
                    <a:pt x="474" y="22127"/>
                  </a:cubicBezTo>
                  <a:cubicBezTo>
                    <a:pt x="456" y="22138"/>
                    <a:pt x="442" y="22149"/>
                    <a:pt x="428" y="22157"/>
                  </a:cubicBezTo>
                  <a:cubicBezTo>
                    <a:pt x="437" y="22163"/>
                    <a:pt x="446" y="22169"/>
                    <a:pt x="453" y="22175"/>
                  </a:cubicBezTo>
                  <a:lnTo>
                    <a:pt x="442" y="22179"/>
                  </a:lnTo>
                  <a:lnTo>
                    <a:pt x="423" y="22160"/>
                  </a:lnTo>
                  <a:lnTo>
                    <a:pt x="423" y="22160"/>
                  </a:lnTo>
                  <a:cubicBezTo>
                    <a:pt x="397" y="22172"/>
                    <a:pt x="350" y="22215"/>
                    <a:pt x="349" y="22240"/>
                  </a:cubicBezTo>
                  <a:cubicBezTo>
                    <a:pt x="348" y="22240"/>
                    <a:pt x="346" y="22240"/>
                    <a:pt x="345" y="22240"/>
                  </a:cubicBezTo>
                  <a:lnTo>
                    <a:pt x="345" y="22240"/>
                  </a:lnTo>
                  <a:cubicBezTo>
                    <a:pt x="347" y="22240"/>
                    <a:pt x="348" y="22240"/>
                    <a:pt x="349" y="22240"/>
                  </a:cubicBezTo>
                  <a:cubicBezTo>
                    <a:pt x="349" y="22240"/>
                    <a:pt x="349" y="22240"/>
                    <a:pt x="349" y="22240"/>
                  </a:cubicBezTo>
                  <a:lnTo>
                    <a:pt x="349" y="22240"/>
                  </a:lnTo>
                  <a:cubicBezTo>
                    <a:pt x="361" y="22255"/>
                    <a:pt x="359" y="22268"/>
                    <a:pt x="358" y="22280"/>
                  </a:cubicBezTo>
                  <a:lnTo>
                    <a:pt x="336" y="22277"/>
                  </a:lnTo>
                  <a:lnTo>
                    <a:pt x="333" y="22240"/>
                  </a:lnTo>
                  <a:lnTo>
                    <a:pt x="333" y="22240"/>
                  </a:lnTo>
                  <a:cubicBezTo>
                    <a:pt x="277" y="22245"/>
                    <a:pt x="275" y="22275"/>
                    <a:pt x="225" y="22303"/>
                  </a:cubicBezTo>
                  <a:cubicBezTo>
                    <a:pt x="278" y="22297"/>
                    <a:pt x="293" y="22296"/>
                    <a:pt x="315" y="22293"/>
                  </a:cubicBezTo>
                  <a:lnTo>
                    <a:pt x="315" y="22293"/>
                  </a:lnTo>
                  <a:cubicBezTo>
                    <a:pt x="312" y="22306"/>
                    <a:pt x="309" y="22316"/>
                    <a:pt x="306" y="22325"/>
                  </a:cubicBezTo>
                  <a:lnTo>
                    <a:pt x="258" y="22325"/>
                  </a:lnTo>
                  <a:cubicBezTo>
                    <a:pt x="231" y="22359"/>
                    <a:pt x="208" y="22387"/>
                    <a:pt x="189" y="22415"/>
                  </a:cubicBezTo>
                  <a:cubicBezTo>
                    <a:pt x="183" y="22422"/>
                    <a:pt x="189" y="22433"/>
                    <a:pt x="189" y="22441"/>
                  </a:cubicBezTo>
                  <a:cubicBezTo>
                    <a:pt x="208" y="22447"/>
                    <a:pt x="222" y="22453"/>
                    <a:pt x="240" y="22459"/>
                  </a:cubicBezTo>
                  <a:cubicBezTo>
                    <a:pt x="193" y="22486"/>
                    <a:pt x="244" y="22522"/>
                    <a:pt x="219" y="22561"/>
                  </a:cubicBezTo>
                  <a:cubicBezTo>
                    <a:pt x="265" y="22556"/>
                    <a:pt x="287" y="22553"/>
                    <a:pt x="325" y="22549"/>
                  </a:cubicBezTo>
                  <a:lnTo>
                    <a:pt x="325" y="22549"/>
                  </a:lnTo>
                  <a:cubicBezTo>
                    <a:pt x="311" y="22574"/>
                    <a:pt x="300" y="22594"/>
                    <a:pt x="284" y="22622"/>
                  </a:cubicBezTo>
                  <a:cubicBezTo>
                    <a:pt x="286" y="22627"/>
                    <a:pt x="290" y="22643"/>
                    <a:pt x="299" y="22669"/>
                  </a:cubicBezTo>
                  <a:cubicBezTo>
                    <a:pt x="269" y="22652"/>
                    <a:pt x="256" y="22643"/>
                    <a:pt x="221" y="22621"/>
                  </a:cubicBezTo>
                  <a:lnTo>
                    <a:pt x="221" y="22621"/>
                  </a:lnTo>
                  <a:cubicBezTo>
                    <a:pt x="236" y="22656"/>
                    <a:pt x="242" y="22672"/>
                    <a:pt x="250" y="22691"/>
                  </a:cubicBezTo>
                  <a:cubicBezTo>
                    <a:pt x="221" y="22719"/>
                    <a:pt x="190" y="22750"/>
                    <a:pt x="162" y="22780"/>
                  </a:cubicBezTo>
                  <a:cubicBezTo>
                    <a:pt x="180" y="22815"/>
                    <a:pt x="215" y="22847"/>
                    <a:pt x="205" y="22881"/>
                  </a:cubicBezTo>
                  <a:cubicBezTo>
                    <a:pt x="214" y="22887"/>
                    <a:pt x="221" y="22893"/>
                    <a:pt x="228" y="22899"/>
                  </a:cubicBezTo>
                  <a:lnTo>
                    <a:pt x="216" y="22903"/>
                  </a:lnTo>
                  <a:lnTo>
                    <a:pt x="199" y="22883"/>
                  </a:lnTo>
                  <a:cubicBezTo>
                    <a:pt x="202" y="22881"/>
                    <a:pt x="205" y="22881"/>
                    <a:pt x="205" y="22881"/>
                  </a:cubicBezTo>
                  <a:cubicBezTo>
                    <a:pt x="183" y="22877"/>
                    <a:pt x="164" y="22872"/>
                    <a:pt x="127" y="22865"/>
                  </a:cubicBezTo>
                  <a:lnTo>
                    <a:pt x="127" y="22865"/>
                  </a:lnTo>
                  <a:cubicBezTo>
                    <a:pt x="140" y="22893"/>
                    <a:pt x="147" y="22911"/>
                    <a:pt x="155" y="22927"/>
                  </a:cubicBezTo>
                  <a:lnTo>
                    <a:pt x="102" y="22992"/>
                  </a:lnTo>
                  <a:cubicBezTo>
                    <a:pt x="140" y="23006"/>
                    <a:pt x="166" y="23017"/>
                    <a:pt x="211" y="23033"/>
                  </a:cubicBezTo>
                  <a:cubicBezTo>
                    <a:pt x="168" y="23033"/>
                    <a:pt x="149" y="23031"/>
                    <a:pt x="133" y="23031"/>
                  </a:cubicBezTo>
                  <a:cubicBezTo>
                    <a:pt x="141" y="23049"/>
                    <a:pt x="150" y="23064"/>
                    <a:pt x="159" y="23078"/>
                  </a:cubicBezTo>
                  <a:cubicBezTo>
                    <a:pt x="127" y="23081"/>
                    <a:pt x="102" y="23084"/>
                    <a:pt x="58" y="23089"/>
                  </a:cubicBezTo>
                  <a:cubicBezTo>
                    <a:pt x="96" y="23111"/>
                    <a:pt x="116" y="23124"/>
                    <a:pt x="139" y="23137"/>
                  </a:cubicBezTo>
                  <a:cubicBezTo>
                    <a:pt x="119" y="23156"/>
                    <a:pt x="102" y="23176"/>
                    <a:pt x="80" y="23199"/>
                  </a:cubicBezTo>
                  <a:cubicBezTo>
                    <a:pt x="102" y="23215"/>
                    <a:pt x="122" y="23230"/>
                    <a:pt x="141" y="23243"/>
                  </a:cubicBezTo>
                  <a:cubicBezTo>
                    <a:pt x="149" y="23239"/>
                    <a:pt x="158" y="23236"/>
                    <a:pt x="166" y="23231"/>
                  </a:cubicBezTo>
                  <a:lnTo>
                    <a:pt x="174" y="23240"/>
                  </a:lnTo>
                  <a:lnTo>
                    <a:pt x="146" y="23248"/>
                  </a:lnTo>
                  <a:cubicBezTo>
                    <a:pt x="143" y="23246"/>
                    <a:pt x="141" y="23243"/>
                    <a:pt x="141" y="23243"/>
                  </a:cubicBezTo>
                  <a:lnTo>
                    <a:pt x="141" y="23243"/>
                  </a:lnTo>
                  <a:cubicBezTo>
                    <a:pt x="149" y="23264"/>
                    <a:pt x="156" y="23283"/>
                    <a:pt x="165" y="23308"/>
                  </a:cubicBezTo>
                  <a:cubicBezTo>
                    <a:pt x="128" y="23290"/>
                    <a:pt x="106" y="23280"/>
                    <a:pt x="65" y="23261"/>
                  </a:cubicBezTo>
                  <a:lnTo>
                    <a:pt x="65" y="23261"/>
                  </a:lnTo>
                  <a:cubicBezTo>
                    <a:pt x="86" y="23301"/>
                    <a:pt x="97" y="23326"/>
                    <a:pt x="102" y="23333"/>
                  </a:cubicBezTo>
                  <a:cubicBezTo>
                    <a:pt x="89" y="23367"/>
                    <a:pt x="80" y="23387"/>
                    <a:pt x="71" y="23408"/>
                  </a:cubicBezTo>
                  <a:cubicBezTo>
                    <a:pt x="99" y="23414"/>
                    <a:pt x="115" y="23417"/>
                    <a:pt x="128" y="23419"/>
                  </a:cubicBezTo>
                  <a:lnTo>
                    <a:pt x="128" y="23419"/>
                  </a:lnTo>
                  <a:cubicBezTo>
                    <a:pt x="118" y="23428"/>
                    <a:pt x="107" y="23435"/>
                    <a:pt x="99" y="23440"/>
                  </a:cubicBezTo>
                  <a:cubicBezTo>
                    <a:pt x="116" y="23464"/>
                    <a:pt x="131" y="23487"/>
                    <a:pt x="152" y="23517"/>
                  </a:cubicBezTo>
                  <a:cubicBezTo>
                    <a:pt x="106" y="23511"/>
                    <a:pt x="77" y="23508"/>
                    <a:pt x="50" y="23504"/>
                  </a:cubicBezTo>
                  <a:lnTo>
                    <a:pt x="50" y="23504"/>
                  </a:lnTo>
                  <a:cubicBezTo>
                    <a:pt x="2" y="23555"/>
                    <a:pt x="115" y="23599"/>
                    <a:pt x="91" y="23657"/>
                  </a:cubicBezTo>
                  <a:cubicBezTo>
                    <a:pt x="78" y="23658"/>
                    <a:pt x="55" y="23660"/>
                    <a:pt x="0" y="23665"/>
                  </a:cubicBezTo>
                  <a:cubicBezTo>
                    <a:pt x="43" y="23690"/>
                    <a:pt x="65" y="23704"/>
                    <a:pt x="86" y="23715"/>
                  </a:cubicBezTo>
                  <a:cubicBezTo>
                    <a:pt x="69" y="23724"/>
                    <a:pt x="62" y="23729"/>
                    <a:pt x="50" y="23735"/>
                  </a:cubicBezTo>
                  <a:cubicBezTo>
                    <a:pt x="89" y="23746"/>
                    <a:pt x="115" y="23755"/>
                    <a:pt x="147" y="23765"/>
                  </a:cubicBezTo>
                  <a:cubicBezTo>
                    <a:pt x="122" y="23774"/>
                    <a:pt x="105" y="23780"/>
                    <a:pt x="89" y="23785"/>
                  </a:cubicBezTo>
                  <a:cubicBezTo>
                    <a:pt x="78" y="23777"/>
                    <a:pt x="66" y="23768"/>
                    <a:pt x="49" y="23755"/>
                  </a:cubicBezTo>
                  <a:cubicBezTo>
                    <a:pt x="43" y="23779"/>
                    <a:pt x="40" y="23793"/>
                    <a:pt x="36" y="23808"/>
                  </a:cubicBezTo>
                  <a:cubicBezTo>
                    <a:pt x="56" y="23817"/>
                    <a:pt x="72" y="23824"/>
                    <a:pt x="91" y="23833"/>
                  </a:cubicBezTo>
                  <a:cubicBezTo>
                    <a:pt x="87" y="23842"/>
                    <a:pt x="83" y="23851"/>
                    <a:pt x="78" y="23861"/>
                  </a:cubicBezTo>
                  <a:cubicBezTo>
                    <a:pt x="62" y="23852"/>
                    <a:pt x="49" y="23845"/>
                    <a:pt x="19" y="23829"/>
                  </a:cubicBezTo>
                  <a:lnTo>
                    <a:pt x="19" y="23829"/>
                  </a:lnTo>
                  <a:cubicBezTo>
                    <a:pt x="27" y="23876"/>
                    <a:pt x="33" y="23914"/>
                    <a:pt x="38" y="23948"/>
                  </a:cubicBezTo>
                  <a:cubicBezTo>
                    <a:pt x="59" y="23958"/>
                    <a:pt x="72" y="23964"/>
                    <a:pt x="81" y="23969"/>
                  </a:cubicBezTo>
                  <a:cubicBezTo>
                    <a:pt x="66" y="23983"/>
                    <a:pt x="55" y="23995"/>
                    <a:pt x="44" y="24005"/>
                  </a:cubicBezTo>
                  <a:cubicBezTo>
                    <a:pt x="71" y="24017"/>
                    <a:pt x="87" y="24026"/>
                    <a:pt x="106" y="24035"/>
                  </a:cubicBezTo>
                  <a:cubicBezTo>
                    <a:pt x="81" y="24045"/>
                    <a:pt x="58" y="24052"/>
                    <a:pt x="28" y="24064"/>
                  </a:cubicBezTo>
                  <a:cubicBezTo>
                    <a:pt x="62" y="24076"/>
                    <a:pt x="91" y="24086"/>
                    <a:pt x="125" y="24098"/>
                  </a:cubicBezTo>
                  <a:cubicBezTo>
                    <a:pt x="78" y="24116"/>
                    <a:pt x="47" y="24132"/>
                    <a:pt x="103" y="24164"/>
                  </a:cubicBezTo>
                  <a:cubicBezTo>
                    <a:pt x="109" y="24160"/>
                    <a:pt x="118" y="24155"/>
                    <a:pt x="127" y="24152"/>
                  </a:cubicBezTo>
                  <a:lnTo>
                    <a:pt x="134" y="24160"/>
                  </a:lnTo>
                  <a:lnTo>
                    <a:pt x="106" y="24167"/>
                  </a:lnTo>
                  <a:cubicBezTo>
                    <a:pt x="105" y="24166"/>
                    <a:pt x="103" y="24164"/>
                    <a:pt x="103" y="24164"/>
                  </a:cubicBezTo>
                  <a:lnTo>
                    <a:pt x="103" y="24164"/>
                  </a:lnTo>
                  <a:cubicBezTo>
                    <a:pt x="106" y="24183"/>
                    <a:pt x="109" y="24201"/>
                    <a:pt x="112" y="24222"/>
                  </a:cubicBezTo>
                  <a:cubicBezTo>
                    <a:pt x="68" y="24229"/>
                    <a:pt x="84" y="24264"/>
                    <a:pt x="68" y="24307"/>
                  </a:cubicBezTo>
                  <a:cubicBezTo>
                    <a:pt x="77" y="24311"/>
                    <a:pt x="103" y="24323"/>
                    <a:pt x="128" y="24335"/>
                  </a:cubicBezTo>
                  <a:cubicBezTo>
                    <a:pt x="84" y="24342"/>
                    <a:pt x="53" y="24347"/>
                    <a:pt x="21" y="24353"/>
                  </a:cubicBezTo>
                  <a:cubicBezTo>
                    <a:pt x="41" y="24373"/>
                    <a:pt x="58" y="24391"/>
                    <a:pt x="80" y="24413"/>
                  </a:cubicBezTo>
                  <a:cubicBezTo>
                    <a:pt x="75" y="24430"/>
                    <a:pt x="69" y="24451"/>
                    <a:pt x="65" y="24470"/>
                  </a:cubicBezTo>
                  <a:cubicBezTo>
                    <a:pt x="84" y="24478"/>
                    <a:pt x="97" y="24483"/>
                    <a:pt x="109" y="24488"/>
                  </a:cubicBezTo>
                  <a:cubicBezTo>
                    <a:pt x="114" y="24511"/>
                    <a:pt x="116" y="24535"/>
                    <a:pt x="124" y="24581"/>
                  </a:cubicBezTo>
                  <a:cubicBezTo>
                    <a:pt x="118" y="24581"/>
                    <a:pt x="89" y="24579"/>
                    <a:pt x="46" y="24578"/>
                  </a:cubicBezTo>
                  <a:lnTo>
                    <a:pt x="46" y="24578"/>
                  </a:lnTo>
                  <a:cubicBezTo>
                    <a:pt x="91" y="24607"/>
                    <a:pt x="116" y="24623"/>
                    <a:pt x="141" y="24638"/>
                  </a:cubicBezTo>
                  <a:cubicBezTo>
                    <a:pt x="115" y="24648"/>
                    <a:pt x="89" y="24659"/>
                    <a:pt x="61" y="24670"/>
                  </a:cubicBezTo>
                  <a:cubicBezTo>
                    <a:pt x="84" y="24697"/>
                    <a:pt x="102" y="24717"/>
                    <a:pt x="122" y="24739"/>
                  </a:cubicBezTo>
                  <a:cubicBezTo>
                    <a:pt x="106" y="24751"/>
                    <a:pt x="91" y="24760"/>
                    <a:pt x="71" y="24775"/>
                  </a:cubicBezTo>
                  <a:cubicBezTo>
                    <a:pt x="114" y="24820"/>
                    <a:pt x="125" y="24869"/>
                    <a:pt x="99" y="24923"/>
                  </a:cubicBezTo>
                  <a:cubicBezTo>
                    <a:pt x="140" y="24922"/>
                    <a:pt x="164" y="24922"/>
                    <a:pt x="206" y="24920"/>
                  </a:cubicBezTo>
                  <a:lnTo>
                    <a:pt x="206" y="24920"/>
                  </a:lnTo>
                  <a:cubicBezTo>
                    <a:pt x="172" y="24950"/>
                    <a:pt x="147" y="24972"/>
                    <a:pt x="121" y="24995"/>
                  </a:cubicBezTo>
                  <a:cubicBezTo>
                    <a:pt x="143" y="25009"/>
                    <a:pt x="196" y="25016"/>
                    <a:pt x="155" y="25044"/>
                  </a:cubicBezTo>
                  <a:cubicBezTo>
                    <a:pt x="128" y="25041"/>
                    <a:pt x="102" y="25038"/>
                    <a:pt x="68" y="25034"/>
                  </a:cubicBezTo>
                  <a:lnTo>
                    <a:pt x="68" y="25034"/>
                  </a:lnTo>
                  <a:cubicBezTo>
                    <a:pt x="90" y="25053"/>
                    <a:pt x="106" y="25066"/>
                    <a:pt x="124" y="25081"/>
                  </a:cubicBezTo>
                  <a:cubicBezTo>
                    <a:pt x="133" y="25093"/>
                    <a:pt x="141" y="25104"/>
                    <a:pt x="152" y="25118"/>
                  </a:cubicBezTo>
                  <a:cubicBezTo>
                    <a:pt x="121" y="25119"/>
                    <a:pt x="103" y="25119"/>
                    <a:pt x="56" y="25120"/>
                  </a:cubicBezTo>
                  <a:cubicBezTo>
                    <a:pt x="124" y="25140"/>
                    <a:pt x="161" y="25150"/>
                    <a:pt x="203" y="25162"/>
                  </a:cubicBezTo>
                  <a:cubicBezTo>
                    <a:pt x="184" y="25169"/>
                    <a:pt x="172" y="25173"/>
                    <a:pt x="144" y="25185"/>
                  </a:cubicBezTo>
                  <a:cubicBezTo>
                    <a:pt x="166" y="25198"/>
                    <a:pt x="190" y="25213"/>
                    <a:pt x="231" y="25237"/>
                  </a:cubicBezTo>
                  <a:cubicBezTo>
                    <a:pt x="177" y="25229"/>
                    <a:pt x="149" y="25226"/>
                    <a:pt x="125" y="25223"/>
                  </a:cubicBezTo>
                  <a:lnTo>
                    <a:pt x="125" y="25223"/>
                  </a:lnTo>
                  <a:cubicBezTo>
                    <a:pt x="143" y="25240"/>
                    <a:pt x="159" y="25257"/>
                    <a:pt x="175" y="25273"/>
                  </a:cubicBezTo>
                  <a:cubicBezTo>
                    <a:pt x="143" y="25285"/>
                    <a:pt x="121" y="25294"/>
                    <a:pt x="97" y="25304"/>
                  </a:cubicBezTo>
                  <a:cubicBezTo>
                    <a:pt x="118" y="25315"/>
                    <a:pt x="136" y="25325"/>
                    <a:pt x="156" y="25337"/>
                  </a:cubicBezTo>
                  <a:cubicBezTo>
                    <a:pt x="111" y="25369"/>
                    <a:pt x="89" y="25406"/>
                    <a:pt x="100" y="25456"/>
                  </a:cubicBezTo>
                  <a:cubicBezTo>
                    <a:pt x="134" y="25454"/>
                    <a:pt x="156" y="25454"/>
                    <a:pt x="196" y="25452"/>
                  </a:cubicBezTo>
                  <a:lnTo>
                    <a:pt x="196" y="25452"/>
                  </a:lnTo>
                  <a:cubicBezTo>
                    <a:pt x="166" y="25477"/>
                    <a:pt x="149" y="25491"/>
                    <a:pt x="128" y="25510"/>
                  </a:cubicBezTo>
                  <a:cubicBezTo>
                    <a:pt x="164" y="25524"/>
                    <a:pt x="193" y="25534"/>
                    <a:pt x="221" y="25544"/>
                  </a:cubicBezTo>
                  <a:cubicBezTo>
                    <a:pt x="199" y="25571"/>
                    <a:pt x="181" y="25593"/>
                    <a:pt x="164" y="25613"/>
                  </a:cubicBezTo>
                  <a:cubicBezTo>
                    <a:pt x="189" y="25627"/>
                    <a:pt x="205" y="25635"/>
                    <a:pt x="219" y="25643"/>
                  </a:cubicBezTo>
                  <a:cubicBezTo>
                    <a:pt x="196" y="25660"/>
                    <a:pt x="159" y="25674"/>
                    <a:pt x="193" y="25708"/>
                  </a:cubicBezTo>
                  <a:cubicBezTo>
                    <a:pt x="206" y="25705"/>
                    <a:pt x="216" y="25702"/>
                    <a:pt x="234" y="25697"/>
                  </a:cubicBezTo>
                  <a:lnTo>
                    <a:pt x="234" y="25697"/>
                  </a:lnTo>
                  <a:cubicBezTo>
                    <a:pt x="236" y="25728"/>
                    <a:pt x="197" y="25746"/>
                    <a:pt x="215" y="25780"/>
                  </a:cubicBezTo>
                  <a:cubicBezTo>
                    <a:pt x="230" y="25806"/>
                    <a:pt x="214" y="25837"/>
                    <a:pt x="211" y="25866"/>
                  </a:cubicBezTo>
                  <a:lnTo>
                    <a:pt x="225" y="25858"/>
                  </a:lnTo>
                  <a:cubicBezTo>
                    <a:pt x="227" y="25871"/>
                    <a:pt x="227" y="25886"/>
                    <a:pt x="227" y="25891"/>
                  </a:cubicBezTo>
                  <a:cubicBezTo>
                    <a:pt x="280" y="25888"/>
                    <a:pt x="321" y="25886"/>
                    <a:pt x="370" y="25883"/>
                  </a:cubicBezTo>
                  <a:lnTo>
                    <a:pt x="370" y="25883"/>
                  </a:lnTo>
                  <a:cubicBezTo>
                    <a:pt x="365" y="25900"/>
                    <a:pt x="362" y="25909"/>
                    <a:pt x="361" y="25916"/>
                  </a:cubicBezTo>
                  <a:cubicBezTo>
                    <a:pt x="319" y="25916"/>
                    <a:pt x="280" y="25918"/>
                    <a:pt x="249" y="25918"/>
                  </a:cubicBezTo>
                  <a:cubicBezTo>
                    <a:pt x="253" y="25952"/>
                    <a:pt x="258" y="25975"/>
                    <a:pt x="261" y="25999"/>
                  </a:cubicBezTo>
                  <a:cubicBezTo>
                    <a:pt x="275" y="26006"/>
                    <a:pt x="292" y="26014"/>
                    <a:pt x="296" y="26015"/>
                  </a:cubicBezTo>
                  <a:cubicBezTo>
                    <a:pt x="300" y="26056"/>
                    <a:pt x="302" y="26090"/>
                    <a:pt x="308" y="26124"/>
                  </a:cubicBezTo>
                  <a:cubicBezTo>
                    <a:pt x="314" y="26156"/>
                    <a:pt x="327" y="26184"/>
                    <a:pt x="365" y="26214"/>
                  </a:cubicBezTo>
                  <a:cubicBezTo>
                    <a:pt x="392" y="26234"/>
                    <a:pt x="381" y="26277"/>
                    <a:pt x="386" y="26312"/>
                  </a:cubicBezTo>
                  <a:cubicBezTo>
                    <a:pt x="464" y="26328"/>
                    <a:pt x="531" y="26343"/>
                    <a:pt x="599" y="26358"/>
                  </a:cubicBezTo>
                  <a:cubicBezTo>
                    <a:pt x="570" y="26375"/>
                    <a:pt x="546" y="26389"/>
                    <a:pt x="521" y="26403"/>
                  </a:cubicBezTo>
                  <a:cubicBezTo>
                    <a:pt x="610" y="26409"/>
                    <a:pt x="620" y="26496"/>
                    <a:pt x="711" y="26496"/>
                  </a:cubicBezTo>
                  <a:cubicBezTo>
                    <a:pt x="720" y="26496"/>
                    <a:pt x="729" y="26495"/>
                    <a:pt x="739" y="26493"/>
                  </a:cubicBezTo>
                  <a:cubicBezTo>
                    <a:pt x="745" y="26490"/>
                    <a:pt x="764" y="26478"/>
                    <a:pt x="784" y="26467"/>
                  </a:cubicBezTo>
                  <a:cubicBezTo>
                    <a:pt x="761" y="26452"/>
                    <a:pt x="743" y="26442"/>
                    <a:pt x="714" y="26424"/>
                  </a:cubicBezTo>
                  <a:lnTo>
                    <a:pt x="714" y="26424"/>
                  </a:lnTo>
                  <a:cubicBezTo>
                    <a:pt x="767" y="26431"/>
                    <a:pt x="804" y="26437"/>
                    <a:pt x="849" y="26443"/>
                  </a:cubicBezTo>
                  <a:cubicBezTo>
                    <a:pt x="834" y="26427"/>
                    <a:pt x="829" y="26415"/>
                    <a:pt x="818" y="26409"/>
                  </a:cubicBezTo>
                  <a:cubicBezTo>
                    <a:pt x="799" y="26400"/>
                    <a:pt x="776" y="26396"/>
                    <a:pt x="755" y="26387"/>
                  </a:cubicBezTo>
                  <a:cubicBezTo>
                    <a:pt x="751" y="26386"/>
                    <a:pt x="751" y="26378"/>
                    <a:pt x="746" y="26365"/>
                  </a:cubicBezTo>
                  <a:lnTo>
                    <a:pt x="746" y="26365"/>
                  </a:lnTo>
                  <a:cubicBezTo>
                    <a:pt x="787" y="26374"/>
                    <a:pt x="821" y="26381"/>
                    <a:pt x="854" y="26389"/>
                  </a:cubicBezTo>
                  <a:cubicBezTo>
                    <a:pt x="864" y="26375"/>
                    <a:pt x="868" y="26367"/>
                    <a:pt x="876" y="26358"/>
                  </a:cubicBezTo>
                  <a:cubicBezTo>
                    <a:pt x="911" y="26364"/>
                    <a:pt x="948" y="26370"/>
                    <a:pt x="983" y="26375"/>
                  </a:cubicBezTo>
                  <a:lnTo>
                    <a:pt x="986" y="26365"/>
                  </a:lnTo>
                  <a:cubicBezTo>
                    <a:pt x="959" y="26356"/>
                    <a:pt x="932" y="26346"/>
                    <a:pt x="874" y="26325"/>
                  </a:cubicBezTo>
                  <a:lnTo>
                    <a:pt x="874" y="26325"/>
                  </a:lnTo>
                  <a:cubicBezTo>
                    <a:pt x="934" y="26331"/>
                    <a:pt x="961" y="26333"/>
                    <a:pt x="996" y="26337"/>
                  </a:cubicBezTo>
                  <a:cubicBezTo>
                    <a:pt x="1023" y="26317"/>
                    <a:pt x="1051" y="26293"/>
                    <a:pt x="1080" y="26270"/>
                  </a:cubicBezTo>
                  <a:cubicBezTo>
                    <a:pt x="1055" y="26256"/>
                    <a:pt x="1037" y="26247"/>
                    <a:pt x="1023" y="26240"/>
                  </a:cubicBezTo>
                  <a:cubicBezTo>
                    <a:pt x="1036" y="26214"/>
                    <a:pt x="1059" y="26208"/>
                    <a:pt x="1084" y="26208"/>
                  </a:cubicBezTo>
                  <a:cubicBezTo>
                    <a:pt x="1103" y="26208"/>
                    <a:pt x="1123" y="26212"/>
                    <a:pt x="1141" y="26212"/>
                  </a:cubicBezTo>
                  <a:cubicBezTo>
                    <a:pt x="1146" y="26212"/>
                    <a:pt x="1151" y="26211"/>
                    <a:pt x="1155" y="26211"/>
                  </a:cubicBezTo>
                  <a:cubicBezTo>
                    <a:pt x="1158" y="26202"/>
                    <a:pt x="1160" y="26196"/>
                    <a:pt x="1163" y="26186"/>
                  </a:cubicBezTo>
                  <a:cubicBezTo>
                    <a:pt x="1136" y="26177"/>
                    <a:pt x="1110" y="26167"/>
                    <a:pt x="1077" y="26155"/>
                  </a:cubicBezTo>
                  <a:cubicBezTo>
                    <a:pt x="1105" y="26144"/>
                    <a:pt x="1126" y="26137"/>
                    <a:pt x="1155" y="26127"/>
                  </a:cubicBezTo>
                  <a:cubicBezTo>
                    <a:pt x="1155" y="26102"/>
                    <a:pt x="1157" y="26074"/>
                    <a:pt x="1158" y="26043"/>
                  </a:cubicBezTo>
                  <a:cubicBezTo>
                    <a:pt x="1163" y="26041"/>
                    <a:pt x="1171" y="26039"/>
                    <a:pt x="1179" y="26036"/>
                  </a:cubicBezTo>
                  <a:lnTo>
                    <a:pt x="1133" y="25983"/>
                  </a:lnTo>
                  <a:cubicBezTo>
                    <a:pt x="1139" y="25965"/>
                    <a:pt x="1145" y="25946"/>
                    <a:pt x="1152" y="25927"/>
                  </a:cubicBezTo>
                  <a:cubicBezTo>
                    <a:pt x="1136" y="25913"/>
                    <a:pt x="1120" y="25902"/>
                    <a:pt x="1104" y="25890"/>
                  </a:cubicBezTo>
                  <a:cubicBezTo>
                    <a:pt x="1098" y="25896"/>
                    <a:pt x="1089" y="25899"/>
                    <a:pt x="1080" y="25902"/>
                  </a:cubicBezTo>
                  <a:lnTo>
                    <a:pt x="1074" y="25894"/>
                  </a:lnTo>
                  <a:lnTo>
                    <a:pt x="1101" y="25887"/>
                  </a:lnTo>
                  <a:cubicBezTo>
                    <a:pt x="1102" y="25888"/>
                    <a:pt x="1105" y="25890"/>
                    <a:pt x="1105" y="25890"/>
                  </a:cubicBezTo>
                  <a:cubicBezTo>
                    <a:pt x="1123" y="25868"/>
                    <a:pt x="1170" y="25856"/>
                    <a:pt x="1145" y="25822"/>
                  </a:cubicBezTo>
                  <a:cubicBezTo>
                    <a:pt x="1129" y="25815"/>
                    <a:pt x="1114" y="25809"/>
                    <a:pt x="1093" y="25799"/>
                  </a:cubicBezTo>
                  <a:cubicBezTo>
                    <a:pt x="1126" y="25796"/>
                    <a:pt x="1146" y="25794"/>
                    <a:pt x="1167" y="25794"/>
                  </a:cubicBezTo>
                  <a:cubicBezTo>
                    <a:pt x="1158" y="25756"/>
                    <a:pt x="1149" y="25722"/>
                    <a:pt x="1143" y="25693"/>
                  </a:cubicBezTo>
                  <a:cubicBezTo>
                    <a:pt x="1158" y="25675"/>
                    <a:pt x="1173" y="25657"/>
                    <a:pt x="1192" y="25634"/>
                  </a:cubicBezTo>
                  <a:cubicBezTo>
                    <a:pt x="1171" y="25619"/>
                    <a:pt x="1151" y="25603"/>
                    <a:pt x="1132" y="25590"/>
                  </a:cubicBezTo>
                  <a:cubicBezTo>
                    <a:pt x="1145" y="25549"/>
                    <a:pt x="1155" y="25512"/>
                    <a:pt x="1168" y="25471"/>
                  </a:cubicBezTo>
                  <a:cubicBezTo>
                    <a:pt x="1145" y="25454"/>
                    <a:pt x="1120" y="25438"/>
                    <a:pt x="1096" y="25422"/>
                  </a:cubicBezTo>
                  <a:cubicBezTo>
                    <a:pt x="1135" y="25388"/>
                    <a:pt x="1161" y="25331"/>
                    <a:pt x="1154" y="25290"/>
                  </a:cubicBezTo>
                  <a:cubicBezTo>
                    <a:pt x="1136" y="25196"/>
                    <a:pt x="1135" y="25104"/>
                    <a:pt x="1148" y="25001"/>
                  </a:cubicBezTo>
                  <a:cubicBezTo>
                    <a:pt x="1137" y="24995"/>
                    <a:pt x="1115" y="24979"/>
                    <a:pt x="1093" y="24965"/>
                  </a:cubicBezTo>
                  <a:cubicBezTo>
                    <a:pt x="1117" y="24948"/>
                    <a:pt x="1132" y="24938"/>
                    <a:pt x="1148" y="24928"/>
                  </a:cubicBezTo>
                  <a:cubicBezTo>
                    <a:pt x="1107" y="24881"/>
                    <a:pt x="1145" y="24842"/>
                    <a:pt x="1151" y="24806"/>
                  </a:cubicBezTo>
                  <a:cubicBezTo>
                    <a:pt x="1136" y="24776"/>
                    <a:pt x="1105" y="24742"/>
                    <a:pt x="1117" y="24731"/>
                  </a:cubicBezTo>
                  <a:cubicBezTo>
                    <a:pt x="1148" y="24703"/>
                    <a:pt x="1117" y="24669"/>
                    <a:pt x="1132" y="24639"/>
                  </a:cubicBezTo>
                  <a:cubicBezTo>
                    <a:pt x="1148" y="24610"/>
                    <a:pt x="1133" y="24573"/>
                    <a:pt x="1133" y="24539"/>
                  </a:cubicBezTo>
                  <a:lnTo>
                    <a:pt x="1133" y="24429"/>
                  </a:lnTo>
                  <a:cubicBezTo>
                    <a:pt x="1133" y="24395"/>
                    <a:pt x="1123" y="24358"/>
                    <a:pt x="1135" y="24329"/>
                  </a:cubicBezTo>
                  <a:cubicBezTo>
                    <a:pt x="1145" y="24305"/>
                    <a:pt x="1102" y="24277"/>
                    <a:pt x="1146" y="24255"/>
                  </a:cubicBezTo>
                  <a:cubicBezTo>
                    <a:pt x="1171" y="24244"/>
                    <a:pt x="1154" y="24198"/>
                    <a:pt x="1145" y="24167"/>
                  </a:cubicBezTo>
                  <a:cubicBezTo>
                    <a:pt x="1130" y="24114"/>
                    <a:pt x="1132" y="24064"/>
                    <a:pt x="1160" y="24020"/>
                  </a:cubicBezTo>
                  <a:cubicBezTo>
                    <a:pt x="1174" y="23996"/>
                    <a:pt x="1114" y="23963"/>
                    <a:pt x="1174" y="23951"/>
                  </a:cubicBezTo>
                  <a:cubicBezTo>
                    <a:pt x="1129" y="23891"/>
                    <a:pt x="1183" y="23845"/>
                    <a:pt x="1192" y="23793"/>
                  </a:cubicBezTo>
                  <a:cubicBezTo>
                    <a:pt x="1202" y="23742"/>
                    <a:pt x="1230" y="23692"/>
                    <a:pt x="1251" y="23642"/>
                  </a:cubicBezTo>
                  <a:cubicBezTo>
                    <a:pt x="1254" y="23636"/>
                    <a:pt x="1257" y="23629"/>
                    <a:pt x="1257" y="23623"/>
                  </a:cubicBezTo>
                  <a:cubicBezTo>
                    <a:pt x="1257" y="23574"/>
                    <a:pt x="1258" y="23524"/>
                    <a:pt x="1258" y="23471"/>
                  </a:cubicBezTo>
                  <a:cubicBezTo>
                    <a:pt x="1264" y="23470"/>
                    <a:pt x="1276" y="23465"/>
                    <a:pt x="1295" y="23459"/>
                  </a:cubicBezTo>
                  <a:cubicBezTo>
                    <a:pt x="1289" y="23430"/>
                    <a:pt x="1238" y="23389"/>
                    <a:pt x="1308" y="23371"/>
                  </a:cubicBezTo>
                  <a:cubicBezTo>
                    <a:pt x="1301" y="23342"/>
                    <a:pt x="1268" y="23308"/>
                    <a:pt x="1335" y="23296"/>
                  </a:cubicBezTo>
                  <a:cubicBezTo>
                    <a:pt x="1293" y="23255"/>
                    <a:pt x="1320" y="23231"/>
                    <a:pt x="1360" y="23212"/>
                  </a:cubicBezTo>
                  <a:cubicBezTo>
                    <a:pt x="1355" y="23189"/>
                    <a:pt x="1346" y="23167"/>
                    <a:pt x="1349" y="23146"/>
                  </a:cubicBezTo>
                  <a:cubicBezTo>
                    <a:pt x="1355" y="23117"/>
                    <a:pt x="1352" y="23083"/>
                    <a:pt x="1401" y="23068"/>
                  </a:cubicBezTo>
                  <a:cubicBezTo>
                    <a:pt x="1354" y="23028"/>
                    <a:pt x="1405" y="23000"/>
                    <a:pt x="1401" y="22967"/>
                  </a:cubicBezTo>
                  <a:cubicBezTo>
                    <a:pt x="1396" y="22930"/>
                    <a:pt x="1385" y="22892"/>
                    <a:pt x="1380" y="22856"/>
                  </a:cubicBezTo>
                  <a:cubicBezTo>
                    <a:pt x="1374" y="22797"/>
                    <a:pt x="1383" y="22743"/>
                    <a:pt x="1439" y="22699"/>
                  </a:cubicBezTo>
                  <a:cubicBezTo>
                    <a:pt x="1382" y="22625"/>
                    <a:pt x="1510" y="22568"/>
                    <a:pt x="1433" y="22491"/>
                  </a:cubicBezTo>
                  <a:cubicBezTo>
                    <a:pt x="1449" y="22484"/>
                    <a:pt x="1467" y="22481"/>
                    <a:pt x="1471" y="22475"/>
                  </a:cubicBezTo>
                  <a:cubicBezTo>
                    <a:pt x="1527" y="22402"/>
                    <a:pt x="1491" y="22303"/>
                    <a:pt x="1579" y="22238"/>
                  </a:cubicBezTo>
                  <a:cubicBezTo>
                    <a:pt x="1583" y="22235"/>
                    <a:pt x="1560" y="22222"/>
                    <a:pt x="1560" y="22213"/>
                  </a:cubicBezTo>
                  <a:cubicBezTo>
                    <a:pt x="1558" y="22171"/>
                    <a:pt x="1639" y="21971"/>
                    <a:pt x="1669" y="21924"/>
                  </a:cubicBezTo>
                  <a:cubicBezTo>
                    <a:pt x="1701" y="21878"/>
                    <a:pt x="1726" y="21828"/>
                    <a:pt x="1697" y="21785"/>
                  </a:cubicBezTo>
                  <a:cubicBezTo>
                    <a:pt x="1717" y="21750"/>
                    <a:pt x="1733" y="21726"/>
                    <a:pt x="1745" y="21701"/>
                  </a:cubicBezTo>
                  <a:cubicBezTo>
                    <a:pt x="1779" y="21629"/>
                    <a:pt x="1767" y="21545"/>
                    <a:pt x="1845" y="21484"/>
                  </a:cubicBezTo>
                  <a:cubicBezTo>
                    <a:pt x="1861" y="21470"/>
                    <a:pt x="1847" y="21442"/>
                    <a:pt x="1847" y="21416"/>
                  </a:cubicBezTo>
                  <a:cubicBezTo>
                    <a:pt x="1897" y="21414"/>
                    <a:pt x="1876" y="21375"/>
                    <a:pt x="1886" y="21350"/>
                  </a:cubicBezTo>
                  <a:cubicBezTo>
                    <a:pt x="1895" y="21326"/>
                    <a:pt x="1891" y="21298"/>
                    <a:pt x="1894" y="21253"/>
                  </a:cubicBezTo>
                  <a:cubicBezTo>
                    <a:pt x="1894" y="21253"/>
                    <a:pt x="1867" y="21238"/>
                    <a:pt x="1826" y="21216"/>
                  </a:cubicBezTo>
                  <a:cubicBezTo>
                    <a:pt x="1954" y="21197"/>
                    <a:pt x="1900" y="21139"/>
                    <a:pt x="1889" y="21101"/>
                  </a:cubicBezTo>
                  <a:cubicBezTo>
                    <a:pt x="1913" y="21089"/>
                    <a:pt x="1922" y="21085"/>
                    <a:pt x="1925" y="21085"/>
                  </a:cubicBezTo>
                  <a:cubicBezTo>
                    <a:pt x="1926" y="20994"/>
                    <a:pt x="1928" y="20919"/>
                    <a:pt x="1929" y="20842"/>
                  </a:cubicBezTo>
                  <a:cubicBezTo>
                    <a:pt x="1907" y="20833"/>
                    <a:pt x="1888" y="20824"/>
                    <a:pt x="1869" y="20816"/>
                  </a:cubicBezTo>
                  <a:cubicBezTo>
                    <a:pt x="1873" y="20807"/>
                    <a:pt x="1878" y="20798"/>
                    <a:pt x="1883" y="20791"/>
                  </a:cubicBezTo>
                  <a:cubicBezTo>
                    <a:pt x="1910" y="20802"/>
                    <a:pt x="1935" y="20814"/>
                    <a:pt x="1979" y="20835"/>
                  </a:cubicBezTo>
                  <a:cubicBezTo>
                    <a:pt x="1978" y="20799"/>
                    <a:pt x="1978" y="20776"/>
                    <a:pt x="1976" y="20749"/>
                  </a:cubicBezTo>
                  <a:cubicBezTo>
                    <a:pt x="1988" y="20747"/>
                    <a:pt x="2011" y="20739"/>
                    <a:pt x="2035" y="20732"/>
                  </a:cubicBezTo>
                  <a:cubicBezTo>
                    <a:pt x="2028" y="20722"/>
                    <a:pt x="2016" y="20708"/>
                    <a:pt x="2014" y="20698"/>
                  </a:cubicBezTo>
                  <a:cubicBezTo>
                    <a:pt x="2011" y="20670"/>
                    <a:pt x="2050" y="20646"/>
                    <a:pt x="2016" y="20614"/>
                  </a:cubicBezTo>
                  <a:cubicBezTo>
                    <a:pt x="1972" y="20571"/>
                    <a:pt x="2064" y="20567"/>
                    <a:pt x="2063" y="20536"/>
                  </a:cubicBezTo>
                  <a:cubicBezTo>
                    <a:pt x="2061" y="20513"/>
                    <a:pt x="2056" y="20488"/>
                    <a:pt x="2053" y="20466"/>
                  </a:cubicBezTo>
                  <a:cubicBezTo>
                    <a:pt x="2072" y="20448"/>
                    <a:pt x="2089" y="20432"/>
                    <a:pt x="2111" y="20411"/>
                  </a:cubicBezTo>
                  <a:cubicBezTo>
                    <a:pt x="2085" y="20393"/>
                    <a:pt x="2060" y="20377"/>
                    <a:pt x="2035" y="20360"/>
                  </a:cubicBezTo>
                  <a:cubicBezTo>
                    <a:pt x="2058" y="20352"/>
                    <a:pt x="2072" y="20348"/>
                    <a:pt x="2083" y="20345"/>
                  </a:cubicBezTo>
                  <a:cubicBezTo>
                    <a:pt x="2075" y="20336"/>
                    <a:pt x="2066" y="20327"/>
                    <a:pt x="2051" y="20313"/>
                  </a:cubicBezTo>
                  <a:cubicBezTo>
                    <a:pt x="2066" y="20304"/>
                    <a:pt x="2082" y="20295"/>
                    <a:pt x="2097" y="20286"/>
                  </a:cubicBezTo>
                  <a:cubicBezTo>
                    <a:pt x="2089" y="20277"/>
                    <a:pt x="2081" y="20267"/>
                    <a:pt x="2072" y="20257"/>
                  </a:cubicBezTo>
                  <a:cubicBezTo>
                    <a:pt x="2091" y="20245"/>
                    <a:pt x="2110" y="20232"/>
                    <a:pt x="2134" y="20217"/>
                  </a:cubicBezTo>
                  <a:cubicBezTo>
                    <a:pt x="2098" y="20195"/>
                    <a:pt x="2066" y="20174"/>
                    <a:pt x="2047" y="20162"/>
                  </a:cubicBezTo>
                  <a:cubicBezTo>
                    <a:pt x="2076" y="20115"/>
                    <a:pt x="2106" y="20070"/>
                    <a:pt x="2132" y="20029"/>
                  </a:cubicBezTo>
                  <a:cubicBezTo>
                    <a:pt x="2134" y="19974"/>
                    <a:pt x="2150" y="19921"/>
                    <a:pt x="2132" y="19870"/>
                  </a:cubicBezTo>
                  <a:cubicBezTo>
                    <a:pt x="2111" y="19809"/>
                    <a:pt x="2198" y="19767"/>
                    <a:pt x="2136" y="19702"/>
                  </a:cubicBezTo>
                  <a:cubicBezTo>
                    <a:pt x="2150" y="19696"/>
                    <a:pt x="2164" y="19690"/>
                    <a:pt x="2185" y="19681"/>
                  </a:cubicBezTo>
                  <a:cubicBezTo>
                    <a:pt x="2163" y="19659"/>
                    <a:pt x="2142" y="19639"/>
                    <a:pt x="2122" y="19617"/>
                  </a:cubicBezTo>
                  <a:cubicBezTo>
                    <a:pt x="2147" y="19617"/>
                    <a:pt x="2169" y="19618"/>
                    <a:pt x="2194" y="19618"/>
                  </a:cubicBezTo>
                  <a:cubicBezTo>
                    <a:pt x="2131" y="19570"/>
                    <a:pt x="2200" y="19552"/>
                    <a:pt x="2228" y="19527"/>
                  </a:cubicBezTo>
                  <a:cubicBezTo>
                    <a:pt x="2164" y="19478"/>
                    <a:pt x="2217" y="19450"/>
                    <a:pt x="2241" y="19421"/>
                  </a:cubicBezTo>
                  <a:cubicBezTo>
                    <a:pt x="2220" y="19412"/>
                    <a:pt x="2203" y="19405"/>
                    <a:pt x="2186" y="19397"/>
                  </a:cubicBezTo>
                  <a:cubicBezTo>
                    <a:pt x="2211" y="19372"/>
                    <a:pt x="2232" y="19350"/>
                    <a:pt x="2248" y="19334"/>
                  </a:cubicBezTo>
                  <a:cubicBezTo>
                    <a:pt x="2207" y="19309"/>
                    <a:pt x="2178" y="19290"/>
                    <a:pt x="2147" y="19272"/>
                  </a:cubicBezTo>
                  <a:cubicBezTo>
                    <a:pt x="2247" y="19253"/>
                    <a:pt x="2166" y="19171"/>
                    <a:pt x="2250" y="19155"/>
                  </a:cubicBezTo>
                  <a:cubicBezTo>
                    <a:pt x="2217" y="19105"/>
                    <a:pt x="2185" y="19055"/>
                    <a:pt x="2153" y="19006"/>
                  </a:cubicBezTo>
                  <a:cubicBezTo>
                    <a:pt x="2200" y="18977"/>
                    <a:pt x="2236" y="18944"/>
                    <a:pt x="2242" y="18903"/>
                  </a:cubicBezTo>
                  <a:lnTo>
                    <a:pt x="2272" y="18716"/>
                  </a:lnTo>
                  <a:cubicBezTo>
                    <a:pt x="2251" y="18706"/>
                    <a:pt x="2229" y="18697"/>
                    <a:pt x="2197" y="18681"/>
                  </a:cubicBezTo>
                  <a:cubicBezTo>
                    <a:pt x="2241" y="18666"/>
                    <a:pt x="2278" y="18659"/>
                    <a:pt x="2301" y="18646"/>
                  </a:cubicBezTo>
                  <a:cubicBezTo>
                    <a:pt x="2322" y="18632"/>
                    <a:pt x="2328" y="18610"/>
                    <a:pt x="2348" y="18582"/>
                  </a:cubicBezTo>
                  <a:cubicBezTo>
                    <a:pt x="2338" y="18576"/>
                    <a:pt x="2310" y="18560"/>
                    <a:pt x="2287" y="18547"/>
                  </a:cubicBezTo>
                  <a:cubicBezTo>
                    <a:pt x="2326" y="18523"/>
                    <a:pt x="2367" y="18509"/>
                    <a:pt x="2385" y="18487"/>
                  </a:cubicBezTo>
                  <a:cubicBezTo>
                    <a:pt x="2400" y="18469"/>
                    <a:pt x="2367" y="18440"/>
                    <a:pt x="2397" y="18421"/>
                  </a:cubicBezTo>
                  <a:cubicBezTo>
                    <a:pt x="2385" y="18418"/>
                    <a:pt x="2375" y="18416"/>
                    <a:pt x="2362" y="18416"/>
                  </a:cubicBezTo>
                  <a:cubicBezTo>
                    <a:pt x="2352" y="18416"/>
                    <a:pt x="2341" y="18418"/>
                    <a:pt x="2326" y="18421"/>
                  </a:cubicBezTo>
                  <a:lnTo>
                    <a:pt x="2326" y="18421"/>
                  </a:lnTo>
                  <a:cubicBezTo>
                    <a:pt x="2325" y="18420"/>
                    <a:pt x="2325" y="18418"/>
                    <a:pt x="2324" y="18416"/>
                  </a:cubicBezTo>
                  <a:lnTo>
                    <a:pt x="2324" y="18416"/>
                  </a:lnTo>
                  <a:cubicBezTo>
                    <a:pt x="2319" y="18419"/>
                    <a:pt x="2314" y="18423"/>
                    <a:pt x="2309" y="18426"/>
                  </a:cubicBezTo>
                  <a:cubicBezTo>
                    <a:pt x="2315" y="18424"/>
                    <a:pt x="2320" y="18423"/>
                    <a:pt x="2326" y="18421"/>
                  </a:cubicBezTo>
                  <a:lnTo>
                    <a:pt x="2326" y="18421"/>
                  </a:lnTo>
                  <a:cubicBezTo>
                    <a:pt x="2327" y="18426"/>
                    <a:pt x="2328" y="18430"/>
                    <a:pt x="2328" y="18434"/>
                  </a:cubicBezTo>
                  <a:cubicBezTo>
                    <a:pt x="2328" y="18435"/>
                    <a:pt x="2325" y="18436"/>
                    <a:pt x="2322" y="18436"/>
                  </a:cubicBezTo>
                  <a:cubicBezTo>
                    <a:pt x="2318" y="18436"/>
                    <a:pt x="2311" y="18434"/>
                    <a:pt x="2309" y="18426"/>
                  </a:cubicBezTo>
                  <a:cubicBezTo>
                    <a:pt x="2301" y="18425"/>
                    <a:pt x="2310" y="18415"/>
                    <a:pt x="2320" y="18404"/>
                  </a:cubicBezTo>
                  <a:cubicBezTo>
                    <a:pt x="2322" y="18408"/>
                    <a:pt x="2323" y="18412"/>
                    <a:pt x="2324" y="18416"/>
                  </a:cubicBezTo>
                  <a:lnTo>
                    <a:pt x="2324" y="18416"/>
                  </a:lnTo>
                  <a:cubicBezTo>
                    <a:pt x="2360" y="18393"/>
                    <a:pt x="2376" y="18382"/>
                    <a:pt x="2392" y="18372"/>
                  </a:cubicBezTo>
                  <a:cubicBezTo>
                    <a:pt x="2364" y="18357"/>
                    <a:pt x="2344" y="18347"/>
                    <a:pt x="2307" y="18328"/>
                  </a:cubicBezTo>
                  <a:lnTo>
                    <a:pt x="2307" y="18328"/>
                  </a:lnTo>
                  <a:cubicBezTo>
                    <a:pt x="2359" y="18335"/>
                    <a:pt x="2392" y="18340"/>
                    <a:pt x="2435" y="18345"/>
                  </a:cubicBezTo>
                  <a:cubicBezTo>
                    <a:pt x="2434" y="18301"/>
                    <a:pt x="2479" y="18267"/>
                    <a:pt x="2438" y="18215"/>
                  </a:cubicBezTo>
                  <a:cubicBezTo>
                    <a:pt x="2423" y="18197"/>
                    <a:pt x="2432" y="18163"/>
                    <a:pt x="2485" y="18154"/>
                  </a:cubicBezTo>
                  <a:cubicBezTo>
                    <a:pt x="2498" y="18151"/>
                    <a:pt x="2497" y="18132"/>
                    <a:pt x="2501" y="18120"/>
                  </a:cubicBezTo>
                  <a:cubicBezTo>
                    <a:pt x="2479" y="18098"/>
                    <a:pt x="2459" y="18078"/>
                    <a:pt x="2440" y="18059"/>
                  </a:cubicBezTo>
                  <a:cubicBezTo>
                    <a:pt x="2459" y="18014"/>
                    <a:pt x="2556" y="17992"/>
                    <a:pt x="2490" y="17939"/>
                  </a:cubicBezTo>
                  <a:cubicBezTo>
                    <a:pt x="2504" y="17923"/>
                    <a:pt x="2516" y="17910"/>
                    <a:pt x="2526" y="17897"/>
                  </a:cubicBezTo>
                  <a:cubicBezTo>
                    <a:pt x="2497" y="17888"/>
                    <a:pt x="2481" y="17882"/>
                    <a:pt x="2473" y="17881"/>
                  </a:cubicBezTo>
                  <a:cubicBezTo>
                    <a:pt x="2492" y="17853"/>
                    <a:pt x="2509" y="17826"/>
                    <a:pt x="2515" y="17819"/>
                  </a:cubicBezTo>
                  <a:cubicBezTo>
                    <a:pt x="2476" y="17775"/>
                    <a:pt x="2453" y="17748"/>
                    <a:pt x="2431" y="17725"/>
                  </a:cubicBezTo>
                  <a:cubicBezTo>
                    <a:pt x="2453" y="17719"/>
                    <a:pt x="2462" y="17716"/>
                    <a:pt x="2472" y="17714"/>
                  </a:cubicBezTo>
                  <a:cubicBezTo>
                    <a:pt x="2475" y="17714"/>
                    <a:pt x="2478" y="17714"/>
                    <a:pt x="2481" y="17714"/>
                  </a:cubicBezTo>
                  <a:cubicBezTo>
                    <a:pt x="2487" y="17714"/>
                    <a:pt x="2492" y="17714"/>
                    <a:pt x="2498" y="17714"/>
                  </a:cubicBezTo>
                  <a:cubicBezTo>
                    <a:pt x="2500" y="17722"/>
                    <a:pt x="2501" y="17728"/>
                    <a:pt x="2503" y="17733"/>
                  </a:cubicBezTo>
                  <a:cubicBezTo>
                    <a:pt x="2506" y="17739"/>
                    <a:pt x="2510" y="17745"/>
                    <a:pt x="2523" y="17764"/>
                  </a:cubicBezTo>
                  <a:cubicBezTo>
                    <a:pt x="2550" y="17705"/>
                    <a:pt x="2526" y="17651"/>
                    <a:pt x="2515" y="17600"/>
                  </a:cubicBezTo>
                  <a:lnTo>
                    <a:pt x="2515" y="17600"/>
                  </a:lnTo>
                  <a:cubicBezTo>
                    <a:pt x="2537" y="17601"/>
                    <a:pt x="2559" y="17601"/>
                    <a:pt x="2584" y="17601"/>
                  </a:cubicBezTo>
                  <a:cubicBezTo>
                    <a:pt x="2560" y="17585"/>
                    <a:pt x="2540" y="17570"/>
                    <a:pt x="2519" y="17555"/>
                  </a:cubicBezTo>
                  <a:lnTo>
                    <a:pt x="2490" y="17525"/>
                  </a:lnTo>
                  <a:lnTo>
                    <a:pt x="2529" y="17519"/>
                  </a:lnTo>
                  <a:cubicBezTo>
                    <a:pt x="2544" y="17511"/>
                    <a:pt x="2559" y="17504"/>
                    <a:pt x="2568" y="17498"/>
                  </a:cubicBezTo>
                  <a:cubicBezTo>
                    <a:pt x="2560" y="17482"/>
                    <a:pt x="2551" y="17467"/>
                    <a:pt x="2543" y="17451"/>
                  </a:cubicBezTo>
                  <a:cubicBezTo>
                    <a:pt x="2575" y="17451"/>
                    <a:pt x="2597" y="17452"/>
                    <a:pt x="2623" y="17452"/>
                  </a:cubicBezTo>
                  <a:lnTo>
                    <a:pt x="2637" y="17411"/>
                  </a:lnTo>
                  <a:cubicBezTo>
                    <a:pt x="2616" y="17394"/>
                    <a:pt x="2541" y="17388"/>
                    <a:pt x="2585" y="17360"/>
                  </a:cubicBezTo>
                  <a:lnTo>
                    <a:pt x="2657" y="17360"/>
                  </a:lnTo>
                  <a:cubicBezTo>
                    <a:pt x="2659" y="17344"/>
                    <a:pt x="2660" y="17326"/>
                    <a:pt x="2662" y="17314"/>
                  </a:cubicBezTo>
                  <a:cubicBezTo>
                    <a:pt x="2622" y="17311"/>
                    <a:pt x="2591" y="17310"/>
                    <a:pt x="2551" y="17307"/>
                  </a:cubicBezTo>
                  <a:cubicBezTo>
                    <a:pt x="2563" y="17291"/>
                    <a:pt x="2568" y="17282"/>
                    <a:pt x="2572" y="17274"/>
                  </a:cubicBezTo>
                  <a:cubicBezTo>
                    <a:pt x="2612" y="17279"/>
                    <a:pt x="2646" y="17283"/>
                    <a:pt x="2684" y="17288"/>
                  </a:cubicBezTo>
                  <a:cubicBezTo>
                    <a:pt x="2669" y="17274"/>
                    <a:pt x="2659" y="17266"/>
                    <a:pt x="2650" y="17257"/>
                  </a:cubicBezTo>
                  <a:cubicBezTo>
                    <a:pt x="2663" y="17252"/>
                    <a:pt x="2676" y="17248"/>
                    <a:pt x="2693" y="17244"/>
                  </a:cubicBezTo>
                  <a:cubicBezTo>
                    <a:pt x="2669" y="17229"/>
                    <a:pt x="2647" y="17216"/>
                    <a:pt x="2623" y="17204"/>
                  </a:cubicBezTo>
                  <a:cubicBezTo>
                    <a:pt x="2651" y="17164"/>
                    <a:pt x="2590" y="17139"/>
                    <a:pt x="2503" y="17098"/>
                  </a:cubicBezTo>
                  <a:lnTo>
                    <a:pt x="2503" y="17098"/>
                  </a:lnTo>
                  <a:cubicBezTo>
                    <a:pt x="2588" y="17116"/>
                    <a:pt x="2634" y="17126"/>
                    <a:pt x="2682" y="17136"/>
                  </a:cubicBezTo>
                  <a:cubicBezTo>
                    <a:pt x="2687" y="17121"/>
                    <a:pt x="2690" y="17113"/>
                    <a:pt x="2693" y="17102"/>
                  </a:cubicBezTo>
                  <a:cubicBezTo>
                    <a:pt x="2657" y="17092"/>
                    <a:pt x="2625" y="17082"/>
                    <a:pt x="2593" y="17073"/>
                  </a:cubicBezTo>
                  <a:cubicBezTo>
                    <a:pt x="2607" y="17042"/>
                    <a:pt x="2640" y="17017"/>
                    <a:pt x="2688" y="16998"/>
                  </a:cubicBezTo>
                  <a:cubicBezTo>
                    <a:pt x="2641" y="16988"/>
                    <a:pt x="2594" y="16979"/>
                    <a:pt x="2531" y="16964"/>
                  </a:cubicBezTo>
                  <a:cubicBezTo>
                    <a:pt x="2578" y="16930"/>
                    <a:pt x="2615" y="16904"/>
                    <a:pt x="2660" y="16870"/>
                  </a:cubicBezTo>
                  <a:lnTo>
                    <a:pt x="2660" y="16870"/>
                  </a:lnTo>
                  <a:cubicBezTo>
                    <a:pt x="2618" y="16873"/>
                    <a:pt x="2600" y="16873"/>
                    <a:pt x="2588" y="16874"/>
                  </a:cubicBezTo>
                  <a:cubicBezTo>
                    <a:pt x="2534" y="16812"/>
                    <a:pt x="2660" y="16826"/>
                    <a:pt x="2679" y="16790"/>
                  </a:cubicBezTo>
                  <a:cubicBezTo>
                    <a:pt x="2654" y="16779"/>
                    <a:pt x="2632" y="16767"/>
                    <a:pt x="2612" y="16757"/>
                  </a:cubicBezTo>
                  <a:cubicBezTo>
                    <a:pt x="2616" y="16742"/>
                    <a:pt x="2620" y="16727"/>
                    <a:pt x="2625" y="16712"/>
                  </a:cubicBezTo>
                  <a:cubicBezTo>
                    <a:pt x="2651" y="16714"/>
                    <a:pt x="2675" y="16715"/>
                    <a:pt x="2698" y="16715"/>
                  </a:cubicBezTo>
                  <a:cubicBezTo>
                    <a:pt x="2687" y="16705"/>
                    <a:pt x="2676" y="16695"/>
                    <a:pt x="2668" y="16686"/>
                  </a:cubicBezTo>
                  <a:cubicBezTo>
                    <a:pt x="2681" y="16683"/>
                    <a:pt x="2688" y="16680"/>
                    <a:pt x="2691" y="16680"/>
                  </a:cubicBezTo>
                  <a:cubicBezTo>
                    <a:pt x="2691" y="16621"/>
                    <a:pt x="2690" y="16568"/>
                    <a:pt x="2690" y="16515"/>
                  </a:cubicBezTo>
                  <a:cubicBezTo>
                    <a:pt x="2709" y="16499"/>
                    <a:pt x="2732" y="16478"/>
                    <a:pt x="2754" y="16459"/>
                  </a:cubicBezTo>
                  <a:cubicBezTo>
                    <a:pt x="2769" y="16468"/>
                    <a:pt x="2779" y="16477"/>
                    <a:pt x="2790" y="16483"/>
                  </a:cubicBezTo>
                  <a:cubicBezTo>
                    <a:pt x="2818" y="16455"/>
                    <a:pt x="2853" y="16430"/>
                    <a:pt x="2869" y="16401"/>
                  </a:cubicBezTo>
                  <a:cubicBezTo>
                    <a:pt x="2890" y="16367"/>
                    <a:pt x="2893" y="16328"/>
                    <a:pt x="2904" y="16292"/>
                  </a:cubicBezTo>
                  <a:cubicBezTo>
                    <a:pt x="2865" y="16284"/>
                    <a:pt x="2840" y="16278"/>
                    <a:pt x="2813" y="16273"/>
                  </a:cubicBezTo>
                  <a:cubicBezTo>
                    <a:pt x="2799" y="16249"/>
                    <a:pt x="2785" y="16224"/>
                    <a:pt x="2771" y="16200"/>
                  </a:cubicBezTo>
                  <a:cubicBezTo>
                    <a:pt x="2832" y="16192"/>
                    <a:pt x="2888" y="16183"/>
                    <a:pt x="2941" y="16174"/>
                  </a:cubicBezTo>
                  <a:cubicBezTo>
                    <a:pt x="2949" y="16128"/>
                    <a:pt x="2991" y="16090"/>
                    <a:pt x="2938" y="16042"/>
                  </a:cubicBezTo>
                  <a:cubicBezTo>
                    <a:pt x="3032" y="15997"/>
                    <a:pt x="3015" y="15930"/>
                    <a:pt x="2999" y="15866"/>
                  </a:cubicBezTo>
                  <a:cubicBezTo>
                    <a:pt x="3016" y="15861"/>
                    <a:pt x="3027" y="15856"/>
                    <a:pt x="3029" y="15855"/>
                  </a:cubicBezTo>
                  <a:cubicBezTo>
                    <a:pt x="3010" y="15821"/>
                    <a:pt x="2996" y="15793"/>
                    <a:pt x="2984" y="15772"/>
                  </a:cubicBezTo>
                  <a:cubicBezTo>
                    <a:pt x="3009" y="15758"/>
                    <a:pt x="3025" y="15747"/>
                    <a:pt x="3055" y="15731"/>
                  </a:cubicBezTo>
                  <a:cubicBezTo>
                    <a:pt x="2978" y="15715"/>
                    <a:pt x="2919" y="15702"/>
                    <a:pt x="2857" y="15690"/>
                  </a:cubicBezTo>
                  <a:cubicBezTo>
                    <a:pt x="2859" y="15674"/>
                    <a:pt x="2859" y="15663"/>
                    <a:pt x="2863" y="15656"/>
                  </a:cubicBezTo>
                  <a:cubicBezTo>
                    <a:pt x="2866" y="15647"/>
                    <a:pt x="2876" y="15641"/>
                    <a:pt x="2882" y="15633"/>
                  </a:cubicBezTo>
                  <a:cubicBezTo>
                    <a:pt x="2903" y="15646"/>
                    <a:pt x="2919" y="15658"/>
                    <a:pt x="2934" y="15668"/>
                  </a:cubicBezTo>
                  <a:cubicBezTo>
                    <a:pt x="3002" y="15653"/>
                    <a:pt x="3025" y="15627"/>
                    <a:pt x="3002" y="15590"/>
                  </a:cubicBezTo>
                  <a:cubicBezTo>
                    <a:pt x="3016" y="15585"/>
                    <a:pt x="3031" y="15581"/>
                    <a:pt x="3046" y="15578"/>
                  </a:cubicBezTo>
                  <a:cubicBezTo>
                    <a:pt x="3022" y="15519"/>
                    <a:pt x="3022" y="15519"/>
                    <a:pt x="3077" y="15471"/>
                  </a:cubicBezTo>
                  <a:cubicBezTo>
                    <a:pt x="3080" y="15469"/>
                    <a:pt x="3066" y="15460"/>
                    <a:pt x="3060" y="15454"/>
                  </a:cubicBezTo>
                  <a:cubicBezTo>
                    <a:pt x="3047" y="15457"/>
                    <a:pt x="3032" y="15460"/>
                    <a:pt x="3004" y="15466"/>
                  </a:cubicBezTo>
                  <a:cubicBezTo>
                    <a:pt x="3009" y="15449"/>
                    <a:pt x="3010" y="15438"/>
                    <a:pt x="3013" y="15429"/>
                  </a:cubicBezTo>
                  <a:cubicBezTo>
                    <a:pt x="3046" y="15431"/>
                    <a:pt x="3068" y="15431"/>
                    <a:pt x="3093" y="15432"/>
                  </a:cubicBezTo>
                  <a:cubicBezTo>
                    <a:pt x="3082" y="15424"/>
                    <a:pt x="3066" y="15415"/>
                    <a:pt x="3068" y="15412"/>
                  </a:cubicBezTo>
                  <a:cubicBezTo>
                    <a:pt x="3105" y="15362"/>
                    <a:pt x="3000" y="15287"/>
                    <a:pt x="3103" y="15249"/>
                  </a:cubicBezTo>
                  <a:cubicBezTo>
                    <a:pt x="3116" y="15243"/>
                    <a:pt x="3100" y="15219"/>
                    <a:pt x="3097" y="15203"/>
                  </a:cubicBezTo>
                  <a:cubicBezTo>
                    <a:pt x="3091" y="15151"/>
                    <a:pt x="3085" y="15101"/>
                    <a:pt x="3156" y="15066"/>
                  </a:cubicBezTo>
                  <a:cubicBezTo>
                    <a:pt x="3138" y="15051"/>
                    <a:pt x="3118" y="15032"/>
                    <a:pt x="3105" y="15022"/>
                  </a:cubicBezTo>
                  <a:cubicBezTo>
                    <a:pt x="3103" y="14988"/>
                    <a:pt x="3102" y="14962"/>
                    <a:pt x="3099" y="14931"/>
                  </a:cubicBezTo>
                  <a:cubicBezTo>
                    <a:pt x="3116" y="14920"/>
                    <a:pt x="3141" y="14907"/>
                    <a:pt x="3177" y="14887"/>
                  </a:cubicBezTo>
                  <a:cubicBezTo>
                    <a:pt x="3183" y="14867"/>
                    <a:pt x="3174" y="14832"/>
                    <a:pt x="3203" y="14815"/>
                  </a:cubicBezTo>
                  <a:cubicBezTo>
                    <a:pt x="3246" y="14791"/>
                    <a:pt x="3210" y="14760"/>
                    <a:pt x="3222" y="14735"/>
                  </a:cubicBezTo>
                  <a:cubicBezTo>
                    <a:pt x="3234" y="14709"/>
                    <a:pt x="3237" y="14679"/>
                    <a:pt x="3249" y="14653"/>
                  </a:cubicBezTo>
                  <a:cubicBezTo>
                    <a:pt x="3263" y="14622"/>
                    <a:pt x="3256" y="14592"/>
                    <a:pt x="3240" y="14559"/>
                  </a:cubicBezTo>
                  <a:cubicBezTo>
                    <a:pt x="3225" y="14531"/>
                    <a:pt x="3233" y="14504"/>
                    <a:pt x="3231" y="14470"/>
                  </a:cubicBezTo>
                  <a:cubicBezTo>
                    <a:pt x="3237" y="14467"/>
                    <a:pt x="3266" y="14463"/>
                    <a:pt x="3266" y="14453"/>
                  </a:cubicBezTo>
                  <a:cubicBezTo>
                    <a:pt x="3278" y="14366"/>
                    <a:pt x="3266" y="14275"/>
                    <a:pt x="3308" y="14192"/>
                  </a:cubicBezTo>
                  <a:cubicBezTo>
                    <a:pt x="3310" y="14185"/>
                    <a:pt x="3291" y="14172"/>
                    <a:pt x="3284" y="14161"/>
                  </a:cubicBezTo>
                  <a:cubicBezTo>
                    <a:pt x="3300" y="14158"/>
                    <a:pt x="3310" y="14155"/>
                    <a:pt x="3319" y="14154"/>
                  </a:cubicBezTo>
                  <a:cubicBezTo>
                    <a:pt x="3308" y="14141"/>
                    <a:pt x="3296" y="14129"/>
                    <a:pt x="3283" y="14116"/>
                  </a:cubicBezTo>
                  <a:cubicBezTo>
                    <a:pt x="3305" y="14107"/>
                    <a:pt x="3331" y="14102"/>
                    <a:pt x="3337" y="14094"/>
                  </a:cubicBezTo>
                  <a:cubicBezTo>
                    <a:pt x="3350" y="14073"/>
                    <a:pt x="3356" y="14051"/>
                    <a:pt x="3358" y="14029"/>
                  </a:cubicBezTo>
                  <a:cubicBezTo>
                    <a:pt x="3359" y="14005"/>
                    <a:pt x="3331" y="13969"/>
                    <a:pt x="3352" y="13960"/>
                  </a:cubicBezTo>
                  <a:cubicBezTo>
                    <a:pt x="3390" y="13942"/>
                    <a:pt x="3393" y="13930"/>
                    <a:pt x="3361" y="13904"/>
                  </a:cubicBezTo>
                  <a:cubicBezTo>
                    <a:pt x="3350" y="13895"/>
                    <a:pt x="3361" y="13879"/>
                    <a:pt x="3369" y="13869"/>
                  </a:cubicBezTo>
                  <a:cubicBezTo>
                    <a:pt x="3375" y="13860"/>
                    <a:pt x="3396" y="13857"/>
                    <a:pt x="3415" y="13851"/>
                  </a:cubicBezTo>
                  <a:cubicBezTo>
                    <a:pt x="3381" y="13838"/>
                    <a:pt x="3361" y="13830"/>
                    <a:pt x="3341" y="13823"/>
                  </a:cubicBezTo>
                  <a:cubicBezTo>
                    <a:pt x="3378" y="13811"/>
                    <a:pt x="3411" y="13802"/>
                    <a:pt x="3449" y="13789"/>
                  </a:cubicBezTo>
                  <a:cubicBezTo>
                    <a:pt x="3411" y="13770"/>
                    <a:pt x="3386" y="13757"/>
                    <a:pt x="3355" y="13741"/>
                  </a:cubicBezTo>
                  <a:cubicBezTo>
                    <a:pt x="3440" y="13713"/>
                    <a:pt x="3422" y="13658"/>
                    <a:pt x="3446" y="13617"/>
                  </a:cubicBezTo>
                  <a:cubicBezTo>
                    <a:pt x="3469" y="13573"/>
                    <a:pt x="3459" y="13526"/>
                    <a:pt x="3408" y="13477"/>
                  </a:cubicBezTo>
                  <a:cubicBezTo>
                    <a:pt x="3434" y="13471"/>
                    <a:pt x="3461" y="13465"/>
                    <a:pt x="3478" y="13461"/>
                  </a:cubicBezTo>
                  <a:cubicBezTo>
                    <a:pt x="3474" y="13414"/>
                    <a:pt x="3469" y="13370"/>
                    <a:pt x="3466" y="13332"/>
                  </a:cubicBezTo>
                  <a:cubicBezTo>
                    <a:pt x="3483" y="13320"/>
                    <a:pt x="3494" y="13311"/>
                    <a:pt x="3508" y="13302"/>
                  </a:cubicBezTo>
                  <a:cubicBezTo>
                    <a:pt x="3478" y="13287"/>
                    <a:pt x="3455" y="13277"/>
                    <a:pt x="3424" y="13262"/>
                  </a:cubicBezTo>
                  <a:lnTo>
                    <a:pt x="3424" y="13262"/>
                  </a:lnTo>
                  <a:cubicBezTo>
                    <a:pt x="3455" y="13264"/>
                    <a:pt x="3478" y="13264"/>
                    <a:pt x="3516" y="13265"/>
                  </a:cubicBezTo>
                  <a:cubicBezTo>
                    <a:pt x="3518" y="13233"/>
                    <a:pt x="3521" y="13198"/>
                    <a:pt x="3524" y="13161"/>
                  </a:cubicBezTo>
                  <a:cubicBezTo>
                    <a:pt x="3534" y="13161"/>
                    <a:pt x="3556" y="13161"/>
                    <a:pt x="3590" y="13162"/>
                  </a:cubicBezTo>
                  <a:cubicBezTo>
                    <a:pt x="3586" y="13140"/>
                    <a:pt x="3583" y="13120"/>
                    <a:pt x="3580" y="13103"/>
                  </a:cubicBezTo>
                  <a:cubicBezTo>
                    <a:pt x="3594" y="13083"/>
                    <a:pt x="3609" y="13067"/>
                    <a:pt x="3619" y="13048"/>
                  </a:cubicBezTo>
                  <a:cubicBezTo>
                    <a:pt x="3630" y="13027"/>
                    <a:pt x="3639" y="13005"/>
                    <a:pt x="3639" y="12983"/>
                  </a:cubicBezTo>
                  <a:cubicBezTo>
                    <a:pt x="3639" y="12965"/>
                    <a:pt x="3618" y="12945"/>
                    <a:pt x="3618" y="12927"/>
                  </a:cubicBezTo>
                  <a:cubicBezTo>
                    <a:pt x="3618" y="12905"/>
                    <a:pt x="3634" y="12884"/>
                    <a:pt x="3634" y="12862"/>
                  </a:cubicBezTo>
                  <a:cubicBezTo>
                    <a:pt x="3634" y="12840"/>
                    <a:pt x="3622" y="12820"/>
                    <a:pt x="3622" y="12820"/>
                  </a:cubicBezTo>
                  <a:cubicBezTo>
                    <a:pt x="3649" y="12771"/>
                    <a:pt x="3694" y="12739"/>
                    <a:pt x="3675" y="12711"/>
                  </a:cubicBezTo>
                  <a:cubicBezTo>
                    <a:pt x="3644" y="12662"/>
                    <a:pt x="3672" y="12628"/>
                    <a:pt x="3680" y="12590"/>
                  </a:cubicBezTo>
                  <a:cubicBezTo>
                    <a:pt x="3686" y="12555"/>
                    <a:pt x="3721" y="12521"/>
                    <a:pt x="3705" y="12487"/>
                  </a:cubicBezTo>
                  <a:cubicBezTo>
                    <a:pt x="3684" y="12444"/>
                    <a:pt x="3749" y="12428"/>
                    <a:pt x="3740" y="12391"/>
                  </a:cubicBezTo>
                  <a:cubicBezTo>
                    <a:pt x="3736" y="12372"/>
                    <a:pt x="3753" y="12353"/>
                    <a:pt x="3740" y="12335"/>
                  </a:cubicBezTo>
                  <a:cubicBezTo>
                    <a:pt x="3711" y="12294"/>
                    <a:pt x="3731" y="12266"/>
                    <a:pt x="3761" y="12238"/>
                  </a:cubicBezTo>
                  <a:cubicBezTo>
                    <a:pt x="3767" y="12233"/>
                    <a:pt x="3777" y="12225"/>
                    <a:pt x="3772" y="12221"/>
                  </a:cubicBezTo>
                  <a:cubicBezTo>
                    <a:pt x="3728" y="12172"/>
                    <a:pt x="3786" y="12152"/>
                    <a:pt x="3828" y="12124"/>
                  </a:cubicBezTo>
                  <a:cubicBezTo>
                    <a:pt x="3762" y="12079"/>
                    <a:pt x="3714" y="12035"/>
                    <a:pt x="3825" y="12013"/>
                  </a:cubicBezTo>
                  <a:cubicBezTo>
                    <a:pt x="3759" y="11963"/>
                    <a:pt x="3790" y="11937"/>
                    <a:pt x="3830" y="11925"/>
                  </a:cubicBezTo>
                  <a:cubicBezTo>
                    <a:pt x="3830" y="11884"/>
                    <a:pt x="3831" y="11857"/>
                    <a:pt x="3828" y="11829"/>
                  </a:cubicBezTo>
                  <a:cubicBezTo>
                    <a:pt x="3827" y="11800"/>
                    <a:pt x="3822" y="11769"/>
                    <a:pt x="3820" y="11740"/>
                  </a:cubicBezTo>
                  <a:lnTo>
                    <a:pt x="3820" y="11740"/>
                  </a:lnTo>
                  <a:cubicBezTo>
                    <a:pt x="3850" y="11741"/>
                    <a:pt x="3874" y="11743"/>
                    <a:pt x="3899" y="11744"/>
                  </a:cubicBezTo>
                  <a:cubicBezTo>
                    <a:pt x="3875" y="11722"/>
                    <a:pt x="3853" y="11704"/>
                    <a:pt x="3842" y="11694"/>
                  </a:cubicBezTo>
                  <a:cubicBezTo>
                    <a:pt x="3865" y="11651"/>
                    <a:pt x="3881" y="11615"/>
                    <a:pt x="3906" y="11581"/>
                  </a:cubicBezTo>
                  <a:cubicBezTo>
                    <a:pt x="3933" y="11545"/>
                    <a:pt x="3889" y="11497"/>
                    <a:pt x="3930" y="11466"/>
                  </a:cubicBezTo>
                  <a:cubicBezTo>
                    <a:pt x="3908" y="11457"/>
                    <a:pt x="3887" y="11448"/>
                    <a:pt x="3868" y="11441"/>
                  </a:cubicBezTo>
                  <a:cubicBezTo>
                    <a:pt x="3865" y="11410"/>
                    <a:pt x="3906" y="11387"/>
                    <a:pt x="3856" y="11357"/>
                  </a:cubicBezTo>
                  <a:cubicBezTo>
                    <a:pt x="3884" y="11342"/>
                    <a:pt x="3912" y="11326"/>
                    <a:pt x="3933" y="11316"/>
                  </a:cubicBezTo>
                  <a:cubicBezTo>
                    <a:pt x="3924" y="11286"/>
                    <a:pt x="3917" y="11263"/>
                    <a:pt x="3911" y="11242"/>
                  </a:cubicBezTo>
                  <a:cubicBezTo>
                    <a:pt x="3886" y="11234"/>
                    <a:pt x="3870" y="11228"/>
                    <a:pt x="3840" y="11217"/>
                  </a:cubicBezTo>
                  <a:cubicBezTo>
                    <a:pt x="3862" y="11206"/>
                    <a:pt x="3878" y="11195"/>
                    <a:pt x="3895" y="11185"/>
                  </a:cubicBezTo>
                  <a:cubicBezTo>
                    <a:pt x="3886" y="11173"/>
                    <a:pt x="3875" y="11159"/>
                    <a:pt x="3865" y="11141"/>
                  </a:cubicBezTo>
                  <a:cubicBezTo>
                    <a:pt x="3902" y="11141"/>
                    <a:pt x="3928" y="11141"/>
                    <a:pt x="3978" y="11139"/>
                  </a:cubicBezTo>
                  <a:cubicBezTo>
                    <a:pt x="3940" y="11117"/>
                    <a:pt x="3911" y="11101"/>
                    <a:pt x="3881" y="11083"/>
                  </a:cubicBezTo>
                  <a:cubicBezTo>
                    <a:pt x="3908" y="11070"/>
                    <a:pt x="3925" y="11060"/>
                    <a:pt x="3946" y="11050"/>
                  </a:cubicBezTo>
                  <a:cubicBezTo>
                    <a:pt x="3921" y="11016"/>
                    <a:pt x="3887" y="10978"/>
                    <a:pt x="3962" y="10966"/>
                  </a:cubicBezTo>
                  <a:cubicBezTo>
                    <a:pt x="3955" y="10948"/>
                    <a:pt x="3952" y="10932"/>
                    <a:pt x="3937" y="10917"/>
                  </a:cubicBezTo>
                  <a:cubicBezTo>
                    <a:pt x="3924" y="10905"/>
                    <a:pt x="3895" y="10895"/>
                    <a:pt x="3868" y="10882"/>
                  </a:cubicBezTo>
                  <a:lnTo>
                    <a:pt x="3868" y="10882"/>
                  </a:lnTo>
                  <a:cubicBezTo>
                    <a:pt x="3900" y="10883"/>
                    <a:pt x="3924" y="10883"/>
                    <a:pt x="3959" y="10883"/>
                  </a:cubicBezTo>
                  <a:cubicBezTo>
                    <a:pt x="3952" y="10869"/>
                    <a:pt x="3943" y="10854"/>
                    <a:pt x="3934" y="10836"/>
                  </a:cubicBezTo>
                  <a:cubicBezTo>
                    <a:pt x="3948" y="10830"/>
                    <a:pt x="3965" y="10822"/>
                    <a:pt x="3983" y="10813"/>
                  </a:cubicBezTo>
                  <a:cubicBezTo>
                    <a:pt x="3965" y="10800"/>
                    <a:pt x="3955" y="10789"/>
                    <a:pt x="3945" y="10780"/>
                  </a:cubicBezTo>
                  <a:cubicBezTo>
                    <a:pt x="4026" y="10732"/>
                    <a:pt x="4028" y="10691"/>
                    <a:pt x="3959" y="10598"/>
                  </a:cubicBezTo>
                  <a:lnTo>
                    <a:pt x="3959" y="10598"/>
                  </a:lnTo>
                  <a:cubicBezTo>
                    <a:pt x="3950" y="10602"/>
                    <a:pt x="3940" y="10605"/>
                    <a:pt x="3930" y="10608"/>
                  </a:cubicBezTo>
                  <a:lnTo>
                    <a:pt x="3920" y="10599"/>
                  </a:lnTo>
                  <a:lnTo>
                    <a:pt x="3955" y="10594"/>
                  </a:lnTo>
                  <a:cubicBezTo>
                    <a:pt x="3958" y="10595"/>
                    <a:pt x="3959" y="10598"/>
                    <a:pt x="3959" y="10598"/>
                  </a:cubicBezTo>
                  <a:cubicBezTo>
                    <a:pt x="3955" y="10558"/>
                    <a:pt x="4014" y="10530"/>
                    <a:pt x="3956" y="10488"/>
                  </a:cubicBezTo>
                  <a:cubicBezTo>
                    <a:pt x="3986" y="10473"/>
                    <a:pt x="4012" y="10457"/>
                    <a:pt x="4040" y="10442"/>
                  </a:cubicBezTo>
                  <a:cubicBezTo>
                    <a:pt x="4020" y="10426"/>
                    <a:pt x="4001" y="10410"/>
                    <a:pt x="3971" y="10388"/>
                  </a:cubicBezTo>
                  <a:cubicBezTo>
                    <a:pt x="3992" y="10371"/>
                    <a:pt x="4014" y="10354"/>
                    <a:pt x="4040" y="10332"/>
                  </a:cubicBezTo>
                  <a:cubicBezTo>
                    <a:pt x="3943" y="10251"/>
                    <a:pt x="4117" y="10198"/>
                    <a:pt x="4017" y="10115"/>
                  </a:cubicBezTo>
                  <a:cubicBezTo>
                    <a:pt x="4042" y="10104"/>
                    <a:pt x="4061" y="10093"/>
                    <a:pt x="4086" y="10082"/>
                  </a:cubicBezTo>
                  <a:cubicBezTo>
                    <a:pt x="4045" y="10057"/>
                    <a:pt x="4009" y="10036"/>
                    <a:pt x="3971" y="10011"/>
                  </a:cubicBezTo>
                  <a:lnTo>
                    <a:pt x="3971" y="10011"/>
                  </a:lnTo>
                  <a:cubicBezTo>
                    <a:pt x="4001" y="10014"/>
                    <a:pt x="4018" y="10015"/>
                    <a:pt x="4052" y="10018"/>
                  </a:cubicBezTo>
                  <a:cubicBezTo>
                    <a:pt x="4058" y="9996"/>
                    <a:pt x="4056" y="9968"/>
                    <a:pt x="4076" y="9949"/>
                  </a:cubicBezTo>
                  <a:cubicBezTo>
                    <a:pt x="4095" y="9927"/>
                    <a:pt x="4052" y="9901"/>
                    <a:pt x="4086" y="9876"/>
                  </a:cubicBezTo>
                  <a:cubicBezTo>
                    <a:pt x="4131" y="9843"/>
                    <a:pt x="4131" y="9787"/>
                    <a:pt x="4133" y="9740"/>
                  </a:cubicBezTo>
                  <a:cubicBezTo>
                    <a:pt x="4134" y="9692"/>
                    <a:pt x="4114" y="9640"/>
                    <a:pt x="4102" y="9590"/>
                  </a:cubicBezTo>
                  <a:cubicBezTo>
                    <a:pt x="4168" y="9577"/>
                    <a:pt x="4176" y="9534"/>
                    <a:pt x="4158" y="9505"/>
                  </a:cubicBezTo>
                  <a:cubicBezTo>
                    <a:pt x="4143" y="9480"/>
                    <a:pt x="4176" y="9472"/>
                    <a:pt x="4164" y="9453"/>
                  </a:cubicBezTo>
                  <a:cubicBezTo>
                    <a:pt x="4151" y="9433"/>
                    <a:pt x="4179" y="9420"/>
                    <a:pt x="4161" y="9394"/>
                  </a:cubicBezTo>
                  <a:cubicBezTo>
                    <a:pt x="4148" y="9374"/>
                    <a:pt x="4174" y="9352"/>
                    <a:pt x="4176" y="9330"/>
                  </a:cubicBezTo>
                  <a:cubicBezTo>
                    <a:pt x="4179" y="9302"/>
                    <a:pt x="4196" y="9280"/>
                    <a:pt x="4170" y="9246"/>
                  </a:cubicBezTo>
                  <a:cubicBezTo>
                    <a:pt x="4149" y="9216"/>
                    <a:pt x="4152" y="9171"/>
                    <a:pt x="4189" y="9165"/>
                  </a:cubicBezTo>
                  <a:cubicBezTo>
                    <a:pt x="4229" y="9115"/>
                    <a:pt x="4176" y="9066"/>
                    <a:pt x="4223" y="9024"/>
                  </a:cubicBezTo>
                  <a:cubicBezTo>
                    <a:pt x="4265" y="8987"/>
                    <a:pt x="4231" y="8925"/>
                    <a:pt x="4301" y="8893"/>
                  </a:cubicBezTo>
                  <a:cubicBezTo>
                    <a:pt x="4280" y="8877"/>
                    <a:pt x="4259" y="8860"/>
                    <a:pt x="4234" y="8841"/>
                  </a:cubicBezTo>
                  <a:cubicBezTo>
                    <a:pt x="4251" y="8832"/>
                    <a:pt x="4270" y="8824"/>
                    <a:pt x="4274" y="8821"/>
                  </a:cubicBezTo>
                  <a:cubicBezTo>
                    <a:pt x="4270" y="8782"/>
                    <a:pt x="4267" y="8752"/>
                    <a:pt x="4262" y="8719"/>
                  </a:cubicBezTo>
                  <a:cubicBezTo>
                    <a:pt x="4229" y="8712"/>
                    <a:pt x="4198" y="8704"/>
                    <a:pt x="4162" y="8697"/>
                  </a:cubicBezTo>
                  <a:cubicBezTo>
                    <a:pt x="4167" y="8685"/>
                    <a:pt x="4170" y="8678"/>
                    <a:pt x="4173" y="8668"/>
                  </a:cubicBezTo>
                  <a:cubicBezTo>
                    <a:pt x="4212" y="8672"/>
                    <a:pt x="4249" y="8678"/>
                    <a:pt x="4301" y="8685"/>
                  </a:cubicBezTo>
                  <a:cubicBezTo>
                    <a:pt x="4274" y="8640"/>
                    <a:pt x="4239" y="8594"/>
                    <a:pt x="4321" y="8575"/>
                  </a:cubicBezTo>
                  <a:cubicBezTo>
                    <a:pt x="4329" y="8574"/>
                    <a:pt x="4333" y="8562"/>
                    <a:pt x="4327" y="8557"/>
                  </a:cubicBezTo>
                  <a:cubicBezTo>
                    <a:pt x="4270" y="8519"/>
                    <a:pt x="4336" y="8496"/>
                    <a:pt x="4321" y="8460"/>
                  </a:cubicBezTo>
                  <a:cubicBezTo>
                    <a:pt x="4307" y="8423"/>
                    <a:pt x="4340" y="8387"/>
                    <a:pt x="4348" y="8348"/>
                  </a:cubicBezTo>
                  <a:cubicBezTo>
                    <a:pt x="4351" y="8337"/>
                    <a:pt x="4336" y="8320"/>
                    <a:pt x="4329" y="8306"/>
                  </a:cubicBezTo>
                  <a:cubicBezTo>
                    <a:pt x="4357" y="8300"/>
                    <a:pt x="4383" y="8294"/>
                    <a:pt x="4401" y="8291"/>
                  </a:cubicBezTo>
                  <a:cubicBezTo>
                    <a:pt x="4387" y="8244"/>
                    <a:pt x="4367" y="8198"/>
                    <a:pt x="4368" y="8157"/>
                  </a:cubicBezTo>
                  <a:cubicBezTo>
                    <a:pt x="4371" y="8109"/>
                    <a:pt x="4399" y="8065"/>
                    <a:pt x="4407" y="8017"/>
                  </a:cubicBezTo>
                  <a:cubicBezTo>
                    <a:pt x="4414" y="7972"/>
                    <a:pt x="4407" y="7923"/>
                    <a:pt x="4410" y="7878"/>
                  </a:cubicBezTo>
                  <a:cubicBezTo>
                    <a:pt x="4412" y="7841"/>
                    <a:pt x="4440" y="7809"/>
                    <a:pt x="4404" y="7764"/>
                  </a:cubicBezTo>
                  <a:cubicBezTo>
                    <a:pt x="4383" y="7739"/>
                    <a:pt x="4374" y="7700"/>
                    <a:pt x="4401" y="7688"/>
                  </a:cubicBezTo>
                  <a:cubicBezTo>
                    <a:pt x="4449" y="7666"/>
                    <a:pt x="4437" y="7632"/>
                    <a:pt x="4448" y="7604"/>
                  </a:cubicBezTo>
                  <a:cubicBezTo>
                    <a:pt x="4455" y="7579"/>
                    <a:pt x="4415" y="7535"/>
                    <a:pt x="4440" y="7523"/>
                  </a:cubicBezTo>
                  <a:cubicBezTo>
                    <a:pt x="4493" y="7500"/>
                    <a:pt x="4421" y="7464"/>
                    <a:pt x="4446" y="7441"/>
                  </a:cubicBezTo>
                  <a:cubicBezTo>
                    <a:pt x="4452" y="7436"/>
                    <a:pt x="4410" y="7419"/>
                    <a:pt x="4448" y="7414"/>
                  </a:cubicBezTo>
                  <a:cubicBezTo>
                    <a:pt x="4520" y="7402"/>
                    <a:pt x="4427" y="7373"/>
                    <a:pt x="4445" y="7351"/>
                  </a:cubicBezTo>
                  <a:cubicBezTo>
                    <a:pt x="4523" y="7349"/>
                    <a:pt x="4468" y="7304"/>
                    <a:pt x="4495" y="7280"/>
                  </a:cubicBezTo>
                  <a:cubicBezTo>
                    <a:pt x="4524" y="7254"/>
                    <a:pt x="4524" y="7216"/>
                    <a:pt x="4535" y="7182"/>
                  </a:cubicBezTo>
                  <a:cubicBezTo>
                    <a:pt x="4545" y="7149"/>
                    <a:pt x="4551" y="7116"/>
                    <a:pt x="4558" y="7091"/>
                  </a:cubicBezTo>
                  <a:cubicBezTo>
                    <a:pt x="4523" y="7074"/>
                    <a:pt x="4508" y="7068"/>
                    <a:pt x="4479" y="7055"/>
                  </a:cubicBezTo>
                  <a:lnTo>
                    <a:pt x="4479" y="7055"/>
                  </a:lnTo>
                  <a:cubicBezTo>
                    <a:pt x="4523" y="7057"/>
                    <a:pt x="4548" y="7058"/>
                    <a:pt x="4576" y="7060"/>
                  </a:cubicBezTo>
                  <a:cubicBezTo>
                    <a:pt x="4493" y="7017"/>
                    <a:pt x="4599" y="7001"/>
                    <a:pt x="4567" y="6961"/>
                  </a:cubicBezTo>
                  <a:cubicBezTo>
                    <a:pt x="4538" y="6924"/>
                    <a:pt x="4567" y="6882"/>
                    <a:pt x="4571" y="6835"/>
                  </a:cubicBezTo>
                  <a:cubicBezTo>
                    <a:pt x="4673" y="6795"/>
                    <a:pt x="4592" y="6717"/>
                    <a:pt x="4573" y="6651"/>
                  </a:cubicBezTo>
                  <a:cubicBezTo>
                    <a:pt x="4598" y="6630"/>
                    <a:pt x="4623" y="6609"/>
                    <a:pt x="4646" y="6590"/>
                  </a:cubicBezTo>
                  <a:cubicBezTo>
                    <a:pt x="4671" y="6592"/>
                    <a:pt x="4695" y="6592"/>
                    <a:pt x="4717" y="6593"/>
                  </a:cubicBezTo>
                  <a:cubicBezTo>
                    <a:pt x="4713" y="6554"/>
                    <a:pt x="4708" y="6520"/>
                    <a:pt x="4704" y="6486"/>
                  </a:cubicBezTo>
                  <a:cubicBezTo>
                    <a:pt x="4704" y="6452"/>
                    <a:pt x="4702" y="6420"/>
                    <a:pt x="4701" y="6387"/>
                  </a:cubicBezTo>
                  <a:cubicBezTo>
                    <a:pt x="4714" y="6383"/>
                    <a:pt x="4724" y="6380"/>
                    <a:pt x="4736" y="6374"/>
                  </a:cubicBezTo>
                  <a:cubicBezTo>
                    <a:pt x="4705" y="6362"/>
                    <a:pt x="4683" y="6353"/>
                    <a:pt x="4655" y="6343"/>
                  </a:cubicBezTo>
                  <a:cubicBezTo>
                    <a:pt x="4692" y="6342"/>
                    <a:pt x="4720" y="6342"/>
                    <a:pt x="4751" y="6342"/>
                  </a:cubicBezTo>
                  <a:cubicBezTo>
                    <a:pt x="4764" y="6305"/>
                    <a:pt x="4630" y="6262"/>
                    <a:pt x="4708" y="6230"/>
                  </a:cubicBezTo>
                  <a:cubicBezTo>
                    <a:pt x="4729" y="6230"/>
                    <a:pt x="4752" y="6231"/>
                    <a:pt x="4788" y="6233"/>
                  </a:cubicBezTo>
                  <a:cubicBezTo>
                    <a:pt x="4782" y="6211"/>
                    <a:pt x="4777" y="6190"/>
                    <a:pt x="4773" y="6165"/>
                  </a:cubicBezTo>
                  <a:cubicBezTo>
                    <a:pt x="4841" y="6152"/>
                    <a:pt x="4805" y="6103"/>
                    <a:pt x="4827" y="6072"/>
                  </a:cubicBezTo>
                  <a:cubicBezTo>
                    <a:pt x="4816" y="6067"/>
                    <a:pt x="4805" y="6059"/>
                    <a:pt x="4796" y="6053"/>
                  </a:cubicBezTo>
                  <a:lnTo>
                    <a:pt x="4811" y="6050"/>
                  </a:lnTo>
                  <a:lnTo>
                    <a:pt x="4833" y="6071"/>
                  </a:lnTo>
                  <a:lnTo>
                    <a:pt x="4833" y="6071"/>
                  </a:lnTo>
                  <a:cubicBezTo>
                    <a:pt x="4850" y="6066"/>
                    <a:pt x="4873" y="6063"/>
                    <a:pt x="4874" y="6056"/>
                  </a:cubicBezTo>
                  <a:cubicBezTo>
                    <a:pt x="4877" y="6000"/>
                    <a:pt x="4876" y="5944"/>
                    <a:pt x="4874" y="5891"/>
                  </a:cubicBezTo>
                  <a:cubicBezTo>
                    <a:pt x="4848" y="5856"/>
                    <a:pt x="4770" y="5831"/>
                    <a:pt x="4786" y="5793"/>
                  </a:cubicBezTo>
                  <a:lnTo>
                    <a:pt x="4786" y="5793"/>
                  </a:lnTo>
                  <a:cubicBezTo>
                    <a:pt x="4813" y="5794"/>
                    <a:pt x="4836" y="5794"/>
                    <a:pt x="4848" y="5796"/>
                  </a:cubicBezTo>
                  <a:cubicBezTo>
                    <a:pt x="4866" y="5766"/>
                    <a:pt x="4883" y="5740"/>
                    <a:pt x="4894" y="5712"/>
                  </a:cubicBezTo>
                  <a:cubicBezTo>
                    <a:pt x="4908" y="5677"/>
                    <a:pt x="4917" y="5640"/>
                    <a:pt x="4932" y="5591"/>
                  </a:cubicBezTo>
                  <a:cubicBezTo>
                    <a:pt x="4907" y="5581"/>
                    <a:pt x="4873" y="5565"/>
                    <a:pt x="4842" y="5550"/>
                  </a:cubicBezTo>
                  <a:cubicBezTo>
                    <a:pt x="4877" y="5534"/>
                    <a:pt x="4896" y="5525"/>
                    <a:pt x="4905" y="5521"/>
                  </a:cubicBezTo>
                  <a:cubicBezTo>
                    <a:pt x="4899" y="5488"/>
                    <a:pt x="4891" y="5463"/>
                    <a:pt x="4894" y="5440"/>
                  </a:cubicBezTo>
                  <a:cubicBezTo>
                    <a:pt x="4895" y="5413"/>
                    <a:pt x="4910" y="5390"/>
                    <a:pt x="4913" y="5365"/>
                  </a:cubicBezTo>
                  <a:cubicBezTo>
                    <a:pt x="4917" y="5343"/>
                    <a:pt x="4895" y="5307"/>
                    <a:pt x="4917" y="5300"/>
                  </a:cubicBezTo>
                  <a:cubicBezTo>
                    <a:pt x="4982" y="5281"/>
                    <a:pt x="4883" y="5250"/>
                    <a:pt x="4911" y="5231"/>
                  </a:cubicBezTo>
                  <a:cubicBezTo>
                    <a:pt x="4929" y="5225"/>
                    <a:pt x="4947" y="5219"/>
                    <a:pt x="4963" y="5213"/>
                  </a:cubicBezTo>
                  <a:cubicBezTo>
                    <a:pt x="4947" y="5188"/>
                    <a:pt x="4935" y="5166"/>
                    <a:pt x="4921" y="5144"/>
                  </a:cubicBezTo>
                  <a:cubicBezTo>
                    <a:pt x="4902" y="5146"/>
                    <a:pt x="4883" y="5147"/>
                    <a:pt x="4848" y="5149"/>
                  </a:cubicBezTo>
                  <a:cubicBezTo>
                    <a:pt x="4860" y="5131"/>
                    <a:pt x="4867" y="5121"/>
                    <a:pt x="4871" y="5115"/>
                  </a:cubicBezTo>
                  <a:cubicBezTo>
                    <a:pt x="4901" y="5118"/>
                    <a:pt x="4920" y="5119"/>
                    <a:pt x="4954" y="5124"/>
                  </a:cubicBezTo>
                  <a:cubicBezTo>
                    <a:pt x="4911" y="5072"/>
                    <a:pt x="5060" y="5073"/>
                    <a:pt x="4986" y="5006"/>
                  </a:cubicBezTo>
                  <a:cubicBezTo>
                    <a:pt x="4942" y="4965"/>
                    <a:pt x="5038" y="4922"/>
                    <a:pt x="4986" y="4873"/>
                  </a:cubicBezTo>
                  <a:cubicBezTo>
                    <a:pt x="5055" y="4823"/>
                    <a:pt x="5047" y="4756"/>
                    <a:pt x="5063" y="4695"/>
                  </a:cubicBezTo>
                  <a:cubicBezTo>
                    <a:pt x="5079" y="4632"/>
                    <a:pt x="5133" y="4575"/>
                    <a:pt x="5091" y="4500"/>
                  </a:cubicBezTo>
                  <a:cubicBezTo>
                    <a:pt x="5138" y="4454"/>
                    <a:pt x="5064" y="4381"/>
                    <a:pt x="5155" y="4345"/>
                  </a:cubicBezTo>
                  <a:cubicBezTo>
                    <a:pt x="5135" y="4329"/>
                    <a:pt x="5114" y="4314"/>
                    <a:pt x="5094" y="4298"/>
                  </a:cubicBezTo>
                  <a:cubicBezTo>
                    <a:pt x="5122" y="4292"/>
                    <a:pt x="5147" y="4286"/>
                    <a:pt x="5167" y="4280"/>
                  </a:cubicBezTo>
                  <a:cubicBezTo>
                    <a:pt x="5179" y="4198"/>
                    <a:pt x="5220" y="4123"/>
                    <a:pt x="5180" y="4042"/>
                  </a:cubicBezTo>
                  <a:cubicBezTo>
                    <a:pt x="5197" y="4026"/>
                    <a:pt x="5208" y="4016"/>
                    <a:pt x="5219" y="4005"/>
                  </a:cubicBezTo>
                  <a:cubicBezTo>
                    <a:pt x="5183" y="3991"/>
                    <a:pt x="5163" y="3983"/>
                    <a:pt x="5132" y="3970"/>
                  </a:cubicBezTo>
                  <a:lnTo>
                    <a:pt x="5132" y="3970"/>
                  </a:lnTo>
                  <a:cubicBezTo>
                    <a:pt x="5146" y="3973"/>
                    <a:pt x="5158" y="3974"/>
                    <a:pt x="5169" y="3974"/>
                  </a:cubicBezTo>
                  <a:cubicBezTo>
                    <a:pt x="5222" y="3974"/>
                    <a:pt x="5236" y="3947"/>
                    <a:pt x="5269" y="3938"/>
                  </a:cubicBezTo>
                  <a:cubicBezTo>
                    <a:pt x="5217" y="3897"/>
                    <a:pt x="5253" y="3867"/>
                    <a:pt x="5264" y="3836"/>
                  </a:cubicBezTo>
                  <a:cubicBezTo>
                    <a:pt x="5276" y="3810"/>
                    <a:pt x="5229" y="3779"/>
                    <a:pt x="5275" y="3754"/>
                  </a:cubicBezTo>
                  <a:cubicBezTo>
                    <a:pt x="5304" y="3738"/>
                    <a:pt x="5266" y="3688"/>
                    <a:pt x="5257" y="3654"/>
                  </a:cubicBezTo>
                  <a:cubicBezTo>
                    <a:pt x="5235" y="3645"/>
                    <a:pt x="5214" y="3638"/>
                    <a:pt x="5195" y="3630"/>
                  </a:cubicBezTo>
                  <a:cubicBezTo>
                    <a:pt x="5198" y="3621"/>
                    <a:pt x="5200" y="3615"/>
                    <a:pt x="5203" y="3605"/>
                  </a:cubicBezTo>
                  <a:cubicBezTo>
                    <a:pt x="5241" y="3610"/>
                    <a:pt x="5282" y="3614"/>
                    <a:pt x="5336" y="3620"/>
                  </a:cubicBezTo>
                  <a:cubicBezTo>
                    <a:pt x="5317" y="3596"/>
                    <a:pt x="5304" y="3580"/>
                    <a:pt x="5291" y="3564"/>
                  </a:cubicBezTo>
                  <a:cubicBezTo>
                    <a:pt x="5364" y="3521"/>
                    <a:pt x="5376" y="3464"/>
                    <a:pt x="5345" y="3398"/>
                  </a:cubicBezTo>
                  <a:cubicBezTo>
                    <a:pt x="5369" y="3398"/>
                    <a:pt x="5391" y="3399"/>
                    <a:pt x="5425" y="3401"/>
                  </a:cubicBezTo>
                  <a:cubicBezTo>
                    <a:pt x="5413" y="3383"/>
                    <a:pt x="5401" y="3367"/>
                    <a:pt x="5391" y="3352"/>
                  </a:cubicBezTo>
                  <a:cubicBezTo>
                    <a:pt x="5453" y="3345"/>
                    <a:pt x="5441" y="3311"/>
                    <a:pt x="5439" y="3283"/>
                  </a:cubicBezTo>
                  <a:cubicBezTo>
                    <a:pt x="5438" y="3259"/>
                    <a:pt x="5408" y="3232"/>
                    <a:pt x="5407" y="3208"/>
                  </a:cubicBezTo>
                  <a:cubicBezTo>
                    <a:pt x="5404" y="3186"/>
                    <a:pt x="5414" y="3164"/>
                    <a:pt x="5400" y="3139"/>
                  </a:cubicBezTo>
                  <a:cubicBezTo>
                    <a:pt x="5428" y="3134"/>
                    <a:pt x="5456" y="3130"/>
                    <a:pt x="5484" y="3126"/>
                  </a:cubicBezTo>
                  <a:cubicBezTo>
                    <a:pt x="5460" y="3121"/>
                    <a:pt x="5436" y="3115"/>
                    <a:pt x="5398" y="3108"/>
                  </a:cubicBezTo>
                  <a:cubicBezTo>
                    <a:pt x="5422" y="3087"/>
                    <a:pt x="5436" y="3076"/>
                    <a:pt x="5450" y="3065"/>
                  </a:cubicBezTo>
                  <a:cubicBezTo>
                    <a:pt x="5441" y="3056"/>
                    <a:pt x="5433" y="3049"/>
                    <a:pt x="5426" y="3040"/>
                  </a:cubicBezTo>
                  <a:lnTo>
                    <a:pt x="5426" y="3040"/>
                  </a:lnTo>
                  <a:cubicBezTo>
                    <a:pt x="5460" y="3042"/>
                    <a:pt x="5482" y="3042"/>
                    <a:pt x="5506" y="3043"/>
                  </a:cubicBezTo>
                  <a:cubicBezTo>
                    <a:pt x="5453" y="2995"/>
                    <a:pt x="5403" y="2951"/>
                    <a:pt x="5344" y="2896"/>
                  </a:cubicBezTo>
                  <a:lnTo>
                    <a:pt x="5344" y="2896"/>
                  </a:lnTo>
                  <a:cubicBezTo>
                    <a:pt x="5425" y="2912"/>
                    <a:pt x="5495" y="2928"/>
                    <a:pt x="5584" y="2946"/>
                  </a:cubicBezTo>
                  <a:cubicBezTo>
                    <a:pt x="5506" y="2898"/>
                    <a:pt x="5553" y="2875"/>
                    <a:pt x="5584" y="2849"/>
                  </a:cubicBezTo>
                  <a:cubicBezTo>
                    <a:pt x="5519" y="2843"/>
                    <a:pt x="5467" y="2839"/>
                    <a:pt x="5416" y="2834"/>
                  </a:cubicBezTo>
                  <a:cubicBezTo>
                    <a:pt x="5414" y="2834"/>
                    <a:pt x="5411" y="2824"/>
                    <a:pt x="5408" y="2820"/>
                  </a:cubicBezTo>
                  <a:cubicBezTo>
                    <a:pt x="5432" y="2820"/>
                    <a:pt x="5456" y="2820"/>
                    <a:pt x="5481" y="2821"/>
                  </a:cubicBezTo>
                  <a:cubicBezTo>
                    <a:pt x="5467" y="2809"/>
                    <a:pt x="5457" y="2800"/>
                    <a:pt x="5448" y="2792"/>
                  </a:cubicBezTo>
                  <a:cubicBezTo>
                    <a:pt x="5486" y="2789"/>
                    <a:pt x="5526" y="2784"/>
                    <a:pt x="5556" y="2781"/>
                  </a:cubicBezTo>
                  <a:cubicBezTo>
                    <a:pt x="5545" y="2749"/>
                    <a:pt x="5536" y="2724"/>
                    <a:pt x="5528" y="2696"/>
                  </a:cubicBezTo>
                  <a:cubicBezTo>
                    <a:pt x="5497" y="2690"/>
                    <a:pt x="5469" y="2684"/>
                    <a:pt x="5438" y="2677"/>
                  </a:cubicBezTo>
                  <a:cubicBezTo>
                    <a:pt x="5470" y="2640"/>
                    <a:pt x="5598" y="2681"/>
                    <a:pt x="5600" y="2617"/>
                  </a:cubicBezTo>
                  <a:cubicBezTo>
                    <a:pt x="5551" y="2611"/>
                    <a:pt x="5506" y="2605"/>
                    <a:pt x="5439" y="2597"/>
                  </a:cubicBezTo>
                  <a:cubicBezTo>
                    <a:pt x="5482" y="2581"/>
                    <a:pt x="5513" y="2568"/>
                    <a:pt x="5559" y="2552"/>
                  </a:cubicBezTo>
                  <a:cubicBezTo>
                    <a:pt x="5501" y="2546"/>
                    <a:pt x="5467" y="2543"/>
                    <a:pt x="5428" y="2539"/>
                  </a:cubicBezTo>
                  <a:cubicBezTo>
                    <a:pt x="5525" y="2481"/>
                    <a:pt x="5609" y="2427"/>
                    <a:pt x="5648" y="2355"/>
                  </a:cubicBezTo>
                  <a:cubicBezTo>
                    <a:pt x="5617" y="2344"/>
                    <a:pt x="5586" y="2334"/>
                    <a:pt x="5563" y="2327"/>
                  </a:cubicBezTo>
                  <a:cubicBezTo>
                    <a:pt x="5589" y="2300"/>
                    <a:pt x="5613" y="2275"/>
                    <a:pt x="5638" y="2249"/>
                  </a:cubicBezTo>
                  <a:cubicBezTo>
                    <a:pt x="5610" y="2243"/>
                    <a:pt x="5592" y="2240"/>
                    <a:pt x="5575" y="2235"/>
                  </a:cubicBezTo>
                  <a:cubicBezTo>
                    <a:pt x="5553" y="2219"/>
                    <a:pt x="5531" y="2203"/>
                    <a:pt x="5510" y="2187"/>
                  </a:cubicBezTo>
                  <a:cubicBezTo>
                    <a:pt x="5516" y="2180"/>
                    <a:pt x="5520" y="2175"/>
                    <a:pt x="5528" y="2166"/>
                  </a:cubicBezTo>
                  <a:cubicBezTo>
                    <a:pt x="5559" y="2174"/>
                    <a:pt x="5591" y="2180"/>
                    <a:pt x="5623" y="2187"/>
                  </a:cubicBezTo>
                  <a:lnTo>
                    <a:pt x="5536" y="2096"/>
                  </a:lnTo>
                  <a:cubicBezTo>
                    <a:pt x="5560" y="2096"/>
                    <a:pt x="5581" y="2097"/>
                    <a:pt x="5607" y="2097"/>
                  </a:cubicBezTo>
                  <a:cubicBezTo>
                    <a:pt x="5572" y="2065"/>
                    <a:pt x="5538" y="2035"/>
                    <a:pt x="5509" y="2009"/>
                  </a:cubicBezTo>
                  <a:cubicBezTo>
                    <a:pt x="5519" y="1979"/>
                    <a:pt x="5638" y="2016"/>
                    <a:pt x="5585" y="1965"/>
                  </a:cubicBezTo>
                  <a:cubicBezTo>
                    <a:pt x="5554" y="1965"/>
                    <a:pt x="5526" y="1963"/>
                    <a:pt x="5463" y="1962"/>
                  </a:cubicBezTo>
                  <a:cubicBezTo>
                    <a:pt x="5504" y="1938"/>
                    <a:pt x="5523" y="1927"/>
                    <a:pt x="5541" y="1916"/>
                  </a:cubicBezTo>
                  <a:cubicBezTo>
                    <a:pt x="5589" y="1924"/>
                    <a:pt x="5632" y="1929"/>
                    <a:pt x="5673" y="1937"/>
                  </a:cubicBezTo>
                  <a:cubicBezTo>
                    <a:pt x="5647" y="1904"/>
                    <a:pt x="5625" y="1875"/>
                    <a:pt x="5603" y="1849"/>
                  </a:cubicBezTo>
                  <a:cubicBezTo>
                    <a:pt x="5586" y="1851"/>
                    <a:pt x="5567" y="1856"/>
                    <a:pt x="5531" y="1862"/>
                  </a:cubicBezTo>
                  <a:cubicBezTo>
                    <a:pt x="5520" y="1841"/>
                    <a:pt x="5511" y="1825"/>
                    <a:pt x="5503" y="1807"/>
                  </a:cubicBezTo>
                  <a:cubicBezTo>
                    <a:pt x="5535" y="1801"/>
                    <a:pt x="5585" y="1794"/>
                    <a:pt x="5664" y="1781"/>
                  </a:cubicBezTo>
                  <a:cubicBezTo>
                    <a:pt x="5588" y="1765"/>
                    <a:pt x="5544" y="1756"/>
                    <a:pt x="5501" y="1747"/>
                  </a:cubicBezTo>
                  <a:cubicBezTo>
                    <a:pt x="5494" y="1751"/>
                    <a:pt x="5485" y="1754"/>
                    <a:pt x="5475" y="1759"/>
                  </a:cubicBezTo>
                  <a:lnTo>
                    <a:pt x="5466" y="1750"/>
                  </a:lnTo>
                  <a:lnTo>
                    <a:pt x="5497" y="1743"/>
                  </a:lnTo>
                  <a:cubicBezTo>
                    <a:pt x="5498" y="1744"/>
                    <a:pt x="5501" y="1747"/>
                    <a:pt x="5501" y="1747"/>
                  </a:cubicBezTo>
                  <a:cubicBezTo>
                    <a:pt x="5525" y="1728"/>
                    <a:pt x="5575" y="1715"/>
                    <a:pt x="5519" y="1681"/>
                  </a:cubicBezTo>
                  <a:cubicBezTo>
                    <a:pt x="5548" y="1669"/>
                    <a:pt x="5575" y="1657"/>
                    <a:pt x="5598" y="1647"/>
                  </a:cubicBezTo>
                  <a:cubicBezTo>
                    <a:pt x="5585" y="1631"/>
                    <a:pt x="5576" y="1619"/>
                    <a:pt x="5567" y="1607"/>
                  </a:cubicBezTo>
                  <a:lnTo>
                    <a:pt x="5567" y="1607"/>
                  </a:lnTo>
                  <a:cubicBezTo>
                    <a:pt x="5595" y="1609"/>
                    <a:pt x="5616" y="1609"/>
                    <a:pt x="5645" y="1610"/>
                  </a:cubicBezTo>
                  <a:cubicBezTo>
                    <a:pt x="5610" y="1570"/>
                    <a:pt x="5576" y="1535"/>
                    <a:pt x="5545" y="1503"/>
                  </a:cubicBezTo>
                  <a:cubicBezTo>
                    <a:pt x="5581" y="1475"/>
                    <a:pt x="5591" y="1448"/>
                    <a:pt x="5586" y="1406"/>
                  </a:cubicBezTo>
                  <a:cubicBezTo>
                    <a:pt x="5561" y="1400"/>
                    <a:pt x="5536" y="1394"/>
                    <a:pt x="5481" y="1382"/>
                  </a:cubicBezTo>
                  <a:cubicBezTo>
                    <a:pt x="5532" y="1375"/>
                    <a:pt x="5560" y="1370"/>
                    <a:pt x="5600" y="1365"/>
                  </a:cubicBezTo>
                  <a:cubicBezTo>
                    <a:pt x="5559" y="1341"/>
                    <a:pt x="5532" y="1329"/>
                    <a:pt x="5510" y="1313"/>
                  </a:cubicBezTo>
                  <a:cubicBezTo>
                    <a:pt x="5497" y="1304"/>
                    <a:pt x="5494" y="1291"/>
                    <a:pt x="5484" y="1273"/>
                  </a:cubicBezTo>
                  <a:lnTo>
                    <a:pt x="5484" y="1273"/>
                  </a:lnTo>
                  <a:cubicBezTo>
                    <a:pt x="5528" y="1279"/>
                    <a:pt x="5559" y="1284"/>
                    <a:pt x="5588" y="1287"/>
                  </a:cubicBezTo>
                  <a:cubicBezTo>
                    <a:pt x="5594" y="1266"/>
                    <a:pt x="5632" y="1250"/>
                    <a:pt x="5572" y="1235"/>
                  </a:cubicBezTo>
                  <a:cubicBezTo>
                    <a:pt x="5578" y="1204"/>
                    <a:pt x="5582" y="1181"/>
                    <a:pt x="5586" y="1157"/>
                  </a:cubicBezTo>
                  <a:cubicBezTo>
                    <a:pt x="5548" y="1144"/>
                    <a:pt x="5519" y="1135"/>
                    <a:pt x="5491" y="1126"/>
                  </a:cubicBezTo>
                  <a:cubicBezTo>
                    <a:pt x="5506" y="1116"/>
                    <a:pt x="5519" y="1109"/>
                    <a:pt x="5529" y="1100"/>
                  </a:cubicBezTo>
                  <a:lnTo>
                    <a:pt x="5503" y="1070"/>
                  </a:lnTo>
                  <a:lnTo>
                    <a:pt x="5538" y="1063"/>
                  </a:lnTo>
                  <a:cubicBezTo>
                    <a:pt x="5551" y="1035"/>
                    <a:pt x="5528" y="995"/>
                    <a:pt x="5595" y="982"/>
                  </a:cubicBezTo>
                  <a:cubicBezTo>
                    <a:pt x="5534" y="942"/>
                    <a:pt x="5475" y="904"/>
                    <a:pt x="5408" y="860"/>
                  </a:cubicBezTo>
                  <a:lnTo>
                    <a:pt x="5408" y="860"/>
                  </a:lnTo>
                  <a:cubicBezTo>
                    <a:pt x="5481" y="864"/>
                    <a:pt x="5542" y="867"/>
                    <a:pt x="5604" y="872"/>
                  </a:cubicBezTo>
                  <a:cubicBezTo>
                    <a:pt x="5595" y="857"/>
                    <a:pt x="5585" y="842"/>
                    <a:pt x="5576" y="829"/>
                  </a:cubicBezTo>
                  <a:cubicBezTo>
                    <a:pt x="5595" y="822"/>
                    <a:pt x="5606" y="817"/>
                    <a:pt x="5622" y="811"/>
                  </a:cubicBezTo>
                  <a:cubicBezTo>
                    <a:pt x="5586" y="783"/>
                    <a:pt x="5551" y="756"/>
                    <a:pt x="5500" y="743"/>
                  </a:cubicBezTo>
                  <a:lnTo>
                    <a:pt x="5500" y="743"/>
                  </a:lnTo>
                  <a:cubicBezTo>
                    <a:pt x="5500" y="744"/>
                    <a:pt x="5500" y="745"/>
                    <a:pt x="5500" y="747"/>
                  </a:cubicBezTo>
                  <a:cubicBezTo>
                    <a:pt x="5500" y="748"/>
                    <a:pt x="5498" y="748"/>
                    <a:pt x="5496" y="748"/>
                  </a:cubicBezTo>
                  <a:cubicBezTo>
                    <a:pt x="5492" y="748"/>
                    <a:pt x="5486" y="746"/>
                    <a:pt x="5484" y="739"/>
                  </a:cubicBezTo>
                  <a:lnTo>
                    <a:pt x="5484" y="739"/>
                  </a:lnTo>
                  <a:cubicBezTo>
                    <a:pt x="5489" y="740"/>
                    <a:pt x="5494" y="742"/>
                    <a:pt x="5500" y="743"/>
                  </a:cubicBezTo>
                  <a:lnTo>
                    <a:pt x="5500" y="743"/>
                  </a:lnTo>
                  <a:cubicBezTo>
                    <a:pt x="5499" y="738"/>
                    <a:pt x="5498" y="734"/>
                    <a:pt x="5497" y="729"/>
                  </a:cubicBezTo>
                  <a:lnTo>
                    <a:pt x="5497" y="729"/>
                  </a:lnTo>
                  <a:cubicBezTo>
                    <a:pt x="5493" y="732"/>
                    <a:pt x="5488" y="736"/>
                    <a:pt x="5484" y="739"/>
                  </a:cubicBezTo>
                  <a:cubicBezTo>
                    <a:pt x="5476" y="738"/>
                    <a:pt x="5484" y="727"/>
                    <a:pt x="5492" y="717"/>
                  </a:cubicBezTo>
                  <a:cubicBezTo>
                    <a:pt x="5494" y="721"/>
                    <a:pt x="5495" y="725"/>
                    <a:pt x="5497" y="729"/>
                  </a:cubicBezTo>
                  <a:lnTo>
                    <a:pt x="5497" y="729"/>
                  </a:lnTo>
                  <a:cubicBezTo>
                    <a:pt x="5522" y="710"/>
                    <a:pt x="5531" y="703"/>
                    <a:pt x="5541" y="697"/>
                  </a:cubicBezTo>
                  <a:cubicBezTo>
                    <a:pt x="5538" y="694"/>
                    <a:pt x="5532" y="691"/>
                    <a:pt x="5532" y="688"/>
                  </a:cubicBezTo>
                  <a:cubicBezTo>
                    <a:pt x="5525" y="666"/>
                    <a:pt x="5517" y="644"/>
                    <a:pt x="5510" y="619"/>
                  </a:cubicBezTo>
                  <a:cubicBezTo>
                    <a:pt x="5486" y="614"/>
                    <a:pt x="5463" y="608"/>
                    <a:pt x="5444" y="605"/>
                  </a:cubicBezTo>
                  <a:cubicBezTo>
                    <a:pt x="5466" y="564"/>
                    <a:pt x="5488" y="526"/>
                    <a:pt x="5509" y="486"/>
                  </a:cubicBezTo>
                  <a:cubicBezTo>
                    <a:pt x="5486" y="480"/>
                    <a:pt x="5463" y="473"/>
                    <a:pt x="5429" y="463"/>
                  </a:cubicBezTo>
                  <a:cubicBezTo>
                    <a:pt x="5432" y="448"/>
                    <a:pt x="5447" y="429"/>
                    <a:pt x="5436" y="420"/>
                  </a:cubicBezTo>
                  <a:cubicBezTo>
                    <a:pt x="5408" y="396"/>
                    <a:pt x="5425" y="388"/>
                    <a:pt x="5442" y="377"/>
                  </a:cubicBezTo>
                  <a:cubicBezTo>
                    <a:pt x="5423" y="368"/>
                    <a:pt x="5406" y="358"/>
                    <a:pt x="5383" y="346"/>
                  </a:cubicBezTo>
                  <a:cubicBezTo>
                    <a:pt x="5400" y="333"/>
                    <a:pt x="5411" y="323"/>
                    <a:pt x="5425" y="311"/>
                  </a:cubicBezTo>
                  <a:cubicBezTo>
                    <a:pt x="5395" y="302"/>
                    <a:pt x="5369" y="293"/>
                    <a:pt x="5336" y="282"/>
                  </a:cubicBezTo>
                  <a:cubicBezTo>
                    <a:pt x="5357" y="249"/>
                    <a:pt x="5376" y="221"/>
                    <a:pt x="5394" y="195"/>
                  </a:cubicBezTo>
                  <a:cubicBezTo>
                    <a:pt x="5363" y="173"/>
                    <a:pt x="5336" y="154"/>
                    <a:pt x="5305" y="132"/>
                  </a:cubicBezTo>
                  <a:cubicBezTo>
                    <a:pt x="5320" y="111"/>
                    <a:pt x="5333" y="95"/>
                    <a:pt x="5347" y="77"/>
                  </a:cubicBezTo>
                  <a:cubicBezTo>
                    <a:pt x="5332" y="54"/>
                    <a:pt x="5316" y="29"/>
                    <a:pt x="529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47"/>
            <p:cNvSpPr/>
            <p:nvPr/>
          </p:nvSpPr>
          <p:spPr>
            <a:xfrm>
              <a:off x="7139175" y="1333025"/>
              <a:ext cx="2800" cy="1925"/>
            </a:xfrm>
            <a:custGeom>
              <a:rect b="b" l="l" r="r" t="t"/>
              <a:pathLst>
                <a:path extrusionOk="0" h="77" w="112">
                  <a:moveTo>
                    <a:pt x="108" y="0"/>
                  </a:moveTo>
                  <a:cubicBezTo>
                    <a:pt x="55" y="8"/>
                    <a:pt x="26" y="14"/>
                    <a:pt x="1" y="17"/>
                  </a:cubicBezTo>
                  <a:cubicBezTo>
                    <a:pt x="16" y="39"/>
                    <a:pt x="27" y="58"/>
                    <a:pt x="39" y="77"/>
                  </a:cubicBezTo>
                  <a:cubicBezTo>
                    <a:pt x="61" y="74"/>
                    <a:pt x="82" y="71"/>
                    <a:pt x="111" y="67"/>
                  </a:cubicBezTo>
                  <a:cubicBezTo>
                    <a:pt x="111" y="52"/>
                    <a:pt x="110" y="31"/>
                    <a:pt x="10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 name="Google Shape;1694;p47"/>
            <p:cNvSpPr/>
            <p:nvPr/>
          </p:nvSpPr>
          <p:spPr>
            <a:xfrm>
              <a:off x="7085150" y="1854650"/>
              <a:ext cx="3075" cy="1575"/>
            </a:xfrm>
            <a:custGeom>
              <a:rect b="b" l="l" r="r" t="t"/>
              <a:pathLst>
                <a:path extrusionOk="0" h="63" w="123">
                  <a:moveTo>
                    <a:pt x="123" y="0"/>
                  </a:moveTo>
                  <a:lnTo>
                    <a:pt x="123" y="0"/>
                  </a:lnTo>
                  <a:cubicBezTo>
                    <a:pt x="73" y="6"/>
                    <a:pt x="39" y="9"/>
                    <a:pt x="1" y="12"/>
                  </a:cubicBezTo>
                  <a:cubicBezTo>
                    <a:pt x="29" y="39"/>
                    <a:pt x="84" y="27"/>
                    <a:pt x="92" y="62"/>
                  </a:cubicBezTo>
                  <a:cubicBezTo>
                    <a:pt x="95" y="61"/>
                    <a:pt x="99" y="59"/>
                    <a:pt x="105" y="56"/>
                  </a:cubicBezTo>
                  <a:cubicBezTo>
                    <a:pt x="109" y="45"/>
                    <a:pt x="114" y="30"/>
                    <a:pt x="12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 name="Google Shape;1695;p47"/>
            <p:cNvSpPr/>
            <p:nvPr/>
          </p:nvSpPr>
          <p:spPr>
            <a:xfrm>
              <a:off x="7074750" y="1851600"/>
              <a:ext cx="1850" cy="1600"/>
            </a:xfrm>
            <a:custGeom>
              <a:rect b="b" l="l" r="r" t="t"/>
              <a:pathLst>
                <a:path extrusionOk="0" h="64" w="74">
                  <a:moveTo>
                    <a:pt x="11" y="0"/>
                  </a:moveTo>
                  <a:cubicBezTo>
                    <a:pt x="8" y="19"/>
                    <a:pt x="5" y="36"/>
                    <a:pt x="0" y="64"/>
                  </a:cubicBezTo>
                  <a:cubicBezTo>
                    <a:pt x="28" y="40"/>
                    <a:pt x="46" y="27"/>
                    <a:pt x="74" y="6"/>
                  </a:cubicBezTo>
                  <a:cubicBezTo>
                    <a:pt x="43" y="3"/>
                    <a:pt x="30" y="2"/>
                    <a:pt x="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47"/>
            <p:cNvSpPr/>
            <p:nvPr/>
          </p:nvSpPr>
          <p:spPr>
            <a:xfrm>
              <a:off x="7066000" y="1819425"/>
              <a:ext cx="1625" cy="600"/>
            </a:xfrm>
            <a:custGeom>
              <a:rect b="b" l="l" r="r" t="t"/>
              <a:pathLst>
                <a:path extrusionOk="0" h="24" w="65">
                  <a:moveTo>
                    <a:pt x="20" y="0"/>
                  </a:moveTo>
                  <a:cubicBezTo>
                    <a:pt x="12" y="0"/>
                    <a:pt x="4" y="4"/>
                    <a:pt x="0" y="15"/>
                  </a:cubicBezTo>
                  <a:cubicBezTo>
                    <a:pt x="14" y="16"/>
                    <a:pt x="31" y="23"/>
                    <a:pt x="44" y="23"/>
                  </a:cubicBezTo>
                  <a:cubicBezTo>
                    <a:pt x="53" y="23"/>
                    <a:pt x="61" y="20"/>
                    <a:pt x="65" y="9"/>
                  </a:cubicBezTo>
                  <a:cubicBezTo>
                    <a:pt x="51" y="8"/>
                    <a:pt x="34" y="0"/>
                    <a:pt x="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47"/>
            <p:cNvSpPr/>
            <p:nvPr/>
          </p:nvSpPr>
          <p:spPr>
            <a:xfrm>
              <a:off x="7202750" y="1219150"/>
              <a:ext cx="900" cy="950"/>
            </a:xfrm>
            <a:custGeom>
              <a:rect b="b" l="l" r="r" t="t"/>
              <a:pathLst>
                <a:path extrusionOk="0" h="38" w="36">
                  <a:moveTo>
                    <a:pt x="9" y="0"/>
                  </a:moveTo>
                  <a:lnTo>
                    <a:pt x="0" y="37"/>
                  </a:lnTo>
                  <a:lnTo>
                    <a:pt x="35" y="31"/>
                  </a:lnTo>
                  <a:lnTo>
                    <a:pt x="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47"/>
            <p:cNvSpPr/>
            <p:nvPr/>
          </p:nvSpPr>
          <p:spPr>
            <a:xfrm>
              <a:off x="7070075" y="1845050"/>
              <a:ext cx="1500" cy="575"/>
            </a:xfrm>
            <a:custGeom>
              <a:rect b="b" l="l" r="r" t="t"/>
              <a:pathLst>
                <a:path extrusionOk="0" h="23" w="60">
                  <a:moveTo>
                    <a:pt x="2" y="0"/>
                  </a:moveTo>
                  <a:lnTo>
                    <a:pt x="0" y="11"/>
                  </a:lnTo>
                  <a:lnTo>
                    <a:pt x="56" y="22"/>
                  </a:lnTo>
                  <a:lnTo>
                    <a:pt x="59" y="14"/>
                  </a:lnTo>
                  <a:lnTo>
                    <a:pt x="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47"/>
            <p:cNvSpPr/>
            <p:nvPr/>
          </p:nvSpPr>
          <p:spPr>
            <a:xfrm>
              <a:off x="7205025" y="1247250"/>
              <a:ext cx="800" cy="1100"/>
            </a:xfrm>
            <a:custGeom>
              <a:rect b="b" l="l" r="r" t="t"/>
              <a:pathLst>
                <a:path extrusionOk="0" h="44" w="32">
                  <a:moveTo>
                    <a:pt x="0" y="0"/>
                  </a:moveTo>
                  <a:lnTo>
                    <a:pt x="6" y="40"/>
                  </a:lnTo>
                  <a:lnTo>
                    <a:pt x="30" y="43"/>
                  </a:lnTo>
                  <a:lnTo>
                    <a:pt x="31" y="6"/>
                  </a:lnTo>
                  <a:lnTo>
                    <a:pt x="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47"/>
            <p:cNvSpPr/>
            <p:nvPr/>
          </p:nvSpPr>
          <p:spPr>
            <a:xfrm>
              <a:off x="7130625" y="1386100"/>
              <a:ext cx="2325" cy="825"/>
            </a:xfrm>
            <a:custGeom>
              <a:rect b="b" l="l" r="r" t="t"/>
              <a:pathLst>
                <a:path extrusionOk="0" h="33" w="93">
                  <a:moveTo>
                    <a:pt x="0" y="0"/>
                  </a:moveTo>
                  <a:cubicBezTo>
                    <a:pt x="24" y="8"/>
                    <a:pt x="46" y="17"/>
                    <a:pt x="93" y="33"/>
                  </a:cubicBezTo>
                  <a:cubicBezTo>
                    <a:pt x="69" y="14"/>
                    <a:pt x="63" y="5"/>
                    <a:pt x="57" y="3"/>
                  </a:cubicBezTo>
                  <a:cubicBezTo>
                    <a:pt x="38" y="0"/>
                    <a:pt x="19" y="0"/>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47"/>
            <p:cNvSpPr/>
            <p:nvPr/>
          </p:nvSpPr>
          <p:spPr>
            <a:xfrm>
              <a:off x="7144775" y="1267225"/>
              <a:ext cx="825" cy="1050"/>
            </a:xfrm>
            <a:custGeom>
              <a:rect b="b" l="l" r="r" t="t"/>
              <a:pathLst>
                <a:path extrusionOk="0" h="42" w="33">
                  <a:moveTo>
                    <a:pt x="14" y="0"/>
                  </a:moveTo>
                  <a:lnTo>
                    <a:pt x="0" y="37"/>
                  </a:lnTo>
                  <a:lnTo>
                    <a:pt x="20" y="42"/>
                  </a:lnTo>
                  <a:lnTo>
                    <a:pt x="33" y="3"/>
                  </a:lnTo>
                  <a:lnTo>
                    <a:pt x="1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47"/>
            <p:cNvSpPr/>
            <p:nvPr/>
          </p:nvSpPr>
          <p:spPr>
            <a:xfrm>
              <a:off x="7098950" y="1553900"/>
              <a:ext cx="1975" cy="650"/>
            </a:xfrm>
            <a:custGeom>
              <a:rect b="b" l="l" r="r" t="t"/>
              <a:pathLst>
                <a:path extrusionOk="0" h="26" w="79">
                  <a:moveTo>
                    <a:pt x="3" y="0"/>
                  </a:moveTo>
                  <a:lnTo>
                    <a:pt x="0" y="10"/>
                  </a:lnTo>
                  <a:lnTo>
                    <a:pt x="77" y="25"/>
                  </a:lnTo>
                  <a:lnTo>
                    <a:pt x="78" y="16"/>
                  </a:lnTo>
                  <a:lnTo>
                    <a:pt x="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47"/>
            <p:cNvSpPr/>
            <p:nvPr/>
          </p:nvSpPr>
          <p:spPr>
            <a:xfrm>
              <a:off x="7127475" y="1630575"/>
              <a:ext cx="1075" cy="950"/>
            </a:xfrm>
            <a:custGeom>
              <a:rect b="b" l="l" r="r" t="t"/>
              <a:pathLst>
                <a:path extrusionOk="0" h="38" w="43">
                  <a:moveTo>
                    <a:pt x="13" y="1"/>
                  </a:moveTo>
                  <a:lnTo>
                    <a:pt x="1" y="37"/>
                  </a:lnTo>
                  <a:lnTo>
                    <a:pt x="1" y="37"/>
                  </a:lnTo>
                  <a:lnTo>
                    <a:pt x="42" y="32"/>
                  </a:lnTo>
                  <a:lnTo>
                    <a:pt x="1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47"/>
            <p:cNvSpPr/>
            <p:nvPr/>
          </p:nvSpPr>
          <p:spPr>
            <a:xfrm>
              <a:off x="7070175" y="1747625"/>
              <a:ext cx="1050" cy="1075"/>
            </a:xfrm>
            <a:custGeom>
              <a:rect b="b" l="l" r="r" t="t"/>
              <a:pathLst>
                <a:path extrusionOk="0" h="43" w="42">
                  <a:moveTo>
                    <a:pt x="35" y="0"/>
                  </a:moveTo>
                  <a:cubicBezTo>
                    <a:pt x="26" y="10"/>
                    <a:pt x="19" y="20"/>
                    <a:pt x="2" y="41"/>
                  </a:cubicBezTo>
                  <a:lnTo>
                    <a:pt x="2" y="41"/>
                  </a:lnTo>
                  <a:cubicBezTo>
                    <a:pt x="29" y="34"/>
                    <a:pt x="42" y="32"/>
                    <a:pt x="42" y="30"/>
                  </a:cubicBezTo>
                  <a:cubicBezTo>
                    <a:pt x="42" y="21"/>
                    <a:pt x="38" y="10"/>
                    <a:pt x="35" y="0"/>
                  </a:cubicBezTo>
                  <a:close/>
                  <a:moveTo>
                    <a:pt x="2" y="41"/>
                  </a:moveTo>
                  <a:cubicBezTo>
                    <a:pt x="2" y="41"/>
                    <a:pt x="1" y="41"/>
                    <a:pt x="1" y="41"/>
                  </a:cubicBezTo>
                  <a:lnTo>
                    <a:pt x="1" y="43"/>
                  </a:lnTo>
                  <a:cubicBezTo>
                    <a:pt x="1" y="42"/>
                    <a:pt x="2" y="42"/>
                    <a:pt x="2" y="4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47"/>
            <p:cNvSpPr/>
            <p:nvPr/>
          </p:nvSpPr>
          <p:spPr>
            <a:xfrm>
              <a:off x="7195375" y="1191825"/>
              <a:ext cx="375" cy="525"/>
            </a:xfrm>
            <a:custGeom>
              <a:rect b="b" l="l" r="r" t="t"/>
              <a:pathLst>
                <a:path extrusionOk="0" h="21" w="15">
                  <a:moveTo>
                    <a:pt x="5" y="0"/>
                  </a:moveTo>
                  <a:lnTo>
                    <a:pt x="1" y="19"/>
                  </a:lnTo>
                  <a:lnTo>
                    <a:pt x="11" y="21"/>
                  </a:lnTo>
                  <a:lnTo>
                    <a:pt x="14" y="2"/>
                  </a:lnTo>
                  <a:lnTo>
                    <a:pt x="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47"/>
            <p:cNvSpPr/>
            <p:nvPr/>
          </p:nvSpPr>
          <p:spPr>
            <a:xfrm>
              <a:off x="7198325" y="1195425"/>
              <a:ext cx="350" cy="550"/>
            </a:xfrm>
            <a:custGeom>
              <a:rect b="b" l="l" r="r" t="t"/>
              <a:pathLst>
                <a:path extrusionOk="0" h="22" w="14">
                  <a:moveTo>
                    <a:pt x="5" y="0"/>
                  </a:moveTo>
                  <a:lnTo>
                    <a:pt x="1" y="20"/>
                  </a:lnTo>
                  <a:lnTo>
                    <a:pt x="9" y="21"/>
                  </a:lnTo>
                  <a:lnTo>
                    <a:pt x="14" y="3"/>
                  </a:lnTo>
                  <a:lnTo>
                    <a:pt x="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47"/>
            <p:cNvSpPr/>
            <p:nvPr/>
          </p:nvSpPr>
          <p:spPr>
            <a:xfrm>
              <a:off x="7183075" y="1200575"/>
              <a:ext cx="675" cy="575"/>
            </a:xfrm>
            <a:custGeom>
              <a:rect b="b" l="l" r="r" t="t"/>
              <a:pathLst>
                <a:path extrusionOk="0" h="23" w="27">
                  <a:moveTo>
                    <a:pt x="10" y="0"/>
                  </a:moveTo>
                  <a:lnTo>
                    <a:pt x="0" y="5"/>
                  </a:lnTo>
                  <a:lnTo>
                    <a:pt x="21" y="23"/>
                  </a:lnTo>
                  <a:lnTo>
                    <a:pt x="26" y="21"/>
                  </a:lnTo>
                  <a:lnTo>
                    <a:pt x="1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47"/>
            <p:cNvSpPr/>
            <p:nvPr/>
          </p:nvSpPr>
          <p:spPr>
            <a:xfrm>
              <a:off x="7204775" y="1222675"/>
              <a:ext cx="850" cy="350"/>
            </a:xfrm>
            <a:custGeom>
              <a:rect b="b" l="l" r="r" t="t"/>
              <a:pathLst>
                <a:path extrusionOk="0" h="14" w="34">
                  <a:moveTo>
                    <a:pt x="2" y="1"/>
                  </a:moveTo>
                  <a:lnTo>
                    <a:pt x="0" y="7"/>
                  </a:lnTo>
                  <a:lnTo>
                    <a:pt x="32" y="14"/>
                  </a:lnTo>
                  <a:lnTo>
                    <a:pt x="34" y="7"/>
                  </a:lnTo>
                  <a:lnTo>
                    <a:pt x="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47"/>
            <p:cNvSpPr/>
            <p:nvPr/>
          </p:nvSpPr>
          <p:spPr>
            <a:xfrm>
              <a:off x="7203850" y="1235800"/>
              <a:ext cx="900" cy="375"/>
            </a:xfrm>
            <a:custGeom>
              <a:rect b="b" l="l" r="r" t="t"/>
              <a:pathLst>
                <a:path extrusionOk="0" h="15" w="36">
                  <a:moveTo>
                    <a:pt x="2" y="1"/>
                  </a:moveTo>
                  <a:lnTo>
                    <a:pt x="0" y="7"/>
                  </a:lnTo>
                  <a:lnTo>
                    <a:pt x="34" y="14"/>
                  </a:lnTo>
                  <a:lnTo>
                    <a:pt x="36" y="8"/>
                  </a:lnTo>
                  <a:lnTo>
                    <a:pt x="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47"/>
            <p:cNvSpPr/>
            <p:nvPr/>
          </p:nvSpPr>
          <p:spPr>
            <a:xfrm>
              <a:off x="7206025" y="1242200"/>
              <a:ext cx="925" cy="400"/>
            </a:xfrm>
            <a:custGeom>
              <a:rect b="b" l="l" r="r" t="t"/>
              <a:pathLst>
                <a:path extrusionOk="0" h="16" w="37">
                  <a:moveTo>
                    <a:pt x="28" y="1"/>
                  </a:moveTo>
                  <a:lnTo>
                    <a:pt x="0" y="11"/>
                  </a:lnTo>
                  <a:lnTo>
                    <a:pt x="6" y="16"/>
                  </a:lnTo>
                  <a:lnTo>
                    <a:pt x="37" y="10"/>
                  </a:lnTo>
                  <a:lnTo>
                    <a:pt x="2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47"/>
            <p:cNvSpPr/>
            <p:nvPr/>
          </p:nvSpPr>
          <p:spPr>
            <a:xfrm>
              <a:off x="7163500" y="1239425"/>
              <a:ext cx="450" cy="575"/>
            </a:xfrm>
            <a:custGeom>
              <a:rect b="b" l="l" r="r" t="t"/>
              <a:pathLst>
                <a:path extrusionOk="0" h="23" w="18">
                  <a:moveTo>
                    <a:pt x="6" y="0"/>
                  </a:moveTo>
                  <a:lnTo>
                    <a:pt x="0" y="19"/>
                  </a:lnTo>
                  <a:lnTo>
                    <a:pt x="12" y="22"/>
                  </a:lnTo>
                  <a:lnTo>
                    <a:pt x="18" y="3"/>
                  </a:lnTo>
                  <a:lnTo>
                    <a:pt x="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47"/>
            <p:cNvSpPr/>
            <p:nvPr/>
          </p:nvSpPr>
          <p:spPr>
            <a:xfrm>
              <a:off x="7201525" y="1270375"/>
              <a:ext cx="1025" cy="450"/>
            </a:xfrm>
            <a:custGeom>
              <a:rect b="b" l="l" r="r" t="t"/>
              <a:pathLst>
                <a:path extrusionOk="0" h="18" w="41">
                  <a:moveTo>
                    <a:pt x="30" y="1"/>
                  </a:moveTo>
                  <a:lnTo>
                    <a:pt x="1" y="11"/>
                  </a:lnTo>
                  <a:lnTo>
                    <a:pt x="6" y="17"/>
                  </a:lnTo>
                  <a:lnTo>
                    <a:pt x="40" y="10"/>
                  </a:lnTo>
                  <a:lnTo>
                    <a:pt x="3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47"/>
            <p:cNvSpPr/>
            <p:nvPr/>
          </p:nvSpPr>
          <p:spPr>
            <a:xfrm>
              <a:off x="7151400" y="1278075"/>
              <a:ext cx="1050" cy="400"/>
            </a:xfrm>
            <a:custGeom>
              <a:rect b="b" l="l" r="r" t="t"/>
              <a:pathLst>
                <a:path extrusionOk="0" h="16" w="42">
                  <a:moveTo>
                    <a:pt x="36" y="0"/>
                  </a:moveTo>
                  <a:lnTo>
                    <a:pt x="0" y="6"/>
                  </a:lnTo>
                  <a:lnTo>
                    <a:pt x="11" y="15"/>
                  </a:lnTo>
                  <a:lnTo>
                    <a:pt x="41" y="6"/>
                  </a:lnTo>
                  <a:lnTo>
                    <a:pt x="3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47"/>
            <p:cNvSpPr/>
            <p:nvPr/>
          </p:nvSpPr>
          <p:spPr>
            <a:xfrm>
              <a:off x="7205250" y="1242475"/>
              <a:ext cx="975" cy="375"/>
            </a:xfrm>
            <a:custGeom>
              <a:rect b="b" l="l" r="r" t="t"/>
              <a:pathLst>
                <a:path extrusionOk="0" h="15" w="39">
                  <a:moveTo>
                    <a:pt x="31" y="0"/>
                  </a:moveTo>
                  <a:lnTo>
                    <a:pt x="0" y="8"/>
                  </a:lnTo>
                  <a:lnTo>
                    <a:pt x="10" y="15"/>
                  </a:lnTo>
                  <a:lnTo>
                    <a:pt x="38" y="5"/>
                  </a:lnTo>
                  <a:lnTo>
                    <a:pt x="3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47"/>
            <p:cNvSpPr/>
            <p:nvPr/>
          </p:nvSpPr>
          <p:spPr>
            <a:xfrm>
              <a:off x="7146625" y="1302825"/>
              <a:ext cx="850" cy="500"/>
            </a:xfrm>
            <a:custGeom>
              <a:rect b="b" l="l" r="r" t="t"/>
              <a:pathLst>
                <a:path extrusionOk="0" h="20" w="34">
                  <a:moveTo>
                    <a:pt x="0" y="0"/>
                  </a:moveTo>
                  <a:lnTo>
                    <a:pt x="28" y="20"/>
                  </a:lnTo>
                  <a:lnTo>
                    <a:pt x="34" y="2"/>
                  </a:lnTo>
                  <a:lnTo>
                    <a:pt x="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47"/>
            <p:cNvSpPr/>
            <p:nvPr/>
          </p:nvSpPr>
          <p:spPr>
            <a:xfrm>
              <a:off x="7137775" y="1341875"/>
              <a:ext cx="525" cy="600"/>
            </a:xfrm>
            <a:custGeom>
              <a:rect b="b" l="l" r="r" t="t"/>
              <a:pathLst>
                <a:path extrusionOk="0" h="24" w="21">
                  <a:moveTo>
                    <a:pt x="7" y="1"/>
                  </a:moveTo>
                  <a:lnTo>
                    <a:pt x="1" y="20"/>
                  </a:lnTo>
                  <a:cubicBezTo>
                    <a:pt x="5" y="22"/>
                    <a:pt x="10" y="22"/>
                    <a:pt x="14" y="23"/>
                  </a:cubicBezTo>
                  <a:lnTo>
                    <a:pt x="20" y="4"/>
                  </a:lnTo>
                  <a:lnTo>
                    <a:pt x="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47"/>
            <p:cNvSpPr/>
            <p:nvPr/>
          </p:nvSpPr>
          <p:spPr>
            <a:xfrm>
              <a:off x="7135625" y="1598275"/>
              <a:ext cx="1000" cy="375"/>
            </a:xfrm>
            <a:custGeom>
              <a:rect b="b" l="l" r="r" t="t"/>
              <a:pathLst>
                <a:path extrusionOk="0" h="15" w="40">
                  <a:moveTo>
                    <a:pt x="2" y="1"/>
                  </a:moveTo>
                  <a:lnTo>
                    <a:pt x="0" y="7"/>
                  </a:lnTo>
                  <a:lnTo>
                    <a:pt x="37" y="14"/>
                  </a:lnTo>
                  <a:lnTo>
                    <a:pt x="40" y="8"/>
                  </a:lnTo>
                  <a:lnTo>
                    <a:pt x="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47"/>
            <p:cNvSpPr/>
            <p:nvPr/>
          </p:nvSpPr>
          <p:spPr>
            <a:xfrm>
              <a:off x="7133775" y="1610750"/>
              <a:ext cx="975" cy="350"/>
            </a:xfrm>
            <a:custGeom>
              <a:rect b="b" l="l" r="r" t="t"/>
              <a:pathLst>
                <a:path extrusionOk="0" h="14" w="39">
                  <a:moveTo>
                    <a:pt x="2" y="1"/>
                  </a:moveTo>
                  <a:lnTo>
                    <a:pt x="1" y="7"/>
                  </a:lnTo>
                  <a:lnTo>
                    <a:pt x="37" y="14"/>
                  </a:lnTo>
                  <a:lnTo>
                    <a:pt x="39" y="8"/>
                  </a:lnTo>
                  <a:lnTo>
                    <a:pt x="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47"/>
            <p:cNvSpPr/>
            <p:nvPr/>
          </p:nvSpPr>
          <p:spPr>
            <a:xfrm>
              <a:off x="7131525" y="1615575"/>
              <a:ext cx="500" cy="525"/>
            </a:xfrm>
            <a:custGeom>
              <a:rect b="b" l="l" r="r" t="t"/>
              <a:pathLst>
                <a:path extrusionOk="0" h="21" w="20">
                  <a:moveTo>
                    <a:pt x="7" y="0"/>
                  </a:moveTo>
                  <a:lnTo>
                    <a:pt x="1" y="19"/>
                  </a:lnTo>
                  <a:lnTo>
                    <a:pt x="14" y="21"/>
                  </a:lnTo>
                  <a:lnTo>
                    <a:pt x="20" y="3"/>
                  </a:lnTo>
                  <a:lnTo>
                    <a:pt x="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47"/>
            <p:cNvSpPr/>
            <p:nvPr/>
          </p:nvSpPr>
          <p:spPr>
            <a:xfrm>
              <a:off x="7131650" y="1617275"/>
              <a:ext cx="1000" cy="375"/>
            </a:xfrm>
            <a:custGeom>
              <a:rect b="b" l="l" r="r" t="t"/>
              <a:pathLst>
                <a:path extrusionOk="0" h="15" w="40">
                  <a:moveTo>
                    <a:pt x="31" y="0"/>
                  </a:moveTo>
                  <a:lnTo>
                    <a:pt x="0" y="9"/>
                  </a:lnTo>
                  <a:lnTo>
                    <a:pt x="6" y="15"/>
                  </a:lnTo>
                  <a:lnTo>
                    <a:pt x="40" y="7"/>
                  </a:lnTo>
                  <a:lnTo>
                    <a:pt x="3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47"/>
            <p:cNvSpPr/>
            <p:nvPr/>
          </p:nvSpPr>
          <p:spPr>
            <a:xfrm>
              <a:off x="7087725" y="1667625"/>
              <a:ext cx="425" cy="575"/>
            </a:xfrm>
            <a:custGeom>
              <a:rect b="b" l="l" r="r" t="t"/>
              <a:pathLst>
                <a:path extrusionOk="0" h="23" w="17">
                  <a:moveTo>
                    <a:pt x="5" y="0"/>
                  </a:moveTo>
                  <a:lnTo>
                    <a:pt x="1" y="19"/>
                  </a:lnTo>
                  <a:lnTo>
                    <a:pt x="12" y="22"/>
                  </a:lnTo>
                  <a:lnTo>
                    <a:pt x="17" y="3"/>
                  </a:lnTo>
                  <a:lnTo>
                    <a:pt x="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47"/>
            <p:cNvSpPr/>
            <p:nvPr/>
          </p:nvSpPr>
          <p:spPr>
            <a:xfrm>
              <a:off x="7083350" y="1700325"/>
              <a:ext cx="425" cy="575"/>
            </a:xfrm>
            <a:custGeom>
              <a:rect b="b" l="l" r="r" t="t"/>
              <a:pathLst>
                <a:path extrusionOk="0" h="23" w="17">
                  <a:moveTo>
                    <a:pt x="5" y="0"/>
                  </a:moveTo>
                  <a:lnTo>
                    <a:pt x="0" y="19"/>
                  </a:lnTo>
                  <a:lnTo>
                    <a:pt x="12" y="22"/>
                  </a:lnTo>
                  <a:lnTo>
                    <a:pt x="17" y="3"/>
                  </a:lnTo>
                  <a:lnTo>
                    <a:pt x="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47"/>
            <p:cNvSpPr/>
            <p:nvPr/>
          </p:nvSpPr>
          <p:spPr>
            <a:xfrm>
              <a:off x="7076075" y="1743375"/>
              <a:ext cx="900" cy="400"/>
            </a:xfrm>
            <a:custGeom>
              <a:rect b="b" l="l" r="r" t="t"/>
              <a:pathLst>
                <a:path extrusionOk="0" h="16" w="36">
                  <a:moveTo>
                    <a:pt x="30" y="1"/>
                  </a:moveTo>
                  <a:lnTo>
                    <a:pt x="0" y="8"/>
                  </a:lnTo>
                  <a:lnTo>
                    <a:pt x="9" y="16"/>
                  </a:lnTo>
                  <a:lnTo>
                    <a:pt x="36" y="5"/>
                  </a:lnTo>
                  <a:lnTo>
                    <a:pt x="3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47"/>
            <p:cNvSpPr/>
            <p:nvPr/>
          </p:nvSpPr>
          <p:spPr>
            <a:xfrm>
              <a:off x="7071325" y="1747400"/>
              <a:ext cx="950" cy="375"/>
            </a:xfrm>
            <a:custGeom>
              <a:rect b="b" l="l" r="r" t="t"/>
              <a:pathLst>
                <a:path extrusionOk="0" h="15" w="38">
                  <a:moveTo>
                    <a:pt x="28" y="0"/>
                  </a:moveTo>
                  <a:lnTo>
                    <a:pt x="0" y="11"/>
                  </a:lnTo>
                  <a:lnTo>
                    <a:pt x="6" y="15"/>
                  </a:lnTo>
                  <a:lnTo>
                    <a:pt x="37" y="8"/>
                  </a:lnTo>
                  <a:lnTo>
                    <a:pt x="2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47"/>
            <p:cNvSpPr/>
            <p:nvPr/>
          </p:nvSpPr>
          <p:spPr>
            <a:xfrm>
              <a:off x="7068300" y="1759575"/>
              <a:ext cx="875" cy="350"/>
            </a:xfrm>
            <a:custGeom>
              <a:rect b="b" l="l" r="r" t="t"/>
              <a:pathLst>
                <a:path extrusionOk="0" h="14" w="35">
                  <a:moveTo>
                    <a:pt x="2" y="0"/>
                  </a:moveTo>
                  <a:lnTo>
                    <a:pt x="1" y="8"/>
                  </a:lnTo>
                  <a:lnTo>
                    <a:pt x="33" y="13"/>
                  </a:lnTo>
                  <a:lnTo>
                    <a:pt x="35" y="8"/>
                  </a:lnTo>
                  <a:lnTo>
                    <a:pt x="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47"/>
            <p:cNvSpPr/>
            <p:nvPr/>
          </p:nvSpPr>
          <p:spPr>
            <a:xfrm>
              <a:off x="7064325" y="1785800"/>
              <a:ext cx="450" cy="525"/>
            </a:xfrm>
            <a:custGeom>
              <a:rect b="b" l="l" r="r" t="t"/>
              <a:pathLst>
                <a:path extrusionOk="0" h="21" w="18">
                  <a:moveTo>
                    <a:pt x="7" y="0"/>
                  </a:moveTo>
                  <a:lnTo>
                    <a:pt x="1" y="19"/>
                  </a:lnTo>
                  <a:lnTo>
                    <a:pt x="13" y="21"/>
                  </a:lnTo>
                  <a:lnTo>
                    <a:pt x="17" y="2"/>
                  </a:lnTo>
                  <a:lnTo>
                    <a:pt x="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47"/>
            <p:cNvSpPr/>
            <p:nvPr/>
          </p:nvSpPr>
          <p:spPr>
            <a:xfrm>
              <a:off x="7065150" y="1797975"/>
              <a:ext cx="825" cy="350"/>
            </a:xfrm>
            <a:custGeom>
              <a:rect b="b" l="l" r="r" t="t"/>
              <a:pathLst>
                <a:path extrusionOk="0" h="14" w="33">
                  <a:moveTo>
                    <a:pt x="2" y="0"/>
                  </a:moveTo>
                  <a:lnTo>
                    <a:pt x="0" y="8"/>
                  </a:lnTo>
                  <a:lnTo>
                    <a:pt x="31" y="13"/>
                  </a:lnTo>
                  <a:lnTo>
                    <a:pt x="33" y="8"/>
                  </a:lnTo>
                  <a:lnTo>
                    <a:pt x="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47"/>
            <p:cNvSpPr/>
            <p:nvPr/>
          </p:nvSpPr>
          <p:spPr>
            <a:xfrm>
              <a:off x="7129875" y="1385325"/>
              <a:ext cx="950" cy="625"/>
            </a:xfrm>
            <a:custGeom>
              <a:rect b="b" l="l" r="r" t="t"/>
              <a:pathLst>
                <a:path extrusionOk="0" h="25" w="38">
                  <a:moveTo>
                    <a:pt x="14" y="0"/>
                  </a:moveTo>
                  <a:lnTo>
                    <a:pt x="1" y="3"/>
                  </a:lnTo>
                  <a:lnTo>
                    <a:pt x="29" y="24"/>
                  </a:lnTo>
                  <a:lnTo>
                    <a:pt x="37" y="21"/>
                  </a:lnTo>
                  <a:lnTo>
                    <a:pt x="1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47"/>
            <p:cNvSpPr/>
            <p:nvPr/>
          </p:nvSpPr>
          <p:spPr>
            <a:xfrm>
              <a:off x="7065150" y="1819775"/>
              <a:ext cx="875" cy="325"/>
            </a:xfrm>
            <a:custGeom>
              <a:rect b="b" l="l" r="r" t="t"/>
              <a:pathLst>
                <a:path extrusionOk="0" h="13" w="35">
                  <a:moveTo>
                    <a:pt x="0" y="12"/>
                  </a:moveTo>
                  <a:lnTo>
                    <a:pt x="3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47"/>
            <p:cNvSpPr/>
            <p:nvPr/>
          </p:nvSpPr>
          <p:spPr>
            <a:xfrm>
              <a:off x="7064400" y="1820000"/>
              <a:ext cx="850" cy="425"/>
            </a:xfrm>
            <a:custGeom>
              <a:rect b="b" l="l" r="r" t="t"/>
              <a:pathLst>
                <a:path extrusionOk="0" h="17" w="34">
                  <a:moveTo>
                    <a:pt x="27" y="0"/>
                  </a:moveTo>
                  <a:lnTo>
                    <a:pt x="1" y="9"/>
                  </a:lnTo>
                  <a:lnTo>
                    <a:pt x="8" y="17"/>
                  </a:lnTo>
                  <a:lnTo>
                    <a:pt x="33" y="6"/>
                  </a:lnTo>
                  <a:lnTo>
                    <a:pt x="2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47"/>
            <p:cNvSpPr/>
            <p:nvPr/>
          </p:nvSpPr>
          <p:spPr>
            <a:xfrm>
              <a:off x="7065300" y="1823125"/>
              <a:ext cx="375" cy="550"/>
            </a:xfrm>
            <a:custGeom>
              <a:rect b="b" l="l" r="r" t="t"/>
              <a:pathLst>
                <a:path extrusionOk="0" h="22" w="15">
                  <a:moveTo>
                    <a:pt x="5" y="1"/>
                  </a:moveTo>
                  <a:lnTo>
                    <a:pt x="0" y="18"/>
                  </a:lnTo>
                  <a:lnTo>
                    <a:pt x="10" y="21"/>
                  </a:lnTo>
                  <a:lnTo>
                    <a:pt x="15" y="2"/>
                  </a:lnTo>
                  <a:lnTo>
                    <a:pt x="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47"/>
            <p:cNvSpPr/>
            <p:nvPr/>
          </p:nvSpPr>
          <p:spPr>
            <a:xfrm>
              <a:off x="7065550" y="1825150"/>
              <a:ext cx="400" cy="550"/>
            </a:xfrm>
            <a:custGeom>
              <a:rect b="b" l="l" r="r" t="t"/>
              <a:pathLst>
                <a:path extrusionOk="0" h="22" w="16">
                  <a:moveTo>
                    <a:pt x="5" y="0"/>
                  </a:moveTo>
                  <a:lnTo>
                    <a:pt x="0" y="20"/>
                  </a:lnTo>
                  <a:lnTo>
                    <a:pt x="11" y="21"/>
                  </a:lnTo>
                  <a:lnTo>
                    <a:pt x="15" y="2"/>
                  </a:lnTo>
                  <a:lnTo>
                    <a:pt x="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47"/>
            <p:cNvSpPr/>
            <p:nvPr/>
          </p:nvSpPr>
          <p:spPr>
            <a:xfrm>
              <a:off x="7068350" y="1837275"/>
              <a:ext cx="800" cy="375"/>
            </a:xfrm>
            <a:custGeom>
              <a:rect b="b" l="l" r="r" t="t"/>
              <a:pathLst>
                <a:path extrusionOk="0" h="15" w="32">
                  <a:moveTo>
                    <a:pt x="3" y="1"/>
                  </a:moveTo>
                  <a:lnTo>
                    <a:pt x="0" y="8"/>
                  </a:lnTo>
                  <a:lnTo>
                    <a:pt x="30" y="14"/>
                  </a:lnTo>
                  <a:lnTo>
                    <a:pt x="31" y="8"/>
                  </a:lnTo>
                  <a:lnTo>
                    <a:pt x="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47"/>
            <p:cNvSpPr/>
            <p:nvPr/>
          </p:nvSpPr>
          <p:spPr>
            <a:xfrm>
              <a:off x="7109100" y="1522925"/>
              <a:ext cx="875" cy="500"/>
            </a:xfrm>
            <a:custGeom>
              <a:rect b="b" l="l" r="r" t="t"/>
              <a:pathLst>
                <a:path extrusionOk="0" h="20" w="35">
                  <a:moveTo>
                    <a:pt x="0" y="0"/>
                  </a:moveTo>
                  <a:lnTo>
                    <a:pt x="28" y="19"/>
                  </a:lnTo>
                  <a:lnTo>
                    <a:pt x="3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47"/>
            <p:cNvSpPr/>
            <p:nvPr/>
          </p:nvSpPr>
          <p:spPr>
            <a:xfrm>
              <a:off x="7071500" y="1848725"/>
              <a:ext cx="350" cy="550"/>
            </a:xfrm>
            <a:custGeom>
              <a:rect b="b" l="l" r="r" t="t"/>
              <a:pathLst>
                <a:path extrusionOk="0" h="22" w="14">
                  <a:moveTo>
                    <a:pt x="5" y="1"/>
                  </a:moveTo>
                  <a:lnTo>
                    <a:pt x="1" y="20"/>
                  </a:lnTo>
                  <a:lnTo>
                    <a:pt x="10" y="21"/>
                  </a:lnTo>
                  <a:lnTo>
                    <a:pt x="14" y="3"/>
                  </a:lnTo>
                  <a:lnTo>
                    <a:pt x="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47"/>
            <p:cNvSpPr/>
            <p:nvPr/>
          </p:nvSpPr>
          <p:spPr>
            <a:xfrm>
              <a:off x="7086625" y="1853075"/>
              <a:ext cx="400" cy="525"/>
            </a:xfrm>
            <a:custGeom>
              <a:rect b="b" l="l" r="r" t="t"/>
              <a:pathLst>
                <a:path extrusionOk="0" h="21" w="16">
                  <a:moveTo>
                    <a:pt x="6" y="0"/>
                  </a:moveTo>
                  <a:lnTo>
                    <a:pt x="0" y="19"/>
                  </a:lnTo>
                  <a:lnTo>
                    <a:pt x="9" y="21"/>
                  </a:lnTo>
                  <a:lnTo>
                    <a:pt x="15" y="2"/>
                  </a:lnTo>
                  <a:lnTo>
                    <a:pt x="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47"/>
            <p:cNvSpPr/>
            <p:nvPr/>
          </p:nvSpPr>
          <p:spPr>
            <a:xfrm>
              <a:off x="7073100" y="1853225"/>
              <a:ext cx="750" cy="300"/>
            </a:xfrm>
            <a:custGeom>
              <a:rect b="b" l="l" r="r" t="t"/>
              <a:pathLst>
                <a:path extrusionOk="0" h="12" w="30">
                  <a:moveTo>
                    <a:pt x="1" y="0"/>
                  </a:moveTo>
                  <a:lnTo>
                    <a:pt x="0" y="6"/>
                  </a:lnTo>
                  <a:lnTo>
                    <a:pt x="28" y="12"/>
                  </a:lnTo>
                  <a:lnTo>
                    <a:pt x="29" y="6"/>
                  </a:lnTo>
                  <a:lnTo>
                    <a:pt x="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47"/>
            <p:cNvSpPr/>
            <p:nvPr/>
          </p:nvSpPr>
          <p:spPr>
            <a:xfrm>
              <a:off x="7075600" y="1854750"/>
              <a:ext cx="750" cy="325"/>
            </a:xfrm>
            <a:custGeom>
              <a:rect b="b" l="l" r="r" t="t"/>
              <a:pathLst>
                <a:path extrusionOk="0" h="13" w="30">
                  <a:moveTo>
                    <a:pt x="2" y="1"/>
                  </a:moveTo>
                  <a:lnTo>
                    <a:pt x="0" y="7"/>
                  </a:lnTo>
                  <a:lnTo>
                    <a:pt x="28" y="13"/>
                  </a:lnTo>
                  <a:lnTo>
                    <a:pt x="29" y="7"/>
                  </a:lnTo>
                  <a:lnTo>
                    <a:pt x="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47"/>
            <p:cNvSpPr/>
            <p:nvPr/>
          </p:nvSpPr>
          <p:spPr>
            <a:xfrm>
              <a:off x="7002350" y="1965725"/>
              <a:ext cx="90850" cy="90800"/>
            </a:xfrm>
            <a:custGeom>
              <a:rect b="b" l="l" r="r" t="t"/>
              <a:pathLst>
                <a:path extrusionOk="0" h="3632" w="3634">
                  <a:moveTo>
                    <a:pt x="1818" y="0"/>
                  </a:moveTo>
                  <a:cubicBezTo>
                    <a:pt x="814" y="0"/>
                    <a:pt x="1" y="813"/>
                    <a:pt x="1" y="1816"/>
                  </a:cubicBezTo>
                  <a:cubicBezTo>
                    <a:pt x="1" y="2819"/>
                    <a:pt x="814" y="3631"/>
                    <a:pt x="1818" y="3631"/>
                  </a:cubicBezTo>
                  <a:cubicBezTo>
                    <a:pt x="2820" y="3631"/>
                    <a:pt x="3633" y="2819"/>
                    <a:pt x="3633" y="1816"/>
                  </a:cubicBezTo>
                  <a:cubicBezTo>
                    <a:pt x="3633" y="813"/>
                    <a:pt x="2820" y="0"/>
                    <a:pt x="18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47"/>
            <p:cNvSpPr/>
            <p:nvPr/>
          </p:nvSpPr>
          <p:spPr>
            <a:xfrm>
              <a:off x="6984750" y="1949500"/>
              <a:ext cx="130650" cy="123000"/>
            </a:xfrm>
            <a:custGeom>
              <a:rect b="b" l="l" r="r" t="t"/>
              <a:pathLst>
                <a:path extrusionOk="0" h="4920" w="5226">
                  <a:moveTo>
                    <a:pt x="2806" y="112"/>
                  </a:moveTo>
                  <a:lnTo>
                    <a:pt x="2816" y="115"/>
                  </a:lnTo>
                  <a:lnTo>
                    <a:pt x="2815" y="126"/>
                  </a:lnTo>
                  <a:lnTo>
                    <a:pt x="2804" y="123"/>
                  </a:lnTo>
                  <a:lnTo>
                    <a:pt x="2806" y="112"/>
                  </a:lnTo>
                  <a:close/>
                  <a:moveTo>
                    <a:pt x="2191" y="145"/>
                  </a:moveTo>
                  <a:lnTo>
                    <a:pt x="2192" y="154"/>
                  </a:lnTo>
                  <a:lnTo>
                    <a:pt x="2182" y="154"/>
                  </a:lnTo>
                  <a:lnTo>
                    <a:pt x="2180" y="145"/>
                  </a:lnTo>
                  <a:close/>
                  <a:moveTo>
                    <a:pt x="2283" y="135"/>
                  </a:moveTo>
                  <a:lnTo>
                    <a:pt x="2286" y="160"/>
                  </a:lnTo>
                  <a:lnTo>
                    <a:pt x="2269" y="158"/>
                  </a:lnTo>
                  <a:lnTo>
                    <a:pt x="2267" y="145"/>
                  </a:lnTo>
                  <a:lnTo>
                    <a:pt x="2283" y="135"/>
                  </a:lnTo>
                  <a:close/>
                  <a:moveTo>
                    <a:pt x="2248" y="220"/>
                  </a:moveTo>
                  <a:lnTo>
                    <a:pt x="2251" y="248"/>
                  </a:lnTo>
                  <a:lnTo>
                    <a:pt x="2247" y="248"/>
                  </a:lnTo>
                  <a:lnTo>
                    <a:pt x="2245" y="220"/>
                  </a:lnTo>
                  <a:close/>
                  <a:moveTo>
                    <a:pt x="2575" y="264"/>
                  </a:moveTo>
                  <a:lnTo>
                    <a:pt x="2584" y="266"/>
                  </a:lnTo>
                  <a:lnTo>
                    <a:pt x="2584" y="274"/>
                  </a:lnTo>
                  <a:lnTo>
                    <a:pt x="2573" y="273"/>
                  </a:lnTo>
                  <a:lnTo>
                    <a:pt x="2575" y="264"/>
                  </a:lnTo>
                  <a:close/>
                  <a:moveTo>
                    <a:pt x="2837" y="407"/>
                  </a:moveTo>
                  <a:lnTo>
                    <a:pt x="2832" y="435"/>
                  </a:lnTo>
                  <a:lnTo>
                    <a:pt x="2829" y="435"/>
                  </a:lnTo>
                  <a:lnTo>
                    <a:pt x="2834" y="407"/>
                  </a:lnTo>
                  <a:close/>
                  <a:moveTo>
                    <a:pt x="2748" y="408"/>
                  </a:moveTo>
                  <a:lnTo>
                    <a:pt x="2751" y="410"/>
                  </a:lnTo>
                  <a:lnTo>
                    <a:pt x="2748" y="438"/>
                  </a:lnTo>
                  <a:lnTo>
                    <a:pt x="2745" y="436"/>
                  </a:lnTo>
                  <a:lnTo>
                    <a:pt x="2748" y="408"/>
                  </a:lnTo>
                  <a:close/>
                  <a:moveTo>
                    <a:pt x="1321" y="460"/>
                  </a:moveTo>
                  <a:lnTo>
                    <a:pt x="1326" y="467"/>
                  </a:lnTo>
                  <a:lnTo>
                    <a:pt x="1317" y="471"/>
                  </a:lnTo>
                  <a:lnTo>
                    <a:pt x="1312" y="463"/>
                  </a:lnTo>
                  <a:lnTo>
                    <a:pt x="1321" y="460"/>
                  </a:lnTo>
                  <a:close/>
                  <a:moveTo>
                    <a:pt x="1582" y="507"/>
                  </a:moveTo>
                  <a:lnTo>
                    <a:pt x="1593" y="532"/>
                  </a:lnTo>
                  <a:lnTo>
                    <a:pt x="1591" y="533"/>
                  </a:lnTo>
                  <a:lnTo>
                    <a:pt x="1579" y="507"/>
                  </a:lnTo>
                  <a:close/>
                  <a:moveTo>
                    <a:pt x="1186" y="508"/>
                  </a:moveTo>
                  <a:lnTo>
                    <a:pt x="1202" y="533"/>
                  </a:lnTo>
                  <a:lnTo>
                    <a:pt x="1198" y="535"/>
                  </a:lnTo>
                  <a:lnTo>
                    <a:pt x="1183" y="511"/>
                  </a:lnTo>
                  <a:lnTo>
                    <a:pt x="1186" y="508"/>
                  </a:lnTo>
                  <a:close/>
                  <a:moveTo>
                    <a:pt x="1229" y="530"/>
                  </a:moveTo>
                  <a:lnTo>
                    <a:pt x="1234" y="538"/>
                  </a:lnTo>
                  <a:lnTo>
                    <a:pt x="1224" y="542"/>
                  </a:lnTo>
                  <a:lnTo>
                    <a:pt x="1220" y="535"/>
                  </a:lnTo>
                  <a:lnTo>
                    <a:pt x="1229" y="530"/>
                  </a:lnTo>
                  <a:close/>
                  <a:moveTo>
                    <a:pt x="1371" y="611"/>
                  </a:moveTo>
                  <a:lnTo>
                    <a:pt x="1386" y="636"/>
                  </a:lnTo>
                  <a:lnTo>
                    <a:pt x="1383" y="638"/>
                  </a:lnTo>
                  <a:lnTo>
                    <a:pt x="1368" y="613"/>
                  </a:lnTo>
                  <a:lnTo>
                    <a:pt x="1371" y="611"/>
                  </a:lnTo>
                  <a:close/>
                  <a:moveTo>
                    <a:pt x="1321" y="638"/>
                  </a:moveTo>
                  <a:lnTo>
                    <a:pt x="1329" y="649"/>
                  </a:lnTo>
                  <a:lnTo>
                    <a:pt x="1320" y="664"/>
                  </a:lnTo>
                  <a:lnTo>
                    <a:pt x="1305" y="645"/>
                  </a:lnTo>
                  <a:lnTo>
                    <a:pt x="1321" y="638"/>
                  </a:lnTo>
                  <a:close/>
                  <a:moveTo>
                    <a:pt x="1167" y="647"/>
                  </a:moveTo>
                  <a:lnTo>
                    <a:pt x="1183" y="666"/>
                  </a:lnTo>
                  <a:lnTo>
                    <a:pt x="1168" y="673"/>
                  </a:lnTo>
                  <a:lnTo>
                    <a:pt x="1159" y="663"/>
                  </a:lnTo>
                  <a:lnTo>
                    <a:pt x="1167" y="647"/>
                  </a:lnTo>
                  <a:close/>
                  <a:moveTo>
                    <a:pt x="1535" y="727"/>
                  </a:moveTo>
                  <a:lnTo>
                    <a:pt x="1549" y="752"/>
                  </a:lnTo>
                  <a:lnTo>
                    <a:pt x="1546" y="754"/>
                  </a:lnTo>
                  <a:lnTo>
                    <a:pt x="1532" y="729"/>
                  </a:lnTo>
                  <a:lnTo>
                    <a:pt x="1535" y="727"/>
                  </a:lnTo>
                  <a:close/>
                  <a:moveTo>
                    <a:pt x="998" y="780"/>
                  </a:moveTo>
                  <a:lnTo>
                    <a:pt x="1017" y="803"/>
                  </a:lnTo>
                  <a:cubicBezTo>
                    <a:pt x="1017" y="803"/>
                    <a:pt x="1014" y="804"/>
                    <a:pt x="1014" y="804"/>
                  </a:cubicBezTo>
                  <a:lnTo>
                    <a:pt x="996" y="782"/>
                  </a:lnTo>
                  <a:lnTo>
                    <a:pt x="998" y="780"/>
                  </a:lnTo>
                  <a:close/>
                  <a:moveTo>
                    <a:pt x="2659" y="801"/>
                  </a:moveTo>
                  <a:lnTo>
                    <a:pt x="2666" y="803"/>
                  </a:lnTo>
                  <a:lnTo>
                    <a:pt x="2666" y="813"/>
                  </a:lnTo>
                  <a:lnTo>
                    <a:pt x="2659" y="810"/>
                  </a:lnTo>
                  <a:lnTo>
                    <a:pt x="2659" y="801"/>
                  </a:lnTo>
                  <a:close/>
                  <a:moveTo>
                    <a:pt x="967" y="847"/>
                  </a:moveTo>
                  <a:lnTo>
                    <a:pt x="973" y="854"/>
                  </a:lnTo>
                  <a:lnTo>
                    <a:pt x="965" y="860"/>
                  </a:lnTo>
                  <a:lnTo>
                    <a:pt x="958" y="853"/>
                  </a:lnTo>
                  <a:lnTo>
                    <a:pt x="967" y="847"/>
                  </a:lnTo>
                  <a:close/>
                  <a:moveTo>
                    <a:pt x="720" y="886"/>
                  </a:moveTo>
                  <a:lnTo>
                    <a:pt x="740" y="905"/>
                  </a:lnTo>
                  <a:lnTo>
                    <a:pt x="737" y="907"/>
                  </a:lnTo>
                  <a:lnTo>
                    <a:pt x="717" y="888"/>
                  </a:lnTo>
                  <a:lnTo>
                    <a:pt x="720" y="886"/>
                  </a:lnTo>
                  <a:close/>
                  <a:moveTo>
                    <a:pt x="1034" y="925"/>
                  </a:moveTo>
                  <a:lnTo>
                    <a:pt x="1055" y="945"/>
                  </a:lnTo>
                  <a:lnTo>
                    <a:pt x="1054" y="945"/>
                  </a:lnTo>
                  <a:lnTo>
                    <a:pt x="1052" y="948"/>
                  </a:lnTo>
                  <a:lnTo>
                    <a:pt x="1033" y="928"/>
                  </a:lnTo>
                  <a:lnTo>
                    <a:pt x="1034" y="925"/>
                  </a:lnTo>
                  <a:close/>
                  <a:moveTo>
                    <a:pt x="1176" y="979"/>
                  </a:moveTo>
                  <a:lnTo>
                    <a:pt x="1182" y="986"/>
                  </a:lnTo>
                  <a:lnTo>
                    <a:pt x="1174" y="991"/>
                  </a:lnTo>
                  <a:lnTo>
                    <a:pt x="1168" y="983"/>
                  </a:lnTo>
                  <a:lnTo>
                    <a:pt x="1176" y="979"/>
                  </a:lnTo>
                  <a:close/>
                  <a:moveTo>
                    <a:pt x="912" y="982"/>
                  </a:moveTo>
                  <a:lnTo>
                    <a:pt x="933" y="1001"/>
                  </a:lnTo>
                  <a:lnTo>
                    <a:pt x="931" y="1004"/>
                  </a:lnTo>
                  <a:lnTo>
                    <a:pt x="911" y="983"/>
                  </a:lnTo>
                  <a:lnTo>
                    <a:pt x="912" y="982"/>
                  </a:lnTo>
                  <a:close/>
                  <a:moveTo>
                    <a:pt x="2076" y="1084"/>
                  </a:moveTo>
                  <a:cubicBezTo>
                    <a:pt x="2076" y="1084"/>
                    <a:pt x="2080" y="1097"/>
                    <a:pt x="2085" y="1113"/>
                  </a:cubicBezTo>
                  <a:lnTo>
                    <a:pt x="2075" y="1114"/>
                  </a:lnTo>
                  <a:lnTo>
                    <a:pt x="2069" y="1103"/>
                  </a:lnTo>
                  <a:cubicBezTo>
                    <a:pt x="2072" y="1097"/>
                    <a:pt x="2075" y="1089"/>
                    <a:pt x="2076" y="1084"/>
                  </a:cubicBezTo>
                  <a:close/>
                  <a:moveTo>
                    <a:pt x="643" y="1111"/>
                  </a:moveTo>
                  <a:lnTo>
                    <a:pt x="665" y="1129"/>
                  </a:lnTo>
                  <a:cubicBezTo>
                    <a:pt x="665" y="1129"/>
                    <a:pt x="664" y="1131"/>
                    <a:pt x="664" y="1132"/>
                  </a:cubicBezTo>
                  <a:lnTo>
                    <a:pt x="640" y="1114"/>
                  </a:lnTo>
                  <a:lnTo>
                    <a:pt x="643" y="1111"/>
                  </a:lnTo>
                  <a:close/>
                  <a:moveTo>
                    <a:pt x="743" y="1145"/>
                  </a:moveTo>
                  <a:lnTo>
                    <a:pt x="750" y="1151"/>
                  </a:lnTo>
                  <a:lnTo>
                    <a:pt x="743" y="1159"/>
                  </a:lnTo>
                  <a:lnTo>
                    <a:pt x="736" y="1153"/>
                  </a:lnTo>
                  <a:lnTo>
                    <a:pt x="743" y="1145"/>
                  </a:lnTo>
                  <a:close/>
                  <a:moveTo>
                    <a:pt x="1792" y="1119"/>
                  </a:moveTo>
                  <a:lnTo>
                    <a:pt x="1827" y="1185"/>
                  </a:lnTo>
                  <a:lnTo>
                    <a:pt x="1824" y="1188"/>
                  </a:lnTo>
                  <a:lnTo>
                    <a:pt x="1788" y="1122"/>
                  </a:lnTo>
                  <a:lnTo>
                    <a:pt x="1792" y="1119"/>
                  </a:lnTo>
                  <a:close/>
                  <a:moveTo>
                    <a:pt x="845" y="1189"/>
                  </a:moveTo>
                  <a:lnTo>
                    <a:pt x="864" y="1204"/>
                  </a:lnTo>
                  <a:lnTo>
                    <a:pt x="852" y="1216"/>
                  </a:lnTo>
                  <a:lnTo>
                    <a:pt x="842" y="1207"/>
                  </a:lnTo>
                  <a:lnTo>
                    <a:pt x="845" y="1189"/>
                  </a:lnTo>
                  <a:close/>
                  <a:moveTo>
                    <a:pt x="3302" y="1197"/>
                  </a:moveTo>
                  <a:lnTo>
                    <a:pt x="3305" y="1198"/>
                  </a:lnTo>
                  <a:lnTo>
                    <a:pt x="3288" y="1222"/>
                  </a:lnTo>
                  <a:lnTo>
                    <a:pt x="3287" y="1220"/>
                  </a:lnTo>
                  <a:lnTo>
                    <a:pt x="3302" y="1197"/>
                  </a:lnTo>
                  <a:close/>
                  <a:moveTo>
                    <a:pt x="617" y="1217"/>
                  </a:moveTo>
                  <a:lnTo>
                    <a:pt x="617" y="1217"/>
                  </a:lnTo>
                  <a:cubicBezTo>
                    <a:pt x="634" y="1229"/>
                    <a:pt x="647" y="1238"/>
                    <a:pt x="680" y="1259"/>
                  </a:cubicBezTo>
                  <a:cubicBezTo>
                    <a:pt x="657" y="1253"/>
                    <a:pt x="643" y="1249"/>
                    <a:pt x="628" y="1246"/>
                  </a:cubicBezTo>
                  <a:lnTo>
                    <a:pt x="628" y="1246"/>
                  </a:lnTo>
                  <a:cubicBezTo>
                    <a:pt x="615" y="1232"/>
                    <a:pt x="615" y="1227"/>
                    <a:pt x="617" y="1217"/>
                  </a:cubicBezTo>
                  <a:close/>
                  <a:moveTo>
                    <a:pt x="630" y="1252"/>
                  </a:moveTo>
                  <a:cubicBezTo>
                    <a:pt x="641" y="1260"/>
                    <a:pt x="645" y="1265"/>
                    <a:pt x="649" y="1269"/>
                  </a:cubicBezTo>
                  <a:lnTo>
                    <a:pt x="639" y="1266"/>
                  </a:lnTo>
                  <a:lnTo>
                    <a:pt x="630" y="1252"/>
                  </a:lnTo>
                  <a:close/>
                  <a:moveTo>
                    <a:pt x="592" y="1253"/>
                  </a:moveTo>
                  <a:lnTo>
                    <a:pt x="615" y="1269"/>
                  </a:lnTo>
                  <a:lnTo>
                    <a:pt x="612" y="1270"/>
                  </a:lnTo>
                  <a:lnTo>
                    <a:pt x="589" y="1256"/>
                  </a:lnTo>
                  <a:lnTo>
                    <a:pt x="592" y="1253"/>
                  </a:lnTo>
                  <a:close/>
                  <a:moveTo>
                    <a:pt x="519" y="1264"/>
                  </a:moveTo>
                  <a:lnTo>
                    <a:pt x="528" y="1270"/>
                  </a:lnTo>
                  <a:lnTo>
                    <a:pt x="521" y="1278"/>
                  </a:lnTo>
                  <a:lnTo>
                    <a:pt x="514" y="1273"/>
                  </a:lnTo>
                  <a:lnTo>
                    <a:pt x="519" y="1264"/>
                  </a:lnTo>
                  <a:close/>
                  <a:moveTo>
                    <a:pt x="731" y="1263"/>
                  </a:moveTo>
                  <a:lnTo>
                    <a:pt x="755" y="1279"/>
                  </a:lnTo>
                  <a:lnTo>
                    <a:pt x="752" y="1282"/>
                  </a:lnTo>
                  <a:lnTo>
                    <a:pt x="728" y="1266"/>
                  </a:lnTo>
                  <a:lnTo>
                    <a:pt x="731" y="1263"/>
                  </a:lnTo>
                  <a:close/>
                  <a:moveTo>
                    <a:pt x="465" y="1272"/>
                  </a:moveTo>
                  <a:lnTo>
                    <a:pt x="490" y="1288"/>
                  </a:lnTo>
                  <a:lnTo>
                    <a:pt x="487" y="1289"/>
                  </a:lnTo>
                  <a:lnTo>
                    <a:pt x="462" y="1275"/>
                  </a:lnTo>
                  <a:lnTo>
                    <a:pt x="465" y="1272"/>
                  </a:lnTo>
                  <a:close/>
                  <a:moveTo>
                    <a:pt x="1367" y="1287"/>
                  </a:moveTo>
                  <a:lnTo>
                    <a:pt x="1374" y="1294"/>
                  </a:lnTo>
                  <a:lnTo>
                    <a:pt x="1367" y="1298"/>
                  </a:lnTo>
                  <a:lnTo>
                    <a:pt x="1361" y="1291"/>
                  </a:lnTo>
                  <a:lnTo>
                    <a:pt x="1367" y="1287"/>
                  </a:lnTo>
                  <a:close/>
                  <a:moveTo>
                    <a:pt x="714" y="1294"/>
                  </a:moveTo>
                  <a:lnTo>
                    <a:pt x="725" y="1301"/>
                  </a:lnTo>
                  <a:lnTo>
                    <a:pt x="714" y="1317"/>
                  </a:lnTo>
                  <a:lnTo>
                    <a:pt x="700" y="1309"/>
                  </a:lnTo>
                  <a:lnTo>
                    <a:pt x="714" y="1294"/>
                  </a:lnTo>
                  <a:close/>
                  <a:moveTo>
                    <a:pt x="468" y="1322"/>
                  </a:moveTo>
                  <a:lnTo>
                    <a:pt x="481" y="1328"/>
                  </a:lnTo>
                  <a:lnTo>
                    <a:pt x="478" y="1347"/>
                  </a:lnTo>
                  <a:lnTo>
                    <a:pt x="458" y="1335"/>
                  </a:lnTo>
                  <a:lnTo>
                    <a:pt x="468" y="1322"/>
                  </a:lnTo>
                  <a:close/>
                  <a:moveTo>
                    <a:pt x="4349" y="1335"/>
                  </a:moveTo>
                  <a:lnTo>
                    <a:pt x="4352" y="1344"/>
                  </a:lnTo>
                  <a:lnTo>
                    <a:pt x="4345" y="1348"/>
                  </a:lnTo>
                  <a:lnTo>
                    <a:pt x="4340" y="1340"/>
                  </a:lnTo>
                  <a:lnTo>
                    <a:pt x="4349" y="1335"/>
                  </a:lnTo>
                  <a:close/>
                  <a:moveTo>
                    <a:pt x="443" y="1345"/>
                  </a:moveTo>
                  <a:lnTo>
                    <a:pt x="465" y="1356"/>
                  </a:lnTo>
                  <a:lnTo>
                    <a:pt x="455" y="1370"/>
                  </a:lnTo>
                  <a:lnTo>
                    <a:pt x="441" y="1365"/>
                  </a:lnTo>
                  <a:lnTo>
                    <a:pt x="443" y="1345"/>
                  </a:lnTo>
                  <a:close/>
                  <a:moveTo>
                    <a:pt x="3262" y="1378"/>
                  </a:moveTo>
                  <a:cubicBezTo>
                    <a:pt x="3260" y="1379"/>
                    <a:pt x="3259" y="1382"/>
                    <a:pt x="3254" y="1388"/>
                  </a:cubicBezTo>
                  <a:lnTo>
                    <a:pt x="3256" y="1388"/>
                  </a:lnTo>
                  <a:lnTo>
                    <a:pt x="3256" y="1388"/>
                  </a:lnTo>
                  <a:cubicBezTo>
                    <a:pt x="3258" y="1385"/>
                    <a:pt x="3260" y="1381"/>
                    <a:pt x="3262" y="1378"/>
                  </a:cubicBezTo>
                  <a:close/>
                  <a:moveTo>
                    <a:pt x="706" y="1392"/>
                  </a:moveTo>
                  <a:lnTo>
                    <a:pt x="715" y="1398"/>
                  </a:lnTo>
                  <a:lnTo>
                    <a:pt x="708" y="1404"/>
                  </a:lnTo>
                  <a:lnTo>
                    <a:pt x="700" y="1400"/>
                  </a:lnTo>
                  <a:lnTo>
                    <a:pt x="706" y="1392"/>
                  </a:lnTo>
                  <a:close/>
                  <a:moveTo>
                    <a:pt x="430" y="1375"/>
                  </a:moveTo>
                  <a:cubicBezTo>
                    <a:pt x="439" y="1379"/>
                    <a:pt x="453" y="1385"/>
                    <a:pt x="469" y="1391"/>
                  </a:cubicBezTo>
                  <a:lnTo>
                    <a:pt x="496" y="1385"/>
                  </a:lnTo>
                  <a:cubicBezTo>
                    <a:pt x="514" y="1400"/>
                    <a:pt x="531" y="1415"/>
                    <a:pt x="549" y="1428"/>
                  </a:cubicBezTo>
                  <a:cubicBezTo>
                    <a:pt x="506" y="1419"/>
                    <a:pt x="464" y="1410"/>
                    <a:pt x="414" y="1398"/>
                  </a:cubicBezTo>
                  <a:cubicBezTo>
                    <a:pt x="419" y="1391"/>
                    <a:pt x="424" y="1384"/>
                    <a:pt x="430" y="1375"/>
                  </a:cubicBezTo>
                  <a:close/>
                  <a:moveTo>
                    <a:pt x="3878" y="1431"/>
                  </a:moveTo>
                  <a:lnTo>
                    <a:pt x="3880" y="1434"/>
                  </a:lnTo>
                  <a:lnTo>
                    <a:pt x="3856" y="1450"/>
                  </a:lnTo>
                  <a:lnTo>
                    <a:pt x="3856" y="1448"/>
                  </a:lnTo>
                  <a:lnTo>
                    <a:pt x="3878" y="1431"/>
                  </a:lnTo>
                  <a:close/>
                  <a:moveTo>
                    <a:pt x="431" y="1422"/>
                  </a:moveTo>
                  <a:lnTo>
                    <a:pt x="444" y="1429"/>
                  </a:lnTo>
                  <a:lnTo>
                    <a:pt x="439" y="1457"/>
                  </a:lnTo>
                  <a:lnTo>
                    <a:pt x="415" y="1445"/>
                  </a:lnTo>
                  <a:lnTo>
                    <a:pt x="431" y="1422"/>
                  </a:lnTo>
                  <a:close/>
                  <a:moveTo>
                    <a:pt x="4436" y="1457"/>
                  </a:moveTo>
                  <a:lnTo>
                    <a:pt x="4437" y="1460"/>
                  </a:lnTo>
                  <a:lnTo>
                    <a:pt x="4411" y="1473"/>
                  </a:lnTo>
                  <a:lnTo>
                    <a:pt x="4411" y="1470"/>
                  </a:lnTo>
                  <a:lnTo>
                    <a:pt x="4436" y="1457"/>
                  </a:lnTo>
                  <a:close/>
                  <a:moveTo>
                    <a:pt x="3413" y="1515"/>
                  </a:moveTo>
                  <a:lnTo>
                    <a:pt x="3409" y="1522"/>
                  </a:lnTo>
                  <a:lnTo>
                    <a:pt x="3393" y="1532"/>
                  </a:lnTo>
                  <a:lnTo>
                    <a:pt x="3394" y="1529"/>
                  </a:lnTo>
                  <a:lnTo>
                    <a:pt x="3394" y="1529"/>
                  </a:lnTo>
                  <a:cubicBezTo>
                    <a:pt x="3394" y="1529"/>
                    <a:pt x="3394" y="1529"/>
                    <a:pt x="3394" y="1529"/>
                  </a:cubicBezTo>
                  <a:cubicBezTo>
                    <a:pt x="3402" y="1523"/>
                    <a:pt x="3407" y="1519"/>
                    <a:pt x="3413" y="1515"/>
                  </a:cubicBezTo>
                  <a:close/>
                  <a:moveTo>
                    <a:pt x="455" y="1529"/>
                  </a:moveTo>
                  <a:lnTo>
                    <a:pt x="480" y="1541"/>
                  </a:lnTo>
                  <a:cubicBezTo>
                    <a:pt x="480" y="1541"/>
                    <a:pt x="478" y="1543"/>
                    <a:pt x="478" y="1544"/>
                  </a:cubicBezTo>
                  <a:lnTo>
                    <a:pt x="452" y="1532"/>
                  </a:lnTo>
                  <a:cubicBezTo>
                    <a:pt x="452" y="1532"/>
                    <a:pt x="453" y="1529"/>
                    <a:pt x="455" y="1529"/>
                  </a:cubicBezTo>
                  <a:close/>
                  <a:moveTo>
                    <a:pt x="3580" y="1597"/>
                  </a:moveTo>
                  <a:lnTo>
                    <a:pt x="3581" y="1603"/>
                  </a:lnTo>
                  <a:lnTo>
                    <a:pt x="3583" y="1603"/>
                  </a:lnTo>
                  <a:lnTo>
                    <a:pt x="3574" y="1609"/>
                  </a:lnTo>
                  <a:lnTo>
                    <a:pt x="3572" y="1603"/>
                  </a:lnTo>
                  <a:lnTo>
                    <a:pt x="3580" y="1597"/>
                  </a:lnTo>
                  <a:close/>
                  <a:moveTo>
                    <a:pt x="3736" y="1610"/>
                  </a:moveTo>
                  <a:lnTo>
                    <a:pt x="3739" y="1616"/>
                  </a:lnTo>
                  <a:lnTo>
                    <a:pt x="3731" y="1622"/>
                  </a:lnTo>
                  <a:lnTo>
                    <a:pt x="3728" y="1615"/>
                  </a:lnTo>
                  <a:lnTo>
                    <a:pt x="3736" y="1610"/>
                  </a:lnTo>
                  <a:close/>
                  <a:moveTo>
                    <a:pt x="4737" y="1637"/>
                  </a:moveTo>
                  <a:lnTo>
                    <a:pt x="4740" y="1647"/>
                  </a:lnTo>
                  <a:lnTo>
                    <a:pt x="4732" y="1650"/>
                  </a:lnTo>
                  <a:lnTo>
                    <a:pt x="4729" y="1640"/>
                  </a:lnTo>
                  <a:lnTo>
                    <a:pt x="4737" y="1637"/>
                  </a:lnTo>
                  <a:close/>
                  <a:moveTo>
                    <a:pt x="3634" y="1643"/>
                  </a:moveTo>
                  <a:lnTo>
                    <a:pt x="3638" y="1653"/>
                  </a:lnTo>
                  <a:lnTo>
                    <a:pt x="3628" y="1662"/>
                  </a:lnTo>
                  <a:lnTo>
                    <a:pt x="3609" y="1662"/>
                  </a:lnTo>
                  <a:cubicBezTo>
                    <a:pt x="3609" y="1662"/>
                    <a:pt x="3619" y="1653"/>
                    <a:pt x="3634" y="1643"/>
                  </a:cubicBezTo>
                  <a:close/>
                  <a:moveTo>
                    <a:pt x="3697" y="1638"/>
                  </a:moveTo>
                  <a:cubicBezTo>
                    <a:pt x="3697" y="1638"/>
                    <a:pt x="3699" y="1640"/>
                    <a:pt x="3699" y="1641"/>
                  </a:cubicBezTo>
                  <a:lnTo>
                    <a:pt x="3652" y="1673"/>
                  </a:lnTo>
                  <a:lnTo>
                    <a:pt x="3650" y="1671"/>
                  </a:lnTo>
                  <a:lnTo>
                    <a:pt x="3697" y="1638"/>
                  </a:lnTo>
                  <a:close/>
                  <a:moveTo>
                    <a:pt x="297" y="1690"/>
                  </a:moveTo>
                  <a:lnTo>
                    <a:pt x="324" y="1698"/>
                  </a:lnTo>
                  <a:lnTo>
                    <a:pt x="321" y="1701"/>
                  </a:lnTo>
                  <a:lnTo>
                    <a:pt x="294" y="1693"/>
                  </a:lnTo>
                  <a:lnTo>
                    <a:pt x="297" y="1690"/>
                  </a:lnTo>
                  <a:close/>
                  <a:moveTo>
                    <a:pt x="1136" y="1666"/>
                  </a:moveTo>
                  <a:cubicBezTo>
                    <a:pt x="1171" y="1676"/>
                    <a:pt x="1186" y="1681"/>
                    <a:pt x="1208" y="1688"/>
                  </a:cubicBezTo>
                  <a:cubicBezTo>
                    <a:pt x="1208" y="1696"/>
                    <a:pt x="1208" y="1698"/>
                    <a:pt x="1208" y="1704"/>
                  </a:cubicBezTo>
                  <a:cubicBezTo>
                    <a:pt x="1192" y="1696"/>
                    <a:pt x="1179" y="1688"/>
                    <a:pt x="1136" y="1666"/>
                  </a:cubicBezTo>
                  <a:close/>
                  <a:moveTo>
                    <a:pt x="3649" y="1685"/>
                  </a:moveTo>
                  <a:lnTo>
                    <a:pt x="3655" y="1696"/>
                  </a:lnTo>
                  <a:lnTo>
                    <a:pt x="3643" y="1704"/>
                  </a:lnTo>
                  <a:lnTo>
                    <a:pt x="3637" y="1693"/>
                  </a:lnTo>
                  <a:lnTo>
                    <a:pt x="3638" y="1693"/>
                  </a:lnTo>
                  <a:lnTo>
                    <a:pt x="3649" y="1685"/>
                  </a:lnTo>
                  <a:close/>
                  <a:moveTo>
                    <a:pt x="3778" y="1732"/>
                  </a:moveTo>
                  <a:lnTo>
                    <a:pt x="3781" y="1738"/>
                  </a:lnTo>
                  <a:lnTo>
                    <a:pt x="3772" y="1743"/>
                  </a:lnTo>
                  <a:lnTo>
                    <a:pt x="3771" y="1737"/>
                  </a:lnTo>
                  <a:lnTo>
                    <a:pt x="3778" y="1732"/>
                  </a:lnTo>
                  <a:close/>
                  <a:moveTo>
                    <a:pt x="3644" y="1734"/>
                  </a:moveTo>
                  <a:lnTo>
                    <a:pt x="3644" y="1735"/>
                  </a:lnTo>
                  <a:lnTo>
                    <a:pt x="3621" y="1751"/>
                  </a:lnTo>
                  <a:lnTo>
                    <a:pt x="3621" y="1749"/>
                  </a:lnTo>
                  <a:lnTo>
                    <a:pt x="3644" y="1734"/>
                  </a:lnTo>
                  <a:close/>
                  <a:moveTo>
                    <a:pt x="474" y="1725"/>
                  </a:moveTo>
                  <a:cubicBezTo>
                    <a:pt x="486" y="1732"/>
                    <a:pt x="500" y="1743"/>
                    <a:pt x="518" y="1754"/>
                  </a:cubicBezTo>
                  <a:cubicBezTo>
                    <a:pt x="502" y="1750"/>
                    <a:pt x="489" y="1746"/>
                    <a:pt x="465" y="1738"/>
                  </a:cubicBezTo>
                  <a:cubicBezTo>
                    <a:pt x="469" y="1731"/>
                    <a:pt x="472" y="1726"/>
                    <a:pt x="474" y="1725"/>
                  </a:cubicBezTo>
                  <a:close/>
                  <a:moveTo>
                    <a:pt x="3831" y="1796"/>
                  </a:moveTo>
                  <a:lnTo>
                    <a:pt x="3834" y="1813"/>
                  </a:lnTo>
                  <a:lnTo>
                    <a:pt x="3822" y="1819"/>
                  </a:lnTo>
                  <a:lnTo>
                    <a:pt x="3808" y="1807"/>
                  </a:lnTo>
                  <a:lnTo>
                    <a:pt x="3831" y="1796"/>
                  </a:lnTo>
                  <a:close/>
                  <a:moveTo>
                    <a:pt x="4916" y="1847"/>
                  </a:moveTo>
                  <a:lnTo>
                    <a:pt x="4917" y="1857"/>
                  </a:lnTo>
                  <a:lnTo>
                    <a:pt x="4908" y="1860"/>
                  </a:lnTo>
                  <a:lnTo>
                    <a:pt x="4907" y="1849"/>
                  </a:lnTo>
                  <a:lnTo>
                    <a:pt x="4916" y="1847"/>
                  </a:lnTo>
                  <a:close/>
                  <a:moveTo>
                    <a:pt x="4211" y="1865"/>
                  </a:moveTo>
                  <a:cubicBezTo>
                    <a:pt x="4217" y="1871"/>
                    <a:pt x="4220" y="1874"/>
                    <a:pt x="4224" y="1878"/>
                  </a:cubicBezTo>
                  <a:cubicBezTo>
                    <a:pt x="4203" y="1885"/>
                    <a:pt x="4186" y="1891"/>
                    <a:pt x="4143" y="1904"/>
                  </a:cubicBezTo>
                  <a:cubicBezTo>
                    <a:pt x="4174" y="1885"/>
                    <a:pt x="4189" y="1878"/>
                    <a:pt x="4211" y="1865"/>
                  </a:cubicBezTo>
                  <a:close/>
                  <a:moveTo>
                    <a:pt x="4827" y="2024"/>
                  </a:moveTo>
                  <a:lnTo>
                    <a:pt x="4827" y="2027"/>
                  </a:lnTo>
                  <a:lnTo>
                    <a:pt x="4799" y="2032"/>
                  </a:lnTo>
                  <a:lnTo>
                    <a:pt x="4799" y="2028"/>
                  </a:lnTo>
                  <a:lnTo>
                    <a:pt x="4827" y="2024"/>
                  </a:lnTo>
                  <a:close/>
                  <a:moveTo>
                    <a:pt x="4145" y="2027"/>
                  </a:moveTo>
                  <a:cubicBezTo>
                    <a:pt x="4148" y="2030"/>
                    <a:pt x="4150" y="2032"/>
                    <a:pt x="4155" y="2037"/>
                  </a:cubicBezTo>
                  <a:cubicBezTo>
                    <a:pt x="4137" y="2043"/>
                    <a:pt x="4125" y="2046"/>
                    <a:pt x="4105" y="2052"/>
                  </a:cubicBezTo>
                  <a:cubicBezTo>
                    <a:pt x="4105" y="2046"/>
                    <a:pt x="4105" y="2041"/>
                    <a:pt x="4105" y="2035"/>
                  </a:cubicBezTo>
                  <a:cubicBezTo>
                    <a:pt x="4120" y="2032"/>
                    <a:pt x="4128" y="2030"/>
                    <a:pt x="4145" y="2027"/>
                  </a:cubicBezTo>
                  <a:close/>
                  <a:moveTo>
                    <a:pt x="4489" y="2090"/>
                  </a:moveTo>
                  <a:lnTo>
                    <a:pt x="4492" y="2094"/>
                  </a:lnTo>
                  <a:lnTo>
                    <a:pt x="4449" y="2105"/>
                  </a:lnTo>
                  <a:lnTo>
                    <a:pt x="4449" y="2105"/>
                  </a:lnTo>
                  <a:cubicBezTo>
                    <a:pt x="4458" y="2096"/>
                    <a:pt x="4473" y="2092"/>
                    <a:pt x="4489" y="2090"/>
                  </a:cubicBezTo>
                  <a:close/>
                  <a:moveTo>
                    <a:pt x="196" y="2100"/>
                  </a:moveTo>
                  <a:lnTo>
                    <a:pt x="243" y="2109"/>
                  </a:lnTo>
                  <a:lnTo>
                    <a:pt x="243" y="2113"/>
                  </a:lnTo>
                  <a:lnTo>
                    <a:pt x="194" y="2109"/>
                  </a:lnTo>
                  <a:lnTo>
                    <a:pt x="196" y="2100"/>
                  </a:lnTo>
                  <a:close/>
                  <a:moveTo>
                    <a:pt x="4337" y="2103"/>
                  </a:moveTo>
                  <a:cubicBezTo>
                    <a:pt x="4368" y="2104"/>
                    <a:pt x="4394" y="2106"/>
                    <a:pt x="4422" y="2108"/>
                  </a:cubicBezTo>
                  <a:lnTo>
                    <a:pt x="4422" y="2108"/>
                  </a:lnTo>
                  <a:cubicBezTo>
                    <a:pt x="4381" y="2129"/>
                    <a:pt x="4361" y="2113"/>
                    <a:pt x="4318" y="2125"/>
                  </a:cubicBezTo>
                  <a:cubicBezTo>
                    <a:pt x="4326" y="2116"/>
                    <a:pt x="4330" y="2112"/>
                    <a:pt x="4337" y="2103"/>
                  </a:cubicBezTo>
                  <a:close/>
                  <a:moveTo>
                    <a:pt x="4745" y="2130"/>
                  </a:moveTo>
                  <a:lnTo>
                    <a:pt x="4745" y="2135"/>
                  </a:lnTo>
                  <a:lnTo>
                    <a:pt x="4689" y="2143"/>
                  </a:lnTo>
                  <a:lnTo>
                    <a:pt x="4689" y="2137"/>
                  </a:lnTo>
                  <a:lnTo>
                    <a:pt x="4745" y="2130"/>
                  </a:lnTo>
                  <a:close/>
                  <a:moveTo>
                    <a:pt x="5079" y="2134"/>
                  </a:moveTo>
                  <a:lnTo>
                    <a:pt x="5082" y="2138"/>
                  </a:lnTo>
                  <a:lnTo>
                    <a:pt x="5033" y="2149"/>
                  </a:lnTo>
                  <a:lnTo>
                    <a:pt x="5033" y="2138"/>
                  </a:lnTo>
                  <a:lnTo>
                    <a:pt x="5079" y="2134"/>
                  </a:lnTo>
                  <a:close/>
                  <a:moveTo>
                    <a:pt x="4362" y="2163"/>
                  </a:moveTo>
                  <a:lnTo>
                    <a:pt x="4381" y="2166"/>
                  </a:lnTo>
                  <a:lnTo>
                    <a:pt x="4381" y="2166"/>
                  </a:lnTo>
                  <a:lnTo>
                    <a:pt x="4381" y="2166"/>
                  </a:lnTo>
                  <a:lnTo>
                    <a:pt x="4377" y="2169"/>
                  </a:lnTo>
                  <a:cubicBezTo>
                    <a:pt x="4381" y="2169"/>
                    <a:pt x="4384" y="2169"/>
                    <a:pt x="4388" y="2169"/>
                  </a:cubicBezTo>
                  <a:cubicBezTo>
                    <a:pt x="4394" y="2169"/>
                    <a:pt x="4399" y="2169"/>
                    <a:pt x="4405" y="2169"/>
                  </a:cubicBezTo>
                  <a:lnTo>
                    <a:pt x="4396" y="2174"/>
                  </a:lnTo>
                  <a:lnTo>
                    <a:pt x="4376" y="2169"/>
                  </a:lnTo>
                  <a:lnTo>
                    <a:pt x="4381" y="2166"/>
                  </a:lnTo>
                  <a:lnTo>
                    <a:pt x="4381" y="2166"/>
                  </a:lnTo>
                  <a:cubicBezTo>
                    <a:pt x="4376" y="2168"/>
                    <a:pt x="4371" y="2168"/>
                    <a:pt x="4367" y="2168"/>
                  </a:cubicBezTo>
                  <a:cubicBezTo>
                    <a:pt x="4362" y="2168"/>
                    <a:pt x="4358" y="2167"/>
                    <a:pt x="4354" y="2166"/>
                  </a:cubicBezTo>
                  <a:lnTo>
                    <a:pt x="4362" y="2163"/>
                  </a:lnTo>
                  <a:close/>
                  <a:moveTo>
                    <a:pt x="4829" y="2205"/>
                  </a:moveTo>
                  <a:lnTo>
                    <a:pt x="4829" y="2208"/>
                  </a:lnTo>
                  <a:lnTo>
                    <a:pt x="4801" y="2210"/>
                  </a:lnTo>
                  <a:lnTo>
                    <a:pt x="4801" y="2208"/>
                  </a:lnTo>
                  <a:lnTo>
                    <a:pt x="4829" y="2205"/>
                  </a:lnTo>
                  <a:close/>
                  <a:moveTo>
                    <a:pt x="4593" y="2213"/>
                  </a:moveTo>
                  <a:lnTo>
                    <a:pt x="4593" y="2224"/>
                  </a:lnTo>
                  <a:lnTo>
                    <a:pt x="4583" y="2224"/>
                  </a:lnTo>
                  <a:lnTo>
                    <a:pt x="4583" y="2215"/>
                  </a:lnTo>
                  <a:lnTo>
                    <a:pt x="4593" y="2213"/>
                  </a:lnTo>
                  <a:close/>
                  <a:moveTo>
                    <a:pt x="4682" y="2225"/>
                  </a:moveTo>
                  <a:cubicBezTo>
                    <a:pt x="4685" y="2230"/>
                    <a:pt x="4687" y="2234"/>
                    <a:pt x="4692" y="2243"/>
                  </a:cubicBezTo>
                  <a:cubicBezTo>
                    <a:pt x="4657" y="2241"/>
                    <a:pt x="4630" y="2240"/>
                    <a:pt x="4602" y="2237"/>
                  </a:cubicBezTo>
                  <a:lnTo>
                    <a:pt x="4612" y="2233"/>
                  </a:lnTo>
                  <a:cubicBezTo>
                    <a:pt x="4635" y="2230"/>
                    <a:pt x="4657" y="2228"/>
                    <a:pt x="4682" y="2225"/>
                  </a:cubicBezTo>
                  <a:close/>
                  <a:moveTo>
                    <a:pt x="305" y="2280"/>
                  </a:moveTo>
                  <a:lnTo>
                    <a:pt x="303" y="2290"/>
                  </a:lnTo>
                  <a:lnTo>
                    <a:pt x="294" y="2288"/>
                  </a:lnTo>
                  <a:lnTo>
                    <a:pt x="296" y="2280"/>
                  </a:lnTo>
                  <a:close/>
                  <a:moveTo>
                    <a:pt x="4595" y="2319"/>
                  </a:moveTo>
                  <a:lnTo>
                    <a:pt x="4595" y="2325"/>
                  </a:lnTo>
                  <a:lnTo>
                    <a:pt x="4537" y="2328"/>
                  </a:lnTo>
                  <a:lnTo>
                    <a:pt x="4539" y="2322"/>
                  </a:lnTo>
                  <a:lnTo>
                    <a:pt x="4595" y="2319"/>
                  </a:lnTo>
                  <a:close/>
                  <a:moveTo>
                    <a:pt x="4745" y="2346"/>
                  </a:moveTo>
                  <a:cubicBezTo>
                    <a:pt x="4774" y="2353"/>
                    <a:pt x="4795" y="2358"/>
                    <a:pt x="4830" y="2366"/>
                  </a:cubicBezTo>
                  <a:cubicBezTo>
                    <a:pt x="4786" y="2368"/>
                    <a:pt x="4761" y="2368"/>
                    <a:pt x="4729" y="2369"/>
                  </a:cubicBezTo>
                  <a:cubicBezTo>
                    <a:pt x="4735" y="2361"/>
                    <a:pt x="4737" y="2355"/>
                    <a:pt x="4745" y="2346"/>
                  </a:cubicBezTo>
                  <a:close/>
                  <a:moveTo>
                    <a:pt x="4839" y="2381"/>
                  </a:moveTo>
                  <a:lnTo>
                    <a:pt x="4838" y="2397"/>
                  </a:lnTo>
                  <a:lnTo>
                    <a:pt x="4823" y="2399"/>
                  </a:lnTo>
                  <a:lnTo>
                    <a:pt x="4814" y="2381"/>
                  </a:lnTo>
                  <a:close/>
                  <a:moveTo>
                    <a:pt x="431" y="2409"/>
                  </a:moveTo>
                  <a:lnTo>
                    <a:pt x="461" y="2411"/>
                  </a:lnTo>
                  <a:lnTo>
                    <a:pt x="459" y="2414"/>
                  </a:lnTo>
                  <a:lnTo>
                    <a:pt x="431" y="2414"/>
                  </a:lnTo>
                  <a:lnTo>
                    <a:pt x="431" y="2409"/>
                  </a:lnTo>
                  <a:close/>
                  <a:moveTo>
                    <a:pt x="230" y="2421"/>
                  </a:moveTo>
                  <a:lnTo>
                    <a:pt x="287" y="2422"/>
                  </a:lnTo>
                  <a:lnTo>
                    <a:pt x="286" y="2427"/>
                  </a:lnTo>
                  <a:lnTo>
                    <a:pt x="228" y="2425"/>
                  </a:lnTo>
                  <a:lnTo>
                    <a:pt x="230" y="2421"/>
                  </a:lnTo>
                  <a:close/>
                  <a:moveTo>
                    <a:pt x="1179" y="2522"/>
                  </a:moveTo>
                  <a:lnTo>
                    <a:pt x="1179" y="2525"/>
                  </a:lnTo>
                  <a:lnTo>
                    <a:pt x="1149" y="2525"/>
                  </a:lnTo>
                  <a:lnTo>
                    <a:pt x="1151" y="2524"/>
                  </a:lnTo>
                  <a:lnTo>
                    <a:pt x="1179" y="2522"/>
                  </a:lnTo>
                  <a:close/>
                  <a:moveTo>
                    <a:pt x="4462" y="2540"/>
                  </a:moveTo>
                  <a:lnTo>
                    <a:pt x="4462" y="2540"/>
                  </a:lnTo>
                  <a:cubicBezTo>
                    <a:pt x="4476" y="2547"/>
                    <a:pt x="4484" y="2553"/>
                    <a:pt x="4496" y="2561"/>
                  </a:cubicBezTo>
                  <a:cubicBezTo>
                    <a:pt x="4461" y="2561"/>
                    <a:pt x="4426" y="2561"/>
                    <a:pt x="4462" y="2540"/>
                  </a:cubicBezTo>
                  <a:close/>
                  <a:moveTo>
                    <a:pt x="597" y="2562"/>
                  </a:moveTo>
                  <a:lnTo>
                    <a:pt x="597" y="2569"/>
                  </a:lnTo>
                  <a:lnTo>
                    <a:pt x="596" y="2569"/>
                  </a:lnTo>
                  <a:lnTo>
                    <a:pt x="587" y="2571"/>
                  </a:lnTo>
                  <a:lnTo>
                    <a:pt x="589" y="2562"/>
                  </a:lnTo>
                  <a:close/>
                  <a:moveTo>
                    <a:pt x="4326" y="2569"/>
                  </a:moveTo>
                  <a:lnTo>
                    <a:pt x="4354" y="2572"/>
                  </a:lnTo>
                  <a:lnTo>
                    <a:pt x="4354" y="2574"/>
                  </a:lnTo>
                  <a:lnTo>
                    <a:pt x="4324" y="2572"/>
                  </a:lnTo>
                  <a:lnTo>
                    <a:pt x="4326" y="2569"/>
                  </a:lnTo>
                  <a:close/>
                  <a:moveTo>
                    <a:pt x="4431" y="2567"/>
                  </a:moveTo>
                  <a:lnTo>
                    <a:pt x="4439" y="2583"/>
                  </a:lnTo>
                  <a:lnTo>
                    <a:pt x="4439" y="2583"/>
                  </a:lnTo>
                  <a:lnTo>
                    <a:pt x="4414" y="2581"/>
                  </a:lnTo>
                  <a:lnTo>
                    <a:pt x="4418" y="2567"/>
                  </a:lnTo>
                  <a:close/>
                  <a:moveTo>
                    <a:pt x="4464" y="2589"/>
                  </a:moveTo>
                  <a:cubicBezTo>
                    <a:pt x="4483" y="2589"/>
                    <a:pt x="4496" y="2589"/>
                    <a:pt x="4508" y="2590"/>
                  </a:cubicBezTo>
                  <a:lnTo>
                    <a:pt x="4526" y="2597"/>
                  </a:lnTo>
                  <a:cubicBezTo>
                    <a:pt x="4512" y="2600"/>
                    <a:pt x="4498" y="2605"/>
                    <a:pt x="4473" y="2611"/>
                  </a:cubicBezTo>
                  <a:cubicBezTo>
                    <a:pt x="4468" y="2600"/>
                    <a:pt x="4467" y="2594"/>
                    <a:pt x="4464" y="2589"/>
                  </a:cubicBezTo>
                  <a:close/>
                  <a:moveTo>
                    <a:pt x="1021" y="2609"/>
                  </a:moveTo>
                  <a:lnTo>
                    <a:pt x="1021" y="2612"/>
                  </a:lnTo>
                  <a:lnTo>
                    <a:pt x="993" y="2614"/>
                  </a:lnTo>
                  <a:lnTo>
                    <a:pt x="993" y="2612"/>
                  </a:lnTo>
                  <a:lnTo>
                    <a:pt x="1021" y="2609"/>
                  </a:lnTo>
                  <a:close/>
                  <a:moveTo>
                    <a:pt x="1133" y="2614"/>
                  </a:moveTo>
                  <a:cubicBezTo>
                    <a:pt x="1128" y="2614"/>
                    <a:pt x="1124" y="2614"/>
                    <a:pt x="1120" y="2614"/>
                  </a:cubicBezTo>
                  <a:lnTo>
                    <a:pt x="1120" y="2614"/>
                  </a:lnTo>
                  <a:cubicBezTo>
                    <a:pt x="1113" y="2615"/>
                    <a:pt x="1106" y="2616"/>
                    <a:pt x="1098" y="2617"/>
                  </a:cubicBezTo>
                  <a:cubicBezTo>
                    <a:pt x="1102" y="2617"/>
                    <a:pt x="1106" y="2617"/>
                    <a:pt x="1110" y="2618"/>
                  </a:cubicBezTo>
                  <a:lnTo>
                    <a:pt x="1110" y="2618"/>
                  </a:lnTo>
                  <a:lnTo>
                    <a:pt x="1133" y="2614"/>
                  </a:lnTo>
                  <a:close/>
                  <a:moveTo>
                    <a:pt x="4430" y="2637"/>
                  </a:moveTo>
                  <a:lnTo>
                    <a:pt x="4477" y="2642"/>
                  </a:lnTo>
                  <a:lnTo>
                    <a:pt x="4479" y="2646"/>
                  </a:lnTo>
                  <a:lnTo>
                    <a:pt x="4431" y="2644"/>
                  </a:lnTo>
                  <a:lnTo>
                    <a:pt x="4430" y="2637"/>
                  </a:lnTo>
                  <a:close/>
                  <a:moveTo>
                    <a:pt x="4704" y="2644"/>
                  </a:moveTo>
                  <a:lnTo>
                    <a:pt x="4701" y="2655"/>
                  </a:lnTo>
                  <a:lnTo>
                    <a:pt x="4692" y="2653"/>
                  </a:lnTo>
                  <a:lnTo>
                    <a:pt x="4693" y="2644"/>
                  </a:lnTo>
                  <a:close/>
                  <a:moveTo>
                    <a:pt x="4348" y="2668"/>
                  </a:moveTo>
                  <a:lnTo>
                    <a:pt x="4346" y="2677"/>
                  </a:lnTo>
                  <a:lnTo>
                    <a:pt x="4336" y="2675"/>
                  </a:lnTo>
                  <a:lnTo>
                    <a:pt x="4339" y="2668"/>
                  </a:lnTo>
                  <a:close/>
                  <a:moveTo>
                    <a:pt x="4158" y="2758"/>
                  </a:moveTo>
                  <a:lnTo>
                    <a:pt x="4167" y="2761"/>
                  </a:lnTo>
                  <a:lnTo>
                    <a:pt x="4165" y="2767"/>
                  </a:lnTo>
                  <a:lnTo>
                    <a:pt x="4155" y="2765"/>
                  </a:lnTo>
                  <a:lnTo>
                    <a:pt x="4158" y="2758"/>
                  </a:lnTo>
                  <a:close/>
                  <a:moveTo>
                    <a:pt x="862" y="2772"/>
                  </a:moveTo>
                  <a:lnTo>
                    <a:pt x="861" y="2780"/>
                  </a:lnTo>
                  <a:lnTo>
                    <a:pt x="852" y="2781"/>
                  </a:lnTo>
                  <a:lnTo>
                    <a:pt x="852" y="2774"/>
                  </a:lnTo>
                  <a:lnTo>
                    <a:pt x="862" y="2772"/>
                  </a:lnTo>
                  <a:close/>
                  <a:moveTo>
                    <a:pt x="4651" y="2796"/>
                  </a:moveTo>
                  <a:lnTo>
                    <a:pt x="4660" y="2797"/>
                  </a:lnTo>
                  <a:lnTo>
                    <a:pt x="4657" y="2806"/>
                  </a:lnTo>
                  <a:lnTo>
                    <a:pt x="4648" y="2805"/>
                  </a:lnTo>
                  <a:lnTo>
                    <a:pt x="4651" y="2796"/>
                  </a:lnTo>
                  <a:close/>
                  <a:moveTo>
                    <a:pt x="84" y="2820"/>
                  </a:moveTo>
                  <a:lnTo>
                    <a:pt x="88" y="2821"/>
                  </a:lnTo>
                  <a:lnTo>
                    <a:pt x="88" y="2821"/>
                  </a:lnTo>
                  <a:lnTo>
                    <a:pt x="83" y="2820"/>
                  </a:lnTo>
                  <a:lnTo>
                    <a:pt x="84" y="2820"/>
                  </a:lnTo>
                  <a:close/>
                  <a:moveTo>
                    <a:pt x="102" y="2808"/>
                  </a:moveTo>
                  <a:lnTo>
                    <a:pt x="112" y="2811"/>
                  </a:lnTo>
                  <a:lnTo>
                    <a:pt x="88" y="2821"/>
                  </a:lnTo>
                  <a:cubicBezTo>
                    <a:pt x="90" y="2815"/>
                    <a:pt x="96" y="2812"/>
                    <a:pt x="102" y="2808"/>
                  </a:cubicBezTo>
                  <a:close/>
                  <a:moveTo>
                    <a:pt x="4735" y="2811"/>
                  </a:moveTo>
                  <a:lnTo>
                    <a:pt x="4743" y="2812"/>
                  </a:lnTo>
                  <a:lnTo>
                    <a:pt x="4740" y="2823"/>
                  </a:lnTo>
                  <a:lnTo>
                    <a:pt x="4732" y="2820"/>
                  </a:lnTo>
                  <a:lnTo>
                    <a:pt x="4735" y="2811"/>
                  </a:lnTo>
                  <a:close/>
                  <a:moveTo>
                    <a:pt x="4645" y="2814"/>
                  </a:moveTo>
                  <a:lnTo>
                    <a:pt x="4645" y="2815"/>
                  </a:lnTo>
                  <a:lnTo>
                    <a:pt x="4654" y="2817"/>
                  </a:lnTo>
                  <a:lnTo>
                    <a:pt x="4651" y="2825"/>
                  </a:lnTo>
                  <a:lnTo>
                    <a:pt x="4642" y="2824"/>
                  </a:lnTo>
                  <a:lnTo>
                    <a:pt x="4645" y="2814"/>
                  </a:lnTo>
                  <a:close/>
                  <a:moveTo>
                    <a:pt x="82" y="2820"/>
                  </a:moveTo>
                  <a:lnTo>
                    <a:pt x="82" y="2820"/>
                  </a:lnTo>
                  <a:cubicBezTo>
                    <a:pt x="82" y="2824"/>
                    <a:pt x="75" y="2829"/>
                    <a:pt x="69" y="2833"/>
                  </a:cubicBezTo>
                  <a:lnTo>
                    <a:pt x="60" y="2830"/>
                  </a:lnTo>
                  <a:lnTo>
                    <a:pt x="82" y="2820"/>
                  </a:lnTo>
                  <a:close/>
                  <a:moveTo>
                    <a:pt x="169" y="2845"/>
                  </a:moveTo>
                  <a:lnTo>
                    <a:pt x="169" y="2849"/>
                  </a:lnTo>
                  <a:lnTo>
                    <a:pt x="141" y="2852"/>
                  </a:lnTo>
                  <a:lnTo>
                    <a:pt x="141" y="2849"/>
                  </a:lnTo>
                  <a:lnTo>
                    <a:pt x="169" y="2845"/>
                  </a:lnTo>
                  <a:close/>
                  <a:moveTo>
                    <a:pt x="1130" y="2943"/>
                  </a:moveTo>
                  <a:lnTo>
                    <a:pt x="1130" y="2945"/>
                  </a:lnTo>
                  <a:lnTo>
                    <a:pt x="1104" y="2953"/>
                  </a:lnTo>
                  <a:lnTo>
                    <a:pt x="1102" y="2952"/>
                  </a:lnTo>
                  <a:lnTo>
                    <a:pt x="1130" y="2943"/>
                  </a:lnTo>
                  <a:close/>
                  <a:moveTo>
                    <a:pt x="1320" y="2983"/>
                  </a:moveTo>
                  <a:lnTo>
                    <a:pt x="1321" y="2989"/>
                  </a:lnTo>
                  <a:lnTo>
                    <a:pt x="1312" y="2993"/>
                  </a:lnTo>
                  <a:lnTo>
                    <a:pt x="1311" y="2987"/>
                  </a:lnTo>
                  <a:lnTo>
                    <a:pt x="1320" y="2983"/>
                  </a:lnTo>
                  <a:close/>
                  <a:moveTo>
                    <a:pt x="943" y="2989"/>
                  </a:moveTo>
                  <a:lnTo>
                    <a:pt x="943" y="2989"/>
                  </a:lnTo>
                  <a:cubicBezTo>
                    <a:pt x="971" y="2990"/>
                    <a:pt x="987" y="2992"/>
                    <a:pt x="1009" y="2992"/>
                  </a:cubicBezTo>
                  <a:cubicBezTo>
                    <a:pt x="983" y="3003"/>
                    <a:pt x="968" y="3008"/>
                    <a:pt x="948" y="3017"/>
                  </a:cubicBezTo>
                  <a:cubicBezTo>
                    <a:pt x="946" y="3008"/>
                    <a:pt x="945" y="3001"/>
                    <a:pt x="943" y="2989"/>
                  </a:cubicBezTo>
                  <a:close/>
                  <a:moveTo>
                    <a:pt x="4686" y="3017"/>
                  </a:moveTo>
                  <a:lnTo>
                    <a:pt x="4701" y="3021"/>
                  </a:lnTo>
                  <a:lnTo>
                    <a:pt x="4692" y="3040"/>
                  </a:lnTo>
                  <a:lnTo>
                    <a:pt x="4679" y="3036"/>
                  </a:lnTo>
                  <a:lnTo>
                    <a:pt x="4686" y="3017"/>
                  </a:lnTo>
                  <a:close/>
                  <a:moveTo>
                    <a:pt x="1251" y="3040"/>
                  </a:moveTo>
                  <a:lnTo>
                    <a:pt x="1254" y="3043"/>
                  </a:lnTo>
                  <a:lnTo>
                    <a:pt x="1212" y="3064"/>
                  </a:lnTo>
                  <a:lnTo>
                    <a:pt x="1208" y="3059"/>
                  </a:lnTo>
                  <a:lnTo>
                    <a:pt x="1251" y="3040"/>
                  </a:lnTo>
                  <a:close/>
                  <a:moveTo>
                    <a:pt x="3997" y="3062"/>
                  </a:moveTo>
                  <a:lnTo>
                    <a:pt x="4006" y="3067"/>
                  </a:lnTo>
                  <a:lnTo>
                    <a:pt x="4003" y="3073"/>
                  </a:lnTo>
                  <a:lnTo>
                    <a:pt x="3995" y="3068"/>
                  </a:lnTo>
                  <a:lnTo>
                    <a:pt x="3997" y="3062"/>
                  </a:lnTo>
                  <a:close/>
                  <a:moveTo>
                    <a:pt x="603" y="3090"/>
                  </a:moveTo>
                  <a:lnTo>
                    <a:pt x="605" y="3101"/>
                  </a:lnTo>
                  <a:lnTo>
                    <a:pt x="596" y="3104"/>
                  </a:lnTo>
                  <a:lnTo>
                    <a:pt x="595" y="3093"/>
                  </a:lnTo>
                  <a:lnTo>
                    <a:pt x="593" y="3093"/>
                  </a:lnTo>
                  <a:lnTo>
                    <a:pt x="603" y="3090"/>
                  </a:lnTo>
                  <a:close/>
                  <a:moveTo>
                    <a:pt x="1282" y="3081"/>
                  </a:moveTo>
                  <a:cubicBezTo>
                    <a:pt x="1289" y="3087"/>
                    <a:pt x="1293" y="3089"/>
                    <a:pt x="1298" y="3092"/>
                  </a:cubicBezTo>
                  <a:cubicBezTo>
                    <a:pt x="1282" y="3101"/>
                    <a:pt x="1270" y="3106"/>
                    <a:pt x="1258" y="3114"/>
                  </a:cubicBezTo>
                  <a:lnTo>
                    <a:pt x="1240" y="3117"/>
                  </a:lnTo>
                  <a:cubicBezTo>
                    <a:pt x="1251" y="3108"/>
                    <a:pt x="1262" y="3099"/>
                    <a:pt x="1282" y="3081"/>
                  </a:cubicBezTo>
                  <a:close/>
                  <a:moveTo>
                    <a:pt x="3921" y="3121"/>
                  </a:moveTo>
                  <a:lnTo>
                    <a:pt x="3930" y="3124"/>
                  </a:lnTo>
                  <a:lnTo>
                    <a:pt x="3925" y="3130"/>
                  </a:lnTo>
                  <a:lnTo>
                    <a:pt x="3917" y="3126"/>
                  </a:lnTo>
                  <a:lnTo>
                    <a:pt x="3921" y="3121"/>
                  </a:lnTo>
                  <a:close/>
                  <a:moveTo>
                    <a:pt x="4593" y="3111"/>
                  </a:moveTo>
                  <a:lnTo>
                    <a:pt x="4593" y="3111"/>
                  </a:lnTo>
                  <a:cubicBezTo>
                    <a:pt x="4602" y="3123"/>
                    <a:pt x="4609" y="3131"/>
                    <a:pt x="4617" y="3140"/>
                  </a:cubicBezTo>
                  <a:cubicBezTo>
                    <a:pt x="4580" y="3131"/>
                    <a:pt x="4551" y="3124"/>
                    <a:pt x="4593" y="3111"/>
                  </a:cubicBezTo>
                  <a:close/>
                  <a:moveTo>
                    <a:pt x="1354" y="3093"/>
                  </a:moveTo>
                  <a:cubicBezTo>
                    <a:pt x="1310" y="3124"/>
                    <a:pt x="1289" y="3139"/>
                    <a:pt x="1267" y="3154"/>
                  </a:cubicBezTo>
                  <a:lnTo>
                    <a:pt x="1267" y="3152"/>
                  </a:lnTo>
                  <a:lnTo>
                    <a:pt x="1252" y="3156"/>
                  </a:lnTo>
                  <a:cubicBezTo>
                    <a:pt x="1262" y="3148"/>
                    <a:pt x="1273" y="3137"/>
                    <a:pt x="1286" y="3129"/>
                  </a:cubicBezTo>
                  <a:cubicBezTo>
                    <a:pt x="1296" y="3121"/>
                    <a:pt x="1312" y="3114"/>
                    <a:pt x="1354" y="3093"/>
                  </a:cubicBezTo>
                  <a:close/>
                  <a:moveTo>
                    <a:pt x="1373" y="3165"/>
                  </a:moveTo>
                  <a:lnTo>
                    <a:pt x="1374" y="3167"/>
                  </a:lnTo>
                  <a:lnTo>
                    <a:pt x="1349" y="3181"/>
                  </a:lnTo>
                  <a:lnTo>
                    <a:pt x="1348" y="3180"/>
                  </a:lnTo>
                  <a:lnTo>
                    <a:pt x="1373" y="3165"/>
                  </a:lnTo>
                  <a:close/>
                  <a:moveTo>
                    <a:pt x="1171" y="3173"/>
                  </a:moveTo>
                  <a:lnTo>
                    <a:pt x="1173" y="3176"/>
                  </a:lnTo>
                  <a:lnTo>
                    <a:pt x="1148" y="3189"/>
                  </a:lnTo>
                  <a:lnTo>
                    <a:pt x="1146" y="3186"/>
                  </a:lnTo>
                  <a:lnTo>
                    <a:pt x="1171" y="3173"/>
                  </a:lnTo>
                  <a:close/>
                  <a:moveTo>
                    <a:pt x="4145" y="3195"/>
                  </a:moveTo>
                  <a:lnTo>
                    <a:pt x="4153" y="3198"/>
                  </a:lnTo>
                  <a:lnTo>
                    <a:pt x="4148" y="3205"/>
                  </a:lnTo>
                  <a:lnTo>
                    <a:pt x="4139" y="3201"/>
                  </a:lnTo>
                  <a:lnTo>
                    <a:pt x="4145" y="3195"/>
                  </a:lnTo>
                  <a:close/>
                  <a:moveTo>
                    <a:pt x="1368" y="3179"/>
                  </a:moveTo>
                  <a:cubicBezTo>
                    <a:pt x="1374" y="3181"/>
                    <a:pt x="1379" y="3181"/>
                    <a:pt x="1383" y="3184"/>
                  </a:cubicBezTo>
                  <a:cubicBezTo>
                    <a:pt x="1364" y="3196"/>
                    <a:pt x="1348" y="3206"/>
                    <a:pt x="1310" y="3230"/>
                  </a:cubicBezTo>
                  <a:cubicBezTo>
                    <a:pt x="1337" y="3205"/>
                    <a:pt x="1349" y="3195"/>
                    <a:pt x="1368" y="3179"/>
                  </a:cubicBezTo>
                  <a:close/>
                  <a:moveTo>
                    <a:pt x="4835" y="3232"/>
                  </a:moveTo>
                  <a:lnTo>
                    <a:pt x="4879" y="3248"/>
                  </a:lnTo>
                  <a:lnTo>
                    <a:pt x="4879" y="3254"/>
                  </a:lnTo>
                  <a:lnTo>
                    <a:pt x="4833" y="3242"/>
                  </a:lnTo>
                  <a:lnTo>
                    <a:pt x="4835" y="3232"/>
                  </a:lnTo>
                  <a:close/>
                  <a:moveTo>
                    <a:pt x="4680" y="3224"/>
                  </a:moveTo>
                  <a:cubicBezTo>
                    <a:pt x="4720" y="3236"/>
                    <a:pt x="4732" y="3239"/>
                    <a:pt x="4751" y="3245"/>
                  </a:cubicBezTo>
                  <a:cubicBezTo>
                    <a:pt x="4746" y="3252"/>
                    <a:pt x="4743" y="3258"/>
                    <a:pt x="4742" y="3261"/>
                  </a:cubicBezTo>
                  <a:cubicBezTo>
                    <a:pt x="4730" y="3252"/>
                    <a:pt x="4712" y="3243"/>
                    <a:pt x="4680" y="3224"/>
                  </a:cubicBezTo>
                  <a:close/>
                  <a:moveTo>
                    <a:pt x="4788" y="3251"/>
                  </a:moveTo>
                  <a:lnTo>
                    <a:pt x="4840" y="3270"/>
                  </a:lnTo>
                  <a:lnTo>
                    <a:pt x="4838" y="3276"/>
                  </a:lnTo>
                  <a:lnTo>
                    <a:pt x="4785" y="3255"/>
                  </a:lnTo>
                  <a:lnTo>
                    <a:pt x="4788" y="3251"/>
                  </a:lnTo>
                  <a:close/>
                  <a:moveTo>
                    <a:pt x="762" y="3262"/>
                  </a:moveTo>
                  <a:lnTo>
                    <a:pt x="762" y="3264"/>
                  </a:lnTo>
                  <a:lnTo>
                    <a:pt x="764" y="3265"/>
                  </a:lnTo>
                  <a:lnTo>
                    <a:pt x="737" y="3277"/>
                  </a:lnTo>
                  <a:lnTo>
                    <a:pt x="737" y="3274"/>
                  </a:lnTo>
                  <a:lnTo>
                    <a:pt x="762" y="3262"/>
                  </a:lnTo>
                  <a:close/>
                  <a:moveTo>
                    <a:pt x="3894" y="3271"/>
                  </a:moveTo>
                  <a:lnTo>
                    <a:pt x="3937" y="3293"/>
                  </a:lnTo>
                  <a:lnTo>
                    <a:pt x="3934" y="3299"/>
                  </a:lnTo>
                  <a:lnTo>
                    <a:pt x="3894" y="3274"/>
                  </a:lnTo>
                  <a:lnTo>
                    <a:pt x="3894" y="3271"/>
                  </a:lnTo>
                  <a:close/>
                  <a:moveTo>
                    <a:pt x="1440" y="3295"/>
                  </a:moveTo>
                  <a:lnTo>
                    <a:pt x="1442" y="3301"/>
                  </a:lnTo>
                  <a:lnTo>
                    <a:pt x="1435" y="3307"/>
                  </a:lnTo>
                  <a:lnTo>
                    <a:pt x="1433" y="3301"/>
                  </a:lnTo>
                  <a:lnTo>
                    <a:pt x="1440" y="3295"/>
                  </a:lnTo>
                  <a:close/>
                  <a:moveTo>
                    <a:pt x="4493" y="3293"/>
                  </a:moveTo>
                  <a:cubicBezTo>
                    <a:pt x="4496" y="3302"/>
                    <a:pt x="4499" y="3311"/>
                    <a:pt x="4502" y="3320"/>
                  </a:cubicBezTo>
                  <a:cubicBezTo>
                    <a:pt x="4474" y="3311"/>
                    <a:pt x="4467" y="3302"/>
                    <a:pt x="4493" y="3293"/>
                  </a:cubicBezTo>
                  <a:close/>
                  <a:moveTo>
                    <a:pt x="4714" y="3327"/>
                  </a:moveTo>
                  <a:lnTo>
                    <a:pt x="4740" y="3337"/>
                  </a:lnTo>
                  <a:lnTo>
                    <a:pt x="4739" y="3340"/>
                  </a:lnTo>
                  <a:lnTo>
                    <a:pt x="4712" y="3330"/>
                  </a:lnTo>
                  <a:cubicBezTo>
                    <a:pt x="4712" y="3329"/>
                    <a:pt x="4714" y="3327"/>
                    <a:pt x="4714" y="3327"/>
                  </a:cubicBezTo>
                  <a:close/>
                  <a:moveTo>
                    <a:pt x="1080" y="3339"/>
                  </a:moveTo>
                  <a:lnTo>
                    <a:pt x="1080" y="3342"/>
                  </a:lnTo>
                  <a:lnTo>
                    <a:pt x="1055" y="3357"/>
                  </a:lnTo>
                  <a:lnTo>
                    <a:pt x="1055" y="3354"/>
                  </a:lnTo>
                  <a:lnTo>
                    <a:pt x="1080" y="3339"/>
                  </a:lnTo>
                  <a:close/>
                  <a:moveTo>
                    <a:pt x="3355" y="3298"/>
                  </a:moveTo>
                  <a:cubicBezTo>
                    <a:pt x="3385" y="3327"/>
                    <a:pt x="3403" y="3345"/>
                    <a:pt x="3424" y="3364"/>
                  </a:cubicBezTo>
                  <a:cubicBezTo>
                    <a:pt x="3421" y="3367"/>
                    <a:pt x="3419" y="3368"/>
                    <a:pt x="3416" y="3371"/>
                  </a:cubicBezTo>
                  <a:cubicBezTo>
                    <a:pt x="3399" y="3349"/>
                    <a:pt x="3382" y="3332"/>
                    <a:pt x="3355" y="3298"/>
                  </a:cubicBezTo>
                  <a:close/>
                  <a:moveTo>
                    <a:pt x="3546" y="3365"/>
                  </a:moveTo>
                  <a:lnTo>
                    <a:pt x="3552" y="3371"/>
                  </a:lnTo>
                  <a:lnTo>
                    <a:pt x="3547" y="3374"/>
                  </a:lnTo>
                  <a:lnTo>
                    <a:pt x="3540" y="3368"/>
                  </a:lnTo>
                  <a:lnTo>
                    <a:pt x="3546" y="3365"/>
                  </a:lnTo>
                  <a:close/>
                  <a:moveTo>
                    <a:pt x="3800" y="3368"/>
                  </a:moveTo>
                  <a:lnTo>
                    <a:pt x="3814" y="3377"/>
                  </a:lnTo>
                  <a:lnTo>
                    <a:pt x="3806" y="3396"/>
                  </a:lnTo>
                  <a:lnTo>
                    <a:pt x="3787" y="3382"/>
                  </a:lnTo>
                  <a:lnTo>
                    <a:pt x="3800" y="3368"/>
                  </a:lnTo>
                  <a:close/>
                  <a:moveTo>
                    <a:pt x="1655" y="3407"/>
                  </a:moveTo>
                  <a:lnTo>
                    <a:pt x="1658" y="3411"/>
                  </a:lnTo>
                  <a:lnTo>
                    <a:pt x="1652" y="3418"/>
                  </a:lnTo>
                  <a:lnTo>
                    <a:pt x="1649" y="3412"/>
                  </a:lnTo>
                  <a:lnTo>
                    <a:pt x="1655" y="3407"/>
                  </a:lnTo>
                  <a:close/>
                  <a:moveTo>
                    <a:pt x="4565" y="3379"/>
                  </a:moveTo>
                  <a:lnTo>
                    <a:pt x="4565" y="3379"/>
                  </a:lnTo>
                  <a:cubicBezTo>
                    <a:pt x="4607" y="3390"/>
                    <a:pt x="4633" y="3398"/>
                    <a:pt x="4661" y="3405"/>
                  </a:cubicBezTo>
                  <a:cubicBezTo>
                    <a:pt x="4661" y="3411"/>
                    <a:pt x="4661" y="3415"/>
                    <a:pt x="4660" y="3423"/>
                  </a:cubicBezTo>
                  <a:cubicBezTo>
                    <a:pt x="4632" y="3410"/>
                    <a:pt x="4605" y="3398"/>
                    <a:pt x="4565" y="3379"/>
                  </a:cubicBezTo>
                  <a:close/>
                  <a:moveTo>
                    <a:pt x="3400" y="3410"/>
                  </a:moveTo>
                  <a:lnTo>
                    <a:pt x="3419" y="3432"/>
                  </a:lnTo>
                  <a:lnTo>
                    <a:pt x="3418" y="3432"/>
                  </a:lnTo>
                  <a:lnTo>
                    <a:pt x="3399" y="3411"/>
                  </a:lnTo>
                  <a:lnTo>
                    <a:pt x="3400" y="3410"/>
                  </a:lnTo>
                  <a:close/>
                  <a:moveTo>
                    <a:pt x="4012" y="3442"/>
                  </a:moveTo>
                  <a:lnTo>
                    <a:pt x="4020" y="3448"/>
                  </a:lnTo>
                  <a:lnTo>
                    <a:pt x="4015" y="3454"/>
                  </a:lnTo>
                  <a:lnTo>
                    <a:pt x="4006" y="3448"/>
                  </a:lnTo>
                  <a:lnTo>
                    <a:pt x="4012" y="3442"/>
                  </a:lnTo>
                  <a:close/>
                  <a:moveTo>
                    <a:pt x="3522" y="3448"/>
                  </a:moveTo>
                  <a:lnTo>
                    <a:pt x="3530" y="3454"/>
                  </a:lnTo>
                  <a:lnTo>
                    <a:pt x="3524" y="3458"/>
                  </a:lnTo>
                  <a:lnTo>
                    <a:pt x="3518" y="3451"/>
                  </a:lnTo>
                  <a:lnTo>
                    <a:pt x="3522" y="3448"/>
                  </a:lnTo>
                  <a:close/>
                  <a:moveTo>
                    <a:pt x="3640" y="3468"/>
                  </a:moveTo>
                  <a:lnTo>
                    <a:pt x="3646" y="3474"/>
                  </a:lnTo>
                  <a:lnTo>
                    <a:pt x="3641" y="3478"/>
                  </a:lnTo>
                  <a:lnTo>
                    <a:pt x="3634" y="3473"/>
                  </a:lnTo>
                  <a:lnTo>
                    <a:pt x="3640" y="3468"/>
                  </a:lnTo>
                  <a:close/>
                  <a:moveTo>
                    <a:pt x="3262" y="3476"/>
                  </a:moveTo>
                  <a:lnTo>
                    <a:pt x="3288" y="3510"/>
                  </a:lnTo>
                  <a:lnTo>
                    <a:pt x="3288" y="3510"/>
                  </a:lnTo>
                  <a:cubicBezTo>
                    <a:pt x="3277" y="3503"/>
                    <a:pt x="3269" y="3491"/>
                    <a:pt x="3259" y="3479"/>
                  </a:cubicBezTo>
                  <a:lnTo>
                    <a:pt x="3262" y="3476"/>
                  </a:lnTo>
                  <a:close/>
                  <a:moveTo>
                    <a:pt x="3437" y="3514"/>
                  </a:moveTo>
                  <a:lnTo>
                    <a:pt x="3437" y="3514"/>
                  </a:lnTo>
                  <a:lnTo>
                    <a:pt x="3437" y="3514"/>
                  </a:lnTo>
                  <a:cubicBezTo>
                    <a:pt x="3437" y="3514"/>
                    <a:pt x="3437" y="3514"/>
                    <a:pt x="3437" y="3514"/>
                  </a:cubicBezTo>
                  <a:close/>
                  <a:moveTo>
                    <a:pt x="3427" y="3495"/>
                  </a:moveTo>
                  <a:lnTo>
                    <a:pt x="3434" y="3501"/>
                  </a:lnTo>
                  <a:lnTo>
                    <a:pt x="3443" y="3517"/>
                  </a:lnTo>
                  <a:cubicBezTo>
                    <a:pt x="3434" y="3508"/>
                    <a:pt x="3430" y="3501"/>
                    <a:pt x="3427" y="3495"/>
                  </a:cubicBezTo>
                  <a:close/>
                  <a:moveTo>
                    <a:pt x="4626" y="3460"/>
                  </a:moveTo>
                  <a:cubicBezTo>
                    <a:pt x="4670" y="3482"/>
                    <a:pt x="4701" y="3496"/>
                    <a:pt x="4732" y="3513"/>
                  </a:cubicBezTo>
                  <a:lnTo>
                    <a:pt x="4729" y="3518"/>
                  </a:lnTo>
                  <a:cubicBezTo>
                    <a:pt x="4707" y="3508"/>
                    <a:pt x="4683" y="3498"/>
                    <a:pt x="4658" y="3486"/>
                  </a:cubicBezTo>
                  <a:cubicBezTo>
                    <a:pt x="4649" y="3489"/>
                    <a:pt x="4640" y="3492"/>
                    <a:pt x="4623" y="3496"/>
                  </a:cubicBezTo>
                  <a:cubicBezTo>
                    <a:pt x="4624" y="3482"/>
                    <a:pt x="4626" y="3473"/>
                    <a:pt x="4626" y="3460"/>
                  </a:cubicBezTo>
                  <a:close/>
                  <a:moveTo>
                    <a:pt x="1721" y="3485"/>
                  </a:moveTo>
                  <a:lnTo>
                    <a:pt x="1723" y="3486"/>
                  </a:lnTo>
                  <a:lnTo>
                    <a:pt x="1688" y="3530"/>
                  </a:lnTo>
                  <a:lnTo>
                    <a:pt x="1686" y="3529"/>
                  </a:lnTo>
                  <a:lnTo>
                    <a:pt x="1721" y="3485"/>
                  </a:lnTo>
                  <a:close/>
                  <a:moveTo>
                    <a:pt x="3437" y="3514"/>
                  </a:moveTo>
                  <a:cubicBezTo>
                    <a:pt x="3446" y="3524"/>
                    <a:pt x="3449" y="3530"/>
                    <a:pt x="3453" y="3538"/>
                  </a:cubicBezTo>
                  <a:lnTo>
                    <a:pt x="3446" y="3532"/>
                  </a:lnTo>
                  <a:lnTo>
                    <a:pt x="3437" y="3514"/>
                  </a:lnTo>
                  <a:close/>
                  <a:moveTo>
                    <a:pt x="4598" y="3526"/>
                  </a:moveTo>
                  <a:lnTo>
                    <a:pt x="4607" y="3530"/>
                  </a:lnTo>
                  <a:lnTo>
                    <a:pt x="4601" y="3539"/>
                  </a:lnTo>
                  <a:lnTo>
                    <a:pt x="4592" y="3535"/>
                  </a:lnTo>
                  <a:lnTo>
                    <a:pt x="4598" y="3526"/>
                  </a:lnTo>
                  <a:close/>
                  <a:moveTo>
                    <a:pt x="4137" y="3542"/>
                  </a:moveTo>
                  <a:lnTo>
                    <a:pt x="4161" y="3558"/>
                  </a:lnTo>
                  <a:lnTo>
                    <a:pt x="4159" y="3560"/>
                  </a:lnTo>
                  <a:lnTo>
                    <a:pt x="4136" y="3543"/>
                  </a:lnTo>
                  <a:lnTo>
                    <a:pt x="4137" y="3542"/>
                  </a:lnTo>
                  <a:close/>
                  <a:moveTo>
                    <a:pt x="3327" y="3538"/>
                  </a:moveTo>
                  <a:lnTo>
                    <a:pt x="3344" y="3560"/>
                  </a:lnTo>
                  <a:lnTo>
                    <a:pt x="3341" y="3561"/>
                  </a:lnTo>
                  <a:lnTo>
                    <a:pt x="3325" y="3538"/>
                  </a:lnTo>
                  <a:close/>
                  <a:moveTo>
                    <a:pt x="3369" y="3560"/>
                  </a:moveTo>
                  <a:lnTo>
                    <a:pt x="3375" y="3567"/>
                  </a:lnTo>
                  <a:lnTo>
                    <a:pt x="3369" y="3568"/>
                  </a:lnTo>
                  <a:lnTo>
                    <a:pt x="3363" y="3561"/>
                  </a:lnTo>
                  <a:lnTo>
                    <a:pt x="3369" y="3560"/>
                  </a:lnTo>
                  <a:close/>
                  <a:moveTo>
                    <a:pt x="3302" y="3529"/>
                  </a:moveTo>
                  <a:cubicBezTo>
                    <a:pt x="3313" y="3536"/>
                    <a:pt x="3321" y="3546"/>
                    <a:pt x="3332" y="3560"/>
                  </a:cubicBezTo>
                  <a:cubicBezTo>
                    <a:pt x="3330" y="3563"/>
                    <a:pt x="3327" y="3565"/>
                    <a:pt x="3322" y="3573"/>
                  </a:cubicBezTo>
                  <a:cubicBezTo>
                    <a:pt x="3314" y="3554"/>
                    <a:pt x="3308" y="3541"/>
                    <a:pt x="3302" y="3529"/>
                  </a:cubicBezTo>
                  <a:close/>
                  <a:moveTo>
                    <a:pt x="1866" y="3530"/>
                  </a:moveTo>
                  <a:lnTo>
                    <a:pt x="1866" y="3530"/>
                  </a:lnTo>
                  <a:cubicBezTo>
                    <a:pt x="1861" y="3546"/>
                    <a:pt x="1858" y="3561"/>
                    <a:pt x="1854" y="3585"/>
                  </a:cubicBezTo>
                  <a:cubicBezTo>
                    <a:pt x="1847" y="3582"/>
                    <a:pt x="1841" y="3579"/>
                    <a:pt x="1835" y="3577"/>
                  </a:cubicBezTo>
                  <a:cubicBezTo>
                    <a:pt x="1847" y="3558"/>
                    <a:pt x="1855" y="3545"/>
                    <a:pt x="1866" y="3530"/>
                  </a:cubicBezTo>
                  <a:close/>
                  <a:moveTo>
                    <a:pt x="1983" y="3579"/>
                  </a:moveTo>
                  <a:lnTo>
                    <a:pt x="1988" y="3582"/>
                  </a:lnTo>
                  <a:lnTo>
                    <a:pt x="1983" y="3590"/>
                  </a:lnTo>
                  <a:lnTo>
                    <a:pt x="1979" y="3586"/>
                  </a:lnTo>
                  <a:lnTo>
                    <a:pt x="1983" y="3579"/>
                  </a:lnTo>
                  <a:close/>
                  <a:moveTo>
                    <a:pt x="380" y="3568"/>
                  </a:moveTo>
                  <a:lnTo>
                    <a:pt x="386" y="3586"/>
                  </a:lnTo>
                  <a:lnTo>
                    <a:pt x="374" y="3592"/>
                  </a:lnTo>
                  <a:lnTo>
                    <a:pt x="358" y="3580"/>
                  </a:lnTo>
                  <a:lnTo>
                    <a:pt x="380" y="3568"/>
                  </a:lnTo>
                  <a:close/>
                  <a:moveTo>
                    <a:pt x="1618" y="3580"/>
                  </a:moveTo>
                  <a:lnTo>
                    <a:pt x="1620" y="3582"/>
                  </a:lnTo>
                  <a:lnTo>
                    <a:pt x="1602" y="3604"/>
                  </a:lnTo>
                  <a:lnTo>
                    <a:pt x="1601" y="3602"/>
                  </a:lnTo>
                  <a:lnTo>
                    <a:pt x="1618" y="3580"/>
                  </a:lnTo>
                  <a:close/>
                  <a:moveTo>
                    <a:pt x="3090" y="3555"/>
                  </a:moveTo>
                  <a:cubicBezTo>
                    <a:pt x="3094" y="3555"/>
                    <a:pt x="3102" y="3568"/>
                    <a:pt x="3121" y="3604"/>
                  </a:cubicBezTo>
                  <a:cubicBezTo>
                    <a:pt x="3115" y="3604"/>
                    <a:pt x="3113" y="3605"/>
                    <a:pt x="3109" y="3605"/>
                  </a:cubicBezTo>
                  <a:cubicBezTo>
                    <a:pt x="3103" y="3592"/>
                    <a:pt x="3096" y="3580"/>
                    <a:pt x="3088" y="3568"/>
                  </a:cubicBezTo>
                  <a:cubicBezTo>
                    <a:pt x="3088" y="3560"/>
                    <a:pt x="3088" y="3555"/>
                    <a:pt x="3090" y="3555"/>
                  </a:cubicBezTo>
                  <a:close/>
                  <a:moveTo>
                    <a:pt x="3172" y="3601"/>
                  </a:moveTo>
                  <a:lnTo>
                    <a:pt x="3177" y="3610"/>
                  </a:lnTo>
                  <a:lnTo>
                    <a:pt x="3171" y="3611"/>
                  </a:lnTo>
                  <a:lnTo>
                    <a:pt x="3166" y="3602"/>
                  </a:lnTo>
                  <a:lnTo>
                    <a:pt x="3172" y="3601"/>
                  </a:lnTo>
                  <a:close/>
                  <a:moveTo>
                    <a:pt x="3043" y="3592"/>
                  </a:moveTo>
                  <a:lnTo>
                    <a:pt x="3054" y="3617"/>
                  </a:lnTo>
                  <a:lnTo>
                    <a:pt x="3051" y="3618"/>
                  </a:lnTo>
                  <a:lnTo>
                    <a:pt x="3040" y="3592"/>
                  </a:lnTo>
                  <a:close/>
                  <a:moveTo>
                    <a:pt x="2978" y="3579"/>
                  </a:moveTo>
                  <a:lnTo>
                    <a:pt x="2996" y="3623"/>
                  </a:lnTo>
                  <a:lnTo>
                    <a:pt x="2994" y="3624"/>
                  </a:lnTo>
                  <a:lnTo>
                    <a:pt x="2975" y="3582"/>
                  </a:lnTo>
                  <a:lnTo>
                    <a:pt x="2978" y="3579"/>
                  </a:lnTo>
                  <a:close/>
                  <a:moveTo>
                    <a:pt x="1998" y="3626"/>
                  </a:moveTo>
                  <a:lnTo>
                    <a:pt x="2002" y="3630"/>
                  </a:lnTo>
                  <a:lnTo>
                    <a:pt x="1998" y="3639"/>
                  </a:lnTo>
                  <a:lnTo>
                    <a:pt x="1994" y="3635"/>
                  </a:lnTo>
                  <a:lnTo>
                    <a:pt x="1998" y="3626"/>
                  </a:lnTo>
                  <a:close/>
                  <a:moveTo>
                    <a:pt x="3562" y="3610"/>
                  </a:moveTo>
                  <a:lnTo>
                    <a:pt x="3596" y="3643"/>
                  </a:lnTo>
                  <a:lnTo>
                    <a:pt x="3591" y="3648"/>
                  </a:lnTo>
                  <a:lnTo>
                    <a:pt x="3561" y="3613"/>
                  </a:lnTo>
                  <a:lnTo>
                    <a:pt x="3562" y="3610"/>
                  </a:lnTo>
                  <a:close/>
                  <a:moveTo>
                    <a:pt x="2051" y="3623"/>
                  </a:moveTo>
                  <a:lnTo>
                    <a:pt x="2054" y="3624"/>
                  </a:lnTo>
                  <a:lnTo>
                    <a:pt x="2042" y="3649"/>
                  </a:lnTo>
                  <a:lnTo>
                    <a:pt x="2041" y="3649"/>
                  </a:lnTo>
                  <a:lnTo>
                    <a:pt x="2051" y="3623"/>
                  </a:lnTo>
                  <a:close/>
                  <a:moveTo>
                    <a:pt x="3146" y="3604"/>
                  </a:moveTo>
                  <a:lnTo>
                    <a:pt x="3168" y="3646"/>
                  </a:lnTo>
                  <a:cubicBezTo>
                    <a:pt x="3168" y="3646"/>
                    <a:pt x="3166" y="3649"/>
                    <a:pt x="3166" y="3649"/>
                  </a:cubicBezTo>
                  <a:lnTo>
                    <a:pt x="3143" y="3608"/>
                  </a:lnTo>
                  <a:lnTo>
                    <a:pt x="3146" y="3604"/>
                  </a:lnTo>
                  <a:close/>
                  <a:moveTo>
                    <a:pt x="2899" y="3525"/>
                  </a:moveTo>
                  <a:cubicBezTo>
                    <a:pt x="2907" y="3525"/>
                    <a:pt x="2921" y="3584"/>
                    <a:pt x="2923" y="3584"/>
                  </a:cubicBezTo>
                  <a:cubicBezTo>
                    <a:pt x="2924" y="3584"/>
                    <a:pt x="2923" y="3580"/>
                    <a:pt x="2922" y="3570"/>
                  </a:cubicBezTo>
                  <a:lnTo>
                    <a:pt x="2922" y="3570"/>
                  </a:lnTo>
                  <a:cubicBezTo>
                    <a:pt x="2935" y="3623"/>
                    <a:pt x="2939" y="3659"/>
                    <a:pt x="2930" y="3659"/>
                  </a:cubicBezTo>
                  <a:cubicBezTo>
                    <a:pt x="2927" y="3659"/>
                    <a:pt x="2922" y="3656"/>
                    <a:pt x="2916" y="3648"/>
                  </a:cubicBezTo>
                  <a:cubicBezTo>
                    <a:pt x="2918" y="3627"/>
                    <a:pt x="2919" y="3608"/>
                    <a:pt x="2921" y="3586"/>
                  </a:cubicBezTo>
                  <a:cubicBezTo>
                    <a:pt x="2912" y="3567"/>
                    <a:pt x="2903" y="3549"/>
                    <a:pt x="2896" y="3530"/>
                  </a:cubicBezTo>
                  <a:cubicBezTo>
                    <a:pt x="2896" y="3526"/>
                    <a:pt x="2897" y="3525"/>
                    <a:pt x="2899" y="3525"/>
                  </a:cubicBezTo>
                  <a:close/>
                  <a:moveTo>
                    <a:pt x="3071" y="3589"/>
                  </a:moveTo>
                  <a:lnTo>
                    <a:pt x="3085" y="3610"/>
                  </a:lnTo>
                  <a:lnTo>
                    <a:pt x="3087" y="3614"/>
                  </a:lnTo>
                  <a:cubicBezTo>
                    <a:pt x="3088" y="3613"/>
                    <a:pt x="3090" y="3612"/>
                    <a:pt x="3092" y="3612"/>
                  </a:cubicBezTo>
                  <a:cubicBezTo>
                    <a:pt x="3093" y="3612"/>
                    <a:pt x="3096" y="3613"/>
                    <a:pt x="3099" y="3613"/>
                  </a:cubicBezTo>
                  <a:cubicBezTo>
                    <a:pt x="3107" y="3630"/>
                    <a:pt x="3113" y="3643"/>
                    <a:pt x="3122" y="3661"/>
                  </a:cubicBezTo>
                  <a:cubicBezTo>
                    <a:pt x="3109" y="3646"/>
                    <a:pt x="3099" y="3636"/>
                    <a:pt x="3088" y="3624"/>
                  </a:cubicBezTo>
                  <a:lnTo>
                    <a:pt x="3085" y="3611"/>
                  </a:lnTo>
                  <a:cubicBezTo>
                    <a:pt x="3082" y="3608"/>
                    <a:pt x="3078" y="3602"/>
                    <a:pt x="3074" y="3598"/>
                  </a:cubicBezTo>
                  <a:lnTo>
                    <a:pt x="3071" y="3589"/>
                  </a:lnTo>
                  <a:close/>
                  <a:moveTo>
                    <a:pt x="1677" y="3663"/>
                  </a:moveTo>
                  <a:lnTo>
                    <a:pt x="1682" y="3668"/>
                  </a:lnTo>
                  <a:lnTo>
                    <a:pt x="1676" y="3676"/>
                  </a:lnTo>
                  <a:lnTo>
                    <a:pt x="1671" y="3670"/>
                  </a:lnTo>
                  <a:lnTo>
                    <a:pt x="1677" y="3663"/>
                  </a:lnTo>
                  <a:close/>
                  <a:moveTo>
                    <a:pt x="2837" y="3663"/>
                  </a:moveTo>
                  <a:lnTo>
                    <a:pt x="2844" y="3691"/>
                  </a:lnTo>
                  <a:lnTo>
                    <a:pt x="2841" y="3691"/>
                  </a:lnTo>
                  <a:lnTo>
                    <a:pt x="2835" y="3663"/>
                  </a:lnTo>
                  <a:close/>
                  <a:moveTo>
                    <a:pt x="2859" y="3636"/>
                  </a:moveTo>
                  <a:lnTo>
                    <a:pt x="2875" y="3691"/>
                  </a:lnTo>
                  <a:lnTo>
                    <a:pt x="2872" y="3691"/>
                  </a:lnTo>
                  <a:lnTo>
                    <a:pt x="2856" y="3636"/>
                  </a:lnTo>
                  <a:close/>
                  <a:moveTo>
                    <a:pt x="2897" y="3627"/>
                  </a:moveTo>
                  <a:cubicBezTo>
                    <a:pt x="2900" y="3663"/>
                    <a:pt x="2901" y="3676"/>
                    <a:pt x="2904" y="3698"/>
                  </a:cubicBezTo>
                  <a:cubicBezTo>
                    <a:pt x="2896" y="3676"/>
                    <a:pt x="2893" y="3663"/>
                    <a:pt x="2885" y="3645"/>
                  </a:cubicBezTo>
                  <a:cubicBezTo>
                    <a:pt x="2888" y="3642"/>
                    <a:pt x="2891" y="3638"/>
                    <a:pt x="2897" y="3627"/>
                  </a:cubicBezTo>
                  <a:close/>
                  <a:moveTo>
                    <a:pt x="2459" y="3658"/>
                  </a:moveTo>
                  <a:lnTo>
                    <a:pt x="2456" y="3705"/>
                  </a:lnTo>
                  <a:lnTo>
                    <a:pt x="2453" y="3705"/>
                  </a:lnTo>
                  <a:lnTo>
                    <a:pt x="2453" y="3658"/>
                  </a:lnTo>
                  <a:close/>
                  <a:moveTo>
                    <a:pt x="4710" y="3696"/>
                  </a:moveTo>
                  <a:lnTo>
                    <a:pt x="4735" y="3702"/>
                  </a:lnTo>
                  <a:cubicBezTo>
                    <a:pt x="4736" y="3704"/>
                    <a:pt x="4737" y="3705"/>
                    <a:pt x="4737" y="3705"/>
                  </a:cubicBezTo>
                  <a:cubicBezTo>
                    <a:pt x="4730" y="3705"/>
                    <a:pt x="4723" y="3705"/>
                    <a:pt x="4715" y="3704"/>
                  </a:cubicBezTo>
                  <a:lnTo>
                    <a:pt x="4710" y="3696"/>
                  </a:lnTo>
                  <a:close/>
                  <a:moveTo>
                    <a:pt x="2785" y="3689"/>
                  </a:moveTo>
                  <a:lnTo>
                    <a:pt x="2791" y="3717"/>
                  </a:lnTo>
                  <a:lnTo>
                    <a:pt x="2790" y="3717"/>
                  </a:lnTo>
                  <a:lnTo>
                    <a:pt x="2784" y="3689"/>
                  </a:lnTo>
                  <a:close/>
                  <a:moveTo>
                    <a:pt x="4349" y="3689"/>
                  </a:moveTo>
                  <a:lnTo>
                    <a:pt x="4398" y="3717"/>
                  </a:lnTo>
                  <a:lnTo>
                    <a:pt x="4397" y="3718"/>
                  </a:lnTo>
                  <a:lnTo>
                    <a:pt x="4397" y="3718"/>
                  </a:lnTo>
                  <a:cubicBezTo>
                    <a:pt x="4378" y="3715"/>
                    <a:pt x="4362" y="3705"/>
                    <a:pt x="4348" y="3695"/>
                  </a:cubicBezTo>
                  <a:lnTo>
                    <a:pt x="4349" y="3689"/>
                  </a:lnTo>
                  <a:close/>
                  <a:moveTo>
                    <a:pt x="3371" y="3708"/>
                  </a:moveTo>
                  <a:lnTo>
                    <a:pt x="3380" y="3720"/>
                  </a:lnTo>
                  <a:cubicBezTo>
                    <a:pt x="3375" y="3721"/>
                    <a:pt x="3371" y="3723"/>
                    <a:pt x="3366" y="3724"/>
                  </a:cubicBezTo>
                  <a:lnTo>
                    <a:pt x="3359" y="3713"/>
                  </a:lnTo>
                  <a:lnTo>
                    <a:pt x="3371" y="3708"/>
                  </a:lnTo>
                  <a:close/>
                  <a:moveTo>
                    <a:pt x="4406" y="3719"/>
                  </a:moveTo>
                  <a:cubicBezTo>
                    <a:pt x="4408" y="3719"/>
                    <a:pt x="4411" y="3719"/>
                    <a:pt x="4414" y="3720"/>
                  </a:cubicBezTo>
                  <a:lnTo>
                    <a:pt x="4414" y="3720"/>
                  </a:lnTo>
                  <a:cubicBezTo>
                    <a:pt x="4419" y="3729"/>
                    <a:pt x="4420" y="3732"/>
                    <a:pt x="4418" y="3732"/>
                  </a:cubicBezTo>
                  <a:cubicBezTo>
                    <a:pt x="4415" y="3732"/>
                    <a:pt x="4407" y="3725"/>
                    <a:pt x="4400" y="3720"/>
                  </a:cubicBezTo>
                  <a:lnTo>
                    <a:pt x="4400" y="3720"/>
                  </a:lnTo>
                  <a:cubicBezTo>
                    <a:pt x="4402" y="3719"/>
                    <a:pt x="4404" y="3719"/>
                    <a:pt x="4406" y="3719"/>
                  </a:cubicBezTo>
                  <a:close/>
                  <a:moveTo>
                    <a:pt x="4626" y="3707"/>
                  </a:moveTo>
                  <a:lnTo>
                    <a:pt x="4646" y="3718"/>
                  </a:lnTo>
                  <a:lnTo>
                    <a:pt x="4635" y="3733"/>
                  </a:lnTo>
                  <a:lnTo>
                    <a:pt x="4623" y="3726"/>
                  </a:lnTo>
                  <a:lnTo>
                    <a:pt x="4626" y="3707"/>
                  </a:lnTo>
                  <a:close/>
                  <a:moveTo>
                    <a:pt x="2542" y="3707"/>
                  </a:moveTo>
                  <a:lnTo>
                    <a:pt x="2544" y="3708"/>
                  </a:lnTo>
                  <a:lnTo>
                    <a:pt x="2544" y="3736"/>
                  </a:lnTo>
                  <a:lnTo>
                    <a:pt x="2542" y="3736"/>
                  </a:lnTo>
                  <a:lnTo>
                    <a:pt x="2542" y="3707"/>
                  </a:lnTo>
                  <a:close/>
                  <a:moveTo>
                    <a:pt x="2201" y="3730"/>
                  </a:moveTo>
                  <a:lnTo>
                    <a:pt x="2207" y="3733"/>
                  </a:lnTo>
                  <a:lnTo>
                    <a:pt x="2204" y="3742"/>
                  </a:lnTo>
                  <a:lnTo>
                    <a:pt x="2198" y="3739"/>
                  </a:lnTo>
                  <a:lnTo>
                    <a:pt x="2200" y="3739"/>
                  </a:lnTo>
                  <a:lnTo>
                    <a:pt x="2201" y="3730"/>
                  </a:lnTo>
                  <a:close/>
                  <a:moveTo>
                    <a:pt x="3203" y="3727"/>
                  </a:moveTo>
                  <a:lnTo>
                    <a:pt x="3216" y="3752"/>
                  </a:lnTo>
                  <a:lnTo>
                    <a:pt x="3213" y="3754"/>
                  </a:lnTo>
                  <a:lnTo>
                    <a:pt x="3200" y="3729"/>
                  </a:lnTo>
                  <a:lnTo>
                    <a:pt x="3203" y="3727"/>
                  </a:lnTo>
                  <a:close/>
                  <a:moveTo>
                    <a:pt x="3216" y="3726"/>
                  </a:moveTo>
                  <a:lnTo>
                    <a:pt x="3241" y="3767"/>
                  </a:lnTo>
                  <a:lnTo>
                    <a:pt x="3237" y="3771"/>
                  </a:lnTo>
                  <a:lnTo>
                    <a:pt x="3215" y="3729"/>
                  </a:lnTo>
                  <a:cubicBezTo>
                    <a:pt x="3215" y="3729"/>
                    <a:pt x="3216" y="3727"/>
                    <a:pt x="3216" y="3726"/>
                  </a:cubicBezTo>
                  <a:close/>
                  <a:moveTo>
                    <a:pt x="2113" y="3699"/>
                  </a:moveTo>
                  <a:lnTo>
                    <a:pt x="2085" y="3779"/>
                  </a:lnTo>
                  <a:cubicBezTo>
                    <a:pt x="2086" y="3748"/>
                    <a:pt x="2097" y="3721"/>
                    <a:pt x="2113" y="3699"/>
                  </a:cubicBezTo>
                  <a:close/>
                  <a:moveTo>
                    <a:pt x="3094" y="3754"/>
                  </a:moveTo>
                  <a:lnTo>
                    <a:pt x="3100" y="3763"/>
                  </a:lnTo>
                  <a:lnTo>
                    <a:pt x="3103" y="3780"/>
                  </a:lnTo>
                  <a:lnTo>
                    <a:pt x="3103" y="3780"/>
                  </a:lnTo>
                  <a:cubicBezTo>
                    <a:pt x="3097" y="3768"/>
                    <a:pt x="3096" y="3761"/>
                    <a:pt x="3094" y="3754"/>
                  </a:cubicBezTo>
                  <a:close/>
                  <a:moveTo>
                    <a:pt x="3099" y="3776"/>
                  </a:moveTo>
                  <a:lnTo>
                    <a:pt x="3103" y="3780"/>
                  </a:lnTo>
                  <a:lnTo>
                    <a:pt x="3103" y="3782"/>
                  </a:lnTo>
                  <a:lnTo>
                    <a:pt x="3099" y="3776"/>
                  </a:lnTo>
                  <a:lnTo>
                    <a:pt x="3099" y="3776"/>
                  </a:lnTo>
                  <a:cubicBezTo>
                    <a:pt x="3099" y="3776"/>
                    <a:pt x="3099" y="3776"/>
                    <a:pt x="3099" y="3776"/>
                  </a:cubicBezTo>
                  <a:close/>
                  <a:moveTo>
                    <a:pt x="1336" y="3758"/>
                  </a:moveTo>
                  <a:lnTo>
                    <a:pt x="1337" y="3761"/>
                  </a:lnTo>
                  <a:lnTo>
                    <a:pt x="1318" y="3782"/>
                  </a:lnTo>
                  <a:lnTo>
                    <a:pt x="1317" y="3779"/>
                  </a:lnTo>
                  <a:lnTo>
                    <a:pt x="1336" y="3758"/>
                  </a:lnTo>
                  <a:close/>
                  <a:moveTo>
                    <a:pt x="3049" y="3760"/>
                  </a:moveTo>
                  <a:lnTo>
                    <a:pt x="3059" y="3786"/>
                  </a:lnTo>
                  <a:lnTo>
                    <a:pt x="3057" y="3786"/>
                  </a:lnTo>
                  <a:lnTo>
                    <a:pt x="3046" y="3760"/>
                  </a:lnTo>
                  <a:close/>
                  <a:moveTo>
                    <a:pt x="3237" y="3708"/>
                  </a:moveTo>
                  <a:cubicBezTo>
                    <a:pt x="3256" y="3743"/>
                    <a:pt x="3266" y="3771"/>
                    <a:pt x="3265" y="3788"/>
                  </a:cubicBezTo>
                  <a:cubicBezTo>
                    <a:pt x="3253" y="3757"/>
                    <a:pt x="3247" y="3736"/>
                    <a:pt x="3237" y="3708"/>
                  </a:cubicBezTo>
                  <a:close/>
                  <a:moveTo>
                    <a:pt x="2559" y="3739"/>
                  </a:moveTo>
                  <a:lnTo>
                    <a:pt x="2562" y="3741"/>
                  </a:lnTo>
                  <a:lnTo>
                    <a:pt x="2563" y="3796"/>
                  </a:lnTo>
                  <a:lnTo>
                    <a:pt x="2560" y="3796"/>
                  </a:lnTo>
                  <a:lnTo>
                    <a:pt x="2559" y="3739"/>
                  </a:lnTo>
                  <a:close/>
                  <a:moveTo>
                    <a:pt x="3099" y="3776"/>
                  </a:moveTo>
                  <a:cubicBezTo>
                    <a:pt x="3104" y="3789"/>
                    <a:pt x="3106" y="3796"/>
                    <a:pt x="3107" y="3804"/>
                  </a:cubicBezTo>
                  <a:lnTo>
                    <a:pt x="3101" y="3795"/>
                  </a:lnTo>
                  <a:lnTo>
                    <a:pt x="3099" y="3776"/>
                  </a:lnTo>
                  <a:close/>
                  <a:moveTo>
                    <a:pt x="4571" y="3781"/>
                  </a:moveTo>
                  <a:cubicBezTo>
                    <a:pt x="4583" y="3781"/>
                    <a:pt x="4607" y="3793"/>
                    <a:pt x="4627" y="3804"/>
                  </a:cubicBezTo>
                  <a:cubicBezTo>
                    <a:pt x="4609" y="3802"/>
                    <a:pt x="4592" y="3802"/>
                    <a:pt x="4571" y="3802"/>
                  </a:cubicBezTo>
                  <a:cubicBezTo>
                    <a:pt x="4562" y="3786"/>
                    <a:pt x="4563" y="3781"/>
                    <a:pt x="4571" y="3781"/>
                  </a:cubicBezTo>
                  <a:close/>
                  <a:moveTo>
                    <a:pt x="2793" y="3810"/>
                  </a:moveTo>
                  <a:lnTo>
                    <a:pt x="2795" y="3820"/>
                  </a:lnTo>
                  <a:lnTo>
                    <a:pt x="2788" y="3819"/>
                  </a:lnTo>
                  <a:lnTo>
                    <a:pt x="2787" y="3810"/>
                  </a:lnTo>
                  <a:close/>
                  <a:moveTo>
                    <a:pt x="2720" y="3685"/>
                  </a:moveTo>
                  <a:lnTo>
                    <a:pt x="2720" y="3685"/>
                  </a:lnTo>
                  <a:cubicBezTo>
                    <a:pt x="2737" y="3767"/>
                    <a:pt x="2717" y="3763"/>
                    <a:pt x="2722" y="3821"/>
                  </a:cubicBezTo>
                  <a:cubicBezTo>
                    <a:pt x="2719" y="3819"/>
                    <a:pt x="2716" y="3814"/>
                    <a:pt x="2710" y="3810"/>
                  </a:cubicBezTo>
                  <a:cubicBezTo>
                    <a:pt x="2709" y="3774"/>
                    <a:pt x="2709" y="3745"/>
                    <a:pt x="2707" y="3717"/>
                  </a:cubicBezTo>
                  <a:cubicBezTo>
                    <a:pt x="2713" y="3708"/>
                    <a:pt x="2717" y="3699"/>
                    <a:pt x="2720" y="3685"/>
                  </a:cubicBezTo>
                  <a:close/>
                  <a:moveTo>
                    <a:pt x="2881" y="3717"/>
                  </a:moveTo>
                  <a:cubicBezTo>
                    <a:pt x="2897" y="3749"/>
                    <a:pt x="2913" y="3782"/>
                    <a:pt x="2937" y="3827"/>
                  </a:cubicBezTo>
                  <a:cubicBezTo>
                    <a:pt x="2926" y="3820"/>
                    <a:pt x="2922" y="3820"/>
                    <a:pt x="2916" y="3813"/>
                  </a:cubicBezTo>
                  <a:cubicBezTo>
                    <a:pt x="2904" y="3796"/>
                    <a:pt x="2894" y="3774"/>
                    <a:pt x="2882" y="3755"/>
                  </a:cubicBezTo>
                  <a:lnTo>
                    <a:pt x="2881" y="3717"/>
                  </a:lnTo>
                  <a:close/>
                  <a:moveTo>
                    <a:pt x="4463" y="3739"/>
                  </a:moveTo>
                  <a:cubicBezTo>
                    <a:pt x="4488" y="3739"/>
                    <a:pt x="4518" y="3787"/>
                    <a:pt x="4582" y="3842"/>
                  </a:cubicBezTo>
                  <a:cubicBezTo>
                    <a:pt x="4519" y="3808"/>
                    <a:pt x="4488" y="3773"/>
                    <a:pt x="4456" y="3740"/>
                  </a:cubicBezTo>
                  <a:lnTo>
                    <a:pt x="4456" y="3740"/>
                  </a:lnTo>
                  <a:cubicBezTo>
                    <a:pt x="4459" y="3739"/>
                    <a:pt x="4461" y="3739"/>
                    <a:pt x="4463" y="3739"/>
                  </a:cubicBezTo>
                  <a:close/>
                  <a:moveTo>
                    <a:pt x="2085" y="3779"/>
                  </a:moveTo>
                  <a:lnTo>
                    <a:pt x="2083" y="3801"/>
                  </a:lnTo>
                  <a:cubicBezTo>
                    <a:pt x="2081" y="3802"/>
                    <a:pt x="2079" y="3803"/>
                    <a:pt x="2067" y="3826"/>
                  </a:cubicBezTo>
                  <a:lnTo>
                    <a:pt x="2067" y="3826"/>
                  </a:lnTo>
                  <a:lnTo>
                    <a:pt x="2069" y="3821"/>
                  </a:lnTo>
                  <a:lnTo>
                    <a:pt x="2069" y="3821"/>
                  </a:lnTo>
                  <a:cubicBezTo>
                    <a:pt x="2067" y="3826"/>
                    <a:pt x="2064" y="3831"/>
                    <a:pt x="2061" y="3838"/>
                  </a:cubicBezTo>
                  <a:cubicBezTo>
                    <a:pt x="2064" y="3833"/>
                    <a:pt x="2066" y="3830"/>
                    <a:pt x="2067" y="3826"/>
                  </a:cubicBezTo>
                  <a:lnTo>
                    <a:pt x="2067" y="3826"/>
                  </a:lnTo>
                  <a:lnTo>
                    <a:pt x="2063" y="3844"/>
                  </a:lnTo>
                  <a:cubicBezTo>
                    <a:pt x="2062" y="3846"/>
                    <a:pt x="2061" y="3848"/>
                    <a:pt x="2060" y="3848"/>
                  </a:cubicBezTo>
                  <a:cubicBezTo>
                    <a:pt x="2059" y="3848"/>
                    <a:pt x="2059" y="3845"/>
                    <a:pt x="2061" y="3838"/>
                  </a:cubicBezTo>
                  <a:cubicBezTo>
                    <a:pt x="2060" y="3836"/>
                    <a:pt x="2067" y="3820"/>
                    <a:pt x="2073" y="3804"/>
                  </a:cubicBezTo>
                  <a:lnTo>
                    <a:pt x="2073" y="3804"/>
                  </a:lnTo>
                  <a:lnTo>
                    <a:pt x="2069" y="3821"/>
                  </a:lnTo>
                  <a:lnTo>
                    <a:pt x="2069" y="3821"/>
                  </a:lnTo>
                  <a:cubicBezTo>
                    <a:pt x="2080" y="3795"/>
                    <a:pt x="2082" y="3787"/>
                    <a:pt x="2085" y="3779"/>
                  </a:cubicBezTo>
                  <a:close/>
                  <a:moveTo>
                    <a:pt x="2891" y="3801"/>
                  </a:moveTo>
                  <a:lnTo>
                    <a:pt x="2906" y="3855"/>
                  </a:lnTo>
                  <a:lnTo>
                    <a:pt x="2903" y="3855"/>
                  </a:lnTo>
                  <a:lnTo>
                    <a:pt x="2888" y="3801"/>
                  </a:lnTo>
                  <a:close/>
                  <a:moveTo>
                    <a:pt x="1393" y="3791"/>
                  </a:moveTo>
                  <a:cubicBezTo>
                    <a:pt x="1395" y="3794"/>
                    <a:pt x="1398" y="3796"/>
                    <a:pt x="1401" y="3801"/>
                  </a:cubicBezTo>
                  <a:cubicBezTo>
                    <a:pt x="1389" y="3814"/>
                    <a:pt x="1379" y="3826"/>
                    <a:pt x="1346" y="3864"/>
                  </a:cubicBezTo>
                  <a:cubicBezTo>
                    <a:pt x="1370" y="3826"/>
                    <a:pt x="1380" y="3810"/>
                    <a:pt x="1393" y="3791"/>
                  </a:cubicBezTo>
                  <a:close/>
                  <a:moveTo>
                    <a:pt x="2426" y="3845"/>
                  </a:moveTo>
                  <a:lnTo>
                    <a:pt x="2423" y="3874"/>
                  </a:lnTo>
                  <a:lnTo>
                    <a:pt x="2422" y="3873"/>
                  </a:lnTo>
                  <a:lnTo>
                    <a:pt x="2423" y="3845"/>
                  </a:lnTo>
                  <a:close/>
                  <a:moveTo>
                    <a:pt x="2585" y="3767"/>
                  </a:moveTo>
                  <a:cubicBezTo>
                    <a:pt x="2589" y="3792"/>
                    <a:pt x="2594" y="3813"/>
                    <a:pt x="2600" y="3841"/>
                  </a:cubicBezTo>
                  <a:cubicBezTo>
                    <a:pt x="2592" y="3857"/>
                    <a:pt x="2587" y="3869"/>
                    <a:pt x="2578" y="3886"/>
                  </a:cubicBezTo>
                  <a:cubicBezTo>
                    <a:pt x="2581" y="3838"/>
                    <a:pt x="2582" y="3804"/>
                    <a:pt x="2585" y="3767"/>
                  </a:cubicBezTo>
                  <a:close/>
                  <a:moveTo>
                    <a:pt x="2528" y="3885"/>
                  </a:moveTo>
                  <a:lnTo>
                    <a:pt x="2534" y="3886"/>
                  </a:lnTo>
                  <a:lnTo>
                    <a:pt x="2534" y="3895"/>
                  </a:lnTo>
                  <a:lnTo>
                    <a:pt x="2528" y="3895"/>
                  </a:lnTo>
                  <a:lnTo>
                    <a:pt x="2528" y="3885"/>
                  </a:lnTo>
                  <a:close/>
                  <a:moveTo>
                    <a:pt x="2762" y="3889"/>
                  </a:moveTo>
                  <a:lnTo>
                    <a:pt x="2768" y="3891"/>
                  </a:lnTo>
                  <a:lnTo>
                    <a:pt x="2769" y="3891"/>
                  </a:lnTo>
                  <a:lnTo>
                    <a:pt x="2770" y="3899"/>
                  </a:lnTo>
                  <a:lnTo>
                    <a:pt x="2763" y="3899"/>
                  </a:lnTo>
                  <a:lnTo>
                    <a:pt x="2762" y="3889"/>
                  </a:lnTo>
                  <a:close/>
                  <a:moveTo>
                    <a:pt x="1819" y="3897"/>
                  </a:moveTo>
                  <a:lnTo>
                    <a:pt x="1822" y="3898"/>
                  </a:lnTo>
                  <a:lnTo>
                    <a:pt x="1808" y="3924"/>
                  </a:lnTo>
                  <a:lnTo>
                    <a:pt x="1807" y="3923"/>
                  </a:lnTo>
                  <a:lnTo>
                    <a:pt x="1819" y="3897"/>
                  </a:lnTo>
                  <a:close/>
                  <a:moveTo>
                    <a:pt x="2740" y="3882"/>
                  </a:moveTo>
                  <a:lnTo>
                    <a:pt x="2748" y="3929"/>
                  </a:lnTo>
                  <a:lnTo>
                    <a:pt x="2743" y="3929"/>
                  </a:lnTo>
                  <a:lnTo>
                    <a:pt x="2735" y="3883"/>
                  </a:lnTo>
                  <a:lnTo>
                    <a:pt x="2737" y="3883"/>
                  </a:lnTo>
                  <a:lnTo>
                    <a:pt x="2740" y="3882"/>
                  </a:lnTo>
                  <a:close/>
                  <a:moveTo>
                    <a:pt x="2344" y="3876"/>
                  </a:moveTo>
                  <a:lnTo>
                    <a:pt x="2347" y="3877"/>
                  </a:lnTo>
                  <a:lnTo>
                    <a:pt x="2339" y="3933"/>
                  </a:lnTo>
                  <a:lnTo>
                    <a:pt x="2336" y="3932"/>
                  </a:lnTo>
                  <a:lnTo>
                    <a:pt x="2344" y="3876"/>
                  </a:lnTo>
                  <a:close/>
                  <a:moveTo>
                    <a:pt x="2753" y="3799"/>
                  </a:moveTo>
                  <a:cubicBezTo>
                    <a:pt x="2762" y="3799"/>
                    <a:pt x="2766" y="3801"/>
                    <a:pt x="2770" y="3801"/>
                  </a:cubicBezTo>
                  <a:cubicBezTo>
                    <a:pt x="2776" y="3846"/>
                    <a:pt x="2782" y="3889"/>
                    <a:pt x="2788" y="3945"/>
                  </a:cubicBezTo>
                  <a:cubicBezTo>
                    <a:pt x="2776" y="3894"/>
                    <a:pt x="2766" y="3854"/>
                    <a:pt x="2753" y="3799"/>
                  </a:cubicBezTo>
                  <a:close/>
                  <a:moveTo>
                    <a:pt x="2931" y="3945"/>
                  </a:moveTo>
                  <a:lnTo>
                    <a:pt x="2935" y="3958"/>
                  </a:lnTo>
                  <a:lnTo>
                    <a:pt x="2921" y="3958"/>
                  </a:lnTo>
                  <a:lnTo>
                    <a:pt x="2918" y="3945"/>
                  </a:lnTo>
                  <a:close/>
                  <a:moveTo>
                    <a:pt x="1717" y="3961"/>
                  </a:moveTo>
                  <a:lnTo>
                    <a:pt x="1720" y="3963"/>
                  </a:lnTo>
                  <a:lnTo>
                    <a:pt x="1705" y="3988"/>
                  </a:lnTo>
                  <a:lnTo>
                    <a:pt x="1704" y="3986"/>
                  </a:lnTo>
                  <a:lnTo>
                    <a:pt x="1717" y="3961"/>
                  </a:lnTo>
                  <a:close/>
                  <a:moveTo>
                    <a:pt x="2260" y="3992"/>
                  </a:moveTo>
                  <a:lnTo>
                    <a:pt x="2257" y="4016"/>
                  </a:lnTo>
                  <a:lnTo>
                    <a:pt x="2245" y="4011"/>
                  </a:lnTo>
                  <a:lnTo>
                    <a:pt x="2248" y="3998"/>
                  </a:lnTo>
                  <a:lnTo>
                    <a:pt x="2260" y="3992"/>
                  </a:lnTo>
                  <a:close/>
                  <a:moveTo>
                    <a:pt x="2401" y="4010"/>
                  </a:moveTo>
                  <a:lnTo>
                    <a:pt x="2401" y="4016"/>
                  </a:lnTo>
                  <a:lnTo>
                    <a:pt x="2400" y="4012"/>
                  </a:lnTo>
                  <a:lnTo>
                    <a:pt x="2401" y="4010"/>
                  </a:lnTo>
                  <a:close/>
                  <a:moveTo>
                    <a:pt x="2407" y="3988"/>
                  </a:moveTo>
                  <a:lnTo>
                    <a:pt x="2409" y="3998"/>
                  </a:lnTo>
                  <a:lnTo>
                    <a:pt x="2401" y="4016"/>
                  </a:lnTo>
                  <a:cubicBezTo>
                    <a:pt x="2403" y="4002"/>
                    <a:pt x="2406" y="3995"/>
                    <a:pt x="2407" y="3988"/>
                  </a:cubicBezTo>
                  <a:close/>
                  <a:moveTo>
                    <a:pt x="1593" y="4011"/>
                  </a:moveTo>
                  <a:lnTo>
                    <a:pt x="1599" y="4017"/>
                  </a:lnTo>
                  <a:lnTo>
                    <a:pt x="1595" y="4025"/>
                  </a:lnTo>
                  <a:lnTo>
                    <a:pt x="1588" y="4020"/>
                  </a:lnTo>
                  <a:lnTo>
                    <a:pt x="1593" y="4011"/>
                  </a:lnTo>
                  <a:close/>
                  <a:moveTo>
                    <a:pt x="2161" y="4022"/>
                  </a:moveTo>
                  <a:lnTo>
                    <a:pt x="2167" y="4025"/>
                  </a:lnTo>
                  <a:lnTo>
                    <a:pt x="2166" y="4033"/>
                  </a:lnTo>
                  <a:lnTo>
                    <a:pt x="2158" y="4030"/>
                  </a:lnTo>
                  <a:lnTo>
                    <a:pt x="2161" y="4022"/>
                  </a:lnTo>
                  <a:close/>
                  <a:moveTo>
                    <a:pt x="2399" y="4014"/>
                  </a:moveTo>
                  <a:cubicBezTo>
                    <a:pt x="2398" y="4025"/>
                    <a:pt x="2396" y="4031"/>
                    <a:pt x="2394" y="4038"/>
                  </a:cubicBezTo>
                  <a:lnTo>
                    <a:pt x="2392" y="4027"/>
                  </a:lnTo>
                  <a:lnTo>
                    <a:pt x="2399" y="4014"/>
                  </a:lnTo>
                  <a:close/>
                  <a:moveTo>
                    <a:pt x="3040" y="4069"/>
                  </a:moveTo>
                  <a:lnTo>
                    <a:pt x="3049" y="4097"/>
                  </a:lnTo>
                  <a:lnTo>
                    <a:pt x="3046" y="4097"/>
                  </a:lnTo>
                  <a:lnTo>
                    <a:pt x="3037" y="4070"/>
                  </a:lnTo>
                  <a:lnTo>
                    <a:pt x="3040" y="4069"/>
                  </a:lnTo>
                  <a:close/>
                  <a:moveTo>
                    <a:pt x="2503" y="4107"/>
                  </a:moveTo>
                  <a:lnTo>
                    <a:pt x="2512" y="4108"/>
                  </a:lnTo>
                  <a:lnTo>
                    <a:pt x="2512" y="4119"/>
                  </a:lnTo>
                  <a:lnTo>
                    <a:pt x="2503" y="4117"/>
                  </a:lnTo>
                  <a:lnTo>
                    <a:pt x="2503" y="4107"/>
                  </a:lnTo>
                  <a:close/>
                  <a:moveTo>
                    <a:pt x="2141" y="4185"/>
                  </a:moveTo>
                  <a:lnTo>
                    <a:pt x="2142" y="4186"/>
                  </a:lnTo>
                  <a:lnTo>
                    <a:pt x="2136" y="4214"/>
                  </a:lnTo>
                  <a:lnTo>
                    <a:pt x="2133" y="4213"/>
                  </a:lnTo>
                  <a:lnTo>
                    <a:pt x="2141" y="4185"/>
                  </a:lnTo>
                  <a:close/>
                  <a:moveTo>
                    <a:pt x="1201" y="4404"/>
                  </a:moveTo>
                  <a:lnTo>
                    <a:pt x="1204" y="4407"/>
                  </a:lnTo>
                  <a:lnTo>
                    <a:pt x="1187" y="4431"/>
                  </a:lnTo>
                  <a:lnTo>
                    <a:pt x="1184" y="4428"/>
                  </a:lnTo>
                  <a:lnTo>
                    <a:pt x="1201" y="4404"/>
                  </a:lnTo>
                  <a:close/>
                  <a:moveTo>
                    <a:pt x="1941" y="4498"/>
                  </a:moveTo>
                  <a:lnTo>
                    <a:pt x="1930" y="4544"/>
                  </a:lnTo>
                  <a:lnTo>
                    <a:pt x="1922" y="4544"/>
                  </a:lnTo>
                  <a:lnTo>
                    <a:pt x="1936" y="4498"/>
                  </a:lnTo>
                  <a:close/>
                  <a:moveTo>
                    <a:pt x="3297" y="4690"/>
                  </a:moveTo>
                  <a:lnTo>
                    <a:pt x="3302" y="4703"/>
                  </a:lnTo>
                  <a:lnTo>
                    <a:pt x="3269" y="4709"/>
                  </a:lnTo>
                  <a:lnTo>
                    <a:pt x="3265" y="4695"/>
                  </a:lnTo>
                  <a:lnTo>
                    <a:pt x="3297" y="4690"/>
                  </a:lnTo>
                  <a:close/>
                  <a:moveTo>
                    <a:pt x="2442" y="4751"/>
                  </a:moveTo>
                  <a:lnTo>
                    <a:pt x="2453" y="4754"/>
                  </a:lnTo>
                  <a:lnTo>
                    <a:pt x="2453" y="4763"/>
                  </a:lnTo>
                  <a:lnTo>
                    <a:pt x="2442" y="4762"/>
                  </a:lnTo>
                  <a:lnTo>
                    <a:pt x="2442" y="4751"/>
                  </a:lnTo>
                  <a:close/>
                  <a:moveTo>
                    <a:pt x="2846" y="4791"/>
                  </a:moveTo>
                  <a:cubicBezTo>
                    <a:pt x="2846" y="4791"/>
                    <a:pt x="2850" y="4793"/>
                    <a:pt x="2853" y="4795"/>
                  </a:cubicBezTo>
                  <a:cubicBezTo>
                    <a:pt x="2852" y="4796"/>
                    <a:pt x="2852" y="4796"/>
                    <a:pt x="2851" y="4797"/>
                  </a:cubicBezTo>
                  <a:lnTo>
                    <a:pt x="2851" y="4797"/>
                  </a:lnTo>
                  <a:cubicBezTo>
                    <a:pt x="2847" y="4793"/>
                    <a:pt x="2846" y="4791"/>
                    <a:pt x="2846" y="4791"/>
                  </a:cubicBezTo>
                  <a:close/>
                  <a:moveTo>
                    <a:pt x="2825" y="4776"/>
                  </a:moveTo>
                  <a:lnTo>
                    <a:pt x="2825" y="4776"/>
                  </a:lnTo>
                  <a:cubicBezTo>
                    <a:pt x="2833" y="4787"/>
                    <a:pt x="2840" y="4796"/>
                    <a:pt x="2845" y="4804"/>
                  </a:cubicBezTo>
                  <a:lnTo>
                    <a:pt x="2845" y="4804"/>
                  </a:lnTo>
                  <a:cubicBezTo>
                    <a:pt x="2843" y="4806"/>
                    <a:pt x="2842" y="4807"/>
                    <a:pt x="2840" y="4809"/>
                  </a:cubicBezTo>
                  <a:cubicBezTo>
                    <a:pt x="2838" y="4809"/>
                    <a:pt x="2834" y="4798"/>
                    <a:pt x="2825" y="4776"/>
                  </a:cubicBezTo>
                  <a:close/>
                  <a:moveTo>
                    <a:pt x="2855" y="4818"/>
                  </a:moveTo>
                  <a:lnTo>
                    <a:pt x="2855" y="4818"/>
                  </a:lnTo>
                  <a:cubicBezTo>
                    <a:pt x="2867" y="4839"/>
                    <a:pt x="2870" y="4850"/>
                    <a:pt x="2870" y="4862"/>
                  </a:cubicBezTo>
                  <a:lnTo>
                    <a:pt x="2865" y="4865"/>
                  </a:lnTo>
                  <a:lnTo>
                    <a:pt x="2855" y="4818"/>
                  </a:lnTo>
                  <a:close/>
                  <a:moveTo>
                    <a:pt x="2784" y="1"/>
                  </a:moveTo>
                  <a:cubicBezTo>
                    <a:pt x="2775" y="24"/>
                    <a:pt x="2765" y="45"/>
                    <a:pt x="2756" y="67"/>
                  </a:cubicBezTo>
                  <a:cubicBezTo>
                    <a:pt x="2751" y="49"/>
                    <a:pt x="2748" y="39"/>
                    <a:pt x="2745" y="30"/>
                  </a:cubicBezTo>
                  <a:cubicBezTo>
                    <a:pt x="2741" y="39"/>
                    <a:pt x="2737" y="48"/>
                    <a:pt x="2729" y="61"/>
                  </a:cubicBezTo>
                  <a:cubicBezTo>
                    <a:pt x="2723" y="49"/>
                    <a:pt x="2717" y="39"/>
                    <a:pt x="2712" y="27"/>
                  </a:cubicBezTo>
                  <a:cubicBezTo>
                    <a:pt x="2707" y="35"/>
                    <a:pt x="2703" y="43"/>
                    <a:pt x="2697" y="52"/>
                  </a:cubicBezTo>
                  <a:cubicBezTo>
                    <a:pt x="2688" y="37"/>
                    <a:pt x="2681" y="24"/>
                    <a:pt x="2670" y="8"/>
                  </a:cubicBezTo>
                  <a:cubicBezTo>
                    <a:pt x="2660" y="39"/>
                    <a:pt x="2651" y="67"/>
                    <a:pt x="2645" y="85"/>
                  </a:cubicBezTo>
                  <a:cubicBezTo>
                    <a:pt x="2616" y="65"/>
                    <a:pt x="2589" y="49"/>
                    <a:pt x="2564" y="35"/>
                  </a:cubicBezTo>
                  <a:cubicBezTo>
                    <a:pt x="2534" y="39"/>
                    <a:pt x="2503" y="35"/>
                    <a:pt x="2476" y="58"/>
                  </a:cubicBezTo>
                  <a:cubicBezTo>
                    <a:pt x="2470" y="64"/>
                    <a:pt x="2464" y="65"/>
                    <a:pt x="2457" y="65"/>
                  </a:cubicBezTo>
                  <a:cubicBezTo>
                    <a:pt x="2444" y="65"/>
                    <a:pt x="2431" y="58"/>
                    <a:pt x="2417" y="58"/>
                  </a:cubicBezTo>
                  <a:cubicBezTo>
                    <a:pt x="2406" y="58"/>
                    <a:pt x="2395" y="64"/>
                    <a:pt x="2385" y="86"/>
                  </a:cubicBezTo>
                  <a:cubicBezTo>
                    <a:pt x="2381" y="76"/>
                    <a:pt x="2375" y="65"/>
                    <a:pt x="2367" y="52"/>
                  </a:cubicBezTo>
                  <a:cubicBezTo>
                    <a:pt x="2359" y="73"/>
                    <a:pt x="2351" y="92"/>
                    <a:pt x="2342" y="112"/>
                  </a:cubicBezTo>
                  <a:cubicBezTo>
                    <a:pt x="2338" y="93"/>
                    <a:pt x="2335" y="76"/>
                    <a:pt x="2331" y="57"/>
                  </a:cubicBezTo>
                  <a:cubicBezTo>
                    <a:pt x="2325" y="76"/>
                    <a:pt x="2320" y="83"/>
                    <a:pt x="2313" y="83"/>
                  </a:cubicBezTo>
                  <a:cubicBezTo>
                    <a:pt x="2302" y="83"/>
                    <a:pt x="2289" y="58"/>
                    <a:pt x="2276" y="48"/>
                  </a:cubicBezTo>
                  <a:cubicBezTo>
                    <a:pt x="2270" y="73"/>
                    <a:pt x="2262" y="81"/>
                    <a:pt x="2253" y="81"/>
                  </a:cubicBezTo>
                  <a:cubicBezTo>
                    <a:pt x="2242" y="81"/>
                    <a:pt x="2229" y="67"/>
                    <a:pt x="2217" y="61"/>
                  </a:cubicBezTo>
                  <a:cubicBezTo>
                    <a:pt x="2217" y="79"/>
                    <a:pt x="2216" y="95"/>
                    <a:pt x="2216" y="108"/>
                  </a:cubicBezTo>
                  <a:cubicBezTo>
                    <a:pt x="2198" y="95"/>
                    <a:pt x="2182" y="85"/>
                    <a:pt x="2170" y="76"/>
                  </a:cubicBezTo>
                  <a:cubicBezTo>
                    <a:pt x="2166" y="114"/>
                    <a:pt x="2163" y="139"/>
                    <a:pt x="2160" y="167"/>
                  </a:cubicBezTo>
                  <a:cubicBezTo>
                    <a:pt x="2148" y="142"/>
                    <a:pt x="2138" y="136"/>
                    <a:pt x="2128" y="136"/>
                  </a:cubicBezTo>
                  <a:cubicBezTo>
                    <a:pt x="2119" y="136"/>
                    <a:pt x="2110" y="140"/>
                    <a:pt x="2102" y="140"/>
                  </a:cubicBezTo>
                  <a:cubicBezTo>
                    <a:pt x="2093" y="140"/>
                    <a:pt x="2085" y="136"/>
                    <a:pt x="2076" y="117"/>
                  </a:cubicBezTo>
                  <a:cubicBezTo>
                    <a:pt x="2058" y="154"/>
                    <a:pt x="2042" y="190"/>
                    <a:pt x="2027" y="227"/>
                  </a:cubicBezTo>
                  <a:cubicBezTo>
                    <a:pt x="2005" y="205"/>
                    <a:pt x="1984" y="189"/>
                    <a:pt x="1964" y="189"/>
                  </a:cubicBezTo>
                  <a:cubicBezTo>
                    <a:pt x="1961" y="189"/>
                    <a:pt x="1957" y="189"/>
                    <a:pt x="1954" y="190"/>
                  </a:cubicBezTo>
                  <a:lnTo>
                    <a:pt x="1855" y="221"/>
                  </a:lnTo>
                  <a:cubicBezTo>
                    <a:pt x="1857" y="239"/>
                    <a:pt x="1858" y="257"/>
                    <a:pt x="1863" y="285"/>
                  </a:cubicBezTo>
                  <a:cubicBezTo>
                    <a:pt x="1841" y="257"/>
                    <a:pt x="1826" y="233"/>
                    <a:pt x="1811" y="223"/>
                  </a:cubicBezTo>
                  <a:cubicBezTo>
                    <a:pt x="1799" y="211"/>
                    <a:pt x="1788" y="214"/>
                    <a:pt x="1767" y="210"/>
                  </a:cubicBezTo>
                  <a:lnTo>
                    <a:pt x="1767" y="210"/>
                  </a:lnTo>
                  <a:cubicBezTo>
                    <a:pt x="1767" y="218"/>
                    <a:pt x="1770" y="243"/>
                    <a:pt x="1771" y="264"/>
                  </a:cubicBezTo>
                  <a:cubicBezTo>
                    <a:pt x="1746" y="243"/>
                    <a:pt x="1726" y="220"/>
                    <a:pt x="1710" y="215"/>
                  </a:cubicBezTo>
                  <a:cubicBezTo>
                    <a:pt x="1709" y="215"/>
                    <a:pt x="1709" y="215"/>
                    <a:pt x="1708" y="215"/>
                  </a:cubicBezTo>
                  <a:cubicBezTo>
                    <a:pt x="1698" y="215"/>
                    <a:pt x="1694" y="234"/>
                    <a:pt x="1684" y="234"/>
                  </a:cubicBezTo>
                  <a:cubicBezTo>
                    <a:pt x="1682" y="234"/>
                    <a:pt x="1679" y="233"/>
                    <a:pt x="1676" y="230"/>
                  </a:cubicBezTo>
                  <a:lnTo>
                    <a:pt x="1676" y="230"/>
                  </a:lnTo>
                  <a:cubicBezTo>
                    <a:pt x="1681" y="246"/>
                    <a:pt x="1685" y="258"/>
                    <a:pt x="1702" y="278"/>
                  </a:cubicBezTo>
                  <a:lnTo>
                    <a:pt x="1702" y="278"/>
                  </a:lnTo>
                  <a:cubicBezTo>
                    <a:pt x="1703" y="276"/>
                    <a:pt x="1705" y="274"/>
                    <a:pt x="1707" y="273"/>
                  </a:cubicBezTo>
                  <a:cubicBezTo>
                    <a:pt x="1707" y="273"/>
                    <a:pt x="1707" y="273"/>
                    <a:pt x="1707" y="273"/>
                  </a:cubicBezTo>
                  <a:cubicBezTo>
                    <a:pt x="1707" y="273"/>
                    <a:pt x="1712" y="282"/>
                    <a:pt x="1710" y="288"/>
                  </a:cubicBezTo>
                  <a:cubicBezTo>
                    <a:pt x="1710" y="290"/>
                    <a:pt x="1709" y="291"/>
                    <a:pt x="1707" y="291"/>
                  </a:cubicBezTo>
                  <a:cubicBezTo>
                    <a:pt x="1705" y="291"/>
                    <a:pt x="1700" y="289"/>
                    <a:pt x="1695" y="288"/>
                  </a:cubicBezTo>
                  <a:cubicBezTo>
                    <a:pt x="1697" y="285"/>
                    <a:pt x="1698" y="283"/>
                    <a:pt x="1700" y="281"/>
                  </a:cubicBezTo>
                  <a:lnTo>
                    <a:pt x="1700" y="281"/>
                  </a:lnTo>
                  <a:cubicBezTo>
                    <a:pt x="1703" y="283"/>
                    <a:pt x="1706" y="285"/>
                    <a:pt x="1710" y="288"/>
                  </a:cubicBezTo>
                  <a:cubicBezTo>
                    <a:pt x="1707" y="284"/>
                    <a:pt x="1704" y="281"/>
                    <a:pt x="1702" y="278"/>
                  </a:cubicBezTo>
                  <a:lnTo>
                    <a:pt x="1702" y="278"/>
                  </a:lnTo>
                  <a:cubicBezTo>
                    <a:pt x="1701" y="279"/>
                    <a:pt x="1700" y="280"/>
                    <a:pt x="1700" y="281"/>
                  </a:cubicBezTo>
                  <a:lnTo>
                    <a:pt x="1700" y="281"/>
                  </a:lnTo>
                  <a:cubicBezTo>
                    <a:pt x="1676" y="265"/>
                    <a:pt x="1665" y="257"/>
                    <a:pt x="1654" y="249"/>
                  </a:cubicBezTo>
                  <a:lnTo>
                    <a:pt x="1654" y="249"/>
                  </a:lnTo>
                  <a:cubicBezTo>
                    <a:pt x="1658" y="273"/>
                    <a:pt x="1661" y="291"/>
                    <a:pt x="1666" y="320"/>
                  </a:cubicBezTo>
                  <a:cubicBezTo>
                    <a:pt x="1649" y="283"/>
                    <a:pt x="1639" y="260"/>
                    <a:pt x="1626" y="230"/>
                  </a:cubicBezTo>
                  <a:cubicBezTo>
                    <a:pt x="1605" y="245"/>
                    <a:pt x="1571" y="226"/>
                    <a:pt x="1566" y="273"/>
                  </a:cubicBezTo>
                  <a:cubicBezTo>
                    <a:pt x="1565" y="281"/>
                    <a:pt x="1560" y="286"/>
                    <a:pt x="1552" y="286"/>
                  </a:cubicBezTo>
                  <a:cubicBezTo>
                    <a:pt x="1545" y="286"/>
                    <a:pt x="1533" y="280"/>
                    <a:pt x="1520" y="266"/>
                  </a:cubicBezTo>
                  <a:cubicBezTo>
                    <a:pt x="1517" y="263"/>
                    <a:pt x="1515" y="262"/>
                    <a:pt x="1513" y="262"/>
                  </a:cubicBezTo>
                  <a:cubicBezTo>
                    <a:pt x="1508" y="262"/>
                    <a:pt x="1503" y="266"/>
                    <a:pt x="1498" y="266"/>
                  </a:cubicBezTo>
                  <a:cubicBezTo>
                    <a:pt x="1498" y="289"/>
                    <a:pt x="1498" y="310"/>
                    <a:pt x="1498" y="329"/>
                  </a:cubicBezTo>
                  <a:cubicBezTo>
                    <a:pt x="1497" y="329"/>
                    <a:pt x="1496" y="329"/>
                    <a:pt x="1494" y="329"/>
                  </a:cubicBezTo>
                  <a:cubicBezTo>
                    <a:pt x="1478" y="329"/>
                    <a:pt x="1453" y="311"/>
                    <a:pt x="1438" y="311"/>
                  </a:cubicBezTo>
                  <a:cubicBezTo>
                    <a:pt x="1429" y="311"/>
                    <a:pt x="1424" y="318"/>
                    <a:pt x="1426" y="341"/>
                  </a:cubicBezTo>
                  <a:cubicBezTo>
                    <a:pt x="1411" y="339"/>
                    <a:pt x="1401" y="336"/>
                    <a:pt x="1390" y="335"/>
                  </a:cubicBezTo>
                  <a:lnTo>
                    <a:pt x="1390" y="335"/>
                  </a:lnTo>
                  <a:cubicBezTo>
                    <a:pt x="1401" y="357"/>
                    <a:pt x="1405" y="368"/>
                    <a:pt x="1407" y="373"/>
                  </a:cubicBezTo>
                  <a:cubicBezTo>
                    <a:pt x="1400" y="372"/>
                    <a:pt x="1394" y="372"/>
                    <a:pt x="1388" y="372"/>
                  </a:cubicBezTo>
                  <a:cubicBezTo>
                    <a:pt x="1377" y="372"/>
                    <a:pt x="1368" y="373"/>
                    <a:pt x="1364" y="373"/>
                  </a:cubicBezTo>
                  <a:cubicBezTo>
                    <a:pt x="1364" y="414"/>
                    <a:pt x="1365" y="438"/>
                    <a:pt x="1365" y="461"/>
                  </a:cubicBezTo>
                  <a:cubicBezTo>
                    <a:pt x="1352" y="449"/>
                    <a:pt x="1348" y="446"/>
                    <a:pt x="1342" y="441"/>
                  </a:cubicBezTo>
                  <a:cubicBezTo>
                    <a:pt x="1339" y="436"/>
                    <a:pt x="1335" y="430"/>
                    <a:pt x="1330" y="424"/>
                  </a:cubicBezTo>
                  <a:cubicBezTo>
                    <a:pt x="1332" y="420"/>
                    <a:pt x="1335" y="419"/>
                    <a:pt x="1336" y="414"/>
                  </a:cubicBezTo>
                  <a:cubicBezTo>
                    <a:pt x="1336" y="410"/>
                    <a:pt x="1336" y="404"/>
                    <a:pt x="1339" y="389"/>
                  </a:cubicBezTo>
                  <a:lnTo>
                    <a:pt x="1339" y="389"/>
                  </a:lnTo>
                  <a:cubicBezTo>
                    <a:pt x="1302" y="398"/>
                    <a:pt x="1292" y="433"/>
                    <a:pt x="1277" y="461"/>
                  </a:cubicBezTo>
                  <a:cubicBezTo>
                    <a:pt x="1267" y="448"/>
                    <a:pt x="1257" y="435"/>
                    <a:pt x="1245" y="420"/>
                  </a:cubicBezTo>
                  <a:lnTo>
                    <a:pt x="1245" y="420"/>
                  </a:lnTo>
                  <a:cubicBezTo>
                    <a:pt x="1251" y="441"/>
                    <a:pt x="1255" y="458"/>
                    <a:pt x="1260" y="477"/>
                  </a:cubicBezTo>
                  <a:lnTo>
                    <a:pt x="1262" y="507"/>
                  </a:lnTo>
                  <a:lnTo>
                    <a:pt x="1239" y="486"/>
                  </a:lnTo>
                  <a:cubicBezTo>
                    <a:pt x="1230" y="480"/>
                    <a:pt x="1220" y="476"/>
                    <a:pt x="1212" y="471"/>
                  </a:cubicBezTo>
                  <a:cubicBezTo>
                    <a:pt x="1211" y="483"/>
                    <a:pt x="1209" y="494"/>
                    <a:pt x="1207" y="505"/>
                  </a:cubicBezTo>
                  <a:cubicBezTo>
                    <a:pt x="1190" y="486"/>
                    <a:pt x="1180" y="474"/>
                    <a:pt x="1167" y="458"/>
                  </a:cubicBezTo>
                  <a:lnTo>
                    <a:pt x="1145" y="471"/>
                  </a:lnTo>
                  <a:cubicBezTo>
                    <a:pt x="1149" y="487"/>
                    <a:pt x="1177" y="524"/>
                    <a:pt x="1162" y="524"/>
                  </a:cubicBezTo>
                  <a:cubicBezTo>
                    <a:pt x="1159" y="524"/>
                    <a:pt x="1156" y="523"/>
                    <a:pt x="1152" y="522"/>
                  </a:cubicBezTo>
                  <a:cubicBezTo>
                    <a:pt x="1142" y="510"/>
                    <a:pt x="1130" y="498"/>
                    <a:pt x="1117" y="482"/>
                  </a:cubicBezTo>
                  <a:cubicBezTo>
                    <a:pt x="1109" y="488"/>
                    <a:pt x="1102" y="495"/>
                    <a:pt x="1098" y="499"/>
                  </a:cubicBezTo>
                  <a:cubicBezTo>
                    <a:pt x="1117" y="523"/>
                    <a:pt x="1132" y="541"/>
                    <a:pt x="1152" y="564"/>
                  </a:cubicBezTo>
                  <a:cubicBezTo>
                    <a:pt x="1140" y="566"/>
                    <a:pt x="1134" y="566"/>
                    <a:pt x="1130" y="567"/>
                  </a:cubicBezTo>
                  <a:cubicBezTo>
                    <a:pt x="1111" y="544"/>
                    <a:pt x="1095" y="523"/>
                    <a:pt x="1077" y="501"/>
                  </a:cubicBezTo>
                  <a:lnTo>
                    <a:pt x="1077" y="501"/>
                  </a:lnTo>
                  <a:cubicBezTo>
                    <a:pt x="1079" y="514"/>
                    <a:pt x="1081" y="523"/>
                    <a:pt x="1083" y="532"/>
                  </a:cubicBezTo>
                  <a:cubicBezTo>
                    <a:pt x="1074" y="527"/>
                    <a:pt x="1065" y="522"/>
                    <a:pt x="1056" y="516"/>
                  </a:cubicBezTo>
                  <a:lnTo>
                    <a:pt x="1056" y="516"/>
                  </a:lnTo>
                  <a:cubicBezTo>
                    <a:pt x="1064" y="535"/>
                    <a:pt x="1071" y="551"/>
                    <a:pt x="1079" y="570"/>
                  </a:cubicBezTo>
                  <a:cubicBezTo>
                    <a:pt x="1087" y="567"/>
                    <a:pt x="1096" y="563"/>
                    <a:pt x="1106" y="557"/>
                  </a:cubicBezTo>
                  <a:lnTo>
                    <a:pt x="1106" y="557"/>
                  </a:lnTo>
                  <a:cubicBezTo>
                    <a:pt x="1106" y="574"/>
                    <a:pt x="1106" y="581"/>
                    <a:pt x="1101" y="581"/>
                  </a:cubicBezTo>
                  <a:cubicBezTo>
                    <a:pt x="1097" y="581"/>
                    <a:pt x="1090" y="577"/>
                    <a:pt x="1079" y="570"/>
                  </a:cubicBezTo>
                  <a:lnTo>
                    <a:pt x="1079" y="570"/>
                  </a:lnTo>
                  <a:cubicBezTo>
                    <a:pt x="1049" y="573"/>
                    <a:pt x="1074" y="617"/>
                    <a:pt x="1108" y="680"/>
                  </a:cubicBezTo>
                  <a:cubicBezTo>
                    <a:pt x="1067" y="627"/>
                    <a:pt x="1046" y="599"/>
                    <a:pt x="1023" y="570"/>
                  </a:cubicBezTo>
                  <a:cubicBezTo>
                    <a:pt x="1015" y="573"/>
                    <a:pt x="1011" y="576"/>
                    <a:pt x="1005" y="579"/>
                  </a:cubicBezTo>
                  <a:cubicBezTo>
                    <a:pt x="1021" y="602"/>
                    <a:pt x="1036" y="623"/>
                    <a:pt x="1051" y="645"/>
                  </a:cubicBezTo>
                  <a:cubicBezTo>
                    <a:pt x="1040" y="648"/>
                    <a:pt x="1033" y="650"/>
                    <a:pt x="1027" y="650"/>
                  </a:cubicBezTo>
                  <a:cubicBezTo>
                    <a:pt x="1016" y="650"/>
                    <a:pt x="1004" y="644"/>
                    <a:pt x="973" y="629"/>
                  </a:cubicBezTo>
                  <a:lnTo>
                    <a:pt x="973" y="629"/>
                  </a:lnTo>
                  <a:cubicBezTo>
                    <a:pt x="996" y="658"/>
                    <a:pt x="1020" y="686"/>
                    <a:pt x="1051" y="725"/>
                  </a:cubicBezTo>
                  <a:cubicBezTo>
                    <a:pt x="1014" y="717"/>
                    <a:pt x="986" y="711"/>
                    <a:pt x="949" y="704"/>
                  </a:cubicBezTo>
                  <a:lnTo>
                    <a:pt x="949" y="704"/>
                  </a:lnTo>
                  <a:cubicBezTo>
                    <a:pt x="974" y="723"/>
                    <a:pt x="984" y="732"/>
                    <a:pt x="992" y="738"/>
                  </a:cubicBezTo>
                  <a:cubicBezTo>
                    <a:pt x="996" y="754"/>
                    <a:pt x="992" y="759"/>
                    <a:pt x="986" y="759"/>
                  </a:cubicBezTo>
                  <a:cubicBezTo>
                    <a:pt x="970" y="759"/>
                    <a:pt x="935" y="731"/>
                    <a:pt x="918" y="731"/>
                  </a:cubicBezTo>
                  <a:cubicBezTo>
                    <a:pt x="916" y="731"/>
                    <a:pt x="915" y="732"/>
                    <a:pt x="914" y="732"/>
                  </a:cubicBezTo>
                  <a:cubicBezTo>
                    <a:pt x="926" y="750"/>
                    <a:pt x="934" y="766"/>
                    <a:pt x="943" y="780"/>
                  </a:cubicBezTo>
                  <a:cubicBezTo>
                    <a:pt x="936" y="785"/>
                    <a:pt x="930" y="791"/>
                    <a:pt x="923" y="794"/>
                  </a:cubicBezTo>
                  <a:cubicBezTo>
                    <a:pt x="908" y="780"/>
                    <a:pt x="895" y="770"/>
                    <a:pt x="880" y="758"/>
                  </a:cubicBezTo>
                  <a:lnTo>
                    <a:pt x="880" y="758"/>
                  </a:lnTo>
                  <a:cubicBezTo>
                    <a:pt x="884" y="769"/>
                    <a:pt x="887" y="777"/>
                    <a:pt x="890" y="786"/>
                  </a:cubicBezTo>
                  <a:cubicBezTo>
                    <a:pt x="881" y="782"/>
                    <a:pt x="877" y="780"/>
                    <a:pt x="874" y="779"/>
                  </a:cubicBezTo>
                  <a:cubicBezTo>
                    <a:pt x="856" y="805"/>
                    <a:pt x="845" y="833"/>
                    <a:pt x="830" y="858"/>
                  </a:cubicBezTo>
                  <a:lnTo>
                    <a:pt x="777" y="858"/>
                  </a:lnTo>
                  <a:cubicBezTo>
                    <a:pt x="770" y="848"/>
                    <a:pt x="765" y="839"/>
                    <a:pt x="762" y="832"/>
                  </a:cubicBezTo>
                  <a:cubicBezTo>
                    <a:pt x="737" y="835"/>
                    <a:pt x="709" y="832"/>
                    <a:pt x="690" y="841"/>
                  </a:cubicBezTo>
                  <a:cubicBezTo>
                    <a:pt x="670" y="850"/>
                    <a:pt x="656" y="867"/>
                    <a:pt x="639" y="882"/>
                  </a:cubicBezTo>
                  <a:cubicBezTo>
                    <a:pt x="662" y="903"/>
                    <a:pt x="677" y="914"/>
                    <a:pt x="692" y="928"/>
                  </a:cubicBezTo>
                  <a:lnTo>
                    <a:pt x="700" y="981"/>
                  </a:lnTo>
                  <a:cubicBezTo>
                    <a:pt x="661" y="963"/>
                    <a:pt x="622" y="945"/>
                    <a:pt x="587" y="931"/>
                  </a:cubicBezTo>
                  <a:cubicBezTo>
                    <a:pt x="571" y="953"/>
                    <a:pt x="536" y="957"/>
                    <a:pt x="559" y="1003"/>
                  </a:cubicBezTo>
                  <a:cubicBezTo>
                    <a:pt x="552" y="1002"/>
                    <a:pt x="545" y="1001"/>
                    <a:pt x="540" y="1001"/>
                  </a:cubicBezTo>
                  <a:cubicBezTo>
                    <a:pt x="487" y="1001"/>
                    <a:pt x="484" y="1040"/>
                    <a:pt x="481" y="1076"/>
                  </a:cubicBezTo>
                  <a:cubicBezTo>
                    <a:pt x="468" y="1073"/>
                    <a:pt x="461" y="1072"/>
                    <a:pt x="459" y="1072"/>
                  </a:cubicBezTo>
                  <a:lnTo>
                    <a:pt x="459" y="1072"/>
                  </a:lnTo>
                  <a:cubicBezTo>
                    <a:pt x="465" y="1097"/>
                    <a:pt x="469" y="1117"/>
                    <a:pt x="474" y="1132"/>
                  </a:cubicBezTo>
                  <a:cubicBezTo>
                    <a:pt x="453" y="1132"/>
                    <a:pt x="441" y="1134"/>
                    <a:pt x="419" y="1134"/>
                  </a:cubicBezTo>
                  <a:cubicBezTo>
                    <a:pt x="468" y="1166"/>
                    <a:pt x="505" y="1191"/>
                    <a:pt x="543" y="1216"/>
                  </a:cubicBezTo>
                  <a:cubicBezTo>
                    <a:pt x="540" y="1225"/>
                    <a:pt x="539" y="1229"/>
                    <a:pt x="534" y="1234"/>
                  </a:cubicBezTo>
                  <a:cubicBezTo>
                    <a:pt x="531" y="1237"/>
                    <a:pt x="524" y="1237"/>
                    <a:pt x="518" y="1239"/>
                  </a:cubicBezTo>
                  <a:cubicBezTo>
                    <a:pt x="506" y="1226"/>
                    <a:pt x="497" y="1214"/>
                    <a:pt x="489" y="1206"/>
                  </a:cubicBezTo>
                  <a:cubicBezTo>
                    <a:pt x="460" y="1198"/>
                    <a:pt x="443" y="1194"/>
                    <a:pt x="433" y="1194"/>
                  </a:cubicBezTo>
                  <a:cubicBezTo>
                    <a:pt x="419" y="1194"/>
                    <a:pt x="422" y="1204"/>
                    <a:pt x="430" y="1228"/>
                  </a:cubicBezTo>
                  <a:lnTo>
                    <a:pt x="399" y="1222"/>
                  </a:lnTo>
                  <a:lnTo>
                    <a:pt x="399" y="1222"/>
                  </a:lnTo>
                  <a:cubicBezTo>
                    <a:pt x="405" y="1260"/>
                    <a:pt x="405" y="1260"/>
                    <a:pt x="359" y="1273"/>
                  </a:cubicBezTo>
                  <a:cubicBezTo>
                    <a:pt x="358" y="1273"/>
                    <a:pt x="365" y="1281"/>
                    <a:pt x="368" y="1285"/>
                  </a:cubicBezTo>
                  <a:cubicBezTo>
                    <a:pt x="378" y="1288"/>
                    <a:pt x="389" y="1289"/>
                    <a:pt x="408" y="1294"/>
                  </a:cubicBezTo>
                  <a:cubicBezTo>
                    <a:pt x="403" y="1303"/>
                    <a:pt x="399" y="1307"/>
                    <a:pt x="396" y="1313"/>
                  </a:cubicBezTo>
                  <a:cubicBezTo>
                    <a:pt x="374" y="1303"/>
                    <a:pt x="359" y="1297"/>
                    <a:pt x="341" y="1289"/>
                  </a:cubicBezTo>
                  <a:lnTo>
                    <a:pt x="341" y="1289"/>
                  </a:lnTo>
                  <a:cubicBezTo>
                    <a:pt x="349" y="1298"/>
                    <a:pt x="358" y="1307"/>
                    <a:pt x="356" y="1309"/>
                  </a:cubicBezTo>
                  <a:cubicBezTo>
                    <a:pt x="326" y="1327"/>
                    <a:pt x="386" y="1393"/>
                    <a:pt x="317" y="1393"/>
                  </a:cubicBezTo>
                  <a:cubicBezTo>
                    <a:pt x="315" y="1393"/>
                    <a:pt x="314" y="1393"/>
                    <a:pt x="312" y="1392"/>
                  </a:cubicBezTo>
                  <a:cubicBezTo>
                    <a:pt x="302" y="1392"/>
                    <a:pt x="311" y="1410"/>
                    <a:pt x="311" y="1419"/>
                  </a:cubicBezTo>
                  <a:cubicBezTo>
                    <a:pt x="309" y="1450"/>
                    <a:pt x="308" y="1479"/>
                    <a:pt x="253" y="1485"/>
                  </a:cubicBezTo>
                  <a:cubicBezTo>
                    <a:pt x="265" y="1497"/>
                    <a:pt x="278" y="1512"/>
                    <a:pt x="286" y="1520"/>
                  </a:cubicBezTo>
                  <a:cubicBezTo>
                    <a:pt x="284" y="1540"/>
                    <a:pt x="284" y="1556"/>
                    <a:pt x="283" y="1573"/>
                  </a:cubicBezTo>
                  <a:cubicBezTo>
                    <a:pt x="271" y="1576"/>
                    <a:pt x="252" y="1581"/>
                    <a:pt x="225" y="1585"/>
                  </a:cubicBezTo>
                  <a:cubicBezTo>
                    <a:pt x="219" y="1596"/>
                    <a:pt x="224" y="1618"/>
                    <a:pt x="202" y="1623"/>
                  </a:cubicBezTo>
                  <a:cubicBezTo>
                    <a:pt x="169" y="1631"/>
                    <a:pt x="193" y="1654"/>
                    <a:pt x="183" y="1666"/>
                  </a:cubicBezTo>
                  <a:cubicBezTo>
                    <a:pt x="172" y="1681"/>
                    <a:pt x="169" y="1697"/>
                    <a:pt x="159" y="1712"/>
                  </a:cubicBezTo>
                  <a:cubicBezTo>
                    <a:pt x="146" y="1726"/>
                    <a:pt x="152" y="1746"/>
                    <a:pt x="163" y="1768"/>
                  </a:cubicBezTo>
                  <a:cubicBezTo>
                    <a:pt x="172" y="1784"/>
                    <a:pt x="166" y="1800"/>
                    <a:pt x="168" y="1819"/>
                  </a:cubicBezTo>
                  <a:cubicBezTo>
                    <a:pt x="163" y="1821"/>
                    <a:pt x="143" y="1821"/>
                    <a:pt x="143" y="1826"/>
                  </a:cubicBezTo>
                  <a:cubicBezTo>
                    <a:pt x="133" y="1877"/>
                    <a:pt x="141" y="1929"/>
                    <a:pt x="112" y="1975"/>
                  </a:cubicBezTo>
                  <a:cubicBezTo>
                    <a:pt x="110" y="1979"/>
                    <a:pt x="124" y="1987"/>
                    <a:pt x="130" y="1993"/>
                  </a:cubicBezTo>
                  <a:cubicBezTo>
                    <a:pt x="119" y="1994"/>
                    <a:pt x="112" y="1996"/>
                    <a:pt x="106" y="1997"/>
                  </a:cubicBezTo>
                  <a:lnTo>
                    <a:pt x="133" y="2021"/>
                  </a:lnTo>
                  <a:cubicBezTo>
                    <a:pt x="118" y="2024"/>
                    <a:pt x="99" y="2027"/>
                    <a:pt x="96" y="2031"/>
                  </a:cubicBezTo>
                  <a:cubicBezTo>
                    <a:pt x="87" y="2043"/>
                    <a:pt x="83" y="2056"/>
                    <a:pt x="84" y="2069"/>
                  </a:cubicBezTo>
                  <a:cubicBezTo>
                    <a:pt x="84" y="2082"/>
                    <a:pt x="106" y="2103"/>
                    <a:pt x="91" y="2109"/>
                  </a:cubicBezTo>
                  <a:cubicBezTo>
                    <a:pt x="65" y="2119"/>
                    <a:pt x="62" y="2125"/>
                    <a:pt x="87" y="2141"/>
                  </a:cubicBezTo>
                  <a:cubicBezTo>
                    <a:pt x="96" y="2146"/>
                    <a:pt x="90" y="2156"/>
                    <a:pt x="84" y="2162"/>
                  </a:cubicBezTo>
                  <a:cubicBezTo>
                    <a:pt x="80" y="2166"/>
                    <a:pt x="65" y="2168"/>
                    <a:pt x="52" y="2172"/>
                  </a:cubicBezTo>
                  <a:cubicBezTo>
                    <a:pt x="77" y="2180"/>
                    <a:pt x="91" y="2183"/>
                    <a:pt x="106" y="2187"/>
                  </a:cubicBezTo>
                  <a:cubicBezTo>
                    <a:pt x="80" y="2194"/>
                    <a:pt x="58" y="2200"/>
                    <a:pt x="31" y="2209"/>
                  </a:cubicBezTo>
                  <a:cubicBezTo>
                    <a:pt x="59" y="2219"/>
                    <a:pt x="78" y="2225"/>
                    <a:pt x="103" y="2234"/>
                  </a:cubicBezTo>
                  <a:cubicBezTo>
                    <a:pt x="44" y="2253"/>
                    <a:pt x="62" y="2284"/>
                    <a:pt x="50" y="2309"/>
                  </a:cubicBezTo>
                  <a:cubicBezTo>
                    <a:pt x="38" y="2336"/>
                    <a:pt x="50" y="2362"/>
                    <a:pt x="93" y="2386"/>
                  </a:cubicBezTo>
                  <a:cubicBezTo>
                    <a:pt x="74" y="2391"/>
                    <a:pt x="56" y="2396"/>
                    <a:pt x="44" y="2400"/>
                  </a:cubicBezTo>
                  <a:cubicBezTo>
                    <a:pt x="53" y="2427"/>
                    <a:pt x="60" y="2450"/>
                    <a:pt x="68" y="2472"/>
                  </a:cubicBezTo>
                  <a:cubicBezTo>
                    <a:pt x="58" y="2480"/>
                    <a:pt x="50" y="2487"/>
                    <a:pt x="43" y="2493"/>
                  </a:cubicBezTo>
                  <a:cubicBezTo>
                    <a:pt x="66" y="2497"/>
                    <a:pt x="84" y="2500"/>
                    <a:pt x="109" y="2506"/>
                  </a:cubicBezTo>
                  <a:cubicBezTo>
                    <a:pt x="87" y="2509"/>
                    <a:pt x="69" y="2511"/>
                    <a:pt x="43" y="2515"/>
                  </a:cubicBezTo>
                  <a:cubicBezTo>
                    <a:pt x="47" y="2534"/>
                    <a:pt x="50" y="2553"/>
                    <a:pt x="55" y="2575"/>
                  </a:cubicBezTo>
                  <a:cubicBezTo>
                    <a:pt x="47" y="2575"/>
                    <a:pt x="31" y="2578"/>
                    <a:pt x="7" y="2583"/>
                  </a:cubicBezTo>
                  <a:cubicBezTo>
                    <a:pt x="13" y="2594"/>
                    <a:pt x="19" y="2606"/>
                    <a:pt x="25" y="2614"/>
                  </a:cubicBezTo>
                  <a:cubicBezTo>
                    <a:pt x="18" y="2628"/>
                    <a:pt x="9" y="2640"/>
                    <a:pt x="6" y="2652"/>
                  </a:cubicBezTo>
                  <a:cubicBezTo>
                    <a:pt x="3" y="2665"/>
                    <a:pt x="0" y="2678"/>
                    <a:pt x="3" y="2692"/>
                  </a:cubicBezTo>
                  <a:cubicBezTo>
                    <a:pt x="7" y="2702"/>
                    <a:pt x="25" y="2709"/>
                    <a:pt x="28" y="2720"/>
                  </a:cubicBezTo>
                  <a:cubicBezTo>
                    <a:pt x="32" y="2731"/>
                    <a:pt x="25" y="2746"/>
                    <a:pt x="30" y="2759"/>
                  </a:cubicBezTo>
                  <a:cubicBezTo>
                    <a:pt x="34" y="2771"/>
                    <a:pt x="47" y="2780"/>
                    <a:pt x="47" y="2780"/>
                  </a:cubicBezTo>
                  <a:cubicBezTo>
                    <a:pt x="40" y="2811"/>
                    <a:pt x="15" y="2839"/>
                    <a:pt x="34" y="2850"/>
                  </a:cubicBezTo>
                  <a:cubicBezTo>
                    <a:pt x="66" y="2870"/>
                    <a:pt x="55" y="2895"/>
                    <a:pt x="59" y="2918"/>
                  </a:cubicBezTo>
                  <a:cubicBezTo>
                    <a:pt x="63" y="2937"/>
                    <a:pt x="46" y="2965"/>
                    <a:pt x="66" y="2978"/>
                  </a:cubicBezTo>
                  <a:cubicBezTo>
                    <a:pt x="91" y="2996"/>
                    <a:pt x="52" y="3021"/>
                    <a:pt x="68" y="3039"/>
                  </a:cubicBezTo>
                  <a:cubicBezTo>
                    <a:pt x="77" y="3048"/>
                    <a:pt x="69" y="3062"/>
                    <a:pt x="83" y="3068"/>
                  </a:cubicBezTo>
                  <a:cubicBezTo>
                    <a:pt x="113" y="3081"/>
                    <a:pt x="108" y="3102"/>
                    <a:pt x="96" y="3126"/>
                  </a:cubicBezTo>
                  <a:cubicBezTo>
                    <a:pt x="94" y="3130"/>
                    <a:pt x="88" y="3136"/>
                    <a:pt x="93" y="3137"/>
                  </a:cubicBezTo>
                  <a:cubicBezTo>
                    <a:pt x="135" y="3151"/>
                    <a:pt x="103" y="3177"/>
                    <a:pt x="84" y="3205"/>
                  </a:cubicBezTo>
                  <a:cubicBezTo>
                    <a:pt x="138" y="3209"/>
                    <a:pt x="184" y="3214"/>
                    <a:pt x="119" y="3261"/>
                  </a:cubicBezTo>
                  <a:cubicBezTo>
                    <a:pt x="178" y="3265"/>
                    <a:pt x="166" y="3289"/>
                    <a:pt x="146" y="3308"/>
                  </a:cubicBezTo>
                  <a:cubicBezTo>
                    <a:pt x="159" y="3329"/>
                    <a:pt x="168" y="3342"/>
                    <a:pt x="177" y="3354"/>
                  </a:cubicBezTo>
                  <a:cubicBezTo>
                    <a:pt x="188" y="3368"/>
                    <a:pt x="200" y="3382"/>
                    <a:pt x="212" y="3395"/>
                  </a:cubicBezTo>
                  <a:cubicBezTo>
                    <a:pt x="193" y="3405"/>
                    <a:pt x="178" y="3412"/>
                    <a:pt x="162" y="3421"/>
                  </a:cubicBezTo>
                  <a:cubicBezTo>
                    <a:pt x="184" y="3423"/>
                    <a:pt x="203" y="3424"/>
                    <a:pt x="213" y="3424"/>
                  </a:cubicBezTo>
                  <a:cubicBezTo>
                    <a:pt x="212" y="3454"/>
                    <a:pt x="218" y="3477"/>
                    <a:pt x="215" y="3504"/>
                  </a:cubicBezTo>
                  <a:cubicBezTo>
                    <a:pt x="212" y="3530"/>
                    <a:pt x="256" y="3535"/>
                    <a:pt x="244" y="3565"/>
                  </a:cubicBezTo>
                  <a:cubicBezTo>
                    <a:pt x="259" y="3561"/>
                    <a:pt x="275" y="3557"/>
                    <a:pt x="288" y="3552"/>
                  </a:cubicBezTo>
                  <a:cubicBezTo>
                    <a:pt x="300" y="3564"/>
                    <a:pt x="289" y="3586"/>
                    <a:pt x="313" y="3586"/>
                  </a:cubicBezTo>
                  <a:cubicBezTo>
                    <a:pt x="317" y="3586"/>
                    <a:pt x="321" y="3586"/>
                    <a:pt x="327" y="3585"/>
                  </a:cubicBezTo>
                  <a:lnTo>
                    <a:pt x="327" y="3585"/>
                  </a:lnTo>
                  <a:cubicBezTo>
                    <a:pt x="316" y="3604"/>
                    <a:pt x="306" y="3623"/>
                    <a:pt x="297" y="3636"/>
                  </a:cubicBezTo>
                  <a:cubicBezTo>
                    <a:pt x="313" y="3646"/>
                    <a:pt x="327" y="3654"/>
                    <a:pt x="339" y="3660"/>
                  </a:cubicBezTo>
                  <a:cubicBezTo>
                    <a:pt x="356" y="3652"/>
                    <a:pt x="368" y="3648"/>
                    <a:pt x="387" y="3641"/>
                  </a:cubicBezTo>
                  <a:lnTo>
                    <a:pt x="387" y="3641"/>
                  </a:lnTo>
                  <a:cubicBezTo>
                    <a:pt x="381" y="3655"/>
                    <a:pt x="375" y="3666"/>
                    <a:pt x="369" y="3677"/>
                  </a:cubicBezTo>
                  <a:cubicBezTo>
                    <a:pt x="380" y="3679"/>
                    <a:pt x="391" y="3680"/>
                    <a:pt x="405" y="3683"/>
                  </a:cubicBezTo>
                  <a:cubicBezTo>
                    <a:pt x="384" y="3699"/>
                    <a:pt x="369" y="3711"/>
                    <a:pt x="343" y="3733"/>
                  </a:cubicBezTo>
                  <a:cubicBezTo>
                    <a:pt x="372" y="3726"/>
                    <a:pt x="396" y="3720"/>
                    <a:pt x="419" y="3714"/>
                  </a:cubicBezTo>
                  <a:lnTo>
                    <a:pt x="419" y="3714"/>
                  </a:lnTo>
                  <a:cubicBezTo>
                    <a:pt x="411" y="3732"/>
                    <a:pt x="405" y="3743"/>
                    <a:pt x="397" y="3757"/>
                  </a:cubicBezTo>
                  <a:cubicBezTo>
                    <a:pt x="425" y="3760"/>
                    <a:pt x="458" y="3760"/>
                    <a:pt x="424" y="3799"/>
                  </a:cubicBezTo>
                  <a:cubicBezTo>
                    <a:pt x="433" y="3802"/>
                    <a:pt x="440" y="3808"/>
                    <a:pt x="452" y="3808"/>
                  </a:cubicBezTo>
                  <a:cubicBezTo>
                    <a:pt x="454" y="3808"/>
                    <a:pt x="455" y="3808"/>
                    <a:pt x="456" y="3808"/>
                  </a:cubicBezTo>
                  <a:cubicBezTo>
                    <a:pt x="468" y="3807"/>
                    <a:pt x="487" y="3796"/>
                    <a:pt x="508" y="3789"/>
                  </a:cubicBezTo>
                  <a:lnTo>
                    <a:pt x="508" y="3789"/>
                  </a:lnTo>
                  <a:cubicBezTo>
                    <a:pt x="490" y="3804"/>
                    <a:pt x="477" y="3816"/>
                    <a:pt x="458" y="3832"/>
                  </a:cubicBezTo>
                  <a:cubicBezTo>
                    <a:pt x="468" y="3833"/>
                    <a:pt x="478" y="3836"/>
                    <a:pt x="492" y="3839"/>
                  </a:cubicBezTo>
                  <a:cubicBezTo>
                    <a:pt x="487" y="3846"/>
                    <a:pt x="481" y="3860"/>
                    <a:pt x="477" y="3870"/>
                  </a:cubicBezTo>
                  <a:cubicBezTo>
                    <a:pt x="492" y="3867"/>
                    <a:pt x="500" y="3866"/>
                    <a:pt x="511" y="3864"/>
                  </a:cubicBezTo>
                  <a:lnTo>
                    <a:pt x="511" y="3864"/>
                  </a:lnTo>
                  <a:cubicBezTo>
                    <a:pt x="490" y="3922"/>
                    <a:pt x="508" y="3941"/>
                    <a:pt x="583" y="3941"/>
                  </a:cubicBezTo>
                  <a:cubicBezTo>
                    <a:pt x="586" y="3935"/>
                    <a:pt x="589" y="3927"/>
                    <a:pt x="593" y="3922"/>
                  </a:cubicBezTo>
                  <a:lnTo>
                    <a:pt x="602" y="3919"/>
                  </a:lnTo>
                  <a:lnTo>
                    <a:pt x="587" y="3939"/>
                  </a:lnTo>
                  <a:cubicBezTo>
                    <a:pt x="586" y="3939"/>
                    <a:pt x="583" y="3941"/>
                    <a:pt x="583" y="3941"/>
                  </a:cubicBezTo>
                  <a:cubicBezTo>
                    <a:pt x="599" y="3951"/>
                    <a:pt x="591" y="3982"/>
                    <a:pt x="616" y="3982"/>
                  </a:cubicBezTo>
                  <a:cubicBezTo>
                    <a:pt x="621" y="3982"/>
                    <a:pt x="626" y="3981"/>
                    <a:pt x="633" y="3979"/>
                  </a:cubicBezTo>
                  <a:lnTo>
                    <a:pt x="633" y="3979"/>
                  </a:lnTo>
                  <a:cubicBezTo>
                    <a:pt x="625" y="3999"/>
                    <a:pt x="620" y="4019"/>
                    <a:pt x="614" y="4039"/>
                  </a:cubicBezTo>
                  <a:cubicBezTo>
                    <a:pt x="630" y="4033"/>
                    <a:pt x="646" y="4029"/>
                    <a:pt x="671" y="4022"/>
                  </a:cubicBezTo>
                  <a:lnTo>
                    <a:pt x="671" y="4022"/>
                  </a:lnTo>
                  <a:cubicBezTo>
                    <a:pt x="670" y="4036"/>
                    <a:pt x="668" y="4055"/>
                    <a:pt x="665" y="4076"/>
                  </a:cubicBezTo>
                  <a:cubicBezTo>
                    <a:pt x="674" y="4073"/>
                    <a:pt x="681" y="4072"/>
                    <a:pt x="687" y="4072"/>
                  </a:cubicBezTo>
                  <a:cubicBezTo>
                    <a:pt x="731" y="4072"/>
                    <a:pt x="711" y="4138"/>
                    <a:pt x="754" y="4138"/>
                  </a:cubicBezTo>
                  <a:cubicBezTo>
                    <a:pt x="761" y="4138"/>
                    <a:pt x="769" y="4137"/>
                    <a:pt x="778" y="4133"/>
                  </a:cubicBezTo>
                  <a:lnTo>
                    <a:pt x="778" y="4133"/>
                  </a:lnTo>
                  <a:cubicBezTo>
                    <a:pt x="773" y="4151"/>
                    <a:pt x="770" y="4164"/>
                    <a:pt x="764" y="4182"/>
                  </a:cubicBezTo>
                  <a:cubicBezTo>
                    <a:pt x="793" y="4167"/>
                    <a:pt x="818" y="4154"/>
                    <a:pt x="846" y="4141"/>
                  </a:cubicBezTo>
                  <a:lnTo>
                    <a:pt x="846" y="4141"/>
                  </a:lnTo>
                  <a:cubicBezTo>
                    <a:pt x="833" y="4155"/>
                    <a:pt x="824" y="4166"/>
                    <a:pt x="809" y="4183"/>
                  </a:cubicBezTo>
                  <a:cubicBezTo>
                    <a:pt x="818" y="4194"/>
                    <a:pt x="831" y="4200"/>
                    <a:pt x="834" y="4217"/>
                  </a:cubicBezTo>
                  <a:cubicBezTo>
                    <a:pt x="836" y="4235"/>
                    <a:pt x="867" y="4217"/>
                    <a:pt x="865" y="4244"/>
                  </a:cubicBezTo>
                  <a:cubicBezTo>
                    <a:pt x="865" y="4279"/>
                    <a:pt x="892" y="4295"/>
                    <a:pt x="915" y="4308"/>
                  </a:cubicBezTo>
                  <a:cubicBezTo>
                    <a:pt x="939" y="4323"/>
                    <a:pt x="971" y="4325"/>
                    <a:pt x="1002" y="4331"/>
                  </a:cubicBezTo>
                  <a:cubicBezTo>
                    <a:pt x="988" y="4367"/>
                    <a:pt x="1001" y="4384"/>
                    <a:pt x="1020" y="4384"/>
                  </a:cubicBezTo>
                  <a:cubicBezTo>
                    <a:pt x="1022" y="4384"/>
                    <a:pt x="1025" y="4384"/>
                    <a:pt x="1027" y="4383"/>
                  </a:cubicBezTo>
                  <a:cubicBezTo>
                    <a:pt x="1028" y="4383"/>
                    <a:pt x="1029" y="4383"/>
                    <a:pt x="1030" y="4383"/>
                  </a:cubicBezTo>
                  <a:cubicBezTo>
                    <a:pt x="1043" y="4383"/>
                    <a:pt x="1039" y="4400"/>
                    <a:pt x="1048" y="4400"/>
                  </a:cubicBezTo>
                  <a:cubicBezTo>
                    <a:pt x="1049" y="4400"/>
                    <a:pt x="1050" y="4400"/>
                    <a:pt x="1051" y="4400"/>
                  </a:cubicBezTo>
                  <a:cubicBezTo>
                    <a:pt x="1052" y="4399"/>
                    <a:pt x="1054" y="4399"/>
                    <a:pt x="1055" y="4399"/>
                  </a:cubicBezTo>
                  <a:cubicBezTo>
                    <a:pt x="1065" y="4399"/>
                    <a:pt x="1067" y="4412"/>
                    <a:pt x="1078" y="4412"/>
                  </a:cubicBezTo>
                  <a:cubicBezTo>
                    <a:pt x="1080" y="4412"/>
                    <a:pt x="1081" y="4412"/>
                    <a:pt x="1083" y="4411"/>
                  </a:cubicBezTo>
                  <a:cubicBezTo>
                    <a:pt x="1084" y="4411"/>
                    <a:pt x="1086" y="4411"/>
                    <a:pt x="1087" y="4411"/>
                  </a:cubicBezTo>
                  <a:cubicBezTo>
                    <a:pt x="1099" y="4411"/>
                    <a:pt x="1102" y="4430"/>
                    <a:pt x="1112" y="4435"/>
                  </a:cubicBezTo>
                  <a:cubicBezTo>
                    <a:pt x="1123" y="4441"/>
                    <a:pt x="1129" y="4452"/>
                    <a:pt x="1144" y="4452"/>
                  </a:cubicBezTo>
                  <a:cubicBezTo>
                    <a:pt x="1148" y="4452"/>
                    <a:pt x="1153" y="4451"/>
                    <a:pt x="1158" y="4450"/>
                  </a:cubicBezTo>
                  <a:cubicBezTo>
                    <a:pt x="1162" y="4449"/>
                    <a:pt x="1166" y="4448"/>
                    <a:pt x="1170" y="4448"/>
                  </a:cubicBezTo>
                  <a:cubicBezTo>
                    <a:pt x="1187" y="4448"/>
                    <a:pt x="1201" y="4458"/>
                    <a:pt x="1195" y="4478"/>
                  </a:cubicBezTo>
                  <a:cubicBezTo>
                    <a:pt x="1211" y="4513"/>
                    <a:pt x="1252" y="4488"/>
                    <a:pt x="1261" y="4526"/>
                  </a:cubicBezTo>
                  <a:cubicBezTo>
                    <a:pt x="1270" y="4560"/>
                    <a:pt x="1312" y="4548"/>
                    <a:pt x="1312" y="4598"/>
                  </a:cubicBezTo>
                  <a:cubicBezTo>
                    <a:pt x="1326" y="4588"/>
                    <a:pt x="1339" y="4578"/>
                    <a:pt x="1357" y="4564"/>
                  </a:cubicBezTo>
                  <a:cubicBezTo>
                    <a:pt x="1358" y="4576"/>
                    <a:pt x="1358" y="4591"/>
                    <a:pt x="1358" y="4595"/>
                  </a:cubicBezTo>
                  <a:cubicBezTo>
                    <a:pt x="1380" y="4597"/>
                    <a:pt x="1398" y="4598"/>
                    <a:pt x="1417" y="4600"/>
                  </a:cubicBezTo>
                  <a:cubicBezTo>
                    <a:pt x="1429" y="4579"/>
                    <a:pt x="1439" y="4560"/>
                    <a:pt x="1452" y="4538"/>
                  </a:cubicBezTo>
                  <a:cubicBezTo>
                    <a:pt x="1457" y="4541"/>
                    <a:pt x="1461" y="4544"/>
                    <a:pt x="1465" y="4547"/>
                  </a:cubicBezTo>
                  <a:cubicBezTo>
                    <a:pt x="1454" y="4573"/>
                    <a:pt x="1443" y="4597"/>
                    <a:pt x="1427" y="4631"/>
                  </a:cubicBezTo>
                  <a:cubicBezTo>
                    <a:pt x="1442" y="4625"/>
                    <a:pt x="1457" y="4618"/>
                    <a:pt x="1468" y="4618"/>
                  </a:cubicBezTo>
                  <a:cubicBezTo>
                    <a:pt x="1480" y="4618"/>
                    <a:pt x="1488" y="4627"/>
                    <a:pt x="1485" y="4659"/>
                  </a:cubicBezTo>
                  <a:cubicBezTo>
                    <a:pt x="1483" y="4662"/>
                    <a:pt x="1487" y="4665"/>
                    <a:pt x="1490" y="4665"/>
                  </a:cubicBezTo>
                  <a:cubicBezTo>
                    <a:pt x="1491" y="4665"/>
                    <a:pt x="1492" y="4665"/>
                    <a:pt x="1493" y="4664"/>
                  </a:cubicBezTo>
                  <a:cubicBezTo>
                    <a:pt x="1502" y="4655"/>
                    <a:pt x="1508" y="4652"/>
                    <a:pt x="1514" y="4652"/>
                  </a:cubicBezTo>
                  <a:cubicBezTo>
                    <a:pt x="1526" y="4652"/>
                    <a:pt x="1531" y="4672"/>
                    <a:pt x="1544" y="4672"/>
                  </a:cubicBezTo>
                  <a:cubicBezTo>
                    <a:pt x="1545" y="4672"/>
                    <a:pt x="1547" y="4672"/>
                    <a:pt x="1548" y="4672"/>
                  </a:cubicBezTo>
                  <a:cubicBezTo>
                    <a:pt x="1550" y="4671"/>
                    <a:pt x="1552" y="4671"/>
                    <a:pt x="1554" y="4671"/>
                  </a:cubicBezTo>
                  <a:cubicBezTo>
                    <a:pt x="1574" y="4671"/>
                    <a:pt x="1587" y="4695"/>
                    <a:pt x="1605" y="4701"/>
                  </a:cubicBezTo>
                  <a:cubicBezTo>
                    <a:pt x="1606" y="4702"/>
                    <a:pt x="1607" y="4702"/>
                    <a:pt x="1609" y="4702"/>
                  </a:cubicBezTo>
                  <a:cubicBezTo>
                    <a:pt x="1616" y="4702"/>
                    <a:pt x="1626" y="4695"/>
                    <a:pt x="1633" y="4691"/>
                  </a:cubicBezTo>
                  <a:lnTo>
                    <a:pt x="1633" y="4691"/>
                  </a:lnTo>
                  <a:cubicBezTo>
                    <a:pt x="1632" y="4712"/>
                    <a:pt x="1632" y="4729"/>
                    <a:pt x="1630" y="4741"/>
                  </a:cubicBezTo>
                  <a:cubicBezTo>
                    <a:pt x="1655" y="4737"/>
                    <a:pt x="1679" y="4728"/>
                    <a:pt x="1700" y="4728"/>
                  </a:cubicBezTo>
                  <a:cubicBezTo>
                    <a:pt x="1704" y="4728"/>
                    <a:pt x="1708" y="4729"/>
                    <a:pt x="1711" y="4729"/>
                  </a:cubicBezTo>
                  <a:cubicBezTo>
                    <a:pt x="1738" y="4734"/>
                    <a:pt x="1758" y="4757"/>
                    <a:pt x="1785" y="4765"/>
                  </a:cubicBezTo>
                  <a:cubicBezTo>
                    <a:pt x="1797" y="4769"/>
                    <a:pt x="1810" y="4770"/>
                    <a:pt x="1824" y="4770"/>
                  </a:cubicBezTo>
                  <a:cubicBezTo>
                    <a:pt x="1831" y="4770"/>
                    <a:pt x="1837" y="4769"/>
                    <a:pt x="1844" y="4769"/>
                  </a:cubicBezTo>
                  <a:cubicBezTo>
                    <a:pt x="1851" y="4769"/>
                    <a:pt x="1858" y="4770"/>
                    <a:pt x="1864" y="4770"/>
                  </a:cubicBezTo>
                  <a:cubicBezTo>
                    <a:pt x="1877" y="4772"/>
                    <a:pt x="1888" y="4781"/>
                    <a:pt x="1901" y="4781"/>
                  </a:cubicBezTo>
                  <a:cubicBezTo>
                    <a:pt x="1909" y="4781"/>
                    <a:pt x="1917" y="4778"/>
                    <a:pt x="1927" y="4769"/>
                  </a:cubicBezTo>
                  <a:cubicBezTo>
                    <a:pt x="1937" y="4761"/>
                    <a:pt x="1948" y="4756"/>
                    <a:pt x="1956" y="4756"/>
                  </a:cubicBezTo>
                  <a:cubicBezTo>
                    <a:pt x="1963" y="4756"/>
                    <a:pt x="1968" y="4759"/>
                    <a:pt x="1970" y="4767"/>
                  </a:cubicBezTo>
                  <a:cubicBezTo>
                    <a:pt x="1980" y="4801"/>
                    <a:pt x="2000" y="4794"/>
                    <a:pt x="2016" y="4801"/>
                  </a:cubicBezTo>
                  <a:cubicBezTo>
                    <a:pt x="2017" y="4802"/>
                    <a:pt x="2018" y="4802"/>
                    <a:pt x="2020" y="4802"/>
                  </a:cubicBezTo>
                  <a:cubicBezTo>
                    <a:pt x="2030" y="4802"/>
                    <a:pt x="2045" y="4790"/>
                    <a:pt x="2053" y="4790"/>
                  </a:cubicBezTo>
                  <a:cubicBezTo>
                    <a:pt x="2057" y="4790"/>
                    <a:pt x="2059" y="4791"/>
                    <a:pt x="2060" y="4795"/>
                  </a:cubicBezTo>
                  <a:cubicBezTo>
                    <a:pt x="2063" y="4805"/>
                    <a:pt x="2067" y="4808"/>
                    <a:pt x="2071" y="4808"/>
                  </a:cubicBezTo>
                  <a:cubicBezTo>
                    <a:pt x="2080" y="4808"/>
                    <a:pt x="2091" y="4793"/>
                    <a:pt x="2100" y="4793"/>
                  </a:cubicBezTo>
                  <a:cubicBezTo>
                    <a:pt x="2103" y="4793"/>
                    <a:pt x="2105" y="4794"/>
                    <a:pt x="2107" y="4797"/>
                  </a:cubicBezTo>
                  <a:cubicBezTo>
                    <a:pt x="2107" y="4797"/>
                    <a:pt x="2107" y="4797"/>
                    <a:pt x="2107" y="4797"/>
                  </a:cubicBezTo>
                  <a:cubicBezTo>
                    <a:pt x="2109" y="4797"/>
                    <a:pt x="2114" y="4785"/>
                    <a:pt x="2117" y="4785"/>
                  </a:cubicBezTo>
                  <a:cubicBezTo>
                    <a:pt x="2119" y="4785"/>
                    <a:pt x="2121" y="4787"/>
                    <a:pt x="2122" y="4795"/>
                  </a:cubicBezTo>
                  <a:cubicBezTo>
                    <a:pt x="2123" y="4809"/>
                    <a:pt x="2125" y="4814"/>
                    <a:pt x="2128" y="4814"/>
                  </a:cubicBezTo>
                  <a:cubicBezTo>
                    <a:pt x="2135" y="4814"/>
                    <a:pt x="2146" y="4790"/>
                    <a:pt x="2154" y="4790"/>
                  </a:cubicBezTo>
                  <a:cubicBezTo>
                    <a:pt x="2155" y="4790"/>
                    <a:pt x="2156" y="4790"/>
                    <a:pt x="2157" y="4791"/>
                  </a:cubicBezTo>
                  <a:cubicBezTo>
                    <a:pt x="2157" y="4816"/>
                    <a:pt x="2162" y="4821"/>
                    <a:pt x="2169" y="4821"/>
                  </a:cubicBezTo>
                  <a:cubicBezTo>
                    <a:pt x="2175" y="4821"/>
                    <a:pt x="2182" y="4818"/>
                    <a:pt x="2188" y="4818"/>
                  </a:cubicBezTo>
                  <a:cubicBezTo>
                    <a:pt x="2191" y="4818"/>
                    <a:pt x="2194" y="4819"/>
                    <a:pt x="2197" y="4822"/>
                  </a:cubicBezTo>
                  <a:cubicBezTo>
                    <a:pt x="2211" y="4843"/>
                    <a:pt x="2232" y="4841"/>
                    <a:pt x="2251" y="4847"/>
                  </a:cubicBezTo>
                  <a:cubicBezTo>
                    <a:pt x="2270" y="4853"/>
                    <a:pt x="2289" y="4854"/>
                    <a:pt x="2304" y="4856"/>
                  </a:cubicBezTo>
                  <a:cubicBezTo>
                    <a:pt x="2310" y="4831"/>
                    <a:pt x="2314" y="4819"/>
                    <a:pt x="2320" y="4797"/>
                  </a:cubicBezTo>
                  <a:cubicBezTo>
                    <a:pt x="2320" y="4828"/>
                    <a:pt x="2322" y="4845"/>
                    <a:pt x="2322" y="4865"/>
                  </a:cubicBezTo>
                  <a:cubicBezTo>
                    <a:pt x="2328" y="4846"/>
                    <a:pt x="2333" y="4840"/>
                    <a:pt x="2339" y="4840"/>
                  </a:cubicBezTo>
                  <a:cubicBezTo>
                    <a:pt x="2348" y="4840"/>
                    <a:pt x="2356" y="4856"/>
                    <a:pt x="2366" y="4856"/>
                  </a:cubicBezTo>
                  <a:cubicBezTo>
                    <a:pt x="2369" y="4856"/>
                    <a:pt x="2373" y="4854"/>
                    <a:pt x="2376" y="4850"/>
                  </a:cubicBezTo>
                  <a:cubicBezTo>
                    <a:pt x="2385" y="4840"/>
                    <a:pt x="2394" y="4837"/>
                    <a:pt x="2404" y="4837"/>
                  </a:cubicBezTo>
                  <a:cubicBezTo>
                    <a:pt x="2415" y="4837"/>
                    <a:pt x="2426" y="4840"/>
                    <a:pt x="2438" y="4840"/>
                  </a:cubicBezTo>
                  <a:cubicBezTo>
                    <a:pt x="2441" y="4840"/>
                    <a:pt x="2443" y="4840"/>
                    <a:pt x="2445" y="4840"/>
                  </a:cubicBezTo>
                  <a:cubicBezTo>
                    <a:pt x="2455" y="4861"/>
                    <a:pt x="2466" y="4869"/>
                    <a:pt x="2477" y="4869"/>
                  </a:cubicBezTo>
                  <a:cubicBezTo>
                    <a:pt x="2499" y="4869"/>
                    <a:pt x="2523" y="4836"/>
                    <a:pt x="2545" y="4820"/>
                  </a:cubicBezTo>
                  <a:cubicBezTo>
                    <a:pt x="2559" y="4834"/>
                    <a:pt x="2573" y="4848"/>
                    <a:pt x="2587" y="4862"/>
                  </a:cubicBezTo>
                  <a:cubicBezTo>
                    <a:pt x="2588" y="4878"/>
                    <a:pt x="2591" y="4894"/>
                    <a:pt x="2594" y="4910"/>
                  </a:cubicBezTo>
                  <a:cubicBezTo>
                    <a:pt x="2615" y="4901"/>
                    <a:pt x="2634" y="4893"/>
                    <a:pt x="2651" y="4885"/>
                  </a:cubicBezTo>
                  <a:cubicBezTo>
                    <a:pt x="2669" y="4879"/>
                    <a:pt x="2687" y="4873"/>
                    <a:pt x="2704" y="4868"/>
                  </a:cubicBezTo>
                  <a:cubicBezTo>
                    <a:pt x="2709" y="4875"/>
                    <a:pt x="2712" y="4882"/>
                    <a:pt x="2716" y="4890"/>
                  </a:cubicBezTo>
                  <a:cubicBezTo>
                    <a:pt x="2717" y="4866"/>
                    <a:pt x="2719" y="4850"/>
                    <a:pt x="2720" y="4828"/>
                  </a:cubicBezTo>
                  <a:cubicBezTo>
                    <a:pt x="2726" y="4854"/>
                    <a:pt x="2732" y="4873"/>
                    <a:pt x="2737" y="4894"/>
                  </a:cubicBezTo>
                  <a:cubicBezTo>
                    <a:pt x="2737" y="4894"/>
                    <a:pt x="2737" y="4894"/>
                    <a:pt x="2738" y="4894"/>
                  </a:cubicBezTo>
                  <a:cubicBezTo>
                    <a:pt x="2755" y="4894"/>
                    <a:pt x="2758" y="4832"/>
                    <a:pt x="2775" y="4832"/>
                  </a:cubicBezTo>
                  <a:cubicBezTo>
                    <a:pt x="2779" y="4832"/>
                    <a:pt x="2784" y="4836"/>
                    <a:pt x="2790" y="4844"/>
                  </a:cubicBezTo>
                  <a:cubicBezTo>
                    <a:pt x="2793" y="4859"/>
                    <a:pt x="2797" y="4875"/>
                    <a:pt x="2801" y="4898"/>
                  </a:cubicBezTo>
                  <a:cubicBezTo>
                    <a:pt x="2813" y="4891"/>
                    <a:pt x="2823" y="4884"/>
                    <a:pt x="2835" y="4875"/>
                  </a:cubicBezTo>
                  <a:cubicBezTo>
                    <a:pt x="2844" y="4892"/>
                    <a:pt x="2852" y="4897"/>
                    <a:pt x="2860" y="4897"/>
                  </a:cubicBezTo>
                  <a:cubicBezTo>
                    <a:pt x="2869" y="4897"/>
                    <a:pt x="2879" y="4891"/>
                    <a:pt x="2889" y="4891"/>
                  </a:cubicBezTo>
                  <a:cubicBezTo>
                    <a:pt x="2891" y="4891"/>
                    <a:pt x="2894" y="4891"/>
                    <a:pt x="2897" y="4893"/>
                  </a:cubicBezTo>
                  <a:cubicBezTo>
                    <a:pt x="2898" y="4884"/>
                    <a:pt x="2898" y="4875"/>
                    <a:pt x="2900" y="4868"/>
                  </a:cubicBezTo>
                  <a:lnTo>
                    <a:pt x="2904" y="4876"/>
                  </a:lnTo>
                  <a:lnTo>
                    <a:pt x="2899" y="4895"/>
                  </a:lnTo>
                  <a:lnTo>
                    <a:pt x="2899" y="4895"/>
                  </a:lnTo>
                  <a:cubicBezTo>
                    <a:pt x="2898" y="4894"/>
                    <a:pt x="2897" y="4893"/>
                    <a:pt x="2897" y="4893"/>
                  </a:cubicBezTo>
                  <a:lnTo>
                    <a:pt x="2897" y="4893"/>
                  </a:lnTo>
                  <a:cubicBezTo>
                    <a:pt x="2897" y="4893"/>
                    <a:pt x="2897" y="4894"/>
                    <a:pt x="2898" y="4895"/>
                  </a:cubicBezTo>
                  <a:lnTo>
                    <a:pt x="2899" y="4895"/>
                  </a:lnTo>
                  <a:lnTo>
                    <a:pt x="2899" y="4895"/>
                  </a:lnTo>
                  <a:cubicBezTo>
                    <a:pt x="2904" y="4905"/>
                    <a:pt x="2910" y="4919"/>
                    <a:pt x="2914" y="4919"/>
                  </a:cubicBezTo>
                  <a:cubicBezTo>
                    <a:pt x="2914" y="4919"/>
                    <a:pt x="2914" y="4919"/>
                    <a:pt x="2915" y="4919"/>
                  </a:cubicBezTo>
                  <a:cubicBezTo>
                    <a:pt x="2946" y="4910"/>
                    <a:pt x="2976" y="4897"/>
                    <a:pt x="3004" y="4885"/>
                  </a:cubicBezTo>
                  <a:cubicBezTo>
                    <a:pt x="3016" y="4860"/>
                    <a:pt x="3010" y="4804"/>
                    <a:pt x="3033" y="4804"/>
                  </a:cubicBezTo>
                  <a:cubicBezTo>
                    <a:pt x="3033" y="4804"/>
                    <a:pt x="3034" y="4804"/>
                    <a:pt x="3034" y="4804"/>
                  </a:cubicBezTo>
                  <a:cubicBezTo>
                    <a:pt x="3040" y="4820"/>
                    <a:pt x="3046" y="4837"/>
                    <a:pt x="3047" y="4844"/>
                  </a:cubicBezTo>
                  <a:cubicBezTo>
                    <a:pt x="3068" y="4847"/>
                    <a:pt x="3085" y="4853"/>
                    <a:pt x="3103" y="4853"/>
                  </a:cubicBezTo>
                  <a:cubicBezTo>
                    <a:pt x="3125" y="4853"/>
                    <a:pt x="3146" y="4848"/>
                    <a:pt x="3175" y="4845"/>
                  </a:cubicBezTo>
                  <a:cubicBezTo>
                    <a:pt x="3174" y="4826"/>
                    <a:pt x="3172" y="4800"/>
                    <a:pt x="3171" y="4776"/>
                  </a:cubicBezTo>
                  <a:lnTo>
                    <a:pt x="3171" y="4776"/>
                  </a:lnTo>
                  <a:cubicBezTo>
                    <a:pt x="3188" y="4795"/>
                    <a:pt x="3199" y="4804"/>
                    <a:pt x="3203" y="4809"/>
                  </a:cubicBezTo>
                  <a:cubicBezTo>
                    <a:pt x="3219" y="4797"/>
                    <a:pt x="3229" y="4785"/>
                    <a:pt x="3241" y="4781"/>
                  </a:cubicBezTo>
                  <a:cubicBezTo>
                    <a:pt x="3254" y="4773"/>
                    <a:pt x="3271" y="4776"/>
                    <a:pt x="3284" y="4770"/>
                  </a:cubicBezTo>
                  <a:cubicBezTo>
                    <a:pt x="3293" y="4767"/>
                    <a:pt x="3302" y="4750"/>
                    <a:pt x="3310" y="4750"/>
                  </a:cubicBezTo>
                  <a:cubicBezTo>
                    <a:pt x="3312" y="4750"/>
                    <a:pt x="3314" y="4751"/>
                    <a:pt x="3316" y="4753"/>
                  </a:cubicBezTo>
                  <a:cubicBezTo>
                    <a:pt x="3323" y="4760"/>
                    <a:pt x="3327" y="4763"/>
                    <a:pt x="3330" y="4763"/>
                  </a:cubicBezTo>
                  <a:cubicBezTo>
                    <a:pt x="3340" y="4763"/>
                    <a:pt x="3335" y="4728"/>
                    <a:pt x="3344" y="4728"/>
                  </a:cubicBezTo>
                  <a:cubicBezTo>
                    <a:pt x="3345" y="4728"/>
                    <a:pt x="3346" y="4728"/>
                    <a:pt x="3347" y="4729"/>
                  </a:cubicBezTo>
                  <a:cubicBezTo>
                    <a:pt x="3356" y="4738"/>
                    <a:pt x="3365" y="4747"/>
                    <a:pt x="3374" y="4754"/>
                  </a:cubicBezTo>
                  <a:cubicBezTo>
                    <a:pt x="3381" y="4738"/>
                    <a:pt x="3387" y="4723"/>
                    <a:pt x="3393" y="4709"/>
                  </a:cubicBezTo>
                  <a:cubicBezTo>
                    <a:pt x="3385" y="4697"/>
                    <a:pt x="3378" y="4687"/>
                    <a:pt x="3365" y="4664"/>
                  </a:cubicBezTo>
                  <a:lnTo>
                    <a:pt x="3365" y="4664"/>
                  </a:lnTo>
                  <a:cubicBezTo>
                    <a:pt x="3378" y="4666"/>
                    <a:pt x="3384" y="4667"/>
                    <a:pt x="3390" y="4669"/>
                  </a:cubicBezTo>
                  <a:cubicBezTo>
                    <a:pt x="3399" y="4688"/>
                    <a:pt x="3405" y="4700"/>
                    <a:pt x="3413" y="4722"/>
                  </a:cubicBezTo>
                  <a:cubicBezTo>
                    <a:pt x="3415" y="4714"/>
                    <a:pt x="3419" y="4711"/>
                    <a:pt x="3423" y="4711"/>
                  </a:cubicBezTo>
                  <a:cubicBezTo>
                    <a:pt x="3435" y="4711"/>
                    <a:pt x="3454" y="4730"/>
                    <a:pt x="3467" y="4730"/>
                  </a:cubicBezTo>
                  <a:cubicBezTo>
                    <a:pt x="3474" y="4730"/>
                    <a:pt x="3480" y="4724"/>
                    <a:pt x="3481" y="4704"/>
                  </a:cubicBezTo>
                  <a:cubicBezTo>
                    <a:pt x="3484" y="4664"/>
                    <a:pt x="3540" y="4706"/>
                    <a:pt x="3541" y="4659"/>
                  </a:cubicBezTo>
                  <a:cubicBezTo>
                    <a:pt x="3555" y="4665"/>
                    <a:pt x="3567" y="4667"/>
                    <a:pt x="3578" y="4667"/>
                  </a:cubicBezTo>
                  <a:cubicBezTo>
                    <a:pt x="3607" y="4667"/>
                    <a:pt x="3629" y="4650"/>
                    <a:pt x="3653" y="4641"/>
                  </a:cubicBezTo>
                  <a:cubicBezTo>
                    <a:pt x="3689" y="4629"/>
                    <a:pt x="3737" y="4637"/>
                    <a:pt x="3749" y="4584"/>
                  </a:cubicBezTo>
                  <a:cubicBezTo>
                    <a:pt x="3751" y="4584"/>
                    <a:pt x="3753" y="4584"/>
                    <a:pt x="3755" y="4584"/>
                  </a:cubicBezTo>
                  <a:cubicBezTo>
                    <a:pt x="3782" y="4584"/>
                    <a:pt x="3789" y="4548"/>
                    <a:pt x="3816" y="4548"/>
                  </a:cubicBezTo>
                  <a:cubicBezTo>
                    <a:pt x="3824" y="4548"/>
                    <a:pt x="3833" y="4551"/>
                    <a:pt x="3844" y="4559"/>
                  </a:cubicBezTo>
                  <a:cubicBezTo>
                    <a:pt x="3842" y="4541"/>
                    <a:pt x="3839" y="4523"/>
                    <a:pt x="3836" y="4507"/>
                  </a:cubicBezTo>
                  <a:lnTo>
                    <a:pt x="3836" y="4507"/>
                  </a:lnTo>
                  <a:cubicBezTo>
                    <a:pt x="3852" y="4519"/>
                    <a:pt x="3867" y="4531"/>
                    <a:pt x="3878" y="4539"/>
                  </a:cubicBezTo>
                  <a:cubicBezTo>
                    <a:pt x="3918" y="4514"/>
                    <a:pt x="3967" y="4500"/>
                    <a:pt x="3980" y="4447"/>
                  </a:cubicBezTo>
                  <a:cubicBezTo>
                    <a:pt x="3993" y="4448"/>
                    <a:pt x="4003" y="4450"/>
                    <a:pt x="4014" y="4450"/>
                  </a:cubicBezTo>
                  <a:cubicBezTo>
                    <a:pt x="4000" y="4426"/>
                    <a:pt x="3993" y="4411"/>
                    <a:pt x="3981" y="4391"/>
                  </a:cubicBezTo>
                  <a:lnTo>
                    <a:pt x="3981" y="4391"/>
                  </a:lnTo>
                  <a:cubicBezTo>
                    <a:pt x="4020" y="4441"/>
                    <a:pt x="4039" y="4432"/>
                    <a:pt x="4065" y="4447"/>
                  </a:cubicBezTo>
                  <a:cubicBezTo>
                    <a:pt x="4053" y="4403"/>
                    <a:pt x="4084" y="4407"/>
                    <a:pt x="4103" y="4400"/>
                  </a:cubicBezTo>
                  <a:cubicBezTo>
                    <a:pt x="4116" y="4394"/>
                    <a:pt x="4107" y="4365"/>
                    <a:pt x="4128" y="4365"/>
                  </a:cubicBezTo>
                  <a:cubicBezTo>
                    <a:pt x="4131" y="4365"/>
                    <a:pt x="4134" y="4366"/>
                    <a:pt x="4139" y="4367"/>
                  </a:cubicBezTo>
                  <a:cubicBezTo>
                    <a:pt x="4140" y="4368"/>
                    <a:pt x="4142" y="4368"/>
                    <a:pt x="4143" y="4368"/>
                  </a:cubicBezTo>
                  <a:cubicBezTo>
                    <a:pt x="4159" y="4368"/>
                    <a:pt x="4157" y="4332"/>
                    <a:pt x="4164" y="4313"/>
                  </a:cubicBezTo>
                  <a:cubicBezTo>
                    <a:pt x="4153" y="4298"/>
                    <a:pt x="4145" y="4285"/>
                    <a:pt x="4137" y="4273"/>
                  </a:cubicBezTo>
                  <a:cubicBezTo>
                    <a:pt x="4142" y="4270"/>
                    <a:pt x="4145" y="4269"/>
                    <a:pt x="4149" y="4264"/>
                  </a:cubicBezTo>
                  <a:cubicBezTo>
                    <a:pt x="4170" y="4285"/>
                    <a:pt x="4192" y="4306"/>
                    <a:pt x="4220" y="4333"/>
                  </a:cubicBezTo>
                  <a:cubicBezTo>
                    <a:pt x="4217" y="4314"/>
                    <a:pt x="4215" y="4301"/>
                    <a:pt x="4214" y="4286"/>
                  </a:cubicBezTo>
                  <a:lnTo>
                    <a:pt x="4214" y="4286"/>
                  </a:lnTo>
                  <a:cubicBezTo>
                    <a:pt x="4226" y="4290"/>
                    <a:pt x="4236" y="4291"/>
                    <a:pt x="4246" y="4291"/>
                  </a:cubicBezTo>
                  <a:cubicBezTo>
                    <a:pt x="4281" y="4291"/>
                    <a:pt x="4300" y="4270"/>
                    <a:pt x="4303" y="4233"/>
                  </a:cubicBezTo>
                  <a:cubicBezTo>
                    <a:pt x="4317" y="4245"/>
                    <a:pt x="4330" y="4255"/>
                    <a:pt x="4349" y="4270"/>
                  </a:cubicBezTo>
                  <a:cubicBezTo>
                    <a:pt x="4348" y="4255"/>
                    <a:pt x="4346" y="4244"/>
                    <a:pt x="4345" y="4230"/>
                  </a:cubicBezTo>
                  <a:lnTo>
                    <a:pt x="4345" y="4230"/>
                  </a:lnTo>
                  <a:cubicBezTo>
                    <a:pt x="4357" y="4238"/>
                    <a:pt x="4365" y="4241"/>
                    <a:pt x="4372" y="4241"/>
                  </a:cubicBezTo>
                  <a:cubicBezTo>
                    <a:pt x="4386" y="4241"/>
                    <a:pt x="4390" y="4227"/>
                    <a:pt x="4396" y="4217"/>
                  </a:cubicBezTo>
                  <a:cubicBezTo>
                    <a:pt x="4402" y="4204"/>
                    <a:pt x="4393" y="4179"/>
                    <a:pt x="4399" y="4166"/>
                  </a:cubicBezTo>
                  <a:cubicBezTo>
                    <a:pt x="4405" y="4154"/>
                    <a:pt x="4418" y="4147"/>
                    <a:pt x="4417" y="4129"/>
                  </a:cubicBezTo>
                  <a:lnTo>
                    <a:pt x="4417" y="4129"/>
                  </a:lnTo>
                  <a:lnTo>
                    <a:pt x="4473" y="4155"/>
                  </a:lnTo>
                  <a:cubicBezTo>
                    <a:pt x="4461" y="4144"/>
                    <a:pt x="4448" y="4132"/>
                    <a:pt x="4426" y="4111"/>
                  </a:cubicBezTo>
                  <a:lnTo>
                    <a:pt x="4471" y="4111"/>
                  </a:lnTo>
                  <a:cubicBezTo>
                    <a:pt x="4468" y="4104"/>
                    <a:pt x="4467" y="4097"/>
                    <a:pt x="4464" y="4089"/>
                  </a:cubicBezTo>
                  <a:lnTo>
                    <a:pt x="4464" y="4089"/>
                  </a:lnTo>
                  <a:cubicBezTo>
                    <a:pt x="4486" y="4104"/>
                    <a:pt x="4499" y="4113"/>
                    <a:pt x="4514" y="4123"/>
                  </a:cubicBezTo>
                  <a:cubicBezTo>
                    <a:pt x="4495" y="4077"/>
                    <a:pt x="4474" y="4033"/>
                    <a:pt x="4451" y="3985"/>
                  </a:cubicBezTo>
                  <a:lnTo>
                    <a:pt x="4451" y="3985"/>
                  </a:lnTo>
                  <a:cubicBezTo>
                    <a:pt x="4499" y="4023"/>
                    <a:pt x="4540" y="4058"/>
                    <a:pt x="4593" y="4101"/>
                  </a:cubicBezTo>
                  <a:cubicBezTo>
                    <a:pt x="4557" y="4045"/>
                    <a:pt x="4593" y="4051"/>
                    <a:pt x="4621" y="4048"/>
                  </a:cubicBezTo>
                  <a:cubicBezTo>
                    <a:pt x="4580" y="4022"/>
                    <a:pt x="4548" y="4001"/>
                    <a:pt x="4514" y="3979"/>
                  </a:cubicBezTo>
                  <a:cubicBezTo>
                    <a:pt x="4514" y="3979"/>
                    <a:pt x="4514" y="3973"/>
                    <a:pt x="4514" y="3969"/>
                  </a:cubicBezTo>
                  <a:cubicBezTo>
                    <a:pt x="4529" y="3977"/>
                    <a:pt x="4543" y="3986"/>
                    <a:pt x="4559" y="3997"/>
                  </a:cubicBezTo>
                  <a:cubicBezTo>
                    <a:pt x="4555" y="3985"/>
                    <a:pt x="4551" y="3977"/>
                    <a:pt x="4546" y="3969"/>
                  </a:cubicBezTo>
                  <a:lnTo>
                    <a:pt x="4546" y="3969"/>
                  </a:lnTo>
                  <a:cubicBezTo>
                    <a:pt x="4574" y="3980"/>
                    <a:pt x="4602" y="3994"/>
                    <a:pt x="4621" y="4002"/>
                  </a:cubicBezTo>
                  <a:cubicBezTo>
                    <a:pt x="4624" y="3982"/>
                    <a:pt x="4624" y="3966"/>
                    <a:pt x="4626" y="3948"/>
                  </a:cubicBezTo>
                  <a:cubicBezTo>
                    <a:pt x="4607" y="3933"/>
                    <a:pt x="4589" y="3920"/>
                    <a:pt x="4570" y="3905"/>
                  </a:cubicBezTo>
                  <a:cubicBezTo>
                    <a:pt x="4571" y="3905"/>
                    <a:pt x="4573" y="3905"/>
                    <a:pt x="4575" y="3905"/>
                  </a:cubicBezTo>
                  <a:cubicBezTo>
                    <a:pt x="4602" y="3905"/>
                    <a:pt x="4650" y="3939"/>
                    <a:pt x="4679" y="3939"/>
                  </a:cubicBezTo>
                  <a:cubicBezTo>
                    <a:pt x="4687" y="3939"/>
                    <a:pt x="4694" y="3936"/>
                    <a:pt x="4698" y="3929"/>
                  </a:cubicBezTo>
                  <a:cubicBezTo>
                    <a:pt x="4665" y="3910"/>
                    <a:pt x="4636" y="3892"/>
                    <a:pt x="4592" y="3864"/>
                  </a:cubicBezTo>
                  <a:lnTo>
                    <a:pt x="4592" y="3864"/>
                  </a:lnTo>
                  <a:cubicBezTo>
                    <a:pt x="4624" y="3870"/>
                    <a:pt x="4649" y="3873"/>
                    <a:pt x="4685" y="3879"/>
                  </a:cubicBezTo>
                  <a:cubicBezTo>
                    <a:pt x="4646" y="3858"/>
                    <a:pt x="4624" y="3845"/>
                    <a:pt x="4596" y="3829"/>
                  </a:cubicBezTo>
                  <a:lnTo>
                    <a:pt x="4596" y="3829"/>
                  </a:lnTo>
                  <a:cubicBezTo>
                    <a:pt x="4606" y="3829"/>
                    <a:pt x="4617" y="3829"/>
                    <a:pt x="4627" y="3829"/>
                  </a:cubicBezTo>
                  <a:cubicBezTo>
                    <a:pt x="4695" y="3829"/>
                    <a:pt x="4755" y="3824"/>
                    <a:pt x="4795" y="3798"/>
                  </a:cubicBezTo>
                  <a:cubicBezTo>
                    <a:pt x="4774" y="3782"/>
                    <a:pt x="4754" y="3767"/>
                    <a:pt x="4739" y="3757"/>
                  </a:cubicBezTo>
                  <a:cubicBezTo>
                    <a:pt x="4764" y="3749"/>
                    <a:pt x="4788" y="3742"/>
                    <a:pt x="4813" y="3736"/>
                  </a:cubicBezTo>
                  <a:cubicBezTo>
                    <a:pt x="4792" y="3724"/>
                    <a:pt x="4780" y="3717"/>
                    <a:pt x="4768" y="3710"/>
                  </a:cubicBezTo>
                  <a:cubicBezTo>
                    <a:pt x="4768" y="3710"/>
                    <a:pt x="4767" y="3710"/>
                    <a:pt x="4767" y="3709"/>
                  </a:cubicBezTo>
                  <a:lnTo>
                    <a:pt x="4767" y="3709"/>
                  </a:lnTo>
                  <a:cubicBezTo>
                    <a:pt x="4755" y="3695"/>
                    <a:pt x="4742" y="3679"/>
                    <a:pt x="4730" y="3664"/>
                  </a:cubicBezTo>
                  <a:cubicBezTo>
                    <a:pt x="4736" y="3663"/>
                    <a:pt x="4740" y="3661"/>
                    <a:pt x="4746" y="3658"/>
                  </a:cubicBezTo>
                  <a:cubicBezTo>
                    <a:pt x="4768" y="3670"/>
                    <a:pt x="4790" y="3683"/>
                    <a:pt x="4814" y="3696"/>
                  </a:cubicBezTo>
                  <a:lnTo>
                    <a:pt x="4765" y="3621"/>
                  </a:lnTo>
                  <a:lnTo>
                    <a:pt x="4765" y="3621"/>
                  </a:lnTo>
                  <a:cubicBezTo>
                    <a:pt x="4783" y="3627"/>
                    <a:pt x="4799" y="3633"/>
                    <a:pt x="4818" y="3641"/>
                  </a:cubicBezTo>
                  <a:cubicBezTo>
                    <a:pt x="4796" y="3613"/>
                    <a:pt x="4777" y="3588"/>
                    <a:pt x="4760" y="3565"/>
                  </a:cubicBezTo>
                  <a:cubicBezTo>
                    <a:pt x="4761" y="3563"/>
                    <a:pt x="4764" y="3563"/>
                    <a:pt x="4768" y="3563"/>
                  </a:cubicBezTo>
                  <a:cubicBezTo>
                    <a:pt x="4783" y="3563"/>
                    <a:pt x="4814" y="3576"/>
                    <a:pt x="4826" y="3576"/>
                  </a:cubicBezTo>
                  <a:cubicBezTo>
                    <a:pt x="4832" y="3576"/>
                    <a:pt x="4834" y="3572"/>
                    <a:pt x="4824" y="3560"/>
                  </a:cubicBezTo>
                  <a:cubicBezTo>
                    <a:pt x="4801" y="3551"/>
                    <a:pt x="4780" y="3543"/>
                    <a:pt x="4732" y="3527"/>
                  </a:cubicBezTo>
                  <a:cubicBezTo>
                    <a:pt x="4767" y="3524"/>
                    <a:pt x="4783" y="3521"/>
                    <a:pt x="4799" y="3520"/>
                  </a:cubicBezTo>
                  <a:cubicBezTo>
                    <a:pt x="4836" y="3536"/>
                    <a:pt x="4867" y="3551"/>
                    <a:pt x="4898" y="3564"/>
                  </a:cubicBezTo>
                  <a:cubicBezTo>
                    <a:pt x="4883" y="3539"/>
                    <a:pt x="4871" y="3518"/>
                    <a:pt x="4858" y="3498"/>
                  </a:cubicBezTo>
                  <a:cubicBezTo>
                    <a:pt x="4845" y="3495"/>
                    <a:pt x="4830" y="3493"/>
                    <a:pt x="4801" y="3489"/>
                  </a:cubicBezTo>
                  <a:cubicBezTo>
                    <a:pt x="4795" y="3474"/>
                    <a:pt x="4790" y="3464"/>
                    <a:pt x="4788" y="3452"/>
                  </a:cubicBezTo>
                  <a:lnTo>
                    <a:pt x="4788" y="3452"/>
                  </a:lnTo>
                  <a:cubicBezTo>
                    <a:pt x="4813" y="3455"/>
                    <a:pt x="4854" y="3462"/>
                    <a:pt x="4918" y="3473"/>
                  </a:cubicBezTo>
                  <a:cubicBezTo>
                    <a:pt x="4860" y="3446"/>
                    <a:pt x="4827" y="3432"/>
                    <a:pt x="4795" y="3418"/>
                  </a:cubicBezTo>
                  <a:lnTo>
                    <a:pt x="4773" y="3418"/>
                  </a:lnTo>
                  <a:lnTo>
                    <a:pt x="4767" y="3412"/>
                  </a:lnTo>
                  <a:lnTo>
                    <a:pt x="4792" y="3415"/>
                  </a:lnTo>
                  <a:cubicBezTo>
                    <a:pt x="4793" y="3417"/>
                    <a:pt x="4795" y="3418"/>
                    <a:pt x="4795" y="3418"/>
                  </a:cubicBezTo>
                  <a:cubicBezTo>
                    <a:pt x="4815" y="3412"/>
                    <a:pt x="4857" y="3415"/>
                    <a:pt x="4817" y="3385"/>
                  </a:cubicBezTo>
                  <a:cubicBezTo>
                    <a:pt x="4840" y="3383"/>
                    <a:pt x="4863" y="3382"/>
                    <a:pt x="4883" y="3382"/>
                  </a:cubicBezTo>
                  <a:cubicBezTo>
                    <a:pt x="4874" y="3368"/>
                    <a:pt x="4868" y="3361"/>
                    <a:pt x="4863" y="3352"/>
                  </a:cubicBezTo>
                  <a:lnTo>
                    <a:pt x="4863" y="3352"/>
                  </a:lnTo>
                  <a:cubicBezTo>
                    <a:pt x="4886" y="3358"/>
                    <a:pt x="4902" y="3362"/>
                    <a:pt x="4926" y="3368"/>
                  </a:cubicBezTo>
                  <a:cubicBezTo>
                    <a:pt x="4901" y="3339"/>
                    <a:pt x="4877" y="3312"/>
                    <a:pt x="4857" y="3289"/>
                  </a:cubicBezTo>
                  <a:cubicBezTo>
                    <a:pt x="4889" y="3279"/>
                    <a:pt x="4901" y="3265"/>
                    <a:pt x="4902" y="3240"/>
                  </a:cubicBezTo>
                  <a:cubicBezTo>
                    <a:pt x="4882" y="3233"/>
                    <a:pt x="4861" y="3226"/>
                    <a:pt x="4817" y="3211"/>
                  </a:cubicBezTo>
                  <a:lnTo>
                    <a:pt x="4817" y="3211"/>
                  </a:lnTo>
                  <a:cubicBezTo>
                    <a:pt x="4860" y="3214"/>
                    <a:pt x="4883" y="3217"/>
                    <a:pt x="4917" y="3218"/>
                  </a:cubicBezTo>
                  <a:cubicBezTo>
                    <a:pt x="4886" y="3201"/>
                    <a:pt x="4864" y="3189"/>
                    <a:pt x="4846" y="3176"/>
                  </a:cubicBezTo>
                  <a:cubicBezTo>
                    <a:pt x="4836" y="3170"/>
                    <a:pt x="4835" y="3162"/>
                    <a:pt x="4826" y="3151"/>
                  </a:cubicBezTo>
                  <a:lnTo>
                    <a:pt x="4826" y="3151"/>
                  </a:lnTo>
                  <a:cubicBezTo>
                    <a:pt x="4863" y="3159"/>
                    <a:pt x="4888" y="3167"/>
                    <a:pt x="4913" y="3173"/>
                  </a:cubicBezTo>
                  <a:cubicBezTo>
                    <a:pt x="4920" y="3162"/>
                    <a:pt x="4952" y="3156"/>
                    <a:pt x="4902" y="3140"/>
                  </a:cubicBezTo>
                  <a:cubicBezTo>
                    <a:pt x="4883" y="3140"/>
                    <a:pt x="4865" y="3136"/>
                    <a:pt x="4848" y="3130"/>
                  </a:cubicBezTo>
                  <a:lnTo>
                    <a:pt x="4849" y="3124"/>
                  </a:lnTo>
                  <a:lnTo>
                    <a:pt x="4904" y="3136"/>
                  </a:lnTo>
                  <a:cubicBezTo>
                    <a:pt x="4902" y="3139"/>
                    <a:pt x="4902" y="3140"/>
                    <a:pt x="4902" y="3140"/>
                  </a:cubicBezTo>
                  <a:cubicBezTo>
                    <a:pt x="4910" y="3124"/>
                    <a:pt x="4914" y="3111"/>
                    <a:pt x="4920" y="3098"/>
                  </a:cubicBezTo>
                  <a:cubicBezTo>
                    <a:pt x="4888" y="3086"/>
                    <a:pt x="4864" y="3077"/>
                    <a:pt x="4840" y="3068"/>
                  </a:cubicBezTo>
                  <a:cubicBezTo>
                    <a:pt x="4854" y="3065"/>
                    <a:pt x="4864" y="3062"/>
                    <a:pt x="4874" y="3059"/>
                  </a:cubicBezTo>
                  <a:lnTo>
                    <a:pt x="4852" y="3039"/>
                  </a:lnTo>
                  <a:lnTo>
                    <a:pt x="4883" y="3039"/>
                  </a:lnTo>
                  <a:cubicBezTo>
                    <a:pt x="4896" y="3024"/>
                    <a:pt x="4877" y="3001"/>
                    <a:pt x="4938" y="2998"/>
                  </a:cubicBezTo>
                  <a:cubicBezTo>
                    <a:pt x="4885" y="2971"/>
                    <a:pt x="4833" y="2945"/>
                    <a:pt x="4776" y="2915"/>
                  </a:cubicBezTo>
                  <a:lnTo>
                    <a:pt x="4776" y="2915"/>
                  </a:lnTo>
                  <a:cubicBezTo>
                    <a:pt x="4839" y="2923"/>
                    <a:pt x="4895" y="2928"/>
                    <a:pt x="4949" y="2936"/>
                  </a:cubicBezTo>
                  <a:cubicBezTo>
                    <a:pt x="4941" y="2927"/>
                    <a:pt x="4933" y="2918"/>
                    <a:pt x="4924" y="2909"/>
                  </a:cubicBezTo>
                  <a:cubicBezTo>
                    <a:pt x="4941" y="2906"/>
                    <a:pt x="4951" y="2905"/>
                    <a:pt x="4964" y="2902"/>
                  </a:cubicBezTo>
                  <a:cubicBezTo>
                    <a:pt x="4933" y="2884"/>
                    <a:pt x="4902" y="2867"/>
                    <a:pt x="4855" y="2856"/>
                  </a:cubicBezTo>
                  <a:lnTo>
                    <a:pt x="4855" y="2856"/>
                  </a:lnTo>
                  <a:cubicBezTo>
                    <a:pt x="4855" y="2857"/>
                    <a:pt x="4855" y="2858"/>
                    <a:pt x="4855" y="2859"/>
                  </a:cubicBezTo>
                  <a:cubicBezTo>
                    <a:pt x="4856" y="2860"/>
                    <a:pt x="4855" y="2860"/>
                    <a:pt x="4853" y="2860"/>
                  </a:cubicBezTo>
                  <a:cubicBezTo>
                    <a:pt x="4850" y="2860"/>
                    <a:pt x="4844" y="2858"/>
                    <a:pt x="4842" y="2853"/>
                  </a:cubicBezTo>
                  <a:lnTo>
                    <a:pt x="4842" y="2853"/>
                  </a:lnTo>
                  <a:cubicBezTo>
                    <a:pt x="4846" y="2854"/>
                    <a:pt x="4851" y="2855"/>
                    <a:pt x="4855" y="2856"/>
                  </a:cubicBezTo>
                  <a:lnTo>
                    <a:pt x="4855" y="2856"/>
                  </a:lnTo>
                  <a:cubicBezTo>
                    <a:pt x="4854" y="2854"/>
                    <a:pt x="4853" y="2852"/>
                    <a:pt x="4852" y="2849"/>
                  </a:cubicBezTo>
                  <a:lnTo>
                    <a:pt x="4852" y="2849"/>
                  </a:lnTo>
                  <a:cubicBezTo>
                    <a:pt x="4849" y="2851"/>
                    <a:pt x="4846" y="2852"/>
                    <a:pt x="4842" y="2853"/>
                  </a:cubicBezTo>
                  <a:cubicBezTo>
                    <a:pt x="4835" y="2853"/>
                    <a:pt x="4842" y="2848"/>
                    <a:pt x="4848" y="2842"/>
                  </a:cubicBezTo>
                  <a:cubicBezTo>
                    <a:pt x="4849" y="2844"/>
                    <a:pt x="4851" y="2847"/>
                    <a:pt x="4852" y="2849"/>
                  </a:cubicBezTo>
                  <a:lnTo>
                    <a:pt x="4852" y="2849"/>
                  </a:lnTo>
                  <a:cubicBezTo>
                    <a:pt x="4874" y="2841"/>
                    <a:pt x="4883" y="2837"/>
                    <a:pt x="4892" y="2833"/>
                  </a:cubicBezTo>
                  <a:cubicBezTo>
                    <a:pt x="4891" y="2831"/>
                    <a:pt x="4885" y="2830"/>
                    <a:pt x="4885" y="2827"/>
                  </a:cubicBezTo>
                  <a:cubicBezTo>
                    <a:pt x="4877" y="2815"/>
                    <a:pt x="4871" y="2803"/>
                    <a:pt x="4864" y="2789"/>
                  </a:cubicBezTo>
                  <a:cubicBezTo>
                    <a:pt x="4842" y="2786"/>
                    <a:pt x="4820" y="2783"/>
                    <a:pt x="4804" y="2780"/>
                  </a:cubicBezTo>
                  <a:cubicBezTo>
                    <a:pt x="4823" y="2758"/>
                    <a:pt x="4842" y="2737"/>
                    <a:pt x="4861" y="2717"/>
                  </a:cubicBezTo>
                  <a:cubicBezTo>
                    <a:pt x="4839" y="2712"/>
                    <a:pt x="4817" y="2709"/>
                    <a:pt x="4786" y="2703"/>
                  </a:cubicBezTo>
                  <a:cubicBezTo>
                    <a:pt x="4789" y="2696"/>
                    <a:pt x="4799" y="2686"/>
                    <a:pt x="4789" y="2681"/>
                  </a:cubicBezTo>
                  <a:cubicBezTo>
                    <a:pt x="4763" y="2668"/>
                    <a:pt x="4776" y="2665"/>
                    <a:pt x="4793" y="2659"/>
                  </a:cubicBezTo>
                  <a:cubicBezTo>
                    <a:pt x="4774" y="2653"/>
                    <a:pt x="4757" y="2649"/>
                    <a:pt x="4735" y="2643"/>
                  </a:cubicBezTo>
                  <a:cubicBezTo>
                    <a:pt x="4749" y="2636"/>
                    <a:pt x="4760" y="2630"/>
                    <a:pt x="4771" y="2624"/>
                  </a:cubicBezTo>
                  <a:cubicBezTo>
                    <a:pt x="4742" y="2619"/>
                    <a:pt x="4717" y="2617"/>
                    <a:pt x="4685" y="2612"/>
                  </a:cubicBezTo>
                  <a:cubicBezTo>
                    <a:pt x="4702" y="2594"/>
                    <a:pt x="4718" y="2578"/>
                    <a:pt x="4733" y="2565"/>
                  </a:cubicBezTo>
                  <a:cubicBezTo>
                    <a:pt x="4701" y="2555"/>
                    <a:pt x="4673" y="2547"/>
                    <a:pt x="4642" y="2539"/>
                  </a:cubicBezTo>
                  <a:cubicBezTo>
                    <a:pt x="4654" y="2527"/>
                    <a:pt x="4664" y="2518"/>
                    <a:pt x="4676" y="2508"/>
                  </a:cubicBezTo>
                  <a:cubicBezTo>
                    <a:pt x="4658" y="2497"/>
                    <a:pt x="4640" y="2487"/>
                    <a:pt x="4620" y="2475"/>
                  </a:cubicBezTo>
                  <a:cubicBezTo>
                    <a:pt x="4551" y="2487"/>
                    <a:pt x="4490" y="2499"/>
                    <a:pt x="4429" y="2512"/>
                  </a:cubicBezTo>
                  <a:cubicBezTo>
                    <a:pt x="4429" y="2512"/>
                    <a:pt x="4420" y="2509"/>
                    <a:pt x="4399" y="2502"/>
                  </a:cubicBezTo>
                  <a:cubicBezTo>
                    <a:pt x="4396" y="2519"/>
                    <a:pt x="4393" y="2533"/>
                    <a:pt x="4390" y="2543"/>
                  </a:cubicBezTo>
                  <a:cubicBezTo>
                    <a:pt x="4334" y="2544"/>
                    <a:pt x="4289" y="2547"/>
                    <a:pt x="4224" y="2549"/>
                  </a:cubicBezTo>
                  <a:cubicBezTo>
                    <a:pt x="4259" y="2559"/>
                    <a:pt x="4281" y="2565"/>
                    <a:pt x="4301" y="2569"/>
                  </a:cubicBezTo>
                  <a:cubicBezTo>
                    <a:pt x="4283" y="2578"/>
                    <a:pt x="4271" y="2584"/>
                    <a:pt x="4258" y="2592"/>
                  </a:cubicBezTo>
                  <a:cubicBezTo>
                    <a:pt x="4295" y="2597"/>
                    <a:pt x="4320" y="2600"/>
                    <a:pt x="4348" y="2605"/>
                  </a:cubicBezTo>
                  <a:cubicBezTo>
                    <a:pt x="4343" y="2609"/>
                    <a:pt x="4340" y="2614"/>
                    <a:pt x="4336" y="2618"/>
                  </a:cubicBezTo>
                  <a:cubicBezTo>
                    <a:pt x="4292" y="2614"/>
                    <a:pt x="4252" y="2609"/>
                    <a:pt x="4214" y="2606"/>
                  </a:cubicBezTo>
                  <a:cubicBezTo>
                    <a:pt x="4196" y="2609"/>
                    <a:pt x="4184" y="2611"/>
                    <a:pt x="4184" y="2611"/>
                  </a:cubicBezTo>
                  <a:cubicBezTo>
                    <a:pt x="4177" y="2622"/>
                    <a:pt x="4230" y="2639"/>
                    <a:pt x="4162" y="2639"/>
                  </a:cubicBezTo>
                  <a:lnTo>
                    <a:pt x="4184" y="2653"/>
                  </a:lnTo>
                  <a:cubicBezTo>
                    <a:pt x="4175" y="2653"/>
                    <a:pt x="4167" y="2655"/>
                    <a:pt x="4143" y="2659"/>
                  </a:cubicBezTo>
                  <a:cubicBezTo>
                    <a:pt x="4167" y="2665"/>
                    <a:pt x="4189" y="2672"/>
                    <a:pt x="4211" y="2678"/>
                  </a:cubicBezTo>
                  <a:lnTo>
                    <a:pt x="4195" y="2681"/>
                  </a:lnTo>
                  <a:cubicBezTo>
                    <a:pt x="4174" y="2677"/>
                    <a:pt x="4153" y="2671"/>
                    <a:pt x="4136" y="2667"/>
                  </a:cubicBezTo>
                  <a:lnTo>
                    <a:pt x="4065" y="2667"/>
                  </a:lnTo>
                  <a:cubicBezTo>
                    <a:pt x="4062" y="2671"/>
                    <a:pt x="4061" y="2675"/>
                    <a:pt x="4056" y="2686"/>
                  </a:cubicBezTo>
                  <a:cubicBezTo>
                    <a:pt x="4070" y="2692"/>
                    <a:pt x="4095" y="2703"/>
                    <a:pt x="4117" y="2712"/>
                  </a:cubicBezTo>
                  <a:cubicBezTo>
                    <a:pt x="4111" y="2712"/>
                    <a:pt x="4093" y="2711"/>
                    <a:pt x="4081" y="2709"/>
                  </a:cubicBezTo>
                  <a:cubicBezTo>
                    <a:pt x="4078" y="2718"/>
                    <a:pt x="4075" y="2725"/>
                    <a:pt x="4072" y="2733"/>
                  </a:cubicBezTo>
                  <a:cubicBezTo>
                    <a:pt x="4092" y="2739"/>
                    <a:pt x="4108" y="2743"/>
                    <a:pt x="4130" y="2749"/>
                  </a:cubicBezTo>
                  <a:cubicBezTo>
                    <a:pt x="4086" y="2746"/>
                    <a:pt x="4049" y="2743"/>
                    <a:pt x="4012" y="2740"/>
                  </a:cubicBezTo>
                  <a:lnTo>
                    <a:pt x="3978" y="2756"/>
                  </a:lnTo>
                  <a:cubicBezTo>
                    <a:pt x="3990" y="2761"/>
                    <a:pt x="4006" y="2765"/>
                    <a:pt x="4020" y="2770"/>
                  </a:cubicBezTo>
                  <a:cubicBezTo>
                    <a:pt x="4018" y="2775"/>
                    <a:pt x="4015" y="2780"/>
                    <a:pt x="4012" y="2784"/>
                  </a:cubicBezTo>
                  <a:cubicBezTo>
                    <a:pt x="3993" y="2781"/>
                    <a:pt x="3975" y="2780"/>
                    <a:pt x="3952" y="2775"/>
                  </a:cubicBezTo>
                  <a:lnTo>
                    <a:pt x="3952" y="2775"/>
                  </a:lnTo>
                  <a:lnTo>
                    <a:pt x="3972" y="2809"/>
                  </a:lnTo>
                  <a:cubicBezTo>
                    <a:pt x="3953" y="2806"/>
                    <a:pt x="3933" y="2803"/>
                    <a:pt x="3915" y="2800"/>
                  </a:cubicBezTo>
                  <a:cubicBezTo>
                    <a:pt x="3911" y="2811"/>
                    <a:pt x="3905" y="2821"/>
                    <a:pt x="3897" y="2836"/>
                  </a:cubicBezTo>
                  <a:cubicBezTo>
                    <a:pt x="3903" y="2839"/>
                    <a:pt x="3928" y="2849"/>
                    <a:pt x="3961" y="2861"/>
                  </a:cubicBezTo>
                  <a:cubicBezTo>
                    <a:pt x="3925" y="2853"/>
                    <a:pt x="3909" y="2850"/>
                    <a:pt x="3899" y="2849"/>
                  </a:cubicBezTo>
                  <a:cubicBezTo>
                    <a:pt x="3886" y="2853"/>
                    <a:pt x="3872" y="2858"/>
                    <a:pt x="3864" y="2864"/>
                  </a:cubicBezTo>
                  <a:cubicBezTo>
                    <a:pt x="3855" y="2868"/>
                    <a:pt x="3834" y="2871"/>
                    <a:pt x="3844" y="2878"/>
                  </a:cubicBezTo>
                  <a:cubicBezTo>
                    <a:pt x="3886" y="2905"/>
                    <a:pt x="3842" y="2905"/>
                    <a:pt x="3850" y="2924"/>
                  </a:cubicBezTo>
                  <a:cubicBezTo>
                    <a:pt x="3830" y="2920"/>
                    <a:pt x="3806" y="2915"/>
                    <a:pt x="3784" y="2909"/>
                  </a:cubicBezTo>
                  <a:lnTo>
                    <a:pt x="3784" y="2909"/>
                  </a:lnTo>
                  <a:cubicBezTo>
                    <a:pt x="3803" y="2923"/>
                    <a:pt x="3817" y="2931"/>
                    <a:pt x="3831" y="2942"/>
                  </a:cubicBezTo>
                  <a:cubicBezTo>
                    <a:pt x="3799" y="2936"/>
                    <a:pt x="3766" y="2931"/>
                    <a:pt x="3736" y="2927"/>
                  </a:cubicBezTo>
                  <a:lnTo>
                    <a:pt x="3736" y="2927"/>
                  </a:lnTo>
                  <a:cubicBezTo>
                    <a:pt x="3746" y="2936"/>
                    <a:pt x="3752" y="2942"/>
                    <a:pt x="3756" y="2945"/>
                  </a:cubicBezTo>
                  <a:cubicBezTo>
                    <a:pt x="3744" y="2945"/>
                    <a:pt x="3736" y="2943"/>
                    <a:pt x="3727" y="2943"/>
                  </a:cubicBezTo>
                  <a:cubicBezTo>
                    <a:pt x="3739" y="2953"/>
                    <a:pt x="3746" y="2961"/>
                    <a:pt x="3755" y="2968"/>
                  </a:cubicBezTo>
                  <a:cubicBezTo>
                    <a:pt x="3740" y="2965"/>
                    <a:pt x="3730" y="2964"/>
                    <a:pt x="3730" y="2964"/>
                  </a:cubicBezTo>
                  <a:lnTo>
                    <a:pt x="3730" y="2964"/>
                  </a:lnTo>
                  <a:cubicBezTo>
                    <a:pt x="3734" y="2977"/>
                    <a:pt x="3736" y="2987"/>
                    <a:pt x="3737" y="2998"/>
                  </a:cubicBezTo>
                  <a:cubicBezTo>
                    <a:pt x="3752" y="3005"/>
                    <a:pt x="3765" y="3012"/>
                    <a:pt x="3774" y="3017"/>
                  </a:cubicBezTo>
                  <a:cubicBezTo>
                    <a:pt x="3752" y="3018"/>
                    <a:pt x="3733" y="3018"/>
                    <a:pt x="3715" y="3020"/>
                  </a:cubicBezTo>
                  <a:cubicBezTo>
                    <a:pt x="3741" y="3040"/>
                    <a:pt x="3722" y="3040"/>
                    <a:pt x="3715" y="3046"/>
                  </a:cubicBezTo>
                  <a:cubicBezTo>
                    <a:pt x="3696" y="3039"/>
                    <a:pt x="3680" y="3031"/>
                    <a:pt x="3665" y="3026"/>
                  </a:cubicBezTo>
                  <a:lnTo>
                    <a:pt x="3665" y="3026"/>
                  </a:lnTo>
                  <a:cubicBezTo>
                    <a:pt x="3674" y="3033"/>
                    <a:pt x="3681" y="3040"/>
                    <a:pt x="3689" y="3048"/>
                  </a:cubicBezTo>
                  <a:cubicBezTo>
                    <a:pt x="3675" y="3045"/>
                    <a:pt x="3665" y="3043"/>
                    <a:pt x="3653" y="3040"/>
                  </a:cubicBezTo>
                  <a:lnTo>
                    <a:pt x="3653" y="3040"/>
                  </a:lnTo>
                  <a:cubicBezTo>
                    <a:pt x="3665" y="3048"/>
                    <a:pt x="3675" y="3053"/>
                    <a:pt x="3693" y="3064"/>
                  </a:cubicBezTo>
                  <a:cubicBezTo>
                    <a:pt x="3700" y="3076"/>
                    <a:pt x="3708" y="3089"/>
                    <a:pt x="3716" y="3101"/>
                  </a:cubicBezTo>
                  <a:cubicBezTo>
                    <a:pt x="3680" y="3096"/>
                    <a:pt x="3644" y="3090"/>
                    <a:pt x="3625" y="3086"/>
                  </a:cubicBezTo>
                  <a:cubicBezTo>
                    <a:pt x="3616" y="3098"/>
                    <a:pt x="3612" y="3105"/>
                    <a:pt x="3605" y="3114"/>
                  </a:cubicBezTo>
                  <a:cubicBezTo>
                    <a:pt x="3606" y="3117"/>
                    <a:pt x="3618" y="3127"/>
                    <a:pt x="3631" y="3139"/>
                  </a:cubicBezTo>
                  <a:cubicBezTo>
                    <a:pt x="3622" y="3136"/>
                    <a:pt x="3613" y="3133"/>
                    <a:pt x="3605" y="3130"/>
                  </a:cubicBezTo>
                  <a:lnTo>
                    <a:pt x="3605" y="3130"/>
                  </a:lnTo>
                  <a:cubicBezTo>
                    <a:pt x="3611" y="3137"/>
                    <a:pt x="3618" y="3145"/>
                    <a:pt x="3621" y="3149"/>
                  </a:cubicBezTo>
                  <a:cubicBezTo>
                    <a:pt x="3605" y="3148"/>
                    <a:pt x="3590" y="3146"/>
                    <a:pt x="3568" y="3145"/>
                  </a:cubicBezTo>
                  <a:lnTo>
                    <a:pt x="3568" y="3145"/>
                  </a:lnTo>
                  <a:cubicBezTo>
                    <a:pt x="3587" y="3161"/>
                    <a:pt x="3608" y="3177"/>
                    <a:pt x="3630" y="3196"/>
                  </a:cubicBezTo>
                  <a:cubicBezTo>
                    <a:pt x="3614" y="3198"/>
                    <a:pt x="3598" y="3198"/>
                    <a:pt x="3582" y="3198"/>
                  </a:cubicBezTo>
                  <a:cubicBezTo>
                    <a:pt x="3566" y="3198"/>
                    <a:pt x="3549" y="3198"/>
                    <a:pt x="3533" y="3198"/>
                  </a:cubicBezTo>
                  <a:cubicBezTo>
                    <a:pt x="3536" y="3205"/>
                    <a:pt x="3549" y="3221"/>
                    <a:pt x="3539" y="3221"/>
                  </a:cubicBezTo>
                  <a:cubicBezTo>
                    <a:pt x="3536" y="3221"/>
                    <a:pt x="3529" y="3219"/>
                    <a:pt x="3518" y="3214"/>
                  </a:cubicBezTo>
                  <a:cubicBezTo>
                    <a:pt x="3512" y="3211"/>
                    <a:pt x="3507" y="3210"/>
                    <a:pt x="3504" y="3210"/>
                  </a:cubicBezTo>
                  <a:cubicBezTo>
                    <a:pt x="3498" y="3210"/>
                    <a:pt x="3496" y="3213"/>
                    <a:pt x="3500" y="3220"/>
                  </a:cubicBezTo>
                  <a:cubicBezTo>
                    <a:pt x="3521" y="3252"/>
                    <a:pt x="3500" y="3254"/>
                    <a:pt x="3488" y="3258"/>
                  </a:cubicBezTo>
                  <a:cubicBezTo>
                    <a:pt x="3472" y="3265"/>
                    <a:pt x="3483" y="3293"/>
                    <a:pt x="3488" y="3318"/>
                  </a:cubicBezTo>
                  <a:cubicBezTo>
                    <a:pt x="3459" y="3306"/>
                    <a:pt x="3444" y="3300"/>
                    <a:pt x="3438" y="3300"/>
                  </a:cubicBezTo>
                  <a:cubicBezTo>
                    <a:pt x="3432" y="3300"/>
                    <a:pt x="3434" y="3306"/>
                    <a:pt x="3438" y="3318"/>
                  </a:cubicBezTo>
                  <a:cubicBezTo>
                    <a:pt x="3403" y="3302"/>
                    <a:pt x="3369" y="3287"/>
                    <a:pt x="3335" y="3273"/>
                  </a:cubicBezTo>
                  <a:lnTo>
                    <a:pt x="3335" y="3273"/>
                  </a:lnTo>
                  <a:cubicBezTo>
                    <a:pt x="3335" y="3277"/>
                    <a:pt x="3338" y="3286"/>
                    <a:pt x="3335" y="3290"/>
                  </a:cubicBezTo>
                  <a:cubicBezTo>
                    <a:pt x="3332" y="3295"/>
                    <a:pt x="3327" y="3295"/>
                    <a:pt x="3322" y="3296"/>
                  </a:cubicBezTo>
                  <a:cubicBezTo>
                    <a:pt x="3338" y="3315"/>
                    <a:pt x="3347" y="3324"/>
                    <a:pt x="3362" y="3342"/>
                  </a:cubicBezTo>
                  <a:cubicBezTo>
                    <a:pt x="3361" y="3342"/>
                    <a:pt x="3360" y="3342"/>
                    <a:pt x="3360" y="3342"/>
                  </a:cubicBezTo>
                  <a:cubicBezTo>
                    <a:pt x="3355" y="3342"/>
                    <a:pt x="3351" y="3344"/>
                    <a:pt x="3346" y="3344"/>
                  </a:cubicBezTo>
                  <a:cubicBezTo>
                    <a:pt x="3342" y="3344"/>
                    <a:pt x="3336" y="3342"/>
                    <a:pt x="3330" y="3336"/>
                  </a:cubicBezTo>
                  <a:cubicBezTo>
                    <a:pt x="3323" y="3331"/>
                    <a:pt x="3319" y="3329"/>
                    <a:pt x="3317" y="3329"/>
                  </a:cubicBezTo>
                  <a:lnTo>
                    <a:pt x="3317" y="3329"/>
                  </a:lnTo>
                  <a:cubicBezTo>
                    <a:pt x="3311" y="3329"/>
                    <a:pt x="3325" y="3351"/>
                    <a:pt x="3321" y="3351"/>
                  </a:cubicBezTo>
                  <a:cubicBezTo>
                    <a:pt x="3319" y="3351"/>
                    <a:pt x="3314" y="3347"/>
                    <a:pt x="3305" y="3337"/>
                  </a:cubicBezTo>
                  <a:cubicBezTo>
                    <a:pt x="3303" y="3336"/>
                    <a:pt x="3302" y="3336"/>
                    <a:pt x="3301" y="3336"/>
                  </a:cubicBezTo>
                  <a:cubicBezTo>
                    <a:pt x="3299" y="3336"/>
                    <a:pt x="3298" y="3337"/>
                    <a:pt x="3300" y="3339"/>
                  </a:cubicBezTo>
                  <a:cubicBezTo>
                    <a:pt x="3324" y="3377"/>
                    <a:pt x="3299" y="3362"/>
                    <a:pt x="3294" y="3371"/>
                  </a:cubicBezTo>
                  <a:cubicBezTo>
                    <a:pt x="3343" y="3433"/>
                    <a:pt x="3346" y="3437"/>
                    <a:pt x="3330" y="3448"/>
                  </a:cubicBezTo>
                  <a:cubicBezTo>
                    <a:pt x="3334" y="3457"/>
                    <a:pt x="3338" y="3462"/>
                    <a:pt x="3341" y="3470"/>
                  </a:cubicBezTo>
                  <a:lnTo>
                    <a:pt x="3334" y="3462"/>
                  </a:lnTo>
                  <a:lnTo>
                    <a:pt x="3327" y="3446"/>
                  </a:lnTo>
                  <a:lnTo>
                    <a:pt x="3327" y="3446"/>
                  </a:lnTo>
                  <a:cubicBezTo>
                    <a:pt x="3328" y="3447"/>
                    <a:pt x="3329" y="3448"/>
                    <a:pt x="3330" y="3449"/>
                  </a:cubicBezTo>
                  <a:cubicBezTo>
                    <a:pt x="3330" y="3449"/>
                    <a:pt x="3328" y="3446"/>
                    <a:pt x="3327" y="3445"/>
                  </a:cubicBezTo>
                  <a:lnTo>
                    <a:pt x="3327" y="3445"/>
                  </a:lnTo>
                  <a:lnTo>
                    <a:pt x="3327" y="3446"/>
                  </a:lnTo>
                  <a:lnTo>
                    <a:pt x="3327" y="3446"/>
                  </a:lnTo>
                  <a:cubicBezTo>
                    <a:pt x="3302" y="3413"/>
                    <a:pt x="3282" y="3394"/>
                    <a:pt x="3265" y="3385"/>
                  </a:cubicBezTo>
                  <a:lnTo>
                    <a:pt x="3265" y="3385"/>
                  </a:lnTo>
                  <a:cubicBezTo>
                    <a:pt x="3265" y="3393"/>
                    <a:pt x="3276" y="3415"/>
                    <a:pt x="3268" y="3415"/>
                  </a:cubicBezTo>
                  <a:cubicBezTo>
                    <a:pt x="3265" y="3415"/>
                    <a:pt x="3260" y="3412"/>
                    <a:pt x="3250" y="3404"/>
                  </a:cubicBezTo>
                  <a:cubicBezTo>
                    <a:pt x="3246" y="3401"/>
                    <a:pt x="3244" y="3399"/>
                    <a:pt x="3241" y="3399"/>
                  </a:cubicBezTo>
                  <a:cubicBezTo>
                    <a:pt x="3236" y="3399"/>
                    <a:pt x="3235" y="3409"/>
                    <a:pt x="3231" y="3411"/>
                  </a:cubicBezTo>
                  <a:cubicBezTo>
                    <a:pt x="3225" y="3404"/>
                    <a:pt x="3216" y="3393"/>
                    <a:pt x="3207" y="3383"/>
                  </a:cubicBezTo>
                  <a:lnTo>
                    <a:pt x="3207" y="3383"/>
                  </a:lnTo>
                  <a:cubicBezTo>
                    <a:pt x="3207" y="3390"/>
                    <a:pt x="3214" y="3408"/>
                    <a:pt x="3208" y="3408"/>
                  </a:cubicBezTo>
                  <a:cubicBezTo>
                    <a:pt x="3206" y="3408"/>
                    <a:pt x="3202" y="3405"/>
                    <a:pt x="3194" y="3398"/>
                  </a:cubicBezTo>
                  <a:cubicBezTo>
                    <a:pt x="3185" y="3390"/>
                    <a:pt x="3179" y="3387"/>
                    <a:pt x="3176" y="3387"/>
                  </a:cubicBezTo>
                  <a:cubicBezTo>
                    <a:pt x="3171" y="3387"/>
                    <a:pt x="3171" y="3394"/>
                    <a:pt x="3174" y="3405"/>
                  </a:cubicBezTo>
                  <a:cubicBezTo>
                    <a:pt x="3178" y="3424"/>
                    <a:pt x="3175" y="3436"/>
                    <a:pt x="3175" y="3448"/>
                  </a:cubicBezTo>
                  <a:cubicBezTo>
                    <a:pt x="3166" y="3439"/>
                    <a:pt x="3157" y="3430"/>
                    <a:pt x="3149" y="3421"/>
                  </a:cubicBezTo>
                  <a:lnTo>
                    <a:pt x="3149" y="3421"/>
                  </a:lnTo>
                  <a:cubicBezTo>
                    <a:pt x="3154" y="3443"/>
                    <a:pt x="3154" y="3460"/>
                    <a:pt x="3165" y="3485"/>
                  </a:cubicBezTo>
                  <a:cubicBezTo>
                    <a:pt x="3175" y="3510"/>
                    <a:pt x="3193" y="3545"/>
                    <a:pt x="3207" y="3576"/>
                  </a:cubicBezTo>
                  <a:cubicBezTo>
                    <a:pt x="3209" y="3585"/>
                    <a:pt x="3209" y="3593"/>
                    <a:pt x="3210" y="3604"/>
                  </a:cubicBezTo>
                  <a:cubicBezTo>
                    <a:pt x="3204" y="3598"/>
                    <a:pt x="3196" y="3589"/>
                    <a:pt x="3190" y="3583"/>
                  </a:cubicBezTo>
                  <a:lnTo>
                    <a:pt x="3190" y="3583"/>
                  </a:lnTo>
                  <a:cubicBezTo>
                    <a:pt x="3190" y="3593"/>
                    <a:pt x="3190" y="3601"/>
                    <a:pt x="3191" y="3613"/>
                  </a:cubicBezTo>
                  <a:cubicBezTo>
                    <a:pt x="3179" y="3590"/>
                    <a:pt x="3174" y="3580"/>
                    <a:pt x="3168" y="3568"/>
                  </a:cubicBezTo>
                  <a:lnTo>
                    <a:pt x="3184" y="3552"/>
                  </a:lnTo>
                  <a:cubicBezTo>
                    <a:pt x="3172" y="3533"/>
                    <a:pt x="3165" y="3521"/>
                    <a:pt x="3159" y="3510"/>
                  </a:cubicBezTo>
                  <a:cubicBezTo>
                    <a:pt x="3154" y="3505"/>
                    <a:pt x="3149" y="3501"/>
                    <a:pt x="3144" y="3495"/>
                  </a:cubicBezTo>
                  <a:lnTo>
                    <a:pt x="3141" y="3488"/>
                  </a:lnTo>
                  <a:lnTo>
                    <a:pt x="3157" y="3507"/>
                  </a:lnTo>
                  <a:cubicBezTo>
                    <a:pt x="3157" y="3508"/>
                    <a:pt x="3159" y="3510"/>
                    <a:pt x="3159" y="3510"/>
                  </a:cubicBezTo>
                  <a:cubicBezTo>
                    <a:pt x="3153" y="3496"/>
                    <a:pt x="3147" y="3483"/>
                    <a:pt x="3143" y="3470"/>
                  </a:cubicBezTo>
                  <a:cubicBezTo>
                    <a:pt x="3128" y="3458"/>
                    <a:pt x="3118" y="3449"/>
                    <a:pt x="3107" y="3440"/>
                  </a:cubicBezTo>
                  <a:lnTo>
                    <a:pt x="3107" y="3440"/>
                  </a:lnTo>
                  <a:cubicBezTo>
                    <a:pt x="3121" y="3473"/>
                    <a:pt x="3134" y="3507"/>
                    <a:pt x="3153" y="3552"/>
                  </a:cubicBezTo>
                  <a:cubicBezTo>
                    <a:pt x="3129" y="3521"/>
                    <a:pt x="3109" y="3493"/>
                    <a:pt x="3090" y="3470"/>
                  </a:cubicBezTo>
                  <a:lnTo>
                    <a:pt x="3090" y="3470"/>
                  </a:lnTo>
                  <a:cubicBezTo>
                    <a:pt x="3091" y="3492"/>
                    <a:pt x="3087" y="3507"/>
                    <a:pt x="3079" y="3507"/>
                  </a:cubicBezTo>
                  <a:cubicBezTo>
                    <a:pt x="3077" y="3507"/>
                    <a:pt x="3075" y="3506"/>
                    <a:pt x="3072" y="3504"/>
                  </a:cubicBezTo>
                  <a:cubicBezTo>
                    <a:pt x="3070" y="3502"/>
                    <a:pt x="3068" y="3502"/>
                    <a:pt x="3067" y="3502"/>
                  </a:cubicBezTo>
                  <a:cubicBezTo>
                    <a:pt x="3060" y="3502"/>
                    <a:pt x="3065" y="3520"/>
                    <a:pt x="3065" y="3532"/>
                  </a:cubicBezTo>
                  <a:lnTo>
                    <a:pt x="3088" y="3579"/>
                  </a:lnTo>
                  <a:lnTo>
                    <a:pt x="3085" y="3580"/>
                  </a:lnTo>
                  <a:lnTo>
                    <a:pt x="3059" y="3533"/>
                  </a:lnTo>
                  <a:cubicBezTo>
                    <a:pt x="3047" y="3515"/>
                    <a:pt x="3037" y="3499"/>
                    <a:pt x="3025" y="3482"/>
                  </a:cubicBezTo>
                  <a:lnTo>
                    <a:pt x="3025" y="3482"/>
                  </a:lnTo>
                  <a:cubicBezTo>
                    <a:pt x="3022" y="3496"/>
                    <a:pt x="3021" y="3513"/>
                    <a:pt x="3041" y="3564"/>
                  </a:cubicBezTo>
                  <a:cubicBezTo>
                    <a:pt x="3035" y="3564"/>
                    <a:pt x="3029" y="3563"/>
                    <a:pt x="3026" y="3563"/>
                  </a:cubicBezTo>
                  <a:cubicBezTo>
                    <a:pt x="3016" y="3542"/>
                    <a:pt x="3010" y="3530"/>
                    <a:pt x="3001" y="3514"/>
                  </a:cubicBezTo>
                  <a:lnTo>
                    <a:pt x="2984" y="3521"/>
                  </a:lnTo>
                  <a:cubicBezTo>
                    <a:pt x="2993" y="3543"/>
                    <a:pt x="2998" y="3554"/>
                    <a:pt x="3004" y="3567"/>
                  </a:cubicBezTo>
                  <a:cubicBezTo>
                    <a:pt x="3004" y="3560"/>
                    <a:pt x="3004" y="3552"/>
                    <a:pt x="3003" y="3538"/>
                  </a:cubicBezTo>
                  <a:lnTo>
                    <a:pt x="3003" y="3538"/>
                  </a:lnTo>
                  <a:cubicBezTo>
                    <a:pt x="3024" y="3592"/>
                    <a:pt x="3038" y="3632"/>
                    <a:pt x="3051" y="3670"/>
                  </a:cubicBezTo>
                  <a:lnTo>
                    <a:pt x="3031" y="3674"/>
                  </a:lnTo>
                  <a:cubicBezTo>
                    <a:pt x="3007" y="3599"/>
                    <a:pt x="2982" y="3539"/>
                    <a:pt x="2969" y="3521"/>
                  </a:cubicBezTo>
                  <a:lnTo>
                    <a:pt x="2969" y="3521"/>
                  </a:lnTo>
                  <a:cubicBezTo>
                    <a:pt x="2971" y="3530"/>
                    <a:pt x="2972" y="3538"/>
                    <a:pt x="2973" y="3542"/>
                  </a:cubicBezTo>
                  <a:cubicBezTo>
                    <a:pt x="2960" y="3527"/>
                    <a:pt x="2950" y="3514"/>
                    <a:pt x="2938" y="3499"/>
                  </a:cubicBezTo>
                  <a:lnTo>
                    <a:pt x="2938" y="3499"/>
                  </a:lnTo>
                  <a:cubicBezTo>
                    <a:pt x="2944" y="3517"/>
                    <a:pt x="2948" y="3535"/>
                    <a:pt x="2954" y="3551"/>
                  </a:cubicBezTo>
                  <a:cubicBezTo>
                    <a:pt x="2940" y="3538"/>
                    <a:pt x="2922" y="3509"/>
                    <a:pt x="2915" y="3509"/>
                  </a:cubicBezTo>
                  <a:lnTo>
                    <a:pt x="2915" y="3509"/>
                  </a:lnTo>
                  <a:cubicBezTo>
                    <a:pt x="2910" y="3509"/>
                    <a:pt x="2910" y="3524"/>
                    <a:pt x="2922" y="3570"/>
                  </a:cubicBezTo>
                  <a:cubicBezTo>
                    <a:pt x="2897" y="3507"/>
                    <a:pt x="2891" y="3490"/>
                    <a:pt x="2884" y="3468"/>
                  </a:cubicBezTo>
                  <a:lnTo>
                    <a:pt x="2884" y="3468"/>
                  </a:lnTo>
                  <a:cubicBezTo>
                    <a:pt x="2885" y="3517"/>
                    <a:pt x="2871" y="3527"/>
                    <a:pt x="2855" y="3527"/>
                  </a:cubicBezTo>
                  <a:cubicBezTo>
                    <a:pt x="2850" y="3527"/>
                    <a:pt x="2846" y="3527"/>
                    <a:pt x="2841" y="3526"/>
                  </a:cubicBezTo>
                  <a:lnTo>
                    <a:pt x="2841" y="3526"/>
                  </a:lnTo>
                  <a:cubicBezTo>
                    <a:pt x="2847" y="3549"/>
                    <a:pt x="2850" y="3564"/>
                    <a:pt x="2856" y="3588"/>
                  </a:cubicBezTo>
                  <a:cubicBezTo>
                    <a:pt x="2844" y="3560"/>
                    <a:pt x="2839" y="3556"/>
                    <a:pt x="2835" y="3556"/>
                  </a:cubicBezTo>
                  <a:cubicBezTo>
                    <a:pt x="2834" y="3556"/>
                    <a:pt x="2833" y="3556"/>
                    <a:pt x="2831" y="3556"/>
                  </a:cubicBezTo>
                  <a:cubicBezTo>
                    <a:pt x="2829" y="3556"/>
                    <a:pt x="2827" y="3555"/>
                    <a:pt x="2823" y="3549"/>
                  </a:cubicBezTo>
                  <a:cubicBezTo>
                    <a:pt x="2815" y="3534"/>
                    <a:pt x="2810" y="3528"/>
                    <a:pt x="2807" y="3528"/>
                  </a:cubicBezTo>
                  <a:cubicBezTo>
                    <a:pt x="2804" y="3528"/>
                    <a:pt x="2802" y="3536"/>
                    <a:pt x="2800" y="3546"/>
                  </a:cubicBezTo>
                  <a:cubicBezTo>
                    <a:pt x="2799" y="3555"/>
                    <a:pt x="2798" y="3571"/>
                    <a:pt x="2792" y="3571"/>
                  </a:cubicBezTo>
                  <a:cubicBezTo>
                    <a:pt x="2789" y="3571"/>
                    <a:pt x="2785" y="3564"/>
                    <a:pt x="2778" y="3546"/>
                  </a:cubicBezTo>
                  <a:cubicBezTo>
                    <a:pt x="2775" y="3574"/>
                    <a:pt x="2773" y="3602"/>
                    <a:pt x="2772" y="3627"/>
                  </a:cubicBezTo>
                  <a:cubicBezTo>
                    <a:pt x="2763" y="3610"/>
                    <a:pt x="2754" y="3590"/>
                    <a:pt x="2744" y="3568"/>
                  </a:cubicBezTo>
                  <a:lnTo>
                    <a:pt x="2744" y="3568"/>
                  </a:lnTo>
                  <a:cubicBezTo>
                    <a:pt x="2751" y="3623"/>
                    <a:pt x="2756" y="3667"/>
                    <a:pt x="2762" y="3708"/>
                  </a:cubicBezTo>
                  <a:cubicBezTo>
                    <a:pt x="2751" y="3707"/>
                    <a:pt x="2741" y="3705"/>
                    <a:pt x="2732" y="3704"/>
                  </a:cubicBezTo>
                  <a:cubicBezTo>
                    <a:pt x="2729" y="3683"/>
                    <a:pt x="2728" y="3670"/>
                    <a:pt x="2725" y="3655"/>
                  </a:cubicBezTo>
                  <a:cubicBezTo>
                    <a:pt x="2725" y="3655"/>
                    <a:pt x="2724" y="3656"/>
                    <a:pt x="2724" y="3656"/>
                  </a:cubicBezTo>
                  <a:cubicBezTo>
                    <a:pt x="2723" y="3656"/>
                    <a:pt x="2721" y="3654"/>
                    <a:pt x="2719" y="3654"/>
                  </a:cubicBezTo>
                  <a:lnTo>
                    <a:pt x="2719" y="3654"/>
                  </a:lnTo>
                  <a:cubicBezTo>
                    <a:pt x="2717" y="3654"/>
                    <a:pt x="2715" y="3659"/>
                    <a:pt x="2720" y="3685"/>
                  </a:cubicBezTo>
                  <a:cubicBezTo>
                    <a:pt x="2710" y="3677"/>
                    <a:pt x="2703" y="3671"/>
                    <a:pt x="2694" y="3666"/>
                  </a:cubicBezTo>
                  <a:lnTo>
                    <a:pt x="2694" y="3666"/>
                  </a:lnTo>
                  <a:cubicBezTo>
                    <a:pt x="2695" y="3698"/>
                    <a:pt x="2697" y="3743"/>
                    <a:pt x="2700" y="3783"/>
                  </a:cubicBezTo>
                  <a:cubicBezTo>
                    <a:pt x="2691" y="3751"/>
                    <a:pt x="2682" y="3718"/>
                    <a:pt x="2673" y="3685"/>
                  </a:cubicBezTo>
                  <a:cubicBezTo>
                    <a:pt x="2676" y="3668"/>
                    <a:pt x="2679" y="3651"/>
                    <a:pt x="2685" y="3623"/>
                  </a:cubicBezTo>
                  <a:cubicBezTo>
                    <a:pt x="2679" y="3622"/>
                    <a:pt x="2673" y="3619"/>
                    <a:pt x="2668" y="3619"/>
                  </a:cubicBezTo>
                  <a:cubicBezTo>
                    <a:pt x="2659" y="3619"/>
                    <a:pt x="2652" y="3628"/>
                    <a:pt x="2651" y="3674"/>
                  </a:cubicBezTo>
                  <a:cubicBezTo>
                    <a:pt x="2656" y="3692"/>
                    <a:pt x="2659" y="3710"/>
                    <a:pt x="2660" y="3729"/>
                  </a:cubicBezTo>
                  <a:lnTo>
                    <a:pt x="2657" y="3730"/>
                  </a:lnTo>
                  <a:lnTo>
                    <a:pt x="2650" y="3674"/>
                  </a:lnTo>
                  <a:lnTo>
                    <a:pt x="2651" y="3674"/>
                  </a:lnTo>
                  <a:cubicBezTo>
                    <a:pt x="2642" y="3674"/>
                    <a:pt x="2635" y="3671"/>
                    <a:pt x="2628" y="3670"/>
                  </a:cubicBezTo>
                  <a:lnTo>
                    <a:pt x="2628" y="3670"/>
                  </a:lnTo>
                  <a:cubicBezTo>
                    <a:pt x="2629" y="3702"/>
                    <a:pt x="2631" y="3724"/>
                    <a:pt x="2632" y="3745"/>
                  </a:cubicBezTo>
                  <a:lnTo>
                    <a:pt x="2622" y="3763"/>
                  </a:lnTo>
                  <a:cubicBezTo>
                    <a:pt x="2625" y="3801"/>
                    <a:pt x="2628" y="3839"/>
                    <a:pt x="2631" y="3876"/>
                  </a:cubicBezTo>
                  <a:cubicBezTo>
                    <a:pt x="2631" y="3880"/>
                    <a:pt x="2634" y="3888"/>
                    <a:pt x="2634" y="3888"/>
                  </a:cubicBezTo>
                  <a:cubicBezTo>
                    <a:pt x="2640" y="3870"/>
                    <a:pt x="2644" y="3854"/>
                    <a:pt x="2651" y="3830"/>
                  </a:cubicBezTo>
                  <a:cubicBezTo>
                    <a:pt x="2654" y="3870"/>
                    <a:pt x="2656" y="3892"/>
                    <a:pt x="2659" y="3916"/>
                  </a:cubicBezTo>
                  <a:lnTo>
                    <a:pt x="2648" y="3882"/>
                  </a:lnTo>
                  <a:lnTo>
                    <a:pt x="2648" y="3882"/>
                  </a:lnTo>
                  <a:cubicBezTo>
                    <a:pt x="2650" y="3907"/>
                    <a:pt x="2651" y="3932"/>
                    <a:pt x="2653" y="3954"/>
                  </a:cubicBezTo>
                  <a:cubicBezTo>
                    <a:pt x="2647" y="3938"/>
                    <a:pt x="2645" y="3932"/>
                    <a:pt x="2640" y="3916"/>
                  </a:cubicBezTo>
                  <a:lnTo>
                    <a:pt x="2634" y="3983"/>
                  </a:lnTo>
                  <a:cubicBezTo>
                    <a:pt x="2629" y="3963"/>
                    <a:pt x="2626" y="3952"/>
                    <a:pt x="2622" y="3941"/>
                  </a:cubicBezTo>
                  <a:cubicBezTo>
                    <a:pt x="2617" y="3851"/>
                    <a:pt x="2612" y="3758"/>
                    <a:pt x="2607" y="3671"/>
                  </a:cubicBezTo>
                  <a:cubicBezTo>
                    <a:pt x="2610" y="3666"/>
                    <a:pt x="2613" y="3661"/>
                    <a:pt x="2616" y="3655"/>
                  </a:cubicBezTo>
                  <a:cubicBezTo>
                    <a:pt x="2606" y="3636"/>
                    <a:pt x="2598" y="3614"/>
                    <a:pt x="2591" y="3607"/>
                  </a:cubicBezTo>
                  <a:cubicBezTo>
                    <a:pt x="2590" y="3606"/>
                    <a:pt x="2589" y="3605"/>
                    <a:pt x="2588" y="3605"/>
                  </a:cubicBezTo>
                  <a:cubicBezTo>
                    <a:pt x="2583" y="3605"/>
                    <a:pt x="2577" y="3614"/>
                    <a:pt x="2569" y="3620"/>
                  </a:cubicBezTo>
                  <a:cubicBezTo>
                    <a:pt x="2569" y="3636"/>
                    <a:pt x="2567" y="3673"/>
                    <a:pt x="2566" y="3714"/>
                  </a:cubicBezTo>
                  <a:cubicBezTo>
                    <a:pt x="2562" y="3692"/>
                    <a:pt x="2557" y="3671"/>
                    <a:pt x="2554" y="3654"/>
                  </a:cubicBezTo>
                  <a:cubicBezTo>
                    <a:pt x="2557" y="3633"/>
                    <a:pt x="2559" y="3620"/>
                    <a:pt x="2560" y="3607"/>
                  </a:cubicBezTo>
                  <a:cubicBezTo>
                    <a:pt x="2553" y="3590"/>
                    <a:pt x="2547" y="3576"/>
                    <a:pt x="2541" y="3563"/>
                  </a:cubicBezTo>
                  <a:cubicBezTo>
                    <a:pt x="2539" y="3588"/>
                    <a:pt x="2538" y="3605"/>
                    <a:pt x="2537" y="3624"/>
                  </a:cubicBezTo>
                  <a:cubicBezTo>
                    <a:pt x="2523" y="3593"/>
                    <a:pt x="2506" y="3585"/>
                    <a:pt x="2495" y="3577"/>
                  </a:cubicBezTo>
                  <a:cubicBezTo>
                    <a:pt x="2494" y="3575"/>
                    <a:pt x="2492" y="3575"/>
                    <a:pt x="2490" y="3575"/>
                  </a:cubicBezTo>
                  <a:cubicBezTo>
                    <a:pt x="2479" y="3575"/>
                    <a:pt x="2468" y="3597"/>
                    <a:pt x="2456" y="3597"/>
                  </a:cubicBezTo>
                  <a:cubicBezTo>
                    <a:pt x="2454" y="3597"/>
                    <a:pt x="2452" y="3596"/>
                    <a:pt x="2450" y="3595"/>
                  </a:cubicBezTo>
                  <a:cubicBezTo>
                    <a:pt x="2447" y="3613"/>
                    <a:pt x="2444" y="3632"/>
                    <a:pt x="2441" y="3649"/>
                  </a:cubicBezTo>
                  <a:cubicBezTo>
                    <a:pt x="2435" y="3614"/>
                    <a:pt x="2431" y="3586"/>
                    <a:pt x="2426" y="3560"/>
                  </a:cubicBezTo>
                  <a:cubicBezTo>
                    <a:pt x="2419" y="3576"/>
                    <a:pt x="2411" y="3592"/>
                    <a:pt x="2404" y="3605"/>
                  </a:cubicBezTo>
                  <a:cubicBezTo>
                    <a:pt x="2401" y="3592"/>
                    <a:pt x="2398" y="3580"/>
                    <a:pt x="2395" y="3567"/>
                  </a:cubicBezTo>
                  <a:cubicBezTo>
                    <a:pt x="2389" y="3593"/>
                    <a:pt x="2386" y="3611"/>
                    <a:pt x="2382" y="3632"/>
                  </a:cubicBezTo>
                  <a:cubicBezTo>
                    <a:pt x="2379" y="3613"/>
                    <a:pt x="2376" y="3599"/>
                    <a:pt x="2373" y="3585"/>
                  </a:cubicBezTo>
                  <a:cubicBezTo>
                    <a:pt x="2369" y="3608"/>
                    <a:pt x="2364" y="3626"/>
                    <a:pt x="2360" y="3645"/>
                  </a:cubicBezTo>
                  <a:cubicBezTo>
                    <a:pt x="2359" y="3645"/>
                    <a:pt x="2359" y="3644"/>
                    <a:pt x="2358" y="3644"/>
                  </a:cubicBezTo>
                  <a:cubicBezTo>
                    <a:pt x="2356" y="3644"/>
                    <a:pt x="2353" y="3648"/>
                    <a:pt x="2351" y="3664"/>
                  </a:cubicBezTo>
                  <a:cubicBezTo>
                    <a:pt x="2351" y="3658"/>
                    <a:pt x="2351" y="3653"/>
                    <a:pt x="2351" y="3648"/>
                  </a:cubicBezTo>
                  <a:lnTo>
                    <a:pt x="2351" y="3648"/>
                  </a:lnTo>
                  <a:cubicBezTo>
                    <a:pt x="2350" y="3655"/>
                    <a:pt x="2349" y="3663"/>
                    <a:pt x="2350" y="3666"/>
                  </a:cubicBezTo>
                  <a:cubicBezTo>
                    <a:pt x="2350" y="3667"/>
                    <a:pt x="2350" y="3668"/>
                    <a:pt x="2350" y="3669"/>
                  </a:cubicBezTo>
                  <a:lnTo>
                    <a:pt x="2350" y="3669"/>
                  </a:lnTo>
                  <a:cubicBezTo>
                    <a:pt x="2345" y="3699"/>
                    <a:pt x="2340" y="3712"/>
                    <a:pt x="2332" y="3733"/>
                  </a:cubicBezTo>
                  <a:cubicBezTo>
                    <a:pt x="2338" y="3696"/>
                    <a:pt x="2341" y="3667"/>
                    <a:pt x="2347" y="3649"/>
                  </a:cubicBezTo>
                  <a:cubicBezTo>
                    <a:pt x="2348" y="3643"/>
                    <a:pt x="2350" y="3639"/>
                    <a:pt x="2350" y="3638"/>
                  </a:cubicBezTo>
                  <a:lnTo>
                    <a:pt x="2350" y="3638"/>
                  </a:lnTo>
                  <a:cubicBezTo>
                    <a:pt x="2350" y="3641"/>
                    <a:pt x="2350" y="3644"/>
                    <a:pt x="2351" y="3648"/>
                  </a:cubicBezTo>
                  <a:lnTo>
                    <a:pt x="2351" y="3648"/>
                  </a:lnTo>
                  <a:cubicBezTo>
                    <a:pt x="2351" y="3642"/>
                    <a:pt x="2351" y="3637"/>
                    <a:pt x="2351" y="3637"/>
                  </a:cubicBezTo>
                  <a:lnTo>
                    <a:pt x="2351" y="3637"/>
                  </a:lnTo>
                  <a:cubicBezTo>
                    <a:pt x="2351" y="3637"/>
                    <a:pt x="2350" y="3637"/>
                    <a:pt x="2350" y="3638"/>
                  </a:cubicBezTo>
                  <a:lnTo>
                    <a:pt x="2350" y="3638"/>
                  </a:lnTo>
                  <a:cubicBezTo>
                    <a:pt x="2350" y="3621"/>
                    <a:pt x="2350" y="3613"/>
                    <a:pt x="2350" y="3602"/>
                  </a:cubicBezTo>
                  <a:cubicBezTo>
                    <a:pt x="2342" y="3630"/>
                    <a:pt x="2339" y="3645"/>
                    <a:pt x="2333" y="3668"/>
                  </a:cubicBezTo>
                  <a:cubicBezTo>
                    <a:pt x="2335" y="3639"/>
                    <a:pt x="2333" y="3629"/>
                    <a:pt x="2329" y="3629"/>
                  </a:cubicBezTo>
                  <a:cubicBezTo>
                    <a:pt x="2326" y="3629"/>
                    <a:pt x="2323" y="3633"/>
                    <a:pt x="2319" y="3639"/>
                  </a:cubicBezTo>
                  <a:cubicBezTo>
                    <a:pt x="2314" y="3676"/>
                    <a:pt x="2311" y="3705"/>
                    <a:pt x="2307" y="3735"/>
                  </a:cubicBezTo>
                  <a:lnTo>
                    <a:pt x="2301" y="3746"/>
                  </a:lnTo>
                  <a:cubicBezTo>
                    <a:pt x="2303" y="3723"/>
                    <a:pt x="2304" y="3699"/>
                    <a:pt x="2304" y="3677"/>
                  </a:cubicBezTo>
                  <a:lnTo>
                    <a:pt x="2304" y="3677"/>
                  </a:lnTo>
                  <a:cubicBezTo>
                    <a:pt x="2298" y="3691"/>
                    <a:pt x="2295" y="3696"/>
                    <a:pt x="2294" y="3701"/>
                  </a:cubicBezTo>
                  <a:cubicBezTo>
                    <a:pt x="2292" y="3691"/>
                    <a:pt x="2292" y="3683"/>
                    <a:pt x="2292" y="3673"/>
                  </a:cubicBezTo>
                  <a:lnTo>
                    <a:pt x="2266" y="3752"/>
                  </a:lnTo>
                  <a:cubicBezTo>
                    <a:pt x="2266" y="3739"/>
                    <a:pt x="2266" y="3724"/>
                    <a:pt x="2266" y="3711"/>
                  </a:cubicBezTo>
                  <a:cubicBezTo>
                    <a:pt x="2272" y="3693"/>
                    <a:pt x="2278" y="3677"/>
                    <a:pt x="2286" y="3652"/>
                  </a:cubicBezTo>
                  <a:cubicBezTo>
                    <a:pt x="2281" y="3642"/>
                    <a:pt x="2276" y="3633"/>
                    <a:pt x="2273" y="3626"/>
                  </a:cubicBezTo>
                  <a:cubicBezTo>
                    <a:pt x="2278" y="3605"/>
                    <a:pt x="2279" y="3592"/>
                    <a:pt x="2282" y="3576"/>
                  </a:cubicBezTo>
                  <a:lnTo>
                    <a:pt x="2282" y="3576"/>
                  </a:lnTo>
                  <a:cubicBezTo>
                    <a:pt x="2273" y="3595"/>
                    <a:pt x="2264" y="3613"/>
                    <a:pt x="2256" y="3630"/>
                  </a:cubicBezTo>
                  <a:cubicBezTo>
                    <a:pt x="2256" y="3614"/>
                    <a:pt x="2256" y="3601"/>
                    <a:pt x="2254" y="3590"/>
                  </a:cubicBezTo>
                  <a:cubicBezTo>
                    <a:pt x="2241" y="3599"/>
                    <a:pt x="2229" y="3649"/>
                    <a:pt x="2217" y="3689"/>
                  </a:cubicBezTo>
                  <a:cubicBezTo>
                    <a:pt x="2213" y="3691"/>
                    <a:pt x="2210" y="3692"/>
                    <a:pt x="2207" y="3695"/>
                  </a:cubicBezTo>
                  <a:cubicBezTo>
                    <a:pt x="2204" y="3698"/>
                    <a:pt x="2200" y="3705"/>
                    <a:pt x="2192" y="3716"/>
                  </a:cubicBezTo>
                  <a:cubicBezTo>
                    <a:pt x="2208" y="3658"/>
                    <a:pt x="2228" y="3630"/>
                    <a:pt x="2233" y="3577"/>
                  </a:cubicBezTo>
                  <a:lnTo>
                    <a:pt x="2233" y="3577"/>
                  </a:lnTo>
                  <a:cubicBezTo>
                    <a:pt x="2226" y="3596"/>
                    <a:pt x="2220" y="3614"/>
                    <a:pt x="2208" y="3642"/>
                  </a:cubicBezTo>
                  <a:cubicBezTo>
                    <a:pt x="2208" y="3616"/>
                    <a:pt x="2207" y="3589"/>
                    <a:pt x="2207" y="3567"/>
                  </a:cubicBezTo>
                  <a:cubicBezTo>
                    <a:pt x="2197" y="3576"/>
                    <a:pt x="2186" y="3585"/>
                    <a:pt x="2176" y="3593"/>
                  </a:cubicBezTo>
                  <a:cubicBezTo>
                    <a:pt x="2169" y="3614"/>
                    <a:pt x="2163" y="3636"/>
                    <a:pt x="2155" y="3660"/>
                  </a:cubicBezTo>
                  <a:cubicBezTo>
                    <a:pt x="2155" y="3645"/>
                    <a:pt x="2154" y="3635"/>
                    <a:pt x="2154" y="3627"/>
                  </a:cubicBezTo>
                  <a:cubicBezTo>
                    <a:pt x="2139" y="3654"/>
                    <a:pt x="2126" y="3676"/>
                    <a:pt x="2113" y="3699"/>
                  </a:cubicBezTo>
                  <a:cubicBezTo>
                    <a:pt x="2114" y="3685"/>
                    <a:pt x="2116" y="3671"/>
                    <a:pt x="2117" y="3654"/>
                  </a:cubicBezTo>
                  <a:cubicBezTo>
                    <a:pt x="2130" y="3617"/>
                    <a:pt x="2138" y="3574"/>
                    <a:pt x="2163" y="3518"/>
                  </a:cubicBezTo>
                  <a:lnTo>
                    <a:pt x="2163" y="3518"/>
                  </a:lnTo>
                  <a:cubicBezTo>
                    <a:pt x="2147" y="3536"/>
                    <a:pt x="2136" y="3548"/>
                    <a:pt x="2126" y="3560"/>
                  </a:cubicBezTo>
                  <a:cubicBezTo>
                    <a:pt x="2116" y="3595"/>
                    <a:pt x="2108" y="3620"/>
                    <a:pt x="2101" y="3646"/>
                  </a:cubicBezTo>
                  <a:lnTo>
                    <a:pt x="2094" y="3654"/>
                  </a:lnTo>
                  <a:cubicBezTo>
                    <a:pt x="2104" y="3616"/>
                    <a:pt x="2114" y="3579"/>
                    <a:pt x="2125" y="3543"/>
                  </a:cubicBezTo>
                  <a:lnTo>
                    <a:pt x="2125" y="3543"/>
                  </a:lnTo>
                  <a:cubicBezTo>
                    <a:pt x="2122" y="3548"/>
                    <a:pt x="2116" y="3555"/>
                    <a:pt x="2111" y="3563"/>
                  </a:cubicBezTo>
                  <a:cubicBezTo>
                    <a:pt x="2113" y="3554"/>
                    <a:pt x="2116" y="3543"/>
                    <a:pt x="2117" y="3532"/>
                  </a:cubicBezTo>
                  <a:lnTo>
                    <a:pt x="2117" y="3532"/>
                  </a:lnTo>
                  <a:cubicBezTo>
                    <a:pt x="2104" y="3557"/>
                    <a:pt x="2091" y="3580"/>
                    <a:pt x="2078" y="3605"/>
                  </a:cubicBezTo>
                  <a:cubicBezTo>
                    <a:pt x="2083" y="3585"/>
                    <a:pt x="2089" y="3568"/>
                    <a:pt x="2092" y="3558"/>
                  </a:cubicBezTo>
                  <a:lnTo>
                    <a:pt x="2092" y="3558"/>
                  </a:lnTo>
                  <a:cubicBezTo>
                    <a:pt x="2076" y="3571"/>
                    <a:pt x="2061" y="3583"/>
                    <a:pt x="2045" y="3598"/>
                  </a:cubicBezTo>
                  <a:cubicBezTo>
                    <a:pt x="2052" y="3568"/>
                    <a:pt x="2060" y="3546"/>
                    <a:pt x="2066" y="3521"/>
                  </a:cubicBezTo>
                  <a:lnTo>
                    <a:pt x="2066" y="3521"/>
                  </a:lnTo>
                  <a:cubicBezTo>
                    <a:pt x="2064" y="3523"/>
                    <a:pt x="2062" y="3523"/>
                    <a:pt x="2060" y="3523"/>
                  </a:cubicBezTo>
                  <a:cubicBezTo>
                    <a:pt x="2052" y="3523"/>
                    <a:pt x="2051" y="3509"/>
                    <a:pt x="2044" y="3509"/>
                  </a:cubicBezTo>
                  <a:cubicBezTo>
                    <a:pt x="2039" y="3509"/>
                    <a:pt x="2033" y="3513"/>
                    <a:pt x="2023" y="3527"/>
                  </a:cubicBezTo>
                  <a:cubicBezTo>
                    <a:pt x="2029" y="3508"/>
                    <a:pt x="2027" y="3504"/>
                    <a:pt x="2024" y="3504"/>
                  </a:cubicBezTo>
                  <a:lnTo>
                    <a:pt x="2024" y="3504"/>
                  </a:lnTo>
                  <a:cubicBezTo>
                    <a:pt x="2021" y="3504"/>
                    <a:pt x="2016" y="3506"/>
                    <a:pt x="2013" y="3506"/>
                  </a:cubicBezTo>
                  <a:cubicBezTo>
                    <a:pt x="2011" y="3506"/>
                    <a:pt x="2009" y="3505"/>
                    <a:pt x="2010" y="3498"/>
                  </a:cubicBezTo>
                  <a:cubicBezTo>
                    <a:pt x="2014" y="3471"/>
                    <a:pt x="2020" y="3436"/>
                    <a:pt x="2009" y="3436"/>
                  </a:cubicBezTo>
                  <a:cubicBezTo>
                    <a:pt x="2007" y="3436"/>
                    <a:pt x="2003" y="3437"/>
                    <a:pt x="2000" y="3440"/>
                  </a:cubicBezTo>
                  <a:cubicBezTo>
                    <a:pt x="1992" y="3446"/>
                    <a:pt x="1987" y="3448"/>
                    <a:pt x="1984" y="3448"/>
                  </a:cubicBezTo>
                  <a:cubicBezTo>
                    <a:pt x="1978" y="3448"/>
                    <a:pt x="1976" y="3444"/>
                    <a:pt x="1973" y="3440"/>
                  </a:cubicBezTo>
                  <a:cubicBezTo>
                    <a:pt x="1967" y="3435"/>
                    <a:pt x="1970" y="3417"/>
                    <a:pt x="1969" y="3404"/>
                  </a:cubicBezTo>
                  <a:lnTo>
                    <a:pt x="1969" y="3404"/>
                  </a:lnTo>
                  <a:cubicBezTo>
                    <a:pt x="1958" y="3412"/>
                    <a:pt x="1945" y="3423"/>
                    <a:pt x="1932" y="3433"/>
                  </a:cubicBezTo>
                  <a:cubicBezTo>
                    <a:pt x="1936" y="3421"/>
                    <a:pt x="1939" y="3415"/>
                    <a:pt x="1942" y="3410"/>
                  </a:cubicBezTo>
                  <a:lnTo>
                    <a:pt x="1942" y="3410"/>
                  </a:lnTo>
                  <a:cubicBezTo>
                    <a:pt x="1935" y="3417"/>
                    <a:pt x="1927" y="3424"/>
                    <a:pt x="1922" y="3430"/>
                  </a:cubicBezTo>
                  <a:cubicBezTo>
                    <a:pt x="1926" y="3407"/>
                    <a:pt x="1926" y="3396"/>
                    <a:pt x="1918" y="3396"/>
                  </a:cubicBezTo>
                  <a:cubicBezTo>
                    <a:pt x="1910" y="3396"/>
                    <a:pt x="1893" y="3410"/>
                    <a:pt x="1866" y="3435"/>
                  </a:cubicBezTo>
                  <a:cubicBezTo>
                    <a:pt x="1866" y="3425"/>
                    <a:pt x="1873" y="3407"/>
                    <a:pt x="1869" y="3407"/>
                  </a:cubicBezTo>
                  <a:lnTo>
                    <a:pt x="1869" y="3407"/>
                  </a:lnTo>
                  <a:cubicBezTo>
                    <a:pt x="1869" y="3407"/>
                    <a:pt x="1868" y="3407"/>
                    <a:pt x="1867" y="3408"/>
                  </a:cubicBezTo>
                  <a:cubicBezTo>
                    <a:pt x="1858" y="3415"/>
                    <a:pt x="1853" y="3417"/>
                    <a:pt x="1848" y="3417"/>
                  </a:cubicBezTo>
                  <a:cubicBezTo>
                    <a:pt x="1843" y="3417"/>
                    <a:pt x="1840" y="3415"/>
                    <a:pt x="1834" y="3415"/>
                  </a:cubicBezTo>
                  <a:cubicBezTo>
                    <a:pt x="1833" y="3415"/>
                    <a:pt x="1831" y="3415"/>
                    <a:pt x="1829" y="3415"/>
                  </a:cubicBezTo>
                  <a:cubicBezTo>
                    <a:pt x="1828" y="3416"/>
                    <a:pt x="1827" y="3416"/>
                    <a:pt x="1826" y="3416"/>
                  </a:cubicBezTo>
                  <a:cubicBezTo>
                    <a:pt x="1820" y="3416"/>
                    <a:pt x="1817" y="3410"/>
                    <a:pt x="1811" y="3410"/>
                  </a:cubicBezTo>
                  <a:cubicBezTo>
                    <a:pt x="1808" y="3410"/>
                    <a:pt x="1804" y="3411"/>
                    <a:pt x="1799" y="3414"/>
                  </a:cubicBezTo>
                  <a:cubicBezTo>
                    <a:pt x="1797" y="3416"/>
                    <a:pt x="1795" y="3417"/>
                    <a:pt x="1793" y="3417"/>
                  </a:cubicBezTo>
                  <a:cubicBezTo>
                    <a:pt x="1787" y="3417"/>
                    <a:pt x="1794" y="3398"/>
                    <a:pt x="1788" y="3398"/>
                  </a:cubicBezTo>
                  <a:lnTo>
                    <a:pt x="1788" y="3398"/>
                  </a:lnTo>
                  <a:cubicBezTo>
                    <a:pt x="1785" y="3398"/>
                    <a:pt x="1780" y="3401"/>
                    <a:pt x="1770" y="3411"/>
                  </a:cubicBezTo>
                  <a:cubicBezTo>
                    <a:pt x="1769" y="3412"/>
                    <a:pt x="1768" y="3412"/>
                    <a:pt x="1768" y="3412"/>
                  </a:cubicBezTo>
                  <a:cubicBezTo>
                    <a:pt x="1765" y="3412"/>
                    <a:pt x="1765" y="3405"/>
                    <a:pt x="1769" y="3398"/>
                  </a:cubicBezTo>
                  <a:cubicBezTo>
                    <a:pt x="1786" y="3370"/>
                    <a:pt x="1774" y="3373"/>
                    <a:pt x="1770" y="3368"/>
                  </a:cubicBezTo>
                  <a:cubicBezTo>
                    <a:pt x="1763" y="3360"/>
                    <a:pt x="1751" y="3355"/>
                    <a:pt x="1739" y="3348"/>
                  </a:cubicBezTo>
                  <a:cubicBezTo>
                    <a:pt x="1739" y="3348"/>
                    <a:pt x="1745" y="3340"/>
                    <a:pt x="1752" y="3327"/>
                  </a:cubicBezTo>
                  <a:lnTo>
                    <a:pt x="1752" y="3327"/>
                  </a:lnTo>
                  <a:lnTo>
                    <a:pt x="1727" y="3340"/>
                  </a:lnTo>
                  <a:cubicBezTo>
                    <a:pt x="1732" y="3333"/>
                    <a:pt x="1736" y="3326"/>
                    <a:pt x="1748" y="3305"/>
                  </a:cubicBezTo>
                  <a:lnTo>
                    <a:pt x="1748" y="3305"/>
                  </a:lnTo>
                  <a:cubicBezTo>
                    <a:pt x="1730" y="3320"/>
                    <a:pt x="1714" y="3333"/>
                    <a:pt x="1696" y="3349"/>
                  </a:cubicBezTo>
                  <a:cubicBezTo>
                    <a:pt x="1713" y="3330"/>
                    <a:pt x="1723" y="3317"/>
                    <a:pt x="1735" y="3304"/>
                  </a:cubicBezTo>
                  <a:lnTo>
                    <a:pt x="1735" y="3304"/>
                  </a:lnTo>
                  <a:cubicBezTo>
                    <a:pt x="1710" y="3311"/>
                    <a:pt x="1686" y="3318"/>
                    <a:pt x="1666" y="3324"/>
                  </a:cubicBezTo>
                  <a:cubicBezTo>
                    <a:pt x="1654" y="3334"/>
                    <a:pt x="1643" y="3343"/>
                    <a:pt x="1617" y="3365"/>
                  </a:cubicBezTo>
                  <a:cubicBezTo>
                    <a:pt x="1652" y="3329"/>
                    <a:pt x="1671" y="3309"/>
                    <a:pt x="1696" y="3283"/>
                  </a:cubicBezTo>
                  <a:lnTo>
                    <a:pt x="1696" y="3283"/>
                  </a:lnTo>
                  <a:cubicBezTo>
                    <a:pt x="1685" y="3287"/>
                    <a:pt x="1674" y="3291"/>
                    <a:pt x="1667" y="3291"/>
                  </a:cubicBezTo>
                  <a:cubicBezTo>
                    <a:pt x="1659" y="3291"/>
                    <a:pt x="1659" y="3285"/>
                    <a:pt x="1676" y="3261"/>
                  </a:cubicBezTo>
                  <a:cubicBezTo>
                    <a:pt x="1681" y="3253"/>
                    <a:pt x="1680" y="3247"/>
                    <a:pt x="1676" y="3247"/>
                  </a:cubicBezTo>
                  <a:cubicBezTo>
                    <a:pt x="1674" y="3247"/>
                    <a:pt x="1672" y="3248"/>
                    <a:pt x="1670" y="3249"/>
                  </a:cubicBezTo>
                  <a:cubicBezTo>
                    <a:pt x="1662" y="3255"/>
                    <a:pt x="1658" y="3257"/>
                    <a:pt x="1655" y="3257"/>
                  </a:cubicBezTo>
                  <a:cubicBezTo>
                    <a:pt x="1650" y="3257"/>
                    <a:pt x="1657" y="3245"/>
                    <a:pt x="1652" y="3245"/>
                  </a:cubicBezTo>
                  <a:lnTo>
                    <a:pt x="1652" y="3245"/>
                  </a:lnTo>
                  <a:cubicBezTo>
                    <a:pt x="1650" y="3245"/>
                    <a:pt x="1648" y="3246"/>
                    <a:pt x="1645" y="3248"/>
                  </a:cubicBezTo>
                  <a:cubicBezTo>
                    <a:pt x="1640" y="3250"/>
                    <a:pt x="1637" y="3251"/>
                    <a:pt x="1634" y="3251"/>
                  </a:cubicBezTo>
                  <a:cubicBezTo>
                    <a:pt x="1627" y="3251"/>
                    <a:pt x="1625" y="3245"/>
                    <a:pt x="1617" y="3245"/>
                  </a:cubicBezTo>
                  <a:cubicBezTo>
                    <a:pt x="1617" y="3245"/>
                    <a:pt x="1616" y="3245"/>
                    <a:pt x="1616" y="3245"/>
                  </a:cubicBezTo>
                  <a:cubicBezTo>
                    <a:pt x="1612" y="3245"/>
                    <a:pt x="1608" y="3245"/>
                    <a:pt x="1604" y="3245"/>
                  </a:cubicBezTo>
                  <a:cubicBezTo>
                    <a:pt x="1594" y="3245"/>
                    <a:pt x="1585" y="3243"/>
                    <a:pt x="1595" y="3224"/>
                  </a:cubicBezTo>
                  <a:cubicBezTo>
                    <a:pt x="1602" y="3214"/>
                    <a:pt x="1598" y="3209"/>
                    <a:pt x="1589" y="3209"/>
                  </a:cubicBezTo>
                  <a:cubicBezTo>
                    <a:pt x="1587" y="3209"/>
                    <a:pt x="1584" y="3209"/>
                    <a:pt x="1582" y="3209"/>
                  </a:cubicBezTo>
                  <a:cubicBezTo>
                    <a:pt x="1576" y="3211"/>
                    <a:pt x="1571" y="3212"/>
                    <a:pt x="1567" y="3212"/>
                  </a:cubicBezTo>
                  <a:cubicBezTo>
                    <a:pt x="1557" y="3212"/>
                    <a:pt x="1557" y="3205"/>
                    <a:pt x="1574" y="3184"/>
                  </a:cubicBezTo>
                  <a:cubicBezTo>
                    <a:pt x="1582" y="3177"/>
                    <a:pt x="1582" y="3171"/>
                    <a:pt x="1577" y="3170"/>
                  </a:cubicBezTo>
                  <a:cubicBezTo>
                    <a:pt x="1572" y="3170"/>
                    <a:pt x="1567" y="3169"/>
                    <a:pt x="1561" y="3169"/>
                  </a:cubicBezTo>
                  <a:cubicBezTo>
                    <a:pt x="1554" y="3169"/>
                    <a:pt x="1546" y="3170"/>
                    <a:pt x="1533" y="3176"/>
                  </a:cubicBezTo>
                  <a:cubicBezTo>
                    <a:pt x="1527" y="3179"/>
                    <a:pt x="1523" y="3180"/>
                    <a:pt x="1520" y="3180"/>
                  </a:cubicBezTo>
                  <a:cubicBezTo>
                    <a:pt x="1510" y="3180"/>
                    <a:pt x="1538" y="3153"/>
                    <a:pt x="1527" y="3153"/>
                  </a:cubicBezTo>
                  <a:lnTo>
                    <a:pt x="1527" y="3153"/>
                  </a:lnTo>
                  <a:cubicBezTo>
                    <a:pt x="1527" y="3153"/>
                    <a:pt x="1526" y="3153"/>
                    <a:pt x="1526" y="3154"/>
                  </a:cubicBezTo>
                  <a:cubicBezTo>
                    <a:pt x="1525" y="3154"/>
                    <a:pt x="1524" y="3154"/>
                    <a:pt x="1524" y="3154"/>
                  </a:cubicBezTo>
                  <a:cubicBezTo>
                    <a:pt x="1512" y="3154"/>
                    <a:pt x="1514" y="3142"/>
                    <a:pt x="1502" y="3142"/>
                  </a:cubicBezTo>
                  <a:cubicBezTo>
                    <a:pt x="1501" y="3142"/>
                    <a:pt x="1499" y="3143"/>
                    <a:pt x="1496" y="3143"/>
                  </a:cubicBezTo>
                  <a:cubicBezTo>
                    <a:pt x="1494" y="3144"/>
                    <a:pt x="1493" y="3144"/>
                    <a:pt x="1491" y="3144"/>
                  </a:cubicBezTo>
                  <a:cubicBezTo>
                    <a:pt x="1476" y="3144"/>
                    <a:pt x="1489" y="3126"/>
                    <a:pt x="1479" y="3126"/>
                  </a:cubicBezTo>
                  <a:cubicBezTo>
                    <a:pt x="1477" y="3126"/>
                    <a:pt x="1475" y="3126"/>
                    <a:pt x="1473" y="3127"/>
                  </a:cubicBezTo>
                  <a:cubicBezTo>
                    <a:pt x="1466" y="3129"/>
                    <a:pt x="1461" y="3130"/>
                    <a:pt x="1457" y="3130"/>
                  </a:cubicBezTo>
                  <a:cubicBezTo>
                    <a:pt x="1444" y="3130"/>
                    <a:pt x="1452" y="3117"/>
                    <a:pt x="1443" y="3114"/>
                  </a:cubicBezTo>
                  <a:cubicBezTo>
                    <a:pt x="1436" y="3111"/>
                    <a:pt x="1424" y="3111"/>
                    <a:pt x="1414" y="3111"/>
                  </a:cubicBezTo>
                  <a:cubicBezTo>
                    <a:pt x="1423" y="3101"/>
                    <a:pt x="1432" y="3092"/>
                    <a:pt x="1438" y="3086"/>
                  </a:cubicBezTo>
                  <a:cubicBezTo>
                    <a:pt x="1435" y="3084"/>
                    <a:pt x="1404" y="3074"/>
                    <a:pt x="1404" y="3074"/>
                  </a:cubicBezTo>
                  <a:lnTo>
                    <a:pt x="1426" y="3056"/>
                  </a:lnTo>
                  <a:lnTo>
                    <a:pt x="1379" y="3070"/>
                  </a:lnTo>
                  <a:cubicBezTo>
                    <a:pt x="1398" y="3049"/>
                    <a:pt x="1404" y="3038"/>
                    <a:pt x="1384" y="3038"/>
                  </a:cubicBezTo>
                  <a:cubicBezTo>
                    <a:pt x="1381" y="3038"/>
                    <a:pt x="1377" y="3038"/>
                    <a:pt x="1373" y="3039"/>
                  </a:cubicBezTo>
                  <a:cubicBezTo>
                    <a:pt x="1365" y="3039"/>
                    <a:pt x="1356" y="3040"/>
                    <a:pt x="1348" y="3040"/>
                  </a:cubicBezTo>
                  <a:cubicBezTo>
                    <a:pt x="1335" y="3040"/>
                    <a:pt x="1327" y="3038"/>
                    <a:pt x="1339" y="3026"/>
                  </a:cubicBezTo>
                  <a:cubicBezTo>
                    <a:pt x="1382" y="2984"/>
                    <a:pt x="1343" y="2978"/>
                    <a:pt x="1352" y="2956"/>
                  </a:cubicBezTo>
                  <a:cubicBezTo>
                    <a:pt x="1335" y="2955"/>
                    <a:pt x="1323" y="2955"/>
                    <a:pt x="1314" y="2955"/>
                  </a:cubicBezTo>
                  <a:lnTo>
                    <a:pt x="1254" y="2984"/>
                  </a:lnTo>
                  <a:lnTo>
                    <a:pt x="1245" y="2983"/>
                  </a:lnTo>
                  <a:cubicBezTo>
                    <a:pt x="1270" y="2968"/>
                    <a:pt x="1295" y="2955"/>
                    <a:pt x="1318" y="2940"/>
                  </a:cubicBezTo>
                  <a:lnTo>
                    <a:pt x="1318" y="2940"/>
                  </a:lnTo>
                  <a:cubicBezTo>
                    <a:pt x="1314" y="2941"/>
                    <a:pt x="1310" y="2942"/>
                    <a:pt x="1308" y="2942"/>
                  </a:cubicBezTo>
                  <a:lnTo>
                    <a:pt x="1308" y="2942"/>
                  </a:lnTo>
                  <a:cubicBezTo>
                    <a:pt x="1348" y="2901"/>
                    <a:pt x="1279" y="2905"/>
                    <a:pt x="1268" y="2884"/>
                  </a:cubicBezTo>
                  <a:cubicBezTo>
                    <a:pt x="1285" y="2877"/>
                    <a:pt x="1299" y="2871"/>
                    <a:pt x="1317" y="2864"/>
                  </a:cubicBezTo>
                  <a:lnTo>
                    <a:pt x="1317" y="2864"/>
                  </a:lnTo>
                  <a:cubicBezTo>
                    <a:pt x="1307" y="2865"/>
                    <a:pt x="1298" y="2865"/>
                    <a:pt x="1290" y="2865"/>
                  </a:cubicBezTo>
                  <a:cubicBezTo>
                    <a:pt x="1299" y="2859"/>
                    <a:pt x="1310" y="2853"/>
                    <a:pt x="1318" y="2849"/>
                  </a:cubicBezTo>
                  <a:cubicBezTo>
                    <a:pt x="1302" y="2846"/>
                    <a:pt x="1289" y="2845"/>
                    <a:pt x="1279" y="2843"/>
                  </a:cubicBezTo>
                  <a:cubicBezTo>
                    <a:pt x="1251" y="2849"/>
                    <a:pt x="1227" y="2852"/>
                    <a:pt x="1207" y="2856"/>
                  </a:cubicBezTo>
                  <a:cubicBezTo>
                    <a:pt x="1201" y="2859"/>
                    <a:pt x="1195" y="2864"/>
                    <a:pt x="1189" y="2867"/>
                  </a:cubicBezTo>
                  <a:lnTo>
                    <a:pt x="1180" y="2867"/>
                  </a:lnTo>
                  <a:lnTo>
                    <a:pt x="1202" y="2856"/>
                  </a:lnTo>
                  <a:lnTo>
                    <a:pt x="1207" y="2856"/>
                  </a:lnTo>
                  <a:cubicBezTo>
                    <a:pt x="1196" y="2855"/>
                    <a:pt x="1189" y="2855"/>
                    <a:pt x="1180" y="2853"/>
                  </a:cubicBezTo>
                  <a:cubicBezTo>
                    <a:pt x="1198" y="2846"/>
                    <a:pt x="1215" y="2839"/>
                    <a:pt x="1229" y="2834"/>
                  </a:cubicBezTo>
                  <a:cubicBezTo>
                    <a:pt x="1214" y="2821"/>
                    <a:pt x="1201" y="2811"/>
                    <a:pt x="1186" y="2799"/>
                  </a:cubicBezTo>
                  <a:cubicBezTo>
                    <a:pt x="1199" y="2793"/>
                    <a:pt x="1215" y="2786"/>
                    <a:pt x="1232" y="2777"/>
                  </a:cubicBezTo>
                  <a:cubicBezTo>
                    <a:pt x="1237" y="2758"/>
                    <a:pt x="1211" y="2747"/>
                    <a:pt x="1148" y="2743"/>
                  </a:cubicBezTo>
                  <a:cubicBezTo>
                    <a:pt x="1212" y="2727"/>
                    <a:pt x="1161" y="2728"/>
                    <a:pt x="1149" y="2718"/>
                  </a:cubicBezTo>
                  <a:cubicBezTo>
                    <a:pt x="1162" y="2715"/>
                    <a:pt x="1192" y="2708"/>
                    <a:pt x="1227" y="2699"/>
                  </a:cubicBezTo>
                  <a:cubicBezTo>
                    <a:pt x="1195" y="2696"/>
                    <a:pt x="1174" y="2695"/>
                    <a:pt x="1158" y="2693"/>
                  </a:cubicBezTo>
                  <a:cubicBezTo>
                    <a:pt x="1176" y="2683"/>
                    <a:pt x="1190" y="2674"/>
                    <a:pt x="1209" y="2665"/>
                  </a:cubicBezTo>
                  <a:lnTo>
                    <a:pt x="1209" y="2665"/>
                  </a:lnTo>
                  <a:cubicBezTo>
                    <a:pt x="1182" y="2667"/>
                    <a:pt x="1157" y="2669"/>
                    <a:pt x="1126" y="2674"/>
                  </a:cubicBezTo>
                  <a:cubicBezTo>
                    <a:pt x="1130" y="2667"/>
                    <a:pt x="1133" y="2661"/>
                    <a:pt x="1134" y="2656"/>
                  </a:cubicBezTo>
                  <a:cubicBezTo>
                    <a:pt x="1158" y="2652"/>
                    <a:pt x="1171" y="2649"/>
                    <a:pt x="1182" y="2647"/>
                  </a:cubicBezTo>
                  <a:cubicBezTo>
                    <a:pt x="1183" y="2639"/>
                    <a:pt x="1183" y="2633"/>
                    <a:pt x="1183" y="2628"/>
                  </a:cubicBezTo>
                  <a:cubicBezTo>
                    <a:pt x="1164" y="2624"/>
                    <a:pt x="1150" y="2621"/>
                    <a:pt x="1110" y="2618"/>
                  </a:cubicBezTo>
                  <a:lnTo>
                    <a:pt x="1110" y="2618"/>
                  </a:lnTo>
                  <a:lnTo>
                    <a:pt x="1092" y="2621"/>
                  </a:lnTo>
                  <a:cubicBezTo>
                    <a:pt x="1089" y="2621"/>
                    <a:pt x="1083" y="2619"/>
                    <a:pt x="1098" y="2617"/>
                  </a:cubicBezTo>
                  <a:cubicBezTo>
                    <a:pt x="1098" y="2615"/>
                    <a:pt x="1107" y="2614"/>
                    <a:pt x="1120" y="2614"/>
                  </a:cubicBezTo>
                  <a:lnTo>
                    <a:pt x="1120" y="2614"/>
                  </a:lnTo>
                  <a:cubicBezTo>
                    <a:pt x="1179" y="2606"/>
                    <a:pt x="1174" y="2596"/>
                    <a:pt x="1201" y="2587"/>
                  </a:cubicBezTo>
                  <a:lnTo>
                    <a:pt x="1201" y="2587"/>
                  </a:lnTo>
                  <a:cubicBezTo>
                    <a:pt x="1161" y="2590"/>
                    <a:pt x="1136" y="2590"/>
                    <a:pt x="1105" y="2592"/>
                  </a:cubicBezTo>
                  <a:cubicBezTo>
                    <a:pt x="1111" y="2587"/>
                    <a:pt x="1115" y="2583"/>
                    <a:pt x="1123" y="2577"/>
                  </a:cubicBezTo>
                  <a:cubicBezTo>
                    <a:pt x="1148" y="2578"/>
                    <a:pt x="1165" y="2580"/>
                    <a:pt x="1189" y="2581"/>
                  </a:cubicBezTo>
                  <a:lnTo>
                    <a:pt x="1192" y="2564"/>
                  </a:lnTo>
                  <a:cubicBezTo>
                    <a:pt x="1168" y="2561"/>
                    <a:pt x="1143" y="2559"/>
                    <a:pt x="1117" y="2556"/>
                  </a:cubicBezTo>
                  <a:cubicBezTo>
                    <a:pt x="1148" y="2550"/>
                    <a:pt x="1193" y="2556"/>
                    <a:pt x="1201" y="2544"/>
                  </a:cubicBezTo>
                  <a:cubicBezTo>
                    <a:pt x="1192" y="2543"/>
                    <a:pt x="1184" y="2543"/>
                    <a:pt x="1177" y="2542"/>
                  </a:cubicBezTo>
                  <a:lnTo>
                    <a:pt x="1186" y="2539"/>
                  </a:lnTo>
                  <a:lnTo>
                    <a:pt x="1205" y="2543"/>
                  </a:lnTo>
                  <a:lnTo>
                    <a:pt x="1201" y="2544"/>
                  </a:lnTo>
                  <a:cubicBezTo>
                    <a:pt x="1283" y="2531"/>
                    <a:pt x="1199" y="2527"/>
                    <a:pt x="1207" y="2518"/>
                  </a:cubicBezTo>
                  <a:cubicBezTo>
                    <a:pt x="1271" y="2502"/>
                    <a:pt x="1236" y="2490"/>
                    <a:pt x="1211" y="2475"/>
                  </a:cubicBezTo>
                  <a:cubicBezTo>
                    <a:pt x="1234" y="2472"/>
                    <a:pt x="1254" y="2471"/>
                    <a:pt x="1268" y="2469"/>
                  </a:cubicBezTo>
                  <a:cubicBezTo>
                    <a:pt x="1254" y="2464"/>
                    <a:pt x="1240" y="2456"/>
                    <a:pt x="1227" y="2450"/>
                  </a:cubicBezTo>
                  <a:lnTo>
                    <a:pt x="1257" y="2444"/>
                  </a:lnTo>
                  <a:cubicBezTo>
                    <a:pt x="1246" y="2440"/>
                    <a:pt x="1236" y="2436"/>
                    <a:pt x="1229" y="2433"/>
                  </a:cubicBezTo>
                  <a:cubicBezTo>
                    <a:pt x="1240" y="2427"/>
                    <a:pt x="1251" y="2421"/>
                    <a:pt x="1262" y="2415"/>
                  </a:cubicBezTo>
                  <a:lnTo>
                    <a:pt x="1240" y="2411"/>
                  </a:lnTo>
                  <a:lnTo>
                    <a:pt x="1264" y="2409"/>
                  </a:lnTo>
                  <a:cubicBezTo>
                    <a:pt x="1262" y="2402"/>
                    <a:pt x="1277" y="2393"/>
                    <a:pt x="1258" y="2387"/>
                  </a:cubicBezTo>
                  <a:cubicBezTo>
                    <a:pt x="1218" y="2377"/>
                    <a:pt x="1268" y="2375"/>
                    <a:pt x="1265" y="2369"/>
                  </a:cubicBezTo>
                  <a:cubicBezTo>
                    <a:pt x="1257" y="2355"/>
                    <a:pt x="1201" y="2338"/>
                    <a:pt x="1192" y="2322"/>
                  </a:cubicBezTo>
                  <a:cubicBezTo>
                    <a:pt x="1189" y="2316"/>
                    <a:pt x="1146" y="2308"/>
                    <a:pt x="1105" y="2296"/>
                  </a:cubicBezTo>
                  <a:lnTo>
                    <a:pt x="1105" y="2296"/>
                  </a:lnTo>
                  <a:cubicBezTo>
                    <a:pt x="1131" y="2298"/>
                    <a:pt x="1152" y="2298"/>
                    <a:pt x="1169" y="2298"/>
                  </a:cubicBezTo>
                  <a:cubicBezTo>
                    <a:pt x="1208" y="2298"/>
                    <a:pt x="1229" y="2294"/>
                    <a:pt x="1243" y="2287"/>
                  </a:cubicBezTo>
                  <a:cubicBezTo>
                    <a:pt x="1217" y="2283"/>
                    <a:pt x="1192" y="2277"/>
                    <a:pt x="1154" y="2269"/>
                  </a:cubicBezTo>
                  <a:lnTo>
                    <a:pt x="1154" y="2269"/>
                  </a:lnTo>
                  <a:cubicBezTo>
                    <a:pt x="1195" y="2271"/>
                    <a:pt x="1224" y="2272"/>
                    <a:pt x="1254" y="2272"/>
                  </a:cubicBezTo>
                  <a:lnTo>
                    <a:pt x="1233" y="2263"/>
                  </a:lnTo>
                  <a:cubicBezTo>
                    <a:pt x="1242" y="2263"/>
                    <a:pt x="1249" y="2262"/>
                    <a:pt x="1260" y="2262"/>
                  </a:cubicBezTo>
                  <a:cubicBezTo>
                    <a:pt x="1234" y="2252"/>
                    <a:pt x="1209" y="2241"/>
                    <a:pt x="1183" y="2230"/>
                  </a:cubicBezTo>
                  <a:lnTo>
                    <a:pt x="1183" y="2230"/>
                  </a:lnTo>
                  <a:cubicBezTo>
                    <a:pt x="1201" y="2231"/>
                    <a:pt x="1218" y="2234"/>
                    <a:pt x="1234" y="2235"/>
                  </a:cubicBezTo>
                  <a:cubicBezTo>
                    <a:pt x="1208" y="2210"/>
                    <a:pt x="1217" y="2190"/>
                    <a:pt x="1268" y="2183"/>
                  </a:cubicBezTo>
                  <a:cubicBezTo>
                    <a:pt x="1212" y="2156"/>
                    <a:pt x="1265" y="2156"/>
                    <a:pt x="1295" y="2150"/>
                  </a:cubicBezTo>
                  <a:cubicBezTo>
                    <a:pt x="1274" y="2141"/>
                    <a:pt x="1254" y="2132"/>
                    <a:pt x="1233" y="2124"/>
                  </a:cubicBezTo>
                  <a:cubicBezTo>
                    <a:pt x="1243" y="2116"/>
                    <a:pt x="1258" y="2112"/>
                    <a:pt x="1262" y="2105"/>
                  </a:cubicBezTo>
                  <a:cubicBezTo>
                    <a:pt x="1267" y="2096"/>
                    <a:pt x="1257" y="2082"/>
                    <a:pt x="1267" y="2077"/>
                  </a:cubicBezTo>
                  <a:cubicBezTo>
                    <a:pt x="1276" y="2072"/>
                    <a:pt x="1279" y="2068"/>
                    <a:pt x="1282" y="2060"/>
                  </a:cubicBezTo>
                  <a:cubicBezTo>
                    <a:pt x="1283" y="2056"/>
                    <a:pt x="1286" y="2050"/>
                    <a:pt x="1290" y="2044"/>
                  </a:cubicBezTo>
                  <a:cubicBezTo>
                    <a:pt x="1296" y="2034"/>
                    <a:pt x="1282" y="2013"/>
                    <a:pt x="1308" y="2009"/>
                  </a:cubicBezTo>
                  <a:cubicBezTo>
                    <a:pt x="1348" y="2003"/>
                    <a:pt x="1296" y="1960"/>
                    <a:pt x="1320" y="1947"/>
                  </a:cubicBezTo>
                  <a:cubicBezTo>
                    <a:pt x="1320" y="1947"/>
                    <a:pt x="1315" y="1944"/>
                    <a:pt x="1305" y="1935"/>
                  </a:cubicBezTo>
                  <a:cubicBezTo>
                    <a:pt x="1302" y="1934"/>
                    <a:pt x="1289" y="1924"/>
                    <a:pt x="1271" y="1910"/>
                  </a:cubicBezTo>
                  <a:cubicBezTo>
                    <a:pt x="1320" y="1904"/>
                    <a:pt x="1336" y="1888"/>
                    <a:pt x="1267" y="1826"/>
                  </a:cubicBezTo>
                  <a:lnTo>
                    <a:pt x="1267" y="1826"/>
                  </a:lnTo>
                  <a:cubicBezTo>
                    <a:pt x="1295" y="1838"/>
                    <a:pt x="1312" y="1846"/>
                    <a:pt x="1332" y="1853"/>
                  </a:cubicBezTo>
                  <a:cubicBezTo>
                    <a:pt x="1310" y="1819"/>
                    <a:pt x="1293" y="1787"/>
                    <a:pt x="1327" y="1778"/>
                  </a:cubicBezTo>
                  <a:cubicBezTo>
                    <a:pt x="1305" y="1760"/>
                    <a:pt x="1282" y="1740"/>
                    <a:pt x="1254" y="1713"/>
                  </a:cubicBezTo>
                  <a:lnTo>
                    <a:pt x="1254" y="1713"/>
                  </a:lnTo>
                  <a:cubicBezTo>
                    <a:pt x="1280" y="1728"/>
                    <a:pt x="1295" y="1735"/>
                    <a:pt x="1320" y="1747"/>
                  </a:cubicBezTo>
                  <a:cubicBezTo>
                    <a:pt x="1320" y="1735"/>
                    <a:pt x="1320" y="1723"/>
                    <a:pt x="1320" y="1709"/>
                  </a:cubicBezTo>
                  <a:cubicBezTo>
                    <a:pt x="1326" y="1710"/>
                    <a:pt x="1336" y="1713"/>
                    <a:pt x="1346" y="1718"/>
                  </a:cubicBezTo>
                  <a:cubicBezTo>
                    <a:pt x="1331" y="1697"/>
                    <a:pt x="1328" y="1682"/>
                    <a:pt x="1345" y="1682"/>
                  </a:cubicBezTo>
                  <a:cubicBezTo>
                    <a:pt x="1353" y="1682"/>
                    <a:pt x="1365" y="1686"/>
                    <a:pt x="1383" y="1693"/>
                  </a:cubicBezTo>
                  <a:cubicBezTo>
                    <a:pt x="1351" y="1666"/>
                    <a:pt x="1350" y="1661"/>
                    <a:pt x="1358" y="1661"/>
                  </a:cubicBezTo>
                  <a:cubicBezTo>
                    <a:pt x="1364" y="1661"/>
                    <a:pt x="1375" y="1664"/>
                    <a:pt x="1381" y="1664"/>
                  </a:cubicBezTo>
                  <a:cubicBezTo>
                    <a:pt x="1385" y="1664"/>
                    <a:pt x="1388" y="1662"/>
                    <a:pt x="1386" y="1659"/>
                  </a:cubicBezTo>
                  <a:cubicBezTo>
                    <a:pt x="1378" y="1642"/>
                    <a:pt x="1386" y="1637"/>
                    <a:pt x="1400" y="1637"/>
                  </a:cubicBezTo>
                  <a:cubicBezTo>
                    <a:pt x="1406" y="1637"/>
                    <a:pt x="1413" y="1638"/>
                    <a:pt x="1420" y="1640"/>
                  </a:cubicBezTo>
                  <a:cubicBezTo>
                    <a:pt x="1408" y="1629"/>
                    <a:pt x="1396" y="1618"/>
                    <a:pt x="1386" y="1607"/>
                  </a:cubicBezTo>
                  <a:cubicBezTo>
                    <a:pt x="1389" y="1598"/>
                    <a:pt x="1401" y="1596"/>
                    <a:pt x="1415" y="1596"/>
                  </a:cubicBezTo>
                  <a:cubicBezTo>
                    <a:pt x="1421" y="1596"/>
                    <a:pt x="1428" y="1596"/>
                    <a:pt x="1435" y="1596"/>
                  </a:cubicBezTo>
                  <a:cubicBezTo>
                    <a:pt x="1455" y="1596"/>
                    <a:pt x="1470" y="1593"/>
                    <a:pt x="1451" y="1560"/>
                  </a:cubicBezTo>
                  <a:cubicBezTo>
                    <a:pt x="1463" y="1560"/>
                    <a:pt x="1474" y="1563"/>
                    <a:pt x="1481" y="1563"/>
                  </a:cubicBezTo>
                  <a:cubicBezTo>
                    <a:pt x="1484" y="1563"/>
                    <a:pt x="1486" y="1563"/>
                    <a:pt x="1488" y="1562"/>
                  </a:cubicBezTo>
                  <a:cubicBezTo>
                    <a:pt x="1495" y="1559"/>
                    <a:pt x="1492" y="1545"/>
                    <a:pt x="1498" y="1540"/>
                  </a:cubicBezTo>
                  <a:cubicBezTo>
                    <a:pt x="1500" y="1539"/>
                    <a:pt x="1503" y="1538"/>
                    <a:pt x="1507" y="1538"/>
                  </a:cubicBezTo>
                  <a:cubicBezTo>
                    <a:pt x="1511" y="1538"/>
                    <a:pt x="1516" y="1539"/>
                    <a:pt x="1520" y="1539"/>
                  </a:cubicBezTo>
                  <a:cubicBezTo>
                    <a:pt x="1522" y="1539"/>
                    <a:pt x="1524" y="1538"/>
                    <a:pt x="1526" y="1538"/>
                  </a:cubicBezTo>
                  <a:cubicBezTo>
                    <a:pt x="1543" y="1531"/>
                    <a:pt x="1555" y="1520"/>
                    <a:pt x="1523" y="1470"/>
                  </a:cubicBezTo>
                  <a:lnTo>
                    <a:pt x="1523" y="1470"/>
                  </a:lnTo>
                  <a:cubicBezTo>
                    <a:pt x="1548" y="1479"/>
                    <a:pt x="1567" y="1487"/>
                    <a:pt x="1588" y="1493"/>
                  </a:cubicBezTo>
                  <a:cubicBezTo>
                    <a:pt x="1577" y="1481"/>
                    <a:pt x="1568" y="1469"/>
                    <a:pt x="1554" y="1450"/>
                  </a:cubicBezTo>
                  <a:lnTo>
                    <a:pt x="1554" y="1450"/>
                  </a:lnTo>
                  <a:cubicBezTo>
                    <a:pt x="1568" y="1456"/>
                    <a:pt x="1582" y="1462"/>
                    <a:pt x="1595" y="1468"/>
                  </a:cubicBezTo>
                  <a:cubicBezTo>
                    <a:pt x="1589" y="1457"/>
                    <a:pt x="1585" y="1448"/>
                    <a:pt x="1580" y="1442"/>
                  </a:cubicBezTo>
                  <a:lnTo>
                    <a:pt x="1580" y="1442"/>
                  </a:lnTo>
                  <a:cubicBezTo>
                    <a:pt x="1591" y="1448"/>
                    <a:pt x="1601" y="1454"/>
                    <a:pt x="1614" y="1465"/>
                  </a:cubicBezTo>
                  <a:cubicBezTo>
                    <a:pt x="1598" y="1434"/>
                    <a:pt x="1583" y="1406"/>
                    <a:pt x="1577" y="1394"/>
                  </a:cubicBezTo>
                  <a:cubicBezTo>
                    <a:pt x="1583" y="1373"/>
                    <a:pt x="1586" y="1359"/>
                    <a:pt x="1589" y="1344"/>
                  </a:cubicBezTo>
                  <a:cubicBezTo>
                    <a:pt x="1607" y="1356"/>
                    <a:pt x="1626" y="1369"/>
                    <a:pt x="1648" y="1385"/>
                  </a:cubicBezTo>
                  <a:cubicBezTo>
                    <a:pt x="1633" y="1362"/>
                    <a:pt x="1624" y="1348"/>
                    <a:pt x="1614" y="1334"/>
                  </a:cubicBezTo>
                  <a:lnTo>
                    <a:pt x="1614" y="1334"/>
                  </a:lnTo>
                  <a:cubicBezTo>
                    <a:pt x="1624" y="1340"/>
                    <a:pt x="1633" y="1344"/>
                    <a:pt x="1642" y="1350"/>
                  </a:cubicBezTo>
                  <a:cubicBezTo>
                    <a:pt x="1639" y="1340"/>
                    <a:pt x="1636" y="1331"/>
                    <a:pt x="1635" y="1323"/>
                  </a:cubicBezTo>
                  <a:lnTo>
                    <a:pt x="1635" y="1323"/>
                  </a:lnTo>
                  <a:cubicBezTo>
                    <a:pt x="1651" y="1338"/>
                    <a:pt x="1664" y="1350"/>
                    <a:pt x="1677" y="1363"/>
                  </a:cubicBezTo>
                  <a:cubicBezTo>
                    <a:pt x="1666" y="1340"/>
                    <a:pt x="1666" y="1332"/>
                    <a:pt x="1672" y="1332"/>
                  </a:cubicBezTo>
                  <a:lnTo>
                    <a:pt x="1672" y="1332"/>
                  </a:lnTo>
                  <a:cubicBezTo>
                    <a:pt x="1677" y="1332"/>
                    <a:pt x="1686" y="1338"/>
                    <a:pt x="1695" y="1345"/>
                  </a:cubicBezTo>
                  <a:cubicBezTo>
                    <a:pt x="1698" y="1333"/>
                    <a:pt x="1682" y="1294"/>
                    <a:pt x="1693" y="1294"/>
                  </a:cubicBezTo>
                  <a:lnTo>
                    <a:pt x="1693" y="1294"/>
                  </a:lnTo>
                  <a:cubicBezTo>
                    <a:pt x="1698" y="1294"/>
                    <a:pt x="1706" y="1299"/>
                    <a:pt x="1720" y="1313"/>
                  </a:cubicBezTo>
                  <a:lnTo>
                    <a:pt x="1701" y="1262"/>
                  </a:lnTo>
                  <a:lnTo>
                    <a:pt x="1701" y="1262"/>
                  </a:lnTo>
                  <a:cubicBezTo>
                    <a:pt x="1716" y="1275"/>
                    <a:pt x="1729" y="1288"/>
                    <a:pt x="1742" y="1301"/>
                  </a:cubicBezTo>
                  <a:cubicBezTo>
                    <a:pt x="1724" y="1242"/>
                    <a:pt x="1789" y="1300"/>
                    <a:pt x="1771" y="1238"/>
                  </a:cubicBezTo>
                  <a:lnTo>
                    <a:pt x="1771" y="1238"/>
                  </a:lnTo>
                  <a:cubicBezTo>
                    <a:pt x="1777" y="1245"/>
                    <a:pt x="1785" y="1253"/>
                    <a:pt x="1792" y="1260"/>
                  </a:cubicBezTo>
                  <a:cubicBezTo>
                    <a:pt x="1795" y="1241"/>
                    <a:pt x="1794" y="1212"/>
                    <a:pt x="1804" y="1206"/>
                  </a:cubicBezTo>
                  <a:cubicBezTo>
                    <a:pt x="1805" y="1205"/>
                    <a:pt x="1806" y="1205"/>
                    <a:pt x="1808" y="1205"/>
                  </a:cubicBezTo>
                  <a:cubicBezTo>
                    <a:pt x="1820" y="1205"/>
                    <a:pt x="1841" y="1223"/>
                    <a:pt x="1855" y="1231"/>
                  </a:cubicBezTo>
                  <a:cubicBezTo>
                    <a:pt x="1854" y="1199"/>
                    <a:pt x="1859" y="1175"/>
                    <a:pt x="1875" y="1175"/>
                  </a:cubicBezTo>
                  <a:cubicBezTo>
                    <a:pt x="1882" y="1175"/>
                    <a:pt x="1892" y="1181"/>
                    <a:pt x="1905" y="1192"/>
                  </a:cubicBezTo>
                  <a:cubicBezTo>
                    <a:pt x="1910" y="1197"/>
                    <a:pt x="1914" y="1198"/>
                    <a:pt x="1917" y="1198"/>
                  </a:cubicBezTo>
                  <a:cubicBezTo>
                    <a:pt x="1920" y="1198"/>
                    <a:pt x="1922" y="1197"/>
                    <a:pt x="1923" y="1195"/>
                  </a:cubicBezTo>
                  <a:cubicBezTo>
                    <a:pt x="1930" y="1186"/>
                    <a:pt x="1927" y="1161"/>
                    <a:pt x="1941" y="1161"/>
                  </a:cubicBezTo>
                  <a:cubicBezTo>
                    <a:pt x="1941" y="1162"/>
                    <a:pt x="1941" y="1162"/>
                    <a:pt x="1942" y="1162"/>
                  </a:cubicBezTo>
                  <a:cubicBezTo>
                    <a:pt x="1951" y="1162"/>
                    <a:pt x="1954" y="1145"/>
                    <a:pt x="1960" y="1136"/>
                  </a:cubicBezTo>
                  <a:cubicBezTo>
                    <a:pt x="1967" y="1145"/>
                    <a:pt x="1972" y="1150"/>
                    <a:pt x="1976" y="1157"/>
                  </a:cubicBezTo>
                  <a:cubicBezTo>
                    <a:pt x="1969" y="1134"/>
                    <a:pt x="1964" y="1119"/>
                    <a:pt x="1957" y="1097"/>
                  </a:cubicBezTo>
                  <a:lnTo>
                    <a:pt x="1957" y="1097"/>
                  </a:lnTo>
                  <a:cubicBezTo>
                    <a:pt x="1967" y="1107"/>
                    <a:pt x="1976" y="1117"/>
                    <a:pt x="1983" y="1126"/>
                  </a:cubicBezTo>
                  <a:cubicBezTo>
                    <a:pt x="1983" y="1117"/>
                    <a:pt x="1982" y="1110"/>
                    <a:pt x="1982" y="1103"/>
                  </a:cubicBezTo>
                  <a:lnTo>
                    <a:pt x="1982" y="1103"/>
                  </a:lnTo>
                  <a:cubicBezTo>
                    <a:pt x="1995" y="1111"/>
                    <a:pt x="2008" y="1122"/>
                    <a:pt x="2020" y="1131"/>
                  </a:cubicBezTo>
                  <a:cubicBezTo>
                    <a:pt x="2013" y="1103"/>
                    <a:pt x="2008" y="1085"/>
                    <a:pt x="2004" y="1067"/>
                  </a:cubicBezTo>
                  <a:lnTo>
                    <a:pt x="2004" y="1067"/>
                  </a:lnTo>
                  <a:cubicBezTo>
                    <a:pt x="2047" y="1106"/>
                    <a:pt x="2088" y="1162"/>
                    <a:pt x="2113" y="1162"/>
                  </a:cubicBezTo>
                  <a:cubicBezTo>
                    <a:pt x="2126" y="1162"/>
                    <a:pt x="2135" y="1148"/>
                    <a:pt x="2138" y="1110"/>
                  </a:cubicBezTo>
                  <a:cubicBezTo>
                    <a:pt x="2151" y="1137"/>
                    <a:pt x="2159" y="1143"/>
                    <a:pt x="2166" y="1143"/>
                  </a:cubicBezTo>
                  <a:cubicBezTo>
                    <a:pt x="2172" y="1143"/>
                    <a:pt x="2177" y="1139"/>
                    <a:pt x="2182" y="1139"/>
                  </a:cubicBezTo>
                  <a:cubicBezTo>
                    <a:pt x="2188" y="1139"/>
                    <a:pt x="2195" y="1144"/>
                    <a:pt x="2204" y="1166"/>
                  </a:cubicBezTo>
                  <a:cubicBezTo>
                    <a:pt x="2208" y="1148"/>
                    <a:pt x="2213" y="1129"/>
                    <a:pt x="2216" y="1113"/>
                  </a:cubicBezTo>
                  <a:cubicBezTo>
                    <a:pt x="2230" y="1131"/>
                    <a:pt x="2246" y="1143"/>
                    <a:pt x="2255" y="1143"/>
                  </a:cubicBezTo>
                  <a:cubicBezTo>
                    <a:pt x="2258" y="1143"/>
                    <a:pt x="2261" y="1142"/>
                    <a:pt x="2261" y="1138"/>
                  </a:cubicBezTo>
                  <a:lnTo>
                    <a:pt x="2264" y="1089"/>
                  </a:lnTo>
                  <a:lnTo>
                    <a:pt x="2276" y="1116"/>
                  </a:lnTo>
                  <a:cubicBezTo>
                    <a:pt x="2287" y="1081"/>
                    <a:pt x="2299" y="1065"/>
                    <a:pt x="2312" y="1065"/>
                  </a:cubicBezTo>
                  <a:cubicBezTo>
                    <a:pt x="2321" y="1065"/>
                    <a:pt x="2331" y="1073"/>
                    <a:pt x="2342" y="1089"/>
                  </a:cubicBezTo>
                  <a:cubicBezTo>
                    <a:pt x="2347" y="1073"/>
                    <a:pt x="2350" y="1044"/>
                    <a:pt x="2356" y="1044"/>
                  </a:cubicBezTo>
                  <a:cubicBezTo>
                    <a:pt x="2364" y="1044"/>
                    <a:pt x="2369" y="1022"/>
                    <a:pt x="2376" y="1016"/>
                  </a:cubicBezTo>
                  <a:cubicBezTo>
                    <a:pt x="2378" y="1014"/>
                    <a:pt x="2380" y="1014"/>
                    <a:pt x="2382" y="1014"/>
                  </a:cubicBezTo>
                  <a:cubicBezTo>
                    <a:pt x="2388" y="1014"/>
                    <a:pt x="2393" y="1018"/>
                    <a:pt x="2400" y="1019"/>
                  </a:cubicBezTo>
                  <a:cubicBezTo>
                    <a:pt x="2405" y="1020"/>
                    <a:pt x="2410" y="1024"/>
                    <a:pt x="2415" y="1024"/>
                  </a:cubicBezTo>
                  <a:cubicBezTo>
                    <a:pt x="2418" y="1024"/>
                    <a:pt x="2420" y="1023"/>
                    <a:pt x="2422" y="1020"/>
                  </a:cubicBezTo>
                  <a:cubicBezTo>
                    <a:pt x="2424" y="1018"/>
                    <a:pt x="2427" y="1017"/>
                    <a:pt x="2430" y="1017"/>
                  </a:cubicBezTo>
                  <a:cubicBezTo>
                    <a:pt x="2431" y="1017"/>
                    <a:pt x="2432" y="1017"/>
                    <a:pt x="2433" y="1017"/>
                  </a:cubicBezTo>
                  <a:cubicBezTo>
                    <a:pt x="2436" y="1017"/>
                    <a:pt x="2439" y="1017"/>
                    <a:pt x="2441" y="1010"/>
                  </a:cubicBezTo>
                  <a:cubicBezTo>
                    <a:pt x="2443" y="1001"/>
                    <a:pt x="2445" y="998"/>
                    <a:pt x="2447" y="998"/>
                  </a:cubicBezTo>
                  <a:cubicBezTo>
                    <a:pt x="2452" y="998"/>
                    <a:pt x="2456" y="1029"/>
                    <a:pt x="2463" y="1032"/>
                  </a:cubicBezTo>
                  <a:cubicBezTo>
                    <a:pt x="2464" y="1026"/>
                    <a:pt x="2467" y="1016"/>
                    <a:pt x="2472" y="1004"/>
                  </a:cubicBezTo>
                  <a:cubicBezTo>
                    <a:pt x="2481" y="1006"/>
                    <a:pt x="2491" y="1006"/>
                    <a:pt x="2500" y="1010"/>
                  </a:cubicBezTo>
                  <a:cubicBezTo>
                    <a:pt x="2501" y="1011"/>
                    <a:pt x="2502" y="1011"/>
                    <a:pt x="2504" y="1011"/>
                  </a:cubicBezTo>
                  <a:cubicBezTo>
                    <a:pt x="2512" y="1011"/>
                    <a:pt x="2520" y="999"/>
                    <a:pt x="2528" y="988"/>
                  </a:cubicBezTo>
                  <a:cubicBezTo>
                    <a:pt x="2537" y="975"/>
                    <a:pt x="2547" y="976"/>
                    <a:pt x="2557" y="972"/>
                  </a:cubicBezTo>
                  <a:cubicBezTo>
                    <a:pt x="2563" y="996"/>
                    <a:pt x="2570" y="1007"/>
                    <a:pt x="2577" y="1007"/>
                  </a:cubicBezTo>
                  <a:cubicBezTo>
                    <a:pt x="2582" y="1007"/>
                    <a:pt x="2586" y="1003"/>
                    <a:pt x="2591" y="995"/>
                  </a:cubicBezTo>
                  <a:cubicBezTo>
                    <a:pt x="2597" y="984"/>
                    <a:pt x="2603" y="981"/>
                    <a:pt x="2608" y="981"/>
                  </a:cubicBezTo>
                  <a:cubicBezTo>
                    <a:pt x="2611" y="981"/>
                    <a:pt x="2614" y="982"/>
                    <a:pt x="2617" y="983"/>
                  </a:cubicBezTo>
                  <a:cubicBezTo>
                    <a:pt x="2620" y="984"/>
                    <a:pt x="2623" y="985"/>
                    <a:pt x="2626" y="985"/>
                  </a:cubicBezTo>
                  <a:cubicBezTo>
                    <a:pt x="2644" y="985"/>
                    <a:pt x="2664" y="969"/>
                    <a:pt x="2683" y="969"/>
                  </a:cubicBezTo>
                  <a:cubicBezTo>
                    <a:pt x="2691" y="969"/>
                    <a:pt x="2698" y="972"/>
                    <a:pt x="2706" y="981"/>
                  </a:cubicBezTo>
                  <a:cubicBezTo>
                    <a:pt x="2706" y="981"/>
                    <a:pt x="2706" y="981"/>
                    <a:pt x="2706" y="981"/>
                  </a:cubicBezTo>
                  <a:cubicBezTo>
                    <a:pt x="2708" y="981"/>
                    <a:pt x="2713" y="965"/>
                    <a:pt x="2716" y="957"/>
                  </a:cubicBezTo>
                  <a:cubicBezTo>
                    <a:pt x="2717" y="967"/>
                    <a:pt x="2719" y="978"/>
                    <a:pt x="2719" y="991"/>
                  </a:cubicBezTo>
                  <a:cubicBezTo>
                    <a:pt x="2732" y="976"/>
                    <a:pt x="2745" y="956"/>
                    <a:pt x="2759" y="950"/>
                  </a:cubicBezTo>
                  <a:cubicBezTo>
                    <a:pt x="2763" y="948"/>
                    <a:pt x="2767" y="947"/>
                    <a:pt x="2771" y="947"/>
                  </a:cubicBezTo>
                  <a:cubicBezTo>
                    <a:pt x="2780" y="947"/>
                    <a:pt x="2788" y="951"/>
                    <a:pt x="2794" y="960"/>
                  </a:cubicBezTo>
                  <a:cubicBezTo>
                    <a:pt x="2795" y="961"/>
                    <a:pt x="2796" y="962"/>
                    <a:pt x="2797" y="962"/>
                  </a:cubicBezTo>
                  <a:cubicBezTo>
                    <a:pt x="2804" y="962"/>
                    <a:pt x="2813" y="950"/>
                    <a:pt x="2819" y="950"/>
                  </a:cubicBezTo>
                  <a:cubicBezTo>
                    <a:pt x="2823" y="950"/>
                    <a:pt x="2825" y="953"/>
                    <a:pt x="2826" y="966"/>
                  </a:cubicBezTo>
                  <a:cubicBezTo>
                    <a:pt x="2834" y="953"/>
                    <a:pt x="2843" y="935"/>
                    <a:pt x="2850" y="923"/>
                  </a:cubicBezTo>
                  <a:cubicBezTo>
                    <a:pt x="2859" y="939"/>
                    <a:pt x="2868" y="954"/>
                    <a:pt x="2879" y="975"/>
                  </a:cubicBezTo>
                  <a:cubicBezTo>
                    <a:pt x="2887" y="956"/>
                    <a:pt x="2896" y="933"/>
                    <a:pt x="2901" y="919"/>
                  </a:cubicBezTo>
                  <a:cubicBezTo>
                    <a:pt x="2906" y="964"/>
                    <a:pt x="2925" y="950"/>
                    <a:pt x="2935" y="961"/>
                  </a:cubicBezTo>
                  <a:cubicBezTo>
                    <a:pt x="2944" y="945"/>
                    <a:pt x="2949" y="939"/>
                    <a:pt x="2953" y="939"/>
                  </a:cubicBezTo>
                  <a:cubicBezTo>
                    <a:pt x="2962" y="939"/>
                    <a:pt x="2961" y="971"/>
                    <a:pt x="2968" y="986"/>
                  </a:cubicBezTo>
                  <a:cubicBezTo>
                    <a:pt x="2978" y="967"/>
                    <a:pt x="2987" y="947"/>
                    <a:pt x="2993" y="936"/>
                  </a:cubicBezTo>
                  <a:cubicBezTo>
                    <a:pt x="2997" y="950"/>
                    <a:pt x="2997" y="961"/>
                    <a:pt x="3000" y="964"/>
                  </a:cubicBezTo>
                  <a:lnTo>
                    <a:pt x="3043" y="992"/>
                  </a:lnTo>
                  <a:cubicBezTo>
                    <a:pt x="3044" y="994"/>
                    <a:pt x="3041" y="1006"/>
                    <a:pt x="3041" y="1006"/>
                  </a:cubicBezTo>
                  <a:cubicBezTo>
                    <a:pt x="3031" y="1025"/>
                    <a:pt x="3024" y="1041"/>
                    <a:pt x="3015" y="1059"/>
                  </a:cubicBezTo>
                  <a:lnTo>
                    <a:pt x="3013" y="1072"/>
                  </a:lnTo>
                  <a:cubicBezTo>
                    <a:pt x="3028" y="1054"/>
                    <a:pt x="3043" y="1036"/>
                    <a:pt x="3063" y="1010"/>
                  </a:cubicBezTo>
                  <a:cubicBezTo>
                    <a:pt x="3072" y="1008"/>
                    <a:pt x="3085" y="1004"/>
                    <a:pt x="3101" y="1000"/>
                  </a:cubicBezTo>
                  <a:cubicBezTo>
                    <a:pt x="3103" y="1026"/>
                    <a:pt x="3104" y="1034"/>
                    <a:pt x="3112" y="1034"/>
                  </a:cubicBezTo>
                  <a:cubicBezTo>
                    <a:pt x="3116" y="1034"/>
                    <a:pt x="3123" y="1032"/>
                    <a:pt x="3132" y="1029"/>
                  </a:cubicBezTo>
                  <a:cubicBezTo>
                    <a:pt x="3136" y="1028"/>
                    <a:pt x="3140" y="1028"/>
                    <a:pt x="3144" y="1028"/>
                  </a:cubicBezTo>
                  <a:cubicBezTo>
                    <a:pt x="3163" y="1028"/>
                    <a:pt x="3178" y="1039"/>
                    <a:pt x="3175" y="1075"/>
                  </a:cubicBezTo>
                  <a:cubicBezTo>
                    <a:pt x="3193" y="1076"/>
                    <a:pt x="3207" y="1076"/>
                    <a:pt x="3221" y="1078"/>
                  </a:cubicBezTo>
                  <a:cubicBezTo>
                    <a:pt x="3234" y="1069"/>
                    <a:pt x="3247" y="1060"/>
                    <a:pt x="3263" y="1050"/>
                  </a:cubicBezTo>
                  <a:lnTo>
                    <a:pt x="3263" y="1050"/>
                  </a:lnTo>
                  <a:cubicBezTo>
                    <a:pt x="3254" y="1064"/>
                    <a:pt x="3249" y="1076"/>
                    <a:pt x="3244" y="1086"/>
                  </a:cubicBezTo>
                  <a:cubicBezTo>
                    <a:pt x="3229" y="1103"/>
                    <a:pt x="3222" y="1081"/>
                    <a:pt x="3203" y="1141"/>
                  </a:cubicBezTo>
                  <a:cubicBezTo>
                    <a:pt x="3216" y="1135"/>
                    <a:pt x="3225" y="1132"/>
                    <a:pt x="3230" y="1132"/>
                  </a:cubicBezTo>
                  <a:cubicBezTo>
                    <a:pt x="3241" y="1132"/>
                    <a:pt x="3242" y="1142"/>
                    <a:pt x="3247" y="1169"/>
                  </a:cubicBezTo>
                  <a:cubicBezTo>
                    <a:pt x="3249" y="1184"/>
                    <a:pt x="3250" y="1199"/>
                    <a:pt x="3261" y="1199"/>
                  </a:cubicBezTo>
                  <a:cubicBezTo>
                    <a:pt x="3266" y="1199"/>
                    <a:pt x="3273" y="1196"/>
                    <a:pt x="3284" y="1186"/>
                  </a:cubicBezTo>
                  <a:cubicBezTo>
                    <a:pt x="3284" y="1186"/>
                    <a:pt x="3284" y="1186"/>
                    <a:pt x="3284" y="1186"/>
                  </a:cubicBezTo>
                  <a:lnTo>
                    <a:pt x="3284" y="1186"/>
                  </a:lnTo>
                  <a:cubicBezTo>
                    <a:pt x="3285" y="1186"/>
                    <a:pt x="3282" y="1194"/>
                    <a:pt x="3282" y="1198"/>
                  </a:cubicBezTo>
                  <a:cubicBezTo>
                    <a:pt x="3265" y="1222"/>
                    <a:pt x="3247" y="1247"/>
                    <a:pt x="3222" y="1282"/>
                  </a:cubicBezTo>
                  <a:cubicBezTo>
                    <a:pt x="3235" y="1272"/>
                    <a:pt x="3243" y="1267"/>
                    <a:pt x="3250" y="1262"/>
                  </a:cubicBezTo>
                  <a:cubicBezTo>
                    <a:pt x="3257" y="1253"/>
                    <a:pt x="3265" y="1245"/>
                    <a:pt x="3280" y="1231"/>
                  </a:cubicBezTo>
                  <a:lnTo>
                    <a:pt x="3280" y="1231"/>
                  </a:lnTo>
                  <a:cubicBezTo>
                    <a:pt x="3265" y="1262"/>
                    <a:pt x="3256" y="1282"/>
                    <a:pt x="3247" y="1303"/>
                  </a:cubicBezTo>
                  <a:cubicBezTo>
                    <a:pt x="3259" y="1294"/>
                    <a:pt x="3266" y="1288"/>
                    <a:pt x="3274" y="1281"/>
                  </a:cubicBezTo>
                  <a:lnTo>
                    <a:pt x="3274" y="1281"/>
                  </a:lnTo>
                  <a:cubicBezTo>
                    <a:pt x="3272" y="1294"/>
                    <a:pt x="3269" y="1306"/>
                    <a:pt x="3266" y="1316"/>
                  </a:cubicBezTo>
                  <a:cubicBezTo>
                    <a:pt x="3274" y="1309"/>
                    <a:pt x="3278" y="1304"/>
                    <a:pt x="3284" y="1298"/>
                  </a:cubicBezTo>
                  <a:lnTo>
                    <a:pt x="3284" y="1298"/>
                  </a:lnTo>
                  <a:lnTo>
                    <a:pt x="3280" y="1307"/>
                  </a:lnTo>
                  <a:lnTo>
                    <a:pt x="3265" y="1320"/>
                  </a:lnTo>
                  <a:cubicBezTo>
                    <a:pt x="3266" y="1319"/>
                    <a:pt x="3266" y="1316"/>
                    <a:pt x="3266" y="1316"/>
                  </a:cubicBezTo>
                  <a:lnTo>
                    <a:pt x="3266" y="1316"/>
                  </a:lnTo>
                  <a:cubicBezTo>
                    <a:pt x="3259" y="1335"/>
                    <a:pt x="3254" y="1375"/>
                    <a:pt x="3262" y="1378"/>
                  </a:cubicBezTo>
                  <a:cubicBezTo>
                    <a:pt x="3267" y="1373"/>
                    <a:pt x="3271" y="1372"/>
                    <a:pt x="3273" y="1372"/>
                  </a:cubicBezTo>
                  <a:cubicBezTo>
                    <a:pt x="3275" y="1372"/>
                    <a:pt x="3277" y="1373"/>
                    <a:pt x="3278" y="1373"/>
                  </a:cubicBezTo>
                  <a:lnTo>
                    <a:pt x="3268" y="1390"/>
                  </a:lnTo>
                  <a:lnTo>
                    <a:pt x="3256" y="1388"/>
                  </a:lnTo>
                  <a:lnTo>
                    <a:pt x="3256" y="1388"/>
                  </a:lnTo>
                  <a:cubicBezTo>
                    <a:pt x="3232" y="1429"/>
                    <a:pt x="3240" y="1432"/>
                    <a:pt x="3227" y="1470"/>
                  </a:cubicBezTo>
                  <a:cubicBezTo>
                    <a:pt x="3249" y="1432"/>
                    <a:pt x="3254" y="1420"/>
                    <a:pt x="3263" y="1406"/>
                  </a:cubicBezTo>
                  <a:cubicBezTo>
                    <a:pt x="3266" y="1409"/>
                    <a:pt x="3268" y="1412"/>
                    <a:pt x="3271" y="1413"/>
                  </a:cubicBezTo>
                  <a:cubicBezTo>
                    <a:pt x="3259" y="1432"/>
                    <a:pt x="3250" y="1445"/>
                    <a:pt x="3247" y="1450"/>
                  </a:cubicBezTo>
                  <a:cubicBezTo>
                    <a:pt x="3246" y="1470"/>
                    <a:pt x="3244" y="1488"/>
                    <a:pt x="3243" y="1504"/>
                  </a:cubicBezTo>
                  <a:cubicBezTo>
                    <a:pt x="3243" y="1505"/>
                    <a:pt x="3243" y="1506"/>
                    <a:pt x="3244" y="1506"/>
                  </a:cubicBezTo>
                  <a:cubicBezTo>
                    <a:pt x="3246" y="1506"/>
                    <a:pt x="3250" y="1504"/>
                    <a:pt x="3252" y="1504"/>
                  </a:cubicBezTo>
                  <a:cubicBezTo>
                    <a:pt x="3263" y="1491"/>
                    <a:pt x="3271" y="1482"/>
                    <a:pt x="3281" y="1469"/>
                  </a:cubicBezTo>
                  <a:lnTo>
                    <a:pt x="3281" y="1469"/>
                  </a:lnTo>
                  <a:cubicBezTo>
                    <a:pt x="3275" y="1483"/>
                    <a:pt x="3277" y="1486"/>
                    <a:pt x="3282" y="1486"/>
                  </a:cubicBezTo>
                  <a:cubicBezTo>
                    <a:pt x="3286" y="1486"/>
                    <a:pt x="3293" y="1483"/>
                    <a:pt x="3298" y="1483"/>
                  </a:cubicBezTo>
                  <a:cubicBezTo>
                    <a:pt x="3301" y="1483"/>
                    <a:pt x="3304" y="1485"/>
                    <a:pt x="3305" y="1490"/>
                  </a:cubicBezTo>
                  <a:cubicBezTo>
                    <a:pt x="3324" y="1459"/>
                    <a:pt x="3334" y="1442"/>
                    <a:pt x="3352" y="1416"/>
                  </a:cubicBezTo>
                  <a:cubicBezTo>
                    <a:pt x="3353" y="1428"/>
                    <a:pt x="3355" y="1437"/>
                    <a:pt x="3356" y="1450"/>
                  </a:cubicBezTo>
                  <a:cubicBezTo>
                    <a:pt x="3357" y="1448"/>
                    <a:pt x="3365" y="1447"/>
                    <a:pt x="3378" y="1444"/>
                  </a:cubicBezTo>
                  <a:lnTo>
                    <a:pt x="3378" y="1444"/>
                  </a:lnTo>
                  <a:cubicBezTo>
                    <a:pt x="3357" y="1463"/>
                    <a:pt x="3349" y="1470"/>
                    <a:pt x="3324" y="1494"/>
                  </a:cubicBezTo>
                  <a:cubicBezTo>
                    <a:pt x="3341" y="1487"/>
                    <a:pt x="3350" y="1484"/>
                    <a:pt x="3360" y="1479"/>
                  </a:cubicBezTo>
                  <a:lnTo>
                    <a:pt x="3360" y="1479"/>
                  </a:lnTo>
                  <a:cubicBezTo>
                    <a:pt x="3353" y="1501"/>
                    <a:pt x="3347" y="1525"/>
                    <a:pt x="3340" y="1548"/>
                  </a:cubicBezTo>
                  <a:cubicBezTo>
                    <a:pt x="3356" y="1540"/>
                    <a:pt x="3378" y="1526"/>
                    <a:pt x="3388" y="1526"/>
                  </a:cubicBezTo>
                  <a:cubicBezTo>
                    <a:pt x="3391" y="1526"/>
                    <a:pt x="3393" y="1527"/>
                    <a:pt x="3394" y="1528"/>
                  </a:cubicBezTo>
                  <a:lnTo>
                    <a:pt x="3394" y="1528"/>
                  </a:lnTo>
                  <a:cubicBezTo>
                    <a:pt x="3382" y="1543"/>
                    <a:pt x="3370" y="1555"/>
                    <a:pt x="3349" y="1578"/>
                  </a:cubicBezTo>
                  <a:cubicBezTo>
                    <a:pt x="3363" y="1572"/>
                    <a:pt x="3372" y="1569"/>
                    <a:pt x="3381" y="1566"/>
                  </a:cubicBezTo>
                  <a:lnTo>
                    <a:pt x="3381" y="1566"/>
                  </a:lnTo>
                  <a:lnTo>
                    <a:pt x="3372" y="1606"/>
                  </a:lnTo>
                  <a:cubicBezTo>
                    <a:pt x="3399" y="1582"/>
                    <a:pt x="3416" y="1566"/>
                    <a:pt x="3447" y="1540"/>
                  </a:cubicBezTo>
                  <a:lnTo>
                    <a:pt x="3447" y="1540"/>
                  </a:lnTo>
                  <a:cubicBezTo>
                    <a:pt x="3422" y="1566"/>
                    <a:pt x="3412" y="1579"/>
                    <a:pt x="3402" y="1590"/>
                  </a:cubicBezTo>
                  <a:cubicBezTo>
                    <a:pt x="3412" y="1585"/>
                    <a:pt x="3421" y="1582"/>
                    <a:pt x="3431" y="1578"/>
                  </a:cubicBezTo>
                  <a:lnTo>
                    <a:pt x="3431" y="1578"/>
                  </a:lnTo>
                  <a:cubicBezTo>
                    <a:pt x="3412" y="1600"/>
                    <a:pt x="3399" y="1616"/>
                    <a:pt x="3374" y="1644"/>
                  </a:cubicBezTo>
                  <a:cubicBezTo>
                    <a:pt x="3403" y="1623"/>
                    <a:pt x="3419" y="1610"/>
                    <a:pt x="3435" y="1598"/>
                  </a:cubicBezTo>
                  <a:lnTo>
                    <a:pt x="3435" y="1598"/>
                  </a:lnTo>
                  <a:cubicBezTo>
                    <a:pt x="3430" y="1613"/>
                    <a:pt x="3425" y="1626"/>
                    <a:pt x="3418" y="1643"/>
                  </a:cubicBezTo>
                  <a:cubicBezTo>
                    <a:pt x="3437" y="1631"/>
                    <a:pt x="3453" y="1619"/>
                    <a:pt x="3469" y="1610"/>
                  </a:cubicBezTo>
                  <a:cubicBezTo>
                    <a:pt x="3472" y="1604"/>
                    <a:pt x="3477" y="1598"/>
                    <a:pt x="3481" y="1593"/>
                  </a:cubicBezTo>
                  <a:lnTo>
                    <a:pt x="3488" y="1588"/>
                  </a:lnTo>
                  <a:lnTo>
                    <a:pt x="3472" y="1607"/>
                  </a:lnTo>
                  <a:cubicBezTo>
                    <a:pt x="3471" y="1609"/>
                    <a:pt x="3469" y="1610"/>
                    <a:pt x="3469" y="1610"/>
                  </a:cubicBezTo>
                  <a:cubicBezTo>
                    <a:pt x="3480" y="1607"/>
                    <a:pt x="3490" y="1606"/>
                    <a:pt x="3503" y="1603"/>
                  </a:cubicBezTo>
                  <a:lnTo>
                    <a:pt x="3503" y="1603"/>
                  </a:lnTo>
                  <a:cubicBezTo>
                    <a:pt x="3475" y="1623"/>
                    <a:pt x="3458" y="1637"/>
                    <a:pt x="3427" y="1659"/>
                  </a:cubicBezTo>
                  <a:cubicBezTo>
                    <a:pt x="3452" y="1651"/>
                    <a:pt x="3466" y="1647"/>
                    <a:pt x="3472" y="1644"/>
                  </a:cubicBezTo>
                  <a:cubicBezTo>
                    <a:pt x="3474" y="1657"/>
                    <a:pt x="3474" y="1665"/>
                    <a:pt x="3475" y="1672"/>
                  </a:cubicBezTo>
                  <a:cubicBezTo>
                    <a:pt x="3496" y="1656"/>
                    <a:pt x="3506" y="1647"/>
                    <a:pt x="3516" y="1638"/>
                  </a:cubicBezTo>
                  <a:cubicBezTo>
                    <a:pt x="3519" y="1634"/>
                    <a:pt x="3524" y="1628"/>
                    <a:pt x="3528" y="1622"/>
                  </a:cubicBezTo>
                  <a:lnTo>
                    <a:pt x="3530" y="1623"/>
                  </a:lnTo>
                  <a:lnTo>
                    <a:pt x="3537" y="1619"/>
                  </a:lnTo>
                  <a:lnTo>
                    <a:pt x="3521" y="1638"/>
                  </a:lnTo>
                  <a:cubicBezTo>
                    <a:pt x="3519" y="1638"/>
                    <a:pt x="3518" y="1640"/>
                    <a:pt x="3518" y="1640"/>
                  </a:cubicBezTo>
                  <a:cubicBezTo>
                    <a:pt x="3513" y="1647"/>
                    <a:pt x="3508" y="1656"/>
                    <a:pt x="3505" y="1662"/>
                  </a:cubicBezTo>
                  <a:cubicBezTo>
                    <a:pt x="3522" y="1654"/>
                    <a:pt x="3538" y="1648"/>
                    <a:pt x="3561" y="1641"/>
                  </a:cubicBezTo>
                  <a:lnTo>
                    <a:pt x="3561" y="1641"/>
                  </a:lnTo>
                  <a:cubicBezTo>
                    <a:pt x="3528" y="1668"/>
                    <a:pt x="3508" y="1685"/>
                    <a:pt x="3490" y="1700"/>
                  </a:cubicBezTo>
                  <a:cubicBezTo>
                    <a:pt x="3485" y="1708"/>
                    <a:pt x="3487" y="1712"/>
                    <a:pt x="3492" y="1712"/>
                  </a:cubicBezTo>
                  <a:cubicBezTo>
                    <a:pt x="3505" y="1712"/>
                    <a:pt x="3540" y="1693"/>
                    <a:pt x="3554" y="1693"/>
                  </a:cubicBezTo>
                  <a:cubicBezTo>
                    <a:pt x="3558" y="1693"/>
                    <a:pt x="3561" y="1695"/>
                    <a:pt x="3561" y="1698"/>
                  </a:cubicBezTo>
                  <a:cubicBezTo>
                    <a:pt x="3553" y="1706"/>
                    <a:pt x="3537" y="1719"/>
                    <a:pt x="3502" y="1751"/>
                  </a:cubicBezTo>
                  <a:cubicBezTo>
                    <a:pt x="3537" y="1731"/>
                    <a:pt x="3558" y="1721"/>
                    <a:pt x="3574" y="1712"/>
                  </a:cubicBezTo>
                  <a:lnTo>
                    <a:pt x="3574" y="1712"/>
                  </a:lnTo>
                  <a:cubicBezTo>
                    <a:pt x="3566" y="1721"/>
                    <a:pt x="3562" y="1726"/>
                    <a:pt x="3556" y="1734"/>
                  </a:cubicBezTo>
                  <a:cubicBezTo>
                    <a:pt x="3586" y="1713"/>
                    <a:pt x="3606" y="1700"/>
                    <a:pt x="3633" y="1684"/>
                  </a:cubicBezTo>
                  <a:lnTo>
                    <a:pt x="3633" y="1684"/>
                  </a:lnTo>
                  <a:cubicBezTo>
                    <a:pt x="3618" y="1700"/>
                    <a:pt x="3608" y="1710"/>
                    <a:pt x="3597" y="1719"/>
                  </a:cubicBezTo>
                  <a:cubicBezTo>
                    <a:pt x="3587" y="1725"/>
                    <a:pt x="3578" y="1729"/>
                    <a:pt x="3562" y="1737"/>
                  </a:cubicBezTo>
                  <a:cubicBezTo>
                    <a:pt x="3565" y="1744"/>
                    <a:pt x="3566" y="1747"/>
                    <a:pt x="3568" y="1751"/>
                  </a:cubicBezTo>
                  <a:cubicBezTo>
                    <a:pt x="3584" y="1743"/>
                    <a:pt x="3599" y="1734"/>
                    <a:pt x="3615" y="1725"/>
                  </a:cubicBezTo>
                  <a:lnTo>
                    <a:pt x="3615" y="1725"/>
                  </a:lnTo>
                  <a:lnTo>
                    <a:pt x="3613" y="1738"/>
                  </a:lnTo>
                  <a:cubicBezTo>
                    <a:pt x="3599" y="1746"/>
                    <a:pt x="3587" y="1751"/>
                    <a:pt x="3562" y="1763"/>
                  </a:cubicBezTo>
                  <a:cubicBezTo>
                    <a:pt x="3580" y="1768"/>
                    <a:pt x="3594" y="1772"/>
                    <a:pt x="3608" y="1775"/>
                  </a:cubicBezTo>
                  <a:cubicBezTo>
                    <a:pt x="3625" y="1766"/>
                    <a:pt x="3637" y="1759"/>
                    <a:pt x="3644" y="1756"/>
                  </a:cubicBezTo>
                  <a:lnTo>
                    <a:pt x="3644" y="1756"/>
                  </a:lnTo>
                  <a:cubicBezTo>
                    <a:pt x="3638" y="1766"/>
                    <a:pt x="3633" y="1774"/>
                    <a:pt x="3628" y="1782"/>
                  </a:cubicBezTo>
                  <a:cubicBezTo>
                    <a:pt x="3650" y="1771"/>
                    <a:pt x="3665" y="1763"/>
                    <a:pt x="3681" y="1754"/>
                  </a:cubicBezTo>
                  <a:lnTo>
                    <a:pt x="3681" y="1754"/>
                  </a:lnTo>
                  <a:cubicBezTo>
                    <a:pt x="3665" y="1769"/>
                    <a:pt x="3650" y="1784"/>
                    <a:pt x="3633" y="1800"/>
                  </a:cubicBezTo>
                  <a:cubicBezTo>
                    <a:pt x="3661" y="1785"/>
                    <a:pt x="3686" y="1772"/>
                    <a:pt x="3714" y="1757"/>
                  </a:cubicBezTo>
                  <a:lnTo>
                    <a:pt x="3714" y="1757"/>
                  </a:lnTo>
                  <a:cubicBezTo>
                    <a:pt x="3693" y="1777"/>
                    <a:pt x="3679" y="1791"/>
                    <a:pt x="3688" y="1791"/>
                  </a:cubicBezTo>
                  <a:cubicBezTo>
                    <a:pt x="3692" y="1791"/>
                    <a:pt x="3701" y="1788"/>
                    <a:pt x="3716" y="1781"/>
                  </a:cubicBezTo>
                  <a:cubicBezTo>
                    <a:pt x="3721" y="1778"/>
                    <a:pt x="3725" y="1772"/>
                    <a:pt x="3731" y="1768"/>
                  </a:cubicBezTo>
                  <a:lnTo>
                    <a:pt x="3739" y="1765"/>
                  </a:lnTo>
                  <a:lnTo>
                    <a:pt x="3739" y="1765"/>
                  </a:lnTo>
                  <a:lnTo>
                    <a:pt x="3721" y="1781"/>
                  </a:lnTo>
                  <a:lnTo>
                    <a:pt x="3716" y="1781"/>
                  </a:lnTo>
                  <a:cubicBezTo>
                    <a:pt x="3725" y="1784"/>
                    <a:pt x="3733" y="1785"/>
                    <a:pt x="3741" y="1788"/>
                  </a:cubicBezTo>
                  <a:cubicBezTo>
                    <a:pt x="3711" y="1812"/>
                    <a:pt x="3733" y="1810"/>
                    <a:pt x="3731" y="1826"/>
                  </a:cubicBezTo>
                  <a:cubicBezTo>
                    <a:pt x="3739" y="1824"/>
                    <a:pt x="3762" y="1815"/>
                    <a:pt x="3784" y="1806"/>
                  </a:cubicBezTo>
                  <a:lnTo>
                    <a:pt x="3784" y="1806"/>
                  </a:lnTo>
                  <a:cubicBezTo>
                    <a:pt x="3753" y="1826"/>
                    <a:pt x="3730" y="1843"/>
                    <a:pt x="3706" y="1859"/>
                  </a:cubicBezTo>
                  <a:cubicBezTo>
                    <a:pt x="3728" y="1853"/>
                    <a:pt x="3746" y="1850"/>
                    <a:pt x="3768" y="1844"/>
                  </a:cubicBezTo>
                  <a:cubicBezTo>
                    <a:pt x="3769" y="1851"/>
                    <a:pt x="3771" y="1857"/>
                    <a:pt x="3772" y="1865"/>
                  </a:cubicBezTo>
                  <a:cubicBezTo>
                    <a:pt x="3789" y="1857"/>
                    <a:pt x="3800" y="1853"/>
                    <a:pt x="3812" y="1849"/>
                  </a:cubicBezTo>
                  <a:cubicBezTo>
                    <a:pt x="3822" y="1851"/>
                    <a:pt x="3831" y="1856"/>
                    <a:pt x="3850" y="1863"/>
                  </a:cubicBezTo>
                  <a:cubicBezTo>
                    <a:pt x="3846" y="1866"/>
                    <a:pt x="3821" y="1878"/>
                    <a:pt x="3787" y="1896"/>
                  </a:cubicBezTo>
                  <a:cubicBezTo>
                    <a:pt x="3831" y="1884"/>
                    <a:pt x="3856" y="1877"/>
                    <a:pt x="3881" y="1871"/>
                  </a:cubicBezTo>
                  <a:lnTo>
                    <a:pt x="3881" y="1871"/>
                  </a:lnTo>
                  <a:cubicBezTo>
                    <a:pt x="3862" y="1884"/>
                    <a:pt x="3844" y="1897"/>
                    <a:pt x="3824" y="1912"/>
                  </a:cubicBezTo>
                  <a:cubicBezTo>
                    <a:pt x="3850" y="1909"/>
                    <a:pt x="3871" y="1906"/>
                    <a:pt x="3892" y="1903"/>
                  </a:cubicBezTo>
                  <a:lnTo>
                    <a:pt x="3892" y="1903"/>
                  </a:lnTo>
                  <a:cubicBezTo>
                    <a:pt x="3881" y="1913"/>
                    <a:pt x="3872" y="1921"/>
                    <a:pt x="3859" y="1934"/>
                  </a:cubicBezTo>
                  <a:cubicBezTo>
                    <a:pt x="3868" y="1933"/>
                    <a:pt x="3877" y="1932"/>
                    <a:pt x="3884" y="1932"/>
                  </a:cubicBezTo>
                  <a:cubicBezTo>
                    <a:pt x="3914" y="1932"/>
                    <a:pt x="3927" y="1942"/>
                    <a:pt x="3921" y="1962"/>
                  </a:cubicBezTo>
                  <a:cubicBezTo>
                    <a:pt x="3955" y="1946"/>
                    <a:pt x="3975" y="1937"/>
                    <a:pt x="4011" y="1921"/>
                  </a:cubicBezTo>
                  <a:lnTo>
                    <a:pt x="4011" y="1921"/>
                  </a:lnTo>
                  <a:cubicBezTo>
                    <a:pt x="3990" y="1941"/>
                    <a:pt x="3974" y="1957"/>
                    <a:pt x="3959" y="1972"/>
                  </a:cubicBezTo>
                  <a:cubicBezTo>
                    <a:pt x="3973" y="1970"/>
                    <a:pt x="3996" y="1963"/>
                    <a:pt x="4005" y="1963"/>
                  </a:cubicBezTo>
                  <a:cubicBezTo>
                    <a:pt x="4011" y="1963"/>
                    <a:pt x="4012" y="1966"/>
                    <a:pt x="4002" y="1975"/>
                  </a:cubicBezTo>
                  <a:cubicBezTo>
                    <a:pt x="3977" y="1982"/>
                    <a:pt x="3953" y="1991"/>
                    <a:pt x="3924" y="2003"/>
                  </a:cubicBezTo>
                  <a:cubicBezTo>
                    <a:pt x="3947" y="2000"/>
                    <a:pt x="3967" y="1997"/>
                    <a:pt x="3984" y="1996"/>
                  </a:cubicBezTo>
                  <a:cubicBezTo>
                    <a:pt x="3995" y="1996"/>
                    <a:pt x="4005" y="1997"/>
                    <a:pt x="4018" y="1997"/>
                  </a:cubicBezTo>
                  <a:cubicBezTo>
                    <a:pt x="3992" y="2007"/>
                    <a:pt x="3977" y="2013"/>
                    <a:pt x="3936" y="2030"/>
                  </a:cubicBezTo>
                  <a:cubicBezTo>
                    <a:pt x="3999" y="2013"/>
                    <a:pt x="4034" y="2005"/>
                    <a:pt x="4074" y="1993"/>
                  </a:cubicBezTo>
                  <a:lnTo>
                    <a:pt x="4074" y="1993"/>
                  </a:lnTo>
                  <a:cubicBezTo>
                    <a:pt x="4059" y="2002"/>
                    <a:pt x="4050" y="2007"/>
                    <a:pt x="4028" y="2021"/>
                  </a:cubicBezTo>
                  <a:cubicBezTo>
                    <a:pt x="4052" y="2016"/>
                    <a:pt x="4075" y="2013"/>
                    <a:pt x="4117" y="2007"/>
                  </a:cubicBezTo>
                  <a:lnTo>
                    <a:pt x="4117" y="2007"/>
                  </a:lnTo>
                  <a:cubicBezTo>
                    <a:pt x="4068" y="2024"/>
                    <a:pt x="4043" y="2031"/>
                    <a:pt x="4021" y="2037"/>
                  </a:cubicBezTo>
                  <a:lnTo>
                    <a:pt x="4077" y="2037"/>
                  </a:lnTo>
                  <a:cubicBezTo>
                    <a:pt x="4052" y="2052"/>
                    <a:pt x="4034" y="2060"/>
                    <a:pt x="4017" y="2071"/>
                  </a:cubicBezTo>
                  <a:cubicBezTo>
                    <a:pt x="4036" y="2068"/>
                    <a:pt x="4055" y="2066"/>
                    <a:pt x="4075" y="2063"/>
                  </a:cubicBezTo>
                  <a:lnTo>
                    <a:pt x="4075" y="2063"/>
                  </a:lnTo>
                  <a:cubicBezTo>
                    <a:pt x="4043" y="2087"/>
                    <a:pt x="4031" y="2105"/>
                    <a:pt x="4055" y="2116"/>
                  </a:cubicBezTo>
                  <a:cubicBezTo>
                    <a:pt x="4086" y="2107"/>
                    <a:pt x="4105" y="2100"/>
                    <a:pt x="4140" y="2090"/>
                  </a:cubicBezTo>
                  <a:lnTo>
                    <a:pt x="4140" y="2090"/>
                  </a:lnTo>
                  <a:cubicBezTo>
                    <a:pt x="4121" y="2105"/>
                    <a:pt x="4109" y="2115"/>
                    <a:pt x="4095" y="2127"/>
                  </a:cubicBezTo>
                  <a:cubicBezTo>
                    <a:pt x="4130" y="2121"/>
                    <a:pt x="4158" y="2118"/>
                    <a:pt x="4187" y="2113"/>
                  </a:cubicBezTo>
                  <a:lnTo>
                    <a:pt x="4187" y="2113"/>
                  </a:lnTo>
                  <a:cubicBezTo>
                    <a:pt x="4175" y="2128"/>
                    <a:pt x="4162" y="2140"/>
                    <a:pt x="4150" y="2152"/>
                  </a:cubicBezTo>
                  <a:cubicBezTo>
                    <a:pt x="4177" y="2150"/>
                    <a:pt x="4193" y="2150"/>
                    <a:pt x="4209" y="2149"/>
                  </a:cubicBezTo>
                  <a:lnTo>
                    <a:pt x="4209" y="2149"/>
                  </a:lnTo>
                  <a:cubicBezTo>
                    <a:pt x="4192" y="2160"/>
                    <a:pt x="4159" y="2174"/>
                    <a:pt x="4198" y="2178"/>
                  </a:cubicBezTo>
                  <a:cubicBezTo>
                    <a:pt x="4209" y="2174"/>
                    <a:pt x="4218" y="2171"/>
                    <a:pt x="4234" y="2165"/>
                  </a:cubicBezTo>
                  <a:lnTo>
                    <a:pt x="4234" y="2165"/>
                  </a:lnTo>
                  <a:cubicBezTo>
                    <a:pt x="4242" y="2177"/>
                    <a:pt x="4211" y="2190"/>
                    <a:pt x="4236" y="2199"/>
                  </a:cubicBezTo>
                  <a:cubicBezTo>
                    <a:pt x="4255" y="2206"/>
                    <a:pt x="4248" y="2221"/>
                    <a:pt x="4251" y="2233"/>
                  </a:cubicBezTo>
                  <a:lnTo>
                    <a:pt x="4264" y="2227"/>
                  </a:lnTo>
                  <a:cubicBezTo>
                    <a:pt x="4267" y="2231"/>
                    <a:pt x="4271" y="2235"/>
                    <a:pt x="4273" y="2238"/>
                  </a:cubicBezTo>
                  <a:cubicBezTo>
                    <a:pt x="4320" y="2227"/>
                    <a:pt x="4358" y="2218"/>
                    <a:pt x="4404" y="2206"/>
                  </a:cubicBezTo>
                  <a:lnTo>
                    <a:pt x="4404" y="2222"/>
                  </a:lnTo>
                  <a:cubicBezTo>
                    <a:pt x="4365" y="2230"/>
                    <a:pt x="4328" y="2238"/>
                    <a:pt x="4299" y="2244"/>
                  </a:cubicBezTo>
                  <a:cubicBezTo>
                    <a:pt x="4311" y="2256"/>
                    <a:pt x="4320" y="2265"/>
                    <a:pt x="4328" y="2274"/>
                  </a:cubicBezTo>
                  <a:lnTo>
                    <a:pt x="4367" y="2274"/>
                  </a:lnTo>
                  <a:cubicBezTo>
                    <a:pt x="4379" y="2290"/>
                    <a:pt x="4387" y="2303"/>
                    <a:pt x="4399" y="2316"/>
                  </a:cubicBezTo>
                  <a:cubicBezTo>
                    <a:pt x="4411" y="2330"/>
                    <a:pt x="4430" y="2338"/>
                    <a:pt x="4473" y="2347"/>
                  </a:cubicBezTo>
                  <a:cubicBezTo>
                    <a:pt x="4502" y="2352"/>
                    <a:pt x="4501" y="2372"/>
                    <a:pt x="4514" y="2387"/>
                  </a:cubicBezTo>
                  <a:cubicBezTo>
                    <a:pt x="4592" y="2386"/>
                    <a:pt x="4661" y="2384"/>
                    <a:pt x="4730" y="2383"/>
                  </a:cubicBezTo>
                  <a:lnTo>
                    <a:pt x="4730" y="2383"/>
                  </a:lnTo>
                  <a:cubicBezTo>
                    <a:pt x="4705" y="2394"/>
                    <a:pt x="4685" y="2405"/>
                    <a:pt x="4664" y="2415"/>
                  </a:cubicBezTo>
                  <a:cubicBezTo>
                    <a:pt x="4671" y="2414"/>
                    <a:pt x="4678" y="2414"/>
                    <a:pt x="4685" y="2414"/>
                  </a:cubicBezTo>
                  <a:cubicBezTo>
                    <a:pt x="4749" y="2414"/>
                    <a:pt x="4781" y="2442"/>
                    <a:pt x="4845" y="2442"/>
                  </a:cubicBezTo>
                  <a:cubicBezTo>
                    <a:pt x="4860" y="2442"/>
                    <a:pt x="4877" y="2441"/>
                    <a:pt x="4896" y="2437"/>
                  </a:cubicBezTo>
                  <a:cubicBezTo>
                    <a:pt x="4901" y="2434"/>
                    <a:pt x="4917" y="2425"/>
                    <a:pt x="4935" y="2416"/>
                  </a:cubicBezTo>
                  <a:cubicBezTo>
                    <a:pt x="4908" y="2412"/>
                    <a:pt x="4889" y="2409"/>
                    <a:pt x="4855" y="2402"/>
                  </a:cubicBezTo>
                  <a:cubicBezTo>
                    <a:pt x="4908" y="2400"/>
                    <a:pt x="4946" y="2397"/>
                    <a:pt x="4991" y="2396"/>
                  </a:cubicBezTo>
                  <a:cubicBezTo>
                    <a:pt x="4973" y="2388"/>
                    <a:pt x="4966" y="2383"/>
                    <a:pt x="4954" y="2381"/>
                  </a:cubicBezTo>
                  <a:cubicBezTo>
                    <a:pt x="4933" y="2378"/>
                    <a:pt x="4910" y="2380"/>
                    <a:pt x="4888" y="2378"/>
                  </a:cubicBezTo>
                  <a:cubicBezTo>
                    <a:pt x="4883" y="2377"/>
                    <a:pt x="4882" y="2374"/>
                    <a:pt x="4874" y="2366"/>
                  </a:cubicBezTo>
                  <a:cubicBezTo>
                    <a:pt x="4916" y="2366"/>
                    <a:pt x="4951" y="2365"/>
                    <a:pt x="4983" y="2365"/>
                  </a:cubicBezTo>
                  <a:cubicBezTo>
                    <a:pt x="4989" y="2356"/>
                    <a:pt x="4992" y="2350"/>
                    <a:pt x="4996" y="2344"/>
                  </a:cubicBezTo>
                  <a:cubicBezTo>
                    <a:pt x="5032" y="2341"/>
                    <a:pt x="5069" y="2340"/>
                    <a:pt x="5104" y="2338"/>
                  </a:cubicBezTo>
                  <a:lnTo>
                    <a:pt x="5104" y="2331"/>
                  </a:lnTo>
                  <a:cubicBezTo>
                    <a:pt x="5076" y="2330"/>
                    <a:pt x="5048" y="2330"/>
                    <a:pt x="4986" y="2327"/>
                  </a:cubicBezTo>
                  <a:cubicBezTo>
                    <a:pt x="5045" y="2319"/>
                    <a:pt x="5071" y="2316"/>
                    <a:pt x="5107" y="2313"/>
                  </a:cubicBezTo>
                  <a:cubicBezTo>
                    <a:pt x="5126" y="2297"/>
                    <a:pt x="5148" y="2278"/>
                    <a:pt x="5170" y="2259"/>
                  </a:cubicBezTo>
                  <a:cubicBezTo>
                    <a:pt x="5142" y="2256"/>
                    <a:pt x="5124" y="2255"/>
                    <a:pt x="5108" y="2253"/>
                  </a:cubicBezTo>
                  <a:cubicBezTo>
                    <a:pt x="5121" y="2218"/>
                    <a:pt x="5188" y="2222"/>
                    <a:pt x="5226" y="2210"/>
                  </a:cubicBezTo>
                  <a:cubicBezTo>
                    <a:pt x="5226" y="2205"/>
                    <a:pt x="5226" y="2200"/>
                    <a:pt x="5226" y="2193"/>
                  </a:cubicBezTo>
                  <a:lnTo>
                    <a:pt x="5138" y="2193"/>
                  </a:lnTo>
                  <a:cubicBezTo>
                    <a:pt x="5161" y="2181"/>
                    <a:pt x="5177" y="2172"/>
                    <a:pt x="5201" y="2160"/>
                  </a:cubicBezTo>
                  <a:cubicBezTo>
                    <a:pt x="5195" y="2146"/>
                    <a:pt x="5188" y="2128"/>
                    <a:pt x="5179" y="2110"/>
                  </a:cubicBezTo>
                  <a:cubicBezTo>
                    <a:pt x="5183" y="2109"/>
                    <a:pt x="5189" y="2105"/>
                    <a:pt x="5197" y="2102"/>
                  </a:cubicBezTo>
                  <a:lnTo>
                    <a:pt x="5139" y="2082"/>
                  </a:lnTo>
                  <a:cubicBezTo>
                    <a:pt x="5139" y="2069"/>
                    <a:pt x="5139" y="2057"/>
                    <a:pt x="5138" y="2044"/>
                  </a:cubicBezTo>
                  <a:cubicBezTo>
                    <a:pt x="5120" y="2043"/>
                    <a:pt x="5101" y="2040"/>
                    <a:pt x="5085" y="2037"/>
                  </a:cubicBezTo>
                  <a:cubicBezTo>
                    <a:pt x="5079" y="2041"/>
                    <a:pt x="5073" y="2046"/>
                    <a:pt x="5066" y="2050"/>
                  </a:cubicBezTo>
                  <a:lnTo>
                    <a:pt x="5057" y="2047"/>
                  </a:lnTo>
                  <a:lnTo>
                    <a:pt x="5080" y="2035"/>
                  </a:lnTo>
                  <a:cubicBezTo>
                    <a:pt x="5082" y="2037"/>
                    <a:pt x="5085" y="2037"/>
                    <a:pt x="5085" y="2037"/>
                  </a:cubicBezTo>
                  <a:cubicBezTo>
                    <a:pt x="5095" y="2021"/>
                    <a:pt x="5133" y="2000"/>
                    <a:pt x="5099" y="1988"/>
                  </a:cubicBezTo>
                  <a:cubicBezTo>
                    <a:pt x="5083" y="1988"/>
                    <a:pt x="5069" y="1990"/>
                    <a:pt x="5046" y="1990"/>
                  </a:cubicBezTo>
                  <a:cubicBezTo>
                    <a:pt x="5074" y="1979"/>
                    <a:pt x="5094" y="1972"/>
                    <a:pt x="5111" y="1966"/>
                  </a:cubicBezTo>
                  <a:cubicBezTo>
                    <a:pt x="5092" y="1947"/>
                    <a:pt x="5074" y="1931"/>
                    <a:pt x="5058" y="1918"/>
                  </a:cubicBezTo>
                  <a:cubicBezTo>
                    <a:pt x="5066" y="1904"/>
                    <a:pt x="5071" y="1890"/>
                    <a:pt x="5082" y="1871"/>
                  </a:cubicBezTo>
                  <a:cubicBezTo>
                    <a:pt x="5057" y="1869"/>
                    <a:pt x="5033" y="1868"/>
                    <a:pt x="5013" y="1866"/>
                  </a:cubicBezTo>
                  <a:cubicBezTo>
                    <a:pt x="5010" y="1841"/>
                    <a:pt x="5007" y="1818"/>
                    <a:pt x="5004" y="1793"/>
                  </a:cubicBezTo>
                  <a:lnTo>
                    <a:pt x="4924" y="1793"/>
                  </a:lnTo>
                  <a:cubicBezTo>
                    <a:pt x="4946" y="1763"/>
                    <a:pt x="4951" y="1723"/>
                    <a:pt x="4929" y="1706"/>
                  </a:cubicBezTo>
                  <a:cubicBezTo>
                    <a:pt x="4879" y="1668"/>
                    <a:pt x="4842" y="1625"/>
                    <a:pt x="4815" y="1572"/>
                  </a:cubicBezTo>
                  <a:cubicBezTo>
                    <a:pt x="4804" y="1573"/>
                    <a:pt x="4780" y="1576"/>
                    <a:pt x="4757" y="1579"/>
                  </a:cubicBezTo>
                  <a:cubicBezTo>
                    <a:pt x="4770" y="1562"/>
                    <a:pt x="4779" y="1550"/>
                    <a:pt x="4788" y="1538"/>
                  </a:cubicBezTo>
                  <a:cubicBezTo>
                    <a:pt x="4736" y="1535"/>
                    <a:pt x="4752" y="1501"/>
                    <a:pt x="4740" y="1484"/>
                  </a:cubicBezTo>
                  <a:cubicBezTo>
                    <a:pt x="4717" y="1478"/>
                    <a:pt x="4679" y="1478"/>
                    <a:pt x="4685" y="1468"/>
                  </a:cubicBezTo>
                  <a:cubicBezTo>
                    <a:pt x="4696" y="1441"/>
                    <a:pt x="4660" y="1441"/>
                    <a:pt x="4658" y="1422"/>
                  </a:cubicBezTo>
                  <a:cubicBezTo>
                    <a:pt x="4658" y="1403"/>
                    <a:pt x="4633" y="1394"/>
                    <a:pt x="4620" y="1381"/>
                  </a:cubicBezTo>
                  <a:cubicBezTo>
                    <a:pt x="4604" y="1366"/>
                    <a:pt x="4592" y="1351"/>
                    <a:pt x="4574" y="1338"/>
                  </a:cubicBezTo>
                  <a:cubicBezTo>
                    <a:pt x="4559" y="1325"/>
                    <a:pt x="4536" y="1317"/>
                    <a:pt x="4532" y="1300"/>
                  </a:cubicBezTo>
                  <a:cubicBezTo>
                    <a:pt x="4529" y="1287"/>
                    <a:pt x="4486" y="1300"/>
                    <a:pt x="4509" y="1267"/>
                  </a:cubicBezTo>
                  <a:cubicBezTo>
                    <a:pt x="4521" y="1250"/>
                    <a:pt x="4489" y="1242"/>
                    <a:pt x="4470" y="1237"/>
                  </a:cubicBezTo>
                  <a:cubicBezTo>
                    <a:pt x="4437" y="1226"/>
                    <a:pt x="4417" y="1207"/>
                    <a:pt x="4417" y="1176"/>
                  </a:cubicBezTo>
                  <a:cubicBezTo>
                    <a:pt x="4415" y="1161"/>
                    <a:pt x="4361" y="1184"/>
                    <a:pt x="4395" y="1145"/>
                  </a:cubicBezTo>
                  <a:lnTo>
                    <a:pt x="4395" y="1145"/>
                  </a:lnTo>
                  <a:cubicBezTo>
                    <a:pt x="4390" y="1146"/>
                    <a:pt x="4386" y="1146"/>
                    <a:pt x="4383" y="1146"/>
                  </a:cubicBezTo>
                  <a:cubicBezTo>
                    <a:pt x="4339" y="1146"/>
                    <a:pt x="4351" y="1107"/>
                    <a:pt x="4336" y="1085"/>
                  </a:cubicBezTo>
                  <a:cubicBezTo>
                    <a:pt x="4318" y="1063"/>
                    <a:pt x="4314" y="1031"/>
                    <a:pt x="4302" y="1003"/>
                  </a:cubicBezTo>
                  <a:cubicBezTo>
                    <a:pt x="4302" y="998"/>
                    <a:pt x="4299" y="995"/>
                    <a:pt x="4296" y="994"/>
                  </a:cubicBezTo>
                  <a:cubicBezTo>
                    <a:pt x="4274" y="979"/>
                    <a:pt x="4251" y="966"/>
                    <a:pt x="4226" y="950"/>
                  </a:cubicBezTo>
                  <a:cubicBezTo>
                    <a:pt x="4227" y="947"/>
                    <a:pt x="4233" y="936"/>
                    <a:pt x="4240" y="923"/>
                  </a:cubicBezTo>
                  <a:cubicBezTo>
                    <a:pt x="4239" y="923"/>
                    <a:pt x="4237" y="923"/>
                    <a:pt x="4234" y="923"/>
                  </a:cubicBezTo>
                  <a:cubicBezTo>
                    <a:pt x="4226" y="923"/>
                    <a:pt x="4216" y="925"/>
                    <a:pt x="4208" y="925"/>
                  </a:cubicBezTo>
                  <a:cubicBezTo>
                    <a:pt x="4195" y="925"/>
                    <a:pt x="4188" y="919"/>
                    <a:pt x="4205" y="891"/>
                  </a:cubicBezTo>
                  <a:cubicBezTo>
                    <a:pt x="4187" y="886"/>
                    <a:pt x="4153" y="900"/>
                    <a:pt x="4183" y="853"/>
                  </a:cubicBezTo>
                  <a:lnTo>
                    <a:pt x="4183" y="853"/>
                  </a:lnTo>
                  <a:cubicBezTo>
                    <a:pt x="4174" y="856"/>
                    <a:pt x="4167" y="858"/>
                    <a:pt x="4162" y="858"/>
                  </a:cubicBezTo>
                  <a:cubicBezTo>
                    <a:pt x="4144" y="858"/>
                    <a:pt x="4148" y="837"/>
                    <a:pt x="4156" y="813"/>
                  </a:cubicBezTo>
                  <a:cubicBezTo>
                    <a:pt x="4142" y="810"/>
                    <a:pt x="4125" y="811"/>
                    <a:pt x="4117" y="804"/>
                  </a:cubicBezTo>
                  <a:cubicBezTo>
                    <a:pt x="4105" y="794"/>
                    <a:pt x="4087" y="788"/>
                    <a:pt x="4103" y="751"/>
                  </a:cubicBezTo>
                  <a:lnTo>
                    <a:pt x="4103" y="751"/>
                  </a:lnTo>
                  <a:cubicBezTo>
                    <a:pt x="4094" y="756"/>
                    <a:pt x="4088" y="758"/>
                    <a:pt x="4083" y="758"/>
                  </a:cubicBezTo>
                  <a:cubicBezTo>
                    <a:pt x="4064" y="758"/>
                    <a:pt x="4068" y="731"/>
                    <a:pt x="4052" y="727"/>
                  </a:cubicBezTo>
                  <a:cubicBezTo>
                    <a:pt x="4031" y="722"/>
                    <a:pt x="4006" y="722"/>
                    <a:pt x="3987" y="717"/>
                  </a:cubicBezTo>
                  <a:cubicBezTo>
                    <a:pt x="3955" y="708"/>
                    <a:pt x="3930" y="694"/>
                    <a:pt x="3933" y="645"/>
                  </a:cubicBezTo>
                  <a:lnTo>
                    <a:pt x="3933" y="645"/>
                  </a:lnTo>
                  <a:cubicBezTo>
                    <a:pt x="3925" y="648"/>
                    <a:pt x="3919" y="650"/>
                    <a:pt x="3913" y="650"/>
                  </a:cubicBezTo>
                  <a:cubicBezTo>
                    <a:pt x="3882" y="650"/>
                    <a:pt x="3882" y="602"/>
                    <a:pt x="3851" y="602"/>
                  </a:cubicBezTo>
                  <a:cubicBezTo>
                    <a:pt x="3844" y="602"/>
                    <a:pt x="3834" y="605"/>
                    <a:pt x="3821" y="613"/>
                  </a:cubicBezTo>
                  <a:cubicBezTo>
                    <a:pt x="3824" y="599"/>
                    <a:pt x="3830" y="585"/>
                    <a:pt x="3828" y="580"/>
                  </a:cubicBezTo>
                  <a:cubicBezTo>
                    <a:pt x="3812" y="526"/>
                    <a:pt x="3746" y="542"/>
                    <a:pt x="3741" y="466"/>
                  </a:cubicBezTo>
                  <a:cubicBezTo>
                    <a:pt x="3741" y="465"/>
                    <a:pt x="3741" y="465"/>
                    <a:pt x="3741" y="465"/>
                  </a:cubicBezTo>
                  <a:cubicBezTo>
                    <a:pt x="3739" y="465"/>
                    <a:pt x="3725" y="477"/>
                    <a:pt x="3721" y="477"/>
                  </a:cubicBezTo>
                  <a:cubicBezTo>
                    <a:pt x="3699" y="471"/>
                    <a:pt x="3616" y="385"/>
                    <a:pt x="3597" y="358"/>
                  </a:cubicBezTo>
                  <a:cubicBezTo>
                    <a:pt x="3584" y="337"/>
                    <a:pt x="3568" y="318"/>
                    <a:pt x="3548" y="318"/>
                  </a:cubicBezTo>
                  <a:cubicBezTo>
                    <a:pt x="3541" y="318"/>
                    <a:pt x="3534" y="320"/>
                    <a:pt x="3527" y="324"/>
                  </a:cubicBezTo>
                  <a:cubicBezTo>
                    <a:pt x="3512" y="305"/>
                    <a:pt x="3503" y="291"/>
                    <a:pt x="3491" y="279"/>
                  </a:cubicBezTo>
                  <a:cubicBezTo>
                    <a:pt x="3459" y="245"/>
                    <a:pt x="3407" y="252"/>
                    <a:pt x="3387" y="188"/>
                  </a:cubicBezTo>
                  <a:cubicBezTo>
                    <a:pt x="3385" y="182"/>
                    <a:pt x="3381" y="181"/>
                    <a:pt x="3376" y="181"/>
                  </a:cubicBezTo>
                  <a:cubicBezTo>
                    <a:pt x="3368" y="181"/>
                    <a:pt x="3358" y="185"/>
                    <a:pt x="3349" y="185"/>
                  </a:cubicBezTo>
                  <a:cubicBezTo>
                    <a:pt x="3357" y="143"/>
                    <a:pt x="3331" y="160"/>
                    <a:pt x="3318" y="151"/>
                  </a:cubicBezTo>
                  <a:cubicBezTo>
                    <a:pt x="3305" y="142"/>
                    <a:pt x="3288" y="145"/>
                    <a:pt x="3262" y="140"/>
                  </a:cubicBezTo>
                  <a:cubicBezTo>
                    <a:pt x="3262" y="140"/>
                    <a:pt x="3250" y="161"/>
                    <a:pt x="3231" y="193"/>
                  </a:cubicBezTo>
                  <a:cubicBezTo>
                    <a:pt x="3235" y="142"/>
                    <a:pt x="3226" y="128"/>
                    <a:pt x="3213" y="128"/>
                  </a:cubicBezTo>
                  <a:cubicBezTo>
                    <a:pt x="3201" y="128"/>
                    <a:pt x="3185" y="141"/>
                    <a:pt x="3174" y="145"/>
                  </a:cubicBezTo>
                  <a:cubicBezTo>
                    <a:pt x="3169" y="126"/>
                    <a:pt x="3168" y="118"/>
                    <a:pt x="3168" y="117"/>
                  </a:cubicBezTo>
                  <a:cubicBezTo>
                    <a:pt x="3116" y="117"/>
                    <a:pt x="3072" y="117"/>
                    <a:pt x="3028" y="118"/>
                  </a:cubicBezTo>
                  <a:cubicBezTo>
                    <a:pt x="3022" y="136"/>
                    <a:pt x="3016" y="151"/>
                    <a:pt x="3009" y="167"/>
                  </a:cubicBezTo>
                  <a:cubicBezTo>
                    <a:pt x="3004" y="164"/>
                    <a:pt x="3000" y="160"/>
                    <a:pt x="2996" y="157"/>
                  </a:cubicBezTo>
                  <a:cubicBezTo>
                    <a:pt x="3004" y="135"/>
                    <a:pt x="3013" y="114"/>
                    <a:pt x="3028" y="77"/>
                  </a:cubicBezTo>
                  <a:lnTo>
                    <a:pt x="3028" y="77"/>
                  </a:lnTo>
                  <a:cubicBezTo>
                    <a:pt x="3007" y="79"/>
                    <a:pt x="2994" y="82"/>
                    <a:pt x="2978" y="85"/>
                  </a:cubicBezTo>
                  <a:cubicBezTo>
                    <a:pt x="2976" y="74"/>
                    <a:pt x="2973" y="57"/>
                    <a:pt x="2971" y="37"/>
                  </a:cubicBezTo>
                  <a:cubicBezTo>
                    <a:pt x="2963" y="45"/>
                    <a:pt x="2956" y="55"/>
                    <a:pt x="2950" y="57"/>
                  </a:cubicBezTo>
                  <a:cubicBezTo>
                    <a:pt x="2948" y="57"/>
                    <a:pt x="2947" y="57"/>
                    <a:pt x="2945" y="57"/>
                  </a:cubicBezTo>
                  <a:cubicBezTo>
                    <a:pt x="2936" y="57"/>
                    <a:pt x="2928" y="49"/>
                    <a:pt x="2919" y="49"/>
                  </a:cubicBezTo>
                  <a:cubicBezTo>
                    <a:pt x="2914" y="49"/>
                    <a:pt x="2908" y="52"/>
                    <a:pt x="2901" y="62"/>
                  </a:cubicBezTo>
                  <a:cubicBezTo>
                    <a:pt x="2896" y="70"/>
                    <a:pt x="2892" y="74"/>
                    <a:pt x="2888" y="74"/>
                  </a:cubicBezTo>
                  <a:cubicBezTo>
                    <a:pt x="2874" y="74"/>
                    <a:pt x="2871" y="30"/>
                    <a:pt x="2858" y="30"/>
                  </a:cubicBezTo>
                  <a:cubicBezTo>
                    <a:pt x="2858" y="30"/>
                    <a:pt x="2858" y="30"/>
                    <a:pt x="2857" y="30"/>
                  </a:cubicBezTo>
                  <a:cubicBezTo>
                    <a:pt x="2843" y="33"/>
                    <a:pt x="2828" y="39"/>
                    <a:pt x="2816" y="43"/>
                  </a:cubicBezTo>
                  <a:cubicBezTo>
                    <a:pt x="2806" y="30"/>
                    <a:pt x="2795" y="17"/>
                    <a:pt x="27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47"/>
            <p:cNvSpPr/>
            <p:nvPr/>
          </p:nvSpPr>
          <p:spPr>
            <a:xfrm>
              <a:off x="7052575" y="2038925"/>
              <a:ext cx="775" cy="2075"/>
            </a:xfrm>
            <a:custGeom>
              <a:rect b="b" l="l" r="r" t="t"/>
              <a:pathLst>
                <a:path extrusionOk="0" h="83" w="31">
                  <a:moveTo>
                    <a:pt x="9" y="0"/>
                  </a:moveTo>
                  <a:cubicBezTo>
                    <a:pt x="6" y="13"/>
                    <a:pt x="3" y="24"/>
                    <a:pt x="0" y="36"/>
                  </a:cubicBezTo>
                  <a:cubicBezTo>
                    <a:pt x="4" y="49"/>
                    <a:pt x="9" y="62"/>
                    <a:pt x="15" y="83"/>
                  </a:cubicBezTo>
                  <a:cubicBezTo>
                    <a:pt x="18" y="80"/>
                    <a:pt x="24" y="75"/>
                    <a:pt x="31" y="69"/>
                  </a:cubicBezTo>
                  <a:cubicBezTo>
                    <a:pt x="19" y="36"/>
                    <a:pt x="13" y="16"/>
                    <a:pt x="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47"/>
            <p:cNvSpPr/>
            <p:nvPr/>
          </p:nvSpPr>
          <p:spPr>
            <a:xfrm>
              <a:off x="7109250" y="2009600"/>
              <a:ext cx="2875" cy="1025"/>
            </a:xfrm>
            <a:custGeom>
              <a:rect b="b" l="l" r="r" t="t"/>
              <a:pathLst>
                <a:path extrusionOk="0" h="41" w="115">
                  <a:moveTo>
                    <a:pt x="115" y="1"/>
                  </a:moveTo>
                  <a:lnTo>
                    <a:pt x="115" y="1"/>
                  </a:lnTo>
                  <a:cubicBezTo>
                    <a:pt x="68" y="10"/>
                    <a:pt x="36" y="15"/>
                    <a:pt x="0" y="23"/>
                  </a:cubicBezTo>
                  <a:cubicBezTo>
                    <a:pt x="33" y="33"/>
                    <a:pt x="84" y="20"/>
                    <a:pt x="99" y="40"/>
                  </a:cubicBezTo>
                  <a:cubicBezTo>
                    <a:pt x="103" y="39"/>
                    <a:pt x="106" y="37"/>
                    <a:pt x="112" y="36"/>
                  </a:cubicBezTo>
                  <a:cubicBezTo>
                    <a:pt x="112" y="27"/>
                    <a:pt x="114" y="18"/>
                    <a:pt x="1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47"/>
            <p:cNvSpPr/>
            <p:nvPr/>
          </p:nvSpPr>
          <p:spPr>
            <a:xfrm>
              <a:off x="7098650" y="2009500"/>
              <a:ext cx="1575" cy="900"/>
            </a:xfrm>
            <a:custGeom>
              <a:rect b="b" l="l" r="r" t="t"/>
              <a:pathLst>
                <a:path extrusionOk="0" h="36" w="63">
                  <a:moveTo>
                    <a:pt x="62" y="0"/>
                  </a:moveTo>
                  <a:cubicBezTo>
                    <a:pt x="31" y="2"/>
                    <a:pt x="18" y="3"/>
                    <a:pt x="1" y="5"/>
                  </a:cubicBezTo>
                  <a:cubicBezTo>
                    <a:pt x="1" y="14"/>
                    <a:pt x="2" y="22"/>
                    <a:pt x="3" y="36"/>
                  </a:cubicBezTo>
                  <a:cubicBezTo>
                    <a:pt x="26" y="21"/>
                    <a:pt x="40" y="14"/>
                    <a:pt x="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47"/>
            <p:cNvSpPr/>
            <p:nvPr/>
          </p:nvSpPr>
          <p:spPr>
            <a:xfrm>
              <a:off x="7082975" y="1999375"/>
              <a:ext cx="1400" cy="625"/>
            </a:xfrm>
            <a:custGeom>
              <a:rect b="b" l="l" r="r" t="t"/>
              <a:pathLst>
                <a:path extrusionOk="0" h="25" w="56">
                  <a:moveTo>
                    <a:pt x="55" y="1"/>
                  </a:moveTo>
                  <a:lnTo>
                    <a:pt x="55" y="1"/>
                  </a:lnTo>
                  <a:cubicBezTo>
                    <a:pt x="35" y="8"/>
                    <a:pt x="2" y="14"/>
                    <a:pt x="1" y="24"/>
                  </a:cubicBezTo>
                  <a:cubicBezTo>
                    <a:pt x="21" y="17"/>
                    <a:pt x="54" y="12"/>
                    <a:pt x="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47"/>
            <p:cNvSpPr/>
            <p:nvPr/>
          </p:nvSpPr>
          <p:spPr>
            <a:xfrm>
              <a:off x="7106625" y="2025425"/>
              <a:ext cx="775" cy="525"/>
            </a:xfrm>
            <a:custGeom>
              <a:rect b="b" l="l" r="r" t="t"/>
              <a:pathLst>
                <a:path extrusionOk="0" h="21" w="31">
                  <a:moveTo>
                    <a:pt x="8" y="0"/>
                  </a:moveTo>
                  <a:lnTo>
                    <a:pt x="1" y="21"/>
                  </a:lnTo>
                  <a:lnTo>
                    <a:pt x="30" y="21"/>
                  </a:lnTo>
                  <a:lnTo>
                    <a:pt x="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47"/>
            <p:cNvSpPr/>
            <p:nvPr/>
          </p:nvSpPr>
          <p:spPr>
            <a:xfrm>
              <a:off x="7092575" y="2007350"/>
              <a:ext cx="1425" cy="225"/>
            </a:xfrm>
            <a:custGeom>
              <a:rect b="b" l="l" r="r" t="t"/>
              <a:pathLst>
                <a:path extrusionOk="0" h="9" w="57">
                  <a:moveTo>
                    <a:pt x="57" y="1"/>
                  </a:moveTo>
                  <a:lnTo>
                    <a:pt x="1" y="5"/>
                  </a:lnTo>
                  <a:lnTo>
                    <a:pt x="1" y="8"/>
                  </a:lnTo>
                  <a:lnTo>
                    <a:pt x="57" y="5"/>
                  </a:lnTo>
                  <a:lnTo>
                    <a:pt x="5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47"/>
            <p:cNvSpPr/>
            <p:nvPr/>
          </p:nvSpPr>
          <p:spPr>
            <a:xfrm>
              <a:off x="7104950" y="2041850"/>
              <a:ext cx="650" cy="850"/>
            </a:xfrm>
            <a:custGeom>
              <a:rect b="b" l="l" r="r" t="t"/>
              <a:pathLst>
                <a:path extrusionOk="0" h="34" w="26">
                  <a:moveTo>
                    <a:pt x="5" y="1"/>
                  </a:moveTo>
                  <a:cubicBezTo>
                    <a:pt x="3" y="8"/>
                    <a:pt x="2" y="17"/>
                    <a:pt x="0" y="24"/>
                  </a:cubicBezTo>
                  <a:lnTo>
                    <a:pt x="16" y="33"/>
                  </a:lnTo>
                  <a:lnTo>
                    <a:pt x="25" y="13"/>
                  </a:lnTo>
                  <a:lnTo>
                    <a:pt x="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47"/>
            <p:cNvSpPr/>
            <p:nvPr/>
          </p:nvSpPr>
          <p:spPr>
            <a:xfrm>
              <a:off x="7038025" y="2038600"/>
              <a:ext cx="650" cy="1550"/>
            </a:xfrm>
            <a:custGeom>
              <a:rect b="b" l="l" r="r" t="t"/>
              <a:pathLst>
                <a:path extrusionOk="0" h="62" w="26">
                  <a:moveTo>
                    <a:pt x="26" y="0"/>
                  </a:moveTo>
                  <a:cubicBezTo>
                    <a:pt x="20" y="15"/>
                    <a:pt x="14" y="31"/>
                    <a:pt x="1" y="62"/>
                  </a:cubicBezTo>
                  <a:cubicBezTo>
                    <a:pt x="11" y="46"/>
                    <a:pt x="14" y="43"/>
                    <a:pt x="16" y="38"/>
                  </a:cubicBezTo>
                  <a:lnTo>
                    <a:pt x="2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47"/>
            <p:cNvSpPr/>
            <p:nvPr/>
          </p:nvSpPr>
          <p:spPr>
            <a:xfrm>
              <a:off x="7063925" y="2027150"/>
              <a:ext cx="475" cy="400"/>
            </a:xfrm>
            <a:custGeom>
              <a:rect b="b" l="l" r="r" t="t"/>
              <a:pathLst>
                <a:path extrusionOk="0" h="16" w="19">
                  <a:moveTo>
                    <a:pt x="8" y="0"/>
                  </a:moveTo>
                  <a:lnTo>
                    <a:pt x="1" y="5"/>
                  </a:lnTo>
                  <a:lnTo>
                    <a:pt x="11" y="15"/>
                  </a:lnTo>
                  <a:lnTo>
                    <a:pt x="18" y="11"/>
                  </a:lnTo>
                  <a:lnTo>
                    <a:pt x="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47"/>
            <p:cNvSpPr/>
            <p:nvPr/>
          </p:nvSpPr>
          <p:spPr>
            <a:xfrm>
              <a:off x="7020525" y="2001375"/>
              <a:ext cx="1425" cy="575"/>
            </a:xfrm>
            <a:custGeom>
              <a:rect b="b" l="l" r="r" t="t"/>
              <a:pathLst>
                <a:path extrusionOk="0" h="23" w="57">
                  <a:moveTo>
                    <a:pt x="2" y="0"/>
                  </a:moveTo>
                  <a:lnTo>
                    <a:pt x="1" y="3"/>
                  </a:lnTo>
                  <a:lnTo>
                    <a:pt x="55" y="22"/>
                  </a:lnTo>
                  <a:lnTo>
                    <a:pt x="57" y="21"/>
                  </a:lnTo>
                  <a:lnTo>
                    <a:pt x="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47"/>
            <p:cNvSpPr/>
            <p:nvPr/>
          </p:nvSpPr>
          <p:spPr>
            <a:xfrm>
              <a:off x="7015625" y="1960875"/>
              <a:ext cx="625" cy="750"/>
            </a:xfrm>
            <a:custGeom>
              <a:rect b="b" l="l" r="r" t="t"/>
              <a:pathLst>
                <a:path extrusionOk="0" h="30" w="25">
                  <a:moveTo>
                    <a:pt x="1" y="0"/>
                  </a:moveTo>
                  <a:lnTo>
                    <a:pt x="4" y="30"/>
                  </a:lnTo>
                  <a:lnTo>
                    <a:pt x="25" y="22"/>
                  </a:lnTo>
                  <a:lnTo>
                    <a:pt x="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47"/>
            <p:cNvSpPr/>
            <p:nvPr/>
          </p:nvSpPr>
          <p:spPr>
            <a:xfrm>
              <a:off x="7065000" y="1985400"/>
              <a:ext cx="400" cy="800"/>
            </a:xfrm>
            <a:custGeom>
              <a:rect b="b" l="l" r="r" t="t"/>
              <a:pathLst>
                <a:path extrusionOk="0" h="32" w="16">
                  <a:moveTo>
                    <a:pt x="15" y="1"/>
                  </a:moveTo>
                  <a:lnTo>
                    <a:pt x="15" y="1"/>
                  </a:lnTo>
                  <a:cubicBezTo>
                    <a:pt x="12" y="1"/>
                    <a:pt x="6" y="2"/>
                    <a:pt x="3" y="4"/>
                  </a:cubicBezTo>
                  <a:cubicBezTo>
                    <a:pt x="2" y="11"/>
                    <a:pt x="2" y="18"/>
                    <a:pt x="0" y="32"/>
                  </a:cubicBezTo>
                  <a:cubicBezTo>
                    <a:pt x="11" y="11"/>
                    <a:pt x="15" y="1"/>
                    <a:pt x="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47"/>
            <p:cNvSpPr/>
            <p:nvPr/>
          </p:nvSpPr>
          <p:spPr>
            <a:xfrm>
              <a:off x="7098700" y="2011100"/>
              <a:ext cx="300" cy="250"/>
            </a:xfrm>
            <a:custGeom>
              <a:rect b="b" l="l" r="r" t="t"/>
              <a:pathLst>
                <a:path extrusionOk="0" h="10" w="12">
                  <a:moveTo>
                    <a:pt x="1" y="1"/>
                  </a:moveTo>
                  <a:lnTo>
                    <a:pt x="0" y="10"/>
                  </a:lnTo>
                  <a:lnTo>
                    <a:pt x="9" y="10"/>
                  </a:lnTo>
                  <a:lnTo>
                    <a:pt x="1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47"/>
            <p:cNvSpPr/>
            <p:nvPr/>
          </p:nvSpPr>
          <p:spPr>
            <a:xfrm>
              <a:off x="7101925" y="2012650"/>
              <a:ext cx="325" cy="250"/>
            </a:xfrm>
            <a:custGeom>
              <a:rect b="b" l="l" r="r" t="t"/>
              <a:pathLst>
                <a:path extrusionOk="0" h="10" w="13">
                  <a:moveTo>
                    <a:pt x="3" y="1"/>
                  </a:moveTo>
                  <a:lnTo>
                    <a:pt x="0" y="10"/>
                  </a:lnTo>
                  <a:lnTo>
                    <a:pt x="11" y="10"/>
                  </a:lnTo>
                  <a:lnTo>
                    <a:pt x="1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47"/>
            <p:cNvSpPr/>
            <p:nvPr/>
          </p:nvSpPr>
          <p:spPr>
            <a:xfrm>
              <a:off x="7088200" y="2015225"/>
              <a:ext cx="725" cy="250"/>
            </a:xfrm>
            <a:custGeom>
              <a:rect b="b" l="l" r="r" t="t"/>
              <a:pathLst>
                <a:path extrusionOk="0" h="10" w="29">
                  <a:moveTo>
                    <a:pt x="11" y="1"/>
                  </a:moveTo>
                  <a:lnTo>
                    <a:pt x="1" y="2"/>
                  </a:lnTo>
                  <a:lnTo>
                    <a:pt x="23" y="10"/>
                  </a:lnTo>
                  <a:lnTo>
                    <a:pt x="29" y="10"/>
                  </a:lnTo>
                  <a:lnTo>
                    <a:pt x="1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47"/>
            <p:cNvSpPr/>
            <p:nvPr/>
          </p:nvSpPr>
          <p:spPr>
            <a:xfrm>
              <a:off x="7108175" y="2027675"/>
              <a:ext cx="725" cy="300"/>
            </a:xfrm>
            <a:custGeom>
              <a:rect b="b" l="l" r="r" t="t"/>
              <a:pathLst>
                <a:path extrusionOk="0" h="12" w="29">
                  <a:moveTo>
                    <a:pt x="2" y="0"/>
                  </a:moveTo>
                  <a:lnTo>
                    <a:pt x="1" y="3"/>
                  </a:lnTo>
                  <a:lnTo>
                    <a:pt x="27" y="12"/>
                  </a:lnTo>
                  <a:lnTo>
                    <a:pt x="29" y="7"/>
                  </a:lnTo>
                  <a:lnTo>
                    <a:pt x="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47"/>
            <p:cNvSpPr/>
            <p:nvPr/>
          </p:nvSpPr>
          <p:spPr>
            <a:xfrm>
              <a:off x="7106075" y="2035050"/>
              <a:ext cx="725" cy="400"/>
            </a:xfrm>
            <a:custGeom>
              <a:rect b="b" l="l" r="r" t="t"/>
              <a:pathLst>
                <a:path extrusionOk="0" h="16" w="29">
                  <a:moveTo>
                    <a:pt x="2" y="1"/>
                  </a:moveTo>
                  <a:lnTo>
                    <a:pt x="1" y="5"/>
                  </a:lnTo>
                  <a:lnTo>
                    <a:pt x="27" y="15"/>
                  </a:lnTo>
                  <a:lnTo>
                    <a:pt x="29" y="13"/>
                  </a:lnTo>
                  <a:lnTo>
                    <a:pt x="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47"/>
            <p:cNvSpPr/>
            <p:nvPr/>
          </p:nvSpPr>
          <p:spPr>
            <a:xfrm>
              <a:off x="7106675" y="2039350"/>
              <a:ext cx="750" cy="225"/>
            </a:xfrm>
            <a:custGeom>
              <a:rect b="b" l="l" r="r" t="t"/>
              <a:pathLst>
                <a:path extrusionOk="0" h="9" w="30">
                  <a:moveTo>
                    <a:pt x="0" y="1"/>
                  </a:moveTo>
                  <a:lnTo>
                    <a:pt x="5" y="5"/>
                  </a:lnTo>
                  <a:lnTo>
                    <a:pt x="30" y="8"/>
                  </a:lnTo>
                  <a:lnTo>
                    <a:pt x="24" y="2"/>
                  </a:lnTo>
                  <a:lnTo>
                    <a:pt x="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47"/>
            <p:cNvSpPr/>
            <p:nvPr/>
          </p:nvSpPr>
          <p:spPr>
            <a:xfrm>
              <a:off x="7075775" y="2026075"/>
              <a:ext cx="325" cy="250"/>
            </a:xfrm>
            <a:custGeom>
              <a:rect b="b" l="l" r="r" t="t"/>
              <a:pathLst>
                <a:path extrusionOk="0" h="10" w="13">
                  <a:moveTo>
                    <a:pt x="3" y="1"/>
                  </a:moveTo>
                  <a:lnTo>
                    <a:pt x="0" y="5"/>
                  </a:lnTo>
                  <a:lnTo>
                    <a:pt x="8" y="10"/>
                  </a:lnTo>
                  <a:lnTo>
                    <a:pt x="12" y="5"/>
                  </a:lnTo>
                  <a:lnTo>
                    <a:pt x="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47"/>
            <p:cNvSpPr/>
            <p:nvPr/>
          </p:nvSpPr>
          <p:spPr>
            <a:xfrm>
              <a:off x="7096550" y="2053300"/>
              <a:ext cx="650" cy="425"/>
            </a:xfrm>
            <a:custGeom>
              <a:rect b="b" l="l" r="r" t="t"/>
              <a:pathLst>
                <a:path extrusionOk="0" h="17" w="26">
                  <a:moveTo>
                    <a:pt x="1" y="1"/>
                  </a:moveTo>
                  <a:lnTo>
                    <a:pt x="4" y="6"/>
                  </a:lnTo>
                  <a:lnTo>
                    <a:pt x="26" y="17"/>
                  </a:lnTo>
                  <a:lnTo>
                    <a:pt x="23" y="8"/>
                  </a:lnTo>
                  <a:lnTo>
                    <a:pt x="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47"/>
            <p:cNvSpPr/>
            <p:nvPr/>
          </p:nvSpPr>
          <p:spPr>
            <a:xfrm>
              <a:off x="7066625" y="2033325"/>
              <a:ext cx="575" cy="550"/>
            </a:xfrm>
            <a:custGeom>
              <a:rect b="b" l="l" r="r" t="t"/>
              <a:pathLst>
                <a:path extrusionOk="0" h="22" w="23">
                  <a:moveTo>
                    <a:pt x="0" y="1"/>
                  </a:moveTo>
                  <a:lnTo>
                    <a:pt x="5" y="8"/>
                  </a:lnTo>
                  <a:lnTo>
                    <a:pt x="22" y="21"/>
                  </a:lnTo>
                  <a:lnTo>
                    <a:pt x="19" y="17"/>
                  </a:lnTo>
                  <a:lnTo>
                    <a:pt x="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47"/>
            <p:cNvSpPr/>
            <p:nvPr/>
          </p:nvSpPr>
          <p:spPr>
            <a:xfrm>
              <a:off x="7106075" y="2039275"/>
              <a:ext cx="725" cy="225"/>
            </a:xfrm>
            <a:custGeom>
              <a:rect b="b" l="l" r="r" t="t"/>
              <a:pathLst>
                <a:path extrusionOk="0" h="9" w="29">
                  <a:moveTo>
                    <a:pt x="1" y="1"/>
                  </a:moveTo>
                  <a:lnTo>
                    <a:pt x="5" y="7"/>
                  </a:lnTo>
                  <a:lnTo>
                    <a:pt x="29" y="8"/>
                  </a:lnTo>
                  <a:lnTo>
                    <a:pt x="26" y="4"/>
                  </a:lnTo>
                  <a:lnTo>
                    <a:pt x="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47"/>
            <p:cNvSpPr/>
            <p:nvPr/>
          </p:nvSpPr>
          <p:spPr>
            <a:xfrm>
              <a:off x="7061050" y="2037275"/>
              <a:ext cx="325" cy="575"/>
            </a:xfrm>
            <a:custGeom>
              <a:rect b="b" l="l" r="r" t="t"/>
              <a:pathLst>
                <a:path extrusionOk="0" h="23" w="13">
                  <a:moveTo>
                    <a:pt x="1" y="0"/>
                  </a:moveTo>
                  <a:lnTo>
                    <a:pt x="8" y="22"/>
                  </a:lnTo>
                  <a:lnTo>
                    <a:pt x="13" y="21"/>
                  </a:lnTo>
                  <a:lnTo>
                    <a:pt x="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47"/>
            <p:cNvSpPr/>
            <p:nvPr/>
          </p:nvSpPr>
          <p:spPr>
            <a:xfrm>
              <a:off x="7050425" y="2039400"/>
              <a:ext cx="175" cy="275"/>
            </a:xfrm>
            <a:custGeom>
              <a:rect b="b" l="l" r="r" t="t"/>
              <a:pathLst>
                <a:path extrusionOk="0" h="11" w="7">
                  <a:moveTo>
                    <a:pt x="1" y="0"/>
                  </a:moveTo>
                  <a:lnTo>
                    <a:pt x="2" y="9"/>
                  </a:lnTo>
                  <a:lnTo>
                    <a:pt x="7" y="11"/>
                  </a:lnTo>
                  <a:lnTo>
                    <a:pt x="7" y="2"/>
                  </a:lnTo>
                  <a:lnTo>
                    <a:pt x="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47"/>
            <p:cNvSpPr/>
            <p:nvPr/>
          </p:nvSpPr>
          <p:spPr>
            <a:xfrm>
              <a:off x="7000675" y="1972425"/>
              <a:ext cx="650" cy="525"/>
            </a:xfrm>
            <a:custGeom>
              <a:rect b="b" l="l" r="r" t="t"/>
              <a:pathLst>
                <a:path extrusionOk="0" h="21" w="26">
                  <a:moveTo>
                    <a:pt x="3" y="0"/>
                  </a:moveTo>
                  <a:lnTo>
                    <a:pt x="0" y="3"/>
                  </a:lnTo>
                  <a:lnTo>
                    <a:pt x="22" y="21"/>
                  </a:lnTo>
                  <a:lnTo>
                    <a:pt x="25" y="18"/>
                  </a:lnTo>
                  <a:lnTo>
                    <a:pt x="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47"/>
            <p:cNvSpPr/>
            <p:nvPr/>
          </p:nvSpPr>
          <p:spPr>
            <a:xfrm>
              <a:off x="7005275" y="1966900"/>
              <a:ext cx="575" cy="575"/>
            </a:xfrm>
            <a:custGeom>
              <a:rect b="b" l="l" r="r" t="t"/>
              <a:pathLst>
                <a:path extrusionOk="0" h="23" w="23">
                  <a:moveTo>
                    <a:pt x="3" y="1"/>
                  </a:moveTo>
                  <a:cubicBezTo>
                    <a:pt x="2" y="1"/>
                    <a:pt x="0" y="2"/>
                    <a:pt x="0" y="2"/>
                  </a:cubicBezTo>
                  <a:lnTo>
                    <a:pt x="19" y="23"/>
                  </a:lnTo>
                  <a:lnTo>
                    <a:pt x="22" y="21"/>
                  </a:lnTo>
                  <a:lnTo>
                    <a:pt x="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47"/>
            <p:cNvSpPr/>
            <p:nvPr/>
          </p:nvSpPr>
          <p:spPr>
            <a:xfrm>
              <a:off x="7008325" y="1965825"/>
              <a:ext cx="375" cy="375"/>
            </a:xfrm>
            <a:custGeom>
              <a:rect b="b" l="l" r="r" t="t"/>
              <a:pathLst>
                <a:path extrusionOk="0" h="15" w="15">
                  <a:moveTo>
                    <a:pt x="9" y="1"/>
                  </a:moveTo>
                  <a:lnTo>
                    <a:pt x="0" y="7"/>
                  </a:lnTo>
                  <a:lnTo>
                    <a:pt x="6" y="14"/>
                  </a:lnTo>
                  <a:lnTo>
                    <a:pt x="15" y="8"/>
                  </a:lnTo>
                  <a:lnTo>
                    <a:pt x="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47"/>
            <p:cNvSpPr/>
            <p:nvPr/>
          </p:nvSpPr>
          <p:spPr>
            <a:xfrm>
              <a:off x="7008500" y="1964800"/>
              <a:ext cx="625" cy="500"/>
            </a:xfrm>
            <a:custGeom>
              <a:rect b="b" l="l" r="r" t="t"/>
              <a:pathLst>
                <a:path extrusionOk="0" h="20" w="25">
                  <a:moveTo>
                    <a:pt x="1" y="1"/>
                  </a:moveTo>
                  <a:lnTo>
                    <a:pt x="3" y="10"/>
                  </a:lnTo>
                  <a:lnTo>
                    <a:pt x="24" y="20"/>
                  </a:lnTo>
                  <a:lnTo>
                    <a:pt x="23" y="14"/>
                  </a:lnTo>
                  <a:lnTo>
                    <a:pt x="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47"/>
            <p:cNvSpPr/>
            <p:nvPr/>
          </p:nvSpPr>
          <p:spPr>
            <a:xfrm>
              <a:off x="7042075" y="1977725"/>
              <a:ext cx="250" cy="275"/>
            </a:xfrm>
            <a:custGeom>
              <a:rect b="b" l="l" r="r" t="t"/>
              <a:pathLst>
                <a:path extrusionOk="0" h="11" w="10">
                  <a:moveTo>
                    <a:pt x="1" y="0"/>
                  </a:moveTo>
                  <a:lnTo>
                    <a:pt x="2" y="9"/>
                  </a:lnTo>
                  <a:lnTo>
                    <a:pt x="10" y="10"/>
                  </a:lnTo>
                  <a:lnTo>
                    <a:pt x="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47"/>
            <p:cNvSpPr/>
            <p:nvPr/>
          </p:nvSpPr>
          <p:spPr>
            <a:xfrm>
              <a:off x="7052600" y="1976650"/>
              <a:ext cx="200" cy="275"/>
            </a:xfrm>
            <a:custGeom>
              <a:rect b="b" l="l" r="r" t="t"/>
              <a:pathLst>
                <a:path extrusionOk="0" h="11" w="8">
                  <a:moveTo>
                    <a:pt x="2" y="0"/>
                  </a:moveTo>
                  <a:lnTo>
                    <a:pt x="1" y="9"/>
                  </a:lnTo>
                  <a:lnTo>
                    <a:pt x="6" y="11"/>
                  </a:lnTo>
                  <a:lnTo>
                    <a:pt x="8" y="2"/>
                  </a:lnTo>
                  <a:lnTo>
                    <a:pt x="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47"/>
            <p:cNvSpPr/>
            <p:nvPr/>
          </p:nvSpPr>
          <p:spPr>
            <a:xfrm>
              <a:off x="7065725" y="1981000"/>
              <a:ext cx="350" cy="675"/>
            </a:xfrm>
            <a:custGeom>
              <a:rect b="b" l="l" r="r" t="t"/>
              <a:pathLst>
                <a:path extrusionOk="0" h="27" w="14">
                  <a:moveTo>
                    <a:pt x="14" y="0"/>
                  </a:moveTo>
                  <a:lnTo>
                    <a:pt x="11" y="4"/>
                  </a:lnTo>
                  <a:lnTo>
                    <a:pt x="1" y="27"/>
                  </a:lnTo>
                  <a:lnTo>
                    <a:pt x="8" y="21"/>
                  </a:lnTo>
                  <a:lnTo>
                    <a:pt x="1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47"/>
            <p:cNvSpPr/>
            <p:nvPr/>
          </p:nvSpPr>
          <p:spPr>
            <a:xfrm>
              <a:off x="7065225" y="1984625"/>
              <a:ext cx="350" cy="650"/>
            </a:xfrm>
            <a:custGeom>
              <a:rect b="b" l="l" r="r" t="t"/>
              <a:pathLst>
                <a:path extrusionOk="0" h="26" w="14">
                  <a:moveTo>
                    <a:pt x="13" y="1"/>
                  </a:moveTo>
                  <a:lnTo>
                    <a:pt x="8" y="7"/>
                  </a:lnTo>
                  <a:lnTo>
                    <a:pt x="0" y="26"/>
                  </a:lnTo>
                  <a:lnTo>
                    <a:pt x="3" y="23"/>
                  </a:lnTo>
                  <a:lnTo>
                    <a:pt x="1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47"/>
            <p:cNvSpPr/>
            <p:nvPr/>
          </p:nvSpPr>
          <p:spPr>
            <a:xfrm>
              <a:off x="7067425" y="1987600"/>
              <a:ext cx="550" cy="575"/>
            </a:xfrm>
            <a:custGeom>
              <a:rect b="b" l="l" r="r" t="t"/>
              <a:pathLst>
                <a:path extrusionOk="0" h="23" w="22">
                  <a:moveTo>
                    <a:pt x="20" y="1"/>
                  </a:moveTo>
                  <a:lnTo>
                    <a:pt x="0" y="23"/>
                  </a:lnTo>
                  <a:lnTo>
                    <a:pt x="2" y="23"/>
                  </a:lnTo>
                  <a:lnTo>
                    <a:pt x="21" y="2"/>
                  </a:lnTo>
                  <a:lnTo>
                    <a:pt x="2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47"/>
            <p:cNvSpPr/>
            <p:nvPr/>
          </p:nvSpPr>
          <p:spPr>
            <a:xfrm>
              <a:off x="7072675" y="1993375"/>
              <a:ext cx="300" cy="300"/>
            </a:xfrm>
            <a:custGeom>
              <a:rect b="b" l="l" r="r" t="t"/>
              <a:pathLst>
                <a:path extrusionOk="0" h="12" w="12">
                  <a:moveTo>
                    <a:pt x="8" y="1"/>
                  </a:moveTo>
                  <a:lnTo>
                    <a:pt x="1" y="5"/>
                  </a:lnTo>
                  <a:lnTo>
                    <a:pt x="2" y="11"/>
                  </a:lnTo>
                  <a:lnTo>
                    <a:pt x="11" y="5"/>
                  </a:lnTo>
                  <a:lnTo>
                    <a:pt x="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47"/>
            <p:cNvSpPr/>
            <p:nvPr/>
          </p:nvSpPr>
          <p:spPr>
            <a:xfrm>
              <a:off x="7076575" y="1994850"/>
              <a:ext cx="700" cy="425"/>
            </a:xfrm>
            <a:custGeom>
              <a:rect b="b" l="l" r="r" t="t"/>
              <a:pathLst>
                <a:path extrusionOk="0" h="17" w="28">
                  <a:moveTo>
                    <a:pt x="26" y="1"/>
                  </a:moveTo>
                  <a:lnTo>
                    <a:pt x="1" y="14"/>
                  </a:lnTo>
                  <a:lnTo>
                    <a:pt x="1" y="17"/>
                  </a:lnTo>
                  <a:lnTo>
                    <a:pt x="27" y="4"/>
                  </a:lnTo>
                  <a:lnTo>
                    <a:pt x="2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47"/>
            <p:cNvSpPr/>
            <p:nvPr/>
          </p:nvSpPr>
          <p:spPr>
            <a:xfrm>
              <a:off x="7038700" y="2038025"/>
              <a:ext cx="325" cy="700"/>
            </a:xfrm>
            <a:custGeom>
              <a:rect b="b" l="l" r="r" t="t"/>
              <a:pathLst>
                <a:path extrusionOk="0" h="28" w="13">
                  <a:moveTo>
                    <a:pt x="12" y="1"/>
                  </a:moveTo>
                  <a:lnTo>
                    <a:pt x="2" y="22"/>
                  </a:lnTo>
                  <a:lnTo>
                    <a:pt x="0" y="27"/>
                  </a:lnTo>
                  <a:lnTo>
                    <a:pt x="11" y="11"/>
                  </a:lnTo>
                  <a:lnTo>
                    <a:pt x="1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47"/>
            <p:cNvSpPr/>
            <p:nvPr/>
          </p:nvSpPr>
          <p:spPr>
            <a:xfrm>
              <a:off x="7082325" y="1999975"/>
              <a:ext cx="675" cy="375"/>
            </a:xfrm>
            <a:custGeom>
              <a:rect b="b" l="l" r="r" t="t"/>
              <a:pathLst>
                <a:path extrusionOk="0" h="15" w="27">
                  <a:moveTo>
                    <a:pt x="0" y="15"/>
                  </a:moveTo>
                  <a:lnTo>
                    <a:pt x="2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47"/>
            <p:cNvSpPr/>
            <p:nvPr/>
          </p:nvSpPr>
          <p:spPr>
            <a:xfrm>
              <a:off x="7081725" y="2000325"/>
              <a:ext cx="700" cy="325"/>
            </a:xfrm>
            <a:custGeom>
              <a:rect b="b" l="l" r="r" t="t"/>
              <a:pathLst>
                <a:path extrusionOk="0" h="13" w="28">
                  <a:moveTo>
                    <a:pt x="21" y="1"/>
                  </a:moveTo>
                  <a:lnTo>
                    <a:pt x="1" y="13"/>
                  </a:lnTo>
                  <a:lnTo>
                    <a:pt x="1" y="13"/>
                  </a:lnTo>
                  <a:lnTo>
                    <a:pt x="8" y="11"/>
                  </a:lnTo>
                  <a:lnTo>
                    <a:pt x="2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47"/>
            <p:cNvSpPr/>
            <p:nvPr/>
          </p:nvSpPr>
          <p:spPr>
            <a:xfrm>
              <a:off x="7083275" y="2001025"/>
              <a:ext cx="250" cy="250"/>
            </a:xfrm>
            <a:custGeom>
              <a:rect b="b" l="l" r="r" t="t"/>
              <a:pathLst>
                <a:path extrusionOk="0" h="10" w="10">
                  <a:moveTo>
                    <a:pt x="9" y="1"/>
                  </a:moveTo>
                  <a:lnTo>
                    <a:pt x="1" y="4"/>
                  </a:lnTo>
                  <a:lnTo>
                    <a:pt x="1" y="10"/>
                  </a:lnTo>
                  <a:lnTo>
                    <a:pt x="9" y="8"/>
                  </a:lnTo>
                  <a:lnTo>
                    <a:pt x="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47"/>
            <p:cNvSpPr/>
            <p:nvPr/>
          </p:nvSpPr>
          <p:spPr>
            <a:xfrm>
              <a:off x="7083975" y="2001550"/>
              <a:ext cx="250" cy="250"/>
            </a:xfrm>
            <a:custGeom>
              <a:rect b="b" l="l" r="r" t="t"/>
              <a:pathLst>
                <a:path extrusionOk="0" h="10" w="10">
                  <a:moveTo>
                    <a:pt x="9" y="0"/>
                  </a:moveTo>
                  <a:lnTo>
                    <a:pt x="1" y="3"/>
                  </a:lnTo>
                  <a:lnTo>
                    <a:pt x="1" y="9"/>
                  </a:lnTo>
                  <a:lnTo>
                    <a:pt x="9" y="8"/>
                  </a:lnTo>
                  <a:lnTo>
                    <a:pt x="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47"/>
            <p:cNvSpPr/>
            <p:nvPr/>
          </p:nvSpPr>
          <p:spPr>
            <a:xfrm>
              <a:off x="7089275" y="2004750"/>
              <a:ext cx="725" cy="175"/>
            </a:xfrm>
            <a:custGeom>
              <a:rect b="b" l="l" r="r" t="t"/>
              <a:pathLst>
                <a:path extrusionOk="0" h="7" w="29">
                  <a:moveTo>
                    <a:pt x="28" y="0"/>
                  </a:moveTo>
                  <a:lnTo>
                    <a:pt x="0" y="5"/>
                  </a:lnTo>
                  <a:lnTo>
                    <a:pt x="0" y="6"/>
                  </a:lnTo>
                  <a:lnTo>
                    <a:pt x="28" y="3"/>
                  </a:lnTo>
                  <a:lnTo>
                    <a:pt x="2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47"/>
            <p:cNvSpPr/>
            <p:nvPr/>
          </p:nvSpPr>
          <p:spPr>
            <a:xfrm>
              <a:off x="7016325" y="2009750"/>
              <a:ext cx="625" cy="175"/>
            </a:xfrm>
            <a:custGeom>
              <a:rect b="b" l="l" r="r" t="t"/>
              <a:pathLst>
                <a:path extrusionOk="0" h="7" w="25">
                  <a:moveTo>
                    <a:pt x="2" y="1"/>
                  </a:moveTo>
                  <a:lnTo>
                    <a:pt x="1" y="6"/>
                  </a:lnTo>
                  <a:lnTo>
                    <a:pt x="24" y="5"/>
                  </a:lnTo>
                  <a:lnTo>
                    <a:pt x="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47"/>
            <p:cNvSpPr/>
            <p:nvPr/>
          </p:nvSpPr>
          <p:spPr>
            <a:xfrm>
              <a:off x="7094750" y="2008750"/>
              <a:ext cx="275" cy="250"/>
            </a:xfrm>
            <a:custGeom>
              <a:rect b="b" l="l" r="r" t="t"/>
              <a:pathLst>
                <a:path extrusionOk="0" h="10" w="11">
                  <a:moveTo>
                    <a:pt x="1" y="1"/>
                  </a:moveTo>
                  <a:lnTo>
                    <a:pt x="1" y="10"/>
                  </a:lnTo>
                  <a:lnTo>
                    <a:pt x="9" y="10"/>
                  </a:lnTo>
                  <a:lnTo>
                    <a:pt x="1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47"/>
            <p:cNvSpPr/>
            <p:nvPr/>
          </p:nvSpPr>
          <p:spPr>
            <a:xfrm>
              <a:off x="7110300" y="2008875"/>
              <a:ext cx="300" cy="325"/>
            </a:xfrm>
            <a:custGeom>
              <a:rect b="b" l="l" r="r" t="t"/>
              <a:pathLst>
                <a:path extrusionOk="0" h="13" w="12">
                  <a:moveTo>
                    <a:pt x="2" y="0"/>
                  </a:moveTo>
                  <a:lnTo>
                    <a:pt x="1" y="12"/>
                  </a:lnTo>
                  <a:lnTo>
                    <a:pt x="10" y="12"/>
                  </a:lnTo>
                  <a:lnTo>
                    <a:pt x="1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47"/>
            <p:cNvSpPr/>
            <p:nvPr/>
          </p:nvSpPr>
          <p:spPr>
            <a:xfrm>
              <a:off x="7097150" y="2010525"/>
              <a:ext cx="725" cy="125"/>
            </a:xfrm>
            <a:custGeom>
              <a:rect b="b" l="l" r="r" t="t"/>
              <a:pathLst>
                <a:path extrusionOk="0" h="5" w="29">
                  <a:moveTo>
                    <a:pt x="0" y="0"/>
                  </a:moveTo>
                  <a:lnTo>
                    <a:pt x="0" y="3"/>
                  </a:lnTo>
                  <a:lnTo>
                    <a:pt x="28" y="5"/>
                  </a:lnTo>
                  <a:lnTo>
                    <a:pt x="2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47"/>
            <p:cNvSpPr/>
            <p:nvPr/>
          </p:nvSpPr>
          <p:spPr>
            <a:xfrm>
              <a:off x="7099900" y="2011050"/>
              <a:ext cx="750" cy="75"/>
            </a:xfrm>
            <a:custGeom>
              <a:rect b="b" l="l" r="r" t="t"/>
              <a:pathLst>
                <a:path extrusionOk="0" h="3" w="30">
                  <a:moveTo>
                    <a:pt x="2" y="0"/>
                  </a:moveTo>
                  <a:lnTo>
                    <a:pt x="1" y="3"/>
                  </a:lnTo>
                  <a:lnTo>
                    <a:pt x="30" y="3"/>
                  </a:lnTo>
                  <a:lnTo>
                    <a:pt x="3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7" name="Google Shape;1787;p47"/>
          <p:cNvGrpSpPr/>
          <p:nvPr/>
        </p:nvGrpSpPr>
        <p:grpSpPr>
          <a:xfrm>
            <a:off x="7171773" y="2991955"/>
            <a:ext cx="1281663" cy="436783"/>
            <a:chOff x="599600" y="2625725"/>
            <a:chExt cx="1801100" cy="635875"/>
          </a:xfrm>
        </p:grpSpPr>
        <p:sp>
          <p:nvSpPr>
            <p:cNvPr id="1788" name="Google Shape;1788;p47"/>
            <p:cNvSpPr/>
            <p:nvPr/>
          </p:nvSpPr>
          <p:spPr>
            <a:xfrm>
              <a:off x="600375" y="2625725"/>
              <a:ext cx="1795575" cy="635875"/>
            </a:xfrm>
            <a:custGeom>
              <a:rect b="b" l="l" r="r" t="t"/>
              <a:pathLst>
                <a:path extrusionOk="0" h="25435" w="71823">
                  <a:moveTo>
                    <a:pt x="27945" y="292"/>
                  </a:moveTo>
                  <a:lnTo>
                    <a:pt x="27945" y="292"/>
                  </a:lnTo>
                  <a:cubicBezTo>
                    <a:pt x="27963" y="298"/>
                    <a:pt x="27980" y="303"/>
                    <a:pt x="27998" y="309"/>
                  </a:cubicBezTo>
                  <a:cubicBezTo>
                    <a:pt x="27993" y="318"/>
                    <a:pt x="27986" y="325"/>
                    <a:pt x="27980" y="333"/>
                  </a:cubicBezTo>
                  <a:cubicBezTo>
                    <a:pt x="27962" y="327"/>
                    <a:pt x="27945" y="321"/>
                    <a:pt x="27929" y="315"/>
                  </a:cubicBezTo>
                  <a:cubicBezTo>
                    <a:pt x="27933" y="308"/>
                    <a:pt x="27940" y="299"/>
                    <a:pt x="27945" y="292"/>
                  </a:cubicBezTo>
                  <a:close/>
                  <a:moveTo>
                    <a:pt x="25937" y="617"/>
                  </a:moveTo>
                  <a:cubicBezTo>
                    <a:pt x="25937" y="620"/>
                    <a:pt x="25935" y="623"/>
                    <a:pt x="25934" y="626"/>
                  </a:cubicBezTo>
                  <a:cubicBezTo>
                    <a:pt x="25884" y="628"/>
                    <a:pt x="25835" y="631"/>
                    <a:pt x="25785" y="634"/>
                  </a:cubicBezTo>
                  <a:cubicBezTo>
                    <a:pt x="25785" y="631"/>
                    <a:pt x="25786" y="628"/>
                    <a:pt x="25786" y="626"/>
                  </a:cubicBezTo>
                  <a:cubicBezTo>
                    <a:pt x="25836" y="623"/>
                    <a:pt x="25886" y="620"/>
                    <a:pt x="25937" y="617"/>
                  </a:cubicBezTo>
                  <a:close/>
                  <a:moveTo>
                    <a:pt x="24418" y="1001"/>
                  </a:moveTo>
                  <a:lnTo>
                    <a:pt x="24421" y="1030"/>
                  </a:lnTo>
                  <a:cubicBezTo>
                    <a:pt x="24405" y="1036"/>
                    <a:pt x="24389" y="1042"/>
                    <a:pt x="24374" y="1046"/>
                  </a:cubicBezTo>
                  <a:lnTo>
                    <a:pt x="24373" y="1017"/>
                  </a:lnTo>
                  <a:lnTo>
                    <a:pt x="24418" y="1001"/>
                  </a:lnTo>
                  <a:close/>
                  <a:moveTo>
                    <a:pt x="26196" y="1115"/>
                  </a:moveTo>
                  <a:cubicBezTo>
                    <a:pt x="26234" y="1115"/>
                    <a:pt x="26271" y="1116"/>
                    <a:pt x="26309" y="1116"/>
                  </a:cubicBezTo>
                  <a:cubicBezTo>
                    <a:pt x="26325" y="1116"/>
                    <a:pt x="26340" y="1116"/>
                    <a:pt x="26356" y="1115"/>
                  </a:cubicBezTo>
                  <a:lnTo>
                    <a:pt x="26356" y="1115"/>
                  </a:lnTo>
                  <a:cubicBezTo>
                    <a:pt x="26350" y="1136"/>
                    <a:pt x="26346" y="1152"/>
                    <a:pt x="26341" y="1170"/>
                  </a:cubicBezTo>
                  <a:cubicBezTo>
                    <a:pt x="26204" y="1155"/>
                    <a:pt x="26085" y="1135"/>
                    <a:pt x="25885" y="1130"/>
                  </a:cubicBezTo>
                  <a:cubicBezTo>
                    <a:pt x="26011" y="1117"/>
                    <a:pt x="26107" y="1115"/>
                    <a:pt x="26196" y="1115"/>
                  </a:cubicBezTo>
                  <a:close/>
                  <a:moveTo>
                    <a:pt x="28067" y="1291"/>
                  </a:moveTo>
                  <a:lnTo>
                    <a:pt x="28193" y="1348"/>
                  </a:lnTo>
                  <a:cubicBezTo>
                    <a:pt x="28192" y="1351"/>
                    <a:pt x="28189" y="1352"/>
                    <a:pt x="28186" y="1355"/>
                  </a:cubicBezTo>
                  <a:lnTo>
                    <a:pt x="28061" y="1299"/>
                  </a:lnTo>
                  <a:lnTo>
                    <a:pt x="28067" y="1291"/>
                  </a:lnTo>
                  <a:close/>
                  <a:moveTo>
                    <a:pt x="23362" y="1589"/>
                  </a:moveTo>
                  <a:lnTo>
                    <a:pt x="23369" y="1617"/>
                  </a:lnTo>
                  <a:lnTo>
                    <a:pt x="23327" y="1642"/>
                  </a:lnTo>
                  <a:cubicBezTo>
                    <a:pt x="23324" y="1632"/>
                    <a:pt x="23322" y="1622"/>
                    <a:pt x="23319" y="1613"/>
                  </a:cubicBezTo>
                  <a:lnTo>
                    <a:pt x="23362" y="1589"/>
                  </a:lnTo>
                  <a:close/>
                  <a:moveTo>
                    <a:pt x="23381" y="2014"/>
                  </a:moveTo>
                  <a:cubicBezTo>
                    <a:pt x="23382" y="2017"/>
                    <a:pt x="23384" y="2020"/>
                    <a:pt x="23384" y="2023"/>
                  </a:cubicBezTo>
                  <a:cubicBezTo>
                    <a:pt x="23346" y="2047"/>
                    <a:pt x="23304" y="2067"/>
                    <a:pt x="23266" y="2094"/>
                  </a:cubicBezTo>
                  <a:lnTo>
                    <a:pt x="23265" y="2094"/>
                  </a:lnTo>
                  <a:cubicBezTo>
                    <a:pt x="23263" y="2091"/>
                    <a:pt x="23263" y="2088"/>
                    <a:pt x="23262" y="2085"/>
                  </a:cubicBezTo>
                  <a:cubicBezTo>
                    <a:pt x="23300" y="2059"/>
                    <a:pt x="23341" y="2038"/>
                    <a:pt x="23381" y="2014"/>
                  </a:cubicBezTo>
                  <a:close/>
                  <a:moveTo>
                    <a:pt x="29306" y="2337"/>
                  </a:moveTo>
                  <a:cubicBezTo>
                    <a:pt x="29319" y="2353"/>
                    <a:pt x="29334" y="2370"/>
                    <a:pt x="29348" y="2387"/>
                  </a:cubicBezTo>
                  <a:lnTo>
                    <a:pt x="29295" y="2413"/>
                  </a:lnTo>
                  <a:lnTo>
                    <a:pt x="29253" y="2362"/>
                  </a:lnTo>
                  <a:cubicBezTo>
                    <a:pt x="29272" y="2354"/>
                    <a:pt x="29288" y="2345"/>
                    <a:pt x="29306" y="2337"/>
                  </a:cubicBezTo>
                  <a:close/>
                  <a:moveTo>
                    <a:pt x="22672" y="2451"/>
                  </a:moveTo>
                  <a:lnTo>
                    <a:pt x="22676" y="2460"/>
                  </a:lnTo>
                  <a:cubicBezTo>
                    <a:pt x="22638" y="2487"/>
                    <a:pt x="22600" y="2518"/>
                    <a:pt x="22563" y="2546"/>
                  </a:cubicBezTo>
                  <a:cubicBezTo>
                    <a:pt x="22563" y="2543"/>
                    <a:pt x="22562" y="2540"/>
                    <a:pt x="22560" y="2537"/>
                  </a:cubicBezTo>
                  <a:cubicBezTo>
                    <a:pt x="22597" y="2507"/>
                    <a:pt x="22634" y="2478"/>
                    <a:pt x="22672" y="2451"/>
                  </a:cubicBezTo>
                  <a:close/>
                  <a:moveTo>
                    <a:pt x="29670" y="2622"/>
                  </a:moveTo>
                  <a:lnTo>
                    <a:pt x="29697" y="2660"/>
                  </a:lnTo>
                  <a:lnTo>
                    <a:pt x="29669" y="2671"/>
                  </a:lnTo>
                  <a:lnTo>
                    <a:pt x="29643" y="2632"/>
                  </a:lnTo>
                  <a:lnTo>
                    <a:pt x="29670" y="2622"/>
                  </a:lnTo>
                  <a:close/>
                  <a:moveTo>
                    <a:pt x="30321" y="2994"/>
                  </a:moveTo>
                  <a:cubicBezTo>
                    <a:pt x="30334" y="3115"/>
                    <a:pt x="30340" y="3165"/>
                    <a:pt x="30341" y="3224"/>
                  </a:cubicBezTo>
                  <a:cubicBezTo>
                    <a:pt x="30310" y="3149"/>
                    <a:pt x="30277" y="3093"/>
                    <a:pt x="30237" y="3013"/>
                  </a:cubicBezTo>
                  <a:cubicBezTo>
                    <a:pt x="30255" y="3009"/>
                    <a:pt x="30271" y="3006"/>
                    <a:pt x="30321" y="2994"/>
                  </a:cubicBezTo>
                  <a:close/>
                  <a:moveTo>
                    <a:pt x="21779" y="3236"/>
                  </a:moveTo>
                  <a:cubicBezTo>
                    <a:pt x="21785" y="3244"/>
                    <a:pt x="21788" y="3253"/>
                    <a:pt x="21794" y="3262"/>
                  </a:cubicBezTo>
                  <a:lnTo>
                    <a:pt x="21760" y="3294"/>
                  </a:lnTo>
                  <a:cubicBezTo>
                    <a:pt x="21754" y="3286"/>
                    <a:pt x="21749" y="3277"/>
                    <a:pt x="21745" y="3268"/>
                  </a:cubicBezTo>
                  <a:cubicBezTo>
                    <a:pt x="21757" y="3258"/>
                    <a:pt x="21769" y="3246"/>
                    <a:pt x="21779" y="3236"/>
                  </a:cubicBezTo>
                  <a:close/>
                  <a:moveTo>
                    <a:pt x="30784" y="4279"/>
                  </a:moveTo>
                  <a:cubicBezTo>
                    <a:pt x="30789" y="4295"/>
                    <a:pt x="30792" y="4311"/>
                    <a:pt x="30796" y="4327"/>
                  </a:cubicBezTo>
                  <a:lnTo>
                    <a:pt x="30767" y="4329"/>
                  </a:lnTo>
                  <a:cubicBezTo>
                    <a:pt x="30762" y="4311"/>
                    <a:pt x="30758" y="4295"/>
                    <a:pt x="30755" y="4279"/>
                  </a:cubicBezTo>
                  <a:close/>
                  <a:moveTo>
                    <a:pt x="30293" y="4379"/>
                  </a:moveTo>
                  <a:cubicBezTo>
                    <a:pt x="30295" y="4379"/>
                    <a:pt x="30297" y="4380"/>
                    <a:pt x="30299" y="4380"/>
                  </a:cubicBezTo>
                  <a:cubicBezTo>
                    <a:pt x="30310" y="4426"/>
                    <a:pt x="30322" y="4471"/>
                    <a:pt x="30334" y="4517"/>
                  </a:cubicBezTo>
                  <a:cubicBezTo>
                    <a:pt x="30333" y="4516"/>
                    <a:pt x="30331" y="4516"/>
                    <a:pt x="30329" y="4516"/>
                  </a:cubicBezTo>
                  <a:cubicBezTo>
                    <a:pt x="30328" y="4516"/>
                    <a:pt x="30326" y="4516"/>
                    <a:pt x="30324" y="4515"/>
                  </a:cubicBezTo>
                  <a:cubicBezTo>
                    <a:pt x="30312" y="4471"/>
                    <a:pt x="30300" y="4426"/>
                    <a:pt x="30288" y="4380"/>
                  </a:cubicBezTo>
                  <a:lnTo>
                    <a:pt x="30290" y="4380"/>
                  </a:lnTo>
                  <a:cubicBezTo>
                    <a:pt x="30291" y="4380"/>
                    <a:pt x="30292" y="4379"/>
                    <a:pt x="30293" y="4379"/>
                  </a:cubicBezTo>
                  <a:close/>
                  <a:moveTo>
                    <a:pt x="20338" y="4638"/>
                  </a:moveTo>
                  <a:cubicBezTo>
                    <a:pt x="20330" y="4659"/>
                    <a:pt x="20323" y="4677"/>
                    <a:pt x="20316" y="4694"/>
                  </a:cubicBezTo>
                  <a:lnTo>
                    <a:pt x="20316" y="4694"/>
                  </a:lnTo>
                  <a:cubicBezTo>
                    <a:pt x="20320" y="4692"/>
                    <a:pt x="20324" y="4691"/>
                    <a:pt x="20328" y="4689"/>
                  </a:cubicBezTo>
                  <a:lnTo>
                    <a:pt x="20328" y="4689"/>
                  </a:lnTo>
                  <a:cubicBezTo>
                    <a:pt x="20331" y="4675"/>
                    <a:pt x="20334" y="4658"/>
                    <a:pt x="20338" y="4638"/>
                  </a:cubicBezTo>
                  <a:close/>
                  <a:moveTo>
                    <a:pt x="18950" y="5394"/>
                  </a:moveTo>
                  <a:lnTo>
                    <a:pt x="18983" y="5431"/>
                  </a:lnTo>
                  <a:lnTo>
                    <a:pt x="18982" y="5431"/>
                  </a:lnTo>
                  <a:cubicBezTo>
                    <a:pt x="18970" y="5453"/>
                    <a:pt x="18958" y="5472"/>
                    <a:pt x="18947" y="5492"/>
                  </a:cubicBezTo>
                  <a:lnTo>
                    <a:pt x="18882" y="5509"/>
                  </a:lnTo>
                  <a:cubicBezTo>
                    <a:pt x="18904" y="5470"/>
                    <a:pt x="18928" y="5432"/>
                    <a:pt x="18950" y="5394"/>
                  </a:cubicBezTo>
                  <a:close/>
                  <a:moveTo>
                    <a:pt x="19109" y="6787"/>
                  </a:moveTo>
                  <a:lnTo>
                    <a:pt x="19116" y="6796"/>
                  </a:lnTo>
                  <a:lnTo>
                    <a:pt x="19042" y="6922"/>
                  </a:lnTo>
                  <a:cubicBezTo>
                    <a:pt x="19041" y="6921"/>
                    <a:pt x="19038" y="6918"/>
                    <a:pt x="19036" y="6915"/>
                  </a:cubicBezTo>
                  <a:lnTo>
                    <a:pt x="19109" y="6787"/>
                  </a:lnTo>
                  <a:close/>
                  <a:moveTo>
                    <a:pt x="18538" y="7228"/>
                  </a:moveTo>
                  <a:cubicBezTo>
                    <a:pt x="18541" y="7230"/>
                    <a:pt x="18542" y="7233"/>
                    <a:pt x="18544" y="7234"/>
                  </a:cubicBezTo>
                  <a:lnTo>
                    <a:pt x="18473" y="7367"/>
                  </a:lnTo>
                  <a:cubicBezTo>
                    <a:pt x="18471" y="7364"/>
                    <a:pt x="18469" y="7362"/>
                    <a:pt x="18467" y="7359"/>
                  </a:cubicBezTo>
                  <a:cubicBezTo>
                    <a:pt x="18489" y="7317"/>
                    <a:pt x="18514" y="7273"/>
                    <a:pt x="18538" y="7228"/>
                  </a:cubicBezTo>
                  <a:close/>
                  <a:moveTo>
                    <a:pt x="18238" y="7408"/>
                  </a:moveTo>
                  <a:cubicBezTo>
                    <a:pt x="18245" y="7414"/>
                    <a:pt x="18252" y="7421"/>
                    <a:pt x="18258" y="7429"/>
                  </a:cubicBezTo>
                  <a:lnTo>
                    <a:pt x="18236" y="7471"/>
                  </a:lnTo>
                  <a:lnTo>
                    <a:pt x="18214" y="7452"/>
                  </a:lnTo>
                  <a:cubicBezTo>
                    <a:pt x="18221" y="7437"/>
                    <a:pt x="18230" y="7423"/>
                    <a:pt x="18238" y="7408"/>
                  </a:cubicBezTo>
                  <a:close/>
                  <a:moveTo>
                    <a:pt x="51496" y="8742"/>
                  </a:moveTo>
                  <a:lnTo>
                    <a:pt x="51504" y="8772"/>
                  </a:lnTo>
                  <a:cubicBezTo>
                    <a:pt x="51489" y="8781"/>
                    <a:pt x="51474" y="8788"/>
                    <a:pt x="51459" y="8797"/>
                  </a:cubicBezTo>
                  <a:cubicBezTo>
                    <a:pt x="51458" y="8788"/>
                    <a:pt x="51455" y="8778"/>
                    <a:pt x="51452" y="8769"/>
                  </a:cubicBezTo>
                  <a:lnTo>
                    <a:pt x="51496" y="8742"/>
                  </a:lnTo>
                  <a:close/>
                  <a:moveTo>
                    <a:pt x="17836" y="8748"/>
                  </a:moveTo>
                  <a:cubicBezTo>
                    <a:pt x="17840" y="8750"/>
                    <a:pt x="17846" y="8750"/>
                    <a:pt x="17851" y="8750"/>
                  </a:cubicBezTo>
                  <a:cubicBezTo>
                    <a:pt x="17820" y="8826"/>
                    <a:pt x="17789" y="8906"/>
                    <a:pt x="17758" y="8982"/>
                  </a:cubicBezTo>
                  <a:lnTo>
                    <a:pt x="17734" y="8975"/>
                  </a:lnTo>
                  <a:lnTo>
                    <a:pt x="17836" y="8748"/>
                  </a:lnTo>
                  <a:close/>
                  <a:moveTo>
                    <a:pt x="50546" y="9013"/>
                  </a:moveTo>
                  <a:cubicBezTo>
                    <a:pt x="50546" y="9017"/>
                    <a:pt x="50547" y="9020"/>
                    <a:pt x="50549" y="9022"/>
                  </a:cubicBezTo>
                  <a:cubicBezTo>
                    <a:pt x="50505" y="9053"/>
                    <a:pt x="50462" y="9081"/>
                    <a:pt x="50419" y="9110"/>
                  </a:cubicBezTo>
                  <a:lnTo>
                    <a:pt x="50416" y="9100"/>
                  </a:lnTo>
                  <a:lnTo>
                    <a:pt x="50546" y="9013"/>
                  </a:lnTo>
                  <a:close/>
                  <a:moveTo>
                    <a:pt x="50352" y="9515"/>
                  </a:moveTo>
                  <a:cubicBezTo>
                    <a:pt x="50355" y="9525"/>
                    <a:pt x="50357" y="9534"/>
                    <a:pt x="50362" y="9543"/>
                  </a:cubicBezTo>
                  <a:cubicBezTo>
                    <a:pt x="50347" y="9553"/>
                    <a:pt x="50334" y="9563"/>
                    <a:pt x="50321" y="9572"/>
                  </a:cubicBezTo>
                  <a:cubicBezTo>
                    <a:pt x="50316" y="9563"/>
                    <a:pt x="50313" y="9554"/>
                    <a:pt x="50310" y="9544"/>
                  </a:cubicBezTo>
                  <a:cubicBezTo>
                    <a:pt x="50322" y="9535"/>
                    <a:pt x="50338" y="9525"/>
                    <a:pt x="50352" y="9515"/>
                  </a:cubicBezTo>
                  <a:close/>
                  <a:moveTo>
                    <a:pt x="17765" y="9896"/>
                  </a:moveTo>
                  <a:lnTo>
                    <a:pt x="17765" y="9896"/>
                  </a:lnTo>
                  <a:cubicBezTo>
                    <a:pt x="17759" y="9904"/>
                    <a:pt x="17753" y="9913"/>
                    <a:pt x="17746" y="9923"/>
                  </a:cubicBezTo>
                  <a:lnTo>
                    <a:pt x="17746" y="9923"/>
                  </a:lnTo>
                  <a:cubicBezTo>
                    <a:pt x="17753" y="9916"/>
                    <a:pt x="17760" y="9908"/>
                    <a:pt x="17765" y="9896"/>
                  </a:cubicBezTo>
                  <a:close/>
                  <a:moveTo>
                    <a:pt x="30644" y="9881"/>
                  </a:moveTo>
                  <a:lnTo>
                    <a:pt x="30655" y="9885"/>
                  </a:lnTo>
                  <a:lnTo>
                    <a:pt x="30636" y="10031"/>
                  </a:lnTo>
                  <a:lnTo>
                    <a:pt x="30627" y="10027"/>
                  </a:lnTo>
                  <a:cubicBezTo>
                    <a:pt x="30633" y="9978"/>
                    <a:pt x="30639" y="9930"/>
                    <a:pt x="30644" y="9881"/>
                  </a:cubicBezTo>
                  <a:close/>
                  <a:moveTo>
                    <a:pt x="49938" y="10327"/>
                  </a:moveTo>
                  <a:lnTo>
                    <a:pt x="49941" y="10337"/>
                  </a:lnTo>
                  <a:cubicBezTo>
                    <a:pt x="49903" y="10367"/>
                    <a:pt x="49865" y="10397"/>
                    <a:pt x="49825" y="10428"/>
                  </a:cubicBezTo>
                  <a:cubicBezTo>
                    <a:pt x="49823" y="10425"/>
                    <a:pt x="49822" y="10422"/>
                    <a:pt x="49820" y="10420"/>
                  </a:cubicBezTo>
                  <a:cubicBezTo>
                    <a:pt x="49859" y="10389"/>
                    <a:pt x="49898" y="10359"/>
                    <a:pt x="49938" y="10327"/>
                  </a:cubicBezTo>
                  <a:close/>
                  <a:moveTo>
                    <a:pt x="17277" y="10337"/>
                  </a:moveTo>
                  <a:lnTo>
                    <a:pt x="17324" y="10371"/>
                  </a:lnTo>
                  <a:lnTo>
                    <a:pt x="17297" y="10440"/>
                  </a:lnTo>
                  <a:lnTo>
                    <a:pt x="17249" y="10405"/>
                  </a:lnTo>
                  <a:lnTo>
                    <a:pt x="17277" y="10337"/>
                  </a:lnTo>
                  <a:close/>
                  <a:moveTo>
                    <a:pt x="34003" y="10932"/>
                  </a:moveTo>
                  <a:lnTo>
                    <a:pt x="34009" y="10980"/>
                  </a:lnTo>
                  <a:lnTo>
                    <a:pt x="33937" y="11012"/>
                  </a:lnTo>
                  <a:cubicBezTo>
                    <a:pt x="33918" y="11004"/>
                    <a:pt x="33899" y="10995"/>
                    <a:pt x="33878" y="10986"/>
                  </a:cubicBezTo>
                  <a:lnTo>
                    <a:pt x="34003" y="10932"/>
                  </a:lnTo>
                  <a:close/>
                  <a:moveTo>
                    <a:pt x="48101" y="11207"/>
                  </a:moveTo>
                  <a:lnTo>
                    <a:pt x="48107" y="11214"/>
                  </a:lnTo>
                  <a:lnTo>
                    <a:pt x="47995" y="11318"/>
                  </a:lnTo>
                  <a:cubicBezTo>
                    <a:pt x="47993" y="11314"/>
                    <a:pt x="47992" y="11311"/>
                    <a:pt x="47990" y="11310"/>
                  </a:cubicBezTo>
                  <a:cubicBezTo>
                    <a:pt x="48027" y="11274"/>
                    <a:pt x="48064" y="11240"/>
                    <a:pt x="48101" y="11207"/>
                  </a:cubicBezTo>
                  <a:close/>
                  <a:moveTo>
                    <a:pt x="16705" y="11663"/>
                  </a:moveTo>
                  <a:cubicBezTo>
                    <a:pt x="16697" y="11707"/>
                    <a:pt x="16690" y="11750"/>
                    <a:pt x="16682" y="11792"/>
                  </a:cubicBezTo>
                  <a:lnTo>
                    <a:pt x="16673" y="11807"/>
                  </a:lnTo>
                  <a:lnTo>
                    <a:pt x="16673" y="11807"/>
                  </a:lnTo>
                  <a:cubicBezTo>
                    <a:pt x="16676" y="11801"/>
                    <a:pt x="16679" y="11794"/>
                    <a:pt x="16682" y="11789"/>
                  </a:cubicBezTo>
                  <a:cubicBezTo>
                    <a:pt x="16674" y="11779"/>
                    <a:pt x="16678" y="11741"/>
                    <a:pt x="16682" y="11704"/>
                  </a:cubicBezTo>
                  <a:lnTo>
                    <a:pt x="16682" y="11702"/>
                  </a:lnTo>
                  <a:cubicBezTo>
                    <a:pt x="16690" y="11691"/>
                    <a:pt x="16697" y="11677"/>
                    <a:pt x="16705" y="11663"/>
                  </a:cubicBezTo>
                  <a:close/>
                  <a:moveTo>
                    <a:pt x="16669" y="11817"/>
                  </a:moveTo>
                  <a:cubicBezTo>
                    <a:pt x="16678" y="11829"/>
                    <a:pt x="16673" y="11866"/>
                    <a:pt x="16669" y="11901"/>
                  </a:cubicBezTo>
                  <a:cubicBezTo>
                    <a:pt x="16662" y="11914"/>
                    <a:pt x="16655" y="11928"/>
                    <a:pt x="16647" y="11939"/>
                  </a:cubicBezTo>
                  <a:cubicBezTo>
                    <a:pt x="16654" y="11899"/>
                    <a:pt x="16662" y="11859"/>
                    <a:pt x="16669" y="11817"/>
                  </a:cubicBezTo>
                  <a:close/>
                  <a:moveTo>
                    <a:pt x="16734" y="12073"/>
                  </a:moveTo>
                  <a:cubicBezTo>
                    <a:pt x="16743" y="12079"/>
                    <a:pt x="16750" y="12085"/>
                    <a:pt x="16759" y="12089"/>
                  </a:cubicBezTo>
                  <a:lnTo>
                    <a:pt x="16743" y="12136"/>
                  </a:lnTo>
                  <a:lnTo>
                    <a:pt x="16719" y="12120"/>
                  </a:lnTo>
                  <a:cubicBezTo>
                    <a:pt x="16724" y="12106"/>
                    <a:pt x="16730" y="12091"/>
                    <a:pt x="16734" y="12073"/>
                  </a:cubicBezTo>
                  <a:close/>
                  <a:moveTo>
                    <a:pt x="31870" y="12272"/>
                  </a:moveTo>
                  <a:lnTo>
                    <a:pt x="31874" y="12281"/>
                  </a:lnTo>
                  <a:lnTo>
                    <a:pt x="31746" y="12370"/>
                  </a:lnTo>
                  <a:cubicBezTo>
                    <a:pt x="31746" y="12366"/>
                    <a:pt x="31746" y="12363"/>
                    <a:pt x="31745" y="12360"/>
                  </a:cubicBezTo>
                  <a:lnTo>
                    <a:pt x="31870" y="12272"/>
                  </a:lnTo>
                  <a:close/>
                  <a:moveTo>
                    <a:pt x="9971" y="12500"/>
                  </a:moveTo>
                  <a:cubicBezTo>
                    <a:pt x="9972" y="12504"/>
                    <a:pt x="9972" y="12509"/>
                    <a:pt x="9971" y="12515"/>
                  </a:cubicBezTo>
                  <a:cubicBezTo>
                    <a:pt x="9887" y="12538"/>
                    <a:pt x="9802" y="12578"/>
                    <a:pt x="9716" y="12609"/>
                  </a:cubicBezTo>
                  <a:cubicBezTo>
                    <a:pt x="9715" y="12604"/>
                    <a:pt x="9715" y="12600"/>
                    <a:pt x="9715" y="12594"/>
                  </a:cubicBezTo>
                  <a:cubicBezTo>
                    <a:pt x="9800" y="12563"/>
                    <a:pt x="9885" y="12522"/>
                    <a:pt x="9971" y="12500"/>
                  </a:cubicBezTo>
                  <a:close/>
                  <a:moveTo>
                    <a:pt x="16805" y="12569"/>
                  </a:moveTo>
                  <a:lnTo>
                    <a:pt x="16768" y="12690"/>
                  </a:lnTo>
                  <a:lnTo>
                    <a:pt x="16727" y="12663"/>
                  </a:lnTo>
                  <a:cubicBezTo>
                    <a:pt x="16734" y="12640"/>
                    <a:pt x="16740" y="12616"/>
                    <a:pt x="16747" y="12594"/>
                  </a:cubicBezTo>
                  <a:lnTo>
                    <a:pt x="16805" y="12569"/>
                  </a:lnTo>
                  <a:close/>
                  <a:moveTo>
                    <a:pt x="11126" y="12756"/>
                  </a:moveTo>
                  <a:lnTo>
                    <a:pt x="11126" y="12756"/>
                  </a:lnTo>
                  <a:lnTo>
                    <a:pt x="11126" y="12756"/>
                  </a:lnTo>
                  <a:cubicBezTo>
                    <a:pt x="11132" y="12756"/>
                    <a:pt x="11138" y="12756"/>
                    <a:pt x="11145" y="12756"/>
                  </a:cubicBezTo>
                  <a:close/>
                  <a:moveTo>
                    <a:pt x="11952" y="12809"/>
                  </a:moveTo>
                  <a:cubicBezTo>
                    <a:pt x="11990" y="12809"/>
                    <a:pt x="12053" y="12840"/>
                    <a:pt x="12222" y="12932"/>
                  </a:cubicBezTo>
                  <a:cubicBezTo>
                    <a:pt x="12098" y="12888"/>
                    <a:pt x="12014" y="12863"/>
                    <a:pt x="11898" y="12834"/>
                  </a:cubicBezTo>
                  <a:cubicBezTo>
                    <a:pt x="11918" y="12819"/>
                    <a:pt x="11931" y="12809"/>
                    <a:pt x="11952" y="12809"/>
                  </a:cubicBezTo>
                  <a:close/>
                  <a:moveTo>
                    <a:pt x="11897" y="12965"/>
                  </a:moveTo>
                  <a:cubicBezTo>
                    <a:pt x="11935" y="12987"/>
                    <a:pt x="11973" y="13012"/>
                    <a:pt x="12010" y="13034"/>
                  </a:cubicBezTo>
                  <a:cubicBezTo>
                    <a:pt x="12008" y="13037"/>
                    <a:pt x="12005" y="13038"/>
                    <a:pt x="12002" y="13041"/>
                  </a:cubicBezTo>
                  <a:lnTo>
                    <a:pt x="11891" y="12971"/>
                  </a:lnTo>
                  <a:cubicBezTo>
                    <a:pt x="11894" y="12969"/>
                    <a:pt x="11895" y="12966"/>
                    <a:pt x="11897" y="12965"/>
                  </a:cubicBezTo>
                  <a:close/>
                  <a:moveTo>
                    <a:pt x="15536" y="12968"/>
                  </a:moveTo>
                  <a:lnTo>
                    <a:pt x="15536" y="12969"/>
                  </a:lnTo>
                  <a:cubicBezTo>
                    <a:pt x="15541" y="12969"/>
                    <a:pt x="15542" y="12972"/>
                    <a:pt x="15545" y="12974"/>
                  </a:cubicBezTo>
                  <a:cubicBezTo>
                    <a:pt x="15530" y="13024"/>
                    <a:pt x="15517" y="13071"/>
                    <a:pt x="15503" y="13119"/>
                  </a:cubicBezTo>
                  <a:lnTo>
                    <a:pt x="15494" y="13115"/>
                  </a:lnTo>
                  <a:lnTo>
                    <a:pt x="15536" y="12968"/>
                  </a:lnTo>
                  <a:close/>
                  <a:moveTo>
                    <a:pt x="12366" y="13068"/>
                  </a:moveTo>
                  <a:lnTo>
                    <a:pt x="12366" y="13068"/>
                  </a:lnTo>
                  <a:cubicBezTo>
                    <a:pt x="12398" y="13091"/>
                    <a:pt x="12432" y="13115"/>
                    <a:pt x="12464" y="13138"/>
                  </a:cubicBezTo>
                  <a:lnTo>
                    <a:pt x="12426" y="13169"/>
                  </a:lnTo>
                  <a:lnTo>
                    <a:pt x="12372" y="13130"/>
                  </a:lnTo>
                  <a:lnTo>
                    <a:pt x="12366" y="13068"/>
                  </a:lnTo>
                  <a:close/>
                  <a:moveTo>
                    <a:pt x="41736" y="13155"/>
                  </a:moveTo>
                  <a:lnTo>
                    <a:pt x="41745" y="13180"/>
                  </a:lnTo>
                  <a:cubicBezTo>
                    <a:pt x="41654" y="13183"/>
                    <a:pt x="41561" y="13190"/>
                    <a:pt x="41471" y="13202"/>
                  </a:cubicBezTo>
                  <a:cubicBezTo>
                    <a:pt x="41467" y="13197"/>
                    <a:pt x="41462" y="13193"/>
                    <a:pt x="41461" y="13188"/>
                  </a:cubicBezTo>
                  <a:cubicBezTo>
                    <a:pt x="41551" y="13174"/>
                    <a:pt x="41643" y="13162"/>
                    <a:pt x="41736" y="13155"/>
                  </a:cubicBezTo>
                  <a:close/>
                  <a:moveTo>
                    <a:pt x="30102" y="12975"/>
                  </a:moveTo>
                  <a:cubicBezTo>
                    <a:pt x="30122" y="12987"/>
                    <a:pt x="30140" y="12996"/>
                    <a:pt x="30180" y="13018"/>
                  </a:cubicBezTo>
                  <a:cubicBezTo>
                    <a:pt x="30113" y="13144"/>
                    <a:pt x="30084" y="13200"/>
                    <a:pt x="30038" y="13287"/>
                  </a:cubicBezTo>
                  <a:cubicBezTo>
                    <a:pt x="30066" y="13147"/>
                    <a:pt x="30079" y="13082"/>
                    <a:pt x="30102" y="12975"/>
                  </a:cubicBezTo>
                  <a:close/>
                  <a:moveTo>
                    <a:pt x="43244" y="13255"/>
                  </a:moveTo>
                  <a:cubicBezTo>
                    <a:pt x="43263" y="13262"/>
                    <a:pt x="43282" y="13268"/>
                    <a:pt x="43303" y="13275"/>
                  </a:cubicBezTo>
                  <a:cubicBezTo>
                    <a:pt x="43296" y="13283"/>
                    <a:pt x="43288" y="13290"/>
                    <a:pt x="43284" y="13299"/>
                  </a:cubicBezTo>
                  <a:cubicBezTo>
                    <a:pt x="43265" y="13291"/>
                    <a:pt x="43246" y="13285"/>
                    <a:pt x="43226" y="13280"/>
                  </a:cubicBezTo>
                  <a:lnTo>
                    <a:pt x="43244" y="13255"/>
                  </a:lnTo>
                  <a:close/>
                  <a:moveTo>
                    <a:pt x="9087" y="13247"/>
                  </a:moveTo>
                  <a:cubicBezTo>
                    <a:pt x="9095" y="13247"/>
                    <a:pt x="9099" y="13251"/>
                    <a:pt x="9104" y="13255"/>
                  </a:cubicBezTo>
                  <a:lnTo>
                    <a:pt x="9103" y="13255"/>
                  </a:lnTo>
                  <a:cubicBezTo>
                    <a:pt x="9084" y="13274"/>
                    <a:pt x="9063" y="13291"/>
                    <a:pt x="9042" y="13311"/>
                  </a:cubicBezTo>
                  <a:lnTo>
                    <a:pt x="8992" y="13295"/>
                  </a:lnTo>
                  <a:lnTo>
                    <a:pt x="8992" y="13295"/>
                  </a:lnTo>
                  <a:cubicBezTo>
                    <a:pt x="9048" y="13257"/>
                    <a:pt x="9073" y="13247"/>
                    <a:pt x="9087" y="13247"/>
                  </a:cubicBezTo>
                  <a:close/>
                  <a:moveTo>
                    <a:pt x="9112" y="13107"/>
                  </a:moveTo>
                  <a:lnTo>
                    <a:pt x="9112" y="13107"/>
                  </a:lnTo>
                  <a:cubicBezTo>
                    <a:pt x="9045" y="13179"/>
                    <a:pt x="9009" y="13232"/>
                    <a:pt x="8972" y="13283"/>
                  </a:cubicBezTo>
                  <a:lnTo>
                    <a:pt x="8972" y="13283"/>
                  </a:lnTo>
                  <a:cubicBezTo>
                    <a:pt x="8911" y="13324"/>
                    <a:pt x="8885" y="13333"/>
                    <a:pt x="8866" y="13333"/>
                  </a:cubicBezTo>
                  <a:cubicBezTo>
                    <a:pt x="8860" y="13333"/>
                    <a:pt x="8855" y="13332"/>
                    <a:pt x="8850" y="13331"/>
                  </a:cubicBezTo>
                  <a:cubicBezTo>
                    <a:pt x="8925" y="13271"/>
                    <a:pt x="8972" y="13215"/>
                    <a:pt x="9112" y="13107"/>
                  </a:cubicBezTo>
                  <a:close/>
                  <a:moveTo>
                    <a:pt x="12610" y="13287"/>
                  </a:moveTo>
                  <a:lnTo>
                    <a:pt x="12610" y="13288"/>
                  </a:lnTo>
                  <a:lnTo>
                    <a:pt x="12645" y="13318"/>
                  </a:lnTo>
                  <a:lnTo>
                    <a:pt x="12620" y="13334"/>
                  </a:lnTo>
                  <a:cubicBezTo>
                    <a:pt x="12610" y="13325"/>
                    <a:pt x="12597" y="13313"/>
                    <a:pt x="12585" y="13305"/>
                  </a:cubicBezTo>
                  <a:lnTo>
                    <a:pt x="12610" y="13287"/>
                  </a:lnTo>
                  <a:close/>
                  <a:moveTo>
                    <a:pt x="12385" y="13258"/>
                  </a:moveTo>
                  <a:lnTo>
                    <a:pt x="12438" y="13297"/>
                  </a:lnTo>
                  <a:lnTo>
                    <a:pt x="12441" y="13361"/>
                  </a:lnTo>
                  <a:lnTo>
                    <a:pt x="12347" y="13288"/>
                  </a:lnTo>
                  <a:lnTo>
                    <a:pt x="12385" y="13258"/>
                  </a:lnTo>
                  <a:close/>
                  <a:moveTo>
                    <a:pt x="39241" y="13341"/>
                  </a:moveTo>
                  <a:lnTo>
                    <a:pt x="39241" y="13341"/>
                  </a:lnTo>
                  <a:cubicBezTo>
                    <a:pt x="39251" y="13343"/>
                    <a:pt x="39260" y="13344"/>
                    <a:pt x="39270" y="13349"/>
                  </a:cubicBezTo>
                  <a:lnTo>
                    <a:pt x="39270" y="13347"/>
                  </a:lnTo>
                  <a:cubicBezTo>
                    <a:pt x="39272" y="13365"/>
                    <a:pt x="39273" y="13384"/>
                    <a:pt x="39275" y="13402"/>
                  </a:cubicBezTo>
                  <a:cubicBezTo>
                    <a:pt x="39264" y="13400"/>
                    <a:pt x="39256" y="13399"/>
                    <a:pt x="39245" y="13396"/>
                  </a:cubicBezTo>
                  <a:cubicBezTo>
                    <a:pt x="39244" y="13378"/>
                    <a:pt x="39242" y="13359"/>
                    <a:pt x="39241" y="13341"/>
                  </a:cubicBezTo>
                  <a:close/>
                  <a:moveTo>
                    <a:pt x="29996" y="13421"/>
                  </a:moveTo>
                  <a:lnTo>
                    <a:pt x="30018" y="13432"/>
                  </a:lnTo>
                  <a:lnTo>
                    <a:pt x="30018" y="13432"/>
                  </a:lnTo>
                  <a:cubicBezTo>
                    <a:pt x="30007" y="13442"/>
                    <a:pt x="29996" y="13453"/>
                    <a:pt x="29985" y="13463"/>
                  </a:cubicBezTo>
                  <a:lnTo>
                    <a:pt x="29985" y="13463"/>
                  </a:lnTo>
                  <a:cubicBezTo>
                    <a:pt x="29989" y="13449"/>
                    <a:pt x="29993" y="13435"/>
                    <a:pt x="29996" y="13421"/>
                  </a:cubicBezTo>
                  <a:close/>
                  <a:moveTo>
                    <a:pt x="43497" y="13399"/>
                  </a:moveTo>
                  <a:cubicBezTo>
                    <a:pt x="43553" y="13425"/>
                    <a:pt x="43607" y="13453"/>
                    <a:pt x="43662" y="13480"/>
                  </a:cubicBezTo>
                  <a:lnTo>
                    <a:pt x="43653" y="13487"/>
                  </a:lnTo>
                  <a:cubicBezTo>
                    <a:pt x="43599" y="13459"/>
                    <a:pt x="43546" y="13433"/>
                    <a:pt x="43491" y="13406"/>
                  </a:cubicBezTo>
                  <a:cubicBezTo>
                    <a:pt x="43493" y="13403"/>
                    <a:pt x="43496" y="13402"/>
                    <a:pt x="43497" y="13399"/>
                  </a:cubicBezTo>
                  <a:close/>
                  <a:moveTo>
                    <a:pt x="8735" y="13439"/>
                  </a:moveTo>
                  <a:lnTo>
                    <a:pt x="8751" y="13464"/>
                  </a:lnTo>
                  <a:lnTo>
                    <a:pt x="8722" y="13496"/>
                  </a:lnTo>
                  <a:cubicBezTo>
                    <a:pt x="8716" y="13487"/>
                    <a:pt x="8710" y="13478"/>
                    <a:pt x="8705" y="13471"/>
                  </a:cubicBezTo>
                  <a:lnTo>
                    <a:pt x="8735" y="13439"/>
                  </a:lnTo>
                  <a:close/>
                  <a:moveTo>
                    <a:pt x="43584" y="13594"/>
                  </a:moveTo>
                  <a:cubicBezTo>
                    <a:pt x="43672" y="13633"/>
                    <a:pt x="43750" y="13693"/>
                    <a:pt x="43831" y="13746"/>
                  </a:cubicBezTo>
                  <a:lnTo>
                    <a:pt x="43830" y="13762"/>
                  </a:lnTo>
                  <a:cubicBezTo>
                    <a:pt x="43744" y="13711"/>
                    <a:pt x="43666" y="13653"/>
                    <a:pt x="43575" y="13617"/>
                  </a:cubicBezTo>
                  <a:cubicBezTo>
                    <a:pt x="43578" y="13609"/>
                    <a:pt x="43582" y="13603"/>
                    <a:pt x="43584" y="13594"/>
                  </a:cubicBezTo>
                  <a:close/>
                  <a:moveTo>
                    <a:pt x="8491" y="13687"/>
                  </a:moveTo>
                  <a:lnTo>
                    <a:pt x="8497" y="13696"/>
                  </a:lnTo>
                  <a:cubicBezTo>
                    <a:pt x="8469" y="13731"/>
                    <a:pt x="8442" y="13765"/>
                    <a:pt x="8414" y="13800"/>
                  </a:cubicBezTo>
                  <a:lnTo>
                    <a:pt x="8408" y="13795"/>
                  </a:lnTo>
                  <a:cubicBezTo>
                    <a:pt x="8436" y="13759"/>
                    <a:pt x="8463" y="13724"/>
                    <a:pt x="8491" y="13687"/>
                  </a:cubicBezTo>
                  <a:close/>
                  <a:moveTo>
                    <a:pt x="39113" y="13558"/>
                  </a:moveTo>
                  <a:cubicBezTo>
                    <a:pt x="39120" y="13705"/>
                    <a:pt x="39123" y="13774"/>
                    <a:pt x="39123" y="13822"/>
                  </a:cubicBezTo>
                  <a:cubicBezTo>
                    <a:pt x="39108" y="13762"/>
                    <a:pt x="39086" y="13692"/>
                    <a:pt x="39060" y="13602"/>
                  </a:cubicBezTo>
                  <a:cubicBezTo>
                    <a:pt x="39078" y="13589"/>
                    <a:pt x="39089" y="13580"/>
                    <a:pt x="39113" y="13558"/>
                  </a:cubicBezTo>
                  <a:close/>
                  <a:moveTo>
                    <a:pt x="12740" y="13636"/>
                  </a:moveTo>
                  <a:cubicBezTo>
                    <a:pt x="12819" y="13709"/>
                    <a:pt x="12862" y="13753"/>
                    <a:pt x="12916" y="13809"/>
                  </a:cubicBezTo>
                  <a:cubicBezTo>
                    <a:pt x="12913" y="13827"/>
                    <a:pt x="12909" y="13842"/>
                    <a:pt x="12906" y="13859"/>
                  </a:cubicBezTo>
                  <a:cubicBezTo>
                    <a:pt x="12759" y="13739"/>
                    <a:pt x="12676" y="13665"/>
                    <a:pt x="12740" y="13636"/>
                  </a:cubicBezTo>
                  <a:close/>
                  <a:moveTo>
                    <a:pt x="15954" y="13900"/>
                  </a:moveTo>
                  <a:cubicBezTo>
                    <a:pt x="15957" y="13903"/>
                    <a:pt x="15960" y="13903"/>
                    <a:pt x="15963" y="13906"/>
                  </a:cubicBezTo>
                  <a:cubicBezTo>
                    <a:pt x="15950" y="13953"/>
                    <a:pt x="15937" y="14002"/>
                    <a:pt x="15925" y="14051"/>
                  </a:cubicBezTo>
                  <a:cubicBezTo>
                    <a:pt x="15922" y="14049"/>
                    <a:pt x="15919" y="14048"/>
                    <a:pt x="15916" y="14045"/>
                  </a:cubicBezTo>
                  <a:cubicBezTo>
                    <a:pt x="15928" y="13998"/>
                    <a:pt x="15941" y="13949"/>
                    <a:pt x="15954" y="13900"/>
                  </a:cubicBezTo>
                  <a:close/>
                  <a:moveTo>
                    <a:pt x="13196" y="14021"/>
                  </a:moveTo>
                  <a:cubicBezTo>
                    <a:pt x="13268" y="14129"/>
                    <a:pt x="13321" y="14209"/>
                    <a:pt x="13372" y="14293"/>
                  </a:cubicBezTo>
                  <a:cubicBezTo>
                    <a:pt x="13352" y="14277"/>
                    <a:pt x="13331" y="14261"/>
                    <a:pt x="13312" y="14246"/>
                  </a:cubicBezTo>
                  <a:lnTo>
                    <a:pt x="13312" y="14246"/>
                  </a:lnTo>
                  <a:cubicBezTo>
                    <a:pt x="13341" y="14286"/>
                    <a:pt x="13360" y="14318"/>
                    <a:pt x="13380" y="14352"/>
                  </a:cubicBezTo>
                  <a:cubicBezTo>
                    <a:pt x="13366" y="14342"/>
                    <a:pt x="13355" y="14332"/>
                    <a:pt x="13343" y="14321"/>
                  </a:cubicBezTo>
                  <a:cubicBezTo>
                    <a:pt x="13330" y="14293"/>
                    <a:pt x="13315" y="14264"/>
                    <a:pt x="13302" y="14234"/>
                  </a:cubicBezTo>
                  <a:lnTo>
                    <a:pt x="13302" y="14234"/>
                  </a:lnTo>
                  <a:cubicBezTo>
                    <a:pt x="13309" y="14242"/>
                    <a:pt x="13318" y="14248"/>
                    <a:pt x="13324" y="14254"/>
                  </a:cubicBezTo>
                  <a:cubicBezTo>
                    <a:pt x="13262" y="14181"/>
                    <a:pt x="13207" y="14118"/>
                    <a:pt x="13134" y="14033"/>
                  </a:cubicBezTo>
                  <a:cubicBezTo>
                    <a:pt x="13157" y="14028"/>
                    <a:pt x="13174" y="14024"/>
                    <a:pt x="13196" y="14021"/>
                  </a:cubicBezTo>
                  <a:close/>
                  <a:moveTo>
                    <a:pt x="44511" y="14411"/>
                  </a:moveTo>
                  <a:cubicBezTo>
                    <a:pt x="44521" y="14427"/>
                    <a:pt x="44531" y="14443"/>
                    <a:pt x="44542" y="14460"/>
                  </a:cubicBezTo>
                  <a:lnTo>
                    <a:pt x="44514" y="14467"/>
                  </a:lnTo>
                  <a:cubicBezTo>
                    <a:pt x="44503" y="14451"/>
                    <a:pt x="44493" y="14436"/>
                    <a:pt x="44481" y="14420"/>
                  </a:cubicBezTo>
                  <a:cubicBezTo>
                    <a:pt x="44493" y="14418"/>
                    <a:pt x="44501" y="14414"/>
                    <a:pt x="44511" y="14411"/>
                  </a:cubicBezTo>
                  <a:close/>
                  <a:moveTo>
                    <a:pt x="44996" y="14355"/>
                  </a:moveTo>
                  <a:lnTo>
                    <a:pt x="45015" y="14371"/>
                  </a:lnTo>
                  <a:cubicBezTo>
                    <a:pt x="44962" y="14436"/>
                    <a:pt x="44910" y="14501"/>
                    <a:pt x="44855" y="14567"/>
                  </a:cubicBezTo>
                  <a:lnTo>
                    <a:pt x="44840" y="14563"/>
                  </a:lnTo>
                  <a:cubicBezTo>
                    <a:pt x="44892" y="14493"/>
                    <a:pt x="44943" y="14426"/>
                    <a:pt x="44996" y="14355"/>
                  </a:cubicBezTo>
                  <a:close/>
                  <a:moveTo>
                    <a:pt x="16045" y="14449"/>
                  </a:moveTo>
                  <a:cubicBezTo>
                    <a:pt x="16048" y="14452"/>
                    <a:pt x="16051" y="14452"/>
                    <a:pt x="16054" y="14455"/>
                  </a:cubicBezTo>
                  <a:cubicBezTo>
                    <a:pt x="16042" y="14502"/>
                    <a:pt x="16031" y="14551"/>
                    <a:pt x="16019" y="14598"/>
                  </a:cubicBezTo>
                  <a:cubicBezTo>
                    <a:pt x="16015" y="14598"/>
                    <a:pt x="16013" y="14596"/>
                    <a:pt x="16010" y="14593"/>
                  </a:cubicBezTo>
                  <a:cubicBezTo>
                    <a:pt x="16022" y="14546"/>
                    <a:pt x="16034" y="14498"/>
                    <a:pt x="16045" y="14449"/>
                  </a:cubicBezTo>
                  <a:close/>
                  <a:moveTo>
                    <a:pt x="58748" y="14571"/>
                  </a:moveTo>
                  <a:lnTo>
                    <a:pt x="58774" y="14586"/>
                  </a:lnTo>
                  <a:lnTo>
                    <a:pt x="58763" y="14635"/>
                  </a:lnTo>
                  <a:lnTo>
                    <a:pt x="58736" y="14620"/>
                  </a:lnTo>
                  <a:cubicBezTo>
                    <a:pt x="58741" y="14604"/>
                    <a:pt x="58745" y="14588"/>
                    <a:pt x="58748" y="14571"/>
                  </a:cubicBezTo>
                  <a:close/>
                  <a:moveTo>
                    <a:pt x="13774" y="14845"/>
                  </a:moveTo>
                  <a:lnTo>
                    <a:pt x="13800" y="14885"/>
                  </a:lnTo>
                  <a:lnTo>
                    <a:pt x="13774" y="14895"/>
                  </a:lnTo>
                  <a:lnTo>
                    <a:pt x="13746" y="14857"/>
                  </a:lnTo>
                  <a:cubicBezTo>
                    <a:pt x="13755" y="14852"/>
                    <a:pt x="13765" y="14851"/>
                    <a:pt x="13774" y="14845"/>
                  </a:cubicBezTo>
                  <a:close/>
                  <a:moveTo>
                    <a:pt x="16110" y="14866"/>
                  </a:moveTo>
                  <a:cubicBezTo>
                    <a:pt x="16119" y="14870"/>
                    <a:pt x="16126" y="14874"/>
                    <a:pt x="16135" y="14880"/>
                  </a:cubicBezTo>
                  <a:cubicBezTo>
                    <a:pt x="16132" y="14896"/>
                    <a:pt x="16128" y="14913"/>
                    <a:pt x="16123" y="14927"/>
                  </a:cubicBezTo>
                  <a:lnTo>
                    <a:pt x="16098" y="14914"/>
                  </a:lnTo>
                  <a:cubicBezTo>
                    <a:pt x="16101" y="14898"/>
                    <a:pt x="16106" y="14882"/>
                    <a:pt x="16110" y="14866"/>
                  </a:cubicBezTo>
                  <a:close/>
                  <a:moveTo>
                    <a:pt x="14146" y="15122"/>
                  </a:moveTo>
                  <a:lnTo>
                    <a:pt x="14146" y="15122"/>
                  </a:lnTo>
                  <a:cubicBezTo>
                    <a:pt x="14173" y="15150"/>
                    <a:pt x="14200" y="15182"/>
                    <a:pt x="14228" y="15213"/>
                  </a:cubicBezTo>
                  <a:lnTo>
                    <a:pt x="14228" y="15213"/>
                  </a:lnTo>
                  <a:cubicBezTo>
                    <a:pt x="14227" y="15213"/>
                    <a:pt x="14227" y="15213"/>
                    <a:pt x="14226" y="15213"/>
                  </a:cubicBezTo>
                  <a:cubicBezTo>
                    <a:pt x="14211" y="15213"/>
                    <a:pt x="14187" y="15188"/>
                    <a:pt x="14162" y="15163"/>
                  </a:cubicBezTo>
                  <a:cubicBezTo>
                    <a:pt x="14156" y="15148"/>
                    <a:pt x="14152" y="15135"/>
                    <a:pt x="14146" y="15122"/>
                  </a:cubicBezTo>
                  <a:close/>
                  <a:moveTo>
                    <a:pt x="37795" y="15113"/>
                  </a:moveTo>
                  <a:cubicBezTo>
                    <a:pt x="37796" y="15114"/>
                    <a:pt x="37798" y="15119"/>
                    <a:pt x="37799" y="15122"/>
                  </a:cubicBezTo>
                  <a:lnTo>
                    <a:pt x="37683" y="15226"/>
                  </a:lnTo>
                  <a:lnTo>
                    <a:pt x="37678" y="15217"/>
                  </a:lnTo>
                  <a:lnTo>
                    <a:pt x="37795" y="15113"/>
                  </a:lnTo>
                  <a:close/>
                  <a:moveTo>
                    <a:pt x="37803" y="15244"/>
                  </a:moveTo>
                  <a:cubicBezTo>
                    <a:pt x="37808" y="15253"/>
                    <a:pt x="37812" y="15263"/>
                    <a:pt x="37817" y="15270"/>
                  </a:cubicBezTo>
                  <a:cubicBezTo>
                    <a:pt x="37805" y="15282"/>
                    <a:pt x="37792" y="15294"/>
                    <a:pt x="37780" y="15305"/>
                  </a:cubicBezTo>
                  <a:cubicBezTo>
                    <a:pt x="37774" y="15297"/>
                    <a:pt x="37770" y="15288"/>
                    <a:pt x="37765" y="15279"/>
                  </a:cubicBezTo>
                  <a:cubicBezTo>
                    <a:pt x="37778" y="15267"/>
                    <a:pt x="37792" y="15255"/>
                    <a:pt x="37803" y="15244"/>
                  </a:cubicBezTo>
                  <a:close/>
                  <a:moveTo>
                    <a:pt x="14229" y="15215"/>
                  </a:moveTo>
                  <a:cubicBezTo>
                    <a:pt x="14229" y="15215"/>
                    <a:pt x="14230" y="15215"/>
                    <a:pt x="14230" y="15216"/>
                  </a:cubicBezTo>
                  <a:cubicBezTo>
                    <a:pt x="14233" y="15223"/>
                    <a:pt x="14236" y="15232"/>
                    <a:pt x="14240" y="15241"/>
                  </a:cubicBezTo>
                  <a:cubicBezTo>
                    <a:pt x="14241" y="15241"/>
                    <a:pt x="14241" y="15241"/>
                    <a:pt x="14241" y="15241"/>
                  </a:cubicBezTo>
                  <a:cubicBezTo>
                    <a:pt x="14255" y="15241"/>
                    <a:pt x="14281" y="15266"/>
                    <a:pt x="14305" y="15292"/>
                  </a:cubicBezTo>
                  <a:lnTo>
                    <a:pt x="14320" y="15333"/>
                  </a:lnTo>
                  <a:cubicBezTo>
                    <a:pt x="14293" y="15303"/>
                    <a:pt x="14265" y="15270"/>
                    <a:pt x="14239" y="15239"/>
                  </a:cubicBezTo>
                  <a:cubicBezTo>
                    <a:pt x="14235" y="15231"/>
                    <a:pt x="14232" y="15223"/>
                    <a:pt x="14229" y="15215"/>
                  </a:cubicBezTo>
                  <a:close/>
                  <a:moveTo>
                    <a:pt x="58454" y="15322"/>
                  </a:moveTo>
                  <a:cubicBezTo>
                    <a:pt x="58452" y="15325"/>
                    <a:pt x="58448" y="15332"/>
                    <a:pt x="58443" y="15339"/>
                  </a:cubicBezTo>
                  <a:cubicBezTo>
                    <a:pt x="58443" y="15341"/>
                    <a:pt x="58443" y="15343"/>
                    <a:pt x="58443" y="15345"/>
                  </a:cubicBezTo>
                  <a:lnTo>
                    <a:pt x="58443" y="15345"/>
                  </a:lnTo>
                  <a:cubicBezTo>
                    <a:pt x="58447" y="15336"/>
                    <a:pt x="58451" y="15328"/>
                    <a:pt x="58454" y="15322"/>
                  </a:cubicBezTo>
                  <a:close/>
                  <a:moveTo>
                    <a:pt x="15960" y="15255"/>
                  </a:moveTo>
                  <a:lnTo>
                    <a:pt x="16012" y="15283"/>
                  </a:lnTo>
                  <a:cubicBezTo>
                    <a:pt x="16006" y="15307"/>
                    <a:pt x="16000" y="15332"/>
                    <a:pt x="15994" y="15356"/>
                  </a:cubicBezTo>
                  <a:lnTo>
                    <a:pt x="15942" y="15329"/>
                  </a:lnTo>
                  <a:lnTo>
                    <a:pt x="15960" y="15255"/>
                  </a:lnTo>
                  <a:close/>
                  <a:moveTo>
                    <a:pt x="44174" y="15416"/>
                  </a:moveTo>
                  <a:cubicBezTo>
                    <a:pt x="44175" y="15417"/>
                    <a:pt x="44178" y="15420"/>
                    <a:pt x="44181" y="15423"/>
                  </a:cubicBezTo>
                  <a:cubicBezTo>
                    <a:pt x="44150" y="15463"/>
                    <a:pt x="44119" y="15504"/>
                    <a:pt x="44089" y="15544"/>
                  </a:cubicBezTo>
                  <a:cubicBezTo>
                    <a:pt x="44087" y="15542"/>
                    <a:pt x="44084" y="15541"/>
                    <a:pt x="44083" y="15538"/>
                  </a:cubicBezTo>
                  <a:lnTo>
                    <a:pt x="44174" y="15416"/>
                  </a:lnTo>
                  <a:close/>
                  <a:moveTo>
                    <a:pt x="7712" y="15297"/>
                  </a:moveTo>
                  <a:lnTo>
                    <a:pt x="7712" y="15297"/>
                  </a:lnTo>
                  <a:cubicBezTo>
                    <a:pt x="7708" y="15336"/>
                    <a:pt x="7704" y="15376"/>
                    <a:pt x="7701" y="15417"/>
                  </a:cubicBezTo>
                  <a:cubicBezTo>
                    <a:pt x="7696" y="15426"/>
                    <a:pt x="7692" y="15433"/>
                    <a:pt x="7689" y="15441"/>
                  </a:cubicBezTo>
                  <a:cubicBezTo>
                    <a:pt x="7699" y="15451"/>
                    <a:pt x="7698" y="15486"/>
                    <a:pt x="7696" y="15520"/>
                  </a:cubicBezTo>
                  <a:cubicBezTo>
                    <a:pt x="7690" y="15534"/>
                    <a:pt x="7683" y="15547"/>
                    <a:pt x="7677" y="15560"/>
                  </a:cubicBezTo>
                  <a:cubicBezTo>
                    <a:pt x="7680" y="15520"/>
                    <a:pt x="7684" y="15479"/>
                    <a:pt x="7689" y="15439"/>
                  </a:cubicBezTo>
                  <a:cubicBezTo>
                    <a:pt x="7692" y="15431"/>
                    <a:pt x="7696" y="15425"/>
                    <a:pt x="7701" y="15414"/>
                  </a:cubicBezTo>
                  <a:cubicBezTo>
                    <a:pt x="7689" y="15406"/>
                    <a:pt x="7692" y="15370"/>
                    <a:pt x="7693" y="15335"/>
                  </a:cubicBezTo>
                  <a:lnTo>
                    <a:pt x="7712" y="15297"/>
                  </a:lnTo>
                  <a:close/>
                  <a:moveTo>
                    <a:pt x="29600" y="15522"/>
                  </a:moveTo>
                  <a:cubicBezTo>
                    <a:pt x="29607" y="15526"/>
                    <a:pt x="29616" y="15534"/>
                    <a:pt x="29623" y="15539"/>
                  </a:cubicBezTo>
                  <a:cubicBezTo>
                    <a:pt x="29619" y="15554"/>
                    <a:pt x="29613" y="15570"/>
                    <a:pt x="29609" y="15585"/>
                  </a:cubicBezTo>
                  <a:cubicBezTo>
                    <a:pt x="29600" y="15581"/>
                    <a:pt x="29593" y="15575"/>
                    <a:pt x="29584" y="15570"/>
                  </a:cubicBezTo>
                  <a:lnTo>
                    <a:pt x="29600" y="15522"/>
                  </a:lnTo>
                  <a:close/>
                  <a:moveTo>
                    <a:pt x="28702" y="15486"/>
                  </a:moveTo>
                  <a:lnTo>
                    <a:pt x="28707" y="15495"/>
                  </a:lnTo>
                  <a:cubicBezTo>
                    <a:pt x="28673" y="15532"/>
                    <a:pt x="28638" y="15569"/>
                    <a:pt x="28604" y="15606"/>
                  </a:cubicBezTo>
                  <a:lnTo>
                    <a:pt x="28599" y="15597"/>
                  </a:lnTo>
                  <a:lnTo>
                    <a:pt x="28702" y="15486"/>
                  </a:lnTo>
                  <a:close/>
                  <a:moveTo>
                    <a:pt x="29270" y="15701"/>
                  </a:moveTo>
                  <a:cubicBezTo>
                    <a:pt x="29265" y="15715"/>
                    <a:pt x="29259" y="15730"/>
                    <a:pt x="29254" y="15746"/>
                  </a:cubicBezTo>
                  <a:lnTo>
                    <a:pt x="29254" y="15746"/>
                  </a:lnTo>
                  <a:lnTo>
                    <a:pt x="29244" y="15728"/>
                  </a:lnTo>
                  <a:lnTo>
                    <a:pt x="29270" y="15701"/>
                  </a:lnTo>
                  <a:close/>
                  <a:moveTo>
                    <a:pt x="37965" y="15767"/>
                  </a:moveTo>
                  <a:cubicBezTo>
                    <a:pt x="37967" y="15770"/>
                    <a:pt x="37970" y="15773"/>
                    <a:pt x="37970" y="15776"/>
                  </a:cubicBezTo>
                  <a:lnTo>
                    <a:pt x="37864" y="15879"/>
                  </a:lnTo>
                  <a:cubicBezTo>
                    <a:pt x="37861" y="15876"/>
                    <a:pt x="37861" y="15872"/>
                    <a:pt x="37859" y="15870"/>
                  </a:cubicBezTo>
                  <a:cubicBezTo>
                    <a:pt x="37895" y="15835"/>
                    <a:pt x="37930" y="15801"/>
                    <a:pt x="37965" y="15767"/>
                  </a:cubicBezTo>
                  <a:close/>
                  <a:moveTo>
                    <a:pt x="7390" y="15923"/>
                  </a:moveTo>
                  <a:lnTo>
                    <a:pt x="7434" y="15944"/>
                  </a:lnTo>
                  <a:cubicBezTo>
                    <a:pt x="7431" y="15968"/>
                    <a:pt x="7428" y="15991"/>
                    <a:pt x="7427" y="16015"/>
                  </a:cubicBezTo>
                  <a:cubicBezTo>
                    <a:pt x="7409" y="16025"/>
                    <a:pt x="7392" y="16037"/>
                    <a:pt x="7374" y="16047"/>
                  </a:cubicBezTo>
                  <a:lnTo>
                    <a:pt x="7390" y="15923"/>
                  </a:lnTo>
                  <a:close/>
                  <a:moveTo>
                    <a:pt x="15803" y="15556"/>
                  </a:moveTo>
                  <a:cubicBezTo>
                    <a:pt x="15826" y="15689"/>
                    <a:pt x="15842" y="15779"/>
                    <a:pt x="15860" y="15881"/>
                  </a:cubicBezTo>
                  <a:cubicBezTo>
                    <a:pt x="15829" y="15945"/>
                    <a:pt x="15801" y="16002"/>
                    <a:pt x="15770" y="16066"/>
                  </a:cubicBezTo>
                  <a:lnTo>
                    <a:pt x="15770" y="16066"/>
                  </a:lnTo>
                  <a:cubicBezTo>
                    <a:pt x="15763" y="16049"/>
                    <a:pt x="15756" y="16034"/>
                    <a:pt x="15750" y="16020"/>
                  </a:cubicBezTo>
                  <a:lnTo>
                    <a:pt x="15750" y="16020"/>
                  </a:lnTo>
                  <a:cubicBezTo>
                    <a:pt x="15765" y="15876"/>
                    <a:pt x="15778" y="15746"/>
                    <a:pt x="15803" y="15556"/>
                  </a:cubicBezTo>
                  <a:close/>
                  <a:moveTo>
                    <a:pt x="14695" y="16025"/>
                  </a:moveTo>
                  <a:lnTo>
                    <a:pt x="14698" y="16030"/>
                  </a:lnTo>
                  <a:lnTo>
                    <a:pt x="14698" y="16030"/>
                  </a:lnTo>
                  <a:cubicBezTo>
                    <a:pt x="14695" y="16045"/>
                    <a:pt x="14693" y="16060"/>
                    <a:pt x="14691" y="16074"/>
                  </a:cubicBezTo>
                  <a:lnTo>
                    <a:pt x="14691" y="16074"/>
                  </a:lnTo>
                  <a:lnTo>
                    <a:pt x="14689" y="16075"/>
                  </a:lnTo>
                  <a:lnTo>
                    <a:pt x="14689" y="16073"/>
                  </a:lnTo>
                  <a:cubicBezTo>
                    <a:pt x="14682" y="16060"/>
                    <a:pt x="14674" y="16046"/>
                    <a:pt x="14665" y="16031"/>
                  </a:cubicBezTo>
                  <a:cubicBezTo>
                    <a:pt x="14676" y="16029"/>
                    <a:pt x="14686" y="16028"/>
                    <a:pt x="14695" y="16025"/>
                  </a:cubicBezTo>
                  <a:close/>
                  <a:moveTo>
                    <a:pt x="30437" y="15859"/>
                  </a:moveTo>
                  <a:lnTo>
                    <a:pt x="30366" y="16107"/>
                  </a:lnTo>
                  <a:lnTo>
                    <a:pt x="30341" y="16101"/>
                  </a:lnTo>
                  <a:cubicBezTo>
                    <a:pt x="30369" y="16022"/>
                    <a:pt x="30396" y="15941"/>
                    <a:pt x="30422" y="15860"/>
                  </a:cubicBezTo>
                  <a:cubicBezTo>
                    <a:pt x="30427" y="15860"/>
                    <a:pt x="30433" y="15860"/>
                    <a:pt x="30437" y="15859"/>
                  </a:cubicBezTo>
                  <a:close/>
                  <a:moveTo>
                    <a:pt x="14507" y="16046"/>
                  </a:moveTo>
                  <a:cubicBezTo>
                    <a:pt x="14518" y="16066"/>
                    <a:pt x="14530" y="16087"/>
                    <a:pt x="14540" y="16106"/>
                  </a:cubicBezTo>
                  <a:cubicBezTo>
                    <a:pt x="14534" y="16125"/>
                    <a:pt x="14527" y="16146"/>
                    <a:pt x="14520" y="16165"/>
                  </a:cubicBezTo>
                  <a:cubicBezTo>
                    <a:pt x="14501" y="16129"/>
                    <a:pt x="14480" y="16094"/>
                    <a:pt x="14459" y="16057"/>
                  </a:cubicBezTo>
                  <a:lnTo>
                    <a:pt x="14507" y="16046"/>
                  </a:lnTo>
                  <a:close/>
                  <a:moveTo>
                    <a:pt x="29391" y="15831"/>
                  </a:moveTo>
                  <a:lnTo>
                    <a:pt x="29391" y="15831"/>
                  </a:lnTo>
                  <a:cubicBezTo>
                    <a:pt x="29385" y="15865"/>
                    <a:pt x="29381" y="15900"/>
                    <a:pt x="29376" y="15934"/>
                  </a:cubicBezTo>
                  <a:cubicBezTo>
                    <a:pt x="29338" y="16004"/>
                    <a:pt x="29300" y="16073"/>
                    <a:pt x="29229" y="16204"/>
                  </a:cubicBezTo>
                  <a:cubicBezTo>
                    <a:pt x="29284" y="16026"/>
                    <a:pt x="29309" y="15945"/>
                    <a:pt x="29338" y="15847"/>
                  </a:cubicBezTo>
                  <a:cubicBezTo>
                    <a:pt x="29360" y="15841"/>
                    <a:pt x="29375" y="15835"/>
                    <a:pt x="29391" y="15831"/>
                  </a:cubicBezTo>
                  <a:close/>
                  <a:moveTo>
                    <a:pt x="63855" y="16321"/>
                  </a:moveTo>
                  <a:cubicBezTo>
                    <a:pt x="63853" y="16324"/>
                    <a:pt x="63855" y="16327"/>
                    <a:pt x="63852" y="16329"/>
                  </a:cubicBezTo>
                  <a:cubicBezTo>
                    <a:pt x="63800" y="16331"/>
                    <a:pt x="63749" y="16332"/>
                    <a:pt x="63696" y="16334"/>
                  </a:cubicBezTo>
                  <a:cubicBezTo>
                    <a:pt x="63696" y="16331"/>
                    <a:pt x="63697" y="16328"/>
                    <a:pt x="63699" y="16325"/>
                  </a:cubicBezTo>
                  <a:cubicBezTo>
                    <a:pt x="63749" y="16324"/>
                    <a:pt x="63803" y="16322"/>
                    <a:pt x="63855" y="16321"/>
                  </a:cubicBezTo>
                  <a:close/>
                  <a:moveTo>
                    <a:pt x="7612" y="16343"/>
                  </a:moveTo>
                  <a:cubicBezTo>
                    <a:pt x="7621" y="16346"/>
                    <a:pt x="7631" y="16349"/>
                    <a:pt x="7640" y="16353"/>
                  </a:cubicBezTo>
                  <a:cubicBezTo>
                    <a:pt x="7639" y="16368"/>
                    <a:pt x="7637" y="16385"/>
                    <a:pt x="7636" y="16399"/>
                  </a:cubicBezTo>
                  <a:lnTo>
                    <a:pt x="7608" y="16390"/>
                  </a:lnTo>
                  <a:cubicBezTo>
                    <a:pt x="7609" y="16374"/>
                    <a:pt x="7611" y="16357"/>
                    <a:pt x="7612" y="16343"/>
                  </a:cubicBezTo>
                  <a:close/>
                  <a:moveTo>
                    <a:pt x="38805" y="16460"/>
                  </a:moveTo>
                  <a:lnTo>
                    <a:pt x="38830" y="16477"/>
                  </a:lnTo>
                  <a:cubicBezTo>
                    <a:pt x="38825" y="16494"/>
                    <a:pt x="38820" y="16510"/>
                    <a:pt x="38816" y="16527"/>
                  </a:cubicBezTo>
                  <a:cubicBezTo>
                    <a:pt x="38807" y="16522"/>
                    <a:pt x="38798" y="16516"/>
                    <a:pt x="38791" y="16512"/>
                  </a:cubicBezTo>
                  <a:lnTo>
                    <a:pt x="38789" y="16512"/>
                  </a:lnTo>
                  <a:cubicBezTo>
                    <a:pt x="38795" y="16496"/>
                    <a:pt x="38799" y="16478"/>
                    <a:pt x="38805" y="16460"/>
                  </a:cubicBezTo>
                  <a:close/>
                  <a:moveTo>
                    <a:pt x="65894" y="16494"/>
                  </a:moveTo>
                  <a:cubicBezTo>
                    <a:pt x="65911" y="16496"/>
                    <a:pt x="65929" y="16497"/>
                    <a:pt x="65945" y="16499"/>
                  </a:cubicBezTo>
                  <a:cubicBezTo>
                    <a:pt x="65944" y="16509"/>
                    <a:pt x="65939" y="16518"/>
                    <a:pt x="65935" y="16527"/>
                  </a:cubicBezTo>
                  <a:cubicBezTo>
                    <a:pt x="65920" y="16525"/>
                    <a:pt x="65903" y="16524"/>
                    <a:pt x="65885" y="16521"/>
                  </a:cubicBezTo>
                  <a:cubicBezTo>
                    <a:pt x="65888" y="16512"/>
                    <a:pt x="65892" y="16503"/>
                    <a:pt x="65894" y="16494"/>
                  </a:cubicBezTo>
                  <a:close/>
                  <a:moveTo>
                    <a:pt x="67984" y="16569"/>
                  </a:moveTo>
                  <a:lnTo>
                    <a:pt x="68059" y="16584"/>
                  </a:lnTo>
                  <a:lnTo>
                    <a:pt x="68092" y="16641"/>
                  </a:lnTo>
                  <a:lnTo>
                    <a:pt x="68092" y="16641"/>
                  </a:lnTo>
                  <a:lnTo>
                    <a:pt x="67961" y="16612"/>
                  </a:lnTo>
                  <a:lnTo>
                    <a:pt x="67984" y="16569"/>
                  </a:lnTo>
                  <a:close/>
                  <a:moveTo>
                    <a:pt x="36421" y="16686"/>
                  </a:moveTo>
                  <a:lnTo>
                    <a:pt x="36437" y="16711"/>
                  </a:lnTo>
                  <a:cubicBezTo>
                    <a:pt x="36428" y="16722"/>
                    <a:pt x="36416" y="16737"/>
                    <a:pt x="36404" y="16750"/>
                  </a:cubicBezTo>
                  <a:lnTo>
                    <a:pt x="36388" y="16725"/>
                  </a:lnTo>
                  <a:cubicBezTo>
                    <a:pt x="36398" y="16712"/>
                    <a:pt x="36409" y="16700"/>
                    <a:pt x="36421" y="16686"/>
                  </a:cubicBezTo>
                  <a:close/>
                  <a:moveTo>
                    <a:pt x="67224" y="16759"/>
                  </a:moveTo>
                  <a:cubicBezTo>
                    <a:pt x="67252" y="16763"/>
                    <a:pt x="67277" y="16769"/>
                    <a:pt x="67300" y="16774"/>
                  </a:cubicBezTo>
                  <a:cubicBezTo>
                    <a:pt x="67291" y="16790"/>
                    <a:pt x="67284" y="16809"/>
                    <a:pt x="67275" y="16827"/>
                  </a:cubicBezTo>
                  <a:cubicBezTo>
                    <a:pt x="67249" y="16821"/>
                    <a:pt x="67225" y="16816"/>
                    <a:pt x="67200" y="16812"/>
                  </a:cubicBezTo>
                  <a:lnTo>
                    <a:pt x="67224" y="16759"/>
                  </a:lnTo>
                  <a:close/>
                  <a:moveTo>
                    <a:pt x="65878" y="16837"/>
                  </a:moveTo>
                  <a:lnTo>
                    <a:pt x="65878" y="16837"/>
                  </a:lnTo>
                  <a:cubicBezTo>
                    <a:pt x="65911" y="16840"/>
                    <a:pt x="65941" y="16843"/>
                    <a:pt x="65975" y="16844"/>
                  </a:cubicBezTo>
                  <a:cubicBezTo>
                    <a:pt x="65985" y="16861"/>
                    <a:pt x="65995" y="16876"/>
                    <a:pt x="66005" y="16892"/>
                  </a:cubicBezTo>
                  <a:lnTo>
                    <a:pt x="66005" y="16892"/>
                  </a:lnTo>
                  <a:cubicBezTo>
                    <a:pt x="65880" y="16869"/>
                    <a:pt x="65878" y="16854"/>
                    <a:pt x="65878" y="16837"/>
                  </a:cubicBezTo>
                  <a:close/>
                  <a:moveTo>
                    <a:pt x="28026" y="16900"/>
                  </a:moveTo>
                  <a:cubicBezTo>
                    <a:pt x="28033" y="16908"/>
                    <a:pt x="28039" y="16915"/>
                    <a:pt x="28045" y="16924"/>
                  </a:cubicBezTo>
                  <a:cubicBezTo>
                    <a:pt x="28034" y="16936"/>
                    <a:pt x="28023" y="16949"/>
                    <a:pt x="28014" y="16962"/>
                  </a:cubicBezTo>
                  <a:lnTo>
                    <a:pt x="27996" y="16937"/>
                  </a:lnTo>
                  <a:cubicBezTo>
                    <a:pt x="28007" y="16925"/>
                    <a:pt x="28017" y="16912"/>
                    <a:pt x="28026" y="16900"/>
                  </a:cubicBezTo>
                  <a:close/>
                  <a:moveTo>
                    <a:pt x="68486" y="16950"/>
                  </a:moveTo>
                  <a:cubicBezTo>
                    <a:pt x="68502" y="16955"/>
                    <a:pt x="68518" y="16959"/>
                    <a:pt x="68536" y="16964"/>
                  </a:cubicBezTo>
                  <a:lnTo>
                    <a:pt x="68521" y="16989"/>
                  </a:lnTo>
                  <a:cubicBezTo>
                    <a:pt x="68505" y="16984"/>
                    <a:pt x="68489" y="16980"/>
                    <a:pt x="68471" y="16975"/>
                  </a:cubicBezTo>
                  <a:cubicBezTo>
                    <a:pt x="68476" y="16967"/>
                    <a:pt x="68482" y="16959"/>
                    <a:pt x="68486" y="16950"/>
                  </a:cubicBezTo>
                  <a:close/>
                  <a:moveTo>
                    <a:pt x="60293" y="16952"/>
                  </a:moveTo>
                  <a:lnTo>
                    <a:pt x="60293" y="16952"/>
                  </a:lnTo>
                  <a:cubicBezTo>
                    <a:pt x="60294" y="16955"/>
                    <a:pt x="60293" y="16959"/>
                    <a:pt x="60291" y="16962"/>
                  </a:cubicBezTo>
                  <a:cubicBezTo>
                    <a:pt x="60241" y="16975"/>
                    <a:pt x="60191" y="16987"/>
                    <a:pt x="60143" y="16999"/>
                  </a:cubicBezTo>
                  <a:lnTo>
                    <a:pt x="60143" y="16990"/>
                  </a:lnTo>
                  <a:lnTo>
                    <a:pt x="60293" y="16952"/>
                  </a:lnTo>
                  <a:close/>
                  <a:moveTo>
                    <a:pt x="65968" y="16915"/>
                  </a:moveTo>
                  <a:lnTo>
                    <a:pt x="65968" y="16915"/>
                  </a:lnTo>
                  <a:cubicBezTo>
                    <a:pt x="66203" y="16981"/>
                    <a:pt x="65861" y="16966"/>
                    <a:pt x="65929" y="17017"/>
                  </a:cubicBezTo>
                  <a:cubicBezTo>
                    <a:pt x="65797" y="16997"/>
                    <a:pt x="65732" y="16984"/>
                    <a:pt x="65595" y="16968"/>
                  </a:cubicBezTo>
                  <a:cubicBezTo>
                    <a:pt x="65730" y="16946"/>
                    <a:pt x="65846" y="16931"/>
                    <a:pt x="65968" y="16915"/>
                  </a:cubicBezTo>
                  <a:close/>
                  <a:moveTo>
                    <a:pt x="66974" y="17067"/>
                  </a:moveTo>
                  <a:cubicBezTo>
                    <a:pt x="66988" y="17072"/>
                    <a:pt x="67002" y="17077"/>
                    <a:pt x="67016" y="17083"/>
                  </a:cubicBezTo>
                  <a:lnTo>
                    <a:pt x="66888" y="17083"/>
                  </a:lnTo>
                  <a:cubicBezTo>
                    <a:pt x="66897" y="17071"/>
                    <a:pt x="66935" y="17068"/>
                    <a:pt x="66974" y="17067"/>
                  </a:cubicBezTo>
                  <a:close/>
                  <a:moveTo>
                    <a:pt x="66731" y="17071"/>
                  </a:moveTo>
                  <a:cubicBezTo>
                    <a:pt x="66775" y="17071"/>
                    <a:pt x="66818" y="17072"/>
                    <a:pt x="66863" y="17072"/>
                  </a:cubicBezTo>
                  <a:cubicBezTo>
                    <a:pt x="66871" y="17075"/>
                    <a:pt x="66879" y="17078"/>
                    <a:pt x="66888" y="17083"/>
                  </a:cubicBezTo>
                  <a:lnTo>
                    <a:pt x="66887" y="17083"/>
                  </a:lnTo>
                  <a:cubicBezTo>
                    <a:pt x="66876" y="17078"/>
                    <a:pt x="66869" y="17075"/>
                    <a:pt x="66860" y="17072"/>
                  </a:cubicBezTo>
                  <a:cubicBezTo>
                    <a:pt x="66851" y="17084"/>
                    <a:pt x="66812" y="17086"/>
                    <a:pt x="66775" y="17087"/>
                  </a:cubicBezTo>
                  <a:cubicBezTo>
                    <a:pt x="66760" y="17081"/>
                    <a:pt x="66747" y="17077"/>
                    <a:pt x="66731" y="17071"/>
                  </a:cubicBezTo>
                  <a:close/>
                  <a:moveTo>
                    <a:pt x="68165" y="17115"/>
                  </a:moveTo>
                  <a:cubicBezTo>
                    <a:pt x="68214" y="17127"/>
                    <a:pt x="68264" y="17139"/>
                    <a:pt x="68312" y="17150"/>
                  </a:cubicBezTo>
                  <a:cubicBezTo>
                    <a:pt x="68312" y="17153"/>
                    <a:pt x="68309" y="17156"/>
                    <a:pt x="68308" y="17159"/>
                  </a:cubicBezTo>
                  <a:cubicBezTo>
                    <a:pt x="68261" y="17146"/>
                    <a:pt x="68211" y="17134"/>
                    <a:pt x="68161" y="17122"/>
                  </a:cubicBezTo>
                  <a:cubicBezTo>
                    <a:pt x="68162" y="17120"/>
                    <a:pt x="68164" y="17117"/>
                    <a:pt x="68165" y="17115"/>
                  </a:cubicBezTo>
                  <a:close/>
                  <a:moveTo>
                    <a:pt x="63627" y="17114"/>
                  </a:moveTo>
                  <a:cubicBezTo>
                    <a:pt x="63643" y="17131"/>
                    <a:pt x="63653" y="17143"/>
                    <a:pt x="63671" y="17164"/>
                  </a:cubicBezTo>
                  <a:cubicBezTo>
                    <a:pt x="63553" y="17170"/>
                    <a:pt x="63453" y="17174"/>
                    <a:pt x="63354" y="17180"/>
                  </a:cubicBezTo>
                  <a:cubicBezTo>
                    <a:pt x="63359" y="17164"/>
                    <a:pt x="63360" y="17153"/>
                    <a:pt x="63363" y="17137"/>
                  </a:cubicBezTo>
                  <a:cubicBezTo>
                    <a:pt x="63440" y="17131"/>
                    <a:pt x="63522" y="17124"/>
                    <a:pt x="63627" y="17114"/>
                  </a:cubicBezTo>
                  <a:close/>
                  <a:moveTo>
                    <a:pt x="68520" y="17112"/>
                  </a:moveTo>
                  <a:cubicBezTo>
                    <a:pt x="68592" y="17127"/>
                    <a:pt x="68660" y="17143"/>
                    <a:pt x="68805" y="17175"/>
                  </a:cubicBezTo>
                  <a:cubicBezTo>
                    <a:pt x="68705" y="17186"/>
                    <a:pt x="68627" y="17195"/>
                    <a:pt x="68551" y="17202"/>
                  </a:cubicBezTo>
                  <a:cubicBezTo>
                    <a:pt x="68527" y="17193"/>
                    <a:pt x="68505" y="17183"/>
                    <a:pt x="68483" y="17174"/>
                  </a:cubicBezTo>
                  <a:cubicBezTo>
                    <a:pt x="68495" y="17153"/>
                    <a:pt x="68507" y="17134"/>
                    <a:pt x="68520" y="17112"/>
                  </a:cubicBezTo>
                  <a:close/>
                  <a:moveTo>
                    <a:pt x="35736" y="17274"/>
                  </a:moveTo>
                  <a:cubicBezTo>
                    <a:pt x="35744" y="17280"/>
                    <a:pt x="35750" y="17289"/>
                    <a:pt x="35756" y="17296"/>
                  </a:cubicBezTo>
                  <a:cubicBezTo>
                    <a:pt x="35745" y="17311"/>
                    <a:pt x="35735" y="17325"/>
                    <a:pt x="35726" y="17340"/>
                  </a:cubicBezTo>
                  <a:lnTo>
                    <a:pt x="35707" y="17317"/>
                  </a:lnTo>
                  <a:cubicBezTo>
                    <a:pt x="35717" y="17303"/>
                    <a:pt x="35728" y="17287"/>
                    <a:pt x="35736" y="17274"/>
                  </a:cubicBezTo>
                  <a:close/>
                  <a:moveTo>
                    <a:pt x="28910" y="17248"/>
                  </a:moveTo>
                  <a:lnTo>
                    <a:pt x="28910" y="17248"/>
                  </a:lnTo>
                  <a:cubicBezTo>
                    <a:pt x="28895" y="17287"/>
                    <a:pt x="28879" y="17327"/>
                    <a:pt x="28864" y="17368"/>
                  </a:cubicBezTo>
                  <a:lnTo>
                    <a:pt x="28826" y="17337"/>
                  </a:lnTo>
                  <a:cubicBezTo>
                    <a:pt x="28833" y="17317"/>
                    <a:pt x="28841" y="17295"/>
                    <a:pt x="28850" y="17271"/>
                  </a:cubicBezTo>
                  <a:cubicBezTo>
                    <a:pt x="28870" y="17264"/>
                    <a:pt x="28891" y="17255"/>
                    <a:pt x="28910" y="17248"/>
                  </a:cubicBezTo>
                  <a:close/>
                  <a:moveTo>
                    <a:pt x="61117" y="17336"/>
                  </a:moveTo>
                  <a:lnTo>
                    <a:pt x="61117" y="17336"/>
                  </a:lnTo>
                  <a:cubicBezTo>
                    <a:pt x="61115" y="17358"/>
                    <a:pt x="61115" y="17378"/>
                    <a:pt x="61111" y="17424"/>
                  </a:cubicBezTo>
                  <a:cubicBezTo>
                    <a:pt x="60968" y="17420"/>
                    <a:pt x="60903" y="17418"/>
                    <a:pt x="60805" y="17415"/>
                  </a:cubicBezTo>
                  <a:cubicBezTo>
                    <a:pt x="60947" y="17378"/>
                    <a:pt x="61012" y="17362"/>
                    <a:pt x="61117" y="17336"/>
                  </a:cubicBezTo>
                  <a:close/>
                  <a:moveTo>
                    <a:pt x="29351" y="17467"/>
                  </a:moveTo>
                  <a:lnTo>
                    <a:pt x="29376" y="17484"/>
                  </a:lnTo>
                  <a:lnTo>
                    <a:pt x="29356" y="17531"/>
                  </a:lnTo>
                  <a:cubicBezTo>
                    <a:pt x="29348" y="17526"/>
                    <a:pt x="29341" y="17518"/>
                    <a:pt x="29332" y="17514"/>
                  </a:cubicBezTo>
                  <a:cubicBezTo>
                    <a:pt x="29339" y="17498"/>
                    <a:pt x="29345" y="17483"/>
                    <a:pt x="29351" y="17467"/>
                  </a:cubicBezTo>
                  <a:close/>
                  <a:moveTo>
                    <a:pt x="7615" y="17328"/>
                  </a:moveTo>
                  <a:lnTo>
                    <a:pt x="7615" y="17328"/>
                  </a:lnTo>
                  <a:cubicBezTo>
                    <a:pt x="7643" y="17392"/>
                    <a:pt x="7668" y="17448"/>
                    <a:pt x="7715" y="17551"/>
                  </a:cubicBezTo>
                  <a:cubicBezTo>
                    <a:pt x="7673" y="17571"/>
                    <a:pt x="7648" y="17584"/>
                    <a:pt x="7620" y="17598"/>
                  </a:cubicBezTo>
                  <a:cubicBezTo>
                    <a:pt x="7618" y="17481"/>
                    <a:pt x="7617" y="17420"/>
                    <a:pt x="7615" y="17328"/>
                  </a:cubicBezTo>
                  <a:close/>
                  <a:moveTo>
                    <a:pt x="16275" y="17203"/>
                  </a:moveTo>
                  <a:cubicBezTo>
                    <a:pt x="16276" y="17203"/>
                    <a:pt x="16278" y="17203"/>
                    <a:pt x="16279" y="17203"/>
                  </a:cubicBezTo>
                  <a:cubicBezTo>
                    <a:pt x="16334" y="17349"/>
                    <a:pt x="16387" y="17496"/>
                    <a:pt x="16435" y="17648"/>
                  </a:cubicBezTo>
                  <a:cubicBezTo>
                    <a:pt x="16434" y="17647"/>
                    <a:pt x="16432" y="17647"/>
                    <a:pt x="16431" y="17647"/>
                  </a:cubicBezTo>
                  <a:cubicBezTo>
                    <a:pt x="16428" y="17647"/>
                    <a:pt x="16425" y="17648"/>
                    <a:pt x="16421" y="17648"/>
                  </a:cubicBezTo>
                  <a:cubicBezTo>
                    <a:pt x="16372" y="17498"/>
                    <a:pt x="16319" y="17351"/>
                    <a:pt x="16265" y="17205"/>
                  </a:cubicBezTo>
                  <a:cubicBezTo>
                    <a:pt x="16268" y="17204"/>
                    <a:pt x="16271" y="17203"/>
                    <a:pt x="16275" y="17203"/>
                  </a:cubicBezTo>
                  <a:close/>
                  <a:moveTo>
                    <a:pt x="69815" y="17589"/>
                  </a:moveTo>
                  <a:lnTo>
                    <a:pt x="69888" y="17615"/>
                  </a:lnTo>
                  <a:lnTo>
                    <a:pt x="69854" y="17664"/>
                  </a:lnTo>
                  <a:cubicBezTo>
                    <a:pt x="69831" y="17655"/>
                    <a:pt x="69806" y="17646"/>
                    <a:pt x="69782" y="17639"/>
                  </a:cubicBezTo>
                  <a:lnTo>
                    <a:pt x="69815" y="17589"/>
                  </a:lnTo>
                  <a:close/>
                  <a:moveTo>
                    <a:pt x="26393" y="17602"/>
                  </a:moveTo>
                  <a:lnTo>
                    <a:pt x="26393" y="17602"/>
                  </a:lnTo>
                  <a:cubicBezTo>
                    <a:pt x="26387" y="17617"/>
                    <a:pt x="26379" y="17634"/>
                    <a:pt x="26372" y="17651"/>
                  </a:cubicBezTo>
                  <a:lnTo>
                    <a:pt x="26297" y="17723"/>
                  </a:lnTo>
                  <a:cubicBezTo>
                    <a:pt x="26301" y="17714"/>
                    <a:pt x="26305" y="17705"/>
                    <a:pt x="26309" y="17694"/>
                  </a:cubicBezTo>
                  <a:lnTo>
                    <a:pt x="26309" y="17694"/>
                  </a:lnTo>
                  <a:cubicBezTo>
                    <a:pt x="26310" y="17693"/>
                    <a:pt x="26311" y="17693"/>
                    <a:pt x="26312" y="17692"/>
                  </a:cubicBezTo>
                  <a:lnTo>
                    <a:pt x="26312" y="17692"/>
                  </a:lnTo>
                  <a:lnTo>
                    <a:pt x="26298" y="17721"/>
                  </a:lnTo>
                  <a:cubicBezTo>
                    <a:pt x="26338" y="17662"/>
                    <a:pt x="26365" y="17633"/>
                    <a:pt x="26393" y="17602"/>
                  </a:cubicBezTo>
                  <a:close/>
                  <a:moveTo>
                    <a:pt x="38589" y="17381"/>
                  </a:moveTo>
                  <a:cubicBezTo>
                    <a:pt x="38598" y="17384"/>
                    <a:pt x="38607" y="17384"/>
                    <a:pt x="38616" y="17384"/>
                  </a:cubicBezTo>
                  <a:cubicBezTo>
                    <a:pt x="38567" y="17512"/>
                    <a:pt x="38518" y="17643"/>
                    <a:pt x="38467" y="17771"/>
                  </a:cubicBezTo>
                  <a:lnTo>
                    <a:pt x="38452" y="17768"/>
                  </a:lnTo>
                  <a:cubicBezTo>
                    <a:pt x="38501" y="17640"/>
                    <a:pt x="38545" y="17511"/>
                    <a:pt x="38589" y="17381"/>
                  </a:cubicBezTo>
                  <a:close/>
                  <a:moveTo>
                    <a:pt x="70378" y="17634"/>
                  </a:moveTo>
                  <a:cubicBezTo>
                    <a:pt x="70512" y="17652"/>
                    <a:pt x="70606" y="17668"/>
                    <a:pt x="70763" y="17693"/>
                  </a:cubicBezTo>
                  <a:cubicBezTo>
                    <a:pt x="70736" y="17730"/>
                    <a:pt x="70719" y="17751"/>
                    <a:pt x="70699" y="17777"/>
                  </a:cubicBezTo>
                  <a:cubicBezTo>
                    <a:pt x="70591" y="17730"/>
                    <a:pt x="70518" y="17693"/>
                    <a:pt x="70378" y="17634"/>
                  </a:cubicBezTo>
                  <a:close/>
                  <a:moveTo>
                    <a:pt x="26308" y="17696"/>
                  </a:moveTo>
                  <a:cubicBezTo>
                    <a:pt x="26269" y="17753"/>
                    <a:pt x="26241" y="17784"/>
                    <a:pt x="26215" y="17812"/>
                  </a:cubicBezTo>
                  <a:lnTo>
                    <a:pt x="26235" y="17764"/>
                  </a:lnTo>
                  <a:cubicBezTo>
                    <a:pt x="26259" y="17742"/>
                    <a:pt x="26284" y="17718"/>
                    <a:pt x="26308" y="17696"/>
                  </a:cubicBezTo>
                  <a:close/>
                  <a:moveTo>
                    <a:pt x="7487" y="17699"/>
                  </a:moveTo>
                  <a:cubicBezTo>
                    <a:pt x="7490" y="17699"/>
                    <a:pt x="7493" y="17699"/>
                    <a:pt x="7496" y="17702"/>
                  </a:cubicBezTo>
                  <a:lnTo>
                    <a:pt x="7503" y="17845"/>
                  </a:lnTo>
                  <a:cubicBezTo>
                    <a:pt x="7501" y="17843"/>
                    <a:pt x="7498" y="17845"/>
                    <a:pt x="7493" y="17842"/>
                  </a:cubicBezTo>
                  <a:cubicBezTo>
                    <a:pt x="7492" y="17795"/>
                    <a:pt x="7489" y="17746"/>
                    <a:pt x="7486" y="17699"/>
                  </a:cubicBezTo>
                  <a:close/>
                  <a:moveTo>
                    <a:pt x="28580" y="17718"/>
                  </a:moveTo>
                  <a:cubicBezTo>
                    <a:pt x="28583" y="17721"/>
                    <a:pt x="28585" y="17724"/>
                    <a:pt x="28588" y="17724"/>
                  </a:cubicBezTo>
                  <a:cubicBezTo>
                    <a:pt x="28569" y="17770"/>
                    <a:pt x="28549" y="17815"/>
                    <a:pt x="28530" y="17860"/>
                  </a:cubicBezTo>
                  <a:lnTo>
                    <a:pt x="28521" y="17854"/>
                  </a:lnTo>
                  <a:lnTo>
                    <a:pt x="28580" y="17718"/>
                  </a:lnTo>
                  <a:close/>
                  <a:moveTo>
                    <a:pt x="70965" y="17764"/>
                  </a:moveTo>
                  <a:cubicBezTo>
                    <a:pt x="71043" y="17796"/>
                    <a:pt x="71120" y="17833"/>
                    <a:pt x="71199" y="17867"/>
                  </a:cubicBezTo>
                  <a:lnTo>
                    <a:pt x="71199" y="17882"/>
                  </a:lnTo>
                  <a:cubicBezTo>
                    <a:pt x="71118" y="17851"/>
                    <a:pt x="71037" y="17817"/>
                    <a:pt x="70956" y="17787"/>
                  </a:cubicBezTo>
                  <a:cubicBezTo>
                    <a:pt x="70958" y="17780"/>
                    <a:pt x="70961" y="17771"/>
                    <a:pt x="70965" y="17764"/>
                  </a:cubicBezTo>
                  <a:close/>
                  <a:moveTo>
                    <a:pt x="15917" y="18155"/>
                  </a:moveTo>
                  <a:lnTo>
                    <a:pt x="15917" y="18157"/>
                  </a:lnTo>
                  <a:cubicBezTo>
                    <a:pt x="15922" y="18173"/>
                    <a:pt x="15926" y="18189"/>
                    <a:pt x="15931" y="18204"/>
                  </a:cubicBezTo>
                  <a:cubicBezTo>
                    <a:pt x="15922" y="18204"/>
                    <a:pt x="15912" y="18204"/>
                    <a:pt x="15903" y="18205"/>
                  </a:cubicBezTo>
                  <a:cubicBezTo>
                    <a:pt x="15897" y="18189"/>
                    <a:pt x="15892" y="18171"/>
                    <a:pt x="15888" y="18158"/>
                  </a:cubicBezTo>
                  <a:lnTo>
                    <a:pt x="15917" y="18155"/>
                  </a:lnTo>
                  <a:close/>
                  <a:moveTo>
                    <a:pt x="44976" y="18171"/>
                  </a:moveTo>
                  <a:lnTo>
                    <a:pt x="45002" y="18185"/>
                  </a:lnTo>
                  <a:cubicBezTo>
                    <a:pt x="44998" y="18202"/>
                    <a:pt x="44993" y="18219"/>
                    <a:pt x="44989" y="18236"/>
                  </a:cubicBezTo>
                  <a:cubicBezTo>
                    <a:pt x="44982" y="18232"/>
                    <a:pt x="44973" y="18227"/>
                    <a:pt x="44964" y="18221"/>
                  </a:cubicBezTo>
                  <a:lnTo>
                    <a:pt x="44976" y="18171"/>
                  </a:lnTo>
                  <a:close/>
                  <a:moveTo>
                    <a:pt x="26065" y="18196"/>
                  </a:moveTo>
                  <a:lnTo>
                    <a:pt x="26085" y="18219"/>
                  </a:lnTo>
                  <a:lnTo>
                    <a:pt x="26084" y="18219"/>
                  </a:lnTo>
                  <a:cubicBezTo>
                    <a:pt x="26075" y="18233"/>
                    <a:pt x="26066" y="18248"/>
                    <a:pt x="26057" y="18263"/>
                  </a:cubicBezTo>
                  <a:lnTo>
                    <a:pt x="26037" y="18241"/>
                  </a:lnTo>
                  <a:lnTo>
                    <a:pt x="26065" y="18196"/>
                  </a:lnTo>
                  <a:close/>
                  <a:moveTo>
                    <a:pt x="38423" y="17955"/>
                  </a:moveTo>
                  <a:lnTo>
                    <a:pt x="38423" y="17955"/>
                  </a:lnTo>
                  <a:cubicBezTo>
                    <a:pt x="38368" y="18086"/>
                    <a:pt x="38320" y="18198"/>
                    <a:pt x="38255" y="18342"/>
                  </a:cubicBezTo>
                  <a:cubicBezTo>
                    <a:pt x="38242" y="18351"/>
                    <a:pt x="38217" y="18367"/>
                    <a:pt x="38192" y="18382"/>
                  </a:cubicBezTo>
                  <a:cubicBezTo>
                    <a:pt x="38151" y="18457"/>
                    <a:pt x="38107" y="18533"/>
                    <a:pt x="38067" y="18607"/>
                  </a:cubicBezTo>
                  <a:cubicBezTo>
                    <a:pt x="38073" y="18539"/>
                    <a:pt x="38080" y="18472"/>
                    <a:pt x="38086" y="18401"/>
                  </a:cubicBezTo>
                  <a:cubicBezTo>
                    <a:pt x="38195" y="18263"/>
                    <a:pt x="38302" y="18120"/>
                    <a:pt x="38423" y="17955"/>
                  </a:cubicBezTo>
                  <a:close/>
                  <a:moveTo>
                    <a:pt x="15540" y="18483"/>
                  </a:moveTo>
                  <a:cubicBezTo>
                    <a:pt x="15567" y="18538"/>
                    <a:pt x="15589" y="18582"/>
                    <a:pt x="15614" y="18638"/>
                  </a:cubicBezTo>
                  <a:cubicBezTo>
                    <a:pt x="15595" y="18660"/>
                    <a:pt x="15585" y="18670"/>
                    <a:pt x="15570" y="18688"/>
                  </a:cubicBezTo>
                  <a:cubicBezTo>
                    <a:pt x="15556" y="18642"/>
                    <a:pt x="15544" y="18599"/>
                    <a:pt x="15522" y="18530"/>
                  </a:cubicBezTo>
                  <a:lnTo>
                    <a:pt x="15522" y="18530"/>
                  </a:lnTo>
                  <a:cubicBezTo>
                    <a:pt x="15528" y="18515"/>
                    <a:pt x="15534" y="18499"/>
                    <a:pt x="15540" y="18483"/>
                  </a:cubicBezTo>
                  <a:close/>
                  <a:moveTo>
                    <a:pt x="14489" y="18467"/>
                  </a:moveTo>
                  <a:lnTo>
                    <a:pt x="14489" y="18467"/>
                  </a:lnTo>
                  <a:cubicBezTo>
                    <a:pt x="14472" y="18570"/>
                    <a:pt x="14459" y="18652"/>
                    <a:pt x="14448" y="18717"/>
                  </a:cubicBezTo>
                  <a:lnTo>
                    <a:pt x="14448" y="18717"/>
                  </a:lnTo>
                  <a:cubicBezTo>
                    <a:pt x="14447" y="18684"/>
                    <a:pt x="14447" y="18650"/>
                    <a:pt x="14449" y="18616"/>
                  </a:cubicBezTo>
                  <a:cubicBezTo>
                    <a:pt x="14449" y="18592"/>
                    <a:pt x="14462" y="18566"/>
                    <a:pt x="14489" y="18467"/>
                  </a:cubicBezTo>
                  <a:close/>
                  <a:moveTo>
                    <a:pt x="38150" y="18540"/>
                  </a:moveTo>
                  <a:cubicBezTo>
                    <a:pt x="38154" y="18540"/>
                    <a:pt x="38157" y="18541"/>
                    <a:pt x="38160" y="18541"/>
                  </a:cubicBezTo>
                  <a:cubicBezTo>
                    <a:pt x="38126" y="18623"/>
                    <a:pt x="38090" y="18703"/>
                    <a:pt x="38055" y="18783"/>
                  </a:cubicBezTo>
                  <a:cubicBezTo>
                    <a:pt x="38048" y="18781"/>
                    <a:pt x="38040" y="18778"/>
                    <a:pt x="38033" y="18775"/>
                  </a:cubicBezTo>
                  <a:lnTo>
                    <a:pt x="38145" y="18541"/>
                  </a:lnTo>
                  <a:cubicBezTo>
                    <a:pt x="38147" y="18540"/>
                    <a:pt x="38149" y="18540"/>
                    <a:pt x="38150" y="18540"/>
                  </a:cubicBezTo>
                  <a:close/>
                  <a:moveTo>
                    <a:pt x="14459" y="18750"/>
                  </a:moveTo>
                  <a:cubicBezTo>
                    <a:pt x="14460" y="18750"/>
                    <a:pt x="14456" y="18795"/>
                    <a:pt x="14452" y="18841"/>
                  </a:cubicBezTo>
                  <a:cubicBezTo>
                    <a:pt x="14452" y="18832"/>
                    <a:pt x="14452" y="18824"/>
                    <a:pt x="14451" y="18815"/>
                  </a:cubicBezTo>
                  <a:lnTo>
                    <a:pt x="14451" y="18815"/>
                  </a:lnTo>
                  <a:cubicBezTo>
                    <a:pt x="14456" y="18768"/>
                    <a:pt x="14459" y="18750"/>
                    <a:pt x="14459" y="18750"/>
                  </a:cubicBezTo>
                  <a:close/>
                  <a:moveTo>
                    <a:pt x="56263" y="18800"/>
                  </a:moveTo>
                  <a:lnTo>
                    <a:pt x="56269" y="18829"/>
                  </a:lnTo>
                  <a:cubicBezTo>
                    <a:pt x="56254" y="18838"/>
                    <a:pt x="56239" y="18845"/>
                    <a:pt x="56225" y="18854"/>
                  </a:cubicBezTo>
                  <a:lnTo>
                    <a:pt x="56217" y="18826"/>
                  </a:lnTo>
                  <a:cubicBezTo>
                    <a:pt x="56234" y="18817"/>
                    <a:pt x="56247" y="18808"/>
                    <a:pt x="56263" y="18800"/>
                  </a:cubicBezTo>
                  <a:close/>
                  <a:moveTo>
                    <a:pt x="14428" y="18830"/>
                  </a:moveTo>
                  <a:lnTo>
                    <a:pt x="14428" y="18830"/>
                  </a:lnTo>
                  <a:cubicBezTo>
                    <a:pt x="14403" y="18964"/>
                    <a:pt x="14394" y="18967"/>
                    <a:pt x="14380" y="18967"/>
                  </a:cubicBezTo>
                  <a:cubicBezTo>
                    <a:pt x="14381" y="18934"/>
                    <a:pt x="14381" y="18900"/>
                    <a:pt x="14381" y="18864"/>
                  </a:cubicBezTo>
                  <a:cubicBezTo>
                    <a:pt x="14397" y="18854"/>
                    <a:pt x="14413" y="18842"/>
                    <a:pt x="14428" y="18830"/>
                  </a:cubicBezTo>
                  <a:close/>
                  <a:moveTo>
                    <a:pt x="37930" y="18969"/>
                  </a:moveTo>
                  <a:lnTo>
                    <a:pt x="37952" y="18978"/>
                  </a:lnTo>
                  <a:lnTo>
                    <a:pt x="37831" y="19209"/>
                  </a:lnTo>
                  <a:cubicBezTo>
                    <a:pt x="37827" y="19207"/>
                    <a:pt x="37821" y="19207"/>
                    <a:pt x="37815" y="19207"/>
                  </a:cubicBezTo>
                  <a:cubicBezTo>
                    <a:pt x="37853" y="19128"/>
                    <a:pt x="37892" y="19048"/>
                    <a:pt x="37930" y="18969"/>
                  </a:cubicBezTo>
                  <a:close/>
                  <a:moveTo>
                    <a:pt x="15322" y="19125"/>
                  </a:moveTo>
                  <a:lnTo>
                    <a:pt x="15369" y="19138"/>
                  </a:lnTo>
                  <a:cubicBezTo>
                    <a:pt x="15369" y="19160"/>
                    <a:pt x="15370" y="19185"/>
                    <a:pt x="15370" y="19209"/>
                  </a:cubicBezTo>
                  <a:cubicBezTo>
                    <a:pt x="15354" y="19222"/>
                    <a:pt x="15338" y="19235"/>
                    <a:pt x="15323" y="19250"/>
                  </a:cubicBezTo>
                  <a:cubicBezTo>
                    <a:pt x="15322" y="19207"/>
                    <a:pt x="15322" y="19166"/>
                    <a:pt x="15322" y="19125"/>
                  </a:cubicBezTo>
                  <a:close/>
                  <a:moveTo>
                    <a:pt x="14348" y="19282"/>
                  </a:moveTo>
                  <a:lnTo>
                    <a:pt x="14348" y="19282"/>
                  </a:lnTo>
                  <a:cubicBezTo>
                    <a:pt x="14348" y="19283"/>
                    <a:pt x="14348" y="19283"/>
                    <a:pt x="14347" y="19283"/>
                  </a:cubicBezTo>
                  <a:lnTo>
                    <a:pt x="14347" y="19283"/>
                  </a:lnTo>
                  <a:cubicBezTo>
                    <a:pt x="14348" y="19283"/>
                    <a:pt x="14348" y="19282"/>
                    <a:pt x="14348" y="19282"/>
                  </a:cubicBezTo>
                  <a:close/>
                  <a:moveTo>
                    <a:pt x="14347" y="19283"/>
                  </a:moveTo>
                  <a:cubicBezTo>
                    <a:pt x="14347" y="19287"/>
                    <a:pt x="14344" y="19297"/>
                    <a:pt x="14343" y="19304"/>
                  </a:cubicBezTo>
                  <a:cubicBezTo>
                    <a:pt x="14343" y="19306"/>
                    <a:pt x="14344" y="19307"/>
                    <a:pt x="14344" y="19308"/>
                  </a:cubicBezTo>
                  <a:lnTo>
                    <a:pt x="14344" y="19308"/>
                  </a:lnTo>
                  <a:cubicBezTo>
                    <a:pt x="14345" y="19300"/>
                    <a:pt x="14346" y="19292"/>
                    <a:pt x="14347" y="19283"/>
                  </a:cubicBezTo>
                  <a:close/>
                  <a:moveTo>
                    <a:pt x="15681" y="19250"/>
                  </a:moveTo>
                  <a:lnTo>
                    <a:pt x="15739" y="19254"/>
                  </a:lnTo>
                  <a:lnTo>
                    <a:pt x="15750" y="19322"/>
                  </a:lnTo>
                  <a:lnTo>
                    <a:pt x="15691" y="19318"/>
                  </a:lnTo>
                  <a:lnTo>
                    <a:pt x="15681" y="19250"/>
                  </a:lnTo>
                  <a:close/>
                  <a:moveTo>
                    <a:pt x="26326" y="19213"/>
                  </a:moveTo>
                  <a:cubicBezTo>
                    <a:pt x="26328" y="19217"/>
                    <a:pt x="26331" y="19217"/>
                    <a:pt x="26332" y="19220"/>
                  </a:cubicBezTo>
                  <a:cubicBezTo>
                    <a:pt x="26312" y="19265"/>
                    <a:pt x="26290" y="19309"/>
                    <a:pt x="26268" y="19353"/>
                  </a:cubicBezTo>
                  <a:lnTo>
                    <a:pt x="26260" y="19347"/>
                  </a:lnTo>
                  <a:cubicBezTo>
                    <a:pt x="26282" y="19303"/>
                    <a:pt x="26304" y="19257"/>
                    <a:pt x="26326" y="19213"/>
                  </a:cubicBezTo>
                  <a:close/>
                  <a:moveTo>
                    <a:pt x="15781" y="18744"/>
                  </a:moveTo>
                  <a:lnTo>
                    <a:pt x="15781" y="18744"/>
                  </a:lnTo>
                  <a:cubicBezTo>
                    <a:pt x="15814" y="18916"/>
                    <a:pt x="15834" y="19017"/>
                    <a:pt x="15839" y="19092"/>
                  </a:cubicBezTo>
                  <a:cubicBezTo>
                    <a:pt x="15848" y="19234"/>
                    <a:pt x="15845" y="19357"/>
                    <a:pt x="15841" y="19485"/>
                  </a:cubicBezTo>
                  <a:cubicBezTo>
                    <a:pt x="15820" y="19421"/>
                    <a:pt x="15797" y="19356"/>
                    <a:pt x="15773" y="19291"/>
                  </a:cubicBezTo>
                  <a:cubicBezTo>
                    <a:pt x="15782" y="19135"/>
                    <a:pt x="15788" y="18978"/>
                    <a:pt x="15781" y="18744"/>
                  </a:cubicBezTo>
                  <a:close/>
                  <a:moveTo>
                    <a:pt x="36922" y="19307"/>
                  </a:moveTo>
                  <a:cubicBezTo>
                    <a:pt x="36802" y="19441"/>
                    <a:pt x="36752" y="19493"/>
                    <a:pt x="36677" y="19571"/>
                  </a:cubicBezTo>
                  <a:cubicBezTo>
                    <a:pt x="36738" y="19463"/>
                    <a:pt x="36771" y="19406"/>
                    <a:pt x="36819" y="19322"/>
                  </a:cubicBezTo>
                  <a:cubicBezTo>
                    <a:pt x="36841" y="19319"/>
                    <a:pt x="36860" y="19316"/>
                    <a:pt x="36922" y="19307"/>
                  </a:cubicBezTo>
                  <a:close/>
                  <a:moveTo>
                    <a:pt x="15892" y="19538"/>
                  </a:moveTo>
                  <a:lnTo>
                    <a:pt x="15951" y="19547"/>
                  </a:lnTo>
                  <a:lnTo>
                    <a:pt x="15957" y="19616"/>
                  </a:lnTo>
                  <a:lnTo>
                    <a:pt x="15900" y="19607"/>
                  </a:lnTo>
                  <a:cubicBezTo>
                    <a:pt x="15897" y="19584"/>
                    <a:pt x="15895" y="19562"/>
                    <a:pt x="15892" y="19538"/>
                  </a:cubicBezTo>
                  <a:close/>
                  <a:moveTo>
                    <a:pt x="9546" y="19622"/>
                  </a:moveTo>
                  <a:lnTo>
                    <a:pt x="9621" y="19653"/>
                  </a:lnTo>
                  <a:cubicBezTo>
                    <a:pt x="9628" y="19674"/>
                    <a:pt x="9637" y="19694"/>
                    <a:pt x="9646" y="19716"/>
                  </a:cubicBezTo>
                  <a:cubicBezTo>
                    <a:pt x="9601" y="19697"/>
                    <a:pt x="9557" y="19678"/>
                    <a:pt x="9513" y="19659"/>
                  </a:cubicBezTo>
                  <a:lnTo>
                    <a:pt x="9546" y="19622"/>
                  </a:lnTo>
                  <a:close/>
                  <a:moveTo>
                    <a:pt x="37565" y="19690"/>
                  </a:moveTo>
                  <a:lnTo>
                    <a:pt x="37586" y="19712"/>
                  </a:lnTo>
                  <a:cubicBezTo>
                    <a:pt x="37577" y="19727"/>
                    <a:pt x="37568" y="19741"/>
                    <a:pt x="37559" y="19757"/>
                  </a:cubicBezTo>
                  <a:cubicBezTo>
                    <a:pt x="37552" y="19749"/>
                    <a:pt x="37546" y="19743"/>
                    <a:pt x="37539" y="19735"/>
                  </a:cubicBezTo>
                  <a:cubicBezTo>
                    <a:pt x="37547" y="19719"/>
                    <a:pt x="37556" y="19704"/>
                    <a:pt x="37565" y="19690"/>
                  </a:cubicBezTo>
                  <a:close/>
                  <a:moveTo>
                    <a:pt x="8811" y="19668"/>
                  </a:moveTo>
                  <a:cubicBezTo>
                    <a:pt x="8941" y="19693"/>
                    <a:pt x="9039" y="19713"/>
                    <a:pt x="9139" y="19752"/>
                  </a:cubicBezTo>
                  <a:cubicBezTo>
                    <a:pt x="9157" y="19776"/>
                    <a:pt x="9167" y="19797"/>
                    <a:pt x="9145" y="19797"/>
                  </a:cubicBezTo>
                  <a:cubicBezTo>
                    <a:pt x="9141" y="19797"/>
                    <a:pt x="9136" y="19796"/>
                    <a:pt x="9129" y="19794"/>
                  </a:cubicBezTo>
                  <a:cubicBezTo>
                    <a:pt x="9089" y="19785"/>
                    <a:pt x="9001" y="19740"/>
                    <a:pt x="8811" y="19668"/>
                  </a:cubicBezTo>
                  <a:close/>
                  <a:moveTo>
                    <a:pt x="16046" y="19527"/>
                  </a:moveTo>
                  <a:cubicBezTo>
                    <a:pt x="16050" y="19527"/>
                    <a:pt x="16053" y="19528"/>
                    <a:pt x="16057" y="19529"/>
                  </a:cubicBezTo>
                  <a:cubicBezTo>
                    <a:pt x="16066" y="19624"/>
                    <a:pt x="16073" y="19716"/>
                    <a:pt x="16076" y="19809"/>
                  </a:cubicBezTo>
                  <a:lnTo>
                    <a:pt x="16062" y="19806"/>
                  </a:lnTo>
                  <a:cubicBezTo>
                    <a:pt x="16059" y="19714"/>
                    <a:pt x="16051" y="19622"/>
                    <a:pt x="16043" y="19528"/>
                  </a:cubicBezTo>
                  <a:lnTo>
                    <a:pt x="16043" y="19528"/>
                  </a:lnTo>
                  <a:cubicBezTo>
                    <a:pt x="16044" y="19527"/>
                    <a:pt x="16045" y="19527"/>
                    <a:pt x="16046" y="19527"/>
                  </a:cubicBezTo>
                  <a:close/>
                  <a:moveTo>
                    <a:pt x="4198" y="19752"/>
                  </a:moveTo>
                  <a:lnTo>
                    <a:pt x="4198" y="19752"/>
                  </a:lnTo>
                  <a:cubicBezTo>
                    <a:pt x="4196" y="19754"/>
                    <a:pt x="4198" y="19757"/>
                    <a:pt x="4198" y="19760"/>
                  </a:cubicBezTo>
                  <a:lnTo>
                    <a:pt x="4048" y="19810"/>
                  </a:lnTo>
                  <a:cubicBezTo>
                    <a:pt x="4048" y="19807"/>
                    <a:pt x="4048" y="19803"/>
                    <a:pt x="4048" y="19800"/>
                  </a:cubicBezTo>
                  <a:cubicBezTo>
                    <a:pt x="4096" y="19784"/>
                    <a:pt x="4146" y="19768"/>
                    <a:pt x="4198" y="19752"/>
                  </a:cubicBezTo>
                  <a:close/>
                  <a:moveTo>
                    <a:pt x="15374" y="19681"/>
                  </a:moveTo>
                  <a:cubicBezTo>
                    <a:pt x="15376" y="19681"/>
                    <a:pt x="15380" y="19682"/>
                    <a:pt x="15382" y="19682"/>
                  </a:cubicBezTo>
                  <a:cubicBezTo>
                    <a:pt x="15386" y="19728"/>
                    <a:pt x="15386" y="19777"/>
                    <a:pt x="15394" y="19821"/>
                  </a:cubicBezTo>
                  <a:lnTo>
                    <a:pt x="15383" y="19819"/>
                  </a:lnTo>
                  <a:cubicBezTo>
                    <a:pt x="15377" y="19775"/>
                    <a:pt x="15376" y="19727"/>
                    <a:pt x="15372" y="19681"/>
                  </a:cubicBezTo>
                  <a:cubicBezTo>
                    <a:pt x="15372" y="19681"/>
                    <a:pt x="15373" y="19681"/>
                    <a:pt x="15374" y="19681"/>
                  </a:cubicBezTo>
                  <a:close/>
                  <a:moveTo>
                    <a:pt x="34880" y="19569"/>
                  </a:moveTo>
                  <a:cubicBezTo>
                    <a:pt x="34887" y="19572"/>
                    <a:pt x="34896" y="19572"/>
                    <a:pt x="34904" y="19574"/>
                  </a:cubicBezTo>
                  <a:cubicBezTo>
                    <a:pt x="34874" y="19657"/>
                    <a:pt x="34849" y="19743"/>
                    <a:pt x="34826" y="19828"/>
                  </a:cubicBezTo>
                  <a:cubicBezTo>
                    <a:pt x="34821" y="19828"/>
                    <a:pt x="34815" y="19830"/>
                    <a:pt x="34811" y="19831"/>
                  </a:cubicBezTo>
                  <a:cubicBezTo>
                    <a:pt x="34832" y="19741"/>
                    <a:pt x="34854" y="19654"/>
                    <a:pt x="34880" y="19569"/>
                  </a:cubicBezTo>
                  <a:close/>
                  <a:moveTo>
                    <a:pt x="3890" y="19762"/>
                  </a:moveTo>
                  <a:lnTo>
                    <a:pt x="3893" y="19771"/>
                  </a:lnTo>
                  <a:cubicBezTo>
                    <a:pt x="3842" y="19790"/>
                    <a:pt x="3794" y="19813"/>
                    <a:pt x="3744" y="19834"/>
                  </a:cubicBezTo>
                  <a:cubicBezTo>
                    <a:pt x="3746" y="19830"/>
                    <a:pt x="3744" y="19828"/>
                    <a:pt x="3744" y="19824"/>
                  </a:cubicBezTo>
                  <a:cubicBezTo>
                    <a:pt x="3794" y="19803"/>
                    <a:pt x="3842" y="19780"/>
                    <a:pt x="3890" y="19762"/>
                  </a:cubicBezTo>
                  <a:close/>
                  <a:moveTo>
                    <a:pt x="37256" y="19724"/>
                  </a:moveTo>
                  <a:cubicBezTo>
                    <a:pt x="37259" y="19727"/>
                    <a:pt x="37262" y="19728"/>
                    <a:pt x="37262" y="19731"/>
                  </a:cubicBezTo>
                  <a:cubicBezTo>
                    <a:pt x="37236" y="19775"/>
                    <a:pt x="37209" y="19818"/>
                    <a:pt x="37181" y="19862"/>
                  </a:cubicBezTo>
                  <a:cubicBezTo>
                    <a:pt x="37180" y="19859"/>
                    <a:pt x="37177" y="19857"/>
                    <a:pt x="37175" y="19853"/>
                  </a:cubicBezTo>
                  <a:cubicBezTo>
                    <a:pt x="37202" y="19812"/>
                    <a:pt x="37230" y="19768"/>
                    <a:pt x="37256" y="19724"/>
                  </a:cubicBezTo>
                  <a:close/>
                  <a:moveTo>
                    <a:pt x="3899" y="19850"/>
                  </a:moveTo>
                  <a:lnTo>
                    <a:pt x="3899" y="19860"/>
                  </a:lnTo>
                  <a:lnTo>
                    <a:pt x="3756" y="19922"/>
                  </a:lnTo>
                  <a:cubicBezTo>
                    <a:pt x="3756" y="19919"/>
                    <a:pt x="3755" y="19916"/>
                    <a:pt x="3753" y="19913"/>
                  </a:cubicBezTo>
                  <a:cubicBezTo>
                    <a:pt x="3802" y="19893"/>
                    <a:pt x="3850" y="19871"/>
                    <a:pt x="3899" y="19850"/>
                  </a:cubicBezTo>
                  <a:close/>
                  <a:moveTo>
                    <a:pt x="9985" y="19874"/>
                  </a:moveTo>
                  <a:cubicBezTo>
                    <a:pt x="10009" y="19888"/>
                    <a:pt x="10034" y="19903"/>
                    <a:pt x="10058" y="19918"/>
                  </a:cubicBezTo>
                  <a:lnTo>
                    <a:pt x="10013" y="19958"/>
                  </a:lnTo>
                  <a:cubicBezTo>
                    <a:pt x="9990" y="19943"/>
                    <a:pt x="9966" y="19930"/>
                    <a:pt x="9944" y="19915"/>
                  </a:cubicBezTo>
                  <a:lnTo>
                    <a:pt x="9985" y="19874"/>
                  </a:lnTo>
                  <a:close/>
                  <a:moveTo>
                    <a:pt x="15772" y="19918"/>
                  </a:moveTo>
                  <a:lnTo>
                    <a:pt x="15800" y="19924"/>
                  </a:lnTo>
                  <a:lnTo>
                    <a:pt x="15800" y="19966"/>
                  </a:lnTo>
                  <a:lnTo>
                    <a:pt x="15772" y="19959"/>
                  </a:lnTo>
                  <a:lnTo>
                    <a:pt x="15772" y="19918"/>
                  </a:lnTo>
                  <a:close/>
                  <a:moveTo>
                    <a:pt x="34664" y="19944"/>
                  </a:moveTo>
                  <a:cubicBezTo>
                    <a:pt x="34667" y="19947"/>
                    <a:pt x="34670" y="19949"/>
                    <a:pt x="34673" y="19950"/>
                  </a:cubicBezTo>
                  <a:cubicBezTo>
                    <a:pt x="34659" y="20006"/>
                    <a:pt x="34648" y="20061"/>
                    <a:pt x="34639" y="20116"/>
                  </a:cubicBezTo>
                  <a:cubicBezTo>
                    <a:pt x="34636" y="20115"/>
                    <a:pt x="34633" y="20113"/>
                    <a:pt x="34630" y="20112"/>
                  </a:cubicBezTo>
                  <a:cubicBezTo>
                    <a:pt x="34639" y="20055"/>
                    <a:pt x="34652" y="19999"/>
                    <a:pt x="34664" y="19944"/>
                  </a:cubicBezTo>
                  <a:close/>
                  <a:moveTo>
                    <a:pt x="4788" y="20071"/>
                  </a:moveTo>
                  <a:cubicBezTo>
                    <a:pt x="4789" y="20074"/>
                    <a:pt x="4789" y="20078"/>
                    <a:pt x="4788" y="20081"/>
                  </a:cubicBezTo>
                  <a:cubicBezTo>
                    <a:pt x="4740" y="20090"/>
                    <a:pt x="4695" y="20109"/>
                    <a:pt x="4648" y="20124"/>
                  </a:cubicBezTo>
                  <a:lnTo>
                    <a:pt x="4648" y="20113"/>
                  </a:lnTo>
                  <a:cubicBezTo>
                    <a:pt x="4693" y="20100"/>
                    <a:pt x="4739" y="20081"/>
                    <a:pt x="4788" y="20071"/>
                  </a:cubicBezTo>
                  <a:close/>
                  <a:moveTo>
                    <a:pt x="10007" y="19996"/>
                  </a:moveTo>
                  <a:cubicBezTo>
                    <a:pt x="10115" y="20062"/>
                    <a:pt x="10211" y="20119"/>
                    <a:pt x="10238" y="20137"/>
                  </a:cubicBezTo>
                  <a:cubicBezTo>
                    <a:pt x="10190" y="20125"/>
                    <a:pt x="10131" y="20112"/>
                    <a:pt x="10015" y="20086"/>
                  </a:cubicBezTo>
                  <a:cubicBezTo>
                    <a:pt x="10010" y="20036"/>
                    <a:pt x="10009" y="20019"/>
                    <a:pt x="10007" y="19996"/>
                  </a:cubicBezTo>
                  <a:close/>
                  <a:moveTo>
                    <a:pt x="27574" y="20105"/>
                  </a:moveTo>
                  <a:cubicBezTo>
                    <a:pt x="27581" y="20112"/>
                    <a:pt x="27587" y="20119"/>
                    <a:pt x="27595" y="20125"/>
                  </a:cubicBezTo>
                  <a:lnTo>
                    <a:pt x="27568" y="20168"/>
                  </a:lnTo>
                  <a:lnTo>
                    <a:pt x="27549" y="20146"/>
                  </a:lnTo>
                  <a:cubicBezTo>
                    <a:pt x="27556" y="20133"/>
                    <a:pt x="27565" y="20118"/>
                    <a:pt x="27574" y="20105"/>
                  </a:cubicBezTo>
                  <a:close/>
                  <a:moveTo>
                    <a:pt x="15485" y="19805"/>
                  </a:moveTo>
                  <a:cubicBezTo>
                    <a:pt x="15503" y="19981"/>
                    <a:pt x="15522" y="20078"/>
                    <a:pt x="15542" y="20174"/>
                  </a:cubicBezTo>
                  <a:cubicBezTo>
                    <a:pt x="15485" y="20136"/>
                    <a:pt x="15435" y="20091"/>
                    <a:pt x="15366" y="20033"/>
                  </a:cubicBezTo>
                  <a:cubicBezTo>
                    <a:pt x="15404" y="19953"/>
                    <a:pt x="15441" y="19885"/>
                    <a:pt x="15485" y="19805"/>
                  </a:cubicBezTo>
                  <a:close/>
                  <a:moveTo>
                    <a:pt x="37330" y="20034"/>
                  </a:moveTo>
                  <a:cubicBezTo>
                    <a:pt x="37333" y="20036"/>
                    <a:pt x="37334" y="20038"/>
                    <a:pt x="37337" y="20040"/>
                  </a:cubicBezTo>
                  <a:lnTo>
                    <a:pt x="37249" y="20174"/>
                  </a:lnTo>
                  <a:lnTo>
                    <a:pt x="37243" y="20166"/>
                  </a:lnTo>
                  <a:lnTo>
                    <a:pt x="37330" y="20034"/>
                  </a:lnTo>
                  <a:close/>
                  <a:moveTo>
                    <a:pt x="54396" y="20084"/>
                  </a:moveTo>
                  <a:lnTo>
                    <a:pt x="54400" y="20093"/>
                  </a:lnTo>
                  <a:cubicBezTo>
                    <a:pt x="54359" y="20125"/>
                    <a:pt x="54320" y="20158"/>
                    <a:pt x="54280" y="20191"/>
                  </a:cubicBezTo>
                  <a:lnTo>
                    <a:pt x="54277" y="20181"/>
                  </a:lnTo>
                  <a:cubicBezTo>
                    <a:pt x="54315" y="20149"/>
                    <a:pt x="54356" y="20116"/>
                    <a:pt x="54396" y="20084"/>
                  </a:cubicBezTo>
                  <a:close/>
                  <a:moveTo>
                    <a:pt x="15447" y="18819"/>
                  </a:moveTo>
                  <a:cubicBezTo>
                    <a:pt x="15479" y="18909"/>
                    <a:pt x="15505" y="18987"/>
                    <a:pt x="15535" y="19057"/>
                  </a:cubicBezTo>
                  <a:cubicBezTo>
                    <a:pt x="15542" y="19223"/>
                    <a:pt x="15554" y="19375"/>
                    <a:pt x="15576" y="19515"/>
                  </a:cubicBezTo>
                  <a:cubicBezTo>
                    <a:pt x="15574" y="19366"/>
                    <a:pt x="15575" y="19244"/>
                    <a:pt x="15579" y="19121"/>
                  </a:cubicBezTo>
                  <a:lnTo>
                    <a:pt x="15579" y="19121"/>
                  </a:lnTo>
                  <a:cubicBezTo>
                    <a:pt x="15590" y="19259"/>
                    <a:pt x="15636" y="19433"/>
                    <a:pt x="15629" y="19531"/>
                  </a:cubicBezTo>
                  <a:cubicBezTo>
                    <a:pt x="15617" y="19735"/>
                    <a:pt x="15636" y="19860"/>
                    <a:pt x="15647" y="20050"/>
                  </a:cubicBezTo>
                  <a:cubicBezTo>
                    <a:pt x="15650" y="20102"/>
                    <a:pt x="15652" y="20159"/>
                    <a:pt x="15648" y="20213"/>
                  </a:cubicBezTo>
                  <a:lnTo>
                    <a:pt x="15648" y="20213"/>
                  </a:lnTo>
                  <a:cubicBezTo>
                    <a:pt x="15608" y="20059"/>
                    <a:pt x="15586" y="19885"/>
                    <a:pt x="15570" y="19716"/>
                  </a:cubicBezTo>
                  <a:lnTo>
                    <a:pt x="15570" y="19716"/>
                  </a:lnTo>
                  <a:cubicBezTo>
                    <a:pt x="15591" y="19719"/>
                    <a:pt x="15606" y="19721"/>
                    <a:pt x="15620" y="19722"/>
                  </a:cubicBezTo>
                  <a:cubicBezTo>
                    <a:pt x="15610" y="19635"/>
                    <a:pt x="15615" y="19506"/>
                    <a:pt x="15589" y="19506"/>
                  </a:cubicBezTo>
                  <a:cubicBezTo>
                    <a:pt x="15586" y="19506"/>
                    <a:pt x="15581" y="19509"/>
                    <a:pt x="15576" y="19515"/>
                  </a:cubicBezTo>
                  <a:cubicBezTo>
                    <a:pt x="15570" y="19520"/>
                    <a:pt x="15564" y="19523"/>
                    <a:pt x="15559" y="19523"/>
                  </a:cubicBezTo>
                  <a:cubicBezTo>
                    <a:pt x="15491" y="19523"/>
                    <a:pt x="15479" y="19117"/>
                    <a:pt x="15429" y="19038"/>
                  </a:cubicBezTo>
                  <a:cubicBezTo>
                    <a:pt x="15433" y="18978"/>
                    <a:pt x="15438" y="18914"/>
                    <a:pt x="15447" y="18819"/>
                  </a:cubicBezTo>
                  <a:close/>
                  <a:moveTo>
                    <a:pt x="55498" y="20122"/>
                  </a:moveTo>
                  <a:lnTo>
                    <a:pt x="55499" y="20133"/>
                  </a:lnTo>
                  <a:cubicBezTo>
                    <a:pt x="55461" y="20159"/>
                    <a:pt x="55420" y="20187"/>
                    <a:pt x="55380" y="20215"/>
                  </a:cubicBezTo>
                  <a:cubicBezTo>
                    <a:pt x="55379" y="20212"/>
                    <a:pt x="55377" y="20209"/>
                    <a:pt x="55377" y="20206"/>
                  </a:cubicBezTo>
                  <a:cubicBezTo>
                    <a:pt x="55417" y="20178"/>
                    <a:pt x="55457" y="20150"/>
                    <a:pt x="55498" y="20122"/>
                  </a:cubicBezTo>
                  <a:close/>
                  <a:moveTo>
                    <a:pt x="15584" y="20365"/>
                  </a:moveTo>
                  <a:cubicBezTo>
                    <a:pt x="15584" y="20365"/>
                    <a:pt x="15584" y="20365"/>
                    <a:pt x="15584" y="20365"/>
                  </a:cubicBezTo>
                  <a:lnTo>
                    <a:pt x="15584" y="20365"/>
                  </a:lnTo>
                  <a:cubicBezTo>
                    <a:pt x="15584" y="20366"/>
                    <a:pt x="15584" y="20366"/>
                    <a:pt x="15584" y="20366"/>
                  </a:cubicBezTo>
                  <a:cubicBezTo>
                    <a:pt x="15584" y="20366"/>
                    <a:pt x="15584" y="20365"/>
                    <a:pt x="15584" y="20365"/>
                  </a:cubicBezTo>
                  <a:close/>
                  <a:moveTo>
                    <a:pt x="15614" y="20430"/>
                  </a:moveTo>
                  <a:cubicBezTo>
                    <a:pt x="15628" y="20455"/>
                    <a:pt x="15641" y="20489"/>
                    <a:pt x="15654" y="20509"/>
                  </a:cubicBezTo>
                  <a:cubicBezTo>
                    <a:pt x="15650" y="20509"/>
                    <a:pt x="15648" y="20511"/>
                    <a:pt x="15644" y="20512"/>
                  </a:cubicBezTo>
                  <a:cubicBezTo>
                    <a:pt x="15632" y="20492"/>
                    <a:pt x="15619" y="20459"/>
                    <a:pt x="15604" y="20433"/>
                  </a:cubicBezTo>
                  <a:lnTo>
                    <a:pt x="15614" y="20430"/>
                  </a:lnTo>
                  <a:close/>
                  <a:moveTo>
                    <a:pt x="27823" y="20078"/>
                  </a:moveTo>
                  <a:cubicBezTo>
                    <a:pt x="27733" y="20219"/>
                    <a:pt x="27665" y="20331"/>
                    <a:pt x="27530" y="20520"/>
                  </a:cubicBezTo>
                  <a:cubicBezTo>
                    <a:pt x="27624" y="20342"/>
                    <a:pt x="27673" y="20233"/>
                    <a:pt x="27743" y="20080"/>
                  </a:cubicBezTo>
                  <a:cubicBezTo>
                    <a:pt x="27778" y="20080"/>
                    <a:pt x="27796" y="20080"/>
                    <a:pt x="27823" y="20078"/>
                  </a:cubicBezTo>
                  <a:close/>
                  <a:moveTo>
                    <a:pt x="55989" y="20446"/>
                  </a:moveTo>
                  <a:cubicBezTo>
                    <a:pt x="55982" y="20476"/>
                    <a:pt x="55969" y="20509"/>
                    <a:pt x="55954" y="20545"/>
                  </a:cubicBezTo>
                  <a:lnTo>
                    <a:pt x="55923" y="20574"/>
                  </a:lnTo>
                  <a:lnTo>
                    <a:pt x="55976" y="20461"/>
                  </a:lnTo>
                  <a:cubicBezTo>
                    <a:pt x="55982" y="20455"/>
                    <a:pt x="55988" y="20448"/>
                    <a:pt x="55989" y="20446"/>
                  </a:cubicBezTo>
                  <a:close/>
                  <a:moveTo>
                    <a:pt x="34496" y="20497"/>
                  </a:moveTo>
                  <a:lnTo>
                    <a:pt x="34524" y="20509"/>
                  </a:lnTo>
                  <a:cubicBezTo>
                    <a:pt x="34526" y="20531"/>
                    <a:pt x="34526" y="20553"/>
                    <a:pt x="34526" y="20575"/>
                  </a:cubicBezTo>
                  <a:lnTo>
                    <a:pt x="34498" y="20567"/>
                  </a:lnTo>
                  <a:cubicBezTo>
                    <a:pt x="34496" y="20543"/>
                    <a:pt x="34496" y="20521"/>
                    <a:pt x="34496" y="20497"/>
                  </a:cubicBezTo>
                  <a:close/>
                  <a:moveTo>
                    <a:pt x="15696" y="20547"/>
                  </a:moveTo>
                  <a:lnTo>
                    <a:pt x="15696" y="20547"/>
                  </a:lnTo>
                  <a:cubicBezTo>
                    <a:pt x="15696" y="20561"/>
                    <a:pt x="15696" y="20577"/>
                    <a:pt x="15697" y="20593"/>
                  </a:cubicBezTo>
                  <a:lnTo>
                    <a:pt x="15697" y="20593"/>
                  </a:lnTo>
                  <a:cubicBezTo>
                    <a:pt x="15684" y="20593"/>
                    <a:pt x="15671" y="20593"/>
                    <a:pt x="15658" y="20592"/>
                  </a:cubicBezTo>
                  <a:lnTo>
                    <a:pt x="15651" y="20592"/>
                  </a:lnTo>
                  <a:cubicBezTo>
                    <a:pt x="15665" y="20593"/>
                    <a:pt x="15681" y="20593"/>
                    <a:pt x="15697" y="20593"/>
                  </a:cubicBezTo>
                  <a:lnTo>
                    <a:pt x="15697" y="20593"/>
                  </a:lnTo>
                  <a:cubicBezTo>
                    <a:pt x="15697" y="20593"/>
                    <a:pt x="15697" y="20593"/>
                    <a:pt x="15697" y="20593"/>
                  </a:cubicBezTo>
                  <a:lnTo>
                    <a:pt x="15697" y="20593"/>
                  </a:lnTo>
                  <a:cubicBezTo>
                    <a:pt x="15701" y="20593"/>
                    <a:pt x="15705" y="20593"/>
                    <a:pt x="15709" y="20593"/>
                  </a:cubicBezTo>
                  <a:lnTo>
                    <a:pt x="15701" y="20593"/>
                  </a:lnTo>
                  <a:cubicBezTo>
                    <a:pt x="15700" y="20593"/>
                    <a:pt x="15698" y="20593"/>
                    <a:pt x="15697" y="20593"/>
                  </a:cubicBezTo>
                  <a:lnTo>
                    <a:pt x="15697" y="20593"/>
                  </a:lnTo>
                  <a:cubicBezTo>
                    <a:pt x="15697" y="20594"/>
                    <a:pt x="15697" y="20595"/>
                    <a:pt x="15697" y="20596"/>
                  </a:cubicBezTo>
                  <a:lnTo>
                    <a:pt x="15648" y="20595"/>
                  </a:lnTo>
                  <a:cubicBezTo>
                    <a:pt x="15632" y="20593"/>
                    <a:pt x="15606" y="20596"/>
                    <a:pt x="15628" y="20580"/>
                  </a:cubicBezTo>
                  <a:cubicBezTo>
                    <a:pt x="15647" y="20557"/>
                    <a:pt x="15672" y="20560"/>
                    <a:pt x="15696" y="20547"/>
                  </a:cubicBezTo>
                  <a:close/>
                  <a:moveTo>
                    <a:pt x="42500" y="20664"/>
                  </a:moveTo>
                  <a:cubicBezTo>
                    <a:pt x="42500" y="20664"/>
                    <a:pt x="42500" y="20664"/>
                    <a:pt x="42499" y="20665"/>
                  </a:cubicBezTo>
                  <a:lnTo>
                    <a:pt x="42499" y="20665"/>
                  </a:lnTo>
                  <a:cubicBezTo>
                    <a:pt x="42500" y="20665"/>
                    <a:pt x="42501" y="20664"/>
                    <a:pt x="42500" y="20664"/>
                  </a:cubicBezTo>
                  <a:close/>
                  <a:moveTo>
                    <a:pt x="42440" y="20659"/>
                  </a:moveTo>
                  <a:cubicBezTo>
                    <a:pt x="42439" y="20667"/>
                    <a:pt x="42437" y="20675"/>
                    <a:pt x="42436" y="20686"/>
                  </a:cubicBezTo>
                  <a:lnTo>
                    <a:pt x="42436" y="20686"/>
                  </a:lnTo>
                  <a:cubicBezTo>
                    <a:pt x="42432" y="20681"/>
                    <a:pt x="42427" y="20675"/>
                    <a:pt x="42426" y="20661"/>
                  </a:cubicBezTo>
                  <a:cubicBezTo>
                    <a:pt x="42426" y="20661"/>
                    <a:pt x="42431" y="20660"/>
                    <a:pt x="42440" y="20659"/>
                  </a:cubicBezTo>
                  <a:close/>
                  <a:moveTo>
                    <a:pt x="42411" y="20686"/>
                  </a:moveTo>
                  <a:cubicBezTo>
                    <a:pt x="42419" y="20686"/>
                    <a:pt x="42425" y="20687"/>
                    <a:pt x="42431" y="20689"/>
                  </a:cubicBezTo>
                  <a:lnTo>
                    <a:pt x="42431" y="20689"/>
                  </a:lnTo>
                  <a:cubicBezTo>
                    <a:pt x="42424" y="20688"/>
                    <a:pt x="42418" y="20687"/>
                    <a:pt x="42411" y="20686"/>
                  </a:cubicBezTo>
                  <a:close/>
                  <a:moveTo>
                    <a:pt x="42385" y="20689"/>
                  </a:moveTo>
                  <a:cubicBezTo>
                    <a:pt x="42375" y="20692"/>
                    <a:pt x="42365" y="20696"/>
                    <a:pt x="42357" y="20701"/>
                  </a:cubicBezTo>
                  <a:lnTo>
                    <a:pt x="42357" y="20701"/>
                  </a:lnTo>
                  <a:lnTo>
                    <a:pt x="42355" y="20701"/>
                  </a:lnTo>
                  <a:cubicBezTo>
                    <a:pt x="42358" y="20699"/>
                    <a:pt x="42361" y="20698"/>
                    <a:pt x="42366" y="20696"/>
                  </a:cubicBezTo>
                  <a:cubicBezTo>
                    <a:pt x="42371" y="20693"/>
                    <a:pt x="42378" y="20691"/>
                    <a:pt x="42385" y="20689"/>
                  </a:cubicBezTo>
                  <a:close/>
                  <a:moveTo>
                    <a:pt x="44392" y="16749"/>
                  </a:moveTo>
                  <a:lnTo>
                    <a:pt x="44392" y="16749"/>
                  </a:lnTo>
                  <a:cubicBezTo>
                    <a:pt x="44427" y="17160"/>
                    <a:pt x="44393" y="17563"/>
                    <a:pt x="44268" y="17961"/>
                  </a:cubicBezTo>
                  <a:cubicBezTo>
                    <a:pt x="44245" y="18052"/>
                    <a:pt x="44206" y="18179"/>
                    <a:pt x="44184" y="18285"/>
                  </a:cubicBezTo>
                  <a:cubicBezTo>
                    <a:pt x="44136" y="18500"/>
                    <a:pt x="44102" y="18694"/>
                    <a:pt x="44014" y="18923"/>
                  </a:cubicBezTo>
                  <a:cubicBezTo>
                    <a:pt x="43940" y="19113"/>
                    <a:pt x="43868" y="19320"/>
                    <a:pt x="43788" y="19497"/>
                  </a:cubicBezTo>
                  <a:cubicBezTo>
                    <a:pt x="43756" y="19547"/>
                    <a:pt x="43730" y="19576"/>
                    <a:pt x="43700" y="19616"/>
                  </a:cubicBezTo>
                  <a:cubicBezTo>
                    <a:pt x="43699" y="19669"/>
                    <a:pt x="43697" y="19707"/>
                    <a:pt x="43697" y="19757"/>
                  </a:cubicBezTo>
                  <a:cubicBezTo>
                    <a:pt x="43634" y="19847"/>
                    <a:pt x="43574" y="19912"/>
                    <a:pt x="43521" y="19981"/>
                  </a:cubicBezTo>
                  <a:cubicBezTo>
                    <a:pt x="43503" y="20027"/>
                    <a:pt x="43478" y="20071"/>
                    <a:pt x="43459" y="20109"/>
                  </a:cubicBezTo>
                  <a:cubicBezTo>
                    <a:pt x="43400" y="20181"/>
                    <a:pt x="43343" y="20249"/>
                    <a:pt x="43281" y="20306"/>
                  </a:cubicBezTo>
                  <a:cubicBezTo>
                    <a:pt x="43222" y="20369"/>
                    <a:pt x="43160" y="20419"/>
                    <a:pt x="43100" y="20467"/>
                  </a:cubicBezTo>
                  <a:cubicBezTo>
                    <a:pt x="43078" y="20531"/>
                    <a:pt x="43060" y="20565"/>
                    <a:pt x="43043" y="20599"/>
                  </a:cubicBezTo>
                  <a:cubicBezTo>
                    <a:pt x="42916" y="20683"/>
                    <a:pt x="42789" y="20722"/>
                    <a:pt x="42691" y="20722"/>
                  </a:cubicBezTo>
                  <a:cubicBezTo>
                    <a:pt x="42671" y="20722"/>
                    <a:pt x="42651" y="20720"/>
                    <a:pt x="42634" y="20717"/>
                  </a:cubicBezTo>
                  <a:cubicBezTo>
                    <a:pt x="42631" y="20717"/>
                    <a:pt x="42629" y="20717"/>
                    <a:pt x="42627" y="20717"/>
                  </a:cubicBezTo>
                  <a:cubicBezTo>
                    <a:pt x="42603" y="20717"/>
                    <a:pt x="42581" y="20704"/>
                    <a:pt x="42560" y="20698"/>
                  </a:cubicBezTo>
                  <a:cubicBezTo>
                    <a:pt x="42548" y="20693"/>
                    <a:pt x="42538" y="20690"/>
                    <a:pt x="42526" y="20687"/>
                  </a:cubicBezTo>
                  <a:lnTo>
                    <a:pt x="42496" y="20666"/>
                  </a:lnTo>
                  <a:lnTo>
                    <a:pt x="42496" y="20666"/>
                  </a:lnTo>
                  <a:cubicBezTo>
                    <a:pt x="42497" y="20666"/>
                    <a:pt x="42499" y="20665"/>
                    <a:pt x="42499" y="20665"/>
                  </a:cubicBezTo>
                  <a:lnTo>
                    <a:pt x="42499" y="20665"/>
                  </a:lnTo>
                  <a:cubicBezTo>
                    <a:pt x="42499" y="20665"/>
                    <a:pt x="42499" y="20665"/>
                    <a:pt x="42499" y="20665"/>
                  </a:cubicBezTo>
                  <a:cubicBezTo>
                    <a:pt x="42498" y="20665"/>
                    <a:pt x="42497" y="20664"/>
                    <a:pt x="42500" y="20661"/>
                  </a:cubicBezTo>
                  <a:cubicBezTo>
                    <a:pt x="42501" y="20652"/>
                    <a:pt x="42500" y="20643"/>
                    <a:pt x="42500" y="20636"/>
                  </a:cubicBezTo>
                  <a:cubicBezTo>
                    <a:pt x="42500" y="20612"/>
                    <a:pt x="42500" y="20583"/>
                    <a:pt x="42503" y="20549"/>
                  </a:cubicBezTo>
                  <a:cubicBezTo>
                    <a:pt x="42508" y="20477"/>
                    <a:pt x="42520" y="20393"/>
                    <a:pt x="42541" y="20302"/>
                  </a:cubicBezTo>
                  <a:cubicBezTo>
                    <a:pt x="42579" y="20119"/>
                    <a:pt x="42632" y="19915"/>
                    <a:pt x="42692" y="19694"/>
                  </a:cubicBezTo>
                  <a:cubicBezTo>
                    <a:pt x="42879" y="19423"/>
                    <a:pt x="43053" y="18904"/>
                    <a:pt x="43260" y="18673"/>
                  </a:cubicBezTo>
                  <a:cubicBezTo>
                    <a:pt x="43334" y="18500"/>
                    <a:pt x="43412" y="18329"/>
                    <a:pt x="43488" y="18170"/>
                  </a:cubicBezTo>
                  <a:cubicBezTo>
                    <a:pt x="43663" y="17924"/>
                    <a:pt x="43949" y="17509"/>
                    <a:pt x="44027" y="17367"/>
                  </a:cubicBezTo>
                  <a:cubicBezTo>
                    <a:pt x="44064" y="17281"/>
                    <a:pt x="44100" y="17196"/>
                    <a:pt x="44137" y="17111"/>
                  </a:cubicBezTo>
                  <a:lnTo>
                    <a:pt x="44245" y="17002"/>
                  </a:lnTo>
                  <a:cubicBezTo>
                    <a:pt x="44295" y="16913"/>
                    <a:pt x="44344" y="16829"/>
                    <a:pt x="44392" y="16749"/>
                  </a:cubicBezTo>
                  <a:close/>
                  <a:moveTo>
                    <a:pt x="37989" y="16107"/>
                  </a:moveTo>
                  <a:lnTo>
                    <a:pt x="37989" y="16107"/>
                  </a:lnTo>
                  <a:cubicBezTo>
                    <a:pt x="37806" y="16652"/>
                    <a:pt x="37615" y="17184"/>
                    <a:pt x="37499" y="17686"/>
                  </a:cubicBezTo>
                  <a:cubicBezTo>
                    <a:pt x="37446" y="17736"/>
                    <a:pt x="37412" y="17768"/>
                    <a:pt x="37375" y="17804"/>
                  </a:cubicBezTo>
                  <a:cubicBezTo>
                    <a:pt x="37221" y="18251"/>
                    <a:pt x="37047" y="18685"/>
                    <a:pt x="36753" y="19154"/>
                  </a:cubicBezTo>
                  <a:cubicBezTo>
                    <a:pt x="36718" y="19270"/>
                    <a:pt x="36675" y="19404"/>
                    <a:pt x="36619" y="19563"/>
                  </a:cubicBezTo>
                  <a:cubicBezTo>
                    <a:pt x="36568" y="19587"/>
                    <a:pt x="36541" y="19599"/>
                    <a:pt x="36496" y="19619"/>
                  </a:cubicBezTo>
                  <a:cubicBezTo>
                    <a:pt x="36373" y="19815"/>
                    <a:pt x="36242" y="20015"/>
                    <a:pt x="36079" y="20222"/>
                  </a:cubicBezTo>
                  <a:cubicBezTo>
                    <a:pt x="36056" y="20243"/>
                    <a:pt x="36004" y="20286"/>
                    <a:pt x="35951" y="20328"/>
                  </a:cubicBezTo>
                  <a:cubicBezTo>
                    <a:pt x="35866" y="20449"/>
                    <a:pt x="35772" y="20553"/>
                    <a:pt x="35670" y="20630"/>
                  </a:cubicBezTo>
                  <a:cubicBezTo>
                    <a:pt x="35599" y="20689"/>
                    <a:pt x="35507" y="20725"/>
                    <a:pt x="35461" y="20725"/>
                  </a:cubicBezTo>
                  <a:cubicBezTo>
                    <a:pt x="35456" y="20725"/>
                    <a:pt x="35452" y="20725"/>
                    <a:pt x="35448" y="20724"/>
                  </a:cubicBezTo>
                  <a:lnTo>
                    <a:pt x="35448" y="20724"/>
                  </a:lnTo>
                  <a:cubicBezTo>
                    <a:pt x="35448" y="20722"/>
                    <a:pt x="35448" y="20719"/>
                    <a:pt x="35448" y="20717"/>
                  </a:cubicBezTo>
                  <a:cubicBezTo>
                    <a:pt x="35444" y="20699"/>
                    <a:pt x="35438" y="20671"/>
                    <a:pt x="35429" y="20640"/>
                  </a:cubicBezTo>
                  <a:cubicBezTo>
                    <a:pt x="35401" y="20558"/>
                    <a:pt x="35402" y="20439"/>
                    <a:pt x="35422" y="20325"/>
                  </a:cubicBezTo>
                  <a:cubicBezTo>
                    <a:pt x="35442" y="20209"/>
                    <a:pt x="35477" y="20094"/>
                    <a:pt x="35520" y="19977"/>
                  </a:cubicBezTo>
                  <a:cubicBezTo>
                    <a:pt x="35514" y="19943"/>
                    <a:pt x="35507" y="19908"/>
                    <a:pt x="35501" y="19877"/>
                  </a:cubicBezTo>
                  <a:cubicBezTo>
                    <a:pt x="35670" y="19295"/>
                    <a:pt x="36037" y="18823"/>
                    <a:pt x="36263" y="18301"/>
                  </a:cubicBezTo>
                  <a:cubicBezTo>
                    <a:pt x="36382" y="18135"/>
                    <a:pt x="36468" y="18016"/>
                    <a:pt x="36554" y="17893"/>
                  </a:cubicBezTo>
                  <a:cubicBezTo>
                    <a:pt x="36657" y="17745"/>
                    <a:pt x="36756" y="17586"/>
                    <a:pt x="36866" y="17439"/>
                  </a:cubicBezTo>
                  <a:cubicBezTo>
                    <a:pt x="36965" y="17308"/>
                    <a:pt x="37071" y="17190"/>
                    <a:pt x="37177" y="17064"/>
                  </a:cubicBezTo>
                  <a:cubicBezTo>
                    <a:pt x="37433" y="16759"/>
                    <a:pt x="37695" y="16469"/>
                    <a:pt x="37845" y="16232"/>
                  </a:cubicBezTo>
                  <a:cubicBezTo>
                    <a:pt x="37894" y="16188"/>
                    <a:pt x="37942" y="16147"/>
                    <a:pt x="37989" y="16107"/>
                  </a:cubicBezTo>
                  <a:close/>
                  <a:moveTo>
                    <a:pt x="36788" y="20670"/>
                  </a:moveTo>
                  <a:cubicBezTo>
                    <a:pt x="36793" y="20678"/>
                    <a:pt x="36799" y="20686"/>
                    <a:pt x="36804" y="20695"/>
                  </a:cubicBezTo>
                  <a:cubicBezTo>
                    <a:pt x="36793" y="20708"/>
                    <a:pt x="36781" y="20723"/>
                    <a:pt x="36771" y="20736"/>
                  </a:cubicBezTo>
                  <a:lnTo>
                    <a:pt x="36753" y="20712"/>
                  </a:lnTo>
                  <a:cubicBezTo>
                    <a:pt x="36765" y="20698"/>
                    <a:pt x="36777" y="20683"/>
                    <a:pt x="36788" y="20670"/>
                  </a:cubicBezTo>
                  <a:close/>
                  <a:moveTo>
                    <a:pt x="35427" y="20733"/>
                  </a:moveTo>
                  <a:cubicBezTo>
                    <a:pt x="35427" y="20733"/>
                    <a:pt x="35428" y="20734"/>
                    <a:pt x="35430" y="20734"/>
                  </a:cubicBezTo>
                  <a:cubicBezTo>
                    <a:pt x="35431" y="20735"/>
                    <a:pt x="35432" y="20735"/>
                    <a:pt x="35433" y="20736"/>
                  </a:cubicBezTo>
                  <a:lnTo>
                    <a:pt x="35433" y="20736"/>
                  </a:lnTo>
                  <a:cubicBezTo>
                    <a:pt x="35433" y="20738"/>
                    <a:pt x="35434" y="20740"/>
                    <a:pt x="35434" y="20742"/>
                  </a:cubicBezTo>
                  <a:lnTo>
                    <a:pt x="35434" y="20742"/>
                  </a:lnTo>
                  <a:cubicBezTo>
                    <a:pt x="35428" y="20737"/>
                    <a:pt x="35424" y="20733"/>
                    <a:pt x="35427" y="20733"/>
                  </a:cubicBezTo>
                  <a:close/>
                  <a:moveTo>
                    <a:pt x="42377" y="20716"/>
                  </a:moveTo>
                  <a:lnTo>
                    <a:pt x="42382" y="20720"/>
                  </a:lnTo>
                  <a:lnTo>
                    <a:pt x="42417" y="20743"/>
                  </a:lnTo>
                  <a:cubicBezTo>
                    <a:pt x="42407" y="20736"/>
                    <a:pt x="42394" y="20727"/>
                    <a:pt x="42380" y="20718"/>
                  </a:cubicBezTo>
                  <a:lnTo>
                    <a:pt x="42377" y="20716"/>
                  </a:lnTo>
                  <a:close/>
                  <a:moveTo>
                    <a:pt x="42404" y="20690"/>
                  </a:moveTo>
                  <a:cubicBezTo>
                    <a:pt x="42414" y="20690"/>
                    <a:pt x="42423" y="20693"/>
                    <a:pt x="42434" y="20693"/>
                  </a:cubicBezTo>
                  <a:cubicBezTo>
                    <a:pt x="42434" y="20693"/>
                    <a:pt x="42435" y="20693"/>
                    <a:pt x="42435" y="20693"/>
                  </a:cubicBezTo>
                  <a:lnTo>
                    <a:pt x="42435" y="20693"/>
                  </a:lnTo>
                  <a:cubicBezTo>
                    <a:pt x="42432" y="20709"/>
                    <a:pt x="42430" y="20729"/>
                    <a:pt x="42426" y="20753"/>
                  </a:cubicBezTo>
                  <a:lnTo>
                    <a:pt x="42425" y="20752"/>
                  </a:lnTo>
                  <a:lnTo>
                    <a:pt x="42423" y="20751"/>
                  </a:lnTo>
                  <a:lnTo>
                    <a:pt x="42389" y="20728"/>
                  </a:lnTo>
                  <a:lnTo>
                    <a:pt x="42357" y="20706"/>
                  </a:lnTo>
                  <a:cubicBezTo>
                    <a:pt x="42357" y="20705"/>
                    <a:pt x="42357" y="20704"/>
                    <a:pt x="42358" y="20704"/>
                  </a:cubicBezTo>
                  <a:lnTo>
                    <a:pt x="42358" y="20704"/>
                  </a:lnTo>
                  <a:lnTo>
                    <a:pt x="42377" y="20716"/>
                  </a:lnTo>
                  <a:lnTo>
                    <a:pt x="42377" y="20716"/>
                  </a:lnTo>
                  <a:lnTo>
                    <a:pt x="42364" y="20706"/>
                  </a:lnTo>
                  <a:lnTo>
                    <a:pt x="42359" y="20703"/>
                  </a:lnTo>
                  <a:lnTo>
                    <a:pt x="42359" y="20703"/>
                  </a:lnTo>
                  <a:cubicBezTo>
                    <a:pt x="42364" y="20697"/>
                    <a:pt x="42381" y="20693"/>
                    <a:pt x="42391" y="20692"/>
                  </a:cubicBezTo>
                  <a:cubicBezTo>
                    <a:pt x="42395" y="20691"/>
                    <a:pt x="42400" y="20690"/>
                    <a:pt x="42404" y="20690"/>
                  </a:cubicBezTo>
                  <a:close/>
                  <a:moveTo>
                    <a:pt x="11143" y="20752"/>
                  </a:moveTo>
                  <a:lnTo>
                    <a:pt x="11184" y="20784"/>
                  </a:lnTo>
                  <a:lnTo>
                    <a:pt x="11159" y="20801"/>
                  </a:lnTo>
                  <a:lnTo>
                    <a:pt x="11118" y="20768"/>
                  </a:lnTo>
                  <a:cubicBezTo>
                    <a:pt x="11126" y="20762"/>
                    <a:pt x="11134" y="20758"/>
                    <a:pt x="11143" y="20752"/>
                  </a:cubicBezTo>
                  <a:close/>
                  <a:moveTo>
                    <a:pt x="35428" y="20808"/>
                  </a:moveTo>
                  <a:lnTo>
                    <a:pt x="35428" y="20808"/>
                  </a:lnTo>
                  <a:cubicBezTo>
                    <a:pt x="35428" y="20808"/>
                    <a:pt x="35428" y="20809"/>
                    <a:pt x="35427" y="20809"/>
                  </a:cubicBezTo>
                  <a:cubicBezTo>
                    <a:pt x="35427" y="20810"/>
                    <a:pt x="35427" y="20810"/>
                    <a:pt x="35427" y="20810"/>
                  </a:cubicBezTo>
                  <a:cubicBezTo>
                    <a:pt x="35427" y="20810"/>
                    <a:pt x="35427" y="20809"/>
                    <a:pt x="35428" y="20808"/>
                  </a:cubicBezTo>
                  <a:close/>
                  <a:moveTo>
                    <a:pt x="27809" y="20743"/>
                  </a:moveTo>
                  <a:cubicBezTo>
                    <a:pt x="27811" y="20746"/>
                    <a:pt x="27812" y="20748"/>
                    <a:pt x="27815" y="20751"/>
                  </a:cubicBezTo>
                  <a:cubicBezTo>
                    <a:pt x="27787" y="20793"/>
                    <a:pt x="27755" y="20834"/>
                    <a:pt x="27723" y="20876"/>
                  </a:cubicBezTo>
                  <a:cubicBezTo>
                    <a:pt x="27721" y="20874"/>
                    <a:pt x="27720" y="20870"/>
                    <a:pt x="27717" y="20868"/>
                  </a:cubicBezTo>
                  <a:cubicBezTo>
                    <a:pt x="27749" y="20827"/>
                    <a:pt x="27780" y="20786"/>
                    <a:pt x="27809" y="20743"/>
                  </a:cubicBezTo>
                  <a:close/>
                  <a:moveTo>
                    <a:pt x="26844" y="20889"/>
                  </a:moveTo>
                  <a:cubicBezTo>
                    <a:pt x="26844" y="20889"/>
                    <a:pt x="26844" y="20889"/>
                    <a:pt x="26844" y="20889"/>
                  </a:cubicBezTo>
                  <a:lnTo>
                    <a:pt x="26844" y="20889"/>
                  </a:lnTo>
                  <a:cubicBezTo>
                    <a:pt x="26844" y="20889"/>
                    <a:pt x="26844" y="20889"/>
                    <a:pt x="26844" y="20889"/>
                  </a:cubicBezTo>
                  <a:close/>
                  <a:moveTo>
                    <a:pt x="2726" y="20815"/>
                  </a:moveTo>
                  <a:lnTo>
                    <a:pt x="2731" y="20826"/>
                  </a:lnTo>
                  <a:cubicBezTo>
                    <a:pt x="2688" y="20852"/>
                    <a:pt x="2648" y="20881"/>
                    <a:pt x="2606" y="20911"/>
                  </a:cubicBezTo>
                  <a:cubicBezTo>
                    <a:pt x="2604" y="20908"/>
                    <a:pt x="2604" y="20905"/>
                    <a:pt x="2604" y="20901"/>
                  </a:cubicBezTo>
                  <a:cubicBezTo>
                    <a:pt x="2645" y="20873"/>
                    <a:pt x="2685" y="20842"/>
                    <a:pt x="2726" y="20815"/>
                  </a:cubicBezTo>
                  <a:close/>
                  <a:moveTo>
                    <a:pt x="36591" y="20873"/>
                  </a:moveTo>
                  <a:lnTo>
                    <a:pt x="36591" y="20873"/>
                  </a:lnTo>
                  <a:cubicBezTo>
                    <a:pt x="36567" y="20907"/>
                    <a:pt x="36543" y="20939"/>
                    <a:pt x="36519" y="20973"/>
                  </a:cubicBezTo>
                  <a:lnTo>
                    <a:pt x="36519" y="20973"/>
                  </a:lnTo>
                  <a:cubicBezTo>
                    <a:pt x="36516" y="20955"/>
                    <a:pt x="36533" y="20930"/>
                    <a:pt x="36550" y="20904"/>
                  </a:cubicBezTo>
                  <a:cubicBezTo>
                    <a:pt x="36565" y="20892"/>
                    <a:pt x="36578" y="20881"/>
                    <a:pt x="36591" y="20873"/>
                  </a:cubicBezTo>
                  <a:close/>
                  <a:moveTo>
                    <a:pt x="29215" y="15870"/>
                  </a:moveTo>
                  <a:cubicBezTo>
                    <a:pt x="29192" y="15947"/>
                    <a:pt x="29171" y="16029"/>
                    <a:pt x="29150" y="16119"/>
                  </a:cubicBezTo>
                  <a:cubicBezTo>
                    <a:pt x="29111" y="16296"/>
                    <a:pt x="29053" y="16553"/>
                    <a:pt x="28954" y="16755"/>
                  </a:cubicBezTo>
                  <a:cubicBezTo>
                    <a:pt x="28730" y="17200"/>
                    <a:pt x="28560" y="17714"/>
                    <a:pt x="28364" y="18117"/>
                  </a:cubicBezTo>
                  <a:cubicBezTo>
                    <a:pt x="28308" y="18288"/>
                    <a:pt x="28267" y="18405"/>
                    <a:pt x="28232" y="18500"/>
                  </a:cubicBezTo>
                  <a:cubicBezTo>
                    <a:pt x="28267" y="18476"/>
                    <a:pt x="28304" y="18452"/>
                    <a:pt x="28338" y="18429"/>
                  </a:cubicBezTo>
                  <a:lnTo>
                    <a:pt x="28338" y="18429"/>
                  </a:lnTo>
                  <a:cubicBezTo>
                    <a:pt x="28327" y="18458"/>
                    <a:pt x="28317" y="18486"/>
                    <a:pt x="28307" y="18517"/>
                  </a:cubicBezTo>
                  <a:cubicBezTo>
                    <a:pt x="28240" y="18591"/>
                    <a:pt x="28176" y="18664"/>
                    <a:pt x="28111" y="18738"/>
                  </a:cubicBezTo>
                  <a:cubicBezTo>
                    <a:pt x="28095" y="18790"/>
                    <a:pt x="28086" y="18822"/>
                    <a:pt x="28085" y="18822"/>
                  </a:cubicBezTo>
                  <a:cubicBezTo>
                    <a:pt x="28085" y="18822"/>
                    <a:pt x="28085" y="18820"/>
                    <a:pt x="28086" y="18817"/>
                  </a:cubicBezTo>
                  <a:lnTo>
                    <a:pt x="28086" y="18817"/>
                  </a:lnTo>
                  <a:cubicBezTo>
                    <a:pt x="27771" y="19337"/>
                    <a:pt x="27578" y="19838"/>
                    <a:pt x="27284" y="20274"/>
                  </a:cubicBezTo>
                  <a:cubicBezTo>
                    <a:pt x="27255" y="20284"/>
                    <a:pt x="27228" y="20296"/>
                    <a:pt x="27196" y="20309"/>
                  </a:cubicBezTo>
                  <a:cubicBezTo>
                    <a:pt x="27169" y="20367"/>
                    <a:pt x="27146" y="20411"/>
                    <a:pt x="27124" y="20452"/>
                  </a:cubicBezTo>
                  <a:cubicBezTo>
                    <a:pt x="27077" y="20495"/>
                    <a:pt x="27031" y="20542"/>
                    <a:pt x="26988" y="20577"/>
                  </a:cubicBezTo>
                  <a:cubicBezTo>
                    <a:pt x="26944" y="20656"/>
                    <a:pt x="26919" y="20699"/>
                    <a:pt x="26888" y="20746"/>
                  </a:cubicBezTo>
                  <a:cubicBezTo>
                    <a:pt x="26875" y="20798"/>
                    <a:pt x="26860" y="20845"/>
                    <a:pt x="26844" y="20889"/>
                  </a:cubicBezTo>
                  <a:cubicBezTo>
                    <a:pt x="26863" y="20879"/>
                    <a:pt x="26881" y="20873"/>
                    <a:pt x="26899" y="20867"/>
                  </a:cubicBezTo>
                  <a:lnTo>
                    <a:pt x="26899" y="20867"/>
                  </a:lnTo>
                  <a:cubicBezTo>
                    <a:pt x="26893" y="20876"/>
                    <a:pt x="26888" y="20884"/>
                    <a:pt x="26883" y="20893"/>
                  </a:cubicBezTo>
                  <a:cubicBezTo>
                    <a:pt x="26866" y="20896"/>
                    <a:pt x="26852" y="20901"/>
                    <a:pt x="26835" y="20901"/>
                  </a:cubicBezTo>
                  <a:cubicBezTo>
                    <a:pt x="26840" y="20895"/>
                    <a:pt x="26843" y="20891"/>
                    <a:pt x="26844" y="20889"/>
                  </a:cubicBezTo>
                  <a:lnTo>
                    <a:pt x="26844" y="20889"/>
                  </a:lnTo>
                  <a:cubicBezTo>
                    <a:pt x="26810" y="20924"/>
                    <a:pt x="26781" y="20964"/>
                    <a:pt x="26741" y="20995"/>
                  </a:cubicBezTo>
                  <a:cubicBezTo>
                    <a:pt x="26719" y="20982"/>
                    <a:pt x="26702" y="20968"/>
                    <a:pt x="26688" y="20954"/>
                  </a:cubicBezTo>
                  <a:cubicBezTo>
                    <a:pt x="26642" y="20982"/>
                    <a:pt x="26594" y="20995"/>
                    <a:pt x="26546" y="20995"/>
                  </a:cubicBezTo>
                  <a:cubicBezTo>
                    <a:pt x="26414" y="20995"/>
                    <a:pt x="26287" y="20897"/>
                    <a:pt x="26240" y="20771"/>
                  </a:cubicBezTo>
                  <a:cubicBezTo>
                    <a:pt x="26244" y="20728"/>
                    <a:pt x="26251" y="20675"/>
                    <a:pt x="26268" y="20624"/>
                  </a:cubicBezTo>
                  <a:cubicBezTo>
                    <a:pt x="26263" y="20515"/>
                    <a:pt x="26273" y="20419"/>
                    <a:pt x="26284" y="20322"/>
                  </a:cubicBezTo>
                  <a:cubicBezTo>
                    <a:pt x="26288" y="20293"/>
                    <a:pt x="26287" y="20287"/>
                    <a:pt x="26294" y="20241"/>
                  </a:cubicBezTo>
                  <a:cubicBezTo>
                    <a:pt x="26300" y="20197"/>
                    <a:pt x="26312" y="20153"/>
                    <a:pt x="26319" y="20109"/>
                  </a:cubicBezTo>
                  <a:cubicBezTo>
                    <a:pt x="26337" y="20019"/>
                    <a:pt x="26354" y="19931"/>
                    <a:pt x="26371" y="19846"/>
                  </a:cubicBezTo>
                  <a:cubicBezTo>
                    <a:pt x="26469" y="19775"/>
                    <a:pt x="26481" y="19603"/>
                    <a:pt x="26604" y="19329"/>
                  </a:cubicBezTo>
                  <a:cubicBezTo>
                    <a:pt x="26624" y="19320"/>
                    <a:pt x="26666" y="19300"/>
                    <a:pt x="26721" y="19275"/>
                  </a:cubicBezTo>
                  <a:cubicBezTo>
                    <a:pt x="26784" y="19082"/>
                    <a:pt x="26827" y="18966"/>
                    <a:pt x="26863" y="18866"/>
                  </a:cubicBezTo>
                  <a:cubicBezTo>
                    <a:pt x="26956" y="18741"/>
                    <a:pt x="27046" y="18622"/>
                    <a:pt x="27152" y="18489"/>
                  </a:cubicBezTo>
                  <a:cubicBezTo>
                    <a:pt x="27143" y="18452"/>
                    <a:pt x="27136" y="18417"/>
                    <a:pt x="27125" y="18373"/>
                  </a:cubicBezTo>
                  <a:cubicBezTo>
                    <a:pt x="27212" y="18248"/>
                    <a:pt x="27286" y="18144"/>
                    <a:pt x="27340" y="18066"/>
                  </a:cubicBezTo>
                  <a:cubicBezTo>
                    <a:pt x="27375" y="18057"/>
                    <a:pt x="27393" y="18052"/>
                    <a:pt x="27411" y="18048"/>
                  </a:cubicBezTo>
                  <a:cubicBezTo>
                    <a:pt x="27512" y="17898"/>
                    <a:pt x="27609" y="17767"/>
                    <a:pt x="27668" y="17686"/>
                  </a:cubicBezTo>
                  <a:cubicBezTo>
                    <a:pt x="27743" y="17550"/>
                    <a:pt x="27798" y="17452"/>
                    <a:pt x="27874" y="17288"/>
                  </a:cubicBezTo>
                  <a:lnTo>
                    <a:pt x="27874" y="17288"/>
                  </a:lnTo>
                  <a:cubicBezTo>
                    <a:pt x="27866" y="17290"/>
                    <a:pt x="27858" y="17292"/>
                    <a:pt x="27852" y="17292"/>
                  </a:cubicBezTo>
                  <a:cubicBezTo>
                    <a:pt x="27851" y="17292"/>
                    <a:pt x="27849" y="17292"/>
                    <a:pt x="27848" y="17292"/>
                  </a:cubicBezTo>
                  <a:cubicBezTo>
                    <a:pt x="27843" y="17292"/>
                    <a:pt x="27871" y="17245"/>
                    <a:pt x="27899" y="17234"/>
                  </a:cubicBezTo>
                  <a:lnTo>
                    <a:pt x="27899" y="17234"/>
                  </a:lnTo>
                  <a:cubicBezTo>
                    <a:pt x="27899" y="17233"/>
                    <a:pt x="27899" y="17233"/>
                    <a:pt x="27899" y="17233"/>
                  </a:cubicBezTo>
                  <a:cubicBezTo>
                    <a:pt x="27905" y="17226"/>
                    <a:pt x="27909" y="17223"/>
                    <a:pt x="27911" y="17223"/>
                  </a:cubicBezTo>
                  <a:cubicBezTo>
                    <a:pt x="27915" y="17223"/>
                    <a:pt x="27916" y="17230"/>
                    <a:pt x="27915" y="17241"/>
                  </a:cubicBezTo>
                  <a:lnTo>
                    <a:pt x="27915" y="17241"/>
                  </a:lnTo>
                  <a:cubicBezTo>
                    <a:pt x="27910" y="17239"/>
                    <a:pt x="27905" y="17237"/>
                    <a:pt x="27901" y="17233"/>
                  </a:cubicBezTo>
                  <a:cubicBezTo>
                    <a:pt x="27900" y="17233"/>
                    <a:pt x="27899" y="17233"/>
                    <a:pt x="27899" y="17234"/>
                  </a:cubicBezTo>
                  <a:lnTo>
                    <a:pt x="27899" y="17234"/>
                  </a:lnTo>
                  <a:cubicBezTo>
                    <a:pt x="27890" y="17252"/>
                    <a:pt x="27882" y="17270"/>
                    <a:pt x="27874" y="17288"/>
                  </a:cubicBezTo>
                  <a:lnTo>
                    <a:pt x="27874" y="17288"/>
                  </a:lnTo>
                  <a:cubicBezTo>
                    <a:pt x="27886" y="17284"/>
                    <a:pt x="27900" y="17278"/>
                    <a:pt x="27912" y="17274"/>
                  </a:cubicBezTo>
                  <a:cubicBezTo>
                    <a:pt x="27913" y="17262"/>
                    <a:pt x="27915" y="17250"/>
                    <a:pt x="27915" y="17241"/>
                  </a:cubicBezTo>
                  <a:lnTo>
                    <a:pt x="27915" y="17241"/>
                  </a:lnTo>
                  <a:cubicBezTo>
                    <a:pt x="27918" y="17241"/>
                    <a:pt x="27921" y="17242"/>
                    <a:pt x="27925" y="17242"/>
                  </a:cubicBezTo>
                  <a:cubicBezTo>
                    <a:pt x="27996" y="17242"/>
                    <a:pt x="28127" y="17067"/>
                    <a:pt x="28251" y="16955"/>
                  </a:cubicBezTo>
                  <a:cubicBezTo>
                    <a:pt x="28245" y="16897"/>
                    <a:pt x="28242" y="16862"/>
                    <a:pt x="28238" y="16816"/>
                  </a:cubicBezTo>
                  <a:cubicBezTo>
                    <a:pt x="28310" y="16737"/>
                    <a:pt x="28366" y="16678"/>
                    <a:pt x="28451" y="16585"/>
                  </a:cubicBezTo>
                  <a:lnTo>
                    <a:pt x="28451" y="16585"/>
                  </a:lnTo>
                  <a:cubicBezTo>
                    <a:pt x="28414" y="16669"/>
                    <a:pt x="28389" y="16727"/>
                    <a:pt x="28357" y="16802"/>
                  </a:cubicBezTo>
                  <a:cubicBezTo>
                    <a:pt x="28452" y="16690"/>
                    <a:pt x="28536" y="16590"/>
                    <a:pt x="28630" y="16480"/>
                  </a:cubicBezTo>
                  <a:cubicBezTo>
                    <a:pt x="28672" y="16394"/>
                    <a:pt x="28713" y="16312"/>
                    <a:pt x="28758" y="16216"/>
                  </a:cubicBezTo>
                  <a:cubicBezTo>
                    <a:pt x="28775" y="16205"/>
                    <a:pt x="28786" y="16201"/>
                    <a:pt x="28793" y="16201"/>
                  </a:cubicBezTo>
                  <a:cubicBezTo>
                    <a:pt x="28814" y="16201"/>
                    <a:pt x="28808" y="16235"/>
                    <a:pt x="28826" y="16235"/>
                  </a:cubicBezTo>
                  <a:cubicBezTo>
                    <a:pt x="28840" y="16235"/>
                    <a:pt x="28868" y="16215"/>
                    <a:pt x="28935" y="16144"/>
                  </a:cubicBezTo>
                  <a:cubicBezTo>
                    <a:pt x="28948" y="16116"/>
                    <a:pt x="28966" y="16085"/>
                    <a:pt x="28985" y="16051"/>
                  </a:cubicBezTo>
                  <a:cubicBezTo>
                    <a:pt x="28995" y="16044"/>
                    <a:pt x="29008" y="16034"/>
                    <a:pt x="29020" y="16026"/>
                  </a:cubicBezTo>
                  <a:lnTo>
                    <a:pt x="29020" y="16026"/>
                  </a:lnTo>
                  <a:lnTo>
                    <a:pt x="28951" y="16132"/>
                  </a:lnTo>
                  <a:cubicBezTo>
                    <a:pt x="28944" y="16138"/>
                    <a:pt x="28936" y="16143"/>
                    <a:pt x="28935" y="16144"/>
                  </a:cubicBezTo>
                  <a:cubicBezTo>
                    <a:pt x="29053" y="16087"/>
                    <a:pt x="29135" y="15979"/>
                    <a:pt x="29215" y="15870"/>
                  </a:cubicBezTo>
                  <a:close/>
                  <a:moveTo>
                    <a:pt x="36553" y="20780"/>
                  </a:moveTo>
                  <a:cubicBezTo>
                    <a:pt x="36554" y="20786"/>
                    <a:pt x="36557" y="20790"/>
                    <a:pt x="36560" y="20793"/>
                  </a:cubicBezTo>
                  <a:cubicBezTo>
                    <a:pt x="36487" y="20874"/>
                    <a:pt x="36410" y="20954"/>
                    <a:pt x="36331" y="21029"/>
                  </a:cubicBezTo>
                  <a:lnTo>
                    <a:pt x="36323" y="21017"/>
                  </a:lnTo>
                  <a:cubicBezTo>
                    <a:pt x="36404" y="20939"/>
                    <a:pt x="36479" y="20861"/>
                    <a:pt x="36553" y="20780"/>
                  </a:cubicBezTo>
                  <a:close/>
                  <a:moveTo>
                    <a:pt x="1735" y="21120"/>
                  </a:moveTo>
                  <a:cubicBezTo>
                    <a:pt x="1736" y="21121"/>
                    <a:pt x="1738" y="21126"/>
                    <a:pt x="1739" y="21129"/>
                  </a:cubicBezTo>
                  <a:lnTo>
                    <a:pt x="1620" y="21232"/>
                  </a:lnTo>
                  <a:lnTo>
                    <a:pt x="1616" y="21223"/>
                  </a:lnTo>
                  <a:lnTo>
                    <a:pt x="1735" y="21120"/>
                  </a:lnTo>
                  <a:close/>
                  <a:moveTo>
                    <a:pt x="36467" y="21034"/>
                  </a:moveTo>
                  <a:cubicBezTo>
                    <a:pt x="36431" y="21095"/>
                    <a:pt x="36372" y="21157"/>
                    <a:pt x="36278" y="21242"/>
                  </a:cubicBezTo>
                  <a:cubicBezTo>
                    <a:pt x="36259" y="21230"/>
                    <a:pt x="36244" y="21223"/>
                    <a:pt x="36209" y="21202"/>
                  </a:cubicBezTo>
                  <a:cubicBezTo>
                    <a:pt x="36329" y="21131"/>
                    <a:pt x="36398" y="21084"/>
                    <a:pt x="36467" y="21034"/>
                  </a:cubicBezTo>
                  <a:close/>
                  <a:moveTo>
                    <a:pt x="2020" y="21164"/>
                  </a:moveTo>
                  <a:cubicBezTo>
                    <a:pt x="2041" y="21165"/>
                    <a:pt x="2064" y="21170"/>
                    <a:pt x="2085" y="21174"/>
                  </a:cubicBezTo>
                  <a:cubicBezTo>
                    <a:pt x="2048" y="21198"/>
                    <a:pt x="2019" y="21232"/>
                    <a:pt x="1986" y="21260"/>
                  </a:cubicBezTo>
                  <a:lnTo>
                    <a:pt x="1966" y="21214"/>
                  </a:lnTo>
                  <a:lnTo>
                    <a:pt x="2020" y="21164"/>
                  </a:lnTo>
                  <a:close/>
                  <a:moveTo>
                    <a:pt x="54271" y="21268"/>
                  </a:moveTo>
                  <a:lnTo>
                    <a:pt x="54286" y="21295"/>
                  </a:lnTo>
                  <a:cubicBezTo>
                    <a:pt x="54275" y="21305"/>
                    <a:pt x="54264" y="21315"/>
                    <a:pt x="54252" y="21327"/>
                  </a:cubicBezTo>
                  <a:lnTo>
                    <a:pt x="54237" y="21301"/>
                  </a:lnTo>
                  <a:lnTo>
                    <a:pt x="54271" y="21268"/>
                  </a:lnTo>
                  <a:close/>
                  <a:moveTo>
                    <a:pt x="35841" y="21358"/>
                  </a:moveTo>
                  <a:cubicBezTo>
                    <a:pt x="35841" y="21368"/>
                    <a:pt x="35842" y="21379"/>
                    <a:pt x="35842" y="21388"/>
                  </a:cubicBezTo>
                  <a:cubicBezTo>
                    <a:pt x="35822" y="21398"/>
                    <a:pt x="35801" y="21407"/>
                    <a:pt x="35779" y="21417"/>
                  </a:cubicBezTo>
                  <a:lnTo>
                    <a:pt x="35778" y="21386"/>
                  </a:lnTo>
                  <a:cubicBezTo>
                    <a:pt x="35798" y="21377"/>
                    <a:pt x="35820" y="21367"/>
                    <a:pt x="35841" y="21358"/>
                  </a:cubicBezTo>
                  <a:close/>
                  <a:moveTo>
                    <a:pt x="10896" y="21567"/>
                  </a:moveTo>
                  <a:cubicBezTo>
                    <a:pt x="10933" y="21599"/>
                    <a:pt x="10970" y="21632"/>
                    <a:pt x="11005" y="21663"/>
                  </a:cubicBezTo>
                  <a:lnTo>
                    <a:pt x="10998" y="21669"/>
                  </a:lnTo>
                  <a:cubicBezTo>
                    <a:pt x="10961" y="21636"/>
                    <a:pt x="10924" y="21604"/>
                    <a:pt x="10887" y="21571"/>
                  </a:cubicBezTo>
                  <a:cubicBezTo>
                    <a:pt x="10892" y="21571"/>
                    <a:pt x="10893" y="21569"/>
                    <a:pt x="10896" y="21567"/>
                  </a:cubicBezTo>
                  <a:close/>
                  <a:moveTo>
                    <a:pt x="11583" y="21473"/>
                  </a:moveTo>
                  <a:lnTo>
                    <a:pt x="11583" y="21473"/>
                  </a:lnTo>
                  <a:cubicBezTo>
                    <a:pt x="11674" y="21546"/>
                    <a:pt x="11755" y="21633"/>
                    <a:pt x="11829" y="21701"/>
                  </a:cubicBezTo>
                  <a:cubicBezTo>
                    <a:pt x="11833" y="21715"/>
                    <a:pt x="11832" y="21723"/>
                    <a:pt x="11826" y="21723"/>
                  </a:cubicBezTo>
                  <a:cubicBezTo>
                    <a:pt x="11806" y="21723"/>
                    <a:pt x="11731" y="21642"/>
                    <a:pt x="11583" y="21473"/>
                  </a:cubicBezTo>
                  <a:close/>
                  <a:moveTo>
                    <a:pt x="1573" y="21571"/>
                  </a:moveTo>
                  <a:cubicBezTo>
                    <a:pt x="1429" y="21698"/>
                    <a:pt x="1382" y="21772"/>
                    <a:pt x="1308" y="21850"/>
                  </a:cubicBezTo>
                  <a:cubicBezTo>
                    <a:pt x="1285" y="21848"/>
                    <a:pt x="1270" y="21845"/>
                    <a:pt x="1254" y="21844"/>
                  </a:cubicBezTo>
                  <a:lnTo>
                    <a:pt x="1313" y="21752"/>
                  </a:lnTo>
                  <a:cubicBezTo>
                    <a:pt x="1377" y="21702"/>
                    <a:pt x="1439" y="21649"/>
                    <a:pt x="1573" y="21571"/>
                  </a:cubicBezTo>
                  <a:close/>
                  <a:moveTo>
                    <a:pt x="53797" y="21719"/>
                  </a:moveTo>
                  <a:lnTo>
                    <a:pt x="53806" y="21730"/>
                  </a:lnTo>
                  <a:cubicBezTo>
                    <a:pt x="53743" y="21801"/>
                    <a:pt x="53684" y="21872"/>
                    <a:pt x="53624" y="21942"/>
                  </a:cubicBezTo>
                  <a:lnTo>
                    <a:pt x="53615" y="21930"/>
                  </a:lnTo>
                  <a:cubicBezTo>
                    <a:pt x="53675" y="21860"/>
                    <a:pt x="53734" y="21789"/>
                    <a:pt x="53797" y="21719"/>
                  </a:cubicBezTo>
                  <a:close/>
                  <a:moveTo>
                    <a:pt x="12125" y="21763"/>
                  </a:moveTo>
                  <a:lnTo>
                    <a:pt x="12125" y="21763"/>
                  </a:lnTo>
                  <a:cubicBezTo>
                    <a:pt x="12180" y="21829"/>
                    <a:pt x="12231" y="21882"/>
                    <a:pt x="12303" y="21975"/>
                  </a:cubicBezTo>
                  <a:cubicBezTo>
                    <a:pt x="12272" y="21985"/>
                    <a:pt x="12244" y="21995"/>
                    <a:pt x="12200" y="22011"/>
                  </a:cubicBezTo>
                  <a:cubicBezTo>
                    <a:pt x="12167" y="21902"/>
                    <a:pt x="12147" y="21838"/>
                    <a:pt x="12125" y="21763"/>
                  </a:cubicBezTo>
                  <a:close/>
                  <a:moveTo>
                    <a:pt x="53459" y="21950"/>
                  </a:moveTo>
                  <a:lnTo>
                    <a:pt x="53465" y="21957"/>
                  </a:lnTo>
                  <a:cubicBezTo>
                    <a:pt x="53435" y="21994"/>
                    <a:pt x="53406" y="22032"/>
                    <a:pt x="53379" y="22070"/>
                  </a:cubicBezTo>
                  <a:cubicBezTo>
                    <a:pt x="53378" y="22066"/>
                    <a:pt x="53376" y="22064"/>
                    <a:pt x="53374" y="22061"/>
                  </a:cubicBezTo>
                  <a:cubicBezTo>
                    <a:pt x="53400" y="22023"/>
                    <a:pt x="53429" y="21986"/>
                    <a:pt x="53459" y="21950"/>
                  </a:cubicBezTo>
                  <a:close/>
                  <a:moveTo>
                    <a:pt x="1308" y="22014"/>
                  </a:moveTo>
                  <a:cubicBezTo>
                    <a:pt x="1314" y="22023"/>
                    <a:pt x="1320" y="22030"/>
                    <a:pt x="1324" y="22041"/>
                  </a:cubicBezTo>
                  <a:lnTo>
                    <a:pt x="1290" y="22076"/>
                  </a:lnTo>
                  <a:cubicBezTo>
                    <a:pt x="1285" y="22067"/>
                    <a:pt x="1280" y="22060"/>
                    <a:pt x="1276" y="22050"/>
                  </a:cubicBezTo>
                  <a:lnTo>
                    <a:pt x="1308" y="22014"/>
                  </a:lnTo>
                  <a:close/>
                  <a:moveTo>
                    <a:pt x="53468" y="22014"/>
                  </a:moveTo>
                  <a:lnTo>
                    <a:pt x="53503" y="22061"/>
                  </a:lnTo>
                  <a:lnTo>
                    <a:pt x="53463" y="22116"/>
                  </a:lnTo>
                  <a:lnTo>
                    <a:pt x="53425" y="22070"/>
                  </a:lnTo>
                  <a:cubicBezTo>
                    <a:pt x="53438" y="22051"/>
                    <a:pt x="53451" y="22033"/>
                    <a:pt x="53468" y="22014"/>
                  </a:cubicBezTo>
                  <a:close/>
                  <a:moveTo>
                    <a:pt x="1268" y="21930"/>
                  </a:moveTo>
                  <a:cubicBezTo>
                    <a:pt x="1277" y="21933"/>
                    <a:pt x="1286" y="21935"/>
                    <a:pt x="1293" y="21939"/>
                  </a:cubicBezTo>
                  <a:cubicBezTo>
                    <a:pt x="1237" y="22000"/>
                    <a:pt x="1179" y="22063"/>
                    <a:pt x="1123" y="22123"/>
                  </a:cubicBezTo>
                  <a:lnTo>
                    <a:pt x="1107" y="22120"/>
                  </a:lnTo>
                  <a:cubicBezTo>
                    <a:pt x="1161" y="22056"/>
                    <a:pt x="1215" y="21992"/>
                    <a:pt x="1268" y="21930"/>
                  </a:cubicBezTo>
                  <a:close/>
                  <a:moveTo>
                    <a:pt x="11879" y="22334"/>
                  </a:moveTo>
                  <a:lnTo>
                    <a:pt x="11964" y="22456"/>
                  </a:lnTo>
                  <a:cubicBezTo>
                    <a:pt x="11961" y="22457"/>
                    <a:pt x="11958" y="22457"/>
                    <a:pt x="11955" y="22460"/>
                  </a:cubicBezTo>
                  <a:cubicBezTo>
                    <a:pt x="11926" y="22417"/>
                    <a:pt x="11897" y="22378"/>
                    <a:pt x="11869" y="22338"/>
                  </a:cubicBezTo>
                  <a:lnTo>
                    <a:pt x="11879" y="22334"/>
                  </a:lnTo>
                  <a:close/>
                  <a:moveTo>
                    <a:pt x="937" y="22209"/>
                  </a:moveTo>
                  <a:cubicBezTo>
                    <a:pt x="984" y="22216"/>
                    <a:pt x="1023" y="22198"/>
                    <a:pt x="761" y="22498"/>
                  </a:cubicBezTo>
                  <a:cubicBezTo>
                    <a:pt x="826" y="22392"/>
                    <a:pt x="871" y="22306"/>
                    <a:pt x="937" y="22209"/>
                  </a:cubicBezTo>
                  <a:close/>
                  <a:moveTo>
                    <a:pt x="53291" y="22401"/>
                  </a:moveTo>
                  <a:lnTo>
                    <a:pt x="53291" y="22401"/>
                  </a:lnTo>
                  <a:cubicBezTo>
                    <a:pt x="53268" y="22454"/>
                    <a:pt x="53248" y="22507"/>
                    <a:pt x="53238" y="22544"/>
                  </a:cubicBezTo>
                  <a:cubicBezTo>
                    <a:pt x="53237" y="22544"/>
                    <a:pt x="53223" y="22541"/>
                    <a:pt x="53206" y="22540"/>
                  </a:cubicBezTo>
                  <a:cubicBezTo>
                    <a:pt x="53225" y="22494"/>
                    <a:pt x="53247" y="22456"/>
                    <a:pt x="53266" y="22417"/>
                  </a:cubicBezTo>
                  <a:cubicBezTo>
                    <a:pt x="53275" y="22413"/>
                    <a:pt x="53282" y="22407"/>
                    <a:pt x="53291" y="22401"/>
                  </a:cubicBezTo>
                  <a:close/>
                  <a:moveTo>
                    <a:pt x="54283" y="22563"/>
                  </a:moveTo>
                  <a:cubicBezTo>
                    <a:pt x="54283" y="22563"/>
                    <a:pt x="54283" y="22563"/>
                    <a:pt x="54283" y="22563"/>
                  </a:cubicBezTo>
                  <a:lnTo>
                    <a:pt x="54283" y="22563"/>
                  </a:lnTo>
                  <a:cubicBezTo>
                    <a:pt x="54283" y="22563"/>
                    <a:pt x="54283" y="22563"/>
                    <a:pt x="54283" y="22563"/>
                  </a:cubicBezTo>
                  <a:close/>
                  <a:moveTo>
                    <a:pt x="8697" y="22442"/>
                  </a:moveTo>
                  <a:cubicBezTo>
                    <a:pt x="8760" y="22554"/>
                    <a:pt x="8835" y="22657"/>
                    <a:pt x="8903" y="22766"/>
                  </a:cubicBezTo>
                  <a:cubicBezTo>
                    <a:pt x="8900" y="22771"/>
                    <a:pt x="8895" y="22773"/>
                    <a:pt x="8892" y="22776"/>
                  </a:cubicBezTo>
                  <a:cubicBezTo>
                    <a:pt x="8820" y="22669"/>
                    <a:pt x="8739" y="22565"/>
                    <a:pt x="8673" y="22451"/>
                  </a:cubicBezTo>
                  <a:cubicBezTo>
                    <a:pt x="8682" y="22448"/>
                    <a:pt x="8689" y="22447"/>
                    <a:pt x="8697" y="22442"/>
                  </a:cubicBezTo>
                  <a:close/>
                  <a:moveTo>
                    <a:pt x="52773" y="22885"/>
                  </a:moveTo>
                  <a:lnTo>
                    <a:pt x="52769" y="22928"/>
                  </a:lnTo>
                  <a:lnTo>
                    <a:pt x="52734" y="22935"/>
                  </a:lnTo>
                  <a:cubicBezTo>
                    <a:pt x="52735" y="22921"/>
                    <a:pt x="52736" y="22904"/>
                    <a:pt x="52739" y="22891"/>
                  </a:cubicBezTo>
                  <a:cubicBezTo>
                    <a:pt x="52751" y="22888"/>
                    <a:pt x="52761" y="22887"/>
                    <a:pt x="52773" y="22885"/>
                  </a:cubicBezTo>
                  <a:close/>
                  <a:moveTo>
                    <a:pt x="11960" y="22890"/>
                  </a:moveTo>
                  <a:lnTo>
                    <a:pt x="12020" y="23012"/>
                  </a:lnTo>
                  <a:cubicBezTo>
                    <a:pt x="12016" y="23013"/>
                    <a:pt x="12013" y="23015"/>
                    <a:pt x="12010" y="23015"/>
                  </a:cubicBezTo>
                  <a:cubicBezTo>
                    <a:pt x="11991" y="22974"/>
                    <a:pt x="11970" y="22932"/>
                    <a:pt x="11950" y="22891"/>
                  </a:cubicBezTo>
                  <a:lnTo>
                    <a:pt x="11950" y="22891"/>
                  </a:lnTo>
                  <a:cubicBezTo>
                    <a:pt x="11951" y="22892"/>
                    <a:pt x="11952" y="22892"/>
                    <a:pt x="11953" y="22892"/>
                  </a:cubicBezTo>
                  <a:cubicBezTo>
                    <a:pt x="11956" y="22892"/>
                    <a:pt x="11958" y="22891"/>
                    <a:pt x="11960" y="22890"/>
                  </a:cubicBezTo>
                  <a:close/>
                  <a:moveTo>
                    <a:pt x="56480" y="19593"/>
                  </a:moveTo>
                  <a:lnTo>
                    <a:pt x="56480" y="19593"/>
                  </a:lnTo>
                  <a:cubicBezTo>
                    <a:pt x="56425" y="19672"/>
                    <a:pt x="56369" y="19751"/>
                    <a:pt x="56315" y="19828"/>
                  </a:cubicBezTo>
                  <a:cubicBezTo>
                    <a:pt x="56212" y="20041"/>
                    <a:pt x="56139" y="20227"/>
                    <a:pt x="55989" y="20446"/>
                  </a:cubicBezTo>
                  <a:cubicBezTo>
                    <a:pt x="55973" y="20437"/>
                    <a:pt x="55961" y="20425"/>
                    <a:pt x="55938" y="20400"/>
                  </a:cubicBezTo>
                  <a:cubicBezTo>
                    <a:pt x="55848" y="20567"/>
                    <a:pt x="55789" y="20670"/>
                    <a:pt x="55735" y="20762"/>
                  </a:cubicBezTo>
                  <a:cubicBezTo>
                    <a:pt x="55623" y="20906"/>
                    <a:pt x="55507" y="21049"/>
                    <a:pt x="55388" y="21189"/>
                  </a:cubicBezTo>
                  <a:cubicBezTo>
                    <a:pt x="55383" y="21255"/>
                    <a:pt x="55380" y="21299"/>
                    <a:pt x="55374" y="21374"/>
                  </a:cubicBezTo>
                  <a:cubicBezTo>
                    <a:pt x="55314" y="21396"/>
                    <a:pt x="55286" y="21404"/>
                    <a:pt x="55263" y="21411"/>
                  </a:cubicBezTo>
                  <a:cubicBezTo>
                    <a:pt x="55202" y="21504"/>
                    <a:pt x="55149" y="21586"/>
                    <a:pt x="55096" y="21667"/>
                  </a:cubicBezTo>
                  <a:cubicBezTo>
                    <a:pt x="55032" y="21702"/>
                    <a:pt x="54983" y="21729"/>
                    <a:pt x="54898" y="21776"/>
                  </a:cubicBezTo>
                  <a:cubicBezTo>
                    <a:pt x="54849" y="21885"/>
                    <a:pt x="54823" y="21947"/>
                    <a:pt x="54796" y="22010"/>
                  </a:cubicBezTo>
                  <a:cubicBezTo>
                    <a:pt x="54677" y="22122"/>
                    <a:pt x="54558" y="22232"/>
                    <a:pt x="54412" y="22356"/>
                  </a:cubicBezTo>
                  <a:cubicBezTo>
                    <a:pt x="54365" y="22431"/>
                    <a:pt x="54322" y="22500"/>
                    <a:pt x="54283" y="22563"/>
                  </a:cubicBezTo>
                  <a:cubicBezTo>
                    <a:pt x="54318" y="22538"/>
                    <a:pt x="54347" y="22519"/>
                    <a:pt x="54378" y="22498"/>
                  </a:cubicBezTo>
                  <a:lnTo>
                    <a:pt x="54378" y="22498"/>
                  </a:lnTo>
                  <a:lnTo>
                    <a:pt x="54352" y="22537"/>
                  </a:lnTo>
                  <a:cubicBezTo>
                    <a:pt x="54324" y="22551"/>
                    <a:pt x="54296" y="22566"/>
                    <a:pt x="54269" y="22581"/>
                  </a:cubicBezTo>
                  <a:cubicBezTo>
                    <a:pt x="54275" y="22574"/>
                    <a:pt x="54281" y="22565"/>
                    <a:pt x="54283" y="22563"/>
                  </a:cubicBezTo>
                  <a:lnTo>
                    <a:pt x="54283" y="22563"/>
                  </a:lnTo>
                  <a:cubicBezTo>
                    <a:pt x="54191" y="22659"/>
                    <a:pt x="54103" y="22747"/>
                    <a:pt x="53986" y="22853"/>
                  </a:cubicBezTo>
                  <a:cubicBezTo>
                    <a:pt x="54021" y="22781"/>
                    <a:pt x="54043" y="22737"/>
                    <a:pt x="54081" y="22656"/>
                  </a:cubicBezTo>
                  <a:lnTo>
                    <a:pt x="54081" y="22656"/>
                  </a:lnTo>
                  <a:cubicBezTo>
                    <a:pt x="53997" y="22740"/>
                    <a:pt x="53915" y="22818"/>
                    <a:pt x="53909" y="22828"/>
                  </a:cubicBezTo>
                  <a:cubicBezTo>
                    <a:pt x="53886" y="22854"/>
                    <a:pt x="53869" y="22871"/>
                    <a:pt x="53862" y="22878"/>
                  </a:cubicBezTo>
                  <a:cubicBezTo>
                    <a:pt x="53771" y="22926"/>
                    <a:pt x="53715" y="22947"/>
                    <a:pt x="53655" y="22959"/>
                  </a:cubicBezTo>
                  <a:cubicBezTo>
                    <a:pt x="53648" y="22989"/>
                    <a:pt x="53642" y="23008"/>
                    <a:pt x="53640" y="23022"/>
                  </a:cubicBezTo>
                  <a:lnTo>
                    <a:pt x="53640" y="23022"/>
                  </a:lnTo>
                  <a:cubicBezTo>
                    <a:pt x="53608" y="23019"/>
                    <a:pt x="53582" y="23013"/>
                    <a:pt x="53566" y="23004"/>
                  </a:cubicBezTo>
                  <a:cubicBezTo>
                    <a:pt x="53529" y="23019"/>
                    <a:pt x="53493" y="23027"/>
                    <a:pt x="53453" y="23031"/>
                  </a:cubicBezTo>
                  <a:cubicBezTo>
                    <a:pt x="53446" y="23031"/>
                    <a:pt x="53440" y="23031"/>
                    <a:pt x="53433" y="23031"/>
                  </a:cubicBezTo>
                  <a:cubicBezTo>
                    <a:pt x="53394" y="23031"/>
                    <a:pt x="53354" y="23027"/>
                    <a:pt x="53318" y="23013"/>
                  </a:cubicBezTo>
                  <a:cubicBezTo>
                    <a:pt x="53351" y="22960"/>
                    <a:pt x="53375" y="22929"/>
                    <a:pt x="53397" y="22901"/>
                  </a:cubicBezTo>
                  <a:cubicBezTo>
                    <a:pt x="53359" y="22826"/>
                    <a:pt x="53328" y="22785"/>
                    <a:pt x="53303" y="22737"/>
                  </a:cubicBezTo>
                  <a:cubicBezTo>
                    <a:pt x="53278" y="22688"/>
                    <a:pt x="53266" y="22622"/>
                    <a:pt x="53312" y="22531"/>
                  </a:cubicBezTo>
                  <a:cubicBezTo>
                    <a:pt x="53328" y="22522"/>
                    <a:pt x="53362" y="22500"/>
                    <a:pt x="53429" y="22475"/>
                  </a:cubicBezTo>
                  <a:cubicBezTo>
                    <a:pt x="53409" y="22426"/>
                    <a:pt x="53404" y="22388"/>
                    <a:pt x="53401" y="22359"/>
                  </a:cubicBezTo>
                  <a:cubicBezTo>
                    <a:pt x="53413" y="22353"/>
                    <a:pt x="53432" y="22332"/>
                    <a:pt x="53450" y="22311"/>
                  </a:cubicBezTo>
                  <a:cubicBezTo>
                    <a:pt x="53468" y="22292"/>
                    <a:pt x="53484" y="22276"/>
                    <a:pt x="53503" y="22257"/>
                  </a:cubicBezTo>
                  <a:cubicBezTo>
                    <a:pt x="53496" y="22207"/>
                    <a:pt x="53490" y="22172"/>
                    <a:pt x="53482" y="22129"/>
                  </a:cubicBezTo>
                  <a:cubicBezTo>
                    <a:pt x="53552" y="22066"/>
                    <a:pt x="53604" y="22028"/>
                    <a:pt x="53652" y="21988"/>
                  </a:cubicBezTo>
                  <a:lnTo>
                    <a:pt x="53652" y="21988"/>
                  </a:lnTo>
                  <a:cubicBezTo>
                    <a:pt x="53632" y="22030"/>
                    <a:pt x="53613" y="22072"/>
                    <a:pt x="53584" y="22139"/>
                  </a:cubicBezTo>
                  <a:cubicBezTo>
                    <a:pt x="53691" y="22000"/>
                    <a:pt x="53762" y="21919"/>
                    <a:pt x="53828" y="21841"/>
                  </a:cubicBezTo>
                  <a:cubicBezTo>
                    <a:pt x="53838" y="21798"/>
                    <a:pt x="53849" y="21764"/>
                    <a:pt x="53860" y="21724"/>
                  </a:cubicBezTo>
                  <a:cubicBezTo>
                    <a:pt x="53911" y="21673"/>
                    <a:pt x="53953" y="21626"/>
                    <a:pt x="54012" y="21571"/>
                  </a:cubicBezTo>
                  <a:lnTo>
                    <a:pt x="54012" y="21571"/>
                  </a:lnTo>
                  <a:cubicBezTo>
                    <a:pt x="53991" y="21616"/>
                    <a:pt x="53977" y="21649"/>
                    <a:pt x="53947" y="21724"/>
                  </a:cubicBezTo>
                  <a:cubicBezTo>
                    <a:pt x="54153" y="21477"/>
                    <a:pt x="54343" y="21283"/>
                    <a:pt x="54517" y="21111"/>
                  </a:cubicBezTo>
                  <a:cubicBezTo>
                    <a:pt x="54536" y="21068"/>
                    <a:pt x="54548" y="21039"/>
                    <a:pt x="54555" y="21021"/>
                  </a:cubicBezTo>
                  <a:cubicBezTo>
                    <a:pt x="54662" y="20943"/>
                    <a:pt x="54739" y="20887"/>
                    <a:pt x="54818" y="20834"/>
                  </a:cubicBezTo>
                  <a:cubicBezTo>
                    <a:pt x="54843" y="20781"/>
                    <a:pt x="54859" y="20746"/>
                    <a:pt x="54879" y="20706"/>
                  </a:cubicBezTo>
                  <a:cubicBezTo>
                    <a:pt x="54976" y="20656"/>
                    <a:pt x="55061" y="20614"/>
                    <a:pt x="55168" y="20559"/>
                  </a:cubicBezTo>
                  <a:cubicBezTo>
                    <a:pt x="55183" y="20511"/>
                    <a:pt x="55195" y="20467"/>
                    <a:pt x="55210" y="20415"/>
                  </a:cubicBezTo>
                  <a:cubicBezTo>
                    <a:pt x="55388" y="20330"/>
                    <a:pt x="55533" y="20259"/>
                    <a:pt x="55638" y="20119"/>
                  </a:cubicBezTo>
                  <a:lnTo>
                    <a:pt x="55638" y="20119"/>
                  </a:lnTo>
                  <a:cubicBezTo>
                    <a:pt x="55598" y="20140"/>
                    <a:pt x="55564" y="20156"/>
                    <a:pt x="55529" y="20172"/>
                  </a:cubicBezTo>
                  <a:lnTo>
                    <a:pt x="55564" y="20137"/>
                  </a:lnTo>
                  <a:cubicBezTo>
                    <a:pt x="55594" y="20125"/>
                    <a:pt x="55626" y="20113"/>
                    <a:pt x="55655" y="20103"/>
                  </a:cubicBezTo>
                  <a:lnTo>
                    <a:pt x="55655" y="20103"/>
                  </a:lnTo>
                  <a:cubicBezTo>
                    <a:pt x="55648" y="20109"/>
                    <a:pt x="55641" y="20116"/>
                    <a:pt x="55638" y="20119"/>
                  </a:cubicBezTo>
                  <a:cubicBezTo>
                    <a:pt x="55748" y="20038"/>
                    <a:pt x="55850" y="19959"/>
                    <a:pt x="55969" y="19878"/>
                  </a:cubicBezTo>
                  <a:cubicBezTo>
                    <a:pt x="56078" y="19848"/>
                    <a:pt x="56237" y="19733"/>
                    <a:pt x="56480" y="19593"/>
                  </a:cubicBezTo>
                  <a:close/>
                  <a:moveTo>
                    <a:pt x="53640" y="23023"/>
                  </a:moveTo>
                  <a:cubicBezTo>
                    <a:pt x="53640" y="23024"/>
                    <a:pt x="53640" y="23024"/>
                    <a:pt x="53640" y="23025"/>
                  </a:cubicBezTo>
                  <a:cubicBezTo>
                    <a:pt x="53656" y="23026"/>
                    <a:pt x="53670" y="23029"/>
                    <a:pt x="53684" y="23033"/>
                  </a:cubicBezTo>
                  <a:lnTo>
                    <a:pt x="53684" y="23033"/>
                  </a:lnTo>
                  <a:lnTo>
                    <a:pt x="53666" y="23047"/>
                  </a:lnTo>
                  <a:lnTo>
                    <a:pt x="53631" y="23029"/>
                  </a:lnTo>
                  <a:cubicBezTo>
                    <a:pt x="53634" y="23027"/>
                    <a:pt x="53638" y="23025"/>
                    <a:pt x="53640" y="23023"/>
                  </a:cubicBezTo>
                  <a:close/>
                  <a:moveTo>
                    <a:pt x="53466" y="23119"/>
                  </a:moveTo>
                  <a:cubicBezTo>
                    <a:pt x="53477" y="23122"/>
                    <a:pt x="53488" y="23122"/>
                    <a:pt x="53498" y="23122"/>
                  </a:cubicBezTo>
                  <a:cubicBezTo>
                    <a:pt x="53508" y="23122"/>
                    <a:pt x="53518" y="23122"/>
                    <a:pt x="53528" y="23122"/>
                  </a:cubicBezTo>
                  <a:cubicBezTo>
                    <a:pt x="53532" y="23122"/>
                    <a:pt x="53536" y="23122"/>
                    <a:pt x="53540" y="23122"/>
                  </a:cubicBezTo>
                  <a:lnTo>
                    <a:pt x="53534" y="23134"/>
                  </a:lnTo>
                  <a:cubicBezTo>
                    <a:pt x="53520" y="23134"/>
                    <a:pt x="53505" y="23135"/>
                    <a:pt x="53491" y="23135"/>
                  </a:cubicBezTo>
                  <a:cubicBezTo>
                    <a:pt x="53480" y="23135"/>
                    <a:pt x="53470" y="23134"/>
                    <a:pt x="53459" y="23132"/>
                  </a:cubicBezTo>
                  <a:lnTo>
                    <a:pt x="53466" y="23119"/>
                  </a:lnTo>
                  <a:close/>
                  <a:moveTo>
                    <a:pt x="12822" y="22620"/>
                  </a:moveTo>
                  <a:cubicBezTo>
                    <a:pt x="12835" y="22650"/>
                    <a:pt x="12851" y="22678"/>
                    <a:pt x="12865" y="22712"/>
                  </a:cubicBezTo>
                  <a:cubicBezTo>
                    <a:pt x="12847" y="22734"/>
                    <a:pt x="12828" y="22756"/>
                    <a:pt x="12809" y="22779"/>
                  </a:cubicBezTo>
                  <a:cubicBezTo>
                    <a:pt x="12838" y="22875"/>
                    <a:pt x="12875" y="22968"/>
                    <a:pt x="12918" y="23193"/>
                  </a:cubicBezTo>
                  <a:cubicBezTo>
                    <a:pt x="12882" y="23069"/>
                    <a:pt x="12853" y="22972"/>
                    <a:pt x="12815" y="22888"/>
                  </a:cubicBezTo>
                  <a:cubicBezTo>
                    <a:pt x="12779" y="22801"/>
                    <a:pt x="12745" y="22721"/>
                    <a:pt x="12697" y="22635"/>
                  </a:cubicBezTo>
                  <a:cubicBezTo>
                    <a:pt x="12748" y="22629"/>
                    <a:pt x="12785" y="22625"/>
                    <a:pt x="12822" y="22620"/>
                  </a:cubicBezTo>
                  <a:close/>
                  <a:moveTo>
                    <a:pt x="9162" y="23668"/>
                  </a:moveTo>
                  <a:cubicBezTo>
                    <a:pt x="9175" y="23681"/>
                    <a:pt x="9185" y="23692"/>
                    <a:pt x="9198" y="23705"/>
                  </a:cubicBezTo>
                  <a:cubicBezTo>
                    <a:pt x="9189" y="23709"/>
                    <a:pt x="9181" y="23715"/>
                    <a:pt x="9172" y="23718"/>
                  </a:cubicBezTo>
                  <a:cubicBezTo>
                    <a:pt x="9160" y="23706"/>
                    <a:pt x="9147" y="23694"/>
                    <a:pt x="9134" y="23681"/>
                  </a:cubicBezTo>
                  <a:cubicBezTo>
                    <a:pt x="9144" y="23678"/>
                    <a:pt x="9153" y="23674"/>
                    <a:pt x="9162" y="23668"/>
                  </a:cubicBezTo>
                  <a:close/>
                  <a:moveTo>
                    <a:pt x="9378" y="23656"/>
                  </a:moveTo>
                  <a:cubicBezTo>
                    <a:pt x="9415" y="23692"/>
                    <a:pt x="9448" y="23728"/>
                    <a:pt x="9487" y="23761"/>
                  </a:cubicBezTo>
                  <a:lnTo>
                    <a:pt x="9478" y="23765"/>
                  </a:lnTo>
                  <a:cubicBezTo>
                    <a:pt x="9440" y="23734"/>
                    <a:pt x="9407" y="23696"/>
                    <a:pt x="9370" y="23662"/>
                  </a:cubicBezTo>
                  <a:lnTo>
                    <a:pt x="9378" y="23656"/>
                  </a:lnTo>
                  <a:close/>
                  <a:moveTo>
                    <a:pt x="8857" y="23805"/>
                  </a:moveTo>
                  <a:cubicBezTo>
                    <a:pt x="8877" y="23825"/>
                    <a:pt x="8895" y="23844"/>
                    <a:pt x="8911" y="23861"/>
                  </a:cubicBezTo>
                  <a:lnTo>
                    <a:pt x="8911" y="23861"/>
                  </a:lnTo>
                  <a:cubicBezTo>
                    <a:pt x="8892" y="23843"/>
                    <a:pt x="8874" y="23825"/>
                    <a:pt x="8857" y="23805"/>
                  </a:cubicBezTo>
                  <a:close/>
                  <a:moveTo>
                    <a:pt x="8889" y="23761"/>
                  </a:moveTo>
                  <a:cubicBezTo>
                    <a:pt x="8911" y="23787"/>
                    <a:pt x="8939" y="23811"/>
                    <a:pt x="8964" y="23836"/>
                  </a:cubicBezTo>
                  <a:lnTo>
                    <a:pt x="8958" y="23908"/>
                  </a:lnTo>
                  <a:cubicBezTo>
                    <a:pt x="8955" y="23904"/>
                    <a:pt x="8951" y="23900"/>
                    <a:pt x="8947" y="23896"/>
                  </a:cubicBezTo>
                  <a:lnTo>
                    <a:pt x="8947" y="23896"/>
                  </a:lnTo>
                  <a:cubicBezTo>
                    <a:pt x="8864" y="23791"/>
                    <a:pt x="8879" y="23775"/>
                    <a:pt x="8889" y="23761"/>
                  </a:cubicBezTo>
                  <a:close/>
                  <a:moveTo>
                    <a:pt x="8947" y="23900"/>
                  </a:moveTo>
                  <a:cubicBezTo>
                    <a:pt x="8988" y="23945"/>
                    <a:pt x="9012" y="23974"/>
                    <a:pt x="9024" y="23993"/>
                  </a:cubicBezTo>
                  <a:lnTo>
                    <a:pt x="9024" y="23993"/>
                  </a:lnTo>
                  <a:cubicBezTo>
                    <a:pt x="8894" y="23901"/>
                    <a:pt x="8940" y="23912"/>
                    <a:pt x="8947" y="23900"/>
                  </a:cubicBezTo>
                  <a:close/>
                  <a:moveTo>
                    <a:pt x="8083" y="20250"/>
                  </a:moveTo>
                  <a:cubicBezTo>
                    <a:pt x="8109" y="20257"/>
                    <a:pt x="8134" y="20265"/>
                    <a:pt x="8160" y="20272"/>
                  </a:cubicBezTo>
                  <a:cubicBezTo>
                    <a:pt x="8302" y="20325"/>
                    <a:pt x="8504" y="20408"/>
                    <a:pt x="8586" y="20419"/>
                  </a:cubicBezTo>
                  <a:cubicBezTo>
                    <a:pt x="8733" y="20431"/>
                    <a:pt x="8866" y="20497"/>
                    <a:pt x="9003" y="20559"/>
                  </a:cubicBezTo>
                  <a:cubicBezTo>
                    <a:pt x="9070" y="20592"/>
                    <a:pt x="9141" y="20624"/>
                    <a:pt x="9212" y="20656"/>
                  </a:cubicBezTo>
                  <a:cubicBezTo>
                    <a:pt x="9284" y="20687"/>
                    <a:pt x="9356" y="20721"/>
                    <a:pt x="9426" y="20764"/>
                  </a:cubicBezTo>
                  <a:cubicBezTo>
                    <a:pt x="9469" y="20814"/>
                    <a:pt x="9518" y="20870"/>
                    <a:pt x="9563" y="20924"/>
                  </a:cubicBezTo>
                  <a:cubicBezTo>
                    <a:pt x="9679" y="20967"/>
                    <a:pt x="9763" y="20998"/>
                    <a:pt x="9853" y="21032"/>
                  </a:cubicBezTo>
                  <a:cubicBezTo>
                    <a:pt x="9963" y="21143"/>
                    <a:pt x="10069" y="21264"/>
                    <a:pt x="10172" y="21374"/>
                  </a:cubicBezTo>
                  <a:cubicBezTo>
                    <a:pt x="10274" y="21436"/>
                    <a:pt x="10337" y="21476"/>
                    <a:pt x="10384" y="21505"/>
                  </a:cubicBezTo>
                  <a:cubicBezTo>
                    <a:pt x="10441" y="21564"/>
                    <a:pt x="10494" y="21617"/>
                    <a:pt x="10534" y="21661"/>
                  </a:cubicBezTo>
                  <a:cubicBezTo>
                    <a:pt x="10637" y="21732"/>
                    <a:pt x="10715" y="21785"/>
                    <a:pt x="10790" y="21836"/>
                  </a:cubicBezTo>
                  <a:cubicBezTo>
                    <a:pt x="10837" y="21895"/>
                    <a:pt x="10864" y="21938"/>
                    <a:pt x="10864" y="21938"/>
                  </a:cubicBezTo>
                  <a:cubicBezTo>
                    <a:pt x="11054" y="22104"/>
                    <a:pt x="11202" y="22251"/>
                    <a:pt x="11336" y="22398"/>
                  </a:cubicBezTo>
                  <a:cubicBezTo>
                    <a:pt x="11365" y="22409"/>
                    <a:pt x="11392" y="22417"/>
                    <a:pt x="11408" y="22422"/>
                  </a:cubicBezTo>
                  <a:cubicBezTo>
                    <a:pt x="11539" y="22604"/>
                    <a:pt x="11626" y="22765"/>
                    <a:pt x="11699" y="22918"/>
                  </a:cubicBezTo>
                  <a:cubicBezTo>
                    <a:pt x="11814" y="23047"/>
                    <a:pt x="11873" y="23216"/>
                    <a:pt x="11911" y="23363"/>
                  </a:cubicBezTo>
                  <a:cubicBezTo>
                    <a:pt x="11898" y="23391"/>
                    <a:pt x="11886" y="23413"/>
                    <a:pt x="11874" y="23437"/>
                  </a:cubicBezTo>
                  <a:cubicBezTo>
                    <a:pt x="11907" y="23496"/>
                    <a:pt x="11914" y="23541"/>
                    <a:pt x="11938" y="23597"/>
                  </a:cubicBezTo>
                  <a:cubicBezTo>
                    <a:pt x="11922" y="23653"/>
                    <a:pt x="11922" y="23700"/>
                    <a:pt x="11898" y="23742"/>
                  </a:cubicBezTo>
                  <a:cubicBezTo>
                    <a:pt x="11911" y="23755"/>
                    <a:pt x="11923" y="23769"/>
                    <a:pt x="11941" y="23790"/>
                  </a:cubicBezTo>
                  <a:cubicBezTo>
                    <a:pt x="11935" y="23867"/>
                    <a:pt x="11913" y="23956"/>
                    <a:pt x="11857" y="24028"/>
                  </a:cubicBezTo>
                  <a:cubicBezTo>
                    <a:pt x="11765" y="24091"/>
                    <a:pt x="11644" y="24108"/>
                    <a:pt x="11541" y="24108"/>
                  </a:cubicBezTo>
                  <a:cubicBezTo>
                    <a:pt x="11501" y="24108"/>
                    <a:pt x="11463" y="24106"/>
                    <a:pt x="11432" y="24102"/>
                  </a:cubicBezTo>
                  <a:cubicBezTo>
                    <a:pt x="11409" y="24103"/>
                    <a:pt x="11386" y="24104"/>
                    <a:pt x="11364" y="24104"/>
                  </a:cubicBezTo>
                  <a:cubicBezTo>
                    <a:pt x="11160" y="24104"/>
                    <a:pt x="10989" y="24055"/>
                    <a:pt x="10781" y="23978"/>
                  </a:cubicBezTo>
                  <a:cubicBezTo>
                    <a:pt x="10771" y="23975"/>
                    <a:pt x="10693" y="23959"/>
                    <a:pt x="10614" y="23943"/>
                  </a:cubicBezTo>
                  <a:cubicBezTo>
                    <a:pt x="10580" y="23920"/>
                    <a:pt x="10549" y="23889"/>
                    <a:pt x="10518" y="23864"/>
                  </a:cubicBezTo>
                  <a:cubicBezTo>
                    <a:pt x="10458" y="23842"/>
                    <a:pt x="10393" y="23821"/>
                    <a:pt x="10365" y="23806"/>
                  </a:cubicBezTo>
                  <a:cubicBezTo>
                    <a:pt x="10213" y="23693"/>
                    <a:pt x="10093" y="23602"/>
                    <a:pt x="9916" y="23425"/>
                  </a:cubicBezTo>
                  <a:cubicBezTo>
                    <a:pt x="9856" y="23405"/>
                    <a:pt x="9785" y="23387"/>
                    <a:pt x="9718" y="23356"/>
                  </a:cubicBezTo>
                  <a:cubicBezTo>
                    <a:pt x="9415" y="23035"/>
                    <a:pt x="9182" y="22691"/>
                    <a:pt x="8957" y="22270"/>
                  </a:cubicBezTo>
                  <a:cubicBezTo>
                    <a:pt x="8885" y="22169"/>
                    <a:pt x="8760" y="22029"/>
                    <a:pt x="8701" y="21804"/>
                  </a:cubicBezTo>
                  <a:cubicBezTo>
                    <a:pt x="8676" y="21732"/>
                    <a:pt x="8591" y="21529"/>
                    <a:pt x="8542" y="21449"/>
                  </a:cubicBezTo>
                  <a:cubicBezTo>
                    <a:pt x="8379" y="21182"/>
                    <a:pt x="8280" y="20871"/>
                    <a:pt x="8185" y="20575"/>
                  </a:cubicBezTo>
                  <a:cubicBezTo>
                    <a:pt x="8151" y="20463"/>
                    <a:pt x="8117" y="20356"/>
                    <a:pt x="8083" y="20250"/>
                  </a:cubicBezTo>
                  <a:close/>
                  <a:moveTo>
                    <a:pt x="12948" y="23924"/>
                  </a:moveTo>
                  <a:cubicBezTo>
                    <a:pt x="12951" y="23925"/>
                    <a:pt x="12954" y="23928"/>
                    <a:pt x="12957" y="23928"/>
                  </a:cubicBezTo>
                  <a:cubicBezTo>
                    <a:pt x="12951" y="24002"/>
                    <a:pt x="12923" y="24080"/>
                    <a:pt x="12903" y="24153"/>
                  </a:cubicBezTo>
                  <a:lnTo>
                    <a:pt x="12894" y="24148"/>
                  </a:lnTo>
                  <a:cubicBezTo>
                    <a:pt x="12915" y="24073"/>
                    <a:pt x="12943" y="23996"/>
                    <a:pt x="12948" y="23924"/>
                  </a:cubicBezTo>
                  <a:close/>
                  <a:moveTo>
                    <a:pt x="8827" y="23998"/>
                  </a:moveTo>
                  <a:cubicBezTo>
                    <a:pt x="8881" y="23998"/>
                    <a:pt x="8986" y="24057"/>
                    <a:pt x="9078" y="24105"/>
                  </a:cubicBezTo>
                  <a:lnTo>
                    <a:pt x="9078" y="24105"/>
                  </a:lnTo>
                  <a:cubicBezTo>
                    <a:pt x="9166" y="24191"/>
                    <a:pt x="9184" y="24222"/>
                    <a:pt x="9163" y="24222"/>
                  </a:cubicBezTo>
                  <a:cubicBezTo>
                    <a:pt x="9120" y="24222"/>
                    <a:pt x="8915" y="24096"/>
                    <a:pt x="8794" y="24056"/>
                  </a:cubicBezTo>
                  <a:cubicBezTo>
                    <a:pt x="8785" y="24014"/>
                    <a:pt x="8799" y="23998"/>
                    <a:pt x="8827" y="23998"/>
                  </a:cubicBezTo>
                  <a:close/>
                  <a:moveTo>
                    <a:pt x="10884" y="24358"/>
                  </a:moveTo>
                  <a:cubicBezTo>
                    <a:pt x="10909" y="24364"/>
                    <a:pt x="10930" y="24368"/>
                    <a:pt x="10951" y="24373"/>
                  </a:cubicBezTo>
                  <a:lnTo>
                    <a:pt x="10978" y="24429"/>
                  </a:lnTo>
                  <a:cubicBezTo>
                    <a:pt x="10939" y="24420"/>
                    <a:pt x="10899" y="24409"/>
                    <a:pt x="10861" y="24401"/>
                  </a:cubicBezTo>
                  <a:lnTo>
                    <a:pt x="10884" y="24358"/>
                  </a:lnTo>
                  <a:close/>
                  <a:moveTo>
                    <a:pt x="9119" y="24318"/>
                  </a:moveTo>
                  <a:lnTo>
                    <a:pt x="9119" y="24318"/>
                  </a:lnTo>
                  <a:cubicBezTo>
                    <a:pt x="9385" y="24492"/>
                    <a:pt x="9422" y="24564"/>
                    <a:pt x="9443" y="24630"/>
                  </a:cubicBezTo>
                  <a:cubicBezTo>
                    <a:pt x="9331" y="24533"/>
                    <a:pt x="9226" y="24434"/>
                    <a:pt x="9119" y="24318"/>
                  </a:cubicBezTo>
                  <a:close/>
                  <a:moveTo>
                    <a:pt x="10352" y="25083"/>
                  </a:moveTo>
                  <a:lnTo>
                    <a:pt x="10352" y="25083"/>
                  </a:lnTo>
                  <a:cubicBezTo>
                    <a:pt x="10453" y="25116"/>
                    <a:pt x="10552" y="25148"/>
                    <a:pt x="10655" y="25176"/>
                  </a:cubicBezTo>
                  <a:lnTo>
                    <a:pt x="10647" y="25200"/>
                  </a:lnTo>
                  <a:cubicBezTo>
                    <a:pt x="10546" y="25169"/>
                    <a:pt x="10450" y="25133"/>
                    <a:pt x="10353" y="25099"/>
                  </a:cubicBezTo>
                  <a:lnTo>
                    <a:pt x="10352" y="25083"/>
                  </a:lnTo>
                  <a:close/>
                  <a:moveTo>
                    <a:pt x="11552" y="25341"/>
                  </a:moveTo>
                  <a:cubicBezTo>
                    <a:pt x="11599" y="25344"/>
                    <a:pt x="11649" y="25351"/>
                    <a:pt x="11699" y="25351"/>
                  </a:cubicBezTo>
                  <a:cubicBezTo>
                    <a:pt x="11685" y="25355"/>
                    <a:pt x="11669" y="25360"/>
                    <a:pt x="11663" y="25360"/>
                  </a:cubicBezTo>
                  <a:cubicBezTo>
                    <a:pt x="11595" y="25360"/>
                    <a:pt x="11536" y="25358"/>
                    <a:pt x="11479" y="25354"/>
                  </a:cubicBezTo>
                  <a:cubicBezTo>
                    <a:pt x="11505" y="25350"/>
                    <a:pt x="11529" y="25345"/>
                    <a:pt x="11552" y="25341"/>
                  </a:cubicBezTo>
                  <a:close/>
                  <a:moveTo>
                    <a:pt x="26062" y="1"/>
                  </a:moveTo>
                  <a:cubicBezTo>
                    <a:pt x="25912" y="1"/>
                    <a:pt x="25754" y="18"/>
                    <a:pt x="25597" y="27"/>
                  </a:cubicBezTo>
                  <a:cubicBezTo>
                    <a:pt x="25385" y="50"/>
                    <a:pt x="25176" y="75"/>
                    <a:pt x="24983" y="97"/>
                  </a:cubicBezTo>
                  <a:cubicBezTo>
                    <a:pt x="24886" y="136"/>
                    <a:pt x="24787" y="169"/>
                    <a:pt x="24664" y="224"/>
                  </a:cubicBezTo>
                  <a:cubicBezTo>
                    <a:pt x="24568" y="240"/>
                    <a:pt x="24465" y="258"/>
                    <a:pt x="24434" y="262"/>
                  </a:cubicBezTo>
                  <a:cubicBezTo>
                    <a:pt x="24283" y="306"/>
                    <a:pt x="24153" y="362"/>
                    <a:pt x="24027" y="411"/>
                  </a:cubicBezTo>
                  <a:cubicBezTo>
                    <a:pt x="23899" y="458"/>
                    <a:pt x="23781" y="512"/>
                    <a:pt x="23658" y="571"/>
                  </a:cubicBezTo>
                  <a:cubicBezTo>
                    <a:pt x="23661" y="596"/>
                    <a:pt x="23662" y="620"/>
                    <a:pt x="23665" y="646"/>
                  </a:cubicBezTo>
                  <a:cubicBezTo>
                    <a:pt x="23574" y="686"/>
                    <a:pt x="23505" y="711"/>
                    <a:pt x="23424" y="754"/>
                  </a:cubicBezTo>
                  <a:cubicBezTo>
                    <a:pt x="23399" y="734"/>
                    <a:pt x="23374" y="717"/>
                    <a:pt x="23340" y="693"/>
                  </a:cubicBezTo>
                  <a:cubicBezTo>
                    <a:pt x="23048" y="864"/>
                    <a:pt x="22792" y="1048"/>
                    <a:pt x="22525" y="1158"/>
                  </a:cubicBezTo>
                  <a:cubicBezTo>
                    <a:pt x="22501" y="1168"/>
                    <a:pt x="22411" y="1226"/>
                    <a:pt x="22395" y="1242"/>
                  </a:cubicBezTo>
                  <a:cubicBezTo>
                    <a:pt x="22310" y="1321"/>
                    <a:pt x="22208" y="1401"/>
                    <a:pt x="22100" y="1476"/>
                  </a:cubicBezTo>
                  <a:cubicBezTo>
                    <a:pt x="21988" y="1551"/>
                    <a:pt x="21874" y="1629"/>
                    <a:pt x="21777" y="1720"/>
                  </a:cubicBezTo>
                  <a:cubicBezTo>
                    <a:pt x="21561" y="1911"/>
                    <a:pt x="21292" y="2122"/>
                    <a:pt x="21065" y="2342"/>
                  </a:cubicBezTo>
                  <a:cubicBezTo>
                    <a:pt x="20990" y="2418"/>
                    <a:pt x="20918" y="2498"/>
                    <a:pt x="20853" y="2576"/>
                  </a:cubicBezTo>
                  <a:cubicBezTo>
                    <a:pt x="20774" y="2631"/>
                    <a:pt x="20702" y="2681"/>
                    <a:pt x="20658" y="2712"/>
                  </a:cubicBezTo>
                  <a:cubicBezTo>
                    <a:pt x="20422" y="2980"/>
                    <a:pt x="20221" y="3241"/>
                    <a:pt x="20010" y="3503"/>
                  </a:cubicBezTo>
                  <a:cubicBezTo>
                    <a:pt x="19769" y="3803"/>
                    <a:pt x="19522" y="4109"/>
                    <a:pt x="19298" y="4424"/>
                  </a:cubicBezTo>
                  <a:cubicBezTo>
                    <a:pt x="19086" y="4727"/>
                    <a:pt x="18891" y="5041"/>
                    <a:pt x="18700" y="5353"/>
                  </a:cubicBezTo>
                  <a:cubicBezTo>
                    <a:pt x="18545" y="5603"/>
                    <a:pt x="18385" y="5845"/>
                    <a:pt x="18264" y="6113"/>
                  </a:cubicBezTo>
                  <a:cubicBezTo>
                    <a:pt x="18199" y="6266"/>
                    <a:pt x="18062" y="6533"/>
                    <a:pt x="17987" y="6640"/>
                  </a:cubicBezTo>
                  <a:cubicBezTo>
                    <a:pt x="17845" y="6843"/>
                    <a:pt x="17740" y="7065"/>
                    <a:pt x="17631" y="7277"/>
                  </a:cubicBezTo>
                  <a:cubicBezTo>
                    <a:pt x="17534" y="7461"/>
                    <a:pt x="17443" y="7730"/>
                    <a:pt x="17375" y="7836"/>
                  </a:cubicBezTo>
                  <a:cubicBezTo>
                    <a:pt x="17231" y="8055"/>
                    <a:pt x="17212" y="8236"/>
                    <a:pt x="17106" y="8430"/>
                  </a:cubicBezTo>
                  <a:cubicBezTo>
                    <a:pt x="17087" y="8466"/>
                    <a:pt x="17084" y="8550"/>
                    <a:pt x="17022" y="8626"/>
                  </a:cubicBezTo>
                  <a:cubicBezTo>
                    <a:pt x="16903" y="8781"/>
                    <a:pt x="16922" y="8901"/>
                    <a:pt x="16838" y="9081"/>
                  </a:cubicBezTo>
                  <a:cubicBezTo>
                    <a:pt x="16744" y="9168"/>
                    <a:pt x="16674" y="9444"/>
                    <a:pt x="16581" y="9644"/>
                  </a:cubicBezTo>
                  <a:cubicBezTo>
                    <a:pt x="16471" y="9869"/>
                    <a:pt x="16371" y="10147"/>
                    <a:pt x="16271" y="10405"/>
                  </a:cubicBezTo>
                  <a:cubicBezTo>
                    <a:pt x="16176" y="10656"/>
                    <a:pt x="16084" y="10911"/>
                    <a:pt x="16016" y="11108"/>
                  </a:cubicBezTo>
                  <a:cubicBezTo>
                    <a:pt x="16019" y="11180"/>
                    <a:pt x="16019" y="11214"/>
                    <a:pt x="16022" y="11276"/>
                  </a:cubicBezTo>
                  <a:cubicBezTo>
                    <a:pt x="15975" y="11313"/>
                    <a:pt x="15951" y="11333"/>
                    <a:pt x="15922" y="11355"/>
                  </a:cubicBezTo>
                  <a:cubicBezTo>
                    <a:pt x="15916" y="11577"/>
                    <a:pt x="15761" y="11811"/>
                    <a:pt x="15707" y="12079"/>
                  </a:cubicBezTo>
                  <a:cubicBezTo>
                    <a:pt x="15657" y="12320"/>
                    <a:pt x="15538" y="12663"/>
                    <a:pt x="15438" y="13028"/>
                  </a:cubicBezTo>
                  <a:cubicBezTo>
                    <a:pt x="15251" y="13447"/>
                    <a:pt x="15195" y="13934"/>
                    <a:pt x="15101" y="14415"/>
                  </a:cubicBezTo>
                  <a:cubicBezTo>
                    <a:pt x="15078" y="14489"/>
                    <a:pt x="15054" y="14564"/>
                    <a:pt x="15032" y="14637"/>
                  </a:cubicBezTo>
                  <a:lnTo>
                    <a:pt x="15032" y="14637"/>
                  </a:lnTo>
                  <a:cubicBezTo>
                    <a:pt x="14918" y="14452"/>
                    <a:pt x="14793" y="14251"/>
                    <a:pt x="14668" y="14123"/>
                  </a:cubicBezTo>
                  <a:cubicBezTo>
                    <a:pt x="14396" y="13680"/>
                    <a:pt x="14037" y="13274"/>
                    <a:pt x="13666" y="12907"/>
                  </a:cubicBezTo>
                  <a:cubicBezTo>
                    <a:pt x="13272" y="12522"/>
                    <a:pt x="12834" y="12129"/>
                    <a:pt x="12286" y="11892"/>
                  </a:cubicBezTo>
                  <a:cubicBezTo>
                    <a:pt x="11870" y="11641"/>
                    <a:pt x="11310" y="11524"/>
                    <a:pt x="10814" y="11441"/>
                  </a:cubicBezTo>
                  <a:cubicBezTo>
                    <a:pt x="10697" y="11454"/>
                    <a:pt x="10587" y="11466"/>
                    <a:pt x="10477" y="11491"/>
                  </a:cubicBezTo>
                  <a:cubicBezTo>
                    <a:pt x="10365" y="11474"/>
                    <a:pt x="10259" y="11473"/>
                    <a:pt x="10174" y="11470"/>
                  </a:cubicBezTo>
                  <a:cubicBezTo>
                    <a:pt x="9971" y="11499"/>
                    <a:pt x="9772" y="11549"/>
                    <a:pt x="9585" y="11611"/>
                  </a:cubicBezTo>
                  <a:cubicBezTo>
                    <a:pt x="9412" y="11683"/>
                    <a:pt x="9232" y="11738"/>
                    <a:pt x="9069" y="11829"/>
                  </a:cubicBezTo>
                  <a:cubicBezTo>
                    <a:pt x="8907" y="11916"/>
                    <a:pt x="8744" y="11998"/>
                    <a:pt x="8602" y="12107"/>
                  </a:cubicBezTo>
                  <a:cubicBezTo>
                    <a:pt x="8532" y="12160"/>
                    <a:pt x="8461" y="12211"/>
                    <a:pt x="8391" y="12263"/>
                  </a:cubicBezTo>
                  <a:cubicBezTo>
                    <a:pt x="8327" y="12320"/>
                    <a:pt x="8266" y="12379"/>
                    <a:pt x="8205" y="12437"/>
                  </a:cubicBezTo>
                  <a:cubicBezTo>
                    <a:pt x="8070" y="12537"/>
                    <a:pt x="7985" y="12616"/>
                    <a:pt x="7902" y="12698"/>
                  </a:cubicBezTo>
                  <a:cubicBezTo>
                    <a:pt x="7879" y="12763"/>
                    <a:pt x="7862" y="12806"/>
                    <a:pt x="7839" y="12863"/>
                  </a:cubicBezTo>
                  <a:cubicBezTo>
                    <a:pt x="7835" y="12861"/>
                    <a:pt x="7830" y="12859"/>
                    <a:pt x="7825" y="12859"/>
                  </a:cubicBezTo>
                  <a:cubicBezTo>
                    <a:pt x="7750" y="12859"/>
                    <a:pt x="7567" y="13095"/>
                    <a:pt x="7448" y="13212"/>
                  </a:cubicBezTo>
                  <a:cubicBezTo>
                    <a:pt x="7389" y="13340"/>
                    <a:pt x="7315" y="13472"/>
                    <a:pt x="7233" y="13603"/>
                  </a:cubicBezTo>
                  <a:cubicBezTo>
                    <a:pt x="7161" y="13736"/>
                    <a:pt x="7089" y="13871"/>
                    <a:pt x="7019" y="13999"/>
                  </a:cubicBezTo>
                  <a:cubicBezTo>
                    <a:pt x="6924" y="14218"/>
                    <a:pt x="6875" y="14412"/>
                    <a:pt x="6762" y="14676"/>
                  </a:cubicBezTo>
                  <a:cubicBezTo>
                    <a:pt x="6685" y="14835"/>
                    <a:pt x="6624" y="15197"/>
                    <a:pt x="6582" y="15461"/>
                  </a:cubicBezTo>
                  <a:cubicBezTo>
                    <a:pt x="6593" y="15506"/>
                    <a:pt x="6602" y="15545"/>
                    <a:pt x="6609" y="15579"/>
                  </a:cubicBezTo>
                  <a:cubicBezTo>
                    <a:pt x="6594" y="15657"/>
                    <a:pt x="6584" y="15709"/>
                    <a:pt x="6568" y="15790"/>
                  </a:cubicBezTo>
                  <a:cubicBezTo>
                    <a:pt x="6535" y="15810"/>
                    <a:pt x="6503" y="15832"/>
                    <a:pt x="6459" y="15862"/>
                  </a:cubicBezTo>
                  <a:cubicBezTo>
                    <a:pt x="6453" y="16028"/>
                    <a:pt x="6450" y="16137"/>
                    <a:pt x="6447" y="16259"/>
                  </a:cubicBezTo>
                  <a:cubicBezTo>
                    <a:pt x="6354" y="16709"/>
                    <a:pt x="6337" y="17200"/>
                    <a:pt x="6385" y="17699"/>
                  </a:cubicBezTo>
                  <a:cubicBezTo>
                    <a:pt x="6371" y="17726"/>
                    <a:pt x="6354" y="17755"/>
                    <a:pt x="6332" y="17795"/>
                  </a:cubicBezTo>
                  <a:cubicBezTo>
                    <a:pt x="6351" y="17926"/>
                    <a:pt x="6366" y="18033"/>
                    <a:pt x="6382" y="18144"/>
                  </a:cubicBezTo>
                  <a:cubicBezTo>
                    <a:pt x="6356" y="18295"/>
                    <a:pt x="6388" y="18557"/>
                    <a:pt x="6425" y="18773"/>
                  </a:cubicBezTo>
                  <a:cubicBezTo>
                    <a:pt x="6441" y="18872"/>
                    <a:pt x="6462" y="18967"/>
                    <a:pt x="6484" y="19061"/>
                  </a:cubicBezTo>
                  <a:lnTo>
                    <a:pt x="6484" y="19061"/>
                  </a:lnTo>
                  <a:cubicBezTo>
                    <a:pt x="6336" y="19063"/>
                    <a:pt x="6179" y="19070"/>
                    <a:pt x="6036" y="19070"/>
                  </a:cubicBezTo>
                  <a:cubicBezTo>
                    <a:pt x="5963" y="19070"/>
                    <a:pt x="5893" y="19068"/>
                    <a:pt x="5831" y="19063"/>
                  </a:cubicBezTo>
                  <a:cubicBezTo>
                    <a:pt x="5716" y="19106"/>
                    <a:pt x="5603" y="19148"/>
                    <a:pt x="5488" y="19192"/>
                  </a:cubicBezTo>
                  <a:cubicBezTo>
                    <a:pt x="5373" y="19232"/>
                    <a:pt x="5260" y="19285"/>
                    <a:pt x="5141" y="19347"/>
                  </a:cubicBezTo>
                  <a:cubicBezTo>
                    <a:pt x="5058" y="19301"/>
                    <a:pt x="4983" y="19262"/>
                    <a:pt x="4907" y="19222"/>
                  </a:cubicBezTo>
                  <a:cubicBezTo>
                    <a:pt x="4807" y="19256"/>
                    <a:pt x="4705" y="19290"/>
                    <a:pt x="4612" y="19320"/>
                  </a:cubicBezTo>
                  <a:cubicBezTo>
                    <a:pt x="4526" y="19322"/>
                    <a:pt x="4473" y="19335"/>
                    <a:pt x="4401" y="19344"/>
                  </a:cubicBezTo>
                  <a:cubicBezTo>
                    <a:pt x="4241" y="19432"/>
                    <a:pt x="4086" y="19521"/>
                    <a:pt x="4069" y="19576"/>
                  </a:cubicBezTo>
                  <a:lnTo>
                    <a:pt x="4069" y="19576"/>
                  </a:lnTo>
                  <a:cubicBezTo>
                    <a:pt x="4078" y="19573"/>
                    <a:pt x="4087" y="19570"/>
                    <a:pt x="4096" y="19566"/>
                  </a:cubicBezTo>
                  <a:cubicBezTo>
                    <a:pt x="4103" y="19564"/>
                    <a:pt x="4110" y="19563"/>
                    <a:pt x="4115" y="19563"/>
                  </a:cubicBezTo>
                  <a:cubicBezTo>
                    <a:pt x="4127" y="19563"/>
                    <a:pt x="4125" y="19570"/>
                    <a:pt x="4068" y="19593"/>
                  </a:cubicBezTo>
                  <a:cubicBezTo>
                    <a:pt x="4067" y="19588"/>
                    <a:pt x="4067" y="19582"/>
                    <a:pt x="4069" y="19576"/>
                  </a:cubicBezTo>
                  <a:lnTo>
                    <a:pt x="4069" y="19576"/>
                  </a:lnTo>
                  <a:cubicBezTo>
                    <a:pt x="4038" y="19588"/>
                    <a:pt x="4007" y="19600"/>
                    <a:pt x="3977" y="19612"/>
                  </a:cubicBezTo>
                  <a:lnTo>
                    <a:pt x="3977" y="19612"/>
                  </a:lnTo>
                  <a:cubicBezTo>
                    <a:pt x="4005" y="19606"/>
                    <a:pt x="4035" y="19600"/>
                    <a:pt x="4068" y="19593"/>
                  </a:cubicBezTo>
                  <a:lnTo>
                    <a:pt x="4068" y="19593"/>
                  </a:lnTo>
                  <a:cubicBezTo>
                    <a:pt x="4068" y="19599"/>
                    <a:pt x="3975" y="19625"/>
                    <a:pt x="3883" y="19650"/>
                  </a:cubicBezTo>
                  <a:cubicBezTo>
                    <a:pt x="3914" y="19638"/>
                    <a:pt x="3945" y="19625"/>
                    <a:pt x="3977" y="19612"/>
                  </a:cubicBezTo>
                  <a:lnTo>
                    <a:pt x="3977" y="19612"/>
                  </a:lnTo>
                  <a:cubicBezTo>
                    <a:pt x="3780" y="19656"/>
                    <a:pt x="3714" y="19684"/>
                    <a:pt x="3643" y="19706"/>
                  </a:cubicBezTo>
                  <a:cubicBezTo>
                    <a:pt x="3630" y="19715"/>
                    <a:pt x="3615" y="19727"/>
                    <a:pt x="3594" y="19738"/>
                  </a:cubicBezTo>
                  <a:cubicBezTo>
                    <a:pt x="3446" y="19815"/>
                    <a:pt x="3294" y="19891"/>
                    <a:pt x="3122" y="19980"/>
                  </a:cubicBezTo>
                  <a:cubicBezTo>
                    <a:pt x="3125" y="20003"/>
                    <a:pt x="3129" y="20025"/>
                    <a:pt x="3132" y="20043"/>
                  </a:cubicBezTo>
                  <a:cubicBezTo>
                    <a:pt x="2969" y="20128"/>
                    <a:pt x="2812" y="20209"/>
                    <a:pt x="2656" y="20290"/>
                  </a:cubicBezTo>
                  <a:cubicBezTo>
                    <a:pt x="2578" y="20331"/>
                    <a:pt x="2498" y="20369"/>
                    <a:pt x="2422" y="20414"/>
                  </a:cubicBezTo>
                  <a:cubicBezTo>
                    <a:pt x="2348" y="20461"/>
                    <a:pt x="2275" y="20509"/>
                    <a:pt x="2200" y="20558"/>
                  </a:cubicBezTo>
                  <a:cubicBezTo>
                    <a:pt x="2195" y="20587"/>
                    <a:pt x="2192" y="20617"/>
                    <a:pt x="2185" y="20662"/>
                  </a:cubicBezTo>
                  <a:cubicBezTo>
                    <a:pt x="2083" y="20733"/>
                    <a:pt x="1927" y="20833"/>
                    <a:pt x="1891" y="20873"/>
                  </a:cubicBezTo>
                  <a:cubicBezTo>
                    <a:pt x="1789" y="20982"/>
                    <a:pt x="1719" y="21037"/>
                    <a:pt x="1621" y="21098"/>
                  </a:cubicBezTo>
                  <a:cubicBezTo>
                    <a:pt x="1594" y="21146"/>
                    <a:pt x="1567" y="21195"/>
                    <a:pt x="1536" y="21251"/>
                  </a:cubicBezTo>
                  <a:cubicBezTo>
                    <a:pt x="1424" y="21332"/>
                    <a:pt x="1343" y="21389"/>
                    <a:pt x="1255" y="21454"/>
                  </a:cubicBezTo>
                  <a:cubicBezTo>
                    <a:pt x="1249" y="21499"/>
                    <a:pt x="1246" y="21544"/>
                    <a:pt x="1243" y="21592"/>
                  </a:cubicBezTo>
                  <a:cubicBezTo>
                    <a:pt x="1037" y="21797"/>
                    <a:pt x="842" y="21970"/>
                    <a:pt x="680" y="22153"/>
                  </a:cubicBezTo>
                  <a:cubicBezTo>
                    <a:pt x="630" y="22278"/>
                    <a:pt x="584" y="22387"/>
                    <a:pt x="534" y="22506"/>
                  </a:cubicBezTo>
                  <a:cubicBezTo>
                    <a:pt x="419" y="22650"/>
                    <a:pt x="308" y="22759"/>
                    <a:pt x="221" y="22900"/>
                  </a:cubicBezTo>
                  <a:cubicBezTo>
                    <a:pt x="155" y="23049"/>
                    <a:pt x="81" y="23213"/>
                    <a:pt x="0" y="23393"/>
                  </a:cubicBezTo>
                  <a:cubicBezTo>
                    <a:pt x="182" y="23216"/>
                    <a:pt x="340" y="23061"/>
                    <a:pt x="504" y="22908"/>
                  </a:cubicBezTo>
                  <a:lnTo>
                    <a:pt x="504" y="22908"/>
                  </a:lnTo>
                  <a:cubicBezTo>
                    <a:pt x="502" y="22913"/>
                    <a:pt x="484" y="22960"/>
                    <a:pt x="453" y="23050"/>
                  </a:cubicBezTo>
                  <a:cubicBezTo>
                    <a:pt x="524" y="22919"/>
                    <a:pt x="614" y="22818"/>
                    <a:pt x="684" y="22721"/>
                  </a:cubicBezTo>
                  <a:cubicBezTo>
                    <a:pt x="758" y="22623"/>
                    <a:pt x="823" y="22537"/>
                    <a:pt x="881" y="22459"/>
                  </a:cubicBezTo>
                  <a:cubicBezTo>
                    <a:pt x="980" y="22425"/>
                    <a:pt x="1049" y="22389"/>
                    <a:pt x="1168" y="22360"/>
                  </a:cubicBezTo>
                  <a:cubicBezTo>
                    <a:pt x="1236" y="22235"/>
                    <a:pt x="1279" y="22156"/>
                    <a:pt x="1315" y="22085"/>
                  </a:cubicBezTo>
                  <a:cubicBezTo>
                    <a:pt x="1455" y="21963"/>
                    <a:pt x="1548" y="21860"/>
                    <a:pt x="1674" y="21770"/>
                  </a:cubicBezTo>
                  <a:cubicBezTo>
                    <a:pt x="1682" y="21713"/>
                    <a:pt x="1688" y="21673"/>
                    <a:pt x="1694" y="21632"/>
                  </a:cubicBezTo>
                  <a:cubicBezTo>
                    <a:pt x="1769" y="21571"/>
                    <a:pt x="1822" y="21527"/>
                    <a:pt x="1894" y="21470"/>
                  </a:cubicBezTo>
                  <a:cubicBezTo>
                    <a:pt x="1913" y="21511"/>
                    <a:pt x="1930" y="21551"/>
                    <a:pt x="1947" y="21585"/>
                  </a:cubicBezTo>
                  <a:cubicBezTo>
                    <a:pt x="2023" y="21541"/>
                    <a:pt x="2070" y="21514"/>
                    <a:pt x="2075" y="21511"/>
                  </a:cubicBezTo>
                  <a:cubicBezTo>
                    <a:pt x="2123" y="21471"/>
                    <a:pt x="2164" y="21430"/>
                    <a:pt x="2204" y="21392"/>
                  </a:cubicBezTo>
                  <a:cubicBezTo>
                    <a:pt x="2247" y="21357"/>
                    <a:pt x="2286" y="21324"/>
                    <a:pt x="2323" y="21293"/>
                  </a:cubicBezTo>
                  <a:cubicBezTo>
                    <a:pt x="2400" y="21235"/>
                    <a:pt x="2469" y="21189"/>
                    <a:pt x="2544" y="21176"/>
                  </a:cubicBezTo>
                  <a:cubicBezTo>
                    <a:pt x="2606" y="21123"/>
                    <a:pt x="2665" y="21070"/>
                    <a:pt x="2723" y="21018"/>
                  </a:cubicBezTo>
                  <a:cubicBezTo>
                    <a:pt x="2766" y="20998"/>
                    <a:pt x="2807" y="20974"/>
                    <a:pt x="2925" y="20936"/>
                  </a:cubicBezTo>
                  <a:cubicBezTo>
                    <a:pt x="2975" y="20880"/>
                    <a:pt x="3024" y="20826"/>
                    <a:pt x="3072" y="20771"/>
                  </a:cubicBezTo>
                  <a:cubicBezTo>
                    <a:pt x="3106" y="20758"/>
                    <a:pt x="3137" y="20746"/>
                    <a:pt x="3169" y="20733"/>
                  </a:cubicBezTo>
                  <a:lnTo>
                    <a:pt x="3169" y="20733"/>
                  </a:lnTo>
                  <a:cubicBezTo>
                    <a:pt x="3137" y="20776"/>
                    <a:pt x="3104" y="20820"/>
                    <a:pt x="3078" y="20855"/>
                  </a:cubicBezTo>
                  <a:cubicBezTo>
                    <a:pt x="3140" y="20849"/>
                    <a:pt x="3199" y="20842"/>
                    <a:pt x="3253" y="20836"/>
                  </a:cubicBezTo>
                  <a:cubicBezTo>
                    <a:pt x="3349" y="20787"/>
                    <a:pt x="3424" y="20724"/>
                    <a:pt x="3640" y="20637"/>
                  </a:cubicBezTo>
                  <a:cubicBezTo>
                    <a:pt x="3708" y="20592"/>
                    <a:pt x="3834" y="20505"/>
                    <a:pt x="3943" y="20431"/>
                  </a:cubicBezTo>
                  <a:cubicBezTo>
                    <a:pt x="3953" y="20433"/>
                    <a:pt x="3983" y="20439"/>
                    <a:pt x="4006" y="20443"/>
                  </a:cubicBezTo>
                  <a:cubicBezTo>
                    <a:pt x="4171" y="20362"/>
                    <a:pt x="4333" y="20330"/>
                    <a:pt x="4477" y="20277"/>
                  </a:cubicBezTo>
                  <a:cubicBezTo>
                    <a:pt x="4511" y="20243"/>
                    <a:pt x="4536" y="20218"/>
                    <a:pt x="4574" y="20181"/>
                  </a:cubicBezTo>
                  <a:cubicBezTo>
                    <a:pt x="4671" y="20196"/>
                    <a:pt x="4749" y="20203"/>
                    <a:pt x="4829" y="20221"/>
                  </a:cubicBezTo>
                  <a:cubicBezTo>
                    <a:pt x="4988" y="20196"/>
                    <a:pt x="5149" y="20169"/>
                    <a:pt x="5310" y="20143"/>
                  </a:cubicBezTo>
                  <a:cubicBezTo>
                    <a:pt x="5335" y="20125"/>
                    <a:pt x="5366" y="20100"/>
                    <a:pt x="5394" y="20080"/>
                  </a:cubicBezTo>
                  <a:cubicBezTo>
                    <a:pt x="5516" y="20049"/>
                    <a:pt x="5632" y="20047"/>
                    <a:pt x="5736" y="20031"/>
                  </a:cubicBezTo>
                  <a:cubicBezTo>
                    <a:pt x="5770" y="20047"/>
                    <a:pt x="5795" y="20061"/>
                    <a:pt x="5835" y="20081"/>
                  </a:cubicBezTo>
                  <a:cubicBezTo>
                    <a:pt x="5935" y="20062"/>
                    <a:pt x="6034" y="20044"/>
                    <a:pt x="6131" y="20028"/>
                  </a:cubicBezTo>
                  <a:cubicBezTo>
                    <a:pt x="6228" y="20016"/>
                    <a:pt x="6325" y="20012"/>
                    <a:pt x="6425" y="20003"/>
                  </a:cubicBezTo>
                  <a:cubicBezTo>
                    <a:pt x="6466" y="20022"/>
                    <a:pt x="6507" y="20041"/>
                    <a:pt x="6544" y="20058"/>
                  </a:cubicBezTo>
                  <a:cubicBezTo>
                    <a:pt x="6584" y="20055"/>
                    <a:pt x="6623" y="20054"/>
                    <a:pt x="6663" y="20054"/>
                  </a:cubicBezTo>
                  <a:lnTo>
                    <a:pt x="6663" y="20054"/>
                  </a:lnTo>
                  <a:cubicBezTo>
                    <a:pt x="6662" y="20070"/>
                    <a:pt x="6662" y="20087"/>
                    <a:pt x="6662" y="20103"/>
                  </a:cubicBezTo>
                  <a:cubicBezTo>
                    <a:pt x="6680" y="20103"/>
                    <a:pt x="6699" y="20105"/>
                    <a:pt x="6730" y="20106"/>
                  </a:cubicBezTo>
                  <a:cubicBezTo>
                    <a:pt x="6765" y="20297"/>
                    <a:pt x="6785" y="20412"/>
                    <a:pt x="6805" y="20517"/>
                  </a:cubicBezTo>
                  <a:cubicBezTo>
                    <a:pt x="6830" y="20575"/>
                    <a:pt x="6850" y="20623"/>
                    <a:pt x="6875" y="20680"/>
                  </a:cubicBezTo>
                  <a:cubicBezTo>
                    <a:pt x="6862" y="20724"/>
                    <a:pt x="6855" y="20752"/>
                    <a:pt x="6846" y="20783"/>
                  </a:cubicBezTo>
                  <a:cubicBezTo>
                    <a:pt x="6912" y="20929"/>
                    <a:pt x="6981" y="21067"/>
                    <a:pt x="7056" y="21207"/>
                  </a:cubicBezTo>
                  <a:cubicBezTo>
                    <a:pt x="7128" y="21348"/>
                    <a:pt x="7208" y="21491"/>
                    <a:pt x="7299" y="21644"/>
                  </a:cubicBezTo>
                  <a:cubicBezTo>
                    <a:pt x="7234" y="21649"/>
                    <a:pt x="7178" y="21654"/>
                    <a:pt x="7106" y="21661"/>
                  </a:cubicBezTo>
                  <a:cubicBezTo>
                    <a:pt x="7272" y="21908"/>
                    <a:pt x="7350" y="22148"/>
                    <a:pt x="7449" y="22394"/>
                  </a:cubicBezTo>
                  <a:cubicBezTo>
                    <a:pt x="7470" y="22326"/>
                    <a:pt x="7484" y="22275"/>
                    <a:pt x="7506" y="22228"/>
                  </a:cubicBezTo>
                  <a:cubicBezTo>
                    <a:pt x="7506" y="22229"/>
                    <a:pt x="7543" y="22289"/>
                    <a:pt x="7562" y="22322"/>
                  </a:cubicBezTo>
                  <a:cubicBezTo>
                    <a:pt x="7561" y="22356"/>
                    <a:pt x="7558" y="22391"/>
                    <a:pt x="7556" y="22428"/>
                  </a:cubicBezTo>
                  <a:cubicBezTo>
                    <a:pt x="7601" y="22490"/>
                    <a:pt x="7636" y="22538"/>
                    <a:pt x="7668" y="22584"/>
                  </a:cubicBezTo>
                  <a:cubicBezTo>
                    <a:pt x="7683" y="22679"/>
                    <a:pt x="7712" y="22778"/>
                    <a:pt x="7729" y="22851"/>
                  </a:cubicBezTo>
                  <a:cubicBezTo>
                    <a:pt x="7861" y="23066"/>
                    <a:pt x="7983" y="23224"/>
                    <a:pt x="8115" y="23405"/>
                  </a:cubicBezTo>
                  <a:cubicBezTo>
                    <a:pt x="8140" y="23397"/>
                    <a:pt x="8163" y="23390"/>
                    <a:pt x="8186" y="23383"/>
                  </a:cubicBezTo>
                  <a:cubicBezTo>
                    <a:pt x="8399" y="23692"/>
                    <a:pt x="8208" y="23637"/>
                    <a:pt x="8600" y="24073"/>
                  </a:cubicBezTo>
                  <a:cubicBezTo>
                    <a:pt x="8608" y="24025"/>
                    <a:pt x="8617" y="23980"/>
                    <a:pt x="8627" y="23917"/>
                  </a:cubicBezTo>
                  <a:cubicBezTo>
                    <a:pt x="8750" y="24093"/>
                    <a:pt x="8854" y="24230"/>
                    <a:pt x="9006" y="24402"/>
                  </a:cubicBezTo>
                  <a:cubicBezTo>
                    <a:pt x="8998" y="24339"/>
                    <a:pt x="8994" y="24302"/>
                    <a:pt x="8991" y="24258"/>
                  </a:cubicBezTo>
                  <a:lnTo>
                    <a:pt x="8991" y="24258"/>
                  </a:lnTo>
                  <a:cubicBezTo>
                    <a:pt x="9443" y="24733"/>
                    <a:pt x="9932" y="25164"/>
                    <a:pt x="10736" y="25395"/>
                  </a:cubicBezTo>
                  <a:cubicBezTo>
                    <a:pt x="10784" y="25380"/>
                    <a:pt x="10831" y="25366"/>
                    <a:pt x="10867" y="25355"/>
                  </a:cubicBezTo>
                  <a:cubicBezTo>
                    <a:pt x="11068" y="25403"/>
                    <a:pt x="11270" y="25435"/>
                    <a:pt x="11486" y="25435"/>
                  </a:cubicBezTo>
                  <a:cubicBezTo>
                    <a:pt x="11615" y="25435"/>
                    <a:pt x="11748" y="25423"/>
                    <a:pt x="11889" y="25398"/>
                  </a:cubicBezTo>
                  <a:cubicBezTo>
                    <a:pt x="11894" y="25373"/>
                    <a:pt x="11897" y="25358"/>
                    <a:pt x="11899" y="25344"/>
                  </a:cubicBezTo>
                  <a:cubicBezTo>
                    <a:pt x="12045" y="25285"/>
                    <a:pt x="12188" y="25214"/>
                    <a:pt x="12319" y="25120"/>
                  </a:cubicBezTo>
                  <a:cubicBezTo>
                    <a:pt x="12414" y="25076"/>
                    <a:pt x="12476" y="25029"/>
                    <a:pt x="12587" y="24951"/>
                  </a:cubicBezTo>
                  <a:cubicBezTo>
                    <a:pt x="12594" y="24977"/>
                    <a:pt x="12601" y="25004"/>
                    <a:pt x="12607" y="25032"/>
                  </a:cubicBezTo>
                  <a:cubicBezTo>
                    <a:pt x="12869" y="24792"/>
                    <a:pt x="13041" y="24465"/>
                    <a:pt x="13101" y="24130"/>
                  </a:cubicBezTo>
                  <a:cubicBezTo>
                    <a:pt x="13131" y="24084"/>
                    <a:pt x="13163" y="24039"/>
                    <a:pt x="13190" y="23987"/>
                  </a:cubicBezTo>
                  <a:cubicBezTo>
                    <a:pt x="13216" y="23649"/>
                    <a:pt x="13140" y="23393"/>
                    <a:pt x="13071" y="23178"/>
                  </a:cubicBezTo>
                  <a:cubicBezTo>
                    <a:pt x="12988" y="22865"/>
                    <a:pt x="13132" y="22975"/>
                    <a:pt x="12929" y="22604"/>
                  </a:cubicBezTo>
                  <a:cubicBezTo>
                    <a:pt x="12928" y="22656"/>
                    <a:pt x="12923" y="22709"/>
                    <a:pt x="12913" y="22818"/>
                  </a:cubicBezTo>
                  <a:cubicBezTo>
                    <a:pt x="12823" y="22516"/>
                    <a:pt x="12762" y="22392"/>
                    <a:pt x="12709" y="22278"/>
                  </a:cubicBezTo>
                  <a:cubicBezTo>
                    <a:pt x="12735" y="22245"/>
                    <a:pt x="12760" y="22217"/>
                    <a:pt x="12782" y="22189"/>
                  </a:cubicBezTo>
                  <a:cubicBezTo>
                    <a:pt x="12706" y="22082"/>
                    <a:pt x="12628" y="21994"/>
                    <a:pt x="12554" y="21910"/>
                  </a:cubicBezTo>
                  <a:cubicBezTo>
                    <a:pt x="12481" y="21823"/>
                    <a:pt x="12409" y="21748"/>
                    <a:pt x="12336" y="21679"/>
                  </a:cubicBezTo>
                  <a:lnTo>
                    <a:pt x="12336" y="21679"/>
                  </a:lnTo>
                  <a:cubicBezTo>
                    <a:pt x="12359" y="21727"/>
                    <a:pt x="12388" y="21779"/>
                    <a:pt x="12435" y="21894"/>
                  </a:cubicBezTo>
                  <a:cubicBezTo>
                    <a:pt x="12331" y="21772"/>
                    <a:pt x="12236" y="21677"/>
                    <a:pt x="12142" y="21577"/>
                  </a:cubicBezTo>
                  <a:cubicBezTo>
                    <a:pt x="12095" y="21493"/>
                    <a:pt x="12027" y="21352"/>
                    <a:pt x="11904" y="21143"/>
                  </a:cubicBezTo>
                  <a:cubicBezTo>
                    <a:pt x="11845" y="21174"/>
                    <a:pt x="11813" y="21193"/>
                    <a:pt x="11785" y="21215"/>
                  </a:cubicBezTo>
                  <a:cubicBezTo>
                    <a:pt x="11817" y="21255"/>
                    <a:pt x="11844" y="21289"/>
                    <a:pt x="11869" y="21324"/>
                  </a:cubicBezTo>
                  <a:cubicBezTo>
                    <a:pt x="11854" y="21313"/>
                    <a:pt x="11839" y="21302"/>
                    <a:pt x="11824" y="21292"/>
                  </a:cubicBezTo>
                  <a:cubicBezTo>
                    <a:pt x="11804" y="21261"/>
                    <a:pt x="11785" y="21232"/>
                    <a:pt x="11764" y="21201"/>
                  </a:cubicBezTo>
                  <a:lnTo>
                    <a:pt x="11764" y="21201"/>
                  </a:lnTo>
                  <a:cubicBezTo>
                    <a:pt x="11773" y="21207"/>
                    <a:pt x="11783" y="21214"/>
                    <a:pt x="11785" y="21215"/>
                  </a:cubicBezTo>
                  <a:cubicBezTo>
                    <a:pt x="11655" y="21064"/>
                    <a:pt x="11548" y="20914"/>
                    <a:pt x="11364" y="20823"/>
                  </a:cubicBezTo>
                  <a:cubicBezTo>
                    <a:pt x="11271" y="20711"/>
                    <a:pt x="11179" y="20617"/>
                    <a:pt x="11095" y="20525"/>
                  </a:cubicBezTo>
                  <a:cubicBezTo>
                    <a:pt x="10992" y="20461"/>
                    <a:pt x="10928" y="20419"/>
                    <a:pt x="10856" y="20380"/>
                  </a:cubicBezTo>
                  <a:cubicBezTo>
                    <a:pt x="10842" y="20342"/>
                    <a:pt x="10830" y="20312"/>
                    <a:pt x="10812" y="20269"/>
                  </a:cubicBezTo>
                  <a:cubicBezTo>
                    <a:pt x="10693" y="20206"/>
                    <a:pt x="10589" y="20144"/>
                    <a:pt x="10472" y="20090"/>
                  </a:cubicBezTo>
                  <a:cubicBezTo>
                    <a:pt x="10356" y="20038"/>
                    <a:pt x="10244" y="19988"/>
                    <a:pt x="10138" y="19941"/>
                  </a:cubicBezTo>
                  <a:cubicBezTo>
                    <a:pt x="10018" y="19857"/>
                    <a:pt x="9910" y="19774"/>
                    <a:pt x="9782" y="19707"/>
                  </a:cubicBezTo>
                  <a:cubicBezTo>
                    <a:pt x="9654" y="19646"/>
                    <a:pt x="9516" y="19584"/>
                    <a:pt x="9351" y="19515"/>
                  </a:cubicBezTo>
                  <a:cubicBezTo>
                    <a:pt x="9337" y="19532"/>
                    <a:pt x="9322" y="19550"/>
                    <a:pt x="9291" y="19588"/>
                  </a:cubicBezTo>
                  <a:cubicBezTo>
                    <a:pt x="9173" y="19490"/>
                    <a:pt x="9109" y="19434"/>
                    <a:pt x="9007" y="19372"/>
                  </a:cubicBezTo>
                  <a:cubicBezTo>
                    <a:pt x="8872" y="19368"/>
                    <a:pt x="8800" y="19371"/>
                    <a:pt x="8700" y="19360"/>
                  </a:cubicBezTo>
                  <a:cubicBezTo>
                    <a:pt x="8645" y="19356"/>
                    <a:pt x="8545" y="19328"/>
                    <a:pt x="8419" y="19301"/>
                  </a:cubicBezTo>
                  <a:cubicBezTo>
                    <a:pt x="8408" y="19259"/>
                    <a:pt x="8401" y="19229"/>
                    <a:pt x="8391" y="19198"/>
                  </a:cubicBezTo>
                  <a:cubicBezTo>
                    <a:pt x="8258" y="19168"/>
                    <a:pt x="8114" y="19123"/>
                    <a:pt x="8038" y="19123"/>
                  </a:cubicBezTo>
                  <a:cubicBezTo>
                    <a:pt x="8013" y="19123"/>
                    <a:pt x="7995" y="19128"/>
                    <a:pt x="7988" y="19139"/>
                  </a:cubicBezTo>
                  <a:lnTo>
                    <a:pt x="7988" y="19139"/>
                  </a:lnTo>
                  <a:cubicBezTo>
                    <a:pt x="7986" y="19139"/>
                    <a:pt x="7984" y="19139"/>
                    <a:pt x="7981" y="19138"/>
                  </a:cubicBezTo>
                  <a:lnTo>
                    <a:pt x="7981" y="19138"/>
                  </a:lnTo>
                  <a:cubicBezTo>
                    <a:pt x="7983" y="19139"/>
                    <a:pt x="7985" y="19139"/>
                    <a:pt x="7987" y="19140"/>
                  </a:cubicBezTo>
                  <a:cubicBezTo>
                    <a:pt x="7987" y="19140"/>
                    <a:pt x="7988" y="19139"/>
                    <a:pt x="7988" y="19139"/>
                  </a:cubicBezTo>
                  <a:lnTo>
                    <a:pt x="7988" y="19139"/>
                  </a:lnTo>
                  <a:cubicBezTo>
                    <a:pt x="7990" y="19140"/>
                    <a:pt x="7991" y="19140"/>
                    <a:pt x="7991" y="19140"/>
                  </a:cubicBezTo>
                  <a:cubicBezTo>
                    <a:pt x="7991" y="19140"/>
                    <a:pt x="7990" y="19140"/>
                    <a:pt x="7987" y="19140"/>
                  </a:cubicBezTo>
                  <a:lnTo>
                    <a:pt x="7987" y="19140"/>
                  </a:lnTo>
                  <a:cubicBezTo>
                    <a:pt x="8051" y="19170"/>
                    <a:pt x="8051" y="19188"/>
                    <a:pt x="8051" y="19207"/>
                  </a:cubicBezTo>
                  <a:cubicBezTo>
                    <a:pt x="8017" y="19201"/>
                    <a:pt x="7980" y="19195"/>
                    <a:pt x="7945" y="19188"/>
                  </a:cubicBezTo>
                  <a:cubicBezTo>
                    <a:pt x="7933" y="19167"/>
                    <a:pt x="7921" y="19147"/>
                    <a:pt x="7908" y="19125"/>
                  </a:cubicBezTo>
                  <a:lnTo>
                    <a:pt x="7908" y="19125"/>
                  </a:lnTo>
                  <a:cubicBezTo>
                    <a:pt x="7937" y="19130"/>
                    <a:pt x="7966" y="19135"/>
                    <a:pt x="7981" y="19138"/>
                  </a:cubicBezTo>
                  <a:lnTo>
                    <a:pt x="7981" y="19138"/>
                  </a:lnTo>
                  <a:cubicBezTo>
                    <a:pt x="7921" y="19127"/>
                    <a:pt x="7865" y="19115"/>
                    <a:pt x="7811" y="19105"/>
                  </a:cubicBezTo>
                  <a:lnTo>
                    <a:pt x="7811" y="19105"/>
                  </a:lnTo>
                  <a:cubicBezTo>
                    <a:pt x="7794" y="18937"/>
                    <a:pt x="7779" y="18870"/>
                    <a:pt x="7734" y="18670"/>
                  </a:cubicBezTo>
                  <a:cubicBezTo>
                    <a:pt x="7720" y="18320"/>
                    <a:pt x="7730" y="17988"/>
                    <a:pt x="7748" y="17652"/>
                  </a:cubicBezTo>
                  <a:cubicBezTo>
                    <a:pt x="7739" y="17570"/>
                    <a:pt x="7731" y="17448"/>
                    <a:pt x="7727" y="17323"/>
                  </a:cubicBezTo>
                  <a:cubicBezTo>
                    <a:pt x="7721" y="17190"/>
                    <a:pt x="7733" y="17058"/>
                    <a:pt x="7736" y="16940"/>
                  </a:cubicBezTo>
                  <a:cubicBezTo>
                    <a:pt x="7712" y="16906"/>
                    <a:pt x="7701" y="16890"/>
                    <a:pt x="7679" y="16859"/>
                  </a:cubicBezTo>
                  <a:cubicBezTo>
                    <a:pt x="7693" y="16681"/>
                    <a:pt x="7714" y="16437"/>
                    <a:pt x="7739" y="16365"/>
                  </a:cubicBezTo>
                  <a:cubicBezTo>
                    <a:pt x="7811" y="16209"/>
                    <a:pt x="7740" y="15979"/>
                    <a:pt x="7826" y="15876"/>
                  </a:cubicBezTo>
                  <a:cubicBezTo>
                    <a:pt x="7832" y="15869"/>
                    <a:pt x="7852" y="15770"/>
                    <a:pt x="7852" y="15756"/>
                  </a:cubicBezTo>
                  <a:cubicBezTo>
                    <a:pt x="7846" y="15657"/>
                    <a:pt x="7864" y="15553"/>
                    <a:pt x="7893" y="15448"/>
                  </a:cubicBezTo>
                  <a:cubicBezTo>
                    <a:pt x="7923" y="15344"/>
                    <a:pt x="7949" y="15235"/>
                    <a:pt x="7985" y="15136"/>
                  </a:cubicBezTo>
                  <a:cubicBezTo>
                    <a:pt x="7958" y="15089"/>
                    <a:pt x="7948" y="15055"/>
                    <a:pt x="7961" y="14982"/>
                  </a:cubicBezTo>
                  <a:cubicBezTo>
                    <a:pt x="7970" y="14905"/>
                    <a:pt x="8012" y="14794"/>
                    <a:pt x="8099" y="14589"/>
                  </a:cubicBezTo>
                  <a:cubicBezTo>
                    <a:pt x="8102" y="14561"/>
                    <a:pt x="8107" y="14527"/>
                    <a:pt x="8114" y="14495"/>
                  </a:cubicBezTo>
                  <a:cubicBezTo>
                    <a:pt x="8123" y="14485"/>
                    <a:pt x="8132" y="14474"/>
                    <a:pt x="8142" y="14462"/>
                  </a:cubicBezTo>
                  <a:lnTo>
                    <a:pt x="8142" y="14462"/>
                  </a:lnTo>
                  <a:cubicBezTo>
                    <a:pt x="8129" y="14499"/>
                    <a:pt x="8118" y="14536"/>
                    <a:pt x="8111" y="14574"/>
                  </a:cubicBezTo>
                  <a:cubicBezTo>
                    <a:pt x="8105" y="14582"/>
                    <a:pt x="8101" y="14589"/>
                    <a:pt x="8099" y="14589"/>
                  </a:cubicBezTo>
                  <a:cubicBezTo>
                    <a:pt x="8105" y="14600"/>
                    <a:pt x="8112" y="14605"/>
                    <a:pt x="8120" y="14605"/>
                  </a:cubicBezTo>
                  <a:cubicBezTo>
                    <a:pt x="8152" y="14605"/>
                    <a:pt x="8205" y="14527"/>
                    <a:pt x="8279" y="14420"/>
                  </a:cubicBezTo>
                  <a:cubicBezTo>
                    <a:pt x="8351" y="14246"/>
                    <a:pt x="8401" y="14090"/>
                    <a:pt x="8564" y="13928"/>
                  </a:cubicBezTo>
                  <a:cubicBezTo>
                    <a:pt x="8632" y="13868"/>
                    <a:pt x="8748" y="13684"/>
                    <a:pt x="8860" y="13578"/>
                  </a:cubicBezTo>
                  <a:cubicBezTo>
                    <a:pt x="8872" y="13580"/>
                    <a:pt x="8888" y="13583"/>
                    <a:pt x="8904" y="13584"/>
                  </a:cubicBezTo>
                  <a:cubicBezTo>
                    <a:pt x="8954" y="13518"/>
                    <a:pt x="9006" y="13464"/>
                    <a:pt x="9060" y="13411"/>
                  </a:cubicBezTo>
                  <a:cubicBezTo>
                    <a:pt x="9117" y="13361"/>
                    <a:pt x="9170" y="13300"/>
                    <a:pt x="9257" y="13271"/>
                  </a:cubicBezTo>
                  <a:cubicBezTo>
                    <a:pt x="9322" y="13243"/>
                    <a:pt x="9388" y="13205"/>
                    <a:pt x="9456" y="13157"/>
                  </a:cubicBezTo>
                  <a:cubicBezTo>
                    <a:pt x="9528" y="13118"/>
                    <a:pt x="9603" y="13072"/>
                    <a:pt x="9676" y="13021"/>
                  </a:cubicBezTo>
                  <a:cubicBezTo>
                    <a:pt x="9744" y="12966"/>
                    <a:pt x="9832" y="12940"/>
                    <a:pt x="9915" y="12897"/>
                  </a:cubicBezTo>
                  <a:cubicBezTo>
                    <a:pt x="9956" y="12878"/>
                    <a:pt x="9997" y="12859"/>
                    <a:pt x="10038" y="12840"/>
                  </a:cubicBezTo>
                  <a:cubicBezTo>
                    <a:pt x="10077" y="12825"/>
                    <a:pt x="10115" y="12812"/>
                    <a:pt x="10153" y="12799"/>
                  </a:cubicBezTo>
                  <a:cubicBezTo>
                    <a:pt x="10175" y="12797"/>
                    <a:pt x="10195" y="12796"/>
                    <a:pt x="10216" y="12796"/>
                  </a:cubicBezTo>
                  <a:cubicBezTo>
                    <a:pt x="10244" y="12796"/>
                    <a:pt x="10272" y="12797"/>
                    <a:pt x="10299" y="12797"/>
                  </a:cubicBezTo>
                  <a:cubicBezTo>
                    <a:pt x="10308" y="12797"/>
                    <a:pt x="10317" y="12797"/>
                    <a:pt x="10325" y="12797"/>
                  </a:cubicBezTo>
                  <a:cubicBezTo>
                    <a:pt x="10472" y="12750"/>
                    <a:pt x="10628" y="12731"/>
                    <a:pt x="10742" y="12710"/>
                  </a:cubicBezTo>
                  <a:cubicBezTo>
                    <a:pt x="10853" y="12694"/>
                    <a:pt x="10920" y="12660"/>
                    <a:pt x="11017" y="12644"/>
                  </a:cubicBezTo>
                  <a:cubicBezTo>
                    <a:pt x="11083" y="12646"/>
                    <a:pt x="11171" y="12662"/>
                    <a:pt x="11261" y="12675"/>
                  </a:cubicBezTo>
                  <a:cubicBezTo>
                    <a:pt x="11302" y="12698"/>
                    <a:pt x="11354" y="12726"/>
                    <a:pt x="11398" y="12751"/>
                  </a:cubicBezTo>
                  <a:cubicBezTo>
                    <a:pt x="11498" y="12781"/>
                    <a:pt x="11571" y="12800"/>
                    <a:pt x="11680" y="12841"/>
                  </a:cubicBezTo>
                  <a:cubicBezTo>
                    <a:pt x="11649" y="12853"/>
                    <a:pt x="11633" y="12860"/>
                    <a:pt x="11616" y="12868"/>
                  </a:cubicBezTo>
                  <a:cubicBezTo>
                    <a:pt x="11457" y="12796"/>
                    <a:pt x="11308" y="12744"/>
                    <a:pt x="11162" y="12710"/>
                  </a:cubicBezTo>
                  <a:cubicBezTo>
                    <a:pt x="11152" y="12731"/>
                    <a:pt x="11145" y="12743"/>
                    <a:pt x="11145" y="12756"/>
                  </a:cubicBezTo>
                  <a:cubicBezTo>
                    <a:pt x="11179" y="12772"/>
                    <a:pt x="11208" y="12784"/>
                    <a:pt x="11234" y="12800"/>
                  </a:cubicBezTo>
                  <a:cubicBezTo>
                    <a:pt x="11225" y="12799"/>
                    <a:pt x="11216" y="12798"/>
                    <a:pt x="11206" y="12798"/>
                  </a:cubicBezTo>
                  <a:cubicBezTo>
                    <a:pt x="11203" y="12798"/>
                    <a:pt x="11199" y="12798"/>
                    <a:pt x="11195" y="12799"/>
                  </a:cubicBezTo>
                  <a:lnTo>
                    <a:pt x="11126" y="12756"/>
                  </a:lnTo>
                  <a:lnTo>
                    <a:pt x="11126" y="12756"/>
                  </a:lnTo>
                  <a:cubicBezTo>
                    <a:pt x="11077" y="12757"/>
                    <a:pt x="11034" y="12759"/>
                    <a:pt x="10987" y="12765"/>
                  </a:cubicBezTo>
                  <a:cubicBezTo>
                    <a:pt x="11115" y="12806"/>
                    <a:pt x="11201" y="12844"/>
                    <a:pt x="11295" y="12890"/>
                  </a:cubicBezTo>
                  <a:cubicBezTo>
                    <a:pt x="11408" y="12891"/>
                    <a:pt x="11529" y="12903"/>
                    <a:pt x="11699" y="12929"/>
                  </a:cubicBezTo>
                  <a:cubicBezTo>
                    <a:pt x="11788" y="13019"/>
                    <a:pt x="11858" y="13097"/>
                    <a:pt x="11917" y="13171"/>
                  </a:cubicBezTo>
                  <a:cubicBezTo>
                    <a:pt x="12201" y="13312"/>
                    <a:pt x="12450" y="13509"/>
                    <a:pt x="12587" y="13647"/>
                  </a:cubicBezTo>
                  <a:cubicBezTo>
                    <a:pt x="12720" y="13789"/>
                    <a:pt x="12835" y="13865"/>
                    <a:pt x="12957" y="13976"/>
                  </a:cubicBezTo>
                  <a:lnTo>
                    <a:pt x="13003" y="13949"/>
                  </a:lnTo>
                  <a:lnTo>
                    <a:pt x="13068" y="14015"/>
                  </a:lnTo>
                  <a:cubicBezTo>
                    <a:pt x="13062" y="14036"/>
                    <a:pt x="13056" y="14056"/>
                    <a:pt x="13050" y="14077"/>
                  </a:cubicBezTo>
                  <a:cubicBezTo>
                    <a:pt x="13081" y="14140"/>
                    <a:pt x="13110" y="14204"/>
                    <a:pt x="13143" y="14270"/>
                  </a:cubicBezTo>
                  <a:cubicBezTo>
                    <a:pt x="13310" y="14446"/>
                    <a:pt x="13469" y="14623"/>
                    <a:pt x="13571" y="14664"/>
                  </a:cubicBezTo>
                  <a:cubicBezTo>
                    <a:pt x="13644" y="14767"/>
                    <a:pt x="13706" y="14857"/>
                    <a:pt x="13755" y="14929"/>
                  </a:cubicBezTo>
                  <a:cubicBezTo>
                    <a:pt x="13746" y="14957"/>
                    <a:pt x="13741" y="14972"/>
                    <a:pt x="13734" y="14994"/>
                  </a:cubicBezTo>
                  <a:cubicBezTo>
                    <a:pt x="13842" y="15147"/>
                    <a:pt x="13939" y="15292"/>
                    <a:pt x="14042" y="15453"/>
                  </a:cubicBezTo>
                  <a:cubicBezTo>
                    <a:pt x="14052" y="15428"/>
                    <a:pt x="14058" y="15414"/>
                    <a:pt x="14065" y="15397"/>
                  </a:cubicBezTo>
                  <a:cubicBezTo>
                    <a:pt x="14012" y="15331"/>
                    <a:pt x="13972" y="15280"/>
                    <a:pt x="13880" y="15166"/>
                  </a:cubicBezTo>
                  <a:lnTo>
                    <a:pt x="13880" y="15166"/>
                  </a:lnTo>
                  <a:cubicBezTo>
                    <a:pt x="13987" y="15225"/>
                    <a:pt x="14070" y="15270"/>
                    <a:pt x="14145" y="15313"/>
                  </a:cubicBezTo>
                  <a:cubicBezTo>
                    <a:pt x="14237" y="15460"/>
                    <a:pt x="14318" y="15597"/>
                    <a:pt x="14404" y="15742"/>
                  </a:cubicBezTo>
                  <a:cubicBezTo>
                    <a:pt x="14325" y="15687"/>
                    <a:pt x="14268" y="15660"/>
                    <a:pt x="14235" y="15660"/>
                  </a:cubicBezTo>
                  <a:cubicBezTo>
                    <a:pt x="14200" y="15660"/>
                    <a:pt x="14191" y="15689"/>
                    <a:pt x="14212" y="15744"/>
                  </a:cubicBezTo>
                  <a:cubicBezTo>
                    <a:pt x="14246" y="15785"/>
                    <a:pt x="14278" y="15825"/>
                    <a:pt x="14299" y="15850"/>
                  </a:cubicBezTo>
                  <a:cubicBezTo>
                    <a:pt x="14362" y="15998"/>
                    <a:pt x="14418" y="16134"/>
                    <a:pt x="14473" y="16269"/>
                  </a:cubicBezTo>
                  <a:cubicBezTo>
                    <a:pt x="14508" y="16300"/>
                    <a:pt x="14545" y="16329"/>
                    <a:pt x="14580" y="16359"/>
                  </a:cubicBezTo>
                  <a:cubicBezTo>
                    <a:pt x="14598" y="16401"/>
                    <a:pt x="14614" y="16443"/>
                    <a:pt x="14630" y="16483"/>
                  </a:cubicBezTo>
                  <a:lnTo>
                    <a:pt x="14630" y="16483"/>
                  </a:lnTo>
                  <a:cubicBezTo>
                    <a:pt x="14624" y="16522"/>
                    <a:pt x="14619" y="16560"/>
                    <a:pt x="14614" y="16599"/>
                  </a:cubicBezTo>
                  <a:cubicBezTo>
                    <a:pt x="14598" y="16653"/>
                    <a:pt x="14584" y="16696"/>
                    <a:pt x="14567" y="16749"/>
                  </a:cubicBezTo>
                  <a:cubicBezTo>
                    <a:pt x="14583" y="16805"/>
                    <a:pt x="14595" y="16841"/>
                    <a:pt x="14608" y="16890"/>
                  </a:cubicBezTo>
                  <a:cubicBezTo>
                    <a:pt x="14576" y="16943"/>
                    <a:pt x="14549" y="16983"/>
                    <a:pt x="14524" y="17025"/>
                  </a:cubicBezTo>
                  <a:cubicBezTo>
                    <a:pt x="14477" y="17334"/>
                    <a:pt x="14557" y="17477"/>
                    <a:pt x="14473" y="17842"/>
                  </a:cubicBezTo>
                  <a:cubicBezTo>
                    <a:pt x="14455" y="17867"/>
                    <a:pt x="14436" y="17893"/>
                    <a:pt x="14408" y="17933"/>
                  </a:cubicBezTo>
                  <a:cubicBezTo>
                    <a:pt x="14401" y="18101"/>
                    <a:pt x="14393" y="18261"/>
                    <a:pt x="14390" y="18451"/>
                  </a:cubicBezTo>
                  <a:cubicBezTo>
                    <a:pt x="14333" y="18650"/>
                    <a:pt x="14354" y="18995"/>
                    <a:pt x="14348" y="19282"/>
                  </a:cubicBezTo>
                  <a:cubicBezTo>
                    <a:pt x="14355" y="19315"/>
                    <a:pt x="14365" y="19354"/>
                    <a:pt x="14374" y="19394"/>
                  </a:cubicBezTo>
                  <a:cubicBezTo>
                    <a:pt x="14373" y="19409"/>
                    <a:pt x="14370" y="19426"/>
                    <a:pt x="14367" y="19443"/>
                  </a:cubicBezTo>
                  <a:cubicBezTo>
                    <a:pt x="14360" y="19398"/>
                    <a:pt x="14351" y="19354"/>
                    <a:pt x="14344" y="19308"/>
                  </a:cubicBezTo>
                  <a:lnTo>
                    <a:pt x="14344" y="19308"/>
                  </a:lnTo>
                  <a:cubicBezTo>
                    <a:pt x="14334" y="19374"/>
                    <a:pt x="14323" y="19437"/>
                    <a:pt x="14326" y="19493"/>
                  </a:cubicBezTo>
                  <a:cubicBezTo>
                    <a:pt x="14336" y="19725"/>
                    <a:pt x="14362" y="19965"/>
                    <a:pt x="14408" y="20209"/>
                  </a:cubicBezTo>
                  <a:cubicBezTo>
                    <a:pt x="14454" y="20452"/>
                    <a:pt x="14518" y="20708"/>
                    <a:pt x="14668" y="20993"/>
                  </a:cubicBezTo>
                  <a:cubicBezTo>
                    <a:pt x="14765" y="21148"/>
                    <a:pt x="14874" y="21263"/>
                    <a:pt x="15038" y="21376"/>
                  </a:cubicBezTo>
                  <a:cubicBezTo>
                    <a:pt x="15095" y="21427"/>
                    <a:pt x="15310" y="21527"/>
                    <a:pt x="15414" y="21546"/>
                  </a:cubicBezTo>
                  <a:cubicBezTo>
                    <a:pt x="15442" y="21551"/>
                    <a:pt x="15472" y="21557"/>
                    <a:pt x="15505" y="21563"/>
                  </a:cubicBezTo>
                  <a:lnTo>
                    <a:pt x="15591" y="21576"/>
                  </a:lnTo>
                  <a:lnTo>
                    <a:pt x="15625" y="21576"/>
                  </a:lnTo>
                  <a:lnTo>
                    <a:pt x="15672" y="21577"/>
                  </a:lnTo>
                  <a:lnTo>
                    <a:pt x="15773" y="21577"/>
                  </a:lnTo>
                  <a:cubicBezTo>
                    <a:pt x="15828" y="21592"/>
                    <a:pt x="15882" y="21599"/>
                    <a:pt x="15907" y="21604"/>
                  </a:cubicBezTo>
                  <a:cubicBezTo>
                    <a:pt x="16160" y="21573"/>
                    <a:pt x="16426" y="21427"/>
                    <a:pt x="16584" y="21248"/>
                  </a:cubicBezTo>
                  <a:cubicBezTo>
                    <a:pt x="16747" y="21070"/>
                    <a:pt x="16833" y="20884"/>
                    <a:pt x="16887" y="20720"/>
                  </a:cubicBezTo>
                  <a:cubicBezTo>
                    <a:pt x="17015" y="20291"/>
                    <a:pt x="17012" y="19933"/>
                    <a:pt x="16975" y="19491"/>
                  </a:cubicBezTo>
                  <a:cubicBezTo>
                    <a:pt x="16953" y="19434"/>
                    <a:pt x="16916" y="19360"/>
                    <a:pt x="16884" y="19291"/>
                  </a:cubicBezTo>
                  <a:cubicBezTo>
                    <a:pt x="16878" y="19091"/>
                    <a:pt x="16869" y="18987"/>
                    <a:pt x="16865" y="18939"/>
                  </a:cubicBezTo>
                  <a:cubicBezTo>
                    <a:pt x="16809" y="18685"/>
                    <a:pt x="16753" y="18497"/>
                    <a:pt x="16700" y="18307"/>
                  </a:cubicBezTo>
                  <a:cubicBezTo>
                    <a:pt x="16643" y="18104"/>
                    <a:pt x="16587" y="17899"/>
                    <a:pt x="16519" y="17699"/>
                  </a:cubicBezTo>
                  <a:cubicBezTo>
                    <a:pt x="16462" y="17529"/>
                    <a:pt x="16356" y="17295"/>
                    <a:pt x="16338" y="17212"/>
                  </a:cubicBezTo>
                  <a:cubicBezTo>
                    <a:pt x="16288" y="16964"/>
                    <a:pt x="16178" y="16887"/>
                    <a:pt x="16119" y="16708"/>
                  </a:cubicBezTo>
                  <a:cubicBezTo>
                    <a:pt x="16100" y="16634"/>
                    <a:pt x="16081" y="16562"/>
                    <a:pt x="16063" y="16496"/>
                  </a:cubicBezTo>
                  <a:cubicBezTo>
                    <a:pt x="16023" y="16422"/>
                    <a:pt x="15984" y="16353"/>
                    <a:pt x="15947" y="16287"/>
                  </a:cubicBezTo>
                  <a:lnTo>
                    <a:pt x="15947" y="16287"/>
                  </a:lnTo>
                  <a:cubicBezTo>
                    <a:pt x="15978" y="16133"/>
                    <a:pt x="16000" y="15958"/>
                    <a:pt x="16045" y="15698"/>
                  </a:cubicBezTo>
                  <a:cubicBezTo>
                    <a:pt x="16037" y="15659"/>
                    <a:pt x="16016" y="15575"/>
                    <a:pt x="15994" y="15481"/>
                  </a:cubicBezTo>
                  <a:cubicBezTo>
                    <a:pt x="16034" y="15403"/>
                    <a:pt x="16069" y="15331"/>
                    <a:pt x="16101" y="15266"/>
                  </a:cubicBezTo>
                  <a:cubicBezTo>
                    <a:pt x="16106" y="15345"/>
                    <a:pt x="16107" y="15394"/>
                    <a:pt x="16110" y="15445"/>
                  </a:cubicBezTo>
                  <a:cubicBezTo>
                    <a:pt x="16165" y="15275"/>
                    <a:pt x="16213" y="15123"/>
                    <a:pt x="16260" y="14973"/>
                  </a:cubicBezTo>
                  <a:cubicBezTo>
                    <a:pt x="16251" y="14904"/>
                    <a:pt x="16244" y="14854"/>
                    <a:pt x="16237" y="14804"/>
                  </a:cubicBezTo>
                  <a:cubicBezTo>
                    <a:pt x="16343" y="14477"/>
                    <a:pt x="16482" y="13970"/>
                    <a:pt x="16568" y="13683"/>
                  </a:cubicBezTo>
                  <a:cubicBezTo>
                    <a:pt x="16696" y="13260"/>
                    <a:pt x="16760" y="12878"/>
                    <a:pt x="16915" y="12425"/>
                  </a:cubicBezTo>
                  <a:cubicBezTo>
                    <a:pt x="16913" y="12369"/>
                    <a:pt x="16912" y="12309"/>
                    <a:pt x="16911" y="12254"/>
                  </a:cubicBezTo>
                  <a:cubicBezTo>
                    <a:pt x="17018" y="12039"/>
                    <a:pt x="17102" y="11872"/>
                    <a:pt x="17183" y="11711"/>
                  </a:cubicBezTo>
                  <a:cubicBezTo>
                    <a:pt x="17224" y="11545"/>
                    <a:pt x="17269" y="11364"/>
                    <a:pt x="17309" y="11208"/>
                  </a:cubicBezTo>
                  <a:cubicBezTo>
                    <a:pt x="17370" y="11080"/>
                    <a:pt x="17420" y="10977"/>
                    <a:pt x="17470" y="10871"/>
                  </a:cubicBezTo>
                  <a:cubicBezTo>
                    <a:pt x="17468" y="10801"/>
                    <a:pt x="17467" y="10751"/>
                    <a:pt x="17465" y="10698"/>
                  </a:cubicBezTo>
                  <a:cubicBezTo>
                    <a:pt x="17540" y="10549"/>
                    <a:pt x="17595" y="10443"/>
                    <a:pt x="17653" y="10328"/>
                  </a:cubicBezTo>
                  <a:cubicBezTo>
                    <a:pt x="17656" y="10255"/>
                    <a:pt x="17658" y="10200"/>
                    <a:pt x="17659" y="10146"/>
                  </a:cubicBezTo>
                  <a:cubicBezTo>
                    <a:pt x="17690" y="10071"/>
                    <a:pt x="17718" y="10003"/>
                    <a:pt x="17701" y="9987"/>
                  </a:cubicBezTo>
                  <a:cubicBezTo>
                    <a:pt x="17718" y="9963"/>
                    <a:pt x="17733" y="9942"/>
                    <a:pt x="17746" y="9923"/>
                  </a:cubicBezTo>
                  <a:lnTo>
                    <a:pt x="17746" y="9923"/>
                  </a:lnTo>
                  <a:cubicBezTo>
                    <a:pt x="17733" y="9935"/>
                    <a:pt x="17719" y="9942"/>
                    <a:pt x="17706" y="9966"/>
                  </a:cubicBezTo>
                  <a:cubicBezTo>
                    <a:pt x="17703" y="9973"/>
                    <a:pt x="17700" y="9979"/>
                    <a:pt x="17697" y="9984"/>
                  </a:cubicBezTo>
                  <a:lnTo>
                    <a:pt x="17697" y="9984"/>
                  </a:lnTo>
                  <a:cubicBezTo>
                    <a:pt x="17674" y="9958"/>
                    <a:pt x="17687" y="9885"/>
                    <a:pt x="17717" y="9759"/>
                  </a:cubicBezTo>
                  <a:cubicBezTo>
                    <a:pt x="17746" y="9782"/>
                    <a:pt x="17789" y="9759"/>
                    <a:pt x="17781" y="9822"/>
                  </a:cubicBezTo>
                  <a:cubicBezTo>
                    <a:pt x="17778" y="9858"/>
                    <a:pt x="17772" y="9880"/>
                    <a:pt x="17765" y="9896"/>
                  </a:cubicBezTo>
                  <a:lnTo>
                    <a:pt x="17765" y="9896"/>
                  </a:lnTo>
                  <a:cubicBezTo>
                    <a:pt x="17805" y="9838"/>
                    <a:pt x="17833" y="9795"/>
                    <a:pt x="17864" y="9746"/>
                  </a:cubicBezTo>
                  <a:cubicBezTo>
                    <a:pt x="17861" y="9681"/>
                    <a:pt x="17859" y="9643"/>
                    <a:pt x="17857" y="9590"/>
                  </a:cubicBezTo>
                  <a:cubicBezTo>
                    <a:pt x="17959" y="9465"/>
                    <a:pt x="18026" y="9297"/>
                    <a:pt x="18092" y="9109"/>
                  </a:cubicBezTo>
                  <a:lnTo>
                    <a:pt x="18092" y="9109"/>
                  </a:lnTo>
                  <a:cubicBezTo>
                    <a:pt x="18039" y="9135"/>
                    <a:pt x="17998" y="9157"/>
                    <a:pt x="17955" y="9179"/>
                  </a:cubicBezTo>
                  <a:cubicBezTo>
                    <a:pt x="17967" y="9140"/>
                    <a:pt x="17980" y="9103"/>
                    <a:pt x="17992" y="9063"/>
                  </a:cubicBezTo>
                  <a:cubicBezTo>
                    <a:pt x="18040" y="9012"/>
                    <a:pt x="18089" y="8960"/>
                    <a:pt x="18133" y="8914"/>
                  </a:cubicBezTo>
                  <a:cubicBezTo>
                    <a:pt x="18163" y="8817"/>
                    <a:pt x="18177" y="8770"/>
                    <a:pt x="18188" y="8734"/>
                  </a:cubicBezTo>
                  <a:cubicBezTo>
                    <a:pt x="18226" y="8676"/>
                    <a:pt x="18251" y="8639"/>
                    <a:pt x="18285" y="8586"/>
                  </a:cubicBezTo>
                  <a:cubicBezTo>
                    <a:pt x="18302" y="8475"/>
                    <a:pt x="18317" y="8385"/>
                    <a:pt x="18330" y="8295"/>
                  </a:cubicBezTo>
                  <a:cubicBezTo>
                    <a:pt x="18371" y="8244"/>
                    <a:pt x="18414" y="8189"/>
                    <a:pt x="18451" y="8141"/>
                  </a:cubicBezTo>
                  <a:lnTo>
                    <a:pt x="18451" y="8141"/>
                  </a:lnTo>
                  <a:cubicBezTo>
                    <a:pt x="18441" y="8204"/>
                    <a:pt x="18432" y="8264"/>
                    <a:pt x="18419" y="8351"/>
                  </a:cubicBezTo>
                  <a:cubicBezTo>
                    <a:pt x="18513" y="8179"/>
                    <a:pt x="18582" y="8045"/>
                    <a:pt x="18644" y="7941"/>
                  </a:cubicBezTo>
                  <a:cubicBezTo>
                    <a:pt x="18670" y="7932"/>
                    <a:pt x="18688" y="7926"/>
                    <a:pt x="18711" y="7920"/>
                  </a:cubicBezTo>
                  <a:cubicBezTo>
                    <a:pt x="18757" y="7780"/>
                    <a:pt x="18797" y="7661"/>
                    <a:pt x="18836" y="7540"/>
                  </a:cubicBezTo>
                  <a:cubicBezTo>
                    <a:pt x="18905" y="7443"/>
                    <a:pt x="18958" y="7367"/>
                    <a:pt x="19007" y="7299"/>
                  </a:cubicBezTo>
                  <a:cubicBezTo>
                    <a:pt x="19148" y="7008"/>
                    <a:pt x="19097" y="7000"/>
                    <a:pt x="19091" y="6927"/>
                  </a:cubicBezTo>
                  <a:cubicBezTo>
                    <a:pt x="19125" y="6859"/>
                    <a:pt x="19156" y="6797"/>
                    <a:pt x="19184" y="6741"/>
                  </a:cubicBezTo>
                  <a:cubicBezTo>
                    <a:pt x="19209" y="6686"/>
                    <a:pt x="19231" y="6637"/>
                    <a:pt x="19275" y="6535"/>
                  </a:cubicBezTo>
                  <a:lnTo>
                    <a:pt x="19275" y="6535"/>
                  </a:lnTo>
                  <a:cubicBezTo>
                    <a:pt x="19301" y="6582"/>
                    <a:pt x="19232" y="6765"/>
                    <a:pt x="19273" y="6765"/>
                  </a:cubicBezTo>
                  <a:cubicBezTo>
                    <a:pt x="19284" y="6765"/>
                    <a:pt x="19303" y="6751"/>
                    <a:pt x="19335" y="6718"/>
                  </a:cubicBezTo>
                  <a:cubicBezTo>
                    <a:pt x="19345" y="6662"/>
                    <a:pt x="19354" y="6608"/>
                    <a:pt x="19370" y="6522"/>
                  </a:cubicBezTo>
                  <a:cubicBezTo>
                    <a:pt x="19503" y="6343"/>
                    <a:pt x="19634" y="6179"/>
                    <a:pt x="19746" y="6041"/>
                  </a:cubicBezTo>
                  <a:cubicBezTo>
                    <a:pt x="19850" y="5847"/>
                    <a:pt x="19950" y="5685"/>
                    <a:pt x="20056" y="5498"/>
                  </a:cubicBezTo>
                  <a:cubicBezTo>
                    <a:pt x="20040" y="5482"/>
                    <a:pt x="20027" y="5464"/>
                    <a:pt x="20010" y="5444"/>
                  </a:cubicBezTo>
                  <a:cubicBezTo>
                    <a:pt x="20085" y="5358"/>
                    <a:pt x="20144" y="5291"/>
                    <a:pt x="20181" y="5250"/>
                  </a:cubicBezTo>
                  <a:cubicBezTo>
                    <a:pt x="20253" y="5088"/>
                    <a:pt x="20318" y="4958"/>
                    <a:pt x="20383" y="4827"/>
                  </a:cubicBezTo>
                  <a:lnTo>
                    <a:pt x="20328" y="4758"/>
                  </a:lnTo>
                  <a:cubicBezTo>
                    <a:pt x="20300" y="4785"/>
                    <a:pt x="20272" y="4811"/>
                    <a:pt x="20243" y="4841"/>
                  </a:cubicBezTo>
                  <a:cubicBezTo>
                    <a:pt x="20261" y="4811"/>
                    <a:pt x="20280" y="4781"/>
                    <a:pt x="20316" y="4694"/>
                  </a:cubicBezTo>
                  <a:lnTo>
                    <a:pt x="20316" y="4694"/>
                  </a:lnTo>
                  <a:cubicBezTo>
                    <a:pt x="20308" y="4697"/>
                    <a:pt x="20300" y="4699"/>
                    <a:pt x="20293" y="4699"/>
                  </a:cubicBezTo>
                  <a:cubicBezTo>
                    <a:pt x="20291" y="4699"/>
                    <a:pt x="20289" y="4698"/>
                    <a:pt x="20287" y="4698"/>
                  </a:cubicBezTo>
                  <a:cubicBezTo>
                    <a:pt x="20283" y="4698"/>
                    <a:pt x="20312" y="4649"/>
                    <a:pt x="20338" y="4638"/>
                  </a:cubicBezTo>
                  <a:lnTo>
                    <a:pt x="20338" y="4638"/>
                  </a:lnTo>
                  <a:cubicBezTo>
                    <a:pt x="20338" y="4638"/>
                    <a:pt x="20338" y="4638"/>
                    <a:pt x="20338" y="4638"/>
                  </a:cubicBezTo>
                  <a:lnTo>
                    <a:pt x="20338" y="4638"/>
                  </a:lnTo>
                  <a:cubicBezTo>
                    <a:pt x="20338" y="4638"/>
                    <a:pt x="20338" y="4638"/>
                    <a:pt x="20338" y="4638"/>
                  </a:cubicBezTo>
                  <a:cubicBezTo>
                    <a:pt x="20344" y="4631"/>
                    <a:pt x="20347" y="4628"/>
                    <a:pt x="20350" y="4628"/>
                  </a:cubicBezTo>
                  <a:cubicBezTo>
                    <a:pt x="20357" y="4628"/>
                    <a:pt x="20354" y="4654"/>
                    <a:pt x="20352" y="4680"/>
                  </a:cubicBezTo>
                  <a:cubicBezTo>
                    <a:pt x="20344" y="4683"/>
                    <a:pt x="20336" y="4686"/>
                    <a:pt x="20328" y="4689"/>
                  </a:cubicBezTo>
                  <a:lnTo>
                    <a:pt x="20328" y="4689"/>
                  </a:lnTo>
                  <a:cubicBezTo>
                    <a:pt x="20319" y="4745"/>
                    <a:pt x="20323" y="4752"/>
                    <a:pt x="20328" y="4758"/>
                  </a:cubicBezTo>
                  <a:cubicBezTo>
                    <a:pt x="20387" y="4700"/>
                    <a:pt x="20424" y="4671"/>
                    <a:pt x="20439" y="4671"/>
                  </a:cubicBezTo>
                  <a:cubicBezTo>
                    <a:pt x="20459" y="4671"/>
                    <a:pt x="20440" y="4723"/>
                    <a:pt x="20383" y="4827"/>
                  </a:cubicBezTo>
                  <a:cubicBezTo>
                    <a:pt x="20437" y="4776"/>
                    <a:pt x="20491" y="4724"/>
                    <a:pt x="20561" y="4660"/>
                  </a:cubicBezTo>
                  <a:cubicBezTo>
                    <a:pt x="20564" y="4663"/>
                    <a:pt x="20570" y="4665"/>
                    <a:pt x="20576" y="4665"/>
                  </a:cubicBezTo>
                  <a:cubicBezTo>
                    <a:pt x="20599" y="4665"/>
                    <a:pt x="20635" y="4648"/>
                    <a:pt x="20661" y="4648"/>
                  </a:cubicBezTo>
                  <a:cubicBezTo>
                    <a:pt x="20687" y="4648"/>
                    <a:pt x="20704" y="4665"/>
                    <a:pt x="20684" y="4735"/>
                  </a:cubicBezTo>
                  <a:cubicBezTo>
                    <a:pt x="20821" y="4524"/>
                    <a:pt x="20915" y="4376"/>
                    <a:pt x="21014" y="4239"/>
                  </a:cubicBezTo>
                  <a:lnTo>
                    <a:pt x="21014" y="4239"/>
                  </a:lnTo>
                  <a:cubicBezTo>
                    <a:pt x="20945" y="4262"/>
                    <a:pt x="20896" y="4280"/>
                    <a:pt x="20846" y="4298"/>
                  </a:cubicBezTo>
                  <a:lnTo>
                    <a:pt x="20923" y="4193"/>
                  </a:lnTo>
                  <a:cubicBezTo>
                    <a:pt x="20999" y="4161"/>
                    <a:pt x="21077" y="4129"/>
                    <a:pt x="21152" y="4096"/>
                  </a:cubicBezTo>
                  <a:cubicBezTo>
                    <a:pt x="21173" y="4061"/>
                    <a:pt x="21201" y="4017"/>
                    <a:pt x="21229" y="3974"/>
                  </a:cubicBezTo>
                  <a:cubicBezTo>
                    <a:pt x="21267" y="3945"/>
                    <a:pt x="21305" y="3915"/>
                    <a:pt x="21355" y="3878"/>
                  </a:cubicBezTo>
                  <a:cubicBezTo>
                    <a:pt x="21404" y="3783"/>
                    <a:pt x="21449" y="3689"/>
                    <a:pt x="21502" y="3596"/>
                  </a:cubicBezTo>
                  <a:cubicBezTo>
                    <a:pt x="21539" y="3587"/>
                    <a:pt x="21568" y="3581"/>
                    <a:pt x="21588" y="3577"/>
                  </a:cubicBezTo>
                  <a:cubicBezTo>
                    <a:pt x="21749" y="3378"/>
                    <a:pt x="21914" y="3197"/>
                    <a:pt x="22098" y="3003"/>
                  </a:cubicBezTo>
                  <a:cubicBezTo>
                    <a:pt x="22195" y="2957"/>
                    <a:pt x="22270" y="2922"/>
                    <a:pt x="22351" y="2884"/>
                  </a:cubicBezTo>
                  <a:cubicBezTo>
                    <a:pt x="22604" y="2646"/>
                    <a:pt x="22912" y="2466"/>
                    <a:pt x="23138" y="2256"/>
                  </a:cubicBezTo>
                  <a:cubicBezTo>
                    <a:pt x="23297" y="2203"/>
                    <a:pt x="23466" y="2044"/>
                    <a:pt x="23671" y="1954"/>
                  </a:cubicBezTo>
                  <a:cubicBezTo>
                    <a:pt x="23942" y="1850"/>
                    <a:pt x="24281" y="1728"/>
                    <a:pt x="24571" y="1607"/>
                  </a:cubicBezTo>
                  <a:cubicBezTo>
                    <a:pt x="24673" y="1557"/>
                    <a:pt x="24774" y="1526"/>
                    <a:pt x="24871" y="1497"/>
                  </a:cubicBezTo>
                  <a:cubicBezTo>
                    <a:pt x="24970" y="1466"/>
                    <a:pt x="25066" y="1441"/>
                    <a:pt x="25167" y="1424"/>
                  </a:cubicBezTo>
                  <a:cubicBezTo>
                    <a:pt x="25344" y="1382"/>
                    <a:pt x="25522" y="1376"/>
                    <a:pt x="25726" y="1358"/>
                  </a:cubicBezTo>
                  <a:cubicBezTo>
                    <a:pt x="25845" y="1341"/>
                    <a:pt x="26000" y="1307"/>
                    <a:pt x="26150" y="1292"/>
                  </a:cubicBezTo>
                  <a:cubicBezTo>
                    <a:pt x="26195" y="1302"/>
                    <a:pt x="26225" y="1310"/>
                    <a:pt x="26251" y="1317"/>
                  </a:cubicBezTo>
                  <a:cubicBezTo>
                    <a:pt x="26321" y="1307"/>
                    <a:pt x="26388" y="1296"/>
                    <a:pt x="26443" y="1289"/>
                  </a:cubicBezTo>
                  <a:cubicBezTo>
                    <a:pt x="26840" y="1361"/>
                    <a:pt x="27147" y="1392"/>
                    <a:pt x="27537" y="1427"/>
                  </a:cubicBezTo>
                  <a:cubicBezTo>
                    <a:pt x="27659" y="1480"/>
                    <a:pt x="27790" y="1542"/>
                    <a:pt x="27855" y="1560"/>
                  </a:cubicBezTo>
                  <a:cubicBezTo>
                    <a:pt x="27952" y="1591"/>
                    <a:pt x="28054" y="1626"/>
                    <a:pt x="28151" y="1672"/>
                  </a:cubicBezTo>
                  <a:cubicBezTo>
                    <a:pt x="28245" y="1725"/>
                    <a:pt x="28343" y="1770"/>
                    <a:pt x="28433" y="1823"/>
                  </a:cubicBezTo>
                  <a:cubicBezTo>
                    <a:pt x="28601" y="1917"/>
                    <a:pt x="28777" y="2072"/>
                    <a:pt x="28911" y="2166"/>
                  </a:cubicBezTo>
                  <a:cubicBezTo>
                    <a:pt x="28988" y="2226"/>
                    <a:pt x="29057" y="2301"/>
                    <a:pt x="29119" y="2376"/>
                  </a:cubicBezTo>
                  <a:cubicBezTo>
                    <a:pt x="29179" y="2454"/>
                    <a:pt x="29238" y="2526"/>
                    <a:pt x="29314" y="2573"/>
                  </a:cubicBezTo>
                  <a:cubicBezTo>
                    <a:pt x="29331" y="2585"/>
                    <a:pt x="29426" y="2726"/>
                    <a:pt x="29441" y="2765"/>
                  </a:cubicBezTo>
                  <a:cubicBezTo>
                    <a:pt x="29490" y="2875"/>
                    <a:pt x="29572" y="3012"/>
                    <a:pt x="29650" y="3130"/>
                  </a:cubicBezTo>
                  <a:cubicBezTo>
                    <a:pt x="29787" y="3387"/>
                    <a:pt x="29928" y="3647"/>
                    <a:pt x="30047" y="3978"/>
                  </a:cubicBezTo>
                  <a:cubicBezTo>
                    <a:pt x="30047" y="3981"/>
                    <a:pt x="30053" y="4023"/>
                    <a:pt x="30063" y="4093"/>
                  </a:cubicBezTo>
                  <a:cubicBezTo>
                    <a:pt x="30097" y="4171"/>
                    <a:pt x="30134" y="4255"/>
                    <a:pt x="30168" y="4333"/>
                  </a:cubicBezTo>
                  <a:cubicBezTo>
                    <a:pt x="30175" y="4379"/>
                    <a:pt x="30181" y="4421"/>
                    <a:pt x="30191" y="4557"/>
                  </a:cubicBezTo>
                  <a:cubicBezTo>
                    <a:pt x="30231" y="4621"/>
                    <a:pt x="30269" y="4682"/>
                    <a:pt x="30312" y="4751"/>
                  </a:cubicBezTo>
                  <a:cubicBezTo>
                    <a:pt x="30296" y="4791"/>
                    <a:pt x="30285" y="4816"/>
                    <a:pt x="30274" y="4844"/>
                  </a:cubicBezTo>
                  <a:cubicBezTo>
                    <a:pt x="30366" y="5153"/>
                    <a:pt x="30444" y="5456"/>
                    <a:pt x="30500" y="5742"/>
                  </a:cubicBezTo>
                  <a:cubicBezTo>
                    <a:pt x="30519" y="5773"/>
                    <a:pt x="30537" y="5800"/>
                    <a:pt x="30581" y="5870"/>
                  </a:cubicBezTo>
                  <a:cubicBezTo>
                    <a:pt x="30534" y="5900"/>
                    <a:pt x="30509" y="5916"/>
                    <a:pt x="30475" y="5938"/>
                  </a:cubicBezTo>
                  <a:cubicBezTo>
                    <a:pt x="30533" y="6225"/>
                    <a:pt x="30584" y="6493"/>
                    <a:pt x="30547" y="6765"/>
                  </a:cubicBezTo>
                  <a:cubicBezTo>
                    <a:pt x="30541" y="6828"/>
                    <a:pt x="30546" y="7067"/>
                    <a:pt x="30558" y="7102"/>
                  </a:cubicBezTo>
                  <a:cubicBezTo>
                    <a:pt x="30606" y="7242"/>
                    <a:pt x="30561" y="7429"/>
                    <a:pt x="30584" y="7604"/>
                  </a:cubicBezTo>
                  <a:cubicBezTo>
                    <a:pt x="30608" y="7739"/>
                    <a:pt x="30590" y="7992"/>
                    <a:pt x="30597" y="8197"/>
                  </a:cubicBezTo>
                  <a:cubicBezTo>
                    <a:pt x="30597" y="8411"/>
                    <a:pt x="30606" y="8682"/>
                    <a:pt x="30559" y="8948"/>
                  </a:cubicBezTo>
                  <a:cubicBezTo>
                    <a:pt x="30536" y="9092"/>
                    <a:pt x="30519" y="9335"/>
                    <a:pt x="30516" y="9499"/>
                  </a:cubicBezTo>
                  <a:cubicBezTo>
                    <a:pt x="30516" y="9744"/>
                    <a:pt x="30494" y="9938"/>
                    <a:pt x="30437" y="10147"/>
                  </a:cubicBezTo>
                  <a:cubicBezTo>
                    <a:pt x="30419" y="10208"/>
                    <a:pt x="30399" y="10330"/>
                    <a:pt x="30391" y="10414"/>
                  </a:cubicBezTo>
                  <a:cubicBezTo>
                    <a:pt x="30377" y="10609"/>
                    <a:pt x="30346" y="10840"/>
                    <a:pt x="30347" y="10984"/>
                  </a:cubicBezTo>
                  <a:cubicBezTo>
                    <a:pt x="30353" y="11232"/>
                    <a:pt x="30260" y="11370"/>
                    <a:pt x="30240" y="11594"/>
                  </a:cubicBezTo>
                  <a:cubicBezTo>
                    <a:pt x="30215" y="11805"/>
                    <a:pt x="30150" y="12078"/>
                    <a:pt x="30128" y="12270"/>
                  </a:cubicBezTo>
                  <a:cubicBezTo>
                    <a:pt x="30105" y="12519"/>
                    <a:pt x="30010" y="12782"/>
                    <a:pt x="29996" y="12952"/>
                  </a:cubicBezTo>
                  <a:cubicBezTo>
                    <a:pt x="29978" y="13174"/>
                    <a:pt x="29913" y="13372"/>
                    <a:pt x="29867" y="13574"/>
                  </a:cubicBezTo>
                  <a:lnTo>
                    <a:pt x="29867" y="13574"/>
                  </a:lnTo>
                  <a:cubicBezTo>
                    <a:pt x="29717" y="13716"/>
                    <a:pt x="29576" y="13853"/>
                    <a:pt x="29450" y="13981"/>
                  </a:cubicBezTo>
                  <a:cubicBezTo>
                    <a:pt x="29362" y="14053"/>
                    <a:pt x="29292" y="14108"/>
                    <a:pt x="29222" y="14165"/>
                  </a:cubicBezTo>
                  <a:cubicBezTo>
                    <a:pt x="29189" y="14230"/>
                    <a:pt x="29164" y="14280"/>
                    <a:pt x="29132" y="14346"/>
                  </a:cubicBezTo>
                  <a:cubicBezTo>
                    <a:pt x="29089" y="14357"/>
                    <a:pt x="29060" y="14362"/>
                    <a:pt x="29010" y="14374"/>
                  </a:cubicBezTo>
                  <a:cubicBezTo>
                    <a:pt x="28822" y="14565"/>
                    <a:pt x="28630" y="14770"/>
                    <a:pt x="28432" y="14986"/>
                  </a:cubicBezTo>
                  <a:cubicBezTo>
                    <a:pt x="28420" y="14991"/>
                    <a:pt x="28386" y="15001"/>
                    <a:pt x="28341" y="15016"/>
                  </a:cubicBezTo>
                  <a:cubicBezTo>
                    <a:pt x="28235" y="15142"/>
                    <a:pt x="28132" y="15264"/>
                    <a:pt x="28057" y="15356"/>
                  </a:cubicBezTo>
                  <a:cubicBezTo>
                    <a:pt x="27929" y="15486"/>
                    <a:pt x="27821" y="15598"/>
                    <a:pt x="27714" y="15719"/>
                  </a:cubicBezTo>
                  <a:cubicBezTo>
                    <a:pt x="27596" y="15851"/>
                    <a:pt x="27474" y="15991"/>
                    <a:pt x="27365" y="16132"/>
                  </a:cubicBezTo>
                  <a:cubicBezTo>
                    <a:pt x="27278" y="16243"/>
                    <a:pt x="27211" y="16359"/>
                    <a:pt x="27128" y="16469"/>
                  </a:cubicBezTo>
                  <a:cubicBezTo>
                    <a:pt x="27022" y="16612"/>
                    <a:pt x="26902" y="16755"/>
                    <a:pt x="26800" y="16902"/>
                  </a:cubicBezTo>
                  <a:cubicBezTo>
                    <a:pt x="26705" y="17034"/>
                    <a:pt x="26624" y="17171"/>
                    <a:pt x="26625" y="17171"/>
                  </a:cubicBezTo>
                  <a:cubicBezTo>
                    <a:pt x="26625" y="17171"/>
                    <a:pt x="26625" y="17171"/>
                    <a:pt x="26625" y="17171"/>
                  </a:cubicBezTo>
                  <a:lnTo>
                    <a:pt x="26625" y="17171"/>
                  </a:lnTo>
                  <a:cubicBezTo>
                    <a:pt x="26372" y="17511"/>
                    <a:pt x="26175" y="17768"/>
                    <a:pt x="26084" y="17952"/>
                  </a:cubicBezTo>
                  <a:cubicBezTo>
                    <a:pt x="25929" y="18261"/>
                    <a:pt x="25761" y="18529"/>
                    <a:pt x="25613" y="18828"/>
                  </a:cubicBezTo>
                  <a:cubicBezTo>
                    <a:pt x="25482" y="19094"/>
                    <a:pt x="25329" y="19397"/>
                    <a:pt x="25257" y="19662"/>
                  </a:cubicBezTo>
                  <a:cubicBezTo>
                    <a:pt x="25236" y="19747"/>
                    <a:pt x="25211" y="19824"/>
                    <a:pt x="25189" y="19899"/>
                  </a:cubicBezTo>
                  <a:cubicBezTo>
                    <a:pt x="25176" y="19946"/>
                    <a:pt x="25163" y="19991"/>
                    <a:pt x="25149" y="20036"/>
                  </a:cubicBezTo>
                  <a:cubicBezTo>
                    <a:pt x="25133" y="20093"/>
                    <a:pt x="25120" y="20146"/>
                    <a:pt x="25110" y="20200"/>
                  </a:cubicBezTo>
                  <a:cubicBezTo>
                    <a:pt x="25063" y="20415"/>
                    <a:pt x="25026" y="20630"/>
                    <a:pt x="25043" y="20851"/>
                  </a:cubicBezTo>
                  <a:cubicBezTo>
                    <a:pt x="25049" y="21086"/>
                    <a:pt x="25111" y="21354"/>
                    <a:pt x="25195" y="21508"/>
                  </a:cubicBezTo>
                  <a:cubicBezTo>
                    <a:pt x="25285" y="21688"/>
                    <a:pt x="25398" y="21845"/>
                    <a:pt x="25538" y="21973"/>
                  </a:cubicBezTo>
                  <a:cubicBezTo>
                    <a:pt x="25678" y="22097"/>
                    <a:pt x="25831" y="22220"/>
                    <a:pt x="26014" y="22281"/>
                  </a:cubicBezTo>
                  <a:cubicBezTo>
                    <a:pt x="26084" y="22314"/>
                    <a:pt x="26193" y="22335"/>
                    <a:pt x="26238" y="22342"/>
                  </a:cubicBezTo>
                  <a:cubicBezTo>
                    <a:pt x="26261" y="22343"/>
                    <a:pt x="26284" y="22344"/>
                    <a:pt x="26306" y="22344"/>
                  </a:cubicBezTo>
                  <a:cubicBezTo>
                    <a:pt x="26508" y="22344"/>
                    <a:pt x="26685" y="22308"/>
                    <a:pt x="26853" y="22253"/>
                  </a:cubicBezTo>
                  <a:cubicBezTo>
                    <a:pt x="26949" y="22231"/>
                    <a:pt x="27038" y="22179"/>
                    <a:pt x="27131" y="22141"/>
                  </a:cubicBezTo>
                  <a:cubicBezTo>
                    <a:pt x="27224" y="22097"/>
                    <a:pt x="27314" y="22030"/>
                    <a:pt x="27409" y="21973"/>
                  </a:cubicBezTo>
                  <a:cubicBezTo>
                    <a:pt x="27492" y="21902"/>
                    <a:pt x="27561" y="21800"/>
                    <a:pt x="27639" y="21717"/>
                  </a:cubicBezTo>
                  <a:cubicBezTo>
                    <a:pt x="27717" y="21629"/>
                    <a:pt x="27790" y="21544"/>
                    <a:pt x="27868" y="21439"/>
                  </a:cubicBezTo>
                  <a:cubicBezTo>
                    <a:pt x="27926" y="21370"/>
                    <a:pt x="27983" y="21298"/>
                    <a:pt x="28045" y="21223"/>
                  </a:cubicBezTo>
                  <a:cubicBezTo>
                    <a:pt x="28098" y="21160"/>
                    <a:pt x="28164" y="21098"/>
                    <a:pt x="28229" y="21034"/>
                  </a:cubicBezTo>
                  <a:cubicBezTo>
                    <a:pt x="28364" y="20748"/>
                    <a:pt x="28517" y="20527"/>
                    <a:pt x="28617" y="20409"/>
                  </a:cubicBezTo>
                  <a:cubicBezTo>
                    <a:pt x="28782" y="20116"/>
                    <a:pt x="28879" y="19925"/>
                    <a:pt x="28973" y="19731"/>
                  </a:cubicBezTo>
                  <a:cubicBezTo>
                    <a:pt x="29079" y="19519"/>
                    <a:pt x="29172" y="19307"/>
                    <a:pt x="29263" y="19097"/>
                  </a:cubicBezTo>
                  <a:cubicBezTo>
                    <a:pt x="29298" y="19075"/>
                    <a:pt x="29323" y="19059"/>
                    <a:pt x="29353" y="19039"/>
                  </a:cubicBezTo>
                  <a:cubicBezTo>
                    <a:pt x="29388" y="18914"/>
                    <a:pt x="29419" y="18801"/>
                    <a:pt x="29435" y="18741"/>
                  </a:cubicBezTo>
                  <a:cubicBezTo>
                    <a:pt x="29594" y="18410"/>
                    <a:pt x="29722" y="18121"/>
                    <a:pt x="29846" y="17840"/>
                  </a:cubicBezTo>
                  <a:cubicBezTo>
                    <a:pt x="29975" y="17552"/>
                    <a:pt x="30049" y="17249"/>
                    <a:pt x="30175" y="16964"/>
                  </a:cubicBezTo>
                  <a:cubicBezTo>
                    <a:pt x="30172" y="16925"/>
                    <a:pt x="30169" y="16886"/>
                    <a:pt x="30166" y="16853"/>
                  </a:cubicBezTo>
                  <a:cubicBezTo>
                    <a:pt x="30238" y="16631"/>
                    <a:pt x="30340" y="16407"/>
                    <a:pt x="30353" y="16244"/>
                  </a:cubicBezTo>
                  <a:cubicBezTo>
                    <a:pt x="30419" y="16096"/>
                    <a:pt x="30486" y="15950"/>
                    <a:pt x="30533" y="15845"/>
                  </a:cubicBezTo>
                  <a:cubicBezTo>
                    <a:pt x="30586" y="15637"/>
                    <a:pt x="30631" y="15461"/>
                    <a:pt x="30668" y="15316"/>
                  </a:cubicBezTo>
                  <a:cubicBezTo>
                    <a:pt x="30659" y="15278"/>
                    <a:pt x="30653" y="15253"/>
                    <a:pt x="30643" y="15211"/>
                  </a:cubicBezTo>
                  <a:cubicBezTo>
                    <a:pt x="30690" y="15095"/>
                    <a:pt x="30728" y="15001"/>
                    <a:pt x="30767" y="14908"/>
                  </a:cubicBezTo>
                  <a:cubicBezTo>
                    <a:pt x="30781" y="14824"/>
                    <a:pt x="30800" y="14723"/>
                    <a:pt x="30820" y="14613"/>
                  </a:cubicBezTo>
                  <a:cubicBezTo>
                    <a:pt x="30859" y="14564"/>
                    <a:pt x="30890" y="14529"/>
                    <a:pt x="30942" y="14464"/>
                  </a:cubicBezTo>
                  <a:cubicBezTo>
                    <a:pt x="30943" y="14360"/>
                    <a:pt x="30944" y="14277"/>
                    <a:pt x="30944" y="14196"/>
                  </a:cubicBezTo>
                  <a:lnTo>
                    <a:pt x="30944" y="14196"/>
                  </a:lnTo>
                  <a:cubicBezTo>
                    <a:pt x="31065" y="14109"/>
                    <a:pt x="31175" y="14027"/>
                    <a:pt x="31286" y="13946"/>
                  </a:cubicBezTo>
                  <a:cubicBezTo>
                    <a:pt x="31308" y="13917"/>
                    <a:pt x="31330" y="13889"/>
                    <a:pt x="31354" y="13861"/>
                  </a:cubicBezTo>
                  <a:cubicBezTo>
                    <a:pt x="31368" y="13858"/>
                    <a:pt x="31383" y="13856"/>
                    <a:pt x="31399" y="13853"/>
                  </a:cubicBezTo>
                  <a:cubicBezTo>
                    <a:pt x="31543" y="13733"/>
                    <a:pt x="31757" y="13581"/>
                    <a:pt x="31826" y="13506"/>
                  </a:cubicBezTo>
                  <a:cubicBezTo>
                    <a:pt x="31964" y="13349"/>
                    <a:pt x="32079" y="13328"/>
                    <a:pt x="32205" y="13230"/>
                  </a:cubicBezTo>
                  <a:cubicBezTo>
                    <a:pt x="32500" y="13006"/>
                    <a:pt x="32689" y="12812"/>
                    <a:pt x="33000" y="12606"/>
                  </a:cubicBezTo>
                  <a:cubicBezTo>
                    <a:pt x="33103" y="12537"/>
                    <a:pt x="33160" y="12450"/>
                    <a:pt x="33291" y="12326"/>
                  </a:cubicBezTo>
                  <a:cubicBezTo>
                    <a:pt x="33307" y="12333"/>
                    <a:pt x="33327" y="12336"/>
                    <a:pt x="33350" y="12336"/>
                  </a:cubicBezTo>
                  <a:cubicBezTo>
                    <a:pt x="33463" y="12336"/>
                    <a:pt x="33656" y="12257"/>
                    <a:pt x="33890" y="12157"/>
                  </a:cubicBezTo>
                  <a:cubicBezTo>
                    <a:pt x="33905" y="12120"/>
                    <a:pt x="33921" y="12083"/>
                    <a:pt x="33943" y="12029"/>
                  </a:cubicBezTo>
                  <a:cubicBezTo>
                    <a:pt x="34071" y="12014"/>
                    <a:pt x="34159" y="12004"/>
                    <a:pt x="34246" y="11998"/>
                  </a:cubicBezTo>
                  <a:cubicBezTo>
                    <a:pt x="34289" y="11973"/>
                    <a:pt x="34331" y="11945"/>
                    <a:pt x="34373" y="11920"/>
                  </a:cubicBezTo>
                  <a:cubicBezTo>
                    <a:pt x="34415" y="11911"/>
                    <a:pt x="34448" y="11907"/>
                    <a:pt x="34492" y="11900"/>
                  </a:cubicBezTo>
                  <a:cubicBezTo>
                    <a:pt x="34621" y="11819"/>
                    <a:pt x="34754" y="11744"/>
                    <a:pt x="34901" y="11667"/>
                  </a:cubicBezTo>
                  <a:cubicBezTo>
                    <a:pt x="34930" y="11676"/>
                    <a:pt x="34958" y="11685"/>
                    <a:pt x="34986" y="11694"/>
                  </a:cubicBezTo>
                  <a:cubicBezTo>
                    <a:pt x="35317" y="11568"/>
                    <a:pt x="35659" y="11498"/>
                    <a:pt x="35981" y="11498"/>
                  </a:cubicBezTo>
                  <a:cubicBezTo>
                    <a:pt x="36091" y="11498"/>
                    <a:pt x="36200" y="11506"/>
                    <a:pt x="36304" y="11523"/>
                  </a:cubicBezTo>
                  <a:cubicBezTo>
                    <a:pt x="36351" y="11515"/>
                    <a:pt x="36398" y="11511"/>
                    <a:pt x="36443" y="11511"/>
                  </a:cubicBezTo>
                  <a:cubicBezTo>
                    <a:pt x="36658" y="11511"/>
                    <a:pt x="36861" y="11595"/>
                    <a:pt x="37059" y="11701"/>
                  </a:cubicBezTo>
                  <a:cubicBezTo>
                    <a:pt x="37131" y="11707"/>
                    <a:pt x="37206" y="11717"/>
                    <a:pt x="37281" y="11733"/>
                  </a:cubicBezTo>
                  <a:cubicBezTo>
                    <a:pt x="37443" y="11835"/>
                    <a:pt x="37562" y="11947"/>
                    <a:pt x="37674" y="12069"/>
                  </a:cubicBezTo>
                  <a:cubicBezTo>
                    <a:pt x="37796" y="12204"/>
                    <a:pt x="37915" y="12362"/>
                    <a:pt x="37986" y="12535"/>
                  </a:cubicBezTo>
                  <a:cubicBezTo>
                    <a:pt x="38040" y="12660"/>
                    <a:pt x="38076" y="12776"/>
                    <a:pt x="38115" y="12907"/>
                  </a:cubicBezTo>
                  <a:cubicBezTo>
                    <a:pt x="38149" y="13034"/>
                    <a:pt x="38180" y="13171"/>
                    <a:pt x="38198" y="13311"/>
                  </a:cubicBezTo>
                  <a:cubicBezTo>
                    <a:pt x="38237" y="13600"/>
                    <a:pt x="38271" y="13896"/>
                    <a:pt x="38235" y="14217"/>
                  </a:cubicBezTo>
                  <a:cubicBezTo>
                    <a:pt x="38220" y="14346"/>
                    <a:pt x="38208" y="14477"/>
                    <a:pt x="38195" y="14610"/>
                  </a:cubicBezTo>
                  <a:lnTo>
                    <a:pt x="38195" y="14610"/>
                  </a:lnTo>
                  <a:cubicBezTo>
                    <a:pt x="38188" y="14615"/>
                    <a:pt x="38181" y="14620"/>
                    <a:pt x="38174" y="14626"/>
                  </a:cubicBezTo>
                  <a:cubicBezTo>
                    <a:pt x="38137" y="14683"/>
                    <a:pt x="38105" y="14733"/>
                    <a:pt x="38076" y="14779"/>
                  </a:cubicBezTo>
                  <a:cubicBezTo>
                    <a:pt x="37977" y="14861"/>
                    <a:pt x="37881" y="14941"/>
                    <a:pt x="37795" y="15017"/>
                  </a:cubicBezTo>
                  <a:cubicBezTo>
                    <a:pt x="37758" y="15024"/>
                    <a:pt x="37725" y="15030"/>
                    <a:pt x="37692" y="15036"/>
                  </a:cubicBezTo>
                  <a:cubicBezTo>
                    <a:pt x="37646" y="15092"/>
                    <a:pt x="37609" y="15139"/>
                    <a:pt x="37574" y="15183"/>
                  </a:cubicBezTo>
                  <a:cubicBezTo>
                    <a:pt x="37531" y="15210"/>
                    <a:pt x="37508" y="15226"/>
                    <a:pt x="37497" y="15233"/>
                  </a:cubicBezTo>
                  <a:cubicBezTo>
                    <a:pt x="37162" y="15569"/>
                    <a:pt x="36887" y="15876"/>
                    <a:pt x="36621" y="16206"/>
                  </a:cubicBezTo>
                  <a:cubicBezTo>
                    <a:pt x="36506" y="16324"/>
                    <a:pt x="36373" y="16463"/>
                    <a:pt x="36247" y="16606"/>
                  </a:cubicBezTo>
                  <a:cubicBezTo>
                    <a:pt x="36273" y="16552"/>
                    <a:pt x="36294" y="16510"/>
                    <a:pt x="36310" y="16477"/>
                  </a:cubicBezTo>
                  <a:lnTo>
                    <a:pt x="36310" y="16477"/>
                  </a:lnTo>
                  <a:cubicBezTo>
                    <a:pt x="36131" y="16678"/>
                    <a:pt x="35966" y="16864"/>
                    <a:pt x="35808" y="17074"/>
                  </a:cubicBezTo>
                  <a:cubicBezTo>
                    <a:pt x="35629" y="17314"/>
                    <a:pt x="35460" y="17579"/>
                    <a:pt x="35298" y="17846"/>
                  </a:cubicBezTo>
                  <a:cubicBezTo>
                    <a:pt x="35321" y="17868"/>
                    <a:pt x="35335" y="17883"/>
                    <a:pt x="35349" y="17899"/>
                  </a:cubicBezTo>
                  <a:cubicBezTo>
                    <a:pt x="35271" y="18058"/>
                    <a:pt x="35198" y="18220"/>
                    <a:pt x="35132" y="18374"/>
                  </a:cubicBezTo>
                  <a:cubicBezTo>
                    <a:pt x="35017" y="18502"/>
                    <a:pt x="34911" y="18623"/>
                    <a:pt x="34815" y="18742"/>
                  </a:cubicBezTo>
                  <a:cubicBezTo>
                    <a:pt x="34651" y="19104"/>
                    <a:pt x="34490" y="19465"/>
                    <a:pt x="34452" y="19815"/>
                  </a:cubicBezTo>
                  <a:cubicBezTo>
                    <a:pt x="34359" y="20083"/>
                    <a:pt x="34289" y="20380"/>
                    <a:pt x="34337" y="20770"/>
                  </a:cubicBezTo>
                  <a:cubicBezTo>
                    <a:pt x="34368" y="20967"/>
                    <a:pt x="34424" y="21196"/>
                    <a:pt x="34624" y="21433"/>
                  </a:cubicBezTo>
                  <a:cubicBezTo>
                    <a:pt x="34657" y="21470"/>
                    <a:pt x="34689" y="21504"/>
                    <a:pt x="34724" y="21535"/>
                  </a:cubicBezTo>
                  <a:lnTo>
                    <a:pt x="34774" y="21579"/>
                  </a:lnTo>
                  <a:lnTo>
                    <a:pt x="34792" y="21591"/>
                  </a:lnTo>
                  <a:lnTo>
                    <a:pt x="34827" y="21617"/>
                  </a:lnTo>
                  <a:lnTo>
                    <a:pt x="34832" y="21620"/>
                  </a:lnTo>
                  <a:lnTo>
                    <a:pt x="34882" y="21654"/>
                  </a:lnTo>
                  <a:lnTo>
                    <a:pt x="34887" y="21658"/>
                  </a:lnTo>
                  <a:lnTo>
                    <a:pt x="34915" y="21673"/>
                  </a:lnTo>
                  <a:lnTo>
                    <a:pt x="34971" y="21702"/>
                  </a:lnTo>
                  <a:cubicBezTo>
                    <a:pt x="35110" y="21774"/>
                    <a:pt x="35274" y="21804"/>
                    <a:pt x="35415" y="21804"/>
                  </a:cubicBezTo>
                  <a:cubicBezTo>
                    <a:pt x="35425" y="21804"/>
                    <a:pt x="35434" y="21804"/>
                    <a:pt x="35444" y="21804"/>
                  </a:cubicBezTo>
                  <a:cubicBezTo>
                    <a:pt x="35463" y="21805"/>
                    <a:pt x="35481" y="21805"/>
                    <a:pt x="35498" y="21805"/>
                  </a:cubicBezTo>
                  <a:cubicBezTo>
                    <a:pt x="35645" y="21805"/>
                    <a:pt x="35724" y="21784"/>
                    <a:pt x="35744" y="21780"/>
                  </a:cubicBezTo>
                  <a:cubicBezTo>
                    <a:pt x="35979" y="21701"/>
                    <a:pt x="36116" y="21602"/>
                    <a:pt x="36220" y="21520"/>
                  </a:cubicBezTo>
                  <a:cubicBezTo>
                    <a:pt x="36328" y="21436"/>
                    <a:pt x="36404" y="21363"/>
                    <a:pt x="36465" y="21299"/>
                  </a:cubicBezTo>
                  <a:cubicBezTo>
                    <a:pt x="36615" y="21185"/>
                    <a:pt x="36702" y="21110"/>
                    <a:pt x="36841" y="20976"/>
                  </a:cubicBezTo>
                  <a:cubicBezTo>
                    <a:pt x="36810" y="20924"/>
                    <a:pt x="36785" y="20883"/>
                    <a:pt x="36759" y="20842"/>
                  </a:cubicBezTo>
                  <a:cubicBezTo>
                    <a:pt x="36847" y="20736"/>
                    <a:pt x="36894" y="20673"/>
                    <a:pt x="36941" y="20614"/>
                  </a:cubicBezTo>
                  <a:cubicBezTo>
                    <a:pt x="36987" y="20559"/>
                    <a:pt x="37033" y="20505"/>
                    <a:pt x="37078" y="20449"/>
                  </a:cubicBezTo>
                  <a:lnTo>
                    <a:pt x="37078" y="20449"/>
                  </a:lnTo>
                  <a:cubicBezTo>
                    <a:pt x="37047" y="20522"/>
                    <a:pt x="37016" y="20583"/>
                    <a:pt x="36990" y="20639"/>
                  </a:cubicBezTo>
                  <a:cubicBezTo>
                    <a:pt x="37249" y="20409"/>
                    <a:pt x="37252" y="20406"/>
                    <a:pt x="37444" y="20050"/>
                  </a:cubicBezTo>
                  <a:cubicBezTo>
                    <a:pt x="37481" y="20008"/>
                    <a:pt x="37520" y="19966"/>
                    <a:pt x="37555" y="19927"/>
                  </a:cubicBezTo>
                  <a:cubicBezTo>
                    <a:pt x="37755" y="19541"/>
                    <a:pt x="37753" y="19543"/>
                    <a:pt x="38001" y="19138"/>
                  </a:cubicBezTo>
                  <a:cubicBezTo>
                    <a:pt x="38012" y="19119"/>
                    <a:pt x="38027" y="19069"/>
                    <a:pt x="38037" y="19037"/>
                  </a:cubicBezTo>
                  <a:lnTo>
                    <a:pt x="38037" y="19037"/>
                  </a:lnTo>
                  <a:cubicBezTo>
                    <a:pt x="38009" y="19070"/>
                    <a:pt x="37980" y="19104"/>
                    <a:pt x="37927" y="19167"/>
                  </a:cubicBezTo>
                  <a:cubicBezTo>
                    <a:pt x="37987" y="19047"/>
                    <a:pt x="38027" y="18966"/>
                    <a:pt x="38064" y="18895"/>
                  </a:cubicBezTo>
                  <a:cubicBezTo>
                    <a:pt x="38101" y="18873"/>
                    <a:pt x="38126" y="18859"/>
                    <a:pt x="38155" y="18841"/>
                  </a:cubicBezTo>
                  <a:cubicBezTo>
                    <a:pt x="38171" y="18785"/>
                    <a:pt x="38180" y="18736"/>
                    <a:pt x="38192" y="18711"/>
                  </a:cubicBezTo>
                  <a:cubicBezTo>
                    <a:pt x="38402" y="18313"/>
                    <a:pt x="38492" y="17862"/>
                    <a:pt x="38711" y="17461"/>
                  </a:cubicBezTo>
                  <a:cubicBezTo>
                    <a:pt x="38739" y="17406"/>
                    <a:pt x="38783" y="17240"/>
                    <a:pt x="38816" y="17122"/>
                  </a:cubicBezTo>
                  <a:cubicBezTo>
                    <a:pt x="38930" y="16738"/>
                    <a:pt x="39029" y="16352"/>
                    <a:pt x="39161" y="15990"/>
                  </a:cubicBezTo>
                  <a:cubicBezTo>
                    <a:pt x="39167" y="15887"/>
                    <a:pt x="39176" y="15769"/>
                    <a:pt x="39181" y="15697"/>
                  </a:cubicBezTo>
                  <a:cubicBezTo>
                    <a:pt x="39225" y="15445"/>
                    <a:pt x="39255" y="15240"/>
                    <a:pt x="39282" y="15011"/>
                  </a:cubicBezTo>
                  <a:lnTo>
                    <a:pt x="39282" y="15011"/>
                  </a:lnTo>
                  <a:cubicBezTo>
                    <a:pt x="39340" y="14952"/>
                    <a:pt x="39388" y="14906"/>
                    <a:pt x="39416" y="14880"/>
                  </a:cubicBezTo>
                  <a:cubicBezTo>
                    <a:pt x="39741" y="14651"/>
                    <a:pt x="39974" y="14520"/>
                    <a:pt x="40202" y="14401"/>
                  </a:cubicBezTo>
                  <a:cubicBezTo>
                    <a:pt x="40327" y="14365"/>
                    <a:pt x="40458" y="14332"/>
                    <a:pt x="40611" y="14301"/>
                  </a:cubicBezTo>
                  <a:cubicBezTo>
                    <a:pt x="40655" y="14257"/>
                    <a:pt x="40680" y="14230"/>
                    <a:pt x="40708" y="14201"/>
                  </a:cubicBezTo>
                  <a:cubicBezTo>
                    <a:pt x="40793" y="14180"/>
                    <a:pt x="40880" y="14167"/>
                    <a:pt x="40956" y="14151"/>
                  </a:cubicBezTo>
                  <a:cubicBezTo>
                    <a:pt x="41033" y="14121"/>
                    <a:pt x="41093" y="14095"/>
                    <a:pt x="41159" y="14073"/>
                  </a:cubicBezTo>
                  <a:cubicBezTo>
                    <a:pt x="41251" y="14074"/>
                    <a:pt x="41324" y="14076"/>
                    <a:pt x="41396" y="14083"/>
                  </a:cubicBezTo>
                  <a:cubicBezTo>
                    <a:pt x="41513" y="14031"/>
                    <a:pt x="41630" y="14015"/>
                    <a:pt x="41736" y="14015"/>
                  </a:cubicBezTo>
                  <a:cubicBezTo>
                    <a:pt x="41799" y="14015"/>
                    <a:pt x="41858" y="14021"/>
                    <a:pt x="41911" y="14028"/>
                  </a:cubicBezTo>
                  <a:cubicBezTo>
                    <a:pt x="42041" y="14022"/>
                    <a:pt x="42162" y="14009"/>
                    <a:pt x="42281" y="14009"/>
                  </a:cubicBezTo>
                  <a:cubicBezTo>
                    <a:pt x="42428" y="14009"/>
                    <a:pt x="42572" y="14029"/>
                    <a:pt x="42723" y="14106"/>
                  </a:cubicBezTo>
                  <a:cubicBezTo>
                    <a:pt x="42817" y="14114"/>
                    <a:pt x="42907" y="14130"/>
                    <a:pt x="43003" y="14142"/>
                  </a:cubicBezTo>
                  <a:cubicBezTo>
                    <a:pt x="43073" y="14180"/>
                    <a:pt x="43123" y="14237"/>
                    <a:pt x="43182" y="14282"/>
                  </a:cubicBezTo>
                  <a:cubicBezTo>
                    <a:pt x="43271" y="14301"/>
                    <a:pt x="43350" y="14351"/>
                    <a:pt x="43431" y="14402"/>
                  </a:cubicBezTo>
                  <a:cubicBezTo>
                    <a:pt x="43516" y="14449"/>
                    <a:pt x="43581" y="14526"/>
                    <a:pt x="43656" y="14592"/>
                  </a:cubicBezTo>
                  <a:cubicBezTo>
                    <a:pt x="43730" y="14658"/>
                    <a:pt x="43783" y="14745"/>
                    <a:pt x="43852" y="14814"/>
                  </a:cubicBezTo>
                  <a:cubicBezTo>
                    <a:pt x="43908" y="14895"/>
                    <a:pt x="43966" y="14970"/>
                    <a:pt x="44028" y="15041"/>
                  </a:cubicBezTo>
                  <a:cubicBezTo>
                    <a:pt x="44037" y="15079"/>
                    <a:pt x="44047" y="15123"/>
                    <a:pt x="44059" y="15169"/>
                  </a:cubicBezTo>
                  <a:cubicBezTo>
                    <a:pt x="44093" y="15226"/>
                    <a:pt x="44126" y="15285"/>
                    <a:pt x="44156" y="15346"/>
                  </a:cubicBezTo>
                  <a:lnTo>
                    <a:pt x="44156" y="15346"/>
                  </a:lnTo>
                  <a:cubicBezTo>
                    <a:pt x="44102" y="15409"/>
                    <a:pt x="44053" y="15466"/>
                    <a:pt x="44009" y="15517"/>
                  </a:cubicBezTo>
                  <a:cubicBezTo>
                    <a:pt x="43958" y="15650"/>
                    <a:pt x="43921" y="15744"/>
                    <a:pt x="43883" y="15844"/>
                  </a:cubicBezTo>
                  <a:cubicBezTo>
                    <a:pt x="43653" y="16035"/>
                    <a:pt x="43416" y="16510"/>
                    <a:pt x="43232" y="16681"/>
                  </a:cubicBezTo>
                  <a:cubicBezTo>
                    <a:pt x="43068" y="16992"/>
                    <a:pt x="42913" y="17299"/>
                    <a:pt x="42772" y="17599"/>
                  </a:cubicBezTo>
                  <a:cubicBezTo>
                    <a:pt x="42586" y="17845"/>
                    <a:pt x="42420" y="18095"/>
                    <a:pt x="42263" y="18397"/>
                  </a:cubicBezTo>
                  <a:cubicBezTo>
                    <a:pt x="42029" y="18851"/>
                    <a:pt x="41810" y="19315"/>
                    <a:pt x="41652" y="19846"/>
                  </a:cubicBezTo>
                  <a:cubicBezTo>
                    <a:pt x="41655" y="19899"/>
                    <a:pt x="41657" y="19950"/>
                    <a:pt x="41665" y="20036"/>
                  </a:cubicBezTo>
                  <a:cubicBezTo>
                    <a:pt x="41585" y="20227"/>
                    <a:pt x="41539" y="20358"/>
                    <a:pt x="41517" y="20558"/>
                  </a:cubicBezTo>
                  <a:cubicBezTo>
                    <a:pt x="41514" y="20609"/>
                    <a:pt x="41512" y="20665"/>
                    <a:pt x="41514" y="20724"/>
                  </a:cubicBezTo>
                  <a:cubicBezTo>
                    <a:pt x="41521" y="20793"/>
                    <a:pt x="41530" y="20865"/>
                    <a:pt x="41554" y="20952"/>
                  </a:cubicBezTo>
                  <a:cubicBezTo>
                    <a:pt x="41568" y="20999"/>
                    <a:pt x="41587" y="21049"/>
                    <a:pt x="41608" y="21099"/>
                  </a:cubicBezTo>
                  <a:lnTo>
                    <a:pt x="41626" y="21137"/>
                  </a:lnTo>
                  <a:lnTo>
                    <a:pt x="41660" y="21193"/>
                  </a:lnTo>
                  <a:cubicBezTo>
                    <a:pt x="41685" y="21230"/>
                    <a:pt x="41713" y="21267"/>
                    <a:pt x="41743" y="21304"/>
                  </a:cubicBezTo>
                  <a:lnTo>
                    <a:pt x="41791" y="21355"/>
                  </a:lnTo>
                  <a:cubicBezTo>
                    <a:pt x="41808" y="21373"/>
                    <a:pt x="41826" y="21389"/>
                    <a:pt x="41826" y="21389"/>
                  </a:cubicBezTo>
                  <a:lnTo>
                    <a:pt x="41858" y="21416"/>
                  </a:lnTo>
                  <a:lnTo>
                    <a:pt x="41874" y="21430"/>
                  </a:lnTo>
                  <a:lnTo>
                    <a:pt x="41883" y="21438"/>
                  </a:lnTo>
                  <a:lnTo>
                    <a:pt x="41885" y="21439"/>
                  </a:lnTo>
                  <a:lnTo>
                    <a:pt x="41954" y="21486"/>
                  </a:lnTo>
                  <a:lnTo>
                    <a:pt x="41963" y="21491"/>
                  </a:lnTo>
                  <a:cubicBezTo>
                    <a:pt x="41985" y="21501"/>
                    <a:pt x="42007" y="21513"/>
                    <a:pt x="42030" y="21524"/>
                  </a:cubicBezTo>
                  <a:cubicBezTo>
                    <a:pt x="42085" y="21535"/>
                    <a:pt x="42212" y="21580"/>
                    <a:pt x="42332" y="21580"/>
                  </a:cubicBezTo>
                  <a:cubicBezTo>
                    <a:pt x="42334" y="21580"/>
                    <a:pt x="42336" y="21580"/>
                    <a:pt x="42338" y="21580"/>
                  </a:cubicBezTo>
                  <a:cubicBezTo>
                    <a:pt x="42436" y="21602"/>
                    <a:pt x="42531" y="21633"/>
                    <a:pt x="42617" y="21633"/>
                  </a:cubicBezTo>
                  <a:cubicBezTo>
                    <a:pt x="42649" y="21634"/>
                    <a:pt x="42680" y="21635"/>
                    <a:pt x="42710" y="21635"/>
                  </a:cubicBezTo>
                  <a:cubicBezTo>
                    <a:pt x="42766" y="21635"/>
                    <a:pt x="42820" y="21633"/>
                    <a:pt x="42872" y="21630"/>
                  </a:cubicBezTo>
                  <a:cubicBezTo>
                    <a:pt x="43019" y="21602"/>
                    <a:pt x="43173" y="21571"/>
                    <a:pt x="43294" y="21505"/>
                  </a:cubicBezTo>
                  <a:cubicBezTo>
                    <a:pt x="43346" y="21480"/>
                    <a:pt x="43402" y="21451"/>
                    <a:pt x="43450" y="21418"/>
                  </a:cubicBezTo>
                  <a:cubicBezTo>
                    <a:pt x="43494" y="21385"/>
                    <a:pt x="43541" y="21348"/>
                    <a:pt x="43588" y="21311"/>
                  </a:cubicBezTo>
                  <a:cubicBezTo>
                    <a:pt x="43687" y="21239"/>
                    <a:pt x="43759" y="21157"/>
                    <a:pt x="43850" y="21084"/>
                  </a:cubicBezTo>
                  <a:cubicBezTo>
                    <a:pt x="43847" y="21078"/>
                    <a:pt x="43845" y="21073"/>
                    <a:pt x="43836" y="21073"/>
                  </a:cubicBezTo>
                  <a:cubicBezTo>
                    <a:pt x="43821" y="21073"/>
                    <a:pt x="43792" y="21086"/>
                    <a:pt x="43722" y="21132"/>
                  </a:cubicBezTo>
                  <a:lnTo>
                    <a:pt x="43722" y="21132"/>
                  </a:lnTo>
                  <a:cubicBezTo>
                    <a:pt x="43732" y="21122"/>
                    <a:pt x="43741" y="21113"/>
                    <a:pt x="43750" y="21103"/>
                  </a:cubicBezTo>
                  <a:lnTo>
                    <a:pt x="43750" y="21103"/>
                  </a:lnTo>
                  <a:cubicBezTo>
                    <a:pt x="43721" y="21126"/>
                    <a:pt x="43690" y="21151"/>
                    <a:pt x="43656" y="21177"/>
                  </a:cubicBezTo>
                  <a:cubicBezTo>
                    <a:pt x="43681" y="21160"/>
                    <a:pt x="43703" y="21145"/>
                    <a:pt x="43722" y="21132"/>
                  </a:cubicBezTo>
                  <a:lnTo>
                    <a:pt x="43722" y="21132"/>
                  </a:lnTo>
                  <a:cubicBezTo>
                    <a:pt x="43695" y="21160"/>
                    <a:pt x="43666" y="21189"/>
                    <a:pt x="43635" y="21217"/>
                  </a:cubicBezTo>
                  <a:cubicBezTo>
                    <a:pt x="43625" y="21224"/>
                    <a:pt x="43614" y="21230"/>
                    <a:pt x="43610" y="21230"/>
                  </a:cubicBezTo>
                  <a:cubicBezTo>
                    <a:pt x="43605" y="21230"/>
                    <a:pt x="43613" y="21218"/>
                    <a:pt x="43656" y="21177"/>
                  </a:cubicBezTo>
                  <a:cubicBezTo>
                    <a:pt x="43655" y="21170"/>
                    <a:pt x="43738" y="21099"/>
                    <a:pt x="43822" y="21027"/>
                  </a:cubicBezTo>
                  <a:lnTo>
                    <a:pt x="43822" y="21027"/>
                  </a:lnTo>
                  <a:cubicBezTo>
                    <a:pt x="43798" y="21052"/>
                    <a:pt x="43774" y="21078"/>
                    <a:pt x="43750" y="21103"/>
                  </a:cubicBezTo>
                  <a:lnTo>
                    <a:pt x="43750" y="21103"/>
                  </a:lnTo>
                  <a:cubicBezTo>
                    <a:pt x="43847" y="21025"/>
                    <a:pt x="43917" y="20963"/>
                    <a:pt x="43968" y="20909"/>
                  </a:cubicBezTo>
                  <a:cubicBezTo>
                    <a:pt x="44039" y="20840"/>
                    <a:pt x="44092" y="20790"/>
                    <a:pt x="44137" y="20734"/>
                  </a:cubicBezTo>
                  <a:cubicBezTo>
                    <a:pt x="44164" y="20658"/>
                    <a:pt x="44184" y="20599"/>
                    <a:pt x="44218" y="20500"/>
                  </a:cubicBezTo>
                  <a:cubicBezTo>
                    <a:pt x="44264" y="20502"/>
                    <a:pt x="44293" y="20505"/>
                    <a:pt x="44331" y="20506"/>
                  </a:cubicBezTo>
                  <a:cubicBezTo>
                    <a:pt x="44537" y="20178"/>
                    <a:pt x="44717" y="19869"/>
                    <a:pt x="44823" y="19512"/>
                  </a:cubicBezTo>
                  <a:cubicBezTo>
                    <a:pt x="44862" y="19387"/>
                    <a:pt x="44958" y="19117"/>
                    <a:pt x="45046" y="18976"/>
                  </a:cubicBezTo>
                  <a:cubicBezTo>
                    <a:pt x="45068" y="18936"/>
                    <a:pt x="45108" y="18785"/>
                    <a:pt x="45139" y="18688"/>
                  </a:cubicBezTo>
                  <a:cubicBezTo>
                    <a:pt x="45161" y="18539"/>
                    <a:pt x="45170" y="18397"/>
                    <a:pt x="45185" y="18269"/>
                  </a:cubicBezTo>
                  <a:cubicBezTo>
                    <a:pt x="45268" y="17890"/>
                    <a:pt x="45392" y="17568"/>
                    <a:pt x="45355" y="17221"/>
                  </a:cubicBezTo>
                  <a:cubicBezTo>
                    <a:pt x="45379" y="17062"/>
                    <a:pt x="45380" y="16934"/>
                    <a:pt x="45392" y="16814"/>
                  </a:cubicBezTo>
                  <a:cubicBezTo>
                    <a:pt x="45369" y="16775"/>
                    <a:pt x="45357" y="16756"/>
                    <a:pt x="45351" y="16749"/>
                  </a:cubicBezTo>
                  <a:cubicBezTo>
                    <a:pt x="45357" y="16484"/>
                    <a:pt x="45349" y="16243"/>
                    <a:pt x="45339" y="16159"/>
                  </a:cubicBezTo>
                  <a:cubicBezTo>
                    <a:pt x="45308" y="16006"/>
                    <a:pt x="45273" y="15885"/>
                    <a:pt x="45239" y="15781"/>
                  </a:cubicBezTo>
                  <a:cubicBezTo>
                    <a:pt x="45224" y="15733"/>
                    <a:pt x="45211" y="15689"/>
                    <a:pt x="45197" y="15648"/>
                  </a:cubicBezTo>
                  <a:lnTo>
                    <a:pt x="45197" y="15648"/>
                  </a:lnTo>
                  <a:cubicBezTo>
                    <a:pt x="45197" y="15647"/>
                    <a:pt x="45198" y="15647"/>
                    <a:pt x="45198" y="15647"/>
                  </a:cubicBezTo>
                  <a:cubicBezTo>
                    <a:pt x="45210" y="15626"/>
                    <a:pt x="45223" y="15605"/>
                    <a:pt x="45235" y="15583"/>
                  </a:cubicBezTo>
                  <a:lnTo>
                    <a:pt x="45235" y="15583"/>
                  </a:lnTo>
                  <a:cubicBezTo>
                    <a:pt x="45244" y="15611"/>
                    <a:pt x="45255" y="15645"/>
                    <a:pt x="45266" y="15688"/>
                  </a:cubicBezTo>
                  <a:cubicBezTo>
                    <a:pt x="45258" y="15649"/>
                    <a:pt x="45250" y="15610"/>
                    <a:pt x="45242" y="15572"/>
                  </a:cubicBezTo>
                  <a:lnTo>
                    <a:pt x="45242" y="15572"/>
                  </a:lnTo>
                  <a:cubicBezTo>
                    <a:pt x="45300" y="15472"/>
                    <a:pt x="45358" y="15370"/>
                    <a:pt x="45426" y="15282"/>
                  </a:cubicBezTo>
                  <a:cubicBezTo>
                    <a:pt x="45555" y="15120"/>
                    <a:pt x="45636" y="14988"/>
                    <a:pt x="45744" y="14844"/>
                  </a:cubicBezTo>
                  <a:cubicBezTo>
                    <a:pt x="45845" y="14711"/>
                    <a:pt x="45963" y="14577"/>
                    <a:pt x="46076" y="14446"/>
                  </a:cubicBezTo>
                  <a:cubicBezTo>
                    <a:pt x="46188" y="14314"/>
                    <a:pt x="46316" y="14180"/>
                    <a:pt x="46413" y="14055"/>
                  </a:cubicBezTo>
                  <a:cubicBezTo>
                    <a:pt x="46507" y="13933"/>
                    <a:pt x="46644" y="13795"/>
                    <a:pt x="46693" y="13721"/>
                  </a:cubicBezTo>
                  <a:cubicBezTo>
                    <a:pt x="46821" y="13522"/>
                    <a:pt x="46900" y="13518"/>
                    <a:pt x="47035" y="13374"/>
                  </a:cubicBezTo>
                  <a:cubicBezTo>
                    <a:pt x="47062" y="13338"/>
                    <a:pt x="47108" y="13274"/>
                    <a:pt x="47161" y="13200"/>
                  </a:cubicBezTo>
                  <a:cubicBezTo>
                    <a:pt x="47299" y="13052"/>
                    <a:pt x="47453" y="12891"/>
                    <a:pt x="47609" y="12737"/>
                  </a:cubicBezTo>
                  <a:cubicBezTo>
                    <a:pt x="47767" y="12581"/>
                    <a:pt x="47893" y="12437"/>
                    <a:pt x="48030" y="12282"/>
                  </a:cubicBezTo>
                  <a:cubicBezTo>
                    <a:pt x="48155" y="12138"/>
                    <a:pt x="48312" y="11988"/>
                    <a:pt x="48480" y="11822"/>
                  </a:cubicBezTo>
                  <a:cubicBezTo>
                    <a:pt x="48652" y="11714"/>
                    <a:pt x="48894" y="11495"/>
                    <a:pt x="49061" y="11320"/>
                  </a:cubicBezTo>
                  <a:cubicBezTo>
                    <a:pt x="49200" y="11170"/>
                    <a:pt x="49334" y="11062"/>
                    <a:pt x="49473" y="10945"/>
                  </a:cubicBezTo>
                  <a:cubicBezTo>
                    <a:pt x="49973" y="10530"/>
                    <a:pt x="50456" y="10103"/>
                    <a:pt x="51008" y="9756"/>
                  </a:cubicBezTo>
                  <a:cubicBezTo>
                    <a:pt x="51046" y="9731"/>
                    <a:pt x="51089" y="9678"/>
                    <a:pt x="51131" y="9641"/>
                  </a:cubicBezTo>
                  <a:cubicBezTo>
                    <a:pt x="51177" y="9622"/>
                    <a:pt x="51224" y="9603"/>
                    <a:pt x="51284" y="9579"/>
                  </a:cubicBezTo>
                  <a:cubicBezTo>
                    <a:pt x="51467" y="9440"/>
                    <a:pt x="51652" y="9298"/>
                    <a:pt x="51858" y="9170"/>
                  </a:cubicBezTo>
                  <a:cubicBezTo>
                    <a:pt x="52077" y="9034"/>
                    <a:pt x="52323" y="8898"/>
                    <a:pt x="52556" y="8797"/>
                  </a:cubicBezTo>
                  <a:cubicBezTo>
                    <a:pt x="52770" y="8700"/>
                    <a:pt x="52965" y="8561"/>
                    <a:pt x="53198" y="8507"/>
                  </a:cubicBezTo>
                  <a:cubicBezTo>
                    <a:pt x="53278" y="8458"/>
                    <a:pt x="53371" y="8400"/>
                    <a:pt x="53449" y="8358"/>
                  </a:cubicBezTo>
                  <a:cubicBezTo>
                    <a:pt x="53693" y="8283"/>
                    <a:pt x="53925" y="8219"/>
                    <a:pt x="54243" y="8158"/>
                  </a:cubicBezTo>
                  <a:cubicBezTo>
                    <a:pt x="54299" y="8120"/>
                    <a:pt x="54361" y="8085"/>
                    <a:pt x="54406" y="8058"/>
                  </a:cubicBezTo>
                  <a:cubicBezTo>
                    <a:pt x="54715" y="8033"/>
                    <a:pt x="55008" y="7983"/>
                    <a:pt x="55276" y="7979"/>
                  </a:cubicBezTo>
                  <a:cubicBezTo>
                    <a:pt x="55355" y="7957"/>
                    <a:pt x="55432" y="7949"/>
                    <a:pt x="55510" y="7949"/>
                  </a:cubicBezTo>
                  <a:cubicBezTo>
                    <a:pt x="55682" y="7949"/>
                    <a:pt x="55858" y="7991"/>
                    <a:pt x="56059" y="8032"/>
                  </a:cubicBezTo>
                  <a:cubicBezTo>
                    <a:pt x="56126" y="8020"/>
                    <a:pt x="56198" y="8013"/>
                    <a:pt x="56237" y="8007"/>
                  </a:cubicBezTo>
                  <a:cubicBezTo>
                    <a:pt x="56385" y="8043"/>
                    <a:pt x="56454" y="8080"/>
                    <a:pt x="56534" y="8102"/>
                  </a:cubicBezTo>
                  <a:cubicBezTo>
                    <a:pt x="56849" y="8199"/>
                    <a:pt x="57160" y="8325"/>
                    <a:pt x="57437" y="8494"/>
                  </a:cubicBezTo>
                  <a:cubicBezTo>
                    <a:pt x="57459" y="8504"/>
                    <a:pt x="57472" y="8528"/>
                    <a:pt x="57474" y="8530"/>
                  </a:cubicBezTo>
                  <a:cubicBezTo>
                    <a:pt x="57421" y="8520"/>
                    <a:pt x="57371" y="8519"/>
                    <a:pt x="57325" y="8514"/>
                  </a:cubicBezTo>
                  <a:lnTo>
                    <a:pt x="57325" y="8514"/>
                  </a:lnTo>
                  <a:cubicBezTo>
                    <a:pt x="57344" y="8529"/>
                    <a:pt x="57362" y="8544"/>
                    <a:pt x="57381" y="8558"/>
                  </a:cubicBezTo>
                  <a:cubicBezTo>
                    <a:pt x="57519" y="8617"/>
                    <a:pt x="57659" y="8679"/>
                    <a:pt x="57858" y="8798"/>
                  </a:cubicBezTo>
                  <a:cubicBezTo>
                    <a:pt x="57956" y="8873"/>
                    <a:pt x="58137" y="9023"/>
                    <a:pt x="58312" y="9225"/>
                  </a:cubicBezTo>
                  <a:cubicBezTo>
                    <a:pt x="58405" y="9371"/>
                    <a:pt x="58446" y="9444"/>
                    <a:pt x="58495" y="9526"/>
                  </a:cubicBezTo>
                  <a:cubicBezTo>
                    <a:pt x="58548" y="9607"/>
                    <a:pt x="58607" y="9699"/>
                    <a:pt x="58713" y="9890"/>
                  </a:cubicBezTo>
                  <a:cubicBezTo>
                    <a:pt x="58913" y="10267"/>
                    <a:pt x="59027" y="10695"/>
                    <a:pt x="59044" y="11024"/>
                  </a:cubicBezTo>
                  <a:cubicBezTo>
                    <a:pt x="59110" y="11355"/>
                    <a:pt x="59135" y="11624"/>
                    <a:pt x="59150" y="11883"/>
                  </a:cubicBezTo>
                  <a:cubicBezTo>
                    <a:pt x="59170" y="12042"/>
                    <a:pt x="59182" y="12201"/>
                    <a:pt x="59195" y="12379"/>
                  </a:cubicBezTo>
                  <a:cubicBezTo>
                    <a:pt x="59178" y="12384"/>
                    <a:pt x="59164" y="12388"/>
                    <a:pt x="59154" y="12392"/>
                  </a:cubicBezTo>
                  <a:cubicBezTo>
                    <a:pt x="59138" y="12311"/>
                    <a:pt x="59147" y="12076"/>
                    <a:pt x="59122" y="12076"/>
                  </a:cubicBezTo>
                  <a:cubicBezTo>
                    <a:pt x="59114" y="12076"/>
                    <a:pt x="59103" y="12098"/>
                    <a:pt x="59088" y="12154"/>
                  </a:cubicBezTo>
                  <a:cubicBezTo>
                    <a:pt x="59108" y="12693"/>
                    <a:pt x="59101" y="12732"/>
                    <a:pt x="59008" y="13280"/>
                  </a:cubicBezTo>
                  <a:cubicBezTo>
                    <a:pt x="58957" y="13561"/>
                    <a:pt x="58886" y="13864"/>
                    <a:pt x="58867" y="14158"/>
                  </a:cubicBezTo>
                  <a:cubicBezTo>
                    <a:pt x="58866" y="14171"/>
                    <a:pt x="58848" y="14217"/>
                    <a:pt x="58836" y="14251"/>
                  </a:cubicBezTo>
                  <a:cubicBezTo>
                    <a:pt x="58819" y="14190"/>
                    <a:pt x="58801" y="14127"/>
                    <a:pt x="58776" y="14040"/>
                  </a:cubicBezTo>
                  <a:cubicBezTo>
                    <a:pt x="58758" y="14199"/>
                    <a:pt x="58751" y="14279"/>
                    <a:pt x="58742" y="14357"/>
                  </a:cubicBezTo>
                  <a:cubicBezTo>
                    <a:pt x="58741" y="14408"/>
                    <a:pt x="58741" y="14460"/>
                    <a:pt x="58739" y="14551"/>
                  </a:cubicBezTo>
                  <a:cubicBezTo>
                    <a:pt x="58680" y="14652"/>
                    <a:pt x="58642" y="14721"/>
                    <a:pt x="58602" y="14785"/>
                  </a:cubicBezTo>
                  <a:cubicBezTo>
                    <a:pt x="58586" y="14901"/>
                    <a:pt x="58576" y="14974"/>
                    <a:pt x="58567" y="15048"/>
                  </a:cubicBezTo>
                  <a:cubicBezTo>
                    <a:pt x="58523" y="15152"/>
                    <a:pt x="58488" y="15241"/>
                    <a:pt x="58454" y="15322"/>
                  </a:cubicBezTo>
                  <a:cubicBezTo>
                    <a:pt x="58454" y="15322"/>
                    <a:pt x="58454" y="15322"/>
                    <a:pt x="58454" y="15322"/>
                  </a:cubicBezTo>
                  <a:lnTo>
                    <a:pt x="58454" y="15322"/>
                  </a:lnTo>
                  <a:cubicBezTo>
                    <a:pt x="58454" y="15322"/>
                    <a:pt x="58454" y="15322"/>
                    <a:pt x="58454" y="15322"/>
                  </a:cubicBezTo>
                  <a:lnTo>
                    <a:pt x="58454" y="15322"/>
                  </a:lnTo>
                  <a:cubicBezTo>
                    <a:pt x="58454" y="15353"/>
                    <a:pt x="58451" y="15388"/>
                    <a:pt x="58448" y="15426"/>
                  </a:cubicBezTo>
                  <a:cubicBezTo>
                    <a:pt x="58440" y="15439"/>
                    <a:pt x="58433" y="15451"/>
                    <a:pt x="58426" y="15466"/>
                  </a:cubicBezTo>
                  <a:cubicBezTo>
                    <a:pt x="58431" y="15425"/>
                    <a:pt x="58437" y="15385"/>
                    <a:pt x="58443" y="15345"/>
                  </a:cubicBezTo>
                  <a:lnTo>
                    <a:pt x="58443" y="15345"/>
                  </a:lnTo>
                  <a:cubicBezTo>
                    <a:pt x="58387" y="15466"/>
                    <a:pt x="58242" y="15816"/>
                    <a:pt x="58183" y="15994"/>
                  </a:cubicBezTo>
                  <a:cubicBezTo>
                    <a:pt x="58183" y="15994"/>
                    <a:pt x="58182" y="15995"/>
                    <a:pt x="58182" y="15995"/>
                  </a:cubicBezTo>
                  <a:lnTo>
                    <a:pt x="58182" y="15995"/>
                  </a:lnTo>
                  <a:cubicBezTo>
                    <a:pt x="58179" y="15994"/>
                    <a:pt x="58175" y="15993"/>
                    <a:pt x="58170" y="15991"/>
                  </a:cubicBezTo>
                  <a:lnTo>
                    <a:pt x="58163" y="16014"/>
                  </a:lnTo>
                  <a:lnTo>
                    <a:pt x="58163" y="16014"/>
                  </a:lnTo>
                  <a:cubicBezTo>
                    <a:pt x="58169" y="16007"/>
                    <a:pt x="58175" y="16000"/>
                    <a:pt x="58182" y="15995"/>
                  </a:cubicBezTo>
                  <a:lnTo>
                    <a:pt x="58182" y="15995"/>
                  </a:lnTo>
                  <a:cubicBezTo>
                    <a:pt x="58182" y="15995"/>
                    <a:pt x="58182" y="15995"/>
                    <a:pt x="58183" y="15995"/>
                  </a:cubicBezTo>
                  <a:lnTo>
                    <a:pt x="58183" y="15995"/>
                  </a:lnTo>
                  <a:cubicBezTo>
                    <a:pt x="58165" y="16089"/>
                    <a:pt x="58134" y="16177"/>
                    <a:pt x="58102" y="16266"/>
                  </a:cubicBezTo>
                  <a:lnTo>
                    <a:pt x="58083" y="16266"/>
                  </a:lnTo>
                  <a:lnTo>
                    <a:pt x="58163" y="16014"/>
                  </a:lnTo>
                  <a:lnTo>
                    <a:pt x="58163" y="16014"/>
                  </a:lnTo>
                  <a:cubicBezTo>
                    <a:pt x="58085" y="16101"/>
                    <a:pt x="58011" y="16318"/>
                    <a:pt x="57880" y="16558"/>
                  </a:cubicBezTo>
                  <a:cubicBezTo>
                    <a:pt x="57961" y="16468"/>
                    <a:pt x="57984" y="16441"/>
                    <a:pt x="58018" y="16403"/>
                  </a:cubicBezTo>
                  <a:lnTo>
                    <a:pt x="58018" y="16403"/>
                  </a:lnTo>
                  <a:cubicBezTo>
                    <a:pt x="57981" y="16496"/>
                    <a:pt x="57952" y="16574"/>
                    <a:pt x="57926" y="16641"/>
                  </a:cubicBezTo>
                  <a:cubicBezTo>
                    <a:pt x="57895" y="16663"/>
                    <a:pt x="57871" y="16680"/>
                    <a:pt x="57864" y="16686"/>
                  </a:cubicBezTo>
                  <a:cubicBezTo>
                    <a:pt x="57745" y="16946"/>
                    <a:pt x="57639" y="17159"/>
                    <a:pt x="57533" y="17376"/>
                  </a:cubicBezTo>
                  <a:cubicBezTo>
                    <a:pt x="57508" y="17428"/>
                    <a:pt x="57484" y="17496"/>
                    <a:pt x="57462" y="17549"/>
                  </a:cubicBezTo>
                  <a:cubicBezTo>
                    <a:pt x="57468" y="17579"/>
                    <a:pt x="57472" y="17599"/>
                    <a:pt x="57478" y="17626"/>
                  </a:cubicBezTo>
                  <a:cubicBezTo>
                    <a:pt x="57398" y="17755"/>
                    <a:pt x="57349" y="17880"/>
                    <a:pt x="57293" y="18018"/>
                  </a:cubicBezTo>
                  <a:lnTo>
                    <a:pt x="57293" y="18018"/>
                  </a:lnTo>
                  <a:cubicBezTo>
                    <a:pt x="57209" y="18062"/>
                    <a:pt x="57126" y="18106"/>
                    <a:pt x="57035" y="18146"/>
                  </a:cubicBezTo>
                  <a:cubicBezTo>
                    <a:pt x="56804" y="18251"/>
                    <a:pt x="56568" y="18395"/>
                    <a:pt x="56338" y="18529"/>
                  </a:cubicBezTo>
                  <a:cubicBezTo>
                    <a:pt x="56086" y="18678"/>
                    <a:pt x="55836" y="18832"/>
                    <a:pt x="55594" y="18994"/>
                  </a:cubicBezTo>
                  <a:cubicBezTo>
                    <a:pt x="55371" y="19142"/>
                    <a:pt x="55154" y="19306"/>
                    <a:pt x="54942" y="19451"/>
                  </a:cubicBezTo>
                  <a:cubicBezTo>
                    <a:pt x="54777" y="19562"/>
                    <a:pt x="54681" y="19687"/>
                    <a:pt x="54465" y="19807"/>
                  </a:cubicBezTo>
                  <a:cubicBezTo>
                    <a:pt x="54353" y="19871"/>
                    <a:pt x="54099" y="20105"/>
                    <a:pt x="53934" y="20271"/>
                  </a:cubicBezTo>
                  <a:cubicBezTo>
                    <a:pt x="53650" y="20550"/>
                    <a:pt x="53365" y="20839"/>
                    <a:pt x="53087" y="21132"/>
                  </a:cubicBezTo>
                  <a:cubicBezTo>
                    <a:pt x="52944" y="21285"/>
                    <a:pt x="52866" y="21471"/>
                    <a:pt x="52716" y="21596"/>
                  </a:cubicBezTo>
                  <a:lnTo>
                    <a:pt x="52633" y="21739"/>
                  </a:lnTo>
                  <a:lnTo>
                    <a:pt x="52592" y="21813"/>
                  </a:lnTo>
                  <a:lnTo>
                    <a:pt x="52533" y="21911"/>
                  </a:lnTo>
                  <a:cubicBezTo>
                    <a:pt x="52464" y="22045"/>
                    <a:pt x="52382" y="22176"/>
                    <a:pt x="52327" y="22316"/>
                  </a:cubicBezTo>
                  <a:cubicBezTo>
                    <a:pt x="52205" y="22591"/>
                    <a:pt x="52126" y="22881"/>
                    <a:pt x="52142" y="23149"/>
                  </a:cubicBezTo>
                  <a:cubicBezTo>
                    <a:pt x="52152" y="23353"/>
                    <a:pt x="52208" y="23559"/>
                    <a:pt x="52330" y="23731"/>
                  </a:cubicBezTo>
                  <a:cubicBezTo>
                    <a:pt x="52448" y="23909"/>
                    <a:pt x="52632" y="24030"/>
                    <a:pt x="52822" y="24114"/>
                  </a:cubicBezTo>
                  <a:cubicBezTo>
                    <a:pt x="52887" y="24136"/>
                    <a:pt x="52950" y="24151"/>
                    <a:pt x="53013" y="24170"/>
                  </a:cubicBezTo>
                  <a:cubicBezTo>
                    <a:pt x="53079" y="24177"/>
                    <a:pt x="53144" y="24189"/>
                    <a:pt x="53210" y="24192"/>
                  </a:cubicBezTo>
                  <a:cubicBezTo>
                    <a:pt x="53226" y="24191"/>
                    <a:pt x="53241" y="24191"/>
                    <a:pt x="53257" y="24191"/>
                  </a:cubicBezTo>
                  <a:cubicBezTo>
                    <a:pt x="53272" y="24191"/>
                    <a:pt x="53287" y="24191"/>
                    <a:pt x="53301" y="24191"/>
                  </a:cubicBezTo>
                  <a:cubicBezTo>
                    <a:pt x="53343" y="24191"/>
                    <a:pt x="53385" y="24190"/>
                    <a:pt x="53425" y="24181"/>
                  </a:cubicBezTo>
                  <a:cubicBezTo>
                    <a:pt x="53680" y="24151"/>
                    <a:pt x="53938" y="24045"/>
                    <a:pt x="54186" y="23897"/>
                  </a:cubicBezTo>
                  <a:cubicBezTo>
                    <a:pt x="54312" y="23828"/>
                    <a:pt x="54427" y="23740"/>
                    <a:pt x="54546" y="23655"/>
                  </a:cubicBezTo>
                  <a:cubicBezTo>
                    <a:pt x="54646" y="23577"/>
                    <a:pt x="54721" y="23513"/>
                    <a:pt x="54805" y="23437"/>
                  </a:cubicBezTo>
                  <a:cubicBezTo>
                    <a:pt x="54826" y="23425"/>
                    <a:pt x="54874" y="23396"/>
                    <a:pt x="54946" y="23352"/>
                  </a:cubicBezTo>
                  <a:cubicBezTo>
                    <a:pt x="55110" y="23188"/>
                    <a:pt x="55254" y="22975"/>
                    <a:pt x="55463" y="22829"/>
                  </a:cubicBezTo>
                  <a:cubicBezTo>
                    <a:pt x="55607" y="22657"/>
                    <a:pt x="55729" y="22460"/>
                    <a:pt x="55891" y="22345"/>
                  </a:cubicBezTo>
                  <a:cubicBezTo>
                    <a:pt x="56023" y="22119"/>
                    <a:pt x="56178" y="21944"/>
                    <a:pt x="56322" y="21801"/>
                  </a:cubicBezTo>
                  <a:cubicBezTo>
                    <a:pt x="56423" y="21645"/>
                    <a:pt x="56510" y="21510"/>
                    <a:pt x="56600" y="21371"/>
                  </a:cubicBezTo>
                  <a:cubicBezTo>
                    <a:pt x="56735" y="21176"/>
                    <a:pt x="56871" y="20952"/>
                    <a:pt x="57006" y="20809"/>
                  </a:cubicBezTo>
                  <a:cubicBezTo>
                    <a:pt x="57094" y="20583"/>
                    <a:pt x="57281" y="20352"/>
                    <a:pt x="57402" y="20118"/>
                  </a:cubicBezTo>
                  <a:cubicBezTo>
                    <a:pt x="57534" y="19871"/>
                    <a:pt x="57650" y="19624"/>
                    <a:pt x="57772" y="19371"/>
                  </a:cubicBezTo>
                  <a:cubicBezTo>
                    <a:pt x="57888" y="19132"/>
                    <a:pt x="58003" y="18896"/>
                    <a:pt x="58121" y="18665"/>
                  </a:cubicBezTo>
                  <a:lnTo>
                    <a:pt x="58121" y="18665"/>
                  </a:lnTo>
                  <a:cubicBezTo>
                    <a:pt x="58174" y="18640"/>
                    <a:pt x="58232" y="18612"/>
                    <a:pt x="58298" y="18582"/>
                  </a:cubicBezTo>
                  <a:cubicBezTo>
                    <a:pt x="58305" y="18583"/>
                    <a:pt x="58345" y="18597"/>
                    <a:pt x="58399" y="18616"/>
                  </a:cubicBezTo>
                  <a:cubicBezTo>
                    <a:pt x="58526" y="18516"/>
                    <a:pt x="58596" y="18460"/>
                    <a:pt x="58666" y="18405"/>
                  </a:cubicBezTo>
                  <a:cubicBezTo>
                    <a:pt x="58777" y="18383"/>
                    <a:pt x="58892" y="18367"/>
                    <a:pt x="59016" y="18347"/>
                  </a:cubicBezTo>
                  <a:cubicBezTo>
                    <a:pt x="59163" y="18264"/>
                    <a:pt x="59276" y="18205"/>
                    <a:pt x="59397" y="18142"/>
                  </a:cubicBezTo>
                  <a:cubicBezTo>
                    <a:pt x="59506" y="18118"/>
                    <a:pt x="59600" y="18099"/>
                    <a:pt x="59737" y="18076"/>
                  </a:cubicBezTo>
                  <a:cubicBezTo>
                    <a:pt x="59982" y="17946"/>
                    <a:pt x="60316" y="17835"/>
                    <a:pt x="60750" y="17742"/>
                  </a:cubicBezTo>
                  <a:cubicBezTo>
                    <a:pt x="60678" y="17721"/>
                    <a:pt x="60636" y="17709"/>
                    <a:pt x="60562" y="17689"/>
                  </a:cubicBezTo>
                  <a:cubicBezTo>
                    <a:pt x="60827" y="17648"/>
                    <a:pt x="61034" y="17623"/>
                    <a:pt x="61240" y="17601"/>
                  </a:cubicBezTo>
                  <a:cubicBezTo>
                    <a:pt x="61306" y="17564"/>
                    <a:pt x="61278" y="17518"/>
                    <a:pt x="61549" y="17498"/>
                  </a:cubicBezTo>
                  <a:cubicBezTo>
                    <a:pt x="61567" y="17520"/>
                    <a:pt x="61586" y="17542"/>
                    <a:pt x="61609" y="17570"/>
                  </a:cubicBezTo>
                  <a:cubicBezTo>
                    <a:pt x="61711" y="17529"/>
                    <a:pt x="61789" y="17498"/>
                    <a:pt x="61864" y="17465"/>
                  </a:cubicBezTo>
                  <a:cubicBezTo>
                    <a:pt x="61938" y="17443"/>
                    <a:pt x="62010" y="17421"/>
                    <a:pt x="62095" y="17398"/>
                  </a:cubicBezTo>
                  <a:cubicBezTo>
                    <a:pt x="62149" y="17417"/>
                    <a:pt x="62180" y="17428"/>
                    <a:pt x="62267" y="17461"/>
                  </a:cubicBezTo>
                  <a:cubicBezTo>
                    <a:pt x="62302" y="17389"/>
                    <a:pt x="62322" y="17351"/>
                    <a:pt x="62345" y="17305"/>
                  </a:cubicBezTo>
                  <a:cubicBezTo>
                    <a:pt x="62435" y="17308"/>
                    <a:pt x="62486" y="17314"/>
                    <a:pt x="62617" y="17323"/>
                  </a:cubicBezTo>
                  <a:cubicBezTo>
                    <a:pt x="62683" y="17292"/>
                    <a:pt x="62750" y="17259"/>
                    <a:pt x="62866" y="17203"/>
                  </a:cubicBezTo>
                  <a:cubicBezTo>
                    <a:pt x="62895" y="17252"/>
                    <a:pt x="62910" y="17278"/>
                    <a:pt x="62922" y="17299"/>
                  </a:cubicBezTo>
                  <a:cubicBezTo>
                    <a:pt x="63026" y="17271"/>
                    <a:pt x="63128" y="17245"/>
                    <a:pt x="63226" y="17218"/>
                  </a:cubicBezTo>
                  <a:cubicBezTo>
                    <a:pt x="63368" y="17233"/>
                    <a:pt x="63466" y="17249"/>
                    <a:pt x="63566" y="17262"/>
                  </a:cubicBezTo>
                  <a:cubicBezTo>
                    <a:pt x="63624" y="17239"/>
                    <a:pt x="63677" y="17217"/>
                    <a:pt x="63735" y="17193"/>
                  </a:cubicBezTo>
                  <a:cubicBezTo>
                    <a:pt x="63932" y="17208"/>
                    <a:pt x="64127" y="17217"/>
                    <a:pt x="64335" y="17217"/>
                  </a:cubicBezTo>
                  <a:cubicBezTo>
                    <a:pt x="64453" y="17217"/>
                    <a:pt x="64576" y="17214"/>
                    <a:pt x="64706" y="17208"/>
                  </a:cubicBezTo>
                  <a:cubicBezTo>
                    <a:pt x="64649" y="17177"/>
                    <a:pt x="64612" y="17156"/>
                    <a:pt x="64548" y="17120"/>
                  </a:cubicBezTo>
                  <a:lnTo>
                    <a:pt x="64548" y="17120"/>
                  </a:lnTo>
                  <a:cubicBezTo>
                    <a:pt x="64776" y="17140"/>
                    <a:pt x="64912" y="17165"/>
                    <a:pt x="65080" y="17184"/>
                  </a:cubicBezTo>
                  <a:cubicBezTo>
                    <a:pt x="65132" y="17150"/>
                    <a:pt x="65173" y="17122"/>
                    <a:pt x="65213" y="17096"/>
                  </a:cubicBezTo>
                  <a:cubicBezTo>
                    <a:pt x="65442" y="17127"/>
                    <a:pt x="65632" y="17146"/>
                    <a:pt x="65817" y="17178"/>
                  </a:cubicBezTo>
                  <a:cubicBezTo>
                    <a:pt x="65883" y="17159"/>
                    <a:pt x="65925" y="17146"/>
                    <a:pt x="65964" y="17134"/>
                  </a:cubicBezTo>
                  <a:cubicBezTo>
                    <a:pt x="66111" y="17163"/>
                    <a:pt x="66248" y="17208"/>
                    <a:pt x="66427" y="17208"/>
                  </a:cubicBezTo>
                  <a:cubicBezTo>
                    <a:pt x="66447" y="17208"/>
                    <a:pt x="66467" y="17207"/>
                    <a:pt x="66488" y="17206"/>
                  </a:cubicBezTo>
                  <a:cubicBezTo>
                    <a:pt x="66445" y="17189"/>
                    <a:pt x="66410" y="17175"/>
                    <a:pt x="66351" y="17152"/>
                  </a:cubicBezTo>
                  <a:lnTo>
                    <a:pt x="66351" y="17152"/>
                  </a:lnTo>
                  <a:cubicBezTo>
                    <a:pt x="66594" y="17172"/>
                    <a:pt x="66768" y="17231"/>
                    <a:pt x="67000" y="17246"/>
                  </a:cubicBezTo>
                  <a:cubicBezTo>
                    <a:pt x="67188" y="17253"/>
                    <a:pt x="67440" y="17317"/>
                    <a:pt x="67665" y="17353"/>
                  </a:cubicBezTo>
                  <a:cubicBezTo>
                    <a:pt x="67636" y="17345"/>
                    <a:pt x="67608" y="17334"/>
                    <a:pt x="67581" y="17325"/>
                  </a:cubicBezTo>
                  <a:lnTo>
                    <a:pt x="67581" y="17325"/>
                  </a:lnTo>
                  <a:cubicBezTo>
                    <a:pt x="67681" y="17339"/>
                    <a:pt x="67781" y="17361"/>
                    <a:pt x="67825" y="17368"/>
                  </a:cubicBezTo>
                  <a:cubicBezTo>
                    <a:pt x="67745" y="17300"/>
                    <a:pt x="67678" y="17246"/>
                    <a:pt x="67597" y="17184"/>
                  </a:cubicBezTo>
                  <a:lnTo>
                    <a:pt x="67597" y="17184"/>
                  </a:lnTo>
                  <a:cubicBezTo>
                    <a:pt x="67739" y="17211"/>
                    <a:pt x="67803" y="17228"/>
                    <a:pt x="67858" y="17240"/>
                  </a:cubicBezTo>
                  <a:cubicBezTo>
                    <a:pt x="67912" y="17293"/>
                    <a:pt x="67964" y="17343"/>
                    <a:pt x="68005" y="17383"/>
                  </a:cubicBezTo>
                  <a:cubicBezTo>
                    <a:pt x="68248" y="17421"/>
                    <a:pt x="68417" y="17464"/>
                    <a:pt x="68589" y="17498"/>
                  </a:cubicBezTo>
                  <a:cubicBezTo>
                    <a:pt x="68627" y="17490"/>
                    <a:pt x="68664" y="17484"/>
                    <a:pt x="68676" y="17481"/>
                  </a:cubicBezTo>
                  <a:cubicBezTo>
                    <a:pt x="68974" y="17555"/>
                    <a:pt x="69225" y="17614"/>
                    <a:pt x="69466" y="17683"/>
                  </a:cubicBezTo>
                  <a:cubicBezTo>
                    <a:pt x="69700" y="17745"/>
                    <a:pt x="69888" y="17790"/>
                    <a:pt x="70066" y="17812"/>
                  </a:cubicBezTo>
                  <a:cubicBezTo>
                    <a:pt x="70191" y="17821"/>
                    <a:pt x="70512" y="17946"/>
                    <a:pt x="70761" y="18035"/>
                  </a:cubicBezTo>
                  <a:cubicBezTo>
                    <a:pt x="70811" y="17970"/>
                    <a:pt x="70855" y="17914"/>
                    <a:pt x="70900" y="17857"/>
                  </a:cubicBezTo>
                  <a:cubicBezTo>
                    <a:pt x="71050" y="17945"/>
                    <a:pt x="71174" y="18024"/>
                    <a:pt x="71298" y="18101"/>
                  </a:cubicBezTo>
                  <a:cubicBezTo>
                    <a:pt x="71290" y="18077"/>
                    <a:pt x="71309" y="18068"/>
                    <a:pt x="71343" y="18068"/>
                  </a:cubicBezTo>
                  <a:cubicBezTo>
                    <a:pt x="71441" y="18068"/>
                    <a:pt x="71667" y="18142"/>
                    <a:pt x="71760" y="18142"/>
                  </a:cubicBezTo>
                  <a:cubicBezTo>
                    <a:pt x="71811" y="18142"/>
                    <a:pt x="71823" y="18120"/>
                    <a:pt x="71752" y="18052"/>
                  </a:cubicBezTo>
                  <a:cubicBezTo>
                    <a:pt x="71721" y="18033"/>
                    <a:pt x="71624" y="17967"/>
                    <a:pt x="71512" y="17899"/>
                  </a:cubicBezTo>
                  <a:cubicBezTo>
                    <a:pt x="71431" y="17893"/>
                    <a:pt x="71376" y="17889"/>
                    <a:pt x="71271" y="17880"/>
                  </a:cubicBezTo>
                  <a:cubicBezTo>
                    <a:pt x="71275" y="17824"/>
                    <a:pt x="71278" y="17785"/>
                    <a:pt x="71283" y="17737"/>
                  </a:cubicBezTo>
                  <a:cubicBezTo>
                    <a:pt x="71175" y="17709"/>
                    <a:pt x="71096" y="17684"/>
                    <a:pt x="71068" y="17684"/>
                  </a:cubicBezTo>
                  <a:cubicBezTo>
                    <a:pt x="71018" y="17686"/>
                    <a:pt x="71005" y="17707"/>
                    <a:pt x="70965" y="17714"/>
                  </a:cubicBezTo>
                  <a:cubicBezTo>
                    <a:pt x="70965" y="17714"/>
                    <a:pt x="70964" y="17714"/>
                    <a:pt x="70964" y="17714"/>
                  </a:cubicBezTo>
                  <a:cubicBezTo>
                    <a:pt x="70954" y="17714"/>
                    <a:pt x="70896" y="17694"/>
                    <a:pt x="70808" y="17665"/>
                  </a:cubicBezTo>
                  <a:cubicBezTo>
                    <a:pt x="70834" y="17632"/>
                    <a:pt x="70856" y="17604"/>
                    <a:pt x="70878" y="17577"/>
                  </a:cubicBezTo>
                  <a:cubicBezTo>
                    <a:pt x="70765" y="17524"/>
                    <a:pt x="70700" y="17496"/>
                    <a:pt x="70622" y="17459"/>
                  </a:cubicBezTo>
                  <a:cubicBezTo>
                    <a:pt x="70631" y="17424"/>
                    <a:pt x="70640" y="17389"/>
                    <a:pt x="70647" y="17355"/>
                  </a:cubicBezTo>
                  <a:lnTo>
                    <a:pt x="70571" y="17323"/>
                  </a:lnTo>
                  <a:cubicBezTo>
                    <a:pt x="70524" y="17336"/>
                    <a:pt x="70478" y="17349"/>
                    <a:pt x="70378" y="17377"/>
                  </a:cubicBezTo>
                  <a:cubicBezTo>
                    <a:pt x="70363" y="17309"/>
                    <a:pt x="70354" y="17278"/>
                    <a:pt x="70343" y="17236"/>
                  </a:cubicBezTo>
                  <a:cubicBezTo>
                    <a:pt x="70160" y="17147"/>
                    <a:pt x="69956" y="17050"/>
                    <a:pt x="69742" y="16961"/>
                  </a:cubicBezTo>
                  <a:cubicBezTo>
                    <a:pt x="69664" y="16965"/>
                    <a:pt x="69614" y="16968"/>
                    <a:pt x="69570" y="16969"/>
                  </a:cubicBezTo>
                  <a:cubicBezTo>
                    <a:pt x="69151" y="16825"/>
                    <a:pt x="69291" y="16802"/>
                    <a:pt x="69198" y="16734"/>
                  </a:cubicBezTo>
                  <a:cubicBezTo>
                    <a:pt x="69123" y="16712"/>
                    <a:pt x="69074" y="16697"/>
                    <a:pt x="68994" y="16674"/>
                  </a:cubicBezTo>
                  <a:cubicBezTo>
                    <a:pt x="68949" y="16688"/>
                    <a:pt x="68904" y="16706"/>
                    <a:pt x="68849" y="16725"/>
                  </a:cubicBezTo>
                  <a:cubicBezTo>
                    <a:pt x="68736" y="16672"/>
                    <a:pt x="68657" y="16633"/>
                    <a:pt x="68539" y="16577"/>
                  </a:cubicBezTo>
                  <a:cubicBezTo>
                    <a:pt x="68345" y="16530"/>
                    <a:pt x="68115" y="16491"/>
                    <a:pt x="67875" y="16441"/>
                  </a:cubicBezTo>
                  <a:cubicBezTo>
                    <a:pt x="67856" y="16434"/>
                    <a:pt x="67822" y="16421"/>
                    <a:pt x="67789" y="16406"/>
                  </a:cubicBezTo>
                  <a:cubicBezTo>
                    <a:pt x="67669" y="16403"/>
                    <a:pt x="67550" y="16399"/>
                    <a:pt x="67431" y="16394"/>
                  </a:cubicBezTo>
                  <a:cubicBezTo>
                    <a:pt x="67275" y="16362"/>
                    <a:pt x="67121" y="16341"/>
                    <a:pt x="66952" y="16312"/>
                  </a:cubicBezTo>
                  <a:cubicBezTo>
                    <a:pt x="66875" y="16319"/>
                    <a:pt x="66800" y="16324"/>
                    <a:pt x="66729" y="16332"/>
                  </a:cubicBezTo>
                  <a:cubicBezTo>
                    <a:pt x="66776" y="16344"/>
                    <a:pt x="66816" y="16357"/>
                    <a:pt x="66856" y="16371"/>
                  </a:cubicBezTo>
                  <a:lnTo>
                    <a:pt x="66804" y="16371"/>
                  </a:lnTo>
                  <a:cubicBezTo>
                    <a:pt x="66769" y="16357"/>
                    <a:pt x="66738" y="16346"/>
                    <a:pt x="66704" y="16334"/>
                  </a:cubicBezTo>
                  <a:cubicBezTo>
                    <a:pt x="66716" y="16332"/>
                    <a:pt x="66726" y="16332"/>
                    <a:pt x="66729" y="16332"/>
                  </a:cubicBezTo>
                  <a:cubicBezTo>
                    <a:pt x="66543" y="16300"/>
                    <a:pt x="66393" y="16240"/>
                    <a:pt x="66183" y="16240"/>
                  </a:cubicBezTo>
                  <a:cubicBezTo>
                    <a:pt x="66167" y="16240"/>
                    <a:pt x="66150" y="16240"/>
                    <a:pt x="66134" y="16241"/>
                  </a:cubicBezTo>
                  <a:cubicBezTo>
                    <a:pt x="66094" y="16254"/>
                    <a:pt x="66061" y="16266"/>
                    <a:pt x="66013" y="16282"/>
                  </a:cubicBezTo>
                  <a:cubicBezTo>
                    <a:pt x="65951" y="16247"/>
                    <a:pt x="65910" y="16225"/>
                    <a:pt x="65872" y="16201"/>
                  </a:cubicBezTo>
                  <a:cubicBezTo>
                    <a:pt x="65705" y="16197"/>
                    <a:pt x="65551" y="16196"/>
                    <a:pt x="65409" y="16196"/>
                  </a:cubicBezTo>
                  <a:cubicBezTo>
                    <a:pt x="65298" y="16196"/>
                    <a:pt x="65195" y="16197"/>
                    <a:pt x="65096" y="16199"/>
                  </a:cubicBezTo>
                  <a:cubicBezTo>
                    <a:pt x="64932" y="16185"/>
                    <a:pt x="64773" y="16165"/>
                    <a:pt x="64555" y="16154"/>
                  </a:cubicBezTo>
                  <a:cubicBezTo>
                    <a:pt x="64459" y="16176"/>
                    <a:pt x="64365" y="16200"/>
                    <a:pt x="64283" y="16219"/>
                  </a:cubicBezTo>
                  <a:cubicBezTo>
                    <a:pt x="63933" y="16222"/>
                    <a:pt x="63622" y="16232"/>
                    <a:pt x="63284" y="16251"/>
                  </a:cubicBezTo>
                  <a:cubicBezTo>
                    <a:pt x="63193" y="16284"/>
                    <a:pt x="63097" y="16318"/>
                    <a:pt x="63001" y="16353"/>
                  </a:cubicBezTo>
                  <a:cubicBezTo>
                    <a:pt x="62988" y="16353"/>
                    <a:pt x="62975" y="16353"/>
                    <a:pt x="62962" y="16353"/>
                  </a:cubicBezTo>
                  <a:cubicBezTo>
                    <a:pt x="62634" y="16353"/>
                    <a:pt x="62171" y="16404"/>
                    <a:pt x="61867" y="16465"/>
                  </a:cubicBezTo>
                  <a:cubicBezTo>
                    <a:pt x="61162" y="16610"/>
                    <a:pt x="60457" y="16787"/>
                    <a:pt x="59657" y="17030"/>
                  </a:cubicBezTo>
                  <a:cubicBezTo>
                    <a:pt x="59620" y="17053"/>
                    <a:pt x="59544" y="17100"/>
                    <a:pt x="59470" y="17147"/>
                  </a:cubicBezTo>
                  <a:cubicBezTo>
                    <a:pt x="59311" y="17177"/>
                    <a:pt x="59210" y="17196"/>
                    <a:pt x="59097" y="17223"/>
                  </a:cubicBezTo>
                  <a:cubicBezTo>
                    <a:pt x="58975" y="17285"/>
                    <a:pt x="58841" y="17338"/>
                    <a:pt x="58706" y="17388"/>
                  </a:cubicBezTo>
                  <a:lnTo>
                    <a:pt x="58706" y="17388"/>
                  </a:lnTo>
                  <a:cubicBezTo>
                    <a:pt x="58807" y="17154"/>
                    <a:pt x="58899" y="16918"/>
                    <a:pt x="58942" y="16693"/>
                  </a:cubicBezTo>
                  <a:cubicBezTo>
                    <a:pt x="58980" y="16625"/>
                    <a:pt x="59010" y="16587"/>
                    <a:pt x="59033" y="16530"/>
                  </a:cubicBezTo>
                  <a:cubicBezTo>
                    <a:pt x="59285" y="15923"/>
                    <a:pt x="59441" y="15223"/>
                    <a:pt x="59644" y="14613"/>
                  </a:cubicBezTo>
                  <a:cubicBezTo>
                    <a:pt x="59653" y="14583"/>
                    <a:pt x="59648" y="14502"/>
                    <a:pt x="59660" y="14442"/>
                  </a:cubicBezTo>
                  <a:cubicBezTo>
                    <a:pt x="59692" y="14276"/>
                    <a:pt x="59798" y="13777"/>
                    <a:pt x="59868" y="13256"/>
                  </a:cubicBezTo>
                  <a:cubicBezTo>
                    <a:pt x="59941" y="12737"/>
                    <a:pt x="59962" y="12192"/>
                    <a:pt x="59965" y="11975"/>
                  </a:cubicBezTo>
                  <a:cubicBezTo>
                    <a:pt x="59975" y="11544"/>
                    <a:pt x="59940" y="11096"/>
                    <a:pt x="59845" y="10790"/>
                  </a:cubicBezTo>
                  <a:cubicBezTo>
                    <a:pt x="59794" y="10465"/>
                    <a:pt x="59738" y="10242"/>
                    <a:pt x="59667" y="10018"/>
                  </a:cubicBezTo>
                  <a:cubicBezTo>
                    <a:pt x="59459" y="9371"/>
                    <a:pt x="59054" y="8739"/>
                    <a:pt x="58570" y="8245"/>
                  </a:cubicBezTo>
                  <a:cubicBezTo>
                    <a:pt x="58473" y="8135"/>
                    <a:pt x="58284" y="8005"/>
                    <a:pt x="58092" y="7882"/>
                  </a:cubicBezTo>
                  <a:cubicBezTo>
                    <a:pt x="58027" y="7785"/>
                    <a:pt x="57747" y="7645"/>
                    <a:pt x="57533" y="7542"/>
                  </a:cubicBezTo>
                  <a:cubicBezTo>
                    <a:pt x="57322" y="7443"/>
                    <a:pt x="57106" y="7353"/>
                    <a:pt x="56718" y="7253"/>
                  </a:cubicBezTo>
                  <a:lnTo>
                    <a:pt x="56656" y="7253"/>
                  </a:lnTo>
                  <a:cubicBezTo>
                    <a:pt x="56638" y="7253"/>
                    <a:pt x="56616" y="7253"/>
                    <a:pt x="56591" y="7253"/>
                  </a:cubicBezTo>
                  <a:cubicBezTo>
                    <a:pt x="56560" y="7253"/>
                    <a:pt x="56524" y="7254"/>
                    <a:pt x="56485" y="7258"/>
                  </a:cubicBezTo>
                  <a:cubicBezTo>
                    <a:pt x="56256" y="7136"/>
                    <a:pt x="55995" y="7108"/>
                    <a:pt x="55751" y="7108"/>
                  </a:cubicBezTo>
                  <a:cubicBezTo>
                    <a:pt x="55627" y="7108"/>
                    <a:pt x="55508" y="7115"/>
                    <a:pt x="55399" y="7121"/>
                  </a:cubicBezTo>
                  <a:cubicBezTo>
                    <a:pt x="55273" y="7108"/>
                    <a:pt x="55217" y="7102"/>
                    <a:pt x="55202" y="7100"/>
                  </a:cubicBezTo>
                  <a:cubicBezTo>
                    <a:pt x="54427" y="7159"/>
                    <a:pt x="53806" y="7337"/>
                    <a:pt x="53226" y="7558"/>
                  </a:cubicBezTo>
                  <a:cubicBezTo>
                    <a:pt x="53191" y="7592"/>
                    <a:pt x="53162" y="7618"/>
                    <a:pt x="53128" y="7649"/>
                  </a:cubicBezTo>
                  <a:cubicBezTo>
                    <a:pt x="53047" y="7674"/>
                    <a:pt x="52981" y="7702"/>
                    <a:pt x="52909" y="7729"/>
                  </a:cubicBezTo>
                  <a:cubicBezTo>
                    <a:pt x="52959" y="7683"/>
                    <a:pt x="53001" y="7640"/>
                    <a:pt x="53082" y="7570"/>
                  </a:cubicBezTo>
                  <a:lnTo>
                    <a:pt x="53082" y="7570"/>
                  </a:lnTo>
                  <a:cubicBezTo>
                    <a:pt x="52814" y="7680"/>
                    <a:pt x="52648" y="7755"/>
                    <a:pt x="52453" y="7852"/>
                  </a:cubicBezTo>
                  <a:cubicBezTo>
                    <a:pt x="52405" y="7863"/>
                    <a:pt x="52317" y="7883"/>
                    <a:pt x="52230" y="7908"/>
                  </a:cubicBezTo>
                  <a:cubicBezTo>
                    <a:pt x="52160" y="7951"/>
                    <a:pt x="52092" y="7998"/>
                    <a:pt x="52014" y="8039"/>
                  </a:cubicBezTo>
                  <a:cubicBezTo>
                    <a:pt x="51821" y="8149"/>
                    <a:pt x="51599" y="8238"/>
                    <a:pt x="51430" y="8375"/>
                  </a:cubicBezTo>
                  <a:cubicBezTo>
                    <a:pt x="51211" y="8550"/>
                    <a:pt x="51033" y="8578"/>
                    <a:pt x="50831" y="8714"/>
                  </a:cubicBezTo>
                  <a:cubicBezTo>
                    <a:pt x="50672" y="8822"/>
                    <a:pt x="50518" y="8935"/>
                    <a:pt x="50387" y="9034"/>
                  </a:cubicBezTo>
                  <a:cubicBezTo>
                    <a:pt x="50241" y="9119"/>
                    <a:pt x="50110" y="9201"/>
                    <a:pt x="49946" y="9303"/>
                  </a:cubicBezTo>
                  <a:cubicBezTo>
                    <a:pt x="49875" y="9382"/>
                    <a:pt x="49815" y="9460"/>
                    <a:pt x="49751" y="9535"/>
                  </a:cubicBezTo>
                  <a:cubicBezTo>
                    <a:pt x="49667" y="9578"/>
                    <a:pt x="49620" y="9602"/>
                    <a:pt x="49575" y="9625"/>
                  </a:cubicBezTo>
                  <a:cubicBezTo>
                    <a:pt x="49534" y="9668"/>
                    <a:pt x="49495" y="9710"/>
                    <a:pt x="49434" y="9775"/>
                  </a:cubicBezTo>
                  <a:cubicBezTo>
                    <a:pt x="49357" y="9822"/>
                    <a:pt x="49276" y="9874"/>
                    <a:pt x="49198" y="9922"/>
                  </a:cubicBezTo>
                  <a:cubicBezTo>
                    <a:pt x="49157" y="9966"/>
                    <a:pt x="49116" y="10012"/>
                    <a:pt x="49069" y="10062"/>
                  </a:cubicBezTo>
                  <a:cubicBezTo>
                    <a:pt x="48960" y="10134"/>
                    <a:pt x="48857" y="10202"/>
                    <a:pt x="48730" y="10292"/>
                  </a:cubicBezTo>
                  <a:cubicBezTo>
                    <a:pt x="48658" y="10396"/>
                    <a:pt x="48593" y="10489"/>
                    <a:pt x="48554" y="10546"/>
                  </a:cubicBezTo>
                  <a:cubicBezTo>
                    <a:pt x="48229" y="10811"/>
                    <a:pt x="47930" y="11065"/>
                    <a:pt x="47661" y="11305"/>
                  </a:cubicBezTo>
                  <a:cubicBezTo>
                    <a:pt x="47355" y="11610"/>
                    <a:pt x="47049" y="11908"/>
                    <a:pt x="46800" y="12201"/>
                  </a:cubicBezTo>
                  <a:cubicBezTo>
                    <a:pt x="46516" y="12534"/>
                    <a:pt x="46157" y="12834"/>
                    <a:pt x="45931" y="13180"/>
                  </a:cubicBezTo>
                  <a:cubicBezTo>
                    <a:pt x="45881" y="13222"/>
                    <a:pt x="45825" y="13269"/>
                    <a:pt x="45753" y="13330"/>
                  </a:cubicBezTo>
                  <a:cubicBezTo>
                    <a:pt x="45675" y="13453"/>
                    <a:pt x="45605" y="13562"/>
                    <a:pt x="45530" y="13678"/>
                  </a:cubicBezTo>
                  <a:cubicBezTo>
                    <a:pt x="45494" y="13693"/>
                    <a:pt x="45463" y="13703"/>
                    <a:pt x="45424" y="13718"/>
                  </a:cubicBezTo>
                  <a:cubicBezTo>
                    <a:pt x="45286" y="13968"/>
                    <a:pt x="45098" y="14120"/>
                    <a:pt x="44935" y="14292"/>
                  </a:cubicBezTo>
                  <a:cubicBezTo>
                    <a:pt x="44893" y="14370"/>
                    <a:pt x="44846" y="14443"/>
                    <a:pt x="44796" y="14512"/>
                  </a:cubicBezTo>
                  <a:lnTo>
                    <a:pt x="44796" y="14512"/>
                  </a:lnTo>
                  <a:cubicBezTo>
                    <a:pt x="44759" y="14456"/>
                    <a:pt x="44721" y="14401"/>
                    <a:pt x="44681" y="14348"/>
                  </a:cubicBezTo>
                  <a:cubicBezTo>
                    <a:pt x="44677" y="14311"/>
                    <a:pt x="44673" y="14276"/>
                    <a:pt x="44668" y="14236"/>
                  </a:cubicBezTo>
                  <a:cubicBezTo>
                    <a:pt x="44580" y="14155"/>
                    <a:pt x="44496" y="14089"/>
                    <a:pt x="44418" y="14024"/>
                  </a:cubicBezTo>
                  <a:cubicBezTo>
                    <a:pt x="44362" y="13967"/>
                    <a:pt x="44292" y="13923"/>
                    <a:pt x="44228" y="13875"/>
                  </a:cubicBezTo>
                  <a:cubicBezTo>
                    <a:pt x="44200" y="13839"/>
                    <a:pt x="44175" y="13803"/>
                    <a:pt x="44149" y="13767"/>
                  </a:cubicBezTo>
                  <a:cubicBezTo>
                    <a:pt x="44089" y="13694"/>
                    <a:pt x="44011" y="13639"/>
                    <a:pt x="43958" y="13593"/>
                  </a:cubicBezTo>
                  <a:cubicBezTo>
                    <a:pt x="43899" y="13559"/>
                    <a:pt x="43840" y="13525"/>
                    <a:pt x="43783" y="13491"/>
                  </a:cubicBezTo>
                  <a:cubicBezTo>
                    <a:pt x="43722" y="13461"/>
                    <a:pt x="43657" y="13439"/>
                    <a:pt x="43591" y="13411"/>
                  </a:cubicBezTo>
                  <a:cubicBezTo>
                    <a:pt x="43557" y="13366"/>
                    <a:pt x="43535" y="13337"/>
                    <a:pt x="43510" y="13303"/>
                  </a:cubicBezTo>
                  <a:cubicBezTo>
                    <a:pt x="43385" y="13235"/>
                    <a:pt x="43247" y="13205"/>
                    <a:pt x="43116" y="13156"/>
                  </a:cubicBezTo>
                  <a:cubicBezTo>
                    <a:pt x="43096" y="13153"/>
                    <a:pt x="43081" y="13151"/>
                    <a:pt x="43068" y="13151"/>
                  </a:cubicBezTo>
                  <a:cubicBezTo>
                    <a:pt x="43034" y="13151"/>
                    <a:pt x="43016" y="13160"/>
                    <a:pt x="42978" y="13160"/>
                  </a:cubicBezTo>
                  <a:cubicBezTo>
                    <a:pt x="42936" y="13160"/>
                    <a:pt x="42871" y="13150"/>
                    <a:pt x="42734" y="13107"/>
                  </a:cubicBezTo>
                  <a:cubicBezTo>
                    <a:pt x="42703" y="13085"/>
                    <a:pt x="42675" y="13065"/>
                    <a:pt x="42636" y="13037"/>
                  </a:cubicBezTo>
                  <a:cubicBezTo>
                    <a:pt x="42485" y="13013"/>
                    <a:pt x="42330" y="13000"/>
                    <a:pt x="42216" y="12996"/>
                  </a:cubicBezTo>
                  <a:lnTo>
                    <a:pt x="42216" y="12996"/>
                  </a:lnTo>
                  <a:cubicBezTo>
                    <a:pt x="42257" y="13028"/>
                    <a:pt x="42285" y="13052"/>
                    <a:pt x="42322" y="13085"/>
                  </a:cubicBezTo>
                  <a:cubicBezTo>
                    <a:pt x="42161" y="13071"/>
                    <a:pt x="42082" y="13063"/>
                    <a:pt x="42013" y="13062"/>
                  </a:cubicBezTo>
                  <a:cubicBezTo>
                    <a:pt x="41988" y="13031"/>
                    <a:pt x="41967" y="13006"/>
                    <a:pt x="41944" y="12978"/>
                  </a:cubicBezTo>
                  <a:cubicBezTo>
                    <a:pt x="41852" y="12990"/>
                    <a:pt x="41788" y="13002"/>
                    <a:pt x="41730" y="13013"/>
                  </a:cubicBezTo>
                  <a:cubicBezTo>
                    <a:pt x="41668" y="13009"/>
                    <a:pt x="41612" y="13000"/>
                    <a:pt x="41540" y="12999"/>
                  </a:cubicBezTo>
                  <a:cubicBezTo>
                    <a:pt x="41454" y="13030"/>
                    <a:pt x="41373" y="13053"/>
                    <a:pt x="41308" y="13085"/>
                  </a:cubicBezTo>
                  <a:cubicBezTo>
                    <a:pt x="41452" y="13066"/>
                    <a:pt x="41610" y="13052"/>
                    <a:pt x="41802" y="13043"/>
                  </a:cubicBezTo>
                  <a:lnTo>
                    <a:pt x="41802" y="13043"/>
                  </a:lnTo>
                  <a:cubicBezTo>
                    <a:pt x="41561" y="13077"/>
                    <a:pt x="41521" y="13087"/>
                    <a:pt x="41400" y="13087"/>
                  </a:cubicBezTo>
                  <a:cubicBezTo>
                    <a:pt x="41374" y="13087"/>
                    <a:pt x="41344" y="13086"/>
                    <a:pt x="41308" y="13085"/>
                  </a:cubicBezTo>
                  <a:cubicBezTo>
                    <a:pt x="40920" y="13137"/>
                    <a:pt x="40825" y="13221"/>
                    <a:pt x="40639" y="13349"/>
                  </a:cubicBezTo>
                  <a:cubicBezTo>
                    <a:pt x="40639" y="13278"/>
                    <a:pt x="40639" y="13241"/>
                    <a:pt x="40639" y="13203"/>
                  </a:cubicBezTo>
                  <a:cubicBezTo>
                    <a:pt x="40511" y="13241"/>
                    <a:pt x="40437" y="13263"/>
                    <a:pt x="40349" y="13294"/>
                  </a:cubicBezTo>
                  <a:cubicBezTo>
                    <a:pt x="40328" y="13333"/>
                    <a:pt x="40308" y="13368"/>
                    <a:pt x="40287" y="13402"/>
                  </a:cubicBezTo>
                  <a:cubicBezTo>
                    <a:pt x="39894" y="13547"/>
                    <a:pt x="39898" y="13550"/>
                    <a:pt x="39559" y="13661"/>
                  </a:cubicBezTo>
                  <a:cubicBezTo>
                    <a:pt x="39566" y="13699"/>
                    <a:pt x="39572" y="13737"/>
                    <a:pt x="39582" y="13789"/>
                  </a:cubicBezTo>
                  <a:cubicBezTo>
                    <a:pt x="39523" y="13814"/>
                    <a:pt x="39466" y="13839"/>
                    <a:pt x="39411" y="13863"/>
                  </a:cubicBezTo>
                  <a:lnTo>
                    <a:pt x="39411" y="13863"/>
                  </a:lnTo>
                  <a:cubicBezTo>
                    <a:pt x="39411" y="13862"/>
                    <a:pt x="39411" y="13861"/>
                    <a:pt x="39412" y="13859"/>
                  </a:cubicBezTo>
                  <a:cubicBezTo>
                    <a:pt x="39434" y="13592"/>
                    <a:pt x="39389" y="13380"/>
                    <a:pt x="39357" y="13140"/>
                  </a:cubicBezTo>
                  <a:cubicBezTo>
                    <a:pt x="39325" y="12885"/>
                    <a:pt x="39263" y="12622"/>
                    <a:pt x="39179" y="12363"/>
                  </a:cubicBezTo>
                  <a:cubicBezTo>
                    <a:pt x="39083" y="12075"/>
                    <a:pt x="38950" y="11825"/>
                    <a:pt x="38767" y="11591"/>
                  </a:cubicBezTo>
                  <a:cubicBezTo>
                    <a:pt x="38614" y="11399"/>
                    <a:pt x="38423" y="11176"/>
                    <a:pt x="38155" y="10982"/>
                  </a:cubicBezTo>
                  <a:cubicBezTo>
                    <a:pt x="38130" y="10954"/>
                    <a:pt x="38061" y="10880"/>
                    <a:pt x="37979" y="10830"/>
                  </a:cubicBezTo>
                  <a:cubicBezTo>
                    <a:pt x="37403" y="10472"/>
                    <a:pt x="36763" y="10349"/>
                    <a:pt x="36148" y="10349"/>
                  </a:cubicBezTo>
                  <a:cubicBezTo>
                    <a:pt x="35953" y="10349"/>
                    <a:pt x="35760" y="10362"/>
                    <a:pt x="35573" y="10383"/>
                  </a:cubicBezTo>
                  <a:cubicBezTo>
                    <a:pt x="35500" y="10393"/>
                    <a:pt x="35416" y="10421"/>
                    <a:pt x="35347" y="10440"/>
                  </a:cubicBezTo>
                  <a:cubicBezTo>
                    <a:pt x="35285" y="10440"/>
                    <a:pt x="35246" y="10442"/>
                    <a:pt x="35216" y="10442"/>
                  </a:cubicBezTo>
                  <a:cubicBezTo>
                    <a:pt x="35129" y="10470"/>
                    <a:pt x="35046" y="10498"/>
                    <a:pt x="34961" y="10531"/>
                  </a:cubicBezTo>
                  <a:cubicBezTo>
                    <a:pt x="34854" y="10545"/>
                    <a:pt x="34777" y="10545"/>
                    <a:pt x="34690" y="10570"/>
                  </a:cubicBezTo>
                  <a:cubicBezTo>
                    <a:pt x="34508" y="10617"/>
                    <a:pt x="34321" y="10680"/>
                    <a:pt x="34146" y="10751"/>
                  </a:cubicBezTo>
                  <a:cubicBezTo>
                    <a:pt x="33962" y="10823"/>
                    <a:pt x="33740" y="10949"/>
                    <a:pt x="33634" y="10982"/>
                  </a:cubicBezTo>
                  <a:cubicBezTo>
                    <a:pt x="33444" y="11043"/>
                    <a:pt x="33354" y="11086"/>
                    <a:pt x="33216" y="11189"/>
                  </a:cubicBezTo>
                  <a:cubicBezTo>
                    <a:pt x="33168" y="11223"/>
                    <a:pt x="33034" y="11291"/>
                    <a:pt x="32947" y="11333"/>
                  </a:cubicBezTo>
                  <a:cubicBezTo>
                    <a:pt x="32882" y="11364"/>
                    <a:pt x="32828" y="11377"/>
                    <a:pt x="32756" y="11405"/>
                  </a:cubicBezTo>
                  <a:cubicBezTo>
                    <a:pt x="32720" y="11455"/>
                    <a:pt x="32700" y="11486"/>
                    <a:pt x="32679" y="11516"/>
                  </a:cubicBezTo>
                  <a:cubicBezTo>
                    <a:pt x="32541" y="11566"/>
                    <a:pt x="32423" y="11617"/>
                    <a:pt x="32282" y="11673"/>
                  </a:cubicBezTo>
                  <a:cubicBezTo>
                    <a:pt x="32210" y="11754"/>
                    <a:pt x="32161" y="11810"/>
                    <a:pt x="32102" y="11876"/>
                  </a:cubicBezTo>
                  <a:cubicBezTo>
                    <a:pt x="31854" y="11987"/>
                    <a:pt x="31609" y="12161"/>
                    <a:pt x="31372" y="12334"/>
                  </a:cubicBezTo>
                  <a:lnTo>
                    <a:pt x="31372" y="12334"/>
                  </a:lnTo>
                  <a:cubicBezTo>
                    <a:pt x="31377" y="12291"/>
                    <a:pt x="31383" y="12248"/>
                    <a:pt x="31389" y="12201"/>
                  </a:cubicBezTo>
                  <a:cubicBezTo>
                    <a:pt x="31408" y="12138"/>
                    <a:pt x="31437" y="12047"/>
                    <a:pt x="31464" y="11964"/>
                  </a:cubicBezTo>
                  <a:cubicBezTo>
                    <a:pt x="31467" y="11875"/>
                    <a:pt x="31468" y="11817"/>
                    <a:pt x="31470" y="11758"/>
                  </a:cubicBezTo>
                  <a:cubicBezTo>
                    <a:pt x="31604" y="11277"/>
                    <a:pt x="31652" y="10957"/>
                    <a:pt x="31673" y="10318"/>
                  </a:cubicBezTo>
                  <a:lnTo>
                    <a:pt x="31673" y="10318"/>
                  </a:lnTo>
                  <a:cubicBezTo>
                    <a:pt x="31661" y="10365"/>
                    <a:pt x="31649" y="10402"/>
                    <a:pt x="31638" y="10442"/>
                  </a:cubicBezTo>
                  <a:cubicBezTo>
                    <a:pt x="31636" y="10424"/>
                    <a:pt x="31636" y="10406"/>
                    <a:pt x="31635" y="10389"/>
                  </a:cubicBezTo>
                  <a:lnTo>
                    <a:pt x="31673" y="10294"/>
                  </a:lnTo>
                  <a:cubicBezTo>
                    <a:pt x="31673" y="10305"/>
                    <a:pt x="31673" y="10315"/>
                    <a:pt x="31673" y="10318"/>
                  </a:cubicBezTo>
                  <a:cubicBezTo>
                    <a:pt x="31698" y="10024"/>
                    <a:pt x="31770" y="9716"/>
                    <a:pt x="31745" y="9466"/>
                  </a:cubicBezTo>
                  <a:cubicBezTo>
                    <a:pt x="31779" y="9304"/>
                    <a:pt x="31807" y="9148"/>
                    <a:pt x="31835" y="8991"/>
                  </a:cubicBezTo>
                  <a:cubicBezTo>
                    <a:pt x="31824" y="8892"/>
                    <a:pt x="31818" y="8795"/>
                    <a:pt x="31799" y="8657"/>
                  </a:cubicBezTo>
                  <a:cubicBezTo>
                    <a:pt x="31817" y="8504"/>
                    <a:pt x="31844" y="8330"/>
                    <a:pt x="31861" y="8114"/>
                  </a:cubicBezTo>
                  <a:cubicBezTo>
                    <a:pt x="31799" y="7620"/>
                    <a:pt x="31902" y="6944"/>
                    <a:pt x="31780" y="6434"/>
                  </a:cubicBezTo>
                  <a:cubicBezTo>
                    <a:pt x="31789" y="6303"/>
                    <a:pt x="31789" y="6200"/>
                    <a:pt x="31792" y="6069"/>
                  </a:cubicBezTo>
                  <a:cubicBezTo>
                    <a:pt x="31748" y="5932"/>
                    <a:pt x="31710" y="5813"/>
                    <a:pt x="31658" y="5681"/>
                  </a:cubicBezTo>
                  <a:cubicBezTo>
                    <a:pt x="31676" y="5656"/>
                    <a:pt x="31688" y="5638"/>
                    <a:pt x="31707" y="5610"/>
                  </a:cubicBezTo>
                  <a:cubicBezTo>
                    <a:pt x="31686" y="5426"/>
                    <a:pt x="31643" y="5213"/>
                    <a:pt x="31621" y="5023"/>
                  </a:cubicBezTo>
                  <a:cubicBezTo>
                    <a:pt x="31595" y="4823"/>
                    <a:pt x="31530" y="4685"/>
                    <a:pt x="31492" y="4435"/>
                  </a:cubicBezTo>
                  <a:cubicBezTo>
                    <a:pt x="31435" y="4095"/>
                    <a:pt x="31296" y="3662"/>
                    <a:pt x="31137" y="3287"/>
                  </a:cubicBezTo>
                  <a:cubicBezTo>
                    <a:pt x="30974" y="2918"/>
                    <a:pt x="30781" y="2565"/>
                    <a:pt x="30536" y="2225"/>
                  </a:cubicBezTo>
                  <a:cubicBezTo>
                    <a:pt x="30458" y="2019"/>
                    <a:pt x="30224" y="1717"/>
                    <a:pt x="30053" y="1555"/>
                  </a:cubicBezTo>
                  <a:cubicBezTo>
                    <a:pt x="29916" y="1426"/>
                    <a:pt x="29841" y="1332"/>
                    <a:pt x="29734" y="1241"/>
                  </a:cubicBezTo>
                  <a:cubicBezTo>
                    <a:pt x="29603" y="1143"/>
                    <a:pt x="29485" y="1017"/>
                    <a:pt x="29323" y="921"/>
                  </a:cubicBezTo>
                  <a:cubicBezTo>
                    <a:pt x="29186" y="840"/>
                    <a:pt x="28998" y="695"/>
                    <a:pt x="28817" y="605"/>
                  </a:cubicBezTo>
                  <a:cubicBezTo>
                    <a:pt x="28711" y="545"/>
                    <a:pt x="28607" y="495"/>
                    <a:pt x="28496" y="449"/>
                  </a:cubicBezTo>
                  <a:cubicBezTo>
                    <a:pt x="28388" y="402"/>
                    <a:pt x="28274" y="353"/>
                    <a:pt x="28145" y="325"/>
                  </a:cubicBezTo>
                  <a:cubicBezTo>
                    <a:pt x="27936" y="262"/>
                    <a:pt x="27555" y="178"/>
                    <a:pt x="27455" y="130"/>
                  </a:cubicBezTo>
                  <a:cubicBezTo>
                    <a:pt x="27214" y="80"/>
                    <a:pt x="27008" y="43"/>
                    <a:pt x="26810" y="39"/>
                  </a:cubicBezTo>
                  <a:cubicBezTo>
                    <a:pt x="26712" y="33"/>
                    <a:pt x="26616" y="27"/>
                    <a:pt x="26518" y="21"/>
                  </a:cubicBezTo>
                  <a:cubicBezTo>
                    <a:pt x="26419" y="16"/>
                    <a:pt x="26318" y="16"/>
                    <a:pt x="26210" y="8"/>
                  </a:cubicBezTo>
                  <a:cubicBezTo>
                    <a:pt x="26162" y="3"/>
                    <a:pt x="26113" y="1"/>
                    <a:pt x="2606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47"/>
            <p:cNvSpPr/>
            <p:nvPr/>
          </p:nvSpPr>
          <p:spPr>
            <a:xfrm>
              <a:off x="990900" y="3115725"/>
              <a:ext cx="2725" cy="14250"/>
            </a:xfrm>
            <a:custGeom>
              <a:rect b="b" l="l" r="r" t="t"/>
              <a:pathLst>
                <a:path extrusionOk="0" h="570" w="109">
                  <a:moveTo>
                    <a:pt x="36" y="0"/>
                  </a:moveTo>
                  <a:cubicBezTo>
                    <a:pt x="26" y="47"/>
                    <a:pt x="15" y="94"/>
                    <a:pt x="1" y="159"/>
                  </a:cubicBezTo>
                  <a:cubicBezTo>
                    <a:pt x="17" y="255"/>
                    <a:pt x="33" y="394"/>
                    <a:pt x="83" y="569"/>
                  </a:cubicBezTo>
                  <a:cubicBezTo>
                    <a:pt x="90" y="463"/>
                    <a:pt x="104" y="390"/>
                    <a:pt x="108" y="341"/>
                  </a:cubicBezTo>
                  <a:cubicBezTo>
                    <a:pt x="79" y="218"/>
                    <a:pt x="54" y="113"/>
                    <a:pt x="3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47"/>
            <p:cNvSpPr/>
            <p:nvPr/>
          </p:nvSpPr>
          <p:spPr>
            <a:xfrm>
              <a:off x="2387225" y="3068375"/>
              <a:ext cx="11925" cy="5950"/>
            </a:xfrm>
            <a:custGeom>
              <a:rect b="b" l="l" r="r" t="t"/>
              <a:pathLst>
                <a:path extrusionOk="0" h="238" w="477">
                  <a:moveTo>
                    <a:pt x="0" y="1"/>
                  </a:moveTo>
                  <a:lnTo>
                    <a:pt x="0" y="1"/>
                  </a:lnTo>
                  <a:cubicBezTo>
                    <a:pt x="82" y="89"/>
                    <a:pt x="140" y="146"/>
                    <a:pt x="202" y="217"/>
                  </a:cubicBezTo>
                  <a:cubicBezTo>
                    <a:pt x="224" y="222"/>
                    <a:pt x="241" y="225"/>
                    <a:pt x="254" y="225"/>
                  </a:cubicBezTo>
                  <a:cubicBezTo>
                    <a:pt x="300" y="225"/>
                    <a:pt x="291" y="195"/>
                    <a:pt x="332" y="195"/>
                  </a:cubicBezTo>
                  <a:cubicBezTo>
                    <a:pt x="356" y="195"/>
                    <a:pt x="397" y="205"/>
                    <a:pt x="477" y="237"/>
                  </a:cubicBezTo>
                  <a:cubicBezTo>
                    <a:pt x="464" y="227"/>
                    <a:pt x="449" y="217"/>
                    <a:pt x="427" y="199"/>
                  </a:cubicBezTo>
                  <a:cubicBezTo>
                    <a:pt x="328" y="154"/>
                    <a:pt x="222" y="98"/>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47"/>
            <p:cNvSpPr/>
            <p:nvPr/>
          </p:nvSpPr>
          <p:spPr>
            <a:xfrm>
              <a:off x="2376650" y="3076750"/>
              <a:ext cx="12025" cy="7000"/>
            </a:xfrm>
            <a:custGeom>
              <a:rect b="b" l="l" r="r" t="t"/>
              <a:pathLst>
                <a:path extrusionOk="0" h="280" w="481">
                  <a:moveTo>
                    <a:pt x="1" y="1"/>
                  </a:moveTo>
                  <a:cubicBezTo>
                    <a:pt x="7" y="38"/>
                    <a:pt x="10" y="52"/>
                    <a:pt x="16" y="76"/>
                  </a:cubicBezTo>
                  <a:cubicBezTo>
                    <a:pt x="154" y="136"/>
                    <a:pt x="280" y="186"/>
                    <a:pt x="480" y="279"/>
                  </a:cubicBezTo>
                  <a:cubicBezTo>
                    <a:pt x="297" y="166"/>
                    <a:pt x="180" y="105"/>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47"/>
            <p:cNvSpPr/>
            <p:nvPr/>
          </p:nvSpPr>
          <p:spPr>
            <a:xfrm>
              <a:off x="2146000" y="3062050"/>
              <a:ext cx="5450" cy="1475"/>
            </a:xfrm>
            <a:custGeom>
              <a:rect b="b" l="l" r="r" t="t"/>
              <a:pathLst>
                <a:path extrusionOk="0" h="59" w="218">
                  <a:moveTo>
                    <a:pt x="147" y="1"/>
                  </a:moveTo>
                  <a:cubicBezTo>
                    <a:pt x="125" y="1"/>
                    <a:pt x="91" y="4"/>
                    <a:pt x="39" y="12"/>
                  </a:cubicBezTo>
                  <a:cubicBezTo>
                    <a:pt x="55" y="26"/>
                    <a:pt x="1" y="58"/>
                    <a:pt x="72" y="58"/>
                  </a:cubicBezTo>
                  <a:cubicBezTo>
                    <a:pt x="94" y="58"/>
                    <a:pt x="128" y="55"/>
                    <a:pt x="179" y="48"/>
                  </a:cubicBezTo>
                  <a:cubicBezTo>
                    <a:pt x="164" y="34"/>
                    <a:pt x="217" y="1"/>
                    <a:pt x="14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47"/>
            <p:cNvSpPr/>
            <p:nvPr/>
          </p:nvSpPr>
          <p:spPr>
            <a:xfrm>
              <a:off x="765175" y="3101400"/>
              <a:ext cx="8225" cy="875"/>
            </a:xfrm>
            <a:custGeom>
              <a:rect b="b" l="l" r="r" t="t"/>
              <a:pathLst>
                <a:path extrusionOk="0" h="35" w="329">
                  <a:moveTo>
                    <a:pt x="216" y="1"/>
                  </a:moveTo>
                  <a:cubicBezTo>
                    <a:pt x="143" y="11"/>
                    <a:pt x="73" y="21"/>
                    <a:pt x="1" y="32"/>
                  </a:cubicBezTo>
                  <a:cubicBezTo>
                    <a:pt x="7" y="32"/>
                    <a:pt x="14" y="32"/>
                    <a:pt x="21" y="32"/>
                  </a:cubicBezTo>
                  <a:cubicBezTo>
                    <a:pt x="84" y="32"/>
                    <a:pt x="146" y="28"/>
                    <a:pt x="208" y="28"/>
                  </a:cubicBezTo>
                  <a:cubicBezTo>
                    <a:pt x="249" y="28"/>
                    <a:pt x="289" y="30"/>
                    <a:pt x="329" y="35"/>
                  </a:cubicBezTo>
                  <a:cubicBezTo>
                    <a:pt x="289" y="21"/>
                    <a:pt x="252" y="8"/>
                    <a:pt x="2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47"/>
            <p:cNvSpPr/>
            <p:nvPr/>
          </p:nvSpPr>
          <p:spPr>
            <a:xfrm>
              <a:off x="2334425" y="3067975"/>
              <a:ext cx="2650" cy="1825"/>
            </a:xfrm>
            <a:custGeom>
              <a:rect b="b" l="l" r="r" t="t"/>
              <a:pathLst>
                <a:path extrusionOk="0" h="73" w="106">
                  <a:moveTo>
                    <a:pt x="33" y="0"/>
                  </a:moveTo>
                  <a:lnTo>
                    <a:pt x="1" y="49"/>
                  </a:lnTo>
                  <a:cubicBezTo>
                    <a:pt x="26" y="56"/>
                    <a:pt x="48" y="65"/>
                    <a:pt x="71" y="72"/>
                  </a:cubicBezTo>
                  <a:lnTo>
                    <a:pt x="105" y="24"/>
                  </a:lnTo>
                  <a:cubicBezTo>
                    <a:pt x="80" y="15"/>
                    <a:pt x="57" y="8"/>
                    <a:pt x="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47"/>
            <p:cNvSpPr/>
            <p:nvPr/>
          </p:nvSpPr>
          <p:spPr>
            <a:xfrm>
              <a:off x="903875" y="3251550"/>
              <a:ext cx="11900" cy="7150"/>
            </a:xfrm>
            <a:custGeom>
              <a:rect b="b" l="l" r="r" t="t"/>
              <a:pathLst>
                <a:path extrusionOk="0" h="286" w="476">
                  <a:moveTo>
                    <a:pt x="461" y="0"/>
                  </a:moveTo>
                  <a:cubicBezTo>
                    <a:pt x="320" y="118"/>
                    <a:pt x="157" y="209"/>
                    <a:pt x="1" y="272"/>
                  </a:cubicBezTo>
                  <a:cubicBezTo>
                    <a:pt x="5" y="277"/>
                    <a:pt x="11" y="281"/>
                    <a:pt x="17" y="286"/>
                  </a:cubicBezTo>
                  <a:cubicBezTo>
                    <a:pt x="174" y="222"/>
                    <a:pt x="336" y="134"/>
                    <a:pt x="476" y="19"/>
                  </a:cubicBezTo>
                  <a:cubicBezTo>
                    <a:pt x="473" y="11"/>
                    <a:pt x="469" y="5"/>
                    <a:pt x="46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47"/>
            <p:cNvSpPr/>
            <p:nvPr/>
          </p:nvSpPr>
          <p:spPr>
            <a:xfrm>
              <a:off x="1111575" y="2744475"/>
              <a:ext cx="2100" cy="3875"/>
            </a:xfrm>
            <a:custGeom>
              <a:rect b="b" l="l" r="r" t="t"/>
              <a:pathLst>
                <a:path extrusionOk="0" h="155" w="84">
                  <a:moveTo>
                    <a:pt x="83" y="1"/>
                  </a:moveTo>
                  <a:cubicBezTo>
                    <a:pt x="30" y="105"/>
                    <a:pt x="1" y="152"/>
                    <a:pt x="5" y="154"/>
                  </a:cubicBezTo>
                  <a:cubicBezTo>
                    <a:pt x="7" y="154"/>
                    <a:pt x="8" y="154"/>
                    <a:pt x="10" y="154"/>
                  </a:cubicBezTo>
                  <a:cubicBezTo>
                    <a:pt x="25" y="154"/>
                    <a:pt x="49" y="143"/>
                    <a:pt x="68" y="136"/>
                  </a:cubicBezTo>
                  <a:cubicBezTo>
                    <a:pt x="71" y="102"/>
                    <a:pt x="76" y="69"/>
                    <a:pt x="8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47"/>
            <p:cNvSpPr/>
            <p:nvPr/>
          </p:nvSpPr>
          <p:spPr>
            <a:xfrm>
              <a:off x="799425" y="3063900"/>
              <a:ext cx="675" cy="6975"/>
            </a:xfrm>
            <a:custGeom>
              <a:rect b="b" l="l" r="r" t="t"/>
              <a:pathLst>
                <a:path extrusionOk="0" h="279" w="27">
                  <a:moveTo>
                    <a:pt x="2" y="0"/>
                  </a:moveTo>
                  <a:lnTo>
                    <a:pt x="2" y="0"/>
                  </a:lnTo>
                  <a:cubicBezTo>
                    <a:pt x="0" y="90"/>
                    <a:pt x="9" y="184"/>
                    <a:pt x="12" y="274"/>
                  </a:cubicBezTo>
                  <a:cubicBezTo>
                    <a:pt x="17" y="275"/>
                    <a:pt x="21" y="275"/>
                    <a:pt x="27" y="278"/>
                  </a:cubicBezTo>
                  <a:cubicBezTo>
                    <a:pt x="24" y="185"/>
                    <a:pt x="15" y="94"/>
                    <a:pt x="17" y="3"/>
                  </a:cubicBezTo>
                  <a:lnTo>
                    <a:pt x="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47"/>
            <p:cNvSpPr/>
            <p:nvPr/>
          </p:nvSpPr>
          <p:spPr>
            <a:xfrm>
              <a:off x="1551300" y="2967700"/>
              <a:ext cx="1525" cy="1950"/>
            </a:xfrm>
            <a:custGeom>
              <a:rect b="b" l="l" r="r" t="t"/>
              <a:pathLst>
                <a:path extrusionOk="0" h="78" w="61">
                  <a:moveTo>
                    <a:pt x="0" y="1"/>
                  </a:moveTo>
                  <a:cubicBezTo>
                    <a:pt x="0" y="23"/>
                    <a:pt x="2" y="43"/>
                    <a:pt x="2" y="67"/>
                  </a:cubicBezTo>
                  <a:lnTo>
                    <a:pt x="61" y="76"/>
                  </a:lnTo>
                  <a:lnTo>
                    <a:pt x="61" y="76"/>
                  </a:lnTo>
                  <a:cubicBezTo>
                    <a:pt x="59" y="54"/>
                    <a:pt x="58" y="33"/>
                    <a:pt x="58" y="11"/>
                  </a:cubicBezTo>
                  <a:cubicBezTo>
                    <a:pt x="39" y="8"/>
                    <a:pt x="20" y="4"/>
                    <a:pt x="0" y="1"/>
                  </a:cubicBezTo>
                  <a:close/>
                  <a:moveTo>
                    <a:pt x="61" y="76"/>
                  </a:moveTo>
                  <a:cubicBezTo>
                    <a:pt x="61" y="76"/>
                    <a:pt x="61" y="77"/>
                    <a:pt x="61" y="77"/>
                  </a:cubicBezTo>
                  <a:lnTo>
                    <a:pt x="61" y="76"/>
                  </a:lnTo>
                  <a:lnTo>
                    <a:pt x="61" y="76"/>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47"/>
            <p:cNvSpPr/>
            <p:nvPr/>
          </p:nvSpPr>
          <p:spPr>
            <a:xfrm>
              <a:off x="1704075" y="2969850"/>
              <a:ext cx="6775" cy="6450"/>
            </a:xfrm>
            <a:custGeom>
              <a:rect b="b" l="l" r="r" t="t"/>
              <a:pathLst>
                <a:path extrusionOk="0" h="258" w="271">
                  <a:moveTo>
                    <a:pt x="1" y="0"/>
                  </a:moveTo>
                  <a:cubicBezTo>
                    <a:pt x="92" y="85"/>
                    <a:pt x="194" y="162"/>
                    <a:pt x="270" y="258"/>
                  </a:cubicBezTo>
                  <a:cubicBezTo>
                    <a:pt x="250" y="218"/>
                    <a:pt x="229" y="178"/>
                    <a:pt x="201" y="143"/>
                  </a:cubicBezTo>
                  <a:cubicBezTo>
                    <a:pt x="135" y="96"/>
                    <a:pt x="69" y="47"/>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47"/>
            <p:cNvSpPr/>
            <p:nvPr/>
          </p:nvSpPr>
          <p:spPr>
            <a:xfrm>
              <a:off x="2051000" y="3020925"/>
              <a:ext cx="3400" cy="8225"/>
            </a:xfrm>
            <a:custGeom>
              <a:rect b="b" l="l" r="r" t="t"/>
              <a:pathLst>
                <a:path extrusionOk="0" h="329" w="136">
                  <a:moveTo>
                    <a:pt x="136" y="1"/>
                  </a:moveTo>
                  <a:cubicBezTo>
                    <a:pt x="104" y="80"/>
                    <a:pt x="70" y="160"/>
                    <a:pt x="1" y="329"/>
                  </a:cubicBezTo>
                  <a:cubicBezTo>
                    <a:pt x="56" y="242"/>
                    <a:pt x="73" y="221"/>
                    <a:pt x="80" y="201"/>
                  </a:cubicBezTo>
                  <a:cubicBezTo>
                    <a:pt x="99" y="132"/>
                    <a:pt x="118" y="67"/>
                    <a:pt x="13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47"/>
            <p:cNvSpPr/>
            <p:nvPr/>
          </p:nvSpPr>
          <p:spPr>
            <a:xfrm>
              <a:off x="599600" y="3211075"/>
              <a:ext cx="2150" cy="3575"/>
            </a:xfrm>
            <a:custGeom>
              <a:rect b="b" l="l" r="r" t="t"/>
              <a:pathLst>
                <a:path extrusionOk="0" h="143" w="86">
                  <a:moveTo>
                    <a:pt x="80" y="1"/>
                  </a:moveTo>
                  <a:cubicBezTo>
                    <a:pt x="52" y="47"/>
                    <a:pt x="27" y="89"/>
                    <a:pt x="0" y="133"/>
                  </a:cubicBezTo>
                  <a:lnTo>
                    <a:pt x="0" y="135"/>
                  </a:lnTo>
                  <a:cubicBezTo>
                    <a:pt x="2" y="138"/>
                    <a:pt x="5" y="139"/>
                    <a:pt x="8" y="142"/>
                  </a:cubicBezTo>
                  <a:lnTo>
                    <a:pt x="86" y="8"/>
                  </a:lnTo>
                  <a:cubicBezTo>
                    <a:pt x="84" y="5"/>
                    <a:pt x="81" y="2"/>
                    <a:pt x="8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47"/>
            <p:cNvSpPr/>
            <p:nvPr/>
          </p:nvSpPr>
          <p:spPr>
            <a:xfrm>
              <a:off x="609425" y="3188650"/>
              <a:ext cx="2525" cy="3375"/>
            </a:xfrm>
            <a:custGeom>
              <a:rect b="b" l="l" r="r" t="t"/>
              <a:pathLst>
                <a:path extrusionOk="0" h="135" w="101">
                  <a:moveTo>
                    <a:pt x="94" y="0"/>
                  </a:moveTo>
                  <a:cubicBezTo>
                    <a:pt x="62" y="43"/>
                    <a:pt x="32" y="84"/>
                    <a:pt x="0" y="127"/>
                  </a:cubicBezTo>
                  <a:lnTo>
                    <a:pt x="6" y="134"/>
                  </a:lnTo>
                  <a:cubicBezTo>
                    <a:pt x="37" y="93"/>
                    <a:pt x="69" y="50"/>
                    <a:pt x="100" y="8"/>
                  </a:cubicBezTo>
                  <a:cubicBezTo>
                    <a:pt x="99" y="5"/>
                    <a:pt x="96" y="3"/>
                    <a:pt x="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47"/>
            <p:cNvSpPr/>
            <p:nvPr/>
          </p:nvSpPr>
          <p:spPr>
            <a:xfrm>
              <a:off x="661450" y="3154875"/>
              <a:ext cx="2950" cy="2500"/>
            </a:xfrm>
            <a:custGeom>
              <a:rect b="b" l="l" r="r" t="t"/>
              <a:pathLst>
                <a:path extrusionOk="0" h="100" w="118">
                  <a:moveTo>
                    <a:pt x="117" y="1"/>
                  </a:moveTo>
                  <a:cubicBezTo>
                    <a:pt x="108" y="4"/>
                    <a:pt x="98" y="8"/>
                    <a:pt x="91" y="13"/>
                  </a:cubicBezTo>
                  <a:cubicBezTo>
                    <a:pt x="60" y="42"/>
                    <a:pt x="32" y="70"/>
                    <a:pt x="1" y="99"/>
                  </a:cubicBezTo>
                  <a:cubicBezTo>
                    <a:pt x="13" y="94"/>
                    <a:pt x="27" y="88"/>
                    <a:pt x="41" y="82"/>
                  </a:cubicBezTo>
                  <a:cubicBezTo>
                    <a:pt x="66" y="55"/>
                    <a:pt x="92" y="27"/>
                    <a:pt x="1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47"/>
            <p:cNvSpPr/>
            <p:nvPr/>
          </p:nvSpPr>
          <p:spPr>
            <a:xfrm>
              <a:off x="792025" y="3101225"/>
              <a:ext cx="1675" cy="950"/>
            </a:xfrm>
            <a:custGeom>
              <a:rect b="b" l="l" r="r" t="t"/>
              <a:pathLst>
                <a:path extrusionOk="0" h="38" w="67">
                  <a:moveTo>
                    <a:pt x="13" y="0"/>
                  </a:moveTo>
                  <a:cubicBezTo>
                    <a:pt x="10" y="9"/>
                    <a:pt x="4" y="18"/>
                    <a:pt x="1" y="27"/>
                  </a:cubicBezTo>
                  <a:cubicBezTo>
                    <a:pt x="18" y="30"/>
                    <a:pt x="38" y="33"/>
                    <a:pt x="55" y="37"/>
                  </a:cubicBezTo>
                  <a:lnTo>
                    <a:pt x="67" y="11"/>
                  </a:lnTo>
                  <a:cubicBezTo>
                    <a:pt x="48" y="6"/>
                    <a:pt x="32" y="3"/>
                    <a:pt x="1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47"/>
            <p:cNvSpPr/>
            <p:nvPr/>
          </p:nvSpPr>
          <p:spPr>
            <a:xfrm>
              <a:off x="891200" y="3150100"/>
              <a:ext cx="1625" cy="1350"/>
            </a:xfrm>
            <a:custGeom>
              <a:rect b="b" l="l" r="r" t="t"/>
              <a:pathLst>
                <a:path extrusionOk="0" h="54" w="65">
                  <a:moveTo>
                    <a:pt x="27" y="1"/>
                  </a:moveTo>
                  <a:lnTo>
                    <a:pt x="0" y="14"/>
                  </a:lnTo>
                  <a:cubicBezTo>
                    <a:pt x="13" y="27"/>
                    <a:pt x="27" y="40"/>
                    <a:pt x="40" y="54"/>
                  </a:cubicBezTo>
                  <a:cubicBezTo>
                    <a:pt x="49" y="48"/>
                    <a:pt x="58" y="43"/>
                    <a:pt x="65" y="37"/>
                  </a:cubicBezTo>
                  <a:lnTo>
                    <a:pt x="2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47"/>
            <p:cNvSpPr/>
            <p:nvPr/>
          </p:nvSpPr>
          <p:spPr>
            <a:xfrm>
              <a:off x="925625" y="3190150"/>
              <a:ext cx="1525" cy="4750"/>
            </a:xfrm>
            <a:custGeom>
              <a:rect b="b" l="l" r="r" t="t"/>
              <a:pathLst>
                <a:path extrusionOk="0" h="190" w="61">
                  <a:moveTo>
                    <a:pt x="0" y="1"/>
                  </a:moveTo>
                  <a:lnTo>
                    <a:pt x="0" y="1"/>
                  </a:lnTo>
                  <a:cubicBezTo>
                    <a:pt x="18" y="48"/>
                    <a:pt x="28" y="104"/>
                    <a:pt x="41" y="152"/>
                  </a:cubicBezTo>
                  <a:cubicBezTo>
                    <a:pt x="47" y="164"/>
                    <a:pt x="55" y="177"/>
                    <a:pt x="61" y="189"/>
                  </a:cubicBezTo>
                  <a:cubicBezTo>
                    <a:pt x="53" y="146"/>
                    <a:pt x="43" y="99"/>
                    <a:pt x="36" y="57"/>
                  </a:cubicBezTo>
                  <a:cubicBezTo>
                    <a:pt x="25" y="38"/>
                    <a:pt x="12" y="18"/>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47"/>
            <p:cNvSpPr/>
            <p:nvPr/>
          </p:nvSpPr>
          <p:spPr>
            <a:xfrm>
              <a:off x="894000" y="3225175"/>
              <a:ext cx="1325" cy="1125"/>
            </a:xfrm>
            <a:custGeom>
              <a:rect b="b" l="l" r="r" t="t"/>
              <a:pathLst>
                <a:path extrusionOk="0" h="45" w="53">
                  <a:moveTo>
                    <a:pt x="47" y="0"/>
                  </a:moveTo>
                  <a:cubicBezTo>
                    <a:pt x="37" y="18"/>
                    <a:pt x="15" y="22"/>
                    <a:pt x="0" y="36"/>
                  </a:cubicBezTo>
                  <a:cubicBezTo>
                    <a:pt x="1" y="40"/>
                    <a:pt x="3" y="42"/>
                    <a:pt x="4" y="45"/>
                  </a:cubicBezTo>
                  <a:cubicBezTo>
                    <a:pt x="19" y="31"/>
                    <a:pt x="41" y="25"/>
                    <a:pt x="53" y="8"/>
                  </a:cubicBezTo>
                  <a:lnTo>
                    <a:pt x="4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47"/>
            <p:cNvSpPr/>
            <p:nvPr/>
          </p:nvSpPr>
          <p:spPr>
            <a:xfrm>
              <a:off x="766725" y="3127825"/>
              <a:ext cx="700" cy="3950"/>
            </a:xfrm>
            <a:custGeom>
              <a:rect b="b" l="l" r="r" t="t"/>
              <a:pathLst>
                <a:path extrusionOk="0" h="158" w="28">
                  <a:moveTo>
                    <a:pt x="1" y="0"/>
                  </a:moveTo>
                  <a:cubicBezTo>
                    <a:pt x="2" y="37"/>
                    <a:pt x="3" y="72"/>
                    <a:pt x="5" y="107"/>
                  </a:cubicBezTo>
                  <a:cubicBezTo>
                    <a:pt x="12" y="125"/>
                    <a:pt x="20" y="141"/>
                    <a:pt x="27" y="157"/>
                  </a:cubicBezTo>
                  <a:cubicBezTo>
                    <a:pt x="23" y="116"/>
                    <a:pt x="18" y="74"/>
                    <a:pt x="15" y="31"/>
                  </a:cubicBezTo>
                  <a:cubicBezTo>
                    <a:pt x="11" y="21"/>
                    <a:pt x="6" y="12"/>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47"/>
            <p:cNvSpPr/>
            <p:nvPr/>
          </p:nvSpPr>
          <p:spPr>
            <a:xfrm>
              <a:off x="799950" y="3001400"/>
              <a:ext cx="1400" cy="3050"/>
            </a:xfrm>
            <a:custGeom>
              <a:rect b="b" l="l" r="r" t="t"/>
              <a:pathLst>
                <a:path extrusionOk="0" h="122" w="56">
                  <a:moveTo>
                    <a:pt x="56" y="0"/>
                  </a:moveTo>
                  <a:lnTo>
                    <a:pt x="56" y="0"/>
                  </a:lnTo>
                  <a:cubicBezTo>
                    <a:pt x="38" y="33"/>
                    <a:pt x="21" y="64"/>
                    <a:pt x="4" y="93"/>
                  </a:cubicBezTo>
                  <a:cubicBezTo>
                    <a:pt x="3" y="103"/>
                    <a:pt x="2" y="112"/>
                    <a:pt x="0" y="121"/>
                  </a:cubicBezTo>
                  <a:cubicBezTo>
                    <a:pt x="16" y="96"/>
                    <a:pt x="32" y="71"/>
                    <a:pt x="50" y="45"/>
                  </a:cubicBezTo>
                  <a:lnTo>
                    <a:pt x="5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47"/>
            <p:cNvSpPr/>
            <p:nvPr/>
          </p:nvSpPr>
          <p:spPr>
            <a:xfrm>
              <a:off x="926600" y="3193875"/>
              <a:ext cx="1475" cy="4800"/>
            </a:xfrm>
            <a:custGeom>
              <a:rect b="b" l="l" r="r" t="t"/>
              <a:pathLst>
                <a:path extrusionOk="0" h="192" w="59">
                  <a:moveTo>
                    <a:pt x="1" y="0"/>
                  </a:moveTo>
                  <a:lnTo>
                    <a:pt x="1" y="0"/>
                  </a:lnTo>
                  <a:cubicBezTo>
                    <a:pt x="10" y="45"/>
                    <a:pt x="19" y="89"/>
                    <a:pt x="26" y="131"/>
                  </a:cubicBezTo>
                  <a:cubicBezTo>
                    <a:pt x="38" y="152"/>
                    <a:pt x="47" y="171"/>
                    <a:pt x="58" y="192"/>
                  </a:cubicBezTo>
                  <a:cubicBezTo>
                    <a:pt x="45" y="140"/>
                    <a:pt x="33" y="90"/>
                    <a:pt x="22" y="39"/>
                  </a:cubicBezTo>
                  <a:cubicBezTo>
                    <a:pt x="16" y="25"/>
                    <a:pt x="8" y="12"/>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47"/>
            <p:cNvSpPr/>
            <p:nvPr/>
          </p:nvSpPr>
          <p:spPr>
            <a:xfrm>
              <a:off x="924300" y="2975025"/>
              <a:ext cx="2375" cy="2575"/>
            </a:xfrm>
            <a:custGeom>
              <a:rect b="b" l="l" r="r" t="t"/>
              <a:pathLst>
                <a:path extrusionOk="0" h="103" w="95">
                  <a:moveTo>
                    <a:pt x="0" y="1"/>
                  </a:moveTo>
                  <a:lnTo>
                    <a:pt x="9" y="46"/>
                  </a:lnTo>
                  <a:lnTo>
                    <a:pt x="94" y="102"/>
                  </a:lnTo>
                  <a:cubicBezTo>
                    <a:pt x="62" y="68"/>
                    <a:pt x="31" y="34"/>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47"/>
            <p:cNvSpPr/>
            <p:nvPr/>
          </p:nvSpPr>
          <p:spPr>
            <a:xfrm>
              <a:off x="994550" y="3059025"/>
              <a:ext cx="725" cy="3700"/>
            </a:xfrm>
            <a:custGeom>
              <a:rect b="b" l="l" r="r" t="t"/>
              <a:pathLst>
                <a:path extrusionOk="0" h="148" w="29">
                  <a:moveTo>
                    <a:pt x="19" y="1"/>
                  </a:moveTo>
                  <a:cubicBezTo>
                    <a:pt x="14" y="49"/>
                    <a:pt x="6" y="96"/>
                    <a:pt x="0" y="144"/>
                  </a:cubicBezTo>
                  <a:cubicBezTo>
                    <a:pt x="3" y="145"/>
                    <a:pt x="6" y="147"/>
                    <a:pt x="9" y="148"/>
                  </a:cubicBezTo>
                  <a:lnTo>
                    <a:pt x="28" y="4"/>
                  </a:lnTo>
                  <a:cubicBezTo>
                    <a:pt x="25" y="4"/>
                    <a:pt x="22" y="2"/>
                    <a:pt x="1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47"/>
            <p:cNvSpPr/>
            <p:nvPr/>
          </p:nvSpPr>
          <p:spPr>
            <a:xfrm>
              <a:off x="1478025" y="3080525"/>
              <a:ext cx="1175" cy="1700"/>
            </a:xfrm>
            <a:custGeom>
              <a:rect b="b" l="l" r="r" t="t"/>
              <a:pathLst>
                <a:path extrusionOk="0" h="68" w="47">
                  <a:moveTo>
                    <a:pt x="26" y="0"/>
                  </a:moveTo>
                  <a:cubicBezTo>
                    <a:pt x="17" y="15"/>
                    <a:pt x="8" y="31"/>
                    <a:pt x="1" y="46"/>
                  </a:cubicBezTo>
                  <a:cubicBezTo>
                    <a:pt x="7" y="54"/>
                    <a:pt x="14" y="60"/>
                    <a:pt x="21" y="68"/>
                  </a:cubicBezTo>
                  <a:cubicBezTo>
                    <a:pt x="29" y="52"/>
                    <a:pt x="37" y="35"/>
                    <a:pt x="46" y="21"/>
                  </a:cubicBezTo>
                  <a:lnTo>
                    <a:pt x="2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47"/>
            <p:cNvSpPr/>
            <p:nvPr/>
          </p:nvSpPr>
          <p:spPr>
            <a:xfrm>
              <a:off x="1540925" y="2999450"/>
              <a:ext cx="1350" cy="1600"/>
            </a:xfrm>
            <a:custGeom>
              <a:rect b="b" l="l" r="r" t="t"/>
              <a:pathLst>
                <a:path extrusionOk="0" h="64" w="54">
                  <a:moveTo>
                    <a:pt x="40" y="0"/>
                  </a:moveTo>
                  <a:cubicBezTo>
                    <a:pt x="26" y="14"/>
                    <a:pt x="12" y="25"/>
                    <a:pt x="1" y="36"/>
                  </a:cubicBezTo>
                  <a:lnTo>
                    <a:pt x="12" y="64"/>
                  </a:lnTo>
                  <a:lnTo>
                    <a:pt x="53" y="27"/>
                  </a:lnTo>
                  <a:cubicBezTo>
                    <a:pt x="48" y="20"/>
                    <a:pt x="43" y="11"/>
                    <a:pt x="4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47"/>
            <p:cNvSpPr/>
            <p:nvPr/>
          </p:nvSpPr>
          <p:spPr>
            <a:xfrm>
              <a:off x="1575250" y="2973375"/>
              <a:ext cx="3550" cy="2375"/>
            </a:xfrm>
            <a:custGeom>
              <a:rect b="b" l="l" r="r" t="t"/>
              <a:pathLst>
                <a:path extrusionOk="0" h="95" w="142">
                  <a:moveTo>
                    <a:pt x="138" y="0"/>
                  </a:moveTo>
                  <a:cubicBezTo>
                    <a:pt x="93" y="28"/>
                    <a:pt x="46" y="56"/>
                    <a:pt x="0" y="84"/>
                  </a:cubicBezTo>
                  <a:cubicBezTo>
                    <a:pt x="2" y="87"/>
                    <a:pt x="3" y="90"/>
                    <a:pt x="2" y="95"/>
                  </a:cubicBezTo>
                  <a:cubicBezTo>
                    <a:pt x="49" y="67"/>
                    <a:pt x="94" y="39"/>
                    <a:pt x="141" y="9"/>
                  </a:cubicBezTo>
                  <a:lnTo>
                    <a:pt x="13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47"/>
            <p:cNvSpPr/>
            <p:nvPr/>
          </p:nvSpPr>
          <p:spPr>
            <a:xfrm>
              <a:off x="1585950" y="2966975"/>
              <a:ext cx="3775" cy="1575"/>
            </a:xfrm>
            <a:custGeom>
              <a:rect b="b" l="l" r="r" t="t"/>
              <a:pathLst>
                <a:path extrusionOk="0" h="63" w="151">
                  <a:moveTo>
                    <a:pt x="150" y="0"/>
                  </a:moveTo>
                  <a:lnTo>
                    <a:pt x="150" y="0"/>
                  </a:lnTo>
                  <a:cubicBezTo>
                    <a:pt x="117" y="9"/>
                    <a:pt x="81" y="19"/>
                    <a:pt x="44" y="30"/>
                  </a:cubicBezTo>
                  <a:lnTo>
                    <a:pt x="0" y="62"/>
                  </a:lnTo>
                  <a:lnTo>
                    <a:pt x="124" y="21"/>
                  </a:lnTo>
                  <a:cubicBezTo>
                    <a:pt x="133" y="14"/>
                    <a:pt x="142" y="6"/>
                    <a:pt x="1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47"/>
            <p:cNvSpPr/>
            <p:nvPr/>
          </p:nvSpPr>
          <p:spPr>
            <a:xfrm>
              <a:off x="1711925" y="3040425"/>
              <a:ext cx="2300" cy="3225"/>
            </a:xfrm>
            <a:custGeom>
              <a:rect b="b" l="l" r="r" t="t"/>
              <a:pathLst>
                <a:path extrusionOk="0" h="129" w="92">
                  <a:moveTo>
                    <a:pt x="86" y="0"/>
                  </a:moveTo>
                  <a:lnTo>
                    <a:pt x="0" y="121"/>
                  </a:lnTo>
                  <a:lnTo>
                    <a:pt x="6" y="128"/>
                  </a:lnTo>
                  <a:lnTo>
                    <a:pt x="91" y="9"/>
                  </a:lnTo>
                  <a:cubicBezTo>
                    <a:pt x="90" y="6"/>
                    <a:pt x="89" y="3"/>
                    <a:pt x="8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47"/>
            <p:cNvSpPr/>
            <p:nvPr/>
          </p:nvSpPr>
          <p:spPr>
            <a:xfrm>
              <a:off x="1887325" y="2862850"/>
              <a:ext cx="3225" cy="2150"/>
            </a:xfrm>
            <a:custGeom>
              <a:rect b="b" l="l" r="r" t="t"/>
              <a:pathLst>
                <a:path extrusionOk="0" h="86" w="129">
                  <a:moveTo>
                    <a:pt x="126" y="0"/>
                  </a:moveTo>
                  <a:lnTo>
                    <a:pt x="1" y="77"/>
                  </a:lnTo>
                  <a:cubicBezTo>
                    <a:pt x="2" y="80"/>
                    <a:pt x="4" y="83"/>
                    <a:pt x="4" y="86"/>
                  </a:cubicBezTo>
                  <a:cubicBezTo>
                    <a:pt x="46" y="59"/>
                    <a:pt x="87" y="36"/>
                    <a:pt x="129" y="11"/>
                  </a:cubicBezTo>
                  <a:cubicBezTo>
                    <a:pt x="127" y="8"/>
                    <a:pt x="127" y="3"/>
                    <a:pt x="12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47"/>
            <p:cNvSpPr/>
            <p:nvPr/>
          </p:nvSpPr>
          <p:spPr>
            <a:xfrm>
              <a:off x="2067775" y="2984150"/>
              <a:ext cx="1200" cy="3400"/>
            </a:xfrm>
            <a:custGeom>
              <a:rect b="b" l="l" r="r" t="t"/>
              <a:pathLst>
                <a:path extrusionOk="0" h="136" w="48">
                  <a:moveTo>
                    <a:pt x="48" y="0"/>
                  </a:moveTo>
                  <a:lnTo>
                    <a:pt x="3" y="89"/>
                  </a:lnTo>
                  <a:cubicBezTo>
                    <a:pt x="2" y="103"/>
                    <a:pt x="2" y="121"/>
                    <a:pt x="0" y="136"/>
                  </a:cubicBezTo>
                  <a:lnTo>
                    <a:pt x="48" y="30"/>
                  </a:lnTo>
                  <a:cubicBezTo>
                    <a:pt x="48" y="20"/>
                    <a:pt x="48" y="11"/>
                    <a:pt x="4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47"/>
            <p:cNvSpPr/>
            <p:nvPr/>
          </p:nvSpPr>
          <p:spPr>
            <a:xfrm>
              <a:off x="2054600" y="3018200"/>
              <a:ext cx="1550" cy="3350"/>
            </a:xfrm>
            <a:custGeom>
              <a:rect b="b" l="l" r="r" t="t"/>
              <a:pathLst>
                <a:path extrusionOk="0" h="134" w="62">
                  <a:moveTo>
                    <a:pt x="61" y="1"/>
                  </a:moveTo>
                  <a:lnTo>
                    <a:pt x="61" y="1"/>
                  </a:lnTo>
                  <a:cubicBezTo>
                    <a:pt x="42" y="36"/>
                    <a:pt x="24" y="68"/>
                    <a:pt x="5" y="104"/>
                  </a:cubicBezTo>
                  <a:lnTo>
                    <a:pt x="5" y="102"/>
                  </a:lnTo>
                  <a:lnTo>
                    <a:pt x="1" y="133"/>
                  </a:lnTo>
                  <a:cubicBezTo>
                    <a:pt x="18" y="105"/>
                    <a:pt x="38" y="77"/>
                    <a:pt x="54" y="51"/>
                  </a:cubicBezTo>
                  <a:cubicBezTo>
                    <a:pt x="57" y="33"/>
                    <a:pt x="58" y="18"/>
                    <a:pt x="6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47"/>
            <p:cNvSpPr/>
            <p:nvPr/>
          </p:nvSpPr>
          <p:spPr>
            <a:xfrm>
              <a:off x="2016250" y="3105225"/>
              <a:ext cx="1150" cy="1650"/>
            </a:xfrm>
            <a:custGeom>
              <a:rect b="b" l="l" r="r" t="t"/>
              <a:pathLst>
                <a:path extrusionOk="0" h="66" w="46">
                  <a:moveTo>
                    <a:pt x="24" y="1"/>
                  </a:moveTo>
                  <a:cubicBezTo>
                    <a:pt x="16" y="15"/>
                    <a:pt x="8" y="30"/>
                    <a:pt x="0" y="43"/>
                  </a:cubicBezTo>
                  <a:cubicBezTo>
                    <a:pt x="8" y="51"/>
                    <a:pt x="15" y="58"/>
                    <a:pt x="21" y="65"/>
                  </a:cubicBezTo>
                  <a:lnTo>
                    <a:pt x="21" y="64"/>
                  </a:lnTo>
                  <a:cubicBezTo>
                    <a:pt x="30" y="49"/>
                    <a:pt x="37" y="36"/>
                    <a:pt x="46" y="21"/>
                  </a:cubicBezTo>
                  <a:lnTo>
                    <a:pt x="2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47"/>
            <p:cNvSpPr/>
            <p:nvPr/>
          </p:nvSpPr>
          <p:spPr>
            <a:xfrm>
              <a:off x="1938975" y="3179600"/>
              <a:ext cx="2125" cy="2900"/>
            </a:xfrm>
            <a:custGeom>
              <a:rect b="b" l="l" r="r" t="t"/>
              <a:pathLst>
                <a:path extrusionOk="0" h="116" w="85">
                  <a:moveTo>
                    <a:pt x="78" y="1"/>
                  </a:moveTo>
                  <a:lnTo>
                    <a:pt x="0" y="108"/>
                  </a:lnTo>
                  <a:cubicBezTo>
                    <a:pt x="2" y="111"/>
                    <a:pt x="3" y="114"/>
                    <a:pt x="6" y="115"/>
                  </a:cubicBezTo>
                  <a:cubicBezTo>
                    <a:pt x="33" y="79"/>
                    <a:pt x="58" y="45"/>
                    <a:pt x="84" y="9"/>
                  </a:cubicBezTo>
                  <a:lnTo>
                    <a:pt x="7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47"/>
            <p:cNvSpPr/>
            <p:nvPr/>
          </p:nvSpPr>
          <p:spPr>
            <a:xfrm>
              <a:off x="2001825" y="3122050"/>
              <a:ext cx="1300" cy="1350"/>
            </a:xfrm>
            <a:custGeom>
              <a:rect b="b" l="l" r="r" t="t"/>
              <a:pathLst>
                <a:path extrusionOk="0" h="54" w="52">
                  <a:moveTo>
                    <a:pt x="42" y="0"/>
                  </a:moveTo>
                  <a:lnTo>
                    <a:pt x="1" y="27"/>
                  </a:lnTo>
                  <a:lnTo>
                    <a:pt x="11" y="53"/>
                  </a:lnTo>
                  <a:cubicBezTo>
                    <a:pt x="23" y="46"/>
                    <a:pt x="37" y="37"/>
                    <a:pt x="52" y="28"/>
                  </a:cubicBezTo>
                  <a:cubicBezTo>
                    <a:pt x="48" y="19"/>
                    <a:pt x="45" y="9"/>
                    <a:pt x="4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47"/>
            <p:cNvSpPr/>
            <p:nvPr/>
          </p:nvSpPr>
          <p:spPr>
            <a:xfrm>
              <a:off x="1110550" y="2748925"/>
              <a:ext cx="2025" cy="3275"/>
            </a:xfrm>
            <a:custGeom>
              <a:rect b="b" l="l" r="r" t="t"/>
              <a:pathLst>
                <a:path extrusionOk="0" h="131" w="81">
                  <a:moveTo>
                    <a:pt x="80" y="1"/>
                  </a:moveTo>
                  <a:lnTo>
                    <a:pt x="80" y="1"/>
                  </a:lnTo>
                  <a:cubicBezTo>
                    <a:pt x="73" y="8"/>
                    <a:pt x="65" y="14"/>
                    <a:pt x="59" y="20"/>
                  </a:cubicBezTo>
                  <a:lnTo>
                    <a:pt x="1" y="130"/>
                  </a:lnTo>
                  <a:cubicBezTo>
                    <a:pt x="12" y="120"/>
                    <a:pt x="24" y="110"/>
                    <a:pt x="34" y="101"/>
                  </a:cubicBezTo>
                  <a:cubicBezTo>
                    <a:pt x="49" y="67"/>
                    <a:pt x="64" y="35"/>
                    <a:pt x="8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47"/>
            <p:cNvSpPr/>
            <p:nvPr/>
          </p:nvSpPr>
          <p:spPr>
            <a:xfrm>
              <a:off x="2150450" y="3063225"/>
              <a:ext cx="3600" cy="250"/>
            </a:xfrm>
            <a:custGeom>
              <a:rect b="b" l="l" r="r" t="t"/>
              <a:pathLst>
                <a:path extrusionOk="0" h="10" w="144">
                  <a:moveTo>
                    <a:pt x="143" y="9"/>
                  </a:moveTo>
                  <a:lnTo>
                    <a:pt x="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47"/>
            <p:cNvSpPr/>
            <p:nvPr/>
          </p:nvSpPr>
          <p:spPr>
            <a:xfrm>
              <a:off x="2153625" y="3063325"/>
              <a:ext cx="3650" cy="525"/>
            </a:xfrm>
            <a:custGeom>
              <a:rect b="b" l="l" r="r" t="t"/>
              <a:pathLst>
                <a:path extrusionOk="0" h="21" w="146">
                  <a:moveTo>
                    <a:pt x="30" y="1"/>
                  </a:moveTo>
                  <a:cubicBezTo>
                    <a:pt x="19" y="4"/>
                    <a:pt x="11" y="7"/>
                    <a:pt x="0" y="11"/>
                  </a:cubicBezTo>
                  <a:cubicBezTo>
                    <a:pt x="34" y="14"/>
                    <a:pt x="65" y="17"/>
                    <a:pt x="99" y="20"/>
                  </a:cubicBezTo>
                  <a:cubicBezTo>
                    <a:pt x="115" y="16"/>
                    <a:pt x="131" y="10"/>
                    <a:pt x="146" y="5"/>
                  </a:cubicBezTo>
                  <a:cubicBezTo>
                    <a:pt x="106" y="4"/>
                    <a:pt x="68" y="2"/>
                    <a:pt x="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47"/>
            <p:cNvSpPr/>
            <p:nvPr/>
          </p:nvSpPr>
          <p:spPr>
            <a:xfrm>
              <a:off x="2176050" y="3059500"/>
              <a:ext cx="3750" cy="550"/>
            </a:xfrm>
            <a:custGeom>
              <a:rect b="b" l="l" r="r" t="t"/>
              <a:pathLst>
                <a:path extrusionOk="0" h="22" w="150">
                  <a:moveTo>
                    <a:pt x="149" y="1"/>
                  </a:moveTo>
                  <a:lnTo>
                    <a:pt x="149" y="1"/>
                  </a:lnTo>
                  <a:cubicBezTo>
                    <a:pt x="99" y="5"/>
                    <a:pt x="49" y="8"/>
                    <a:pt x="1" y="13"/>
                  </a:cubicBezTo>
                  <a:lnTo>
                    <a:pt x="1" y="22"/>
                  </a:lnTo>
                  <a:cubicBezTo>
                    <a:pt x="48" y="19"/>
                    <a:pt x="98" y="14"/>
                    <a:pt x="146" y="11"/>
                  </a:cubicBezTo>
                  <a:cubicBezTo>
                    <a:pt x="148" y="7"/>
                    <a:pt x="146" y="4"/>
                    <a:pt x="14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47"/>
            <p:cNvSpPr/>
            <p:nvPr/>
          </p:nvSpPr>
          <p:spPr>
            <a:xfrm>
              <a:off x="2190875" y="3057975"/>
              <a:ext cx="3700" cy="425"/>
            </a:xfrm>
            <a:custGeom>
              <a:rect b="b" l="l" r="r" t="t"/>
              <a:pathLst>
                <a:path extrusionOk="0" h="17" w="148">
                  <a:moveTo>
                    <a:pt x="148" y="0"/>
                  </a:moveTo>
                  <a:cubicBezTo>
                    <a:pt x="99" y="3"/>
                    <a:pt x="49" y="5"/>
                    <a:pt x="2" y="8"/>
                  </a:cubicBezTo>
                  <a:cubicBezTo>
                    <a:pt x="2" y="10"/>
                    <a:pt x="1" y="13"/>
                    <a:pt x="1" y="16"/>
                  </a:cubicBezTo>
                  <a:lnTo>
                    <a:pt x="148" y="10"/>
                  </a:lnTo>
                  <a:cubicBezTo>
                    <a:pt x="148" y="6"/>
                    <a:pt x="148" y="3"/>
                    <a:pt x="14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47"/>
            <p:cNvSpPr/>
            <p:nvPr/>
          </p:nvSpPr>
          <p:spPr>
            <a:xfrm>
              <a:off x="2278650" y="3058075"/>
              <a:ext cx="1550" cy="900"/>
            </a:xfrm>
            <a:custGeom>
              <a:rect b="b" l="l" r="r" t="t"/>
              <a:pathLst>
                <a:path extrusionOk="0" h="36" w="62">
                  <a:moveTo>
                    <a:pt x="13" y="1"/>
                  </a:moveTo>
                  <a:cubicBezTo>
                    <a:pt x="9" y="9"/>
                    <a:pt x="4" y="18"/>
                    <a:pt x="0" y="27"/>
                  </a:cubicBezTo>
                  <a:cubicBezTo>
                    <a:pt x="16" y="30"/>
                    <a:pt x="32" y="33"/>
                    <a:pt x="49" y="36"/>
                  </a:cubicBezTo>
                  <a:cubicBezTo>
                    <a:pt x="54" y="29"/>
                    <a:pt x="57" y="18"/>
                    <a:pt x="62" y="9"/>
                  </a:cubicBezTo>
                  <a:cubicBezTo>
                    <a:pt x="46" y="6"/>
                    <a:pt x="29" y="4"/>
                    <a:pt x="1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47"/>
            <p:cNvSpPr/>
            <p:nvPr/>
          </p:nvSpPr>
          <p:spPr>
            <a:xfrm>
              <a:off x="1382550" y="2971925"/>
              <a:ext cx="2850" cy="2350"/>
            </a:xfrm>
            <a:custGeom>
              <a:rect b="b" l="l" r="r" t="t"/>
              <a:pathLst>
                <a:path extrusionOk="0" h="94" w="114">
                  <a:moveTo>
                    <a:pt x="114" y="1"/>
                  </a:moveTo>
                  <a:lnTo>
                    <a:pt x="0" y="94"/>
                  </a:lnTo>
                  <a:cubicBezTo>
                    <a:pt x="17" y="91"/>
                    <a:pt x="31" y="88"/>
                    <a:pt x="49" y="85"/>
                  </a:cubicBezTo>
                  <a:cubicBezTo>
                    <a:pt x="71" y="57"/>
                    <a:pt x="92" y="30"/>
                    <a:pt x="11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47"/>
            <p:cNvSpPr/>
            <p:nvPr/>
          </p:nvSpPr>
          <p:spPr>
            <a:xfrm>
              <a:off x="2359750" y="3075550"/>
              <a:ext cx="3650" cy="1650"/>
            </a:xfrm>
            <a:custGeom>
              <a:rect b="b" l="l" r="r" t="t"/>
              <a:pathLst>
                <a:path extrusionOk="0" h="66" w="146">
                  <a:moveTo>
                    <a:pt x="4" y="0"/>
                  </a:moveTo>
                  <a:lnTo>
                    <a:pt x="0" y="8"/>
                  </a:lnTo>
                  <a:cubicBezTo>
                    <a:pt x="46" y="27"/>
                    <a:pt x="93" y="46"/>
                    <a:pt x="140" y="65"/>
                  </a:cubicBezTo>
                  <a:cubicBezTo>
                    <a:pt x="140" y="62"/>
                    <a:pt x="143" y="59"/>
                    <a:pt x="146" y="56"/>
                  </a:cubicBezTo>
                  <a:lnTo>
                    <a:pt x="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47"/>
            <p:cNvSpPr/>
            <p:nvPr/>
          </p:nvSpPr>
          <p:spPr>
            <a:xfrm>
              <a:off x="2376800" y="3065575"/>
              <a:ext cx="3775" cy="1800"/>
            </a:xfrm>
            <a:custGeom>
              <a:rect b="b" l="l" r="r" t="t"/>
              <a:pathLst>
                <a:path extrusionOk="0" h="72" w="151">
                  <a:moveTo>
                    <a:pt x="8" y="1"/>
                  </a:moveTo>
                  <a:cubicBezTo>
                    <a:pt x="7" y="4"/>
                    <a:pt x="4" y="7"/>
                    <a:pt x="1" y="10"/>
                  </a:cubicBezTo>
                  <a:cubicBezTo>
                    <a:pt x="51" y="30"/>
                    <a:pt x="96" y="51"/>
                    <a:pt x="145" y="71"/>
                  </a:cubicBezTo>
                  <a:cubicBezTo>
                    <a:pt x="145" y="68"/>
                    <a:pt x="149" y="67"/>
                    <a:pt x="151" y="64"/>
                  </a:cubicBezTo>
                  <a:lnTo>
                    <a:pt x="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47"/>
            <p:cNvSpPr/>
            <p:nvPr/>
          </p:nvSpPr>
          <p:spPr>
            <a:xfrm>
              <a:off x="2390275" y="3085675"/>
              <a:ext cx="1625" cy="1125"/>
            </a:xfrm>
            <a:custGeom>
              <a:rect b="b" l="l" r="r" t="t"/>
              <a:pathLst>
                <a:path extrusionOk="0" h="45" w="65">
                  <a:moveTo>
                    <a:pt x="19" y="0"/>
                  </a:moveTo>
                  <a:lnTo>
                    <a:pt x="0" y="22"/>
                  </a:lnTo>
                  <a:lnTo>
                    <a:pt x="46" y="44"/>
                  </a:lnTo>
                  <a:cubicBezTo>
                    <a:pt x="52" y="37"/>
                    <a:pt x="58" y="29"/>
                    <a:pt x="65" y="22"/>
                  </a:cubicBezTo>
                  <a:lnTo>
                    <a:pt x="1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47"/>
            <p:cNvSpPr/>
            <p:nvPr/>
          </p:nvSpPr>
          <p:spPr>
            <a:xfrm>
              <a:off x="2399025" y="3086775"/>
              <a:ext cx="1675" cy="1125"/>
            </a:xfrm>
            <a:custGeom>
              <a:rect b="b" l="l" r="r" t="t"/>
              <a:pathLst>
                <a:path extrusionOk="0" h="45" w="67">
                  <a:moveTo>
                    <a:pt x="21" y="0"/>
                  </a:moveTo>
                  <a:cubicBezTo>
                    <a:pt x="15" y="8"/>
                    <a:pt x="9" y="15"/>
                    <a:pt x="0" y="22"/>
                  </a:cubicBezTo>
                  <a:cubicBezTo>
                    <a:pt x="17" y="30"/>
                    <a:pt x="33" y="37"/>
                    <a:pt x="47" y="44"/>
                  </a:cubicBezTo>
                  <a:cubicBezTo>
                    <a:pt x="55" y="37"/>
                    <a:pt x="62" y="30"/>
                    <a:pt x="67" y="22"/>
                  </a:cubicBezTo>
                  <a:cubicBezTo>
                    <a:pt x="53" y="15"/>
                    <a:pt x="37" y="8"/>
                    <a:pt x="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5" name="Google Shape;1835;p47"/>
          <p:cNvGrpSpPr/>
          <p:nvPr/>
        </p:nvGrpSpPr>
        <p:grpSpPr>
          <a:xfrm>
            <a:off x="2404174" y="3969454"/>
            <a:ext cx="1268463" cy="604678"/>
            <a:chOff x="916275" y="3437125"/>
            <a:chExt cx="1782550" cy="880300"/>
          </a:xfrm>
        </p:grpSpPr>
        <p:sp>
          <p:nvSpPr>
            <p:cNvPr id="1836" name="Google Shape;1836;p47"/>
            <p:cNvSpPr/>
            <p:nvPr/>
          </p:nvSpPr>
          <p:spPr>
            <a:xfrm>
              <a:off x="916275" y="4044225"/>
              <a:ext cx="387350" cy="220300"/>
            </a:xfrm>
            <a:custGeom>
              <a:rect b="b" l="l" r="r" t="t"/>
              <a:pathLst>
                <a:path extrusionOk="0" h="8812" w="15494">
                  <a:moveTo>
                    <a:pt x="13562" y="759"/>
                  </a:moveTo>
                  <a:cubicBezTo>
                    <a:pt x="13580" y="786"/>
                    <a:pt x="13599" y="811"/>
                    <a:pt x="13616" y="836"/>
                  </a:cubicBezTo>
                  <a:cubicBezTo>
                    <a:pt x="13613" y="839"/>
                    <a:pt x="13612" y="842"/>
                    <a:pt x="13609" y="845"/>
                  </a:cubicBezTo>
                  <a:cubicBezTo>
                    <a:pt x="13593" y="818"/>
                    <a:pt x="13575" y="792"/>
                    <a:pt x="13559" y="765"/>
                  </a:cubicBezTo>
                  <a:cubicBezTo>
                    <a:pt x="13560" y="764"/>
                    <a:pt x="13560" y="762"/>
                    <a:pt x="13562" y="759"/>
                  </a:cubicBezTo>
                  <a:close/>
                  <a:moveTo>
                    <a:pt x="14224" y="1271"/>
                  </a:moveTo>
                  <a:cubicBezTo>
                    <a:pt x="14236" y="1283"/>
                    <a:pt x="14246" y="1295"/>
                    <a:pt x="14258" y="1307"/>
                  </a:cubicBezTo>
                  <a:cubicBezTo>
                    <a:pt x="14259" y="1309"/>
                    <a:pt x="14259" y="1312"/>
                    <a:pt x="14260" y="1314"/>
                  </a:cubicBezTo>
                  <a:lnTo>
                    <a:pt x="14260" y="1314"/>
                  </a:lnTo>
                  <a:cubicBezTo>
                    <a:pt x="14250" y="1306"/>
                    <a:pt x="14240" y="1298"/>
                    <a:pt x="14230" y="1288"/>
                  </a:cubicBezTo>
                  <a:cubicBezTo>
                    <a:pt x="14228" y="1282"/>
                    <a:pt x="14227" y="1277"/>
                    <a:pt x="14224" y="1271"/>
                  </a:cubicBezTo>
                  <a:close/>
                  <a:moveTo>
                    <a:pt x="13225" y="1316"/>
                  </a:moveTo>
                  <a:cubicBezTo>
                    <a:pt x="13235" y="1332"/>
                    <a:pt x="13246" y="1348"/>
                    <a:pt x="13256" y="1363"/>
                  </a:cubicBezTo>
                  <a:lnTo>
                    <a:pt x="13254" y="1363"/>
                  </a:lnTo>
                  <a:lnTo>
                    <a:pt x="13251" y="1366"/>
                  </a:lnTo>
                  <a:cubicBezTo>
                    <a:pt x="13241" y="1349"/>
                    <a:pt x="13231" y="1333"/>
                    <a:pt x="13221" y="1317"/>
                  </a:cubicBezTo>
                  <a:cubicBezTo>
                    <a:pt x="13222" y="1317"/>
                    <a:pt x="13224" y="1316"/>
                    <a:pt x="13225" y="1316"/>
                  </a:cubicBezTo>
                  <a:close/>
                  <a:moveTo>
                    <a:pt x="13143" y="1651"/>
                  </a:moveTo>
                  <a:cubicBezTo>
                    <a:pt x="13153" y="1667"/>
                    <a:pt x="13163" y="1683"/>
                    <a:pt x="13174" y="1698"/>
                  </a:cubicBezTo>
                  <a:cubicBezTo>
                    <a:pt x="13172" y="1700"/>
                    <a:pt x="13171" y="1700"/>
                    <a:pt x="13169" y="1700"/>
                  </a:cubicBezTo>
                  <a:cubicBezTo>
                    <a:pt x="13159" y="1685"/>
                    <a:pt x="13148" y="1669"/>
                    <a:pt x="13140" y="1652"/>
                  </a:cubicBezTo>
                  <a:cubicBezTo>
                    <a:pt x="13141" y="1652"/>
                    <a:pt x="13141" y="1651"/>
                    <a:pt x="13143" y="1651"/>
                  </a:cubicBezTo>
                  <a:close/>
                  <a:moveTo>
                    <a:pt x="12803" y="1672"/>
                  </a:moveTo>
                  <a:cubicBezTo>
                    <a:pt x="12813" y="1686"/>
                    <a:pt x="12823" y="1702"/>
                    <a:pt x="12834" y="1719"/>
                  </a:cubicBezTo>
                  <a:lnTo>
                    <a:pt x="12832" y="1719"/>
                  </a:lnTo>
                  <a:lnTo>
                    <a:pt x="12829" y="1720"/>
                  </a:lnTo>
                  <a:cubicBezTo>
                    <a:pt x="12819" y="1704"/>
                    <a:pt x="12809" y="1689"/>
                    <a:pt x="12798" y="1673"/>
                  </a:cubicBezTo>
                  <a:cubicBezTo>
                    <a:pt x="12800" y="1672"/>
                    <a:pt x="12801" y="1672"/>
                    <a:pt x="12803" y="1672"/>
                  </a:cubicBezTo>
                  <a:close/>
                  <a:moveTo>
                    <a:pt x="9829" y="1814"/>
                  </a:moveTo>
                  <a:cubicBezTo>
                    <a:pt x="9840" y="1830"/>
                    <a:pt x="9850" y="1845"/>
                    <a:pt x="9860" y="1861"/>
                  </a:cubicBezTo>
                  <a:cubicBezTo>
                    <a:pt x="9859" y="1863"/>
                    <a:pt x="9857" y="1863"/>
                    <a:pt x="9856" y="1863"/>
                  </a:cubicBezTo>
                  <a:cubicBezTo>
                    <a:pt x="9846" y="1848"/>
                    <a:pt x="9837" y="1832"/>
                    <a:pt x="9826" y="1816"/>
                  </a:cubicBezTo>
                  <a:lnTo>
                    <a:pt x="9829" y="1814"/>
                  </a:lnTo>
                  <a:close/>
                  <a:moveTo>
                    <a:pt x="11917" y="2154"/>
                  </a:moveTo>
                  <a:cubicBezTo>
                    <a:pt x="11938" y="2185"/>
                    <a:pt x="11952" y="2206"/>
                    <a:pt x="11967" y="2226"/>
                  </a:cubicBezTo>
                  <a:cubicBezTo>
                    <a:pt x="11972" y="2238"/>
                    <a:pt x="11976" y="2250"/>
                    <a:pt x="11979" y="2262"/>
                  </a:cubicBezTo>
                  <a:cubicBezTo>
                    <a:pt x="11960" y="2242"/>
                    <a:pt x="11939" y="2223"/>
                    <a:pt x="11902" y="2189"/>
                  </a:cubicBezTo>
                  <a:cubicBezTo>
                    <a:pt x="11910" y="2172"/>
                    <a:pt x="11913" y="2164"/>
                    <a:pt x="11917" y="2154"/>
                  </a:cubicBezTo>
                  <a:close/>
                  <a:moveTo>
                    <a:pt x="11214" y="2407"/>
                  </a:moveTo>
                  <a:lnTo>
                    <a:pt x="11214" y="2409"/>
                  </a:lnTo>
                  <a:cubicBezTo>
                    <a:pt x="11217" y="2413"/>
                    <a:pt x="11221" y="2419"/>
                    <a:pt x="11224" y="2423"/>
                  </a:cubicBezTo>
                  <a:lnTo>
                    <a:pt x="11212" y="2429"/>
                  </a:lnTo>
                  <a:cubicBezTo>
                    <a:pt x="11209" y="2423"/>
                    <a:pt x="11205" y="2417"/>
                    <a:pt x="11202" y="2413"/>
                  </a:cubicBezTo>
                  <a:cubicBezTo>
                    <a:pt x="11206" y="2412"/>
                    <a:pt x="11209" y="2410"/>
                    <a:pt x="11214" y="2407"/>
                  </a:cubicBezTo>
                  <a:close/>
                  <a:moveTo>
                    <a:pt x="11377" y="2441"/>
                  </a:moveTo>
                  <a:cubicBezTo>
                    <a:pt x="11387" y="2457"/>
                    <a:pt x="11398" y="2473"/>
                    <a:pt x="11408" y="2490"/>
                  </a:cubicBezTo>
                  <a:cubicBezTo>
                    <a:pt x="11407" y="2490"/>
                    <a:pt x="11405" y="2490"/>
                    <a:pt x="11404" y="2491"/>
                  </a:cubicBezTo>
                  <a:cubicBezTo>
                    <a:pt x="11393" y="2475"/>
                    <a:pt x="11383" y="2459"/>
                    <a:pt x="11373" y="2442"/>
                  </a:cubicBezTo>
                  <a:cubicBezTo>
                    <a:pt x="11374" y="2442"/>
                    <a:pt x="11376" y="2442"/>
                    <a:pt x="11377" y="2441"/>
                  </a:cubicBezTo>
                  <a:close/>
                  <a:moveTo>
                    <a:pt x="11333" y="2279"/>
                  </a:moveTo>
                  <a:cubicBezTo>
                    <a:pt x="11352" y="2307"/>
                    <a:pt x="11370" y="2334"/>
                    <a:pt x="11392" y="2367"/>
                  </a:cubicBezTo>
                  <a:cubicBezTo>
                    <a:pt x="11384" y="2375"/>
                    <a:pt x="11379" y="2379"/>
                    <a:pt x="11373" y="2385"/>
                  </a:cubicBezTo>
                  <a:cubicBezTo>
                    <a:pt x="11376" y="2393"/>
                    <a:pt x="11379" y="2400"/>
                    <a:pt x="11381" y="2405"/>
                  </a:cubicBezTo>
                  <a:lnTo>
                    <a:pt x="11381" y="2405"/>
                  </a:lnTo>
                  <a:cubicBezTo>
                    <a:pt x="11380" y="2402"/>
                    <a:pt x="11378" y="2400"/>
                    <a:pt x="11376" y="2397"/>
                  </a:cubicBezTo>
                  <a:lnTo>
                    <a:pt x="11376" y="2397"/>
                  </a:lnTo>
                  <a:cubicBezTo>
                    <a:pt x="11379" y="2403"/>
                    <a:pt x="11382" y="2409"/>
                    <a:pt x="11386" y="2416"/>
                  </a:cubicBezTo>
                  <a:lnTo>
                    <a:pt x="11386" y="2416"/>
                  </a:lnTo>
                  <a:cubicBezTo>
                    <a:pt x="11385" y="2414"/>
                    <a:pt x="11384" y="2410"/>
                    <a:pt x="11381" y="2405"/>
                  </a:cubicBezTo>
                  <a:lnTo>
                    <a:pt x="11381" y="2405"/>
                  </a:lnTo>
                  <a:cubicBezTo>
                    <a:pt x="11393" y="2420"/>
                    <a:pt x="11404" y="2434"/>
                    <a:pt x="11414" y="2450"/>
                  </a:cubicBezTo>
                  <a:cubicBezTo>
                    <a:pt x="11420" y="2457"/>
                    <a:pt x="11421" y="2468"/>
                    <a:pt x="11433" y="2504"/>
                  </a:cubicBezTo>
                  <a:cubicBezTo>
                    <a:pt x="11414" y="2469"/>
                    <a:pt x="11399" y="2440"/>
                    <a:pt x="11386" y="2416"/>
                  </a:cubicBezTo>
                  <a:lnTo>
                    <a:pt x="11386" y="2416"/>
                  </a:lnTo>
                  <a:cubicBezTo>
                    <a:pt x="11387" y="2418"/>
                    <a:pt x="11387" y="2419"/>
                    <a:pt x="11387" y="2419"/>
                  </a:cubicBezTo>
                  <a:cubicBezTo>
                    <a:pt x="11386" y="2419"/>
                    <a:pt x="11376" y="2402"/>
                    <a:pt x="11367" y="2385"/>
                  </a:cubicBezTo>
                  <a:lnTo>
                    <a:pt x="11367" y="2385"/>
                  </a:lnTo>
                  <a:cubicBezTo>
                    <a:pt x="11370" y="2389"/>
                    <a:pt x="11373" y="2393"/>
                    <a:pt x="11376" y="2397"/>
                  </a:cubicBezTo>
                  <a:lnTo>
                    <a:pt x="11376" y="2397"/>
                  </a:lnTo>
                  <a:cubicBezTo>
                    <a:pt x="11343" y="2336"/>
                    <a:pt x="11330" y="2315"/>
                    <a:pt x="11317" y="2294"/>
                  </a:cubicBezTo>
                  <a:cubicBezTo>
                    <a:pt x="11323" y="2288"/>
                    <a:pt x="11327" y="2285"/>
                    <a:pt x="11333" y="2279"/>
                  </a:cubicBezTo>
                  <a:close/>
                  <a:moveTo>
                    <a:pt x="11359" y="2507"/>
                  </a:moveTo>
                  <a:cubicBezTo>
                    <a:pt x="11368" y="2520"/>
                    <a:pt x="11377" y="2534"/>
                    <a:pt x="11387" y="2547"/>
                  </a:cubicBezTo>
                  <a:cubicBezTo>
                    <a:pt x="11380" y="2550"/>
                    <a:pt x="11375" y="2553"/>
                    <a:pt x="11368" y="2555"/>
                  </a:cubicBezTo>
                  <a:lnTo>
                    <a:pt x="11368" y="2555"/>
                  </a:lnTo>
                  <a:cubicBezTo>
                    <a:pt x="11362" y="2548"/>
                    <a:pt x="11358" y="2541"/>
                    <a:pt x="11352" y="2534"/>
                  </a:cubicBezTo>
                  <a:cubicBezTo>
                    <a:pt x="11355" y="2525"/>
                    <a:pt x="11357" y="2516"/>
                    <a:pt x="11359" y="2507"/>
                  </a:cubicBezTo>
                  <a:close/>
                  <a:moveTo>
                    <a:pt x="10524" y="2673"/>
                  </a:moveTo>
                  <a:cubicBezTo>
                    <a:pt x="10534" y="2690"/>
                    <a:pt x="10543" y="2706"/>
                    <a:pt x="10553" y="2722"/>
                  </a:cubicBezTo>
                  <a:cubicBezTo>
                    <a:pt x="10552" y="2722"/>
                    <a:pt x="10552" y="2722"/>
                    <a:pt x="10550" y="2724"/>
                  </a:cubicBezTo>
                  <a:cubicBezTo>
                    <a:pt x="10540" y="2707"/>
                    <a:pt x="10530" y="2691"/>
                    <a:pt x="10519" y="2675"/>
                  </a:cubicBezTo>
                  <a:lnTo>
                    <a:pt x="10524" y="2673"/>
                  </a:lnTo>
                  <a:close/>
                  <a:moveTo>
                    <a:pt x="10397" y="2746"/>
                  </a:moveTo>
                  <a:cubicBezTo>
                    <a:pt x="10400" y="2751"/>
                    <a:pt x="10405" y="2756"/>
                    <a:pt x="10408" y="2762"/>
                  </a:cubicBezTo>
                  <a:lnTo>
                    <a:pt x="10396" y="2766"/>
                  </a:lnTo>
                  <a:cubicBezTo>
                    <a:pt x="10393" y="2762"/>
                    <a:pt x="10388" y="2756"/>
                    <a:pt x="10386" y="2750"/>
                  </a:cubicBezTo>
                  <a:cubicBezTo>
                    <a:pt x="10390" y="2749"/>
                    <a:pt x="10393" y="2747"/>
                    <a:pt x="10397" y="2746"/>
                  </a:cubicBezTo>
                  <a:close/>
                  <a:moveTo>
                    <a:pt x="7411" y="2760"/>
                  </a:moveTo>
                  <a:cubicBezTo>
                    <a:pt x="7428" y="2785"/>
                    <a:pt x="7446" y="2810"/>
                    <a:pt x="7464" y="2837"/>
                  </a:cubicBezTo>
                  <a:cubicBezTo>
                    <a:pt x="7462" y="2840"/>
                    <a:pt x="7459" y="2843"/>
                    <a:pt x="7458" y="2846"/>
                  </a:cubicBezTo>
                  <a:cubicBezTo>
                    <a:pt x="7440" y="2819"/>
                    <a:pt x="7424" y="2793"/>
                    <a:pt x="7406" y="2766"/>
                  </a:cubicBezTo>
                  <a:lnTo>
                    <a:pt x="7408" y="2766"/>
                  </a:lnTo>
                  <a:cubicBezTo>
                    <a:pt x="7408" y="2765"/>
                    <a:pt x="7409" y="2762"/>
                    <a:pt x="7411" y="2760"/>
                  </a:cubicBezTo>
                  <a:close/>
                  <a:moveTo>
                    <a:pt x="9882" y="2938"/>
                  </a:moveTo>
                  <a:cubicBezTo>
                    <a:pt x="9893" y="2954"/>
                    <a:pt x="9901" y="2971"/>
                    <a:pt x="9912" y="2987"/>
                  </a:cubicBezTo>
                  <a:lnTo>
                    <a:pt x="9909" y="2988"/>
                  </a:lnTo>
                  <a:cubicBezTo>
                    <a:pt x="9899" y="2972"/>
                    <a:pt x="9888" y="2956"/>
                    <a:pt x="9878" y="2940"/>
                  </a:cubicBezTo>
                  <a:lnTo>
                    <a:pt x="9882" y="2938"/>
                  </a:lnTo>
                  <a:close/>
                  <a:moveTo>
                    <a:pt x="6828" y="3115"/>
                  </a:moveTo>
                  <a:cubicBezTo>
                    <a:pt x="6837" y="3131"/>
                    <a:pt x="6847" y="3147"/>
                    <a:pt x="6858" y="3163"/>
                  </a:cubicBezTo>
                  <a:lnTo>
                    <a:pt x="6855" y="3165"/>
                  </a:lnTo>
                  <a:cubicBezTo>
                    <a:pt x="6844" y="3149"/>
                    <a:pt x="6834" y="3133"/>
                    <a:pt x="6824" y="3116"/>
                  </a:cubicBezTo>
                  <a:cubicBezTo>
                    <a:pt x="6825" y="3116"/>
                    <a:pt x="6827" y="3115"/>
                    <a:pt x="6828" y="3115"/>
                  </a:cubicBezTo>
                  <a:close/>
                  <a:moveTo>
                    <a:pt x="9206" y="3218"/>
                  </a:moveTo>
                  <a:cubicBezTo>
                    <a:pt x="9216" y="3234"/>
                    <a:pt x="9226" y="3250"/>
                    <a:pt x="9235" y="3266"/>
                  </a:cubicBezTo>
                  <a:cubicBezTo>
                    <a:pt x="9235" y="3266"/>
                    <a:pt x="9234" y="3268"/>
                    <a:pt x="9232" y="3268"/>
                  </a:cubicBezTo>
                  <a:cubicBezTo>
                    <a:pt x="9222" y="3252"/>
                    <a:pt x="9211" y="3235"/>
                    <a:pt x="9201" y="3219"/>
                  </a:cubicBezTo>
                  <a:cubicBezTo>
                    <a:pt x="9203" y="3219"/>
                    <a:pt x="9204" y="3219"/>
                    <a:pt x="9206" y="3218"/>
                  </a:cubicBezTo>
                  <a:close/>
                  <a:moveTo>
                    <a:pt x="9078" y="3375"/>
                  </a:moveTo>
                  <a:cubicBezTo>
                    <a:pt x="9078" y="3375"/>
                    <a:pt x="9078" y="3375"/>
                    <a:pt x="9078" y="3375"/>
                  </a:cubicBezTo>
                  <a:cubicBezTo>
                    <a:pt x="9078" y="3375"/>
                    <a:pt x="9078" y="3375"/>
                    <a:pt x="9078" y="3375"/>
                  </a:cubicBezTo>
                  <a:cubicBezTo>
                    <a:pt x="9078" y="3375"/>
                    <a:pt x="9078" y="3375"/>
                    <a:pt x="9078" y="3375"/>
                  </a:cubicBezTo>
                  <a:close/>
                  <a:moveTo>
                    <a:pt x="6409" y="3403"/>
                  </a:moveTo>
                  <a:cubicBezTo>
                    <a:pt x="6410" y="3405"/>
                    <a:pt x="6411" y="3407"/>
                    <a:pt x="6413" y="3409"/>
                  </a:cubicBezTo>
                  <a:lnTo>
                    <a:pt x="6413" y="3409"/>
                  </a:lnTo>
                  <a:cubicBezTo>
                    <a:pt x="6413" y="3409"/>
                    <a:pt x="6413" y="3409"/>
                    <a:pt x="6413" y="3409"/>
                  </a:cubicBezTo>
                  <a:cubicBezTo>
                    <a:pt x="6422" y="3427"/>
                    <a:pt x="6428" y="3440"/>
                    <a:pt x="6434" y="3455"/>
                  </a:cubicBezTo>
                  <a:cubicBezTo>
                    <a:pt x="6428" y="3450"/>
                    <a:pt x="6423" y="3446"/>
                    <a:pt x="6421" y="3441"/>
                  </a:cubicBezTo>
                  <a:cubicBezTo>
                    <a:pt x="6416" y="3428"/>
                    <a:pt x="6412" y="3416"/>
                    <a:pt x="6409" y="3403"/>
                  </a:cubicBezTo>
                  <a:close/>
                  <a:moveTo>
                    <a:pt x="8580" y="3422"/>
                  </a:moveTo>
                  <a:lnTo>
                    <a:pt x="8580" y="3422"/>
                  </a:lnTo>
                  <a:cubicBezTo>
                    <a:pt x="8585" y="3427"/>
                    <a:pt x="8589" y="3431"/>
                    <a:pt x="8594" y="3436"/>
                  </a:cubicBezTo>
                  <a:cubicBezTo>
                    <a:pt x="8598" y="3448"/>
                    <a:pt x="8600" y="3459"/>
                    <a:pt x="8604" y="3471"/>
                  </a:cubicBezTo>
                  <a:lnTo>
                    <a:pt x="8604" y="3471"/>
                  </a:lnTo>
                  <a:cubicBezTo>
                    <a:pt x="8592" y="3450"/>
                    <a:pt x="8586" y="3437"/>
                    <a:pt x="8580" y="3422"/>
                  </a:cubicBezTo>
                  <a:close/>
                  <a:moveTo>
                    <a:pt x="8597" y="3465"/>
                  </a:moveTo>
                  <a:cubicBezTo>
                    <a:pt x="8597" y="3465"/>
                    <a:pt x="8597" y="3465"/>
                    <a:pt x="8597" y="3465"/>
                  </a:cubicBezTo>
                  <a:lnTo>
                    <a:pt x="8597" y="3465"/>
                  </a:lnTo>
                  <a:cubicBezTo>
                    <a:pt x="8599" y="3466"/>
                    <a:pt x="8602" y="3469"/>
                    <a:pt x="8605" y="3472"/>
                  </a:cubicBezTo>
                  <a:lnTo>
                    <a:pt x="8605" y="3472"/>
                  </a:lnTo>
                  <a:cubicBezTo>
                    <a:pt x="8605" y="3472"/>
                    <a:pt x="8605" y="3473"/>
                    <a:pt x="8605" y="3474"/>
                  </a:cubicBezTo>
                  <a:cubicBezTo>
                    <a:pt x="8602" y="3471"/>
                    <a:pt x="8599" y="3468"/>
                    <a:pt x="8597" y="3465"/>
                  </a:cubicBezTo>
                  <a:lnTo>
                    <a:pt x="8597" y="3465"/>
                  </a:lnTo>
                  <a:cubicBezTo>
                    <a:pt x="8597" y="3465"/>
                    <a:pt x="8597" y="3465"/>
                    <a:pt x="8597" y="3465"/>
                  </a:cubicBezTo>
                  <a:close/>
                  <a:moveTo>
                    <a:pt x="6396" y="3365"/>
                  </a:moveTo>
                  <a:cubicBezTo>
                    <a:pt x="6404" y="3378"/>
                    <a:pt x="6415" y="3391"/>
                    <a:pt x="6423" y="3403"/>
                  </a:cubicBezTo>
                  <a:cubicBezTo>
                    <a:pt x="6431" y="3400"/>
                    <a:pt x="6440" y="3400"/>
                    <a:pt x="6449" y="3400"/>
                  </a:cubicBezTo>
                  <a:cubicBezTo>
                    <a:pt x="6468" y="3428"/>
                    <a:pt x="6481" y="3449"/>
                    <a:pt x="6503" y="3480"/>
                  </a:cubicBezTo>
                  <a:cubicBezTo>
                    <a:pt x="6497" y="3487"/>
                    <a:pt x="6493" y="3491"/>
                    <a:pt x="6487" y="3499"/>
                  </a:cubicBezTo>
                  <a:cubicBezTo>
                    <a:pt x="6462" y="3461"/>
                    <a:pt x="6443" y="3433"/>
                    <a:pt x="6422" y="3402"/>
                  </a:cubicBezTo>
                  <a:cubicBezTo>
                    <a:pt x="6421" y="3404"/>
                    <a:pt x="6417" y="3406"/>
                    <a:pt x="6414" y="3408"/>
                  </a:cubicBezTo>
                  <a:lnTo>
                    <a:pt x="6414" y="3408"/>
                  </a:lnTo>
                  <a:cubicBezTo>
                    <a:pt x="6405" y="3392"/>
                    <a:pt x="6400" y="3379"/>
                    <a:pt x="6396" y="3365"/>
                  </a:cubicBezTo>
                  <a:close/>
                  <a:moveTo>
                    <a:pt x="8597" y="3465"/>
                  </a:moveTo>
                  <a:cubicBezTo>
                    <a:pt x="8611" y="3487"/>
                    <a:pt x="8616" y="3500"/>
                    <a:pt x="8622" y="3515"/>
                  </a:cubicBezTo>
                  <a:cubicBezTo>
                    <a:pt x="8617" y="3511"/>
                    <a:pt x="8613" y="3506"/>
                    <a:pt x="8608" y="3502"/>
                  </a:cubicBezTo>
                  <a:cubicBezTo>
                    <a:pt x="8604" y="3489"/>
                    <a:pt x="8601" y="3477"/>
                    <a:pt x="8597" y="3465"/>
                  </a:cubicBezTo>
                  <a:close/>
                  <a:moveTo>
                    <a:pt x="8264" y="3546"/>
                  </a:moveTo>
                  <a:cubicBezTo>
                    <a:pt x="8273" y="3559"/>
                    <a:pt x="8282" y="3572"/>
                    <a:pt x="8290" y="3586"/>
                  </a:cubicBezTo>
                  <a:cubicBezTo>
                    <a:pt x="8285" y="3589"/>
                    <a:pt x="8279" y="3592"/>
                    <a:pt x="8271" y="3594"/>
                  </a:cubicBezTo>
                  <a:cubicBezTo>
                    <a:pt x="8267" y="3586"/>
                    <a:pt x="8261" y="3578"/>
                    <a:pt x="8257" y="3571"/>
                  </a:cubicBezTo>
                  <a:cubicBezTo>
                    <a:pt x="8258" y="3562"/>
                    <a:pt x="8261" y="3553"/>
                    <a:pt x="8264" y="3546"/>
                  </a:cubicBezTo>
                  <a:close/>
                  <a:moveTo>
                    <a:pt x="8261" y="3609"/>
                  </a:moveTo>
                  <a:cubicBezTo>
                    <a:pt x="8271" y="3625"/>
                    <a:pt x="8282" y="3642"/>
                    <a:pt x="8290" y="3656"/>
                  </a:cubicBezTo>
                  <a:lnTo>
                    <a:pt x="8288" y="3658"/>
                  </a:lnTo>
                  <a:cubicBezTo>
                    <a:pt x="8277" y="3643"/>
                    <a:pt x="8267" y="3627"/>
                    <a:pt x="8257" y="3611"/>
                  </a:cubicBezTo>
                  <a:lnTo>
                    <a:pt x="8261" y="3609"/>
                  </a:lnTo>
                  <a:close/>
                  <a:moveTo>
                    <a:pt x="7155" y="3699"/>
                  </a:moveTo>
                  <a:cubicBezTo>
                    <a:pt x="7155" y="3699"/>
                    <a:pt x="7155" y="3699"/>
                    <a:pt x="7155" y="3699"/>
                  </a:cubicBezTo>
                  <a:lnTo>
                    <a:pt x="7155" y="3699"/>
                  </a:lnTo>
                  <a:cubicBezTo>
                    <a:pt x="7155" y="3699"/>
                    <a:pt x="7155" y="3699"/>
                    <a:pt x="7155" y="3699"/>
                  </a:cubicBezTo>
                  <a:close/>
                  <a:moveTo>
                    <a:pt x="7139" y="3656"/>
                  </a:moveTo>
                  <a:cubicBezTo>
                    <a:pt x="7143" y="3661"/>
                    <a:pt x="7147" y="3665"/>
                    <a:pt x="7152" y="3671"/>
                  </a:cubicBezTo>
                  <a:cubicBezTo>
                    <a:pt x="7156" y="3682"/>
                    <a:pt x="7159" y="3693"/>
                    <a:pt x="7163" y="3705"/>
                  </a:cubicBezTo>
                  <a:lnTo>
                    <a:pt x="7163" y="3705"/>
                  </a:lnTo>
                  <a:cubicBezTo>
                    <a:pt x="7150" y="3685"/>
                    <a:pt x="7144" y="3671"/>
                    <a:pt x="7139" y="3656"/>
                  </a:cubicBezTo>
                  <a:close/>
                  <a:moveTo>
                    <a:pt x="7155" y="3699"/>
                  </a:moveTo>
                  <a:lnTo>
                    <a:pt x="7155" y="3699"/>
                  </a:lnTo>
                  <a:cubicBezTo>
                    <a:pt x="7157" y="3702"/>
                    <a:pt x="7160" y="3703"/>
                    <a:pt x="7163" y="3706"/>
                  </a:cubicBezTo>
                  <a:lnTo>
                    <a:pt x="7163" y="3706"/>
                  </a:lnTo>
                  <a:cubicBezTo>
                    <a:pt x="7163" y="3706"/>
                    <a:pt x="7163" y="3707"/>
                    <a:pt x="7164" y="3708"/>
                  </a:cubicBezTo>
                  <a:cubicBezTo>
                    <a:pt x="7161" y="3705"/>
                    <a:pt x="7158" y="3702"/>
                    <a:pt x="7155" y="3699"/>
                  </a:cubicBezTo>
                  <a:close/>
                  <a:moveTo>
                    <a:pt x="7155" y="3699"/>
                  </a:moveTo>
                  <a:cubicBezTo>
                    <a:pt x="7168" y="3721"/>
                    <a:pt x="7174" y="3736"/>
                    <a:pt x="7180" y="3749"/>
                  </a:cubicBezTo>
                  <a:cubicBezTo>
                    <a:pt x="7175" y="3745"/>
                    <a:pt x="7171" y="3740"/>
                    <a:pt x="7166" y="3736"/>
                  </a:cubicBezTo>
                  <a:cubicBezTo>
                    <a:pt x="7162" y="3722"/>
                    <a:pt x="7159" y="3711"/>
                    <a:pt x="7155" y="3699"/>
                  </a:cubicBezTo>
                  <a:close/>
                  <a:moveTo>
                    <a:pt x="7904" y="3898"/>
                  </a:moveTo>
                  <a:cubicBezTo>
                    <a:pt x="7906" y="3902"/>
                    <a:pt x="7911" y="3908"/>
                    <a:pt x="7914" y="3914"/>
                  </a:cubicBezTo>
                  <a:cubicBezTo>
                    <a:pt x="7909" y="3915"/>
                    <a:pt x="7906" y="3917"/>
                    <a:pt x="7902" y="3918"/>
                  </a:cubicBezTo>
                  <a:cubicBezTo>
                    <a:pt x="7899" y="3912"/>
                    <a:pt x="7895" y="3908"/>
                    <a:pt x="7892" y="3902"/>
                  </a:cubicBezTo>
                  <a:cubicBezTo>
                    <a:pt x="7896" y="3900"/>
                    <a:pt x="7899" y="3899"/>
                    <a:pt x="7904" y="3898"/>
                  </a:cubicBezTo>
                  <a:close/>
                  <a:moveTo>
                    <a:pt x="8014" y="3892"/>
                  </a:moveTo>
                  <a:cubicBezTo>
                    <a:pt x="8023" y="3908"/>
                    <a:pt x="8033" y="3924"/>
                    <a:pt x="8043" y="3940"/>
                  </a:cubicBezTo>
                  <a:lnTo>
                    <a:pt x="8040" y="3942"/>
                  </a:lnTo>
                  <a:cubicBezTo>
                    <a:pt x="8030" y="3925"/>
                    <a:pt x="8020" y="3909"/>
                    <a:pt x="8009" y="3893"/>
                  </a:cubicBezTo>
                  <a:cubicBezTo>
                    <a:pt x="8011" y="3893"/>
                    <a:pt x="8012" y="3893"/>
                    <a:pt x="8014" y="3892"/>
                  </a:cubicBezTo>
                  <a:close/>
                  <a:moveTo>
                    <a:pt x="7606" y="3881"/>
                  </a:moveTo>
                  <a:cubicBezTo>
                    <a:pt x="7622" y="3903"/>
                    <a:pt x="7637" y="3925"/>
                    <a:pt x="7652" y="3946"/>
                  </a:cubicBezTo>
                  <a:lnTo>
                    <a:pt x="7652" y="3946"/>
                  </a:lnTo>
                  <a:cubicBezTo>
                    <a:pt x="7636" y="3940"/>
                    <a:pt x="7620" y="3914"/>
                    <a:pt x="7602" y="3889"/>
                  </a:cubicBezTo>
                  <a:cubicBezTo>
                    <a:pt x="7603" y="3886"/>
                    <a:pt x="7605" y="3884"/>
                    <a:pt x="7606" y="3881"/>
                  </a:cubicBezTo>
                  <a:close/>
                  <a:moveTo>
                    <a:pt x="7667" y="3967"/>
                  </a:moveTo>
                  <a:cubicBezTo>
                    <a:pt x="7669" y="3969"/>
                    <a:pt x="7670" y="3971"/>
                    <a:pt x="7671" y="3973"/>
                  </a:cubicBezTo>
                  <a:cubicBezTo>
                    <a:pt x="7671" y="3973"/>
                    <a:pt x="7670" y="3973"/>
                    <a:pt x="7669" y="3974"/>
                  </a:cubicBezTo>
                  <a:lnTo>
                    <a:pt x="7669" y="3974"/>
                  </a:lnTo>
                  <a:cubicBezTo>
                    <a:pt x="7669" y="3971"/>
                    <a:pt x="7668" y="3969"/>
                    <a:pt x="7667" y="3967"/>
                  </a:cubicBezTo>
                  <a:close/>
                  <a:moveTo>
                    <a:pt x="5573" y="3875"/>
                  </a:moveTo>
                  <a:cubicBezTo>
                    <a:pt x="5592" y="3908"/>
                    <a:pt x="5613" y="3939"/>
                    <a:pt x="5633" y="3971"/>
                  </a:cubicBezTo>
                  <a:cubicBezTo>
                    <a:pt x="5632" y="3971"/>
                    <a:pt x="5629" y="3973"/>
                    <a:pt x="5628" y="3974"/>
                  </a:cubicBezTo>
                  <a:cubicBezTo>
                    <a:pt x="5607" y="3942"/>
                    <a:pt x="5586" y="3909"/>
                    <a:pt x="5567" y="3878"/>
                  </a:cubicBezTo>
                  <a:cubicBezTo>
                    <a:pt x="5569" y="3877"/>
                    <a:pt x="5570" y="3877"/>
                    <a:pt x="5573" y="3875"/>
                  </a:cubicBezTo>
                  <a:close/>
                  <a:moveTo>
                    <a:pt x="7796" y="3927"/>
                  </a:moveTo>
                  <a:cubicBezTo>
                    <a:pt x="7801" y="3931"/>
                    <a:pt x="7805" y="3936"/>
                    <a:pt x="7809" y="3940"/>
                  </a:cubicBezTo>
                  <a:cubicBezTo>
                    <a:pt x="7814" y="3953"/>
                    <a:pt x="7818" y="3964"/>
                    <a:pt x="7821" y="3976"/>
                  </a:cubicBezTo>
                  <a:lnTo>
                    <a:pt x="7821" y="3976"/>
                  </a:lnTo>
                  <a:cubicBezTo>
                    <a:pt x="7808" y="3956"/>
                    <a:pt x="7802" y="3941"/>
                    <a:pt x="7796" y="3927"/>
                  </a:cubicBezTo>
                  <a:close/>
                  <a:moveTo>
                    <a:pt x="7115" y="3962"/>
                  </a:moveTo>
                  <a:cubicBezTo>
                    <a:pt x="7125" y="3977"/>
                    <a:pt x="7136" y="3993"/>
                    <a:pt x="7146" y="4009"/>
                  </a:cubicBezTo>
                  <a:cubicBezTo>
                    <a:pt x="7144" y="4009"/>
                    <a:pt x="7143" y="4011"/>
                    <a:pt x="7141" y="4011"/>
                  </a:cubicBezTo>
                  <a:cubicBezTo>
                    <a:pt x="7131" y="3995"/>
                    <a:pt x="7121" y="3978"/>
                    <a:pt x="7111" y="3964"/>
                  </a:cubicBezTo>
                  <a:cubicBezTo>
                    <a:pt x="7112" y="3962"/>
                    <a:pt x="7114" y="3962"/>
                    <a:pt x="7115" y="3962"/>
                  </a:cubicBezTo>
                  <a:close/>
                  <a:moveTo>
                    <a:pt x="7812" y="3970"/>
                  </a:moveTo>
                  <a:cubicBezTo>
                    <a:pt x="7813" y="3970"/>
                    <a:pt x="7814" y="3970"/>
                    <a:pt x="7815" y="3971"/>
                  </a:cubicBezTo>
                  <a:lnTo>
                    <a:pt x="7815" y="3971"/>
                  </a:lnTo>
                  <a:cubicBezTo>
                    <a:pt x="7814" y="3971"/>
                    <a:pt x="7814" y="3970"/>
                    <a:pt x="7814" y="3970"/>
                  </a:cubicBezTo>
                  <a:lnTo>
                    <a:pt x="7814" y="3970"/>
                  </a:lnTo>
                  <a:cubicBezTo>
                    <a:pt x="7814" y="3970"/>
                    <a:pt x="7814" y="3971"/>
                    <a:pt x="7815" y="3971"/>
                  </a:cubicBezTo>
                  <a:lnTo>
                    <a:pt x="7815" y="3971"/>
                  </a:lnTo>
                  <a:cubicBezTo>
                    <a:pt x="7815" y="3971"/>
                    <a:pt x="7815" y="3971"/>
                    <a:pt x="7815" y="3971"/>
                  </a:cubicBezTo>
                  <a:lnTo>
                    <a:pt x="7815" y="3971"/>
                  </a:lnTo>
                  <a:cubicBezTo>
                    <a:pt x="7815" y="3971"/>
                    <a:pt x="7815" y="3971"/>
                    <a:pt x="7815" y="3971"/>
                  </a:cubicBezTo>
                  <a:lnTo>
                    <a:pt x="7815" y="3971"/>
                  </a:lnTo>
                  <a:cubicBezTo>
                    <a:pt x="7815" y="3971"/>
                    <a:pt x="7815" y="3971"/>
                    <a:pt x="7815" y="3971"/>
                  </a:cubicBezTo>
                  <a:lnTo>
                    <a:pt x="7815" y="3971"/>
                  </a:lnTo>
                  <a:cubicBezTo>
                    <a:pt x="7817" y="3973"/>
                    <a:pt x="7819" y="3975"/>
                    <a:pt x="7821" y="3977"/>
                  </a:cubicBezTo>
                  <a:lnTo>
                    <a:pt x="7821" y="3977"/>
                  </a:lnTo>
                  <a:cubicBezTo>
                    <a:pt x="7821" y="3977"/>
                    <a:pt x="7821" y="3978"/>
                    <a:pt x="7821" y="3978"/>
                  </a:cubicBezTo>
                  <a:cubicBezTo>
                    <a:pt x="7819" y="3976"/>
                    <a:pt x="7817" y="3974"/>
                    <a:pt x="7815" y="3971"/>
                  </a:cubicBezTo>
                  <a:lnTo>
                    <a:pt x="7815" y="3971"/>
                  </a:lnTo>
                  <a:cubicBezTo>
                    <a:pt x="7827" y="3992"/>
                    <a:pt x="7833" y="4005"/>
                    <a:pt x="7837" y="4020"/>
                  </a:cubicBezTo>
                  <a:cubicBezTo>
                    <a:pt x="7833" y="4015"/>
                    <a:pt x="7829" y="4011"/>
                    <a:pt x="7824" y="4006"/>
                  </a:cubicBezTo>
                  <a:cubicBezTo>
                    <a:pt x="7821" y="3995"/>
                    <a:pt x="7817" y="3981"/>
                    <a:pt x="7812" y="3970"/>
                  </a:cubicBezTo>
                  <a:close/>
                  <a:moveTo>
                    <a:pt x="7636" y="4008"/>
                  </a:moveTo>
                  <a:cubicBezTo>
                    <a:pt x="7639" y="4014"/>
                    <a:pt x="7642" y="4018"/>
                    <a:pt x="7646" y="4024"/>
                  </a:cubicBezTo>
                  <a:cubicBezTo>
                    <a:pt x="7642" y="4026"/>
                    <a:pt x="7637" y="4027"/>
                    <a:pt x="7634" y="4028"/>
                  </a:cubicBezTo>
                  <a:cubicBezTo>
                    <a:pt x="7630" y="4024"/>
                    <a:pt x="7627" y="4018"/>
                    <a:pt x="7624" y="4012"/>
                  </a:cubicBezTo>
                  <a:cubicBezTo>
                    <a:pt x="7627" y="4011"/>
                    <a:pt x="7631" y="4009"/>
                    <a:pt x="7636" y="4008"/>
                  </a:cubicBezTo>
                  <a:close/>
                  <a:moveTo>
                    <a:pt x="7675" y="3981"/>
                  </a:moveTo>
                  <a:cubicBezTo>
                    <a:pt x="7696" y="3990"/>
                    <a:pt x="7721" y="4018"/>
                    <a:pt x="7751" y="4053"/>
                  </a:cubicBezTo>
                  <a:cubicBezTo>
                    <a:pt x="7743" y="4058"/>
                    <a:pt x="7739" y="4062"/>
                    <a:pt x="7731" y="4068"/>
                  </a:cubicBezTo>
                  <a:cubicBezTo>
                    <a:pt x="7709" y="4033"/>
                    <a:pt x="7692" y="4007"/>
                    <a:pt x="7675" y="3981"/>
                  </a:cubicBezTo>
                  <a:close/>
                  <a:moveTo>
                    <a:pt x="7517" y="4037"/>
                  </a:moveTo>
                  <a:cubicBezTo>
                    <a:pt x="7527" y="4053"/>
                    <a:pt x="7537" y="4068"/>
                    <a:pt x="7548" y="4084"/>
                  </a:cubicBezTo>
                  <a:lnTo>
                    <a:pt x="7543" y="4086"/>
                  </a:lnTo>
                  <a:lnTo>
                    <a:pt x="7512" y="4039"/>
                  </a:lnTo>
                  <a:cubicBezTo>
                    <a:pt x="7514" y="4037"/>
                    <a:pt x="7515" y="4037"/>
                    <a:pt x="7517" y="4037"/>
                  </a:cubicBezTo>
                  <a:close/>
                  <a:moveTo>
                    <a:pt x="5507" y="4143"/>
                  </a:moveTo>
                  <a:cubicBezTo>
                    <a:pt x="5517" y="4159"/>
                    <a:pt x="5528" y="4176"/>
                    <a:pt x="5538" y="4190"/>
                  </a:cubicBezTo>
                  <a:lnTo>
                    <a:pt x="5533" y="4193"/>
                  </a:lnTo>
                  <a:cubicBezTo>
                    <a:pt x="5523" y="4177"/>
                    <a:pt x="5513" y="4161"/>
                    <a:pt x="5503" y="4145"/>
                  </a:cubicBezTo>
                  <a:cubicBezTo>
                    <a:pt x="5504" y="4145"/>
                    <a:pt x="5505" y="4143"/>
                    <a:pt x="5507" y="4143"/>
                  </a:cubicBezTo>
                  <a:close/>
                  <a:moveTo>
                    <a:pt x="7164" y="4364"/>
                  </a:moveTo>
                  <a:cubicBezTo>
                    <a:pt x="7174" y="4380"/>
                    <a:pt x="7184" y="4395"/>
                    <a:pt x="7194" y="4411"/>
                  </a:cubicBezTo>
                  <a:cubicBezTo>
                    <a:pt x="7193" y="4412"/>
                    <a:pt x="7191" y="4412"/>
                    <a:pt x="7190" y="4412"/>
                  </a:cubicBezTo>
                  <a:cubicBezTo>
                    <a:pt x="7180" y="4398"/>
                    <a:pt x="7171" y="4382"/>
                    <a:pt x="7161" y="4365"/>
                  </a:cubicBezTo>
                  <a:lnTo>
                    <a:pt x="7164" y="4364"/>
                  </a:lnTo>
                  <a:close/>
                  <a:moveTo>
                    <a:pt x="7131" y="4398"/>
                  </a:moveTo>
                  <a:cubicBezTo>
                    <a:pt x="7136" y="4402"/>
                    <a:pt x="7139" y="4408"/>
                    <a:pt x="7141" y="4412"/>
                  </a:cubicBezTo>
                  <a:cubicBezTo>
                    <a:pt x="7137" y="4415"/>
                    <a:pt x="7134" y="4417"/>
                    <a:pt x="7130" y="4418"/>
                  </a:cubicBezTo>
                  <a:cubicBezTo>
                    <a:pt x="7127" y="4412"/>
                    <a:pt x="7124" y="4408"/>
                    <a:pt x="7119" y="4402"/>
                  </a:cubicBezTo>
                  <a:cubicBezTo>
                    <a:pt x="7124" y="4401"/>
                    <a:pt x="7127" y="4399"/>
                    <a:pt x="7131" y="4398"/>
                  </a:cubicBezTo>
                  <a:close/>
                  <a:moveTo>
                    <a:pt x="4440" y="4583"/>
                  </a:moveTo>
                  <a:lnTo>
                    <a:pt x="4440" y="4583"/>
                  </a:lnTo>
                  <a:cubicBezTo>
                    <a:pt x="4449" y="4590"/>
                    <a:pt x="4459" y="4599"/>
                    <a:pt x="4470" y="4610"/>
                  </a:cubicBezTo>
                  <a:cubicBezTo>
                    <a:pt x="4471" y="4616"/>
                    <a:pt x="4474" y="4621"/>
                    <a:pt x="4476" y="4626"/>
                  </a:cubicBezTo>
                  <a:lnTo>
                    <a:pt x="4443" y="4590"/>
                  </a:lnTo>
                  <a:cubicBezTo>
                    <a:pt x="4442" y="4588"/>
                    <a:pt x="4440" y="4583"/>
                    <a:pt x="4440" y="4583"/>
                  </a:cubicBezTo>
                  <a:close/>
                  <a:moveTo>
                    <a:pt x="4498" y="4514"/>
                  </a:moveTo>
                  <a:lnTo>
                    <a:pt x="4498" y="4514"/>
                  </a:lnTo>
                  <a:cubicBezTo>
                    <a:pt x="4502" y="4517"/>
                    <a:pt x="4506" y="4515"/>
                    <a:pt x="4512" y="4523"/>
                  </a:cubicBezTo>
                  <a:cubicBezTo>
                    <a:pt x="4552" y="4568"/>
                    <a:pt x="4592" y="4618"/>
                    <a:pt x="4643" y="4680"/>
                  </a:cubicBezTo>
                  <a:cubicBezTo>
                    <a:pt x="4630" y="4685"/>
                    <a:pt x="4623" y="4688"/>
                    <a:pt x="4614" y="4692"/>
                  </a:cubicBezTo>
                  <a:cubicBezTo>
                    <a:pt x="4584" y="4654"/>
                    <a:pt x="4552" y="4614"/>
                    <a:pt x="4518" y="4573"/>
                  </a:cubicBezTo>
                  <a:cubicBezTo>
                    <a:pt x="4512" y="4554"/>
                    <a:pt x="4505" y="4535"/>
                    <a:pt x="4498" y="4514"/>
                  </a:cubicBezTo>
                  <a:close/>
                  <a:moveTo>
                    <a:pt x="4789" y="4682"/>
                  </a:moveTo>
                  <a:cubicBezTo>
                    <a:pt x="4799" y="4698"/>
                    <a:pt x="4810" y="4714"/>
                    <a:pt x="4818" y="4729"/>
                  </a:cubicBezTo>
                  <a:lnTo>
                    <a:pt x="4815" y="4730"/>
                  </a:lnTo>
                  <a:cubicBezTo>
                    <a:pt x="4805" y="4716"/>
                    <a:pt x="4795" y="4699"/>
                    <a:pt x="4785" y="4683"/>
                  </a:cubicBezTo>
                  <a:lnTo>
                    <a:pt x="4789" y="4682"/>
                  </a:lnTo>
                  <a:close/>
                  <a:moveTo>
                    <a:pt x="6775" y="4786"/>
                  </a:moveTo>
                  <a:cubicBezTo>
                    <a:pt x="6778" y="4791"/>
                    <a:pt x="6781" y="4796"/>
                    <a:pt x="6784" y="4802"/>
                  </a:cubicBezTo>
                  <a:cubicBezTo>
                    <a:pt x="6781" y="4804"/>
                    <a:pt x="6777" y="4805"/>
                    <a:pt x="6773" y="4806"/>
                  </a:cubicBezTo>
                  <a:lnTo>
                    <a:pt x="6773" y="4806"/>
                  </a:lnTo>
                  <a:cubicBezTo>
                    <a:pt x="6769" y="4801"/>
                    <a:pt x="6766" y="4796"/>
                    <a:pt x="6763" y="4791"/>
                  </a:cubicBezTo>
                  <a:cubicBezTo>
                    <a:pt x="6766" y="4789"/>
                    <a:pt x="6771" y="4788"/>
                    <a:pt x="6775" y="4786"/>
                  </a:cubicBezTo>
                  <a:close/>
                  <a:moveTo>
                    <a:pt x="4423" y="4794"/>
                  </a:moveTo>
                  <a:cubicBezTo>
                    <a:pt x="4426" y="4798"/>
                    <a:pt x="4429" y="4804"/>
                    <a:pt x="4433" y="4808"/>
                  </a:cubicBezTo>
                  <a:cubicBezTo>
                    <a:pt x="4429" y="4810"/>
                    <a:pt x="4424" y="4813"/>
                    <a:pt x="4421" y="4814"/>
                  </a:cubicBezTo>
                  <a:cubicBezTo>
                    <a:pt x="4417" y="4808"/>
                    <a:pt x="4414" y="4804"/>
                    <a:pt x="4411" y="4798"/>
                  </a:cubicBezTo>
                  <a:cubicBezTo>
                    <a:pt x="4415" y="4796"/>
                    <a:pt x="4418" y="4795"/>
                    <a:pt x="4423" y="4794"/>
                  </a:cubicBezTo>
                  <a:close/>
                  <a:moveTo>
                    <a:pt x="4373" y="4808"/>
                  </a:moveTo>
                  <a:cubicBezTo>
                    <a:pt x="4377" y="4817"/>
                    <a:pt x="4383" y="4824"/>
                    <a:pt x="4387" y="4833"/>
                  </a:cubicBezTo>
                  <a:cubicBezTo>
                    <a:pt x="4380" y="4836"/>
                    <a:pt x="4373" y="4839"/>
                    <a:pt x="4364" y="4842"/>
                  </a:cubicBezTo>
                  <a:cubicBezTo>
                    <a:pt x="4359" y="4835"/>
                    <a:pt x="4353" y="4826"/>
                    <a:pt x="4349" y="4819"/>
                  </a:cubicBezTo>
                  <a:cubicBezTo>
                    <a:pt x="4356" y="4816"/>
                    <a:pt x="4365" y="4813"/>
                    <a:pt x="4373" y="4808"/>
                  </a:cubicBezTo>
                  <a:close/>
                  <a:moveTo>
                    <a:pt x="6531" y="4757"/>
                  </a:moveTo>
                  <a:cubicBezTo>
                    <a:pt x="6549" y="4783"/>
                    <a:pt x="6565" y="4810"/>
                    <a:pt x="6582" y="4836"/>
                  </a:cubicBezTo>
                  <a:cubicBezTo>
                    <a:pt x="6581" y="4838"/>
                    <a:pt x="6579" y="4841"/>
                    <a:pt x="6578" y="4842"/>
                  </a:cubicBezTo>
                  <a:cubicBezTo>
                    <a:pt x="6560" y="4816"/>
                    <a:pt x="6541" y="4789"/>
                    <a:pt x="6524" y="4764"/>
                  </a:cubicBezTo>
                  <a:cubicBezTo>
                    <a:pt x="6526" y="4761"/>
                    <a:pt x="6529" y="4760"/>
                    <a:pt x="6531" y="4757"/>
                  </a:cubicBezTo>
                  <a:close/>
                  <a:moveTo>
                    <a:pt x="4155" y="4754"/>
                  </a:moveTo>
                  <a:cubicBezTo>
                    <a:pt x="4165" y="4783"/>
                    <a:pt x="4174" y="4807"/>
                    <a:pt x="4182" y="4831"/>
                  </a:cubicBezTo>
                  <a:lnTo>
                    <a:pt x="4182" y="4831"/>
                  </a:lnTo>
                  <a:cubicBezTo>
                    <a:pt x="4179" y="4840"/>
                    <a:pt x="4175" y="4844"/>
                    <a:pt x="4170" y="4844"/>
                  </a:cubicBezTo>
                  <a:cubicBezTo>
                    <a:pt x="4159" y="4844"/>
                    <a:pt x="4144" y="4820"/>
                    <a:pt x="4124" y="4789"/>
                  </a:cubicBezTo>
                  <a:cubicBezTo>
                    <a:pt x="4131" y="4782"/>
                    <a:pt x="4139" y="4773"/>
                    <a:pt x="4155" y="4754"/>
                  </a:cubicBezTo>
                  <a:close/>
                  <a:moveTo>
                    <a:pt x="5110" y="4668"/>
                  </a:moveTo>
                  <a:cubicBezTo>
                    <a:pt x="5169" y="4745"/>
                    <a:pt x="5192" y="4780"/>
                    <a:pt x="5210" y="4798"/>
                  </a:cubicBezTo>
                  <a:cubicBezTo>
                    <a:pt x="5226" y="4813"/>
                    <a:pt x="5235" y="4813"/>
                    <a:pt x="5270" y="4830"/>
                  </a:cubicBezTo>
                  <a:cubicBezTo>
                    <a:pt x="5247" y="4841"/>
                    <a:pt x="5235" y="4845"/>
                    <a:pt x="5224" y="4849"/>
                  </a:cubicBezTo>
                  <a:cubicBezTo>
                    <a:pt x="5194" y="4801"/>
                    <a:pt x="5170" y="4764"/>
                    <a:pt x="5110" y="4668"/>
                  </a:cubicBezTo>
                  <a:close/>
                  <a:moveTo>
                    <a:pt x="4220" y="4805"/>
                  </a:moveTo>
                  <a:cubicBezTo>
                    <a:pt x="4237" y="4832"/>
                    <a:pt x="4252" y="4852"/>
                    <a:pt x="4273" y="4883"/>
                  </a:cubicBezTo>
                  <a:cubicBezTo>
                    <a:pt x="4261" y="4888"/>
                    <a:pt x="4250" y="4892"/>
                    <a:pt x="4239" y="4897"/>
                  </a:cubicBezTo>
                  <a:cubicBezTo>
                    <a:pt x="4228" y="4882"/>
                    <a:pt x="4218" y="4866"/>
                    <a:pt x="4208" y="4851"/>
                  </a:cubicBezTo>
                  <a:lnTo>
                    <a:pt x="4208" y="4851"/>
                  </a:lnTo>
                  <a:cubicBezTo>
                    <a:pt x="4205" y="4811"/>
                    <a:pt x="4212" y="4808"/>
                    <a:pt x="4220" y="4805"/>
                  </a:cubicBezTo>
                  <a:close/>
                  <a:moveTo>
                    <a:pt x="5804" y="4866"/>
                  </a:moveTo>
                  <a:cubicBezTo>
                    <a:pt x="5814" y="4882"/>
                    <a:pt x="5825" y="4897"/>
                    <a:pt x="5834" y="4913"/>
                  </a:cubicBezTo>
                  <a:cubicBezTo>
                    <a:pt x="5834" y="4913"/>
                    <a:pt x="5832" y="4914"/>
                    <a:pt x="5831" y="4914"/>
                  </a:cubicBezTo>
                  <a:cubicBezTo>
                    <a:pt x="5820" y="4898"/>
                    <a:pt x="5810" y="4883"/>
                    <a:pt x="5800" y="4867"/>
                  </a:cubicBezTo>
                  <a:lnTo>
                    <a:pt x="5804" y="4866"/>
                  </a:lnTo>
                  <a:close/>
                  <a:moveTo>
                    <a:pt x="6369" y="4873"/>
                  </a:moveTo>
                  <a:cubicBezTo>
                    <a:pt x="6379" y="4889"/>
                    <a:pt x="6388" y="4905"/>
                    <a:pt x="6398" y="4922"/>
                  </a:cubicBezTo>
                  <a:lnTo>
                    <a:pt x="6396" y="4923"/>
                  </a:lnTo>
                  <a:cubicBezTo>
                    <a:pt x="6385" y="4907"/>
                    <a:pt x="6375" y="4891"/>
                    <a:pt x="6365" y="4874"/>
                  </a:cubicBezTo>
                  <a:cubicBezTo>
                    <a:pt x="6366" y="4874"/>
                    <a:pt x="6368" y="4873"/>
                    <a:pt x="6369" y="4873"/>
                  </a:cubicBezTo>
                  <a:close/>
                  <a:moveTo>
                    <a:pt x="3407" y="4911"/>
                  </a:moveTo>
                  <a:cubicBezTo>
                    <a:pt x="3410" y="4916"/>
                    <a:pt x="3415" y="4922"/>
                    <a:pt x="3418" y="4927"/>
                  </a:cubicBezTo>
                  <a:cubicBezTo>
                    <a:pt x="3413" y="4929"/>
                    <a:pt x="3410" y="4930"/>
                    <a:pt x="3406" y="4932"/>
                  </a:cubicBezTo>
                  <a:cubicBezTo>
                    <a:pt x="3403" y="4926"/>
                    <a:pt x="3399" y="4922"/>
                    <a:pt x="3396" y="4916"/>
                  </a:cubicBezTo>
                  <a:cubicBezTo>
                    <a:pt x="3400" y="4914"/>
                    <a:pt x="3403" y="4913"/>
                    <a:pt x="3407" y="4911"/>
                  </a:cubicBezTo>
                  <a:close/>
                  <a:moveTo>
                    <a:pt x="4684" y="4926"/>
                  </a:moveTo>
                  <a:cubicBezTo>
                    <a:pt x="4687" y="4932"/>
                    <a:pt x="4690" y="4936"/>
                    <a:pt x="4693" y="4942"/>
                  </a:cubicBezTo>
                  <a:cubicBezTo>
                    <a:pt x="4690" y="4944"/>
                    <a:pt x="4686" y="4945"/>
                    <a:pt x="4682" y="4947"/>
                  </a:cubicBezTo>
                  <a:cubicBezTo>
                    <a:pt x="4679" y="4942"/>
                    <a:pt x="4676" y="4936"/>
                    <a:pt x="4673" y="4930"/>
                  </a:cubicBezTo>
                  <a:cubicBezTo>
                    <a:pt x="4676" y="4929"/>
                    <a:pt x="4680" y="4927"/>
                    <a:pt x="4684" y="4926"/>
                  </a:cubicBezTo>
                  <a:close/>
                  <a:moveTo>
                    <a:pt x="6605" y="4986"/>
                  </a:moveTo>
                  <a:cubicBezTo>
                    <a:pt x="6605" y="4986"/>
                    <a:pt x="6604" y="4986"/>
                    <a:pt x="6604" y="4986"/>
                  </a:cubicBezTo>
                  <a:cubicBezTo>
                    <a:pt x="6605" y="4987"/>
                    <a:pt x="6606" y="4987"/>
                    <a:pt x="6606" y="4987"/>
                  </a:cubicBezTo>
                  <a:cubicBezTo>
                    <a:pt x="6606" y="4987"/>
                    <a:pt x="6605" y="4987"/>
                    <a:pt x="6605" y="4986"/>
                  </a:cubicBezTo>
                  <a:close/>
                  <a:moveTo>
                    <a:pt x="3184" y="4935"/>
                  </a:moveTo>
                  <a:cubicBezTo>
                    <a:pt x="3200" y="4961"/>
                    <a:pt x="3216" y="4988"/>
                    <a:pt x="3234" y="5014"/>
                  </a:cubicBezTo>
                  <a:cubicBezTo>
                    <a:pt x="3232" y="5016"/>
                    <a:pt x="3231" y="5017"/>
                    <a:pt x="3229" y="5020"/>
                  </a:cubicBezTo>
                  <a:cubicBezTo>
                    <a:pt x="3212" y="4994"/>
                    <a:pt x="3193" y="4967"/>
                    <a:pt x="3175" y="4941"/>
                  </a:cubicBezTo>
                  <a:cubicBezTo>
                    <a:pt x="3178" y="4939"/>
                    <a:pt x="3181" y="4936"/>
                    <a:pt x="3184" y="4935"/>
                  </a:cubicBezTo>
                  <a:close/>
                  <a:moveTo>
                    <a:pt x="3309" y="5011"/>
                  </a:moveTo>
                  <a:cubicBezTo>
                    <a:pt x="3313" y="5017"/>
                    <a:pt x="3316" y="5022"/>
                    <a:pt x="3319" y="5027"/>
                  </a:cubicBezTo>
                  <a:lnTo>
                    <a:pt x="3307" y="5032"/>
                  </a:lnTo>
                  <a:cubicBezTo>
                    <a:pt x="3304" y="5027"/>
                    <a:pt x="3302" y="5022"/>
                    <a:pt x="3297" y="5017"/>
                  </a:cubicBezTo>
                  <a:cubicBezTo>
                    <a:pt x="3302" y="5016"/>
                    <a:pt x="3306" y="5013"/>
                    <a:pt x="3309" y="5011"/>
                  </a:cubicBezTo>
                  <a:close/>
                  <a:moveTo>
                    <a:pt x="3487" y="4789"/>
                  </a:moveTo>
                  <a:cubicBezTo>
                    <a:pt x="3496" y="4801"/>
                    <a:pt x="3505" y="4813"/>
                    <a:pt x="3513" y="4824"/>
                  </a:cubicBezTo>
                  <a:cubicBezTo>
                    <a:pt x="3515" y="4839"/>
                    <a:pt x="3516" y="4855"/>
                    <a:pt x="3518" y="4870"/>
                  </a:cubicBezTo>
                  <a:lnTo>
                    <a:pt x="3519" y="4870"/>
                  </a:lnTo>
                  <a:cubicBezTo>
                    <a:pt x="3525" y="4877"/>
                    <a:pt x="3531" y="4885"/>
                    <a:pt x="3538" y="4894"/>
                  </a:cubicBezTo>
                  <a:cubicBezTo>
                    <a:pt x="3521" y="4899"/>
                    <a:pt x="3505" y="4907"/>
                    <a:pt x="3487" y="4914"/>
                  </a:cubicBezTo>
                  <a:cubicBezTo>
                    <a:pt x="3522" y="4983"/>
                    <a:pt x="3555" y="5047"/>
                    <a:pt x="3599" y="5136"/>
                  </a:cubicBezTo>
                  <a:cubicBezTo>
                    <a:pt x="3558" y="5076"/>
                    <a:pt x="3531" y="5039"/>
                    <a:pt x="3500" y="4994"/>
                  </a:cubicBezTo>
                  <a:cubicBezTo>
                    <a:pt x="3490" y="4988"/>
                    <a:pt x="3478" y="4982"/>
                    <a:pt x="3463" y="4974"/>
                  </a:cubicBezTo>
                  <a:cubicBezTo>
                    <a:pt x="3457" y="4963"/>
                    <a:pt x="3450" y="4951"/>
                    <a:pt x="3446" y="4941"/>
                  </a:cubicBezTo>
                  <a:cubicBezTo>
                    <a:pt x="3440" y="4927"/>
                    <a:pt x="3431" y="4908"/>
                    <a:pt x="3432" y="4904"/>
                  </a:cubicBezTo>
                  <a:cubicBezTo>
                    <a:pt x="3450" y="4864"/>
                    <a:pt x="3469" y="4827"/>
                    <a:pt x="3487" y="4789"/>
                  </a:cubicBezTo>
                  <a:close/>
                  <a:moveTo>
                    <a:pt x="3540" y="5083"/>
                  </a:moveTo>
                  <a:cubicBezTo>
                    <a:pt x="3559" y="5110"/>
                    <a:pt x="3577" y="5135"/>
                    <a:pt x="3594" y="5160"/>
                  </a:cubicBezTo>
                  <a:cubicBezTo>
                    <a:pt x="3593" y="5163"/>
                    <a:pt x="3590" y="5166"/>
                    <a:pt x="3588" y="5169"/>
                  </a:cubicBezTo>
                  <a:cubicBezTo>
                    <a:pt x="3571" y="5142"/>
                    <a:pt x="3555" y="5116"/>
                    <a:pt x="3537" y="5089"/>
                  </a:cubicBezTo>
                  <a:cubicBezTo>
                    <a:pt x="3538" y="5088"/>
                    <a:pt x="3540" y="5086"/>
                    <a:pt x="3540" y="5083"/>
                  </a:cubicBezTo>
                  <a:close/>
                  <a:moveTo>
                    <a:pt x="3481" y="5101"/>
                  </a:moveTo>
                  <a:cubicBezTo>
                    <a:pt x="3504" y="5138"/>
                    <a:pt x="3523" y="5165"/>
                    <a:pt x="3540" y="5193"/>
                  </a:cubicBezTo>
                  <a:lnTo>
                    <a:pt x="3540" y="5193"/>
                  </a:lnTo>
                  <a:cubicBezTo>
                    <a:pt x="3535" y="5200"/>
                    <a:pt x="3528" y="5201"/>
                    <a:pt x="3518" y="5201"/>
                  </a:cubicBezTo>
                  <a:cubicBezTo>
                    <a:pt x="3500" y="5173"/>
                    <a:pt x="3485" y="5153"/>
                    <a:pt x="3465" y="5120"/>
                  </a:cubicBezTo>
                  <a:cubicBezTo>
                    <a:pt x="3469" y="5114"/>
                    <a:pt x="3475" y="5108"/>
                    <a:pt x="3481" y="5101"/>
                  </a:cubicBezTo>
                  <a:close/>
                  <a:moveTo>
                    <a:pt x="3169" y="5170"/>
                  </a:moveTo>
                  <a:cubicBezTo>
                    <a:pt x="3179" y="5186"/>
                    <a:pt x="3189" y="5202"/>
                    <a:pt x="3199" y="5218"/>
                  </a:cubicBezTo>
                  <a:lnTo>
                    <a:pt x="3199" y="5218"/>
                  </a:lnTo>
                  <a:cubicBezTo>
                    <a:pt x="3198" y="5219"/>
                    <a:pt x="3197" y="5219"/>
                    <a:pt x="3196" y="5220"/>
                  </a:cubicBezTo>
                  <a:cubicBezTo>
                    <a:pt x="3185" y="5204"/>
                    <a:pt x="3175" y="5188"/>
                    <a:pt x="3165" y="5172"/>
                  </a:cubicBezTo>
                  <a:lnTo>
                    <a:pt x="3169" y="5170"/>
                  </a:lnTo>
                  <a:close/>
                  <a:moveTo>
                    <a:pt x="4886" y="5200"/>
                  </a:moveTo>
                  <a:cubicBezTo>
                    <a:pt x="4892" y="5207"/>
                    <a:pt x="4896" y="5216"/>
                    <a:pt x="4901" y="5223"/>
                  </a:cubicBezTo>
                  <a:cubicBezTo>
                    <a:pt x="4893" y="5226"/>
                    <a:pt x="4886" y="5230"/>
                    <a:pt x="4877" y="5233"/>
                  </a:cubicBezTo>
                  <a:cubicBezTo>
                    <a:pt x="4873" y="5226"/>
                    <a:pt x="4868" y="5217"/>
                    <a:pt x="4863" y="5210"/>
                  </a:cubicBezTo>
                  <a:cubicBezTo>
                    <a:pt x="4871" y="5205"/>
                    <a:pt x="4879" y="5203"/>
                    <a:pt x="4886" y="5200"/>
                  </a:cubicBezTo>
                  <a:close/>
                  <a:moveTo>
                    <a:pt x="3543" y="5197"/>
                  </a:moveTo>
                  <a:cubicBezTo>
                    <a:pt x="3543" y="5198"/>
                    <a:pt x="3544" y="5199"/>
                    <a:pt x="3544" y="5200"/>
                  </a:cubicBezTo>
                  <a:cubicBezTo>
                    <a:pt x="3552" y="5203"/>
                    <a:pt x="3562" y="5211"/>
                    <a:pt x="3572" y="5222"/>
                  </a:cubicBezTo>
                  <a:cubicBezTo>
                    <a:pt x="3574" y="5226"/>
                    <a:pt x="3575" y="5232"/>
                    <a:pt x="3578" y="5238"/>
                  </a:cubicBezTo>
                  <a:cubicBezTo>
                    <a:pt x="3566" y="5226"/>
                    <a:pt x="3556" y="5214"/>
                    <a:pt x="3544" y="5203"/>
                  </a:cubicBezTo>
                  <a:cubicBezTo>
                    <a:pt x="3544" y="5201"/>
                    <a:pt x="3543" y="5199"/>
                    <a:pt x="3543" y="5197"/>
                  </a:cubicBezTo>
                  <a:close/>
                  <a:moveTo>
                    <a:pt x="3343" y="5166"/>
                  </a:moveTo>
                  <a:cubicBezTo>
                    <a:pt x="3360" y="5191"/>
                    <a:pt x="3378" y="5217"/>
                    <a:pt x="3397" y="5242"/>
                  </a:cubicBezTo>
                  <a:cubicBezTo>
                    <a:pt x="3394" y="5245"/>
                    <a:pt x="3391" y="5248"/>
                    <a:pt x="3390" y="5251"/>
                  </a:cubicBezTo>
                  <a:cubicBezTo>
                    <a:pt x="3372" y="5225"/>
                    <a:pt x="3356" y="5198"/>
                    <a:pt x="3340" y="5172"/>
                  </a:cubicBezTo>
                  <a:cubicBezTo>
                    <a:pt x="3340" y="5170"/>
                    <a:pt x="3341" y="5167"/>
                    <a:pt x="3343" y="5166"/>
                  </a:cubicBezTo>
                  <a:close/>
                  <a:moveTo>
                    <a:pt x="3279" y="5130"/>
                  </a:moveTo>
                  <a:cubicBezTo>
                    <a:pt x="3304" y="5183"/>
                    <a:pt x="3328" y="5228"/>
                    <a:pt x="3371" y="5316"/>
                  </a:cubicBezTo>
                  <a:cubicBezTo>
                    <a:pt x="3315" y="5228"/>
                    <a:pt x="3288" y="5185"/>
                    <a:pt x="3259" y="5139"/>
                  </a:cubicBezTo>
                  <a:cubicBezTo>
                    <a:pt x="3266" y="5136"/>
                    <a:pt x="3271" y="5133"/>
                    <a:pt x="3279" y="5130"/>
                  </a:cubicBezTo>
                  <a:close/>
                  <a:moveTo>
                    <a:pt x="3306" y="5247"/>
                  </a:moveTo>
                  <a:cubicBezTo>
                    <a:pt x="3352" y="5314"/>
                    <a:pt x="3366" y="5335"/>
                    <a:pt x="3388" y="5367"/>
                  </a:cubicBezTo>
                  <a:cubicBezTo>
                    <a:pt x="3380" y="5370"/>
                    <a:pt x="3372" y="5373"/>
                    <a:pt x="3369" y="5375"/>
                  </a:cubicBezTo>
                  <a:cubicBezTo>
                    <a:pt x="3356" y="5348"/>
                    <a:pt x="3338" y="5314"/>
                    <a:pt x="3306" y="5247"/>
                  </a:cubicBezTo>
                  <a:close/>
                  <a:moveTo>
                    <a:pt x="2803" y="5383"/>
                  </a:moveTo>
                  <a:cubicBezTo>
                    <a:pt x="2802" y="5384"/>
                    <a:pt x="2800" y="5385"/>
                    <a:pt x="2798" y="5386"/>
                  </a:cubicBezTo>
                  <a:cubicBezTo>
                    <a:pt x="2799" y="5387"/>
                    <a:pt x="2800" y="5388"/>
                    <a:pt x="2800" y="5389"/>
                  </a:cubicBezTo>
                  <a:lnTo>
                    <a:pt x="2800" y="5389"/>
                  </a:lnTo>
                  <a:cubicBezTo>
                    <a:pt x="2801" y="5388"/>
                    <a:pt x="2802" y="5385"/>
                    <a:pt x="2803" y="5383"/>
                  </a:cubicBezTo>
                  <a:close/>
                  <a:moveTo>
                    <a:pt x="4112" y="5564"/>
                  </a:moveTo>
                  <a:cubicBezTo>
                    <a:pt x="4122" y="5581"/>
                    <a:pt x="4133" y="5597"/>
                    <a:pt x="4143" y="5613"/>
                  </a:cubicBezTo>
                  <a:lnTo>
                    <a:pt x="4139" y="5614"/>
                  </a:lnTo>
                  <a:cubicBezTo>
                    <a:pt x="4128" y="5598"/>
                    <a:pt x="4118" y="5582"/>
                    <a:pt x="4109" y="5566"/>
                  </a:cubicBezTo>
                  <a:lnTo>
                    <a:pt x="4108" y="5566"/>
                  </a:lnTo>
                  <a:cubicBezTo>
                    <a:pt x="4109" y="5566"/>
                    <a:pt x="4111" y="5564"/>
                    <a:pt x="4112" y="5564"/>
                  </a:cubicBezTo>
                  <a:close/>
                  <a:moveTo>
                    <a:pt x="5096" y="5600"/>
                  </a:moveTo>
                  <a:cubicBezTo>
                    <a:pt x="5101" y="5606"/>
                    <a:pt x="5104" y="5610"/>
                    <a:pt x="5107" y="5616"/>
                  </a:cubicBezTo>
                  <a:cubicBezTo>
                    <a:pt x="5104" y="5617"/>
                    <a:pt x="5099" y="5619"/>
                    <a:pt x="5095" y="5620"/>
                  </a:cubicBezTo>
                  <a:cubicBezTo>
                    <a:pt x="5092" y="5616"/>
                    <a:pt x="5089" y="5610"/>
                    <a:pt x="5085" y="5604"/>
                  </a:cubicBezTo>
                  <a:cubicBezTo>
                    <a:pt x="5089" y="5603"/>
                    <a:pt x="5094" y="5601"/>
                    <a:pt x="5096" y="5600"/>
                  </a:cubicBezTo>
                  <a:close/>
                  <a:moveTo>
                    <a:pt x="4027" y="5660"/>
                  </a:moveTo>
                  <a:cubicBezTo>
                    <a:pt x="4036" y="5676"/>
                    <a:pt x="4046" y="5692"/>
                    <a:pt x="4056" y="5709"/>
                  </a:cubicBezTo>
                  <a:cubicBezTo>
                    <a:pt x="4055" y="5709"/>
                    <a:pt x="4053" y="5709"/>
                    <a:pt x="4052" y="5710"/>
                  </a:cubicBezTo>
                  <a:cubicBezTo>
                    <a:pt x="4043" y="5694"/>
                    <a:pt x="4033" y="5678"/>
                    <a:pt x="4022" y="5662"/>
                  </a:cubicBezTo>
                  <a:cubicBezTo>
                    <a:pt x="4024" y="5662"/>
                    <a:pt x="4025" y="5662"/>
                    <a:pt x="4027" y="5660"/>
                  </a:cubicBezTo>
                  <a:close/>
                  <a:moveTo>
                    <a:pt x="2897" y="5645"/>
                  </a:moveTo>
                  <a:cubicBezTo>
                    <a:pt x="2918" y="5676"/>
                    <a:pt x="2938" y="5709"/>
                    <a:pt x="2957" y="5741"/>
                  </a:cubicBezTo>
                  <a:cubicBezTo>
                    <a:pt x="2956" y="5741"/>
                    <a:pt x="2954" y="5742"/>
                    <a:pt x="2951" y="5742"/>
                  </a:cubicBezTo>
                  <a:lnTo>
                    <a:pt x="2891" y="5648"/>
                  </a:lnTo>
                  <a:cubicBezTo>
                    <a:pt x="2894" y="5647"/>
                    <a:pt x="2895" y="5645"/>
                    <a:pt x="2897" y="5645"/>
                  </a:cubicBezTo>
                  <a:close/>
                  <a:moveTo>
                    <a:pt x="2178" y="5782"/>
                  </a:moveTo>
                  <a:cubicBezTo>
                    <a:pt x="2180" y="5787"/>
                    <a:pt x="2185" y="5792"/>
                    <a:pt x="2188" y="5797"/>
                  </a:cubicBezTo>
                  <a:cubicBezTo>
                    <a:pt x="2183" y="5800"/>
                    <a:pt x="2180" y="5801"/>
                    <a:pt x="2176" y="5803"/>
                  </a:cubicBezTo>
                  <a:cubicBezTo>
                    <a:pt x="2173" y="5797"/>
                    <a:pt x="2169" y="5791"/>
                    <a:pt x="2166" y="5787"/>
                  </a:cubicBezTo>
                  <a:cubicBezTo>
                    <a:pt x="2170" y="5785"/>
                    <a:pt x="2173" y="5784"/>
                    <a:pt x="2178" y="5782"/>
                  </a:cubicBezTo>
                  <a:close/>
                  <a:moveTo>
                    <a:pt x="2537" y="5815"/>
                  </a:moveTo>
                  <a:cubicBezTo>
                    <a:pt x="2541" y="5819"/>
                    <a:pt x="2544" y="5825"/>
                    <a:pt x="2547" y="5829"/>
                  </a:cubicBezTo>
                  <a:lnTo>
                    <a:pt x="2535" y="5835"/>
                  </a:lnTo>
                  <a:cubicBezTo>
                    <a:pt x="2532" y="5829"/>
                    <a:pt x="2529" y="5825"/>
                    <a:pt x="2525" y="5819"/>
                  </a:cubicBezTo>
                  <a:cubicBezTo>
                    <a:pt x="2529" y="5818"/>
                    <a:pt x="2534" y="5816"/>
                    <a:pt x="2537" y="5815"/>
                  </a:cubicBezTo>
                  <a:close/>
                  <a:moveTo>
                    <a:pt x="2341" y="5829"/>
                  </a:moveTo>
                  <a:cubicBezTo>
                    <a:pt x="2345" y="5838"/>
                    <a:pt x="2351" y="5845"/>
                    <a:pt x="2356" y="5854"/>
                  </a:cubicBezTo>
                  <a:cubicBezTo>
                    <a:pt x="2348" y="5857"/>
                    <a:pt x="2341" y="5860"/>
                    <a:pt x="2332" y="5863"/>
                  </a:cubicBezTo>
                  <a:cubicBezTo>
                    <a:pt x="2328" y="5856"/>
                    <a:pt x="2322" y="5847"/>
                    <a:pt x="2317" y="5840"/>
                  </a:cubicBezTo>
                  <a:cubicBezTo>
                    <a:pt x="2325" y="5837"/>
                    <a:pt x="2333" y="5834"/>
                    <a:pt x="2341" y="5829"/>
                  </a:cubicBezTo>
                  <a:close/>
                  <a:moveTo>
                    <a:pt x="1720" y="5850"/>
                  </a:moveTo>
                  <a:cubicBezTo>
                    <a:pt x="1724" y="5856"/>
                    <a:pt x="1727" y="5860"/>
                    <a:pt x="1730" y="5866"/>
                  </a:cubicBezTo>
                  <a:cubicBezTo>
                    <a:pt x="1727" y="5868"/>
                    <a:pt x="1723" y="5869"/>
                    <a:pt x="1718" y="5870"/>
                  </a:cubicBezTo>
                  <a:cubicBezTo>
                    <a:pt x="1716" y="5865"/>
                    <a:pt x="1713" y="5860"/>
                    <a:pt x="1708" y="5854"/>
                  </a:cubicBezTo>
                  <a:cubicBezTo>
                    <a:pt x="1713" y="5853"/>
                    <a:pt x="1717" y="5851"/>
                    <a:pt x="1720" y="5850"/>
                  </a:cubicBezTo>
                  <a:close/>
                  <a:moveTo>
                    <a:pt x="2794" y="5719"/>
                  </a:moveTo>
                  <a:lnTo>
                    <a:pt x="2794" y="5719"/>
                  </a:lnTo>
                  <a:cubicBezTo>
                    <a:pt x="2841" y="5790"/>
                    <a:pt x="2870" y="5831"/>
                    <a:pt x="2901" y="5876"/>
                  </a:cubicBezTo>
                  <a:cubicBezTo>
                    <a:pt x="2894" y="5882"/>
                    <a:pt x="2890" y="5885"/>
                    <a:pt x="2882" y="5891"/>
                  </a:cubicBezTo>
                  <a:lnTo>
                    <a:pt x="2882" y="5890"/>
                  </a:lnTo>
                  <a:cubicBezTo>
                    <a:pt x="2856" y="5840"/>
                    <a:pt x="2834" y="5797"/>
                    <a:pt x="2794" y="5719"/>
                  </a:cubicBezTo>
                  <a:close/>
                  <a:moveTo>
                    <a:pt x="3288" y="5845"/>
                  </a:moveTo>
                  <a:cubicBezTo>
                    <a:pt x="3299" y="5860"/>
                    <a:pt x="3309" y="5876"/>
                    <a:pt x="3319" y="5893"/>
                  </a:cubicBezTo>
                  <a:cubicBezTo>
                    <a:pt x="3318" y="5893"/>
                    <a:pt x="3316" y="5894"/>
                    <a:pt x="3315" y="5894"/>
                  </a:cubicBezTo>
                  <a:cubicBezTo>
                    <a:pt x="3304" y="5878"/>
                    <a:pt x="3296" y="5862"/>
                    <a:pt x="3285" y="5847"/>
                  </a:cubicBezTo>
                  <a:cubicBezTo>
                    <a:pt x="3287" y="5845"/>
                    <a:pt x="3287" y="5845"/>
                    <a:pt x="3288" y="5845"/>
                  </a:cubicBezTo>
                  <a:close/>
                  <a:moveTo>
                    <a:pt x="1910" y="5893"/>
                  </a:moveTo>
                  <a:cubicBezTo>
                    <a:pt x="1913" y="5897"/>
                    <a:pt x="1916" y="5903"/>
                    <a:pt x="1920" y="5909"/>
                  </a:cubicBezTo>
                  <a:cubicBezTo>
                    <a:pt x="1916" y="5910"/>
                    <a:pt x="1911" y="5912"/>
                    <a:pt x="1908" y="5913"/>
                  </a:cubicBezTo>
                  <a:cubicBezTo>
                    <a:pt x="1904" y="5907"/>
                    <a:pt x="1901" y="5903"/>
                    <a:pt x="1898" y="5897"/>
                  </a:cubicBezTo>
                  <a:cubicBezTo>
                    <a:pt x="1901" y="5895"/>
                    <a:pt x="1905" y="5894"/>
                    <a:pt x="1910" y="5893"/>
                  </a:cubicBezTo>
                  <a:close/>
                  <a:moveTo>
                    <a:pt x="2157" y="5910"/>
                  </a:moveTo>
                  <a:cubicBezTo>
                    <a:pt x="2160" y="5916"/>
                    <a:pt x="2163" y="5920"/>
                    <a:pt x="2167" y="5926"/>
                  </a:cubicBezTo>
                  <a:cubicBezTo>
                    <a:pt x="2163" y="5928"/>
                    <a:pt x="2160" y="5929"/>
                    <a:pt x="2155" y="5931"/>
                  </a:cubicBezTo>
                  <a:cubicBezTo>
                    <a:pt x="2153" y="5926"/>
                    <a:pt x="2148" y="5920"/>
                    <a:pt x="2145" y="5916"/>
                  </a:cubicBezTo>
                  <a:cubicBezTo>
                    <a:pt x="2150" y="5915"/>
                    <a:pt x="2153" y="5912"/>
                    <a:pt x="2157" y="5910"/>
                  </a:cubicBezTo>
                  <a:close/>
                  <a:moveTo>
                    <a:pt x="3078" y="5882"/>
                  </a:moveTo>
                  <a:cubicBezTo>
                    <a:pt x="3084" y="5890"/>
                    <a:pt x="3088" y="5897"/>
                    <a:pt x="3094" y="5904"/>
                  </a:cubicBezTo>
                  <a:cubicBezTo>
                    <a:pt x="3091" y="5913"/>
                    <a:pt x="3088" y="5922"/>
                    <a:pt x="3087" y="5931"/>
                  </a:cubicBezTo>
                  <a:cubicBezTo>
                    <a:pt x="3078" y="5918"/>
                    <a:pt x="3068" y="5904"/>
                    <a:pt x="3059" y="5890"/>
                  </a:cubicBezTo>
                  <a:cubicBezTo>
                    <a:pt x="3066" y="5887"/>
                    <a:pt x="3072" y="5885"/>
                    <a:pt x="3078" y="5882"/>
                  </a:cubicBezTo>
                  <a:close/>
                  <a:moveTo>
                    <a:pt x="3237" y="5943"/>
                  </a:moveTo>
                  <a:cubicBezTo>
                    <a:pt x="3241" y="5950"/>
                    <a:pt x="3247" y="5957"/>
                    <a:pt x="3252" y="5966"/>
                  </a:cubicBezTo>
                  <a:cubicBezTo>
                    <a:pt x="3244" y="5969"/>
                    <a:pt x="3237" y="5972"/>
                    <a:pt x="3229" y="5975"/>
                  </a:cubicBezTo>
                  <a:lnTo>
                    <a:pt x="3229" y="5975"/>
                  </a:lnTo>
                  <a:cubicBezTo>
                    <a:pt x="3223" y="5967"/>
                    <a:pt x="3219" y="5960"/>
                    <a:pt x="3213" y="5951"/>
                  </a:cubicBezTo>
                  <a:cubicBezTo>
                    <a:pt x="3221" y="5948"/>
                    <a:pt x="3229" y="5945"/>
                    <a:pt x="3237" y="5943"/>
                  </a:cubicBezTo>
                  <a:close/>
                  <a:moveTo>
                    <a:pt x="4049" y="5953"/>
                  </a:moveTo>
                  <a:cubicBezTo>
                    <a:pt x="4059" y="5968"/>
                    <a:pt x="4070" y="5984"/>
                    <a:pt x="4080" y="6000"/>
                  </a:cubicBezTo>
                  <a:cubicBezTo>
                    <a:pt x="4078" y="6001"/>
                    <a:pt x="4077" y="6001"/>
                    <a:pt x="4075" y="6001"/>
                  </a:cubicBezTo>
                  <a:cubicBezTo>
                    <a:pt x="4067" y="5985"/>
                    <a:pt x="4056" y="5971"/>
                    <a:pt x="4046" y="5954"/>
                  </a:cubicBezTo>
                  <a:cubicBezTo>
                    <a:pt x="4047" y="5953"/>
                    <a:pt x="4049" y="5953"/>
                    <a:pt x="4049" y="5953"/>
                  </a:cubicBezTo>
                  <a:close/>
                  <a:moveTo>
                    <a:pt x="1686" y="5965"/>
                  </a:moveTo>
                  <a:cubicBezTo>
                    <a:pt x="1695" y="5981"/>
                    <a:pt x="1705" y="5997"/>
                    <a:pt x="1716" y="6013"/>
                  </a:cubicBezTo>
                  <a:cubicBezTo>
                    <a:pt x="1714" y="6013"/>
                    <a:pt x="1713" y="6013"/>
                    <a:pt x="1713" y="6015"/>
                  </a:cubicBezTo>
                  <a:cubicBezTo>
                    <a:pt x="1702" y="5998"/>
                    <a:pt x="1692" y="5982"/>
                    <a:pt x="1682" y="5966"/>
                  </a:cubicBezTo>
                  <a:lnTo>
                    <a:pt x="1686" y="5965"/>
                  </a:lnTo>
                  <a:close/>
                  <a:moveTo>
                    <a:pt x="2544" y="5972"/>
                  </a:moveTo>
                  <a:cubicBezTo>
                    <a:pt x="2554" y="5988"/>
                    <a:pt x="2564" y="6004"/>
                    <a:pt x="2575" y="6019"/>
                  </a:cubicBezTo>
                  <a:cubicBezTo>
                    <a:pt x="2573" y="6021"/>
                    <a:pt x="2572" y="6021"/>
                    <a:pt x="2570" y="6021"/>
                  </a:cubicBezTo>
                  <a:cubicBezTo>
                    <a:pt x="2560" y="6006"/>
                    <a:pt x="2550" y="5990"/>
                    <a:pt x="2539" y="5973"/>
                  </a:cubicBezTo>
                  <a:cubicBezTo>
                    <a:pt x="2541" y="5973"/>
                    <a:pt x="2542" y="5972"/>
                    <a:pt x="2544" y="5972"/>
                  </a:cubicBezTo>
                  <a:close/>
                  <a:moveTo>
                    <a:pt x="2957" y="5993"/>
                  </a:moveTo>
                  <a:cubicBezTo>
                    <a:pt x="2963" y="6000"/>
                    <a:pt x="2968" y="6007"/>
                    <a:pt x="2973" y="6016"/>
                  </a:cubicBezTo>
                  <a:cubicBezTo>
                    <a:pt x="2971" y="6023"/>
                    <a:pt x="2968" y="6032"/>
                    <a:pt x="2965" y="6041"/>
                  </a:cubicBezTo>
                  <a:cubicBezTo>
                    <a:pt x="2956" y="6028"/>
                    <a:pt x="2947" y="6015"/>
                    <a:pt x="2938" y="6000"/>
                  </a:cubicBezTo>
                  <a:cubicBezTo>
                    <a:pt x="2944" y="5998"/>
                    <a:pt x="2951" y="5996"/>
                    <a:pt x="2957" y="5993"/>
                  </a:cubicBezTo>
                  <a:close/>
                  <a:moveTo>
                    <a:pt x="2045" y="6003"/>
                  </a:moveTo>
                  <a:lnTo>
                    <a:pt x="2045" y="6003"/>
                  </a:lnTo>
                  <a:cubicBezTo>
                    <a:pt x="2050" y="6007"/>
                    <a:pt x="2054" y="6012"/>
                    <a:pt x="2060" y="6016"/>
                  </a:cubicBezTo>
                  <a:cubicBezTo>
                    <a:pt x="2063" y="6029"/>
                    <a:pt x="2067" y="6040"/>
                    <a:pt x="2070" y="6052"/>
                  </a:cubicBezTo>
                  <a:lnTo>
                    <a:pt x="2070" y="6052"/>
                  </a:lnTo>
                  <a:cubicBezTo>
                    <a:pt x="2069" y="6052"/>
                    <a:pt x="2069" y="6051"/>
                    <a:pt x="2069" y="6051"/>
                  </a:cubicBezTo>
                  <a:lnTo>
                    <a:pt x="2069" y="6051"/>
                  </a:lnTo>
                  <a:cubicBezTo>
                    <a:pt x="2069" y="6051"/>
                    <a:pt x="2069" y="6052"/>
                    <a:pt x="2070" y="6052"/>
                  </a:cubicBezTo>
                  <a:lnTo>
                    <a:pt x="2070" y="6052"/>
                  </a:lnTo>
                  <a:cubicBezTo>
                    <a:pt x="2070" y="6052"/>
                    <a:pt x="2070" y="6052"/>
                    <a:pt x="2070" y="6052"/>
                  </a:cubicBezTo>
                  <a:lnTo>
                    <a:pt x="2070" y="6052"/>
                  </a:lnTo>
                  <a:cubicBezTo>
                    <a:pt x="2070" y="6052"/>
                    <a:pt x="2070" y="6053"/>
                    <a:pt x="2070" y="6053"/>
                  </a:cubicBezTo>
                  <a:cubicBezTo>
                    <a:pt x="2070" y="6053"/>
                    <a:pt x="2070" y="6052"/>
                    <a:pt x="2070" y="6052"/>
                  </a:cubicBezTo>
                  <a:lnTo>
                    <a:pt x="2070" y="6052"/>
                  </a:lnTo>
                  <a:cubicBezTo>
                    <a:pt x="2070" y="6053"/>
                    <a:pt x="2070" y="6054"/>
                    <a:pt x="2070" y="6054"/>
                  </a:cubicBezTo>
                  <a:cubicBezTo>
                    <a:pt x="2069" y="6051"/>
                    <a:pt x="2066" y="6048"/>
                    <a:pt x="2063" y="6046"/>
                  </a:cubicBezTo>
                  <a:lnTo>
                    <a:pt x="2063" y="6046"/>
                  </a:lnTo>
                  <a:cubicBezTo>
                    <a:pt x="2063" y="6046"/>
                    <a:pt x="2063" y="6046"/>
                    <a:pt x="2063" y="6046"/>
                  </a:cubicBezTo>
                  <a:lnTo>
                    <a:pt x="2063" y="6046"/>
                  </a:lnTo>
                  <a:cubicBezTo>
                    <a:pt x="2063" y="6046"/>
                    <a:pt x="2063" y="6046"/>
                    <a:pt x="2063" y="6046"/>
                  </a:cubicBezTo>
                  <a:lnTo>
                    <a:pt x="2063" y="6046"/>
                  </a:lnTo>
                  <a:cubicBezTo>
                    <a:pt x="2065" y="6047"/>
                    <a:pt x="2067" y="6049"/>
                    <a:pt x="2069" y="6051"/>
                  </a:cubicBezTo>
                  <a:lnTo>
                    <a:pt x="2069" y="6051"/>
                  </a:lnTo>
                  <a:cubicBezTo>
                    <a:pt x="2057" y="6030"/>
                    <a:pt x="2051" y="6017"/>
                    <a:pt x="2045" y="6003"/>
                  </a:cubicBezTo>
                  <a:close/>
                  <a:moveTo>
                    <a:pt x="2086" y="5991"/>
                  </a:moveTo>
                  <a:cubicBezTo>
                    <a:pt x="2092" y="5998"/>
                    <a:pt x="2100" y="6004"/>
                    <a:pt x="2105" y="6012"/>
                  </a:cubicBezTo>
                  <a:cubicBezTo>
                    <a:pt x="2107" y="6031"/>
                    <a:pt x="2108" y="6048"/>
                    <a:pt x="2110" y="6068"/>
                  </a:cubicBezTo>
                  <a:cubicBezTo>
                    <a:pt x="2098" y="6050"/>
                    <a:pt x="2085" y="6028"/>
                    <a:pt x="2067" y="6000"/>
                  </a:cubicBezTo>
                  <a:lnTo>
                    <a:pt x="2067" y="5998"/>
                  </a:lnTo>
                  <a:cubicBezTo>
                    <a:pt x="2075" y="5996"/>
                    <a:pt x="2080" y="5994"/>
                    <a:pt x="2086" y="5991"/>
                  </a:cubicBezTo>
                  <a:close/>
                  <a:moveTo>
                    <a:pt x="4721" y="6053"/>
                  </a:moveTo>
                  <a:cubicBezTo>
                    <a:pt x="4726" y="6060"/>
                    <a:pt x="4732" y="6069"/>
                    <a:pt x="4736" y="6076"/>
                  </a:cubicBezTo>
                  <a:cubicBezTo>
                    <a:pt x="4729" y="6079"/>
                    <a:pt x="4720" y="6082"/>
                    <a:pt x="4712" y="6085"/>
                  </a:cubicBezTo>
                  <a:cubicBezTo>
                    <a:pt x="4708" y="6078"/>
                    <a:pt x="4702" y="6071"/>
                    <a:pt x="4698" y="6062"/>
                  </a:cubicBezTo>
                  <a:cubicBezTo>
                    <a:pt x="4705" y="6059"/>
                    <a:pt x="4712" y="6056"/>
                    <a:pt x="4721" y="6053"/>
                  </a:cubicBezTo>
                  <a:close/>
                  <a:moveTo>
                    <a:pt x="2063" y="6046"/>
                  </a:moveTo>
                  <a:lnTo>
                    <a:pt x="2063" y="6046"/>
                  </a:lnTo>
                  <a:cubicBezTo>
                    <a:pt x="2076" y="6068"/>
                    <a:pt x="2082" y="6081"/>
                    <a:pt x="2088" y="6096"/>
                  </a:cubicBezTo>
                  <a:cubicBezTo>
                    <a:pt x="2083" y="6091"/>
                    <a:pt x="2079" y="6087"/>
                    <a:pt x="2075" y="6082"/>
                  </a:cubicBezTo>
                  <a:cubicBezTo>
                    <a:pt x="2070" y="6069"/>
                    <a:pt x="2066" y="6057"/>
                    <a:pt x="2063" y="6046"/>
                  </a:cubicBezTo>
                  <a:close/>
                  <a:moveTo>
                    <a:pt x="2441" y="6037"/>
                  </a:moveTo>
                  <a:cubicBezTo>
                    <a:pt x="2465" y="6070"/>
                    <a:pt x="2496" y="6114"/>
                    <a:pt x="2479" y="6114"/>
                  </a:cubicBezTo>
                  <a:cubicBezTo>
                    <a:pt x="2474" y="6114"/>
                    <a:pt x="2464" y="6110"/>
                    <a:pt x="2448" y="6100"/>
                  </a:cubicBezTo>
                  <a:cubicBezTo>
                    <a:pt x="2445" y="6075"/>
                    <a:pt x="2442" y="6056"/>
                    <a:pt x="2441" y="6037"/>
                  </a:cubicBezTo>
                  <a:close/>
                  <a:moveTo>
                    <a:pt x="4652" y="6066"/>
                  </a:moveTo>
                  <a:cubicBezTo>
                    <a:pt x="4662" y="6081"/>
                    <a:pt x="4671" y="6097"/>
                    <a:pt x="4682" y="6113"/>
                  </a:cubicBezTo>
                  <a:cubicBezTo>
                    <a:pt x="4680" y="6113"/>
                    <a:pt x="4680" y="6115"/>
                    <a:pt x="4679" y="6115"/>
                  </a:cubicBezTo>
                  <a:cubicBezTo>
                    <a:pt x="4668" y="6099"/>
                    <a:pt x="4658" y="6084"/>
                    <a:pt x="4648" y="6068"/>
                  </a:cubicBezTo>
                  <a:cubicBezTo>
                    <a:pt x="4649" y="6066"/>
                    <a:pt x="4651" y="6066"/>
                    <a:pt x="4652" y="6066"/>
                  </a:cubicBezTo>
                  <a:close/>
                  <a:moveTo>
                    <a:pt x="3328" y="6069"/>
                  </a:moveTo>
                  <a:cubicBezTo>
                    <a:pt x="3338" y="6085"/>
                    <a:pt x="3349" y="6101"/>
                    <a:pt x="3359" y="6118"/>
                  </a:cubicBezTo>
                  <a:cubicBezTo>
                    <a:pt x="3357" y="6118"/>
                    <a:pt x="3356" y="6119"/>
                    <a:pt x="3355" y="6119"/>
                  </a:cubicBezTo>
                  <a:cubicBezTo>
                    <a:pt x="3344" y="6103"/>
                    <a:pt x="3335" y="6087"/>
                    <a:pt x="3325" y="6072"/>
                  </a:cubicBezTo>
                  <a:lnTo>
                    <a:pt x="3328" y="6069"/>
                  </a:lnTo>
                  <a:close/>
                  <a:moveTo>
                    <a:pt x="1872" y="6075"/>
                  </a:moveTo>
                  <a:cubicBezTo>
                    <a:pt x="1876" y="6079"/>
                    <a:pt x="1879" y="6084"/>
                    <a:pt x="1885" y="6090"/>
                  </a:cubicBezTo>
                  <a:cubicBezTo>
                    <a:pt x="1888" y="6101"/>
                    <a:pt x="1892" y="6113"/>
                    <a:pt x="1897" y="6126"/>
                  </a:cubicBezTo>
                  <a:cubicBezTo>
                    <a:pt x="1895" y="6125"/>
                    <a:pt x="1893" y="6123"/>
                    <a:pt x="1891" y="6121"/>
                  </a:cubicBezTo>
                  <a:lnTo>
                    <a:pt x="1891" y="6121"/>
                  </a:lnTo>
                  <a:cubicBezTo>
                    <a:pt x="1877" y="6091"/>
                    <a:pt x="1874" y="6083"/>
                    <a:pt x="1872" y="6075"/>
                  </a:cubicBezTo>
                  <a:close/>
                  <a:moveTo>
                    <a:pt x="1979" y="6031"/>
                  </a:moveTo>
                  <a:cubicBezTo>
                    <a:pt x="1995" y="6054"/>
                    <a:pt x="2010" y="6075"/>
                    <a:pt x="2026" y="6099"/>
                  </a:cubicBezTo>
                  <a:cubicBezTo>
                    <a:pt x="2030" y="6116"/>
                    <a:pt x="2030" y="6127"/>
                    <a:pt x="2025" y="6127"/>
                  </a:cubicBezTo>
                  <a:cubicBezTo>
                    <a:pt x="2018" y="6127"/>
                    <a:pt x="1998" y="6103"/>
                    <a:pt x="1958" y="6038"/>
                  </a:cubicBezTo>
                  <a:cubicBezTo>
                    <a:pt x="1967" y="6035"/>
                    <a:pt x="1972" y="6034"/>
                    <a:pt x="1979" y="6031"/>
                  </a:cubicBezTo>
                  <a:close/>
                  <a:moveTo>
                    <a:pt x="1540" y="6085"/>
                  </a:moveTo>
                  <a:cubicBezTo>
                    <a:pt x="1551" y="6101"/>
                    <a:pt x="1561" y="6118"/>
                    <a:pt x="1571" y="6132"/>
                  </a:cubicBezTo>
                  <a:cubicBezTo>
                    <a:pt x="1570" y="6134"/>
                    <a:pt x="1568" y="6134"/>
                    <a:pt x="1567" y="6134"/>
                  </a:cubicBezTo>
                  <a:cubicBezTo>
                    <a:pt x="1557" y="6118"/>
                    <a:pt x="1546" y="6103"/>
                    <a:pt x="1538" y="6087"/>
                  </a:cubicBezTo>
                  <a:cubicBezTo>
                    <a:pt x="1538" y="6087"/>
                    <a:pt x="1539" y="6085"/>
                    <a:pt x="1540" y="6085"/>
                  </a:cubicBezTo>
                  <a:close/>
                  <a:moveTo>
                    <a:pt x="4386" y="6000"/>
                  </a:moveTo>
                  <a:lnTo>
                    <a:pt x="4386" y="6000"/>
                  </a:lnTo>
                  <a:cubicBezTo>
                    <a:pt x="4390" y="6004"/>
                    <a:pt x="4395" y="6009"/>
                    <a:pt x="4399" y="6013"/>
                  </a:cubicBezTo>
                  <a:cubicBezTo>
                    <a:pt x="4403" y="6026"/>
                    <a:pt x="4408" y="6038"/>
                    <a:pt x="4411" y="6051"/>
                  </a:cubicBezTo>
                  <a:cubicBezTo>
                    <a:pt x="4408" y="6048"/>
                    <a:pt x="4406" y="6046"/>
                    <a:pt x="4403" y="6043"/>
                  </a:cubicBezTo>
                  <a:lnTo>
                    <a:pt x="4403" y="6043"/>
                  </a:lnTo>
                  <a:cubicBezTo>
                    <a:pt x="4421" y="6069"/>
                    <a:pt x="4436" y="6091"/>
                    <a:pt x="4451" y="6115"/>
                  </a:cubicBezTo>
                  <a:cubicBezTo>
                    <a:pt x="4454" y="6121"/>
                    <a:pt x="4455" y="6126"/>
                    <a:pt x="4459" y="6137"/>
                  </a:cubicBezTo>
                  <a:cubicBezTo>
                    <a:pt x="4437" y="6121"/>
                    <a:pt x="4414" y="6104"/>
                    <a:pt x="4377" y="6079"/>
                  </a:cubicBezTo>
                  <a:cubicBezTo>
                    <a:pt x="4389" y="6063"/>
                    <a:pt x="4396" y="6053"/>
                    <a:pt x="4403" y="6041"/>
                  </a:cubicBezTo>
                  <a:cubicBezTo>
                    <a:pt x="4398" y="6028"/>
                    <a:pt x="4392" y="6015"/>
                    <a:pt x="4386" y="6000"/>
                  </a:cubicBezTo>
                  <a:close/>
                  <a:moveTo>
                    <a:pt x="2283" y="6091"/>
                  </a:moveTo>
                  <a:cubicBezTo>
                    <a:pt x="2288" y="6099"/>
                    <a:pt x="2294" y="6106"/>
                    <a:pt x="2298" y="6113"/>
                  </a:cubicBezTo>
                  <a:cubicBezTo>
                    <a:pt x="2295" y="6122"/>
                    <a:pt x="2294" y="6131"/>
                    <a:pt x="2291" y="6140"/>
                  </a:cubicBezTo>
                  <a:cubicBezTo>
                    <a:pt x="2282" y="6126"/>
                    <a:pt x="2273" y="6112"/>
                    <a:pt x="2263" y="6099"/>
                  </a:cubicBezTo>
                  <a:cubicBezTo>
                    <a:pt x="2270" y="6096"/>
                    <a:pt x="2276" y="6093"/>
                    <a:pt x="2283" y="6091"/>
                  </a:cubicBezTo>
                  <a:close/>
                  <a:moveTo>
                    <a:pt x="1886" y="6124"/>
                  </a:moveTo>
                  <a:cubicBezTo>
                    <a:pt x="1890" y="6129"/>
                    <a:pt x="1894" y="6134"/>
                    <a:pt x="1897" y="6139"/>
                  </a:cubicBezTo>
                  <a:lnTo>
                    <a:pt x="1897" y="6139"/>
                  </a:lnTo>
                  <a:cubicBezTo>
                    <a:pt x="1903" y="6152"/>
                    <a:pt x="1906" y="6157"/>
                    <a:pt x="1905" y="6157"/>
                  </a:cubicBezTo>
                  <a:cubicBezTo>
                    <a:pt x="1904" y="6157"/>
                    <a:pt x="1895" y="6140"/>
                    <a:pt x="1886" y="6124"/>
                  </a:cubicBezTo>
                  <a:close/>
                  <a:moveTo>
                    <a:pt x="2635" y="6115"/>
                  </a:moveTo>
                  <a:cubicBezTo>
                    <a:pt x="2645" y="6131"/>
                    <a:pt x="2656" y="6147"/>
                    <a:pt x="2666" y="6163"/>
                  </a:cubicBezTo>
                  <a:cubicBezTo>
                    <a:pt x="2664" y="6163"/>
                    <a:pt x="2663" y="6163"/>
                    <a:pt x="2662" y="6165"/>
                  </a:cubicBezTo>
                  <a:cubicBezTo>
                    <a:pt x="2651" y="6149"/>
                    <a:pt x="2641" y="6132"/>
                    <a:pt x="2631" y="6116"/>
                  </a:cubicBezTo>
                  <a:cubicBezTo>
                    <a:pt x="2632" y="6116"/>
                    <a:pt x="2634" y="6116"/>
                    <a:pt x="2635" y="6115"/>
                  </a:cubicBezTo>
                  <a:close/>
                  <a:moveTo>
                    <a:pt x="1698" y="6160"/>
                  </a:moveTo>
                  <a:cubicBezTo>
                    <a:pt x="1701" y="6166"/>
                    <a:pt x="1704" y="6172"/>
                    <a:pt x="1707" y="6176"/>
                  </a:cubicBezTo>
                  <a:cubicBezTo>
                    <a:pt x="1704" y="6178"/>
                    <a:pt x="1699" y="6179"/>
                    <a:pt x="1696" y="6181"/>
                  </a:cubicBezTo>
                  <a:lnTo>
                    <a:pt x="1695" y="6182"/>
                  </a:lnTo>
                  <a:cubicBezTo>
                    <a:pt x="1692" y="6176"/>
                    <a:pt x="1689" y="6171"/>
                    <a:pt x="1686" y="6166"/>
                  </a:cubicBezTo>
                  <a:cubicBezTo>
                    <a:pt x="1689" y="6165"/>
                    <a:pt x="1693" y="6163"/>
                    <a:pt x="1698" y="6160"/>
                  </a:cubicBezTo>
                  <a:close/>
                  <a:moveTo>
                    <a:pt x="4489" y="6134"/>
                  </a:moveTo>
                  <a:cubicBezTo>
                    <a:pt x="4498" y="6149"/>
                    <a:pt x="4508" y="6165"/>
                    <a:pt x="4518" y="6181"/>
                  </a:cubicBezTo>
                  <a:lnTo>
                    <a:pt x="4515" y="6182"/>
                  </a:lnTo>
                  <a:cubicBezTo>
                    <a:pt x="4505" y="6166"/>
                    <a:pt x="4495" y="6151"/>
                    <a:pt x="4484" y="6135"/>
                  </a:cubicBezTo>
                  <a:cubicBezTo>
                    <a:pt x="4486" y="6134"/>
                    <a:pt x="4487" y="6134"/>
                    <a:pt x="4489" y="6134"/>
                  </a:cubicBezTo>
                  <a:close/>
                  <a:moveTo>
                    <a:pt x="4214" y="6184"/>
                  </a:moveTo>
                  <a:lnTo>
                    <a:pt x="4214" y="6184"/>
                  </a:lnTo>
                  <a:cubicBezTo>
                    <a:pt x="4214" y="6184"/>
                    <a:pt x="4215" y="6185"/>
                    <a:pt x="4215" y="6185"/>
                  </a:cubicBezTo>
                  <a:lnTo>
                    <a:pt x="4215" y="6185"/>
                  </a:lnTo>
                  <a:cubicBezTo>
                    <a:pt x="4215" y="6185"/>
                    <a:pt x="4214" y="6184"/>
                    <a:pt x="4214" y="6184"/>
                  </a:cubicBezTo>
                  <a:close/>
                  <a:moveTo>
                    <a:pt x="3889" y="6140"/>
                  </a:moveTo>
                  <a:cubicBezTo>
                    <a:pt x="3899" y="6156"/>
                    <a:pt x="3909" y="6171"/>
                    <a:pt x="3919" y="6187"/>
                  </a:cubicBezTo>
                  <a:lnTo>
                    <a:pt x="3919" y="6187"/>
                  </a:lnTo>
                  <a:lnTo>
                    <a:pt x="3915" y="6190"/>
                  </a:lnTo>
                  <a:cubicBezTo>
                    <a:pt x="3905" y="6174"/>
                    <a:pt x="3894" y="6157"/>
                    <a:pt x="3884" y="6141"/>
                  </a:cubicBezTo>
                  <a:cubicBezTo>
                    <a:pt x="3886" y="6141"/>
                    <a:pt x="3887" y="6140"/>
                    <a:pt x="3889" y="6140"/>
                  </a:cubicBezTo>
                  <a:close/>
                  <a:moveTo>
                    <a:pt x="3538" y="6184"/>
                  </a:moveTo>
                  <a:cubicBezTo>
                    <a:pt x="3543" y="6190"/>
                    <a:pt x="3546" y="6194"/>
                    <a:pt x="3549" y="6200"/>
                  </a:cubicBezTo>
                  <a:cubicBezTo>
                    <a:pt x="3544" y="6201"/>
                    <a:pt x="3541" y="6203"/>
                    <a:pt x="3537" y="6204"/>
                  </a:cubicBezTo>
                  <a:cubicBezTo>
                    <a:pt x="3534" y="6199"/>
                    <a:pt x="3531" y="6194"/>
                    <a:pt x="3527" y="6188"/>
                  </a:cubicBezTo>
                  <a:cubicBezTo>
                    <a:pt x="3531" y="6187"/>
                    <a:pt x="3535" y="6185"/>
                    <a:pt x="3538" y="6184"/>
                  </a:cubicBezTo>
                  <a:close/>
                  <a:moveTo>
                    <a:pt x="1902" y="6073"/>
                  </a:moveTo>
                  <a:lnTo>
                    <a:pt x="1902" y="6073"/>
                  </a:lnTo>
                  <a:cubicBezTo>
                    <a:pt x="1954" y="6125"/>
                    <a:pt x="1974" y="6147"/>
                    <a:pt x="2007" y="6178"/>
                  </a:cubicBezTo>
                  <a:cubicBezTo>
                    <a:pt x="2001" y="6191"/>
                    <a:pt x="1998" y="6197"/>
                    <a:pt x="1995" y="6206"/>
                  </a:cubicBezTo>
                  <a:cubicBezTo>
                    <a:pt x="1974" y="6178"/>
                    <a:pt x="1957" y="6151"/>
                    <a:pt x="1902" y="6073"/>
                  </a:cubicBezTo>
                  <a:close/>
                  <a:moveTo>
                    <a:pt x="2197" y="6121"/>
                  </a:moveTo>
                  <a:cubicBezTo>
                    <a:pt x="2216" y="6147"/>
                    <a:pt x="2233" y="6174"/>
                    <a:pt x="2253" y="6199"/>
                  </a:cubicBezTo>
                  <a:cubicBezTo>
                    <a:pt x="2250" y="6201"/>
                    <a:pt x="2247" y="6203"/>
                    <a:pt x="2244" y="6206"/>
                  </a:cubicBezTo>
                  <a:cubicBezTo>
                    <a:pt x="2228" y="6179"/>
                    <a:pt x="2210" y="6153"/>
                    <a:pt x="2194" y="6126"/>
                  </a:cubicBezTo>
                  <a:cubicBezTo>
                    <a:pt x="2195" y="6125"/>
                    <a:pt x="2195" y="6124"/>
                    <a:pt x="2197" y="6121"/>
                  </a:cubicBezTo>
                  <a:close/>
                  <a:moveTo>
                    <a:pt x="3115" y="6081"/>
                  </a:moveTo>
                  <a:cubicBezTo>
                    <a:pt x="3138" y="6147"/>
                    <a:pt x="3149" y="6174"/>
                    <a:pt x="3163" y="6213"/>
                  </a:cubicBezTo>
                  <a:cubicBezTo>
                    <a:pt x="3135" y="6175"/>
                    <a:pt x="3121" y="6155"/>
                    <a:pt x="3100" y="6123"/>
                  </a:cubicBezTo>
                  <a:lnTo>
                    <a:pt x="3100" y="6123"/>
                  </a:lnTo>
                  <a:cubicBezTo>
                    <a:pt x="3103" y="6113"/>
                    <a:pt x="3106" y="6105"/>
                    <a:pt x="3115" y="6081"/>
                  </a:cubicBezTo>
                  <a:close/>
                  <a:moveTo>
                    <a:pt x="2607" y="6187"/>
                  </a:moveTo>
                  <a:cubicBezTo>
                    <a:pt x="2617" y="6203"/>
                    <a:pt x="2628" y="6219"/>
                    <a:pt x="2638" y="6235"/>
                  </a:cubicBezTo>
                  <a:lnTo>
                    <a:pt x="2634" y="6237"/>
                  </a:lnTo>
                  <a:cubicBezTo>
                    <a:pt x="2623" y="6221"/>
                    <a:pt x="2613" y="6204"/>
                    <a:pt x="2603" y="6188"/>
                  </a:cubicBezTo>
                  <a:lnTo>
                    <a:pt x="2607" y="6187"/>
                  </a:lnTo>
                  <a:close/>
                  <a:moveTo>
                    <a:pt x="2301" y="6193"/>
                  </a:moveTo>
                  <a:cubicBezTo>
                    <a:pt x="2311" y="6209"/>
                    <a:pt x="2322" y="6225"/>
                    <a:pt x="2332" y="6240"/>
                  </a:cubicBezTo>
                  <a:lnTo>
                    <a:pt x="2328" y="6243"/>
                  </a:lnTo>
                  <a:cubicBezTo>
                    <a:pt x="2317" y="6227"/>
                    <a:pt x="2308" y="6210"/>
                    <a:pt x="2298" y="6194"/>
                  </a:cubicBezTo>
                  <a:cubicBezTo>
                    <a:pt x="2298" y="6194"/>
                    <a:pt x="2300" y="6193"/>
                    <a:pt x="2301" y="6193"/>
                  </a:cubicBezTo>
                  <a:close/>
                  <a:moveTo>
                    <a:pt x="1903" y="6146"/>
                  </a:moveTo>
                  <a:cubicBezTo>
                    <a:pt x="1914" y="6160"/>
                    <a:pt x="1924" y="6174"/>
                    <a:pt x="1933" y="6188"/>
                  </a:cubicBezTo>
                  <a:cubicBezTo>
                    <a:pt x="1939" y="6196"/>
                    <a:pt x="1941" y="6207"/>
                    <a:pt x="1952" y="6246"/>
                  </a:cubicBezTo>
                  <a:cubicBezTo>
                    <a:pt x="1930" y="6201"/>
                    <a:pt x="1915" y="6170"/>
                    <a:pt x="1903" y="6146"/>
                  </a:cubicBezTo>
                  <a:close/>
                  <a:moveTo>
                    <a:pt x="1611" y="6257"/>
                  </a:moveTo>
                  <a:cubicBezTo>
                    <a:pt x="1614" y="6263"/>
                    <a:pt x="1617" y="6268"/>
                    <a:pt x="1621" y="6274"/>
                  </a:cubicBezTo>
                  <a:cubicBezTo>
                    <a:pt x="1617" y="6275"/>
                    <a:pt x="1613" y="6277"/>
                    <a:pt x="1610" y="6278"/>
                  </a:cubicBezTo>
                  <a:cubicBezTo>
                    <a:pt x="1605" y="6272"/>
                    <a:pt x="1602" y="6268"/>
                    <a:pt x="1599" y="6262"/>
                  </a:cubicBezTo>
                  <a:cubicBezTo>
                    <a:pt x="1604" y="6260"/>
                    <a:pt x="1607" y="6259"/>
                    <a:pt x="1611" y="6257"/>
                  </a:cubicBezTo>
                  <a:close/>
                  <a:moveTo>
                    <a:pt x="2762" y="6244"/>
                  </a:moveTo>
                  <a:cubicBezTo>
                    <a:pt x="2772" y="6260"/>
                    <a:pt x="2781" y="6277"/>
                    <a:pt x="2791" y="6291"/>
                  </a:cubicBezTo>
                  <a:cubicBezTo>
                    <a:pt x="2791" y="6293"/>
                    <a:pt x="2790" y="6293"/>
                    <a:pt x="2788" y="6294"/>
                  </a:cubicBezTo>
                  <a:cubicBezTo>
                    <a:pt x="2778" y="6278"/>
                    <a:pt x="2767" y="6262"/>
                    <a:pt x="2757" y="6246"/>
                  </a:cubicBezTo>
                  <a:lnTo>
                    <a:pt x="2762" y="6244"/>
                  </a:lnTo>
                  <a:close/>
                  <a:moveTo>
                    <a:pt x="3268" y="6277"/>
                  </a:moveTo>
                  <a:cubicBezTo>
                    <a:pt x="3278" y="6291"/>
                    <a:pt x="3288" y="6307"/>
                    <a:pt x="3299" y="6324"/>
                  </a:cubicBezTo>
                  <a:cubicBezTo>
                    <a:pt x="3297" y="6325"/>
                    <a:pt x="3296" y="6325"/>
                    <a:pt x="3294" y="6325"/>
                  </a:cubicBezTo>
                  <a:cubicBezTo>
                    <a:pt x="3284" y="6309"/>
                    <a:pt x="3274" y="6293"/>
                    <a:pt x="3263" y="6278"/>
                  </a:cubicBezTo>
                  <a:cubicBezTo>
                    <a:pt x="3265" y="6277"/>
                    <a:pt x="3266" y="6277"/>
                    <a:pt x="3268" y="6277"/>
                  </a:cubicBezTo>
                  <a:close/>
                  <a:moveTo>
                    <a:pt x="1945" y="6279"/>
                  </a:moveTo>
                  <a:cubicBezTo>
                    <a:pt x="1955" y="6296"/>
                    <a:pt x="1964" y="6312"/>
                    <a:pt x="1974" y="6328"/>
                  </a:cubicBezTo>
                  <a:lnTo>
                    <a:pt x="1972" y="6329"/>
                  </a:lnTo>
                  <a:cubicBezTo>
                    <a:pt x="1961" y="6313"/>
                    <a:pt x="1951" y="6297"/>
                    <a:pt x="1941" y="6281"/>
                  </a:cubicBezTo>
                  <a:lnTo>
                    <a:pt x="1945" y="6279"/>
                  </a:lnTo>
                  <a:close/>
                  <a:moveTo>
                    <a:pt x="1437" y="6329"/>
                  </a:moveTo>
                  <a:cubicBezTo>
                    <a:pt x="1440" y="6334"/>
                    <a:pt x="1443" y="6340"/>
                    <a:pt x="1448" y="6346"/>
                  </a:cubicBezTo>
                  <a:cubicBezTo>
                    <a:pt x="1443" y="6347"/>
                    <a:pt x="1439" y="6349"/>
                    <a:pt x="1436" y="6350"/>
                  </a:cubicBezTo>
                  <a:cubicBezTo>
                    <a:pt x="1432" y="6344"/>
                    <a:pt x="1429" y="6340"/>
                    <a:pt x="1426" y="6334"/>
                  </a:cubicBezTo>
                  <a:cubicBezTo>
                    <a:pt x="1429" y="6332"/>
                    <a:pt x="1433" y="6331"/>
                    <a:pt x="1437" y="6329"/>
                  </a:cubicBezTo>
                  <a:close/>
                  <a:moveTo>
                    <a:pt x="1730" y="6328"/>
                  </a:moveTo>
                  <a:cubicBezTo>
                    <a:pt x="1733" y="6334"/>
                    <a:pt x="1736" y="6340"/>
                    <a:pt x="1741" y="6344"/>
                  </a:cubicBezTo>
                  <a:cubicBezTo>
                    <a:pt x="1736" y="6346"/>
                    <a:pt x="1732" y="6349"/>
                    <a:pt x="1729" y="6350"/>
                  </a:cubicBezTo>
                  <a:cubicBezTo>
                    <a:pt x="1726" y="6344"/>
                    <a:pt x="1721" y="6338"/>
                    <a:pt x="1718" y="6334"/>
                  </a:cubicBezTo>
                  <a:cubicBezTo>
                    <a:pt x="1723" y="6332"/>
                    <a:pt x="1726" y="6329"/>
                    <a:pt x="1730" y="6329"/>
                  </a:cubicBezTo>
                  <a:lnTo>
                    <a:pt x="1730" y="6328"/>
                  </a:lnTo>
                  <a:close/>
                  <a:moveTo>
                    <a:pt x="3344" y="6304"/>
                  </a:moveTo>
                  <a:cubicBezTo>
                    <a:pt x="3355" y="6321"/>
                    <a:pt x="3365" y="6337"/>
                    <a:pt x="3375" y="6352"/>
                  </a:cubicBezTo>
                  <a:cubicBezTo>
                    <a:pt x="3374" y="6353"/>
                    <a:pt x="3372" y="6353"/>
                    <a:pt x="3371" y="6353"/>
                  </a:cubicBezTo>
                  <a:cubicBezTo>
                    <a:pt x="3362" y="6338"/>
                    <a:pt x="3352" y="6322"/>
                    <a:pt x="3341" y="6306"/>
                  </a:cubicBezTo>
                  <a:cubicBezTo>
                    <a:pt x="3343" y="6306"/>
                    <a:pt x="3344" y="6304"/>
                    <a:pt x="3344" y="6304"/>
                  </a:cubicBezTo>
                  <a:close/>
                  <a:moveTo>
                    <a:pt x="1590" y="6071"/>
                  </a:moveTo>
                  <a:cubicBezTo>
                    <a:pt x="1621" y="6115"/>
                    <a:pt x="1652" y="6162"/>
                    <a:pt x="1682" y="6199"/>
                  </a:cubicBezTo>
                  <a:cubicBezTo>
                    <a:pt x="1711" y="6234"/>
                    <a:pt x="1739" y="6259"/>
                    <a:pt x="1771" y="6294"/>
                  </a:cubicBezTo>
                  <a:cubicBezTo>
                    <a:pt x="1780" y="6320"/>
                    <a:pt x="1784" y="6336"/>
                    <a:pt x="1796" y="6370"/>
                  </a:cubicBezTo>
                  <a:lnTo>
                    <a:pt x="1796" y="6370"/>
                  </a:lnTo>
                  <a:cubicBezTo>
                    <a:pt x="1717" y="6267"/>
                    <a:pt x="1646" y="6176"/>
                    <a:pt x="1571" y="6079"/>
                  </a:cubicBezTo>
                  <a:cubicBezTo>
                    <a:pt x="1579" y="6075"/>
                    <a:pt x="1585" y="6073"/>
                    <a:pt x="1590" y="6071"/>
                  </a:cubicBezTo>
                  <a:close/>
                  <a:moveTo>
                    <a:pt x="3125" y="6415"/>
                  </a:moveTo>
                  <a:cubicBezTo>
                    <a:pt x="3129" y="6421"/>
                    <a:pt x="3132" y="6425"/>
                    <a:pt x="3135" y="6431"/>
                  </a:cubicBezTo>
                  <a:cubicBezTo>
                    <a:pt x="3132" y="6432"/>
                    <a:pt x="3128" y="6434"/>
                    <a:pt x="3124" y="6435"/>
                  </a:cubicBezTo>
                  <a:cubicBezTo>
                    <a:pt x="3121" y="6431"/>
                    <a:pt x="3118" y="6425"/>
                    <a:pt x="3113" y="6421"/>
                  </a:cubicBezTo>
                  <a:cubicBezTo>
                    <a:pt x="3118" y="6419"/>
                    <a:pt x="3122" y="6416"/>
                    <a:pt x="3125" y="6415"/>
                  </a:cubicBezTo>
                  <a:close/>
                  <a:moveTo>
                    <a:pt x="2182" y="6422"/>
                  </a:moveTo>
                  <a:cubicBezTo>
                    <a:pt x="2192" y="6438"/>
                    <a:pt x="2203" y="6455"/>
                    <a:pt x="2213" y="6471"/>
                  </a:cubicBezTo>
                  <a:cubicBezTo>
                    <a:pt x="2211" y="6471"/>
                    <a:pt x="2210" y="6472"/>
                    <a:pt x="2208" y="6472"/>
                  </a:cubicBezTo>
                  <a:cubicBezTo>
                    <a:pt x="2200" y="6456"/>
                    <a:pt x="2189" y="6440"/>
                    <a:pt x="2179" y="6425"/>
                  </a:cubicBezTo>
                  <a:lnTo>
                    <a:pt x="2182" y="6422"/>
                  </a:lnTo>
                  <a:close/>
                  <a:moveTo>
                    <a:pt x="1689" y="6385"/>
                  </a:moveTo>
                  <a:cubicBezTo>
                    <a:pt x="1710" y="6418"/>
                    <a:pt x="1729" y="6450"/>
                    <a:pt x="1749" y="6481"/>
                  </a:cubicBezTo>
                  <a:cubicBezTo>
                    <a:pt x="1748" y="6482"/>
                    <a:pt x="1746" y="6482"/>
                    <a:pt x="1744" y="6484"/>
                  </a:cubicBezTo>
                  <a:cubicBezTo>
                    <a:pt x="1724" y="6452"/>
                    <a:pt x="1704" y="6421"/>
                    <a:pt x="1683" y="6388"/>
                  </a:cubicBezTo>
                  <a:cubicBezTo>
                    <a:pt x="1685" y="6387"/>
                    <a:pt x="1688" y="6387"/>
                    <a:pt x="1689" y="6385"/>
                  </a:cubicBezTo>
                  <a:close/>
                  <a:moveTo>
                    <a:pt x="1486" y="6415"/>
                  </a:moveTo>
                  <a:cubicBezTo>
                    <a:pt x="1504" y="6441"/>
                    <a:pt x="1521" y="6468"/>
                    <a:pt x="1540" y="6493"/>
                  </a:cubicBezTo>
                  <a:cubicBezTo>
                    <a:pt x="1538" y="6496"/>
                    <a:pt x="1535" y="6497"/>
                    <a:pt x="1532" y="6500"/>
                  </a:cubicBezTo>
                  <a:cubicBezTo>
                    <a:pt x="1515" y="6474"/>
                    <a:pt x="1498" y="6447"/>
                    <a:pt x="1482" y="6421"/>
                  </a:cubicBezTo>
                  <a:cubicBezTo>
                    <a:pt x="1483" y="6419"/>
                    <a:pt x="1485" y="6416"/>
                    <a:pt x="1486" y="6415"/>
                  </a:cubicBezTo>
                  <a:close/>
                  <a:moveTo>
                    <a:pt x="3232" y="6491"/>
                  </a:moveTo>
                  <a:cubicBezTo>
                    <a:pt x="3237" y="6497"/>
                    <a:pt x="3240" y="6502"/>
                    <a:pt x="3243" y="6508"/>
                  </a:cubicBezTo>
                  <a:cubicBezTo>
                    <a:pt x="3240" y="6509"/>
                    <a:pt x="3235" y="6510"/>
                    <a:pt x="3231" y="6512"/>
                  </a:cubicBezTo>
                  <a:cubicBezTo>
                    <a:pt x="3228" y="6508"/>
                    <a:pt x="3225" y="6502"/>
                    <a:pt x="3221" y="6496"/>
                  </a:cubicBezTo>
                  <a:cubicBezTo>
                    <a:pt x="3225" y="6494"/>
                    <a:pt x="3229" y="6493"/>
                    <a:pt x="3232" y="6491"/>
                  </a:cubicBezTo>
                  <a:close/>
                  <a:moveTo>
                    <a:pt x="1930" y="6466"/>
                  </a:moveTo>
                  <a:cubicBezTo>
                    <a:pt x="1941" y="6482"/>
                    <a:pt x="1951" y="6499"/>
                    <a:pt x="1961" y="6515"/>
                  </a:cubicBezTo>
                  <a:lnTo>
                    <a:pt x="1957" y="6516"/>
                  </a:lnTo>
                  <a:cubicBezTo>
                    <a:pt x="1947" y="6500"/>
                    <a:pt x="1936" y="6484"/>
                    <a:pt x="1927" y="6468"/>
                  </a:cubicBezTo>
                  <a:cubicBezTo>
                    <a:pt x="1927" y="6468"/>
                    <a:pt x="1929" y="6468"/>
                    <a:pt x="1930" y="6466"/>
                  </a:cubicBezTo>
                  <a:close/>
                  <a:moveTo>
                    <a:pt x="1290" y="6413"/>
                  </a:moveTo>
                  <a:cubicBezTo>
                    <a:pt x="1320" y="6447"/>
                    <a:pt x="1343" y="6475"/>
                    <a:pt x="1370" y="6508"/>
                  </a:cubicBezTo>
                  <a:cubicBezTo>
                    <a:pt x="1367" y="6514"/>
                    <a:pt x="1365" y="6520"/>
                    <a:pt x="1360" y="6520"/>
                  </a:cubicBezTo>
                  <a:cubicBezTo>
                    <a:pt x="1351" y="6520"/>
                    <a:pt x="1334" y="6499"/>
                    <a:pt x="1290" y="6413"/>
                  </a:cubicBezTo>
                  <a:close/>
                  <a:moveTo>
                    <a:pt x="1489" y="6484"/>
                  </a:moveTo>
                  <a:cubicBezTo>
                    <a:pt x="1495" y="6491"/>
                    <a:pt x="1499" y="6500"/>
                    <a:pt x="1505" y="6508"/>
                  </a:cubicBezTo>
                  <a:cubicBezTo>
                    <a:pt x="1493" y="6512"/>
                    <a:pt x="1482" y="6518"/>
                    <a:pt x="1470" y="6522"/>
                  </a:cubicBezTo>
                  <a:cubicBezTo>
                    <a:pt x="1464" y="6515"/>
                    <a:pt x="1460" y="6506"/>
                    <a:pt x="1454" y="6499"/>
                  </a:cubicBezTo>
                  <a:cubicBezTo>
                    <a:pt x="1465" y="6493"/>
                    <a:pt x="1477" y="6488"/>
                    <a:pt x="1489" y="6484"/>
                  </a:cubicBezTo>
                  <a:close/>
                  <a:moveTo>
                    <a:pt x="3048" y="6487"/>
                  </a:moveTo>
                  <a:cubicBezTo>
                    <a:pt x="3059" y="6503"/>
                    <a:pt x="3069" y="6519"/>
                    <a:pt x="3079" y="6535"/>
                  </a:cubicBezTo>
                  <a:lnTo>
                    <a:pt x="3075" y="6537"/>
                  </a:lnTo>
                  <a:cubicBezTo>
                    <a:pt x="3065" y="6521"/>
                    <a:pt x="3054" y="6505"/>
                    <a:pt x="3044" y="6488"/>
                  </a:cubicBezTo>
                  <a:cubicBezTo>
                    <a:pt x="3046" y="6488"/>
                    <a:pt x="3047" y="6488"/>
                    <a:pt x="3048" y="6487"/>
                  </a:cubicBezTo>
                  <a:close/>
                  <a:moveTo>
                    <a:pt x="1704" y="6521"/>
                  </a:moveTo>
                  <a:cubicBezTo>
                    <a:pt x="1708" y="6525"/>
                    <a:pt x="1711" y="6531"/>
                    <a:pt x="1714" y="6537"/>
                  </a:cubicBezTo>
                  <a:cubicBezTo>
                    <a:pt x="1711" y="6538"/>
                    <a:pt x="1707" y="6540"/>
                    <a:pt x="1702" y="6541"/>
                  </a:cubicBezTo>
                  <a:cubicBezTo>
                    <a:pt x="1699" y="6535"/>
                    <a:pt x="1696" y="6531"/>
                    <a:pt x="1692" y="6525"/>
                  </a:cubicBezTo>
                  <a:cubicBezTo>
                    <a:pt x="1696" y="6524"/>
                    <a:pt x="1701" y="6522"/>
                    <a:pt x="1704" y="6521"/>
                  </a:cubicBezTo>
                  <a:close/>
                  <a:moveTo>
                    <a:pt x="3103" y="6525"/>
                  </a:moveTo>
                  <a:cubicBezTo>
                    <a:pt x="3112" y="6541"/>
                    <a:pt x="3122" y="6558"/>
                    <a:pt x="3132" y="6574"/>
                  </a:cubicBezTo>
                  <a:cubicBezTo>
                    <a:pt x="3131" y="6574"/>
                    <a:pt x="3129" y="6574"/>
                    <a:pt x="3129" y="6575"/>
                  </a:cubicBezTo>
                  <a:cubicBezTo>
                    <a:pt x="3119" y="6559"/>
                    <a:pt x="3109" y="6543"/>
                    <a:pt x="3099" y="6527"/>
                  </a:cubicBezTo>
                  <a:cubicBezTo>
                    <a:pt x="3100" y="6527"/>
                    <a:pt x="3101" y="6525"/>
                    <a:pt x="3103" y="6525"/>
                  </a:cubicBezTo>
                  <a:close/>
                  <a:moveTo>
                    <a:pt x="3497" y="6541"/>
                  </a:moveTo>
                  <a:cubicBezTo>
                    <a:pt x="3506" y="6556"/>
                    <a:pt x="3515" y="6569"/>
                    <a:pt x="3524" y="6583"/>
                  </a:cubicBezTo>
                  <a:cubicBezTo>
                    <a:pt x="3516" y="6585"/>
                    <a:pt x="3510" y="6588"/>
                    <a:pt x="3505" y="6590"/>
                  </a:cubicBezTo>
                  <a:cubicBezTo>
                    <a:pt x="3499" y="6583"/>
                    <a:pt x="3493" y="6575"/>
                    <a:pt x="3488" y="6568"/>
                  </a:cubicBezTo>
                  <a:cubicBezTo>
                    <a:pt x="3491" y="6559"/>
                    <a:pt x="3494" y="6550"/>
                    <a:pt x="3497" y="6541"/>
                  </a:cubicBezTo>
                  <a:close/>
                  <a:moveTo>
                    <a:pt x="3012" y="6584"/>
                  </a:moveTo>
                  <a:cubicBezTo>
                    <a:pt x="3015" y="6588"/>
                    <a:pt x="3018" y="6594"/>
                    <a:pt x="3021" y="6599"/>
                  </a:cubicBezTo>
                  <a:cubicBezTo>
                    <a:pt x="3018" y="6602"/>
                    <a:pt x="3013" y="6603"/>
                    <a:pt x="3010" y="6605"/>
                  </a:cubicBezTo>
                  <a:cubicBezTo>
                    <a:pt x="3006" y="6599"/>
                    <a:pt x="3003" y="6593"/>
                    <a:pt x="3000" y="6588"/>
                  </a:cubicBezTo>
                  <a:cubicBezTo>
                    <a:pt x="3003" y="6587"/>
                    <a:pt x="3007" y="6585"/>
                    <a:pt x="3012" y="6584"/>
                  </a:cubicBezTo>
                  <a:close/>
                  <a:moveTo>
                    <a:pt x="2102" y="6583"/>
                  </a:moveTo>
                  <a:lnTo>
                    <a:pt x="2102" y="6583"/>
                  </a:lnTo>
                  <a:cubicBezTo>
                    <a:pt x="2114" y="6594"/>
                    <a:pt x="2125" y="6606"/>
                    <a:pt x="2135" y="6618"/>
                  </a:cubicBezTo>
                  <a:cubicBezTo>
                    <a:pt x="2134" y="6618"/>
                    <a:pt x="2134" y="6618"/>
                    <a:pt x="2134" y="6618"/>
                  </a:cubicBezTo>
                  <a:cubicBezTo>
                    <a:pt x="2128" y="6618"/>
                    <a:pt x="2118" y="6608"/>
                    <a:pt x="2108" y="6600"/>
                  </a:cubicBezTo>
                  <a:cubicBezTo>
                    <a:pt x="2107" y="6594"/>
                    <a:pt x="2104" y="6588"/>
                    <a:pt x="2102" y="6583"/>
                  </a:cubicBezTo>
                  <a:close/>
                  <a:moveTo>
                    <a:pt x="1370" y="6578"/>
                  </a:moveTo>
                  <a:cubicBezTo>
                    <a:pt x="1380" y="6594"/>
                    <a:pt x="1389" y="6610"/>
                    <a:pt x="1399" y="6627"/>
                  </a:cubicBezTo>
                  <a:cubicBezTo>
                    <a:pt x="1398" y="6627"/>
                    <a:pt x="1398" y="6627"/>
                    <a:pt x="1396" y="6628"/>
                  </a:cubicBezTo>
                  <a:cubicBezTo>
                    <a:pt x="1386" y="6612"/>
                    <a:pt x="1376" y="6596"/>
                    <a:pt x="1365" y="6580"/>
                  </a:cubicBezTo>
                  <a:lnTo>
                    <a:pt x="1370" y="6578"/>
                  </a:lnTo>
                  <a:close/>
                  <a:moveTo>
                    <a:pt x="1829" y="6580"/>
                  </a:moveTo>
                  <a:cubicBezTo>
                    <a:pt x="1833" y="6587"/>
                    <a:pt x="1839" y="6596"/>
                    <a:pt x="1844" y="6603"/>
                  </a:cubicBezTo>
                  <a:cubicBezTo>
                    <a:pt x="1841" y="6612"/>
                    <a:pt x="1838" y="6621"/>
                    <a:pt x="1835" y="6628"/>
                  </a:cubicBezTo>
                  <a:cubicBezTo>
                    <a:pt x="1826" y="6615"/>
                    <a:pt x="1817" y="6602"/>
                    <a:pt x="1808" y="6588"/>
                  </a:cubicBezTo>
                  <a:cubicBezTo>
                    <a:pt x="1816" y="6585"/>
                    <a:pt x="1821" y="6583"/>
                    <a:pt x="1829" y="6580"/>
                  </a:cubicBezTo>
                  <a:close/>
                  <a:moveTo>
                    <a:pt x="1504" y="6581"/>
                  </a:moveTo>
                  <a:cubicBezTo>
                    <a:pt x="1513" y="6594"/>
                    <a:pt x="1521" y="6609"/>
                    <a:pt x="1530" y="6622"/>
                  </a:cubicBezTo>
                  <a:cubicBezTo>
                    <a:pt x="1524" y="6625"/>
                    <a:pt x="1518" y="6627"/>
                    <a:pt x="1511" y="6630"/>
                  </a:cubicBezTo>
                  <a:cubicBezTo>
                    <a:pt x="1507" y="6622"/>
                    <a:pt x="1501" y="6615"/>
                    <a:pt x="1496" y="6608"/>
                  </a:cubicBezTo>
                  <a:cubicBezTo>
                    <a:pt x="1498" y="6599"/>
                    <a:pt x="1501" y="6590"/>
                    <a:pt x="1504" y="6581"/>
                  </a:cubicBezTo>
                  <a:close/>
                  <a:moveTo>
                    <a:pt x="1336" y="6612"/>
                  </a:moveTo>
                  <a:cubicBezTo>
                    <a:pt x="1340" y="6618"/>
                    <a:pt x="1343" y="6622"/>
                    <a:pt x="1346" y="6628"/>
                  </a:cubicBezTo>
                  <a:cubicBezTo>
                    <a:pt x="1343" y="6630"/>
                    <a:pt x="1339" y="6631"/>
                    <a:pt x="1335" y="6633"/>
                  </a:cubicBezTo>
                  <a:cubicBezTo>
                    <a:pt x="1332" y="6628"/>
                    <a:pt x="1329" y="6622"/>
                    <a:pt x="1326" y="6616"/>
                  </a:cubicBezTo>
                  <a:cubicBezTo>
                    <a:pt x="1329" y="6615"/>
                    <a:pt x="1333" y="6613"/>
                    <a:pt x="1336" y="6612"/>
                  </a:cubicBezTo>
                  <a:close/>
                  <a:moveTo>
                    <a:pt x="2916" y="6572"/>
                  </a:moveTo>
                  <a:cubicBezTo>
                    <a:pt x="2934" y="6587"/>
                    <a:pt x="2953" y="6603"/>
                    <a:pt x="2978" y="6624"/>
                  </a:cubicBezTo>
                  <a:cubicBezTo>
                    <a:pt x="2975" y="6633"/>
                    <a:pt x="2972" y="6638"/>
                    <a:pt x="2966" y="6650"/>
                  </a:cubicBezTo>
                  <a:cubicBezTo>
                    <a:pt x="2938" y="6606"/>
                    <a:pt x="2925" y="6585"/>
                    <a:pt x="2916" y="6572"/>
                  </a:cubicBezTo>
                  <a:close/>
                  <a:moveTo>
                    <a:pt x="2882" y="6636"/>
                  </a:moveTo>
                  <a:cubicBezTo>
                    <a:pt x="2887" y="6641"/>
                    <a:pt x="2890" y="6647"/>
                    <a:pt x="2893" y="6652"/>
                  </a:cubicBezTo>
                  <a:cubicBezTo>
                    <a:pt x="2890" y="6655"/>
                    <a:pt x="2885" y="6655"/>
                    <a:pt x="2881" y="6658"/>
                  </a:cubicBezTo>
                  <a:cubicBezTo>
                    <a:pt x="2878" y="6652"/>
                    <a:pt x="2875" y="6646"/>
                    <a:pt x="2870" y="6641"/>
                  </a:cubicBezTo>
                  <a:cubicBezTo>
                    <a:pt x="2875" y="6640"/>
                    <a:pt x="2879" y="6638"/>
                    <a:pt x="2882" y="6636"/>
                  </a:cubicBezTo>
                  <a:close/>
                  <a:moveTo>
                    <a:pt x="2022" y="6610"/>
                  </a:moveTo>
                  <a:cubicBezTo>
                    <a:pt x="2032" y="6627"/>
                    <a:pt x="2042" y="6641"/>
                    <a:pt x="2052" y="6658"/>
                  </a:cubicBezTo>
                  <a:lnTo>
                    <a:pt x="2048" y="6659"/>
                  </a:lnTo>
                  <a:cubicBezTo>
                    <a:pt x="2038" y="6643"/>
                    <a:pt x="2027" y="6628"/>
                    <a:pt x="2019" y="6612"/>
                  </a:cubicBezTo>
                  <a:lnTo>
                    <a:pt x="2017" y="6612"/>
                  </a:lnTo>
                  <a:cubicBezTo>
                    <a:pt x="2019" y="6610"/>
                    <a:pt x="2020" y="6610"/>
                    <a:pt x="2022" y="6610"/>
                  </a:cubicBezTo>
                  <a:close/>
                  <a:moveTo>
                    <a:pt x="2137" y="6623"/>
                  </a:moveTo>
                  <a:cubicBezTo>
                    <a:pt x="2138" y="6625"/>
                    <a:pt x="2139" y="6627"/>
                    <a:pt x="2139" y="6628"/>
                  </a:cubicBezTo>
                  <a:cubicBezTo>
                    <a:pt x="2145" y="6628"/>
                    <a:pt x="2155" y="6637"/>
                    <a:pt x="2166" y="6647"/>
                  </a:cubicBezTo>
                  <a:cubicBezTo>
                    <a:pt x="2167" y="6653"/>
                    <a:pt x="2170" y="6659"/>
                    <a:pt x="2172" y="6663"/>
                  </a:cubicBezTo>
                  <a:cubicBezTo>
                    <a:pt x="2160" y="6652"/>
                    <a:pt x="2150" y="6640"/>
                    <a:pt x="2138" y="6628"/>
                  </a:cubicBezTo>
                  <a:cubicBezTo>
                    <a:pt x="2138" y="6627"/>
                    <a:pt x="2137" y="6625"/>
                    <a:pt x="2137" y="6623"/>
                  </a:cubicBezTo>
                  <a:close/>
                  <a:moveTo>
                    <a:pt x="2410" y="6571"/>
                  </a:moveTo>
                  <a:lnTo>
                    <a:pt x="2470" y="6666"/>
                  </a:lnTo>
                  <a:cubicBezTo>
                    <a:pt x="2469" y="6666"/>
                    <a:pt x="2467" y="6668"/>
                    <a:pt x="2464" y="6668"/>
                  </a:cubicBezTo>
                  <a:lnTo>
                    <a:pt x="2404" y="6572"/>
                  </a:lnTo>
                  <a:cubicBezTo>
                    <a:pt x="2406" y="6572"/>
                    <a:pt x="2409" y="6571"/>
                    <a:pt x="2410" y="6571"/>
                  </a:cubicBezTo>
                  <a:close/>
                  <a:moveTo>
                    <a:pt x="3163" y="6637"/>
                  </a:moveTo>
                  <a:cubicBezTo>
                    <a:pt x="3168" y="6644"/>
                    <a:pt x="3172" y="6652"/>
                    <a:pt x="3178" y="6661"/>
                  </a:cubicBezTo>
                  <a:cubicBezTo>
                    <a:pt x="3171" y="6663"/>
                    <a:pt x="3162" y="6666"/>
                    <a:pt x="3154" y="6669"/>
                  </a:cubicBezTo>
                  <a:cubicBezTo>
                    <a:pt x="3150" y="6662"/>
                    <a:pt x="3144" y="6655"/>
                    <a:pt x="3140" y="6646"/>
                  </a:cubicBezTo>
                  <a:cubicBezTo>
                    <a:pt x="3147" y="6643"/>
                    <a:pt x="3154" y="6640"/>
                    <a:pt x="3163" y="6637"/>
                  </a:cubicBezTo>
                  <a:close/>
                  <a:moveTo>
                    <a:pt x="1638" y="6669"/>
                  </a:moveTo>
                  <a:cubicBezTo>
                    <a:pt x="1641" y="6674"/>
                    <a:pt x="1645" y="6680"/>
                    <a:pt x="1648" y="6684"/>
                  </a:cubicBezTo>
                  <a:cubicBezTo>
                    <a:pt x="1643" y="6686"/>
                    <a:pt x="1641" y="6688"/>
                    <a:pt x="1636" y="6690"/>
                  </a:cubicBezTo>
                  <a:cubicBezTo>
                    <a:pt x="1633" y="6684"/>
                    <a:pt x="1629" y="6678"/>
                    <a:pt x="1626" y="6674"/>
                  </a:cubicBezTo>
                  <a:cubicBezTo>
                    <a:pt x="1630" y="6672"/>
                    <a:pt x="1633" y="6671"/>
                    <a:pt x="1638" y="6669"/>
                  </a:cubicBezTo>
                  <a:close/>
                  <a:moveTo>
                    <a:pt x="2001" y="6740"/>
                  </a:moveTo>
                  <a:cubicBezTo>
                    <a:pt x="2011" y="6756"/>
                    <a:pt x="2022" y="6771"/>
                    <a:pt x="2032" y="6787"/>
                  </a:cubicBezTo>
                  <a:cubicBezTo>
                    <a:pt x="2030" y="6789"/>
                    <a:pt x="2029" y="6789"/>
                    <a:pt x="2027" y="6789"/>
                  </a:cubicBezTo>
                  <a:cubicBezTo>
                    <a:pt x="2017" y="6774"/>
                    <a:pt x="2007" y="6758"/>
                    <a:pt x="1997" y="6741"/>
                  </a:cubicBezTo>
                  <a:cubicBezTo>
                    <a:pt x="1998" y="6740"/>
                    <a:pt x="2000" y="6740"/>
                    <a:pt x="2001" y="6740"/>
                  </a:cubicBezTo>
                  <a:close/>
                  <a:moveTo>
                    <a:pt x="1717" y="6816"/>
                  </a:moveTo>
                  <a:cubicBezTo>
                    <a:pt x="1720" y="6822"/>
                    <a:pt x="1724" y="6827"/>
                    <a:pt x="1727" y="6833"/>
                  </a:cubicBezTo>
                  <a:cubicBezTo>
                    <a:pt x="1723" y="6834"/>
                    <a:pt x="1720" y="6836"/>
                    <a:pt x="1716" y="6837"/>
                  </a:cubicBezTo>
                  <a:cubicBezTo>
                    <a:pt x="1713" y="6833"/>
                    <a:pt x="1708" y="6827"/>
                    <a:pt x="1705" y="6821"/>
                  </a:cubicBezTo>
                  <a:cubicBezTo>
                    <a:pt x="1710" y="6819"/>
                    <a:pt x="1713" y="6818"/>
                    <a:pt x="1717" y="6816"/>
                  </a:cubicBezTo>
                  <a:close/>
                  <a:moveTo>
                    <a:pt x="2890" y="6794"/>
                  </a:moveTo>
                  <a:cubicBezTo>
                    <a:pt x="2900" y="6811"/>
                    <a:pt x="2910" y="6827"/>
                    <a:pt x="2920" y="6841"/>
                  </a:cubicBezTo>
                  <a:lnTo>
                    <a:pt x="2916" y="6843"/>
                  </a:lnTo>
                  <a:cubicBezTo>
                    <a:pt x="2906" y="6828"/>
                    <a:pt x="2897" y="6812"/>
                    <a:pt x="2887" y="6796"/>
                  </a:cubicBezTo>
                  <a:cubicBezTo>
                    <a:pt x="2887" y="6796"/>
                    <a:pt x="2888" y="6794"/>
                    <a:pt x="2890" y="6794"/>
                  </a:cubicBezTo>
                  <a:close/>
                  <a:moveTo>
                    <a:pt x="1979" y="6749"/>
                  </a:moveTo>
                  <a:cubicBezTo>
                    <a:pt x="1998" y="6781"/>
                    <a:pt x="2019" y="6812"/>
                    <a:pt x="2039" y="6844"/>
                  </a:cubicBezTo>
                  <a:cubicBezTo>
                    <a:pt x="2038" y="6846"/>
                    <a:pt x="2035" y="6846"/>
                    <a:pt x="2033" y="6847"/>
                  </a:cubicBezTo>
                  <a:cubicBezTo>
                    <a:pt x="2013" y="6815"/>
                    <a:pt x="1992" y="6783"/>
                    <a:pt x="1973" y="6752"/>
                  </a:cubicBezTo>
                  <a:cubicBezTo>
                    <a:pt x="1974" y="6750"/>
                    <a:pt x="1976" y="6750"/>
                    <a:pt x="1979" y="6749"/>
                  </a:cubicBezTo>
                  <a:close/>
                  <a:moveTo>
                    <a:pt x="1251" y="6808"/>
                  </a:moveTo>
                  <a:cubicBezTo>
                    <a:pt x="1259" y="6824"/>
                    <a:pt x="1270" y="6840"/>
                    <a:pt x="1280" y="6856"/>
                  </a:cubicBezTo>
                  <a:cubicBezTo>
                    <a:pt x="1279" y="6856"/>
                    <a:pt x="1279" y="6856"/>
                    <a:pt x="1277" y="6858"/>
                  </a:cubicBezTo>
                  <a:cubicBezTo>
                    <a:pt x="1267" y="6841"/>
                    <a:pt x="1257" y="6825"/>
                    <a:pt x="1246" y="6809"/>
                  </a:cubicBezTo>
                  <a:cubicBezTo>
                    <a:pt x="1248" y="6809"/>
                    <a:pt x="1249" y="6809"/>
                    <a:pt x="1251" y="6808"/>
                  </a:cubicBezTo>
                  <a:close/>
                  <a:moveTo>
                    <a:pt x="2073" y="6830"/>
                  </a:moveTo>
                  <a:cubicBezTo>
                    <a:pt x="2083" y="6846"/>
                    <a:pt x="2094" y="6862"/>
                    <a:pt x="2104" y="6878"/>
                  </a:cubicBezTo>
                  <a:cubicBezTo>
                    <a:pt x="2102" y="6878"/>
                    <a:pt x="2101" y="6880"/>
                    <a:pt x="2100" y="6880"/>
                  </a:cubicBezTo>
                  <a:cubicBezTo>
                    <a:pt x="2089" y="6864"/>
                    <a:pt x="2079" y="6847"/>
                    <a:pt x="2070" y="6831"/>
                  </a:cubicBezTo>
                  <a:lnTo>
                    <a:pt x="2073" y="6830"/>
                  </a:lnTo>
                  <a:close/>
                  <a:moveTo>
                    <a:pt x="1045" y="6833"/>
                  </a:moveTo>
                  <a:cubicBezTo>
                    <a:pt x="1055" y="6849"/>
                    <a:pt x="1065" y="6865"/>
                    <a:pt x="1076" y="6880"/>
                  </a:cubicBezTo>
                  <a:lnTo>
                    <a:pt x="1071" y="6881"/>
                  </a:lnTo>
                  <a:cubicBezTo>
                    <a:pt x="1061" y="6866"/>
                    <a:pt x="1051" y="6850"/>
                    <a:pt x="1040" y="6834"/>
                  </a:cubicBezTo>
                  <a:lnTo>
                    <a:pt x="1045" y="6833"/>
                  </a:lnTo>
                  <a:close/>
                  <a:moveTo>
                    <a:pt x="2467" y="6799"/>
                  </a:moveTo>
                  <a:cubicBezTo>
                    <a:pt x="2485" y="6825"/>
                    <a:pt x="2501" y="6852"/>
                    <a:pt x="2517" y="6878"/>
                  </a:cubicBezTo>
                  <a:lnTo>
                    <a:pt x="2519" y="6878"/>
                  </a:lnTo>
                  <a:cubicBezTo>
                    <a:pt x="2517" y="6880"/>
                    <a:pt x="2516" y="6881"/>
                    <a:pt x="2514" y="6884"/>
                  </a:cubicBezTo>
                  <a:cubicBezTo>
                    <a:pt x="2497" y="6858"/>
                    <a:pt x="2478" y="6831"/>
                    <a:pt x="2460" y="6806"/>
                  </a:cubicBezTo>
                  <a:cubicBezTo>
                    <a:pt x="2461" y="6803"/>
                    <a:pt x="2464" y="6802"/>
                    <a:pt x="2467" y="6799"/>
                  </a:cubicBezTo>
                  <a:close/>
                  <a:moveTo>
                    <a:pt x="3215" y="6841"/>
                  </a:moveTo>
                  <a:cubicBezTo>
                    <a:pt x="3225" y="6858"/>
                    <a:pt x="3234" y="6872"/>
                    <a:pt x="3244" y="6889"/>
                  </a:cubicBezTo>
                  <a:cubicBezTo>
                    <a:pt x="3243" y="6890"/>
                    <a:pt x="3243" y="6890"/>
                    <a:pt x="3241" y="6890"/>
                  </a:cubicBezTo>
                  <a:cubicBezTo>
                    <a:pt x="3231" y="6874"/>
                    <a:pt x="3221" y="6859"/>
                    <a:pt x="3210" y="6843"/>
                  </a:cubicBezTo>
                  <a:cubicBezTo>
                    <a:pt x="3212" y="6841"/>
                    <a:pt x="3213" y="6841"/>
                    <a:pt x="3215" y="6841"/>
                  </a:cubicBezTo>
                  <a:close/>
                  <a:moveTo>
                    <a:pt x="1368" y="6830"/>
                  </a:moveTo>
                  <a:cubicBezTo>
                    <a:pt x="1385" y="6856"/>
                    <a:pt x="1402" y="6883"/>
                    <a:pt x="1418" y="6909"/>
                  </a:cubicBezTo>
                  <a:cubicBezTo>
                    <a:pt x="1417" y="6911"/>
                    <a:pt x="1417" y="6914"/>
                    <a:pt x="1415" y="6915"/>
                  </a:cubicBezTo>
                  <a:cubicBezTo>
                    <a:pt x="1398" y="6890"/>
                    <a:pt x="1380" y="6865"/>
                    <a:pt x="1361" y="6839"/>
                  </a:cubicBezTo>
                  <a:cubicBezTo>
                    <a:pt x="1364" y="6836"/>
                    <a:pt x="1365" y="6833"/>
                    <a:pt x="1368" y="6830"/>
                  </a:cubicBezTo>
                  <a:close/>
                  <a:moveTo>
                    <a:pt x="937" y="6958"/>
                  </a:moveTo>
                  <a:cubicBezTo>
                    <a:pt x="940" y="6962"/>
                    <a:pt x="945" y="6968"/>
                    <a:pt x="948" y="6974"/>
                  </a:cubicBezTo>
                  <a:cubicBezTo>
                    <a:pt x="943" y="6975"/>
                    <a:pt x="940" y="6977"/>
                    <a:pt x="936" y="6978"/>
                  </a:cubicBezTo>
                  <a:cubicBezTo>
                    <a:pt x="933" y="6972"/>
                    <a:pt x="930" y="6968"/>
                    <a:pt x="926" y="6962"/>
                  </a:cubicBezTo>
                  <a:cubicBezTo>
                    <a:pt x="930" y="6961"/>
                    <a:pt x="934" y="6959"/>
                    <a:pt x="937" y="6958"/>
                  </a:cubicBezTo>
                  <a:close/>
                  <a:moveTo>
                    <a:pt x="1187" y="6894"/>
                  </a:moveTo>
                  <a:cubicBezTo>
                    <a:pt x="1208" y="6927"/>
                    <a:pt x="1229" y="6959"/>
                    <a:pt x="1248" y="6990"/>
                  </a:cubicBezTo>
                  <a:cubicBezTo>
                    <a:pt x="1246" y="6992"/>
                    <a:pt x="1245" y="6992"/>
                    <a:pt x="1242" y="6993"/>
                  </a:cubicBezTo>
                  <a:cubicBezTo>
                    <a:pt x="1223" y="6961"/>
                    <a:pt x="1202" y="6928"/>
                    <a:pt x="1181" y="6897"/>
                  </a:cubicBezTo>
                  <a:cubicBezTo>
                    <a:pt x="1183" y="6896"/>
                    <a:pt x="1186" y="6896"/>
                    <a:pt x="1187" y="6894"/>
                  </a:cubicBezTo>
                  <a:close/>
                  <a:moveTo>
                    <a:pt x="1917" y="6953"/>
                  </a:moveTo>
                  <a:cubicBezTo>
                    <a:pt x="1926" y="6967"/>
                    <a:pt x="1935" y="6981"/>
                    <a:pt x="1944" y="6994"/>
                  </a:cubicBezTo>
                  <a:cubicBezTo>
                    <a:pt x="1938" y="6997"/>
                    <a:pt x="1930" y="6999"/>
                    <a:pt x="1924" y="7002"/>
                  </a:cubicBezTo>
                  <a:cubicBezTo>
                    <a:pt x="1919" y="6994"/>
                    <a:pt x="1914" y="6987"/>
                    <a:pt x="1908" y="6978"/>
                  </a:cubicBezTo>
                  <a:cubicBezTo>
                    <a:pt x="1911" y="6971"/>
                    <a:pt x="1914" y="6962"/>
                    <a:pt x="1917" y="6953"/>
                  </a:cubicBezTo>
                  <a:close/>
                  <a:moveTo>
                    <a:pt x="3172" y="6999"/>
                  </a:moveTo>
                  <a:cubicBezTo>
                    <a:pt x="3175" y="7005"/>
                    <a:pt x="3179" y="7009"/>
                    <a:pt x="3182" y="7015"/>
                  </a:cubicBezTo>
                  <a:cubicBezTo>
                    <a:pt x="3178" y="7017"/>
                    <a:pt x="3175" y="7018"/>
                    <a:pt x="3171" y="7019"/>
                  </a:cubicBezTo>
                  <a:cubicBezTo>
                    <a:pt x="3168" y="7015"/>
                    <a:pt x="3165" y="7009"/>
                    <a:pt x="3160" y="7005"/>
                  </a:cubicBezTo>
                  <a:cubicBezTo>
                    <a:pt x="3165" y="7002"/>
                    <a:pt x="3169" y="7000"/>
                    <a:pt x="3172" y="6999"/>
                  </a:cubicBezTo>
                  <a:close/>
                  <a:moveTo>
                    <a:pt x="1733" y="6896"/>
                  </a:moveTo>
                  <a:cubicBezTo>
                    <a:pt x="1760" y="6936"/>
                    <a:pt x="1774" y="6956"/>
                    <a:pt x="1796" y="6987"/>
                  </a:cubicBezTo>
                  <a:cubicBezTo>
                    <a:pt x="1794" y="6996"/>
                    <a:pt x="1791" y="7005"/>
                    <a:pt x="1782" y="7030"/>
                  </a:cubicBezTo>
                  <a:cubicBezTo>
                    <a:pt x="1757" y="6964"/>
                    <a:pt x="1748" y="6937"/>
                    <a:pt x="1733" y="6896"/>
                  </a:cubicBezTo>
                  <a:close/>
                  <a:moveTo>
                    <a:pt x="3012" y="6986"/>
                  </a:moveTo>
                  <a:cubicBezTo>
                    <a:pt x="3022" y="7000"/>
                    <a:pt x="3032" y="7017"/>
                    <a:pt x="3043" y="7033"/>
                  </a:cubicBezTo>
                  <a:cubicBezTo>
                    <a:pt x="3041" y="7034"/>
                    <a:pt x="3040" y="7034"/>
                    <a:pt x="3038" y="7034"/>
                  </a:cubicBezTo>
                  <a:cubicBezTo>
                    <a:pt x="3028" y="7018"/>
                    <a:pt x="3019" y="7002"/>
                    <a:pt x="3009" y="6987"/>
                  </a:cubicBezTo>
                  <a:lnTo>
                    <a:pt x="3012" y="6986"/>
                  </a:lnTo>
                  <a:close/>
                  <a:moveTo>
                    <a:pt x="1089" y="7011"/>
                  </a:moveTo>
                  <a:cubicBezTo>
                    <a:pt x="1093" y="7019"/>
                    <a:pt x="1099" y="7027"/>
                    <a:pt x="1104" y="7036"/>
                  </a:cubicBezTo>
                  <a:cubicBezTo>
                    <a:pt x="1096" y="7039"/>
                    <a:pt x="1089" y="7042"/>
                    <a:pt x="1080" y="7045"/>
                  </a:cubicBezTo>
                  <a:cubicBezTo>
                    <a:pt x="1076" y="7037"/>
                    <a:pt x="1070" y="7028"/>
                    <a:pt x="1065" y="7021"/>
                  </a:cubicBezTo>
                  <a:cubicBezTo>
                    <a:pt x="1073" y="7018"/>
                    <a:pt x="1081" y="7015"/>
                    <a:pt x="1089" y="7011"/>
                  </a:cubicBezTo>
                  <a:close/>
                  <a:moveTo>
                    <a:pt x="2101" y="7061"/>
                  </a:moveTo>
                  <a:cubicBezTo>
                    <a:pt x="2111" y="7075"/>
                    <a:pt x="2122" y="7092"/>
                    <a:pt x="2132" y="7108"/>
                  </a:cubicBezTo>
                  <a:lnTo>
                    <a:pt x="2127" y="7109"/>
                  </a:lnTo>
                  <a:cubicBezTo>
                    <a:pt x="2117" y="7093"/>
                    <a:pt x="2107" y="7077"/>
                    <a:pt x="2098" y="7062"/>
                  </a:cubicBezTo>
                  <a:cubicBezTo>
                    <a:pt x="2098" y="7061"/>
                    <a:pt x="2100" y="7061"/>
                    <a:pt x="2101" y="7061"/>
                  </a:cubicBezTo>
                  <a:close/>
                  <a:moveTo>
                    <a:pt x="1365" y="7143"/>
                  </a:moveTo>
                  <a:cubicBezTo>
                    <a:pt x="1368" y="7147"/>
                    <a:pt x="1371" y="7153"/>
                    <a:pt x="1374" y="7159"/>
                  </a:cubicBezTo>
                  <a:cubicBezTo>
                    <a:pt x="1371" y="7161"/>
                    <a:pt x="1367" y="7162"/>
                    <a:pt x="1364" y="7164"/>
                  </a:cubicBezTo>
                  <a:cubicBezTo>
                    <a:pt x="1360" y="7158"/>
                    <a:pt x="1357" y="7153"/>
                    <a:pt x="1354" y="7147"/>
                  </a:cubicBezTo>
                  <a:cubicBezTo>
                    <a:pt x="1357" y="7146"/>
                    <a:pt x="1361" y="7145"/>
                    <a:pt x="1365" y="7143"/>
                  </a:cubicBezTo>
                  <a:close/>
                  <a:moveTo>
                    <a:pt x="2606" y="7173"/>
                  </a:moveTo>
                  <a:cubicBezTo>
                    <a:pt x="2609" y="7178"/>
                    <a:pt x="2613" y="7184"/>
                    <a:pt x="2616" y="7189"/>
                  </a:cubicBezTo>
                  <a:cubicBezTo>
                    <a:pt x="2612" y="7190"/>
                    <a:pt x="2609" y="7192"/>
                    <a:pt x="2604" y="7195"/>
                  </a:cubicBezTo>
                  <a:cubicBezTo>
                    <a:pt x="2601" y="7189"/>
                    <a:pt x="2597" y="7183"/>
                    <a:pt x="2594" y="7178"/>
                  </a:cubicBezTo>
                  <a:cubicBezTo>
                    <a:pt x="2598" y="7177"/>
                    <a:pt x="2601" y="7175"/>
                    <a:pt x="2606" y="7173"/>
                  </a:cubicBezTo>
                  <a:close/>
                  <a:moveTo>
                    <a:pt x="1304" y="7147"/>
                  </a:moveTo>
                  <a:cubicBezTo>
                    <a:pt x="1314" y="7164"/>
                    <a:pt x="1324" y="7180"/>
                    <a:pt x="1335" y="7196"/>
                  </a:cubicBezTo>
                  <a:lnTo>
                    <a:pt x="1330" y="7198"/>
                  </a:lnTo>
                  <a:cubicBezTo>
                    <a:pt x="1320" y="7181"/>
                    <a:pt x="1309" y="7165"/>
                    <a:pt x="1301" y="7149"/>
                  </a:cubicBezTo>
                  <a:cubicBezTo>
                    <a:pt x="1301" y="7149"/>
                    <a:pt x="1302" y="7149"/>
                    <a:pt x="1304" y="7147"/>
                  </a:cubicBezTo>
                  <a:close/>
                  <a:moveTo>
                    <a:pt x="2153" y="7180"/>
                  </a:moveTo>
                  <a:cubicBezTo>
                    <a:pt x="2157" y="7184"/>
                    <a:pt x="2160" y="7190"/>
                    <a:pt x="2163" y="7195"/>
                  </a:cubicBezTo>
                  <a:cubicBezTo>
                    <a:pt x="2158" y="7198"/>
                    <a:pt x="2155" y="7199"/>
                    <a:pt x="2151" y="7200"/>
                  </a:cubicBezTo>
                  <a:cubicBezTo>
                    <a:pt x="2148" y="7195"/>
                    <a:pt x="2144" y="7190"/>
                    <a:pt x="2141" y="7184"/>
                  </a:cubicBezTo>
                  <a:cubicBezTo>
                    <a:pt x="2145" y="7183"/>
                    <a:pt x="2150" y="7181"/>
                    <a:pt x="2153" y="7180"/>
                  </a:cubicBezTo>
                  <a:close/>
                  <a:moveTo>
                    <a:pt x="2269" y="7112"/>
                  </a:moveTo>
                  <a:cubicBezTo>
                    <a:pt x="2288" y="7143"/>
                    <a:pt x="2308" y="7175"/>
                    <a:pt x="2329" y="7208"/>
                  </a:cubicBezTo>
                  <a:cubicBezTo>
                    <a:pt x="2328" y="7208"/>
                    <a:pt x="2325" y="7209"/>
                    <a:pt x="2323" y="7209"/>
                  </a:cubicBezTo>
                  <a:cubicBezTo>
                    <a:pt x="2303" y="7178"/>
                    <a:pt x="2282" y="7146"/>
                    <a:pt x="2263" y="7115"/>
                  </a:cubicBezTo>
                  <a:lnTo>
                    <a:pt x="2263" y="7114"/>
                  </a:lnTo>
                  <a:cubicBezTo>
                    <a:pt x="2264" y="7114"/>
                    <a:pt x="2266" y="7112"/>
                    <a:pt x="2269" y="7112"/>
                  </a:cubicBezTo>
                  <a:close/>
                  <a:moveTo>
                    <a:pt x="2319" y="7231"/>
                  </a:moveTo>
                  <a:cubicBezTo>
                    <a:pt x="2322" y="7237"/>
                    <a:pt x="2325" y="7242"/>
                    <a:pt x="2329" y="7248"/>
                  </a:cubicBezTo>
                  <a:cubicBezTo>
                    <a:pt x="2325" y="7249"/>
                    <a:pt x="2320" y="7250"/>
                    <a:pt x="2317" y="7252"/>
                  </a:cubicBezTo>
                  <a:cubicBezTo>
                    <a:pt x="2314" y="7248"/>
                    <a:pt x="2310" y="7242"/>
                    <a:pt x="2307" y="7236"/>
                  </a:cubicBezTo>
                  <a:cubicBezTo>
                    <a:pt x="2311" y="7234"/>
                    <a:pt x="2314" y="7233"/>
                    <a:pt x="2319" y="7231"/>
                  </a:cubicBezTo>
                  <a:close/>
                  <a:moveTo>
                    <a:pt x="1220" y="7262"/>
                  </a:moveTo>
                  <a:cubicBezTo>
                    <a:pt x="1223" y="7268"/>
                    <a:pt x="1227" y="7274"/>
                    <a:pt x="1230" y="7278"/>
                  </a:cubicBezTo>
                  <a:cubicBezTo>
                    <a:pt x="1226" y="7280"/>
                    <a:pt x="1223" y="7281"/>
                    <a:pt x="1218" y="7284"/>
                  </a:cubicBezTo>
                  <a:cubicBezTo>
                    <a:pt x="1215" y="7278"/>
                    <a:pt x="1212" y="7273"/>
                    <a:pt x="1208" y="7268"/>
                  </a:cubicBezTo>
                  <a:cubicBezTo>
                    <a:pt x="1212" y="7267"/>
                    <a:pt x="1215" y="7265"/>
                    <a:pt x="1220" y="7264"/>
                  </a:cubicBezTo>
                  <a:lnTo>
                    <a:pt x="1220" y="7262"/>
                  </a:lnTo>
                  <a:close/>
                  <a:moveTo>
                    <a:pt x="1917" y="7253"/>
                  </a:moveTo>
                  <a:cubicBezTo>
                    <a:pt x="1926" y="7268"/>
                    <a:pt x="1935" y="7281"/>
                    <a:pt x="1944" y="7296"/>
                  </a:cubicBezTo>
                  <a:cubicBezTo>
                    <a:pt x="1933" y="7301"/>
                    <a:pt x="1923" y="7305"/>
                    <a:pt x="1913" y="7309"/>
                  </a:cubicBezTo>
                  <a:cubicBezTo>
                    <a:pt x="1907" y="7301"/>
                    <a:pt x="1902" y="7292"/>
                    <a:pt x="1897" y="7284"/>
                  </a:cubicBezTo>
                  <a:cubicBezTo>
                    <a:pt x="1904" y="7274"/>
                    <a:pt x="1910" y="7264"/>
                    <a:pt x="1917" y="7253"/>
                  </a:cubicBezTo>
                  <a:close/>
                  <a:moveTo>
                    <a:pt x="2303" y="7299"/>
                  </a:moveTo>
                  <a:cubicBezTo>
                    <a:pt x="2306" y="7303"/>
                    <a:pt x="2308" y="7309"/>
                    <a:pt x="2313" y="7314"/>
                  </a:cubicBezTo>
                  <a:cubicBezTo>
                    <a:pt x="2308" y="7317"/>
                    <a:pt x="2304" y="7318"/>
                    <a:pt x="2301" y="7320"/>
                  </a:cubicBezTo>
                  <a:cubicBezTo>
                    <a:pt x="2297" y="7314"/>
                    <a:pt x="2294" y="7309"/>
                    <a:pt x="2291" y="7303"/>
                  </a:cubicBezTo>
                  <a:cubicBezTo>
                    <a:pt x="2294" y="7302"/>
                    <a:pt x="2298" y="7301"/>
                    <a:pt x="2303" y="7299"/>
                  </a:cubicBezTo>
                  <a:close/>
                  <a:moveTo>
                    <a:pt x="1535" y="7170"/>
                  </a:moveTo>
                  <a:lnTo>
                    <a:pt x="1535" y="7170"/>
                  </a:lnTo>
                  <a:cubicBezTo>
                    <a:pt x="1555" y="7193"/>
                    <a:pt x="1574" y="7212"/>
                    <a:pt x="1601" y="7239"/>
                  </a:cubicBezTo>
                  <a:cubicBezTo>
                    <a:pt x="1623" y="7274"/>
                    <a:pt x="1648" y="7317"/>
                    <a:pt x="1674" y="7359"/>
                  </a:cubicBezTo>
                  <a:cubicBezTo>
                    <a:pt x="1627" y="7289"/>
                    <a:pt x="1574" y="7265"/>
                    <a:pt x="1535" y="7170"/>
                  </a:cubicBezTo>
                  <a:close/>
                  <a:moveTo>
                    <a:pt x="1053" y="7309"/>
                  </a:moveTo>
                  <a:cubicBezTo>
                    <a:pt x="1062" y="7323"/>
                    <a:pt x="1073" y="7337"/>
                    <a:pt x="1081" y="7351"/>
                  </a:cubicBezTo>
                  <a:cubicBezTo>
                    <a:pt x="1071" y="7355"/>
                    <a:pt x="1061" y="7359"/>
                    <a:pt x="1051" y="7364"/>
                  </a:cubicBezTo>
                  <a:cubicBezTo>
                    <a:pt x="1045" y="7356"/>
                    <a:pt x="1039" y="7348"/>
                    <a:pt x="1034" y="7340"/>
                  </a:cubicBezTo>
                  <a:cubicBezTo>
                    <a:pt x="1040" y="7330"/>
                    <a:pt x="1048" y="7320"/>
                    <a:pt x="1053" y="7309"/>
                  </a:cubicBezTo>
                  <a:close/>
                  <a:moveTo>
                    <a:pt x="1437" y="7334"/>
                  </a:moveTo>
                  <a:cubicBezTo>
                    <a:pt x="1448" y="7351"/>
                    <a:pt x="1457" y="7365"/>
                    <a:pt x="1467" y="7381"/>
                  </a:cubicBezTo>
                  <a:cubicBezTo>
                    <a:pt x="1465" y="7383"/>
                    <a:pt x="1465" y="7383"/>
                    <a:pt x="1464" y="7383"/>
                  </a:cubicBezTo>
                  <a:cubicBezTo>
                    <a:pt x="1454" y="7367"/>
                    <a:pt x="1443" y="7352"/>
                    <a:pt x="1433" y="7336"/>
                  </a:cubicBezTo>
                  <a:cubicBezTo>
                    <a:pt x="1435" y="7334"/>
                    <a:pt x="1436" y="7334"/>
                    <a:pt x="1437" y="7334"/>
                  </a:cubicBezTo>
                  <a:close/>
                  <a:moveTo>
                    <a:pt x="1385" y="7296"/>
                  </a:moveTo>
                  <a:cubicBezTo>
                    <a:pt x="1404" y="7328"/>
                    <a:pt x="1424" y="7359"/>
                    <a:pt x="1445" y="7392"/>
                  </a:cubicBezTo>
                  <a:cubicBezTo>
                    <a:pt x="1442" y="7393"/>
                    <a:pt x="1440" y="7393"/>
                    <a:pt x="1439" y="7395"/>
                  </a:cubicBezTo>
                  <a:cubicBezTo>
                    <a:pt x="1418" y="7362"/>
                    <a:pt x="1398" y="7331"/>
                    <a:pt x="1379" y="7299"/>
                  </a:cubicBezTo>
                  <a:cubicBezTo>
                    <a:pt x="1380" y="7298"/>
                    <a:pt x="1382" y="7298"/>
                    <a:pt x="1385" y="7296"/>
                  </a:cubicBezTo>
                  <a:close/>
                  <a:moveTo>
                    <a:pt x="2419" y="7351"/>
                  </a:moveTo>
                  <a:cubicBezTo>
                    <a:pt x="2429" y="7367"/>
                    <a:pt x="2439" y="7383"/>
                    <a:pt x="2450" y="7399"/>
                  </a:cubicBezTo>
                  <a:lnTo>
                    <a:pt x="2445" y="7401"/>
                  </a:lnTo>
                  <a:cubicBezTo>
                    <a:pt x="2435" y="7384"/>
                    <a:pt x="2425" y="7368"/>
                    <a:pt x="2414" y="7352"/>
                  </a:cubicBezTo>
                  <a:cubicBezTo>
                    <a:pt x="2416" y="7352"/>
                    <a:pt x="2417" y="7352"/>
                    <a:pt x="2419" y="7351"/>
                  </a:cubicBezTo>
                  <a:close/>
                  <a:moveTo>
                    <a:pt x="1955" y="7362"/>
                  </a:moveTo>
                  <a:cubicBezTo>
                    <a:pt x="1966" y="7377"/>
                    <a:pt x="1976" y="7393"/>
                    <a:pt x="1986" y="7409"/>
                  </a:cubicBezTo>
                  <a:cubicBezTo>
                    <a:pt x="1985" y="7409"/>
                    <a:pt x="1983" y="7411"/>
                    <a:pt x="1982" y="7411"/>
                  </a:cubicBezTo>
                  <a:cubicBezTo>
                    <a:pt x="1972" y="7395"/>
                    <a:pt x="1961" y="7378"/>
                    <a:pt x="1951" y="7364"/>
                  </a:cubicBezTo>
                  <a:cubicBezTo>
                    <a:pt x="1952" y="7362"/>
                    <a:pt x="1954" y="7362"/>
                    <a:pt x="1955" y="7362"/>
                  </a:cubicBezTo>
                  <a:close/>
                  <a:moveTo>
                    <a:pt x="2079" y="7371"/>
                  </a:moveTo>
                  <a:cubicBezTo>
                    <a:pt x="2089" y="7387"/>
                    <a:pt x="2100" y="7403"/>
                    <a:pt x="2110" y="7418"/>
                  </a:cubicBezTo>
                  <a:cubicBezTo>
                    <a:pt x="2108" y="7420"/>
                    <a:pt x="2107" y="7420"/>
                    <a:pt x="2105" y="7420"/>
                  </a:cubicBezTo>
                  <a:cubicBezTo>
                    <a:pt x="2095" y="7405"/>
                    <a:pt x="2085" y="7389"/>
                    <a:pt x="2076" y="7373"/>
                  </a:cubicBezTo>
                  <a:lnTo>
                    <a:pt x="2079" y="7371"/>
                  </a:lnTo>
                  <a:close/>
                  <a:moveTo>
                    <a:pt x="864" y="7318"/>
                  </a:moveTo>
                  <a:cubicBezTo>
                    <a:pt x="906" y="7367"/>
                    <a:pt x="930" y="7395"/>
                    <a:pt x="976" y="7446"/>
                  </a:cubicBezTo>
                  <a:cubicBezTo>
                    <a:pt x="958" y="7462"/>
                    <a:pt x="946" y="7473"/>
                    <a:pt x="936" y="7483"/>
                  </a:cubicBezTo>
                  <a:cubicBezTo>
                    <a:pt x="840" y="7356"/>
                    <a:pt x="908" y="7395"/>
                    <a:pt x="864" y="7318"/>
                  </a:cubicBezTo>
                  <a:close/>
                  <a:moveTo>
                    <a:pt x="1309" y="7387"/>
                  </a:moveTo>
                  <a:cubicBezTo>
                    <a:pt x="1329" y="7420"/>
                    <a:pt x="1349" y="7452"/>
                    <a:pt x="1370" y="7483"/>
                  </a:cubicBezTo>
                  <a:cubicBezTo>
                    <a:pt x="1368" y="7484"/>
                    <a:pt x="1365" y="7484"/>
                    <a:pt x="1364" y="7486"/>
                  </a:cubicBezTo>
                  <a:cubicBezTo>
                    <a:pt x="1343" y="7454"/>
                    <a:pt x="1324" y="7421"/>
                    <a:pt x="1304" y="7390"/>
                  </a:cubicBezTo>
                  <a:cubicBezTo>
                    <a:pt x="1305" y="7389"/>
                    <a:pt x="1307" y="7389"/>
                    <a:pt x="1309" y="7387"/>
                  </a:cubicBezTo>
                  <a:close/>
                  <a:moveTo>
                    <a:pt x="2130" y="7490"/>
                  </a:moveTo>
                  <a:cubicBezTo>
                    <a:pt x="2133" y="7496"/>
                    <a:pt x="2138" y="7501"/>
                    <a:pt x="2141" y="7506"/>
                  </a:cubicBezTo>
                  <a:cubicBezTo>
                    <a:pt x="2136" y="7508"/>
                    <a:pt x="2133" y="7509"/>
                    <a:pt x="2129" y="7511"/>
                  </a:cubicBezTo>
                  <a:cubicBezTo>
                    <a:pt x="2126" y="7506"/>
                    <a:pt x="2122" y="7501"/>
                    <a:pt x="2119" y="7496"/>
                  </a:cubicBezTo>
                  <a:lnTo>
                    <a:pt x="2130" y="7490"/>
                  </a:lnTo>
                  <a:close/>
                  <a:moveTo>
                    <a:pt x="1836" y="7490"/>
                  </a:moveTo>
                  <a:cubicBezTo>
                    <a:pt x="1841" y="7496"/>
                    <a:pt x="1844" y="7502"/>
                    <a:pt x="1846" y="7506"/>
                  </a:cubicBezTo>
                  <a:cubicBezTo>
                    <a:pt x="1844" y="7508"/>
                    <a:pt x="1839" y="7509"/>
                    <a:pt x="1835" y="7512"/>
                  </a:cubicBezTo>
                  <a:cubicBezTo>
                    <a:pt x="1832" y="7506"/>
                    <a:pt x="1829" y="7501"/>
                    <a:pt x="1824" y="7496"/>
                  </a:cubicBezTo>
                  <a:cubicBezTo>
                    <a:pt x="1829" y="7495"/>
                    <a:pt x="1833" y="7493"/>
                    <a:pt x="1836" y="7490"/>
                  </a:cubicBezTo>
                  <a:close/>
                  <a:moveTo>
                    <a:pt x="778" y="7362"/>
                  </a:moveTo>
                  <a:cubicBezTo>
                    <a:pt x="803" y="7401"/>
                    <a:pt x="824" y="7430"/>
                    <a:pt x="836" y="7449"/>
                  </a:cubicBezTo>
                  <a:cubicBezTo>
                    <a:pt x="850" y="7465"/>
                    <a:pt x="861" y="7474"/>
                    <a:pt x="871" y="7484"/>
                  </a:cubicBezTo>
                  <a:cubicBezTo>
                    <a:pt x="873" y="7489"/>
                    <a:pt x="875" y="7495"/>
                    <a:pt x="877" y="7501"/>
                  </a:cubicBezTo>
                  <a:cubicBezTo>
                    <a:pt x="867" y="7489"/>
                    <a:pt x="855" y="7477"/>
                    <a:pt x="845" y="7465"/>
                  </a:cubicBezTo>
                  <a:cubicBezTo>
                    <a:pt x="843" y="7461"/>
                    <a:pt x="842" y="7458"/>
                    <a:pt x="840" y="7455"/>
                  </a:cubicBezTo>
                  <a:lnTo>
                    <a:pt x="840" y="7455"/>
                  </a:lnTo>
                  <a:cubicBezTo>
                    <a:pt x="843" y="7474"/>
                    <a:pt x="848" y="7493"/>
                    <a:pt x="855" y="7517"/>
                  </a:cubicBezTo>
                  <a:cubicBezTo>
                    <a:pt x="833" y="7489"/>
                    <a:pt x="814" y="7461"/>
                    <a:pt x="793" y="7436"/>
                  </a:cubicBezTo>
                  <a:cubicBezTo>
                    <a:pt x="783" y="7423"/>
                    <a:pt x="774" y="7415"/>
                    <a:pt x="752" y="7392"/>
                  </a:cubicBezTo>
                  <a:cubicBezTo>
                    <a:pt x="761" y="7381"/>
                    <a:pt x="770" y="7373"/>
                    <a:pt x="778" y="7362"/>
                  </a:cubicBezTo>
                  <a:close/>
                  <a:moveTo>
                    <a:pt x="556" y="7392"/>
                  </a:moveTo>
                  <a:cubicBezTo>
                    <a:pt x="590" y="7445"/>
                    <a:pt x="615" y="7484"/>
                    <a:pt x="650" y="7540"/>
                  </a:cubicBezTo>
                  <a:cubicBezTo>
                    <a:pt x="631" y="7530"/>
                    <a:pt x="603" y="7512"/>
                    <a:pt x="584" y="7508"/>
                  </a:cubicBezTo>
                  <a:cubicBezTo>
                    <a:pt x="582" y="7508"/>
                    <a:pt x="580" y="7507"/>
                    <a:pt x="578" y="7507"/>
                  </a:cubicBezTo>
                  <a:cubicBezTo>
                    <a:pt x="574" y="7507"/>
                    <a:pt x="569" y="7508"/>
                    <a:pt x="565" y="7508"/>
                  </a:cubicBezTo>
                  <a:cubicBezTo>
                    <a:pt x="555" y="7508"/>
                    <a:pt x="543" y="7505"/>
                    <a:pt x="521" y="7486"/>
                  </a:cubicBezTo>
                  <a:cubicBezTo>
                    <a:pt x="533" y="7476"/>
                    <a:pt x="549" y="7473"/>
                    <a:pt x="556" y="7455"/>
                  </a:cubicBezTo>
                  <a:cubicBezTo>
                    <a:pt x="561" y="7442"/>
                    <a:pt x="556" y="7412"/>
                    <a:pt x="556" y="7392"/>
                  </a:cubicBezTo>
                  <a:close/>
                  <a:moveTo>
                    <a:pt x="1473" y="7521"/>
                  </a:moveTo>
                  <a:cubicBezTo>
                    <a:pt x="1476" y="7526"/>
                    <a:pt x="1479" y="7531"/>
                    <a:pt x="1482" y="7536"/>
                  </a:cubicBezTo>
                  <a:cubicBezTo>
                    <a:pt x="1479" y="7537"/>
                    <a:pt x="1474" y="7539"/>
                    <a:pt x="1471" y="7542"/>
                  </a:cubicBezTo>
                  <a:cubicBezTo>
                    <a:pt x="1467" y="7536"/>
                    <a:pt x="1464" y="7530"/>
                    <a:pt x="1461" y="7526"/>
                  </a:cubicBezTo>
                  <a:cubicBezTo>
                    <a:pt x="1464" y="7524"/>
                    <a:pt x="1468" y="7523"/>
                    <a:pt x="1473" y="7521"/>
                  </a:cubicBezTo>
                  <a:close/>
                  <a:moveTo>
                    <a:pt x="905" y="7493"/>
                  </a:moveTo>
                  <a:cubicBezTo>
                    <a:pt x="915" y="7509"/>
                    <a:pt x="926" y="7526"/>
                    <a:pt x="936" y="7542"/>
                  </a:cubicBezTo>
                  <a:cubicBezTo>
                    <a:pt x="934" y="7542"/>
                    <a:pt x="933" y="7543"/>
                    <a:pt x="931" y="7543"/>
                  </a:cubicBezTo>
                  <a:cubicBezTo>
                    <a:pt x="921" y="7527"/>
                    <a:pt x="911" y="7511"/>
                    <a:pt x="900" y="7495"/>
                  </a:cubicBezTo>
                  <a:cubicBezTo>
                    <a:pt x="902" y="7495"/>
                    <a:pt x="903" y="7495"/>
                    <a:pt x="905" y="7493"/>
                  </a:cubicBezTo>
                  <a:close/>
                  <a:moveTo>
                    <a:pt x="2201" y="7559"/>
                  </a:moveTo>
                  <a:lnTo>
                    <a:pt x="2201" y="7559"/>
                  </a:lnTo>
                  <a:cubicBezTo>
                    <a:pt x="2201" y="7560"/>
                    <a:pt x="2202" y="7561"/>
                    <a:pt x="2204" y="7563"/>
                  </a:cubicBezTo>
                  <a:lnTo>
                    <a:pt x="2204" y="7563"/>
                  </a:lnTo>
                  <a:cubicBezTo>
                    <a:pt x="2203" y="7562"/>
                    <a:pt x="2202" y="7561"/>
                    <a:pt x="2201" y="7559"/>
                  </a:cubicBezTo>
                  <a:close/>
                  <a:moveTo>
                    <a:pt x="1099" y="7476"/>
                  </a:moveTo>
                  <a:cubicBezTo>
                    <a:pt x="1120" y="7506"/>
                    <a:pt x="1142" y="7537"/>
                    <a:pt x="1162" y="7568"/>
                  </a:cubicBezTo>
                  <a:cubicBezTo>
                    <a:pt x="1134" y="7543"/>
                    <a:pt x="1114" y="7514"/>
                    <a:pt x="1095" y="7483"/>
                  </a:cubicBezTo>
                  <a:cubicBezTo>
                    <a:pt x="1096" y="7481"/>
                    <a:pt x="1098" y="7479"/>
                    <a:pt x="1099" y="7476"/>
                  </a:cubicBezTo>
                  <a:close/>
                  <a:moveTo>
                    <a:pt x="812" y="7533"/>
                  </a:moveTo>
                  <a:cubicBezTo>
                    <a:pt x="823" y="7548"/>
                    <a:pt x="831" y="7564"/>
                    <a:pt x="842" y="7580"/>
                  </a:cubicBezTo>
                  <a:lnTo>
                    <a:pt x="839" y="7582"/>
                  </a:lnTo>
                  <a:cubicBezTo>
                    <a:pt x="828" y="7565"/>
                    <a:pt x="818" y="7551"/>
                    <a:pt x="808" y="7534"/>
                  </a:cubicBezTo>
                  <a:cubicBezTo>
                    <a:pt x="809" y="7533"/>
                    <a:pt x="811" y="7533"/>
                    <a:pt x="812" y="7533"/>
                  </a:cubicBezTo>
                  <a:close/>
                  <a:moveTo>
                    <a:pt x="340" y="7492"/>
                  </a:moveTo>
                  <a:cubicBezTo>
                    <a:pt x="352" y="7518"/>
                    <a:pt x="366" y="7549"/>
                    <a:pt x="384" y="7590"/>
                  </a:cubicBezTo>
                  <a:cubicBezTo>
                    <a:pt x="363" y="7561"/>
                    <a:pt x="350" y="7540"/>
                    <a:pt x="321" y="7499"/>
                  </a:cubicBezTo>
                  <a:cubicBezTo>
                    <a:pt x="333" y="7495"/>
                    <a:pt x="337" y="7493"/>
                    <a:pt x="340" y="7492"/>
                  </a:cubicBezTo>
                  <a:close/>
                  <a:moveTo>
                    <a:pt x="2064" y="7573"/>
                  </a:moveTo>
                  <a:cubicBezTo>
                    <a:pt x="2069" y="7582"/>
                    <a:pt x="2075" y="7589"/>
                    <a:pt x="2079" y="7598"/>
                  </a:cubicBezTo>
                  <a:cubicBezTo>
                    <a:pt x="2072" y="7601"/>
                    <a:pt x="2063" y="7604"/>
                    <a:pt x="2055" y="7607"/>
                  </a:cubicBezTo>
                  <a:cubicBezTo>
                    <a:pt x="2051" y="7599"/>
                    <a:pt x="2045" y="7590"/>
                    <a:pt x="2041" y="7583"/>
                  </a:cubicBezTo>
                  <a:cubicBezTo>
                    <a:pt x="2048" y="7580"/>
                    <a:pt x="2057" y="7576"/>
                    <a:pt x="2064" y="7573"/>
                  </a:cubicBezTo>
                  <a:close/>
                  <a:moveTo>
                    <a:pt x="884" y="7574"/>
                  </a:moveTo>
                  <a:cubicBezTo>
                    <a:pt x="889" y="7582"/>
                    <a:pt x="895" y="7589"/>
                    <a:pt x="899" y="7596"/>
                  </a:cubicBezTo>
                  <a:cubicBezTo>
                    <a:pt x="896" y="7605"/>
                    <a:pt x="895" y="7614"/>
                    <a:pt x="892" y="7623"/>
                  </a:cubicBezTo>
                  <a:lnTo>
                    <a:pt x="864" y="7582"/>
                  </a:lnTo>
                  <a:cubicBezTo>
                    <a:pt x="871" y="7579"/>
                    <a:pt x="877" y="7577"/>
                    <a:pt x="884" y="7574"/>
                  </a:cubicBezTo>
                  <a:close/>
                  <a:moveTo>
                    <a:pt x="637" y="7605"/>
                  </a:moveTo>
                  <a:cubicBezTo>
                    <a:pt x="647" y="7621"/>
                    <a:pt x="658" y="7636"/>
                    <a:pt x="667" y="7652"/>
                  </a:cubicBezTo>
                  <a:cubicBezTo>
                    <a:pt x="667" y="7654"/>
                    <a:pt x="665" y="7654"/>
                    <a:pt x="664" y="7654"/>
                  </a:cubicBezTo>
                  <a:cubicBezTo>
                    <a:pt x="653" y="7637"/>
                    <a:pt x="643" y="7623"/>
                    <a:pt x="633" y="7607"/>
                  </a:cubicBezTo>
                  <a:cubicBezTo>
                    <a:pt x="634" y="7605"/>
                    <a:pt x="636" y="7605"/>
                    <a:pt x="637" y="7605"/>
                  </a:cubicBezTo>
                  <a:close/>
                  <a:moveTo>
                    <a:pt x="1892" y="7649"/>
                  </a:moveTo>
                  <a:cubicBezTo>
                    <a:pt x="1895" y="7654"/>
                    <a:pt x="1899" y="7659"/>
                    <a:pt x="1902" y="7665"/>
                  </a:cubicBezTo>
                  <a:cubicBezTo>
                    <a:pt x="1898" y="7667"/>
                    <a:pt x="1895" y="7668"/>
                    <a:pt x="1891" y="7670"/>
                  </a:cubicBezTo>
                  <a:cubicBezTo>
                    <a:pt x="1888" y="7664"/>
                    <a:pt x="1885" y="7659"/>
                    <a:pt x="1880" y="7654"/>
                  </a:cubicBezTo>
                  <a:lnTo>
                    <a:pt x="1892" y="7649"/>
                  </a:lnTo>
                  <a:close/>
                  <a:moveTo>
                    <a:pt x="1418" y="7561"/>
                  </a:moveTo>
                  <a:lnTo>
                    <a:pt x="1418" y="7561"/>
                  </a:lnTo>
                  <a:cubicBezTo>
                    <a:pt x="1449" y="7605"/>
                    <a:pt x="1464" y="7626"/>
                    <a:pt x="1488" y="7659"/>
                  </a:cubicBezTo>
                  <a:cubicBezTo>
                    <a:pt x="1479" y="7664"/>
                    <a:pt x="1470" y="7667"/>
                    <a:pt x="1452" y="7674"/>
                  </a:cubicBezTo>
                  <a:cubicBezTo>
                    <a:pt x="1436" y="7621"/>
                    <a:pt x="1429" y="7598"/>
                    <a:pt x="1418" y="7561"/>
                  </a:cubicBezTo>
                  <a:close/>
                  <a:moveTo>
                    <a:pt x="852" y="7657"/>
                  </a:moveTo>
                  <a:cubicBezTo>
                    <a:pt x="855" y="7662"/>
                    <a:pt x="858" y="7667"/>
                    <a:pt x="862" y="7673"/>
                  </a:cubicBezTo>
                  <a:cubicBezTo>
                    <a:pt x="858" y="7674"/>
                    <a:pt x="853" y="7676"/>
                    <a:pt x="850" y="7677"/>
                  </a:cubicBezTo>
                  <a:cubicBezTo>
                    <a:pt x="846" y="7673"/>
                    <a:pt x="843" y="7667"/>
                    <a:pt x="840" y="7661"/>
                  </a:cubicBezTo>
                  <a:cubicBezTo>
                    <a:pt x="843" y="7659"/>
                    <a:pt x="848" y="7658"/>
                    <a:pt x="852" y="7657"/>
                  </a:cubicBezTo>
                  <a:close/>
                  <a:moveTo>
                    <a:pt x="952" y="7676"/>
                  </a:moveTo>
                  <a:cubicBezTo>
                    <a:pt x="955" y="7680"/>
                    <a:pt x="958" y="7686"/>
                    <a:pt x="962" y="7692"/>
                  </a:cubicBezTo>
                  <a:cubicBezTo>
                    <a:pt x="958" y="7693"/>
                    <a:pt x="955" y="7695"/>
                    <a:pt x="951" y="7696"/>
                  </a:cubicBezTo>
                  <a:cubicBezTo>
                    <a:pt x="948" y="7690"/>
                    <a:pt x="943" y="7686"/>
                    <a:pt x="940" y="7680"/>
                  </a:cubicBezTo>
                  <a:cubicBezTo>
                    <a:pt x="945" y="7679"/>
                    <a:pt x="948" y="7677"/>
                    <a:pt x="952" y="7676"/>
                  </a:cubicBezTo>
                  <a:close/>
                  <a:moveTo>
                    <a:pt x="1036" y="7556"/>
                  </a:moveTo>
                  <a:cubicBezTo>
                    <a:pt x="1070" y="7611"/>
                    <a:pt x="1096" y="7654"/>
                    <a:pt x="1143" y="7726"/>
                  </a:cubicBezTo>
                  <a:cubicBezTo>
                    <a:pt x="1092" y="7664"/>
                    <a:pt x="1061" y="7627"/>
                    <a:pt x="1024" y="7582"/>
                  </a:cubicBezTo>
                  <a:cubicBezTo>
                    <a:pt x="1027" y="7574"/>
                    <a:pt x="1030" y="7567"/>
                    <a:pt x="1036" y="7556"/>
                  </a:cubicBezTo>
                  <a:close/>
                  <a:moveTo>
                    <a:pt x="315" y="7679"/>
                  </a:moveTo>
                  <a:cubicBezTo>
                    <a:pt x="325" y="7693"/>
                    <a:pt x="336" y="7710"/>
                    <a:pt x="344" y="7726"/>
                  </a:cubicBezTo>
                  <a:cubicBezTo>
                    <a:pt x="344" y="7726"/>
                    <a:pt x="343" y="7727"/>
                    <a:pt x="341" y="7727"/>
                  </a:cubicBezTo>
                  <a:cubicBezTo>
                    <a:pt x="331" y="7711"/>
                    <a:pt x="321" y="7695"/>
                    <a:pt x="311" y="7680"/>
                  </a:cubicBezTo>
                  <a:cubicBezTo>
                    <a:pt x="312" y="7679"/>
                    <a:pt x="313" y="7679"/>
                    <a:pt x="315" y="7679"/>
                  </a:cubicBezTo>
                  <a:close/>
                  <a:moveTo>
                    <a:pt x="1554" y="7587"/>
                  </a:moveTo>
                  <a:cubicBezTo>
                    <a:pt x="1585" y="7636"/>
                    <a:pt x="1616" y="7683"/>
                    <a:pt x="1645" y="7732"/>
                  </a:cubicBezTo>
                  <a:cubicBezTo>
                    <a:pt x="1643" y="7732"/>
                    <a:pt x="1642" y="7733"/>
                    <a:pt x="1639" y="7733"/>
                  </a:cubicBezTo>
                  <a:cubicBezTo>
                    <a:pt x="1610" y="7686"/>
                    <a:pt x="1579" y="7637"/>
                    <a:pt x="1548" y="7590"/>
                  </a:cubicBezTo>
                  <a:cubicBezTo>
                    <a:pt x="1551" y="7589"/>
                    <a:pt x="1552" y="7589"/>
                    <a:pt x="1554" y="7587"/>
                  </a:cubicBezTo>
                  <a:close/>
                  <a:moveTo>
                    <a:pt x="1175" y="7591"/>
                  </a:moveTo>
                  <a:cubicBezTo>
                    <a:pt x="1201" y="7617"/>
                    <a:pt x="1230" y="7656"/>
                    <a:pt x="1262" y="7708"/>
                  </a:cubicBezTo>
                  <a:cubicBezTo>
                    <a:pt x="1257" y="7711"/>
                    <a:pt x="1249" y="7714"/>
                    <a:pt x="1242" y="7717"/>
                  </a:cubicBezTo>
                  <a:cubicBezTo>
                    <a:pt x="1250" y="7730"/>
                    <a:pt x="1258" y="7742"/>
                    <a:pt x="1266" y="7755"/>
                  </a:cubicBezTo>
                  <a:lnTo>
                    <a:pt x="1266" y="7755"/>
                  </a:lnTo>
                  <a:cubicBezTo>
                    <a:pt x="1256" y="7750"/>
                    <a:pt x="1249" y="7744"/>
                    <a:pt x="1242" y="7737"/>
                  </a:cubicBezTo>
                  <a:cubicBezTo>
                    <a:pt x="1242" y="7730"/>
                    <a:pt x="1242" y="7724"/>
                    <a:pt x="1242" y="7717"/>
                  </a:cubicBezTo>
                  <a:cubicBezTo>
                    <a:pt x="1219" y="7676"/>
                    <a:pt x="1197" y="7634"/>
                    <a:pt x="1175" y="7591"/>
                  </a:cubicBezTo>
                  <a:close/>
                  <a:moveTo>
                    <a:pt x="265" y="7779"/>
                  </a:moveTo>
                  <a:cubicBezTo>
                    <a:pt x="269" y="7785"/>
                    <a:pt x="272" y="7789"/>
                    <a:pt x="275" y="7795"/>
                  </a:cubicBezTo>
                  <a:cubicBezTo>
                    <a:pt x="272" y="7796"/>
                    <a:pt x="268" y="7798"/>
                    <a:pt x="263" y="7799"/>
                  </a:cubicBezTo>
                  <a:cubicBezTo>
                    <a:pt x="261" y="7793"/>
                    <a:pt x="258" y="7789"/>
                    <a:pt x="253" y="7783"/>
                  </a:cubicBezTo>
                  <a:cubicBezTo>
                    <a:pt x="258" y="7782"/>
                    <a:pt x="262" y="7780"/>
                    <a:pt x="265" y="7779"/>
                  </a:cubicBezTo>
                  <a:close/>
                  <a:moveTo>
                    <a:pt x="1146" y="7757"/>
                  </a:moveTo>
                  <a:cubicBezTo>
                    <a:pt x="1155" y="7773"/>
                    <a:pt x="1165" y="7787"/>
                    <a:pt x="1176" y="7804"/>
                  </a:cubicBezTo>
                  <a:cubicBezTo>
                    <a:pt x="1174" y="7805"/>
                    <a:pt x="1173" y="7805"/>
                    <a:pt x="1171" y="7805"/>
                  </a:cubicBezTo>
                  <a:cubicBezTo>
                    <a:pt x="1162" y="7790"/>
                    <a:pt x="1152" y="7774"/>
                    <a:pt x="1142" y="7758"/>
                  </a:cubicBezTo>
                  <a:cubicBezTo>
                    <a:pt x="1143" y="7757"/>
                    <a:pt x="1145" y="7757"/>
                    <a:pt x="1146" y="7757"/>
                  </a:cubicBezTo>
                  <a:close/>
                  <a:moveTo>
                    <a:pt x="475" y="7792"/>
                  </a:moveTo>
                  <a:cubicBezTo>
                    <a:pt x="486" y="7808"/>
                    <a:pt x="496" y="7824"/>
                    <a:pt x="506" y="7839"/>
                  </a:cubicBezTo>
                  <a:cubicBezTo>
                    <a:pt x="505" y="7840"/>
                    <a:pt x="503" y="7840"/>
                    <a:pt x="502" y="7842"/>
                  </a:cubicBezTo>
                  <a:cubicBezTo>
                    <a:pt x="491" y="7826"/>
                    <a:pt x="483" y="7810"/>
                    <a:pt x="472" y="7793"/>
                  </a:cubicBezTo>
                  <a:cubicBezTo>
                    <a:pt x="474" y="7793"/>
                    <a:pt x="474" y="7792"/>
                    <a:pt x="475" y="7792"/>
                  </a:cubicBezTo>
                  <a:close/>
                  <a:moveTo>
                    <a:pt x="856" y="7764"/>
                  </a:moveTo>
                  <a:lnTo>
                    <a:pt x="856" y="7764"/>
                  </a:lnTo>
                  <a:cubicBezTo>
                    <a:pt x="889" y="7809"/>
                    <a:pt x="920" y="7852"/>
                    <a:pt x="903" y="7852"/>
                  </a:cubicBezTo>
                  <a:cubicBezTo>
                    <a:pt x="898" y="7852"/>
                    <a:pt x="888" y="7847"/>
                    <a:pt x="873" y="7838"/>
                  </a:cubicBezTo>
                  <a:cubicBezTo>
                    <a:pt x="867" y="7811"/>
                    <a:pt x="862" y="7789"/>
                    <a:pt x="856" y="7764"/>
                  </a:cubicBezTo>
                  <a:close/>
                  <a:moveTo>
                    <a:pt x="546" y="7762"/>
                  </a:moveTo>
                  <a:cubicBezTo>
                    <a:pt x="567" y="7795"/>
                    <a:pt x="587" y="7827"/>
                    <a:pt x="608" y="7858"/>
                  </a:cubicBezTo>
                  <a:cubicBezTo>
                    <a:pt x="605" y="7860"/>
                    <a:pt x="603" y="7861"/>
                    <a:pt x="602" y="7861"/>
                  </a:cubicBezTo>
                  <a:lnTo>
                    <a:pt x="540" y="7765"/>
                  </a:lnTo>
                  <a:cubicBezTo>
                    <a:pt x="543" y="7765"/>
                    <a:pt x="544" y="7764"/>
                    <a:pt x="546" y="7762"/>
                  </a:cubicBezTo>
                  <a:close/>
                  <a:moveTo>
                    <a:pt x="542" y="7826"/>
                  </a:moveTo>
                  <a:cubicBezTo>
                    <a:pt x="552" y="7840"/>
                    <a:pt x="562" y="7857"/>
                    <a:pt x="571" y="7873"/>
                  </a:cubicBezTo>
                  <a:lnTo>
                    <a:pt x="568" y="7874"/>
                  </a:lnTo>
                  <a:cubicBezTo>
                    <a:pt x="558" y="7858"/>
                    <a:pt x="547" y="7843"/>
                    <a:pt x="537" y="7827"/>
                  </a:cubicBezTo>
                  <a:lnTo>
                    <a:pt x="542" y="7826"/>
                  </a:lnTo>
                  <a:close/>
                  <a:moveTo>
                    <a:pt x="1945" y="7804"/>
                  </a:moveTo>
                  <a:cubicBezTo>
                    <a:pt x="1963" y="7830"/>
                    <a:pt x="1973" y="7846"/>
                    <a:pt x="1989" y="7873"/>
                  </a:cubicBezTo>
                  <a:cubicBezTo>
                    <a:pt x="1986" y="7880"/>
                    <a:pt x="1983" y="7889"/>
                    <a:pt x="1980" y="7899"/>
                  </a:cubicBezTo>
                  <a:cubicBezTo>
                    <a:pt x="1958" y="7868"/>
                    <a:pt x="1945" y="7848"/>
                    <a:pt x="1920" y="7814"/>
                  </a:cubicBezTo>
                  <a:cubicBezTo>
                    <a:pt x="1930" y="7811"/>
                    <a:pt x="1938" y="7807"/>
                    <a:pt x="1945" y="7804"/>
                  </a:cubicBezTo>
                  <a:close/>
                  <a:moveTo>
                    <a:pt x="153" y="7865"/>
                  </a:moveTo>
                  <a:cubicBezTo>
                    <a:pt x="163" y="7882"/>
                    <a:pt x="174" y="7896"/>
                    <a:pt x="184" y="7913"/>
                  </a:cubicBezTo>
                  <a:lnTo>
                    <a:pt x="180" y="7914"/>
                  </a:lnTo>
                  <a:cubicBezTo>
                    <a:pt x="169" y="7898"/>
                    <a:pt x="159" y="7883"/>
                    <a:pt x="150" y="7867"/>
                  </a:cubicBezTo>
                  <a:lnTo>
                    <a:pt x="153" y="7865"/>
                  </a:lnTo>
                  <a:close/>
                  <a:moveTo>
                    <a:pt x="875" y="7874"/>
                  </a:moveTo>
                  <a:lnTo>
                    <a:pt x="875" y="7874"/>
                  </a:lnTo>
                  <a:cubicBezTo>
                    <a:pt x="887" y="7886"/>
                    <a:pt x="898" y="7898"/>
                    <a:pt x="909" y="7910"/>
                  </a:cubicBezTo>
                  <a:cubicBezTo>
                    <a:pt x="909" y="7912"/>
                    <a:pt x="910" y="7913"/>
                    <a:pt x="910" y="7915"/>
                  </a:cubicBezTo>
                  <a:lnTo>
                    <a:pt x="910" y="7915"/>
                  </a:lnTo>
                  <a:cubicBezTo>
                    <a:pt x="909" y="7913"/>
                    <a:pt x="909" y="7911"/>
                    <a:pt x="908" y="7910"/>
                  </a:cubicBezTo>
                  <a:cubicBezTo>
                    <a:pt x="907" y="7910"/>
                    <a:pt x="907" y="7910"/>
                    <a:pt x="907" y="7910"/>
                  </a:cubicBezTo>
                  <a:cubicBezTo>
                    <a:pt x="901" y="7910"/>
                    <a:pt x="891" y="7900"/>
                    <a:pt x="881" y="7890"/>
                  </a:cubicBezTo>
                  <a:cubicBezTo>
                    <a:pt x="880" y="7885"/>
                    <a:pt x="878" y="7880"/>
                    <a:pt x="875" y="7874"/>
                  </a:cubicBezTo>
                  <a:close/>
                  <a:moveTo>
                    <a:pt x="389" y="7904"/>
                  </a:moveTo>
                  <a:cubicBezTo>
                    <a:pt x="394" y="7911"/>
                    <a:pt x="399" y="7920"/>
                    <a:pt x="405" y="7927"/>
                  </a:cubicBezTo>
                  <a:cubicBezTo>
                    <a:pt x="397" y="7930"/>
                    <a:pt x="389" y="7935"/>
                    <a:pt x="381" y="7938"/>
                  </a:cubicBezTo>
                  <a:cubicBezTo>
                    <a:pt x="375" y="7929"/>
                    <a:pt x="371" y="7921"/>
                    <a:pt x="366" y="7914"/>
                  </a:cubicBezTo>
                  <a:cubicBezTo>
                    <a:pt x="374" y="7910"/>
                    <a:pt x="381" y="7907"/>
                    <a:pt x="389" y="7904"/>
                  </a:cubicBezTo>
                  <a:close/>
                  <a:moveTo>
                    <a:pt x="913" y="7920"/>
                  </a:moveTo>
                  <a:cubicBezTo>
                    <a:pt x="919" y="7920"/>
                    <a:pt x="929" y="7929"/>
                    <a:pt x="939" y="7939"/>
                  </a:cubicBezTo>
                  <a:cubicBezTo>
                    <a:pt x="940" y="7945"/>
                    <a:pt x="943" y="7949"/>
                    <a:pt x="945" y="7955"/>
                  </a:cubicBezTo>
                  <a:lnTo>
                    <a:pt x="912" y="7920"/>
                  </a:lnTo>
                  <a:cubicBezTo>
                    <a:pt x="913" y="7920"/>
                    <a:pt x="913" y="7920"/>
                    <a:pt x="913" y="7920"/>
                  </a:cubicBezTo>
                  <a:close/>
                  <a:moveTo>
                    <a:pt x="534" y="7968"/>
                  </a:moveTo>
                  <a:cubicBezTo>
                    <a:pt x="537" y="7974"/>
                    <a:pt x="542" y="7980"/>
                    <a:pt x="544" y="7985"/>
                  </a:cubicBezTo>
                  <a:cubicBezTo>
                    <a:pt x="540" y="7986"/>
                    <a:pt x="537" y="7988"/>
                    <a:pt x="533" y="7991"/>
                  </a:cubicBezTo>
                  <a:cubicBezTo>
                    <a:pt x="530" y="7985"/>
                    <a:pt x="525" y="7979"/>
                    <a:pt x="522" y="7974"/>
                  </a:cubicBezTo>
                  <a:cubicBezTo>
                    <a:pt x="527" y="7973"/>
                    <a:pt x="530" y="7971"/>
                    <a:pt x="534" y="7968"/>
                  </a:cubicBezTo>
                  <a:close/>
                  <a:moveTo>
                    <a:pt x="1301" y="7803"/>
                  </a:moveTo>
                  <a:cubicBezTo>
                    <a:pt x="1347" y="7866"/>
                    <a:pt x="1389" y="7932"/>
                    <a:pt x="1430" y="7996"/>
                  </a:cubicBezTo>
                  <a:cubicBezTo>
                    <a:pt x="1380" y="7935"/>
                    <a:pt x="1337" y="7871"/>
                    <a:pt x="1301" y="7803"/>
                  </a:cubicBezTo>
                  <a:close/>
                  <a:moveTo>
                    <a:pt x="1752" y="8008"/>
                  </a:moveTo>
                  <a:cubicBezTo>
                    <a:pt x="1755" y="8013"/>
                    <a:pt x="1760" y="8018"/>
                    <a:pt x="1763" y="8024"/>
                  </a:cubicBezTo>
                  <a:cubicBezTo>
                    <a:pt x="1758" y="8026"/>
                    <a:pt x="1755" y="8027"/>
                    <a:pt x="1751" y="8029"/>
                  </a:cubicBezTo>
                  <a:cubicBezTo>
                    <a:pt x="1748" y="8023"/>
                    <a:pt x="1745" y="8018"/>
                    <a:pt x="1741" y="8013"/>
                  </a:cubicBezTo>
                  <a:cubicBezTo>
                    <a:pt x="1745" y="8011"/>
                    <a:pt x="1748" y="8010"/>
                    <a:pt x="1752" y="8008"/>
                  </a:cubicBezTo>
                  <a:close/>
                  <a:moveTo>
                    <a:pt x="196" y="8108"/>
                  </a:moveTo>
                  <a:cubicBezTo>
                    <a:pt x="199" y="8114"/>
                    <a:pt x="202" y="8120"/>
                    <a:pt x="206" y="8124"/>
                  </a:cubicBezTo>
                  <a:cubicBezTo>
                    <a:pt x="202" y="8127"/>
                    <a:pt x="197" y="8129"/>
                    <a:pt x="194" y="8130"/>
                  </a:cubicBezTo>
                  <a:cubicBezTo>
                    <a:pt x="191" y="8124"/>
                    <a:pt x="187" y="8119"/>
                    <a:pt x="184" y="8114"/>
                  </a:cubicBezTo>
                  <a:lnTo>
                    <a:pt x="196" y="8108"/>
                  </a:lnTo>
                  <a:close/>
                  <a:moveTo>
                    <a:pt x="1087" y="8082"/>
                  </a:moveTo>
                  <a:cubicBezTo>
                    <a:pt x="1098" y="8098"/>
                    <a:pt x="1108" y="8114"/>
                    <a:pt x="1118" y="8130"/>
                  </a:cubicBezTo>
                  <a:cubicBezTo>
                    <a:pt x="1117" y="8130"/>
                    <a:pt x="1115" y="8130"/>
                    <a:pt x="1114" y="8132"/>
                  </a:cubicBezTo>
                  <a:cubicBezTo>
                    <a:pt x="1104" y="8116"/>
                    <a:pt x="1093" y="8099"/>
                    <a:pt x="1084" y="8083"/>
                  </a:cubicBezTo>
                  <a:lnTo>
                    <a:pt x="1083" y="8083"/>
                  </a:lnTo>
                  <a:cubicBezTo>
                    <a:pt x="1084" y="8083"/>
                    <a:pt x="1086" y="8082"/>
                    <a:pt x="1087" y="8082"/>
                  </a:cubicBezTo>
                  <a:close/>
                  <a:moveTo>
                    <a:pt x="633" y="8095"/>
                  </a:moveTo>
                  <a:lnTo>
                    <a:pt x="633" y="8095"/>
                  </a:lnTo>
                  <a:cubicBezTo>
                    <a:pt x="644" y="8107"/>
                    <a:pt x="655" y="8119"/>
                    <a:pt x="667" y="8130"/>
                  </a:cubicBezTo>
                  <a:cubicBezTo>
                    <a:pt x="668" y="8135"/>
                    <a:pt x="668" y="8138"/>
                    <a:pt x="670" y="8141"/>
                  </a:cubicBezTo>
                  <a:cubicBezTo>
                    <a:pt x="668" y="8138"/>
                    <a:pt x="667" y="8133"/>
                    <a:pt x="665" y="8130"/>
                  </a:cubicBezTo>
                  <a:cubicBezTo>
                    <a:pt x="665" y="8130"/>
                    <a:pt x="664" y="8130"/>
                    <a:pt x="664" y="8130"/>
                  </a:cubicBezTo>
                  <a:cubicBezTo>
                    <a:pt x="658" y="8130"/>
                    <a:pt x="648" y="8121"/>
                    <a:pt x="639" y="8113"/>
                  </a:cubicBezTo>
                  <a:cubicBezTo>
                    <a:pt x="637" y="8107"/>
                    <a:pt x="636" y="8101"/>
                    <a:pt x="633" y="8095"/>
                  </a:cubicBezTo>
                  <a:close/>
                  <a:moveTo>
                    <a:pt x="287" y="8033"/>
                  </a:moveTo>
                  <a:lnTo>
                    <a:pt x="287" y="8033"/>
                  </a:lnTo>
                  <a:cubicBezTo>
                    <a:pt x="316" y="8068"/>
                    <a:pt x="340" y="8096"/>
                    <a:pt x="365" y="8124"/>
                  </a:cubicBezTo>
                  <a:cubicBezTo>
                    <a:pt x="364" y="8134"/>
                    <a:pt x="362" y="8142"/>
                    <a:pt x="357" y="8142"/>
                  </a:cubicBezTo>
                  <a:cubicBezTo>
                    <a:pt x="349" y="8142"/>
                    <a:pt x="330" y="8117"/>
                    <a:pt x="287" y="8033"/>
                  </a:cubicBezTo>
                  <a:close/>
                  <a:moveTo>
                    <a:pt x="277" y="7935"/>
                  </a:moveTo>
                  <a:lnTo>
                    <a:pt x="277" y="7935"/>
                  </a:lnTo>
                  <a:cubicBezTo>
                    <a:pt x="306" y="7958"/>
                    <a:pt x="328" y="7977"/>
                    <a:pt x="350" y="7995"/>
                  </a:cubicBezTo>
                  <a:cubicBezTo>
                    <a:pt x="355" y="8005"/>
                    <a:pt x="358" y="8014"/>
                    <a:pt x="361" y="8023"/>
                  </a:cubicBezTo>
                  <a:cubicBezTo>
                    <a:pt x="361" y="8008"/>
                    <a:pt x="355" y="7988"/>
                    <a:pt x="347" y="7965"/>
                  </a:cubicBezTo>
                  <a:lnTo>
                    <a:pt x="347" y="7965"/>
                  </a:lnTo>
                  <a:cubicBezTo>
                    <a:pt x="383" y="7971"/>
                    <a:pt x="434" y="8017"/>
                    <a:pt x="514" y="8127"/>
                  </a:cubicBezTo>
                  <a:cubicBezTo>
                    <a:pt x="506" y="8133"/>
                    <a:pt x="499" y="8142"/>
                    <a:pt x="490" y="8152"/>
                  </a:cubicBezTo>
                  <a:cubicBezTo>
                    <a:pt x="471" y="8123"/>
                    <a:pt x="456" y="8102"/>
                    <a:pt x="436" y="8073"/>
                  </a:cubicBezTo>
                  <a:cubicBezTo>
                    <a:pt x="416" y="8064"/>
                    <a:pt x="394" y="8054"/>
                    <a:pt x="371" y="8043"/>
                  </a:cubicBezTo>
                  <a:cubicBezTo>
                    <a:pt x="357" y="8029"/>
                    <a:pt x="349" y="8025"/>
                    <a:pt x="341" y="8025"/>
                  </a:cubicBezTo>
                  <a:cubicBezTo>
                    <a:pt x="338" y="8025"/>
                    <a:pt x="336" y="8025"/>
                    <a:pt x="334" y="8026"/>
                  </a:cubicBezTo>
                  <a:cubicBezTo>
                    <a:pt x="312" y="7992"/>
                    <a:pt x="297" y="7965"/>
                    <a:pt x="277" y="7935"/>
                  </a:cubicBezTo>
                  <a:close/>
                  <a:moveTo>
                    <a:pt x="500" y="8021"/>
                  </a:moveTo>
                  <a:lnTo>
                    <a:pt x="500" y="8021"/>
                  </a:lnTo>
                  <a:cubicBezTo>
                    <a:pt x="537" y="8043"/>
                    <a:pt x="558" y="8057"/>
                    <a:pt x="586" y="8074"/>
                  </a:cubicBezTo>
                  <a:cubicBezTo>
                    <a:pt x="599" y="8110"/>
                    <a:pt x="606" y="8133"/>
                    <a:pt x="618" y="8166"/>
                  </a:cubicBezTo>
                  <a:cubicBezTo>
                    <a:pt x="584" y="8124"/>
                    <a:pt x="553" y="8086"/>
                    <a:pt x="500" y="8021"/>
                  </a:cubicBezTo>
                  <a:close/>
                  <a:moveTo>
                    <a:pt x="800" y="8049"/>
                  </a:moveTo>
                  <a:lnTo>
                    <a:pt x="800" y="8049"/>
                  </a:lnTo>
                  <a:cubicBezTo>
                    <a:pt x="837" y="8119"/>
                    <a:pt x="848" y="8160"/>
                    <a:pt x="833" y="8170"/>
                  </a:cubicBezTo>
                  <a:cubicBezTo>
                    <a:pt x="821" y="8126"/>
                    <a:pt x="812" y="8095"/>
                    <a:pt x="800" y="8049"/>
                  </a:cubicBezTo>
                  <a:close/>
                  <a:moveTo>
                    <a:pt x="670" y="8141"/>
                  </a:moveTo>
                  <a:cubicBezTo>
                    <a:pt x="675" y="8141"/>
                    <a:pt x="686" y="8149"/>
                    <a:pt x="696" y="8160"/>
                  </a:cubicBezTo>
                  <a:cubicBezTo>
                    <a:pt x="699" y="8166"/>
                    <a:pt x="700" y="8171"/>
                    <a:pt x="702" y="8176"/>
                  </a:cubicBezTo>
                  <a:cubicBezTo>
                    <a:pt x="692" y="8164"/>
                    <a:pt x="680" y="8152"/>
                    <a:pt x="670" y="8141"/>
                  </a:cubicBezTo>
                  <a:close/>
                  <a:moveTo>
                    <a:pt x="331" y="8229"/>
                  </a:moveTo>
                  <a:cubicBezTo>
                    <a:pt x="336" y="8238"/>
                    <a:pt x="341" y="8245"/>
                    <a:pt x="346" y="8254"/>
                  </a:cubicBezTo>
                  <a:cubicBezTo>
                    <a:pt x="338" y="8257"/>
                    <a:pt x="331" y="8260"/>
                    <a:pt x="322" y="8263"/>
                  </a:cubicBezTo>
                  <a:cubicBezTo>
                    <a:pt x="318" y="8255"/>
                    <a:pt x="312" y="8247"/>
                    <a:pt x="308" y="8239"/>
                  </a:cubicBezTo>
                  <a:cubicBezTo>
                    <a:pt x="315" y="8236"/>
                    <a:pt x="324" y="8233"/>
                    <a:pt x="331" y="8229"/>
                  </a:cubicBezTo>
                  <a:close/>
                  <a:moveTo>
                    <a:pt x="1208" y="8224"/>
                  </a:moveTo>
                  <a:cubicBezTo>
                    <a:pt x="1214" y="8232"/>
                    <a:pt x="1218" y="8239"/>
                    <a:pt x="1224" y="8247"/>
                  </a:cubicBezTo>
                  <a:cubicBezTo>
                    <a:pt x="1221" y="8255"/>
                    <a:pt x="1218" y="8264"/>
                    <a:pt x="1217" y="8273"/>
                  </a:cubicBezTo>
                  <a:cubicBezTo>
                    <a:pt x="1207" y="8258"/>
                    <a:pt x="1198" y="8245"/>
                    <a:pt x="1189" y="8232"/>
                  </a:cubicBezTo>
                  <a:cubicBezTo>
                    <a:pt x="1195" y="8229"/>
                    <a:pt x="1202" y="8226"/>
                    <a:pt x="1208" y="8224"/>
                  </a:cubicBezTo>
                  <a:close/>
                  <a:moveTo>
                    <a:pt x="871" y="8238"/>
                  </a:moveTo>
                  <a:lnTo>
                    <a:pt x="871" y="8238"/>
                  </a:lnTo>
                  <a:cubicBezTo>
                    <a:pt x="883" y="8249"/>
                    <a:pt x="893" y="8261"/>
                    <a:pt x="905" y="8274"/>
                  </a:cubicBezTo>
                  <a:cubicBezTo>
                    <a:pt x="905" y="8276"/>
                    <a:pt x="905" y="8277"/>
                    <a:pt x="906" y="8278"/>
                  </a:cubicBezTo>
                  <a:lnTo>
                    <a:pt x="906" y="8278"/>
                  </a:lnTo>
                  <a:cubicBezTo>
                    <a:pt x="889" y="8266"/>
                    <a:pt x="883" y="8260"/>
                    <a:pt x="877" y="8255"/>
                  </a:cubicBezTo>
                  <a:cubicBezTo>
                    <a:pt x="875" y="8249"/>
                    <a:pt x="874" y="8244"/>
                    <a:pt x="871" y="8238"/>
                  </a:cubicBezTo>
                  <a:close/>
                  <a:moveTo>
                    <a:pt x="681" y="8270"/>
                  </a:moveTo>
                  <a:cubicBezTo>
                    <a:pt x="684" y="8276"/>
                    <a:pt x="687" y="8282"/>
                    <a:pt x="692" y="8286"/>
                  </a:cubicBezTo>
                  <a:cubicBezTo>
                    <a:pt x="687" y="8288"/>
                    <a:pt x="683" y="8289"/>
                    <a:pt x="680" y="8291"/>
                  </a:cubicBezTo>
                  <a:cubicBezTo>
                    <a:pt x="677" y="8286"/>
                    <a:pt x="672" y="8280"/>
                    <a:pt x="670" y="8274"/>
                  </a:cubicBezTo>
                  <a:cubicBezTo>
                    <a:pt x="674" y="8273"/>
                    <a:pt x="677" y="8272"/>
                    <a:pt x="681" y="8270"/>
                  </a:cubicBezTo>
                  <a:close/>
                  <a:moveTo>
                    <a:pt x="920" y="8294"/>
                  </a:moveTo>
                  <a:cubicBezTo>
                    <a:pt x="931" y="8302"/>
                    <a:pt x="934" y="8305"/>
                    <a:pt x="932" y="8305"/>
                  </a:cubicBezTo>
                  <a:cubicBezTo>
                    <a:pt x="930" y="8305"/>
                    <a:pt x="925" y="8303"/>
                    <a:pt x="920" y="8301"/>
                  </a:cubicBezTo>
                  <a:cubicBezTo>
                    <a:pt x="920" y="8299"/>
                    <a:pt x="920" y="8296"/>
                    <a:pt x="920" y="8294"/>
                  </a:cubicBezTo>
                  <a:close/>
                  <a:moveTo>
                    <a:pt x="923" y="8273"/>
                  </a:moveTo>
                  <a:cubicBezTo>
                    <a:pt x="925" y="8273"/>
                    <a:pt x="939" y="8290"/>
                    <a:pt x="970" y="8322"/>
                  </a:cubicBezTo>
                  <a:cubicBezTo>
                    <a:pt x="948" y="8308"/>
                    <a:pt x="933" y="8297"/>
                    <a:pt x="920" y="8289"/>
                  </a:cubicBezTo>
                  <a:lnTo>
                    <a:pt x="920" y="8289"/>
                  </a:lnTo>
                  <a:cubicBezTo>
                    <a:pt x="921" y="8282"/>
                    <a:pt x="921" y="8277"/>
                    <a:pt x="923" y="8273"/>
                  </a:cubicBezTo>
                  <a:cubicBezTo>
                    <a:pt x="923" y="8273"/>
                    <a:pt x="923" y="8273"/>
                    <a:pt x="923" y="8273"/>
                  </a:cubicBezTo>
                  <a:close/>
                  <a:moveTo>
                    <a:pt x="886" y="8297"/>
                  </a:moveTo>
                  <a:cubicBezTo>
                    <a:pt x="903" y="8323"/>
                    <a:pt x="920" y="8348"/>
                    <a:pt x="936" y="8375"/>
                  </a:cubicBezTo>
                  <a:cubicBezTo>
                    <a:pt x="936" y="8377"/>
                    <a:pt x="934" y="8379"/>
                    <a:pt x="933" y="8382"/>
                  </a:cubicBezTo>
                  <a:cubicBezTo>
                    <a:pt x="915" y="8355"/>
                    <a:pt x="898" y="8330"/>
                    <a:pt x="880" y="8305"/>
                  </a:cubicBezTo>
                  <a:cubicBezTo>
                    <a:pt x="881" y="8302"/>
                    <a:pt x="884" y="8299"/>
                    <a:pt x="886" y="8297"/>
                  </a:cubicBezTo>
                  <a:close/>
                  <a:moveTo>
                    <a:pt x="1440" y="8358"/>
                  </a:moveTo>
                  <a:cubicBezTo>
                    <a:pt x="1449" y="8375"/>
                    <a:pt x="1460" y="8391"/>
                    <a:pt x="1470" y="8407"/>
                  </a:cubicBezTo>
                  <a:cubicBezTo>
                    <a:pt x="1468" y="8407"/>
                    <a:pt x="1467" y="8407"/>
                    <a:pt x="1467" y="8408"/>
                  </a:cubicBezTo>
                  <a:cubicBezTo>
                    <a:pt x="1457" y="8392"/>
                    <a:pt x="1446" y="8376"/>
                    <a:pt x="1436" y="8360"/>
                  </a:cubicBezTo>
                  <a:cubicBezTo>
                    <a:pt x="1437" y="8360"/>
                    <a:pt x="1439" y="8360"/>
                    <a:pt x="1440" y="8358"/>
                  </a:cubicBezTo>
                  <a:close/>
                  <a:moveTo>
                    <a:pt x="781" y="8389"/>
                  </a:moveTo>
                  <a:cubicBezTo>
                    <a:pt x="792" y="8405"/>
                    <a:pt x="802" y="8422"/>
                    <a:pt x="812" y="8438"/>
                  </a:cubicBezTo>
                  <a:cubicBezTo>
                    <a:pt x="811" y="8438"/>
                    <a:pt x="809" y="8438"/>
                    <a:pt x="808" y="8439"/>
                  </a:cubicBezTo>
                  <a:cubicBezTo>
                    <a:pt x="798" y="8423"/>
                    <a:pt x="787" y="8407"/>
                    <a:pt x="777" y="8391"/>
                  </a:cubicBezTo>
                  <a:lnTo>
                    <a:pt x="778" y="8391"/>
                  </a:lnTo>
                  <a:cubicBezTo>
                    <a:pt x="778" y="8391"/>
                    <a:pt x="780" y="8391"/>
                    <a:pt x="781" y="8389"/>
                  </a:cubicBezTo>
                  <a:close/>
                  <a:moveTo>
                    <a:pt x="806" y="8313"/>
                  </a:moveTo>
                  <a:cubicBezTo>
                    <a:pt x="827" y="8341"/>
                    <a:pt x="845" y="8367"/>
                    <a:pt x="899" y="8445"/>
                  </a:cubicBezTo>
                  <a:cubicBezTo>
                    <a:pt x="848" y="8394"/>
                    <a:pt x="827" y="8372"/>
                    <a:pt x="795" y="8341"/>
                  </a:cubicBezTo>
                  <a:cubicBezTo>
                    <a:pt x="800" y="8329"/>
                    <a:pt x="802" y="8322"/>
                    <a:pt x="806" y="8313"/>
                  </a:cubicBezTo>
                  <a:close/>
                  <a:moveTo>
                    <a:pt x="1039" y="8292"/>
                  </a:moveTo>
                  <a:lnTo>
                    <a:pt x="1039" y="8292"/>
                  </a:lnTo>
                  <a:cubicBezTo>
                    <a:pt x="1062" y="8310"/>
                    <a:pt x="1086" y="8326"/>
                    <a:pt x="1114" y="8347"/>
                  </a:cubicBezTo>
                  <a:cubicBezTo>
                    <a:pt x="1124" y="8392"/>
                    <a:pt x="1134" y="8433"/>
                    <a:pt x="1145" y="8483"/>
                  </a:cubicBezTo>
                  <a:cubicBezTo>
                    <a:pt x="1073" y="8394"/>
                    <a:pt x="1052" y="8338"/>
                    <a:pt x="1039" y="8292"/>
                  </a:cubicBezTo>
                  <a:close/>
                  <a:moveTo>
                    <a:pt x="749" y="8410"/>
                  </a:moveTo>
                  <a:cubicBezTo>
                    <a:pt x="768" y="8435"/>
                    <a:pt x="786" y="8460"/>
                    <a:pt x="803" y="8485"/>
                  </a:cubicBezTo>
                  <a:cubicBezTo>
                    <a:pt x="802" y="8488"/>
                    <a:pt x="799" y="8492"/>
                    <a:pt x="796" y="8495"/>
                  </a:cubicBezTo>
                  <a:cubicBezTo>
                    <a:pt x="780" y="8469"/>
                    <a:pt x="764" y="8442"/>
                    <a:pt x="746" y="8416"/>
                  </a:cubicBezTo>
                  <a:cubicBezTo>
                    <a:pt x="747" y="8414"/>
                    <a:pt x="749" y="8411"/>
                    <a:pt x="749" y="8410"/>
                  </a:cubicBezTo>
                  <a:close/>
                  <a:moveTo>
                    <a:pt x="864" y="8557"/>
                  </a:moveTo>
                  <a:cubicBezTo>
                    <a:pt x="867" y="8563"/>
                    <a:pt x="870" y="8567"/>
                    <a:pt x="874" y="8573"/>
                  </a:cubicBezTo>
                  <a:cubicBezTo>
                    <a:pt x="870" y="8575"/>
                    <a:pt x="865" y="8576"/>
                    <a:pt x="862" y="8578"/>
                  </a:cubicBezTo>
                  <a:cubicBezTo>
                    <a:pt x="858" y="8572"/>
                    <a:pt x="855" y="8567"/>
                    <a:pt x="852" y="8561"/>
                  </a:cubicBezTo>
                  <a:cubicBezTo>
                    <a:pt x="855" y="8560"/>
                    <a:pt x="859" y="8558"/>
                    <a:pt x="864" y="8557"/>
                  </a:cubicBezTo>
                  <a:close/>
                  <a:moveTo>
                    <a:pt x="856" y="8600"/>
                  </a:moveTo>
                  <a:cubicBezTo>
                    <a:pt x="867" y="8616"/>
                    <a:pt x="877" y="8632"/>
                    <a:pt x="887" y="8648"/>
                  </a:cubicBezTo>
                  <a:cubicBezTo>
                    <a:pt x="886" y="8648"/>
                    <a:pt x="884" y="8650"/>
                    <a:pt x="883" y="8650"/>
                  </a:cubicBezTo>
                  <a:cubicBezTo>
                    <a:pt x="873" y="8633"/>
                    <a:pt x="862" y="8617"/>
                    <a:pt x="852" y="8601"/>
                  </a:cubicBezTo>
                  <a:cubicBezTo>
                    <a:pt x="853" y="8601"/>
                    <a:pt x="855" y="8601"/>
                    <a:pt x="856" y="8600"/>
                  </a:cubicBezTo>
                  <a:close/>
                  <a:moveTo>
                    <a:pt x="15246" y="0"/>
                  </a:moveTo>
                  <a:cubicBezTo>
                    <a:pt x="15241" y="25"/>
                    <a:pt x="15242" y="56"/>
                    <a:pt x="15229" y="64"/>
                  </a:cubicBezTo>
                  <a:cubicBezTo>
                    <a:pt x="15120" y="133"/>
                    <a:pt x="15008" y="196"/>
                    <a:pt x="14899" y="265"/>
                  </a:cubicBezTo>
                  <a:cubicBezTo>
                    <a:pt x="14886" y="272"/>
                    <a:pt x="14887" y="302"/>
                    <a:pt x="14880" y="322"/>
                  </a:cubicBezTo>
                  <a:cubicBezTo>
                    <a:pt x="14853" y="299"/>
                    <a:pt x="14833" y="291"/>
                    <a:pt x="14819" y="291"/>
                  </a:cubicBezTo>
                  <a:cubicBezTo>
                    <a:pt x="14795" y="291"/>
                    <a:pt x="14785" y="314"/>
                    <a:pt x="14777" y="339"/>
                  </a:cubicBezTo>
                  <a:cubicBezTo>
                    <a:pt x="14773" y="348"/>
                    <a:pt x="14775" y="376"/>
                    <a:pt x="14770" y="376"/>
                  </a:cubicBezTo>
                  <a:cubicBezTo>
                    <a:pt x="14769" y="376"/>
                    <a:pt x="14768" y="375"/>
                    <a:pt x="14767" y="374"/>
                  </a:cubicBezTo>
                  <a:cubicBezTo>
                    <a:pt x="14746" y="350"/>
                    <a:pt x="14736" y="342"/>
                    <a:pt x="14730" y="342"/>
                  </a:cubicBezTo>
                  <a:cubicBezTo>
                    <a:pt x="14718" y="342"/>
                    <a:pt x="14725" y="373"/>
                    <a:pt x="14713" y="373"/>
                  </a:cubicBezTo>
                  <a:cubicBezTo>
                    <a:pt x="14711" y="373"/>
                    <a:pt x="14709" y="372"/>
                    <a:pt x="14707" y="371"/>
                  </a:cubicBezTo>
                  <a:cubicBezTo>
                    <a:pt x="14706" y="371"/>
                    <a:pt x="14705" y="370"/>
                    <a:pt x="14704" y="370"/>
                  </a:cubicBezTo>
                  <a:cubicBezTo>
                    <a:pt x="14695" y="370"/>
                    <a:pt x="14702" y="406"/>
                    <a:pt x="14696" y="406"/>
                  </a:cubicBezTo>
                  <a:cubicBezTo>
                    <a:pt x="14696" y="406"/>
                    <a:pt x="14695" y="405"/>
                    <a:pt x="14693" y="403"/>
                  </a:cubicBezTo>
                  <a:cubicBezTo>
                    <a:pt x="14662" y="371"/>
                    <a:pt x="14643" y="360"/>
                    <a:pt x="14631" y="360"/>
                  </a:cubicBezTo>
                  <a:cubicBezTo>
                    <a:pt x="14616" y="360"/>
                    <a:pt x="14612" y="376"/>
                    <a:pt x="14609" y="390"/>
                  </a:cubicBezTo>
                  <a:cubicBezTo>
                    <a:pt x="14607" y="404"/>
                    <a:pt x="14599" y="408"/>
                    <a:pt x="14588" y="408"/>
                  </a:cubicBezTo>
                  <a:cubicBezTo>
                    <a:pt x="14577" y="408"/>
                    <a:pt x="14563" y="403"/>
                    <a:pt x="14552" y="403"/>
                  </a:cubicBezTo>
                  <a:cubicBezTo>
                    <a:pt x="14546" y="403"/>
                    <a:pt x="14541" y="404"/>
                    <a:pt x="14537" y="409"/>
                  </a:cubicBezTo>
                  <a:cubicBezTo>
                    <a:pt x="14537" y="410"/>
                    <a:pt x="14537" y="410"/>
                    <a:pt x="14536" y="410"/>
                  </a:cubicBezTo>
                  <a:cubicBezTo>
                    <a:pt x="14528" y="410"/>
                    <a:pt x="14494" y="369"/>
                    <a:pt x="14486" y="369"/>
                  </a:cubicBezTo>
                  <a:cubicBezTo>
                    <a:pt x="14483" y="369"/>
                    <a:pt x="14483" y="375"/>
                    <a:pt x="14489" y="389"/>
                  </a:cubicBezTo>
                  <a:cubicBezTo>
                    <a:pt x="14497" y="410"/>
                    <a:pt x="14498" y="417"/>
                    <a:pt x="14494" y="417"/>
                  </a:cubicBezTo>
                  <a:cubicBezTo>
                    <a:pt x="14486" y="417"/>
                    <a:pt x="14454" y="377"/>
                    <a:pt x="14446" y="377"/>
                  </a:cubicBezTo>
                  <a:cubicBezTo>
                    <a:pt x="14443" y="377"/>
                    <a:pt x="14443" y="380"/>
                    <a:pt x="14445" y="387"/>
                  </a:cubicBezTo>
                  <a:cubicBezTo>
                    <a:pt x="14453" y="417"/>
                    <a:pt x="14448" y="430"/>
                    <a:pt x="14448" y="440"/>
                  </a:cubicBezTo>
                  <a:cubicBezTo>
                    <a:pt x="14408" y="431"/>
                    <a:pt x="14351" y="386"/>
                    <a:pt x="14322" y="386"/>
                  </a:cubicBezTo>
                  <a:cubicBezTo>
                    <a:pt x="14307" y="386"/>
                    <a:pt x="14300" y="399"/>
                    <a:pt x="14308" y="436"/>
                  </a:cubicBezTo>
                  <a:cubicBezTo>
                    <a:pt x="14284" y="427"/>
                    <a:pt x="14267" y="420"/>
                    <a:pt x="14249" y="411"/>
                  </a:cubicBezTo>
                  <a:cubicBezTo>
                    <a:pt x="14227" y="402"/>
                    <a:pt x="14206" y="392"/>
                    <a:pt x="14192" y="386"/>
                  </a:cubicBezTo>
                  <a:cubicBezTo>
                    <a:pt x="14181" y="409"/>
                    <a:pt x="14175" y="431"/>
                    <a:pt x="14164" y="445"/>
                  </a:cubicBezTo>
                  <a:cubicBezTo>
                    <a:pt x="14152" y="460"/>
                    <a:pt x="14133" y="465"/>
                    <a:pt x="14112" y="465"/>
                  </a:cubicBezTo>
                  <a:cubicBezTo>
                    <a:pt x="14082" y="465"/>
                    <a:pt x="14046" y="456"/>
                    <a:pt x="14015" y="456"/>
                  </a:cubicBezTo>
                  <a:cubicBezTo>
                    <a:pt x="14011" y="456"/>
                    <a:pt x="14006" y="456"/>
                    <a:pt x="14002" y="456"/>
                  </a:cubicBezTo>
                  <a:cubicBezTo>
                    <a:pt x="13944" y="464"/>
                    <a:pt x="13902" y="493"/>
                    <a:pt x="13853" y="514"/>
                  </a:cubicBezTo>
                  <a:cubicBezTo>
                    <a:pt x="13831" y="524"/>
                    <a:pt x="13811" y="539"/>
                    <a:pt x="13783" y="540"/>
                  </a:cubicBezTo>
                  <a:cubicBezTo>
                    <a:pt x="13782" y="540"/>
                    <a:pt x="13782" y="540"/>
                    <a:pt x="13781" y="540"/>
                  </a:cubicBezTo>
                  <a:cubicBezTo>
                    <a:pt x="13766" y="540"/>
                    <a:pt x="13739" y="521"/>
                    <a:pt x="13725" y="514"/>
                  </a:cubicBezTo>
                  <a:lnTo>
                    <a:pt x="13725" y="514"/>
                  </a:lnTo>
                  <a:cubicBezTo>
                    <a:pt x="13723" y="533"/>
                    <a:pt x="13730" y="569"/>
                    <a:pt x="13721" y="569"/>
                  </a:cubicBezTo>
                  <a:cubicBezTo>
                    <a:pt x="13720" y="569"/>
                    <a:pt x="13718" y="568"/>
                    <a:pt x="13716" y="567"/>
                  </a:cubicBezTo>
                  <a:cubicBezTo>
                    <a:pt x="13688" y="546"/>
                    <a:pt x="13669" y="539"/>
                    <a:pt x="13653" y="539"/>
                  </a:cubicBezTo>
                  <a:cubicBezTo>
                    <a:pt x="13624" y="539"/>
                    <a:pt x="13611" y="565"/>
                    <a:pt x="13581" y="565"/>
                  </a:cubicBezTo>
                  <a:cubicBezTo>
                    <a:pt x="13553" y="565"/>
                    <a:pt x="13522" y="559"/>
                    <a:pt x="13490" y="556"/>
                  </a:cubicBezTo>
                  <a:lnTo>
                    <a:pt x="13490" y="556"/>
                  </a:lnTo>
                  <a:cubicBezTo>
                    <a:pt x="13494" y="568"/>
                    <a:pt x="13499" y="587"/>
                    <a:pt x="13505" y="605"/>
                  </a:cubicBezTo>
                  <a:cubicBezTo>
                    <a:pt x="13480" y="590"/>
                    <a:pt x="13453" y="565"/>
                    <a:pt x="13439" y="565"/>
                  </a:cubicBezTo>
                  <a:cubicBezTo>
                    <a:pt x="13433" y="565"/>
                    <a:pt x="13429" y="572"/>
                    <a:pt x="13432" y="590"/>
                  </a:cubicBezTo>
                  <a:cubicBezTo>
                    <a:pt x="13437" y="615"/>
                    <a:pt x="13430" y="629"/>
                    <a:pt x="13416" y="629"/>
                  </a:cubicBezTo>
                  <a:cubicBezTo>
                    <a:pt x="13412" y="629"/>
                    <a:pt x="13408" y="628"/>
                    <a:pt x="13403" y="626"/>
                  </a:cubicBezTo>
                  <a:cubicBezTo>
                    <a:pt x="13351" y="602"/>
                    <a:pt x="13302" y="583"/>
                    <a:pt x="13264" y="583"/>
                  </a:cubicBezTo>
                  <a:cubicBezTo>
                    <a:pt x="13251" y="583"/>
                    <a:pt x="13239" y="585"/>
                    <a:pt x="13229" y="590"/>
                  </a:cubicBezTo>
                  <a:cubicBezTo>
                    <a:pt x="13190" y="609"/>
                    <a:pt x="13151" y="631"/>
                    <a:pt x="13106" y="639"/>
                  </a:cubicBezTo>
                  <a:cubicBezTo>
                    <a:pt x="13071" y="645"/>
                    <a:pt x="13051" y="672"/>
                    <a:pt x="13012" y="672"/>
                  </a:cubicBezTo>
                  <a:cubicBezTo>
                    <a:pt x="13002" y="672"/>
                    <a:pt x="12991" y="670"/>
                    <a:pt x="12978" y="665"/>
                  </a:cubicBezTo>
                  <a:cubicBezTo>
                    <a:pt x="12965" y="661"/>
                    <a:pt x="12954" y="659"/>
                    <a:pt x="12943" y="659"/>
                  </a:cubicBezTo>
                  <a:cubicBezTo>
                    <a:pt x="12904" y="659"/>
                    <a:pt x="12878" y="684"/>
                    <a:pt x="12841" y="689"/>
                  </a:cubicBezTo>
                  <a:cubicBezTo>
                    <a:pt x="12841" y="689"/>
                    <a:pt x="12840" y="689"/>
                    <a:pt x="12840" y="689"/>
                  </a:cubicBezTo>
                  <a:cubicBezTo>
                    <a:pt x="12825" y="689"/>
                    <a:pt x="12796" y="665"/>
                    <a:pt x="12778" y="655"/>
                  </a:cubicBezTo>
                  <a:lnTo>
                    <a:pt x="12778" y="655"/>
                  </a:lnTo>
                  <a:cubicBezTo>
                    <a:pt x="12785" y="681"/>
                    <a:pt x="12790" y="701"/>
                    <a:pt x="12794" y="717"/>
                  </a:cubicBezTo>
                  <a:cubicBezTo>
                    <a:pt x="12770" y="702"/>
                    <a:pt x="12742" y="675"/>
                    <a:pt x="12730" y="675"/>
                  </a:cubicBezTo>
                  <a:cubicBezTo>
                    <a:pt x="12723" y="675"/>
                    <a:pt x="12721" y="683"/>
                    <a:pt x="12726" y="705"/>
                  </a:cubicBezTo>
                  <a:cubicBezTo>
                    <a:pt x="12734" y="738"/>
                    <a:pt x="12728" y="750"/>
                    <a:pt x="12713" y="750"/>
                  </a:cubicBezTo>
                  <a:cubicBezTo>
                    <a:pt x="12702" y="750"/>
                    <a:pt x="12686" y="743"/>
                    <a:pt x="12667" y="731"/>
                  </a:cubicBezTo>
                  <a:cubicBezTo>
                    <a:pt x="12650" y="721"/>
                    <a:pt x="12633" y="712"/>
                    <a:pt x="12622" y="712"/>
                  </a:cubicBezTo>
                  <a:cubicBezTo>
                    <a:pt x="12606" y="712"/>
                    <a:pt x="12600" y="728"/>
                    <a:pt x="12617" y="777"/>
                  </a:cubicBezTo>
                  <a:cubicBezTo>
                    <a:pt x="12603" y="765"/>
                    <a:pt x="12581" y="743"/>
                    <a:pt x="12573" y="743"/>
                  </a:cubicBezTo>
                  <a:cubicBezTo>
                    <a:pt x="12556" y="745"/>
                    <a:pt x="12550" y="769"/>
                    <a:pt x="12533" y="769"/>
                  </a:cubicBezTo>
                  <a:cubicBezTo>
                    <a:pt x="12527" y="769"/>
                    <a:pt x="12520" y="766"/>
                    <a:pt x="12510" y="758"/>
                  </a:cubicBezTo>
                  <a:cubicBezTo>
                    <a:pt x="12498" y="748"/>
                    <a:pt x="12491" y="744"/>
                    <a:pt x="12486" y="744"/>
                  </a:cubicBezTo>
                  <a:cubicBezTo>
                    <a:pt x="12469" y="744"/>
                    <a:pt x="12484" y="789"/>
                    <a:pt x="12468" y="789"/>
                  </a:cubicBezTo>
                  <a:cubicBezTo>
                    <a:pt x="12468" y="789"/>
                    <a:pt x="12468" y="789"/>
                    <a:pt x="12467" y="789"/>
                  </a:cubicBezTo>
                  <a:cubicBezTo>
                    <a:pt x="12466" y="789"/>
                    <a:pt x="12464" y="789"/>
                    <a:pt x="12463" y="789"/>
                  </a:cubicBezTo>
                  <a:cubicBezTo>
                    <a:pt x="12435" y="789"/>
                    <a:pt x="12420" y="812"/>
                    <a:pt x="12394" y="814"/>
                  </a:cubicBezTo>
                  <a:cubicBezTo>
                    <a:pt x="12375" y="814"/>
                    <a:pt x="12371" y="838"/>
                    <a:pt x="12352" y="838"/>
                  </a:cubicBezTo>
                  <a:cubicBezTo>
                    <a:pt x="12341" y="838"/>
                    <a:pt x="12325" y="830"/>
                    <a:pt x="12298" y="804"/>
                  </a:cubicBezTo>
                  <a:lnTo>
                    <a:pt x="12298" y="804"/>
                  </a:lnTo>
                  <a:cubicBezTo>
                    <a:pt x="12312" y="841"/>
                    <a:pt x="12310" y="852"/>
                    <a:pt x="12300" y="852"/>
                  </a:cubicBezTo>
                  <a:cubicBezTo>
                    <a:pt x="12285" y="852"/>
                    <a:pt x="12252" y="824"/>
                    <a:pt x="12237" y="824"/>
                  </a:cubicBezTo>
                  <a:cubicBezTo>
                    <a:pt x="12236" y="824"/>
                    <a:pt x="12235" y="824"/>
                    <a:pt x="12235" y="824"/>
                  </a:cubicBezTo>
                  <a:cubicBezTo>
                    <a:pt x="12234" y="824"/>
                    <a:pt x="12233" y="824"/>
                    <a:pt x="12232" y="824"/>
                  </a:cubicBezTo>
                  <a:cubicBezTo>
                    <a:pt x="12228" y="824"/>
                    <a:pt x="12223" y="824"/>
                    <a:pt x="12219" y="824"/>
                  </a:cubicBezTo>
                  <a:cubicBezTo>
                    <a:pt x="12203" y="824"/>
                    <a:pt x="12190" y="830"/>
                    <a:pt x="12216" y="887"/>
                  </a:cubicBezTo>
                  <a:cubicBezTo>
                    <a:pt x="12211" y="883"/>
                    <a:pt x="12205" y="877"/>
                    <a:pt x="12201" y="873"/>
                  </a:cubicBezTo>
                  <a:cubicBezTo>
                    <a:pt x="12193" y="864"/>
                    <a:pt x="12179" y="848"/>
                    <a:pt x="12175" y="848"/>
                  </a:cubicBezTo>
                  <a:cubicBezTo>
                    <a:pt x="12175" y="848"/>
                    <a:pt x="12175" y="848"/>
                    <a:pt x="12175" y="848"/>
                  </a:cubicBezTo>
                  <a:cubicBezTo>
                    <a:pt x="12114" y="870"/>
                    <a:pt x="12057" y="895"/>
                    <a:pt x="11999" y="920"/>
                  </a:cubicBezTo>
                  <a:cubicBezTo>
                    <a:pt x="11982" y="926"/>
                    <a:pt x="11954" y="917"/>
                    <a:pt x="11980" y="986"/>
                  </a:cubicBezTo>
                  <a:cubicBezTo>
                    <a:pt x="11982" y="988"/>
                    <a:pt x="11981" y="989"/>
                    <a:pt x="11980" y="989"/>
                  </a:cubicBezTo>
                  <a:cubicBezTo>
                    <a:pt x="11979" y="989"/>
                    <a:pt x="11978" y="988"/>
                    <a:pt x="11978" y="988"/>
                  </a:cubicBezTo>
                  <a:cubicBezTo>
                    <a:pt x="11977" y="988"/>
                    <a:pt x="11976" y="989"/>
                    <a:pt x="11976" y="989"/>
                  </a:cubicBezTo>
                  <a:cubicBezTo>
                    <a:pt x="11950" y="970"/>
                    <a:pt x="11927" y="956"/>
                    <a:pt x="11913" y="956"/>
                  </a:cubicBezTo>
                  <a:cubicBezTo>
                    <a:pt x="11912" y="956"/>
                    <a:pt x="11911" y="956"/>
                    <a:pt x="11910" y="957"/>
                  </a:cubicBezTo>
                  <a:cubicBezTo>
                    <a:pt x="11876" y="965"/>
                    <a:pt x="11849" y="986"/>
                    <a:pt x="11816" y="992"/>
                  </a:cubicBezTo>
                  <a:cubicBezTo>
                    <a:pt x="11813" y="992"/>
                    <a:pt x="11811" y="993"/>
                    <a:pt x="11808" y="993"/>
                  </a:cubicBezTo>
                  <a:cubicBezTo>
                    <a:pt x="11789" y="993"/>
                    <a:pt x="11764" y="981"/>
                    <a:pt x="11741" y="974"/>
                  </a:cubicBezTo>
                  <a:lnTo>
                    <a:pt x="11741" y="974"/>
                  </a:lnTo>
                  <a:cubicBezTo>
                    <a:pt x="11762" y="1031"/>
                    <a:pt x="11744" y="1034"/>
                    <a:pt x="11724" y="1034"/>
                  </a:cubicBezTo>
                  <a:cubicBezTo>
                    <a:pt x="11722" y="1034"/>
                    <a:pt x="11720" y="1034"/>
                    <a:pt x="11717" y="1034"/>
                  </a:cubicBezTo>
                  <a:cubicBezTo>
                    <a:pt x="11697" y="1034"/>
                    <a:pt x="11679" y="1037"/>
                    <a:pt x="11699" y="1092"/>
                  </a:cubicBezTo>
                  <a:cubicBezTo>
                    <a:pt x="11683" y="1083"/>
                    <a:pt x="11661" y="1065"/>
                    <a:pt x="11653" y="1065"/>
                  </a:cubicBezTo>
                  <a:cubicBezTo>
                    <a:pt x="11652" y="1065"/>
                    <a:pt x="11651" y="1065"/>
                    <a:pt x="11651" y="1065"/>
                  </a:cubicBezTo>
                  <a:cubicBezTo>
                    <a:pt x="11630" y="1080"/>
                    <a:pt x="11580" y="1052"/>
                    <a:pt x="11605" y="1135"/>
                  </a:cubicBezTo>
                  <a:cubicBezTo>
                    <a:pt x="11574" y="1101"/>
                    <a:pt x="11555" y="1089"/>
                    <a:pt x="11543" y="1089"/>
                  </a:cubicBezTo>
                  <a:cubicBezTo>
                    <a:pt x="11528" y="1089"/>
                    <a:pt x="11524" y="1108"/>
                    <a:pt x="11524" y="1126"/>
                  </a:cubicBezTo>
                  <a:cubicBezTo>
                    <a:pt x="11525" y="1140"/>
                    <a:pt x="11520" y="1144"/>
                    <a:pt x="11512" y="1144"/>
                  </a:cubicBezTo>
                  <a:cubicBezTo>
                    <a:pt x="11499" y="1144"/>
                    <a:pt x="11480" y="1132"/>
                    <a:pt x="11468" y="1132"/>
                  </a:cubicBezTo>
                  <a:cubicBezTo>
                    <a:pt x="11463" y="1132"/>
                    <a:pt x="11459" y="1134"/>
                    <a:pt x="11458" y="1140"/>
                  </a:cubicBezTo>
                  <a:cubicBezTo>
                    <a:pt x="11452" y="1167"/>
                    <a:pt x="11405" y="1132"/>
                    <a:pt x="11432" y="1207"/>
                  </a:cubicBezTo>
                  <a:cubicBezTo>
                    <a:pt x="11434" y="1213"/>
                    <a:pt x="11433" y="1215"/>
                    <a:pt x="11430" y="1215"/>
                  </a:cubicBezTo>
                  <a:cubicBezTo>
                    <a:pt x="11423" y="1215"/>
                    <a:pt x="11404" y="1201"/>
                    <a:pt x="11394" y="1201"/>
                  </a:cubicBezTo>
                  <a:cubicBezTo>
                    <a:pt x="11388" y="1201"/>
                    <a:pt x="11385" y="1207"/>
                    <a:pt x="11392" y="1229"/>
                  </a:cubicBezTo>
                  <a:cubicBezTo>
                    <a:pt x="11394" y="1234"/>
                    <a:pt x="11392" y="1237"/>
                    <a:pt x="11388" y="1237"/>
                  </a:cubicBezTo>
                  <a:cubicBezTo>
                    <a:pt x="11386" y="1237"/>
                    <a:pt x="11383" y="1236"/>
                    <a:pt x="11380" y="1233"/>
                  </a:cubicBezTo>
                  <a:cubicBezTo>
                    <a:pt x="11357" y="1209"/>
                    <a:pt x="11342" y="1199"/>
                    <a:pt x="11334" y="1199"/>
                  </a:cubicBezTo>
                  <a:cubicBezTo>
                    <a:pt x="11325" y="1199"/>
                    <a:pt x="11324" y="1214"/>
                    <a:pt x="11332" y="1240"/>
                  </a:cubicBezTo>
                  <a:cubicBezTo>
                    <a:pt x="11308" y="1215"/>
                    <a:pt x="11295" y="1207"/>
                    <a:pt x="11286" y="1207"/>
                  </a:cubicBezTo>
                  <a:cubicBezTo>
                    <a:pt x="11272" y="1207"/>
                    <a:pt x="11270" y="1229"/>
                    <a:pt x="11256" y="1229"/>
                  </a:cubicBezTo>
                  <a:cubicBezTo>
                    <a:pt x="11246" y="1230"/>
                    <a:pt x="11254" y="1260"/>
                    <a:pt x="11254" y="1273"/>
                  </a:cubicBezTo>
                  <a:cubicBezTo>
                    <a:pt x="11240" y="1265"/>
                    <a:pt x="11219" y="1248"/>
                    <a:pt x="11209" y="1248"/>
                  </a:cubicBezTo>
                  <a:cubicBezTo>
                    <a:pt x="11208" y="1248"/>
                    <a:pt x="11207" y="1248"/>
                    <a:pt x="11206" y="1248"/>
                  </a:cubicBezTo>
                  <a:cubicBezTo>
                    <a:pt x="11162" y="1263"/>
                    <a:pt x="11123" y="1286"/>
                    <a:pt x="11077" y="1298"/>
                  </a:cubicBezTo>
                  <a:cubicBezTo>
                    <a:pt x="11069" y="1300"/>
                    <a:pt x="11060" y="1301"/>
                    <a:pt x="11050" y="1301"/>
                  </a:cubicBezTo>
                  <a:cubicBezTo>
                    <a:pt x="11029" y="1301"/>
                    <a:pt x="11006" y="1297"/>
                    <a:pt x="10984" y="1296"/>
                  </a:cubicBezTo>
                  <a:lnTo>
                    <a:pt x="10984" y="1296"/>
                  </a:lnTo>
                  <a:cubicBezTo>
                    <a:pt x="10986" y="1304"/>
                    <a:pt x="10992" y="1320"/>
                    <a:pt x="10992" y="1320"/>
                  </a:cubicBezTo>
                  <a:cubicBezTo>
                    <a:pt x="10965" y="1316"/>
                    <a:pt x="10940" y="1309"/>
                    <a:pt x="10921" y="1309"/>
                  </a:cubicBezTo>
                  <a:cubicBezTo>
                    <a:pt x="10918" y="1309"/>
                    <a:pt x="10914" y="1309"/>
                    <a:pt x="10911" y="1310"/>
                  </a:cubicBezTo>
                  <a:cubicBezTo>
                    <a:pt x="10884" y="1317"/>
                    <a:pt x="10847" y="1313"/>
                    <a:pt x="10856" y="1373"/>
                  </a:cubicBezTo>
                  <a:cubicBezTo>
                    <a:pt x="10837" y="1357"/>
                    <a:pt x="10824" y="1351"/>
                    <a:pt x="10815" y="1351"/>
                  </a:cubicBezTo>
                  <a:cubicBezTo>
                    <a:pt x="10793" y="1351"/>
                    <a:pt x="10788" y="1380"/>
                    <a:pt x="10768" y="1380"/>
                  </a:cubicBezTo>
                  <a:cubicBezTo>
                    <a:pt x="10761" y="1380"/>
                    <a:pt x="10753" y="1377"/>
                    <a:pt x="10742" y="1368"/>
                  </a:cubicBezTo>
                  <a:cubicBezTo>
                    <a:pt x="10718" y="1351"/>
                    <a:pt x="10702" y="1345"/>
                    <a:pt x="10690" y="1345"/>
                  </a:cubicBezTo>
                  <a:cubicBezTo>
                    <a:pt x="10667" y="1345"/>
                    <a:pt x="10658" y="1367"/>
                    <a:pt x="10637" y="1367"/>
                  </a:cubicBezTo>
                  <a:cubicBezTo>
                    <a:pt x="10633" y="1367"/>
                    <a:pt x="10628" y="1366"/>
                    <a:pt x="10622" y="1364"/>
                  </a:cubicBezTo>
                  <a:lnTo>
                    <a:pt x="10622" y="1364"/>
                  </a:lnTo>
                  <a:cubicBezTo>
                    <a:pt x="10637" y="1411"/>
                    <a:pt x="10649" y="1449"/>
                    <a:pt x="10652" y="1460"/>
                  </a:cubicBezTo>
                  <a:cubicBezTo>
                    <a:pt x="10626" y="1460"/>
                    <a:pt x="10602" y="1457"/>
                    <a:pt x="10582" y="1457"/>
                  </a:cubicBezTo>
                  <a:cubicBezTo>
                    <a:pt x="10567" y="1457"/>
                    <a:pt x="10555" y="1458"/>
                    <a:pt x="10544" y="1463"/>
                  </a:cubicBezTo>
                  <a:cubicBezTo>
                    <a:pt x="10543" y="1463"/>
                    <a:pt x="10542" y="1463"/>
                    <a:pt x="10541" y="1463"/>
                  </a:cubicBezTo>
                  <a:cubicBezTo>
                    <a:pt x="10521" y="1463"/>
                    <a:pt x="10477" y="1425"/>
                    <a:pt x="10458" y="1425"/>
                  </a:cubicBezTo>
                  <a:cubicBezTo>
                    <a:pt x="10446" y="1425"/>
                    <a:pt x="10444" y="1440"/>
                    <a:pt x="10465" y="1492"/>
                  </a:cubicBezTo>
                  <a:cubicBezTo>
                    <a:pt x="10450" y="1477"/>
                    <a:pt x="10436" y="1463"/>
                    <a:pt x="10419" y="1446"/>
                  </a:cubicBezTo>
                  <a:lnTo>
                    <a:pt x="10419" y="1446"/>
                  </a:lnTo>
                  <a:cubicBezTo>
                    <a:pt x="10436" y="1498"/>
                    <a:pt x="10399" y="1471"/>
                    <a:pt x="10403" y="1508"/>
                  </a:cubicBezTo>
                  <a:cubicBezTo>
                    <a:pt x="10404" y="1515"/>
                    <a:pt x="10402" y="1517"/>
                    <a:pt x="10399" y="1517"/>
                  </a:cubicBezTo>
                  <a:cubicBezTo>
                    <a:pt x="10386" y="1517"/>
                    <a:pt x="10352" y="1482"/>
                    <a:pt x="10338" y="1482"/>
                  </a:cubicBezTo>
                  <a:cubicBezTo>
                    <a:pt x="10331" y="1482"/>
                    <a:pt x="10329" y="1491"/>
                    <a:pt x="10338" y="1519"/>
                  </a:cubicBezTo>
                  <a:cubicBezTo>
                    <a:pt x="10347" y="1545"/>
                    <a:pt x="10345" y="1559"/>
                    <a:pt x="10334" y="1559"/>
                  </a:cubicBezTo>
                  <a:cubicBezTo>
                    <a:pt x="10323" y="1559"/>
                    <a:pt x="10302" y="1545"/>
                    <a:pt x="10272" y="1514"/>
                  </a:cubicBezTo>
                  <a:lnTo>
                    <a:pt x="10272" y="1514"/>
                  </a:lnTo>
                  <a:cubicBezTo>
                    <a:pt x="10283" y="1538"/>
                    <a:pt x="10282" y="1546"/>
                    <a:pt x="10276" y="1546"/>
                  </a:cubicBezTo>
                  <a:cubicBezTo>
                    <a:pt x="10266" y="1546"/>
                    <a:pt x="10244" y="1527"/>
                    <a:pt x="10234" y="1527"/>
                  </a:cubicBezTo>
                  <a:cubicBezTo>
                    <a:pt x="10226" y="1527"/>
                    <a:pt x="10226" y="1538"/>
                    <a:pt x="10244" y="1579"/>
                  </a:cubicBezTo>
                  <a:cubicBezTo>
                    <a:pt x="10256" y="1598"/>
                    <a:pt x="10281" y="1635"/>
                    <a:pt x="10305" y="1673"/>
                  </a:cubicBezTo>
                  <a:cubicBezTo>
                    <a:pt x="10256" y="1632"/>
                    <a:pt x="10212" y="1595"/>
                    <a:pt x="10168" y="1558"/>
                  </a:cubicBezTo>
                  <a:lnTo>
                    <a:pt x="10168" y="1558"/>
                  </a:lnTo>
                  <a:cubicBezTo>
                    <a:pt x="10175" y="1582"/>
                    <a:pt x="10172" y="1588"/>
                    <a:pt x="10165" y="1588"/>
                  </a:cubicBezTo>
                  <a:cubicBezTo>
                    <a:pt x="10154" y="1588"/>
                    <a:pt x="10136" y="1576"/>
                    <a:pt x="10125" y="1576"/>
                  </a:cubicBezTo>
                  <a:cubicBezTo>
                    <a:pt x="10115" y="1576"/>
                    <a:pt x="10111" y="1584"/>
                    <a:pt x="10121" y="1614"/>
                  </a:cubicBezTo>
                  <a:cubicBezTo>
                    <a:pt x="10122" y="1620"/>
                    <a:pt x="10134" y="1651"/>
                    <a:pt x="10144" y="1683"/>
                  </a:cubicBezTo>
                  <a:cubicBezTo>
                    <a:pt x="10116" y="1655"/>
                    <a:pt x="10088" y="1626"/>
                    <a:pt x="10062" y="1601"/>
                  </a:cubicBezTo>
                  <a:cubicBezTo>
                    <a:pt x="10050" y="1605"/>
                    <a:pt x="10038" y="1610"/>
                    <a:pt x="10021" y="1617"/>
                  </a:cubicBezTo>
                  <a:cubicBezTo>
                    <a:pt x="10034" y="1647"/>
                    <a:pt x="10052" y="1688"/>
                    <a:pt x="10066" y="1720"/>
                  </a:cubicBezTo>
                  <a:cubicBezTo>
                    <a:pt x="10012" y="1699"/>
                    <a:pt x="9947" y="1659"/>
                    <a:pt x="9908" y="1659"/>
                  </a:cubicBezTo>
                  <a:cubicBezTo>
                    <a:pt x="9882" y="1659"/>
                    <a:pt x="9867" y="1677"/>
                    <a:pt x="9875" y="1732"/>
                  </a:cubicBezTo>
                  <a:cubicBezTo>
                    <a:pt x="9851" y="1722"/>
                    <a:pt x="9826" y="1705"/>
                    <a:pt x="9810" y="1704"/>
                  </a:cubicBezTo>
                  <a:cubicBezTo>
                    <a:pt x="9810" y="1704"/>
                    <a:pt x="9809" y="1704"/>
                    <a:pt x="9809" y="1704"/>
                  </a:cubicBezTo>
                  <a:cubicBezTo>
                    <a:pt x="9779" y="1704"/>
                    <a:pt x="9789" y="1767"/>
                    <a:pt x="9759" y="1767"/>
                  </a:cubicBezTo>
                  <a:cubicBezTo>
                    <a:pt x="9752" y="1767"/>
                    <a:pt x="9742" y="1763"/>
                    <a:pt x="9729" y="1754"/>
                  </a:cubicBezTo>
                  <a:lnTo>
                    <a:pt x="9729" y="1754"/>
                  </a:lnTo>
                  <a:cubicBezTo>
                    <a:pt x="9741" y="1789"/>
                    <a:pt x="9737" y="1800"/>
                    <a:pt x="9727" y="1800"/>
                  </a:cubicBezTo>
                  <a:cubicBezTo>
                    <a:pt x="9711" y="1800"/>
                    <a:pt x="9675" y="1769"/>
                    <a:pt x="9659" y="1769"/>
                  </a:cubicBezTo>
                  <a:cubicBezTo>
                    <a:pt x="9657" y="1769"/>
                    <a:pt x="9656" y="1769"/>
                    <a:pt x="9654" y="1770"/>
                  </a:cubicBezTo>
                  <a:cubicBezTo>
                    <a:pt x="9632" y="1783"/>
                    <a:pt x="9625" y="1820"/>
                    <a:pt x="9612" y="1845"/>
                  </a:cubicBezTo>
                  <a:cubicBezTo>
                    <a:pt x="9611" y="1846"/>
                    <a:pt x="9610" y="1848"/>
                    <a:pt x="9608" y="1848"/>
                  </a:cubicBezTo>
                  <a:cubicBezTo>
                    <a:pt x="9607" y="1848"/>
                    <a:pt x="9607" y="1848"/>
                    <a:pt x="9606" y="1847"/>
                  </a:cubicBezTo>
                  <a:cubicBezTo>
                    <a:pt x="9585" y="1832"/>
                    <a:pt x="9559" y="1807"/>
                    <a:pt x="9547" y="1807"/>
                  </a:cubicBezTo>
                  <a:cubicBezTo>
                    <a:pt x="9540" y="1807"/>
                    <a:pt x="9537" y="1816"/>
                    <a:pt x="9544" y="1841"/>
                  </a:cubicBezTo>
                  <a:cubicBezTo>
                    <a:pt x="9546" y="1847"/>
                    <a:pt x="9545" y="1850"/>
                    <a:pt x="9542" y="1850"/>
                  </a:cubicBezTo>
                  <a:cubicBezTo>
                    <a:pt x="9534" y="1850"/>
                    <a:pt x="9514" y="1832"/>
                    <a:pt x="9506" y="1832"/>
                  </a:cubicBezTo>
                  <a:cubicBezTo>
                    <a:pt x="9499" y="1832"/>
                    <a:pt x="9499" y="1843"/>
                    <a:pt x="9517" y="1880"/>
                  </a:cubicBezTo>
                  <a:cubicBezTo>
                    <a:pt x="9523" y="1892"/>
                    <a:pt x="9517" y="1896"/>
                    <a:pt x="9507" y="1896"/>
                  </a:cubicBezTo>
                  <a:cubicBezTo>
                    <a:pt x="9502" y="1896"/>
                    <a:pt x="9495" y="1895"/>
                    <a:pt x="9490" y="1892"/>
                  </a:cubicBezTo>
                  <a:cubicBezTo>
                    <a:pt x="9474" y="1886"/>
                    <a:pt x="9436" y="1850"/>
                    <a:pt x="9425" y="1850"/>
                  </a:cubicBezTo>
                  <a:cubicBezTo>
                    <a:pt x="9420" y="1850"/>
                    <a:pt x="9419" y="1855"/>
                    <a:pt x="9425" y="1870"/>
                  </a:cubicBezTo>
                  <a:cubicBezTo>
                    <a:pt x="9434" y="1895"/>
                    <a:pt x="9434" y="1903"/>
                    <a:pt x="9430" y="1903"/>
                  </a:cubicBezTo>
                  <a:cubicBezTo>
                    <a:pt x="9420" y="1903"/>
                    <a:pt x="9392" y="1870"/>
                    <a:pt x="9382" y="1870"/>
                  </a:cubicBezTo>
                  <a:cubicBezTo>
                    <a:pt x="9380" y="1870"/>
                    <a:pt x="9379" y="1871"/>
                    <a:pt x="9379" y="1875"/>
                  </a:cubicBezTo>
                  <a:cubicBezTo>
                    <a:pt x="9379" y="1903"/>
                    <a:pt x="9347" y="1886"/>
                    <a:pt x="9337" y="1901"/>
                  </a:cubicBezTo>
                  <a:cubicBezTo>
                    <a:pt x="9326" y="1913"/>
                    <a:pt x="9326" y="1939"/>
                    <a:pt x="9325" y="1944"/>
                  </a:cubicBezTo>
                  <a:cubicBezTo>
                    <a:pt x="9302" y="1940"/>
                    <a:pt x="9276" y="1926"/>
                    <a:pt x="9263" y="1926"/>
                  </a:cubicBezTo>
                  <a:cubicBezTo>
                    <a:pt x="9257" y="1926"/>
                    <a:pt x="9254" y="1929"/>
                    <a:pt x="9256" y="1938"/>
                  </a:cubicBezTo>
                  <a:cubicBezTo>
                    <a:pt x="9268" y="2016"/>
                    <a:pt x="9217" y="1997"/>
                    <a:pt x="9217" y="2069"/>
                  </a:cubicBezTo>
                  <a:lnTo>
                    <a:pt x="9217" y="2069"/>
                  </a:lnTo>
                  <a:cubicBezTo>
                    <a:pt x="9211" y="2060"/>
                    <a:pt x="9205" y="2052"/>
                    <a:pt x="9198" y="2044"/>
                  </a:cubicBezTo>
                  <a:lnTo>
                    <a:pt x="9198" y="2044"/>
                  </a:lnTo>
                  <a:cubicBezTo>
                    <a:pt x="9204" y="2054"/>
                    <a:pt x="9210" y="2066"/>
                    <a:pt x="9217" y="2081"/>
                  </a:cubicBezTo>
                  <a:cubicBezTo>
                    <a:pt x="9217" y="2076"/>
                    <a:pt x="9217" y="2073"/>
                    <a:pt x="9217" y="2069"/>
                  </a:cubicBezTo>
                  <a:lnTo>
                    <a:pt x="9217" y="2069"/>
                  </a:lnTo>
                  <a:cubicBezTo>
                    <a:pt x="9221" y="2075"/>
                    <a:pt x="9225" y="2081"/>
                    <a:pt x="9229" y="2086"/>
                  </a:cubicBezTo>
                  <a:cubicBezTo>
                    <a:pt x="9232" y="2090"/>
                    <a:pt x="9234" y="2096"/>
                    <a:pt x="9232" y="2096"/>
                  </a:cubicBezTo>
                  <a:cubicBezTo>
                    <a:pt x="9231" y="2096"/>
                    <a:pt x="9226" y="2092"/>
                    <a:pt x="9217" y="2081"/>
                  </a:cubicBezTo>
                  <a:cubicBezTo>
                    <a:pt x="9217" y="2081"/>
                    <a:pt x="9217" y="2081"/>
                    <a:pt x="9217" y="2081"/>
                  </a:cubicBezTo>
                  <a:cubicBezTo>
                    <a:pt x="9214" y="2081"/>
                    <a:pt x="9198" y="2050"/>
                    <a:pt x="9182" y="2022"/>
                  </a:cubicBezTo>
                  <a:lnTo>
                    <a:pt x="9182" y="2022"/>
                  </a:lnTo>
                  <a:cubicBezTo>
                    <a:pt x="9188" y="2029"/>
                    <a:pt x="9193" y="2036"/>
                    <a:pt x="9198" y="2044"/>
                  </a:cubicBezTo>
                  <a:lnTo>
                    <a:pt x="9198" y="2044"/>
                  </a:lnTo>
                  <a:cubicBezTo>
                    <a:pt x="9179" y="2006"/>
                    <a:pt x="9173" y="1997"/>
                    <a:pt x="9173" y="1997"/>
                  </a:cubicBezTo>
                  <a:cubicBezTo>
                    <a:pt x="9157" y="1992"/>
                    <a:pt x="9145" y="1997"/>
                    <a:pt x="9123" y="1983"/>
                  </a:cubicBezTo>
                  <a:cubicBezTo>
                    <a:pt x="9122" y="1982"/>
                    <a:pt x="9120" y="1982"/>
                    <a:pt x="9119" y="1982"/>
                  </a:cubicBezTo>
                  <a:cubicBezTo>
                    <a:pt x="9110" y="1982"/>
                    <a:pt x="9138" y="2032"/>
                    <a:pt x="9128" y="2032"/>
                  </a:cubicBezTo>
                  <a:cubicBezTo>
                    <a:pt x="9126" y="2032"/>
                    <a:pt x="9121" y="2028"/>
                    <a:pt x="9111" y="2019"/>
                  </a:cubicBezTo>
                  <a:cubicBezTo>
                    <a:pt x="9103" y="2011"/>
                    <a:pt x="9096" y="2008"/>
                    <a:pt x="9090" y="2008"/>
                  </a:cubicBezTo>
                  <a:cubicBezTo>
                    <a:pt x="9082" y="2008"/>
                    <a:pt x="9077" y="2015"/>
                    <a:pt x="9078" y="2028"/>
                  </a:cubicBezTo>
                  <a:cubicBezTo>
                    <a:pt x="9082" y="2061"/>
                    <a:pt x="9075" y="2075"/>
                    <a:pt x="9059" y="2075"/>
                  </a:cubicBezTo>
                  <a:cubicBezTo>
                    <a:pt x="9044" y="2075"/>
                    <a:pt x="9020" y="2062"/>
                    <a:pt x="8991" y="2039"/>
                  </a:cubicBezTo>
                  <a:lnTo>
                    <a:pt x="8991" y="2039"/>
                  </a:lnTo>
                  <a:cubicBezTo>
                    <a:pt x="9009" y="2087"/>
                    <a:pt x="9006" y="2102"/>
                    <a:pt x="8995" y="2102"/>
                  </a:cubicBezTo>
                  <a:cubicBezTo>
                    <a:pt x="8984" y="2102"/>
                    <a:pt x="8966" y="2088"/>
                    <a:pt x="8951" y="2076"/>
                  </a:cubicBezTo>
                  <a:cubicBezTo>
                    <a:pt x="8938" y="2101"/>
                    <a:pt x="8935" y="2123"/>
                    <a:pt x="8920" y="2128"/>
                  </a:cubicBezTo>
                  <a:cubicBezTo>
                    <a:pt x="8919" y="2128"/>
                    <a:pt x="8918" y="2128"/>
                    <a:pt x="8916" y="2128"/>
                  </a:cubicBezTo>
                  <a:cubicBezTo>
                    <a:pt x="8903" y="2128"/>
                    <a:pt x="8879" y="2114"/>
                    <a:pt x="8866" y="2114"/>
                  </a:cubicBezTo>
                  <a:cubicBezTo>
                    <a:pt x="8861" y="2114"/>
                    <a:pt x="8858" y="2116"/>
                    <a:pt x="8858" y="2123"/>
                  </a:cubicBezTo>
                  <a:cubicBezTo>
                    <a:pt x="8859" y="2132"/>
                    <a:pt x="8857" y="2135"/>
                    <a:pt x="8854" y="2135"/>
                  </a:cubicBezTo>
                  <a:cubicBezTo>
                    <a:pt x="8844" y="2135"/>
                    <a:pt x="8820" y="2109"/>
                    <a:pt x="8809" y="2109"/>
                  </a:cubicBezTo>
                  <a:cubicBezTo>
                    <a:pt x="8806" y="2109"/>
                    <a:pt x="8805" y="2111"/>
                    <a:pt x="8804" y="2114"/>
                  </a:cubicBezTo>
                  <a:cubicBezTo>
                    <a:pt x="8798" y="2138"/>
                    <a:pt x="8772" y="2132"/>
                    <a:pt x="8760" y="2136"/>
                  </a:cubicBezTo>
                  <a:cubicBezTo>
                    <a:pt x="8767" y="2185"/>
                    <a:pt x="8772" y="2222"/>
                    <a:pt x="8776" y="2253"/>
                  </a:cubicBezTo>
                  <a:cubicBezTo>
                    <a:pt x="8727" y="2213"/>
                    <a:pt x="8686" y="2178"/>
                    <a:pt x="8645" y="2145"/>
                  </a:cubicBezTo>
                  <a:cubicBezTo>
                    <a:pt x="8644" y="2144"/>
                    <a:pt x="8643" y="2144"/>
                    <a:pt x="8643" y="2144"/>
                  </a:cubicBezTo>
                  <a:cubicBezTo>
                    <a:pt x="8640" y="2144"/>
                    <a:pt x="8640" y="2149"/>
                    <a:pt x="8638" y="2150"/>
                  </a:cubicBezTo>
                  <a:cubicBezTo>
                    <a:pt x="8661" y="2188"/>
                    <a:pt x="8683" y="2226"/>
                    <a:pt x="8719" y="2284"/>
                  </a:cubicBezTo>
                  <a:cubicBezTo>
                    <a:pt x="8694" y="2279"/>
                    <a:pt x="8670" y="2276"/>
                    <a:pt x="8645" y="2272"/>
                  </a:cubicBezTo>
                  <a:cubicBezTo>
                    <a:pt x="8641" y="2281"/>
                    <a:pt x="8636" y="2291"/>
                    <a:pt x="8630" y="2304"/>
                  </a:cubicBezTo>
                  <a:cubicBezTo>
                    <a:pt x="8611" y="2263"/>
                    <a:pt x="8604" y="2244"/>
                    <a:pt x="8589" y="2212"/>
                  </a:cubicBezTo>
                  <a:cubicBezTo>
                    <a:pt x="8539" y="2212"/>
                    <a:pt x="8658" y="2381"/>
                    <a:pt x="8648" y="2422"/>
                  </a:cubicBezTo>
                  <a:cubicBezTo>
                    <a:pt x="8608" y="2360"/>
                    <a:pt x="8566" y="2285"/>
                    <a:pt x="8530" y="2262"/>
                  </a:cubicBezTo>
                  <a:cubicBezTo>
                    <a:pt x="8498" y="2239"/>
                    <a:pt x="8471" y="2229"/>
                    <a:pt x="8443" y="2216"/>
                  </a:cubicBezTo>
                  <a:cubicBezTo>
                    <a:pt x="8439" y="2235"/>
                    <a:pt x="8430" y="2251"/>
                    <a:pt x="8429" y="2275"/>
                  </a:cubicBezTo>
                  <a:cubicBezTo>
                    <a:pt x="8427" y="2292"/>
                    <a:pt x="8419" y="2298"/>
                    <a:pt x="8406" y="2298"/>
                  </a:cubicBezTo>
                  <a:cubicBezTo>
                    <a:pt x="8378" y="2298"/>
                    <a:pt x="8330" y="2268"/>
                    <a:pt x="8302" y="2268"/>
                  </a:cubicBezTo>
                  <a:cubicBezTo>
                    <a:pt x="8284" y="2268"/>
                    <a:pt x="8273" y="2281"/>
                    <a:pt x="8283" y="2326"/>
                  </a:cubicBezTo>
                  <a:cubicBezTo>
                    <a:pt x="8258" y="2303"/>
                    <a:pt x="8240" y="2291"/>
                    <a:pt x="8230" y="2291"/>
                  </a:cubicBezTo>
                  <a:cubicBezTo>
                    <a:pt x="8216" y="2291"/>
                    <a:pt x="8215" y="2311"/>
                    <a:pt x="8229" y="2351"/>
                  </a:cubicBezTo>
                  <a:cubicBezTo>
                    <a:pt x="8201" y="2324"/>
                    <a:pt x="8185" y="2316"/>
                    <a:pt x="8173" y="2316"/>
                  </a:cubicBezTo>
                  <a:cubicBezTo>
                    <a:pt x="8157" y="2316"/>
                    <a:pt x="8150" y="2332"/>
                    <a:pt x="8137" y="2337"/>
                  </a:cubicBezTo>
                  <a:cubicBezTo>
                    <a:pt x="8126" y="2342"/>
                    <a:pt x="8132" y="2373"/>
                    <a:pt x="8129" y="2391"/>
                  </a:cubicBezTo>
                  <a:cubicBezTo>
                    <a:pt x="8107" y="2382"/>
                    <a:pt x="8082" y="2366"/>
                    <a:pt x="8065" y="2366"/>
                  </a:cubicBezTo>
                  <a:cubicBezTo>
                    <a:pt x="8064" y="2366"/>
                    <a:pt x="8063" y="2366"/>
                    <a:pt x="8062" y="2366"/>
                  </a:cubicBezTo>
                  <a:cubicBezTo>
                    <a:pt x="8022" y="2366"/>
                    <a:pt x="8005" y="2405"/>
                    <a:pt x="7965" y="2405"/>
                  </a:cubicBezTo>
                  <a:cubicBezTo>
                    <a:pt x="7947" y="2405"/>
                    <a:pt x="7925" y="2397"/>
                    <a:pt x="7895" y="2376"/>
                  </a:cubicBezTo>
                  <a:cubicBezTo>
                    <a:pt x="7892" y="2374"/>
                    <a:pt x="7889" y="2373"/>
                    <a:pt x="7886" y="2373"/>
                  </a:cubicBezTo>
                  <a:cubicBezTo>
                    <a:pt x="7880" y="2373"/>
                    <a:pt x="7877" y="2379"/>
                    <a:pt x="7881" y="2388"/>
                  </a:cubicBezTo>
                  <a:cubicBezTo>
                    <a:pt x="7902" y="2442"/>
                    <a:pt x="7888" y="2446"/>
                    <a:pt x="7872" y="2446"/>
                  </a:cubicBezTo>
                  <a:cubicBezTo>
                    <a:pt x="7869" y="2446"/>
                    <a:pt x="7866" y="2446"/>
                    <a:pt x="7863" y="2446"/>
                  </a:cubicBezTo>
                  <a:cubicBezTo>
                    <a:pt x="7858" y="2446"/>
                    <a:pt x="7854" y="2447"/>
                    <a:pt x="7851" y="2448"/>
                  </a:cubicBezTo>
                  <a:cubicBezTo>
                    <a:pt x="7850" y="2449"/>
                    <a:pt x="7849" y="2449"/>
                    <a:pt x="7847" y="2449"/>
                  </a:cubicBezTo>
                  <a:cubicBezTo>
                    <a:pt x="7835" y="2449"/>
                    <a:pt x="7808" y="2429"/>
                    <a:pt x="7797" y="2429"/>
                  </a:cubicBezTo>
                  <a:cubicBezTo>
                    <a:pt x="7794" y="2429"/>
                    <a:pt x="7792" y="2431"/>
                    <a:pt x="7793" y="2437"/>
                  </a:cubicBezTo>
                  <a:cubicBezTo>
                    <a:pt x="7805" y="2504"/>
                    <a:pt x="7733" y="2448"/>
                    <a:pt x="7745" y="2504"/>
                  </a:cubicBezTo>
                  <a:cubicBezTo>
                    <a:pt x="7752" y="2539"/>
                    <a:pt x="7746" y="2550"/>
                    <a:pt x="7733" y="2550"/>
                  </a:cubicBezTo>
                  <a:cubicBezTo>
                    <a:pt x="7718" y="2550"/>
                    <a:pt x="7695" y="2535"/>
                    <a:pt x="7676" y="2529"/>
                  </a:cubicBezTo>
                  <a:cubicBezTo>
                    <a:pt x="7675" y="2529"/>
                    <a:pt x="7674" y="2529"/>
                    <a:pt x="7673" y="2529"/>
                  </a:cubicBezTo>
                  <a:cubicBezTo>
                    <a:pt x="7662" y="2529"/>
                    <a:pt x="7672" y="2565"/>
                    <a:pt x="7664" y="2573"/>
                  </a:cubicBezTo>
                  <a:cubicBezTo>
                    <a:pt x="7662" y="2575"/>
                    <a:pt x="7660" y="2576"/>
                    <a:pt x="7657" y="2576"/>
                  </a:cubicBezTo>
                  <a:cubicBezTo>
                    <a:pt x="7648" y="2576"/>
                    <a:pt x="7635" y="2570"/>
                    <a:pt x="7623" y="2569"/>
                  </a:cubicBezTo>
                  <a:lnTo>
                    <a:pt x="7623" y="2569"/>
                  </a:lnTo>
                  <a:cubicBezTo>
                    <a:pt x="7631" y="2590"/>
                    <a:pt x="7642" y="2621"/>
                    <a:pt x="7653" y="2653"/>
                  </a:cubicBezTo>
                  <a:cubicBezTo>
                    <a:pt x="7625" y="2625"/>
                    <a:pt x="7599" y="2598"/>
                    <a:pt x="7571" y="2570"/>
                  </a:cubicBezTo>
                  <a:lnTo>
                    <a:pt x="7571" y="2570"/>
                  </a:lnTo>
                  <a:cubicBezTo>
                    <a:pt x="7581" y="2603"/>
                    <a:pt x="7593" y="2634"/>
                    <a:pt x="7606" y="2669"/>
                  </a:cubicBezTo>
                  <a:cubicBezTo>
                    <a:pt x="7595" y="2659"/>
                    <a:pt x="7583" y="2648"/>
                    <a:pt x="7562" y="2629"/>
                  </a:cubicBezTo>
                  <a:lnTo>
                    <a:pt x="7562" y="2629"/>
                  </a:lnTo>
                  <a:cubicBezTo>
                    <a:pt x="7578" y="2668"/>
                    <a:pt x="7596" y="2707"/>
                    <a:pt x="7620" y="2760"/>
                  </a:cubicBezTo>
                  <a:cubicBezTo>
                    <a:pt x="7583" y="2712"/>
                    <a:pt x="7562" y="2685"/>
                    <a:pt x="7533" y="2644"/>
                  </a:cubicBezTo>
                  <a:cubicBezTo>
                    <a:pt x="7525" y="2646"/>
                    <a:pt x="7520" y="2654"/>
                    <a:pt x="7511" y="2654"/>
                  </a:cubicBezTo>
                  <a:cubicBezTo>
                    <a:pt x="7509" y="2654"/>
                    <a:pt x="7507" y="2654"/>
                    <a:pt x="7505" y="2653"/>
                  </a:cubicBezTo>
                  <a:cubicBezTo>
                    <a:pt x="7489" y="2648"/>
                    <a:pt x="7465" y="2632"/>
                    <a:pt x="7456" y="2626"/>
                  </a:cubicBezTo>
                  <a:cubicBezTo>
                    <a:pt x="7450" y="2647"/>
                    <a:pt x="7455" y="2680"/>
                    <a:pt x="7444" y="2680"/>
                  </a:cubicBezTo>
                  <a:cubicBezTo>
                    <a:pt x="7442" y="2680"/>
                    <a:pt x="7440" y="2680"/>
                    <a:pt x="7437" y="2678"/>
                  </a:cubicBezTo>
                  <a:cubicBezTo>
                    <a:pt x="7426" y="2671"/>
                    <a:pt x="7418" y="2668"/>
                    <a:pt x="7412" y="2668"/>
                  </a:cubicBezTo>
                  <a:cubicBezTo>
                    <a:pt x="7387" y="2668"/>
                    <a:pt x="7395" y="2716"/>
                    <a:pt x="7371" y="2716"/>
                  </a:cubicBezTo>
                  <a:cubicBezTo>
                    <a:pt x="7369" y="2716"/>
                    <a:pt x="7366" y="2716"/>
                    <a:pt x="7364" y="2715"/>
                  </a:cubicBezTo>
                  <a:lnTo>
                    <a:pt x="7364" y="2715"/>
                  </a:lnTo>
                  <a:cubicBezTo>
                    <a:pt x="7399" y="2772"/>
                    <a:pt x="7424" y="2818"/>
                    <a:pt x="7453" y="2868"/>
                  </a:cubicBezTo>
                  <a:cubicBezTo>
                    <a:pt x="7442" y="2856"/>
                    <a:pt x="7436" y="2851"/>
                    <a:pt x="7431" y="2846"/>
                  </a:cubicBezTo>
                  <a:cubicBezTo>
                    <a:pt x="7406" y="2809"/>
                    <a:pt x="7381" y="2772"/>
                    <a:pt x="7355" y="2732"/>
                  </a:cubicBezTo>
                  <a:cubicBezTo>
                    <a:pt x="7348" y="2731"/>
                    <a:pt x="7341" y="2730"/>
                    <a:pt x="7335" y="2730"/>
                  </a:cubicBezTo>
                  <a:cubicBezTo>
                    <a:pt x="7290" y="2730"/>
                    <a:pt x="7269" y="2768"/>
                    <a:pt x="7222" y="2768"/>
                  </a:cubicBezTo>
                  <a:cubicBezTo>
                    <a:pt x="7204" y="2768"/>
                    <a:pt x="7182" y="2763"/>
                    <a:pt x="7153" y="2747"/>
                  </a:cubicBezTo>
                  <a:lnTo>
                    <a:pt x="7153" y="2747"/>
                  </a:lnTo>
                  <a:cubicBezTo>
                    <a:pt x="7169" y="2778"/>
                    <a:pt x="7187" y="2813"/>
                    <a:pt x="7214" y="2866"/>
                  </a:cubicBezTo>
                  <a:cubicBezTo>
                    <a:pt x="7169" y="2806"/>
                    <a:pt x="7149" y="2779"/>
                    <a:pt x="7128" y="2751"/>
                  </a:cubicBezTo>
                  <a:cubicBezTo>
                    <a:pt x="7119" y="2754"/>
                    <a:pt x="7108" y="2753"/>
                    <a:pt x="7106" y="2763"/>
                  </a:cubicBezTo>
                  <a:cubicBezTo>
                    <a:pt x="7105" y="2771"/>
                    <a:pt x="7116" y="2796"/>
                    <a:pt x="7118" y="2800"/>
                  </a:cubicBezTo>
                  <a:cubicBezTo>
                    <a:pt x="7100" y="2794"/>
                    <a:pt x="7079" y="2780"/>
                    <a:pt x="7068" y="2780"/>
                  </a:cubicBezTo>
                  <a:cubicBezTo>
                    <a:pt x="7066" y="2780"/>
                    <a:pt x="7065" y="2780"/>
                    <a:pt x="7063" y="2781"/>
                  </a:cubicBezTo>
                  <a:cubicBezTo>
                    <a:pt x="7027" y="2804"/>
                    <a:pt x="6960" y="2785"/>
                    <a:pt x="6958" y="2860"/>
                  </a:cubicBezTo>
                  <a:cubicBezTo>
                    <a:pt x="6946" y="2853"/>
                    <a:pt x="6928" y="2843"/>
                    <a:pt x="6908" y="2829"/>
                  </a:cubicBezTo>
                  <a:lnTo>
                    <a:pt x="6908" y="2829"/>
                  </a:lnTo>
                  <a:cubicBezTo>
                    <a:pt x="6944" y="2891"/>
                    <a:pt x="6969" y="2935"/>
                    <a:pt x="6999" y="2984"/>
                  </a:cubicBezTo>
                  <a:cubicBezTo>
                    <a:pt x="6990" y="2985"/>
                    <a:pt x="6984" y="2985"/>
                    <a:pt x="6977" y="2987"/>
                  </a:cubicBezTo>
                  <a:cubicBezTo>
                    <a:pt x="6946" y="2940"/>
                    <a:pt x="6916" y="2897"/>
                    <a:pt x="6887" y="2856"/>
                  </a:cubicBezTo>
                  <a:lnTo>
                    <a:pt x="6887" y="2856"/>
                  </a:lnTo>
                  <a:cubicBezTo>
                    <a:pt x="6891" y="2893"/>
                    <a:pt x="6896" y="2925"/>
                    <a:pt x="6900" y="2959"/>
                  </a:cubicBezTo>
                  <a:cubicBezTo>
                    <a:pt x="6875" y="2925"/>
                    <a:pt x="6860" y="2903"/>
                    <a:pt x="6846" y="2882"/>
                  </a:cubicBezTo>
                  <a:cubicBezTo>
                    <a:pt x="6837" y="2878"/>
                    <a:pt x="6829" y="2875"/>
                    <a:pt x="6823" y="2875"/>
                  </a:cubicBezTo>
                  <a:cubicBezTo>
                    <a:pt x="6790" y="2875"/>
                    <a:pt x="6796" y="2937"/>
                    <a:pt x="6762" y="2937"/>
                  </a:cubicBezTo>
                  <a:cubicBezTo>
                    <a:pt x="6756" y="2937"/>
                    <a:pt x="6747" y="2934"/>
                    <a:pt x="6737" y="2928"/>
                  </a:cubicBezTo>
                  <a:lnTo>
                    <a:pt x="6737" y="2928"/>
                  </a:lnTo>
                  <a:cubicBezTo>
                    <a:pt x="6741" y="2962"/>
                    <a:pt x="6746" y="3000"/>
                    <a:pt x="6749" y="3034"/>
                  </a:cubicBezTo>
                  <a:cubicBezTo>
                    <a:pt x="6727" y="3013"/>
                    <a:pt x="6715" y="3002"/>
                    <a:pt x="6706" y="2994"/>
                  </a:cubicBezTo>
                  <a:lnTo>
                    <a:pt x="6706" y="2994"/>
                  </a:lnTo>
                  <a:cubicBezTo>
                    <a:pt x="6722" y="3031"/>
                    <a:pt x="6737" y="3066"/>
                    <a:pt x="6756" y="3107"/>
                  </a:cubicBezTo>
                  <a:cubicBezTo>
                    <a:pt x="6703" y="3046"/>
                    <a:pt x="6663" y="3000"/>
                    <a:pt x="6634" y="2966"/>
                  </a:cubicBezTo>
                  <a:lnTo>
                    <a:pt x="6634" y="2966"/>
                  </a:lnTo>
                  <a:cubicBezTo>
                    <a:pt x="6653" y="3053"/>
                    <a:pt x="6579" y="3005"/>
                    <a:pt x="6577" y="3052"/>
                  </a:cubicBezTo>
                  <a:cubicBezTo>
                    <a:pt x="6597" y="3090"/>
                    <a:pt x="6612" y="3116"/>
                    <a:pt x="6632" y="3155"/>
                  </a:cubicBezTo>
                  <a:cubicBezTo>
                    <a:pt x="6584" y="3121"/>
                    <a:pt x="6544" y="3091"/>
                    <a:pt x="6524" y="3077"/>
                  </a:cubicBezTo>
                  <a:cubicBezTo>
                    <a:pt x="6501" y="3134"/>
                    <a:pt x="6485" y="3181"/>
                    <a:pt x="6465" y="3235"/>
                  </a:cubicBezTo>
                  <a:cubicBezTo>
                    <a:pt x="6472" y="3250"/>
                    <a:pt x="6485" y="3284"/>
                    <a:pt x="6500" y="3316"/>
                  </a:cubicBezTo>
                  <a:cubicBezTo>
                    <a:pt x="6468" y="3284"/>
                    <a:pt x="6443" y="3259"/>
                    <a:pt x="6419" y="3234"/>
                  </a:cubicBezTo>
                  <a:lnTo>
                    <a:pt x="6419" y="3234"/>
                  </a:lnTo>
                  <a:cubicBezTo>
                    <a:pt x="6428" y="3272"/>
                    <a:pt x="6428" y="3294"/>
                    <a:pt x="6414" y="3294"/>
                  </a:cubicBezTo>
                  <a:cubicBezTo>
                    <a:pt x="6403" y="3294"/>
                    <a:pt x="6385" y="3282"/>
                    <a:pt x="6357" y="3255"/>
                  </a:cubicBezTo>
                  <a:lnTo>
                    <a:pt x="6357" y="3255"/>
                  </a:lnTo>
                  <a:cubicBezTo>
                    <a:pt x="6362" y="3274"/>
                    <a:pt x="6368" y="3294"/>
                    <a:pt x="6373" y="3313"/>
                  </a:cubicBezTo>
                  <a:cubicBezTo>
                    <a:pt x="6348" y="3294"/>
                    <a:pt x="6329" y="3280"/>
                    <a:pt x="6318" y="3271"/>
                  </a:cubicBezTo>
                  <a:lnTo>
                    <a:pt x="6318" y="3271"/>
                  </a:lnTo>
                  <a:cubicBezTo>
                    <a:pt x="6316" y="3294"/>
                    <a:pt x="6321" y="3322"/>
                    <a:pt x="6312" y="3328"/>
                  </a:cubicBezTo>
                  <a:cubicBezTo>
                    <a:pt x="6243" y="3374"/>
                    <a:pt x="6135" y="3362"/>
                    <a:pt x="6109" y="3474"/>
                  </a:cubicBezTo>
                  <a:cubicBezTo>
                    <a:pt x="6103" y="3499"/>
                    <a:pt x="6069" y="3481"/>
                    <a:pt x="6076" y="3531"/>
                  </a:cubicBezTo>
                  <a:cubicBezTo>
                    <a:pt x="6078" y="3542"/>
                    <a:pt x="6074" y="3545"/>
                    <a:pt x="6067" y="3545"/>
                  </a:cubicBezTo>
                  <a:cubicBezTo>
                    <a:pt x="6051" y="3545"/>
                    <a:pt x="6018" y="3524"/>
                    <a:pt x="6001" y="3524"/>
                  </a:cubicBezTo>
                  <a:cubicBezTo>
                    <a:pt x="6000" y="3524"/>
                    <a:pt x="5999" y="3524"/>
                    <a:pt x="5998" y="3524"/>
                  </a:cubicBezTo>
                  <a:cubicBezTo>
                    <a:pt x="5985" y="3524"/>
                    <a:pt x="5981" y="3542"/>
                    <a:pt x="5987" y="3568"/>
                  </a:cubicBezTo>
                  <a:cubicBezTo>
                    <a:pt x="5991" y="3587"/>
                    <a:pt x="5986" y="3593"/>
                    <a:pt x="5978" y="3593"/>
                  </a:cubicBezTo>
                  <a:cubicBezTo>
                    <a:pt x="5965" y="3593"/>
                    <a:pt x="5943" y="3579"/>
                    <a:pt x="5931" y="3579"/>
                  </a:cubicBezTo>
                  <a:cubicBezTo>
                    <a:pt x="5922" y="3579"/>
                    <a:pt x="5917" y="3586"/>
                    <a:pt x="5923" y="3609"/>
                  </a:cubicBezTo>
                  <a:cubicBezTo>
                    <a:pt x="5923" y="3610"/>
                    <a:pt x="5923" y="3610"/>
                    <a:pt x="5923" y="3610"/>
                  </a:cubicBezTo>
                  <a:cubicBezTo>
                    <a:pt x="5921" y="3610"/>
                    <a:pt x="5908" y="3597"/>
                    <a:pt x="5900" y="3590"/>
                  </a:cubicBezTo>
                  <a:cubicBezTo>
                    <a:pt x="5894" y="3586"/>
                    <a:pt x="5888" y="3583"/>
                    <a:pt x="5882" y="3578"/>
                  </a:cubicBezTo>
                  <a:lnTo>
                    <a:pt x="5882" y="3578"/>
                  </a:lnTo>
                  <a:cubicBezTo>
                    <a:pt x="5910" y="3656"/>
                    <a:pt x="5950" y="3750"/>
                    <a:pt x="5922" y="3767"/>
                  </a:cubicBezTo>
                  <a:cubicBezTo>
                    <a:pt x="5892" y="3711"/>
                    <a:pt x="5864" y="3658"/>
                    <a:pt x="5825" y="3581"/>
                  </a:cubicBezTo>
                  <a:lnTo>
                    <a:pt x="5825" y="3581"/>
                  </a:lnTo>
                  <a:cubicBezTo>
                    <a:pt x="5831" y="3619"/>
                    <a:pt x="5834" y="3639"/>
                    <a:pt x="5836" y="3658"/>
                  </a:cubicBezTo>
                  <a:cubicBezTo>
                    <a:pt x="5816" y="3637"/>
                    <a:pt x="5801" y="3624"/>
                    <a:pt x="5786" y="3609"/>
                  </a:cubicBezTo>
                  <a:lnTo>
                    <a:pt x="5786" y="3609"/>
                  </a:lnTo>
                  <a:cubicBezTo>
                    <a:pt x="5798" y="3644"/>
                    <a:pt x="5811" y="3680"/>
                    <a:pt x="5826" y="3725"/>
                  </a:cubicBezTo>
                  <a:cubicBezTo>
                    <a:pt x="5816" y="3730"/>
                    <a:pt x="5803" y="3734"/>
                    <a:pt x="5784" y="3742"/>
                  </a:cubicBezTo>
                  <a:cubicBezTo>
                    <a:pt x="5797" y="3768"/>
                    <a:pt x="5814" y="3803"/>
                    <a:pt x="5848" y="3871"/>
                  </a:cubicBezTo>
                  <a:cubicBezTo>
                    <a:pt x="5786" y="3781"/>
                    <a:pt x="5757" y="3739"/>
                    <a:pt x="5703" y="3659"/>
                  </a:cubicBezTo>
                  <a:lnTo>
                    <a:pt x="5703" y="3659"/>
                  </a:lnTo>
                  <a:cubicBezTo>
                    <a:pt x="5745" y="3755"/>
                    <a:pt x="5776" y="3821"/>
                    <a:pt x="5804" y="3886"/>
                  </a:cubicBezTo>
                  <a:cubicBezTo>
                    <a:pt x="5809" y="3895"/>
                    <a:pt x="5803" y="3898"/>
                    <a:pt x="5801" y="3906"/>
                  </a:cubicBezTo>
                  <a:cubicBezTo>
                    <a:pt x="5772" y="3878"/>
                    <a:pt x="5741" y="3846"/>
                    <a:pt x="5711" y="3818"/>
                  </a:cubicBezTo>
                  <a:lnTo>
                    <a:pt x="5711" y="3818"/>
                  </a:lnTo>
                  <a:cubicBezTo>
                    <a:pt x="5697" y="3847"/>
                    <a:pt x="5726" y="3941"/>
                    <a:pt x="5692" y="3941"/>
                  </a:cubicBezTo>
                  <a:cubicBezTo>
                    <a:pt x="5678" y="3941"/>
                    <a:pt x="5653" y="3926"/>
                    <a:pt x="5611" y="3884"/>
                  </a:cubicBezTo>
                  <a:cubicBezTo>
                    <a:pt x="5610" y="3833"/>
                    <a:pt x="5566" y="3753"/>
                    <a:pt x="5504" y="3664"/>
                  </a:cubicBezTo>
                  <a:lnTo>
                    <a:pt x="5504" y="3664"/>
                  </a:lnTo>
                  <a:cubicBezTo>
                    <a:pt x="5519" y="3731"/>
                    <a:pt x="5532" y="3799"/>
                    <a:pt x="5547" y="3868"/>
                  </a:cubicBezTo>
                  <a:cubicBezTo>
                    <a:pt x="5555" y="3884"/>
                    <a:pt x="5569" y="3906"/>
                    <a:pt x="5586" y="3939"/>
                  </a:cubicBezTo>
                  <a:cubicBezTo>
                    <a:pt x="5530" y="3888"/>
                    <a:pt x="5443" y="3768"/>
                    <a:pt x="5409" y="3768"/>
                  </a:cubicBezTo>
                  <a:cubicBezTo>
                    <a:pt x="5404" y="3768"/>
                    <a:pt x="5401" y="3770"/>
                    <a:pt x="5398" y="3775"/>
                  </a:cubicBezTo>
                  <a:cubicBezTo>
                    <a:pt x="5425" y="3806"/>
                    <a:pt x="5441" y="3825"/>
                    <a:pt x="5476" y="3868"/>
                  </a:cubicBezTo>
                  <a:cubicBezTo>
                    <a:pt x="5451" y="3863"/>
                    <a:pt x="5410" y="3827"/>
                    <a:pt x="5393" y="3827"/>
                  </a:cubicBezTo>
                  <a:cubicBezTo>
                    <a:pt x="5383" y="3827"/>
                    <a:pt x="5381" y="3840"/>
                    <a:pt x="5398" y="3880"/>
                  </a:cubicBezTo>
                  <a:cubicBezTo>
                    <a:pt x="5380" y="3865"/>
                    <a:pt x="5372" y="3856"/>
                    <a:pt x="5358" y="3845"/>
                  </a:cubicBezTo>
                  <a:lnTo>
                    <a:pt x="5358" y="3845"/>
                  </a:lnTo>
                  <a:cubicBezTo>
                    <a:pt x="5382" y="3889"/>
                    <a:pt x="5397" y="3917"/>
                    <a:pt x="5417" y="3953"/>
                  </a:cubicBezTo>
                  <a:cubicBezTo>
                    <a:pt x="5385" y="3912"/>
                    <a:pt x="5360" y="3881"/>
                    <a:pt x="5329" y="3843"/>
                  </a:cubicBezTo>
                  <a:lnTo>
                    <a:pt x="5329" y="3843"/>
                  </a:lnTo>
                  <a:cubicBezTo>
                    <a:pt x="5341" y="3901"/>
                    <a:pt x="5337" y="3932"/>
                    <a:pt x="5316" y="3932"/>
                  </a:cubicBezTo>
                  <a:cubicBezTo>
                    <a:pt x="5305" y="3932"/>
                    <a:pt x="5290" y="3924"/>
                    <a:pt x="5270" y="3906"/>
                  </a:cubicBezTo>
                  <a:cubicBezTo>
                    <a:pt x="5255" y="3920"/>
                    <a:pt x="5252" y="3944"/>
                    <a:pt x="5239" y="3944"/>
                  </a:cubicBezTo>
                  <a:cubicBezTo>
                    <a:pt x="5236" y="3944"/>
                    <a:pt x="5232" y="3942"/>
                    <a:pt x="5227" y="3939"/>
                  </a:cubicBezTo>
                  <a:cubicBezTo>
                    <a:pt x="5206" y="3922"/>
                    <a:pt x="5190" y="3913"/>
                    <a:pt x="5181" y="3913"/>
                  </a:cubicBezTo>
                  <a:cubicBezTo>
                    <a:pt x="5169" y="3913"/>
                    <a:pt x="5166" y="3928"/>
                    <a:pt x="5174" y="3961"/>
                  </a:cubicBezTo>
                  <a:cubicBezTo>
                    <a:pt x="5180" y="3980"/>
                    <a:pt x="5178" y="3987"/>
                    <a:pt x="5171" y="3987"/>
                  </a:cubicBezTo>
                  <a:cubicBezTo>
                    <a:pt x="5158" y="3987"/>
                    <a:pt x="5128" y="3958"/>
                    <a:pt x="5105" y="3945"/>
                  </a:cubicBezTo>
                  <a:lnTo>
                    <a:pt x="5105" y="3945"/>
                  </a:lnTo>
                  <a:cubicBezTo>
                    <a:pt x="5110" y="3959"/>
                    <a:pt x="5119" y="3980"/>
                    <a:pt x="5119" y="3989"/>
                  </a:cubicBezTo>
                  <a:cubicBezTo>
                    <a:pt x="5117" y="4042"/>
                    <a:pt x="5039" y="3983"/>
                    <a:pt x="5064" y="4076"/>
                  </a:cubicBezTo>
                  <a:cubicBezTo>
                    <a:pt x="5064" y="4076"/>
                    <a:pt x="5064" y="4076"/>
                    <a:pt x="5064" y="4076"/>
                  </a:cubicBezTo>
                  <a:cubicBezTo>
                    <a:pt x="5063" y="4076"/>
                    <a:pt x="5045" y="4055"/>
                    <a:pt x="5035" y="4046"/>
                  </a:cubicBezTo>
                  <a:cubicBezTo>
                    <a:pt x="5031" y="4042"/>
                    <a:pt x="5028" y="4041"/>
                    <a:pt x="5026" y="4041"/>
                  </a:cubicBezTo>
                  <a:cubicBezTo>
                    <a:pt x="5017" y="4041"/>
                    <a:pt x="5036" y="4086"/>
                    <a:pt x="5027" y="4086"/>
                  </a:cubicBezTo>
                  <a:cubicBezTo>
                    <a:pt x="5023" y="4086"/>
                    <a:pt x="5014" y="4078"/>
                    <a:pt x="4995" y="4055"/>
                  </a:cubicBezTo>
                  <a:cubicBezTo>
                    <a:pt x="4989" y="4077"/>
                    <a:pt x="4983" y="4099"/>
                    <a:pt x="4977" y="4120"/>
                  </a:cubicBezTo>
                  <a:cubicBezTo>
                    <a:pt x="4963" y="4106"/>
                    <a:pt x="4951" y="4095"/>
                    <a:pt x="4940" y="4086"/>
                  </a:cubicBezTo>
                  <a:lnTo>
                    <a:pt x="4940" y="4086"/>
                  </a:lnTo>
                  <a:cubicBezTo>
                    <a:pt x="4946" y="4106"/>
                    <a:pt x="4949" y="4126"/>
                    <a:pt x="4952" y="4140"/>
                  </a:cubicBezTo>
                  <a:cubicBezTo>
                    <a:pt x="4930" y="4121"/>
                    <a:pt x="4914" y="4108"/>
                    <a:pt x="4889" y="4087"/>
                  </a:cubicBezTo>
                  <a:lnTo>
                    <a:pt x="4889" y="4087"/>
                  </a:lnTo>
                  <a:cubicBezTo>
                    <a:pt x="4911" y="4145"/>
                    <a:pt x="4907" y="4163"/>
                    <a:pt x="4891" y="4163"/>
                  </a:cubicBezTo>
                  <a:cubicBezTo>
                    <a:pt x="4879" y="4163"/>
                    <a:pt x="4860" y="4153"/>
                    <a:pt x="4840" y="4142"/>
                  </a:cubicBezTo>
                  <a:lnTo>
                    <a:pt x="4840" y="4142"/>
                  </a:lnTo>
                  <a:cubicBezTo>
                    <a:pt x="4865" y="4187"/>
                    <a:pt x="4889" y="4233"/>
                    <a:pt x="4929" y="4305"/>
                  </a:cubicBezTo>
                  <a:cubicBezTo>
                    <a:pt x="4865" y="4232"/>
                    <a:pt x="4823" y="4184"/>
                    <a:pt x="4774" y="4129"/>
                  </a:cubicBezTo>
                  <a:lnTo>
                    <a:pt x="4774" y="4129"/>
                  </a:lnTo>
                  <a:cubicBezTo>
                    <a:pt x="4790" y="4187"/>
                    <a:pt x="4784" y="4213"/>
                    <a:pt x="4763" y="4213"/>
                  </a:cubicBezTo>
                  <a:cubicBezTo>
                    <a:pt x="4747" y="4213"/>
                    <a:pt x="4723" y="4200"/>
                    <a:pt x="4692" y="4174"/>
                  </a:cubicBezTo>
                  <a:lnTo>
                    <a:pt x="4692" y="4174"/>
                  </a:lnTo>
                  <a:cubicBezTo>
                    <a:pt x="4698" y="4202"/>
                    <a:pt x="4704" y="4224"/>
                    <a:pt x="4708" y="4245"/>
                  </a:cubicBezTo>
                  <a:cubicBezTo>
                    <a:pt x="4682" y="4221"/>
                    <a:pt x="4664" y="4205"/>
                    <a:pt x="4643" y="4184"/>
                  </a:cubicBezTo>
                  <a:lnTo>
                    <a:pt x="4643" y="4184"/>
                  </a:lnTo>
                  <a:cubicBezTo>
                    <a:pt x="4658" y="4245"/>
                    <a:pt x="4670" y="4299"/>
                    <a:pt x="4680" y="4349"/>
                  </a:cubicBezTo>
                  <a:cubicBezTo>
                    <a:pt x="4646" y="4308"/>
                    <a:pt x="4611" y="4267"/>
                    <a:pt x="4574" y="4223"/>
                  </a:cubicBezTo>
                  <a:cubicBezTo>
                    <a:pt x="4568" y="4249"/>
                    <a:pt x="4521" y="4212"/>
                    <a:pt x="4559" y="4296"/>
                  </a:cubicBezTo>
                  <a:cubicBezTo>
                    <a:pt x="4531" y="4264"/>
                    <a:pt x="4516" y="4255"/>
                    <a:pt x="4506" y="4255"/>
                  </a:cubicBezTo>
                  <a:cubicBezTo>
                    <a:pt x="4492" y="4255"/>
                    <a:pt x="4489" y="4272"/>
                    <a:pt x="4476" y="4272"/>
                  </a:cubicBezTo>
                  <a:cubicBezTo>
                    <a:pt x="4475" y="4272"/>
                    <a:pt x="4473" y="4272"/>
                    <a:pt x="4471" y="4271"/>
                  </a:cubicBezTo>
                  <a:lnTo>
                    <a:pt x="4471" y="4271"/>
                  </a:lnTo>
                  <a:cubicBezTo>
                    <a:pt x="4486" y="4315"/>
                    <a:pt x="4498" y="4354"/>
                    <a:pt x="4511" y="4396"/>
                  </a:cubicBezTo>
                  <a:cubicBezTo>
                    <a:pt x="4461" y="4349"/>
                    <a:pt x="4420" y="4309"/>
                    <a:pt x="4383" y="4276"/>
                  </a:cubicBezTo>
                  <a:lnTo>
                    <a:pt x="4383" y="4276"/>
                  </a:lnTo>
                  <a:cubicBezTo>
                    <a:pt x="4433" y="4364"/>
                    <a:pt x="4402" y="4377"/>
                    <a:pt x="4446" y="4465"/>
                  </a:cubicBezTo>
                  <a:cubicBezTo>
                    <a:pt x="4429" y="4473"/>
                    <a:pt x="4414" y="4479"/>
                    <a:pt x="4398" y="4486"/>
                  </a:cubicBezTo>
                  <a:cubicBezTo>
                    <a:pt x="4411" y="4518"/>
                    <a:pt x="4427" y="4552"/>
                    <a:pt x="4440" y="4583"/>
                  </a:cubicBezTo>
                  <a:cubicBezTo>
                    <a:pt x="4390" y="4565"/>
                    <a:pt x="4384" y="4496"/>
                    <a:pt x="4361" y="4476"/>
                  </a:cubicBezTo>
                  <a:cubicBezTo>
                    <a:pt x="4340" y="4448"/>
                    <a:pt x="4320" y="4421"/>
                    <a:pt x="4299" y="4395"/>
                  </a:cubicBezTo>
                  <a:cubicBezTo>
                    <a:pt x="4290" y="4389"/>
                    <a:pt x="4281" y="4383"/>
                    <a:pt x="4271" y="4377"/>
                  </a:cubicBezTo>
                  <a:lnTo>
                    <a:pt x="4271" y="4377"/>
                  </a:lnTo>
                  <a:cubicBezTo>
                    <a:pt x="4299" y="4427"/>
                    <a:pt x="4326" y="4477"/>
                    <a:pt x="4345" y="4514"/>
                  </a:cubicBezTo>
                  <a:cubicBezTo>
                    <a:pt x="4308" y="4493"/>
                    <a:pt x="4281" y="4479"/>
                    <a:pt x="4242" y="4457"/>
                  </a:cubicBezTo>
                  <a:lnTo>
                    <a:pt x="4242" y="4457"/>
                  </a:lnTo>
                  <a:cubicBezTo>
                    <a:pt x="4343" y="4596"/>
                    <a:pt x="4292" y="4576"/>
                    <a:pt x="4312" y="4627"/>
                  </a:cubicBezTo>
                  <a:cubicBezTo>
                    <a:pt x="4296" y="4614"/>
                    <a:pt x="4280" y="4601"/>
                    <a:pt x="4261" y="4585"/>
                  </a:cubicBezTo>
                  <a:lnTo>
                    <a:pt x="4261" y="4585"/>
                  </a:lnTo>
                  <a:cubicBezTo>
                    <a:pt x="4280" y="4641"/>
                    <a:pt x="4298" y="4689"/>
                    <a:pt x="4314" y="4738"/>
                  </a:cubicBezTo>
                  <a:cubicBezTo>
                    <a:pt x="4317" y="4744"/>
                    <a:pt x="4311" y="4742"/>
                    <a:pt x="4308" y="4744"/>
                  </a:cubicBezTo>
                  <a:cubicBezTo>
                    <a:pt x="4277" y="4698"/>
                    <a:pt x="4249" y="4657"/>
                    <a:pt x="4209" y="4599"/>
                  </a:cubicBezTo>
                  <a:lnTo>
                    <a:pt x="4209" y="4599"/>
                  </a:lnTo>
                  <a:cubicBezTo>
                    <a:pt x="4215" y="4641"/>
                    <a:pt x="4218" y="4671"/>
                    <a:pt x="4220" y="4686"/>
                  </a:cubicBezTo>
                  <a:cubicBezTo>
                    <a:pt x="4248" y="4751"/>
                    <a:pt x="4264" y="4791"/>
                    <a:pt x="4287" y="4845"/>
                  </a:cubicBezTo>
                  <a:cubicBezTo>
                    <a:pt x="4237" y="4785"/>
                    <a:pt x="4202" y="4742"/>
                    <a:pt x="4168" y="4699"/>
                  </a:cubicBezTo>
                  <a:lnTo>
                    <a:pt x="4168" y="4699"/>
                  </a:lnTo>
                  <a:cubicBezTo>
                    <a:pt x="4173" y="4716"/>
                    <a:pt x="4178" y="4733"/>
                    <a:pt x="4186" y="4755"/>
                  </a:cubicBezTo>
                  <a:cubicBezTo>
                    <a:pt x="4148" y="4710"/>
                    <a:pt x="4111" y="4667"/>
                    <a:pt x="4074" y="4624"/>
                  </a:cubicBezTo>
                  <a:lnTo>
                    <a:pt x="4074" y="4624"/>
                  </a:lnTo>
                  <a:cubicBezTo>
                    <a:pt x="4086" y="4658"/>
                    <a:pt x="4097" y="4689"/>
                    <a:pt x="4108" y="4721"/>
                  </a:cubicBezTo>
                  <a:cubicBezTo>
                    <a:pt x="4081" y="4693"/>
                    <a:pt x="4053" y="4666"/>
                    <a:pt x="4033" y="4646"/>
                  </a:cubicBezTo>
                  <a:lnTo>
                    <a:pt x="4033" y="4646"/>
                  </a:lnTo>
                  <a:cubicBezTo>
                    <a:pt x="4046" y="4682"/>
                    <a:pt x="4059" y="4717"/>
                    <a:pt x="4080" y="4774"/>
                  </a:cubicBezTo>
                  <a:cubicBezTo>
                    <a:pt x="4027" y="4696"/>
                    <a:pt x="3997" y="4652"/>
                    <a:pt x="3961" y="4599"/>
                  </a:cubicBezTo>
                  <a:cubicBezTo>
                    <a:pt x="3956" y="4610"/>
                    <a:pt x="3953" y="4617"/>
                    <a:pt x="3950" y="4626"/>
                  </a:cubicBezTo>
                  <a:cubicBezTo>
                    <a:pt x="3972" y="4651"/>
                    <a:pt x="3986" y="4666"/>
                    <a:pt x="4009" y="4689"/>
                  </a:cubicBezTo>
                  <a:cubicBezTo>
                    <a:pt x="4000" y="4702"/>
                    <a:pt x="3994" y="4714"/>
                    <a:pt x="3989" y="4724"/>
                  </a:cubicBezTo>
                  <a:cubicBezTo>
                    <a:pt x="4006" y="4758"/>
                    <a:pt x="4021" y="4786"/>
                    <a:pt x="4036" y="4814"/>
                  </a:cubicBezTo>
                  <a:cubicBezTo>
                    <a:pt x="4025" y="4819"/>
                    <a:pt x="4015" y="4821"/>
                    <a:pt x="4005" y="4826"/>
                  </a:cubicBezTo>
                  <a:cubicBezTo>
                    <a:pt x="4020" y="4860"/>
                    <a:pt x="4034" y="4894"/>
                    <a:pt x="4050" y="4932"/>
                  </a:cubicBezTo>
                  <a:cubicBezTo>
                    <a:pt x="4021" y="4901"/>
                    <a:pt x="4003" y="4882"/>
                    <a:pt x="3986" y="4864"/>
                  </a:cubicBezTo>
                  <a:cubicBezTo>
                    <a:pt x="3977" y="4842"/>
                    <a:pt x="3971" y="4824"/>
                    <a:pt x="3964" y="4807"/>
                  </a:cubicBezTo>
                  <a:cubicBezTo>
                    <a:pt x="3947" y="4796"/>
                    <a:pt x="3934" y="4789"/>
                    <a:pt x="3919" y="4780"/>
                  </a:cubicBezTo>
                  <a:cubicBezTo>
                    <a:pt x="3890" y="4747"/>
                    <a:pt x="3849" y="4655"/>
                    <a:pt x="3828" y="4655"/>
                  </a:cubicBezTo>
                  <a:cubicBezTo>
                    <a:pt x="3826" y="4655"/>
                    <a:pt x="3824" y="4656"/>
                    <a:pt x="3822" y="4658"/>
                  </a:cubicBezTo>
                  <a:cubicBezTo>
                    <a:pt x="3819" y="4693"/>
                    <a:pt x="3912" y="4792"/>
                    <a:pt x="3893" y="4813"/>
                  </a:cubicBezTo>
                  <a:cubicBezTo>
                    <a:pt x="3950" y="4899"/>
                    <a:pt x="3975" y="4955"/>
                    <a:pt x="3950" y="4972"/>
                  </a:cubicBezTo>
                  <a:cubicBezTo>
                    <a:pt x="3922" y="4910"/>
                    <a:pt x="3902" y="4864"/>
                    <a:pt x="3881" y="4817"/>
                  </a:cubicBezTo>
                  <a:cubicBezTo>
                    <a:pt x="3831" y="4777"/>
                    <a:pt x="3781" y="4738"/>
                    <a:pt x="3730" y="4698"/>
                  </a:cubicBezTo>
                  <a:lnTo>
                    <a:pt x="3730" y="4698"/>
                  </a:lnTo>
                  <a:cubicBezTo>
                    <a:pt x="3734" y="4720"/>
                    <a:pt x="3738" y="4742"/>
                    <a:pt x="3743" y="4764"/>
                  </a:cubicBezTo>
                  <a:cubicBezTo>
                    <a:pt x="3709" y="4732"/>
                    <a:pt x="3680" y="4704"/>
                    <a:pt x="3638" y="4663"/>
                  </a:cubicBezTo>
                  <a:lnTo>
                    <a:pt x="3638" y="4663"/>
                  </a:lnTo>
                  <a:cubicBezTo>
                    <a:pt x="3681" y="4745"/>
                    <a:pt x="3713" y="4808"/>
                    <a:pt x="3747" y="4871"/>
                  </a:cubicBezTo>
                  <a:cubicBezTo>
                    <a:pt x="3721" y="4840"/>
                    <a:pt x="3707" y="4831"/>
                    <a:pt x="3698" y="4831"/>
                  </a:cubicBezTo>
                  <a:cubicBezTo>
                    <a:pt x="3689" y="4831"/>
                    <a:pt x="3685" y="4839"/>
                    <a:pt x="3677" y="4841"/>
                  </a:cubicBezTo>
                  <a:cubicBezTo>
                    <a:pt x="3713" y="4910"/>
                    <a:pt x="3750" y="4979"/>
                    <a:pt x="3800" y="5075"/>
                  </a:cubicBezTo>
                  <a:cubicBezTo>
                    <a:pt x="3753" y="5027"/>
                    <a:pt x="3722" y="4992"/>
                    <a:pt x="3700" y="4974"/>
                  </a:cubicBezTo>
                  <a:cubicBezTo>
                    <a:pt x="3677" y="4958"/>
                    <a:pt x="3665" y="4961"/>
                    <a:pt x="3647" y="4955"/>
                  </a:cubicBezTo>
                  <a:cubicBezTo>
                    <a:pt x="3622" y="4918"/>
                    <a:pt x="3598" y="4881"/>
                    <a:pt x="3597" y="4881"/>
                  </a:cubicBezTo>
                  <a:lnTo>
                    <a:pt x="3597" y="4881"/>
                  </a:lnTo>
                  <a:cubicBezTo>
                    <a:pt x="3597" y="4881"/>
                    <a:pt x="3597" y="4882"/>
                    <a:pt x="3597" y="4882"/>
                  </a:cubicBezTo>
                  <a:cubicBezTo>
                    <a:pt x="3530" y="4807"/>
                    <a:pt x="3484" y="4757"/>
                    <a:pt x="3441" y="4710"/>
                  </a:cubicBezTo>
                  <a:cubicBezTo>
                    <a:pt x="3412" y="4707"/>
                    <a:pt x="3384" y="4705"/>
                    <a:pt x="3355" y="4702"/>
                  </a:cubicBezTo>
                  <a:lnTo>
                    <a:pt x="3355" y="4702"/>
                  </a:lnTo>
                  <a:cubicBezTo>
                    <a:pt x="3372" y="4733"/>
                    <a:pt x="3399" y="4777"/>
                    <a:pt x="3437" y="4842"/>
                  </a:cubicBezTo>
                  <a:cubicBezTo>
                    <a:pt x="3377" y="4794"/>
                    <a:pt x="3327" y="4751"/>
                    <a:pt x="3275" y="4710"/>
                  </a:cubicBezTo>
                  <a:lnTo>
                    <a:pt x="3275" y="4710"/>
                  </a:lnTo>
                  <a:cubicBezTo>
                    <a:pt x="3282" y="4730"/>
                    <a:pt x="3285" y="4746"/>
                    <a:pt x="3296" y="4767"/>
                  </a:cubicBezTo>
                  <a:cubicBezTo>
                    <a:pt x="3324" y="4823"/>
                    <a:pt x="3355" y="4880"/>
                    <a:pt x="3382" y="4936"/>
                  </a:cubicBezTo>
                  <a:cubicBezTo>
                    <a:pt x="3385" y="4944"/>
                    <a:pt x="3381" y="4945"/>
                    <a:pt x="3381" y="4949"/>
                  </a:cubicBezTo>
                  <a:cubicBezTo>
                    <a:pt x="3359" y="4920"/>
                    <a:pt x="3338" y="4894"/>
                    <a:pt x="3318" y="4866"/>
                  </a:cubicBezTo>
                  <a:lnTo>
                    <a:pt x="3318" y="4866"/>
                  </a:lnTo>
                  <a:cubicBezTo>
                    <a:pt x="3302" y="4877"/>
                    <a:pt x="3322" y="4924"/>
                    <a:pt x="3359" y="4992"/>
                  </a:cubicBezTo>
                  <a:cubicBezTo>
                    <a:pt x="3368" y="5010"/>
                    <a:pt x="3359" y="5019"/>
                    <a:pt x="3359" y="5030"/>
                  </a:cubicBezTo>
                  <a:cubicBezTo>
                    <a:pt x="3325" y="4972"/>
                    <a:pt x="3302" y="4929"/>
                    <a:pt x="3277" y="4885"/>
                  </a:cubicBezTo>
                  <a:cubicBezTo>
                    <a:pt x="3260" y="4879"/>
                    <a:pt x="3243" y="4873"/>
                    <a:pt x="3235" y="4870"/>
                  </a:cubicBezTo>
                  <a:cubicBezTo>
                    <a:pt x="3226" y="4883"/>
                    <a:pt x="3225" y="4905"/>
                    <a:pt x="3213" y="4905"/>
                  </a:cubicBezTo>
                  <a:cubicBezTo>
                    <a:pt x="3211" y="4905"/>
                    <a:pt x="3209" y="4905"/>
                    <a:pt x="3207" y="4904"/>
                  </a:cubicBezTo>
                  <a:cubicBezTo>
                    <a:pt x="3184" y="4895"/>
                    <a:pt x="3144" y="4857"/>
                    <a:pt x="3115" y="4833"/>
                  </a:cubicBezTo>
                  <a:cubicBezTo>
                    <a:pt x="3114" y="4833"/>
                    <a:pt x="3113" y="4832"/>
                    <a:pt x="3112" y="4832"/>
                  </a:cubicBezTo>
                  <a:cubicBezTo>
                    <a:pt x="3109" y="4832"/>
                    <a:pt x="3110" y="4841"/>
                    <a:pt x="3109" y="4846"/>
                  </a:cubicBezTo>
                  <a:cubicBezTo>
                    <a:pt x="3124" y="4874"/>
                    <a:pt x="3140" y="4902"/>
                    <a:pt x="3154" y="4932"/>
                  </a:cubicBezTo>
                  <a:cubicBezTo>
                    <a:pt x="3138" y="4920"/>
                    <a:pt x="3117" y="4897"/>
                    <a:pt x="3110" y="4897"/>
                  </a:cubicBezTo>
                  <a:cubicBezTo>
                    <a:pt x="3110" y="4897"/>
                    <a:pt x="3109" y="4897"/>
                    <a:pt x="3109" y="4898"/>
                  </a:cubicBezTo>
                  <a:cubicBezTo>
                    <a:pt x="3093" y="4932"/>
                    <a:pt x="3081" y="4973"/>
                    <a:pt x="3069" y="5010"/>
                  </a:cubicBezTo>
                  <a:cubicBezTo>
                    <a:pt x="3050" y="5002"/>
                    <a:pt x="3029" y="4994"/>
                    <a:pt x="2993" y="4979"/>
                  </a:cubicBezTo>
                  <a:lnTo>
                    <a:pt x="2993" y="4979"/>
                  </a:lnTo>
                  <a:cubicBezTo>
                    <a:pt x="3012" y="5016"/>
                    <a:pt x="3035" y="5060"/>
                    <a:pt x="3056" y="5101"/>
                  </a:cubicBezTo>
                  <a:cubicBezTo>
                    <a:pt x="3031" y="5077"/>
                    <a:pt x="3018" y="5066"/>
                    <a:pt x="3004" y="5054"/>
                  </a:cubicBezTo>
                  <a:lnTo>
                    <a:pt x="3004" y="5054"/>
                  </a:lnTo>
                  <a:cubicBezTo>
                    <a:pt x="3007" y="5079"/>
                    <a:pt x="3010" y="5102"/>
                    <a:pt x="3012" y="5123"/>
                  </a:cubicBezTo>
                  <a:cubicBezTo>
                    <a:pt x="2990" y="5102"/>
                    <a:pt x="2972" y="5086"/>
                    <a:pt x="2946" y="5063"/>
                  </a:cubicBezTo>
                  <a:lnTo>
                    <a:pt x="2946" y="5063"/>
                  </a:lnTo>
                  <a:cubicBezTo>
                    <a:pt x="2956" y="5089"/>
                    <a:pt x="2965" y="5114"/>
                    <a:pt x="2971" y="5135"/>
                  </a:cubicBezTo>
                  <a:cubicBezTo>
                    <a:pt x="2976" y="5158"/>
                    <a:pt x="2979" y="5178"/>
                    <a:pt x="2985" y="5204"/>
                  </a:cubicBezTo>
                  <a:cubicBezTo>
                    <a:pt x="2954" y="5163"/>
                    <a:pt x="2934" y="5136"/>
                    <a:pt x="2915" y="5110"/>
                  </a:cubicBezTo>
                  <a:cubicBezTo>
                    <a:pt x="2893" y="5119"/>
                    <a:pt x="2870" y="5127"/>
                    <a:pt x="2850" y="5136"/>
                  </a:cubicBezTo>
                  <a:cubicBezTo>
                    <a:pt x="2869" y="5170"/>
                    <a:pt x="2881" y="5192"/>
                    <a:pt x="2893" y="5211"/>
                  </a:cubicBezTo>
                  <a:cubicBezTo>
                    <a:pt x="2847" y="5188"/>
                    <a:pt x="2803" y="5166"/>
                    <a:pt x="2762" y="5145"/>
                  </a:cubicBezTo>
                  <a:lnTo>
                    <a:pt x="2762" y="5145"/>
                  </a:lnTo>
                  <a:cubicBezTo>
                    <a:pt x="2775" y="5196"/>
                    <a:pt x="2815" y="5273"/>
                    <a:pt x="2792" y="5273"/>
                  </a:cubicBezTo>
                  <a:cubicBezTo>
                    <a:pt x="2791" y="5273"/>
                    <a:pt x="2789" y="5272"/>
                    <a:pt x="2787" y="5272"/>
                  </a:cubicBezTo>
                  <a:lnTo>
                    <a:pt x="2787" y="5272"/>
                  </a:lnTo>
                  <a:cubicBezTo>
                    <a:pt x="2794" y="5288"/>
                    <a:pt x="2800" y="5303"/>
                    <a:pt x="2806" y="5316"/>
                  </a:cubicBezTo>
                  <a:cubicBezTo>
                    <a:pt x="2801" y="5311"/>
                    <a:pt x="2797" y="5307"/>
                    <a:pt x="2792" y="5303"/>
                  </a:cubicBezTo>
                  <a:cubicBezTo>
                    <a:pt x="2788" y="5291"/>
                    <a:pt x="2785" y="5278"/>
                    <a:pt x="2781" y="5266"/>
                  </a:cubicBezTo>
                  <a:lnTo>
                    <a:pt x="2781" y="5266"/>
                  </a:lnTo>
                  <a:cubicBezTo>
                    <a:pt x="2784" y="5269"/>
                    <a:pt x="2787" y="5272"/>
                    <a:pt x="2787" y="5272"/>
                  </a:cubicBezTo>
                  <a:cubicBezTo>
                    <a:pt x="2760" y="5242"/>
                    <a:pt x="2737" y="5213"/>
                    <a:pt x="2712" y="5185"/>
                  </a:cubicBezTo>
                  <a:lnTo>
                    <a:pt x="2712" y="5185"/>
                  </a:lnTo>
                  <a:cubicBezTo>
                    <a:pt x="2716" y="5214"/>
                    <a:pt x="2720" y="5242"/>
                    <a:pt x="2725" y="5269"/>
                  </a:cubicBezTo>
                  <a:cubicBezTo>
                    <a:pt x="2750" y="5308"/>
                    <a:pt x="2775" y="5347"/>
                    <a:pt x="2803" y="5382"/>
                  </a:cubicBezTo>
                  <a:cubicBezTo>
                    <a:pt x="2803" y="5382"/>
                    <a:pt x="2803" y="5382"/>
                    <a:pt x="2803" y="5382"/>
                  </a:cubicBezTo>
                  <a:cubicBezTo>
                    <a:pt x="2803" y="5382"/>
                    <a:pt x="2803" y="5383"/>
                    <a:pt x="2803" y="5383"/>
                  </a:cubicBezTo>
                  <a:lnTo>
                    <a:pt x="2803" y="5383"/>
                  </a:lnTo>
                  <a:cubicBezTo>
                    <a:pt x="2803" y="5383"/>
                    <a:pt x="2803" y="5382"/>
                    <a:pt x="2803" y="5382"/>
                  </a:cubicBezTo>
                  <a:lnTo>
                    <a:pt x="2803" y="5382"/>
                  </a:lnTo>
                  <a:cubicBezTo>
                    <a:pt x="2827" y="5410"/>
                    <a:pt x="2847" y="5441"/>
                    <a:pt x="2868" y="5470"/>
                  </a:cubicBezTo>
                  <a:cubicBezTo>
                    <a:pt x="2865" y="5473"/>
                    <a:pt x="2863" y="5475"/>
                    <a:pt x="2862" y="5478"/>
                  </a:cubicBezTo>
                  <a:cubicBezTo>
                    <a:pt x="2842" y="5448"/>
                    <a:pt x="2820" y="5419"/>
                    <a:pt x="2800" y="5389"/>
                  </a:cubicBezTo>
                  <a:lnTo>
                    <a:pt x="2800" y="5389"/>
                  </a:lnTo>
                  <a:cubicBezTo>
                    <a:pt x="2799" y="5391"/>
                    <a:pt x="2796" y="5392"/>
                    <a:pt x="2794" y="5392"/>
                  </a:cubicBezTo>
                  <a:cubicBezTo>
                    <a:pt x="2773" y="5392"/>
                    <a:pt x="2725" y="5328"/>
                    <a:pt x="2698" y="5311"/>
                  </a:cubicBezTo>
                  <a:lnTo>
                    <a:pt x="2698" y="5311"/>
                  </a:lnTo>
                  <a:cubicBezTo>
                    <a:pt x="2716" y="5345"/>
                    <a:pt x="2732" y="5379"/>
                    <a:pt x="2763" y="5441"/>
                  </a:cubicBezTo>
                  <a:cubicBezTo>
                    <a:pt x="2720" y="5389"/>
                    <a:pt x="2694" y="5360"/>
                    <a:pt x="2669" y="5329"/>
                  </a:cubicBezTo>
                  <a:lnTo>
                    <a:pt x="2669" y="5329"/>
                  </a:lnTo>
                  <a:cubicBezTo>
                    <a:pt x="2682" y="5375"/>
                    <a:pt x="2663" y="5386"/>
                    <a:pt x="2734" y="5504"/>
                  </a:cubicBezTo>
                  <a:cubicBezTo>
                    <a:pt x="2692" y="5457"/>
                    <a:pt x="2663" y="5422"/>
                    <a:pt x="2625" y="5379"/>
                  </a:cubicBezTo>
                  <a:lnTo>
                    <a:pt x="2625" y="5379"/>
                  </a:lnTo>
                  <a:cubicBezTo>
                    <a:pt x="2650" y="5426"/>
                    <a:pt x="2664" y="5454"/>
                    <a:pt x="2675" y="5475"/>
                  </a:cubicBezTo>
                  <a:cubicBezTo>
                    <a:pt x="2660" y="5472"/>
                    <a:pt x="2645" y="5467"/>
                    <a:pt x="2622" y="5463"/>
                  </a:cubicBezTo>
                  <a:lnTo>
                    <a:pt x="2622" y="5463"/>
                  </a:lnTo>
                  <a:cubicBezTo>
                    <a:pt x="2656" y="5498"/>
                    <a:pt x="2669" y="5513"/>
                    <a:pt x="2685" y="5531"/>
                  </a:cubicBezTo>
                  <a:cubicBezTo>
                    <a:pt x="2685" y="5545"/>
                    <a:pt x="2685" y="5560"/>
                    <a:pt x="2685" y="5573"/>
                  </a:cubicBezTo>
                  <a:cubicBezTo>
                    <a:pt x="2710" y="5617"/>
                    <a:pt x="2737" y="5660"/>
                    <a:pt x="2765" y="5709"/>
                  </a:cubicBezTo>
                  <a:cubicBezTo>
                    <a:pt x="2751" y="5704"/>
                    <a:pt x="2742" y="5701"/>
                    <a:pt x="2728" y="5695"/>
                  </a:cubicBezTo>
                  <a:cubicBezTo>
                    <a:pt x="2706" y="5653"/>
                    <a:pt x="2690" y="5620"/>
                    <a:pt x="2672" y="5585"/>
                  </a:cubicBezTo>
                  <a:cubicBezTo>
                    <a:pt x="2630" y="5546"/>
                    <a:pt x="2605" y="5526"/>
                    <a:pt x="2596" y="5526"/>
                  </a:cubicBezTo>
                  <a:cubicBezTo>
                    <a:pt x="2589" y="5526"/>
                    <a:pt x="2591" y="5537"/>
                    <a:pt x="2601" y="5560"/>
                  </a:cubicBezTo>
                  <a:cubicBezTo>
                    <a:pt x="2616" y="5575"/>
                    <a:pt x="2629" y="5589"/>
                    <a:pt x="2639" y="5601"/>
                  </a:cubicBezTo>
                  <a:cubicBezTo>
                    <a:pt x="2651" y="5631"/>
                    <a:pt x="2660" y="5656"/>
                    <a:pt x="2667" y="5673"/>
                  </a:cubicBezTo>
                  <a:cubicBezTo>
                    <a:pt x="2632" y="5642"/>
                    <a:pt x="2600" y="5616"/>
                    <a:pt x="2570" y="5591"/>
                  </a:cubicBezTo>
                  <a:lnTo>
                    <a:pt x="2570" y="5591"/>
                  </a:lnTo>
                  <a:cubicBezTo>
                    <a:pt x="2579" y="5613"/>
                    <a:pt x="2579" y="5619"/>
                    <a:pt x="2584" y="5625"/>
                  </a:cubicBezTo>
                  <a:cubicBezTo>
                    <a:pt x="2596" y="5647"/>
                    <a:pt x="2609" y="5667"/>
                    <a:pt x="2643" y="5702"/>
                  </a:cubicBezTo>
                  <a:lnTo>
                    <a:pt x="2643" y="5702"/>
                  </a:lnTo>
                  <a:cubicBezTo>
                    <a:pt x="2644" y="5698"/>
                    <a:pt x="2644" y="5694"/>
                    <a:pt x="2645" y="5691"/>
                  </a:cubicBezTo>
                  <a:cubicBezTo>
                    <a:pt x="2645" y="5691"/>
                    <a:pt x="2646" y="5691"/>
                    <a:pt x="2646" y="5691"/>
                  </a:cubicBezTo>
                  <a:cubicBezTo>
                    <a:pt x="2648" y="5691"/>
                    <a:pt x="2660" y="5708"/>
                    <a:pt x="2660" y="5719"/>
                  </a:cubicBezTo>
                  <a:cubicBezTo>
                    <a:pt x="2663" y="5723"/>
                    <a:pt x="2663" y="5725"/>
                    <a:pt x="2660" y="5725"/>
                  </a:cubicBezTo>
                  <a:cubicBezTo>
                    <a:pt x="2656" y="5725"/>
                    <a:pt x="2649" y="5722"/>
                    <a:pt x="2642" y="5719"/>
                  </a:cubicBezTo>
                  <a:cubicBezTo>
                    <a:pt x="2643" y="5716"/>
                    <a:pt x="2643" y="5712"/>
                    <a:pt x="2643" y="5709"/>
                  </a:cubicBezTo>
                  <a:lnTo>
                    <a:pt x="2643" y="5709"/>
                  </a:lnTo>
                  <a:cubicBezTo>
                    <a:pt x="2649" y="5713"/>
                    <a:pt x="2655" y="5716"/>
                    <a:pt x="2660" y="5719"/>
                  </a:cubicBezTo>
                  <a:cubicBezTo>
                    <a:pt x="2654" y="5713"/>
                    <a:pt x="2648" y="5708"/>
                    <a:pt x="2643" y="5702"/>
                  </a:cubicBezTo>
                  <a:lnTo>
                    <a:pt x="2643" y="5702"/>
                  </a:lnTo>
                  <a:cubicBezTo>
                    <a:pt x="2643" y="5704"/>
                    <a:pt x="2643" y="5706"/>
                    <a:pt x="2643" y="5709"/>
                  </a:cubicBezTo>
                  <a:lnTo>
                    <a:pt x="2643" y="5709"/>
                  </a:lnTo>
                  <a:cubicBezTo>
                    <a:pt x="2598" y="5677"/>
                    <a:pt x="2542" y="5611"/>
                    <a:pt x="2524" y="5611"/>
                  </a:cubicBezTo>
                  <a:cubicBezTo>
                    <a:pt x="2517" y="5611"/>
                    <a:pt x="2516" y="5620"/>
                    <a:pt x="2523" y="5645"/>
                  </a:cubicBezTo>
                  <a:cubicBezTo>
                    <a:pt x="2538" y="5670"/>
                    <a:pt x="2550" y="5692"/>
                    <a:pt x="2585" y="5754"/>
                  </a:cubicBezTo>
                  <a:cubicBezTo>
                    <a:pt x="2537" y="5695"/>
                    <a:pt x="2507" y="5659"/>
                    <a:pt x="2478" y="5622"/>
                  </a:cubicBezTo>
                  <a:cubicBezTo>
                    <a:pt x="2461" y="5650"/>
                    <a:pt x="2448" y="5672"/>
                    <a:pt x="2431" y="5701"/>
                  </a:cubicBezTo>
                  <a:cubicBezTo>
                    <a:pt x="2419" y="5693"/>
                    <a:pt x="2410" y="5689"/>
                    <a:pt x="2404" y="5689"/>
                  </a:cubicBezTo>
                  <a:cubicBezTo>
                    <a:pt x="2387" y="5689"/>
                    <a:pt x="2391" y="5720"/>
                    <a:pt x="2417" y="5782"/>
                  </a:cubicBezTo>
                  <a:cubicBezTo>
                    <a:pt x="2420" y="5788"/>
                    <a:pt x="2436" y="5807"/>
                    <a:pt x="2447" y="5822"/>
                  </a:cubicBezTo>
                  <a:cubicBezTo>
                    <a:pt x="2445" y="5809"/>
                    <a:pt x="2444" y="5795"/>
                    <a:pt x="2442" y="5775"/>
                  </a:cubicBezTo>
                  <a:lnTo>
                    <a:pt x="2442" y="5775"/>
                  </a:lnTo>
                  <a:cubicBezTo>
                    <a:pt x="2466" y="5813"/>
                    <a:pt x="2482" y="5841"/>
                    <a:pt x="2497" y="5865"/>
                  </a:cubicBezTo>
                  <a:cubicBezTo>
                    <a:pt x="2481" y="5870"/>
                    <a:pt x="2467" y="5876"/>
                    <a:pt x="2456" y="5881"/>
                  </a:cubicBezTo>
                  <a:cubicBezTo>
                    <a:pt x="2431" y="5848"/>
                    <a:pt x="2410" y="5822"/>
                    <a:pt x="2389" y="5792"/>
                  </a:cubicBezTo>
                  <a:lnTo>
                    <a:pt x="2389" y="5792"/>
                  </a:lnTo>
                  <a:cubicBezTo>
                    <a:pt x="2395" y="5813"/>
                    <a:pt x="2401" y="5831"/>
                    <a:pt x="2407" y="5847"/>
                  </a:cubicBezTo>
                  <a:cubicBezTo>
                    <a:pt x="2292" y="5698"/>
                    <a:pt x="2267" y="5735"/>
                    <a:pt x="2182" y="5672"/>
                  </a:cubicBezTo>
                  <a:lnTo>
                    <a:pt x="2182" y="5672"/>
                  </a:lnTo>
                  <a:cubicBezTo>
                    <a:pt x="2247" y="5765"/>
                    <a:pt x="2286" y="5822"/>
                    <a:pt x="2332" y="5888"/>
                  </a:cubicBezTo>
                  <a:cubicBezTo>
                    <a:pt x="2310" y="5897"/>
                    <a:pt x="2289" y="5906"/>
                    <a:pt x="2270" y="5915"/>
                  </a:cubicBezTo>
                  <a:cubicBezTo>
                    <a:pt x="2288" y="5950"/>
                    <a:pt x="2303" y="5978"/>
                    <a:pt x="2316" y="6006"/>
                  </a:cubicBezTo>
                  <a:cubicBezTo>
                    <a:pt x="2311" y="6001"/>
                    <a:pt x="2307" y="5996"/>
                    <a:pt x="2301" y="5990"/>
                  </a:cubicBezTo>
                  <a:cubicBezTo>
                    <a:pt x="2278" y="5953"/>
                    <a:pt x="2254" y="5916"/>
                    <a:pt x="2230" y="5879"/>
                  </a:cubicBezTo>
                  <a:cubicBezTo>
                    <a:pt x="2242" y="5845"/>
                    <a:pt x="2225" y="5790"/>
                    <a:pt x="2178" y="5715"/>
                  </a:cubicBezTo>
                  <a:cubicBezTo>
                    <a:pt x="2173" y="5714"/>
                    <a:pt x="2168" y="5714"/>
                    <a:pt x="2163" y="5714"/>
                  </a:cubicBezTo>
                  <a:cubicBezTo>
                    <a:pt x="2096" y="5714"/>
                    <a:pt x="2065" y="5774"/>
                    <a:pt x="1997" y="5774"/>
                  </a:cubicBezTo>
                  <a:cubicBezTo>
                    <a:pt x="1976" y="5774"/>
                    <a:pt x="1952" y="5768"/>
                    <a:pt x="1923" y="5754"/>
                  </a:cubicBezTo>
                  <a:lnTo>
                    <a:pt x="1923" y="5754"/>
                  </a:lnTo>
                  <a:cubicBezTo>
                    <a:pt x="1927" y="5787"/>
                    <a:pt x="1933" y="5820"/>
                    <a:pt x="1939" y="5857"/>
                  </a:cubicBezTo>
                  <a:cubicBezTo>
                    <a:pt x="1914" y="5823"/>
                    <a:pt x="1899" y="5803"/>
                    <a:pt x="1873" y="5766"/>
                  </a:cubicBezTo>
                  <a:cubicBezTo>
                    <a:pt x="1863" y="5782"/>
                    <a:pt x="1851" y="5798"/>
                    <a:pt x="1841" y="5815"/>
                  </a:cubicBezTo>
                  <a:cubicBezTo>
                    <a:pt x="1821" y="5794"/>
                    <a:pt x="1804" y="5775"/>
                    <a:pt x="1786" y="5754"/>
                  </a:cubicBezTo>
                  <a:lnTo>
                    <a:pt x="1786" y="5754"/>
                  </a:lnTo>
                  <a:cubicBezTo>
                    <a:pt x="1813" y="5803"/>
                    <a:pt x="1841" y="5851"/>
                    <a:pt x="1885" y="5929"/>
                  </a:cubicBezTo>
                  <a:cubicBezTo>
                    <a:pt x="1835" y="5860"/>
                    <a:pt x="1820" y="5840"/>
                    <a:pt x="1794" y="5801"/>
                  </a:cubicBezTo>
                  <a:cubicBezTo>
                    <a:pt x="1784" y="5805"/>
                    <a:pt x="1778" y="5814"/>
                    <a:pt x="1765" y="5814"/>
                  </a:cubicBezTo>
                  <a:cubicBezTo>
                    <a:pt x="1764" y="5814"/>
                    <a:pt x="1762" y="5813"/>
                    <a:pt x="1760" y="5813"/>
                  </a:cubicBezTo>
                  <a:cubicBezTo>
                    <a:pt x="1742" y="5809"/>
                    <a:pt x="1713" y="5787"/>
                    <a:pt x="1695" y="5782"/>
                  </a:cubicBezTo>
                  <a:cubicBezTo>
                    <a:pt x="1693" y="5782"/>
                    <a:pt x="1691" y="5782"/>
                    <a:pt x="1689" y="5782"/>
                  </a:cubicBezTo>
                  <a:cubicBezTo>
                    <a:pt x="1652" y="5782"/>
                    <a:pt x="1673" y="5862"/>
                    <a:pt x="1762" y="5999"/>
                  </a:cubicBezTo>
                  <a:lnTo>
                    <a:pt x="1762" y="5999"/>
                  </a:lnTo>
                  <a:cubicBezTo>
                    <a:pt x="1763" y="5998"/>
                    <a:pt x="1763" y="5996"/>
                    <a:pt x="1764" y="5996"/>
                  </a:cubicBezTo>
                  <a:cubicBezTo>
                    <a:pt x="1764" y="5995"/>
                    <a:pt x="1764" y="5995"/>
                    <a:pt x="1764" y="5995"/>
                  </a:cubicBezTo>
                  <a:cubicBezTo>
                    <a:pt x="1767" y="5995"/>
                    <a:pt x="1779" y="6012"/>
                    <a:pt x="1779" y="6023"/>
                  </a:cubicBezTo>
                  <a:cubicBezTo>
                    <a:pt x="1781" y="6028"/>
                    <a:pt x="1781" y="6030"/>
                    <a:pt x="1778" y="6030"/>
                  </a:cubicBezTo>
                  <a:cubicBezTo>
                    <a:pt x="1774" y="6030"/>
                    <a:pt x="1768" y="6027"/>
                    <a:pt x="1761" y="6023"/>
                  </a:cubicBezTo>
                  <a:cubicBezTo>
                    <a:pt x="1761" y="6021"/>
                    <a:pt x="1761" y="6018"/>
                    <a:pt x="1761" y="6015"/>
                  </a:cubicBezTo>
                  <a:lnTo>
                    <a:pt x="1761" y="6015"/>
                  </a:lnTo>
                  <a:cubicBezTo>
                    <a:pt x="1767" y="6018"/>
                    <a:pt x="1773" y="6021"/>
                    <a:pt x="1779" y="6023"/>
                  </a:cubicBezTo>
                  <a:cubicBezTo>
                    <a:pt x="1773" y="6015"/>
                    <a:pt x="1768" y="6007"/>
                    <a:pt x="1762" y="5999"/>
                  </a:cubicBezTo>
                  <a:lnTo>
                    <a:pt x="1762" y="5999"/>
                  </a:lnTo>
                  <a:cubicBezTo>
                    <a:pt x="1761" y="6003"/>
                    <a:pt x="1761" y="6009"/>
                    <a:pt x="1761" y="6015"/>
                  </a:cubicBezTo>
                  <a:lnTo>
                    <a:pt x="1761" y="6015"/>
                  </a:lnTo>
                  <a:cubicBezTo>
                    <a:pt x="1708" y="5980"/>
                    <a:pt x="1667" y="5881"/>
                    <a:pt x="1638" y="5866"/>
                  </a:cubicBezTo>
                  <a:cubicBezTo>
                    <a:pt x="1637" y="5866"/>
                    <a:pt x="1637" y="5866"/>
                    <a:pt x="1637" y="5866"/>
                  </a:cubicBezTo>
                  <a:cubicBezTo>
                    <a:pt x="1594" y="5866"/>
                    <a:pt x="1647" y="5970"/>
                    <a:pt x="1702" y="6079"/>
                  </a:cubicBezTo>
                  <a:cubicBezTo>
                    <a:pt x="1655" y="6032"/>
                    <a:pt x="1608" y="5987"/>
                    <a:pt x="1563" y="5941"/>
                  </a:cubicBezTo>
                  <a:lnTo>
                    <a:pt x="1563" y="5941"/>
                  </a:lnTo>
                  <a:cubicBezTo>
                    <a:pt x="1569" y="5967"/>
                    <a:pt x="1580" y="6001"/>
                    <a:pt x="1577" y="6001"/>
                  </a:cubicBezTo>
                  <a:cubicBezTo>
                    <a:pt x="1577" y="6001"/>
                    <a:pt x="1576" y="6000"/>
                    <a:pt x="1576" y="6000"/>
                  </a:cubicBezTo>
                  <a:cubicBezTo>
                    <a:pt x="1548" y="5975"/>
                    <a:pt x="1530" y="5965"/>
                    <a:pt x="1519" y="5965"/>
                  </a:cubicBezTo>
                  <a:cubicBezTo>
                    <a:pt x="1492" y="5965"/>
                    <a:pt x="1504" y="6023"/>
                    <a:pt x="1513" y="6075"/>
                  </a:cubicBezTo>
                  <a:cubicBezTo>
                    <a:pt x="1518" y="6116"/>
                    <a:pt x="1529" y="6165"/>
                    <a:pt x="1539" y="6215"/>
                  </a:cubicBezTo>
                  <a:cubicBezTo>
                    <a:pt x="1511" y="6187"/>
                    <a:pt x="1480" y="6156"/>
                    <a:pt x="1451" y="6128"/>
                  </a:cubicBezTo>
                  <a:lnTo>
                    <a:pt x="1451" y="6128"/>
                  </a:lnTo>
                  <a:cubicBezTo>
                    <a:pt x="1457" y="6147"/>
                    <a:pt x="1461" y="6159"/>
                    <a:pt x="1467" y="6175"/>
                  </a:cubicBezTo>
                  <a:cubicBezTo>
                    <a:pt x="1439" y="6147"/>
                    <a:pt x="1412" y="6119"/>
                    <a:pt x="1385" y="6093"/>
                  </a:cubicBezTo>
                  <a:lnTo>
                    <a:pt x="1385" y="6093"/>
                  </a:lnTo>
                  <a:cubicBezTo>
                    <a:pt x="1440" y="6196"/>
                    <a:pt x="1418" y="6216"/>
                    <a:pt x="1479" y="6343"/>
                  </a:cubicBezTo>
                  <a:cubicBezTo>
                    <a:pt x="1426" y="6275"/>
                    <a:pt x="1393" y="6234"/>
                    <a:pt x="1343" y="6171"/>
                  </a:cubicBezTo>
                  <a:lnTo>
                    <a:pt x="1343" y="6171"/>
                  </a:lnTo>
                  <a:cubicBezTo>
                    <a:pt x="1382" y="6262"/>
                    <a:pt x="1404" y="6315"/>
                    <a:pt x="1423" y="6359"/>
                  </a:cubicBezTo>
                  <a:cubicBezTo>
                    <a:pt x="1392" y="6334"/>
                    <a:pt x="1361" y="6309"/>
                    <a:pt x="1323" y="6277"/>
                  </a:cubicBezTo>
                  <a:lnTo>
                    <a:pt x="1323" y="6277"/>
                  </a:lnTo>
                  <a:cubicBezTo>
                    <a:pt x="1364" y="6347"/>
                    <a:pt x="1390" y="6393"/>
                    <a:pt x="1418" y="6440"/>
                  </a:cubicBezTo>
                  <a:cubicBezTo>
                    <a:pt x="1408" y="6440"/>
                    <a:pt x="1402" y="6438"/>
                    <a:pt x="1393" y="6438"/>
                  </a:cubicBezTo>
                  <a:cubicBezTo>
                    <a:pt x="1379" y="6409"/>
                    <a:pt x="1367" y="6385"/>
                    <a:pt x="1355" y="6362"/>
                  </a:cubicBezTo>
                  <a:cubicBezTo>
                    <a:pt x="1337" y="6344"/>
                    <a:pt x="1318" y="6327"/>
                    <a:pt x="1302" y="6309"/>
                  </a:cubicBezTo>
                  <a:lnTo>
                    <a:pt x="1302" y="6309"/>
                  </a:lnTo>
                  <a:cubicBezTo>
                    <a:pt x="1308" y="6328"/>
                    <a:pt x="1311" y="6341"/>
                    <a:pt x="1318" y="6363"/>
                  </a:cubicBezTo>
                  <a:cubicBezTo>
                    <a:pt x="1282" y="6310"/>
                    <a:pt x="1252" y="6268"/>
                    <a:pt x="1221" y="6221"/>
                  </a:cubicBezTo>
                  <a:cubicBezTo>
                    <a:pt x="1215" y="6225"/>
                    <a:pt x="1209" y="6229"/>
                    <a:pt x="1205" y="6232"/>
                  </a:cubicBezTo>
                  <a:cubicBezTo>
                    <a:pt x="1233" y="6281"/>
                    <a:pt x="1259" y="6325"/>
                    <a:pt x="1290" y="6380"/>
                  </a:cubicBezTo>
                  <a:cubicBezTo>
                    <a:pt x="1270" y="6357"/>
                    <a:pt x="1257" y="6344"/>
                    <a:pt x="1245" y="6332"/>
                  </a:cubicBezTo>
                  <a:lnTo>
                    <a:pt x="1245" y="6332"/>
                  </a:lnTo>
                  <a:cubicBezTo>
                    <a:pt x="1249" y="6353"/>
                    <a:pt x="1255" y="6374"/>
                    <a:pt x="1262" y="6399"/>
                  </a:cubicBezTo>
                  <a:cubicBezTo>
                    <a:pt x="1227" y="6365"/>
                    <a:pt x="1196" y="6334"/>
                    <a:pt x="1167" y="6304"/>
                  </a:cubicBezTo>
                  <a:lnTo>
                    <a:pt x="1167" y="6304"/>
                  </a:lnTo>
                  <a:cubicBezTo>
                    <a:pt x="1180" y="6341"/>
                    <a:pt x="1190" y="6372"/>
                    <a:pt x="1202" y="6407"/>
                  </a:cubicBezTo>
                  <a:cubicBezTo>
                    <a:pt x="1177" y="6377"/>
                    <a:pt x="1154" y="6346"/>
                    <a:pt x="1137" y="6324"/>
                  </a:cubicBezTo>
                  <a:cubicBezTo>
                    <a:pt x="1123" y="6331"/>
                    <a:pt x="1109" y="6335"/>
                    <a:pt x="1096" y="6341"/>
                  </a:cubicBezTo>
                  <a:cubicBezTo>
                    <a:pt x="1236" y="6535"/>
                    <a:pt x="1242" y="6544"/>
                    <a:pt x="1348" y="6736"/>
                  </a:cubicBezTo>
                  <a:cubicBezTo>
                    <a:pt x="1280" y="6674"/>
                    <a:pt x="1218" y="6616"/>
                    <a:pt x="1162" y="6565"/>
                  </a:cubicBezTo>
                  <a:cubicBezTo>
                    <a:pt x="1105" y="6472"/>
                    <a:pt x="1131" y="6452"/>
                    <a:pt x="1059" y="6360"/>
                  </a:cubicBezTo>
                  <a:cubicBezTo>
                    <a:pt x="1058" y="6377"/>
                    <a:pt x="1056" y="6394"/>
                    <a:pt x="1053" y="6407"/>
                  </a:cubicBezTo>
                  <a:cubicBezTo>
                    <a:pt x="1046" y="6430"/>
                    <a:pt x="1056" y="6466"/>
                    <a:pt x="1102" y="6541"/>
                  </a:cubicBezTo>
                  <a:cubicBezTo>
                    <a:pt x="1105" y="6546"/>
                    <a:pt x="1102" y="6552"/>
                    <a:pt x="1102" y="6556"/>
                  </a:cubicBezTo>
                  <a:cubicBezTo>
                    <a:pt x="1079" y="6525"/>
                    <a:pt x="1056" y="6496"/>
                    <a:pt x="1030" y="6462"/>
                  </a:cubicBezTo>
                  <a:lnTo>
                    <a:pt x="1030" y="6462"/>
                  </a:lnTo>
                  <a:cubicBezTo>
                    <a:pt x="1037" y="6533"/>
                    <a:pt x="1084" y="6631"/>
                    <a:pt x="1139" y="6734"/>
                  </a:cubicBezTo>
                  <a:cubicBezTo>
                    <a:pt x="1167" y="6790"/>
                    <a:pt x="1189" y="6838"/>
                    <a:pt x="1170" y="6838"/>
                  </a:cubicBezTo>
                  <a:cubicBezTo>
                    <a:pt x="1167" y="6838"/>
                    <a:pt x="1163" y="6836"/>
                    <a:pt x="1158" y="6834"/>
                  </a:cubicBezTo>
                  <a:cubicBezTo>
                    <a:pt x="1099" y="6740"/>
                    <a:pt x="1070" y="6641"/>
                    <a:pt x="987" y="6556"/>
                  </a:cubicBezTo>
                  <a:cubicBezTo>
                    <a:pt x="980" y="6559"/>
                    <a:pt x="973" y="6563"/>
                    <a:pt x="965" y="6566"/>
                  </a:cubicBezTo>
                  <a:cubicBezTo>
                    <a:pt x="1005" y="6650"/>
                    <a:pt x="1027" y="6712"/>
                    <a:pt x="1003" y="6737"/>
                  </a:cubicBezTo>
                  <a:cubicBezTo>
                    <a:pt x="970" y="6671"/>
                    <a:pt x="948" y="6625"/>
                    <a:pt x="920" y="6578"/>
                  </a:cubicBezTo>
                  <a:cubicBezTo>
                    <a:pt x="911" y="6563"/>
                    <a:pt x="889" y="6546"/>
                    <a:pt x="867" y="6521"/>
                  </a:cubicBezTo>
                  <a:lnTo>
                    <a:pt x="867" y="6521"/>
                  </a:lnTo>
                  <a:cubicBezTo>
                    <a:pt x="892" y="6574"/>
                    <a:pt x="908" y="6608"/>
                    <a:pt x="923" y="6634"/>
                  </a:cubicBezTo>
                  <a:cubicBezTo>
                    <a:pt x="917" y="6647"/>
                    <a:pt x="911" y="6659"/>
                    <a:pt x="900" y="6686"/>
                  </a:cubicBezTo>
                  <a:cubicBezTo>
                    <a:pt x="949" y="6727"/>
                    <a:pt x="971" y="6744"/>
                    <a:pt x="992" y="6764"/>
                  </a:cubicBezTo>
                  <a:cubicBezTo>
                    <a:pt x="1011" y="6802"/>
                    <a:pt x="1030" y="6844"/>
                    <a:pt x="1053" y="6894"/>
                  </a:cubicBezTo>
                  <a:cubicBezTo>
                    <a:pt x="989" y="6809"/>
                    <a:pt x="931" y="6731"/>
                    <a:pt x="870" y="6652"/>
                  </a:cubicBezTo>
                  <a:lnTo>
                    <a:pt x="870" y="6652"/>
                  </a:lnTo>
                  <a:cubicBezTo>
                    <a:pt x="886" y="6721"/>
                    <a:pt x="899" y="6781"/>
                    <a:pt x="911" y="6837"/>
                  </a:cubicBezTo>
                  <a:cubicBezTo>
                    <a:pt x="884" y="6818"/>
                    <a:pt x="865" y="6802"/>
                    <a:pt x="843" y="6786"/>
                  </a:cubicBezTo>
                  <a:lnTo>
                    <a:pt x="843" y="6786"/>
                  </a:lnTo>
                  <a:cubicBezTo>
                    <a:pt x="862" y="6837"/>
                    <a:pt x="880" y="6886"/>
                    <a:pt x="895" y="6928"/>
                  </a:cubicBezTo>
                  <a:cubicBezTo>
                    <a:pt x="931" y="6989"/>
                    <a:pt x="965" y="7042"/>
                    <a:pt x="983" y="7070"/>
                  </a:cubicBezTo>
                  <a:cubicBezTo>
                    <a:pt x="965" y="7058"/>
                    <a:pt x="945" y="7045"/>
                    <a:pt x="930" y="7036"/>
                  </a:cubicBezTo>
                  <a:cubicBezTo>
                    <a:pt x="877" y="6934"/>
                    <a:pt x="834" y="6852"/>
                    <a:pt x="786" y="6762"/>
                  </a:cubicBezTo>
                  <a:cubicBezTo>
                    <a:pt x="780" y="6766"/>
                    <a:pt x="775" y="6771"/>
                    <a:pt x="770" y="6774"/>
                  </a:cubicBezTo>
                  <a:cubicBezTo>
                    <a:pt x="798" y="6822"/>
                    <a:pt x="824" y="6868"/>
                    <a:pt x="839" y="6891"/>
                  </a:cubicBezTo>
                  <a:cubicBezTo>
                    <a:pt x="845" y="6921"/>
                    <a:pt x="846" y="6936"/>
                    <a:pt x="853" y="6956"/>
                  </a:cubicBezTo>
                  <a:cubicBezTo>
                    <a:pt x="858" y="6969"/>
                    <a:pt x="873" y="6993"/>
                    <a:pt x="881" y="7011"/>
                  </a:cubicBezTo>
                  <a:cubicBezTo>
                    <a:pt x="861" y="6996"/>
                    <a:pt x="853" y="6990"/>
                    <a:pt x="824" y="6969"/>
                  </a:cubicBezTo>
                  <a:lnTo>
                    <a:pt x="824" y="6969"/>
                  </a:lnTo>
                  <a:cubicBezTo>
                    <a:pt x="911" y="7080"/>
                    <a:pt x="970" y="7153"/>
                    <a:pt x="1033" y="7234"/>
                  </a:cubicBezTo>
                  <a:cubicBezTo>
                    <a:pt x="1031" y="7248"/>
                    <a:pt x="1031" y="7258"/>
                    <a:pt x="1030" y="7273"/>
                  </a:cubicBezTo>
                  <a:cubicBezTo>
                    <a:pt x="968" y="7190"/>
                    <a:pt x="909" y="7112"/>
                    <a:pt x="850" y="7034"/>
                  </a:cubicBezTo>
                  <a:lnTo>
                    <a:pt x="833" y="7042"/>
                  </a:lnTo>
                  <a:cubicBezTo>
                    <a:pt x="852" y="7071"/>
                    <a:pt x="871" y="7100"/>
                    <a:pt x="892" y="7133"/>
                  </a:cubicBezTo>
                  <a:lnTo>
                    <a:pt x="886" y="7134"/>
                  </a:lnTo>
                  <a:cubicBezTo>
                    <a:pt x="877" y="7139"/>
                    <a:pt x="871" y="7140"/>
                    <a:pt x="865" y="7143"/>
                  </a:cubicBezTo>
                  <a:cubicBezTo>
                    <a:pt x="833" y="7096"/>
                    <a:pt x="803" y="7053"/>
                    <a:pt x="774" y="7009"/>
                  </a:cubicBezTo>
                  <a:lnTo>
                    <a:pt x="774" y="7009"/>
                  </a:lnTo>
                  <a:cubicBezTo>
                    <a:pt x="775" y="7052"/>
                    <a:pt x="777" y="7090"/>
                    <a:pt x="778" y="7130"/>
                  </a:cubicBezTo>
                  <a:cubicBezTo>
                    <a:pt x="828" y="7186"/>
                    <a:pt x="865" y="7230"/>
                    <a:pt x="908" y="7277"/>
                  </a:cubicBezTo>
                  <a:cubicBezTo>
                    <a:pt x="914" y="7303"/>
                    <a:pt x="910" y="7311"/>
                    <a:pt x="902" y="7311"/>
                  </a:cubicBezTo>
                  <a:cubicBezTo>
                    <a:pt x="884" y="7311"/>
                    <a:pt x="848" y="7276"/>
                    <a:pt x="833" y="7276"/>
                  </a:cubicBezTo>
                  <a:cubicBezTo>
                    <a:pt x="828" y="7276"/>
                    <a:pt x="826" y="7279"/>
                    <a:pt x="827" y="7289"/>
                  </a:cubicBezTo>
                  <a:cubicBezTo>
                    <a:pt x="752" y="7184"/>
                    <a:pt x="687" y="7096"/>
                    <a:pt x="622" y="7006"/>
                  </a:cubicBezTo>
                  <a:cubicBezTo>
                    <a:pt x="621" y="7009"/>
                    <a:pt x="619" y="7011"/>
                    <a:pt x="618" y="7012"/>
                  </a:cubicBezTo>
                  <a:cubicBezTo>
                    <a:pt x="665" y="7087"/>
                    <a:pt x="714" y="7162"/>
                    <a:pt x="761" y="7237"/>
                  </a:cubicBezTo>
                  <a:cubicBezTo>
                    <a:pt x="753" y="7231"/>
                    <a:pt x="746" y="7225"/>
                    <a:pt x="739" y="7220"/>
                  </a:cubicBezTo>
                  <a:lnTo>
                    <a:pt x="739" y="7220"/>
                  </a:lnTo>
                  <a:cubicBezTo>
                    <a:pt x="755" y="7262"/>
                    <a:pt x="772" y="7305"/>
                    <a:pt x="783" y="7333"/>
                  </a:cubicBezTo>
                  <a:cubicBezTo>
                    <a:pt x="737" y="7283"/>
                    <a:pt x="690" y="7230"/>
                    <a:pt x="624" y="7159"/>
                  </a:cubicBezTo>
                  <a:lnTo>
                    <a:pt x="624" y="7159"/>
                  </a:lnTo>
                  <a:cubicBezTo>
                    <a:pt x="647" y="7211"/>
                    <a:pt x="667" y="7252"/>
                    <a:pt x="681" y="7283"/>
                  </a:cubicBezTo>
                  <a:cubicBezTo>
                    <a:pt x="640" y="7246"/>
                    <a:pt x="611" y="7220"/>
                    <a:pt x="580" y="7193"/>
                  </a:cubicBezTo>
                  <a:lnTo>
                    <a:pt x="580" y="7193"/>
                  </a:lnTo>
                  <a:cubicBezTo>
                    <a:pt x="599" y="7239"/>
                    <a:pt x="614" y="7274"/>
                    <a:pt x="628" y="7308"/>
                  </a:cubicBezTo>
                  <a:cubicBezTo>
                    <a:pt x="633" y="7326"/>
                    <a:pt x="639" y="7343"/>
                    <a:pt x="643" y="7362"/>
                  </a:cubicBezTo>
                  <a:cubicBezTo>
                    <a:pt x="630" y="7348"/>
                    <a:pt x="618" y="7331"/>
                    <a:pt x="605" y="7318"/>
                  </a:cubicBezTo>
                  <a:lnTo>
                    <a:pt x="605" y="7318"/>
                  </a:lnTo>
                  <a:cubicBezTo>
                    <a:pt x="617" y="7353"/>
                    <a:pt x="628" y="7390"/>
                    <a:pt x="639" y="7424"/>
                  </a:cubicBezTo>
                  <a:cubicBezTo>
                    <a:pt x="671" y="7461"/>
                    <a:pt x="687" y="7479"/>
                    <a:pt x="712" y="7508"/>
                  </a:cubicBezTo>
                  <a:cubicBezTo>
                    <a:pt x="699" y="7514"/>
                    <a:pt x="689" y="7518"/>
                    <a:pt x="680" y="7523"/>
                  </a:cubicBezTo>
                  <a:cubicBezTo>
                    <a:pt x="575" y="7373"/>
                    <a:pt x="496" y="7314"/>
                    <a:pt x="396" y="7196"/>
                  </a:cubicBezTo>
                  <a:lnTo>
                    <a:pt x="396" y="7196"/>
                  </a:lnTo>
                  <a:cubicBezTo>
                    <a:pt x="415" y="7253"/>
                    <a:pt x="428" y="7296"/>
                    <a:pt x="440" y="7336"/>
                  </a:cubicBezTo>
                  <a:cubicBezTo>
                    <a:pt x="416" y="7317"/>
                    <a:pt x="402" y="7305"/>
                    <a:pt x="366" y="7277"/>
                  </a:cubicBezTo>
                  <a:lnTo>
                    <a:pt x="366" y="7277"/>
                  </a:lnTo>
                  <a:cubicBezTo>
                    <a:pt x="416" y="7342"/>
                    <a:pt x="443" y="7377"/>
                    <a:pt x="466" y="7408"/>
                  </a:cubicBezTo>
                  <a:cubicBezTo>
                    <a:pt x="487" y="7449"/>
                    <a:pt x="506" y="7490"/>
                    <a:pt x="521" y="7521"/>
                  </a:cubicBezTo>
                  <a:cubicBezTo>
                    <a:pt x="515" y="7542"/>
                    <a:pt x="511" y="7559"/>
                    <a:pt x="500" y="7592"/>
                  </a:cubicBezTo>
                  <a:cubicBezTo>
                    <a:pt x="480" y="7527"/>
                    <a:pt x="469" y="7495"/>
                    <a:pt x="461" y="7470"/>
                  </a:cubicBezTo>
                  <a:cubicBezTo>
                    <a:pt x="424" y="7420"/>
                    <a:pt x="384" y="7365"/>
                    <a:pt x="344" y="7312"/>
                  </a:cubicBezTo>
                  <a:lnTo>
                    <a:pt x="344" y="7312"/>
                  </a:lnTo>
                  <a:cubicBezTo>
                    <a:pt x="346" y="7337"/>
                    <a:pt x="339" y="7350"/>
                    <a:pt x="324" y="7350"/>
                  </a:cubicBezTo>
                  <a:cubicBezTo>
                    <a:pt x="316" y="7350"/>
                    <a:pt x="306" y="7346"/>
                    <a:pt x="293" y="7339"/>
                  </a:cubicBezTo>
                  <a:lnTo>
                    <a:pt x="293" y="7339"/>
                  </a:lnTo>
                  <a:cubicBezTo>
                    <a:pt x="325" y="7383"/>
                    <a:pt x="352" y="7420"/>
                    <a:pt x="381" y="7456"/>
                  </a:cubicBezTo>
                  <a:cubicBezTo>
                    <a:pt x="369" y="7461"/>
                    <a:pt x="359" y="7467"/>
                    <a:pt x="350" y="7470"/>
                  </a:cubicBezTo>
                  <a:cubicBezTo>
                    <a:pt x="327" y="7439"/>
                    <a:pt x="312" y="7417"/>
                    <a:pt x="290" y="7384"/>
                  </a:cubicBezTo>
                  <a:cubicBezTo>
                    <a:pt x="274" y="7402"/>
                    <a:pt x="258" y="7418"/>
                    <a:pt x="246" y="7431"/>
                  </a:cubicBezTo>
                  <a:cubicBezTo>
                    <a:pt x="262" y="7481"/>
                    <a:pt x="276" y="7523"/>
                    <a:pt x="292" y="7568"/>
                  </a:cubicBezTo>
                  <a:lnTo>
                    <a:pt x="292" y="7568"/>
                  </a:lnTo>
                  <a:cubicBezTo>
                    <a:pt x="292" y="7567"/>
                    <a:pt x="291" y="7566"/>
                    <a:pt x="289" y="7565"/>
                  </a:cubicBezTo>
                  <a:lnTo>
                    <a:pt x="289" y="7565"/>
                  </a:lnTo>
                  <a:cubicBezTo>
                    <a:pt x="290" y="7566"/>
                    <a:pt x="292" y="7568"/>
                    <a:pt x="293" y="7570"/>
                  </a:cubicBezTo>
                  <a:cubicBezTo>
                    <a:pt x="293" y="7569"/>
                    <a:pt x="293" y="7569"/>
                    <a:pt x="292" y="7568"/>
                  </a:cubicBezTo>
                  <a:lnTo>
                    <a:pt x="292" y="7568"/>
                  </a:lnTo>
                  <a:cubicBezTo>
                    <a:pt x="293" y="7569"/>
                    <a:pt x="293" y="7569"/>
                    <a:pt x="293" y="7570"/>
                  </a:cubicBezTo>
                  <a:cubicBezTo>
                    <a:pt x="302" y="7586"/>
                    <a:pt x="306" y="7599"/>
                    <a:pt x="312" y="7614"/>
                  </a:cubicBezTo>
                  <a:cubicBezTo>
                    <a:pt x="308" y="7609"/>
                    <a:pt x="303" y="7605"/>
                    <a:pt x="299" y="7601"/>
                  </a:cubicBezTo>
                  <a:cubicBezTo>
                    <a:pt x="294" y="7587"/>
                    <a:pt x="291" y="7576"/>
                    <a:pt x="287" y="7562"/>
                  </a:cubicBezTo>
                  <a:lnTo>
                    <a:pt x="287" y="7562"/>
                  </a:lnTo>
                  <a:cubicBezTo>
                    <a:pt x="288" y="7563"/>
                    <a:pt x="289" y="7564"/>
                    <a:pt x="289" y="7565"/>
                  </a:cubicBezTo>
                  <a:lnTo>
                    <a:pt x="289" y="7565"/>
                  </a:lnTo>
                  <a:cubicBezTo>
                    <a:pt x="247" y="7506"/>
                    <a:pt x="221" y="7482"/>
                    <a:pt x="205" y="7482"/>
                  </a:cubicBezTo>
                  <a:cubicBezTo>
                    <a:pt x="201" y="7482"/>
                    <a:pt x="198" y="7483"/>
                    <a:pt x="196" y="7486"/>
                  </a:cubicBezTo>
                  <a:cubicBezTo>
                    <a:pt x="215" y="7509"/>
                    <a:pt x="235" y="7533"/>
                    <a:pt x="261" y="7565"/>
                  </a:cubicBezTo>
                  <a:cubicBezTo>
                    <a:pt x="255" y="7577"/>
                    <a:pt x="249" y="7589"/>
                    <a:pt x="243" y="7599"/>
                  </a:cubicBezTo>
                  <a:cubicBezTo>
                    <a:pt x="259" y="7632"/>
                    <a:pt x="274" y="7659"/>
                    <a:pt x="294" y="7696"/>
                  </a:cubicBezTo>
                  <a:cubicBezTo>
                    <a:pt x="269" y="7670"/>
                    <a:pt x="249" y="7648"/>
                    <a:pt x="228" y="7626"/>
                  </a:cubicBezTo>
                  <a:cubicBezTo>
                    <a:pt x="219" y="7605"/>
                    <a:pt x="208" y="7580"/>
                    <a:pt x="196" y="7554"/>
                  </a:cubicBezTo>
                  <a:cubicBezTo>
                    <a:pt x="158" y="7506"/>
                    <a:pt x="121" y="7461"/>
                    <a:pt x="80" y="7409"/>
                  </a:cubicBezTo>
                  <a:lnTo>
                    <a:pt x="80" y="7409"/>
                  </a:lnTo>
                  <a:cubicBezTo>
                    <a:pt x="103" y="7470"/>
                    <a:pt x="122" y="7520"/>
                    <a:pt x="141" y="7570"/>
                  </a:cubicBezTo>
                  <a:cubicBezTo>
                    <a:pt x="166" y="7598"/>
                    <a:pt x="181" y="7614"/>
                    <a:pt x="196" y="7629"/>
                  </a:cubicBezTo>
                  <a:cubicBezTo>
                    <a:pt x="212" y="7646"/>
                    <a:pt x="228" y="7661"/>
                    <a:pt x="256" y="7690"/>
                  </a:cubicBezTo>
                  <a:cubicBezTo>
                    <a:pt x="254" y="7691"/>
                    <a:pt x="251" y="7691"/>
                    <a:pt x="249" y="7691"/>
                  </a:cubicBezTo>
                  <a:cubicBezTo>
                    <a:pt x="216" y="7691"/>
                    <a:pt x="161" y="7637"/>
                    <a:pt x="84" y="7529"/>
                  </a:cubicBezTo>
                  <a:lnTo>
                    <a:pt x="84" y="7529"/>
                  </a:lnTo>
                  <a:cubicBezTo>
                    <a:pt x="112" y="7586"/>
                    <a:pt x="137" y="7639"/>
                    <a:pt x="162" y="7689"/>
                  </a:cubicBezTo>
                  <a:cubicBezTo>
                    <a:pt x="190" y="7721"/>
                    <a:pt x="213" y="7751"/>
                    <a:pt x="252" y="7795"/>
                  </a:cubicBezTo>
                  <a:cubicBezTo>
                    <a:pt x="246" y="7812"/>
                    <a:pt x="283" y="7881"/>
                    <a:pt x="269" y="7881"/>
                  </a:cubicBezTo>
                  <a:cubicBezTo>
                    <a:pt x="266" y="7881"/>
                    <a:pt x="259" y="7876"/>
                    <a:pt x="246" y="7864"/>
                  </a:cubicBezTo>
                  <a:cubicBezTo>
                    <a:pt x="230" y="7829"/>
                    <a:pt x="213" y="7796"/>
                    <a:pt x="191" y="7749"/>
                  </a:cubicBezTo>
                  <a:cubicBezTo>
                    <a:pt x="168" y="7743"/>
                    <a:pt x="150" y="7739"/>
                    <a:pt x="127" y="7732"/>
                  </a:cubicBezTo>
                  <a:cubicBezTo>
                    <a:pt x="122" y="7704"/>
                    <a:pt x="121" y="7686"/>
                    <a:pt x="118" y="7649"/>
                  </a:cubicBezTo>
                  <a:cubicBezTo>
                    <a:pt x="94" y="7659"/>
                    <a:pt x="80" y="7665"/>
                    <a:pt x="71" y="7668"/>
                  </a:cubicBezTo>
                  <a:cubicBezTo>
                    <a:pt x="88" y="7715"/>
                    <a:pt x="100" y="7746"/>
                    <a:pt x="113" y="7783"/>
                  </a:cubicBezTo>
                  <a:cubicBezTo>
                    <a:pt x="77" y="7736"/>
                    <a:pt x="53" y="7707"/>
                    <a:pt x="21" y="7665"/>
                  </a:cubicBezTo>
                  <a:lnTo>
                    <a:pt x="21" y="7665"/>
                  </a:lnTo>
                  <a:cubicBezTo>
                    <a:pt x="47" y="7716"/>
                    <a:pt x="50" y="7731"/>
                    <a:pt x="44" y="7731"/>
                  </a:cubicBezTo>
                  <a:cubicBezTo>
                    <a:pt x="35" y="7731"/>
                    <a:pt x="7" y="7701"/>
                    <a:pt x="0" y="7701"/>
                  </a:cubicBezTo>
                  <a:lnTo>
                    <a:pt x="0" y="7701"/>
                  </a:lnTo>
                  <a:cubicBezTo>
                    <a:pt x="28" y="7762"/>
                    <a:pt x="53" y="7820"/>
                    <a:pt x="78" y="7877"/>
                  </a:cubicBezTo>
                  <a:cubicBezTo>
                    <a:pt x="91" y="7885"/>
                    <a:pt x="105" y="7892"/>
                    <a:pt x="121" y="7901"/>
                  </a:cubicBezTo>
                  <a:cubicBezTo>
                    <a:pt x="147" y="7943"/>
                    <a:pt x="171" y="7985"/>
                    <a:pt x="227" y="8079"/>
                  </a:cubicBezTo>
                  <a:cubicBezTo>
                    <a:pt x="165" y="8005"/>
                    <a:pt x="134" y="7968"/>
                    <a:pt x="109" y="7939"/>
                  </a:cubicBezTo>
                  <a:cubicBezTo>
                    <a:pt x="106" y="7973"/>
                    <a:pt x="103" y="7999"/>
                    <a:pt x="100" y="8027"/>
                  </a:cubicBezTo>
                  <a:cubicBezTo>
                    <a:pt x="125" y="8068"/>
                    <a:pt x="150" y="8113"/>
                    <a:pt x="180" y="8163"/>
                  </a:cubicBezTo>
                  <a:cubicBezTo>
                    <a:pt x="152" y="8149"/>
                    <a:pt x="128" y="8136"/>
                    <a:pt x="81" y="8113"/>
                  </a:cubicBezTo>
                  <a:lnTo>
                    <a:pt x="81" y="8113"/>
                  </a:lnTo>
                  <a:cubicBezTo>
                    <a:pt x="160" y="8207"/>
                    <a:pt x="205" y="8258"/>
                    <a:pt x="247" y="8310"/>
                  </a:cubicBezTo>
                  <a:cubicBezTo>
                    <a:pt x="256" y="8305"/>
                    <a:pt x="266" y="8302"/>
                    <a:pt x="277" y="8302"/>
                  </a:cubicBezTo>
                  <a:cubicBezTo>
                    <a:pt x="315" y="8302"/>
                    <a:pt x="369" y="8334"/>
                    <a:pt x="458" y="8435"/>
                  </a:cubicBezTo>
                  <a:cubicBezTo>
                    <a:pt x="468" y="8457"/>
                    <a:pt x="474" y="8473"/>
                    <a:pt x="490" y="8511"/>
                  </a:cubicBezTo>
                  <a:cubicBezTo>
                    <a:pt x="502" y="8505"/>
                    <a:pt x="509" y="8502"/>
                    <a:pt x="515" y="8500"/>
                  </a:cubicBezTo>
                  <a:cubicBezTo>
                    <a:pt x="500" y="8461"/>
                    <a:pt x="499" y="8441"/>
                    <a:pt x="510" y="8441"/>
                  </a:cubicBezTo>
                  <a:cubicBezTo>
                    <a:pt x="520" y="8441"/>
                    <a:pt x="537" y="8454"/>
                    <a:pt x="562" y="8480"/>
                  </a:cubicBezTo>
                  <a:cubicBezTo>
                    <a:pt x="568" y="8477"/>
                    <a:pt x="574" y="8476"/>
                    <a:pt x="580" y="8473"/>
                  </a:cubicBezTo>
                  <a:cubicBezTo>
                    <a:pt x="603" y="8502"/>
                    <a:pt x="627" y="8533"/>
                    <a:pt x="646" y="8557"/>
                  </a:cubicBezTo>
                  <a:cubicBezTo>
                    <a:pt x="644" y="8536"/>
                    <a:pt x="642" y="8517"/>
                    <a:pt x="640" y="8504"/>
                  </a:cubicBezTo>
                  <a:lnTo>
                    <a:pt x="640" y="8504"/>
                  </a:lnTo>
                  <a:cubicBezTo>
                    <a:pt x="686" y="8555"/>
                    <a:pt x="722" y="8598"/>
                    <a:pt x="758" y="8641"/>
                  </a:cubicBezTo>
                  <a:cubicBezTo>
                    <a:pt x="771" y="8651"/>
                    <a:pt x="784" y="8661"/>
                    <a:pt x="796" y="8672"/>
                  </a:cubicBezTo>
                  <a:cubicBezTo>
                    <a:pt x="771" y="8625"/>
                    <a:pt x="745" y="8578"/>
                    <a:pt x="697" y="8494"/>
                  </a:cubicBezTo>
                  <a:lnTo>
                    <a:pt x="697" y="8494"/>
                  </a:lnTo>
                  <a:cubicBezTo>
                    <a:pt x="764" y="8591"/>
                    <a:pt x="793" y="8633"/>
                    <a:pt x="827" y="8682"/>
                  </a:cubicBezTo>
                  <a:cubicBezTo>
                    <a:pt x="842" y="8676"/>
                    <a:pt x="855" y="8670"/>
                    <a:pt x="868" y="8666"/>
                  </a:cubicBezTo>
                  <a:cubicBezTo>
                    <a:pt x="889" y="8694"/>
                    <a:pt x="903" y="8716"/>
                    <a:pt x="926" y="8745"/>
                  </a:cubicBezTo>
                  <a:cubicBezTo>
                    <a:pt x="928" y="8744"/>
                    <a:pt x="931" y="8743"/>
                    <a:pt x="935" y="8743"/>
                  </a:cubicBezTo>
                  <a:cubicBezTo>
                    <a:pt x="969" y="8743"/>
                    <a:pt x="1044" y="8811"/>
                    <a:pt x="1078" y="8811"/>
                  </a:cubicBezTo>
                  <a:cubicBezTo>
                    <a:pt x="1088" y="8811"/>
                    <a:pt x="1094" y="8806"/>
                    <a:pt x="1096" y="8794"/>
                  </a:cubicBezTo>
                  <a:cubicBezTo>
                    <a:pt x="1063" y="8747"/>
                    <a:pt x="1036" y="8709"/>
                    <a:pt x="986" y="8656"/>
                  </a:cubicBezTo>
                  <a:lnTo>
                    <a:pt x="986" y="8656"/>
                  </a:lnTo>
                  <a:cubicBezTo>
                    <a:pt x="986" y="8660"/>
                    <a:pt x="985" y="8664"/>
                    <a:pt x="983" y="8666"/>
                  </a:cubicBezTo>
                  <a:cubicBezTo>
                    <a:pt x="983" y="8666"/>
                    <a:pt x="983" y="8666"/>
                    <a:pt x="983" y="8666"/>
                  </a:cubicBezTo>
                  <a:cubicBezTo>
                    <a:pt x="982" y="8666"/>
                    <a:pt x="968" y="8651"/>
                    <a:pt x="970" y="8639"/>
                  </a:cubicBezTo>
                  <a:lnTo>
                    <a:pt x="970" y="8639"/>
                  </a:lnTo>
                  <a:cubicBezTo>
                    <a:pt x="970" y="8639"/>
                    <a:pt x="970" y="8639"/>
                    <a:pt x="970" y="8639"/>
                  </a:cubicBezTo>
                  <a:lnTo>
                    <a:pt x="970" y="8639"/>
                  </a:lnTo>
                  <a:cubicBezTo>
                    <a:pt x="970" y="8639"/>
                    <a:pt x="970" y="8639"/>
                    <a:pt x="970" y="8639"/>
                  </a:cubicBezTo>
                  <a:cubicBezTo>
                    <a:pt x="967" y="8634"/>
                    <a:pt x="967" y="8633"/>
                    <a:pt x="969" y="8633"/>
                  </a:cubicBezTo>
                  <a:cubicBezTo>
                    <a:pt x="972" y="8633"/>
                    <a:pt x="980" y="8636"/>
                    <a:pt x="987" y="8639"/>
                  </a:cubicBezTo>
                  <a:cubicBezTo>
                    <a:pt x="987" y="8642"/>
                    <a:pt x="987" y="8644"/>
                    <a:pt x="987" y="8647"/>
                  </a:cubicBezTo>
                  <a:lnTo>
                    <a:pt x="987" y="8647"/>
                  </a:lnTo>
                  <a:cubicBezTo>
                    <a:pt x="982" y="8645"/>
                    <a:pt x="976" y="8643"/>
                    <a:pt x="970" y="8639"/>
                  </a:cubicBezTo>
                  <a:lnTo>
                    <a:pt x="970" y="8639"/>
                  </a:lnTo>
                  <a:cubicBezTo>
                    <a:pt x="975" y="8645"/>
                    <a:pt x="981" y="8651"/>
                    <a:pt x="986" y="8656"/>
                  </a:cubicBezTo>
                  <a:lnTo>
                    <a:pt x="986" y="8656"/>
                  </a:lnTo>
                  <a:cubicBezTo>
                    <a:pt x="986" y="8654"/>
                    <a:pt x="986" y="8650"/>
                    <a:pt x="987" y="8647"/>
                  </a:cubicBezTo>
                  <a:lnTo>
                    <a:pt x="987" y="8647"/>
                  </a:lnTo>
                  <a:cubicBezTo>
                    <a:pt x="1000" y="8653"/>
                    <a:pt x="1008" y="8655"/>
                    <a:pt x="1013" y="8655"/>
                  </a:cubicBezTo>
                  <a:cubicBezTo>
                    <a:pt x="1017" y="8655"/>
                    <a:pt x="1019" y="8654"/>
                    <a:pt x="1021" y="8653"/>
                  </a:cubicBezTo>
                  <a:cubicBezTo>
                    <a:pt x="1052" y="8694"/>
                    <a:pt x="1071" y="8720"/>
                    <a:pt x="1096" y="8754"/>
                  </a:cubicBezTo>
                  <a:cubicBezTo>
                    <a:pt x="1076" y="8710"/>
                    <a:pt x="1059" y="8679"/>
                    <a:pt x="1033" y="8625"/>
                  </a:cubicBezTo>
                  <a:lnTo>
                    <a:pt x="1033" y="8625"/>
                  </a:lnTo>
                  <a:cubicBezTo>
                    <a:pt x="1077" y="8691"/>
                    <a:pt x="1106" y="8733"/>
                    <a:pt x="1148" y="8792"/>
                  </a:cubicBezTo>
                  <a:cubicBezTo>
                    <a:pt x="1174" y="8735"/>
                    <a:pt x="1199" y="8679"/>
                    <a:pt x="1224" y="8626"/>
                  </a:cubicBezTo>
                  <a:cubicBezTo>
                    <a:pt x="1204" y="8585"/>
                    <a:pt x="1187" y="8557"/>
                    <a:pt x="1162" y="8510"/>
                  </a:cubicBezTo>
                  <a:lnTo>
                    <a:pt x="1162" y="8510"/>
                  </a:lnTo>
                  <a:cubicBezTo>
                    <a:pt x="1202" y="8545"/>
                    <a:pt x="1234" y="8575"/>
                    <a:pt x="1268" y="8603"/>
                  </a:cubicBezTo>
                  <a:cubicBezTo>
                    <a:pt x="1252" y="8573"/>
                    <a:pt x="1237" y="8542"/>
                    <a:pt x="1217" y="8501"/>
                  </a:cubicBezTo>
                  <a:lnTo>
                    <a:pt x="1217" y="8501"/>
                  </a:lnTo>
                  <a:cubicBezTo>
                    <a:pt x="1249" y="8544"/>
                    <a:pt x="1268" y="8570"/>
                    <a:pt x="1307" y="8620"/>
                  </a:cubicBezTo>
                  <a:cubicBezTo>
                    <a:pt x="1258" y="8517"/>
                    <a:pt x="1218" y="8432"/>
                    <a:pt x="1183" y="8357"/>
                  </a:cubicBezTo>
                  <a:cubicBezTo>
                    <a:pt x="1182" y="8343"/>
                    <a:pt x="1185" y="8337"/>
                    <a:pt x="1191" y="8337"/>
                  </a:cubicBezTo>
                  <a:cubicBezTo>
                    <a:pt x="1215" y="8337"/>
                    <a:pt x="1291" y="8447"/>
                    <a:pt x="1337" y="8489"/>
                  </a:cubicBezTo>
                  <a:cubicBezTo>
                    <a:pt x="1312" y="8438"/>
                    <a:pt x="1296" y="8405"/>
                    <a:pt x="1276" y="8364"/>
                  </a:cubicBezTo>
                  <a:lnTo>
                    <a:pt x="1276" y="8364"/>
                  </a:lnTo>
                  <a:cubicBezTo>
                    <a:pt x="1302" y="8397"/>
                    <a:pt x="1324" y="8426"/>
                    <a:pt x="1324" y="8426"/>
                  </a:cubicBezTo>
                  <a:cubicBezTo>
                    <a:pt x="1376" y="8463"/>
                    <a:pt x="1412" y="8491"/>
                    <a:pt x="1451" y="8519"/>
                  </a:cubicBezTo>
                  <a:cubicBezTo>
                    <a:pt x="1443" y="8502"/>
                    <a:pt x="1427" y="8473"/>
                    <a:pt x="1410" y="8439"/>
                  </a:cubicBezTo>
                  <a:cubicBezTo>
                    <a:pt x="1418" y="8435"/>
                    <a:pt x="1427" y="8432"/>
                    <a:pt x="1449" y="8423"/>
                  </a:cubicBezTo>
                  <a:cubicBezTo>
                    <a:pt x="1454" y="8429"/>
                    <a:pt x="1486" y="8473"/>
                    <a:pt x="1498" y="8489"/>
                  </a:cubicBezTo>
                  <a:cubicBezTo>
                    <a:pt x="1514" y="8417"/>
                    <a:pt x="1529" y="8352"/>
                    <a:pt x="1543" y="8288"/>
                  </a:cubicBezTo>
                  <a:cubicBezTo>
                    <a:pt x="1521" y="8252"/>
                    <a:pt x="1499" y="8214"/>
                    <a:pt x="1476" y="8176"/>
                  </a:cubicBezTo>
                  <a:cubicBezTo>
                    <a:pt x="1482" y="8163"/>
                    <a:pt x="1488" y="8151"/>
                    <a:pt x="1492" y="8144"/>
                  </a:cubicBezTo>
                  <a:cubicBezTo>
                    <a:pt x="1471" y="8102"/>
                    <a:pt x="1458" y="8076"/>
                    <a:pt x="1433" y="8029"/>
                  </a:cubicBezTo>
                  <a:lnTo>
                    <a:pt x="1433" y="8029"/>
                  </a:lnTo>
                  <a:cubicBezTo>
                    <a:pt x="1470" y="8063"/>
                    <a:pt x="1496" y="8088"/>
                    <a:pt x="1523" y="8114"/>
                  </a:cubicBezTo>
                  <a:cubicBezTo>
                    <a:pt x="1529" y="8155"/>
                    <a:pt x="1532" y="8194"/>
                    <a:pt x="1538" y="8233"/>
                  </a:cubicBezTo>
                  <a:cubicBezTo>
                    <a:pt x="1560" y="8263"/>
                    <a:pt x="1574" y="8282"/>
                    <a:pt x="1582" y="8292"/>
                  </a:cubicBezTo>
                  <a:cubicBezTo>
                    <a:pt x="1590" y="8275"/>
                    <a:pt x="1589" y="8236"/>
                    <a:pt x="1601" y="8236"/>
                  </a:cubicBezTo>
                  <a:cubicBezTo>
                    <a:pt x="1604" y="8236"/>
                    <a:pt x="1607" y="8238"/>
                    <a:pt x="1611" y="8242"/>
                  </a:cubicBezTo>
                  <a:cubicBezTo>
                    <a:pt x="1622" y="8253"/>
                    <a:pt x="1628" y="8258"/>
                    <a:pt x="1632" y="8258"/>
                  </a:cubicBezTo>
                  <a:cubicBezTo>
                    <a:pt x="1643" y="8258"/>
                    <a:pt x="1626" y="8214"/>
                    <a:pt x="1637" y="8214"/>
                  </a:cubicBezTo>
                  <a:cubicBezTo>
                    <a:pt x="1641" y="8214"/>
                    <a:pt x="1648" y="8220"/>
                    <a:pt x="1663" y="8236"/>
                  </a:cubicBezTo>
                  <a:cubicBezTo>
                    <a:pt x="1665" y="8240"/>
                    <a:pt x="1667" y="8241"/>
                    <a:pt x="1669" y="8241"/>
                  </a:cubicBezTo>
                  <a:cubicBezTo>
                    <a:pt x="1675" y="8241"/>
                    <a:pt x="1663" y="8202"/>
                    <a:pt x="1675" y="8202"/>
                  </a:cubicBezTo>
                  <a:cubicBezTo>
                    <a:pt x="1680" y="8202"/>
                    <a:pt x="1690" y="8210"/>
                    <a:pt x="1710" y="8235"/>
                  </a:cubicBezTo>
                  <a:cubicBezTo>
                    <a:pt x="1705" y="8195"/>
                    <a:pt x="1701" y="8157"/>
                    <a:pt x="1696" y="8119"/>
                  </a:cubicBezTo>
                  <a:lnTo>
                    <a:pt x="1696" y="8119"/>
                  </a:lnTo>
                  <a:cubicBezTo>
                    <a:pt x="1736" y="8148"/>
                    <a:pt x="1770" y="8171"/>
                    <a:pt x="1805" y="8198"/>
                  </a:cubicBezTo>
                  <a:cubicBezTo>
                    <a:pt x="1802" y="8183"/>
                    <a:pt x="1796" y="8164"/>
                    <a:pt x="1791" y="8144"/>
                  </a:cubicBezTo>
                  <a:lnTo>
                    <a:pt x="1791" y="8144"/>
                  </a:lnTo>
                  <a:cubicBezTo>
                    <a:pt x="1814" y="8163"/>
                    <a:pt x="1833" y="8177"/>
                    <a:pt x="1855" y="8194"/>
                  </a:cubicBezTo>
                  <a:cubicBezTo>
                    <a:pt x="1851" y="8174"/>
                    <a:pt x="1846" y="8157"/>
                    <a:pt x="1842" y="8139"/>
                  </a:cubicBezTo>
                  <a:lnTo>
                    <a:pt x="1842" y="8139"/>
                  </a:lnTo>
                  <a:cubicBezTo>
                    <a:pt x="1866" y="8169"/>
                    <a:pt x="1889" y="8199"/>
                    <a:pt x="1917" y="8235"/>
                  </a:cubicBezTo>
                  <a:cubicBezTo>
                    <a:pt x="1914" y="8210"/>
                    <a:pt x="1911" y="8192"/>
                    <a:pt x="1910" y="8176"/>
                  </a:cubicBezTo>
                  <a:lnTo>
                    <a:pt x="1910" y="8176"/>
                  </a:lnTo>
                  <a:cubicBezTo>
                    <a:pt x="1926" y="8191"/>
                    <a:pt x="1939" y="8202"/>
                    <a:pt x="1957" y="8219"/>
                  </a:cubicBezTo>
                  <a:cubicBezTo>
                    <a:pt x="1945" y="8161"/>
                    <a:pt x="1933" y="8107"/>
                    <a:pt x="1920" y="8052"/>
                  </a:cubicBezTo>
                  <a:lnTo>
                    <a:pt x="1920" y="8052"/>
                  </a:lnTo>
                  <a:cubicBezTo>
                    <a:pt x="1929" y="8060"/>
                    <a:pt x="1941" y="8071"/>
                    <a:pt x="1952" y="8082"/>
                  </a:cubicBezTo>
                  <a:cubicBezTo>
                    <a:pt x="1947" y="8064"/>
                    <a:pt x="1942" y="8052"/>
                    <a:pt x="1938" y="8039"/>
                  </a:cubicBezTo>
                  <a:lnTo>
                    <a:pt x="1938" y="8039"/>
                  </a:lnTo>
                  <a:cubicBezTo>
                    <a:pt x="1952" y="8052"/>
                    <a:pt x="1969" y="8066"/>
                    <a:pt x="1985" y="8079"/>
                  </a:cubicBezTo>
                  <a:cubicBezTo>
                    <a:pt x="1979" y="8036"/>
                    <a:pt x="1973" y="7996"/>
                    <a:pt x="1967" y="7952"/>
                  </a:cubicBezTo>
                  <a:lnTo>
                    <a:pt x="1967" y="7952"/>
                  </a:lnTo>
                  <a:cubicBezTo>
                    <a:pt x="1985" y="7968"/>
                    <a:pt x="2002" y="7983"/>
                    <a:pt x="2027" y="8007"/>
                  </a:cubicBezTo>
                  <a:cubicBezTo>
                    <a:pt x="1986" y="7876"/>
                    <a:pt x="2088" y="7952"/>
                    <a:pt x="2100" y="7895"/>
                  </a:cubicBezTo>
                  <a:cubicBezTo>
                    <a:pt x="2089" y="7864"/>
                    <a:pt x="2077" y="7833"/>
                    <a:pt x="2072" y="7814"/>
                  </a:cubicBezTo>
                  <a:lnTo>
                    <a:pt x="2072" y="7814"/>
                  </a:lnTo>
                  <a:cubicBezTo>
                    <a:pt x="2095" y="7824"/>
                    <a:pt x="2116" y="7833"/>
                    <a:pt x="2135" y="7842"/>
                  </a:cubicBezTo>
                  <a:cubicBezTo>
                    <a:pt x="2095" y="7736"/>
                    <a:pt x="2095" y="7687"/>
                    <a:pt x="2107" y="7649"/>
                  </a:cubicBezTo>
                  <a:cubicBezTo>
                    <a:pt x="2109" y="7644"/>
                    <a:pt x="2113" y="7642"/>
                    <a:pt x="2118" y="7642"/>
                  </a:cubicBezTo>
                  <a:cubicBezTo>
                    <a:pt x="2130" y="7642"/>
                    <a:pt x="2148" y="7652"/>
                    <a:pt x="2159" y="7652"/>
                  </a:cubicBezTo>
                  <a:cubicBezTo>
                    <a:pt x="2166" y="7652"/>
                    <a:pt x="2169" y="7647"/>
                    <a:pt x="2164" y="7632"/>
                  </a:cubicBezTo>
                  <a:cubicBezTo>
                    <a:pt x="2139" y="7549"/>
                    <a:pt x="2192" y="7589"/>
                    <a:pt x="2201" y="7559"/>
                  </a:cubicBezTo>
                  <a:cubicBezTo>
                    <a:pt x="2192" y="7543"/>
                    <a:pt x="2188" y="7529"/>
                    <a:pt x="2182" y="7515"/>
                  </a:cubicBezTo>
                  <a:lnTo>
                    <a:pt x="2182" y="7515"/>
                  </a:lnTo>
                  <a:cubicBezTo>
                    <a:pt x="2186" y="7520"/>
                    <a:pt x="2191" y="7524"/>
                    <a:pt x="2195" y="7529"/>
                  </a:cubicBezTo>
                  <a:cubicBezTo>
                    <a:pt x="2200" y="7542"/>
                    <a:pt x="2203" y="7554"/>
                    <a:pt x="2207" y="7567"/>
                  </a:cubicBezTo>
                  <a:cubicBezTo>
                    <a:pt x="2206" y="7565"/>
                    <a:pt x="2205" y="7564"/>
                    <a:pt x="2204" y="7563"/>
                  </a:cubicBezTo>
                  <a:lnTo>
                    <a:pt x="2204" y="7563"/>
                  </a:lnTo>
                  <a:cubicBezTo>
                    <a:pt x="2217" y="7580"/>
                    <a:pt x="2230" y="7596"/>
                    <a:pt x="2244" y="7611"/>
                  </a:cubicBezTo>
                  <a:cubicBezTo>
                    <a:pt x="2241" y="7582"/>
                    <a:pt x="2239" y="7556"/>
                    <a:pt x="2238" y="7531"/>
                  </a:cubicBezTo>
                  <a:cubicBezTo>
                    <a:pt x="2207" y="7468"/>
                    <a:pt x="2175" y="7406"/>
                    <a:pt x="2133" y="7321"/>
                  </a:cubicBezTo>
                  <a:lnTo>
                    <a:pt x="2133" y="7321"/>
                  </a:lnTo>
                  <a:cubicBezTo>
                    <a:pt x="2180" y="7389"/>
                    <a:pt x="2214" y="7437"/>
                    <a:pt x="2250" y="7489"/>
                  </a:cubicBezTo>
                  <a:cubicBezTo>
                    <a:pt x="2253" y="7479"/>
                    <a:pt x="2255" y="7471"/>
                    <a:pt x="2257" y="7465"/>
                  </a:cubicBezTo>
                  <a:cubicBezTo>
                    <a:pt x="2228" y="7415"/>
                    <a:pt x="2203" y="7374"/>
                    <a:pt x="2173" y="7324"/>
                  </a:cubicBezTo>
                  <a:lnTo>
                    <a:pt x="2173" y="7324"/>
                  </a:lnTo>
                  <a:cubicBezTo>
                    <a:pt x="2197" y="7346"/>
                    <a:pt x="2208" y="7358"/>
                    <a:pt x="2225" y="7373"/>
                  </a:cubicBezTo>
                  <a:cubicBezTo>
                    <a:pt x="2195" y="7320"/>
                    <a:pt x="2170" y="7274"/>
                    <a:pt x="2144" y="7230"/>
                  </a:cubicBezTo>
                  <a:lnTo>
                    <a:pt x="2144" y="7230"/>
                  </a:lnTo>
                  <a:cubicBezTo>
                    <a:pt x="2226" y="7326"/>
                    <a:pt x="2300" y="7414"/>
                    <a:pt x="2367" y="7493"/>
                  </a:cubicBezTo>
                  <a:cubicBezTo>
                    <a:pt x="2363" y="7451"/>
                    <a:pt x="2358" y="7418"/>
                    <a:pt x="2354" y="7386"/>
                  </a:cubicBezTo>
                  <a:lnTo>
                    <a:pt x="2354" y="7386"/>
                  </a:lnTo>
                  <a:cubicBezTo>
                    <a:pt x="2382" y="7426"/>
                    <a:pt x="2397" y="7446"/>
                    <a:pt x="2413" y="7470"/>
                  </a:cubicBezTo>
                  <a:cubicBezTo>
                    <a:pt x="2410" y="7452"/>
                    <a:pt x="2409" y="7439"/>
                    <a:pt x="2406" y="7426"/>
                  </a:cubicBezTo>
                  <a:lnTo>
                    <a:pt x="2406" y="7426"/>
                  </a:lnTo>
                  <a:cubicBezTo>
                    <a:pt x="2435" y="7455"/>
                    <a:pt x="2460" y="7480"/>
                    <a:pt x="2484" y="7505"/>
                  </a:cubicBezTo>
                  <a:cubicBezTo>
                    <a:pt x="2478" y="7489"/>
                    <a:pt x="2472" y="7471"/>
                    <a:pt x="2467" y="7455"/>
                  </a:cubicBezTo>
                  <a:lnTo>
                    <a:pt x="2467" y="7455"/>
                  </a:lnTo>
                  <a:cubicBezTo>
                    <a:pt x="2481" y="7468"/>
                    <a:pt x="2494" y="7481"/>
                    <a:pt x="2506" y="7492"/>
                  </a:cubicBezTo>
                  <a:cubicBezTo>
                    <a:pt x="2500" y="7473"/>
                    <a:pt x="2494" y="7456"/>
                    <a:pt x="2488" y="7437"/>
                  </a:cubicBezTo>
                  <a:lnTo>
                    <a:pt x="2488" y="7437"/>
                  </a:lnTo>
                  <a:cubicBezTo>
                    <a:pt x="2511" y="7452"/>
                    <a:pt x="2532" y="7468"/>
                    <a:pt x="2556" y="7484"/>
                  </a:cubicBezTo>
                  <a:cubicBezTo>
                    <a:pt x="2536" y="7449"/>
                    <a:pt x="2535" y="7440"/>
                    <a:pt x="2540" y="7440"/>
                  </a:cubicBezTo>
                  <a:cubicBezTo>
                    <a:pt x="2546" y="7440"/>
                    <a:pt x="2561" y="7452"/>
                    <a:pt x="2567" y="7452"/>
                  </a:cubicBezTo>
                  <a:cubicBezTo>
                    <a:pt x="2571" y="7452"/>
                    <a:pt x="2572" y="7447"/>
                    <a:pt x="2566" y="7433"/>
                  </a:cubicBezTo>
                  <a:cubicBezTo>
                    <a:pt x="2558" y="7412"/>
                    <a:pt x="2557" y="7405"/>
                    <a:pt x="2561" y="7405"/>
                  </a:cubicBezTo>
                  <a:cubicBezTo>
                    <a:pt x="2571" y="7405"/>
                    <a:pt x="2612" y="7457"/>
                    <a:pt x="2623" y="7457"/>
                  </a:cubicBezTo>
                  <a:cubicBezTo>
                    <a:pt x="2626" y="7457"/>
                    <a:pt x="2627" y="7455"/>
                    <a:pt x="2626" y="7449"/>
                  </a:cubicBezTo>
                  <a:cubicBezTo>
                    <a:pt x="2622" y="7420"/>
                    <a:pt x="2631" y="7406"/>
                    <a:pt x="2635" y="7374"/>
                  </a:cubicBezTo>
                  <a:cubicBezTo>
                    <a:pt x="2657" y="7426"/>
                    <a:pt x="2664" y="7446"/>
                    <a:pt x="2684" y="7490"/>
                  </a:cubicBezTo>
                  <a:cubicBezTo>
                    <a:pt x="2697" y="7476"/>
                    <a:pt x="2704" y="7467"/>
                    <a:pt x="2713" y="7456"/>
                  </a:cubicBezTo>
                  <a:cubicBezTo>
                    <a:pt x="2688" y="7428"/>
                    <a:pt x="2673" y="7414"/>
                    <a:pt x="2634" y="7370"/>
                  </a:cubicBezTo>
                  <a:lnTo>
                    <a:pt x="2634" y="7370"/>
                  </a:lnTo>
                  <a:cubicBezTo>
                    <a:pt x="2676" y="7383"/>
                    <a:pt x="2706" y="7393"/>
                    <a:pt x="2732" y="7401"/>
                  </a:cubicBezTo>
                  <a:cubicBezTo>
                    <a:pt x="2725" y="7384"/>
                    <a:pt x="2720" y="7370"/>
                    <a:pt x="2715" y="7356"/>
                  </a:cubicBezTo>
                  <a:lnTo>
                    <a:pt x="2715" y="7356"/>
                  </a:lnTo>
                  <a:cubicBezTo>
                    <a:pt x="2719" y="7361"/>
                    <a:pt x="2723" y="7365"/>
                    <a:pt x="2728" y="7370"/>
                  </a:cubicBezTo>
                  <a:cubicBezTo>
                    <a:pt x="2732" y="7381"/>
                    <a:pt x="2735" y="7395"/>
                    <a:pt x="2740" y="7406"/>
                  </a:cubicBezTo>
                  <a:cubicBezTo>
                    <a:pt x="2737" y="7403"/>
                    <a:pt x="2734" y="7401"/>
                    <a:pt x="2732" y="7401"/>
                  </a:cubicBezTo>
                  <a:lnTo>
                    <a:pt x="2732" y="7401"/>
                  </a:lnTo>
                  <a:cubicBezTo>
                    <a:pt x="2750" y="7426"/>
                    <a:pt x="2765" y="7449"/>
                    <a:pt x="2781" y="7474"/>
                  </a:cubicBezTo>
                  <a:cubicBezTo>
                    <a:pt x="2810" y="7487"/>
                    <a:pt x="2833" y="7493"/>
                    <a:pt x="2848" y="7493"/>
                  </a:cubicBezTo>
                  <a:cubicBezTo>
                    <a:pt x="2866" y="7493"/>
                    <a:pt x="2874" y="7484"/>
                    <a:pt x="2872" y="7467"/>
                  </a:cubicBezTo>
                  <a:lnTo>
                    <a:pt x="2872" y="7467"/>
                  </a:lnTo>
                  <a:cubicBezTo>
                    <a:pt x="2911" y="7507"/>
                    <a:pt x="2937" y="7523"/>
                    <a:pt x="2956" y="7523"/>
                  </a:cubicBezTo>
                  <a:cubicBezTo>
                    <a:pt x="2961" y="7523"/>
                    <a:pt x="2966" y="7521"/>
                    <a:pt x="2971" y="7518"/>
                  </a:cubicBezTo>
                  <a:cubicBezTo>
                    <a:pt x="2972" y="7517"/>
                    <a:pt x="2973" y="7517"/>
                    <a:pt x="2975" y="7517"/>
                  </a:cubicBezTo>
                  <a:cubicBezTo>
                    <a:pt x="2985" y="7517"/>
                    <a:pt x="3001" y="7528"/>
                    <a:pt x="3010" y="7528"/>
                  </a:cubicBezTo>
                  <a:cubicBezTo>
                    <a:pt x="3012" y="7528"/>
                    <a:pt x="3014" y="7527"/>
                    <a:pt x="3015" y="7524"/>
                  </a:cubicBezTo>
                  <a:cubicBezTo>
                    <a:pt x="3022" y="7495"/>
                    <a:pt x="3018" y="7448"/>
                    <a:pt x="3019" y="7408"/>
                  </a:cubicBezTo>
                  <a:lnTo>
                    <a:pt x="3019" y="7408"/>
                  </a:lnTo>
                  <a:cubicBezTo>
                    <a:pt x="3045" y="7427"/>
                    <a:pt x="3071" y="7447"/>
                    <a:pt x="3085" y="7447"/>
                  </a:cubicBezTo>
                  <a:cubicBezTo>
                    <a:pt x="3096" y="7447"/>
                    <a:pt x="3099" y="7433"/>
                    <a:pt x="3087" y="7395"/>
                  </a:cubicBezTo>
                  <a:cubicBezTo>
                    <a:pt x="3084" y="7386"/>
                    <a:pt x="3084" y="7376"/>
                    <a:pt x="3088" y="7376"/>
                  </a:cubicBezTo>
                  <a:cubicBezTo>
                    <a:pt x="3088" y="7376"/>
                    <a:pt x="3089" y="7377"/>
                    <a:pt x="3090" y="7377"/>
                  </a:cubicBezTo>
                  <a:cubicBezTo>
                    <a:pt x="3101" y="7384"/>
                    <a:pt x="3109" y="7387"/>
                    <a:pt x="3116" y="7387"/>
                  </a:cubicBezTo>
                  <a:cubicBezTo>
                    <a:pt x="3141" y="7387"/>
                    <a:pt x="3135" y="7340"/>
                    <a:pt x="3138" y="7306"/>
                  </a:cubicBezTo>
                  <a:cubicBezTo>
                    <a:pt x="3139" y="7301"/>
                    <a:pt x="3142" y="7299"/>
                    <a:pt x="3146" y="7299"/>
                  </a:cubicBezTo>
                  <a:cubicBezTo>
                    <a:pt x="3159" y="7299"/>
                    <a:pt x="3185" y="7315"/>
                    <a:pt x="3209" y="7321"/>
                  </a:cubicBezTo>
                  <a:cubicBezTo>
                    <a:pt x="3212" y="7309"/>
                    <a:pt x="3179" y="7240"/>
                    <a:pt x="3204" y="7240"/>
                  </a:cubicBezTo>
                  <a:cubicBezTo>
                    <a:pt x="3207" y="7240"/>
                    <a:pt x="3210" y="7240"/>
                    <a:pt x="3213" y="7242"/>
                  </a:cubicBezTo>
                  <a:cubicBezTo>
                    <a:pt x="3215" y="7243"/>
                    <a:pt x="3217" y="7243"/>
                    <a:pt x="3218" y="7243"/>
                  </a:cubicBezTo>
                  <a:cubicBezTo>
                    <a:pt x="3235" y="7243"/>
                    <a:pt x="3219" y="7183"/>
                    <a:pt x="3221" y="7153"/>
                  </a:cubicBezTo>
                  <a:lnTo>
                    <a:pt x="3221" y="7153"/>
                  </a:lnTo>
                  <a:cubicBezTo>
                    <a:pt x="3232" y="7165"/>
                    <a:pt x="3243" y="7175"/>
                    <a:pt x="3247" y="7180"/>
                  </a:cubicBezTo>
                  <a:cubicBezTo>
                    <a:pt x="3241" y="7136"/>
                    <a:pt x="3237" y="7093"/>
                    <a:pt x="3231" y="7049"/>
                  </a:cubicBezTo>
                  <a:cubicBezTo>
                    <a:pt x="3216" y="7033"/>
                    <a:pt x="3203" y="7018"/>
                    <a:pt x="3185" y="6999"/>
                  </a:cubicBezTo>
                  <a:cubicBezTo>
                    <a:pt x="3178" y="6969"/>
                    <a:pt x="3169" y="6939"/>
                    <a:pt x="3160" y="6905"/>
                  </a:cubicBezTo>
                  <a:lnTo>
                    <a:pt x="3160" y="6905"/>
                  </a:lnTo>
                  <a:cubicBezTo>
                    <a:pt x="3194" y="6949"/>
                    <a:pt x="3219" y="6978"/>
                    <a:pt x="3254" y="7024"/>
                  </a:cubicBezTo>
                  <a:cubicBezTo>
                    <a:pt x="3237" y="6973"/>
                    <a:pt x="3239" y="6951"/>
                    <a:pt x="3255" y="6951"/>
                  </a:cubicBezTo>
                  <a:cubicBezTo>
                    <a:pt x="3269" y="6951"/>
                    <a:pt x="3293" y="6967"/>
                    <a:pt x="3324" y="6994"/>
                  </a:cubicBezTo>
                  <a:cubicBezTo>
                    <a:pt x="3300" y="6949"/>
                    <a:pt x="3284" y="6921"/>
                    <a:pt x="3269" y="6891"/>
                  </a:cubicBezTo>
                  <a:cubicBezTo>
                    <a:pt x="3256" y="6853"/>
                    <a:pt x="3319" y="6914"/>
                    <a:pt x="3254" y="6816"/>
                  </a:cubicBezTo>
                  <a:cubicBezTo>
                    <a:pt x="3234" y="6794"/>
                    <a:pt x="3224" y="6780"/>
                    <a:pt x="3207" y="6756"/>
                  </a:cubicBezTo>
                  <a:cubicBezTo>
                    <a:pt x="3209" y="6731"/>
                    <a:pt x="3210" y="6705"/>
                    <a:pt x="3213" y="6677"/>
                  </a:cubicBezTo>
                  <a:cubicBezTo>
                    <a:pt x="3225" y="6688"/>
                    <a:pt x="3244" y="6709"/>
                    <a:pt x="3269" y="6734"/>
                  </a:cubicBezTo>
                  <a:cubicBezTo>
                    <a:pt x="3262" y="6759"/>
                    <a:pt x="3254" y="6783"/>
                    <a:pt x="3254" y="6816"/>
                  </a:cubicBezTo>
                  <a:cubicBezTo>
                    <a:pt x="3257" y="6813"/>
                    <a:pt x="3260" y="6812"/>
                    <a:pt x="3264" y="6812"/>
                  </a:cubicBezTo>
                  <a:cubicBezTo>
                    <a:pt x="3296" y="6812"/>
                    <a:pt x="3369" y="6915"/>
                    <a:pt x="3388" y="6925"/>
                  </a:cubicBezTo>
                  <a:cubicBezTo>
                    <a:pt x="3444" y="6844"/>
                    <a:pt x="3443" y="6697"/>
                    <a:pt x="3481" y="6608"/>
                  </a:cubicBezTo>
                  <a:cubicBezTo>
                    <a:pt x="3474" y="6591"/>
                    <a:pt x="3468" y="6578"/>
                    <a:pt x="3463" y="6563"/>
                  </a:cubicBezTo>
                  <a:lnTo>
                    <a:pt x="3463" y="6563"/>
                  </a:lnTo>
                  <a:cubicBezTo>
                    <a:pt x="3468" y="6568"/>
                    <a:pt x="3472" y="6572"/>
                    <a:pt x="3477" y="6577"/>
                  </a:cubicBezTo>
                  <a:cubicBezTo>
                    <a:pt x="3480" y="6590"/>
                    <a:pt x="3484" y="6602"/>
                    <a:pt x="3488" y="6615"/>
                  </a:cubicBezTo>
                  <a:cubicBezTo>
                    <a:pt x="3485" y="6612"/>
                    <a:pt x="3483" y="6609"/>
                    <a:pt x="3481" y="6608"/>
                  </a:cubicBezTo>
                  <a:lnTo>
                    <a:pt x="3481" y="6608"/>
                  </a:lnTo>
                  <a:cubicBezTo>
                    <a:pt x="3502" y="6638"/>
                    <a:pt x="3521" y="6668"/>
                    <a:pt x="3546" y="6708"/>
                  </a:cubicBezTo>
                  <a:cubicBezTo>
                    <a:pt x="3542" y="6686"/>
                    <a:pt x="3540" y="6671"/>
                    <a:pt x="3539" y="6668"/>
                  </a:cubicBezTo>
                  <a:lnTo>
                    <a:pt x="3539" y="6668"/>
                  </a:lnTo>
                  <a:cubicBezTo>
                    <a:pt x="3584" y="6671"/>
                    <a:pt x="3619" y="6674"/>
                    <a:pt x="3659" y="6677"/>
                  </a:cubicBezTo>
                  <a:cubicBezTo>
                    <a:pt x="3678" y="6699"/>
                    <a:pt x="3705" y="6725"/>
                    <a:pt x="3741" y="6765"/>
                  </a:cubicBezTo>
                  <a:cubicBezTo>
                    <a:pt x="3738" y="6738"/>
                    <a:pt x="3731" y="6706"/>
                    <a:pt x="3734" y="6688"/>
                  </a:cubicBezTo>
                  <a:cubicBezTo>
                    <a:pt x="3739" y="6666"/>
                    <a:pt x="3724" y="6613"/>
                    <a:pt x="3744" y="6613"/>
                  </a:cubicBezTo>
                  <a:cubicBezTo>
                    <a:pt x="3753" y="6613"/>
                    <a:pt x="3768" y="6623"/>
                    <a:pt x="3794" y="6650"/>
                  </a:cubicBezTo>
                  <a:cubicBezTo>
                    <a:pt x="3799" y="6655"/>
                    <a:pt x="3803" y="6657"/>
                    <a:pt x="3806" y="6657"/>
                  </a:cubicBezTo>
                  <a:cubicBezTo>
                    <a:pt x="3813" y="6657"/>
                    <a:pt x="3816" y="6650"/>
                    <a:pt x="3822" y="6650"/>
                  </a:cubicBezTo>
                  <a:cubicBezTo>
                    <a:pt x="3823" y="6650"/>
                    <a:pt x="3824" y="6650"/>
                    <a:pt x="3825" y="6650"/>
                  </a:cubicBezTo>
                  <a:cubicBezTo>
                    <a:pt x="3872" y="6650"/>
                    <a:pt x="3868" y="6577"/>
                    <a:pt x="3864" y="6506"/>
                  </a:cubicBezTo>
                  <a:lnTo>
                    <a:pt x="3864" y="6506"/>
                  </a:lnTo>
                  <a:cubicBezTo>
                    <a:pt x="3881" y="6524"/>
                    <a:pt x="3896" y="6538"/>
                    <a:pt x="3900" y="6541"/>
                  </a:cubicBezTo>
                  <a:cubicBezTo>
                    <a:pt x="3903" y="6516"/>
                    <a:pt x="3906" y="6493"/>
                    <a:pt x="3909" y="6471"/>
                  </a:cubicBezTo>
                  <a:cubicBezTo>
                    <a:pt x="3893" y="6443"/>
                    <a:pt x="3878" y="6415"/>
                    <a:pt x="3872" y="6406"/>
                  </a:cubicBezTo>
                  <a:cubicBezTo>
                    <a:pt x="3890" y="6375"/>
                    <a:pt x="3905" y="6349"/>
                    <a:pt x="3921" y="6319"/>
                  </a:cubicBezTo>
                  <a:cubicBezTo>
                    <a:pt x="3934" y="6353"/>
                    <a:pt x="3940" y="6371"/>
                    <a:pt x="3952" y="6400"/>
                  </a:cubicBezTo>
                  <a:cubicBezTo>
                    <a:pt x="3964" y="6402"/>
                    <a:pt x="3972" y="6403"/>
                    <a:pt x="3981" y="6405"/>
                  </a:cubicBezTo>
                  <a:cubicBezTo>
                    <a:pt x="3950" y="6350"/>
                    <a:pt x="3927" y="6307"/>
                    <a:pt x="3880" y="6222"/>
                  </a:cubicBezTo>
                  <a:lnTo>
                    <a:pt x="3880" y="6222"/>
                  </a:lnTo>
                  <a:cubicBezTo>
                    <a:pt x="3942" y="6310"/>
                    <a:pt x="3971" y="6353"/>
                    <a:pt x="4002" y="6400"/>
                  </a:cubicBezTo>
                  <a:cubicBezTo>
                    <a:pt x="4006" y="6391"/>
                    <a:pt x="4009" y="6385"/>
                    <a:pt x="4012" y="6378"/>
                  </a:cubicBezTo>
                  <a:cubicBezTo>
                    <a:pt x="3992" y="6353"/>
                    <a:pt x="3975" y="6332"/>
                    <a:pt x="3955" y="6307"/>
                  </a:cubicBezTo>
                  <a:cubicBezTo>
                    <a:pt x="3968" y="6302"/>
                    <a:pt x="3978" y="6297"/>
                    <a:pt x="3989" y="6294"/>
                  </a:cubicBezTo>
                  <a:cubicBezTo>
                    <a:pt x="4020" y="6341"/>
                    <a:pt x="4043" y="6378"/>
                    <a:pt x="4092" y="6452"/>
                  </a:cubicBezTo>
                  <a:cubicBezTo>
                    <a:pt x="4055" y="6359"/>
                    <a:pt x="4028" y="6293"/>
                    <a:pt x="4000" y="6227"/>
                  </a:cubicBezTo>
                  <a:lnTo>
                    <a:pt x="4000" y="6227"/>
                  </a:lnTo>
                  <a:lnTo>
                    <a:pt x="4070" y="6296"/>
                  </a:lnTo>
                  <a:cubicBezTo>
                    <a:pt x="4093" y="6285"/>
                    <a:pt x="4114" y="6278"/>
                    <a:pt x="4133" y="6269"/>
                  </a:cubicBezTo>
                  <a:cubicBezTo>
                    <a:pt x="4112" y="6232"/>
                    <a:pt x="4097" y="6204"/>
                    <a:pt x="4071" y="6156"/>
                  </a:cubicBezTo>
                  <a:lnTo>
                    <a:pt x="4071" y="6156"/>
                  </a:lnTo>
                  <a:cubicBezTo>
                    <a:pt x="4121" y="6200"/>
                    <a:pt x="4158" y="6234"/>
                    <a:pt x="4193" y="6266"/>
                  </a:cubicBezTo>
                  <a:cubicBezTo>
                    <a:pt x="4187" y="6240"/>
                    <a:pt x="4183" y="6224"/>
                    <a:pt x="4180" y="6209"/>
                  </a:cubicBezTo>
                  <a:lnTo>
                    <a:pt x="4180" y="6209"/>
                  </a:lnTo>
                  <a:cubicBezTo>
                    <a:pt x="4195" y="6224"/>
                    <a:pt x="4205" y="6234"/>
                    <a:pt x="4205" y="6234"/>
                  </a:cubicBezTo>
                  <a:cubicBezTo>
                    <a:pt x="4209" y="6216"/>
                    <a:pt x="4212" y="6201"/>
                    <a:pt x="4214" y="6184"/>
                  </a:cubicBezTo>
                  <a:cubicBezTo>
                    <a:pt x="4206" y="6169"/>
                    <a:pt x="4200" y="6154"/>
                    <a:pt x="4195" y="6140"/>
                  </a:cubicBezTo>
                  <a:lnTo>
                    <a:pt x="4195" y="6140"/>
                  </a:lnTo>
                  <a:cubicBezTo>
                    <a:pt x="4199" y="6144"/>
                    <a:pt x="4203" y="6149"/>
                    <a:pt x="4208" y="6154"/>
                  </a:cubicBezTo>
                  <a:cubicBezTo>
                    <a:pt x="4212" y="6166"/>
                    <a:pt x="4217" y="6178"/>
                    <a:pt x="4220" y="6191"/>
                  </a:cubicBezTo>
                  <a:lnTo>
                    <a:pt x="4220" y="6191"/>
                  </a:lnTo>
                  <a:cubicBezTo>
                    <a:pt x="4218" y="6189"/>
                    <a:pt x="4216" y="6187"/>
                    <a:pt x="4215" y="6185"/>
                  </a:cubicBezTo>
                  <a:lnTo>
                    <a:pt x="4215" y="6185"/>
                  </a:lnTo>
                  <a:cubicBezTo>
                    <a:pt x="4216" y="6187"/>
                    <a:pt x="4217" y="6189"/>
                    <a:pt x="4220" y="6191"/>
                  </a:cubicBezTo>
                  <a:cubicBezTo>
                    <a:pt x="4220" y="6191"/>
                    <a:pt x="4220" y="6191"/>
                    <a:pt x="4220" y="6191"/>
                  </a:cubicBezTo>
                  <a:lnTo>
                    <a:pt x="4220" y="6191"/>
                  </a:lnTo>
                  <a:cubicBezTo>
                    <a:pt x="4244" y="6220"/>
                    <a:pt x="4268" y="6247"/>
                    <a:pt x="4287" y="6269"/>
                  </a:cubicBezTo>
                  <a:cubicBezTo>
                    <a:pt x="4309" y="6260"/>
                    <a:pt x="4331" y="6252"/>
                    <a:pt x="4351" y="6243"/>
                  </a:cubicBezTo>
                  <a:cubicBezTo>
                    <a:pt x="4333" y="6209"/>
                    <a:pt x="4318" y="6181"/>
                    <a:pt x="4303" y="6151"/>
                  </a:cubicBezTo>
                  <a:lnTo>
                    <a:pt x="4303" y="6151"/>
                  </a:lnTo>
                  <a:cubicBezTo>
                    <a:pt x="4308" y="6156"/>
                    <a:pt x="4312" y="6160"/>
                    <a:pt x="4318" y="6166"/>
                  </a:cubicBezTo>
                  <a:cubicBezTo>
                    <a:pt x="4342" y="6200"/>
                    <a:pt x="4367" y="6238"/>
                    <a:pt x="4398" y="6284"/>
                  </a:cubicBezTo>
                  <a:cubicBezTo>
                    <a:pt x="4402" y="6285"/>
                    <a:pt x="4406" y="6286"/>
                    <a:pt x="4409" y="6286"/>
                  </a:cubicBezTo>
                  <a:cubicBezTo>
                    <a:pt x="4431" y="6286"/>
                    <a:pt x="4441" y="6265"/>
                    <a:pt x="4462" y="6265"/>
                  </a:cubicBezTo>
                  <a:cubicBezTo>
                    <a:pt x="4476" y="6265"/>
                    <a:pt x="4495" y="6273"/>
                    <a:pt x="4526" y="6302"/>
                  </a:cubicBezTo>
                  <a:cubicBezTo>
                    <a:pt x="4523" y="6281"/>
                    <a:pt x="4512" y="6247"/>
                    <a:pt x="4521" y="6246"/>
                  </a:cubicBezTo>
                  <a:cubicBezTo>
                    <a:pt x="4521" y="6246"/>
                    <a:pt x="4522" y="6246"/>
                    <a:pt x="4522" y="6246"/>
                  </a:cubicBezTo>
                  <a:cubicBezTo>
                    <a:pt x="4535" y="6246"/>
                    <a:pt x="4567" y="6273"/>
                    <a:pt x="4580" y="6273"/>
                  </a:cubicBezTo>
                  <a:cubicBezTo>
                    <a:pt x="4581" y="6273"/>
                    <a:pt x="4582" y="6272"/>
                    <a:pt x="4583" y="6272"/>
                  </a:cubicBezTo>
                  <a:cubicBezTo>
                    <a:pt x="4595" y="6266"/>
                    <a:pt x="4589" y="6232"/>
                    <a:pt x="4590" y="6212"/>
                  </a:cubicBezTo>
                  <a:lnTo>
                    <a:pt x="4590" y="6212"/>
                  </a:lnTo>
                  <a:cubicBezTo>
                    <a:pt x="4611" y="6229"/>
                    <a:pt x="4630" y="6246"/>
                    <a:pt x="4651" y="6262"/>
                  </a:cubicBezTo>
                  <a:cubicBezTo>
                    <a:pt x="4623" y="6199"/>
                    <a:pt x="4599" y="6147"/>
                    <a:pt x="4574" y="6093"/>
                  </a:cubicBezTo>
                  <a:lnTo>
                    <a:pt x="4574" y="6093"/>
                  </a:lnTo>
                  <a:cubicBezTo>
                    <a:pt x="4602" y="6121"/>
                    <a:pt x="4621" y="6140"/>
                    <a:pt x="4643" y="6162"/>
                  </a:cubicBezTo>
                  <a:cubicBezTo>
                    <a:pt x="4645" y="6181"/>
                    <a:pt x="4646" y="6199"/>
                    <a:pt x="4651" y="6240"/>
                  </a:cubicBezTo>
                  <a:cubicBezTo>
                    <a:pt x="4692" y="6228"/>
                    <a:pt x="4742" y="6249"/>
                    <a:pt x="4718" y="6169"/>
                  </a:cubicBezTo>
                  <a:lnTo>
                    <a:pt x="4718" y="6169"/>
                  </a:lnTo>
                  <a:cubicBezTo>
                    <a:pt x="4739" y="6177"/>
                    <a:pt x="4765" y="6196"/>
                    <a:pt x="4774" y="6196"/>
                  </a:cubicBezTo>
                  <a:cubicBezTo>
                    <a:pt x="4777" y="6196"/>
                    <a:pt x="4778" y="6194"/>
                    <a:pt x="4777" y="6190"/>
                  </a:cubicBezTo>
                  <a:cubicBezTo>
                    <a:pt x="4760" y="6112"/>
                    <a:pt x="4808" y="6135"/>
                    <a:pt x="4818" y="6121"/>
                  </a:cubicBezTo>
                  <a:cubicBezTo>
                    <a:pt x="4817" y="6048"/>
                    <a:pt x="4790" y="5948"/>
                    <a:pt x="4830" y="5948"/>
                  </a:cubicBezTo>
                  <a:cubicBezTo>
                    <a:pt x="4842" y="5948"/>
                    <a:pt x="4858" y="5955"/>
                    <a:pt x="4882" y="5973"/>
                  </a:cubicBezTo>
                  <a:cubicBezTo>
                    <a:pt x="4870" y="5937"/>
                    <a:pt x="4857" y="5901"/>
                    <a:pt x="4849" y="5876"/>
                  </a:cubicBezTo>
                  <a:cubicBezTo>
                    <a:pt x="4861" y="5872"/>
                    <a:pt x="4870" y="5868"/>
                    <a:pt x="4877" y="5865"/>
                  </a:cubicBezTo>
                  <a:cubicBezTo>
                    <a:pt x="4904" y="5900"/>
                    <a:pt x="4923" y="5926"/>
                    <a:pt x="4936" y="5944"/>
                  </a:cubicBezTo>
                  <a:cubicBezTo>
                    <a:pt x="4945" y="5913"/>
                    <a:pt x="4952" y="5887"/>
                    <a:pt x="4961" y="5854"/>
                  </a:cubicBezTo>
                  <a:cubicBezTo>
                    <a:pt x="4954" y="5835"/>
                    <a:pt x="4943" y="5804"/>
                    <a:pt x="4927" y="5762"/>
                  </a:cubicBezTo>
                  <a:lnTo>
                    <a:pt x="4927" y="5762"/>
                  </a:lnTo>
                  <a:cubicBezTo>
                    <a:pt x="4946" y="5767"/>
                    <a:pt x="4970" y="5776"/>
                    <a:pt x="4992" y="5782"/>
                  </a:cubicBezTo>
                  <a:cubicBezTo>
                    <a:pt x="5002" y="5785"/>
                    <a:pt x="5017" y="5794"/>
                    <a:pt x="5025" y="5794"/>
                  </a:cubicBezTo>
                  <a:cubicBezTo>
                    <a:pt x="5028" y="5794"/>
                    <a:pt x="5030" y="5792"/>
                    <a:pt x="5029" y="5787"/>
                  </a:cubicBezTo>
                  <a:cubicBezTo>
                    <a:pt x="5001" y="5687"/>
                    <a:pt x="5068" y="5731"/>
                    <a:pt x="5092" y="5709"/>
                  </a:cubicBezTo>
                  <a:cubicBezTo>
                    <a:pt x="5093" y="5708"/>
                    <a:pt x="5094" y="5708"/>
                    <a:pt x="5095" y="5708"/>
                  </a:cubicBezTo>
                  <a:cubicBezTo>
                    <a:pt x="5101" y="5708"/>
                    <a:pt x="5113" y="5716"/>
                    <a:pt x="5120" y="5716"/>
                  </a:cubicBezTo>
                  <a:cubicBezTo>
                    <a:pt x="5125" y="5716"/>
                    <a:pt x="5128" y="5712"/>
                    <a:pt x="5126" y="5698"/>
                  </a:cubicBezTo>
                  <a:cubicBezTo>
                    <a:pt x="5125" y="5692"/>
                    <a:pt x="5127" y="5690"/>
                    <a:pt x="5131" y="5690"/>
                  </a:cubicBezTo>
                  <a:cubicBezTo>
                    <a:pt x="5143" y="5690"/>
                    <a:pt x="5174" y="5713"/>
                    <a:pt x="5196" y="5720"/>
                  </a:cubicBezTo>
                  <a:cubicBezTo>
                    <a:pt x="5176" y="5676"/>
                    <a:pt x="5152" y="5623"/>
                    <a:pt x="5130" y="5572"/>
                  </a:cubicBezTo>
                  <a:lnTo>
                    <a:pt x="5130" y="5572"/>
                  </a:lnTo>
                  <a:cubicBezTo>
                    <a:pt x="5166" y="5614"/>
                    <a:pt x="5204" y="5660"/>
                    <a:pt x="5241" y="5704"/>
                  </a:cubicBezTo>
                  <a:cubicBezTo>
                    <a:pt x="5235" y="5681"/>
                    <a:pt x="5230" y="5666"/>
                    <a:pt x="5226" y="5654"/>
                  </a:cubicBezTo>
                  <a:lnTo>
                    <a:pt x="5226" y="5654"/>
                  </a:lnTo>
                  <a:cubicBezTo>
                    <a:pt x="5244" y="5670"/>
                    <a:pt x="5257" y="5682"/>
                    <a:pt x="5277" y="5701"/>
                  </a:cubicBezTo>
                  <a:cubicBezTo>
                    <a:pt x="5252" y="5644"/>
                    <a:pt x="5254" y="5627"/>
                    <a:pt x="5266" y="5627"/>
                  </a:cubicBezTo>
                  <a:cubicBezTo>
                    <a:pt x="5284" y="5627"/>
                    <a:pt x="5326" y="5664"/>
                    <a:pt x="5346" y="5664"/>
                  </a:cubicBezTo>
                  <a:cubicBezTo>
                    <a:pt x="5353" y="5664"/>
                    <a:pt x="5357" y="5659"/>
                    <a:pt x="5355" y="5645"/>
                  </a:cubicBezTo>
                  <a:cubicBezTo>
                    <a:pt x="5347" y="5619"/>
                    <a:pt x="5335" y="5585"/>
                    <a:pt x="5322" y="5545"/>
                  </a:cubicBezTo>
                  <a:lnTo>
                    <a:pt x="5322" y="5545"/>
                  </a:lnTo>
                  <a:cubicBezTo>
                    <a:pt x="5349" y="5578"/>
                    <a:pt x="5375" y="5607"/>
                    <a:pt x="5400" y="5637"/>
                  </a:cubicBezTo>
                  <a:cubicBezTo>
                    <a:pt x="5416" y="5644"/>
                    <a:pt x="5433" y="5650"/>
                    <a:pt x="5452" y="5657"/>
                  </a:cubicBezTo>
                  <a:cubicBezTo>
                    <a:pt x="5450" y="5647"/>
                    <a:pt x="5445" y="5628"/>
                    <a:pt x="5442" y="5612"/>
                  </a:cubicBezTo>
                  <a:lnTo>
                    <a:pt x="5442" y="5612"/>
                  </a:lnTo>
                  <a:cubicBezTo>
                    <a:pt x="5463" y="5628"/>
                    <a:pt x="5477" y="5639"/>
                    <a:pt x="5491" y="5651"/>
                  </a:cubicBezTo>
                  <a:cubicBezTo>
                    <a:pt x="5479" y="5617"/>
                    <a:pt x="5469" y="5587"/>
                    <a:pt x="5457" y="5554"/>
                  </a:cubicBezTo>
                  <a:lnTo>
                    <a:pt x="5457" y="5554"/>
                  </a:lnTo>
                  <a:cubicBezTo>
                    <a:pt x="5485" y="5582"/>
                    <a:pt x="5513" y="5612"/>
                    <a:pt x="5548" y="5645"/>
                  </a:cubicBezTo>
                  <a:cubicBezTo>
                    <a:pt x="5551" y="5629"/>
                    <a:pt x="5554" y="5610"/>
                    <a:pt x="5557" y="5591"/>
                  </a:cubicBezTo>
                  <a:cubicBezTo>
                    <a:pt x="5582" y="5610"/>
                    <a:pt x="5610" y="5631"/>
                    <a:pt x="5635" y="5648"/>
                  </a:cubicBezTo>
                  <a:cubicBezTo>
                    <a:pt x="5625" y="5614"/>
                    <a:pt x="5625" y="5597"/>
                    <a:pt x="5635" y="5597"/>
                  </a:cubicBezTo>
                  <a:cubicBezTo>
                    <a:pt x="5645" y="5597"/>
                    <a:pt x="5663" y="5612"/>
                    <a:pt x="5691" y="5641"/>
                  </a:cubicBezTo>
                  <a:cubicBezTo>
                    <a:pt x="5647" y="5556"/>
                    <a:pt x="5698" y="5598"/>
                    <a:pt x="5697" y="5570"/>
                  </a:cubicBezTo>
                  <a:cubicBezTo>
                    <a:pt x="5697" y="5566"/>
                    <a:pt x="5698" y="5565"/>
                    <a:pt x="5700" y="5565"/>
                  </a:cubicBezTo>
                  <a:cubicBezTo>
                    <a:pt x="5709" y="5565"/>
                    <a:pt x="5737" y="5596"/>
                    <a:pt x="5746" y="5596"/>
                  </a:cubicBezTo>
                  <a:cubicBezTo>
                    <a:pt x="5751" y="5596"/>
                    <a:pt x="5751" y="5588"/>
                    <a:pt x="5742" y="5566"/>
                  </a:cubicBezTo>
                  <a:cubicBezTo>
                    <a:pt x="5736" y="5552"/>
                    <a:pt x="5736" y="5547"/>
                    <a:pt x="5739" y="5547"/>
                  </a:cubicBezTo>
                  <a:cubicBezTo>
                    <a:pt x="5746" y="5547"/>
                    <a:pt x="5775" y="5582"/>
                    <a:pt x="5784" y="5582"/>
                  </a:cubicBezTo>
                  <a:cubicBezTo>
                    <a:pt x="5787" y="5582"/>
                    <a:pt x="5788" y="5578"/>
                    <a:pt x="5785" y="5567"/>
                  </a:cubicBezTo>
                  <a:cubicBezTo>
                    <a:pt x="5775" y="5532"/>
                    <a:pt x="5806" y="5542"/>
                    <a:pt x="5813" y="5525"/>
                  </a:cubicBezTo>
                  <a:cubicBezTo>
                    <a:pt x="5822" y="5500"/>
                    <a:pt x="5826" y="5467"/>
                    <a:pt x="5832" y="5439"/>
                  </a:cubicBezTo>
                  <a:cubicBezTo>
                    <a:pt x="5800" y="5388"/>
                    <a:pt x="5781" y="5352"/>
                    <a:pt x="5791" y="5352"/>
                  </a:cubicBezTo>
                  <a:cubicBezTo>
                    <a:pt x="5795" y="5352"/>
                    <a:pt x="5803" y="5357"/>
                    <a:pt x="5816" y="5367"/>
                  </a:cubicBezTo>
                  <a:cubicBezTo>
                    <a:pt x="5832" y="5401"/>
                    <a:pt x="5847" y="5434"/>
                    <a:pt x="5863" y="5469"/>
                  </a:cubicBezTo>
                  <a:cubicBezTo>
                    <a:pt x="5913" y="5498"/>
                    <a:pt x="5957" y="5523"/>
                    <a:pt x="6004" y="5551"/>
                  </a:cubicBezTo>
                  <a:cubicBezTo>
                    <a:pt x="6003" y="5547"/>
                    <a:pt x="5997" y="5531"/>
                    <a:pt x="5992" y="5514"/>
                  </a:cubicBezTo>
                  <a:lnTo>
                    <a:pt x="5992" y="5514"/>
                  </a:lnTo>
                  <a:cubicBezTo>
                    <a:pt x="6006" y="5528"/>
                    <a:pt x="6019" y="5541"/>
                    <a:pt x="6032" y="5554"/>
                  </a:cubicBezTo>
                  <a:cubicBezTo>
                    <a:pt x="6026" y="5539"/>
                    <a:pt x="6022" y="5526"/>
                    <a:pt x="6019" y="5514"/>
                  </a:cubicBezTo>
                  <a:lnTo>
                    <a:pt x="6019" y="5514"/>
                  </a:lnTo>
                  <a:cubicBezTo>
                    <a:pt x="6035" y="5525"/>
                    <a:pt x="6054" y="5536"/>
                    <a:pt x="6073" y="5547"/>
                  </a:cubicBezTo>
                  <a:cubicBezTo>
                    <a:pt x="6048" y="5503"/>
                    <a:pt x="6034" y="5473"/>
                    <a:pt x="6019" y="5444"/>
                  </a:cubicBezTo>
                  <a:lnTo>
                    <a:pt x="6019" y="5444"/>
                  </a:lnTo>
                  <a:cubicBezTo>
                    <a:pt x="6040" y="5460"/>
                    <a:pt x="6059" y="5476"/>
                    <a:pt x="6075" y="5489"/>
                  </a:cubicBezTo>
                  <a:cubicBezTo>
                    <a:pt x="6066" y="5463"/>
                    <a:pt x="6060" y="5445"/>
                    <a:pt x="6056" y="5429"/>
                  </a:cubicBezTo>
                  <a:lnTo>
                    <a:pt x="6056" y="5429"/>
                  </a:lnTo>
                  <a:cubicBezTo>
                    <a:pt x="6069" y="5441"/>
                    <a:pt x="6082" y="5454"/>
                    <a:pt x="6090" y="5461"/>
                  </a:cubicBezTo>
                  <a:cubicBezTo>
                    <a:pt x="6085" y="5422"/>
                    <a:pt x="6079" y="5386"/>
                    <a:pt x="6075" y="5353"/>
                  </a:cubicBezTo>
                  <a:lnTo>
                    <a:pt x="6075" y="5353"/>
                  </a:lnTo>
                  <a:cubicBezTo>
                    <a:pt x="6100" y="5372"/>
                    <a:pt x="6119" y="5388"/>
                    <a:pt x="6138" y="5404"/>
                  </a:cubicBezTo>
                  <a:cubicBezTo>
                    <a:pt x="6123" y="5358"/>
                    <a:pt x="6112" y="5323"/>
                    <a:pt x="6100" y="5283"/>
                  </a:cubicBezTo>
                  <a:lnTo>
                    <a:pt x="6100" y="5283"/>
                  </a:lnTo>
                  <a:cubicBezTo>
                    <a:pt x="6129" y="5325"/>
                    <a:pt x="6144" y="5347"/>
                    <a:pt x="6166" y="5376"/>
                  </a:cubicBezTo>
                  <a:cubicBezTo>
                    <a:pt x="6162" y="5357"/>
                    <a:pt x="6159" y="5341"/>
                    <a:pt x="6157" y="5338"/>
                  </a:cubicBezTo>
                  <a:lnTo>
                    <a:pt x="6157" y="5338"/>
                  </a:lnTo>
                  <a:cubicBezTo>
                    <a:pt x="6178" y="5341"/>
                    <a:pt x="6208" y="5358"/>
                    <a:pt x="6223" y="5358"/>
                  </a:cubicBezTo>
                  <a:cubicBezTo>
                    <a:pt x="6230" y="5358"/>
                    <a:pt x="6234" y="5355"/>
                    <a:pt x="6232" y="5344"/>
                  </a:cubicBezTo>
                  <a:cubicBezTo>
                    <a:pt x="6223" y="5286"/>
                    <a:pt x="6272" y="5319"/>
                    <a:pt x="6263" y="5272"/>
                  </a:cubicBezTo>
                  <a:cubicBezTo>
                    <a:pt x="6252" y="5224"/>
                    <a:pt x="6262" y="5209"/>
                    <a:pt x="6281" y="5209"/>
                  </a:cubicBezTo>
                  <a:cubicBezTo>
                    <a:pt x="6287" y="5209"/>
                    <a:pt x="6293" y="5210"/>
                    <a:pt x="6300" y="5213"/>
                  </a:cubicBezTo>
                  <a:cubicBezTo>
                    <a:pt x="6300" y="5213"/>
                    <a:pt x="6301" y="5213"/>
                    <a:pt x="6301" y="5213"/>
                  </a:cubicBezTo>
                  <a:cubicBezTo>
                    <a:pt x="6315" y="5213"/>
                    <a:pt x="6284" y="5153"/>
                    <a:pt x="6294" y="5153"/>
                  </a:cubicBezTo>
                  <a:cubicBezTo>
                    <a:pt x="6298" y="5153"/>
                    <a:pt x="6305" y="5159"/>
                    <a:pt x="6319" y="5175"/>
                  </a:cubicBezTo>
                  <a:cubicBezTo>
                    <a:pt x="6320" y="5175"/>
                    <a:pt x="6321" y="5176"/>
                    <a:pt x="6321" y="5176"/>
                  </a:cubicBezTo>
                  <a:cubicBezTo>
                    <a:pt x="6328" y="5176"/>
                    <a:pt x="6319" y="5131"/>
                    <a:pt x="6318" y="5110"/>
                  </a:cubicBezTo>
                  <a:cubicBezTo>
                    <a:pt x="6301" y="5092"/>
                    <a:pt x="6287" y="5077"/>
                    <a:pt x="6272" y="5061"/>
                  </a:cubicBezTo>
                  <a:cubicBezTo>
                    <a:pt x="6273" y="5036"/>
                    <a:pt x="6276" y="5013"/>
                    <a:pt x="6278" y="4986"/>
                  </a:cubicBezTo>
                  <a:cubicBezTo>
                    <a:pt x="6282" y="4991"/>
                    <a:pt x="6297" y="5004"/>
                    <a:pt x="6312" y="5019"/>
                  </a:cubicBezTo>
                  <a:cubicBezTo>
                    <a:pt x="6312" y="4994"/>
                    <a:pt x="6340" y="5001"/>
                    <a:pt x="6332" y="4973"/>
                  </a:cubicBezTo>
                  <a:cubicBezTo>
                    <a:pt x="6326" y="4952"/>
                    <a:pt x="6327" y="4945"/>
                    <a:pt x="6331" y="4945"/>
                  </a:cubicBezTo>
                  <a:cubicBezTo>
                    <a:pt x="6343" y="4945"/>
                    <a:pt x="6381" y="4993"/>
                    <a:pt x="6394" y="4993"/>
                  </a:cubicBezTo>
                  <a:cubicBezTo>
                    <a:pt x="6394" y="4993"/>
                    <a:pt x="6395" y="4992"/>
                    <a:pt x="6396" y="4992"/>
                  </a:cubicBezTo>
                  <a:cubicBezTo>
                    <a:pt x="6396" y="4992"/>
                    <a:pt x="6398" y="4991"/>
                    <a:pt x="6399" y="4991"/>
                  </a:cubicBezTo>
                  <a:cubicBezTo>
                    <a:pt x="6414" y="4991"/>
                    <a:pt x="6455" y="5031"/>
                    <a:pt x="6484" y="5051"/>
                  </a:cubicBezTo>
                  <a:cubicBezTo>
                    <a:pt x="6468" y="5023"/>
                    <a:pt x="6456" y="5001"/>
                    <a:pt x="6444" y="4980"/>
                  </a:cubicBezTo>
                  <a:cubicBezTo>
                    <a:pt x="6450" y="4980"/>
                    <a:pt x="6460" y="4985"/>
                    <a:pt x="6465" y="4985"/>
                  </a:cubicBezTo>
                  <a:cubicBezTo>
                    <a:pt x="6468" y="4985"/>
                    <a:pt x="6470" y="4984"/>
                    <a:pt x="6469" y="4979"/>
                  </a:cubicBezTo>
                  <a:cubicBezTo>
                    <a:pt x="6465" y="4963"/>
                    <a:pt x="6465" y="4956"/>
                    <a:pt x="6470" y="4956"/>
                  </a:cubicBezTo>
                  <a:cubicBezTo>
                    <a:pt x="6475" y="4956"/>
                    <a:pt x="6485" y="4963"/>
                    <a:pt x="6497" y="4973"/>
                  </a:cubicBezTo>
                  <a:cubicBezTo>
                    <a:pt x="6509" y="4983"/>
                    <a:pt x="6519" y="4987"/>
                    <a:pt x="6526" y="4987"/>
                  </a:cubicBezTo>
                  <a:cubicBezTo>
                    <a:pt x="6530" y="4987"/>
                    <a:pt x="6534" y="4986"/>
                    <a:pt x="6537" y="4983"/>
                  </a:cubicBezTo>
                  <a:cubicBezTo>
                    <a:pt x="6544" y="4976"/>
                    <a:pt x="6538" y="4952"/>
                    <a:pt x="6540" y="4936"/>
                  </a:cubicBezTo>
                  <a:lnTo>
                    <a:pt x="6540" y="4936"/>
                  </a:lnTo>
                  <a:cubicBezTo>
                    <a:pt x="6550" y="4945"/>
                    <a:pt x="6565" y="4955"/>
                    <a:pt x="6581" y="4967"/>
                  </a:cubicBezTo>
                  <a:cubicBezTo>
                    <a:pt x="6591" y="4975"/>
                    <a:pt x="6601" y="4983"/>
                    <a:pt x="6605" y="4986"/>
                  </a:cubicBezTo>
                  <a:lnTo>
                    <a:pt x="6605" y="4986"/>
                  </a:lnTo>
                  <a:cubicBezTo>
                    <a:pt x="6617" y="4975"/>
                    <a:pt x="6621" y="4952"/>
                    <a:pt x="6631" y="4952"/>
                  </a:cubicBezTo>
                  <a:cubicBezTo>
                    <a:pt x="6634" y="4952"/>
                    <a:pt x="6637" y="4954"/>
                    <a:pt x="6641" y="4958"/>
                  </a:cubicBezTo>
                  <a:cubicBezTo>
                    <a:pt x="6655" y="4974"/>
                    <a:pt x="6663" y="4979"/>
                    <a:pt x="6666" y="4979"/>
                  </a:cubicBezTo>
                  <a:cubicBezTo>
                    <a:pt x="6675" y="4979"/>
                    <a:pt x="6652" y="4934"/>
                    <a:pt x="6659" y="4934"/>
                  </a:cubicBezTo>
                  <a:cubicBezTo>
                    <a:pt x="6659" y="4934"/>
                    <a:pt x="6660" y="4935"/>
                    <a:pt x="6660" y="4935"/>
                  </a:cubicBezTo>
                  <a:cubicBezTo>
                    <a:pt x="6681" y="4942"/>
                    <a:pt x="6703" y="4952"/>
                    <a:pt x="6712" y="4957"/>
                  </a:cubicBezTo>
                  <a:cubicBezTo>
                    <a:pt x="6728" y="4927"/>
                    <a:pt x="6741" y="4905"/>
                    <a:pt x="6759" y="4874"/>
                  </a:cubicBezTo>
                  <a:cubicBezTo>
                    <a:pt x="6787" y="4908"/>
                    <a:pt x="6819" y="4949"/>
                    <a:pt x="6850" y="4986"/>
                  </a:cubicBezTo>
                  <a:cubicBezTo>
                    <a:pt x="6858" y="4957"/>
                    <a:pt x="6862" y="4930"/>
                    <a:pt x="6871" y="4908"/>
                  </a:cubicBezTo>
                  <a:cubicBezTo>
                    <a:pt x="6881" y="4885"/>
                    <a:pt x="6894" y="4866"/>
                    <a:pt x="6908" y="4844"/>
                  </a:cubicBezTo>
                  <a:cubicBezTo>
                    <a:pt x="6933" y="4867"/>
                    <a:pt x="6951" y="4877"/>
                    <a:pt x="6963" y="4877"/>
                  </a:cubicBezTo>
                  <a:cubicBezTo>
                    <a:pt x="6983" y="4877"/>
                    <a:pt x="6985" y="4847"/>
                    <a:pt x="6978" y="4804"/>
                  </a:cubicBezTo>
                  <a:lnTo>
                    <a:pt x="6978" y="4804"/>
                  </a:lnTo>
                  <a:cubicBezTo>
                    <a:pt x="6994" y="4815"/>
                    <a:pt x="7020" y="4838"/>
                    <a:pt x="7028" y="4838"/>
                  </a:cubicBezTo>
                  <a:cubicBezTo>
                    <a:pt x="7029" y="4838"/>
                    <a:pt x="7029" y="4838"/>
                    <a:pt x="7030" y="4838"/>
                  </a:cubicBezTo>
                  <a:cubicBezTo>
                    <a:pt x="7041" y="4831"/>
                    <a:pt x="7033" y="4787"/>
                    <a:pt x="7043" y="4787"/>
                  </a:cubicBezTo>
                  <a:cubicBezTo>
                    <a:pt x="7045" y="4787"/>
                    <a:pt x="7047" y="4788"/>
                    <a:pt x="7050" y="4791"/>
                  </a:cubicBezTo>
                  <a:cubicBezTo>
                    <a:pt x="7070" y="4809"/>
                    <a:pt x="7082" y="4814"/>
                    <a:pt x="7090" y="4814"/>
                  </a:cubicBezTo>
                  <a:cubicBezTo>
                    <a:pt x="7100" y="4814"/>
                    <a:pt x="7105" y="4805"/>
                    <a:pt x="7115" y="4805"/>
                  </a:cubicBezTo>
                  <a:cubicBezTo>
                    <a:pt x="7122" y="4805"/>
                    <a:pt x="7128" y="4801"/>
                    <a:pt x="7124" y="4788"/>
                  </a:cubicBezTo>
                  <a:cubicBezTo>
                    <a:pt x="7087" y="4655"/>
                    <a:pt x="7181" y="4704"/>
                    <a:pt x="7168" y="4604"/>
                  </a:cubicBezTo>
                  <a:lnTo>
                    <a:pt x="7168" y="4604"/>
                  </a:lnTo>
                  <a:cubicBezTo>
                    <a:pt x="7174" y="4608"/>
                    <a:pt x="7178" y="4610"/>
                    <a:pt x="7181" y="4610"/>
                  </a:cubicBezTo>
                  <a:cubicBezTo>
                    <a:pt x="7199" y="4610"/>
                    <a:pt x="7184" y="4560"/>
                    <a:pt x="7201" y="4560"/>
                  </a:cubicBezTo>
                  <a:cubicBezTo>
                    <a:pt x="7206" y="4560"/>
                    <a:pt x="7212" y="4563"/>
                    <a:pt x="7222" y="4571"/>
                  </a:cubicBezTo>
                  <a:cubicBezTo>
                    <a:pt x="7190" y="4481"/>
                    <a:pt x="7177" y="4436"/>
                    <a:pt x="7182" y="4436"/>
                  </a:cubicBezTo>
                  <a:lnTo>
                    <a:pt x="7182" y="4436"/>
                  </a:lnTo>
                  <a:cubicBezTo>
                    <a:pt x="7182" y="4436"/>
                    <a:pt x="7183" y="4437"/>
                    <a:pt x="7184" y="4437"/>
                  </a:cubicBezTo>
                  <a:cubicBezTo>
                    <a:pt x="7199" y="4460"/>
                    <a:pt x="7214" y="4480"/>
                    <a:pt x="7230" y="4501"/>
                  </a:cubicBezTo>
                  <a:cubicBezTo>
                    <a:pt x="7234" y="4385"/>
                    <a:pt x="7390" y="4489"/>
                    <a:pt x="7343" y="4302"/>
                  </a:cubicBezTo>
                  <a:lnTo>
                    <a:pt x="7343" y="4302"/>
                  </a:lnTo>
                  <a:cubicBezTo>
                    <a:pt x="7375" y="4327"/>
                    <a:pt x="7403" y="4348"/>
                    <a:pt x="7424" y="4364"/>
                  </a:cubicBezTo>
                  <a:cubicBezTo>
                    <a:pt x="7412" y="4308"/>
                    <a:pt x="7400" y="4254"/>
                    <a:pt x="7389" y="4201"/>
                  </a:cubicBezTo>
                  <a:lnTo>
                    <a:pt x="7389" y="4201"/>
                  </a:lnTo>
                  <a:cubicBezTo>
                    <a:pt x="7414" y="4223"/>
                    <a:pt x="7430" y="4236"/>
                    <a:pt x="7447" y="4251"/>
                  </a:cubicBezTo>
                  <a:cubicBezTo>
                    <a:pt x="7445" y="4226"/>
                    <a:pt x="7442" y="4202"/>
                    <a:pt x="7439" y="4181"/>
                  </a:cubicBezTo>
                  <a:lnTo>
                    <a:pt x="7439" y="4181"/>
                  </a:lnTo>
                  <a:cubicBezTo>
                    <a:pt x="7459" y="4201"/>
                    <a:pt x="7474" y="4215"/>
                    <a:pt x="7487" y="4229"/>
                  </a:cubicBezTo>
                  <a:cubicBezTo>
                    <a:pt x="7483" y="4212"/>
                    <a:pt x="7477" y="4196"/>
                    <a:pt x="7472" y="4180"/>
                  </a:cubicBezTo>
                  <a:lnTo>
                    <a:pt x="7472" y="4180"/>
                  </a:lnTo>
                  <a:cubicBezTo>
                    <a:pt x="7483" y="4191"/>
                    <a:pt x="7493" y="4201"/>
                    <a:pt x="7496" y="4204"/>
                  </a:cubicBezTo>
                  <a:cubicBezTo>
                    <a:pt x="7523" y="4179"/>
                    <a:pt x="7537" y="4146"/>
                    <a:pt x="7568" y="4140"/>
                  </a:cubicBezTo>
                  <a:cubicBezTo>
                    <a:pt x="7571" y="4140"/>
                    <a:pt x="7574" y="4140"/>
                    <a:pt x="7577" y="4140"/>
                  </a:cubicBezTo>
                  <a:cubicBezTo>
                    <a:pt x="7608" y="4140"/>
                    <a:pt x="7651" y="4159"/>
                    <a:pt x="7690" y="4170"/>
                  </a:cubicBezTo>
                  <a:cubicBezTo>
                    <a:pt x="7705" y="4190"/>
                    <a:pt x="7726" y="4217"/>
                    <a:pt x="7751" y="4251"/>
                  </a:cubicBezTo>
                  <a:cubicBezTo>
                    <a:pt x="7752" y="4239"/>
                    <a:pt x="7752" y="4229"/>
                    <a:pt x="7753" y="4218"/>
                  </a:cubicBezTo>
                  <a:cubicBezTo>
                    <a:pt x="7731" y="4192"/>
                    <a:pt x="7718" y="4179"/>
                    <a:pt x="7690" y="4146"/>
                  </a:cubicBezTo>
                  <a:cubicBezTo>
                    <a:pt x="7708" y="4139"/>
                    <a:pt x="7720" y="4130"/>
                    <a:pt x="7736" y="4130"/>
                  </a:cubicBezTo>
                  <a:cubicBezTo>
                    <a:pt x="7745" y="4130"/>
                    <a:pt x="7764" y="4149"/>
                    <a:pt x="7777" y="4156"/>
                  </a:cubicBezTo>
                  <a:cubicBezTo>
                    <a:pt x="7781" y="4158"/>
                    <a:pt x="7786" y="4159"/>
                    <a:pt x="7791" y="4159"/>
                  </a:cubicBezTo>
                  <a:cubicBezTo>
                    <a:pt x="7814" y="4159"/>
                    <a:pt x="7849" y="4147"/>
                    <a:pt x="7856" y="4139"/>
                  </a:cubicBezTo>
                  <a:cubicBezTo>
                    <a:pt x="7865" y="4130"/>
                    <a:pt x="7881" y="4130"/>
                    <a:pt x="7867" y="4083"/>
                  </a:cubicBezTo>
                  <a:cubicBezTo>
                    <a:pt x="7864" y="4075"/>
                    <a:pt x="7867" y="4073"/>
                    <a:pt x="7872" y="4073"/>
                  </a:cubicBezTo>
                  <a:cubicBezTo>
                    <a:pt x="7881" y="4073"/>
                    <a:pt x="7900" y="4083"/>
                    <a:pt x="7904" y="4084"/>
                  </a:cubicBezTo>
                  <a:cubicBezTo>
                    <a:pt x="7929" y="4047"/>
                    <a:pt x="7961" y="4023"/>
                    <a:pt x="8006" y="4023"/>
                  </a:cubicBezTo>
                  <a:cubicBezTo>
                    <a:pt x="8053" y="4023"/>
                    <a:pt x="8114" y="4048"/>
                    <a:pt x="8196" y="4108"/>
                  </a:cubicBezTo>
                  <a:cubicBezTo>
                    <a:pt x="8182" y="4083"/>
                    <a:pt x="8168" y="4061"/>
                    <a:pt x="8145" y="4020"/>
                  </a:cubicBezTo>
                  <a:cubicBezTo>
                    <a:pt x="8146" y="4019"/>
                    <a:pt x="8147" y="4019"/>
                    <a:pt x="8149" y="4019"/>
                  </a:cubicBezTo>
                  <a:cubicBezTo>
                    <a:pt x="8152" y="4019"/>
                    <a:pt x="8155" y="4019"/>
                    <a:pt x="8158" y="4019"/>
                  </a:cubicBezTo>
                  <a:cubicBezTo>
                    <a:pt x="8163" y="4019"/>
                    <a:pt x="8167" y="4018"/>
                    <a:pt x="8164" y="4009"/>
                  </a:cubicBezTo>
                  <a:cubicBezTo>
                    <a:pt x="8149" y="3964"/>
                    <a:pt x="8152" y="3948"/>
                    <a:pt x="8166" y="3948"/>
                  </a:cubicBezTo>
                  <a:cubicBezTo>
                    <a:pt x="8181" y="3948"/>
                    <a:pt x="8208" y="3968"/>
                    <a:pt x="8235" y="3990"/>
                  </a:cubicBezTo>
                  <a:cubicBezTo>
                    <a:pt x="8257" y="4009"/>
                    <a:pt x="8273" y="4017"/>
                    <a:pt x="8282" y="4017"/>
                  </a:cubicBezTo>
                  <a:cubicBezTo>
                    <a:pt x="8295" y="4017"/>
                    <a:pt x="8298" y="4001"/>
                    <a:pt x="8296" y="3974"/>
                  </a:cubicBezTo>
                  <a:cubicBezTo>
                    <a:pt x="8296" y="3965"/>
                    <a:pt x="8300" y="3962"/>
                    <a:pt x="8306" y="3962"/>
                  </a:cubicBezTo>
                  <a:cubicBezTo>
                    <a:pt x="8318" y="3962"/>
                    <a:pt x="8338" y="3975"/>
                    <a:pt x="8342" y="3976"/>
                  </a:cubicBezTo>
                  <a:cubicBezTo>
                    <a:pt x="8363" y="3943"/>
                    <a:pt x="8376" y="3920"/>
                    <a:pt x="8396" y="3884"/>
                  </a:cubicBezTo>
                  <a:cubicBezTo>
                    <a:pt x="8348" y="3843"/>
                    <a:pt x="8326" y="3824"/>
                    <a:pt x="8302" y="3805"/>
                  </a:cubicBezTo>
                  <a:cubicBezTo>
                    <a:pt x="8299" y="3780"/>
                    <a:pt x="8295" y="3753"/>
                    <a:pt x="8290" y="3730"/>
                  </a:cubicBezTo>
                  <a:lnTo>
                    <a:pt x="8290" y="3730"/>
                  </a:lnTo>
                  <a:cubicBezTo>
                    <a:pt x="8326" y="3771"/>
                    <a:pt x="8361" y="3814"/>
                    <a:pt x="8392" y="3850"/>
                  </a:cubicBezTo>
                  <a:cubicBezTo>
                    <a:pt x="8394" y="3851"/>
                    <a:pt x="8395" y="3851"/>
                    <a:pt x="8397" y="3851"/>
                  </a:cubicBezTo>
                  <a:cubicBezTo>
                    <a:pt x="8425" y="3851"/>
                    <a:pt x="8439" y="3827"/>
                    <a:pt x="8465" y="3827"/>
                  </a:cubicBezTo>
                  <a:cubicBezTo>
                    <a:pt x="8481" y="3827"/>
                    <a:pt x="8502" y="3836"/>
                    <a:pt x="8535" y="3864"/>
                  </a:cubicBezTo>
                  <a:cubicBezTo>
                    <a:pt x="8527" y="3842"/>
                    <a:pt x="8521" y="3824"/>
                    <a:pt x="8519" y="3812"/>
                  </a:cubicBezTo>
                  <a:lnTo>
                    <a:pt x="8519" y="3812"/>
                  </a:lnTo>
                  <a:cubicBezTo>
                    <a:pt x="8554" y="3839"/>
                    <a:pt x="8588" y="3864"/>
                    <a:pt x="8620" y="3887"/>
                  </a:cubicBezTo>
                  <a:cubicBezTo>
                    <a:pt x="8616" y="3865"/>
                    <a:pt x="8611" y="3848"/>
                    <a:pt x="8607" y="3828"/>
                  </a:cubicBezTo>
                  <a:lnTo>
                    <a:pt x="8607" y="3828"/>
                  </a:lnTo>
                  <a:cubicBezTo>
                    <a:pt x="8629" y="3842"/>
                    <a:pt x="8651" y="3853"/>
                    <a:pt x="8674" y="3867"/>
                  </a:cubicBezTo>
                  <a:cubicBezTo>
                    <a:pt x="8649" y="3821"/>
                    <a:pt x="8633" y="3792"/>
                    <a:pt x="8617" y="3761"/>
                  </a:cubicBezTo>
                  <a:lnTo>
                    <a:pt x="8617" y="3761"/>
                  </a:lnTo>
                  <a:cubicBezTo>
                    <a:pt x="8633" y="3777"/>
                    <a:pt x="8655" y="3802"/>
                    <a:pt x="8659" y="3802"/>
                  </a:cubicBezTo>
                  <a:cubicBezTo>
                    <a:pt x="8659" y="3802"/>
                    <a:pt x="8660" y="3802"/>
                    <a:pt x="8660" y="3802"/>
                  </a:cubicBezTo>
                  <a:cubicBezTo>
                    <a:pt x="8665" y="3794"/>
                    <a:pt x="8652" y="3755"/>
                    <a:pt x="8659" y="3755"/>
                  </a:cubicBezTo>
                  <a:lnTo>
                    <a:pt x="8659" y="3755"/>
                  </a:lnTo>
                  <a:cubicBezTo>
                    <a:pt x="8659" y="3755"/>
                    <a:pt x="8660" y="3756"/>
                    <a:pt x="8661" y="3756"/>
                  </a:cubicBezTo>
                  <a:cubicBezTo>
                    <a:pt x="8676" y="3768"/>
                    <a:pt x="8691" y="3781"/>
                    <a:pt x="8698" y="3781"/>
                  </a:cubicBezTo>
                  <a:cubicBezTo>
                    <a:pt x="8703" y="3781"/>
                    <a:pt x="8705" y="3777"/>
                    <a:pt x="8704" y="3765"/>
                  </a:cubicBezTo>
                  <a:cubicBezTo>
                    <a:pt x="8703" y="3746"/>
                    <a:pt x="8707" y="3720"/>
                    <a:pt x="8718" y="3720"/>
                  </a:cubicBezTo>
                  <a:cubicBezTo>
                    <a:pt x="8721" y="3720"/>
                    <a:pt x="8724" y="3722"/>
                    <a:pt x="8727" y="3725"/>
                  </a:cubicBezTo>
                  <a:cubicBezTo>
                    <a:pt x="8754" y="3751"/>
                    <a:pt x="8769" y="3759"/>
                    <a:pt x="8779" y="3759"/>
                  </a:cubicBezTo>
                  <a:cubicBezTo>
                    <a:pt x="8796" y="3759"/>
                    <a:pt x="8800" y="3739"/>
                    <a:pt x="8815" y="3739"/>
                  </a:cubicBezTo>
                  <a:cubicBezTo>
                    <a:pt x="8818" y="3739"/>
                    <a:pt x="8822" y="3740"/>
                    <a:pt x="8826" y="3742"/>
                  </a:cubicBezTo>
                  <a:cubicBezTo>
                    <a:pt x="8801" y="3686"/>
                    <a:pt x="8779" y="3636"/>
                    <a:pt x="8745" y="3561"/>
                  </a:cubicBezTo>
                  <a:lnTo>
                    <a:pt x="8745" y="3561"/>
                  </a:lnTo>
                  <a:cubicBezTo>
                    <a:pt x="8795" y="3633"/>
                    <a:pt x="8825" y="3675"/>
                    <a:pt x="8867" y="3740"/>
                  </a:cubicBezTo>
                  <a:cubicBezTo>
                    <a:pt x="8825" y="3652"/>
                    <a:pt x="8792" y="3583"/>
                    <a:pt x="8745" y="3486"/>
                  </a:cubicBezTo>
                  <a:lnTo>
                    <a:pt x="8745" y="3486"/>
                  </a:lnTo>
                  <a:cubicBezTo>
                    <a:pt x="8792" y="3543"/>
                    <a:pt x="8819" y="3575"/>
                    <a:pt x="8847" y="3609"/>
                  </a:cubicBezTo>
                  <a:cubicBezTo>
                    <a:pt x="8830" y="3575"/>
                    <a:pt x="8814" y="3543"/>
                    <a:pt x="8798" y="3509"/>
                  </a:cubicBezTo>
                  <a:lnTo>
                    <a:pt x="8798" y="3509"/>
                  </a:lnTo>
                  <a:cubicBezTo>
                    <a:pt x="8811" y="3522"/>
                    <a:pt x="8822" y="3533"/>
                    <a:pt x="8832" y="3543"/>
                  </a:cubicBezTo>
                  <a:cubicBezTo>
                    <a:pt x="8830" y="3531"/>
                    <a:pt x="8829" y="3518"/>
                    <a:pt x="8827" y="3503"/>
                  </a:cubicBezTo>
                  <a:lnTo>
                    <a:pt x="8827" y="3503"/>
                  </a:lnTo>
                  <a:cubicBezTo>
                    <a:pt x="8860" y="3550"/>
                    <a:pt x="8889" y="3593"/>
                    <a:pt x="8916" y="3633"/>
                  </a:cubicBezTo>
                  <a:cubicBezTo>
                    <a:pt x="8920" y="3634"/>
                    <a:pt x="8924" y="3635"/>
                    <a:pt x="8928" y="3635"/>
                  </a:cubicBezTo>
                  <a:cubicBezTo>
                    <a:pt x="8949" y="3635"/>
                    <a:pt x="8957" y="3613"/>
                    <a:pt x="8977" y="3613"/>
                  </a:cubicBezTo>
                  <a:cubicBezTo>
                    <a:pt x="8989" y="3613"/>
                    <a:pt x="9006" y="3621"/>
                    <a:pt x="9032" y="3644"/>
                  </a:cubicBezTo>
                  <a:cubicBezTo>
                    <a:pt x="9026" y="3614"/>
                    <a:pt x="9020" y="3580"/>
                    <a:pt x="9014" y="3546"/>
                  </a:cubicBezTo>
                  <a:lnTo>
                    <a:pt x="9014" y="3546"/>
                  </a:lnTo>
                  <a:cubicBezTo>
                    <a:pt x="9054" y="3592"/>
                    <a:pt x="9105" y="3671"/>
                    <a:pt x="9129" y="3671"/>
                  </a:cubicBezTo>
                  <a:cubicBezTo>
                    <a:pt x="9131" y="3671"/>
                    <a:pt x="9133" y="3671"/>
                    <a:pt x="9135" y="3670"/>
                  </a:cubicBezTo>
                  <a:cubicBezTo>
                    <a:pt x="9120" y="3640"/>
                    <a:pt x="9104" y="3606"/>
                    <a:pt x="9086" y="3571"/>
                  </a:cubicBezTo>
                  <a:lnTo>
                    <a:pt x="9086" y="3571"/>
                  </a:lnTo>
                  <a:cubicBezTo>
                    <a:pt x="9101" y="3584"/>
                    <a:pt x="9114" y="3597"/>
                    <a:pt x="9129" y="3612"/>
                  </a:cubicBezTo>
                  <a:cubicBezTo>
                    <a:pt x="9120" y="3587"/>
                    <a:pt x="9110" y="3562"/>
                    <a:pt x="9101" y="3537"/>
                  </a:cubicBezTo>
                  <a:cubicBezTo>
                    <a:pt x="9079" y="3511"/>
                    <a:pt x="9056" y="3481"/>
                    <a:pt x="9031" y="3452"/>
                  </a:cubicBezTo>
                  <a:cubicBezTo>
                    <a:pt x="9020" y="3419"/>
                    <a:pt x="9013" y="3397"/>
                    <a:pt x="9006" y="3372"/>
                  </a:cubicBezTo>
                  <a:lnTo>
                    <a:pt x="9006" y="3372"/>
                  </a:lnTo>
                  <a:cubicBezTo>
                    <a:pt x="9017" y="3383"/>
                    <a:pt x="9033" y="3396"/>
                    <a:pt x="9050" y="3409"/>
                  </a:cubicBezTo>
                  <a:cubicBezTo>
                    <a:pt x="9047" y="3387"/>
                    <a:pt x="9042" y="3365"/>
                    <a:pt x="9039" y="3346"/>
                  </a:cubicBezTo>
                  <a:lnTo>
                    <a:pt x="9039" y="3346"/>
                  </a:lnTo>
                  <a:cubicBezTo>
                    <a:pt x="9048" y="3352"/>
                    <a:pt x="9054" y="3353"/>
                    <a:pt x="9061" y="3359"/>
                  </a:cubicBezTo>
                  <a:cubicBezTo>
                    <a:pt x="9069" y="3365"/>
                    <a:pt x="9076" y="3374"/>
                    <a:pt x="9078" y="3375"/>
                  </a:cubicBezTo>
                  <a:lnTo>
                    <a:pt x="9078" y="3375"/>
                  </a:lnTo>
                  <a:cubicBezTo>
                    <a:pt x="9079" y="3332"/>
                    <a:pt x="9096" y="3317"/>
                    <a:pt x="9123" y="3317"/>
                  </a:cubicBezTo>
                  <a:cubicBezTo>
                    <a:pt x="9160" y="3317"/>
                    <a:pt x="9216" y="3348"/>
                    <a:pt x="9269" y="3374"/>
                  </a:cubicBezTo>
                  <a:cubicBezTo>
                    <a:pt x="9266" y="3347"/>
                    <a:pt x="9270" y="3334"/>
                    <a:pt x="9281" y="3334"/>
                  </a:cubicBezTo>
                  <a:cubicBezTo>
                    <a:pt x="9288" y="3334"/>
                    <a:pt x="9296" y="3338"/>
                    <a:pt x="9307" y="3346"/>
                  </a:cubicBezTo>
                  <a:cubicBezTo>
                    <a:pt x="9303" y="3301"/>
                    <a:pt x="9317" y="3285"/>
                    <a:pt x="9338" y="3285"/>
                  </a:cubicBezTo>
                  <a:cubicBezTo>
                    <a:pt x="9370" y="3285"/>
                    <a:pt x="9417" y="3317"/>
                    <a:pt x="9456" y="3340"/>
                  </a:cubicBezTo>
                  <a:cubicBezTo>
                    <a:pt x="9473" y="3308"/>
                    <a:pt x="9487" y="3286"/>
                    <a:pt x="9498" y="3260"/>
                  </a:cubicBezTo>
                  <a:cubicBezTo>
                    <a:pt x="9490" y="3233"/>
                    <a:pt x="9478" y="3203"/>
                    <a:pt x="9470" y="3180"/>
                  </a:cubicBezTo>
                  <a:lnTo>
                    <a:pt x="9470" y="3180"/>
                  </a:lnTo>
                  <a:cubicBezTo>
                    <a:pt x="9520" y="3235"/>
                    <a:pt x="9572" y="3293"/>
                    <a:pt x="9618" y="3343"/>
                  </a:cubicBezTo>
                  <a:cubicBezTo>
                    <a:pt x="9612" y="3305"/>
                    <a:pt x="9607" y="3275"/>
                    <a:pt x="9603" y="3244"/>
                  </a:cubicBezTo>
                  <a:lnTo>
                    <a:pt x="9603" y="3244"/>
                  </a:lnTo>
                  <a:cubicBezTo>
                    <a:pt x="9629" y="3267"/>
                    <a:pt x="9647" y="3278"/>
                    <a:pt x="9659" y="3278"/>
                  </a:cubicBezTo>
                  <a:cubicBezTo>
                    <a:pt x="9679" y="3278"/>
                    <a:pt x="9681" y="3249"/>
                    <a:pt x="9675" y="3205"/>
                  </a:cubicBezTo>
                  <a:lnTo>
                    <a:pt x="9675" y="3205"/>
                  </a:lnTo>
                  <a:cubicBezTo>
                    <a:pt x="9693" y="3219"/>
                    <a:pt x="9712" y="3233"/>
                    <a:pt x="9728" y="3246"/>
                  </a:cubicBezTo>
                  <a:cubicBezTo>
                    <a:pt x="9739" y="3232"/>
                    <a:pt x="9683" y="3135"/>
                    <a:pt x="9703" y="3135"/>
                  </a:cubicBezTo>
                  <a:cubicBezTo>
                    <a:pt x="9706" y="3135"/>
                    <a:pt x="9711" y="3137"/>
                    <a:pt x="9718" y="3141"/>
                  </a:cubicBezTo>
                  <a:cubicBezTo>
                    <a:pt x="9747" y="3184"/>
                    <a:pt x="9776" y="3228"/>
                    <a:pt x="9804" y="3268"/>
                  </a:cubicBezTo>
                  <a:cubicBezTo>
                    <a:pt x="9797" y="3221"/>
                    <a:pt x="9803" y="3197"/>
                    <a:pt x="9825" y="3197"/>
                  </a:cubicBezTo>
                  <a:cubicBezTo>
                    <a:pt x="9838" y="3197"/>
                    <a:pt x="9856" y="3205"/>
                    <a:pt x="9879" y="3222"/>
                  </a:cubicBezTo>
                  <a:cubicBezTo>
                    <a:pt x="9902" y="3239"/>
                    <a:pt x="9937" y="3265"/>
                    <a:pt x="9947" y="3265"/>
                  </a:cubicBezTo>
                  <a:cubicBezTo>
                    <a:pt x="9950" y="3265"/>
                    <a:pt x="9951" y="3263"/>
                    <a:pt x="9950" y="3259"/>
                  </a:cubicBezTo>
                  <a:cubicBezTo>
                    <a:pt x="9926" y="3175"/>
                    <a:pt x="9994" y="3231"/>
                    <a:pt x="9993" y="3184"/>
                  </a:cubicBezTo>
                  <a:lnTo>
                    <a:pt x="9993" y="3184"/>
                  </a:lnTo>
                  <a:cubicBezTo>
                    <a:pt x="10007" y="3197"/>
                    <a:pt x="10021" y="3212"/>
                    <a:pt x="10034" y="3225"/>
                  </a:cubicBezTo>
                  <a:cubicBezTo>
                    <a:pt x="10007" y="3178"/>
                    <a:pt x="9981" y="3131"/>
                    <a:pt x="9934" y="3047"/>
                  </a:cubicBezTo>
                  <a:lnTo>
                    <a:pt x="9934" y="3047"/>
                  </a:lnTo>
                  <a:cubicBezTo>
                    <a:pt x="10002" y="3144"/>
                    <a:pt x="10031" y="3187"/>
                    <a:pt x="10054" y="3219"/>
                  </a:cubicBezTo>
                  <a:cubicBezTo>
                    <a:pt x="10069" y="3213"/>
                    <a:pt x="10082" y="3208"/>
                    <a:pt x="10096" y="3202"/>
                  </a:cubicBezTo>
                  <a:cubicBezTo>
                    <a:pt x="10077" y="3166"/>
                    <a:pt x="10062" y="3140"/>
                    <a:pt x="10046" y="3110"/>
                  </a:cubicBezTo>
                  <a:lnTo>
                    <a:pt x="10046" y="3110"/>
                  </a:lnTo>
                  <a:cubicBezTo>
                    <a:pt x="10063" y="3128"/>
                    <a:pt x="10077" y="3140"/>
                    <a:pt x="10090" y="3153"/>
                  </a:cubicBezTo>
                  <a:cubicBezTo>
                    <a:pt x="10072" y="3118"/>
                    <a:pt x="10057" y="3088"/>
                    <a:pt x="10035" y="3046"/>
                  </a:cubicBezTo>
                  <a:lnTo>
                    <a:pt x="10035" y="3046"/>
                  </a:lnTo>
                  <a:cubicBezTo>
                    <a:pt x="10069" y="3088"/>
                    <a:pt x="10088" y="3115"/>
                    <a:pt x="10118" y="3153"/>
                  </a:cubicBezTo>
                  <a:cubicBezTo>
                    <a:pt x="10116" y="3131"/>
                    <a:pt x="10116" y="3113"/>
                    <a:pt x="10115" y="3096"/>
                  </a:cubicBezTo>
                  <a:lnTo>
                    <a:pt x="10115" y="3096"/>
                  </a:lnTo>
                  <a:cubicBezTo>
                    <a:pt x="10128" y="3110"/>
                    <a:pt x="10138" y="3121"/>
                    <a:pt x="10144" y="3127"/>
                  </a:cubicBezTo>
                  <a:cubicBezTo>
                    <a:pt x="10141" y="3105"/>
                    <a:pt x="10138" y="3085"/>
                    <a:pt x="10137" y="3074"/>
                  </a:cubicBezTo>
                  <a:lnTo>
                    <a:pt x="10137" y="3074"/>
                  </a:lnTo>
                  <a:cubicBezTo>
                    <a:pt x="10175" y="3113"/>
                    <a:pt x="10202" y="3141"/>
                    <a:pt x="10247" y="3188"/>
                  </a:cubicBezTo>
                  <a:cubicBezTo>
                    <a:pt x="10200" y="3109"/>
                    <a:pt x="10174" y="3065"/>
                    <a:pt x="10134" y="2997"/>
                  </a:cubicBezTo>
                  <a:lnTo>
                    <a:pt x="10134" y="2997"/>
                  </a:lnTo>
                  <a:cubicBezTo>
                    <a:pt x="10205" y="3075"/>
                    <a:pt x="10263" y="3140"/>
                    <a:pt x="10305" y="3185"/>
                  </a:cubicBezTo>
                  <a:cubicBezTo>
                    <a:pt x="10330" y="3175"/>
                    <a:pt x="10346" y="3168"/>
                    <a:pt x="10361" y="3162"/>
                  </a:cubicBezTo>
                  <a:cubicBezTo>
                    <a:pt x="10349" y="3130"/>
                    <a:pt x="10337" y="3099"/>
                    <a:pt x="10324" y="3057"/>
                  </a:cubicBezTo>
                  <a:cubicBezTo>
                    <a:pt x="10334" y="3053"/>
                    <a:pt x="10347" y="3049"/>
                    <a:pt x="10362" y="3043"/>
                  </a:cubicBezTo>
                  <a:cubicBezTo>
                    <a:pt x="10337" y="2990"/>
                    <a:pt x="10315" y="2941"/>
                    <a:pt x="10300" y="2912"/>
                  </a:cubicBezTo>
                  <a:cubicBezTo>
                    <a:pt x="10302" y="2879"/>
                    <a:pt x="10302" y="2853"/>
                    <a:pt x="10302" y="2826"/>
                  </a:cubicBezTo>
                  <a:cubicBezTo>
                    <a:pt x="10319" y="2838"/>
                    <a:pt x="10341" y="2859"/>
                    <a:pt x="10355" y="2862"/>
                  </a:cubicBezTo>
                  <a:cubicBezTo>
                    <a:pt x="10357" y="2862"/>
                    <a:pt x="10359" y="2863"/>
                    <a:pt x="10362" y="2863"/>
                  </a:cubicBezTo>
                  <a:cubicBezTo>
                    <a:pt x="10373" y="2863"/>
                    <a:pt x="10379" y="2854"/>
                    <a:pt x="10386" y="2851"/>
                  </a:cubicBezTo>
                  <a:cubicBezTo>
                    <a:pt x="10419" y="2896"/>
                    <a:pt x="10437" y="2919"/>
                    <a:pt x="10453" y="2943"/>
                  </a:cubicBezTo>
                  <a:cubicBezTo>
                    <a:pt x="10455" y="2938"/>
                    <a:pt x="10455" y="2934"/>
                    <a:pt x="10456" y="2929"/>
                  </a:cubicBezTo>
                  <a:cubicBezTo>
                    <a:pt x="10405" y="2857"/>
                    <a:pt x="10355" y="2785"/>
                    <a:pt x="10305" y="2713"/>
                  </a:cubicBezTo>
                  <a:cubicBezTo>
                    <a:pt x="10305" y="2709"/>
                    <a:pt x="10305" y="2704"/>
                    <a:pt x="10305" y="2700"/>
                  </a:cubicBezTo>
                  <a:cubicBezTo>
                    <a:pt x="10366" y="2775"/>
                    <a:pt x="10428" y="2850"/>
                    <a:pt x="10490" y="2925"/>
                  </a:cubicBezTo>
                  <a:cubicBezTo>
                    <a:pt x="10483" y="2910"/>
                    <a:pt x="10477" y="2897"/>
                    <a:pt x="10469" y="2884"/>
                  </a:cubicBezTo>
                  <a:cubicBezTo>
                    <a:pt x="10461" y="2865"/>
                    <a:pt x="10450" y="2844"/>
                    <a:pt x="10440" y="2825"/>
                  </a:cubicBezTo>
                  <a:lnTo>
                    <a:pt x="10440" y="2825"/>
                  </a:lnTo>
                  <a:cubicBezTo>
                    <a:pt x="10470" y="2843"/>
                    <a:pt x="10485" y="2852"/>
                    <a:pt x="10495" y="2852"/>
                  </a:cubicBezTo>
                  <a:cubicBezTo>
                    <a:pt x="10505" y="2852"/>
                    <a:pt x="10510" y="2842"/>
                    <a:pt x="10521" y="2824"/>
                  </a:cubicBezTo>
                  <a:cubicBezTo>
                    <a:pt x="10521" y="2823"/>
                    <a:pt x="10522" y="2823"/>
                    <a:pt x="10523" y="2823"/>
                  </a:cubicBezTo>
                  <a:cubicBezTo>
                    <a:pt x="10527" y="2823"/>
                    <a:pt x="10532" y="2825"/>
                    <a:pt x="10535" y="2825"/>
                  </a:cubicBezTo>
                  <a:cubicBezTo>
                    <a:pt x="10536" y="2825"/>
                    <a:pt x="10537" y="2825"/>
                    <a:pt x="10537" y="2825"/>
                  </a:cubicBezTo>
                  <a:cubicBezTo>
                    <a:pt x="10586" y="2815"/>
                    <a:pt x="10642" y="2813"/>
                    <a:pt x="10677" y="2782"/>
                  </a:cubicBezTo>
                  <a:cubicBezTo>
                    <a:pt x="10685" y="2775"/>
                    <a:pt x="10671" y="2734"/>
                    <a:pt x="10685" y="2734"/>
                  </a:cubicBezTo>
                  <a:cubicBezTo>
                    <a:pt x="10689" y="2734"/>
                    <a:pt x="10695" y="2737"/>
                    <a:pt x="10703" y="2744"/>
                  </a:cubicBezTo>
                  <a:cubicBezTo>
                    <a:pt x="10709" y="2749"/>
                    <a:pt x="10713" y="2751"/>
                    <a:pt x="10715" y="2751"/>
                  </a:cubicBezTo>
                  <a:cubicBezTo>
                    <a:pt x="10728" y="2751"/>
                    <a:pt x="10709" y="2702"/>
                    <a:pt x="10719" y="2702"/>
                  </a:cubicBezTo>
                  <a:cubicBezTo>
                    <a:pt x="10721" y="2702"/>
                    <a:pt x="10725" y="2705"/>
                    <a:pt x="10731" y="2712"/>
                  </a:cubicBezTo>
                  <a:cubicBezTo>
                    <a:pt x="10754" y="2737"/>
                    <a:pt x="10767" y="2746"/>
                    <a:pt x="10775" y="2746"/>
                  </a:cubicBezTo>
                  <a:cubicBezTo>
                    <a:pt x="10791" y="2746"/>
                    <a:pt x="10787" y="2714"/>
                    <a:pt x="10803" y="2714"/>
                  </a:cubicBezTo>
                  <a:cubicBezTo>
                    <a:pt x="10808" y="2714"/>
                    <a:pt x="10816" y="2718"/>
                    <a:pt x="10828" y="2729"/>
                  </a:cubicBezTo>
                  <a:cubicBezTo>
                    <a:pt x="10806" y="2679"/>
                    <a:pt x="10810" y="2667"/>
                    <a:pt x="10823" y="2667"/>
                  </a:cubicBezTo>
                  <a:cubicBezTo>
                    <a:pt x="10834" y="2667"/>
                    <a:pt x="10853" y="2677"/>
                    <a:pt x="10865" y="2677"/>
                  </a:cubicBezTo>
                  <a:cubicBezTo>
                    <a:pt x="10872" y="2677"/>
                    <a:pt x="10877" y="2673"/>
                    <a:pt x="10875" y="2659"/>
                  </a:cubicBezTo>
                  <a:cubicBezTo>
                    <a:pt x="10874" y="2646"/>
                    <a:pt x="10880" y="2642"/>
                    <a:pt x="10888" y="2642"/>
                  </a:cubicBezTo>
                  <a:cubicBezTo>
                    <a:pt x="10905" y="2642"/>
                    <a:pt x="10931" y="2657"/>
                    <a:pt x="10945" y="2659"/>
                  </a:cubicBezTo>
                  <a:cubicBezTo>
                    <a:pt x="10956" y="2637"/>
                    <a:pt x="10967" y="2618"/>
                    <a:pt x="10977" y="2600"/>
                  </a:cubicBezTo>
                  <a:cubicBezTo>
                    <a:pt x="11009" y="2644"/>
                    <a:pt x="11030" y="2672"/>
                    <a:pt x="11052" y="2700"/>
                  </a:cubicBezTo>
                  <a:cubicBezTo>
                    <a:pt x="11039" y="2662"/>
                    <a:pt x="11027" y="2628"/>
                    <a:pt x="11014" y="2590"/>
                  </a:cubicBezTo>
                  <a:lnTo>
                    <a:pt x="11014" y="2590"/>
                  </a:lnTo>
                  <a:cubicBezTo>
                    <a:pt x="11042" y="2622"/>
                    <a:pt x="11067" y="2651"/>
                    <a:pt x="11092" y="2681"/>
                  </a:cubicBezTo>
                  <a:cubicBezTo>
                    <a:pt x="11077" y="2616"/>
                    <a:pt x="11118" y="2621"/>
                    <a:pt x="11070" y="2522"/>
                  </a:cubicBezTo>
                  <a:cubicBezTo>
                    <a:pt x="11087" y="2515"/>
                    <a:pt x="11099" y="2510"/>
                    <a:pt x="11114" y="2504"/>
                  </a:cubicBezTo>
                  <a:cubicBezTo>
                    <a:pt x="11149" y="2569"/>
                    <a:pt x="11177" y="2622"/>
                    <a:pt x="11231" y="2726"/>
                  </a:cubicBezTo>
                  <a:cubicBezTo>
                    <a:pt x="11221" y="2666"/>
                    <a:pt x="11215" y="2638"/>
                    <a:pt x="11212" y="2621"/>
                  </a:cubicBezTo>
                  <a:cubicBezTo>
                    <a:pt x="11176" y="2569"/>
                    <a:pt x="11149" y="2532"/>
                    <a:pt x="11120" y="2493"/>
                  </a:cubicBezTo>
                  <a:cubicBezTo>
                    <a:pt x="11127" y="2487"/>
                    <a:pt x="11131" y="2485"/>
                    <a:pt x="11134" y="2482"/>
                  </a:cubicBezTo>
                  <a:cubicBezTo>
                    <a:pt x="11161" y="2515"/>
                    <a:pt x="11187" y="2547"/>
                    <a:pt x="11234" y="2604"/>
                  </a:cubicBezTo>
                  <a:cubicBezTo>
                    <a:pt x="11205" y="2541"/>
                    <a:pt x="11187" y="2504"/>
                    <a:pt x="11170" y="2468"/>
                  </a:cubicBezTo>
                  <a:cubicBezTo>
                    <a:pt x="11176" y="2465"/>
                    <a:pt x="11181" y="2463"/>
                    <a:pt x="11186" y="2459"/>
                  </a:cubicBezTo>
                  <a:cubicBezTo>
                    <a:pt x="11179" y="2442"/>
                    <a:pt x="11173" y="2428"/>
                    <a:pt x="11167" y="2415"/>
                  </a:cubicBezTo>
                  <a:lnTo>
                    <a:pt x="11167" y="2415"/>
                  </a:lnTo>
                  <a:cubicBezTo>
                    <a:pt x="11171" y="2419"/>
                    <a:pt x="11176" y="2423"/>
                    <a:pt x="11180" y="2428"/>
                  </a:cubicBezTo>
                  <a:cubicBezTo>
                    <a:pt x="11184" y="2440"/>
                    <a:pt x="11187" y="2453"/>
                    <a:pt x="11192" y="2465"/>
                  </a:cubicBezTo>
                  <a:cubicBezTo>
                    <a:pt x="11189" y="2462"/>
                    <a:pt x="11186" y="2459"/>
                    <a:pt x="11186" y="2459"/>
                  </a:cubicBezTo>
                  <a:lnTo>
                    <a:pt x="11186" y="2459"/>
                  </a:lnTo>
                  <a:cubicBezTo>
                    <a:pt x="11217" y="2506"/>
                    <a:pt x="11245" y="2551"/>
                    <a:pt x="11302" y="2640"/>
                  </a:cubicBezTo>
                  <a:cubicBezTo>
                    <a:pt x="11265" y="2563"/>
                    <a:pt x="11249" y="2528"/>
                    <a:pt x="11231" y="2491"/>
                  </a:cubicBezTo>
                  <a:lnTo>
                    <a:pt x="11231" y="2491"/>
                  </a:lnTo>
                  <a:cubicBezTo>
                    <a:pt x="11261" y="2512"/>
                    <a:pt x="11283" y="2528"/>
                    <a:pt x="11307" y="2545"/>
                  </a:cubicBezTo>
                  <a:cubicBezTo>
                    <a:pt x="11284" y="2501"/>
                    <a:pt x="11268" y="2468"/>
                    <a:pt x="11243" y="2419"/>
                  </a:cubicBezTo>
                  <a:lnTo>
                    <a:pt x="11243" y="2419"/>
                  </a:lnTo>
                  <a:cubicBezTo>
                    <a:pt x="11309" y="2507"/>
                    <a:pt x="11368" y="2584"/>
                    <a:pt x="11432" y="2669"/>
                  </a:cubicBezTo>
                  <a:cubicBezTo>
                    <a:pt x="11407" y="2617"/>
                    <a:pt x="11407" y="2604"/>
                    <a:pt x="11417" y="2604"/>
                  </a:cubicBezTo>
                  <a:cubicBezTo>
                    <a:pt x="11427" y="2604"/>
                    <a:pt x="11449" y="2621"/>
                    <a:pt x="11460" y="2621"/>
                  </a:cubicBezTo>
                  <a:cubicBezTo>
                    <a:pt x="11463" y="2621"/>
                    <a:pt x="11465" y="2620"/>
                    <a:pt x="11465" y="2616"/>
                  </a:cubicBezTo>
                  <a:cubicBezTo>
                    <a:pt x="11471" y="2584"/>
                    <a:pt x="11493" y="2573"/>
                    <a:pt x="11510" y="2554"/>
                  </a:cubicBezTo>
                  <a:cubicBezTo>
                    <a:pt x="11483" y="2509"/>
                    <a:pt x="11457" y="2465"/>
                    <a:pt x="11429" y="2415"/>
                  </a:cubicBezTo>
                  <a:lnTo>
                    <a:pt x="11429" y="2415"/>
                  </a:lnTo>
                  <a:cubicBezTo>
                    <a:pt x="11452" y="2437"/>
                    <a:pt x="11468" y="2453"/>
                    <a:pt x="11479" y="2462"/>
                  </a:cubicBezTo>
                  <a:cubicBezTo>
                    <a:pt x="11480" y="2428"/>
                    <a:pt x="11483" y="2400"/>
                    <a:pt x="11485" y="2373"/>
                  </a:cubicBezTo>
                  <a:cubicBezTo>
                    <a:pt x="11470" y="2347"/>
                    <a:pt x="11457" y="2322"/>
                    <a:pt x="11433" y="2278"/>
                  </a:cubicBezTo>
                  <a:lnTo>
                    <a:pt x="11433" y="2278"/>
                  </a:lnTo>
                  <a:cubicBezTo>
                    <a:pt x="11468" y="2325"/>
                    <a:pt x="11489" y="2351"/>
                    <a:pt x="11515" y="2387"/>
                  </a:cubicBezTo>
                  <a:cubicBezTo>
                    <a:pt x="11527" y="2378"/>
                    <a:pt x="11539" y="2369"/>
                    <a:pt x="11548" y="2362"/>
                  </a:cubicBezTo>
                  <a:cubicBezTo>
                    <a:pt x="11524" y="2317"/>
                    <a:pt x="11514" y="2297"/>
                    <a:pt x="11486" y="2242"/>
                  </a:cubicBezTo>
                  <a:lnTo>
                    <a:pt x="11486" y="2242"/>
                  </a:lnTo>
                  <a:cubicBezTo>
                    <a:pt x="11540" y="2322"/>
                    <a:pt x="11570" y="2365"/>
                    <a:pt x="11599" y="2406"/>
                  </a:cubicBezTo>
                  <a:cubicBezTo>
                    <a:pt x="11607" y="2406"/>
                    <a:pt x="11611" y="2404"/>
                    <a:pt x="11615" y="2404"/>
                  </a:cubicBezTo>
                  <a:cubicBezTo>
                    <a:pt x="11598" y="2367"/>
                    <a:pt x="11580" y="2331"/>
                    <a:pt x="11545" y="2253"/>
                  </a:cubicBezTo>
                  <a:lnTo>
                    <a:pt x="11545" y="2253"/>
                  </a:lnTo>
                  <a:cubicBezTo>
                    <a:pt x="11589" y="2303"/>
                    <a:pt x="11615" y="2332"/>
                    <a:pt x="11646" y="2367"/>
                  </a:cubicBezTo>
                  <a:cubicBezTo>
                    <a:pt x="11646" y="2388"/>
                    <a:pt x="11645" y="2401"/>
                    <a:pt x="11645" y="2417"/>
                  </a:cubicBezTo>
                  <a:cubicBezTo>
                    <a:pt x="11676" y="2447"/>
                    <a:pt x="11701" y="2470"/>
                    <a:pt x="11723" y="2491"/>
                  </a:cubicBezTo>
                  <a:cubicBezTo>
                    <a:pt x="11716" y="2459"/>
                    <a:pt x="11711" y="2435"/>
                    <a:pt x="11710" y="2431"/>
                  </a:cubicBezTo>
                  <a:lnTo>
                    <a:pt x="11710" y="2431"/>
                  </a:lnTo>
                  <a:cubicBezTo>
                    <a:pt x="11739" y="2453"/>
                    <a:pt x="11758" y="2468"/>
                    <a:pt x="11768" y="2475"/>
                  </a:cubicBezTo>
                  <a:cubicBezTo>
                    <a:pt x="11789" y="2515"/>
                    <a:pt x="11799" y="2535"/>
                    <a:pt x="11811" y="2554"/>
                  </a:cubicBezTo>
                  <a:cubicBezTo>
                    <a:pt x="11779" y="2429"/>
                    <a:pt x="11824" y="2412"/>
                    <a:pt x="11807" y="2314"/>
                  </a:cubicBezTo>
                  <a:lnTo>
                    <a:pt x="11807" y="2314"/>
                  </a:lnTo>
                  <a:cubicBezTo>
                    <a:pt x="11838" y="2349"/>
                    <a:pt x="11857" y="2362"/>
                    <a:pt x="11867" y="2362"/>
                  </a:cubicBezTo>
                  <a:cubicBezTo>
                    <a:pt x="11881" y="2362"/>
                    <a:pt x="11875" y="2333"/>
                    <a:pt x="11864" y="2295"/>
                  </a:cubicBezTo>
                  <a:lnTo>
                    <a:pt x="11864" y="2295"/>
                  </a:lnTo>
                  <a:cubicBezTo>
                    <a:pt x="11888" y="2313"/>
                    <a:pt x="11915" y="2338"/>
                    <a:pt x="11927" y="2338"/>
                  </a:cubicBezTo>
                  <a:cubicBezTo>
                    <a:pt x="11935" y="2338"/>
                    <a:pt x="11937" y="2326"/>
                    <a:pt x="11924" y="2291"/>
                  </a:cubicBezTo>
                  <a:cubicBezTo>
                    <a:pt x="11920" y="2278"/>
                    <a:pt x="11920" y="2271"/>
                    <a:pt x="11924" y="2271"/>
                  </a:cubicBezTo>
                  <a:cubicBezTo>
                    <a:pt x="11930" y="2271"/>
                    <a:pt x="11944" y="2284"/>
                    <a:pt x="11967" y="2319"/>
                  </a:cubicBezTo>
                  <a:cubicBezTo>
                    <a:pt x="11968" y="2319"/>
                    <a:pt x="11969" y="2319"/>
                    <a:pt x="11969" y="2319"/>
                  </a:cubicBezTo>
                  <a:cubicBezTo>
                    <a:pt x="11978" y="2319"/>
                    <a:pt x="11983" y="2315"/>
                    <a:pt x="11991" y="2315"/>
                  </a:cubicBezTo>
                  <a:cubicBezTo>
                    <a:pt x="11998" y="2315"/>
                    <a:pt x="12008" y="2318"/>
                    <a:pt x="12023" y="2331"/>
                  </a:cubicBezTo>
                  <a:cubicBezTo>
                    <a:pt x="12025" y="2333"/>
                    <a:pt x="12028" y="2334"/>
                    <a:pt x="12029" y="2334"/>
                  </a:cubicBezTo>
                  <a:cubicBezTo>
                    <a:pt x="12041" y="2334"/>
                    <a:pt x="12036" y="2295"/>
                    <a:pt x="12044" y="2295"/>
                  </a:cubicBezTo>
                  <a:cubicBezTo>
                    <a:pt x="12045" y="2295"/>
                    <a:pt x="12047" y="2296"/>
                    <a:pt x="12049" y="2298"/>
                  </a:cubicBezTo>
                  <a:cubicBezTo>
                    <a:pt x="12064" y="2313"/>
                    <a:pt x="12071" y="2318"/>
                    <a:pt x="12075" y="2318"/>
                  </a:cubicBezTo>
                  <a:cubicBezTo>
                    <a:pt x="12084" y="2318"/>
                    <a:pt x="12064" y="2278"/>
                    <a:pt x="12072" y="2278"/>
                  </a:cubicBezTo>
                  <a:cubicBezTo>
                    <a:pt x="12083" y="2278"/>
                    <a:pt x="12110" y="2298"/>
                    <a:pt x="12120" y="2298"/>
                  </a:cubicBezTo>
                  <a:cubicBezTo>
                    <a:pt x="12123" y="2298"/>
                    <a:pt x="12125" y="2297"/>
                    <a:pt x="12125" y="2292"/>
                  </a:cubicBezTo>
                  <a:cubicBezTo>
                    <a:pt x="12117" y="2212"/>
                    <a:pt x="12188" y="2250"/>
                    <a:pt x="12214" y="2220"/>
                  </a:cubicBezTo>
                  <a:cubicBezTo>
                    <a:pt x="12215" y="2220"/>
                    <a:pt x="12215" y="2219"/>
                    <a:pt x="12216" y="2219"/>
                  </a:cubicBezTo>
                  <a:cubicBezTo>
                    <a:pt x="12223" y="2219"/>
                    <a:pt x="12244" y="2242"/>
                    <a:pt x="12258" y="2254"/>
                  </a:cubicBezTo>
                  <a:cubicBezTo>
                    <a:pt x="12250" y="2225"/>
                    <a:pt x="12238" y="2194"/>
                    <a:pt x="12228" y="2163"/>
                  </a:cubicBezTo>
                  <a:lnTo>
                    <a:pt x="12228" y="2163"/>
                  </a:lnTo>
                  <a:cubicBezTo>
                    <a:pt x="12253" y="2187"/>
                    <a:pt x="12269" y="2194"/>
                    <a:pt x="12280" y="2194"/>
                  </a:cubicBezTo>
                  <a:cubicBezTo>
                    <a:pt x="12298" y="2194"/>
                    <a:pt x="12305" y="2176"/>
                    <a:pt x="12320" y="2170"/>
                  </a:cubicBezTo>
                  <a:cubicBezTo>
                    <a:pt x="12329" y="2167"/>
                    <a:pt x="12338" y="2164"/>
                    <a:pt x="12349" y="2164"/>
                  </a:cubicBezTo>
                  <a:cubicBezTo>
                    <a:pt x="12362" y="2164"/>
                    <a:pt x="12378" y="2168"/>
                    <a:pt x="12398" y="2181"/>
                  </a:cubicBezTo>
                  <a:cubicBezTo>
                    <a:pt x="12399" y="2181"/>
                    <a:pt x="12400" y="2181"/>
                    <a:pt x="12400" y="2181"/>
                  </a:cubicBezTo>
                  <a:cubicBezTo>
                    <a:pt x="12403" y="2181"/>
                    <a:pt x="12403" y="2177"/>
                    <a:pt x="12406" y="2176"/>
                  </a:cubicBezTo>
                  <a:cubicBezTo>
                    <a:pt x="12382" y="2138"/>
                    <a:pt x="12360" y="2100"/>
                    <a:pt x="12339" y="2064"/>
                  </a:cubicBezTo>
                  <a:cubicBezTo>
                    <a:pt x="12336" y="2036"/>
                    <a:pt x="12335" y="2011"/>
                    <a:pt x="12333" y="1982"/>
                  </a:cubicBezTo>
                  <a:lnTo>
                    <a:pt x="12333" y="1982"/>
                  </a:lnTo>
                  <a:cubicBezTo>
                    <a:pt x="12363" y="2017"/>
                    <a:pt x="12379" y="2029"/>
                    <a:pt x="12387" y="2029"/>
                  </a:cubicBezTo>
                  <a:cubicBezTo>
                    <a:pt x="12407" y="2029"/>
                    <a:pt x="12383" y="1958"/>
                    <a:pt x="12406" y="1958"/>
                  </a:cubicBezTo>
                  <a:cubicBezTo>
                    <a:pt x="12408" y="1958"/>
                    <a:pt x="12410" y="1959"/>
                    <a:pt x="12413" y="1960"/>
                  </a:cubicBezTo>
                  <a:cubicBezTo>
                    <a:pt x="12433" y="1983"/>
                    <a:pt x="12464" y="2017"/>
                    <a:pt x="12509" y="2066"/>
                  </a:cubicBezTo>
                  <a:cubicBezTo>
                    <a:pt x="12485" y="2013"/>
                    <a:pt x="12467" y="1972"/>
                    <a:pt x="12464" y="1966"/>
                  </a:cubicBezTo>
                  <a:cubicBezTo>
                    <a:pt x="12472" y="1965"/>
                    <a:pt x="12479" y="1965"/>
                    <a:pt x="12486" y="1965"/>
                  </a:cubicBezTo>
                  <a:lnTo>
                    <a:pt x="12486" y="1965"/>
                  </a:lnTo>
                  <a:cubicBezTo>
                    <a:pt x="12499" y="1965"/>
                    <a:pt x="12509" y="1965"/>
                    <a:pt x="12514" y="1957"/>
                  </a:cubicBezTo>
                  <a:cubicBezTo>
                    <a:pt x="12517" y="1954"/>
                    <a:pt x="12506" y="1931"/>
                    <a:pt x="12512" y="1931"/>
                  </a:cubicBezTo>
                  <a:cubicBezTo>
                    <a:pt x="12514" y="1931"/>
                    <a:pt x="12518" y="1933"/>
                    <a:pt x="12523" y="1938"/>
                  </a:cubicBezTo>
                  <a:cubicBezTo>
                    <a:pt x="12526" y="1940"/>
                    <a:pt x="12528" y="1941"/>
                    <a:pt x="12530" y="1941"/>
                  </a:cubicBezTo>
                  <a:cubicBezTo>
                    <a:pt x="12538" y="1941"/>
                    <a:pt x="12537" y="1919"/>
                    <a:pt x="12545" y="1919"/>
                  </a:cubicBezTo>
                  <a:cubicBezTo>
                    <a:pt x="12547" y="1919"/>
                    <a:pt x="12550" y="1920"/>
                    <a:pt x="12553" y="1923"/>
                  </a:cubicBezTo>
                  <a:cubicBezTo>
                    <a:pt x="12570" y="1940"/>
                    <a:pt x="12581" y="1945"/>
                    <a:pt x="12588" y="1945"/>
                  </a:cubicBezTo>
                  <a:cubicBezTo>
                    <a:pt x="12600" y="1945"/>
                    <a:pt x="12603" y="1932"/>
                    <a:pt x="12613" y="1929"/>
                  </a:cubicBezTo>
                  <a:cubicBezTo>
                    <a:pt x="12653" y="1920"/>
                    <a:pt x="12687" y="1900"/>
                    <a:pt x="12725" y="1886"/>
                  </a:cubicBezTo>
                  <a:cubicBezTo>
                    <a:pt x="12725" y="1886"/>
                    <a:pt x="12725" y="1886"/>
                    <a:pt x="12725" y="1886"/>
                  </a:cubicBezTo>
                  <a:cubicBezTo>
                    <a:pt x="12729" y="1886"/>
                    <a:pt x="12740" y="1895"/>
                    <a:pt x="12747" y="1900"/>
                  </a:cubicBezTo>
                  <a:cubicBezTo>
                    <a:pt x="12762" y="1922"/>
                    <a:pt x="12776" y="1942"/>
                    <a:pt x="12795" y="1970"/>
                  </a:cubicBezTo>
                  <a:cubicBezTo>
                    <a:pt x="12792" y="1950"/>
                    <a:pt x="12791" y="1932"/>
                    <a:pt x="12788" y="1911"/>
                  </a:cubicBezTo>
                  <a:lnTo>
                    <a:pt x="12788" y="1911"/>
                  </a:lnTo>
                  <a:cubicBezTo>
                    <a:pt x="12822" y="1945"/>
                    <a:pt x="12854" y="1976"/>
                    <a:pt x="12898" y="2019"/>
                  </a:cubicBezTo>
                  <a:cubicBezTo>
                    <a:pt x="12891" y="1986"/>
                    <a:pt x="12885" y="1954"/>
                    <a:pt x="12879" y="1922"/>
                  </a:cubicBezTo>
                  <a:cubicBezTo>
                    <a:pt x="12854" y="1894"/>
                    <a:pt x="12842" y="1879"/>
                    <a:pt x="12807" y="1841"/>
                  </a:cubicBezTo>
                  <a:cubicBezTo>
                    <a:pt x="12844" y="1841"/>
                    <a:pt x="12870" y="1842"/>
                    <a:pt x="12903" y="1842"/>
                  </a:cubicBezTo>
                  <a:cubicBezTo>
                    <a:pt x="12891" y="1811"/>
                    <a:pt x="12873" y="1761"/>
                    <a:pt x="12857" y="1714"/>
                  </a:cubicBezTo>
                  <a:lnTo>
                    <a:pt x="12857" y="1714"/>
                  </a:lnTo>
                  <a:cubicBezTo>
                    <a:pt x="12991" y="1853"/>
                    <a:pt x="13026" y="1808"/>
                    <a:pt x="13110" y="1854"/>
                  </a:cubicBezTo>
                  <a:cubicBezTo>
                    <a:pt x="13087" y="1810"/>
                    <a:pt x="13071" y="1782"/>
                    <a:pt x="13053" y="1748"/>
                  </a:cubicBezTo>
                  <a:lnTo>
                    <a:pt x="13053" y="1748"/>
                  </a:lnTo>
                  <a:cubicBezTo>
                    <a:pt x="13101" y="1788"/>
                    <a:pt x="13147" y="1826"/>
                    <a:pt x="13188" y="1861"/>
                  </a:cubicBezTo>
                  <a:cubicBezTo>
                    <a:pt x="13221" y="1848"/>
                    <a:pt x="13253" y="1835"/>
                    <a:pt x="13288" y="1820"/>
                  </a:cubicBezTo>
                  <a:cubicBezTo>
                    <a:pt x="13265" y="1795"/>
                    <a:pt x="13250" y="1780"/>
                    <a:pt x="13225" y="1752"/>
                  </a:cubicBezTo>
                  <a:cubicBezTo>
                    <a:pt x="13222" y="1694"/>
                    <a:pt x="13218" y="1635"/>
                    <a:pt x="13215" y="1576"/>
                  </a:cubicBezTo>
                  <a:lnTo>
                    <a:pt x="13215" y="1576"/>
                  </a:lnTo>
                  <a:cubicBezTo>
                    <a:pt x="13224" y="1585"/>
                    <a:pt x="13241" y="1599"/>
                    <a:pt x="13254" y="1613"/>
                  </a:cubicBezTo>
                  <a:cubicBezTo>
                    <a:pt x="13251" y="1585"/>
                    <a:pt x="13249" y="1561"/>
                    <a:pt x="13247" y="1536"/>
                  </a:cubicBezTo>
                  <a:lnTo>
                    <a:pt x="13247" y="1536"/>
                  </a:lnTo>
                  <a:cubicBezTo>
                    <a:pt x="13276" y="1577"/>
                    <a:pt x="13297" y="1604"/>
                    <a:pt x="13324" y="1639"/>
                  </a:cubicBezTo>
                  <a:cubicBezTo>
                    <a:pt x="13327" y="1632"/>
                    <a:pt x="13331" y="1624"/>
                    <a:pt x="13335" y="1613"/>
                  </a:cubicBezTo>
                  <a:cubicBezTo>
                    <a:pt x="13299" y="1567"/>
                    <a:pt x="13274" y="1532"/>
                    <a:pt x="13225" y="1471"/>
                  </a:cubicBezTo>
                  <a:lnTo>
                    <a:pt x="13225" y="1471"/>
                  </a:lnTo>
                  <a:cubicBezTo>
                    <a:pt x="13279" y="1508"/>
                    <a:pt x="13319" y="1536"/>
                    <a:pt x="13362" y="1566"/>
                  </a:cubicBezTo>
                  <a:cubicBezTo>
                    <a:pt x="13359" y="1549"/>
                    <a:pt x="13354" y="1530"/>
                    <a:pt x="13352" y="1519"/>
                  </a:cubicBezTo>
                  <a:lnTo>
                    <a:pt x="13352" y="1519"/>
                  </a:lnTo>
                  <a:cubicBezTo>
                    <a:pt x="13375" y="1536"/>
                    <a:pt x="13397" y="1552"/>
                    <a:pt x="13419" y="1567"/>
                  </a:cubicBezTo>
                  <a:cubicBezTo>
                    <a:pt x="13427" y="1586"/>
                    <a:pt x="13434" y="1604"/>
                    <a:pt x="13443" y="1627"/>
                  </a:cubicBezTo>
                  <a:cubicBezTo>
                    <a:pt x="13452" y="1634"/>
                    <a:pt x="13458" y="1637"/>
                    <a:pt x="13461" y="1637"/>
                  </a:cubicBezTo>
                  <a:cubicBezTo>
                    <a:pt x="13481" y="1637"/>
                    <a:pt x="13438" y="1556"/>
                    <a:pt x="13434" y="1522"/>
                  </a:cubicBezTo>
                  <a:lnTo>
                    <a:pt x="13434" y="1522"/>
                  </a:lnTo>
                  <a:cubicBezTo>
                    <a:pt x="13457" y="1529"/>
                    <a:pt x="13485" y="1539"/>
                    <a:pt x="13518" y="1549"/>
                  </a:cubicBezTo>
                  <a:cubicBezTo>
                    <a:pt x="13513" y="1523"/>
                    <a:pt x="13506" y="1488"/>
                    <a:pt x="13520" y="1488"/>
                  </a:cubicBezTo>
                  <a:cubicBezTo>
                    <a:pt x="13529" y="1488"/>
                    <a:pt x="13546" y="1500"/>
                    <a:pt x="13575" y="1533"/>
                  </a:cubicBezTo>
                  <a:cubicBezTo>
                    <a:pt x="13595" y="1544"/>
                    <a:pt x="13622" y="1564"/>
                    <a:pt x="13635" y="1564"/>
                  </a:cubicBezTo>
                  <a:cubicBezTo>
                    <a:pt x="13637" y="1564"/>
                    <a:pt x="13639" y="1563"/>
                    <a:pt x="13640" y="1563"/>
                  </a:cubicBezTo>
                  <a:cubicBezTo>
                    <a:pt x="13653" y="1557"/>
                    <a:pt x="13649" y="1524"/>
                    <a:pt x="13653" y="1504"/>
                  </a:cubicBezTo>
                  <a:cubicBezTo>
                    <a:pt x="13680" y="1532"/>
                    <a:pt x="13705" y="1557"/>
                    <a:pt x="13721" y="1573"/>
                  </a:cubicBezTo>
                  <a:cubicBezTo>
                    <a:pt x="13727" y="1554"/>
                    <a:pt x="13733" y="1538"/>
                    <a:pt x="13737" y="1526"/>
                  </a:cubicBezTo>
                  <a:cubicBezTo>
                    <a:pt x="13786" y="1583"/>
                    <a:pt x="13821" y="1624"/>
                    <a:pt x="13852" y="1661"/>
                  </a:cubicBezTo>
                  <a:cubicBezTo>
                    <a:pt x="13889" y="1645"/>
                    <a:pt x="13931" y="1642"/>
                    <a:pt x="13956" y="1613"/>
                  </a:cubicBezTo>
                  <a:cubicBezTo>
                    <a:pt x="13969" y="1597"/>
                    <a:pt x="13959" y="1544"/>
                    <a:pt x="13986" y="1541"/>
                  </a:cubicBezTo>
                  <a:cubicBezTo>
                    <a:pt x="13993" y="1541"/>
                    <a:pt x="13977" y="1501"/>
                    <a:pt x="13972" y="1476"/>
                  </a:cubicBezTo>
                  <a:lnTo>
                    <a:pt x="13972" y="1476"/>
                  </a:lnTo>
                  <a:cubicBezTo>
                    <a:pt x="14005" y="1517"/>
                    <a:pt x="14028" y="1547"/>
                    <a:pt x="14058" y="1585"/>
                  </a:cubicBezTo>
                  <a:cubicBezTo>
                    <a:pt x="14037" y="1545"/>
                    <a:pt x="14022" y="1517"/>
                    <a:pt x="14008" y="1488"/>
                  </a:cubicBezTo>
                  <a:lnTo>
                    <a:pt x="14008" y="1488"/>
                  </a:lnTo>
                  <a:cubicBezTo>
                    <a:pt x="14048" y="1515"/>
                    <a:pt x="14080" y="1529"/>
                    <a:pt x="14103" y="1529"/>
                  </a:cubicBezTo>
                  <a:cubicBezTo>
                    <a:pt x="14140" y="1529"/>
                    <a:pt x="14155" y="1495"/>
                    <a:pt x="14149" y="1424"/>
                  </a:cubicBezTo>
                  <a:lnTo>
                    <a:pt x="14149" y="1424"/>
                  </a:lnTo>
                  <a:cubicBezTo>
                    <a:pt x="14170" y="1439"/>
                    <a:pt x="14190" y="1445"/>
                    <a:pt x="14209" y="1445"/>
                  </a:cubicBezTo>
                  <a:cubicBezTo>
                    <a:pt x="14220" y="1445"/>
                    <a:pt x="14231" y="1443"/>
                    <a:pt x="14242" y="1439"/>
                  </a:cubicBezTo>
                  <a:cubicBezTo>
                    <a:pt x="14217" y="1380"/>
                    <a:pt x="14195" y="1326"/>
                    <a:pt x="14159" y="1242"/>
                  </a:cubicBezTo>
                  <a:lnTo>
                    <a:pt x="14159" y="1242"/>
                  </a:lnTo>
                  <a:cubicBezTo>
                    <a:pt x="14206" y="1304"/>
                    <a:pt x="14230" y="1333"/>
                    <a:pt x="14253" y="1364"/>
                  </a:cubicBezTo>
                  <a:cubicBezTo>
                    <a:pt x="14254" y="1364"/>
                    <a:pt x="14255" y="1364"/>
                    <a:pt x="14255" y="1364"/>
                  </a:cubicBezTo>
                  <a:cubicBezTo>
                    <a:pt x="14262" y="1364"/>
                    <a:pt x="14273" y="1371"/>
                    <a:pt x="14279" y="1371"/>
                  </a:cubicBezTo>
                  <a:cubicBezTo>
                    <a:pt x="14287" y="1371"/>
                    <a:pt x="14287" y="1360"/>
                    <a:pt x="14261" y="1314"/>
                  </a:cubicBezTo>
                  <a:cubicBezTo>
                    <a:pt x="14261" y="1292"/>
                    <a:pt x="14244" y="1245"/>
                    <a:pt x="14259" y="1245"/>
                  </a:cubicBezTo>
                  <a:cubicBezTo>
                    <a:pt x="14263" y="1245"/>
                    <a:pt x="14271" y="1250"/>
                    <a:pt x="14284" y="1263"/>
                  </a:cubicBezTo>
                  <a:cubicBezTo>
                    <a:pt x="14303" y="1289"/>
                    <a:pt x="14323" y="1313"/>
                    <a:pt x="14333" y="1329"/>
                  </a:cubicBezTo>
                  <a:cubicBezTo>
                    <a:pt x="14332" y="1284"/>
                    <a:pt x="14344" y="1262"/>
                    <a:pt x="14369" y="1262"/>
                  </a:cubicBezTo>
                  <a:cubicBezTo>
                    <a:pt x="14391" y="1262"/>
                    <a:pt x="14423" y="1279"/>
                    <a:pt x="14464" y="1313"/>
                  </a:cubicBezTo>
                  <a:cubicBezTo>
                    <a:pt x="14484" y="1341"/>
                    <a:pt x="14499" y="1361"/>
                    <a:pt x="14515" y="1385"/>
                  </a:cubicBezTo>
                  <a:cubicBezTo>
                    <a:pt x="14512" y="1348"/>
                    <a:pt x="14471" y="1270"/>
                    <a:pt x="14496" y="1267"/>
                  </a:cubicBezTo>
                  <a:cubicBezTo>
                    <a:pt x="14496" y="1267"/>
                    <a:pt x="14497" y="1267"/>
                    <a:pt x="14497" y="1267"/>
                  </a:cubicBezTo>
                  <a:cubicBezTo>
                    <a:pt x="14508" y="1267"/>
                    <a:pt x="14539" y="1297"/>
                    <a:pt x="14550" y="1297"/>
                  </a:cubicBezTo>
                  <a:cubicBezTo>
                    <a:pt x="14556" y="1297"/>
                    <a:pt x="14557" y="1290"/>
                    <a:pt x="14548" y="1267"/>
                  </a:cubicBezTo>
                  <a:lnTo>
                    <a:pt x="14548" y="1267"/>
                  </a:lnTo>
                  <a:cubicBezTo>
                    <a:pt x="14581" y="1307"/>
                    <a:pt x="14618" y="1348"/>
                    <a:pt x="14661" y="1398"/>
                  </a:cubicBezTo>
                  <a:cubicBezTo>
                    <a:pt x="14636" y="1349"/>
                    <a:pt x="14620" y="1321"/>
                    <a:pt x="14602" y="1288"/>
                  </a:cubicBezTo>
                  <a:lnTo>
                    <a:pt x="14602" y="1288"/>
                  </a:lnTo>
                  <a:lnTo>
                    <a:pt x="14690" y="1374"/>
                  </a:lnTo>
                  <a:cubicBezTo>
                    <a:pt x="14707" y="1368"/>
                    <a:pt x="14719" y="1353"/>
                    <a:pt x="14740" y="1353"/>
                  </a:cubicBezTo>
                  <a:cubicBezTo>
                    <a:pt x="14744" y="1353"/>
                    <a:pt x="14747" y="1353"/>
                    <a:pt x="14751" y="1354"/>
                  </a:cubicBezTo>
                  <a:cubicBezTo>
                    <a:pt x="14774" y="1359"/>
                    <a:pt x="14828" y="1408"/>
                    <a:pt x="14845" y="1408"/>
                  </a:cubicBezTo>
                  <a:cubicBezTo>
                    <a:pt x="14848" y="1408"/>
                    <a:pt x="14850" y="1407"/>
                    <a:pt x="14851" y="1402"/>
                  </a:cubicBezTo>
                  <a:cubicBezTo>
                    <a:pt x="14851" y="1389"/>
                    <a:pt x="14856" y="1385"/>
                    <a:pt x="14863" y="1385"/>
                  </a:cubicBezTo>
                  <a:cubicBezTo>
                    <a:pt x="14876" y="1385"/>
                    <a:pt x="14896" y="1398"/>
                    <a:pt x="14913" y="1407"/>
                  </a:cubicBezTo>
                  <a:cubicBezTo>
                    <a:pt x="14908" y="1388"/>
                    <a:pt x="14904" y="1370"/>
                    <a:pt x="14901" y="1355"/>
                  </a:cubicBezTo>
                  <a:lnTo>
                    <a:pt x="14901" y="1355"/>
                  </a:lnTo>
                  <a:cubicBezTo>
                    <a:pt x="14917" y="1373"/>
                    <a:pt x="14927" y="1383"/>
                    <a:pt x="14951" y="1407"/>
                  </a:cubicBezTo>
                  <a:cubicBezTo>
                    <a:pt x="14929" y="1352"/>
                    <a:pt x="14908" y="1296"/>
                    <a:pt x="14879" y="1221"/>
                  </a:cubicBezTo>
                  <a:lnTo>
                    <a:pt x="14879" y="1221"/>
                  </a:lnTo>
                  <a:cubicBezTo>
                    <a:pt x="14910" y="1270"/>
                    <a:pt x="14929" y="1299"/>
                    <a:pt x="14948" y="1329"/>
                  </a:cubicBezTo>
                  <a:cubicBezTo>
                    <a:pt x="14955" y="1326"/>
                    <a:pt x="14963" y="1323"/>
                    <a:pt x="14968" y="1320"/>
                  </a:cubicBezTo>
                  <a:cubicBezTo>
                    <a:pt x="14933" y="1260"/>
                    <a:pt x="14908" y="1217"/>
                    <a:pt x="14852" y="1123"/>
                  </a:cubicBezTo>
                  <a:lnTo>
                    <a:pt x="14852" y="1123"/>
                  </a:lnTo>
                  <a:cubicBezTo>
                    <a:pt x="14921" y="1193"/>
                    <a:pt x="14963" y="1235"/>
                    <a:pt x="14998" y="1271"/>
                  </a:cubicBezTo>
                  <a:cubicBezTo>
                    <a:pt x="14992" y="1261"/>
                    <a:pt x="14977" y="1232"/>
                    <a:pt x="14971" y="1220"/>
                  </a:cubicBezTo>
                  <a:cubicBezTo>
                    <a:pt x="14979" y="1188"/>
                    <a:pt x="14985" y="1158"/>
                    <a:pt x="14992" y="1130"/>
                  </a:cubicBezTo>
                  <a:cubicBezTo>
                    <a:pt x="15014" y="1158"/>
                    <a:pt x="15039" y="1189"/>
                    <a:pt x="15066" y="1223"/>
                  </a:cubicBezTo>
                  <a:cubicBezTo>
                    <a:pt x="15046" y="1183"/>
                    <a:pt x="15030" y="1151"/>
                    <a:pt x="15010" y="1110"/>
                  </a:cubicBezTo>
                  <a:lnTo>
                    <a:pt x="15010" y="1110"/>
                  </a:lnTo>
                  <a:cubicBezTo>
                    <a:pt x="15030" y="1124"/>
                    <a:pt x="15048" y="1136"/>
                    <a:pt x="15064" y="1148"/>
                  </a:cubicBezTo>
                  <a:cubicBezTo>
                    <a:pt x="15060" y="1135"/>
                    <a:pt x="15057" y="1121"/>
                    <a:pt x="15052" y="1107"/>
                  </a:cubicBezTo>
                  <a:lnTo>
                    <a:pt x="15052" y="1107"/>
                  </a:lnTo>
                  <a:cubicBezTo>
                    <a:pt x="15079" y="1142"/>
                    <a:pt x="15099" y="1168"/>
                    <a:pt x="15107" y="1180"/>
                  </a:cubicBezTo>
                  <a:cubicBezTo>
                    <a:pt x="15142" y="1198"/>
                    <a:pt x="15170" y="1211"/>
                    <a:pt x="15201" y="1227"/>
                  </a:cubicBezTo>
                  <a:cubicBezTo>
                    <a:pt x="15185" y="1196"/>
                    <a:pt x="15170" y="1168"/>
                    <a:pt x="15157" y="1143"/>
                  </a:cubicBezTo>
                  <a:cubicBezTo>
                    <a:pt x="15179" y="1090"/>
                    <a:pt x="15201" y="1039"/>
                    <a:pt x="15224" y="985"/>
                  </a:cubicBezTo>
                  <a:cubicBezTo>
                    <a:pt x="15230" y="989"/>
                    <a:pt x="15245" y="1004"/>
                    <a:pt x="15267" y="1026"/>
                  </a:cubicBezTo>
                  <a:cubicBezTo>
                    <a:pt x="15258" y="991"/>
                    <a:pt x="15249" y="951"/>
                    <a:pt x="15265" y="951"/>
                  </a:cubicBezTo>
                  <a:cubicBezTo>
                    <a:pt x="15274" y="951"/>
                    <a:pt x="15289" y="961"/>
                    <a:pt x="15314" y="987"/>
                  </a:cubicBezTo>
                  <a:cubicBezTo>
                    <a:pt x="15310" y="970"/>
                    <a:pt x="15301" y="949"/>
                    <a:pt x="15302" y="942"/>
                  </a:cubicBezTo>
                  <a:cubicBezTo>
                    <a:pt x="15305" y="933"/>
                    <a:pt x="15317" y="934"/>
                    <a:pt x="15322" y="932"/>
                  </a:cubicBezTo>
                  <a:cubicBezTo>
                    <a:pt x="15354" y="965"/>
                    <a:pt x="15379" y="990"/>
                    <a:pt x="15404" y="1015"/>
                  </a:cubicBezTo>
                  <a:cubicBezTo>
                    <a:pt x="15389" y="957"/>
                    <a:pt x="15379" y="905"/>
                    <a:pt x="15404" y="896"/>
                  </a:cubicBezTo>
                  <a:cubicBezTo>
                    <a:pt x="15433" y="884"/>
                    <a:pt x="15420" y="809"/>
                    <a:pt x="15460" y="808"/>
                  </a:cubicBezTo>
                  <a:cubicBezTo>
                    <a:pt x="15482" y="806"/>
                    <a:pt x="15486" y="767"/>
                    <a:pt x="15470" y="712"/>
                  </a:cubicBezTo>
                  <a:cubicBezTo>
                    <a:pt x="15432" y="586"/>
                    <a:pt x="15452" y="539"/>
                    <a:pt x="15444" y="456"/>
                  </a:cubicBezTo>
                  <a:lnTo>
                    <a:pt x="15444" y="456"/>
                  </a:lnTo>
                  <a:cubicBezTo>
                    <a:pt x="15466" y="475"/>
                    <a:pt x="15477" y="486"/>
                    <a:pt x="15494" y="500"/>
                  </a:cubicBezTo>
                  <a:cubicBezTo>
                    <a:pt x="15466" y="427"/>
                    <a:pt x="15439" y="356"/>
                    <a:pt x="15429" y="330"/>
                  </a:cubicBezTo>
                  <a:cubicBezTo>
                    <a:pt x="15426" y="269"/>
                    <a:pt x="15439" y="249"/>
                    <a:pt x="15419" y="194"/>
                  </a:cubicBezTo>
                  <a:cubicBezTo>
                    <a:pt x="15392" y="124"/>
                    <a:pt x="15417" y="125"/>
                    <a:pt x="15411" y="83"/>
                  </a:cubicBezTo>
                  <a:cubicBezTo>
                    <a:pt x="15389" y="53"/>
                    <a:pt x="15374" y="33"/>
                    <a:pt x="15351" y="3"/>
                  </a:cubicBezTo>
                  <a:lnTo>
                    <a:pt x="15351" y="3"/>
                  </a:lnTo>
                  <a:cubicBezTo>
                    <a:pt x="15354" y="31"/>
                    <a:pt x="15355" y="58"/>
                    <a:pt x="15358" y="80"/>
                  </a:cubicBezTo>
                  <a:cubicBezTo>
                    <a:pt x="15338" y="61"/>
                    <a:pt x="15324" y="47"/>
                    <a:pt x="15317" y="40"/>
                  </a:cubicBezTo>
                  <a:lnTo>
                    <a:pt x="15317" y="40"/>
                  </a:lnTo>
                  <a:cubicBezTo>
                    <a:pt x="15319" y="62"/>
                    <a:pt x="15320" y="80"/>
                    <a:pt x="15322" y="97"/>
                  </a:cubicBezTo>
                  <a:cubicBezTo>
                    <a:pt x="15288" y="53"/>
                    <a:pt x="15264" y="24"/>
                    <a:pt x="152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47"/>
            <p:cNvSpPr/>
            <p:nvPr/>
          </p:nvSpPr>
          <p:spPr>
            <a:xfrm>
              <a:off x="1221575" y="3829500"/>
              <a:ext cx="903875" cy="405050"/>
            </a:xfrm>
            <a:custGeom>
              <a:rect b="b" l="l" r="r" t="t"/>
              <a:pathLst>
                <a:path extrusionOk="0" h="16202" w="36155">
                  <a:moveTo>
                    <a:pt x="11390" y="772"/>
                  </a:moveTo>
                  <a:cubicBezTo>
                    <a:pt x="11390" y="772"/>
                    <a:pt x="11390" y="773"/>
                    <a:pt x="11389" y="774"/>
                  </a:cubicBezTo>
                  <a:lnTo>
                    <a:pt x="11389" y="774"/>
                  </a:lnTo>
                  <a:cubicBezTo>
                    <a:pt x="11389" y="773"/>
                    <a:pt x="11390" y="772"/>
                    <a:pt x="11390" y="772"/>
                  </a:cubicBezTo>
                  <a:close/>
                  <a:moveTo>
                    <a:pt x="11382" y="780"/>
                  </a:moveTo>
                  <a:cubicBezTo>
                    <a:pt x="11382" y="780"/>
                    <a:pt x="11382" y="780"/>
                    <a:pt x="11382" y="780"/>
                  </a:cubicBezTo>
                  <a:cubicBezTo>
                    <a:pt x="11381" y="781"/>
                    <a:pt x="11375" y="787"/>
                    <a:pt x="11368" y="793"/>
                  </a:cubicBezTo>
                  <a:lnTo>
                    <a:pt x="11368" y="793"/>
                  </a:lnTo>
                  <a:cubicBezTo>
                    <a:pt x="11375" y="786"/>
                    <a:pt x="11382" y="780"/>
                    <a:pt x="11382" y="780"/>
                  </a:cubicBezTo>
                  <a:close/>
                  <a:moveTo>
                    <a:pt x="11590" y="752"/>
                  </a:moveTo>
                  <a:cubicBezTo>
                    <a:pt x="11599" y="776"/>
                    <a:pt x="11601" y="801"/>
                    <a:pt x="11604" y="827"/>
                  </a:cubicBezTo>
                  <a:lnTo>
                    <a:pt x="11585" y="829"/>
                  </a:lnTo>
                  <a:cubicBezTo>
                    <a:pt x="11582" y="803"/>
                    <a:pt x="11581" y="778"/>
                    <a:pt x="11571" y="756"/>
                  </a:cubicBezTo>
                  <a:lnTo>
                    <a:pt x="11590" y="752"/>
                  </a:lnTo>
                  <a:close/>
                  <a:moveTo>
                    <a:pt x="11362" y="798"/>
                  </a:moveTo>
                  <a:cubicBezTo>
                    <a:pt x="11358" y="802"/>
                    <a:pt x="11355" y="805"/>
                    <a:pt x="11351" y="808"/>
                  </a:cubicBezTo>
                  <a:lnTo>
                    <a:pt x="11351" y="808"/>
                  </a:lnTo>
                  <a:cubicBezTo>
                    <a:pt x="11352" y="807"/>
                    <a:pt x="11354" y="805"/>
                    <a:pt x="11356" y="804"/>
                  </a:cubicBezTo>
                  <a:lnTo>
                    <a:pt x="11356" y="804"/>
                  </a:lnTo>
                  <a:cubicBezTo>
                    <a:pt x="11353" y="806"/>
                    <a:pt x="11351" y="808"/>
                    <a:pt x="11349" y="809"/>
                  </a:cubicBezTo>
                  <a:lnTo>
                    <a:pt x="11349" y="809"/>
                  </a:lnTo>
                  <a:cubicBezTo>
                    <a:pt x="11350" y="809"/>
                    <a:pt x="11350" y="808"/>
                    <a:pt x="11351" y="808"/>
                  </a:cubicBezTo>
                  <a:lnTo>
                    <a:pt x="11351" y="808"/>
                  </a:lnTo>
                  <a:cubicBezTo>
                    <a:pt x="11350" y="808"/>
                    <a:pt x="11349" y="809"/>
                    <a:pt x="11348" y="809"/>
                  </a:cubicBezTo>
                  <a:cubicBezTo>
                    <a:pt x="11349" y="809"/>
                    <a:pt x="11349" y="809"/>
                    <a:pt x="11349" y="809"/>
                  </a:cubicBezTo>
                  <a:lnTo>
                    <a:pt x="11349" y="809"/>
                  </a:lnTo>
                  <a:cubicBezTo>
                    <a:pt x="11342" y="814"/>
                    <a:pt x="11334" y="819"/>
                    <a:pt x="11326" y="823"/>
                  </a:cubicBezTo>
                  <a:cubicBezTo>
                    <a:pt x="11323" y="824"/>
                    <a:pt x="11320" y="826"/>
                    <a:pt x="11317" y="827"/>
                  </a:cubicBezTo>
                  <a:lnTo>
                    <a:pt x="11317" y="827"/>
                  </a:lnTo>
                  <a:cubicBezTo>
                    <a:pt x="11317" y="827"/>
                    <a:pt x="11316" y="827"/>
                    <a:pt x="11316" y="827"/>
                  </a:cubicBezTo>
                  <a:lnTo>
                    <a:pt x="11311" y="829"/>
                  </a:lnTo>
                  <a:lnTo>
                    <a:pt x="11311" y="829"/>
                  </a:lnTo>
                  <a:cubicBezTo>
                    <a:pt x="11307" y="830"/>
                    <a:pt x="11303" y="832"/>
                    <a:pt x="11299" y="834"/>
                  </a:cubicBezTo>
                  <a:lnTo>
                    <a:pt x="11299" y="834"/>
                  </a:lnTo>
                  <a:cubicBezTo>
                    <a:pt x="11299" y="834"/>
                    <a:pt x="11299" y="834"/>
                    <a:pt x="11299" y="834"/>
                  </a:cubicBezTo>
                  <a:lnTo>
                    <a:pt x="11299" y="834"/>
                  </a:lnTo>
                  <a:cubicBezTo>
                    <a:pt x="11299" y="834"/>
                    <a:pt x="11299" y="834"/>
                    <a:pt x="11299" y="834"/>
                  </a:cubicBezTo>
                  <a:lnTo>
                    <a:pt x="11299" y="834"/>
                  </a:lnTo>
                  <a:cubicBezTo>
                    <a:pt x="11300" y="833"/>
                    <a:pt x="11301" y="832"/>
                    <a:pt x="11303" y="831"/>
                  </a:cubicBezTo>
                  <a:lnTo>
                    <a:pt x="11303" y="831"/>
                  </a:lnTo>
                  <a:cubicBezTo>
                    <a:pt x="11302" y="832"/>
                    <a:pt x="11300" y="833"/>
                    <a:pt x="11299" y="834"/>
                  </a:cubicBezTo>
                  <a:lnTo>
                    <a:pt x="11299" y="834"/>
                  </a:lnTo>
                  <a:cubicBezTo>
                    <a:pt x="11311" y="828"/>
                    <a:pt x="11318" y="827"/>
                    <a:pt x="11328" y="821"/>
                  </a:cubicBezTo>
                  <a:cubicBezTo>
                    <a:pt x="11334" y="818"/>
                    <a:pt x="11341" y="814"/>
                    <a:pt x="11348" y="809"/>
                  </a:cubicBezTo>
                  <a:lnTo>
                    <a:pt x="11348" y="809"/>
                  </a:lnTo>
                  <a:lnTo>
                    <a:pt x="11350" y="808"/>
                  </a:lnTo>
                  <a:cubicBezTo>
                    <a:pt x="11353" y="806"/>
                    <a:pt x="11358" y="802"/>
                    <a:pt x="11362" y="798"/>
                  </a:cubicBezTo>
                  <a:close/>
                  <a:moveTo>
                    <a:pt x="11373" y="838"/>
                  </a:moveTo>
                  <a:cubicBezTo>
                    <a:pt x="11375" y="839"/>
                    <a:pt x="11376" y="839"/>
                    <a:pt x="11377" y="840"/>
                  </a:cubicBezTo>
                  <a:lnTo>
                    <a:pt x="11377" y="840"/>
                  </a:lnTo>
                  <a:cubicBezTo>
                    <a:pt x="11376" y="839"/>
                    <a:pt x="11374" y="839"/>
                    <a:pt x="11373" y="839"/>
                  </a:cubicBezTo>
                  <a:lnTo>
                    <a:pt x="11373" y="839"/>
                  </a:lnTo>
                  <a:lnTo>
                    <a:pt x="11373" y="838"/>
                  </a:lnTo>
                  <a:close/>
                  <a:moveTo>
                    <a:pt x="11299" y="834"/>
                  </a:moveTo>
                  <a:cubicBezTo>
                    <a:pt x="11296" y="836"/>
                    <a:pt x="11293" y="837"/>
                    <a:pt x="11290" y="839"/>
                  </a:cubicBezTo>
                  <a:lnTo>
                    <a:pt x="11290" y="839"/>
                  </a:lnTo>
                  <a:lnTo>
                    <a:pt x="11279" y="845"/>
                  </a:lnTo>
                  <a:lnTo>
                    <a:pt x="11279" y="845"/>
                  </a:lnTo>
                  <a:cubicBezTo>
                    <a:pt x="11277" y="846"/>
                    <a:pt x="11275" y="847"/>
                    <a:pt x="11273" y="848"/>
                  </a:cubicBezTo>
                  <a:lnTo>
                    <a:pt x="11273" y="848"/>
                  </a:lnTo>
                  <a:cubicBezTo>
                    <a:pt x="11273" y="848"/>
                    <a:pt x="11274" y="848"/>
                    <a:pt x="11274" y="848"/>
                  </a:cubicBezTo>
                  <a:lnTo>
                    <a:pt x="11274" y="848"/>
                  </a:lnTo>
                  <a:cubicBezTo>
                    <a:pt x="11282" y="843"/>
                    <a:pt x="11290" y="839"/>
                    <a:pt x="11298" y="834"/>
                  </a:cubicBezTo>
                  <a:lnTo>
                    <a:pt x="11298" y="834"/>
                  </a:lnTo>
                  <a:cubicBezTo>
                    <a:pt x="11298" y="834"/>
                    <a:pt x="11298" y="835"/>
                    <a:pt x="11297" y="835"/>
                  </a:cubicBezTo>
                  <a:lnTo>
                    <a:pt x="11297" y="835"/>
                  </a:lnTo>
                  <a:cubicBezTo>
                    <a:pt x="11298" y="834"/>
                    <a:pt x="11298" y="834"/>
                    <a:pt x="11299" y="834"/>
                  </a:cubicBezTo>
                  <a:lnTo>
                    <a:pt x="11299" y="834"/>
                  </a:lnTo>
                  <a:cubicBezTo>
                    <a:pt x="11298" y="834"/>
                    <a:pt x="11298" y="834"/>
                    <a:pt x="11298" y="834"/>
                  </a:cubicBezTo>
                  <a:lnTo>
                    <a:pt x="11298" y="834"/>
                  </a:lnTo>
                  <a:cubicBezTo>
                    <a:pt x="11298" y="834"/>
                    <a:pt x="11299" y="834"/>
                    <a:pt x="11299" y="834"/>
                  </a:cubicBezTo>
                  <a:close/>
                  <a:moveTo>
                    <a:pt x="11272" y="849"/>
                  </a:moveTo>
                  <a:cubicBezTo>
                    <a:pt x="11271" y="850"/>
                    <a:pt x="11270" y="850"/>
                    <a:pt x="11269" y="851"/>
                  </a:cubicBezTo>
                  <a:lnTo>
                    <a:pt x="11269" y="851"/>
                  </a:lnTo>
                  <a:cubicBezTo>
                    <a:pt x="11270" y="850"/>
                    <a:pt x="11270" y="850"/>
                    <a:pt x="11271" y="849"/>
                  </a:cubicBezTo>
                  <a:close/>
                  <a:moveTo>
                    <a:pt x="10256" y="960"/>
                  </a:moveTo>
                  <a:cubicBezTo>
                    <a:pt x="10255" y="960"/>
                    <a:pt x="10255" y="960"/>
                    <a:pt x="10258" y="961"/>
                  </a:cubicBezTo>
                  <a:cubicBezTo>
                    <a:pt x="10261" y="961"/>
                    <a:pt x="10264" y="961"/>
                    <a:pt x="10267" y="961"/>
                  </a:cubicBezTo>
                  <a:lnTo>
                    <a:pt x="10267" y="961"/>
                  </a:lnTo>
                  <a:cubicBezTo>
                    <a:pt x="10262" y="961"/>
                    <a:pt x="10257" y="960"/>
                    <a:pt x="10256" y="960"/>
                  </a:cubicBezTo>
                  <a:close/>
                  <a:moveTo>
                    <a:pt x="10495" y="1298"/>
                  </a:moveTo>
                  <a:lnTo>
                    <a:pt x="10511" y="1303"/>
                  </a:lnTo>
                  <a:lnTo>
                    <a:pt x="10511" y="1303"/>
                  </a:lnTo>
                  <a:cubicBezTo>
                    <a:pt x="10505" y="1305"/>
                    <a:pt x="10498" y="1306"/>
                    <a:pt x="10492" y="1308"/>
                  </a:cubicBezTo>
                  <a:lnTo>
                    <a:pt x="10492" y="1308"/>
                  </a:lnTo>
                  <a:lnTo>
                    <a:pt x="10495" y="1298"/>
                  </a:lnTo>
                  <a:close/>
                  <a:moveTo>
                    <a:pt x="11639" y="1334"/>
                  </a:moveTo>
                  <a:cubicBezTo>
                    <a:pt x="11642" y="1338"/>
                    <a:pt x="11645" y="1342"/>
                    <a:pt x="11649" y="1345"/>
                  </a:cubicBezTo>
                  <a:lnTo>
                    <a:pt x="11649" y="1345"/>
                  </a:lnTo>
                  <a:cubicBezTo>
                    <a:pt x="11645" y="1342"/>
                    <a:pt x="11642" y="1338"/>
                    <a:pt x="11638" y="1335"/>
                  </a:cubicBezTo>
                  <a:lnTo>
                    <a:pt x="11638" y="1335"/>
                  </a:lnTo>
                  <a:cubicBezTo>
                    <a:pt x="11638" y="1335"/>
                    <a:pt x="11639" y="1334"/>
                    <a:pt x="11639" y="1334"/>
                  </a:cubicBezTo>
                  <a:close/>
                  <a:moveTo>
                    <a:pt x="11675" y="1374"/>
                  </a:moveTo>
                  <a:cubicBezTo>
                    <a:pt x="11690" y="1390"/>
                    <a:pt x="11706" y="1409"/>
                    <a:pt x="11723" y="1431"/>
                  </a:cubicBezTo>
                  <a:lnTo>
                    <a:pt x="11723" y="1431"/>
                  </a:lnTo>
                  <a:cubicBezTo>
                    <a:pt x="11707" y="1412"/>
                    <a:pt x="11690" y="1392"/>
                    <a:pt x="11675" y="1374"/>
                  </a:cubicBezTo>
                  <a:close/>
                  <a:moveTo>
                    <a:pt x="11776" y="1489"/>
                  </a:moveTo>
                  <a:lnTo>
                    <a:pt x="11776" y="1489"/>
                  </a:lnTo>
                  <a:cubicBezTo>
                    <a:pt x="11789" y="1503"/>
                    <a:pt x="11802" y="1516"/>
                    <a:pt x="11815" y="1529"/>
                  </a:cubicBezTo>
                  <a:cubicBezTo>
                    <a:pt x="11802" y="1516"/>
                    <a:pt x="11788" y="1502"/>
                    <a:pt x="11774" y="1489"/>
                  </a:cubicBezTo>
                  <a:close/>
                  <a:moveTo>
                    <a:pt x="21328" y="1678"/>
                  </a:moveTo>
                  <a:cubicBezTo>
                    <a:pt x="21318" y="1687"/>
                    <a:pt x="21307" y="1697"/>
                    <a:pt x="21294" y="1708"/>
                  </a:cubicBezTo>
                  <a:cubicBezTo>
                    <a:pt x="21298" y="1714"/>
                    <a:pt x="21302" y="1720"/>
                    <a:pt x="21305" y="1726"/>
                  </a:cubicBezTo>
                  <a:lnTo>
                    <a:pt x="21305" y="1726"/>
                  </a:lnTo>
                  <a:cubicBezTo>
                    <a:pt x="21313" y="1711"/>
                    <a:pt x="21320" y="1694"/>
                    <a:pt x="21328" y="1678"/>
                  </a:cubicBezTo>
                  <a:close/>
                  <a:moveTo>
                    <a:pt x="12095" y="1783"/>
                  </a:moveTo>
                  <a:lnTo>
                    <a:pt x="12097" y="1785"/>
                  </a:lnTo>
                  <a:lnTo>
                    <a:pt x="12096" y="1783"/>
                  </a:lnTo>
                  <a:lnTo>
                    <a:pt x="12095" y="1783"/>
                  </a:lnTo>
                  <a:close/>
                  <a:moveTo>
                    <a:pt x="9954" y="2326"/>
                  </a:moveTo>
                  <a:cubicBezTo>
                    <a:pt x="9954" y="2329"/>
                    <a:pt x="9955" y="2332"/>
                    <a:pt x="9956" y="2335"/>
                  </a:cubicBezTo>
                  <a:lnTo>
                    <a:pt x="9956" y="2335"/>
                  </a:lnTo>
                  <a:cubicBezTo>
                    <a:pt x="9953" y="2338"/>
                    <a:pt x="9950" y="2341"/>
                    <a:pt x="9947" y="2344"/>
                  </a:cubicBezTo>
                  <a:lnTo>
                    <a:pt x="9947" y="2344"/>
                  </a:lnTo>
                  <a:cubicBezTo>
                    <a:pt x="9949" y="2339"/>
                    <a:pt x="9951" y="2332"/>
                    <a:pt x="9954" y="2326"/>
                  </a:cubicBezTo>
                  <a:close/>
                  <a:moveTo>
                    <a:pt x="7844" y="2681"/>
                  </a:moveTo>
                  <a:lnTo>
                    <a:pt x="7853" y="2707"/>
                  </a:lnTo>
                  <a:cubicBezTo>
                    <a:pt x="7812" y="2721"/>
                    <a:pt x="7769" y="2741"/>
                    <a:pt x="7726" y="2759"/>
                  </a:cubicBezTo>
                  <a:lnTo>
                    <a:pt x="7716" y="2732"/>
                  </a:lnTo>
                  <a:cubicBezTo>
                    <a:pt x="7759" y="2715"/>
                    <a:pt x="7801" y="2694"/>
                    <a:pt x="7844" y="2681"/>
                  </a:cubicBezTo>
                  <a:close/>
                  <a:moveTo>
                    <a:pt x="8072" y="2794"/>
                  </a:moveTo>
                  <a:lnTo>
                    <a:pt x="8076" y="2812"/>
                  </a:lnTo>
                  <a:lnTo>
                    <a:pt x="8022" y="2825"/>
                  </a:lnTo>
                  <a:lnTo>
                    <a:pt x="8016" y="2807"/>
                  </a:lnTo>
                  <a:lnTo>
                    <a:pt x="8072" y="2794"/>
                  </a:lnTo>
                  <a:close/>
                  <a:moveTo>
                    <a:pt x="18516" y="2751"/>
                  </a:moveTo>
                  <a:lnTo>
                    <a:pt x="18484" y="2929"/>
                  </a:lnTo>
                  <a:lnTo>
                    <a:pt x="18471" y="2946"/>
                  </a:lnTo>
                  <a:lnTo>
                    <a:pt x="18503" y="2768"/>
                  </a:lnTo>
                  <a:lnTo>
                    <a:pt x="18516" y="2751"/>
                  </a:lnTo>
                  <a:close/>
                  <a:moveTo>
                    <a:pt x="7429" y="2998"/>
                  </a:moveTo>
                  <a:cubicBezTo>
                    <a:pt x="7454" y="2998"/>
                    <a:pt x="7472" y="3029"/>
                    <a:pt x="7475" y="3115"/>
                  </a:cubicBezTo>
                  <a:cubicBezTo>
                    <a:pt x="7423" y="3093"/>
                    <a:pt x="7382" y="3077"/>
                    <a:pt x="7339" y="3062"/>
                  </a:cubicBezTo>
                  <a:cubicBezTo>
                    <a:pt x="7373" y="3027"/>
                    <a:pt x="7405" y="2998"/>
                    <a:pt x="7429" y="2998"/>
                  </a:cubicBezTo>
                  <a:close/>
                  <a:moveTo>
                    <a:pt x="6148" y="3084"/>
                  </a:moveTo>
                  <a:lnTo>
                    <a:pt x="6183" y="3128"/>
                  </a:lnTo>
                  <a:lnTo>
                    <a:pt x="6162" y="3146"/>
                  </a:lnTo>
                  <a:lnTo>
                    <a:pt x="6127" y="3102"/>
                  </a:lnTo>
                  <a:lnTo>
                    <a:pt x="6148" y="3084"/>
                  </a:lnTo>
                  <a:close/>
                  <a:moveTo>
                    <a:pt x="7676" y="3175"/>
                  </a:moveTo>
                  <a:lnTo>
                    <a:pt x="7703" y="3225"/>
                  </a:lnTo>
                  <a:lnTo>
                    <a:pt x="7684" y="3235"/>
                  </a:lnTo>
                  <a:lnTo>
                    <a:pt x="7657" y="3185"/>
                  </a:lnTo>
                  <a:lnTo>
                    <a:pt x="7676" y="3175"/>
                  </a:lnTo>
                  <a:close/>
                  <a:moveTo>
                    <a:pt x="6092" y="3232"/>
                  </a:moveTo>
                  <a:lnTo>
                    <a:pt x="6103" y="3247"/>
                  </a:lnTo>
                  <a:lnTo>
                    <a:pt x="6042" y="3302"/>
                  </a:lnTo>
                  <a:lnTo>
                    <a:pt x="6030" y="3287"/>
                  </a:lnTo>
                  <a:lnTo>
                    <a:pt x="6092" y="3232"/>
                  </a:lnTo>
                  <a:close/>
                  <a:moveTo>
                    <a:pt x="26657" y="3258"/>
                  </a:moveTo>
                  <a:lnTo>
                    <a:pt x="26667" y="3263"/>
                  </a:lnTo>
                  <a:lnTo>
                    <a:pt x="26642" y="3324"/>
                  </a:lnTo>
                  <a:lnTo>
                    <a:pt x="26632" y="3319"/>
                  </a:lnTo>
                  <a:lnTo>
                    <a:pt x="26657" y="3258"/>
                  </a:lnTo>
                  <a:close/>
                  <a:moveTo>
                    <a:pt x="6208" y="3268"/>
                  </a:moveTo>
                  <a:lnTo>
                    <a:pt x="6268" y="3341"/>
                  </a:lnTo>
                  <a:lnTo>
                    <a:pt x="6242" y="3369"/>
                  </a:lnTo>
                  <a:lnTo>
                    <a:pt x="6159" y="3319"/>
                  </a:lnTo>
                  <a:lnTo>
                    <a:pt x="6208" y="3268"/>
                  </a:lnTo>
                  <a:close/>
                  <a:moveTo>
                    <a:pt x="25787" y="3335"/>
                  </a:moveTo>
                  <a:lnTo>
                    <a:pt x="25818" y="3383"/>
                  </a:lnTo>
                  <a:lnTo>
                    <a:pt x="25799" y="3394"/>
                  </a:lnTo>
                  <a:lnTo>
                    <a:pt x="25768" y="3347"/>
                  </a:lnTo>
                  <a:lnTo>
                    <a:pt x="25787" y="3335"/>
                  </a:lnTo>
                  <a:close/>
                  <a:moveTo>
                    <a:pt x="5735" y="3385"/>
                  </a:moveTo>
                  <a:cubicBezTo>
                    <a:pt x="5744" y="3385"/>
                    <a:pt x="5752" y="3395"/>
                    <a:pt x="5734" y="3422"/>
                  </a:cubicBezTo>
                  <a:cubicBezTo>
                    <a:pt x="5734" y="3422"/>
                    <a:pt x="5734" y="3422"/>
                    <a:pt x="5734" y="3422"/>
                  </a:cubicBezTo>
                  <a:lnTo>
                    <a:pt x="5734" y="3422"/>
                  </a:lnTo>
                  <a:cubicBezTo>
                    <a:pt x="5721" y="3424"/>
                    <a:pt x="5708" y="3426"/>
                    <a:pt x="5696" y="3427"/>
                  </a:cubicBezTo>
                  <a:lnTo>
                    <a:pt x="5696" y="3427"/>
                  </a:lnTo>
                  <a:cubicBezTo>
                    <a:pt x="5705" y="3414"/>
                    <a:pt x="5715" y="3400"/>
                    <a:pt x="5725" y="3388"/>
                  </a:cubicBezTo>
                  <a:cubicBezTo>
                    <a:pt x="5728" y="3386"/>
                    <a:pt x="5731" y="3385"/>
                    <a:pt x="5735" y="3385"/>
                  </a:cubicBezTo>
                  <a:close/>
                  <a:moveTo>
                    <a:pt x="7260" y="3238"/>
                  </a:moveTo>
                  <a:cubicBezTo>
                    <a:pt x="7279" y="3274"/>
                    <a:pt x="7292" y="3300"/>
                    <a:pt x="7311" y="3334"/>
                  </a:cubicBezTo>
                  <a:cubicBezTo>
                    <a:pt x="7236" y="3344"/>
                    <a:pt x="7180" y="3353"/>
                    <a:pt x="7123" y="3360"/>
                  </a:cubicBezTo>
                  <a:lnTo>
                    <a:pt x="7136" y="3315"/>
                  </a:lnTo>
                  <a:lnTo>
                    <a:pt x="7136" y="3315"/>
                  </a:lnTo>
                  <a:cubicBezTo>
                    <a:pt x="7107" y="3353"/>
                    <a:pt x="7092" y="3390"/>
                    <a:pt x="7077" y="3431"/>
                  </a:cubicBezTo>
                  <a:cubicBezTo>
                    <a:pt x="7000" y="3475"/>
                    <a:pt x="6925" y="3501"/>
                    <a:pt x="6852" y="3501"/>
                  </a:cubicBezTo>
                  <a:cubicBezTo>
                    <a:pt x="6798" y="3501"/>
                    <a:pt x="6745" y="3487"/>
                    <a:pt x="6693" y="3456"/>
                  </a:cubicBezTo>
                  <a:cubicBezTo>
                    <a:pt x="6735" y="3418"/>
                    <a:pt x="6783" y="3371"/>
                    <a:pt x="6841" y="3321"/>
                  </a:cubicBezTo>
                  <a:cubicBezTo>
                    <a:pt x="6870" y="3343"/>
                    <a:pt x="6891" y="3359"/>
                    <a:pt x="6920" y="3381"/>
                  </a:cubicBezTo>
                  <a:cubicBezTo>
                    <a:pt x="6983" y="3352"/>
                    <a:pt x="7058" y="3318"/>
                    <a:pt x="7132" y="3290"/>
                  </a:cubicBezTo>
                  <a:cubicBezTo>
                    <a:pt x="7133" y="3290"/>
                    <a:pt x="7134" y="3290"/>
                    <a:pt x="7136" y="3290"/>
                  </a:cubicBezTo>
                  <a:cubicBezTo>
                    <a:pt x="7175" y="3290"/>
                    <a:pt x="7211" y="3267"/>
                    <a:pt x="7260" y="3238"/>
                  </a:cubicBezTo>
                  <a:close/>
                  <a:moveTo>
                    <a:pt x="6046" y="3475"/>
                  </a:moveTo>
                  <a:lnTo>
                    <a:pt x="6083" y="3518"/>
                  </a:lnTo>
                  <a:lnTo>
                    <a:pt x="6062" y="3536"/>
                  </a:lnTo>
                  <a:lnTo>
                    <a:pt x="6025" y="3493"/>
                  </a:lnTo>
                  <a:lnTo>
                    <a:pt x="6046" y="3475"/>
                  </a:lnTo>
                  <a:close/>
                  <a:moveTo>
                    <a:pt x="6308" y="3494"/>
                  </a:moveTo>
                  <a:lnTo>
                    <a:pt x="6320" y="3509"/>
                  </a:lnTo>
                  <a:lnTo>
                    <a:pt x="6259" y="3562"/>
                  </a:lnTo>
                  <a:lnTo>
                    <a:pt x="6248" y="3547"/>
                  </a:lnTo>
                  <a:lnTo>
                    <a:pt x="6308" y="3496"/>
                  </a:lnTo>
                  <a:lnTo>
                    <a:pt x="6308" y="3494"/>
                  </a:lnTo>
                  <a:close/>
                  <a:moveTo>
                    <a:pt x="7102" y="3647"/>
                  </a:moveTo>
                  <a:lnTo>
                    <a:pt x="7114" y="3662"/>
                  </a:lnTo>
                  <a:lnTo>
                    <a:pt x="7057" y="3705"/>
                  </a:lnTo>
                  <a:lnTo>
                    <a:pt x="7045" y="3690"/>
                  </a:lnTo>
                  <a:lnTo>
                    <a:pt x="7102" y="3647"/>
                  </a:lnTo>
                  <a:close/>
                  <a:moveTo>
                    <a:pt x="6883" y="3597"/>
                  </a:moveTo>
                  <a:lnTo>
                    <a:pt x="6901" y="3619"/>
                  </a:lnTo>
                  <a:lnTo>
                    <a:pt x="6785" y="3715"/>
                  </a:lnTo>
                  <a:lnTo>
                    <a:pt x="6767" y="3692"/>
                  </a:lnTo>
                  <a:lnTo>
                    <a:pt x="6883" y="3597"/>
                  </a:lnTo>
                  <a:close/>
                  <a:moveTo>
                    <a:pt x="27289" y="3727"/>
                  </a:moveTo>
                  <a:lnTo>
                    <a:pt x="27292" y="3743"/>
                  </a:lnTo>
                  <a:lnTo>
                    <a:pt x="27239" y="3761"/>
                  </a:lnTo>
                  <a:lnTo>
                    <a:pt x="27236" y="3746"/>
                  </a:lnTo>
                  <a:lnTo>
                    <a:pt x="27289" y="3727"/>
                  </a:lnTo>
                  <a:close/>
                  <a:moveTo>
                    <a:pt x="6320" y="3674"/>
                  </a:moveTo>
                  <a:cubicBezTo>
                    <a:pt x="6384" y="3687"/>
                    <a:pt x="6443" y="3699"/>
                    <a:pt x="6543" y="3719"/>
                  </a:cubicBezTo>
                  <a:cubicBezTo>
                    <a:pt x="6430" y="3768"/>
                    <a:pt x="6368" y="3800"/>
                    <a:pt x="6284" y="3840"/>
                  </a:cubicBezTo>
                  <a:cubicBezTo>
                    <a:pt x="6298" y="3775"/>
                    <a:pt x="6308" y="3733"/>
                    <a:pt x="6320" y="3674"/>
                  </a:cubicBezTo>
                  <a:close/>
                  <a:moveTo>
                    <a:pt x="5909" y="3737"/>
                  </a:moveTo>
                  <a:lnTo>
                    <a:pt x="5909" y="3737"/>
                  </a:lnTo>
                  <a:cubicBezTo>
                    <a:pt x="5867" y="3790"/>
                    <a:pt x="5845" y="3818"/>
                    <a:pt x="5811" y="3861"/>
                  </a:cubicBezTo>
                  <a:cubicBezTo>
                    <a:pt x="5781" y="3843"/>
                    <a:pt x="5753" y="3827"/>
                    <a:pt x="5668" y="3777"/>
                  </a:cubicBezTo>
                  <a:cubicBezTo>
                    <a:pt x="5787" y="3756"/>
                    <a:pt x="5837" y="3749"/>
                    <a:pt x="5909" y="3737"/>
                  </a:cubicBezTo>
                  <a:close/>
                  <a:moveTo>
                    <a:pt x="17921" y="3863"/>
                  </a:moveTo>
                  <a:cubicBezTo>
                    <a:pt x="17921" y="3863"/>
                    <a:pt x="17920" y="3863"/>
                    <a:pt x="17920" y="3864"/>
                  </a:cubicBezTo>
                  <a:cubicBezTo>
                    <a:pt x="17921" y="3864"/>
                    <a:pt x="17921" y="3864"/>
                    <a:pt x="17921" y="3864"/>
                  </a:cubicBezTo>
                  <a:cubicBezTo>
                    <a:pt x="17921" y="3864"/>
                    <a:pt x="17921" y="3864"/>
                    <a:pt x="17921" y="3863"/>
                  </a:cubicBezTo>
                  <a:close/>
                  <a:moveTo>
                    <a:pt x="6131" y="3906"/>
                  </a:moveTo>
                  <a:lnTo>
                    <a:pt x="6126" y="3936"/>
                  </a:lnTo>
                  <a:lnTo>
                    <a:pt x="6056" y="3940"/>
                  </a:lnTo>
                  <a:lnTo>
                    <a:pt x="6056" y="3940"/>
                  </a:lnTo>
                  <a:cubicBezTo>
                    <a:pt x="6083" y="3917"/>
                    <a:pt x="6108" y="3911"/>
                    <a:pt x="6131" y="3906"/>
                  </a:cubicBezTo>
                  <a:close/>
                  <a:moveTo>
                    <a:pt x="6061" y="3921"/>
                  </a:moveTo>
                  <a:lnTo>
                    <a:pt x="6056" y="3940"/>
                  </a:lnTo>
                  <a:lnTo>
                    <a:pt x="6056" y="3940"/>
                  </a:lnTo>
                  <a:lnTo>
                    <a:pt x="6055" y="3940"/>
                  </a:lnTo>
                  <a:lnTo>
                    <a:pt x="6055" y="3940"/>
                  </a:lnTo>
                  <a:lnTo>
                    <a:pt x="6059" y="3921"/>
                  </a:lnTo>
                  <a:lnTo>
                    <a:pt x="6059" y="3921"/>
                  </a:lnTo>
                  <a:lnTo>
                    <a:pt x="6061" y="3921"/>
                  </a:lnTo>
                  <a:close/>
                  <a:moveTo>
                    <a:pt x="6059" y="3921"/>
                  </a:moveTo>
                  <a:lnTo>
                    <a:pt x="6059" y="3921"/>
                  </a:lnTo>
                  <a:cubicBezTo>
                    <a:pt x="6033" y="3944"/>
                    <a:pt x="6009" y="3950"/>
                    <a:pt x="5984" y="3955"/>
                  </a:cubicBezTo>
                  <a:lnTo>
                    <a:pt x="5984" y="3955"/>
                  </a:lnTo>
                  <a:lnTo>
                    <a:pt x="5990" y="3925"/>
                  </a:lnTo>
                  <a:lnTo>
                    <a:pt x="6059" y="3921"/>
                  </a:lnTo>
                  <a:close/>
                  <a:moveTo>
                    <a:pt x="6354" y="3911"/>
                  </a:moveTo>
                  <a:lnTo>
                    <a:pt x="6365" y="3925"/>
                  </a:lnTo>
                  <a:lnTo>
                    <a:pt x="6308" y="3977"/>
                  </a:lnTo>
                  <a:lnTo>
                    <a:pt x="6296" y="3964"/>
                  </a:lnTo>
                  <a:lnTo>
                    <a:pt x="6354" y="3911"/>
                  </a:lnTo>
                  <a:close/>
                  <a:moveTo>
                    <a:pt x="6657" y="4068"/>
                  </a:moveTo>
                  <a:lnTo>
                    <a:pt x="6695" y="4111"/>
                  </a:lnTo>
                  <a:lnTo>
                    <a:pt x="6676" y="4128"/>
                  </a:lnTo>
                  <a:lnTo>
                    <a:pt x="6639" y="4086"/>
                  </a:lnTo>
                  <a:lnTo>
                    <a:pt x="6657" y="4068"/>
                  </a:lnTo>
                  <a:close/>
                  <a:moveTo>
                    <a:pt x="5411" y="4103"/>
                  </a:moveTo>
                  <a:lnTo>
                    <a:pt x="5497" y="4148"/>
                  </a:lnTo>
                  <a:lnTo>
                    <a:pt x="5453" y="4202"/>
                  </a:lnTo>
                  <a:lnTo>
                    <a:pt x="5387" y="4136"/>
                  </a:lnTo>
                  <a:lnTo>
                    <a:pt x="5387" y="4134"/>
                  </a:lnTo>
                  <a:lnTo>
                    <a:pt x="5411" y="4103"/>
                  </a:lnTo>
                  <a:close/>
                  <a:moveTo>
                    <a:pt x="20080" y="4092"/>
                  </a:moveTo>
                  <a:lnTo>
                    <a:pt x="20076" y="4115"/>
                  </a:lnTo>
                  <a:lnTo>
                    <a:pt x="19982" y="4254"/>
                  </a:lnTo>
                  <a:lnTo>
                    <a:pt x="19986" y="4230"/>
                  </a:lnTo>
                  <a:cubicBezTo>
                    <a:pt x="20017" y="4184"/>
                    <a:pt x="20049" y="4137"/>
                    <a:pt x="20080" y="4092"/>
                  </a:cubicBezTo>
                  <a:close/>
                  <a:moveTo>
                    <a:pt x="6211" y="4254"/>
                  </a:moveTo>
                  <a:lnTo>
                    <a:pt x="6251" y="4295"/>
                  </a:lnTo>
                  <a:lnTo>
                    <a:pt x="6231" y="4312"/>
                  </a:lnTo>
                  <a:lnTo>
                    <a:pt x="6193" y="4271"/>
                  </a:lnTo>
                  <a:lnTo>
                    <a:pt x="6211" y="4254"/>
                  </a:lnTo>
                  <a:close/>
                  <a:moveTo>
                    <a:pt x="5415" y="4306"/>
                  </a:moveTo>
                  <a:lnTo>
                    <a:pt x="5411" y="4337"/>
                  </a:lnTo>
                  <a:lnTo>
                    <a:pt x="5338" y="4345"/>
                  </a:lnTo>
                  <a:lnTo>
                    <a:pt x="5340" y="4337"/>
                  </a:lnTo>
                  <a:lnTo>
                    <a:pt x="5340" y="4337"/>
                  </a:lnTo>
                  <a:cubicBezTo>
                    <a:pt x="5387" y="4313"/>
                    <a:pt x="5401" y="4310"/>
                    <a:pt x="5415" y="4306"/>
                  </a:cubicBezTo>
                  <a:close/>
                  <a:moveTo>
                    <a:pt x="5322" y="4317"/>
                  </a:moveTo>
                  <a:cubicBezTo>
                    <a:pt x="5318" y="4325"/>
                    <a:pt x="5313" y="4333"/>
                    <a:pt x="5309" y="4341"/>
                  </a:cubicBezTo>
                  <a:lnTo>
                    <a:pt x="5309" y="4341"/>
                  </a:lnTo>
                  <a:cubicBezTo>
                    <a:pt x="5292" y="4349"/>
                    <a:pt x="5284" y="4352"/>
                    <a:pt x="5281" y="4352"/>
                  </a:cubicBezTo>
                  <a:cubicBezTo>
                    <a:pt x="5274" y="4352"/>
                    <a:pt x="5298" y="4335"/>
                    <a:pt x="5322" y="4317"/>
                  </a:cubicBezTo>
                  <a:close/>
                  <a:moveTo>
                    <a:pt x="5300" y="4357"/>
                  </a:moveTo>
                  <a:lnTo>
                    <a:pt x="5300" y="4357"/>
                  </a:lnTo>
                  <a:cubicBezTo>
                    <a:pt x="5289" y="4378"/>
                    <a:pt x="5278" y="4398"/>
                    <a:pt x="5263" y="4417"/>
                  </a:cubicBezTo>
                  <a:cubicBezTo>
                    <a:pt x="5256" y="4427"/>
                    <a:pt x="5230" y="4423"/>
                    <a:pt x="5162" y="4434"/>
                  </a:cubicBezTo>
                  <a:cubicBezTo>
                    <a:pt x="5222" y="4400"/>
                    <a:pt x="5267" y="4375"/>
                    <a:pt x="5300" y="4357"/>
                  </a:cubicBezTo>
                  <a:close/>
                  <a:moveTo>
                    <a:pt x="6008" y="4376"/>
                  </a:moveTo>
                  <a:lnTo>
                    <a:pt x="6048" y="4417"/>
                  </a:lnTo>
                  <a:lnTo>
                    <a:pt x="6030" y="4434"/>
                  </a:lnTo>
                  <a:lnTo>
                    <a:pt x="5990" y="4393"/>
                  </a:lnTo>
                  <a:lnTo>
                    <a:pt x="6008" y="4376"/>
                  </a:lnTo>
                  <a:close/>
                  <a:moveTo>
                    <a:pt x="5850" y="4537"/>
                  </a:moveTo>
                  <a:lnTo>
                    <a:pt x="5930" y="4618"/>
                  </a:lnTo>
                  <a:lnTo>
                    <a:pt x="5903" y="4646"/>
                  </a:lnTo>
                  <a:lnTo>
                    <a:pt x="5824" y="4565"/>
                  </a:lnTo>
                  <a:lnTo>
                    <a:pt x="5850" y="4537"/>
                  </a:lnTo>
                  <a:close/>
                  <a:moveTo>
                    <a:pt x="5450" y="4408"/>
                  </a:moveTo>
                  <a:cubicBezTo>
                    <a:pt x="5424" y="4505"/>
                    <a:pt x="5406" y="4571"/>
                    <a:pt x="5380" y="4671"/>
                  </a:cubicBezTo>
                  <a:cubicBezTo>
                    <a:pt x="5334" y="4543"/>
                    <a:pt x="5334" y="4543"/>
                    <a:pt x="5450" y="4408"/>
                  </a:cubicBezTo>
                  <a:close/>
                  <a:moveTo>
                    <a:pt x="6251" y="4613"/>
                  </a:moveTo>
                  <a:lnTo>
                    <a:pt x="6251" y="4613"/>
                  </a:lnTo>
                  <a:cubicBezTo>
                    <a:pt x="6281" y="4633"/>
                    <a:pt x="6304" y="4646"/>
                    <a:pt x="6346" y="4673"/>
                  </a:cubicBezTo>
                  <a:cubicBezTo>
                    <a:pt x="6298" y="4721"/>
                    <a:pt x="6274" y="4745"/>
                    <a:pt x="6259" y="4761"/>
                  </a:cubicBezTo>
                  <a:cubicBezTo>
                    <a:pt x="6256" y="4720"/>
                    <a:pt x="6254" y="4674"/>
                    <a:pt x="6251" y="4613"/>
                  </a:cubicBezTo>
                  <a:close/>
                  <a:moveTo>
                    <a:pt x="4732" y="4585"/>
                  </a:moveTo>
                  <a:cubicBezTo>
                    <a:pt x="4871" y="4598"/>
                    <a:pt x="4862" y="4698"/>
                    <a:pt x="4840" y="4796"/>
                  </a:cubicBezTo>
                  <a:cubicBezTo>
                    <a:pt x="4773" y="4835"/>
                    <a:pt x="4712" y="4870"/>
                    <a:pt x="4635" y="4913"/>
                  </a:cubicBezTo>
                  <a:cubicBezTo>
                    <a:pt x="4668" y="4804"/>
                    <a:pt x="4697" y="4702"/>
                    <a:pt x="4732" y="4585"/>
                  </a:cubicBezTo>
                  <a:close/>
                  <a:moveTo>
                    <a:pt x="5290" y="5414"/>
                  </a:moveTo>
                  <a:lnTo>
                    <a:pt x="5333" y="5451"/>
                  </a:lnTo>
                  <a:lnTo>
                    <a:pt x="5315" y="5472"/>
                  </a:lnTo>
                  <a:lnTo>
                    <a:pt x="5274" y="5433"/>
                  </a:lnTo>
                  <a:lnTo>
                    <a:pt x="5290" y="5414"/>
                  </a:lnTo>
                  <a:close/>
                  <a:moveTo>
                    <a:pt x="4821" y="5500"/>
                  </a:moveTo>
                  <a:lnTo>
                    <a:pt x="4819" y="5531"/>
                  </a:lnTo>
                  <a:lnTo>
                    <a:pt x="4750" y="5542"/>
                  </a:lnTo>
                  <a:lnTo>
                    <a:pt x="4750" y="5542"/>
                  </a:lnTo>
                  <a:cubicBezTo>
                    <a:pt x="4774" y="5516"/>
                    <a:pt x="4797" y="5507"/>
                    <a:pt x="4821" y="5500"/>
                  </a:cubicBezTo>
                  <a:close/>
                  <a:moveTo>
                    <a:pt x="4751" y="5523"/>
                  </a:moveTo>
                  <a:lnTo>
                    <a:pt x="4750" y="5542"/>
                  </a:lnTo>
                  <a:lnTo>
                    <a:pt x="4750" y="5542"/>
                  </a:lnTo>
                  <a:lnTo>
                    <a:pt x="4748" y="5542"/>
                  </a:lnTo>
                  <a:lnTo>
                    <a:pt x="4750" y="5523"/>
                  </a:lnTo>
                  <a:lnTo>
                    <a:pt x="4750" y="5523"/>
                  </a:lnTo>
                  <a:lnTo>
                    <a:pt x="4751" y="5523"/>
                  </a:lnTo>
                  <a:close/>
                  <a:moveTo>
                    <a:pt x="8074" y="5551"/>
                  </a:moveTo>
                  <a:lnTo>
                    <a:pt x="8072" y="5551"/>
                  </a:lnTo>
                  <a:lnTo>
                    <a:pt x="8073" y="5551"/>
                  </a:lnTo>
                  <a:lnTo>
                    <a:pt x="8074" y="5551"/>
                  </a:lnTo>
                  <a:close/>
                  <a:moveTo>
                    <a:pt x="4750" y="5524"/>
                  </a:moveTo>
                  <a:lnTo>
                    <a:pt x="4750" y="5524"/>
                  </a:lnTo>
                  <a:cubicBezTo>
                    <a:pt x="4726" y="5551"/>
                    <a:pt x="4703" y="5560"/>
                    <a:pt x="4679" y="5567"/>
                  </a:cubicBezTo>
                  <a:lnTo>
                    <a:pt x="4681" y="5536"/>
                  </a:lnTo>
                  <a:lnTo>
                    <a:pt x="4750" y="5524"/>
                  </a:lnTo>
                  <a:close/>
                  <a:moveTo>
                    <a:pt x="4314" y="5620"/>
                  </a:moveTo>
                  <a:lnTo>
                    <a:pt x="4359" y="5657"/>
                  </a:lnTo>
                  <a:lnTo>
                    <a:pt x="4342" y="5678"/>
                  </a:lnTo>
                  <a:lnTo>
                    <a:pt x="4298" y="5641"/>
                  </a:lnTo>
                  <a:lnTo>
                    <a:pt x="4314" y="5620"/>
                  </a:lnTo>
                  <a:close/>
                  <a:moveTo>
                    <a:pt x="4136" y="5569"/>
                  </a:moveTo>
                  <a:lnTo>
                    <a:pt x="4179" y="5594"/>
                  </a:lnTo>
                  <a:lnTo>
                    <a:pt x="4097" y="5700"/>
                  </a:lnTo>
                  <a:lnTo>
                    <a:pt x="4073" y="5688"/>
                  </a:lnTo>
                  <a:lnTo>
                    <a:pt x="4136" y="5569"/>
                  </a:lnTo>
                  <a:close/>
                  <a:moveTo>
                    <a:pt x="4781" y="5634"/>
                  </a:moveTo>
                  <a:lnTo>
                    <a:pt x="4781" y="5634"/>
                  </a:lnTo>
                  <a:cubicBezTo>
                    <a:pt x="4763" y="5700"/>
                    <a:pt x="4748" y="5751"/>
                    <a:pt x="4732" y="5815"/>
                  </a:cubicBezTo>
                  <a:cubicBezTo>
                    <a:pt x="4666" y="5781"/>
                    <a:pt x="4598" y="5757"/>
                    <a:pt x="4781" y="5634"/>
                  </a:cubicBezTo>
                  <a:close/>
                  <a:moveTo>
                    <a:pt x="5566" y="5422"/>
                  </a:moveTo>
                  <a:cubicBezTo>
                    <a:pt x="5509" y="5497"/>
                    <a:pt x="5443" y="5567"/>
                    <a:pt x="5393" y="5647"/>
                  </a:cubicBezTo>
                  <a:cubicBezTo>
                    <a:pt x="5353" y="5713"/>
                    <a:pt x="5328" y="5788"/>
                    <a:pt x="5299" y="5856"/>
                  </a:cubicBezTo>
                  <a:cubicBezTo>
                    <a:pt x="5250" y="5813"/>
                    <a:pt x="5215" y="5784"/>
                    <a:pt x="5165" y="5739"/>
                  </a:cubicBezTo>
                  <a:lnTo>
                    <a:pt x="5166" y="5739"/>
                  </a:lnTo>
                  <a:cubicBezTo>
                    <a:pt x="5225" y="5694"/>
                    <a:pt x="5300" y="5648"/>
                    <a:pt x="5365" y="5586"/>
                  </a:cubicBezTo>
                  <a:cubicBezTo>
                    <a:pt x="5427" y="5529"/>
                    <a:pt x="5478" y="5457"/>
                    <a:pt x="5566" y="5422"/>
                  </a:cubicBezTo>
                  <a:close/>
                  <a:moveTo>
                    <a:pt x="16664" y="5810"/>
                  </a:moveTo>
                  <a:lnTo>
                    <a:pt x="16655" y="5910"/>
                  </a:lnTo>
                  <a:lnTo>
                    <a:pt x="16642" y="5912"/>
                  </a:lnTo>
                  <a:cubicBezTo>
                    <a:pt x="16655" y="5943"/>
                    <a:pt x="16655" y="5975"/>
                    <a:pt x="16657" y="6006"/>
                  </a:cubicBezTo>
                  <a:lnTo>
                    <a:pt x="16657" y="6007"/>
                  </a:lnTo>
                  <a:lnTo>
                    <a:pt x="16635" y="6007"/>
                  </a:lnTo>
                  <a:lnTo>
                    <a:pt x="16642" y="5910"/>
                  </a:lnTo>
                  <a:lnTo>
                    <a:pt x="16655" y="5909"/>
                  </a:lnTo>
                  <a:cubicBezTo>
                    <a:pt x="16642" y="5878"/>
                    <a:pt x="16642" y="5845"/>
                    <a:pt x="16642" y="5812"/>
                  </a:cubicBezTo>
                  <a:lnTo>
                    <a:pt x="16664" y="5810"/>
                  </a:lnTo>
                  <a:close/>
                  <a:moveTo>
                    <a:pt x="8872" y="6041"/>
                  </a:moveTo>
                  <a:lnTo>
                    <a:pt x="8921" y="6072"/>
                  </a:lnTo>
                  <a:lnTo>
                    <a:pt x="8908" y="6096"/>
                  </a:lnTo>
                  <a:lnTo>
                    <a:pt x="8859" y="6065"/>
                  </a:lnTo>
                  <a:lnTo>
                    <a:pt x="8872" y="6041"/>
                  </a:lnTo>
                  <a:close/>
                  <a:moveTo>
                    <a:pt x="4640" y="6065"/>
                  </a:moveTo>
                  <a:lnTo>
                    <a:pt x="4654" y="6076"/>
                  </a:lnTo>
                  <a:lnTo>
                    <a:pt x="4606" y="6138"/>
                  </a:lnTo>
                  <a:lnTo>
                    <a:pt x="4591" y="6126"/>
                  </a:lnTo>
                  <a:lnTo>
                    <a:pt x="4640" y="6065"/>
                  </a:lnTo>
                  <a:close/>
                  <a:moveTo>
                    <a:pt x="8103" y="5411"/>
                  </a:moveTo>
                  <a:lnTo>
                    <a:pt x="8074" y="5551"/>
                  </a:lnTo>
                  <a:lnTo>
                    <a:pt x="8074" y="5551"/>
                  </a:lnTo>
                  <a:lnTo>
                    <a:pt x="8110" y="5544"/>
                  </a:lnTo>
                  <a:lnTo>
                    <a:pt x="8110" y="5544"/>
                  </a:lnTo>
                  <a:cubicBezTo>
                    <a:pt x="8051" y="5641"/>
                    <a:pt x="7993" y="5738"/>
                    <a:pt x="7935" y="5832"/>
                  </a:cubicBezTo>
                  <a:cubicBezTo>
                    <a:pt x="7975" y="5919"/>
                    <a:pt x="8012" y="5997"/>
                    <a:pt x="8063" y="6107"/>
                  </a:cubicBezTo>
                  <a:cubicBezTo>
                    <a:pt x="7993" y="6084"/>
                    <a:pt x="7948" y="6068"/>
                    <a:pt x="7895" y="6050"/>
                  </a:cubicBezTo>
                  <a:cubicBezTo>
                    <a:pt x="7870" y="6073"/>
                    <a:pt x="7838" y="6106"/>
                    <a:pt x="7801" y="6143"/>
                  </a:cubicBezTo>
                  <a:cubicBezTo>
                    <a:pt x="7792" y="6131"/>
                    <a:pt x="7781" y="6122"/>
                    <a:pt x="7778" y="6107"/>
                  </a:cubicBezTo>
                  <a:cubicBezTo>
                    <a:pt x="7773" y="6087"/>
                    <a:pt x="7764" y="6059"/>
                    <a:pt x="7773" y="6040"/>
                  </a:cubicBezTo>
                  <a:lnTo>
                    <a:pt x="8053" y="5413"/>
                  </a:lnTo>
                  <a:lnTo>
                    <a:pt x="8103" y="5411"/>
                  </a:lnTo>
                  <a:close/>
                  <a:moveTo>
                    <a:pt x="3416" y="6148"/>
                  </a:moveTo>
                  <a:lnTo>
                    <a:pt x="3460" y="6184"/>
                  </a:lnTo>
                  <a:lnTo>
                    <a:pt x="3443" y="6206"/>
                  </a:lnTo>
                  <a:lnTo>
                    <a:pt x="3399" y="6171"/>
                  </a:lnTo>
                  <a:lnTo>
                    <a:pt x="3416" y="6148"/>
                  </a:lnTo>
                  <a:close/>
                  <a:moveTo>
                    <a:pt x="7681" y="6179"/>
                  </a:moveTo>
                  <a:lnTo>
                    <a:pt x="7697" y="6190"/>
                  </a:lnTo>
                  <a:lnTo>
                    <a:pt x="7656" y="6256"/>
                  </a:lnTo>
                  <a:lnTo>
                    <a:pt x="7639" y="6246"/>
                  </a:lnTo>
                  <a:lnTo>
                    <a:pt x="7681" y="6179"/>
                  </a:lnTo>
                  <a:close/>
                  <a:moveTo>
                    <a:pt x="7928" y="6187"/>
                  </a:moveTo>
                  <a:lnTo>
                    <a:pt x="8022" y="6212"/>
                  </a:lnTo>
                  <a:lnTo>
                    <a:pt x="7991" y="6272"/>
                  </a:lnTo>
                  <a:lnTo>
                    <a:pt x="7912" y="6221"/>
                  </a:lnTo>
                  <a:lnTo>
                    <a:pt x="7928" y="6187"/>
                  </a:lnTo>
                  <a:close/>
                  <a:moveTo>
                    <a:pt x="4551" y="6332"/>
                  </a:moveTo>
                  <a:lnTo>
                    <a:pt x="4595" y="6368"/>
                  </a:lnTo>
                  <a:lnTo>
                    <a:pt x="4581" y="6388"/>
                  </a:lnTo>
                  <a:lnTo>
                    <a:pt x="4535" y="6353"/>
                  </a:lnTo>
                  <a:lnTo>
                    <a:pt x="4551" y="6332"/>
                  </a:lnTo>
                  <a:close/>
                  <a:moveTo>
                    <a:pt x="4307" y="6406"/>
                  </a:moveTo>
                  <a:lnTo>
                    <a:pt x="4322" y="6418"/>
                  </a:lnTo>
                  <a:lnTo>
                    <a:pt x="4273" y="6481"/>
                  </a:lnTo>
                  <a:lnTo>
                    <a:pt x="4259" y="6469"/>
                  </a:lnTo>
                  <a:lnTo>
                    <a:pt x="4307" y="6406"/>
                  </a:lnTo>
                  <a:close/>
                  <a:moveTo>
                    <a:pt x="4414" y="6416"/>
                  </a:moveTo>
                  <a:lnTo>
                    <a:pt x="4459" y="6441"/>
                  </a:lnTo>
                  <a:lnTo>
                    <a:pt x="4379" y="6544"/>
                  </a:lnTo>
                  <a:lnTo>
                    <a:pt x="4354" y="6532"/>
                  </a:lnTo>
                  <a:lnTo>
                    <a:pt x="4414" y="6416"/>
                  </a:lnTo>
                  <a:close/>
                  <a:moveTo>
                    <a:pt x="7891" y="6516"/>
                  </a:moveTo>
                  <a:lnTo>
                    <a:pt x="7892" y="6547"/>
                  </a:lnTo>
                  <a:lnTo>
                    <a:pt x="7825" y="6568"/>
                  </a:lnTo>
                  <a:lnTo>
                    <a:pt x="7824" y="6554"/>
                  </a:lnTo>
                  <a:lnTo>
                    <a:pt x="7824" y="6554"/>
                  </a:lnTo>
                  <a:cubicBezTo>
                    <a:pt x="7825" y="6555"/>
                    <a:pt x="7826" y="6555"/>
                    <a:pt x="7828" y="6556"/>
                  </a:cubicBezTo>
                  <a:cubicBezTo>
                    <a:pt x="7845" y="6537"/>
                    <a:pt x="7869" y="6527"/>
                    <a:pt x="7891" y="6516"/>
                  </a:cubicBezTo>
                  <a:close/>
                  <a:moveTo>
                    <a:pt x="20526" y="6602"/>
                  </a:moveTo>
                  <a:lnTo>
                    <a:pt x="20516" y="6637"/>
                  </a:lnTo>
                  <a:lnTo>
                    <a:pt x="20452" y="6658"/>
                  </a:lnTo>
                  <a:lnTo>
                    <a:pt x="20452" y="6658"/>
                  </a:lnTo>
                  <a:lnTo>
                    <a:pt x="20463" y="6624"/>
                  </a:lnTo>
                  <a:lnTo>
                    <a:pt x="20526" y="6602"/>
                  </a:lnTo>
                  <a:close/>
                  <a:moveTo>
                    <a:pt x="7725" y="6502"/>
                  </a:moveTo>
                  <a:cubicBezTo>
                    <a:pt x="7763" y="6522"/>
                    <a:pt x="7791" y="6538"/>
                    <a:pt x="7821" y="6553"/>
                  </a:cubicBezTo>
                  <a:lnTo>
                    <a:pt x="7821" y="6553"/>
                  </a:lnTo>
                  <a:cubicBezTo>
                    <a:pt x="7797" y="6599"/>
                    <a:pt x="7770" y="6638"/>
                    <a:pt x="7741" y="6678"/>
                  </a:cubicBezTo>
                  <a:cubicBezTo>
                    <a:pt x="7710" y="6663"/>
                    <a:pt x="7688" y="6652"/>
                    <a:pt x="7654" y="6634"/>
                  </a:cubicBezTo>
                  <a:cubicBezTo>
                    <a:pt x="7678" y="6591"/>
                    <a:pt x="7697" y="6553"/>
                    <a:pt x="7725" y="6502"/>
                  </a:cubicBezTo>
                  <a:close/>
                  <a:moveTo>
                    <a:pt x="4606" y="6616"/>
                  </a:moveTo>
                  <a:cubicBezTo>
                    <a:pt x="4557" y="6691"/>
                    <a:pt x="4520" y="6750"/>
                    <a:pt x="4473" y="6822"/>
                  </a:cubicBezTo>
                  <a:cubicBezTo>
                    <a:pt x="4434" y="6799"/>
                    <a:pt x="4403" y="6781"/>
                    <a:pt x="4385" y="6769"/>
                  </a:cubicBezTo>
                  <a:cubicBezTo>
                    <a:pt x="4353" y="6778"/>
                    <a:pt x="4329" y="6787"/>
                    <a:pt x="4306" y="6797"/>
                  </a:cubicBezTo>
                  <a:lnTo>
                    <a:pt x="4306" y="6765"/>
                  </a:lnTo>
                  <a:lnTo>
                    <a:pt x="4376" y="6750"/>
                  </a:lnTo>
                  <a:lnTo>
                    <a:pt x="4376" y="6769"/>
                  </a:lnTo>
                  <a:cubicBezTo>
                    <a:pt x="4392" y="6715"/>
                    <a:pt x="4398" y="6672"/>
                    <a:pt x="4406" y="6621"/>
                  </a:cubicBezTo>
                  <a:cubicBezTo>
                    <a:pt x="4444" y="6628"/>
                    <a:pt x="4478" y="6640"/>
                    <a:pt x="4515" y="6643"/>
                  </a:cubicBezTo>
                  <a:cubicBezTo>
                    <a:pt x="4515" y="6643"/>
                    <a:pt x="4516" y="6643"/>
                    <a:pt x="4517" y="6643"/>
                  </a:cubicBezTo>
                  <a:cubicBezTo>
                    <a:pt x="4535" y="6643"/>
                    <a:pt x="4558" y="6630"/>
                    <a:pt x="4606" y="6616"/>
                  </a:cubicBezTo>
                  <a:close/>
                  <a:moveTo>
                    <a:pt x="4175" y="6838"/>
                  </a:moveTo>
                  <a:lnTo>
                    <a:pt x="4219" y="6874"/>
                  </a:lnTo>
                  <a:lnTo>
                    <a:pt x="4204" y="6894"/>
                  </a:lnTo>
                  <a:lnTo>
                    <a:pt x="4158" y="6859"/>
                  </a:lnTo>
                  <a:lnTo>
                    <a:pt x="4175" y="6838"/>
                  </a:lnTo>
                  <a:close/>
                  <a:moveTo>
                    <a:pt x="19302" y="6930"/>
                  </a:moveTo>
                  <a:lnTo>
                    <a:pt x="19281" y="6990"/>
                  </a:lnTo>
                  <a:lnTo>
                    <a:pt x="19259" y="6999"/>
                  </a:lnTo>
                  <a:lnTo>
                    <a:pt x="19259" y="6999"/>
                  </a:lnTo>
                  <a:lnTo>
                    <a:pt x="19278" y="6940"/>
                  </a:lnTo>
                  <a:lnTo>
                    <a:pt x="19302" y="6930"/>
                  </a:lnTo>
                  <a:close/>
                  <a:moveTo>
                    <a:pt x="8649" y="6949"/>
                  </a:moveTo>
                  <a:lnTo>
                    <a:pt x="8696" y="6981"/>
                  </a:lnTo>
                  <a:lnTo>
                    <a:pt x="8694" y="6981"/>
                  </a:lnTo>
                  <a:lnTo>
                    <a:pt x="8681" y="7003"/>
                  </a:lnTo>
                  <a:lnTo>
                    <a:pt x="8634" y="6972"/>
                  </a:lnTo>
                  <a:lnTo>
                    <a:pt x="8649" y="6949"/>
                  </a:lnTo>
                  <a:close/>
                  <a:moveTo>
                    <a:pt x="3673" y="6956"/>
                  </a:moveTo>
                  <a:lnTo>
                    <a:pt x="3717" y="6990"/>
                  </a:lnTo>
                  <a:lnTo>
                    <a:pt x="3702" y="7012"/>
                  </a:lnTo>
                  <a:lnTo>
                    <a:pt x="3657" y="6978"/>
                  </a:lnTo>
                  <a:lnTo>
                    <a:pt x="3673" y="6956"/>
                  </a:lnTo>
                  <a:close/>
                  <a:moveTo>
                    <a:pt x="7264" y="6941"/>
                  </a:moveTo>
                  <a:lnTo>
                    <a:pt x="7279" y="6952"/>
                  </a:lnTo>
                  <a:lnTo>
                    <a:pt x="7236" y="7018"/>
                  </a:lnTo>
                  <a:lnTo>
                    <a:pt x="7222" y="7008"/>
                  </a:lnTo>
                  <a:lnTo>
                    <a:pt x="7264" y="6941"/>
                  </a:lnTo>
                  <a:close/>
                  <a:moveTo>
                    <a:pt x="8939" y="7018"/>
                  </a:moveTo>
                  <a:cubicBezTo>
                    <a:pt x="8939" y="7018"/>
                    <a:pt x="8939" y="7018"/>
                    <a:pt x="8939" y="7018"/>
                  </a:cubicBezTo>
                  <a:cubicBezTo>
                    <a:pt x="8939" y="7018"/>
                    <a:pt x="8939" y="7018"/>
                    <a:pt x="8939" y="7018"/>
                  </a:cubicBezTo>
                  <a:close/>
                  <a:moveTo>
                    <a:pt x="10068" y="7172"/>
                  </a:moveTo>
                  <a:lnTo>
                    <a:pt x="10123" y="7184"/>
                  </a:lnTo>
                  <a:lnTo>
                    <a:pt x="10118" y="7209"/>
                  </a:lnTo>
                  <a:lnTo>
                    <a:pt x="10063" y="7197"/>
                  </a:lnTo>
                  <a:lnTo>
                    <a:pt x="10068" y="7172"/>
                  </a:lnTo>
                  <a:close/>
                  <a:moveTo>
                    <a:pt x="3904" y="7096"/>
                  </a:moveTo>
                  <a:cubicBezTo>
                    <a:pt x="3885" y="7134"/>
                    <a:pt x="3863" y="7172"/>
                    <a:pt x="3835" y="7227"/>
                  </a:cubicBezTo>
                  <a:cubicBezTo>
                    <a:pt x="3783" y="7189"/>
                    <a:pt x="3744" y="7159"/>
                    <a:pt x="3674" y="7108"/>
                  </a:cubicBezTo>
                  <a:cubicBezTo>
                    <a:pt x="3773" y="7102"/>
                    <a:pt x="3832" y="7099"/>
                    <a:pt x="3904" y="7096"/>
                  </a:cubicBezTo>
                  <a:close/>
                  <a:moveTo>
                    <a:pt x="27639" y="7209"/>
                  </a:moveTo>
                  <a:lnTo>
                    <a:pt x="27734" y="7218"/>
                  </a:lnTo>
                  <a:lnTo>
                    <a:pt x="27735" y="7256"/>
                  </a:lnTo>
                  <a:lnTo>
                    <a:pt x="27641" y="7280"/>
                  </a:lnTo>
                  <a:lnTo>
                    <a:pt x="27639" y="7209"/>
                  </a:lnTo>
                  <a:close/>
                  <a:moveTo>
                    <a:pt x="6942" y="7212"/>
                  </a:moveTo>
                  <a:lnTo>
                    <a:pt x="7019" y="7267"/>
                  </a:lnTo>
                  <a:lnTo>
                    <a:pt x="7001" y="7300"/>
                  </a:lnTo>
                  <a:lnTo>
                    <a:pt x="6908" y="7271"/>
                  </a:lnTo>
                  <a:lnTo>
                    <a:pt x="6942" y="7212"/>
                  </a:lnTo>
                  <a:close/>
                  <a:moveTo>
                    <a:pt x="4083" y="7064"/>
                  </a:moveTo>
                  <a:cubicBezTo>
                    <a:pt x="4257" y="7087"/>
                    <a:pt x="4069" y="7245"/>
                    <a:pt x="4129" y="7317"/>
                  </a:cubicBezTo>
                  <a:cubicBezTo>
                    <a:pt x="4041" y="7331"/>
                    <a:pt x="3994" y="7339"/>
                    <a:pt x="3901" y="7353"/>
                  </a:cubicBezTo>
                  <a:cubicBezTo>
                    <a:pt x="3980" y="7228"/>
                    <a:pt x="4033" y="7142"/>
                    <a:pt x="4083" y="7064"/>
                  </a:cubicBezTo>
                  <a:close/>
                  <a:moveTo>
                    <a:pt x="7205" y="7318"/>
                  </a:moveTo>
                  <a:lnTo>
                    <a:pt x="7300" y="7346"/>
                  </a:lnTo>
                  <a:lnTo>
                    <a:pt x="7266" y="7406"/>
                  </a:lnTo>
                  <a:lnTo>
                    <a:pt x="7189" y="7352"/>
                  </a:lnTo>
                  <a:lnTo>
                    <a:pt x="7205" y="7318"/>
                  </a:lnTo>
                  <a:close/>
                  <a:moveTo>
                    <a:pt x="3048" y="7417"/>
                  </a:moveTo>
                  <a:cubicBezTo>
                    <a:pt x="3130" y="7417"/>
                    <a:pt x="3189" y="7453"/>
                    <a:pt x="3226" y="7523"/>
                  </a:cubicBezTo>
                  <a:lnTo>
                    <a:pt x="3226" y="7523"/>
                  </a:lnTo>
                  <a:cubicBezTo>
                    <a:pt x="3146" y="7506"/>
                    <a:pt x="3083" y="7462"/>
                    <a:pt x="3021" y="7418"/>
                  </a:cubicBezTo>
                  <a:cubicBezTo>
                    <a:pt x="3030" y="7417"/>
                    <a:pt x="3039" y="7417"/>
                    <a:pt x="3048" y="7417"/>
                  </a:cubicBezTo>
                  <a:close/>
                  <a:moveTo>
                    <a:pt x="19078" y="7656"/>
                  </a:moveTo>
                  <a:lnTo>
                    <a:pt x="19072" y="7676"/>
                  </a:lnTo>
                  <a:lnTo>
                    <a:pt x="19012" y="7677"/>
                  </a:lnTo>
                  <a:lnTo>
                    <a:pt x="19012" y="7677"/>
                  </a:lnTo>
                  <a:lnTo>
                    <a:pt x="19019" y="7658"/>
                  </a:lnTo>
                  <a:lnTo>
                    <a:pt x="19078" y="7656"/>
                  </a:lnTo>
                  <a:close/>
                  <a:moveTo>
                    <a:pt x="7041" y="7467"/>
                  </a:moveTo>
                  <a:cubicBezTo>
                    <a:pt x="7067" y="7533"/>
                    <a:pt x="7091" y="7590"/>
                    <a:pt x="7135" y="7701"/>
                  </a:cubicBezTo>
                  <a:cubicBezTo>
                    <a:pt x="7049" y="7640"/>
                    <a:pt x="7008" y="7612"/>
                    <a:pt x="6964" y="7580"/>
                  </a:cubicBezTo>
                  <a:cubicBezTo>
                    <a:pt x="6991" y="7540"/>
                    <a:pt x="7010" y="7512"/>
                    <a:pt x="7041" y="7467"/>
                  </a:cubicBezTo>
                  <a:close/>
                  <a:moveTo>
                    <a:pt x="3349" y="7496"/>
                  </a:moveTo>
                  <a:lnTo>
                    <a:pt x="3327" y="7562"/>
                  </a:lnTo>
                  <a:lnTo>
                    <a:pt x="3408" y="7704"/>
                  </a:lnTo>
                  <a:lnTo>
                    <a:pt x="3408" y="7704"/>
                  </a:lnTo>
                  <a:cubicBezTo>
                    <a:pt x="3385" y="7715"/>
                    <a:pt x="3362" y="7721"/>
                    <a:pt x="3340" y="7721"/>
                  </a:cubicBezTo>
                  <a:cubicBezTo>
                    <a:pt x="3307" y="7721"/>
                    <a:pt x="3277" y="7708"/>
                    <a:pt x="3248" y="7683"/>
                  </a:cubicBezTo>
                  <a:cubicBezTo>
                    <a:pt x="3273" y="7645"/>
                    <a:pt x="3299" y="7604"/>
                    <a:pt x="3327" y="7562"/>
                  </a:cubicBezTo>
                  <a:lnTo>
                    <a:pt x="3289" y="7536"/>
                  </a:lnTo>
                  <a:lnTo>
                    <a:pt x="3289" y="7536"/>
                  </a:lnTo>
                  <a:cubicBezTo>
                    <a:pt x="3316" y="7511"/>
                    <a:pt x="3333" y="7503"/>
                    <a:pt x="3349" y="7496"/>
                  </a:cubicBezTo>
                  <a:close/>
                  <a:moveTo>
                    <a:pt x="3488" y="7707"/>
                  </a:moveTo>
                  <a:cubicBezTo>
                    <a:pt x="3513" y="7707"/>
                    <a:pt x="3532" y="7717"/>
                    <a:pt x="3549" y="7727"/>
                  </a:cubicBezTo>
                  <a:lnTo>
                    <a:pt x="3551" y="7727"/>
                  </a:lnTo>
                  <a:lnTo>
                    <a:pt x="3526" y="7773"/>
                  </a:lnTo>
                  <a:lnTo>
                    <a:pt x="3418" y="7733"/>
                  </a:lnTo>
                  <a:lnTo>
                    <a:pt x="3423" y="7726"/>
                  </a:lnTo>
                  <a:lnTo>
                    <a:pt x="3423" y="7726"/>
                  </a:lnTo>
                  <a:cubicBezTo>
                    <a:pt x="3449" y="7712"/>
                    <a:pt x="3471" y="7707"/>
                    <a:pt x="3488" y="7707"/>
                  </a:cubicBezTo>
                  <a:close/>
                  <a:moveTo>
                    <a:pt x="15599" y="7704"/>
                  </a:moveTo>
                  <a:lnTo>
                    <a:pt x="15643" y="7726"/>
                  </a:lnTo>
                  <a:lnTo>
                    <a:pt x="15577" y="7842"/>
                  </a:lnTo>
                  <a:lnTo>
                    <a:pt x="15550" y="7833"/>
                  </a:lnTo>
                  <a:lnTo>
                    <a:pt x="15599" y="7704"/>
                  </a:lnTo>
                  <a:close/>
                  <a:moveTo>
                    <a:pt x="6995" y="7749"/>
                  </a:moveTo>
                  <a:cubicBezTo>
                    <a:pt x="7072" y="7779"/>
                    <a:pt x="7095" y="7789"/>
                    <a:pt x="7133" y="7804"/>
                  </a:cubicBezTo>
                  <a:cubicBezTo>
                    <a:pt x="7099" y="7854"/>
                    <a:pt x="7070" y="7898"/>
                    <a:pt x="7061" y="7911"/>
                  </a:cubicBezTo>
                  <a:cubicBezTo>
                    <a:pt x="7048" y="7877"/>
                    <a:pt x="7030" y="7833"/>
                    <a:pt x="6995" y="7749"/>
                  </a:cubicBezTo>
                  <a:close/>
                  <a:moveTo>
                    <a:pt x="15525" y="7954"/>
                  </a:moveTo>
                  <a:lnTo>
                    <a:pt x="15574" y="7983"/>
                  </a:lnTo>
                  <a:lnTo>
                    <a:pt x="15561" y="8007"/>
                  </a:lnTo>
                  <a:lnTo>
                    <a:pt x="15512" y="7977"/>
                  </a:lnTo>
                  <a:lnTo>
                    <a:pt x="15525" y="7954"/>
                  </a:lnTo>
                  <a:close/>
                  <a:moveTo>
                    <a:pt x="6629" y="8067"/>
                  </a:moveTo>
                  <a:lnTo>
                    <a:pt x="6674" y="8101"/>
                  </a:lnTo>
                  <a:lnTo>
                    <a:pt x="6660" y="8123"/>
                  </a:lnTo>
                  <a:lnTo>
                    <a:pt x="6614" y="8089"/>
                  </a:lnTo>
                  <a:lnTo>
                    <a:pt x="6629" y="8067"/>
                  </a:lnTo>
                  <a:close/>
                  <a:moveTo>
                    <a:pt x="3563" y="7942"/>
                  </a:moveTo>
                  <a:lnTo>
                    <a:pt x="3589" y="7955"/>
                  </a:lnTo>
                  <a:lnTo>
                    <a:pt x="3493" y="8141"/>
                  </a:lnTo>
                  <a:lnTo>
                    <a:pt x="3448" y="8117"/>
                  </a:lnTo>
                  <a:lnTo>
                    <a:pt x="3563" y="7942"/>
                  </a:lnTo>
                  <a:close/>
                  <a:moveTo>
                    <a:pt x="21585" y="7979"/>
                  </a:moveTo>
                  <a:cubicBezTo>
                    <a:pt x="21621" y="7993"/>
                    <a:pt x="21644" y="8004"/>
                    <a:pt x="21669" y="8014"/>
                  </a:cubicBezTo>
                  <a:lnTo>
                    <a:pt x="21666" y="8080"/>
                  </a:lnTo>
                  <a:cubicBezTo>
                    <a:pt x="21619" y="8099"/>
                    <a:pt x="21573" y="8118"/>
                    <a:pt x="21487" y="8154"/>
                  </a:cubicBezTo>
                  <a:cubicBezTo>
                    <a:pt x="21535" y="8067"/>
                    <a:pt x="21557" y="8027"/>
                    <a:pt x="21585" y="7979"/>
                  </a:cubicBezTo>
                  <a:close/>
                  <a:moveTo>
                    <a:pt x="7909" y="8299"/>
                  </a:moveTo>
                  <a:lnTo>
                    <a:pt x="7954" y="8332"/>
                  </a:lnTo>
                  <a:lnTo>
                    <a:pt x="7940" y="8354"/>
                  </a:lnTo>
                  <a:lnTo>
                    <a:pt x="7894" y="8321"/>
                  </a:lnTo>
                  <a:lnTo>
                    <a:pt x="7909" y="8299"/>
                  </a:lnTo>
                  <a:close/>
                  <a:moveTo>
                    <a:pt x="10030" y="8439"/>
                  </a:moveTo>
                  <a:lnTo>
                    <a:pt x="10142" y="8458"/>
                  </a:lnTo>
                  <a:lnTo>
                    <a:pt x="10136" y="8497"/>
                  </a:lnTo>
                  <a:lnTo>
                    <a:pt x="10024" y="8477"/>
                  </a:lnTo>
                  <a:lnTo>
                    <a:pt x="10030" y="8439"/>
                  </a:lnTo>
                  <a:close/>
                  <a:moveTo>
                    <a:pt x="2015" y="8725"/>
                  </a:moveTo>
                  <a:lnTo>
                    <a:pt x="2031" y="8735"/>
                  </a:lnTo>
                  <a:lnTo>
                    <a:pt x="1990" y="8806"/>
                  </a:lnTo>
                  <a:lnTo>
                    <a:pt x="1990" y="8804"/>
                  </a:lnTo>
                  <a:lnTo>
                    <a:pt x="1974" y="8795"/>
                  </a:lnTo>
                  <a:lnTo>
                    <a:pt x="2015" y="8725"/>
                  </a:lnTo>
                  <a:close/>
                  <a:moveTo>
                    <a:pt x="3523" y="8751"/>
                  </a:moveTo>
                  <a:lnTo>
                    <a:pt x="3539" y="8761"/>
                  </a:lnTo>
                  <a:lnTo>
                    <a:pt x="3498" y="8828"/>
                  </a:lnTo>
                  <a:lnTo>
                    <a:pt x="3482" y="8817"/>
                  </a:lnTo>
                  <a:lnTo>
                    <a:pt x="3523" y="8751"/>
                  </a:lnTo>
                  <a:close/>
                  <a:moveTo>
                    <a:pt x="2599" y="8626"/>
                  </a:moveTo>
                  <a:cubicBezTo>
                    <a:pt x="2596" y="8739"/>
                    <a:pt x="2595" y="8791"/>
                    <a:pt x="2592" y="8869"/>
                  </a:cubicBezTo>
                  <a:lnTo>
                    <a:pt x="2592" y="8870"/>
                  </a:lnTo>
                  <a:cubicBezTo>
                    <a:pt x="2539" y="8854"/>
                    <a:pt x="2514" y="8847"/>
                    <a:pt x="2472" y="8835"/>
                  </a:cubicBezTo>
                  <a:cubicBezTo>
                    <a:pt x="2506" y="8781"/>
                    <a:pt x="2533" y="8735"/>
                    <a:pt x="2599" y="8626"/>
                  </a:cubicBezTo>
                  <a:close/>
                  <a:moveTo>
                    <a:pt x="13720" y="8807"/>
                  </a:moveTo>
                  <a:lnTo>
                    <a:pt x="13814" y="8831"/>
                  </a:lnTo>
                  <a:lnTo>
                    <a:pt x="13783" y="8892"/>
                  </a:lnTo>
                  <a:lnTo>
                    <a:pt x="13704" y="8841"/>
                  </a:lnTo>
                  <a:lnTo>
                    <a:pt x="13720" y="8807"/>
                  </a:lnTo>
                  <a:close/>
                  <a:moveTo>
                    <a:pt x="2687" y="8889"/>
                  </a:moveTo>
                  <a:lnTo>
                    <a:pt x="2783" y="8950"/>
                  </a:lnTo>
                  <a:lnTo>
                    <a:pt x="2762" y="8984"/>
                  </a:lnTo>
                  <a:lnTo>
                    <a:pt x="2667" y="8923"/>
                  </a:lnTo>
                  <a:lnTo>
                    <a:pt x="2687" y="8889"/>
                  </a:lnTo>
                  <a:close/>
                  <a:moveTo>
                    <a:pt x="2945" y="8936"/>
                  </a:moveTo>
                  <a:lnTo>
                    <a:pt x="2961" y="8945"/>
                  </a:lnTo>
                  <a:lnTo>
                    <a:pt x="2920" y="9013"/>
                  </a:lnTo>
                  <a:lnTo>
                    <a:pt x="2904" y="9003"/>
                  </a:lnTo>
                  <a:lnTo>
                    <a:pt x="2945" y="8936"/>
                  </a:lnTo>
                  <a:close/>
                  <a:moveTo>
                    <a:pt x="8738" y="9125"/>
                  </a:moveTo>
                  <a:lnTo>
                    <a:pt x="8794" y="9132"/>
                  </a:lnTo>
                  <a:lnTo>
                    <a:pt x="8791" y="9160"/>
                  </a:lnTo>
                  <a:lnTo>
                    <a:pt x="8735" y="9151"/>
                  </a:lnTo>
                  <a:lnTo>
                    <a:pt x="8738" y="9125"/>
                  </a:lnTo>
                  <a:close/>
                  <a:moveTo>
                    <a:pt x="2414" y="9165"/>
                  </a:moveTo>
                  <a:lnTo>
                    <a:pt x="2430" y="9175"/>
                  </a:lnTo>
                  <a:lnTo>
                    <a:pt x="2390" y="9244"/>
                  </a:lnTo>
                  <a:lnTo>
                    <a:pt x="2374" y="9234"/>
                  </a:lnTo>
                  <a:lnTo>
                    <a:pt x="2414" y="9165"/>
                  </a:lnTo>
                  <a:close/>
                  <a:moveTo>
                    <a:pt x="3140" y="9154"/>
                  </a:moveTo>
                  <a:lnTo>
                    <a:pt x="3164" y="9169"/>
                  </a:lnTo>
                  <a:lnTo>
                    <a:pt x="3084" y="9303"/>
                  </a:lnTo>
                  <a:lnTo>
                    <a:pt x="3059" y="9288"/>
                  </a:lnTo>
                  <a:lnTo>
                    <a:pt x="3140" y="9154"/>
                  </a:lnTo>
                  <a:close/>
                  <a:moveTo>
                    <a:pt x="2075" y="9262"/>
                  </a:moveTo>
                  <a:lnTo>
                    <a:pt x="2221" y="9350"/>
                  </a:lnTo>
                  <a:lnTo>
                    <a:pt x="2200" y="9385"/>
                  </a:lnTo>
                  <a:lnTo>
                    <a:pt x="2055" y="9297"/>
                  </a:lnTo>
                  <a:lnTo>
                    <a:pt x="2075" y="9262"/>
                  </a:lnTo>
                  <a:close/>
                  <a:moveTo>
                    <a:pt x="2375" y="9538"/>
                  </a:moveTo>
                  <a:lnTo>
                    <a:pt x="2472" y="9596"/>
                  </a:lnTo>
                  <a:lnTo>
                    <a:pt x="2453" y="9631"/>
                  </a:lnTo>
                  <a:lnTo>
                    <a:pt x="2356" y="9572"/>
                  </a:lnTo>
                  <a:lnTo>
                    <a:pt x="2375" y="9538"/>
                  </a:lnTo>
                  <a:close/>
                  <a:moveTo>
                    <a:pt x="3021" y="9662"/>
                  </a:moveTo>
                  <a:lnTo>
                    <a:pt x="3070" y="9691"/>
                  </a:lnTo>
                  <a:lnTo>
                    <a:pt x="3057" y="9713"/>
                  </a:lnTo>
                  <a:lnTo>
                    <a:pt x="3008" y="9684"/>
                  </a:lnTo>
                  <a:lnTo>
                    <a:pt x="3021" y="9662"/>
                  </a:lnTo>
                  <a:close/>
                  <a:moveTo>
                    <a:pt x="2293" y="9682"/>
                  </a:moveTo>
                  <a:lnTo>
                    <a:pt x="2342" y="9710"/>
                  </a:lnTo>
                  <a:lnTo>
                    <a:pt x="2328" y="9734"/>
                  </a:lnTo>
                  <a:lnTo>
                    <a:pt x="2280" y="9704"/>
                  </a:lnTo>
                  <a:lnTo>
                    <a:pt x="2293" y="9682"/>
                  </a:lnTo>
                  <a:close/>
                  <a:moveTo>
                    <a:pt x="2527" y="9728"/>
                  </a:moveTo>
                  <a:lnTo>
                    <a:pt x="2575" y="9757"/>
                  </a:lnTo>
                  <a:lnTo>
                    <a:pt x="2562" y="9781"/>
                  </a:lnTo>
                  <a:lnTo>
                    <a:pt x="2514" y="9752"/>
                  </a:lnTo>
                  <a:lnTo>
                    <a:pt x="2527" y="9728"/>
                  </a:lnTo>
                  <a:close/>
                  <a:moveTo>
                    <a:pt x="6211" y="9832"/>
                  </a:moveTo>
                  <a:lnTo>
                    <a:pt x="6256" y="9868"/>
                  </a:lnTo>
                  <a:lnTo>
                    <a:pt x="6240" y="9888"/>
                  </a:lnTo>
                  <a:lnTo>
                    <a:pt x="6196" y="9855"/>
                  </a:lnTo>
                  <a:lnTo>
                    <a:pt x="6211" y="9832"/>
                  </a:lnTo>
                  <a:close/>
                  <a:moveTo>
                    <a:pt x="6649" y="9937"/>
                  </a:moveTo>
                  <a:lnTo>
                    <a:pt x="6664" y="9949"/>
                  </a:lnTo>
                  <a:lnTo>
                    <a:pt x="6617" y="10013"/>
                  </a:lnTo>
                  <a:lnTo>
                    <a:pt x="6602" y="10002"/>
                  </a:lnTo>
                  <a:lnTo>
                    <a:pt x="6649" y="9937"/>
                  </a:lnTo>
                  <a:close/>
                  <a:moveTo>
                    <a:pt x="2403" y="9991"/>
                  </a:moveTo>
                  <a:lnTo>
                    <a:pt x="2419" y="10000"/>
                  </a:lnTo>
                  <a:lnTo>
                    <a:pt x="2381" y="10069"/>
                  </a:lnTo>
                  <a:lnTo>
                    <a:pt x="2365" y="10060"/>
                  </a:lnTo>
                  <a:lnTo>
                    <a:pt x="2403" y="9991"/>
                  </a:lnTo>
                  <a:close/>
                  <a:moveTo>
                    <a:pt x="14463" y="10065"/>
                  </a:moveTo>
                  <a:lnTo>
                    <a:pt x="14510" y="10097"/>
                  </a:lnTo>
                  <a:lnTo>
                    <a:pt x="14495" y="10121"/>
                  </a:lnTo>
                  <a:lnTo>
                    <a:pt x="14448" y="10088"/>
                  </a:lnTo>
                  <a:lnTo>
                    <a:pt x="14463" y="10065"/>
                  </a:lnTo>
                  <a:close/>
                  <a:moveTo>
                    <a:pt x="2611" y="10044"/>
                  </a:moveTo>
                  <a:lnTo>
                    <a:pt x="2709" y="10102"/>
                  </a:lnTo>
                  <a:lnTo>
                    <a:pt x="2690" y="10136"/>
                  </a:lnTo>
                  <a:lnTo>
                    <a:pt x="2593" y="10078"/>
                  </a:lnTo>
                  <a:lnTo>
                    <a:pt x="2611" y="10044"/>
                  </a:lnTo>
                  <a:close/>
                  <a:moveTo>
                    <a:pt x="5092" y="10285"/>
                  </a:moveTo>
                  <a:lnTo>
                    <a:pt x="5092" y="10285"/>
                  </a:lnTo>
                  <a:cubicBezTo>
                    <a:pt x="5087" y="10291"/>
                    <a:pt x="5080" y="10300"/>
                    <a:pt x="5074" y="10309"/>
                  </a:cubicBezTo>
                  <a:lnTo>
                    <a:pt x="5077" y="10311"/>
                  </a:lnTo>
                  <a:lnTo>
                    <a:pt x="5077" y="10311"/>
                  </a:lnTo>
                  <a:cubicBezTo>
                    <a:pt x="5082" y="10303"/>
                    <a:pt x="5087" y="10294"/>
                    <a:pt x="5092" y="10285"/>
                  </a:cubicBezTo>
                  <a:close/>
                  <a:moveTo>
                    <a:pt x="1212" y="10261"/>
                  </a:moveTo>
                  <a:cubicBezTo>
                    <a:pt x="1248" y="10269"/>
                    <a:pt x="1275" y="10275"/>
                    <a:pt x="1316" y="10284"/>
                  </a:cubicBezTo>
                  <a:cubicBezTo>
                    <a:pt x="1287" y="10341"/>
                    <a:pt x="1262" y="10389"/>
                    <a:pt x="1238" y="10437"/>
                  </a:cubicBezTo>
                  <a:cubicBezTo>
                    <a:pt x="1209" y="10422"/>
                    <a:pt x="1192" y="10414"/>
                    <a:pt x="1165" y="10399"/>
                  </a:cubicBezTo>
                  <a:cubicBezTo>
                    <a:pt x="1178" y="10359"/>
                    <a:pt x="1192" y="10316"/>
                    <a:pt x="1212" y="10261"/>
                  </a:cubicBezTo>
                  <a:close/>
                  <a:moveTo>
                    <a:pt x="8718" y="10402"/>
                  </a:moveTo>
                  <a:lnTo>
                    <a:pt x="8716" y="10471"/>
                  </a:lnTo>
                  <a:lnTo>
                    <a:pt x="8622" y="10462"/>
                  </a:lnTo>
                  <a:lnTo>
                    <a:pt x="8621" y="10421"/>
                  </a:lnTo>
                  <a:lnTo>
                    <a:pt x="8718" y="10402"/>
                  </a:lnTo>
                  <a:close/>
                  <a:moveTo>
                    <a:pt x="6055" y="10421"/>
                  </a:moveTo>
                  <a:lnTo>
                    <a:pt x="6099" y="10456"/>
                  </a:lnTo>
                  <a:lnTo>
                    <a:pt x="6084" y="10477"/>
                  </a:lnTo>
                  <a:lnTo>
                    <a:pt x="6040" y="10442"/>
                  </a:lnTo>
                  <a:lnTo>
                    <a:pt x="6055" y="10421"/>
                  </a:lnTo>
                  <a:close/>
                  <a:moveTo>
                    <a:pt x="5902" y="10365"/>
                  </a:moveTo>
                  <a:lnTo>
                    <a:pt x="5924" y="10383"/>
                  </a:lnTo>
                  <a:lnTo>
                    <a:pt x="5828" y="10511"/>
                  </a:lnTo>
                  <a:lnTo>
                    <a:pt x="5806" y="10492"/>
                  </a:lnTo>
                  <a:lnTo>
                    <a:pt x="5902" y="10365"/>
                  </a:lnTo>
                  <a:close/>
                  <a:moveTo>
                    <a:pt x="14091" y="10565"/>
                  </a:moveTo>
                  <a:lnTo>
                    <a:pt x="14105" y="10577"/>
                  </a:lnTo>
                  <a:lnTo>
                    <a:pt x="14061" y="10643"/>
                  </a:lnTo>
                  <a:lnTo>
                    <a:pt x="14045" y="10633"/>
                  </a:lnTo>
                  <a:lnTo>
                    <a:pt x="14091" y="10565"/>
                  </a:lnTo>
                  <a:close/>
                  <a:moveTo>
                    <a:pt x="2414" y="10655"/>
                  </a:moveTo>
                  <a:lnTo>
                    <a:pt x="2464" y="10683"/>
                  </a:lnTo>
                  <a:lnTo>
                    <a:pt x="2452" y="10706"/>
                  </a:lnTo>
                  <a:lnTo>
                    <a:pt x="2402" y="10678"/>
                  </a:lnTo>
                  <a:lnTo>
                    <a:pt x="2414" y="10655"/>
                  </a:lnTo>
                  <a:close/>
                  <a:moveTo>
                    <a:pt x="1295" y="10652"/>
                  </a:moveTo>
                  <a:lnTo>
                    <a:pt x="1312" y="10661"/>
                  </a:lnTo>
                  <a:lnTo>
                    <a:pt x="1276" y="10734"/>
                  </a:lnTo>
                  <a:lnTo>
                    <a:pt x="1259" y="10725"/>
                  </a:lnTo>
                  <a:lnTo>
                    <a:pt x="1295" y="10652"/>
                  </a:lnTo>
                  <a:close/>
                  <a:moveTo>
                    <a:pt x="1862" y="10690"/>
                  </a:moveTo>
                  <a:cubicBezTo>
                    <a:pt x="1888" y="10690"/>
                    <a:pt x="1911" y="10706"/>
                    <a:pt x="1924" y="10753"/>
                  </a:cubicBezTo>
                  <a:cubicBezTo>
                    <a:pt x="1880" y="10777"/>
                    <a:pt x="1841" y="10798"/>
                    <a:pt x="1788" y="10824"/>
                  </a:cubicBezTo>
                  <a:cubicBezTo>
                    <a:pt x="1755" y="10801"/>
                    <a:pt x="1712" y="10771"/>
                    <a:pt x="1671" y="10743"/>
                  </a:cubicBezTo>
                  <a:lnTo>
                    <a:pt x="1671" y="10743"/>
                  </a:lnTo>
                  <a:cubicBezTo>
                    <a:pt x="1677" y="10746"/>
                    <a:pt x="1684" y="10747"/>
                    <a:pt x="1691" y="10747"/>
                  </a:cubicBezTo>
                  <a:cubicBezTo>
                    <a:pt x="1743" y="10747"/>
                    <a:pt x="1811" y="10690"/>
                    <a:pt x="1862" y="10690"/>
                  </a:cubicBezTo>
                  <a:close/>
                  <a:moveTo>
                    <a:pt x="5088" y="10746"/>
                  </a:moveTo>
                  <a:lnTo>
                    <a:pt x="5175" y="10820"/>
                  </a:lnTo>
                  <a:lnTo>
                    <a:pt x="5152" y="10851"/>
                  </a:lnTo>
                  <a:lnTo>
                    <a:pt x="5065" y="10777"/>
                  </a:lnTo>
                  <a:lnTo>
                    <a:pt x="5088" y="10746"/>
                  </a:lnTo>
                  <a:close/>
                  <a:moveTo>
                    <a:pt x="5415" y="10806"/>
                  </a:moveTo>
                  <a:lnTo>
                    <a:pt x="5440" y="10818"/>
                  </a:lnTo>
                  <a:lnTo>
                    <a:pt x="5377" y="10934"/>
                  </a:lnTo>
                  <a:lnTo>
                    <a:pt x="5334" y="10909"/>
                  </a:lnTo>
                  <a:lnTo>
                    <a:pt x="5415" y="10806"/>
                  </a:lnTo>
                  <a:close/>
                  <a:moveTo>
                    <a:pt x="1341" y="10949"/>
                  </a:moveTo>
                  <a:lnTo>
                    <a:pt x="1357" y="10956"/>
                  </a:lnTo>
                  <a:lnTo>
                    <a:pt x="1323" y="11030"/>
                  </a:lnTo>
                  <a:lnTo>
                    <a:pt x="1306" y="11021"/>
                  </a:lnTo>
                  <a:lnTo>
                    <a:pt x="1341" y="10949"/>
                  </a:lnTo>
                  <a:close/>
                  <a:moveTo>
                    <a:pt x="2075" y="11092"/>
                  </a:moveTo>
                  <a:lnTo>
                    <a:pt x="2171" y="11108"/>
                  </a:lnTo>
                  <a:lnTo>
                    <a:pt x="2146" y="11170"/>
                  </a:lnTo>
                  <a:lnTo>
                    <a:pt x="2063" y="11127"/>
                  </a:lnTo>
                  <a:lnTo>
                    <a:pt x="2075" y="11092"/>
                  </a:lnTo>
                  <a:close/>
                  <a:moveTo>
                    <a:pt x="19399" y="10846"/>
                  </a:moveTo>
                  <a:cubicBezTo>
                    <a:pt x="19430" y="10861"/>
                    <a:pt x="19458" y="10876"/>
                    <a:pt x="19495" y="10895"/>
                  </a:cubicBezTo>
                  <a:cubicBezTo>
                    <a:pt x="19462" y="10951"/>
                    <a:pt x="19437" y="10992"/>
                    <a:pt x="19411" y="11036"/>
                  </a:cubicBezTo>
                  <a:cubicBezTo>
                    <a:pt x="19414" y="11049"/>
                    <a:pt x="19415" y="11059"/>
                    <a:pt x="19417" y="11068"/>
                  </a:cubicBezTo>
                  <a:lnTo>
                    <a:pt x="19417" y="11068"/>
                  </a:lnTo>
                  <a:cubicBezTo>
                    <a:pt x="19413" y="11067"/>
                    <a:pt x="19409" y="11067"/>
                    <a:pt x="19406" y="11066"/>
                  </a:cubicBezTo>
                  <a:lnTo>
                    <a:pt x="19406" y="11066"/>
                  </a:lnTo>
                  <a:cubicBezTo>
                    <a:pt x="19410" y="11073"/>
                    <a:pt x="19414" y="11081"/>
                    <a:pt x="19418" y="11089"/>
                  </a:cubicBezTo>
                  <a:lnTo>
                    <a:pt x="19418" y="11089"/>
                  </a:lnTo>
                  <a:cubicBezTo>
                    <a:pt x="19419" y="11084"/>
                    <a:pt x="19418" y="11077"/>
                    <a:pt x="19417" y="11068"/>
                  </a:cubicBezTo>
                  <a:lnTo>
                    <a:pt x="19417" y="11068"/>
                  </a:lnTo>
                  <a:cubicBezTo>
                    <a:pt x="19437" y="11070"/>
                    <a:pt x="19456" y="11073"/>
                    <a:pt x="19474" y="11082"/>
                  </a:cubicBezTo>
                  <a:cubicBezTo>
                    <a:pt x="19481" y="11084"/>
                    <a:pt x="19473" y="11117"/>
                    <a:pt x="19470" y="11189"/>
                  </a:cubicBezTo>
                  <a:cubicBezTo>
                    <a:pt x="19449" y="11148"/>
                    <a:pt x="19433" y="11115"/>
                    <a:pt x="19418" y="11089"/>
                  </a:cubicBezTo>
                  <a:lnTo>
                    <a:pt x="19418" y="11089"/>
                  </a:lnTo>
                  <a:cubicBezTo>
                    <a:pt x="19418" y="11093"/>
                    <a:pt x="19417" y="11095"/>
                    <a:pt x="19415" y="11095"/>
                  </a:cubicBezTo>
                  <a:cubicBezTo>
                    <a:pt x="19410" y="11095"/>
                    <a:pt x="19399" y="11079"/>
                    <a:pt x="19389" y="11064"/>
                  </a:cubicBezTo>
                  <a:lnTo>
                    <a:pt x="19389" y="11064"/>
                  </a:lnTo>
                  <a:cubicBezTo>
                    <a:pt x="19394" y="11065"/>
                    <a:pt x="19400" y="11065"/>
                    <a:pt x="19406" y="11066"/>
                  </a:cubicBezTo>
                  <a:lnTo>
                    <a:pt x="19406" y="11066"/>
                  </a:lnTo>
                  <a:cubicBezTo>
                    <a:pt x="19367" y="10998"/>
                    <a:pt x="19349" y="10981"/>
                    <a:pt x="19330" y="10964"/>
                  </a:cubicBezTo>
                  <a:cubicBezTo>
                    <a:pt x="19355" y="10923"/>
                    <a:pt x="19373" y="10892"/>
                    <a:pt x="19399" y="10846"/>
                  </a:cubicBezTo>
                  <a:close/>
                  <a:moveTo>
                    <a:pt x="5793" y="11136"/>
                  </a:moveTo>
                  <a:lnTo>
                    <a:pt x="5836" y="11171"/>
                  </a:lnTo>
                  <a:lnTo>
                    <a:pt x="5820" y="11192"/>
                  </a:lnTo>
                  <a:lnTo>
                    <a:pt x="5775" y="11157"/>
                  </a:lnTo>
                  <a:lnTo>
                    <a:pt x="5793" y="11136"/>
                  </a:lnTo>
                  <a:close/>
                  <a:moveTo>
                    <a:pt x="13723" y="11109"/>
                  </a:moveTo>
                  <a:lnTo>
                    <a:pt x="13716" y="11187"/>
                  </a:lnTo>
                  <a:lnTo>
                    <a:pt x="13698" y="11193"/>
                  </a:lnTo>
                  <a:cubicBezTo>
                    <a:pt x="13717" y="11211"/>
                    <a:pt x="13719" y="11235"/>
                    <a:pt x="13720" y="11260"/>
                  </a:cubicBezTo>
                  <a:lnTo>
                    <a:pt x="13691" y="11270"/>
                  </a:lnTo>
                  <a:lnTo>
                    <a:pt x="13698" y="11192"/>
                  </a:lnTo>
                  <a:lnTo>
                    <a:pt x="13716" y="11186"/>
                  </a:lnTo>
                  <a:cubicBezTo>
                    <a:pt x="13696" y="11168"/>
                    <a:pt x="13695" y="11143"/>
                    <a:pt x="13694" y="11118"/>
                  </a:cubicBezTo>
                  <a:lnTo>
                    <a:pt x="13723" y="11109"/>
                  </a:lnTo>
                  <a:close/>
                  <a:moveTo>
                    <a:pt x="19350" y="11221"/>
                  </a:moveTo>
                  <a:lnTo>
                    <a:pt x="19396" y="11254"/>
                  </a:lnTo>
                  <a:lnTo>
                    <a:pt x="19381" y="11276"/>
                  </a:lnTo>
                  <a:lnTo>
                    <a:pt x="19336" y="11243"/>
                  </a:lnTo>
                  <a:lnTo>
                    <a:pt x="19350" y="11221"/>
                  </a:lnTo>
                  <a:close/>
                  <a:moveTo>
                    <a:pt x="5550" y="11351"/>
                  </a:moveTo>
                  <a:lnTo>
                    <a:pt x="5593" y="11386"/>
                  </a:lnTo>
                  <a:lnTo>
                    <a:pt x="5577" y="11408"/>
                  </a:lnTo>
                  <a:lnTo>
                    <a:pt x="5534" y="11371"/>
                  </a:lnTo>
                  <a:lnTo>
                    <a:pt x="5550" y="11351"/>
                  </a:lnTo>
                  <a:close/>
                  <a:moveTo>
                    <a:pt x="6015" y="11310"/>
                  </a:moveTo>
                  <a:lnTo>
                    <a:pt x="6055" y="11338"/>
                  </a:lnTo>
                  <a:lnTo>
                    <a:pt x="5971" y="11442"/>
                  </a:lnTo>
                  <a:lnTo>
                    <a:pt x="5946" y="11429"/>
                  </a:lnTo>
                  <a:lnTo>
                    <a:pt x="6015" y="11310"/>
                  </a:lnTo>
                  <a:close/>
                  <a:moveTo>
                    <a:pt x="5269" y="11313"/>
                  </a:moveTo>
                  <a:lnTo>
                    <a:pt x="5269" y="11313"/>
                  </a:lnTo>
                  <a:cubicBezTo>
                    <a:pt x="5262" y="11435"/>
                    <a:pt x="5259" y="11483"/>
                    <a:pt x="5255" y="11560"/>
                  </a:cubicBezTo>
                  <a:cubicBezTo>
                    <a:pt x="5210" y="11538"/>
                    <a:pt x="5187" y="11527"/>
                    <a:pt x="5153" y="11510"/>
                  </a:cubicBezTo>
                  <a:cubicBezTo>
                    <a:pt x="5178" y="11468"/>
                    <a:pt x="5200" y="11430"/>
                    <a:pt x="5269" y="11313"/>
                  </a:cubicBezTo>
                  <a:close/>
                  <a:moveTo>
                    <a:pt x="4610" y="11385"/>
                  </a:moveTo>
                  <a:lnTo>
                    <a:pt x="4610" y="11385"/>
                  </a:lnTo>
                  <a:cubicBezTo>
                    <a:pt x="4685" y="11427"/>
                    <a:pt x="4729" y="11452"/>
                    <a:pt x="4779" y="11480"/>
                  </a:cubicBezTo>
                  <a:cubicBezTo>
                    <a:pt x="4740" y="11530"/>
                    <a:pt x="4719" y="11558"/>
                    <a:pt x="4687" y="11598"/>
                  </a:cubicBezTo>
                  <a:cubicBezTo>
                    <a:pt x="4665" y="11536"/>
                    <a:pt x="4645" y="11482"/>
                    <a:pt x="4610" y="11385"/>
                  </a:cubicBezTo>
                  <a:close/>
                  <a:moveTo>
                    <a:pt x="19221" y="11514"/>
                  </a:moveTo>
                  <a:lnTo>
                    <a:pt x="19265" y="11536"/>
                  </a:lnTo>
                  <a:lnTo>
                    <a:pt x="19192" y="11646"/>
                  </a:lnTo>
                  <a:lnTo>
                    <a:pt x="19167" y="11636"/>
                  </a:lnTo>
                  <a:lnTo>
                    <a:pt x="19221" y="11514"/>
                  </a:lnTo>
                  <a:close/>
                  <a:moveTo>
                    <a:pt x="8532" y="11616"/>
                  </a:moveTo>
                  <a:lnTo>
                    <a:pt x="8552" y="11617"/>
                  </a:lnTo>
                  <a:lnTo>
                    <a:pt x="8552" y="11699"/>
                  </a:lnTo>
                  <a:lnTo>
                    <a:pt x="8532" y="11698"/>
                  </a:lnTo>
                  <a:lnTo>
                    <a:pt x="8532" y="11616"/>
                  </a:lnTo>
                  <a:close/>
                  <a:moveTo>
                    <a:pt x="2122" y="11688"/>
                  </a:moveTo>
                  <a:lnTo>
                    <a:pt x="2138" y="11695"/>
                  </a:lnTo>
                  <a:lnTo>
                    <a:pt x="2108" y="11764"/>
                  </a:lnTo>
                  <a:lnTo>
                    <a:pt x="2091" y="11757"/>
                  </a:lnTo>
                  <a:lnTo>
                    <a:pt x="2122" y="11688"/>
                  </a:lnTo>
                  <a:close/>
                  <a:moveTo>
                    <a:pt x="4815" y="11641"/>
                  </a:moveTo>
                  <a:lnTo>
                    <a:pt x="4838" y="11655"/>
                  </a:lnTo>
                  <a:lnTo>
                    <a:pt x="4771" y="11770"/>
                  </a:lnTo>
                  <a:lnTo>
                    <a:pt x="4731" y="11742"/>
                  </a:lnTo>
                  <a:lnTo>
                    <a:pt x="4815" y="11641"/>
                  </a:lnTo>
                  <a:close/>
                  <a:moveTo>
                    <a:pt x="13177" y="11796"/>
                  </a:moveTo>
                  <a:lnTo>
                    <a:pt x="13180" y="11798"/>
                  </a:lnTo>
                  <a:lnTo>
                    <a:pt x="13176" y="11804"/>
                  </a:lnTo>
                  <a:lnTo>
                    <a:pt x="13177" y="11796"/>
                  </a:lnTo>
                  <a:close/>
                  <a:moveTo>
                    <a:pt x="13077" y="11751"/>
                  </a:moveTo>
                  <a:lnTo>
                    <a:pt x="13150" y="11784"/>
                  </a:lnTo>
                  <a:lnTo>
                    <a:pt x="13150" y="11784"/>
                  </a:lnTo>
                  <a:cubicBezTo>
                    <a:pt x="13126" y="11805"/>
                    <a:pt x="13108" y="11812"/>
                    <a:pt x="13092" y="11812"/>
                  </a:cubicBezTo>
                  <a:cubicBezTo>
                    <a:pt x="13075" y="11812"/>
                    <a:pt x="13061" y="11804"/>
                    <a:pt x="13048" y="11795"/>
                  </a:cubicBezTo>
                  <a:lnTo>
                    <a:pt x="13077" y="11751"/>
                  </a:lnTo>
                  <a:close/>
                  <a:moveTo>
                    <a:pt x="820" y="11680"/>
                  </a:moveTo>
                  <a:lnTo>
                    <a:pt x="847" y="11692"/>
                  </a:lnTo>
                  <a:lnTo>
                    <a:pt x="785" y="11842"/>
                  </a:lnTo>
                  <a:lnTo>
                    <a:pt x="758" y="11830"/>
                  </a:lnTo>
                  <a:lnTo>
                    <a:pt x="820" y="11680"/>
                  </a:lnTo>
                  <a:close/>
                  <a:moveTo>
                    <a:pt x="13360" y="11741"/>
                  </a:moveTo>
                  <a:cubicBezTo>
                    <a:pt x="13327" y="11786"/>
                    <a:pt x="13302" y="11822"/>
                    <a:pt x="13270" y="11869"/>
                  </a:cubicBezTo>
                  <a:cubicBezTo>
                    <a:pt x="13235" y="11846"/>
                    <a:pt x="13208" y="11828"/>
                    <a:pt x="13182" y="11811"/>
                  </a:cubicBezTo>
                  <a:lnTo>
                    <a:pt x="13182" y="11811"/>
                  </a:lnTo>
                  <a:cubicBezTo>
                    <a:pt x="13253" y="11749"/>
                    <a:pt x="13300" y="11746"/>
                    <a:pt x="13360" y="11741"/>
                  </a:cubicBezTo>
                  <a:close/>
                  <a:moveTo>
                    <a:pt x="18845" y="11813"/>
                  </a:moveTo>
                  <a:lnTo>
                    <a:pt x="18861" y="11823"/>
                  </a:lnTo>
                  <a:lnTo>
                    <a:pt x="18818" y="11891"/>
                  </a:lnTo>
                  <a:lnTo>
                    <a:pt x="18802" y="11879"/>
                  </a:lnTo>
                  <a:lnTo>
                    <a:pt x="18845" y="11813"/>
                  </a:lnTo>
                  <a:close/>
                  <a:moveTo>
                    <a:pt x="1972" y="11979"/>
                  </a:moveTo>
                  <a:lnTo>
                    <a:pt x="2024" y="12003"/>
                  </a:lnTo>
                  <a:lnTo>
                    <a:pt x="2013" y="12026"/>
                  </a:lnTo>
                  <a:lnTo>
                    <a:pt x="1962" y="12003"/>
                  </a:lnTo>
                  <a:lnTo>
                    <a:pt x="1972" y="11979"/>
                  </a:lnTo>
                  <a:close/>
                  <a:moveTo>
                    <a:pt x="913" y="12014"/>
                  </a:moveTo>
                  <a:lnTo>
                    <a:pt x="964" y="12038"/>
                  </a:lnTo>
                  <a:lnTo>
                    <a:pt x="954" y="12063"/>
                  </a:lnTo>
                  <a:lnTo>
                    <a:pt x="903" y="12039"/>
                  </a:lnTo>
                  <a:lnTo>
                    <a:pt x="913" y="12014"/>
                  </a:lnTo>
                  <a:close/>
                  <a:moveTo>
                    <a:pt x="12987" y="12069"/>
                  </a:moveTo>
                  <a:lnTo>
                    <a:pt x="13002" y="12082"/>
                  </a:lnTo>
                  <a:lnTo>
                    <a:pt x="12951" y="12144"/>
                  </a:lnTo>
                  <a:lnTo>
                    <a:pt x="12936" y="12132"/>
                  </a:lnTo>
                  <a:lnTo>
                    <a:pt x="12987" y="12069"/>
                  </a:lnTo>
                  <a:close/>
                  <a:moveTo>
                    <a:pt x="1032" y="12051"/>
                  </a:moveTo>
                  <a:lnTo>
                    <a:pt x="1060" y="12060"/>
                  </a:lnTo>
                  <a:lnTo>
                    <a:pt x="1001" y="12264"/>
                  </a:lnTo>
                  <a:lnTo>
                    <a:pt x="956" y="12247"/>
                  </a:lnTo>
                  <a:lnTo>
                    <a:pt x="1032" y="12051"/>
                  </a:lnTo>
                  <a:close/>
                  <a:moveTo>
                    <a:pt x="5100" y="12197"/>
                  </a:moveTo>
                  <a:lnTo>
                    <a:pt x="5115" y="12210"/>
                  </a:lnTo>
                  <a:lnTo>
                    <a:pt x="5062" y="12270"/>
                  </a:lnTo>
                  <a:lnTo>
                    <a:pt x="5049" y="12259"/>
                  </a:lnTo>
                  <a:lnTo>
                    <a:pt x="5100" y="12197"/>
                  </a:lnTo>
                  <a:close/>
                  <a:moveTo>
                    <a:pt x="2043" y="12159"/>
                  </a:moveTo>
                  <a:cubicBezTo>
                    <a:pt x="2063" y="12159"/>
                    <a:pt x="2090" y="12180"/>
                    <a:pt x="2130" y="12232"/>
                  </a:cubicBezTo>
                  <a:cubicBezTo>
                    <a:pt x="2075" y="12247"/>
                    <a:pt x="2033" y="12259"/>
                    <a:pt x="1981" y="12273"/>
                  </a:cubicBezTo>
                  <a:cubicBezTo>
                    <a:pt x="1997" y="12215"/>
                    <a:pt x="2009" y="12159"/>
                    <a:pt x="2043" y="12159"/>
                  </a:cubicBezTo>
                  <a:close/>
                  <a:moveTo>
                    <a:pt x="11310" y="12217"/>
                  </a:moveTo>
                  <a:lnTo>
                    <a:pt x="11350" y="12259"/>
                  </a:lnTo>
                  <a:lnTo>
                    <a:pt x="11332" y="12276"/>
                  </a:lnTo>
                  <a:lnTo>
                    <a:pt x="11294" y="12235"/>
                  </a:lnTo>
                  <a:lnTo>
                    <a:pt x="11310" y="12217"/>
                  </a:lnTo>
                  <a:close/>
                  <a:moveTo>
                    <a:pt x="4809" y="12364"/>
                  </a:moveTo>
                  <a:lnTo>
                    <a:pt x="4822" y="12378"/>
                  </a:lnTo>
                  <a:lnTo>
                    <a:pt x="4769" y="12438"/>
                  </a:lnTo>
                  <a:lnTo>
                    <a:pt x="4756" y="12425"/>
                  </a:lnTo>
                  <a:lnTo>
                    <a:pt x="4809" y="12364"/>
                  </a:lnTo>
                  <a:close/>
                  <a:moveTo>
                    <a:pt x="610" y="12382"/>
                  </a:moveTo>
                  <a:lnTo>
                    <a:pt x="628" y="12389"/>
                  </a:lnTo>
                  <a:lnTo>
                    <a:pt x="601" y="12464"/>
                  </a:lnTo>
                  <a:lnTo>
                    <a:pt x="583" y="12457"/>
                  </a:lnTo>
                  <a:lnTo>
                    <a:pt x="610" y="12382"/>
                  </a:lnTo>
                  <a:close/>
                  <a:moveTo>
                    <a:pt x="464" y="12581"/>
                  </a:moveTo>
                  <a:cubicBezTo>
                    <a:pt x="464" y="12581"/>
                    <a:pt x="463" y="12581"/>
                    <a:pt x="462" y="12581"/>
                  </a:cubicBezTo>
                  <a:lnTo>
                    <a:pt x="462" y="12581"/>
                  </a:lnTo>
                  <a:cubicBezTo>
                    <a:pt x="463" y="12581"/>
                    <a:pt x="464" y="12581"/>
                    <a:pt x="464" y="12581"/>
                  </a:cubicBezTo>
                  <a:close/>
                  <a:moveTo>
                    <a:pt x="1232" y="12400"/>
                  </a:moveTo>
                  <a:cubicBezTo>
                    <a:pt x="1265" y="12516"/>
                    <a:pt x="1278" y="12562"/>
                    <a:pt x="1298" y="12632"/>
                  </a:cubicBezTo>
                  <a:cubicBezTo>
                    <a:pt x="1250" y="12626"/>
                    <a:pt x="1225" y="12623"/>
                    <a:pt x="1187" y="12617"/>
                  </a:cubicBezTo>
                  <a:cubicBezTo>
                    <a:pt x="1197" y="12572"/>
                    <a:pt x="1203" y="12529"/>
                    <a:pt x="1232" y="12400"/>
                  </a:cubicBezTo>
                  <a:close/>
                  <a:moveTo>
                    <a:pt x="1704" y="12507"/>
                  </a:moveTo>
                  <a:lnTo>
                    <a:pt x="1731" y="12512"/>
                  </a:lnTo>
                  <a:lnTo>
                    <a:pt x="1707" y="12634"/>
                  </a:lnTo>
                  <a:lnTo>
                    <a:pt x="1659" y="12622"/>
                  </a:lnTo>
                  <a:lnTo>
                    <a:pt x="1704" y="12507"/>
                  </a:lnTo>
                  <a:close/>
                  <a:moveTo>
                    <a:pt x="635" y="12592"/>
                  </a:moveTo>
                  <a:lnTo>
                    <a:pt x="688" y="12613"/>
                  </a:lnTo>
                  <a:lnTo>
                    <a:pt x="679" y="12638"/>
                  </a:lnTo>
                  <a:lnTo>
                    <a:pt x="626" y="12617"/>
                  </a:lnTo>
                  <a:lnTo>
                    <a:pt x="635" y="12592"/>
                  </a:lnTo>
                  <a:close/>
                  <a:moveTo>
                    <a:pt x="12483" y="12629"/>
                  </a:moveTo>
                  <a:lnTo>
                    <a:pt x="12524" y="12669"/>
                  </a:lnTo>
                  <a:lnTo>
                    <a:pt x="12506" y="12690"/>
                  </a:lnTo>
                  <a:lnTo>
                    <a:pt x="12465" y="12650"/>
                  </a:lnTo>
                  <a:lnTo>
                    <a:pt x="12483" y="12629"/>
                  </a:lnTo>
                  <a:close/>
                  <a:moveTo>
                    <a:pt x="3499" y="12631"/>
                  </a:moveTo>
                  <a:lnTo>
                    <a:pt x="3513" y="12644"/>
                  </a:lnTo>
                  <a:lnTo>
                    <a:pt x="3461" y="12700"/>
                  </a:lnTo>
                  <a:lnTo>
                    <a:pt x="3448" y="12687"/>
                  </a:lnTo>
                  <a:lnTo>
                    <a:pt x="3499" y="12631"/>
                  </a:lnTo>
                  <a:close/>
                  <a:moveTo>
                    <a:pt x="1322" y="12744"/>
                  </a:moveTo>
                  <a:lnTo>
                    <a:pt x="1340" y="12751"/>
                  </a:lnTo>
                  <a:lnTo>
                    <a:pt x="1315" y="12822"/>
                  </a:lnTo>
                  <a:lnTo>
                    <a:pt x="1297" y="12816"/>
                  </a:lnTo>
                  <a:lnTo>
                    <a:pt x="1322" y="12744"/>
                  </a:lnTo>
                  <a:close/>
                  <a:moveTo>
                    <a:pt x="4542" y="12809"/>
                  </a:moveTo>
                  <a:lnTo>
                    <a:pt x="4584" y="12847"/>
                  </a:lnTo>
                  <a:lnTo>
                    <a:pt x="4566" y="12868"/>
                  </a:lnTo>
                  <a:lnTo>
                    <a:pt x="4525" y="12828"/>
                  </a:lnTo>
                  <a:lnTo>
                    <a:pt x="4542" y="12809"/>
                  </a:lnTo>
                  <a:close/>
                  <a:moveTo>
                    <a:pt x="1765" y="12678"/>
                  </a:moveTo>
                  <a:lnTo>
                    <a:pt x="1791" y="12688"/>
                  </a:lnTo>
                  <a:lnTo>
                    <a:pt x="1716" y="12894"/>
                  </a:lnTo>
                  <a:lnTo>
                    <a:pt x="1690" y="12884"/>
                  </a:lnTo>
                  <a:lnTo>
                    <a:pt x="1765" y="12678"/>
                  </a:lnTo>
                  <a:close/>
                  <a:moveTo>
                    <a:pt x="11663" y="12779"/>
                  </a:moveTo>
                  <a:lnTo>
                    <a:pt x="11646" y="12853"/>
                  </a:lnTo>
                  <a:lnTo>
                    <a:pt x="11628" y="12854"/>
                  </a:lnTo>
                  <a:cubicBezTo>
                    <a:pt x="11643" y="12875"/>
                    <a:pt x="11641" y="12898"/>
                    <a:pt x="11638" y="12922"/>
                  </a:cubicBezTo>
                  <a:lnTo>
                    <a:pt x="11638" y="12923"/>
                  </a:lnTo>
                  <a:lnTo>
                    <a:pt x="11609" y="12926"/>
                  </a:lnTo>
                  <a:lnTo>
                    <a:pt x="11609" y="12926"/>
                  </a:lnTo>
                  <a:lnTo>
                    <a:pt x="11628" y="12854"/>
                  </a:lnTo>
                  <a:lnTo>
                    <a:pt x="11646" y="12851"/>
                  </a:lnTo>
                  <a:cubicBezTo>
                    <a:pt x="11629" y="12831"/>
                    <a:pt x="11632" y="12807"/>
                    <a:pt x="11634" y="12784"/>
                  </a:cubicBezTo>
                  <a:lnTo>
                    <a:pt x="11663" y="12779"/>
                  </a:lnTo>
                  <a:close/>
                  <a:moveTo>
                    <a:pt x="4395" y="12887"/>
                  </a:moveTo>
                  <a:lnTo>
                    <a:pt x="4435" y="12926"/>
                  </a:lnTo>
                  <a:lnTo>
                    <a:pt x="4417" y="12947"/>
                  </a:lnTo>
                  <a:lnTo>
                    <a:pt x="4378" y="12907"/>
                  </a:lnTo>
                  <a:lnTo>
                    <a:pt x="4395" y="12887"/>
                  </a:lnTo>
                  <a:close/>
                  <a:moveTo>
                    <a:pt x="1456" y="12875"/>
                  </a:moveTo>
                  <a:lnTo>
                    <a:pt x="1473" y="12882"/>
                  </a:lnTo>
                  <a:lnTo>
                    <a:pt x="1450" y="12953"/>
                  </a:lnTo>
                  <a:lnTo>
                    <a:pt x="1432" y="12946"/>
                  </a:lnTo>
                  <a:lnTo>
                    <a:pt x="1456" y="12875"/>
                  </a:lnTo>
                  <a:close/>
                  <a:moveTo>
                    <a:pt x="10177" y="12929"/>
                  </a:moveTo>
                  <a:lnTo>
                    <a:pt x="10176" y="12938"/>
                  </a:lnTo>
                  <a:lnTo>
                    <a:pt x="10176" y="12938"/>
                  </a:lnTo>
                  <a:cubicBezTo>
                    <a:pt x="10160" y="12962"/>
                    <a:pt x="10145" y="12976"/>
                    <a:pt x="10130" y="12991"/>
                  </a:cubicBezTo>
                  <a:lnTo>
                    <a:pt x="10135" y="12962"/>
                  </a:lnTo>
                  <a:lnTo>
                    <a:pt x="10177" y="12929"/>
                  </a:lnTo>
                  <a:close/>
                  <a:moveTo>
                    <a:pt x="4600" y="12935"/>
                  </a:moveTo>
                  <a:lnTo>
                    <a:pt x="4620" y="12956"/>
                  </a:lnTo>
                  <a:lnTo>
                    <a:pt x="4513" y="13075"/>
                  </a:lnTo>
                  <a:lnTo>
                    <a:pt x="4492" y="13054"/>
                  </a:lnTo>
                  <a:lnTo>
                    <a:pt x="4600" y="12935"/>
                  </a:lnTo>
                  <a:close/>
                  <a:moveTo>
                    <a:pt x="1634" y="13032"/>
                  </a:moveTo>
                  <a:lnTo>
                    <a:pt x="1722" y="13065"/>
                  </a:lnTo>
                  <a:lnTo>
                    <a:pt x="1715" y="13099"/>
                  </a:lnTo>
                  <a:lnTo>
                    <a:pt x="1618" y="13093"/>
                  </a:lnTo>
                  <a:lnTo>
                    <a:pt x="1634" y="13032"/>
                  </a:lnTo>
                  <a:close/>
                  <a:moveTo>
                    <a:pt x="10217" y="12891"/>
                  </a:moveTo>
                  <a:lnTo>
                    <a:pt x="10196" y="12959"/>
                  </a:lnTo>
                  <a:cubicBezTo>
                    <a:pt x="10210" y="12968"/>
                    <a:pt x="10221" y="12984"/>
                    <a:pt x="10238" y="12996"/>
                  </a:cubicBezTo>
                  <a:cubicBezTo>
                    <a:pt x="10221" y="13041"/>
                    <a:pt x="10210" y="13075"/>
                    <a:pt x="10192" y="13127"/>
                  </a:cubicBezTo>
                  <a:cubicBezTo>
                    <a:pt x="10171" y="13127"/>
                    <a:pt x="10155" y="13116"/>
                    <a:pt x="10132" y="13110"/>
                  </a:cubicBezTo>
                  <a:cubicBezTo>
                    <a:pt x="10157" y="13049"/>
                    <a:pt x="10176" y="13003"/>
                    <a:pt x="10196" y="12954"/>
                  </a:cubicBezTo>
                  <a:cubicBezTo>
                    <a:pt x="10190" y="12953"/>
                    <a:pt x="10184" y="12947"/>
                    <a:pt x="10178" y="12941"/>
                  </a:cubicBezTo>
                  <a:lnTo>
                    <a:pt x="10178" y="12941"/>
                  </a:lnTo>
                  <a:cubicBezTo>
                    <a:pt x="10192" y="12921"/>
                    <a:pt x="10205" y="12906"/>
                    <a:pt x="10217" y="12891"/>
                  </a:cubicBezTo>
                  <a:close/>
                  <a:moveTo>
                    <a:pt x="3270" y="13084"/>
                  </a:moveTo>
                  <a:lnTo>
                    <a:pt x="3310" y="13125"/>
                  </a:lnTo>
                  <a:lnTo>
                    <a:pt x="3290" y="13143"/>
                  </a:lnTo>
                  <a:lnTo>
                    <a:pt x="3252" y="13103"/>
                  </a:lnTo>
                  <a:lnTo>
                    <a:pt x="3252" y="13102"/>
                  </a:lnTo>
                  <a:lnTo>
                    <a:pt x="3270" y="13084"/>
                  </a:lnTo>
                  <a:close/>
                  <a:moveTo>
                    <a:pt x="1806" y="13082"/>
                  </a:moveTo>
                  <a:lnTo>
                    <a:pt x="1824" y="13088"/>
                  </a:lnTo>
                  <a:lnTo>
                    <a:pt x="1800" y="13156"/>
                  </a:lnTo>
                  <a:lnTo>
                    <a:pt x="1782" y="13149"/>
                  </a:lnTo>
                  <a:lnTo>
                    <a:pt x="1806" y="13082"/>
                  </a:lnTo>
                  <a:close/>
                  <a:moveTo>
                    <a:pt x="951" y="13109"/>
                  </a:moveTo>
                  <a:lnTo>
                    <a:pt x="979" y="13110"/>
                  </a:lnTo>
                  <a:lnTo>
                    <a:pt x="973" y="13199"/>
                  </a:lnTo>
                  <a:lnTo>
                    <a:pt x="925" y="13196"/>
                  </a:lnTo>
                  <a:lnTo>
                    <a:pt x="951" y="13109"/>
                  </a:lnTo>
                  <a:close/>
                  <a:moveTo>
                    <a:pt x="3669" y="13165"/>
                  </a:moveTo>
                  <a:lnTo>
                    <a:pt x="3707" y="13205"/>
                  </a:lnTo>
                  <a:lnTo>
                    <a:pt x="3689" y="13224"/>
                  </a:lnTo>
                  <a:lnTo>
                    <a:pt x="3650" y="13183"/>
                  </a:lnTo>
                  <a:lnTo>
                    <a:pt x="3650" y="13183"/>
                  </a:lnTo>
                  <a:lnTo>
                    <a:pt x="3669" y="13165"/>
                  </a:lnTo>
                  <a:close/>
                  <a:moveTo>
                    <a:pt x="3388" y="13207"/>
                  </a:moveTo>
                  <a:lnTo>
                    <a:pt x="3426" y="13249"/>
                  </a:lnTo>
                  <a:lnTo>
                    <a:pt x="3408" y="13266"/>
                  </a:lnTo>
                  <a:lnTo>
                    <a:pt x="3368" y="13225"/>
                  </a:lnTo>
                  <a:lnTo>
                    <a:pt x="3388" y="13207"/>
                  </a:lnTo>
                  <a:close/>
                  <a:moveTo>
                    <a:pt x="1440" y="13334"/>
                  </a:moveTo>
                  <a:lnTo>
                    <a:pt x="1431" y="13365"/>
                  </a:lnTo>
                  <a:lnTo>
                    <a:pt x="1412" y="13366"/>
                  </a:lnTo>
                  <a:lnTo>
                    <a:pt x="1421" y="13335"/>
                  </a:lnTo>
                  <a:lnTo>
                    <a:pt x="1440" y="13334"/>
                  </a:lnTo>
                  <a:close/>
                  <a:moveTo>
                    <a:pt x="4086" y="13330"/>
                  </a:moveTo>
                  <a:lnTo>
                    <a:pt x="4100" y="13343"/>
                  </a:lnTo>
                  <a:lnTo>
                    <a:pt x="4045" y="13400"/>
                  </a:lnTo>
                  <a:lnTo>
                    <a:pt x="4032" y="13387"/>
                  </a:lnTo>
                  <a:lnTo>
                    <a:pt x="4086" y="13330"/>
                  </a:lnTo>
                  <a:close/>
                  <a:moveTo>
                    <a:pt x="1905" y="13375"/>
                  </a:moveTo>
                  <a:lnTo>
                    <a:pt x="1903" y="13378"/>
                  </a:lnTo>
                  <a:lnTo>
                    <a:pt x="1840" y="13406"/>
                  </a:lnTo>
                  <a:lnTo>
                    <a:pt x="1841" y="13402"/>
                  </a:lnTo>
                  <a:lnTo>
                    <a:pt x="1905" y="13375"/>
                  </a:lnTo>
                  <a:close/>
                  <a:moveTo>
                    <a:pt x="1709" y="13400"/>
                  </a:moveTo>
                  <a:lnTo>
                    <a:pt x="1704" y="13419"/>
                  </a:lnTo>
                  <a:lnTo>
                    <a:pt x="1684" y="13425"/>
                  </a:lnTo>
                  <a:lnTo>
                    <a:pt x="1688" y="13406"/>
                  </a:lnTo>
                  <a:lnTo>
                    <a:pt x="1709" y="13400"/>
                  </a:lnTo>
                  <a:close/>
                  <a:moveTo>
                    <a:pt x="2714" y="13327"/>
                  </a:moveTo>
                  <a:lnTo>
                    <a:pt x="2733" y="13347"/>
                  </a:lnTo>
                  <a:lnTo>
                    <a:pt x="2625" y="13446"/>
                  </a:lnTo>
                  <a:lnTo>
                    <a:pt x="2606" y="13424"/>
                  </a:lnTo>
                  <a:lnTo>
                    <a:pt x="2714" y="13327"/>
                  </a:lnTo>
                  <a:close/>
                  <a:moveTo>
                    <a:pt x="2047" y="13425"/>
                  </a:moveTo>
                  <a:lnTo>
                    <a:pt x="2050" y="13431"/>
                  </a:lnTo>
                  <a:lnTo>
                    <a:pt x="2036" y="13458"/>
                  </a:lnTo>
                  <a:lnTo>
                    <a:pt x="2033" y="13452"/>
                  </a:lnTo>
                  <a:lnTo>
                    <a:pt x="2047" y="13425"/>
                  </a:lnTo>
                  <a:close/>
                  <a:moveTo>
                    <a:pt x="4462" y="13400"/>
                  </a:moveTo>
                  <a:lnTo>
                    <a:pt x="4501" y="13441"/>
                  </a:lnTo>
                  <a:lnTo>
                    <a:pt x="4482" y="13460"/>
                  </a:lnTo>
                  <a:lnTo>
                    <a:pt x="4442" y="13421"/>
                  </a:lnTo>
                  <a:lnTo>
                    <a:pt x="4462" y="13400"/>
                  </a:lnTo>
                  <a:close/>
                  <a:moveTo>
                    <a:pt x="1543" y="13453"/>
                  </a:moveTo>
                  <a:lnTo>
                    <a:pt x="1540" y="13466"/>
                  </a:lnTo>
                  <a:lnTo>
                    <a:pt x="1415" y="13503"/>
                  </a:lnTo>
                  <a:lnTo>
                    <a:pt x="1418" y="13488"/>
                  </a:lnTo>
                  <a:lnTo>
                    <a:pt x="1543" y="13453"/>
                  </a:lnTo>
                  <a:close/>
                  <a:moveTo>
                    <a:pt x="2311" y="13531"/>
                  </a:moveTo>
                  <a:lnTo>
                    <a:pt x="2321" y="13547"/>
                  </a:lnTo>
                  <a:lnTo>
                    <a:pt x="2308" y="13555"/>
                  </a:lnTo>
                  <a:lnTo>
                    <a:pt x="2299" y="13538"/>
                  </a:lnTo>
                  <a:lnTo>
                    <a:pt x="2311" y="13531"/>
                  </a:lnTo>
                  <a:close/>
                  <a:moveTo>
                    <a:pt x="1943" y="13491"/>
                  </a:moveTo>
                  <a:lnTo>
                    <a:pt x="1944" y="13494"/>
                  </a:lnTo>
                  <a:lnTo>
                    <a:pt x="1885" y="13561"/>
                  </a:lnTo>
                  <a:lnTo>
                    <a:pt x="1884" y="13556"/>
                  </a:lnTo>
                  <a:lnTo>
                    <a:pt x="1943" y="13491"/>
                  </a:lnTo>
                  <a:close/>
                  <a:moveTo>
                    <a:pt x="579" y="13500"/>
                  </a:moveTo>
                  <a:lnTo>
                    <a:pt x="564" y="13565"/>
                  </a:lnTo>
                  <a:lnTo>
                    <a:pt x="544" y="13568"/>
                  </a:lnTo>
                  <a:lnTo>
                    <a:pt x="558" y="13502"/>
                  </a:lnTo>
                  <a:lnTo>
                    <a:pt x="579" y="13500"/>
                  </a:lnTo>
                  <a:close/>
                  <a:moveTo>
                    <a:pt x="3152" y="13516"/>
                  </a:moveTo>
                  <a:lnTo>
                    <a:pt x="3190" y="13558"/>
                  </a:lnTo>
                  <a:lnTo>
                    <a:pt x="3173" y="13575"/>
                  </a:lnTo>
                  <a:lnTo>
                    <a:pt x="3135" y="13534"/>
                  </a:lnTo>
                  <a:lnTo>
                    <a:pt x="3152" y="13516"/>
                  </a:lnTo>
                  <a:close/>
                  <a:moveTo>
                    <a:pt x="1737" y="13552"/>
                  </a:moveTo>
                  <a:lnTo>
                    <a:pt x="1735" y="13571"/>
                  </a:lnTo>
                  <a:lnTo>
                    <a:pt x="1713" y="13586"/>
                  </a:lnTo>
                  <a:lnTo>
                    <a:pt x="1715" y="13566"/>
                  </a:lnTo>
                  <a:lnTo>
                    <a:pt x="1737" y="13552"/>
                  </a:lnTo>
                  <a:close/>
                  <a:moveTo>
                    <a:pt x="1559" y="13556"/>
                  </a:moveTo>
                  <a:lnTo>
                    <a:pt x="1556" y="13580"/>
                  </a:lnTo>
                  <a:lnTo>
                    <a:pt x="1534" y="13591"/>
                  </a:lnTo>
                  <a:lnTo>
                    <a:pt x="1538" y="13565"/>
                  </a:lnTo>
                  <a:lnTo>
                    <a:pt x="1559" y="13556"/>
                  </a:lnTo>
                  <a:close/>
                  <a:moveTo>
                    <a:pt x="1284" y="13522"/>
                  </a:moveTo>
                  <a:lnTo>
                    <a:pt x="1272" y="13583"/>
                  </a:lnTo>
                  <a:lnTo>
                    <a:pt x="1241" y="13594"/>
                  </a:lnTo>
                  <a:lnTo>
                    <a:pt x="1231" y="13538"/>
                  </a:lnTo>
                  <a:lnTo>
                    <a:pt x="1284" y="13522"/>
                  </a:lnTo>
                  <a:close/>
                  <a:moveTo>
                    <a:pt x="2061" y="13625"/>
                  </a:moveTo>
                  <a:lnTo>
                    <a:pt x="2055" y="13652"/>
                  </a:lnTo>
                  <a:lnTo>
                    <a:pt x="2044" y="13652"/>
                  </a:lnTo>
                  <a:lnTo>
                    <a:pt x="2050" y="13625"/>
                  </a:lnTo>
                  <a:close/>
                  <a:moveTo>
                    <a:pt x="688" y="13625"/>
                  </a:moveTo>
                  <a:lnTo>
                    <a:pt x="683" y="13644"/>
                  </a:lnTo>
                  <a:lnTo>
                    <a:pt x="622" y="13658"/>
                  </a:lnTo>
                  <a:lnTo>
                    <a:pt x="626" y="13637"/>
                  </a:lnTo>
                  <a:lnTo>
                    <a:pt x="688" y="13625"/>
                  </a:lnTo>
                  <a:close/>
                  <a:moveTo>
                    <a:pt x="1890" y="13409"/>
                  </a:moveTo>
                  <a:cubicBezTo>
                    <a:pt x="1888" y="13416"/>
                    <a:pt x="1887" y="13422"/>
                    <a:pt x="1885" y="13428"/>
                  </a:cubicBezTo>
                  <a:cubicBezTo>
                    <a:pt x="1825" y="13466"/>
                    <a:pt x="1760" y="13505"/>
                    <a:pt x="1709" y="13544"/>
                  </a:cubicBezTo>
                  <a:cubicBezTo>
                    <a:pt x="1657" y="13583"/>
                    <a:pt x="1616" y="13625"/>
                    <a:pt x="1565" y="13678"/>
                  </a:cubicBezTo>
                  <a:cubicBezTo>
                    <a:pt x="1531" y="13686"/>
                    <a:pt x="1515" y="13689"/>
                    <a:pt x="1473" y="13694"/>
                  </a:cubicBezTo>
                  <a:cubicBezTo>
                    <a:pt x="1621" y="13580"/>
                    <a:pt x="1750" y="13491"/>
                    <a:pt x="1890" y="13409"/>
                  </a:cubicBezTo>
                  <a:close/>
                  <a:moveTo>
                    <a:pt x="3885" y="13574"/>
                  </a:moveTo>
                  <a:lnTo>
                    <a:pt x="3885" y="13574"/>
                  </a:lnTo>
                  <a:cubicBezTo>
                    <a:pt x="3854" y="13615"/>
                    <a:pt x="3833" y="13643"/>
                    <a:pt x="3789" y="13699"/>
                  </a:cubicBezTo>
                  <a:cubicBezTo>
                    <a:pt x="3754" y="13661"/>
                    <a:pt x="3738" y="13643"/>
                    <a:pt x="3726" y="13630"/>
                  </a:cubicBezTo>
                  <a:cubicBezTo>
                    <a:pt x="3770" y="13615"/>
                    <a:pt x="3820" y="13597"/>
                    <a:pt x="3885" y="13574"/>
                  </a:cubicBezTo>
                  <a:close/>
                  <a:moveTo>
                    <a:pt x="2265" y="13694"/>
                  </a:moveTo>
                  <a:lnTo>
                    <a:pt x="2271" y="13714"/>
                  </a:lnTo>
                  <a:lnTo>
                    <a:pt x="2255" y="13724"/>
                  </a:lnTo>
                  <a:lnTo>
                    <a:pt x="2255" y="13722"/>
                  </a:lnTo>
                  <a:lnTo>
                    <a:pt x="2249" y="13703"/>
                  </a:lnTo>
                  <a:lnTo>
                    <a:pt x="2265" y="13694"/>
                  </a:lnTo>
                  <a:close/>
                  <a:moveTo>
                    <a:pt x="11023" y="13661"/>
                  </a:moveTo>
                  <a:lnTo>
                    <a:pt x="11039" y="13721"/>
                  </a:lnTo>
                  <a:lnTo>
                    <a:pt x="11022" y="13733"/>
                  </a:lnTo>
                  <a:lnTo>
                    <a:pt x="11006" y="13672"/>
                  </a:lnTo>
                  <a:lnTo>
                    <a:pt x="11023" y="13661"/>
                  </a:lnTo>
                  <a:close/>
                  <a:moveTo>
                    <a:pt x="2751" y="13608"/>
                  </a:moveTo>
                  <a:cubicBezTo>
                    <a:pt x="2796" y="13640"/>
                    <a:pt x="2871" y="13674"/>
                    <a:pt x="2670" y="13765"/>
                  </a:cubicBezTo>
                  <a:cubicBezTo>
                    <a:pt x="2702" y="13702"/>
                    <a:pt x="2727" y="13655"/>
                    <a:pt x="2751" y="13608"/>
                  </a:cubicBezTo>
                  <a:close/>
                  <a:moveTo>
                    <a:pt x="1014" y="13772"/>
                  </a:moveTo>
                  <a:lnTo>
                    <a:pt x="1012" y="13794"/>
                  </a:lnTo>
                  <a:lnTo>
                    <a:pt x="885" y="13849"/>
                  </a:lnTo>
                  <a:lnTo>
                    <a:pt x="888" y="13824"/>
                  </a:lnTo>
                  <a:lnTo>
                    <a:pt x="1014" y="13772"/>
                  </a:lnTo>
                  <a:close/>
                  <a:moveTo>
                    <a:pt x="1841" y="13811"/>
                  </a:moveTo>
                  <a:lnTo>
                    <a:pt x="1832" y="13839"/>
                  </a:lnTo>
                  <a:lnTo>
                    <a:pt x="1788" y="13884"/>
                  </a:lnTo>
                  <a:lnTo>
                    <a:pt x="1791" y="13875"/>
                  </a:lnTo>
                  <a:lnTo>
                    <a:pt x="1791" y="13875"/>
                  </a:lnTo>
                  <a:cubicBezTo>
                    <a:pt x="1825" y="13832"/>
                    <a:pt x="1832" y="13820"/>
                    <a:pt x="1841" y="13811"/>
                  </a:cubicBezTo>
                  <a:close/>
                  <a:moveTo>
                    <a:pt x="2088" y="13827"/>
                  </a:moveTo>
                  <a:lnTo>
                    <a:pt x="2091" y="13849"/>
                  </a:lnTo>
                  <a:lnTo>
                    <a:pt x="2071" y="13906"/>
                  </a:lnTo>
                  <a:lnTo>
                    <a:pt x="2068" y="13894"/>
                  </a:lnTo>
                  <a:lnTo>
                    <a:pt x="2069" y="13892"/>
                  </a:lnTo>
                  <a:lnTo>
                    <a:pt x="2071" y="13905"/>
                  </a:lnTo>
                  <a:cubicBezTo>
                    <a:pt x="2075" y="13871"/>
                    <a:pt x="2083" y="13849"/>
                    <a:pt x="2088" y="13827"/>
                  </a:cubicBezTo>
                  <a:close/>
                  <a:moveTo>
                    <a:pt x="1001" y="13870"/>
                  </a:moveTo>
                  <a:lnTo>
                    <a:pt x="1000" y="13884"/>
                  </a:lnTo>
                  <a:lnTo>
                    <a:pt x="936" y="13917"/>
                  </a:lnTo>
                  <a:lnTo>
                    <a:pt x="936" y="13917"/>
                  </a:lnTo>
                  <a:lnTo>
                    <a:pt x="938" y="13900"/>
                  </a:lnTo>
                  <a:lnTo>
                    <a:pt x="1001" y="13870"/>
                  </a:lnTo>
                  <a:close/>
                  <a:moveTo>
                    <a:pt x="1784" y="13870"/>
                  </a:moveTo>
                  <a:cubicBezTo>
                    <a:pt x="1779" y="13878"/>
                    <a:pt x="1775" y="13887"/>
                    <a:pt x="1770" y="13896"/>
                  </a:cubicBezTo>
                  <a:lnTo>
                    <a:pt x="1770" y="13896"/>
                  </a:lnTo>
                  <a:cubicBezTo>
                    <a:pt x="1756" y="13914"/>
                    <a:pt x="1750" y="13921"/>
                    <a:pt x="1749" y="13921"/>
                  </a:cubicBezTo>
                  <a:cubicBezTo>
                    <a:pt x="1747" y="13921"/>
                    <a:pt x="1765" y="13895"/>
                    <a:pt x="1784" y="13870"/>
                  </a:cubicBezTo>
                  <a:close/>
                  <a:moveTo>
                    <a:pt x="2141" y="13814"/>
                  </a:moveTo>
                  <a:lnTo>
                    <a:pt x="2147" y="13844"/>
                  </a:lnTo>
                  <a:cubicBezTo>
                    <a:pt x="2136" y="13872"/>
                    <a:pt x="2121" y="13900"/>
                    <a:pt x="2105" y="13930"/>
                  </a:cubicBezTo>
                  <a:cubicBezTo>
                    <a:pt x="2108" y="13902"/>
                    <a:pt x="2109" y="13870"/>
                    <a:pt x="2112" y="13824"/>
                  </a:cubicBezTo>
                  <a:cubicBezTo>
                    <a:pt x="2122" y="13821"/>
                    <a:pt x="2133" y="13817"/>
                    <a:pt x="2141" y="13814"/>
                  </a:cubicBezTo>
                  <a:close/>
                  <a:moveTo>
                    <a:pt x="324" y="13886"/>
                  </a:moveTo>
                  <a:lnTo>
                    <a:pt x="311" y="13961"/>
                  </a:lnTo>
                  <a:lnTo>
                    <a:pt x="291" y="13967"/>
                  </a:lnTo>
                  <a:lnTo>
                    <a:pt x="291" y="13967"/>
                  </a:lnTo>
                  <a:lnTo>
                    <a:pt x="304" y="13892"/>
                  </a:lnTo>
                  <a:lnTo>
                    <a:pt x="324" y="13886"/>
                  </a:lnTo>
                  <a:close/>
                  <a:moveTo>
                    <a:pt x="2067" y="13897"/>
                  </a:moveTo>
                  <a:cubicBezTo>
                    <a:pt x="2063" y="13929"/>
                    <a:pt x="2056" y="13950"/>
                    <a:pt x="2049" y="13971"/>
                  </a:cubicBezTo>
                  <a:lnTo>
                    <a:pt x="2046" y="13949"/>
                  </a:lnTo>
                  <a:lnTo>
                    <a:pt x="2067" y="13897"/>
                  </a:lnTo>
                  <a:close/>
                  <a:moveTo>
                    <a:pt x="2347" y="13912"/>
                  </a:moveTo>
                  <a:lnTo>
                    <a:pt x="2358" y="13939"/>
                  </a:lnTo>
                  <a:lnTo>
                    <a:pt x="2325" y="13989"/>
                  </a:lnTo>
                  <a:lnTo>
                    <a:pt x="2309" y="13936"/>
                  </a:lnTo>
                  <a:lnTo>
                    <a:pt x="2347" y="13912"/>
                  </a:lnTo>
                  <a:close/>
                  <a:moveTo>
                    <a:pt x="1990" y="13846"/>
                  </a:moveTo>
                  <a:cubicBezTo>
                    <a:pt x="1981" y="13886"/>
                    <a:pt x="1972" y="13921"/>
                    <a:pt x="1963" y="13962"/>
                  </a:cubicBezTo>
                  <a:cubicBezTo>
                    <a:pt x="1947" y="13987"/>
                    <a:pt x="1934" y="14002"/>
                    <a:pt x="1926" y="14002"/>
                  </a:cubicBezTo>
                  <a:cubicBezTo>
                    <a:pt x="1915" y="14002"/>
                    <a:pt x="1921" y="13959"/>
                    <a:pt x="1960" y="13846"/>
                  </a:cubicBezTo>
                  <a:cubicBezTo>
                    <a:pt x="1965" y="13846"/>
                    <a:pt x="1969" y="13847"/>
                    <a:pt x="1972" y="13847"/>
                  </a:cubicBezTo>
                  <a:cubicBezTo>
                    <a:pt x="1979" y="13847"/>
                    <a:pt x="1984" y="13846"/>
                    <a:pt x="1990" y="13846"/>
                  </a:cubicBezTo>
                  <a:close/>
                  <a:moveTo>
                    <a:pt x="3468" y="13945"/>
                  </a:moveTo>
                  <a:lnTo>
                    <a:pt x="3482" y="13959"/>
                  </a:lnTo>
                  <a:lnTo>
                    <a:pt x="3424" y="14014"/>
                  </a:lnTo>
                  <a:lnTo>
                    <a:pt x="3413" y="13999"/>
                  </a:lnTo>
                  <a:lnTo>
                    <a:pt x="3468" y="13945"/>
                  </a:lnTo>
                  <a:close/>
                  <a:moveTo>
                    <a:pt x="1313" y="13953"/>
                  </a:moveTo>
                  <a:lnTo>
                    <a:pt x="1315" y="13965"/>
                  </a:lnTo>
                  <a:lnTo>
                    <a:pt x="1251" y="14017"/>
                  </a:lnTo>
                  <a:lnTo>
                    <a:pt x="1250" y="14005"/>
                  </a:lnTo>
                  <a:lnTo>
                    <a:pt x="1313" y="13953"/>
                  </a:lnTo>
                  <a:close/>
                  <a:moveTo>
                    <a:pt x="870" y="13984"/>
                  </a:moveTo>
                  <a:lnTo>
                    <a:pt x="869" y="14002"/>
                  </a:lnTo>
                  <a:lnTo>
                    <a:pt x="804" y="14036"/>
                  </a:lnTo>
                  <a:lnTo>
                    <a:pt x="806" y="14017"/>
                  </a:lnTo>
                  <a:lnTo>
                    <a:pt x="870" y="13984"/>
                  </a:lnTo>
                  <a:close/>
                  <a:moveTo>
                    <a:pt x="1761" y="13914"/>
                  </a:moveTo>
                  <a:cubicBezTo>
                    <a:pt x="1749" y="13937"/>
                    <a:pt x="1737" y="13961"/>
                    <a:pt x="1725" y="13984"/>
                  </a:cubicBezTo>
                  <a:cubicBezTo>
                    <a:pt x="1719" y="13995"/>
                    <a:pt x="1702" y="14008"/>
                    <a:pt x="1652" y="14049"/>
                  </a:cubicBezTo>
                  <a:cubicBezTo>
                    <a:pt x="1700" y="13990"/>
                    <a:pt x="1735" y="13946"/>
                    <a:pt x="1761" y="13914"/>
                  </a:cubicBezTo>
                  <a:close/>
                  <a:moveTo>
                    <a:pt x="1866" y="13842"/>
                  </a:moveTo>
                  <a:lnTo>
                    <a:pt x="1866" y="13842"/>
                  </a:lnTo>
                  <a:cubicBezTo>
                    <a:pt x="1838" y="13947"/>
                    <a:pt x="1832" y="13995"/>
                    <a:pt x="1825" y="14056"/>
                  </a:cubicBezTo>
                  <a:cubicBezTo>
                    <a:pt x="1799" y="14067"/>
                    <a:pt x="1785" y="14068"/>
                    <a:pt x="1766" y="14075"/>
                  </a:cubicBezTo>
                  <a:lnTo>
                    <a:pt x="1766" y="14074"/>
                  </a:lnTo>
                  <a:cubicBezTo>
                    <a:pt x="1787" y="14025"/>
                    <a:pt x="1806" y="13980"/>
                    <a:pt x="1866" y="13842"/>
                  </a:cubicBezTo>
                  <a:close/>
                  <a:moveTo>
                    <a:pt x="1576" y="14039"/>
                  </a:moveTo>
                  <a:lnTo>
                    <a:pt x="1582" y="14046"/>
                  </a:lnTo>
                  <a:lnTo>
                    <a:pt x="1528" y="14118"/>
                  </a:lnTo>
                  <a:lnTo>
                    <a:pt x="1522" y="14111"/>
                  </a:lnTo>
                  <a:lnTo>
                    <a:pt x="1576" y="14039"/>
                  </a:lnTo>
                  <a:close/>
                  <a:moveTo>
                    <a:pt x="2181" y="14002"/>
                  </a:moveTo>
                  <a:lnTo>
                    <a:pt x="2196" y="14112"/>
                  </a:lnTo>
                  <a:lnTo>
                    <a:pt x="2172" y="14128"/>
                  </a:lnTo>
                  <a:lnTo>
                    <a:pt x="2171" y="14012"/>
                  </a:lnTo>
                  <a:lnTo>
                    <a:pt x="2181" y="14002"/>
                  </a:lnTo>
                  <a:close/>
                  <a:moveTo>
                    <a:pt x="4005" y="14058"/>
                  </a:moveTo>
                  <a:lnTo>
                    <a:pt x="4019" y="14071"/>
                  </a:lnTo>
                  <a:lnTo>
                    <a:pt x="3960" y="14128"/>
                  </a:lnTo>
                  <a:lnTo>
                    <a:pt x="3948" y="14115"/>
                  </a:lnTo>
                  <a:lnTo>
                    <a:pt x="4005" y="14058"/>
                  </a:lnTo>
                  <a:close/>
                  <a:moveTo>
                    <a:pt x="2294" y="14074"/>
                  </a:moveTo>
                  <a:lnTo>
                    <a:pt x="2306" y="14137"/>
                  </a:lnTo>
                  <a:lnTo>
                    <a:pt x="2296" y="14143"/>
                  </a:lnTo>
                  <a:lnTo>
                    <a:pt x="2286" y="14078"/>
                  </a:lnTo>
                  <a:lnTo>
                    <a:pt x="2294" y="14074"/>
                  </a:lnTo>
                  <a:close/>
                  <a:moveTo>
                    <a:pt x="1123" y="14103"/>
                  </a:moveTo>
                  <a:lnTo>
                    <a:pt x="1125" y="14118"/>
                  </a:lnTo>
                  <a:lnTo>
                    <a:pt x="1062" y="14168"/>
                  </a:lnTo>
                  <a:lnTo>
                    <a:pt x="1059" y="14153"/>
                  </a:lnTo>
                  <a:lnTo>
                    <a:pt x="1123" y="14103"/>
                  </a:lnTo>
                  <a:close/>
                  <a:moveTo>
                    <a:pt x="345" y="14158"/>
                  </a:moveTo>
                  <a:lnTo>
                    <a:pt x="339" y="14231"/>
                  </a:lnTo>
                  <a:lnTo>
                    <a:pt x="341" y="14231"/>
                  </a:lnTo>
                  <a:lnTo>
                    <a:pt x="319" y="14242"/>
                  </a:lnTo>
                  <a:lnTo>
                    <a:pt x="324" y="14168"/>
                  </a:lnTo>
                  <a:lnTo>
                    <a:pt x="345" y="14158"/>
                  </a:lnTo>
                  <a:close/>
                  <a:moveTo>
                    <a:pt x="482" y="14245"/>
                  </a:moveTo>
                  <a:lnTo>
                    <a:pt x="480" y="14279"/>
                  </a:lnTo>
                  <a:lnTo>
                    <a:pt x="352" y="14349"/>
                  </a:lnTo>
                  <a:lnTo>
                    <a:pt x="354" y="14314"/>
                  </a:lnTo>
                  <a:lnTo>
                    <a:pt x="482" y="14245"/>
                  </a:lnTo>
                  <a:close/>
                  <a:moveTo>
                    <a:pt x="3196" y="14396"/>
                  </a:moveTo>
                  <a:lnTo>
                    <a:pt x="3233" y="14440"/>
                  </a:lnTo>
                  <a:lnTo>
                    <a:pt x="3214" y="14457"/>
                  </a:lnTo>
                  <a:lnTo>
                    <a:pt x="3178" y="14413"/>
                  </a:lnTo>
                  <a:lnTo>
                    <a:pt x="3178" y="14413"/>
                  </a:lnTo>
                  <a:lnTo>
                    <a:pt x="3196" y="14396"/>
                  </a:lnTo>
                  <a:close/>
                  <a:moveTo>
                    <a:pt x="163" y="14421"/>
                  </a:moveTo>
                  <a:lnTo>
                    <a:pt x="161" y="14449"/>
                  </a:lnTo>
                  <a:lnTo>
                    <a:pt x="101" y="14482"/>
                  </a:lnTo>
                  <a:lnTo>
                    <a:pt x="102" y="14454"/>
                  </a:lnTo>
                  <a:lnTo>
                    <a:pt x="163" y="14421"/>
                  </a:lnTo>
                  <a:close/>
                  <a:moveTo>
                    <a:pt x="1681" y="14487"/>
                  </a:moveTo>
                  <a:lnTo>
                    <a:pt x="1694" y="14489"/>
                  </a:lnTo>
                  <a:lnTo>
                    <a:pt x="1662" y="14570"/>
                  </a:lnTo>
                  <a:lnTo>
                    <a:pt x="1649" y="14570"/>
                  </a:lnTo>
                  <a:lnTo>
                    <a:pt x="1681" y="14487"/>
                  </a:lnTo>
                  <a:close/>
                  <a:moveTo>
                    <a:pt x="1197" y="14405"/>
                  </a:moveTo>
                  <a:lnTo>
                    <a:pt x="1167" y="14487"/>
                  </a:lnTo>
                  <a:lnTo>
                    <a:pt x="1151" y="14492"/>
                  </a:lnTo>
                  <a:cubicBezTo>
                    <a:pt x="1160" y="14511"/>
                    <a:pt x="1154" y="14539"/>
                    <a:pt x="1148" y="14565"/>
                  </a:cubicBezTo>
                  <a:lnTo>
                    <a:pt x="1122" y="14574"/>
                  </a:lnTo>
                  <a:lnTo>
                    <a:pt x="1151" y="14490"/>
                  </a:lnTo>
                  <a:lnTo>
                    <a:pt x="1167" y="14484"/>
                  </a:lnTo>
                  <a:cubicBezTo>
                    <a:pt x="1157" y="14467"/>
                    <a:pt x="1165" y="14440"/>
                    <a:pt x="1173" y="14414"/>
                  </a:cubicBezTo>
                  <a:lnTo>
                    <a:pt x="1197" y="14405"/>
                  </a:lnTo>
                  <a:close/>
                  <a:moveTo>
                    <a:pt x="3340" y="14571"/>
                  </a:moveTo>
                  <a:lnTo>
                    <a:pt x="3377" y="14615"/>
                  </a:lnTo>
                  <a:lnTo>
                    <a:pt x="3357" y="14635"/>
                  </a:lnTo>
                  <a:lnTo>
                    <a:pt x="3321" y="14589"/>
                  </a:lnTo>
                  <a:lnTo>
                    <a:pt x="3340" y="14571"/>
                  </a:lnTo>
                  <a:close/>
                  <a:moveTo>
                    <a:pt x="9746" y="14639"/>
                  </a:moveTo>
                  <a:lnTo>
                    <a:pt x="9827" y="14652"/>
                  </a:lnTo>
                  <a:lnTo>
                    <a:pt x="9829" y="14652"/>
                  </a:lnTo>
                  <a:lnTo>
                    <a:pt x="9821" y="14670"/>
                  </a:lnTo>
                  <a:lnTo>
                    <a:pt x="9740" y="14657"/>
                  </a:lnTo>
                  <a:lnTo>
                    <a:pt x="9746" y="14639"/>
                  </a:lnTo>
                  <a:close/>
                  <a:moveTo>
                    <a:pt x="10130" y="14615"/>
                  </a:moveTo>
                  <a:lnTo>
                    <a:pt x="10117" y="14674"/>
                  </a:lnTo>
                  <a:lnTo>
                    <a:pt x="10089" y="14679"/>
                  </a:lnTo>
                  <a:lnTo>
                    <a:pt x="10104" y="14621"/>
                  </a:lnTo>
                  <a:lnTo>
                    <a:pt x="10104" y="14620"/>
                  </a:lnTo>
                  <a:lnTo>
                    <a:pt x="10130" y="14615"/>
                  </a:lnTo>
                  <a:close/>
                  <a:moveTo>
                    <a:pt x="1985" y="14726"/>
                  </a:moveTo>
                  <a:lnTo>
                    <a:pt x="1965" y="14877"/>
                  </a:lnTo>
                  <a:lnTo>
                    <a:pt x="1940" y="14888"/>
                  </a:lnTo>
                  <a:lnTo>
                    <a:pt x="1963" y="14735"/>
                  </a:lnTo>
                  <a:lnTo>
                    <a:pt x="1985" y="14726"/>
                  </a:lnTo>
                  <a:close/>
                  <a:moveTo>
                    <a:pt x="1612" y="15142"/>
                  </a:moveTo>
                  <a:lnTo>
                    <a:pt x="1569" y="15276"/>
                  </a:lnTo>
                  <a:cubicBezTo>
                    <a:pt x="1559" y="15280"/>
                    <a:pt x="1549" y="15285"/>
                    <a:pt x="1538" y="15286"/>
                  </a:cubicBezTo>
                  <a:lnTo>
                    <a:pt x="1560" y="15152"/>
                  </a:lnTo>
                  <a:cubicBezTo>
                    <a:pt x="1578" y="15149"/>
                    <a:pt x="1596" y="15148"/>
                    <a:pt x="1612" y="15142"/>
                  </a:cubicBezTo>
                  <a:close/>
                  <a:moveTo>
                    <a:pt x="839" y="15664"/>
                  </a:moveTo>
                  <a:lnTo>
                    <a:pt x="911" y="15689"/>
                  </a:lnTo>
                  <a:lnTo>
                    <a:pt x="897" y="15716"/>
                  </a:lnTo>
                  <a:lnTo>
                    <a:pt x="823" y="15691"/>
                  </a:lnTo>
                  <a:lnTo>
                    <a:pt x="839" y="15664"/>
                  </a:lnTo>
                  <a:close/>
                  <a:moveTo>
                    <a:pt x="20167" y="1"/>
                  </a:moveTo>
                  <a:cubicBezTo>
                    <a:pt x="20156" y="1"/>
                    <a:pt x="20145" y="2"/>
                    <a:pt x="20132" y="5"/>
                  </a:cubicBezTo>
                  <a:cubicBezTo>
                    <a:pt x="20015" y="33"/>
                    <a:pt x="19912" y="43"/>
                    <a:pt x="19846" y="61"/>
                  </a:cubicBezTo>
                  <a:cubicBezTo>
                    <a:pt x="19756" y="121"/>
                    <a:pt x="19674" y="187"/>
                    <a:pt x="19595" y="259"/>
                  </a:cubicBezTo>
                  <a:lnTo>
                    <a:pt x="19558" y="293"/>
                  </a:lnTo>
                  <a:cubicBezTo>
                    <a:pt x="19489" y="271"/>
                    <a:pt x="19433" y="246"/>
                    <a:pt x="19375" y="219"/>
                  </a:cubicBezTo>
                  <a:cubicBezTo>
                    <a:pt x="19375" y="219"/>
                    <a:pt x="19375" y="219"/>
                    <a:pt x="19375" y="219"/>
                  </a:cubicBezTo>
                  <a:cubicBezTo>
                    <a:pt x="19368" y="219"/>
                    <a:pt x="19351" y="236"/>
                    <a:pt x="19337" y="243"/>
                  </a:cubicBezTo>
                  <a:cubicBezTo>
                    <a:pt x="19318" y="308"/>
                    <a:pt x="19297" y="372"/>
                    <a:pt x="19267" y="471"/>
                  </a:cubicBezTo>
                  <a:cubicBezTo>
                    <a:pt x="19189" y="503"/>
                    <a:pt x="19118" y="540"/>
                    <a:pt x="19046" y="577"/>
                  </a:cubicBezTo>
                  <a:cubicBezTo>
                    <a:pt x="19012" y="611"/>
                    <a:pt x="18971" y="652"/>
                    <a:pt x="18915" y="711"/>
                  </a:cubicBezTo>
                  <a:cubicBezTo>
                    <a:pt x="18959" y="617"/>
                    <a:pt x="18980" y="573"/>
                    <a:pt x="19012" y="500"/>
                  </a:cubicBezTo>
                  <a:lnTo>
                    <a:pt x="19012" y="500"/>
                  </a:lnTo>
                  <a:cubicBezTo>
                    <a:pt x="18846" y="596"/>
                    <a:pt x="18819" y="901"/>
                    <a:pt x="18688" y="1070"/>
                  </a:cubicBezTo>
                  <a:cubicBezTo>
                    <a:pt x="18713" y="943"/>
                    <a:pt x="18755" y="784"/>
                    <a:pt x="18694" y="783"/>
                  </a:cubicBezTo>
                  <a:cubicBezTo>
                    <a:pt x="18692" y="783"/>
                    <a:pt x="18689" y="783"/>
                    <a:pt x="18686" y="783"/>
                  </a:cubicBezTo>
                  <a:cubicBezTo>
                    <a:pt x="18635" y="783"/>
                    <a:pt x="18575" y="807"/>
                    <a:pt x="18521" y="820"/>
                  </a:cubicBezTo>
                  <a:cubicBezTo>
                    <a:pt x="18453" y="902"/>
                    <a:pt x="18387" y="989"/>
                    <a:pt x="18322" y="1083"/>
                  </a:cubicBezTo>
                  <a:cubicBezTo>
                    <a:pt x="18101" y="1435"/>
                    <a:pt x="17910" y="1235"/>
                    <a:pt x="17660" y="1819"/>
                  </a:cubicBezTo>
                  <a:cubicBezTo>
                    <a:pt x="17653" y="1817"/>
                    <a:pt x="17647" y="1816"/>
                    <a:pt x="17640" y="1816"/>
                  </a:cubicBezTo>
                  <a:cubicBezTo>
                    <a:pt x="17557" y="1816"/>
                    <a:pt x="17466" y="1945"/>
                    <a:pt x="17382" y="2200"/>
                  </a:cubicBezTo>
                  <a:cubicBezTo>
                    <a:pt x="17379" y="2199"/>
                    <a:pt x="17376" y="2199"/>
                    <a:pt x="17373" y="2199"/>
                  </a:cubicBezTo>
                  <a:cubicBezTo>
                    <a:pt x="17325" y="2199"/>
                    <a:pt x="17271" y="2256"/>
                    <a:pt x="17217" y="2332"/>
                  </a:cubicBezTo>
                  <a:cubicBezTo>
                    <a:pt x="17160" y="2419"/>
                    <a:pt x="17101" y="2529"/>
                    <a:pt x="17044" y="2618"/>
                  </a:cubicBezTo>
                  <a:cubicBezTo>
                    <a:pt x="16980" y="2712"/>
                    <a:pt x="16921" y="2879"/>
                    <a:pt x="16868" y="2997"/>
                  </a:cubicBezTo>
                  <a:cubicBezTo>
                    <a:pt x="16798" y="3075"/>
                    <a:pt x="16730" y="3143"/>
                    <a:pt x="16662" y="3246"/>
                  </a:cubicBezTo>
                  <a:cubicBezTo>
                    <a:pt x="16401" y="3644"/>
                    <a:pt x="16181" y="4208"/>
                    <a:pt x="15881" y="4543"/>
                  </a:cubicBezTo>
                  <a:cubicBezTo>
                    <a:pt x="15852" y="4577"/>
                    <a:pt x="15802" y="4673"/>
                    <a:pt x="15796" y="4718"/>
                  </a:cubicBezTo>
                  <a:cubicBezTo>
                    <a:pt x="15759" y="4973"/>
                    <a:pt x="15627" y="5130"/>
                    <a:pt x="15530" y="5320"/>
                  </a:cubicBezTo>
                  <a:cubicBezTo>
                    <a:pt x="15459" y="5457"/>
                    <a:pt x="15322" y="5589"/>
                    <a:pt x="15291" y="5701"/>
                  </a:cubicBezTo>
                  <a:cubicBezTo>
                    <a:pt x="15250" y="5854"/>
                    <a:pt x="15177" y="5985"/>
                    <a:pt x="15104" y="6112"/>
                  </a:cubicBezTo>
                  <a:cubicBezTo>
                    <a:pt x="15068" y="6175"/>
                    <a:pt x="15032" y="6237"/>
                    <a:pt x="15003" y="6297"/>
                  </a:cubicBezTo>
                  <a:cubicBezTo>
                    <a:pt x="14987" y="6326"/>
                    <a:pt x="14974" y="6356"/>
                    <a:pt x="14962" y="6385"/>
                  </a:cubicBezTo>
                  <a:cubicBezTo>
                    <a:pt x="14956" y="6406"/>
                    <a:pt x="14953" y="6422"/>
                    <a:pt x="14950" y="6440"/>
                  </a:cubicBezTo>
                  <a:cubicBezTo>
                    <a:pt x="14931" y="6635"/>
                    <a:pt x="14819" y="6719"/>
                    <a:pt x="14725" y="6843"/>
                  </a:cubicBezTo>
                  <a:cubicBezTo>
                    <a:pt x="14685" y="6893"/>
                    <a:pt x="14684" y="6981"/>
                    <a:pt x="14653" y="7047"/>
                  </a:cubicBezTo>
                  <a:cubicBezTo>
                    <a:pt x="14625" y="7105"/>
                    <a:pt x="14579" y="7155"/>
                    <a:pt x="14534" y="7218"/>
                  </a:cubicBezTo>
                  <a:cubicBezTo>
                    <a:pt x="14538" y="7258"/>
                    <a:pt x="14544" y="7315"/>
                    <a:pt x="14550" y="7377"/>
                  </a:cubicBezTo>
                  <a:lnTo>
                    <a:pt x="14375" y="7462"/>
                  </a:lnTo>
                  <a:cubicBezTo>
                    <a:pt x="14381" y="7523"/>
                    <a:pt x="14386" y="7581"/>
                    <a:pt x="14392" y="7649"/>
                  </a:cubicBezTo>
                  <a:cubicBezTo>
                    <a:pt x="14367" y="7662"/>
                    <a:pt x="14341" y="7679"/>
                    <a:pt x="14300" y="7702"/>
                  </a:cubicBezTo>
                  <a:cubicBezTo>
                    <a:pt x="14314" y="7759"/>
                    <a:pt x="14329" y="7821"/>
                    <a:pt x="14350" y="7904"/>
                  </a:cubicBezTo>
                  <a:cubicBezTo>
                    <a:pt x="14284" y="7898"/>
                    <a:pt x="14248" y="7895"/>
                    <a:pt x="14194" y="7889"/>
                  </a:cubicBezTo>
                  <a:cubicBezTo>
                    <a:pt x="14166" y="7936"/>
                    <a:pt x="14141" y="7996"/>
                    <a:pt x="14103" y="8043"/>
                  </a:cubicBezTo>
                  <a:cubicBezTo>
                    <a:pt x="14057" y="8098"/>
                    <a:pt x="14003" y="8142"/>
                    <a:pt x="13979" y="8164"/>
                  </a:cubicBezTo>
                  <a:cubicBezTo>
                    <a:pt x="13936" y="8276"/>
                    <a:pt x="13922" y="8383"/>
                    <a:pt x="13873" y="8424"/>
                  </a:cubicBezTo>
                  <a:cubicBezTo>
                    <a:pt x="13727" y="8551"/>
                    <a:pt x="13724" y="8739"/>
                    <a:pt x="13613" y="8866"/>
                  </a:cubicBezTo>
                  <a:cubicBezTo>
                    <a:pt x="13660" y="8919"/>
                    <a:pt x="13696" y="8959"/>
                    <a:pt x="13738" y="9004"/>
                  </a:cubicBezTo>
                  <a:cubicBezTo>
                    <a:pt x="13716" y="9013"/>
                    <a:pt x="13703" y="9021"/>
                    <a:pt x="13695" y="9021"/>
                  </a:cubicBezTo>
                  <a:cubicBezTo>
                    <a:pt x="13694" y="9021"/>
                    <a:pt x="13693" y="9021"/>
                    <a:pt x="13692" y="9020"/>
                  </a:cubicBezTo>
                  <a:cubicBezTo>
                    <a:pt x="13651" y="9006"/>
                    <a:pt x="13610" y="8986"/>
                    <a:pt x="13566" y="8967"/>
                  </a:cubicBezTo>
                  <a:cubicBezTo>
                    <a:pt x="13336" y="9245"/>
                    <a:pt x="13210" y="9603"/>
                    <a:pt x="12909" y="9863"/>
                  </a:cubicBezTo>
                  <a:cubicBezTo>
                    <a:pt x="12927" y="9902"/>
                    <a:pt x="12948" y="9944"/>
                    <a:pt x="12977" y="10008"/>
                  </a:cubicBezTo>
                  <a:cubicBezTo>
                    <a:pt x="12898" y="9994"/>
                    <a:pt x="12861" y="9988"/>
                    <a:pt x="12824" y="9981"/>
                  </a:cubicBezTo>
                  <a:cubicBezTo>
                    <a:pt x="12792" y="10028"/>
                    <a:pt x="12756" y="10066"/>
                    <a:pt x="12737" y="10111"/>
                  </a:cubicBezTo>
                  <a:cubicBezTo>
                    <a:pt x="12724" y="10141"/>
                    <a:pt x="12733" y="10178"/>
                    <a:pt x="12733" y="10188"/>
                  </a:cubicBezTo>
                  <a:cubicBezTo>
                    <a:pt x="12674" y="10246"/>
                    <a:pt x="12612" y="10286"/>
                    <a:pt x="12575" y="10340"/>
                  </a:cubicBezTo>
                  <a:cubicBezTo>
                    <a:pt x="12427" y="10565"/>
                    <a:pt x="12230" y="10753"/>
                    <a:pt x="12124" y="11005"/>
                  </a:cubicBezTo>
                  <a:cubicBezTo>
                    <a:pt x="12091" y="11026"/>
                    <a:pt x="12047" y="11055"/>
                    <a:pt x="11991" y="11092"/>
                  </a:cubicBezTo>
                  <a:cubicBezTo>
                    <a:pt x="12038" y="11149"/>
                    <a:pt x="12072" y="11192"/>
                    <a:pt x="12108" y="11236"/>
                  </a:cubicBezTo>
                  <a:cubicBezTo>
                    <a:pt x="12077" y="11270"/>
                    <a:pt x="12055" y="11295"/>
                    <a:pt x="12030" y="11324"/>
                  </a:cubicBezTo>
                  <a:cubicBezTo>
                    <a:pt x="11980" y="11296"/>
                    <a:pt x="11932" y="11270"/>
                    <a:pt x="11888" y="11246"/>
                  </a:cubicBezTo>
                  <a:cubicBezTo>
                    <a:pt x="11855" y="11343"/>
                    <a:pt x="11825" y="11429"/>
                    <a:pt x="11794" y="11518"/>
                  </a:cubicBezTo>
                  <a:cubicBezTo>
                    <a:pt x="11756" y="11499"/>
                    <a:pt x="11731" y="11488"/>
                    <a:pt x="11707" y="11476"/>
                  </a:cubicBezTo>
                  <a:cubicBezTo>
                    <a:pt x="11516" y="11608"/>
                    <a:pt x="11456" y="11863"/>
                    <a:pt x="11256" y="11975"/>
                  </a:cubicBezTo>
                  <a:cubicBezTo>
                    <a:pt x="11217" y="12061"/>
                    <a:pt x="11175" y="12156"/>
                    <a:pt x="11138" y="12239"/>
                  </a:cubicBezTo>
                  <a:cubicBezTo>
                    <a:pt x="11089" y="12250"/>
                    <a:pt x="11062" y="12254"/>
                    <a:pt x="11041" y="12259"/>
                  </a:cubicBezTo>
                  <a:cubicBezTo>
                    <a:pt x="11042" y="12313"/>
                    <a:pt x="11044" y="12366"/>
                    <a:pt x="11047" y="12428"/>
                  </a:cubicBezTo>
                  <a:cubicBezTo>
                    <a:pt x="10947" y="12412"/>
                    <a:pt x="10873" y="12400"/>
                    <a:pt x="10817" y="12391"/>
                  </a:cubicBezTo>
                  <a:cubicBezTo>
                    <a:pt x="10811" y="12513"/>
                    <a:pt x="10744" y="12463"/>
                    <a:pt x="10728" y="12526"/>
                  </a:cubicBezTo>
                  <a:cubicBezTo>
                    <a:pt x="10742" y="12570"/>
                    <a:pt x="10753" y="12603"/>
                    <a:pt x="10764" y="12648"/>
                  </a:cubicBezTo>
                  <a:cubicBezTo>
                    <a:pt x="10710" y="12622"/>
                    <a:pt x="10675" y="12588"/>
                    <a:pt x="10657" y="12570"/>
                  </a:cubicBezTo>
                  <a:lnTo>
                    <a:pt x="10645" y="12592"/>
                  </a:lnTo>
                  <a:cubicBezTo>
                    <a:pt x="10602" y="12660"/>
                    <a:pt x="10550" y="12738"/>
                    <a:pt x="10476" y="12810"/>
                  </a:cubicBezTo>
                  <a:cubicBezTo>
                    <a:pt x="10470" y="12831"/>
                    <a:pt x="10454" y="12882"/>
                    <a:pt x="10435" y="12935"/>
                  </a:cubicBezTo>
                  <a:cubicBezTo>
                    <a:pt x="10424" y="12881"/>
                    <a:pt x="10420" y="12835"/>
                    <a:pt x="10419" y="12791"/>
                  </a:cubicBezTo>
                  <a:cubicBezTo>
                    <a:pt x="10393" y="12836"/>
                    <a:pt x="10366" y="12862"/>
                    <a:pt x="10346" y="12862"/>
                  </a:cubicBezTo>
                  <a:cubicBezTo>
                    <a:pt x="10325" y="12862"/>
                    <a:pt x="10312" y="12831"/>
                    <a:pt x="10319" y="12760"/>
                  </a:cubicBezTo>
                  <a:lnTo>
                    <a:pt x="10319" y="12760"/>
                  </a:lnTo>
                  <a:cubicBezTo>
                    <a:pt x="10301" y="12782"/>
                    <a:pt x="10280" y="12803"/>
                    <a:pt x="10260" y="12822"/>
                  </a:cubicBezTo>
                  <a:cubicBezTo>
                    <a:pt x="10260" y="12773"/>
                    <a:pt x="10264" y="12735"/>
                    <a:pt x="10266" y="12713"/>
                  </a:cubicBezTo>
                  <a:lnTo>
                    <a:pt x="10266" y="12713"/>
                  </a:lnTo>
                  <a:cubicBezTo>
                    <a:pt x="10247" y="12717"/>
                    <a:pt x="10227" y="12726"/>
                    <a:pt x="10213" y="12726"/>
                  </a:cubicBezTo>
                  <a:cubicBezTo>
                    <a:pt x="10206" y="12726"/>
                    <a:pt x="10200" y="12724"/>
                    <a:pt x="10196" y="12719"/>
                  </a:cubicBezTo>
                  <a:cubicBezTo>
                    <a:pt x="10152" y="12657"/>
                    <a:pt x="10142" y="12569"/>
                    <a:pt x="10130" y="12497"/>
                  </a:cubicBezTo>
                  <a:cubicBezTo>
                    <a:pt x="10118" y="12422"/>
                    <a:pt x="10105" y="12361"/>
                    <a:pt x="10058" y="12298"/>
                  </a:cubicBezTo>
                  <a:cubicBezTo>
                    <a:pt x="10036" y="12264"/>
                    <a:pt x="10065" y="12231"/>
                    <a:pt x="10015" y="12189"/>
                  </a:cubicBezTo>
                  <a:cubicBezTo>
                    <a:pt x="9979" y="12131"/>
                    <a:pt x="10038" y="11963"/>
                    <a:pt x="10045" y="11845"/>
                  </a:cubicBezTo>
                  <a:cubicBezTo>
                    <a:pt x="10046" y="11780"/>
                    <a:pt x="10032" y="11704"/>
                    <a:pt x="10007" y="11646"/>
                  </a:cubicBezTo>
                  <a:cubicBezTo>
                    <a:pt x="9935" y="11496"/>
                    <a:pt x="10076" y="11345"/>
                    <a:pt x="9999" y="11193"/>
                  </a:cubicBezTo>
                  <a:cubicBezTo>
                    <a:pt x="9995" y="11186"/>
                    <a:pt x="10017" y="11157"/>
                    <a:pt x="10027" y="11137"/>
                  </a:cubicBezTo>
                  <a:cubicBezTo>
                    <a:pt x="10035" y="11120"/>
                    <a:pt x="10040" y="11104"/>
                    <a:pt x="10048" y="11087"/>
                  </a:cubicBezTo>
                  <a:cubicBezTo>
                    <a:pt x="9968" y="10965"/>
                    <a:pt x="9868" y="10859"/>
                    <a:pt x="9877" y="10664"/>
                  </a:cubicBezTo>
                  <a:lnTo>
                    <a:pt x="9877" y="10664"/>
                  </a:lnTo>
                  <a:cubicBezTo>
                    <a:pt x="9937" y="10698"/>
                    <a:pt x="9996" y="10731"/>
                    <a:pt x="10082" y="10780"/>
                  </a:cubicBezTo>
                  <a:cubicBezTo>
                    <a:pt x="10049" y="10684"/>
                    <a:pt x="10032" y="10634"/>
                    <a:pt x="10017" y="10587"/>
                  </a:cubicBezTo>
                  <a:cubicBezTo>
                    <a:pt x="10046" y="10549"/>
                    <a:pt x="10067" y="10524"/>
                    <a:pt x="10088" y="10497"/>
                  </a:cubicBezTo>
                  <a:cubicBezTo>
                    <a:pt x="10054" y="10440"/>
                    <a:pt x="10020" y="10383"/>
                    <a:pt x="9977" y="10309"/>
                  </a:cubicBezTo>
                  <a:cubicBezTo>
                    <a:pt x="9983" y="10237"/>
                    <a:pt x="9990" y="10153"/>
                    <a:pt x="10001" y="10030"/>
                  </a:cubicBezTo>
                  <a:cubicBezTo>
                    <a:pt x="9973" y="10008"/>
                    <a:pt x="9936" y="9977"/>
                    <a:pt x="9864" y="9919"/>
                  </a:cubicBezTo>
                  <a:cubicBezTo>
                    <a:pt x="9973" y="9910"/>
                    <a:pt x="10026" y="9906"/>
                    <a:pt x="10123" y="9897"/>
                  </a:cubicBezTo>
                  <a:cubicBezTo>
                    <a:pt x="10027" y="9791"/>
                    <a:pt x="9960" y="9719"/>
                    <a:pt x="9896" y="9641"/>
                  </a:cubicBezTo>
                  <a:cubicBezTo>
                    <a:pt x="9886" y="9628"/>
                    <a:pt x="9890" y="9596"/>
                    <a:pt x="9886" y="9556"/>
                  </a:cubicBezTo>
                  <a:cubicBezTo>
                    <a:pt x="9930" y="9504"/>
                    <a:pt x="9979" y="9446"/>
                    <a:pt x="10023" y="9393"/>
                  </a:cubicBezTo>
                  <a:cubicBezTo>
                    <a:pt x="10020" y="9145"/>
                    <a:pt x="9865" y="8897"/>
                    <a:pt x="10095" y="8645"/>
                  </a:cubicBezTo>
                  <a:cubicBezTo>
                    <a:pt x="10119" y="8811"/>
                    <a:pt x="10199" y="8860"/>
                    <a:pt x="10303" y="8860"/>
                  </a:cubicBezTo>
                  <a:cubicBezTo>
                    <a:pt x="10308" y="8860"/>
                    <a:pt x="10312" y="8860"/>
                    <a:pt x="10317" y="8860"/>
                  </a:cubicBezTo>
                  <a:cubicBezTo>
                    <a:pt x="10270" y="8697"/>
                    <a:pt x="10223" y="8533"/>
                    <a:pt x="10176" y="8369"/>
                  </a:cubicBezTo>
                  <a:cubicBezTo>
                    <a:pt x="10158" y="8358"/>
                    <a:pt x="10135" y="8346"/>
                    <a:pt x="10099" y="8327"/>
                  </a:cubicBezTo>
                  <a:cubicBezTo>
                    <a:pt x="10201" y="8192"/>
                    <a:pt x="10382" y="8180"/>
                    <a:pt x="10391" y="7924"/>
                  </a:cubicBezTo>
                  <a:lnTo>
                    <a:pt x="10391" y="7924"/>
                  </a:lnTo>
                  <a:cubicBezTo>
                    <a:pt x="10348" y="7951"/>
                    <a:pt x="10320" y="7965"/>
                    <a:pt x="10261" y="8001"/>
                  </a:cubicBezTo>
                  <a:cubicBezTo>
                    <a:pt x="10314" y="7824"/>
                    <a:pt x="10448" y="7709"/>
                    <a:pt x="10355" y="7561"/>
                  </a:cubicBezTo>
                  <a:cubicBezTo>
                    <a:pt x="10382" y="7527"/>
                    <a:pt x="10398" y="7506"/>
                    <a:pt x="10417" y="7480"/>
                  </a:cubicBezTo>
                  <a:cubicBezTo>
                    <a:pt x="10373" y="7448"/>
                    <a:pt x="10344" y="7427"/>
                    <a:pt x="10305" y="7399"/>
                  </a:cubicBezTo>
                  <a:cubicBezTo>
                    <a:pt x="10361" y="7375"/>
                    <a:pt x="10402" y="7359"/>
                    <a:pt x="10457" y="7337"/>
                  </a:cubicBezTo>
                  <a:cubicBezTo>
                    <a:pt x="10405" y="7124"/>
                    <a:pt x="10426" y="6924"/>
                    <a:pt x="10519" y="6813"/>
                  </a:cubicBezTo>
                  <a:cubicBezTo>
                    <a:pt x="10541" y="6655"/>
                    <a:pt x="10533" y="6538"/>
                    <a:pt x="10573" y="6480"/>
                  </a:cubicBezTo>
                  <a:cubicBezTo>
                    <a:pt x="10651" y="6368"/>
                    <a:pt x="10679" y="6268"/>
                    <a:pt x="10645" y="6140"/>
                  </a:cubicBezTo>
                  <a:cubicBezTo>
                    <a:pt x="10611" y="6009"/>
                    <a:pt x="10698" y="5940"/>
                    <a:pt x="10754" y="5842"/>
                  </a:cubicBezTo>
                  <a:cubicBezTo>
                    <a:pt x="10745" y="5815"/>
                    <a:pt x="10729" y="5785"/>
                    <a:pt x="10728" y="5751"/>
                  </a:cubicBezTo>
                  <a:cubicBezTo>
                    <a:pt x="10722" y="5557"/>
                    <a:pt x="10856" y="5373"/>
                    <a:pt x="10807" y="5176"/>
                  </a:cubicBezTo>
                  <a:cubicBezTo>
                    <a:pt x="10806" y="5172"/>
                    <a:pt x="10839" y="5151"/>
                    <a:pt x="10856" y="5135"/>
                  </a:cubicBezTo>
                  <a:cubicBezTo>
                    <a:pt x="10917" y="5072"/>
                    <a:pt x="10798" y="4945"/>
                    <a:pt x="10922" y="4904"/>
                  </a:cubicBezTo>
                  <a:cubicBezTo>
                    <a:pt x="10932" y="4798"/>
                    <a:pt x="10942" y="4692"/>
                    <a:pt x="10951" y="4589"/>
                  </a:cubicBezTo>
                  <a:cubicBezTo>
                    <a:pt x="10976" y="4567"/>
                    <a:pt x="10998" y="4546"/>
                    <a:pt x="11016" y="4532"/>
                  </a:cubicBezTo>
                  <a:cubicBezTo>
                    <a:pt x="11007" y="4480"/>
                    <a:pt x="11000" y="4436"/>
                    <a:pt x="10994" y="4399"/>
                  </a:cubicBezTo>
                  <a:cubicBezTo>
                    <a:pt x="11035" y="4354"/>
                    <a:pt x="11064" y="4321"/>
                    <a:pt x="11110" y="4271"/>
                  </a:cubicBezTo>
                  <a:cubicBezTo>
                    <a:pt x="11041" y="4117"/>
                    <a:pt x="11116" y="3975"/>
                    <a:pt x="11203" y="3849"/>
                  </a:cubicBezTo>
                  <a:cubicBezTo>
                    <a:pt x="11160" y="3811"/>
                    <a:pt x="11116" y="3772"/>
                    <a:pt x="11048" y="3714"/>
                  </a:cubicBezTo>
                  <a:cubicBezTo>
                    <a:pt x="11164" y="3658"/>
                    <a:pt x="11240" y="3621"/>
                    <a:pt x="11328" y="3578"/>
                  </a:cubicBezTo>
                  <a:cubicBezTo>
                    <a:pt x="11291" y="3359"/>
                    <a:pt x="11362" y="3180"/>
                    <a:pt x="11501" y="3049"/>
                  </a:cubicBezTo>
                  <a:cubicBezTo>
                    <a:pt x="11496" y="2981"/>
                    <a:pt x="11491" y="2928"/>
                    <a:pt x="11487" y="2881"/>
                  </a:cubicBezTo>
                  <a:cubicBezTo>
                    <a:pt x="11535" y="2847"/>
                    <a:pt x="11568" y="2825"/>
                    <a:pt x="11606" y="2797"/>
                  </a:cubicBezTo>
                  <a:cubicBezTo>
                    <a:pt x="11596" y="2662"/>
                    <a:pt x="11585" y="2540"/>
                    <a:pt x="11576" y="2428"/>
                  </a:cubicBezTo>
                  <a:cubicBezTo>
                    <a:pt x="11640" y="2412"/>
                    <a:pt x="11704" y="2400"/>
                    <a:pt x="11774" y="2385"/>
                  </a:cubicBezTo>
                  <a:cubicBezTo>
                    <a:pt x="11793" y="2284"/>
                    <a:pt x="11887" y="2217"/>
                    <a:pt x="11832" y="2114"/>
                  </a:cubicBezTo>
                  <a:cubicBezTo>
                    <a:pt x="11965" y="2086"/>
                    <a:pt x="11962" y="1960"/>
                    <a:pt x="12018" y="1907"/>
                  </a:cubicBezTo>
                  <a:cubicBezTo>
                    <a:pt x="12000" y="1854"/>
                    <a:pt x="11990" y="1786"/>
                    <a:pt x="11971" y="1744"/>
                  </a:cubicBezTo>
                  <a:lnTo>
                    <a:pt x="11971" y="1744"/>
                  </a:lnTo>
                  <a:cubicBezTo>
                    <a:pt x="12010" y="1748"/>
                    <a:pt x="12047" y="1745"/>
                    <a:pt x="12069" y="1766"/>
                  </a:cubicBezTo>
                  <a:lnTo>
                    <a:pt x="12087" y="1777"/>
                  </a:lnTo>
                  <a:lnTo>
                    <a:pt x="12095" y="1783"/>
                  </a:lnTo>
                  <a:lnTo>
                    <a:pt x="12085" y="1775"/>
                  </a:lnTo>
                  <a:lnTo>
                    <a:pt x="12062" y="1752"/>
                  </a:lnTo>
                  <a:cubicBezTo>
                    <a:pt x="12031" y="1723"/>
                    <a:pt x="12000" y="1694"/>
                    <a:pt x="11971" y="1666"/>
                  </a:cubicBezTo>
                  <a:cubicBezTo>
                    <a:pt x="11944" y="1644"/>
                    <a:pt x="11919" y="1623"/>
                    <a:pt x="11894" y="1602"/>
                  </a:cubicBezTo>
                  <a:cubicBezTo>
                    <a:pt x="11866" y="1577"/>
                    <a:pt x="11812" y="1527"/>
                    <a:pt x="11749" y="1457"/>
                  </a:cubicBezTo>
                  <a:cubicBezTo>
                    <a:pt x="11718" y="1426"/>
                    <a:pt x="11679" y="1373"/>
                    <a:pt x="11651" y="1345"/>
                  </a:cubicBezTo>
                  <a:cubicBezTo>
                    <a:pt x="11647" y="1341"/>
                    <a:pt x="11643" y="1337"/>
                    <a:pt x="11639" y="1333"/>
                  </a:cubicBezTo>
                  <a:lnTo>
                    <a:pt x="11639" y="1333"/>
                  </a:lnTo>
                  <a:cubicBezTo>
                    <a:pt x="11656" y="1273"/>
                    <a:pt x="11671" y="1212"/>
                    <a:pt x="11676" y="1149"/>
                  </a:cubicBezTo>
                  <a:cubicBezTo>
                    <a:pt x="11679" y="1079"/>
                    <a:pt x="11735" y="1026"/>
                    <a:pt x="11696" y="921"/>
                  </a:cubicBezTo>
                  <a:cubicBezTo>
                    <a:pt x="11669" y="856"/>
                    <a:pt x="11729" y="724"/>
                    <a:pt x="11647" y="567"/>
                  </a:cubicBezTo>
                  <a:cubicBezTo>
                    <a:pt x="11622" y="559"/>
                    <a:pt x="11596" y="556"/>
                    <a:pt x="11571" y="556"/>
                  </a:cubicBezTo>
                  <a:cubicBezTo>
                    <a:pt x="11511" y="556"/>
                    <a:pt x="11454" y="575"/>
                    <a:pt x="11419" y="608"/>
                  </a:cubicBezTo>
                  <a:cubicBezTo>
                    <a:pt x="11418" y="574"/>
                    <a:pt x="11378" y="549"/>
                    <a:pt x="11360" y="520"/>
                  </a:cubicBezTo>
                  <a:cubicBezTo>
                    <a:pt x="11338" y="489"/>
                    <a:pt x="11309" y="467"/>
                    <a:pt x="11267" y="446"/>
                  </a:cubicBezTo>
                  <a:cubicBezTo>
                    <a:pt x="11204" y="483"/>
                    <a:pt x="11190" y="514"/>
                    <a:pt x="11169" y="537"/>
                  </a:cubicBezTo>
                  <a:cubicBezTo>
                    <a:pt x="11163" y="537"/>
                    <a:pt x="11157" y="537"/>
                    <a:pt x="11151" y="537"/>
                  </a:cubicBezTo>
                  <a:cubicBezTo>
                    <a:pt x="11111" y="537"/>
                    <a:pt x="11076" y="542"/>
                    <a:pt x="11025" y="552"/>
                  </a:cubicBezTo>
                  <a:cubicBezTo>
                    <a:pt x="10989" y="696"/>
                    <a:pt x="10922" y="756"/>
                    <a:pt x="10828" y="823"/>
                  </a:cubicBezTo>
                  <a:cubicBezTo>
                    <a:pt x="10774" y="864"/>
                    <a:pt x="10716" y="907"/>
                    <a:pt x="10671" y="961"/>
                  </a:cubicBezTo>
                  <a:lnTo>
                    <a:pt x="10671" y="961"/>
                  </a:lnTo>
                  <a:cubicBezTo>
                    <a:pt x="10624" y="964"/>
                    <a:pt x="10575" y="968"/>
                    <a:pt x="10527" y="970"/>
                  </a:cubicBezTo>
                  <a:cubicBezTo>
                    <a:pt x="10511" y="970"/>
                    <a:pt x="10494" y="970"/>
                    <a:pt x="10477" y="970"/>
                  </a:cubicBezTo>
                  <a:cubicBezTo>
                    <a:pt x="10431" y="970"/>
                    <a:pt x="10385" y="969"/>
                    <a:pt x="10342" y="967"/>
                  </a:cubicBezTo>
                  <a:cubicBezTo>
                    <a:pt x="10316" y="965"/>
                    <a:pt x="10291" y="963"/>
                    <a:pt x="10267" y="961"/>
                  </a:cubicBezTo>
                  <a:lnTo>
                    <a:pt x="10267" y="961"/>
                  </a:lnTo>
                  <a:cubicBezTo>
                    <a:pt x="10272" y="962"/>
                    <a:pt x="10277" y="963"/>
                    <a:pt x="10279" y="964"/>
                  </a:cubicBezTo>
                  <a:cubicBezTo>
                    <a:pt x="10239" y="982"/>
                    <a:pt x="10211" y="1015"/>
                    <a:pt x="10152" y="1090"/>
                  </a:cubicBezTo>
                  <a:cubicBezTo>
                    <a:pt x="10156" y="1090"/>
                    <a:pt x="10159" y="1090"/>
                    <a:pt x="10162" y="1090"/>
                  </a:cubicBezTo>
                  <a:cubicBezTo>
                    <a:pt x="10326" y="1090"/>
                    <a:pt x="10262" y="1202"/>
                    <a:pt x="10296" y="1273"/>
                  </a:cubicBezTo>
                  <a:cubicBezTo>
                    <a:pt x="10269" y="1298"/>
                    <a:pt x="10242" y="1324"/>
                    <a:pt x="10210" y="1354"/>
                  </a:cubicBezTo>
                  <a:cubicBezTo>
                    <a:pt x="10244" y="1438"/>
                    <a:pt x="10277" y="1511"/>
                    <a:pt x="10301" y="1592"/>
                  </a:cubicBezTo>
                  <a:cubicBezTo>
                    <a:pt x="10304" y="1604"/>
                    <a:pt x="10292" y="1623"/>
                    <a:pt x="10288" y="1638"/>
                  </a:cubicBezTo>
                  <a:cubicBezTo>
                    <a:pt x="10233" y="1627"/>
                    <a:pt x="10183" y="1619"/>
                    <a:pt x="10116" y="1605"/>
                  </a:cubicBezTo>
                  <a:lnTo>
                    <a:pt x="10116" y="1605"/>
                  </a:lnTo>
                  <a:cubicBezTo>
                    <a:pt x="10120" y="1713"/>
                    <a:pt x="10116" y="1801"/>
                    <a:pt x="10117" y="1838"/>
                  </a:cubicBezTo>
                  <a:cubicBezTo>
                    <a:pt x="10137" y="1880"/>
                    <a:pt x="10153" y="1915"/>
                    <a:pt x="10168" y="1949"/>
                  </a:cubicBezTo>
                  <a:lnTo>
                    <a:pt x="10168" y="1949"/>
                  </a:lnTo>
                  <a:cubicBezTo>
                    <a:pt x="10135" y="1970"/>
                    <a:pt x="10101" y="1993"/>
                    <a:pt x="10063" y="2019"/>
                  </a:cubicBezTo>
                  <a:cubicBezTo>
                    <a:pt x="10058" y="2045"/>
                    <a:pt x="10052" y="2072"/>
                    <a:pt x="10047" y="2100"/>
                  </a:cubicBezTo>
                  <a:lnTo>
                    <a:pt x="10047" y="2100"/>
                  </a:lnTo>
                  <a:cubicBezTo>
                    <a:pt x="10030" y="2104"/>
                    <a:pt x="10013" y="2108"/>
                    <a:pt x="9996" y="2111"/>
                  </a:cubicBezTo>
                  <a:cubicBezTo>
                    <a:pt x="10002" y="2142"/>
                    <a:pt x="10008" y="2173"/>
                    <a:pt x="10017" y="2214"/>
                  </a:cubicBezTo>
                  <a:cubicBezTo>
                    <a:pt x="9943" y="2236"/>
                    <a:pt x="9876" y="2257"/>
                    <a:pt x="9807" y="2279"/>
                  </a:cubicBezTo>
                  <a:cubicBezTo>
                    <a:pt x="9820" y="2338"/>
                    <a:pt x="9832" y="2392"/>
                    <a:pt x="9845" y="2448"/>
                  </a:cubicBezTo>
                  <a:cubicBezTo>
                    <a:pt x="9790" y="2481"/>
                    <a:pt x="9734" y="2512"/>
                    <a:pt x="9695" y="2534"/>
                  </a:cubicBezTo>
                  <a:cubicBezTo>
                    <a:pt x="9708" y="2596"/>
                    <a:pt x="9721" y="2654"/>
                    <a:pt x="9742" y="2752"/>
                  </a:cubicBezTo>
                  <a:lnTo>
                    <a:pt x="9742" y="2752"/>
                  </a:lnTo>
                  <a:cubicBezTo>
                    <a:pt x="9741" y="2753"/>
                    <a:pt x="9740" y="2753"/>
                    <a:pt x="9738" y="2754"/>
                  </a:cubicBezTo>
                  <a:lnTo>
                    <a:pt x="9738" y="2754"/>
                  </a:lnTo>
                  <a:cubicBezTo>
                    <a:pt x="9650" y="2729"/>
                    <a:pt x="9599" y="2716"/>
                    <a:pt x="9539" y="2698"/>
                  </a:cubicBezTo>
                  <a:cubicBezTo>
                    <a:pt x="9523" y="2748"/>
                    <a:pt x="9511" y="2788"/>
                    <a:pt x="9495" y="2837"/>
                  </a:cubicBezTo>
                  <a:cubicBezTo>
                    <a:pt x="9539" y="2818"/>
                    <a:pt x="9565" y="2806"/>
                    <a:pt x="9609" y="2788"/>
                  </a:cubicBezTo>
                  <a:lnTo>
                    <a:pt x="9609" y="2788"/>
                  </a:lnTo>
                  <a:cubicBezTo>
                    <a:pt x="9580" y="2868"/>
                    <a:pt x="9556" y="2935"/>
                    <a:pt x="9534" y="2997"/>
                  </a:cubicBezTo>
                  <a:cubicBezTo>
                    <a:pt x="9561" y="3031"/>
                    <a:pt x="9583" y="3060"/>
                    <a:pt x="9604" y="3088"/>
                  </a:cubicBezTo>
                  <a:cubicBezTo>
                    <a:pt x="9571" y="3153"/>
                    <a:pt x="9542" y="3210"/>
                    <a:pt x="9514" y="3268"/>
                  </a:cubicBezTo>
                  <a:cubicBezTo>
                    <a:pt x="9529" y="3315"/>
                    <a:pt x="9543" y="3362"/>
                    <a:pt x="9559" y="3413"/>
                  </a:cubicBezTo>
                  <a:lnTo>
                    <a:pt x="9559" y="3413"/>
                  </a:lnTo>
                  <a:cubicBezTo>
                    <a:pt x="9550" y="3421"/>
                    <a:pt x="9542" y="3430"/>
                    <a:pt x="9534" y="3440"/>
                  </a:cubicBezTo>
                  <a:lnTo>
                    <a:pt x="9534" y="3440"/>
                  </a:lnTo>
                  <a:cubicBezTo>
                    <a:pt x="9492" y="3459"/>
                    <a:pt x="9462" y="3472"/>
                    <a:pt x="9436" y="3484"/>
                  </a:cubicBezTo>
                  <a:cubicBezTo>
                    <a:pt x="9426" y="3449"/>
                    <a:pt x="9420" y="3422"/>
                    <a:pt x="9411" y="3391"/>
                  </a:cubicBezTo>
                  <a:cubicBezTo>
                    <a:pt x="9374" y="3431"/>
                    <a:pt x="9343" y="3463"/>
                    <a:pt x="9312" y="3496"/>
                  </a:cubicBezTo>
                  <a:cubicBezTo>
                    <a:pt x="9308" y="3497"/>
                    <a:pt x="9304" y="3498"/>
                    <a:pt x="9300" y="3498"/>
                  </a:cubicBezTo>
                  <a:cubicBezTo>
                    <a:pt x="9262" y="3498"/>
                    <a:pt x="9227" y="3445"/>
                    <a:pt x="9192" y="3445"/>
                  </a:cubicBezTo>
                  <a:cubicBezTo>
                    <a:pt x="9172" y="3445"/>
                    <a:pt x="9152" y="3461"/>
                    <a:pt x="9131" y="3511"/>
                  </a:cubicBezTo>
                  <a:cubicBezTo>
                    <a:pt x="9097" y="3647"/>
                    <a:pt x="9280" y="3574"/>
                    <a:pt x="9215" y="3722"/>
                  </a:cubicBezTo>
                  <a:cubicBezTo>
                    <a:pt x="9308" y="3768"/>
                    <a:pt x="9336" y="3847"/>
                    <a:pt x="9252" y="4018"/>
                  </a:cubicBezTo>
                  <a:cubicBezTo>
                    <a:pt x="9222" y="3927"/>
                    <a:pt x="9200" y="3859"/>
                    <a:pt x="9178" y="3792"/>
                  </a:cubicBezTo>
                  <a:lnTo>
                    <a:pt x="8840" y="4059"/>
                  </a:lnTo>
                  <a:cubicBezTo>
                    <a:pt x="8834" y="4115"/>
                    <a:pt x="8828" y="4171"/>
                    <a:pt x="8822" y="4230"/>
                  </a:cubicBezTo>
                  <a:cubicBezTo>
                    <a:pt x="8752" y="4267"/>
                    <a:pt x="8688" y="4301"/>
                    <a:pt x="8602" y="4348"/>
                  </a:cubicBezTo>
                  <a:cubicBezTo>
                    <a:pt x="8658" y="4437"/>
                    <a:pt x="8702" y="4507"/>
                    <a:pt x="8746" y="4576"/>
                  </a:cubicBezTo>
                  <a:cubicBezTo>
                    <a:pt x="8644" y="4595"/>
                    <a:pt x="8613" y="4702"/>
                    <a:pt x="8562" y="4786"/>
                  </a:cubicBezTo>
                  <a:cubicBezTo>
                    <a:pt x="8610" y="4860"/>
                    <a:pt x="8659" y="4933"/>
                    <a:pt x="8727" y="5036"/>
                  </a:cubicBezTo>
                  <a:cubicBezTo>
                    <a:pt x="8627" y="5083"/>
                    <a:pt x="8565" y="5099"/>
                    <a:pt x="8512" y="5142"/>
                  </a:cubicBezTo>
                  <a:cubicBezTo>
                    <a:pt x="8459" y="5182"/>
                    <a:pt x="8418" y="5248"/>
                    <a:pt x="8372" y="5303"/>
                  </a:cubicBezTo>
                  <a:cubicBezTo>
                    <a:pt x="8326" y="5283"/>
                    <a:pt x="8293" y="5270"/>
                    <a:pt x="8290" y="5269"/>
                  </a:cubicBezTo>
                  <a:cubicBezTo>
                    <a:pt x="8151" y="5311"/>
                    <a:pt x="8060" y="5339"/>
                    <a:pt x="7973" y="5366"/>
                  </a:cubicBezTo>
                  <a:cubicBezTo>
                    <a:pt x="7885" y="5483"/>
                    <a:pt x="7800" y="5597"/>
                    <a:pt x="7713" y="5716"/>
                  </a:cubicBezTo>
                  <a:cubicBezTo>
                    <a:pt x="7739" y="5742"/>
                    <a:pt x="7776" y="5781"/>
                    <a:pt x="7832" y="5837"/>
                  </a:cubicBezTo>
                  <a:cubicBezTo>
                    <a:pt x="7692" y="5928"/>
                    <a:pt x="7575" y="6006"/>
                    <a:pt x="7457" y="6084"/>
                  </a:cubicBezTo>
                  <a:cubicBezTo>
                    <a:pt x="7460" y="6122"/>
                    <a:pt x="7454" y="6163"/>
                    <a:pt x="7466" y="6190"/>
                  </a:cubicBezTo>
                  <a:cubicBezTo>
                    <a:pt x="7495" y="6260"/>
                    <a:pt x="7533" y="6324"/>
                    <a:pt x="7564" y="6393"/>
                  </a:cubicBezTo>
                  <a:cubicBezTo>
                    <a:pt x="7569" y="6402"/>
                    <a:pt x="7553" y="6427"/>
                    <a:pt x="7547" y="6444"/>
                  </a:cubicBezTo>
                  <a:cubicBezTo>
                    <a:pt x="7508" y="6438"/>
                    <a:pt x="7472" y="6432"/>
                    <a:pt x="7435" y="6428"/>
                  </a:cubicBezTo>
                  <a:cubicBezTo>
                    <a:pt x="7369" y="6538"/>
                    <a:pt x="7388" y="6609"/>
                    <a:pt x="7432" y="6681"/>
                  </a:cubicBezTo>
                  <a:cubicBezTo>
                    <a:pt x="7445" y="6702"/>
                    <a:pt x="7406" y="6771"/>
                    <a:pt x="7391" y="6813"/>
                  </a:cubicBezTo>
                  <a:cubicBezTo>
                    <a:pt x="7348" y="6755"/>
                    <a:pt x="7316" y="6712"/>
                    <a:pt x="7285" y="6669"/>
                  </a:cubicBezTo>
                  <a:cubicBezTo>
                    <a:pt x="7236" y="6719"/>
                    <a:pt x="7189" y="6769"/>
                    <a:pt x="7169" y="6790"/>
                  </a:cubicBezTo>
                  <a:cubicBezTo>
                    <a:pt x="7117" y="6890"/>
                    <a:pt x="7091" y="6978"/>
                    <a:pt x="7039" y="7030"/>
                  </a:cubicBezTo>
                  <a:cubicBezTo>
                    <a:pt x="6974" y="7096"/>
                    <a:pt x="6891" y="7131"/>
                    <a:pt x="6817" y="7183"/>
                  </a:cubicBezTo>
                  <a:cubicBezTo>
                    <a:pt x="6802" y="7193"/>
                    <a:pt x="6796" y="7225"/>
                    <a:pt x="6786" y="7247"/>
                  </a:cubicBezTo>
                  <a:cubicBezTo>
                    <a:pt x="6804" y="7280"/>
                    <a:pt x="6821" y="7312"/>
                    <a:pt x="6839" y="7345"/>
                  </a:cubicBezTo>
                  <a:cubicBezTo>
                    <a:pt x="6798" y="7373"/>
                    <a:pt x="6745" y="7389"/>
                    <a:pt x="6729" y="7420"/>
                  </a:cubicBezTo>
                  <a:cubicBezTo>
                    <a:pt x="6642" y="7605"/>
                    <a:pt x="6554" y="7789"/>
                    <a:pt x="6468" y="7968"/>
                  </a:cubicBezTo>
                  <a:cubicBezTo>
                    <a:pt x="6415" y="8020"/>
                    <a:pt x="6357" y="8076"/>
                    <a:pt x="6254" y="8177"/>
                  </a:cubicBezTo>
                  <a:cubicBezTo>
                    <a:pt x="6273" y="8221"/>
                    <a:pt x="6298" y="8276"/>
                    <a:pt x="6318" y="8324"/>
                  </a:cubicBezTo>
                  <a:cubicBezTo>
                    <a:pt x="6262" y="8352"/>
                    <a:pt x="6233" y="8367"/>
                    <a:pt x="6202" y="8382"/>
                  </a:cubicBezTo>
                  <a:cubicBezTo>
                    <a:pt x="6181" y="8454"/>
                    <a:pt x="6164" y="8520"/>
                    <a:pt x="6148" y="8579"/>
                  </a:cubicBezTo>
                  <a:cubicBezTo>
                    <a:pt x="6093" y="8605"/>
                    <a:pt x="6055" y="8623"/>
                    <a:pt x="5995" y="8653"/>
                  </a:cubicBezTo>
                  <a:cubicBezTo>
                    <a:pt x="5995" y="8703"/>
                    <a:pt x="5998" y="8744"/>
                    <a:pt x="5992" y="8788"/>
                  </a:cubicBezTo>
                  <a:cubicBezTo>
                    <a:pt x="5984" y="8841"/>
                    <a:pt x="5970" y="8894"/>
                    <a:pt x="5956" y="8959"/>
                  </a:cubicBezTo>
                  <a:cubicBezTo>
                    <a:pt x="5902" y="8948"/>
                    <a:pt x="5867" y="8942"/>
                    <a:pt x="5831" y="8935"/>
                  </a:cubicBezTo>
                  <a:cubicBezTo>
                    <a:pt x="5743" y="9056"/>
                    <a:pt x="5656" y="9176"/>
                    <a:pt x="5574" y="9288"/>
                  </a:cubicBezTo>
                  <a:cubicBezTo>
                    <a:pt x="5599" y="9322"/>
                    <a:pt x="5615" y="9344"/>
                    <a:pt x="5628" y="9362"/>
                  </a:cubicBezTo>
                  <a:cubicBezTo>
                    <a:pt x="5500" y="9469"/>
                    <a:pt x="5377" y="9572"/>
                    <a:pt x="5260" y="9669"/>
                  </a:cubicBezTo>
                  <a:cubicBezTo>
                    <a:pt x="5243" y="9787"/>
                    <a:pt x="5287" y="9887"/>
                    <a:pt x="5184" y="9984"/>
                  </a:cubicBezTo>
                  <a:cubicBezTo>
                    <a:pt x="5190" y="10006"/>
                    <a:pt x="5190" y="10030"/>
                    <a:pt x="5191" y="10055"/>
                  </a:cubicBezTo>
                  <a:lnTo>
                    <a:pt x="5163" y="10062"/>
                  </a:lnTo>
                  <a:lnTo>
                    <a:pt x="5171" y="9987"/>
                  </a:lnTo>
                  <a:cubicBezTo>
                    <a:pt x="5177" y="9985"/>
                    <a:pt x="5182" y="9984"/>
                    <a:pt x="5184" y="9983"/>
                  </a:cubicBezTo>
                  <a:lnTo>
                    <a:pt x="5184" y="9983"/>
                  </a:lnTo>
                  <a:cubicBezTo>
                    <a:pt x="5131" y="9987"/>
                    <a:pt x="5082" y="9991"/>
                    <a:pt x="5035" y="9996"/>
                  </a:cubicBezTo>
                  <a:cubicBezTo>
                    <a:pt x="5012" y="10075"/>
                    <a:pt x="4991" y="10146"/>
                    <a:pt x="4969" y="10216"/>
                  </a:cubicBezTo>
                  <a:cubicBezTo>
                    <a:pt x="5006" y="10246"/>
                    <a:pt x="5041" y="10275"/>
                    <a:pt x="5094" y="10280"/>
                  </a:cubicBezTo>
                  <a:lnTo>
                    <a:pt x="5094" y="10280"/>
                  </a:lnTo>
                  <a:cubicBezTo>
                    <a:pt x="5094" y="10280"/>
                    <a:pt x="5094" y="10280"/>
                    <a:pt x="5094" y="10280"/>
                  </a:cubicBezTo>
                  <a:cubicBezTo>
                    <a:pt x="5093" y="10281"/>
                    <a:pt x="5092" y="10283"/>
                    <a:pt x="5092" y="10285"/>
                  </a:cubicBezTo>
                  <a:lnTo>
                    <a:pt x="5092" y="10285"/>
                  </a:lnTo>
                  <a:cubicBezTo>
                    <a:pt x="5093" y="10283"/>
                    <a:pt x="5094" y="10281"/>
                    <a:pt x="5095" y="10280"/>
                  </a:cubicBezTo>
                  <a:lnTo>
                    <a:pt x="5095" y="10280"/>
                  </a:lnTo>
                  <a:cubicBezTo>
                    <a:pt x="5095" y="10280"/>
                    <a:pt x="5095" y="10280"/>
                    <a:pt x="5096" y="10280"/>
                  </a:cubicBezTo>
                  <a:cubicBezTo>
                    <a:pt x="5101" y="10279"/>
                    <a:pt x="5107" y="10279"/>
                    <a:pt x="5112" y="10279"/>
                  </a:cubicBezTo>
                  <a:cubicBezTo>
                    <a:pt x="5151" y="10279"/>
                    <a:pt x="5177" y="10297"/>
                    <a:pt x="5205" y="10314"/>
                  </a:cubicBezTo>
                  <a:lnTo>
                    <a:pt x="5178" y="10356"/>
                  </a:lnTo>
                  <a:lnTo>
                    <a:pt x="5077" y="10311"/>
                  </a:lnTo>
                  <a:lnTo>
                    <a:pt x="5077" y="10311"/>
                  </a:lnTo>
                  <a:cubicBezTo>
                    <a:pt x="4999" y="10434"/>
                    <a:pt x="4898" y="10404"/>
                    <a:pt x="4821" y="10458"/>
                  </a:cubicBezTo>
                  <a:cubicBezTo>
                    <a:pt x="4835" y="10500"/>
                    <a:pt x="4850" y="10543"/>
                    <a:pt x="4876" y="10622"/>
                  </a:cubicBezTo>
                  <a:cubicBezTo>
                    <a:pt x="4790" y="10627"/>
                    <a:pt x="4738" y="10630"/>
                    <a:pt x="4688" y="10633"/>
                  </a:cubicBezTo>
                  <a:cubicBezTo>
                    <a:pt x="4676" y="10725"/>
                    <a:pt x="4588" y="10840"/>
                    <a:pt x="4682" y="10942"/>
                  </a:cubicBezTo>
                  <a:cubicBezTo>
                    <a:pt x="4598" y="10949"/>
                    <a:pt x="4538" y="10954"/>
                    <a:pt x="4462" y="10961"/>
                  </a:cubicBezTo>
                  <a:cubicBezTo>
                    <a:pt x="4487" y="11015"/>
                    <a:pt x="4500" y="11049"/>
                    <a:pt x="4510" y="11073"/>
                  </a:cubicBezTo>
                  <a:cubicBezTo>
                    <a:pt x="4460" y="11120"/>
                    <a:pt x="4412" y="11165"/>
                    <a:pt x="4335" y="11235"/>
                  </a:cubicBezTo>
                  <a:cubicBezTo>
                    <a:pt x="4404" y="11224"/>
                    <a:pt x="4434" y="11220"/>
                    <a:pt x="4466" y="11215"/>
                  </a:cubicBezTo>
                  <a:lnTo>
                    <a:pt x="4466" y="11215"/>
                  </a:lnTo>
                  <a:cubicBezTo>
                    <a:pt x="4444" y="11265"/>
                    <a:pt x="4425" y="11308"/>
                    <a:pt x="4406" y="11352"/>
                  </a:cubicBezTo>
                  <a:cubicBezTo>
                    <a:pt x="4437" y="11393"/>
                    <a:pt x="4467" y="11438"/>
                    <a:pt x="4501" y="11485"/>
                  </a:cubicBezTo>
                  <a:cubicBezTo>
                    <a:pt x="4459" y="11520"/>
                    <a:pt x="4431" y="11542"/>
                    <a:pt x="4385" y="11582"/>
                  </a:cubicBezTo>
                  <a:cubicBezTo>
                    <a:pt x="4369" y="11526"/>
                    <a:pt x="4357" y="11482"/>
                    <a:pt x="4344" y="11435"/>
                  </a:cubicBezTo>
                  <a:cubicBezTo>
                    <a:pt x="4173" y="11492"/>
                    <a:pt x="4108" y="11543"/>
                    <a:pt x="4119" y="11621"/>
                  </a:cubicBezTo>
                  <a:cubicBezTo>
                    <a:pt x="4147" y="11617"/>
                    <a:pt x="4176" y="11614"/>
                    <a:pt x="4198" y="11611"/>
                  </a:cubicBezTo>
                  <a:lnTo>
                    <a:pt x="4198" y="11611"/>
                  </a:lnTo>
                  <a:cubicBezTo>
                    <a:pt x="4197" y="11661"/>
                    <a:pt x="4197" y="11704"/>
                    <a:pt x="4195" y="11735"/>
                  </a:cubicBezTo>
                  <a:cubicBezTo>
                    <a:pt x="4110" y="11770"/>
                    <a:pt x="4032" y="11802"/>
                    <a:pt x="3960" y="11832"/>
                  </a:cubicBezTo>
                  <a:cubicBezTo>
                    <a:pt x="3955" y="11873"/>
                    <a:pt x="3950" y="11889"/>
                    <a:pt x="3954" y="11895"/>
                  </a:cubicBezTo>
                  <a:cubicBezTo>
                    <a:pt x="3966" y="11908"/>
                    <a:pt x="3979" y="11921"/>
                    <a:pt x="4013" y="11921"/>
                  </a:cubicBezTo>
                  <a:cubicBezTo>
                    <a:pt x="4026" y="11921"/>
                    <a:pt x="4042" y="11919"/>
                    <a:pt x="4063" y="11915"/>
                  </a:cubicBezTo>
                  <a:lnTo>
                    <a:pt x="4063" y="11915"/>
                  </a:lnTo>
                  <a:cubicBezTo>
                    <a:pt x="4059" y="11922"/>
                    <a:pt x="4055" y="11929"/>
                    <a:pt x="4052" y="11936"/>
                  </a:cubicBezTo>
                  <a:lnTo>
                    <a:pt x="4052" y="11936"/>
                  </a:lnTo>
                  <a:cubicBezTo>
                    <a:pt x="4068" y="11927"/>
                    <a:pt x="4084" y="11917"/>
                    <a:pt x="4101" y="11905"/>
                  </a:cubicBezTo>
                  <a:lnTo>
                    <a:pt x="4101" y="11905"/>
                  </a:lnTo>
                  <a:cubicBezTo>
                    <a:pt x="4087" y="11909"/>
                    <a:pt x="4074" y="11912"/>
                    <a:pt x="4063" y="11915"/>
                  </a:cubicBezTo>
                  <a:lnTo>
                    <a:pt x="4063" y="11915"/>
                  </a:lnTo>
                  <a:cubicBezTo>
                    <a:pt x="4070" y="11900"/>
                    <a:pt x="4078" y="11886"/>
                    <a:pt x="4088" y="11873"/>
                  </a:cubicBezTo>
                  <a:cubicBezTo>
                    <a:pt x="4090" y="11870"/>
                    <a:pt x="4093" y="11869"/>
                    <a:pt x="4097" y="11869"/>
                  </a:cubicBezTo>
                  <a:cubicBezTo>
                    <a:pt x="4105" y="11869"/>
                    <a:pt x="4115" y="11878"/>
                    <a:pt x="4101" y="11905"/>
                  </a:cubicBezTo>
                  <a:cubicBezTo>
                    <a:pt x="4101" y="11905"/>
                    <a:pt x="4101" y="11905"/>
                    <a:pt x="4101" y="11905"/>
                  </a:cubicBezTo>
                  <a:lnTo>
                    <a:pt x="4101" y="11905"/>
                  </a:lnTo>
                  <a:cubicBezTo>
                    <a:pt x="4101" y="11905"/>
                    <a:pt x="4101" y="11905"/>
                    <a:pt x="4101" y="11905"/>
                  </a:cubicBezTo>
                  <a:lnTo>
                    <a:pt x="4101" y="11905"/>
                  </a:lnTo>
                  <a:cubicBezTo>
                    <a:pt x="4110" y="11914"/>
                    <a:pt x="4072" y="11942"/>
                    <a:pt x="4035" y="11972"/>
                  </a:cubicBezTo>
                  <a:cubicBezTo>
                    <a:pt x="4041" y="11960"/>
                    <a:pt x="4046" y="11948"/>
                    <a:pt x="4052" y="11936"/>
                  </a:cubicBezTo>
                  <a:lnTo>
                    <a:pt x="4052" y="11936"/>
                  </a:lnTo>
                  <a:cubicBezTo>
                    <a:pt x="3884" y="12028"/>
                    <a:pt x="3740" y="11989"/>
                    <a:pt x="3699" y="12173"/>
                  </a:cubicBezTo>
                  <a:cubicBezTo>
                    <a:pt x="3716" y="12200"/>
                    <a:pt x="3729" y="12222"/>
                    <a:pt x="3767" y="12286"/>
                  </a:cubicBezTo>
                  <a:cubicBezTo>
                    <a:pt x="3674" y="12278"/>
                    <a:pt x="3617" y="12273"/>
                    <a:pt x="3560" y="12269"/>
                  </a:cubicBezTo>
                  <a:cubicBezTo>
                    <a:pt x="3457" y="12407"/>
                    <a:pt x="3373" y="12523"/>
                    <a:pt x="3261" y="12668"/>
                  </a:cubicBezTo>
                  <a:cubicBezTo>
                    <a:pt x="3139" y="12728"/>
                    <a:pt x="3079" y="12823"/>
                    <a:pt x="3080" y="12953"/>
                  </a:cubicBezTo>
                  <a:cubicBezTo>
                    <a:pt x="3080" y="12963"/>
                    <a:pt x="3111" y="12966"/>
                    <a:pt x="3129" y="12974"/>
                  </a:cubicBezTo>
                  <a:cubicBezTo>
                    <a:pt x="3145" y="12940"/>
                    <a:pt x="3161" y="12906"/>
                    <a:pt x="3186" y="12850"/>
                  </a:cubicBezTo>
                  <a:cubicBezTo>
                    <a:pt x="3214" y="12887"/>
                    <a:pt x="3235" y="12913"/>
                    <a:pt x="3251" y="12935"/>
                  </a:cubicBezTo>
                  <a:cubicBezTo>
                    <a:pt x="3177" y="13007"/>
                    <a:pt x="3118" y="13066"/>
                    <a:pt x="3061" y="13124"/>
                  </a:cubicBezTo>
                  <a:cubicBezTo>
                    <a:pt x="3020" y="13107"/>
                    <a:pt x="2986" y="13094"/>
                    <a:pt x="2951" y="13079"/>
                  </a:cubicBezTo>
                  <a:cubicBezTo>
                    <a:pt x="2943" y="13118"/>
                    <a:pt x="2936" y="13149"/>
                    <a:pt x="2929" y="13181"/>
                  </a:cubicBezTo>
                  <a:cubicBezTo>
                    <a:pt x="2900" y="13171"/>
                    <a:pt x="2871" y="13167"/>
                    <a:pt x="2844" y="13167"/>
                  </a:cubicBezTo>
                  <a:cubicBezTo>
                    <a:pt x="2685" y="13167"/>
                    <a:pt x="2543" y="13309"/>
                    <a:pt x="2355" y="13369"/>
                  </a:cubicBezTo>
                  <a:cubicBezTo>
                    <a:pt x="2446" y="13438"/>
                    <a:pt x="2502" y="13481"/>
                    <a:pt x="2567" y="13531"/>
                  </a:cubicBezTo>
                  <a:cubicBezTo>
                    <a:pt x="2436" y="13646"/>
                    <a:pt x="2439" y="13639"/>
                    <a:pt x="2403" y="13664"/>
                  </a:cubicBezTo>
                  <a:cubicBezTo>
                    <a:pt x="2421" y="13702"/>
                    <a:pt x="2433" y="13733"/>
                    <a:pt x="2445" y="13764"/>
                  </a:cubicBezTo>
                  <a:cubicBezTo>
                    <a:pt x="2439" y="13759"/>
                    <a:pt x="2433" y="13755"/>
                    <a:pt x="2427" y="13750"/>
                  </a:cubicBezTo>
                  <a:cubicBezTo>
                    <a:pt x="2405" y="13712"/>
                    <a:pt x="2381" y="13672"/>
                    <a:pt x="2359" y="13636"/>
                  </a:cubicBezTo>
                  <a:cubicBezTo>
                    <a:pt x="2389" y="13566"/>
                    <a:pt x="2386" y="13566"/>
                    <a:pt x="2302" y="13462"/>
                  </a:cubicBezTo>
                  <a:cubicBezTo>
                    <a:pt x="2299" y="13462"/>
                    <a:pt x="2297" y="13462"/>
                    <a:pt x="2294" y="13462"/>
                  </a:cubicBezTo>
                  <a:cubicBezTo>
                    <a:pt x="2255" y="13462"/>
                    <a:pt x="2237" y="13484"/>
                    <a:pt x="2212" y="13500"/>
                  </a:cubicBezTo>
                  <a:cubicBezTo>
                    <a:pt x="2203" y="13506"/>
                    <a:pt x="2192" y="13511"/>
                    <a:pt x="2182" y="13511"/>
                  </a:cubicBezTo>
                  <a:cubicBezTo>
                    <a:pt x="2165" y="13511"/>
                    <a:pt x="2148" y="13498"/>
                    <a:pt x="2138" y="13453"/>
                  </a:cubicBezTo>
                  <a:cubicBezTo>
                    <a:pt x="2131" y="13494"/>
                    <a:pt x="2119" y="13541"/>
                    <a:pt x="2100" y="13593"/>
                  </a:cubicBezTo>
                  <a:cubicBezTo>
                    <a:pt x="2108" y="13536"/>
                    <a:pt x="2112" y="13502"/>
                    <a:pt x="2119" y="13441"/>
                  </a:cubicBezTo>
                  <a:lnTo>
                    <a:pt x="2119" y="13441"/>
                  </a:lnTo>
                  <a:cubicBezTo>
                    <a:pt x="2111" y="13455"/>
                    <a:pt x="2099" y="13468"/>
                    <a:pt x="2087" y="13481"/>
                  </a:cubicBezTo>
                  <a:lnTo>
                    <a:pt x="2115" y="13369"/>
                  </a:lnTo>
                  <a:lnTo>
                    <a:pt x="2115" y="13369"/>
                  </a:lnTo>
                  <a:cubicBezTo>
                    <a:pt x="2090" y="13447"/>
                    <a:pt x="2063" y="13528"/>
                    <a:pt x="2016" y="13656"/>
                  </a:cubicBezTo>
                  <a:cubicBezTo>
                    <a:pt x="2055" y="13536"/>
                    <a:pt x="2066" y="13499"/>
                    <a:pt x="2088" y="13431"/>
                  </a:cubicBezTo>
                  <a:lnTo>
                    <a:pt x="2084" y="13431"/>
                  </a:lnTo>
                  <a:cubicBezTo>
                    <a:pt x="2081" y="13431"/>
                    <a:pt x="2078" y="13431"/>
                    <a:pt x="2080" y="13419"/>
                  </a:cubicBezTo>
                  <a:cubicBezTo>
                    <a:pt x="2083" y="13400"/>
                    <a:pt x="2103" y="13350"/>
                    <a:pt x="2112" y="13333"/>
                  </a:cubicBezTo>
                  <a:cubicBezTo>
                    <a:pt x="2116" y="13326"/>
                    <a:pt x="2117" y="13323"/>
                    <a:pt x="2117" y="13323"/>
                  </a:cubicBezTo>
                  <a:lnTo>
                    <a:pt x="2117" y="13323"/>
                  </a:lnTo>
                  <a:cubicBezTo>
                    <a:pt x="2112" y="13323"/>
                    <a:pt x="2038" y="13423"/>
                    <a:pt x="1898" y="13608"/>
                  </a:cubicBezTo>
                  <a:lnTo>
                    <a:pt x="1898" y="13608"/>
                  </a:lnTo>
                  <a:cubicBezTo>
                    <a:pt x="1899" y="13608"/>
                    <a:pt x="1901" y="13608"/>
                    <a:pt x="1902" y="13608"/>
                  </a:cubicBezTo>
                  <a:cubicBezTo>
                    <a:pt x="1903" y="13608"/>
                    <a:pt x="1885" y="13637"/>
                    <a:pt x="1871" y="13644"/>
                  </a:cubicBezTo>
                  <a:cubicBezTo>
                    <a:pt x="1868" y="13649"/>
                    <a:pt x="1866" y="13651"/>
                    <a:pt x="1864" y="13651"/>
                  </a:cubicBezTo>
                  <a:cubicBezTo>
                    <a:pt x="1861" y="13651"/>
                    <a:pt x="1865" y="13636"/>
                    <a:pt x="1869" y="13622"/>
                  </a:cubicBezTo>
                  <a:cubicBezTo>
                    <a:pt x="1873" y="13620"/>
                    <a:pt x="1877" y="13618"/>
                    <a:pt x="1881" y="13616"/>
                  </a:cubicBezTo>
                  <a:lnTo>
                    <a:pt x="1881" y="13616"/>
                  </a:lnTo>
                  <a:cubicBezTo>
                    <a:pt x="1876" y="13626"/>
                    <a:pt x="1873" y="13635"/>
                    <a:pt x="1871" y="13644"/>
                  </a:cubicBezTo>
                  <a:cubicBezTo>
                    <a:pt x="1880" y="13632"/>
                    <a:pt x="1889" y="13620"/>
                    <a:pt x="1898" y="13608"/>
                  </a:cubicBezTo>
                  <a:lnTo>
                    <a:pt x="1898" y="13608"/>
                  </a:lnTo>
                  <a:cubicBezTo>
                    <a:pt x="1893" y="13609"/>
                    <a:pt x="1887" y="13613"/>
                    <a:pt x="1881" y="13616"/>
                  </a:cubicBezTo>
                  <a:lnTo>
                    <a:pt x="1881" y="13616"/>
                  </a:lnTo>
                  <a:cubicBezTo>
                    <a:pt x="1921" y="13526"/>
                    <a:pt x="2040" y="13409"/>
                    <a:pt x="2063" y="13369"/>
                  </a:cubicBezTo>
                  <a:cubicBezTo>
                    <a:pt x="2066" y="13365"/>
                    <a:pt x="2066" y="13363"/>
                    <a:pt x="2065" y="13363"/>
                  </a:cubicBezTo>
                  <a:lnTo>
                    <a:pt x="2065" y="13363"/>
                  </a:lnTo>
                  <a:cubicBezTo>
                    <a:pt x="2054" y="13363"/>
                    <a:pt x="1942" y="13470"/>
                    <a:pt x="1819" y="13563"/>
                  </a:cubicBezTo>
                  <a:cubicBezTo>
                    <a:pt x="1888" y="13486"/>
                    <a:pt x="1958" y="13418"/>
                    <a:pt x="2028" y="13359"/>
                  </a:cubicBezTo>
                  <a:lnTo>
                    <a:pt x="2028" y="13359"/>
                  </a:lnTo>
                  <a:cubicBezTo>
                    <a:pt x="2003" y="13376"/>
                    <a:pt x="1967" y="13396"/>
                    <a:pt x="1964" y="13396"/>
                  </a:cubicBezTo>
                  <a:cubicBezTo>
                    <a:pt x="1963" y="13396"/>
                    <a:pt x="1964" y="13395"/>
                    <a:pt x="1965" y="13394"/>
                  </a:cubicBezTo>
                  <a:cubicBezTo>
                    <a:pt x="2028" y="13346"/>
                    <a:pt x="2042" y="13332"/>
                    <a:pt x="2032" y="13332"/>
                  </a:cubicBezTo>
                  <a:cubicBezTo>
                    <a:pt x="2021" y="13332"/>
                    <a:pt x="1975" y="13351"/>
                    <a:pt x="1935" y="13352"/>
                  </a:cubicBezTo>
                  <a:cubicBezTo>
                    <a:pt x="1919" y="13353"/>
                    <a:pt x="1902" y="13354"/>
                    <a:pt x="1884" y="13354"/>
                  </a:cubicBezTo>
                  <a:cubicBezTo>
                    <a:pt x="1856" y="13354"/>
                    <a:pt x="1827" y="13352"/>
                    <a:pt x="1799" y="13346"/>
                  </a:cubicBezTo>
                  <a:cubicBezTo>
                    <a:pt x="1843" y="13327"/>
                    <a:pt x="1888" y="13310"/>
                    <a:pt x="1934" y="13299"/>
                  </a:cubicBezTo>
                  <a:cubicBezTo>
                    <a:pt x="1913" y="13297"/>
                    <a:pt x="1900" y="13296"/>
                    <a:pt x="1884" y="13294"/>
                  </a:cubicBezTo>
                  <a:cubicBezTo>
                    <a:pt x="1925" y="13284"/>
                    <a:pt x="1966" y="13278"/>
                    <a:pt x="2008" y="13274"/>
                  </a:cubicBezTo>
                  <a:cubicBezTo>
                    <a:pt x="1887" y="13268"/>
                    <a:pt x="1887" y="13246"/>
                    <a:pt x="1757" y="13194"/>
                  </a:cubicBezTo>
                  <a:lnTo>
                    <a:pt x="1757" y="13194"/>
                  </a:lnTo>
                  <a:cubicBezTo>
                    <a:pt x="1844" y="13199"/>
                    <a:pt x="1894" y="13213"/>
                    <a:pt x="1977" y="13222"/>
                  </a:cubicBezTo>
                  <a:cubicBezTo>
                    <a:pt x="1905" y="13128"/>
                    <a:pt x="1872" y="13035"/>
                    <a:pt x="1840" y="12981"/>
                  </a:cubicBezTo>
                  <a:cubicBezTo>
                    <a:pt x="1897" y="12926"/>
                    <a:pt x="1955" y="12872"/>
                    <a:pt x="2027" y="12804"/>
                  </a:cubicBezTo>
                  <a:cubicBezTo>
                    <a:pt x="1956" y="12759"/>
                    <a:pt x="1912" y="12729"/>
                    <a:pt x="1863" y="12698"/>
                  </a:cubicBezTo>
                  <a:cubicBezTo>
                    <a:pt x="1885" y="12656"/>
                    <a:pt x="1900" y="12625"/>
                    <a:pt x="1919" y="12587"/>
                  </a:cubicBezTo>
                  <a:cubicBezTo>
                    <a:pt x="1943" y="12620"/>
                    <a:pt x="1960" y="12645"/>
                    <a:pt x="1978" y="12670"/>
                  </a:cubicBezTo>
                  <a:cubicBezTo>
                    <a:pt x="2013" y="12648"/>
                    <a:pt x="2047" y="12628"/>
                    <a:pt x="2080" y="12607"/>
                  </a:cubicBezTo>
                  <a:cubicBezTo>
                    <a:pt x="2072" y="12572"/>
                    <a:pt x="2068" y="12542"/>
                    <a:pt x="2059" y="12498"/>
                  </a:cubicBezTo>
                  <a:lnTo>
                    <a:pt x="2059" y="12498"/>
                  </a:lnTo>
                  <a:cubicBezTo>
                    <a:pt x="2124" y="12513"/>
                    <a:pt x="2175" y="12523"/>
                    <a:pt x="2230" y="12537"/>
                  </a:cubicBezTo>
                  <a:cubicBezTo>
                    <a:pt x="2246" y="12494"/>
                    <a:pt x="2256" y="12463"/>
                    <a:pt x="2269" y="12428"/>
                  </a:cubicBezTo>
                  <a:cubicBezTo>
                    <a:pt x="2221" y="12394"/>
                    <a:pt x="2178" y="12364"/>
                    <a:pt x="2125" y="12328"/>
                  </a:cubicBezTo>
                  <a:cubicBezTo>
                    <a:pt x="2166" y="12301"/>
                    <a:pt x="2193" y="12285"/>
                    <a:pt x="2216" y="12270"/>
                  </a:cubicBezTo>
                  <a:cubicBezTo>
                    <a:pt x="2211" y="12228"/>
                    <a:pt x="2206" y="12185"/>
                    <a:pt x="2200" y="12132"/>
                  </a:cubicBezTo>
                  <a:cubicBezTo>
                    <a:pt x="2269" y="12089"/>
                    <a:pt x="2328" y="12053"/>
                    <a:pt x="2387" y="12016"/>
                  </a:cubicBezTo>
                  <a:cubicBezTo>
                    <a:pt x="2372" y="11951"/>
                    <a:pt x="2361" y="11897"/>
                    <a:pt x="2347" y="11835"/>
                  </a:cubicBezTo>
                  <a:cubicBezTo>
                    <a:pt x="2393" y="11830"/>
                    <a:pt x="2436" y="11826"/>
                    <a:pt x="2467" y="11822"/>
                  </a:cubicBezTo>
                  <a:cubicBezTo>
                    <a:pt x="2506" y="11738"/>
                    <a:pt x="2542" y="11661"/>
                    <a:pt x="2578" y="11583"/>
                  </a:cubicBezTo>
                  <a:cubicBezTo>
                    <a:pt x="2330" y="11555"/>
                    <a:pt x="2319" y="11552"/>
                    <a:pt x="2156" y="11380"/>
                  </a:cubicBezTo>
                  <a:cubicBezTo>
                    <a:pt x="2294" y="11287"/>
                    <a:pt x="2424" y="11201"/>
                    <a:pt x="2537" y="11126"/>
                  </a:cubicBezTo>
                  <a:cubicBezTo>
                    <a:pt x="2627" y="11184"/>
                    <a:pt x="2555" y="11357"/>
                    <a:pt x="2670" y="11357"/>
                  </a:cubicBezTo>
                  <a:cubicBezTo>
                    <a:pt x="2673" y="11357"/>
                    <a:pt x="2677" y="11357"/>
                    <a:pt x="2681" y="11357"/>
                  </a:cubicBezTo>
                  <a:cubicBezTo>
                    <a:pt x="2698" y="11295"/>
                    <a:pt x="2709" y="11232"/>
                    <a:pt x="2727" y="11170"/>
                  </a:cubicBezTo>
                  <a:cubicBezTo>
                    <a:pt x="2758" y="11068"/>
                    <a:pt x="2758" y="10987"/>
                    <a:pt x="2681" y="10940"/>
                  </a:cubicBezTo>
                  <a:cubicBezTo>
                    <a:pt x="2677" y="10937"/>
                    <a:pt x="2689" y="10906"/>
                    <a:pt x="2692" y="10889"/>
                  </a:cubicBezTo>
                  <a:cubicBezTo>
                    <a:pt x="2736" y="10889"/>
                    <a:pt x="2777" y="10887"/>
                    <a:pt x="2826" y="10887"/>
                  </a:cubicBezTo>
                  <a:cubicBezTo>
                    <a:pt x="2854" y="10680"/>
                    <a:pt x="2793" y="10558"/>
                    <a:pt x="2721" y="10443"/>
                  </a:cubicBezTo>
                  <a:cubicBezTo>
                    <a:pt x="2674" y="10371"/>
                    <a:pt x="2645" y="10303"/>
                    <a:pt x="2745" y="10187"/>
                  </a:cubicBezTo>
                  <a:cubicBezTo>
                    <a:pt x="2824" y="10239"/>
                    <a:pt x="2841" y="10398"/>
                    <a:pt x="2949" y="10398"/>
                  </a:cubicBezTo>
                  <a:cubicBezTo>
                    <a:pt x="2967" y="10398"/>
                    <a:pt x="2987" y="10394"/>
                    <a:pt x="3009" y="10384"/>
                  </a:cubicBezTo>
                  <a:cubicBezTo>
                    <a:pt x="3033" y="10339"/>
                    <a:pt x="3058" y="10294"/>
                    <a:pt x="3082" y="10250"/>
                  </a:cubicBezTo>
                  <a:cubicBezTo>
                    <a:pt x="3032" y="10143"/>
                    <a:pt x="3021" y="10027"/>
                    <a:pt x="3108" y="9844"/>
                  </a:cubicBezTo>
                  <a:cubicBezTo>
                    <a:pt x="3154" y="9918"/>
                    <a:pt x="3180" y="9975"/>
                    <a:pt x="3220" y="10015"/>
                  </a:cubicBezTo>
                  <a:cubicBezTo>
                    <a:pt x="3222" y="10017"/>
                    <a:pt x="3225" y="10018"/>
                    <a:pt x="3228" y="10018"/>
                  </a:cubicBezTo>
                  <a:cubicBezTo>
                    <a:pt x="3248" y="10018"/>
                    <a:pt x="3290" y="9989"/>
                    <a:pt x="3330" y="9972"/>
                  </a:cubicBezTo>
                  <a:cubicBezTo>
                    <a:pt x="3298" y="9909"/>
                    <a:pt x="3279" y="9866"/>
                    <a:pt x="3263" y="9832"/>
                  </a:cubicBezTo>
                  <a:cubicBezTo>
                    <a:pt x="3290" y="9763"/>
                    <a:pt x="3315" y="9702"/>
                    <a:pt x="3371" y="9566"/>
                  </a:cubicBezTo>
                  <a:lnTo>
                    <a:pt x="3371" y="9566"/>
                  </a:lnTo>
                  <a:cubicBezTo>
                    <a:pt x="3263" y="9640"/>
                    <a:pt x="3214" y="9671"/>
                    <a:pt x="3167" y="9703"/>
                  </a:cubicBezTo>
                  <a:cubicBezTo>
                    <a:pt x="3146" y="9651"/>
                    <a:pt x="3124" y="9596"/>
                    <a:pt x="3098" y="9528"/>
                  </a:cubicBezTo>
                  <a:lnTo>
                    <a:pt x="3098" y="9528"/>
                  </a:lnTo>
                  <a:cubicBezTo>
                    <a:pt x="3214" y="9537"/>
                    <a:pt x="3320" y="9546"/>
                    <a:pt x="3430" y="9554"/>
                  </a:cubicBezTo>
                  <a:cubicBezTo>
                    <a:pt x="3448" y="9385"/>
                    <a:pt x="3464" y="9238"/>
                    <a:pt x="3479" y="9103"/>
                  </a:cubicBezTo>
                  <a:cubicBezTo>
                    <a:pt x="3541" y="9057"/>
                    <a:pt x="3585" y="9025"/>
                    <a:pt x="3638" y="8986"/>
                  </a:cubicBezTo>
                  <a:cubicBezTo>
                    <a:pt x="3630" y="8891"/>
                    <a:pt x="3624" y="8804"/>
                    <a:pt x="3619" y="8725"/>
                  </a:cubicBezTo>
                  <a:cubicBezTo>
                    <a:pt x="3561" y="8682"/>
                    <a:pt x="3513" y="8644"/>
                    <a:pt x="3486" y="8623"/>
                  </a:cubicBezTo>
                  <a:cubicBezTo>
                    <a:pt x="3530" y="8586"/>
                    <a:pt x="3579" y="8547"/>
                    <a:pt x="3616" y="8516"/>
                  </a:cubicBezTo>
                  <a:cubicBezTo>
                    <a:pt x="3680" y="8632"/>
                    <a:pt x="3732" y="8723"/>
                    <a:pt x="3791" y="8825"/>
                  </a:cubicBezTo>
                  <a:cubicBezTo>
                    <a:pt x="3819" y="8776"/>
                    <a:pt x="3836" y="8745"/>
                    <a:pt x="3855" y="8711"/>
                  </a:cubicBezTo>
                  <a:cubicBezTo>
                    <a:pt x="3814" y="8670"/>
                    <a:pt x="3777" y="8632"/>
                    <a:pt x="3758" y="8611"/>
                  </a:cubicBezTo>
                  <a:cubicBezTo>
                    <a:pt x="3769" y="8538"/>
                    <a:pt x="3780" y="8494"/>
                    <a:pt x="3779" y="8455"/>
                  </a:cubicBezTo>
                  <a:cubicBezTo>
                    <a:pt x="3777" y="8429"/>
                    <a:pt x="3757" y="8411"/>
                    <a:pt x="3747" y="8391"/>
                  </a:cubicBezTo>
                  <a:cubicBezTo>
                    <a:pt x="3794" y="8355"/>
                    <a:pt x="3814" y="8341"/>
                    <a:pt x="3885" y="8288"/>
                  </a:cubicBezTo>
                  <a:cubicBezTo>
                    <a:pt x="3723" y="8286"/>
                    <a:pt x="3614" y="8283"/>
                    <a:pt x="3496" y="8282"/>
                  </a:cubicBezTo>
                  <a:cubicBezTo>
                    <a:pt x="3514" y="8232"/>
                    <a:pt x="3526" y="8198"/>
                    <a:pt x="3545" y="8142"/>
                  </a:cubicBezTo>
                  <a:cubicBezTo>
                    <a:pt x="3655" y="8157"/>
                    <a:pt x="3761" y="8170"/>
                    <a:pt x="3867" y="8183"/>
                  </a:cubicBezTo>
                  <a:lnTo>
                    <a:pt x="3932" y="8086"/>
                  </a:lnTo>
                  <a:cubicBezTo>
                    <a:pt x="3904" y="8065"/>
                    <a:pt x="3875" y="8046"/>
                    <a:pt x="3845" y="8024"/>
                  </a:cubicBezTo>
                  <a:lnTo>
                    <a:pt x="3844" y="8024"/>
                  </a:lnTo>
                  <a:cubicBezTo>
                    <a:pt x="3879" y="7973"/>
                    <a:pt x="3898" y="7943"/>
                    <a:pt x="3920" y="7908"/>
                  </a:cubicBezTo>
                  <a:cubicBezTo>
                    <a:pt x="3973" y="7932"/>
                    <a:pt x="4022" y="7952"/>
                    <a:pt x="4070" y="7974"/>
                  </a:cubicBezTo>
                  <a:cubicBezTo>
                    <a:pt x="4113" y="7839"/>
                    <a:pt x="4151" y="7718"/>
                    <a:pt x="4189" y="7593"/>
                  </a:cubicBezTo>
                  <a:lnTo>
                    <a:pt x="4189" y="7593"/>
                  </a:lnTo>
                  <a:cubicBezTo>
                    <a:pt x="4092" y="7611"/>
                    <a:pt x="4016" y="7624"/>
                    <a:pt x="3932" y="7639"/>
                  </a:cubicBezTo>
                  <a:cubicBezTo>
                    <a:pt x="3964" y="7418"/>
                    <a:pt x="4172" y="7420"/>
                    <a:pt x="4214" y="7265"/>
                  </a:cubicBezTo>
                  <a:cubicBezTo>
                    <a:pt x="4345" y="7302"/>
                    <a:pt x="4457" y="7333"/>
                    <a:pt x="4567" y="7365"/>
                  </a:cubicBezTo>
                  <a:lnTo>
                    <a:pt x="4590" y="7328"/>
                  </a:lnTo>
                  <a:lnTo>
                    <a:pt x="4376" y="7167"/>
                  </a:lnTo>
                  <a:lnTo>
                    <a:pt x="4434" y="7131"/>
                  </a:lnTo>
                  <a:cubicBezTo>
                    <a:pt x="4428" y="7061"/>
                    <a:pt x="4422" y="6989"/>
                    <a:pt x="4417" y="6943"/>
                  </a:cubicBezTo>
                  <a:cubicBezTo>
                    <a:pt x="4512" y="6924"/>
                    <a:pt x="4612" y="6903"/>
                    <a:pt x="4747" y="6875"/>
                  </a:cubicBezTo>
                  <a:cubicBezTo>
                    <a:pt x="4729" y="6802"/>
                    <a:pt x="4716" y="6743"/>
                    <a:pt x="4706" y="6697"/>
                  </a:cubicBezTo>
                  <a:cubicBezTo>
                    <a:pt x="4803" y="6653"/>
                    <a:pt x="4874" y="6622"/>
                    <a:pt x="4943" y="6590"/>
                  </a:cubicBezTo>
                  <a:cubicBezTo>
                    <a:pt x="4937" y="6515"/>
                    <a:pt x="4932" y="6459"/>
                    <a:pt x="4928" y="6402"/>
                  </a:cubicBezTo>
                  <a:lnTo>
                    <a:pt x="4944" y="6290"/>
                  </a:lnTo>
                  <a:lnTo>
                    <a:pt x="5024" y="6279"/>
                  </a:lnTo>
                  <a:cubicBezTo>
                    <a:pt x="5031" y="6209"/>
                    <a:pt x="5038" y="6137"/>
                    <a:pt x="5046" y="6069"/>
                  </a:cubicBezTo>
                  <a:lnTo>
                    <a:pt x="5046" y="6069"/>
                  </a:lnTo>
                  <a:cubicBezTo>
                    <a:pt x="4982" y="6075"/>
                    <a:pt x="4949" y="6078"/>
                    <a:pt x="4897" y="6082"/>
                  </a:cubicBezTo>
                  <a:cubicBezTo>
                    <a:pt x="4956" y="6010"/>
                    <a:pt x="4994" y="5962"/>
                    <a:pt x="5037" y="5909"/>
                  </a:cubicBezTo>
                  <a:cubicBezTo>
                    <a:pt x="5081" y="5930"/>
                    <a:pt x="5128" y="5937"/>
                    <a:pt x="5176" y="5937"/>
                  </a:cubicBezTo>
                  <a:cubicBezTo>
                    <a:pt x="5310" y="5937"/>
                    <a:pt x="5456" y="5878"/>
                    <a:pt x="5600" y="5878"/>
                  </a:cubicBezTo>
                  <a:cubicBezTo>
                    <a:pt x="5618" y="5763"/>
                    <a:pt x="5630" y="5678"/>
                    <a:pt x="5641" y="5600"/>
                  </a:cubicBezTo>
                  <a:cubicBezTo>
                    <a:pt x="5700" y="5573"/>
                    <a:pt x="5736" y="5557"/>
                    <a:pt x="5825" y="5516"/>
                  </a:cubicBezTo>
                  <a:cubicBezTo>
                    <a:pt x="5739" y="5492"/>
                    <a:pt x="5692" y="5481"/>
                    <a:pt x="5650" y="5469"/>
                  </a:cubicBezTo>
                  <a:cubicBezTo>
                    <a:pt x="5637" y="5414"/>
                    <a:pt x="5624" y="5358"/>
                    <a:pt x="5615" y="5317"/>
                  </a:cubicBezTo>
                  <a:cubicBezTo>
                    <a:pt x="5668" y="5232"/>
                    <a:pt x="5715" y="5157"/>
                    <a:pt x="5803" y="5019"/>
                  </a:cubicBezTo>
                  <a:lnTo>
                    <a:pt x="5803" y="5019"/>
                  </a:lnTo>
                  <a:cubicBezTo>
                    <a:pt x="5783" y="5144"/>
                    <a:pt x="5774" y="5205"/>
                    <a:pt x="5765" y="5254"/>
                  </a:cubicBezTo>
                  <a:cubicBezTo>
                    <a:pt x="5828" y="5278"/>
                    <a:pt x="5893" y="5303"/>
                    <a:pt x="5959" y="5328"/>
                  </a:cubicBezTo>
                  <a:cubicBezTo>
                    <a:pt x="6033" y="5164"/>
                    <a:pt x="6033" y="5164"/>
                    <a:pt x="6198" y="5060"/>
                  </a:cubicBezTo>
                  <a:cubicBezTo>
                    <a:pt x="6142" y="5041"/>
                    <a:pt x="6096" y="5024"/>
                    <a:pt x="6048" y="5008"/>
                  </a:cubicBezTo>
                  <a:cubicBezTo>
                    <a:pt x="6096" y="4958"/>
                    <a:pt x="6142" y="4908"/>
                    <a:pt x="6186" y="4863"/>
                  </a:cubicBezTo>
                  <a:cubicBezTo>
                    <a:pt x="6220" y="4883"/>
                    <a:pt x="6243" y="4896"/>
                    <a:pt x="6279" y="4916"/>
                  </a:cubicBezTo>
                  <a:cubicBezTo>
                    <a:pt x="6367" y="4805"/>
                    <a:pt x="6457" y="4707"/>
                    <a:pt x="6521" y="4630"/>
                  </a:cubicBezTo>
                  <a:cubicBezTo>
                    <a:pt x="6539" y="4537"/>
                    <a:pt x="6555" y="4460"/>
                    <a:pt x="6565" y="4383"/>
                  </a:cubicBezTo>
                  <a:cubicBezTo>
                    <a:pt x="6562" y="4359"/>
                    <a:pt x="6565" y="4337"/>
                    <a:pt x="6567" y="4314"/>
                  </a:cubicBezTo>
                  <a:lnTo>
                    <a:pt x="6596" y="4309"/>
                  </a:lnTo>
                  <a:lnTo>
                    <a:pt x="6596" y="4309"/>
                  </a:lnTo>
                  <a:lnTo>
                    <a:pt x="6579" y="4382"/>
                  </a:lnTo>
                  <a:cubicBezTo>
                    <a:pt x="6573" y="4383"/>
                    <a:pt x="6567" y="4383"/>
                    <a:pt x="6565" y="4383"/>
                  </a:cubicBezTo>
                  <a:cubicBezTo>
                    <a:pt x="6593" y="4397"/>
                    <a:pt x="6619" y="4404"/>
                    <a:pt x="6645" y="4404"/>
                  </a:cubicBezTo>
                  <a:cubicBezTo>
                    <a:pt x="6700" y="4404"/>
                    <a:pt x="6754" y="4373"/>
                    <a:pt x="6807" y="4317"/>
                  </a:cubicBezTo>
                  <a:cubicBezTo>
                    <a:pt x="6771" y="4309"/>
                    <a:pt x="6735" y="4302"/>
                    <a:pt x="6686" y="4293"/>
                  </a:cubicBezTo>
                  <a:cubicBezTo>
                    <a:pt x="6733" y="4239"/>
                    <a:pt x="6777" y="4187"/>
                    <a:pt x="6820" y="4137"/>
                  </a:cubicBezTo>
                  <a:cubicBezTo>
                    <a:pt x="6810" y="4099"/>
                    <a:pt x="6799" y="4064"/>
                    <a:pt x="6786" y="4020"/>
                  </a:cubicBezTo>
                  <a:lnTo>
                    <a:pt x="6786" y="4020"/>
                  </a:lnTo>
                  <a:cubicBezTo>
                    <a:pt x="6838" y="4021"/>
                    <a:pt x="6880" y="4023"/>
                    <a:pt x="6923" y="4024"/>
                  </a:cubicBezTo>
                  <a:cubicBezTo>
                    <a:pt x="6923" y="4053"/>
                    <a:pt x="6923" y="4090"/>
                    <a:pt x="6924" y="4128"/>
                  </a:cubicBezTo>
                  <a:cubicBezTo>
                    <a:pt x="6991" y="4149"/>
                    <a:pt x="7055" y="4168"/>
                    <a:pt x="7127" y="4190"/>
                  </a:cubicBezTo>
                  <a:cubicBezTo>
                    <a:pt x="7142" y="4093"/>
                    <a:pt x="7154" y="4014"/>
                    <a:pt x="7166" y="3933"/>
                  </a:cubicBezTo>
                  <a:cubicBezTo>
                    <a:pt x="7116" y="3928"/>
                    <a:pt x="7085" y="3927"/>
                    <a:pt x="7055" y="3924"/>
                  </a:cubicBezTo>
                  <a:cubicBezTo>
                    <a:pt x="7022" y="3924"/>
                    <a:pt x="6986" y="3925"/>
                    <a:pt x="6926" y="3925"/>
                  </a:cubicBezTo>
                  <a:cubicBezTo>
                    <a:pt x="7041" y="3836"/>
                    <a:pt x="7095" y="3794"/>
                    <a:pt x="7146" y="3794"/>
                  </a:cubicBezTo>
                  <a:cubicBezTo>
                    <a:pt x="7193" y="3794"/>
                    <a:pt x="7237" y="3827"/>
                    <a:pt x="7320" y="3890"/>
                  </a:cubicBezTo>
                  <a:cubicBezTo>
                    <a:pt x="7314" y="3812"/>
                    <a:pt x="7310" y="3742"/>
                    <a:pt x="7305" y="3675"/>
                  </a:cubicBezTo>
                  <a:cubicBezTo>
                    <a:pt x="7254" y="3662"/>
                    <a:pt x="7210" y="3649"/>
                    <a:pt x="7142" y="3631"/>
                  </a:cubicBezTo>
                  <a:cubicBezTo>
                    <a:pt x="7210" y="3556"/>
                    <a:pt x="7157" y="3443"/>
                    <a:pt x="7298" y="3440"/>
                  </a:cubicBezTo>
                  <a:cubicBezTo>
                    <a:pt x="7298" y="3487"/>
                    <a:pt x="7300" y="3533"/>
                    <a:pt x="7300" y="3594"/>
                  </a:cubicBezTo>
                  <a:cubicBezTo>
                    <a:pt x="7383" y="3556"/>
                    <a:pt x="7445" y="3522"/>
                    <a:pt x="7529" y="3488"/>
                  </a:cubicBezTo>
                  <a:lnTo>
                    <a:pt x="7529" y="3488"/>
                  </a:lnTo>
                  <a:cubicBezTo>
                    <a:pt x="7486" y="3549"/>
                    <a:pt x="7461" y="3587"/>
                    <a:pt x="7408" y="3669"/>
                  </a:cubicBezTo>
                  <a:cubicBezTo>
                    <a:pt x="7520" y="3589"/>
                    <a:pt x="7588" y="3549"/>
                    <a:pt x="7628" y="3522"/>
                  </a:cubicBezTo>
                  <a:cubicBezTo>
                    <a:pt x="7648" y="3450"/>
                    <a:pt x="7661" y="3405"/>
                    <a:pt x="7678" y="3349"/>
                  </a:cubicBezTo>
                  <a:cubicBezTo>
                    <a:pt x="7732" y="3384"/>
                    <a:pt x="7766" y="3406"/>
                    <a:pt x="7815" y="3438"/>
                  </a:cubicBezTo>
                  <a:cubicBezTo>
                    <a:pt x="7805" y="3354"/>
                    <a:pt x="7837" y="3340"/>
                    <a:pt x="7873" y="3340"/>
                  </a:cubicBezTo>
                  <a:cubicBezTo>
                    <a:pt x="7893" y="3340"/>
                    <a:pt x="7915" y="3344"/>
                    <a:pt x="7932" y="3344"/>
                  </a:cubicBezTo>
                  <a:cubicBezTo>
                    <a:pt x="7939" y="3344"/>
                    <a:pt x="7945" y="3343"/>
                    <a:pt x="7950" y="3341"/>
                  </a:cubicBezTo>
                  <a:cubicBezTo>
                    <a:pt x="7962" y="3265"/>
                    <a:pt x="7975" y="3188"/>
                    <a:pt x="7991" y="3113"/>
                  </a:cubicBezTo>
                  <a:cubicBezTo>
                    <a:pt x="7956" y="3113"/>
                    <a:pt x="7920" y="3118"/>
                    <a:pt x="7876" y="3121"/>
                  </a:cubicBezTo>
                  <a:cubicBezTo>
                    <a:pt x="7863" y="3071"/>
                    <a:pt x="7851" y="3024"/>
                    <a:pt x="7822" y="2916"/>
                  </a:cubicBezTo>
                  <a:lnTo>
                    <a:pt x="7822" y="2916"/>
                  </a:lnTo>
                  <a:cubicBezTo>
                    <a:pt x="7919" y="2975"/>
                    <a:pt x="7963" y="3010"/>
                    <a:pt x="7997" y="3038"/>
                  </a:cubicBezTo>
                  <a:cubicBezTo>
                    <a:pt x="8075" y="2978"/>
                    <a:pt x="8134" y="2940"/>
                    <a:pt x="8190" y="2906"/>
                  </a:cubicBezTo>
                  <a:cubicBezTo>
                    <a:pt x="8188" y="2857"/>
                    <a:pt x="8188" y="2806"/>
                    <a:pt x="8190" y="2746"/>
                  </a:cubicBezTo>
                  <a:cubicBezTo>
                    <a:pt x="8257" y="2762"/>
                    <a:pt x="8322" y="2778"/>
                    <a:pt x="8428" y="2831"/>
                  </a:cubicBezTo>
                  <a:cubicBezTo>
                    <a:pt x="8366" y="2706"/>
                    <a:pt x="8321" y="2637"/>
                    <a:pt x="8274" y="2576"/>
                  </a:cubicBezTo>
                  <a:cubicBezTo>
                    <a:pt x="8173" y="2581"/>
                    <a:pt x="8075" y="2591"/>
                    <a:pt x="7975" y="2591"/>
                  </a:cubicBezTo>
                  <a:cubicBezTo>
                    <a:pt x="7867" y="2591"/>
                    <a:pt x="7757" y="2579"/>
                    <a:pt x="7642" y="2534"/>
                  </a:cubicBezTo>
                  <a:cubicBezTo>
                    <a:pt x="7657" y="2498"/>
                    <a:pt x="7669" y="2475"/>
                    <a:pt x="7694" y="2419"/>
                  </a:cubicBezTo>
                  <a:lnTo>
                    <a:pt x="7694" y="2419"/>
                  </a:lnTo>
                  <a:cubicBezTo>
                    <a:pt x="7619" y="2451"/>
                    <a:pt x="7576" y="2470"/>
                    <a:pt x="7532" y="2488"/>
                  </a:cubicBezTo>
                  <a:cubicBezTo>
                    <a:pt x="7481" y="2589"/>
                    <a:pt x="7399" y="2638"/>
                    <a:pt x="7296" y="2638"/>
                  </a:cubicBezTo>
                  <a:cubicBezTo>
                    <a:pt x="7283" y="2638"/>
                    <a:pt x="7268" y="2637"/>
                    <a:pt x="7254" y="2635"/>
                  </a:cubicBezTo>
                  <a:cubicBezTo>
                    <a:pt x="7220" y="2654"/>
                    <a:pt x="7186" y="2675"/>
                    <a:pt x="7148" y="2697"/>
                  </a:cubicBezTo>
                  <a:cubicBezTo>
                    <a:pt x="7108" y="2678"/>
                    <a:pt x="7069" y="2659"/>
                    <a:pt x="7036" y="2644"/>
                  </a:cubicBezTo>
                  <a:cubicBezTo>
                    <a:pt x="6998" y="2693"/>
                    <a:pt x="6963" y="2738"/>
                    <a:pt x="6935" y="2772"/>
                  </a:cubicBezTo>
                  <a:cubicBezTo>
                    <a:pt x="6845" y="2754"/>
                    <a:pt x="6771" y="2740"/>
                    <a:pt x="6698" y="2726"/>
                  </a:cubicBezTo>
                  <a:lnTo>
                    <a:pt x="6587" y="2751"/>
                  </a:lnTo>
                  <a:cubicBezTo>
                    <a:pt x="6604" y="2807"/>
                    <a:pt x="6620" y="2863"/>
                    <a:pt x="6648" y="2963"/>
                  </a:cubicBezTo>
                  <a:cubicBezTo>
                    <a:pt x="6555" y="2888"/>
                    <a:pt x="6514" y="2854"/>
                    <a:pt x="6467" y="2816"/>
                  </a:cubicBezTo>
                  <a:cubicBezTo>
                    <a:pt x="6382" y="2879"/>
                    <a:pt x="6311" y="2938"/>
                    <a:pt x="6242" y="2994"/>
                  </a:cubicBezTo>
                  <a:cubicBezTo>
                    <a:pt x="6211" y="2975"/>
                    <a:pt x="6187" y="2962"/>
                    <a:pt x="6153" y="2941"/>
                  </a:cubicBezTo>
                  <a:cubicBezTo>
                    <a:pt x="5946" y="3122"/>
                    <a:pt x="5658" y="3150"/>
                    <a:pt x="5488" y="3390"/>
                  </a:cubicBezTo>
                  <a:cubicBezTo>
                    <a:pt x="5531" y="3412"/>
                    <a:pt x="5568" y="3430"/>
                    <a:pt x="5639" y="3430"/>
                  </a:cubicBezTo>
                  <a:cubicBezTo>
                    <a:pt x="5656" y="3430"/>
                    <a:pt x="5675" y="3429"/>
                    <a:pt x="5696" y="3427"/>
                  </a:cubicBezTo>
                  <a:lnTo>
                    <a:pt x="5696" y="3427"/>
                  </a:lnTo>
                  <a:cubicBezTo>
                    <a:pt x="5689" y="3438"/>
                    <a:pt x="5682" y="3449"/>
                    <a:pt x="5675" y="3460"/>
                  </a:cubicBezTo>
                  <a:lnTo>
                    <a:pt x="5675" y="3460"/>
                  </a:lnTo>
                  <a:cubicBezTo>
                    <a:pt x="5693" y="3448"/>
                    <a:pt x="5712" y="3436"/>
                    <a:pt x="5734" y="3422"/>
                  </a:cubicBezTo>
                  <a:lnTo>
                    <a:pt x="5734" y="3422"/>
                  </a:lnTo>
                  <a:cubicBezTo>
                    <a:pt x="5743" y="3433"/>
                    <a:pt x="5700" y="3461"/>
                    <a:pt x="5658" y="3487"/>
                  </a:cubicBezTo>
                  <a:cubicBezTo>
                    <a:pt x="5664" y="3478"/>
                    <a:pt x="5670" y="3469"/>
                    <a:pt x="5675" y="3460"/>
                  </a:cubicBezTo>
                  <a:lnTo>
                    <a:pt x="5675" y="3460"/>
                  </a:lnTo>
                  <a:cubicBezTo>
                    <a:pt x="5591" y="3515"/>
                    <a:pt x="5561" y="3543"/>
                    <a:pt x="5537" y="3568"/>
                  </a:cubicBezTo>
                  <a:cubicBezTo>
                    <a:pt x="5484" y="3547"/>
                    <a:pt x="5453" y="3534"/>
                    <a:pt x="5409" y="3518"/>
                  </a:cubicBezTo>
                  <a:lnTo>
                    <a:pt x="5409" y="3518"/>
                  </a:lnTo>
                  <a:cubicBezTo>
                    <a:pt x="5418" y="3580"/>
                    <a:pt x="5424" y="3624"/>
                    <a:pt x="5434" y="3699"/>
                  </a:cubicBezTo>
                  <a:cubicBezTo>
                    <a:pt x="5368" y="3655"/>
                    <a:pt x="5325" y="3624"/>
                    <a:pt x="5265" y="3584"/>
                  </a:cubicBezTo>
                  <a:cubicBezTo>
                    <a:pt x="5043" y="3870"/>
                    <a:pt x="4838" y="4152"/>
                    <a:pt x="4648" y="4430"/>
                  </a:cubicBezTo>
                  <a:cubicBezTo>
                    <a:pt x="4668" y="4479"/>
                    <a:pt x="4681" y="4514"/>
                    <a:pt x="4701" y="4570"/>
                  </a:cubicBezTo>
                  <a:cubicBezTo>
                    <a:pt x="4604" y="4610"/>
                    <a:pt x="4522" y="4645"/>
                    <a:pt x="4439" y="4679"/>
                  </a:cubicBezTo>
                  <a:cubicBezTo>
                    <a:pt x="4451" y="4718"/>
                    <a:pt x="4462" y="4758"/>
                    <a:pt x="4476" y="4813"/>
                  </a:cubicBezTo>
                  <a:cubicBezTo>
                    <a:pt x="4419" y="4801"/>
                    <a:pt x="4384" y="4792"/>
                    <a:pt x="4316" y="4777"/>
                  </a:cubicBezTo>
                  <a:lnTo>
                    <a:pt x="4316" y="4777"/>
                  </a:lnTo>
                  <a:cubicBezTo>
                    <a:pt x="4342" y="4926"/>
                    <a:pt x="4363" y="5049"/>
                    <a:pt x="4382" y="5158"/>
                  </a:cubicBezTo>
                  <a:cubicBezTo>
                    <a:pt x="4284" y="5394"/>
                    <a:pt x="4139" y="5280"/>
                    <a:pt x="3994" y="5348"/>
                  </a:cubicBezTo>
                  <a:cubicBezTo>
                    <a:pt x="4014" y="5414"/>
                    <a:pt x="4028" y="5458"/>
                    <a:pt x="4045" y="5511"/>
                  </a:cubicBezTo>
                  <a:cubicBezTo>
                    <a:pt x="3995" y="5508"/>
                    <a:pt x="3953" y="5506"/>
                    <a:pt x="3953" y="5506"/>
                  </a:cubicBezTo>
                  <a:cubicBezTo>
                    <a:pt x="3816" y="5592"/>
                    <a:pt x="3717" y="5654"/>
                    <a:pt x="3616" y="5720"/>
                  </a:cubicBezTo>
                  <a:cubicBezTo>
                    <a:pt x="3624" y="5739"/>
                    <a:pt x="3639" y="5773"/>
                    <a:pt x="3658" y="5815"/>
                  </a:cubicBezTo>
                  <a:cubicBezTo>
                    <a:pt x="3621" y="5863"/>
                    <a:pt x="3583" y="5915"/>
                    <a:pt x="3492" y="6037"/>
                  </a:cubicBezTo>
                  <a:cubicBezTo>
                    <a:pt x="3483" y="6035"/>
                    <a:pt x="3426" y="6022"/>
                    <a:pt x="3404" y="6018"/>
                  </a:cubicBezTo>
                  <a:cubicBezTo>
                    <a:pt x="3245" y="6335"/>
                    <a:pt x="3112" y="6621"/>
                    <a:pt x="2983" y="6906"/>
                  </a:cubicBezTo>
                  <a:cubicBezTo>
                    <a:pt x="3012" y="6936"/>
                    <a:pt x="3045" y="6966"/>
                    <a:pt x="3079" y="6999"/>
                  </a:cubicBezTo>
                  <a:cubicBezTo>
                    <a:pt x="3039" y="7074"/>
                    <a:pt x="3004" y="7142"/>
                    <a:pt x="2980" y="7186"/>
                  </a:cubicBezTo>
                  <a:cubicBezTo>
                    <a:pt x="3004" y="7236"/>
                    <a:pt x="3018" y="7268"/>
                    <a:pt x="3043" y="7325"/>
                  </a:cubicBezTo>
                  <a:cubicBezTo>
                    <a:pt x="2961" y="7365"/>
                    <a:pt x="2904" y="7393"/>
                    <a:pt x="2842" y="7423"/>
                  </a:cubicBezTo>
                  <a:cubicBezTo>
                    <a:pt x="2876" y="7299"/>
                    <a:pt x="2906" y="7186"/>
                    <a:pt x="2939" y="7065"/>
                  </a:cubicBezTo>
                  <a:cubicBezTo>
                    <a:pt x="2896" y="7064"/>
                    <a:pt x="2868" y="7064"/>
                    <a:pt x="2854" y="7064"/>
                  </a:cubicBezTo>
                  <a:cubicBezTo>
                    <a:pt x="2796" y="7174"/>
                    <a:pt x="2746" y="7343"/>
                    <a:pt x="2696" y="7362"/>
                  </a:cubicBezTo>
                  <a:cubicBezTo>
                    <a:pt x="2571" y="7408"/>
                    <a:pt x="2650" y="7576"/>
                    <a:pt x="2518" y="7608"/>
                  </a:cubicBezTo>
                  <a:cubicBezTo>
                    <a:pt x="2466" y="7621"/>
                    <a:pt x="2488" y="7821"/>
                    <a:pt x="2365" y="7821"/>
                  </a:cubicBezTo>
                  <a:cubicBezTo>
                    <a:pt x="2363" y="7821"/>
                    <a:pt x="2362" y="7821"/>
                    <a:pt x="2361" y="7821"/>
                  </a:cubicBezTo>
                  <a:cubicBezTo>
                    <a:pt x="2331" y="7942"/>
                    <a:pt x="2303" y="8060"/>
                    <a:pt x="2275" y="8174"/>
                  </a:cubicBezTo>
                  <a:cubicBezTo>
                    <a:pt x="2178" y="8251"/>
                    <a:pt x="2096" y="8319"/>
                    <a:pt x="2009" y="8388"/>
                  </a:cubicBezTo>
                  <a:cubicBezTo>
                    <a:pt x="2006" y="8420"/>
                    <a:pt x="2003" y="8466"/>
                    <a:pt x="2000" y="8513"/>
                  </a:cubicBezTo>
                  <a:cubicBezTo>
                    <a:pt x="1944" y="8554"/>
                    <a:pt x="1899" y="8589"/>
                    <a:pt x="1849" y="8628"/>
                  </a:cubicBezTo>
                  <a:cubicBezTo>
                    <a:pt x="1843" y="8676"/>
                    <a:pt x="1837" y="8720"/>
                    <a:pt x="1832" y="8764"/>
                  </a:cubicBezTo>
                  <a:cubicBezTo>
                    <a:pt x="1788" y="8766"/>
                    <a:pt x="1744" y="8769"/>
                    <a:pt x="1693" y="8770"/>
                  </a:cubicBezTo>
                  <a:cubicBezTo>
                    <a:pt x="1678" y="8844"/>
                    <a:pt x="1668" y="8898"/>
                    <a:pt x="1657" y="8944"/>
                  </a:cubicBezTo>
                  <a:cubicBezTo>
                    <a:pt x="1621" y="8969"/>
                    <a:pt x="1591" y="8988"/>
                    <a:pt x="1551" y="9014"/>
                  </a:cubicBezTo>
                  <a:cubicBezTo>
                    <a:pt x="1537" y="9157"/>
                    <a:pt x="1524" y="9297"/>
                    <a:pt x="1510" y="9437"/>
                  </a:cubicBezTo>
                  <a:cubicBezTo>
                    <a:pt x="1491" y="9450"/>
                    <a:pt x="1465" y="9466"/>
                    <a:pt x="1440" y="9482"/>
                  </a:cubicBezTo>
                  <a:cubicBezTo>
                    <a:pt x="1444" y="9516"/>
                    <a:pt x="1446" y="9540"/>
                    <a:pt x="1448" y="9563"/>
                  </a:cubicBezTo>
                  <a:cubicBezTo>
                    <a:pt x="1413" y="9590"/>
                    <a:pt x="1378" y="9616"/>
                    <a:pt x="1341" y="9644"/>
                  </a:cubicBezTo>
                  <a:cubicBezTo>
                    <a:pt x="1323" y="9768"/>
                    <a:pt x="1306" y="9887"/>
                    <a:pt x="1288" y="10013"/>
                  </a:cubicBezTo>
                  <a:cubicBezTo>
                    <a:pt x="1250" y="10041"/>
                    <a:pt x="1212" y="10068"/>
                    <a:pt x="1157" y="10108"/>
                  </a:cubicBezTo>
                  <a:cubicBezTo>
                    <a:pt x="1172" y="10383"/>
                    <a:pt x="942" y="10595"/>
                    <a:pt x="873" y="10862"/>
                  </a:cubicBezTo>
                  <a:cubicBezTo>
                    <a:pt x="882" y="10921"/>
                    <a:pt x="891" y="10979"/>
                    <a:pt x="897" y="11014"/>
                  </a:cubicBezTo>
                  <a:cubicBezTo>
                    <a:pt x="839" y="11093"/>
                    <a:pt x="791" y="11162"/>
                    <a:pt x="745" y="11226"/>
                  </a:cubicBezTo>
                  <a:cubicBezTo>
                    <a:pt x="788" y="11414"/>
                    <a:pt x="763" y="11585"/>
                    <a:pt x="714" y="11785"/>
                  </a:cubicBezTo>
                  <a:cubicBezTo>
                    <a:pt x="679" y="11926"/>
                    <a:pt x="555" y="12028"/>
                    <a:pt x="570" y="12132"/>
                  </a:cubicBezTo>
                  <a:cubicBezTo>
                    <a:pt x="595" y="12307"/>
                    <a:pt x="489" y="12434"/>
                    <a:pt x="464" y="12581"/>
                  </a:cubicBezTo>
                  <a:cubicBezTo>
                    <a:pt x="476" y="12600"/>
                    <a:pt x="485" y="12623"/>
                    <a:pt x="494" y="12647"/>
                  </a:cubicBezTo>
                  <a:lnTo>
                    <a:pt x="469" y="12665"/>
                  </a:lnTo>
                  <a:lnTo>
                    <a:pt x="452" y="12588"/>
                  </a:lnTo>
                  <a:cubicBezTo>
                    <a:pt x="457" y="12585"/>
                    <a:pt x="460" y="12582"/>
                    <a:pt x="462" y="12581"/>
                  </a:cubicBezTo>
                  <a:lnTo>
                    <a:pt x="462" y="12581"/>
                  </a:lnTo>
                  <a:cubicBezTo>
                    <a:pt x="434" y="12591"/>
                    <a:pt x="411" y="12600"/>
                    <a:pt x="386" y="12609"/>
                  </a:cubicBezTo>
                  <a:cubicBezTo>
                    <a:pt x="383" y="12707"/>
                    <a:pt x="379" y="12793"/>
                    <a:pt x="379" y="12875"/>
                  </a:cubicBezTo>
                  <a:cubicBezTo>
                    <a:pt x="433" y="12940"/>
                    <a:pt x="489" y="13000"/>
                    <a:pt x="569" y="13069"/>
                  </a:cubicBezTo>
                  <a:cubicBezTo>
                    <a:pt x="480" y="13075"/>
                    <a:pt x="419" y="13079"/>
                    <a:pt x="351" y="13087"/>
                  </a:cubicBezTo>
                  <a:cubicBezTo>
                    <a:pt x="345" y="13141"/>
                    <a:pt x="342" y="13177"/>
                    <a:pt x="339" y="13206"/>
                  </a:cubicBezTo>
                  <a:cubicBezTo>
                    <a:pt x="395" y="13222"/>
                    <a:pt x="441" y="13235"/>
                    <a:pt x="497" y="13252"/>
                  </a:cubicBezTo>
                  <a:cubicBezTo>
                    <a:pt x="454" y="13296"/>
                    <a:pt x="432" y="13319"/>
                    <a:pt x="402" y="13349"/>
                  </a:cubicBezTo>
                  <a:cubicBezTo>
                    <a:pt x="460" y="13368"/>
                    <a:pt x="511" y="13383"/>
                    <a:pt x="563" y="13394"/>
                  </a:cubicBezTo>
                  <a:cubicBezTo>
                    <a:pt x="413" y="13491"/>
                    <a:pt x="267" y="13600"/>
                    <a:pt x="145" y="13712"/>
                  </a:cubicBezTo>
                  <a:cubicBezTo>
                    <a:pt x="163" y="13825"/>
                    <a:pt x="182" y="13908"/>
                    <a:pt x="204" y="13986"/>
                  </a:cubicBezTo>
                  <a:cubicBezTo>
                    <a:pt x="152" y="14015"/>
                    <a:pt x="124" y="14031"/>
                    <a:pt x="93" y="14049"/>
                  </a:cubicBezTo>
                  <a:cubicBezTo>
                    <a:pt x="102" y="14092"/>
                    <a:pt x="114" y="14124"/>
                    <a:pt x="121" y="14153"/>
                  </a:cubicBezTo>
                  <a:cubicBezTo>
                    <a:pt x="77" y="14224"/>
                    <a:pt x="38" y="14287"/>
                    <a:pt x="4" y="14351"/>
                  </a:cubicBezTo>
                  <a:cubicBezTo>
                    <a:pt x="20" y="14371"/>
                    <a:pt x="36" y="14393"/>
                    <a:pt x="51" y="14414"/>
                  </a:cubicBezTo>
                  <a:cubicBezTo>
                    <a:pt x="33" y="14454"/>
                    <a:pt x="16" y="14490"/>
                    <a:pt x="1" y="14523"/>
                  </a:cubicBezTo>
                  <a:cubicBezTo>
                    <a:pt x="18" y="14551"/>
                    <a:pt x="36" y="14573"/>
                    <a:pt x="55" y="14599"/>
                  </a:cubicBezTo>
                  <a:cubicBezTo>
                    <a:pt x="35" y="14682"/>
                    <a:pt x="16" y="14764"/>
                    <a:pt x="4" y="14849"/>
                  </a:cubicBezTo>
                  <a:cubicBezTo>
                    <a:pt x="8" y="14849"/>
                    <a:pt x="11" y="14848"/>
                    <a:pt x="15" y="14848"/>
                  </a:cubicBezTo>
                  <a:cubicBezTo>
                    <a:pt x="97" y="14848"/>
                    <a:pt x="11" y="15035"/>
                    <a:pt x="76" y="15070"/>
                  </a:cubicBezTo>
                  <a:cubicBezTo>
                    <a:pt x="179" y="15119"/>
                    <a:pt x="48" y="15288"/>
                    <a:pt x="132" y="15372"/>
                  </a:cubicBezTo>
                  <a:cubicBezTo>
                    <a:pt x="157" y="15401"/>
                    <a:pt x="183" y="15436"/>
                    <a:pt x="217" y="15475"/>
                  </a:cubicBezTo>
                  <a:cubicBezTo>
                    <a:pt x="246" y="15516"/>
                    <a:pt x="288" y="15557"/>
                    <a:pt x="339" y="15603"/>
                  </a:cubicBezTo>
                  <a:cubicBezTo>
                    <a:pt x="266" y="15592"/>
                    <a:pt x="229" y="15592"/>
                    <a:pt x="170" y="15576"/>
                  </a:cubicBezTo>
                  <a:lnTo>
                    <a:pt x="170" y="15576"/>
                  </a:lnTo>
                  <a:cubicBezTo>
                    <a:pt x="246" y="15684"/>
                    <a:pt x="302" y="15736"/>
                    <a:pt x="373" y="15795"/>
                  </a:cubicBezTo>
                  <a:cubicBezTo>
                    <a:pt x="364" y="15732"/>
                    <a:pt x="352" y="15704"/>
                    <a:pt x="345" y="15603"/>
                  </a:cubicBezTo>
                  <a:lnTo>
                    <a:pt x="345" y="15603"/>
                  </a:lnTo>
                  <a:cubicBezTo>
                    <a:pt x="452" y="15778"/>
                    <a:pt x="564" y="15862"/>
                    <a:pt x="672" y="15935"/>
                  </a:cubicBezTo>
                  <a:cubicBezTo>
                    <a:pt x="695" y="15925"/>
                    <a:pt x="723" y="15917"/>
                    <a:pt x="750" y="15912"/>
                  </a:cubicBezTo>
                  <a:lnTo>
                    <a:pt x="766" y="15935"/>
                  </a:lnTo>
                  <a:lnTo>
                    <a:pt x="679" y="15947"/>
                  </a:lnTo>
                  <a:cubicBezTo>
                    <a:pt x="675" y="15941"/>
                    <a:pt x="672" y="15937"/>
                    <a:pt x="672" y="15935"/>
                  </a:cubicBezTo>
                  <a:cubicBezTo>
                    <a:pt x="658" y="15963"/>
                    <a:pt x="644" y="15987"/>
                    <a:pt x="629" y="16010"/>
                  </a:cubicBezTo>
                  <a:cubicBezTo>
                    <a:pt x="876" y="16168"/>
                    <a:pt x="969" y="16168"/>
                    <a:pt x="1047" y="16168"/>
                  </a:cubicBezTo>
                  <a:cubicBezTo>
                    <a:pt x="1084" y="16165"/>
                    <a:pt x="1120" y="16157"/>
                    <a:pt x="1169" y="16141"/>
                  </a:cubicBezTo>
                  <a:cubicBezTo>
                    <a:pt x="1221" y="16182"/>
                    <a:pt x="1291" y="16201"/>
                    <a:pt x="1374" y="16201"/>
                  </a:cubicBezTo>
                  <a:cubicBezTo>
                    <a:pt x="1423" y="16201"/>
                    <a:pt x="1477" y="16195"/>
                    <a:pt x="1534" y="16181"/>
                  </a:cubicBezTo>
                  <a:cubicBezTo>
                    <a:pt x="1613" y="16159"/>
                    <a:pt x="1694" y="16181"/>
                    <a:pt x="1769" y="16141"/>
                  </a:cubicBezTo>
                  <a:cubicBezTo>
                    <a:pt x="1930" y="16068"/>
                    <a:pt x="2078" y="15957"/>
                    <a:pt x="2224" y="15842"/>
                  </a:cubicBezTo>
                  <a:cubicBezTo>
                    <a:pt x="2355" y="15837"/>
                    <a:pt x="2508" y="15813"/>
                    <a:pt x="2645" y="15623"/>
                  </a:cubicBezTo>
                  <a:cubicBezTo>
                    <a:pt x="2661" y="15601"/>
                    <a:pt x="2692" y="15567"/>
                    <a:pt x="2711" y="15561"/>
                  </a:cubicBezTo>
                  <a:cubicBezTo>
                    <a:pt x="2905" y="15500"/>
                    <a:pt x="3043" y="15320"/>
                    <a:pt x="3180" y="15166"/>
                  </a:cubicBezTo>
                  <a:cubicBezTo>
                    <a:pt x="3246" y="15086"/>
                    <a:pt x="3364" y="15045"/>
                    <a:pt x="3516" y="14942"/>
                  </a:cubicBezTo>
                  <a:cubicBezTo>
                    <a:pt x="3539" y="14914"/>
                    <a:pt x="3555" y="14864"/>
                    <a:pt x="3580" y="14816"/>
                  </a:cubicBezTo>
                  <a:cubicBezTo>
                    <a:pt x="3602" y="14768"/>
                    <a:pt x="3639" y="14718"/>
                    <a:pt x="3711" y="14673"/>
                  </a:cubicBezTo>
                  <a:cubicBezTo>
                    <a:pt x="3800" y="14618"/>
                    <a:pt x="3858" y="14471"/>
                    <a:pt x="3925" y="14367"/>
                  </a:cubicBezTo>
                  <a:cubicBezTo>
                    <a:pt x="3953" y="14362"/>
                    <a:pt x="3975" y="14358"/>
                    <a:pt x="3985" y="14356"/>
                  </a:cubicBezTo>
                  <a:cubicBezTo>
                    <a:pt x="4050" y="14236"/>
                    <a:pt x="4110" y="14117"/>
                    <a:pt x="4169" y="13995"/>
                  </a:cubicBezTo>
                  <a:lnTo>
                    <a:pt x="4169" y="13995"/>
                  </a:lnTo>
                  <a:cubicBezTo>
                    <a:pt x="4136" y="13999"/>
                    <a:pt x="4104" y="14003"/>
                    <a:pt x="4066" y="14008"/>
                  </a:cubicBezTo>
                  <a:cubicBezTo>
                    <a:pt x="4088" y="13942"/>
                    <a:pt x="4108" y="13875"/>
                    <a:pt x="4133" y="13799"/>
                  </a:cubicBezTo>
                  <a:cubicBezTo>
                    <a:pt x="4198" y="13812"/>
                    <a:pt x="4244" y="13821"/>
                    <a:pt x="4310" y="13833"/>
                  </a:cubicBezTo>
                  <a:cubicBezTo>
                    <a:pt x="4347" y="13649"/>
                    <a:pt x="4476" y="13544"/>
                    <a:pt x="4644" y="13481"/>
                  </a:cubicBezTo>
                  <a:cubicBezTo>
                    <a:pt x="4625" y="13424"/>
                    <a:pt x="4613" y="13388"/>
                    <a:pt x="4601" y="13353"/>
                  </a:cubicBezTo>
                  <a:cubicBezTo>
                    <a:pt x="4613" y="13280"/>
                    <a:pt x="4768" y="13232"/>
                    <a:pt x="4672" y="13163"/>
                  </a:cubicBezTo>
                  <a:lnTo>
                    <a:pt x="4672" y="13163"/>
                  </a:lnTo>
                  <a:cubicBezTo>
                    <a:pt x="4659" y="13166"/>
                    <a:pt x="4649" y="13167"/>
                    <a:pt x="4640" y="13167"/>
                  </a:cubicBezTo>
                  <a:cubicBezTo>
                    <a:pt x="4616" y="13167"/>
                    <a:pt x="4603" y="13159"/>
                    <a:pt x="4585" y="13147"/>
                  </a:cubicBezTo>
                  <a:cubicBezTo>
                    <a:pt x="4632" y="13060"/>
                    <a:pt x="4682" y="12971"/>
                    <a:pt x="4737" y="12872"/>
                  </a:cubicBezTo>
                  <a:cubicBezTo>
                    <a:pt x="4765" y="12865"/>
                    <a:pt x="4809" y="12856"/>
                    <a:pt x="4863" y="12843"/>
                  </a:cubicBezTo>
                  <a:lnTo>
                    <a:pt x="4863" y="12843"/>
                  </a:lnTo>
                  <a:cubicBezTo>
                    <a:pt x="4793" y="12954"/>
                    <a:pt x="4723" y="13057"/>
                    <a:pt x="4672" y="13163"/>
                  </a:cubicBezTo>
                  <a:cubicBezTo>
                    <a:pt x="4812" y="12978"/>
                    <a:pt x="4950" y="13057"/>
                    <a:pt x="5019" y="13009"/>
                  </a:cubicBezTo>
                  <a:cubicBezTo>
                    <a:pt x="5374" y="12526"/>
                    <a:pt x="5591" y="12044"/>
                    <a:pt x="5867" y="11588"/>
                  </a:cubicBezTo>
                  <a:cubicBezTo>
                    <a:pt x="5862" y="11566"/>
                    <a:pt x="5862" y="11541"/>
                    <a:pt x="5862" y="11516"/>
                  </a:cubicBezTo>
                  <a:lnTo>
                    <a:pt x="5892" y="11507"/>
                  </a:lnTo>
                  <a:lnTo>
                    <a:pt x="5881" y="11585"/>
                  </a:lnTo>
                  <a:cubicBezTo>
                    <a:pt x="5874" y="11586"/>
                    <a:pt x="5868" y="11588"/>
                    <a:pt x="5867" y="11588"/>
                  </a:cubicBezTo>
                  <a:cubicBezTo>
                    <a:pt x="5899" y="11610"/>
                    <a:pt x="5925" y="11632"/>
                    <a:pt x="5961" y="11661"/>
                  </a:cubicBezTo>
                  <a:cubicBezTo>
                    <a:pt x="5981" y="11592"/>
                    <a:pt x="5989" y="11567"/>
                    <a:pt x="5992" y="11558"/>
                  </a:cubicBezTo>
                  <a:cubicBezTo>
                    <a:pt x="6153" y="11383"/>
                    <a:pt x="6281" y="11246"/>
                    <a:pt x="6421" y="11096"/>
                  </a:cubicBezTo>
                  <a:cubicBezTo>
                    <a:pt x="6465" y="11086"/>
                    <a:pt x="6518" y="11074"/>
                    <a:pt x="6598" y="11057"/>
                  </a:cubicBezTo>
                  <a:cubicBezTo>
                    <a:pt x="6626" y="10976"/>
                    <a:pt x="6645" y="10896"/>
                    <a:pt x="6682" y="10821"/>
                  </a:cubicBezTo>
                  <a:cubicBezTo>
                    <a:pt x="6751" y="10683"/>
                    <a:pt x="6758" y="10499"/>
                    <a:pt x="6951" y="10439"/>
                  </a:cubicBezTo>
                  <a:cubicBezTo>
                    <a:pt x="6982" y="10430"/>
                    <a:pt x="7016" y="10362"/>
                    <a:pt x="7049" y="10322"/>
                  </a:cubicBezTo>
                  <a:cubicBezTo>
                    <a:pt x="7225" y="10121"/>
                    <a:pt x="7304" y="9884"/>
                    <a:pt x="7385" y="9653"/>
                  </a:cubicBezTo>
                  <a:cubicBezTo>
                    <a:pt x="7425" y="9638"/>
                    <a:pt x="7457" y="9625"/>
                    <a:pt x="7466" y="9621"/>
                  </a:cubicBezTo>
                  <a:cubicBezTo>
                    <a:pt x="7510" y="9519"/>
                    <a:pt x="7547" y="9429"/>
                    <a:pt x="7585" y="9341"/>
                  </a:cubicBezTo>
                  <a:cubicBezTo>
                    <a:pt x="7566" y="9312"/>
                    <a:pt x="7548" y="9284"/>
                    <a:pt x="7541" y="9273"/>
                  </a:cubicBezTo>
                  <a:cubicBezTo>
                    <a:pt x="7639" y="9091"/>
                    <a:pt x="7720" y="8939"/>
                    <a:pt x="7812" y="8770"/>
                  </a:cubicBezTo>
                  <a:cubicBezTo>
                    <a:pt x="7815" y="8829"/>
                    <a:pt x="7817" y="8861"/>
                    <a:pt x="7820" y="8914"/>
                  </a:cubicBezTo>
                  <a:cubicBezTo>
                    <a:pt x="7857" y="8869"/>
                    <a:pt x="7887" y="8833"/>
                    <a:pt x="7915" y="8800"/>
                  </a:cubicBezTo>
                  <a:cubicBezTo>
                    <a:pt x="7878" y="8744"/>
                    <a:pt x="7848" y="8701"/>
                    <a:pt x="7788" y="8613"/>
                  </a:cubicBezTo>
                  <a:lnTo>
                    <a:pt x="7788" y="8613"/>
                  </a:lnTo>
                  <a:cubicBezTo>
                    <a:pt x="7891" y="8653"/>
                    <a:pt x="7940" y="8673"/>
                    <a:pt x="7993" y="8694"/>
                  </a:cubicBezTo>
                  <a:cubicBezTo>
                    <a:pt x="8016" y="8647"/>
                    <a:pt x="8034" y="8614"/>
                    <a:pt x="8053" y="8576"/>
                  </a:cubicBezTo>
                  <a:lnTo>
                    <a:pt x="8053" y="8576"/>
                  </a:lnTo>
                  <a:cubicBezTo>
                    <a:pt x="8013" y="8577"/>
                    <a:pt x="7981" y="8577"/>
                    <a:pt x="7943" y="8579"/>
                  </a:cubicBezTo>
                  <a:cubicBezTo>
                    <a:pt x="7990" y="8508"/>
                    <a:pt x="8031" y="8448"/>
                    <a:pt x="8070" y="8389"/>
                  </a:cubicBezTo>
                  <a:cubicBezTo>
                    <a:pt x="8119" y="8417"/>
                    <a:pt x="8159" y="8439"/>
                    <a:pt x="8235" y="8482"/>
                  </a:cubicBezTo>
                  <a:cubicBezTo>
                    <a:pt x="8216" y="8326"/>
                    <a:pt x="8203" y="8216"/>
                    <a:pt x="8190" y="8104"/>
                  </a:cubicBezTo>
                  <a:cubicBezTo>
                    <a:pt x="8237" y="8085"/>
                    <a:pt x="8299" y="8060"/>
                    <a:pt x="8341" y="8040"/>
                  </a:cubicBezTo>
                  <a:cubicBezTo>
                    <a:pt x="8429" y="7905"/>
                    <a:pt x="8507" y="7784"/>
                    <a:pt x="8582" y="7670"/>
                  </a:cubicBezTo>
                  <a:cubicBezTo>
                    <a:pt x="8556" y="7631"/>
                    <a:pt x="8537" y="7602"/>
                    <a:pt x="8502" y="7552"/>
                  </a:cubicBezTo>
                  <a:cubicBezTo>
                    <a:pt x="8609" y="7491"/>
                    <a:pt x="8691" y="7445"/>
                    <a:pt x="8768" y="7403"/>
                  </a:cubicBezTo>
                  <a:lnTo>
                    <a:pt x="8768" y="7403"/>
                  </a:lnTo>
                  <a:cubicBezTo>
                    <a:pt x="8759" y="7458"/>
                    <a:pt x="8745" y="7511"/>
                    <a:pt x="8728" y="7561"/>
                  </a:cubicBezTo>
                  <a:cubicBezTo>
                    <a:pt x="8699" y="7654"/>
                    <a:pt x="8818" y="7712"/>
                    <a:pt x="8716" y="7801"/>
                  </a:cubicBezTo>
                  <a:cubicBezTo>
                    <a:pt x="8702" y="7814"/>
                    <a:pt x="8733" y="7949"/>
                    <a:pt x="8743" y="8029"/>
                  </a:cubicBezTo>
                  <a:cubicBezTo>
                    <a:pt x="8771" y="8004"/>
                    <a:pt x="8794" y="7982"/>
                    <a:pt x="8818" y="7960"/>
                  </a:cubicBezTo>
                  <a:cubicBezTo>
                    <a:pt x="8827" y="8061"/>
                    <a:pt x="8834" y="8158"/>
                    <a:pt x="8841" y="8269"/>
                  </a:cubicBezTo>
                  <a:cubicBezTo>
                    <a:pt x="8834" y="8277"/>
                    <a:pt x="8811" y="8302"/>
                    <a:pt x="8787" y="8330"/>
                  </a:cubicBezTo>
                  <a:cubicBezTo>
                    <a:pt x="8799" y="8422"/>
                    <a:pt x="8762" y="8550"/>
                    <a:pt x="8786" y="8605"/>
                  </a:cubicBezTo>
                  <a:cubicBezTo>
                    <a:pt x="8846" y="8754"/>
                    <a:pt x="8718" y="8778"/>
                    <a:pt x="8706" y="8879"/>
                  </a:cubicBezTo>
                  <a:cubicBezTo>
                    <a:pt x="8697" y="8970"/>
                    <a:pt x="8627" y="9056"/>
                    <a:pt x="8581" y="9145"/>
                  </a:cubicBezTo>
                  <a:cubicBezTo>
                    <a:pt x="8613" y="9162"/>
                    <a:pt x="8638" y="9173"/>
                    <a:pt x="8660" y="9184"/>
                  </a:cubicBezTo>
                  <a:cubicBezTo>
                    <a:pt x="8650" y="9237"/>
                    <a:pt x="8625" y="9297"/>
                    <a:pt x="8635" y="9328"/>
                  </a:cubicBezTo>
                  <a:cubicBezTo>
                    <a:pt x="8662" y="9401"/>
                    <a:pt x="8647" y="9440"/>
                    <a:pt x="8610" y="9500"/>
                  </a:cubicBezTo>
                  <a:cubicBezTo>
                    <a:pt x="8582" y="9546"/>
                    <a:pt x="8571" y="9621"/>
                    <a:pt x="8569" y="9682"/>
                  </a:cubicBezTo>
                  <a:cubicBezTo>
                    <a:pt x="8566" y="9743"/>
                    <a:pt x="8584" y="9803"/>
                    <a:pt x="8593" y="9865"/>
                  </a:cubicBezTo>
                  <a:cubicBezTo>
                    <a:pt x="8578" y="9896"/>
                    <a:pt x="8559" y="9938"/>
                    <a:pt x="8538" y="9981"/>
                  </a:cubicBezTo>
                  <a:cubicBezTo>
                    <a:pt x="8521" y="10015"/>
                    <a:pt x="8504" y="10049"/>
                    <a:pt x="8504" y="10049"/>
                  </a:cubicBezTo>
                  <a:cubicBezTo>
                    <a:pt x="8504" y="10049"/>
                    <a:pt x="8505" y="10048"/>
                    <a:pt x="8506" y="10046"/>
                  </a:cubicBezTo>
                  <a:lnTo>
                    <a:pt x="8506" y="10046"/>
                  </a:lnTo>
                  <a:cubicBezTo>
                    <a:pt x="8502" y="10186"/>
                    <a:pt x="8522" y="10318"/>
                    <a:pt x="8496" y="10347"/>
                  </a:cubicBezTo>
                  <a:cubicBezTo>
                    <a:pt x="8409" y="10434"/>
                    <a:pt x="8512" y="10478"/>
                    <a:pt x="8496" y="10540"/>
                  </a:cubicBezTo>
                  <a:cubicBezTo>
                    <a:pt x="8474" y="10622"/>
                    <a:pt x="8453" y="10706"/>
                    <a:pt x="8444" y="10739"/>
                  </a:cubicBezTo>
                  <a:cubicBezTo>
                    <a:pt x="8454" y="10939"/>
                    <a:pt x="8465" y="11092"/>
                    <a:pt x="8481" y="11299"/>
                  </a:cubicBezTo>
                  <a:cubicBezTo>
                    <a:pt x="8438" y="11330"/>
                    <a:pt x="8387" y="11367"/>
                    <a:pt x="8338" y="11402"/>
                  </a:cubicBezTo>
                  <a:cubicBezTo>
                    <a:pt x="8362" y="11552"/>
                    <a:pt x="8381" y="11679"/>
                    <a:pt x="8402" y="11807"/>
                  </a:cubicBezTo>
                  <a:cubicBezTo>
                    <a:pt x="8421" y="11947"/>
                    <a:pt x="8440" y="12089"/>
                    <a:pt x="8462" y="12247"/>
                  </a:cubicBezTo>
                  <a:cubicBezTo>
                    <a:pt x="8381" y="12417"/>
                    <a:pt x="8428" y="12660"/>
                    <a:pt x="8519" y="12846"/>
                  </a:cubicBezTo>
                  <a:cubicBezTo>
                    <a:pt x="8509" y="12916"/>
                    <a:pt x="8481" y="12996"/>
                    <a:pt x="8494" y="13060"/>
                  </a:cubicBezTo>
                  <a:cubicBezTo>
                    <a:pt x="8515" y="13175"/>
                    <a:pt x="8596" y="13303"/>
                    <a:pt x="8585" y="13369"/>
                  </a:cubicBezTo>
                  <a:cubicBezTo>
                    <a:pt x="8559" y="13518"/>
                    <a:pt x="8612" y="13621"/>
                    <a:pt x="8638" y="13737"/>
                  </a:cubicBezTo>
                  <a:cubicBezTo>
                    <a:pt x="8647" y="13783"/>
                    <a:pt x="8666" y="13834"/>
                    <a:pt x="8688" y="13855"/>
                  </a:cubicBezTo>
                  <a:cubicBezTo>
                    <a:pt x="8794" y="13953"/>
                    <a:pt x="8861" y="14100"/>
                    <a:pt x="8949" y="14243"/>
                  </a:cubicBezTo>
                  <a:cubicBezTo>
                    <a:pt x="9033" y="14386"/>
                    <a:pt x="9133" y="14526"/>
                    <a:pt x="9267" y="14587"/>
                  </a:cubicBezTo>
                  <a:cubicBezTo>
                    <a:pt x="9353" y="14739"/>
                    <a:pt x="9528" y="14715"/>
                    <a:pt x="9649" y="14816"/>
                  </a:cubicBezTo>
                  <a:cubicBezTo>
                    <a:pt x="9799" y="14774"/>
                    <a:pt x="9870" y="14738"/>
                    <a:pt x="9908" y="14718"/>
                  </a:cubicBezTo>
                  <a:cubicBezTo>
                    <a:pt x="9927" y="14710"/>
                    <a:pt x="9938" y="14706"/>
                    <a:pt x="9946" y="14706"/>
                  </a:cubicBezTo>
                  <a:cubicBezTo>
                    <a:pt x="9954" y="14706"/>
                    <a:pt x="9959" y="14710"/>
                    <a:pt x="9965" y="14715"/>
                  </a:cubicBezTo>
                  <a:lnTo>
                    <a:pt x="9973" y="14790"/>
                  </a:lnTo>
                  <a:cubicBezTo>
                    <a:pt x="10171" y="14735"/>
                    <a:pt x="10348" y="14664"/>
                    <a:pt x="10520" y="14585"/>
                  </a:cubicBezTo>
                  <a:cubicBezTo>
                    <a:pt x="10691" y="14502"/>
                    <a:pt x="10863" y="14409"/>
                    <a:pt x="11010" y="14274"/>
                  </a:cubicBezTo>
                  <a:cubicBezTo>
                    <a:pt x="11078" y="14208"/>
                    <a:pt x="11142" y="14140"/>
                    <a:pt x="11192" y="14056"/>
                  </a:cubicBezTo>
                  <a:cubicBezTo>
                    <a:pt x="11282" y="14034"/>
                    <a:pt x="11362" y="14015"/>
                    <a:pt x="11423" y="13996"/>
                  </a:cubicBezTo>
                  <a:cubicBezTo>
                    <a:pt x="11510" y="13855"/>
                    <a:pt x="11590" y="13721"/>
                    <a:pt x="11650" y="13596"/>
                  </a:cubicBezTo>
                  <a:cubicBezTo>
                    <a:pt x="11713" y="13580"/>
                    <a:pt x="11759" y="13568"/>
                    <a:pt x="11806" y="13553"/>
                  </a:cubicBezTo>
                  <a:cubicBezTo>
                    <a:pt x="11843" y="13487"/>
                    <a:pt x="11878" y="13424"/>
                    <a:pt x="11910" y="13363"/>
                  </a:cubicBezTo>
                  <a:cubicBezTo>
                    <a:pt x="11959" y="13356"/>
                    <a:pt x="11993" y="13350"/>
                    <a:pt x="12025" y="13344"/>
                  </a:cubicBezTo>
                  <a:cubicBezTo>
                    <a:pt x="12034" y="13310"/>
                    <a:pt x="12043" y="13278"/>
                    <a:pt x="12050" y="13247"/>
                  </a:cubicBezTo>
                  <a:cubicBezTo>
                    <a:pt x="12084" y="13240"/>
                    <a:pt x="12115" y="13234"/>
                    <a:pt x="12111" y="13234"/>
                  </a:cubicBezTo>
                  <a:cubicBezTo>
                    <a:pt x="12111" y="13234"/>
                    <a:pt x="12110" y="13234"/>
                    <a:pt x="12109" y="13234"/>
                  </a:cubicBezTo>
                  <a:cubicBezTo>
                    <a:pt x="12268" y="13060"/>
                    <a:pt x="12384" y="12903"/>
                    <a:pt x="12520" y="12768"/>
                  </a:cubicBezTo>
                  <a:cubicBezTo>
                    <a:pt x="12653" y="12632"/>
                    <a:pt x="12806" y="12517"/>
                    <a:pt x="12954" y="12386"/>
                  </a:cubicBezTo>
                  <a:cubicBezTo>
                    <a:pt x="12980" y="12392"/>
                    <a:pt x="13015" y="12403"/>
                    <a:pt x="13061" y="12413"/>
                  </a:cubicBezTo>
                  <a:cubicBezTo>
                    <a:pt x="13083" y="12370"/>
                    <a:pt x="13101" y="12334"/>
                    <a:pt x="13123" y="12292"/>
                  </a:cubicBezTo>
                  <a:lnTo>
                    <a:pt x="13123" y="12292"/>
                  </a:lnTo>
                  <a:cubicBezTo>
                    <a:pt x="13074" y="12300"/>
                    <a:pt x="13048" y="12303"/>
                    <a:pt x="12989" y="12310"/>
                  </a:cubicBezTo>
                  <a:cubicBezTo>
                    <a:pt x="13071" y="12211"/>
                    <a:pt x="13126" y="12136"/>
                    <a:pt x="13189" y="12070"/>
                  </a:cubicBezTo>
                  <a:cubicBezTo>
                    <a:pt x="13220" y="12035"/>
                    <a:pt x="13267" y="12017"/>
                    <a:pt x="13305" y="11988"/>
                  </a:cubicBezTo>
                  <a:cubicBezTo>
                    <a:pt x="13355" y="11952"/>
                    <a:pt x="13574" y="11670"/>
                    <a:pt x="13620" y="11601"/>
                  </a:cubicBezTo>
                  <a:cubicBezTo>
                    <a:pt x="13669" y="11524"/>
                    <a:pt x="13724" y="11461"/>
                    <a:pt x="13735" y="11361"/>
                  </a:cubicBezTo>
                  <a:cubicBezTo>
                    <a:pt x="13741" y="11310"/>
                    <a:pt x="13841" y="11235"/>
                    <a:pt x="13864" y="11210"/>
                  </a:cubicBezTo>
                  <a:cubicBezTo>
                    <a:pt x="14145" y="10723"/>
                    <a:pt x="14426" y="10315"/>
                    <a:pt x="14828" y="10005"/>
                  </a:cubicBezTo>
                  <a:cubicBezTo>
                    <a:pt x="14809" y="9981"/>
                    <a:pt x="14791" y="9959"/>
                    <a:pt x="14760" y="9919"/>
                  </a:cubicBezTo>
                  <a:cubicBezTo>
                    <a:pt x="14782" y="9882"/>
                    <a:pt x="14832" y="9832"/>
                    <a:pt x="14832" y="9800"/>
                  </a:cubicBezTo>
                  <a:cubicBezTo>
                    <a:pt x="14832" y="9604"/>
                    <a:pt x="14960" y="9497"/>
                    <a:pt x="15081" y="9413"/>
                  </a:cubicBezTo>
                  <a:cubicBezTo>
                    <a:pt x="15207" y="9323"/>
                    <a:pt x="15255" y="9228"/>
                    <a:pt x="15291" y="9076"/>
                  </a:cubicBezTo>
                  <a:cubicBezTo>
                    <a:pt x="15313" y="8988"/>
                    <a:pt x="15415" y="8898"/>
                    <a:pt x="15435" y="8870"/>
                  </a:cubicBezTo>
                  <a:cubicBezTo>
                    <a:pt x="15527" y="8664"/>
                    <a:pt x="15593" y="8519"/>
                    <a:pt x="15690" y="8298"/>
                  </a:cubicBezTo>
                  <a:lnTo>
                    <a:pt x="15690" y="8298"/>
                  </a:lnTo>
                  <a:cubicBezTo>
                    <a:pt x="15580" y="8376"/>
                    <a:pt x="15530" y="8410"/>
                    <a:pt x="15477" y="8447"/>
                  </a:cubicBezTo>
                  <a:cubicBezTo>
                    <a:pt x="15487" y="8379"/>
                    <a:pt x="15499" y="8304"/>
                    <a:pt x="15509" y="8241"/>
                  </a:cubicBezTo>
                  <a:cubicBezTo>
                    <a:pt x="15577" y="8227"/>
                    <a:pt x="15644" y="8214"/>
                    <a:pt x="15706" y="8202"/>
                  </a:cubicBezTo>
                  <a:cubicBezTo>
                    <a:pt x="15856" y="7986"/>
                    <a:pt x="15930" y="7729"/>
                    <a:pt x="16128" y="7589"/>
                  </a:cubicBezTo>
                  <a:cubicBezTo>
                    <a:pt x="16125" y="7542"/>
                    <a:pt x="16124" y="7508"/>
                    <a:pt x="16123" y="7484"/>
                  </a:cubicBezTo>
                  <a:cubicBezTo>
                    <a:pt x="16206" y="7412"/>
                    <a:pt x="16286" y="7343"/>
                    <a:pt x="16364" y="7275"/>
                  </a:cubicBezTo>
                  <a:cubicBezTo>
                    <a:pt x="16368" y="7220"/>
                    <a:pt x="16373" y="7172"/>
                    <a:pt x="16376" y="7125"/>
                  </a:cubicBezTo>
                  <a:cubicBezTo>
                    <a:pt x="16427" y="7078"/>
                    <a:pt x="16471" y="7042"/>
                    <a:pt x="16517" y="7002"/>
                  </a:cubicBezTo>
                  <a:cubicBezTo>
                    <a:pt x="16483" y="6952"/>
                    <a:pt x="16464" y="6919"/>
                    <a:pt x="16442" y="6884"/>
                  </a:cubicBezTo>
                  <a:cubicBezTo>
                    <a:pt x="16474" y="6872"/>
                    <a:pt x="16514" y="6875"/>
                    <a:pt x="16521" y="6856"/>
                  </a:cubicBezTo>
                  <a:cubicBezTo>
                    <a:pt x="16537" y="6813"/>
                    <a:pt x="16529" y="6727"/>
                    <a:pt x="16551" y="6712"/>
                  </a:cubicBezTo>
                  <a:cubicBezTo>
                    <a:pt x="16596" y="6683"/>
                    <a:pt x="16632" y="6687"/>
                    <a:pt x="16646" y="6591"/>
                  </a:cubicBezTo>
                  <a:cubicBezTo>
                    <a:pt x="16660" y="6521"/>
                    <a:pt x="16701" y="6384"/>
                    <a:pt x="16729" y="6381"/>
                  </a:cubicBezTo>
                  <a:cubicBezTo>
                    <a:pt x="16849" y="6374"/>
                    <a:pt x="16868" y="6178"/>
                    <a:pt x="16941" y="6113"/>
                  </a:cubicBezTo>
                  <a:cubicBezTo>
                    <a:pt x="16930" y="5997"/>
                    <a:pt x="16923" y="5891"/>
                    <a:pt x="16918" y="5722"/>
                  </a:cubicBezTo>
                  <a:lnTo>
                    <a:pt x="16918" y="5722"/>
                  </a:lnTo>
                  <a:cubicBezTo>
                    <a:pt x="16963" y="5826"/>
                    <a:pt x="16989" y="5890"/>
                    <a:pt x="17029" y="5982"/>
                  </a:cubicBezTo>
                  <a:cubicBezTo>
                    <a:pt x="17013" y="5800"/>
                    <a:pt x="17004" y="5648"/>
                    <a:pt x="16998" y="5423"/>
                  </a:cubicBezTo>
                  <a:lnTo>
                    <a:pt x="16998" y="5423"/>
                  </a:lnTo>
                  <a:cubicBezTo>
                    <a:pt x="17049" y="5483"/>
                    <a:pt x="17077" y="5522"/>
                    <a:pt x="17107" y="5563"/>
                  </a:cubicBezTo>
                  <a:cubicBezTo>
                    <a:pt x="17104" y="5485"/>
                    <a:pt x="17101" y="5410"/>
                    <a:pt x="17099" y="5330"/>
                  </a:cubicBezTo>
                  <a:lnTo>
                    <a:pt x="17099" y="5330"/>
                  </a:lnTo>
                  <a:cubicBezTo>
                    <a:pt x="17116" y="5341"/>
                    <a:pt x="17127" y="5347"/>
                    <a:pt x="17141" y="5357"/>
                  </a:cubicBezTo>
                  <a:cubicBezTo>
                    <a:pt x="17151" y="5310"/>
                    <a:pt x="17163" y="5263"/>
                    <a:pt x="17176" y="5205"/>
                  </a:cubicBezTo>
                  <a:cubicBezTo>
                    <a:pt x="17197" y="5291"/>
                    <a:pt x="17216" y="5369"/>
                    <a:pt x="17232" y="5442"/>
                  </a:cubicBezTo>
                  <a:cubicBezTo>
                    <a:pt x="17303" y="5375"/>
                    <a:pt x="17362" y="5158"/>
                    <a:pt x="17426" y="5158"/>
                  </a:cubicBezTo>
                  <a:cubicBezTo>
                    <a:pt x="17435" y="5158"/>
                    <a:pt x="17445" y="5163"/>
                    <a:pt x="17454" y="5173"/>
                  </a:cubicBezTo>
                  <a:cubicBezTo>
                    <a:pt x="17482" y="5055"/>
                    <a:pt x="17510" y="4932"/>
                    <a:pt x="17538" y="4810"/>
                  </a:cubicBezTo>
                  <a:cubicBezTo>
                    <a:pt x="17558" y="4886"/>
                    <a:pt x="17564" y="5050"/>
                    <a:pt x="17596" y="5050"/>
                  </a:cubicBezTo>
                  <a:cubicBezTo>
                    <a:pt x="17603" y="5050"/>
                    <a:pt x="17612" y="5041"/>
                    <a:pt x="17623" y="5020"/>
                  </a:cubicBezTo>
                  <a:cubicBezTo>
                    <a:pt x="17632" y="4932"/>
                    <a:pt x="17642" y="4833"/>
                    <a:pt x="17653" y="4727"/>
                  </a:cubicBezTo>
                  <a:cubicBezTo>
                    <a:pt x="17663" y="4751"/>
                    <a:pt x="17672" y="4773"/>
                    <a:pt x="17682" y="4798"/>
                  </a:cubicBezTo>
                  <a:cubicBezTo>
                    <a:pt x="17697" y="4715"/>
                    <a:pt x="17711" y="4632"/>
                    <a:pt x="17726" y="4543"/>
                  </a:cubicBezTo>
                  <a:cubicBezTo>
                    <a:pt x="17717" y="4485"/>
                    <a:pt x="17709" y="4420"/>
                    <a:pt x="17700" y="4351"/>
                  </a:cubicBezTo>
                  <a:cubicBezTo>
                    <a:pt x="17725" y="4236"/>
                    <a:pt x="17742" y="4151"/>
                    <a:pt x="17762" y="4061"/>
                  </a:cubicBezTo>
                  <a:cubicBezTo>
                    <a:pt x="17775" y="4073"/>
                    <a:pt x="17789" y="4086"/>
                    <a:pt x="17806" y="4102"/>
                  </a:cubicBezTo>
                  <a:cubicBezTo>
                    <a:pt x="17832" y="4008"/>
                    <a:pt x="17859" y="3917"/>
                    <a:pt x="17882" y="3834"/>
                  </a:cubicBezTo>
                  <a:cubicBezTo>
                    <a:pt x="17889" y="3833"/>
                    <a:pt x="17895" y="3832"/>
                    <a:pt x="17900" y="3832"/>
                  </a:cubicBezTo>
                  <a:cubicBezTo>
                    <a:pt x="17904" y="3832"/>
                    <a:pt x="17908" y="3833"/>
                    <a:pt x="17910" y="3836"/>
                  </a:cubicBezTo>
                  <a:cubicBezTo>
                    <a:pt x="17916" y="3843"/>
                    <a:pt x="17920" y="3859"/>
                    <a:pt x="17921" y="3863"/>
                  </a:cubicBezTo>
                  <a:lnTo>
                    <a:pt x="17921" y="3863"/>
                  </a:lnTo>
                  <a:cubicBezTo>
                    <a:pt x="18063" y="3468"/>
                    <a:pt x="18173" y="3381"/>
                    <a:pt x="18263" y="3381"/>
                  </a:cubicBezTo>
                  <a:cubicBezTo>
                    <a:pt x="18291" y="3381"/>
                    <a:pt x="18316" y="3389"/>
                    <a:pt x="18340" y="3399"/>
                  </a:cubicBezTo>
                  <a:cubicBezTo>
                    <a:pt x="18410" y="3208"/>
                    <a:pt x="18436" y="3142"/>
                    <a:pt x="18453" y="3142"/>
                  </a:cubicBezTo>
                  <a:cubicBezTo>
                    <a:pt x="18463" y="3142"/>
                    <a:pt x="18470" y="3159"/>
                    <a:pt x="18479" y="3185"/>
                  </a:cubicBezTo>
                  <a:cubicBezTo>
                    <a:pt x="18598" y="2894"/>
                    <a:pt x="18677" y="2806"/>
                    <a:pt x="18733" y="2806"/>
                  </a:cubicBezTo>
                  <a:cubicBezTo>
                    <a:pt x="18781" y="2806"/>
                    <a:pt x="18812" y="2872"/>
                    <a:pt x="18837" y="2929"/>
                  </a:cubicBezTo>
                  <a:cubicBezTo>
                    <a:pt x="18868" y="2887"/>
                    <a:pt x="18899" y="2841"/>
                    <a:pt x="18934" y="2800"/>
                  </a:cubicBezTo>
                  <a:cubicBezTo>
                    <a:pt x="19009" y="2701"/>
                    <a:pt x="19091" y="2607"/>
                    <a:pt x="19181" y="2519"/>
                  </a:cubicBezTo>
                  <a:cubicBezTo>
                    <a:pt x="19242" y="2392"/>
                    <a:pt x="19314" y="2256"/>
                    <a:pt x="19367" y="2154"/>
                  </a:cubicBezTo>
                  <a:lnTo>
                    <a:pt x="19367" y="2154"/>
                  </a:lnTo>
                  <a:cubicBezTo>
                    <a:pt x="19339" y="2403"/>
                    <a:pt x="19305" y="2669"/>
                    <a:pt x="19268" y="2912"/>
                  </a:cubicBezTo>
                  <a:cubicBezTo>
                    <a:pt x="19386" y="2760"/>
                    <a:pt x="19483" y="2653"/>
                    <a:pt x="19587" y="2556"/>
                  </a:cubicBezTo>
                  <a:lnTo>
                    <a:pt x="19587" y="2556"/>
                  </a:lnTo>
                  <a:cubicBezTo>
                    <a:pt x="19585" y="2795"/>
                    <a:pt x="19640" y="2883"/>
                    <a:pt x="19725" y="2883"/>
                  </a:cubicBezTo>
                  <a:cubicBezTo>
                    <a:pt x="19768" y="2883"/>
                    <a:pt x="19818" y="2861"/>
                    <a:pt x="19873" y="2825"/>
                  </a:cubicBezTo>
                  <a:lnTo>
                    <a:pt x="19873" y="2825"/>
                  </a:lnTo>
                  <a:cubicBezTo>
                    <a:pt x="19854" y="2941"/>
                    <a:pt x="19830" y="3059"/>
                    <a:pt x="19807" y="3156"/>
                  </a:cubicBezTo>
                  <a:cubicBezTo>
                    <a:pt x="19809" y="3160"/>
                    <a:pt x="19812" y="3163"/>
                    <a:pt x="19816" y="3163"/>
                  </a:cubicBezTo>
                  <a:cubicBezTo>
                    <a:pt x="19856" y="3163"/>
                    <a:pt x="19979" y="2951"/>
                    <a:pt x="20015" y="2951"/>
                  </a:cubicBezTo>
                  <a:cubicBezTo>
                    <a:pt x="20029" y="2951"/>
                    <a:pt x="20030" y="2982"/>
                    <a:pt x="20008" y="3068"/>
                  </a:cubicBezTo>
                  <a:cubicBezTo>
                    <a:pt x="19921" y="3247"/>
                    <a:pt x="19833" y="3430"/>
                    <a:pt x="19751" y="3600"/>
                  </a:cubicBezTo>
                  <a:cubicBezTo>
                    <a:pt x="19776" y="3582"/>
                    <a:pt x="19797" y="3573"/>
                    <a:pt x="19813" y="3573"/>
                  </a:cubicBezTo>
                  <a:cubicBezTo>
                    <a:pt x="19877" y="3573"/>
                    <a:pt x="19860" y="3720"/>
                    <a:pt x="19756" y="4000"/>
                  </a:cubicBezTo>
                  <a:cubicBezTo>
                    <a:pt x="19701" y="4151"/>
                    <a:pt x="19608" y="4385"/>
                    <a:pt x="19624" y="4385"/>
                  </a:cubicBezTo>
                  <a:cubicBezTo>
                    <a:pt x="19625" y="4385"/>
                    <a:pt x="19626" y="4384"/>
                    <a:pt x="19628" y="4382"/>
                  </a:cubicBezTo>
                  <a:cubicBezTo>
                    <a:pt x="19649" y="4362"/>
                    <a:pt x="19663" y="4353"/>
                    <a:pt x="19672" y="4353"/>
                  </a:cubicBezTo>
                  <a:cubicBezTo>
                    <a:pt x="19719" y="4353"/>
                    <a:pt x="19617" y="4604"/>
                    <a:pt x="19660" y="4604"/>
                  </a:cubicBezTo>
                  <a:cubicBezTo>
                    <a:pt x="19660" y="4604"/>
                    <a:pt x="19661" y="4604"/>
                    <a:pt x="19661" y="4604"/>
                  </a:cubicBezTo>
                  <a:lnTo>
                    <a:pt x="19661" y="4604"/>
                  </a:lnTo>
                  <a:lnTo>
                    <a:pt x="19559" y="4802"/>
                  </a:lnTo>
                  <a:cubicBezTo>
                    <a:pt x="19648" y="4679"/>
                    <a:pt x="19736" y="4557"/>
                    <a:pt x="19890" y="4342"/>
                  </a:cubicBezTo>
                  <a:lnTo>
                    <a:pt x="19890" y="4342"/>
                  </a:lnTo>
                  <a:cubicBezTo>
                    <a:pt x="19693" y="4654"/>
                    <a:pt x="19605" y="4793"/>
                    <a:pt x="19537" y="4899"/>
                  </a:cubicBezTo>
                  <a:cubicBezTo>
                    <a:pt x="19523" y="4976"/>
                    <a:pt x="19509" y="5038"/>
                    <a:pt x="19496" y="5098"/>
                  </a:cubicBezTo>
                  <a:cubicBezTo>
                    <a:pt x="19561" y="5017"/>
                    <a:pt x="19608" y="4957"/>
                    <a:pt x="19661" y="4891"/>
                  </a:cubicBezTo>
                  <a:lnTo>
                    <a:pt x="19661" y="4891"/>
                  </a:lnTo>
                  <a:cubicBezTo>
                    <a:pt x="19617" y="4971"/>
                    <a:pt x="19586" y="5029"/>
                    <a:pt x="19553" y="5089"/>
                  </a:cubicBezTo>
                  <a:cubicBezTo>
                    <a:pt x="19611" y="5022"/>
                    <a:pt x="19662" y="4963"/>
                    <a:pt x="19736" y="4877"/>
                  </a:cubicBezTo>
                  <a:lnTo>
                    <a:pt x="19736" y="4877"/>
                  </a:lnTo>
                  <a:cubicBezTo>
                    <a:pt x="19645" y="5016"/>
                    <a:pt x="19590" y="5098"/>
                    <a:pt x="19511" y="5219"/>
                  </a:cubicBezTo>
                  <a:cubicBezTo>
                    <a:pt x="19533" y="5223"/>
                    <a:pt x="19549" y="5230"/>
                    <a:pt x="19567" y="5238"/>
                  </a:cubicBezTo>
                  <a:cubicBezTo>
                    <a:pt x="19533" y="5294"/>
                    <a:pt x="19508" y="5333"/>
                    <a:pt x="19495" y="5354"/>
                  </a:cubicBezTo>
                  <a:cubicBezTo>
                    <a:pt x="19502" y="5354"/>
                    <a:pt x="19510" y="5353"/>
                    <a:pt x="19517" y="5353"/>
                  </a:cubicBezTo>
                  <a:cubicBezTo>
                    <a:pt x="19531" y="5353"/>
                    <a:pt x="19543" y="5354"/>
                    <a:pt x="19551" y="5354"/>
                  </a:cubicBezTo>
                  <a:cubicBezTo>
                    <a:pt x="19458" y="5501"/>
                    <a:pt x="19392" y="5604"/>
                    <a:pt x="19281" y="5778"/>
                  </a:cubicBezTo>
                  <a:cubicBezTo>
                    <a:pt x="19421" y="5623"/>
                    <a:pt x="19499" y="5535"/>
                    <a:pt x="19617" y="5404"/>
                  </a:cubicBezTo>
                  <a:lnTo>
                    <a:pt x="19617" y="5404"/>
                  </a:lnTo>
                  <a:cubicBezTo>
                    <a:pt x="19439" y="5675"/>
                    <a:pt x="19295" y="5879"/>
                    <a:pt x="19197" y="6016"/>
                  </a:cubicBezTo>
                  <a:cubicBezTo>
                    <a:pt x="19168" y="6121"/>
                    <a:pt x="19149" y="6187"/>
                    <a:pt x="19131" y="6249"/>
                  </a:cubicBezTo>
                  <a:cubicBezTo>
                    <a:pt x="19172" y="6228"/>
                    <a:pt x="19212" y="6210"/>
                    <a:pt x="19262" y="6193"/>
                  </a:cubicBezTo>
                  <a:lnTo>
                    <a:pt x="19262" y="6193"/>
                  </a:lnTo>
                  <a:cubicBezTo>
                    <a:pt x="19247" y="6243"/>
                    <a:pt x="19230" y="6301"/>
                    <a:pt x="19211" y="6365"/>
                  </a:cubicBezTo>
                  <a:cubicBezTo>
                    <a:pt x="19284" y="6324"/>
                    <a:pt x="19347" y="6293"/>
                    <a:pt x="19387" y="6275"/>
                  </a:cubicBezTo>
                  <a:cubicBezTo>
                    <a:pt x="19403" y="6326"/>
                    <a:pt x="19414" y="6371"/>
                    <a:pt x="19425" y="6421"/>
                  </a:cubicBezTo>
                  <a:cubicBezTo>
                    <a:pt x="19392" y="6475"/>
                    <a:pt x="19342" y="6541"/>
                    <a:pt x="19318" y="6590"/>
                  </a:cubicBezTo>
                  <a:cubicBezTo>
                    <a:pt x="19289" y="6650"/>
                    <a:pt x="19281" y="6699"/>
                    <a:pt x="19268" y="6740"/>
                  </a:cubicBezTo>
                  <a:cubicBezTo>
                    <a:pt x="19193" y="6799"/>
                    <a:pt x="19155" y="6830"/>
                    <a:pt x="19115" y="6861"/>
                  </a:cubicBezTo>
                  <a:lnTo>
                    <a:pt x="19117" y="6889"/>
                  </a:lnTo>
                  <a:lnTo>
                    <a:pt x="19465" y="6643"/>
                  </a:lnTo>
                  <a:lnTo>
                    <a:pt x="19468" y="6674"/>
                  </a:lnTo>
                  <a:cubicBezTo>
                    <a:pt x="19330" y="6802"/>
                    <a:pt x="19196" y="6919"/>
                    <a:pt x="19064" y="7025"/>
                  </a:cubicBezTo>
                  <a:lnTo>
                    <a:pt x="19114" y="7019"/>
                  </a:lnTo>
                  <a:lnTo>
                    <a:pt x="19184" y="7012"/>
                  </a:lnTo>
                  <a:lnTo>
                    <a:pt x="19184" y="7012"/>
                  </a:lnTo>
                  <a:cubicBezTo>
                    <a:pt x="19069" y="7183"/>
                    <a:pt x="19072" y="7174"/>
                    <a:pt x="19047" y="7328"/>
                  </a:cubicBezTo>
                  <a:cubicBezTo>
                    <a:pt x="19044" y="7346"/>
                    <a:pt x="19027" y="7370"/>
                    <a:pt x="19019" y="7387"/>
                  </a:cubicBezTo>
                  <a:cubicBezTo>
                    <a:pt x="18941" y="7593"/>
                    <a:pt x="18853" y="7783"/>
                    <a:pt x="18802" y="7974"/>
                  </a:cubicBezTo>
                  <a:cubicBezTo>
                    <a:pt x="18784" y="8033"/>
                    <a:pt x="18837" y="8093"/>
                    <a:pt x="18758" y="8173"/>
                  </a:cubicBezTo>
                  <a:cubicBezTo>
                    <a:pt x="18680" y="8252"/>
                    <a:pt x="18760" y="8386"/>
                    <a:pt x="18688" y="8429"/>
                  </a:cubicBezTo>
                  <a:cubicBezTo>
                    <a:pt x="18529" y="8522"/>
                    <a:pt x="18603" y="8747"/>
                    <a:pt x="18482" y="8850"/>
                  </a:cubicBezTo>
                  <a:cubicBezTo>
                    <a:pt x="18566" y="9032"/>
                    <a:pt x="18357" y="9162"/>
                    <a:pt x="18353" y="9345"/>
                  </a:cubicBezTo>
                  <a:cubicBezTo>
                    <a:pt x="18351" y="9456"/>
                    <a:pt x="18247" y="9591"/>
                    <a:pt x="18200" y="9688"/>
                  </a:cubicBezTo>
                  <a:cubicBezTo>
                    <a:pt x="18165" y="9828"/>
                    <a:pt x="18135" y="9944"/>
                    <a:pt x="18107" y="10056"/>
                  </a:cubicBezTo>
                  <a:cubicBezTo>
                    <a:pt x="18047" y="10060"/>
                    <a:pt x="18012" y="10063"/>
                    <a:pt x="17972" y="10066"/>
                  </a:cubicBezTo>
                  <a:cubicBezTo>
                    <a:pt x="17988" y="10141"/>
                    <a:pt x="18001" y="10208"/>
                    <a:pt x="18017" y="10281"/>
                  </a:cubicBezTo>
                  <a:cubicBezTo>
                    <a:pt x="17966" y="10302"/>
                    <a:pt x="17919" y="10321"/>
                    <a:pt x="17872" y="10340"/>
                  </a:cubicBezTo>
                  <a:cubicBezTo>
                    <a:pt x="17882" y="10500"/>
                    <a:pt x="17788" y="10689"/>
                    <a:pt x="17864" y="10799"/>
                  </a:cubicBezTo>
                  <a:cubicBezTo>
                    <a:pt x="17822" y="10908"/>
                    <a:pt x="17789" y="10990"/>
                    <a:pt x="17751" y="11087"/>
                  </a:cubicBezTo>
                  <a:cubicBezTo>
                    <a:pt x="17697" y="11023"/>
                    <a:pt x="17651" y="10970"/>
                    <a:pt x="17564" y="10868"/>
                  </a:cubicBezTo>
                  <a:lnTo>
                    <a:pt x="17564" y="10868"/>
                  </a:lnTo>
                  <a:cubicBezTo>
                    <a:pt x="17567" y="11026"/>
                    <a:pt x="17569" y="11101"/>
                    <a:pt x="17569" y="11151"/>
                  </a:cubicBezTo>
                  <a:cubicBezTo>
                    <a:pt x="17635" y="11152"/>
                    <a:pt x="17682" y="11154"/>
                    <a:pt x="17735" y="11154"/>
                  </a:cubicBezTo>
                  <a:cubicBezTo>
                    <a:pt x="17714" y="11212"/>
                    <a:pt x="17706" y="11236"/>
                    <a:pt x="17697" y="11261"/>
                  </a:cubicBezTo>
                  <a:cubicBezTo>
                    <a:pt x="17647" y="11276"/>
                    <a:pt x="17597" y="11290"/>
                    <a:pt x="17510" y="11317"/>
                  </a:cubicBezTo>
                  <a:cubicBezTo>
                    <a:pt x="17554" y="11398"/>
                    <a:pt x="17581" y="11445"/>
                    <a:pt x="17606" y="11491"/>
                  </a:cubicBezTo>
                  <a:cubicBezTo>
                    <a:pt x="17594" y="11521"/>
                    <a:pt x="17582" y="11552"/>
                    <a:pt x="17572" y="11580"/>
                  </a:cubicBezTo>
                  <a:lnTo>
                    <a:pt x="18693" y="12119"/>
                  </a:lnTo>
                  <a:cubicBezTo>
                    <a:pt x="18696" y="12113"/>
                    <a:pt x="18699" y="12108"/>
                    <a:pt x="18702" y="12104"/>
                  </a:cubicBezTo>
                  <a:cubicBezTo>
                    <a:pt x="18694" y="12082"/>
                    <a:pt x="18691" y="12058"/>
                    <a:pt x="18688" y="12035"/>
                  </a:cubicBezTo>
                  <a:lnTo>
                    <a:pt x="18716" y="12023"/>
                  </a:lnTo>
                  <a:lnTo>
                    <a:pt x="18715" y="12100"/>
                  </a:lnTo>
                  <a:cubicBezTo>
                    <a:pt x="18709" y="12101"/>
                    <a:pt x="18703" y="12104"/>
                    <a:pt x="18702" y="12104"/>
                  </a:cubicBezTo>
                  <a:cubicBezTo>
                    <a:pt x="18750" y="12132"/>
                    <a:pt x="18794" y="12163"/>
                    <a:pt x="18883" y="12222"/>
                  </a:cubicBezTo>
                  <a:cubicBezTo>
                    <a:pt x="18846" y="12117"/>
                    <a:pt x="18831" y="12070"/>
                    <a:pt x="18813" y="12020"/>
                  </a:cubicBezTo>
                  <a:cubicBezTo>
                    <a:pt x="18886" y="11966"/>
                    <a:pt x="18940" y="11925"/>
                    <a:pt x="19000" y="11879"/>
                  </a:cubicBezTo>
                  <a:cubicBezTo>
                    <a:pt x="18977" y="11824"/>
                    <a:pt x="18959" y="11780"/>
                    <a:pt x="18934" y="11719"/>
                  </a:cubicBezTo>
                  <a:lnTo>
                    <a:pt x="18934" y="11719"/>
                  </a:lnTo>
                  <a:cubicBezTo>
                    <a:pt x="19053" y="11735"/>
                    <a:pt x="19158" y="11748"/>
                    <a:pt x="19274" y="11763"/>
                  </a:cubicBezTo>
                  <a:cubicBezTo>
                    <a:pt x="19214" y="11594"/>
                    <a:pt x="19396" y="11555"/>
                    <a:pt x="19443" y="11440"/>
                  </a:cubicBezTo>
                  <a:cubicBezTo>
                    <a:pt x="19500" y="11304"/>
                    <a:pt x="19589" y="11173"/>
                    <a:pt x="19664" y="11039"/>
                  </a:cubicBezTo>
                  <a:cubicBezTo>
                    <a:pt x="19628" y="10996"/>
                    <a:pt x="19595" y="10955"/>
                    <a:pt x="19555" y="10909"/>
                  </a:cubicBezTo>
                  <a:cubicBezTo>
                    <a:pt x="19608" y="10884"/>
                    <a:pt x="19648" y="10867"/>
                    <a:pt x="19670" y="10855"/>
                  </a:cubicBezTo>
                  <a:cubicBezTo>
                    <a:pt x="19718" y="10728"/>
                    <a:pt x="19756" y="10627"/>
                    <a:pt x="19792" y="10534"/>
                  </a:cubicBezTo>
                  <a:cubicBezTo>
                    <a:pt x="19776" y="10502"/>
                    <a:pt x="19761" y="10474"/>
                    <a:pt x="19733" y="10424"/>
                  </a:cubicBezTo>
                  <a:lnTo>
                    <a:pt x="19733" y="10424"/>
                  </a:lnTo>
                  <a:cubicBezTo>
                    <a:pt x="19798" y="10433"/>
                    <a:pt x="19834" y="10437"/>
                    <a:pt x="19883" y="10443"/>
                  </a:cubicBezTo>
                  <a:cubicBezTo>
                    <a:pt x="19933" y="10364"/>
                    <a:pt x="19986" y="10281"/>
                    <a:pt x="20023" y="10222"/>
                  </a:cubicBezTo>
                  <a:cubicBezTo>
                    <a:pt x="19999" y="10168"/>
                    <a:pt x="19987" y="10141"/>
                    <a:pt x="19960" y="10074"/>
                  </a:cubicBezTo>
                  <a:lnTo>
                    <a:pt x="19960" y="10074"/>
                  </a:lnTo>
                  <a:cubicBezTo>
                    <a:pt x="20049" y="10113"/>
                    <a:pt x="20098" y="10136"/>
                    <a:pt x="20143" y="10156"/>
                  </a:cubicBezTo>
                  <a:cubicBezTo>
                    <a:pt x="20170" y="10122"/>
                    <a:pt x="20186" y="10102"/>
                    <a:pt x="20202" y="10080"/>
                  </a:cubicBezTo>
                  <a:cubicBezTo>
                    <a:pt x="20189" y="10028"/>
                    <a:pt x="20176" y="9975"/>
                    <a:pt x="20146" y="9865"/>
                  </a:cubicBezTo>
                  <a:cubicBezTo>
                    <a:pt x="20238" y="9847"/>
                    <a:pt x="20291" y="9837"/>
                    <a:pt x="20355" y="9825"/>
                  </a:cubicBezTo>
                  <a:lnTo>
                    <a:pt x="20355" y="9825"/>
                  </a:lnTo>
                  <a:cubicBezTo>
                    <a:pt x="20327" y="9897"/>
                    <a:pt x="20310" y="9941"/>
                    <a:pt x="20286" y="10002"/>
                  </a:cubicBezTo>
                  <a:cubicBezTo>
                    <a:pt x="20357" y="9969"/>
                    <a:pt x="20416" y="9943"/>
                    <a:pt x="20467" y="9919"/>
                  </a:cubicBezTo>
                  <a:cubicBezTo>
                    <a:pt x="20483" y="9838"/>
                    <a:pt x="20494" y="9782"/>
                    <a:pt x="20497" y="9771"/>
                  </a:cubicBezTo>
                  <a:cubicBezTo>
                    <a:pt x="20570" y="9722"/>
                    <a:pt x="20619" y="9691"/>
                    <a:pt x="20645" y="9674"/>
                  </a:cubicBezTo>
                  <a:cubicBezTo>
                    <a:pt x="20666" y="9721"/>
                    <a:pt x="20677" y="9744"/>
                    <a:pt x="20688" y="9769"/>
                  </a:cubicBezTo>
                  <a:cubicBezTo>
                    <a:pt x="20733" y="9479"/>
                    <a:pt x="20914" y="9232"/>
                    <a:pt x="20981" y="8975"/>
                  </a:cubicBezTo>
                  <a:cubicBezTo>
                    <a:pt x="21145" y="8934"/>
                    <a:pt x="21188" y="8810"/>
                    <a:pt x="21204" y="8678"/>
                  </a:cubicBezTo>
                  <a:cubicBezTo>
                    <a:pt x="21310" y="8608"/>
                    <a:pt x="21422" y="8566"/>
                    <a:pt x="21428" y="8407"/>
                  </a:cubicBezTo>
                  <a:cubicBezTo>
                    <a:pt x="21430" y="8362"/>
                    <a:pt x="21461" y="8315"/>
                    <a:pt x="21503" y="8315"/>
                  </a:cubicBezTo>
                  <a:cubicBezTo>
                    <a:pt x="21515" y="8315"/>
                    <a:pt x="21528" y="8319"/>
                    <a:pt x="21541" y="8327"/>
                  </a:cubicBezTo>
                  <a:cubicBezTo>
                    <a:pt x="21600" y="8264"/>
                    <a:pt x="21638" y="8188"/>
                    <a:pt x="21724" y="8139"/>
                  </a:cubicBezTo>
                  <a:cubicBezTo>
                    <a:pt x="21779" y="8108"/>
                    <a:pt x="21822" y="7933"/>
                    <a:pt x="21863" y="7923"/>
                  </a:cubicBezTo>
                  <a:cubicBezTo>
                    <a:pt x="21974" y="7895"/>
                    <a:pt x="21930" y="7812"/>
                    <a:pt x="21968" y="7770"/>
                  </a:cubicBezTo>
                  <a:cubicBezTo>
                    <a:pt x="22021" y="7709"/>
                    <a:pt x="22115" y="7665"/>
                    <a:pt x="22137" y="7606"/>
                  </a:cubicBezTo>
                  <a:cubicBezTo>
                    <a:pt x="22225" y="7365"/>
                    <a:pt x="22428" y="7212"/>
                    <a:pt x="22565" y="7011"/>
                  </a:cubicBezTo>
                  <a:cubicBezTo>
                    <a:pt x="22587" y="6978"/>
                    <a:pt x="22642" y="6966"/>
                    <a:pt x="22683" y="6943"/>
                  </a:cubicBezTo>
                  <a:cubicBezTo>
                    <a:pt x="22687" y="6891"/>
                    <a:pt x="22690" y="6833"/>
                    <a:pt x="22695" y="6775"/>
                  </a:cubicBezTo>
                  <a:cubicBezTo>
                    <a:pt x="22848" y="6715"/>
                    <a:pt x="22926" y="6557"/>
                    <a:pt x="23029" y="6438"/>
                  </a:cubicBezTo>
                  <a:cubicBezTo>
                    <a:pt x="23112" y="6338"/>
                    <a:pt x="23196" y="6241"/>
                    <a:pt x="23307" y="6171"/>
                  </a:cubicBezTo>
                  <a:cubicBezTo>
                    <a:pt x="23320" y="6162"/>
                    <a:pt x="23329" y="6143"/>
                    <a:pt x="23340" y="6126"/>
                  </a:cubicBezTo>
                  <a:cubicBezTo>
                    <a:pt x="23312" y="6091"/>
                    <a:pt x="23285" y="6056"/>
                    <a:pt x="23258" y="6023"/>
                  </a:cubicBezTo>
                  <a:cubicBezTo>
                    <a:pt x="23293" y="5941"/>
                    <a:pt x="23326" y="5866"/>
                    <a:pt x="23362" y="5782"/>
                  </a:cubicBezTo>
                  <a:cubicBezTo>
                    <a:pt x="23579" y="5775"/>
                    <a:pt x="23551" y="5529"/>
                    <a:pt x="23704" y="5413"/>
                  </a:cubicBezTo>
                  <a:cubicBezTo>
                    <a:pt x="23746" y="5410"/>
                    <a:pt x="23810" y="5406"/>
                    <a:pt x="23901" y="5398"/>
                  </a:cubicBezTo>
                  <a:cubicBezTo>
                    <a:pt x="23897" y="5316"/>
                    <a:pt x="23894" y="5254"/>
                    <a:pt x="23894" y="5244"/>
                  </a:cubicBezTo>
                  <a:cubicBezTo>
                    <a:pt x="23986" y="5152"/>
                    <a:pt x="24051" y="5101"/>
                    <a:pt x="24101" y="5039"/>
                  </a:cubicBezTo>
                  <a:cubicBezTo>
                    <a:pt x="24123" y="5011"/>
                    <a:pt x="24103" y="4973"/>
                    <a:pt x="24169" y="4946"/>
                  </a:cubicBezTo>
                  <a:cubicBezTo>
                    <a:pt x="24219" y="4926"/>
                    <a:pt x="24264" y="4810"/>
                    <a:pt x="24310" y="4798"/>
                  </a:cubicBezTo>
                  <a:cubicBezTo>
                    <a:pt x="24417" y="4768"/>
                    <a:pt x="24466" y="4677"/>
                    <a:pt x="24535" y="4611"/>
                  </a:cubicBezTo>
                  <a:cubicBezTo>
                    <a:pt x="24713" y="4448"/>
                    <a:pt x="24884" y="4277"/>
                    <a:pt x="25060" y="4123"/>
                  </a:cubicBezTo>
                  <a:cubicBezTo>
                    <a:pt x="25076" y="4109"/>
                    <a:pt x="25101" y="4106"/>
                    <a:pt x="25121" y="4098"/>
                  </a:cubicBezTo>
                  <a:cubicBezTo>
                    <a:pt x="25143" y="4112"/>
                    <a:pt x="25165" y="4127"/>
                    <a:pt x="25194" y="4146"/>
                  </a:cubicBezTo>
                  <a:cubicBezTo>
                    <a:pt x="25219" y="4098"/>
                    <a:pt x="25244" y="4055"/>
                    <a:pt x="25269" y="4006"/>
                  </a:cubicBezTo>
                  <a:cubicBezTo>
                    <a:pt x="25346" y="3998"/>
                    <a:pt x="25419" y="3993"/>
                    <a:pt x="25515" y="3987"/>
                  </a:cubicBezTo>
                  <a:cubicBezTo>
                    <a:pt x="25552" y="3917"/>
                    <a:pt x="25586" y="3849"/>
                    <a:pt x="25619" y="3780"/>
                  </a:cubicBezTo>
                  <a:cubicBezTo>
                    <a:pt x="25571" y="3772"/>
                    <a:pt x="25547" y="3768"/>
                    <a:pt x="25481" y="3756"/>
                  </a:cubicBezTo>
                  <a:cubicBezTo>
                    <a:pt x="25627" y="3662"/>
                    <a:pt x="25736" y="3594"/>
                    <a:pt x="25859" y="3528"/>
                  </a:cubicBezTo>
                  <a:cubicBezTo>
                    <a:pt x="25867" y="3503"/>
                    <a:pt x="25878" y="3468"/>
                    <a:pt x="25881" y="3437"/>
                  </a:cubicBezTo>
                  <a:cubicBezTo>
                    <a:pt x="25884" y="3408"/>
                    <a:pt x="25886" y="3375"/>
                    <a:pt x="25889" y="3344"/>
                  </a:cubicBezTo>
                  <a:cubicBezTo>
                    <a:pt x="25983" y="3394"/>
                    <a:pt x="26056" y="3400"/>
                    <a:pt x="26120" y="3400"/>
                  </a:cubicBezTo>
                  <a:cubicBezTo>
                    <a:pt x="26138" y="3400"/>
                    <a:pt x="26155" y="3399"/>
                    <a:pt x="26172" y="3399"/>
                  </a:cubicBezTo>
                  <a:cubicBezTo>
                    <a:pt x="26215" y="3399"/>
                    <a:pt x="26255" y="3402"/>
                    <a:pt x="26296" y="3422"/>
                  </a:cubicBezTo>
                  <a:cubicBezTo>
                    <a:pt x="26302" y="3365"/>
                    <a:pt x="26306" y="3328"/>
                    <a:pt x="26314" y="3284"/>
                  </a:cubicBezTo>
                  <a:cubicBezTo>
                    <a:pt x="26364" y="3335"/>
                    <a:pt x="26401" y="3394"/>
                    <a:pt x="26427" y="3450"/>
                  </a:cubicBezTo>
                  <a:cubicBezTo>
                    <a:pt x="26498" y="3455"/>
                    <a:pt x="26570" y="3478"/>
                    <a:pt x="26627" y="3533"/>
                  </a:cubicBezTo>
                  <a:cubicBezTo>
                    <a:pt x="26635" y="3488"/>
                    <a:pt x="26637" y="3465"/>
                    <a:pt x="26642" y="3418"/>
                  </a:cubicBezTo>
                  <a:cubicBezTo>
                    <a:pt x="26679" y="3408"/>
                    <a:pt x="26712" y="3408"/>
                    <a:pt x="26751" y="3406"/>
                  </a:cubicBezTo>
                  <a:cubicBezTo>
                    <a:pt x="26756" y="3406"/>
                    <a:pt x="26762" y="3406"/>
                    <a:pt x="26767" y="3406"/>
                  </a:cubicBezTo>
                  <a:cubicBezTo>
                    <a:pt x="26812" y="3406"/>
                    <a:pt x="26852" y="3416"/>
                    <a:pt x="26899" y="3425"/>
                  </a:cubicBezTo>
                  <a:cubicBezTo>
                    <a:pt x="26898" y="3441"/>
                    <a:pt x="26892" y="3475"/>
                    <a:pt x="26886" y="3500"/>
                  </a:cubicBezTo>
                  <a:cubicBezTo>
                    <a:pt x="26924" y="3509"/>
                    <a:pt x="26958" y="3518"/>
                    <a:pt x="26992" y="3531"/>
                  </a:cubicBezTo>
                  <a:cubicBezTo>
                    <a:pt x="26957" y="3575"/>
                    <a:pt x="26933" y="3603"/>
                    <a:pt x="26901" y="3641"/>
                  </a:cubicBezTo>
                  <a:cubicBezTo>
                    <a:pt x="26913" y="3653"/>
                    <a:pt x="26924" y="3667"/>
                    <a:pt x="26942" y="3683"/>
                  </a:cubicBezTo>
                  <a:cubicBezTo>
                    <a:pt x="26986" y="3639"/>
                    <a:pt x="27017" y="3603"/>
                    <a:pt x="27073" y="3537"/>
                  </a:cubicBezTo>
                  <a:lnTo>
                    <a:pt x="27073" y="3537"/>
                  </a:lnTo>
                  <a:cubicBezTo>
                    <a:pt x="27061" y="3646"/>
                    <a:pt x="27036" y="3719"/>
                    <a:pt x="27013" y="3789"/>
                  </a:cubicBezTo>
                  <a:cubicBezTo>
                    <a:pt x="27032" y="3797"/>
                    <a:pt x="27054" y="3808"/>
                    <a:pt x="27069" y="3814"/>
                  </a:cubicBezTo>
                  <a:cubicBezTo>
                    <a:pt x="27051" y="3855"/>
                    <a:pt x="27035" y="3884"/>
                    <a:pt x="27017" y="3920"/>
                  </a:cubicBezTo>
                  <a:cubicBezTo>
                    <a:pt x="26996" y="3911"/>
                    <a:pt x="26976" y="3909"/>
                    <a:pt x="26948" y="3905"/>
                  </a:cubicBezTo>
                  <a:lnTo>
                    <a:pt x="26948" y="3905"/>
                  </a:lnTo>
                  <a:cubicBezTo>
                    <a:pt x="26899" y="3973"/>
                    <a:pt x="27029" y="4000"/>
                    <a:pt x="27086" y="4083"/>
                  </a:cubicBezTo>
                  <a:cubicBezTo>
                    <a:pt x="27082" y="4162"/>
                    <a:pt x="27076" y="4264"/>
                    <a:pt x="27069" y="4377"/>
                  </a:cubicBezTo>
                  <a:cubicBezTo>
                    <a:pt x="27117" y="4468"/>
                    <a:pt x="27195" y="4574"/>
                    <a:pt x="27086" y="4695"/>
                  </a:cubicBezTo>
                  <a:cubicBezTo>
                    <a:pt x="27070" y="4767"/>
                    <a:pt x="27039" y="4841"/>
                    <a:pt x="27044" y="4911"/>
                  </a:cubicBezTo>
                  <a:cubicBezTo>
                    <a:pt x="27046" y="4995"/>
                    <a:pt x="27079" y="5080"/>
                    <a:pt x="27099" y="5163"/>
                  </a:cubicBezTo>
                  <a:cubicBezTo>
                    <a:pt x="27063" y="5208"/>
                    <a:pt x="27029" y="5251"/>
                    <a:pt x="27008" y="5279"/>
                  </a:cubicBezTo>
                  <a:cubicBezTo>
                    <a:pt x="27021" y="5373"/>
                    <a:pt x="27033" y="5457"/>
                    <a:pt x="27042" y="5517"/>
                  </a:cubicBezTo>
                  <a:cubicBezTo>
                    <a:pt x="26968" y="5575"/>
                    <a:pt x="26916" y="5617"/>
                    <a:pt x="26867" y="5656"/>
                  </a:cubicBezTo>
                  <a:cubicBezTo>
                    <a:pt x="26861" y="5892"/>
                    <a:pt x="26836" y="6121"/>
                    <a:pt x="26840" y="6353"/>
                  </a:cubicBezTo>
                  <a:cubicBezTo>
                    <a:pt x="26843" y="6482"/>
                    <a:pt x="26889" y="6612"/>
                    <a:pt x="26871" y="6758"/>
                  </a:cubicBezTo>
                  <a:cubicBezTo>
                    <a:pt x="26865" y="6805"/>
                    <a:pt x="26907" y="6861"/>
                    <a:pt x="26927" y="6919"/>
                  </a:cubicBezTo>
                  <a:cubicBezTo>
                    <a:pt x="26873" y="6950"/>
                    <a:pt x="26836" y="6971"/>
                    <a:pt x="26786" y="6999"/>
                  </a:cubicBezTo>
                  <a:cubicBezTo>
                    <a:pt x="26830" y="7027"/>
                    <a:pt x="26861" y="7047"/>
                    <a:pt x="26892" y="7067"/>
                  </a:cubicBezTo>
                  <a:cubicBezTo>
                    <a:pt x="26771" y="7265"/>
                    <a:pt x="26724" y="8048"/>
                    <a:pt x="26848" y="8589"/>
                  </a:cubicBezTo>
                  <a:cubicBezTo>
                    <a:pt x="26821" y="8723"/>
                    <a:pt x="26815" y="8788"/>
                    <a:pt x="26817" y="8888"/>
                  </a:cubicBezTo>
                  <a:cubicBezTo>
                    <a:pt x="26821" y="8985"/>
                    <a:pt x="26815" y="9134"/>
                    <a:pt x="26857" y="9388"/>
                  </a:cubicBezTo>
                  <a:cubicBezTo>
                    <a:pt x="26938" y="9468"/>
                    <a:pt x="26999" y="9550"/>
                    <a:pt x="27120" y="9637"/>
                  </a:cubicBezTo>
                  <a:cubicBezTo>
                    <a:pt x="27066" y="9747"/>
                    <a:pt x="27041" y="9802"/>
                    <a:pt x="27014" y="9856"/>
                  </a:cubicBezTo>
                  <a:cubicBezTo>
                    <a:pt x="27027" y="9915"/>
                    <a:pt x="27032" y="9993"/>
                    <a:pt x="27045" y="10053"/>
                  </a:cubicBezTo>
                  <a:cubicBezTo>
                    <a:pt x="27061" y="10101"/>
                    <a:pt x="27083" y="10134"/>
                    <a:pt x="27121" y="10134"/>
                  </a:cubicBezTo>
                  <a:cubicBezTo>
                    <a:pt x="27127" y="10134"/>
                    <a:pt x="27134" y="10133"/>
                    <a:pt x="27142" y="10131"/>
                  </a:cubicBezTo>
                  <a:cubicBezTo>
                    <a:pt x="27138" y="10090"/>
                    <a:pt x="27139" y="10052"/>
                    <a:pt x="27141" y="10013"/>
                  </a:cubicBezTo>
                  <a:lnTo>
                    <a:pt x="27141" y="10013"/>
                  </a:lnTo>
                  <a:lnTo>
                    <a:pt x="27167" y="10035"/>
                  </a:lnTo>
                  <a:lnTo>
                    <a:pt x="27155" y="10141"/>
                  </a:lnTo>
                  <a:cubicBezTo>
                    <a:pt x="27149" y="10137"/>
                    <a:pt x="27144" y="10133"/>
                    <a:pt x="27142" y="10131"/>
                  </a:cubicBezTo>
                  <a:lnTo>
                    <a:pt x="27142" y="10131"/>
                  </a:lnTo>
                  <a:cubicBezTo>
                    <a:pt x="27180" y="10193"/>
                    <a:pt x="27226" y="10240"/>
                    <a:pt x="27261" y="10297"/>
                  </a:cubicBezTo>
                  <a:cubicBezTo>
                    <a:pt x="27304" y="10347"/>
                    <a:pt x="27336" y="10408"/>
                    <a:pt x="27347" y="10503"/>
                  </a:cubicBezTo>
                  <a:cubicBezTo>
                    <a:pt x="27330" y="10547"/>
                    <a:pt x="27316" y="10586"/>
                    <a:pt x="27307" y="10611"/>
                  </a:cubicBezTo>
                  <a:cubicBezTo>
                    <a:pt x="27560" y="10887"/>
                    <a:pt x="27761" y="11151"/>
                    <a:pt x="28010" y="11417"/>
                  </a:cubicBezTo>
                  <a:cubicBezTo>
                    <a:pt x="28007" y="11455"/>
                    <a:pt x="28007" y="11483"/>
                    <a:pt x="28004" y="11514"/>
                  </a:cubicBezTo>
                  <a:cubicBezTo>
                    <a:pt x="28166" y="11570"/>
                    <a:pt x="28268" y="11514"/>
                    <a:pt x="28474" y="11586"/>
                  </a:cubicBezTo>
                  <a:cubicBezTo>
                    <a:pt x="28538" y="11607"/>
                    <a:pt x="28596" y="11646"/>
                    <a:pt x="28656" y="11677"/>
                  </a:cubicBezTo>
                  <a:cubicBezTo>
                    <a:pt x="28691" y="11691"/>
                    <a:pt x="28727" y="11701"/>
                    <a:pt x="28767" y="11701"/>
                  </a:cubicBezTo>
                  <a:cubicBezTo>
                    <a:pt x="28795" y="11701"/>
                    <a:pt x="28825" y="11696"/>
                    <a:pt x="28858" y="11683"/>
                  </a:cubicBezTo>
                  <a:cubicBezTo>
                    <a:pt x="28910" y="11742"/>
                    <a:pt x="28963" y="11794"/>
                    <a:pt x="29034" y="11866"/>
                  </a:cubicBezTo>
                  <a:cubicBezTo>
                    <a:pt x="29090" y="11810"/>
                    <a:pt x="29122" y="11779"/>
                    <a:pt x="29161" y="11733"/>
                  </a:cubicBezTo>
                  <a:cubicBezTo>
                    <a:pt x="29237" y="11770"/>
                    <a:pt x="29303" y="11802"/>
                    <a:pt x="29371" y="11835"/>
                  </a:cubicBezTo>
                  <a:cubicBezTo>
                    <a:pt x="29561" y="11810"/>
                    <a:pt x="29754" y="11774"/>
                    <a:pt x="29943" y="11717"/>
                  </a:cubicBezTo>
                  <a:cubicBezTo>
                    <a:pt x="30130" y="11691"/>
                    <a:pt x="30355" y="11669"/>
                    <a:pt x="30508" y="11576"/>
                  </a:cubicBezTo>
                  <a:cubicBezTo>
                    <a:pt x="30716" y="11423"/>
                    <a:pt x="30853" y="11374"/>
                    <a:pt x="31014" y="11307"/>
                  </a:cubicBezTo>
                  <a:cubicBezTo>
                    <a:pt x="31078" y="11240"/>
                    <a:pt x="31129" y="11177"/>
                    <a:pt x="31175" y="11124"/>
                  </a:cubicBezTo>
                  <a:cubicBezTo>
                    <a:pt x="31229" y="11112"/>
                    <a:pt x="31262" y="11105"/>
                    <a:pt x="31340" y="11087"/>
                  </a:cubicBezTo>
                  <a:cubicBezTo>
                    <a:pt x="31441" y="10940"/>
                    <a:pt x="31537" y="10790"/>
                    <a:pt x="31653" y="10580"/>
                  </a:cubicBezTo>
                  <a:cubicBezTo>
                    <a:pt x="31675" y="10636"/>
                    <a:pt x="31690" y="10670"/>
                    <a:pt x="31703" y="10705"/>
                  </a:cubicBezTo>
                  <a:cubicBezTo>
                    <a:pt x="31778" y="10642"/>
                    <a:pt x="31851" y="10578"/>
                    <a:pt x="31919" y="10521"/>
                  </a:cubicBezTo>
                  <a:cubicBezTo>
                    <a:pt x="31909" y="10437"/>
                    <a:pt x="31902" y="10378"/>
                    <a:pt x="31881" y="10252"/>
                  </a:cubicBezTo>
                  <a:cubicBezTo>
                    <a:pt x="32097" y="10180"/>
                    <a:pt x="32237" y="10125"/>
                    <a:pt x="32359" y="10078"/>
                  </a:cubicBezTo>
                  <a:cubicBezTo>
                    <a:pt x="32359" y="10059"/>
                    <a:pt x="32362" y="10012"/>
                    <a:pt x="32363" y="9994"/>
                  </a:cubicBezTo>
                  <a:cubicBezTo>
                    <a:pt x="32388" y="9966"/>
                    <a:pt x="32412" y="9940"/>
                    <a:pt x="32436" y="9913"/>
                  </a:cubicBezTo>
                  <a:cubicBezTo>
                    <a:pt x="32456" y="9890"/>
                    <a:pt x="32462" y="9878"/>
                    <a:pt x="32477" y="9860"/>
                  </a:cubicBezTo>
                  <a:cubicBezTo>
                    <a:pt x="32502" y="9827"/>
                    <a:pt x="32525" y="9796"/>
                    <a:pt x="32549" y="9765"/>
                  </a:cubicBezTo>
                  <a:cubicBezTo>
                    <a:pt x="32594" y="9703"/>
                    <a:pt x="32640" y="9643"/>
                    <a:pt x="32686" y="9582"/>
                  </a:cubicBezTo>
                  <a:cubicBezTo>
                    <a:pt x="32728" y="9591"/>
                    <a:pt x="32772" y="9600"/>
                    <a:pt x="32823" y="9610"/>
                  </a:cubicBezTo>
                  <a:cubicBezTo>
                    <a:pt x="32817" y="9553"/>
                    <a:pt x="32812" y="9506"/>
                    <a:pt x="32805" y="9447"/>
                  </a:cubicBezTo>
                  <a:cubicBezTo>
                    <a:pt x="32865" y="9418"/>
                    <a:pt x="32918" y="9391"/>
                    <a:pt x="32967" y="9368"/>
                  </a:cubicBezTo>
                  <a:cubicBezTo>
                    <a:pt x="32977" y="9337"/>
                    <a:pt x="32987" y="9307"/>
                    <a:pt x="32999" y="9273"/>
                  </a:cubicBezTo>
                  <a:cubicBezTo>
                    <a:pt x="33046" y="9290"/>
                    <a:pt x="33081" y="9300"/>
                    <a:pt x="33096" y="9306"/>
                  </a:cubicBezTo>
                  <a:cubicBezTo>
                    <a:pt x="33212" y="9228"/>
                    <a:pt x="33309" y="9165"/>
                    <a:pt x="33414" y="9095"/>
                  </a:cubicBezTo>
                  <a:cubicBezTo>
                    <a:pt x="33402" y="9059"/>
                    <a:pt x="33390" y="9022"/>
                    <a:pt x="33382" y="8991"/>
                  </a:cubicBezTo>
                  <a:cubicBezTo>
                    <a:pt x="33577" y="8729"/>
                    <a:pt x="33767" y="8470"/>
                    <a:pt x="33960" y="8196"/>
                  </a:cubicBezTo>
                  <a:cubicBezTo>
                    <a:pt x="33973" y="8193"/>
                    <a:pt x="34007" y="8185"/>
                    <a:pt x="34061" y="8170"/>
                  </a:cubicBezTo>
                  <a:cubicBezTo>
                    <a:pt x="34105" y="8040"/>
                    <a:pt x="34152" y="7890"/>
                    <a:pt x="34319" y="7860"/>
                  </a:cubicBezTo>
                  <a:cubicBezTo>
                    <a:pt x="34332" y="7818"/>
                    <a:pt x="34335" y="7780"/>
                    <a:pt x="34354" y="7749"/>
                  </a:cubicBezTo>
                  <a:cubicBezTo>
                    <a:pt x="34383" y="7707"/>
                    <a:pt x="34423" y="7668"/>
                    <a:pt x="34450" y="7640"/>
                  </a:cubicBezTo>
                  <a:cubicBezTo>
                    <a:pt x="34525" y="7621"/>
                    <a:pt x="34581" y="7608"/>
                    <a:pt x="34638" y="7595"/>
                  </a:cubicBezTo>
                  <a:cubicBezTo>
                    <a:pt x="34679" y="7455"/>
                    <a:pt x="34726" y="7323"/>
                    <a:pt x="34840" y="7195"/>
                  </a:cubicBezTo>
                  <a:cubicBezTo>
                    <a:pt x="34979" y="7034"/>
                    <a:pt x="35051" y="6836"/>
                    <a:pt x="35207" y="6675"/>
                  </a:cubicBezTo>
                  <a:cubicBezTo>
                    <a:pt x="35299" y="6582"/>
                    <a:pt x="35380" y="6429"/>
                    <a:pt x="35402" y="6316"/>
                  </a:cubicBezTo>
                  <a:cubicBezTo>
                    <a:pt x="35456" y="6044"/>
                    <a:pt x="35613" y="5798"/>
                    <a:pt x="35711" y="5554"/>
                  </a:cubicBezTo>
                  <a:cubicBezTo>
                    <a:pt x="35762" y="5532"/>
                    <a:pt x="35790" y="5522"/>
                    <a:pt x="35830" y="5506"/>
                  </a:cubicBezTo>
                  <a:cubicBezTo>
                    <a:pt x="35839" y="5367"/>
                    <a:pt x="35846" y="5238"/>
                    <a:pt x="35849" y="5186"/>
                  </a:cubicBezTo>
                  <a:cubicBezTo>
                    <a:pt x="35930" y="4998"/>
                    <a:pt x="36011" y="4873"/>
                    <a:pt x="36015" y="4774"/>
                  </a:cubicBezTo>
                  <a:cubicBezTo>
                    <a:pt x="36021" y="4646"/>
                    <a:pt x="36115" y="4548"/>
                    <a:pt x="36155" y="4426"/>
                  </a:cubicBezTo>
                  <a:cubicBezTo>
                    <a:pt x="36115" y="4417"/>
                    <a:pt x="36089" y="4411"/>
                    <a:pt x="36049" y="4401"/>
                  </a:cubicBezTo>
                  <a:cubicBezTo>
                    <a:pt x="36014" y="4490"/>
                    <a:pt x="35984" y="4568"/>
                    <a:pt x="35956" y="4639"/>
                  </a:cubicBezTo>
                  <a:cubicBezTo>
                    <a:pt x="35909" y="4655"/>
                    <a:pt x="35878" y="4665"/>
                    <a:pt x="35862" y="4671"/>
                  </a:cubicBezTo>
                  <a:cubicBezTo>
                    <a:pt x="35836" y="4736"/>
                    <a:pt x="35815" y="4789"/>
                    <a:pt x="35793" y="4843"/>
                  </a:cubicBezTo>
                  <a:cubicBezTo>
                    <a:pt x="35731" y="4835"/>
                    <a:pt x="35688" y="4829"/>
                    <a:pt x="35653" y="4824"/>
                  </a:cubicBezTo>
                  <a:cubicBezTo>
                    <a:pt x="35591" y="4935"/>
                    <a:pt x="35552" y="5030"/>
                    <a:pt x="35491" y="5108"/>
                  </a:cubicBezTo>
                  <a:cubicBezTo>
                    <a:pt x="34969" y="5781"/>
                    <a:pt x="34431" y="6438"/>
                    <a:pt x="33880" y="7089"/>
                  </a:cubicBezTo>
                  <a:cubicBezTo>
                    <a:pt x="33814" y="7165"/>
                    <a:pt x="33770" y="7258"/>
                    <a:pt x="33707" y="7353"/>
                  </a:cubicBezTo>
                  <a:cubicBezTo>
                    <a:pt x="33517" y="7439"/>
                    <a:pt x="33386" y="7620"/>
                    <a:pt x="33258" y="7805"/>
                  </a:cubicBezTo>
                  <a:cubicBezTo>
                    <a:pt x="33223" y="7858"/>
                    <a:pt x="33174" y="7958"/>
                    <a:pt x="33156" y="7958"/>
                  </a:cubicBezTo>
                  <a:cubicBezTo>
                    <a:pt x="33018" y="7960"/>
                    <a:pt x="33003" y="8121"/>
                    <a:pt x="32909" y="8182"/>
                  </a:cubicBezTo>
                  <a:cubicBezTo>
                    <a:pt x="32862" y="8213"/>
                    <a:pt x="32823" y="8333"/>
                    <a:pt x="32795" y="8339"/>
                  </a:cubicBezTo>
                  <a:cubicBezTo>
                    <a:pt x="32640" y="8366"/>
                    <a:pt x="32537" y="8504"/>
                    <a:pt x="32466" y="8611"/>
                  </a:cubicBezTo>
                  <a:cubicBezTo>
                    <a:pt x="32369" y="8756"/>
                    <a:pt x="32225" y="8817"/>
                    <a:pt x="32121" y="8939"/>
                  </a:cubicBezTo>
                  <a:cubicBezTo>
                    <a:pt x="32078" y="8988"/>
                    <a:pt x="31962" y="8954"/>
                    <a:pt x="31950" y="9051"/>
                  </a:cubicBezTo>
                  <a:cubicBezTo>
                    <a:pt x="31932" y="9195"/>
                    <a:pt x="31801" y="9103"/>
                    <a:pt x="31765" y="9203"/>
                  </a:cubicBezTo>
                  <a:cubicBezTo>
                    <a:pt x="31734" y="9273"/>
                    <a:pt x="31656" y="9357"/>
                    <a:pt x="31625" y="9401"/>
                  </a:cubicBezTo>
                  <a:cubicBezTo>
                    <a:pt x="31478" y="9513"/>
                    <a:pt x="31328" y="9590"/>
                    <a:pt x="31192" y="9672"/>
                  </a:cubicBezTo>
                  <a:cubicBezTo>
                    <a:pt x="31058" y="9759"/>
                    <a:pt x="30941" y="9846"/>
                    <a:pt x="30829" y="10002"/>
                  </a:cubicBezTo>
                  <a:cubicBezTo>
                    <a:pt x="30729" y="10059"/>
                    <a:pt x="30652" y="10096"/>
                    <a:pt x="30576" y="10130"/>
                  </a:cubicBezTo>
                  <a:cubicBezTo>
                    <a:pt x="30486" y="10169"/>
                    <a:pt x="30401" y="10213"/>
                    <a:pt x="30345" y="10233"/>
                  </a:cubicBezTo>
                  <a:cubicBezTo>
                    <a:pt x="30205" y="10336"/>
                    <a:pt x="30093" y="10433"/>
                    <a:pt x="29977" y="10494"/>
                  </a:cubicBezTo>
                  <a:cubicBezTo>
                    <a:pt x="29811" y="10596"/>
                    <a:pt x="29648" y="10643"/>
                    <a:pt x="29487" y="10678"/>
                  </a:cubicBezTo>
                  <a:cubicBezTo>
                    <a:pt x="29406" y="10695"/>
                    <a:pt x="29327" y="10711"/>
                    <a:pt x="29244" y="10712"/>
                  </a:cubicBezTo>
                  <a:cubicBezTo>
                    <a:pt x="29212" y="10716"/>
                    <a:pt x="29180" y="10718"/>
                    <a:pt x="29146" y="10718"/>
                  </a:cubicBezTo>
                  <a:cubicBezTo>
                    <a:pt x="29096" y="10718"/>
                    <a:pt x="29044" y="10715"/>
                    <a:pt x="28993" y="10714"/>
                  </a:cubicBezTo>
                  <a:cubicBezTo>
                    <a:pt x="28809" y="10687"/>
                    <a:pt x="28612" y="10646"/>
                    <a:pt x="28454" y="10527"/>
                  </a:cubicBezTo>
                  <a:cubicBezTo>
                    <a:pt x="28300" y="10411"/>
                    <a:pt x="28184" y="10256"/>
                    <a:pt x="28101" y="10090"/>
                  </a:cubicBezTo>
                  <a:cubicBezTo>
                    <a:pt x="28062" y="10009"/>
                    <a:pt x="28029" y="9925"/>
                    <a:pt x="27997" y="9843"/>
                  </a:cubicBezTo>
                  <a:cubicBezTo>
                    <a:pt x="27972" y="9754"/>
                    <a:pt x="27942" y="9669"/>
                    <a:pt x="27926" y="9578"/>
                  </a:cubicBezTo>
                  <a:cubicBezTo>
                    <a:pt x="27912" y="9479"/>
                    <a:pt x="27919" y="9366"/>
                    <a:pt x="27919" y="9298"/>
                  </a:cubicBezTo>
                  <a:cubicBezTo>
                    <a:pt x="27888" y="9203"/>
                    <a:pt x="27835" y="9122"/>
                    <a:pt x="27845" y="9057"/>
                  </a:cubicBezTo>
                  <a:cubicBezTo>
                    <a:pt x="27904" y="8725"/>
                    <a:pt x="27845" y="8457"/>
                    <a:pt x="27872" y="8154"/>
                  </a:cubicBezTo>
                  <a:cubicBezTo>
                    <a:pt x="27885" y="7971"/>
                    <a:pt x="27913" y="7790"/>
                    <a:pt x="27938" y="7601"/>
                  </a:cubicBezTo>
                  <a:cubicBezTo>
                    <a:pt x="27926" y="7574"/>
                    <a:pt x="27907" y="7526"/>
                    <a:pt x="27892" y="7487"/>
                  </a:cubicBezTo>
                  <a:cubicBezTo>
                    <a:pt x="27935" y="7350"/>
                    <a:pt x="28001" y="7287"/>
                    <a:pt x="27956" y="7143"/>
                  </a:cubicBezTo>
                  <a:cubicBezTo>
                    <a:pt x="27929" y="7061"/>
                    <a:pt x="27929" y="6934"/>
                    <a:pt x="27953" y="6847"/>
                  </a:cubicBezTo>
                  <a:cubicBezTo>
                    <a:pt x="28026" y="6581"/>
                    <a:pt x="28091" y="6315"/>
                    <a:pt x="28101" y="6031"/>
                  </a:cubicBezTo>
                  <a:lnTo>
                    <a:pt x="28123" y="5188"/>
                  </a:lnTo>
                  <a:cubicBezTo>
                    <a:pt x="28129" y="4929"/>
                    <a:pt x="28095" y="4673"/>
                    <a:pt x="28115" y="4407"/>
                  </a:cubicBezTo>
                  <a:cubicBezTo>
                    <a:pt x="28140" y="4140"/>
                    <a:pt x="28066" y="3859"/>
                    <a:pt x="28019" y="3590"/>
                  </a:cubicBezTo>
                  <a:cubicBezTo>
                    <a:pt x="28001" y="3511"/>
                    <a:pt x="28013" y="3424"/>
                    <a:pt x="28010" y="3350"/>
                  </a:cubicBezTo>
                  <a:cubicBezTo>
                    <a:pt x="27970" y="3306"/>
                    <a:pt x="27934" y="3278"/>
                    <a:pt x="27909" y="3255"/>
                  </a:cubicBezTo>
                  <a:cubicBezTo>
                    <a:pt x="27904" y="3130"/>
                    <a:pt x="27926" y="3012"/>
                    <a:pt x="27811" y="2928"/>
                  </a:cubicBezTo>
                  <a:cubicBezTo>
                    <a:pt x="27711" y="2849"/>
                    <a:pt x="27648" y="2726"/>
                    <a:pt x="27594" y="2576"/>
                  </a:cubicBezTo>
                  <a:cubicBezTo>
                    <a:pt x="27544" y="2478"/>
                    <a:pt x="27488" y="2363"/>
                    <a:pt x="27389" y="2316"/>
                  </a:cubicBezTo>
                  <a:cubicBezTo>
                    <a:pt x="27354" y="2297"/>
                    <a:pt x="27314" y="2284"/>
                    <a:pt x="27274" y="2281"/>
                  </a:cubicBezTo>
                  <a:cubicBezTo>
                    <a:pt x="27252" y="2235"/>
                    <a:pt x="27229" y="2186"/>
                    <a:pt x="27191" y="2160"/>
                  </a:cubicBezTo>
                  <a:cubicBezTo>
                    <a:pt x="27076" y="2078"/>
                    <a:pt x="26899" y="2057"/>
                    <a:pt x="26813" y="2008"/>
                  </a:cubicBezTo>
                  <a:cubicBezTo>
                    <a:pt x="26772" y="1982"/>
                    <a:pt x="26733" y="1973"/>
                    <a:pt x="26695" y="1973"/>
                  </a:cubicBezTo>
                  <a:cubicBezTo>
                    <a:pt x="26612" y="1973"/>
                    <a:pt x="26534" y="2018"/>
                    <a:pt x="26455" y="2019"/>
                  </a:cubicBezTo>
                  <a:cubicBezTo>
                    <a:pt x="26292" y="2025"/>
                    <a:pt x="26127" y="2095"/>
                    <a:pt x="25970" y="2145"/>
                  </a:cubicBezTo>
                  <a:cubicBezTo>
                    <a:pt x="25808" y="2199"/>
                    <a:pt x="25666" y="2335"/>
                    <a:pt x="25498" y="2335"/>
                  </a:cubicBezTo>
                  <a:cubicBezTo>
                    <a:pt x="25493" y="2335"/>
                    <a:pt x="25488" y="2335"/>
                    <a:pt x="25483" y="2335"/>
                  </a:cubicBezTo>
                  <a:cubicBezTo>
                    <a:pt x="25397" y="2509"/>
                    <a:pt x="25227" y="2491"/>
                    <a:pt x="25106" y="2568"/>
                  </a:cubicBezTo>
                  <a:cubicBezTo>
                    <a:pt x="25009" y="2629"/>
                    <a:pt x="24884" y="2687"/>
                    <a:pt x="24865" y="2810"/>
                  </a:cubicBezTo>
                  <a:lnTo>
                    <a:pt x="24829" y="2813"/>
                  </a:lnTo>
                  <a:cubicBezTo>
                    <a:pt x="24825" y="2813"/>
                    <a:pt x="24820" y="2814"/>
                    <a:pt x="24815" y="2814"/>
                  </a:cubicBezTo>
                  <a:cubicBezTo>
                    <a:pt x="24811" y="2814"/>
                    <a:pt x="24808" y="2814"/>
                    <a:pt x="24805" y="2814"/>
                  </a:cubicBezTo>
                  <a:cubicBezTo>
                    <a:pt x="24788" y="2814"/>
                    <a:pt x="24771" y="2814"/>
                    <a:pt x="24760" y="2822"/>
                  </a:cubicBezTo>
                  <a:cubicBezTo>
                    <a:pt x="24434" y="3077"/>
                    <a:pt x="24128" y="3352"/>
                    <a:pt x="23832" y="3639"/>
                  </a:cubicBezTo>
                  <a:cubicBezTo>
                    <a:pt x="23748" y="3719"/>
                    <a:pt x="23645" y="3795"/>
                    <a:pt x="23630" y="3915"/>
                  </a:cubicBezTo>
                  <a:cubicBezTo>
                    <a:pt x="23630" y="3923"/>
                    <a:pt x="23613" y="3934"/>
                    <a:pt x="23604" y="3943"/>
                  </a:cubicBezTo>
                  <a:cubicBezTo>
                    <a:pt x="23523" y="3980"/>
                    <a:pt x="23449" y="4025"/>
                    <a:pt x="23389" y="4084"/>
                  </a:cubicBezTo>
                  <a:cubicBezTo>
                    <a:pt x="23233" y="4237"/>
                    <a:pt x="23090" y="4404"/>
                    <a:pt x="22937" y="4558"/>
                  </a:cubicBezTo>
                  <a:cubicBezTo>
                    <a:pt x="22858" y="4640"/>
                    <a:pt x="22765" y="4705"/>
                    <a:pt x="22672" y="4785"/>
                  </a:cubicBezTo>
                  <a:cubicBezTo>
                    <a:pt x="22650" y="5004"/>
                    <a:pt x="22339" y="5114"/>
                    <a:pt x="22318" y="5333"/>
                  </a:cubicBezTo>
                  <a:cubicBezTo>
                    <a:pt x="22265" y="5372"/>
                    <a:pt x="22203" y="5398"/>
                    <a:pt x="22168" y="5444"/>
                  </a:cubicBezTo>
                  <a:cubicBezTo>
                    <a:pt x="22066" y="5573"/>
                    <a:pt x="21916" y="5679"/>
                    <a:pt x="21888" y="5853"/>
                  </a:cubicBezTo>
                  <a:cubicBezTo>
                    <a:pt x="21737" y="5881"/>
                    <a:pt x="21641" y="6043"/>
                    <a:pt x="21597" y="6147"/>
                  </a:cubicBezTo>
                  <a:cubicBezTo>
                    <a:pt x="21529" y="6303"/>
                    <a:pt x="21390" y="6346"/>
                    <a:pt x="21320" y="6474"/>
                  </a:cubicBezTo>
                  <a:cubicBezTo>
                    <a:pt x="21262" y="6585"/>
                    <a:pt x="21139" y="6658"/>
                    <a:pt x="21125" y="6808"/>
                  </a:cubicBezTo>
                  <a:cubicBezTo>
                    <a:pt x="21120" y="6868"/>
                    <a:pt x="20958" y="6916"/>
                    <a:pt x="20950" y="7042"/>
                  </a:cubicBezTo>
                  <a:cubicBezTo>
                    <a:pt x="20948" y="7059"/>
                    <a:pt x="20917" y="7099"/>
                    <a:pt x="20903" y="7103"/>
                  </a:cubicBezTo>
                  <a:cubicBezTo>
                    <a:pt x="20792" y="7134"/>
                    <a:pt x="20736" y="7214"/>
                    <a:pt x="20716" y="7328"/>
                  </a:cubicBezTo>
                  <a:cubicBezTo>
                    <a:pt x="20580" y="7361"/>
                    <a:pt x="20536" y="7511"/>
                    <a:pt x="20454" y="7609"/>
                  </a:cubicBezTo>
                  <a:cubicBezTo>
                    <a:pt x="20419" y="7652"/>
                    <a:pt x="20405" y="7718"/>
                    <a:pt x="20386" y="7768"/>
                  </a:cubicBezTo>
                  <a:cubicBezTo>
                    <a:pt x="20344" y="7802"/>
                    <a:pt x="20292" y="7830"/>
                    <a:pt x="20257" y="7873"/>
                  </a:cubicBezTo>
                  <a:lnTo>
                    <a:pt x="20257" y="7873"/>
                  </a:lnTo>
                  <a:cubicBezTo>
                    <a:pt x="20325" y="7687"/>
                    <a:pt x="20372" y="7496"/>
                    <a:pt x="20376" y="7314"/>
                  </a:cubicBezTo>
                  <a:cubicBezTo>
                    <a:pt x="20435" y="7187"/>
                    <a:pt x="20495" y="7072"/>
                    <a:pt x="20539" y="6955"/>
                  </a:cubicBezTo>
                  <a:cubicBezTo>
                    <a:pt x="20648" y="6658"/>
                    <a:pt x="20605" y="6431"/>
                    <a:pt x="20769" y="6110"/>
                  </a:cubicBezTo>
                  <a:cubicBezTo>
                    <a:pt x="20702" y="5953"/>
                    <a:pt x="20904" y="5679"/>
                    <a:pt x="20953" y="5467"/>
                  </a:cubicBezTo>
                  <a:cubicBezTo>
                    <a:pt x="21006" y="5248"/>
                    <a:pt x="21020" y="5057"/>
                    <a:pt x="21045" y="4864"/>
                  </a:cubicBezTo>
                  <a:cubicBezTo>
                    <a:pt x="21047" y="4848"/>
                    <a:pt x="21048" y="4829"/>
                    <a:pt x="21057" y="4811"/>
                  </a:cubicBezTo>
                  <a:cubicBezTo>
                    <a:pt x="21131" y="4646"/>
                    <a:pt x="21231" y="4467"/>
                    <a:pt x="21179" y="4376"/>
                  </a:cubicBezTo>
                  <a:cubicBezTo>
                    <a:pt x="21153" y="4329"/>
                    <a:pt x="21319" y="4048"/>
                    <a:pt x="21229" y="4048"/>
                  </a:cubicBezTo>
                  <a:cubicBezTo>
                    <a:pt x="21224" y="4048"/>
                    <a:pt x="21219" y="4049"/>
                    <a:pt x="21213" y="4051"/>
                  </a:cubicBezTo>
                  <a:cubicBezTo>
                    <a:pt x="21213" y="4051"/>
                    <a:pt x="21212" y="4051"/>
                    <a:pt x="21212" y="4051"/>
                  </a:cubicBezTo>
                  <a:cubicBezTo>
                    <a:pt x="21195" y="4051"/>
                    <a:pt x="21225" y="3908"/>
                    <a:pt x="21251" y="3818"/>
                  </a:cubicBezTo>
                  <a:cubicBezTo>
                    <a:pt x="21294" y="3678"/>
                    <a:pt x="21410" y="3438"/>
                    <a:pt x="21354" y="3427"/>
                  </a:cubicBezTo>
                  <a:cubicBezTo>
                    <a:pt x="21266" y="3411"/>
                    <a:pt x="21425" y="3181"/>
                    <a:pt x="21404" y="3102"/>
                  </a:cubicBezTo>
                  <a:cubicBezTo>
                    <a:pt x="21385" y="3034"/>
                    <a:pt x="21426" y="2866"/>
                    <a:pt x="21422" y="2766"/>
                  </a:cubicBezTo>
                  <a:cubicBezTo>
                    <a:pt x="21418" y="2675"/>
                    <a:pt x="21397" y="2610"/>
                    <a:pt x="21394" y="2600"/>
                  </a:cubicBezTo>
                  <a:cubicBezTo>
                    <a:pt x="21420" y="2400"/>
                    <a:pt x="21459" y="2225"/>
                    <a:pt x="21431" y="2195"/>
                  </a:cubicBezTo>
                  <a:cubicBezTo>
                    <a:pt x="21353" y="2105"/>
                    <a:pt x="21381" y="1858"/>
                    <a:pt x="21305" y="1726"/>
                  </a:cubicBezTo>
                  <a:lnTo>
                    <a:pt x="21305" y="1726"/>
                  </a:lnTo>
                  <a:cubicBezTo>
                    <a:pt x="21300" y="1738"/>
                    <a:pt x="21294" y="1750"/>
                    <a:pt x="21288" y="1761"/>
                  </a:cubicBezTo>
                  <a:cubicBezTo>
                    <a:pt x="21286" y="1764"/>
                    <a:pt x="21285" y="1765"/>
                    <a:pt x="21283" y="1765"/>
                  </a:cubicBezTo>
                  <a:cubicBezTo>
                    <a:pt x="21278" y="1765"/>
                    <a:pt x="21276" y="1748"/>
                    <a:pt x="21294" y="1708"/>
                  </a:cubicBezTo>
                  <a:cubicBezTo>
                    <a:pt x="21292" y="1692"/>
                    <a:pt x="21320" y="1660"/>
                    <a:pt x="21350" y="1629"/>
                  </a:cubicBezTo>
                  <a:lnTo>
                    <a:pt x="21350" y="1629"/>
                  </a:lnTo>
                  <a:cubicBezTo>
                    <a:pt x="21342" y="1645"/>
                    <a:pt x="21335" y="1661"/>
                    <a:pt x="21328" y="1678"/>
                  </a:cubicBezTo>
                  <a:lnTo>
                    <a:pt x="21328" y="1678"/>
                  </a:lnTo>
                  <a:cubicBezTo>
                    <a:pt x="21365" y="1643"/>
                    <a:pt x="21375" y="1630"/>
                    <a:pt x="21375" y="1627"/>
                  </a:cubicBezTo>
                  <a:cubicBezTo>
                    <a:pt x="21378" y="1546"/>
                    <a:pt x="21367" y="1477"/>
                    <a:pt x="21375" y="1393"/>
                  </a:cubicBezTo>
                  <a:cubicBezTo>
                    <a:pt x="21377" y="1357"/>
                    <a:pt x="21365" y="1354"/>
                    <a:pt x="21352" y="1354"/>
                  </a:cubicBezTo>
                  <a:cubicBezTo>
                    <a:pt x="21349" y="1354"/>
                    <a:pt x="21346" y="1354"/>
                    <a:pt x="21343" y="1354"/>
                  </a:cubicBezTo>
                  <a:cubicBezTo>
                    <a:pt x="21325" y="1354"/>
                    <a:pt x="21309" y="1349"/>
                    <a:pt x="21326" y="1264"/>
                  </a:cubicBezTo>
                  <a:cubicBezTo>
                    <a:pt x="21338" y="1199"/>
                    <a:pt x="21317" y="1108"/>
                    <a:pt x="21291" y="1086"/>
                  </a:cubicBezTo>
                  <a:cubicBezTo>
                    <a:pt x="21213" y="1009"/>
                    <a:pt x="21189" y="848"/>
                    <a:pt x="21164" y="648"/>
                  </a:cubicBezTo>
                  <a:cubicBezTo>
                    <a:pt x="21061" y="645"/>
                    <a:pt x="21026" y="484"/>
                    <a:pt x="20997" y="397"/>
                  </a:cubicBezTo>
                  <a:cubicBezTo>
                    <a:pt x="20894" y="293"/>
                    <a:pt x="20803" y="243"/>
                    <a:pt x="20713" y="186"/>
                  </a:cubicBezTo>
                  <a:cubicBezTo>
                    <a:pt x="20619" y="128"/>
                    <a:pt x="20509" y="44"/>
                    <a:pt x="20417" y="44"/>
                  </a:cubicBezTo>
                  <a:cubicBezTo>
                    <a:pt x="20410" y="44"/>
                    <a:pt x="20403" y="45"/>
                    <a:pt x="20396" y="46"/>
                  </a:cubicBezTo>
                  <a:cubicBezTo>
                    <a:pt x="20382" y="48"/>
                    <a:pt x="20369" y="49"/>
                    <a:pt x="20356" y="49"/>
                  </a:cubicBezTo>
                  <a:cubicBezTo>
                    <a:pt x="20267" y="49"/>
                    <a:pt x="20237" y="1"/>
                    <a:pt x="20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47"/>
            <p:cNvSpPr/>
            <p:nvPr/>
          </p:nvSpPr>
          <p:spPr>
            <a:xfrm>
              <a:off x="2041525" y="3437125"/>
              <a:ext cx="657300" cy="715225"/>
            </a:xfrm>
            <a:custGeom>
              <a:rect b="b" l="l" r="r" t="t"/>
              <a:pathLst>
                <a:path extrusionOk="0" h="28609" w="26292">
                  <a:moveTo>
                    <a:pt x="11881" y="437"/>
                  </a:moveTo>
                  <a:lnTo>
                    <a:pt x="11894" y="493"/>
                  </a:lnTo>
                  <a:lnTo>
                    <a:pt x="11872" y="499"/>
                  </a:lnTo>
                  <a:lnTo>
                    <a:pt x="11859" y="444"/>
                  </a:lnTo>
                  <a:lnTo>
                    <a:pt x="11881" y="437"/>
                  </a:lnTo>
                  <a:close/>
                  <a:moveTo>
                    <a:pt x="12431" y="803"/>
                  </a:moveTo>
                  <a:lnTo>
                    <a:pt x="12433" y="827"/>
                  </a:lnTo>
                  <a:lnTo>
                    <a:pt x="12375" y="830"/>
                  </a:lnTo>
                  <a:lnTo>
                    <a:pt x="12375" y="806"/>
                  </a:lnTo>
                  <a:lnTo>
                    <a:pt x="12431" y="803"/>
                  </a:lnTo>
                  <a:close/>
                  <a:moveTo>
                    <a:pt x="11035" y="866"/>
                  </a:moveTo>
                  <a:cubicBezTo>
                    <a:pt x="11035" y="866"/>
                    <a:pt x="11036" y="866"/>
                    <a:pt x="11036" y="866"/>
                  </a:cubicBezTo>
                  <a:lnTo>
                    <a:pt x="11036" y="866"/>
                  </a:lnTo>
                  <a:lnTo>
                    <a:pt x="11029" y="868"/>
                  </a:lnTo>
                  <a:lnTo>
                    <a:pt x="11034" y="867"/>
                  </a:lnTo>
                  <a:cubicBezTo>
                    <a:pt x="11034" y="866"/>
                    <a:pt x="11035" y="866"/>
                    <a:pt x="11035" y="866"/>
                  </a:cubicBezTo>
                  <a:close/>
                  <a:moveTo>
                    <a:pt x="12418" y="1067"/>
                  </a:moveTo>
                  <a:lnTo>
                    <a:pt x="12417" y="1137"/>
                  </a:lnTo>
                  <a:lnTo>
                    <a:pt x="12399" y="1137"/>
                  </a:lnTo>
                  <a:lnTo>
                    <a:pt x="12399" y="1067"/>
                  </a:lnTo>
                  <a:close/>
                  <a:moveTo>
                    <a:pt x="12393" y="1423"/>
                  </a:moveTo>
                  <a:lnTo>
                    <a:pt x="12393" y="1423"/>
                  </a:lnTo>
                  <a:cubicBezTo>
                    <a:pt x="12392" y="1424"/>
                    <a:pt x="12392" y="1426"/>
                    <a:pt x="12392" y="1426"/>
                  </a:cubicBezTo>
                  <a:cubicBezTo>
                    <a:pt x="12391" y="1426"/>
                    <a:pt x="12391" y="1426"/>
                    <a:pt x="12391" y="1426"/>
                  </a:cubicBezTo>
                  <a:cubicBezTo>
                    <a:pt x="12390" y="1426"/>
                    <a:pt x="12391" y="1427"/>
                    <a:pt x="12390" y="1427"/>
                  </a:cubicBezTo>
                  <a:cubicBezTo>
                    <a:pt x="12390" y="1427"/>
                    <a:pt x="12389" y="1427"/>
                    <a:pt x="12388" y="1426"/>
                  </a:cubicBezTo>
                  <a:lnTo>
                    <a:pt x="12388" y="1426"/>
                  </a:lnTo>
                  <a:cubicBezTo>
                    <a:pt x="12391" y="1424"/>
                    <a:pt x="12392" y="1423"/>
                    <a:pt x="12393" y="1423"/>
                  </a:cubicBezTo>
                  <a:close/>
                  <a:moveTo>
                    <a:pt x="10707" y="1396"/>
                  </a:moveTo>
                  <a:lnTo>
                    <a:pt x="10756" y="1426"/>
                  </a:lnTo>
                  <a:lnTo>
                    <a:pt x="10744" y="1446"/>
                  </a:lnTo>
                  <a:lnTo>
                    <a:pt x="10695" y="1415"/>
                  </a:lnTo>
                  <a:lnTo>
                    <a:pt x="10707" y="1396"/>
                  </a:lnTo>
                  <a:close/>
                  <a:moveTo>
                    <a:pt x="10425" y="1936"/>
                  </a:moveTo>
                  <a:lnTo>
                    <a:pt x="10442" y="1945"/>
                  </a:lnTo>
                  <a:lnTo>
                    <a:pt x="10408" y="2007"/>
                  </a:lnTo>
                  <a:lnTo>
                    <a:pt x="10392" y="1998"/>
                  </a:lnTo>
                  <a:lnTo>
                    <a:pt x="10425" y="1936"/>
                  </a:lnTo>
                  <a:close/>
                  <a:moveTo>
                    <a:pt x="10301" y="2264"/>
                  </a:moveTo>
                  <a:lnTo>
                    <a:pt x="10302" y="2271"/>
                  </a:lnTo>
                  <a:lnTo>
                    <a:pt x="10302" y="2271"/>
                  </a:lnTo>
                  <a:lnTo>
                    <a:pt x="10298" y="2270"/>
                  </a:lnTo>
                  <a:lnTo>
                    <a:pt x="10301" y="2264"/>
                  </a:lnTo>
                  <a:close/>
                  <a:moveTo>
                    <a:pt x="10385" y="2245"/>
                  </a:moveTo>
                  <a:cubicBezTo>
                    <a:pt x="10399" y="2245"/>
                    <a:pt x="10412" y="2250"/>
                    <a:pt x="10425" y="2256"/>
                  </a:cubicBezTo>
                  <a:lnTo>
                    <a:pt x="10408" y="2298"/>
                  </a:lnTo>
                  <a:lnTo>
                    <a:pt x="10330" y="2278"/>
                  </a:lnTo>
                  <a:lnTo>
                    <a:pt x="10330" y="2278"/>
                  </a:lnTo>
                  <a:cubicBezTo>
                    <a:pt x="10351" y="2253"/>
                    <a:pt x="10369" y="2245"/>
                    <a:pt x="10385" y="2245"/>
                  </a:cubicBezTo>
                  <a:close/>
                  <a:moveTo>
                    <a:pt x="10197" y="2220"/>
                  </a:moveTo>
                  <a:cubicBezTo>
                    <a:pt x="10235" y="2236"/>
                    <a:pt x="10264" y="2247"/>
                    <a:pt x="10293" y="2259"/>
                  </a:cubicBezTo>
                  <a:lnTo>
                    <a:pt x="10293" y="2259"/>
                  </a:lnTo>
                  <a:cubicBezTo>
                    <a:pt x="10242" y="2322"/>
                    <a:pt x="10199" y="2331"/>
                    <a:pt x="10144" y="2344"/>
                  </a:cubicBezTo>
                  <a:cubicBezTo>
                    <a:pt x="10163" y="2301"/>
                    <a:pt x="10177" y="2266"/>
                    <a:pt x="10197" y="2220"/>
                  </a:cubicBezTo>
                  <a:close/>
                  <a:moveTo>
                    <a:pt x="9945" y="2801"/>
                  </a:moveTo>
                  <a:lnTo>
                    <a:pt x="9957" y="2870"/>
                  </a:lnTo>
                  <a:lnTo>
                    <a:pt x="9957" y="2870"/>
                  </a:lnTo>
                  <a:cubicBezTo>
                    <a:pt x="9935" y="2857"/>
                    <a:pt x="9927" y="2837"/>
                    <a:pt x="9920" y="2815"/>
                  </a:cubicBezTo>
                  <a:lnTo>
                    <a:pt x="9945" y="2801"/>
                  </a:lnTo>
                  <a:close/>
                  <a:moveTo>
                    <a:pt x="9957" y="2871"/>
                  </a:moveTo>
                  <a:lnTo>
                    <a:pt x="9957" y="2872"/>
                  </a:lnTo>
                  <a:lnTo>
                    <a:pt x="9942" y="2879"/>
                  </a:lnTo>
                  <a:cubicBezTo>
                    <a:pt x="9964" y="2891"/>
                    <a:pt x="9972" y="2913"/>
                    <a:pt x="9979" y="2934"/>
                  </a:cubicBezTo>
                  <a:lnTo>
                    <a:pt x="9954" y="2947"/>
                  </a:lnTo>
                  <a:lnTo>
                    <a:pt x="9941" y="2878"/>
                  </a:lnTo>
                  <a:lnTo>
                    <a:pt x="9957" y="2871"/>
                  </a:lnTo>
                  <a:close/>
                  <a:moveTo>
                    <a:pt x="9739" y="3399"/>
                  </a:moveTo>
                  <a:lnTo>
                    <a:pt x="9757" y="3406"/>
                  </a:lnTo>
                  <a:lnTo>
                    <a:pt x="9729" y="3471"/>
                  </a:lnTo>
                  <a:lnTo>
                    <a:pt x="9713" y="3463"/>
                  </a:lnTo>
                  <a:lnTo>
                    <a:pt x="9739" y="3399"/>
                  </a:lnTo>
                  <a:close/>
                  <a:moveTo>
                    <a:pt x="9448" y="3911"/>
                  </a:moveTo>
                  <a:lnTo>
                    <a:pt x="9499" y="3933"/>
                  </a:lnTo>
                  <a:lnTo>
                    <a:pt x="9492" y="3955"/>
                  </a:lnTo>
                  <a:lnTo>
                    <a:pt x="9439" y="3933"/>
                  </a:lnTo>
                  <a:lnTo>
                    <a:pt x="9448" y="3911"/>
                  </a:lnTo>
                  <a:close/>
                  <a:moveTo>
                    <a:pt x="12128" y="3958"/>
                  </a:moveTo>
                  <a:lnTo>
                    <a:pt x="12146" y="3962"/>
                  </a:lnTo>
                  <a:lnTo>
                    <a:pt x="12130" y="4031"/>
                  </a:lnTo>
                  <a:lnTo>
                    <a:pt x="12111" y="4025"/>
                  </a:lnTo>
                  <a:lnTo>
                    <a:pt x="12128" y="3958"/>
                  </a:lnTo>
                  <a:close/>
                  <a:moveTo>
                    <a:pt x="10454" y="4776"/>
                  </a:moveTo>
                  <a:lnTo>
                    <a:pt x="10454" y="4776"/>
                  </a:lnTo>
                  <a:cubicBezTo>
                    <a:pt x="10457" y="4785"/>
                    <a:pt x="10461" y="4795"/>
                    <a:pt x="10465" y="4806"/>
                  </a:cubicBezTo>
                  <a:lnTo>
                    <a:pt x="10465" y="4806"/>
                  </a:lnTo>
                  <a:cubicBezTo>
                    <a:pt x="10456" y="4799"/>
                    <a:pt x="10446" y="4793"/>
                    <a:pt x="10436" y="4786"/>
                  </a:cubicBezTo>
                  <a:cubicBezTo>
                    <a:pt x="10443" y="4782"/>
                    <a:pt x="10449" y="4779"/>
                    <a:pt x="10454" y="4776"/>
                  </a:cubicBezTo>
                  <a:close/>
                  <a:moveTo>
                    <a:pt x="10416" y="4890"/>
                  </a:moveTo>
                  <a:lnTo>
                    <a:pt x="10452" y="4905"/>
                  </a:lnTo>
                  <a:lnTo>
                    <a:pt x="10452" y="4905"/>
                  </a:lnTo>
                  <a:cubicBezTo>
                    <a:pt x="10448" y="4919"/>
                    <a:pt x="10444" y="4934"/>
                    <a:pt x="10439" y="4951"/>
                  </a:cubicBezTo>
                  <a:lnTo>
                    <a:pt x="10439" y="4951"/>
                  </a:lnTo>
                  <a:lnTo>
                    <a:pt x="10400" y="4946"/>
                  </a:lnTo>
                  <a:lnTo>
                    <a:pt x="10416" y="4890"/>
                  </a:lnTo>
                  <a:close/>
                  <a:moveTo>
                    <a:pt x="11733" y="4954"/>
                  </a:moveTo>
                  <a:lnTo>
                    <a:pt x="11822" y="4980"/>
                  </a:lnTo>
                  <a:lnTo>
                    <a:pt x="11816" y="5016"/>
                  </a:lnTo>
                  <a:lnTo>
                    <a:pt x="11719" y="5013"/>
                  </a:lnTo>
                  <a:lnTo>
                    <a:pt x="11733" y="4954"/>
                  </a:lnTo>
                  <a:close/>
                  <a:moveTo>
                    <a:pt x="10508" y="5176"/>
                  </a:moveTo>
                  <a:cubicBezTo>
                    <a:pt x="10512" y="5181"/>
                    <a:pt x="10517" y="5186"/>
                    <a:pt x="10522" y="5191"/>
                  </a:cubicBezTo>
                  <a:cubicBezTo>
                    <a:pt x="10516" y="5190"/>
                    <a:pt x="10510" y="5189"/>
                    <a:pt x="10504" y="5188"/>
                  </a:cubicBezTo>
                  <a:lnTo>
                    <a:pt x="10504" y="5188"/>
                  </a:lnTo>
                  <a:cubicBezTo>
                    <a:pt x="10505" y="5184"/>
                    <a:pt x="10507" y="5180"/>
                    <a:pt x="10508" y="5176"/>
                  </a:cubicBezTo>
                  <a:close/>
                  <a:moveTo>
                    <a:pt x="10413" y="5377"/>
                  </a:moveTo>
                  <a:cubicBezTo>
                    <a:pt x="10424" y="5393"/>
                    <a:pt x="10435" y="5410"/>
                    <a:pt x="10445" y="5426"/>
                  </a:cubicBezTo>
                  <a:cubicBezTo>
                    <a:pt x="10453" y="5439"/>
                    <a:pt x="10444" y="5467"/>
                    <a:pt x="10442" y="5503"/>
                  </a:cubicBezTo>
                  <a:cubicBezTo>
                    <a:pt x="10428" y="5513"/>
                    <a:pt x="10413" y="5523"/>
                    <a:pt x="10398" y="5534"/>
                  </a:cubicBezTo>
                  <a:lnTo>
                    <a:pt x="10398" y="5534"/>
                  </a:lnTo>
                  <a:cubicBezTo>
                    <a:pt x="10407" y="5477"/>
                    <a:pt x="10407" y="5421"/>
                    <a:pt x="10413" y="5377"/>
                  </a:cubicBezTo>
                  <a:close/>
                  <a:moveTo>
                    <a:pt x="8906" y="5888"/>
                  </a:moveTo>
                  <a:lnTo>
                    <a:pt x="8959" y="5907"/>
                  </a:lnTo>
                  <a:lnTo>
                    <a:pt x="8952" y="5929"/>
                  </a:lnTo>
                  <a:lnTo>
                    <a:pt x="8899" y="5910"/>
                  </a:lnTo>
                  <a:lnTo>
                    <a:pt x="8906" y="5888"/>
                  </a:lnTo>
                  <a:close/>
                  <a:moveTo>
                    <a:pt x="11453" y="6054"/>
                  </a:moveTo>
                  <a:lnTo>
                    <a:pt x="11506" y="6072"/>
                  </a:lnTo>
                  <a:lnTo>
                    <a:pt x="11500" y="6094"/>
                  </a:lnTo>
                  <a:lnTo>
                    <a:pt x="11446" y="6076"/>
                  </a:lnTo>
                  <a:lnTo>
                    <a:pt x="11453" y="6054"/>
                  </a:lnTo>
                  <a:close/>
                  <a:moveTo>
                    <a:pt x="8930" y="6032"/>
                  </a:moveTo>
                  <a:lnTo>
                    <a:pt x="8956" y="6037"/>
                  </a:lnTo>
                  <a:lnTo>
                    <a:pt x="8940" y="6154"/>
                  </a:lnTo>
                  <a:lnTo>
                    <a:pt x="8893" y="6142"/>
                  </a:lnTo>
                  <a:lnTo>
                    <a:pt x="8930" y="6032"/>
                  </a:lnTo>
                  <a:close/>
                  <a:moveTo>
                    <a:pt x="10275" y="5739"/>
                  </a:moveTo>
                  <a:cubicBezTo>
                    <a:pt x="10278" y="5899"/>
                    <a:pt x="10308" y="6063"/>
                    <a:pt x="10176" y="6199"/>
                  </a:cubicBezTo>
                  <a:lnTo>
                    <a:pt x="10176" y="6199"/>
                  </a:lnTo>
                  <a:cubicBezTo>
                    <a:pt x="10157" y="6149"/>
                    <a:pt x="10139" y="6099"/>
                    <a:pt x="10117" y="6042"/>
                  </a:cubicBezTo>
                  <a:cubicBezTo>
                    <a:pt x="10138" y="6026"/>
                    <a:pt x="10160" y="6010"/>
                    <a:pt x="10195" y="5984"/>
                  </a:cubicBezTo>
                  <a:cubicBezTo>
                    <a:pt x="10167" y="5937"/>
                    <a:pt x="10139" y="5885"/>
                    <a:pt x="10099" y="5816"/>
                  </a:cubicBezTo>
                  <a:cubicBezTo>
                    <a:pt x="10166" y="5814"/>
                    <a:pt x="10200" y="5813"/>
                    <a:pt x="10254" y="5810"/>
                  </a:cubicBezTo>
                  <a:cubicBezTo>
                    <a:pt x="10261" y="5788"/>
                    <a:pt x="10268" y="5764"/>
                    <a:pt x="10275" y="5739"/>
                  </a:cubicBezTo>
                  <a:close/>
                  <a:moveTo>
                    <a:pt x="10172" y="6202"/>
                  </a:moveTo>
                  <a:cubicBezTo>
                    <a:pt x="10153" y="6221"/>
                    <a:pt x="10131" y="6240"/>
                    <a:pt x="10105" y="6257"/>
                  </a:cubicBezTo>
                  <a:cubicBezTo>
                    <a:pt x="10105" y="6254"/>
                    <a:pt x="10105" y="6250"/>
                    <a:pt x="10105" y="6247"/>
                  </a:cubicBezTo>
                  <a:lnTo>
                    <a:pt x="10105" y="6247"/>
                  </a:lnTo>
                  <a:lnTo>
                    <a:pt x="10172" y="6202"/>
                  </a:lnTo>
                  <a:close/>
                  <a:moveTo>
                    <a:pt x="10063" y="6388"/>
                  </a:moveTo>
                  <a:lnTo>
                    <a:pt x="10150" y="6418"/>
                  </a:lnTo>
                  <a:lnTo>
                    <a:pt x="10139" y="6450"/>
                  </a:lnTo>
                  <a:lnTo>
                    <a:pt x="10078" y="6429"/>
                  </a:lnTo>
                  <a:lnTo>
                    <a:pt x="10078" y="6429"/>
                  </a:lnTo>
                  <a:cubicBezTo>
                    <a:pt x="10074" y="6417"/>
                    <a:pt x="10069" y="6403"/>
                    <a:pt x="10063" y="6388"/>
                  </a:cubicBezTo>
                  <a:close/>
                  <a:moveTo>
                    <a:pt x="10035" y="6517"/>
                  </a:moveTo>
                  <a:cubicBezTo>
                    <a:pt x="10042" y="6522"/>
                    <a:pt x="10051" y="6528"/>
                    <a:pt x="10060" y="6534"/>
                  </a:cubicBezTo>
                  <a:cubicBezTo>
                    <a:pt x="10045" y="6547"/>
                    <a:pt x="10029" y="6558"/>
                    <a:pt x="10012" y="6568"/>
                  </a:cubicBezTo>
                  <a:lnTo>
                    <a:pt x="10012" y="6568"/>
                  </a:lnTo>
                  <a:cubicBezTo>
                    <a:pt x="10018" y="6551"/>
                    <a:pt x="10026" y="6534"/>
                    <a:pt x="10035" y="6517"/>
                  </a:cubicBezTo>
                  <a:close/>
                  <a:moveTo>
                    <a:pt x="9905" y="7509"/>
                  </a:moveTo>
                  <a:lnTo>
                    <a:pt x="9958" y="7528"/>
                  </a:lnTo>
                  <a:lnTo>
                    <a:pt x="9951" y="7549"/>
                  </a:lnTo>
                  <a:lnTo>
                    <a:pt x="9898" y="7530"/>
                  </a:lnTo>
                  <a:lnTo>
                    <a:pt x="9905" y="7509"/>
                  </a:lnTo>
                  <a:close/>
                  <a:moveTo>
                    <a:pt x="8325" y="7823"/>
                  </a:moveTo>
                  <a:lnTo>
                    <a:pt x="8347" y="7889"/>
                  </a:lnTo>
                  <a:lnTo>
                    <a:pt x="8333" y="7899"/>
                  </a:lnTo>
                  <a:lnTo>
                    <a:pt x="8333" y="7898"/>
                  </a:lnTo>
                  <a:lnTo>
                    <a:pt x="8346" y="7887"/>
                  </a:lnTo>
                  <a:cubicBezTo>
                    <a:pt x="8322" y="7879"/>
                    <a:pt x="8312" y="7858"/>
                    <a:pt x="8302" y="7837"/>
                  </a:cubicBezTo>
                  <a:lnTo>
                    <a:pt x="8325" y="7823"/>
                  </a:lnTo>
                  <a:close/>
                  <a:moveTo>
                    <a:pt x="8333" y="7899"/>
                  </a:moveTo>
                  <a:cubicBezTo>
                    <a:pt x="8356" y="7908"/>
                    <a:pt x="8366" y="7929"/>
                    <a:pt x="8378" y="7948"/>
                  </a:cubicBezTo>
                  <a:lnTo>
                    <a:pt x="8355" y="7964"/>
                  </a:lnTo>
                  <a:lnTo>
                    <a:pt x="8333" y="7899"/>
                  </a:lnTo>
                  <a:close/>
                  <a:moveTo>
                    <a:pt x="10400" y="8504"/>
                  </a:moveTo>
                  <a:lnTo>
                    <a:pt x="10454" y="8523"/>
                  </a:lnTo>
                  <a:lnTo>
                    <a:pt x="10445" y="8545"/>
                  </a:lnTo>
                  <a:lnTo>
                    <a:pt x="10392" y="8526"/>
                  </a:lnTo>
                  <a:lnTo>
                    <a:pt x="10400" y="8504"/>
                  </a:lnTo>
                  <a:close/>
                  <a:moveTo>
                    <a:pt x="7593" y="10330"/>
                  </a:moveTo>
                  <a:cubicBezTo>
                    <a:pt x="7592" y="10330"/>
                    <a:pt x="7592" y="10330"/>
                    <a:pt x="7592" y="10330"/>
                  </a:cubicBezTo>
                  <a:cubicBezTo>
                    <a:pt x="7592" y="10330"/>
                    <a:pt x="7592" y="10330"/>
                    <a:pt x="7593" y="10330"/>
                  </a:cubicBezTo>
                  <a:lnTo>
                    <a:pt x="7593" y="10330"/>
                  </a:lnTo>
                  <a:cubicBezTo>
                    <a:pt x="7593" y="10330"/>
                    <a:pt x="7593" y="10330"/>
                    <a:pt x="7593" y="10330"/>
                  </a:cubicBezTo>
                  <a:close/>
                  <a:moveTo>
                    <a:pt x="9345" y="10681"/>
                  </a:moveTo>
                  <a:lnTo>
                    <a:pt x="9345" y="10681"/>
                  </a:lnTo>
                  <a:cubicBezTo>
                    <a:pt x="9293" y="10818"/>
                    <a:pt x="9268" y="10883"/>
                    <a:pt x="9248" y="10937"/>
                  </a:cubicBezTo>
                  <a:cubicBezTo>
                    <a:pt x="9193" y="10917"/>
                    <a:pt x="9153" y="10900"/>
                    <a:pt x="9049" y="10858"/>
                  </a:cubicBezTo>
                  <a:cubicBezTo>
                    <a:pt x="9153" y="10849"/>
                    <a:pt x="9195" y="10856"/>
                    <a:pt x="9227" y="10839"/>
                  </a:cubicBezTo>
                  <a:cubicBezTo>
                    <a:pt x="9256" y="10821"/>
                    <a:pt x="9276" y="10775"/>
                    <a:pt x="9345" y="10681"/>
                  </a:cubicBezTo>
                  <a:close/>
                  <a:moveTo>
                    <a:pt x="7387" y="11374"/>
                  </a:moveTo>
                  <a:lnTo>
                    <a:pt x="7441" y="11387"/>
                  </a:lnTo>
                  <a:lnTo>
                    <a:pt x="7437" y="11411"/>
                  </a:lnTo>
                  <a:lnTo>
                    <a:pt x="7382" y="11398"/>
                  </a:lnTo>
                  <a:lnTo>
                    <a:pt x="7382" y="11396"/>
                  </a:lnTo>
                  <a:lnTo>
                    <a:pt x="7387" y="11374"/>
                  </a:lnTo>
                  <a:close/>
                  <a:moveTo>
                    <a:pt x="8440" y="13485"/>
                  </a:moveTo>
                  <a:lnTo>
                    <a:pt x="8466" y="13496"/>
                  </a:lnTo>
                  <a:lnTo>
                    <a:pt x="8412" y="13625"/>
                  </a:lnTo>
                  <a:lnTo>
                    <a:pt x="8386" y="13613"/>
                  </a:lnTo>
                  <a:lnTo>
                    <a:pt x="8440" y="13485"/>
                  </a:lnTo>
                  <a:close/>
                  <a:moveTo>
                    <a:pt x="8778" y="13862"/>
                  </a:moveTo>
                  <a:lnTo>
                    <a:pt x="8796" y="13869"/>
                  </a:lnTo>
                  <a:lnTo>
                    <a:pt x="8768" y="13934"/>
                  </a:lnTo>
                  <a:lnTo>
                    <a:pt x="8752" y="13927"/>
                  </a:lnTo>
                  <a:lnTo>
                    <a:pt x="8778" y="13862"/>
                  </a:lnTo>
                  <a:close/>
                  <a:moveTo>
                    <a:pt x="7829" y="15035"/>
                  </a:moveTo>
                  <a:cubicBezTo>
                    <a:pt x="7829" y="15035"/>
                    <a:pt x="7829" y="15035"/>
                    <a:pt x="7829" y="15035"/>
                  </a:cubicBezTo>
                  <a:lnTo>
                    <a:pt x="7829" y="15035"/>
                  </a:lnTo>
                  <a:cubicBezTo>
                    <a:pt x="7829" y="15035"/>
                    <a:pt x="7829" y="15035"/>
                    <a:pt x="7829" y="15035"/>
                  </a:cubicBezTo>
                  <a:close/>
                  <a:moveTo>
                    <a:pt x="7829" y="15035"/>
                  </a:moveTo>
                  <a:cubicBezTo>
                    <a:pt x="7844" y="15045"/>
                    <a:pt x="7856" y="15054"/>
                    <a:pt x="7866" y="15061"/>
                  </a:cubicBezTo>
                  <a:lnTo>
                    <a:pt x="7866" y="15061"/>
                  </a:lnTo>
                  <a:cubicBezTo>
                    <a:pt x="7855" y="15064"/>
                    <a:pt x="7845" y="15066"/>
                    <a:pt x="7835" y="15068"/>
                  </a:cubicBezTo>
                  <a:lnTo>
                    <a:pt x="7835" y="15068"/>
                  </a:lnTo>
                  <a:cubicBezTo>
                    <a:pt x="7833" y="15057"/>
                    <a:pt x="7832" y="15046"/>
                    <a:pt x="7829" y="15035"/>
                  </a:cubicBezTo>
                  <a:close/>
                  <a:moveTo>
                    <a:pt x="6330" y="15205"/>
                  </a:moveTo>
                  <a:lnTo>
                    <a:pt x="6357" y="15255"/>
                  </a:lnTo>
                  <a:lnTo>
                    <a:pt x="6358" y="15255"/>
                  </a:lnTo>
                  <a:lnTo>
                    <a:pt x="6338" y="15267"/>
                  </a:lnTo>
                  <a:lnTo>
                    <a:pt x="6310" y="15219"/>
                  </a:lnTo>
                  <a:lnTo>
                    <a:pt x="6330" y="15205"/>
                  </a:lnTo>
                  <a:close/>
                  <a:moveTo>
                    <a:pt x="6263" y="15332"/>
                  </a:moveTo>
                  <a:lnTo>
                    <a:pt x="6273" y="15348"/>
                  </a:lnTo>
                  <a:lnTo>
                    <a:pt x="6213" y="15386"/>
                  </a:lnTo>
                  <a:lnTo>
                    <a:pt x="6202" y="15370"/>
                  </a:lnTo>
                  <a:lnTo>
                    <a:pt x="6263" y="15332"/>
                  </a:lnTo>
                  <a:close/>
                  <a:moveTo>
                    <a:pt x="6364" y="15394"/>
                  </a:moveTo>
                  <a:cubicBezTo>
                    <a:pt x="6361" y="15418"/>
                    <a:pt x="6358" y="15441"/>
                    <a:pt x="6354" y="15463"/>
                  </a:cubicBezTo>
                  <a:lnTo>
                    <a:pt x="6354" y="15463"/>
                  </a:lnTo>
                  <a:lnTo>
                    <a:pt x="6317" y="15427"/>
                  </a:lnTo>
                  <a:lnTo>
                    <a:pt x="6364" y="15394"/>
                  </a:lnTo>
                  <a:close/>
                  <a:moveTo>
                    <a:pt x="6202" y="15551"/>
                  </a:moveTo>
                  <a:lnTo>
                    <a:pt x="6232" y="15598"/>
                  </a:lnTo>
                  <a:lnTo>
                    <a:pt x="6213" y="15611"/>
                  </a:lnTo>
                  <a:lnTo>
                    <a:pt x="6182" y="15563"/>
                  </a:lnTo>
                  <a:lnTo>
                    <a:pt x="6202" y="15551"/>
                  </a:lnTo>
                  <a:close/>
                  <a:moveTo>
                    <a:pt x="6414" y="15639"/>
                  </a:moveTo>
                  <a:cubicBezTo>
                    <a:pt x="6420" y="15643"/>
                    <a:pt x="6426" y="15647"/>
                    <a:pt x="6432" y="15650"/>
                  </a:cubicBezTo>
                  <a:lnTo>
                    <a:pt x="6432" y="15650"/>
                  </a:lnTo>
                  <a:lnTo>
                    <a:pt x="6388" y="15679"/>
                  </a:lnTo>
                  <a:lnTo>
                    <a:pt x="6379" y="15661"/>
                  </a:lnTo>
                  <a:lnTo>
                    <a:pt x="6414" y="15639"/>
                  </a:lnTo>
                  <a:close/>
                  <a:moveTo>
                    <a:pt x="6433" y="15795"/>
                  </a:moveTo>
                  <a:cubicBezTo>
                    <a:pt x="6446" y="15801"/>
                    <a:pt x="6458" y="15807"/>
                    <a:pt x="6471" y="15813"/>
                  </a:cubicBezTo>
                  <a:lnTo>
                    <a:pt x="6471" y="15813"/>
                  </a:lnTo>
                  <a:cubicBezTo>
                    <a:pt x="6453" y="15818"/>
                    <a:pt x="6438" y="15823"/>
                    <a:pt x="6423" y="15827"/>
                  </a:cubicBezTo>
                  <a:lnTo>
                    <a:pt x="6423" y="15827"/>
                  </a:lnTo>
                  <a:cubicBezTo>
                    <a:pt x="6426" y="15817"/>
                    <a:pt x="6430" y="15806"/>
                    <a:pt x="6433" y="15795"/>
                  </a:cubicBezTo>
                  <a:close/>
                  <a:moveTo>
                    <a:pt x="5833" y="15753"/>
                  </a:moveTo>
                  <a:cubicBezTo>
                    <a:pt x="5943" y="15756"/>
                    <a:pt x="5990" y="15761"/>
                    <a:pt x="6058" y="15766"/>
                  </a:cubicBezTo>
                  <a:cubicBezTo>
                    <a:pt x="6015" y="15806"/>
                    <a:pt x="5992" y="15828"/>
                    <a:pt x="5959" y="15860"/>
                  </a:cubicBezTo>
                  <a:cubicBezTo>
                    <a:pt x="5931" y="15836"/>
                    <a:pt x="5908" y="15816"/>
                    <a:pt x="5833" y="15753"/>
                  </a:cubicBezTo>
                  <a:close/>
                  <a:moveTo>
                    <a:pt x="6117" y="15956"/>
                  </a:moveTo>
                  <a:lnTo>
                    <a:pt x="6182" y="15967"/>
                  </a:lnTo>
                  <a:lnTo>
                    <a:pt x="6177" y="15984"/>
                  </a:lnTo>
                  <a:cubicBezTo>
                    <a:pt x="6198" y="15971"/>
                    <a:pt x="6215" y="15968"/>
                    <a:pt x="6232" y="15968"/>
                  </a:cubicBezTo>
                  <a:cubicBezTo>
                    <a:pt x="6238" y="15968"/>
                    <a:pt x="6243" y="15969"/>
                    <a:pt x="6248" y="15969"/>
                  </a:cubicBezTo>
                  <a:lnTo>
                    <a:pt x="6240" y="15995"/>
                  </a:lnTo>
                  <a:lnTo>
                    <a:pt x="6176" y="15984"/>
                  </a:lnTo>
                  <a:lnTo>
                    <a:pt x="6180" y="15967"/>
                  </a:lnTo>
                  <a:lnTo>
                    <a:pt x="6180" y="15967"/>
                  </a:lnTo>
                  <a:cubicBezTo>
                    <a:pt x="6159" y="15981"/>
                    <a:pt x="6140" y="15982"/>
                    <a:pt x="6120" y="15982"/>
                  </a:cubicBezTo>
                  <a:cubicBezTo>
                    <a:pt x="6117" y="15982"/>
                    <a:pt x="6113" y="15982"/>
                    <a:pt x="6110" y="15982"/>
                  </a:cubicBezTo>
                  <a:lnTo>
                    <a:pt x="6117" y="15956"/>
                  </a:lnTo>
                  <a:close/>
                  <a:moveTo>
                    <a:pt x="5578" y="16007"/>
                  </a:moveTo>
                  <a:lnTo>
                    <a:pt x="5655" y="16064"/>
                  </a:lnTo>
                  <a:lnTo>
                    <a:pt x="5612" y="16106"/>
                  </a:lnTo>
                  <a:lnTo>
                    <a:pt x="5555" y="16032"/>
                  </a:lnTo>
                  <a:lnTo>
                    <a:pt x="5578" y="16007"/>
                  </a:lnTo>
                  <a:close/>
                  <a:moveTo>
                    <a:pt x="5484" y="16188"/>
                  </a:moveTo>
                  <a:lnTo>
                    <a:pt x="5484" y="16188"/>
                  </a:lnTo>
                  <a:cubicBezTo>
                    <a:pt x="5480" y="16195"/>
                    <a:pt x="5475" y="16201"/>
                    <a:pt x="5471" y="16208"/>
                  </a:cubicBezTo>
                  <a:lnTo>
                    <a:pt x="5471" y="16208"/>
                  </a:lnTo>
                  <a:cubicBezTo>
                    <a:pt x="5458" y="16211"/>
                    <a:pt x="5450" y="16213"/>
                    <a:pt x="5446" y="16213"/>
                  </a:cubicBezTo>
                  <a:cubicBezTo>
                    <a:pt x="5435" y="16213"/>
                    <a:pt x="5459" y="16200"/>
                    <a:pt x="5484" y="16188"/>
                  </a:cubicBezTo>
                  <a:close/>
                  <a:moveTo>
                    <a:pt x="5571" y="16194"/>
                  </a:moveTo>
                  <a:lnTo>
                    <a:pt x="5565" y="16222"/>
                  </a:lnTo>
                  <a:lnTo>
                    <a:pt x="5499" y="16216"/>
                  </a:lnTo>
                  <a:lnTo>
                    <a:pt x="5500" y="16209"/>
                  </a:lnTo>
                  <a:lnTo>
                    <a:pt x="5500" y="16209"/>
                  </a:lnTo>
                  <a:cubicBezTo>
                    <a:pt x="5545" y="16196"/>
                    <a:pt x="5558" y="16195"/>
                    <a:pt x="5571" y="16194"/>
                  </a:cubicBezTo>
                  <a:close/>
                  <a:moveTo>
                    <a:pt x="5462" y="16221"/>
                  </a:moveTo>
                  <a:cubicBezTo>
                    <a:pt x="5451" y="16238"/>
                    <a:pt x="5440" y="16255"/>
                    <a:pt x="5425" y="16269"/>
                  </a:cubicBezTo>
                  <a:cubicBezTo>
                    <a:pt x="5423" y="16271"/>
                    <a:pt x="5419" y="16272"/>
                    <a:pt x="5412" y="16272"/>
                  </a:cubicBezTo>
                  <a:cubicBezTo>
                    <a:pt x="5399" y="16272"/>
                    <a:pt x="5374" y="16269"/>
                    <a:pt x="5331" y="16268"/>
                  </a:cubicBezTo>
                  <a:cubicBezTo>
                    <a:pt x="5388" y="16247"/>
                    <a:pt x="5431" y="16232"/>
                    <a:pt x="5462" y="16221"/>
                  </a:cubicBezTo>
                  <a:close/>
                  <a:moveTo>
                    <a:pt x="6111" y="16375"/>
                  </a:moveTo>
                  <a:lnTo>
                    <a:pt x="6145" y="16421"/>
                  </a:lnTo>
                  <a:lnTo>
                    <a:pt x="6127" y="16434"/>
                  </a:lnTo>
                  <a:lnTo>
                    <a:pt x="6093" y="16388"/>
                  </a:lnTo>
                  <a:lnTo>
                    <a:pt x="6111" y="16375"/>
                  </a:lnTo>
                  <a:close/>
                  <a:moveTo>
                    <a:pt x="5599" y="16295"/>
                  </a:moveTo>
                  <a:lnTo>
                    <a:pt x="5599" y="16295"/>
                  </a:lnTo>
                  <a:cubicBezTo>
                    <a:pt x="5571" y="16379"/>
                    <a:pt x="5552" y="16438"/>
                    <a:pt x="5522" y="16525"/>
                  </a:cubicBezTo>
                  <a:cubicBezTo>
                    <a:pt x="5499" y="16441"/>
                    <a:pt x="5524" y="16365"/>
                    <a:pt x="5599" y="16295"/>
                  </a:cubicBezTo>
                  <a:close/>
                  <a:moveTo>
                    <a:pt x="5961" y="16493"/>
                  </a:moveTo>
                  <a:lnTo>
                    <a:pt x="6030" y="16582"/>
                  </a:lnTo>
                  <a:lnTo>
                    <a:pt x="6005" y="16601"/>
                  </a:lnTo>
                  <a:lnTo>
                    <a:pt x="5934" y="16513"/>
                  </a:lnTo>
                  <a:lnTo>
                    <a:pt x="5961" y="16493"/>
                  </a:lnTo>
                  <a:close/>
                  <a:moveTo>
                    <a:pt x="4925" y="16332"/>
                  </a:moveTo>
                  <a:cubicBezTo>
                    <a:pt x="5053" y="16368"/>
                    <a:pt x="5041" y="16459"/>
                    <a:pt x="5018" y="16546"/>
                  </a:cubicBezTo>
                  <a:cubicBezTo>
                    <a:pt x="4955" y="16571"/>
                    <a:pt x="4896" y="16593"/>
                    <a:pt x="4824" y="16619"/>
                  </a:cubicBezTo>
                  <a:cubicBezTo>
                    <a:pt x="4856" y="16525"/>
                    <a:pt x="4885" y="16434"/>
                    <a:pt x="4925" y="16332"/>
                  </a:cubicBezTo>
                  <a:close/>
                  <a:moveTo>
                    <a:pt x="5902" y="16921"/>
                  </a:moveTo>
                  <a:cubicBezTo>
                    <a:pt x="5901" y="16929"/>
                    <a:pt x="5899" y="16936"/>
                    <a:pt x="5898" y="16943"/>
                  </a:cubicBezTo>
                  <a:lnTo>
                    <a:pt x="5898" y="16943"/>
                  </a:lnTo>
                  <a:cubicBezTo>
                    <a:pt x="5890" y="16948"/>
                    <a:pt x="5882" y="16952"/>
                    <a:pt x="5874" y="16957"/>
                  </a:cubicBezTo>
                  <a:lnTo>
                    <a:pt x="5874" y="16957"/>
                  </a:lnTo>
                  <a:cubicBezTo>
                    <a:pt x="5883" y="16945"/>
                    <a:pt x="5892" y="16933"/>
                    <a:pt x="5902" y="16921"/>
                  </a:cubicBezTo>
                  <a:close/>
                  <a:moveTo>
                    <a:pt x="7768" y="16871"/>
                  </a:moveTo>
                  <a:lnTo>
                    <a:pt x="7793" y="16882"/>
                  </a:lnTo>
                  <a:lnTo>
                    <a:pt x="7734" y="17010"/>
                  </a:lnTo>
                  <a:lnTo>
                    <a:pt x="7709" y="16999"/>
                  </a:lnTo>
                  <a:lnTo>
                    <a:pt x="7768" y="16871"/>
                  </a:lnTo>
                  <a:close/>
                  <a:moveTo>
                    <a:pt x="4984" y="17187"/>
                  </a:moveTo>
                  <a:lnTo>
                    <a:pt x="4981" y="17215"/>
                  </a:lnTo>
                  <a:lnTo>
                    <a:pt x="4916" y="17215"/>
                  </a:lnTo>
                  <a:cubicBezTo>
                    <a:pt x="4940" y="17194"/>
                    <a:pt x="4962" y="17190"/>
                    <a:pt x="4984" y="17187"/>
                  </a:cubicBezTo>
                  <a:close/>
                  <a:moveTo>
                    <a:pt x="4918" y="17197"/>
                  </a:moveTo>
                  <a:lnTo>
                    <a:pt x="4916" y="17215"/>
                  </a:lnTo>
                  <a:lnTo>
                    <a:pt x="4915" y="17215"/>
                  </a:lnTo>
                  <a:lnTo>
                    <a:pt x="4916" y="17197"/>
                  </a:lnTo>
                  <a:lnTo>
                    <a:pt x="4916" y="17197"/>
                  </a:lnTo>
                  <a:cubicBezTo>
                    <a:pt x="4894" y="17218"/>
                    <a:pt x="4872" y="17222"/>
                    <a:pt x="4849" y="17225"/>
                  </a:cubicBezTo>
                  <a:lnTo>
                    <a:pt x="4852" y="17197"/>
                  </a:lnTo>
                  <a:close/>
                  <a:moveTo>
                    <a:pt x="5422" y="17187"/>
                  </a:moveTo>
                  <a:lnTo>
                    <a:pt x="5461" y="17230"/>
                  </a:lnTo>
                  <a:lnTo>
                    <a:pt x="5445" y="17244"/>
                  </a:lnTo>
                  <a:lnTo>
                    <a:pt x="5406" y="17203"/>
                  </a:lnTo>
                  <a:lnTo>
                    <a:pt x="5422" y="17187"/>
                  </a:lnTo>
                  <a:close/>
                  <a:moveTo>
                    <a:pt x="7630" y="17221"/>
                  </a:moveTo>
                  <a:lnTo>
                    <a:pt x="7648" y="17230"/>
                  </a:lnTo>
                  <a:lnTo>
                    <a:pt x="7638" y="17250"/>
                  </a:lnTo>
                  <a:lnTo>
                    <a:pt x="7626" y="17245"/>
                  </a:lnTo>
                  <a:lnTo>
                    <a:pt x="7626" y="17245"/>
                  </a:lnTo>
                  <a:cubicBezTo>
                    <a:pt x="7626" y="17237"/>
                    <a:pt x="7628" y="17229"/>
                    <a:pt x="7630" y="17221"/>
                  </a:cubicBezTo>
                  <a:close/>
                  <a:moveTo>
                    <a:pt x="4340" y="17146"/>
                  </a:moveTo>
                  <a:lnTo>
                    <a:pt x="4381" y="17175"/>
                  </a:lnTo>
                  <a:lnTo>
                    <a:pt x="4301" y="17261"/>
                  </a:lnTo>
                  <a:lnTo>
                    <a:pt x="4278" y="17246"/>
                  </a:lnTo>
                  <a:lnTo>
                    <a:pt x="4340" y="17146"/>
                  </a:lnTo>
                  <a:close/>
                  <a:moveTo>
                    <a:pt x="4507" y="17221"/>
                  </a:moveTo>
                  <a:lnTo>
                    <a:pt x="4547" y="17261"/>
                  </a:lnTo>
                  <a:lnTo>
                    <a:pt x="4531" y="17277"/>
                  </a:lnTo>
                  <a:lnTo>
                    <a:pt x="4491" y="17237"/>
                  </a:lnTo>
                  <a:lnTo>
                    <a:pt x="4507" y="17221"/>
                  </a:lnTo>
                  <a:close/>
                  <a:moveTo>
                    <a:pt x="5826" y="17018"/>
                  </a:moveTo>
                  <a:cubicBezTo>
                    <a:pt x="5843" y="17038"/>
                    <a:pt x="5858" y="17056"/>
                    <a:pt x="5873" y="17073"/>
                  </a:cubicBezTo>
                  <a:lnTo>
                    <a:pt x="5873" y="17073"/>
                  </a:lnTo>
                  <a:cubicBezTo>
                    <a:pt x="5868" y="17094"/>
                    <a:pt x="5865" y="17112"/>
                    <a:pt x="5862" y="17127"/>
                  </a:cubicBezTo>
                  <a:cubicBezTo>
                    <a:pt x="5898" y="17148"/>
                    <a:pt x="5935" y="17170"/>
                    <a:pt x="5972" y="17192"/>
                  </a:cubicBezTo>
                  <a:lnTo>
                    <a:pt x="5972" y="17192"/>
                  </a:lnTo>
                  <a:cubicBezTo>
                    <a:pt x="5973" y="17193"/>
                    <a:pt x="5974" y="17194"/>
                    <a:pt x="5976" y="17196"/>
                  </a:cubicBezTo>
                  <a:cubicBezTo>
                    <a:pt x="5898" y="17211"/>
                    <a:pt x="5871" y="17277"/>
                    <a:pt x="5843" y="17343"/>
                  </a:cubicBezTo>
                  <a:lnTo>
                    <a:pt x="5843" y="17343"/>
                  </a:lnTo>
                  <a:cubicBezTo>
                    <a:pt x="5805" y="17325"/>
                    <a:pt x="5778" y="17312"/>
                    <a:pt x="5753" y="17300"/>
                  </a:cubicBezTo>
                  <a:cubicBezTo>
                    <a:pt x="5742" y="17249"/>
                    <a:pt x="5731" y="17196"/>
                    <a:pt x="5723" y="17156"/>
                  </a:cubicBezTo>
                  <a:cubicBezTo>
                    <a:pt x="5756" y="17113"/>
                    <a:pt x="5786" y="17072"/>
                    <a:pt x="5826" y="17018"/>
                  </a:cubicBezTo>
                  <a:close/>
                  <a:moveTo>
                    <a:pt x="4943" y="17302"/>
                  </a:moveTo>
                  <a:lnTo>
                    <a:pt x="4943" y="17302"/>
                  </a:lnTo>
                  <a:cubicBezTo>
                    <a:pt x="4925" y="17359"/>
                    <a:pt x="4912" y="17405"/>
                    <a:pt x="4896" y="17459"/>
                  </a:cubicBezTo>
                  <a:cubicBezTo>
                    <a:pt x="4834" y="17419"/>
                    <a:pt x="4772" y="17387"/>
                    <a:pt x="4943" y="17302"/>
                  </a:cubicBezTo>
                  <a:close/>
                  <a:moveTo>
                    <a:pt x="5677" y="17243"/>
                  </a:moveTo>
                  <a:cubicBezTo>
                    <a:pt x="5623" y="17300"/>
                    <a:pt x="5562" y="17353"/>
                    <a:pt x="5514" y="17417"/>
                  </a:cubicBezTo>
                  <a:cubicBezTo>
                    <a:pt x="5475" y="17468"/>
                    <a:pt x="5452" y="17533"/>
                    <a:pt x="5424" y="17587"/>
                  </a:cubicBezTo>
                  <a:cubicBezTo>
                    <a:pt x="5380" y="17543"/>
                    <a:pt x="5347" y="17509"/>
                    <a:pt x="5302" y="17462"/>
                  </a:cubicBezTo>
                  <a:cubicBezTo>
                    <a:pt x="5358" y="17431"/>
                    <a:pt x="5427" y="17399"/>
                    <a:pt x="5489" y="17356"/>
                  </a:cubicBezTo>
                  <a:cubicBezTo>
                    <a:pt x="5546" y="17315"/>
                    <a:pt x="5595" y="17259"/>
                    <a:pt x="5677" y="17243"/>
                  </a:cubicBezTo>
                  <a:close/>
                  <a:moveTo>
                    <a:pt x="3650" y="17578"/>
                  </a:moveTo>
                  <a:lnTo>
                    <a:pt x="3692" y="17615"/>
                  </a:lnTo>
                  <a:lnTo>
                    <a:pt x="3676" y="17634"/>
                  </a:lnTo>
                  <a:lnTo>
                    <a:pt x="3633" y="17596"/>
                  </a:lnTo>
                  <a:lnTo>
                    <a:pt x="3650" y="17578"/>
                  </a:lnTo>
                  <a:close/>
                  <a:moveTo>
                    <a:pt x="4807" y="17673"/>
                  </a:moveTo>
                  <a:lnTo>
                    <a:pt x="4821" y="17686"/>
                  </a:lnTo>
                  <a:lnTo>
                    <a:pt x="4775" y="17734"/>
                  </a:lnTo>
                  <a:lnTo>
                    <a:pt x="4762" y="17721"/>
                  </a:lnTo>
                  <a:lnTo>
                    <a:pt x="4807" y="17673"/>
                  </a:lnTo>
                  <a:close/>
                  <a:moveTo>
                    <a:pt x="4724" y="17902"/>
                  </a:moveTo>
                  <a:lnTo>
                    <a:pt x="4765" y="17940"/>
                  </a:lnTo>
                  <a:lnTo>
                    <a:pt x="4750" y="17956"/>
                  </a:lnTo>
                  <a:lnTo>
                    <a:pt x="4709" y="17918"/>
                  </a:lnTo>
                  <a:lnTo>
                    <a:pt x="4724" y="17902"/>
                  </a:lnTo>
                  <a:close/>
                  <a:moveTo>
                    <a:pt x="4493" y="17933"/>
                  </a:moveTo>
                  <a:lnTo>
                    <a:pt x="4507" y="17946"/>
                  </a:lnTo>
                  <a:lnTo>
                    <a:pt x="4462" y="17996"/>
                  </a:lnTo>
                  <a:lnTo>
                    <a:pt x="4448" y="17984"/>
                  </a:lnTo>
                  <a:lnTo>
                    <a:pt x="4493" y="17933"/>
                  </a:lnTo>
                  <a:close/>
                  <a:moveTo>
                    <a:pt x="4594" y="17958"/>
                  </a:moveTo>
                  <a:lnTo>
                    <a:pt x="4635" y="17986"/>
                  </a:lnTo>
                  <a:lnTo>
                    <a:pt x="4562" y="18070"/>
                  </a:lnTo>
                  <a:lnTo>
                    <a:pt x="4538" y="18055"/>
                  </a:lnTo>
                  <a:lnTo>
                    <a:pt x="4594" y="17958"/>
                  </a:lnTo>
                  <a:close/>
                  <a:moveTo>
                    <a:pt x="4587" y="18140"/>
                  </a:moveTo>
                  <a:cubicBezTo>
                    <a:pt x="4622" y="18154"/>
                    <a:pt x="4654" y="18168"/>
                    <a:pt x="4688" y="18176"/>
                  </a:cubicBezTo>
                  <a:cubicBezTo>
                    <a:pt x="4692" y="18177"/>
                    <a:pt x="4695" y="18177"/>
                    <a:pt x="4699" y="18177"/>
                  </a:cubicBezTo>
                  <a:cubicBezTo>
                    <a:pt x="4715" y="18177"/>
                    <a:pt x="4737" y="18170"/>
                    <a:pt x="4775" y="18165"/>
                  </a:cubicBezTo>
                  <a:lnTo>
                    <a:pt x="4775" y="18165"/>
                  </a:lnTo>
                  <a:cubicBezTo>
                    <a:pt x="4730" y="18226"/>
                    <a:pt x="4694" y="18273"/>
                    <a:pt x="4652" y="18332"/>
                  </a:cubicBezTo>
                  <a:cubicBezTo>
                    <a:pt x="4613" y="18305"/>
                    <a:pt x="4584" y="18285"/>
                    <a:pt x="4566" y="18271"/>
                  </a:cubicBezTo>
                  <a:cubicBezTo>
                    <a:pt x="4537" y="18274"/>
                    <a:pt x="4515" y="18280"/>
                    <a:pt x="4493" y="18285"/>
                  </a:cubicBezTo>
                  <a:lnTo>
                    <a:pt x="4493" y="18257"/>
                  </a:lnTo>
                  <a:lnTo>
                    <a:pt x="4557" y="18252"/>
                  </a:lnTo>
                  <a:lnTo>
                    <a:pt x="4557" y="18270"/>
                  </a:lnTo>
                  <a:cubicBezTo>
                    <a:pt x="4574" y="18223"/>
                    <a:pt x="4579" y="18186"/>
                    <a:pt x="4587" y="18140"/>
                  </a:cubicBezTo>
                  <a:close/>
                  <a:moveTo>
                    <a:pt x="4369" y="18307"/>
                  </a:moveTo>
                  <a:lnTo>
                    <a:pt x="4412" y="18343"/>
                  </a:lnTo>
                  <a:lnTo>
                    <a:pt x="4397" y="18361"/>
                  </a:lnTo>
                  <a:lnTo>
                    <a:pt x="4354" y="18323"/>
                  </a:lnTo>
                  <a:lnTo>
                    <a:pt x="4369" y="18307"/>
                  </a:lnTo>
                  <a:close/>
                  <a:moveTo>
                    <a:pt x="3894" y="18346"/>
                  </a:moveTo>
                  <a:lnTo>
                    <a:pt x="3937" y="18383"/>
                  </a:lnTo>
                  <a:lnTo>
                    <a:pt x="3922" y="18401"/>
                  </a:lnTo>
                  <a:lnTo>
                    <a:pt x="3879" y="18364"/>
                  </a:lnTo>
                  <a:lnTo>
                    <a:pt x="3894" y="18346"/>
                  </a:lnTo>
                  <a:close/>
                  <a:moveTo>
                    <a:pt x="3895" y="18482"/>
                  </a:moveTo>
                  <a:cubicBezTo>
                    <a:pt x="3988" y="18491"/>
                    <a:pt x="4045" y="18496"/>
                    <a:pt x="4113" y="18502"/>
                  </a:cubicBezTo>
                  <a:cubicBezTo>
                    <a:pt x="4095" y="18533"/>
                    <a:pt x="4075" y="18566"/>
                    <a:pt x="4048" y="18610"/>
                  </a:cubicBezTo>
                  <a:cubicBezTo>
                    <a:pt x="4000" y="18570"/>
                    <a:pt x="3962" y="18538"/>
                    <a:pt x="3895" y="18482"/>
                  </a:cubicBezTo>
                  <a:close/>
                  <a:moveTo>
                    <a:pt x="5456" y="17968"/>
                  </a:moveTo>
                  <a:lnTo>
                    <a:pt x="5445" y="18095"/>
                  </a:lnTo>
                  <a:lnTo>
                    <a:pt x="5480" y="18086"/>
                  </a:lnTo>
                  <a:lnTo>
                    <a:pt x="5480" y="18086"/>
                  </a:lnTo>
                  <a:cubicBezTo>
                    <a:pt x="5437" y="18176"/>
                    <a:pt x="5393" y="18264"/>
                    <a:pt x="5350" y="18352"/>
                  </a:cubicBezTo>
                  <a:cubicBezTo>
                    <a:pt x="5402" y="18427"/>
                    <a:pt x="5447" y="18495"/>
                    <a:pt x="5512" y="18592"/>
                  </a:cubicBezTo>
                  <a:cubicBezTo>
                    <a:pt x="5442" y="18574"/>
                    <a:pt x="5396" y="18561"/>
                    <a:pt x="5342" y="18548"/>
                  </a:cubicBezTo>
                  <a:cubicBezTo>
                    <a:pt x="5321" y="18570"/>
                    <a:pt x="5293" y="18599"/>
                    <a:pt x="5264" y="18633"/>
                  </a:cubicBezTo>
                  <a:cubicBezTo>
                    <a:pt x="5253" y="18623"/>
                    <a:pt x="5241" y="18616"/>
                    <a:pt x="5236" y="18602"/>
                  </a:cubicBezTo>
                  <a:cubicBezTo>
                    <a:pt x="5228" y="18585"/>
                    <a:pt x="5216" y="18560"/>
                    <a:pt x="5222" y="18542"/>
                  </a:cubicBezTo>
                  <a:lnTo>
                    <a:pt x="5408" y="17970"/>
                  </a:lnTo>
                  <a:lnTo>
                    <a:pt x="5456" y="17968"/>
                  </a:lnTo>
                  <a:close/>
                  <a:moveTo>
                    <a:pt x="7362" y="18655"/>
                  </a:moveTo>
                  <a:lnTo>
                    <a:pt x="7417" y="18661"/>
                  </a:lnTo>
                  <a:lnTo>
                    <a:pt x="7416" y="18683"/>
                  </a:lnTo>
                  <a:lnTo>
                    <a:pt x="7360" y="18679"/>
                  </a:lnTo>
                  <a:lnTo>
                    <a:pt x="7362" y="18655"/>
                  </a:lnTo>
                  <a:close/>
                  <a:moveTo>
                    <a:pt x="4284" y="18495"/>
                  </a:moveTo>
                  <a:lnTo>
                    <a:pt x="4284" y="18495"/>
                  </a:lnTo>
                  <a:cubicBezTo>
                    <a:pt x="4448" y="18539"/>
                    <a:pt x="4272" y="18658"/>
                    <a:pt x="4329" y="18729"/>
                  </a:cubicBezTo>
                  <a:cubicBezTo>
                    <a:pt x="4245" y="18730"/>
                    <a:pt x="4200" y="18732"/>
                    <a:pt x="4113" y="18733"/>
                  </a:cubicBezTo>
                  <a:cubicBezTo>
                    <a:pt x="4187" y="18630"/>
                    <a:pt x="4237" y="18560"/>
                    <a:pt x="4284" y="18495"/>
                  </a:cubicBezTo>
                  <a:close/>
                  <a:moveTo>
                    <a:pt x="5153" y="18672"/>
                  </a:moveTo>
                  <a:lnTo>
                    <a:pt x="5169" y="18680"/>
                  </a:lnTo>
                  <a:lnTo>
                    <a:pt x="5139" y="18742"/>
                  </a:lnTo>
                  <a:lnTo>
                    <a:pt x="5122" y="18733"/>
                  </a:lnTo>
                  <a:lnTo>
                    <a:pt x="5153" y="18672"/>
                  </a:lnTo>
                  <a:close/>
                  <a:moveTo>
                    <a:pt x="5393" y="18669"/>
                  </a:moveTo>
                  <a:lnTo>
                    <a:pt x="5489" y="18688"/>
                  </a:lnTo>
                  <a:lnTo>
                    <a:pt x="5467" y="18744"/>
                  </a:lnTo>
                  <a:lnTo>
                    <a:pt x="5383" y="18699"/>
                  </a:lnTo>
                  <a:lnTo>
                    <a:pt x="5393" y="18669"/>
                  </a:lnTo>
                  <a:close/>
                  <a:moveTo>
                    <a:pt x="3274" y="18682"/>
                  </a:moveTo>
                  <a:lnTo>
                    <a:pt x="3274" y="18682"/>
                  </a:lnTo>
                  <a:cubicBezTo>
                    <a:pt x="3366" y="18687"/>
                    <a:pt x="3431" y="18726"/>
                    <a:pt x="3470" y="18801"/>
                  </a:cubicBezTo>
                  <a:lnTo>
                    <a:pt x="3470" y="18801"/>
                  </a:lnTo>
                  <a:cubicBezTo>
                    <a:pt x="3394" y="18776"/>
                    <a:pt x="3334" y="18729"/>
                    <a:pt x="3274" y="18682"/>
                  </a:cubicBezTo>
                  <a:close/>
                  <a:moveTo>
                    <a:pt x="3588" y="18792"/>
                  </a:moveTo>
                  <a:lnTo>
                    <a:pt x="3569" y="18850"/>
                  </a:lnTo>
                  <a:lnTo>
                    <a:pt x="3647" y="18986"/>
                  </a:lnTo>
                  <a:lnTo>
                    <a:pt x="3647" y="18986"/>
                  </a:lnTo>
                  <a:cubicBezTo>
                    <a:pt x="3630" y="18991"/>
                    <a:pt x="3614" y="18994"/>
                    <a:pt x="3598" y="18994"/>
                  </a:cubicBezTo>
                  <a:cubicBezTo>
                    <a:pt x="3560" y="18994"/>
                    <a:pt x="3525" y="18979"/>
                    <a:pt x="3492" y="18948"/>
                  </a:cubicBezTo>
                  <a:cubicBezTo>
                    <a:pt x="3517" y="18916"/>
                    <a:pt x="3542" y="18883"/>
                    <a:pt x="3569" y="18850"/>
                  </a:cubicBezTo>
                  <a:lnTo>
                    <a:pt x="3533" y="18822"/>
                  </a:lnTo>
                  <a:lnTo>
                    <a:pt x="3533" y="18822"/>
                  </a:lnTo>
                  <a:cubicBezTo>
                    <a:pt x="3558" y="18802"/>
                    <a:pt x="3573" y="18797"/>
                    <a:pt x="3588" y="18792"/>
                  </a:cubicBezTo>
                  <a:close/>
                  <a:moveTo>
                    <a:pt x="5403" y="18964"/>
                  </a:moveTo>
                  <a:lnTo>
                    <a:pt x="5409" y="18992"/>
                  </a:lnTo>
                  <a:lnTo>
                    <a:pt x="5347" y="19013"/>
                  </a:lnTo>
                  <a:lnTo>
                    <a:pt x="5344" y="19001"/>
                  </a:lnTo>
                  <a:lnTo>
                    <a:pt x="5344" y="19001"/>
                  </a:lnTo>
                  <a:cubicBezTo>
                    <a:pt x="5346" y="19001"/>
                    <a:pt x="5347" y="19002"/>
                    <a:pt x="5349" y="19003"/>
                  </a:cubicBezTo>
                  <a:cubicBezTo>
                    <a:pt x="5364" y="18985"/>
                    <a:pt x="5384" y="18975"/>
                    <a:pt x="5403" y="18964"/>
                  </a:cubicBezTo>
                  <a:close/>
                  <a:moveTo>
                    <a:pt x="3712" y="18998"/>
                  </a:moveTo>
                  <a:cubicBezTo>
                    <a:pt x="3742" y="18998"/>
                    <a:pt x="3763" y="19011"/>
                    <a:pt x="3784" y="19025"/>
                  </a:cubicBezTo>
                  <a:lnTo>
                    <a:pt x="3782" y="19025"/>
                  </a:lnTo>
                  <a:lnTo>
                    <a:pt x="3760" y="19063"/>
                  </a:lnTo>
                  <a:lnTo>
                    <a:pt x="3657" y="19014"/>
                  </a:lnTo>
                  <a:lnTo>
                    <a:pt x="3661" y="19008"/>
                  </a:lnTo>
                  <a:lnTo>
                    <a:pt x="3661" y="19008"/>
                  </a:lnTo>
                  <a:cubicBezTo>
                    <a:pt x="3681" y="19001"/>
                    <a:pt x="3697" y="18998"/>
                    <a:pt x="3712" y="18998"/>
                  </a:cubicBezTo>
                  <a:close/>
                  <a:moveTo>
                    <a:pt x="5241" y="18958"/>
                  </a:moveTo>
                  <a:cubicBezTo>
                    <a:pt x="5281" y="18975"/>
                    <a:pt x="5310" y="18987"/>
                    <a:pt x="5341" y="19000"/>
                  </a:cubicBezTo>
                  <a:lnTo>
                    <a:pt x="5341" y="19000"/>
                  </a:lnTo>
                  <a:cubicBezTo>
                    <a:pt x="5325" y="19043"/>
                    <a:pt x="5305" y="19077"/>
                    <a:pt x="5283" y="19116"/>
                  </a:cubicBezTo>
                  <a:cubicBezTo>
                    <a:pt x="5252" y="19103"/>
                    <a:pt x="5228" y="19094"/>
                    <a:pt x="5193" y="19079"/>
                  </a:cubicBezTo>
                  <a:cubicBezTo>
                    <a:pt x="5209" y="19041"/>
                    <a:pt x="5222" y="19005"/>
                    <a:pt x="5241" y="18958"/>
                  </a:cubicBezTo>
                  <a:close/>
                  <a:moveTo>
                    <a:pt x="6494" y="19371"/>
                  </a:moveTo>
                  <a:cubicBezTo>
                    <a:pt x="6492" y="19372"/>
                    <a:pt x="6491" y="19372"/>
                    <a:pt x="6491" y="19372"/>
                  </a:cubicBezTo>
                  <a:cubicBezTo>
                    <a:pt x="6492" y="19372"/>
                    <a:pt x="6493" y="19371"/>
                    <a:pt x="6494" y="19371"/>
                  </a:cubicBezTo>
                  <a:close/>
                  <a:moveTo>
                    <a:pt x="3797" y="19219"/>
                  </a:moveTo>
                  <a:lnTo>
                    <a:pt x="3822" y="19234"/>
                  </a:lnTo>
                  <a:lnTo>
                    <a:pt x="3733" y="19389"/>
                  </a:lnTo>
                  <a:lnTo>
                    <a:pt x="3689" y="19363"/>
                  </a:lnTo>
                  <a:lnTo>
                    <a:pt x="3797" y="19219"/>
                  </a:lnTo>
                  <a:close/>
                  <a:moveTo>
                    <a:pt x="4862" y="19370"/>
                  </a:moveTo>
                  <a:lnTo>
                    <a:pt x="4878" y="19379"/>
                  </a:lnTo>
                  <a:lnTo>
                    <a:pt x="4847" y="19439"/>
                  </a:lnTo>
                  <a:lnTo>
                    <a:pt x="4830" y="19431"/>
                  </a:lnTo>
                  <a:lnTo>
                    <a:pt x="4862" y="19370"/>
                  </a:lnTo>
                  <a:close/>
                  <a:moveTo>
                    <a:pt x="4593" y="19625"/>
                  </a:moveTo>
                  <a:lnTo>
                    <a:pt x="4675" y="19669"/>
                  </a:lnTo>
                  <a:lnTo>
                    <a:pt x="4675" y="19670"/>
                  </a:lnTo>
                  <a:lnTo>
                    <a:pt x="4662" y="19701"/>
                  </a:lnTo>
                  <a:lnTo>
                    <a:pt x="4568" y="19678"/>
                  </a:lnTo>
                  <a:lnTo>
                    <a:pt x="4593" y="19625"/>
                  </a:lnTo>
                  <a:close/>
                  <a:moveTo>
                    <a:pt x="4863" y="19709"/>
                  </a:moveTo>
                  <a:lnTo>
                    <a:pt x="4958" y="19729"/>
                  </a:lnTo>
                  <a:lnTo>
                    <a:pt x="4934" y="19785"/>
                  </a:lnTo>
                  <a:lnTo>
                    <a:pt x="4852" y="19740"/>
                  </a:lnTo>
                  <a:lnTo>
                    <a:pt x="4863" y="19709"/>
                  </a:lnTo>
                  <a:close/>
                  <a:moveTo>
                    <a:pt x="2321" y="19751"/>
                  </a:moveTo>
                  <a:lnTo>
                    <a:pt x="2337" y="19762"/>
                  </a:lnTo>
                  <a:lnTo>
                    <a:pt x="2298" y="19821"/>
                  </a:lnTo>
                  <a:lnTo>
                    <a:pt x="2283" y="19810"/>
                  </a:lnTo>
                  <a:lnTo>
                    <a:pt x="2321" y="19751"/>
                  </a:lnTo>
                  <a:close/>
                  <a:moveTo>
                    <a:pt x="6164" y="19855"/>
                  </a:moveTo>
                  <a:lnTo>
                    <a:pt x="6164" y="19855"/>
                  </a:lnTo>
                  <a:cubicBezTo>
                    <a:pt x="6165" y="19864"/>
                    <a:pt x="6166" y="19873"/>
                    <a:pt x="6165" y="19882"/>
                  </a:cubicBezTo>
                  <a:lnTo>
                    <a:pt x="6165" y="19882"/>
                  </a:lnTo>
                  <a:cubicBezTo>
                    <a:pt x="6160" y="19876"/>
                    <a:pt x="6155" y="19871"/>
                    <a:pt x="6149" y="19865"/>
                  </a:cubicBezTo>
                  <a:cubicBezTo>
                    <a:pt x="6154" y="19862"/>
                    <a:pt x="6159" y="19859"/>
                    <a:pt x="6164" y="19855"/>
                  </a:cubicBezTo>
                  <a:close/>
                  <a:moveTo>
                    <a:pt x="2883" y="19723"/>
                  </a:moveTo>
                  <a:lnTo>
                    <a:pt x="2883" y="19723"/>
                  </a:lnTo>
                  <a:cubicBezTo>
                    <a:pt x="2882" y="19825"/>
                    <a:pt x="2880" y="19872"/>
                    <a:pt x="2880" y="19941"/>
                  </a:cubicBezTo>
                  <a:cubicBezTo>
                    <a:pt x="2829" y="19922"/>
                    <a:pt x="2804" y="19913"/>
                    <a:pt x="2765" y="19897"/>
                  </a:cubicBezTo>
                  <a:cubicBezTo>
                    <a:pt x="2795" y="19853"/>
                    <a:pt x="2821" y="19815"/>
                    <a:pt x="2883" y="19723"/>
                  </a:cubicBezTo>
                  <a:close/>
                  <a:moveTo>
                    <a:pt x="3772" y="19940"/>
                  </a:moveTo>
                  <a:lnTo>
                    <a:pt x="3788" y="19950"/>
                  </a:lnTo>
                  <a:lnTo>
                    <a:pt x="3748" y="20004"/>
                  </a:lnTo>
                  <a:lnTo>
                    <a:pt x="3733" y="19994"/>
                  </a:lnTo>
                  <a:lnTo>
                    <a:pt x="3772" y="19940"/>
                  </a:lnTo>
                  <a:close/>
                  <a:moveTo>
                    <a:pt x="4725" y="19847"/>
                  </a:moveTo>
                  <a:cubicBezTo>
                    <a:pt x="4762" y="19906"/>
                    <a:pt x="4793" y="19956"/>
                    <a:pt x="4853" y="20053"/>
                  </a:cubicBezTo>
                  <a:cubicBezTo>
                    <a:pt x="4762" y="20003"/>
                    <a:pt x="4718" y="19979"/>
                    <a:pt x="4671" y="19953"/>
                  </a:cubicBezTo>
                  <a:cubicBezTo>
                    <a:pt x="4690" y="19916"/>
                    <a:pt x="4703" y="19890"/>
                    <a:pt x="4725" y="19847"/>
                  </a:cubicBezTo>
                  <a:close/>
                  <a:moveTo>
                    <a:pt x="2971" y="19969"/>
                  </a:moveTo>
                  <a:lnTo>
                    <a:pt x="3064" y="20034"/>
                  </a:lnTo>
                  <a:lnTo>
                    <a:pt x="3045" y="20062"/>
                  </a:lnTo>
                  <a:lnTo>
                    <a:pt x="2952" y="19997"/>
                  </a:lnTo>
                  <a:lnTo>
                    <a:pt x="2971" y="19969"/>
                  </a:lnTo>
                  <a:close/>
                  <a:moveTo>
                    <a:pt x="3220" y="20040"/>
                  </a:moveTo>
                  <a:lnTo>
                    <a:pt x="3235" y="20050"/>
                  </a:lnTo>
                  <a:lnTo>
                    <a:pt x="3198" y="20106"/>
                  </a:lnTo>
                  <a:lnTo>
                    <a:pt x="3196" y="20106"/>
                  </a:lnTo>
                  <a:lnTo>
                    <a:pt x="3182" y="20096"/>
                  </a:lnTo>
                  <a:lnTo>
                    <a:pt x="3220" y="20040"/>
                  </a:lnTo>
                  <a:close/>
                  <a:moveTo>
                    <a:pt x="4727" y="20102"/>
                  </a:moveTo>
                  <a:lnTo>
                    <a:pt x="4727" y="20102"/>
                  </a:lnTo>
                  <a:cubicBezTo>
                    <a:pt x="4805" y="20125"/>
                    <a:pt x="4828" y="20132"/>
                    <a:pt x="4866" y="20144"/>
                  </a:cubicBezTo>
                  <a:cubicBezTo>
                    <a:pt x="4843" y="20191"/>
                    <a:pt x="4821" y="20231"/>
                    <a:pt x="4815" y="20243"/>
                  </a:cubicBezTo>
                  <a:cubicBezTo>
                    <a:pt x="4796" y="20213"/>
                    <a:pt x="4772" y="20175"/>
                    <a:pt x="4727" y="20102"/>
                  </a:cubicBezTo>
                  <a:close/>
                  <a:moveTo>
                    <a:pt x="2712" y="20187"/>
                  </a:moveTo>
                  <a:lnTo>
                    <a:pt x="2727" y="20197"/>
                  </a:lnTo>
                  <a:lnTo>
                    <a:pt x="2690" y="20256"/>
                  </a:lnTo>
                  <a:lnTo>
                    <a:pt x="2676" y="20246"/>
                  </a:lnTo>
                  <a:lnTo>
                    <a:pt x="2712" y="20187"/>
                  </a:lnTo>
                  <a:close/>
                  <a:moveTo>
                    <a:pt x="2387" y="20240"/>
                  </a:moveTo>
                  <a:lnTo>
                    <a:pt x="2529" y="20334"/>
                  </a:lnTo>
                  <a:lnTo>
                    <a:pt x="2509" y="20363"/>
                  </a:lnTo>
                  <a:lnTo>
                    <a:pt x="2368" y="20269"/>
                  </a:lnTo>
                  <a:lnTo>
                    <a:pt x="2387" y="20240"/>
                  </a:lnTo>
                  <a:close/>
                  <a:moveTo>
                    <a:pt x="3411" y="20255"/>
                  </a:moveTo>
                  <a:lnTo>
                    <a:pt x="3435" y="20271"/>
                  </a:lnTo>
                  <a:lnTo>
                    <a:pt x="3360" y="20381"/>
                  </a:lnTo>
                  <a:lnTo>
                    <a:pt x="3336" y="20365"/>
                  </a:lnTo>
                  <a:lnTo>
                    <a:pt x="3411" y="20255"/>
                  </a:lnTo>
                  <a:close/>
                  <a:moveTo>
                    <a:pt x="4423" y="20402"/>
                  </a:moveTo>
                  <a:lnTo>
                    <a:pt x="4472" y="20430"/>
                  </a:lnTo>
                  <a:lnTo>
                    <a:pt x="4462" y="20449"/>
                  </a:lnTo>
                  <a:lnTo>
                    <a:pt x="4412" y="20421"/>
                  </a:lnTo>
                  <a:lnTo>
                    <a:pt x="4423" y="20402"/>
                  </a:lnTo>
                  <a:close/>
                  <a:moveTo>
                    <a:pt x="5692" y="20555"/>
                  </a:moveTo>
                  <a:lnTo>
                    <a:pt x="5740" y="20583"/>
                  </a:lnTo>
                  <a:lnTo>
                    <a:pt x="5730" y="20603"/>
                  </a:lnTo>
                  <a:lnTo>
                    <a:pt x="5680" y="20575"/>
                  </a:lnTo>
                  <a:lnTo>
                    <a:pt x="5692" y="20555"/>
                  </a:lnTo>
                  <a:close/>
                  <a:moveTo>
                    <a:pt x="2680" y="20516"/>
                  </a:moveTo>
                  <a:lnTo>
                    <a:pt x="2776" y="20578"/>
                  </a:lnTo>
                  <a:lnTo>
                    <a:pt x="2757" y="20608"/>
                  </a:lnTo>
                  <a:lnTo>
                    <a:pt x="2662" y="20546"/>
                  </a:lnTo>
                  <a:lnTo>
                    <a:pt x="2680" y="20516"/>
                  </a:lnTo>
                  <a:close/>
                  <a:moveTo>
                    <a:pt x="2605" y="20637"/>
                  </a:moveTo>
                  <a:lnTo>
                    <a:pt x="2652" y="20668"/>
                  </a:lnTo>
                  <a:lnTo>
                    <a:pt x="2640" y="20687"/>
                  </a:lnTo>
                  <a:lnTo>
                    <a:pt x="2592" y="20656"/>
                  </a:lnTo>
                  <a:lnTo>
                    <a:pt x="2605" y="20637"/>
                  </a:lnTo>
                  <a:close/>
                  <a:moveTo>
                    <a:pt x="3307" y="20694"/>
                  </a:moveTo>
                  <a:lnTo>
                    <a:pt x="3354" y="20725"/>
                  </a:lnTo>
                  <a:lnTo>
                    <a:pt x="3342" y="20744"/>
                  </a:lnTo>
                  <a:lnTo>
                    <a:pt x="3295" y="20714"/>
                  </a:lnTo>
                  <a:lnTo>
                    <a:pt x="3307" y="20694"/>
                  </a:lnTo>
                  <a:close/>
                  <a:moveTo>
                    <a:pt x="2830" y="20703"/>
                  </a:moveTo>
                  <a:lnTo>
                    <a:pt x="2879" y="20734"/>
                  </a:lnTo>
                  <a:lnTo>
                    <a:pt x="2867" y="20753"/>
                  </a:lnTo>
                  <a:lnTo>
                    <a:pt x="2818" y="20722"/>
                  </a:lnTo>
                  <a:lnTo>
                    <a:pt x="2830" y="20703"/>
                  </a:lnTo>
                  <a:close/>
                  <a:moveTo>
                    <a:pt x="2715" y="20924"/>
                  </a:moveTo>
                  <a:lnTo>
                    <a:pt x="2732" y="20934"/>
                  </a:lnTo>
                  <a:lnTo>
                    <a:pt x="2696" y="20992"/>
                  </a:lnTo>
                  <a:lnTo>
                    <a:pt x="2680" y="20981"/>
                  </a:lnTo>
                  <a:lnTo>
                    <a:pt x="2715" y="20924"/>
                  </a:lnTo>
                  <a:close/>
                  <a:moveTo>
                    <a:pt x="2918" y="20992"/>
                  </a:moveTo>
                  <a:lnTo>
                    <a:pt x="3014" y="21053"/>
                  </a:lnTo>
                  <a:lnTo>
                    <a:pt x="2996" y="21081"/>
                  </a:lnTo>
                  <a:lnTo>
                    <a:pt x="2901" y="21021"/>
                  </a:lnTo>
                  <a:lnTo>
                    <a:pt x="2918" y="20992"/>
                  </a:lnTo>
                  <a:close/>
                  <a:moveTo>
                    <a:pt x="1563" y="21048"/>
                  </a:moveTo>
                  <a:cubicBezTo>
                    <a:pt x="1599" y="21059"/>
                    <a:pt x="1624" y="21067"/>
                    <a:pt x="1665" y="21078"/>
                  </a:cubicBezTo>
                  <a:cubicBezTo>
                    <a:pt x="1637" y="21127"/>
                    <a:pt x="1613" y="21167"/>
                    <a:pt x="1591" y="21208"/>
                  </a:cubicBezTo>
                  <a:cubicBezTo>
                    <a:pt x="1563" y="21192"/>
                    <a:pt x="1547" y="21183"/>
                    <a:pt x="1521" y="21167"/>
                  </a:cubicBezTo>
                  <a:lnTo>
                    <a:pt x="1519" y="21167"/>
                  </a:lnTo>
                  <a:cubicBezTo>
                    <a:pt x="1533" y="21133"/>
                    <a:pt x="1546" y="21095"/>
                    <a:pt x="1563" y="21048"/>
                  </a:cubicBezTo>
                  <a:close/>
                  <a:moveTo>
                    <a:pt x="1649" y="21404"/>
                  </a:moveTo>
                  <a:lnTo>
                    <a:pt x="1665" y="21414"/>
                  </a:lnTo>
                  <a:lnTo>
                    <a:pt x="1631" y="21474"/>
                  </a:lnTo>
                  <a:lnTo>
                    <a:pt x="1615" y="21465"/>
                  </a:lnTo>
                  <a:lnTo>
                    <a:pt x="1649" y="21404"/>
                  </a:lnTo>
                  <a:close/>
                  <a:moveTo>
                    <a:pt x="2737" y="21515"/>
                  </a:moveTo>
                  <a:lnTo>
                    <a:pt x="2786" y="21545"/>
                  </a:lnTo>
                  <a:lnTo>
                    <a:pt x="2774" y="21564"/>
                  </a:lnTo>
                  <a:lnTo>
                    <a:pt x="2726" y="21535"/>
                  </a:lnTo>
                  <a:lnTo>
                    <a:pt x="2737" y="21515"/>
                  </a:lnTo>
                  <a:close/>
                  <a:moveTo>
                    <a:pt x="2193" y="21492"/>
                  </a:moveTo>
                  <a:cubicBezTo>
                    <a:pt x="2222" y="21492"/>
                    <a:pt x="2247" y="21506"/>
                    <a:pt x="2262" y="21555"/>
                  </a:cubicBezTo>
                  <a:cubicBezTo>
                    <a:pt x="2220" y="21571"/>
                    <a:pt x="2181" y="21585"/>
                    <a:pt x="2131" y="21604"/>
                  </a:cubicBezTo>
                  <a:cubicBezTo>
                    <a:pt x="2097" y="21579"/>
                    <a:pt x="2056" y="21549"/>
                    <a:pt x="2017" y="21520"/>
                  </a:cubicBezTo>
                  <a:lnTo>
                    <a:pt x="2017" y="21520"/>
                  </a:lnTo>
                  <a:cubicBezTo>
                    <a:pt x="2026" y="21524"/>
                    <a:pt x="2036" y="21526"/>
                    <a:pt x="2046" y="21526"/>
                  </a:cubicBezTo>
                  <a:cubicBezTo>
                    <a:pt x="2092" y="21526"/>
                    <a:pt x="2147" y="21492"/>
                    <a:pt x="2193" y="21492"/>
                  </a:cubicBezTo>
                  <a:close/>
                  <a:moveTo>
                    <a:pt x="1696" y="21671"/>
                  </a:moveTo>
                  <a:lnTo>
                    <a:pt x="1713" y="21682"/>
                  </a:lnTo>
                  <a:lnTo>
                    <a:pt x="1680" y="21742"/>
                  </a:lnTo>
                  <a:lnTo>
                    <a:pt x="1663" y="21733"/>
                  </a:lnTo>
                  <a:lnTo>
                    <a:pt x="1696" y="21671"/>
                  </a:lnTo>
                  <a:close/>
                  <a:moveTo>
                    <a:pt x="2414" y="21868"/>
                  </a:moveTo>
                  <a:lnTo>
                    <a:pt x="2506" y="21892"/>
                  </a:lnTo>
                  <a:lnTo>
                    <a:pt x="2484" y="21945"/>
                  </a:lnTo>
                  <a:lnTo>
                    <a:pt x="2402" y="21899"/>
                  </a:lnTo>
                  <a:lnTo>
                    <a:pt x="2414" y="21868"/>
                  </a:lnTo>
                  <a:close/>
                  <a:moveTo>
                    <a:pt x="4307" y="21995"/>
                  </a:moveTo>
                  <a:lnTo>
                    <a:pt x="4354" y="22024"/>
                  </a:lnTo>
                  <a:lnTo>
                    <a:pt x="4356" y="22024"/>
                  </a:lnTo>
                  <a:lnTo>
                    <a:pt x="4344" y="22045"/>
                  </a:lnTo>
                  <a:lnTo>
                    <a:pt x="4295" y="22016"/>
                  </a:lnTo>
                  <a:lnTo>
                    <a:pt x="4307" y="21995"/>
                  </a:lnTo>
                  <a:close/>
                  <a:moveTo>
                    <a:pt x="4744" y="22072"/>
                  </a:moveTo>
                  <a:lnTo>
                    <a:pt x="4760" y="22080"/>
                  </a:lnTo>
                  <a:lnTo>
                    <a:pt x="4725" y="22141"/>
                  </a:lnTo>
                  <a:lnTo>
                    <a:pt x="4709" y="22132"/>
                  </a:lnTo>
                  <a:lnTo>
                    <a:pt x="4744" y="22072"/>
                  </a:lnTo>
                  <a:close/>
                  <a:moveTo>
                    <a:pt x="3349" y="22166"/>
                  </a:moveTo>
                  <a:cubicBezTo>
                    <a:pt x="3349" y="22166"/>
                    <a:pt x="3349" y="22166"/>
                    <a:pt x="3348" y="22166"/>
                  </a:cubicBezTo>
                  <a:lnTo>
                    <a:pt x="3348" y="22166"/>
                  </a:lnTo>
                  <a:cubicBezTo>
                    <a:pt x="3349" y="22166"/>
                    <a:pt x="3349" y="22166"/>
                    <a:pt x="3349" y="22166"/>
                  </a:cubicBezTo>
                  <a:close/>
                  <a:moveTo>
                    <a:pt x="19143" y="22252"/>
                  </a:moveTo>
                  <a:lnTo>
                    <a:pt x="19227" y="22300"/>
                  </a:lnTo>
                  <a:lnTo>
                    <a:pt x="19187" y="22347"/>
                  </a:lnTo>
                  <a:lnTo>
                    <a:pt x="19123" y="22279"/>
                  </a:lnTo>
                  <a:lnTo>
                    <a:pt x="19143" y="22252"/>
                  </a:lnTo>
                  <a:close/>
                  <a:moveTo>
                    <a:pt x="1193" y="22270"/>
                  </a:moveTo>
                  <a:lnTo>
                    <a:pt x="1193" y="22272"/>
                  </a:lnTo>
                  <a:lnTo>
                    <a:pt x="1218" y="22283"/>
                  </a:lnTo>
                  <a:lnTo>
                    <a:pt x="1157" y="22410"/>
                  </a:lnTo>
                  <a:lnTo>
                    <a:pt x="1132" y="22397"/>
                  </a:lnTo>
                  <a:lnTo>
                    <a:pt x="1193" y="22270"/>
                  </a:lnTo>
                  <a:close/>
                  <a:moveTo>
                    <a:pt x="3314" y="22433"/>
                  </a:moveTo>
                  <a:cubicBezTo>
                    <a:pt x="3312" y="22437"/>
                    <a:pt x="3306" y="22449"/>
                    <a:pt x="3299" y="22460"/>
                  </a:cubicBezTo>
                  <a:lnTo>
                    <a:pt x="3303" y="22461"/>
                  </a:lnTo>
                  <a:lnTo>
                    <a:pt x="3303" y="22461"/>
                  </a:lnTo>
                  <a:cubicBezTo>
                    <a:pt x="3307" y="22453"/>
                    <a:pt x="3311" y="22444"/>
                    <a:pt x="3314" y="22433"/>
                  </a:cubicBezTo>
                  <a:cubicBezTo>
                    <a:pt x="3314" y="22433"/>
                    <a:pt x="3314" y="22433"/>
                    <a:pt x="3314" y="22433"/>
                  </a:cubicBezTo>
                  <a:close/>
                  <a:moveTo>
                    <a:pt x="2465" y="22401"/>
                  </a:moveTo>
                  <a:lnTo>
                    <a:pt x="2481" y="22410"/>
                  </a:lnTo>
                  <a:lnTo>
                    <a:pt x="2451" y="22469"/>
                  </a:lnTo>
                  <a:lnTo>
                    <a:pt x="2451" y="22467"/>
                  </a:lnTo>
                  <a:lnTo>
                    <a:pt x="2434" y="22458"/>
                  </a:lnTo>
                  <a:lnTo>
                    <a:pt x="2465" y="22401"/>
                  </a:lnTo>
                  <a:close/>
                  <a:moveTo>
                    <a:pt x="4254" y="22528"/>
                  </a:moveTo>
                  <a:lnTo>
                    <a:pt x="4301" y="22557"/>
                  </a:lnTo>
                  <a:lnTo>
                    <a:pt x="4290" y="22578"/>
                  </a:lnTo>
                  <a:lnTo>
                    <a:pt x="4243" y="22547"/>
                  </a:lnTo>
                  <a:lnTo>
                    <a:pt x="4254" y="22528"/>
                  </a:lnTo>
                  <a:close/>
                  <a:moveTo>
                    <a:pt x="4098" y="22483"/>
                  </a:moveTo>
                  <a:lnTo>
                    <a:pt x="4123" y="22498"/>
                  </a:lnTo>
                  <a:lnTo>
                    <a:pt x="4051" y="22616"/>
                  </a:lnTo>
                  <a:lnTo>
                    <a:pt x="4028" y="22601"/>
                  </a:lnTo>
                  <a:lnTo>
                    <a:pt x="4098" y="22483"/>
                  </a:lnTo>
                  <a:close/>
                  <a:moveTo>
                    <a:pt x="1282" y="22576"/>
                  </a:moveTo>
                  <a:lnTo>
                    <a:pt x="1332" y="22601"/>
                  </a:lnTo>
                  <a:lnTo>
                    <a:pt x="1322" y="22622"/>
                  </a:lnTo>
                  <a:lnTo>
                    <a:pt x="1272" y="22597"/>
                  </a:lnTo>
                  <a:lnTo>
                    <a:pt x="1282" y="22576"/>
                  </a:lnTo>
                  <a:close/>
                  <a:moveTo>
                    <a:pt x="2320" y="22645"/>
                  </a:moveTo>
                  <a:lnTo>
                    <a:pt x="2370" y="22672"/>
                  </a:lnTo>
                  <a:lnTo>
                    <a:pt x="2359" y="22691"/>
                  </a:lnTo>
                  <a:lnTo>
                    <a:pt x="2309" y="22664"/>
                  </a:lnTo>
                  <a:lnTo>
                    <a:pt x="2320" y="22645"/>
                  </a:lnTo>
                  <a:close/>
                  <a:moveTo>
                    <a:pt x="1399" y="22619"/>
                  </a:moveTo>
                  <a:lnTo>
                    <a:pt x="1427" y="22629"/>
                  </a:lnTo>
                  <a:lnTo>
                    <a:pt x="1368" y="22804"/>
                  </a:lnTo>
                  <a:lnTo>
                    <a:pt x="1322" y="22784"/>
                  </a:lnTo>
                  <a:lnTo>
                    <a:pt x="1399" y="22619"/>
                  </a:lnTo>
                  <a:close/>
                  <a:moveTo>
                    <a:pt x="2386" y="22811"/>
                  </a:moveTo>
                  <a:cubicBezTo>
                    <a:pt x="2405" y="22811"/>
                    <a:pt x="2433" y="22831"/>
                    <a:pt x="2473" y="22884"/>
                  </a:cubicBezTo>
                  <a:cubicBezTo>
                    <a:pt x="2420" y="22892"/>
                    <a:pt x="2378" y="22898"/>
                    <a:pt x="2328" y="22907"/>
                  </a:cubicBezTo>
                  <a:cubicBezTo>
                    <a:pt x="2343" y="22858"/>
                    <a:pt x="2355" y="22811"/>
                    <a:pt x="2386" y="22811"/>
                  </a:cubicBezTo>
                  <a:close/>
                  <a:moveTo>
                    <a:pt x="981" y="22869"/>
                  </a:moveTo>
                  <a:lnTo>
                    <a:pt x="998" y="22876"/>
                  </a:lnTo>
                  <a:lnTo>
                    <a:pt x="971" y="22941"/>
                  </a:lnTo>
                  <a:lnTo>
                    <a:pt x="953" y="22934"/>
                  </a:lnTo>
                  <a:lnTo>
                    <a:pt x="981" y="22869"/>
                  </a:lnTo>
                  <a:close/>
                  <a:moveTo>
                    <a:pt x="3386" y="22851"/>
                  </a:moveTo>
                  <a:lnTo>
                    <a:pt x="3480" y="22915"/>
                  </a:lnTo>
                  <a:lnTo>
                    <a:pt x="3463" y="22942"/>
                  </a:lnTo>
                  <a:lnTo>
                    <a:pt x="3367" y="22881"/>
                  </a:lnTo>
                  <a:lnTo>
                    <a:pt x="3369" y="22881"/>
                  </a:lnTo>
                  <a:lnTo>
                    <a:pt x="3386" y="22851"/>
                  </a:lnTo>
                  <a:close/>
                  <a:moveTo>
                    <a:pt x="3706" y="22895"/>
                  </a:moveTo>
                  <a:lnTo>
                    <a:pt x="3731" y="22906"/>
                  </a:lnTo>
                  <a:lnTo>
                    <a:pt x="3691" y="23012"/>
                  </a:lnTo>
                  <a:lnTo>
                    <a:pt x="3645" y="22990"/>
                  </a:lnTo>
                  <a:lnTo>
                    <a:pt x="3706" y="22895"/>
                  </a:lnTo>
                  <a:close/>
                  <a:moveTo>
                    <a:pt x="835" y="23028"/>
                  </a:moveTo>
                  <a:cubicBezTo>
                    <a:pt x="835" y="23028"/>
                    <a:pt x="835" y="23028"/>
                    <a:pt x="834" y="23028"/>
                  </a:cubicBezTo>
                  <a:lnTo>
                    <a:pt x="834" y="23028"/>
                  </a:lnTo>
                  <a:cubicBezTo>
                    <a:pt x="835" y="23028"/>
                    <a:pt x="835" y="23028"/>
                    <a:pt x="835" y="23028"/>
                  </a:cubicBezTo>
                  <a:close/>
                  <a:moveTo>
                    <a:pt x="1003" y="23057"/>
                  </a:moveTo>
                  <a:lnTo>
                    <a:pt x="1054" y="23081"/>
                  </a:lnTo>
                  <a:lnTo>
                    <a:pt x="1046" y="23101"/>
                  </a:lnTo>
                  <a:lnTo>
                    <a:pt x="994" y="23078"/>
                  </a:lnTo>
                  <a:lnTo>
                    <a:pt x="1003" y="23057"/>
                  </a:lnTo>
                  <a:close/>
                  <a:moveTo>
                    <a:pt x="1593" y="22947"/>
                  </a:moveTo>
                  <a:cubicBezTo>
                    <a:pt x="1624" y="23051"/>
                    <a:pt x="1636" y="23094"/>
                    <a:pt x="1655" y="23159"/>
                  </a:cubicBezTo>
                  <a:cubicBezTo>
                    <a:pt x="1606" y="23148"/>
                    <a:pt x="1581" y="23143"/>
                    <a:pt x="1544" y="23135"/>
                  </a:cubicBezTo>
                  <a:cubicBezTo>
                    <a:pt x="1555" y="23095"/>
                    <a:pt x="1563" y="23059"/>
                    <a:pt x="1593" y="22947"/>
                  </a:cubicBezTo>
                  <a:close/>
                  <a:moveTo>
                    <a:pt x="2055" y="23087"/>
                  </a:moveTo>
                  <a:lnTo>
                    <a:pt x="2081" y="23094"/>
                  </a:lnTo>
                  <a:lnTo>
                    <a:pt x="2058" y="23200"/>
                  </a:lnTo>
                  <a:lnTo>
                    <a:pt x="2011" y="23185"/>
                  </a:lnTo>
                  <a:lnTo>
                    <a:pt x="2055" y="23087"/>
                  </a:lnTo>
                  <a:close/>
                  <a:moveTo>
                    <a:pt x="4119" y="23178"/>
                  </a:moveTo>
                  <a:lnTo>
                    <a:pt x="4166" y="23209"/>
                  </a:lnTo>
                  <a:lnTo>
                    <a:pt x="4153" y="23228"/>
                  </a:lnTo>
                  <a:lnTo>
                    <a:pt x="4106" y="23197"/>
                  </a:lnTo>
                  <a:lnTo>
                    <a:pt x="4119" y="23178"/>
                  </a:lnTo>
                  <a:close/>
                  <a:moveTo>
                    <a:pt x="1675" y="23260"/>
                  </a:moveTo>
                  <a:lnTo>
                    <a:pt x="1693" y="23269"/>
                  </a:lnTo>
                  <a:lnTo>
                    <a:pt x="1666" y="23329"/>
                  </a:lnTo>
                  <a:lnTo>
                    <a:pt x="1650" y="23322"/>
                  </a:lnTo>
                  <a:lnTo>
                    <a:pt x="1675" y="23260"/>
                  </a:lnTo>
                  <a:close/>
                  <a:moveTo>
                    <a:pt x="3922" y="23379"/>
                  </a:moveTo>
                  <a:lnTo>
                    <a:pt x="3969" y="23410"/>
                  </a:lnTo>
                  <a:lnTo>
                    <a:pt x="3957" y="23429"/>
                  </a:lnTo>
                  <a:lnTo>
                    <a:pt x="3910" y="23399"/>
                  </a:lnTo>
                  <a:lnTo>
                    <a:pt x="3922" y="23379"/>
                  </a:lnTo>
                  <a:close/>
                  <a:moveTo>
                    <a:pt x="2112" y="23244"/>
                  </a:moveTo>
                  <a:lnTo>
                    <a:pt x="2139" y="23256"/>
                  </a:lnTo>
                  <a:lnTo>
                    <a:pt x="2061" y="23432"/>
                  </a:lnTo>
                  <a:lnTo>
                    <a:pt x="2034" y="23421"/>
                  </a:lnTo>
                  <a:lnTo>
                    <a:pt x="2112" y="23244"/>
                  </a:lnTo>
                  <a:close/>
                  <a:moveTo>
                    <a:pt x="4359" y="23326"/>
                  </a:moveTo>
                  <a:lnTo>
                    <a:pt x="4401" y="23350"/>
                  </a:lnTo>
                  <a:lnTo>
                    <a:pt x="4338" y="23449"/>
                  </a:lnTo>
                  <a:lnTo>
                    <a:pt x="4313" y="23437"/>
                  </a:lnTo>
                  <a:lnTo>
                    <a:pt x="4359" y="23326"/>
                  </a:lnTo>
                  <a:close/>
                  <a:moveTo>
                    <a:pt x="1805" y="23391"/>
                  </a:moveTo>
                  <a:lnTo>
                    <a:pt x="1822" y="23399"/>
                  </a:lnTo>
                  <a:lnTo>
                    <a:pt x="1796" y="23459"/>
                  </a:lnTo>
                  <a:lnTo>
                    <a:pt x="1778" y="23450"/>
                  </a:lnTo>
                  <a:lnTo>
                    <a:pt x="1805" y="23391"/>
                  </a:lnTo>
                  <a:close/>
                  <a:moveTo>
                    <a:pt x="6438" y="23416"/>
                  </a:moveTo>
                  <a:lnTo>
                    <a:pt x="6448" y="23488"/>
                  </a:lnTo>
                  <a:lnTo>
                    <a:pt x="6429" y="23491"/>
                  </a:lnTo>
                  <a:lnTo>
                    <a:pt x="6418" y="23419"/>
                  </a:lnTo>
                  <a:lnTo>
                    <a:pt x="6438" y="23416"/>
                  </a:lnTo>
                  <a:close/>
                  <a:moveTo>
                    <a:pt x="3650" y="23354"/>
                  </a:moveTo>
                  <a:cubicBezTo>
                    <a:pt x="3661" y="23463"/>
                    <a:pt x="3667" y="23507"/>
                    <a:pt x="3675" y="23575"/>
                  </a:cubicBezTo>
                  <a:cubicBezTo>
                    <a:pt x="3629" y="23557"/>
                    <a:pt x="3605" y="23549"/>
                    <a:pt x="3570" y="23534"/>
                  </a:cubicBezTo>
                  <a:cubicBezTo>
                    <a:pt x="3588" y="23496"/>
                    <a:pt x="3603" y="23460"/>
                    <a:pt x="3650" y="23354"/>
                  </a:cubicBezTo>
                  <a:close/>
                  <a:moveTo>
                    <a:pt x="1975" y="23549"/>
                  </a:moveTo>
                  <a:lnTo>
                    <a:pt x="2062" y="23585"/>
                  </a:lnTo>
                  <a:lnTo>
                    <a:pt x="2053" y="23616"/>
                  </a:lnTo>
                  <a:lnTo>
                    <a:pt x="1958" y="23600"/>
                  </a:lnTo>
                  <a:lnTo>
                    <a:pt x="1975" y="23549"/>
                  </a:lnTo>
                  <a:close/>
                  <a:moveTo>
                    <a:pt x="3038" y="23434"/>
                  </a:moveTo>
                  <a:cubicBezTo>
                    <a:pt x="3114" y="23471"/>
                    <a:pt x="3160" y="23491"/>
                    <a:pt x="3211" y="23516"/>
                  </a:cubicBezTo>
                  <a:cubicBezTo>
                    <a:pt x="3183" y="23562"/>
                    <a:pt x="3167" y="23587"/>
                    <a:pt x="3145" y="23624"/>
                  </a:cubicBezTo>
                  <a:cubicBezTo>
                    <a:pt x="3113" y="23569"/>
                    <a:pt x="3086" y="23519"/>
                    <a:pt x="3038" y="23434"/>
                  </a:cubicBezTo>
                  <a:close/>
                  <a:moveTo>
                    <a:pt x="2142" y="23609"/>
                  </a:moveTo>
                  <a:lnTo>
                    <a:pt x="2159" y="23616"/>
                  </a:lnTo>
                  <a:lnTo>
                    <a:pt x="2134" y="23675"/>
                  </a:lnTo>
                  <a:lnTo>
                    <a:pt x="2118" y="23668"/>
                  </a:lnTo>
                  <a:lnTo>
                    <a:pt x="2142" y="23609"/>
                  </a:lnTo>
                  <a:close/>
                  <a:moveTo>
                    <a:pt x="1277" y="23607"/>
                  </a:moveTo>
                  <a:lnTo>
                    <a:pt x="1304" y="23613"/>
                  </a:lnTo>
                  <a:lnTo>
                    <a:pt x="1284" y="23727"/>
                  </a:lnTo>
                  <a:lnTo>
                    <a:pt x="1237" y="23710"/>
                  </a:lnTo>
                  <a:lnTo>
                    <a:pt x="1277" y="23607"/>
                  </a:lnTo>
                  <a:close/>
                  <a:moveTo>
                    <a:pt x="3272" y="23659"/>
                  </a:moveTo>
                  <a:lnTo>
                    <a:pt x="3297" y="23672"/>
                  </a:lnTo>
                  <a:lnTo>
                    <a:pt x="3249" y="23777"/>
                  </a:lnTo>
                  <a:lnTo>
                    <a:pt x="3208" y="23752"/>
                  </a:lnTo>
                  <a:lnTo>
                    <a:pt x="3272" y="23659"/>
                  </a:lnTo>
                  <a:close/>
                  <a:moveTo>
                    <a:pt x="6330" y="23813"/>
                  </a:moveTo>
                  <a:lnTo>
                    <a:pt x="6373" y="23928"/>
                  </a:lnTo>
                  <a:lnTo>
                    <a:pt x="6327" y="23944"/>
                  </a:lnTo>
                  <a:lnTo>
                    <a:pt x="6305" y="23822"/>
                  </a:lnTo>
                  <a:lnTo>
                    <a:pt x="6330" y="23813"/>
                  </a:lnTo>
                  <a:close/>
                  <a:moveTo>
                    <a:pt x="860" y="23940"/>
                  </a:moveTo>
                  <a:lnTo>
                    <a:pt x="878" y="23947"/>
                  </a:lnTo>
                  <a:lnTo>
                    <a:pt x="856" y="24011"/>
                  </a:lnTo>
                  <a:lnTo>
                    <a:pt x="838" y="24005"/>
                  </a:lnTo>
                  <a:lnTo>
                    <a:pt x="860" y="23940"/>
                  </a:lnTo>
                  <a:close/>
                  <a:moveTo>
                    <a:pt x="1649" y="24092"/>
                  </a:moveTo>
                  <a:lnTo>
                    <a:pt x="1666" y="24097"/>
                  </a:lnTo>
                  <a:lnTo>
                    <a:pt x="1646" y="24158"/>
                  </a:lnTo>
                  <a:lnTo>
                    <a:pt x="1628" y="24150"/>
                  </a:lnTo>
                  <a:lnTo>
                    <a:pt x="1649" y="24092"/>
                  </a:lnTo>
                  <a:close/>
                  <a:moveTo>
                    <a:pt x="898" y="24122"/>
                  </a:moveTo>
                  <a:lnTo>
                    <a:pt x="953" y="24140"/>
                  </a:lnTo>
                  <a:lnTo>
                    <a:pt x="945" y="24162"/>
                  </a:lnTo>
                  <a:lnTo>
                    <a:pt x="893" y="24143"/>
                  </a:lnTo>
                  <a:lnTo>
                    <a:pt x="898" y="24122"/>
                  </a:lnTo>
                  <a:close/>
                  <a:moveTo>
                    <a:pt x="6480" y="24183"/>
                  </a:moveTo>
                  <a:lnTo>
                    <a:pt x="6486" y="24208"/>
                  </a:lnTo>
                  <a:lnTo>
                    <a:pt x="6430" y="24218"/>
                  </a:lnTo>
                  <a:lnTo>
                    <a:pt x="6424" y="24193"/>
                  </a:lnTo>
                  <a:lnTo>
                    <a:pt x="6480" y="24183"/>
                  </a:lnTo>
                  <a:close/>
                  <a:moveTo>
                    <a:pt x="3629" y="24153"/>
                  </a:moveTo>
                  <a:lnTo>
                    <a:pt x="3644" y="24165"/>
                  </a:lnTo>
                  <a:lnTo>
                    <a:pt x="3605" y="24221"/>
                  </a:lnTo>
                  <a:lnTo>
                    <a:pt x="3589" y="24211"/>
                  </a:lnTo>
                  <a:lnTo>
                    <a:pt x="3629" y="24153"/>
                  </a:lnTo>
                  <a:close/>
                  <a:moveTo>
                    <a:pt x="592" y="24211"/>
                  </a:moveTo>
                  <a:lnTo>
                    <a:pt x="610" y="24217"/>
                  </a:lnTo>
                  <a:lnTo>
                    <a:pt x="591" y="24283"/>
                  </a:lnTo>
                  <a:lnTo>
                    <a:pt x="572" y="24277"/>
                  </a:lnTo>
                  <a:lnTo>
                    <a:pt x="592" y="24211"/>
                  </a:lnTo>
                  <a:close/>
                  <a:moveTo>
                    <a:pt x="3379" y="24311"/>
                  </a:moveTo>
                  <a:lnTo>
                    <a:pt x="3394" y="24323"/>
                  </a:lnTo>
                  <a:lnTo>
                    <a:pt x="3354" y="24377"/>
                  </a:lnTo>
                  <a:lnTo>
                    <a:pt x="3338" y="24365"/>
                  </a:lnTo>
                  <a:lnTo>
                    <a:pt x="3379" y="24311"/>
                  </a:lnTo>
                  <a:close/>
                  <a:moveTo>
                    <a:pt x="1416" y="24359"/>
                  </a:moveTo>
                  <a:lnTo>
                    <a:pt x="1463" y="24371"/>
                  </a:lnTo>
                  <a:lnTo>
                    <a:pt x="1431" y="24471"/>
                  </a:lnTo>
                  <a:lnTo>
                    <a:pt x="1403" y="24467"/>
                  </a:lnTo>
                  <a:lnTo>
                    <a:pt x="1416" y="24359"/>
                  </a:lnTo>
                  <a:close/>
                  <a:moveTo>
                    <a:pt x="1578" y="24414"/>
                  </a:moveTo>
                  <a:lnTo>
                    <a:pt x="1686" y="24451"/>
                  </a:lnTo>
                  <a:lnTo>
                    <a:pt x="1677" y="24478"/>
                  </a:lnTo>
                  <a:lnTo>
                    <a:pt x="1569" y="24445"/>
                  </a:lnTo>
                  <a:lnTo>
                    <a:pt x="1578" y="24414"/>
                  </a:lnTo>
                  <a:close/>
                  <a:moveTo>
                    <a:pt x="6427" y="24309"/>
                  </a:moveTo>
                  <a:cubicBezTo>
                    <a:pt x="6471" y="24321"/>
                    <a:pt x="6507" y="24330"/>
                    <a:pt x="6536" y="24337"/>
                  </a:cubicBezTo>
                  <a:lnTo>
                    <a:pt x="6536" y="24337"/>
                  </a:lnTo>
                  <a:cubicBezTo>
                    <a:pt x="6529" y="24330"/>
                    <a:pt x="6532" y="24328"/>
                    <a:pt x="6541" y="24328"/>
                  </a:cubicBezTo>
                  <a:cubicBezTo>
                    <a:pt x="6549" y="24328"/>
                    <a:pt x="6561" y="24330"/>
                    <a:pt x="6573" y="24331"/>
                  </a:cubicBezTo>
                  <a:cubicBezTo>
                    <a:pt x="6568" y="24335"/>
                    <a:pt x="6564" y="24339"/>
                    <a:pt x="6559" y="24342"/>
                  </a:cubicBezTo>
                  <a:lnTo>
                    <a:pt x="6559" y="24342"/>
                  </a:lnTo>
                  <a:cubicBezTo>
                    <a:pt x="6552" y="24341"/>
                    <a:pt x="6544" y="24339"/>
                    <a:pt x="6536" y="24337"/>
                  </a:cubicBezTo>
                  <a:lnTo>
                    <a:pt x="6536" y="24337"/>
                  </a:lnTo>
                  <a:cubicBezTo>
                    <a:pt x="6539" y="24340"/>
                    <a:pt x="6544" y="24344"/>
                    <a:pt x="6551" y="24348"/>
                  </a:cubicBezTo>
                  <a:lnTo>
                    <a:pt x="6551" y="24348"/>
                  </a:lnTo>
                  <a:cubicBezTo>
                    <a:pt x="6554" y="24346"/>
                    <a:pt x="6556" y="24344"/>
                    <a:pt x="6559" y="24342"/>
                  </a:cubicBezTo>
                  <a:lnTo>
                    <a:pt x="6559" y="24342"/>
                  </a:lnTo>
                  <a:cubicBezTo>
                    <a:pt x="6604" y="24352"/>
                    <a:pt x="6631" y="24354"/>
                    <a:pt x="6650" y="24354"/>
                  </a:cubicBezTo>
                  <a:cubicBezTo>
                    <a:pt x="6664" y="24354"/>
                    <a:pt x="6674" y="24353"/>
                    <a:pt x="6685" y="24352"/>
                  </a:cubicBezTo>
                  <a:cubicBezTo>
                    <a:pt x="6697" y="24396"/>
                    <a:pt x="6707" y="24425"/>
                    <a:pt x="6723" y="24473"/>
                  </a:cubicBezTo>
                  <a:cubicBezTo>
                    <a:pt x="6691" y="24486"/>
                    <a:pt x="6661" y="24496"/>
                    <a:pt x="6622" y="24511"/>
                  </a:cubicBezTo>
                  <a:cubicBezTo>
                    <a:pt x="6602" y="24453"/>
                    <a:pt x="6589" y="24411"/>
                    <a:pt x="6577" y="24364"/>
                  </a:cubicBezTo>
                  <a:cubicBezTo>
                    <a:pt x="6566" y="24358"/>
                    <a:pt x="6558" y="24353"/>
                    <a:pt x="6551" y="24348"/>
                  </a:cubicBezTo>
                  <a:lnTo>
                    <a:pt x="6551" y="24348"/>
                  </a:lnTo>
                  <a:cubicBezTo>
                    <a:pt x="6535" y="24361"/>
                    <a:pt x="6519" y="24373"/>
                    <a:pt x="6501" y="24380"/>
                  </a:cubicBezTo>
                  <a:cubicBezTo>
                    <a:pt x="6500" y="24380"/>
                    <a:pt x="6500" y="24380"/>
                    <a:pt x="6500" y="24380"/>
                  </a:cubicBezTo>
                  <a:cubicBezTo>
                    <a:pt x="6492" y="24380"/>
                    <a:pt x="6475" y="24355"/>
                    <a:pt x="6427" y="24309"/>
                  </a:cubicBezTo>
                  <a:close/>
                  <a:moveTo>
                    <a:pt x="1816" y="24477"/>
                  </a:moveTo>
                  <a:lnTo>
                    <a:pt x="1834" y="24483"/>
                  </a:lnTo>
                  <a:lnTo>
                    <a:pt x="1815" y="24540"/>
                  </a:lnTo>
                  <a:lnTo>
                    <a:pt x="1797" y="24534"/>
                  </a:lnTo>
                  <a:lnTo>
                    <a:pt x="1816" y="24477"/>
                  </a:lnTo>
                  <a:close/>
                  <a:moveTo>
                    <a:pt x="569" y="24492"/>
                  </a:moveTo>
                  <a:lnTo>
                    <a:pt x="587" y="24496"/>
                  </a:lnTo>
                  <a:lnTo>
                    <a:pt x="570" y="24562"/>
                  </a:lnTo>
                  <a:lnTo>
                    <a:pt x="551" y="24558"/>
                  </a:lnTo>
                  <a:lnTo>
                    <a:pt x="569" y="24492"/>
                  </a:lnTo>
                  <a:close/>
                  <a:moveTo>
                    <a:pt x="5826" y="17395"/>
                  </a:moveTo>
                  <a:lnTo>
                    <a:pt x="5826" y="17395"/>
                  </a:lnTo>
                  <a:cubicBezTo>
                    <a:pt x="5880" y="17458"/>
                    <a:pt x="5937" y="17522"/>
                    <a:pt x="6012" y="17611"/>
                  </a:cubicBezTo>
                  <a:cubicBezTo>
                    <a:pt x="5921" y="17655"/>
                    <a:pt x="5862" y="17673"/>
                    <a:pt x="5817" y="17711"/>
                  </a:cubicBezTo>
                  <a:cubicBezTo>
                    <a:pt x="5771" y="17749"/>
                    <a:pt x="5740" y="17809"/>
                    <a:pt x="5702" y="17859"/>
                  </a:cubicBezTo>
                  <a:cubicBezTo>
                    <a:pt x="5656" y="17845"/>
                    <a:pt x="5621" y="17833"/>
                    <a:pt x="5618" y="17831"/>
                  </a:cubicBezTo>
                  <a:cubicBezTo>
                    <a:pt x="5489" y="17874"/>
                    <a:pt x="5403" y="17902"/>
                    <a:pt x="5324" y="17930"/>
                  </a:cubicBezTo>
                  <a:cubicBezTo>
                    <a:pt x="5255" y="18039"/>
                    <a:pt x="5187" y="18143"/>
                    <a:pt x="5118" y="18254"/>
                  </a:cubicBezTo>
                  <a:cubicBezTo>
                    <a:pt x="5147" y="18276"/>
                    <a:pt x="5190" y="18310"/>
                    <a:pt x="5250" y="18357"/>
                  </a:cubicBezTo>
                  <a:cubicBezTo>
                    <a:pt x="5130" y="18445"/>
                    <a:pt x="5025" y="18518"/>
                    <a:pt x="4922" y="18594"/>
                  </a:cubicBezTo>
                  <a:cubicBezTo>
                    <a:pt x="4931" y="18627"/>
                    <a:pt x="4931" y="18664"/>
                    <a:pt x="4946" y="18688"/>
                  </a:cubicBezTo>
                  <a:cubicBezTo>
                    <a:pt x="4984" y="18749"/>
                    <a:pt x="5031" y="18804"/>
                    <a:pt x="5071" y="18866"/>
                  </a:cubicBezTo>
                  <a:cubicBezTo>
                    <a:pt x="5075" y="18873"/>
                    <a:pt x="5065" y="18895"/>
                    <a:pt x="5061" y="18911"/>
                  </a:cubicBezTo>
                  <a:cubicBezTo>
                    <a:pt x="5022" y="18908"/>
                    <a:pt x="4987" y="18905"/>
                    <a:pt x="4950" y="18902"/>
                  </a:cubicBezTo>
                  <a:lnTo>
                    <a:pt x="4950" y="18902"/>
                  </a:lnTo>
                  <a:cubicBezTo>
                    <a:pt x="4903" y="19004"/>
                    <a:pt x="4931" y="19066"/>
                    <a:pt x="4985" y="19128"/>
                  </a:cubicBezTo>
                  <a:cubicBezTo>
                    <a:pt x="5000" y="19145"/>
                    <a:pt x="4972" y="19209"/>
                    <a:pt x="4965" y="19248"/>
                  </a:cubicBezTo>
                  <a:cubicBezTo>
                    <a:pt x="4913" y="19197"/>
                    <a:pt x="4877" y="19160"/>
                    <a:pt x="4840" y="19123"/>
                  </a:cubicBezTo>
                  <a:cubicBezTo>
                    <a:pt x="4802" y="19170"/>
                    <a:pt x="4763" y="19217"/>
                    <a:pt x="4747" y="19236"/>
                  </a:cubicBezTo>
                  <a:cubicBezTo>
                    <a:pt x="4712" y="19328"/>
                    <a:pt x="4699" y="19407"/>
                    <a:pt x="4657" y="19457"/>
                  </a:cubicBezTo>
                  <a:cubicBezTo>
                    <a:pt x="4606" y="19517"/>
                    <a:pt x="4529" y="19553"/>
                    <a:pt x="4466" y="19603"/>
                  </a:cubicBezTo>
                  <a:cubicBezTo>
                    <a:pt x="4454" y="19612"/>
                    <a:pt x="4453" y="19641"/>
                    <a:pt x="4446" y="19662"/>
                  </a:cubicBezTo>
                  <a:cubicBezTo>
                    <a:pt x="4468" y="19690"/>
                    <a:pt x="4490" y="19718"/>
                    <a:pt x="4513" y="19746"/>
                  </a:cubicBezTo>
                  <a:cubicBezTo>
                    <a:pt x="4476" y="19772"/>
                    <a:pt x="4428" y="19790"/>
                    <a:pt x="4418" y="19818"/>
                  </a:cubicBezTo>
                  <a:cubicBezTo>
                    <a:pt x="4359" y="19985"/>
                    <a:pt x="4307" y="20155"/>
                    <a:pt x="4253" y="20318"/>
                  </a:cubicBezTo>
                  <a:cubicBezTo>
                    <a:pt x="4210" y="20366"/>
                    <a:pt x="4163" y="20419"/>
                    <a:pt x="4079" y="20513"/>
                  </a:cubicBezTo>
                  <a:cubicBezTo>
                    <a:pt x="4106" y="20552"/>
                    <a:pt x="4137" y="20600"/>
                    <a:pt x="4166" y="20641"/>
                  </a:cubicBezTo>
                  <a:cubicBezTo>
                    <a:pt x="4116" y="20668"/>
                    <a:pt x="4090" y="20683"/>
                    <a:pt x="4062" y="20697"/>
                  </a:cubicBezTo>
                  <a:cubicBezTo>
                    <a:pt x="4054" y="20762"/>
                    <a:pt x="4048" y="20822"/>
                    <a:pt x="4041" y="20877"/>
                  </a:cubicBezTo>
                  <a:cubicBezTo>
                    <a:pt x="3994" y="20902"/>
                    <a:pt x="3960" y="20920"/>
                    <a:pt x="3907" y="20947"/>
                  </a:cubicBezTo>
                  <a:cubicBezTo>
                    <a:pt x="3914" y="20993"/>
                    <a:pt x="3925" y="21030"/>
                    <a:pt x="3926" y="21068"/>
                  </a:cubicBezTo>
                  <a:cubicBezTo>
                    <a:pt x="3928" y="21115"/>
                    <a:pt x="3923" y="21164"/>
                    <a:pt x="3920" y="21223"/>
                  </a:cubicBezTo>
                  <a:cubicBezTo>
                    <a:pt x="3866" y="21215"/>
                    <a:pt x="3831" y="21211"/>
                    <a:pt x="3797" y="21206"/>
                  </a:cubicBezTo>
                  <a:cubicBezTo>
                    <a:pt x="3732" y="21318"/>
                    <a:pt x="3669" y="21429"/>
                    <a:pt x="3608" y="21532"/>
                  </a:cubicBezTo>
                  <a:cubicBezTo>
                    <a:pt x="3638" y="21561"/>
                    <a:pt x="3657" y="21579"/>
                    <a:pt x="3673" y="21595"/>
                  </a:cubicBezTo>
                  <a:cubicBezTo>
                    <a:pt x="3567" y="21696"/>
                    <a:pt x="3467" y="21792"/>
                    <a:pt x="3372" y="21883"/>
                  </a:cubicBezTo>
                  <a:cubicBezTo>
                    <a:pt x="3373" y="21988"/>
                    <a:pt x="3433" y="22076"/>
                    <a:pt x="3349" y="22166"/>
                  </a:cubicBezTo>
                  <a:cubicBezTo>
                    <a:pt x="3358" y="22186"/>
                    <a:pt x="3364" y="22207"/>
                    <a:pt x="3369" y="22229"/>
                  </a:cubicBezTo>
                  <a:lnTo>
                    <a:pt x="3342" y="22236"/>
                  </a:lnTo>
                  <a:lnTo>
                    <a:pt x="3338" y="22169"/>
                  </a:lnTo>
                  <a:cubicBezTo>
                    <a:pt x="3343" y="22167"/>
                    <a:pt x="3346" y="22166"/>
                    <a:pt x="3348" y="22166"/>
                  </a:cubicBezTo>
                  <a:lnTo>
                    <a:pt x="3348" y="22166"/>
                  </a:lnTo>
                  <a:cubicBezTo>
                    <a:pt x="3300" y="22172"/>
                    <a:pt x="3255" y="22176"/>
                    <a:pt x="3210" y="22182"/>
                  </a:cubicBezTo>
                  <a:cubicBezTo>
                    <a:pt x="3201" y="22252"/>
                    <a:pt x="3194" y="22317"/>
                    <a:pt x="3185" y="22380"/>
                  </a:cubicBezTo>
                  <a:cubicBezTo>
                    <a:pt x="3224" y="22405"/>
                    <a:pt x="3263" y="22430"/>
                    <a:pt x="3314" y="22433"/>
                  </a:cubicBezTo>
                  <a:lnTo>
                    <a:pt x="3314" y="22433"/>
                  </a:lnTo>
                  <a:cubicBezTo>
                    <a:pt x="3314" y="22433"/>
                    <a:pt x="3315" y="22432"/>
                    <a:pt x="3315" y="22432"/>
                  </a:cubicBezTo>
                  <a:lnTo>
                    <a:pt x="3315" y="22432"/>
                  </a:lnTo>
                  <a:cubicBezTo>
                    <a:pt x="3315" y="22432"/>
                    <a:pt x="3315" y="22433"/>
                    <a:pt x="3314" y="22433"/>
                  </a:cubicBezTo>
                  <a:cubicBezTo>
                    <a:pt x="3321" y="22433"/>
                    <a:pt x="3327" y="22432"/>
                    <a:pt x="3333" y="22432"/>
                  </a:cubicBezTo>
                  <a:cubicBezTo>
                    <a:pt x="3369" y="22432"/>
                    <a:pt x="3397" y="22446"/>
                    <a:pt x="3425" y="22460"/>
                  </a:cubicBezTo>
                  <a:lnTo>
                    <a:pt x="3405" y="22498"/>
                  </a:lnTo>
                  <a:lnTo>
                    <a:pt x="3303" y="22461"/>
                  </a:lnTo>
                  <a:lnTo>
                    <a:pt x="3303" y="22461"/>
                  </a:lnTo>
                  <a:cubicBezTo>
                    <a:pt x="3249" y="22574"/>
                    <a:pt x="3149" y="22550"/>
                    <a:pt x="3083" y="22600"/>
                  </a:cubicBezTo>
                  <a:cubicBezTo>
                    <a:pt x="3104" y="22638"/>
                    <a:pt x="3124" y="22675"/>
                    <a:pt x="3163" y="22745"/>
                  </a:cubicBezTo>
                  <a:cubicBezTo>
                    <a:pt x="3083" y="22753"/>
                    <a:pt x="3035" y="22756"/>
                    <a:pt x="2986" y="22760"/>
                  </a:cubicBezTo>
                  <a:cubicBezTo>
                    <a:pt x="2991" y="22842"/>
                    <a:pt x="2926" y="22947"/>
                    <a:pt x="3032" y="23035"/>
                  </a:cubicBezTo>
                  <a:cubicBezTo>
                    <a:pt x="2954" y="23044"/>
                    <a:pt x="2898" y="23050"/>
                    <a:pt x="2827" y="23057"/>
                  </a:cubicBezTo>
                  <a:cubicBezTo>
                    <a:pt x="2858" y="23106"/>
                    <a:pt x="2877" y="23135"/>
                    <a:pt x="2890" y="23156"/>
                  </a:cubicBezTo>
                  <a:cubicBezTo>
                    <a:pt x="2851" y="23198"/>
                    <a:pt x="2812" y="23240"/>
                    <a:pt x="2752" y="23303"/>
                  </a:cubicBezTo>
                  <a:cubicBezTo>
                    <a:pt x="2815" y="23294"/>
                    <a:pt x="2842" y="23290"/>
                    <a:pt x="2871" y="23284"/>
                  </a:cubicBezTo>
                  <a:lnTo>
                    <a:pt x="2871" y="23284"/>
                  </a:lnTo>
                  <a:cubicBezTo>
                    <a:pt x="2860" y="23329"/>
                    <a:pt x="2848" y="23368"/>
                    <a:pt x="2837" y="23407"/>
                  </a:cubicBezTo>
                  <a:cubicBezTo>
                    <a:pt x="2873" y="23444"/>
                    <a:pt x="2910" y="23482"/>
                    <a:pt x="2949" y="23524"/>
                  </a:cubicBezTo>
                  <a:cubicBezTo>
                    <a:pt x="2914" y="23556"/>
                    <a:pt x="2892" y="23577"/>
                    <a:pt x="2855" y="23612"/>
                  </a:cubicBezTo>
                  <a:cubicBezTo>
                    <a:pt x="2832" y="23562"/>
                    <a:pt x="2812" y="23524"/>
                    <a:pt x="2792" y="23482"/>
                  </a:cubicBezTo>
                  <a:cubicBezTo>
                    <a:pt x="2642" y="23534"/>
                    <a:pt x="2589" y="23582"/>
                    <a:pt x="2611" y="23650"/>
                  </a:cubicBezTo>
                  <a:cubicBezTo>
                    <a:pt x="2637" y="23647"/>
                    <a:pt x="2664" y="23643"/>
                    <a:pt x="2684" y="23640"/>
                  </a:cubicBezTo>
                  <a:cubicBezTo>
                    <a:pt x="2692" y="23685"/>
                    <a:pt x="2698" y="23724"/>
                    <a:pt x="2702" y="23750"/>
                  </a:cubicBezTo>
                  <a:cubicBezTo>
                    <a:pt x="2627" y="23783"/>
                    <a:pt x="2559" y="23812"/>
                    <a:pt x="2496" y="23838"/>
                  </a:cubicBezTo>
                  <a:cubicBezTo>
                    <a:pt x="2499" y="23875"/>
                    <a:pt x="2496" y="23890"/>
                    <a:pt x="2501" y="23894"/>
                  </a:cubicBezTo>
                  <a:cubicBezTo>
                    <a:pt x="2513" y="23906"/>
                    <a:pt x="2527" y="23917"/>
                    <a:pt x="2559" y="23917"/>
                  </a:cubicBezTo>
                  <a:cubicBezTo>
                    <a:pt x="2572" y="23917"/>
                    <a:pt x="2587" y="23915"/>
                    <a:pt x="2606" y="23911"/>
                  </a:cubicBezTo>
                  <a:lnTo>
                    <a:pt x="2606" y="23911"/>
                  </a:lnTo>
                  <a:cubicBezTo>
                    <a:pt x="2604" y="23918"/>
                    <a:pt x="2602" y="23924"/>
                    <a:pt x="2600" y="23930"/>
                  </a:cubicBezTo>
                  <a:lnTo>
                    <a:pt x="2600" y="23930"/>
                  </a:lnTo>
                  <a:cubicBezTo>
                    <a:pt x="2613" y="23923"/>
                    <a:pt x="2627" y="23914"/>
                    <a:pt x="2640" y="23903"/>
                  </a:cubicBezTo>
                  <a:lnTo>
                    <a:pt x="2640" y="23903"/>
                  </a:lnTo>
                  <a:cubicBezTo>
                    <a:pt x="2628" y="23907"/>
                    <a:pt x="2617" y="23909"/>
                    <a:pt x="2606" y="23911"/>
                  </a:cubicBezTo>
                  <a:lnTo>
                    <a:pt x="2606" y="23911"/>
                  </a:lnTo>
                  <a:cubicBezTo>
                    <a:pt x="2611" y="23899"/>
                    <a:pt x="2616" y="23887"/>
                    <a:pt x="2623" y="23875"/>
                  </a:cubicBezTo>
                  <a:cubicBezTo>
                    <a:pt x="2624" y="23873"/>
                    <a:pt x="2627" y="23871"/>
                    <a:pt x="2631" y="23871"/>
                  </a:cubicBezTo>
                  <a:cubicBezTo>
                    <a:pt x="2639" y="23871"/>
                    <a:pt x="2649" y="23880"/>
                    <a:pt x="2640" y="23903"/>
                  </a:cubicBezTo>
                  <a:cubicBezTo>
                    <a:pt x="2640" y="23903"/>
                    <a:pt x="2640" y="23903"/>
                    <a:pt x="2640" y="23903"/>
                  </a:cubicBezTo>
                  <a:lnTo>
                    <a:pt x="2640" y="23903"/>
                  </a:lnTo>
                  <a:cubicBezTo>
                    <a:pt x="2640" y="23903"/>
                    <a:pt x="2640" y="23903"/>
                    <a:pt x="2640" y="23903"/>
                  </a:cubicBezTo>
                  <a:lnTo>
                    <a:pt x="2640" y="23903"/>
                  </a:lnTo>
                  <a:cubicBezTo>
                    <a:pt x="2651" y="23912"/>
                    <a:pt x="2620" y="23937"/>
                    <a:pt x="2589" y="23962"/>
                  </a:cubicBezTo>
                  <a:cubicBezTo>
                    <a:pt x="2593" y="23952"/>
                    <a:pt x="2596" y="23941"/>
                    <a:pt x="2600" y="23930"/>
                  </a:cubicBezTo>
                  <a:lnTo>
                    <a:pt x="2600" y="23930"/>
                  </a:lnTo>
                  <a:cubicBezTo>
                    <a:pt x="2456" y="24013"/>
                    <a:pt x="2316" y="23976"/>
                    <a:pt x="2308" y="24140"/>
                  </a:cubicBezTo>
                  <a:cubicBezTo>
                    <a:pt x="2327" y="24164"/>
                    <a:pt x="2343" y="24184"/>
                    <a:pt x="2389" y="24242"/>
                  </a:cubicBezTo>
                  <a:cubicBezTo>
                    <a:pt x="2300" y="24233"/>
                    <a:pt x="2246" y="24227"/>
                    <a:pt x="2193" y="24222"/>
                  </a:cubicBezTo>
                  <a:cubicBezTo>
                    <a:pt x="2122" y="24342"/>
                    <a:pt x="2062" y="24442"/>
                    <a:pt x="1983" y="24563"/>
                  </a:cubicBezTo>
                  <a:lnTo>
                    <a:pt x="1983" y="24563"/>
                  </a:lnTo>
                  <a:cubicBezTo>
                    <a:pt x="1970" y="24503"/>
                    <a:pt x="1958" y="24441"/>
                    <a:pt x="1943" y="24375"/>
                  </a:cubicBezTo>
                  <a:cubicBezTo>
                    <a:pt x="1993" y="24346"/>
                    <a:pt x="2046" y="24314"/>
                    <a:pt x="2099" y="24283"/>
                  </a:cubicBezTo>
                  <a:cubicBezTo>
                    <a:pt x="2087" y="24255"/>
                    <a:pt x="2080" y="24237"/>
                    <a:pt x="2070" y="24215"/>
                  </a:cubicBezTo>
                  <a:lnTo>
                    <a:pt x="2215" y="24137"/>
                  </a:lnTo>
                  <a:cubicBezTo>
                    <a:pt x="2118" y="24058"/>
                    <a:pt x="2159" y="23919"/>
                    <a:pt x="2062" y="23786"/>
                  </a:cubicBezTo>
                  <a:cubicBezTo>
                    <a:pt x="2156" y="23775"/>
                    <a:pt x="2214" y="23769"/>
                    <a:pt x="2303" y="23760"/>
                  </a:cubicBezTo>
                  <a:cubicBezTo>
                    <a:pt x="2242" y="23646"/>
                    <a:pt x="2209" y="23577"/>
                    <a:pt x="2180" y="23519"/>
                  </a:cubicBezTo>
                  <a:cubicBezTo>
                    <a:pt x="2237" y="23477"/>
                    <a:pt x="2296" y="23434"/>
                    <a:pt x="2368" y="23379"/>
                  </a:cubicBezTo>
                  <a:cubicBezTo>
                    <a:pt x="2299" y="23332"/>
                    <a:pt x="2256" y="23303"/>
                    <a:pt x="2209" y="23271"/>
                  </a:cubicBezTo>
                  <a:cubicBezTo>
                    <a:pt x="2230" y="23234"/>
                    <a:pt x="2245" y="23209"/>
                    <a:pt x="2264" y="23176"/>
                  </a:cubicBezTo>
                  <a:cubicBezTo>
                    <a:pt x="2287" y="23207"/>
                    <a:pt x="2305" y="23232"/>
                    <a:pt x="2323" y="23257"/>
                  </a:cubicBezTo>
                  <a:cubicBezTo>
                    <a:pt x="2356" y="23241"/>
                    <a:pt x="2390" y="23225"/>
                    <a:pt x="2421" y="23210"/>
                  </a:cubicBezTo>
                  <a:cubicBezTo>
                    <a:pt x="2415" y="23178"/>
                    <a:pt x="2411" y="23151"/>
                    <a:pt x="2403" y="23112"/>
                  </a:cubicBezTo>
                  <a:lnTo>
                    <a:pt x="2403" y="23112"/>
                  </a:lnTo>
                  <a:cubicBezTo>
                    <a:pt x="2467" y="23129"/>
                    <a:pt x="2517" y="23146"/>
                    <a:pt x="2571" y="23160"/>
                  </a:cubicBezTo>
                  <a:cubicBezTo>
                    <a:pt x="2586" y="23125"/>
                    <a:pt x="2596" y="23098"/>
                    <a:pt x="2609" y="23069"/>
                  </a:cubicBezTo>
                  <a:cubicBezTo>
                    <a:pt x="2562" y="23035"/>
                    <a:pt x="2520" y="23003"/>
                    <a:pt x="2470" y="22966"/>
                  </a:cubicBezTo>
                  <a:cubicBezTo>
                    <a:pt x="2509" y="22947"/>
                    <a:pt x="2534" y="22934"/>
                    <a:pt x="2558" y="22923"/>
                  </a:cubicBezTo>
                  <a:cubicBezTo>
                    <a:pt x="2554" y="22887"/>
                    <a:pt x="2548" y="22848"/>
                    <a:pt x="2542" y="22800"/>
                  </a:cubicBezTo>
                  <a:cubicBezTo>
                    <a:pt x="2609" y="22767"/>
                    <a:pt x="2668" y="22741"/>
                    <a:pt x="2726" y="22714"/>
                  </a:cubicBezTo>
                  <a:cubicBezTo>
                    <a:pt x="2711" y="22656"/>
                    <a:pt x="2699" y="22606"/>
                    <a:pt x="2684" y="22551"/>
                  </a:cubicBezTo>
                  <a:lnTo>
                    <a:pt x="2802" y="22551"/>
                  </a:lnTo>
                  <a:cubicBezTo>
                    <a:pt x="2840" y="22479"/>
                    <a:pt x="2874" y="22416"/>
                    <a:pt x="2908" y="22350"/>
                  </a:cubicBezTo>
                  <a:cubicBezTo>
                    <a:pt x="2665" y="22303"/>
                    <a:pt x="2657" y="22298"/>
                    <a:pt x="2495" y="22129"/>
                  </a:cubicBezTo>
                  <a:cubicBezTo>
                    <a:pt x="2629" y="22061"/>
                    <a:pt x="2754" y="21996"/>
                    <a:pt x="2863" y="21941"/>
                  </a:cubicBezTo>
                  <a:cubicBezTo>
                    <a:pt x="2954" y="22002"/>
                    <a:pt x="2879" y="22157"/>
                    <a:pt x="3007" y="22160"/>
                  </a:cubicBezTo>
                  <a:cubicBezTo>
                    <a:pt x="3020" y="22105"/>
                    <a:pt x="3032" y="22052"/>
                    <a:pt x="3049" y="21999"/>
                  </a:cubicBezTo>
                  <a:cubicBezTo>
                    <a:pt x="3077" y="21913"/>
                    <a:pt x="3074" y="21839"/>
                    <a:pt x="3001" y="21791"/>
                  </a:cubicBezTo>
                  <a:cubicBezTo>
                    <a:pt x="2996" y="21788"/>
                    <a:pt x="3007" y="21763"/>
                    <a:pt x="3010" y="21746"/>
                  </a:cubicBezTo>
                  <a:cubicBezTo>
                    <a:pt x="3052" y="21751"/>
                    <a:pt x="3092" y="21754"/>
                    <a:pt x="3139" y="21758"/>
                  </a:cubicBezTo>
                  <a:cubicBezTo>
                    <a:pt x="3163" y="21577"/>
                    <a:pt x="3102" y="21462"/>
                    <a:pt x="3030" y="21355"/>
                  </a:cubicBezTo>
                  <a:cubicBezTo>
                    <a:pt x="2986" y="21287"/>
                    <a:pt x="2955" y="21223"/>
                    <a:pt x="3048" y="21128"/>
                  </a:cubicBezTo>
                  <a:cubicBezTo>
                    <a:pt x="3130" y="21186"/>
                    <a:pt x="3148" y="21338"/>
                    <a:pt x="3264" y="21338"/>
                  </a:cubicBezTo>
                  <a:cubicBezTo>
                    <a:pt x="3277" y="21338"/>
                    <a:pt x="3292" y="21336"/>
                    <a:pt x="3308" y="21331"/>
                  </a:cubicBezTo>
                  <a:cubicBezTo>
                    <a:pt x="3332" y="21293"/>
                    <a:pt x="3354" y="21256"/>
                    <a:pt x="3376" y="21220"/>
                  </a:cubicBezTo>
                  <a:cubicBezTo>
                    <a:pt x="3326" y="21121"/>
                    <a:pt x="3311" y="21015"/>
                    <a:pt x="3394" y="20864"/>
                  </a:cubicBezTo>
                  <a:cubicBezTo>
                    <a:pt x="3439" y="20933"/>
                    <a:pt x="3464" y="20987"/>
                    <a:pt x="3504" y="21025"/>
                  </a:cubicBezTo>
                  <a:cubicBezTo>
                    <a:pt x="3507" y="21028"/>
                    <a:pt x="3510" y="21029"/>
                    <a:pt x="3515" y="21029"/>
                  </a:cubicBezTo>
                  <a:cubicBezTo>
                    <a:pt x="3535" y="21029"/>
                    <a:pt x="3573" y="21010"/>
                    <a:pt x="3610" y="21000"/>
                  </a:cubicBezTo>
                  <a:cubicBezTo>
                    <a:pt x="3579" y="20940"/>
                    <a:pt x="3558" y="20900"/>
                    <a:pt x="3542" y="20870"/>
                  </a:cubicBezTo>
                  <a:cubicBezTo>
                    <a:pt x="3567" y="20811"/>
                    <a:pt x="3591" y="20758"/>
                    <a:pt x="3642" y="20644"/>
                  </a:cubicBezTo>
                  <a:lnTo>
                    <a:pt x="3642" y="20644"/>
                  </a:lnTo>
                  <a:cubicBezTo>
                    <a:pt x="3538" y="20697"/>
                    <a:pt x="3492" y="20721"/>
                    <a:pt x="3447" y="20744"/>
                  </a:cubicBezTo>
                  <a:cubicBezTo>
                    <a:pt x="3426" y="20696"/>
                    <a:pt x="3404" y="20643"/>
                    <a:pt x="3377" y="20581"/>
                  </a:cubicBezTo>
                  <a:lnTo>
                    <a:pt x="3377" y="20581"/>
                  </a:lnTo>
                  <a:cubicBezTo>
                    <a:pt x="3489" y="20602"/>
                    <a:pt x="3591" y="20621"/>
                    <a:pt x="3697" y="20640"/>
                  </a:cubicBezTo>
                  <a:cubicBezTo>
                    <a:pt x="3711" y="20491"/>
                    <a:pt x="3723" y="20363"/>
                    <a:pt x="3735" y="20244"/>
                  </a:cubicBezTo>
                  <a:cubicBezTo>
                    <a:pt x="3794" y="20210"/>
                    <a:pt x="3836" y="20187"/>
                    <a:pt x="3885" y="20159"/>
                  </a:cubicBezTo>
                  <a:cubicBezTo>
                    <a:pt x="3876" y="20074"/>
                    <a:pt x="3869" y="19994"/>
                    <a:pt x="3861" y="19924"/>
                  </a:cubicBezTo>
                  <a:cubicBezTo>
                    <a:pt x="3807" y="19879"/>
                    <a:pt x="3758" y="19838"/>
                    <a:pt x="3733" y="19818"/>
                  </a:cubicBezTo>
                  <a:cubicBezTo>
                    <a:pt x="3775" y="19790"/>
                    <a:pt x="3820" y="19760"/>
                    <a:pt x="3856" y="19738"/>
                  </a:cubicBezTo>
                  <a:cubicBezTo>
                    <a:pt x="3920" y="19847"/>
                    <a:pt x="3972" y="19935"/>
                    <a:pt x="4029" y="20034"/>
                  </a:cubicBezTo>
                  <a:cubicBezTo>
                    <a:pt x="4054" y="19993"/>
                    <a:pt x="4070" y="19968"/>
                    <a:pt x="4088" y="19941"/>
                  </a:cubicBezTo>
                  <a:cubicBezTo>
                    <a:pt x="4048" y="19899"/>
                    <a:pt x="4013" y="19859"/>
                    <a:pt x="3994" y="19840"/>
                  </a:cubicBezTo>
                  <a:cubicBezTo>
                    <a:pt x="4001" y="19773"/>
                    <a:pt x="4013" y="19737"/>
                    <a:pt x="4010" y="19703"/>
                  </a:cubicBezTo>
                  <a:cubicBezTo>
                    <a:pt x="4009" y="19679"/>
                    <a:pt x="3989" y="19660"/>
                    <a:pt x="3979" y="19641"/>
                  </a:cubicBezTo>
                  <a:cubicBezTo>
                    <a:pt x="4023" y="19616"/>
                    <a:pt x="4042" y="19604"/>
                    <a:pt x="4109" y="19566"/>
                  </a:cubicBezTo>
                  <a:cubicBezTo>
                    <a:pt x="3956" y="19545"/>
                    <a:pt x="3850" y="19531"/>
                    <a:pt x="3738" y="19515"/>
                  </a:cubicBezTo>
                  <a:cubicBezTo>
                    <a:pt x="3754" y="19470"/>
                    <a:pt x="3764" y="19442"/>
                    <a:pt x="3782" y="19395"/>
                  </a:cubicBezTo>
                  <a:cubicBezTo>
                    <a:pt x="3888" y="19422"/>
                    <a:pt x="3989" y="19447"/>
                    <a:pt x="4091" y="19472"/>
                  </a:cubicBezTo>
                  <a:lnTo>
                    <a:pt x="4151" y="19392"/>
                  </a:lnTo>
                  <a:cubicBezTo>
                    <a:pt x="4124" y="19371"/>
                    <a:pt x="4097" y="19350"/>
                    <a:pt x="4067" y="19327"/>
                  </a:cubicBezTo>
                  <a:lnTo>
                    <a:pt x="4067" y="19327"/>
                  </a:lnTo>
                  <a:cubicBezTo>
                    <a:pt x="4099" y="19285"/>
                    <a:pt x="4116" y="19261"/>
                    <a:pt x="4138" y="19234"/>
                  </a:cubicBezTo>
                  <a:cubicBezTo>
                    <a:pt x="4188" y="19260"/>
                    <a:pt x="4235" y="19285"/>
                    <a:pt x="4282" y="19310"/>
                  </a:cubicBezTo>
                  <a:cubicBezTo>
                    <a:pt x="4321" y="19195"/>
                    <a:pt x="4354" y="19092"/>
                    <a:pt x="4390" y="18986"/>
                  </a:cubicBezTo>
                  <a:lnTo>
                    <a:pt x="4390" y="18986"/>
                  </a:lnTo>
                  <a:cubicBezTo>
                    <a:pt x="4297" y="18988"/>
                    <a:pt x="4225" y="18991"/>
                    <a:pt x="4145" y="18992"/>
                  </a:cubicBezTo>
                  <a:cubicBezTo>
                    <a:pt x="4175" y="18800"/>
                    <a:pt x="4369" y="18826"/>
                    <a:pt x="4410" y="18695"/>
                  </a:cubicBezTo>
                  <a:cubicBezTo>
                    <a:pt x="4534" y="18745"/>
                    <a:pt x="4638" y="18789"/>
                    <a:pt x="4744" y="18832"/>
                  </a:cubicBezTo>
                  <a:lnTo>
                    <a:pt x="4765" y="18802"/>
                  </a:lnTo>
                  <a:lnTo>
                    <a:pt x="4562" y="18627"/>
                  </a:lnTo>
                  <a:lnTo>
                    <a:pt x="4615" y="18604"/>
                  </a:lnTo>
                  <a:cubicBezTo>
                    <a:pt x="4609" y="18539"/>
                    <a:pt x="4603" y="18474"/>
                    <a:pt x="4600" y="18433"/>
                  </a:cubicBezTo>
                  <a:cubicBezTo>
                    <a:pt x="4688" y="18429"/>
                    <a:pt x="4781" y="18424"/>
                    <a:pt x="4909" y="18418"/>
                  </a:cubicBezTo>
                  <a:cubicBezTo>
                    <a:pt x="4893" y="18351"/>
                    <a:pt x="4880" y="18296"/>
                    <a:pt x="4869" y="18254"/>
                  </a:cubicBezTo>
                  <a:cubicBezTo>
                    <a:pt x="4960" y="18229"/>
                    <a:pt x="5027" y="18211"/>
                    <a:pt x="5091" y="18193"/>
                  </a:cubicBezTo>
                  <a:cubicBezTo>
                    <a:pt x="5086" y="18124"/>
                    <a:pt x="5081" y="18073"/>
                    <a:pt x="5078" y="18021"/>
                  </a:cubicBezTo>
                  <a:lnTo>
                    <a:pt x="5091" y="17923"/>
                  </a:lnTo>
                  <a:lnTo>
                    <a:pt x="5166" y="17926"/>
                  </a:lnTo>
                  <a:cubicBezTo>
                    <a:pt x="5174" y="17862"/>
                    <a:pt x="5181" y="17801"/>
                    <a:pt x="5187" y="17740"/>
                  </a:cubicBezTo>
                  <a:cubicBezTo>
                    <a:pt x="5128" y="17734"/>
                    <a:pt x="5097" y="17733"/>
                    <a:pt x="5049" y="17728"/>
                  </a:cubicBezTo>
                  <a:cubicBezTo>
                    <a:pt x="5103" y="17673"/>
                    <a:pt x="5140" y="17634"/>
                    <a:pt x="5180" y="17593"/>
                  </a:cubicBezTo>
                  <a:cubicBezTo>
                    <a:pt x="5259" y="17643"/>
                    <a:pt x="5346" y="17651"/>
                    <a:pt x="5436" y="17651"/>
                  </a:cubicBezTo>
                  <a:cubicBezTo>
                    <a:pt x="5479" y="17651"/>
                    <a:pt x="5523" y="17649"/>
                    <a:pt x="5567" y="17649"/>
                  </a:cubicBezTo>
                  <a:cubicBezTo>
                    <a:pt x="5613" y="17649"/>
                    <a:pt x="5658" y="17651"/>
                    <a:pt x="5703" y="17659"/>
                  </a:cubicBezTo>
                  <a:cubicBezTo>
                    <a:pt x="5720" y="17559"/>
                    <a:pt x="5731" y="17486"/>
                    <a:pt x="5743" y="17417"/>
                  </a:cubicBezTo>
                  <a:cubicBezTo>
                    <a:pt x="5773" y="17409"/>
                    <a:pt x="5797" y="17403"/>
                    <a:pt x="5826" y="17395"/>
                  </a:cubicBezTo>
                  <a:close/>
                  <a:moveTo>
                    <a:pt x="1072" y="24520"/>
                  </a:moveTo>
                  <a:lnTo>
                    <a:pt x="1181" y="24552"/>
                  </a:lnTo>
                  <a:lnTo>
                    <a:pt x="1171" y="24583"/>
                  </a:lnTo>
                  <a:lnTo>
                    <a:pt x="1063" y="24551"/>
                  </a:lnTo>
                  <a:lnTo>
                    <a:pt x="1072" y="24520"/>
                  </a:lnTo>
                  <a:close/>
                  <a:moveTo>
                    <a:pt x="2195" y="24543"/>
                  </a:moveTo>
                  <a:lnTo>
                    <a:pt x="2209" y="24556"/>
                  </a:lnTo>
                  <a:lnTo>
                    <a:pt x="2170" y="24604"/>
                  </a:lnTo>
                  <a:lnTo>
                    <a:pt x="2155" y="24592"/>
                  </a:lnTo>
                  <a:lnTo>
                    <a:pt x="2195" y="24543"/>
                  </a:lnTo>
                  <a:close/>
                  <a:moveTo>
                    <a:pt x="347" y="24598"/>
                  </a:moveTo>
                  <a:lnTo>
                    <a:pt x="401" y="24612"/>
                  </a:lnTo>
                  <a:lnTo>
                    <a:pt x="395" y="24634"/>
                  </a:lnTo>
                  <a:lnTo>
                    <a:pt x="341" y="24620"/>
                  </a:lnTo>
                  <a:lnTo>
                    <a:pt x="347" y="24598"/>
                  </a:lnTo>
                  <a:close/>
                  <a:moveTo>
                    <a:pt x="1091" y="24664"/>
                  </a:moveTo>
                  <a:lnTo>
                    <a:pt x="1146" y="24679"/>
                  </a:lnTo>
                  <a:lnTo>
                    <a:pt x="1140" y="24699"/>
                  </a:lnTo>
                  <a:lnTo>
                    <a:pt x="1085" y="24683"/>
                  </a:lnTo>
                  <a:lnTo>
                    <a:pt x="1091" y="24664"/>
                  </a:lnTo>
                  <a:close/>
                  <a:moveTo>
                    <a:pt x="566" y="24651"/>
                  </a:moveTo>
                  <a:lnTo>
                    <a:pt x="676" y="24680"/>
                  </a:lnTo>
                  <a:lnTo>
                    <a:pt x="667" y="24712"/>
                  </a:lnTo>
                  <a:lnTo>
                    <a:pt x="559" y="24683"/>
                  </a:lnTo>
                  <a:lnTo>
                    <a:pt x="566" y="24651"/>
                  </a:lnTo>
                  <a:close/>
                  <a:moveTo>
                    <a:pt x="965" y="24695"/>
                  </a:moveTo>
                  <a:lnTo>
                    <a:pt x="1019" y="24709"/>
                  </a:lnTo>
                  <a:lnTo>
                    <a:pt x="1015" y="24730"/>
                  </a:lnTo>
                  <a:lnTo>
                    <a:pt x="960" y="24715"/>
                  </a:lnTo>
                  <a:lnTo>
                    <a:pt x="965" y="24695"/>
                  </a:lnTo>
                  <a:close/>
                  <a:moveTo>
                    <a:pt x="1940" y="24721"/>
                  </a:moveTo>
                  <a:cubicBezTo>
                    <a:pt x="1945" y="24726"/>
                    <a:pt x="1949" y="24731"/>
                    <a:pt x="1953" y="24735"/>
                  </a:cubicBezTo>
                  <a:lnTo>
                    <a:pt x="1953" y="24735"/>
                  </a:lnTo>
                  <a:lnTo>
                    <a:pt x="1950" y="24743"/>
                  </a:lnTo>
                  <a:lnTo>
                    <a:pt x="1935" y="24739"/>
                  </a:lnTo>
                  <a:lnTo>
                    <a:pt x="1935" y="24739"/>
                  </a:lnTo>
                  <a:cubicBezTo>
                    <a:pt x="1936" y="24733"/>
                    <a:pt x="1938" y="24727"/>
                    <a:pt x="1940" y="24721"/>
                  </a:cubicBezTo>
                  <a:close/>
                  <a:moveTo>
                    <a:pt x="3195" y="24715"/>
                  </a:moveTo>
                  <a:lnTo>
                    <a:pt x="3239" y="24751"/>
                  </a:lnTo>
                  <a:lnTo>
                    <a:pt x="3226" y="24768"/>
                  </a:lnTo>
                  <a:lnTo>
                    <a:pt x="3180" y="24733"/>
                  </a:lnTo>
                  <a:lnTo>
                    <a:pt x="3195" y="24715"/>
                  </a:lnTo>
                  <a:close/>
                  <a:moveTo>
                    <a:pt x="1621" y="24729"/>
                  </a:moveTo>
                  <a:lnTo>
                    <a:pt x="1638" y="24734"/>
                  </a:lnTo>
                  <a:lnTo>
                    <a:pt x="1624" y="24790"/>
                  </a:lnTo>
                  <a:lnTo>
                    <a:pt x="1605" y="24784"/>
                  </a:lnTo>
                  <a:lnTo>
                    <a:pt x="1621" y="24729"/>
                  </a:lnTo>
                  <a:close/>
                  <a:moveTo>
                    <a:pt x="3067" y="24787"/>
                  </a:moveTo>
                  <a:lnTo>
                    <a:pt x="3111" y="24823"/>
                  </a:lnTo>
                  <a:lnTo>
                    <a:pt x="3096" y="24842"/>
                  </a:lnTo>
                  <a:lnTo>
                    <a:pt x="3052" y="24805"/>
                  </a:lnTo>
                  <a:lnTo>
                    <a:pt x="3067" y="24787"/>
                  </a:lnTo>
                  <a:close/>
                  <a:moveTo>
                    <a:pt x="16958" y="24829"/>
                  </a:moveTo>
                  <a:lnTo>
                    <a:pt x="16994" y="24872"/>
                  </a:lnTo>
                  <a:lnTo>
                    <a:pt x="16994" y="24872"/>
                  </a:lnTo>
                  <a:lnTo>
                    <a:pt x="16976" y="24887"/>
                  </a:lnTo>
                  <a:lnTo>
                    <a:pt x="16941" y="24843"/>
                  </a:lnTo>
                  <a:lnTo>
                    <a:pt x="16958" y="24829"/>
                  </a:lnTo>
                  <a:close/>
                  <a:moveTo>
                    <a:pt x="3267" y="24830"/>
                  </a:moveTo>
                  <a:lnTo>
                    <a:pt x="3289" y="24849"/>
                  </a:lnTo>
                  <a:lnTo>
                    <a:pt x="3204" y="24958"/>
                  </a:lnTo>
                  <a:lnTo>
                    <a:pt x="3182" y="24939"/>
                  </a:lnTo>
                  <a:lnTo>
                    <a:pt x="3267" y="24830"/>
                  </a:lnTo>
                  <a:close/>
                  <a:moveTo>
                    <a:pt x="1909" y="24873"/>
                  </a:moveTo>
                  <a:cubicBezTo>
                    <a:pt x="1903" y="24893"/>
                    <a:pt x="1899" y="24909"/>
                    <a:pt x="1895" y="24924"/>
                  </a:cubicBezTo>
                  <a:lnTo>
                    <a:pt x="1895" y="24924"/>
                  </a:lnTo>
                  <a:cubicBezTo>
                    <a:pt x="1886" y="24934"/>
                    <a:pt x="1877" y="24944"/>
                    <a:pt x="1868" y="24954"/>
                  </a:cubicBezTo>
                  <a:cubicBezTo>
                    <a:pt x="1828" y="24935"/>
                    <a:pt x="1797" y="24920"/>
                    <a:pt x="1763" y="24904"/>
                  </a:cubicBezTo>
                  <a:cubicBezTo>
                    <a:pt x="1763" y="24922"/>
                    <a:pt x="1762" y="24938"/>
                    <a:pt x="1761" y="24953"/>
                  </a:cubicBezTo>
                  <a:lnTo>
                    <a:pt x="1761" y="24953"/>
                  </a:lnTo>
                  <a:cubicBezTo>
                    <a:pt x="1749" y="24954"/>
                    <a:pt x="1737" y="24955"/>
                    <a:pt x="1725" y="24958"/>
                  </a:cubicBezTo>
                  <a:cubicBezTo>
                    <a:pt x="1714" y="24961"/>
                    <a:pt x="1703" y="24965"/>
                    <a:pt x="1692" y="24971"/>
                  </a:cubicBezTo>
                  <a:lnTo>
                    <a:pt x="1692" y="24971"/>
                  </a:lnTo>
                  <a:cubicBezTo>
                    <a:pt x="1678" y="24968"/>
                    <a:pt x="1664" y="24967"/>
                    <a:pt x="1651" y="24967"/>
                  </a:cubicBezTo>
                  <a:cubicBezTo>
                    <a:pt x="1616" y="24967"/>
                    <a:pt x="1584" y="24974"/>
                    <a:pt x="1552" y="24984"/>
                  </a:cubicBezTo>
                  <a:lnTo>
                    <a:pt x="1552" y="24984"/>
                  </a:lnTo>
                  <a:cubicBezTo>
                    <a:pt x="1543" y="24968"/>
                    <a:pt x="1534" y="24951"/>
                    <a:pt x="1521" y="24926"/>
                  </a:cubicBezTo>
                  <a:cubicBezTo>
                    <a:pt x="1658" y="24905"/>
                    <a:pt x="1780" y="24887"/>
                    <a:pt x="1909" y="24873"/>
                  </a:cubicBezTo>
                  <a:close/>
                  <a:moveTo>
                    <a:pt x="2052" y="24936"/>
                  </a:moveTo>
                  <a:lnTo>
                    <a:pt x="2093" y="24974"/>
                  </a:lnTo>
                  <a:lnTo>
                    <a:pt x="2078" y="24989"/>
                  </a:lnTo>
                  <a:lnTo>
                    <a:pt x="2037" y="24951"/>
                  </a:lnTo>
                  <a:lnTo>
                    <a:pt x="2052" y="24936"/>
                  </a:lnTo>
                  <a:close/>
                  <a:moveTo>
                    <a:pt x="2427" y="25027"/>
                  </a:moveTo>
                  <a:lnTo>
                    <a:pt x="2470" y="25064"/>
                  </a:lnTo>
                  <a:lnTo>
                    <a:pt x="2455" y="25080"/>
                  </a:lnTo>
                  <a:lnTo>
                    <a:pt x="2414" y="25043"/>
                  </a:lnTo>
                  <a:lnTo>
                    <a:pt x="2427" y="25027"/>
                  </a:lnTo>
                  <a:close/>
                  <a:moveTo>
                    <a:pt x="2175" y="25052"/>
                  </a:moveTo>
                  <a:lnTo>
                    <a:pt x="2217" y="25090"/>
                  </a:lnTo>
                  <a:lnTo>
                    <a:pt x="2203" y="25105"/>
                  </a:lnTo>
                  <a:lnTo>
                    <a:pt x="2162" y="25067"/>
                  </a:lnTo>
                  <a:lnTo>
                    <a:pt x="2175" y="25052"/>
                  </a:lnTo>
                  <a:close/>
                  <a:moveTo>
                    <a:pt x="1103" y="25110"/>
                  </a:moveTo>
                  <a:lnTo>
                    <a:pt x="1159" y="25120"/>
                  </a:lnTo>
                  <a:lnTo>
                    <a:pt x="1154" y="25139"/>
                  </a:lnTo>
                  <a:lnTo>
                    <a:pt x="1099" y="25129"/>
                  </a:lnTo>
                  <a:lnTo>
                    <a:pt x="1103" y="25110"/>
                  </a:lnTo>
                  <a:close/>
                  <a:moveTo>
                    <a:pt x="1269" y="25142"/>
                  </a:moveTo>
                  <a:lnTo>
                    <a:pt x="1325" y="25152"/>
                  </a:lnTo>
                  <a:lnTo>
                    <a:pt x="1322" y="25171"/>
                  </a:lnTo>
                  <a:lnTo>
                    <a:pt x="1267" y="25161"/>
                  </a:lnTo>
                  <a:lnTo>
                    <a:pt x="1267" y="25161"/>
                  </a:lnTo>
                  <a:cubicBezTo>
                    <a:pt x="1267" y="25161"/>
                    <a:pt x="1266" y="25161"/>
                    <a:pt x="1266" y="25161"/>
                  </a:cubicBezTo>
                  <a:lnTo>
                    <a:pt x="1266" y="25161"/>
                  </a:lnTo>
                  <a:lnTo>
                    <a:pt x="1269" y="25142"/>
                  </a:lnTo>
                  <a:close/>
                  <a:moveTo>
                    <a:pt x="2839" y="25186"/>
                  </a:moveTo>
                  <a:lnTo>
                    <a:pt x="2854" y="25199"/>
                  </a:lnTo>
                  <a:lnTo>
                    <a:pt x="2810" y="25249"/>
                  </a:lnTo>
                  <a:lnTo>
                    <a:pt x="2795" y="25238"/>
                  </a:lnTo>
                  <a:lnTo>
                    <a:pt x="2839" y="25186"/>
                  </a:lnTo>
                  <a:close/>
                  <a:moveTo>
                    <a:pt x="3199" y="25255"/>
                  </a:moveTo>
                  <a:lnTo>
                    <a:pt x="3244" y="25292"/>
                  </a:lnTo>
                  <a:lnTo>
                    <a:pt x="3227" y="25310"/>
                  </a:lnTo>
                  <a:lnTo>
                    <a:pt x="3185" y="25274"/>
                  </a:lnTo>
                  <a:lnTo>
                    <a:pt x="3185" y="25274"/>
                  </a:lnTo>
                  <a:lnTo>
                    <a:pt x="3199" y="25255"/>
                  </a:lnTo>
                  <a:close/>
                  <a:moveTo>
                    <a:pt x="2003" y="25310"/>
                  </a:moveTo>
                  <a:lnTo>
                    <a:pt x="2043" y="25351"/>
                  </a:lnTo>
                  <a:lnTo>
                    <a:pt x="2028" y="25364"/>
                  </a:lnTo>
                  <a:lnTo>
                    <a:pt x="1990" y="25324"/>
                  </a:lnTo>
                  <a:lnTo>
                    <a:pt x="1990" y="25323"/>
                  </a:lnTo>
                  <a:lnTo>
                    <a:pt x="2003" y="25310"/>
                  </a:lnTo>
                  <a:close/>
                  <a:moveTo>
                    <a:pt x="2682" y="25404"/>
                  </a:moveTo>
                  <a:lnTo>
                    <a:pt x="2682" y="25404"/>
                  </a:lnTo>
                  <a:cubicBezTo>
                    <a:pt x="2658" y="25441"/>
                    <a:pt x="2640" y="25466"/>
                    <a:pt x="2607" y="25514"/>
                  </a:cubicBezTo>
                  <a:cubicBezTo>
                    <a:pt x="2570" y="25479"/>
                    <a:pt x="2552" y="25461"/>
                    <a:pt x="2540" y="25449"/>
                  </a:cubicBezTo>
                  <a:cubicBezTo>
                    <a:pt x="2579" y="25438"/>
                    <a:pt x="2623" y="25423"/>
                    <a:pt x="2682" y="25404"/>
                  </a:cubicBezTo>
                  <a:close/>
                  <a:moveTo>
                    <a:pt x="1189" y="25475"/>
                  </a:moveTo>
                  <a:lnTo>
                    <a:pt x="1189" y="25475"/>
                  </a:lnTo>
                  <a:cubicBezTo>
                    <a:pt x="1206" y="25499"/>
                    <a:pt x="1227" y="25520"/>
                    <a:pt x="1241" y="25548"/>
                  </a:cubicBezTo>
                  <a:lnTo>
                    <a:pt x="1240" y="25547"/>
                  </a:lnTo>
                  <a:cubicBezTo>
                    <a:pt x="1226" y="25520"/>
                    <a:pt x="1206" y="25499"/>
                    <a:pt x="1189" y="25476"/>
                  </a:cubicBezTo>
                  <a:lnTo>
                    <a:pt x="1189" y="25476"/>
                  </a:lnTo>
                  <a:cubicBezTo>
                    <a:pt x="1189" y="25476"/>
                    <a:pt x="1189" y="25475"/>
                    <a:pt x="1189" y="25475"/>
                  </a:cubicBezTo>
                  <a:close/>
                  <a:moveTo>
                    <a:pt x="1082" y="25494"/>
                  </a:moveTo>
                  <a:lnTo>
                    <a:pt x="1099" y="25511"/>
                  </a:lnTo>
                  <a:lnTo>
                    <a:pt x="1050" y="25545"/>
                  </a:lnTo>
                  <a:lnTo>
                    <a:pt x="1040" y="25535"/>
                  </a:lnTo>
                  <a:cubicBezTo>
                    <a:pt x="1037" y="25557"/>
                    <a:pt x="1023" y="25570"/>
                    <a:pt x="1010" y="25585"/>
                  </a:cubicBezTo>
                  <a:lnTo>
                    <a:pt x="993" y="25567"/>
                  </a:lnTo>
                  <a:lnTo>
                    <a:pt x="1040" y="25533"/>
                  </a:lnTo>
                  <a:lnTo>
                    <a:pt x="1050" y="25544"/>
                  </a:lnTo>
                  <a:cubicBezTo>
                    <a:pt x="1053" y="25522"/>
                    <a:pt x="1069" y="25507"/>
                    <a:pt x="1082" y="25494"/>
                  </a:cubicBezTo>
                  <a:close/>
                  <a:moveTo>
                    <a:pt x="1763" y="25584"/>
                  </a:moveTo>
                  <a:lnTo>
                    <a:pt x="1763" y="25584"/>
                  </a:lnTo>
                  <a:cubicBezTo>
                    <a:pt x="1768" y="25593"/>
                    <a:pt x="1773" y="25601"/>
                    <a:pt x="1775" y="25610"/>
                  </a:cubicBezTo>
                  <a:lnTo>
                    <a:pt x="1775" y="25610"/>
                  </a:lnTo>
                  <a:cubicBezTo>
                    <a:pt x="1766" y="25610"/>
                    <a:pt x="1757" y="25611"/>
                    <a:pt x="1747" y="25611"/>
                  </a:cubicBezTo>
                  <a:cubicBezTo>
                    <a:pt x="1752" y="25601"/>
                    <a:pt x="1757" y="25592"/>
                    <a:pt x="1763" y="25584"/>
                  </a:cubicBezTo>
                  <a:close/>
                  <a:moveTo>
                    <a:pt x="1149" y="25579"/>
                  </a:moveTo>
                  <a:cubicBezTo>
                    <a:pt x="1151" y="25636"/>
                    <a:pt x="1146" y="25697"/>
                    <a:pt x="1136" y="25756"/>
                  </a:cubicBezTo>
                  <a:lnTo>
                    <a:pt x="1136" y="25756"/>
                  </a:lnTo>
                  <a:cubicBezTo>
                    <a:pt x="1143" y="25707"/>
                    <a:pt x="1147" y="25662"/>
                    <a:pt x="1149" y="25617"/>
                  </a:cubicBezTo>
                  <a:lnTo>
                    <a:pt x="1149" y="25579"/>
                  </a:lnTo>
                  <a:close/>
                  <a:moveTo>
                    <a:pt x="1237" y="25737"/>
                  </a:moveTo>
                  <a:lnTo>
                    <a:pt x="1237" y="25737"/>
                  </a:lnTo>
                  <a:cubicBezTo>
                    <a:pt x="1237" y="25737"/>
                    <a:pt x="1237" y="25737"/>
                    <a:pt x="1237" y="25737"/>
                  </a:cubicBezTo>
                  <a:lnTo>
                    <a:pt x="1237" y="25737"/>
                  </a:lnTo>
                  <a:lnTo>
                    <a:pt x="1231" y="25753"/>
                  </a:lnTo>
                  <a:lnTo>
                    <a:pt x="1226" y="25767"/>
                  </a:lnTo>
                  <a:lnTo>
                    <a:pt x="1226" y="25767"/>
                  </a:lnTo>
                  <a:cubicBezTo>
                    <a:pt x="1226" y="25768"/>
                    <a:pt x="1225" y="25769"/>
                    <a:pt x="1224" y="25770"/>
                  </a:cubicBezTo>
                  <a:lnTo>
                    <a:pt x="1224" y="25770"/>
                  </a:lnTo>
                  <a:lnTo>
                    <a:pt x="1237" y="25737"/>
                  </a:lnTo>
                  <a:close/>
                  <a:moveTo>
                    <a:pt x="2337" y="25722"/>
                  </a:moveTo>
                  <a:lnTo>
                    <a:pt x="2351" y="25736"/>
                  </a:lnTo>
                  <a:lnTo>
                    <a:pt x="2303" y="25782"/>
                  </a:lnTo>
                  <a:lnTo>
                    <a:pt x="2290" y="25767"/>
                  </a:lnTo>
                  <a:lnTo>
                    <a:pt x="2337" y="25722"/>
                  </a:lnTo>
                  <a:close/>
                  <a:moveTo>
                    <a:pt x="1599" y="25773"/>
                  </a:moveTo>
                  <a:cubicBezTo>
                    <a:pt x="1588" y="25777"/>
                    <a:pt x="1582" y="25781"/>
                    <a:pt x="1553" y="25789"/>
                  </a:cubicBezTo>
                  <a:cubicBezTo>
                    <a:pt x="1534" y="25795"/>
                    <a:pt x="1516" y="25800"/>
                    <a:pt x="1498" y="25805"/>
                  </a:cubicBezTo>
                  <a:lnTo>
                    <a:pt x="1498" y="25805"/>
                  </a:lnTo>
                  <a:cubicBezTo>
                    <a:pt x="1497" y="25805"/>
                    <a:pt x="1497" y="25804"/>
                    <a:pt x="1496" y="25804"/>
                  </a:cubicBezTo>
                  <a:lnTo>
                    <a:pt x="1496" y="25804"/>
                  </a:lnTo>
                  <a:cubicBezTo>
                    <a:pt x="1510" y="25800"/>
                    <a:pt x="1524" y="25796"/>
                    <a:pt x="1537" y="25792"/>
                  </a:cubicBezTo>
                  <a:cubicBezTo>
                    <a:pt x="1556" y="25787"/>
                    <a:pt x="1577" y="25780"/>
                    <a:pt x="1599" y="25773"/>
                  </a:cubicBezTo>
                  <a:close/>
                  <a:moveTo>
                    <a:pt x="1503" y="25804"/>
                  </a:moveTo>
                  <a:cubicBezTo>
                    <a:pt x="1505" y="25804"/>
                    <a:pt x="1500" y="25806"/>
                    <a:pt x="1500" y="25807"/>
                  </a:cubicBezTo>
                  <a:lnTo>
                    <a:pt x="1500" y="25807"/>
                  </a:lnTo>
                  <a:cubicBezTo>
                    <a:pt x="1499" y="25806"/>
                    <a:pt x="1498" y="25806"/>
                    <a:pt x="1498" y="25805"/>
                  </a:cubicBezTo>
                  <a:lnTo>
                    <a:pt x="1498" y="25805"/>
                  </a:lnTo>
                  <a:cubicBezTo>
                    <a:pt x="1501" y="25804"/>
                    <a:pt x="1503" y="25804"/>
                    <a:pt x="1503" y="25804"/>
                  </a:cubicBezTo>
                  <a:close/>
                  <a:moveTo>
                    <a:pt x="1122" y="25820"/>
                  </a:moveTo>
                  <a:cubicBezTo>
                    <a:pt x="1122" y="25821"/>
                    <a:pt x="1122" y="25821"/>
                    <a:pt x="1122" y="25822"/>
                  </a:cubicBezTo>
                  <a:cubicBezTo>
                    <a:pt x="1122" y="25822"/>
                    <a:pt x="1122" y="25821"/>
                    <a:pt x="1122" y="25820"/>
                  </a:cubicBezTo>
                  <a:close/>
                  <a:moveTo>
                    <a:pt x="2846" y="25854"/>
                  </a:moveTo>
                  <a:lnTo>
                    <a:pt x="2861" y="25867"/>
                  </a:lnTo>
                  <a:lnTo>
                    <a:pt x="2811" y="25919"/>
                  </a:lnTo>
                  <a:lnTo>
                    <a:pt x="2798" y="25906"/>
                  </a:lnTo>
                  <a:lnTo>
                    <a:pt x="2846" y="25854"/>
                  </a:lnTo>
                  <a:close/>
                  <a:moveTo>
                    <a:pt x="1231" y="25920"/>
                  </a:moveTo>
                  <a:lnTo>
                    <a:pt x="1220" y="25925"/>
                  </a:lnTo>
                  <a:lnTo>
                    <a:pt x="1220" y="25925"/>
                  </a:lnTo>
                  <a:cubicBezTo>
                    <a:pt x="1221" y="25925"/>
                    <a:pt x="1221" y="25925"/>
                    <a:pt x="1222" y="25924"/>
                  </a:cubicBezTo>
                  <a:lnTo>
                    <a:pt x="1222" y="25924"/>
                  </a:lnTo>
                  <a:lnTo>
                    <a:pt x="1231" y="25920"/>
                  </a:lnTo>
                  <a:close/>
                  <a:moveTo>
                    <a:pt x="1106" y="25913"/>
                  </a:moveTo>
                  <a:lnTo>
                    <a:pt x="1106" y="25913"/>
                  </a:lnTo>
                  <a:cubicBezTo>
                    <a:pt x="1105" y="25917"/>
                    <a:pt x="1104" y="25920"/>
                    <a:pt x="1103" y="25924"/>
                  </a:cubicBezTo>
                  <a:lnTo>
                    <a:pt x="1103" y="25924"/>
                  </a:lnTo>
                  <a:cubicBezTo>
                    <a:pt x="1103" y="25925"/>
                    <a:pt x="1102" y="25927"/>
                    <a:pt x="1101" y="25929"/>
                  </a:cubicBezTo>
                  <a:lnTo>
                    <a:pt x="1101" y="25929"/>
                  </a:lnTo>
                  <a:lnTo>
                    <a:pt x="1106" y="25913"/>
                  </a:lnTo>
                  <a:close/>
                  <a:moveTo>
                    <a:pt x="1091" y="25957"/>
                  </a:moveTo>
                  <a:cubicBezTo>
                    <a:pt x="1089" y="25963"/>
                    <a:pt x="1087" y="25969"/>
                    <a:pt x="1085" y="25973"/>
                  </a:cubicBezTo>
                  <a:lnTo>
                    <a:pt x="1085" y="25973"/>
                  </a:lnTo>
                  <a:lnTo>
                    <a:pt x="1085" y="25973"/>
                  </a:lnTo>
                  <a:cubicBezTo>
                    <a:pt x="1085" y="25973"/>
                    <a:pt x="1085" y="25973"/>
                    <a:pt x="1085" y="25973"/>
                  </a:cubicBezTo>
                  <a:cubicBezTo>
                    <a:pt x="1085" y="25973"/>
                    <a:pt x="1088" y="25966"/>
                    <a:pt x="1091" y="25957"/>
                  </a:cubicBezTo>
                  <a:close/>
                  <a:moveTo>
                    <a:pt x="1164" y="25963"/>
                  </a:moveTo>
                  <a:cubicBezTo>
                    <a:pt x="1164" y="25963"/>
                    <a:pt x="1163" y="25964"/>
                    <a:pt x="1162" y="25964"/>
                  </a:cubicBezTo>
                  <a:cubicBezTo>
                    <a:pt x="1156" y="25968"/>
                    <a:pt x="1150" y="25971"/>
                    <a:pt x="1144" y="25974"/>
                  </a:cubicBezTo>
                  <a:lnTo>
                    <a:pt x="1144" y="25974"/>
                  </a:lnTo>
                  <a:cubicBezTo>
                    <a:pt x="1156" y="25967"/>
                    <a:pt x="1163" y="25963"/>
                    <a:pt x="1164" y="25963"/>
                  </a:cubicBezTo>
                  <a:close/>
                  <a:moveTo>
                    <a:pt x="1077" y="26000"/>
                  </a:moveTo>
                  <a:lnTo>
                    <a:pt x="1077" y="26000"/>
                  </a:lnTo>
                  <a:cubicBezTo>
                    <a:pt x="1077" y="26001"/>
                    <a:pt x="1077" y="26002"/>
                    <a:pt x="1076" y="26002"/>
                  </a:cubicBezTo>
                  <a:lnTo>
                    <a:pt x="1076" y="26002"/>
                  </a:lnTo>
                  <a:cubicBezTo>
                    <a:pt x="1076" y="26004"/>
                    <a:pt x="1075" y="26005"/>
                    <a:pt x="1074" y="26006"/>
                  </a:cubicBezTo>
                  <a:lnTo>
                    <a:pt x="1074" y="26006"/>
                  </a:lnTo>
                  <a:cubicBezTo>
                    <a:pt x="1075" y="26004"/>
                    <a:pt x="1076" y="26002"/>
                    <a:pt x="1077" y="26000"/>
                  </a:cubicBezTo>
                  <a:close/>
                  <a:moveTo>
                    <a:pt x="16009" y="25966"/>
                  </a:moveTo>
                  <a:lnTo>
                    <a:pt x="16043" y="26011"/>
                  </a:lnTo>
                  <a:lnTo>
                    <a:pt x="16023" y="26028"/>
                  </a:lnTo>
                  <a:lnTo>
                    <a:pt x="15990" y="25981"/>
                  </a:lnTo>
                  <a:lnTo>
                    <a:pt x="16009" y="25966"/>
                  </a:lnTo>
                  <a:close/>
                  <a:moveTo>
                    <a:pt x="360" y="25961"/>
                  </a:moveTo>
                  <a:cubicBezTo>
                    <a:pt x="363" y="25984"/>
                    <a:pt x="363" y="26006"/>
                    <a:pt x="369" y="26028"/>
                  </a:cubicBezTo>
                  <a:lnTo>
                    <a:pt x="350" y="26031"/>
                  </a:lnTo>
                  <a:cubicBezTo>
                    <a:pt x="345" y="26009"/>
                    <a:pt x="344" y="25986"/>
                    <a:pt x="341" y="25964"/>
                  </a:cubicBezTo>
                  <a:lnTo>
                    <a:pt x="360" y="25961"/>
                  </a:lnTo>
                  <a:close/>
                  <a:moveTo>
                    <a:pt x="1115" y="25994"/>
                  </a:moveTo>
                  <a:lnTo>
                    <a:pt x="1115" y="25994"/>
                  </a:lnTo>
                  <a:cubicBezTo>
                    <a:pt x="1101" y="26005"/>
                    <a:pt x="1089" y="26016"/>
                    <a:pt x="1076" y="26028"/>
                  </a:cubicBezTo>
                  <a:lnTo>
                    <a:pt x="1072" y="26031"/>
                  </a:lnTo>
                  <a:cubicBezTo>
                    <a:pt x="1073" y="26029"/>
                    <a:pt x="1074" y="26028"/>
                    <a:pt x="1075" y="26027"/>
                  </a:cubicBezTo>
                  <a:lnTo>
                    <a:pt x="1075" y="26027"/>
                  </a:lnTo>
                  <a:lnTo>
                    <a:pt x="1087" y="26017"/>
                  </a:lnTo>
                  <a:cubicBezTo>
                    <a:pt x="1089" y="26015"/>
                    <a:pt x="1091" y="26013"/>
                    <a:pt x="1094" y="26011"/>
                  </a:cubicBezTo>
                  <a:lnTo>
                    <a:pt x="1094" y="26011"/>
                  </a:lnTo>
                  <a:cubicBezTo>
                    <a:pt x="1101" y="26005"/>
                    <a:pt x="1108" y="25999"/>
                    <a:pt x="1115" y="25994"/>
                  </a:cubicBezTo>
                  <a:close/>
                  <a:moveTo>
                    <a:pt x="1049" y="26055"/>
                  </a:moveTo>
                  <a:cubicBezTo>
                    <a:pt x="1049" y="26055"/>
                    <a:pt x="1049" y="26055"/>
                    <a:pt x="1048" y="26056"/>
                  </a:cubicBezTo>
                  <a:cubicBezTo>
                    <a:pt x="1047" y="26057"/>
                    <a:pt x="1047" y="26058"/>
                    <a:pt x="1047" y="26058"/>
                  </a:cubicBezTo>
                  <a:cubicBezTo>
                    <a:pt x="1047" y="26058"/>
                    <a:pt x="1048" y="26056"/>
                    <a:pt x="1049" y="26055"/>
                  </a:cubicBezTo>
                  <a:close/>
                  <a:moveTo>
                    <a:pt x="2124" y="26110"/>
                  </a:moveTo>
                  <a:lnTo>
                    <a:pt x="2158" y="26154"/>
                  </a:lnTo>
                  <a:lnTo>
                    <a:pt x="2140" y="26169"/>
                  </a:lnTo>
                  <a:lnTo>
                    <a:pt x="2106" y="26123"/>
                  </a:lnTo>
                  <a:lnTo>
                    <a:pt x="2124" y="26110"/>
                  </a:lnTo>
                  <a:close/>
                  <a:moveTo>
                    <a:pt x="1047" y="26075"/>
                  </a:moveTo>
                  <a:cubicBezTo>
                    <a:pt x="1048" y="26075"/>
                    <a:pt x="1047" y="26078"/>
                    <a:pt x="1050" y="26078"/>
                  </a:cubicBezTo>
                  <a:lnTo>
                    <a:pt x="1013" y="26185"/>
                  </a:lnTo>
                  <a:cubicBezTo>
                    <a:pt x="1010" y="26184"/>
                    <a:pt x="1009" y="26181"/>
                    <a:pt x="1006" y="26179"/>
                  </a:cubicBezTo>
                  <a:lnTo>
                    <a:pt x="1047" y="26075"/>
                  </a:lnTo>
                  <a:close/>
                  <a:moveTo>
                    <a:pt x="840" y="26182"/>
                  </a:moveTo>
                  <a:lnTo>
                    <a:pt x="856" y="26201"/>
                  </a:lnTo>
                  <a:lnTo>
                    <a:pt x="781" y="26259"/>
                  </a:lnTo>
                  <a:lnTo>
                    <a:pt x="767" y="26245"/>
                  </a:lnTo>
                  <a:lnTo>
                    <a:pt x="840" y="26182"/>
                  </a:lnTo>
                  <a:close/>
                  <a:moveTo>
                    <a:pt x="2261" y="26290"/>
                  </a:moveTo>
                  <a:lnTo>
                    <a:pt x="2295" y="26335"/>
                  </a:lnTo>
                  <a:lnTo>
                    <a:pt x="2277" y="26350"/>
                  </a:lnTo>
                  <a:lnTo>
                    <a:pt x="2243" y="26304"/>
                  </a:lnTo>
                  <a:lnTo>
                    <a:pt x="2261" y="26290"/>
                  </a:lnTo>
                  <a:close/>
                  <a:moveTo>
                    <a:pt x="14501" y="26890"/>
                  </a:moveTo>
                  <a:lnTo>
                    <a:pt x="14531" y="26938"/>
                  </a:lnTo>
                  <a:lnTo>
                    <a:pt x="14510" y="26952"/>
                  </a:lnTo>
                  <a:lnTo>
                    <a:pt x="14481" y="26903"/>
                  </a:lnTo>
                  <a:lnTo>
                    <a:pt x="14501" y="26890"/>
                  </a:lnTo>
                  <a:close/>
                  <a:moveTo>
                    <a:pt x="8150" y="27480"/>
                  </a:moveTo>
                  <a:cubicBezTo>
                    <a:pt x="8241" y="27542"/>
                    <a:pt x="8283" y="27571"/>
                    <a:pt x="8334" y="27605"/>
                  </a:cubicBezTo>
                  <a:cubicBezTo>
                    <a:pt x="8318" y="27640"/>
                    <a:pt x="8308" y="27665"/>
                    <a:pt x="8296" y="27689"/>
                  </a:cubicBezTo>
                  <a:lnTo>
                    <a:pt x="8225" y="27677"/>
                  </a:lnTo>
                  <a:cubicBezTo>
                    <a:pt x="8206" y="27625"/>
                    <a:pt x="8187" y="27575"/>
                    <a:pt x="8150" y="27480"/>
                  </a:cubicBezTo>
                  <a:close/>
                  <a:moveTo>
                    <a:pt x="11988" y="1"/>
                  </a:moveTo>
                  <a:cubicBezTo>
                    <a:pt x="11941" y="1"/>
                    <a:pt x="11898" y="11"/>
                    <a:pt x="11859" y="24"/>
                  </a:cubicBezTo>
                  <a:lnTo>
                    <a:pt x="11847" y="27"/>
                  </a:lnTo>
                  <a:lnTo>
                    <a:pt x="11844" y="28"/>
                  </a:lnTo>
                  <a:cubicBezTo>
                    <a:pt x="11829" y="32"/>
                    <a:pt x="11827" y="32"/>
                    <a:pt x="11828" y="32"/>
                  </a:cubicBezTo>
                  <a:cubicBezTo>
                    <a:pt x="11828" y="32"/>
                    <a:pt x="11830" y="32"/>
                    <a:pt x="11831" y="32"/>
                  </a:cubicBezTo>
                  <a:lnTo>
                    <a:pt x="11831" y="32"/>
                  </a:lnTo>
                  <a:cubicBezTo>
                    <a:pt x="11831" y="32"/>
                    <a:pt x="11831" y="32"/>
                    <a:pt x="11830" y="32"/>
                  </a:cubicBezTo>
                  <a:lnTo>
                    <a:pt x="11827" y="32"/>
                  </a:lnTo>
                  <a:lnTo>
                    <a:pt x="11824" y="35"/>
                  </a:lnTo>
                  <a:lnTo>
                    <a:pt x="11809" y="46"/>
                  </a:lnTo>
                  <a:lnTo>
                    <a:pt x="11780" y="66"/>
                  </a:lnTo>
                  <a:cubicBezTo>
                    <a:pt x="11761" y="82"/>
                    <a:pt x="11743" y="97"/>
                    <a:pt x="11725" y="115"/>
                  </a:cubicBezTo>
                  <a:cubicBezTo>
                    <a:pt x="11637" y="115"/>
                    <a:pt x="11530" y="133"/>
                    <a:pt x="11472" y="149"/>
                  </a:cubicBezTo>
                  <a:cubicBezTo>
                    <a:pt x="11397" y="266"/>
                    <a:pt x="11350" y="390"/>
                    <a:pt x="11312" y="500"/>
                  </a:cubicBezTo>
                  <a:cubicBezTo>
                    <a:pt x="11253" y="521"/>
                    <a:pt x="11215" y="534"/>
                    <a:pt x="11173" y="547"/>
                  </a:cubicBezTo>
                  <a:cubicBezTo>
                    <a:pt x="11150" y="611"/>
                    <a:pt x="11128" y="670"/>
                    <a:pt x="11112" y="727"/>
                  </a:cubicBezTo>
                  <a:cubicBezTo>
                    <a:pt x="11069" y="739"/>
                    <a:pt x="11038" y="747"/>
                    <a:pt x="11009" y="755"/>
                  </a:cubicBezTo>
                  <a:cubicBezTo>
                    <a:pt x="11007" y="786"/>
                    <a:pt x="11006" y="815"/>
                    <a:pt x="11004" y="845"/>
                  </a:cubicBezTo>
                  <a:cubicBezTo>
                    <a:pt x="10981" y="852"/>
                    <a:pt x="10961" y="859"/>
                    <a:pt x="10954" y="861"/>
                  </a:cubicBezTo>
                  <a:lnTo>
                    <a:pt x="10954" y="861"/>
                  </a:lnTo>
                  <a:cubicBezTo>
                    <a:pt x="10954" y="861"/>
                    <a:pt x="10954" y="861"/>
                    <a:pt x="10954" y="861"/>
                  </a:cubicBezTo>
                  <a:lnTo>
                    <a:pt x="10954" y="861"/>
                  </a:lnTo>
                  <a:cubicBezTo>
                    <a:pt x="10952" y="861"/>
                    <a:pt x="10951" y="862"/>
                    <a:pt x="10952" y="862"/>
                  </a:cubicBezTo>
                  <a:cubicBezTo>
                    <a:pt x="10952" y="862"/>
                    <a:pt x="10953" y="862"/>
                    <a:pt x="10954" y="861"/>
                  </a:cubicBezTo>
                  <a:lnTo>
                    <a:pt x="10954" y="861"/>
                  </a:lnTo>
                  <a:cubicBezTo>
                    <a:pt x="10844" y="1036"/>
                    <a:pt x="10773" y="1192"/>
                    <a:pt x="10679" y="1329"/>
                  </a:cubicBezTo>
                  <a:cubicBezTo>
                    <a:pt x="10589" y="1465"/>
                    <a:pt x="10470" y="1586"/>
                    <a:pt x="10369" y="1723"/>
                  </a:cubicBezTo>
                  <a:cubicBezTo>
                    <a:pt x="10341" y="1720"/>
                    <a:pt x="10305" y="1716"/>
                    <a:pt x="10260" y="1711"/>
                  </a:cubicBezTo>
                  <a:cubicBezTo>
                    <a:pt x="10250" y="1754"/>
                    <a:pt x="10241" y="1788"/>
                    <a:pt x="10232" y="1827"/>
                  </a:cubicBezTo>
                  <a:cubicBezTo>
                    <a:pt x="10275" y="1816"/>
                    <a:pt x="10300" y="1808"/>
                    <a:pt x="10354" y="1794"/>
                  </a:cubicBezTo>
                  <a:lnTo>
                    <a:pt x="10354" y="1794"/>
                  </a:lnTo>
                  <a:cubicBezTo>
                    <a:pt x="10300" y="1892"/>
                    <a:pt x="10267" y="1966"/>
                    <a:pt x="10226" y="2033"/>
                  </a:cubicBezTo>
                  <a:cubicBezTo>
                    <a:pt x="10204" y="2067"/>
                    <a:pt x="10164" y="2089"/>
                    <a:pt x="10135" y="2120"/>
                  </a:cubicBezTo>
                  <a:cubicBezTo>
                    <a:pt x="10097" y="2158"/>
                    <a:pt x="9960" y="2435"/>
                    <a:pt x="9933" y="2501"/>
                  </a:cubicBezTo>
                  <a:cubicBezTo>
                    <a:pt x="9904" y="2575"/>
                    <a:pt x="9867" y="2638"/>
                    <a:pt x="9882" y="2728"/>
                  </a:cubicBezTo>
                  <a:cubicBezTo>
                    <a:pt x="9891" y="2773"/>
                    <a:pt x="9813" y="2851"/>
                    <a:pt x="9796" y="2878"/>
                  </a:cubicBezTo>
                  <a:cubicBezTo>
                    <a:pt x="9649" y="3341"/>
                    <a:pt x="9473" y="3733"/>
                    <a:pt x="9161" y="4053"/>
                  </a:cubicBezTo>
                  <a:cubicBezTo>
                    <a:pt x="9184" y="4072"/>
                    <a:pt x="9205" y="4089"/>
                    <a:pt x="9246" y="4121"/>
                  </a:cubicBezTo>
                  <a:cubicBezTo>
                    <a:pt x="9231" y="4155"/>
                    <a:pt x="9196" y="4205"/>
                    <a:pt x="9204" y="4234"/>
                  </a:cubicBezTo>
                  <a:cubicBezTo>
                    <a:pt x="9249" y="4404"/>
                    <a:pt x="9151" y="4514"/>
                    <a:pt x="9053" y="4602"/>
                  </a:cubicBezTo>
                  <a:cubicBezTo>
                    <a:pt x="8952" y="4696"/>
                    <a:pt x="8930" y="4786"/>
                    <a:pt x="8928" y="4923"/>
                  </a:cubicBezTo>
                  <a:cubicBezTo>
                    <a:pt x="8928" y="5002"/>
                    <a:pt x="8850" y="5094"/>
                    <a:pt x="8836" y="5120"/>
                  </a:cubicBezTo>
                  <a:cubicBezTo>
                    <a:pt x="8795" y="5311"/>
                    <a:pt x="8765" y="5447"/>
                    <a:pt x="8719" y="5651"/>
                  </a:cubicBezTo>
                  <a:cubicBezTo>
                    <a:pt x="8809" y="5569"/>
                    <a:pt x="8850" y="5532"/>
                    <a:pt x="8893" y="5494"/>
                  </a:cubicBezTo>
                  <a:cubicBezTo>
                    <a:pt x="8898" y="5554"/>
                    <a:pt x="8903" y="5620"/>
                    <a:pt x="8908" y="5678"/>
                  </a:cubicBezTo>
                  <a:cubicBezTo>
                    <a:pt x="8846" y="5698"/>
                    <a:pt x="8783" y="5719"/>
                    <a:pt x="8725" y="5736"/>
                  </a:cubicBezTo>
                  <a:cubicBezTo>
                    <a:pt x="8633" y="5944"/>
                    <a:pt x="8618" y="6178"/>
                    <a:pt x="8459" y="6326"/>
                  </a:cubicBezTo>
                  <a:cubicBezTo>
                    <a:pt x="8472" y="6366"/>
                    <a:pt x="8483" y="6397"/>
                    <a:pt x="8489" y="6416"/>
                  </a:cubicBezTo>
                  <a:cubicBezTo>
                    <a:pt x="8425" y="6491"/>
                    <a:pt x="8363" y="6562"/>
                    <a:pt x="8305" y="6631"/>
                  </a:cubicBezTo>
                  <a:cubicBezTo>
                    <a:pt x="8313" y="6679"/>
                    <a:pt x="8319" y="6721"/>
                    <a:pt x="8327" y="6763"/>
                  </a:cubicBezTo>
                  <a:cubicBezTo>
                    <a:pt x="8287" y="6821"/>
                    <a:pt x="8249" y="6878"/>
                    <a:pt x="8207" y="6935"/>
                  </a:cubicBezTo>
                  <a:cubicBezTo>
                    <a:pt x="8252" y="6975"/>
                    <a:pt x="8280" y="6999"/>
                    <a:pt x="8308" y="7024"/>
                  </a:cubicBezTo>
                  <a:cubicBezTo>
                    <a:pt x="8278" y="7047"/>
                    <a:pt x="8235" y="7063"/>
                    <a:pt x="8231" y="7084"/>
                  </a:cubicBezTo>
                  <a:cubicBezTo>
                    <a:pt x="8222" y="7134"/>
                    <a:pt x="8250" y="7211"/>
                    <a:pt x="8231" y="7233"/>
                  </a:cubicBezTo>
                  <a:cubicBezTo>
                    <a:pt x="8188" y="7283"/>
                    <a:pt x="8150" y="7302"/>
                    <a:pt x="8156" y="7396"/>
                  </a:cubicBezTo>
                  <a:cubicBezTo>
                    <a:pt x="8159" y="7465"/>
                    <a:pt x="8149" y="7605"/>
                    <a:pt x="8118" y="7628"/>
                  </a:cubicBezTo>
                  <a:cubicBezTo>
                    <a:pt x="7981" y="7733"/>
                    <a:pt x="8012" y="7904"/>
                    <a:pt x="7947" y="8023"/>
                  </a:cubicBezTo>
                  <a:cubicBezTo>
                    <a:pt x="7993" y="8089"/>
                    <a:pt x="8034" y="8149"/>
                    <a:pt x="8094" y="8238"/>
                  </a:cubicBezTo>
                  <a:cubicBezTo>
                    <a:pt x="8007" y="8227"/>
                    <a:pt x="7954" y="8221"/>
                    <a:pt x="7878" y="8213"/>
                  </a:cubicBezTo>
                  <a:lnTo>
                    <a:pt x="7878" y="8213"/>
                  </a:lnTo>
                  <a:cubicBezTo>
                    <a:pt x="7954" y="8304"/>
                    <a:pt x="8015" y="8376"/>
                    <a:pt x="8102" y="8477"/>
                  </a:cubicBezTo>
                  <a:cubicBezTo>
                    <a:pt x="8018" y="8507"/>
                    <a:pt x="7971" y="8523"/>
                    <a:pt x="7922" y="8542"/>
                  </a:cubicBezTo>
                  <a:cubicBezTo>
                    <a:pt x="7952" y="8574"/>
                    <a:pt x="7981" y="8605"/>
                    <a:pt x="8013" y="8639"/>
                  </a:cubicBezTo>
                  <a:cubicBezTo>
                    <a:pt x="7990" y="8655"/>
                    <a:pt x="7972" y="8667"/>
                    <a:pt x="7953" y="8680"/>
                  </a:cubicBezTo>
                  <a:cubicBezTo>
                    <a:pt x="7956" y="8714"/>
                    <a:pt x="7960" y="8750"/>
                    <a:pt x="7965" y="8791"/>
                  </a:cubicBezTo>
                  <a:cubicBezTo>
                    <a:pt x="7907" y="8786"/>
                    <a:pt x="7854" y="8780"/>
                    <a:pt x="7807" y="8776"/>
                  </a:cubicBezTo>
                  <a:cubicBezTo>
                    <a:pt x="7728" y="8941"/>
                    <a:pt x="7751" y="9138"/>
                    <a:pt x="7619" y="9257"/>
                  </a:cubicBezTo>
                  <a:cubicBezTo>
                    <a:pt x="7632" y="9335"/>
                    <a:pt x="7647" y="9416"/>
                    <a:pt x="7660" y="9497"/>
                  </a:cubicBezTo>
                  <a:cubicBezTo>
                    <a:pt x="7587" y="9529"/>
                    <a:pt x="7485" y="9497"/>
                    <a:pt x="7453" y="9650"/>
                  </a:cubicBezTo>
                  <a:cubicBezTo>
                    <a:pt x="7481" y="9679"/>
                    <a:pt x="7510" y="9712"/>
                    <a:pt x="7544" y="9746"/>
                  </a:cubicBezTo>
                  <a:cubicBezTo>
                    <a:pt x="7519" y="9766"/>
                    <a:pt x="7497" y="9785"/>
                    <a:pt x="7472" y="9806"/>
                  </a:cubicBezTo>
                  <a:cubicBezTo>
                    <a:pt x="7490" y="9843"/>
                    <a:pt x="7509" y="9881"/>
                    <a:pt x="7528" y="9919"/>
                  </a:cubicBezTo>
                  <a:cubicBezTo>
                    <a:pt x="7566" y="9904"/>
                    <a:pt x="7607" y="9888"/>
                    <a:pt x="7650" y="9872"/>
                  </a:cubicBezTo>
                  <a:cubicBezTo>
                    <a:pt x="7670" y="9927"/>
                    <a:pt x="7687" y="9966"/>
                    <a:pt x="7701" y="10009"/>
                  </a:cubicBezTo>
                  <a:cubicBezTo>
                    <a:pt x="7681" y="10032"/>
                    <a:pt x="7656" y="10062"/>
                    <a:pt x="7628" y="10096"/>
                  </a:cubicBezTo>
                  <a:cubicBezTo>
                    <a:pt x="7638" y="10149"/>
                    <a:pt x="7647" y="10199"/>
                    <a:pt x="7656" y="10246"/>
                  </a:cubicBezTo>
                  <a:cubicBezTo>
                    <a:pt x="7641" y="10271"/>
                    <a:pt x="7632" y="10290"/>
                    <a:pt x="7619" y="10306"/>
                  </a:cubicBezTo>
                  <a:cubicBezTo>
                    <a:pt x="7608" y="10318"/>
                    <a:pt x="7595" y="10329"/>
                    <a:pt x="7593" y="10330"/>
                  </a:cubicBezTo>
                  <a:lnTo>
                    <a:pt x="7593" y="10330"/>
                  </a:lnTo>
                  <a:cubicBezTo>
                    <a:pt x="7607" y="10677"/>
                    <a:pt x="7451" y="10939"/>
                    <a:pt x="7312" y="11208"/>
                  </a:cubicBezTo>
                  <a:cubicBezTo>
                    <a:pt x="7328" y="11315"/>
                    <a:pt x="7312" y="11402"/>
                    <a:pt x="7264" y="11471"/>
                  </a:cubicBezTo>
                  <a:cubicBezTo>
                    <a:pt x="7304" y="11785"/>
                    <a:pt x="7156" y="11999"/>
                    <a:pt x="7058" y="12176"/>
                  </a:cubicBezTo>
                  <a:cubicBezTo>
                    <a:pt x="7045" y="12356"/>
                    <a:pt x="7035" y="12488"/>
                    <a:pt x="7025" y="12623"/>
                  </a:cubicBezTo>
                  <a:cubicBezTo>
                    <a:pt x="7047" y="12666"/>
                    <a:pt x="7072" y="12714"/>
                    <a:pt x="7089" y="12748"/>
                  </a:cubicBezTo>
                  <a:cubicBezTo>
                    <a:pt x="7004" y="12804"/>
                    <a:pt x="6919" y="12860"/>
                    <a:pt x="6842" y="12910"/>
                  </a:cubicBezTo>
                  <a:cubicBezTo>
                    <a:pt x="6863" y="13007"/>
                    <a:pt x="6878" y="13079"/>
                    <a:pt x="6894" y="13157"/>
                  </a:cubicBezTo>
                  <a:cubicBezTo>
                    <a:pt x="6783" y="13285"/>
                    <a:pt x="6779" y="13446"/>
                    <a:pt x="6820" y="13615"/>
                  </a:cubicBezTo>
                  <a:cubicBezTo>
                    <a:pt x="6791" y="13656"/>
                    <a:pt x="6763" y="13699"/>
                    <a:pt x="6738" y="13734"/>
                  </a:cubicBezTo>
                  <a:cubicBezTo>
                    <a:pt x="6727" y="13846"/>
                    <a:pt x="6870" y="13887"/>
                    <a:pt x="6791" y="14018"/>
                  </a:cubicBezTo>
                  <a:cubicBezTo>
                    <a:pt x="6739" y="14018"/>
                    <a:pt x="6686" y="14019"/>
                    <a:pt x="6636" y="14019"/>
                  </a:cubicBezTo>
                  <a:cubicBezTo>
                    <a:pt x="6680" y="14202"/>
                    <a:pt x="6658" y="14358"/>
                    <a:pt x="6567" y="14511"/>
                  </a:cubicBezTo>
                  <a:cubicBezTo>
                    <a:pt x="6524" y="14579"/>
                    <a:pt x="6452" y="14690"/>
                    <a:pt x="6470" y="14730"/>
                  </a:cubicBezTo>
                  <a:cubicBezTo>
                    <a:pt x="6526" y="14869"/>
                    <a:pt x="6450" y="14997"/>
                    <a:pt x="6451" y="15125"/>
                  </a:cubicBezTo>
                  <a:lnTo>
                    <a:pt x="6451" y="15125"/>
                  </a:lnTo>
                  <a:cubicBezTo>
                    <a:pt x="6442" y="15130"/>
                    <a:pt x="6433" y="15135"/>
                    <a:pt x="6424" y="15141"/>
                  </a:cubicBezTo>
                  <a:cubicBezTo>
                    <a:pt x="6398" y="15116"/>
                    <a:pt x="6377" y="15098"/>
                    <a:pt x="6349" y="15071"/>
                  </a:cubicBezTo>
                  <a:cubicBezTo>
                    <a:pt x="6142" y="15196"/>
                    <a:pt x="5874" y="15161"/>
                    <a:pt x="5696" y="15355"/>
                  </a:cubicBezTo>
                  <a:cubicBezTo>
                    <a:pt x="5744" y="15391"/>
                    <a:pt x="5782" y="15420"/>
                    <a:pt x="5886" y="15432"/>
                  </a:cubicBezTo>
                  <a:lnTo>
                    <a:pt x="5886" y="15432"/>
                  </a:lnTo>
                  <a:cubicBezTo>
                    <a:pt x="5896" y="15421"/>
                    <a:pt x="5905" y="15410"/>
                    <a:pt x="5915" y="15401"/>
                  </a:cubicBezTo>
                  <a:cubicBezTo>
                    <a:pt x="5917" y="15400"/>
                    <a:pt x="5919" y="15399"/>
                    <a:pt x="5922" y="15399"/>
                  </a:cubicBezTo>
                  <a:cubicBezTo>
                    <a:pt x="5931" y="15399"/>
                    <a:pt x="5943" y="15410"/>
                    <a:pt x="5921" y="15435"/>
                  </a:cubicBezTo>
                  <a:cubicBezTo>
                    <a:pt x="5909" y="15434"/>
                    <a:pt x="5897" y="15433"/>
                    <a:pt x="5886" y="15432"/>
                  </a:cubicBezTo>
                  <a:lnTo>
                    <a:pt x="5886" y="15432"/>
                  </a:lnTo>
                  <a:cubicBezTo>
                    <a:pt x="5879" y="15440"/>
                    <a:pt x="5872" y="15449"/>
                    <a:pt x="5865" y="15457"/>
                  </a:cubicBezTo>
                  <a:lnTo>
                    <a:pt x="5865" y="15457"/>
                  </a:lnTo>
                  <a:cubicBezTo>
                    <a:pt x="5882" y="15450"/>
                    <a:pt x="5900" y="15443"/>
                    <a:pt x="5921" y="15435"/>
                  </a:cubicBezTo>
                  <a:lnTo>
                    <a:pt x="5921" y="15435"/>
                  </a:lnTo>
                  <a:cubicBezTo>
                    <a:pt x="5929" y="15447"/>
                    <a:pt x="5887" y="15463"/>
                    <a:pt x="5846" y="15480"/>
                  </a:cubicBezTo>
                  <a:cubicBezTo>
                    <a:pt x="5852" y="15473"/>
                    <a:pt x="5859" y="15465"/>
                    <a:pt x="5865" y="15457"/>
                  </a:cubicBezTo>
                  <a:lnTo>
                    <a:pt x="5865" y="15457"/>
                  </a:lnTo>
                  <a:cubicBezTo>
                    <a:pt x="5782" y="15492"/>
                    <a:pt x="5752" y="15513"/>
                    <a:pt x="5727" y="15530"/>
                  </a:cubicBezTo>
                  <a:cubicBezTo>
                    <a:pt x="5681" y="15501"/>
                    <a:pt x="5652" y="15483"/>
                    <a:pt x="5614" y="15460"/>
                  </a:cubicBezTo>
                  <a:lnTo>
                    <a:pt x="5614" y="15460"/>
                  </a:lnTo>
                  <a:cubicBezTo>
                    <a:pt x="5617" y="15519"/>
                    <a:pt x="5620" y="15561"/>
                    <a:pt x="5624" y="15635"/>
                  </a:cubicBezTo>
                  <a:cubicBezTo>
                    <a:pt x="5565" y="15580"/>
                    <a:pt x="5527" y="15544"/>
                    <a:pt x="5475" y="15494"/>
                  </a:cubicBezTo>
                  <a:cubicBezTo>
                    <a:pt x="5247" y="15720"/>
                    <a:pt x="5041" y="15947"/>
                    <a:pt x="4852" y="16175"/>
                  </a:cubicBezTo>
                  <a:cubicBezTo>
                    <a:pt x="4868" y="16223"/>
                    <a:pt x="4878" y="16259"/>
                    <a:pt x="4896" y="16313"/>
                  </a:cubicBezTo>
                  <a:cubicBezTo>
                    <a:pt x="4805" y="16335"/>
                    <a:pt x="4725" y="16353"/>
                    <a:pt x="4647" y="16370"/>
                  </a:cubicBezTo>
                  <a:cubicBezTo>
                    <a:pt x="4656" y="16410"/>
                    <a:pt x="4665" y="16448"/>
                    <a:pt x="4677" y="16501"/>
                  </a:cubicBezTo>
                  <a:cubicBezTo>
                    <a:pt x="4624" y="16481"/>
                    <a:pt x="4590" y="16468"/>
                    <a:pt x="4526" y="16444"/>
                  </a:cubicBezTo>
                  <a:lnTo>
                    <a:pt x="4526" y="16444"/>
                  </a:lnTo>
                  <a:cubicBezTo>
                    <a:pt x="4547" y="16584"/>
                    <a:pt x="4565" y="16703"/>
                    <a:pt x="4579" y="16806"/>
                  </a:cubicBezTo>
                  <a:cubicBezTo>
                    <a:pt x="4531" y="16903"/>
                    <a:pt x="4474" y="16924"/>
                    <a:pt x="4413" y="16924"/>
                  </a:cubicBezTo>
                  <a:cubicBezTo>
                    <a:pt x="4370" y="16924"/>
                    <a:pt x="4323" y="16913"/>
                    <a:pt x="4276" y="16913"/>
                  </a:cubicBezTo>
                  <a:cubicBezTo>
                    <a:pt x="4254" y="16913"/>
                    <a:pt x="4231" y="16915"/>
                    <a:pt x="4209" y="16922"/>
                  </a:cubicBezTo>
                  <a:cubicBezTo>
                    <a:pt x="4226" y="16985"/>
                    <a:pt x="4238" y="17028"/>
                    <a:pt x="4253" y="17080"/>
                  </a:cubicBezTo>
                  <a:cubicBezTo>
                    <a:pt x="4207" y="17069"/>
                    <a:pt x="4166" y="17059"/>
                    <a:pt x="4166" y="17059"/>
                  </a:cubicBezTo>
                  <a:cubicBezTo>
                    <a:pt x="4035" y="17121"/>
                    <a:pt x="3941" y="17165"/>
                    <a:pt x="3842" y="17209"/>
                  </a:cubicBezTo>
                  <a:cubicBezTo>
                    <a:pt x="3851" y="17228"/>
                    <a:pt x="3866" y="17262"/>
                    <a:pt x="3882" y="17302"/>
                  </a:cubicBezTo>
                  <a:cubicBezTo>
                    <a:pt x="3848" y="17342"/>
                    <a:pt x="3810" y="17384"/>
                    <a:pt x="3722" y="17484"/>
                  </a:cubicBezTo>
                  <a:cubicBezTo>
                    <a:pt x="3714" y="17481"/>
                    <a:pt x="3660" y="17462"/>
                    <a:pt x="3639" y="17455"/>
                  </a:cubicBezTo>
                  <a:cubicBezTo>
                    <a:pt x="3488" y="17726"/>
                    <a:pt x="3357" y="17968"/>
                    <a:pt x="3235" y="18214"/>
                  </a:cubicBezTo>
                  <a:cubicBezTo>
                    <a:pt x="3264" y="18243"/>
                    <a:pt x="3295" y="18276"/>
                    <a:pt x="3326" y="18310"/>
                  </a:cubicBezTo>
                  <a:cubicBezTo>
                    <a:pt x="3289" y="18373"/>
                    <a:pt x="3255" y="18429"/>
                    <a:pt x="3233" y="18467"/>
                  </a:cubicBezTo>
                  <a:cubicBezTo>
                    <a:pt x="3255" y="18516"/>
                    <a:pt x="3270" y="18546"/>
                    <a:pt x="3295" y="18601"/>
                  </a:cubicBezTo>
                  <a:cubicBezTo>
                    <a:pt x="3216" y="18627"/>
                    <a:pt x="3161" y="18646"/>
                    <a:pt x="3101" y="18666"/>
                  </a:cubicBezTo>
                  <a:cubicBezTo>
                    <a:pt x="3133" y="18557"/>
                    <a:pt x="3163" y="18458"/>
                    <a:pt x="3192" y="18352"/>
                  </a:cubicBezTo>
                  <a:cubicBezTo>
                    <a:pt x="3151" y="18346"/>
                    <a:pt x="3126" y="18342"/>
                    <a:pt x="3111" y="18340"/>
                  </a:cubicBezTo>
                  <a:cubicBezTo>
                    <a:pt x="3057" y="18435"/>
                    <a:pt x="3010" y="18583"/>
                    <a:pt x="2963" y="18594"/>
                  </a:cubicBezTo>
                  <a:cubicBezTo>
                    <a:pt x="2842" y="18620"/>
                    <a:pt x="2920" y="18782"/>
                    <a:pt x="2793" y="18797"/>
                  </a:cubicBezTo>
                  <a:cubicBezTo>
                    <a:pt x="2744" y="18802"/>
                    <a:pt x="2764" y="18974"/>
                    <a:pt x="2658" y="18974"/>
                  </a:cubicBezTo>
                  <a:cubicBezTo>
                    <a:pt x="2653" y="18974"/>
                    <a:pt x="2648" y="18974"/>
                    <a:pt x="2643" y="18973"/>
                  </a:cubicBezTo>
                  <a:cubicBezTo>
                    <a:pt x="2617" y="19079"/>
                    <a:pt x="2590" y="19181"/>
                    <a:pt x="2564" y="19282"/>
                  </a:cubicBezTo>
                  <a:cubicBezTo>
                    <a:pt x="2473" y="19341"/>
                    <a:pt x="2393" y="19392"/>
                    <a:pt x="2311" y="19447"/>
                  </a:cubicBezTo>
                  <a:cubicBezTo>
                    <a:pt x="2308" y="19475"/>
                    <a:pt x="2305" y="19516"/>
                    <a:pt x="2302" y="19557"/>
                  </a:cubicBezTo>
                  <a:cubicBezTo>
                    <a:pt x="2250" y="19590"/>
                    <a:pt x="2206" y="19616"/>
                    <a:pt x="2158" y="19645"/>
                  </a:cubicBezTo>
                  <a:cubicBezTo>
                    <a:pt x="2153" y="19688"/>
                    <a:pt x="2149" y="19728"/>
                    <a:pt x="2145" y="19768"/>
                  </a:cubicBezTo>
                  <a:cubicBezTo>
                    <a:pt x="2102" y="19765"/>
                    <a:pt x="2059" y="19762"/>
                    <a:pt x="2009" y="19757"/>
                  </a:cubicBezTo>
                  <a:cubicBezTo>
                    <a:pt x="1996" y="19823"/>
                    <a:pt x="1987" y="19871"/>
                    <a:pt x="1978" y="19912"/>
                  </a:cubicBezTo>
                  <a:cubicBezTo>
                    <a:pt x="1943" y="19929"/>
                    <a:pt x="1915" y="19944"/>
                    <a:pt x="1877" y="19965"/>
                  </a:cubicBezTo>
                  <a:cubicBezTo>
                    <a:pt x="1865" y="20091"/>
                    <a:pt x="1853" y="20216"/>
                    <a:pt x="1843" y="20340"/>
                  </a:cubicBezTo>
                  <a:cubicBezTo>
                    <a:pt x="1824" y="20349"/>
                    <a:pt x="1799" y="20360"/>
                    <a:pt x="1774" y="20372"/>
                  </a:cubicBezTo>
                  <a:cubicBezTo>
                    <a:pt x="1778" y="20403"/>
                    <a:pt x="1781" y="20425"/>
                    <a:pt x="1783" y="20446"/>
                  </a:cubicBezTo>
                  <a:cubicBezTo>
                    <a:pt x="1750" y="20466"/>
                    <a:pt x="1716" y="20487"/>
                    <a:pt x="1681" y="20508"/>
                  </a:cubicBezTo>
                  <a:cubicBezTo>
                    <a:pt x="1665" y="20618"/>
                    <a:pt x="1650" y="20722"/>
                    <a:pt x="1634" y="20834"/>
                  </a:cubicBezTo>
                  <a:cubicBezTo>
                    <a:pt x="1597" y="20855"/>
                    <a:pt x="1560" y="20875"/>
                    <a:pt x="1508" y="20905"/>
                  </a:cubicBezTo>
                  <a:cubicBezTo>
                    <a:pt x="1525" y="21152"/>
                    <a:pt x="1304" y="21320"/>
                    <a:pt x="1238" y="21551"/>
                  </a:cubicBezTo>
                  <a:cubicBezTo>
                    <a:pt x="1249" y="21604"/>
                    <a:pt x="1257" y="21657"/>
                    <a:pt x="1263" y="21688"/>
                  </a:cubicBezTo>
                  <a:cubicBezTo>
                    <a:pt x="1209" y="21754"/>
                    <a:pt x="1160" y="21810"/>
                    <a:pt x="1118" y="21861"/>
                  </a:cubicBezTo>
                  <a:cubicBezTo>
                    <a:pt x="1159" y="22032"/>
                    <a:pt x="1135" y="22180"/>
                    <a:pt x="1087" y="22353"/>
                  </a:cubicBezTo>
                  <a:cubicBezTo>
                    <a:pt x="1054" y="22475"/>
                    <a:pt x="929" y="22551"/>
                    <a:pt x="945" y="22645"/>
                  </a:cubicBezTo>
                  <a:cubicBezTo>
                    <a:pt x="969" y="22803"/>
                    <a:pt x="862" y="22901"/>
                    <a:pt x="835" y="23028"/>
                  </a:cubicBezTo>
                  <a:cubicBezTo>
                    <a:pt x="845" y="23047"/>
                    <a:pt x="854" y="23068"/>
                    <a:pt x="862" y="23090"/>
                  </a:cubicBezTo>
                  <a:lnTo>
                    <a:pt x="837" y="23103"/>
                  </a:lnTo>
                  <a:lnTo>
                    <a:pt x="823" y="23034"/>
                  </a:lnTo>
                  <a:cubicBezTo>
                    <a:pt x="827" y="23031"/>
                    <a:pt x="832" y="23029"/>
                    <a:pt x="834" y="23028"/>
                  </a:cubicBezTo>
                  <a:lnTo>
                    <a:pt x="834" y="23028"/>
                  </a:lnTo>
                  <a:cubicBezTo>
                    <a:pt x="805" y="23034"/>
                    <a:pt x="782" y="23040"/>
                    <a:pt x="757" y="23044"/>
                  </a:cubicBezTo>
                  <a:cubicBezTo>
                    <a:pt x="753" y="23131"/>
                    <a:pt x="748" y="23204"/>
                    <a:pt x="744" y="23276"/>
                  </a:cubicBezTo>
                  <a:cubicBezTo>
                    <a:pt x="795" y="23341"/>
                    <a:pt x="845" y="23404"/>
                    <a:pt x="915" y="23491"/>
                  </a:cubicBezTo>
                  <a:cubicBezTo>
                    <a:pt x="831" y="23479"/>
                    <a:pt x="772" y="23471"/>
                    <a:pt x="709" y="23460"/>
                  </a:cubicBezTo>
                  <a:cubicBezTo>
                    <a:pt x="700" y="23509"/>
                    <a:pt x="695" y="23541"/>
                    <a:pt x="690" y="23568"/>
                  </a:cubicBezTo>
                  <a:cubicBezTo>
                    <a:pt x="741" y="23599"/>
                    <a:pt x="782" y="23624"/>
                    <a:pt x="832" y="23656"/>
                  </a:cubicBezTo>
                  <a:cubicBezTo>
                    <a:pt x="790" y="23685"/>
                    <a:pt x="766" y="23702"/>
                    <a:pt x="737" y="23722"/>
                  </a:cubicBezTo>
                  <a:cubicBezTo>
                    <a:pt x="788" y="23760"/>
                    <a:pt x="832" y="23793"/>
                    <a:pt x="876" y="23825"/>
                  </a:cubicBezTo>
                  <a:cubicBezTo>
                    <a:pt x="731" y="23871"/>
                    <a:pt x="597" y="23915"/>
                    <a:pt x="476" y="23959"/>
                  </a:cubicBezTo>
                  <a:cubicBezTo>
                    <a:pt x="484" y="24069"/>
                    <a:pt x="491" y="24155"/>
                    <a:pt x="498" y="24242"/>
                  </a:cubicBezTo>
                  <a:cubicBezTo>
                    <a:pt x="450" y="24239"/>
                    <a:pt x="423" y="24236"/>
                    <a:pt x="394" y="24234"/>
                  </a:cubicBezTo>
                  <a:lnTo>
                    <a:pt x="394" y="24234"/>
                  </a:lnTo>
                  <a:cubicBezTo>
                    <a:pt x="400" y="24278"/>
                    <a:pt x="403" y="24314"/>
                    <a:pt x="407" y="24345"/>
                  </a:cubicBezTo>
                  <a:cubicBezTo>
                    <a:pt x="357" y="24380"/>
                    <a:pt x="314" y="24411"/>
                    <a:pt x="272" y="24440"/>
                  </a:cubicBezTo>
                  <a:cubicBezTo>
                    <a:pt x="282" y="24470"/>
                    <a:pt x="294" y="24498"/>
                    <a:pt x="304" y="24526"/>
                  </a:cubicBezTo>
                  <a:cubicBezTo>
                    <a:pt x="280" y="24546"/>
                    <a:pt x="258" y="24565"/>
                    <a:pt x="239" y="24581"/>
                  </a:cubicBezTo>
                  <a:cubicBezTo>
                    <a:pt x="251" y="24617"/>
                    <a:pt x="261" y="24646"/>
                    <a:pt x="275" y="24683"/>
                  </a:cubicBezTo>
                  <a:cubicBezTo>
                    <a:pt x="238" y="24734"/>
                    <a:pt x="204" y="24786"/>
                    <a:pt x="167" y="24839"/>
                  </a:cubicBezTo>
                  <a:cubicBezTo>
                    <a:pt x="269" y="24907"/>
                    <a:pt x="120" y="24979"/>
                    <a:pt x="170" y="25057"/>
                  </a:cubicBezTo>
                  <a:cubicBezTo>
                    <a:pt x="248" y="25167"/>
                    <a:pt x="70" y="25183"/>
                    <a:pt x="98" y="25294"/>
                  </a:cubicBezTo>
                  <a:cubicBezTo>
                    <a:pt x="122" y="25369"/>
                    <a:pt x="120" y="25454"/>
                    <a:pt x="145" y="25576"/>
                  </a:cubicBezTo>
                  <a:cubicBezTo>
                    <a:pt x="89" y="25517"/>
                    <a:pt x="69" y="25494"/>
                    <a:pt x="25" y="25441"/>
                  </a:cubicBezTo>
                  <a:lnTo>
                    <a:pt x="25" y="25441"/>
                  </a:lnTo>
                  <a:cubicBezTo>
                    <a:pt x="22" y="25555"/>
                    <a:pt x="32" y="25623"/>
                    <a:pt x="35" y="25703"/>
                  </a:cubicBezTo>
                  <a:cubicBezTo>
                    <a:pt x="72" y="25664"/>
                    <a:pt x="91" y="25642"/>
                    <a:pt x="150" y="25580"/>
                  </a:cubicBezTo>
                  <a:lnTo>
                    <a:pt x="150" y="25580"/>
                  </a:lnTo>
                  <a:cubicBezTo>
                    <a:pt x="114" y="25748"/>
                    <a:pt x="101" y="25869"/>
                    <a:pt x="100" y="25988"/>
                  </a:cubicBezTo>
                  <a:cubicBezTo>
                    <a:pt x="120" y="26000"/>
                    <a:pt x="136" y="26016"/>
                    <a:pt x="154" y="26031"/>
                  </a:cubicBezTo>
                  <a:lnTo>
                    <a:pt x="141" y="26057"/>
                  </a:lnTo>
                  <a:lnTo>
                    <a:pt x="92" y="26000"/>
                  </a:lnTo>
                  <a:cubicBezTo>
                    <a:pt x="97" y="25994"/>
                    <a:pt x="100" y="25989"/>
                    <a:pt x="100" y="25988"/>
                  </a:cubicBezTo>
                  <a:lnTo>
                    <a:pt x="100" y="25988"/>
                  </a:lnTo>
                  <a:cubicBezTo>
                    <a:pt x="70" y="25995"/>
                    <a:pt x="42" y="25998"/>
                    <a:pt x="14" y="26001"/>
                  </a:cubicBezTo>
                  <a:cubicBezTo>
                    <a:pt x="1" y="26195"/>
                    <a:pt x="17" y="26306"/>
                    <a:pt x="39" y="26375"/>
                  </a:cubicBezTo>
                  <a:cubicBezTo>
                    <a:pt x="58" y="26445"/>
                    <a:pt x="88" y="26479"/>
                    <a:pt x="147" y="26538"/>
                  </a:cubicBezTo>
                  <a:cubicBezTo>
                    <a:pt x="136" y="26672"/>
                    <a:pt x="219" y="26824"/>
                    <a:pt x="367" y="26943"/>
                  </a:cubicBezTo>
                  <a:cubicBezTo>
                    <a:pt x="448" y="27002"/>
                    <a:pt x="525" y="27093"/>
                    <a:pt x="617" y="27118"/>
                  </a:cubicBezTo>
                  <a:cubicBezTo>
                    <a:pt x="712" y="27152"/>
                    <a:pt x="804" y="27149"/>
                    <a:pt x="894" y="27155"/>
                  </a:cubicBezTo>
                  <a:cubicBezTo>
                    <a:pt x="979" y="27144"/>
                    <a:pt x="1066" y="27143"/>
                    <a:pt x="1144" y="27121"/>
                  </a:cubicBezTo>
                  <a:cubicBezTo>
                    <a:pt x="1218" y="27150"/>
                    <a:pt x="1296" y="27175"/>
                    <a:pt x="1374" y="27175"/>
                  </a:cubicBezTo>
                  <a:cubicBezTo>
                    <a:pt x="1446" y="27175"/>
                    <a:pt x="1518" y="27154"/>
                    <a:pt x="1588" y="27096"/>
                  </a:cubicBezTo>
                  <a:cubicBezTo>
                    <a:pt x="1597" y="27084"/>
                    <a:pt x="1634" y="27066"/>
                    <a:pt x="1659" y="27065"/>
                  </a:cubicBezTo>
                  <a:cubicBezTo>
                    <a:pt x="1896" y="27052"/>
                    <a:pt x="2011" y="26921"/>
                    <a:pt x="2139" y="26802"/>
                  </a:cubicBezTo>
                  <a:cubicBezTo>
                    <a:pt x="2198" y="26744"/>
                    <a:pt x="2308" y="26722"/>
                    <a:pt x="2436" y="26650"/>
                  </a:cubicBezTo>
                  <a:cubicBezTo>
                    <a:pt x="2479" y="26604"/>
                    <a:pt x="2474" y="26491"/>
                    <a:pt x="2609" y="26418"/>
                  </a:cubicBezTo>
                  <a:cubicBezTo>
                    <a:pt x="2695" y="26372"/>
                    <a:pt x="2740" y="26234"/>
                    <a:pt x="2795" y="26138"/>
                  </a:cubicBezTo>
                  <a:cubicBezTo>
                    <a:pt x="2821" y="26137"/>
                    <a:pt x="2843" y="26134"/>
                    <a:pt x="2852" y="26132"/>
                  </a:cubicBezTo>
                  <a:cubicBezTo>
                    <a:pt x="2904" y="26020"/>
                    <a:pt x="2951" y="25911"/>
                    <a:pt x="2993" y="25800"/>
                  </a:cubicBezTo>
                  <a:lnTo>
                    <a:pt x="2993" y="25800"/>
                  </a:lnTo>
                  <a:cubicBezTo>
                    <a:pt x="2964" y="25803"/>
                    <a:pt x="2935" y="25806"/>
                    <a:pt x="2898" y="25808"/>
                  </a:cubicBezTo>
                  <a:cubicBezTo>
                    <a:pt x="2911" y="25748"/>
                    <a:pt x="2924" y="25688"/>
                    <a:pt x="2939" y="25617"/>
                  </a:cubicBezTo>
                  <a:cubicBezTo>
                    <a:pt x="3002" y="25629"/>
                    <a:pt x="3045" y="25638"/>
                    <a:pt x="3110" y="25651"/>
                  </a:cubicBezTo>
                  <a:cubicBezTo>
                    <a:pt x="3124" y="25482"/>
                    <a:pt x="3230" y="25386"/>
                    <a:pt x="3382" y="25327"/>
                  </a:cubicBezTo>
                  <a:cubicBezTo>
                    <a:pt x="3357" y="25276"/>
                    <a:pt x="3341" y="25243"/>
                    <a:pt x="3326" y="25211"/>
                  </a:cubicBezTo>
                  <a:cubicBezTo>
                    <a:pt x="3326" y="25143"/>
                    <a:pt x="3466" y="25101"/>
                    <a:pt x="3367" y="25036"/>
                  </a:cubicBezTo>
                  <a:lnTo>
                    <a:pt x="3367" y="25036"/>
                  </a:lnTo>
                  <a:cubicBezTo>
                    <a:pt x="3355" y="25039"/>
                    <a:pt x="3345" y="25040"/>
                    <a:pt x="3336" y="25040"/>
                  </a:cubicBezTo>
                  <a:cubicBezTo>
                    <a:pt x="3314" y="25040"/>
                    <a:pt x="3301" y="25032"/>
                    <a:pt x="3282" y="25023"/>
                  </a:cubicBezTo>
                  <a:cubicBezTo>
                    <a:pt x="3314" y="24942"/>
                    <a:pt x="3348" y="24860"/>
                    <a:pt x="3386" y="24770"/>
                  </a:cubicBezTo>
                  <a:cubicBezTo>
                    <a:pt x="3411" y="24764"/>
                    <a:pt x="3452" y="24754"/>
                    <a:pt x="3501" y="24742"/>
                  </a:cubicBezTo>
                  <a:lnTo>
                    <a:pt x="3501" y="24742"/>
                  </a:lnTo>
                  <a:cubicBezTo>
                    <a:pt x="3451" y="24845"/>
                    <a:pt x="3401" y="24940"/>
                    <a:pt x="3367" y="25036"/>
                  </a:cubicBezTo>
                  <a:cubicBezTo>
                    <a:pt x="3475" y="24867"/>
                    <a:pt x="3614" y="24936"/>
                    <a:pt x="3673" y="24892"/>
                  </a:cubicBezTo>
                  <a:cubicBezTo>
                    <a:pt x="3941" y="24445"/>
                    <a:pt x="4072" y="24002"/>
                    <a:pt x="4262" y="23582"/>
                  </a:cubicBezTo>
                  <a:cubicBezTo>
                    <a:pt x="4254" y="23562"/>
                    <a:pt x="4250" y="23540"/>
                    <a:pt x="4245" y="23516"/>
                  </a:cubicBezTo>
                  <a:lnTo>
                    <a:pt x="4273" y="23507"/>
                  </a:lnTo>
                  <a:lnTo>
                    <a:pt x="4275" y="23578"/>
                  </a:lnTo>
                  <a:cubicBezTo>
                    <a:pt x="4269" y="23580"/>
                    <a:pt x="4263" y="23581"/>
                    <a:pt x="4262" y="23581"/>
                  </a:cubicBezTo>
                  <a:cubicBezTo>
                    <a:pt x="4295" y="23600"/>
                    <a:pt x="4325" y="23619"/>
                    <a:pt x="4363" y="23644"/>
                  </a:cubicBezTo>
                  <a:cubicBezTo>
                    <a:pt x="4372" y="23581"/>
                    <a:pt x="4375" y="23559"/>
                    <a:pt x="4376" y="23550"/>
                  </a:cubicBezTo>
                  <a:cubicBezTo>
                    <a:pt x="4503" y="23387"/>
                    <a:pt x="4603" y="23259"/>
                    <a:pt x="4712" y="23118"/>
                  </a:cubicBezTo>
                  <a:cubicBezTo>
                    <a:pt x="4753" y="23107"/>
                    <a:pt x="4802" y="23094"/>
                    <a:pt x="4874" y="23075"/>
                  </a:cubicBezTo>
                  <a:cubicBezTo>
                    <a:pt x="4888" y="23003"/>
                    <a:pt x="4893" y="22929"/>
                    <a:pt x="4916" y="22860"/>
                  </a:cubicBezTo>
                  <a:cubicBezTo>
                    <a:pt x="4962" y="22734"/>
                    <a:pt x="4938" y="22569"/>
                    <a:pt x="5112" y="22507"/>
                  </a:cubicBezTo>
                  <a:cubicBezTo>
                    <a:pt x="5141" y="22497"/>
                    <a:pt x="5162" y="22435"/>
                    <a:pt x="5189" y="22398"/>
                  </a:cubicBezTo>
                  <a:cubicBezTo>
                    <a:pt x="5324" y="22211"/>
                    <a:pt x="5362" y="21995"/>
                    <a:pt x="5403" y="21785"/>
                  </a:cubicBezTo>
                  <a:cubicBezTo>
                    <a:pt x="5439" y="21770"/>
                    <a:pt x="5467" y="21757"/>
                    <a:pt x="5475" y="21752"/>
                  </a:cubicBezTo>
                  <a:cubicBezTo>
                    <a:pt x="5500" y="21660"/>
                    <a:pt x="5522" y="21579"/>
                    <a:pt x="5545" y="21498"/>
                  </a:cubicBezTo>
                  <a:cubicBezTo>
                    <a:pt x="5522" y="21473"/>
                    <a:pt x="5500" y="21448"/>
                    <a:pt x="5492" y="21439"/>
                  </a:cubicBezTo>
                  <a:cubicBezTo>
                    <a:pt x="5556" y="21271"/>
                    <a:pt x="5611" y="21133"/>
                    <a:pt x="5673" y="20977"/>
                  </a:cubicBezTo>
                  <a:cubicBezTo>
                    <a:pt x="5684" y="21030"/>
                    <a:pt x="5692" y="21059"/>
                    <a:pt x="5702" y="21106"/>
                  </a:cubicBezTo>
                  <a:cubicBezTo>
                    <a:pt x="5731" y="21065"/>
                    <a:pt x="5755" y="21031"/>
                    <a:pt x="5777" y="21000"/>
                  </a:cubicBezTo>
                  <a:cubicBezTo>
                    <a:pt x="5731" y="20953"/>
                    <a:pt x="5696" y="20915"/>
                    <a:pt x="5624" y="20839"/>
                  </a:cubicBezTo>
                  <a:lnTo>
                    <a:pt x="5624" y="20839"/>
                  </a:lnTo>
                  <a:cubicBezTo>
                    <a:pt x="5728" y="20871"/>
                    <a:pt x="5780" y="20886"/>
                    <a:pt x="5834" y="20902"/>
                  </a:cubicBezTo>
                  <a:cubicBezTo>
                    <a:pt x="5849" y="20859"/>
                    <a:pt x="5861" y="20830"/>
                    <a:pt x="5873" y="20796"/>
                  </a:cubicBezTo>
                  <a:lnTo>
                    <a:pt x="5873" y="20796"/>
                  </a:lnTo>
                  <a:cubicBezTo>
                    <a:pt x="5834" y="20797"/>
                    <a:pt x="5805" y="20800"/>
                    <a:pt x="5768" y="20802"/>
                  </a:cubicBezTo>
                  <a:cubicBezTo>
                    <a:pt x="5802" y="20737"/>
                    <a:pt x="5831" y="20683"/>
                    <a:pt x="5861" y="20627"/>
                  </a:cubicBezTo>
                  <a:cubicBezTo>
                    <a:pt x="5912" y="20650"/>
                    <a:pt x="5954" y="20668"/>
                    <a:pt x="6034" y="20703"/>
                  </a:cubicBezTo>
                  <a:cubicBezTo>
                    <a:pt x="5992" y="20566"/>
                    <a:pt x="5962" y="20468"/>
                    <a:pt x="5931" y="20368"/>
                  </a:cubicBezTo>
                  <a:cubicBezTo>
                    <a:pt x="5973" y="20349"/>
                    <a:pt x="6029" y="20324"/>
                    <a:pt x="6067" y="20306"/>
                  </a:cubicBezTo>
                  <a:cubicBezTo>
                    <a:pt x="6103" y="20237"/>
                    <a:pt x="6136" y="20172"/>
                    <a:pt x="6169" y="20110"/>
                  </a:cubicBezTo>
                  <a:lnTo>
                    <a:pt x="6169" y="20110"/>
                  </a:lnTo>
                  <a:cubicBezTo>
                    <a:pt x="6178" y="20138"/>
                    <a:pt x="6181" y="20162"/>
                    <a:pt x="6161" y="20182"/>
                  </a:cubicBezTo>
                  <a:cubicBezTo>
                    <a:pt x="6039" y="20306"/>
                    <a:pt x="6183" y="20475"/>
                    <a:pt x="6104" y="20599"/>
                  </a:cubicBezTo>
                  <a:cubicBezTo>
                    <a:pt x="6245" y="20727"/>
                    <a:pt x="6090" y="20899"/>
                    <a:pt x="6155" y="21055"/>
                  </a:cubicBezTo>
                  <a:cubicBezTo>
                    <a:pt x="6192" y="21148"/>
                    <a:pt x="6143" y="21295"/>
                    <a:pt x="6136" y="21392"/>
                  </a:cubicBezTo>
                  <a:cubicBezTo>
                    <a:pt x="6158" y="21518"/>
                    <a:pt x="6176" y="21627"/>
                    <a:pt x="6193" y="21729"/>
                  </a:cubicBezTo>
                  <a:cubicBezTo>
                    <a:pt x="6139" y="21755"/>
                    <a:pt x="6107" y="21770"/>
                    <a:pt x="6073" y="21788"/>
                  </a:cubicBezTo>
                  <a:cubicBezTo>
                    <a:pt x="6115" y="21842"/>
                    <a:pt x="6155" y="21892"/>
                    <a:pt x="6198" y="21946"/>
                  </a:cubicBezTo>
                  <a:cubicBezTo>
                    <a:pt x="6160" y="21983"/>
                    <a:pt x="6124" y="22017"/>
                    <a:pt x="6089" y="22049"/>
                  </a:cubicBezTo>
                  <a:cubicBezTo>
                    <a:pt x="6165" y="22177"/>
                    <a:pt x="6160" y="22369"/>
                    <a:pt x="6276" y="22428"/>
                  </a:cubicBezTo>
                  <a:cubicBezTo>
                    <a:pt x="6282" y="22533"/>
                    <a:pt x="6293" y="22613"/>
                    <a:pt x="6302" y="22707"/>
                  </a:cubicBezTo>
                  <a:cubicBezTo>
                    <a:pt x="6223" y="22678"/>
                    <a:pt x="6160" y="22654"/>
                    <a:pt x="6036" y="22609"/>
                  </a:cubicBezTo>
                  <a:lnTo>
                    <a:pt x="6036" y="22609"/>
                  </a:lnTo>
                  <a:cubicBezTo>
                    <a:pt x="6110" y="22737"/>
                    <a:pt x="6145" y="22797"/>
                    <a:pt x="6168" y="22837"/>
                  </a:cubicBezTo>
                  <a:cubicBezTo>
                    <a:pt x="6227" y="22809"/>
                    <a:pt x="6270" y="22789"/>
                    <a:pt x="6317" y="22767"/>
                  </a:cubicBezTo>
                  <a:cubicBezTo>
                    <a:pt x="6326" y="22823"/>
                    <a:pt x="6329" y="22845"/>
                    <a:pt x="6332" y="22870"/>
                  </a:cubicBezTo>
                  <a:cubicBezTo>
                    <a:pt x="6295" y="22904"/>
                    <a:pt x="6257" y="22938"/>
                    <a:pt x="6190" y="22997"/>
                  </a:cubicBezTo>
                  <a:cubicBezTo>
                    <a:pt x="6268" y="23043"/>
                    <a:pt x="6314" y="23068"/>
                    <a:pt x="6358" y="23094"/>
                  </a:cubicBezTo>
                  <a:cubicBezTo>
                    <a:pt x="6363" y="23129"/>
                    <a:pt x="6368" y="23166"/>
                    <a:pt x="6376" y="23197"/>
                  </a:cubicBezTo>
                  <a:cubicBezTo>
                    <a:pt x="6395" y="23209"/>
                    <a:pt x="6413" y="23223"/>
                    <a:pt x="6430" y="23238"/>
                  </a:cubicBezTo>
                  <a:lnTo>
                    <a:pt x="6416" y="23263"/>
                  </a:lnTo>
                  <a:lnTo>
                    <a:pt x="6368" y="23209"/>
                  </a:lnTo>
                  <a:cubicBezTo>
                    <a:pt x="6371" y="23204"/>
                    <a:pt x="6374" y="23198"/>
                    <a:pt x="6376" y="23197"/>
                  </a:cubicBezTo>
                  <a:lnTo>
                    <a:pt x="6376" y="23197"/>
                  </a:lnTo>
                  <a:cubicBezTo>
                    <a:pt x="6320" y="23207"/>
                    <a:pt x="6267" y="23213"/>
                    <a:pt x="6161" y="23225"/>
                  </a:cubicBezTo>
                  <a:cubicBezTo>
                    <a:pt x="6257" y="23278"/>
                    <a:pt x="6298" y="23300"/>
                    <a:pt x="6343" y="23325"/>
                  </a:cubicBezTo>
                  <a:cubicBezTo>
                    <a:pt x="6324" y="23409"/>
                    <a:pt x="6310" y="23471"/>
                    <a:pt x="6293" y="23540"/>
                  </a:cubicBezTo>
                  <a:cubicBezTo>
                    <a:pt x="6348" y="23562"/>
                    <a:pt x="6389" y="23580"/>
                    <a:pt x="6449" y="23606"/>
                  </a:cubicBezTo>
                  <a:cubicBezTo>
                    <a:pt x="6352" y="23672"/>
                    <a:pt x="6265" y="23731"/>
                    <a:pt x="6171" y="23796"/>
                  </a:cubicBezTo>
                  <a:cubicBezTo>
                    <a:pt x="6329" y="23871"/>
                    <a:pt x="6218" y="24016"/>
                    <a:pt x="6268" y="24125"/>
                  </a:cubicBezTo>
                  <a:cubicBezTo>
                    <a:pt x="6327" y="24256"/>
                    <a:pt x="6355" y="24402"/>
                    <a:pt x="6404" y="24542"/>
                  </a:cubicBezTo>
                  <a:cubicBezTo>
                    <a:pt x="6460" y="24542"/>
                    <a:pt x="6513" y="24543"/>
                    <a:pt x="6573" y="24543"/>
                  </a:cubicBezTo>
                  <a:cubicBezTo>
                    <a:pt x="6555" y="24598"/>
                    <a:pt x="6544" y="24636"/>
                    <a:pt x="6536" y="24659"/>
                  </a:cubicBezTo>
                  <a:cubicBezTo>
                    <a:pt x="6601" y="24773"/>
                    <a:pt x="6645" y="24862"/>
                    <a:pt x="6698" y="24943"/>
                  </a:cubicBezTo>
                  <a:cubicBezTo>
                    <a:pt x="6733" y="24949"/>
                    <a:pt x="6764" y="24954"/>
                    <a:pt x="6820" y="24962"/>
                  </a:cubicBezTo>
                  <a:cubicBezTo>
                    <a:pt x="6773" y="25008"/>
                    <a:pt x="6747" y="25032"/>
                    <a:pt x="6711" y="25065"/>
                  </a:cubicBezTo>
                  <a:cubicBezTo>
                    <a:pt x="6742" y="25149"/>
                    <a:pt x="6775" y="25238"/>
                    <a:pt x="6797" y="25299"/>
                  </a:cubicBezTo>
                  <a:cubicBezTo>
                    <a:pt x="6854" y="25311"/>
                    <a:pt x="6883" y="25317"/>
                    <a:pt x="6954" y="25332"/>
                  </a:cubicBezTo>
                  <a:cubicBezTo>
                    <a:pt x="6870" y="25382"/>
                    <a:pt x="6825" y="25408"/>
                    <a:pt x="6780" y="25433"/>
                  </a:cubicBezTo>
                  <a:cubicBezTo>
                    <a:pt x="6794" y="25473"/>
                    <a:pt x="6801" y="25498"/>
                    <a:pt x="6810" y="25523"/>
                  </a:cubicBezTo>
                  <a:cubicBezTo>
                    <a:pt x="6860" y="25539"/>
                    <a:pt x="6910" y="25557"/>
                    <a:pt x="7017" y="25592"/>
                  </a:cubicBezTo>
                  <a:cubicBezTo>
                    <a:pt x="6979" y="25676"/>
                    <a:pt x="6958" y="25726"/>
                    <a:pt x="6936" y="25786"/>
                  </a:cubicBezTo>
                  <a:cubicBezTo>
                    <a:pt x="6888" y="25725"/>
                    <a:pt x="6864" y="25686"/>
                    <a:pt x="6826" y="25635"/>
                  </a:cubicBezTo>
                  <a:cubicBezTo>
                    <a:pt x="6814" y="25711"/>
                    <a:pt x="6801" y="25775"/>
                    <a:pt x="6797" y="25831"/>
                  </a:cubicBezTo>
                  <a:cubicBezTo>
                    <a:pt x="6858" y="25886"/>
                    <a:pt x="6903" y="25926"/>
                    <a:pt x="6911" y="25935"/>
                  </a:cubicBezTo>
                  <a:cubicBezTo>
                    <a:pt x="6916" y="26023"/>
                    <a:pt x="6920" y="26082"/>
                    <a:pt x="6922" y="26114"/>
                  </a:cubicBezTo>
                  <a:cubicBezTo>
                    <a:pt x="6870" y="26109"/>
                    <a:pt x="6844" y="26106"/>
                    <a:pt x="6817" y="26104"/>
                  </a:cubicBezTo>
                  <a:lnTo>
                    <a:pt x="6817" y="26104"/>
                  </a:lnTo>
                  <a:cubicBezTo>
                    <a:pt x="7047" y="26294"/>
                    <a:pt x="7201" y="26575"/>
                    <a:pt x="7428" y="26738"/>
                  </a:cubicBezTo>
                  <a:cubicBezTo>
                    <a:pt x="7409" y="26916"/>
                    <a:pt x="7529" y="27005"/>
                    <a:pt x="7657" y="27063"/>
                  </a:cubicBezTo>
                  <a:cubicBezTo>
                    <a:pt x="7696" y="27191"/>
                    <a:pt x="7726" y="27319"/>
                    <a:pt x="7894" y="27365"/>
                  </a:cubicBezTo>
                  <a:cubicBezTo>
                    <a:pt x="7953" y="27383"/>
                    <a:pt x="8010" y="27447"/>
                    <a:pt x="7963" y="27502"/>
                  </a:cubicBezTo>
                  <a:cubicBezTo>
                    <a:pt x="8027" y="27578"/>
                    <a:pt x="8112" y="27628"/>
                    <a:pt x="8163" y="27727"/>
                  </a:cubicBezTo>
                  <a:cubicBezTo>
                    <a:pt x="8181" y="27759"/>
                    <a:pt x="8238" y="27793"/>
                    <a:pt x="8293" y="27824"/>
                  </a:cubicBezTo>
                  <a:cubicBezTo>
                    <a:pt x="8350" y="27852"/>
                    <a:pt x="8405" y="27876"/>
                    <a:pt x="8412" y="27898"/>
                  </a:cubicBezTo>
                  <a:cubicBezTo>
                    <a:pt x="8458" y="28017"/>
                    <a:pt x="8546" y="27971"/>
                    <a:pt x="8599" y="28014"/>
                  </a:cubicBezTo>
                  <a:cubicBezTo>
                    <a:pt x="8669" y="28073"/>
                    <a:pt x="8750" y="28161"/>
                    <a:pt x="8821" y="28180"/>
                  </a:cubicBezTo>
                  <a:cubicBezTo>
                    <a:pt x="8895" y="28198"/>
                    <a:pt x="8964" y="28224"/>
                    <a:pt x="9031" y="28251"/>
                  </a:cubicBezTo>
                  <a:cubicBezTo>
                    <a:pt x="9101" y="28274"/>
                    <a:pt x="9168" y="28302"/>
                    <a:pt x="9236" y="28330"/>
                  </a:cubicBezTo>
                  <a:cubicBezTo>
                    <a:pt x="9304" y="28358"/>
                    <a:pt x="9370" y="28390"/>
                    <a:pt x="9439" y="28415"/>
                  </a:cubicBezTo>
                  <a:cubicBezTo>
                    <a:pt x="9511" y="28439"/>
                    <a:pt x="9583" y="28460"/>
                    <a:pt x="9657" y="28474"/>
                  </a:cubicBezTo>
                  <a:cubicBezTo>
                    <a:pt x="9704" y="28483"/>
                    <a:pt x="9748" y="28535"/>
                    <a:pt x="9796" y="28560"/>
                  </a:cubicBezTo>
                  <a:cubicBezTo>
                    <a:pt x="9854" y="28539"/>
                    <a:pt x="9917" y="28516"/>
                    <a:pt x="9980" y="28493"/>
                  </a:cubicBezTo>
                  <a:cubicBezTo>
                    <a:pt x="10100" y="28580"/>
                    <a:pt x="10252" y="28583"/>
                    <a:pt x="10399" y="28583"/>
                  </a:cubicBezTo>
                  <a:cubicBezTo>
                    <a:pt x="10412" y="28583"/>
                    <a:pt x="10424" y="28583"/>
                    <a:pt x="10436" y="28583"/>
                  </a:cubicBezTo>
                  <a:cubicBezTo>
                    <a:pt x="10469" y="28583"/>
                    <a:pt x="10502" y="28583"/>
                    <a:pt x="10534" y="28585"/>
                  </a:cubicBezTo>
                  <a:cubicBezTo>
                    <a:pt x="10685" y="28585"/>
                    <a:pt x="10834" y="28588"/>
                    <a:pt x="10978" y="28608"/>
                  </a:cubicBezTo>
                  <a:cubicBezTo>
                    <a:pt x="10981" y="28609"/>
                    <a:pt x="10984" y="28609"/>
                    <a:pt x="10987" y="28609"/>
                  </a:cubicBezTo>
                  <a:cubicBezTo>
                    <a:pt x="11003" y="28609"/>
                    <a:pt x="11024" y="28603"/>
                    <a:pt x="11043" y="28601"/>
                  </a:cubicBezTo>
                  <a:cubicBezTo>
                    <a:pt x="11047" y="28555"/>
                    <a:pt x="11053" y="28511"/>
                    <a:pt x="11059" y="28468"/>
                  </a:cubicBezTo>
                  <a:cubicBezTo>
                    <a:pt x="11150" y="28436"/>
                    <a:pt x="11229" y="28396"/>
                    <a:pt x="11318" y="28354"/>
                  </a:cubicBezTo>
                  <a:cubicBezTo>
                    <a:pt x="11361" y="28385"/>
                    <a:pt x="11402" y="28397"/>
                    <a:pt x="11441" y="28397"/>
                  </a:cubicBezTo>
                  <a:cubicBezTo>
                    <a:pt x="11572" y="28397"/>
                    <a:pt x="11688" y="28263"/>
                    <a:pt x="11840" y="28255"/>
                  </a:cubicBezTo>
                  <a:cubicBezTo>
                    <a:pt x="11880" y="28276"/>
                    <a:pt x="11937" y="28304"/>
                    <a:pt x="12021" y="28346"/>
                  </a:cubicBezTo>
                  <a:cubicBezTo>
                    <a:pt x="12064" y="28273"/>
                    <a:pt x="12094" y="28217"/>
                    <a:pt x="12100" y="28208"/>
                  </a:cubicBezTo>
                  <a:cubicBezTo>
                    <a:pt x="12234" y="28177"/>
                    <a:pt x="12314" y="28157"/>
                    <a:pt x="12389" y="28126"/>
                  </a:cubicBezTo>
                  <a:cubicBezTo>
                    <a:pt x="12420" y="28110"/>
                    <a:pt x="12422" y="28072"/>
                    <a:pt x="12483" y="28072"/>
                  </a:cubicBezTo>
                  <a:cubicBezTo>
                    <a:pt x="12487" y="28072"/>
                    <a:pt x="12491" y="28072"/>
                    <a:pt x="12496" y="28073"/>
                  </a:cubicBezTo>
                  <a:cubicBezTo>
                    <a:pt x="12497" y="28073"/>
                    <a:pt x="12499" y="28073"/>
                    <a:pt x="12500" y="28073"/>
                  </a:cubicBezTo>
                  <a:cubicBezTo>
                    <a:pt x="12554" y="28073"/>
                    <a:pt x="12637" y="27993"/>
                    <a:pt x="12683" y="27993"/>
                  </a:cubicBezTo>
                  <a:cubicBezTo>
                    <a:pt x="12685" y="27993"/>
                    <a:pt x="12687" y="27993"/>
                    <a:pt x="12689" y="27993"/>
                  </a:cubicBezTo>
                  <a:cubicBezTo>
                    <a:pt x="12702" y="27995"/>
                    <a:pt x="12714" y="27996"/>
                    <a:pt x="12726" y="27996"/>
                  </a:cubicBezTo>
                  <a:cubicBezTo>
                    <a:pt x="12822" y="27996"/>
                    <a:pt x="12898" y="27940"/>
                    <a:pt x="12976" y="27905"/>
                  </a:cubicBezTo>
                  <a:cubicBezTo>
                    <a:pt x="13205" y="27814"/>
                    <a:pt x="13422" y="27700"/>
                    <a:pt x="13638" y="27590"/>
                  </a:cubicBezTo>
                  <a:cubicBezTo>
                    <a:pt x="13655" y="27580"/>
                    <a:pt x="13680" y="27583"/>
                    <a:pt x="13704" y="27578"/>
                  </a:cubicBezTo>
                  <a:cubicBezTo>
                    <a:pt x="13722" y="27599"/>
                    <a:pt x="13741" y="27618"/>
                    <a:pt x="13764" y="27642"/>
                  </a:cubicBezTo>
                  <a:cubicBezTo>
                    <a:pt x="13803" y="27599"/>
                    <a:pt x="13836" y="27561"/>
                    <a:pt x="13875" y="27517"/>
                  </a:cubicBezTo>
                  <a:cubicBezTo>
                    <a:pt x="13953" y="27524"/>
                    <a:pt x="14028" y="27530"/>
                    <a:pt x="14129" y="27537"/>
                  </a:cubicBezTo>
                  <a:cubicBezTo>
                    <a:pt x="14181" y="27469"/>
                    <a:pt x="14229" y="27403"/>
                    <a:pt x="14278" y="27337"/>
                  </a:cubicBezTo>
                  <a:cubicBezTo>
                    <a:pt x="14228" y="27324"/>
                    <a:pt x="14204" y="27318"/>
                    <a:pt x="14137" y="27299"/>
                  </a:cubicBezTo>
                  <a:cubicBezTo>
                    <a:pt x="14304" y="27221"/>
                    <a:pt x="14422" y="27156"/>
                    <a:pt x="14565" y="27085"/>
                  </a:cubicBezTo>
                  <a:cubicBezTo>
                    <a:pt x="14585" y="27033"/>
                    <a:pt x="14618" y="26949"/>
                    <a:pt x="14647" y="26868"/>
                  </a:cubicBezTo>
                  <a:cubicBezTo>
                    <a:pt x="14667" y="26870"/>
                    <a:pt x="14687" y="26871"/>
                    <a:pt x="14707" y="26871"/>
                  </a:cubicBezTo>
                  <a:cubicBezTo>
                    <a:pt x="14972" y="26871"/>
                    <a:pt x="15208" y="26687"/>
                    <a:pt x="15456" y="26596"/>
                  </a:cubicBezTo>
                  <a:cubicBezTo>
                    <a:pt x="15447" y="26540"/>
                    <a:pt x="15442" y="26504"/>
                    <a:pt x="15434" y="26462"/>
                  </a:cubicBezTo>
                  <a:cubicBezTo>
                    <a:pt x="15558" y="26443"/>
                    <a:pt x="15673" y="26425"/>
                    <a:pt x="15780" y="26409"/>
                  </a:cubicBezTo>
                  <a:cubicBezTo>
                    <a:pt x="15945" y="26284"/>
                    <a:pt x="16111" y="26163"/>
                    <a:pt x="16285" y="26025"/>
                  </a:cubicBezTo>
                  <a:cubicBezTo>
                    <a:pt x="16235" y="26022"/>
                    <a:pt x="16205" y="26019"/>
                    <a:pt x="16154" y="26016"/>
                  </a:cubicBezTo>
                  <a:cubicBezTo>
                    <a:pt x="16252" y="25864"/>
                    <a:pt x="16349" y="25719"/>
                    <a:pt x="16443" y="25567"/>
                  </a:cubicBezTo>
                  <a:cubicBezTo>
                    <a:pt x="16467" y="25564"/>
                    <a:pt x="16508" y="25558"/>
                    <a:pt x="16541" y="25554"/>
                  </a:cubicBezTo>
                  <a:cubicBezTo>
                    <a:pt x="16582" y="25485"/>
                    <a:pt x="16613" y="25432"/>
                    <a:pt x="16649" y="25370"/>
                  </a:cubicBezTo>
                  <a:cubicBezTo>
                    <a:pt x="16698" y="25394"/>
                    <a:pt x="16730" y="25410"/>
                    <a:pt x="16774" y="25432"/>
                  </a:cubicBezTo>
                  <a:cubicBezTo>
                    <a:pt x="16799" y="25402"/>
                    <a:pt x="16827" y="25371"/>
                    <a:pt x="16864" y="25329"/>
                  </a:cubicBezTo>
                  <a:cubicBezTo>
                    <a:pt x="16805" y="25304"/>
                    <a:pt x="16763" y="25285"/>
                    <a:pt x="16685" y="25249"/>
                  </a:cubicBezTo>
                  <a:cubicBezTo>
                    <a:pt x="16833" y="25198"/>
                    <a:pt x="16944" y="25160"/>
                    <a:pt x="17061" y="25120"/>
                  </a:cubicBezTo>
                  <a:cubicBezTo>
                    <a:pt x="17076" y="25085"/>
                    <a:pt x="17091" y="25048"/>
                    <a:pt x="17101" y="25020"/>
                  </a:cubicBezTo>
                  <a:cubicBezTo>
                    <a:pt x="17167" y="24998"/>
                    <a:pt x="17228" y="24979"/>
                    <a:pt x="17286" y="24958"/>
                  </a:cubicBezTo>
                  <a:lnTo>
                    <a:pt x="17286" y="24958"/>
                  </a:lnTo>
                  <a:cubicBezTo>
                    <a:pt x="17282" y="24989"/>
                    <a:pt x="17278" y="25018"/>
                    <a:pt x="17270" y="25058"/>
                  </a:cubicBezTo>
                  <a:cubicBezTo>
                    <a:pt x="17422" y="25007"/>
                    <a:pt x="17367" y="24893"/>
                    <a:pt x="17425" y="24789"/>
                  </a:cubicBezTo>
                  <a:cubicBezTo>
                    <a:pt x="17500" y="24743"/>
                    <a:pt x="17595" y="24686"/>
                    <a:pt x="17703" y="24621"/>
                  </a:cubicBezTo>
                  <a:cubicBezTo>
                    <a:pt x="17750" y="24525"/>
                    <a:pt x="17792" y="24402"/>
                    <a:pt x="17945" y="24402"/>
                  </a:cubicBezTo>
                  <a:cubicBezTo>
                    <a:pt x="17949" y="24402"/>
                    <a:pt x="17952" y="24402"/>
                    <a:pt x="17956" y="24402"/>
                  </a:cubicBezTo>
                  <a:cubicBezTo>
                    <a:pt x="18024" y="24368"/>
                    <a:pt x="18102" y="24343"/>
                    <a:pt x="18154" y="24293"/>
                  </a:cubicBezTo>
                  <a:cubicBezTo>
                    <a:pt x="18216" y="24234"/>
                    <a:pt x="18257" y="24153"/>
                    <a:pt x="18305" y="24086"/>
                  </a:cubicBezTo>
                  <a:cubicBezTo>
                    <a:pt x="18363" y="24081"/>
                    <a:pt x="18416" y="24077"/>
                    <a:pt x="18450" y="24074"/>
                  </a:cubicBezTo>
                  <a:cubicBezTo>
                    <a:pt x="18508" y="24000"/>
                    <a:pt x="18559" y="23934"/>
                    <a:pt x="18594" y="23888"/>
                  </a:cubicBezTo>
                  <a:cubicBezTo>
                    <a:pt x="18687" y="23900"/>
                    <a:pt x="18752" y="23909"/>
                    <a:pt x="18812" y="23916"/>
                  </a:cubicBezTo>
                  <a:cubicBezTo>
                    <a:pt x="18980" y="23759"/>
                    <a:pt x="19143" y="23616"/>
                    <a:pt x="19284" y="23454"/>
                  </a:cubicBezTo>
                  <a:cubicBezTo>
                    <a:pt x="19364" y="23363"/>
                    <a:pt x="19407" y="23246"/>
                    <a:pt x="19507" y="23159"/>
                  </a:cubicBezTo>
                  <a:cubicBezTo>
                    <a:pt x="19539" y="23129"/>
                    <a:pt x="19542" y="23065"/>
                    <a:pt x="19560" y="23012"/>
                  </a:cubicBezTo>
                  <a:cubicBezTo>
                    <a:pt x="19618" y="23026"/>
                    <a:pt x="19660" y="23037"/>
                    <a:pt x="19713" y="23051"/>
                  </a:cubicBezTo>
                  <a:cubicBezTo>
                    <a:pt x="19696" y="23004"/>
                    <a:pt x="19683" y="22969"/>
                    <a:pt x="19671" y="22935"/>
                  </a:cubicBezTo>
                  <a:cubicBezTo>
                    <a:pt x="19954" y="22804"/>
                    <a:pt x="20158" y="22594"/>
                    <a:pt x="20292" y="22297"/>
                  </a:cubicBezTo>
                  <a:cubicBezTo>
                    <a:pt x="20375" y="22260"/>
                    <a:pt x="20481" y="22173"/>
                    <a:pt x="20609" y="22038"/>
                  </a:cubicBezTo>
                  <a:cubicBezTo>
                    <a:pt x="20606" y="21948"/>
                    <a:pt x="20601" y="21864"/>
                    <a:pt x="20597" y="21736"/>
                  </a:cubicBezTo>
                  <a:lnTo>
                    <a:pt x="20597" y="21736"/>
                  </a:lnTo>
                  <a:cubicBezTo>
                    <a:pt x="20678" y="21761"/>
                    <a:pt x="20717" y="21773"/>
                    <a:pt x="20757" y="21785"/>
                  </a:cubicBezTo>
                  <a:cubicBezTo>
                    <a:pt x="20806" y="21735"/>
                    <a:pt x="20912" y="21708"/>
                    <a:pt x="20856" y="21617"/>
                  </a:cubicBezTo>
                  <a:lnTo>
                    <a:pt x="20856" y="21617"/>
                  </a:lnTo>
                  <a:cubicBezTo>
                    <a:pt x="20832" y="21626"/>
                    <a:pt x="20810" y="21632"/>
                    <a:pt x="20788" y="21636"/>
                  </a:cubicBezTo>
                  <a:lnTo>
                    <a:pt x="20789" y="21607"/>
                  </a:lnTo>
                  <a:lnTo>
                    <a:pt x="20857" y="21604"/>
                  </a:lnTo>
                  <a:lnTo>
                    <a:pt x="20857" y="21604"/>
                  </a:lnTo>
                  <a:cubicBezTo>
                    <a:pt x="20856" y="21610"/>
                    <a:pt x="20856" y="21615"/>
                    <a:pt x="20856" y="21617"/>
                  </a:cubicBezTo>
                  <a:cubicBezTo>
                    <a:pt x="20900" y="21529"/>
                    <a:pt x="20898" y="21415"/>
                    <a:pt x="21016" y="21386"/>
                  </a:cubicBezTo>
                  <a:cubicBezTo>
                    <a:pt x="21050" y="21399"/>
                    <a:pt x="21079" y="21411"/>
                    <a:pt x="21098" y="21418"/>
                  </a:cubicBezTo>
                  <a:cubicBezTo>
                    <a:pt x="21215" y="21176"/>
                    <a:pt x="21374" y="21021"/>
                    <a:pt x="21588" y="20937"/>
                  </a:cubicBezTo>
                  <a:cubicBezTo>
                    <a:pt x="21621" y="20953"/>
                    <a:pt x="21646" y="20965"/>
                    <a:pt x="21671" y="20977"/>
                  </a:cubicBezTo>
                  <a:cubicBezTo>
                    <a:pt x="21710" y="20880"/>
                    <a:pt x="21671" y="20793"/>
                    <a:pt x="21763" y="20697"/>
                  </a:cubicBezTo>
                  <a:cubicBezTo>
                    <a:pt x="21824" y="20639"/>
                    <a:pt x="21947" y="20639"/>
                    <a:pt x="21946" y="20527"/>
                  </a:cubicBezTo>
                  <a:cubicBezTo>
                    <a:pt x="22014" y="20527"/>
                    <a:pt x="22083" y="20528"/>
                    <a:pt x="22167" y="20530"/>
                  </a:cubicBezTo>
                  <a:cubicBezTo>
                    <a:pt x="22143" y="20474"/>
                    <a:pt x="22130" y="20440"/>
                    <a:pt x="22112" y="20400"/>
                  </a:cubicBezTo>
                  <a:cubicBezTo>
                    <a:pt x="22181" y="20387"/>
                    <a:pt x="22242" y="20375"/>
                    <a:pt x="22302" y="20363"/>
                  </a:cubicBezTo>
                  <a:cubicBezTo>
                    <a:pt x="22380" y="20275"/>
                    <a:pt x="22452" y="20175"/>
                    <a:pt x="22540" y="20100"/>
                  </a:cubicBezTo>
                  <a:cubicBezTo>
                    <a:pt x="22630" y="20024"/>
                    <a:pt x="22784" y="19987"/>
                    <a:pt x="22824" y="19904"/>
                  </a:cubicBezTo>
                  <a:cubicBezTo>
                    <a:pt x="22880" y="19790"/>
                    <a:pt x="22960" y="19757"/>
                    <a:pt x="23036" y="19704"/>
                  </a:cubicBezTo>
                  <a:cubicBezTo>
                    <a:pt x="23045" y="19662"/>
                    <a:pt x="23054" y="19626"/>
                    <a:pt x="23061" y="19594"/>
                  </a:cubicBezTo>
                  <a:cubicBezTo>
                    <a:pt x="23096" y="19588"/>
                    <a:pt x="23117" y="19584"/>
                    <a:pt x="23167" y="19575"/>
                  </a:cubicBezTo>
                  <a:cubicBezTo>
                    <a:pt x="23167" y="19484"/>
                    <a:pt x="23166" y="19392"/>
                    <a:pt x="23166" y="19267"/>
                  </a:cubicBezTo>
                  <a:lnTo>
                    <a:pt x="23166" y="19267"/>
                  </a:lnTo>
                  <a:cubicBezTo>
                    <a:pt x="23208" y="19306"/>
                    <a:pt x="23235" y="19329"/>
                    <a:pt x="23260" y="19353"/>
                  </a:cubicBezTo>
                  <a:cubicBezTo>
                    <a:pt x="23289" y="19319"/>
                    <a:pt x="23319" y="19285"/>
                    <a:pt x="23345" y="19254"/>
                  </a:cubicBezTo>
                  <a:cubicBezTo>
                    <a:pt x="23301" y="19197"/>
                    <a:pt x="23270" y="19157"/>
                    <a:pt x="23201" y="19069"/>
                  </a:cubicBezTo>
                  <a:cubicBezTo>
                    <a:pt x="23345" y="19042"/>
                    <a:pt x="23432" y="19025"/>
                    <a:pt x="23508" y="19011"/>
                  </a:cubicBezTo>
                  <a:cubicBezTo>
                    <a:pt x="23501" y="18998"/>
                    <a:pt x="23486" y="18966"/>
                    <a:pt x="23480" y="18953"/>
                  </a:cubicBezTo>
                  <a:cubicBezTo>
                    <a:pt x="23550" y="18826"/>
                    <a:pt x="23608" y="18720"/>
                    <a:pt x="23669" y="18611"/>
                  </a:cubicBezTo>
                  <a:cubicBezTo>
                    <a:pt x="23710" y="18619"/>
                    <a:pt x="23753" y="18626"/>
                    <a:pt x="23800" y="18635"/>
                  </a:cubicBezTo>
                  <a:cubicBezTo>
                    <a:pt x="23785" y="18585"/>
                    <a:pt x="23772" y="18541"/>
                    <a:pt x="23755" y="18489"/>
                  </a:cubicBezTo>
                  <a:cubicBezTo>
                    <a:pt x="23805" y="18463"/>
                    <a:pt x="23850" y="18439"/>
                    <a:pt x="23891" y="18417"/>
                  </a:cubicBezTo>
                  <a:cubicBezTo>
                    <a:pt x="23895" y="18389"/>
                    <a:pt x="23900" y="18363"/>
                    <a:pt x="23904" y="18332"/>
                  </a:cubicBezTo>
                  <a:cubicBezTo>
                    <a:pt x="23951" y="18345"/>
                    <a:pt x="23985" y="18355"/>
                    <a:pt x="23998" y="18360"/>
                  </a:cubicBezTo>
                  <a:cubicBezTo>
                    <a:pt x="24095" y="18290"/>
                    <a:pt x="24173" y="18233"/>
                    <a:pt x="24259" y="18173"/>
                  </a:cubicBezTo>
                  <a:cubicBezTo>
                    <a:pt x="24242" y="18139"/>
                    <a:pt x="24226" y="18107"/>
                    <a:pt x="24213" y="18077"/>
                  </a:cubicBezTo>
                  <a:cubicBezTo>
                    <a:pt x="24353" y="17842"/>
                    <a:pt x="24493" y="17609"/>
                    <a:pt x="24640" y="17365"/>
                  </a:cubicBezTo>
                  <a:cubicBezTo>
                    <a:pt x="24650" y="17362"/>
                    <a:pt x="24681" y="17355"/>
                    <a:pt x="24729" y="17342"/>
                  </a:cubicBezTo>
                  <a:cubicBezTo>
                    <a:pt x="24753" y="17224"/>
                    <a:pt x="24779" y="17090"/>
                    <a:pt x="24931" y="17063"/>
                  </a:cubicBezTo>
                  <a:cubicBezTo>
                    <a:pt x="24938" y="17027"/>
                    <a:pt x="24935" y="16991"/>
                    <a:pt x="24950" y="16965"/>
                  </a:cubicBezTo>
                  <a:cubicBezTo>
                    <a:pt x="24972" y="16925"/>
                    <a:pt x="25006" y="16891"/>
                    <a:pt x="25027" y="16866"/>
                  </a:cubicBezTo>
                  <a:cubicBezTo>
                    <a:pt x="25094" y="16852"/>
                    <a:pt x="25147" y="16840"/>
                    <a:pt x="25199" y="16828"/>
                  </a:cubicBezTo>
                  <a:cubicBezTo>
                    <a:pt x="25219" y="16703"/>
                    <a:pt x="25250" y="16584"/>
                    <a:pt x="25340" y="16469"/>
                  </a:cubicBezTo>
                  <a:cubicBezTo>
                    <a:pt x="25455" y="16328"/>
                    <a:pt x="25499" y="16147"/>
                    <a:pt x="25628" y="16006"/>
                  </a:cubicBezTo>
                  <a:cubicBezTo>
                    <a:pt x="25703" y="15922"/>
                    <a:pt x="25764" y="15786"/>
                    <a:pt x="25773" y="15682"/>
                  </a:cubicBezTo>
                  <a:cubicBezTo>
                    <a:pt x="25793" y="15436"/>
                    <a:pt x="25917" y="15216"/>
                    <a:pt x="25983" y="14996"/>
                  </a:cubicBezTo>
                  <a:cubicBezTo>
                    <a:pt x="26030" y="14979"/>
                    <a:pt x="26056" y="14968"/>
                    <a:pt x="26092" y="14955"/>
                  </a:cubicBezTo>
                  <a:cubicBezTo>
                    <a:pt x="26086" y="14830"/>
                    <a:pt x="26080" y="14712"/>
                    <a:pt x="26077" y="14665"/>
                  </a:cubicBezTo>
                  <a:cubicBezTo>
                    <a:pt x="26134" y="14495"/>
                    <a:pt x="26199" y="14383"/>
                    <a:pt x="26193" y="14293"/>
                  </a:cubicBezTo>
                  <a:cubicBezTo>
                    <a:pt x="26186" y="14177"/>
                    <a:pt x="26265" y="14090"/>
                    <a:pt x="26292" y="13980"/>
                  </a:cubicBezTo>
                  <a:cubicBezTo>
                    <a:pt x="26254" y="13969"/>
                    <a:pt x="26227" y="13964"/>
                    <a:pt x="26187" y="13955"/>
                  </a:cubicBezTo>
                  <a:cubicBezTo>
                    <a:pt x="26164" y="14034"/>
                    <a:pt x="26142" y="14105"/>
                    <a:pt x="26123" y="14170"/>
                  </a:cubicBezTo>
                  <a:cubicBezTo>
                    <a:pt x="26080" y="14183"/>
                    <a:pt x="26052" y="14192"/>
                    <a:pt x="26036" y="14196"/>
                  </a:cubicBezTo>
                  <a:cubicBezTo>
                    <a:pt x="26018" y="14253"/>
                    <a:pt x="26004" y="14302"/>
                    <a:pt x="25989" y="14352"/>
                  </a:cubicBezTo>
                  <a:cubicBezTo>
                    <a:pt x="25928" y="14342"/>
                    <a:pt x="25887" y="14334"/>
                    <a:pt x="25853" y="14330"/>
                  </a:cubicBezTo>
                  <a:cubicBezTo>
                    <a:pt x="25806" y="14428"/>
                    <a:pt x="25777" y="14515"/>
                    <a:pt x="25728" y="14584"/>
                  </a:cubicBezTo>
                  <a:cubicBezTo>
                    <a:pt x="25302" y="15183"/>
                    <a:pt x="24862" y="15770"/>
                    <a:pt x="24422" y="16356"/>
                  </a:cubicBezTo>
                  <a:cubicBezTo>
                    <a:pt x="24369" y="16425"/>
                    <a:pt x="24338" y="16509"/>
                    <a:pt x="24291" y="16594"/>
                  </a:cubicBezTo>
                  <a:cubicBezTo>
                    <a:pt x="24122" y="16669"/>
                    <a:pt x="24023" y="16834"/>
                    <a:pt x="23928" y="17002"/>
                  </a:cubicBezTo>
                  <a:cubicBezTo>
                    <a:pt x="23900" y="17049"/>
                    <a:pt x="23869" y="17140"/>
                    <a:pt x="23853" y="17140"/>
                  </a:cubicBezTo>
                  <a:cubicBezTo>
                    <a:pt x="23723" y="17141"/>
                    <a:pt x="23730" y="17289"/>
                    <a:pt x="23651" y="17343"/>
                  </a:cubicBezTo>
                  <a:cubicBezTo>
                    <a:pt x="23613" y="17371"/>
                    <a:pt x="23592" y="17481"/>
                    <a:pt x="23566" y="17486"/>
                  </a:cubicBezTo>
                  <a:cubicBezTo>
                    <a:pt x="23426" y="17511"/>
                    <a:pt x="23351" y="17637"/>
                    <a:pt x="23301" y="17736"/>
                  </a:cubicBezTo>
                  <a:cubicBezTo>
                    <a:pt x="23233" y="17868"/>
                    <a:pt x="23110" y="17926"/>
                    <a:pt x="23033" y="18039"/>
                  </a:cubicBezTo>
                  <a:cubicBezTo>
                    <a:pt x="23002" y="18084"/>
                    <a:pt x="22889" y="18057"/>
                    <a:pt x="22895" y="18145"/>
                  </a:cubicBezTo>
                  <a:cubicBezTo>
                    <a:pt x="22904" y="18274"/>
                    <a:pt x="22767" y="18195"/>
                    <a:pt x="22751" y="18286"/>
                  </a:cubicBezTo>
                  <a:cubicBezTo>
                    <a:pt x="22742" y="18345"/>
                    <a:pt x="22704" y="18404"/>
                    <a:pt x="22689" y="18438"/>
                  </a:cubicBezTo>
                  <a:cubicBezTo>
                    <a:pt x="22505" y="18595"/>
                    <a:pt x="22275" y="18663"/>
                    <a:pt x="22217" y="18897"/>
                  </a:cubicBezTo>
                  <a:cubicBezTo>
                    <a:pt x="22150" y="18945"/>
                    <a:pt x="22099" y="18983"/>
                    <a:pt x="22047" y="19020"/>
                  </a:cubicBezTo>
                  <a:cubicBezTo>
                    <a:pt x="21987" y="19064"/>
                    <a:pt x="21927" y="19108"/>
                    <a:pt x="21887" y="19136"/>
                  </a:cubicBezTo>
                  <a:cubicBezTo>
                    <a:pt x="21821" y="19238"/>
                    <a:pt x="21772" y="19322"/>
                    <a:pt x="21713" y="19401"/>
                  </a:cubicBezTo>
                  <a:cubicBezTo>
                    <a:pt x="21549" y="19626"/>
                    <a:pt x="21325" y="19784"/>
                    <a:pt x="21131" y="19976"/>
                  </a:cubicBezTo>
                  <a:cubicBezTo>
                    <a:pt x="20923" y="20182"/>
                    <a:pt x="20734" y="20409"/>
                    <a:pt x="20535" y="20625"/>
                  </a:cubicBezTo>
                  <a:cubicBezTo>
                    <a:pt x="20439" y="20728"/>
                    <a:pt x="20347" y="20837"/>
                    <a:pt x="20245" y="20933"/>
                  </a:cubicBezTo>
                  <a:cubicBezTo>
                    <a:pt x="20191" y="20984"/>
                    <a:pt x="20120" y="21015"/>
                    <a:pt x="20079" y="21040"/>
                  </a:cubicBezTo>
                  <a:cubicBezTo>
                    <a:pt x="20036" y="21115"/>
                    <a:pt x="20011" y="21203"/>
                    <a:pt x="19971" y="21221"/>
                  </a:cubicBezTo>
                  <a:cubicBezTo>
                    <a:pt x="19764" y="21309"/>
                    <a:pt x="19649" y="21507"/>
                    <a:pt x="19489" y="21648"/>
                  </a:cubicBezTo>
                  <a:cubicBezTo>
                    <a:pt x="19389" y="21735"/>
                    <a:pt x="19284" y="21817"/>
                    <a:pt x="19173" y="21907"/>
                  </a:cubicBezTo>
                  <a:cubicBezTo>
                    <a:pt x="19168" y="21930"/>
                    <a:pt x="19158" y="21970"/>
                    <a:pt x="19151" y="22002"/>
                  </a:cubicBezTo>
                  <a:cubicBezTo>
                    <a:pt x="19053" y="22054"/>
                    <a:pt x="18959" y="22060"/>
                    <a:pt x="18915" y="22182"/>
                  </a:cubicBezTo>
                  <a:cubicBezTo>
                    <a:pt x="18889" y="22254"/>
                    <a:pt x="18817" y="22338"/>
                    <a:pt x="18749" y="22379"/>
                  </a:cubicBezTo>
                  <a:cubicBezTo>
                    <a:pt x="18541" y="22506"/>
                    <a:pt x="18341" y="22636"/>
                    <a:pt x="18163" y="22812"/>
                  </a:cubicBezTo>
                  <a:cubicBezTo>
                    <a:pt x="17987" y="22982"/>
                    <a:pt x="17813" y="23159"/>
                    <a:pt x="17625" y="23318"/>
                  </a:cubicBezTo>
                  <a:cubicBezTo>
                    <a:pt x="17453" y="23465"/>
                    <a:pt x="17304" y="23640"/>
                    <a:pt x="17103" y="23762"/>
                  </a:cubicBezTo>
                  <a:cubicBezTo>
                    <a:pt x="16901" y="23883"/>
                    <a:pt x="16730" y="24069"/>
                    <a:pt x="16538" y="24215"/>
                  </a:cubicBezTo>
                  <a:cubicBezTo>
                    <a:pt x="16480" y="24259"/>
                    <a:pt x="16405" y="24278"/>
                    <a:pt x="16349" y="24303"/>
                  </a:cubicBezTo>
                  <a:cubicBezTo>
                    <a:pt x="16332" y="24355"/>
                    <a:pt x="16317" y="24393"/>
                    <a:pt x="16305" y="24424"/>
                  </a:cubicBezTo>
                  <a:cubicBezTo>
                    <a:pt x="16202" y="24462"/>
                    <a:pt x="16108" y="24458"/>
                    <a:pt x="16059" y="24581"/>
                  </a:cubicBezTo>
                  <a:cubicBezTo>
                    <a:pt x="16014" y="24698"/>
                    <a:pt x="15908" y="24759"/>
                    <a:pt x="15786" y="24807"/>
                  </a:cubicBezTo>
                  <a:cubicBezTo>
                    <a:pt x="15665" y="24854"/>
                    <a:pt x="15542" y="24915"/>
                    <a:pt x="15506" y="25058"/>
                  </a:cubicBezTo>
                  <a:cubicBezTo>
                    <a:pt x="15467" y="25067"/>
                    <a:pt x="15421" y="25065"/>
                    <a:pt x="15389" y="25088"/>
                  </a:cubicBezTo>
                  <a:cubicBezTo>
                    <a:pt x="15294" y="25155"/>
                    <a:pt x="15200" y="25271"/>
                    <a:pt x="15109" y="25286"/>
                  </a:cubicBezTo>
                  <a:cubicBezTo>
                    <a:pt x="14975" y="25308"/>
                    <a:pt x="14963" y="25424"/>
                    <a:pt x="14877" y="25473"/>
                  </a:cubicBezTo>
                  <a:cubicBezTo>
                    <a:pt x="14756" y="25541"/>
                    <a:pt x="14653" y="25641"/>
                    <a:pt x="14532" y="25710"/>
                  </a:cubicBezTo>
                  <a:cubicBezTo>
                    <a:pt x="14414" y="25779"/>
                    <a:pt x="14321" y="25911"/>
                    <a:pt x="14172" y="25911"/>
                  </a:cubicBezTo>
                  <a:cubicBezTo>
                    <a:pt x="14165" y="25911"/>
                    <a:pt x="14159" y="25910"/>
                    <a:pt x="14153" y="25910"/>
                  </a:cubicBezTo>
                  <a:cubicBezTo>
                    <a:pt x="14106" y="26067"/>
                    <a:pt x="13954" y="26041"/>
                    <a:pt x="13851" y="26095"/>
                  </a:cubicBezTo>
                  <a:cubicBezTo>
                    <a:pt x="13766" y="26142"/>
                    <a:pt x="13658" y="26176"/>
                    <a:pt x="13636" y="26290"/>
                  </a:cubicBezTo>
                  <a:lnTo>
                    <a:pt x="13605" y="26284"/>
                  </a:lnTo>
                  <a:cubicBezTo>
                    <a:pt x="13591" y="26283"/>
                    <a:pt x="13574" y="26277"/>
                    <a:pt x="13560" y="26277"/>
                  </a:cubicBezTo>
                  <a:cubicBezTo>
                    <a:pt x="13554" y="26277"/>
                    <a:pt x="13548" y="26278"/>
                    <a:pt x="13544" y="26281"/>
                  </a:cubicBezTo>
                  <a:cubicBezTo>
                    <a:pt x="13246" y="26456"/>
                    <a:pt x="12940" y="26612"/>
                    <a:pt x="12631" y="26759"/>
                  </a:cubicBezTo>
                  <a:cubicBezTo>
                    <a:pt x="12542" y="26799"/>
                    <a:pt x="12440" y="26822"/>
                    <a:pt x="12398" y="26924"/>
                  </a:cubicBezTo>
                  <a:cubicBezTo>
                    <a:pt x="12395" y="26930"/>
                    <a:pt x="12377" y="26932"/>
                    <a:pt x="12367" y="26935"/>
                  </a:cubicBezTo>
                  <a:cubicBezTo>
                    <a:pt x="12358" y="26935"/>
                    <a:pt x="12350" y="26935"/>
                    <a:pt x="12341" y="26935"/>
                  </a:cubicBezTo>
                  <a:cubicBezTo>
                    <a:pt x="12274" y="26935"/>
                    <a:pt x="12211" y="26941"/>
                    <a:pt x="12152" y="26962"/>
                  </a:cubicBezTo>
                  <a:cubicBezTo>
                    <a:pt x="11981" y="27019"/>
                    <a:pt x="11813" y="27087"/>
                    <a:pt x="11640" y="27125"/>
                  </a:cubicBezTo>
                  <a:cubicBezTo>
                    <a:pt x="11550" y="27149"/>
                    <a:pt x="11457" y="27146"/>
                    <a:pt x="11359" y="27149"/>
                  </a:cubicBezTo>
                  <a:cubicBezTo>
                    <a:pt x="11303" y="27228"/>
                    <a:pt x="11207" y="27240"/>
                    <a:pt x="11113" y="27243"/>
                  </a:cubicBezTo>
                  <a:cubicBezTo>
                    <a:pt x="11019" y="27250"/>
                    <a:pt x="10928" y="27252"/>
                    <a:pt x="10863" y="27319"/>
                  </a:cubicBezTo>
                  <a:cubicBezTo>
                    <a:pt x="10816" y="27308"/>
                    <a:pt x="10772" y="27286"/>
                    <a:pt x="10730" y="27286"/>
                  </a:cubicBezTo>
                  <a:cubicBezTo>
                    <a:pt x="10725" y="27286"/>
                    <a:pt x="10721" y="27286"/>
                    <a:pt x="10716" y="27287"/>
                  </a:cubicBezTo>
                  <a:cubicBezTo>
                    <a:pt x="10707" y="27287"/>
                    <a:pt x="10699" y="27288"/>
                    <a:pt x="10690" y="27288"/>
                  </a:cubicBezTo>
                  <a:cubicBezTo>
                    <a:pt x="10628" y="27288"/>
                    <a:pt x="10567" y="27279"/>
                    <a:pt x="10506" y="27279"/>
                  </a:cubicBezTo>
                  <a:cubicBezTo>
                    <a:pt x="10446" y="27279"/>
                    <a:pt x="10386" y="27287"/>
                    <a:pt x="10329" y="27321"/>
                  </a:cubicBezTo>
                  <a:cubicBezTo>
                    <a:pt x="10268" y="27247"/>
                    <a:pt x="10179" y="27225"/>
                    <a:pt x="10101" y="27225"/>
                  </a:cubicBezTo>
                  <a:cubicBezTo>
                    <a:pt x="10072" y="27225"/>
                    <a:pt x="10045" y="27228"/>
                    <a:pt x="10022" y="27233"/>
                  </a:cubicBezTo>
                  <a:cubicBezTo>
                    <a:pt x="10018" y="27233"/>
                    <a:pt x="10014" y="27233"/>
                    <a:pt x="10010" y="27233"/>
                  </a:cubicBezTo>
                  <a:cubicBezTo>
                    <a:pt x="9888" y="27233"/>
                    <a:pt x="9823" y="27144"/>
                    <a:pt x="9720" y="27122"/>
                  </a:cubicBezTo>
                  <a:cubicBezTo>
                    <a:pt x="9635" y="27108"/>
                    <a:pt x="9569" y="27045"/>
                    <a:pt x="9473" y="27045"/>
                  </a:cubicBezTo>
                  <a:cubicBezTo>
                    <a:pt x="9461" y="27045"/>
                    <a:pt x="9448" y="27046"/>
                    <a:pt x="9435" y="27049"/>
                  </a:cubicBezTo>
                  <a:cubicBezTo>
                    <a:pt x="9433" y="27049"/>
                    <a:pt x="9432" y="27049"/>
                    <a:pt x="9431" y="27049"/>
                  </a:cubicBezTo>
                  <a:cubicBezTo>
                    <a:pt x="9384" y="27049"/>
                    <a:pt x="9340" y="26938"/>
                    <a:pt x="9250" y="26938"/>
                  </a:cubicBezTo>
                  <a:cubicBezTo>
                    <a:pt x="9247" y="26938"/>
                    <a:pt x="9243" y="26938"/>
                    <a:pt x="9239" y="26938"/>
                  </a:cubicBezTo>
                  <a:cubicBezTo>
                    <a:pt x="9238" y="26938"/>
                    <a:pt x="9238" y="26938"/>
                    <a:pt x="9237" y="26938"/>
                  </a:cubicBezTo>
                  <a:cubicBezTo>
                    <a:pt x="9222" y="26938"/>
                    <a:pt x="9193" y="26917"/>
                    <a:pt x="9190" y="26903"/>
                  </a:cubicBezTo>
                  <a:cubicBezTo>
                    <a:pt x="9173" y="26803"/>
                    <a:pt x="9109" y="26774"/>
                    <a:pt x="9018" y="26759"/>
                  </a:cubicBezTo>
                  <a:cubicBezTo>
                    <a:pt x="9015" y="26634"/>
                    <a:pt x="8892" y="26612"/>
                    <a:pt x="8831" y="26531"/>
                  </a:cubicBezTo>
                  <a:cubicBezTo>
                    <a:pt x="8806" y="26497"/>
                    <a:pt x="8752" y="26484"/>
                    <a:pt x="8715" y="26463"/>
                  </a:cubicBezTo>
                  <a:cubicBezTo>
                    <a:pt x="8697" y="26422"/>
                    <a:pt x="8686" y="26375"/>
                    <a:pt x="8659" y="26337"/>
                  </a:cubicBezTo>
                  <a:cubicBezTo>
                    <a:pt x="8522" y="26153"/>
                    <a:pt x="8386" y="25964"/>
                    <a:pt x="8280" y="25753"/>
                  </a:cubicBezTo>
                  <a:cubicBezTo>
                    <a:pt x="8221" y="25636"/>
                    <a:pt x="8180" y="25514"/>
                    <a:pt x="8138" y="25379"/>
                  </a:cubicBezTo>
                  <a:cubicBezTo>
                    <a:pt x="8127" y="25371"/>
                    <a:pt x="8100" y="25355"/>
                    <a:pt x="8100" y="25355"/>
                  </a:cubicBezTo>
                  <a:cubicBezTo>
                    <a:pt x="8063" y="25236"/>
                    <a:pt x="8050" y="25135"/>
                    <a:pt x="8018" y="25039"/>
                  </a:cubicBezTo>
                  <a:cubicBezTo>
                    <a:pt x="7969" y="24908"/>
                    <a:pt x="7943" y="24764"/>
                    <a:pt x="7847" y="24651"/>
                  </a:cubicBezTo>
                  <a:cubicBezTo>
                    <a:pt x="7882" y="24474"/>
                    <a:pt x="7734" y="24305"/>
                    <a:pt x="7760" y="24152"/>
                  </a:cubicBezTo>
                  <a:cubicBezTo>
                    <a:pt x="7804" y="23952"/>
                    <a:pt x="7697" y="23794"/>
                    <a:pt x="7703" y="23628"/>
                  </a:cubicBezTo>
                  <a:cubicBezTo>
                    <a:pt x="7643" y="23569"/>
                    <a:pt x="7593" y="23519"/>
                    <a:pt x="7579" y="23506"/>
                  </a:cubicBezTo>
                  <a:cubicBezTo>
                    <a:pt x="7560" y="23304"/>
                    <a:pt x="7563" y="23156"/>
                    <a:pt x="7544" y="23009"/>
                  </a:cubicBezTo>
                  <a:cubicBezTo>
                    <a:pt x="7522" y="22860"/>
                    <a:pt x="7662" y="22697"/>
                    <a:pt x="7497" y="22561"/>
                  </a:cubicBezTo>
                  <a:cubicBezTo>
                    <a:pt x="7513" y="22536"/>
                    <a:pt x="7529" y="22510"/>
                    <a:pt x="7548" y="22479"/>
                  </a:cubicBezTo>
                  <a:cubicBezTo>
                    <a:pt x="7487" y="22411"/>
                    <a:pt x="7516" y="22313"/>
                    <a:pt x="7475" y="22229"/>
                  </a:cubicBezTo>
                  <a:cubicBezTo>
                    <a:pt x="7426" y="22130"/>
                    <a:pt x="7579" y="22032"/>
                    <a:pt x="7467" y="21904"/>
                  </a:cubicBezTo>
                  <a:cubicBezTo>
                    <a:pt x="7406" y="21830"/>
                    <a:pt x="7406" y="21699"/>
                    <a:pt x="7481" y="21608"/>
                  </a:cubicBezTo>
                  <a:cubicBezTo>
                    <a:pt x="7376" y="21523"/>
                    <a:pt x="7560" y="21392"/>
                    <a:pt x="7420" y="21295"/>
                  </a:cubicBezTo>
                  <a:lnTo>
                    <a:pt x="7420" y="21295"/>
                  </a:lnTo>
                  <a:cubicBezTo>
                    <a:pt x="7397" y="21296"/>
                    <a:pt x="7353" y="21296"/>
                    <a:pt x="7307" y="21296"/>
                  </a:cubicBezTo>
                  <a:cubicBezTo>
                    <a:pt x="7363" y="21190"/>
                    <a:pt x="7413" y="21093"/>
                    <a:pt x="7463" y="20998"/>
                  </a:cubicBezTo>
                  <a:cubicBezTo>
                    <a:pt x="7373" y="20883"/>
                    <a:pt x="7525" y="20764"/>
                    <a:pt x="7426" y="20616"/>
                  </a:cubicBezTo>
                  <a:cubicBezTo>
                    <a:pt x="7420" y="20608"/>
                    <a:pt x="7387" y="20568"/>
                    <a:pt x="7351" y="20524"/>
                  </a:cubicBezTo>
                  <a:cubicBezTo>
                    <a:pt x="7389" y="20478"/>
                    <a:pt x="7426" y="20431"/>
                    <a:pt x="7462" y="20387"/>
                  </a:cubicBezTo>
                  <a:cubicBezTo>
                    <a:pt x="7463" y="20315"/>
                    <a:pt x="7465" y="20247"/>
                    <a:pt x="7466" y="20149"/>
                  </a:cubicBezTo>
                  <a:cubicBezTo>
                    <a:pt x="7435" y="20121"/>
                    <a:pt x="7389" y="20081"/>
                    <a:pt x="7354" y="20049"/>
                  </a:cubicBezTo>
                  <a:cubicBezTo>
                    <a:pt x="7428" y="19728"/>
                    <a:pt x="7572" y="19445"/>
                    <a:pt x="7453" y="19129"/>
                  </a:cubicBezTo>
                  <a:cubicBezTo>
                    <a:pt x="7476" y="19053"/>
                    <a:pt x="7504" y="18985"/>
                    <a:pt x="7517" y="18913"/>
                  </a:cubicBezTo>
                  <a:cubicBezTo>
                    <a:pt x="7545" y="18739"/>
                    <a:pt x="7453" y="18558"/>
                    <a:pt x="7538" y="18385"/>
                  </a:cubicBezTo>
                  <a:cubicBezTo>
                    <a:pt x="7444" y="18235"/>
                    <a:pt x="7573" y="18121"/>
                    <a:pt x="7584" y="17989"/>
                  </a:cubicBezTo>
                  <a:cubicBezTo>
                    <a:pt x="7591" y="17878"/>
                    <a:pt x="7581" y="17765"/>
                    <a:pt x="7574" y="17653"/>
                  </a:cubicBezTo>
                  <a:lnTo>
                    <a:pt x="7574" y="17653"/>
                  </a:lnTo>
                  <a:cubicBezTo>
                    <a:pt x="7661" y="17492"/>
                    <a:pt x="7734" y="17371"/>
                    <a:pt x="7715" y="17246"/>
                  </a:cubicBezTo>
                  <a:cubicBezTo>
                    <a:pt x="7775" y="17166"/>
                    <a:pt x="7847" y="17108"/>
                    <a:pt x="7844" y="17068"/>
                  </a:cubicBezTo>
                  <a:cubicBezTo>
                    <a:pt x="7834" y="16897"/>
                    <a:pt x="7938" y="16768"/>
                    <a:pt x="7971" y="16671"/>
                  </a:cubicBezTo>
                  <a:cubicBezTo>
                    <a:pt x="8004" y="16385"/>
                    <a:pt x="7954" y="16137"/>
                    <a:pt x="8174" y="15941"/>
                  </a:cubicBezTo>
                  <a:cubicBezTo>
                    <a:pt x="8159" y="15879"/>
                    <a:pt x="8144" y="15817"/>
                    <a:pt x="8134" y="15775"/>
                  </a:cubicBezTo>
                  <a:cubicBezTo>
                    <a:pt x="8163" y="15710"/>
                    <a:pt x="8185" y="15660"/>
                    <a:pt x="8203" y="15620"/>
                  </a:cubicBezTo>
                  <a:cubicBezTo>
                    <a:pt x="8250" y="15620"/>
                    <a:pt x="8284" y="15620"/>
                    <a:pt x="8309" y="15622"/>
                  </a:cubicBezTo>
                  <a:cubicBezTo>
                    <a:pt x="8322" y="15565"/>
                    <a:pt x="8334" y="15511"/>
                    <a:pt x="8347" y="15457"/>
                  </a:cubicBezTo>
                  <a:lnTo>
                    <a:pt x="8347" y="15457"/>
                  </a:lnTo>
                  <a:cubicBezTo>
                    <a:pt x="8356" y="15463"/>
                    <a:pt x="8366" y="15469"/>
                    <a:pt x="8377" y="15475"/>
                  </a:cubicBezTo>
                  <a:cubicBezTo>
                    <a:pt x="8369" y="15454"/>
                    <a:pt x="8363" y="15435"/>
                    <a:pt x="8356" y="15417"/>
                  </a:cubicBezTo>
                  <a:lnTo>
                    <a:pt x="8356" y="15417"/>
                  </a:lnTo>
                  <a:cubicBezTo>
                    <a:pt x="8369" y="15358"/>
                    <a:pt x="8383" y="15299"/>
                    <a:pt x="8397" y="15236"/>
                  </a:cubicBezTo>
                  <a:cubicBezTo>
                    <a:pt x="8388" y="15204"/>
                    <a:pt x="8374" y="15152"/>
                    <a:pt x="8355" y="15079"/>
                  </a:cubicBezTo>
                  <a:cubicBezTo>
                    <a:pt x="8396" y="15018"/>
                    <a:pt x="8444" y="14946"/>
                    <a:pt x="8491" y="14874"/>
                  </a:cubicBezTo>
                  <a:cubicBezTo>
                    <a:pt x="8521" y="14829"/>
                    <a:pt x="8577" y="14770"/>
                    <a:pt x="8571" y="14734"/>
                  </a:cubicBezTo>
                  <a:cubicBezTo>
                    <a:pt x="8543" y="14536"/>
                    <a:pt x="8677" y="14390"/>
                    <a:pt x="8736" y="14221"/>
                  </a:cubicBezTo>
                  <a:cubicBezTo>
                    <a:pt x="8756" y="14165"/>
                    <a:pt x="8817" y="14137"/>
                    <a:pt x="8814" y="14046"/>
                  </a:cubicBezTo>
                  <a:cubicBezTo>
                    <a:pt x="8814" y="13986"/>
                    <a:pt x="8902" y="13906"/>
                    <a:pt x="8962" y="13818"/>
                  </a:cubicBezTo>
                  <a:cubicBezTo>
                    <a:pt x="8931" y="13761"/>
                    <a:pt x="8896" y="13694"/>
                    <a:pt x="8862" y="13631"/>
                  </a:cubicBezTo>
                  <a:cubicBezTo>
                    <a:pt x="8928" y="13612"/>
                    <a:pt x="8998" y="13594"/>
                    <a:pt x="9067" y="13575"/>
                  </a:cubicBezTo>
                  <a:cubicBezTo>
                    <a:pt x="9058" y="13531"/>
                    <a:pt x="9052" y="13503"/>
                    <a:pt x="9048" y="13480"/>
                  </a:cubicBezTo>
                  <a:cubicBezTo>
                    <a:pt x="9080" y="13457"/>
                    <a:pt x="9105" y="13440"/>
                    <a:pt x="9145" y="13412"/>
                  </a:cubicBezTo>
                  <a:cubicBezTo>
                    <a:pt x="9034" y="13181"/>
                    <a:pt x="9324" y="13112"/>
                    <a:pt x="9329" y="12904"/>
                  </a:cubicBezTo>
                  <a:cubicBezTo>
                    <a:pt x="9317" y="12860"/>
                    <a:pt x="9301" y="12800"/>
                    <a:pt x="9283" y="12734"/>
                  </a:cubicBezTo>
                  <a:cubicBezTo>
                    <a:pt x="9334" y="12717"/>
                    <a:pt x="9380" y="12703"/>
                    <a:pt x="9426" y="12689"/>
                  </a:cubicBezTo>
                  <a:cubicBezTo>
                    <a:pt x="9460" y="12637"/>
                    <a:pt x="9495" y="12585"/>
                    <a:pt x="9535" y="12525"/>
                  </a:cubicBezTo>
                  <a:cubicBezTo>
                    <a:pt x="9532" y="12503"/>
                    <a:pt x="9527" y="12463"/>
                    <a:pt x="9523" y="12428"/>
                  </a:cubicBezTo>
                  <a:cubicBezTo>
                    <a:pt x="9562" y="12391"/>
                    <a:pt x="9590" y="12366"/>
                    <a:pt x="9618" y="12341"/>
                  </a:cubicBezTo>
                  <a:cubicBezTo>
                    <a:pt x="9601" y="12285"/>
                    <a:pt x="9586" y="12233"/>
                    <a:pt x="9570" y="12180"/>
                  </a:cubicBezTo>
                  <a:cubicBezTo>
                    <a:pt x="9623" y="12150"/>
                    <a:pt x="9676" y="12117"/>
                    <a:pt x="9741" y="12079"/>
                  </a:cubicBezTo>
                  <a:cubicBezTo>
                    <a:pt x="9751" y="12013"/>
                    <a:pt x="9761" y="11941"/>
                    <a:pt x="9773" y="11869"/>
                  </a:cubicBezTo>
                  <a:cubicBezTo>
                    <a:pt x="9820" y="11819"/>
                    <a:pt x="9876" y="11761"/>
                    <a:pt x="9924" y="11711"/>
                  </a:cubicBezTo>
                  <a:cubicBezTo>
                    <a:pt x="9898" y="11586"/>
                    <a:pt x="9935" y="11505"/>
                    <a:pt x="10041" y="11454"/>
                  </a:cubicBezTo>
                  <a:cubicBezTo>
                    <a:pt x="9970" y="11367"/>
                    <a:pt x="10066" y="11284"/>
                    <a:pt x="10069" y="11201"/>
                  </a:cubicBezTo>
                  <a:cubicBezTo>
                    <a:pt x="10073" y="11109"/>
                    <a:pt x="10213" y="11102"/>
                    <a:pt x="10164" y="10990"/>
                  </a:cubicBezTo>
                  <a:cubicBezTo>
                    <a:pt x="10125" y="10900"/>
                    <a:pt x="10272" y="10920"/>
                    <a:pt x="10251" y="10811"/>
                  </a:cubicBezTo>
                  <a:cubicBezTo>
                    <a:pt x="10239" y="10740"/>
                    <a:pt x="10300" y="10642"/>
                    <a:pt x="10317" y="10553"/>
                  </a:cubicBezTo>
                  <a:cubicBezTo>
                    <a:pt x="10341" y="10437"/>
                    <a:pt x="10354" y="10318"/>
                    <a:pt x="10372" y="10202"/>
                  </a:cubicBezTo>
                  <a:cubicBezTo>
                    <a:pt x="10297" y="10165"/>
                    <a:pt x="10264" y="10119"/>
                    <a:pt x="10353" y="10041"/>
                  </a:cubicBezTo>
                  <a:lnTo>
                    <a:pt x="10353" y="10041"/>
                  </a:lnTo>
                  <a:cubicBezTo>
                    <a:pt x="10379" y="10080"/>
                    <a:pt x="10404" y="10118"/>
                    <a:pt x="10431" y="10157"/>
                  </a:cubicBezTo>
                  <a:cubicBezTo>
                    <a:pt x="10525" y="10037"/>
                    <a:pt x="10609" y="9928"/>
                    <a:pt x="10700" y="9812"/>
                  </a:cubicBezTo>
                  <a:cubicBezTo>
                    <a:pt x="10697" y="9804"/>
                    <a:pt x="10689" y="9775"/>
                    <a:pt x="10682" y="9746"/>
                  </a:cubicBezTo>
                  <a:lnTo>
                    <a:pt x="10756" y="9696"/>
                  </a:lnTo>
                  <a:cubicBezTo>
                    <a:pt x="10747" y="9672"/>
                    <a:pt x="10741" y="9653"/>
                    <a:pt x="10734" y="9632"/>
                  </a:cubicBezTo>
                  <a:cubicBezTo>
                    <a:pt x="10767" y="9590"/>
                    <a:pt x="10803" y="9544"/>
                    <a:pt x="10838" y="9498"/>
                  </a:cubicBezTo>
                  <a:cubicBezTo>
                    <a:pt x="10797" y="9459"/>
                    <a:pt x="10772" y="9432"/>
                    <a:pt x="10745" y="9407"/>
                  </a:cubicBezTo>
                  <a:cubicBezTo>
                    <a:pt x="10785" y="9367"/>
                    <a:pt x="10820" y="9334"/>
                    <a:pt x="10851" y="9303"/>
                  </a:cubicBezTo>
                  <a:cubicBezTo>
                    <a:pt x="10838" y="9256"/>
                    <a:pt x="10829" y="9225"/>
                    <a:pt x="10820" y="9197"/>
                  </a:cubicBezTo>
                  <a:cubicBezTo>
                    <a:pt x="10845" y="9179"/>
                    <a:pt x="10870" y="9163"/>
                    <a:pt x="10884" y="9153"/>
                  </a:cubicBezTo>
                  <a:cubicBezTo>
                    <a:pt x="10879" y="9050"/>
                    <a:pt x="10875" y="8955"/>
                    <a:pt x="10870" y="8866"/>
                  </a:cubicBezTo>
                  <a:cubicBezTo>
                    <a:pt x="10916" y="8823"/>
                    <a:pt x="10953" y="8789"/>
                    <a:pt x="10987" y="8757"/>
                  </a:cubicBezTo>
                  <a:cubicBezTo>
                    <a:pt x="10965" y="8676"/>
                    <a:pt x="10947" y="8613"/>
                    <a:pt x="10926" y="8541"/>
                  </a:cubicBezTo>
                  <a:lnTo>
                    <a:pt x="10926" y="8541"/>
                  </a:lnTo>
                  <a:cubicBezTo>
                    <a:pt x="10981" y="8542"/>
                    <a:pt x="11007" y="8544"/>
                    <a:pt x="11046" y="8546"/>
                  </a:cubicBezTo>
                  <a:cubicBezTo>
                    <a:pt x="11040" y="8505"/>
                    <a:pt x="11034" y="8469"/>
                    <a:pt x="11032" y="8461"/>
                  </a:cubicBezTo>
                  <a:cubicBezTo>
                    <a:pt x="11091" y="8341"/>
                    <a:pt x="11185" y="8232"/>
                    <a:pt x="11176" y="8149"/>
                  </a:cubicBezTo>
                  <a:cubicBezTo>
                    <a:pt x="11165" y="8012"/>
                    <a:pt x="11256" y="7895"/>
                    <a:pt x="11241" y="7792"/>
                  </a:cubicBezTo>
                  <a:cubicBezTo>
                    <a:pt x="11221" y="7652"/>
                    <a:pt x="11262" y="7534"/>
                    <a:pt x="11316" y="7434"/>
                  </a:cubicBezTo>
                  <a:cubicBezTo>
                    <a:pt x="11357" y="7361"/>
                    <a:pt x="11246" y="7289"/>
                    <a:pt x="11354" y="7231"/>
                  </a:cubicBezTo>
                  <a:cubicBezTo>
                    <a:pt x="11372" y="7222"/>
                    <a:pt x="11357" y="7102"/>
                    <a:pt x="11356" y="7031"/>
                  </a:cubicBezTo>
                  <a:lnTo>
                    <a:pt x="11356" y="7031"/>
                  </a:lnTo>
                  <a:cubicBezTo>
                    <a:pt x="11327" y="7047"/>
                    <a:pt x="11300" y="7062"/>
                    <a:pt x="11274" y="7078"/>
                  </a:cubicBezTo>
                  <a:cubicBezTo>
                    <a:pt x="11279" y="6990"/>
                    <a:pt x="11284" y="6905"/>
                    <a:pt x="11290" y="6809"/>
                  </a:cubicBezTo>
                  <a:cubicBezTo>
                    <a:pt x="11299" y="6803"/>
                    <a:pt x="11324" y="6784"/>
                    <a:pt x="11350" y="6765"/>
                  </a:cubicBezTo>
                  <a:cubicBezTo>
                    <a:pt x="11350" y="6684"/>
                    <a:pt x="11402" y="6582"/>
                    <a:pt x="11387" y="6529"/>
                  </a:cubicBezTo>
                  <a:cubicBezTo>
                    <a:pt x="11347" y="6391"/>
                    <a:pt x="11477" y="6396"/>
                    <a:pt x="11502" y="6310"/>
                  </a:cubicBezTo>
                  <a:cubicBezTo>
                    <a:pt x="11524" y="6234"/>
                    <a:pt x="11605" y="6175"/>
                    <a:pt x="11660" y="6106"/>
                  </a:cubicBezTo>
                  <a:cubicBezTo>
                    <a:pt x="11631" y="6087"/>
                    <a:pt x="11609" y="6072"/>
                    <a:pt x="11588" y="6059"/>
                  </a:cubicBezTo>
                  <a:cubicBezTo>
                    <a:pt x="11606" y="6016"/>
                    <a:pt x="11640" y="5970"/>
                    <a:pt x="11634" y="5941"/>
                  </a:cubicBezTo>
                  <a:cubicBezTo>
                    <a:pt x="11619" y="5873"/>
                    <a:pt x="11638" y="5844"/>
                    <a:pt x="11683" y="5800"/>
                  </a:cubicBezTo>
                  <a:cubicBezTo>
                    <a:pt x="11716" y="5766"/>
                    <a:pt x="11740" y="5704"/>
                    <a:pt x="11752" y="5653"/>
                  </a:cubicBezTo>
                  <a:cubicBezTo>
                    <a:pt x="11765" y="5601"/>
                    <a:pt x="11756" y="5547"/>
                    <a:pt x="11756" y="5492"/>
                  </a:cubicBezTo>
                  <a:cubicBezTo>
                    <a:pt x="11775" y="5469"/>
                    <a:pt x="11802" y="5438"/>
                    <a:pt x="11828" y="5405"/>
                  </a:cubicBezTo>
                  <a:cubicBezTo>
                    <a:pt x="11851" y="5380"/>
                    <a:pt x="11874" y="5355"/>
                    <a:pt x="11873" y="5355"/>
                  </a:cubicBezTo>
                  <a:lnTo>
                    <a:pt x="11873" y="5355"/>
                  </a:lnTo>
                  <a:cubicBezTo>
                    <a:pt x="11873" y="5355"/>
                    <a:pt x="11872" y="5355"/>
                    <a:pt x="11871" y="5357"/>
                  </a:cubicBezTo>
                  <a:cubicBezTo>
                    <a:pt x="11897" y="5239"/>
                    <a:pt x="11899" y="5123"/>
                    <a:pt x="11931" y="5105"/>
                  </a:cubicBezTo>
                  <a:cubicBezTo>
                    <a:pt x="12030" y="5051"/>
                    <a:pt x="11937" y="4991"/>
                    <a:pt x="11962" y="4942"/>
                  </a:cubicBezTo>
                  <a:cubicBezTo>
                    <a:pt x="11999" y="4877"/>
                    <a:pt x="12034" y="4811"/>
                    <a:pt x="12049" y="4786"/>
                  </a:cubicBezTo>
                  <a:cubicBezTo>
                    <a:pt x="12074" y="4615"/>
                    <a:pt x="12093" y="4484"/>
                    <a:pt x="12118" y="4308"/>
                  </a:cubicBezTo>
                  <a:cubicBezTo>
                    <a:pt x="12167" y="4292"/>
                    <a:pt x="12224" y="4273"/>
                    <a:pt x="12277" y="4255"/>
                  </a:cubicBezTo>
                  <a:cubicBezTo>
                    <a:pt x="12287" y="4125"/>
                    <a:pt x="12290" y="4015"/>
                    <a:pt x="12300" y="3906"/>
                  </a:cubicBezTo>
                  <a:cubicBezTo>
                    <a:pt x="12314" y="3784"/>
                    <a:pt x="12328" y="3663"/>
                    <a:pt x="12343" y="3530"/>
                  </a:cubicBezTo>
                  <a:cubicBezTo>
                    <a:pt x="12461" y="3412"/>
                    <a:pt x="12470" y="3250"/>
                    <a:pt x="12436" y="3079"/>
                  </a:cubicBezTo>
                  <a:cubicBezTo>
                    <a:pt x="12465" y="3037"/>
                    <a:pt x="12511" y="2996"/>
                    <a:pt x="12520" y="2947"/>
                  </a:cubicBezTo>
                  <a:cubicBezTo>
                    <a:pt x="12534" y="2865"/>
                    <a:pt x="12499" y="2737"/>
                    <a:pt x="12533" y="2700"/>
                  </a:cubicBezTo>
                  <a:cubicBezTo>
                    <a:pt x="12606" y="2622"/>
                    <a:pt x="12598" y="2529"/>
                    <a:pt x="12621" y="2444"/>
                  </a:cubicBezTo>
                  <a:cubicBezTo>
                    <a:pt x="12630" y="2411"/>
                    <a:pt x="12634" y="2369"/>
                    <a:pt x="12626" y="2342"/>
                  </a:cubicBezTo>
                  <a:cubicBezTo>
                    <a:pt x="12529" y="2088"/>
                    <a:pt x="12656" y="1802"/>
                    <a:pt x="12581" y="1542"/>
                  </a:cubicBezTo>
                  <a:cubicBezTo>
                    <a:pt x="12642" y="1421"/>
                    <a:pt x="12526" y="1293"/>
                    <a:pt x="12598" y="1170"/>
                  </a:cubicBezTo>
                  <a:cubicBezTo>
                    <a:pt x="12443" y="955"/>
                    <a:pt x="12439" y="961"/>
                    <a:pt x="12459" y="933"/>
                  </a:cubicBezTo>
                  <a:lnTo>
                    <a:pt x="12536" y="908"/>
                  </a:lnTo>
                  <a:cubicBezTo>
                    <a:pt x="12473" y="709"/>
                    <a:pt x="12476" y="499"/>
                    <a:pt x="12373" y="272"/>
                  </a:cubicBezTo>
                  <a:cubicBezTo>
                    <a:pt x="12323" y="163"/>
                    <a:pt x="12212" y="35"/>
                    <a:pt x="12059" y="9"/>
                  </a:cubicBezTo>
                  <a:cubicBezTo>
                    <a:pt x="12035" y="3"/>
                    <a:pt x="12011" y="1"/>
                    <a:pt x="1198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47"/>
            <p:cNvSpPr/>
            <p:nvPr/>
          </p:nvSpPr>
          <p:spPr>
            <a:xfrm>
              <a:off x="1197075" y="3720000"/>
              <a:ext cx="964050" cy="87200"/>
            </a:xfrm>
            <a:custGeom>
              <a:rect b="b" l="l" r="r" t="t"/>
              <a:pathLst>
                <a:path extrusionOk="0" h="3488" w="38562">
                  <a:moveTo>
                    <a:pt x="25881" y="208"/>
                  </a:moveTo>
                  <a:cubicBezTo>
                    <a:pt x="25883" y="227"/>
                    <a:pt x="25884" y="246"/>
                    <a:pt x="25886" y="265"/>
                  </a:cubicBezTo>
                  <a:lnTo>
                    <a:pt x="25877" y="265"/>
                  </a:lnTo>
                  <a:cubicBezTo>
                    <a:pt x="25876" y="246"/>
                    <a:pt x="25874" y="227"/>
                    <a:pt x="25873" y="208"/>
                  </a:cubicBezTo>
                  <a:close/>
                  <a:moveTo>
                    <a:pt x="20163" y="181"/>
                  </a:moveTo>
                  <a:cubicBezTo>
                    <a:pt x="20169" y="212"/>
                    <a:pt x="20174" y="243"/>
                    <a:pt x="20180" y="274"/>
                  </a:cubicBezTo>
                  <a:cubicBezTo>
                    <a:pt x="20173" y="275"/>
                    <a:pt x="20164" y="278"/>
                    <a:pt x="20157" y="280"/>
                  </a:cubicBezTo>
                  <a:cubicBezTo>
                    <a:pt x="20154" y="249"/>
                    <a:pt x="20152" y="217"/>
                    <a:pt x="20151" y="186"/>
                  </a:cubicBezTo>
                  <a:cubicBezTo>
                    <a:pt x="20154" y="184"/>
                    <a:pt x="20158" y="183"/>
                    <a:pt x="20163" y="181"/>
                  </a:cubicBezTo>
                  <a:close/>
                  <a:moveTo>
                    <a:pt x="18637" y="295"/>
                  </a:moveTo>
                  <a:cubicBezTo>
                    <a:pt x="18639" y="314"/>
                    <a:pt x="18640" y="333"/>
                    <a:pt x="18641" y="352"/>
                  </a:cubicBezTo>
                  <a:lnTo>
                    <a:pt x="18633" y="352"/>
                  </a:lnTo>
                  <a:cubicBezTo>
                    <a:pt x="18631" y="333"/>
                    <a:pt x="18630" y="314"/>
                    <a:pt x="18628" y="295"/>
                  </a:cubicBezTo>
                  <a:close/>
                  <a:moveTo>
                    <a:pt x="17509" y="408"/>
                  </a:moveTo>
                  <a:cubicBezTo>
                    <a:pt x="17510" y="410"/>
                    <a:pt x="17511" y="412"/>
                    <a:pt x="17512" y="414"/>
                  </a:cubicBezTo>
                  <a:lnTo>
                    <a:pt x="17512" y="414"/>
                  </a:lnTo>
                  <a:cubicBezTo>
                    <a:pt x="17512" y="414"/>
                    <a:pt x="17512" y="414"/>
                    <a:pt x="17512" y="414"/>
                  </a:cubicBezTo>
                  <a:cubicBezTo>
                    <a:pt x="17510" y="434"/>
                    <a:pt x="17504" y="451"/>
                    <a:pt x="17498" y="465"/>
                  </a:cubicBezTo>
                  <a:cubicBezTo>
                    <a:pt x="17495" y="459"/>
                    <a:pt x="17492" y="453"/>
                    <a:pt x="17488" y="448"/>
                  </a:cubicBezTo>
                  <a:cubicBezTo>
                    <a:pt x="17495" y="434"/>
                    <a:pt x="17503" y="421"/>
                    <a:pt x="17509" y="408"/>
                  </a:cubicBezTo>
                  <a:close/>
                  <a:moveTo>
                    <a:pt x="17528" y="367"/>
                  </a:moveTo>
                  <a:cubicBezTo>
                    <a:pt x="17531" y="383"/>
                    <a:pt x="17535" y="398"/>
                    <a:pt x="17540" y="414"/>
                  </a:cubicBezTo>
                  <a:cubicBezTo>
                    <a:pt x="17556" y="414"/>
                    <a:pt x="17573" y="417"/>
                    <a:pt x="17592" y="420"/>
                  </a:cubicBezTo>
                  <a:cubicBezTo>
                    <a:pt x="17595" y="453"/>
                    <a:pt x="17598" y="478"/>
                    <a:pt x="17603" y="515"/>
                  </a:cubicBezTo>
                  <a:cubicBezTo>
                    <a:pt x="17585" y="520"/>
                    <a:pt x="17570" y="523"/>
                    <a:pt x="17551" y="527"/>
                  </a:cubicBezTo>
                  <a:cubicBezTo>
                    <a:pt x="17545" y="481"/>
                    <a:pt x="17542" y="448"/>
                    <a:pt x="17538" y="412"/>
                  </a:cubicBezTo>
                  <a:cubicBezTo>
                    <a:pt x="17532" y="414"/>
                    <a:pt x="17524" y="414"/>
                    <a:pt x="17515" y="414"/>
                  </a:cubicBezTo>
                  <a:lnTo>
                    <a:pt x="17515" y="414"/>
                  </a:lnTo>
                  <a:cubicBezTo>
                    <a:pt x="17518" y="395"/>
                    <a:pt x="17522" y="382"/>
                    <a:pt x="17528" y="367"/>
                  </a:cubicBezTo>
                  <a:close/>
                  <a:moveTo>
                    <a:pt x="15365" y="534"/>
                  </a:moveTo>
                  <a:cubicBezTo>
                    <a:pt x="15368" y="573"/>
                    <a:pt x="15371" y="609"/>
                    <a:pt x="15372" y="648"/>
                  </a:cubicBezTo>
                  <a:lnTo>
                    <a:pt x="15359" y="648"/>
                  </a:lnTo>
                  <a:cubicBezTo>
                    <a:pt x="15356" y="611"/>
                    <a:pt x="15355" y="573"/>
                    <a:pt x="15352" y="534"/>
                  </a:cubicBezTo>
                  <a:close/>
                  <a:moveTo>
                    <a:pt x="10029" y="689"/>
                  </a:moveTo>
                  <a:cubicBezTo>
                    <a:pt x="10029" y="695"/>
                    <a:pt x="10029" y="701"/>
                    <a:pt x="10029" y="708"/>
                  </a:cubicBezTo>
                  <a:lnTo>
                    <a:pt x="10001" y="708"/>
                  </a:lnTo>
                  <a:cubicBezTo>
                    <a:pt x="10001" y="701"/>
                    <a:pt x="10001" y="695"/>
                    <a:pt x="10001" y="689"/>
                  </a:cubicBezTo>
                  <a:close/>
                  <a:moveTo>
                    <a:pt x="9573" y="626"/>
                  </a:moveTo>
                  <a:cubicBezTo>
                    <a:pt x="9576" y="657"/>
                    <a:pt x="9577" y="689"/>
                    <a:pt x="9580" y="720"/>
                  </a:cubicBezTo>
                  <a:cubicBezTo>
                    <a:pt x="9576" y="721"/>
                    <a:pt x="9571" y="723"/>
                    <a:pt x="9565" y="723"/>
                  </a:cubicBezTo>
                  <a:cubicBezTo>
                    <a:pt x="9561" y="692"/>
                    <a:pt x="9555" y="661"/>
                    <a:pt x="9549" y="629"/>
                  </a:cubicBezTo>
                  <a:cubicBezTo>
                    <a:pt x="9558" y="629"/>
                    <a:pt x="9565" y="627"/>
                    <a:pt x="9573" y="626"/>
                  </a:cubicBezTo>
                  <a:close/>
                  <a:moveTo>
                    <a:pt x="34248" y="632"/>
                  </a:moveTo>
                  <a:cubicBezTo>
                    <a:pt x="34253" y="662"/>
                    <a:pt x="34259" y="693"/>
                    <a:pt x="34264" y="724"/>
                  </a:cubicBezTo>
                  <a:cubicBezTo>
                    <a:pt x="34257" y="726"/>
                    <a:pt x="34248" y="727"/>
                    <a:pt x="34241" y="730"/>
                  </a:cubicBezTo>
                  <a:cubicBezTo>
                    <a:pt x="34239" y="699"/>
                    <a:pt x="34237" y="667"/>
                    <a:pt x="34235" y="636"/>
                  </a:cubicBezTo>
                  <a:cubicBezTo>
                    <a:pt x="34239" y="634"/>
                    <a:pt x="34244" y="633"/>
                    <a:pt x="34248" y="632"/>
                  </a:cubicBezTo>
                  <a:close/>
                  <a:moveTo>
                    <a:pt x="9726" y="746"/>
                  </a:moveTo>
                  <a:cubicBezTo>
                    <a:pt x="9726" y="752"/>
                    <a:pt x="9726" y="760"/>
                    <a:pt x="9727" y="765"/>
                  </a:cubicBezTo>
                  <a:lnTo>
                    <a:pt x="9699" y="765"/>
                  </a:lnTo>
                  <a:cubicBezTo>
                    <a:pt x="9698" y="760"/>
                    <a:pt x="9698" y="752"/>
                    <a:pt x="9698" y="746"/>
                  </a:cubicBezTo>
                  <a:close/>
                  <a:moveTo>
                    <a:pt x="8418" y="793"/>
                  </a:moveTo>
                  <a:lnTo>
                    <a:pt x="8418" y="793"/>
                  </a:lnTo>
                  <a:cubicBezTo>
                    <a:pt x="8418" y="794"/>
                    <a:pt x="8419" y="795"/>
                    <a:pt x="8419" y="796"/>
                  </a:cubicBezTo>
                  <a:cubicBezTo>
                    <a:pt x="8419" y="796"/>
                    <a:pt x="8419" y="794"/>
                    <a:pt x="8418" y="793"/>
                  </a:cubicBezTo>
                  <a:close/>
                  <a:moveTo>
                    <a:pt x="14932" y="762"/>
                  </a:moveTo>
                  <a:cubicBezTo>
                    <a:pt x="14932" y="782"/>
                    <a:pt x="14934" y="799"/>
                    <a:pt x="14935" y="818"/>
                  </a:cubicBezTo>
                  <a:lnTo>
                    <a:pt x="14927" y="818"/>
                  </a:lnTo>
                  <a:cubicBezTo>
                    <a:pt x="14925" y="799"/>
                    <a:pt x="14924" y="782"/>
                    <a:pt x="14922" y="762"/>
                  </a:cubicBezTo>
                  <a:close/>
                  <a:moveTo>
                    <a:pt x="9276" y="843"/>
                  </a:moveTo>
                  <a:cubicBezTo>
                    <a:pt x="9277" y="861"/>
                    <a:pt x="9279" y="880"/>
                    <a:pt x="9280" y="899"/>
                  </a:cubicBezTo>
                  <a:lnTo>
                    <a:pt x="9271" y="899"/>
                  </a:lnTo>
                  <a:cubicBezTo>
                    <a:pt x="9270" y="880"/>
                    <a:pt x="9268" y="861"/>
                    <a:pt x="9267" y="843"/>
                  </a:cubicBezTo>
                  <a:close/>
                  <a:moveTo>
                    <a:pt x="8325" y="907"/>
                  </a:moveTo>
                  <a:lnTo>
                    <a:pt x="8325" y="907"/>
                  </a:lnTo>
                  <a:cubicBezTo>
                    <a:pt x="8323" y="907"/>
                    <a:pt x="8317" y="907"/>
                    <a:pt x="8312" y="908"/>
                  </a:cubicBezTo>
                  <a:cubicBezTo>
                    <a:pt x="8312" y="909"/>
                    <a:pt x="8312" y="911"/>
                    <a:pt x="8313" y="912"/>
                  </a:cubicBezTo>
                  <a:lnTo>
                    <a:pt x="8313" y="912"/>
                  </a:lnTo>
                  <a:cubicBezTo>
                    <a:pt x="8317" y="911"/>
                    <a:pt x="8321" y="909"/>
                    <a:pt x="8325" y="907"/>
                  </a:cubicBezTo>
                  <a:close/>
                  <a:moveTo>
                    <a:pt x="11646" y="826"/>
                  </a:moveTo>
                  <a:lnTo>
                    <a:pt x="11646" y="826"/>
                  </a:lnTo>
                  <a:cubicBezTo>
                    <a:pt x="11632" y="857"/>
                    <a:pt x="11621" y="883"/>
                    <a:pt x="11610" y="908"/>
                  </a:cubicBezTo>
                  <a:lnTo>
                    <a:pt x="11610" y="908"/>
                  </a:lnTo>
                  <a:cubicBezTo>
                    <a:pt x="11597" y="914"/>
                    <a:pt x="11586" y="916"/>
                    <a:pt x="11578" y="916"/>
                  </a:cubicBezTo>
                  <a:cubicBezTo>
                    <a:pt x="11550" y="916"/>
                    <a:pt x="11548" y="886"/>
                    <a:pt x="11546" y="846"/>
                  </a:cubicBezTo>
                  <a:cubicBezTo>
                    <a:pt x="11568" y="842"/>
                    <a:pt x="11593" y="837"/>
                    <a:pt x="11646" y="826"/>
                  </a:cubicBezTo>
                  <a:close/>
                  <a:moveTo>
                    <a:pt x="12577" y="729"/>
                  </a:moveTo>
                  <a:cubicBezTo>
                    <a:pt x="12583" y="733"/>
                    <a:pt x="12592" y="733"/>
                    <a:pt x="12596" y="742"/>
                  </a:cubicBezTo>
                  <a:cubicBezTo>
                    <a:pt x="12618" y="801"/>
                    <a:pt x="12639" y="862"/>
                    <a:pt x="12665" y="940"/>
                  </a:cubicBezTo>
                  <a:lnTo>
                    <a:pt x="12598" y="940"/>
                  </a:lnTo>
                  <a:cubicBezTo>
                    <a:pt x="12583" y="893"/>
                    <a:pt x="12567" y="842"/>
                    <a:pt x="12551" y="792"/>
                  </a:cubicBezTo>
                  <a:cubicBezTo>
                    <a:pt x="12558" y="771"/>
                    <a:pt x="12567" y="752"/>
                    <a:pt x="12577" y="729"/>
                  </a:cubicBezTo>
                  <a:close/>
                  <a:moveTo>
                    <a:pt x="5713" y="932"/>
                  </a:moveTo>
                  <a:cubicBezTo>
                    <a:pt x="5716" y="932"/>
                    <a:pt x="5719" y="933"/>
                    <a:pt x="5723" y="933"/>
                  </a:cubicBezTo>
                  <a:cubicBezTo>
                    <a:pt x="5723" y="939"/>
                    <a:pt x="5723" y="945"/>
                    <a:pt x="5724" y="951"/>
                  </a:cubicBezTo>
                  <a:lnTo>
                    <a:pt x="5696" y="951"/>
                  </a:lnTo>
                  <a:cubicBezTo>
                    <a:pt x="5695" y="945"/>
                    <a:pt x="5695" y="939"/>
                    <a:pt x="5695" y="933"/>
                  </a:cubicBezTo>
                  <a:cubicBezTo>
                    <a:pt x="5701" y="933"/>
                    <a:pt x="5706" y="932"/>
                    <a:pt x="5713" y="932"/>
                  </a:cubicBezTo>
                  <a:close/>
                  <a:moveTo>
                    <a:pt x="10323" y="605"/>
                  </a:moveTo>
                  <a:cubicBezTo>
                    <a:pt x="10328" y="620"/>
                    <a:pt x="10332" y="634"/>
                    <a:pt x="10336" y="648"/>
                  </a:cubicBezTo>
                  <a:cubicBezTo>
                    <a:pt x="10322" y="664"/>
                    <a:pt x="10305" y="679"/>
                    <a:pt x="10291" y="693"/>
                  </a:cubicBezTo>
                  <a:cubicBezTo>
                    <a:pt x="10295" y="702"/>
                    <a:pt x="10300" y="712"/>
                    <a:pt x="10303" y="721"/>
                  </a:cubicBezTo>
                  <a:lnTo>
                    <a:pt x="10183" y="721"/>
                  </a:lnTo>
                  <a:cubicBezTo>
                    <a:pt x="10170" y="801"/>
                    <a:pt x="10158" y="873"/>
                    <a:pt x="10144" y="974"/>
                  </a:cubicBezTo>
                  <a:cubicBezTo>
                    <a:pt x="10132" y="902"/>
                    <a:pt x="10124" y="857"/>
                    <a:pt x="10116" y="802"/>
                  </a:cubicBezTo>
                  <a:cubicBezTo>
                    <a:pt x="10104" y="793"/>
                    <a:pt x="10086" y="783"/>
                    <a:pt x="10069" y="770"/>
                  </a:cubicBezTo>
                  <a:cubicBezTo>
                    <a:pt x="10069" y="758"/>
                    <a:pt x="10069" y="743"/>
                    <a:pt x="10072" y="732"/>
                  </a:cubicBezTo>
                  <a:cubicBezTo>
                    <a:pt x="10076" y="717"/>
                    <a:pt x="10080" y="696"/>
                    <a:pt x="10088" y="693"/>
                  </a:cubicBezTo>
                  <a:cubicBezTo>
                    <a:pt x="10166" y="662"/>
                    <a:pt x="10245" y="634"/>
                    <a:pt x="10323" y="605"/>
                  </a:cubicBezTo>
                  <a:close/>
                  <a:moveTo>
                    <a:pt x="18622" y="923"/>
                  </a:moveTo>
                  <a:cubicBezTo>
                    <a:pt x="18625" y="929"/>
                    <a:pt x="18628" y="935"/>
                    <a:pt x="18633" y="940"/>
                  </a:cubicBezTo>
                  <a:cubicBezTo>
                    <a:pt x="18625" y="954"/>
                    <a:pt x="18619" y="967"/>
                    <a:pt x="18612" y="980"/>
                  </a:cubicBezTo>
                  <a:cubicBezTo>
                    <a:pt x="18609" y="976"/>
                    <a:pt x="18608" y="973"/>
                    <a:pt x="18606" y="968"/>
                  </a:cubicBezTo>
                  <a:lnTo>
                    <a:pt x="18606" y="968"/>
                  </a:lnTo>
                  <a:cubicBezTo>
                    <a:pt x="18608" y="971"/>
                    <a:pt x="18611" y="976"/>
                    <a:pt x="18612" y="979"/>
                  </a:cubicBezTo>
                  <a:cubicBezTo>
                    <a:pt x="18612" y="954"/>
                    <a:pt x="18616" y="938"/>
                    <a:pt x="18622" y="923"/>
                  </a:cubicBezTo>
                  <a:close/>
                  <a:moveTo>
                    <a:pt x="12111" y="963"/>
                  </a:moveTo>
                  <a:cubicBezTo>
                    <a:pt x="12111" y="968"/>
                    <a:pt x="12111" y="974"/>
                    <a:pt x="12112" y="982"/>
                  </a:cubicBezTo>
                  <a:lnTo>
                    <a:pt x="12084" y="982"/>
                  </a:lnTo>
                  <a:cubicBezTo>
                    <a:pt x="12083" y="974"/>
                    <a:pt x="12083" y="968"/>
                    <a:pt x="12083" y="963"/>
                  </a:cubicBezTo>
                  <a:close/>
                  <a:moveTo>
                    <a:pt x="11999" y="958"/>
                  </a:moveTo>
                  <a:cubicBezTo>
                    <a:pt x="11999" y="967"/>
                    <a:pt x="12000" y="977"/>
                    <a:pt x="12000" y="986"/>
                  </a:cubicBezTo>
                  <a:cubicBezTo>
                    <a:pt x="11981" y="986"/>
                    <a:pt x="11964" y="986"/>
                    <a:pt x="11944" y="988"/>
                  </a:cubicBezTo>
                  <a:cubicBezTo>
                    <a:pt x="11944" y="977"/>
                    <a:pt x="11943" y="968"/>
                    <a:pt x="11943" y="958"/>
                  </a:cubicBezTo>
                  <a:close/>
                  <a:moveTo>
                    <a:pt x="11712" y="898"/>
                  </a:moveTo>
                  <a:cubicBezTo>
                    <a:pt x="11715" y="930"/>
                    <a:pt x="11718" y="954"/>
                    <a:pt x="11722" y="990"/>
                  </a:cubicBezTo>
                  <a:cubicBezTo>
                    <a:pt x="11696" y="990"/>
                    <a:pt x="11671" y="992"/>
                    <a:pt x="11641" y="992"/>
                  </a:cubicBezTo>
                  <a:cubicBezTo>
                    <a:pt x="11639" y="974"/>
                    <a:pt x="11637" y="955"/>
                    <a:pt x="11635" y="938"/>
                  </a:cubicBezTo>
                  <a:lnTo>
                    <a:pt x="11635" y="938"/>
                  </a:lnTo>
                  <a:cubicBezTo>
                    <a:pt x="11675" y="898"/>
                    <a:pt x="11693" y="898"/>
                    <a:pt x="11712" y="898"/>
                  </a:cubicBezTo>
                  <a:close/>
                  <a:moveTo>
                    <a:pt x="10089" y="901"/>
                  </a:moveTo>
                  <a:cubicBezTo>
                    <a:pt x="10094" y="932"/>
                    <a:pt x="10099" y="963"/>
                    <a:pt x="10105" y="993"/>
                  </a:cubicBezTo>
                  <a:lnTo>
                    <a:pt x="10082" y="999"/>
                  </a:lnTo>
                  <a:cubicBezTo>
                    <a:pt x="10080" y="968"/>
                    <a:pt x="10077" y="938"/>
                    <a:pt x="10076" y="907"/>
                  </a:cubicBezTo>
                  <a:cubicBezTo>
                    <a:pt x="10080" y="905"/>
                    <a:pt x="10085" y="904"/>
                    <a:pt x="10089" y="901"/>
                  </a:cubicBezTo>
                  <a:close/>
                  <a:moveTo>
                    <a:pt x="9614" y="904"/>
                  </a:moveTo>
                  <a:cubicBezTo>
                    <a:pt x="9620" y="935"/>
                    <a:pt x="9626" y="965"/>
                    <a:pt x="9632" y="996"/>
                  </a:cubicBezTo>
                  <a:cubicBezTo>
                    <a:pt x="9624" y="998"/>
                    <a:pt x="9615" y="999"/>
                    <a:pt x="9608" y="1002"/>
                  </a:cubicBezTo>
                  <a:cubicBezTo>
                    <a:pt x="9605" y="970"/>
                    <a:pt x="9604" y="939"/>
                    <a:pt x="9602" y="908"/>
                  </a:cubicBezTo>
                  <a:cubicBezTo>
                    <a:pt x="9607" y="907"/>
                    <a:pt x="9611" y="905"/>
                    <a:pt x="9614" y="904"/>
                  </a:cubicBezTo>
                  <a:close/>
                  <a:moveTo>
                    <a:pt x="9955" y="896"/>
                  </a:moveTo>
                  <a:cubicBezTo>
                    <a:pt x="9959" y="939"/>
                    <a:pt x="9963" y="971"/>
                    <a:pt x="9966" y="1004"/>
                  </a:cubicBezTo>
                  <a:lnTo>
                    <a:pt x="9966" y="1004"/>
                  </a:lnTo>
                  <a:cubicBezTo>
                    <a:pt x="9959" y="1006"/>
                    <a:pt x="9952" y="1007"/>
                    <a:pt x="9945" y="1007"/>
                  </a:cubicBezTo>
                  <a:cubicBezTo>
                    <a:pt x="9935" y="1007"/>
                    <a:pt x="9925" y="1005"/>
                    <a:pt x="9914" y="1004"/>
                  </a:cubicBezTo>
                  <a:cubicBezTo>
                    <a:pt x="9910" y="970"/>
                    <a:pt x="9908" y="945"/>
                    <a:pt x="9904" y="908"/>
                  </a:cubicBezTo>
                  <a:cubicBezTo>
                    <a:pt x="9920" y="904"/>
                    <a:pt x="9935" y="901"/>
                    <a:pt x="9955" y="896"/>
                  </a:cubicBezTo>
                  <a:close/>
                  <a:moveTo>
                    <a:pt x="18606" y="968"/>
                  </a:moveTo>
                  <a:cubicBezTo>
                    <a:pt x="18606" y="995"/>
                    <a:pt x="18602" y="1010"/>
                    <a:pt x="18596" y="1026"/>
                  </a:cubicBezTo>
                  <a:cubicBezTo>
                    <a:pt x="18593" y="1020"/>
                    <a:pt x="18588" y="1014"/>
                    <a:pt x="18586" y="1008"/>
                  </a:cubicBezTo>
                  <a:cubicBezTo>
                    <a:pt x="18593" y="995"/>
                    <a:pt x="18599" y="982"/>
                    <a:pt x="18606" y="968"/>
                  </a:cubicBezTo>
                  <a:close/>
                  <a:moveTo>
                    <a:pt x="12940" y="996"/>
                  </a:moveTo>
                  <a:cubicBezTo>
                    <a:pt x="12942" y="1015"/>
                    <a:pt x="12942" y="1035"/>
                    <a:pt x="12943" y="1054"/>
                  </a:cubicBezTo>
                  <a:lnTo>
                    <a:pt x="12935" y="1054"/>
                  </a:lnTo>
                  <a:cubicBezTo>
                    <a:pt x="12933" y="1035"/>
                    <a:pt x="12932" y="1015"/>
                    <a:pt x="12930" y="996"/>
                  </a:cubicBezTo>
                  <a:close/>
                  <a:moveTo>
                    <a:pt x="9517" y="847"/>
                  </a:moveTo>
                  <a:cubicBezTo>
                    <a:pt x="9523" y="847"/>
                    <a:pt x="9528" y="847"/>
                    <a:pt x="9535" y="848"/>
                  </a:cubicBezTo>
                  <a:cubicBezTo>
                    <a:pt x="9524" y="907"/>
                    <a:pt x="9517" y="957"/>
                    <a:pt x="9499" y="1057"/>
                  </a:cubicBezTo>
                  <a:cubicBezTo>
                    <a:pt x="9493" y="952"/>
                    <a:pt x="9490" y="902"/>
                    <a:pt x="9486" y="848"/>
                  </a:cubicBezTo>
                  <a:cubicBezTo>
                    <a:pt x="9498" y="848"/>
                    <a:pt x="9507" y="847"/>
                    <a:pt x="9517" y="847"/>
                  </a:cubicBezTo>
                  <a:close/>
                  <a:moveTo>
                    <a:pt x="6677" y="1042"/>
                  </a:moveTo>
                  <a:cubicBezTo>
                    <a:pt x="6677" y="1048"/>
                    <a:pt x="6679" y="1054"/>
                    <a:pt x="6679" y="1061"/>
                  </a:cubicBezTo>
                  <a:lnTo>
                    <a:pt x="6651" y="1061"/>
                  </a:lnTo>
                  <a:cubicBezTo>
                    <a:pt x="6651" y="1054"/>
                    <a:pt x="6649" y="1048"/>
                    <a:pt x="6649" y="1042"/>
                  </a:cubicBezTo>
                  <a:close/>
                  <a:moveTo>
                    <a:pt x="9967" y="1009"/>
                  </a:moveTo>
                  <a:cubicBezTo>
                    <a:pt x="9967" y="1010"/>
                    <a:pt x="9967" y="1011"/>
                    <a:pt x="9967" y="1013"/>
                  </a:cubicBezTo>
                  <a:cubicBezTo>
                    <a:pt x="9977" y="1017"/>
                    <a:pt x="9985" y="1030"/>
                    <a:pt x="9994" y="1043"/>
                  </a:cubicBezTo>
                  <a:cubicBezTo>
                    <a:pt x="9992" y="1049"/>
                    <a:pt x="9989" y="1055"/>
                    <a:pt x="9986" y="1061"/>
                  </a:cubicBezTo>
                  <a:cubicBezTo>
                    <a:pt x="9979" y="1046"/>
                    <a:pt x="9971" y="1030"/>
                    <a:pt x="9964" y="1015"/>
                  </a:cubicBezTo>
                  <a:cubicBezTo>
                    <a:pt x="9965" y="1013"/>
                    <a:pt x="9966" y="1011"/>
                    <a:pt x="9967" y="1009"/>
                  </a:cubicBezTo>
                  <a:close/>
                  <a:moveTo>
                    <a:pt x="6036" y="1043"/>
                  </a:moveTo>
                  <a:cubicBezTo>
                    <a:pt x="6037" y="1051"/>
                    <a:pt x="6037" y="1057"/>
                    <a:pt x="6037" y="1063"/>
                  </a:cubicBezTo>
                  <a:lnTo>
                    <a:pt x="6009" y="1063"/>
                  </a:lnTo>
                  <a:cubicBezTo>
                    <a:pt x="6009" y="1057"/>
                    <a:pt x="6009" y="1051"/>
                    <a:pt x="6008" y="1045"/>
                  </a:cubicBezTo>
                  <a:cubicBezTo>
                    <a:pt x="6018" y="1045"/>
                    <a:pt x="6027" y="1043"/>
                    <a:pt x="6036" y="1043"/>
                  </a:cubicBezTo>
                  <a:close/>
                  <a:moveTo>
                    <a:pt x="32964" y="1026"/>
                  </a:moveTo>
                  <a:cubicBezTo>
                    <a:pt x="32965" y="1045"/>
                    <a:pt x="32967" y="1064"/>
                    <a:pt x="32968" y="1082"/>
                  </a:cubicBezTo>
                  <a:lnTo>
                    <a:pt x="32968" y="1083"/>
                  </a:lnTo>
                  <a:lnTo>
                    <a:pt x="32958" y="1083"/>
                  </a:lnTo>
                  <a:cubicBezTo>
                    <a:pt x="32958" y="1064"/>
                    <a:pt x="32957" y="1045"/>
                    <a:pt x="32955" y="1026"/>
                  </a:cubicBezTo>
                  <a:close/>
                  <a:moveTo>
                    <a:pt x="5524" y="1027"/>
                  </a:moveTo>
                  <a:cubicBezTo>
                    <a:pt x="5525" y="1046"/>
                    <a:pt x="5527" y="1066"/>
                    <a:pt x="5528" y="1085"/>
                  </a:cubicBezTo>
                  <a:lnTo>
                    <a:pt x="5518" y="1085"/>
                  </a:lnTo>
                  <a:cubicBezTo>
                    <a:pt x="5518" y="1066"/>
                    <a:pt x="5517" y="1046"/>
                    <a:pt x="5515" y="1027"/>
                  </a:cubicBezTo>
                  <a:close/>
                  <a:moveTo>
                    <a:pt x="9452" y="965"/>
                  </a:moveTo>
                  <a:cubicBezTo>
                    <a:pt x="9464" y="1046"/>
                    <a:pt x="9468" y="1071"/>
                    <a:pt x="9474" y="1110"/>
                  </a:cubicBezTo>
                  <a:lnTo>
                    <a:pt x="9429" y="1110"/>
                  </a:lnTo>
                  <a:cubicBezTo>
                    <a:pt x="9433" y="1080"/>
                    <a:pt x="9440" y="1041"/>
                    <a:pt x="9452" y="965"/>
                  </a:cubicBezTo>
                  <a:close/>
                  <a:moveTo>
                    <a:pt x="5109" y="1086"/>
                  </a:moveTo>
                  <a:cubicBezTo>
                    <a:pt x="5111" y="1104"/>
                    <a:pt x="5112" y="1123"/>
                    <a:pt x="5113" y="1142"/>
                  </a:cubicBezTo>
                  <a:lnTo>
                    <a:pt x="5105" y="1142"/>
                  </a:lnTo>
                  <a:cubicBezTo>
                    <a:pt x="5103" y="1123"/>
                    <a:pt x="5102" y="1104"/>
                    <a:pt x="5100" y="1086"/>
                  </a:cubicBezTo>
                  <a:close/>
                  <a:moveTo>
                    <a:pt x="6491" y="1155"/>
                  </a:moveTo>
                  <a:cubicBezTo>
                    <a:pt x="6491" y="1161"/>
                    <a:pt x="6491" y="1169"/>
                    <a:pt x="6492" y="1174"/>
                  </a:cubicBezTo>
                  <a:lnTo>
                    <a:pt x="6464" y="1174"/>
                  </a:lnTo>
                  <a:cubicBezTo>
                    <a:pt x="6463" y="1169"/>
                    <a:pt x="6463" y="1163"/>
                    <a:pt x="6463" y="1155"/>
                  </a:cubicBezTo>
                  <a:close/>
                  <a:moveTo>
                    <a:pt x="6936" y="1149"/>
                  </a:moveTo>
                  <a:cubicBezTo>
                    <a:pt x="6936" y="1158"/>
                    <a:pt x="6938" y="1167"/>
                    <a:pt x="6938" y="1177"/>
                  </a:cubicBezTo>
                  <a:lnTo>
                    <a:pt x="6882" y="1177"/>
                  </a:lnTo>
                  <a:cubicBezTo>
                    <a:pt x="6882" y="1169"/>
                    <a:pt x="6880" y="1158"/>
                    <a:pt x="6880" y="1149"/>
                  </a:cubicBezTo>
                  <a:close/>
                  <a:moveTo>
                    <a:pt x="12459" y="1186"/>
                  </a:moveTo>
                  <a:cubicBezTo>
                    <a:pt x="12461" y="1194"/>
                    <a:pt x="12461" y="1199"/>
                    <a:pt x="12461" y="1205"/>
                  </a:cubicBezTo>
                  <a:lnTo>
                    <a:pt x="12433" y="1205"/>
                  </a:lnTo>
                  <a:cubicBezTo>
                    <a:pt x="12433" y="1199"/>
                    <a:pt x="12433" y="1194"/>
                    <a:pt x="12431" y="1186"/>
                  </a:cubicBezTo>
                  <a:close/>
                  <a:moveTo>
                    <a:pt x="7331" y="1208"/>
                  </a:moveTo>
                  <a:cubicBezTo>
                    <a:pt x="7331" y="1214"/>
                    <a:pt x="7331" y="1221"/>
                    <a:pt x="7331" y="1227"/>
                  </a:cubicBezTo>
                  <a:lnTo>
                    <a:pt x="7303" y="1227"/>
                  </a:lnTo>
                  <a:cubicBezTo>
                    <a:pt x="7303" y="1221"/>
                    <a:pt x="7303" y="1214"/>
                    <a:pt x="7303" y="1208"/>
                  </a:cubicBezTo>
                  <a:close/>
                  <a:moveTo>
                    <a:pt x="5322" y="1217"/>
                  </a:moveTo>
                  <a:cubicBezTo>
                    <a:pt x="5324" y="1223"/>
                    <a:pt x="5324" y="1229"/>
                    <a:pt x="5324" y="1236"/>
                  </a:cubicBezTo>
                  <a:lnTo>
                    <a:pt x="5296" y="1236"/>
                  </a:lnTo>
                  <a:cubicBezTo>
                    <a:pt x="5296" y="1229"/>
                    <a:pt x="5296" y="1223"/>
                    <a:pt x="5294" y="1217"/>
                  </a:cubicBezTo>
                  <a:close/>
                  <a:moveTo>
                    <a:pt x="18224" y="1201"/>
                  </a:moveTo>
                  <a:cubicBezTo>
                    <a:pt x="18225" y="1220"/>
                    <a:pt x="18227" y="1238"/>
                    <a:pt x="18228" y="1257"/>
                  </a:cubicBezTo>
                  <a:lnTo>
                    <a:pt x="18219" y="1257"/>
                  </a:lnTo>
                  <a:cubicBezTo>
                    <a:pt x="18218" y="1239"/>
                    <a:pt x="18216" y="1220"/>
                    <a:pt x="18215" y="1201"/>
                  </a:cubicBezTo>
                  <a:close/>
                  <a:moveTo>
                    <a:pt x="31749" y="1201"/>
                  </a:moveTo>
                  <a:cubicBezTo>
                    <a:pt x="31750" y="1219"/>
                    <a:pt x="31752" y="1238"/>
                    <a:pt x="31752" y="1257"/>
                  </a:cubicBezTo>
                  <a:lnTo>
                    <a:pt x="31743" y="1257"/>
                  </a:lnTo>
                  <a:cubicBezTo>
                    <a:pt x="31741" y="1238"/>
                    <a:pt x="31740" y="1220"/>
                    <a:pt x="31740" y="1201"/>
                  </a:cubicBezTo>
                  <a:close/>
                  <a:moveTo>
                    <a:pt x="6176" y="1201"/>
                  </a:moveTo>
                  <a:cubicBezTo>
                    <a:pt x="6179" y="1207"/>
                    <a:pt x="6182" y="1213"/>
                    <a:pt x="6185" y="1219"/>
                  </a:cubicBezTo>
                  <a:cubicBezTo>
                    <a:pt x="6179" y="1232"/>
                    <a:pt x="6171" y="1245"/>
                    <a:pt x="6165" y="1258"/>
                  </a:cubicBezTo>
                  <a:cubicBezTo>
                    <a:pt x="6163" y="1254"/>
                    <a:pt x="6161" y="1251"/>
                    <a:pt x="6159" y="1248"/>
                  </a:cubicBezTo>
                  <a:lnTo>
                    <a:pt x="6159" y="1248"/>
                  </a:lnTo>
                  <a:cubicBezTo>
                    <a:pt x="6159" y="1247"/>
                    <a:pt x="6159" y="1247"/>
                    <a:pt x="6160" y="1246"/>
                  </a:cubicBezTo>
                  <a:cubicBezTo>
                    <a:pt x="6161" y="1249"/>
                    <a:pt x="6164" y="1254"/>
                    <a:pt x="6165" y="1257"/>
                  </a:cubicBezTo>
                  <a:cubicBezTo>
                    <a:pt x="6164" y="1232"/>
                    <a:pt x="6170" y="1216"/>
                    <a:pt x="6176" y="1201"/>
                  </a:cubicBezTo>
                  <a:close/>
                  <a:moveTo>
                    <a:pt x="5756" y="1202"/>
                  </a:moveTo>
                  <a:cubicBezTo>
                    <a:pt x="5761" y="1208"/>
                    <a:pt x="5764" y="1214"/>
                    <a:pt x="5767" y="1220"/>
                  </a:cubicBezTo>
                  <a:cubicBezTo>
                    <a:pt x="5761" y="1233"/>
                    <a:pt x="5753" y="1246"/>
                    <a:pt x="5746" y="1260"/>
                  </a:cubicBezTo>
                  <a:cubicBezTo>
                    <a:pt x="5746" y="1258"/>
                    <a:pt x="5745" y="1256"/>
                    <a:pt x="5744" y="1255"/>
                  </a:cubicBezTo>
                  <a:lnTo>
                    <a:pt x="5744" y="1255"/>
                  </a:lnTo>
                  <a:cubicBezTo>
                    <a:pt x="5751" y="1220"/>
                    <a:pt x="5754" y="1211"/>
                    <a:pt x="5756" y="1202"/>
                  </a:cubicBezTo>
                  <a:close/>
                  <a:moveTo>
                    <a:pt x="6265" y="1204"/>
                  </a:moveTo>
                  <a:cubicBezTo>
                    <a:pt x="6268" y="1213"/>
                    <a:pt x="6273" y="1221"/>
                    <a:pt x="6276" y="1230"/>
                  </a:cubicBezTo>
                  <a:cubicBezTo>
                    <a:pt x="6258" y="1249"/>
                    <a:pt x="6240" y="1267"/>
                    <a:pt x="6223" y="1286"/>
                  </a:cubicBezTo>
                  <a:cubicBezTo>
                    <a:pt x="6221" y="1264"/>
                    <a:pt x="6218" y="1239"/>
                    <a:pt x="6217" y="1204"/>
                  </a:cubicBezTo>
                  <a:close/>
                  <a:moveTo>
                    <a:pt x="5731" y="1254"/>
                  </a:moveTo>
                  <a:cubicBezTo>
                    <a:pt x="5733" y="1260"/>
                    <a:pt x="5734" y="1265"/>
                    <a:pt x="5735" y="1271"/>
                  </a:cubicBezTo>
                  <a:lnTo>
                    <a:pt x="5735" y="1271"/>
                  </a:lnTo>
                  <a:cubicBezTo>
                    <a:pt x="5732" y="1286"/>
                    <a:pt x="5730" y="1292"/>
                    <a:pt x="5730" y="1292"/>
                  </a:cubicBezTo>
                  <a:cubicBezTo>
                    <a:pt x="5728" y="1292"/>
                    <a:pt x="5730" y="1273"/>
                    <a:pt x="5731" y="1254"/>
                  </a:cubicBezTo>
                  <a:close/>
                  <a:moveTo>
                    <a:pt x="5047" y="1274"/>
                  </a:moveTo>
                  <a:cubicBezTo>
                    <a:pt x="5049" y="1280"/>
                    <a:pt x="5049" y="1286"/>
                    <a:pt x="5049" y="1294"/>
                  </a:cubicBezTo>
                  <a:lnTo>
                    <a:pt x="5021" y="1294"/>
                  </a:lnTo>
                  <a:cubicBezTo>
                    <a:pt x="5021" y="1286"/>
                    <a:pt x="5021" y="1280"/>
                    <a:pt x="5019" y="1274"/>
                  </a:cubicBezTo>
                  <a:close/>
                  <a:moveTo>
                    <a:pt x="20907" y="1245"/>
                  </a:moveTo>
                  <a:cubicBezTo>
                    <a:pt x="20909" y="1261"/>
                    <a:pt x="20910" y="1277"/>
                    <a:pt x="20912" y="1294"/>
                  </a:cubicBezTo>
                  <a:lnTo>
                    <a:pt x="20866" y="1294"/>
                  </a:lnTo>
                  <a:cubicBezTo>
                    <a:pt x="20864" y="1283"/>
                    <a:pt x="20863" y="1274"/>
                    <a:pt x="20862" y="1266"/>
                  </a:cubicBezTo>
                  <a:cubicBezTo>
                    <a:pt x="20876" y="1258"/>
                    <a:pt x="20892" y="1251"/>
                    <a:pt x="20907" y="1245"/>
                  </a:cubicBezTo>
                  <a:close/>
                  <a:moveTo>
                    <a:pt x="4629" y="1276"/>
                  </a:moveTo>
                  <a:cubicBezTo>
                    <a:pt x="4629" y="1282"/>
                    <a:pt x="4631" y="1288"/>
                    <a:pt x="4631" y="1295"/>
                  </a:cubicBezTo>
                  <a:lnTo>
                    <a:pt x="4603" y="1295"/>
                  </a:lnTo>
                  <a:cubicBezTo>
                    <a:pt x="4603" y="1288"/>
                    <a:pt x="4601" y="1282"/>
                    <a:pt x="4601" y="1276"/>
                  </a:cubicBezTo>
                  <a:close/>
                  <a:moveTo>
                    <a:pt x="8215" y="1186"/>
                  </a:moveTo>
                  <a:cubicBezTo>
                    <a:pt x="8216" y="1223"/>
                    <a:pt x="8219" y="1261"/>
                    <a:pt x="8222" y="1299"/>
                  </a:cubicBezTo>
                  <a:lnTo>
                    <a:pt x="8207" y="1299"/>
                  </a:lnTo>
                  <a:cubicBezTo>
                    <a:pt x="8205" y="1261"/>
                    <a:pt x="8203" y="1224"/>
                    <a:pt x="8200" y="1186"/>
                  </a:cubicBezTo>
                  <a:close/>
                  <a:moveTo>
                    <a:pt x="6158" y="1249"/>
                  </a:moveTo>
                  <a:lnTo>
                    <a:pt x="6158" y="1249"/>
                  </a:lnTo>
                  <a:cubicBezTo>
                    <a:pt x="6159" y="1274"/>
                    <a:pt x="6154" y="1288"/>
                    <a:pt x="6149" y="1304"/>
                  </a:cubicBezTo>
                  <a:cubicBezTo>
                    <a:pt x="6146" y="1298"/>
                    <a:pt x="6142" y="1292"/>
                    <a:pt x="6139" y="1286"/>
                  </a:cubicBezTo>
                  <a:cubicBezTo>
                    <a:pt x="6146" y="1274"/>
                    <a:pt x="6151" y="1261"/>
                    <a:pt x="6158" y="1249"/>
                  </a:cubicBezTo>
                  <a:close/>
                  <a:moveTo>
                    <a:pt x="21656" y="1249"/>
                  </a:moveTo>
                  <a:cubicBezTo>
                    <a:pt x="21659" y="1255"/>
                    <a:pt x="21662" y="1261"/>
                    <a:pt x="21666" y="1267"/>
                  </a:cubicBezTo>
                  <a:cubicBezTo>
                    <a:pt x="21659" y="1280"/>
                    <a:pt x="21652" y="1294"/>
                    <a:pt x="21646" y="1307"/>
                  </a:cubicBezTo>
                  <a:cubicBezTo>
                    <a:pt x="21643" y="1302"/>
                    <a:pt x="21641" y="1299"/>
                    <a:pt x="21640" y="1295"/>
                  </a:cubicBezTo>
                  <a:lnTo>
                    <a:pt x="21640" y="1295"/>
                  </a:lnTo>
                  <a:cubicBezTo>
                    <a:pt x="21641" y="1298"/>
                    <a:pt x="21644" y="1302"/>
                    <a:pt x="21646" y="1305"/>
                  </a:cubicBezTo>
                  <a:cubicBezTo>
                    <a:pt x="21644" y="1280"/>
                    <a:pt x="21650" y="1264"/>
                    <a:pt x="21656" y="1249"/>
                  </a:cubicBezTo>
                  <a:close/>
                  <a:moveTo>
                    <a:pt x="6014" y="1201"/>
                  </a:moveTo>
                  <a:cubicBezTo>
                    <a:pt x="6018" y="1229"/>
                    <a:pt x="6023" y="1254"/>
                    <a:pt x="6027" y="1283"/>
                  </a:cubicBezTo>
                  <a:cubicBezTo>
                    <a:pt x="6015" y="1300"/>
                    <a:pt x="6003" y="1310"/>
                    <a:pt x="5994" y="1310"/>
                  </a:cubicBezTo>
                  <a:cubicBezTo>
                    <a:pt x="5978" y="1310"/>
                    <a:pt x="5968" y="1280"/>
                    <a:pt x="5964" y="1201"/>
                  </a:cubicBezTo>
                  <a:close/>
                  <a:moveTo>
                    <a:pt x="27860" y="1292"/>
                  </a:moveTo>
                  <a:cubicBezTo>
                    <a:pt x="27860" y="1298"/>
                    <a:pt x="27860" y="1305"/>
                    <a:pt x="27862" y="1311"/>
                  </a:cubicBezTo>
                  <a:lnTo>
                    <a:pt x="27834" y="1311"/>
                  </a:lnTo>
                  <a:cubicBezTo>
                    <a:pt x="27832" y="1305"/>
                    <a:pt x="27832" y="1298"/>
                    <a:pt x="27832" y="1292"/>
                  </a:cubicBezTo>
                  <a:close/>
                  <a:moveTo>
                    <a:pt x="13575" y="1107"/>
                  </a:moveTo>
                  <a:lnTo>
                    <a:pt x="13575" y="1107"/>
                  </a:lnTo>
                  <a:cubicBezTo>
                    <a:pt x="13600" y="1201"/>
                    <a:pt x="13605" y="1242"/>
                    <a:pt x="13619" y="1266"/>
                  </a:cubicBezTo>
                  <a:cubicBezTo>
                    <a:pt x="13630" y="1286"/>
                    <a:pt x="13651" y="1289"/>
                    <a:pt x="13698" y="1319"/>
                  </a:cubicBezTo>
                  <a:cubicBezTo>
                    <a:pt x="13641" y="1320"/>
                    <a:pt x="13613" y="1320"/>
                    <a:pt x="13589" y="1320"/>
                  </a:cubicBezTo>
                  <a:cubicBezTo>
                    <a:pt x="13585" y="1263"/>
                    <a:pt x="13582" y="1219"/>
                    <a:pt x="13575" y="1107"/>
                  </a:cubicBezTo>
                  <a:close/>
                  <a:moveTo>
                    <a:pt x="25909" y="1301"/>
                  </a:moveTo>
                  <a:lnTo>
                    <a:pt x="25909" y="1320"/>
                  </a:lnTo>
                  <a:lnTo>
                    <a:pt x="25881" y="1320"/>
                  </a:lnTo>
                  <a:cubicBezTo>
                    <a:pt x="25881" y="1313"/>
                    <a:pt x="25881" y="1307"/>
                    <a:pt x="25881" y="1301"/>
                  </a:cubicBezTo>
                  <a:close/>
                  <a:moveTo>
                    <a:pt x="27751" y="1332"/>
                  </a:moveTo>
                  <a:cubicBezTo>
                    <a:pt x="27751" y="1332"/>
                    <a:pt x="27751" y="1332"/>
                    <a:pt x="27751" y="1332"/>
                  </a:cubicBezTo>
                  <a:lnTo>
                    <a:pt x="27751" y="1332"/>
                  </a:lnTo>
                  <a:cubicBezTo>
                    <a:pt x="27751" y="1332"/>
                    <a:pt x="27751" y="1332"/>
                    <a:pt x="27751" y="1332"/>
                  </a:cubicBezTo>
                  <a:close/>
                  <a:moveTo>
                    <a:pt x="26233" y="1280"/>
                  </a:moveTo>
                  <a:cubicBezTo>
                    <a:pt x="26234" y="1299"/>
                    <a:pt x="26236" y="1319"/>
                    <a:pt x="26236" y="1336"/>
                  </a:cubicBezTo>
                  <a:lnTo>
                    <a:pt x="26227" y="1336"/>
                  </a:lnTo>
                  <a:cubicBezTo>
                    <a:pt x="26226" y="1319"/>
                    <a:pt x="26224" y="1299"/>
                    <a:pt x="26224" y="1280"/>
                  </a:cubicBezTo>
                  <a:close/>
                  <a:moveTo>
                    <a:pt x="24700" y="1286"/>
                  </a:moveTo>
                  <a:cubicBezTo>
                    <a:pt x="24700" y="1305"/>
                    <a:pt x="24701" y="1324"/>
                    <a:pt x="24703" y="1344"/>
                  </a:cubicBezTo>
                  <a:lnTo>
                    <a:pt x="24694" y="1344"/>
                  </a:lnTo>
                  <a:cubicBezTo>
                    <a:pt x="24693" y="1324"/>
                    <a:pt x="24691" y="1305"/>
                    <a:pt x="24690" y="1286"/>
                  </a:cubicBezTo>
                  <a:close/>
                  <a:moveTo>
                    <a:pt x="23082" y="1294"/>
                  </a:moveTo>
                  <a:cubicBezTo>
                    <a:pt x="23083" y="1313"/>
                    <a:pt x="23085" y="1332"/>
                    <a:pt x="23086" y="1349"/>
                  </a:cubicBezTo>
                  <a:lnTo>
                    <a:pt x="23077" y="1349"/>
                  </a:lnTo>
                  <a:cubicBezTo>
                    <a:pt x="23076" y="1332"/>
                    <a:pt x="23074" y="1313"/>
                    <a:pt x="23073" y="1294"/>
                  </a:cubicBezTo>
                  <a:close/>
                  <a:moveTo>
                    <a:pt x="21640" y="1295"/>
                  </a:moveTo>
                  <a:cubicBezTo>
                    <a:pt x="21640" y="1322"/>
                    <a:pt x="21635" y="1336"/>
                    <a:pt x="21630" y="1352"/>
                  </a:cubicBezTo>
                  <a:cubicBezTo>
                    <a:pt x="21627" y="1347"/>
                    <a:pt x="21622" y="1341"/>
                    <a:pt x="21619" y="1335"/>
                  </a:cubicBezTo>
                  <a:cubicBezTo>
                    <a:pt x="21627" y="1322"/>
                    <a:pt x="21632" y="1308"/>
                    <a:pt x="21640" y="1295"/>
                  </a:cubicBezTo>
                  <a:close/>
                  <a:moveTo>
                    <a:pt x="20825" y="1302"/>
                  </a:moveTo>
                  <a:cubicBezTo>
                    <a:pt x="20825" y="1322"/>
                    <a:pt x="20826" y="1341"/>
                    <a:pt x="20828" y="1360"/>
                  </a:cubicBezTo>
                  <a:lnTo>
                    <a:pt x="20819" y="1360"/>
                  </a:lnTo>
                  <a:lnTo>
                    <a:pt x="20814" y="1302"/>
                  </a:lnTo>
                  <a:close/>
                  <a:moveTo>
                    <a:pt x="32425" y="1311"/>
                  </a:moveTo>
                  <a:cubicBezTo>
                    <a:pt x="32427" y="1329"/>
                    <a:pt x="32428" y="1348"/>
                    <a:pt x="32428" y="1367"/>
                  </a:cubicBezTo>
                  <a:lnTo>
                    <a:pt x="32420" y="1367"/>
                  </a:lnTo>
                  <a:cubicBezTo>
                    <a:pt x="32418" y="1348"/>
                    <a:pt x="32417" y="1329"/>
                    <a:pt x="32417" y="1311"/>
                  </a:cubicBezTo>
                  <a:close/>
                  <a:moveTo>
                    <a:pt x="5817" y="1211"/>
                  </a:moveTo>
                  <a:lnTo>
                    <a:pt x="5817" y="1211"/>
                  </a:lnTo>
                  <a:cubicBezTo>
                    <a:pt x="5856" y="1280"/>
                    <a:pt x="5873" y="1308"/>
                    <a:pt x="5898" y="1351"/>
                  </a:cubicBezTo>
                  <a:cubicBezTo>
                    <a:pt x="5874" y="1360"/>
                    <a:pt x="5862" y="1364"/>
                    <a:pt x="5845" y="1372"/>
                  </a:cubicBezTo>
                  <a:cubicBezTo>
                    <a:pt x="5839" y="1338"/>
                    <a:pt x="5833" y="1307"/>
                    <a:pt x="5817" y="1211"/>
                  </a:cubicBezTo>
                  <a:close/>
                  <a:moveTo>
                    <a:pt x="19264" y="1313"/>
                  </a:moveTo>
                  <a:cubicBezTo>
                    <a:pt x="19268" y="1339"/>
                    <a:pt x="19272" y="1365"/>
                    <a:pt x="19277" y="1391"/>
                  </a:cubicBezTo>
                  <a:lnTo>
                    <a:pt x="19277" y="1391"/>
                  </a:lnTo>
                  <a:cubicBezTo>
                    <a:pt x="19253" y="1379"/>
                    <a:pt x="19250" y="1348"/>
                    <a:pt x="19246" y="1317"/>
                  </a:cubicBezTo>
                  <a:cubicBezTo>
                    <a:pt x="19252" y="1316"/>
                    <a:pt x="19258" y="1314"/>
                    <a:pt x="19264" y="1313"/>
                  </a:cubicBezTo>
                  <a:close/>
                  <a:moveTo>
                    <a:pt x="5739" y="1285"/>
                  </a:moveTo>
                  <a:lnTo>
                    <a:pt x="5739" y="1285"/>
                  </a:lnTo>
                  <a:cubicBezTo>
                    <a:pt x="5742" y="1301"/>
                    <a:pt x="5746" y="1316"/>
                    <a:pt x="5748" y="1333"/>
                  </a:cubicBezTo>
                  <a:cubicBezTo>
                    <a:pt x="5749" y="1341"/>
                    <a:pt x="5740" y="1352"/>
                    <a:pt x="5721" y="1394"/>
                  </a:cubicBezTo>
                  <a:cubicBezTo>
                    <a:pt x="5729" y="1346"/>
                    <a:pt x="5734" y="1311"/>
                    <a:pt x="5739" y="1285"/>
                  </a:cubicBezTo>
                  <a:close/>
                  <a:moveTo>
                    <a:pt x="5194" y="1386"/>
                  </a:moveTo>
                  <a:cubicBezTo>
                    <a:pt x="5196" y="1392"/>
                    <a:pt x="5196" y="1399"/>
                    <a:pt x="5196" y="1405"/>
                  </a:cubicBezTo>
                  <a:lnTo>
                    <a:pt x="5168" y="1405"/>
                  </a:lnTo>
                  <a:cubicBezTo>
                    <a:pt x="5168" y="1399"/>
                    <a:pt x="5168" y="1394"/>
                    <a:pt x="5166" y="1386"/>
                  </a:cubicBezTo>
                  <a:close/>
                  <a:moveTo>
                    <a:pt x="7934" y="1217"/>
                  </a:moveTo>
                  <a:cubicBezTo>
                    <a:pt x="7944" y="1301"/>
                    <a:pt x="7951" y="1349"/>
                    <a:pt x="7959" y="1407"/>
                  </a:cubicBezTo>
                  <a:cubicBezTo>
                    <a:pt x="7937" y="1408"/>
                    <a:pt x="7925" y="1410"/>
                    <a:pt x="7907" y="1411"/>
                  </a:cubicBezTo>
                  <a:cubicBezTo>
                    <a:pt x="7915" y="1355"/>
                    <a:pt x="7921" y="1305"/>
                    <a:pt x="7934" y="1217"/>
                  </a:cubicBezTo>
                  <a:close/>
                  <a:moveTo>
                    <a:pt x="7163" y="1360"/>
                  </a:moveTo>
                  <a:cubicBezTo>
                    <a:pt x="7164" y="1379"/>
                    <a:pt x="7166" y="1398"/>
                    <a:pt x="7167" y="1416"/>
                  </a:cubicBezTo>
                  <a:lnTo>
                    <a:pt x="7158" y="1416"/>
                  </a:lnTo>
                  <a:cubicBezTo>
                    <a:pt x="7157" y="1398"/>
                    <a:pt x="7156" y="1379"/>
                    <a:pt x="7154" y="1360"/>
                  </a:cubicBezTo>
                  <a:close/>
                  <a:moveTo>
                    <a:pt x="6527" y="1373"/>
                  </a:moveTo>
                  <a:cubicBezTo>
                    <a:pt x="6529" y="1382"/>
                    <a:pt x="6530" y="1391"/>
                    <a:pt x="6532" y="1399"/>
                  </a:cubicBezTo>
                  <a:cubicBezTo>
                    <a:pt x="6517" y="1407"/>
                    <a:pt x="6502" y="1414"/>
                    <a:pt x="6488" y="1422"/>
                  </a:cubicBezTo>
                  <a:cubicBezTo>
                    <a:pt x="6486" y="1405"/>
                    <a:pt x="6483" y="1389"/>
                    <a:pt x="6482" y="1373"/>
                  </a:cubicBezTo>
                  <a:close/>
                  <a:moveTo>
                    <a:pt x="19282" y="1417"/>
                  </a:moveTo>
                  <a:cubicBezTo>
                    <a:pt x="19282" y="1419"/>
                    <a:pt x="19283" y="1421"/>
                    <a:pt x="19283" y="1423"/>
                  </a:cubicBezTo>
                  <a:cubicBezTo>
                    <a:pt x="19282" y="1423"/>
                    <a:pt x="19280" y="1423"/>
                    <a:pt x="19279" y="1423"/>
                  </a:cubicBezTo>
                  <a:lnTo>
                    <a:pt x="19279" y="1423"/>
                  </a:lnTo>
                  <a:cubicBezTo>
                    <a:pt x="19280" y="1421"/>
                    <a:pt x="19281" y="1419"/>
                    <a:pt x="19282" y="1417"/>
                  </a:cubicBezTo>
                  <a:close/>
                  <a:moveTo>
                    <a:pt x="4256" y="1299"/>
                  </a:moveTo>
                  <a:cubicBezTo>
                    <a:pt x="4272" y="1344"/>
                    <a:pt x="4285" y="1377"/>
                    <a:pt x="4301" y="1420"/>
                  </a:cubicBezTo>
                  <a:cubicBezTo>
                    <a:pt x="4291" y="1424"/>
                    <a:pt x="4281" y="1428"/>
                    <a:pt x="4272" y="1428"/>
                  </a:cubicBezTo>
                  <a:cubicBezTo>
                    <a:pt x="4252" y="1428"/>
                    <a:pt x="4241" y="1405"/>
                    <a:pt x="4256" y="1299"/>
                  </a:cubicBezTo>
                  <a:close/>
                  <a:moveTo>
                    <a:pt x="28135" y="1385"/>
                  </a:moveTo>
                  <a:cubicBezTo>
                    <a:pt x="28137" y="1404"/>
                    <a:pt x="28138" y="1423"/>
                    <a:pt x="28140" y="1442"/>
                  </a:cubicBezTo>
                  <a:lnTo>
                    <a:pt x="28131" y="1442"/>
                  </a:lnTo>
                  <a:cubicBezTo>
                    <a:pt x="28129" y="1423"/>
                    <a:pt x="28128" y="1404"/>
                    <a:pt x="28126" y="1385"/>
                  </a:cubicBezTo>
                  <a:close/>
                  <a:moveTo>
                    <a:pt x="29501" y="1320"/>
                  </a:moveTo>
                  <a:cubicBezTo>
                    <a:pt x="29508" y="1358"/>
                    <a:pt x="29511" y="1383"/>
                    <a:pt x="29515" y="1408"/>
                  </a:cubicBezTo>
                  <a:cubicBezTo>
                    <a:pt x="29509" y="1420"/>
                    <a:pt x="29505" y="1433"/>
                    <a:pt x="29499" y="1445"/>
                  </a:cubicBezTo>
                  <a:cubicBezTo>
                    <a:pt x="29483" y="1420"/>
                    <a:pt x="29465" y="1395"/>
                    <a:pt x="29433" y="1348"/>
                  </a:cubicBezTo>
                  <a:cubicBezTo>
                    <a:pt x="29467" y="1335"/>
                    <a:pt x="29483" y="1327"/>
                    <a:pt x="29501" y="1320"/>
                  </a:cubicBezTo>
                  <a:close/>
                  <a:moveTo>
                    <a:pt x="5222" y="1092"/>
                  </a:moveTo>
                  <a:cubicBezTo>
                    <a:pt x="5233" y="1145"/>
                    <a:pt x="5237" y="1201"/>
                    <a:pt x="5252" y="1246"/>
                  </a:cubicBezTo>
                  <a:cubicBezTo>
                    <a:pt x="5268" y="1291"/>
                    <a:pt x="5292" y="1326"/>
                    <a:pt x="5315" y="1370"/>
                  </a:cubicBezTo>
                  <a:cubicBezTo>
                    <a:pt x="5302" y="1399"/>
                    <a:pt x="5293" y="1416"/>
                    <a:pt x="5275" y="1452"/>
                  </a:cubicBezTo>
                  <a:cubicBezTo>
                    <a:pt x="5240" y="1324"/>
                    <a:pt x="5211" y="1214"/>
                    <a:pt x="5178" y="1092"/>
                  </a:cubicBezTo>
                  <a:close/>
                  <a:moveTo>
                    <a:pt x="19811" y="1439"/>
                  </a:moveTo>
                  <a:cubicBezTo>
                    <a:pt x="19811" y="1445"/>
                    <a:pt x="19811" y="1451"/>
                    <a:pt x="19813" y="1458"/>
                  </a:cubicBezTo>
                  <a:lnTo>
                    <a:pt x="19785" y="1458"/>
                  </a:lnTo>
                  <a:cubicBezTo>
                    <a:pt x="19785" y="1451"/>
                    <a:pt x="19783" y="1445"/>
                    <a:pt x="19783" y="1439"/>
                  </a:cubicBezTo>
                  <a:close/>
                  <a:moveTo>
                    <a:pt x="19170" y="1442"/>
                  </a:moveTo>
                  <a:cubicBezTo>
                    <a:pt x="19170" y="1448"/>
                    <a:pt x="19171" y="1454"/>
                    <a:pt x="19171" y="1460"/>
                  </a:cubicBezTo>
                  <a:lnTo>
                    <a:pt x="19143" y="1460"/>
                  </a:lnTo>
                  <a:lnTo>
                    <a:pt x="19143" y="1461"/>
                  </a:lnTo>
                  <a:cubicBezTo>
                    <a:pt x="19143" y="1454"/>
                    <a:pt x="19142" y="1448"/>
                    <a:pt x="19142" y="1442"/>
                  </a:cubicBezTo>
                  <a:close/>
                  <a:moveTo>
                    <a:pt x="6327" y="1369"/>
                  </a:moveTo>
                  <a:cubicBezTo>
                    <a:pt x="6333" y="1399"/>
                    <a:pt x="6339" y="1432"/>
                    <a:pt x="6345" y="1463"/>
                  </a:cubicBezTo>
                  <a:cubicBezTo>
                    <a:pt x="6336" y="1464"/>
                    <a:pt x="6329" y="1466"/>
                    <a:pt x="6320" y="1466"/>
                  </a:cubicBezTo>
                  <a:cubicBezTo>
                    <a:pt x="6318" y="1435"/>
                    <a:pt x="6317" y="1404"/>
                    <a:pt x="6314" y="1373"/>
                  </a:cubicBezTo>
                  <a:cubicBezTo>
                    <a:pt x="6318" y="1372"/>
                    <a:pt x="6323" y="1370"/>
                    <a:pt x="6327" y="1369"/>
                  </a:cubicBezTo>
                  <a:close/>
                  <a:moveTo>
                    <a:pt x="28240" y="1217"/>
                  </a:moveTo>
                  <a:cubicBezTo>
                    <a:pt x="28244" y="1251"/>
                    <a:pt x="28249" y="1282"/>
                    <a:pt x="28253" y="1323"/>
                  </a:cubicBezTo>
                  <a:cubicBezTo>
                    <a:pt x="28231" y="1327"/>
                    <a:pt x="28215" y="1329"/>
                    <a:pt x="28197" y="1332"/>
                  </a:cubicBezTo>
                  <a:cubicBezTo>
                    <a:pt x="28194" y="1342"/>
                    <a:pt x="28192" y="1350"/>
                    <a:pt x="28190" y="1356"/>
                  </a:cubicBezTo>
                  <a:lnTo>
                    <a:pt x="28190" y="1356"/>
                  </a:lnTo>
                  <a:cubicBezTo>
                    <a:pt x="28190" y="1353"/>
                    <a:pt x="28189" y="1350"/>
                    <a:pt x="28188" y="1347"/>
                  </a:cubicBezTo>
                  <a:lnTo>
                    <a:pt x="28188" y="1347"/>
                  </a:lnTo>
                  <a:cubicBezTo>
                    <a:pt x="28188" y="1353"/>
                    <a:pt x="28187" y="1360"/>
                    <a:pt x="28186" y="1367"/>
                  </a:cubicBezTo>
                  <a:lnTo>
                    <a:pt x="28186" y="1367"/>
                  </a:lnTo>
                  <a:cubicBezTo>
                    <a:pt x="28187" y="1365"/>
                    <a:pt x="28189" y="1361"/>
                    <a:pt x="28190" y="1356"/>
                  </a:cubicBezTo>
                  <a:lnTo>
                    <a:pt x="28190" y="1356"/>
                  </a:lnTo>
                  <a:cubicBezTo>
                    <a:pt x="28195" y="1373"/>
                    <a:pt x="28200" y="1391"/>
                    <a:pt x="28202" y="1410"/>
                  </a:cubicBezTo>
                  <a:cubicBezTo>
                    <a:pt x="28203" y="1417"/>
                    <a:pt x="28193" y="1429"/>
                    <a:pt x="28175" y="1467"/>
                  </a:cubicBezTo>
                  <a:cubicBezTo>
                    <a:pt x="28180" y="1427"/>
                    <a:pt x="28184" y="1394"/>
                    <a:pt x="28186" y="1367"/>
                  </a:cubicBezTo>
                  <a:lnTo>
                    <a:pt x="28186" y="1367"/>
                  </a:lnTo>
                  <a:cubicBezTo>
                    <a:pt x="28185" y="1369"/>
                    <a:pt x="28185" y="1370"/>
                    <a:pt x="28184" y="1370"/>
                  </a:cubicBezTo>
                  <a:cubicBezTo>
                    <a:pt x="28182" y="1370"/>
                    <a:pt x="28183" y="1350"/>
                    <a:pt x="28184" y="1330"/>
                  </a:cubicBezTo>
                  <a:lnTo>
                    <a:pt x="28184" y="1330"/>
                  </a:lnTo>
                  <a:cubicBezTo>
                    <a:pt x="28185" y="1336"/>
                    <a:pt x="28187" y="1342"/>
                    <a:pt x="28188" y="1347"/>
                  </a:cubicBezTo>
                  <a:lnTo>
                    <a:pt x="28188" y="1347"/>
                  </a:lnTo>
                  <a:cubicBezTo>
                    <a:pt x="28195" y="1276"/>
                    <a:pt x="28194" y="1251"/>
                    <a:pt x="28193" y="1224"/>
                  </a:cubicBezTo>
                  <a:cubicBezTo>
                    <a:pt x="28210" y="1221"/>
                    <a:pt x="28222" y="1220"/>
                    <a:pt x="28240" y="1217"/>
                  </a:cubicBezTo>
                  <a:close/>
                  <a:moveTo>
                    <a:pt x="6892" y="1382"/>
                  </a:moveTo>
                  <a:lnTo>
                    <a:pt x="6892" y="1382"/>
                  </a:lnTo>
                  <a:cubicBezTo>
                    <a:pt x="6898" y="1420"/>
                    <a:pt x="6909" y="1469"/>
                    <a:pt x="6883" y="1469"/>
                  </a:cubicBezTo>
                  <a:cubicBezTo>
                    <a:pt x="6873" y="1469"/>
                    <a:pt x="6857" y="1462"/>
                    <a:pt x="6833" y="1444"/>
                  </a:cubicBezTo>
                  <a:cubicBezTo>
                    <a:pt x="6857" y="1419"/>
                    <a:pt x="6875" y="1399"/>
                    <a:pt x="6892" y="1382"/>
                  </a:cubicBezTo>
                  <a:close/>
                  <a:moveTo>
                    <a:pt x="4557" y="1442"/>
                  </a:moveTo>
                  <a:cubicBezTo>
                    <a:pt x="4559" y="1451"/>
                    <a:pt x="4559" y="1461"/>
                    <a:pt x="4559" y="1470"/>
                  </a:cubicBezTo>
                  <a:lnTo>
                    <a:pt x="4475" y="1470"/>
                  </a:lnTo>
                  <a:cubicBezTo>
                    <a:pt x="4475" y="1461"/>
                    <a:pt x="4475" y="1451"/>
                    <a:pt x="4473" y="1442"/>
                  </a:cubicBezTo>
                  <a:close/>
                  <a:moveTo>
                    <a:pt x="4627" y="1376"/>
                  </a:moveTo>
                  <a:cubicBezTo>
                    <a:pt x="4632" y="1407"/>
                    <a:pt x="4638" y="1438"/>
                    <a:pt x="4644" y="1470"/>
                  </a:cubicBezTo>
                  <a:cubicBezTo>
                    <a:pt x="4635" y="1472"/>
                    <a:pt x="4628" y="1472"/>
                    <a:pt x="4621" y="1473"/>
                  </a:cubicBezTo>
                  <a:cubicBezTo>
                    <a:pt x="4618" y="1442"/>
                    <a:pt x="4616" y="1411"/>
                    <a:pt x="4613" y="1379"/>
                  </a:cubicBezTo>
                  <a:cubicBezTo>
                    <a:pt x="4618" y="1379"/>
                    <a:pt x="4622" y="1377"/>
                    <a:pt x="4627" y="1376"/>
                  </a:cubicBezTo>
                  <a:close/>
                  <a:moveTo>
                    <a:pt x="5662" y="1423"/>
                  </a:moveTo>
                  <a:cubicBezTo>
                    <a:pt x="5664" y="1441"/>
                    <a:pt x="5665" y="1460"/>
                    <a:pt x="5665" y="1479"/>
                  </a:cubicBezTo>
                  <a:lnTo>
                    <a:pt x="5656" y="1479"/>
                  </a:lnTo>
                  <a:cubicBezTo>
                    <a:pt x="5655" y="1460"/>
                    <a:pt x="5653" y="1441"/>
                    <a:pt x="5653" y="1423"/>
                  </a:cubicBezTo>
                  <a:close/>
                  <a:moveTo>
                    <a:pt x="18908" y="1424"/>
                  </a:moveTo>
                  <a:cubicBezTo>
                    <a:pt x="18909" y="1442"/>
                    <a:pt x="18911" y="1461"/>
                    <a:pt x="18912" y="1480"/>
                  </a:cubicBezTo>
                  <a:lnTo>
                    <a:pt x="18903" y="1480"/>
                  </a:lnTo>
                  <a:cubicBezTo>
                    <a:pt x="18902" y="1462"/>
                    <a:pt x="18900" y="1443"/>
                    <a:pt x="18899" y="1424"/>
                  </a:cubicBezTo>
                  <a:close/>
                  <a:moveTo>
                    <a:pt x="19576" y="1427"/>
                  </a:moveTo>
                  <a:cubicBezTo>
                    <a:pt x="19579" y="1433"/>
                    <a:pt x="19583" y="1439"/>
                    <a:pt x="19586" y="1445"/>
                  </a:cubicBezTo>
                  <a:cubicBezTo>
                    <a:pt x="19579" y="1458"/>
                    <a:pt x="19573" y="1472"/>
                    <a:pt x="19565" y="1485"/>
                  </a:cubicBezTo>
                  <a:cubicBezTo>
                    <a:pt x="19564" y="1480"/>
                    <a:pt x="19561" y="1477"/>
                    <a:pt x="19560" y="1473"/>
                  </a:cubicBezTo>
                  <a:lnTo>
                    <a:pt x="19560" y="1473"/>
                  </a:lnTo>
                  <a:lnTo>
                    <a:pt x="19565" y="1483"/>
                  </a:lnTo>
                  <a:cubicBezTo>
                    <a:pt x="19565" y="1458"/>
                    <a:pt x="19570" y="1442"/>
                    <a:pt x="19576" y="1427"/>
                  </a:cubicBezTo>
                  <a:close/>
                  <a:moveTo>
                    <a:pt x="28029" y="1441"/>
                  </a:moveTo>
                  <a:cubicBezTo>
                    <a:pt x="28032" y="1457"/>
                    <a:pt x="28034" y="1473"/>
                    <a:pt x="28037" y="1489"/>
                  </a:cubicBezTo>
                  <a:lnTo>
                    <a:pt x="27990" y="1489"/>
                  </a:lnTo>
                  <a:cubicBezTo>
                    <a:pt x="27988" y="1480"/>
                    <a:pt x="27988" y="1472"/>
                    <a:pt x="27987" y="1463"/>
                  </a:cubicBezTo>
                  <a:cubicBezTo>
                    <a:pt x="28000" y="1455"/>
                    <a:pt x="28015" y="1448"/>
                    <a:pt x="28029" y="1441"/>
                  </a:cubicBezTo>
                  <a:close/>
                  <a:moveTo>
                    <a:pt x="4115" y="1504"/>
                  </a:moveTo>
                  <a:cubicBezTo>
                    <a:pt x="4116" y="1510"/>
                    <a:pt x="4116" y="1517"/>
                    <a:pt x="4116" y="1523"/>
                  </a:cubicBezTo>
                  <a:lnTo>
                    <a:pt x="4088" y="1523"/>
                  </a:lnTo>
                  <a:cubicBezTo>
                    <a:pt x="4088" y="1517"/>
                    <a:pt x="4088" y="1510"/>
                    <a:pt x="4087" y="1504"/>
                  </a:cubicBezTo>
                  <a:close/>
                  <a:moveTo>
                    <a:pt x="8291" y="1477"/>
                  </a:moveTo>
                  <a:cubicBezTo>
                    <a:pt x="8293" y="1486"/>
                    <a:pt x="8294" y="1495"/>
                    <a:pt x="8296" y="1505"/>
                  </a:cubicBezTo>
                  <a:cubicBezTo>
                    <a:pt x="8281" y="1513"/>
                    <a:pt x="8266" y="1520"/>
                    <a:pt x="8252" y="1527"/>
                  </a:cubicBezTo>
                  <a:cubicBezTo>
                    <a:pt x="8249" y="1511"/>
                    <a:pt x="8247" y="1495"/>
                    <a:pt x="8246" y="1477"/>
                  </a:cubicBezTo>
                  <a:close/>
                  <a:moveTo>
                    <a:pt x="19560" y="1473"/>
                  </a:moveTo>
                  <a:cubicBezTo>
                    <a:pt x="19561" y="1500"/>
                    <a:pt x="19555" y="1514"/>
                    <a:pt x="19549" y="1530"/>
                  </a:cubicBezTo>
                  <a:cubicBezTo>
                    <a:pt x="19546" y="1525"/>
                    <a:pt x="19543" y="1519"/>
                    <a:pt x="19540" y="1513"/>
                  </a:cubicBezTo>
                  <a:cubicBezTo>
                    <a:pt x="19546" y="1500"/>
                    <a:pt x="19554" y="1486"/>
                    <a:pt x="19560" y="1473"/>
                  </a:cubicBezTo>
                  <a:close/>
                  <a:moveTo>
                    <a:pt x="6446" y="1476"/>
                  </a:moveTo>
                  <a:cubicBezTo>
                    <a:pt x="6448" y="1495"/>
                    <a:pt x="6449" y="1513"/>
                    <a:pt x="6451" y="1532"/>
                  </a:cubicBezTo>
                  <a:lnTo>
                    <a:pt x="6441" y="1532"/>
                  </a:lnTo>
                  <a:cubicBezTo>
                    <a:pt x="6439" y="1513"/>
                    <a:pt x="6439" y="1495"/>
                    <a:pt x="6438" y="1476"/>
                  </a:cubicBezTo>
                  <a:close/>
                  <a:moveTo>
                    <a:pt x="20027" y="1476"/>
                  </a:moveTo>
                  <a:cubicBezTo>
                    <a:pt x="20029" y="1495"/>
                    <a:pt x="20030" y="1513"/>
                    <a:pt x="20030" y="1532"/>
                  </a:cubicBezTo>
                  <a:lnTo>
                    <a:pt x="20021" y="1532"/>
                  </a:lnTo>
                  <a:cubicBezTo>
                    <a:pt x="20020" y="1513"/>
                    <a:pt x="20019" y="1495"/>
                    <a:pt x="20019" y="1476"/>
                  </a:cubicBezTo>
                  <a:close/>
                  <a:moveTo>
                    <a:pt x="19279" y="1432"/>
                  </a:moveTo>
                  <a:cubicBezTo>
                    <a:pt x="19313" y="1448"/>
                    <a:pt x="19326" y="1484"/>
                    <a:pt x="19343" y="1527"/>
                  </a:cubicBezTo>
                  <a:cubicBezTo>
                    <a:pt x="19324" y="1530"/>
                    <a:pt x="19309" y="1533"/>
                    <a:pt x="19290" y="1536"/>
                  </a:cubicBezTo>
                  <a:cubicBezTo>
                    <a:pt x="19286" y="1494"/>
                    <a:pt x="19282" y="1462"/>
                    <a:pt x="19279" y="1432"/>
                  </a:cubicBezTo>
                  <a:close/>
                  <a:moveTo>
                    <a:pt x="5052" y="1426"/>
                  </a:moveTo>
                  <a:cubicBezTo>
                    <a:pt x="5053" y="1463"/>
                    <a:pt x="5056" y="1501"/>
                    <a:pt x="5059" y="1538"/>
                  </a:cubicBezTo>
                  <a:lnTo>
                    <a:pt x="5044" y="1538"/>
                  </a:lnTo>
                  <a:cubicBezTo>
                    <a:pt x="5043" y="1501"/>
                    <a:pt x="5040" y="1463"/>
                    <a:pt x="5037" y="1426"/>
                  </a:cubicBezTo>
                  <a:close/>
                  <a:moveTo>
                    <a:pt x="4216" y="1485"/>
                  </a:moveTo>
                  <a:cubicBezTo>
                    <a:pt x="4218" y="1504"/>
                    <a:pt x="4219" y="1523"/>
                    <a:pt x="4220" y="1541"/>
                  </a:cubicBezTo>
                  <a:lnTo>
                    <a:pt x="4210" y="1541"/>
                  </a:lnTo>
                  <a:cubicBezTo>
                    <a:pt x="4209" y="1523"/>
                    <a:pt x="4209" y="1504"/>
                    <a:pt x="4207" y="1485"/>
                  </a:cubicBezTo>
                  <a:close/>
                  <a:moveTo>
                    <a:pt x="12539" y="1522"/>
                  </a:moveTo>
                  <a:cubicBezTo>
                    <a:pt x="12539" y="1530"/>
                    <a:pt x="12539" y="1541"/>
                    <a:pt x="12540" y="1550"/>
                  </a:cubicBezTo>
                  <a:lnTo>
                    <a:pt x="12484" y="1550"/>
                  </a:lnTo>
                  <a:cubicBezTo>
                    <a:pt x="12483" y="1541"/>
                    <a:pt x="12483" y="1530"/>
                    <a:pt x="12483" y="1522"/>
                  </a:cubicBezTo>
                  <a:close/>
                  <a:moveTo>
                    <a:pt x="18683" y="1575"/>
                  </a:moveTo>
                  <a:lnTo>
                    <a:pt x="18683" y="1575"/>
                  </a:lnTo>
                  <a:cubicBezTo>
                    <a:pt x="18683" y="1575"/>
                    <a:pt x="18683" y="1575"/>
                    <a:pt x="18683" y="1575"/>
                  </a:cubicBezTo>
                  <a:cubicBezTo>
                    <a:pt x="18683" y="1575"/>
                    <a:pt x="18684" y="1576"/>
                    <a:pt x="18684" y="1576"/>
                  </a:cubicBezTo>
                  <a:cubicBezTo>
                    <a:pt x="18684" y="1576"/>
                    <a:pt x="18683" y="1575"/>
                    <a:pt x="18683" y="1575"/>
                  </a:cubicBezTo>
                  <a:close/>
                  <a:moveTo>
                    <a:pt x="4927" y="1557"/>
                  </a:moveTo>
                  <a:cubicBezTo>
                    <a:pt x="4928" y="1564"/>
                    <a:pt x="4928" y="1570"/>
                    <a:pt x="4928" y="1576"/>
                  </a:cubicBezTo>
                  <a:lnTo>
                    <a:pt x="4900" y="1576"/>
                  </a:lnTo>
                  <a:cubicBezTo>
                    <a:pt x="4900" y="1570"/>
                    <a:pt x="4900" y="1563"/>
                    <a:pt x="4899" y="1557"/>
                  </a:cubicBezTo>
                  <a:close/>
                  <a:moveTo>
                    <a:pt x="8736" y="1523"/>
                  </a:moveTo>
                  <a:cubicBezTo>
                    <a:pt x="8737" y="1542"/>
                    <a:pt x="8739" y="1560"/>
                    <a:pt x="8740" y="1579"/>
                  </a:cubicBezTo>
                  <a:lnTo>
                    <a:pt x="8730" y="1579"/>
                  </a:lnTo>
                  <a:cubicBezTo>
                    <a:pt x="8730" y="1561"/>
                    <a:pt x="8728" y="1542"/>
                    <a:pt x="8727" y="1523"/>
                  </a:cubicBezTo>
                  <a:close/>
                  <a:moveTo>
                    <a:pt x="7934" y="1536"/>
                  </a:moveTo>
                  <a:cubicBezTo>
                    <a:pt x="7935" y="1545"/>
                    <a:pt x="7935" y="1554"/>
                    <a:pt x="7937" y="1564"/>
                  </a:cubicBezTo>
                  <a:cubicBezTo>
                    <a:pt x="7922" y="1570"/>
                    <a:pt x="7907" y="1578"/>
                    <a:pt x="7891" y="1585"/>
                  </a:cubicBezTo>
                  <a:cubicBezTo>
                    <a:pt x="7890" y="1569"/>
                    <a:pt x="7888" y="1552"/>
                    <a:pt x="7887" y="1536"/>
                  </a:cubicBezTo>
                  <a:close/>
                  <a:moveTo>
                    <a:pt x="7175" y="1529"/>
                  </a:moveTo>
                  <a:cubicBezTo>
                    <a:pt x="7176" y="1548"/>
                    <a:pt x="7178" y="1567"/>
                    <a:pt x="7179" y="1586"/>
                  </a:cubicBezTo>
                  <a:lnTo>
                    <a:pt x="7169" y="1586"/>
                  </a:lnTo>
                  <a:cubicBezTo>
                    <a:pt x="7169" y="1567"/>
                    <a:pt x="7167" y="1548"/>
                    <a:pt x="7166" y="1529"/>
                  </a:cubicBezTo>
                  <a:close/>
                  <a:moveTo>
                    <a:pt x="4472" y="1539"/>
                  </a:moveTo>
                  <a:cubicBezTo>
                    <a:pt x="4475" y="1555"/>
                    <a:pt x="4476" y="1572"/>
                    <a:pt x="4479" y="1588"/>
                  </a:cubicBezTo>
                  <a:lnTo>
                    <a:pt x="4432" y="1588"/>
                  </a:lnTo>
                  <a:cubicBezTo>
                    <a:pt x="4431" y="1579"/>
                    <a:pt x="4429" y="1570"/>
                    <a:pt x="4429" y="1561"/>
                  </a:cubicBezTo>
                  <a:cubicBezTo>
                    <a:pt x="4444" y="1554"/>
                    <a:pt x="4457" y="1547"/>
                    <a:pt x="4472" y="1539"/>
                  </a:cubicBezTo>
                  <a:close/>
                  <a:moveTo>
                    <a:pt x="14678" y="1554"/>
                  </a:moveTo>
                  <a:cubicBezTo>
                    <a:pt x="14679" y="1573"/>
                    <a:pt x="14681" y="1592"/>
                    <a:pt x="14682" y="1611"/>
                  </a:cubicBezTo>
                  <a:lnTo>
                    <a:pt x="14672" y="1611"/>
                  </a:lnTo>
                  <a:cubicBezTo>
                    <a:pt x="14672" y="1592"/>
                    <a:pt x="14671" y="1573"/>
                    <a:pt x="14669" y="1554"/>
                  </a:cubicBezTo>
                  <a:close/>
                  <a:moveTo>
                    <a:pt x="8527" y="1594"/>
                  </a:moveTo>
                  <a:cubicBezTo>
                    <a:pt x="8528" y="1604"/>
                    <a:pt x="8528" y="1613"/>
                    <a:pt x="8530" y="1623"/>
                  </a:cubicBezTo>
                  <a:lnTo>
                    <a:pt x="8474" y="1623"/>
                  </a:lnTo>
                  <a:cubicBezTo>
                    <a:pt x="8472" y="1613"/>
                    <a:pt x="8472" y="1604"/>
                    <a:pt x="8472" y="1595"/>
                  </a:cubicBezTo>
                  <a:cubicBezTo>
                    <a:pt x="8490" y="1595"/>
                    <a:pt x="8509" y="1595"/>
                    <a:pt x="8527" y="1594"/>
                  </a:cubicBezTo>
                  <a:close/>
                  <a:moveTo>
                    <a:pt x="10635" y="1572"/>
                  </a:moveTo>
                  <a:cubicBezTo>
                    <a:pt x="10636" y="1591"/>
                    <a:pt x="10638" y="1608"/>
                    <a:pt x="10639" y="1628"/>
                  </a:cubicBezTo>
                  <a:lnTo>
                    <a:pt x="10631" y="1628"/>
                  </a:lnTo>
                  <a:cubicBezTo>
                    <a:pt x="10629" y="1608"/>
                    <a:pt x="10628" y="1591"/>
                    <a:pt x="10626" y="1572"/>
                  </a:cubicBezTo>
                  <a:close/>
                  <a:moveTo>
                    <a:pt x="17759" y="1617"/>
                  </a:moveTo>
                  <a:cubicBezTo>
                    <a:pt x="17760" y="1623"/>
                    <a:pt x="17760" y="1629"/>
                    <a:pt x="17760" y="1636"/>
                  </a:cubicBezTo>
                  <a:lnTo>
                    <a:pt x="17732" y="1636"/>
                  </a:lnTo>
                  <a:cubicBezTo>
                    <a:pt x="17732" y="1629"/>
                    <a:pt x="17732" y="1623"/>
                    <a:pt x="17731" y="1617"/>
                  </a:cubicBezTo>
                  <a:close/>
                  <a:moveTo>
                    <a:pt x="7039" y="1586"/>
                  </a:moveTo>
                  <a:cubicBezTo>
                    <a:pt x="7041" y="1605"/>
                    <a:pt x="7042" y="1625"/>
                    <a:pt x="7044" y="1642"/>
                  </a:cubicBezTo>
                  <a:lnTo>
                    <a:pt x="7033" y="1642"/>
                  </a:lnTo>
                  <a:cubicBezTo>
                    <a:pt x="7032" y="1625"/>
                    <a:pt x="7032" y="1605"/>
                    <a:pt x="7030" y="1586"/>
                  </a:cubicBezTo>
                  <a:close/>
                  <a:moveTo>
                    <a:pt x="5422" y="1592"/>
                  </a:moveTo>
                  <a:cubicBezTo>
                    <a:pt x="5424" y="1611"/>
                    <a:pt x="5425" y="1630"/>
                    <a:pt x="5425" y="1650"/>
                  </a:cubicBezTo>
                  <a:lnTo>
                    <a:pt x="5417" y="1650"/>
                  </a:lnTo>
                  <a:cubicBezTo>
                    <a:pt x="5415" y="1630"/>
                    <a:pt x="5414" y="1611"/>
                    <a:pt x="5414" y="1592"/>
                  </a:cubicBezTo>
                  <a:close/>
                  <a:moveTo>
                    <a:pt x="17860" y="1598"/>
                  </a:moveTo>
                  <a:cubicBezTo>
                    <a:pt x="17862" y="1617"/>
                    <a:pt x="17863" y="1635"/>
                    <a:pt x="17865" y="1654"/>
                  </a:cubicBezTo>
                  <a:lnTo>
                    <a:pt x="17854" y="1654"/>
                  </a:lnTo>
                  <a:cubicBezTo>
                    <a:pt x="17853" y="1636"/>
                    <a:pt x="17851" y="1617"/>
                    <a:pt x="17851" y="1598"/>
                  </a:cubicBezTo>
                  <a:close/>
                  <a:moveTo>
                    <a:pt x="3304" y="1601"/>
                  </a:moveTo>
                  <a:cubicBezTo>
                    <a:pt x="3305" y="1620"/>
                    <a:pt x="3307" y="1639"/>
                    <a:pt x="3307" y="1658"/>
                  </a:cubicBezTo>
                  <a:lnTo>
                    <a:pt x="3298" y="1658"/>
                  </a:lnTo>
                  <a:cubicBezTo>
                    <a:pt x="3297" y="1639"/>
                    <a:pt x="3295" y="1620"/>
                    <a:pt x="3295" y="1601"/>
                  </a:cubicBezTo>
                  <a:close/>
                  <a:moveTo>
                    <a:pt x="10360" y="1629"/>
                  </a:moveTo>
                  <a:cubicBezTo>
                    <a:pt x="10361" y="1648"/>
                    <a:pt x="10363" y="1667"/>
                    <a:pt x="10364" y="1685"/>
                  </a:cubicBezTo>
                  <a:lnTo>
                    <a:pt x="10355" y="1685"/>
                  </a:lnTo>
                  <a:cubicBezTo>
                    <a:pt x="10354" y="1667"/>
                    <a:pt x="10353" y="1648"/>
                    <a:pt x="10351" y="1629"/>
                  </a:cubicBezTo>
                  <a:close/>
                  <a:moveTo>
                    <a:pt x="4628" y="1672"/>
                  </a:moveTo>
                  <a:cubicBezTo>
                    <a:pt x="4628" y="1678"/>
                    <a:pt x="4629" y="1683"/>
                    <a:pt x="4629" y="1689"/>
                  </a:cubicBezTo>
                  <a:lnTo>
                    <a:pt x="4601" y="1689"/>
                  </a:lnTo>
                  <a:lnTo>
                    <a:pt x="4601" y="1691"/>
                  </a:lnTo>
                  <a:cubicBezTo>
                    <a:pt x="4601" y="1683"/>
                    <a:pt x="4600" y="1678"/>
                    <a:pt x="4600" y="1672"/>
                  </a:cubicBezTo>
                  <a:close/>
                  <a:moveTo>
                    <a:pt x="2955" y="1679"/>
                  </a:moveTo>
                  <a:cubicBezTo>
                    <a:pt x="2957" y="1685"/>
                    <a:pt x="2957" y="1691"/>
                    <a:pt x="2957" y="1697"/>
                  </a:cubicBezTo>
                  <a:lnTo>
                    <a:pt x="2929" y="1697"/>
                  </a:lnTo>
                  <a:cubicBezTo>
                    <a:pt x="2929" y="1691"/>
                    <a:pt x="2929" y="1685"/>
                    <a:pt x="2927" y="1679"/>
                  </a:cubicBezTo>
                  <a:close/>
                  <a:moveTo>
                    <a:pt x="5956" y="1647"/>
                  </a:moveTo>
                  <a:cubicBezTo>
                    <a:pt x="5956" y="1666"/>
                    <a:pt x="5958" y="1685"/>
                    <a:pt x="5959" y="1704"/>
                  </a:cubicBezTo>
                  <a:lnTo>
                    <a:pt x="5951" y="1704"/>
                  </a:lnTo>
                  <a:cubicBezTo>
                    <a:pt x="5949" y="1685"/>
                    <a:pt x="5948" y="1666"/>
                    <a:pt x="5946" y="1647"/>
                  </a:cubicBezTo>
                  <a:close/>
                  <a:moveTo>
                    <a:pt x="5097" y="1660"/>
                  </a:moveTo>
                  <a:cubicBezTo>
                    <a:pt x="5099" y="1670"/>
                    <a:pt x="5100" y="1679"/>
                    <a:pt x="5102" y="1688"/>
                  </a:cubicBezTo>
                  <a:cubicBezTo>
                    <a:pt x="5086" y="1695"/>
                    <a:pt x="5071" y="1703"/>
                    <a:pt x="5056" y="1708"/>
                  </a:cubicBezTo>
                  <a:cubicBezTo>
                    <a:pt x="5055" y="1694"/>
                    <a:pt x="5053" y="1678"/>
                    <a:pt x="5052" y="1661"/>
                  </a:cubicBezTo>
                  <a:cubicBezTo>
                    <a:pt x="5066" y="1661"/>
                    <a:pt x="5083" y="1660"/>
                    <a:pt x="5097" y="1660"/>
                  </a:cubicBezTo>
                  <a:close/>
                  <a:moveTo>
                    <a:pt x="3726" y="1657"/>
                  </a:moveTo>
                  <a:cubicBezTo>
                    <a:pt x="3728" y="1675"/>
                    <a:pt x="3729" y="1694"/>
                    <a:pt x="3729" y="1713"/>
                  </a:cubicBezTo>
                  <a:lnTo>
                    <a:pt x="3720" y="1713"/>
                  </a:lnTo>
                  <a:cubicBezTo>
                    <a:pt x="3719" y="1694"/>
                    <a:pt x="3717" y="1676"/>
                    <a:pt x="3716" y="1657"/>
                  </a:cubicBezTo>
                  <a:close/>
                  <a:moveTo>
                    <a:pt x="7270" y="1698"/>
                  </a:moveTo>
                  <a:cubicBezTo>
                    <a:pt x="7270" y="1717"/>
                    <a:pt x="7272" y="1736"/>
                    <a:pt x="7273" y="1756"/>
                  </a:cubicBezTo>
                  <a:lnTo>
                    <a:pt x="7264" y="1756"/>
                  </a:lnTo>
                  <a:cubicBezTo>
                    <a:pt x="7263" y="1736"/>
                    <a:pt x="7261" y="1717"/>
                    <a:pt x="7260" y="1698"/>
                  </a:cubicBezTo>
                  <a:close/>
                  <a:moveTo>
                    <a:pt x="8556" y="1750"/>
                  </a:moveTo>
                  <a:cubicBezTo>
                    <a:pt x="8558" y="1769"/>
                    <a:pt x="8558" y="1788"/>
                    <a:pt x="8559" y="1806"/>
                  </a:cubicBezTo>
                  <a:cubicBezTo>
                    <a:pt x="8557" y="1806"/>
                    <a:pt x="8555" y="1806"/>
                    <a:pt x="8553" y="1806"/>
                  </a:cubicBezTo>
                  <a:cubicBezTo>
                    <a:pt x="8552" y="1806"/>
                    <a:pt x="8551" y="1806"/>
                    <a:pt x="8550" y="1806"/>
                  </a:cubicBezTo>
                  <a:cubicBezTo>
                    <a:pt x="8549" y="1788"/>
                    <a:pt x="8547" y="1769"/>
                    <a:pt x="8546" y="1750"/>
                  </a:cubicBezTo>
                  <a:close/>
                  <a:moveTo>
                    <a:pt x="5623" y="1767"/>
                  </a:moveTo>
                  <a:cubicBezTo>
                    <a:pt x="5630" y="1783"/>
                    <a:pt x="5637" y="1797"/>
                    <a:pt x="5644" y="1813"/>
                  </a:cubicBezTo>
                  <a:lnTo>
                    <a:pt x="5644" y="1813"/>
                  </a:lnTo>
                  <a:cubicBezTo>
                    <a:pt x="5631" y="1811"/>
                    <a:pt x="5622" y="1798"/>
                    <a:pt x="5615" y="1786"/>
                  </a:cubicBezTo>
                  <a:cubicBezTo>
                    <a:pt x="5617" y="1779"/>
                    <a:pt x="5620" y="1773"/>
                    <a:pt x="5623" y="1767"/>
                  </a:cubicBezTo>
                  <a:close/>
                  <a:moveTo>
                    <a:pt x="3186" y="1786"/>
                  </a:moveTo>
                  <a:cubicBezTo>
                    <a:pt x="3186" y="1795"/>
                    <a:pt x="3188" y="1806"/>
                    <a:pt x="3188" y="1814"/>
                  </a:cubicBezTo>
                  <a:lnTo>
                    <a:pt x="3132" y="1814"/>
                  </a:lnTo>
                  <a:cubicBezTo>
                    <a:pt x="3132" y="1806"/>
                    <a:pt x="3130" y="1795"/>
                    <a:pt x="3130" y="1786"/>
                  </a:cubicBezTo>
                  <a:close/>
                  <a:moveTo>
                    <a:pt x="3929" y="1722"/>
                  </a:moveTo>
                  <a:cubicBezTo>
                    <a:pt x="3932" y="1753"/>
                    <a:pt x="3934" y="1783"/>
                    <a:pt x="3936" y="1814"/>
                  </a:cubicBezTo>
                  <a:cubicBezTo>
                    <a:pt x="3932" y="1816"/>
                    <a:pt x="3928" y="1817"/>
                    <a:pt x="3923" y="1819"/>
                  </a:cubicBezTo>
                  <a:cubicBezTo>
                    <a:pt x="3917" y="1788"/>
                    <a:pt x="3911" y="1758"/>
                    <a:pt x="3906" y="1728"/>
                  </a:cubicBezTo>
                  <a:cubicBezTo>
                    <a:pt x="3914" y="1725"/>
                    <a:pt x="3922" y="1723"/>
                    <a:pt x="3929" y="1722"/>
                  </a:cubicBezTo>
                  <a:close/>
                  <a:moveTo>
                    <a:pt x="5434" y="1763"/>
                  </a:moveTo>
                  <a:cubicBezTo>
                    <a:pt x="5436" y="1781"/>
                    <a:pt x="5437" y="1800"/>
                    <a:pt x="5437" y="1819"/>
                  </a:cubicBezTo>
                  <a:lnTo>
                    <a:pt x="5428" y="1819"/>
                  </a:lnTo>
                  <a:cubicBezTo>
                    <a:pt x="5427" y="1800"/>
                    <a:pt x="5425" y="1781"/>
                    <a:pt x="5424" y="1763"/>
                  </a:cubicBezTo>
                  <a:close/>
                  <a:moveTo>
                    <a:pt x="8135" y="1679"/>
                  </a:moveTo>
                  <a:lnTo>
                    <a:pt x="8135" y="1679"/>
                  </a:lnTo>
                  <a:cubicBezTo>
                    <a:pt x="8106" y="1750"/>
                    <a:pt x="8094" y="1779"/>
                    <a:pt x="8077" y="1822"/>
                  </a:cubicBezTo>
                  <a:cubicBezTo>
                    <a:pt x="8068" y="1775"/>
                    <a:pt x="8065" y="1750"/>
                    <a:pt x="8059" y="1713"/>
                  </a:cubicBezTo>
                  <a:cubicBezTo>
                    <a:pt x="8075" y="1706"/>
                    <a:pt x="8090" y="1698"/>
                    <a:pt x="8135" y="1679"/>
                  </a:cubicBezTo>
                  <a:close/>
                  <a:moveTo>
                    <a:pt x="5644" y="1814"/>
                  </a:moveTo>
                  <a:lnTo>
                    <a:pt x="5644" y="1814"/>
                  </a:lnTo>
                  <a:cubicBezTo>
                    <a:pt x="5644" y="1814"/>
                    <a:pt x="5645" y="1814"/>
                    <a:pt x="5645" y="1814"/>
                  </a:cubicBezTo>
                  <a:cubicBezTo>
                    <a:pt x="5643" y="1817"/>
                    <a:pt x="5642" y="1822"/>
                    <a:pt x="5640" y="1825"/>
                  </a:cubicBezTo>
                  <a:cubicBezTo>
                    <a:pt x="5642" y="1821"/>
                    <a:pt x="5643" y="1818"/>
                    <a:pt x="5644" y="1814"/>
                  </a:cubicBezTo>
                  <a:close/>
                  <a:moveTo>
                    <a:pt x="3508" y="1714"/>
                  </a:moveTo>
                  <a:cubicBezTo>
                    <a:pt x="3511" y="1751"/>
                    <a:pt x="3514" y="1789"/>
                    <a:pt x="3516" y="1826"/>
                  </a:cubicBezTo>
                  <a:lnTo>
                    <a:pt x="3502" y="1826"/>
                  </a:lnTo>
                  <a:cubicBezTo>
                    <a:pt x="3500" y="1789"/>
                    <a:pt x="3497" y="1751"/>
                    <a:pt x="3495" y="1714"/>
                  </a:cubicBezTo>
                  <a:close/>
                  <a:moveTo>
                    <a:pt x="16201" y="1728"/>
                  </a:moveTo>
                  <a:cubicBezTo>
                    <a:pt x="16202" y="1760"/>
                    <a:pt x="16204" y="1791"/>
                    <a:pt x="16207" y="1822"/>
                  </a:cubicBezTo>
                  <a:cubicBezTo>
                    <a:pt x="16202" y="1823"/>
                    <a:pt x="16198" y="1825"/>
                    <a:pt x="16193" y="1826"/>
                  </a:cubicBezTo>
                  <a:cubicBezTo>
                    <a:pt x="16187" y="1794"/>
                    <a:pt x="16182" y="1763"/>
                    <a:pt x="16177" y="1732"/>
                  </a:cubicBezTo>
                  <a:cubicBezTo>
                    <a:pt x="16185" y="1731"/>
                    <a:pt x="16192" y="1729"/>
                    <a:pt x="16201" y="1728"/>
                  </a:cubicBezTo>
                  <a:close/>
                  <a:moveTo>
                    <a:pt x="15753" y="1776"/>
                  </a:moveTo>
                  <a:cubicBezTo>
                    <a:pt x="15753" y="1795"/>
                    <a:pt x="15755" y="1813"/>
                    <a:pt x="15756" y="1832"/>
                  </a:cubicBezTo>
                  <a:lnTo>
                    <a:pt x="15748" y="1832"/>
                  </a:lnTo>
                  <a:cubicBezTo>
                    <a:pt x="15746" y="1813"/>
                    <a:pt x="15745" y="1795"/>
                    <a:pt x="15743" y="1776"/>
                  </a:cubicBezTo>
                  <a:close/>
                  <a:moveTo>
                    <a:pt x="4612" y="1841"/>
                  </a:moveTo>
                  <a:cubicBezTo>
                    <a:pt x="4612" y="1847"/>
                    <a:pt x="4612" y="1854"/>
                    <a:pt x="4613" y="1860"/>
                  </a:cubicBezTo>
                  <a:lnTo>
                    <a:pt x="4585" y="1860"/>
                  </a:lnTo>
                  <a:cubicBezTo>
                    <a:pt x="4584" y="1854"/>
                    <a:pt x="4584" y="1847"/>
                    <a:pt x="4584" y="1841"/>
                  </a:cubicBezTo>
                  <a:close/>
                  <a:moveTo>
                    <a:pt x="16632" y="1848"/>
                  </a:moveTo>
                  <a:cubicBezTo>
                    <a:pt x="16632" y="1854"/>
                    <a:pt x="16632" y="1860"/>
                    <a:pt x="16633" y="1867"/>
                  </a:cubicBezTo>
                  <a:lnTo>
                    <a:pt x="16605" y="1867"/>
                  </a:lnTo>
                  <a:cubicBezTo>
                    <a:pt x="16604" y="1860"/>
                    <a:pt x="16604" y="1854"/>
                    <a:pt x="16604" y="1848"/>
                  </a:cubicBezTo>
                  <a:close/>
                  <a:moveTo>
                    <a:pt x="5640" y="1825"/>
                  </a:moveTo>
                  <a:cubicBezTo>
                    <a:pt x="5652" y="1826"/>
                    <a:pt x="5661" y="1839"/>
                    <a:pt x="5670" y="1853"/>
                  </a:cubicBezTo>
                  <a:cubicBezTo>
                    <a:pt x="5667" y="1859"/>
                    <a:pt x="5665" y="1864"/>
                    <a:pt x="5662" y="1870"/>
                  </a:cubicBezTo>
                  <a:cubicBezTo>
                    <a:pt x="5655" y="1856"/>
                    <a:pt x="5648" y="1839"/>
                    <a:pt x="5640" y="1825"/>
                  </a:cubicBezTo>
                  <a:close/>
                  <a:moveTo>
                    <a:pt x="5246" y="1876"/>
                  </a:moveTo>
                  <a:lnTo>
                    <a:pt x="5250" y="1932"/>
                  </a:lnTo>
                  <a:lnTo>
                    <a:pt x="5241" y="1932"/>
                  </a:lnTo>
                  <a:cubicBezTo>
                    <a:pt x="5240" y="1914"/>
                    <a:pt x="5239" y="1895"/>
                    <a:pt x="5237" y="1876"/>
                  </a:cubicBezTo>
                  <a:close/>
                  <a:moveTo>
                    <a:pt x="8828" y="1936"/>
                  </a:moveTo>
                  <a:cubicBezTo>
                    <a:pt x="8828" y="1944"/>
                    <a:pt x="8830" y="1950"/>
                    <a:pt x="8830" y="1956"/>
                  </a:cubicBezTo>
                  <a:lnTo>
                    <a:pt x="8802" y="1956"/>
                  </a:lnTo>
                  <a:cubicBezTo>
                    <a:pt x="8802" y="1950"/>
                    <a:pt x="8802" y="1944"/>
                    <a:pt x="8800" y="1936"/>
                  </a:cubicBezTo>
                  <a:close/>
                  <a:moveTo>
                    <a:pt x="10073" y="1913"/>
                  </a:moveTo>
                  <a:cubicBezTo>
                    <a:pt x="10074" y="1932"/>
                    <a:pt x="10074" y="1951"/>
                    <a:pt x="10076" y="1969"/>
                  </a:cubicBezTo>
                  <a:lnTo>
                    <a:pt x="10067" y="1969"/>
                  </a:lnTo>
                  <a:cubicBezTo>
                    <a:pt x="10066" y="1950"/>
                    <a:pt x="10064" y="1932"/>
                    <a:pt x="10064" y="1913"/>
                  </a:cubicBezTo>
                  <a:close/>
                  <a:moveTo>
                    <a:pt x="8205" y="1920"/>
                  </a:moveTo>
                  <a:cubicBezTo>
                    <a:pt x="8206" y="1939"/>
                    <a:pt x="8207" y="1959"/>
                    <a:pt x="8209" y="1978"/>
                  </a:cubicBezTo>
                  <a:lnTo>
                    <a:pt x="8199" y="1978"/>
                  </a:lnTo>
                  <a:cubicBezTo>
                    <a:pt x="8197" y="1959"/>
                    <a:pt x="8197" y="1939"/>
                    <a:pt x="8196" y="1920"/>
                  </a:cubicBezTo>
                  <a:close/>
                  <a:moveTo>
                    <a:pt x="6224" y="1872"/>
                  </a:moveTo>
                  <a:cubicBezTo>
                    <a:pt x="6227" y="1910"/>
                    <a:pt x="6229" y="1948"/>
                    <a:pt x="6232" y="1985"/>
                  </a:cubicBezTo>
                  <a:lnTo>
                    <a:pt x="6218" y="1985"/>
                  </a:lnTo>
                  <a:cubicBezTo>
                    <a:pt x="6215" y="1948"/>
                    <a:pt x="6212" y="1910"/>
                    <a:pt x="6211" y="1872"/>
                  </a:cubicBezTo>
                  <a:close/>
                  <a:moveTo>
                    <a:pt x="5193" y="1878"/>
                  </a:moveTo>
                  <a:cubicBezTo>
                    <a:pt x="5196" y="1914"/>
                    <a:pt x="5197" y="1953"/>
                    <a:pt x="5200" y="1989"/>
                  </a:cubicBezTo>
                  <a:lnTo>
                    <a:pt x="5187" y="1989"/>
                  </a:lnTo>
                  <a:cubicBezTo>
                    <a:pt x="5184" y="1953"/>
                    <a:pt x="5181" y="1914"/>
                    <a:pt x="5180" y="1878"/>
                  </a:cubicBezTo>
                  <a:close/>
                  <a:moveTo>
                    <a:pt x="12484" y="1978"/>
                  </a:moveTo>
                  <a:cubicBezTo>
                    <a:pt x="12486" y="1984"/>
                    <a:pt x="12486" y="1991"/>
                    <a:pt x="12486" y="1997"/>
                  </a:cubicBezTo>
                  <a:lnTo>
                    <a:pt x="12458" y="1997"/>
                  </a:lnTo>
                  <a:cubicBezTo>
                    <a:pt x="12458" y="1991"/>
                    <a:pt x="12458" y="1984"/>
                    <a:pt x="12456" y="1978"/>
                  </a:cubicBezTo>
                  <a:close/>
                  <a:moveTo>
                    <a:pt x="7773" y="1998"/>
                  </a:moveTo>
                  <a:cubicBezTo>
                    <a:pt x="7773" y="2004"/>
                    <a:pt x="7773" y="2010"/>
                    <a:pt x="7775" y="2017"/>
                  </a:cubicBezTo>
                  <a:lnTo>
                    <a:pt x="7747" y="2017"/>
                  </a:lnTo>
                  <a:cubicBezTo>
                    <a:pt x="7746" y="2010"/>
                    <a:pt x="7746" y="2004"/>
                    <a:pt x="7746" y="1998"/>
                  </a:cubicBezTo>
                  <a:close/>
                  <a:moveTo>
                    <a:pt x="3564" y="2014"/>
                  </a:moveTo>
                  <a:cubicBezTo>
                    <a:pt x="3564" y="2022"/>
                    <a:pt x="3564" y="2028"/>
                    <a:pt x="3566" y="2034"/>
                  </a:cubicBezTo>
                  <a:lnTo>
                    <a:pt x="3538" y="2034"/>
                  </a:lnTo>
                  <a:cubicBezTo>
                    <a:pt x="3536" y="2028"/>
                    <a:pt x="3536" y="2022"/>
                    <a:pt x="3536" y="2014"/>
                  </a:cubicBezTo>
                  <a:close/>
                  <a:moveTo>
                    <a:pt x="8321" y="1976"/>
                  </a:moveTo>
                  <a:cubicBezTo>
                    <a:pt x="8321" y="1995"/>
                    <a:pt x="8322" y="2014"/>
                    <a:pt x="8324" y="2034"/>
                  </a:cubicBezTo>
                  <a:lnTo>
                    <a:pt x="8315" y="2034"/>
                  </a:lnTo>
                  <a:cubicBezTo>
                    <a:pt x="8313" y="2014"/>
                    <a:pt x="8312" y="1995"/>
                    <a:pt x="8310" y="1976"/>
                  </a:cubicBezTo>
                  <a:close/>
                  <a:moveTo>
                    <a:pt x="5281" y="1989"/>
                  </a:moveTo>
                  <a:cubicBezTo>
                    <a:pt x="5283" y="2009"/>
                    <a:pt x="5284" y="2028"/>
                    <a:pt x="5286" y="2045"/>
                  </a:cubicBezTo>
                  <a:lnTo>
                    <a:pt x="5277" y="2045"/>
                  </a:lnTo>
                  <a:cubicBezTo>
                    <a:pt x="5275" y="2026"/>
                    <a:pt x="5274" y="2009"/>
                    <a:pt x="5272" y="1989"/>
                  </a:cubicBezTo>
                  <a:close/>
                  <a:moveTo>
                    <a:pt x="3442" y="1997"/>
                  </a:moveTo>
                  <a:cubicBezTo>
                    <a:pt x="3442" y="2016"/>
                    <a:pt x="3444" y="2035"/>
                    <a:pt x="3445" y="2053"/>
                  </a:cubicBezTo>
                  <a:lnTo>
                    <a:pt x="3436" y="2053"/>
                  </a:lnTo>
                  <a:cubicBezTo>
                    <a:pt x="3435" y="2035"/>
                    <a:pt x="3433" y="2016"/>
                    <a:pt x="3432" y="1997"/>
                  </a:cubicBezTo>
                  <a:close/>
                  <a:moveTo>
                    <a:pt x="1203" y="1954"/>
                  </a:moveTo>
                  <a:cubicBezTo>
                    <a:pt x="1196" y="1985"/>
                    <a:pt x="1187" y="2019"/>
                    <a:pt x="1175" y="2064"/>
                  </a:cubicBezTo>
                  <a:cubicBezTo>
                    <a:pt x="1169" y="2029"/>
                    <a:pt x="1165" y="2004"/>
                    <a:pt x="1157" y="1954"/>
                  </a:cubicBezTo>
                  <a:close/>
                  <a:moveTo>
                    <a:pt x="4554" y="1922"/>
                  </a:moveTo>
                  <a:cubicBezTo>
                    <a:pt x="4562" y="1970"/>
                    <a:pt x="4566" y="1995"/>
                    <a:pt x="4572" y="2032"/>
                  </a:cubicBezTo>
                  <a:cubicBezTo>
                    <a:pt x="4556" y="2039"/>
                    <a:pt x="4541" y="2045"/>
                    <a:pt x="4496" y="2066"/>
                  </a:cubicBezTo>
                  <a:cubicBezTo>
                    <a:pt x="4525" y="1995"/>
                    <a:pt x="4537" y="1966"/>
                    <a:pt x="4554" y="1922"/>
                  </a:cubicBezTo>
                  <a:close/>
                  <a:moveTo>
                    <a:pt x="9551" y="2028"/>
                  </a:moveTo>
                  <a:cubicBezTo>
                    <a:pt x="9552" y="2047"/>
                    <a:pt x="9554" y="2066"/>
                    <a:pt x="9554" y="2084"/>
                  </a:cubicBezTo>
                  <a:lnTo>
                    <a:pt x="9554" y="2085"/>
                  </a:lnTo>
                  <a:lnTo>
                    <a:pt x="9545" y="2085"/>
                  </a:lnTo>
                  <a:cubicBezTo>
                    <a:pt x="9543" y="2066"/>
                    <a:pt x="9542" y="2047"/>
                    <a:pt x="9542" y="2028"/>
                  </a:cubicBezTo>
                  <a:close/>
                  <a:moveTo>
                    <a:pt x="3149" y="2073"/>
                  </a:moveTo>
                  <a:cubicBezTo>
                    <a:pt x="3149" y="2079"/>
                    <a:pt x="3149" y="2085"/>
                    <a:pt x="3151" y="2092"/>
                  </a:cubicBezTo>
                  <a:lnTo>
                    <a:pt x="3123" y="2092"/>
                  </a:lnTo>
                  <a:cubicBezTo>
                    <a:pt x="3123" y="2085"/>
                    <a:pt x="3121" y="2079"/>
                    <a:pt x="3121" y="2073"/>
                  </a:cubicBezTo>
                  <a:close/>
                  <a:moveTo>
                    <a:pt x="7544" y="2037"/>
                  </a:moveTo>
                  <a:cubicBezTo>
                    <a:pt x="7544" y="2056"/>
                    <a:pt x="7545" y="2073"/>
                    <a:pt x="7547" y="2092"/>
                  </a:cubicBezTo>
                  <a:lnTo>
                    <a:pt x="7538" y="2092"/>
                  </a:lnTo>
                  <a:cubicBezTo>
                    <a:pt x="7537" y="2073"/>
                    <a:pt x="7535" y="2056"/>
                    <a:pt x="7534" y="2037"/>
                  </a:cubicBezTo>
                  <a:close/>
                  <a:moveTo>
                    <a:pt x="4843" y="2045"/>
                  </a:moveTo>
                  <a:cubicBezTo>
                    <a:pt x="4844" y="2062"/>
                    <a:pt x="4846" y="2078"/>
                    <a:pt x="4847" y="2094"/>
                  </a:cubicBezTo>
                  <a:lnTo>
                    <a:pt x="4800" y="2094"/>
                  </a:lnTo>
                  <a:cubicBezTo>
                    <a:pt x="4799" y="2085"/>
                    <a:pt x="4797" y="2076"/>
                    <a:pt x="4797" y="2066"/>
                  </a:cubicBezTo>
                  <a:cubicBezTo>
                    <a:pt x="4812" y="2060"/>
                    <a:pt x="4827" y="2053"/>
                    <a:pt x="4843" y="2045"/>
                  </a:cubicBezTo>
                  <a:close/>
                  <a:moveTo>
                    <a:pt x="2779" y="2053"/>
                  </a:moveTo>
                  <a:cubicBezTo>
                    <a:pt x="2780" y="2070"/>
                    <a:pt x="2783" y="2087"/>
                    <a:pt x="2785" y="2103"/>
                  </a:cubicBezTo>
                  <a:cubicBezTo>
                    <a:pt x="2760" y="2103"/>
                    <a:pt x="2735" y="2103"/>
                    <a:pt x="2711" y="2104"/>
                  </a:cubicBezTo>
                  <a:cubicBezTo>
                    <a:pt x="2709" y="2094"/>
                    <a:pt x="2708" y="2085"/>
                    <a:pt x="2707" y="2075"/>
                  </a:cubicBezTo>
                  <a:cubicBezTo>
                    <a:pt x="2732" y="2067"/>
                    <a:pt x="2755" y="2060"/>
                    <a:pt x="2779" y="2053"/>
                  </a:cubicBezTo>
                  <a:close/>
                  <a:moveTo>
                    <a:pt x="1733" y="1944"/>
                  </a:moveTo>
                  <a:cubicBezTo>
                    <a:pt x="1737" y="2007"/>
                    <a:pt x="1740" y="2053"/>
                    <a:pt x="1744" y="2119"/>
                  </a:cubicBezTo>
                  <a:cubicBezTo>
                    <a:pt x="1718" y="2101"/>
                    <a:pt x="1686" y="2075"/>
                    <a:pt x="1653" y="2064"/>
                  </a:cubicBezTo>
                  <a:cubicBezTo>
                    <a:pt x="1622" y="2054"/>
                    <a:pt x="1591" y="2062"/>
                    <a:pt x="1558" y="2017"/>
                  </a:cubicBezTo>
                  <a:cubicBezTo>
                    <a:pt x="1591" y="2013"/>
                    <a:pt x="1625" y="2016"/>
                    <a:pt x="1658" y="2003"/>
                  </a:cubicBezTo>
                  <a:cubicBezTo>
                    <a:pt x="1686" y="1992"/>
                    <a:pt x="1709" y="1963"/>
                    <a:pt x="1733" y="1944"/>
                  </a:cubicBezTo>
                  <a:close/>
                  <a:moveTo>
                    <a:pt x="7893" y="2110"/>
                  </a:moveTo>
                  <a:cubicBezTo>
                    <a:pt x="7893" y="2116"/>
                    <a:pt x="7893" y="2123"/>
                    <a:pt x="7894" y="2129"/>
                  </a:cubicBezTo>
                  <a:lnTo>
                    <a:pt x="7866" y="2129"/>
                  </a:lnTo>
                  <a:cubicBezTo>
                    <a:pt x="7865" y="2123"/>
                    <a:pt x="7865" y="2117"/>
                    <a:pt x="7865" y="2110"/>
                  </a:cubicBezTo>
                  <a:close/>
                  <a:moveTo>
                    <a:pt x="7363" y="2113"/>
                  </a:moveTo>
                  <a:cubicBezTo>
                    <a:pt x="7363" y="2119"/>
                    <a:pt x="7363" y="2125"/>
                    <a:pt x="7363" y="2131"/>
                  </a:cubicBezTo>
                  <a:lnTo>
                    <a:pt x="7337" y="2131"/>
                  </a:lnTo>
                  <a:cubicBezTo>
                    <a:pt x="7335" y="2125"/>
                    <a:pt x="7335" y="2119"/>
                    <a:pt x="7335" y="2113"/>
                  </a:cubicBezTo>
                  <a:close/>
                  <a:moveTo>
                    <a:pt x="7056" y="2113"/>
                  </a:moveTo>
                  <a:cubicBezTo>
                    <a:pt x="7057" y="2120"/>
                    <a:pt x="7057" y="2126"/>
                    <a:pt x="7057" y="2132"/>
                  </a:cubicBezTo>
                  <a:lnTo>
                    <a:pt x="7029" y="2132"/>
                  </a:lnTo>
                  <a:cubicBezTo>
                    <a:pt x="7029" y="2126"/>
                    <a:pt x="7029" y="2120"/>
                    <a:pt x="7028" y="2113"/>
                  </a:cubicBezTo>
                  <a:close/>
                  <a:moveTo>
                    <a:pt x="7603" y="2092"/>
                  </a:moveTo>
                  <a:cubicBezTo>
                    <a:pt x="7604" y="2112"/>
                    <a:pt x="7606" y="2131"/>
                    <a:pt x="7606" y="2150"/>
                  </a:cubicBezTo>
                  <a:lnTo>
                    <a:pt x="7597" y="2150"/>
                  </a:lnTo>
                  <a:cubicBezTo>
                    <a:pt x="7595" y="2131"/>
                    <a:pt x="7594" y="2112"/>
                    <a:pt x="7594" y="2092"/>
                  </a:cubicBezTo>
                  <a:close/>
                  <a:moveTo>
                    <a:pt x="7195" y="2066"/>
                  </a:moveTo>
                  <a:cubicBezTo>
                    <a:pt x="7211" y="2087"/>
                    <a:pt x="7229" y="2109"/>
                    <a:pt x="7254" y="2138"/>
                  </a:cubicBezTo>
                  <a:cubicBezTo>
                    <a:pt x="7236" y="2145"/>
                    <a:pt x="7225" y="2150"/>
                    <a:pt x="7201" y="2159"/>
                  </a:cubicBezTo>
                  <a:cubicBezTo>
                    <a:pt x="7198" y="2107"/>
                    <a:pt x="7197" y="2082"/>
                    <a:pt x="7195" y="2066"/>
                  </a:cubicBezTo>
                  <a:close/>
                  <a:moveTo>
                    <a:pt x="2192" y="2000"/>
                  </a:moveTo>
                  <a:cubicBezTo>
                    <a:pt x="2198" y="2045"/>
                    <a:pt x="2200" y="2081"/>
                    <a:pt x="2203" y="2103"/>
                  </a:cubicBezTo>
                  <a:cubicBezTo>
                    <a:pt x="2215" y="2123"/>
                    <a:pt x="2223" y="2137"/>
                    <a:pt x="2231" y="2150"/>
                  </a:cubicBezTo>
                  <a:cubicBezTo>
                    <a:pt x="2228" y="2156"/>
                    <a:pt x="2227" y="2162"/>
                    <a:pt x="2224" y="2167"/>
                  </a:cubicBezTo>
                  <a:cubicBezTo>
                    <a:pt x="2217" y="2151"/>
                    <a:pt x="2209" y="2137"/>
                    <a:pt x="2202" y="2120"/>
                  </a:cubicBezTo>
                  <a:cubicBezTo>
                    <a:pt x="2203" y="2117"/>
                    <a:pt x="2205" y="2113"/>
                    <a:pt x="2206" y="2110"/>
                  </a:cubicBezTo>
                  <a:lnTo>
                    <a:pt x="2206" y="2110"/>
                  </a:lnTo>
                  <a:cubicBezTo>
                    <a:pt x="2189" y="2129"/>
                    <a:pt x="2177" y="2150"/>
                    <a:pt x="2162" y="2173"/>
                  </a:cubicBezTo>
                  <a:cubicBezTo>
                    <a:pt x="2153" y="2140"/>
                    <a:pt x="2147" y="2106"/>
                    <a:pt x="2139" y="2075"/>
                  </a:cubicBezTo>
                  <a:cubicBezTo>
                    <a:pt x="2133" y="2059"/>
                    <a:pt x="2124" y="2047"/>
                    <a:pt x="2106" y="2017"/>
                  </a:cubicBezTo>
                  <a:cubicBezTo>
                    <a:pt x="2139" y="2012"/>
                    <a:pt x="2162" y="2006"/>
                    <a:pt x="2192" y="2000"/>
                  </a:cubicBezTo>
                  <a:close/>
                  <a:moveTo>
                    <a:pt x="2406" y="1989"/>
                  </a:moveTo>
                  <a:cubicBezTo>
                    <a:pt x="2433" y="2053"/>
                    <a:pt x="2448" y="2088"/>
                    <a:pt x="2476" y="2154"/>
                  </a:cubicBezTo>
                  <a:cubicBezTo>
                    <a:pt x="2424" y="2162"/>
                    <a:pt x="2389" y="2167"/>
                    <a:pt x="2356" y="2173"/>
                  </a:cubicBezTo>
                  <a:cubicBezTo>
                    <a:pt x="2315" y="2017"/>
                    <a:pt x="2405" y="2079"/>
                    <a:pt x="2406" y="1989"/>
                  </a:cubicBezTo>
                  <a:close/>
                  <a:moveTo>
                    <a:pt x="940" y="2120"/>
                  </a:moveTo>
                  <a:cubicBezTo>
                    <a:pt x="941" y="2140"/>
                    <a:pt x="943" y="2159"/>
                    <a:pt x="944" y="2178"/>
                  </a:cubicBezTo>
                  <a:lnTo>
                    <a:pt x="934" y="2178"/>
                  </a:lnTo>
                  <a:cubicBezTo>
                    <a:pt x="932" y="2159"/>
                    <a:pt x="932" y="2140"/>
                    <a:pt x="931" y="2120"/>
                  </a:cubicBezTo>
                  <a:close/>
                  <a:moveTo>
                    <a:pt x="6074" y="2109"/>
                  </a:moveTo>
                  <a:cubicBezTo>
                    <a:pt x="6077" y="2141"/>
                    <a:pt x="6079" y="2172"/>
                    <a:pt x="6082" y="2203"/>
                  </a:cubicBezTo>
                  <a:cubicBezTo>
                    <a:pt x="6077" y="2204"/>
                    <a:pt x="6073" y="2206"/>
                    <a:pt x="6068" y="2207"/>
                  </a:cubicBezTo>
                  <a:cubicBezTo>
                    <a:pt x="6062" y="2175"/>
                    <a:pt x="6057" y="2144"/>
                    <a:pt x="6051" y="2113"/>
                  </a:cubicBezTo>
                  <a:cubicBezTo>
                    <a:pt x="6059" y="2112"/>
                    <a:pt x="6067" y="2110"/>
                    <a:pt x="6074" y="2109"/>
                  </a:cubicBezTo>
                  <a:close/>
                  <a:moveTo>
                    <a:pt x="731" y="2197"/>
                  </a:moveTo>
                  <a:cubicBezTo>
                    <a:pt x="732" y="2203"/>
                    <a:pt x="732" y="2209"/>
                    <a:pt x="732" y="2216"/>
                  </a:cubicBezTo>
                  <a:lnTo>
                    <a:pt x="704" y="2216"/>
                  </a:lnTo>
                  <a:cubicBezTo>
                    <a:pt x="704" y="2209"/>
                    <a:pt x="704" y="2203"/>
                    <a:pt x="703" y="2197"/>
                  </a:cubicBezTo>
                  <a:close/>
                  <a:moveTo>
                    <a:pt x="2281" y="2172"/>
                  </a:moveTo>
                  <a:cubicBezTo>
                    <a:pt x="2283" y="2190"/>
                    <a:pt x="2284" y="2209"/>
                    <a:pt x="2286" y="2228"/>
                  </a:cubicBezTo>
                  <a:lnTo>
                    <a:pt x="2277" y="2228"/>
                  </a:lnTo>
                  <a:cubicBezTo>
                    <a:pt x="2275" y="2209"/>
                    <a:pt x="2274" y="2190"/>
                    <a:pt x="2273" y="2172"/>
                  </a:cubicBezTo>
                  <a:close/>
                  <a:moveTo>
                    <a:pt x="2059" y="2172"/>
                  </a:moveTo>
                  <a:cubicBezTo>
                    <a:pt x="2061" y="2191"/>
                    <a:pt x="2061" y="2210"/>
                    <a:pt x="2062" y="2229"/>
                  </a:cubicBezTo>
                  <a:lnTo>
                    <a:pt x="2053" y="2229"/>
                  </a:lnTo>
                  <a:cubicBezTo>
                    <a:pt x="2052" y="2210"/>
                    <a:pt x="2050" y="2191"/>
                    <a:pt x="2049" y="2172"/>
                  </a:cubicBezTo>
                  <a:close/>
                  <a:moveTo>
                    <a:pt x="1640" y="2173"/>
                  </a:moveTo>
                  <a:cubicBezTo>
                    <a:pt x="1641" y="2192"/>
                    <a:pt x="1643" y="2212"/>
                    <a:pt x="1644" y="2231"/>
                  </a:cubicBezTo>
                  <a:lnTo>
                    <a:pt x="1635" y="2231"/>
                  </a:lnTo>
                  <a:cubicBezTo>
                    <a:pt x="1634" y="2212"/>
                    <a:pt x="1633" y="2192"/>
                    <a:pt x="1631" y="2173"/>
                  </a:cubicBezTo>
                  <a:close/>
                  <a:moveTo>
                    <a:pt x="10669" y="2087"/>
                  </a:moveTo>
                  <a:cubicBezTo>
                    <a:pt x="10672" y="2092"/>
                    <a:pt x="10675" y="2098"/>
                    <a:pt x="10678" y="2104"/>
                  </a:cubicBezTo>
                  <a:cubicBezTo>
                    <a:pt x="10672" y="2117"/>
                    <a:pt x="10664" y="2131"/>
                    <a:pt x="10659" y="2144"/>
                  </a:cubicBezTo>
                  <a:cubicBezTo>
                    <a:pt x="10656" y="2140"/>
                    <a:pt x="10654" y="2137"/>
                    <a:pt x="10651" y="2132"/>
                  </a:cubicBezTo>
                  <a:lnTo>
                    <a:pt x="10651" y="2132"/>
                  </a:lnTo>
                  <a:cubicBezTo>
                    <a:pt x="10657" y="2165"/>
                    <a:pt x="10659" y="2191"/>
                    <a:pt x="10660" y="2217"/>
                  </a:cubicBezTo>
                  <a:cubicBezTo>
                    <a:pt x="10660" y="2225"/>
                    <a:pt x="10656" y="2231"/>
                    <a:pt x="10653" y="2241"/>
                  </a:cubicBezTo>
                  <a:cubicBezTo>
                    <a:pt x="10628" y="2219"/>
                    <a:pt x="10601" y="2194"/>
                    <a:pt x="10560" y="2157"/>
                  </a:cubicBezTo>
                  <a:cubicBezTo>
                    <a:pt x="10600" y="2145"/>
                    <a:pt x="10628" y="2138"/>
                    <a:pt x="10654" y="2131"/>
                  </a:cubicBezTo>
                  <a:cubicBezTo>
                    <a:pt x="10657" y="2117"/>
                    <a:pt x="10663" y="2101"/>
                    <a:pt x="10669" y="2087"/>
                  </a:cubicBezTo>
                  <a:close/>
                  <a:moveTo>
                    <a:pt x="7593" y="2220"/>
                  </a:moveTo>
                  <a:cubicBezTo>
                    <a:pt x="7594" y="2229"/>
                    <a:pt x="7594" y="2240"/>
                    <a:pt x="7595" y="2248"/>
                  </a:cubicBezTo>
                  <a:lnTo>
                    <a:pt x="7540" y="2248"/>
                  </a:lnTo>
                  <a:cubicBezTo>
                    <a:pt x="7538" y="2240"/>
                    <a:pt x="7538" y="2229"/>
                    <a:pt x="7537" y="2220"/>
                  </a:cubicBezTo>
                  <a:close/>
                  <a:moveTo>
                    <a:pt x="5074" y="2216"/>
                  </a:moveTo>
                  <a:cubicBezTo>
                    <a:pt x="5075" y="2235"/>
                    <a:pt x="5077" y="2253"/>
                    <a:pt x="5077" y="2272"/>
                  </a:cubicBezTo>
                  <a:lnTo>
                    <a:pt x="5068" y="2272"/>
                  </a:lnTo>
                  <a:cubicBezTo>
                    <a:pt x="5066" y="2254"/>
                    <a:pt x="5065" y="2235"/>
                    <a:pt x="5065" y="2216"/>
                  </a:cubicBezTo>
                  <a:close/>
                  <a:moveTo>
                    <a:pt x="3423" y="2167"/>
                  </a:moveTo>
                  <a:cubicBezTo>
                    <a:pt x="3425" y="2167"/>
                    <a:pt x="3426" y="2167"/>
                    <a:pt x="3427" y="2167"/>
                  </a:cubicBezTo>
                  <a:cubicBezTo>
                    <a:pt x="3430" y="2204"/>
                    <a:pt x="3432" y="2243"/>
                    <a:pt x="3435" y="2279"/>
                  </a:cubicBezTo>
                  <a:lnTo>
                    <a:pt x="3422" y="2279"/>
                  </a:lnTo>
                  <a:cubicBezTo>
                    <a:pt x="3419" y="2243"/>
                    <a:pt x="3416" y="2204"/>
                    <a:pt x="3414" y="2167"/>
                  </a:cubicBezTo>
                  <a:cubicBezTo>
                    <a:pt x="3417" y="2167"/>
                    <a:pt x="3420" y="2167"/>
                    <a:pt x="3423" y="2167"/>
                  </a:cubicBezTo>
                  <a:close/>
                  <a:moveTo>
                    <a:pt x="3485" y="2222"/>
                  </a:moveTo>
                  <a:cubicBezTo>
                    <a:pt x="3486" y="2241"/>
                    <a:pt x="3488" y="2260"/>
                    <a:pt x="3488" y="2279"/>
                  </a:cubicBezTo>
                  <a:lnTo>
                    <a:pt x="3479" y="2279"/>
                  </a:lnTo>
                  <a:cubicBezTo>
                    <a:pt x="3477" y="2260"/>
                    <a:pt x="3476" y="2241"/>
                    <a:pt x="3476" y="2222"/>
                  </a:cubicBezTo>
                  <a:close/>
                  <a:moveTo>
                    <a:pt x="2152" y="2238"/>
                  </a:moveTo>
                  <a:cubicBezTo>
                    <a:pt x="2152" y="2247"/>
                    <a:pt x="2153" y="2256"/>
                    <a:pt x="2155" y="2265"/>
                  </a:cubicBezTo>
                  <a:cubicBezTo>
                    <a:pt x="2140" y="2272"/>
                    <a:pt x="2125" y="2279"/>
                    <a:pt x="2111" y="2287"/>
                  </a:cubicBezTo>
                  <a:cubicBezTo>
                    <a:pt x="2109" y="2270"/>
                    <a:pt x="2108" y="2254"/>
                    <a:pt x="2105" y="2238"/>
                  </a:cubicBezTo>
                  <a:close/>
                  <a:moveTo>
                    <a:pt x="11249" y="2262"/>
                  </a:moveTo>
                  <a:cubicBezTo>
                    <a:pt x="11250" y="2270"/>
                    <a:pt x="11250" y="2279"/>
                    <a:pt x="11251" y="2290"/>
                  </a:cubicBezTo>
                  <a:lnTo>
                    <a:pt x="11196" y="2290"/>
                  </a:lnTo>
                  <a:cubicBezTo>
                    <a:pt x="11194" y="2281"/>
                    <a:pt x="11194" y="2270"/>
                    <a:pt x="11193" y="2262"/>
                  </a:cubicBezTo>
                  <a:close/>
                  <a:moveTo>
                    <a:pt x="417" y="2235"/>
                  </a:moveTo>
                  <a:cubicBezTo>
                    <a:pt x="419" y="2254"/>
                    <a:pt x="420" y="2273"/>
                    <a:pt x="422" y="2293"/>
                  </a:cubicBezTo>
                  <a:lnTo>
                    <a:pt x="411" y="2293"/>
                  </a:lnTo>
                  <a:cubicBezTo>
                    <a:pt x="411" y="2273"/>
                    <a:pt x="410" y="2254"/>
                    <a:pt x="408" y="2235"/>
                  </a:cubicBezTo>
                  <a:close/>
                  <a:moveTo>
                    <a:pt x="11098" y="2247"/>
                  </a:moveTo>
                  <a:cubicBezTo>
                    <a:pt x="11100" y="2266"/>
                    <a:pt x="11101" y="2285"/>
                    <a:pt x="11103" y="2304"/>
                  </a:cubicBezTo>
                  <a:lnTo>
                    <a:pt x="11094" y="2304"/>
                  </a:lnTo>
                  <a:cubicBezTo>
                    <a:pt x="11093" y="2285"/>
                    <a:pt x="11091" y="2266"/>
                    <a:pt x="11090" y="2247"/>
                  </a:cubicBezTo>
                  <a:close/>
                  <a:moveTo>
                    <a:pt x="8341" y="2257"/>
                  </a:moveTo>
                  <a:cubicBezTo>
                    <a:pt x="8343" y="2273"/>
                    <a:pt x="8346" y="2290"/>
                    <a:pt x="8347" y="2306"/>
                  </a:cubicBezTo>
                  <a:lnTo>
                    <a:pt x="8300" y="2306"/>
                  </a:lnTo>
                  <a:cubicBezTo>
                    <a:pt x="8299" y="2297"/>
                    <a:pt x="8297" y="2288"/>
                    <a:pt x="8297" y="2278"/>
                  </a:cubicBezTo>
                  <a:cubicBezTo>
                    <a:pt x="8312" y="2272"/>
                    <a:pt x="8327" y="2265"/>
                    <a:pt x="8341" y="2257"/>
                  </a:cubicBezTo>
                  <a:close/>
                  <a:moveTo>
                    <a:pt x="10709" y="2248"/>
                  </a:moveTo>
                  <a:lnTo>
                    <a:pt x="10713" y="2306"/>
                  </a:lnTo>
                  <a:lnTo>
                    <a:pt x="10703" y="2306"/>
                  </a:lnTo>
                  <a:cubicBezTo>
                    <a:pt x="10703" y="2287"/>
                    <a:pt x="10701" y="2268"/>
                    <a:pt x="10700" y="2248"/>
                  </a:cubicBezTo>
                  <a:close/>
                  <a:moveTo>
                    <a:pt x="8241" y="2316"/>
                  </a:moveTo>
                  <a:cubicBezTo>
                    <a:pt x="8241" y="2316"/>
                    <a:pt x="8241" y="2316"/>
                    <a:pt x="8241" y="2316"/>
                  </a:cubicBezTo>
                  <a:lnTo>
                    <a:pt x="8241" y="2316"/>
                  </a:lnTo>
                  <a:cubicBezTo>
                    <a:pt x="8241" y="2316"/>
                    <a:pt x="8241" y="2316"/>
                    <a:pt x="8241" y="2316"/>
                  </a:cubicBezTo>
                  <a:close/>
                  <a:moveTo>
                    <a:pt x="6889" y="2265"/>
                  </a:moveTo>
                  <a:lnTo>
                    <a:pt x="6894" y="2322"/>
                  </a:lnTo>
                  <a:lnTo>
                    <a:pt x="6883" y="2322"/>
                  </a:lnTo>
                  <a:cubicBezTo>
                    <a:pt x="6883" y="2303"/>
                    <a:pt x="6882" y="2284"/>
                    <a:pt x="6880" y="2265"/>
                  </a:cubicBezTo>
                  <a:close/>
                  <a:moveTo>
                    <a:pt x="1993" y="2304"/>
                  </a:moveTo>
                  <a:cubicBezTo>
                    <a:pt x="1993" y="2310"/>
                    <a:pt x="1994" y="2318"/>
                    <a:pt x="1994" y="2323"/>
                  </a:cubicBezTo>
                  <a:lnTo>
                    <a:pt x="1967" y="2323"/>
                  </a:lnTo>
                  <a:cubicBezTo>
                    <a:pt x="1967" y="2318"/>
                    <a:pt x="1967" y="2310"/>
                    <a:pt x="1965" y="2304"/>
                  </a:cubicBezTo>
                  <a:close/>
                  <a:moveTo>
                    <a:pt x="3180" y="2225"/>
                  </a:moveTo>
                  <a:cubicBezTo>
                    <a:pt x="3183" y="2262"/>
                    <a:pt x="3186" y="2300"/>
                    <a:pt x="3188" y="2337"/>
                  </a:cubicBezTo>
                  <a:lnTo>
                    <a:pt x="3174" y="2337"/>
                  </a:lnTo>
                  <a:cubicBezTo>
                    <a:pt x="3171" y="2300"/>
                    <a:pt x="3169" y="2262"/>
                    <a:pt x="3167" y="2225"/>
                  </a:cubicBezTo>
                  <a:close/>
                  <a:moveTo>
                    <a:pt x="3861" y="2106"/>
                  </a:moveTo>
                  <a:lnTo>
                    <a:pt x="3861" y="2106"/>
                  </a:lnTo>
                  <a:cubicBezTo>
                    <a:pt x="3878" y="2135"/>
                    <a:pt x="3892" y="2160"/>
                    <a:pt x="3911" y="2194"/>
                  </a:cubicBezTo>
                  <a:cubicBezTo>
                    <a:pt x="3913" y="2237"/>
                    <a:pt x="3913" y="2287"/>
                    <a:pt x="3914" y="2337"/>
                  </a:cubicBezTo>
                  <a:cubicBezTo>
                    <a:pt x="3906" y="2251"/>
                    <a:pt x="3828" y="2210"/>
                    <a:pt x="3861" y="2106"/>
                  </a:cubicBezTo>
                  <a:close/>
                  <a:moveTo>
                    <a:pt x="2677" y="2229"/>
                  </a:moveTo>
                  <a:cubicBezTo>
                    <a:pt x="2683" y="2266"/>
                    <a:pt x="2689" y="2301"/>
                    <a:pt x="2695" y="2340"/>
                  </a:cubicBezTo>
                  <a:cubicBezTo>
                    <a:pt x="2694" y="2340"/>
                    <a:pt x="2694" y="2340"/>
                    <a:pt x="2693" y="2340"/>
                  </a:cubicBezTo>
                  <a:lnTo>
                    <a:pt x="2693" y="2340"/>
                  </a:lnTo>
                  <a:cubicBezTo>
                    <a:pt x="2693" y="2340"/>
                    <a:pt x="2693" y="2340"/>
                    <a:pt x="2693" y="2340"/>
                  </a:cubicBezTo>
                  <a:cubicBezTo>
                    <a:pt x="2667" y="2306"/>
                    <a:pt x="2664" y="2270"/>
                    <a:pt x="2659" y="2234"/>
                  </a:cubicBezTo>
                  <a:lnTo>
                    <a:pt x="2677" y="2229"/>
                  </a:lnTo>
                  <a:close/>
                  <a:moveTo>
                    <a:pt x="1119" y="2290"/>
                  </a:moveTo>
                  <a:cubicBezTo>
                    <a:pt x="1119" y="2307"/>
                    <a:pt x="1121" y="2326"/>
                    <a:pt x="1122" y="2345"/>
                  </a:cubicBezTo>
                  <a:lnTo>
                    <a:pt x="1113" y="2345"/>
                  </a:lnTo>
                  <a:cubicBezTo>
                    <a:pt x="1112" y="2326"/>
                    <a:pt x="1110" y="2307"/>
                    <a:pt x="1109" y="2290"/>
                  </a:cubicBezTo>
                  <a:close/>
                  <a:moveTo>
                    <a:pt x="5036" y="2348"/>
                  </a:moveTo>
                  <a:cubicBezTo>
                    <a:pt x="5037" y="2354"/>
                    <a:pt x="5037" y="2360"/>
                    <a:pt x="5037" y="2366"/>
                  </a:cubicBezTo>
                  <a:lnTo>
                    <a:pt x="5009" y="2366"/>
                  </a:lnTo>
                  <a:cubicBezTo>
                    <a:pt x="5009" y="2360"/>
                    <a:pt x="5009" y="2354"/>
                    <a:pt x="5008" y="2348"/>
                  </a:cubicBezTo>
                  <a:close/>
                  <a:moveTo>
                    <a:pt x="2165" y="2360"/>
                  </a:moveTo>
                  <a:cubicBezTo>
                    <a:pt x="2165" y="2366"/>
                    <a:pt x="2165" y="2372"/>
                    <a:pt x="2165" y="2379"/>
                  </a:cubicBezTo>
                  <a:lnTo>
                    <a:pt x="2137" y="2379"/>
                  </a:lnTo>
                  <a:cubicBezTo>
                    <a:pt x="2137" y="2372"/>
                    <a:pt x="2137" y="2366"/>
                    <a:pt x="2137" y="2360"/>
                  </a:cubicBezTo>
                  <a:close/>
                  <a:moveTo>
                    <a:pt x="4500" y="2329"/>
                  </a:moveTo>
                  <a:cubicBezTo>
                    <a:pt x="4501" y="2345"/>
                    <a:pt x="4501" y="2362"/>
                    <a:pt x="4503" y="2379"/>
                  </a:cubicBezTo>
                  <a:lnTo>
                    <a:pt x="4429" y="2379"/>
                  </a:lnTo>
                  <a:cubicBezTo>
                    <a:pt x="4428" y="2369"/>
                    <a:pt x="4426" y="2359"/>
                    <a:pt x="4426" y="2350"/>
                  </a:cubicBezTo>
                  <a:cubicBezTo>
                    <a:pt x="4450" y="2343"/>
                    <a:pt x="4475" y="2335"/>
                    <a:pt x="4500" y="2329"/>
                  </a:cubicBezTo>
                  <a:close/>
                  <a:moveTo>
                    <a:pt x="826" y="2362"/>
                  </a:moveTo>
                  <a:cubicBezTo>
                    <a:pt x="826" y="2371"/>
                    <a:pt x="828" y="2381"/>
                    <a:pt x="828" y="2390"/>
                  </a:cubicBezTo>
                  <a:lnTo>
                    <a:pt x="772" y="2390"/>
                  </a:lnTo>
                  <a:cubicBezTo>
                    <a:pt x="772" y="2381"/>
                    <a:pt x="770" y="2371"/>
                    <a:pt x="770" y="2362"/>
                  </a:cubicBezTo>
                  <a:close/>
                  <a:moveTo>
                    <a:pt x="1206" y="2345"/>
                  </a:moveTo>
                  <a:cubicBezTo>
                    <a:pt x="1207" y="2365"/>
                    <a:pt x="1209" y="2382"/>
                    <a:pt x="1210" y="2401"/>
                  </a:cubicBezTo>
                  <a:lnTo>
                    <a:pt x="1200" y="2401"/>
                  </a:lnTo>
                  <a:cubicBezTo>
                    <a:pt x="1199" y="2382"/>
                    <a:pt x="1199" y="2365"/>
                    <a:pt x="1197" y="2345"/>
                  </a:cubicBezTo>
                  <a:close/>
                  <a:moveTo>
                    <a:pt x="1288" y="2288"/>
                  </a:moveTo>
                  <a:cubicBezTo>
                    <a:pt x="1291" y="2326"/>
                    <a:pt x="1293" y="2363"/>
                    <a:pt x="1296" y="2401"/>
                  </a:cubicBezTo>
                  <a:lnTo>
                    <a:pt x="1282" y="2401"/>
                  </a:lnTo>
                  <a:cubicBezTo>
                    <a:pt x="1279" y="2363"/>
                    <a:pt x="1277" y="2326"/>
                    <a:pt x="1275" y="2288"/>
                  </a:cubicBezTo>
                  <a:close/>
                  <a:moveTo>
                    <a:pt x="3339" y="2412"/>
                  </a:moveTo>
                  <a:cubicBezTo>
                    <a:pt x="3339" y="2418"/>
                    <a:pt x="3341" y="2423"/>
                    <a:pt x="3341" y="2431"/>
                  </a:cubicBezTo>
                  <a:lnTo>
                    <a:pt x="3313" y="2431"/>
                  </a:lnTo>
                  <a:cubicBezTo>
                    <a:pt x="3313" y="2423"/>
                    <a:pt x="3311" y="2418"/>
                    <a:pt x="3311" y="2412"/>
                  </a:cubicBezTo>
                  <a:close/>
                  <a:moveTo>
                    <a:pt x="5334" y="2328"/>
                  </a:moveTo>
                  <a:cubicBezTo>
                    <a:pt x="5337" y="2366"/>
                    <a:pt x="5340" y="2403"/>
                    <a:pt x="5342" y="2441"/>
                  </a:cubicBezTo>
                  <a:lnTo>
                    <a:pt x="5328" y="2441"/>
                  </a:lnTo>
                  <a:cubicBezTo>
                    <a:pt x="5325" y="2403"/>
                    <a:pt x="5322" y="2366"/>
                    <a:pt x="5321" y="2328"/>
                  </a:cubicBezTo>
                  <a:close/>
                  <a:moveTo>
                    <a:pt x="5294" y="2460"/>
                  </a:moveTo>
                  <a:cubicBezTo>
                    <a:pt x="5294" y="2466"/>
                    <a:pt x="5296" y="2472"/>
                    <a:pt x="5296" y="2479"/>
                  </a:cubicBezTo>
                  <a:lnTo>
                    <a:pt x="5268" y="2479"/>
                  </a:lnTo>
                  <a:cubicBezTo>
                    <a:pt x="5268" y="2472"/>
                    <a:pt x="5266" y="2466"/>
                    <a:pt x="5266" y="2460"/>
                  </a:cubicBezTo>
                  <a:close/>
                  <a:moveTo>
                    <a:pt x="2462" y="2281"/>
                  </a:moveTo>
                  <a:cubicBezTo>
                    <a:pt x="2467" y="2344"/>
                    <a:pt x="2470" y="2394"/>
                    <a:pt x="2476" y="2481"/>
                  </a:cubicBezTo>
                  <a:cubicBezTo>
                    <a:pt x="2448" y="2403"/>
                    <a:pt x="2431" y="2356"/>
                    <a:pt x="2412" y="2298"/>
                  </a:cubicBezTo>
                  <a:cubicBezTo>
                    <a:pt x="2426" y="2294"/>
                    <a:pt x="2442" y="2288"/>
                    <a:pt x="2462" y="2281"/>
                  </a:cubicBezTo>
                  <a:close/>
                  <a:moveTo>
                    <a:pt x="7459" y="2432"/>
                  </a:moveTo>
                  <a:cubicBezTo>
                    <a:pt x="7460" y="2451"/>
                    <a:pt x="7460" y="2471"/>
                    <a:pt x="7462" y="2488"/>
                  </a:cubicBezTo>
                  <a:lnTo>
                    <a:pt x="7453" y="2488"/>
                  </a:lnTo>
                  <a:cubicBezTo>
                    <a:pt x="7451" y="2471"/>
                    <a:pt x="7450" y="2451"/>
                    <a:pt x="7448" y="2432"/>
                  </a:cubicBezTo>
                  <a:close/>
                  <a:moveTo>
                    <a:pt x="1029" y="2478"/>
                  </a:moveTo>
                  <a:cubicBezTo>
                    <a:pt x="1029" y="2484"/>
                    <a:pt x="1029" y="2491"/>
                    <a:pt x="1029" y="2497"/>
                  </a:cubicBezTo>
                  <a:lnTo>
                    <a:pt x="1003" y="2497"/>
                  </a:lnTo>
                  <a:cubicBezTo>
                    <a:pt x="1001" y="2490"/>
                    <a:pt x="1001" y="2484"/>
                    <a:pt x="1001" y="2478"/>
                  </a:cubicBezTo>
                  <a:close/>
                  <a:moveTo>
                    <a:pt x="220" y="2481"/>
                  </a:moveTo>
                  <a:cubicBezTo>
                    <a:pt x="220" y="2487"/>
                    <a:pt x="222" y="2494"/>
                    <a:pt x="222" y="2500"/>
                  </a:cubicBezTo>
                  <a:lnTo>
                    <a:pt x="194" y="2500"/>
                  </a:lnTo>
                  <a:cubicBezTo>
                    <a:pt x="194" y="2494"/>
                    <a:pt x="192" y="2488"/>
                    <a:pt x="192" y="2481"/>
                  </a:cubicBezTo>
                  <a:close/>
                  <a:moveTo>
                    <a:pt x="4447" y="2444"/>
                  </a:moveTo>
                  <a:cubicBezTo>
                    <a:pt x="4448" y="2463"/>
                    <a:pt x="4450" y="2482"/>
                    <a:pt x="4451" y="2501"/>
                  </a:cubicBezTo>
                  <a:lnTo>
                    <a:pt x="4443" y="2501"/>
                  </a:lnTo>
                  <a:cubicBezTo>
                    <a:pt x="4441" y="2482"/>
                    <a:pt x="4440" y="2463"/>
                    <a:pt x="4438" y="2444"/>
                  </a:cubicBezTo>
                  <a:close/>
                  <a:moveTo>
                    <a:pt x="1884" y="2407"/>
                  </a:moveTo>
                  <a:lnTo>
                    <a:pt x="1884" y="2407"/>
                  </a:lnTo>
                  <a:cubicBezTo>
                    <a:pt x="1893" y="2459"/>
                    <a:pt x="1902" y="2508"/>
                    <a:pt x="1877" y="2508"/>
                  </a:cubicBezTo>
                  <a:cubicBezTo>
                    <a:pt x="1867" y="2508"/>
                    <a:pt x="1852" y="2501"/>
                    <a:pt x="1830" y="2482"/>
                  </a:cubicBezTo>
                  <a:cubicBezTo>
                    <a:pt x="1850" y="2454"/>
                    <a:pt x="1865" y="2434"/>
                    <a:pt x="1884" y="2407"/>
                  </a:cubicBezTo>
                  <a:close/>
                  <a:moveTo>
                    <a:pt x="2691" y="2365"/>
                  </a:moveTo>
                  <a:cubicBezTo>
                    <a:pt x="2713" y="2399"/>
                    <a:pt x="2725" y="2447"/>
                    <a:pt x="2727" y="2509"/>
                  </a:cubicBezTo>
                  <a:cubicBezTo>
                    <a:pt x="2711" y="2509"/>
                    <a:pt x="2694" y="2510"/>
                    <a:pt x="2677" y="2510"/>
                  </a:cubicBezTo>
                  <a:lnTo>
                    <a:pt x="2677" y="2510"/>
                  </a:lnTo>
                  <a:cubicBezTo>
                    <a:pt x="2681" y="2461"/>
                    <a:pt x="2686" y="2413"/>
                    <a:pt x="2691" y="2365"/>
                  </a:cubicBezTo>
                  <a:close/>
                  <a:moveTo>
                    <a:pt x="5911" y="2513"/>
                  </a:moveTo>
                  <a:cubicBezTo>
                    <a:pt x="5912" y="2521"/>
                    <a:pt x="5912" y="2526"/>
                    <a:pt x="5912" y="2532"/>
                  </a:cubicBezTo>
                  <a:lnTo>
                    <a:pt x="5884" y="2532"/>
                  </a:lnTo>
                  <a:cubicBezTo>
                    <a:pt x="5884" y="2526"/>
                    <a:pt x="5884" y="2521"/>
                    <a:pt x="5883" y="2513"/>
                  </a:cubicBezTo>
                  <a:close/>
                  <a:moveTo>
                    <a:pt x="5187" y="2516"/>
                  </a:moveTo>
                  <a:cubicBezTo>
                    <a:pt x="5187" y="2524"/>
                    <a:pt x="5187" y="2529"/>
                    <a:pt x="5189" y="2535"/>
                  </a:cubicBezTo>
                  <a:lnTo>
                    <a:pt x="5161" y="2535"/>
                  </a:lnTo>
                  <a:cubicBezTo>
                    <a:pt x="5159" y="2529"/>
                    <a:pt x="5159" y="2524"/>
                    <a:pt x="5159" y="2516"/>
                  </a:cubicBezTo>
                  <a:close/>
                  <a:moveTo>
                    <a:pt x="4072" y="2522"/>
                  </a:moveTo>
                  <a:cubicBezTo>
                    <a:pt x="4072" y="2528"/>
                    <a:pt x="4072" y="2534"/>
                    <a:pt x="4073" y="2540"/>
                  </a:cubicBezTo>
                  <a:lnTo>
                    <a:pt x="4045" y="2540"/>
                  </a:lnTo>
                  <a:lnTo>
                    <a:pt x="4045" y="2541"/>
                  </a:lnTo>
                  <a:cubicBezTo>
                    <a:pt x="4045" y="2534"/>
                    <a:pt x="4044" y="2528"/>
                    <a:pt x="4044" y="2522"/>
                  </a:cubicBezTo>
                  <a:close/>
                  <a:moveTo>
                    <a:pt x="6904" y="2491"/>
                  </a:moveTo>
                  <a:cubicBezTo>
                    <a:pt x="6905" y="2510"/>
                    <a:pt x="6907" y="2528"/>
                    <a:pt x="6908" y="2547"/>
                  </a:cubicBezTo>
                  <a:lnTo>
                    <a:pt x="6900" y="2547"/>
                  </a:lnTo>
                  <a:cubicBezTo>
                    <a:pt x="6898" y="2528"/>
                    <a:pt x="6897" y="2510"/>
                    <a:pt x="6895" y="2491"/>
                  </a:cubicBezTo>
                  <a:close/>
                  <a:moveTo>
                    <a:pt x="3192" y="2429"/>
                  </a:moveTo>
                  <a:cubicBezTo>
                    <a:pt x="3201" y="2482"/>
                    <a:pt x="3205" y="2507"/>
                    <a:pt x="3213" y="2549"/>
                  </a:cubicBezTo>
                  <a:lnTo>
                    <a:pt x="3129" y="2549"/>
                  </a:lnTo>
                  <a:cubicBezTo>
                    <a:pt x="3158" y="2493"/>
                    <a:pt x="3171" y="2468"/>
                    <a:pt x="3192" y="2429"/>
                  </a:cubicBezTo>
                  <a:close/>
                  <a:moveTo>
                    <a:pt x="2676" y="2511"/>
                  </a:moveTo>
                  <a:lnTo>
                    <a:pt x="2676" y="2511"/>
                  </a:lnTo>
                  <a:cubicBezTo>
                    <a:pt x="2677" y="2525"/>
                    <a:pt x="2678" y="2540"/>
                    <a:pt x="2679" y="2555"/>
                  </a:cubicBezTo>
                  <a:lnTo>
                    <a:pt x="2679" y="2555"/>
                  </a:lnTo>
                  <a:cubicBezTo>
                    <a:pt x="2666" y="2546"/>
                    <a:pt x="2660" y="2537"/>
                    <a:pt x="2655" y="2528"/>
                  </a:cubicBezTo>
                  <a:cubicBezTo>
                    <a:pt x="2662" y="2522"/>
                    <a:pt x="2669" y="2517"/>
                    <a:pt x="2676" y="2511"/>
                  </a:cubicBezTo>
                  <a:close/>
                  <a:moveTo>
                    <a:pt x="4674" y="2500"/>
                  </a:moveTo>
                  <a:cubicBezTo>
                    <a:pt x="4675" y="2519"/>
                    <a:pt x="4677" y="2537"/>
                    <a:pt x="4678" y="2556"/>
                  </a:cubicBezTo>
                  <a:lnTo>
                    <a:pt x="4669" y="2556"/>
                  </a:lnTo>
                  <a:cubicBezTo>
                    <a:pt x="4668" y="2537"/>
                    <a:pt x="4666" y="2519"/>
                    <a:pt x="4665" y="2500"/>
                  </a:cubicBezTo>
                  <a:close/>
                  <a:moveTo>
                    <a:pt x="2445" y="2509"/>
                  </a:moveTo>
                  <a:cubicBezTo>
                    <a:pt x="2445" y="2528"/>
                    <a:pt x="2446" y="2547"/>
                    <a:pt x="2448" y="2566"/>
                  </a:cubicBezTo>
                  <a:lnTo>
                    <a:pt x="2439" y="2566"/>
                  </a:lnTo>
                  <a:cubicBezTo>
                    <a:pt x="2437" y="2547"/>
                    <a:pt x="2436" y="2528"/>
                    <a:pt x="2434" y="2510"/>
                  </a:cubicBezTo>
                  <a:lnTo>
                    <a:pt x="2434" y="2509"/>
                  </a:lnTo>
                  <a:close/>
                  <a:moveTo>
                    <a:pt x="484" y="2444"/>
                  </a:moveTo>
                  <a:cubicBezTo>
                    <a:pt x="501" y="2488"/>
                    <a:pt x="514" y="2524"/>
                    <a:pt x="528" y="2559"/>
                  </a:cubicBezTo>
                  <a:cubicBezTo>
                    <a:pt x="516" y="2567"/>
                    <a:pt x="506" y="2573"/>
                    <a:pt x="497" y="2573"/>
                  </a:cubicBezTo>
                  <a:cubicBezTo>
                    <a:pt x="479" y="2573"/>
                    <a:pt x="470" y="2545"/>
                    <a:pt x="484" y="2444"/>
                  </a:cubicBezTo>
                  <a:close/>
                  <a:moveTo>
                    <a:pt x="1796" y="2518"/>
                  </a:moveTo>
                  <a:cubicBezTo>
                    <a:pt x="1803" y="2534"/>
                    <a:pt x="1812" y="2549"/>
                    <a:pt x="1819" y="2565"/>
                  </a:cubicBezTo>
                  <a:cubicBezTo>
                    <a:pt x="1816" y="2568"/>
                    <a:pt x="1815" y="2572"/>
                    <a:pt x="1814" y="2575"/>
                  </a:cubicBezTo>
                  <a:cubicBezTo>
                    <a:pt x="1815" y="2571"/>
                    <a:pt x="1816" y="2568"/>
                    <a:pt x="1818" y="2563"/>
                  </a:cubicBezTo>
                  <a:cubicBezTo>
                    <a:pt x="1806" y="2562"/>
                    <a:pt x="1797" y="2550"/>
                    <a:pt x="1788" y="2537"/>
                  </a:cubicBezTo>
                  <a:cubicBezTo>
                    <a:pt x="1791" y="2529"/>
                    <a:pt x="1794" y="2525"/>
                    <a:pt x="1796" y="2518"/>
                  </a:cubicBezTo>
                  <a:close/>
                  <a:moveTo>
                    <a:pt x="7198" y="2565"/>
                  </a:moveTo>
                  <a:cubicBezTo>
                    <a:pt x="7198" y="2571"/>
                    <a:pt x="7198" y="2578"/>
                    <a:pt x="7198" y="2584"/>
                  </a:cubicBezTo>
                  <a:lnTo>
                    <a:pt x="7170" y="2584"/>
                  </a:lnTo>
                  <a:cubicBezTo>
                    <a:pt x="7170" y="2578"/>
                    <a:pt x="7170" y="2572"/>
                    <a:pt x="7170" y="2565"/>
                  </a:cubicBezTo>
                  <a:close/>
                  <a:moveTo>
                    <a:pt x="1814" y="2575"/>
                  </a:moveTo>
                  <a:lnTo>
                    <a:pt x="1814" y="2575"/>
                  </a:lnTo>
                  <a:cubicBezTo>
                    <a:pt x="1827" y="2576"/>
                    <a:pt x="1836" y="2590"/>
                    <a:pt x="1844" y="2603"/>
                  </a:cubicBezTo>
                  <a:cubicBezTo>
                    <a:pt x="1841" y="2609"/>
                    <a:pt x="1839" y="2615"/>
                    <a:pt x="1837" y="2621"/>
                  </a:cubicBezTo>
                  <a:cubicBezTo>
                    <a:pt x="1828" y="2606"/>
                    <a:pt x="1821" y="2590"/>
                    <a:pt x="1814" y="2575"/>
                  </a:cubicBezTo>
                  <a:close/>
                  <a:moveTo>
                    <a:pt x="578" y="2348"/>
                  </a:moveTo>
                  <a:cubicBezTo>
                    <a:pt x="607" y="2382"/>
                    <a:pt x="628" y="2407"/>
                    <a:pt x="650" y="2434"/>
                  </a:cubicBezTo>
                  <a:cubicBezTo>
                    <a:pt x="645" y="2444"/>
                    <a:pt x="642" y="2453"/>
                    <a:pt x="638" y="2463"/>
                  </a:cubicBezTo>
                  <a:cubicBezTo>
                    <a:pt x="654" y="2450"/>
                    <a:pt x="666" y="2428"/>
                    <a:pt x="678" y="2404"/>
                  </a:cubicBezTo>
                  <a:cubicBezTo>
                    <a:pt x="738" y="2423"/>
                    <a:pt x="784" y="2485"/>
                    <a:pt x="812" y="2619"/>
                  </a:cubicBezTo>
                  <a:cubicBezTo>
                    <a:pt x="791" y="2624"/>
                    <a:pt x="767" y="2628"/>
                    <a:pt x="740" y="2634"/>
                  </a:cubicBezTo>
                  <a:cubicBezTo>
                    <a:pt x="734" y="2600"/>
                    <a:pt x="729" y="2574"/>
                    <a:pt x="723" y="2538"/>
                  </a:cubicBezTo>
                  <a:cubicBezTo>
                    <a:pt x="697" y="2524"/>
                    <a:pt x="666" y="2504"/>
                    <a:pt x="635" y="2487"/>
                  </a:cubicBezTo>
                  <a:cubicBezTo>
                    <a:pt x="620" y="2462"/>
                    <a:pt x="604" y="2459"/>
                    <a:pt x="582" y="2456"/>
                  </a:cubicBezTo>
                  <a:cubicBezTo>
                    <a:pt x="581" y="2416"/>
                    <a:pt x="579" y="2385"/>
                    <a:pt x="578" y="2348"/>
                  </a:cubicBezTo>
                  <a:close/>
                  <a:moveTo>
                    <a:pt x="4637" y="2632"/>
                  </a:moveTo>
                  <a:cubicBezTo>
                    <a:pt x="4637" y="2638"/>
                    <a:pt x="4637" y="2644"/>
                    <a:pt x="4638" y="2650"/>
                  </a:cubicBezTo>
                  <a:lnTo>
                    <a:pt x="4610" y="2650"/>
                  </a:lnTo>
                  <a:lnTo>
                    <a:pt x="4609" y="2632"/>
                  </a:lnTo>
                  <a:close/>
                  <a:moveTo>
                    <a:pt x="5350" y="2610"/>
                  </a:moveTo>
                  <a:lnTo>
                    <a:pt x="5355" y="2666"/>
                  </a:lnTo>
                  <a:lnTo>
                    <a:pt x="5346" y="2666"/>
                  </a:lnTo>
                  <a:cubicBezTo>
                    <a:pt x="5344" y="2647"/>
                    <a:pt x="5343" y="2629"/>
                    <a:pt x="5342" y="2610"/>
                  </a:cubicBezTo>
                  <a:close/>
                  <a:moveTo>
                    <a:pt x="344" y="2646"/>
                  </a:moveTo>
                  <a:cubicBezTo>
                    <a:pt x="344" y="2654"/>
                    <a:pt x="345" y="2665"/>
                    <a:pt x="345" y="2674"/>
                  </a:cubicBezTo>
                  <a:cubicBezTo>
                    <a:pt x="326" y="2675"/>
                    <a:pt x="308" y="2675"/>
                    <a:pt x="289" y="2675"/>
                  </a:cubicBezTo>
                  <a:cubicBezTo>
                    <a:pt x="289" y="2665"/>
                    <a:pt x="288" y="2656"/>
                    <a:pt x="288" y="2646"/>
                  </a:cubicBezTo>
                  <a:close/>
                  <a:moveTo>
                    <a:pt x="3423" y="2506"/>
                  </a:moveTo>
                  <a:cubicBezTo>
                    <a:pt x="3426" y="2562"/>
                    <a:pt x="3430" y="2619"/>
                    <a:pt x="3433" y="2675"/>
                  </a:cubicBezTo>
                  <a:lnTo>
                    <a:pt x="3420" y="2675"/>
                  </a:lnTo>
                  <a:cubicBezTo>
                    <a:pt x="3416" y="2619"/>
                    <a:pt x="3413" y="2562"/>
                    <a:pt x="3408" y="2506"/>
                  </a:cubicBezTo>
                  <a:close/>
                  <a:moveTo>
                    <a:pt x="1079" y="2634"/>
                  </a:moveTo>
                  <a:cubicBezTo>
                    <a:pt x="1086" y="2650"/>
                    <a:pt x="1094" y="2664"/>
                    <a:pt x="1101" y="2679"/>
                  </a:cubicBezTo>
                  <a:lnTo>
                    <a:pt x="1101" y="2679"/>
                  </a:lnTo>
                  <a:cubicBezTo>
                    <a:pt x="1088" y="2679"/>
                    <a:pt x="1079" y="2665"/>
                    <a:pt x="1072" y="2653"/>
                  </a:cubicBezTo>
                  <a:cubicBezTo>
                    <a:pt x="1073" y="2647"/>
                    <a:pt x="1076" y="2641"/>
                    <a:pt x="1079" y="2634"/>
                  </a:cubicBezTo>
                  <a:close/>
                  <a:moveTo>
                    <a:pt x="1101" y="2680"/>
                  </a:moveTo>
                  <a:cubicBezTo>
                    <a:pt x="1101" y="2681"/>
                    <a:pt x="1101" y="2681"/>
                    <a:pt x="1101" y="2681"/>
                  </a:cubicBezTo>
                  <a:cubicBezTo>
                    <a:pt x="1100" y="2684"/>
                    <a:pt x="1098" y="2688"/>
                    <a:pt x="1097" y="2691"/>
                  </a:cubicBezTo>
                  <a:cubicBezTo>
                    <a:pt x="1098" y="2687"/>
                    <a:pt x="1100" y="2684"/>
                    <a:pt x="1101" y="2680"/>
                  </a:cubicBezTo>
                  <a:close/>
                  <a:moveTo>
                    <a:pt x="907" y="2515"/>
                  </a:moveTo>
                  <a:cubicBezTo>
                    <a:pt x="951" y="2550"/>
                    <a:pt x="978" y="2571"/>
                    <a:pt x="1012" y="2597"/>
                  </a:cubicBezTo>
                  <a:cubicBezTo>
                    <a:pt x="996" y="2635"/>
                    <a:pt x="985" y="2660"/>
                    <a:pt x="969" y="2694"/>
                  </a:cubicBezTo>
                  <a:cubicBezTo>
                    <a:pt x="951" y="2643"/>
                    <a:pt x="935" y="2594"/>
                    <a:pt x="907" y="2515"/>
                  </a:cubicBezTo>
                  <a:close/>
                  <a:moveTo>
                    <a:pt x="4000" y="2691"/>
                  </a:moveTo>
                  <a:cubicBezTo>
                    <a:pt x="4000" y="2697"/>
                    <a:pt x="4000" y="2703"/>
                    <a:pt x="4001" y="2710"/>
                  </a:cubicBezTo>
                  <a:lnTo>
                    <a:pt x="3973" y="2710"/>
                  </a:lnTo>
                  <a:lnTo>
                    <a:pt x="3972" y="2691"/>
                  </a:lnTo>
                  <a:close/>
                  <a:moveTo>
                    <a:pt x="4418" y="2685"/>
                  </a:moveTo>
                  <a:cubicBezTo>
                    <a:pt x="4418" y="2694"/>
                    <a:pt x="4419" y="2703"/>
                    <a:pt x="4419" y="2713"/>
                  </a:cubicBezTo>
                  <a:lnTo>
                    <a:pt x="4363" y="2713"/>
                  </a:lnTo>
                  <a:cubicBezTo>
                    <a:pt x="4363" y="2704"/>
                    <a:pt x="4362" y="2694"/>
                    <a:pt x="4362" y="2685"/>
                  </a:cubicBezTo>
                  <a:close/>
                  <a:moveTo>
                    <a:pt x="4699" y="2727"/>
                  </a:moveTo>
                  <a:cubicBezTo>
                    <a:pt x="4699" y="2727"/>
                    <a:pt x="4699" y="2728"/>
                    <a:pt x="4699" y="2728"/>
                  </a:cubicBezTo>
                  <a:lnTo>
                    <a:pt x="4699" y="2728"/>
                  </a:lnTo>
                  <a:cubicBezTo>
                    <a:pt x="4699" y="2728"/>
                    <a:pt x="4699" y="2727"/>
                    <a:pt x="4699" y="2727"/>
                  </a:cubicBezTo>
                  <a:close/>
                  <a:moveTo>
                    <a:pt x="1097" y="2691"/>
                  </a:moveTo>
                  <a:lnTo>
                    <a:pt x="1097" y="2691"/>
                  </a:lnTo>
                  <a:cubicBezTo>
                    <a:pt x="1110" y="2693"/>
                    <a:pt x="1118" y="2706"/>
                    <a:pt x="1126" y="2719"/>
                  </a:cubicBezTo>
                  <a:cubicBezTo>
                    <a:pt x="1124" y="2725"/>
                    <a:pt x="1122" y="2731"/>
                    <a:pt x="1119" y="2737"/>
                  </a:cubicBezTo>
                  <a:cubicBezTo>
                    <a:pt x="1112" y="2722"/>
                    <a:pt x="1104" y="2706"/>
                    <a:pt x="1097" y="2691"/>
                  </a:cubicBezTo>
                  <a:close/>
                  <a:moveTo>
                    <a:pt x="1450" y="2654"/>
                  </a:moveTo>
                  <a:lnTo>
                    <a:pt x="1450" y="2654"/>
                  </a:lnTo>
                  <a:cubicBezTo>
                    <a:pt x="1441" y="2734"/>
                    <a:pt x="1416" y="2775"/>
                    <a:pt x="1375" y="2781"/>
                  </a:cubicBezTo>
                  <a:cubicBezTo>
                    <a:pt x="1403" y="2734"/>
                    <a:pt x="1422" y="2702"/>
                    <a:pt x="1450" y="2654"/>
                  </a:cubicBezTo>
                  <a:close/>
                  <a:moveTo>
                    <a:pt x="968" y="2818"/>
                  </a:moveTo>
                  <a:cubicBezTo>
                    <a:pt x="968" y="2824"/>
                    <a:pt x="969" y="2830"/>
                    <a:pt x="969" y="2837"/>
                  </a:cubicBezTo>
                  <a:lnTo>
                    <a:pt x="941" y="2837"/>
                  </a:lnTo>
                  <a:lnTo>
                    <a:pt x="941" y="2835"/>
                  </a:lnTo>
                  <a:cubicBezTo>
                    <a:pt x="941" y="2830"/>
                    <a:pt x="941" y="2824"/>
                    <a:pt x="940" y="2818"/>
                  </a:cubicBezTo>
                  <a:close/>
                  <a:moveTo>
                    <a:pt x="2693" y="2617"/>
                  </a:moveTo>
                  <a:cubicBezTo>
                    <a:pt x="2709" y="2693"/>
                    <a:pt x="2714" y="2769"/>
                    <a:pt x="2720" y="2844"/>
                  </a:cubicBezTo>
                  <a:cubicBezTo>
                    <a:pt x="2693" y="2770"/>
                    <a:pt x="2685" y="2694"/>
                    <a:pt x="2693" y="2617"/>
                  </a:cubicBezTo>
                  <a:close/>
                  <a:moveTo>
                    <a:pt x="1961" y="2794"/>
                  </a:moveTo>
                  <a:cubicBezTo>
                    <a:pt x="1962" y="2813"/>
                    <a:pt x="1964" y="2832"/>
                    <a:pt x="1965" y="2850"/>
                  </a:cubicBezTo>
                  <a:lnTo>
                    <a:pt x="1955" y="2850"/>
                  </a:lnTo>
                  <a:cubicBezTo>
                    <a:pt x="1955" y="2832"/>
                    <a:pt x="1953" y="2813"/>
                    <a:pt x="1952" y="2794"/>
                  </a:cubicBezTo>
                  <a:close/>
                  <a:moveTo>
                    <a:pt x="1372" y="2859"/>
                  </a:moveTo>
                  <a:cubicBezTo>
                    <a:pt x="1379" y="2875"/>
                    <a:pt x="1388" y="2890"/>
                    <a:pt x="1396" y="2906"/>
                  </a:cubicBezTo>
                  <a:cubicBezTo>
                    <a:pt x="1395" y="2907"/>
                    <a:pt x="1394" y="2909"/>
                    <a:pt x="1393" y="2910"/>
                  </a:cubicBezTo>
                  <a:lnTo>
                    <a:pt x="1393" y="2910"/>
                  </a:lnTo>
                  <a:cubicBezTo>
                    <a:pt x="1375" y="2892"/>
                    <a:pt x="1370" y="2884"/>
                    <a:pt x="1365" y="2877"/>
                  </a:cubicBezTo>
                  <a:cubicBezTo>
                    <a:pt x="1368" y="2871"/>
                    <a:pt x="1371" y="2865"/>
                    <a:pt x="1372" y="2859"/>
                  </a:cubicBezTo>
                  <a:close/>
                  <a:moveTo>
                    <a:pt x="1403" y="2930"/>
                  </a:moveTo>
                  <a:cubicBezTo>
                    <a:pt x="1414" y="2941"/>
                    <a:pt x="1415" y="2945"/>
                    <a:pt x="1413" y="2945"/>
                  </a:cubicBezTo>
                  <a:cubicBezTo>
                    <a:pt x="1410" y="2945"/>
                    <a:pt x="1402" y="2941"/>
                    <a:pt x="1394" y="2937"/>
                  </a:cubicBezTo>
                  <a:cubicBezTo>
                    <a:pt x="1397" y="2935"/>
                    <a:pt x="1400" y="2933"/>
                    <a:pt x="1403" y="2930"/>
                  </a:cubicBezTo>
                  <a:close/>
                  <a:moveTo>
                    <a:pt x="3928" y="2857"/>
                  </a:moveTo>
                  <a:cubicBezTo>
                    <a:pt x="3929" y="2890"/>
                    <a:pt x="3931" y="2907"/>
                    <a:pt x="3932" y="2940"/>
                  </a:cubicBezTo>
                  <a:cubicBezTo>
                    <a:pt x="3919" y="2946"/>
                    <a:pt x="3904" y="2953"/>
                    <a:pt x="3885" y="2960"/>
                  </a:cubicBezTo>
                  <a:cubicBezTo>
                    <a:pt x="3879" y="2924"/>
                    <a:pt x="3875" y="2899"/>
                    <a:pt x="3867" y="2857"/>
                  </a:cubicBezTo>
                  <a:close/>
                  <a:moveTo>
                    <a:pt x="1433" y="2912"/>
                  </a:moveTo>
                  <a:cubicBezTo>
                    <a:pt x="1436" y="2912"/>
                    <a:pt x="1443" y="2934"/>
                    <a:pt x="1465" y="2975"/>
                  </a:cubicBezTo>
                  <a:cubicBezTo>
                    <a:pt x="1441" y="2954"/>
                    <a:pt x="1423" y="2938"/>
                    <a:pt x="1410" y="2926"/>
                  </a:cubicBezTo>
                  <a:lnTo>
                    <a:pt x="1410" y="2926"/>
                  </a:lnTo>
                  <a:cubicBezTo>
                    <a:pt x="1417" y="2920"/>
                    <a:pt x="1425" y="2915"/>
                    <a:pt x="1432" y="2912"/>
                  </a:cubicBezTo>
                  <a:cubicBezTo>
                    <a:pt x="1433" y="2912"/>
                    <a:pt x="1433" y="2912"/>
                    <a:pt x="1433" y="2912"/>
                  </a:cubicBezTo>
                  <a:close/>
                  <a:moveTo>
                    <a:pt x="3322" y="2977"/>
                  </a:moveTo>
                  <a:cubicBezTo>
                    <a:pt x="3322" y="2983"/>
                    <a:pt x="3322" y="2988"/>
                    <a:pt x="3323" y="2996"/>
                  </a:cubicBezTo>
                  <a:lnTo>
                    <a:pt x="3295" y="2996"/>
                  </a:lnTo>
                  <a:cubicBezTo>
                    <a:pt x="3294" y="2988"/>
                    <a:pt x="3294" y="2983"/>
                    <a:pt x="3294" y="2977"/>
                  </a:cubicBezTo>
                  <a:close/>
                  <a:moveTo>
                    <a:pt x="1332" y="2919"/>
                  </a:moveTo>
                  <a:cubicBezTo>
                    <a:pt x="1335" y="2950"/>
                    <a:pt x="1337" y="2981"/>
                    <a:pt x="1340" y="3012"/>
                  </a:cubicBezTo>
                  <a:lnTo>
                    <a:pt x="1338" y="3012"/>
                  </a:lnTo>
                  <a:cubicBezTo>
                    <a:pt x="1335" y="3013"/>
                    <a:pt x="1331" y="3015"/>
                    <a:pt x="1327" y="3016"/>
                  </a:cubicBezTo>
                  <a:cubicBezTo>
                    <a:pt x="1321" y="2985"/>
                    <a:pt x="1315" y="2956"/>
                    <a:pt x="1309" y="2925"/>
                  </a:cubicBezTo>
                  <a:cubicBezTo>
                    <a:pt x="1318" y="2922"/>
                    <a:pt x="1325" y="2921"/>
                    <a:pt x="1332" y="2919"/>
                  </a:cubicBezTo>
                  <a:close/>
                  <a:moveTo>
                    <a:pt x="2033" y="2972"/>
                  </a:moveTo>
                  <a:cubicBezTo>
                    <a:pt x="2034" y="2983"/>
                    <a:pt x="2036" y="2991"/>
                    <a:pt x="2037" y="3000"/>
                  </a:cubicBezTo>
                  <a:cubicBezTo>
                    <a:pt x="2022" y="3008"/>
                    <a:pt x="2008" y="3015"/>
                    <a:pt x="1993" y="3022"/>
                  </a:cubicBezTo>
                  <a:cubicBezTo>
                    <a:pt x="1992" y="3006"/>
                    <a:pt x="1989" y="2990"/>
                    <a:pt x="1987" y="2974"/>
                  </a:cubicBezTo>
                  <a:cubicBezTo>
                    <a:pt x="2002" y="2974"/>
                    <a:pt x="2018" y="2974"/>
                    <a:pt x="2033" y="2972"/>
                  </a:cubicBezTo>
                  <a:close/>
                  <a:moveTo>
                    <a:pt x="1025" y="2968"/>
                  </a:moveTo>
                  <a:cubicBezTo>
                    <a:pt x="1025" y="2987"/>
                    <a:pt x="1026" y="3006"/>
                    <a:pt x="1028" y="3024"/>
                  </a:cubicBezTo>
                  <a:lnTo>
                    <a:pt x="1019" y="3024"/>
                  </a:lnTo>
                  <a:cubicBezTo>
                    <a:pt x="1018" y="3006"/>
                    <a:pt x="1016" y="2987"/>
                    <a:pt x="1015" y="2968"/>
                  </a:cubicBezTo>
                  <a:close/>
                  <a:moveTo>
                    <a:pt x="1160" y="2905"/>
                  </a:moveTo>
                  <a:cubicBezTo>
                    <a:pt x="1166" y="2938"/>
                    <a:pt x="1172" y="2969"/>
                    <a:pt x="1188" y="3065"/>
                  </a:cubicBezTo>
                  <a:cubicBezTo>
                    <a:pt x="1149" y="2996"/>
                    <a:pt x="1132" y="2968"/>
                    <a:pt x="1107" y="2925"/>
                  </a:cubicBezTo>
                  <a:cubicBezTo>
                    <a:pt x="1131" y="2916"/>
                    <a:pt x="1143" y="2912"/>
                    <a:pt x="1160" y="2905"/>
                  </a:cubicBezTo>
                  <a:close/>
                  <a:moveTo>
                    <a:pt x="941" y="2974"/>
                  </a:moveTo>
                  <a:cubicBezTo>
                    <a:pt x="947" y="3005"/>
                    <a:pt x="953" y="3035"/>
                    <a:pt x="957" y="3066"/>
                  </a:cubicBezTo>
                  <a:cubicBezTo>
                    <a:pt x="950" y="3068"/>
                    <a:pt x="943" y="3071"/>
                    <a:pt x="934" y="3072"/>
                  </a:cubicBezTo>
                  <a:cubicBezTo>
                    <a:pt x="932" y="3041"/>
                    <a:pt x="929" y="3010"/>
                    <a:pt x="928" y="2978"/>
                  </a:cubicBezTo>
                  <a:cubicBezTo>
                    <a:pt x="932" y="2977"/>
                    <a:pt x="937" y="2975"/>
                    <a:pt x="941" y="2974"/>
                  </a:cubicBezTo>
                  <a:close/>
                  <a:moveTo>
                    <a:pt x="991" y="3156"/>
                  </a:moveTo>
                  <a:cubicBezTo>
                    <a:pt x="991" y="3162"/>
                    <a:pt x="991" y="3169"/>
                    <a:pt x="991" y="3175"/>
                  </a:cubicBezTo>
                  <a:lnTo>
                    <a:pt x="963" y="3175"/>
                  </a:lnTo>
                  <a:cubicBezTo>
                    <a:pt x="963" y="3169"/>
                    <a:pt x="963" y="3162"/>
                    <a:pt x="963" y="3156"/>
                  </a:cubicBezTo>
                  <a:close/>
                  <a:moveTo>
                    <a:pt x="1631" y="2974"/>
                  </a:moveTo>
                  <a:cubicBezTo>
                    <a:pt x="1658" y="2999"/>
                    <a:pt x="1683" y="3024"/>
                    <a:pt x="1713" y="3053"/>
                  </a:cubicBezTo>
                  <a:cubicBezTo>
                    <a:pt x="1681" y="3100"/>
                    <a:pt x="1652" y="3143"/>
                    <a:pt x="1618" y="3193"/>
                  </a:cubicBezTo>
                  <a:cubicBezTo>
                    <a:pt x="1581" y="3081"/>
                    <a:pt x="1605" y="3022"/>
                    <a:pt x="1631" y="2974"/>
                  </a:cubicBezTo>
                  <a:close/>
                  <a:moveTo>
                    <a:pt x="2323" y="3189"/>
                  </a:moveTo>
                  <a:cubicBezTo>
                    <a:pt x="2323" y="3208"/>
                    <a:pt x="2324" y="3225"/>
                    <a:pt x="2325" y="3244"/>
                  </a:cubicBezTo>
                  <a:lnTo>
                    <a:pt x="2317" y="3244"/>
                  </a:lnTo>
                  <a:cubicBezTo>
                    <a:pt x="2315" y="3225"/>
                    <a:pt x="2314" y="3208"/>
                    <a:pt x="2312" y="3189"/>
                  </a:cubicBezTo>
                  <a:close/>
                  <a:moveTo>
                    <a:pt x="928" y="3194"/>
                  </a:moveTo>
                  <a:cubicBezTo>
                    <a:pt x="929" y="3214"/>
                    <a:pt x="931" y="3231"/>
                    <a:pt x="932" y="3250"/>
                  </a:cubicBezTo>
                  <a:lnTo>
                    <a:pt x="922" y="3250"/>
                  </a:lnTo>
                  <a:cubicBezTo>
                    <a:pt x="922" y="3231"/>
                    <a:pt x="920" y="3212"/>
                    <a:pt x="919" y="3194"/>
                  </a:cubicBezTo>
                  <a:close/>
                  <a:moveTo>
                    <a:pt x="21506" y="0"/>
                  </a:moveTo>
                  <a:cubicBezTo>
                    <a:pt x="21497" y="0"/>
                    <a:pt x="21487" y="5"/>
                    <a:pt x="21484" y="14"/>
                  </a:cubicBezTo>
                  <a:cubicBezTo>
                    <a:pt x="21467" y="57"/>
                    <a:pt x="21446" y="67"/>
                    <a:pt x="21423" y="67"/>
                  </a:cubicBezTo>
                  <a:cubicBezTo>
                    <a:pt x="21403" y="67"/>
                    <a:pt x="21382" y="59"/>
                    <a:pt x="21362" y="59"/>
                  </a:cubicBezTo>
                  <a:cubicBezTo>
                    <a:pt x="21360" y="59"/>
                    <a:pt x="21359" y="59"/>
                    <a:pt x="21357" y="59"/>
                  </a:cubicBezTo>
                  <a:cubicBezTo>
                    <a:pt x="21357" y="59"/>
                    <a:pt x="21357" y="59"/>
                    <a:pt x="21356" y="59"/>
                  </a:cubicBezTo>
                  <a:cubicBezTo>
                    <a:pt x="21330" y="59"/>
                    <a:pt x="21294" y="19"/>
                    <a:pt x="21271" y="19"/>
                  </a:cubicBezTo>
                  <a:cubicBezTo>
                    <a:pt x="21267" y="19"/>
                    <a:pt x="21262" y="21"/>
                    <a:pt x="21259" y="25"/>
                  </a:cubicBezTo>
                  <a:cubicBezTo>
                    <a:pt x="21241" y="49"/>
                    <a:pt x="21220" y="55"/>
                    <a:pt x="21199" y="55"/>
                  </a:cubicBezTo>
                  <a:cubicBezTo>
                    <a:pt x="21177" y="55"/>
                    <a:pt x="21156" y="49"/>
                    <a:pt x="21136" y="49"/>
                  </a:cubicBezTo>
                  <a:cubicBezTo>
                    <a:pt x="21119" y="49"/>
                    <a:pt x="21104" y="54"/>
                    <a:pt x="21091" y="71"/>
                  </a:cubicBezTo>
                  <a:cubicBezTo>
                    <a:pt x="21069" y="100"/>
                    <a:pt x="21049" y="110"/>
                    <a:pt x="21029" y="110"/>
                  </a:cubicBezTo>
                  <a:cubicBezTo>
                    <a:pt x="20996" y="110"/>
                    <a:pt x="20964" y="83"/>
                    <a:pt x="20929" y="68"/>
                  </a:cubicBezTo>
                  <a:cubicBezTo>
                    <a:pt x="20927" y="67"/>
                    <a:pt x="20924" y="66"/>
                    <a:pt x="20922" y="66"/>
                  </a:cubicBezTo>
                  <a:cubicBezTo>
                    <a:pt x="20902" y="66"/>
                    <a:pt x="20881" y="101"/>
                    <a:pt x="20859" y="105"/>
                  </a:cubicBezTo>
                  <a:cubicBezTo>
                    <a:pt x="20856" y="105"/>
                    <a:pt x="20853" y="106"/>
                    <a:pt x="20851" y="106"/>
                  </a:cubicBezTo>
                  <a:cubicBezTo>
                    <a:pt x="20831" y="106"/>
                    <a:pt x="20808" y="92"/>
                    <a:pt x="20784" y="86"/>
                  </a:cubicBezTo>
                  <a:cubicBezTo>
                    <a:pt x="20775" y="108"/>
                    <a:pt x="20760" y="142"/>
                    <a:pt x="20745" y="175"/>
                  </a:cubicBezTo>
                  <a:cubicBezTo>
                    <a:pt x="20723" y="140"/>
                    <a:pt x="20703" y="103"/>
                    <a:pt x="20681" y="67"/>
                  </a:cubicBezTo>
                  <a:cubicBezTo>
                    <a:pt x="20666" y="102"/>
                    <a:pt x="20651" y="136"/>
                    <a:pt x="20635" y="174"/>
                  </a:cubicBezTo>
                  <a:cubicBezTo>
                    <a:pt x="20625" y="159"/>
                    <a:pt x="20614" y="145"/>
                    <a:pt x="20598" y="120"/>
                  </a:cubicBezTo>
                  <a:cubicBezTo>
                    <a:pt x="20586" y="161"/>
                    <a:pt x="20573" y="205"/>
                    <a:pt x="20557" y="265"/>
                  </a:cubicBezTo>
                  <a:cubicBezTo>
                    <a:pt x="20542" y="203"/>
                    <a:pt x="20535" y="171"/>
                    <a:pt x="20523" y="122"/>
                  </a:cubicBezTo>
                  <a:cubicBezTo>
                    <a:pt x="20511" y="122"/>
                    <a:pt x="20498" y="125"/>
                    <a:pt x="20485" y="125"/>
                  </a:cubicBezTo>
                  <a:cubicBezTo>
                    <a:pt x="20476" y="125"/>
                    <a:pt x="20468" y="124"/>
                    <a:pt x="20460" y="121"/>
                  </a:cubicBezTo>
                  <a:cubicBezTo>
                    <a:pt x="20433" y="109"/>
                    <a:pt x="20408" y="84"/>
                    <a:pt x="20397" y="75"/>
                  </a:cubicBezTo>
                  <a:cubicBezTo>
                    <a:pt x="20364" y="92"/>
                    <a:pt x="20336" y="123"/>
                    <a:pt x="20315" y="123"/>
                  </a:cubicBezTo>
                  <a:cubicBezTo>
                    <a:pt x="20311" y="123"/>
                    <a:pt x="20306" y="121"/>
                    <a:pt x="20302" y="118"/>
                  </a:cubicBezTo>
                  <a:cubicBezTo>
                    <a:pt x="20285" y="103"/>
                    <a:pt x="20268" y="97"/>
                    <a:pt x="20252" y="97"/>
                  </a:cubicBezTo>
                  <a:cubicBezTo>
                    <a:pt x="20214" y="97"/>
                    <a:pt x="20181" y="129"/>
                    <a:pt x="20145" y="129"/>
                  </a:cubicBezTo>
                  <a:cubicBezTo>
                    <a:pt x="20137" y="129"/>
                    <a:pt x="20128" y="128"/>
                    <a:pt x="20120" y="124"/>
                  </a:cubicBezTo>
                  <a:cubicBezTo>
                    <a:pt x="20119" y="192"/>
                    <a:pt x="20117" y="243"/>
                    <a:pt x="20116" y="302"/>
                  </a:cubicBezTo>
                  <a:cubicBezTo>
                    <a:pt x="20107" y="287"/>
                    <a:pt x="20101" y="281"/>
                    <a:pt x="20099" y="273"/>
                  </a:cubicBezTo>
                  <a:cubicBezTo>
                    <a:pt x="20094" y="228"/>
                    <a:pt x="20088" y="184"/>
                    <a:pt x="20082" y="137"/>
                  </a:cubicBezTo>
                  <a:cubicBezTo>
                    <a:pt x="20048" y="125"/>
                    <a:pt x="20015" y="122"/>
                    <a:pt x="19981" y="122"/>
                  </a:cubicBezTo>
                  <a:cubicBezTo>
                    <a:pt x="19940" y="122"/>
                    <a:pt x="19900" y="127"/>
                    <a:pt x="19858" y="127"/>
                  </a:cubicBezTo>
                  <a:cubicBezTo>
                    <a:pt x="19801" y="127"/>
                    <a:pt x="19742" y="117"/>
                    <a:pt x="19679" y="74"/>
                  </a:cubicBezTo>
                  <a:cubicBezTo>
                    <a:pt x="19674" y="109"/>
                    <a:pt x="19668" y="150"/>
                    <a:pt x="19660" y="209"/>
                  </a:cubicBezTo>
                  <a:cubicBezTo>
                    <a:pt x="19642" y="137"/>
                    <a:pt x="19635" y="103"/>
                    <a:pt x="19626" y="69"/>
                  </a:cubicBezTo>
                  <a:cubicBezTo>
                    <a:pt x="19613" y="69"/>
                    <a:pt x="19601" y="67"/>
                    <a:pt x="19589" y="67"/>
                  </a:cubicBezTo>
                  <a:cubicBezTo>
                    <a:pt x="19582" y="67"/>
                    <a:pt x="19576" y="68"/>
                    <a:pt x="19570" y="71"/>
                  </a:cubicBezTo>
                  <a:cubicBezTo>
                    <a:pt x="19558" y="78"/>
                    <a:pt x="19551" y="106"/>
                    <a:pt x="19548" y="112"/>
                  </a:cubicBezTo>
                  <a:cubicBezTo>
                    <a:pt x="19518" y="97"/>
                    <a:pt x="19493" y="72"/>
                    <a:pt x="19471" y="72"/>
                  </a:cubicBezTo>
                  <a:cubicBezTo>
                    <a:pt x="19469" y="72"/>
                    <a:pt x="19468" y="72"/>
                    <a:pt x="19467" y="72"/>
                  </a:cubicBezTo>
                  <a:cubicBezTo>
                    <a:pt x="19457" y="73"/>
                    <a:pt x="19447" y="74"/>
                    <a:pt x="19437" y="74"/>
                  </a:cubicBezTo>
                  <a:cubicBezTo>
                    <a:pt x="19394" y="74"/>
                    <a:pt x="19351" y="67"/>
                    <a:pt x="19308" y="67"/>
                  </a:cubicBezTo>
                  <a:cubicBezTo>
                    <a:pt x="19261" y="67"/>
                    <a:pt x="19216" y="75"/>
                    <a:pt x="19173" y="108"/>
                  </a:cubicBezTo>
                  <a:cubicBezTo>
                    <a:pt x="19158" y="96"/>
                    <a:pt x="19139" y="80"/>
                    <a:pt x="19112" y="59"/>
                  </a:cubicBezTo>
                  <a:cubicBezTo>
                    <a:pt x="19112" y="131"/>
                    <a:pt x="19112" y="183"/>
                    <a:pt x="19111" y="239"/>
                  </a:cubicBezTo>
                  <a:cubicBezTo>
                    <a:pt x="19095" y="237"/>
                    <a:pt x="19081" y="236"/>
                    <a:pt x="19067" y="234"/>
                  </a:cubicBezTo>
                  <a:cubicBezTo>
                    <a:pt x="19059" y="177"/>
                    <a:pt x="19052" y="125"/>
                    <a:pt x="19045" y="77"/>
                  </a:cubicBezTo>
                  <a:cubicBezTo>
                    <a:pt x="19011" y="112"/>
                    <a:pt x="18981" y="145"/>
                    <a:pt x="18950" y="178"/>
                  </a:cubicBezTo>
                  <a:cubicBezTo>
                    <a:pt x="18943" y="137"/>
                    <a:pt x="18939" y="111"/>
                    <a:pt x="18934" y="86"/>
                  </a:cubicBezTo>
                  <a:cubicBezTo>
                    <a:pt x="18916" y="74"/>
                    <a:pt x="18899" y="69"/>
                    <a:pt x="18881" y="69"/>
                  </a:cubicBezTo>
                  <a:cubicBezTo>
                    <a:pt x="18831" y="69"/>
                    <a:pt x="18782" y="107"/>
                    <a:pt x="18732" y="107"/>
                  </a:cubicBezTo>
                  <a:cubicBezTo>
                    <a:pt x="18713" y="107"/>
                    <a:pt x="18694" y="101"/>
                    <a:pt x="18674" y="87"/>
                  </a:cubicBezTo>
                  <a:cubicBezTo>
                    <a:pt x="18643" y="121"/>
                    <a:pt x="18606" y="159"/>
                    <a:pt x="18575" y="192"/>
                  </a:cubicBezTo>
                  <a:cubicBezTo>
                    <a:pt x="18558" y="164"/>
                    <a:pt x="18547" y="149"/>
                    <a:pt x="18540" y="139"/>
                  </a:cubicBezTo>
                  <a:cubicBezTo>
                    <a:pt x="18528" y="178"/>
                    <a:pt x="18516" y="218"/>
                    <a:pt x="18503" y="264"/>
                  </a:cubicBezTo>
                  <a:cubicBezTo>
                    <a:pt x="18472" y="186"/>
                    <a:pt x="18450" y="128"/>
                    <a:pt x="18433" y="84"/>
                  </a:cubicBezTo>
                  <a:cubicBezTo>
                    <a:pt x="18404" y="124"/>
                    <a:pt x="18372" y="132"/>
                    <a:pt x="18340" y="132"/>
                  </a:cubicBezTo>
                  <a:cubicBezTo>
                    <a:pt x="18319" y="132"/>
                    <a:pt x="18298" y="128"/>
                    <a:pt x="18279" y="128"/>
                  </a:cubicBezTo>
                  <a:cubicBezTo>
                    <a:pt x="18260" y="128"/>
                    <a:pt x="18242" y="131"/>
                    <a:pt x="18225" y="143"/>
                  </a:cubicBezTo>
                  <a:cubicBezTo>
                    <a:pt x="18221" y="186"/>
                    <a:pt x="18218" y="218"/>
                    <a:pt x="18213" y="261"/>
                  </a:cubicBezTo>
                  <a:cubicBezTo>
                    <a:pt x="18160" y="211"/>
                    <a:pt x="18116" y="168"/>
                    <a:pt x="18094" y="146"/>
                  </a:cubicBezTo>
                  <a:cubicBezTo>
                    <a:pt x="17987" y="193"/>
                    <a:pt x="17900" y="231"/>
                    <a:pt x="17801" y="274"/>
                  </a:cubicBezTo>
                  <a:cubicBezTo>
                    <a:pt x="17797" y="290"/>
                    <a:pt x="17787" y="327"/>
                    <a:pt x="17775" y="364"/>
                  </a:cubicBezTo>
                  <a:cubicBezTo>
                    <a:pt x="17751" y="321"/>
                    <a:pt x="17732" y="287"/>
                    <a:pt x="17715" y="253"/>
                  </a:cubicBezTo>
                  <a:cubicBezTo>
                    <a:pt x="17692" y="289"/>
                    <a:pt x="17668" y="310"/>
                    <a:pt x="17643" y="310"/>
                  </a:cubicBezTo>
                  <a:cubicBezTo>
                    <a:pt x="17620" y="310"/>
                    <a:pt x="17596" y="292"/>
                    <a:pt x="17570" y="252"/>
                  </a:cubicBezTo>
                  <a:cubicBezTo>
                    <a:pt x="17560" y="271"/>
                    <a:pt x="17547" y="292"/>
                    <a:pt x="17535" y="312"/>
                  </a:cubicBezTo>
                  <a:cubicBezTo>
                    <a:pt x="17510" y="286"/>
                    <a:pt x="17489" y="265"/>
                    <a:pt x="17478" y="252"/>
                  </a:cubicBezTo>
                  <a:cubicBezTo>
                    <a:pt x="17447" y="273"/>
                    <a:pt x="17425" y="300"/>
                    <a:pt x="17400" y="302"/>
                  </a:cubicBezTo>
                  <a:cubicBezTo>
                    <a:pt x="17367" y="305"/>
                    <a:pt x="17334" y="306"/>
                    <a:pt x="17302" y="306"/>
                  </a:cubicBezTo>
                  <a:cubicBezTo>
                    <a:pt x="17247" y="306"/>
                    <a:pt x="17192" y="303"/>
                    <a:pt x="17137" y="303"/>
                  </a:cubicBezTo>
                  <a:cubicBezTo>
                    <a:pt x="17038" y="303"/>
                    <a:pt x="16940" y="312"/>
                    <a:pt x="16845" y="362"/>
                  </a:cubicBezTo>
                  <a:cubicBezTo>
                    <a:pt x="16804" y="384"/>
                    <a:pt x="16760" y="355"/>
                    <a:pt x="16716" y="405"/>
                  </a:cubicBezTo>
                  <a:cubicBezTo>
                    <a:pt x="16709" y="412"/>
                    <a:pt x="16702" y="415"/>
                    <a:pt x="16693" y="415"/>
                  </a:cubicBezTo>
                  <a:cubicBezTo>
                    <a:pt x="16661" y="415"/>
                    <a:pt x="16613" y="373"/>
                    <a:pt x="16576" y="367"/>
                  </a:cubicBezTo>
                  <a:cubicBezTo>
                    <a:pt x="16574" y="366"/>
                    <a:pt x="16572" y="366"/>
                    <a:pt x="16569" y="366"/>
                  </a:cubicBezTo>
                  <a:cubicBezTo>
                    <a:pt x="16546" y="366"/>
                    <a:pt x="16521" y="381"/>
                    <a:pt x="16504" y="405"/>
                  </a:cubicBezTo>
                  <a:cubicBezTo>
                    <a:pt x="16492" y="420"/>
                    <a:pt x="16480" y="426"/>
                    <a:pt x="16468" y="426"/>
                  </a:cubicBezTo>
                  <a:cubicBezTo>
                    <a:pt x="16437" y="426"/>
                    <a:pt x="16404" y="393"/>
                    <a:pt x="16374" y="393"/>
                  </a:cubicBezTo>
                  <a:cubicBezTo>
                    <a:pt x="16360" y="393"/>
                    <a:pt x="16347" y="400"/>
                    <a:pt x="16335" y="420"/>
                  </a:cubicBezTo>
                  <a:cubicBezTo>
                    <a:pt x="16334" y="420"/>
                    <a:pt x="16334" y="420"/>
                    <a:pt x="16334" y="420"/>
                  </a:cubicBezTo>
                  <a:cubicBezTo>
                    <a:pt x="16330" y="420"/>
                    <a:pt x="16319" y="401"/>
                    <a:pt x="16311" y="395"/>
                  </a:cubicBezTo>
                  <a:cubicBezTo>
                    <a:pt x="16305" y="387"/>
                    <a:pt x="16298" y="381"/>
                    <a:pt x="16292" y="376"/>
                  </a:cubicBezTo>
                  <a:cubicBezTo>
                    <a:pt x="16254" y="459"/>
                    <a:pt x="16224" y="564"/>
                    <a:pt x="16154" y="567"/>
                  </a:cubicBezTo>
                  <a:cubicBezTo>
                    <a:pt x="16159" y="504"/>
                    <a:pt x="16167" y="443"/>
                    <a:pt x="16176" y="356"/>
                  </a:cubicBezTo>
                  <a:lnTo>
                    <a:pt x="16176" y="356"/>
                  </a:lnTo>
                  <a:cubicBezTo>
                    <a:pt x="16145" y="395"/>
                    <a:pt x="16127" y="414"/>
                    <a:pt x="16112" y="433"/>
                  </a:cubicBezTo>
                  <a:cubicBezTo>
                    <a:pt x="16096" y="405"/>
                    <a:pt x="16084" y="387"/>
                    <a:pt x="16073" y="368"/>
                  </a:cubicBezTo>
                  <a:cubicBezTo>
                    <a:pt x="16057" y="405"/>
                    <a:pt x="16039" y="443"/>
                    <a:pt x="16017" y="492"/>
                  </a:cubicBezTo>
                  <a:lnTo>
                    <a:pt x="15915" y="492"/>
                  </a:lnTo>
                  <a:cubicBezTo>
                    <a:pt x="15911" y="521"/>
                    <a:pt x="15903" y="562"/>
                    <a:pt x="15892" y="639"/>
                  </a:cubicBezTo>
                  <a:cubicBezTo>
                    <a:pt x="15876" y="530"/>
                    <a:pt x="15868" y="478"/>
                    <a:pt x="15855" y="383"/>
                  </a:cubicBezTo>
                  <a:cubicBezTo>
                    <a:pt x="15828" y="489"/>
                    <a:pt x="15811" y="564"/>
                    <a:pt x="15790" y="634"/>
                  </a:cubicBezTo>
                  <a:cubicBezTo>
                    <a:pt x="15787" y="645"/>
                    <a:pt x="15776" y="645"/>
                    <a:pt x="15762" y="654"/>
                  </a:cubicBezTo>
                  <a:cubicBezTo>
                    <a:pt x="15739" y="615"/>
                    <a:pt x="15714" y="574"/>
                    <a:pt x="15690" y="536"/>
                  </a:cubicBezTo>
                  <a:cubicBezTo>
                    <a:pt x="15632" y="557"/>
                    <a:pt x="15583" y="646"/>
                    <a:pt x="15523" y="646"/>
                  </a:cubicBezTo>
                  <a:cubicBezTo>
                    <a:pt x="15493" y="646"/>
                    <a:pt x="15460" y="624"/>
                    <a:pt x="15422" y="561"/>
                  </a:cubicBezTo>
                  <a:cubicBezTo>
                    <a:pt x="15480" y="512"/>
                    <a:pt x="15484" y="420"/>
                    <a:pt x="15469" y="312"/>
                  </a:cubicBezTo>
                  <a:lnTo>
                    <a:pt x="15469" y="312"/>
                  </a:lnTo>
                  <a:cubicBezTo>
                    <a:pt x="15419" y="381"/>
                    <a:pt x="15368" y="451"/>
                    <a:pt x="15316" y="521"/>
                  </a:cubicBezTo>
                  <a:cubicBezTo>
                    <a:pt x="15316" y="539"/>
                    <a:pt x="15315" y="565"/>
                    <a:pt x="15314" y="602"/>
                  </a:cubicBezTo>
                  <a:cubicBezTo>
                    <a:pt x="15260" y="530"/>
                    <a:pt x="15230" y="375"/>
                    <a:pt x="15158" y="375"/>
                  </a:cubicBezTo>
                  <a:cubicBezTo>
                    <a:pt x="15151" y="375"/>
                    <a:pt x="15144" y="376"/>
                    <a:pt x="15137" y="378"/>
                  </a:cubicBezTo>
                  <a:cubicBezTo>
                    <a:pt x="15152" y="417"/>
                    <a:pt x="15161" y="442"/>
                    <a:pt x="15181" y="495"/>
                  </a:cubicBezTo>
                  <a:cubicBezTo>
                    <a:pt x="15136" y="478"/>
                    <a:pt x="15095" y="423"/>
                    <a:pt x="15062" y="423"/>
                  </a:cubicBezTo>
                  <a:cubicBezTo>
                    <a:pt x="15045" y="423"/>
                    <a:pt x="15031" y="436"/>
                    <a:pt x="15018" y="476"/>
                  </a:cubicBezTo>
                  <a:cubicBezTo>
                    <a:pt x="15003" y="455"/>
                    <a:pt x="14994" y="443"/>
                    <a:pt x="14983" y="427"/>
                  </a:cubicBezTo>
                  <a:cubicBezTo>
                    <a:pt x="14978" y="477"/>
                    <a:pt x="14975" y="509"/>
                    <a:pt x="14971" y="552"/>
                  </a:cubicBezTo>
                  <a:cubicBezTo>
                    <a:pt x="14955" y="501"/>
                    <a:pt x="14943" y="464"/>
                    <a:pt x="14928" y="415"/>
                  </a:cubicBezTo>
                  <a:cubicBezTo>
                    <a:pt x="14890" y="468"/>
                    <a:pt x="14851" y="495"/>
                    <a:pt x="14814" y="495"/>
                  </a:cubicBezTo>
                  <a:cubicBezTo>
                    <a:pt x="14788" y="495"/>
                    <a:pt x="14764" y="481"/>
                    <a:pt x="14743" y="452"/>
                  </a:cubicBezTo>
                  <a:cubicBezTo>
                    <a:pt x="14703" y="458"/>
                    <a:pt x="14672" y="476"/>
                    <a:pt x="14649" y="476"/>
                  </a:cubicBezTo>
                  <a:cubicBezTo>
                    <a:pt x="14639" y="476"/>
                    <a:pt x="14631" y="473"/>
                    <a:pt x="14624" y="465"/>
                  </a:cubicBezTo>
                  <a:cubicBezTo>
                    <a:pt x="14598" y="438"/>
                    <a:pt x="14576" y="423"/>
                    <a:pt x="14555" y="423"/>
                  </a:cubicBezTo>
                  <a:cubicBezTo>
                    <a:pt x="14536" y="423"/>
                    <a:pt x="14517" y="437"/>
                    <a:pt x="14498" y="467"/>
                  </a:cubicBezTo>
                  <a:cubicBezTo>
                    <a:pt x="14488" y="484"/>
                    <a:pt x="14477" y="491"/>
                    <a:pt x="14466" y="491"/>
                  </a:cubicBezTo>
                  <a:cubicBezTo>
                    <a:pt x="14439" y="491"/>
                    <a:pt x="14412" y="449"/>
                    <a:pt x="14384" y="426"/>
                  </a:cubicBezTo>
                  <a:cubicBezTo>
                    <a:pt x="14375" y="440"/>
                    <a:pt x="14368" y="464"/>
                    <a:pt x="14357" y="473"/>
                  </a:cubicBezTo>
                  <a:cubicBezTo>
                    <a:pt x="14340" y="486"/>
                    <a:pt x="14322" y="490"/>
                    <a:pt x="14304" y="490"/>
                  </a:cubicBezTo>
                  <a:cubicBezTo>
                    <a:pt x="14281" y="490"/>
                    <a:pt x="14258" y="484"/>
                    <a:pt x="14235" y="484"/>
                  </a:cubicBezTo>
                  <a:cubicBezTo>
                    <a:pt x="14206" y="484"/>
                    <a:pt x="14178" y="493"/>
                    <a:pt x="14154" y="533"/>
                  </a:cubicBezTo>
                  <a:cubicBezTo>
                    <a:pt x="14154" y="533"/>
                    <a:pt x="14154" y="533"/>
                    <a:pt x="14154" y="533"/>
                  </a:cubicBezTo>
                  <a:cubicBezTo>
                    <a:pt x="14152" y="533"/>
                    <a:pt x="14139" y="506"/>
                    <a:pt x="14132" y="495"/>
                  </a:cubicBezTo>
                  <a:cubicBezTo>
                    <a:pt x="14128" y="489"/>
                    <a:pt x="14124" y="486"/>
                    <a:pt x="14120" y="486"/>
                  </a:cubicBezTo>
                  <a:cubicBezTo>
                    <a:pt x="14103" y="486"/>
                    <a:pt x="14088" y="529"/>
                    <a:pt x="14072" y="529"/>
                  </a:cubicBezTo>
                  <a:cubicBezTo>
                    <a:pt x="14063" y="529"/>
                    <a:pt x="14055" y="519"/>
                    <a:pt x="14045" y="489"/>
                  </a:cubicBezTo>
                  <a:cubicBezTo>
                    <a:pt x="14009" y="506"/>
                    <a:pt x="13972" y="524"/>
                    <a:pt x="13936" y="542"/>
                  </a:cubicBezTo>
                  <a:cubicBezTo>
                    <a:pt x="13925" y="524"/>
                    <a:pt x="13914" y="508"/>
                    <a:pt x="13907" y="496"/>
                  </a:cubicBezTo>
                  <a:cubicBezTo>
                    <a:pt x="13891" y="518"/>
                    <a:pt x="13878" y="536"/>
                    <a:pt x="13867" y="552"/>
                  </a:cubicBezTo>
                  <a:cubicBezTo>
                    <a:pt x="13845" y="526"/>
                    <a:pt x="13829" y="506"/>
                    <a:pt x="13806" y="477"/>
                  </a:cubicBezTo>
                  <a:cubicBezTo>
                    <a:pt x="13786" y="532"/>
                    <a:pt x="13761" y="551"/>
                    <a:pt x="13734" y="551"/>
                  </a:cubicBezTo>
                  <a:cubicBezTo>
                    <a:pt x="13707" y="551"/>
                    <a:pt x="13678" y="532"/>
                    <a:pt x="13650" y="509"/>
                  </a:cubicBezTo>
                  <a:cubicBezTo>
                    <a:pt x="13645" y="562"/>
                    <a:pt x="13641" y="615"/>
                    <a:pt x="13633" y="698"/>
                  </a:cubicBezTo>
                  <a:cubicBezTo>
                    <a:pt x="13594" y="605"/>
                    <a:pt x="13567" y="543"/>
                    <a:pt x="13538" y="474"/>
                  </a:cubicBezTo>
                  <a:cubicBezTo>
                    <a:pt x="13505" y="527"/>
                    <a:pt x="13470" y="550"/>
                    <a:pt x="13435" y="550"/>
                  </a:cubicBezTo>
                  <a:cubicBezTo>
                    <a:pt x="13400" y="550"/>
                    <a:pt x="13365" y="527"/>
                    <a:pt x="13329" y="484"/>
                  </a:cubicBezTo>
                  <a:cubicBezTo>
                    <a:pt x="13308" y="514"/>
                    <a:pt x="13291" y="537"/>
                    <a:pt x="13276" y="556"/>
                  </a:cubicBezTo>
                  <a:cubicBezTo>
                    <a:pt x="13255" y="526"/>
                    <a:pt x="13241" y="502"/>
                    <a:pt x="13223" y="477"/>
                  </a:cubicBezTo>
                  <a:cubicBezTo>
                    <a:pt x="13180" y="539"/>
                    <a:pt x="13141" y="595"/>
                    <a:pt x="13105" y="645"/>
                  </a:cubicBezTo>
                  <a:cubicBezTo>
                    <a:pt x="13086" y="593"/>
                    <a:pt x="13067" y="542"/>
                    <a:pt x="13045" y="484"/>
                  </a:cubicBezTo>
                  <a:cubicBezTo>
                    <a:pt x="13035" y="490"/>
                    <a:pt x="13025" y="491"/>
                    <a:pt x="13015" y="491"/>
                  </a:cubicBezTo>
                  <a:cubicBezTo>
                    <a:pt x="13006" y="491"/>
                    <a:pt x="12998" y="491"/>
                    <a:pt x="12990" y="491"/>
                  </a:cubicBezTo>
                  <a:cubicBezTo>
                    <a:pt x="12967" y="491"/>
                    <a:pt x="12946" y="497"/>
                    <a:pt x="12933" y="549"/>
                  </a:cubicBezTo>
                  <a:cubicBezTo>
                    <a:pt x="12911" y="500"/>
                    <a:pt x="12888" y="489"/>
                    <a:pt x="12866" y="489"/>
                  </a:cubicBezTo>
                  <a:cubicBezTo>
                    <a:pt x="12848" y="489"/>
                    <a:pt x="12830" y="496"/>
                    <a:pt x="12813" y="496"/>
                  </a:cubicBezTo>
                  <a:cubicBezTo>
                    <a:pt x="12806" y="496"/>
                    <a:pt x="12800" y="495"/>
                    <a:pt x="12793" y="492"/>
                  </a:cubicBezTo>
                  <a:cubicBezTo>
                    <a:pt x="12770" y="539"/>
                    <a:pt x="12749" y="580"/>
                    <a:pt x="12727" y="626"/>
                  </a:cubicBezTo>
                  <a:cubicBezTo>
                    <a:pt x="12684" y="561"/>
                    <a:pt x="12651" y="509"/>
                    <a:pt x="12620" y="462"/>
                  </a:cubicBezTo>
                  <a:cubicBezTo>
                    <a:pt x="12614" y="565"/>
                    <a:pt x="12540" y="565"/>
                    <a:pt x="12524" y="665"/>
                  </a:cubicBezTo>
                  <a:cubicBezTo>
                    <a:pt x="12483" y="665"/>
                    <a:pt x="12446" y="665"/>
                    <a:pt x="12406" y="667"/>
                  </a:cubicBezTo>
                  <a:cubicBezTo>
                    <a:pt x="12396" y="702"/>
                    <a:pt x="12387" y="740"/>
                    <a:pt x="12378" y="774"/>
                  </a:cubicBezTo>
                  <a:cubicBezTo>
                    <a:pt x="12387" y="785"/>
                    <a:pt x="12396" y="798"/>
                    <a:pt x="12405" y="811"/>
                  </a:cubicBezTo>
                  <a:cubicBezTo>
                    <a:pt x="12402" y="817"/>
                    <a:pt x="12399" y="823"/>
                    <a:pt x="12398" y="829"/>
                  </a:cubicBezTo>
                  <a:cubicBezTo>
                    <a:pt x="12390" y="812"/>
                    <a:pt x="12381" y="798"/>
                    <a:pt x="12374" y="782"/>
                  </a:cubicBezTo>
                  <a:cubicBezTo>
                    <a:pt x="12375" y="779"/>
                    <a:pt x="12378" y="776"/>
                    <a:pt x="12378" y="774"/>
                  </a:cubicBezTo>
                  <a:cubicBezTo>
                    <a:pt x="12303" y="739"/>
                    <a:pt x="12371" y="671"/>
                    <a:pt x="12350" y="643"/>
                  </a:cubicBezTo>
                  <a:cubicBezTo>
                    <a:pt x="12342" y="609"/>
                    <a:pt x="12333" y="577"/>
                    <a:pt x="12324" y="543"/>
                  </a:cubicBezTo>
                  <a:cubicBezTo>
                    <a:pt x="12312" y="534"/>
                    <a:pt x="12302" y="526"/>
                    <a:pt x="12290" y="517"/>
                  </a:cubicBezTo>
                  <a:cubicBezTo>
                    <a:pt x="12284" y="574"/>
                    <a:pt x="12278" y="632"/>
                    <a:pt x="12275" y="674"/>
                  </a:cubicBezTo>
                  <a:cubicBezTo>
                    <a:pt x="12228" y="640"/>
                    <a:pt x="12193" y="617"/>
                    <a:pt x="12140" y="580"/>
                  </a:cubicBezTo>
                  <a:lnTo>
                    <a:pt x="12140" y="580"/>
                  </a:lnTo>
                  <a:cubicBezTo>
                    <a:pt x="12177" y="749"/>
                    <a:pt x="12103" y="711"/>
                    <a:pt x="12083" y="767"/>
                  </a:cubicBezTo>
                  <a:cubicBezTo>
                    <a:pt x="12067" y="748"/>
                    <a:pt x="12050" y="730"/>
                    <a:pt x="12031" y="708"/>
                  </a:cubicBezTo>
                  <a:cubicBezTo>
                    <a:pt x="12006" y="767"/>
                    <a:pt x="11984" y="820"/>
                    <a:pt x="11961" y="871"/>
                  </a:cubicBezTo>
                  <a:cubicBezTo>
                    <a:pt x="11959" y="875"/>
                    <a:pt x="11956" y="876"/>
                    <a:pt x="11953" y="876"/>
                  </a:cubicBezTo>
                  <a:cubicBezTo>
                    <a:pt x="11950" y="876"/>
                    <a:pt x="11948" y="875"/>
                    <a:pt x="11945" y="875"/>
                  </a:cubicBezTo>
                  <a:cubicBezTo>
                    <a:pt x="11944" y="875"/>
                    <a:pt x="11943" y="875"/>
                    <a:pt x="11941" y="876"/>
                  </a:cubicBezTo>
                  <a:cubicBezTo>
                    <a:pt x="11934" y="821"/>
                    <a:pt x="11927" y="771"/>
                    <a:pt x="11918" y="702"/>
                  </a:cubicBezTo>
                  <a:cubicBezTo>
                    <a:pt x="11880" y="743"/>
                    <a:pt x="11850" y="774"/>
                    <a:pt x="11838" y="787"/>
                  </a:cubicBezTo>
                  <a:cubicBezTo>
                    <a:pt x="11816" y="860"/>
                    <a:pt x="11803" y="904"/>
                    <a:pt x="11787" y="963"/>
                  </a:cubicBezTo>
                  <a:cubicBezTo>
                    <a:pt x="11759" y="887"/>
                    <a:pt x="11741" y="833"/>
                    <a:pt x="11722" y="780"/>
                  </a:cubicBezTo>
                  <a:cubicBezTo>
                    <a:pt x="11713" y="799"/>
                    <a:pt x="11706" y="817"/>
                    <a:pt x="11694" y="840"/>
                  </a:cubicBezTo>
                  <a:cubicBezTo>
                    <a:pt x="11671" y="782"/>
                    <a:pt x="11650" y="729"/>
                    <a:pt x="11628" y="674"/>
                  </a:cubicBezTo>
                  <a:cubicBezTo>
                    <a:pt x="11612" y="711"/>
                    <a:pt x="11599" y="745"/>
                    <a:pt x="11584" y="779"/>
                  </a:cubicBezTo>
                  <a:cubicBezTo>
                    <a:pt x="11562" y="742"/>
                    <a:pt x="11540" y="707"/>
                    <a:pt x="11524" y="679"/>
                  </a:cubicBezTo>
                  <a:cubicBezTo>
                    <a:pt x="11509" y="718"/>
                    <a:pt x="11493" y="755"/>
                    <a:pt x="11468" y="817"/>
                  </a:cubicBezTo>
                  <a:cubicBezTo>
                    <a:pt x="11454" y="724"/>
                    <a:pt x="11449" y="673"/>
                    <a:pt x="11438" y="608"/>
                  </a:cubicBezTo>
                  <a:cubicBezTo>
                    <a:pt x="11421" y="615"/>
                    <a:pt x="11406" y="623"/>
                    <a:pt x="11387" y="629"/>
                  </a:cubicBezTo>
                  <a:cubicBezTo>
                    <a:pt x="11403" y="661"/>
                    <a:pt x="11413" y="680"/>
                    <a:pt x="11428" y="711"/>
                  </a:cubicBezTo>
                  <a:cubicBezTo>
                    <a:pt x="11397" y="720"/>
                    <a:pt x="11374" y="729"/>
                    <a:pt x="11349" y="736"/>
                  </a:cubicBezTo>
                  <a:cubicBezTo>
                    <a:pt x="11346" y="774"/>
                    <a:pt x="11341" y="808"/>
                    <a:pt x="11338" y="837"/>
                  </a:cubicBezTo>
                  <a:cubicBezTo>
                    <a:pt x="11312" y="837"/>
                    <a:pt x="11288" y="837"/>
                    <a:pt x="11266" y="839"/>
                  </a:cubicBezTo>
                  <a:cubicBezTo>
                    <a:pt x="11254" y="876"/>
                    <a:pt x="11244" y="913"/>
                    <a:pt x="11231" y="954"/>
                  </a:cubicBezTo>
                  <a:cubicBezTo>
                    <a:pt x="11210" y="914"/>
                    <a:pt x="11197" y="889"/>
                    <a:pt x="11185" y="867"/>
                  </a:cubicBezTo>
                  <a:cubicBezTo>
                    <a:pt x="11194" y="843"/>
                    <a:pt x="11200" y="824"/>
                    <a:pt x="11206" y="804"/>
                  </a:cubicBezTo>
                  <a:cubicBezTo>
                    <a:pt x="11187" y="789"/>
                    <a:pt x="11171" y="776"/>
                    <a:pt x="11153" y="762"/>
                  </a:cubicBezTo>
                  <a:cubicBezTo>
                    <a:pt x="11133" y="718"/>
                    <a:pt x="11160" y="610"/>
                    <a:pt x="11116" y="610"/>
                  </a:cubicBezTo>
                  <a:cubicBezTo>
                    <a:pt x="11113" y="610"/>
                    <a:pt x="11110" y="610"/>
                    <a:pt x="11107" y="611"/>
                  </a:cubicBezTo>
                  <a:cubicBezTo>
                    <a:pt x="11060" y="643"/>
                    <a:pt x="11123" y="770"/>
                    <a:pt x="11066" y="783"/>
                  </a:cubicBezTo>
                  <a:cubicBezTo>
                    <a:pt x="11075" y="886"/>
                    <a:pt x="11060" y="948"/>
                    <a:pt x="10993" y="955"/>
                  </a:cubicBezTo>
                  <a:cubicBezTo>
                    <a:pt x="11012" y="886"/>
                    <a:pt x="11025" y="835"/>
                    <a:pt x="11038" y="783"/>
                  </a:cubicBezTo>
                  <a:cubicBezTo>
                    <a:pt x="10987" y="726"/>
                    <a:pt x="10935" y="670"/>
                    <a:pt x="10884" y="614"/>
                  </a:cubicBezTo>
                  <a:cubicBezTo>
                    <a:pt x="10866" y="636"/>
                    <a:pt x="10850" y="658"/>
                    <a:pt x="10832" y="680"/>
                  </a:cubicBezTo>
                  <a:cubicBezTo>
                    <a:pt x="10804" y="637"/>
                    <a:pt x="10781" y="599"/>
                    <a:pt x="10745" y="546"/>
                  </a:cubicBezTo>
                  <a:cubicBezTo>
                    <a:pt x="10735" y="639"/>
                    <a:pt x="10726" y="711"/>
                    <a:pt x="10719" y="783"/>
                  </a:cubicBezTo>
                  <a:cubicBezTo>
                    <a:pt x="10701" y="735"/>
                    <a:pt x="10679" y="727"/>
                    <a:pt x="10657" y="727"/>
                  </a:cubicBezTo>
                  <a:cubicBezTo>
                    <a:pt x="10646" y="727"/>
                    <a:pt x="10634" y="729"/>
                    <a:pt x="10623" y="729"/>
                  </a:cubicBezTo>
                  <a:cubicBezTo>
                    <a:pt x="10621" y="729"/>
                    <a:pt x="10619" y="729"/>
                    <a:pt x="10617" y="729"/>
                  </a:cubicBezTo>
                  <a:cubicBezTo>
                    <a:pt x="10609" y="807"/>
                    <a:pt x="10601" y="886"/>
                    <a:pt x="10589" y="995"/>
                  </a:cubicBezTo>
                  <a:cubicBezTo>
                    <a:pt x="10553" y="933"/>
                    <a:pt x="10532" y="887"/>
                    <a:pt x="10508" y="862"/>
                  </a:cubicBezTo>
                  <a:cubicBezTo>
                    <a:pt x="10485" y="839"/>
                    <a:pt x="10457" y="836"/>
                    <a:pt x="10432" y="824"/>
                  </a:cubicBezTo>
                  <a:cubicBezTo>
                    <a:pt x="10426" y="779"/>
                    <a:pt x="10421" y="736"/>
                    <a:pt x="10420" y="736"/>
                  </a:cubicBezTo>
                  <a:cubicBezTo>
                    <a:pt x="10420" y="736"/>
                    <a:pt x="10420" y="736"/>
                    <a:pt x="10420" y="736"/>
                  </a:cubicBezTo>
                  <a:cubicBezTo>
                    <a:pt x="10375" y="639"/>
                    <a:pt x="10345" y="576"/>
                    <a:pt x="10316" y="515"/>
                  </a:cubicBezTo>
                  <a:cubicBezTo>
                    <a:pt x="10263" y="502"/>
                    <a:pt x="10211" y="489"/>
                    <a:pt x="10158" y="474"/>
                  </a:cubicBezTo>
                  <a:cubicBezTo>
                    <a:pt x="10158" y="511"/>
                    <a:pt x="10157" y="564"/>
                    <a:pt x="10155" y="639"/>
                  </a:cubicBezTo>
                  <a:cubicBezTo>
                    <a:pt x="10097" y="570"/>
                    <a:pt x="10047" y="511"/>
                    <a:pt x="9997" y="452"/>
                  </a:cubicBezTo>
                  <a:cubicBezTo>
                    <a:pt x="9988" y="474"/>
                    <a:pt x="9974" y="490"/>
                    <a:pt x="9971" y="514"/>
                  </a:cubicBezTo>
                  <a:cubicBezTo>
                    <a:pt x="9960" y="577"/>
                    <a:pt x="9954" y="643"/>
                    <a:pt x="9944" y="707"/>
                  </a:cubicBezTo>
                  <a:cubicBezTo>
                    <a:pt x="9942" y="714"/>
                    <a:pt x="9932" y="714"/>
                    <a:pt x="9926" y="718"/>
                  </a:cubicBezTo>
                  <a:cubicBezTo>
                    <a:pt x="9917" y="683"/>
                    <a:pt x="9910" y="649"/>
                    <a:pt x="9901" y="615"/>
                  </a:cubicBezTo>
                  <a:cubicBezTo>
                    <a:pt x="9855" y="620"/>
                    <a:pt x="9842" y="673"/>
                    <a:pt x="9835" y="749"/>
                  </a:cubicBezTo>
                  <a:cubicBezTo>
                    <a:pt x="9833" y="770"/>
                    <a:pt x="9805" y="774"/>
                    <a:pt x="9791" y="786"/>
                  </a:cubicBezTo>
                  <a:cubicBezTo>
                    <a:pt x="9795" y="717"/>
                    <a:pt x="9798" y="668"/>
                    <a:pt x="9801" y="618"/>
                  </a:cubicBezTo>
                  <a:cubicBezTo>
                    <a:pt x="9776" y="605"/>
                    <a:pt x="9749" y="593"/>
                    <a:pt x="9739" y="587"/>
                  </a:cubicBezTo>
                  <a:cubicBezTo>
                    <a:pt x="9709" y="596"/>
                    <a:pt x="9684" y="614"/>
                    <a:pt x="9662" y="614"/>
                  </a:cubicBezTo>
                  <a:cubicBezTo>
                    <a:pt x="9656" y="614"/>
                    <a:pt x="9650" y="613"/>
                    <a:pt x="9645" y="609"/>
                  </a:cubicBezTo>
                  <a:cubicBezTo>
                    <a:pt x="9611" y="592"/>
                    <a:pt x="9580" y="540"/>
                    <a:pt x="9548" y="508"/>
                  </a:cubicBezTo>
                  <a:cubicBezTo>
                    <a:pt x="9547" y="507"/>
                    <a:pt x="9545" y="506"/>
                    <a:pt x="9544" y="506"/>
                  </a:cubicBezTo>
                  <a:cubicBezTo>
                    <a:pt x="9538" y="506"/>
                    <a:pt x="9530" y="514"/>
                    <a:pt x="9523" y="517"/>
                  </a:cubicBezTo>
                  <a:cubicBezTo>
                    <a:pt x="9520" y="551"/>
                    <a:pt x="9517" y="583"/>
                    <a:pt x="9512" y="615"/>
                  </a:cubicBezTo>
                  <a:cubicBezTo>
                    <a:pt x="9496" y="597"/>
                    <a:pt x="9479" y="565"/>
                    <a:pt x="9467" y="565"/>
                  </a:cubicBezTo>
                  <a:cubicBezTo>
                    <a:pt x="9466" y="565"/>
                    <a:pt x="9466" y="565"/>
                    <a:pt x="9465" y="565"/>
                  </a:cubicBezTo>
                  <a:cubicBezTo>
                    <a:pt x="9395" y="592"/>
                    <a:pt x="9326" y="627"/>
                    <a:pt x="9259" y="657"/>
                  </a:cubicBezTo>
                  <a:cubicBezTo>
                    <a:pt x="9231" y="642"/>
                    <a:pt x="9202" y="627"/>
                    <a:pt x="9149" y="598"/>
                  </a:cubicBezTo>
                  <a:cubicBezTo>
                    <a:pt x="9143" y="640"/>
                    <a:pt x="9137" y="690"/>
                    <a:pt x="9130" y="736"/>
                  </a:cubicBezTo>
                  <a:cubicBezTo>
                    <a:pt x="9108" y="705"/>
                    <a:pt x="9098" y="689"/>
                    <a:pt x="9084" y="673"/>
                  </a:cubicBezTo>
                  <a:cubicBezTo>
                    <a:pt x="9062" y="698"/>
                    <a:pt x="9040" y="721"/>
                    <a:pt x="9021" y="742"/>
                  </a:cubicBezTo>
                  <a:cubicBezTo>
                    <a:pt x="9000" y="712"/>
                    <a:pt x="8986" y="692"/>
                    <a:pt x="8962" y="659"/>
                  </a:cubicBezTo>
                  <a:cubicBezTo>
                    <a:pt x="8950" y="687"/>
                    <a:pt x="8942" y="715"/>
                    <a:pt x="8928" y="736"/>
                  </a:cubicBezTo>
                  <a:cubicBezTo>
                    <a:pt x="8914" y="761"/>
                    <a:pt x="8897" y="780"/>
                    <a:pt x="8877" y="807"/>
                  </a:cubicBezTo>
                  <a:cubicBezTo>
                    <a:pt x="8865" y="757"/>
                    <a:pt x="8858" y="724"/>
                    <a:pt x="8849" y="692"/>
                  </a:cubicBezTo>
                  <a:lnTo>
                    <a:pt x="8693" y="692"/>
                  </a:lnTo>
                  <a:cubicBezTo>
                    <a:pt x="8693" y="732"/>
                    <a:pt x="8692" y="757"/>
                    <a:pt x="8690" y="779"/>
                  </a:cubicBezTo>
                  <a:cubicBezTo>
                    <a:pt x="8630" y="740"/>
                    <a:pt x="8571" y="702"/>
                    <a:pt x="8515" y="667"/>
                  </a:cubicBezTo>
                  <a:cubicBezTo>
                    <a:pt x="8486" y="718"/>
                    <a:pt x="8474" y="800"/>
                    <a:pt x="8434" y="800"/>
                  </a:cubicBezTo>
                  <a:cubicBezTo>
                    <a:pt x="8430" y="800"/>
                    <a:pt x="8425" y="799"/>
                    <a:pt x="8419" y="796"/>
                  </a:cubicBezTo>
                  <a:cubicBezTo>
                    <a:pt x="8415" y="814"/>
                    <a:pt x="8411" y="829"/>
                    <a:pt x="8405" y="845"/>
                  </a:cubicBezTo>
                  <a:cubicBezTo>
                    <a:pt x="8402" y="839"/>
                    <a:pt x="8397" y="833"/>
                    <a:pt x="8394" y="827"/>
                  </a:cubicBezTo>
                  <a:cubicBezTo>
                    <a:pt x="8402" y="814"/>
                    <a:pt x="8408" y="801"/>
                    <a:pt x="8415" y="787"/>
                  </a:cubicBezTo>
                  <a:cubicBezTo>
                    <a:pt x="8416" y="789"/>
                    <a:pt x="8417" y="791"/>
                    <a:pt x="8418" y="793"/>
                  </a:cubicBezTo>
                  <a:lnTo>
                    <a:pt x="8418" y="793"/>
                  </a:lnTo>
                  <a:cubicBezTo>
                    <a:pt x="8402" y="755"/>
                    <a:pt x="8388" y="720"/>
                    <a:pt x="8375" y="686"/>
                  </a:cubicBezTo>
                  <a:cubicBezTo>
                    <a:pt x="8350" y="715"/>
                    <a:pt x="8327" y="742"/>
                    <a:pt x="8305" y="768"/>
                  </a:cubicBezTo>
                  <a:cubicBezTo>
                    <a:pt x="8308" y="815"/>
                    <a:pt x="8310" y="861"/>
                    <a:pt x="8325" y="907"/>
                  </a:cubicBezTo>
                  <a:cubicBezTo>
                    <a:pt x="8325" y="907"/>
                    <a:pt x="8325" y="907"/>
                    <a:pt x="8325" y="907"/>
                  </a:cubicBezTo>
                  <a:lnTo>
                    <a:pt x="8325" y="907"/>
                  </a:lnTo>
                  <a:cubicBezTo>
                    <a:pt x="8325" y="907"/>
                    <a:pt x="8325" y="907"/>
                    <a:pt x="8325" y="907"/>
                  </a:cubicBezTo>
                  <a:lnTo>
                    <a:pt x="8325" y="907"/>
                  </a:lnTo>
                  <a:cubicBezTo>
                    <a:pt x="8340" y="942"/>
                    <a:pt x="8343" y="977"/>
                    <a:pt x="8347" y="1014"/>
                  </a:cubicBezTo>
                  <a:cubicBezTo>
                    <a:pt x="8341" y="1015"/>
                    <a:pt x="8335" y="1017"/>
                    <a:pt x="8330" y="1018"/>
                  </a:cubicBezTo>
                  <a:cubicBezTo>
                    <a:pt x="8324" y="983"/>
                    <a:pt x="8318" y="947"/>
                    <a:pt x="8313" y="912"/>
                  </a:cubicBezTo>
                  <a:lnTo>
                    <a:pt x="8313" y="912"/>
                  </a:lnTo>
                  <a:cubicBezTo>
                    <a:pt x="8309" y="913"/>
                    <a:pt x="8306" y="913"/>
                    <a:pt x="8303" y="913"/>
                  </a:cubicBezTo>
                  <a:cubicBezTo>
                    <a:pt x="8259" y="913"/>
                    <a:pt x="8238" y="828"/>
                    <a:pt x="8206" y="801"/>
                  </a:cubicBezTo>
                  <a:cubicBezTo>
                    <a:pt x="8200" y="839"/>
                    <a:pt x="8194" y="876"/>
                    <a:pt x="8182" y="946"/>
                  </a:cubicBezTo>
                  <a:cubicBezTo>
                    <a:pt x="8157" y="882"/>
                    <a:pt x="8143" y="843"/>
                    <a:pt x="8127" y="805"/>
                  </a:cubicBezTo>
                  <a:cubicBezTo>
                    <a:pt x="8102" y="854"/>
                    <a:pt x="8050" y="857"/>
                    <a:pt x="8053" y="993"/>
                  </a:cubicBezTo>
                  <a:cubicBezTo>
                    <a:pt x="8028" y="935"/>
                    <a:pt x="8010" y="890"/>
                    <a:pt x="7987" y="836"/>
                  </a:cubicBezTo>
                  <a:cubicBezTo>
                    <a:pt x="7981" y="889"/>
                    <a:pt x="7977" y="921"/>
                    <a:pt x="7975" y="945"/>
                  </a:cubicBezTo>
                  <a:cubicBezTo>
                    <a:pt x="7949" y="936"/>
                    <a:pt x="7925" y="926"/>
                    <a:pt x="7887" y="913"/>
                  </a:cubicBezTo>
                  <a:lnTo>
                    <a:pt x="7887" y="913"/>
                  </a:lnTo>
                  <a:cubicBezTo>
                    <a:pt x="7909" y="960"/>
                    <a:pt x="7919" y="979"/>
                    <a:pt x="7929" y="1001"/>
                  </a:cubicBezTo>
                  <a:cubicBezTo>
                    <a:pt x="7912" y="1015"/>
                    <a:pt x="7896" y="1027"/>
                    <a:pt x="7881" y="1041"/>
                  </a:cubicBezTo>
                  <a:cubicBezTo>
                    <a:pt x="7879" y="1092"/>
                    <a:pt x="7879" y="1142"/>
                    <a:pt x="7878" y="1199"/>
                  </a:cubicBezTo>
                  <a:cubicBezTo>
                    <a:pt x="7857" y="1189"/>
                    <a:pt x="7844" y="1183"/>
                    <a:pt x="7822" y="1171"/>
                  </a:cubicBezTo>
                  <a:cubicBezTo>
                    <a:pt x="7831" y="1124"/>
                    <a:pt x="7837" y="1086"/>
                    <a:pt x="7844" y="1046"/>
                  </a:cubicBezTo>
                  <a:cubicBezTo>
                    <a:pt x="7807" y="990"/>
                    <a:pt x="7780" y="962"/>
                    <a:pt x="7762" y="962"/>
                  </a:cubicBezTo>
                  <a:cubicBezTo>
                    <a:pt x="7750" y="962"/>
                    <a:pt x="7742" y="974"/>
                    <a:pt x="7737" y="996"/>
                  </a:cubicBezTo>
                  <a:cubicBezTo>
                    <a:pt x="7746" y="1015"/>
                    <a:pt x="7754" y="1035"/>
                    <a:pt x="7762" y="1049"/>
                  </a:cubicBezTo>
                  <a:cubicBezTo>
                    <a:pt x="7750" y="1082"/>
                    <a:pt x="7741" y="1110"/>
                    <a:pt x="7734" y="1127"/>
                  </a:cubicBezTo>
                  <a:cubicBezTo>
                    <a:pt x="7700" y="1086"/>
                    <a:pt x="7670" y="1049"/>
                    <a:pt x="7643" y="1014"/>
                  </a:cubicBezTo>
                  <a:cubicBezTo>
                    <a:pt x="7632" y="1038"/>
                    <a:pt x="7626" y="1043"/>
                    <a:pt x="7626" y="1051"/>
                  </a:cubicBezTo>
                  <a:cubicBezTo>
                    <a:pt x="7628" y="1075"/>
                    <a:pt x="7629" y="1099"/>
                    <a:pt x="7654" y="1146"/>
                  </a:cubicBezTo>
                  <a:lnTo>
                    <a:pt x="7654" y="1146"/>
                  </a:lnTo>
                  <a:cubicBezTo>
                    <a:pt x="7660" y="1142"/>
                    <a:pt x="7665" y="1139"/>
                    <a:pt x="7670" y="1138"/>
                  </a:cubicBezTo>
                  <a:cubicBezTo>
                    <a:pt x="7671" y="1138"/>
                    <a:pt x="7671" y="1138"/>
                    <a:pt x="7671" y="1138"/>
                  </a:cubicBezTo>
                  <a:lnTo>
                    <a:pt x="7671" y="1138"/>
                  </a:lnTo>
                  <a:cubicBezTo>
                    <a:pt x="7675" y="1138"/>
                    <a:pt x="7682" y="1157"/>
                    <a:pt x="7668" y="1169"/>
                  </a:cubicBezTo>
                  <a:cubicBezTo>
                    <a:pt x="7668" y="1173"/>
                    <a:pt x="7666" y="1175"/>
                    <a:pt x="7663" y="1175"/>
                  </a:cubicBezTo>
                  <a:cubicBezTo>
                    <a:pt x="7657" y="1175"/>
                    <a:pt x="7645" y="1168"/>
                    <a:pt x="7634" y="1161"/>
                  </a:cubicBezTo>
                  <a:cubicBezTo>
                    <a:pt x="7638" y="1158"/>
                    <a:pt x="7642" y="1155"/>
                    <a:pt x="7646" y="1151"/>
                  </a:cubicBezTo>
                  <a:lnTo>
                    <a:pt x="7646" y="1151"/>
                  </a:lnTo>
                  <a:cubicBezTo>
                    <a:pt x="7653" y="1158"/>
                    <a:pt x="7660" y="1164"/>
                    <a:pt x="7668" y="1169"/>
                  </a:cubicBezTo>
                  <a:cubicBezTo>
                    <a:pt x="7662" y="1160"/>
                    <a:pt x="7658" y="1153"/>
                    <a:pt x="7654" y="1146"/>
                  </a:cubicBezTo>
                  <a:lnTo>
                    <a:pt x="7654" y="1146"/>
                  </a:lnTo>
                  <a:cubicBezTo>
                    <a:pt x="7652" y="1148"/>
                    <a:pt x="7649" y="1149"/>
                    <a:pt x="7646" y="1151"/>
                  </a:cubicBezTo>
                  <a:lnTo>
                    <a:pt x="7646" y="1151"/>
                  </a:lnTo>
                  <a:cubicBezTo>
                    <a:pt x="7594" y="1102"/>
                    <a:pt x="7561" y="1014"/>
                    <a:pt x="7526" y="1014"/>
                  </a:cubicBezTo>
                  <a:cubicBezTo>
                    <a:pt x="7514" y="1014"/>
                    <a:pt x="7502" y="1023"/>
                    <a:pt x="7490" y="1046"/>
                  </a:cubicBezTo>
                  <a:cubicBezTo>
                    <a:pt x="7488" y="1076"/>
                    <a:pt x="7488" y="1101"/>
                    <a:pt x="7485" y="1173"/>
                  </a:cubicBezTo>
                  <a:cubicBezTo>
                    <a:pt x="7459" y="1099"/>
                    <a:pt x="7442" y="1052"/>
                    <a:pt x="7426" y="1008"/>
                  </a:cubicBezTo>
                  <a:cubicBezTo>
                    <a:pt x="7364" y="1027"/>
                    <a:pt x="7314" y="1043"/>
                    <a:pt x="7248" y="1064"/>
                  </a:cubicBezTo>
                  <a:cubicBezTo>
                    <a:pt x="7217" y="1036"/>
                    <a:pt x="7198" y="1019"/>
                    <a:pt x="7184" y="1019"/>
                  </a:cubicBezTo>
                  <a:cubicBezTo>
                    <a:pt x="7164" y="1019"/>
                    <a:pt x="7154" y="1053"/>
                    <a:pt x="7131" y="1135"/>
                  </a:cubicBezTo>
                  <a:cubicBezTo>
                    <a:pt x="7128" y="1143"/>
                    <a:pt x="7138" y="1167"/>
                    <a:pt x="7142" y="1185"/>
                  </a:cubicBezTo>
                  <a:cubicBezTo>
                    <a:pt x="7154" y="1171"/>
                    <a:pt x="7166" y="1160"/>
                    <a:pt x="7185" y="1138"/>
                  </a:cubicBezTo>
                  <a:cubicBezTo>
                    <a:pt x="7186" y="1183"/>
                    <a:pt x="7188" y="1216"/>
                    <a:pt x="7188" y="1242"/>
                  </a:cubicBezTo>
                  <a:cubicBezTo>
                    <a:pt x="7150" y="1242"/>
                    <a:pt x="7119" y="1244"/>
                    <a:pt x="7089" y="1244"/>
                  </a:cubicBezTo>
                  <a:cubicBezTo>
                    <a:pt x="7079" y="1202"/>
                    <a:pt x="7072" y="1170"/>
                    <a:pt x="7063" y="1135"/>
                  </a:cubicBezTo>
                  <a:cubicBezTo>
                    <a:pt x="7053" y="1157"/>
                    <a:pt x="7044" y="1174"/>
                    <a:pt x="7035" y="1192"/>
                  </a:cubicBezTo>
                  <a:cubicBezTo>
                    <a:pt x="6985" y="1008"/>
                    <a:pt x="6895" y="1035"/>
                    <a:pt x="6805" y="942"/>
                  </a:cubicBezTo>
                  <a:lnTo>
                    <a:pt x="6805" y="942"/>
                  </a:lnTo>
                  <a:cubicBezTo>
                    <a:pt x="6822" y="1054"/>
                    <a:pt x="6832" y="1124"/>
                    <a:pt x="6845" y="1204"/>
                  </a:cubicBezTo>
                  <a:lnTo>
                    <a:pt x="6695" y="1204"/>
                  </a:lnTo>
                  <a:cubicBezTo>
                    <a:pt x="6689" y="1245"/>
                    <a:pt x="6685" y="1277"/>
                    <a:pt x="6680" y="1308"/>
                  </a:cubicBezTo>
                  <a:cubicBezTo>
                    <a:pt x="6677" y="1301"/>
                    <a:pt x="6673" y="1295"/>
                    <a:pt x="6669" y="1288"/>
                  </a:cubicBezTo>
                  <a:cubicBezTo>
                    <a:pt x="6666" y="1244"/>
                    <a:pt x="6663" y="1199"/>
                    <a:pt x="6660" y="1157"/>
                  </a:cubicBezTo>
                  <a:cubicBezTo>
                    <a:pt x="6720" y="1129"/>
                    <a:pt x="6749" y="1070"/>
                    <a:pt x="6747" y="980"/>
                  </a:cubicBezTo>
                  <a:cubicBezTo>
                    <a:pt x="6707" y="969"/>
                    <a:pt x="6668" y="966"/>
                    <a:pt x="6629" y="966"/>
                  </a:cubicBezTo>
                  <a:cubicBezTo>
                    <a:pt x="6561" y="966"/>
                    <a:pt x="6494" y="976"/>
                    <a:pt x="6425" y="976"/>
                  </a:cubicBezTo>
                  <a:cubicBezTo>
                    <a:pt x="6355" y="976"/>
                    <a:pt x="6285" y="965"/>
                    <a:pt x="6212" y="921"/>
                  </a:cubicBezTo>
                  <a:cubicBezTo>
                    <a:pt x="6185" y="954"/>
                    <a:pt x="6155" y="989"/>
                    <a:pt x="6124" y="1024"/>
                  </a:cubicBezTo>
                  <a:cubicBezTo>
                    <a:pt x="6117" y="983"/>
                    <a:pt x="6111" y="958"/>
                    <a:pt x="6102" y="913"/>
                  </a:cubicBezTo>
                  <a:cubicBezTo>
                    <a:pt x="6064" y="924"/>
                    <a:pt x="6024" y="936"/>
                    <a:pt x="5984" y="946"/>
                  </a:cubicBezTo>
                  <a:cubicBezTo>
                    <a:pt x="5973" y="921"/>
                    <a:pt x="5961" y="895"/>
                    <a:pt x="5949" y="870"/>
                  </a:cubicBezTo>
                  <a:cubicBezTo>
                    <a:pt x="5946" y="926"/>
                    <a:pt x="5943" y="982"/>
                    <a:pt x="5940" y="1071"/>
                  </a:cubicBezTo>
                  <a:cubicBezTo>
                    <a:pt x="5923" y="988"/>
                    <a:pt x="5918" y="963"/>
                    <a:pt x="5909" y="917"/>
                  </a:cubicBezTo>
                  <a:cubicBezTo>
                    <a:pt x="5895" y="917"/>
                    <a:pt x="5879" y="920"/>
                    <a:pt x="5863" y="920"/>
                  </a:cubicBezTo>
                  <a:cubicBezTo>
                    <a:pt x="5853" y="920"/>
                    <a:pt x="5843" y="919"/>
                    <a:pt x="5833" y="915"/>
                  </a:cubicBezTo>
                  <a:cubicBezTo>
                    <a:pt x="5802" y="904"/>
                    <a:pt x="5773" y="873"/>
                    <a:pt x="5743" y="862"/>
                  </a:cubicBezTo>
                  <a:cubicBezTo>
                    <a:pt x="5734" y="859"/>
                    <a:pt x="5725" y="858"/>
                    <a:pt x="5717" y="858"/>
                  </a:cubicBezTo>
                  <a:cubicBezTo>
                    <a:pt x="5655" y="858"/>
                    <a:pt x="5612" y="941"/>
                    <a:pt x="5625" y="1091"/>
                  </a:cubicBezTo>
                  <a:lnTo>
                    <a:pt x="5625" y="1091"/>
                  </a:lnTo>
                  <a:cubicBezTo>
                    <a:pt x="5627" y="1090"/>
                    <a:pt x="5629" y="1090"/>
                    <a:pt x="5631" y="1089"/>
                  </a:cubicBezTo>
                  <a:cubicBezTo>
                    <a:pt x="5632" y="1089"/>
                    <a:pt x="5632" y="1089"/>
                    <a:pt x="5632" y="1089"/>
                  </a:cubicBezTo>
                  <a:lnTo>
                    <a:pt x="5632" y="1089"/>
                  </a:lnTo>
                  <a:cubicBezTo>
                    <a:pt x="5636" y="1089"/>
                    <a:pt x="5641" y="1109"/>
                    <a:pt x="5628" y="1120"/>
                  </a:cubicBezTo>
                  <a:cubicBezTo>
                    <a:pt x="5628" y="1124"/>
                    <a:pt x="5626" y="1126"/>
                    <a:pt x="5623" y="1126"/>
                  </a:cubicBezTo>
                  <a:cubicBezTo>
                    <a:pt x="5617" y="1126"/>
                    <a:pt x="5605" y="1119"/>
                    <a:pt x="5595" y="1113"/>
                  </a:cubicBezTo>
                  <a:cubicBezTo>
                    <a:pt x="5598" y="1110"/>
                    <a:pt x="5601" y="1108"/>
                    <a:pt x="5604" y="1105"/>
                  </a:cubicBezTo>
                  <a:lnTo>
                    <a:pt x="5604" y="1105"/>
                  </a:lnTo>
                  <a:cubicBezTo>
                    <a:pt x="5611" y="1111"/>
                    <a:pt x="5619" y="1116"/>
                    <a:pt x="5628" y="1120"/>
                  </a:cubicBezTo>
                  <a:cubicBezTo>
                    <a:pt x="5627" y="1110"/>
                    <a:pt x="5626" y="1100"/>
                    <a:pt x="5625" y="1091"/>
                  </a:cubicBezTo>
                  <a:lnTo>
                    <a:pt x="5625" y="1091"/>
                  </a:lnTo>
                  <a:cubicBezTo>
                    <a:pt x="5618" y="1094"/>
                    <a:pt x="5611" y="1100"/>
                    <a:pt x="5604" y="1105"/>
                  </a:cubicBezTo>
                  <a:lnTo>
                    <a:pt x="5604" y="1105"/>
                  </a:lnTo>
                  <a:cubicBezTo>
                    <a:pt x="5541" y="1052"/>
                    <a:pt x="5576" y="942"/>
                    <a:pt x="5537" y="918"/>
                  </a:cubicBezTo>
                  <a:cubicBezTo>
                    <a:pt x="5532" y="917"/>
                    <a:pt x="5526" y="917"/>
                    <a:pt x="5522" y="917"/>
                  </a:cubicBezTo>
                  <a:cubicBezTo>
                    <a:pt x="5452" y="917"/>
                    <a:pt x="5434" y="1028"/>
                    <a:pt x="5417" y="1145"/>
                  </a:cubicBezTo>
                  <a:cubicBezTo>
                    <a:pt x="5380" y="1082"/>
                    <a:pt x="5344" y="1021"/>
                    <a:pt x="5309" y="961"/>
                  </a:cubicBezTo>
                  <a:cubicBezTo>
                    <a:pt x="5290" y="987"/>
                    <a:pt x="5273" y="1022"/>
                    <a:pt x="5266" y="1022"/>
                  </a:cubicBezTo>
                  <a:cubicBezTo>
                    <a:pt x="5266" y="1022"/>
                    <a:pt x="5265" y="1022"/>
                    <a:pt x="5265" y="1021"/>
                  </a:cubicBezTo>
                  <a:cubicBezTo>
                    <a:pt x="5235" y="981"/>
                    <a:pt x="5209" y="966"/>
                    <a:pt x="5184" y="966"/>
                  </a:cubicBezTo>
                  <a:cubicBezTo>
                    <a:pt x="5138" y="966"/>
                    <a:pt x="5098" y="1020"/>
                    <a:pt x="5058" y="1067"/>
                  </a:cubicBezTo>
                  <a:cubicBezTo>
                    <a:pt x="5022" y="1110"/>
                    <a:pt x="4990" y="1158"/>
                    <a:pt x="4952" y="1210"/>
                  </a:cubicBezTo>
                  <a:cubicBezTo>
                    <a:pt x="4928" y="1171"/>
                    <a:pt x="4905" y="1133"/>
                    <a:pt x="4880" y="1093"/>
                  </a:cubicBezTo>
                  <a:cubicBezTo>
                    <a:pt x="4871" y="1114"/>
                    <a:pt x="4865" y="1127"/>
                    <a:pt x="4857" y="1145"/>
                  </a:cubicBezTo>
                  <a:cubicBezTo>
                    <a:pt x="4837" y="1108"/>
                    <a:pt x="4815" y="1071"/>
                    <a:pt x="4793" y="1036"/>
                  </a:cubicBezTo>
                  <a:cubicBezTo>
                    <a:pt x="4784" y="1155"/>
                    <a:pt x="4718" y="1166"/>
                    <a:pt x="4690" y="1307"/>
                  </a:cubicBezTo>
                  <a:cubicBezTo>
                    <a:pt x="4663" y="1224"/>
                    <a:pt x="4649" y="1173"/>
                    <a:pt x="4624" y="1093"/>
                  </a:cubicBezTo>
                  <a:cubicBezTo>
                    <a:pt x="4594" y="1194"/>
                    <a:pt x="4575" y="1252"/>
                    <a:pt x="4560" y="1301"/>
                  </a:cubicBezTo>
                  <a:cubicBezTo>
                    <a:pt x="4531" y="1267"/>
                    <a:pt x="4501" y="1230"/>
                    <a:pt x="4463" y="1186"/>
                  </a:cubicBezTo>
                  <a:cubicBezTo>
                    <a:pt x="4463" y="1269"/>
                    <a:pt x="4462" y="1320"/>
                    <a:pt x="4462" y="1376"/>
                  </a:cubicBezTo>
                  <a:cubicBezTo>
                    <a:pt x="4443" y="1372"/>
                    <a:pt x="4431" y="1369"/>
                    <a:pt x="4413" y="1364"/>
                  </a:cubicBezTo>
                  <a:cubicBezTo>
                    <a:pt x="4419" y="1332"/>
                    <a:pt x="4425" y="1305"/>
                    <a:pt x="4429" y="1279"/>
                  </a:cubicBezTo>
                  <a:cubicBezTo>
                    <a:pt x="4415" y="1255"/>
                    <a:pt x="4400" y="1230"/>
                    <a:pt x="4387" y="1208"/>
                  </a:cubicBezTo>
                  <a:cubicBezTo>
                    <a:pt x="4376" y="1227"/>
                    <a:pt x="4369" y="1244"/>
                    <a:pt x="4356" y="1267"/>
                  </a:cubicBezTo>
                  <a:cubicBezTo>
                    <a:pt x="4347" y="1202"/>
                    <a:pt x="4340" y="1151"/>
                    <a:pt x="4332" y="1095"/>
                  </a:cubicBezTo>
                  <a:cubicBezTo>
                    <a:pt x="4315" y="1096"/>
                    <a:pt x="4303" y="1098"/>
                    <a:pt x="4288" y="1099"/>
                  </a:cubicBezTo>
                  <a:cubicBezTo>
                    <a:pt x="4288" y="1157"/>
                    <a:pt x="4287" y="1208"/>
                    <a:pt x="4287" y="1270"/>
                  </a:cubicBezTo>
                  <a:cubicBezTo>
                    <a:pt x="4269" y="1242"/>
                    <a:pt x="4259" y="1224"/>
                    <a:pt x="4248" y="1210"/>
                  </a:cubicBezTo>
                  <a:cubicBezTo>
                    <a:pt x="4237" y="1230"/>
                    <a:pt x="4225" y="1251"/>
                    <a:pt x="4209" y="1279"/>
                  </a:cubicBezTo>
                  <a:cubicBezTo>
                    <a:pt x="4179" y="1232"/>
                    <a:pt x="4156" y="1192"/>
                    <a:pt x="4131" y="1154"/>
                  </a:cubicBezTo>
                  <a:cubicBezTo>
                    <a:pt x="4115" y="1194"/>
                    <a:pt x="4100" y="1226"/>
                    <a:pt x="4084" y="1264"/>
                  </a:cubicBezTo>
                  <a:cubicBezTo>
                    <a:pt x="4072" y="1224"/>
                    <a:pt x="4062" y="1188"/>
                    <a:pt x="4053" y="1160"/>
                  </a:cubicBezTo>
                  <a:cubicBezTo>
                    <a:pt x="4019" y="1160"/>
                    <a:pt x="3987" y="1161"/>
                    <a:pt x="3954" y="1161"/>
                  </a:cubicBezTo>
                  <a:cubicBezTo>
                    <a:pt x="4003" y="1397"/>
                    <a:pt x="4004" y="1407"/>
                    <a:pt x="3989" y="1629"/>
                  </a:cubicBezTo>
                  <a:cubicBezTo>
                    <a:pt x="3931" y="1544"/>
                    <a:pt x="3875" y="1466"/>
                    <a:pt x="3828" y="1398"/>
                  </a:cubicBezTo>
                  <a:cubicBezTo>
                    <a:pt x="3823" y="1289"/>
                    <a:pt x="3897" y="1279"/>
                    <a:pt x="3863" y="1166"/>
                  </a:cubicBezTo>
                  <a:lnTo>
                    <a:pt x="3863" y="1166"/>
                  </a:lnTo>
                  <a:cubicBezTo>
                    <a:pt x="3841" y="1180"/>
                    <a:pt x="3819" y="1196"/>
                    <a:pt x="3797" y="1208"/>
                  </a:cubicBezTo>
                  <a:cubicBezTo>
                    <a:pt x="3758" y="1226"/>
                    <a:pt x="3735" y="1264"/>
                    <a:pt x="3739" y="1352"/>
                  </a:cubicBezTo>
                  <a:cubicBezTo>
                    <a:pt x="3739" y="1357"/>
                    <a:pt x="3728" y="1361"/>
                    <a:pt x="3722" y="1367"/>
                  </a:cubicBezTo>
                  <a:cubicBezTo>
                    <a:pt x="3711" y="1327"/>
                    <a:pt x="3703" y="1292"/>
                    <a:pt x="3691" y="1249"/>
                  </a:cubicBezTo>
                  <a:cubicBezTo>
                    <a:pt x="3623" y="1319"/>
                    <a:pt x="3603" y="1430"/>
                    <a:pt x="3588" y="1548"/>
                  </a:cubicBezTo>
                  <a:cubicBezTo>
                    <a:pt x="3579" y="1608"/>
                    <a:pt x="3570" y="1658"/>
                    <a:pt x="3537" y="1658"/>
                  </a:cubicBezTo>
                  <a:cubicBezTo>
                    <a:pt x="3529" y="1658"/>
                    <a:pt x="3520" y="1655"/>
                    <a:pt x="3510" y="1650"/>
                  </a:cubicBezTo>
                  <a:cubicBezTo>
                    <a:pt x="3504" y="1538"/>
                    <a:pt x="3560" y="1435"/>
                    <a:pt x="3502" y="1323"/>
                  </a:cubicBezTo>
                  <a:lnTo>
                    <a:pt x="3447" y="1323"/>
                  </a:lnTo>
                  <a:cubicBezTo>
                    <a:pt x="3427" y="1419"/>
                    <a:pt x="3398" y="1485"/>
                    <a:pt x="3327" y="1498"/>
                  </a:cubicBezTo>
                  <a:cubicBezTo>
                    <a:pt x="3336" y="1423"/>
                    <a:pt x="3345" y="1372"/>
                    <a:pt x="3347" y="1317"/>
                  </a:cubicBezTo>
                  <a:cubicBezTo>
                    <a:pt x="3347" y="1299"/>
                    <a:pt x="3324" y="1274"/>
                    <a:pt x="3308" y="1244"/>
                  </a:cubicBezTo>
                  <a:cubicBezTo>
                    <a:pt x="3298" y="1302"/>
                    <a:pt x="3291" y="1341"/>
                    <a:pt x="3286" y="1372"/>
                  </a:cubicBezTo>
                  <a:cubicBezTo>
                    <a:pt x="3260" y="1382"/>
                    <a:pt x="3236" y="1391"/>
                    <a:pt x="3185" y="1411"/>
                  </a:cubicBezTo>
                  <a:cubicBezTo>
                    <a:pt x="3232" y="1469"/>
                    <a:pt x="3252" y="1494"/>
                    <a:pt x="3273" y="1519"/>
                  </a:cubicBezTo>
                  <a:cubicBezTo>
                    <a:pt x="3264" y="1561"/>
                    <a:pt x="3254" y="1610"/>
                    <a:pt x="3242" y="1666"/>
                  </a:cubicBezTo>
                  <a:cubicBezTo>
                    <a:pt x="3216" y="1561"/>
                    <a:pt x="3192" y="1466"/>
                    <a:pt x="3167" y="1367"/>
                  </a:cubicBezTo>
                  <a:cubicBezTo>
                    <a:pt x="3117" y="1439"/>
                    <a:pt x="3074" y="1501"/>
                    <a:pt x="3033" y="1558"/>
                  </a:cubicBezTo>
                  <a:cubicBezTo>
                    <a:pt x="3005" y="1529"/>
                    <a:pt x="2985" y="1508"/>
                    <a:pt x="2963" y="1483"/>
                  </a:cubicBezTo>
                  <a:cubicBezTo>
                    <a:pt x="2939" y="1539"/>
                    <a:pt x="2917" y="1592"/>
                    <a:pt x="2898" y="1638"/>
                  </a:cubicBezTo>
                  <a:cubicBezTo>
                    <a:pt x="2901" y="1708"/>
                    <a:pt x="2904" y="1772"/>
                    <a:pt x="2905" y="1804"/>
                  </a:cubicBezTo>
                  <a:cubicBezTo>
                    <a:pt x="2883" y="1786"/>
                    <a:pt x="2861" y="1767"/>
                    <a:pt x="2843" y="1751"/>
                  </a:cubicBezTo>
                  <a:cubicBezTo>
                    <a:pt x="2858" y="1636"/>
                    <a:pt x="2868" y="1542"/>
                    <a:pt x="2880" y="1439"/>
                  </a:cubicBezTo>
                  <a:lnTo>
                    <a:pt x="2880" y="1439"/>
                  </a:lnTo>
                  <a:cubicBezTo>
                    <a:pt x="2860" y="1442"/>
                    <a:pt x="2848" y="1444"/>
                    <a:pt x="2833" y="1445"/>
                  </a:cubicBezTo>
                  <a:cubicBezTo>
                    <a:pt x="2833" y="1502"/>
                    <a:pt x="2832" y="1554"/>
                    <a:pt x="2832" y="1580"/>
                  </a:cubicBezTo>
                  <a:cubicBezTo>
                    <a:pt x="2810" y="1611"/>
                    <a:pt x="2795" y="1626"/>
                    <a:pt x="2786" y="1648"/>
                  </a:cubicBezTo>
                  <a:cubicBezTo>
                    <a:pt x="2780" y="1663"/>
                    <a:pt x="2780" y="1689"/>
                    <a:pt x="2777" y="1710"/>
                  </a:cubicBezTo>
                  <a:cubicBezTo>
                    <a:pt x="2757" y="1689"/>
                    <a:pt x="2746" y="1680"/>
                    <a:pt x="2715" y="1650"/>
                  </a:cubicBezTo>
                  <a:lnTo>
                    <a:pt x="2715" y="1650"/>
                  </a:lnTo>
                  <a:cubicBezTo>
                    <a:pt x="2757" y="1786"/>
                    <a:pt x="2785" y="1879"/>
                    <a:pt x="2814" y="1978"/>
                  </a:cubicBezTo>
                  <a:cubicBezTo>
                    <a:pt x="2796" y="1991"/>
                    <a:pt x="2785" y="2000"/>
                    <a:pt x="2765" y="2013"/>
                  </a:cubicBezTo>
                  <a:cubicBezTo>
                    <a:pt x="2740" y="1913"/>
                    <a:pt x="2717" y="1817"/>
                    <a:pt x="2692" y="1722"/>
                  </a:cubicBezTo>
                  <a:lnTo>
                    <a:pt x="2651" y="1722"/>
                  </a:lnTo>
                  <a:cubicBezTo>
                    <a:pt x="2654" y="1755"/>
                    <a:pt x="2655" y="1789"/>
                    <a:pt x="2658" y="1826"/>
                  </a:cubicBezTo>
                  <a:lnTo>
                    <a:pt x="2609" y="1826"/>
                  </a:lnTo>
                  <a:cubicBezTo>
                    <a:pt x="2602" y="1769"/>
                    <a:pt x="2595" y="1717"/>
                    <a:pt x="2587" y="1666"/>
                  </a:cubicBezTo>
                  <a:cubicBezTo>
                    <a:pt x="2542" y="1707"/>
                    <a:pt x="2501" y="1744"/>
                    <a:pt x="2459" y="1782"/>
                  </a:cubicBezTo>
                  <a:cubicBezTo>
                    <a:pt x="2489" y="1853"/>
                    <a:pt x="2512" y="1907"/>
                    <a:pt x="2539" y="1967"/>
                  </a:cubicBezTo>
                  <a:cubicBezTo>
                    <a:pt x="2524" y="1990"/>
                    <a:pt x="2509" y="1998"/>
                    <a:pt x="2495" y="1998"/>
                  </a:cubicBezTo>
                  <a:cubicBezTo>
                    <a:pt x="2458" y="1998"/>
                    <a:pt x="2424" y="1939"/>
                    <a:pt x="2392" y="1939"/>
                  </a:cubicBezTo>
                  <a:cubicBezTo>
                    <a:pt x="2385" y="1939"/>
                    <a:pt x="2378" y="1942"/>
                    <a:pt x="2371" y="1950"/>
                  </a:cubicBezTo>
                  <a:cubicBezTo>
                    <a:pt x="2345" y="1822"/>
                    <a:pt x="2323" y="1714"/>
                    <a:pt x="2300" y="1605"/>
                  </a:cubicBezTo>
                  <a:cubicBezTo>
                    <a:pt x="2295" y="1607"/>
                    <a:pt x="2290" y="1608"/>
                    <a:pt x="2286" y="1608"/>
                  </a:cubicBezTo>
                  <a:cubicBezTo>
                    <a:pt x="2292" y="1698"/>
                    <a:pt x="2298" y="1786"/>
                    <a:pt x="2303" y="1876"/>
                  </a:cubicBezTo>
                  <a:cubicBezTo>
                    <a:pt x="2295" y="1867"/>
                    <a:pt x="2287" y="1859"/>
                    <a:pt x="2278" y="1850"/>
                  </a:cubicBezTo>
                  <a:cubicBezTo>
                    <a:pt x="2262" y="1897"/>
                    <a:pt x="2248" y="1944"/>
                    <a:pt x="2237" y="1973"/>
                  </a:cubicBezTo>
                  <a:cubicBezTo>
                    <a:pt x="2206" y="1909"/>
                    <a:pt x="2174" y="1841"/>
                    <a:pt x="2130" y="1750"/>
                  </a:cubicBezTo>
                  <a:cubicBezTo>
                    <a:pt x="2118" y="1807"/>
                    <a:pt x="2108" y="1853"/>
                    <a:pt x="2099" y="1888"/>
                  </a:cubicBezTo>
                  <a:cubicBezTo>
                    <a:pt x="2061" y="1838"/>
                    <a:pt x="2034" y="1801"/>
                    <a:pt x="2008" y="1764"/>
                  </a:cubicBezTo>
                  <a:cubicBezTo>
                    <a:pt x="1992" y="1816"/>
                    <a:pt x="1978" y="1853"/>
                    <a:pt x="1967" y="1891"/>
                  </a:cubicBezTo>
                  <a:cubicBezTo>
                    <a:pt x="1956" y="1910"/>
                    <a:pt x="1946" y="1929"/>
                    <a:pt x="1936" y="1948"/>
                  </a:cubicBezTo>
                  <a:cubicBezTo>
                    <a:pt x="1927" y="1929"/>
                    <a:pt x="1919" y="1910"/>
                    <a:pt x="1911" y="1891"/>
                  </a:cubicBezTo>
                  <a:cubicBezTo>
                    <a:pt x="1891" y="1929"/>
                    <a:pt x="1874" y="1969"/>
                    <a:pt x="1856" y="2006"/>
                  </a:cubicBezTo>
                  <a:cubicBezTo>
                    <a:pt x="1875" y="2051"/>
                    <a:pt x="1884" y="2075"/>
                    <a:pt x="1900" y="2112"/>
                  </a:cubicBezTo>
                  <a:cubicBezTo>
                    <a:pt x="1883" y="2112"/>
                    <a:pt x="1870" y="2112"/>
                    <a:pt x="1857" y="2112"/>
                  </a:cubicBezTo>
                  <a:cubicBezTo>
                    <a:pt x="1845" y="2112"/>
                    <a:pt x="1833" y="2112"/>
                    <a:pt x="1821" y="2113"/>
                  </a:cubicBezTo>
                  <a:cubicBezTo>
                    <a:pt x="1791" y="1932"/>
                    <a:pt x="1709" y="1847"/>
                    <a:pt x="1652" y="1698"/>
                  </a:cubicBezTo>
                  <a:cubicBezTo>
                    <a:pt x="1621" y="1760"/>
                    <a:pt x="1597" y="1804"/>
                    <a:pt x="1575" y="1847"/>
                  </a:cubicBezTo>
                  <a:cubicBezTo>
                    <a:pt x="1553" y="1820"/>
                    <a:pt x="1538" y="1803"/>
                    <a:pt x="1502" y="1763"/>
                  </a:cubicBezTo>
                  <a:lnTo>
                    <a:pt x="1502" y="1763"/>
                  </a:lnTo>
                  <a:cubicBezTo>
                    <a:pt x="1522" y="1842"/>
                    <a:pt x="1534" y="1886"/>
                    <a:pt x="1544" y="1925"/>
                  </a:cubicBezTo>
                  <a:cubicBezTo>
                    <a:pt x="1535" y="1970"/>
                    <a:pt x="1527" y="2017"/>
                    <a:pt x="1521" y="2051"/>
                  </a:cubicBezTo>
                  <a:cubicBezTo>
                    <a:pt x="1485" y="2067"/>
                    <a:pt x="1456" y="2084"/>
                    <a:pt x="1399" y="2110"/>
                  </a:cubicBezTo>
                  <a:cubicBezTo>
                    <a:pt x="1432" y="2041"/>
                    <a:pt x="1449" y="2007"/>
                    <a:pt x="1462" y="1981"/>
                  </a:cubicBezTo>
                  <a:cubicBezTo>
                    <a:pt x="1449" y="1917"/>
                    <a:pt x="1434" y="1853"/>
                    <a:pt x="1419" y="1788"/>
                  </a:cubicBezTo>
                  <a:cubicBezTo>
                    <a:pt x="1399" y="1807"/>
                    <a:pt x="1377" y="1817"/>
                    <a:pt x="1354" y="1817"/>
                  </a:cubicBezTo>
                  <a:cubicBezTo>
                    <a:pt x="1333" y="1817"/>
                    <a:pt x="1311" y="1809"/>
                    <a:pt x="1288" y="1794"/>
                  </a:cubicBezTo>
                  <a:lnTo>
                    <a:pt x="1288" y="1794"/>
                  </a:lnTo>
                  <a:cubicBezTo>
                    <a:pt x="1302" y="1848"/>
                    <a:pt x="1312" y="1891"/>
                    <a:pt x="1324" y="1938"/>
                  </a:cubicBezTo>
                  <a:lnTo>
                    <a:pt x="1249" y="1938"/>
                  </a:lnTo>
                  <a:cubicBezTo>
                    <a:pt x="1243" y="1900"/>
                    <a:pt x="1238" y="1875"/>
                    <a:pt x="1231" y="1835"/>
                  </a:cubicBezTo>
                  <a:cubicBezTo>
                    <a:pt x="1179" y="1845"/>
                    <a:pt x="1131" y="1856"/>
                    <a:pt x="1094" y="1861"/>
                  </a:cubicBezTo>
                  <a:cubicBezTo>
                    <a:pt x="1069" y="1917"/>
                    <a:pt x="1047" y="1963"/>
                    <a:pt x="1028" y="2010"/>
                  </a:cubicBezTo>
                  <a:cubicBezTo>
                    <a:pt x="1028" y="2010"/>
                    <a:pt x="1028" y="2010"/>
                    <a:pt x="1028" y="2011"/>
                  </a:cubicBezTo>
                  <a:lnTo>
                    <a:pt x="1028" y="2011"/>
                  </a:lnTo>
                  <a:cubicBezTo>
                    <a:pt x="1028" y="2010"/>
                    <a:pt x="1028" y="2010"/>
                    <a:pt x="1028" y="2010"/>
                  </a:cubicBezTo>
                  <a:lnTo>
                    <a:pt x="1028" y="2010"/>
                  </a:lnTo>
                  <a:cubicBezTo>
                    <a:pt x="1028" y="2010"/>
                    <a:pt x="1028" y="2010"/>
                    <a:pt x="1028" y="2011"/>
                  </a:cubicBezTo>
                  <a:lnTo>
                    <a:pt x="1028" y="2011"/>
                  </a:lnTo>
                  <a:cubicBezTo>
                    <a:pt x="1028" y="2011"/>
                    <a:pt x="1028" y="2011"/>
                    <a:pt x="1028" y="2011"/>
                  </a:cubicBezTo>
                  <a:lnTo>
                    <a:pt x="1028" y="2011"/>
                  </a:lnTo>
                  <a:cubicBezTo>
                    <a:pt x="1028" y="2011"/>
                    <a:pt x="1028" y="2011"/>
                    <a:pt x="1028" y="2012"/>
                  </a:cubicBezTo>
                  <a:cubicBezTo>
                    <a:pt x="1028" y="2011"/>
                    <a:pt x="1028" y="2011"/>
                    <a:pt x="1028" y="2011"/>
                  </a:cubicBezTo>
                  <a:lnTo>
                    <a:pt x="1028" y="2011"/>
                  </a:lnTo>
                  <a:cubicBezTo>
                    <a:pt x="1025" y="2030"/>
                    <a:pt x="1019" y="2044"/>
                    <a:pt x="1013" y="2060"/>
                  </a:cubicBezTo>
                  <a:cubicBezTo>
                    <a:pt x="1010" y="2054"/>
                    <a:pt x="1007" y="2048"/>
                    <a:pt x="1003" y="2042"/>
                  </a:cubicBezTo>
                  <a:cubicBezTo>
                    <a:pt x="1010" y="2029"/>
                    <a:pt x="1018" y="2016"/>
                    <a:pt x="1023" y="2003"/>
                  </a:cubicBezTo>
                  <a:cubicBezTo>
                    <a:pt x="1026" y="2005"/>
                    <a:pt x="1027" y="2008"/>
                    <a:pt x="1028" y="2010"/>
                  </a:cubicBezTo>
                  <a:lnTo>
                    <a:pt x="1028" y="2010"/>
                  </a:lnTo>
                  <a:cubicBezTo>
                    <a:pt x="1012" y="1928"/>
                    <a:pt x="984" y="1894"/>
                    <a:pt x="948" y="1894"/>
                  </a:cubicBezTo>
                  <a:cubicBezTo>
                    <a:pt x="944" y="1894"/>
                    <a:pt x="940" y="1894"/>
                    <a:pt x="935" y="1895"/>
                  </a:cubicBezTo>
                  <a:cubicBezTo>
                    <a:pt x="945" y="1925"/>
                    <a:pt x="957" y="1956"/>
                    <a:pt x="970" y="1994"/>
                  </a:cubicBezTo>
                  <a:cubicBezTo>
                    <a:pt x="944" y="2003"/>
                    <a:pt x="919" y="2012"/>
                    <a:pt x="895" y="2020"/>
                  </a:cubicBezTo>
                  <a:cubicBezTo>
                    <a:pt x="891" y="2056"/>
                    <a:pt x="888" y="2089"/>
                    <a:pt x="884" y="2131"/>
                  </a:cubicBezTo>
                  <a:cubicBezTo>
                    <a:pt x="866" y="2095"/>
                    <a:pt x="853" y="2067"/>
                    <a:pt x="838" y="2039"/>
                  </a:cubicBezTo>
                  <a:cubicBezTo>
                    <a:pt x="844" y="2016"/>
                    <a:pt x="851" y="1988"/>
                    <a:pt x="859" y="1959"/>
                  </a:cubicBezTo>
                  <a:cubicBezTo>
                    <a:pt x="840" y="1900"/>
                    <a:pt x="820" y="1844"/>
                    <a:pt x="800" y="1779"/>
                  </a:cubicBezTo>
                  <a:cubicBezTo>
                    <a:pt x="776" y="1845"/>
                    <a:pt x="756" y="1900"/>
                    <a:pt x="737" y="1954"/>
                  </a:cubicBezTo>
                  <a:cubicBezTo>
                    <a:pt x="753" y="1989"/>
                    <a:pt x="763" y="2010"/>
                    <a:pt x="773" y="2031"/>
                  </a:cubicBezTo>
                  <a:cubicBezTo>
                    <a:pt x="785" y="2053"/>
                    <a:pt x="797" y="2073"/>
                    <a:pt x="817" y="2110"/>
                  </a:cubicBezTo>
                  <a:cubicBezTo>
                    <a:pt x="747" y="2107"/>
                    <a:pt x="698" y="2035"/>
                    <a:pt x="672" y="1894"/>
                  </a:cubicBezTo>
                  <a:cubicBezTo>
                    <a:pt x="660" y="1959"/>
                    <a:pt x="650" y="2017"/>
                    <a:pt x="638" y="2073"/>
                  </a:cubicBezTo>
                  <a:cubicBezTo>
                    <a:pt x="654" y="2115"/>
                    <a:pt x="669" y="2151"/>
                    <a:pt x="689" y="2207"/>
                  </a:cubicBezTo>
                  <a:cubicBezTo>
                    <a:pt x="660" y="2221"/>
                    <a:pt x="654" y="2295"/>
                    <a:pt x="629" y="2295"/>
                  </a:cubicBezTo>
                  <a:cubicBezTo>
                    <a:pt x="622" y="2295"/>
                    <a:pt x="612" y="2288"/>
                    <a:pt x="600" y="2270"/>
                  </a:cubicBezTo>
                  <a:cubicBezTo>
                    <a:pt x="609" y="2231"/>
                    <a:pt x="616" y="2194"/>
                    <a:pt x="626" y="2142"/>
                  </a:cubicBezTo>
                  <a:cubicBezTo>
                    <a:pt x="588" y="2128"/>
                    <a:pt x="560" y="2116"/>
                    <a:pt x="520" y="2101"/>
                  </a:cubicBezTo>
                  <a:cubicBezTo>
                    <a:pt x="548" y="2072"/>
                    <a:pt x="564" y="2056"/>
                    <a:pt x="598" y="2020"/>
                  </a:cubicBezTo>
                  <a:lnTo>
                    <a:pt x="488" y="2020"/>
                  </a:lnTo>
                  <a:cubicBezTo>
                    <a:pt x="467" y="2072"/>
                    <a:pt x="454" y="2104"/>
                    <a:pt x="439" y="2144"/>
                  </a:cubicBezTo>
                  <a:cubicBezTo>
                    <a:pt x="422" y="2085"/>
                    <a:pt x="410" y="2050"/>
                    <a:pt x="394" y="1998"/>
                  </a:cubicBezTo>
                  <a:cubicBezTo>
                    <a:pt x="388" y="2052"/>
                    <a:pt x="378" y="2069"/>
                    <a:pt x="367" y="2069"/>
                  </a:cubicBezTo>
                  <a:cubicBezTo>
                    <a:pt x="350" y="2069"/>
                    <a:pt x="330" y="2027"/>
                    <a:pt x="316" y="2025"/>
                  </a:cubicBezTo>
                  <a:cubicBezTo>
                    <a:pt x="298" y="2092"/>
                    <a:pt x="280" y="2156"/>
                    <a:pt x="264" y="2219"/>
                  </a:cubicBezTo>
                  <a:cubicBezTo>
                    <a:pt x="282" y="2231"/>
                    <a:pt x="298" y="2243"/>
                    <a:pt x="320" y="2257"/>
                  </a:cubicBezTo>
                  <a:cubicBezTo>
                    <a:pt x="320" y="2309"/>
                    <a:pt x="320" y="2356"/>
                    <a:pt x="320" y="2466"/>
                  </a:cubicBezTo>
                  <a:cubicBezTo>
                    <a:pt x="285" y="2373"/>
                    <a:pt x="266" y="2326"/>
                    <a:pt x="253" y="2288"/>
                  </a:cubicBezTo>
                  <a:cubicBezTo>
                    <a:pt x="207" y="2319"/>
                    <a:pt x="172" y="2344"/>
                    <a:pt x="135" y="2369"/>
                  </a:cubicBezTo>
                  <a:cubicBezTo>
                    <a:pt x="135" y="2418"/>
                    <a:pt x="133" y="2469"/>
                    <a:pt x="132" y="2526"/>
                  </a:cubicBezTo>
                  <a:cubicBezTo>
                    <a:pt x="95" y="2503"/>
                    <a:pt x="63" y="2482"/>
                    <a:pt x="1" y="2443"/>
                  </a:cubicBezTo>
                  <a:lnTo>
                    <a:pt x="1" y="2443"/>
                  </a:lnTo>
                  <a:cubicBezTo>
                    <a:pt x="47" y="2560"/>
                    <a:pt x="72" y="2625"/>
                    <a:pt x="95" y="2690"/>
                  </a:cubicBezTo>
                  <a:cubicBezTo>
                    <a:pt x="100" y="2690"/>
                    <a:pt x="105" y="2689"/>
                    <a:pt x="110" y="2689"/>
                  </a:cubicBezTo>
                  <a:cubicBezTo>
                    <a:pt x="202" y="2689"/>
                    <a:pt x="287" y="2729"/>
                    <a:pt x="357" y="2887"/>
                  </a:cubicBezTo>
                  <a:cubicBezTo>
                    <a:pt x="350" y="2912"/>
                    <a:pt x="344" y="2931"/>
                    <a:pt x="331" y="2972"/>
                  </a:cubicBezTo>
                  <a:cubicBezTo>
                    <a:pt x="360" y="2972"/>
                    <a:pt x="376" y="2971"/>
                    <a:pt x="394" y="2971"/>
                  </a:cubicBezTo>
                  <a:cubicBezTo>
                    <a:pt x="408" y="2933"/>
                    <a:pt x="426" y="2913"/>
                    <a:pt x="445" y="2913"/>
                  </a:cubicBezTo>
                  <a:cubicBezTo>
                    <a:pt x="464" y="2913"/>
                    <a:pt x="485" y="2933"/>
                    <a:pt x="506" y="2971"/>
                  </a:cubicBezTo>
                  <a:lnTo>
                    <a:pt x="548" y="2971"/>
                  </a:lnTo>
                  <a:cubicBezTo>
                    <a:pt x="559" y="3008"/>
                    <a:pt x="570" y="3046"/>
                    <a:pt x="579" y="3075"/>
                  </a:cubicBezTo>
                  <a:cubicBezTo>
                    <a:pt x="598" y="3055"/>
                    <a:pt x="616" y="3035"/>
                    <a:pt x="629" y="3022"/>
                  </a:cubicBezTo>
                  <a:cubicBezTo>
                    <a:pt x="656" y="3088"/>
                    <a:pt x="678" y="3141"/>
                    <a:pt x="700" y="3196"/>
                  </a:cubicBezTo>
                  <a:cubicBezTo>
                    <a:pt x="713" y="3211"/>
                    <a:pt x="725" y="3225"/>
                    <a:pt x="738" y="3240"/>
                  </a:cubicBezTo>
                  <a:cubicBezTo>
                    <a:pt x="741" y="3186"/>
                    <a:pt x="744" y="3131"/>
                    <a:pt x="750" y="3035"/>
                  </a:cubicBezTo>
                  <a:cubicBezTo>
                    <a:pt x="767" y="3152"/>
                    <a:pt x="776" y="3202"/>
                    <a:pt x="785" y="3261"/>
                  </a:cubicBezTo>
                  <a:lnTo>
                    <a:pt x="881" y="3261"/>
                  </a:lnTo>
                  <a:cubicBezTo>
                    <a:pt x="888" y="3296"/>
                    <a:pt x="893" y="3321"/>
                    <a:pt x="900" y="3358"/>
                  </a:cubicBezTo>
                  <a:cubicBezTo>
                    <a:pt x="901" y="3358"/>
                    <a:pt x="903" y="3358"/>
                    <a:pt x="905" y="3358"/>
                  </a:cubicBezTo>
                  <a:cubicBezTo>
                    <a:pt x="983" y="3358"/>
                    <a:pt x="1058" y="3479"/>
                    <a:pt x="1134" y="3479"/>
                  </a:cubicBezTo>
                  <a:cubicBezTo>
                    <a:pt x="1147" y="3479"/>
                    <a:pt x="1159" y="3476"/>
                    <a:pt x="1172" y="3468"/>
                  </a:cubicBezTo>
                  <a:cubicBezTo>
                    <a:pt x="1161" y="3412"/>
                    <a:pt x="1153" y="3366"/>
                    <a:pt x="1118" y="3298"/>
                  </a:cubicBezTo>
                  <a:lnTo>
                    <a:pt x="1118" y="3298"/>
                  </a:lnTo>
                  <a:cubicBezTo>
                    <a:pt x="1112" y="3301"/>
                    <a:pt x="1107" y="3304"/>
                    <a:pt x="1101" y="3306"/>
                  </a:cubicBezTo>
                  <a:cubicBezTo>
                    <a:pt x="1101" y="3306"/>
                    <a:pt x="1101" y="3306"/>
                    <a:pt x="1101" y="3306"/>
                  </a:cubicBezTo>
                  <a:cubicBezTo>
                    <a:pt x="1098" y="3306"/>
                    <a:pt x="1092" y="3285"/>
                    <a:pt x="1106" y="3275"/>
                  </a:cubicBezTo>
                  <a:cubicBezTo>
                    <a:pt x="1105" y="3271"/>
                    <a:pt x="1107" y="3269"/>
                    <a:pt x="1111" y="3269"/>
                  </a:cubicBezTo>
                  <a:cubicBezTo>
                    <a:pt x="1117" y="3269"/>
                    <a:pt x="1128" y="3275"/>
                    <a:pt x="1140" y="3281"/>
                  </a:cubicBezTo>
                  <a:cubicBezTo>
                    <a:pt x="1136" y="3284"/>
                    <a:pt x="1133" y="3286"/>
                    <a:pt x="1130" y="3289"/>
                  </a:cubicBezTo>
                  <a:lnTo>
                    <a:pt x="1130" y="3289"/>
                  </a:lnTo>
                  <a:cubicBezTo>
                    <a:pt x="1123" y="3285"/>
                    <a:pt x="1115" y="3281"/>
                    <a:pt x="1106" y="3275"/>
                  </a:cubicBezTo>
                  <a:lnTo>
                    <a:pt x="1106" y="3275"/>
                  </a:lnTo>
                  <a:cubicBezTo>
                    <a:pt x="1110" y="3283"/>
                    <a:pt x="1114" y="3290"/>
                    <a:pt x="1118" y="3298"/>
                  </a:cubicBezTo>
                  <a:lnTo>
                    <a:pt x="1118" y="3298"/>
                  </a:lnTo>
                  <a:cubicBezTo>
                    <a:pt x="1122" y="3295"/>
                    <a:pt x="1126" y="3292"/>
                    <a:pt x="1130" y="3289"/>
                  </a:cubicBezTo>
                  <a:lnTo>
                    <a:pt x="1130" y="3289"/>
                  </a:lnTo>
                  <a:cubicBezTo>
                    <a:pt x="1165" y="3308"/>
                    <a:pt x="1179" y="3308"/>
                    <a:pt x="1190" y="3308"/>
                  </a:cubicBezTo>
                  <a:cubicBezTo>
                    <a:pt x="1201" y="3358"/>
                    <a:pt x="1209" y="3389"/>
                    <a:pt x="1218" y="3431"/>
                  </a:cubicBezTo>
                  <a:cubicBezTo>
                    <a:pt x="1226" y="3383"/>
                    <a:pt x="1234" y="3346"/>
                    <a:pt x="1244" y="3286"/>
                  </a:cubicBezTo>
                  <a:cubicBezTo>
                    <a:pt x="1254" y="3364"/>
                    <a:pt x="1262" y="3415"/>
                    <a:pt x="1272" y="3487"/>
                  </a:cubicBezTo>
                  <a:cubicBezTo>
                    <a:pt x="1388" y="3443"/>
                    <a:pt x="1502" y="3400"/>
                    <a:pt x="1610" y="3359"/>
                  </a:cubicBezTo>
                  <a:cubicBezTo>
                    <a:pt x="1615" y="3314"/>
                    <a:pt x="1619" y="3280"/>
                    <a:pt x="1624" y="3227"/>
                  </a:cubicBezTo>
                  <a:cubicBezTo>
                    <a:pt x="1659" y="3274"/>
                    <a:pt x="1690" y="3315"/>
                    <a:pt x="1719" y="3355"/>
                  </a:cubicBezTo>
                  <a:cubicBezTo>
                    <a:pt x="1725" y="3321"/>
                    <a:pt x="1731" y="3286"/>
                    <a:pt x="1737" y="3240"/>
                  </a:cubicBezTo>
                  <a:cubicBezTo>
                    <a:pt x="1750" y="3291"/>
                    <a:pt x="1759" y="3324"/>
                    <a:pt x="1775" y="3384"/>
                  </a:cubicBezTo>
                  <a:cubicBezTo>
                    <a:pt x="1799" y="3269"/>
                    <a:pt x="1819" y="3174"/>
                    <a:pt x="1837" y="3090"/>
                  </a:cubicBezTo>
                  <a:cubicBezTo>
                    <a:pt x="1849" y="3079"/>
                    <a:pt x="1860" y="3074"/>
                    <a:pt x="1870" y="3074"/>
                  </a:cubicBezTo>
                  <a:cubicBezTo>
                    <a:pt x="1921" y="3074"/>
                    <a:pt x="1940" y="3214"/>
                    <a:pt x="1984" y="3274"/>
                  </a:cubicBezTo>
                  <a:cubicBezTo>
                    <a:pt x="1993" y="3216"/>
                    <a:pt x="1999" y="3178"/>
                    <a:pt x="2006" y="3133"/>
                  </a:cubicBezTo>
                  <a:cubicBezTo>
                    <a:pt x="2019" y="3174"/>
                    <a:pt x="2030" y="3209"/>
                    <a:pt x="2030" y="3209"/>
                  </a:cubicBezTo>
                  <a:cubicBezTo>
                    <a:pt x="2086" y="3264"/>
                    <a:pt x="2127" y="3303"/>
                    <a:pt x="2168" y="3344"/>
                  </a:cubicBezTo>
                  <a:cubicBezTo>
                    <a:pt x="2170" y="3325"/>
                    <a:pt x="2174" y="3293"/>
                    <a:pt x="2178" y="3253"/>
                  </a:cubicBezTo>
                  <a:lnTo>
                    <a:pt x="2273" y="3253"/>
                  </a:lnTo>
                  <a:cubicBezTo>
                    <a:pt x="2274" y="3262"/>
                    <a:pt x="2286" y="3315"/>
                    <a:pt x="2292" y="3336"/>
                  </a:cubicBezTo>
                  <a:cubicBezTo>
                    <a:pt x="2405" y="3272"/>
                    <a:pt x="2505" y="3218"/>
                    <a:pt x="2607" y="3162"/>
                  </a:cubicBezTo>
                  <a:cubicBezTo>
                    <a:pt x="2607" y="3121"/>
                    <a:pt x="2605" y="3077"/>
                    <a:pt x="2605" y="3031"/>
                  </a:cubicBezTo>
                  <a:cubicBezTo>
                    <a:pt x="2633" y="3022"/>
                    <a:pt x="2658" y="3012"/>
                    <a:pt x="2674" y="3006"/>
                  </a:cubicBezTo>
                  <a:cubicBezTo>
                    <a:pt x="2680" y="2960"/>
                    <a:pt x="2684" y="2930"/>
                    <a:pt x="2692" y="2877"/>
                  </a:cubicBezTo>
                  <a:cubicBezTo>
                    <a:pt x="2723" y="2924"/>
                    <a:pt x="2745" y="2956"/>
                    <a:pt x="2767" y="2991"/>
                  </a:cubicBezTo>
                  <a:cubicBezTo>
                    <a:pt x="2729" y="3033"/>
                    <a:pt x="2693" y="3069"/>
                    <a:pt x="2657" y="3109"/>
                  </a:cubicBezTo>
                  <a:cubicBezTo>
                    <a:pt x="2667" y="3146"/>
                    <a:pt x="2674" y="3168"/>
                    <a:pt x="2677" y="3181"/>
                  </a:cubicBezTo>
                  <a:cubicBezTo>
                    <a:pt x="2709" y="3169"/>
                    <a:pt x="2748" y="3135"/>
                    <a:pt x="2772" y="3135"/>
                  </a:cubicBezTo>
                  <a:cubicBezTo>
                    <a:pt x="2779" y="3135"/>
                    <a:pt x="2785" y="3138"/>
                    <a:pt x="2789" y="3146"/>
                  </a:cubicBezTo>
                  <a:cubicBezTo>
                    <a:pt x="2798" y="3162"/>
                    <a:pt x="2806" y="3168"/>
                    <a:pt x="2813" y="3168"/>
                  </a:cubicBezTo>
                  <a:cubicBezTo>
                    <a:pt x="2833" y="3168"/>
                    <a:pt x="2848" y="3129"/>
                    <a:pt x="2866" y="3129"/>
                  </a:cubicBezTo>
                  <a:cubicBezTo>
                    <a:pt x="2875" y="3129"/>
                    <a:pt x="2883" y="3137"/>
                    <a:pt x="2893" y="3159"/>
                  </a:cubicBezTo>
                  <a:cubicBezTo>
                    <a:pt x="2896" y="3164"/>
                    <a:pt x="2898" y="3166"/>
                    <a:pt x="2901" y="3166"/>
                  </a:cubicBezTo>
                  <a:cubicBezTo>
                    <a:pt x="2914" y="3166"/>
                    <a:pt x="2934" y="3131"/>
                    <a:pt x="2954" y="3131"/>
                  </a:cubicBezTo>
                  <a:cubicBezTo>
                    <a:pt x="2965" y="3131"/>
                    <a:pt x="2975" y="3142"/>
                    <a:pt x="2985" y="3177"/>
                  </a:cubicBezTo>
                  <a:cubicBezTo>
                    <a:pt x="3023" y="3137"/>
                    <a:pt x="3058" y="3099"/>
                    <a:pt x="3093" y="3062"/>
                  </a:cubicBezTo>
                  <a:cubicBezTo>
                    <a:pt x="3136" y="3103"/>
                    <a:pt x="3173" y="3140"/>
                    <a:pt x="3213" y="3177"/>
                  </a:cubicBezTo>
                  <a:cubicBezTo>
                    <a:pt x="3221" y="3163"/>
                    <a:pt x="3233" y="3143"/>
                    <a:pt x="3246" y="3121"/>
                  </a:cubicBezTo>
                  <a:cubicBezTo>
                    <a:pt x="3270" y="3147"/>
                    <a:pt x="3289" y="3169"/>
                    <a:pt x="3311" y="3193"/>
                  </a:cubicBezTo>
                  <a:cubicBezTo>
                    <a:pt x="3324" y="3172"/>
                    <a:pt x="3338" y="3155"/>
                    <a:pt x="3349" y="3136"/>
                  </a:cubicBezTo>
                  <a:cubicBezTo>
                    <a:pt x="3361" y="3174"/>
                    <a:pt x="3372" y="3211"/>
                    <a:pt x="3385" y="3255"/>
                  </a:cubicBezTo>
                  <a:cubicBezTo>
                    <a:pt x="3407" y="3230"/>
                    <a:pt x="3423" y="3212"/>
                    <a:pt x="3436" y="3197"/>
                  </a:cubicBezTo>
                  <a:cubicBezTo>
                    <a:pt x="3452" y="3216"/>
                    <a:pt x="3464" y="3233"/>
                    <a:pt x="3480" y="3253"/>
                  </a:cubicBezTo>
                  <a:cubicBezTo>
                    <a:pt x="3520" y="3196"/>
                    <a:pt x="3560" y="3140"/>
                    <a:pt x="3600" y="3084"/>
                  </a:cubicBezTo>
                  <a:cubicBezTo>
                    <a:pt x="3607" y="3094"/>
                    <a:pt x="3617" y="3109"/>
                    <a:pt x="3628" y="3124"/>
                  </a:cubicBezTo>
                  <a:cubicBezTo>
                    <a:pt x="3635" y="3105"/>
                    <a:pt x="3641" y="3091"/>
                    <a:pt x="3647" y="3078"/>
                  </a:cubicBezTo>
                  <a:cubicBezTo>
                    <a:pt x="3661" y="3096"/>
                    <a:pt x="3676" y="3115"/>
                    <a:pt x="3692" y="3134"/>
                  </a:cubicBezTo>
                  <a:cubicBezTo>
                    <a:pt x="3729" y="3091"/>
                    <a:pt x="3764" y="3052"/>
                    <a:pt x="3803" y="3008"/>
                  </a:cubicBezTo>
                  <a:cubicBezTo>
                    <a:pt x="3819" y="3030"/>
                    <a:pt x="3834" y="3050"/>
                    <a:pt x="3857" y="3081"/>
                  </a:cubicBezTo>
                  <a:cubicBezTo>
                    <a:pt x="3887" y="3022"/>
                    <a:pt x="3925" y="3008"/>
                    <a:pt x="3964" y="3008"/>
                  </a:cubicBezTo>
                  <a:cubicBezTo>
                    <a:pt x="3997" y="3008"/>
                    <a:pt x="4031" y="3017"/>
                    <a:pt x="4064" y="3017"/>
                  </a:cubicBezTo>
                  <a:cubicBezTo>
                    <a:pt x="4085" y="3017"/>
                    <a:pt x="4104" y="3014"/>
                    <a:pt x="4123" y="3003"/>
                  </a:cubicBezTo>
                  <a:cubicBezTo>
                    <a:pt x="4138" y="2969"/>
                    <a:pt x="4153" y="2937"/>
                    <a:pt x="4160" y="2916"/>
                  </a:cubicBezTo>
                  <a:cubicBezTo>
                    <a:pt x="4195" y="2935"/>
                    <a:pt x="4225" y="2952"/>
                    <a:pt x="4251" y="2966"/>
                  </a:cubicBezTo>
                  <a:cubicBezTo>
                    <a:pt x="4295" y="2853"/>
                    <a:pt x="4348" y="2806"/>
                    <a:pt x="4416" y="2775"/>
                  </a:cubicBezTo>
                  <a:cubicBezTo>
                    <a:pt x="4422" y="2772"/>
                    <a:pt x="4429" y="2771"/>
                    <a:pt x="4435" y="2771"/>
                  </a:cubicBezTo>
                  <a:cubicBezTo>
                    <a:pt x="4466" y="2771"/>
                    <a:pt x="4496" y="2797"/>
                    <a:pt x="4520" y="2797"/>
                  </a:cubicBezTo>
                  <a:cubicBezTo>
                    <a:pt x="4530" y="2797"/>
                    <a:pt x="4539" y="2793"/>
                    <a:pt x="4546" y="2780"/>
                  </a:cubicBezTo>
                  <a:cubicBezTo>
                    <a:pt x="4568" y="2738"/>
                    <a:pt x="4594" y="2729"/>
                    <a:pt x="4619" y="2729"/>
                  </a:cubicBezTo>
                  <a:cubicBezTo>
                    <a:pt x="4635" y="2729"/>
                    <a:pt x="4652" y="2733"/>
                    <a:pt x="4668" y="2733"/>
                  </a:cubicBezTo>
                  <a:cubicBezTo>
                    <a:pt x="4679" y="2733"/>
                    <a:pt x="4689" y="2731"/>
                    <a:pt x="4699" y="2727"/>
                  </a:cubicBezTo>
                  <a:cubicBezTo>
                    <a:pt x="4703" y="2707"/>
                    <a:pt x="4707" y="2693"/>
                    <a:pt x="4713" y="2677"/>
                  </a:cubicBezTo>
                  <a:cubicBezTo>
                    <a:pt x="4716" y="2684"/>
                    <a:pt x="4721" y="2690"/>
                    <a:pt x="4724" y="2696"/>
                  </a:cubicBezTo>
                  <a:cubicBezTo>
                    <a:pt x="4716" y="2709"/>
                    <a:pt x="4710" y="2721"/>
                    <a:pt x="4703" y="2735"/>
                  </a:cubicBezTo>
                  <a:cubicBezTo>
                    <a:pt x="4702" y="2732"/>
                    <a:pt x="4700" y="2730"/>
                    <a:pt x="4699" y="2728"/>
                  </a:cubicBezTo>
                  <a:lnTo>
                    <a:pt x="4699" y="2728"/>
                  </a:lnTo>
                  <a:cubicBezTo>
                    <a:pt x="4708" y="2750"/>
                    <a:pt x="4715" y="2770"/>
                    <a:pt x="4722" y="2791"/>
                  </a:cubicBezTo>
                  <a:cubicBezTo>
                    <a:pt x="4752" y="2762"/>
                    <a:pt x="4778" y="2738"/>
                    <a:pt x="4803" y="2713"/>
                  </a:cubicBezTo>
                  <a:cubicBezTo>
                    <a:pt x="4815" y="2643"/>
                    <a:pt x="4825" y="2572"/>
                    <a:pt x="4840" y="2475"/>
                  </a:cubicBezTo>
                  <a:cubicBezTo>
                    <a:pt x="4855" y="2557"/>
                    <a:pt x="4863" y="2616"/>
                    <a:pt x="4874" y="2679"/>
                  </a:cubicBezTo>
                  <a:cubicBezTo>
                    <a:pt x="4893" y="2669"/>
                    <a:pt x="4905" y="2663"/>
                    <a:pt x="4915" y="2657"/>
                  </a:cubicBezTo>
                  <a:cubicBezTo>
                    <a:pt x="4915" y="2600"/>
                    <a:pt x="4915" y="2551"/>
                    <a:pt x="4915" y="2494"/>
                  </a:cubicBezTo>
                  <a:cubicBezTo>
                    <a:pt x="4935" y="2524"/>
                    <a:pt x="4946" y="2538"/>
                    <a:pt x="4959" y="2559"/>
                  </a:cubicBezTo>
                  <a:cubicBezTo>
                    <a:pt x="4962" y="2498"/>
                    <a:pt x="4965" y="2446"/>
                    <a:pt x="4966" y="2394"/>
                  </a:cubicBezTo>
                  <a:cubicBezTo>
                    <a:pt x="5013" y="2516"/>
                    <a:pt x="5056" y="2626"/>
                    <a:pt x="5094" y="2728"/>
                  </a:cubicBezTo>
                  <a:cubicBezTo>
                    <a:pt x="5133" y="2685"/>
                    <a:pt x="5162" y="2653"/>
                    <a:pt x="5191" y="2621"/>
                  </a:cubicBezTo>
                  <a:cubicBezTo>
                    <a:pt x="5199" y="2668"/>
                    <a:pt x="5203" y="2693"/>
                    <a:pt x="5208" y="2722"/>
                  </a:cubicBezTo>
                  <a:cubicBezTo>
                    <a:pt x="5222" y="2704"/>
                    <a:pt x="5234" y="2691"/>
                    <a:pt x="5244" y="2678"/>
                  </a:cubicBezTo>
                  <a:cubicBezTo>
                    <a:pt x="5266" y="2716"/>
                    <a:pt x="5286" y="2750"/>
                    <a:pt x="5303" y="2782"/>
                  </a:cubicBezTo>
                  <a:cubicBezTo>
                    <a:pt x="5312" y="2765"/>
                    <a:pt x="5321" y="2746"/>
                    <a:pt x="5328" y="2729"/>
                  </a:cubicBezTo>
                  <a:cubicBezTo>
                    <a:pt x="5340" y="2747"/>
                    <a:pt x="5350" y="2763"/>
                    <a:pt x="5359" y="2778"/>
                  </a:cubicBezTo>
                  <a:cubicBezTo>
                    <a:pt x="5371" y="2757"/>
                    <a:pt x="5380" y="2740"/>
                    <a:pt x="5390" y="2719"/>
                  </a:cubicBezTo>
                  <a:cubicBezTo>
                    <a:pt x="5415" y="2743"/>
                    <a:pt x="5440" y="2766"/>
                    <a:pt x="5465" y="2790"/>
                  </a:cubicBezTo>
                  <a:cubicBezTo>
                    <a:pt x="5468" y="2752"/>
                    <a:pt x="5475" y="2741"/>
                    <a:pt x="5484" y="2741"/>
                  </a:cubicBezTo>
                  <a:cubicBezTo>
                    <a:pt x="5497" y="2741"/>
                    <a:pt x="5513" y="2764"/>
                    <a:pt x="5527" y="2764"/>
                  </a:cubicBezTo>
                  <a:cubicBezTo>
                    <a:pt x="5533" y="2764"/>
                    <a:pt x="5539" y="2759"/>
                    <a:pt x="5543" y="2746"/>
                  </a:cubicBezTo>
                  <a:cubicBezTo>
                    <a:pt x="5550" y="2725"/>
                    <a:pt x="5557" y="2717"/>
                    <a:pt x="5564" y="2717"/>
                  </a:cubicBezTo>
                  <a:cubicBezTo>
                    <a:pt x="5585" y="2717"/>
                    <a:pt x="5605" y="2791"/>
                    <a:pt x="5629" y="2791"/>
                  </a:cubicBezTo>
                  <a:cubicBezTo>
                    <a:pt x="5633" y="2791"/>
                    <a:pt x="5637" y="2789"/>
                    <a:pt x="5642" y="2784"/>
                  </a:cubicBezTo>
                  <a:cubicBezTo>
                    <a:pt x="5667" y="2754"/>
                    <a:pt x="5698" y="2744"/>
                    <a:pt x="5743" y="2716"/>
                  </a:cubicBezTo>
                  <a:lnTo>
                    <a:pt x="5743" y="2716"/>
                  </a:lnTo>
                  <a:cubicBezTo>
                    <a:pt x="5726" y="2774"/>
                    <a:pt x="5718" y="2796"/>
                    <a:pt x="5703" y="2844"/>
                  </a:cubicBezTo>
                  <a:cubicBezTo>
                    <a:pt x="5746" y="2835"/>
                    <a:pt x="5770" y="2830"/>
                    <a:pt x="5799" y="2824"/>
                  </a:cubicBezTo>
                  <a:cubicBezTo>
                    <a:pt x="5781" y="2787"/>
                    <a:pt x="5773" y="2768"/>
                    <a:pt x="5745" y="2710"/>
                  </a:cubicBezTo>
                  <a:lnTo>
                    <a:pt x="5745" y="2710"/>
                  </a:lnTo>
                  <a:cubicBezTo>
                    <a:pt x="5811" y="2740"/>
                    <a:pt x="5856" y="2760"/>
                    <a:pt x="5902" y="2778"/>
                  </a:cubicBezTo>
                  <a:cubicBezTo>
                    <a:pt x="5905" y="2759"/>
                    <a:pt x="5911" y="2744"/>
                    <a:pt x="5917" y="2729"/>
                  </a:cubicBezTo>
                  <a:cubicBezTo>
                    <a:pt x="5920" y="2735"/>
                    <a:pt x="5923" y="2741"/>
                    <a:pt x="5926" y="2747"/>
                  </a:cubicBezTo>
                  <a:cubicBezTo>
                    <a:pt x="5920" y="2760"/>
                    <a:pt x="5912" y="2774"/>
                    <a:pt x="5906" y="2787"/>
                  </a:cubicBezTo>
                  <a:cubicBezTo>
                    <a:pt x="5904" y="2782"/>
                    <a:pt x="5902" y="2780"/>
                    <a:pt x="5901" y="2778"/>
                  </a:cubicBezTo>
                  <a:lnTo>
                    <a:pt x="5901" y="2778"/>
                  </a:lnTo>
                  <a:cubicBezTo>
                    <a:pt x="5905" y="2809"/>
                    <a:pt x="5906" y="2837"/>
                    <a:pt x="5908" y="2865"/>
                  </a:cubicBezTo>
                  <a:cubicBezTo>
                    <a:pt x="5965" y="2897"/>
                    <a:pt x="6010" y="2912"/>
                    <a:pt x="6044" y="2912"/>
                  </a:cubicBezTo>
                  <a:cubicBezTo>
                    <a:pt x="6065" y="2912"/>
                    <a:pt x="6081" y="2906"/>
                    <a:pt x="6092" y="2894"/>
                  </a:cubicBezTo>
                  <a:cubicBezTo>
                    <a:pt x="6128" y="2956"/>
                    <a:pt x="6167" y="2979"/>
                    <a:pt x="6211" y="2979"/>
                  </a:cubicBezTo>
                  <a:cubicBezTo>
                    <a:pt x="6215" y="2979"/>
                    <a:pt x="6219" y="2978"/>
                    <a:pt x="6223" y="2978"/>
                  </a:cubicBezTo>
                  <a:cubicBezTo>
                    <a:pt x="6223" y="2978"/>
                    <a:pt x="6224" y="2978"/>
                    <a:pt x="6224" y="2978"/>
                  </a:cubicBezTo>
                  <a:cubicBezTo>
                    <a:pt x="6247" y="2978"/>
                    <a:pt x="6272" y="3004"/>
                    <a:pt x="6293" y="3004"/>
                  </a:cubicBezTo>
                  <a:cubicBezTo>
                    <a:pt x="6296" y="3004"/>
                    <a:pt x="6299" y="3003"/>
                    <a:pt x="6302" y="3002"/>
                  </a:cubicBezTo>
                  <a:cubicBezTo>
                    <a:pt x="6349" y="2977"/>
                    <a:pt x="6393" y="2931"/>
                    <a:pt x="6442" y="2893"/>
                  </a:cubicBezTo>
                  <a:cubicBezTo>
                    <a:pt x="6471" y="2924"/>
                    <a:pt x="6502" y="2956"/>
                    <a:pt x="6531" y="2956"/>
                  </a:cubicBezTo>
                  <a:cubicBezTo>
                    <a:pt x="6551" y="2956"/>
                    <a:pt x="6570" y="2942"/>
                    <a:pt x="6588" y="2906"/>
                  </a:cubicBezTo>
                  <a:cubicBezTo>
                    <a:pt x="6592" y="2898"/>
                    <a:pt x="6600" y="2890"/>
                    <a:pt x="6607" y="2890"/>
                  </a:cubicBezTo>
                  <a:cubicBezTo>
                    <a:pt x="6608" y="2890"/>
                    <a:pt x="6610" y="2891"/>
                    <a:pt x="6611" y="2891"/>
                  </a:cubicBezTo>
                  <a:cubicBezTo>
                    <a:pt x="6630" y="2906"/>
                    <a:pt x="6647" y="2912"/>
                    <a:pt x="6664" y="2912"/>
                  </a:cubicBezTo>
                  <a:cubicBezTo>
                    <a:pt x="6706" y="2912"/>
                    <a:pt x="6743" y="2872"/>
                    <a:pt x="6783" y="2844"/>
                  </a:cubicBezTo>
                  <a:cubicBezTo>
                    <a:pt x="6789" y="2841"/>
                    <a:pt x="6794" y="2839"/>
                    <a:pt x="6801" y="2839"/>
                  </a:cubicBezTo>
                  <a:cubicBezTo>
                    <a:pt x="6827" y="2839"/>
                    <a:pt x="6861" y="2867"/>
                    <a:pt x="6904" y="2884"/>
                  </a:cubicBezTo>
                  <a:cubicBezTo>
                    <a:pt x="6922" y="2874"/>
                    <a:pt x="6937" y="2805"/>
                    <a:pt x="6979" y="2805"/>
                  </a:cubicBezTo>
                  <a:cubicBezTo>
                    <a:pt x="6986" y="2805"/>
                    <a:pt x="6994" y="2807"/>
                    <a:pt x="7003" y="2812"/>
                  </a:cubicBezTo>
                  <a:cubicBezTo>
                    <a:pt x="7007" y="2814"/>
                    <a:pt x="7011" y="2815"/>
                    <a:pt x="7015" y="2815"/>
                  </a:cubicBezTo>
                  <a:cubicBezTo>
                    <a:pt x="7048" y="2815"/>
                    <a:pt x="7085" y="2757"/>
                    <a:pt x="7119" y="2731"/>
                  </a:cubicBezTo>
                  <a:cubicBezTo>
                    <a:pt x="7128" y="2747"/>
                    <a:pt x="7135" y="2760"/>
                    <a:pt x="7139" y="2766"/>
                  </a:cubicBezTo>
                  <a:cubicBezTo>
                    <a:pt x="7179" y="2722"/>
                    <a:pt x="7219" y="2679"/>
                    <a:pt x="7259" y="2635"/>
                  </a:cubicBezTo>
                  <a:cubicBezTo>
                    <a:pt x="7248" y="2616"/>
                    <a:pt x="7238" y="2597"/>
                    <a:pt x="7226" y="2572"/>
                  </a:cubicBezTo>
                  <a:cubicBezTo>
                    <a:pt x="7245" y="2541"/>
                    <a:pt x="7264" y="2510"/>
                    <a:pt x="7286" y="2473"/>
                  </a:cubicBezTo>
                  <a:cubicBezTo>
                    <a:pt x="7303" y="2528"/>
                    <a:pt x="7314" y="2566"/>
                    <a:pt x="7331" y="2622"/>
                  </a:cubicBezTo>
                  <a:cubicBezTo>
                    <a:pt x="7353" y="2574"/>
                    <a:pt x="7378" y="2553"/>
                    <a:pt x="7404" y="2553"/>
                  </a:cubicBezTo>
                  <a:cubicBezTo>
                    <a:pt x="7433" y="2553"/>
                    <a:pt x="7464" y="2578"/>
                    <a:pt x="7497" y="2621"/>
                  </a:cubicBezTo>
                  <a:cubicBezTo>
                    <a:pt x="7503" y="2568"/>
                    <a:pt x="7507" y="2535"/>
                    <a:pt x="7510" y="2503"/>
                  </a:cubicBezTo>
                  <a:cubicBezTo>
                    <a:pt x="7515" y="2493"/>
                    <a:pt x="7521" y="2490"/>
                    <a:pt x="7529" y="2490"/>
                  </a:cubicBezTo>
                  <a:cubicBezTo>
                    <a:pt x="7536" y="2490"/>
                    <a:pt x="7545" y="2493"/>
                    <a:pt x="7552" y="2493"/>
                  </a:cubicBezTo>
                  <a:cubicBezTo>
                    <a:pt x="7566" y="2493"/>
                    <a:pt x="7575" y="2483"/>
                    <a:pt x="7569" y="2426"/>
                  </a:cubicBezTo>
                  <a:cubicBezTo>
                    <a:pt x="7554" y="2397"/>
                    <a:pt x="7551" y="2381"/>
                    <a:pt x="7547" y="2351"/>
                  </a:cubicBezTo>
                  <a:cubicBezTo>
                    <a:pt x="7578" y="2328"/>
                    <a:pt x="7612" y="2304"/>
                    <a:pt x="7647" y="2279"/>
                  </a:cubicBezTo>
                  <a:cubicBezTo>
                    <a:pt x="7657" y="2295"/>
                    <a:pt x="7672" y="2322"/>
                    <a:pt x="7690" y="2354"/>
                  </a:cubicBezTo>
                  <a:cubicBezTo>
                    <a:pt x="7647" y="2375"/>
                    <a:pt x="7606" y="2394"/>
                    <a:pt x="7569" y="2426"/>
                  </a:cubicBezTo>
                  <a:cubicBezTo>
                    <a:pt x="7574" y="2425"/>
                    <a:pt x="7578" y="2425"/>
                    <a:pt x="7583" y="2425"/>
                  </a:cubicBezTo>
                  <a:cubicBezTo>
                    <a:pt x="7650" y="2425"/>
                    <a:pt x="7672" y="2562"/>
                    <a:pt x="7700" y="2581"/>
                  </a:cubicBezTo>
                  <a:cubicBezTo>
                    <a:pt x="7900" y="2525"/>
                    <a:pt x="8065" y="2385"/>
                    <a:pt x="8241" y="2316"/>
                  </a:cubicBezTo>
                  <a:cubicBezTo>
                    <a:pt x="8244" y="2298"/>
                    <a:pt x="8250" y="2282"/>
                    <a:pt x="8256" y="2268"/>
                  </a:cubicBezTo>
                  <a:cubicBezTo>
                    <a:pt x="8259" y="2273"/>
                    <a:pt x="8262" y="2279"/>
                    <a:pt x="8266" y="2285"/>
                  </a:cubicBezTo>
                  <a:cubicBezTo>
                    <a:pt x="8259" y="2298"/>
                    <a:pt x="8252" y="2312"/>
                    <a:pt x="8246" y="2325"/>
                  </a:cubicBezTo>
                  <a:cubicBezTo>
                    <a:pt x="8244" y="2321"/>
                    <a:pt x="8242" y="2318"/>
                    <a:pt x="8241" y="2316"/>
                  </a:cubicBezTo>
                  <a:lnTo>
                    <a:pt x="8241" y="2316"/>
                  </a:lnTo>
                  <a:cubicBezTo>
                    <a:pt x="8246" y="2354"/>
                    <a:pt x="8247" y="2388"/>
                    <a:pt x="8250" y="2434"/>
                  </a:cubicBezTo>
                  <a:cubicBezTo>
                    <a:pt x="8269" y="2412"/>
                    <a:pt x="8281" y="2397"/>
                    <a:pt x="8283" y="2394"/>
                  </a:cubicBezTo>
                  <a:lnTo>
                    <a:pt x="8283" y="2394"/>
                  </a:lnTo>
                  <a:cubicBezTo>
                    <a:pt x="8365" y="2415"/>
                    <a:pt x="8431" y="2431"/>
                    <a:pt x="8503" y="2448"/>
                  </a:cubicBezTo>
                  <a:cubicBezTo>
                    <a:pt x="8516" y="2476"/>
                    <a:pt x="8534" y="2512"/>
                    <a:pt x="8559" y="2563"/>
                  </a:cubicBezTo>
                  <a:cubicBezTo>
                    <a:pt x="8584" y="2537"/>
                    <a:pt x="8608" y="2504"/>
                    <a:pt x="8634" y="2488"/>
                  </a:cubicBezTo>
                  <a:cubicBezTo>
                    <a:pt x="8668" y="2470"/>
                    <a:pt x="8698" y="2420"/>
                    <a:pt x="8733" y="2420"/>
                  </a:cubicBezTo>
                  <a:cubicBezTo>
                    <a:pt x="8751" y="2420"/>
                    <a:pt x="8771" y="2434"/>
                    <a:pt x="8795" y="2475"/>
                  </a:cubicBezTo>
                  <a:cubicBezTo>
                    <a:pt x="8799" y="2484"/>
                    <a:pt x="8807" y="2486"/>
                    <a:pt x="8816" y="2486"/>
                  </a:cubicBezTo>
                  <a:cubicBezTo>
                    <a:pt x="8824" y="2486"/>
                    <a:pt x="8832" y="2485"/>
                    <a:pt x="8840" y="2485"/>
                  </a:cubicBezTo>
                  <a:cubicBezTo>
                    <a:pt x="8843" y="2485"/>
                    <a:pt x="8845" y="2485"/>
                    <a:pt x="8847" y="2485"/>
                  </a:cubicBezTo>
                  <a:cubicBezTo>
                    <a:pt x="8859" y="2488"/>
                    <a:pt x="8870" y="2489"/>
                    <a:pt x="8882" y="2489"/>
                  </a:cubicBezTo>
                  <a:cubicBezTo>
                    <a:pt x="8959" y="2489"/>
                    <a:pt x="9026" y="2427"/>
                    <a:pt x="9092" y="2366"/>
                  </a:cubicBezTo>
                  <a:cubicBezTo>
                    <a:pt x="9105" y="2390"/>
                    <a:pt x="9117" y="2407"/>
                    <a:pt x="9121" y="2413"/>
                  </a:cubicBezTo>
                  <a:cubicBezTo>
                    <a:pt x="9156" y="2390"/>
                    <a:pt x="9187" y="2371"/>
                    <a:pt x="9218" y="2350"/>
                  </a:cubicBezTo>
                  <a:cubicBezTo>
                    <a:pt x="9220" y="2318"/>
                    <a:pt x="9221" y="2285"/>
                    <a:pt x="9223" y="2275"/>
                  </a:cubicBezTo>
                  <a:cubicBezTo>
                    <a:pt x="9292" y="2251"/>
                    <a:pt x="9349" y="2232"/>
                    <a:pt x="9414" y="2212"/>
                  </a:cubicBezTo>
                  <a:lnTo>
                    <a:pt x="9414" y="2212"/>
                  </a:lnTo>
                  <a:cubicBezTo>
                    <a:pt x="9401" y="2247"/>
                    <a:pt x="9392" y="2268"/>
                    <a:pt x="9380" y="2300"/>
                  </a:cubicBezTo>
                  <a:cubicBezTo>
                    <a:pt x="9401" y="2306"/>
                    <a:pt x="9417" y="2310"/>
                    <a:pt x="9433" y="2315"/>
                  </a:cubicBezTo>
                  <a:cubicBezTo>
                    <a:pt x="9436" y="2251"/>
                    <a:pt x="9439" y="2203"/>
                    <a:pt x="9445" y="2104"/>
                  </a:cubicBezTo>
                  <a:cubicBezTo>
                    <a:pt x="9462" y="2212"/>
                    <a:pt x="9470" y="2263"/>
                    <a:pt x="9479" y="2318"/>
                  </a:cubicBezTo>
                  <a:cubicBezTo>
                    <a:pt x="9496" y="2312"/>
                    <a:pt x="9508" y="2307"/>
                    <a:pt x="9521" y="2301"/>
                  </a:cubicBezTo>
                  <a:cubicBezTo>
                    <a:pt x="9511" y="2269"/>
                    <a:pt x="9504" y="2244"/>
                    <a:pt x="9493" y="2213"/>
                  </a:cubicBezTo>
                  <a:cubicBezTo>
                    <a:pt x="9523" y="2213"/>
                    <a:pt x="9548" y="2213"/>
                    <a:pt x="9573" y="2212"/>
                  </a:cubicBezTo>
                  <a:cubicBezTo>
                    <a:pt x="9577" y="2269"/>
                    <a:pt x="9583" y="2313"/>
                    <a:pt x="9592" y="2400"/>
                  </a:cubicBezTo>
                  <a:cubicBezTo>
                    <a:pt x="9624" y="2300"/>
                    <a:pt x="9648" y="2228"/>
                    <a:pt x="9673" y="2154"/>
                  </a:cubicBezTo>
                  <a:cubicBezTo>
                    <a:pt x="9689" y="2182"/>
                    <a:pt x="9711" y="2219"/>
                    <a:pt x="9726" y="2245"/>
                  </a:cubicBezTo>
                  <a:cubicBezTo>
                    <a:pt x="9782" y="2245"/>
                    <a:pt x="9832" y="2244"/>
                    <a:pt x="9879" y="2244"/>
                  </a:cubicBezTo>
                  <a:cubicBezTo>
                    <a:pt x="9882" y="2201"/>
                    <a:pt x="9883" y="2170"/>
                    <a:pt x="9888" y="2115"/>
                  </a:cubicBezTo>
                  <a:cubicBezTo>
                    <a:pt x="9932" y="2175"/>
                    <a:pt x="9966" y="2220"/>
                    <a:pt x="9997" y="2265"/>
                  </a:cubicBezTo>
                  <a:cubicBezTo>
                    <a:pt x="10016" y="2238"/>
                    <a:pt x="10027" y="2220"/>
                    <a:pt x="10038" y="2206"/>
                  </a:cubicBezTo>
                  <a:cubicBezTo>
                    <a:pt x="10049" y="2225"/>
                    <a:pt x="10057" y="2238"/>
                    <a:pt x="10057" y="2238"/>
                  </a:cubicBezTo>
                  <a:cubicBezTo>
                    <a:pt x="10085" y="2223"/>
                    <a:pt x="10108" y="2210"/>
                    <a:pt x="10129" y="2195"/>
                  </a:cubicBezTo>
                  <a:cubicBezTo>
                    <a:pt x="10133" y="2178"/>
                    <a:pt x="10139" y="2162"/>
                    <a:pt x="10144" y="2147"/>
                  </a:cubicBezTo>
                  <a:cubicBezTo>
                    <a:pt x="10148" y="2153"/>
                    <a:pt x="10151" y="2159"/>
                    <a:pt x="10154" y="2165"/>
                  </a:cubicBezTo>
                  <a:cubicBezTo>
                    <a:pt x="10148" y="2178"/>
                    <a:pt x="10141" y="2191"/>
                    <a:pt x="10133" y="2204"/>
                  </a:cubicBezTo>
                  <a:cubicBezTo>
                    <a:pt x="10132" y="2200"/>
                    <a:pt x="10130" y="2197"/>
                    <a:pt x="10129" y="2195"/>
                  </a:cubicBezTo>
                  <a:lnTo>
                    <a:pt x="10129" y="2195"/>
                  </a:lnTo>
                  <a:cubicBezTo>
                    <a:pt x="10145" y="2235"/>
                    <a:pt x="10161" y="2272"/>
                    <a:pt x="10173" y="2303"/>
                  </a:cubicBezTo>
                  <a:lnTo>
                    <a:pt x="10325" y="2303"/>
                  </a:lnTo>
                  <a:cubicBezTo>
                    <a:pt x="10330" y="2263"/>
                    <a:pt x="10335" y="2231"/>
                    <a:pt x="10339" y="2198"/>
                  </a:cubicBezTo>
                  <a:cubicBezTo>
                    <a:pt x="10342" y="2204"/>
                    <a:pt x="10347" y="2210"/>
                    <a:pt x="10353" y="2217"/>
                  </a:cubicBezTo>
                  <a:cubicBezTo>
                    <a:pt x="10357" y="2259"/>
                    <a:pt x="10363" y="2303"/>
                    <a:pt x="10369" y="2359"/>
                  </a:cubicBezTo>
                  <a:cubicBezTo>
                    <a:pt x="10384" y="2365"/>
                    <a:pt x="10400" y="2367"/>
                    <a:pt x="10415" y="2367"/>
                  </a:cubicBezTo>
                  <a:cubicBezTo>
                    <a:pt x="10440" y="2367"/>
                    <a:pt x="10464" y="2362"/>
                    <a:pt x="10488" y="2362"/>
                  </a:cubicBezTo>
                  <a:cubicBezTo>
                    <a:pt x="10524" y="2362"/>
                    <a:pt x="10559" y="2373"/>
                    <a:pt x="10592" y="2423"/>
                  </a:cubicBezTo>
                  <a:cubicBezTo>
                    <a:pt x="10612" y="2404"/>
                    <a:pt x="10629" y="2369"/>
                    <a:pt x="10648" y="2369"/>
                  </a:cubicBezTo>
                  <a:cubicBezTo>
                    <a:pt x="10648" y="2369"/>
                    <a:pt x="10649" y="2369"/>
                    <a:pt x="10650" y="2369"/>
                  </a:cubicBezTo>
                  <a:cubicBezTo>
                    <a:pt x="10679" y="2372"/>
                    <a:pt x="10710" y="2418"/>
                    <a:pt x="10738" y="2418"/>
                  </a:cubicBezTo>
                  <a:cubicBezTo>
                    <a:pt x="10767" y="2418"/>
                    <a:pt x="10794" y="2384"/>
                    <a:pt x="10820" y="2365"/>
                  </a:cubicBezTo>
                  <a:cubicBezTo>
                    <a:pt x="10841" y="2388"/>
                    <a:pt x="10860" y="2410"/>
                    <a:pt x="10879" y="2434"/>
                  </a:cubicBezTo>
                  <a:cubicBezTo>
                    <a:pt x="10897" y="2363"/>
                    <a:pt x="10912" y="2306"/>
                    <a:pt x="10926" y="2245"/>
                  </a:cubicBezTo>
                  <a:cubicBezTo>
                    <a:pt x="10945" y="2281"/>
                    <a:pt x="10962" y="2307"/>
                    <a:pt x="10978" y="2337"/>
                  </a:cubicBezTo>
                  <a:cubicBezTo>
                    <a:pt x="10959" y="2356"/>
                    <a:pt x="10943" y="2373"/>
                    <a:pt x="10903" y="2413"/>
                  </a:cubicBezTo>
                  <a:cubicBezTo>
                    <a:pt x="10949" y="2415"/>
                    <a:pt x="10990" y="2426"/>
                    <a:pt x="11026" y="2426"/>
                  </a:cubicBezTo>
                  <a:cubicBezTo>
                    <a:pt x="11062" y="2426"/>
                    <a:pt x="11092" y="2415"/>
                    <a:pt x="11115" y="2372"/>
                  </a:cubicBezTo>
                  <a:cubicBezTo>
                    <a:pt x="11147" y="2389"/>
                    <a:pt x="11178" y="2420"/>
                    <a:pt x="11194" y="2420"/>
                  </a:cubicBezTo>
                  <a:cubicBezTo>
                    <a:pt x="11198" y="2420"/>
                    <a:pt x="11201" y="2418"/>
                    <a:pt x="11203" y="2415"/>
                  </a:cubicBezTo>
                  <a:cubicBezTo>
                    <a:pt x="11232" y="2371"/>
                    <a:pt x="11264" y="2363"/>
                    <a:pt x="11294" y="2363"/>
                  </a:cubicBezTo>
                  <a:cubicBezTo>
                    <a:pt x="11313" y="2363"/>
                    <a:pt x="11331" y="2366"/>
                    <a:pt x="11347" y="2366"/>
                  </a:cubicBezTo>
                  <a:cubicBezTo>
                    <a:pt x="11353" y="2366"/>
                    <a:pt x="11358" y="2366"/>
                    <a:pt x="11363" y="2365"/>
                  </a:cubicBezTo>
                  <a:cubicBezTo>
                    <a:pt x="11437" y="2300"/>
                    <a:pt x="11496" y="2204"/>
                    <a:pt x="11567" y="2204"/>
                  </a:cubicBezTo>
                  <a:cubicBezTo>
                    <a:pt x="11593" y="2204"/>
                    <a:pt x="11621" y="2217"/>
                    <a:pt x="11652" y="2250"/>
                  </a:cubicBezTo>
                  <a:cubicBezTo>
                    <a:pt x="11669" y="2210"/>
                    <a:pt x="11687" y="2172"/>
                    <a:pt x="11699" y="2147"/>
                  </a:cubicBezTo>
                  <a:cubicBezTo>
                    <a:pt x="11727" y="2147"/>
                    <a:pt x="11749" y="2147"/>
                    <a:pt x="11766" y="2145"/>
                  </a:cubicBezTo>
                  <a:cubicBezTo>
                    <a:pt x="11777" y="2190"/>
                    <a:pt x="11784" y="2220"/>
                    <a:pt x="11790" y="2243"/>
                  </a:cubicBezTo>
                  <a:cubicBezTo>
                    <a:pt x="11841" y="2217"/>
                    <a:pt x="11886" y="2194"/>
                    <a:pt x="11939" y="2169"/>
                  </a:cubicBezTo>
                  <a:cubicBezTo>
                    <a:pt x="11947" y="2148"/>
                    <a:pt x="11961" y="2115"/>
                    <a:pt x="11981" y="2067"/>
                  </a:cubicBezTo>
                  <a:cubicBezTo>
                    <a:pt x="12011" y="2081"/>
                    <a:pt x="12046" y="2098"/>
                    <a:pt x="12081" y="2112"/>
                  </a:cubicBezTo>
                  <a:cubicBezTo>
                    <a:pt x="12098" y="2119"/>
                    <a:pt x="12120" y="2136"/>
                    <a:pt x="12134" y="2136"/>
                  </a:cubicBezTo>
                  <a:cubicBezTo>
                    <a:pt x="12139" y="2136"/>
                    <a:pt x="12143" y="2134"/>
                    <a:pt x="12146" y="2129"/>
                  </a:cubicBezTo>
                  <a:cubicBezTo>
                    <a:pt x="12174" y="2081"/>
                    <a:pt x="12206" y="2069"/>
                    <a:pt x="12239" y="2069"/>
                  </a:cubicBezTo>
                  <a:cubicBezTo>
                    <a:pt x="12271" y="2069"/>
                    <a:pt x="12305" y="2081"/>
                    <a:pt x="12336" y="2081"/>
                  </a:cubicBezTo>
                  <a:cubicBezTo>
                    <a:pt x="12343" y="2081"/>
                    <a:pt x="12349" y="2080"/>
                    <a:pt x="12355" y="2079"/>
                  </a:cubicBezTo>
                  <a:cubicBezTo>
                    <a:pt x="12356" y="2079"/>
                    <a:pt x="12356" y="2079"/>
                    <a:pt x="12357" y="2079"/>
                  </a:cubicBezTo>
                  <a:cubicBezTo>
                    <a:pt x="12373" y="2079"/>
                    <a:pt x="12389" y="2098"/>
                    <a:pt x="12407" y="2098"/>
                  </a:cubicBezTo>
                  <a:cubicBezTo>
                    <a:pt x="12414" y="2098"/>
                    <a:pt x="12423" y="2095"/>
                    <a:pt x="12431" y="2084"/>
                  </a:cubicBezTo>
                  <a:cubicBezTo>
                    <a:pt x="12435" y="2079"/>
                    <a:pt x="12440" y="2077"/>
                    <a:pt x="12446" y="2077"/>
                  </a:cubicBezTo>
                  <a:cubicBezTo>
                    <a:pt x="12470" y="2077"/>
                    <a:pt x="12507" y="2114"/>
                    <a:pt x="12542" y="2132"/>
                  </a:cubicBezTo>
                  <a:cubicBezTo>
                    <a:pt x="12555" y="2082"/>
                    <a:pt x="12570" y="2023"/>
                    <a:pt x="12583" y="1967"/>
                  </a:cubicBezTo>
                  <a:cubicBezTo>
                    <a:pt x="12604" y="2020"/>
                    <a:pt x="12626" y="2078"/>
                    <a:pt x="12648" y="2134"/>
                  </a:cubicBezTo>
                  <a:cubicBezTo>
                    <a:pt x="12659" y="2109"/>
                    <a:pt x="12668" y="2094"/>
                    <a:pt x="12676" y="2081"/>
                  </a:cubicBezTo>
                  <a:cubicBezTo>
                    <a:pt x="12690" y="2101"/>
                    <a:pt x="12702" y="2117"/>
                    <a:pt x="12720" y="2144"/>
                  </a:cubicBezTo>
                  <a:cubicBezTo>
                    <a:pt x="12736" y="2087"/>
                    <a:pt x="12754" y="2069"/>
                    <a:pt x="12775" y="2069"/>
                  </a:cubicBezTo>
                  <a:cubicBezTo>
                    <a:pt x="12814" y="2069"/>
                    <a:pt x="12859" y="2135"/>
                    <a:pt x="12901" y="2135"/>
                  </a:cubicBezTo>
                  <a:cubicBezTo>
                    <a:pt x="12911" y="2135"/>
                    <a:pt x="12922" y="2131"/>
                    <a:pt x="12932" y="2120"/>
                  </a:cubicBezTo>
                  <a:cubicBezTo>
                    <a:pt x="12945" y="2092"/>
                    <a:pt x="12961" y="2056"/>
                    <a:pt x="12980" y="2014"/>
                  </a:cubicBezTo>
                  <a:cubicBezTo>
                    <a:pt x="12996" y="2056"/>
                    <a:pt x="13011" y="2092"/>
                    <a:pt x="13026" y="2129"/>
                  </a:cubicBezTo>
                  <a:cubicBezTo>
                    <a:pt x="13052" y="2142"/>
                    <a:pt x="13077" y="2154"/>
                    <a:pt x="13105" y="2169"/>
                  </a:cubicBezTo>
                  <a:cubicBezTo>
                    <a:pt x="13113" y="2159"/>
                    <a:pt x="13126" y="2138"/>
                    <a:pt x="13136" y="2122"/>
                  </a:cubicBezTo>
                  <a:cubicBezTo>
                    <a:pt x="13158" y="2145"/>
                    <a:pt x="13173" y="2162"/>
                    <a:pt x="13186" y="2178"/>
                  </a:cubicBezTo>
                  <a:cubicBezTo>
                    <a:pt x="13202" y="2141"/>
                    <a:pt x="13216" y="2109"/>
                    <a:pt x="13230" y="2073"/>
                  </a:cubicBezTo>
                  <a:cubicBezTo>
                    <a:pt x="13252" y="2112"/>
                    <a:pt x="13274" y="2148"/>
                    <a:pt x="13302" y="2194"/>
                  </a:cubicBezTo>
                  <a:cubicBezTo>
                    <a:pt x="13327" y="2179"/>
                    <a:pt x="13354" y="2163"/>
                    <a:pt x="13382" y="2147"/>
                  </a:cubicBezTo>
                  <a:cubicBezTo>
                    <a:pt x="13408" y="2173"/>
                    <a:pt x="13439" y="2203"/>
                    <a:pt x="13467" y="2229"/>
                  </a:cubicBezTo>
                  <a:cubicBezTo>
                    <a:pt x="13484" y="2197"/>
                    <a:pt x="13501" y="2181"/>
                    <a:pt x="13519" y="2181"/>
                  </a:cubicBezTo>
                  <a:cubicBezTo>
                    <a:pt x="13538" y="2181"/>
                    <a:pt x="13558" y="2202"/>
                    <a:pt x="13580" y="2244"/>
                  </a:cubicBezTo>
                  <a:cubicBezTo>
                    <a:pt x="13588" y="2193"/>
                    <a:pt x="13605" y="2185"/>
                    <a:pt x="13624" y="2185"/>
                  </a:cubicBezTo>
                  <a:cubicBezTo>
                    <a:pt x="13632" y="2185"/>
                    <a:pt x="13642" y="2187"/>
                    <a:pt x="13650" y="2187"/>
                  </a:cubicBezTo>
                  <a:cubicBezTo>
                    <a:pt x="13659" y="2187"/>
                    <a:pt x="13666" y="2185"/>
                    <a:pt x="13673" y="2179"/>
                  </a:cubicBezTo>
                  <a:cubicBezTo>
                    <a:pt x="13676" y="2176"/>
                    <a:pt x="13680" y="2175"/>
                    <a:pt x="13683" y="2175"/>
                  </a:cubicBezTo>
                  <a:cubicBezTo>
                    <a:pt x="13704" y="2175"/>
                    <a:pt x="13724" y="2223"/>
                    <a:pt x="13743" y="2223"/>
                  </a:cubicBezTo>
                  <a:cubicBezTo>
                    <a:pt x="13751" y="2223"/>
                    <a:pt x="13759" y="2215"/>
                    <a:pt x="13766" y="2192"/>
                  </a:cubicBezTo>
                  <a:cubicBezTo>
                    <a:pt x="13770" y="2179"/>
                    <a:pt x="13775" y="2173"/>
                    <a:pt x="13779" y="2173"/>
                  </a:cubicBezTo>
                  <a:cubicBezTo>
                    <a:pt x="13794" y="2173"/>
                    <a:pt x="13809" y="2224"/>
                    <a:pt x="13829" y="2224"/>
                  </a:cubicBezTo>
                  <a:cubicBezTo>
                    <a:pt x="13834" y="2224"/>
                    <a:pt x="13839" y="2220"/>
                    <a:pt x="13845" y="2210"/>
                  </a:cubicBezTo>
                  <a:cubicBezTo>
                    <a:pt x="13867" y="2173"/>
                    <a:pt x="13914" y="2195"/>
                    <a:pt x="13948" y="2181"/>
                  </a:cubicBezTo>
                  <a:cubicBezTo>
                    <a:pt x="13994" y="2162"/>
                    <a:pt x="14037" y="2132"/>
                    <a:pt x="14081" y="2107"/>
                  </a:cubicBezTo>
                  <a:cubicBezTo>
                    <a:pt x="14079" y="2050"/>
                    <a:pt x="14083" y="2010"/>
                    <a:pt x="14101" y="2010"/>
                  </a:cubicBezTo>
                  <a:cubicBezTo>
                    <a:pt x="14109" y="2010"/>
                    <a:pt x="14119" y="2017"/>
                    <a:pt x="14132" y="2034"/>
                  </a:cubicBezTo>
                  <a:cubicBezTo>
                    <a:pt x="14125" y="2072"/>
                    <a:pt x="14117" y="2109"/>
                    <a:pt x="14109" y="2147"/>
                  </a:cubicBezTo>
                  <a:cubicBezTo>
                    <a:pt x="14170" y="2192"/>
                    <a:pt x="14225" y="2234"/>
                    <a:pt x="14284" y="2278"/>
                  </a:cubicBezTo>
                  <a:cubicBezTo>
                    <a:pt x="14285" y="2273"/>
                    <a:pt x="14294" y="2256"/>
                    <a:pt x="14303" y="2240"/>
                  </a:cubicBezTo>
                  <a:cubicBezTo>
                    <a:pt x="14313" y="2256"/>
                    <a:pt x="14325" y="2273"/>
                    <a:pt x="14335" y="2291"/>
                  </a:cubicBezTo>
                  <a:cubicBezTo>
                    <a:pt x="14341" y="2275"/>
                    <a:pt x="14347" y="2262"/>
                    <a:pt x="14353" y="2248"/>
                  </a:cubicBezTo>
                  <a:cubicBezTo>
                    <a:pt x="14375" y="2265"/>
                    <a:pt x="14397" y="2282"/>
                    <a:pt x="14420" y="2300"/>
                  </a:cubicBezTo>
                  <a:cubicBezTo>
                    <a:pt x="14426" y="2248"/>
                    <a:pt x="14429" y="2216"/>
                    <a:pt x="14434" y="2182"/>
                  </a:cubicBezTo>
                  <a:cubicBezTo>
                    <a:pt x="14454" y="2206"/>
                    <a:pt x="14473" y="2228"/>
                    <a:pt x="14491" y="2247"/>
                  </a:cubicBezTo>
                  <a:cubicBezTo>
                    <a:pt x="14504" y="2217"/>
                    <a:pt x="14513" y="2200"/>
                    <a:pt x="14522" y="2182"/>
                  </a:cubicBezTo>
                  <a:cubicBezTo>
                    <a:pt x="14532" y="2200"/>
                    <a:pt x="14544" y="2216"/>
                    <a:pt x="14550" y="2226"/>
                  </a:cubicBezTo>
                  <a:cubicBezTo>
                    <a:pt x="14585" y="2187"/>
                    <a:pt x="14618" y="2151"/>
                    <a:pt x="14647" y="2117"/>
                  </a:cubicBezTo>
                  <a:cubicBezTo>
                    <a:pt x="14671" y="2145"/>
                    <a:pt x="14691" y="2169"/>
                    <a:pt x="14709" y="2190"/>
                  </a:cubicBezTo>
                  <a:cubicBezTo>
                    <a:pt x="14732" y="2142"/>
                    <a:pt x="14752" y="2104"/>
                    <a:pt x="14772" y="2062"/>
                  </a:cubicBezTo>
                  <a:cubicBezTo>
                    <a:pt x="14782" y="2113"/>
                    <a:pt x="14787" y="2138"/>
                    <a:pt x="14794" y="2175"/>
                  </a:cubicBezTo>
                  <a:cubicBezTo>
                    <a:pt x="14807" y="2156"/>
                    <a:pt x="14819" y="2138"/>
                    <a:pt x="14822" y="2135"/>
                  </a:cubicBezTo>
                  <a:cubicBezTo>
                    <a:pt x="14862" y="2147"/>
                    <a:pt x="14905" y="2180"/>
                    <a:pt x="14935" y="2180"/>
                  </a:cubicBezTo>
                  <a:cubicBezTo>
                    <a:pt x="14945" y="2180"/>
                    <a:pt x="14953" y="2177"/>
                    <a:pt x="14959" y="2169"/>
                  </a:cubicBezTo>
                  <a:cubicBezTo>
                    <a:pt x="15005" y="2112"/>
                    <a:pt x="15063" y="2160"/>
                    <a:pt x="15097" y="2113"/>
                  </a:cubicBezTo>
                  <a:cubicBezTo>
                    <a:pt x="15126" y="2073"/>
                    <a:pt x="15156" y="2059"/>
                    <a:pt x="15185" y="2059"/>
                  </a:cubicBezTo>
                  <a:cubicBezTo>
                    <a:pt x="15203" y="2059"/>
                    <a:pt x="15220" y="2064"/>
                    <a:pt x="15237" y="2072"/>
                  </a:cubicBezTo>
                  <a:cubicBezTo>
                    <a:pt x="15239" y="2073"/>
                    <a:pt x="15241" y="2073"/>
                    <a:pt x="15243" y="2073"/>
                  </a:cubicBezTo>
                  <a:cubicBezTo>
                    <a:pt x="15265" y="2073"/>
                    <a:pt x="15273" y="2014"/>
                    <a:pt x="15291" y="2014"/>
                  </a:cubicBezTo>
                  <a:cubicBezTo>
                    <a:pt x="15298" y="2014"/>
                    <a:pt x="15306" y="2022"/>
                    <a:pt x="15316" y="2044"/>
                  </a:cubicBezTo>
                  <a:cubicBezTo>
                    <a:pt x="15317" y="2045"/>
                    <a:pt x="15318" y="2046"/>
                    <a:pt x="15320" y="2046"/>
                  </a:cubicBezTo>
                  <a:cubicBezTo>
                    <a:pt x="15332" y="2046"/>
                    <a:pt x="15366" y="2002"/>
                    <a:pt x="15389" y="1982"/>
                  </a:cubicBezTo>
                  <a:cubicBezTo>
                    <a:pt x="15377" y="1959"/>
                    <a:pt x="15366" y="1939"/>
                    <a:pt x="15356" y="1919"/>
                  </a:cubicBezTo>
                  <a:cubicBezTo>
                    <a:pt x="15389" y="1897"/>
                    <a:pt x="15419" y="1875"/>
                    <a:pt x="15453" y="1850"/>
                  </a:cubicBezTo>
                  <a:cubicBezTo>
                    <a:pt x="15458" y="1856"/>
                    <a:pt x="15469" y="1875"/>
                    <a:pt x="15481" y="1894"/>
                  </a:cubicBezTo>
                  <a:cubicBezTo>
                    <a:pt x="15511" y="1869"/>
                    <a:pt x="15556" y="1888"/>
                    <a:pt x="15572" y="1857"/>
                  </a:cubicBezTo>
                  <a:cubicBezTo>
                    <a:pt x="15583" y="1838"/>
                    <a:pt x="15591" y="1830"/>
                    <a:pt x="15600" y="1830"/>
                  </a:cubicBezTo>
                  <a:cubicBezTo>
                    <a:pt x="15626" y="1830"/>
                    <a:pt x="15645" y="1900"/>
                    <a:pt x="15670" y="1900"/>
                  </a:cubicBezTo>
                  <a:cubicBezTo>
                    <a:pt x="15671" y="1900"/>
                    <a:pt x="15671" y="1900"/>
                    <a:pt x="15671" y="1900"/>
                  </a:cubicBezTo>
                  <a:cubicBezTo>
                    <a:pt x="15671" y="1900"/>
                    <a:pt x="15672" y="1900"/>
                    <a:pt x="15672" y="1900"/>
                  </a:cubicBezTo>
                  <a:cubicBezTo>
                    <a:pt x="15704" y="1900"/>
                    <a:pt x="15741" y="1957"/>
                    <a:pt x="15774" y="1989"/>
                  </a:cubicBezTo>
                  <a:cubicBezTo>
                    <a:pt x="15776" y="1957"/>
                    <a:pt x="15777" y="1931"/>
                    <a:pt x="15778" y="1907"/>
                  </a:cubicBezTo>
                  <a:cubicBezTo>
                    <a:pt x="15791" y="1910"/>
                    <a:pt x="15807" y="1921"/>
                    <a:pt x="15819" y="1921"/>
                  </a:cubicBezTo>
                  <a:cubicBezTo>
                    <a:pt x="15823" y="1921"/>
                    <a:pt x="15826" y="1920"/>
                    <a:pt x="15828" y="1916"/>
                  </a:cubicBezTo>
                  <a:cubicBezTo>
                    <a:pt x="15837" y="1901"/>
                    <a:pt x="15845" y="1895"/>
                    <a:pt x="15853" y="1895"/>
                  </a:cubicBezTo>
                  <a:cubicBezTo>
                    <a:pt x="15864" y="1895"/>
                    <a:pt x="15875" y="1905"/>
                    <a:pt x="15889" y="1922"/>
                  </a:cubicBezTo>
                  <a:cubicBezTo>
                    <a:pt x="15903" y="1940"/>
                    <a:pt x="15924" y="1946"/>
                    <a:pt x="15942" y="1946"/>
                  </a:cubicBezTo>
                  <a:cubicBezTo>
                    <a:pt x="15946" y="1946"/>
                    <a:pt x="15950" y="1946"/>
                    <a:pt x="15954" y="1945"/>
                  </a:cubicBezTo>
                  <a:cubicBezTo>
                    <a:pt x="15974" y="1942"/>
                    <a:pt x="15992" y="1917"/>
                    <a:pt x="16011" y="1903"/>
                  </a:cubicBezTo>
                  <a:cubicBezTo>
                    <a:pt x="16023" y="1914"/>
                    <a:pt x="16040" y="1931"/>
                    <a:pt x="16057" y="1947"/>
                  </a:cubicBezTo>
                  <a:cubicBezTo>
                    <a:pt x="16069" y="1960"/>
                    <a:pt x="16082" y="1975"/>
                    <a:pt x="16083" y="1975"/>
                  </a:cubicBezTo>
                  <a:cubicBezTo>
                    <a:pt x="16083" y="1975"/>
                    <a:pt x="16082" y="1974"/>
                    <a:pt x="16082" y="1973"/>
                  </a:cubicBezTo>
                  <a:cubicBezTo>
                    <a:pt x="16115" y="1968"/>
                    <a:pt x="16145" y="1951"/>
                    <a:pt x="16165" y="1951"/>
                  </a:cubicBezTo>
                  <a:cubicBezTo>
                    <a:pt x="16173" y="1951"/>
                    <a:pt x="16179" y="1954"/>
                    <a:pt x="16183" y="1961"/>
                  </a:cubicBezTo>
                  <a:cubicBezTo>
                    <a:pt x="16193" y="1983"/>
                    <a:pt x="16201" y="1991"/>
                    <a:pt x="16207" y="1991"/>
                  </a:cubicBezTo>
                  <a:cubicBezTo>
                    <a:pt x="16222" y="1991"/>
                    <a:pt x="16229" y="1946"/>
                    <a:pt x="16243" y="1946"/>
                  </a:cubicBezTo>
                  <a:cubicBezTo>
                    <a:pt x="16244" y="1946"/>
                    <a:pt x="16245" y="1946"/>
                    <a:pt x="16246" y="1947"/>
                  </a:cubicBezTo>
                  <a:cubicBezTo>
                    <a:pt x="16277" y="1961"/>
                    <a:pt x="16307" y="1981"/>
                    <a:pt x="16318" y="1987"/>
                  </a:cubicBezTo>
                  <a:cubicBezTo>
                    <a:pt x="16385" y="1964"/>
                    <a:pt x="16435" y="1948"/>
                    <a:pt x="16504" y="1928"/>
                  </a:cubicBezTo>
                  <a:cubicBezTo>
                    <a:pt x="16517" y="1969"/>
                    <a:pt x="16535" y="2020"/>
                    <a:pt x="16549" y="2067"/>
                  </a:cubicBezTo>
                  <a:cubicBezTo>
                    <a:pt x="16598" y="2042"/>
                    <a:pt x="16639" y="2019"/>
                    <a:pt x="16680" y="2001"/>
                  </a:cubicBezTo>
                  <a:cubicBezTo>
                    <a:pt x="16726" y="1982"/>
                    <a:pt x="16773" y="1970"/>
                    <a:pt x="16824" y="1954"/>
                  </a:cubicBezTo>
                  <a:cubicBezTo>
                    <a:pt x="16852" y="1991"/>
                    <a:pt x="16878" y="2007"/>
                    <a:pt x="16905" y="2007"/>
                  </a:cubicBezTo>
                  <a:cubicBezTo>
                    <a:pt x="16939" y="2007"/>
                    <a:pt x="16972" y="1981"/>
                    <a:pt x="17004" y="1942"/>
                  </a:cubicBezTo>
                  <a:cubicBezTo>
                    <a:pt x="17024" y="1961"/>
                    <a:pt x="17046" y="1995"/>
                    <a:pt x="17065" y="1995"/>
                  </a:cubicBezTo>
                  <a:cubicBezTo>
                    <a:pt x="17065" y="1995"/>
                    <a:pt x="17065" y="1995"/>
                    <a:pt x="17066" y="1995"/>
                  </a:cubicBezTo>
                  <a:cubicBezTo>
                    <a:pt x="17092" y="1993"/>
                    <a:pt x="17126" y="1953"/>
                    <a:pt x="17146" y="1953"/>
                  </a:cubicBezTo>
                  <a:cubicBezTo>
                    <a:pt x="17151" y="1953"/>
                    <a:pt x="17155" y="1955"/>
                    <a:pt x="17158" y="1960"/>
                  </a:cubicBezTo>
                  <a:cubicBezTo>
                    <a:pt x="17181" y="1992"/>
                    <a:pt x="17201" y="1997"/>
                    <a:pt x="17221" y="1997"/>
                  </a:cubicBezTo>
                  <a:cubicBezTo>
                    <a:pt x="17232" y="1997"/>
                    <a:pt x="17242" y="1996"/>
                    <a:pt x="17253" y="1996"/>
                  </a:cubicBezTo>
                  <a:cubicBezTo>
                    <a:pt x="17257" y="1996"/>
                    <a:pt x="17262" y="1996"/>
                    <a:pt x="17266" y="1997"/>
                  </a:cubicBezTo>
                  <a:cubicBezTo>
                    <a:pt x="17269" y="1998"/>
                    <a:pt x="17273" y="1998"/>
                    <a:pt x="17277" y="1998"/>
                  </a:cubicBezTo>
                  <a:cubicBezTo>
                    <a:pt x="17287" y="1998"/>
                    <a:pt x="17298" y="1994"/>
                    <a:pt x="17304" y="1984"/>
                  </a:cubicBezTo>
                  <a:cubicBezTo>
                    <a:pt x="17385" y="1845"/>
                    <a:pt x="17509" y="1926"/>
                    <a:pt x="17597" y="1828"/>
                  </a:cubicBezTo>
                  <a:cubicBezTo>
                    <a:pt x="17606" y="1836"/>
                    <a:pt x="17614" y="1839"/>
                    <a:pt x="17622" y="1839"/>
                  </a:cubicBezTo>
                  <a:cubicBezTo>
                    <a:pt x="17651" y="1839"/>
                    <a:pt x="17676" y="1798"/>
                    <a:pt x="17705" y="1798"/>
                  </a:cubicBezTo>
                  <a:cubicBezTo>
                    <a:pt x="17716" y="1798"/>
                    <a:pt x="17727" y="1803"/>
                    <a:pt x="17738" y="1817"/>
                  </a:cubicBezTo>
                  <a:cubicBezTo>
                    <a:pt x="17777" y="1722"/>
                    <a:pt x="17803" y="1675"/>
                    <a:pt x="17814" y="1675"/>
                  </a:cubicBezTo>
                  <a:cubicBezTo>
                    <a:pt x="17815" y="1675"/>
                    <a:pt x="17817" y="1676"/>
                    <a:pt x="17818" y="1678"/>
                  </a:cubicBezTo>
                  <a:lnTo>
                    <a:pt x="17832" y="1754"/>
                  </a:lnTo>
                  <a:cubicBezTo>
                    <a:pt x="17879" y="1718"/>
                    <a:pt x="17929" y="1711"/>
                    <a:pt x="17980" y="1711"/>
                  </a:cubicBezTo>
                  <a:cubicBezTo>
                    <a:pt x="18012" y="1711"/>
                    <a:pt x="18045" y="1714"/>
                    <a:pt x="18077" y="1714"/>
                  </a:cubicBezTo>
                  <a:cubicBezTo>
                    <a:pt x="18149" y="1714"/>
                    <a:pt x="18218" y="1700"/>
                    <a:pt x="18275" y="1610"/>
                  </a:cubicBezTo>
                  <a:cubicBezTo>
                    <a:pt x="18310" y="1647"/>
                    <a:pt x="18340" y="1675"/>
                    <a:pt x="18362" y="1698"/>
                  </a:cubicBezTo>
                  <a:cubicBezTo>
                    <a:pt x="18403" y="1642"/>
                    <a:pt x="18443" y="1585"/>
                    <a:pt x="18481" y="1532"/>
                  </a:cubicBezTo>
                  <a:cubicBezTo>
                    <a:pt x="18505" y="1561"/>
                    <a:pt x="18519" y="1580"/>
                    <a:pt x="18536" y="1601"/>
                  </a:cubicBezTo>
                  <a:cubicBezTo>
                    <a:pt x="18559" y="1578"/>
                    <a:pt x="18580" y="1554"/>
                    <a:pt x="18600" y="1532"/>
                  </a:cubicBezTo>
                  <a:cubicBezTo>
                    <a:pt x="18616" y="1558"/>
                    <a:pt x="18627" y="1578"/>
                    <a:pt x="18639" y="1595"/>
                  </a:cubicBezTo>
                  <a:cubicBezTo>
                    <a:pt x="18646" y="1578"/>
                    <a:pt x="18655" y="1560"/>
                    <a:pt x="18664" y="1544"/>
                  </a:cubicBezTo>
                  <a:cubicBezTo>
                    <a:pt x="18672" y="1558"/>
                    <a:pt x="18681" y="1571"/>
                    <a:pt x="18683" y="1575"/>
                  </a:cubicBezTo>
                  <a:lnTo>
                    <a:pt x="18683" y="1575"/>
                  </a:lnTo>
                  <a:cubicBezTo>
                    <a:pt x="18752" y="1563"/>
                    <a:pt x="18811" y="1542"/>
                    <a:pt x="18868" y="1542"/>
                  </a:cubicBezTo>
                  <a:cubicBezTo>
                    <a:pt x="18877" y="1542"/>
                    <a:pt x="18885" y="1543"/>
                    <a:pt x="18893" y="1544"/>
                  </a:cubicBezTo>
                  <a:cubicBezTo>
                    <a:pt x="18958" y="1551"/>
                    <a:pt x="19025" y="1589"/>
                    <a:pt x="19093" y="1616"/>
                  </a:cubicBezTo>
                  <a:cubicBezTo>
                    <a:pt x="19099" y="1642"/>
                    <a:pt x="19108" y="1675"/>
                    <a:pt x="19117" y="1716"/>
                  </a:cubicBezTo>
                  <a:cubicBezTo>
                    <a:pt x="19133" y="1706"/>
                    <a:pt x="19146" y="1697"/>
                    <a:pt x="19159" y="1686"/>
                  </a:cubicBezTo>
                  <a:cubicBezTo>
                    <a:pt x="19146" y="1654"/>
                    <a:pt x="19137" y="1635"/>
                    <a:pt x="19120" y="1595"/>
                  </a:cubicBezTo>
                  <a:cubicBezTo>
                    <a:pt x="19147" y="1595"/>
                    <a:pt x="19169" y="1593"/>
                    <a:pt x="19189" y="1593"/>
                  </a:cubicBezTo>
                  <a:cubicBezTo>
                    <a:pt x="19202" y="1593"/>
                    <a:pt x="19214" y="1594"/>
                    <a:pt x="19226" y="1597"/>
                  </a:cubicBezTo>
                  <a:cubicBezTo>
                    <a:pt x="19242" y="1600"/>
                    <a:pt x="19259" y="1626"/>
                    <a:pt x="19276" y="1638"/>
                  </a:cubicBezTo>
                  <a:cubicBezTo>
                    <a:pt x="19290" y="1648"/>
                    <a:pt x="19358" y="1653"/>
                    <a:pt x="19405" y="1653"/>
                  </a:cubicBezTo>
                  <a:cubicBezTo>
                    <a:pt x="19424" y="1653"/>
                    <a:pt x="19438" y="1652"/>
                    <a:pt x="19446" y="1651"/>
                  </a:cubicBezTo>
                  <a:cubicBezTo>
                    <a:pt x="19477" y="1645"/>
                    <a:pt x="19505" y="1653"/>
                    <a:pt x="19532" y="1603"/>
                  </a:cubicBezTo>
                  <a:cubicBezTo>
                    <a:pt x="19535" y="1596"/>
                    <a:pt x="19540" y="1593"/>
                    <a:pt x="19547" y="1593"/>
                  </a:cubicBezTo>
                  <a:cubicBezTo>
                    <a:pt x="19565" y="1593"/>
                    <a:pt x="19592" y="1615"/>
                    <a:pt x="19601" y="1617"/>
                  </a:cubicBezTo>
                  <a:cubicBezTo>
                    <a:pt x="19662" y="1600"/>
                    <a:pt x="19722" y="1589"/>
                    <a:pt x="19780" y="1589"/>
                  </a:cubicBezTo>
                  <a:cubicBezTo>
                    <a:pt x="19900" y="1589"/>
                    <a:pt x="20016" y="1633"/>
                    <a:pt x="20133" y="1750"/>
                  </a:cubicBezTo>
                  <a:cubicBezTo>
                    <a:pt x="20135" y="1722"/>
                    <a:pt x="20136" y="1695"/>
                    <a:pt x="20138" y="1647"/>
                  </a:cubicBezTo>
                  <a:cubicBezTo>
                    <a:pt x="20147" y="1647"/>
                    <a:pt x="20161" y="1653"/>
                    <a:pt x="20172" y="1653"/>
                  </a:cubicBezTo>
                  <a:cubicBezTo>
                    <a:pt x="20178" y="1653"/>
                    <a:pt x="20183" y="1651"/>
                    <a:pt x="20186" y="1645"/>
                  </a:cubicBezTo>
                  <a:cubicBezTo>
                    <a:pt x="20206" y="1603"/>
                    <a:pt x="20228" y="1587"/>
                    <a:pt x="20250" y="1587"/>
                  </a:cubicBezTo>
                  <a:cubicBezTo>
                    <a:pt x="20281" y="1587"/>
                    <a:pt x="20313" y="1619"/>
                    <a:pt x="20344" y="1654"/>
                  </a:cubicBezTo>
                  <a:cubicBezTo>
                    <a:pt x="20370" y="1685"/>
                    <a:pt x="20392" y="1698"/>
                    <a:pt x="20413" y="1698"/>
                  </a:cubicBezTo>
                  <a:cubicBezTo>
                    <a:pt x="20435" y="1698"/>
                    <a:pt x="20455" y="1684"/>
                    <a:pt x="20479" y="1661"/>
                  </a:cubicBezTo>
                  <a:cubicBezTo>
                    <a:pt x="20486" y="1655"/>
                    <a:pt x="20493" y="1653"/>
                    <a:pt x="20501" y="1653"/>
                  </a:cubicBezTo>
                  <a:cubicBezTo>
                    <a:pt x="20527" y="1653"/>
                    <a:pt x="20557" y="1678"/>
                    <a:pt x="20566" y="1680"/>
                  </a:cubicBezTo>
                  <a:cubicBezTo>
                    <a:pt x="20641" y="1658"/>
                    <a:pt x="20694" y="1641"/>
                    <a:pt x="20775" y="1616"/>
                  </a:cubicBezTo>
                  <a:cubicBezTo>
                    <a:pt x="20728" y="1558"/>
                    <a:pt x="20707" y="1532"/>
                    <a:pt x="20685" y="1505"/>
                  </a:cubicBezTo>
                  <a:cubicBezTo>
                    <a:pt x="20706" y="1480"/>
                    <a:pt x="20728" y="1454"/>
                    <a:pt x="20747" y="1430"/>
                  </a:cubicBezTo>
                  <a:cubicBezTo>
                    <a:pt x="20766" y="1483"/>
                    <a:pt x="20785" y="1535"/>
                    <a:pt x="20803" y="1583"/>
                  </a:cubicBezTo>
                  <a:cubicBezTo>
                    <a:pt x="20819" y="1587"/>
                    <a:pt x="20835" y="1589"/>
                    <a:pt x="20852" y="1589"/>
                  </a:cubicBezTo>
                  <a:cubicBezTo>
                    <a:pt x="20879" y="1589"/>
                    <a:pt x="20906" y="1585"/>
                    <a:pt x="20932" y="1585"/>
                  </a:cubicBezTo>
                  <a:cubicBezTo>
                    <a:pt x="20976" y="1585"/>
                    <a:pt x="21019" y="1595"/>
                    <a:pt x="21062" y="1650"/>
                  </a:cubicBezTo>
                  <a:cubicBezTo>
                    <a:pt x="21073" y="1626"/>
                    <a:pt x="21082" y="1607"/>
                    <a:pt x="21088" y="1594"/>
                  </a:cubicBezTo>
                  <a:cubicBezTo>
                    <a:pt x="21126" y="1632"/>
                    <a:pt x="21163" y="1669"/>
                    <a:pt x="21200" y="1704"/>
                  </a:cubicBezTo>
                  <a:cubicBezTo>
                    <a:pt x="21215" y="1682"/>
                    <a:pt x="21228" y="1663"/>
                    <a:pt x="21241" y="1642"/>
                  </a:cubicBezTo>
                  <a:cubicBezTo>
                    <a:pt x="21269" y="1664"/>
                    <a:pt x="21297" y="1683"/>
                    <a:pt x="21325" y="1706"/>
                  </a:cubicBezTo>
                  <a:cubicBezTo>
                    <a:pt x="21331" y="1651"/>
                    <a:pt x="21334" y="1619"/>
                    <a:pt x="21338" y="1583"/>
                  </a:cubicBezTo>
                  <a:cubicBezTo>
                    <a:pt x="21351" y="1605"/>
                    <a:pt x="21365" y="1639"/>
                    <a:pt x="21373" y="1639"/>
                  </a:cubicBezTo>
                  <a:cubicBezTo>
                    <a:pt x="21373" y="1639"/>
                    <a:pt x="21373" y="1639"/>
                    <a:pt x="21374" y="1639"/>
                  </a:cubicBezTo>
                  <a:cubicBezTo>
                    <a:pt x="21391" y="1633"/>
                    <a:pt x="21410" y="1593"/>
                    <a:pt x="21422" y="1593"/>
                  </a:cubicBezTo>
                  <a:cubicBezTo>
                    <a:pt x="21424" y="1593"/>
                    <a:pt x="21425" y="1594"/>
                    <a:pt x="21427" y="1595"/>
                  </a:cubicBezTo>
                  <a:cubicBezTo>
                    <a:pt x="21445" y="1614"/>
                    <a:pt x="21457" y="1634"/>
                    <a:pt x="21473" y="1634"/>
                  </a:cubicBezTo>
                  <a:cubicBezTo>
                    <a:pt x="21481" y="1634"/>
                    <a:pt x="21489" y="1630"/>
                    <a:pt x="21499" y="1620"/>
                  </a:cubicBezTo>
                  <a:cubicBezTo>
                    <a:pt x="21517" y="1604"/>
                    <a:pt x="21551" y="1583"/>
                    <a:pt x="21573" y="1583"/>
                  </a:cubicBezTo>
                  <a:cubicBezTo>
                    <a:pt x="21580" y="1583"/>
                    <a:pt x="21586" y="1585"/>
                    <a:pt x="21590" y="1591"/>
                  </a:cubicBezTo>
                  <a:cubicBezTo>
                    <a:pt x="21617" y="1634"/>
                    <a:pt x="21643" y="1644"/>
                    <a:pt x="21668" y="1644"/>
                  </a:cubicBezTo>
                  <a:cubicBezTo>
                    <a:pt x="21689" y="1644"/>
                    <a:pt x="21709" y="1637"/>
                    <a:pt x="21729" y="1637"/>
                  </a:cubicBezTo>
                  <a:cubicBezTo>
                    <a:pt x="21740" y="1637"/>
                    <a:pt x="21750" y="1639"/>
                    <a:pt x="21760" y="1645"/>
                  </a:cubicBezTo>
                  <a:cubicBezTo>
                    <a:pt x="21777" y="1582"/>
                    <a:pt x="21791" y="1526"/>
                    <a:pt x="21812" y="1444"/>
                  </a:cubicBezTo>
                  <a:cubicBezTo>
                    <a:pt x="21824" y="1530"/>
                    <a:pt x="21831" y="1582"/>
                    <a:pt x="21841" y="1658"/>
                  </a:cubicBezTo>
                  <a:cubicBezTo>
                    <a:pt x="21861" y="1560"/>
                    <a:pt x="21877" y="1482"/>
                    <a:pt x="21897" y="1372"/>
                  </a:cubicBezTo>
                  <a:cubicBezTo>
                    <a:pt x="21924" y="1444"/>
                    <a:pt x="21937" y="1485"/>
                    <a:pt x="21953" y="1527"/>
                  </a:cubicBezTo>
                  <a:cubicBezTo>
                    <a:pt x="21959" y="1489"/>
                    <a:pt x="21965" y="1452"/>
                    <a:pt x="21972" y="1414"/>
                  </a:cubicBezTo>
                  <a:cubicBezTo>
                    <a:pt x="21983" y="1432"/>
                    <a:pt x="21990" y="1445"/>
                    <a:pt x="21997" y="1460"/>
                  </a:cubicBezTo>
                  <a:cubicBezTo>
                    <a:pt x="22009" y="1448"/>
                    <a:pt x="22021" y="1435"/>
                    <a:pt x="22036" y="1420"/>
                  </a:cubicBezTo>
                  <a:cubicBezTo>
                    <a:pt x="22044" y="1476"/>
                    <a:pt x="22052" y="1529"/>
                    <a:pt x="22058" y="1576"/>
                  </a:cubicBezTo>
                  <a:cubicBezTo>
                    <a:pt x="22073" y="1583"/>
                    <a:pt x="22088" y="1585"/>
                    <a:pt x="22103" y="1585"/>
                  </a:cubicBezTo>
                  <a:cubicBezTo>
                    <a:pt x="22128" y="1585"/>
                    <a:pt x="22152" y="1579"/>
                    <a:pt x="22175" y="1579"/>
                  </a:cubicBezTo>
                  <a:cubicBezTo>
                    <a:pt x="22206" y="1579"/>
                    <a:pt x="22236" y="1589"/>
                    <a:pt x="22265" y="1632"/>
                  </a:cubicBezTo>
                  <a:cubicBezTo>
                    <a:pt x="22290" y="1600"/>
                    <a:pt x="22318" y="1566"/>
                    <a:pt x="22345" y="1532"/>
                  </a:cubicBezTo>
                  <a:cubicBezTo>
                    <a:pt x="22369" y="1593"/>
                    <a:pt x="22374" y="1694"/>
                    <a:pt x="22431" y="1694"/>
                  </a:cubicBezTo>
                  <a:cubicBezTo>
                    <a:pt x="22432" y="1694"/>
                    <a:pt x="22434" y="1694"/>
                    <a:pt x="22436" y="1694"/>
                  </a:cubicBezTo>
                  <a:cubicBezTo>
                    <a:pt x="22442" y="1661"/>
                    <a:pt x="22448" y="1623"/>
                    <a:pt x="22455" y="1583"/>
                  </a:cubicBezTo>
                  <a:cubicBezTo>
                    <a:pt x="22467" y="1601"/>
                    <a:pt x="22477" y="1619"/>
                    <a:pt x="22489" y="1638"/>
                  </a:cubicBezTo>
                  <a:cubicBezTo>
                    <a:pt x="22499" y="1611"/>
                    <a:pt x="22509" y="1585"/>
                    <a:pt x="22521" y="1557"/>
                  </a:cubicBezTo>
                  <a:cubicBezTo>
                    <a:pt x="22509" y="1523"/>
                    <a:pt x="22496" y="1488"/>
                    <a:pt x="22483" y="1450"/>
                  </a:cubicBezTo>
                  <a:lnTo>
                    <a:pt x="22524" y="1366"/>
                  </a:lnTo>
                  <a:cubicBezTo>
                    <a:pt x="22537" y="1380"/>
                    <a:pt x="22552" y="1398"/>
                    <a:pt x="22568" y="1417"/>
                  </a:cubicBezTo>
                  <a:cubicBezTo>
                    <a:pt x="22586" y="1395"/>
                    <a:pt x="22603" y="1373"/>
                    <a:pt x="22620" y="1352"/>
                  </a:cubicBezTo>
                  <a:cubicBezTo>
                    <a:pt x="22630" y="1361"/>
                    <a:pt x="22639" y="1366"/>
                    <a:pt x="22648" y="1374"/>
                  </a:cubicBezTo>
                  <a:cubicBezTo>
                    <a:pt x="22654" y="1383"/>
                    <a:pt x="22661" y="1395"/>
                    <a:pt x="22661" y="1395"/>
                  </a:cubicBezTo>
                  <a:cubicBezTo>
                    <a:pt x="22661" y="1395"/>
                    <a:pt x="22661" y="1395"/>
                    <a:pt x="22661" y="1395"/>
                  </a:cubicBezTo>
                  <a:cubicBezTo>
                    <a:pt x="22699" y="1365"/>
                    <a:pt x="22737" y="1353"/>
                    <a:pt x="22775" y="1353"/>
                  </a:cubicBezTo>
                  <a:cubicBezTo>
                    <a:pt x="22861" y="1353"/>
                    <a:pt x="22946" y="1414"/>
                    <a:pt x="23030" y="1466"/>
                  </a:cubicBezTo>
                  <a:cubicBezTo>
                    <a:pt x="23051" y="1444"/>
                    <a:pt x="23071" y="1432"/>
                    <a:pt x="23090" y="1432"/>
                  </a:cubicBezTo>
                  <a:cubicBezTo>
                    <a:pt x="23105" y="1432"/>
                    <a:pt x="23120" y="1440"/>
                    <a:pt x="23135" y="1454"/>
                  </a:cubicBezTo>
                  <a:cubicBezTo>
                    <a:pt x="23170" y="1420"/>
                    <a:pt x="23204" y="1407"/>
                    <a:pt x="23237" y="1407"/>
                  </a:cubicBezTo>
                  <a:cubicBezTo>
                    <a:pt x="23308" y="1407"/>
                    <a:pt x="23373" y="1465"/>
                    <a:pt x="23427" y="1505"/>
                  </a:cubicBezTo>
                  <a:cubicBezTo>
                    <a:pt x="23497" y="1482"/>
                    <a:pt x="23547" y="1466"/>
                    <a:pt x="23600" y="1448"/>
                  </a:cubicBezTo>
                  <a:cubicBezTo>
                    <a:pt x="23611" y="1419"/>
                    <a:pt x="23626" y="1385"/>
                    <a:pt x="23636" y="1361"/>
                  </a:cubicBezTo>
                  <a:cubicBezTo>
                    <a:pt x="23669" y="1432"/>
                    <a:pt x="23702" y="1505"/>
                    <a:pt x="23733" y="1570"/>
                  </a:cubicBezTo>
                  <a:cubicBezTo>
                    <a:pt x="23766" y="1532"/>
                    <a:pt x="23791" y="1502"/>
                    <a:pt x="23817" y="1472"/>
                  </a:cubicBezTo>
                  <a:cubicBezTo>
                    <a:pt x="23846" y="1510"/>
                    <a:pt x="23874" y="1526"/>
                    <a:pt x="23901" y="1526"/>
                  </a:cubicBezTo>
                  <a:cubicBezTo>
                    <a:pt x="23935" y="1526"/>
                    <a:pt x="23968" y="1500"/>
                    <a:pt x="24000" y="1461"/>
                  </a:cubicBezTo>
                  <a:cubicBezTo>
                    <a:pt x="24019" y="1482"/>
                    <a:pt x="24039" y="1502"/>
                    <a:pt x="24056" y="1520"/>
                  </a:cubicBezTo>
                  <a:cubicBezTo>
                    <a:pt x="24093" y="1513"/>
                    <a:pt x="24096" y="1407"/>
                    <a:pt x="24132" y="1407"/>
                  </a:cubicBezTo>
                  <a:cubicBezTo>
                    <a:pt x="24138" y="1407"/>
                    <a:pt x="24146" y="1410"/>
                    <a:pt x="24156" y="1419"/>
                  </a:cubicBezTo>
                  <a:cubicBezTo>
                    <a:pt x="24163" y="1470"/>
                    <a:pt x="24170" y="1522"/>
                    <a:pt x="24178" y="1570"/>
                  </a:cubicBezTo>
                  <a:cubicBezTo>
                    <a:pt x="24211" y="1530"/>
                    <a:pt x="24245" y="1509"/>
                    <a:pt x="24279" y="1509"/>
                  </a:cubicBezTo>
                  <a:cubicBezTo>
                    <a:pt x="24309" y="1509"/>
                    <a:pt x="24339" y="1524"/>
                    <a:pt x="24370" y="1555"/>
                  </a:cubicBezTo>
                  <a:cubicBezTo>
                    <a:pt x="24397" y="1581"/>
                    <a:pt x="24437" y="1622"/>
                    <a:pt x="24458" y="1622"/>
                  </a:cubicBezTo>
                  <a:cubicBezTo>
                    <a:pt x="24462" y="1622"/>
                    <a:pt x="24465" y="1620"/>
                    <a:pt x="24468" y="1616"/>
                  </a:cubicBezTo>
                  <a:cubicBezTo>
                    <a:pt x="24488" y="1580"/>
                    <a:pt x="24511" y="1572"/>
                    <a:pt x="24535" y="1572"/>
                  </a:cubicBezTo>
                  <a:cubicBezTo>
                    <a:pt x="24554" y="1572"/>
                    <a:pt x="24574" y="1577"/>
                    <a:pt x="24593" y="1577"/>
                  </a:cubicBezTo>
                  <a:cubicBezTo>
                    <a:pt x="24608" y="1577"/>
                    <a:pt x="24622" y="1574"/>
                    <a:pt x="24635" y="1563"/>
                  </a:cubicBezTo>
                  <a:cubicBezTo>
                    <a:pt x="24646" y="1580"/>
                    <a:pt x="24656" y="1598"/>
                    <a:pt x="24666" y="1617"/>
                  </a:cubicBezTo>
                  <a:cubicBezTo>
                    <a:pt x="24671" y="1561"/>
                    <a:pt x="24674" y="1507"/>
                    <a:pt x="24678" y="1411"/>
                  </a:cubicBezTo>
                  <a:cubicBezTo>
                    <a:pt x="24697" y="1527"/>
                    <a:pt x="24706" y="1579"/>
                    <a:pt x="24712" y="1619"/>
                  </a:cubicBezTo>
                  <a:lnTo>
                    <a:pt x="24810" y="1619"/>
                  </a:lnTo>
                  <a:cubicBezTo>
                    <a:pt x="24813" y="1578"/>
                    <a:pt x="24816" y="1547"/>
                    <a:pt x="24819" y="1513"/>
                  </a:cubicBezTo>
                  <a:cubicBezTo>
                    <a:pt x="24835" y="1536"/>
                    <a:pt x="24846" y="1552"/>
                    <a:pt x="24856" y="1569"/>
                  </a:cubicBezTo>
                  <a:cubicBezTo>
                    <a:pt x="24862" y="1530"/>
                    <a:pt x="24868" y="1497"/>
                    <a:pt x="24875" y="1448"/>
                  </a:cubicBezTo>
                  <a:cubicBezTo>
                    <a:pt x="24888" y="1501"/>
                    <a:pt x="24897" y="1533"/>
                    <a:pt x="24909" y="1580"/>
                  </a:cubicBezTo>
                  <a:cubicBezTo>
                    <a:pt x="24931" y="1560"/>
                    <a:pt x="24950" y="1542"/>
                    <a:pt x="24969" y="1526"/>
                  </a:cubicBezTo>
                  <a:cubicBezTo>
                    <a:pt x="24980" y="1544"/>
                    <a:pt x="24987" y="1558"/>
                    <a:pt x="24990" y="1564"/>
                  </a:cubicBezTo>
                  <a:cubicBezTo>
                    <a:pt x="25009" y="1544"/>
                    <a:pt x="25027" y="1525"/>
                    <a:pt x="25035" y="1513"/>
                  </a:cubicBezTo>
                  <a:cubicBezTo>
                    <a:pt x="25063" y="1566"/>
                    <a:pt x="25084" y="1603"/>
                    <a:pt x="25116" y="1663"/>
                  </a:cubicBezTo>
                  <a:cubicBezTo>
                    <a:pt x="25118" y="1570"/>
                    <a:pt x="25118" y="1517"/>
                    <a:pt x="25118" y="1439"/>
                  </a:cubicBezTo>
                  <a:cubicBezTo>
                    <a:pt x="25165" y="1541"/>
                    <a:pt x="25205" y="1623"/>
                    <a:pt x="25233" y="1680"/>
                  </a:cubicBezTo>
                  <a:lnTo>
                    <a:pt x="25365" y="1680"/>
                  </a:lnTo>
                  <a:cubicBezTo>
                    <a:pt x="25380" y="1645"/>
                    <a:pt x="25394" y="1611"/>
                    <a:pt x="25412" y="1569"/>
                  </a:cubicBezTo>
                  <a:lnTo>
                    <a:pt x="25503" y="1569"/>
                  </a:lnTo>
                  <a:cubicBezTo>
                    <a:pt x="25517" y="1510"/>
                    <a:pt x="25528" y="1455"/>
                    <a:pt x="25534" y="1423"/>
                  </a:cubicBezTo>
                  <a:cubicBezTo>
                    <a:pt x="25574" y="1392"/>
                    <a:pt x="25605" y="1369"/>
                    <a:pt x="25637" y="1342"/>
                  </a:cubicBezTo>
                  <a:cubicBezTo>
                    <a:pt x="25655" y="1360"/>
                    <a:pt x="25675" y="1389"/>
                    <a:pt x="25696" y="1397"/>
                  </a:cubicBezTo>
                  <a:cubicBezTo>
                    <a:pt x="25706" y="1400"/>
                    <a:pt x="25716" y="1401"/>
                    <a:pt x="25725" y="1401"/>
                  </a:cubicBezTo>
                  <a:cubicBezTo>
                    <a:pt x="25741" y="1401"/>
                    <a:pt x="25756" y="1398"/>
                    <a:pt x="25768" y="1398"/>
                  </a:cubicBezTo>
                  <a:cubicBezTo>
                    <a:pt x="25781" y="1452"/>
                    <a:pt x="25789" y="1480"/>
                    <a:pt x="25795" y="1508"/>
                  </a:cubicBezTo>
                  <a:cubicBezTo>
                    <a:pt x="25800" y="1505"/>
                    <a:pt x="25808" y="1502"/>
                    <a:pt x="25814" y="1498"/>
                  </a:cubicBezTo>
                  <a:cubicBezTo>
                    <a:pt x="25799" y="1411"/>
                    <a:pt x="25784" y="1324"/>
                    <a:pt x="25768" y="1238"/>
                  </a:cubicBezTo>
                  <a:cubicBezTo>
                    <a:pt x="25774" y="1233"/>
                    <a:pt x="25780" y="1229"/>
                    <a:pt x="25786" y="1224"/>
                  </a:cubicBezTo>
                  <a:cubicBezTo>
                    <a:pt x="25818" y="1319"/>
                    <a:pt x="25852" y="1413"/>
                    <a:pt x="25884" y="1507"/>
                  </a:cubicBezTo>
                  <a:cubicBezTo>
                    <a:pt x="25887" y="1491"/>
                    <a:pt x="25890" y="1476"/>
                    <a:pt x="25893" y="1460"/>
                  </a:cubicBezTo>
                  <a:cubicBezTo>
                    <a:pt x="25896" y="1438"/>
                    <a:pt x="25901" y="1416"/>
                    <a:pt x="25903" y="1394"/>
                  </a:cubicBezTo>
                  <a:cubicBezTo>
                    <a:pt x="25947" y="1427"/>
                    <a:pt x="25964" y="1441"/>
                    <a:pt x="25988" y="1441"/>
                  </a:cubicBezTo>
                  <a:cubicBezTo>
                    <a:pt x="26005" y="1441"/>
                    <a:pt x="26025" y="1434"/>
                    <a:pt x="26059" y="1423"/>
                  </a:cubicBezTo>
                  <a:cubicBezTo>
                    <a:pt x="26061" y="1423"/>
                    <a:pt x="26062" y="1423"/>
                    <a:pt x="26063" y="1423"/>
                  </a:cubicBezTo>
                  <a:cubicBezTo>
                    <a:pt x="26071" y="1423"/>
                    <a:pt x="26080" y="1431"/>
                    <a:pt x="26089" y="1432"/>
                  </a:cubicBezTo>
                  <a:cubicBezTo>
                    <a:pt x="26166" y="1437"/>
                    <a:pt x="26244" y="1450"/>
                    <a:pt x="26321" y="1450"/>
                  </a:cubicBezTo>
                  <a:cubicBezTo>
                    <a:pt x="26349" y="1450"/>
                    <a:pt x="26377" y="1448"/>
                    <a:pt x="26405" y="1444"/>
                  </a:cubicBezTo>
                  <a:cubicBezTo>
                    <a:pt x="26427" y="1440"/>
                    <a:pt x="26447" y="1400"/>
                    <a:pt x="26472" y="1400"/>
                  </a:cubicBezTo>
                  <a:cubicBezTo>
                    <a:pt x="26480" y="1400"/>
                    <a:pt x="26489" y="1405"/>
                    <a:pt x="26499" y="1417"/>
                  </a:cubicBezTo>
                  <a:cubicBezTo>
                    <a:pt x="26506" y="1425"/>
                    <a:pt x="26512" y="1428"/>
                    <a:pt x="26518" y="1428"/>
                  </a:cubicBezTo>
                  <a:cubicBezTo>
                    <a:pt x="26540" y="1428"/>
                    <a:pt x="26558" y="1384"/>
                    <a:pt x="26575" y="1384"/>
                  </a:cubicBezTo>
                  <a:cubicBezTo>
                    <a:pt x="26580" y="1384"/>
                    <a:pt x="26584" y="1388"/>
                    <a:pt x="26589" y="1398"/>
                  </a:cubicBezTo>
                  <a:cubicBezTo>
                    <a:pt x="26608" y="1436"/>
                    <a:pt x="26626" y="1446"/>
                    <a:pt x="26644" y="1446"/>
                  </a:cubicBezTo>
                  <a:cubicBezTo>
                    <a:pt x="26668" y="1446"/>
                    <a:pt x="26692" y="1426"/>
                    <a:pt x="26716" y="1426"/>
                  </a:cubicBezTo>
                  <a:cubicBezTo>
                    <a:pt x="26729" y="1426"/>
                    <a:pt x="26742" y="1432"/>
                    <a:pt x="26755" y="1451"/>
                  </a:cubicBezTo>
                  <a:cubicBezTo>
                    <a:pt x="26769" y="1403"/>
                    <a:pt x="26787" y="1389"/>
                    <a:pt x="26807" y="1389"/>
                  </a:cubicBezTo>
                  <a:cubicBezTo>
                    <a:pt x="26835" y="1389"/>
                    <a:pt x="26867" y="1417"/>
                    <a:pt x="26897" y="1417"/>
                  </a:cubicBezTo>
                  <a:cubicBezTo>
                    <a:pt x="26908" y="1417"/>
                    <a:pt x="26919" y="1413"/>
                    <a:pt x="26929" y="1402"/>
                  </a:cubicBezTo>
                  <a:cubicBezTo>
                    <a:pt x="26937" y="1394"/>
                    <a:pt x="26947" y="1390"/>
                    <a:pt x="26958" y="1390"/>
                  </a:cubicBezTo>
                  <a:cubicBezTo>
                    <a:pt x="26990" y="1390"/>
                    <a:pt x="27031" y="1421"/>
                    <a:pt x="27060" y="1429"/>
                  </a:cubicBezTo>
                  <a:cubicBezTo>
                    <a:pt x="27108" y="1413"/>
                    <a:pt x="27150" y="1399"/>
                    <a:pt x="27188" y="1386"/>
                  </a:cubicBezTo>
                  <a:cubicBezTo>
                    <a:pt x="27201" y="1441"/>
                    <a:pt x="27208" y="1473"/>
                    <a:pt x="27217" y="1508"/>
                  </a:cubicBezTo>
                  <a:cubicBezTo>
                    <a:pt x="27236" y="1467"/>
                    <a:pt x="27253" y="1432"/>
                    <a:pt x="27272" y="1391"/>
                  </a:cubicBezTo>
                  <a:cubicBezTo>
                    <a:pt x="27288" y="1430"/>
                    <a:pt x="27303" y="1469"/>
                    <a:pt x="27317" y="1505"/>
                  </a:cubicBezTo>
                  <a:cubicBezTo>
                    <a:pt x="27363" y="1438"/>
                    <a:pt x="27438" y="1458"/>
                    <a:pt x="27456" y="1348"/>
                  </a:cubicBezTo>
                  <a:lnTo>
                    <a:pt x="27563" y="1348"/>
                  </a:lnTo>
                  <a:cubicBezTo>
                    <a:pt x="27554" y="1423"/>
                    <a:pt x="27548" y="1483"/>
                    <a:pt x="27535" y="1601"/>
                  </a:cubicBezTo>
                  <a:cubicBezTo>
                    <a:pt x="27581" y="1541"/>
                    <a:pt x="27603" y="1513"/>
                    <a:pt x="27617" y="1494"/>
                  </a:cubicBezTo>
                  <a:cubicBezTo>
                    <a:pt x="27606" y="1432"/>
                    <a:pt x="27595" y="1388"/>
                    <a:pt x="27585" y="1339"/>
                  </a:cubicBezTo>
                  <a:cubicBezTo>
                    <a:pt x="27607" y="1336"/>
                    <a:pt x="27616" y="1335"/>
                    <a:pt x="27625" y="1335"/>
                  </a:cubicBezTo>
                  <a:cubicBezTo>
                    <a:pt x="27640" y="1376"/>
                    <a:pt x="27654" y="1416"/>
                    <a:pt x="27679" y="1488"/>
                  </a:cubicBezTo>
                  <a:cubicBezTo>
                    <a:pt x="27694" y="1416"/>
                    <a:pt x="27703" y="1374"/>
                    <a:pt x="27712" y="1335"/>
                  </a:cubicBezTo>
                  <a:cubicBezTo>
                    <a:pt x="27725" y="1335"/>
                    <a:pt x="27738" y="1335"/>
                    <a:pt x="27751" y="1332"/>
                  </a:cubicBezTo>
                  <a:cubicBezTo>
                    <a:pt x="27754" y="1314"/>
                    <a:pt x="27760" y="1298"/>
                    <a:pt x="27766" y="1283"/>
                  </a:cubicBezTo>
                  <a:cubicBezTo>
                    <a:pt x="27769" y="1289"/>
                    <a:pt x="27772" y="1295"/>
                    <a:pt x="27775" y="1301"/>
                  </a:cubicBezTo>
                  <a:cubicBezTo>
                    <a:pt x="27769" y="1314"/>
                    <a:pt x="27762" y="1327"/>
                    <a:pt x="27756" y="1341"/>
                  </a:cubicBezTo>
                  <a:cubicBezTo>
                    <a:pt x="27753" y="1337"/>
                    <a:pt x="27752" y="1334"/>
                    <a:pt x="27751" y="1332"/>
                  </a:cubicBezTo>
                  <a:lnTo>
                    <a:pt x="27751" y="1332"/>
                  </a:lnTo>
                  <a:cubicBezTo>
                    <a:pt x="27756" y="1388"/>
                    <a:pt x="27760" y="1441"/>
                    <a:pt x="27766" y="1547"/>
                  </a:cubicBezTo>
                  <a:cubicBezTo>
                    <a:pt x="27785" y="1460"/>
                    <a:pt x="27793" y="1422"/>
                    <a:pt x="27801" y="1380"/>
                  </a:cubicBezTo>
                  <a:cubicBezTo>
                    <a:pt x="27834" y="1411"/>
                    <a:pt x="27857" y="1433"/>
                    <a:pt x="27884" y="1458"/>
                  </a:cubicBezTo>
                  <a:cubicBezTo>
                    <a:pt x="27893" y="1410"/>
                    <a:pt x="27898" y="1372"/>
                    <a:pt x="27907" y="1317"/>
                  </a:cubicBezTo>
                  <a:cubicBezTo>
                    <a:pt x="27934" y="1424"/>
                    <a:pt x="27957" y="1519"/>
                    <a:pt x="27984" y="1623"/>
                  </a:cubicBezTo>
                  <a:cubicBezTo>
                    <a:pt x="27993" y="1571"/>
                    <a:pt x="28007" y="1555"/>
                    <a:pt x="28022" y="1555"/>
                  </a:cubicBezTo>
                  <a:cubicBezTo>
                    <a:pt x="28045" y="1555"/>
                    <a:pt x="28072" y="1590"/>
                    <a:pt x="28096" y="1590"/>
                  </a:cubicBezTo>
                  <a:cubicBezTo>
                    <a:pt x="28100" y="1590"/>
                    <a:pt x="28104" y="1589"/>
                    <a:pt x="28107" y="1586"/>
                  </a:cubicBezTo>
                  <a:cubicBezTo>
                    <a:pt x="28156" y="1557"/>
                    <a:pt x="28210" y="1557"/>
                    <a:pt x="28263" y="1544"/>
                  </a:cubicBezTo>
                  <a:cubicBezTo>
                    <a:pt x="28263" y="1492"/>
                    <a:pt x="28265" y="1441"/>
                    <a:pt x="28266" y="1382"/>
                  </a:cubicBezTo>
                  <a:cubicBezTo>
                    <a:pt x="28285" y="1413"/>
                    <a:pt x="28300" y="1433"/>
                    <a:pt x="28309" y="1447"/>
                  </a:cubicBezTo>
                  <a:cubicBezTo>
                    <a:pt x="28353" y="1414"/>
                    <a:pt x="28387" y="1389"/>
                    <a:pt x="28419" y="1366"/>
                  </a:cubicBezTo>
                  <a:cubicBezTo>
                    <a:pt x="28422" y="1335"/>
                    <a:pt x="28425" y="1305"/>
                    <a:pt x="28431" y="1255"/>
                  </a:cubicBezTo>
                  <a:cubicBezTo>
                    <a:pt x="28446" y="1314"/>
                    <a:pt x="28453" y="1347"/>
                    <a:pt x="28465" y="1389"/>
                  </a:cubicBezTo>
                  <a:cubicBezTo>
                    <a:pt x="28497" y="1385"/>
                    <a:pt x="28531" y="1382"/>
                    <a:pt x="28555" y="1379"/>
                  </a:cubicBezTo>
                  <a:cubicBezTo>
                    <a:pt x="28562" y="1329"/>
                    <a:pt x="28565" y="1304"/>
                    <a:pt x="28574" y="1242"/>
                  </a:cubicBezTo>
                  <a:cubicBezTo>
                    <a:pt x="28588" y="1338"/>
                    <a:pt x="28596" y="1391"/>
                    <a:pt x="28603" y="1439"/>
                  </a:cubicBezTo>
                  <a:cubicBezTo>
                    <a:pt x="28618" y="1442"/>
                    <a:pt x="28627" y="1442"/>
                    <a:pt x="28636" y="1444"/>
                  </a:cubicBezTo>
                  <a:cubicBezTo>
                    <a:pt x="28646" y="1402"/>
                    <a:pt x="28655" y="1361"/>
                    <a:pt x="28674" y="1274"/>
                  </a:cubicBezTo>
                  <a:cubicBezTo>
                    <a:pt x="28702" y="1339"/>
                    <a:pt x="28718" y="1376"/>
                    <a:pt x="28739" y="1422"/>
                  </a:cubicBezTo>
                  <a:cubicBezTo>
                    <a:pt x="28714" y="1441"/>
                    <a:pt x="28697" y="1452"/>
                    <a:pt x="28677" y="1467"/>
                  </a:cubicBezTo>
                  <a:cubicBezTo>
                    <a:pt x="28703" y="1507"/>
                    <a:pt x="28725" y="1539"/>
                    <a:pt x="28744" y="1567"/>
                  </a:cubicBezTo>
                  <a:cubicBezTo>
                    <a:pt x="28768" y="1533"/>
                    <a:pt x="28784" y="1510"/>
                    <a:pt x="28789" y="1505"/>
                  </a:cubicBezTo>
                  <a:cubicBezTo>
                    <a:pt x="28819" y="1536"/>
                    <a:pt x="28840" y="1558"/>
                    <a:pt x="28850" y="1569"/>
                  </a:cubicBezTo>
                  <a:cubicBezTo>
                    <a:pt x="28844" y="1614"/>
                    <a:pt x="28842" y="1636"/>
                    <a:pt x="28839" y="1660"/>
                  </a:cubicBezTo>
                  <a:cubicBezTo>
                    <a:pt x="28921" y="1529"/>
                    <a:pt x="29027" y="1530"/>
                    <a:pt x="29106" y="1433"/>
                  </a:cubicBezTo>
                  <a:cubicBezTo>
                    <a:pt x="29130" y="1482"/>
                    <a:pt x="29152" y="1501"/>
                    <a:pt x="29171" y="1501"/>
                  </a:cubicBezTo>
                  <a:cubicBezTo>
                    <a:pt x="29195" y="1501"/>
                    <a:pt x="29216" y="1473"/>
                    <a:pt x="29236" y="1436"/>
                  </a:cubicBezTo>
                  <a:cubicBezTo>
                    <a:pt x="29265" y="1464"/>
                    <a:pt x="29291" y="1499"/>
                    <a:pt x="29316" y="1499"/>
                  </a:cubicBezTo>
                  <a:cubicBezTo>
                    <a:pt x="29331" y="1499"/>
                    <a:pt x="29345" y="1487"/>
                    <a:pt x="29359" y="1454"/>
                  </a:cubicBezTo>
                  <a:cubicBezTo>
                    <a:pt x="29365" y="1442"/>
                    <a:pt x="29373" y="1435"/>
                    <a:pt x="29381" y="1435"/>
                  </a:cubicBezTo>
                  <a:cubicBezTo>
                    <a:pt x="29393" y="1435"/>
                    <a:pt x="29405" y="1452"/>
                    <a:pt x="29409" y="1497"/>
                  </a:cubicBezTo>
                  <a:cubicBezTo>
                    <a:pt x="29440" y="1505"/>
                    <a:pt x="29468" y="1491"/>
                    <a:pt x="29502" y="1529"/>
                  </a:cubicBezTo>
                  <a:cubicBezTo>
                    <a:pt x="29506" y="1533"/>
                    <a:pt x="29510" y="1535"/>
                    <a:pt x="29515" y="1535"/>
                  </a:cubicBezTo>
                  <a:cubicBezTo>
                    <a:pt x="29536" y="1535"/>
                    <a:pt x="29566" y="1503"/>
                    <a:pt x="29582" y="1503"/>
                  </a:cubicBezTo>
                  <a:cubicBezTo>
                    <a:pt x="29585" y="1503"/>
                    <a:pt x="29588" y="1505"/>
                    <a:pt x="29590" y="1508"/>
                  </a:cubicBezTo>
                  <a:cubicBezTo>
                    <a:pt x="29601" y="1530"/>
                    <a:pt x="29610" y="1537"/>
                    <a:pt x="29616" y="1537"/>
                  </a:cubicBezTo>
                  <a:cubicBezTo>
                    <a:pt x="29632" y="1537"/>
                    <a:pt x="29640" y="1498"/>
                    <a:pt x="29654" y="1498"/>
                  </a:cubicBezTo>
                  <a:cubicBezTo>
                    <a:pt x="29654" y="1498"/>
                    <a:pt x="29655" y="1498"/>
                    <a:pt x="29655" y="1498"/>
                  </a:cubicBezTo>
                  <a:cubicBezTo>
                    <a:pt x="29678" y="1503"/>
                    <a:pt x="29708" y="1536"/>
                    <a:pt x="29728" y="1536"/>
                  </a:cubicBezTo>
                  <a:cubicBezTo>
                    <a:pt x="29732" y="1536"/>
                    <a:pt x="29736" y="1535"/>
                    <a:pt x="29739" y="1532"/>
                  </a:cubicBezTo>
                  <a:cubicBezTo>
                    <a:pt x="29772" y="1500"/>
                    <a:pt x="29806" y="1491"/>
                    <a:pt x="29842" y="1491"/>
                  </a:cubicBezTo>
                  <a:cubicBezTo>
                    <a:pt x="29881" y="1491"/>
                    <a:pt x="29920" y="1501"/>
                    <a:pt x="29959" y="1501"/>
                  </a:cubicBezTo>
                  <a:cubicBezTo>
                    <a:pt x="29970" y="1501"/>
                    <a:pt x="29982" y="1500"/>
                    <a:pt x="29993" y="1498"/>
                  </a:cubicBezTo>
                  <a:cubicBezTo>
                    <a:pt x="29994" y="1498"/>
                    <a:pt x="29995" y="1498"/>
                    <a:pt x="29995" y="1498"/>
                  </a:cubicBezTo>
                  <a:cubicBezTo>
                    <a:pt x="30010" y="1498"/>
                    <a:pt x="30027" y="1530"/>
                    <a:pt x="30042" y="1547"/>
                  </a:cubicBezTo>
                  <a:cubicBezTo>
                    <a:pt x="30055" y="1516"/>
                    <a:pt x="30070" y="1482"/>
                    <a:pt x="30083" y="1450"/>
                  </a:cubicBezTo>
                  <a:cubicBezTo>
                    <a:pt x="30112" y="1490"/>
                    <a:pt x="30141" y="1499"/>
                    <a:pt x="30170" y="1499"/>
                  </a:cubicBezTo>
                  <a:cubicBezTo>
                    <a:pt x="30197" y="1499"/>
                    <a:pt x="30224" y="1491"/>
                    <a:pt x="30251" y="1491"/>
                  </a:cubicBezTo>
                  <a:cubicBezTo>
                    <a:pt x="30252" y="1491"/>
                    <a:pt x="30253" y="1491"/>
                    <a:pt x="30254" y="1491"/>
                  </a:cubicBezTo>
                  <a:cubicBezTo>
                    <a:pt x="30300" y="1492"/>
                    <a:pt x="30345" y="1494"/>
                    <a:pt x="30392" y="1530"/>
                  </a:cubicBezTo>
                  <a:cubicBezTo>
                    <a:pt x="30394" y="1532"/>
                    <a:pt x="30396" y="1532"/>
                    <a:pt x="30397" y="1532"/>
                  </a:cubicBezTo>
                  <a:cubicBezTo>
                    <a:pt x="30402" y="1532"/>
                    <a:pt x="30407" y="1529"/>
                    <a:pt x="30413" y="1529"/>
                  </a:cubicBezTo>
                  <a:cubicBezTo>
                    <a:pt x="30411" y="1483"/>
                    <a:pt x="30411" y="1439"/>
                    <a:pt x="30411" y="1398"/>
                  </a:cubicBezTo>
                  <a:cubicBezTo>
                    <a:pt x="30439" y="1372"/>
                    <a:pt x="30464" y="1347"/>
                    <a:pt x="30494" y="1319"/>
                  </a:cubicBezTo>
                  <a:cubicBezTo>
                    <a:pt x="30514" y="1368"/>
                    <a:pt x="30532" y="1384"/>
                    <a:pt x="30549" y="1384"/>
                  </a:cubicBezTo>
                  <a:cubicBezTo>
                    <a:pt x="30583" y="1384"/>
                    <a:pt x="30615" y="1323"/>
                    <a:pt x="30654" y="1323"/>
                  </a:cubicBezTo>
                  <a:cubicBezTo>
                    <a:pt x="30660" y="1323"/>
                    <a:pt x="30666" y="1324"/>
                    <a:pt x="30672" y="1327"/>
                  </a:cubicBezTo>
                  <a:cubicBezTo>
                    <a:pt x="30686" y="1357"/>
                    <a:pt x="30706" y="1401"/>
                    <a:pt x="30734" y="1464"/>
                  </a:cubicBezTo>
                  <a:cubicBezTo>
                    <a:pt x="30750" y="1405"/>
                    <a:pt x="30763" y="1361"/>
                    <a:pt x="30764" y="1354"/>
                  </a:cubicBezTo>
                  <a:cubicBezTo>
                    <a:pt x="30801" y="1358"/>
                    <a:pt x="30827" y="1367"/>
                    <a:pt x="30850" y="1367"/>
                  </a:cubicBezTo>
                  <a:cubicBezTo>
                    <a:pt x="30856" y="1367"/>
                    <a:pt x="30863" y="1366"/>
                    <a:pt x="30869" y="1364"/>
                  </a:cubicBezTo>
                  <a:cubicBezTo>
                    <a:pt x="30879" y="1362"/>
                    <a:pt x="30882" y="1339"/>
                    <a:pt x="30893" y="1339"/>
                  </a:cubicBezTo>
                  <a:cubicBezTo>
                    <a:pt x="30897" y="1339"/>
                    <a:pt x="30902" y="1342"/>
                    <a:pt x="30909" y="1349"/>
                  </a:cubicBezTo>
                  <a:cubicBezTo>
                    <a:pt x="30912" y="1354"/>
                    <a:pt x="30917" y="1355"/>
                    <a:pt x="30922" y="1355"/>
                  </a:cubicBezTo>
                  <a:cubicBezTo>
                    <a:pt x="30937" y="1355"/>
                    <a:pt x="30956" y="1340"/>
                    <a:pt x="30970" y="1340"/>
                  </a:cubicBezTo>
                  <a:cubicBezTo>
                    <a:pt x="30975" y="1340"/>
                    <a:pt x="30979" y="1342"/>
                    <a:pt x="30982" y="1347"/>
                  </a:cubicBezTo>
                  <a:cubicBezTo>
                    <a:pt x="31002" y="1374"/>
                    <a:pt x="31019" y="1381"/>
                    <a:pt x="31037" y="1381"/>
                  </a:cubicBezTo>
                  <a:cubicBezTo>
                    <a:pt x="31054" y="1381"/>
                    <a:pt x="31071" y="1374"/>
                    <a:pt x="31089" y="1374"/>
                  </a:cubicBezTo>
                  <a:cubicBezTo>
                    <a:pt x="31089" y="1374"/>
                    <a:pt x="31090" y="1374"/>
                    <a:pt x="31091" y="1374"/>
                  </a:cubicBezTo>
                  <a:cubicBezTo>
                    <a:pt x="31127" y="1377"/>
                    <a:pt x="31162" y="1378"/>
                    <a:pt x="31198" y="1378"/>
                  </a:cubicBezTo>
                  <a:cubicBezTo>
                    <a:pt x="31239" y="1378"/>
                    <a:pt x="31281" y="1377"/>
                    <a:pt x="31323" y="1377"/>
                  </a:cubicBezTo>
                  <a:cubicBezTo>
                    <a:pt x="31333" y="1377"/>
                    <a:pt x="31344" y="1377"/>
                    <a:pt x="31354" y="1377"/>
                  </a:cubicBezTo>
                  <a:cubicBezTo>
                    <a:pt x="31362" y="1377"/>
                    <a:pt x="31371" y="1391"/>
                    <a:pt x="31379" y="1398"/>
                  </a:cubicBezTo>
                  <a:cubicBezTo>
                    <a:pt x="31384" y="1424"/>
                    <a:pt x="31388" y="1450"/>
                    <a:pt x="31394" y="1483"/>
                  </a:cubicBezTo>
                  <a:cubicBezTo>
                    <a:pt x="31413" y="1463"/>
                    <a:pt x="31429" y="1445"/>
                    <a:pt x="31447" y="1424"/>
                  </a:cubicBezTo>
                  <a:cubicBezTo>
                    <a:pt x="31474" y="1469"/>
                    <a:pt x="31500" y="1511"/>
                    <a:pt x="31535" y="1567"/>
                  </a:cubicBezTo>
                  <a:cubicBezTo>
                    <a:pt x="31560" y="1533"/>
                    <a:pt x="31585" y="1501"/>
                    <a:pt x="31610" y="1469"/>
                  </a:cubicBezTo>
                  <a:cubicBezTo>
                    <a:pt x="31596" y="1432"/>
                    <a:pt x="31587" y="1414"/>
                    <a:pt x="31565" y="1366"/>
                  </a:cubicBezTo>
                  <a:lnTo>
                    <a:pt x="31565" y="1366"/>
                  </a:lnTo>
                  <a:cubicBezTo>
                    <a:pt x="31634" y="1380"/>
                    <a:pt x="31685" y="1391"/>
                    <a:pt x="31744" y="1404"/>
                  </a:cubicBezTo>
                  <a:cubicBezTo>
                    <a:pt x="31759" y="1369"/>
                    <a:pt x="31783" y="1316"/>
                    <a:pt x="31803" y="1264"/>
                  </a:cubicBezTo>
                  <a:cubicBezTo>
                    <a:pt x="31903" y="1447"/>
                    <a:pt x="32021" y="1419"/>
                    <a:pt x="32130" y="1494"/>
                  </a:cubicBezTo>
                  <a:cubicBezTo>
                    <a:pt x="32136" y="1442"/>
                    <a:pt x="32139" y="1410"/>
                    <a:pt x="32143" y="1372"/>
                  </a:cubicBezTo>
                  <a:cubicBezTo>
                    <a:pt x="32189" y="1427"/>
                    <a:pt x="32231" y="1480"/>
                    <a:pt x="32272" y="1530"/>
                  </a:cubicBezTo>
                  <a:cubicBezTo>
                    <a:pt x="32350" y="1529"/>
                    <a:pt x="32427" y="1529"/>
                    <a:pt x="32511" y="1529"/>
                  </a:cubicBezTo>
                  <a:cubicBezTo>
                    <a:pt x="32495" y="1495"/>
                    <a:pt x="32484" y="1476"/>
                    <a:pt x="32467" y="1441"/>
                  </a:cubicBezTo>
                  <a:cubicBezTo>
                    <a:pt x="32528" y="1383"/>
                    <a:pt x="32587" y="1327"/>
                    <a:pt x="32648" y="1270"/>
                  </a:cubicBezTo>
                  <a:cubicBezTo>
                    <a:pt x="32656" y="1282"/>
                    <a:pt x="32671" y="1304"/>
                    <a:pt x="32683" y="1320"/>
                  </a:cubicBezTo>
                  <a:cubicBezTo>
                    <a:pt x="32709" y="1292"/>
                    <a:pt x="32730" y="1270"/>
                    <a:pt x="32754" y="1245"/>
                  </a:cubicBezTo>
                  <a:cubicBezTo>
                    <a:pt x="32767" y="1295"/>
                    <a:pt x="32774" y="1327"/>
                    <a:pt x="32786" y="1372"/>
                  </a:cubicBezTo>
                  <a:cubicBezTo>
                    <a:pt x="32801" y="1366"/>
                    <a:pt x="32815" y="1360"/>
                    <a:pt x="32836" y="1351"/>
                  </a:cubicBezTo>
                  <a:cubicBezTo>
                    <a:pt x="32821" y="1294"/>
                    <a:pt x="32809" y="1251"/>
                    <a:pt x="32789" y="1176"/>
                  </a:cubicBezTo>
                  <a:lnTo>
                    <a:pt x="32789" y="1176"/>
                  </a:lnTo>
                  <a:cubicBezTo>
                    <a:pt x="32851" y="1232"/>
                    <a:pt x="32895" y="1273"/>
                    <a:pt x="32943" y="1317"/>
                  </a:cubicBezTo>
                  <a:cubicBezTo>
                    <a:pt x="32955" y="1299"/>
                    <a:pt x="32967" y="1280"/>
                    <a:pt x="32976" y="1267"/>
                  </a:cubicBezTo>
                  <a:cubicBezTo>
                    <a:pt x="33002" y="1294"/>
                    <a:pt x="33027" y="1317"/>
                    <a:pt x="33051" y="1341"/>
                  </a:cubicBezTo>
                  <a:cubicBezTo>
                    <a:pt x="33043" y="1360"/>
                    <a:pt x="33036" y="1380"/>
                    <a:pt x="33026" y="1405"/>
                  </a:cubicBezTo>
                  <a:cubicBezTo>
                    <a:pt x="33037" y="1417"/>
                    <a:pt x="33047" y="1422"/>
                    <a:pt x="33055" y="1422"/>
                  </a:cubicBezTo>
                  <a:cubicBezTo>
                    <a:pt x="33090" y="1422"/>
                    <a:pt x="33098" y="1335"/>
                    <a:pt x="33130" y="1302"/>
                  </a:cubicBezTo>
                  <a:cubicBezTo>
                    <a:pt x="33165" y="1319"/>
                    <a:pt x="33210" y="1339"/>
                    <a:pt x="33258" y="1361"/>
                  </a:cubicBezTo>
                  <a:cubicBezTo>
                    <a:pt x="33279" y="1336"/>
                    <a:pt x="33301" y="1304"/>
                    <a:pt x="33327" y="1304"/>
                  </a:cubicBezTo>
                  <a:cubicBezTo>
                    <a:pt x="33346" y="1304"/>
                    <a:pt x="33366" y="1320"/>
                    <a:pt x="33388" y="1367"/>
                  </a:cubicBezTo>
                  <a:cubicBezTo>
                    <a:pt x="33417" y="1386"/>
                    <a:pt x="33448" y="1420"/>
                    <a:pt x="33477" y="1420"/>
                  </a:cubicBezTo>
                  <a:cubicBezTo>
                    <a:pt x="33510" y="1419"/>
                    <a:pt x="33539" y="1386"/>
                    <a:pt x="33570" y="1369"/>
                  </a:cubicBezTo>
                  <a:cubicBezTo>
                    <a:pt x="33591" y="1405"/>
                    <a:pt x="33608" y="1438"/>
                    <a:pt x="33622" y="1460"/>
                  </a:cubicBezTo>
                  <a:cubicBezTo>
                    <a:pt x="33655" y="1444"/>
                    <a:pt x="33686" y="1430"/>
                    <a:pt x="33708" y="1422"/>
                  </a:cubicBezTo>
                  <a:cubicBezTo>
                    <a:pt x="33736" y="1494"/>
                    <a:pt x="33755" y="1545"/>
                    <a:pt x="33773" y="1592"/>
                  </a:cubicBezTo>
                  <a:cubicBezTo>
                    <a:pt x="33778" y="1592"/>
                    <a:pt x="33783" y="1592"/>
                    <a:pt x="33788" y="1592"/>
                  </a:cubicBezTo>
                  <a:cubicBezTo>
                    <a:pt x="33835" y="1592"/>
                    <a:pt x="33882" y="1596"/>
                    <a:pt x="33927" y="1596"/>
                  </a:cubicBezTo>
                  <a:cubicBezTo>
                    <a:pt x="33961" y="1596"/>
                    <a:pt x="33994" y="1594"/>
                    <a:pt x="34028" y="1586"/>
                  </a:cubicBezTo>
                  <a:cubicBezTo>
                    <a:pt x="34070" y="1577"/>
                    <a:pt x="34108" y="1529"/>
                    <a:pt x="34155" y="1529"/>
                  </a:cubicBezTo>
                  <a:cubicBezTo>
                    <a:pt x="34158" y="1529"/>
                    <a:pt x="34162" y="1530"/>
                    <a:pt x="34166" y="1530"/>
                  </a:cubicBezTo>
                  <a:cubicBezTo>
                    <a:pt x="34166" y="1530"/>
                    <a:pt x="34166" y="1530"/>
                    <a:pt x="34167" y="1530"/>
                  </a:cubicBezTo>
                  <a:cubicBezTo>
                    <a:pt x="34183" y="1530"/>
                    <a:pt x="34199" y="1487"/>
                    <a:pt x="34216" y="1463"/>
                  </a:cubicBezTo>
                  <a:cubicBezTo>
                    <a:pt x="34231" y="1514"/>
                    <a:pt x="34242" y="1551"/>
                    <a:pt x="34256" y="1598"/>
                  </a:cubicBezTo>
                  <a:cubicBezTo>
                    <a:pt x="34262" y="1554"/>
                    <a:pt x="34264" y="1522"/>
                    <a:pt x="34269" y="1488"/>
                  </a:cubicBezTo>
                  <a:cubicBezTo>
                    <a:pt x="34328" y="1540"/>
                    <a:pt x="34386" y="1566"/>
                    <a:pt x="34443" y="1566"/>
                  </a:cubicBezTo>
                  <a:cubicBezTo>
                    <a:pt x="34501" y="1566"/>
                    <a:pt x="34557" y="1539"/>
                    <a:pt x="34613" y="1482"/>
                  </a:cubicBezTo>
                  <a:cubicBezTo>
                    <a:pt x="34647" y="1514"/>
                    <a:pt x="34698" y="1531"/>
                    <a:pt x="34766" y="1531"/>
                  </a:cubicBezTo>
                  <a:cubicBezTo>
                    <a:pt x="34769" y="1531"/>
                    <a:pt x="34772" y="1530"/>
                    <a:pt x="34775" y="1530"/>
                  </a:cubicBezTo>
                  <a:cubicBezTo>
                    <a:pt x="34794" y="1466"/>
                    <a:pt x="34813" y="1407"/>
                    <a:pt x="34841" y="1314"/>
                  </a:cubicBezTo>
                  <a:cubicBezTo>
                    <a:pt x="34862" y="1391"/>
                    <a:pt x="34871" y="1426"/>
                    <a:pt x="34881" y="1464"/>
                  </a:cubicBezTo>
                  <a:cubicBezTo>
                    <a:pt x="34896" y="1465"/>
                    <a:pt x="34914" y="1481"/>
                    <a:pt x="34928" y="1481"/>
                  </a:cubicBezTo>
                  <a:cubicBezTo>
                    <a:pt x="34941" y="1481"/>
                    <a:pt x="34950" y="1469"/>
                    <a:pt x="34952" y="1420"/>
                  </a:cubicBezTo>
                  <a:cubicBezTo>
                    <a:pt x="34943" y="1410"/>
                    <a:pt x="34934" y="1397"/>
                    <a:pt x="34925" y="1383"/>
                  </a:cubicBezTo>
                  <a:cubicBezTo>
                    <a:pt x="34928" y="1377"/>
                    <a:pt x="34931" y="1372"/>
                    <a:pt x="34932" y="1366"/>
                  </a:cubicBezTo>
                  <a:cubicBezTo>
                    <a:pt x="34940" y="1382"/>
                    <a:pt x="34947" y="1397"/>
                    <a:pt x="34954" y="1411"/>
                  </a:cubicBezTo>
                  <a:cubicBezTo>
                    <a:pt x="34953" y="1416"/>
                    <a:pt x="34952" y="1420"/>
                    <a:pt x="34952" y="1420"/>
                  </a:cubicBezTo>
                  <a:cubicBezTo>
                    <a:pt x="34977" y="1400"/>
                    <a:pt x="34997" y="1354"/>
                    <a:pt x="35023" y="1354"/>
                  </a:cubicBezTo>
                  <a:cubicBezTo>
                    <a:pt x="35033" y="1354"/>
                    <a:pt x="35045" y="1362"/>
                    <a:pt x="35057" y="1380"/>
                  </a:cubicBezTo>
                  <a:cubicBezTo>
                    <a:pt x="35065" y="1413"/>
                    <a:pt x="35072" y="1442"/>
                    <a:pt x="35075" y="1461"/>
                  </a:cubicBezTo>
                  <a:cubicBezTo>
                    <a:pt x="35116" y="1427"/>
                    <a:pt x="35156" y="1410"/>
                    <a:pt x="35195" y="1410"/>
                  </a:cubicBezTo>
                  <a:cubicBezTo>
                    <a:pt x="35246" y="1410"/>
                    <a:pt x="35296" y="1439"/>
                    <a:pt x="35346" y="1497"/>
                  </a:cubicBezTo>
                  <a:cubicBezTo>
                    <a:pt x="35352" y="1530"/>
                    <a:pt x="35356" y="1555"/>
                    <a:pt x="35362" y="1582"/>
                  </a:cubicBezTo>
                  <a:cubicBezTo>
                    <a:pt x="35396" y="1548"/>
                    <a:pt x="35406" y="1464"/>
                    <a:pt x="35453" y="1464"/>
                  </a:cubicBezTo>
                  <a:cubicBezTo>
                    <a:pt x="35454" y="1464"/>
                    <a:pt x="35456" y="1464"/>
                    <a:pt x="35458" y="1464"/>
                  </a:cubicBezTo>
                  <a:cubicBezTo>
                    <a:pt x="35482" y="1467"/>
                    <a:pt x="35508" y="1514"/>
                    <a:pt x="35531" y="1514"/>
                  </a:cubicBezTo>
                  <a:cubicBezTo>
                    <a:pt x="35540" y="1514"/>
                    <a:pt x="35549" y="1507"/>
                    <a:pt x="35556" y="1485"/>
                  </a:cubicBezTo>
                  <a:cubicBezTo>
                    <a:pt x="35578" y="1535"/>
                    <a:pt x="35599" y="1586"/>
                    <a:pt x="35625" y="1650"/>
                  </a:cubicBezTo>
                  <a:cubicBezTo>
                    <a:pt x="35631" y="1595"/>
                    <a:pt x="35636" y="1563"/>
                    <a:pt x="35640" y="1525"/>
                  </a:cubicBezTo>
                  <a:cubicBezTo>
                    <a:pt x="35664" y="1566"/>
                    <a:pt x="35686" y="1603"/>
                    <a:pt x="35708" y="1641"/>
                  </a:cubicBezTo>
                  <a:cubicBezTo>
                    <a:pt x="35736" y="1641"/>
                    <a:pt x="35765" y="1636"/>
                    <a:pt x="35794" y="1636"/>
                  </a:cubicBezTo>
                  <a:cubicBezTo>
                    <a:pt x="35811" y="1636"/>
                    <a:pt x="35829" y="1638"/>
                    <a:pt x="35846" y="1644"/>
                  </a:cubicBezTo>
                  <a:cubicBezTo>
                    <a:pt x="35888" y="1658"/>
                    <a:pt x="35938" y="1731"/>
                    <a:pt x="35971" y="1731"/>
                  </a:cubicBezTo>
                  <a:cubicBezTo>
                    <a:pt x="35975" y="1731"/>
                    <a:pt x="35979" y="1730"/>
                    <a:pt x="35983" y="1728"/>
                  </a:cubicBezTo>
                  <a:cubicBezTo>
                    <a:pt x="35995" y="1719"/>
                    <a:pt x="36007" y="1715"/>
                    <a:pt x="36018" y="1715"/>
                  </a:cubicBezTo>
                  <a:cubicBezTo>
                    <a:pt x="36047" y="1715"/>
                    <a:pt x="36071" y="1740"/>
                    <a:pt x="36098" y="1756"/>
                  </a:cubicBezTo>
                  <a:cubicBezTo>
                    <a:pt x="36111" y="1735"/>
                    <a:pt x="36123" y="1717"/>
                    <a:pt x="36133" y="1703"/>
                  </a:cubicBezTo>
                  <a:cubicBezTo>
                    <a:pt x="36145" y="1725"/>
                    <a:pt x="36152" y="1738"/>
                    <a:pt x="36170" y="1769"/>
                  </a:cubicBezTo>
                  <a:cubicBezTo>
                    <a:pt x="36192" y="1710"/>
                    <a:pt x="36215" y="1650"/>
                    <a:pt x="36245" y="1567"/>
                  </a:cubicBezTo>
                  <a:cubicBezTo>
                    <a:pt x="36249" y="1625"/>
                    <a:pt x="36252" y="1660"/>
                    <a:pt x="36254" y="1695"/>
                  </a:cubicBezTo>
                  <a:lnTo>
                    <a:pt x="36304" y="1695"/>
                  </a:lnTo>
                  <a:cubicBezTo>
                    <a:pt x="36305" y="1625"/>
                    <a:pt x="36305" y="1575"/>
                    <a:pt x="36305" y="1466"/>
                  </a:cubicBezTo>
                  <a:cubicBezTo>
                    <a:pt x="36357" y="1557"/>
                    <a:pt x="36387" y="1613"/>
                    <a:pt x="36415" y="1660"/>
                  </a:cubicBezTo>
                  <a:cubicBezTo>
                    <a:pt x="36417" y="1648"/>
                    <a:pt x="36420" y="1614"/>
                    <a:pt x="36421" y="1603"/>
                  </a:cubicBezTo>
                  <a:cubicBezTo>
                    <a:pt x="36474" y="1573"/>
                    <a:pt x="36518" y="1550"/>
                    <a:pt x="36564" y="1525"/>
                  </a:cubicBezTo>
                  <a:cubicBezTo>
                    <a:pt x="36576" y="1560"/>
                    <a:pt x="36586" y="1598"/>
                    <a:pt x="36599" y="1641"/>
                  </a:cubicBezTo>
                  <a:cubicBezTo>
                    <a:pt x="36607" y="1597"/>
                    <a:pt x="36614" y="1558"/>
                    <a:pt x="36623" y="1513"/>
                  </a:cubicBezTo>
                  <a:cubicBezTo>
                    <a:pt x="36645" y="1533"/>
                    <a:pt x="36664" y="1552"/>
                    <a:pt x="36682" y="1569"/>
                  </a:cubicBezTo>
                  <a:cubicBezTo>
                    <a:pt x="36691" y="1554"/>
                    <a:pt x="36698" y="1541"/>
                    <a:pt x="36707" y="1525"/>
                  </a:cubicBezTo>
                  <a:cubicBezTo>
                    <a:pt x="36718" y="1570"/>
                    <a:pt x="36726" y="1603"/>
                    <a:pt x="36729" y="1616"/>
                  </a:cubicBezTo>
                  <a:cubicBezTo>
                    <a:pt x="36776" y="1645"/>
                    <a:pt x="36816" y="1669"/>
                    <a:pt x="36857" y="1695"/>
                  </a:cubicBezTo>
                  <a:cubicBezTo>
                    <a:pt x="36860" y="1661"/>
                    <a:pt x="36863" y="1628"/>
                    <a:pt x="36866" y="1600"/>
                  </a:cubicBezTo>
                  <a:cubicBezTo>
                    <a:pt x="36969" y="1558"/>
                    <a:pt x="37070" y="1519"/>
                    <a:pt x="37178" y="1476"/>
                  </a:cubicBezTo>
                  <a:cubicBezTo>
                    <a:pt x="37182" y="1483"/>
                    <a:pt x="37194" y="1502"/>
                    <a:pt x="37211" y="1532"/>
                  </a:cubicBezTo>
                  <a:cubicBezTo>
                    <a:pt x="37234" y="1497"/>
                    <a:pt x="37259" y="1459"/>
                    <a:pt x="37287" y="1459"/>
                  </a:cubicBezTo>
                  <a:cubicBezTo>
                    <a:pt x="37305" y="1459"/>
                    <a:pt x="37324" y="1474"/>
                    <a:pt x="37344" y="1513"/>
                  </a:cubicBezTo>
                  <a:cubicBezTo>
                    <a:pt x="37356" y="1495"/>
                    <a:pt x="37364" y="1472"/>
                    <a:pt x="37375" y="1466"/>
                  </a:cubicBezTo>
                  <a:cubicBezTo>
                    <a:pt x="37381" y="1463"/>
                    <a:pt x="37388" y="1462"/>
                    <a:pt x="37395" y="1462"/>
                  </a:cubicBezTo>
                  <a:cubicBezTo>
                    <a:pt x="37406" y="1462"/>
                    <a:pt x="37416" y="1464"/>
                    <a:pt x="37423" y="1464"/>
                  </a:cubicBezTo>
                  <a:cubicBezTo>
                    <a:pt x="37448" y="1507"/>
                    <a:pt x="37466" y="1541"/>
                    <a:pt x="37485" y="1573"/>
                  </a:cubicBezTo>
                  <a:cubicBezTo>
                    <a:pt x="37524" y="1512"/>
                    <a:pt x="37563" y="1461"/>
                    <a:pt x="37619" y="1461"/>
                  </a:cubicBezTo>
                  <a:cubicBezTo>
                    <a:pt x="37620" y="1461"/>
                    <a:pt x="37621" y="1461"/>
                    <a:pt x="37622" y="1461"/>
                  </a:cubicBezTo>
                  <a:cubicBezTo>
                    <a:pt x="37686" y="1461"/>
                    <a:pt x="37742" y="1398"/>
                    <a:pt x="37809" y="1398"/>
                  </a:cubicBezTo>
                  <a:cubicBezTo>
                    <a:pt x="37816" y="1398"/>
                    <a:pt x="37823" y="1398"/>
                    <a:pt x="37829" y="1399"/>
                  </a:cubicBezTo>
                  <a:cubicBezTo>
                    <a:pt x="37833" y="1400"/>
                    <a:pt x="37837" y="1400"/>
                    <a:pt x="37841" y="1400"/>
                  </a:cubicBezTo>
                  <a:cubicBezTo>
                    <a:pt x="37882" y="1400"/>
                    <a:pt x="37929" y="1365"/>
                    <a:pt x="37956" y="1314"/>
                  </a:cubicBezTo>
                  <a:cubicBezTo>
                    <a:pt x="38028" y="1179"/>
                    <a:pt x="38122" y="1142"/>
                    <a:pt x="38200" y="1061"/>
                  </a:cubicBezTo>
                  <a:cubicBezTo>
                    <a:pt x="38219" y="1089"/>
                    <a:pt x="38229" y="1102"/>
                    <a:pt x="38244" y="1123"/>
                  </a:cubicBezTo>
                  <a:cubicBezTo>
                    <a:pt x="38275" y="1042"/>
                    <a:pt x="38304" y="967"/>
                    <a:pt x="38316" y="938"/>
                  </a:cubicBezTo>
                  <a:cubicBezTo>
                    <a:pt x="38380" y="879"/>
                    <a:pt x="38428" y="864"/>
                    <a:pt x="38450" y="805"/>
                  </a:cubicBezTo>
                  <a:cubicBezTo>
                    <a:pt x="38478" y="730"/>
                    <a:pt x="38527" y="742"/>
                    <a:pt x="38562" y="698"/>
                  </a:cubicBezTo>
                  <a:cubicBezTo>
                    <a:pt x="38553" y="662"/>
                    <a:pt x="38547" y="637"/>
                    <a:pt x="38538" y="599"/>
                  </a:cubicBezTo>
                  <a:cubicBezTo>
                    <a:pt x="38510" y="629"/>
                    <a:pt x="38485" y="654"/>
                    <a:pt x="38463" y="676"/>
                  </a:cubicBezTo>
                  <a:cubicBezTo>
                    <a:pt x="38447" y="649"/>
                    <a:pt x="38435" y="632"/>
                    <a:pt x="38430" y="623"/>
                  </a:cubicBezTo>
                  <a:cubicBezTo>
                    <a:pt x="38409" y="643"/>
                    <a:pt x="38393" y="659"/>
                    <a:pt x="38375" y="677"/>
                  </a:cubicBezTo>
                  <a:cubicBezTo>
                    <a:pt x="38359" y="624"/>
                    <a:pt x="38349" y="587"/>
                    <a:pt x="38340" y="556"/>
                  </a:cubicBezTo>
                  <a:cubicBezTo>
                    <a:pt x="38300" y="579"/>
                    <a:pt x="38268" y="608"/>
                    <a:pt x="38235" y="611"/>
                  </a:cubicBezTo>
                  <a:cubicBezTo>
                    <a:pt x="37947" y="634"/>
                    <a:pt x="37660" y="652"/>
                    <a:pt x="37373" y="674"/>
                  </a:cubicBezTo>
                  <a:cubicBezTo>
                    <a:pt x="37339" y="677"/>
                    <a:pt x="37307" y="705"/>
                    <a:pt x="37270" y="723"/>
                  </a:cubicBezTo>
                  <a:cubicBezTo>
                    <a:pt x="37235" y="681"/>
                    <a:pt x="37200" y="667"/>
                    <a:pt x="37164" y="667"/>
                  </a:cubicBezTo>
                  <a:cubicBezTo>
                    <a:pt x="37128" y="667"/>
                    <a:pt x="37091" y="681"/>
                    <a:pt x="37054" y="698"/>
                  </a:cubicBezTo>
                  <a:cubicBezTo>
                    <a:pt x="37036" y="705"/>
                    <a:pt x="37010" y="731"/>
                    <a:pt x="36999" y="731"/>
                  </a:cubicBezTo>
                  <a:cubicBezTo>
                    <a:pt x="36997" y="731"/>
                    <a:pt x="36996" y="730"/>
                    <a:pt x="36995" y="729"/>
                  </a:cubicBezTo>
                  <a:cubicBezTo>
                    <a:pt x="36981" y="694"/>
                    <a:pt x="36968" y="683"/>
                    <a:pt x="36955" y="683"/>
                  </a:cubicBezTo>
                  <a:cubicBezTo>
                    <a:pt x="36935" y="683"/>
                    <a:pt x="36916" y="707"/>
                    <a:pt x="36896" y="707"/>
                  </a:cubicBezTo>
                  <a:cubicBezTo>
                    <a:pt x="36891" y="707"/>
                    <a:pt x="36887" y="705"/>
                    <a:pt x="36882" y="702"/>
                  </a:cubicBezTo>
                  <a:cubicBezTo>
                    <a:pt x="36880" y="701"/>
                    <a:pt x="36878" y="700"/>
                    <a:pt x="36876" y="700"/>
                  </a:cubicBezTo>
                  <a:cubicBezTo>
                    <a:pt x="36859" y="700"/>
                    <a:pt x="36836" y="731"/>
                    <a:pt x="36824" y="731"/>
                  </a:cubicBezTo>
                  <a:cubicBezTo>
                    <a:pt x="36822" y="731"/>
                    <a:pt x="36820" y="730"/>
                    <a:pt x="36819" y="727"/>
                  </a:cubicBezTo>
                  <a:cubicBezTo>
                    <a:pt x="36791" y="678"/>
                    <a:pt x="36762" y="662"/>
                    <a:pt x="36735" y="662"/>
                  </a:cubicBezTo>
                  <a:cubicBezTo>
                    <a:pt x="36713" y="662"/>
                    <a:pt x="36691" y="673"/>
                    <a:pt x="36673" y="684"/>
                  </a:cubicBezTo>
                  <a:cubicBezTo>
                    <a:pt x="36660" y="692"/>
                    <a:pt x="36648" y="695"/>
                    <a:pt x="36635" y="695"/>
                  </a:cubicBezTo>
                  <a:cubicBezTo>
                    <a:pt x="36600" y="695"/>
                    <a:pt x="36565" y="672"/>
                    <a:pt x="36530" y="672"/>
                  </a:cubicBezTo>
                  <a:cubicBezTo>
                    <a:pt x="36524" y="672"/>
                    <a:pt x="36518" y="673"/>
                    <a:pt x="36513" y="674"/>
                  </a:cubicBezTo>
                  <a:cubicBezTo>
                    <a:pt x="36512" y="674"/>
                    <a:pt x="36512" y="674"/>
                    <a:pt x="36511" y="674"/>
                  </a:cubicBezTo>
                  <a:cubicBezTo>
                    <a:pt x="36494" y="674"/>
                    <a:pt x="36475" y="616"/>
                    <a:pt x="36457" y="616"/>
                  </a:cubicBezTo>
                  <a:cubicBezTo>
                    <a:pt x="36452" y="616"/>
                    <a:pt x="36447" y="622"/>
                    <a:pt x="36442" y="636"/>
                  </a:cubicBezTo>
                  <a:cubicBezTo>
                    <a:pt x="36435" y="657"/>
                    <a:pt x="36428" y="665"/>
                    <a:pt x="36422" y="665"/>
                  </a:cubicBezTo>
                  <a:cubicBezTo>
                    <a:pt x="36405" y="665"/>
                    <a:pt x="36390" y="609"/>
                    <a:pt x="36374" y="609"/>
                  </a:cubicBezTo>
                  <a:cubicBezTo>
                    <a:pt x="36370" y="609"/>
                    <a:pt x="36366" y="612"/>
                    <a:pt x="36362" y="618"/>
                  </a:cubicBezTo>
                  <a:cubicBezTo>
                    <a:pt x="36345" y="649"/>
                    <a:pt x="36317" y="659"/>
                    <a:pt x="36305" y="670"/>
                  </a:cubicBezTo>
                  <a:cubicBezTo>
                    <a:pt x="36235" y="643"/>
                    <a:pt x="36169" y="570"/>
                    <a:pt x="36110" y="570"/>
                  </a:cubicBezTo>
                  <a:cubicBezTo>
                    <a:pt x="36086" y="570"/>
                    <a:pt x="36063" y="581"/>
                    <a:pt x="36042" y="612"/>
                  </a:cubicBezTo>
                  <a:cubicBezTo>
                    <a:pt x="36008" y="595"/>
                    <a:pt x="35983" y="580"/>
                    <a:pt x="35956" y="567"/>
                  </a:cubicBezTo>
                  <a:cubicBezTo>
                    <a:pt x="35927" y="549"/>
                    <a:pt x="35898" y="531"/>
                    <a:pt x="35877" y="521"/>
                  </a:cubicBezTo>
                  <a:cubicBezTo>
                    <a:pt x="35831" y="539"/>
                    <a:pt x="35795" y="558"/>
                    <a:pt x="35758" y="567"/>
                  </a:cubicBezTo>
                  <a:cubicBezTo>
                    <a:pt x="35740" y="571"/>
                    <a:pt x="35722" y="573"/>
                    <a:pt x="35704" y="573"/>
                  </a:cubicBezTo>
                  <a:cubicBezTo>
                    <a:pt x="35613" y="573"/>
                    <a:pt x="35522" y="528"/>
                    <a:pt x="35431" y="515"/>
                  </a:cubicBezTo>
                  <a:cubicBezTo>
                    <a:pt x="35387" y="510"/>
                    <a:pt x="35344" y="508"/>
                    <a:pt x="35300" y="508"/>
                  </a:cubicBezTo>
                  <a:cubicBezTo>
                    <a:pt x="35228" y="508"/>
                    <a:pt x="35155" y="513"/>
                    <a:pt x="35082" y="514"/>
                  </a:cubicBezTo>
                  <a:cubicBezTo>
                    <a:pt x="35051" y="514"/>
                    <a:pt x="35019" y="516"/>
                    <a:pt x="34987" y="516"/>
                  </a:cubicBezTo>
                  <a:cubicBezTo>
                    <a:pt x="34963" y="516"/>
                    <a:pt x="34939" y="515"/>
                    <a:pt x="34915" y="511"/>
                  </a:cubicBezTo>
                  <a:cubicBezTo>
                    <a:pt x="34885" y="506"/>
                    <a:pt x="34856" y="477"/>
                    <a:pt x="34837" y="464"/>
                  </a:cubicBezTo>
                  <a:cubicBezTo>
                    <a:pt x="34810" y="481"/>
                    <a:pt x="34785" y="514"/>
                    <a:pt x="34768" y="514"/>
                  </a:cubicBezTo>
                  <a:cubicBezTo>
                    <a:pt x="34765" y="514"/>
                    <a:pt x="34761" y="512"/>
                    <a:pt x="34759" y="509"/>
                  </a:cubicBezTo>
                  <a:cubicBezTo>
                    <a:pt x="34715" y="466"/>
                    <a:pt x="34673" y="457"/>
                    <a:pt x="34631" y="457"/>
                  </a:cubicBezTo>
                  <a:cubicBezTo>
                    <a:pt x="34601" y="457"/>
                    <a:pt x="34571" y="462"/>
                    <a:pt x="34542" y="462"/>
                  </a:cubicBezTo>
                  <a:cubicBezTo>
                    <a:pt x="34528" y="462"/>
                    <a:pt x="34514" y="461"/>
                    <a:pt x="34500" y="458"/>
                  </a:cubicBezTo>
                  <a:cubicBezTo>
                    <a:pt x="34448" y="448"/>
                    <a:pt x="34394" y="430"/>
                    <a:pt x="34337" y="415"/>
                  </a:cubicBezTo>
                  <a:cubicBezTo>
                    <a:pt x="34329" y="427"/>
                    <a:pt x="34317" y="448"/>
                    <a:pt x="34307" y="465"/>
                  </a:cubicBezTo>
                  <a:cubicBezTo>
                    <a:pt x="34277" y="441"/>
                    <a:pt x="34252" y="404"/>
                    <a:pt x="34224" y="404"/>
                  </a:cubicBezTo>
                  <a:cubicBezTo>
                    <a:pt x="34212" y="404"/>
                    <a:pt x="34201" y="410"/>
                    <a:pt x="34188" y="426"/>
                  </a:cubicBezTo>
                  <a:cubicBezTo>
                    <a:pt x="34172" y="446"/>
                    <a:pt x="34147" y="457"/>
                    <a:pt x="34124" y="457"/>
                  </a:cubicBezTo>
                  <a:cubicBezTo>
                    <a:pt x="34111" y="457"/>
                    <a:pt x="34099" y="454"/>
                    <a:pt x="34088" y="448"/>
                  </a:cubicBezTo>
                  <a:cubicBezTo>
                    <a:pt x="33994" y="393"/>
                    <a:pt x="33900" y="349"/>
                    <a:pt x="33806" y="349"/>
                  </a:cubicBezTo>
                  <a:cubicBezTo>
                    <a:pt x="33803" y="349"/>
                    <a:pt x="33800" y="349"/>
                    <a:pt x="33797" y="349"/>
                  </a:cubicBezTo>
                  <a:cubicBezTo>
                    <a:pt x="33737" y="350"/>
                    <a:pt x="33678" y="353"/>
                    <a:pt x="33619" y="353"/>
                  </a:cubicBezTo>
                  <a:cubicBezTo>
                    <a:pt x="33581" y="353"/>
                    <a:pt x="33542" y="352"/>
                    <a:pt x="33504" y="348"/>
                  </a:cubicBezTo>
                  <a:cubicBezTo>
                    <a:pt x="33489" y="346"/>
                    <a:pt x="33474" y="345"/>
                    <a:pt x="33460" y="345"/>
                  </a:cubicBezTo>
                  <a:cubicBezTo>
                    <a:pt x="33425" y="345"/>
                    <a:pt x="33390" y="349"/>
                    <a:pt x="33355" y="349"/>
                  </a:cubicBezTo>
                  <a:cubicBezTo>
                    <a:pt x="33314" y="349"/>
                    <a:pt x="33272" y="344"/>
                    <a:pt x="33229" y="324"/>
                  </a:cubicBezTo>
                  <a:cubicBezTo>
                    <a:pt x="33175" y="300"/>
                    <a:pt x="33121" y="297"/>
                    <a:pt x="33067" y="297"/>
                  </a:cubicBezTo>
                  <a:cubicBezTo>
                    <a:pt x="33053" y="297"/>
                    <a:pt x="33038" y="298"/>
                    <a:pt x="33024" y="298"/>
                  </a:cubicBezTo>
                  <a:cubicBezTo>
                    <a:pt x="32996" y="298"/>
                    <a:pt x="32968" y="297"/>
                    <a:pt x="32940" y="293"/>
                  </a:cubicBezTo>
                  <a:cubicBezTo>
                    <a:pt x="32911" y="289"/>
                    <a:pt x="32882" y="255"/>
                    <a:pt x="32857" y="239"/>
                  </a:cubicBezTo>
                  <a:cubicBezTo>
                    <a:pt x="32840" y="265"/>
                    <a:pt x="32827" y="286"/>
                    <a:pt x="32817" y="302"/>
                  </a:cubicBezTo>
                  <a:cubicBezTo>
                    <a:pt x="32786" y="276"/>
                    <a:pt x="32761" y="238"/>
                    <a:pt x="32735" y="238"/>
                  </a:cubicBezTo>
                  <a:cubicBezTo>
                    <a:pt x="32724" y="238"/>
                    <a:pt x="32712" y="246"/>
                    <a:pt x="32699" y="265"/>
                  </a:cubicBezTo>
                  <a:cubicBezTo>
                    <a:pt x="32681" y="293"/>
                    <a:pt x="32661" y="305"/>
                    <a:pt x="32639" y="305"/>
                  </a:cubicBezTo>
                  <a:cubicBezTo>
                    <a:pt x="32613" y="305"/>
                    <a:pt x="32586" y="290"/>
                    <a:pt x="32558" y="268"/>
                  </a:cubicBezTo>
                  <a:cubicBezTo>
                    <a:pt x="32532" y="248"/>
                    <a:pt x="32505" y="231"/>
                    <a:pt x="32479" y="231"/>
                  </a:cubicBezTo>
                  <a:cubicBezTo>
                    <a:pt x="32454" y="231"/>
                    <a:pt x="32430" y="247"/>
                    <a:pt x="32411" y="292"/>
                  </a:cubicBezTo>
                  <a:cubicBezTo>
                    <a:pt x="32395" y="275"/>
                    <a:pt x="32378" y="246"/>
                    <a:pt x="32362" y="245"/>
                  </a:cubicBezTo>
                  <a:cubicBezTo>
                    <a:pt x="32358" y="244"/>
                    <a:pt x="32354" y="244"/>
                    <a:pt x="32350" y="244"/>
                  </a:cubicBezTo>
                  <a:cubicBezTo>
                    <a:pt x="32324" y="244"/>
                    <a:pt x="32296" y="254"/>
                    <a:pt x="32270" y="254"/>
                  </a:cubicBezTo>
                  <a:cubicBezTo>
                    <a:pt x="32254" y="254"/>
                    <a:pt x="32238" y="250"/>
                    <a:pt x="32225" y="234"/>
                  </a:cubicBezTo>
                  <a:cubicBezTo>
                    <a:pt x="32211" y="218"/>
                    <a:pt x="32199" y="212"/>
                    <a:pt x="32188" y="212"/>
                  </a:cubicBezTo>
                  <a:cubicBezTo>
                    <a:pt x="32160" y="212"/>
                    <a:pt x="32141" y="247"/>
                    <a:pt x="32115" y="247"/>
                  </a:cubicBezTo>
                  <a:cubicBezTo>
                    <a:pt x="32113" y="247"/>
                    <a:pt x="32110" y="247"/>
                    <a:pt x="32108" y="246"/>
                  </a:cubicBezTo>
                  <a:cubicBezTo>
                    <a:pt x="32091" y="242"/>
                    <a:pt x="32075" y="241"/>
                    <a:pt x="32058" y="241"/>
                  </a:cubicBezTo>
                  <a:cubicBezTo>
                    <a:pt x="32031" y="241"/>
                    <a:pt x="32004" y="244"/>
                    <a:pt x="31977" y="244"/>
                  </a:cubicBezTo>
                  <a:cubicBezTo>
                    <a:pt x="31964" y="244"/>
                    <a:pt x="31952" y="244"/>
                    <a:pt x="31940" y="242"/>
                  </a:cubicBezTo>
                  <a:cubicBezTo>
                    <a:pt x="31935" y="241"/>
                    <a:pt x="31930" y="240"/>
                    <a:pt x="31925" y="240"/>
                  </a:cubicBezTo>
                  <a:cubicBezTo>
                    <a:pt x="31899" y="240"/>
                    <a:pt x="31873" y="251"/>
                    <a:pt x="31846" y="251"/>
                  </a:cubicBezTo>
                  <a:cubicBezTo>
                    <a:pt x="31819" y="251"/>
                    <a:pt x="31792" y="240"/>
                    <a:pt x="31765" y="196"/>
                  </a:cubicBezTo>
                  <a:cubicBezTo>
                    <a:pt x="31751" y="232"/>
                    <a:pt x="31736" y="244"/>
                    <a:pt x="31721" y="244"/>
                  </a:cubicBezTo>
                  <a:cubicBezTo>
                    <a:pt x="31689" y="244"/>
                    <a:pt x="31655" y="194"/>
                    <a:pt x="31622" y="190"/>
                  </a:cubicBezTo>
                  <a:cubicBezTo>
                    <a:pt x="31606" y="188"/>
                    <a:pt x="31589" y="182"/>
                    <a:pt x="31572" y="182"/>
                  </a:cubicBezTo>
                  <a:cubicBezTo>
                    <a:pt x="31549" y="182"/>
                    <a:pt x="31527" y="194"/>
                    <a:pt x="31513" y="245"/>
                  </a:cubicBezTo>
                  <a:cubicBezTo>
                    <a:pt x="31509" y="237"/>
                    <a:pt x="31506" y="230"/>
                    <a:pt x="31501" y="224"/>
                  </a:cubicBezTo>
                  <a:cubicBezTo>
                    <a:pt x="31494" y="212"/>
                    <a:pt x="31485" y="190"/>
                    <a:pt x="31479" y="190"/>
                  </a:cubicBezTo>
                  <a:cubicBezTo>
                    <a:pt x="31438" y="190"/>
                    <a:pt x="31398" y="190"/>
                    <a:pt x="31357" y="190"/>
                  </a:cubicBezTo>
                  <a:cubicBezTo>
                    <a:pt x="31258" y="190"/>
                    <a:pt x="31159" y="191"/>
                    <a:pt x="31060" y="192"/>
                  </a:cubicBezTo>
                  <a:cubicBezTo>
                    <a:pt x="31047" y="192"/>
                    <a:pt x="31033" y="189"/>
                    <a:pt x="31019" y="189"/>
                  </a:cubicBezTo>
                  <a:cubicBezTo>
                    <a:pt x="30993" y="189"/>
                    <a:pt x="30967" y="198"/>
                    <a:pt x="30950" y="248"/>
                  </a:cubicBezTo>
                  <a:cubicBezTo>
                    <a:pt x="30949" y="249"/>
                    <a:pt x="30948" y="249"/>
                    <a:pt x="30947" y="249"/>
                  </a:cubicBezTo>
                  <a:cubicBezTo>
                    <a:pt x="30944" y="249"/>
                    <a:pt x="30939" y="248"/>
                    <a:pt x="30937" y="248"/>
                  </a:cubicBezTo>
                  <a:cubicBezTo>
                    <a:pt x="30906" y="218"/>
                    <a:pt x="30876" y="196"/>
                    <a:pt x="30847" y="193"/>
                  </a:cubicBezTo>
                  <a:cubicBezTo>
                    <a:pt x="30830" y="192"/>
                    <a:pt x="30814" y="192"/>
                    <a:pt x="30797" y="192"/>
                  </a:cubicBezTo>
                  <a:cubicBezTo>
                    <a:pt x="30763" y="192"/>
                    <a:pt x="30729" y="193"/>
                    <a:pt x="30696" y="193"/>
                  </a:cubicBezTo>
                  <a:cubicBezTo>
                    <a:pt x="30672" y="193"/>
                    <a:pt x="30648" y="192"/>
                    <a:pt x="30625" y="190"/>
                  </a:cubicBezTo>
                  <a:cubicBezTo>
                    <a:pt x="30585" y="187"/>
                    <a:pt x="30545" y="162"/>
                    <a:pt x="30503" y="145"/>
                  </a:cubicBezTo>
                  <a:cubicBezTo>
                    <a:pt x="30486" y="188"/>
                    <a:pt x="30462" y="198"/>
                    <a:pt x="30437" y="198"/>
                  </a:cubicBezTo>
                  <a:cubicBezTo>
                    <a:pt x="30410" y="198"/>
                    <a:pt x="30382" y="187"/>
                    <a:pt x="30355" y="187"/>
                  </a:cubicBezTo>
                  <a:cubicBezTo>
                    <a:pt x="30330" y="187"/>
                    <a:pt x="30306" y="198"/>
                    <a:pt x="30289" y="240"/>
                  </a:cubicBezTo>
                  <a:cubicBezTo>
                    <a:pt x="30268" y="225"/>
                    <a:pt x="30246" y="197"/>
                    <a:pt x="30227" y="197"/>
                  </a:cubicBezTo>
                  <a:cubicBezTo>
                    <a:pt x="30226" y="197"/>
                    <a:pt x="30225" y="197"/>
                    <a:pt x="30224" y="197"/>
                  </a:cubicBezTo>
                  <a:cubicBezTo>
                    <a:pt x="30221" y="198"/>
                    <a:pt x="30217" y="198"/>
                    <a:pt x="30214" y="198"/>
                  </a:cubicBezTo>
                  <a:cubicBezTo>
                    <a:pt x="30189" y="198"/>
                    <a:pt x="30164" y="191"/>
                    <a:pt x="30139" y="191"/>
                  </a:cubicBezTo>
                  <a:cubicBezTo>
                    <a:pt x="30110" y="191"/>
                    <a:pt x="30083" y="201"/>
                    <a:pt x="30060" y="245"/>
                  </a:cubicBezTo>
                  <a:cubicBezTo>
                    <a:pt x="30035" y="194"/>
                    <a:pt x="30006" y="177"/>
                    <a:pt x="29980" y="177"/>
                  </a:cubicBezTo>
                  <a:cubicBezTo>
                    <a:pt x="29955" y="177"/>
                    <a:pt x="29932" y="191"/>
                    <a:pt x="29916" y="205"/>
                  </a:cubicBezTo>
                  <a:cubicBezTo>
                    <a:pt x="29904" y="215"/>
                    <a:pt x="29892" y="219"/>
                    <a:pt x="29881" y="219"/>
                  </a:cubicBezTo>
                  <a:cubicBezTo>
                    <a:pt x="29850" y="219"/>
                    <a:pt x="29819" y="189"/>
                    <a:pt x="29790" y="189"/>
                  </a:cubicBezTo>
                  <a:cubicBezTo>
                    <a:pt x="29783" y="189"/>
                    <a:pt x="29776" y="191"/>
                    <a:pt x="29770" y="195"/>
                  </a:cubicBezTo>
                  <a:cubicBezTo>
                    <a:pt x="29761" y="199"/>
                    <a:pt x="29751" y="201"/>
                    <a:pt x="29741" y="201"/>
                  </a:cubicBezTo>
                  <a:cubicBezTo>
                    <a:pt x="29730" y="201"/>
                    <a:pt x="29718" y="199"/>
                    <a:pt x="29706" y="199"/>
                  </a:cubicBezTo>
                  <a:cubicBezTo>
                    <a:pt x="29684" y="199"/>
                    <a:pt x="29661" y="206"/>
                    <a:pt x="29642" y="248"/>
                  </a:cubicBezTo>
                  <a:cubicBezTo>
                    <a:pt x="29640" y="252"/>
                    <a:pt x="29637" y="254"/>
                    <a:pt x="29633" y="254"/>
                  </a:cubicBezTo>
                  <a:cubicBezTo>
                    <a:pt x="29618" y="254"/>
                    <a:pt x="29594" y="226"/>
                    <a:pt x="29572" y="226"/>
                  </a:cubicBezTo>
                  <a:cubicBezTo>
                    <a:pt x="29561" y="226"/>
                    <a:pt x="29551" y="233"/>
                    <a:pt x="29543" y="252"/>
                  </a:cubicBezTo>
                  <a:cubicBezTo>
                    <a:pt x="29541" y="257"/>
                    <a:pt x="29536" y="260"/>
                    <a:pt x="29530" y="260"/>
                  </a:cubicBezTo>
                  <a:cubicBezTo>
                    <a:pt x="29524" y="260"/>
                    <a:pt x="29518" y="257"/>
                    <a:pt x="29515" y="252"/>
                  </a:cubicBezTo>
                  <a:cubicBezTo>
                    <a:pt x="29496" y="217"/>
                    <a:pt x="29479" y="201"/>
                    <a:pt x="29462" y="201"/>
                  </a:cubicBezTo>
                  <a:cubicBezTo>
                    <a:pt x="29446" y="201"/>
                    <a:pt x="29430" y="215"/>
                    <a:pt x="29415" y="240"/>
                  </a:cubicBezTo>
                  <a:cubicBezTo>
                    <a:pt x="29395" y="201"/>
                    <a:pt x="29375" y="191"/>
                    <a:pt x="29355" y="191"/>
                  </a:cubicBezTo>
                  <a:cubicBezTo>
                    <a:pt x="29333" y="191"/>
                    <a:pt x="29311" y="203"/>
                    <a:pt x="29290" y="203"/>
                  </a:cubicBezTo>
                  <a:cubicBezTo>
                    <a:pt x="29287" y="203"/>
                    <a:pt x="29284" y="202"/>
                    <a:pt x="29281" y="202"/>
                  </a:cubicBezTo>
                  <a:cubicBezTo>
                    <a:pt x="29280" y="202"/>
                    <a:pt x="29279" y="201"/>
                    <a:pt x="29278" y="201"/>
                  </a:cubicBezTo>
                  <a:cubicBezTo>
                    <a:pt x="29260" y="201"/>
                    <a:pt x="29242" y="229"/>
                    <a:pt x="29227" y="242"/>
                  </a:cubicBezTo>
                  <a:cubicBezTo>
                    <a:pt x="29208" y="228"/>
                    <a:pt x="29186" y="202"/>
                    <a:pt x="29165" y="200"/>
                  </a:cubicBezTo>
                  <a:cubicBezTo>
                    <a:pt x="29140" y="199"/>
                    <a:pt x="29114" y="199"/>
                    <a:pt x="29089" y="199"/>
                  </a:cubicBezTo>
                  <a:cubicBezTo>
                    <a:pt x="29038" y="199"/>
                    <a:pt x="28987" y="200"/>
                    <a:pt x="28936" y="200"/>
                  </a:cubicBezTo>
                  <a:cubicBezTo>
                    <a:pt x="28910" y="200"/>
                    <a:pt x="28885" y="200"/>
                    <a:pt x="28859" y="199"/>
                  </a:cubicBezTo>
                  <a:cubicBezTo>
                    <a:pt x="28802" y="196"/>
                    <a:pt x="28744" y="175"/>
                    <a:pt x="28683" y="161"/>
                  </a:cubicBezTo>
                  <a:cubicBezTo>
                    <a:pt x="28678" y="170"/>
                    <a:pt x="28669" y="187"/>
                    <a:pt x="28669" y="187"/>
                  </a:cubicBezTo>
                  <a:cubicBezTo>
                    <a:pt x="28615" y="171"/>
                    <a:pt x="28571" y="149"/>
                    <a:pt x="28528" y="147"/>
                  </a:cubicBezTo>
                  <a:cubicBezTo>
                    <a:pt x="28503" y="146"/>
                    <a:pt x="28477" y="142"/>
                    <a:pt x="28452" y="142"/>
                  </a:cubicBezTo>
                  <a:cubicBezTo>
                    <a:pt x="28416" y="142"/>
                    <a:pt x="28381" y="150"/>
                    <a:pt x="28350" y="186"/>
                  </a:cubicBezTo>
                  <a:cubicBezTo>
                    <a:pt x="28326" y="156"/>
                    <a:pt x="28301" y="148"/>
                    <a:pt x="28277" y="148"/>
                  </a:cubicBezTo>
                  <a:cubicBezTo>
                    <a:pt x="28246" y="148"/>
                    <a:pt x="28216" y="161"/>
                    <a:pt x="28187" y="161"/>
                  </a:cubicBezTo>
                  <a:cubicBezTo>
                    <a:pt x="28169" y="161"/>
                    <a:pt x="28151" y="156"/>
                    <a:pt x="28134" y="139"/>
                  </a:cubicBezTo>
                  <a:cubicBezTo>
                    <a:pt x="28098" y="102"/>
                    <a:pt x="28065" y="94"/>
                    <a:pt x="28033" y="94"/>
                  </a:cubicBezTo>
                  <a:cubicBezTo>
                    <a:pt x="28008" y="94"/>
                    <a:pt x="27984" y="99"/>
                    <a:pt x="27960" y="99"/>
                  </a:cubicBezTo>
                  <a:cubicBezTo>
                    <a:pt x="27943" y="99"/>
                    <a:pt x="27927" y="97"/>
                    <a:pt x="27910" y="89"/>
                  </a:cubicBezTo>
                  <a:cubicBezTo>
                    <a:pt x="27885" y="139"/>
                    <a:pt x="27865" y="178"/>
                    <a:pt x="27859" y="190"/>
                  </a:cubicBezTo>
                  <a:cubicBezTo>
                    <a:pt x="27773" y="174"/>
                    <a:pt x="27712" y="152"/>
                    <a:pt x="27650" y="152"/>
                  </a:cubicBezTo>
                  <a:cubicBezTo>
                    <a:pt x="27608" y="152"/>
                    <a:pt x="27562" y="82"/>
                    <a:pt x="27521" y="82"/>
                  </a:cubicBezTo>
                  <a:cubicBezTo>
                    <a:pt x="27501" y="82"/>
                    <a:pt x="27481" y="99"/>
                    <a:pt x="27464" y="149"/>
                  </a:cubicBezTo>
                  <a:cubicBezTo>
                    <a:pt x="27453" y="130"/>
                    <a:pt x="27441" y="111"/>
                    <a:pt x="27428" y="89"/>
                  </a:cubicBezTo>
                  <a:cubicBezTo>
                    <a:pt x="27401" y="143"/>
                    <a:pt x="27359" y="105"/>
                    <a:pt x="27326" y="140"/>
                  </a:cubicBezTo>
                  <a:cubicBezTo>
                    <a:pt x="27321" y="145"/>
                    <a:pt x="27316" y="148"/>
                    <a:pt x="27311" y="148"/>
                  </a:cubicBezTo>
                  <a:cubicBezTo>
                    <a:pt x="27285" y="148"/>
                    <a:pt x="27257" y="91"/>
                    <a:pt x="27227" y="91"/>
                  </a:cubicBezTo>
                  <a:cubicBezTo>
                    <a:pt x="27215" y="91"/>
                    <a:pt x="27203" y="100"/>
                    <a:pt x="27191" y="125"/>
                  </a:cubicBezTo>
                  <a:cubicBezTo>
                    <a:pt x="27178" y="151"/>
                    <a:pt x="27161" y="164"/>
                    <a:pt x="27142" y="164"/>
                  </a:cubicBezTo>
                  <a:cubicBezTo>
                    <a:pt x="27118" y="164"/>
                    <a:pt x="27092" y="143"/>
                    <a:pt x="27069" y="97"/>
                  </a:cubicBezTo>
                  <a:cubicBezTo>
                    <a:pt x="27062" y="121"/>
                    <a:pt x="27053" y="129"/>
                    <a:pt x="27043" y="129"/>
                  </a:cubicBezTo>
                  <a:cubicBezTo>
                    <a:pt x="27022" y="129"/>
                    <a:pt x="26998" y="94"/>
                    <a:pt x="26976" y="94"/>
                  </a:cubicBezTo>
                  <a:cubicBezTo>
                    <a:pt x="26963" y="94"/>
                    <a:pt x="26951" y="107"/>
                    <a:pt x="26942" y="147"/>
                  </a:cubicBezTo>
                  <a:cubicBezTo>
                    <a:pt x="26944" y="170"/>
                    <a:pt x="26947" y="214"/>
                    <a:pt x="26950" y="259"/>
                  </a:cubicBezTo>
                  <a:cubicBezTo>
                    <a:pt x="26902" y="202"/>
                    <a:pt x="26860" y="150"/>
                    <a:pt x="26817" y="99"/>
                  </a:cubicBezTo>
                  <a:cubicBezTo>
                    <a:pt x="26807" y="119"/>
                    <a:pt x="26796" y="126"/>
                    <a:pt x="26785" y="126"/>
                  </a:cubicBezTo>
                  <a:cubicBezTo>
                    <a:pt x="26761" y="126"/>
                    <a:pt x="26734" y="97"/>
                    <a:pt x="26707" y="97"/>
                  </a:cubicBezTo>
                  <a:cubicBezTo>
                    <a:pt x="26692" y="97"/>
                    <a:pt x="26677" y="106"/>
                    <a:pt x="26663" y="133"/>
                  </a:cubicBezTo>
                  <a:cubicBezTo>
                    <a:pt x="26661" y="140"/>
                    <a:pt x="26646" y="172"/>
                    <a:pt x="26632" y="208"/>
                  </a:cubicBezTo>
                  <a:cubicBezTo>
                    <a:pt x="26610" y="171"/>
                    <a:pt x="26588" y="133"/>
                    <a:pt x="26567" y="99"/>
                  </a:cubicBezTo>
                  <a:lnTo>
                    <a:pt x="26470" y="99"/>
                  </a:lnTo>
                  <a:cubicBezTo>
                    <a:pt x="26461" y="131"/>
                    <a:pt x="26448" y="177"/>
                    <a:pt x="26438" y="214"/>
                  </a:cubicBezTo>
                  <a:cubicBezTo>
                    <a:pt x="26345" y="167"/>
                    <a:pt x="26256" y="92"/>
                    <a:pt x="26173" y="92"/>
                  </a:cubicBezTo>
                  <a:cubicBezTo>
                    <a:pt x="26134" y="92"/>
                    <a:pt x="26096" y="108"/>
                    <a:pt x="26059" y="150"/>
                  </a:cubicBezTo>
                  <a:cubicBezTo>
                    <a:pt x="26026" y="133"/>
                    <a:pt x="25996" y="108"/>
                    <a:pt x="25965" y="100"/>
                  </a:cubicBezTo>
                  <a:cubicBezTo>
                    <a:pt x="25959" y="99"/>
                    <a:pt x="25954" y="98"/>
                    <a:pt x="25948" y="98"/>
                  </a:cubicBezTo>
                  <a:cubicBezTo>
                    <a:pt x="25901" y="98"/>
                    <a:pt x="25857" y="141"/>
                    <a:pt x="25810" y="141"/>
                  </a:cubicBezTo>
                  <a:cubicBezTo>
                    <a:pt x="25791" y="141"/>
                    <a:pt x="25772" y="135"/>
                    <a:pt x="25752" y="117"/>
                  </a:cubicBezTo>
                  <a:cubicBezTo>
                    <a:pt x="25737" y="149"/>
                    <a:pt x="25721" y="160"/>
                    <a:pt x="25704" y="160"/>
                  </a:cubicBezTo>
                  <a:cubicBezTo>
                    <a:pt x="25667" y="160"/>
                    <a:pt x="25628" y="103"/>
                    <a:pt x="25592" y="103"/>
                  </a:cubicBezTo>
                  <a:cubicBezTo>
                    <a:pt x="25591" y="103"/>
                    <a:pt x="25591" y="103"/>
                    <a:pt x="25590" y="103"/>
                  </a:cubicBezTo>
                  <a:cubicBezTo>
                    <a:pt x="25533" y="108"/>
                    <a:pt x="25478" y="139"/>
                    <a:pt x="25424" y="158"/>
                  </a:cubicBezTo>
                  <a:cubicBezTo>
                    <a:pt x="25421" y="159"/>
                    <a:pt x="25418" y="159"/>
                    <a:pt x="25415" y="159"/>
                  </a:cubicBezTo>
                  <a:cubicBezTo>
                    <a:pt x="25413" y="159"/>
                    <a:pt x="25411" y="159"/>
                    <a:pt x="25409" y="158"/>
                  </a:cubicBezTo>
                  <a:cubicBezTo>
                    <a:pt x="25384" y="134"/>
                    <a:pt x="25361" y="97"/>
                    <a:pt x="25337" y="97"/>
                  </a:cubicBezTo>
                  <a:cubicBezTo>
                    <a:pt x="25325" y="97"/>
                    <a:pt x="25312" y="106"/>
                    <a:pt x="25299" y="128"/>
                  </a:cubicBezTo>
                  <a:cubicBezTo>
                    <a:pt x="25296" y="134"/>
                    <a:pt x="25292" y="136"/>
                    <a:pt x="25288" y="136"/>
                  </a:cubicBezTo>
                  <a:cubicBezTo>
                    <a:pt x="25272" y="136"/>
                    <a:pt x="25250" y="106"/>
                    <a:pt x="25231" y="106"/>
                  </a:cubicBezTo>
                  <a:cubicBezTo>
                    <a:pt x="25220" y="106"/>
                    <a:pt x="25209" y="118"/>
                    <a:pt x="25202" y="156"/>
                  </a:cubicBezTo>
                  <a:cubicBezTo>
                    <a:pt x="25200" y="165"/>
                    <a:pt x="25192" y="168"/>
                    <a:pt x="25180" y="168"/>
                  </a:cubicBezTo>
                  <a:cubicBezTo>
                    <a:pt x="25166" y="168"/>
                    <a:pt x="25148" y="163"/>
                    <a:pt x="25135" y="156"/>
                  </a:cubicBezTo>
                  <a:cubicBezTo>
                    <a:pt x="25110" y="144"/>
                    <a:pt x="25078" y="91"/>
                    <a:pt x="25055" y="91"/>
                  </a:cubicBezTo>
                  <a:cubicBezTo>
                    <a:pt x="25047" y="91"/>
                    <a:pt x="25041" y="97"/>
                    <a:pt x="25035" y="111"/>
                  </a:cubicBezTo>
                  <a:cubicBezTo>
                    <a:pt x="25027" y="135"/>
                    <a:pt x="25018" y="143"/>
                    <a:pt x="25010" y="143"/>
                  </a:cubicBezTo>
                  <a:cubicBezTo>
                    <a:pt x="24990" y="143"/>
                    <a:pt x="24972" y="93"/>
                    <a:pt x="24951" y="93"/>
                  </a:cubicBezTo>
                  <a:cubicBezTo>
                    <a:pt x="24948" y="93"/>
                    <a:pt x="24945" y="95"/>
                    <a:pt x="24941" y="97"/>
                  </a:cubicBezTo>
                  <a:cubicBezTo>
                    <a:pt x="24931" y="107"/>
                    <a:pt x="24919" y="110"/>
                    <a:pt x="24905" y="110"/>
                  </a:cubicBezTo>
                  <a:cubicBezTo>
                    <a:pt x="24887" y="110"/>
                    <a:pt x="24868" y="104"/>
                    <a:pt x="24849" y="104"/>
                  </a:cubicBezTo>
                  <a:cubicBezTo>
                    <a:pt x="24844" y="104"/>
                    <a:pt x="24838" y="105"/>
                    <a:pt x="24832" y="106"/>
                  </a:cubicBezTo>
                  <a:cubicBezTo>
                    <a:pt x="24799" y="114"/>
                    <a:pt x="24768" y="139"/>
                    <a:pt x="24762" y="142"/>
                  </a:cubicBezTo>
                  <a:cubicBezTo>
                    <a:pt x="24716" y="128"/>
                    <a:pt x="24678" y="102"/>
                    <a:pt x="24653" y="102"/>
                  </a:cubicBezTo>
                  <a:cubicBezTo>
                    <a:pt x="24646" y="102"/>
                    <a:pt x="24639" y="104"/>
                    <a:pt x="24634" y="111"/>
                  </a:cubicBezTo>
                  <a:cubicBezTo>
                    <a:pt x="24568" y="189"/>
                    <a:pt x="24493" y="152"/>
                    <a:pt x="24411" y="219"/>
                  </a:cubicBezTo>
                  <a:lnTo>
                    <a:pt x="24411" y="219"/>
                  </a:lnTo>
                  <a:cubicBezTo>
                    <a:pt x="24409" y="209"/>
                    <a:pt x="24407" y="199"/>
                    <a:pt x="24404" y="189"/>
                  </a:cubicBezTo>
                  <a:lnTo>
                    <a:pt x="24404" y="189"/>
                  </a:lnTo>
                  <a:cubicBezTo>
                    <a:pt x="24403" y="200"/>
                    <a:pt x="24401" y="214"/>
                    <a:pt x="24398" y="230"/>
                  </a:cubicBezTo>
                  <a:cubicBezTo>
                    <a:pt x="24403" y="226"/>
                    <a:pt x="24407" y="222"/>
                    <a:pt x="24411" y="219"/>
                  </a:cubicBezTo>
                  <a:lnTo>
                    <a:pt x="24411" y="219"/>
                  </a:lnTo>
                  <a:cubicBezTo>
                    <a:pt x="24413" y="226"/>
                    <a:pt x="24414" y="234"/>
                    <a:pt x="24415" y="242"/>
                  </a:cubicBezTo>
                  <a:cubicBezTo>
                    <a:pt x="24415" y="245"/>
                    <a:pt x="24413" y="250"/>
                    <a:pt x="24410" y="250"/>
                  </a:cubicBezTo>
                  <a:cubicBezTo>
                    <a:pt x="24406" y="250"/>
                    <a:pt x="24402" y="245"/>
                    <a:pt x="24398" y="230"/>
                  </a:cubicBezTo>
                  <a:cubicBezTo>
                    <a:pt x="24393" y="230"/>
                    <a:pt x="24395" y="196"/>
                    <a:pt x="24397" y="162"/>
                  </a:cubicBezTo>
                  <a:lnTo>
                    <a:pt x="24397" y="162"/>
                  </a:lnTo>
                  <a:cubicBezTo>
                    <a:pt x="24399" y="171"/>
                    <a:pt x="24402" y="180"/>
                    <a:pt x="24404" y="189"/>
                  </a:cubicBezTo>
                  <a:lnTo>
                    <a:pt x="24404" y="189"/>
                  </a:lnTo>
                  <a:cubicBezTo>
                    <a:pt x="24410" y="146"/>
                    <a:pt x="24410" y="136"/>
                    <a:pt x="24409" y="136"/>
                  </a:cubicBezTo>
                  <a:cubicBezTo>
                    <a:pt x="24382" y="124"/>
                    <a:pt x="24354" y="124"/>
                    <a:pt x="24329" y="103"/>
                  </a:cubicBezTo>
                  <a:cubicBezTo>
                    <a:pt x="24327" y="101"/>
                    <a:pt x="24324" y="100"/>
                    <a:pt x="24322" y="100"/>
                  </a:cubicBezTo>
                  <a:cubicBezTo>
                    <a:pt x="24306" y="100"/>
                    <a:pt x="24301" y="151"/>
                    <a:pt x="24284" y="151"/>
                  </a:cubicBezTo>
                  <a:cubicBezTo>
                    <a:pt x="24279" y="151"/>
                    <a:pt x="24272" y="145"/>
                    <a:pt x="24263" y="131"/>
                  </a:cubicBezTo>
                  <a:cubicBezTo>
                    <a:pt x="24256" y="119"/>
                    <a:pt x="24242" y="113"/>
                    <a:pt x="24227" y="113"/>
                  </a:cubicBezTo>
                  <a:cubicBezTo>
                    <a:pt x="24214" y="113"/>
                    <a:pt x="24200" y="118"/>
                    <a:pt x="24191" y="128"/>
                  </a:cubicBezTo>
                  <a:cubicBezTo>
                    <a:pt x="24166" y="155"/>
                    <a:pt x="24142" y="167"/>
                    <a:pt x="24117" y="167"/>
                  </a:cubicBezTo>
                  <a:cubicBezTo>
                    <a:pt x="24083" y="167"/>
                    <a:pt x="24048" y="144"/>
                    <a:pt x="24011" y="106"/>
                  </a:cubicBezTo>
                  <a:cubicBezTo>
                    <a:pt x="23994" y="152"/>
                    <a:pt x="23973" y="168"/>
                    <a:pt x="23954" y="168"/>
                  </a:cubicBezTo>
                  <a:cubicBezTo>
                    <a:pt x="23930" y="168"/>
                    <a:pt x="23908" y="145"/>
                    <a:pt x="23892" y="125"/>
                  </a:cubicBezTo>
                  <a:cubicBezTo>
                    <a:pt x="23840" y="142"/>
                    <a:pt x="23808" y="162"/>
                    <a:pt x="23776" y="162"/>
                  </a:cubicBezTo>
                  <a:cubicBezTo>
                    <a:pt x="23775" y="162"/>
                    <a:pt x="23774" y="162"/>
                    <a:pt x="23773" y="162"/>
                  </a:cubicBezTo>
                  <a:cubicBezTo>
                    <a:pt x="23744" y="161"/>
                    <a:pt x="23708" y="127"/>
                    <a:pt x="23681" y="127"/>
                  </a:cubicBezTo>
                  <a:cubicBezTo>
                    <a:pt x="23674" y="127"/>
                    <a:pt x="23668" y="129"/>
                    <a:pt x="23663" y="134"/>
                  </a:cubicBezTo>
                  <a:cubicBezTo>
                    <a:pt x="23656" y="141"/>
                    <a:pt x="23649" y="144"/>
                    <a:pt x="23643" y="144"/>
                  </a:cubicBezTo>
                  <a:cubicBezTo>
                    <a:pt x="23619" y="144"/>
                    <a:pt x="23600" y="102"/>
                    <a:pt x="23576" y="102"/>
                  </a:cubicBezTo>
                  <a:cubicBezTo>
                    <a:pt x="23573" y="102"/>
                    <a:pt x="23569" y="103"/>
                    <a:pt x="23566" y="105"/>
                  </a:cubicBezTo>
                  <a:cubicBezTo>
                    <a:pt x="23551" y="113"/>
                    <a:pt x="23536" y="115"/>
                    <a:pt x="23520" y="115"/>
                  </a:cubicBezTo>
                  <a:cubicBezTo>
                    <a:pt x="23496" y="115"/>
                    <a:pt x="23472" y="109"/>
                    <a:pt x="23455" y="109"/>
                  </a:cubicBezTo>
                  <a:cubicBezTo>
                    <a:pt x="23413" y="158"/>
                    <a:pt x="23382" y="195"/>
                    <a:pt x="23354" y="224"/>
                  </a:cubicBezTo>
                  <a:cubicBezTo>
                    <a:pt x="23308" y="170"/>
                    <a:pt x="23268" y="121"/>
                    <a:pt x="23229" y="74"/>
                  </a:cubicBezTo>
                  <a:cubicBezTo>
                    <a:pt x="23227" y="72"/>
                    <a:pt x="23225" y="71"/>
                    <a:pt x="23223" y="71"/>
                  </a:cubicBezTo>
                  <a:cubicBezTo>
                    <a:pt x="23218" y="71"/>
                    <a:pt x="23213" y="74"/>
                    <a:pt x="23208" y="75"/>
                  </a:cubicBezTo>
                  <a:cubicBezTo>
                    <a:pt x="23210" y="120"/>
                    <a:pt x="23210" y="164"/>
                    <a:pt x="23210" y="231"/>
                  </a:cubicBezTo>
                  <a:cubicBezTo>
                    <a:pt x="23165" y="218"/>
                    <a:pt x="23124" y="206"/>
                    <a:pt x="23082" y="193"/>
                  </a:cubicBezTo>
                  <a:cubicBezTo>
                    <a:pt x="23064" y="200"/>
                    <a:pt x="23043" y="208"/>
                    <a:pt x="23015" y="218"/>
                  </a:cubicBezTo>
                  <a:cubicBezTo>
                    <a:pt x="23029" y="172"/>
                    <a:pt x="23035" y="150"/>
                    <a:pt x="23043" y="115"/>
                  </a:cubicBezTo>
                  <a:cubicBezTo>
                    <a:pt x="23039" y="114"/>
                    <a:pt x="23035" y="114"/>
                    <a:pt x="23031" y="114"/>
                  </a:cubicBezTo>
                  <a:cubicBezTo>
                    <a:pt x="22951" y="114"/>
                    <a:pt x="22979" y="303"/>
                    <a:pt x="22915" y="336"/>
                  </a:cubicBezTo>
                  <a:cubicBezTo>
                    <a:pt x="22912" y="262"/>
                    <a:pt x="22915" y="175"/>
                    <a:pt x="22873" y="139"/>
                  </a:cubicBezTo>
                  <a:cubicBezTo>
                    <a:pt x="22836" y="106"/>
                    <a:pt x="22796" y="87"/>
                    <a:pt x="22761" y="64"/>
                  </a:cubicBezTo>
                  <a:cubicBezTo>
                    <a:pt x="22727" y="81"/>
                    <a:pt x="22695" y="93"/>
                    <a:pt x="22664" y="114"/>
                  </a:cubicBezTo>
                  <a:cubicBezTo>
                    <a:pt x="22648" y="125"/>
                    <a:pt x="22631" y="129"/>
                    <a:pt x="22614" y="129"/>
                  </a:cubicBezTo>
                  <a:cubicBezTo>
                    <a:pt x="22547" y="129"/>
                    <a:pt x="22475" y="57"/>
                    <a:pt x="22408" y="57"/>
                  </a:cubicBezTo>
                  <a:cubicBezTo>
                    <a:pt x="22379" y="57"/>
                    <a:pt x="22352" y="70"/>
                    <a:pt x="22325" y="108"/>
                  </a:cubicBezTo>
                  <a:cubicBezTo>
                    <a:pt x="22300" y="71"/>
                    <a:pt x="22277" y="52"/>
                    <a:pt x="22255" y="52"/>
                  </a:cubicBezTo>
                  <a:cubicBezTo>
                    <a:pt x="22233" y="52"/>
                    <a:pt x="22212" y="71"/>
                    <a:pt x="22193" y="109"/>
                  </a:cubicBezTo>
                  <a:cubicBezTo>
                    <a:pt x="22166" y="65"/>
                    <a:pt x="22138" y="54"/>
                    <a:pt x="22111" y="54"/>
                  </a:cubicBezTo>
                  <a:cubicBezTo>
                    <a:pt x="22086" y="54"/>
                    <a:pt x="22062" y="62"/>
                    <a:pt x="22038" y="62"/>
                  </a:cubicBezTo>
                  <a:cubicBezTo>
                    <a:pt x="22038" y="62"/>
                    <a:pt x="22037" y="62"/>
                    <a:pt x="22036" y="62"/>
                  </a:cubicBezTo>
                  <a:cubicBezTo>
                    <a:pt x="22006" y="62"/>
                    <a:pt x="21980" y="95"/>
                    <a:pt x="21955" y="111"/>
                  </a:cubicBezTo>
                  <a:cubicBezTo>
                    <a:pt x="21922" y="93"/>
                    <a:pt x="21893" y="68"/>
                    <a:pt x="21863" y="61"/>
                  </a:cubicBezTo>
                  <a:cubicBezTo>
                    <a:pt x="21846" y="57"/>
                    <a:pt x="21829" y="56"/>
                    <a:pt x="21812" y="56"/>
                  </a:cubicBezTo>
                  <a:cubicBezTo>
                    <a:pt x="21767" y="56"/>
                    <a:pt x="21721" y="65"/>
                    <a:pt x="21676" y="65"/>
                  </a:cubicBezTo>
                  <a:cubicBezTo>
                    <a:pt x="21625" y="65"/>
                    <a:pt x="21574" y="54"/>
                    <a:pt x="21522" y="6"/>
                  </a:cubicBezTo>
                  <a:cubicBezTo>
                    <a:pt x="21518" y="2"/>
                    <a:pt x="21512" y="0"/>
                    <a:pt x="2150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47"/>
            <p:cNvSpPr/>
            <p:nvPr/>
          </p:nvSpPr>
          <p:spPr>
            <a:xfrm>
              <a:off x="1196675" y="4211675"/>
              <a:ext cx="1050900" cy="105750"/>
            </a:xfrm>
            <a:custGeom>
              <a:rect b="b" l="l" r="r" t="t"/>
              <a:pathLst>
                <a:path extrusionOk="0" h="4230" w="42036">
                  <a:moveTo>
                    <a:pt x="28203" y="205"/>
                  </a:moveTo>
                  <a:cubicBezTo>
                    <a:pt x="28204" y="224"/>
                    <a:pt x="28206" y="242"/>
                    <a:pt x="28207" y="261"/>
                  </a:cubicBezTo>
                  <a:lnTo>
                    <a:pt x="28197" y="261"/>
                  </a:lnTo>
                  <a:cubicBezTo>
                    <a:pt x="28195" y="244"/>
                    <a:pt x="28194" y="224"/>
                    <a:pt x="28193" y="205"/>
                  </a:cubicBezTo>
                  <a:close/>
                  <a:moveTo>
                    <a:pt x="21963" y="351"/>
                  </a:moveTo>
                  <a:cubicBezTo>
                    <a:pt x="21971" y="382"/>
                    <a:pt x="21977" y="413"/>
                    <a:pt x="21984" y="444"/>
                  </a:cubicBezTo>
                  <a:cubicBezTo>
                    <a:pt x="21975" y="445"/>
                    <a:pt x="21966" y="447"/>
                    <a:pt x="21957" y="449"/>
                  </a:cubicBezTo>
                  <a:cubicBezTo>
                    <a:pt x="21954" y="419"/>
                    <a:pt x="21952" y="388"/>
                    <a:pt x="21950" y="355"/>
                  </a:cubicBezTo>
                  <a:cubicBezTo>
                    <a:pt x="21954" y="354"/>
                    <a:pt x="21959" y="352"/>
                    <a:pt x="21963" y="351"/>
                  </a:cubicBezTo>
                  <a:close/>
                  <a:moveTo>
                    <a:pt x="37332" y="374"/>
                  </a:moveTo>
                  <a:cubicBezTo>
                    <a:pt x="37339" y="405"/>
                    <a:pt x="37345" y="436"/>
                    <a:pt x="37352" y="467"/>
                  </a:cubicBezTo>
                  <a:cubicBezTo>
                    <a:pt x="37344" y="469"/>
                    <a:pt x="37335" y="472"/>
                    <a:pt x="37326" y="473"/>
                  </a:cubicBezTo>
                  <a:cubicBezTo>
                    <a:pt x="37323" y="442"/>
                    <a:pt x="37320" y="411"/>
                    <a:pt x="37319" y="380"/>
                  </a:cubicBezTo>
                  <a:cubicBezTo>
                    <a:pt x="37323" y="379"/>
                    <a:pt x="37327" y="377"/>
                    <a:pt x="37332" y="374"/>
                  </a:cubicBezTo>
                  <a:close/>
                  <a:moveTo>
                    <a:pt x="20302" y="510"/>
                  </a:moveTo>
                  <a:cubicBezTo>
                    <a:pt x="20304" y="529"/>
                    <a:pt x="20305" y="548"/>
                    <a:pt x="20307" y="567"/>
                  </a:cubicBezTo>
                  <a:lnTo>
                    <a:pt x="20296" y="567"/>
                  </a:lnTo>
                  <a:cubicBezTo>
                    <a:pt x="20295" y="548"/>
                    <a:pt x="20293" y="530"/>
                    <a:pt x="20292" y="511"/>
                  </a:cubicBezTo>
                  <a:cubicBezTo>
                    <a:pt x="20295" y="511"/>
                    <a:pt x="20299" y="511"/>
                    <a:pt x="20302" y="510"/>
                  </a:cubicBezTo>
                  <a:close/>
                  <a:moveTo>
                    <a:pt x="19072" y="657"/>
                  </a:moveTo>
                  <a:cubicBezTo>
                    <a:pt x="19073" y="659"/>
                    <a:pt x="19074" y="661"/>
                    <a:pt x="19076" y="663"/>
                  </a:cubicBezTo>
                  <a:lnTo>
                    <a:pt x="19076" y="663"/>
                  </a:lnTo>
                  <a:cubicBezTo>
                    <a:pt x="19076" y="663"/>
                    <a:pt x="19075" y="663"/>
                    <a:pt x="19075" y="663"/>
                  </a:cubicBezTo>
                  <a:cubicBezTo>
                    <a:pt x="19072" y="683"/>
                    <a:pt x="19068" y="698"/>
                    <a:pt x="19062" y="714"/>
                  </a:cubicBezTo>
                  <a:cubicBezTo>
                    <a:pt x="19058" y="708"/>
                    <a:pt x="19053" y="703"/>
                    <a:pt x="19050" y="697"/>
                  </a:cubicBezTo>
                  <a:cubicBezTo>
                    <a:pt x="19058" y="683"/>
                    <a:pt x="19065" y="670"/>
                    <a:pt x="19072" y="657"/>
                  </a:cubicBezTo>
                  <a:close/>
                  <a:moveTo>
                    <a:pt x="19091" y="616"/>
                  </a:moveTo>
                  <a:cubicBezTo>
                    <a:pt x="19096" y="630"/>
                    <a:pt x="19100" y="647"/>
                    <a:pt x="19106" y="661"/>
                  </a:cubicBezTo>
                  <a:cubicBezTo>
                    <a:pt x="19124" y="661"/>
                    <a:pt x="19143" y="664"/>
                    <a:pt x="19162" y="666"/>
                  </a:cubicBezTo>
                  <a:cubicBezTo>
                    <a:pt x="19167" y="700"/>
                    <a:pt x="19171" y="725"/>
                    <a:pt x="19175" y="761"/>
                  </a:cubicBezTo>
                  <a:cubicBezTo>
                    <a:pt x="19158" y="766"/>
                    <a:pt x="19140" y="770"/>
                    <a:pt x="19119" y="775"/>
                  </a:cubicBezTo>
                  <a:cubicBezTo>
                    <a:pt x="19114" y="729"/>
                    <a:pt x="19109" y="695"/>
                    <a:pt x="19105" y="658"/>
                  </a:cubicBezTo>
                  <a:cubicBezTo>
                    <a:pt x="19097" y="661"/>
                    <a:pt x="19088" y="661"/>
                    <a:pt x="19079" y="662"/>
                  </a:cubicBezTo>
                  <a:lnTo>
                    <a:pt x="19079" y="662"/>
                  </a:lnTo>
                  <a:cubicBezTo>
                    <a:pt x="19082" y="644"/>
                    <a:pt x="19086" y="629"/>
                    <a:pt x="19091" y="616"/>
                  </a:cubicBezTo>
                  <a:close/>
                  <a:moveTo>
                    <a:pt x="35939" y="810"/>
                  </a:moveTo>
                  <a:cubicBezTo>
                    <a:pt x="35940" y="828"/>
                    <a:pt x="35941" y="847"/>
                    <a:pt x="35943" y="866"/>
                  </a:cubicBezTo>
                  <a:lnTo>
                    <a:pt x="35933" y="866"/>
                  </a:lnTo>
                  <a:cubicBezTo>
                    <a:pt x="35931" y="847"/>
                    <a:pt x="35930" y="829"/>
                    <a:pt x="35928" y="810"/>
                  </a:cubicBezTo>
                  <a:close/>
                  <a:moveTo>
                    <a:pt x="16735" y="850"/>
                  </a:moveTo>
                  <a:cubicBezTo>
                    <a:pt x="16738" y="888"/>
                    <a:pt x="16742" y="925"/>
                    <a:pt x="16745" y="963"/>
                  </a:cubicBezTo>
                  <a:lnTo>
                    <a:pt x="16729" y="963"/>
                  </a:lnTo>
                  <a:cubicBezTo>
                    <a:pt x="16726" y="925"/>
                    <a:pt x="16723" y="888"/>
                    <a:pt x="16720" y="850"/>
                  </a:cubicBezTo>
                  <a:close/>
                  <a:moveTo>
                    <a:pt x="34614" y="1022"/>
                  </a:moveTo>
                  <a:cubicBezTo>
                    <a:pt x="34616" y="1039"/>
                    <a:pt x="34617" y="1059"/>
                    <a:pt x="34619" y="1078"/>
                  </a:cubicBezTo>
                  <a:lnTo>
                    <a:pt x="34609" y="1078"/>
                  </a:lnTo>
                  <a:cubicBezTo>
                    <a:pt x="34607" y="1059"/>
                    <a:pt x="34606" y="1039"/>
                    <a:pt x="34604" y="1022"/>
                  </a:cubicBezTo>
                  <a:close/>
                  <a:moveTo>
                    <a:pt x="16267" y="1091"/>
                  </a:moveTo>
                  <a:cubicBezTo>
                    <a:pt x="16268" y="1110"/>
                    <a:pt x="16270" y="1128"/>
                    <a:pt x="16271" y="1147"/>
                  </a:cubicBezTo>
                  <a:lnTo>
                    <a:pt x="16261" y="1147"/>
                  </a:lnTo>
                  <a:cubicBezTo>
                    <a:pt x="16259" y="1128"/>
                    <a:pt x="16258" y="1110"/>
                    <a:pt x="16256" y="1091"/>
                  </a:cubicBezTo>
                  <a:close/>
                  <a:moveTo>
                    <a:pt x="35353" y="1110"/>
                  </a:moveTo>
                  <a:cubicBezTo>
                    <a:pt x="35356" y="1129"/>
                    <a:pt x="35357" y="1148"/>
                    <a:pt x="35359" y="1167"/>
                  </a:cubicBezTo>
                  <a:lnTo>
                    <a:pt x="35349" y="1167"/>
                  </a:lnTo>
                  <a:cubicBezTo>
                    <a:pt x="35347" y="1148"/>
                    <a:pt x="35346" y="1129"/>
                    <a:pt x="35344" y="1112"/>
                  </a:cubicBezTo>
                  <a:cubicBezTo>
                    <a:pt x="35347" y="1112"/>
                    <a:pt x="35350" y="1110"/>
                    <a:pt x="35353" y="1110"/>
                  </a:cubicBezTo>
                  <a:close/>
                  <a:moveTo>
                    <a:pt x="10916" y="1166"/>
                  </a:moveTo>
                  <a:cubicBezTo>
                    <a:pt x="10917" y="1172"/>
                    <a:pt x="10917" y="1178"/>
                    <a:pt x="10919" y="1184"/>
                  </a:cubicBezTo>
                  <a:cubicBezTo>
                    <a:pt x="10908" y="1185"/>
                    <a:pt x="10898" y="1185"/>
                    <a:pt x="10888" y="1185"/>
                  </a:cubicBezTo>
                  <a:cubicBezTo>
                    <a:pt x="10888" y="1179"/>
                    <a:pt x="10886" y="1172"/>
                    <a:pt x="10886" y="1166"/>
                  </a:cubicBezTo>
                  <a:close/>
                  <a:moveTo>
                    <a:pt x="20292" y="1138"/>
                  </a:moveTo>
                  <a:cubicBezTo>
                    <a:pt x="20296" y="1144"/>
                    <a:pt x="20299" y="1150"/>
                    <a:pt x="20304" y="1156"/>
                  </a:cubicBezTo>
                  <a:cubicBezTo>
                    <a:pt x="20296" y="1169"/>
                    <a:pt x="20289" y="1182"/>
                    <a:pt x="20282" y="1195"/>
                  </a:cubicBezTo>
                  <a:cubicBezTo>
                    <a:pt x="20280" y="1169"/>
                    <a:pt x="20286" y="1154"/>
                    <a:pt x="20292" y="1138"/>
                  </a:cubicBezTo>
                  <a:close/>
                  <a:moveTo>
                    <a:pt x="10419" y="1116"/>
                  </a:moveTo>
                  <a:cubicBezTo>
                    <a:pt x="10422" y="1148"/>
                    <a:pt x="10424" y="1179"/>
                    <a:pt x="10427" y="1210"/>
                  </a:cubicBezTo>
                  <a:cubicBezTo>
                    <a:pt x="10422" y="1212"/>
                    <a:pt x="10417" y="1213"/>
                    <a:pt x="10413" y="1215"/>
                  </a:cubicBezTo>
                  <a:cubicBezTo>
                    <a:pt x="10405" y="1184"/>
                    <a:pt x="10399" y="1151"/>
                    <a:pt x="10394" y="1120"/>
                  </a:cubicBezTo>
                  <a:cubicBezTo>
                    <a:pt x="10401" y="1119"/>
                    <a:pt x="10410" y="1117"/>
                    <a:pt x="10419" y="1116"/>
                  </a:cubicBezTo>
                  <a:close/>
                  <a:moveTo>
                    <a:pt x="20276" y="1184"/>
                  </a:moveTo>
                  <a:cubicBezTo>
                    <a:pt x="20277" y="1188"/>
                    <a:pt x="20280" y="1191"/>
                    <a:pt x="20282" y="1195"/>
                  </a:cubicBezTo>
                  <a:cubicBezTo>
                    <a:pt x="20280" y="1192"/>
                    <a:pt x="20277" y="1188"/>
                    <a:pt x="20276" y="1185"/>
                  </a:cubicBezTo>
                  <a:lnTo>
                    <a:pt x="20276" y="1185"/>
                  </a:lnTo>
                  <a:cubicBezTo>
                    <a:pt x="20277" y="1210"/>
                    <a:pt x="20271" y="1226"/>
                    <a:pt x="20266" y="1242"/>
                  </a:cubicBezTo>
                  <a:cubicBezTo>
                    <a:pt x="20261" y="1237"/>
                    <a:pt x="20258" y="1231"/>
                    <a:pt x="20254" y="1225"/>
                  </a:cubicBezTo>
                  <a:cubicBezTo>
                    <a:pt x="20261" y="1212"/>
                    <a:pt x="20268" y="1198"/>
                    <a:pt x="20276" y="1184"/>
                  </a:cubicBezTo>
                  <a:close/>
                  <a:moveTo>
                    <a:pt x="30374" y="1229"/>
                  </a:moveTo>
                  <a:cubicBezTo>
                    <a:pt x="30374" y="1237"/>
                    <a:pt x="30374" y="1242"/>
                    <a:pt x="30376" y="1248"/>
                  </a:cubicBezTo>
                  <a:lnTo>
                    <a:pt x="30345" y="1250"/>
                  </a:lnTo>
                  <a:cubicBezTo>
                    <a:pt x="30345" y="1244"/>
                    <a:pt x="30343" y="1237"/>
                    <a:pt x="30343" y="1231"/>
                  </a:cubicBezTo>
                  <a:cubicBezTo>
                    <a:pt x="30354" y="1231"/>
                    <a:pt x="30364" y="1231"/>
                    <a:pt x="30374" y="1229"/>
                  </a:cubicBezTo>
                  <a:close/>
                  <a:moveTo>
                    <a:pt x="10586" y="1232"/>
                  </a:moveTo>
                  <a:cubicBezTo>
                    <a:pt x="10588" y="1238"/>
                    <a:pt x="10588" y="1244"/>
                    <a:pt x="10588" y="1251"/>
                  </a:cubicBezTo>
                  <a:lnTo>
                    <a:pt x="10558" y="1251"/>
                  </a:lnTo>
                  <a:cubicBezTo>
                    <a:pt x="10557" y="1245"/>
                    <a:pt x="10557" y="1240"/>
                    <a:pt x="10557" y="1234"/>
                  </a:cubicBezTo>
                  <a:cubicBezTo>
                    <a:pt x="10567" y="1232"/>
                    <a:pt x="10576" y="1232"/>
                    <a:pt x="10586" y="1232"/>
                  </a:cubicBezTo>
                  <a:close/>
                  <a:moveTo>
                    <a:pt x="28245" y="1297"/>
                  </a:moveTo>
                  <a:cubicBezTo>
                    <a:pt x="28245" y="1304"/>
                    <a:pt x="28247" y="1310"/>
                    <a:pt x="28247" y="1316"/>
                  </a:cubicBezTo>
                  <a:cubicBezTo>
                    <a:pt x="28237" y="1316"/>
                    <a:pt x="28226" y="1318"/>
                    <a:pt x="28216" y="1318"/>
                  </a:cubicBezTo>
                  <a:cubicBezTo>
                    <a:pt x="28216" y="1310"/>
                    <a:pt x="28216" y="1304"/>
                    <a:pt x="28215" y="1298"/>
                  </a:cubicBezTo>
                  <a:cubicBezTo>
                    <a:pt x="28225" y="1298"/>
                    <a:pt x="28235" y="1297"/>
                    <a:pt x="28245" y="1297"/>
                  </a:cubicBezTo>
                  <a:close/>
                  <a:moveTo>
                    <a:pt x="9158" y="1315"/>
                  </a:moveTo>
                  <a:cubicBezTo>
                    <a:pt x="9159" y="1317"/>
                    <a:pt x="9160" y="1319"/>
                    <a:pt x="9161" y="1320"/>
                  </a:cubicBezTo>
                  <a:cubicBezTo>
                    <a:pt x="9161" y="1320"/>
                    <a:pt x="9160" y="1318"/>
                    <a:pt x="9158" y="1315"/>
                  </a:cubicBezTo>
                  <a:close/>
                  <a:moveTo>
                    <a:pt x="28599" y="1267"/>
                  </a:moveTo>
                  <a:cubicBezTo>
                    <a:pt x="28600" y="1287"/>
                    <a:pt x="28602" y="1304"/>
                    <a:pt x="28603" y="1323"/>
                  </a:cubicBezTo>
                  <a:lnTo>
                    <a:pt x="28593" y="1323"/>
                  </a:lnTo>
                  <a:cubicBezTo>
                    <a:pt x="28591" y="1306"/>
                    <a:pt x="28590" y="1287"/>
                    <a:pt x="28588" y="1267"/>
                  </a:cubicBezTo>
                  <a:close/>
                  <a:moveTo>
                    <a:pt x="32163" y="1207"/>
                  </a:moveTo>
                  <a:cubicBezTo>
                    <a:pt x="32171" y="1244"/>
                    <a:pt x="32175" y="1269"/>
                    <a:pt x="32180" y="1294"/>
                  </a:cubicBezTo>
                  <a:cubicBezTo>
                    <a:pt x="32175" y="1307"/>
                    <a:pt x="32169" y="1320"/>
                    <a:pt x="32163" y="1332"/>
                  </a:cubicBezTo>
                  <a:cubicBezTo>
                    <a:pt x="32144" y="1307"/>
                    <a:pt x="32125" y="1284"/>
                    <a:pt x="32090" y="1237"/>
                  </a:cubicBezTo>
                  <a:cubicBezTo>
                    <a:pt x="32127" y="1222"/>
                    <a:pt x="32143" y="1216"/>
                    <a:pt x="32163" y="1207"/>
                  </a:cubicBezTo>
                  <a:close/>
                  <a:moveTo>
                    <a:pt x="13696" y="1128"/>
                  </a:moveTo>
                  <a:cubicBezTo>
                    <a:pt x="13702" y="1132"/>
                    <a:pt x="13714" y="1132"/>
                    <a:pt x="13717" y="1141"/>
                  </a:cubicBezTo>
                  <a:cubicBezTo>
                    <a:pt x="13742" y="1198"/>
                    <a:pt x="13766" y="1259"/>
                    <a:pt x="13797" y="1337"/>
                  </a:cubicBezTo>
                  <a:cubicBezTo>
                    <a:pt x="13766" y="1337"/>
                    <a:pt x="13745" y="1338"/>
                    <a:pt x="13721" y="1338"/>
                  </a:cubicBezTo>
                  <a:cubicBezTo>
                    <a:pt x="13705" y="1293"/>
                    <a:pt x="13686" y="1242"/>
                    <a:pt x="13669" y="1191"/>
                  </a:cubicBezTo>
                  <a:cubicBezTo>
                    <a:pt x="13677" y="1172"/>
                    <a:pt x="13686" y="1151"/>
                    <a:pt x="13696" y="1128"/>
                  </a:cubicBezTo>
                  <a:close/>
                  <a:moveTo>
                    <a:pt x="12681" y="1253"/>
                  </a:moveTo>
                  <a:cubicBezTo>
                    <a:pt x="12667" y="1284"/>
                    <a:pt x="12655" y="1311"/>
                    <a:pt x="12644" y="1336"/>
                  </a:cubicBezTo>
                  <a:lnTo>
                    <a:pt x="12644" y="1336"/>
                  </a:lnTo>
                  <a:cubicBezTo>
                    <a:pt x="12629" y="1343"/>
                    <a:pt x="12617" y="1345"/>
                    <a:pt x="12609" y="1345"/>
                  </a:cubicBezTo>
                  <a:cubicBezTo>
                    <a:pt x="12579" y="1345"/>
                    <a:pt x="12577" y="1316"/>
                    <a:pt x="12574" y="1276"/>
                  </a:cubicBezTo>
                  <a:cubicBezTo>
                    <a:pt x="12597" y="1270"/>
                    <a:pt x="12624" y="1266"/>
                    <a:pt x="12681" y="1253"/>
                  </a:cubicBezTo>
                  <a:close/>
                  <a:moveTo>
                    <a:pt x="30676" y="1315"/>
                  </a:moveTo>
                  <a:cubicBezTo>
                    <a:pt x="30677" y="1334"/>
                    <a:pt x="30679" y="1353"/>
                    <a:pt x="30680" y="1370"/>
                  </a:cubicBezTo>
                  <a:cubicBezTo>
                    <a:pt x="30677" y="1372"/>
                    <a:pt x="30674" y="1372"/>
                    <a:pt x="30670" y="1372"/>
                  </a:cubicBezTo>
                  <a:cubicBezTo>
                    <a:pt x="30669" y="1353"/>
                    <a:pt x="30667" y="1334"/>
                    <a:pt x="30666" y="1315"/>
                  </a:cubicBezTo>
                  <a:close/>
                  <a:moveTo>
                    <a:pt x="26926" y="1320"/>
                  </a:moveTo>
                  <a:cubicBezTo>
                    <a:pt x="26927" y="1338"/>
                    <a:pt x="26929" y="1357"/>
                    <a:pt x="26930" y="1376"/>
                  </a:cubicBezTo>
                  <a:lnTo>
                    <a:pt x="26921" y="1376"/>
                  </a:lnTo>
                  <a:cubicBezTo>
                    <a:pt x="26918" y="1357"/>
                    <a:pt x="26917" y="1340"/>
                    <a:pt x="26915" y="1320"/>
                  </a:cubicBezTo>
                  <a:close/>
                  <a:moveTo>
                    <a:pt x="30788" y="1141"/>
                  </a:moveTo>
                  <a:cubicBezTo>
                    <a:pt x="30792" y="1175"/>
                    <a:pt x="30797" y="1206"/>
                    <a:pt x="30802" y="1247"/>
                  </a:cubicBezTo>
                  <a:cubicBezTo>
                    <a:pt x="30777" y="1251"/>
                    <a:pt x="30760" y="1254"/>
                    <a:pt x="30741" y="1259"/>
                  </a:cubicBezTo>
                  <a:cubicBezTo>
                    <a:pt x="30738" y="1268"/>
                    <a:pt x="30736" y="1275"/>
                    <a:pt x="30734" y="1281"/>
                  </a:cubicBezTo>
                  <a:lnTo>
                    <a:pt x="30734" y="1281"/>
                  </a:lnTo>
                  <a:cubicBezTo>
                    <a:pt x="30734" y="1278"/>
                    <a:pt x="30733" y="1275"/>
                    <a:pt x="30732" y="1272"/>
                  </a:cubicBezTo>
                  <a:lnTo>
                    <a:pt x="30732" y="1272"/>
                  </a:lnTo>
                  <a:cubicBezTo>
                    <a:pt x="30731" y="1279"/>
                    <a:pt x="30731" y="1286"/>
                    <a:pt x="30730" y="1294"/>
                  </a:cubicBezTo>
                  <a:lnTo>
                    <a:pt x="30730" y="1294"/>
                  </a:lnTo>
                  <a:cubicBezTo>
                    <a:pt x="30731" y="1292"/>
                    <a:pt x="30732" y="1287"/>
                    <a:pt x="30734" y="1281"/>
                  </a:cubicBezTo>
                  <a:lnTo>
                    <a:pt x="30734" y="1281"/>
                  </a:lnTo>
                  <a:cubicBezTo>
                    <a:pt x="30740" y="1299"/>
                    <a:pt x="30745" y="1317"/>
                    <a:pt x="30748" y="1335"/>
                  </a:cubicBezTo>
                  <a:cubicBezTo>
                    <a:pt x="30750" y="1344"/>
                    <a:pt x="30738" y="1354"/>
                    <a:pt x="30719" y="1394"/>
                  </a:cubicBezTo>
                  <a:cubicBezTo>
                    <a:pt x="30723" y="1354"/>
                    <a:pt x="30727" y="1321"/>
                    <a:pt x="30730" y="1294"/>
                  </a:cubicBezTo>
                  <a:lnTo>
                    <a:pt x="30730" y="1294"/>
                  </a:lnTo>
                  <a:cubicBezTo>
                    <a:pt x="30729" y="1296"/>
                    <a:pt x="30728" y="1297"/>
                    <a:pt x="30728" y="1297"/>
                  </a:cubicBezTo>
                  <a:cubicBezTo>
                    <a:pt x="30725" y="1297"/>
                    <a:pt x="30727" y="1277"/>
                    <a:pt x="30727" y="1257"/>
                  </a:cubicBezTo>
                  <a:lnTo>
                    <a:pt x="30727" y="1257"/>
                  </a:lnTo>
                  <a:cubicBezTo>
                    <a:pt x="30729" y="1262"/>
                    <a:pt x="30730" y="1267"/>
                    <a:pt x="30732" y="1272"/>
                  </a:cubicBezTo>
                  <a:lnTo>
                    <a:pt x="30732" y="1272"/>
                  </a:lnTo>
                  <a:cubicBezTo>
                    <a:pt x="30738" y="1201"/>
                    <a:pt x="30737" y="1177"/>
                    <a:pt x="30736" y="1151"/>
                  </a:cubicBezTo>
                  <a:cubicBezTo>
                    <a:pt x="30754" y="1148"/>
                    <a:pt x="30767" y="1145"/>
                    <a:pt x="30788" y="1141"/>
                  </a:cubicBezTo>
                  <a:close/>
                  <a:moveTo>
                    <a:pt x="13190" y="1376"/>
                  </a:moveTo>
                  <a:lnTo>
                    <a:pt x="13192" y="1395"/>
                  </a:lnTo>
                  <a:lnTo>
                    <a:pt x="13162" y="1395"/>
                  </a:lnTo>
                  <a:cubicBezTo>
                    <a:pt x="13161" y="1390"/>
                    <a:pt x="13161" y="1384"/>
                    <a:pt x="13161" y="1378"/>
                  </a:cubicBezTo>
                  <a:cubicBezTo>
                    <a:pt x="13170" y="1376"/>
                    <a:pt x="13180" y="1376"/>
                    <a:pt x="13190" y="1376"/>
                  </a:cubicBezTo>
                  <a:close/>
                  <a:moveTo>
                    <a:pt x="10098" y="1341"/>
                  </a:moveTo>
                  <a:cubicBezTo>
                    <a:pt x="10099" y="1360"/>
                    <a:pt x="10101" y="1379"/>
                    <a:pt x="10102" y="1398"/>
                  </a:cubicBezTo>
                  <a:lnTo>
                    <a:pt x="10093" y="1398"/>
                  </a:lnTo>
                  <a:cubicBezTo>
                    <a:pt x="10090" y="1379"/>
                    <a:pt x="10089" y="1362"/>
                    <a:pt x="10088" y="1343"/>
                  </a:cubicBezTo>
                  <a:cubicBezTo>
                    <a:pt x="10092" y="1343"/>
                    <a:pt x="10095" y="1343"/>
                    <a:pt x="10098" y="1341"/>
                  </a:cubicBezTo>
                  <a:close/>
                  <a:moveTo>
                    <a:pt x="13068" y="1375"/>
                  </a:moveTo>
                  <a:cubicBezTo>
                    <a:pt x="13068" y="1385"/>
                    <a:pt x="13070" y="1394"/>
                    <a:pt x="13070" y="1403"/>
                  </a:cubicBezTo>
                  <a:cubicBezTo>
                    <a:pt x="13051" y="1404"/>
                    <a:pt x="13030" y="1404"/>
                    <a:pt x="13009" y="1406"/>
                  </a:cubicBezTo>
                  <a:cubicBezTo>
                    <a:pt x="13009" y="1395"/>
                    <a:pt x="13008" y="1387"/>
                    <a:pt x="13008" y="1378"/>
                  </a:cubicBezTo>
                  <a:cubicBezTo>
                    <a:pt x="13027" y="1376"/>
                    <a:pt x="13048" y="1376"/>
                    <a:pt x="13068" y="1375"/>
                  </a:cubicBezTo>
                  <a:close/>
                  <a:moveTo>
                    <a:pt x="12755" y="1322"/>
                  </a:moveTo>
                  <a:cubicBezTo>
                    <a:pt x="12759" y="1354"/>
                    <a:pt x="12762" y="1379"/>
                    <a:pt x="12768" y="1416"/>
                  </a:cubicBezTo>
                  <a:cubicBezTo>
                    <a:pt x="12739" y="1416"/>
                    <a:pt x="12712" y="1418"/>
                    <a:pt x="12680" y="1419"/>
                  </a:cubicBezTo>
                  <a:cubicBezTo>
                    <a:pt x="12677" y="1400"/>
                    <a:pt x="12675" y="1382"/>
                    <a:pt x="12673" y="1364"/>
                  </a:cubicBezTo>
                  <a:lnTo>
                    <a:pt x="12673" y="1364"/>
                  </a:lnTo>
                  <a:cubicBezTo>
                    <a:pt x="12715" y="1324"/>
                    <a:pt x="12734" y="1323"/>
                    <a:pt x="12755" y="1322"/>
                  </a:cubicBezTo>
                  <a:close/>
                  <a:moveTo>
                    <a:pt x="30560" y="1373"/>
                  </a:moveTo>
                  <a:cubicBezTo>
                    <a:pt x="30563" y="1390"/>
                    <a:pt x="30566" y="1406"/>
                    <a:pt x="30567" y="1422"/>
                  </a:cubicBezTo>
                  <a:cubicBezTo>
                    <a:pt x="30551" y="1422"/>
                    <a:pt x="30533" y="1422"/>
                    <a:pt x="30517" y="1423"/>
                  </a:cubicBezTo>
                  <a:cubicBezTo>
                    <a:pt x="30516" y="1415"/>
                    <a:pt x="30514" y="1406"/>
                    <a:pt x="30513" y="1397"/>
                  </a:cubicBezTo>
                  <a:cubicBezTo>
                    <a:pt x="30529" y="1388"/>
                    <a:pt x="30545" y="1381"/>
                    <a:pt x="30560" y="1373"/>
                  </a:cubicBezTo>
                  <a:close/>
                  <a:moveTo>
                    <a:pt x="23589" y="1419"/>
                  </a:moveTo>
                  <a:cubicBezTo>
                    <a:pt x="23590" y="1423"/>
                    <a:pt x="23593" y="1426"/>
                    <a:pt x="23595" y="1431"/>
                  </a:cubicBezTo>
                  <a:cubicBezTo>
                    <a:pt x="23592" y="1428"/>
                    <a:pt x="23591" y="1424"/>
                    <a:pt x="23588" y="1421"/>
                  </a:cubicBezTo>
                  <a:lnTo>
                    <a:pt x="23588" y="1421"/>
                  </a:lnTo>
                  <a:cubicBezTo>
                    <a:pt x="23588" y="1420"/>
                    <a:pt x="23589" y="1420"/>
                    <a:pt x="23589" y="1419"/>
                  </a:cubicBezTo>
                  <a:close/>
                  <a:moveTo>
                    <a:pt x="23605" y="1373"/>
                  </a:moveTo>
                  <a:cubicBezTo>
                    <a:pt x="23610" y="1379"/>
                    <a:pt x="23613" y="1385"/>
                    <a:pt x="23617" y="1391"/>
                  </a:cubicBezTo>
                  <a:cubicBezTo>
                    <a:pt x="23610" y="1404"/>
                    <a:pt x="23602" y="1418"/>
                    <a:pt x="23595" y="1431"/>
                  </a:cubicBezTo>
                  <a:cubicBezTo>
                    <a:pt x="23593" y="1404"/>
                    <a:pt x="23599" y="1390"/>
                    <a:pt x="23605" y="1373"/>
                  </a:cubicBezTo>
                  <a:close/>
                  <a:moveTo>
                    <a:pt x="25163" y="1375"/>
                  </a:moveTo>
                  <a:cubicBezTo>
                    <a:pt x="25165" y="1394"/>
                    <a:pt x="25166" y="1413"/>
                    <a:pt x="25168" y="1432"/>
                  </a:cubicBezTo>
                  <a:lnTo>
                    <a:pt x="25157" y="1432"/>
                  </a:lnTo>
                  <a:cubicBezTo>
                    <a:pt x="25156" y="1413"/>
                    <a:pt x="25154" y="1394"/>
                    <a:pt x="25153" y="1376"/>
                  </a:cubicBezTo>
                  <a:cubicBezTo>
                    <a:pt x="25156" y="1376"/>
                    <a:pt x="25159" y="1376"/>
                    <a:pt x="25163" y="1375"/>
                  </a:cubicBezTo>
                  <a:close/>
                  <a:moveTo>
                    <a:pt x="9059" y="1433"/>
                  </a:moveTo>
                  <a:lnTo>
                    <a:pt x="9059" y="1433"/>
                  </a:lnTo>
                  <a:cubicBezTo>
                    <a:pt x="9057" y="1433"/>
                    <a:pt x="9051" y="1434"/>
                    <a:pt x="9044" y="1435"/>
                  </a:cubicBezTo>
                  <a:cubicBezTo>
                    <a:pt x="9045" y="1437"/>
                    <a:pt x="9045" y="1438"/>
                    <a:pt x="9045" y="1439"/>
                  </a:cubicBezTo>
                  <a:lnTo>
                    <a:pt x="9045" y="1439"/>
                  </a:lnTo>
                  <a:cubicBezTo>
                    <a:pt x="9050" y="1438"/>
                    <a:pt x="9054" y="1436"/>
                    <a:pt x="9059" y="1434"/>
                  </a:cubicBezTo>
                  <a:cubicBezTo>
                    <a:pt x="9059" y="1434"/>
                    <a:pt x="9059" y="1433"/>
                    <a:pt x="9059" y="1433"/>
                  </a:cubicBezTo>
                  <a:close/>
                  <a:moveTo>
                    <a:pt x="14097" y="1385"/>
                  </a:moveTo>
                  <a:cubicBezTo>
                    <a:pt x="14098" y="1404"/>
                    <a:pt x="14100" y="1423"/>
                    <a:pt x="14101" y="1441"/>
                  </a:cubicBezTo>
                  <a:cubicBezTo>
                    <a:pt x="14098" y="1443"/>
                    <a:pt x="14094" y="1443"/>
                    <a:pt x="14091" y="1443"/>
                  </a:cubicBezTo>
                  <a:cubicBezTo>
                    <a:pt x="14089" y="1423"/>
                    <a:pt x="14088" y="1404"/>
                    <a:pt x="14086" y="1385"/>
                  </a:cubicBezTo>
                  <a:close/>
                  <a:moveTo>
                    <a:pt x="22789" y="1393"/>
                  </a:moveTo>
                  <a:cubicBezTo>
                    <a:pt x="22790" y="1409"/>
                    <a:pt x="22792" y="1425"/>
                    <a:pt x="22793" y="1441"/>
                  </a:cubicBezTo>
                  <a:cubicBezTo>
                    <a:pt x="22777" y="1441"/>
                    <a:pt x="22761" y="1443"/>
                    <a:pt x="22743" y="1443"/>
                  </a:cubicBezTo>
                  <a:lnTo>
                    <a:pt x="22739" y="1415"/>
                  </a:lnTo>
                  <a:lnTo>
                    <a:pt x="22789" y="1393"/>
                  </a:lnTo>
                  <a:close/>
                  <a:moveTo>
                    <a:pt x="11238" y="1073"/>
                  </a:moveTo>
                  <a:cubicBezTo>
                    <a:pt x="11242" y="1087"/>
                    <a:pt x="11247" y="1101"/>
                    <a:pt x="11251" y="1114"/>
                  </a:cubicBezTo>
                  <a:cubicBezTo>
                    <a:pt x="11235" y="1131"/>
                    <a:pt x="11219" y="1145"/>
                    <a:pt x="11204" y="1162"/>
                  </a:cubicBezTo>
                  <a:cubicBezTo>
                    <a:pt x="11207" y="1170"/>
                    <a:pt x="11212" y="1179"/>
                    <a:pt x="11216" y="1190"/>
                  </a:cubicBezTo>
                  <a:cubicBezTo>
                    <a:pt x="11172" y="1191"/>
                    <a:pt x="11128" y="1192"/>
                    <a:pt x="11085" y="1194"/>
                  </a:cubicBezTo>
                  <a:cubicBezTo>
                    <a:pt x="11073" y="1273"/>
                    <a:pt x="11061" y="1344"/>
                    <a:pt x="11045" y="1447"/>
                  </a:cubicBezTo>
                  <a:cubicBezTo>
                    <a:pt x="11032" y="1375"/>
                    <a:pt x="11023" y="1331"/>
                    <a:pt x="11013" y="1275"/>
                  </a:cubicBezTo>
                  <a:cubicBezTo>
                    <a:pt x="11000" y="1267"/>
                    <a:pt x="10981" y="1257"/>
                    <a:pt x="10961" y="1245"/>
                  </a:cubicBezTo>
                  <a:cubicBezTo>
                    <a:pt x="10961" y="1232"/>
                    <a:pt x="10961" y="1217"/>
                    <a:pt x="10964" y="1207"/>
                  </a:cubicBezTo>
                  <a:cubicBezTo>
                    <a:pt x="10969" y="1191"/>
                    <a:pt x="10973" y="1170"/>
                    <a:pt x="10982" y="1167"/>
                  </a:cubicBezTo>
                  <a:cubicBezTo>
                    <a:pt x="11066" y="1134"/>
                    <a:pt x="11151" y="1104"/>
                    <a:pt x="11238" y="1073"/>
                  </a:cubicBezTo>
                  <a:close/>
                  <a:moveTo>
                    <a:pt x="10984" y="1376"/>
                  </a:moveTo>
                  <a:cubicBezTo>
                    <a:pt x="10991" y="1407"/>
                    <a:pt x="10997" y="1438"/>
                    <a:pt x="11004" y="1469"/>
                  </a:cubicBezTo>
                  <a:cubicBezTo>
                    <a:pt x="10995" y="1471"/>
                    <a:pt x="10986" y="1473"/>
                    <a:pt x="10978" y="1475"/>
                  </a:cubicBezTo>
                  <a:cubicBezTo>
                    <a:pt x="10975" y="1444"/>
                    <a:pt x="10973" y="1413"/>
                    <a:pt x="10970" y="1382"/>
                  </a:cubicBezTo>
                  <a:cubicBezTo>
                    <a:pt x="10975" y="1381"/>
                    <a:pt x="10979" y="1378"/>
                    <a:pt x="10984" y="1376"/>
                  </a:cubicBezTo>
                  <a:close/>
                  <a:moveTo>
                    <a:pt x="23588" y="1422"/>
                  </a:moveTo>
                  <a:cubicBezTo>
                    <a:pt x="23589" y="1446"/>
                    <a:pt x="23583" y="1462"/>
                    <a:pt x="23579" y="1476"/>
                  </a:cubicBezTo>
                  <a:lnTo>
                    <a:pt x="23577" y="1476"/>
                  </a:lnTo>
                  <a:lnTo>
                    <a:pt x="23567" y="1459"/>
                  </a:lnTo>
                  <a:cubicBezTo>
                    <a:pt x="23574" y="1446"/>
                    <a:pt x="23581" y="1434"/>
                    <a:pt x="23588" y="1422"/>
                  </a:cubicBezTo>
                  <a:close/>
                  <a:moveTo>
                    <a:pt x="10839" y="1375"/>
                  </a:moveTo>
                  <a:cubicBezTo>
                    <a:pt x="10845" y="1417"/>
                    <a:pt x="10849" y="1449"/>
                    <a:pt x="10853" y="1483"/>
                  </a:cubicBezTo>
                  <a:lnTo>
                    <a:pt x="10853" y="1483"/>
                  </a:lnTo>
                  <a:cubicBezTo>
                    <a:pt x="10844" y="1485"/>
                    <a:pt x="10834" y="1486"/>
                    <a:pt x="10825" y="1486"/>
                  </a:cubicBezTo>
                  <a:cubicBezTo>
                    <a:pt x="10815" y="1486"/>
                    <a:pt x="10805" y="1485"/>
                    <a:pt x="10795" y="1484"/>
                  </a:cubicBezTo>
                  <a:cubicBezTo>
                    <a:pt x="10791" y="1450"/>
                    <a:pt x="10788" y="1426"/>
                    <a:pt x="10783" y="1388"/>
                  </a:cubicBezTo>
                  <a:cubicBezTo>
                    <a:pt x="10801" y="1384"/>
                    <a:pt x="10817" y="1379"/>
                    <a:pt x="10839" y="1375"/>
                  </a:cubicBezTo>
                  <a:close/>
                  <a:moveTo>
                    <a:pt x="19862" y="1429"/>
                  </a:moveTo>
                  <a:cubicBezTo>
                    <a:pt x="19864" y="1448"/>
                    <a:pt x="19865" y="1468"/>
                    <a:pt x="19867" y="1485"/>
                  </a:cubicBezTo>
                  <a:cubicBezTo>
                    <a:pt x="19865" y="1486"/>
                    <a:pt x="19864" y="1486"/>
                    <a:pt x="19862" y="1486"/>
                  </a:cubicBezTo>
                  <a:cubicBezTo>
                    <a:pt x="19861" y="1486"/>
                    <a:pt x="19859" y="1486"/>
                    <a:pt x="19857" y="1487"/>
                  </a:cubicBezTo>
                  <a:cubicBezTo>
                    <a:pt x="19855" y="1468"/>
                    <a:pt x="19854" y="1448"/>
                    <a:pt x="19852" y="1429"/>
                  </a:cubicBezTo>
                  <a:close/>
                  <a:moveTo>
                    <a:pt x="10467" y="1393"/>
                  </a:moveTo>
                  <a:cubicBezTo>
                    <a:pt x="10474" y="1423"/>
                    <a:pt x="10480" y="1454"/>
                    <a:pt x="10488" y="1485"/>
                  </a:cubicBezTo>
                  <a:cubicBezTo>
                    <a:pt x="10479" y="1487"/>
                    <a:pt x="10470" y="1490"/>
                    <a:pt x="10461" y="1491"/>
                  </a:cubicBezTo>
                  <a:cubicBezTo>
                    <a:pt x="10458" y="1460"/>
                    <a:pt x="10455" y="1429"/>
                    <a:pt x="10454" y="1398"/>
                  </a:cubicBezTo>
                  <a:cubicBezTo>
                    <a:pt x="10458" y="1397"/>
                    <a:pt x="10463" y="1395"/>
                    <a:pt x="10467" y="1393"/>
                  </a:cubicBezTo>
                  <a:close/>
                  <a:moveTo>
                    <a:pt x="22700" y="1453"/>
                  </a:moveTo>
                  <a:cubicBezTo>
                    <a:pt x="22702" y="1472"/>
                    <a:pt x="22703" y="1491"/>
                    <a:pt x="22705" y="1510"/>
                  </a:cubicBezTo>
                  <a:lnTo>
                    <a:pt x="22695" y="1510"/>
                  </a:lnTo>
                  <a:cubicBezTo>
                    <a:pt x="22693" y="1491"/>
                    <a:pt x="22692" y="1472"/>
                    <a:pt x="22690" y="1454"/>
                  </a:cubicBezTo>
                  <a:cubicBezTo>
                    <a:pt x="22693" y="1454"/>
                    <a:pt x="22696" y="1454"/>
                    <a:pt x="22700" y="1453"/>
                  </a:cubicBezTo>
                  <a:close/>
                  <a:moveTo>
                    <a:pt x="10853" y="1485"/>
                  </a:moveTo>
                  <a:lnTo>
                    <a:pt x="10853" y="1485"/>
                  </a:lnTo>
                  <a:cubicBezTo>
                    <a:pt x="10854" y="1487"/>
                    <a:pt x="10854" y="1489"/>
                    <a:pt x="10854" y="1491"/>
                  </a:cubicBezTo>
                  <a:cubicBezTo>
                    <a:pt x="10864" y="1496"/>
                    <a:pt x="10873" y="1509"/>
                    <a:pt x="10883" y="1521"/>
                  </a:cubicBezTo>
                  <a:cubicBezTo>
                    <a:pt x="10881" y="1526"/>
                    <a:pt x="10878" y="1532"/>
                    <a:pt x="10875" y="1540"/>
                  </a:cubicBezTo>
                  <a:cubicBezTo>
                    <a:pt x="10867" y="1523"/>
                    <a:pt x="10858" y="1509"/>
                    <a:pt x="10850" y="1494"/>
                  </a:cubicBezTo>
                  <a:cubicBezTo>
                    <a:pt x="10851" y="1491"/>
                    <a:pt x="10852" y="1488"/>
                    <a:pt x="10853" y="1485"/>
                  </a:cubicBezTo>
                  <a:close/>
                  <a:moveTo>
                    <a:pt x="10380" y="1338"/>
                  </a:moveTo>
                  <a:cubicBezTo>
                    <a:pt x="10370" y="1397"/>
                    <a:pt x="10361" y="1448"/>
                    <a:pt x="10345" y="1549"/>
                  </a:cubicBezTo>
                  <a:cubicBezTo>
                    <a:pt x="10336" y="1444"/>
                    <a:pt x="10332" y="1394"/>
                    <a:pt x="10327" y="1340"/>
                  </a:cubicBezTo>
                  <a:cubicBezTo>
                    <a:pt x="10345" y="1340"/>
                    <a:pt x="10358" y="1338"/>
                    <a:pt x="10380" y="1338"/>
                  </a:cubicBezTo>
                  <a:close/>
                  <a:moveTo>
                    <a:pt x="6223" y="1540"/>
                  </a:moveTo>
                  <a:lnTo>
                    <a:pt x="6224" y="1559"/>
                  </a:lnTo>
                  <a:cubicBezTo>
                    <a:pt x="6214" y="1559"/>
                    <a:pt x="6203" y="1559"/>
                    <a:pt x="6193" y="1560"/>
                  </a:cubicBezTo>
                  <a:lnTo>
                    <a:pt x="6192" y="1541"/>
                  </a:lnTo>
                  <a:cubicBezTo>
                    <a:pt x="6202" y="1541"/>
                    <a:pt x="6212" y="1540"/>
                    <a:pt x="6223" y="1540"/>
                  </a:cubicBezTo>
                  <a:close/>
                  <a:moveTo>
                    <a:pt x="20998" y="1509"/>
                  </a:moveTo>
                  <a:cubicBezTo>
                    <a:pt x="21003" y="1535"/>
                    <a:pt x="21009" y="1561"/>
                    <a:pt x="21013" y="1587"/>
                  </a:cubicBezTo>
                  <a:lnTo>
                    <a:pt x="21013" y="1587"/>
                  </a:lnTo>
                  <a:cubicBezTo>
                    <a:pt x="20987" y="1575"/>
                    <a:pt x="20983" y="1545"/>
                    <a:pt x="20979" y="1515"/>
                  </a:cubicBezTo>
                  <a:cubicBezTo>
                    <a:pt x="20985" y="1513"/>
                    <a:pt x="20992" y="1510"/>
                    <a:pt x="20998" y="1509"/>
                  </a:cubicBezTo>
                  <a:close/>
                  <a:moveTo>
                    <a:pt x="10291" y="1460"/>
                  </a:moveTo>
                  <a:cubicBezTo>
                    <a:pt x="10305" y="1541"/>
                    <a:pt x="10310" y="1565"/>
                    <a:pt x="10317" y="1604"/>
                  </a:cubicBezTo>
                  <a:cubicBezTo>
                    <a:pt x="10294" y="1604"/>
                    <a:pt x="10273" y="1606"/>
                    <a:pt x="10267" y="1606"/>
                  </a:cubicBezTo>
                  <a:cubicBezTo>
                    <a:pt x="10271" y="1575"/>
                    <a:pt x="10279" y="1537"/>
                    <a:pt x="10291" y="1460"/>
                  </a:cubicBezTo>
                  <a:close/>
                  <a:moveTo>
                    <a:pt x="13574" y="1591"/>
                  </a:moveTo>
                  <a:cubicBezTo>
                    <a:pt x="13576" y="1597"/>
                    <a:pt x="13576" y="1603"/>
                    <a:pt x="13577" y="1609"/>
                  </a:cubicBezTo>
                  <a:cubicBezTo>
                    <a:pt x="13567" y="1610"/>
                    <a:pt x="13557" y="1610"/>
                    <a:pt x="13546" y="1610"/>
                  </a:cubicBezTo>
                  <a:cubicBezTo>
                    <a:pt x="13545" y="1604"/>
                    <a:pt x="13545" y="1599"/>
                    <a:pt x="13545" y="1591"/>
                  </a:cubicBezTo>
                  <a:close/>
                  <a:moveTo>
                    <a:pt x="21018" y="1615"/>
                  </a:moveTo>
                  <a:lnTo>
                    <a:pt x="21018" y="1615"/>
                  </a:lnTo>
                  <a:cubicBezTo>
                    <a:pt x="21018" y="1616"/>
                    <a:pt x="21019" y="1618"/>
                    <a:pt x="21019" y="1619"/>
                  </a:cubicBezTo>
                  <a:cubicBezTo>
                    <a:pt x="21018" y="1619"/>
                    <a:pt x="21017" y="1619"/>
                    <a:pt x="21016" y="1619"/>
                  </a:cubicBezTo>
                  <a:lnTo>
                    <a:pt x="21016" y="1619"/>
                  </a:lnTo>
                  <a:cubicBezTo>
                    <a:pt x="21016" y="1619"/>
                    <a:pt x="21016" y="1619"/>
                    <a:pt x="21016" y="1619"/>
                  </a:cubicBezTo>
                  <a:cubicBezTo>
                    <a:pt x="21017" y="1618"/>
                    <a:pt x="21017" y="1616"/>
                    <a:pt x="21018" y="1615"/>
                  </a:cubicBezTo>
                  <a:close/>
                  <a:moveTo>
                    <a:pt x="7266" y="1621"/>
                  </a:moveTo>
                  <a:cubicBezTo>
                    <a:pt x="7266" y="1626"/>
                    <a:pt x="7267" y="1632"/>
                    <a:pt x="7267" y="1638"/>
                  </a:cubicBezTo>
                  <a:cubicBezTo>
                    <a:pt x="7257" y="1640"/>
                    <a:pt x="7248" y="1640"/>
                    <a:pt x="7238" y="1640"/>
                  </a:cubicBezTo>
                  <a:lnTo>
                    <a:pt x="7238" y="1640"/>
                  </a:lnTo>
                  <a:cubicBezTo>
                    <a:pt x="7236" y="1634"/>
                    <a:pt x="7236" y="1626"/>
                    <a:pt x="7235" y="1621"/>
                  </a:cubicBezTo>
                  <a:close/>
                  <a:moveTo>
                    <a:pt x="21596" y="1621"/>
                  </a:moveTo>
                  <a:cubicBezTo>
                    <a:pt x="21597" y="1626"/>
                    <a:pt x="21597" y="1632"/>
                    <a:pt x="21597" y="1638"/>
                  </a:cubicBezTo>
                  <a:cubicBezTo>
                    <a:pt x="21588" y="1640"/>
                    <a:pt x="21578" y="1640"/>
                    <a:pt x="21568" y="1640"/>
                  </a:cubicBezTo>
                  <a:cubicBezTo>
                    <a:pt x="21566" y="1634"/>
                    <a:pt x="21566" y="1626"/>
                    <a:pt x="21566" y="1621"/>
                  </a:cubicBezTo>
                  <a:close/>
                  <a:moveTo>
                    <a:pt x="21322" y="1660"/>
                  </a:moveTo>
                  <a:cubicBezTo>
                    <a:pt x="21322" y="1660"/>
                    <a:pt x="21322" y="1660"/>
                    <a:pt x="21322" y="1660"/>
                  </a:cubicBezTo>
                  <a:lnTo>
                    <a:pt x="21322" y="1660"/>
                  </a:lnTo>
                  <a:cubicBezTo>
                    <a:pt x="21322" y="1660"/>
                    <a:pt x="21322" y="1660"/>
                    <a:pt x="21322" y="1660"/>
                  </a:cubicBezTo>
                  <a:close/>
                  <a:moveTo>
                    <a:pt x="6567" y="1643"/>
                  </a:moveTo>
                  <a:cubicBezTo>
                    <a:pt x="6567" y="1649"/>
                    <a:pt x="6568" y="1654"/>
                    <a:pt x="6568" y="1660"/>
                  </a:cubicBezTo>
                  <a:cubicBezTo>
                    <a:pt x="6558" y="1662"/>
                    <a:pt x="6548" y="1662"/>
                    <a:pt x="6537" y="1662"/>
                  </a:cubicBezTo>
                  <a:lnTo>
                    <a:pt x="6536" y="1643"/>
                  </a:lnTo>
                  <a:close/>
                  <a:moveTo>
                    <a:pt x="20897" y="1643"/>
                  </a:moveTo>
                  <a:lnTo>
                    <a:pt x="20898" y="1660"/>
                  </a:lnTo>
                  <a:cubicBezTo>
                    <a:pt x="20888" y="1662"/>
                    <a:pt x="20879" y="1662"/>
                    <a:pt x="20869" y="1662"/>
                  </a:cubicBezTo>
                  <a:cubicBezTo>
                    <a:pt x="20867" y="1656"/>
                    <a:pt x="20867" y="1649"/>
                    <a:pt x="20866" y="1643"/>
                  </a:cubicBezTo>
                  <a:close/>
                  <a:moveTo>
                    <a:pt x="21340" y="1615"/>
                  </a:moveTo>
                  <a:cubicBezTo>
                    <a:pt x="21342" y="1621"/>
                    <a:pt x="21347" y="1626"/>
                    <a:pt x="21351" y="1632"/>
                  </a:cubicBezTo>
                  <a:cubicBezTo>
                    <a:pt x="21344" y="1646"/>
                    <a:pt x="21337" y="1659"/>
                    <a:pt x="21329" y="1672"/>
                  </a:cubicBezTo>
                  <a:cubicBezTo>
                    <a:pt x="21326" y="1668"/>
                    <a:pt x="21325" y="1665"/>
                    <a:pt x="21322" y="1660"/>
                  </a:cubicBezTo>
                  <a:lnTo>
                    <a:pt x="21322" y="1660"/>
                  </a:lnTo>
                  <a:cubicBezTo>
                    <a:pt x="21325" y="1663"/>
                    <a:pt x="21328" y="1668"/>
                    <a:pt x="21329" y="1671"/>
                  </a:cubicBezTo>
                  <a:cubicBezTo>
                    <a:pt x="21328" y="1646"/>
                    <a:pt x="21334" y="1629"/>
                    <a:pt x="21340" y="1615"/>
                  </a:cubicBezTo>
                  <a:close/>
                  <a:moveTo>
                    <a:pt x="14790" y="1476"/>
                  </a:moveTo>
                  <a:cubicBezTo>
                    <a:pt x="14819" y="1569"/>
                    <a:pt x="14825" y="1610"/>
                    <a:pt x="14840" y="1634"/>
                  </a:cubicBezTo>
                  <a:cubicBezTo>
                    <a:pt x="14853" y="1654"/>
                    <a:pt x="14875" y="1656"/>
                    <a:pt x="14928" y="1685"/>
                  </a:cubicBezTo>
                  <a:cubicBezTo>
                    <a:pt x="14865" y="1687"/>
                    <a:pt x="14834" y="1688"/>
                    <a:pt x="14807" y="1688"/>
                  </a:cubicBezTo>
                  <a:cubicBezTo>
                    <a:pt x="14803" y="1631"/>
                    <a:pt x="14800" y="1588"/>
                    <a:pt x="14790" y="1476"/>
                  </a:cubicBezTo>
                  <a:close/>
                  <a:moveTo>
                    <a:pt x="20611" y="1632"/>
                  </a:moveTo>
                  <a:cubicBezTo>
                    <a:pt x="20613" y="1651"/>
                    <a:pt x="20614" y="1669"/>
                    <a:pt x="20616" y="1688"/>
                  </a:cubicBezTo>
                  <a:cubicBezTo>
                    <a:pt x="20613" y="1688"/>
                    <a:pt x="20610" y="1690"/>
                    <a:pt x="20605" y="1690"/>
                  </a:cubicBezTo>
                  <a:cubicBezTo>
                    <a:pt x="20604" y="1671"/>
                    <a:pt x="20602" y="1651"/>
                    <a:pt x="20601" y="1632"/>
                  </a:cubicBezTo>
                  <a:close/>
                  <a:moveTo>
                    <a:pt x="6008" y="1641"/>
                  </a:moveTo>
                  <a:cubicBezTo>
                    <a:pt x="6009" y="1660"/>
                    <a:pt x="6011" y="1678"/>
                    <a:pt x="6012" y="1697"/>
                  </a:cubicBezTo>
                  <a:lnTo>
                    <a:pt x="6002" y="1697"/>
                  </a:lnTo>
                  <a:cubicBezTo>
                    <a:pt x="6000" y="1679"/>
                    <a:pt x="5999" y="1660"/>
                    <a:pt x="5998" y="1641"/>
                  </a:cubicBezTo>
                  <a:close/>
                  <a:moveTo>
                    <a:pt x="21832" y="1650"/>
                  </a:moveTo>
                  <a:cubicBezTo>
                    <a:pt x="21834" y="1669"/>
                    <a:pt x="21835" y="1688"/>
                    <a:pt x="21837" y="1707"/>
                  </a:cubicBezTo>
                  <a:lnTo>
                    <a:pt x="21828" y="1707"/>
                  </a:lnTo>
                  <a:cubicBezTo>
                    <a:pt x="21825" y="1688"/>
                    <a:pt x="21824" y="1669"/>
                    <a:pt x="21822" y="1650"/>
                  </a:cubicBezTo>
                  <a:close/>
                  <a:moveTo>
                    <a:pt x="21322" y="1660"/>
                  </a:moveTo>
                  <a:cubicBezTo>
                    <a:pt x="21323" y="1687"/>
                    <a:pt x="21319" y="1703"/>
                    <a:pt x="21313" y="1718"/>
                  </a:cubicBezTo>
                  <a:lnTo>
                    <a:pt x="21312" y="1718"/>
                  </a:lnTo>
                  <a:cubicBezTo>
                    <a:pt x="21309" y="1712"/>
                    <a:pt x="21304" y="1706"/>
                    <a:pt x="21301" y="1700"/>
                  </a:cubicBezTo>
                  <a:cubicBezTo>
                    <a:pt x="21309" y="1687"/>
                    <a:pt x="21316" y="1674"/>
                    <a:pt x="21322" y="1660"/>
                  </a:cubicBezTo>
                  <a:close/>
                  <a:moveTo>
                    <a:pt x="21017" y="1629"/>
                  </a:moveTo>
                  <a:lnTo>
                    <a:pt x="21017" y="1629"/>
                  </a:lnTo>
                  <a:cubicBezTo>
                    <a:pt x="21053" y="1644"/>
                    <a:pt x="21068" y="1679"/>
                    <a:pt x="21086" y="1722"/>
                  </a:cubicBezTo>
                  <a:cubicBezTo>
                    <a:pt x="21067" y="1725"/>
                    <a:pt x="21051" y="1728"/>
                    <a:pt x="21029" y="1731"/>
                  </a:cubicBezTo>
                  <a:cubicBezTo>
                    <a:pt x="21025" y="1691"/>
                    <a:pt x="21021" y="1659"/>
                    <a:pt x="21017" y="1629"/>
                  </a:cubicBezTo>
                  <a:close/>
                  <a:moveTo>
                    <a:pt x="7548" y="1719"/>
                  </a:moveTo>
                  <a:cubicBezTo>
                    <a:pt x="7550" y="1729"/>
                    <a:pt x="7550" y="1738"/>
                    <a:pt x="7551" y="1747"/>
                  </a:cubicBezTo>
                  <a:cubicBezTo>
                    <a:pt x="7531" y="1749"/>
                    <a:pt x="7510" y="1749"/>
                    <a:pt x="7491" y="1750"/>
                  </a:cubicBezTo>
                  <a:cubicBezTo>
                    <a:pt x="7489" y="1740"/>
                    <a:pt x="7488" y="1731"/>
                    <a:pt x="7488" y="1722"/>
                  </a:cubicBezTo>
                  <a:cubicBezTo>
                    <a:pt x="7508" y="1721"/>
                    <a:pt x="7528" y="1721"/>
                    <a:pt x="7548" y="1719"/>
                  </a:cubicBezTo>
                  <a:close/>
                  <a:moveTo>
                    <a:pt x="7063" y="1740"/>
                  </a:moveTo>
                  <a:cubicBezTo>
                    <a:pt x="7063" y="1746"/>
                    <a:pt x="7064" y="1752"/>
                    <a:pt x="7064" y="1759"/>
                  </a:cubicBezTo>
                  <a:lnTo>
                    <a:pt x="7033" y="1759"/>
                  </a:lnTo>
                  <a:cubicBezTo>
                    <a:pt x="7033" y="1753"/>
                    <a:pt x="7033" y="1747"/>
                    <a:pt x="7032" y="1740"/>
                  </a:cubicBezTo>
                  <a:close/>
                  <a:moveTo>
                    <a:pt x="5556" y="1712"/>
                  </a:moveTo>
                  <a:cubicBezTo>
                    <a:pt x="5558" y="1731"/>
                    <a:pt x="5559" y="1750"/>
                    <a:pt x="5561" y="1768"/>
                  </a:cubicBezTo>
                  <a:cubicBezTo>
                    <a:pt x="5558" y="1768"/>
                    <a:pt x="5555" y="1769"/>
                    <a:pt x="5550" y="1769"/>
                  </a:cubicBezTo>
                  <a:cubicBezTo>
                    <a:pt x="5549" y="1750"/>
                    <a:pt x="5547" y="1731"/>
                    <a:pt x="5546" y="1712"/>
                  </a:cubicBezTo>
                  <a:close/>
                  <a:moveTo>
                    <a:pt x="7979" y="1766"/>
                  </a:moveTo>
                  <a:cubicBezTo>
                    <a:pt x="7981" y="1774"/>
                    <a:pt x="7981" y="1779"/>
                    <a:pt x="7982" y="1785"/>
                  </a:cubicBezTo>
                  <a:cubicBezTo>
                    <a:pt x="7972" y="1785"/>
                    <a:pt x="7962" y="1787"/>
                    <a:pt x="7951" y="1787"/>
                  </a:cubicBezTo>
                  <a:cubicBezTo>
                    <a:pt x="7950" y="1781"/>
                    <a:pt x="7950" y="1774"/>
                    <a:pt x="7950" y="1768"/>
                  </a:cubicBezTo>
                  <a:cubicBezTo>
                    <a:pt x="7960" y="1768"/>
                    <a:pt x="7970" y="1766"/>
                    <a:pt x="7979" y="1766"/>
                  </a:cubicBezTo>
                  <a:close/>
                  <a:moveTo>
                    <a:pt x="8943" y="1718"/>
                  </a:moveTo>
                  <a:cubicBezTo>
                    <a:pt x="8947" y="1756"/>
                    <a:pt x="8950" y="1793"/>
                    <a:pt x="8953" y="1831"/>
                  </a:cubicBezTo>
                  <a:lnTo>
                    <a:pt x="8939" y="1831"/>
                  </a:lnTo>
                  <a:cubicBezTo>
                    <a:pt x="8934" y="1794"/>
                    <a:pt x="8931" y="1756"/>
                    <a:pt x="8928" y="1719"/>
                  </a:cubicBezTo>
                  <a:cubicBezTo>
                    <a:pt x="8933" y="1718"/>
                    <a:pt x="8939" y="1718"/>
                    <a:pt x="8943" y="1718"/>
                  </a:cubicBezTo>
                  <a:close/>
                  <a:moveTo>
                    <a:pt x="6704" y="1840"/>
                  </a:moveTo>
                  <a:cubicBezTo>
                    <a:pt x="6705" y="1843"/>
                    <a:pt x="6708" y="1846"/>
                    <a:pt x="6710" y="1850"/>
                  </a:cubicBezTo>
                  <a:cubicBezTo>
                    <a:pt x="6707" y="1847"/>
                    <a:pt x="6705" y="1845"/>
                    <a:pt x="6703" y="1841"/>
                  </a:cubicBezTo>
                  <a:lnTo>
                    <a:pt x="6703" y="1841"/>
                  </a:lnTo>
                  <a:cubicBezTo>
                    <a:pt x="6703" y="1841"/>
                    <a:pt x="6703" y="1840"/>
                    <a:pt x="6704" y="1840"/>
                  </a:cubicBezTo>
                  <a:close/>
                  <a:moveTo>
                    <a:pt x="6720" y="1793"/>
                  </a:moveTo>
                  <a:cubicBezTo>
                    <a:pt x="6724" y="1799"/>
                    <a:pt x="6727" y="1804"/>
                    <a:pt x="6732" y="1810"/>
                  </a:cubicBezTo>
                  <a:lnTo>
                    <a:pt x="6710" y="1850"/>
                  </a:lnTo>
                  <a:cubicBezTo>
                    <a:pt x="6708" y="1824"/>
                    <a:pt x="6714" y="1809"/>
                    <a:pt x="6720" y="1793"/>
                  </a:cubicBezTo>
                  <a:close/>
                  <a:moveTo>
                    <a:pt x="5790" y="1835"/>
                  </a:moveTo>
                  <a:lnTo>
                    <a:pt x="5792" y="1855"/>
                  </a:lnTo>
                  <a:cubicBezTo>
                    <a:pt x="5781" y="1856"/>
                    <a:pt x="5772" y="1856"/>
                    <a:pt x="5762" y="1856"/>
                  </a:cubicBezTo>
                  <a:cubicBezTo>
                    <a:pt x="5761" y="1850"/>
                    <a:pt x="5761" y="1844"/>
                    <a:pt x="5761" y="1837"/>
                  </a:cubicBezTo>
                  <a:cubicBezTo>
                    <a:pt x="5769" y="1837"/>
                    <a:pt x="5780" y="1837"/>
                    <a:pt x="5790" y="1835"/>
                  </a:cubicBezTo>
                  <a:close/>
                  <a:moveTo>
                    <a:pt x="6264" y="1807"/>
                  </a:moveTo>
                  <a:cubicBezTo>
                    <a:pt x="6268" y="1813"/>
                    <a:pt x="6271" y="1819"/>
                    <a:pt x="6276" y="1825"/>
                  </a:cubicBezTo>
                  <a:cubicBezTo>
                    <a:pt x="6268" y="1838"/>
                    <a:pt x="6261" y="1852"/>
                    <a:pt x="6254" y="1865"/>
                  </a:cubicBezTo>
                  <a:cubicBezTo>
                    <a:pt x="6252" y="1864"/>
                    <a:pt x="6251" y="1862"/>
                    <a:pt x="6250" y="1861"/>
                  </a:cubicBezTo>
                  <a:lnTo>
                    <a:pt x="6250" y="1861"/>
                  </a:lnTo>
                  <a:cubicBezTo>
                    <a:pt x="6257" y="1825"/>
                    <a:pt x="6260" y="1817"/>
                    <a:pt x="6264" y="1807"/>
                  </a:cubicBezTo>
                  <a:close/>
                  <a:moveTo>
                    <a:pt x="6818" y="1796"/>
                  </a:moveTo>
                  <a:cubicBezTo>
                    <a:pt x="6821" y="1804"/>
                    <a:pt x="6826" y="1813"/>
                    <a:pt x="6830" y="1822"/>
                  </a:cubicBezTo>
                  <a:cubicBezTo>
                    <a:pt x="6811" y="1840"/>
                    <a:pt x="6792" y="1859"/>
                    <a:pt x="6773" y="1878"/>
                  </a:cubicBezTo>
                  <a:cubicBezTo>
                    <a:pt x="6770" y="1856"/>
                    <a:pt x="6768" y="1831"/>
                    <a:pt x="6765" y="1797"/>
                  </a:cubicBezTo>
                  <a:cubicBezTo>
                    <a:pt x="6785" y="1796"/>
                    <a:pt x="6801" y="1796"/>
                    <a:pt x="6818" y="1796"/>
                  </a:cubicBezTo>
                  <a:close/>
                  <a:moveTo>
                    <a:pt x="19361" y="1860"/>
                  </a:moveTo>
                  <a:cubicBezTo>
                    <a:pt x="19361" y="1866"/>
                    <a:pt x="19362" y="1872"/>
                    <a:pt x="19362" y="1880"/>
                  </a:cubicBezTo>
                  <a:lnTo>
                    <a:pt x="19331" y="1880"/>
                  </a:lnTo>
                  <a:lnTo>
                    <a:pt x="19330" y="1862"/>
                  </a:lnTo>
                  <a:cubicBezTo>
                    <a:pt x="19340" y="1860"/>
                    <a:pt x="19350" y="1860"/>
                    <a:pt x="19361" y="1860"/>
                  </a:cubicBezTo>
                  <a:close/>
                  <a:moveTo>
                    <a:pt x="19471" y="1838"/>
                  </a:moveTo>
                  <a:cubicBezTo>
                    <a:pt x="19473" y="1857"/>
                    <a:pt x="19474" y="1875"/>
                    <a:pt x="19475" y="1894"/>
                  </a:cubicBezTo>
                  <a:lnTo>
                    <a:pt x="19465" y="1894"/>
                  </a:lnTo>
                  <a:cubicBezTo>
                    <a:pt x="19464" y="1875"/>
                    <a:pt x="19462" y="1857"/>
                    <a:pt x="19461" y="1838"/>
                  </a:cubicBezTo>
                  <a:close/>
                  <a:moveTo>
                    <a:pt x="6702" y="1842"/>
                  </a:moveTo>
                  <a:cubicBezTo>
                    <a:pt x="6703" y="1866"/>
                    <a:pt x="6698" y="1882"/>
                    <a:pt x="6693" y="1897"/>
                  </a:cubicBezTo>
                  <a:cubicBezTo>
                    <a:pt x="6689" y="1891"/>
                    <a:pt x="6686" y="1885"/>
                    <a:pt x="6682" y="1880"/>
                  </a:cubicBezTo>
                  <a:cubicBezTo>
                    <a:pt x="6689" y="1867"/>
                    <a:pt x="6695" y="1855"/>
                    <a:pt x="6702" y="1842"/>
                  </a:cubicBezTo>
                  <a:close/>
                  <a:moveTo>
                    <a:pt x="6236" y="1860"/>
                  </a:moveTo>
                  <a:cubicBezTo>
                    <a:pt x="6238" y="1866"/>
                    <a:pt x="6239" y="1872"/>
                    <a:pt x="6241" y="1878"/>
                  </a:cubicBezTo>
                  <a:lnTo>
                    <a:pt x="6241" y="1878"/>
                  </a:lnTo>
                  <a:cubicBezTo>
                    <a:pt x="6238" y="1893"/>
                    <a:pt x="6236" y="1898"/>
                    <a:pt x="6235" y="1898"/>
                  </a:cubicBezTo>
                  <a:cubicBezTo>
                    <a:pt x="6233" y="1898"/>
                    <a:pt x="6234" y="1879"/>
                    <a:pt x="6236" y="1860"/>
                  </a:cubicBezTo>
                  <a:close/>
                  <a:moveTo>
                    <a:pt x="6543" y="1799"/>
                  </a:moveTo>
                  <a:cubicBezTo>
                    <a:pt x="6549" y="1827"/>
                    <a:pt x="6554" y="1853"/>
                    <a:pt x="6560" y="1881"/>
                  </a:cubicBezTo>
                  <a:cubicBezTo>
                    <a:pt x="6546" y="1898"/>
                    <a:pt x="6534" y="1909"/>
                    <a:pt x="6523" y="1909"/>
                  </a:cubicBezTo>
                  <a:cubicBezTo>
                    <a:pt x="6506" y="1909"/>
                    <a:pt x="6494" y="1879"/>
                    <a:pt x="6489" y="1800"/>
                  </a:cubicBezTo>
                  <a:cubicBezTo>
                    <a:pt x="6512" y="1800"/>
                    <a:pt x="6527" y="1800"/>
                    <a:pt x="6543" y="1799"/>
                  </a:cubicBezTo>
                  <a:close/>
                  <a:moveTo>
                    <a:pt x="5491" y="1902"/>
                  </a:moveTo>
                  <a:cubicBezTo>
                    <a:pt x="5491" y="1909"/>
                    <a:pt x="5493" y="1915"/>
                    <a:pt x="5493" y="1921"/>
                  </a:cubicBezTo>
                  <a:cubicBezTo>
                    <a:pt x="5483" y="1921"/>
                    <a:pt x="5472" y="1922"/>
                    <a:pt x="5462" y="1922"/>
                  </a:cubicBezTo>
                  <a:cubicBezTo>
                    <a:pt x="5462" y="1915"/>
                    <a:pt x="5462" y="1909"/>
                    <a:pt x="5461" y="1903"/>
                  </a:cubicBezTo>
                  <a:cubicBezTo>
                    <a:pt x="5471" y="1903"/>
                    <a:pt x="5481" y="1903"/>
                    <a:pt x="5491" y="1902"/>
                  </a:cubicBezTo>
                  <a:close/>
                  <a:moveTo>
                    <a:pt x="5035" y="1918"/>
                  </a:moveTo>
                  <a:cubicBezTo>
                    <a:pt x="5037" y="1924"/>
                    <a:pt x="5037" y="1930"/>
                    <a:pt x="5037" y="1935"/>
                  </a:cubicBezTo>
                  <a:cubicBezTo>
                    <a:pt x="5028" y="1935"/>
                    <a:pt x="5018" y="1937"/>
                    <a:pt x="5007" y="1937"/>
                  </a:cubicBezTo>
                  <a:cubicBezTo>
                    <a:pt x="5006" y="1931"/>
                    <a:pt x="5006" y="1924"/>
                    <a:pt x="5006" y="1918"/>
                  </a:cubicBezTo>
                  <a:close/>
                  <a:moveTo>
                    <a:pt x="15999" y="1891"/>
                  </a:moveTo>
                  <a:cubicBezTo>
                    <a:pt x="16000" y="1909"/>
                    <a:pt x="16002" y="1928"/>
                    <a:pt x="16003" y="1947"/>
                  </a:cubicBezTo>
                  <a:lnTo>
                    <a:pt x="15995" y="1947"/>
                  </a:lnTo>
                  <a:cubicBezTo>
                    <a:pt x="15992" y="1928"/>
                    <a:pt x="15990" y="1910"/>
                    <a:pt x="15989" y="1891"/>
                  </a:cubicBezTo>
                  <a:close/>
                  <a:moveTo>
                    <a:pt x="8637" y="1756"/>
                  </a:moveTo>
                  <a:cubicBezTo>
                    <a:pt x="8652" y="1840"/>
                    <a:pt x="8659" y="1890"/>
                    <a:pt x="8669" y="1946"/>
                  </a:cubicBezTo>
                  <a:cubicBezTo>
                    <a:pt x="8644" y="1949"/>
                    <a:pt x="8631" y="1950"/>
                    <a:pt x="8612" y="1953"/>
                  </a:cubicBezTo>
                  <a:cubicBezTo>
                    <a:pt x="8619" y="1896"/>
                    <a:pt x="8625" y="1846"/>
                    <a:pt x="8637" y="1756"/>
                  </a:cubicBezTo>
                  <a:close/>
                  <a:moveTo>
                    <a:pt x="13664" y="1922"/>
                  </a:moveTo>
                  <a:cubicBezTo>
                    <a:pt x="13664" y="1932"/>
                    <a:pt x="13666" y="1941"/>
                    <a:pt x="13666" y="1950"/>
                  </a:cubicBezTo>
                  <a:cubicBezTo>
                    <a:pt x="13646" y="1952"/>
                    <a:pt x="13626" y="1952"/>
                    <a:pt x="13605" y="1953"/>
                  </a:cubicBezTo>
                  <a:cubicBezTo>
                    <a:pt x="13604" y="1943"/>
                    <a:pt x="13604" y="1934"/>
                    <a:pt x="13602" y="1924"/>
                  </a:cubicBezTo>
                  <a:cubicBezTo>
                    <a:pt x="13623" y="1924"/>
                    <a:pt x="13644" y="1924"/>
                    <a:pt x="13664" y="1922"/>
                  </a:cubicBezTo>
                  <a:close/>
                  <a:moveTo>
                    <a:pt x="6329" y="1816"/>
                  </a:moveTo>
                  <a:lnTo>
                    <a:pt x="6329" y="1816"/>
                  </a:lnTo>
                  <a:cubicBezTo>
                    <a:pt x="6373" y="1884"/>
                    <a:pt x="6392" y="1912"/>
                    <a:pt x="6418" y="1953"/>
                  </a:cubicBezTo>
                  <a:cubicBezTo>
                    <a:pt x="6393" y="1962"/>
                    <a:pt x="6380" y="1968"/>
                    <a:pt x="6361" y="1975"/>
                  </a:cubicBezTo>
                  <a:cubicBezTo>
                    <a:pt x="6354" y="1941"/>
                    <a:pt x="6348" y="1910"/>
                    <a:pt x="6329" y="1816"/>
                  </a:cubicBezTo>
                  <a:close/>
                  <a:moveTo>
                    <a:pt x="7800" y="1924"/>
                  </a:moveTo>
                  <a:cubicBezTo>
                    <a:pt x="7801" y="1943"/>
                    <a:pt x="7803" y="1960"/>
                    <a:pt x="7804" y="1980"/>
                  </a:cubicBezTo>
                  <a:lnTo>
                    <a:pt x="7795" y="1980"/>
                  </a:lnTo>
                  <a:cubicBezTo>
                    <a:pt x="7792" y="1962"/>
                    <a:pt x="7791" y="1943"/>
                    <a:pt x="7789" y="1924"/>
                  </a:cubicBezTo>
                  <a:close/>
                  <a:moveTo>
                    <a:pt x="6245" y="1890"/>
                  </a:moveTo>
                  <a:lnTo>
                    <a:pt x="6245" y="1890"/>
                  </a:lnTo>
                  <a:cubicBezTo>
                    <a:pt x="6249" y="1906"/>
                    <a:pt x="6254" y="1922"/>
                    <a:pt x="6256" y="1938"/>
                  </a:cubicBezTo>
                  <a:cubicBezTo>
                    <a:pt x="6258" y="1947"/>
                    <a:pt x="6248" y="1959"/>
                    <a:pt x="6227" y="2000"/>
                  </a:cubicBezTo>
                  <a:cubicBezTo>
                    <a:pt x="6235" y="1952"/>
                    <a:pt x="6240" y="1917"/>
                    <a:pt x="6245" y="1890"/>
                  </a:cubicBezTo>
                  <a:close/>
                  <a:moveTo>
                    <a:pt x="7107" y="1956"/>
                  </a:moveTo>
                  <a:cubicBezTo>
                    <a:pt x="7108" y="1965"/>
                    <a:pt x="7110" y="1974"/>
                    <a:pt x="7111" y="1983"/>
                  </a:cubicBezTo>
                  <a:cubicBezTo>
                    <a:pt x="7095" y="1990"/>
                    <a:pt x="7079" y="1997"/>
                    <a:pt x="7063" y="2006"/>
                  </a:cubicBezTo>
                  <a:cubicBezTo>
                    <a:pt x="7061" y="1990"/>
                    <a:pt x="7058" y="1974"/>
                    <a:pt x="7055" y="1958"/>
                  </a:cubicBezTo>
                  <a:cubicBezTo>
                    <a:pt x="7073" y="1956"/>
                    <a:pt x="7089" y="1956"/>
                    <a:pt x="7107" y="1956"/>
                  </a:cubicBezTo>
                  <a:close/>
                  <a:moveTo>
                    <a:pt x="5653" y="2010"/>
                  </a:moveTo>
                  <a:cubicBezTo>
                    <a:pt x="5653" y="2016"/>
                    <a:pt x="5655" y="2022"/>
                    <a:pt x="5655" y="2030"/>
                  </a:cubicBezTo>
                  <a:lnTo>
                    <a:pt x="5624" y="2030"/>
                  </a:lnTo>
                  <a:cubicBezTo>
                    <a:pt x="5624" y="2024"/>
                    <a:pt x="5624" y="2018"/>
                    <a:pt x="5622" y="2010"/>
                  </a:cubicBezTo>
                  <a:close/>
                  <a:moveTo>
                    <a:pt x="7504" y="1953"/>
                  </a:moveTo>
                  <a:lnTo>
                    <a:pt x="7504" y="1953"/>
                  </a:lnTo>
                  <a:cubicBezTo>
                    <a:pt x="7510" y="1993"/>
                    <a:pt x="7524" y="2042"/>
                    <a:pt x="7495" y="2042"/>
                  </a:cubicBezTo>
                  <a:cubicBezTo>
                    <a:pt x="7484" y="2042"/>
                    <a:pt x="7466" y="2035"/>
                    <a:pt x="7441" y="2018"/>
                  </a:cubicBezTo>
                  <a:cubicBezTo>
                    <a:pt x="7466" y="1991"/>
                    <a:pt x="7485" y="1972"/>
                    <a:pt x="7504" y="1953"/>
                  </a:cubicBezTo>
                  <a:close/>
                  <a:moveTo>
                    <a:pt x="6888" y="1958"/>
                  </a:moveTo>
                  <a:cubicBezTo>
                    <a:pt x="6895" y="1990"/>
                    <a:pt x="6901" y="2021"/>
                    <a:pt x="6907" y="2052"/>
                  </a:cubicBezTo>
                  <a:cubicBezTo>
                    <a:pt x="6899" y="2053"/>
                    <a:pt x="6891" y="2055"/>
                    <a:pt x="6882" y="2056"/>
                  </a:cubicBezTo>
                  <a:cubicBezTo>
                    <a:pt x="6879" y="2025"/>
                    <a:pt x="6876" y="1993"/>
                    <a:pt x="6874" y="1962"/>
                  </a:cubicBezTo>
                  <a:lnTo>
                    <a:pt x="6873" y="1962"/>
                  </a:lnTo>
                  <a:cubicBezTo>
                    <a:pt x="6879" y="1960"/>
                    <a:pt x="6883" y="1959"/>
                    <a:pt x="6888" y="1958"/>
                  </a:cubicBezTo>
                  <a:close/>
                  <a:moveTo>
                    <a:pt x="9031" y="2008"/>
                  </a:moveTo>
                  <a:cubicBezTo>
                    <a:pt x="9033" y="2016"/>
                    <a:pt x="9034" y="2025"/>
                    <a:pt x="9036" y="2034"/>
                  </a:cubicBezTo>
                  <a:cubicBezTo>
                    <a:pt x="9019" y="2043"/>
                    <a:pt x="9005" y="2050"/>
                    <a:pt x="8989" y="2059"/>
                  </a:cubicBezTo>
                  <a:cubicBezTo>
                    <a:pt x="8986" y="2041"/>
                    <a:pt x="8983" y="2027"/>
                    <a:pt x="8981" y="2009"/>
                  </a:cubicBezTo>
                  <a:cubicBezTo>
                    <a:pt x="8997" y="2009"/>
                    <a:pt x="9015" y="2009"/>
                    <a:pt x="9031" y="2008"/>
                  </a:cubicBezTo>
                  <a:close/>
                  <a:moveTo>
                    <a:pt x="5680" y="1715"/>
                  </a:moveTo>
                  <a:cubicBezTo>
                    <a:pt x="5691" y="1766"/>
                    <a:pt x="5697" y="1822"/>
                    <a:pt x="5715" y="1866"/>
                  </a:cubicBezTo>
                  <a:cubicBezTo>
                    <a:pt x="5731" y="1912"/>
                    <a:pt x="5759" y="1946"/>
                    <a:pt x="5784" y="1990"/>
                  </a:cubicBezTo>
                  <a:cubicBezTo>
                    <a:pt x="5769" y="2019"/>
                    <a:pt x="5761" y="2035"/>
                    <a:pt x="5742" y="2074"/>
                  </a:cubicBezTo>
                  <a:cubicBezTo>
                    <a:pt x="5702" y="1947"/>
                    <a:pt x="5668" y="1835"/>
                    <a:pt x="5631" y="1715"/>
                  </a:cubicBezTo>
                  <a:close/>
                  <a:moveTo>
                    <a:pt x="4628" y="1952"/>
                  </a:moveTo>
                  <a:lnTo>
                    <a:pt x="4628" y="1952"/>
                  </a:lnTo>
                  <a:cubicBezTo>
                    <a:pt x="4647" y="1994"/>
                    <a:pt x="4662" y="2028"/>
                    <a:pt x="4678" y="2069"/>
                  </a:cubicBezTo>
                  <a:cubicBezTo>
                    <a:pt x="4666" y="2074"/>
                    <a:pt x="4655" y="2079"/>
                    <a:pt x="4646" y="2079"/>
                  </a:cubicBezTo>
                  <a:cubicBezTo>
                    <a:pt x="4625" y="2079"/>
                    <a:pt x="4613" y="2055"/>
                    <a:pt x="4628" y="1952"/>
                  </a:cubicBezTo>
                  <a:close/>
                  <a:moveTo>
                    <a:pt x="11590" y="2030"/>
                  </a:moveTo>
                  <a:cubicBezTo>
                    <a:pt x="11591" y="2049"/>
                    <a:pt x="11593" y="2068"/>
                    <a:pt x="11596" y="2087"/>
                  </a:cubicBezTo>
                  <a:lnTo>
                    <a:pt x="11585" y="2087"/>
                  </a:lnTo>
                  <a:cubicBezTo>
                    <a:pt x="11584" y="2068"/>
                    <a:pt x="11582" y="2049"/>
                    <a:pt x="11579" y="2031"/>
                  </a:cubicBezTo>
                  <a:cubicBezTo>
                    <a:pt x="11584" y="2031"/>
                    <a:pt x="11587" y="2030"/>
                    <a:pt x="11590" y="2030"/>
                  </a:cubicBezTo>
                  <a:close/>
                  <a:moveTo>
                    <a:pt x="6162" y="2033"/>
                  </a:moveTo>
                  <a:cubicBezTo>
                    <a:pt x="6165" y="2050"/>
                    <a:pt x="6167" y="2069"/>
                    <a:pt x="6168" y="2088"/>
                  </a:cubicBezTo>
                  <a:lnTo>
                    <a:pt x="6158" y="2088"/>
                  </a:lnTo>
                  <a:cubicBezTo>
                    <a:pt x="6156" y="2069"/>
                    <a:pt x="6155" y="2052"/>
                    <a:pt x="6153" y="2033"/>
                  </a:cubicBezTo>
                  <a:close/>
                  <a:moveTo>
                    <a:pt x="9517" y="2038"/>
                  </a:moveTo>
                  <a:cubicBezTo>
                    <a:pt x="9520" y="2058"/>
                    <a:pt x="9521" y="2077"/>
                    <a:pt x="9523" y="2096"/>
                  </a:cubicBezTo>
                  <a:lnTo>
                    <a:pt x="9512" y="2096"/>
                  </a:lnTo>
                  <a:lnTo>
                    <a:pt x="9508" y="2040"/>
                  </a:lnTo>
                  <a:cubicBezTo>
                    <a:pt x="9511" y="2040"/>
                    <a:pt x="9514" y="2040"/>
                    <a:pt x="9517" y="2038"/>
                  </a:cubicBezTo>
                  <a:close/>
                  <a:moveTo>
                    <a:pt x="4959" y="2084"/>
                  </a:moveTo>
                  <a:cubicBezTo>
                    <a:pt x="4959" y="2094"/>
                    <a:pt x="4960" y="2103"/>
                    <a:pt x="4960" y="2112"/>
                  </a:cubicBezTo>
                  <a:cubicBezTo>
                    <a:pt x="4931" y="2113"/>
                    <a:pt x="4900" y="2115"/>
                    <a:pt x="4869" y="2115"/>
                  </a:cubicBezTo>
                  <a:cubicBezTo>
                    <a:pt x="4869" y="2106"/>
                    <a:pt x="4868" y="2096"/>
                    <a:pt x="4868" y="2087"/>
                  </a:cubicBezTo>
                  <a:cubicBezTo>
                    <a:pt x="4897" y="2086"/>
                    <a:pt x="4928" y="2086"/>
                    <a:pt x="4959" y="2084"/>
                  </a:cubicBezTo>
                  <a:close/>
                  <a:moveTo>
                    <a:pt x="5034" y="2016"/>
                  </a:moveTo>
                  <a:cubicBezTo>
                    <a:pt x="5040" y="2047"/>
                    <a:pt x="5046" y="2080"/>
                    <a:pt x="5053" y="2111"/>
                  </a:cubicBezTo>
                  <a:cubicBezTo>
                    <a:pt x="5044" y="2112"/>
                    <a:pt x="5035" y="2113"/>
                    <a:pt x="5026" y="2115"/>
                  </a:cubicBezTo>
                  <a:cubicBezTo>
                    <a:pt x="5025" y="2083"/>
                    <a:pt x="5022" y="2052"/>
                    <a:pt x="5019" y="2021"/>
                  </a:cubicBezTo>
                  <a:cubicBezTo>
                    <a:pt x="5024" y="2019"/>
                    <a:pt x="5028" y="2018"/>
                    <a:pt x="5034" y="2016"/>
                  </a:cubicBezTo>
                  <a:close/>
                  <a:moveTo>
                    <a:pt x="17660" y="2018"/>
                  </a:moveTo>
                  <a:cubicBezTo>
                    <a:pt x="17663" y="2049"/>
                    <a:pt x="17666" y="2081"/>
                    <a:pt x="17669" y="2112"/>
                  </a:cubicBezTo>
                  <a:cubicBezTo>
                    <a:pt x="17663" y="2113"/>
                    <a:pt x="17658" y="2115"/>
                    <a:pt x="17654" y="2116"/>
                  </a:cubicBezTo>
                  <a:cubicBezTo>
                    <a:pt x="17648" y="2086"/>
                    <a:pt x="17641" y="2053"/>
                    <a:pt x="17635" y="2022"/>
                  </a:cubicBezTo>
                  <a:cubicBezTo>
                    <a:pt x="17644" y="2021"/>
                    <a:pt x="17653" y="2019"/>
                    <a:pt x="17660" y="2018"/>
                  </a:cubicBezTo>
                  <a:close/>
                  <a:moveTo>
                    <a:pt x="7019" y="2062"/>
                  </a:moveTo>
                  <a:cubicBezTo>
                    <a:pt x="7021" y="2080"/>
                    <a:pt x="7023" y="2099"/>
                    <a:pt x="7024" y="2118"/>
                  </a:cubicBezTo>
                  <a:lnTo>
                    <a:pt x="7014" y="2118"/>
                  </a:lnTo>
                  <a:cubicBezTo>
                    <a:pt x="7013" y="2099"/>
                    <a:pt x="7011" y="2081"/>
                    <a:pt x="7010" y="2062"/>
                  </a:cubicBezTo>
                  <a:close/>
                  <a:moveTo>
                    <a:pt x="8641" y="2077"/>
                  </a:moveTo>
                  <a:cubicBezTo>
                    <a:pt x="8643" y="2086"/>
                    <a:pt x="8644" y="2094"/>
                    <a:pt x="8646" y="2105"/>
                  </a:cubicBezTo>
                  <a:cubicBezTo>
                    <a:pt x="8630" y="2112"/>
                    <a:pt x="8613" y="2119"/>
                    <a:pt x="8597" y="2127"/>
                  </a:cubicBezTo>
                  <a:cubicBezTo>
                    <a:pt x="8596" y="2111"/>
                    <a:pt x="8593" y="2094"/>
                    <a:pt x="8591" y="2078"/>
                  </a:cubicBezTo>
                  <a:cubicBezTo>
                    <a:pt x="8607" y="2078"/>
                    <a:pt x="8625" y="2077"/>
                    <a:pt x="8641" y="2077"/>
                  </a:cubicBezTo>
                  <a:close/>
                  <a:moveTo>
                    <a:pt x="17174" y="2080"/>
                  </a:moveTo>
                  <a:cubicBezTo>
                    <a:pt x="17176" y="2099"/>
                    <a:pt x="17177" y="2118"/>
                    <a:pt x="17179" y="2137"/>
                  </a:cubicBezTo>
                  <a:lnTo>
                    <a:pt x="17169" y="2137"/>
                  </a:lnTo>
                  <a:cubicBezTo>
                    <a:pt x="17167" y="2118"/>
                    <a:pt x="17166" y="2100"/>
                    <a:pt x="17164" y="2081"/>
                  </a:cubicBezTo>
                  <a:cubicBezTo>
                    <a:pt x="17167" y="2081"/>
                    <a:pt x="17170" y="2080"/>
                    <a:pt x="17174" y="2080"/>
                  </a:cubicBezTo>
                  <a:close/>
                  <a:moveTo>
                    <a:pt x="18134" y="2125"/>
                  </a:moveTo>
                  <a:cubicBezTo>
                    <a:pt x="18134" y="2131"/>
                    <a:pt x="18134" y="2138"/>
                    <a:pt x="18135" y="2144"/>
                  </a:cubicBezTo>
                  <a:lnTo>
                    <a:pt x="18104" y="2144"/>
                  </a:lnTo>
                  <a:cubicBezTo>
                    <a:pt x="18104" y="2138"/>
                    <a:pt x="18103" y="2133"/>
                    <a:pt x="18103" y="2127"/>
                  </a:cubicBezTo>
                  <a:cubicBezTo>
                    <a:pt x="18113" y="2127"/>
                    <a:pt x="18123" y="2125"/>
                    <a:pt x="18134" y="2125"/>
                  </a:cubicBezTo>
                  <a:close/>
                  <a:moveTo>
                    <a:pt x="9290" y="2118"/>
                  </a:moveTo>
                  <a:cubicBezTo>
                    <a:pt x="9290" y="2127"/>
                    <a:pt x="9292" y="2136"/>
                    <a:pt x="9293" y="2146"/>
                  </a:cubicBezTo>
                  <a:cubicBezTo>
                    <a:pt x="9272" y="2146"/>
                    <a:pt x="9252" y="2147"/>
                    <a:pt x="9231" y="2147"/>
                  </a:cubicBezTo>
                  <a:cubicBezTo>
                    <a:pt x="9231" y="2138"/>
                    <a:pt x="9230" y="2128"/>
                    <a:pt x="9230" y="2119"/>
                  </a:cubicBezTo>
                  <a:cubicBezTo>
                    <a:pt x="9249" y="2118"/>
                    <a:pt x="9270" y="2118"/>
                    <a:pt x="9290" y="2118"/>
                  </a:cubicBezTo>
                  <a:close/>
                  <a:moveTo>
                    <a:pt x="7814" y="2093"/>
                  </a:moveTo>
                  <a:cubicBezTo>
                    <a:pt x="7816" y="2112"/>
                    <a:pt x="7817" y="2131"/>
                    <a:pt x="7819" y="2149"/>
                  </a:cubicBezTo>
                  <a:cubicBezTo>
                    <a:pt x="7816" y="2149"/>
                    <a:pt x="7813" y="2149"/>
                    <a:pt x="7809" y="2150"/>
                  </a:cubicBezTo>
                  <a:cubicBezTo>
                    <a:pt x="7807" y="2131"/>
                    <a:pt x="7806" y="2112"/>
                    <a:pt x="7804" y="2093"/>
                  </a:cubicBezTo>
                  <a:close/>
                  <a:moveTo>
                    <a:pt x="11291" y="2096"/>
                  </a:moveTo>
                  <a:cubicBezTo>
                    <a:pt x="11292" y="2115"/>
                    <a:pt x="11294" y="2134"/>
                    <a:pt x="11295" y="2153"/>
                  </a:cubicBezTo>
                  <a:lnTo>
                    <a:pt x="11285" y="2153"/>
                  </a:lnTo>
                  <a:cubicBezTo>
                    <a:pt x="11284" y="2134"/>
                    <a:pt x="11282" y="2115"/>
                    <a:pt x="11281" y="2096"/>
                  </a:cubicBezTo>
                  <a:close/>
                  <a:moveTo>
                    <a:pt x="5496" y="2053"/>
                  </a:moveTo>
                  <a:cubicBezTo>
                    <a:pt x="5500" y="2091"/>
                    <a:pt x="5503" y="2128"/>
                    <a:pt x="5506" y="2166"/>
                  </a:cubicBezTo>
                  <a:lnTo>
                    <a:pt x="5491" y="2166"/>
                  </a:lnTo>
                  <a:cubicBezTo>
                    <a:pt x="5487" y="2130"/>
                    <a:pt x="5484" y="2091"/>
                    <a:pt x="5481" y="2053"/>
                  </a:cubicBezTo>
                  <a:close/>
                  <a:moveTo>
                    <a:pt x="4478" y="2161"/>
                  </a:moveTo>
                  <a:cubicBezTo>
                    <a:pt x="4478" y="2166"/>
                    <a:pt x="4478" y="2174"/>
                    <a:pt x="4479" y="2180"/>
                  </a:cubicBezTo>
                  <a:lnTo>
                    <a:pt x="4448" y="2180"/>
                  </a:lnTo>
                  <a:cubicBezTo>
                    <a:pt x="4448" y="2174"/>
                    <a:pt x="4447" y="2168"/>
                    <a:pt x="4447" y="2162"/>
                  </a:cubicBezTo>
                  <a:cubicBezTo>
                    <a:pt x="4457" y="2161"/>
                    <a:pt x="4467" y="2161"/>
                    <a:pt x="4478" y="2161"/>
                  </a:cubicBezTo>
                  <a:close/>
                  <a:moveTo>
                    <a:pt x="4587" y="2138"/>
                  </a:moveTo>
                  <a:cubicBezTo>
                    <a:pt x="4588" y="2158"/>
                    <a:pt x="4590" y="2175"/>
                    <a:pt x="4592" y="2194"/>
                  </a:cubicBezTo>
                  <a:lnTo>
                    <a:pt x="4582" y="2194"/>
                  </a:lnTo>
                  <a:cubicBezTo>
                    <a:pt x="4581" y="2177"/>
                    <a:pt x="4579" y="2158"/>
                    <a:pt x="4576" y="2138"/>
                  </a:cubicBezTo>
                  <a:close/>
                  <a:moveTo>
                    <a:pt x="5363" y="2188"/>
                  </a:moveTo>
                  <a:cubicBezTo>
                    <a:pt x="5363" y="2196"/>
                    <a:pt x="5365" y="2202"/>
                    <a:pt x="5365" y="2208"/>
                  </a:cubicBezTo>
                  <a:cubicBezTo>
                    <a:pt x="5355" y="2208"/>
                    <a:pt x="5344" y="2209"/>
                    <a:pt x="5334" y="2209"/>
                  </a:cubicBezTo>
                  <a:lnTo>
                    <a:pt x="5333" y="2190"/>
                  </a:lnTo>
                  <a:cubicBezTo>
                    <a:pt x="5343" y="2190"/>
                    <a:pt x="5353" y="2190"/>
                    <a:pt x="5363" y="2188"/>
                  </a:cubicBezTo>
                  <a:close/>
                  <a:moveTo>
                    <a:pt x="7667" y="2155"/>
                  </a:moveTo>
                  <a:cubicBezTo>
                    <a:pt x="7669" y="2172"/>
                    <a:pt x="7670" y="2191"/>
                    <a:pt x="7672" y="2211"/>
                  </a:cubicBezTo>
                  <a:lnTo>
                    <a:pt x="7661" y="2211"/>
                  </a:lnTo>
                  <a:cubicBezTo>
                    <a:pt x="7660" y="2191"/>
                    <a:pt x="7659" y="2174"/>
                    <a:pt x="7657" y="2155"/>
                  </a:cubicBezTo>
                  <a:close/>
                  <a:moveTo>
                    <a:pt x="4866" y="2184"/>
                  </a:moveTo>
                  <a:cubicBezTo>
                    <a:pt x="4869" y="2200"/>
                    <a:pt x="4872" y="2216"/>
                    <a:pt x="4873" y="2233"/>
                  </a:cubicBezTo>
                  <a:cubicBezTo>
                    <a:pt x="4857" y="2233"/>
                    <a:pt x="4840" y="2234"/>
                    <a:pt x="4823" y="2234"/>
                  </a:cubicBezTo>
                  <a:cubicBezTo>
                    <a:pt x="4822" y="2225"/>
                    <a:pt x="4821" y="2216"/>
                    <a:pt x="4819" y="2208"/>
                  </a:cubicBezTo>
                  <a:cubicBezTo>
                    <a:pt x="4835" y="2199"/>
                    <a:pt x="4850" y="2191"/>
                    <a:pt x="4866" y="2184"/>
                  </a:cubicBezTo>
                  <a:close/>
                  <a:moveTo>
                    <a:pt x="5903" y="2209"/>
                  </a:moveTo>
                  <a:cubicBezTo>
                    <a:pt x="5905" y="2228"/>
                    <a:pt x="5906" y="2247"/>
                    <a:pt x="5909" y="2266"/>
                  </a:cubicBezTo>
                  <a:lnTo>
                    <a:pt x="5899" y="2266"/>
                  </a:lnTo>
                  <a:cubicBezTo>
                    <a:pt x="5897" y="2247"/>
                    <a:pt x="5895" y="2230"/>
                    <a:pt x="5893" y="2211"/>
                  </a:cubicBezTo>
                  <a:cubicBezTo>
                    <a:pt x="5897" y="2211"/>
                    <a:pt x="5900" y="2211"/>
                    <a:pt x="5903" y="2209"/>
                  </a:cubicBezTo>
                  <a:close/>
                  <a:moveTo>
                    <a:pt x="6486" y="2247"/>
                  </a:moveTo>
                  <a:cubicBezTo>
                    <a:pt x="6487" y="2266"/>
                    <a:pt x="6489" y="2286"/>
                    <a:pt x="6492" y="2305"/>
                  </a:cubicBezTo>
                  <a:lnTo>
                    <a:pt x="6482" y="2305"/>
                  </a:lnTo>
                  <a:cubicBezTo>
                    <a:pt x="6480" y="2286"/>
                    <a:pt x="6479" y="2267"/>
                    <a:pt x="6476" y="2249"/>
                  </a:cubicBezTo>
                  <a:lnTo>
                    <a:pt x="6476" y="2249"/>
                  </a:lnTo>
                  <a:cubicBezTo>
                    <a:pt x="6480" y="2249"/>
                    <a:pt x="6483" y="2247"/>
                    <a:pt x="6486" y="2247"/>
                  </a:cubicBezTo>
                  <a:close/>
                  <a:moveTo>
                    <a:pt x="7920" y="2259"/>
                  </a:moveTo>
                  <a:cubicBezTo>
                    <a:pt x="7922" y="2278"/>
                    <a:pt x="7923" y="2297"/>
                    <a:pt x="7925" y="2315"/>
                  </a:cubicBezTo>
                  <a:cubicBezTo>
                    <a:pt x="7922" y="2315"/>
                    <a:pt x="7919" y="2315"/>
                    <a:pt x="7915" y="2316"/>
                  </a:cubicBezTo>
                  <a:cubicBezTo>
                    <a:pt x="7913" y="2297"/>
                    <a:pt x="7912" y="2278"/>
                    <a:pt x="7910" y="2259"/>
                  </a:cubicBezTo>
                  <a:close/>
                  <a:moveTo>
                    <a:pt x="9324" y="2271"/>
                  </a:moveTo>
                  <a:cubicBezTo>
                    <a:pt x="9325" y="2290"/>
                    <a:pt x="9327" y="2309"/>
                    <a:pt x="9328" y="2328"/>
                  </a:cubicBezTo>
                  <a:lnTo>
                    <a:pt x="9318" y="2328"/>
                  </a:lnTo>
                  <a:cubicBezTo>
                    <a:pt x="9317" y="2309"/>
                    <a:pt x="9315" y="2290"/>
                    <a:pt x="9314" y="2271"/>
                  </a:cubicBezTo>
                  <a:close/>
                  <a:moveTo>
                    <a:pt x="5040" y="2314"/>
                  </a:moveTo>
                  <a:lnTo>
                    <a:pt x="5041" y="2331"/>
                  </a:lnTo>
                  <a:cubicBezTo>
                    <a:pt x="5031" y="2331"/>
                    <a:pt x="5021" y="2333"/>
                    <a:pt x="5010" y="2333"/>
                  </a:cubicBezTo>
                  <a:cubicBezTo>
                    <a:pt x="5010" y="2327"/>
                    <a:pt x="5009" y="2319"/>
                    <a:pt x="5009" y="2314"/>
                  </a:cubicBezTo>
                  <a:close/>
                  <a:moveTo>
                    <a:pt x="5550" y="2287"/>
                  </a:moveTo>
                  <a:cubicBezTo>
                    <a:pt x="5552" y="2297"/>
                    <a:pt x="5553" y="2306"/>
                    <a:pt x="5555" y="2315"/>
                  </a:cubicBezTo>
                  <a:cubicBezTo>
                    <a:pt x="5537" y="2322"/>
                    <a:pt x="5521" y="2330"/>
                    <a:pt x="5505" y="2337"/>
                  </a:cubicBezTo>
                  <a:cubicBezTo>
                    <a:pt x="5503" y="2321"/>
                    <a:pt x="5502" y="2305"/>
                    <a:pt x="5499" y="2290"/>
                  </a:cubicBezTo>
                  <a:cubicBezTo>
                    <a:pt x="5516" y="2289"/>
                    <a:pt x="5533" y="2289"/>
                    <a:pt x="5550" y="2287"/>
                  </a:cubicBezTo>
                  <a:close/>
                  <a:moveTo>
                    <a:pt x="3594" y="2283"/>
                  </a:moveTo>
                  <a:cubicBezTo>
                    <a:pt x="3595" y="2302"/>
                    <a:pt x="3596" y="2321"/>
                    <a:pt x="3598" y="2339"/>
                  </a:cubicBezTo>
                  <a:cubicBezTo>
                    <a:pt x="3595" y="2339"/>
                    <a:pt x="3592" y="2340"/>
                    <a:pt x="3588" y="2340"/>
                  </a:cubicBezTo>
                  <a:cubicBezTo>
                    <a:pt x="3586" y="2321"/>
                    <a:pt x="3585" y="2302"/>
                    <a:pt x="3583" y="2283"/>
                  </a:cubicBezTo>
                  <a:close/>
                  <a:moveTo>
                    <a:pt x="8863" y="2213"/>
                  </a:moveTo>
                  <a:cubicBezTo>
                    <a:pt x="8833" y="2286"/>
                    <a:pt x="8821" y="2315"/>
                    <a:pt x="8802" y="2359"/>
                  </a:cubicBezTo>
                  <a:cubicBezTo>
                    <a:pt x="8793" y="2313"/>
                    <a:pt x="8787" y="2288"/>
                    <a:pt x="8781" y="2250"/>
                  </a:cubicBezTo>
                  <a:lnTo>
                    <a:pt x="8781" y="2250"/>
                  </a:lnTo>
                  <a:cubicBezTo>
                    <a:pt x="8799" y="2241"/>
                    <a:pt x="8815" y="2235"/>
                    <a:pt x="8863" y="2213"/>
                  </a:cubicBezTo>
                  <a:close/>
                  <a:moveTo>
                    <a:pt x="4054" y="2325"/>
                  </a:moveTo>
                  <a:cubicBezTo>
                    <a:pt x="4055" y="2343"/>
                    <a:pt x="4057" y="2362"/>
                    <a:pt x="4058" y="2381"/>
                  </a:cubicBezTo>
                  <a:lnTo>
                    <a:pt x="4050" y="2381"/>
                  </a:lnTo>
                  <a:cubicBezTo>
                    <a:pt x="4047" y="2362"/>
                    <a:pt x="4045" y="2344"/>
                    <a:pt x="4044" y="2325"/>
                  </a:cubicBezTo>
                  <a:close/>
                  <a:moveTo>
                    <a:pt x="3214" y="2369"/>
                  </a:moveTo>
                  <a:lnTo>
                    <a:pt x="3214" y="2371"/>
                  </a:lnTo>
                  <a:cubicBezTo>
                    <a:pt x="3215" y="2377"/>
                    <a:pt x="3215" y="2383"/>
                    <a:pt x="3217" y="2389"/>
                  </a:cubicBezTo>
                  <a:cubicBezTo>
                    <a:pt x="3207" y="2389"/>
                    <a:pt x="3196" y="2390"/>
                    <a:pt x="3186" y="2390"/>
                  </a:cubicBezTo>
                  <a:lnTo>
                    <a:pt x="3185" y="2371"/>
                  </a:lnTo>
                  <a:cubicBezTo>
                    <a:pt x="3195" y="2371"/>
                    <a:pt x="3205" y="2371"/>
                    <a:pt x="3214" y="2369"/>
                  </a:cubicBezTo>
                  <a:close/>
                  <a:moveTo>
                    <a:pt x="13613" y="2381"/>
                  </a:moveTo>
                  <a:lnTo>
                    <a:pt x="13614" y="2400"/>
                  </a:lnTo>
                  <a:lnTo>
                    <a:pt x="13583" y="2400"/>
                  </a:lnTo>
                  <a:lnTo>
                    <a:pt x="13582" y="2383"/>
                  </a:lnTo>
                  <a:cubicBezTo>
                    <a:pt x="13592" y="2383"/>
                    <a:pt x="13602" y="2381"/>
                    <a:pt x="13613" y="2381"/>
                  </a:cubicBezTo>
                  <a:close/>
                  <a:moveTo>
                    <a:pt x="6124" y="2377"/>
                  </a:moveTo>
                  <a:cubicBezTo>
                    <a:pt x="6133" y="2393"/>
                    <a:pt x="6142" y="2408"/>
                    <a:pt x="6149" y="2422"/>
                  </a:cubicBezTo>
                  <a:cubicBezTo>
                    <a:pt x="6136" y="2421"/>
                    <a:pt x="6126" y="2409"/>
                    <a:pt x="6117" y="2396"/>
                  </a:cubicBezTo>
                  <a:cubicBezTo>
                    <a:pt x="6120" y="2390"/>
                    <a:pt x="6121" y="2384"/>
                    <a:pt x="6124" y="2377"/>
                  </a:cubicBezTo>
                  <a:close/>
                  <a:moveTo>
                    <a:pt x="6149" y="2422"/>
                  </a:moveTo>
                  <a:lnTo>
                    <a:pt x="6145" y="2433"/>
                  </a:lnTo>
                  <a:lnTo>
                    <a:pt x="6145" y="2433"/>
                  </a:lnTo>
                  <a:cubicBezTo>
                    <a:pt x="6145" y="2433"/>
                    <a:pt x="6145" y="2433"/>
                    <a:pt x="6145" y="2433"/>
                  </a:cubicBezTo>
                  <a:cubicBezTo>
                    <a:pt x="6146" y="2430"/>
                    <a:pt x="6148" y="2425"/>
                    <a:pt x="6149" y="2422"/>
                  </a:cubicBezTo>
                  <a:close/>
                  <a:moveTo>
                    <a:pt x="5918" y="2378"/>
                  </a:moveTo>
                  <a:cubicBezTo>
                    <a:pt x="5920" y="2397"/>
                    <a:pt x="5921" y="2417"/>
                    <a:pt x="5922" y="2436"/>
                  </a:cubicBezTo>
                  <a:lnTo>
                    <a:pt x="5912" y="2436"/>
                  </a:lnTo>
                  <a:cubicBezTo>
                    <a:pt x="5911" y="2417"/>
                    <a:pt x="5909" y="2397"/>
                    <a:pt x="5908" y="2380"/>
                  </a:cubicBezTo>
                  <a:cubicBezTo>
                    <a:pt x="5911" y="2380"/>
                    <a:pt x="5915" y="2378"/>
                    <a:pt x="5918" y="2378"/>
                  </a:cubicBezTo>
                  <a:close/>
                  <a:moveTo>
                    <a:pt x="10981" y="2389"/>
                  </a:moveTo>
                  <a:cubicBezTo>
                    <a:pt x="10982" y="2408"/>
                    <a:pt x="10984" y="2427"/>
                    <a:pt x="10985" y="2444"/>
                  </a:cubicBezTo>
                  <a:cubicBezTo>
                    <a:pt x="10982" y="2446"/>
                    <a:pt x="10979" y="2446"/>
                    <a:pt x="10975" y="2446"/>
                  </a:cubicBezTo>
                  <a:cubicBezTo>
                    <a:pt x="10973" y="2427"/>
                    <a:pt x="10972" y="2408"/>
                    <a:pt x="10970" y="2389"/>
                  </a:cubicBezTo>
                  <a:close/>
                  <a:moveTo>
                    <a:pt x="9624" y="2450"/>
                  </a:moveTo>
                  <a:cubicBezTo>
                    <a:pt x="9624" y="2456"/>
                    <a:pt x="9626" y="2464"/>
                    <a:pt x="9626" y="2469"/>
                  </a:cubicBezTo>
                  <a:lnTo>
                    <a:pt x="9595" y="2469"/>
                  </a:lnTo>
                  <a:cubicBezTo>
                    <a:pt x="9595" y="2464"/>
                    <a:pt x="9593" y="2458"/>
                    <a:pt x="9593" y="2452"/>
                  </a:cubicBezTo>
                  <a:cubicBezTo>
                    <a:pt x="9603" y="2450"/>
                    <a:pt x="9614" y="2450"/>
                    <a:pt x="9624" y="2450"/>
                  </a:cubicBezTo>
                  <a:close/>
                  <a:moveTo>
                    <a:pt x="6145" y="2434"/>
                  </a:moveTo>
                  <a:cubicBezTo>
                    <a:pt x="6158" y="2436"/>
                    <a:pt x="6168" y="2448"/>
                    <a:pt x="6177" y="2461"/>
                  </a:cubicBezTo>
                  <a:cubicBezTo>
                    <a:pt x="6174" y="2467"/>
                    <a:pt x="6171" y="2472"/>
                    <a:pt x="6170" y="2478"/>
                  </a:cubicBezTo>
                  <a:cubicBezTo>
                    <a:pt x="6161" y="2464"/>
                    <a:pt x="6153" y="2450"/>
                    <a:pt x="6145" y="2434"/>
                  </a:cubicBezTo>
                  <a:close/>
                  <a:moveTo>
                    <a:pt x="4276" y="2384"/>
                  </a:moveTo>
                  <a:cubicBezTo>
                    <a:pt x="4279" y="2415"/>
                    <a:pt x="4282" y="2446"/>
                    <a:pt x="4285" y="2477"/>
                  </a:cubicBezTo>
                  <a:cubicBezTo>
                    <a:pt x="4281" y="2478"/>
                    <a:pt x="4276" y="2480"/>
                    <a:pt x="4270" y="2481"/>
                  </a:cubicBezTo>
                  <a:cubicBezTo>
                    <a:pt x="4264" y="2452"/>
                    <a:pt x="4257" y="2421"/>
                    <a:pt x="4251" y="2390"/>
                  </a:cubicBezTo>
                  <a:cubicBezTo>
                    <a:pt x="4260" y="2387"/>
                    <a:pt x="4269" y="2386"/>
                    <a:pt x="4276" y="2384"/>
                  </a:cubicBezTo>
                  <a:close/>
                  <a:moveTo>
                    <a:pt x="3467" y="2471"/>
                  </a:moveTo>
                  <a:cubicBezTo>
                    <a:pt x="3468" y="2480"/>
                    <a:pt x="3468" y="2490"/>
                    <a:pt x="3470" y="2499"/>
                  </a:cubicBezTo>
                  <a:cubicBezTo>
                    <a:pt x="3449" y="2500"/>
                    <a:pt x="3429" y="2500"/>
                    <a:pt x="3408" y="2502"/>
                  </a:cubicBezTo>
                  <a:lnTo>
                    <a:pt x="3408" y="2500"/>
                  </a:lnTo>
                  <a:cubicBezTo>
                    <a:pt x="3408" y="2492"/>
                    <a:pt x="3407" y="2483"/>
                    <a:pt x="3407" y="2472"/>
                  </a:cubicBezTo>
                  <a:cubicBezTo>
                    <a:pt x="3426" y="2472"/>
                    <a:pt x="3446" y="2471"/>
                    <a:pt x="3467" y="2471"/>
                  </a:cubicBezTo>
                  <a:close/>
                  <a:moveTo>
                    <a:pt x="3817" y="2389"/>
                  </a:moveTo>
                  <a:cubicBezTo>
                    <a:pt x="3820" y="2427"/>
                    <a:pt x="3825" y="2464"/>
                    <a:pt x="3827" y="2502"/>
                  </a:cubicBezTo>
                  <a:lnTo>
                    <a:pt x="3813" y="2502"/>
                  </a:lnTo>
                  <a:cubicBezTo>
                    <a:pt x="3808" y="2465"/>
                    <a:pt x="3805" y="2427"/>
                    <a:pt x="3802" y="2389"/>
                  </a:cubicBezTo>
                  <a:close/>
                  <a:moveTo>
                    <a:pt x="5024" y="2483"/>
                  </a:moveTo>
                  <a:cubicBezTo>
                    <a:pt x="5024" y="2490"/>
                    <a:pt x="5024" y="2496"/>
                    <a:pt x="5025" y="2502"/>
                  </a:cubicBezTo>
                  <a:cubicBezTo>
                    <a:pt x="5015" y="2502"/>
                    <a:pt x="5004" y="2502"/>
                    <a:pt x="4994" y="2503"/>
                  </a:cubicBezTo>
                  <a:cubicBezTo>
                    <a:pt x="4994" y="2496"/>
                    <a:pt x="4993" y="2490"/>
                    <a:pt x="4993" y="2484"/>
                  </a:cubicBezTo>
                  <a:cubicBezTo>
                    <a:pt x="5003" y="2483"/>
                    <a:pt x="5013" y="2483"/>
                    <a:pt x="5024" y="2483"/>
                  </a:cubicBezTo>
                  <a:close/>
                  <a:moveTo>
                    <a:pt x="8943" y="2453"/>
                  </a:moveTo>
                  <a:cubicBezTo>
                    <a:pt x="8944" y="2472"/>
                    <a:pt x="8946" y="2490"/>
                    <a:pt x="8947" y="2509"/>
                  </a:cubicBezTo>
                  <a:lnTo>
                    <a:pt x="8939" y="2509"/>
                  </a:lnTo>
                  <a:cubicBezTo>
                    <a:pt x="8936" y="2490"/>
                    <a:pt x="8934" y="2472"/>
                    <a:pt x="8933" y="2453"/>
                  </a:cubicBezTo>
                  <a:close/>
                  <a:moveTo>
                    <a:pt x="5715" y="2499"/>
                  </a:moveTo>
                  <a:cubicBezTo>
                    <a:pt x="5717" y="2518"/>
                    <a:pt x="5718" y="2536"/>
                    <a:pt x="5719" y="2555"/>
                  </a:cubicBezTo>
                  <a:lnTo>
                    <a:pt x="5709" y="2555"/>
                  </a:lnTo>
                  <a:cubicBezTo>
                    <a:pt x="5708" y="2537"/>
                    <a:pt x="5706" y="2518"/>
                    <a:pt x="5705" y="2499"/>
                  </a:cubicBezTo>
                  <a:close/>
                  <a:moveTo>
                    <a:pt x="9069" y="2505"/>
                  </a:moveTo>
                  <a:cubicBezTo>
                    <a:pt x="9071" y="2524"/>
                    <a:pt x="9072" y="2543"/>
                    <a:pt x="9074" y="2562"/>
                  </a:cubicBezTo>
                  <a:lnTo>
                    <a:pt x="9064" y="2562"/>
                  </a:lnTo>
                  <a:cubicBezTo>
                    <a:pt x="9062" y="2543"/>
                    <a:pt x="9061" y="2525"/>
                    <a:pt x="9059" y="2506"/>
                  </a:cubicBezTo>
                  <a:cubicBezTo>
                    <a:pt x="9062" y="2506"/>
                    <a:pt x="9066" y="2506"/>
                    <a:pt x="9069" y="2505"/>
                  </a:cubicBezTo>
                  <a:close/>
                  <a:moveTo>
                    <a:pt x="8474" y="2543"/>
                  </a:moveTo>
                  <a:lnTo>
                    <a:pt x="8475" y="2562"/>
                  </a:lnTo>
                  <a:lnTo>
                    <a:pt x="8444" y="2562"/>
                  </a:lnTo>
                  <a:lnTo>
                    <a:pt x="8444" y="2564"/>
                  </a:lnTo>
                  <a:cubicBezTo>
                    <a:pt x="8444" y="2556"/>
                    <a:pt x="8443" y="2550"/>
                    <a:pt x="8443" y="2545"/>
                  </a:cubicBezTo>
                  <a:cubicBezTo>
                    <a:pt x="8453" y="2545"/>
                    <a:pt x="8463" y="2543"/>
                    <a:pt x="8474" y="2543"/>
                  </a:cubicBezTo>
                  <a:close/>
                  <a:moveTo>
                    <a:pt x="10413" y="2520"/>
                  </a:moveTo>
                  <a:cubicBezTo>
                    <a:pt x="10414" y="2538"/>
                    <a:pt x="10416" y="2557"/>
                    <a:pt x="10417" y="2575"/>
                  </a:cubicBezTo>
                  <a:lnTo>
                    <a:pt x="10417" y="2575"/>
                  </a:lnTo>
                  <a:cubicBezTo>
                    <a:pt x="10414" y="2575"/>
                    <a:pt x="10410" y="2577"/>
                    <a:pt x="10407" y="2577"/>
                  </a:cubicBezTo>
                  <a:cubicBezTo>
                    <a:pt x="10405" y="2558"/>
                    <a:pt x="10404" y="2539"/>
                    <a:pt x="10402" y="2520"/>
                  </a:cubicBezTo>
                  <a:close/>
                  <a:moveTo>
                    <a:pt x="6782" y="2465"/>
                  </a:moveTo>
                  <a:cubicBezTo>
                    <a:pt x="6785" y="2502"/>
                    <a:pt x="6789" y="2540"/>
                    <a:pt x="6792" y="2578"/>
                  </a:cubicBezTo>
                  <a:lnTo>
                    <a:pt x="6776" y="2578"/>
                  </a:lnTo>
                  <a:cubicBezTo>
                    <a:pt x="6773" y="2540"/>
                    <a:pt x="6770" y="2503"/>
                    <a:pt x="6767" y="2465"/>
                  </a:cubicBezTo>
                  <a:close/>
                  <a:moveTo>
                    <a:pt x="5658" y="2500"/>
                  </a:moveTo>
                  <a:cubicBezTo>
                    <a:pt x="5661" y="2539"/>
                    <a:pt x="5664" y="2575"/>
                    <a:pt x="5666" y="2614"/>
                  </a:cubicBezTo>
                  <a:lnTo>
                    <a:pt x="5652" y="2614"/>
                  </a:lnTo>
                  <a:cubicBezTo>
                    <a:pt x="5649" y="2577"/>
                    <a:pt x="5644" y="2539"/>
                    <a:pt x="5641" y="2502"/>
                  </a:cubicBezTo>
                  <a:cubicBezTo>
                    <a:pt x="5647" y="2502"/>
                    <a:pt x="5652" y="2500"/>
                    <a:pt x="5658" y="2500"/>
                  </a:cubicBezTo>
                  <a:close/>
                  <a:moveTo>
                    <a:pt x="8223" y="2589"/>
                  </a:moveTo>
                  <a:cubicBezTo>
                    <a:pt x="8225" y="2608"/>
                    <a:pt x="8226" y="2627"/>
                    <a:pt x="8228" y="2645"/>
                  </a:cubicBezTo>
                  <a:cubicBezTo>
                    <a:pt x="8225" y="2645"/>
                    <a:pt x="8222" y="2646"/>
                    <a:pt x="8218" y="2646"/>
                  </a:cubicBezTo>
                  <a:cubicBezTo>
                    <a:pt x="8216" y="2627"/>
                    <a:pt x="8215" y="2608"/>
                    <a:pt x="8213" y="2589"/>
                  </a:cubicBezTo>
                  <a:close/>
                  <a:moveTo>
                    <a:pt x="5755" y="2611"/>
                  </a:moveTo>
                  <a:cubicBezTo>
                    <a:pt x="5756" y="2628"/>
                    <a:pt x="5758" y="2648"/>
                    <a:pt x="5759" y="2667"/>
                  </a:cubicBezTo>
                  <a:lnTo>
                    <a:pt x="5750" y="2667"/>
                  </a:lnTo>
                  <a:cubicBezTo>
                    <a:pt x="5747" y="2648"/>
                    <a:pt x="5746" y="2630"/>
                    <a:pt x="5744" y="2611"/>
                  </a:cubicBezTo>
                  <a:close/>
                  <a:moveTo>
                    <a:pt x="8605" y="2652"/>
                  </a:moveTo>
                  <a:cubicBezTo>
                    <a:pt x="8605" y="2658"/>
                    <a:pt x="8606" y="2665"/>
                    <a:pt x="8606" y="2671"/>
                  </a:cubicBezTo>
                  <a:cubicBezTo>
                    <a:pt x="8596" y="2671"/>
                    <a:pt x="8585" y="2673"/>
                    <a:pt x="8577" y="2673"/>
                  </a:cubicBezTo>
                  <a:lnTo>
                    <a:pt x="8574" y="2653"/>
                  </a:lnTo>
                  <a:cubicBezTo>
                    <a:pt x="8584" y="2653"/>
                    <a:pt x="8594" y="2652"/>
                    <a:pt x="8605" y="2652"/>
                  </a:cubicBezTo>
                  <a:close/>
                  <a:moveTo>
                    <a:pt x="8026" y="2671"/>
                  </a:moveTo>
                  <a:cubicBezTo>
                    <a:pt x="8028" y="2677"/>
                    <a:pt x="8028" y="2683"/>
                    <a:pt x="8028" y="2689"/>
                  </a:cubicBezTo>
                  <a:cubicBezTo>
                    <a:pt x="8018" y="2690"/>
                    <a:pt x="8009" y="2690"/>
                    <a:pt x="7998" y="2690"/>
                  </a:cubicBezTo>
                  <a:cubicBezTo>
                    <a:pt x="7997" y="2684"/>
                    <a:pt x="7997" y="2677"/>
                    <a:pt x="7997" y="2671"/>
                  </a:cubicBezTo>
                  <a:close/>
                  <a:moveTo>
                    <a:pt x="11632" y="2543"/>
                  </a:moveTo>
                  <a:cubicBezTo>
                    <a:pt x="11635" y="2549"/>
                    <a:pt x="11640" y="2555"/>
                    <a:pt x="11643" y="2561"/>
                  </a:cubicBezTo>
                  <a:cubicBezTo>
                    <a:pt x="11635" y="2574"/>
                    <a:pt x="11628" y="2587"/>
                    <a:pt x="11622" y="2600"/>
                  </a:cubicBezTo>
                  <a:cubicBezTo>
                    <a:pt x="11619" y="2597"/>
                    <a:pt x="11616" y="2593"/>
                    <a:pt x="11615" y="2590"/>
                  </a:cubicBezTo>
                  <a:lnTo>
                    <a:pt x="11615" y="2590"/>
                  </a:lnTo>
                  <a:cubicBezTo>
                    <a:pt x="11621" y="2623"/>
                    <a:pt x="11624" y="2649"/>
                    <a:pt x="11625" y="2675"/>
                  </a:cubicBezTo>
                  <a:cubicBezTo>
                    <a:pt x="11625" y="2683"/>
                    <a:pt x="11621" y="2689"/>
                    <a:pt x="11618" y="2699"/>
                  </a:cubicBezTo>
                  <a:cubicBezTo>
                    <a:pt x="11590" y="2677"/>
                    <a:pt x="11560" y="2653"/>
                    <a:pt x="11515" y="2617"/>
                  </a:cubicBezTo>
                  <a:cubicBezTo>
                    <a:pt x="11559" y="2605"/>
                    <a:pt x="11588" y="2597"/>
                    <a:pt x="11618" y="2589"/>
                  </a:cubicBezTo>
                  <a:cubicBezTo>
                    <a:pt x="11621" y="2574"/>
                    <a:pt x="11626" y="2559"/>
                    <a:pt x="11632" y="2543"/>
                  </a:cubicBezTo>
                  <a:close/>
                  <a:moveTo>
                    <a:pt x="7692" y="2681"/>
                  </a:moveTo>
                  <a:cubicBezTo>
                    <a:pt x="7692" y="2687"/>
                    <a:pt x="7694" y="2693"/>
                    <a:pt x="7694" y="2700"/>
                  </a:cubicBezTo>
                  <a:lnTo>
                    <a:pt x="7663" y="2700"/>
                  </a:lnTo>
                  <a:cubicBezTo>
                    <a:pt x="7663" y="2695"/>
                    <a:pt x="7663" y="2689"/>
                    <a:pt x="7661" y="2681"/>
                  </a:cubicBezTo>
                  <a:close/>
                  <a:moveTo>
                    <a:pt x="8288" y="2643"/>
                  </a:moveTo>
                  <a:cubicBezTo>
                    <a:pt x="8291" y="2662"/>
                    <a:pt x="8293" y="2681"/>
                    <a:pt x="8294" y="2700"/>
                  </a:cubicBezTo>
                  <a:lnTo>
                    <a:pt x="8284" y="2700"/>
                  </a:lnTo>
                  <a:cubicBezTo>
                    <a:pt x="8282" y="2681"/>
                    <a:pt x="8281" y="2662"/>
                    <a:pt x="8279" y="2643"/>
                  </a:cubicBezTo>
                  <a:close/>
                  <a:moveTo>
                    <a:pt x="3882" y="2689"/>
                  </a:moveTo>
                  <a:lnTo>
                    <a:pt x="3883" y="2708"/>
                  </a:lnTo>
                  <a:lnTo>
                    <a:pt x="3854" y="2708"/>
                  </a:lnTo>
                  <a:cubicBezTo>
                    <a:pt x="3852" y="2702"/>
                    <a:pt x="3852" y="2696"/>
                    <a:pt x="3852" y="2689"/>
                  </a:cubicBezTo>
                  <a:close/>
                  <a:moveTo>
                    <a:pt x="4960" y="2565"/>
                  </a:moveTo>
                  <a:cubicBezTo>
                    <a:pt x="4971" y="2612"/>
                    <a:pt x="4975" y="2637"/>
                    <a:pt x="4981" y="2674"/>
                  </a:cubicBezTo>
                  <a:cubicBezTo>
                    <a:pt x="4963" y="2681"/>
                    <a:pt x="4947" y="2689"/>
                    <a:pt x="4898" y="2711"/>
                  </a:cubicBezTo>
                  <a:cubicBezTo>
                    <a:pt x="4929" y="2639"/>
                    <a:pt x="4941" y="2609"/>
                    <a:pt x="4960" y="2565"/>
                  </a:cubicBezTo>
                  <a:close/>
                  <a:moveTo>
                    <a:pt x="7842" y="2630"/>
                  </a:moveTo>
                  <a:lnTo>
                    <a:pt x="7842" y="2630"/>
                  </a:lnTo>
                  <a:cubicBezTo>
                    <a:pt x="7860" y="2649"/>
                    <a:pt x="7881" y="2671"/>
                    <a:pt x="7909" y="2700"/>
                  </a:cubicBezTo>
                  <a:cubicBezTo>
                    <a:pt x="7890" y="2708"/>
                    <a:pt x="7876" y="2712"/>
                    <a:pt x="7851" y="2723"/>
                  </a:cubicBezTo>
                  <a:cubicBezTo>
                    <a:pt x="7847" y="2670"/>
                    <a:pt x="7844" y="2646"/>
                    <a:pt x="7842" y="2630"/>
                  </a:cubicBezTo>
                  <a:close/>
                  <a:moveTo>
                    <a:pt x="3748" y="2674"/>
                  </a:moveTo>
                  <a:cubicBezTo>
                    <a:pt x="3751" y="2693"/>
                    <a:pt x="3752" y="2711"/>
                    <a:pt x="3754" y="2730"/>
                  </a:cubicBezTo>
                  <a:lnTo>
                    <a:pt x="3744" y="2730"/>
                  </a:lnTo>
                  <a:cubicBezTo>
                    <a:pt x="3742" y="2712"/>
                    <a:pt x="3741" y="2693"/>
                    <a:pt x="3739" y="2674"/>
                  </a:cubicBezTo>
                  <a:close/>
                  <a:moveTo>
                    <a:pt x="5277" y="2680"/>
                  </a:moveTo>
                  <a:cubicBezTo>
                    <a:pt x="5278" y="2696"/>
                    <a:pt x="5280" y="2712"/>
                    <a:pt x="5281" y="2728"/>
                  </a:cubicBezTo>
                  <a:cubicBezTo>
                    <a:pt x="5265" y="2730"/>
                    <a:pt x="5247" y="2730"/>
                    <a:pt x="5231" y="2730"/>
                  </a:cubicBezTo>
                  <a:cubicBezTo>
                    <a:pt x="5230" y="2721"/>
                    <a:pt x="5228" y="2712"/>
                    <a:pt x="5227" y="2703"/>
                  </a:cubicBezTo>
                  <a:cubicBezTo>
                    <a:pt x="5243" y="2695"/>
                    <a:pt x="5260" y="2687"/>
                    <a:pt x="5277" y="2680"/>
                  </a:cubicBezTo>
                  <a:close/>
                  <a:moveTo>
                    <a:pt x="12266" y="2702"/>
                  </a:moveTo>
                  <a:cubicBezTo>
                    <a:pt x="12268" y="2711"/>
                    <a:pt x="12268" y="2721"/>
                    <a:pt x="12269" y="2730"/>
                  </a:cubicBezTo>
                  <a:cubicBezTo>
                    <a:pt x="12249" y="2730"/>
                    <a:pt x="12228" y="2731"/>
                    <a:pt x="12209" y="2731"/>
                  </a:cubicBezTo>
                  <a:cubicBezTo>
                    <a:pt x="12208" y="2723"/>
                    <a:pt x="12208" y="2714"/>
                    <a:pt x="12206" y="2703"/>
                  </a:cubicBezTo>
                  <a:cubicBezTo>
                    <a:pt x="12227" y="2703"/>
                    <a:pt x="12247" y="2702"/>
                    <a:pt x="12266" y="2702"/>
                  </a:cubicBezTo>
                  <a:close/>
                  <a:moveTo>
                    <a:pt x="12105" y="2693"/>
                  </a:moveTo>
                  <a:cubicBezTo>
                    <a:pt x="12106" y="2712"/>
                    <a:pt x="12108" y="2730"/>
                    <a:pt x="12109" y="2749"/>
                  </a:cubicBezTo>
                  <a:lnTo>
                    <a:pt x="12099" y="2749"/>
                  </a:lnTo>
                  <a:cubicBezTo>
                    <a:pt x="12097" y="2730"/>
                    <a:pt x="12096" y="2712"/>
                    <a:pt x="12094" y="2693"/>
                  </a:cubicBezTo>
                  <a:close/>
                  <a:moveTo>
                    <a:pt x="11678" y="2706"/>
                  </a:moveTo>
                  <a:cubicBezTo>
                    <a:pt x="11681" y="2725"/>
                    <a:pt x="11682" y="2743"/>
                    <a:pt x="11684" y="2762"/>
                  </a:cubicBezTo>
                  <a:lnTo>
                    <a:pt x="11674" y="2762"/>
                  </a:lnTo>
                  <a:cubicBezTo>
                    <a:pt x="11672" y="2745"/>
                    <a:pt x="11671" y="2725"/>
                    <a:pt x="11669" y="2706"/>
                  </a:cubicBezTo>
                  <a:close/>
                  <a:moveTo>
                    <a:pt x="3430" y="2759"/>
                  </a:moveTo>
                  <a:cubicBezTo>
                    <a:pt x="3432" y="2765"/>
                    <a:pt x="3432" y="2773"/>
                    <a:pt x="3432" y="2778"/>
                  </a:cubicBezTo>
                  <a:lnTo>
                    <a:pt x="3402" y="2778"/>
                  </a:lnTo>
                  <a:lnTo>
                    <a:pt x="3401" y="2761"/>
                  </a:lnTo>
                  <a:cubicBezTo>
                    <a:pt x="3411" y="2759"/>
                    <a:pt x="3420" y="2759"/>
                    <a:pt x="3430" y="2759"/>
                  </a:cubicBezTo>
                  <a:close/>
                  <a:moveTo>
                    <a:pt x="3026" y="2750"/>
                  </a:moveTo>
                  <a:cubicBezTo>
                    <a:pt x="3029" y="2767"/>
                    <a:pt x="3030" y="2783"/>
                    <a:pt x="3033" y="2801"/>
                  </a:cubicBezTo>
                  <a:cubicBezTo>
                    <a:pt x="3006" y="2801"/>
                    <a:pt x="2979" y="2802"/>
                    <a:pt x="2952" y="2802"/>
                  </a:cubicBezTo>
                  <a:cubicBezTo>
                    <a:pt x="2951" y="2793"/>
                    <a:pt x="2949" y="2784"/>
                    <a:pt x="2948" y="2774"/>
                  </a:cubicBezTo>
                  <a:cubicBezTo>
                    <a:pt x="2974" y="2765"/>
                    <a:pt x="3001" y="2758"/>
                    <a:pt x="3026" y="2750"/>
                  </a:cubicBezTo>
                  <a:close/>
                  <a:moveTo>
                    <a:pt x="8279" y="2771"/>
                  </a:moveTo>
                  <a:cubicBezTo>
                    <a:pt x="8279" y="2780"/>
                    <a:pt x="8281" y="2790"/>
                    <a:pt x="8282" y="2799"/>
                  </a:cubicBezTo>
                  <a:cubicBezTo>
                    <a:pt x="8262" y="2801"/>
                    <a:pt x="8241" y="2801"/>
                    <a:pt x="8221" y="2802"/>
                  </a:cubicBezTo>
                  <a:cubicBezTo>
                    <a:pt x="8221" y="2792"/>
                    <a:pt x="8219" y="2783"/>
                    <a:pt x="8219" y="2773"/>
                  </a:cubicBezTo>
                  <a:cubicBezTo>
                    <a:pt x="8238" y="2773"/>
                    <a:pt x="8259" y="2773"/>
                    <a:pt x="8279" y="2771"/>
                  </a:cubicBezTo>
                  <a:close/>
                  <a:moveTo>
                    <a:pt x="6621" y="2706"/>
                  </a:moveTo>
                  <a:cubicBezTo>
                    <a:pt x="6624" y="2737"/>
                    <a:pt x="6627" y="2768"/>
                    <a:pt x="6630" y="2801"/>
                  </a:cubicBezTo>
                  <a:cubicBezTo>
                    <a:pt x="6624" y="2802"/>
                    <a:pt x="6620" y="2803"/>
                    <a:pt x="6615" y="2803"/>
                  </a:cubicBezTo>
                  <a:cubicBezTo>
                    <a:pt x="6608" y="2773"/>
                    <a:pt x="6602" y="2742"/>
                    <a:pt x="6596" y="2711"/>
                  </a:cubicBezTo>
                  <a:cubicBezTo>
                    <a:pt x="6605" y="2709"/>
                    <a:pt x="6612" y="2708"/>
                    <a:pt x="6621" y="2706"/>
                  </a:cubicBezTo>
                  <a:close/>
                  <a:moveTo>
                    <a:pt x="1307" y="2699"/>
                  </a:moveTo>
                  <a:cubicBezTo>
                    <a:pt x="1298" y="2730"/>
                    <a:pt x="1290" y="2764"/>
                    <a:pt x="1278" y="2809"/>
                  </a:cubicBezTo>
                  <a:cubicBezTo>
                    <a:pt x="1270" y="2774"/>
                    <a:pt x="1266" y="2750"/>
                    <a:pt x="1257" y="2700"/>
                  </a:cubicBezTo>
                  <a:cubicBezTo>
                    <a:pt x="1285" y="2700"/>
                    <a:pt x="1298" y="2699"/>
                    <a:pt x="1307" y="2699"/>
                  </a:cubicBezTo>
                  <a:close/>
                  <a:moveTo>
                    <a:pt x="9096" y="2787"/>
                  </a:moveTo>
                  <a:cubicBezTo>
                    <a:pt x="9097" y="2803"/>
                    <a:pt x="9100" y="2818"/>
                    <a:pt x="9102" y="2834"/>
                  </a:cubicBezTo>
                  <a:cubicBezTo>
                    <a:pt x="9086" y="2836"/>
                    <a:pt x="9068" y="2836"/>
                    <a:pt x="9052" y="2836"/>
                  </a:cubicBezTo>
                  <a:cubicBezTo>
                    <a:pt x="9050" y="2827"/>
                    <a:pt x="9049" y="2818"/>
                    <a:pt x="9047" y="2809"/>
                  </a:cubicBezTo>
                  <a:lnTo>
                    <a:pt x="9096" y="2787"/>
                  </a:lnTo>
                  <a:close/>
                  <a:moveTo>
                    <a:pt x="1885" y="2671"/>
                  </a:moveTo>
                  <a:cubicBezTo>
                    <a:pt x="1890" y="2734"/>
                    <a:pt x="1894" y="2781"/>
                    <a:pt x="1900" y="2846"/>
                  </a:cubicBezTo>
                  <a:cubicBezTo>
                    <a:pt x="1869" y="2830"/>
                    <a:pt x="1834" y="2803"/>
                    <a:pt x="1799" y="2795"/>
                  </a:cubicBezTo>
                  <a:cubicBezTo>
                    <a:pt x="1765" y="2786"/>
                    <a:pt x="1731" y="2795"/>
                    <a:pt x="1694" y="2750"/>
                  </a:cubicBezTo>
                  <a:cubicBezTo>
                    <a:pt x="1731" y="2746"/>
                    <a:pt x="1769" y="2748"/>
                    <a:pt x="1804" y="2733"/>
                  </a:cubicBezTo>
                  <a:cubicBezTo>
                    <a:pt x="1832" y="2721"/>
                    <a:pt x="1859" y="2692"/>
                    <a:pt x="1885" y="2671"/>
                  </a:cubicBezTo>
                  <a:close/>
                  <a:moveTo>
                    <a:pt x="8986" y="2846"/>
                  </a:moveTo>
                  <a:cubicBezTo>
                    <a:pt x="8986" y="2846"/>
                    <a:pt x="8986" y="2847"/>
                    <a:pt x="8986" y="2847"/>
                  </a:cubicBezTo>
                  <a:lnTo>
                    <a:pt x="8986" y="2847"/>
                  </a:lnTo>
                  <a:cubicBezTo>
                    <a:pt x="8986" y="2847"/>
                    <a:pt x="8986" y="2846"/>
                    <a:pt x="8986" y="2846"/>
                  </a:cubicBezTo>
                  <a:close/>
                  <a:moveTo>
                    <a:pt x="2618" y="2698"/>
                  </a:moveTo>
                  <a:cubicBezTo>
                    <a:pt x="2649" y="2759"/>
                    <a:pt x="2665" y="2795"/>
                    <a:pt x="2698" y="2859"/>
                  </a:cubicBezTo>
                  <a:cubicBezTo>
                    <a:pt x="2640" y="2870"/>
                    <a:pt x="2602" y="2876"/>
                    <a:pt x="2567" y="2883"/>
                  </a:cubicBezTo>
                  <a:cubicBezTo>
                    <a:pt x="2520" y="2728"/>
                    <a:pt x="2618" y="2787"/>
                    <a:pt x="2618" y="2698"/>
                  </a:cubicBezTo>
                  <a:close/>
                  <a:moveTo>
                    <a:pt x="2386" y="2714"/>
                  </a:moveTo>
                  <a:cubicBezTo>
                    <a:pt x="2393" y="2759"/>
                    <a:pt x="2397" y="2795"/>
                    <a:pt x="2400" y="2817"/>
                  </a:cubicBezTo>
                  <a:cubicBezTo>
                    <a:pt x="2412" y="2837"/>
                    <a:pt x="2421" y="2849"/>
                    <a:pt x="2431" y="2862"/>
                  </a:cubicBezTo>
                  <a:cubicBezTo>
                    <a:pt x="2428" y="2868"/>
                    <a:pt x="2425" y="2874"/>
                    <a:pt x="2422" y="2880"/>
                  </a:cubicBezTo>
                  <a:cubicBezTo>
                    <a:pt x="2415" y="2865"/>
                    <a:pt x="2406" y="2851"/>
                    <a:pt x="2397" y="2834"/>
                  </a:cubicBezTo>
                  <a:cubicBezTo>
                    <a:pt x="2399" y="2831"/>
                    <a:pt x="2400" y="2827"/>
                    <a:pt x="2403" y="2824"/>
                  </a:cubicBezTo>
                  <a:lnTo>
                    <a:pt x="2403" y="2824"/>
                  </a:lnTo>
                  <a:cubicBezTo>
                    <a:pt x="2384" y="2843"/>
                    <a:pt x="2371" y="2864"/>
                    <a:pt x="2356" y="2889"/>
                  </a:cubicBezTo>
                  <a:cubicBezTo>
                    <a:pt x="2346" y="2853"/>
                    <a:pt x="2339" y="2821"/>
                    <a:pt x="2328" y="2790"/>
                  </a:cubicBezTo>
                  <a:cubicBezTo>
                    <a:pt x="2322" y="2774"/>
                    <a:pt x="2312" y="2764"/>
                    <a:pt x="2293" y="2734"/>
                  </a:cubicBezTo>
                  <a:cubicBezTo>
                    <a:pt x="2327" y="2727"/>
                    <a:pt x="2353" y="2721"/>
                    <a:pt x="2386" y="2714"/>
                  </a:cubicBezTo>
                  <a:close/>
                  <a:moveTo>
                    <a:pt x="7513" y="2837"/>
                  </a:moveTo>
                  <a:cubicBezTo>
                    <a:pt x="7514" y="2856"/>
                    <a:pt x="7516" y="2876"/>
                    <a:pt x="7517" y="2895"/>
                  </a:cubicBezTo>
                  <a:lnTo>
                    <a:pt x="7507" y="2895"/>
                  </a:lnTo>
                  <a:cubicBezTo>
                    <a:pt x="7506" y="2876"/>
                    <a:pt x="7504" y="2856"/>
                    <a:pt x="7503" y="2837"/>
                  </a:cubicBezTo>
                  <a:close/>
                  <a:moveTo>
                    <a:pt x="5531" y="2843"/>
                  </a:moveTo>
                  <a:cubicBezTo>
                    <a:pt x="5533" y="2862"/>
                    <a:pt x="5534" y="2881"/>
                    <a:pt x="5536" y="2901"/>
                  </a:cubicBezTo>
                  <a:lnTo>
                    <a:pt x="5525" y="2901"/>
                  </a:lnTo>
                  <a:cubicBezTo>
                    <a:pt x="5524" y="2881"/>
                    <a:pt x="5522" y="2862"/>
                    <a:pt x="5521" y="2845"/>
                  </a:cubicBezTo>
                  <a:cubicBezTo>
                    <a:pt x="5524" y="2845"/>
                    <a:pt x="5528" y="2843"/>
                    <a:pt x="5531" y="2843"/>
                  </a:cubicBezTo>
                  <a:close/>
                  <a:moveTo>
                    <a:pt x="1022" y="2873"/>
                  </a:moveTo>
                  <a:cubicBezTo>
                    <a:pt x="1023" y="2892"/>
                    <a:pt x="1025" y="2911"/>
                    <a:pt x="1026" y="2929"/>
                  </a:cubicBezTo>
                  <a:lnTo>
                    <a:pt x="1026" y="2930"/>
                  </a:lnTo>
                  <a:lnTo>
                    <a:pt x="1016" y="2930"/>
                  </a:lnTo>
                  <a:cubicBezTo>
                    <a:pt x="1014" y="2911"/>
                    <a:pt x="1013" y="2892"/>
                    <a:pt x="1012" y="2873"/>
                  </a:cubicBezTo>
                  <a:close/>
                  <a:moveTo>
                    <a:pt x="2486" y="2883"/>
                  </a:moveTo>
                  <a:cubicBezTo>
                    <a:pt x="2487" y="2902"/>
                    <a:pt x="2489" y="2921"/>
                    <a:pt x="2492" y="2940"/>
                  </a:cubicBezTo>
                  <a:lnTo>
                    <a:pt x="2481" y="2940"/>
                  </a:lnTo>
                  <a:cubicBezTo>
                    <a:pt x="2480" y="2921"/>
                    <a:pt x="2477" y="2902"/>
                    <a:pt x="2475" y="2883"/>
                  </a:cubicBezTo>
                  <a:close/>
                  <a:moveTo>
                    <a:pt x="2243" y="2890"/>
                  </a:moveTo>
                  <a:cubicBezTo>
                    <a:pt x="2244" y="2909"/>
                    <a:pt x="2246" y="2929"/>
                    <a:pt x="2247" y="2948"/>
                  </a:cubicBezTo>
                  <a:lnTo>
                    <a:pt x="2237" y="2948"/>
                  </a:lnTo>
                  <a:cubicBezTo>
                    <a:pt x="2236" y="2929"/>
                    <a:pt x="2234" y="2911"/>
                    <a:pt x="2233" y="2892"/>
                  </a:cubicBezTo>
                  <a:cubicBezTo>
                    <a:pt x="2234" y="2891"/>
                    <a:pt x="2236" y="2891"/>
                    <a:pt x="2238" y="2891"/>
                  </a:cubicBezTo>
                  <a:cubicBezTo>
                    <a:pt x="2240" y="2891"/>
                    <a:pt x="2241" y="2891"/>
                    <a:pt x="2243" y="2890"/>
                  </a:cubicBezTo>
                  <a:close/>
                  <a:moveTo>
                    <a:pt x="3798" y="2899"/>
                  </a:moveTo>
                  <a:cubicBezTo>
                    <a:pt x="3799" y="2917"/>
                    <a:pt x="3801" y="2936"/>
                    <a:pt x="3804" y="2955"/>
                  </a:cubicBezTo>
                  <a:lnTo>
                    <a:pt x="3794" y="2955"/>
                  </a:lnTo>
                  <a:cubicBezTo>
                    <a:pt x="3792" y="2936"/>
                    <a:pt x="3789" y="2918"/>
                    <a:pt x="3788" y="2899"/>
                  </a:cubicBezTo>
                  <a:close/>
                  <a:moveTo>
                    <a:pt x="3735" y="2845"/>
                  </a:moveTo>
                  <a:cubicBezTo>
                    <a:pt x="3738" y="2881"/>
                    <a:pt x="3742" y="2920"/>
                    <a:pt x="3745" y="2956"/>
                  </a:cubicBezTo>
                  <a:cubicBezTo>
                    <a:pt x="3739" y="2958"/>
                    <a:pt x="3735" y="2958"/>
                    <a:pt x="3729" y="2958"/>
                  </a:cubicBezTo>
                  <a:cubicBezTo>
                    <a:pt x="3726" y="2920"/>
                    <a:pt x="3723" y="2883"/>
                    <a:pt x="3720" y="2845"/>
                  </a:cubicBezTo>
                  <a:close/>
                  <a:moveTo>
                    <a:pt x="1787" y="2905"/>
                  </a:moveTo>
                  <a:cubicBezTo>
                    <a:pt x="1788" y="2924"/>
                    <a:pt x="1790" y="2943"/>
                    <a:pt x="1791" y="2961"/>
                  </a:cubicBezTo>
                  <a:cubicBezTo>
                    <a:pt x="1788" y="2962"/>
                    <a:pt x="1785" y="2962"/>
                    <a:pt x="1781" y="2962"/>
                  </a:cubicBezTo>
                  <a:cubicBezTo>
                    <a:pt x="1779" y="2943"/>
                    <a:pt x="1778" y="2924"/>
                    <a:pt x="1777" y="2905"/>
                  </a:cubicBezTo>
                  <a:close/>
                  <a:moveTo>
                    <a:pt x="795" y="2955"/>
                  </a:moveTo>
                  <a:lnTo>
                    <a:pt x="797" y="2974"/>
                  </a:lnTo>
                  <a:cubicBezTo>
                    <a:pt x="786" y="2974"/>
                    <a:pt x="776" y="2976"/>
                    <a:pt x="766" y="2976"/>
                  </a:cubicBezTo>
                  <a:cubicBezTo>
                    <a:pt x="766" y="2968"/>
                    <a:pt x="766" y="2962"/>
                    <a:pt x="764" y="2956"/>
                  </a:cubicBezTo>
                  <a:cubicBezTo>
                    <a:pt x="775" y="2956"/>
                    <a:pt x="785" y="2955"/>
                    <a:pt x="795" y="2955"/>
                  </a:cubicBezTo>
                  <a:close/>
                  <a:moveTo>
                    <a:pt x="5491" y="2977"/>
                  </a:moveTo>
                  <a:cubicBezTo>
                    <a:pt x="5493" y="2983"/>
                    <a:pt x="5493" y="2989"/>
                    <a:pt x="5493" y="2996"/>
                  </a:cubicBezTo>
                  <a:lnTo>
                    <a:pt x="5463" y="2996"/>
                  </a:lnTo>
                  <a:cubicBezTo>
                    <a:pt x="5462" y="2990"/>
                    <a:pt x="5462" y="2984"/>
                    <a:pt x="5462" y="2979"/>
                  </a:cubicBezTo>
                  <a:cubicBezTo>
                    <a:pt x="5471" y="2977"/>
                    <a:pt x="5481" y="2977"/>
                    <a:pt x="5491" y="2977"/>
                  </a:cubicBezTo>
                  <a:close/>
                  <a:moveTo>
                    <a:pt x="4207" y="2770"/>
                  </a:moveTo>
                  <a:lnTo>
                    <a:pt x="4207" y="2770"/>
                  </a:lnTo>
                  <a:cubicBezTo>
                    <a:pt x="4226" y="2798"/>
                    <a:pt x="4242" y="2823"/>
                    <a:pt x="4263" y="2856"/>
                  </a:cubicBezTo>
                  <a:cubicBezTo>
                    <a:pt x="4264" y="2899"/>
                    <a:pt x="4267" y="2948"/>
                    <a:pt x="4269" y="2998"/>
                  </a:cubicBezTo>
                  <a:cubicBezTo>
                    <a:pt x="4259" y="2914"/>
                    <a:pt x="4173" y="2876"/>
                    <a:pt x="4207" y="2770"/>
                  </a:cubicBezTo>
                  <a:close/>
                  <a:moveTo>
                    <a:pt x="2344" y="2954"/>
                  </a:moveTo>
                  <a:cubicBezTo>
                    <a:pt x="2346" y="2962"/>
                    <a:pt x="2347" y="2973"/>
                    <a:pt x="2349" y="2981"/>
                  </a:cubicBezTo>
                  <a:cubicBezTo>
                    <a:pt x="2333" y="2989"/>
                    <a:pt x="2316" y="2996"/>
                    <a:pt x="2302" y="3005"/>
                  </a:cubicBezTo>
                  <a:cubicBezTo>
                    <a:pt x="2299" y="2989"/>
                    <a:pt x="2296" y="2973"/>
                    <a:pt x="2294" y="2956"/>
                  </a:cubicBezTo>
                  <a:cubicBezTo>
                    <a:pt x="2311" y="2955"/>
                    <a:pt x="2327" y="2955"/>
                    <a:pt x="2344" y="2955"/>
                  </a:cubicBezTo>
                  <a:lnTo>
                    <a:pt x="2344" y="2954"/>
                  </a:lnTo>
                  <a:close/>
                  <a:moveTo>
                    <a:pt x="3467" y="2909"/>
                  </a:moveTo>
                  <a:cubicBezTo>
                    <a:pt x="3470" y="2948"/>
                    <a:pt x="3473" y="2984"/>
                    <a:pt x="3476" y="3023"/>
                  </a:cubicBezTo>
                  <a:lnTo>
                    <a:pt x="3461" y="3023"/>
                  </a:lnTo>
                  <a:cubicBezTo>
                    <a:pt x="3458" y="2984"/>
                    <a:pt x="3454" y="2948"/>
                    <a:pt x="3451" y="2909"/>
                  </a:cubicBezTo>
                  <a:close/>
                  <a:moveTo>
                    <a:pt x="4906" y="2974"/>
                  </a:moveTo>
                  <a:cubicBezTo>
                    <a:pt x="4907" y="2990"/>
                    <a:pt x="4909" y="3006"/>
                    <a:pt x="4910" y="3024"/>
                  </a:cubicBezTo>
                  <a:cubicBezTo>
                    <a:pt x="4884" y="3024"/>
                    <a:pt x="4857" y="3026"/>
                    <a:pt x="4831" y="3026"/>
                  </a:cubicBezTo>
                  <a:cubicBezTo>
                    <a:pt x="4829" y="3017"/>
                    <a:pt x="4828" y="3006"/>
                    <a:pt x="4826" y="2996"/>
                  </a:cubicBezTo>
                  <a:cubicBezTo>
                    <a:pt x="4853" y="2989"/>
                    <a:pt x="4879" y="2981"/>
                    <a:pt x="4906" y="2974"/>
                  </a:cubicBezTo>
                  <a:close/>
                  <a:moveTo>
                    <a:pt x="2918" y="2929"/>
                  </a:moveTo>
                  <a:cubicBezTo>
                    <a:pt x="2926" y="2965"/>
                    <a:pt x="2931" y="3001"/>
                    <a:pt x="2939" y="3037"/>
                  </a:cubicBezTo>
                  <a:lnTo>
                    <a:pt x="2935" y="3038"/>
                  </a:lnTo>
                  <a:lnTo>
                    <a:pt x="2935" y="3038"/>
                  </a:lnTo>
                  <a:cubicBezTo>
                    <a:pt x="2908" y="3004"/>
                    <a:pt x="2903" y="2969"/>
                    <a:pt x="2899" y="2933"/>
                  </a:cubicBezTo>
                  <a:cubicBezTo>
                    <a:pt x="2905" y="2931"/>
                    <a:pt x="2912" y="2930"/>
                    <a:pt x="2918" y="2929"/>
                  </a:cubicBezTo>
                  <a:close/>
                  <a:moveTo>
                    <a:pt x="2174" y="3026"/>
                  </a:moveTo>
                  <a:cubicBezTo>
                    <a:pt x="2174" y="3032"/>
                    <a:pt x="2174" y="3037"/>
                    <a:pt x="2175" y="3043"/>
                  </a:cubicBezTo>
                  <a:cubicBezTo>
                    <a:pt x="2165" y="3045"/>
                    <a:pt x="2155" y="3045"/>
                    <a:pt x="2144" y="3045"/>
                  </a:cubicBezTo>
                  <a:lnTo>
                    <a:pt x="2143" y="3026"/>
                  </a:lnTo>
                  <a:close/>
                  <a:moveTo>
                    <a:pt x="8135" y="2987"/>
                  </a:moveTo>
                  <a:cubicBezTo>
                    <a:pt x="8137" y="3006"/>
                    <a:pt x="8138" y="3026"/>
                    <a:pt x="8140" y="3043"/>
                  </a:cubicBezTo>
                  <a:cubicBezTo>
                    <a:pt x="8138" y="3044"/>
                    <a:pt x="8137" y="3044"/>
                    <a:pt x="8135" y="3044"/>
                  </a:cubicBezTo>
                  <a:cubicBezTo>
                    <a:pt x="8133" y="3044"/>
                    <a:pt x="8132" y="3044"/>
                    <a:pt x="8129" y="3045"/>
                  </a:cubicBezTo>
                  <a:cubicBezTo>
                    <a:pt x="8128" y="3026"/>
                    <a:pt x="8126" y="3006"/>
                    <a:pt x="8125" y="2987"/>
                  </a:cubicBezTo>
                  <a:close/>
                  <a:moveTo>
                    <a:pt x="454" y="3004"/>
                  </a:moveTo>
                  <a:cubicBezTo>
                    <a:pt x="455" y="3023"/>
                    <a:pt x="457" y="3042"/>
                    <a:pt x="458" y="3061"/>
                  </a:cubicBezTo>
                  <a:lnTo>
                    <a:pt x="448" y="3061"/>
                  </a:lnTo>
                  <a:cubicBezTo>
                    <a:pt x="447" y="3042"/>
                    <a:pt x="445" y="3023"/>
                    <a:pt x="444" y="3004"/>
                  </a:cubicBezTo>
                  <a:close/>
                  <a:moveTo>
                    <a:pt x="5817" y="2948"/>
                  </a:moveTo>
                  <a:cubicBezTo>
                    <a:pt x="5819" y="2986"/>
                    <a:pt x="5822" y="3023"/>
                    <a:pt x="5827" y="3061"/>
                  </a:cubicBezTo>
                  <a:lnTo>
                    <a:pt x="5811" y="3061"/>
                  </a:lnTo>
                  <a:cubicBezTo>
                    <a:pt x="5808" y="3024"/>
                    <a:pt x="5805" y="2986"/>
                    <a:pt x="5802" y="2949"/>
                  </a:cubicBezTo>
                  <a:cubicBezTo>
                    <a:pt x="5806" y="2949"/>
                    <a:pt x="5812" y="2948"/>
                    <a:pt x="5817" y="2948"/>
                  </a:cubicBezTo>
                  <a:close/>
                  <a:moveTo>
                    <a:pt x="1219" y="3036"/>
                  </a:moveTo>
                  <a:cubicBezTo>
                    <a:pt x="1220" y="3055"/>
                    <a:pt x="1222" y="3074"/>
                    <a:pt x="1223" y="3092"/>
                  </a:cubicBezTo>
                  <a:cubicBezTo>
                    <a:pt x="1220" y="3093"/>
                    <a:pt x="1216" y="3093"/>
                    <a:pt x="1213" y="3093"/>
                  </a:cubicBezTo>
                  <a:cubicBezTo>
                    <a:pt x="1212" y="3074"/>
                    <a:pt x="1210" y="3055"/>
                    <a:pt x="1209" y="3036"/>
                  </a:cubicBezTo>
                  <a:close/>
                  <a:moveTo>
                    <a:pt x="2361" y="3076"/>
                  </a:moveTo>
                  <a:cubicBezTo>
                    <a:pt x="2361" y="3082"/>
                    <a:pt x="2361" y="3089"/>
                    <a:pt x="2362" y="3095"/>
                  </a:cubicBezTo>
                  <a:lnTo>
                    <a:pt x="2331" y="3095"/>
                  </a:lnTo>
                  <a:cubicBezTo>
                    <a:pt x="2331" y="3089"/>
                    <a:pt x="2330" y="3083"/>
                    <a:pt x="2330" y="3077"/>
                  </a:cubicBezTo>
                  <a:cubicBezTo>
                    <a:pt x="2340" y="3077"/>
                    <a:pt x="2350" y="3076"/>
                    <a:pt x="2361" y="3076"/>
                  </a:cubicBezTo>
                  <a:close/>
                  <a:moveTo>
                    <a:pt x="5775" y="3082"/>
                  </a:moveTo>
                  <a:lnTo>
                    <a:pt x="5777" y="3099"/>
                  </a:lnTo>
                  <a:cubicBezTo>
                    <a:pt x="5767" y="3101"/>
                    <a:pt x="5756" y="3101"/>
                    <a:pt x="5746" y="3101"/>
                  </a:cubicBezTo>
                  <a:cubicBezTo>
                    <a:pt x="5746" y="3095"/>
                    <a:pt x="5746" y="3087"/>
                    <a:pt x="5744" y="3082"/>
                  </a:cubicBezTo>
                  <a:close/>
                  <a:moveTo>
                    <a:pt x="3642" y="3092"/>
                  </a:moveTo>
                  <a:lnTo>
                    <a:pt x="3644" y="3111"/>
                  </a:lnTo>
                  <a:lnTo>
                    <a:pt x="3614" y="3111"/>
                  </a:lnTo>
                  <a:lnTo>
                    <a:pt x="3611" y="3093"/>
                  </a:lnTo>
                  <a:cubicBezTo>
                    <a:pt x="3621" y="3092"/>
                    <a:pt x="3632" y="3092"/>
                    <a:pt x="3642" y="3092"/>
                  </a:cubicBezTo>
                  <a:close/>
                  <a:moveTo>
                    <a:pt x="7532" y="3064"/>
                  </a:moveTo>
                  <a:cubicBezTo>
                    <a:pt x="7533" y="3082"/>
                    <a:pt x="7535" y="3101"/>
                    <a:pt x="7536" y="3120"/>
                  </a:cubicBezTo>
                  <a:lnTo>
                    <a:pt x="7528" y="3120"/>
                  </a:lnTo>
                  <a:cubicBezTo>
                    <a:pt x="7525" y="3101"/>
                    <a:pt x="7523" y="3083"/>
                    <a:pt x="7522" y="3064"/>
                  </a:cubicBezTo>
                  <a:close/>
                  <a:moveTo>
                    <a:pt x="6449" y="3117"/>
                  </a:moveTo>
                  <a:cubicBezTo>
                    <a:pt x="6449" y="3123"/>
                    <a:pt x="6449" y="3129"/>
                    <a:pt x="6451" y="3134"/>
                  </a:cubicBezTo>
                  <a:cubicBezTo>
                    <a:pt x="6440" y="3136"/>
                    <a:pt x="6430" y="3136"/>
                    <a:pt x="6420" y="3136"/>
                  </a:cubicBezTo>
                  <a:cubicBezTo>
                    <a:pt x="6420" y="3130"/>
                    <a:pt x="6418" y="3124"/>
                    <a:pt x="6418" y="3117"/>
                  </a:cubicBezTo>
                  <a:close/>
                  <a:moveTo>
                    <a:pt x="1403" y="3030"/>
                  </a:moveTo>
                  <a:cubicBezTo>
                    <a:pt x="1406" y="3068"/>
                    <a:pt x="1409" y="3107"/>
                    <a:pt x="1413" y="3143"/>
                  </a:cubicBezTo>
                  <a:cubicBezTo>
                    <a:pt x="1407" y="3143"/>
                    <a:pt x="1403" y="3143"/>
                    <a:pt x="1397" y="3145"/>
                  </a:cubicBezTo>
                  <a:cubicBezTo>
                    <a:pt x="1394" y="3107"/>
                    <a:pt x="1391" y="3068"/>
                    <a:pt x="1388" y="3032"/>
                  </a:cubicBezTo>
                  <a:cubicBezTo>
                    <a:pt x="1393" y="3032"/>
                    <a:pt x="1398" y="3032"/>
                    <a:pt x="1403" y="3030"/>
                  </a:cubicBezTo>
                  <a:close/>
                  <a:moveTo>
                    <a:pt x="1315" y="3090"/>
                  </a:moveTo>
                  <a:cubicBezTo>
                    <a:pt x="1316" y="3108"/>
                    <a:pt x="1318" y="3127"/>
                    <a:pt x="1319" y="3146"/>
                  </a:cubicBezTo>
                  <a:lnTo>
                    <a:pt x="1309" y="3146"/>
                  </a:lnTo>
                  <a:cubicBezTo>
                    <a:pt x="1307" y="3127"/>
                    <a:pt x="1306" y="3109"/>
                    <a:pt x="1304" y="3090"/>
                  </a:cubicBezTo>
                  <a:close/>
                  <a:moveTo>
                    <a:pt x="900" y="3117"/>
                  </a:moveTo>
                  <a:cubicBezTo>
                    <a:pt x="901" y="3127"/>
                    <a:pt x="903" y="3136"/>
                    <a:pt x="903" y="3146"/>
                  </a:cubicBezTo>
                  <a:cubicBezTo>
                    <a:pt x="882" y="3146"/>
                    <a:pt x="861" y="3146"/>
                    <a:pt x="842" y="3148"/>
                  </a:cubicBezTo>
                  <a:cubicBezTo>
                    <a:pt x="841" y="3137"/>
                    <a:pt x="841" y="3129"/>
                    <a:pt x="839" y="3120"/>
                  </a:cubicBezTo>
                  <a:cubicBezTo>
                    <a:pt x="860" y="3118"/>
                    <a:pt x="881" y="3118"/>
                    <a:pt x="900" y="3117"/>
                  </a:cubicBezTo>
                  <a:close/>
                  <a:moveTo>
                    <a:pt x="4851" y="3092"/>
                  </a:moveTo>
                  <a:cubicBezTo>
                    <a:pt x="4853" y="3111"/>
                    <a:pt x="4854" y="3129"/>
                    <a:pt x="4856" y="3148"/>
                  </a:cubicBezTo>
                  <a:cubicBezTo>
                    <a:pt x="4854" y="3148"/>
                    <a:pt x="4852" y="3148"/>
                    <a:pt x="4850" y="3148"/>
                  </a:cubicBezTo>
                  <a:cubicBezTo>
                    <a:pt x="4848" y="3148"/>
                    <a:pt x="4847" y="3148"/>
                    <a:pt x="4846" y="3148"/>
                  </a:cubicBezTo>
                  <a:cubicBezTo>
                    <a:pt x="4844" y="3130"/>
                    <a:pt x="4843" y="3111"/>
                    <a:pt x="4841" y="3092"/>
                  </a:cubicBezTo>
                  <a:close/>
                  <a:moveTo>
                    <a:pt x="7853" y="3129"/>
                  </a:moveTo>
                  <a:cubicBezTo>
                    <a:pt x="7853" y="3134"/>
                    <a:pt x="7853" y="3142"/>
                    <a:pt x="7854" y="3148"/>
                  </a:cubicBezTo>
                  <a:cubicBezTo>
                    <a:pt x="7844" y="3148"/>
                    <a:pt x="7834" y="3148"/>
                    <a:pt x="7823" y="3149"/>
                  </a:cubicBezTo>
                  <a:lnTo>
                    <a:pt x="7823" y="3148"/>
                  </a:lnTo>
                  <a:cubicBezTo>
                    <a:pt x="7823" y="3142"/>
                    <a:pt x="7822" y="3136"/>
                    <a:pt x="7822" y="3130"/>
                  </a:cubicBezTo>
                  <a:cubicBezTo>
                    <a:pt x="7832" y="3130"/>
                    <a:pt x="7842" y="3129"/>
                    <a:pt x="7853" y="3129"/>
                  </a:cubicBezTo>
                  <a:close/>
                  <a:moveTo>
                    <a:pt x="5658" y="3142"/>
                  </a:moveTo>
                  <a:cubicBezTo>
                    <a:pt x="5659" y="3148"/>
                    <a:pt x="5659" y="3154"/>
                    <a:pt x="5659" y="3161"/>
                  </a:cubicBezTo>
                  <a:lnTo>
                    <a:pt x="5630" y="3161"/>
                  </a:lnTo>
                  <a:cubicBezTo>
                    <a:pt x="5630" y="3155"/>
                    <a:pt x="5628" y="3149"/>
                    <a:pt x="5628" y="3142"/>
                  </a:cubicBezTo>
                  <a:close/>
                  <a:moveTo>
                    <a:pt x="2683" y="2986"/>
                  </a:moveTo>
                  <a:cubicBezTo>
                    <a:pt x="2689" y="3049"/>
                    <a:pt x="2693" y="3099"/>
                    <a:pt x="2700" y="3186"/>
                  </a:cubicBezTo>
                  <a:cubicBezTo>
                    <a:pt x="2670" y="3109"/>
                    <a:pt x="2650" y="3062"/>
                    <a:pt x="2628" y="3006"/>
                  </a:cubicBezTo>
                  <a:cubicBezTo>
                    <a:pt x="2645" y="3001"/>
                    <a:pt x="2661" y="2995"/>
                    <a:pt x="2683" y="2986"/>
                  </a:cubicBezTo>
                  <a:close/>
                  <a:moveTo>
                    <a:pt x="5100" y="3140"/>
                  </a:moveTo>
                  <a:cubicBezTo>
                    <a:pt x="5102" y="3160"/>
                    <a:pt x="5103" y="3179"/>
                    <a:pt x="5104" y="3196"/>
                  </a:cubicBezTo>
                  <a:cubicBezTo>
                    <a:pt x="5102" y="3196"/>
                    <a:pt x="5097" y="3196"/>
                    <a:pt x="5094" y="3198"/>
                  </a:cubicBezTo>
                  <a:cubicBezTo>
                    <a:pt x="5093" y="3179"/>
                    <a:pt x="5091" y="3160"/>
                    <a:pt x="5090" y="3140"/>
                  </a:cubicBezTo>
                  <a:close/>
                  <a:moveTo>
                    <a:pt x="4442" y="3180"/>
                  </a:moveTo>
                  <a:cubicBezTo>
                    <a:pt x="4444" y="3186"/>
                    <a:pt x="4444" y="3192"/>
                    <a:pt x="4444" y="3198"/>
                  </a:cubicBezTo>
                  <a:cubicBezTo>
                    <a:pt x="4434" y="3199"/>
                    <a:pt x="4425" y="3199"/>
                    <a:pt x="4414" y="3199"/>
                  </a:cubicBezTo>
                  <a:cubicBezTo>
                    <a:pt x="4413" y="3193"/>
                    <a:pt x="4413" y="3187"/>
                    <a:pt x="4412" y="3180"/>
                  </a:cubicBezTo>
                  <a:close/>
                  <a:moveTo>
                    <a:pt x="2055" y="3132"/>
                  </a:moveTo>
                  <a:lnTo>
                    <a:pt x="2055" y="3132"/>
                  </a:lnTo>
                  <a:cubicBezTo>
                    <a:pt x="2064" y="3183"/>
                    <a:pt x="2075" y="3232"/>
                    <a:pt x="2047" y="3232"/>
                  </a:cubicBezTo>
                  <a:cubicBezTo>
                    <a:pt x="2037" y="3232"/>
                    <a:pt x="2021" y="3225"/>
                    <a:pt x="1997" y="3208"/>
                  </a:cubicBezTo>
                  <a:cubicBezTo>
                    <a:pt x="2018" y="3180"/>
                    <a:pt x="2035" y="3158"/>
                    <a:pt x="2055" y="3132"/>
                  </a:cubicBezTo>
                  <a:close/>
                  <a:moveTo>
                    <a:pt x="3482" y="3112"/>
                  </a:moveTo>
                  <a:cubicBezTo>
                    <a:pt x="3493" y="3167"/>
                    <a:pt x="3498" y="3192"/>
                    <a:pt x="3505" y="3232"/>
                  </a:cubicBezTo>
                  <a:cubicBezTo>
                    <a:pt x="3482" y="3233"/>
                    <a:pt x="3461" y="3233"/>
                    <a:pt x="3414" y="3235"/>
                  </a:cubicBezTo>
                  <a:cubicBezTo>
                    <a:pt x="3445" y="3179"/>
                    <a:pt x="3460" y="3152"/>
                    <a:pt x="3482" y="3112"/>
                  </a:cubicBezTo>
                  <a:close/>
                  <a:moveTo>
                    <a:pt x="1123" y="3227"/>
                  </a:moveTo>
                  <a:cubicBezTo>
                    <a:pt x="1123" y="3235"/>
                    <a:pt x="1125" y="3240"/>
                    <a:pt x="1125" y="3246"/>
                  </a:cubicBezTo>
                  <a:cubicBezTo>
                    <a:pt x="1114" y="3246"/>
                    <a:pt x="1104" y="3248"/>
                    <a:pt x="1094" y="3248"/>
                  </a:cubicBezTo>
                  <a:cubicBezTo>
                    <a:pt x="1094" y="3240"/>
                    <a:pt x="1094" y="3235"/>
                    <a:pt x="1092" y="3229"/>
                  </a:cubicBezTo>
                  <a:cubicBezTo>
                    <a:pt x="1103" y="3229"/>
                    <a:pt x="1113" y="3229"/>
                    <a:pt x="1123" y="3227"/>
                  </a:cubicBezTo>
                  <a:close/>
                  <a:moveTo>
                    <a:pt x="2934" y="3063"/>
                  </a:moveTo>
                  <a:cubicBezTo>
                    <a:pt x="2959" y="3096"/>
                    <a:pt x="2973" y="3144"/>
                    <a:pt x="2976" y="3208"/>
                  </a:cubicBezTo>
                  <a:cubicBezTo>
                    <a:pt x="2958" y="3208"/>
                    <a:pt x="2939" y="3208"/>
                    <a:pt x="2921" y="3210"/>
                  </a:cubicBezTo>
                  <a:cubicBezTo>
                    <a:pt x="2922" y="3225"/>
                    <a:pt x="2924" y="3239"/>
                    <a:pt x="2925" y="3254"/>
                  </a:cubicBezTo>
                  <a:lnTo>
                    <a:pt x="2925" y="3254"/>
                  </a:lnTo>
                  <a:cubicBezTo>
                    <a:pt x="2910" y="3246"/>
                    <a:pt x="2904" y="3237"/>
                    <a:pt x="2898" y="3229"/>
                  </a:cubicBezTo>
                  <a:cubicBezTo>
                    <a:pt x="2905" y="3223"/>
                    <a:pt x="2912" y="3215"/>
                    <a:pt x="2921" y="3210"/>
                  </a:cubicBezTo>
                  <a:cubicBezTo>
                    <a:pt x="2925" y="3160"/>
                    <a:pt x="2930" y="3112"/>
                    <a:pt x="2934" y="3063"/>
                  </a:cubicBezTo>
                  <a:close/>
                  <a:moveTo>
                    <a:pt x="2667" y="3217"/>
                  </a:moveTo>
                  <a:cubicBezTo>
                    <a:pt x="2668" y="3236"/>
                    <a:pt x="2670" y="3255"/>
                    <a:pt x="2673" y="3273"/>
                  </a:cubicBezTo>
                  <a:cubicBezTo>
                    <a:pt x="2668" y="3273"/>
                    <a:pt x="2665" y="3273"/>
                    <a:pt x="2662" y="3274"/>
                  </a:cubicBezTo>
                  <a:cubicBezTo>
                    <a:pt x="2661" y="3255"/>
                    <a:pt x="2659" y="3236"/>
                    <a:pt x="2656" y="3217"/>
                  </a:cubicBezTo>
                  <a:close/>
                  <a:moveTo>
                    <a:pt x="241" y="3255"/>
                  </a:moveTo>
                  <a:cubicBezTo>
                    <a:pt x="242" y="3261"/>
                    <a:pt x="242" y="3268"/>
                    <a:pt x="244" y="3274"/>
                  </a:cubicBezTo>
                  <a:cubicBezTo>
                    <a:pt x="233" y="3274"/>
                    <a:pt x="223" y="3276"/>
                    <a:pt x="213" y="3276"/>
                  </a:cubicBezTo>
                  <a:cubicBezTo>
                    <a:pt x="213" y="3270"/>
                    <a:pt x="211" y="3262"/>
                    <a:pt x="211" y="3257"/>
                  </a:cubicBezTo>
                  <a:lnTo>
                    <a:pt x="241" y="3255"/>
                  </a:lnTo>
                  <a:close/>
                  <a:moveTo>
                    <a:pt x="5839" y="3230"/>
                  </a:moveTo>
                  <a:cubicBezTo>
                    <a:pt x="5840" y="3249"/>
                    <a:pt x="5842" y="3267"/>
                    <a:pt x="5843" y="3286"/>
                  </a:cubicBezTo>
                  <a:cubicBezTo>
                    <a:pt x="5840" y="3286"/>
                    <a:pt x="5837" y="3287"/>
                    <a:pt x="5833" y="3287"/>
                  </a:cubicBezTo>
                  <a:cubicBezTo>
                    <a:pt x="5831" y="3268"/>
                    <a:pt x="5830" y="3249"/>
                    <a:pt x="5828" y="3230"/>
                  </a:cubicBezTo>
                  <a:close/>
                  <a:moveTo>
                    <a:pt x="1960" y="3245"/>
                  </a:moveTo>
                  <a:cubicBezTo>
                    <a:pt x="1969" y="3259"/>
                    <a:pt x="1976" y="3273"/>
                    <a:pt x="1985" y="3289"/>
                  </a:cubicBezTo>
                  <a:lnTo>
                    <a:pt x="1985" y="3289"/>
                  </a:lnTo>
                  <a:cubicBezTo>
                    <a:pt x="1970" y="3287"/>
                    <a:pt x="1962" y="3275"/>
                    <a:pt x="1952" y="3262"/>
                  </a:cubicBezTo>
                  <a:cubicBezTo>
                    <a:pt x="1955" y="3257"/>
                    <a:pt x="1958" y="3251"/>
                    <a:pt x="1960" y="3245"/>
                  </a:cubicBezTo>
                  <a:close/>
                  <a:moveTo>
                    <a:pt x="5060" y="3274"/>
                  </a:moveTo>
                  <a:cubicBezTo>
                    <a:pt x="5060" y="3280"/>
                    <a:pt x="5062" y="3286"/>
                    <a:pt x="5062" y="3292"/>
                  </a:cubicBezTo>
                  <a:cubicBezTo>
                    <a:pt x="5052" y="3293"/>
                    <a:pt x="5041" y="3293"/>
                    <a:pt x="5031" y="3293"/>
                  </a:cubicBezTo>
                  <a:cubicBezTo>
                    <a:pt x="5031" y="3287"/>
                    <a:pt x="5031" y="3282"/>
                    <a:pt x="5029" y="3274"/>
                  </a:cubicBezTo>
                  <a:close/>
                  <a:moveTo>
                    <a:pt x="527" y="3211"/>
                  </a:moveTo>
                  <a:lnTo>
                    <a:pt x="527" y="3211"/>
                  </a:lnTo>
                  <a:cubicBezTo>
                    <a:pt x="547" y="3255"/>
                    <a:pt x="561" y="3289"/>
                    <a:pt x="576" y="3326"/>
                  </a:cubicBezTo>
                  <a:cubicBezTo>
                    <a:pt x="564" y="3334"/>
                    <a:pt x="553" y="3340"/>
                    <a:pt x="543" y="3340"/>
                  </a:cubicBezTo>
                  <a:cubicBezTo>
                    <a:pt x="524" y="3340"/>
                    <a:pt x="514" y="3312"/>
                    <a:pt x="527" y="3211"/>
                  </a:cubicBezTo>
                  <a:close/>
                  <a:moveTo>
                    <a:pt x="1985" y="3290"/>
                  </a:moveTo>
                  <a:cubicBezTo>
                    <a:pt x="1985" y="3290"/>
                    <a:pt x="1985" y="3290"/>
                    <a:pt x="1985" y="3290"/>
                  </a:cubicBezTo>
                  <a:cubicBezTo>
                    <a:pt x="1984" y="3293"/>
                    <a:pt x="1983" y="3298"/>
                    <a:pt x="1981" y="3301"/>
                  </a:cubicBezTo>
                  <a:cubicBezTo>
                    <a:pt x="1994" y="3302"/>
                    <a:pt x="2003" y="3315"/>
                    <a:pt x="2013" y="3327"/>
                  </a:cubicBezTo>
                  <a:cubicBezTo>
                    <a:pt x="2010" y="3333"/>
                    <a:pt x="2008" y="3339"/>
                    <a:pt x="2005" y="3346"/>
                  </a:cubicBezTo>
                  <a:cubicBezTo>
                    <a:pt x="1997" y="3330"/>
                    <a:pt x="1988" y="3315"/>
                    <a:pt x="1980" y="3301"/>
                  </a:cubicBezTo>
                  <a:cubicBezTo>
                    <a:pt x="1981" y="3297"/>
                    <a:pt x="1982" y="3294"/>
                    <a:pt x="1985" y="3290"/>
                  </a:cubicBezTo>
                  <a:close/>
                  <a:moveTo>
                    <a:pt x="3733" y="3183"/>
                  </a:moveTo>
                  <a:cubicBezTo>
                    <a:pt x="3739" y="3240"/>
                    <a:pt x="3744" y="3296"/>
                    <a:pt x="3748" y="3352"/>
                  </a:cubicBezTo>
                  <a:cubicBezTo>
                    <a:pt x="3744" y="3352"/>
                    <a:pt x="3738" y="3354"/>
                    <a:pt x="3733" y="3354"/>
                  </a:cubicBezTo>
                  <a:cubicBezTo>
                    <a:pt x="3729" y="3298"/>
                    <a:pt x="3723" y="3240"/>
                    <a:pt x="3719" y="3185"/>
                  </a:cubicBezTo>
                  <a:cubicBezTo>
                    <a:pt x="3723" y="3185"/>
                    <a:pt x="3729" y="3185"/>
                    <a:pt x="3733" y="3183"/>
                  </a:cubicBezTo>
                  <a:close/>
                  <a:moveTo>
                    <a:pt x="4821" y="3333"/>
                  </a:moveTo>
                  <a:cubicBezTo>
                    <a:pt x="4821" y="3342"/>
                    <a:pt x="4822" y="3352"/>
                    <a:pt x="4823" y="3361"/>
                  </a:cubicBezTo>
                  <a:cubicBezTo>
                    <a:pt x="4803" y="3361"/>
                    <a:pt x="4782" y="3363"/>
                    <a:pt x="4762" y="3363"/>
                  </a:cubicBezTo>
                  <a:cubicBezTo>
                    <a:pt x="4762" y="3354"/>
                    <a:pt x="4760" y="3343"/>
                    <a:pt x="4760" y="3335"/>
                  </a:cubicBezTo>
                  <a:cubicBezTo>
                    <a:pt x="4779" y="3335"/>
                    <a:pt x="4800" y="3333"/>
                    <a:pt x="4821" y="3333"/>
                  </a:cubicBezTo>
                  <a:close/>
                  <a:moveTo>
                    <a:pt x="5128" y="3364"/>
                  </a:moveTo>
                  <a:cubicBezTo>
                    <a:pt x="5128" y="3364"/>
                    <a:pt x="5128" y="3365"/>
                    <a:pt x="5129" y="3366"/>
                  </a:cubicBezTo>
                  <a:lnTo>
                    <a:pt x="5129" y="3366"/>
                  </a:lnTo>
                  <a:cubicBezTo>
                    <a:pt x="5128" y="3365"/>
                    <a:pt x="5128" y="3365"/>
                    <a:pt x="5128" y="3364"/>
                  </a:cubicBezTo>
                  <a:close/>
                  <a:moveTo>
                    <a:pt x="4366" y="3352"/>
                  </a:moveTo>
                  <a:cubicBezTo>
                    <a:pt x="4366" y="3358"/>
                    <a:pt x="4367" y="3364"/>
                    <a:pt x="4367" y="3370"/>
                  </a:cubicBezTo>
                  <a:cubicBezTo>
                    <a:pt x="4357" y="3371"/>
                    <a:pt x="4347" y="3371"/>
                    <a:pt x="4336" y="3371"/>
                  </a:cubicBezTo>
                  <a:cubicBezTo>
                    <a:pt x="4336" y="3365"/>
                    <a:pt x="4336" y="3360"/>
                    <a:pt x="4335" y="3352"/>
                  </a:cubicBezTo>
                  <a:close/>
                  <a:moveTo>
                    <a:pt x="630" y="3111"/>
                  </a:moveTo>
                  <a:lnTo>
                    <a:pt x="630" y="3111"/>
                  </a:lnTo>
                  <a:cubicBezTo>
                    <a:pt x="661" y="3143"/>
                    <a:pt x="685" y="3170"/>
                    <a:pt x="708" y="3195"/>
                  </a:cubicBezTo>
                  <a:lnTo>
                    <a:pt x="697" y="3224"/>
                  </a:lnTo>
                  <a:cubicBezTo>
                    <a:pt x="714" y="3211"/>
                    <a:pt x="726" y="3187"/>
                    <a:pt x="739" y="3165"/>
                  </a:cubicBezTo>
                  <a:cubicBezTo>
                    <a:pt x="804" y="3182"/>
                    <a:pt x="856" y="3242"/>
                    <a:pt x="888" y="3376"/>
                  </a:cubicBezTo>
                  <a:cubicBezTo>
                    <a:pt x="866" y="3380"/>
                    <a:pt x="839" y="3386"/>
                    <a:pt x="810" y="3392"/>
                  </a:cubicBezTo>
                  <a:cubicBezTo>
                    <a:pt x="803" y="3358"/>
                    <a:pt x="798" y="3333"/>
                    <a:pt x="791" y="3298"/>
                  </a:cubicBezTo>
                  <a:cubicBezTo>
                    <a:pt x="761" y="3283"/>
                    <a:pt x="728" y="3265"/>
                    <a:pt x="694" y="3248"/>
                  </a:cubicBezTo>
                  <a:cubicBezTo>
                    <a:pt x="678" y="3223"/>
                    <a:pt x="660" y="3221"/>
                    <a:pt x="635" y="3218"/>
                  </a:cubicBezTo>
                  <a:cubicBezTo>
                    <a:pt x="633" y="3179"/>
                    <a:pt x="632" y="3149"/>
                    <a:pt x="630" y="3111"/>
                  </a:cubicBezTo>
                  <a:close/>
                  <a:moveTo>
                    <a:pt x="1179" y="3382"/>
                  </a:moveTo>
                  <a:cubicBezTo>
                    <a:pt x="1188" y="3398"/>
                    <a:pt x="1195" y="3413"/>
                    <a:pt x="1204" y="3427"/>
                  </a:cubicBezTo>
                  <a:cubicBezTo>
                    <a:pt x="1190" y="3426"/>
                    <a:pt x="1181" y="3413"/>
                    <a:pt x="1172" y="3401"/>
                  </a:cubicBezTo>
                  <a:cubicBezTo>
                    <a:pt x="1173" y="3395"/>
                    <a:pt x="1176" y="3389"/>
                    <a:pt x="1179" y="3382"/>
                  </a:cubicBezTo>
                  <a:close/>
                  <a:moveTo>
                    <a:pt x="377" y="3417"/>
                  </a:moveTo>
                  <a:cubicBezTo>
                    <a:pt x="377" y="3426"/>
                    <a:pt x="379" y="3436"/>
                    <a:pt x="379" y="3445"/>
                  </a:cubicBezTo>
                  <a:cubicBezTo>
                    <a:pt x="360" y="3446"/>
                    <a:pt x="339" y="3446"/>
                    <a:pt x="319" y="3446"/>
                  </a:cubicBezTo>
                  <a:cubicBezTo>
                    <a:pt x="319" y="3438"/>
                    <a:pt x="317" y="3429"/>
                    <a:pt x="317" y="3418"/>
                  </a:cubicBezTo>
                  <a:cubicBezTo>
                    <a:pt x="336" y="3418"/>
                    <a:pt x="357" y="3417"/>
                    <a:pt x="377" y="3417"/>
                  </a:cubicBezTo>
                  <a:close/>
                  <a:moveTo>
                    <a:pt x="991" y="3267"/>
                  </a:moveTo>
                  <a:lnTo>
                    <a:pt x="991" y="3267"/>
                  </a:lnTo>
                  <a:cubicBezTo>
                    <a:pt x="1039" y="3302"/>
                    <a:pt x="1069" y="3321"/>
                    <a:pt x="1106" y="3346"/>
                  </a:cubicBezTo>
                  <a:cubicBezTo>
                    <a:pt x="1088" y="3386"/>
                    <a:pt x="1076" y="3411"/>
                    <a:pt x="1062" y="3446"/>
                  </a:cubicBezTo>
                  <a:cubicBezTo>
                    <a:pt x="1041" y="3395"/>
                    <a:pt x="1022" y="3348"/>
                    <a:pt x="991" y="3267"/>
                  </a:cubicBezTo>
                  <a:close/>
                  <a:moveTo>
                    <a:pt x="1204" y="3427"/>
                  </a:moveTo>
                  <a:lnTo>
                    <a:pt x="1204" y="3427"/>
                  </a:lnTo>
                  <a:cubicBezTo>
                    <a:pt x="1203" y="3432"/>
                    <a:pt x="1201" y="3435"/>
                    <a:pt x="1200" y="3439"/>
                  </a:cubicBezTo>
                  <a:cubicBezTo>
                    <a:pt x="1213" y="3441"/>
                    <a:pt x="1223" y="3452"/>
                    <a:pt x="1232" y="3466"/>
                  </a:cubicBezTo>
                  <a:cubicBezTo>
                    <a:pt x="1229" y="3471"/>
                    <a:pt x="1226" y="3477"/>
                    <a:pt x="1225" y="3483"/>
                  </a:cubicBezTo>
                  <a:cubicBezTo>
                    <a:pt x="1216" y="3468"/>
                    <a:pt x="1207" y="3454"/>
                    <a:pt x="1198" y="3438"/>
                  </a:cubicBezTo>
                  <a:cubicBezTo>
                    <a:pt x="1201" y="3435"/>
                    <a:pt x="1203" y="3430"/>
                    <a:pt x="1204" y="3427"/>
                  </a:cubicBezTo>
                  <a:close/>
                  <a:moveTo>
                    <a:pt x="1585" y="3392"/>
                  </a:moveTo>
                  <a:lnTo>
                    <a:pt x="1585" y="3392"/>
                  </a:lnTo>
                  <a:cubicBezTo>
                    <a:pt x="1576" y="3471"/>
                    <a:pt x="1549" y="3514"/>
                    <a:pt x="1504" y="3520"/>
                  </a:cubicBezTo>
                  <a:cubicBezTo>
                    <a:pt x="1534" y="3473"/>
                    <a:pt x="1554" y="3441"/>
                    <a:pt x="1585" y="3392"/>
                  </a:cubicBezTo>
                  <a:close/>
                  <a:moveTo>
                    <a:pt x="2940" y="3313"/>
                  </a:moveTo>
                  <a:lnTo>
                    <a:pt x="2940" y="3313"/>
                  </a:lnTo>
                  <a:cubicBezTo>
                    <a:pt x="2959" y="3389"/>
                    <a:pt x="2965" y="3465"/>
                    <a:pt x="2971" y="3542"/>
                  </a:cubicBezTo>
                  <a:cubicBezTo>
                    <a:pt x="2942" y="3466"/>
                    <a:pt x="2931" y="3391"/>
                    <a:pt x="2940" y="3313"/>
                  </a:cubicBezTo>
                  <a:close/>
                  <a:moveTo>
                    <a:pt x="2144" y="3516"/>
                  </a:moveTo>
                  <a:cubicBezTo>
                    <a:pt x="2146" y="3535"/>
                    <a:pt x="2147" y="3554"/>
                    <a:pt x="2149" y="3573"/>
                  </a:cubicBezTo>
                  <a:lnTo>
                    <a:pt x="2138" y="3573"/>
                  </a:lnTo>
                  <a:cubicBezTo>
                    <a:pt x="2137" y="3554"/>
                    <a:pt x="2136" y="3535"/>
                    <a:pt x="2134" y="3517"/>
                  </a:cubicBezTo>
                  <a:cubicBezTo>
                    <a:pt x="2137" y="3517"/>
                    <a:pt x="2140" y="3516"/>
                    <a:pt x="2144" y="3516"/>
                  </a:cubicBezTo>
                  <a:close/>
                  <a:moveTo>
                    <a:pt x="1060" y="3569"/>
                  </a:moveTo>
                  <a:cubicBezTo>
                    <a:pt x="1062" y="3576"/>
                    <a:pt x="1062" y="3582"/>
                    <a:pt x="1063" y="3588"/>
                  </a:cubicBezTo>
                  <a:cubicBezTo>
                    <a:pt x="1053" y="3588"/>
                    <a:pt x="1042" y="3589"/>
                    <a:pt x="1032" y="3589"/>
                  </a:cubicBezTo>
                  <a:lnTo>
                    <a:pt x="1031" y="3570"/>
                  </a:lnTo>
                  <a:cubicBezTo>
                    <a:pt x="1041" y="3570"/>
                    <a:pt x="1051" y="3570"/>
                    <a:pt x="1060" y="3569"/>
                  </a:cubicBezTo>
                  <a:close/>
                  <a:moveTo>
                    <a:pt x="4288" y="3520"/>
                  </a:moveTo>
                  <a:cubicBezTo>
                    <a:pt x="4291" y="3552"/>
                    <a:pt x="4292" y="3570"/>
                    <a:pt x="4295" y="3602"/>
                  </a:cubicBezTo>
                  <a:cubicBezTo>
                    <a:pt x="4281" y="3608"/>
                    <a:pt x="4264" y="3616"/>
                    <a:pt x="4244" y="3624"/>
                  </a:cubicBezTo>
                  <a:cubicBezTo>
                    <a:pt x="4236" y="3588"/>
                    <a:pt x="4232" y="3563"/>
                    <a:pt x="4225" y="3521"/>
                  </a:cubicBezTo>
                  <a:cubicBezTo>
                    <a:pt x="4248" y="3521"/>
                    <a:pt x="4269" y="3520"/>
                    <a:pt x="4288" y="3520"/>
                  </a:cubicBezTo>
                  <a:close/>
                  <a:moveTo>
                    <a:pt x="1503" y="3598"/>
                  </a:moveTo>
                  <a:cubicBezTo>
                    <a:pt x="1512" y="3614"/>
                    <a:pt x="1519" y="3629"/>
                    <a:pt x="1528" y="3644"/>
                  </a:cubicBezTo>
                  <a:cubicBezTo>
                    <a:pt x="1527" y="3645"/>
                    <a:pt x="1527" y="3647"/>
                    <a:pt x="1526" y="3649"/>
                  </a:cubicBezTo>
                  <a:lnTo>
                    <a:pt x="1526" y="3649"/>
                  </a:lnTo>
                  <a:cubicBezTo>
                    <a:pt x="1506" y="3631"/>
                    <a:pt x="1501" y="3624"/>
                    <a:pt x="1496" y="3617"/>
                  </a:cubicBezTo>
                  <a:cubicBezTo>
                    <a:pt x="1497" y="3611"/>
                    <a:pt x="1500" y="3604"/>
                    <a:pt x="1503" y="3598"/>
                  </a:cubicBezTo>
                  <a:close/>
                  <a:moveTo>
                    <a:pt x="3630" y="3658"/>
                  </a:moveTo>
                  <a:cubicBezTo>
                    <a:pt x="3630" y="3664"/>
                    <a:pt x="3630" y="3670"/>
                    <a:pt x="3632" y="3677"/>
                  </a:cubicBezTo>
                  <a:lnTo>
                    <a:pt x="3601" y="3677"/>
                  </a:lnTo>
                  <a:cubicBezTo>
                    <a:pt x="3601" y="3671"/>
                    <a:pt x="3599" y="3666"/>
                    <a:pt x="3599" y="3658"/>
                  </a:cubicBezTo>
                  <a:close/>
                  <a:moveTo>
                    <a:pt x="1537" y="3668"/>
                  </a:moveTo>
                  <a:cubicBezTo>
                    <a:pt x="1549" y="3679"/>
                    <a:pt x="1551" y="3683"/>
                    <a:pt x="1548" y="3683"/>
                  </a:cubicBezTo>
                  <a:cubicBezTo>
                    <a:pt x="1545" y="3683"/>
                    <a:pt x="1536" y="3679"/>
                    <a:pt x="1528" y="3674"/>
                  </a:cubicBezTo>
                  <a:cubicBezTo>
                    <a:pt x="1531" y="3672"/>
                    <a:pt x="1534" y="3670"/>
                    <a:pt x="1537" y="3668"/>
                  </a:cubicBezTo>
                  <a:close/>
                  <a:moveTo>
                    <a:pt x="1568" y="3649"/>
                  </a:moveTo>
                  <a:cubicBezTo>
                    <a:pt x="1573" y="3649"/>
                    <a:pt x="1580" y="3670"/>
                    <a:pt x="1604" y="3711"/>
                  </a:cubicBezTo>
                  <a:cubicBezTo>
                    <a:pt x="1578" y="3691"/>
                    <a:pt x="1558" y="3675"/>
                    <a:pt x="1543" y="3663"/>
                  </a:cubicBezTo>
                  <a:lnTo>
                    <a:pt x="1543" y="3663"/>
                  </a:lnTo>
                  <a:cubicBezTo>
                    <a:pt x="1551" y="3658"/>
                    <a:pt x="1560" y="3652"/>
                    <a:pt x="1568" y="3649"/>
                  </a:cubicBezTo>
                  <a:cubicBezTo>
                    <a:pt x="1568" y="3649"/>
                    <a:pt x="1568" y="3649"/>
                    <a:pt x="1568" y="3649"/>
                  </a:cubicBezTo>
                  <a:close/>
                  <a:moveTo>
                    <a:pt x="2224" y="3694"/>
                  </a:moveTo>
                  <a:cubicBezTo>
                    <a:pt x="2225" y="3702"/>
                    <a:pt x="2227" y="3711"/>
                    <a:pt x="2228" y="3720"/>
                  </a:cubicBezTo>
                  <a:cubicBezTo>
                    <a:pt x="2212" y="3727"/>
                    <a:pt x="2197" y="3736"/>
                    <a:pt x="2181" y="3744"/>
                  </a:cubicBezTo>
                  <a:cubicBezTo>
                    <a:pt x="2178" y="3727"/>
                    <a:pt x="2175" y="3711"/>
                    <a:pt x="2174" y="3695"/>
                  </a:cubicBezTo>
                  <a:cubicBezTo>
                    <a:pt x="2190" y="3695"/>
                    <a:pt x="2208" y="3694"/>
                    <a:pt x="2224" y="3694"/>
                  </a:cubicBezTo>
                  <a:close/>
                  <a:moveTo>
                    <a:pt x="1459" y="3660"/>
                  </a:moveTo>
                  <a:cubicBezTo>
                    <a:pt x="1462" y="3692"/>
                    <a:pt x="1465" y="3723"/>
                    <a:pt x="1468" y="3754"/>
                  </a:cubicBezTo>
                  <a:cubicBezTo>
                    <a:pt x="1463" y="3755"/>
                    <a:pt x="1457" y="3757"/>
                    <a:pt x="1453" y="3758"/>
                  </a:cubicBezTo>
                  <a:cubicBezTo>
                    <a:pt x="1447" y="3727"/>
                    <a:pt x="1440" y="3698"/>
                    <a:pt x="1434" y="3667"/>
                  </a:cubicBezTo>
                  <a:cubicBezTo>
                    <a:pt x="1443" y="3666"/>
                    <a:pt x="1450" y="3663"/>
                    <a:pt x="1459" y="3660"/>
                  </a:cubicBezTo>
                  <a:close/>
                  <a:moveTo>
                    <a:pt x="1125" y="3719"/>
                  </a:moveTo>
                  <a:cubicBezTo>
                    <a:pt x="1126" y="3736"/>
                    <a:pt x="1128" y="3755"/>
                    <a:pt x="1129" y="3774"/>
                  </a:cubicBezTo>
                  <a:lnTo>
                    <a:pt x="1119" y="3774"/>
                  </a:lnTo>
                  <a:cubicBezTo>
                    <a:pt x="1117" y="3755"/>
                    <a:pt x="1116" y="3738"/>
                    <a:pt x="1114" y="3719"/>
                  </a:cubicBezTo>
                  <a:close/>
                  <a:moveTo>
                    <a:pt x="1272" y="3651"/>
                  </a:moveTo>
                  <a:cubicBezTo>
                    <a:pt x="1279" y="3685"/>
                    <a:pt x="1285" y="3717"/>
                    <a:pt x="1304" y="3811"/>
                  </a:cubicBezTo>
                  <a:cubicBezTo>
                    <a:pt x="1260" y="3744"/>
                    <a:pt x="1241" y="3716"/>
                    <a:pt x="1215" y="3674"/>
                  </a:cubicBezTo>
                  <a:cubicBezTo>
                    <a:pt x="1240" y="3664"/>
                    <a:pt x="1253" y="3660"/>
                    <a:pt x="1272" y="3651"/>
                  </a:cubicBezTo>
                  <a:close/>
                  <a:moveTo>
                    <a:pt x="1034" y="3727"/>
                  </a:moveTo>
                  <a:cubicBezTo>
                    <a:pt x="1039" y="3758"/>
                    <a:pt x="1047" y="3789"/>
                    <a:pt x="1053" y="3819"/>
                  </a:cubicBezTo>
                  <a:cubicBezTo>
                    <a:pt x="1044" y="3822"/>
                    <a:pt x="1035" y="3823"/>
                    <a:pt x="1028" y="3826"/>
                  </a:cubicBezTo>
                  <a:cubicBezTo>
                    <a:pt x="1025" y="3795"/>
                    <a:pt x="1022" y="3764"/>
                    <a:pt x="1019" y="3732"/>
                  </a:cubicBezTo>
                  <a:cubicBezTo>
                    <a:pt x="1023" y="3730"/>
                    <a:pt x="1028" y="3729"/>
                    <a:pt x="1034" y="3727"/>
                  </a:cubicBezTo>
                  <a:close/>
                  <a:moveTo>
                    <a:pt x="1787" y="3705"/>
                  </a:moveTo>
                  <a:cubicBezTo>
                    <a:pt x="1816" y="3730"/>
                    <a:pt x="1843" y="3754"/>
                    <a:pt x="1877" y="3782"/>
                  </a:cubicBezTo>
                  <a:cubicBezTo>
                    <a:pt x="1843" y="3830"/>
                    <a:pt x="1810" y="3875"/>
                    <a:pt x="1774" y="3926"/>
                  </a:cubicBezTo>
                  <a:cubicBezTo>
                    <a:pt x="1734" y="3814"/>
                    <a:pt x="1757" y="3755"/>
                    <a:pt x="1787" y="3705"/>
                  </a:cubicBezTo>
                  <a:close/>
                  <a:moveTo>
                    <a:pt x="1089" y="3908"/>
                  </a:moveTo>
                  <a:cubicBezTo>
                    <a:pt x="1091" y="3914"/>
                    <a:pt x="1091" y="3920"/>
                    <a:pt x="1091" y="3926"/>
                  </a:cubicBezTo>
                  <a:cubicBezTo>
                    <a:pt x="1081" y="3926"/>
                    <a:pt x="1072" y="3927"/>
                    <a:pt x="1062" y="3927"/>
                  </a:cubicBezTo>
                  <a:lnTo>
                    <a:pt x="1060" y="3908"/>
                  </a:lnTo>
                  <a:close/>
                  <a:moveTo>
                    <a:pt x="2543" y="3900"/>
                  </a:moveTo>
                  <a:cubicBezTo>
                    <a:pt x="2545" y="3919"/>
                    <a:pt x="2546" y="3938"/>
                    <a:pt x="2547" y="3955"/>
                  </a:cubicBezTo>
                  <a:cubicBezTo>
                    <a:pt x="2545" y="3955"/>
                    <a:pt x="2540" y="3955"/>
                    <a:pt x="2537" y="3957"/>
                  </a:cubicBezTo>
                  <a:cubicBezTo>
                    <a:pt x="2536" y="3938"/>
                    <a:pt x="2534" y="3919"/>
                    <a:pt x="2533" y="3900"/>
                  </a:cubicBezTo>
                  <a:close/>
                  <a:moveTo>
                    <a:pt x="1022" y="3948"/>
                  </a:moveTo>
                  <a:cubicBezTo>
                    <a:pt x="1023" y="3966"/>
                    <a:pt x="1025" y="3985"/>
                    <a:pt x="1026" y="4004"/>
                  </a:cubicBezTo>
                  <a:lnTo>
                    <a:pt x="1017" y="4004"/>
                  </a:lnTo>
                  <a:cubicBezTo>
                    <a:pt x="1014" y="3985"/>
                    <a:pt x="1013" y="3967"/>
                    <a:pt x="1012" y="3948"/>
                  </a:cubicBezTo>
                  <a:close/>
                  <a:moveTo>
                    <a:pt x="33239" y="1"/>
                  </a:moveTo>
                  <a:cubicBezTo>
                    <a:pt x="33220" y="46"/>
                    <a:pt x="33193" y="57"/>
                    <a:pt x="33164" y="57"/>
                  </a:cubicBezTo>
                  <a:cubicBezTo>
                    <a:pt x="33137" y="57"/>
                    <a:pt x="33109" y="48"/>
                    <a:pt x="33082" y="48"/>
                  </a:cubicBezTo>
                  <a:cubicBezTo>
                    <a:pt x="33053" y="48"/>
                    <a:pt x="33026" y="58"/>
                    <a:pt x="33008" y="102"/>
                  </a:cubicBezTo>
                  <a:cubicBezTo>
                    <a:pt x="32983" y="87"/>
                    <a:pt x="32959" y="61"/>
                    <a:pt x="32939" y="61"/>
                  </a:cubicBezTo>
                  <a:cubicBezTo>
                    <a:pt x="32938" y="61"/>
                    <a:pt x="32937" y="61"/>
                    <a:pt x="32936" y="61"/>
                  </a:cubicBezTo>
                  <a:cubicBezTo>
                    <a:pt x="32931" y="62"/>
                    <a:pt x="32926" y="62"/>
                    <a:pt x="32920" y="62"/>
                  </a:cubicBezTo>
                  <a:cubicBezTo>
                    <a:pt x="32896" y="62"/>
                    <a:pt x="32871" y="56"/>
                    <a:pt x="32846" y="56"/>
                  </a:cubicBezTo>
                  <a:cubicBezTo>
                    <a:pt x="32813" y="56"/>
                    <a:pt x="32782" y="66"/>
                    <a:pt x="32756" y="113"/>
                  </a:cubicBezTo>
                  <a:cubicBezTo>
                    <a:pt x="32729" y="64"/>
                    <a:pt x="32699" y="48"/>
                    <a:pt x="32671" y="48"/>
                  </a:cubicBezTo>
                  <a:cubicBezTo>
                    <a:pt x="32643" y="48"/>
                    <a:pt x="32618" y="63"/>
                    <a:pt x="32599" y="79"/>
                  </a:cubicBezTo>
                  <a:cubicBezTo>
                    <a:pt x="32586" y="89"/>
                    <a:pt x="32573" y="93"/>
                    <a:pt x="32560" y="93"/>
                  </a:cubicBezTo>
                  <a:cubicBezTo>
                    <a:pt x="32527" y="93"/>
                    <a:pt x="32494" y="66"/>
                    <a:pt x="32462" y="66"/>
                  </a:cubicBezTo>
                  <a:cubicBezTo>
                    <a:pt x="32454" y="66"/>
                    <a:pt x="32446" y="67"/>
                    <a:pt x="32438" y="71"/>
                  </a:cubicBezTo>
                  <a:cubicBezTo>
                    <a:pt x="32427" y="78"/>
                    <a:pt x="32415" y="79"/>
                    <a:pt x="32403" y="79"/>
                  </a:cubicBezTo>
                  <a:cubicBezTo>
                    <a:pt x="32394" y="79"/>
                    <a:pt x="32384" y="78"/>
                    <a:pt x="32374" y="78"/>
                  </a:cubicBezTo>
                  <a:cubicBezTo>
                    <a:pt x="32349" y="78"/>
                    <a:pt x="32323" y="85"/>
                    <a:pt x="32302" y="129"/>
                  </a:cubicBezTo>
                  <a:cubicBezTo>
                    <a:pt x="32299" y="134"/>
                    <a:pt x="32296" y="136"/>
                    <a:pt x="32291" y="136"/>
                  </a:cubicBezTo>
                  <a:cubicBezTo>
                    <a:pt x="32276" y="136"/>
                    <a:pt x="32249" y="109"/>
                    <a:pt x="32225" y="109"/>
                  </a:cubicBezTo>
                  <a:cubicBezTo>
                    <a:pt x="32213" y="109"/>
                    <a:pt x="32202" y="116"/>
                    <a:pt x="32193" y="136"/>
                  </a:cubicBezTo>
                  <a:cubicBezTo>
                    <a:pt x="32191" y="141"/>
                    <a:pt x="32184" y="144"/>
                    <a:pt x="32178" y="144"/>
                  </a:cubicBezTo>
                  <a:cubicBezTo>
                    <a:pt x="32172" y="144"/>
                    <a:pt x="32166" y="142"/>
                    <a:pt x="32163" y="138"/>
                  </a:cubicBezTo>
                  <a:cubicBezTo>
                    <a:pt x="32143" y="103"/>
                    <a:pt x="32123" y="88"/>
                    <a:pt x="32105" y="88"/>
                  </a:cubicBezTo>
                  <a:cubicBezTo>
                    <a:pt x="32087" y="88"/>
                    <a:pt x="32070" y="103"/>
                    <a:pt x="32053" y="129"/>
                  </a:cubicBezTo>
                  <a:cubicBezTo>
                    <a:pt x="32032" y="91"/>
                    <a:pt x="32010" y="80"/>
                    <a:pt x="31989" y="80"/>
                  </a:cubicBezTo>
                  <a:cubicBezTo>
                    <a:pt x="31964" y="80"/>
                    <a:pt x="31939" y="94"/>
                    <a:pt x="31915" y="94"/>
                  </a:cubicBezTo>
                  <a:cubicBezTo>
                    <a:pt x="31912" y="94"/>
                    <a:pt x="31910" y="94"/>
                    <a:pt x="31907" y="93"/>
                  </a:cubicBezTo>
                  <a:cubicBezTo>
                    <a:pt x="31906" y="93"/>
                    <a:pt x="31906" y="93"/>
                    <a:pt x="31905" y="93"/>
                  </a:cubicBezTo>
                  <a:cubicBezTo>
                    <a:pt x="31885" y="93"/>
                    <a:pt x="31865" y="122"/>
                    <a:pt x="31849" y="136"/>
                  </a:cubicBezTo>
                  <a:cubicBezTo>
                    <a:pt x="31826" y="123"/>
                    <a:pt x="31803" y="96"/>
                    <a:pt x="31781" y="96"/>
                  </a:cubicBezTo>
                  <a:cubicBezTo>
                    <a:pt x="31773" y="96"/>
                    <a:pt x="31766" y="96"/>
                    <a:pt x="31758" y="96"/>
                  </a:cubicBezTo>
                  <a:cubicBezTo>
                    <a:pt x="31662" y="96"/>
                    <a:pt x="31565" y="104"/>
                    <a:pt x="31469" y="104"/>
                  </a:cubicBezTo>
                  <a:cubicBezTo>
                    <a:pt x="31462" y="104"/>
                    <a:pt x="31454" y="104"/>
                    <a:pt x="31447" y="104"/>
                  </a:cubicBezTo>
                  <a:cubicBezTo>
                    <a:pt x="31385" y="102"/>
                    <a:pt x="31322" y="83"/>
                    <a:pt x="31254" y="71"/>
                  </a:cubicBezTo>
                  <a:cubicBezTo>
                    <a:pt x="31250" y="80"/>
                    <a:pt x="31239" y="98"/>
                    <a:pt x="31239" y="98"/>
                  </a:cubicBezTo>
                  <a:cubicBezTo>
                    <a:pt x="31179" y="83"/>
                    <a:pt x="31132" y="63"/>
                    <a:pt x="31083" y="61"/>
                  </a:cubicBezTo>
                  <a:cubicBezTo>
                    <a:pt x="31060" y="61"/>
                    <a:pt x="31035" y="58"/>
                    <a:pt x="31011" y="58"/>
                  </a:cubicBezTo>
                  <a:cubicBezTo>
                    <a:pt x="30969" y="58"/>
                    <a:pt x="30927" y="66"/>
                    <a:pt x="30891" y="105"/>
                  </a:cubicBezTo>
                  <a:cubicBezTo>
                    <a:pt x="30866" y="78"/>
                    <a:pt x="30840" y="70"/>
                    <a:pt x="30815" y="70"/>
                  </a:cubicBezTo>
                  <a:cubicBezTo>
                    <a:pt x="30779" y="70"/>
                    <a:pt x="30744" y="86"/>
                    <a:pt x="30710" y="86"/>
                  </a:cubicBezTo>
                  <a:cubicBezTo>
                    <a:pt x="30691" y="86"/>
                    <a:pt x="30673" y="81"/>
                    <a:pt x="30655" y="66"/>
                  </a:cubicBezTo>
                  <a:cubicBezTo>
                    <a:pt x="30618" y="32"/>
                    <a:pt x="30584" y="23"/>
                    <a:pt x="30551" y="23"/>
                  </a:cubicBezTo>
                  <a:cubicBezTo>
                    <a:pt x="30519" y="23"/>
                    <a:pt x="30489" y="31"/>
                    <a:pt x="30460" y="31"/>
                  </a:cubicBezTo>
                  <a:cubicBezTo>
                    <a:pt x="30443" y="31"/>
                    <a:pt x="30426" y="29"/>
                    <a:pt x="30410" y="21"/>
                  </a:cubicBezTo>
                  <a:cubicBezTo>
                    <a:pt x="30383" y="71"/>
                    <a:pt x="30361" y="113"/>
                    <a:pt x="30355" y="124"/>
                  </a:cubicBezTo>
                  <a:cubicBezTo>
                    <a:pt x="30266" y="110"/>
                    <a:pt x="30198" y="92"/>
                    <a:pt x="30134" y="92"/>
                  </a:cubicBezTo>
                  <a:cubicBezTo>
                    <a:pt x="30132" y="92"/>
                    <a:pt x="30130" y="92"/>
                    <a:pt x="30127" y="92"/>
                  </a:cubicBezTo>
                  <a:cubicBezTo>
                    <a:pt x="30127" y="92"/>
                    <a:pt x="30126" y="92"/>
                    <a:pt x="30125" y="92"/>
                  </a:cubicBezTo>
                  <a:cubicBezTo>
                    <a:pt x="30081" y="92"/>
                    <a:pt x="30031" y="27"/>
                    <a:pt x="29986" y="27"/>
                  </a:cubicBezTo>
                  <a:cubicBezTo>
                    <a:pt x="29964" y="27"/>
                    <a:pt x="29942" y="44"/>
                    <a:pt x="29924" y="95"/>
                  </a:cubicBezTo>
                  <a:cubicBezTo>
                    <a:pt x="29911" y="77"/>
                    <a:pt x="29899" y="58"/>
                    <a:pt x="29884" y="36"/>
                  </a:cubicBezTo>
                  <a:cubicBezTo>
                    <a:pt x="29856" y="92"/>
                    <a:pt x="29809" y="55"/>
                    <a:pt x="29774" y="91"/>
                  </a:cubicBezTo>
                  <a:cubicBezTo>
                    <a:pt x="29769" y="96"/>
                    <a:pt x="29763" y="99"/>
                    <a:pt x="29757" y="99"/>
                  </a:cubicBezTo>
                  <a:cubicBezTo>
                    <a:pt x="29729" y="99"/>
                    <a:pt x="29697" y="45"/>
                    <a:pt x="29665" y="45"/>
                  </a:cubicBezTo>
                  <a:cubicBezTo>
                    <a:pt x="29652" y="45"/>
                    <a:pt x="29639" y="54"/>
                    <a:pt x="29625" y="80"/>
                  </a:cubicBezTo>
                  <a:cubicBezTo>
                    <a:pt x="29612" y="106"/>
                    <a:pt x="29593" y="120"/>
                    <a:pt x="29572" y="120"/>
                  </a:cubicBezTo>
                  <a:cubicBezTo>
                    <a:pt x="29546" y="120"/>
                    <a:pt x="29517" y="99"/>
                    <a:pt x="29492" y="57"/>
                  </a:cubicBezTo>
                  <a:cubicBezTo>
                    <a:pt x="29484" y="80"/>
                    <a:pt x="29475" y="88"/>
                    <a:pt x="29464" y="88"/>
                  </a:cubicBezTo>
                  <a:cubicBezTo>
                    <a:pt x="29442" y="88"/>
                    <a:pt x="29415" y="56"/>
                    <a:pt x="29392" y="56"/>
                  </a:cubicBezTo>
                  <a:cubicBezTo>
                    <a:pt x="29377" y="56"/>
                    <a:pt x="29364" y="68"/>
                    <a:pt x="29355" y="110"/>
                  </a:cubicBezTo>
                  <a:cubicBezTo>
                    <a:pt x="29356" y="132"/>
                    <a:pt x="29361" y="176"/>
                    <a:pt x="29365" y="221"/>
                  </a:cubicBezTo>
                  <a:cubicBezTo>
                    <a:pt x="29312" y="166"/>
                    <a:pt x="29265" y="116"/>
                    <a:pt x="29218" y="66"/>
                  </a:cubicBezTo>
                  <a:cubicBezTo>
                    <a:pt x="29207" y="87"/>
                    <a:pt x="29195" y="94"/>
                    <a:pt x="29182" y="94"/>
                  </a:cubicBezTo>
                  <a:cubicBezTo>
                    <a:pt x="29157" y="94"/>
                    <a:pt x="29128" y="67"/>
                    <a:pt x="29099" y="67"/>
                  </a:cubicBezTo>
                  <a:cubicBezTo>
                    <a:pt x="29083" y="67"/>
                    <a:pt x="29066" y="76"/>
                    <a:pt x="29050" y="104"/>
                  </a:cubicBezTo>
                  <a:cubicBezTo>
                    <a:pt x="29047" y="111"/>
                    <a:pt x="29033" y="145"/>
                    <a:pt x="29016" y="180"/>
                  </a:cubicBezTo>
                  <a:cubicBezTo>
                    <a:pt x="28993" y="143"/>
                    <a:pt x="28968" y="107"/>
                    <a:pt x="28946" y="71"/>
                  </a:cubicBezTo>
                  <a:cubicBezTo>
                    <a:pt x="28913" y="73"/>
                    <a:pt x="28883" y="74"/>
                    <a:pt x="28840" y="76"/>
                  </a:cubicBezTo>
                  <a:cubicBezTo>
                    <a:pt x="28830" y="108"/>
                    <a:pt x="28816" y="154"/>
                    <a:pt x="28806" y="191"/>
                  </a:cubicBezTo>
                  <a:cubicBezTo>
                    <a:pt x="28706" y="148"/>
                    <a:pt x="28610" y="78"/>
                    <a:pt x="28520" y="78"/>
                  </a:cubicBezTo>
                  <a:cubicBezTo>
                    <a:pt x="28475" y="78"/>
                    <a:pt x="28432" y="95"/>
                    <a:pt x="28391" y="141"/>
                  </a:cubicBezTo>
                  <a:cubicBezTo>
                    <a:pt x="28354" y="123"/>
                    <a:pt x="28322" y="99"/>
                    <a:pt x="28290" y="92"/>
                  </a:cubicBezTo>
                  <a:cubicBezTo>
                    <a:pt x="28284" y="91"/>
                    <a:pt x="28279" y="91"/>
                    <a:pt x="28274" y="91"/>
                  </a:cubicBezTo>
                  <a:cubicBezTo>
                    <a:pt x="28220" y="91"/>
                    <a:pt x="28171" y="138"/>
                    <a:pt x="28117" y="138"/>
                  </a:cubicBezTo>
                  <a:cubicBezTo>
                    <a:pt x="28097" y="138"/>
                    <a:pt x="28077" y="132"/>
                    <a:pt x="28056" y="116"/>
                  </a:cubicBezTo>
                  <a:cubicBezTo>
                    <a:pt x="28040" y="149"/>
                    <a:pt x="28022" y="160"/>
                    <a:pt x="28004" y="160"/>
                  </a:cubicBezTo>
                  <a:cubicBezTo>
                    <a:pt x="27965" y="160"/>
                    <a:pt x="27922" y="108"/>
                    <a:pt x="27883" y="108"/>
                  </a:cubicBezTo>
                  <a:cubicBezTo>
                    <a:pt x="27882" y="108"/>
                    <a:pt x="27881" y="108"/>
                    <a:pt x="27879" y="108"/>
                  </a:cubicBezTo>
                  <a:cubicBezTo>
                    <a:pt x="27817" y="113"/>
                    <a:pt x="27758" y="146"/>
                    <a:pt x="27698" y="166"/>
                  </a:cubicBezTo>
                  <a:cubicBezTo>
                    <a:pt x="27696" y="167"/>
                    <a:pt x="27693" y="168"/>
                    <a:pt x="27690" y="168"/>
                  </a:cubicBezTo>
                  <a:cubicBezTo>
                    <a:pt x="27688" y="168"/>
                    <a:pt x="27685" y="168"/>
                    <a:pt x="27683" y="166"/>
                  </a:cubicBezTo>
                  <a:cubicBezTo>
                    <a:pt x="27657" y="144"/>
                    <a:pt x="27631" y="108"/>
                    <a:pt x="27604" y="108"/>
                  </a:cubicBezTo>
                  <a:cubicBezTo>
                    <a:pt x="27591" y="108"/>
                    <a:pt x="27577" y="117"/>
                    <a:pt x="27563" y="141"/>
                  </a:cubicBezTo>
                  <a:cubicBezTo>
                    <a:pt x="27559" y="147"/>
                    <a:pt x="27555" y="149"/>
                    <a:pt x="27550" y="149"/>
                  </a:cubicBezTo>
                  <a:cubicBezTo>
                    <a:pt x="27533" y="149"/>
                    <a:pt x="27509" y="120"/>
                    <a:pt x="27489" y="120"/>
                  </a:cubicBezTo>
                  <a:cubicBezTo>
                    <a:pt x="27476" y="120"/>
                    <a:pt x="27465" y="132"/>
                    <a:pt x="27457" y="171"/>
                  </a:cubicBezTo>
                  <a:cubicBezTo>
                    <a:pt x="27455" y="181"/>
                    <a:pt x="27445" y="184"/>
                    <a:pt x="27431" y="184"/>
                  </a:cubicBezTo>
                  <a:cubicBezTo>
                    <a:pt x="27416" y="184"/>
                    <a:pt x="27398" y="180"/>
                    <a:pt x="27385" y="174"/>
                  </a:cubicBezTo>
                  <a:cubicBezTo>
                    <a:pt x="27356" y="162"/>
                    <a:pt x="27322" y="111"/>
                    <a:pt x="27297" y="111"/>
                  </a:cubicBezTo>
                  <a:cubicBezTo>
                    <a:pt x="27289" y="111"/>
                    <a:pt x="27281" y="117"/>
                    <a:pt x="27276" y="132"/>
                  </a:cubicBezTo>
                  <a:cubicBezTo>
                    <a:pt x="27266" y="156"/>
                    <a:pt x="27257" y="165"/>
                    <a:pt x="27248" y="165"/>
                  </a:cubicBezTo>
                  <a:cubicBezTo>
                    <a:pt x="27226" y="165"/>
                    <a:pt x="27206" y="117"/>
                    <a:pt x="27184" y="117"/>
                  </a:cubicBezTo>
                  <a:cubicBezTo>
                    <a:pt x="27180" y="117"/>
                    <a:pt x="27177" y="118"/>
                    <a:pt x="27173" y="121"/>
                  </a:cubicBezTo>
                  <a:cubicBezTo>
                    <a:pt x="27161" y="131"/>
                    <a:pt x="27148" y="134"/>
                    <a:pt x="27133" y="134"/>
                  </a:cubicBezTo>
                  <a:cubicBezTo>
                    <a:pt x="27114" y="134"/>
                    <a:pt x="27094" y="129"/>
                    <a:pt x="27075" y="129"/>
                  </a:cubicBezTo>
                  <a:cubicBezTo>
                    <a:pt x="27068" y="129"/>
                    <a:pt x="27061" y="130"/>
                    <a:pt x="27054" y="132"/>
                  </a:cubicBezTo>
                  <a:cubicBezTo>
                    <a:pt x="27017" y="142"/>
                    <a:pt x="26983" y="167"/>
                    <a:pt x="26977" y="170"/>
                  </a:cubicBezTo>
                  <a:cubicBezTo>
                    <a:pt x="26927" y="159"/>
                    <a:pt x="26886" y="133"/>
                    <a:pt x="26859" y="133"/>
                  </a:cubicBezTo>
                  <a:cubicBezTo>
                    <a:pt x="26850" y="133"/>
                    <a:pt x="26843" y="136"/>
                    <a:pt x="26838" y="142"/>
                  </a:cubicBezTo>
                  <a:cubicBezTo>
                    <a:pt x="26766" y="223"/>
                    <a:pt x="26684" y="188"/>
                    <a:pt x="26596" y="259"/>
                  </a:cubicBezTo>
                  <a:lnTo>
                    <a:pt x="26596" y="259"/>
                  </a:lnTo>
                  <a:cubicBezTo>
                    <a:pt x="26594" y="249"/>
                    <a:pt x="26591" y="239"/>
                    <a:pt x="26588" y="229"/>
                  </a:cubicBezTo>
                  <a:lnTo>
                    <a:pt x="26588" y="229"/>
                  </a:lnTo>
                  <a:cubicBezTo>
                    <a:pt x="26587" y="241"/>
                    <a:pt x="26585" y="254"/>
                    <a:pt x="26583" y="270"/>
                  </a:cubicBezTo>
                  <a:cubicBezTo>
                    <a:pt x="26587" y="266"/>
                    <a:pt x="26592" y="262"/>
                    <a:pt x="26596" y="259"/>
                  </a:cubicBezTo>
                  <a:lnTo>
                    <a:pt x="26596" y="259"/>
                  </a:lnTo>
                  <a:cubicBezTo>
                    <a:pt x="26598" y="266"/>
                    <a:pt x="26599" y="273"/>
                    <a:pt x="26601" y="280"/>
                  </a:cubicBezTo>
                  <a:cubicBezTo>
                    <a:pt x="26601" y="285"/>
                    <a:pt x="26599" y="289"/>
                    <a:pt x="26595" y="289"/>
                  </a:cubicBezTo>
                  <a:cubicBezTo>
                    <a:pt x="26591" y="289"/>
                    <a:pt x="26587" y="285"/>
                    <a:pt x="26583" y="270"/>
                  </a:cubicBezTo>
                  <a:cubicBezTo>
                    <a:pt x="26576" y="270"/>
                    <a:pt x="26579" y="236"/>
                    <a:pt x="26580" y="202"/>
                  </a:cubicBezTo>
                  <a:lnTo>
                    <a:pt x="26580" y="202"/>
                  </a:lnTo>
                  <a:cubicBezTo>
                    <a:pt x="26583" y="211"/>
                    <a:pt x="26585" y="220"/>
                    <a:pt x="26588" y="229"/>
                  </a:cubicBezTo>
                  <a:lnTo>
                    <a:pt x="26588" y="229"/>
                  </a:lnTo>
                  <a:cubicBezTo>
                    <a:pt x="26593" y="186"/>
                    <a:pt x="26593" y="174"/>
                    <a:pt x="26592" y="174"/>
                  </a:cubicBezTo>
                  <a:cubicBezTo>
                    <a:pt x="26562" y="164"/>
                    <a:pt x="26533" y="164"/>
                    <a:pt x="26505" y="145"/>
                  </a:cubicBezTo>
                  <a:cubicBezTo>
                    <a:pt x="26502" y="143"/>
                    <a:pt x="26500" y="142"/>
                    <a:pt x="26497" y="142"/>
                  </a:cubicBezTo>
                  <a:cubicBezTo>
                    <a:pt x="26480" y="142"/>
                    <a:pt x="26475" y="194"/>
                    <a:pt x="26457" y="194"/>
                  </a:cubicBezTo>
                  <a:cubicBezTo>
                    <a:pt x="26451" y="194"/>
                    <a:pt x="26444" y="189"/>
                    <a:pt x="26434" y="176"/>
                  </a:cubicBezTo>
                  <a:cubicBezTo>
                    <a:pt x="26426" y="163"/>
                    <a:pt x="26411" y="157"/>
                    <a:pt x="26397" y="157"/>
                  </a:cubicBezTo>
                  <a:cubicBezTo>
                    <a:pt x="26381" y="157"/>
                    <a:pt x="26365" y="164"/>
                    <a:pt x="26355" y="174"/>
                  </a:cubicBezTo>
                  <a:cubicBezTo>
                    <a:pt x="26328" y="202"/>
                    <a:pt x="26300" y="215"/>
                    <a:pt x="26272" y="215"/>
                  </a:cubicBezTo>
                  <a:cubicBezTo>
                    <a:pt x="26236" y="215"/>
                    <a:pt x="26198" y="193"/>
                    <a:pt x="26158" y="157"/>
                  </a:cubicBezTo>
                  <a:cubicBezTo>
                    <a:pt x="26139" y="204"/>
                    <a:pt x="26117" y="220"/>
                    <a:pt x="26095" y="220"/>
                  </a:cubicBezTo>
                  <a:cubicBezTo>
                    <a:pt x="26070" y="220"/>
                    <a:pt x="26046" y="198"/>
                    <a:pt x="26030" y="179"/>
                  </a:cubicBezTo>
                  <a:cubicBezTo>
                    <a:pt x="25969" y="199"/>
                    <a:pt x="25936" y="220"/>
                    <a:pt x="25899" y="220"/>
                  </a:cubicBezTo>
                  <a:cubicBezTo>
                    <a:pt x="25866" y="220"/>
                    <a:pt x="25827" y="187"/>
                    <a:pt x="25798" y="187"/>
                  </a:cubicBezTo>
                  <a:cubicBezTo>
                    <a:pt x="25791" y="187"/>
                    <a:pt x="25784" y="190"/>
                    <a:pt x="25778" y="195"/>
                  </a:cubicBezTo>
                  <a:cubicBezTo>
                    <a:pt x="25770" y="203"/>
                    <a:pt x="25763" y="206"/>
                    <a:pt x="25756" y="206"/>
                  </a:cubicBezTo>
                  <a:cubicBezTo>
                    <a:pt x="25730" y="206"/>
                    <a:pt x="25710" y="165"/>
                    <a:pt x="25684" y="165"/>
                  </a:cubicBezTo>
                  <a:cubicBezTo>
                    <a:pt x="25680" y="165"/>
                    <a:pt x="25676" y="166"/>
                    <a:pt x="25672" y="168"/>
                  </a:cubicBezTo>
                  <a:cubicBezTo>
                    <a:pt x="25655" y="178"/>
                    <a:pt x="25635" y="181"/>
                    <a:pt x="25617" y="181"/>
                  </a:cubicBezTo>
                  <a:cubicBezTo>
                    <a:pt x="25595" y="181"/>
                    <a:pt x="25574" y="177"/>
                    <a:pt x="25558" y="177"/>
                  </a:cubicBezTo>
                  <a:cubicBezTo>
                    <a:pt x="25556" y="177"/>
                    <a:pt x="25555" y="177"/>
                    <a:pt x="25553" y="177"/>
                  </a:cubicBezTo>
                  <a:cubicBezTo>
                    <a:pt x="25506" y="227"/>
                    <a:pt x="25472" y="264"/>
                    <a:pt x="25443" y="295"/>
                  </a:cubicBezTo>
                  <a:cubicBezTo>
                    <a:pt x="25393" y="241"/>
                    <a:pt x="25349" y="193"/>
                    <a:pt x="25304" y="148"/>
                  </a:cubicBezTo>
                  <a:cubicBezTo>
                    <a:pt x="25303" y="146"/>
                    <a:pt x="25301" y="146"/>
                    <a:pt x="25299" y="146"/>
                  </a:cubicBezTo>
                  <a:cubicBezTo>
                    <a:pt x="25294" y="146"/>
                    <a:pt x="25288" y="150"/>
                    <a:pt x="25282" y="151"/>
                  </a:cubicBezTo>
                  <a:cubicBezTo>
                    <a:pt x="25284" y="195"/>
                    <a:pt x="25284" y="239"/>
                    <a:pt x="25285" y="307"/>
                  </a:cubicBezTo>
                  <a:cubicBezTo>
                    <a:pt x="25238" y="295"/>
                    <a:pt x="25193" y="283"/>
                    <a:pt x="25146" y="271"/>
                  </a:cubicBezTo>
                  <a:cubicBezTo>
                    <a:pt x="25126" y="279"/>
                    <a:pt x="25104" y="288"/>
                    <a:pt x="25074" y="299"/>
                  </a:cubicBezTo>
                  <a:cubicBezTo>
                    <a:pt x="25087" y="252"/>
                    <a:pt x="25094" y="230"/>
                    <a:pt x="25104" y="195"/>
                  </a:cubicBezTo>
                  <a:cubicBezTo>
                    <a:pt x="25100" y="194"/>
                    <a:pt x="25097" y="194"/>
                    <a:pt x="25093" y="194"/>
                  </a:cubicBezTo>
                  <a:cubicBezTo>
                    <a:pt x="25001" y="194"/>
                    <a:pt x="25035" y="385"/>
                    <a:pt x="24966" y="420"/>
                  </a:cubicBezTo>
                  <a:cubicBezTo>
                    <a:pt x="24962" y="347"/>
                    <a:pt x="24963" y="260"/>
                    <a:pt x="24918" y="224"/>
                  </a:cubicBezTo>
                  <a:cubicBezTo>
                    <a:pt x="24876" y="193"/>
                    <a:pt x="24834" y="174"/>
                    <a:pt x="24794" y="152"/>
                  </a:cubicBezTo>
                  <a:cubicBezTo>
                    <a:pt x="24759" y="170"/>
                    <a:pt x="24722" y="183"/>
                    <a:pt x="24688" y="205"/>
                  </a:cubicBezTo>
                  <a:cubicBezTo>
                    <a:pt x="24670" y="217"/>
                    <a:pt x="24651" y="222"/>
                    <a:pt x="24632" y="222"/>
                  </a:cubicBezTo>
                  <a:cubicBezTo>
                    <a:pt x="24560" y="222"/>
                    <a:pt x="24484" y="156"/>
                    <a:pt x="24412" y="156"/>
                  </a:cubicBezTo>
                  <a:cubicBezTo>
                    <a:pt x="24380" y="156"/>
                    <a:pt x="24349" y="169"/>
                    <a:pt x="24320" y="208"/>
                  </a:cubicBezTo>
                  <a:cubicBezTo>
                    <a:pt x="24293" y="174"/>
                    <a:pt x="24268" y="156"/>
                    <a:pt x="24244" y="156"/>
                  </a:cubicBezTo>
                  <a:cubicBezTo>
                    <a:pt x="24219" y="156"/>
                    <a:pt x="24196" y="176"/>
                    <a:pt x="24175" y="216"/>
                  </a:cubicBezTo>
                  <a:cubicBezTo>
                    <a:pt x="24146" y="173"/>
                    <a:pt x="24117" y="163"/>
                    <a:pt x="24088" y="163"/>
                  </a:cubicBezTo>
                  <a:cubicBezTo>
                    <a:pt x="24059" y="163"/>
                    <a:pt x="24031" y="173"/>
                    <a:pt x="24002" y="173"/>
                  </a:cubicBezTo>
                  <a:cubicBezTo>
                    <a:pt x="23972" y="174"/>
                    <a:pt x="23942" y="207"/>
                    <a:pt x="23916" y="223"/>
                  </a:cubicBezTo>
                  <a:cubicBezTo>
                    <a:pt x="23880" y="207"/>
                    <a:pt x="23848" y="183"/>
                    <a:pt x="23814" y="177"/>
                  </a:cubicBezTo>
                  <a:cubicBezTo>
                    <a:pt x="23798" y="175"/>
                    <a:pt x="23783" y="174"/>
                    <a:pt x="23767" y="174"/>
                  </a:cubicBezTo>
                  <a:cubicBezTo>
                    <a:pt x="23711" y="174"/>
                    <a:pt x="23656" y="187"/>
                    <a:pt x="23600" y="187"/>
                  </a:cubicBezTo>
                  <a:cubicBezTo>
                    <a:pt x="23548" y="187"/>
                    <a:pt x="23496" y="176"/>
                    <a:pt x="23442" y="133"/>
                  </a:cubicBezTo>
                  <a:cubicBezTo>
                    <a:pt x="23437" y="129"/>
                    <a:pt x="23431" y="127"/>
                    <a:pt x="23424" y="127"/>
                  </a:cubicBezTo>
                  <a:cubicBezTo>
                    <a:pt x="23414" y="127"/>
                    <a:pt x="23404" y="132"/>
                    <a:pt x="23401" y="141"/>
                  </a:cubicBezTo>
                  <a:cubicBezTo>
                    <a:pt x="23383" y="186"/>
                    <a:pt x="23358" y="197"/>
                    <a:pt x="23332" y="197"/>
                  </a:cubicBezTo>
                  <a:cubicBezTo>
                    <a:pt x="23312" y="197"/>
                    <a:pt x="23290" y="190"/>
                    <a:pt x="23270" y="190"/>
                  </a:cubicBezTo>
                  <a:cubicBezTo>
                    <a:pt x="23268" y="190"/>
                    <a:pt x="23265" y="190"/>
                    <a:pt x="23262" y="191"/>
                  </a:cubicBezTo>
                  <a:cubicBezTo>
                    <a:pt x="23262" y="191"/>
                    <a:pt x="23262" y="191"/>
                    <a:pt x="23261" y="191"/>
                  </a:cubicBezTo>
                  <a:cubicBezTo>
                    <a:pt x="23232" y="191"/>
                    <a:pt x="23194" y="153"/>
                    <a:pt x="23170" y="153"/>
                  </a:cubicBezTo>
                  <a:cubicBezTo>
                    <a:pt x="23165" y="153"/>
                    <a:pt x="23160" y="155"/>
                    <a:pt x="23156" y="160"/>
                  </a:cubicBezTo>
                  <a:cubicBezTo>
                    <a:pt x="23135" y="185"/>
                    <a:pt x="23111" y="191"/>
                    <a:pt x="23086" y="191"/>
                  </a:cubicBezTo>
                  <a:cubicBezTo>
                    <a:pt x="23065" y="191"/>
                    <a:pt x="23044" y="187"/>
                    <a:pt x="23024" y="187"/>
                  </a:cubicBezTo>
                  <a:cubicBezTo>
                    <a:pt x="23004" y="187"/>
                    <a:pt x="22987" y="191"/>
                    <a:pt x="22973" y="210"/>
                  </a:cubicBezTo>
                  <a:cubicBezTo>
                    <a:pt x="22949" y="241"/>
                    <a:pt x="22926" y="251"/>
                    <a:pt x="22903" y="251"/>
                  </a:cubicBezTo>
                  <a:cubicBezTo>
                    <a:pt x="22868" y="251"/>
                    <a:pt x="22834" y="225"/>
                    <a:pt x="22796" y="213"/>
                  </a:cubicBezTo>
                  <a:cubicBezTo>
                    <a:pt x="22794" y="212"/>
                    <a:pt x="22791" y="211"/>
                    <a:pt x="22789" y="211"/>
                  </a:cubicBezTo>
                  <a:cubicBezTo>
                    <a:pt x="22766" y="211"/>
                    <a:pt x="22743" y="247"/>
                    <a:pt x="22718" y="251"/>
                  </a:cubicBezTo>
                  <a:cubicBezTo>
                    <a:pt x="22715" y="251"/>
                    <a:pt x="22712" y="252"/>
                    <a:pt x="22709" y="252"/>
                  </a:cubicBezTo>
                  <a:cubicBezTo>
                    <a:pt x="22688" y="252"/>
                    <a:pt x="22664" y="240"/>
                    <a:pt x="22639" y="233"/>
                  </a:cubicBezTo>
                  <a:cubicBezTo>
                    <a:pt x="22628" y="257"/>
                    <a:pt x="22612" y="291"/>
                    <a:pt x="22597" y="326"/>
                  </a:cubicBezTo>
                  <a:cubicBezTo>
                    <a:pt x="22572" y="291"/>
                    <a:pt x="22549" y="254"/>
                    <a:pt x="22525" y="219"/>
                  </a:cubicBezTo>
                  <a:cubicBezTo>
                    <a:pt x="22509" y="254"/>
                    <a:pt x="22494" y="288"/>
                    <a:pt x="22477" y="327"/>
                  </a:cubicBezTo>
                  <a:cubicBezTo>
                    <a:pt x="22465" y="313"/>
                    <a:pt x="22455" y="298"/>
                    <a:pt x="22436" y="274"/>
                  </a:cubicBezTo>
                  <a:cubicBezTo>
                    <a:pt x="22424" y="316"/>
                    <a:pt x="22411" y="360"/>
                    <a:pt x="22393" y="420"/>
                  </a:cubicBezTo>
                  <a:cubicBezTo>
                    <a:pt x="22377" y="360"/>
                    <a:pt x="22368" y="327"/>
                    <a:pt x="22353" y="279"/>
                  </a:cubicBezTo>
                  <a:cubicBezTo>
                    <a:pt x="22339" y="279"/>
                    <a:pt x="22324" y="283"/>
                    <a:pt x="22309" y="283"/>
                  </a:cubicBezTo>
                  <a:cubicBezTo>
                    <a:pt x="22301" y="283"/>
                    <a:pt x="22292" y="282"/>
                    <a:pt x="22284" y="279"/>
                  </a:cubicBezTo>
                  <a:cubicBezTo>
                    <a:pt x="22256" y="269"/>
                    <a:pt x="22230" y="245"/>
                    <a:pt x="22216" y="236"/>
                  </a:cubicBezTo>
                  <a:cubicBezTo>
                    <a:pt x="22180" y="253"/>
                    <a:pt x="22151" y="285"/>
                    <a:pt x="22127" y="285"/>
                  </a:cubicBezTo>
                  <a:cubicBezTo>
                    <a:pt x="22122" y="285"/>
                    <a:pt x="22118" y="284"/>
                    <a:pt x="22113" y="280"/>
                  </a:cubicBezTo>
                  <a:cubicBezTo>
                    <a:pt x="22095" y="267"/>
                    <a:pt x="22078" y="262"/>
                    <a:pt x="22061" y="262"/>
                  </a:cubicBezTo>
                  <a:cubicBezTo>
                    <a:pt x="22018" y="262"/>
                    <a:pt x="21981" y="297"/>
                    <a:pt x="21940" y="297"/>
                  </a:cubicBezTo>
                  <a:cubicBezTo>
                    <a:pt x="21932" y="297"/>
                    <a:pt x="21923" y="295"/>
                    <a:pt x="21915" y="292"/>
                  </a:cubicBezTo>
                  <a:cubicBezTo>
                    <a:pt x="21913" y="361"/>
                    <a:pt x="21913" y="413"/>
                    <a:pt x="21912" y="472"/>
                  </a:cubicBezTo>
                  <a:cubicBezTo>
                    <a:pt x="21902" y="455"/>
                    <a:pt x="21896" y="451"/>
                    <a:pt x="21894" y="442"/>
                  </a:cubicBezTo>
                  <a:cubicBezTo>
                    <a:pt x="21887" y="398"/>
                    <a:pt x="21881" y="354"/>
                    <a:pt x="21874" y="307"/>
                  </a:cubicBezTo>
                  <a:cubicBezTo>
                    <a:pt x="21842" y="297"/>
                    <a:pt x="21811" y="294"/>
                    <a:pt x="21780" y="294"/>
                  </a:cubicBezTo>
                  <a:cubicBezTo>
                    <a:pt x="21724" y="294"/>
                    <a:pt x="21669" y="304"/>
                    <a:pt x="21611" y="304"/>
                  </a:cubicBezTo>
                  <a:cubicBezTo>
                    <a:pt x="21554" y="304"/>
                    <a:pt x="21495" y="295"/>
                    <a:pt x="21432" y="257"/>
                  </a:cubicBezTo>
                  <a:cubicBezTo>
                    <a:pt x="21428" y="292"/>
                    <a:pt x="21422" y="333"/>
                    <a:pt x="21413" y="392"/>
                  </a:cubicBezTo>
                  <a:cubicBezTo>
                    <a:pt x="21392" y="320"/>
                    <a:pt x="21384" y="288"/>
                    <a:pt x="21375" y="254"/>
                  </a:cubicBezTo>
                  <a:cubicBezTo>
                    <a:pt x="21362" y="254"/>
                    <a:pt x="21350" y="252"/>
                    <a:pt x="21338" y="252"/>
                  </a:cubicBezTo>
                  <a:cubicBezTo>
                    <a:pt x="21329" y="252"/>
                    <a:pt x="21321" y="253"/>
                    <a:pt x="21313" y="257"/>
                  </a:cubicBezTo>
                  <a:cubicBezTo>
                    <a:pt x="21300" y="264"/>
                    <a:pt x="21292" y="292"/>
                    <a:pt x="21291" y="298"/>
                  </a:cubicBezTo>
                  <a:cubicBezTo>
                    <a:pt x="21259" y="284"/>
                    <a:pt x="21231" y="261"/>
                    <a:pt x="21206" y="261"/>
                  </a:cubicBezTo>
                  <a:cubicBezTo>
                    <a:pt x="21204" y="261"/>
                    <a:pt x="21203" y="261"/>
                    <a:pt x="21201" y="261"/>
                  </a:cubicBezTo>
                  <a:cubicBezTo>
                    <a:pt x="21187" y="263"/>
                    <a:pt x="21173" y="263"/>
                    <a:pt x="21159" y="263"/>
                  </a:cubicBezTo>
                  <a:cubicBezTo>
                    <a:pt x="21122" y="263"/>
                    <a:pt x="21083" y="259"/>
                    <a:pt x="21045" y="259"/>
                  </a:cubicBezTo>
                  <a:cubicBezTo>
                    <a:pt x="20989" y="259"/>
                    <a:pt x="20933" y="267"/>
                    <a:pt x="20880" y="305"/>
                  </a:cubicBezTo>
                  <a:cubicBezTo>
                    <a:pt x="20864" y="294"/>
                    <a:pt x="20842" y="279"/>
                    <a:pt x="20814" y="258"/>
                  </a:cubicBezTo>
                  <a:lnTo>
                    <a:pt x="20814" y="258"/>
                  </a:lnTo>
                  <a:cubicBezTo>
                    <a:pt x="20814" y="330"/>
                    <a:pt x="20816" y="382"/>
                    <a:pt x="20816" y="438"/>
                  </a:cubicBezTo>
                  <a:cubicBezTo>
                    <a:pt x="20797" y="436"/>
                    <a:pt x="20783" y="436"/>
                    <a:pt x="20767" y="435"/>
                  </a:cubicBezTo>
                  <a:cubicBezTo>
                    <a:pt x="20758" y="379"/>
                    <a:pt x="20750" y="327"/>
                    <a:pt x="20741" y="277"/>
                  </a:cubicBezTo>
                  <a:cubicBezTo>
                    <a:pt x="20704" y="316"/>
                    <a:pt x="20673" y="348"/>
                    <a:pt x="20639" y="383"/>
                  </a:cubicBezTo>
                  <a:cubicBezTo>
                    <a:pt x="20630" y="342"/>
                    <a:pt x="20626" y="316"/>
                    <a:pt x="20620" y="291"/>
                  </a:cubicBezTo>
                  <a:cubicBezTo>
                    <a:pt x="20602" y="280"/>
                    <a:pt x="20583" y="276"/>
                    <a:pt x="20566" y="276"/>
                  </a:cubicBezTo>
                  <a:cubicBezTo>
                    <a:pt x="20508" y="276"/>
                    <a:pt x="20454" y="319"/>
                    <a:pt x="20396" y="319"/>
                  </a:cubicBezTo>
                  <a:cubicBezTo>
                    <a:pt x="20377" y="319"/>
                    <a:pt x="20358" y="314"/>
                    <a:pt x="20338" y="301"/>
                  </a:cubicBezTo>
                  <a:cubicBezTo>
                    <a:pt x="20302" y="335"/>
                    <a:pt x="20264" y="373"/>
                    <a:pt x="20230" y="407"/>
                  </a:cubicBezTo>
                  <a:cubicBezTo>
                    <a:pt x="20210" y="380"/>
                    <a:pt x="20198" y="366"/>
                    <a:pt x="20190" y="355"/>
                  </a:cubicBezTo>
                  <a:cubicBezTo>
                    <a:pt x="20179" y="395"/>
                    <a:pt x="20167" y="435"/>
                    <a:pt x="20152" y="482"/>
                  </a:cubicBezTo>
                  <a:cubicBezTo>
                    <a:pt x="20118" y="404"/>
                    <a:pt x="20092" y="348"/>
                    <a:pt x="20073" y="304"/>
                  </a:cubicBezTo>
                  <a:cubicBezTo>
                    <a:pt x="20040" y="347"/>
                    <a:pt x="20002" y="354"/>
                    <a:pt x="19964" y="354"/>
                  </a:cubicBezTo>
                  <a:cubicBezTo>
                    <a:pt x="19947" y="354"/>
                    <a:pt x="19931" y="353"/>
                    <a:pt x="19915" y="353"/>
                  </a:cubicBezTo>
                  <a:cubicBezTo>
                    <a:pt x="19891" y="353"/>
                    <a:pt x="19868" y="356"/>
                    <a:pt x="19848" y="370"/>
                  </a:cubicBezTo>
                  <a:cubicBezTo>
                    <a:pt x="19843" y="413"/>
                    <a:pt x="19840" y="444"/>
                    <a:pt x="19836" y="488"/>
                  </a:cubicBezTo>
                  <a:cubicBezTo>
                    <a:pt x="19779" y="439"/>
                    <a:pt x="19729" y="397"/>
                    <a:pt x="19705" y="376"/>
                  </a:cubicBezTo>
                  <a:cubicBezTo>
                    <a:pt x="19589" y="427"/>
                    <a:pt x="19495" y="467"/>
                    <a:pt x="19386" y="514"/>
                  </a:cubicBezTo>
                  <a:cubicBezTo>
                    <a:pt x="19381" y="530"/>
                    <a:pt x="19371" y="567"/>
                    <a:pt x="19359" y="604"/>
                  </a:cubicBezTo>
                  <a:cubicBezTo>
                    <a:pt x="19333" y="561"/>
                    <a:pt x="19312" y="529"/>
                    <a:pt x="19292" y="497"/>
                  </a:cubicBezTo>
                  <a:cubicBezTo>
                    <a:pt x="19267" y="534"/>
                    <a:pt x="19241" y="555"/>
                    <a:pt x="19214" y="555"/>
                  </a:cubicBezTo>
                  <a:cubicBezTo>
                    <a:pt x="19189" y="555"/>
                    <a:pt x="19163" y="537"/>
                    <a:pt x="19136" y="498"/>
                  </a:cubicBezTo>
                  <a:cubicBezTo>
                    <a:pt x="19122" y="519"/>
                    <a:pt x="19111" y="539"/>
                    <a:pt x="19097" y="560"/>
                  </a:cubicBezTo>
                  <a:cubicBezTo>
                    <a:pt x="19069" y="533"/>
                    <a:pt x="19047" y="514"/>
                    <a:pt x="19034" y="501"/>
                  </a:cubicBezTo>
                  <a:cubicBezTo>
                    <a:pt x="19000" y="523"/>
                    <a:pt x="18977" y="551"/>
                    <a:pt x="18950" y="554"/>
                  </a:cubicBezTo>
                  <a:cubicBezTo>
                    <a:pt x="18747" y="577"/>
                    <a:pt x="18538" y="530"/>
                    <a:pt x="18344" y="630"/>
                  </a:cubicBezTo>
                  <a:cubicBezTo>
                    <a:pt x="18300" y="654"/>
                    <a:pt x="18251" y="626"/>
                    <a:pt x="18204" y="678"/>
                  </a:cubicBezTo>
                  <a:cubicBezTo>
                    <a:pt x="18197" y="686"/>
                    <a:pt x="18188" y="689"/>
                    <a:pt x="18178" y="689"/>
                  </a:cubicBezTo>
                  <a:cubicBezTo>
                    <a:pt x="18143" y="689"/>
                    <a:pt x="18092" y="648"/>
                    <a:pt x="18051" y="644"/>
                  </a:cubicBezTo>
                  <a:cubicBezTo>
                    <a:pt x="18049" y="643"/>
                    <a:pt x="18047" y="643"/>
                    <a:pt x="18045" y="643"/>
                  </a:cubicBezTo>
                  <a:cubicBezTo>
                    <a:pt x="18019" y="643"/>
                    <a:pt x="17992" y="659"/>
                    <a:pt x="17972" y="683"/>
                  </a:cubicBezTo>
                  <a:cubicBezTo>
                    <a:pt x="17959" y="700"/>
                    <a:pt x="17946" y="706"/>
                    <a:pt x="17932" y="706"/>
                  </a:cubicBezTo>
                  <a:cubicBezTo>
                    <a:pt x="17900" y="706"/>
                    <a:pt x="17865" y="676"/>
                    <a:pt x="17833" y="676"/>
                  </a:cubicBezTo>
                  <a:cubicBezTo>
                    <a:pt x="17818" y="676"/>
                    <a:pt x="17803" y="683"/>
                    <a:pt x="17789" y="704"/>
                  </a:cubicBezTo>
                  <a:cubicBezTo>
                    <a:pt x="17789" y="704"/>
                    <a:pt x="17789" y="705"/>
                    <a:pt x="17788" y="705"/>
                  </a:cubicBezTo>
                  <a:cubicBezTo>
                    <a:pt x="17784" y="705"/>
                    <a:pt x="17771" y="687"/>
                    <a:pt x="17763" y="679"/>
                  </a:cubicBezTo>
                  <a:cubicBezTo>
                    <a:pt x="17756" y="672"/>
                    <a:pt x="17748" y="667"/>
                    <a:pt x="17741" y="661"/>
                  </a:cubicBezTo>
                  <a:cubicBezTo>
                    <a:pt x="17701" y="747"/>
                    <a:pt x="17672" y="851"/>
                    <a:pt x="17594" y="857"/>
                  </a:cubicBezTo>
                  <a:cubicBezTo>
                    <a:pt x="17600" y="794"/>
                    <a:pt x="17606" y="732"/>
                    <a:pt x="17614" y="645"/>
                  </a:cubicBezTo>
                  <a:lnTo>
                    <a:pt x="17614" y="645"/>
                  </a:lnTo>
                  <a:cubicBezTo>
                    <a:pt x="17581" y="683"/>
                    <a:pt x="17563" y="704"/>
                    <a:pt x="17547" y="723"/>
                  </a:cubicBezTo>
                  <a:cubicBezTo>
                    <a:pt x="17528" y="697"/>
                    <a:pt x="17516" y="679"/>
                    <a:pt x="17503" y="661"/>
                  </a:cubicBezTo>
                  <a:cubicBezTo>
                    <a:pt x="17485" y="698"/>
                    <a:pt x="17467" y="736"/>
                    <a:pt x="17444" y="786"/>
                  </a:cubicBezTo>
                  <a:cubicBezTo>
                    <a:pt x="17414" y="786"/>
                    <a:pt x="17380" y="788"/>
                    <a:pt x="17332" y="789"/>
                  </a:cubicBezTo>
                  <a:cubicBezTo>
                    <a:pt x="17327" y="819"/>
                    <a:pt x="17322" y="860"/>
                    <a:pt x="17308" y="936"/>
                  </a:cubicBezTo>
                  <a:cubicBezTo>
                    <a:pt x="17291" y="829"/>
                    <a:pt x="17282" y="778"/>
                    <a:pt x="17266" y="682"/>
                  </a:cubicBezTo>
                  <a:cubicBezTo>
                    <a:pt x="17238" y="789"/>
                    <a:pt x="17219" y="863"/>
                    <a:pt x="17198" y="935"/>
                  </a:cubicBezTo>
                  <a:cubicBezTo>
                    <a:pt x="17195" y="947"/>
                    <a:pt x="17182" y="947"/>
                    <a:pt x="17167" y="956"/>
                  </a:cubicBezTo>
                  <a:cubicBezTo>
                    <a:pt x="17142" y="917"/>
                    <a:pt x="17113" y="878"/>
                    <a:pt x="17086" y="839"/>
                  </a:cubicBezTo>
                  <a:cubicBezTo>
                    <a:pt x="17024" y="862"/>
                    <a:pt x="16971" y="955"/>
                    <a:pt x="16905" y="955"/>
                  </a:cubicBezTo>
                  <a:cubicBezTo>
                    <a:pt x="16873" y="955"/>
                    <a:pt x="16838" y="933"/>
                    <a:pt x="16796" y="872"/>
                  </a:cubicBezTo>
                  <a:cubicBezTo>
                    <a:pt x="16857" y="822"/>
                    <a:pt x="16861" y="730"/>
                    <a:pt x="16843" y="623"/>
                  </a:cubicBezTo>
                  <a:lnTo>
                    <a:pt x="16843" y="623"/>
                  </a:lnTo>
                  <a:cubicBezTo>
                    <a:pt x="16789" y="694"/>
                    <a:pt x="16736" y="764"/>
                    <a:pt x="16680" y="836"/>
                  </a:cubicBezTo>
                  <a:cubicBezTo>
                    <a:pt x="16680" y="854"/>
                    <a:pt x="16679" y="881"/>
                    <a:pt x="16677" y="917"/>
                  </a:cubicBezTo>
                  <a:cubicBezTo>
                    <a:pt x="16618" y="847"/>
                    <a:pt x="16585" y="694"/>
                    <a:pt x="16506" y="694"/>
                  </a:cubicBezTo>
                  <a:cubicBezTo>
                    <a:pt x="16499" y="694"/>
                    <a:pt x="16491" y="695"/>
                    <a:pt x="16483" y="698"/>
                  </a:cubicBezTo>
                  <a:cubicBezTo>
                    <a:pt x="16499" y="738"/>
                    <a:pt x="16509" y="761"/>
                    <a:pt x="16532" y="813"/>
                  </a:cubicBezTo>
                  <a:cubicBezTo>
                    <a:pt x="16483" y="799"/>
                    <a:pt x="16438" y="746"/>
                    <a:pt x="16402" y="746"/>
                  </a:cubicBezTo>
                  <a:cubicBezTo>
                    <a:pt x="16383" y="746"/>
                    <a:pt x="16367" y="759"/>
                    <a:pt x="16354" y="800"/>
                  </a:cubicBezTo>
                  <a:cubicBezTo>
                    <a:pt x="16337" y="779"/>
                    <a:pt x="16327" y="767"/>
                    <a:pt x="16314" y="753"/>
                  </a:cubicBezTo>
                  <a:cubicBezTo>
                    <a:pt x="16309" y="803"/>
                    <a:pt x="16306" y="835"/>
                    <a:pt x="16303" y="878"/>
                  </a:cubicBezTo>
                  <a:cubicBezTo>
                    <a:pt x="16286" y="828"/>
                    <a:pt x="16273" y="789"/>
                    <a:pt x="16255" y="742"/>
                  </a:cubicBezTo>
                  <a:cubicBezTo>
                    <a:pt x="16214" y="797"/>
                    <a:pt x="16170" y="825"/>
                    <a:pt x="16129" y="825"/>
                  </a:cubicBezTo>
                  <a:cubicBezTo>
                    <a:pt x="16102" y="825"/>
                    <a:pt x="16076" y="812"/>
                    <a:pt x="16053" y="785"/>
                  </a:cubicBezTo>
                  <a:cubicBezTo>
                    <a:pt x="16009" y="792"/>
                    <a:pt x="15976" y="811"/>
                    <a:pt x="15950" y="811"/>
                  </a:cubicBezTo>
                  <a:cubicBezTo>
                    <a:pt x="15940" y="811"/>
                    <a:pt x="15932" y="808"/>
                    <a:pt x="15924" y="801"/>
                  </a:cubicBezTo>
                  <a:cubicBezTo>
                    <a:pt x="15897" y="776"/>
                    <a:pt x="15873" y="762"/>
                    <a:pt x="15851" y="762"/>
                  </a:cubicBezTo>
                  <a:cubicBezTo>
                    <a:pt x="15829" y="762"/>
                    <a:pt x="15808" y="776"/>
                    <a:pt x="15787" y="807"/>
                  </a:cubicBezTo>
                  <a:cubicBezTo>
                    <a:pt x="15775" y="825"/>
                    <a:pt x="15763" y="832"/>
                    <a:pt x="15751" y="832"/>
                  </a:cubicBezTo>
                  <a:cubicBezTo>
                    <a:pt x="15722" y="832"/>
                    <a:pt x="15693" y="792"/>
                    <a:pt x="15661" y="769"/>
                  </a:cubicBezTo>
                  <a:cubicBezTo>
                    <a:pt x="15652" y="785"/>
                    <a:pt x="15644" y="807"/>
                    <a:pt x="15633" y="817"/>
                  </a:cubicBezTo>
                  <a:cubicBezTo>
                    <a:pt x="15613" y="832"/>
                    <a:pt x="15591" y="836"/>
                    <a:pt x="15569" y="836"/>
                  </a:cubicBezTo>
                  <a:cubicBezTo>
                    <a:pt x="15548" y="836"/>
                    <a:pt x="15526" y="832"/>
                    <a:pt x="15504" y="832"/>
                  </a:cubicBezTo>
                  <a:cubicBezTo>
                    <a:pt x="15471" y="832"/>
                    <a:pt x="15439" y="841"/>
                    <a:pt x="15412" y="884"/>
                  </a:cubicBezTo>
                  <a:cubicBezTo>
                    <a:pt x="15412" y="884"/>
                    <a:pt x="15412" y="884"/>
                    <a:pt x="15412" y="884"/>
                  </a:cubicBezTo>
                  <a:cubicBezTo>
                    <a:pt x="15410" y="884"/>
                    <a:pt x="15397" y="857"/>
                    <a:pt x="15388" y="845"/>
                  </a:cubicBezTo>
                  <a:cubicBezTo>
                    <a:pt x="15384" y="840"/>
                    <a:pt x="15379" y="837"/>
                    <a:pt x="15375" y="837"/>
                  </a:cubicBezTo>
                  <a:cubicBezTo>
                    <a:pt x="15356" y="837"/>
                    <a:pt x="15340" y="882"/>
                    <a:pt x="15322" y="882"/>
                  </a:cubicBezTo>
                  <a:cubicBezTo>
                    <a:pt x="15313" y="882"/>
                    <a:pt x="15303" y="872"/>
                    <a:pt x="15293" y="842"/>
                  </a:cubicBezTo>
                  <a:cubicBezTo>
                    <a:pt x="15253" y="861"/>
                    <a:pt x="15213" y="881"/>
                    <a:pt x="15175" y="900"/>
                  </a:cubicBezTo>
                  <a:cubicBezTo>
                    <a:pt x="15162" y="882"/>
                    <a:pt x="15150" y="866"/>
                    <a:pt x="15143" y="854"/>
                  </a:cubicBezTo>
                  <a:cubicBezTo>
                    <a:pt x="15125" y="876"/>
                    <a:pt x="15112" y="895"/>
                    <a:pt x="15099" y="911"/>
                  </a:cubicBezTo>
                  <a:cubicBezTo>
                    <a:pt x="15075" y="886"/>
                    <a:pt x="15057" y="867"/>
                    <a:pt x="15031" y="838"/>
                  </a:cubicBezTo>
                  <a:cubicBezTo>
                    <a:pt x="15010" y="895"/>
                    <a:pt x="14982" y="914"/>
                    <a:pt x="14952" y="914"/>
                  </a:cubicBezTo>
                  <a:cubicBezTo>
                    <a:pt x="14923" y="914"/>
                    <a:pt x="14892" y="897"/>
                    <a:pt x="14862" y="876"/>
                  </a:cubicBezTo>
                  <a:cubicBezTo>
                    <a:pt x="14857" y="928"/>
                    <a:pt x="14853" y="981"/>
                    <a:pt x="14845" y="1064"/>
                  </a:cubicBezTo>
                  <a:cubicBezTo>
                    <a:pt x="14801" y="972"/>
                    <a:pt x="14772" y="911"/>
                    <a:pt x="14740" y="842"/>
                  </a:cubicBezTo>
                  <a:cubicBezTo>
                    <a:pt x="14703" y="898"/>
                    <a:pt x="14665" y="923"/>
                    <a:pt x="14625" y="923"/>
                  </a:cubicBezTo>
                  <a:cubicBezTo>
                    <a:pt x="14588" y="923"/>
                    <a:pt x="14550" y="901"/>
                    <a:pt x="14512" y="860"/>
                  </a:cubicBezTo>
                  <a:cubicBezTo>
                    <a:pt x="14489" y="889"/>
                    <a:pt x="14470" y="913"/>
                    <a:pt x="14456" y="935"/>
                  </a:cubicBezTo>
                  <a:cubicBezTo>
                    <a:pt x="14431" y="903"/>
                    <a:pt x="14414" y="881"/>
                    <a:pt x="14395" y="856"/>
                  </a:cubicBezTo>
                  <a:cubicBezTo>
                    <a:pt x="14350" y="919"/>
                    <a:pt x="14308" y="976"/>
                    <a:pt x="14270" y="1028"/>
                  </a:cubicBezTo>
                  <a:cubicBezTo>
                    <a:pt x="14248" y="976"/>
                    <a:pt x="14226" y="925"/>
                    <a:pt x="14201" y="869"/>
                  </a:cubicBezTo>
                  <a:cubicBezTo>
                    <a:pt x="14190" y="875"/>
                    <a:pt x="14177" y="877"/>
                    <a:pt x="14165" y="877"/>
                  </a:cubicBezTo>
                  <a:cubicBezTo>
                    <a:pt x="14158" y="877"/>
                    <a:pt x="14151" y="876"/>
                    <a:pt x="14144" y="876"/>
                  </a:cubicBezTo>
                  <a:cubicBezTo>
                    <a:pt x="14118" y="876"/>
                    <a:pt x="14094" y="882"/>
                    <a:pt x="14080" y="936"/>
                  </a:cubicBezTo>
                  <a:cubicBezTo>
                    <a:pt x="14057" y="889"/>
                    <a:pt x="14032" y="878"/>
                    <a:pt x="14008" y="878"/>
                  </a:cubicBezTo>
                  <a:cubicBezTo>
                    <a:pt x="13987" y="878"/>
                    <a:pt x="13967" y="887"/>
                    <a:pt x="13947" y="887"/>
                  </a:cubicBezTo>
                  <a:cubicBezTo>
                    <a:pt x="13940" y="887"/>
                    <a:pt x="13934" y="886"/>
                    <a:pt x="13927" y="884"/>
                  </a:cubicBezTo>
                  <a:cubicBezTo>
                    <a:pt x="13902" y="932"/>
                    <a:pt x="13880" y="973"/>
                    <a:pt x="13857" y="1019"/>
                  </a:cubicBezTo>
                  <a:cubicBezTo>
                    <a:pt x="13810" y="956"/>
                    <a:pt x="13771" y="906"/>
                    <a:pt x="13738" y="860"/>
                  </a:cubicBezTo>
                  <a:cubicBezTo>
                    <a:pt x="13733" y="963"/>
                    <a:pt x="13654" y="966"/>
                    <a:pt x="13636" y="1066"/>
                  </a:cubicBezTo>
                  <a:cubicBezTo>
                    <a:pt x="13591" y="1067"/>
                    <a:pt x="13551" y="1069"/>
                    <a:pt x="13508" y="1070"/>
                  </a:cubicBezTo>
                  <a:cubicBezTo>
                    <a:pt x="13498" y="1106"/>
                    <a:pt x="13488" y="1144"/>
                    <a:pt x="13479" y="1178"/>
                  </a:cubicBezTo>
                  <a:cubicBezTo>
                    <a:pt x="13489" y="1188"/>
                    <a:pt x="13498" y="1201"/>
                    <a:pt x="13508" y="1215"/>
                  </a:cubicBezTo>
                  <a:cubicBezTo>
                    <a:pt x="13505" y="1220"/>
                    <a:pt x="13502" y="1226"/>
                    <a:pt x="13499" y="1232"/>
                  </a:cubicBezTo>
                  <a:cubicBezTo>
                    <a:pt x="13490" y="1217"/>
                    <a:pt x="13483" y="1201"/>
                    <a:pt x="13474" y="1187"/>
                  </a:cubicBezTo>
                  <a:cubicBezTo>
                    <a:pt x="13476" y="1184"/>
                    <a:pt x="13477" y="1179"/>
                    <a:pt x="13479" y="1179"/>
                  </a:cubicBezTo>
                  <a:cubicBezTo>
                    <a:pt x="13395" y="1145"/>
                    <a:pt x="13470" y="1076"/>
                    <a:pt x="13446" y="1048"/>
                  </a:cubicBezTo>
                  <a:cubicBezTo>
                    <a:pt x="13436" y="1014"/>
                    <a:pt x="13426" y="982"/>
                    <a:pt x="13415" y="950"/>
                  </a:cubicBezTo>
                  <a:cubicBezTo>
                    <a:pt x="13404" y="941"/>
                    <a:pt x="13390" y="932"/>
                    <a:pt x="13379" y="923"/>
                  </a:cubicBezTo>
                  <a:cubicBezTo>
                    <a:pt x="13373" y="981"/>
                    <a:pt x="13368" y="1038"/>
                    <a:pt x="13364" y="1081"/>
                  </a:cubicBezTo>
                  <a:cubicBezTo>
                    <a:pt x="13312" y="1050"/>
                    <a:pt x="13274" y="1026"/>
                    <a:pt x="13215" y="991"/>
                  </a:cubicBezTo>
                  <a:lnTo>
                    <a:pt x="13215" y="991"/>
                  </a:lnTo>
                  <a:cubicBezTo>
                    <a:pt x="13258" y="1160"/>
                    <a:pt x="13177" y="1123"/>
                    <a:pt x="13155" y="1181"/>
                  </a:cubicBezTo>
                  <a:cubicBezTo>
                    <a:pt x="13137" y="1162"/>
                    <a:pt x="13120" y="1144"/>
                    <a:pt x="13099" y="1123"/>
                  </a:cubicBezTo>
                  <a:cubicBezTo>
                    <a:pt x="13071" y="1182"/>
                    <a:pt x="13049" y="1237"/>
                    <a:pt x="13024" y="1288"/>
                  </a:cubicBezTo>
                  <a:cubicBezTo>
                    <a:pt x="13020" y="1295"/>
                    <a:pt x="13011" y="1293"/>
                    <a:pt x="13004" y="1294"/>
                  </a:cubicBezTo>
                  <a:cubicBezTo>
                    <a:pt x="12995" y="1240"/>
                    <a:pt x="12986" y="1188"/>
                    <a:pt x="12974" y="1120"/>
                  </a:cubicBezTo>
                  <a:cubicBezTo>
                    <a:pt x="12933" y="1163"/>
                    <a:pt x="12902" y="1194"/>
                    <a:pt x="12889" y="1207"/>
                  </a:cubicBezTo>
                  <a:cubicBezTo>
                    <a:pt x="12867" y="1281"/>
                    <a:pt x="12853" y="1326"/>
                    <a:pt x="12834" y="1385"/>
                  </a:cubicBezTo>
                  <a:cubicBezTo>
                    <a:pt x="12805" y="1310"/>
                    <a:pt x="12784" y="1257"/>
                    <a:pt x="12762" y="1204"/>
                  </a:cubicBezTo>
                  <a:cubicBezTo>
                    <a:pt x="12753" y="1223"/>
                    <a:pt x="12745" y="1241"/>
                    <a:pt x="12733" y="1265"/>
                  </a:cubicBezTo>
                  <a:cubicBezTo>
                    <a:pt x="12706" y="1209"/>
                    <a:pt x="12683" y="1154"/>
                    <a:pt x="12658" y="1101"/>
                  </a:cubicBezTo>
                  <a:cubicBezTo>
                    <a:pt x="12642" y="1138"/>
                    <a:pt x="12627" y="1172"/>
                    <a:pt x="12611" y="1207"/>
                  </a:cubicBezTo>
                  <a:cubicBezTo>
                    <a:pt x="12587" y="1172"/>
                    <a:pt x="12564" y="1135"/>
                    <a:pt x="12546" y="1109"/>
                  </a:cubicBezTo>
                  <a:cubicBezTo>
                    <a:pt x="12528" y="1148"/>
                    <a:pt x="12512" y="1187"/>
                    <a:pt x="12486" y="1250"/>
                  </a:cubicBezTo>
                  <a:cubicBezTo>
                    <a:pt x="12471" y="1156"/>
                    <a:pt x="12462" y="1104"/>
                    <a:pt x="12452" y="1041"/>
                  </a:cubicBezTo>
                  <a:cubicBezTo>
                    <a:pt x="12431" y="1048"/>
                    <a:pt x="12415" y="1056"/>
                    <a:pt x="12396" y="1063"/>
                  </a:cubicBezTo>
                  <a:cubicBezTo>
                    <a:pt x="12414" y="1094"/>
                    <a:pt x="12424" y="1113"/>
                    <a:pt x="12442" y="1144"/>
                  </a:cubicBezTo>
                  <a:cubicBezTo>
                    <a:pt x="12408" y="1154"/>
                    <a:pt x="12381" y="1163"/>
                    <a:pt x="12355" y="1172"/>
                  </a:cubicBezTo>
                  <a:cubicBezTo>
                    <a:pt x="12352" y="1210"/>
                    <a:pt x="12349" y="1242"/>
                    <a:pt x="12346" y="1273"/>
                  </a:cubicBezTo>
                  <a:cubicBezTo>
                    <a:pt x="12316" y="1275"/>
                    <a:pt x="12291" y="1275"/>
                    <a:pt x="12265" y="1276"/>
                  </a:cubicBezTo>
                  <a:cubicBezTo>
                    <a:pt x="12255" y="1315"/>
                    <a:pt x="12243" y="1351"/>
                    <a:pt x="12230" y="1394"/>
                  </a:cubicBezTo>
                  <a:cubicBezTo>
                    <a:pt x="12206" y="1354"/>
                    <a:pt x="12191" y="1329"/>
                    <a:pt x="12178" y="1307"/>
                  </a:cubicBezTo>
                  <a:cubicBezTo>
                    <a:pt x="12187" y="1284"/>
                    <a:pt x="12193" y="1265"/>
                    <a:pt x="12200" y="1244"/>
                  </a:cubicBezTo>
                  <a:cubicBezTo>
                    <a:pt x="12178" y="1229"/>
                    <a:pt x="12160" y="1217"/>
                    <a:pt x="12143" y="1204"/>
                  </a:cubicBezTo>
                  <a:cubicBezTo>
                    <a:pt x="12121" y="1160"/>
                    <a:pt x="12148" y="1051"/>
                    <a:pt x="12100" y="1051"/>
                  </a:cubicBezTo>
                  <a:cubicBezTo>
                    <a:pt x="12097" y="1051"/>
                    <a:pt x="12093" y="1052"/>
                    <a:pt x="12090" y="1053"/>
                  </a:cubicBezTo>
                  <a:cubicBezTo>
                    <a:pt x="12038" y="1088"/>
                    <a:pt x="12110" y="1213"/>
                    <a:pt x="12047" y="1226"/>
                  </a:cubicBezTo>
                  <a:cubicBezTo>
                    <a:pt x="12059" y="1329"/>
                    <a:pt x="12043" y="1393"/>
                    <a:pt x="11969" y="1401"/>
                  </a:cubicBezTo>
                  <a:cubicBezTo>
                    <a:pt x="11988" y="1332"/>
                    <a:pt x="12003" y="1279"/>
                    <a:pt x="12018" y="1228"/>
                  </a:cubicBezTo>
                  <a:cubicBezTo>
                    <a:pt x="11960" y="1173"/>
                    <a:pt x="11903" y="1117"/>
                    <a:pt x="11846" y="1063"/>
                  </a:cubicBezTo>
                  <a:cubicBezTo>
                    <a:pt x="11828" y="1085"/>
                    <a:pt x="11809" y="1109"/>
                    <a:pt x="11790" y="1132"/>
                  </a:cubicBezTo>
                  <a:cubicBezTo>
                    <a:pt x="11760" y="1089"/>
                    <a:pt x="11732" y="1051"/>
                    <a:pt x="11696" y="1000"/>
                  </a:cubicBezTo>
                  <a:cubicBezTo>
                    <a:pt x="11685" y="1092"/>
                    <a:pt x="11676" y="1165"/>
                    <a:pt x="11668" y="1238"/>
                  </a:cubicBezTo>
                  <a:cubicBezTo>
                    <a:pt x="11648" y="1191"/>
                    <a:pt x="11625" y="1183"/>
                    <a:pt x="11602" y="1183"/>
                  </a:cubicBezTo>
                  <a:cubicBezTo>
                    <a:pt x="11589" y="1183"/>
                    <a:pt x="11575" y="1185"/>
                    <a:pt x="11562" y="1185"/>
                  </a:cubicBezTo>
                  <a:cubicBezTo>
                    <a:pt x="11560" y="1185"/>
                    <a:pt x="11558" y="1185"/>
                    <a:pt x="11556" y="1185"/>
                  </a:cubicBezTo>
                  <a:cubicBezTo>
                    <a:pt x="11548" y="1265"/>
                    <a:pt x="11541" y="1344"/>
                    <a:pt x="11529" y="1453"/>
                  </a:cubicBezTo>
                  <a:cubicBezTo>
                    <a:pt x="11488" y="1393"/>
                    <a:pt x="11466" y="1347"/>
                    <a:pt x="11440" y="1323"/>
                  </a:cubicBezTo>
                  <a:cubicBezTo>
                    <a:pt x="11415" y="1300"/>
                    <a:pt x="11384" y="1298"/>
                    <a:pt x="11356" y="1288"/>
                  </a:cubicBezTo>
                  <a:cubicBezTo>
                    <a:pt x="11349" y="1242"/>
                    <a:pt x="11342" y="1200"/>
                    <a:pt x="11342" y="1200"/>
                  </a:cubicBezTo>
                  <a:lnTo>
                    <a:pt x="11342" y="1200"/>
                  </a:lnTo>
                  <a:cubicBezTo>
                    <a:pt x="11342" y="1200"/>
                    <a:pt x="11342" y="1200"/>
                    <a:pt x="11342" y="1200"/>
                  </a:cubicBezTo>
                  <a:cubicBezTo>
                    <a:pt x="11342" y="1200"/>
                    <a:pt x="11342" y="1200"/>
                    <a:pt x="11342" y="1200"/>
                  </a:cubicBezTo>
                  <a:lnTo>
                    <a:pt x="11342" y="1200"/>
                  </a:lnTo>
                  <a:cubicBezTo>
                    <a:pt x="11342" y="1200"/>
                    <a:pt x="11342" y="1200"/>
                    <a:pt x="11342" y="1200"/>
                  </a:cubicBezTo>
                  <a:lnTo>
                    <a:pt x="11342" y="1200"/>
                  </a:lnTo>
                  <a:cubicBezTo>
                    <a:pt x="11291" y="1104"/>
                    <a:pt x="11257" y="1041"/>
                    <a:pt x="11226" y="982"/>
                  </a:cubicBezTo>
                  <a:cubicBezTo>
                    <a:pt x="11167" y="970"/>
                    <a:pt x="11112" y="959"/>
                    <a:pt x="11053" y="945"/>
                  </a:cubicBezTo>
                  <a:lnTo>
                    <a:pt x="11053" y="1110"/>
                  </a:lnTo>
                  <a:cubicBezTo>
                    <a:pt x="10988" y="1042"/>
                    <a:pt x="10932" y="985"/>
                    <a:pt x="10876" y="928"/>
                  </a:cubicBezTo>
                  <a:cubicBezTo>
                    <a:pt x="10867" y="950"/>
                    <a:pt x="10854" y="967"/>
                    <a:pt x="10850" y="991"/>
                  </a:cubicBezTo>
                  <a:cubicBezTo>
                    <a:pt x="10838" y="1054"/>
                    <a:pt x="10832" y="1120"/>
                    <a:pt x="10822" y="1184"/>
                  </a:cubicBezTo>
                  <a:cubicBezTo>
                    <a:pt x="10820" y="1192"/>
                    <a:pt x="10810" y="1192"/>
                    <a:pt x="10803" y="1197"/>
                  </a:cubicBezTo>
                  <a:cubicBezTo>
                    <a:pt x="10792" y="1162"/>
                    <a:pt x="10783" y="1128"/>
                    <a:pt x="10775" y="1094"/>
                  </a:cubicBezTo>
                  <a:cubicBezTo>
                    <a:pt x="10726" y="1100"/>
                    <a:pt x="10711" y="1153"/>
                    <a:pt x="10704" y="1231"/>
                  </a:cubicBezTo>
                  <a:cubicBezTo>
                    <a:pt x="10703" y="1251"/>
                    <a:pt x="10673" y="1257"/>
                    <a:pt x="10657" y="1269"/>
                  </a:cubicBezTo>
                  <a:cubicBezTo>
                    <a:pt x="10660" y="1200"/>
                    <a:pt x="10663" y="1150"/>
                    <a:pt x="10666" y="1100"/>
                  </a:cubicBezTo>
                  <a:cubicBezTo>
                    <a:pt x="10638" y="1088"/>
                    <a:pt x="10610" y="1076"/>
                    <a:pt x="10598" y="1072"/>
                  </a:cubicBezTo>
                  <a:cubicBezTo>
                    <a:pt x="10565" y="1081"/>
                    <a:pt x="10538" y="1100"/>
                    <a:pt x="10514" y="1100"/>
                  </a:cubicBezTo>
                  <a:cubicBezTo>
                    <a:pt x="10507" y="1100"/>
                    <a:pt x="10501" y="1098"/>
                    <a:pt x="10495" y="1095"/>
                  </a:cubicBezTo>
                  <a:cubicBezTo>
                    <a:pt x="10458" y="1079"/>
                    <a:pt x="10424" y="1029"/>
                    <a:pt x="10389" y="997"/>
                  </a:cubicBezTo>
                  <a:cubicBezTo>
                    <a:pt x="10388" y="996"/>
                    <a:pt x="10386" y="995"/>
                    <a:pt x="10385" y="995"/>
                  </a:cubicBezTo>
                  <a:cubicBezTo>
                    <a:pt x="10378" y="995"/>
                    <a:pt x="10370" y="1005"/>
                    <a:pt x="10361" y="1007"/>
                  </a:cubicBezTo>
                  <a:cubicBezTo>
                    <a:pt x="10358" y="1041"/>
                    <a:pt x="10355" y="1073"/>
                    <a:pt x="10351" y="1107"/>
                  </a:cubicBezTo>
                  <a:cubicBezTo>
                    <a:pt x="10333" y="1089"/>
                    <a:pt x="10314" y="1058"/>
                    <a:pt x="10300" y="1058"/>
                  </a:cubicBezTo>
                  <a:cubicBezTo>
                    <a:pt x="10300" y="1058"/>
                    <a:pt x="10299" y="1058"/>
                    <a:pt x="10298" y="1059"/>
                  </a:cubicBezTo>
                  <a:cubicBezTo>
                    <a:pt x="10221" y="1087"/>
                    <a:pt x="10148" y="1123"/>
                    <a:pt x="10074" y="1156"/>
                  </a:cubicBezTo>
                  <a:cubicBezTo>
                    <a:pt x="10045" y="1142"/>
                    <a:pt x="10013" y="1126"/>
                    <a:pt x="9955" y="1100"/>
                  </a:cubicBezTo>
                  <a:cubicBezTo>
                    <a:pt x="9949" y="1142"/>
                    <a:pt x="9942" y="1194"/>
                    <a:pt x="9936" y="1240"/>
                  </a:cubicBezTo>
                  <a:cubicBezTo>
                    <a:pt x="9911" y="1209"/>
                    <a:pt x="9899" y="1192"/>
                    <a:pt x="9885" y="1176"/>
                  </a:cubicBezTo>
                  <a:cubicBezTo>
                    <a:pt x="9861" y="1203"/>
                    <a:pt x="9837" y="1226"/>
                    <a:pt x="9817" y="1247"/>
                  </a:cubicBezTo>
                  <a:cubicBezTo>
                    <a:pt x="9795" y="1219"/>
                    <a:pt x="9777" y="1198"/>
                    <a:pt x="9752" y="1167"/>
                  </a:cubicBezTo>
                  <a:cubicBezTo>
                    <a:pt x="9739" y="1195"/>
                    <a:pt x="9729" y="1223"/>
                    <a:pt x="9715" y="1244"/>
                  </a:cubicBezTo>
                  <a:cubicBezTo>
                    <a:pt x="9701" y="1269"/>
                    <a:pt x="9681" y="1290"/>
                    <a:pt x="9661" y="1316"/>
                  </a:cubicBezTo>
                  <a:cubicBezTo>
                    <a:pt x="9646" y="1266"/>
                    <a:pt x="9637" y="1234"/>
                    <a:pt x="9629" y="1203"/>
                  </a:cubicBezTo>
                  <a:cubicBezTo>
                    <a:pt x="9571" y="1204"/>
                    <a:pt x="9514" y="1206"/>
                    <a:pt x="9459" y="1207"/>
                  </a:cubicBezTo>
                  <a:cubicBezTo>
                    <a:pt x="9458" y="1247"/>
                    <a:pt x="9458" y="1273"/>
                    <a:pt x="9456" y="1295"/>
                  </a:cubicBezTo>
                  <a:cubicBezTo>
                    <a:pt x="9390" y="1257"/>
                    <a:pt x="9325" y="1222"/>
                    <a:pt x="9265" y="1188"/>
                  </a:cubicBezTo>
                  <a:cubicBezTo>
                    <a:pt x="9232" y="1240"/>
                    <a:pt x="9220" y="1324"/>
                    <a:pt x="9176" y="1324"/>
                  </a:cubicBezTo>
                  <a:cubicBezTo>
                    <a:pt x="9172" y="1324"/>
                    <a:pt x="9166" y="1323"/>
                    <a:pt x="9161" y="1320"/>
                  </a:cubicBezTo>
                  <a:cubicBezTo>
                    <a:pt x="9158" y="1338"/>
                    <a:pt x="9152" y="1354"/>
                    <a:pt x="9146" y="1369"/>
                  </a:cubicBezTo>
                  <a:cubicBezTo>
                    <a:pt x="9142" y="1363"/>
                    <a:pt x="9139" y="1357"/>
                    <a:pt x="9134" y="1351"/>
                  </a:cubicBezTo>
                  <a:cubicBezTo>
                    <a:pt x="9142" y="1338"/>
                    <a:pt x="9149" y="1325"/>
                    <a:pt x="9156" y="1312"/>
                  </a:cubicBezTo>
                  <a:cubicBezTo>
                    <a:pt x="9157" y="1313"/>
                    <a:pt x="9158" y="1314"/>
                    <a:pt x="9158" y="1315"/>
                  </a:cubicBezTo>
                  <a:lnTo>
                    <a:pt x="9158" y="1315"/>
                  </a:lnTo>
                  <a:cubicBezTo>
                    <a:pt x="9142" y="1279"/>
                    <a:pt x="9126" y="1244"/>
                    <a:pt x="9112" y="1212"/>
                  </a:cubicBezTo>
                  <a:cubicBezTo>
                    <a:pt x="9084" y="1241"/>
                    <a:pt x="9061" y="1269"/>
                    <a:pt x="9036" y="1295"/>
                  </a:cubicBezTo>
                  <a:cubicBezTo>
                    <a:pt x="9040" y="1342"/>
                    <a:pt x="9043" y="1388"/>
                    <a:pt x="9059" y="1433"/>
                  </a:cubicBezTo>
                  <a:lnTo>
                    <a:pt x="9059" y="1433"/>
                  </a:lnTo>
                  <a:cubicBezTo>
                    <a:pt x="9059" y="1433"/>
                    <a:pt x="9059" y="1433"/>
                    <a:pt x="9059" y="1433"/>
                  </a:cubicBezTo>
                  <a:cubicBezTo>
                    <a:pt x="9060" y="1433"/>
                    <a:pt x="9060" y="1433"/>
                    <a:pt x="9059" y="1434"/>
                  </a:cubicBezTo>
                  <a:cubicBezTo>
                    <a:pt x="9075" y="1468"/>
                    <a:pt x="9080" y="1504"/>
                    <a:pt x="9086" y="1540"/>
                  </a:cubicBezTo>
                  <a:cubicBezTo>
                    <a:pt x="9078" y="1541"/>
                    <a:pt x="9072" y="1543"/>
                    <a:pt x="9066" y="1546"/>
                  </a:cubicBezTo>
                  <a:cubicBezTo>
                    <a:pt x="9059" y="1510"/>
                    <a:pt x="9052" y="1475"/>
                    <a:pt x="9045" y="1439"/>
                  </a:cubicBezTo>
                  <a:lnTo>
                    <a:pt x="9045" y="1439"/>
                  </a:lnTo>
                  <a:cubicBezTo>
                    <a:pt x="9042" y="1440"/>
                    <a:pt x="9038" y="1441"/>
                    <a:pt x="9035" y="1441"/>
                  </a:cubicBezTo>
                  <a:cubicBezTo>
                    <a:pt x="8987" y="1441"/>
                    <a:pt x="8964" y="1356"/>
                    <a:pt x="8928" y="1331"/>
                  </a:cubicBezTo>
                  <a:cubicBezTo>
                    <a:pt x="8922" y="1369"/>
                    <a:pt x="8916" y="1407"/>
                    <a:pt x="8905" y="1478"/>
                  </a:cubicBezTo>
                  <a:cubicBezTo>
                    <a:pt x="8877" y="1415"/>
                    <a:pt x="8859" y="1376"/>
                    <a:pt x="8843" y="1338"/>
                  </a:cubicBezTo>
                  <a:cubicBezTo>
                    <a:pt x="8816" y="1387"/>
                    <a:pt x="8759" y="1393"/>
                    <a:pt x="8765" y="1529"/>
                  </a:cubicBezTo>
                  <a:cubicBezTo>
                    <a:pt x="8737" y="1471"/>
                    <a:pt x="8716" y="1426"/>
                    <a:pt x="8690" y="1373"/>
                  </a:cubicBezTo>
                  <a:cubicBezTo>
                    <a:pt x="8684" y="1426"/>
                    <a:pt x="8681" y="1459"/>
                    <a:pt x="8678" y="1482"/>
                  </a:cubicBezTo>
                  <a:cubicBezTo>
                    <a:pt x="8650" y="1473"/>
                    <a:pt x="8624" y="1465"/>
                    <a:pt x="8582" y="1453"/>
                  </a:cubicBezTo>
                  <a:lnTo>
                    <a:pt x="8582" y="1453"/>
                  </a:lnTo>
                  <a:cubicBezTo>
                    <a:pt x="8607" y="1498"/>
                    <a:pt x="8618" y="1518"/>
                    <a:pt x="8630" y="1540"/>
                  </a:cubicBezTo>
                  <a:cubicBezTo>
                    <a:pt x="8610" y="1554"/>
                    <a:pt x="8593" y="1568"/>
                    <a:pt x="8577" y="1581"/>
                  </a:cubicBezTo>
                  <a:cubicBezTo>
                    <a:pt x="8577" y="1632"/>
                    <a:pt x="8577" y="1684"/>
                    <a:pt x="8577" y="1740"/>
                  </a:cubicBezTo>
                  <a:cubicBezTo>
                    <a:pt x="8553" y="1731"/>
                    <a:pt x="8540" y="1725"/>
                    <a:pt x="8515" y="1715"/>
                  </a:cubicBezTo>
                  <a:cubicBezTo>
                    <a:pt x="8524" y="1666"/>
                    <a:pt x="8529" y="1628"/>
                    <a:pt x="8537" y="1588"/>
                  </a:cubicBezTo>
                  <a:cubicBezTo>
                    <a:pt x="8495" y="1533"/>
                    <a:pt x="8466" y="1506"/>
                    <a:pt x="8447" y="1506"/>
                  </a:cubicBezTo>
                  <a:cubicBezTo>
                    <a:pt x="8434" y="1506"/>
                    <a:pt x="8425" y="1518"/>
                    <a:pt x="8419" y="1541"/>
                  </a:cubicBezTo>
                  <a:cubicBezTo>
                    <a:pt x="8429" y="1560"/>
                    <a:pt x="8440" y="1579"/>
                    <a:pt x="8447" y="1594"/>
                  </a:cubicBezTo>
                  <a:cubicBezTo>
                    <a:pt x="8435" y="1625"/>
                    <a:pt x="8425" y="1654"/>
                    <a:pt x="8418" y="1674"/>
                  </a:cubicBezTo>
                  <a:cubicBezTo>
                    <a:pt x="8381" y="1632"/>
                    <a:pt x="8347" y="1596"/>
                    <a:pt x="8316" y="1562"/>
                  </a:cubicBezTo>
                  <a:cubicBezTo>
                    <a:pt x="8306" y="1587"/>
                    <a:pt x="8300" y="1593"/>
                    <a:pt x="8300" y="1600"/>
                  </a:cubicBezTo>
                  <a:cubicBezTo>
                    <a:pt x="8301" y="1624"/>
                    <a:pt x="8304" y="1649"/>
                    <a:pt x="8331" y="1693"/>
                  </a:cubicBezTo>
                  <a:lnTo>
                    <a:pt x="8331" y="1693"/>
                  </a:lnTo>
                  <a:cubicBezTo>
                    <a:pt x="8337" y="1689"/>
                    <a:pt x="8343" y="1686"/>
                    <a:pt x="8349" y="1684"/>
                  </a:cubicBezTo>
                  <a:cubicBezTo>
                    <a:pt x="8349" y="1684"/>
                    <a:pt x="8349" y="1684"/>
                    <a:pt x="8349" y="1684"/>
                  </a:cubicBezTo>
                  <a:lnTo>
                    <a:pt x="8349" y="1684"/>
                  </a:lnTo>
                  <a:cubicBezTo>
                    <a:pt x="8353" y="1684"/>
                    <a:pt x="8361" y="1705"/>
                    <a:pt x="8346" y="1715"/>
                  </a:cubicBezTo>
                  <a:cubicBezTo>
                    <a:pt x="8346" y="1720"/>
                    <a:pt x="8344" y="1722"/>
                    <a:pt x="8340" y="1722"/>
                  </a:cubicBezTo>
                  <a:cubicBezTo>
                    <a:pt x="8333" y="1722"/>
                    <a:pt x="8321" y="1716"/>
                    <a:pt x="8309" y="1710"/>
                  </a:cubicBezTo>
                  <a:cubicBezTo>
                    <a:pt x="8314" y="1707"/>
                    <a:pt x="8318" y="1703"/>
                    <a:pt x="8323" y="1699"/>
                  </a:cubicBezTo>
                  <a:lnTo>
                    <a:pt x="8323" y="1699"/>
                  </a:lnTo>
                  <a:cubicBezTo>
                    <a:pt x="8330" y="1705"/>
                    <a:pt x="8338" y="1710"/>
                    <a:pt x="8346" y="1715"/>
                  </a:cubicBezTo>
                  <a:cubicBezTo>
                    <a:pt x="8340" y="1707"/>
                    <a:pt x="8335" y="1700"/>
                    <a:pt x="8331" y="1693"/>
                  </a:cubicBezTo>
                  <a:lnTo>
                    <a:pt x="8331" y="1693"/>
                  </a:lnTo>
                  <a:cubicBezTo>
                    <a:pt x="8328" y="1695"/>
                    <a:pt x="8326" y="1697"/>
                    <a:pt x="8323" y="1699"/>
                  </a:cubicBezTo>
                  <a:lnTo>
                    <a:pt x="8323" y="1699"/>
                  </a:lnTo>
                  <a:cubicBezTo>
                    <a:pt x="8265" y="1652"/>
                    <a:pt x="8228" y="1565"/>
                    <a:pt x="8190" y="1565"/>
                  </a:cubicBezTo>
                  <a:cubicBezTo>
                    <a:pt x="8177" y="1565"/>
                    <a:pt x="8164" y="1575"/>
                    <a:pt x="8150" y="1599"/>
                  </a:cubicBezTo>
                  <a:cubicBezTo>
                    <a:pt x="8148" y="1628"/>
                    <a:pt x="8148" y="1654"/>
                    <a:pt x="8147" y="1725"/>
                  </a:cubicBezTo>
                  <a:cubicBezTo>
                    <a:pt x="8118" y="1651"/>
                    <a:pt x="8098" y="1606"/>
                    <a:pt x="8081" y="1562"/>
                  </a:cubicBezTo>
                  <a:cubicBezTo>
                    <a:pt x="8013" y="1584"/>
                    <a:pt x="7959" y="1601"/>
                    <a:pt x="7887" y="1624"/>
                  </a:cubicBezTo>
                  <a:cubicBezTo>
                    <a:pt x="7869" y="1609"/>
                    <a:pt x="7852" y="1602"/>
                    <a:pt x="7837" y="1602"/>
                  </a:cubicBezTo>
                  <a:cubicBezTo>
                    <a:pt x="7805" y="1602"/>
                    <a:pt x="7779" y="1634"/>
                    <a:pt x="7760" y="1699"/>
                  </a:cubicBezTo>
                  <a:cubicBezTo>
                    <a:pt x="7757" y="1706"/>
                    <a:pt x="7767" y="1729"/>
                    <a:pt x="7772" y="1747"/>
                  </a:cubicBezTo>
                  <a:cubicBezTo>
                    <a:pt x="7785" y="1734"/>
                    <a:pt x="7798" y="1721"/>
                    <a:pt x="7819" y="1700"/>
                  </a:cubicBezTo>
                  <a:cubicBezTo>
                    <a:pt x="7822" y="1744"/>
                    <a:pt x="7823" y="1777"/>
                    <a:pt x="7823" y="1804"/>
                  </a:cubicBezTo>
                  <a:cubicBezTo>
                    <a:pt x="7782" y="1806"/>
                    <a:pt x="7748" y="1806"/>
                    <a:pt x="7716" y="1807"/>
                  </a:cubicBezTo>
                  <a:cubicBezTo>
                    <a:pt x="7704" y="1768"/>
                    <a:pt x="7695" y="1735"/>
                    <a:pt x="7686" y="1700"/>
                  </a:cubicBezTo>
                  <a:cubicBezTo>
                    <a:pt x="7675" y="1722"/>
                    <a:pt x="7666" y="1741"/>
                    <a:pt x="7656" y="1759"/>
                  </a:cubicBezTo>
                  <a:cubicBezTo>
                    <a:pt x="7600" y="1576"/>
                    <a:pt x="7501" y="1606"/>
                    <a:pt x="7403" y="1515"/>
                  </a:cubicBezTo>
                  <a:lnTo>
                    <a:pt x="7403" y="1515"/>
                  </a:lnTo>
                  <a:cubicBezTo>
                    <a:pt x="7422" y="1626"/>
                    <a:pt x="7435" y="1696"/>
                    <a:pt x="7448" y="1775"/>
                  </a:cubicBezTo>
                  <a:cubicBezTo>
                    <a:pt x="7392" y="1777"/>
                    <a:pt x="7338" y="1778"/>
                    <a:pt x="7286" y="1781"/>
                  </a:cubicBezTo>
                  <a:cubicBezTo>
                    <a:pt x="7280" y="1822"/>
                    <a:pt x="7276" y="1853"/>
                    <a:pt x="7272" y="1885"/>
                  </a:cubicBezTo>
                  <a:cubicBezTo>
                    <a:pt x="7267" y="1878"/>
                    <a:pt x="7263" y="1872"/>
                    <a:pt x="7258" y="1865"/>
                  </a:cubicBezTo>
                  <a:cubicBezTo>
                    <a:pt x="7254" y="1821"/>
                    <a:pt x="7251" y="1777"/>
                    <a:pt x="7247" y="1734"/>
                  </a:cubicBezTo>
                  <a:cubicBezTo>
                    <a:pt x="7313" y="1704"/>
                    <a:pt x="7344" y="1644"/>
                    <a:pt x="7339" y="1556"/>
                  </a:cubicBezTo>
                  <a:cubicBezTo>
                    <a:pt x="7302" y="1548"/>
                    <a:pt x="7266" y="1545"/>
                    <a:pt x="7229" y="1545"/>
                  </a:cubicBezTo>
                  <a:cubicBezTo>
                    <a:pt x="7142" y="1545"/>
                    <a:pt x="7056" y="1561"/>
                    <a:pt x="6968" y="1561"/>
                  </a:cubicBezTo>
                  <a:cubicBezTo>
                    <a:pt x="6898" y="1561"/>
                    <a:pt x="6827" y="1551"/>
                    <a:pt x="6755" y="1512"/>
                  </a:cubicBezTo>
                  <a:cubicBezTo>
                    <a:pt x="6726" y="1546"/>
                    <a:pt x="6695" y="1581"/>
                    <a:pt x="6661" y="1619"/>
                  </a:cubicBezTo>
                  <a:cubicBezTo>
                    <a:pt x="6652" y="1578"/>
                    <a:pt x="6646" y="1553"/>
                    <a:pt x="6636" y="1507"/>
                  </a:cubicBezTo>
                  <a:cubicBezTo>
                    <a:pt x="6593" y="1521"/>
                    <a:pt x="6551" y="1532"/>
                    <a:pt x="6507" y="1544"/>
                  </a:cubicBezTo>
                  <a:cubicBezTo>
                    <a:pt x="6493" y="1519"/>
                    <a:pt x="6480" y="1494"/>
                    <a:pt x="6467" y="1469"/>
                  </a:cubicBezTo>
                  <a:cubicBezTo>
                    <a:pt x="6465" y="1525"/>
                    <a:pt x="6464" y="1581"/>
                    <a:pt x="6459" y="1671"/>
                  </a:cubicBezTo>
                  <a:cubicBezTo>
                    <a:pt x="6440" y="1588"/>
                    <a:pt x="6436" y="1563"/>
                    <a:pt x="6424" y="1516"/>
                  </a:cubicBezTo>
                  <a:cubicBezTo>
                    <a:pt x="6407" y="1517"/>
                    <a:pt x="6389" y="1521"/>
                    <a:pt x="6370" y="1521"/>
                  </a:cubicBezTo>
                  <a:cubicBezTo>
                    <a:pt x="6361" y="1521"/>
                    <a:pt x="6351" y="1520"/>
                    <a:pt x="6342" y="1518"/>
                  </a:cubicBezTo>
                  <a:cubicBezTo>
                    <a:pt x="6308" y="1507"/>
                    <a:pt x="6276" y="1476"/>
                    <a:pt x="6243" y="1468"/>
                  </a:cubicBezTo>
                  <a:cubicBezTo>
                    <a:pt x="6234" y="1465"/>
                    <a:pt x="6225" y="1464"/>
                    <a:pt x="6217" y="1464"/>
                  </a:cubicBezTo>
                  <a:cubicBezTo>
                    <a:pt x="6148" y="1464"/>
                    <a:pt x="6100" y="1549"/>
                    <a:pt x="6117" y="1700"/>
                  </a:cubicBezTo>
                  <a:lnTo>
                    <a:pt x="6117" y="1700"/>
                  </a:lnTo>
                  <a:cubicBezTo>
                    <a:pt x="6119" y="1699"/>
                    <a:pt x="6122" y="1698"/>
                    <a:pt x="6124" y="1697"/>
                  </a:cubicBezTo>
                  <a:lnTo>
                    <a:pt x="6124" y="1697"/>
                  </a:lnTo>
                  <a:cubicBezTo>
                    <a:pt x="6128" y="1697"/>
                    <a:pt x="6136" y="1718"/>
                    <a:pt x="6121" y="1728"/>
                  </a:cubicBezTo>
                  <a:cubicBezTo>
                    <a:pt x="6122" y="1733"/>
                    <a:pt x="6119" y="1735"/>
                    <a:pt x="6115" y="1735"/>
                  </a:cubicBezTo>
                  <a:cubicBezTo>
                    <a:pt x="6109" y="1735"/>
                    <a:pt x="6096" y="1729"/>
                    <a:pt x="6084" y="1724"/>
                  </a:cubicBezTo>
                  <a:cubicBezTo>
                    <a:pt x="6088" y="1721"/>
                    <a:pt x="6092" y="1718"/>
                    <a:pt x="6096" y="1715"/>
                  </a:cubicBezTo>
                  <a:lnTo>
                    <a:pt x="6096" y="1715"/>
                  </a:lnTo>
                  <a:cubicBezTo>
                    <a:pt x="6103" y="1720"/>
                    <a:pt x="6111" y="1724"/>
                    <a:pt x="6121" y="1728"/>
                  </a:cubicBezTo>
                  <a:cubicBezTo>
                    <a:pt x="6120" y="1718"/>
                    <a:pt x="6118" y="1709"/>
                    <a:pt x="6117" y="1700"/>
                  </a:cubicBezTo>
                  <a:lnTo>
                    <a:pt x="6117" y="1700"/>
                  </a:lnTo>
                  <a:cubicBezTo>
                    <a:pt x="6110" y="1704"/>
                    <a:pt x="6103" y="1709"/>
                    <a:pt x="6096" y="1715"/>
                  </a:cubicBezTo>
                  <a:lnTo>
                    <a:pt x="6096" y="1715"/>
                  </a:lnTo>
                  <a:cubicBezTo>
                    <a:pt x="6025" y="1666"/>
                    <a:pt x="6062" y="1553"/>
                    <a:pt x="6018" y="1529"/>
                  </a:cubicBezTo>
                  <a:cubicBezTo>
                    <a:pt x="6013" y="1529"/>
                    <a:pt x="6008" y="1528"/>
                    <a:pt x="6004" y="1528"/>
                  </a:cubicBezTo>
                  <a:cubicBezTo>
                    <a:pt x="5928" y="1528"/>
                    <a:pt x="5910" y="1641"/>
                    <a:pt x="5890" y="1760"/>
                  </a:cubicBezTo>
                  <a:cubicBezTo>
                    <a:pt x="5850" y="1699"/>
                    <a:pt x="5811" y="1638"/>
                    <a:pt x="5771" y="1579"/>
                  </a:cubicBezTo>
                  <a:cubicBezTo>
                    <a:pt x="5751" y="1606"/>
                    <a:pt x="5733" y="1642"/>
                    <a:pt x="5726" y="1642"/>
                  </a:cubicBezTo>
                  <a:cubicBezTo>
                    <a:pt x="5725" y="1642"/>
                    <a:pt x="5724" y="1642"/>
                    <a:pt x="5724" y="1641"/>
                  </a:cubicBezTo>
                  <a:cubicBezTo>
                    <a:pt x="5692" y="1603"/>
                    <a:pt x="5663" y="1589"/>
                    <a:pt x="5637" y="1589"/>
                  </a:cubicBezTo>
                  <a:cubicBezTo>
                    <a:pt x="5586" y="1589"/>
                    <a:pt x="5543" y="1645"/>
                    <a:pt x="5499" y="1694"/>
                  </a:cubicBezTo>
                  <a:cubicBezTo>
                    <a:pt x="5461" y="1737"/>
                    <a:pt x="5425" y="1787"/>
                    <a:pt x="5384" y="1838"/>
                  </a:cubicBezTo>
                  <a:cubicBezTo>
                    <a:pt x="5359" y="1803"/>
                    <a:pt x="5331" y="1763"/>
                    <a:pt x="5305" y="1725"/>
                  </a:cubicBezTo>
                  <a:cubicBezTo>
                    <a:pt x="5294" y="1747"/>
                    <a:pt x="5288" y="1760"/>
                    <a:pt x="5281" y="1777"/>
                  </a:cubicBezTo>
                  <a:lnTo>
                    <a:pt x="5209" y="1669"/>
                  </a:lnTo>
                  <a:cubicBezTo>
                    <a:pt x="5200" y="1790"/>
                    <a:pt x="5129" y="1802"/>
                    <a:pt x="5100" y="1944"/>
                  </a:cubicBezTo>
                  <a:cubicBezTo>
                    <a:pt x="5071" y="1862"/>
                    <a:pt x="5053" y="1812"/>
                    <a:pt x="5025" y="1732"/>
                  </a:cubicBezTo>
                  <a:cubicBezTo>
                    <a:pt x="4994" y="1834"/>
                    <a:pt x="4975" y="1893"/>
                    <a:pt x="4959" y="1943"/>
                  </a:cubicBezTo>
                  <a:cubicBezTo>
                    <a:pt x="4926" y="1909"/>
                    <a:pt x="4893" y="1874"/>
                    <a:pt x="4851" y="1831"/>
                  </a:cubicBezTo>
                  <a:cubicBezTo>
                    <a:pt x="4851" y="1913"/>
                    <a:pt x="4851" y="1965"/>
                    <a:pt x="4851" y="2021"/>
                  </a:cubicBezTo>
                  <a:cubicBezTo>
                    <a:pt x="4831" y="2016"/>
                    <a:pt x="4818" y="2015"/>
                    <a:pt x="4800" y="2010"/>
                  </a:cubicBezTo>
                  <a:cubicBezTo>
                    <a:pt x="4806" y="1977"/>
                    <a:pt x="4810" y="1952"/>
                    <a:pt x="4815" y="1925"/>
                  </a:cubicBezTo>
                  <a:cubicBezTo>
                    <a:pt x="4798" y="1900"/>
                    <a:pt x="4784" y="1878"/>
                    <a:pt x="4769" y="1856"/>
                  </a:cubicBezTo>
                  <a:cubicBezTo>
                    <a:pt x="4757" y="1875"/>
                    <a:pt x="4748" y="1890"/>
                    <a:pt x="4735" y="1915"/>
                  </a:cubicBezTo>
                  <a:cubicBezTo>
                    <a:pt x="4725" y="1850"/>
                    <a:pt x="4716" y="1799"/>
                    <a:pt x="4707" y="1743"/>
                  </a:cubicBezTo>
                  <a:cubicBezTo>
                    <a:pt x="4688" y="1746"/>
                    <a:pt x="4675" y="1747"/>
                    <a:pt x="4659" y="1750"/>
                  </a:cubicBezTo>
                  <a:lnTo>
                    <a:pt x="4659" y="1921"/>
                  </a:lnTo>
                  <a:cubicBezTo>
                    <a:pt x="4641" y="1893"/>
                    <a:pt x="4628" y="1875"/>
                    <a:pt x="4617" y="1860"/>
                  </a:cubicBezTo>
                  <a:cubicBezTo>
                    <a:pt x="4604" y="1881"/>
                    <a:pt x="4591" y="1903"/>
                    <a:pt x="4575" y="1931"/>
                  </a:cubicBezTo>
                  <a:cubicBezTo>
                    <a:pt x="4542" y="1885"/>
                    <a:pt x="4516" y="1846"/>
                    <a:pt x="4488" y="1807"/>
                  </a:cubicBezTo>
                  <a:cubicBezTo>
                    <a:pt x="4470" y="1849"/>
                    <a:pt x="4456" y="1882"/>
                    <a:pt x="4438" y="1919"/>
                  </a:cubicBezTo>
                  <a:cubicBezTo>
                    <a:pt x="4425" y="1881"/>
                    <a:pt x="4413" y="1844"/>
                    <a:pt x="4403" y="1818"/>
                  </a:cubicBezTo>
                  <a:cubicBezTo>
                    <a:pt x="4366" y="1818"/>
                    <a:pt x="4331" y="1819"/>
                    <a:pt x="4295" y="1821"/>
                  </a:cubicBezTo>
                  <a:cubicBezTo>
                    <a:pt x="4351" y="2055"/>
                    <a:pt x="4353" y="2065"/>
                    <a:pt x="4339" y="2287"/>
                  </a:cubicBezTo>
                  <a:cubicBezTo>
                    <a:pt x="4273" y="2205"/>
                    <a:pt x="4213" y="2128"/>
                    <a:pt x="4160" y="2062"/>
                  </a:cubicBezTo>
                  <a:cubicBezTo>
                    <a:pt x="4154" y="1953"/>
                    <a:pt x="4234" y="1940"/>
                    <a:pt x="4195" y="1828"/>
                  </a:cubicBezTo>
                  <a:lnTo>
                    <a:pt x="4195" y="1828"/>
                  </a:lnTo>
                  <a:cubicBezTo>
                    <a:pt x="4172" y="1844"/>
                    <a:pt x="4148" y="1860"/>
                    <a:pt x="4125" y="1872"/>
                  </a:cubicBezTo>
                  <a:cubicBezTo>
                    <a:pt x="4083" y="1891"/>
                    <a:pt x="4058" y="1931"/>
                    <a:pt x="4064" y="2018"/>
                  </a:cubicBezTo>
                  <a:cubicBezTo>
                    <a:pt x="4064" y="2024"/>
                    <a:pt x="4051" y="2028"/>
                    <a:pt x="4045" y="2034"/>
                  </a:cubicBezTo>
                  <a:cubicBezTo>
                    <a:pt x="4033" y="1996"/>
                    <a:pt x="4022" y="1959"/>
                    <a:pt x="4008" y="1918"/>
                  </a:cubicBezTo>
                  <a:cubicBezTo>
                    <a:pt x="3936" y="1990"/>
                    <a:pt x="3916" y="2102"/>
                    <a:pt x="3901" y="2218"/>
                  </a:cubicBezTo>
                  <a:cubicBezTo>
                    <a:pt x="3893" y="2279"/>
                    <a:pt x="3883" y="2330"/>
                    <a:pt x="3846" y="2330"/>
                  </a:cubicBezTo>
                  <a:cubicBezTo>
                    <a:pt x="3838" y="2330"/>
                    <a:pt x="3828" y="2328"/>
                    <a:pt x="3817" y="2322"/>
                  </a:cubicBezTo>
                  <a:cubicBezTo>
                    <a:pt x="3810" y="2212"/>
                    <a:pt x="3870" y="2106"/>
                    <a:pt x="3804" y="1997"/>
                  </a:cubicBezTo>
                  <a:cubicBezTo>
                    <a:pt x="3783" y="1997"/>
                    <a:pt x="3764" y="1997"/>
                    <a:pt x="3744" y="1999"/>
                  </a:cubicBezTo>
                  <a:cubicBezTo>
                    <a:pt x="3724" y="2094"/>
                    <a:pt x="3694" y="2162"/>
                    <a:pt x="3616" y="2178"/>
                  </a:cubicBezTo>
                  <a:cubicBezTo>
                    <a:pt x="3624" y="2102"/>
                    <a:pt x="3635" y="2050"/>
                    <a:pt x="3635" y="1996"/>
                  </a:cubicBezTo>
                  <a:cubicBezTo>
                    <a:pt x="3635" y="1978"/>
                    <a:pt x="3611" y="1955"/>
                    <a:pt x="3592" y="1924"/>
                  </a:cubicBezTo>
                  <a:cubicBezTo>
                    <a:pt x="3582" y="1983"/>
                    <a:pt x="3574" y="2021"/>
                    <a:pt x="3570" y="2052"/>
                  </a:cubicBezTo>
                  <a:cubicBezTo>
                    <a:pt x="3541" y="2063"/>
                    <a:pt x="3516" y="2072"/>
                    <a:pt x="3461" y="2094"/>
                  </a:cubicBezTo>
                  <a:cubicBezTo>
                    <a:pt x="3513" y="2150"/>
                    <a:pt x="3535" y="2175"/>
                    <a:pt x="3558" y="2200"/>
                  </a:cubicBezTo>
                  <a:cubicBezTo>
                    <a:pt x="3549" y="2243"/>
                    <a:pt x="3538" y="2291"/>
                    <a:pt x="3526" y="2347"/>
                  </a:cubicBezTo>
                  <a:cubicBezTo>
                    <a:pt x="3496" y="2243"/>
                    <a:pt x="3468" y="2149"/>
                    <a:pt x="3441" y="2052"/>
                  </a:cubicBezTo>
                  <a:cubicBezTo>
                    <a:pt x="3386" y="2124"/>
                    <a:pt x="3340" y="2187"/>
                    <a:pt x="3296" y="2246"/>
                  </a:cubicBezTo>
                  <a:cubicBezTo>
                    <a:pt x="3265" y="2218"/>
                    <a:pt x="3243" y="2197"/>
                    <a:pt x="3217" y="2174"/>
                  </a:cubicBezTo>
                  <a:cubicBezTo>
                    <a:pt x="3193" y="2231"/>
                    <a:pt x="3170" y="2283"/>
                    <a:pt x="3149" y="2331"/>
                  </a:cubicBezTo>
                  <a:cubicBezTo>
                    <a:pt x="3154" y="2400"/>
                    <a:pt x="3158" y="2464"/>
                    <a:pt x="3160" y="2496"/>
                  </a:cubicBezTo>
                  <a:cubicBezTo>
                    <a:pt x="3136" y="2478"/>
                    <a:pt x="3111" y="2461"/>
                    <a:pt x="3092" y="2446"/>
                  </a:cubicBezTo>
                  <a:cubicBezTo>
                    <a:pt x="3105" y="2330"/>
                    <a:pt x="3115" y="2236"/>
                    <a:pt x="3127" y="2133"/>
                  </a:cubicBezTo>
                  <a:lnTo>
                    <a:pt x="3127" y="2133"/>
                  </a:lnTo>
                  <a:cubicBezTo>
                    <a:pt x="3105" y="2136"/>
                    <a:pt x="3092" y="2137"/>
                    <a:pt x="3077" y="2140"/>
                  </a:cubicBezTo>
                  <a:lnTo>
                    <a:pt x="3077" y="2275"/>
                  </a:lnTo>
                  <a:cubicBezTo>
                    <a:pt x="3054" y="2308"/>
                    <a:pt x="3037" y="2321"/>
                    <a:pt x="3027" y="2344"/>
                  </a:cubicBezTo>
                  <a:cubicBezTo>
                    <a:pt x="3021" y="2359"/>
                    <a:pt x="3021" y="2386"/>
                    <a:pt x="3020" y="2406"/>
                  </a:cubicBezTo>
                  <a:cubicBezTo>
                    <a:pt x="2996" y="2386"/>
                    <a:pt x="2986" y="2377"/>
                    <a:pt x="2951" y="2347"/>
                  </a:cubicBezTo>
                  <a:lnTo>
                    <a:pt x="2951" y="2347"/>
                  </a:lnTo>
                  <a:cubicBezTo>
                    <a:pt x="2996" y="2483"/>
                    <a:pt x="3029" y="2574"/>
                    <a:pt x="3062" y="2673"/>
                  </a:cubicBezTo>
                  <a:cubicBezTo>
                    <a:pt x="3043" y="2686"/>
                    <a:pt x="3030" y="2695"/>
                    <a:pt x="3009" y="2709"/>
                  </a:cubicBezTo>
                  <a:cubicBezTo>
                    <a:pt x="2981" y="2611"/>
                    <a:pt x="2954" y="2515"/>
                    <a:pt x="2927" y="2419"/>
                  </a:cubicBezTo>
                  <a:cubicBezTo>
                    <a:pt x="2911" y="2419"/>
                    <a:pt x="2896" y="2421"/>
                    <a:pt x="2881" y="2421"/>
                  </a:cubicBezTo>
                  <a:cubicBezTo>
                    <a:pt x="2884" y="2455"/>
                    <a:pt x="2887" y="2488"/>
                    <a:pt x="2890" y="2525"/>
                  </a:cubicBezTo>
                  <a:lnTo>
                    <a:pt x="2890" y="2525"/>
                  </a:lnTo>
                  <a:cubicBezTo>
                    <a:pt x="2867" y="2526"/>
                    <a:pt x="2854" y="2527"/>
                    <a:pt x="2839" y="2527"/>
                  </a:cubicBezTo>
                  <a:cubicBezTo>
                    <a:pt x="2828" y="2471"/>
                    <a:pt x="2820" y="2418"/>
                    <a:pt x="2811" y="2367"/>
                  </a:cubicBezTo>
                  <a:cubicBezTo>
                    <a:pt x="2762" y="2409"/>
                    <a:pt x="2720" y="2447"/>
                    <a:pt x="2674" y="2487"/>
                  </a:cubicBezTo>
                  <a:cubicBezTo>
                    <a:pt x="2708" y="2556"/>
                    <a:pt x="2734" y="2611"/>
                    <a:pt x="2762" y="2671"/>
                  </a:cubicBezTo>
                  <a:cubicBezTo>
                    <a:pt x="2746" y="2695"/>
                    <a:pt x="2730" y="2703"/>
                    <a:pt x="2715" y="2703"/>
                  </a:cubicBezTo>
                  <a:cubicBezTo>
                    <a:pt x="2675" y="2703"/>
                    <a:pt x="2638" y="2647"/>
                    <a:pt x="2604" y="2647"/>
                  </a:cubicBezTo>
                  <a:cubicBezTo>
                    <a:pt x="2596" y="2647"/>
                    <a:pt x="2588" y="2650"/>
                    <a:pt x="2580" y="2658"/>
                  </a:cubicBezTo>
                  <a:cubicBezTo>
                    <a:pt x="2549" y="2531"/>
                    <a:pt x="2524" y="2424"/>
                    <a:pt x="2497" y="2316"/>
                  </a:cubicBezTo>
                  <a:cubicBezTo>
                    <a:pt x="2493" y="2318"/>
                    <a:pt x="2487" y="2318"/>
                    <a:pt x="2481" y="2319"/>
                  </a:cubicBezTo>
                  <a:cubicBezTo>
                    <a:pt x="2489" y="2408"/>
                    <a:pt x="2497" y="2497"/>
                    <a:pt x="2505" y="2586"/>
                  </a:cubicBezTo>
                  <a:cubicBezTo>
                    <a:pt x="2496" y="2577"/>
                    <a:pt x="2487" y="2570"/>
                    <a:pt x="2478" y="2561"/>
                  </a:cubicBezTo>
                  <a:cubicBezTo>
                    <a:pt x="2461" y="2608"/>
                    <a:pt x="2444" y="2656"/>
                    <a:pt x="2434" y="2686"/>
                  </a:cubicBezTo>
                  <a:cubicBezTo>
                    <a:pt x="2399" y="2623"/>
                    <a:pt x="2364" y="2556"/>
                    <a:pt x="2315" y="2465"/>
                  </a:cubicBezTo>
                  <a:cubicBezTo>
                    <a:pt x="2302" y="2522"/>
                    <a:pt x="2290" y="2570"/>
                    <a:pt x="2283" y="2605"/>
                  </a:cubicBezTo>
                  <a:cubicBezTo>
                    <a:pt x="2240" y="2555"/>
                    <a:pt x="2211" y="2520"/>
                    <a:pt x="2181" y="2484"/>
                  </a:cubicBezTo>
                  <a:cubicBezTo>
                    <a:pt x="2163" y="2536"/>
                    <a:pt x="2150" y="2574"/>
                    <a:pt x="2137" y="2612"/>
                  </a:cubicBezTo>
                  <a:cubicBezTo>
                    <a:pt x="2127" y="2631"/>
                    <a:pt x="2115" y="2650"/>
                    <a:pt x="2105" y="2670"/>
                  </a:cubicBezTo>
                  <a:cubicBezTo>
                    <a:pt x="2096" y="2650"/>
                    <a:pt x="2086" y="2631"/>
                    <a:pt x="2077" y="2614"/>
                  </a:cubicBezTo>
                  <a:cubicBezTo>
                    <a:pt x="2058" y="2652"/>
                    <a:pt x="2037" y="2692"/>
                    <a:pt x="2018" y="2728"/>
                  </a:cubicBezTo>
                  <a:cubicBezTo>
                    <a:pt x="2040" y="2774"/>
                    <a:pt x="2050" y="2798"/>
                    <a:pt x="2068" y="2834"/>
                  </a:cubicBezTo>
                  <a:cubicBezTo>
                    <a:pt x="2033" y="2836"/>
                    <a:pt x="2008" y="2836"/>
                    <a:pt x="1981" y="2837"/>
                  </a:cubicBezTo>
                  <a:cubicBezTo>
                    <a:pt x="1947" y="2658"/>
                    <a:pt x="1856" y="2575"/>
                    <a:pt x="1791" y="2427"/>
                  </a:cubicBezTo>
                  <a:cubicBezTo>
                    <a:pt x="1757" y="2490"/>
                    <a:pt x="1734" y="2536"/>
                    <a:pt x="1710" y="2578"/>
                  </a:cubicBezTo>
                  <a:cubicBezTo>
                    <a:pt x="1685" y="2553"/>
                    <a:pt x="1669" y="2537"/>
                    <a:pt x="1629" y="2497"/>
                  </a:cubicBezTo>
                  <a:lnTo>
                    <a:pt x="1629" y="2497"/>
                  </a:lnTo>
                  <a:cubicBezTo>
                    <a:pt x="1653" y="2577"/>
                    <a:pt x="1665" y="2620"/>
                    <a:pt x="1677" y="2658"/>
                  </a:cubicBezTo>
                  <a:cubicBezTo>
                    <a:pt x="1668" y="2705"/>
                    <a:pt x="1659" y="2750"/>
                    <a:pt x="1653" y="2786"/>
                  </a:cubicBezTo>
                  <a:cubicBezTo>
                    <a:pt x="1615" y="2803"/>
                    <a:pt x="1582" y="2820"/>
                    <a:pt x="1521" y="2849"/>
                  </a:cubicBezTo>
                  <a:cubicBezTo>
                    <a:pt x="1556" y="2778"/>
                    <a:pt x="1574" y="2743"/>
                    <a:pt x="1588" y="2717"/>
                  </a:cubicBezTo>
                  <a:cubicBezTo>
                    <a:pt x="1572" y="2655"/>
                    <a:pt x="1556" y="2590"/>
                    <a:pt x="1540" y="2525"/>
                  </a:cubicBezTo>
                  <a:cubicBezTo>
                    <a:pt x="1516" y="2546"/>
                    <a:pt x="1492" y="2556"/>
                    <a:pt x="1465" y="2556"/>
                  </a:cubicBezTo>
                  <a:cubicBezTo>
                    <a:pt x="1443" y="2556"/>
                    <a:pt x="1420" y="2549"/>
                    <a:pt x="1395" y="2534"/>
                  </a:cubicBezTo>
                  <a:lnTo>
                    <a:pt x="1395" y="2534"/>
                  </a:lnTo>
                  <a:cubicBezTo>
                    <a:pt x="1410" y="2589"/>
                    <a:pt x="1423" y="2631"/>
                    <a:pt x="1435" y="2678"/>
                  </a:cubicBezTo>
                  <a:cubicBezTo>
                    <a:pt x="1407" y="2678"/>
                    <a:pt x="1381" y="2680"/>
                    <a:pt x="1356" y="2681"/>
                  </a:cubicBezTo>
                  <a:cubicBezTo>
                    <a:pt x="1347" y="2643"/>
                    <a:pt x="1343" y="2617"/>
                    <a:pt x="1335" y="2578"/>
                  </a:cubicBezTo>
                  <a:cubicBezTo>
                    <a:pt x="1279" y="2590"/>
                    <a:pt x="1225" y="2600"/>
                    <a:pt x="1185" y="2609"/>
                  </a:cubicBezTo>
                  <a:cubicBezTo>
                    <a:pt x="1159" y="2665"/>
                    <a:pt x="1135" y="2711"/>
                    <a:pt x="1116" y="2759"/>
                  </a:cubicBezTo>
                  <a:cubicBezTo>
                    <a:pt x="1112" y="2778"/>
                    <a:pt x="1106" y="2793"/>
                    <a:pt x="1100" y="2809"/>
                  </a:cubicBezTo>
                  <a:cubicBezTo>
                    <a:pt x="1097" y="2803"/>
                    <a:pt x="1092" y="2798"/>
                    <a:pt x="1088" y="2792"/>
                  </a:cubicBezTo>
                  <a:cubicBezTo>
                    <a:pt x="1095" y="2778"/>
                    <a:pt x="1103" y="2765"/>
                    <a:pt x="1110" y="2750"/>
                  </a:cubicBezTo>
                  <a:cubicBezTo>
                    <a:pt x="1113" y="2755"/>
                    <a:pt x="1114" y="2758"/>
                    <a:pt x="1116" y="2759"/>
                  </a:cubicBezTo>
                  <a:cubicBezTo>
                    <a:pt x="1097" y="2679"/>
                    <a:pt x="1067" y="2646"/>
                    <a:pt x="1029" y="2646"/>
                  </a:cubicBezTo>
                  <a:cubicBezTo>
                    <a:pt x="1024" y="2646"/>
                    <a:pt x="1019" y="2646"/>
                    <a:pt x="1013" y="2648"/>
                  </a:cubicBezTo>
                  <a:cubicBezTo>
                    <a:pt x="1025" y="2675"/>
                    <a:pt x="1037" y="2706"/>
                    <a:pt x="1053" y="2745"/>
                  </a:cubicBezTo>
                  <a:cubicBezTo>
                    <a:pt x="1023" y="2755"/>
                    <a:pt x="997" y="2764"/>
                    <a:pt x="970" y="2773"/>
                  </a:cubicBezTo>
                  <a:cubicBezTo>
                    <a:pt x="966" y="2809"/>
                    <a:pt x="963" y="2842"/>
                    <a:pt x="959" y="2884"/>
                  </a:cubicBezTo>
                  <a:cubicBezTo>
                    <a:pt x="939" y="2849"/>
                    <a:pt x="925" y="2823"/>
                    <a:pt x="909" y="2793"/>
                  </a:cubicBezTo>
                  <a:cubicBezTo>
                    <a:pt x="914" y="2771"/>
                    <a:pt x="922" y="2742"/>
                    <a:pt x="929" y="2712"/>
                  </a:cubicBezTo>
                  <a:cubicBezTo>
                    <a:pt x="909" y="2653"/>
                    <a:pt x="888" y="2597"/>
                    <a:pt x="864" y="2536"/>
                  </a:cubicBezTo>
                  <a:cubicBezTo>
                    <a:pt x="838" y="2602"/>
                    <a:pt x="817" y="2656"/>
                    <a:pt x="797" y="2712"/>
                  </a:cubicBezTo>
                  <a:cubicBezTo>
                    <a:pt x="816" y="2746"/>
                    <a:pt x="826" y="2767"/>
                    <a:pt x="838" y="2786"/>
                  </a:cubicBezTo>
                  <a:cubicBezTo>
                    <a:pt x="851" y="2808"/>
                    <a:pt x="864" y="2828"/>
                    <a:pt x="888" y="2865"/>
                  </a:cubicBezTo>
                  <a:cubicBezTo>
                    <a:pt x="810" y="2864"/>
                    <a:pt x="756" y="2793"/>
                    <a:pt x="726" y="2653"/>
                  </a:cubicBezTo>
                  <a:cubicBezTo>
                    <a:pt x="713" y="2718"/>
                    <a:pt x="703" y="2778"/>
                    <a:pt x="691" y="2834"/>
                  </a:cubicBezTo>
                  <a:cubicBezTo>
                    <a:pt x="710" y="2876"/>
                    <a:pt x="725" y="2911"/>
                    <a:pt x="748" y="2967"/>
                  </a:cubicBezTo>
                  <a:cubicBezTo>
                    <a:pt x="717" y="2980"/>
                    <a:pt x="711" y="3056"/>
                    <a:pt x="684" y="3056"/>
                  </a:cubicBezTo>
                  <a:cubicBezTo>
                    <a:pt x="676" y="3056"/>
                    <a:pt x="666" y="3049"/>
                    <a:pt x="653" y="3032"/>
                  </a:cubicBezTo>
                  <a:cubicBezTo>
                    <a:pt x="660" y="2993"/>
                    <a:pt x="669" y="2955"/>
                    <a:pt x="679" y="2904"/>
                  </a:cubicBezTo>
                  <a:cubicBezTo>
                    <a:pt x="638" y="2889"/>
                    <a:pt x="607" y="2878"/>
                    <a:pt x="563" y="2865"/>
                  </a:cubicBezTo>
                  <a:cubicBezTo>
                    <a:pt x="592" y="2836"/>
                    <a:pt x="610" y="2818"/>
                    <a:pt x="647" y="2781"/>
                  </a:cubicBezTo>
                  <a:lnTo>
                    <a:pt x="647" y="2781"/>
                  </a:lnTo>
                  <a:cubicBezTo>
                    <a:pt x="586" y="2783"/>
                    <a:pt x="548" y="2784"/>
                    <a:pt x="526" y="2786"/>
                  </a:cubicBezTo>
                  <a:cubicBezTo>
                    <a:pt x="504" y="2837"/>
                    <a:pt x="491" y="2870"/>
                    <a:pt x="475" y="2909"/>
                  </a:cubicBezTo>
                  <a:cubicBezTo>
                    <a:pt x="454" y="2853"/>
                    <a:pt x="442" y="2817"/>
                    <a:pt x="424" y="2767"/>
                  </a:cubicBezTo>
                  <a:cubicBezTo>
                    <a:pt x="418" y="2821"/>
                    <a:pt x="408" y="2838"/>
                    <a:pt x="396" y="2838"/>
                  </a:cubicBezTo>
                  <a:cubicBezTo>
                    <a:pt x="377" y="2838"/>
                    <a:pt x="354" y="2796"/>
                    <a:pt x="339" y="2795"/>
                  </a:cubicBezTo>
                  <a:cubicBezTo>
                    <a:pt x="320" y="2864"/>
                    <a:pt x="302" y="2927"/>
                    <a:pt x="285" y="2992"/>
                  </a:cubicBezTo>
                  <a:cubicBezTo>
                    <a:pt x="304" y="3004"/>
                    <a:pt x="323" y="3014"/>
                    <a:pt x="347" y="3027"/>
                  </a:cubicBezTo>
                  <a:cubicBezTo>
                    <a:pt x="347" y="3079"/>
                    <a:pt x="348" y="3126"/>
                    <a:pt x="349" y="3236"/>
                  </a:cubicBezTo>
                  <a:cubicBezTo>
                    <a:pt x="310" y="3145"/>
                    <a:pt x="289" y="3098"/>
                    <a:pt x="273" y="3061"/>
                  </a:cubicBezTo>
                  <a:lnTo>
                    <a:pt x="146" y="3145"/>
                  </a:lnTo>
                  <a:cubicBezTo>
                    <a:pt x="146" y="3193"/>
                    <a:pt x="145" y="3245"/>
                    <a:pt x="145" y="3304"/>
                  </a:cubicBezTo>
                  <a:cubicBezTo>
                    <a:pt x="104" y="3280"/>
                    <a:pt x="70" y="3261"/>
                    <a:pt x="1" y="3223"/>
                  </a:cubicBezTo>
                  <a:lnTo>
                    <a:pt x="1" y="3223"/>
                  </a:lnTo>
                  <a:cubicBezTo>
                    <a:pt x="52" y="3339"/>
                    <a:pt x="80" y="3404"/>
                    <a:pt x="107" y="3467"/>
                  </a:cubicBezTo>
                  <a:cubicBezTo>
                    <a:pt x="114" y="3467"/>
                    <a:pt x="122" y="3466"/>
                    <a:pt x="129" y="3466"/>
                  </a:cubicBezTo>
                  <a:cubicBezTo>
                    <a:pt x="227" y="3466"/>
                    <a:pt x="319" y="3505"/>
                    <a:pt x="395" y="3657"/>
                  </a:cubicBezTo>
                  <a:cubicBezTo>
                    <a:pt x="386" y="3682"/>
                    <a:pt x="380" y="3701"/>
                    <a:pt x="367" y="3742"/>
                  </a:cubicBezTo>
                  <a:cubicBezTo>
                    <a:pt x="398" y="3741"/>
                    <a:pt x="417" y="3741"/>
                    <a:pt x="435" y="3739"/>
                  </a:cubicBezTo>
                  <a:cubicBezTo>
                    <a:pt x="451" y="3700"/>
                    <a:pt x="471" y="3681"/>
                    <a:pt x="492" y="3681"/>
                  </a:cubicBezTo>
                  <a:cubicBezTo>
                    <a:pt x="513" y="3681"/>
                    <a:pt x="535" y="3699"/>
                    <a:pt x="557" y="3736"/>
                  </a:cubicBezTo>
                  <a:cubicBezTo>
                    <a:pt x="572" y="3735"/>
                    <a:pt x="588" y="3735"/>
                    <a:pt x="604" y="3735"/>
                  </a:cubicBezTo>
                  <a:cubicBezTo>
                    <a:pt x="616" y="3770"/>
                    <a:pt x="629" y="3808"/>
                    <a:pt x="639" y="3838"/>
                  </a:cubicBezTo>
                  <a:cubicBezTo>
                    <a:pt x="660" y="3817"/>
                    <a:pt x="678" y="3798"/>
                    <a:pt x="692" y="3783"/>
                  </a:cubicBezTo>
                  <a:cubicBezTo>
                    <a:pt x="723" y="3848"/>
                    <a:pt x="747" y="3901"/>
                    <a:pt x="772" y="3954"/>
                  </a:cubicBezTo>
                  <a:cubicBezTo>
                    <a:pt x="786" y="3969"/>
                    <a:pt x="800" y="3983"/>
                    <a:pt x="814" y="3997"/>
                  </a:cubicBezTo>
                  <a:cubicBezTo>
                    <a:pt x="817" y="3942"/>
                    <a:pt x="819" y="3888"/>
                    <a:pt x="823" y="3792"/>
                  </a:cubicBezTo>
                  <a:cubicBezTo>
                    <a:pt x="845" y="3908"/>
                    <a:pt x="854" y="3960"/>
                    <a:pt x="866" y="4017"/>
                  </a:cubicBezTo>
                  <a:cubicBezTo>
                    <a:pt x="904" y="4017"/>
                    <a:pt x="938" y="4016"/>
                    <a:pt x="970" y="4014"/>
                  </a:cubicBezTo>
                  <a:cubicBezTo>
                    <a:pt x="978" y="4050"/>
                    <a:pt x="984" y="4075"/>
                    <a:pt x="992" y="4111"/>
                  </a:cubicBezTo>
                  <a:cubicBezTo>
                    <a:pt x="995" y="4111"/>
                    <a:pt x="997" y="4111"/>
                    <a:pt x="1000" y="4111"/>
                  </a:cubicBezTo>
                  <a:cubicBezTo>
                    <a:pt x="1083" y="4111"/>
                    <a:pt x="1165" y="4225"/>
                    <a:pt x="1247" y="4225"/>
                  </a:cubicBezTo>
                  <a:cubicBezTo>
                    <a:pt x="1262" y="4225"/>
                    <a:pt x="1276" y="4222"/>
                    <a:pt x="1291" y="4213"/>
                  </a:cubicBezTo>
                  <a:cubicBezTo>
                    <a:pt x="1278" y="4157"/>
                    <a:pt x="1268" y="4112"/>
                    <a:pt x="1228" y="4044"/>
                  </a:cubicBezTo>
                  <a:lnTo>
                    <a:pt x="1228" y="4044"/>
                  </a:lnTo>
                  <a:cubicBezTo>
                    <a:pt x="1223" y="4048"/>
                    <a:pt x="1217" y="4051"/>
                    <a:pt x="1212" y="4053"/>
                  </a:cubicBezTo>
                  <a:cubicBezTo>
                    <a:pt x="1211" y="4053"/>
                    <a:pt x="1211" y="4053"/>
                    <a:pt x="1211" y="4053"/>
                  </a:cubicBezTo>
                  <a:cubicBezTo>
                    <a:pt x="1207" y="4053"/>
                    <a:pt x="1200" y="4033"/>
                    <a:pt x="1215" y="4022"/>
                  </a:cubicBezTo>
                  <a:cubicBezTo>
                    <a:pt x="1215" y="4017"/>
                    <a:pt x="1217" y="4015"/>
                    <a:pt x="1221" y="4015"/>
                  </a:cubicBezTo>
                  <a:cubicBezTo>
                    <a:pt x="1229" y="4015"/>
                    <a:pt x="1241" y="4020"/>
                    <a:pt x="1253" y="4026"/>
                  </a:cubicBezTo>
                  <a:cubicBezTo>
                    <a:pt x="1249" y="4029"/>
                    <a:pt x="1245" y="4032"/>
                    <a:pt x="1241" y="4035"/>
                  </a:cubicBezTo>
                  <a:lnTo>
                    <a:pt x="1241" y="4035"/>
                  </a:lnTo>
                  <a:cubicBezTo>
                    <a:pt x="1234" y="4031"/>
                    <a:pt x="1225" y="4027"/>
                    <a:pt x="1215" y="4022"/>
                  </a:cubicBezTo>
                  <a:lnTo>
                    <a:pt x="1215" y="4022"/>
                  </a:lnTo>
                  <a:cubicBezTo>
                    <a:pt x="1220" y="4030"/>
                    <a:pt x="1224" y="4037"/>
                    <a:pt x="1228" y="4044"/>
                  </a:cubicBezTo>
                  <a:lnTo>
                    <a:pt x="1228" y="4044"/>
                  </a:lnTo>
                  <a:cubicBezTo>
                    <a:pt x="1233" y="4042"/>
                    <a:pt x="1237" y="4038"/>
                    <a:pt x="1241" y="4035"/>
                  </a:cubicBezTo>
                  <a:lnTo>
                    <a:pt x="1241" y="4035"/>
                  </a:lnTo>
                  <a:cubicBezTo>
                    <a:pt x="1272" y="4049"/>
                    <a:pt x="1287" y="4052"/>
                    <a:pt x="1299" y="4052"/>
                  </a:cubicBezTo>
                  <a:cubicBezTo>
                    <a:pt x="1302" y="4052"/>
                    <a:pt x="1305" y="4051"/>
                    <a:pt x="1307" y="4051"/>
                  </a:cubicBezTo>
                  <a:cubicBezTo>
                    <a:pt x="1320" y="4103"/>
                    <a:pt x="1329" y="4133"/>
                    <a:pt x="1340" y="4175"/>
                  </a:cubicBezTo>
                  <a:cubicBezTo>
                    <a:pt x="1348" y="4125"/>
                    <a:pt x="1356" y="4089"/>
                    <a:pt x="1366" y="4028"/>
                  </a:cubicBezTo>
                  <a:cubicBezTo>
                    <a:pt x="1379" y="4107"/>
                    <a:pt x="1388" y="4158"/>
                    <a:pt x="1400" y="4229"/>
                  </a:cubicBezTo>
                  <a:cubicBezTo>
                    <a:pt x="1525" y="4181"/>
                    <a:pt x="1649" y="4135"/>
                    <a:pt x="1768" y="4091"/>
                  </a:cubicBezTo>
                  <a:cubicBezTo>
                    <a:pt x="1772" y="4044"/>
                    <a:pt x="1775" y="4011"/>
                    <a:pt x="1781" y="3958"/>
                  </a:cubicBezTo>
                  <a:cubicBezTo>
                    <a:pt x="1819" y="4004"/>
                    <a:pt x="1853" y="4044"/>
                    <a:pt x="1885" y="4082"/>
                  </a:cubicBezTo>
                  <a:cubicBezTo>
                    <a:pt x="1891" y="4048"/>
                    <a:pt x="1897" y="4014"/>
                    <a:pt x="1905" y="3967"/>
                  </a:cubicBezTo>
                  <a:cubicBezTo>
                    <a:pt x="1919" y="4019"/>
                    <a:pt x="1928" y="4050"/>
                    <a:pt x="1946" y="4111"/>
                  </a:cubicBezTo>
                  <a:cubicBezTo>
                    <a:pt x="1971" y="3995"/>
                    <a:pt x="1993" y="3900"/>
                    <a:pt x="2010" y="3814"/>
                  </a:cubicBezTo>
                  <a:cubicBezTo>
                    <a:pt x="2024" y="3802"/>
                    <a:pt x="2036" y="3797"/>
                    <a:pt x="2047" y="3797"/>
                  </a:cubicBezTo>
                  <a:cubicBezTo>
                    <a:pt x="2103" y="3797"/>
                    <a:pt x="2124" y="3936"/>
                    <a:pt x="2174" y="3994"/>
                  </a:cubicBezTo>
                  <a:cubicBezTo>
                    <a:pt x="2183" y="3936"/>
                    <a:pt x="2188" y="3898"/>
                    <a:pt x="2196" y="3852"/>
                  </a:cubicBezTo>
                  <a:cubicBezTo>
                    <a:pt x="2211" y="3892"/>
                    <a:pt x="2222" y="3927"/>
                    <a:pt x="2222" y="3927"/>
                  </a:cubicBezTo>
                  <a:cubicBezTo>
                    <a:pt x="2284" y="3980"/>
                    <a:pt x="2330" y="4019"/>
                    <a:pt x="2375" y="4058"/>
                  </a:cubicBezTo>
                  <a:cubicBezTo>
                    <a:pt x="2377" y="4041"/>
                    <a:pt x="2381" y="4007"/>
                    <a:pt x="2386" y="3967"/>
                  </a:cubicBezTo>
                  <a:cubicBezTo>
                    <a:pt x="2408" y="3967"/>
                    <a:pt x="2431" y="3966"/>
                    <a:pt x="2489" y="3964"/>
                  </a:cubicBezTo>
                  <a:cubicBezTo>
                    <a:pt x="2490" y="3973"/>
                    <a:pt x="2505" y="4026"/>
                    <a:pt x="2509" y="4047"/>
                  </a:cubicBezTo>
                  <a:cubicBezTo>
                    <a:pt x="2633" y="3980"/>
                    <a:pt x="2742" y="3922"/>
                    <a:pt x="2852" y="3863"/>
                  </a:cubicBezTo>
                  <a:cubicBezTo>
                    <a:pt x="2851" y="3822"/>
                    <a:pt x="2849" y="3777"/>
                    <a:pt x="2848" y="3733"/>
                  </a:cubicBezTo>
                  <a:cubicBezTo>
                    <a:pt x="2878" y="3722"/>
                    <a:pt x="2905" y="3713"/>
                    <a:pt x="2924" y="3705"/>
                  </a:cubicBezTo>
                  <a:cubicBezTo>
                    <a:pt x="2930" y="3658"/>
                    <a:pt x="2934" y="3629"/>
                    <a:pt x="2942" y="3574"/>
                  </a:cubicBezTo>
                  <a:cubicBezTo>
                    <a:pt x="2976" y="3620"/>
                    <a:pt x="2999" y="3652"/>
                    <a:pt x="3024" y="3688"/>
                  </a:cubicBezTo>
                  <a:cubicBezTo>
                    <a:pt x="2983" y="3730"/>
                    <a:pt x="2945" y="3769"/>
                    <a:pt x="2905" y="3808"/>
                  </a:cubicBezTo>
                  <a:cubicBezTo>
                    <a:pt x="2917" y="3845"/>
                    <a:pt x="2924" y="3867"/>
                    <a:pt x="2929" y="3880"/>
                  </a:cubicBezTo>
                  <a:cubicBezTo>
                    <a:pt x="2964" y="3867"/>
                    <a:pt x="3007" y="3831"/>
                    <a:pt x="3033" y="3831"/>
                  </a:cubicBezTo>
                  <a:cubicBezTo>
                    <a:pt x="3040" y="3831"/>
                    <a:pt x="3046" y="3834"/>
                    <a:pt x="3051" y="3841"/>
                  </a:cubicBezTo>
                  <a:cubicBezTo>
                    <a:pt x="3061" y="3857"/>
                    <a:pt x="3069" y="3863"/>
                    <a:pt x="3077" y="3863"/>
                  </a:cubicBezTo>
                  <a:cubicBezTo>
                    <a:pt x="3098" y="3863"/>
                    <a:pt x="3115" y="3822"/>
                    <a:pt x="3135" y="3822"/>
                  </a:cubicBezTo>
                  <a:cubicBezTo>
                    <a:pt x="3143" y="3822"/>
                    <a:pt x="3153" y="3830"/>
                    <a:pt x="3164" y="3852"/>
                  </a:cubicBezTo>
                  <a:cubicBezTo>
                    <a:pt x="3166" y="3857"/>
                    <a:pt x="3169" y="3859"/>
                    <a:pt x="3173" y="3859"/>
                  </a:cubicBezTo>
                  <a:cubicBezTo>
                    <a:pt x="3187" y="3859"/>
                    <a:pt x="3209" y="3822"/>
                    <a:pt x="3231" y="3822"/>
                  </a:cubicBezTo>
                  <a:cubicBezTo>
                    <a:pt x="3242" y="3822"/>
                    <a:pt x="3254" y="3833"/>
                    <a:pt x="3264" y="3866"/>
                  </a:cubicBezTo>
                  <a:cubicBezTo>
                    <a:pt x="3305" y="3826"/>
                    <a:pt x="3343" y="3786"/>
                    <a:pt x="3382" y="3748"/>
                  </a:cubicBezTo>
                  <a:cubicBezTo>
                    <a:pt x="3429" y="3789"/>
                    <a:pt x="3470" y="3823"/>
                    <a:pt x="3513" y="3860"/>
                  </a:cubicBezTo>
                  <a:cubicBezTo>
                    <a:pt x="3521" y="3845"/>
                    <a:pt x="3535" y="3824"/>
                    <a:pt x="3548" y="3802"/>
                  </a:cubicBezTo>
                  <a:cubicBezTo>
                    <a:pt x="3574" y="3827"/>
                    <a:pt x="3596" y="3850"/>
                    <a:pt x="3620" y="3872"/>
                  </a:cubicBezTo>
                  <a:cubicBezTo>
                    <a:pt x="3635" y="3851"/>
                    <a:pt x="3648" y="3833"/>
                    <a:pt x="3663" y="3814"/>
                  </a:cubicBezTo>
                  <a:cubicBezTo>
                    <a:pt x="3674" y="3851"/>
                    <a:pt x="3686" y="3889"/>
                    <a:pt x="3701" y="3932"/>
                  </a:cubicBezTo>
                  <a:cubicBezTo>
                    <a:pt x="3724" y="3907"/>
                    <a:pt x="3742" y="3888"/>
                    <a:pt x="3758" y="3873"/>
                  </a:cubicBezTo>
                  <a:cubicBezTo>
                    <a:pt x="3774" y="3892"/>
                    <a:pt x="3788" y="3907"/>
                    <a:pt x="3805" y="3929"/>
                  </a:cubicBezTo>
                  <a:cubicBezTo>
                    <a:pt x="3850" y="3870"/>
                    <a:pt x="3891" y="3813"/>
                    <a:pt x="3933" y="3755"/>
                  </a:cubicBezTo>
                  <a:cubicBezTo>
                    <a:pt x="3942" y="3766"/>
                    <a:pt x="3952" y="3780"/>
                    <a:pt x="3964" y="3794"/>
                  </a:cubicBezTo>
                  <a:cubicBezTo>
                    <a:pt x="3973" y="3774"/>
                    <a:pt x="3979" y="3761"/>
                    <a:pt x="3985" y="3748"/>
                  </a:cubicBezTo>
                  <a:cubicBezTo>
                    <a:pt x="4001" y="3766"/>
                    <a:pt x="4017" y="3783"/>
                    <a:pt x="4035" y="3802"/>
                  </a:cubicBezTo>
                  <a:cubicBezTo>
                    <a:pt x="4075" y="3758"/>
                    <a:pt x="4113" y="3717"/>
                    <a:pt x="4154" y="3673"/>
                  </a:cubicBezTo>
                  <a:cubicBezTo>
                    <a:pt x="4172" y="3694"/>
                    <a:pt x="4188" y="3714"/>
                    <a:pt x="4214" y="3744"/>
                  </a:cubicBezTo>
                  <a:cubicBezTo>
                    <a:pt x="4248" y="3681"/>
                    <a:pt x="4291" y="3668"/>
                    <a:pt x="4336" y="3668"/>
                  </a:cubicBezTo>
                  <a:cubicBezTo>
                    <a:pt x="4368" y="3668"/>
                    <a:pt x="4401" y="3674"/>
                    <a:pt x="4434" y="3674"/>
                  </a:cubicBezTo>
                  <a:cubicBezTo>
                    <a:pt x="4458" y="3674"/>
                    <a:pt x="4482" y="3671"/>
                    <a:pt x="4504" y="3658"/>
                  </a:cubicBezTo>
                  <a:cubicBezTo>
                    <a:pt x="4519" y="3624"/>
                    <a:pt x="4534" y="3591"/>
                    <a:pt x="4542" y="3570"/>
                  </a:cubicBezTo>
                  <a:cubicBezTo>
                    <a:pt x="4581" y="3588"/>
                    <a:pt x="4613" y="3604"/>
                    <a:pt x="4643" y="3619"/>
                  </a:cubicBezTo>
                  <a:cubicBezTo>
                    <a:pt x="4690" y="3502"/>
                    <a:pt x="4747" y="3455"/>
                    <a:pt x="4821" y="3421"/>
                  </a:cubicBezTo>
                  <a:cubicBezTo>
                    <a:pt x="4828" y="3418"/>
                    <a:pt x="4835" y="3417"/>
                    <a:pt x="4843" y="3417"/>
                  </a:cubicBezTo>
                  <a:cubicBezTo>
                    <a:pt x="4874" y="3417"/>
                    <a:pt x="4907" y="3440"/>
                    <a:pt x="4932" y="3440"/>
                  </a:cubicBezTo>
                  <a:cubicBezTo>
                    <a:pt x="4944" y="3440"/>
                    <a:pt x="4954" y="3436"/>
                    <a:pt x="4962" y="3421"/>
                  </a:cubicBezTo>
                  <a:cubicBezTo>
                    <a:pt x="4986" y="3377"/>
                    <a:pt x="5015" y="3369"/>
                    <a:pt x="5044" y="3369"/>
                  </a:cubicBezTo>
                  <a:cubicBezTo>
                    <a:pt x="5060" y="3369"/>
                    <a:pt x="5076" y="3371"/>
                    <a:pt x="5091" y="3371"/>
                  </a:cubicBezTo>
                  <a:cubicBezTo>
                    <a:pt x="5104" y="3371"/>
                    <a:pt x="5116" y="3370"/>
                    <a:pt x="5128" y="3364"/>
                  </a:cubicBezTo>
                  <a:cubicBezTo>
                    <a:pt x="5131" y="3345"/>
                    <a:pt x="5137" y="3330"/>
                    <a:pt x="5143" y="3314"/>
                  </a:cubicBezTo>
                  <a:cubicBezTo>
                    <a:pt x="5147" y="3320"/>
                    <a:pt x="5150" y="3326"/>
                    <a:pt x="5154" y="3332"/>
                  </a:cubicBezTo>
                  <a:cubicBezTo>
                    <a:pt x="5147" y="3345"/>
                    <a:pt x="5140" y="3358"/>
                    <a:pt x="5132" y="3371"/>
                  </a:cubicBezTo>
                  <a:cubicBezTo>
                    <a:pt x="5131" y="3370"/>
                    <a:pt x="5129" y="3367"/>
                    <a:pt x="5129" y="3366"/>
                  </a:cubicBezTo>
                  <a:lnTo>
                    <a:pt x="5129" y="3366"/>
                  </a:lnTo>
                  <a:cubicBezTo>
                    <a:pt x="5137" y="3387"/>
                    <a:pt x="5146" y="3407"/>
                    <a:pt x="5153" y="3427"/>
                  </a:cubicBezTo>
                  <a:cubicBezTo>
                    <a:pt x="5185" y="3398"/>
                    <a:pt x="5213" y="3373"/>
                    <a:pt x="5241" y="3348"/>
                  </a:cubicBezTo>
                  <a:cubicBezTo>
                    <a:pt x="5252" y="3276"/>
                    <a:pt x="5263" y="3205"/>
                    <a:pt x="5278" y="3108"/>
                  </a:cubicBezTo>
                  <a:cubicBezTo>
                    <a:pt x="5294" y="3190"/>
                    <a:pt x="5306" y="3248"/>
                    <a:pt x="5318" y="3311"/>
                  </a:cubicBezTo>
                  <a:cubicBezTo>
                    <a:pt x="5337" y="3301"/>
                    <a:pt x="5350" y="3295"/>
                    <a:pt x="5362" y="3289"/>
                  </a:cubicBezTo>
                  <a:cubicBezTo>
                    <a:pt x="5362" y="3230"/>
                    <a:pt x="5360" y="3183"/>
                    <a:pt x="5360" y="3124"/>
                  </a:cubicBezTo>
                  <a:lnTo>
                    <a:pt x="5360" y="3124"/>
                  </a:lnTo>
                  <a:cubicBezTo>
                    <a:pt x="5383" y="3154"/>
                    <a:pt x="5394" y="3168"/>
                    <a:pt x="5409" y="3189"/>
                  </a:cubicBezTo>
                  <a:cubicBezTo>
                    <a:pt x="5410" y="3127"/>
                    <a:pt x="5413" y="3076"/>
                    <a:pt x="5415" y="3023"/>
                  </a:cubicBezTo>
                  <a:cubicBezTo>
                    <a:pt x="5468" y="3143"/>
                    <a:pt x="5515" y="3252"/>
                    <a:pt x="5559" y="3352"/>
                  </a:cubicBezTo>
                  <a:cubicBezTo>
                    <a:pt x="5600" y="3310"/>
                    <a:pt x="5631" y="3277"/>
                    <a:pt x="5664" y="3243"/>
                  </a:cubicBezTo>
                  <a:cubicBezTo>
                    <a:pt x="5672" y="3290"/>
                    <a:pt x="5677" y="3315"/>
                    <a:pt x="5683" y="3343"/>
                  </a:cubicBezTo>
                  <a:cubicBezTo>
                    <a:pt x="5699" y="3326"/>
                    <a:pt x="5711" y="3311"/>
                    <a:pt x="5722" y="3299"/>
                  </a:cubicBezTo>
                  <a:cubicBezTo>
                    <a:pt x="5746" y="3336"/>
                    <a:pt x="5767" y="3370"/>
                    <a:pt x="5787" y="3401"/>
                  </a:cubicBezTo>
                  <a:cubicBezTo>
                    <a:pt x="5796" y="3383"/>
                    <a:pt x="5805" y="3364"/>
                    <a:pt x="5814" y="3348"/>
                  </a:cubicBezTo>
                  <a:cubicBezTo>
                    <a:pt x="5827" y="3364"/>
                    <a:pt x="5839" y="3380"/>
                    <a:pt x="5849" y="3395"/>
                  </a:cubicBezTo>
                  <a:cubicBezTo>
                    <a:pt x="5861" y="3374"/>
                    <a:pt x="5870" y="3357"/>
                    <a:pt x="5881" y="3336"/>
                  </a:cubicBezTo>
                  <a:cubicBezTo>
                    <a:pt x="5909" y="3358"/>
                    <a:pt x="5936" y="3380"/>
                    <a:pt x="5964" y="3404"/>
                  </a:cubicBezTo>
                  <a:cubicBezTo>
                    <a:pt x="5967" y="3366"/>
                    <a:pt x="5974" y="3355"/>
                    <a:pt x="5984" y="3355"/>
                  </a:cubicBezTo>
                  <a:cubicBezTo>
                    <a:pt x="5998" y="3355"/>
                    <a:pt x="6016" y="3376"/>
                    <a:pt x="6031" y="3376"/>
                  </a:cubicBezTo>
                  <a:cubicBezTo>
                    <a:pt x="6038" y="3376"/>
                    <a:pt x="6044" y="3372"/>
                    <a:pt x="6049" y="3358"/>
                  </a:cubicBezTo>
                  <a:cubicBezTo>
                    <a:pt x="6056" y="3337"/>
                    <a:pt x="6063" y="3329"/>
                    <a:pt x="6071" y="3329"/>
                  </a:cubicBezTo>
                  <a:cubicBezTo>
                    <a:pt x="6093" y="3329"/>
                    <a:pt x="6116" y="3399"/>
                    <a:pt x="6142" y="3399"/>
                  </a:cubicBezTo>
                  <a:cubicBezTo>
                    <a:pt x="6147" y="3399"/>
                    <a:pt x="6152" y="3397"/>
                    <a:pt x="6156" y="3392"/>
                  </a:cubicBezTo>
                  <a:cubicBezTo>
                    <a:pt x="6183" y="3363"/>
                    <a:pt x="6218" y="3352"/>
                    <a:pt x="6267" y="3321"/>
                  </a:cubicBezTo>
                  <a:lnTo>
                    <a:pt x="6267" y="3321"/>
                  </a:lnTo>
                  <a:cubicBezTo>
                    <a:pt x="6248" y="3380"/>
                    <a:pt x="6240" y="3402"/>
                    <a:pt x="6226" y="3451"/>
                  </a:cubicBezTo>
                  <a:cubicBezTo>
                    <a:pt x="6271" y="3441"/>
                    <a:pt x="6298" y="3435"/>
                    <a:pt x="6329" y="3427"/>
                  </a:cubicBezTo>
                  <a:cubicBezTo>
                    <a:pt x="6309" y="3392"/>
                    <a:pt x="6299" y="3373"/>
                    <a:pt x="6267" y="3317"/>
                  </a:cubicBezTo>
                  <a:lnTo>
                    <a:pt x="6267" y="3317"/>
                  </a:lnTo>
                  <a:cubicBezTo>
                    <a:pt x="6340" y="3343"/>
                    <a:pt x="6392" y="3363"/>
                    <a:pt x="6439" y="3379"/>
                  </a:cubicBezTo>
                  <a:cubicBezTo>
                    <a:pt x="6443" y="3361"/>
                    <a:pt x="6449" y="3345"/>
                    <a:pt x="6455" y="3330"/>
                  </a:cubicBezTo>
                  <a:cubicBezTo>
                    <a:pt x="6458" y="3335"/>
                    <a:pt x="6462" y="3340"/>
                    <a:pt x="6465" y="3346"/>
                  </a:cubicBezTo>
                  <a:cubicBezTo>
                    <a:pt x="6459" y="3361"/>
                    <a:pt x="6452" y="3374"/>
                    <a:pt x="6445" y="3388"/>
                  </a:cubicBezTo>
                  <a:cubicBezTo>
                    <a:pt x="6442" y="3383"/>
                    <a:pt x="6440" y="3380"/>
                    <a:pt x="6439" y="3379"/>
                  </a:cubicBezTo>
                  <a:lnTo>
                    <a:pt x="6439" y="3379"/>
                  </a:lnTo>
                  <a:cubicBezTo>
                    <a:pt x="6443" y="3410"/>
                    <a:pt x="6446" y="3438"/>
                    <a:pt x="6448" y="3466"/>
                  </a:cubicBezTo>
                  <a:cubicBezTo>
                    <a:pt x="6508" y="3494"/>
                    <a:pt x="6557" y="3509"/>
                    <a:pt x="6592" y="3509"/>
                  </a:cubicBezTo>
                  <a:cubicBezTo>
                    <a:pt x="6617" y="3509"/>
                    <a:pt x="6635" y="3502"/>
                    <a:pt x="6648" y="3489"/>
                  </a:cubicBezTo>
                  <a:cubicBezTo>
                    <a:pt x="6687" y="3549"/>
                    <a:pt x="6730" y="3571"/>
                    <a:pt x="6776" y="3571"/>
                  </a:cubicBezTo>
                  <a:cubicBezTo>
                    <a:pt x="6782" y="3571"/>
                    <a:pt x="6788" y="3571"/>
                    <a:pt x="6793" y="3570"/>
                  </a:cubicBezTo>
                  <a:cubicBezTo>
                    <a:pt x="6795" y="3570"/>
                    <a:pt x="6796" y="3570"/>
                    <a:pt x="6797" y="3570"/>
                  </a:cubicBezTo>
                  <a:cubicBezTo>
                    <a:pt x="6819" y="3570"/>
                    <a:pt x="6846" y="3593"/>
                    <a:pt x="6868" y="3593"/>
                  </a:cubicBezTo>
                  <a:cubicBezTo>
                    <a:pt x="6872" y="3593"/>
                    <a:pt x="6875" y="3592"/>
                    <a:pt x="6879" y="3591"/>
                  </a:cubicBezTo>
                  <a:cubicBezTo>
                    <a:pt x="6932" y="3564"/>
                    <a:pt x="6979" y="3517"/>
                    <a:pt x="7030" y="3479"/>
                  </a:cubicBezTo>
                  <a:cubicBezTo>
                    <a:pt x="7062" y="3508"/>
                    <a:pt x="7095" y="3539"/>
                    <a:pt x="7126" y="3539"/>
                  </a:cubicBezTo>
                  <a:cubicBezTo>
                    <a:pt x="7148" y="3539"/>
                    <a:pt x="7169" y="3524"/>
                    <a:pt x="7189" y="3486"/>
                  </a:cubicBezTo>
                  <a:cubicBezTo>
                    <a:pt x="7194" y="3478"/>
                    <a:pt x="7203" y="3470"/>
                    <a:pt x="7210" y="3470"/>
                  </a:cubicBezTo>
                  <a:cubicBezTo>
                    <a:pt x="7211" y="3470"/>
                    <a:pt x="7213" y="3471"/>
                    <a:pt x="7214" y="3471"/>
                  </a:cubicBezTo>
                  <a:cubicBezTo>
                    <a:pt x="7234" y="3485"/>
                    <a:pt x="7252" y="3490"/>
                    <a:pt x="7270" y="3490"/>
                  </a:cubicBezTo>
                  <a:cubicBezTo>
                    <a:pt x="7318" y="3490"/>
                    <a:pt x="7358" y="3448"/>
                    <a:pt x="7403" y="3418"/>
                  </a:cubicBezTo>
                  <a:cubicBezTo>
                    <a:pt x="7408" y="3415"/>
                    <a:pt x="7415" y="3413"/>
                    <a:pt x="7422" y="3413"/>
                  </a:cubicBezTo>
                  <a:cubicBezTo>
                    <a:pt x="7450" y="3413"/>
                    <a:pt x="7488" y="3440"/>
                    <a:pt x="7535" y="3455"/>
                  </a:cubicBezTo>
                  <a:cubicBezTo>
                    <a:pt x="7554" y="3444"/>
                    <a:pt x="7570" y="3373"/>
                    <a:pt x="7616" y="3373"/>
                  </a:cubicBezTo>
                  <a:cubicBezTo>
                    <a:pt x="7624" y="3373"/>
                    <a:pt x="7632" y="3375"/>
                    <a:pt x="7641" y="3379"/>
                  </a:cubicBezTo>
                  <a:cubicBezTo>
                    <a:pt x="7645" y="3381"/>
                    <a:pt x="7650" y="3382"/>
                    <a:pt x="7654" y="3382"/>
                  </a:cubicBezTo>
                  <a:cubicBezTo>
                    <a:pt x="7689" y="3382"/>
                    <a:pt x="7729" y="3322"/>
                    <a:pt x="7766" y="3295"/>
                  </a:cubicBezTo>
                  <a:cubicBezTo>
                    <a:pt x="7776" y="3311"/>
                    <a:pt x="7785" y="3324"/>
                    <a:pt x="7789" y="3330"/>
                  </a:cubicBezTo>
                  <a:cubicBezTo>
                    <a:pt x="7832" y="3285"/>
                    <a:pt x="7875" y="3240"/>
                    <a:pt x="7919" y="3196"/>
                  </a:cubicBezTo>
                  <a:cubicBezTo>
                    <a:pt x="7907" y="3176"/>
                    <a:pt x="7895" y="3157"/>
                    <a:pt x="7882" y="3133"/>
                  </a:cubicBezTo>
                  <a:cubicBezTo>
                    <a:pt x="7901" y="3102"/>
                    <a:pt x="7922" y="3070"/>
                    <a:pt x="7945" y="3033"/>
                  </a:cubicBezTo>
                  <a:cubicBezTo>
                    <a:pt x="7965" y="3086"/>
                    <a:pt x="7978" y="3124"/>
                    <a:pt x="7997" y="3180"/>
                  </a:cubicBezTo>
                  <a:cubicBezTo>
                    <a:pt x="8021" y="3130"/>
                    <a:pt x="8048" y="3109"/>
                    <a:pt x="8078" y="3109"/>
                  </a:cubicBezTo>
                  <a:cubicBezTo>
                    <a:pt x="8109" y="3109"/>
                    <a:pt x="8143" y="3133"/>
                    <a:pt x="8178" y="3173"/>
                  </a:cubicBezTo>
                  <a:cubicBezTo>
                    <a:pt x="8184" y="3120"/>
                    <a:pt x="8187" y="3087"/>
                    <a:pt x="8191" y="3055"/>
                  </a:cubicBezTo>
                  <a:cubicBezTo>
                    <a:pt x="8196" y="3044"/>
                    <a:pt x="8204" y="3041"/>
                    <a:pt x="8212" y="3041"/>
                  </a:cubicBezTo>
                  <a:cubicBezTo>
                    <a:pt x="8220" y="3041"/>
                    <a:pt x="8229" y="3044"/>
                    <a:pt x="8236" y="3044"/>
                  </a:cubicBezTo>
                  <a:cubicBezTo>
                    <a:pt x="8251" y="3044"/>
                    <a:pt x="8261" y="3034"/>
                    <a:pt x="8253" y="2977"/>
                  </a:cubicBezTo>
                  <a:cubicBezTo>
                    <a:pt x="8237" y="2948"/>
                    <a:pt x="8234" y="2931"/>
                    <a:pt x="8228" y="2902"/>
                  </a:cubicBezTo>
                  <a:cubicBezTo>
                    <a:pt x="8263" y="2878"/>
                    <a:pt x="8299" y="2853"/>
                    <a:pt x="8337" y="2827"/>
                  </a:cubicBezTo>
                  <a:cubicBezTo>
                    <a:pt x="8347" y="2843"/>
                    <a:pt x="8363" y="2870"/>
                    <a:pt x="8384" y="2901"/>
                  </a:cubicBezTo>
                  <a:cubicBezTo>
                    <a:pt x="8337" y="2923"/>
                    <a:pt x="8293" y="2945"/>
                    <a:pt x="8253" y="2977"/>
                  </a:cubicBezTo>
                  <a:cubicBezTo>
                    <a:pt x="8259" y="2976"/>
                    <a:pt x="8264" y="2975"/>
                    <a:pt x="8269" y="2975"/>
                  </a:cubicBezTo>
                  <a:cubicBezTo>
                    <a:pt x="8342" y="2975"/>
                    <a:pt x="8368" y="3109"/>
                    <a:pt x="8399" y="3127"/>
                  </a:cubicBezTo>
                  <a:cubicBezTo>
                    <a:pt x="8615" y="3065"/>
                    <a:pt x="8793" y="2921"/>
                    <a:pt x="8986" y="2846"/>
                  </a:cubicBezTo>
                  <a:cubicBezTo>
                    <a:pt x="8989" y="2828"/>
                    <a:pt x="8994" y="2812"/>
                    <a:pt x="9000" y="2798"/>
                  </a:cubicBezTo>
                  <a:cubicBezTo>
                    <a:pt x="9005" y="2803"/>
                    <a:pt x="9008" y="2809"/>
                    <a:pt x="9012" y="2814"/>
                  </a:cubicBezTo>
                  <a:cubicBezTo>
                    <a:pt x="9005" y="2828"/>
                    <a:pt x="8997" y="2842"/>
                    <a:pt x="8990" y="2855"/>
                  </a:cubicBezTo>
                  <a:cubicBezTo>
                    <a:pt x="8987" y="2851"/>
                    <a:pt x="8986" y="2848"/>
                    <a:pt x="8986" y="2847"/>
                  </a:cubicBezTo>
                  <a:lnTo>
                    <a:pt x="8986" y="2847"/>
                  </a:lnTo>
                  <a:cubicBezTo>
                    <a:pt x="8990" y="2883"/>
                    <a:pt x="8993" y="2919"/>
                    <a:pt x="8997" y="2964"/>
                  </a:cubicBezTo>
                  <a:cubicBezTo>
                    <a:pt x="9018" y="2939"/>
                    <a:pt x="9031" y="2923"/>
                    <a:pt x="9032" y="2923"/>
                  </a:cubicBezTo>
                  <a:lnTo>
                    <a:pt x="9032" y="2923"/>
                  </a:lnTo>
                  <a:cubicBezTo>
                    <a:pt x="9032" y="2923"/>
                    <a:pt x="9032" y="2924"/>
                    <a:pt x="9031" y="2924"/>
                  </a:cubicBezTo>
                  <a:cubicBezTo>
                    <a:pt x="9121" y="2942"/>
                    <a:pt x="9193" y="2955"/>
                    <a:pt x="9271" y="2971"/>
                  </a:cubicBezTo>
                  <a:cubicBezTo>
                    <a:pt x="9287" y="2999"/>
                    <a:pt x="9306" y="3033"/>
                    <a:pt x="9334" y="3084"/>
                  </a:cubicBezTo>
                  <a:cubicBezTo>
                    <a:pt x="9362" y="3057"/>
                    <a:pt x="9387" y="3023"/>
                    <a:pt x="9417" y="3006"/>
                  </a:cubicBezTo>
                  <a:cubicBezTo>
                    <a:pt x="9453" y="2987"/>
                    <a:pt x="9485" y="2935"/>
                    <a:pt x="9523" y="2935"/>
                  </a:cubicBezTo>
                  <a:cubicBezTo>
                    <a:pt x="9543" y="2935"/>
                    <a:pt x="9565" y="2949"/>
                    <a:pt x="9590" y="2989"/>
                  </a:cubicBezTo>
                  <a:cubicBezTo>
                    <a:pt x="9595" y="2997"/>
                    <a:pt x="9604" y="2999"/>
                    <a:pt x="9613" y="2999"/>
                  </a:cubicBezTo>
                  <a:cubicBezTo>
                    <a:pt x="9622" y="2999"/>
                    <a:pt x="9632" y="2997"/>
                    <a:pt x="9641" y="2997"/>
                  </a:cubicBezTo>
                  <a:cubicBezTo>
                    <a:pt x="9643" y="2997"/>
                    <a:pt x="9646" y="2997"/>
                    <a:pt x="9648" y="2998"/>
                  </a:cubicBezTo>
                  <a:cubicBezTo>
                    <a:pt x="9659" y="3000"/>
                    <a:pt x="9669" y="3001"/>
                    <a:pt x="9680" y="3001"/>
                  </a:cubicBezTo>
                  <a:cubicBezTo>
                    <a:pt x="9767" y="3001"/>
                    <a:pt x="9840" y="2934"/>
                    <a:pt x="9912" y="2871"/>
                  </a:cubicBezTo>
                  <a:cubicBezTo>
                    <a:pt x="9929" y="2893"/>
                    <a:pt x="9942" y="2912"/>
                    <a:pt x="9945" y="2917"/>
                  </a:cubicBezTo>
                  <a:cubicBezTo>
                    <a:pt x="9983" y="2893"/>
                    <a:pt x="10017" y="2871"/>
                    <a:pt x="10051" y="2851"/>
                  </a:cubicBezTo>
                  <a:cubicBezTo>
                    <a:pt x="10052" y="2818"/>
                    <a:pt x="10054" y="2786"/>
                    <a:pt x="10055" y="2776"/>
                  </a:cubicBezTo>
                  <a:cubicBezTo>
                    <a:pt x="10130" y="2750"/>
                    <a:pt x="10192" y="2730"/>
                    <a:pt x="10261" y="2706"/>
                  </a:cubicBezTo>
                  <a:lnTo>
                    <a:pt x="10261" y="2706"/>
                  </a:lnTo>
                  <a:cubicBezTo>
                    <a:pt x="10248" y="2743"/>
                    <a:pt x="10239" y="2762"/>
                    <a:pt x="10227" y="2796"/>
                  </a:cubicBezTo>
                  <a:cubicBezTo>
                    <a:pt x="10249" y="2801"/>
                    <a:pt x="10267" y="2805"/>
                    <a:pt x="10285" y="2808"/>
                  </a:cubicBezTo>
                  <a:cubicBezTo>
                    <a:pt x="10288" y="2746"/>
                    <a:pt x="10291" y="2698"/>
                    <a:pt x="10295" y="2599"/>
                  </a:cubicBezTo>
                  <a:cubicBezTo>
                    <a:pt x="10314" y="2705"/>
                    <a:pt x="10324" y="2756"/>
                    <a:pt x="10333" y="2811"/>
                  </a:cubicBezTo>
                  <a:cubicBezTo>
                    <a:pt x="10352" y="2803"/>
                    <a:pt x="10366" y="2799"/>
                    <a:pt x="10382" y="2793"/>
                  </a:cubicBezTo>
                  <a:cubicBezTo>
                    <a:pt x="10370" y="2761"/>
                    <a:pt x="10360" y="2736"/>
                    <a:pt x="10349" y="2705"/>
                  </a:cubicBezTo>
                  <a:cubicBezTo>
                    <a:pt x="10380" y="2703"/>
                    <a:pt x="10408" y="2703"/>
                    <a:pt x="10435" y="2702"/>
                  </a:cubicBezTo>
                  <a:cubicBezTo>
                    <a:pt x="10442" y="2758"/>
                    <a:pt x="10448" y="2803"/>
                    <a:pt x="10458" y="2890"/>
                  </a:cubicBezTo>
                  <a:cubicBezTo>
                    <a:pt x="10494" y="2787"/>
                    <a:pt x="10519" y="2715"/>
                    <a:pt x="10544" y="2642"/>
                  </a:cubicBezTo>
                  <a:cubicBezTo>
                    <a:pt x="10561" y="2668"/>
                    <a:pt x="10586" y="2705"/>
                    <a:pt x="10602" y="2730"/>
                  </a:cubicBezTo>
                  <a:cubicBezTo>
                    <a:pt x="10664" y="2728"/>
                    <a:pt x="10717" y="2727"/>
                    <a:pt x="10769" y="2725"/>
                  </a:cubicBezTo>
                  <a:cubicBezTo>
                    <a:pt x="10772" y="2683"/>
                    <a:pt x="10773" y="2650"/>
                    <a:pt x="10778" y="2595"/>
                  </a:cubicBezTo>
                  <a:cubicBezTo>
                    <a:pt x="10828" y="2653"/>
                    <a:pt x="10864" y="2699"/>
                    <a:pt x="10898" y="2740"/>
                  </a:cubicBezTo>
                  <a:cubicBezTo>
                    <a:pt x="10919" y="2714"/>
                    <a:pt x="10931" y="2696"/>
                    <a:pt x="10942" y="2681"/>
                  </a:cubicBezTo>
                  <a:cubicBezTo>
                    <a:pt x="10956" y="2700"/>
                    <a:pt x="10963" y="2714"/>
                    <a:pt x="10963" y="2714"/>
                  </a:cubicBezTo>
                  <a:cubicBezTo>
                    <a:pt x="10994" y="2698"/>
                    <a:pt x="11019" y="2684"/>
                    <a:pt x="11042" y="2668"/>
                  </a:cubicBezTo>
                  <a:cubicBezTo>
                    <a:pt x="11047" y="2650"/>
                    <a:pt x="11053" y="2634"/>
                    <a:pt x="11059" y="2620"/>
                  </a:cubicBezTo>
                  <a:cubicBezTo>
                    <a:pt x="11061" y="2625"/>
                    <a:pt x="11066" y="2631"/>
                    <a:pt x="11069" y="2637"/>
                  </a:cubicBezTo>
                  <a:cubicBezTo>
                    <a:pt x="11063" y="2650"/>
                    <a:pt x="11056" y="2664"/>
                    <a:pt x="11048" y="2677"/>
                  </a:cubicBezTo>
                  <a:cubicBezTo>
                    <a:pt x="11045" y="2673"/>
                    <a:pt x="11044" y="2670"/>
                    <a:pt x="11042" y="2668"/>
                  </a:cubicBezTo>
                  <a:lnTo>
                    <a:pt x="11042" y="2668"/>
                  </a:lnTo>
                  <a:cubicBezTo>
                    <a:pt x="11061" y="2708"/>
                    <a:pt x="11078" y="2745"/>
                    <a:pt x="11092" y="2776"/>
                  </a:cubicBezTo>
                  <a:cubicBezTo>
                    <a:pt x="11151" y="2774"/>
                    <a:pt x="11206" y="2771"/>
                    <a:pt x="11257" y="2770"/>
                  </a:cubicBezTo>
                  <a:cubicBezTo>
                    <a:pt x="11263" y="2730"/>
                    <a:pt x="11267" y="2698"/>
                    <a:pt x="11272" y="2665"/>
                  </a:cubicBezTo>
                  <a:cubicBezTo>
                    <a:pt x="11276" y="2671"/>
                    <a:pt x="11279" y="2677"/>
                    <a:pt x="11287" y="2684"/>
                  </a:cubicBezTo>
                  <a:cubicBezTo>
                    <a:pt x="11292" y="2725"/>
                    <a:pt x="11298" y="2770"/>
                    <a:pt x="11306" y="2826"/>
                  </a:cubicBezTo>
                  <a:cubicBezTo>
                    <a:pt x="11321" y="2831"/>
                    <a:pt x="11335" y="2832"/>
                    <a:pt x="11350" y="2832"/>
                  </a:cubicBezTo>
                  <a:cubicBezTo>
                    <a:pt x="11381" y="2832"/>
                    <a:pt x="11411" y="2825"/>
                    <a:pt x="11442" y="2825"/>
                  </a:cubicBezTo>
                  <a:cubicBezTo>
                    <a:pt x="11479" y="2825"/>
                    <a:pt x="11516" y="2836"/>
                    <a:pt x="11551" y="2883"/>
                  </a:cubicBezTo>
                  <a:cubicBezTo>
                    <a:pt x="11573" y="2861"/>
                    <a:pt x="11590" y="2827"/>
                    <a:pt x="11612" y="2827"/>
                  </a:cubicBezTo>
                  <a:cubicBezTo>
                    <a:pt x="11612" y="2827"/>
                    <a:pt x="11613" y="2827"/>
                    <a:pt x="11613" y="2827"/>
                  </a:cubicBezTo>
                  <a:cubicBezTo>
                    <a:pt x="11644" y="2830"/>
                    <a:pt x="11679" y="2873"/>
                    <a:pt x="11710" y="2873"/>
                  </a:cubicBezTo>
                  <a:cubicBezTo>
                    <a:pt x="11741" y="2871"/>
                    <a:pt x="11771" y="2836"/>
                    <a:pt x="11800" y="2817"/>
                  </a:cubicBezTo>
                  <a:cubicBezTo>
                    <a:pt x="11821" y="2839"/>
                    <a:pt x="11843" y="2862"/>
                    <a:pt x="11865" y="2884"/>
                  </a:cubicBezTo>
                  <a:cubicBezTo>
                    <a:pt x="11882" y="2812"/>
                    <a:pt x="11897" y="2755"/>
                    <a:pt x="11913" y="2695"/>
                  </a:cubicBezTo>
                  <a:cubicBezTo>
                    <a:pt x="11935" y="2730"/>
                    <a:pt x="11952" y="2756"/>
                    <a:pt x="11971" y="2784"/>
                  </a:cubicBezTo>
                  <a:cubicBezTo>
                    <a:pt x="11950" y="2803"/>
                    <a:pt x="11932" y="2821"/>
                    <a:pt x="11890" y="2862"/>
                  </a:cubicBezTo>
                  <a:cubicBezTo>
                    <a:pt x="11938" y="2864"/>
                    <a:pt x="11980" y="2872"/>
                    <a:pt x="12017" y="2872"/>
                  </a:cubicBezTo>
                  <a:cubicBezTo>
                    <a:pt x="12060" y="2872"/>
                    <a:pt x="12094" y="2861"/>
                    <a:pt x="12119" y="2815"/>
                  </a:cubicBezTo>
                  <a:cubicBezTo>
                    <a:pt x="12155" y="2831"/>
                    <a:pt x="12189" y="2861"/>
                    <a:pt x="12207" y="2861"/>
                  </a:cubicBezTo>
                  <a:cubicBezTo>
                    <a:pt x="12212" y="2861"/>
                    <a:pt x="12215" y="2859"/>
                    <a:pt x="12218" y="2855"/>
                  </a:cubicBezTo>
                  <a:cubicBezTo>
                    <a:pt x="12251" y="2809"/>
                    <a:pt x="12289" y="2801"/>
                    <a:pt x="12323" y="2801"/>
                  </a:cubicBezTo>
                  <a:cubicBezTo>
                    <a:pt x="12339" y="2801"/>
                    <a:pt x="12355" y="2803"/>
                    <a:pt x="12369" y="2803"/>
                  </a:cubicBezTo>
                  <a:cubicBezTo>
                    <a:pt x="12377" y="2803"/>
                    <a:pt x="12385" y="2802"/>
                    <a:pt x="12391" y="2801"/>
                  </a:cubicBezTo>
                  <a:cubicBezTo>
                    <a:pt x="12473" y="2733"/>
                    <a:pt x="12535" y="2634"/>
                    <a:pt x="12614" y="2634"/>
                  </a:cubicBezTo>
                  <a:cubicBezTo>
                    <a:pt x="12642" y="2634"/>
                    <a:pt x="12671" y="2647"/>
                    <a:pt x="12705" y="2677"/>
                  </a:cubicBezTo>
                  <a:cubicBezTo>
                    <a:pt x="12723" y="2637"/>
                    <a:pt x="12742" y="2599"/>
                    <a:pt x="12753" y="2572"/>
                  </a:cubicBezTo>
                  <a:cubicBezTo>
                    <a:pt x="12786" y="2571"/>
                    <a:pt x="12809" y="2570"/>
                    <a:pt x="12828" y="2570"/>
                  </a:cubicBezTo>
                  <a:cubicBezTo>
                    <a:pt x="12840" y="2614"/>
                    <a:pt x="12849" y="2643"/>
                    <a:pt x="12855" y="2665"/>
                  </a:cubicBezTo>
                  <a:cubicBezTo>
                    <a:pt x="12911" y="2639"/>
                    <a:pt x="12959" y="2614"/>
                    <a:pt x="13015" y="2587"/>
                  </a:cubicBezTo>
                  <a:cubicBezTo>
                    <a:pt x="13026" y="2565"/>
                    <a:pt x="13040" y="2531"/>
                    <a:pt x="13061" y="2484"/>
                  </a:cubicBezTo>
                  <a:cubicBezTo>
                    <a:pt x="13093" y="2497"/>
                    <a:pt x="13133" y="2512"/>
                    <a:pt x="13171" y="2525"/>
                  </a:cubicBezTo>
                  <a:cubicBezTo>
                    <a:pt x="13189" y="2532"/>
                    <a:pt x="13213" y="2548"/>
                    <a:pt x="13229" y="2548"/>
                  </a:cubicBezTo>
                  <a:cubicBezTo>
                    <a:pt x="13234" y="2548"/>
                    <a:pt x="13239" y="2546"/>
                    <a:pt x="13242" y="2542"/>
                  </a:cubicBezTo>
                  <a:cubicBezTo>
                    <a:pt x="13273" y="2490"/>
                    <a:pt x="13309" y="2478"/>
                    <a:pt x="13347" y="2478"/>
                  </a:cubicBezTo>
                  <a:cubicBezTo>
                    <a:pt x="13379" y="2478"/>
                    <a:pt x="13412" y="2487"/>
                    <a:pt x="13444" y="2487"/>
                  </a:cubicBezTo>
                  <a:cubicBezTo>
                    <a:pt x="13453" y="2487"/>
                    <a:pt x="13461" y="2486"/>
                    <a:pt x="13470" y="2484"/>
                  </a:cubicBezTo>
                  <a:cubicBezTo>
                    <a:pt x="13471" y="2484"/>
                    <a:pt x="13472" y="2484"/>
                    <a:pt x="13474" y="2484"/>
                  </a:cubicBezTo>
                  <a:cubicBezTo>
                    <a:pt x="13490" y="2484"/>
                    <a:pt x="13506" y="2501"/>
                    <a:pt x="13525" y="2501"/>
                  </a:cubicBezTo>
                  <a:cubicBezTo>
                    <a:pt x="13534" y="2501"/>
                    <a:pt x="13543" y="2497"/>
                    <a:pt x="13554" y="2486"/>
                  </a:cubicBezTo>
                  <a:cubicBezTo>
                    <a:pt x="13558" y="2481"/>
                    <a:pt x="13563" y="2479"/>
                    <a:pt x="13569" y="2479"/>
                  </a:cubicBezTo>
                  <a:cubicBezTo>
                    <a:pt x="13595" y="2479"/>
                    <a:pt x="13635" y="2515"/>
                    <a:pt x="13674" y="2531"/>
                  </a:cubicBezTo>
                  <a:cubicBezTo>
                    <a:pt x="13688" y="2481"/>
                    <a:pt x="13702" y="2422"/>
                    <a:pt x="13717" y="2365"/>
                  </a:cubicBezTo>
                  <a:cubicBezTo>
                    <a:pt x="13741" y="2418"/>
                    <a:pt x="13764" y="2474"/>
                    <a:pt x="13789" y="2530"/>
                  </a:cubicBezTo>
                  <a:cubicBezTo>
                    <a:pt x="13802" y="2505"/>
                    <a:pt x="13811" y="2490"/>
                    <a:pt x="13819" y="2475"/>
                  </a:cubicBezTo>
                  <a:cubicBezTo>
                    <a:pt x="13835" y="2496"/>
                    <a:pt x="13848" y="2512"/>
                    <a:pt x="13867" y="2539"/>
                  </a:cubicBezTo>
                  <a:cubicBezTo>
                    <a:pt x="13885" y="2480"/>
                    <a:pt x="13906" y="2461"/>
                    <a:pt x="13929" y="2461"/>
                  </a:cubicBezTo>
                  <a:cubicBezTo>
                    <a:pt x="13971" y="2461"/>
                    <a:pt x="14020" y="2523"/>
                    <a:pt x="14065" y="2523"/>
                  </a:cubicBezTo>
                  <a:cubicBezTo>
                    <a:pt x="14077" y="2523"/>
                    <a:pt x="14088" y="2519"/>
                    <a:pt x="14100" y="2508"/>
                  </a:cubicBezTo>
                  <a:cubicBezTo>
                    <a:pt x="14113" y="2480"/>
                    <a:pt x="14130" y="2443"/>
                    <a:pt x="14151" y="2400"/>
                  </a:cubicBezTo>
                  <a:cubicBezTo>
                    <a:pt x="14169" y="2442"/>
                    <a:pt x="14186" y="2478"/>
                    <a:pt x="14203" y="2514"/>
                  </a:cubicBezTo>
                  <a:cubicBezTo>
                    <a:pt x="14231" y="2525"/>
                    <a:pt x="14258" y="2537"/>
                    <a:pt x="14289" y="2550"/>
                  </a:cubicBezTo>
                  <a:cubicBezTo>
                    <a:pt x="14297" y="2540"/>
                    <a:pt x="14310" y="2521"/>
                    <a:pt x="14322" y="2503"/>
                  </a:cubicBezTo>
                  <a:cubicBezTo>
                    <a:pt x="14345" y="2525"/>
                    <a:pt x="14361" y="2542"/>
                    <a:pt x="14378" y="2558"/>
                  </a:cubicBezTo>
                  <a:cubicBezTo>
                    <a:pt x="14394" y="2521"/>
                    <a:pt x="14409" y="2487"/>
                    <a:pt x="14425" y="2452"/>
                  </a:cubicBezTo>
                  <a:cubicBezTo>
                    <a:pt x="14450" y="2489"/>
                    <a:pt x="14473" y="2525"/>
                    <a:pt x="14504" y="2571"/>
                  </a:cubicBezTo>
                  <a:cubicBezTo>
                    <a:pt x="14531" y="2555"/>
                    <a:pt x="14560" y="2539"/>
                    <a:pt x="14590" y="2521"/>
                  </a:cubicBezTo>
                  <a:cubicBezTo>
                    <a:pt x="14619" y="2546"/>
                    <a:pt x="14654" y="2575"/>
                    <a:pt x="14684" y="2602"/>
                  </a:cubicBezTo>
                  <a:cubicBezTo>
                    <a:pt x="14703" y="2568"/>
                    <a:pt x="14722" y="2551"/>
                    <a:pt x="14741" y="2551"/>
                  </a:cubicBezTo>
                  <a:cubicBezTo>
                    <a:pt x="14763" y="2551"/>
                    <a:pt x="14785" y="2572"/>
                    <a:pt x="14809" y="2614"/>
                  </a:cubicBezTo>
                  <a:cubicBezTo>
                    <a:pt x="14816" y="2560"/>
                    <a:pt x="14835" y="2553"/>
                    <a:pt x="14856" y="2553"/>
                  </a:cubicBezTo>
                  <a:cubicBezTo>
                    <a:pt x="14865" y="2553"/>
                    <a:pt x="14874" y="2554"/>
                    <a:pt x="14882" y="2554"/>
                  </a:cubicBezTo>
                  <a:cubicBezTo>
                    <a:pt x="14892" y="2554"/>
                    <a:pt x="14901" y="2552"/>
                    <a:pt x="14909" y="2546"/>
                  </a:cubicBezTo>
                  <a:cubicBezTo>
                    <a:pt x="14913" y="2542"/>
                    <a:pt x="14916" y="2541"/>
                    <a:pt x="14920" y="2541"/>
                  </a:cubicBezTo>
                  <a:cubicBezTo>
                    <a:pt x="14942" y="2541"/>
                    <a:pt x="14964" y="2586"/>
                    <a:pt x="14984" y="2586"/>
                  </a:cubicBezTo>
                  <a:cubicBezTo>
                    <a:pt x="14993" y="2586"/>
                    <a:pt x="15001" y="2578"/>
                    <a:pt x="15009" y="2555"/>
                  </a:cubicBezTo>
                  <a:cubicBezTo>
                    <a:pt x="15014" y="2541"/>
                    <a:pt x="15019" y="2535"/>
                    <a:pt x="15024" y="2535"/>
                  </a:cubicBezTo>
                  <a:cubicBezTo>
                    <a:pt x="15040" y="2535"/>
                    <a:pt x="15058" y="2585"/>
                    <a:pt x="15079" y="2585"/>
                  </a:cubicBezTo>
                  <a:cubicBezTo>
                    <a:pt x="15084" y="2585"/>
                    <a:pt x="15091" y="2581"/>
                    <a:pt x="15097" y="2571"/>
                  </a:cubicBezTo>
                  <a:cubicBezTo>
                    <a:pt x="15121" y="2533"/>
                    <a:pt x="15172" y="2553"/>
                    <a:pt x="15209" y="2539"/>
                  </a:cubicBezTo>
                  <a:cubicBezTo>
                    <a:pt x="15257" y="2517"/>
                    <a:pt x="15305" y="2487"/>
                    <a:pt x="15352" y="2461"/>
                  </a:cubicBezTo>
                  <a:cubicBezTo>
                    <a:pt x="15350" y="2403"/>
                    <a:pt x="15353" y="2362"/>
                    <a:pt x="15373" y="2362"/>
                  </a:cubicBezTo>
                  <a:cubicBezTo>
                    <a:pt x="15381" y="2362"/>
                    <a:pt x="15393" y="2369"/>
                    <a:pt x="15408" y="2386"/>
                  </a:cubicBezTo>
                  <a:cubicBezTo>
                    <a:pt x="15399" y="2424"/>
                    <a:pt x="15391" y="2461"/>
                    <a:pt x="15382" y="2499"/>
                  </a:cubicBezTo>
                  <a:cubicBezTo>
                    <a:pt x="15450" y="2545"/>
                    <a:pt x="15510" y="2583"/>
                    <a:pt x="15575" y="2625"/>
                  </a:cubicBezTo>
                  <a:cubicBezTo>
                    <a:pt x="15577" y="2621"/>
                    <a:pt x="15587" y="2603"/>
                    <a:pt x="15596" y="2586"/>
                  </a:cubicBezTo>
                  <a:cubicBezTo>
                    <a:pt x="15608" y="2603"/>
                    <a:pt x="15619" y="2620"/>
                    <a:pt x="15631" y="2637"/>
                  </a:cubicBezTo>
                  <a:cubicBezTo>
                    <a:pt x="15638" y="2621"/>
                    <a:pt x="15644" y="2608"/>
                    <a:pt x="15650" y="2595"/>
                  </a:cubicBezTo>
                  <a:cubicBezTo>
                    <a:pt x="15674" y="2609"/>
                    <a:pt x="15699" y="2627"/>
                    <a:pt x="15724" y="2643"/>
                  </a:cubicBezTo>
                  <a:cubicBezTo>
                    <a:pt x="15730" y="2592"/>
                    <a:pt x="15734" y="2559"/>
                    <a:pt x="15737" y="2525"/>
                  </a:cubicBezTo>
                  <a:cubicBezTo>
                    <a:pt x="15761" y="2549"/>
                    <a:pt x="15783" y="2570"/>
                    <a:pt x="15802" y="2587"/>
                  </a:cubicBezTo>
                  <a:cubicBezTo>
                    <a:pt x="15815" y="2559"/>
                    <a:pt x="15825" y="2540"/>
                    <a:pt x="15834" y="2522"/>
                  </a:cubicBezTo>
                  <a:cubicBezTo>
                    <a:pt x="15846" y="2539"/>
                    <a:pt x="15858" y="2556"/>
                    <a:pt x="15865" y="2567"/>
                  </a:cubicBezTo>
                  <a:cubicBezTo>
                    <a:pt x="15903" y="2525"/>
                    <a:pt x="15937" y="2489"/>
                    <a:pt x="15970" y="2453"/>
                  </a:cubicBezTo>
                  <a:cubicBezTo>
                    <a:pt x="15996" y="2481"/>
                    <a:pt x="16018" y="2503"/>
                    <a:pt x="16037" y="2524"/>
                  </a:cubicBezTo>
                  <a:cubicBezTo>
                    <a:pt x="16062" y="2477"/>
                    <a:pt x="16083" y="2439"/>
                    <a:pt x="16105" y="2394"/>
                  </a:cubicBezTo>
                  <a:cubicBezTo>
                    <a:pt x="16117" y="2446"/>
                    <a:pt x="16123" y="2471"/>
                    <a:pt x="16130" y="2508"/>
                  </a:cubicBezTo>
                  <a:cubicBezTo>
                    <a:pt x="16145" y="2487"/>
                    <a:pt x="16156" y="2469"/>
                    <a:pt x="16159" y="2467"/>
                  </a:cubicBezTo>
                  <a:cubicBezTo>
                    <a:pt x="16203" y="2478"/>
                    <a:pt x="16250" y="2508"/>
                    <a:pt x="16283" y="2508"/>
                  </a:cubicBezTo>
                  <a:cubicBezTo>
                    <a:pt x="16294" y="2508"/>
                    <a:pt x="16303" y="2505"/>
                    <a:pt x="16311" y="2496"/>
                  </a:cubicBezTo>
                  <a:cubicBezTo>
                    <a:pt x="16359" y="2439"/>
                    <a:pt x="16424" y="2484"/>
                    <a:pt x="16461" y="2436"/>
                  </a:cubicBezTo>
                  <a:cubicBezTo>
                    <a:pt x="16491" y="2394"/>
                    <a:pt x="16525" y="2379"/>
                    <a:pt x="16558" y="2379"/>
                  </a:cubicBezTo>
                  <a:cubicBezTo>
                    <a:pt x="16577" y="2379"/>
                    <a:pt x="16595" y="2383"/>
                    <a:pt x="16612" y="2390"/>
                  </a:cubicBezTo>
                  <a:cubicBezTo>
                    <a:pt x="16614" y="2391"/>
                    <a:pt x="16616" y="2391"/>
                    <a:pt x="16618" y="2391"/>
                  </a:cubicBezTo>
                  <a:cubicBezTo>
                    <a:pt x="16642" y="2391"/>
                    <a:pt x="16651" y="2331"/>
                    <a:pt x="16671" y="2331"/>
                  </a:cubicBezTo>
                  <a:cubicBezTo>
                    <a:pt x="16678" y="2331"/>
                    <a:pt x="16687" y="2339"/>
                    <a:pt x="16699" y="2361"/>
                  </a:cubicBezTo>
                  <a:cubicBezTo>
                    <a:pt x="16700" y="2362"/>
                    <a:pt x="16701" y="2362"/>
                    <a:pt x="16702" y="2362"/>
                  </a:cubicBezTo>
                  <a:cubicBezTo>
                    <a:pt x="16715" y="2362"/>
                    <a:pt x="16752" y="2317"/>
                    <a:pt x="16776" y="2296"/>
                  </a:cubicBezTo>
                  <a:cubicBezTo>
                    <a:pt x="16763" y="2274"/>
                    <a:pt x="16751" y="2255"/>
                    <a:pt x="16739" y="2234"/>
                  </a:cubicBezTo>
                  <a:cubicBezTo>
                    <a:pt x="16774" y="2211"/>
                    <a:pt x="16808" y="2187"/>
                    <a:pt x="16846" y="2162"/>
                  </a:cubicBezTo>
                  <a:cubicBezTo>
                    <a:pt x="16851" y="2168"/>
                    <a:pt x="16863" y="2186"/>
                    <a:pt x="16876" y="2205"/>
                  </a:cubicBezTo>
                  <a:cubicBezTo>
                    <a:pt x="16907" y="2180"/>
                    <a:pt x="16958" y="2196"/>
                    <a:pt x="16974" y="2166"/>
                  </a:cubicBezTo>
                  <a:cubicBezTo>
                    <a:pt x="16985" y="2146"/>
                    <a:pt x="16995" y="2139"/>
                    <a:pt x="17005" y="2139"/>
                  </a:cubicBezTo>
                  <a:cubicBezTo>
                    <a:pt x="17032" y="2139"/>
                    <a:pt x="17054" y="2205"/>
                    <a:pt x="17082" y="2205"/>
                  </a:cubicBezTo>
                  <a:cubicBezTo>
                    <a:pt x="17082" y="2205"/>
                    <a:pt x="17083" y="2205"/>
                    <a:pt x="17083" y="2205"/>
                  </a:cubicBezTo>
                  <a:cubicBezTo>
                    <a:pt x="17084" y="2205"/>
                    <a:pt x="17085" y="2205"/>
                    <a:pt x="17086" y="2205"/>
                  </a:cubicBezTo>
                  <a:cubicBezTo>
                    <a:pt x="17120" y="2205"/>
                    <a:pt x="17159" y="2261"/>
                    <a:pt x="17197" y="2293"/>
                  </a:cubicBezTo>
                  <a:cubicBezTo>
                    <a:pt x="17198" y="2259"/>
                    <a:pt x="17199" y="2233"/>
                    <a:pt x="17199" y="2209"/>
                  </a:cubicBezTo>
                  <a:cubicBezTo>
                    <a:pt x="17214" y="2212"/>
                    <a:pt x="17231" y="2222"/>
                    <a:pt x="17243" y="2222"/>
                  </a:cubicBezTo>
                  <a:cubicBezTo>
                    <a:pt x="17248" y="2222"/>
                    <a:pt x="17252" y="2221"/>
                    <a:pt x="17255" y="2216"/>
                  </a:cubicBezTo>
                  <a:cubicBezTo>
                    <a:pt x="17265" y="2201"/>
                    <a:pt x="17274" y="2195"/>
                    <a:pt x="17283" y="2195"/>
                  </a:cubicBezTo>
                  <a:cubicBezTo>
                    <a:pt x="17294" y="2195"/>
                    <a:pt x="17306" y="2204"/>
                    <a:pt x="17320" y="2219"/>
                  </a:cubicBezTo>
                  <a:cubicBezTo>
                    <a:pt x="17336" y="2236"/>
                    <a:pt x="17356" y="2243"/>
                    <a:pt x="17376" y="2243"/>
                  </a:cubicBezTo>
                  <a:cubicBezTo>
                    <a:pt x="17381" y="2243"/>
                    <a:pt x="17387" y="2242"/>
                    <a:pt x="17392" y="2241"/>
                  </a:cubicBezTo>
                  <a:cubicBezTo>
                    <a:pt x="17414" y="2239"/>
                    <a:pt x="17433" y="2213"/>
                    <a:pt x="17454" y="2197"/>
                  </a:cubicBezTo>
                  <a:cubicBezTo>
                    <a:pt x="17467" y="2209"/>
                    <a:pt x="17486" y="2225"/>
                    <a:pt x="17504" y="2241"/>
                  </a:cubicBezTo>
                  <a:cubicBezTo>
                    <a:pt x="17518" y="2254"/>
                    <a:pt x="17532" y="2268"/>
                    <a:pt x="17533" y="2268"/>
                  </a:cubicBezTo>
                  <a:cubicBezTo>
                    <a:pt x="17533" y="2268"/>
                    <a:pt x="17533" y="2268"/>
                    <a:pt x="17532" y="2266"/>
                  </a:cubicBezTo>
                  <a:cubicBezTo>
                    <a:pt x="17569" y="2260"/>
                    <a:pt x="17603" y="2241"/>
                    <a:pt x="17624" y="2241"/>
                  </a:cubicBezTo>
                  <a:cubicBezTo>
                    <a:pt x="17632" y="2241"/>
                    <a:pt x="17638" y="2244"/>
                    <a:pt x="17642" y="2250"/>
                  </a:cubicBezTo>
                  <a:cubicBezTo>
                    <a:pt x="17654" y="2272"/>
                    <a:pt x="17662" y="2279"/>
                    <a:pt x="17669" y="2279"/>
                  </a:cubicBezTo>
                  <a:cubicBezTo>
                    <a:pt x="17686" y="2279"/>
                    <a:pt x="17693" y="2233"/>
                    <a:pt x="17708" y="2233"/>
                  </a:cubicBezTo>
                  <a:cubicBezTo>
                    <a:pt x="17709" y="2233"/>
                    <a:pt x="17710" y="2234"/>
                    <a:pt x="17711" y="2234"/>
                  </a:cubicBezTo>
                  <a:cubicBezTo>
                    <a:pt x="17744" y="2249"/>
                    <a:pt x="17778" y="2266"/>
                    <a:pt x="17791" y="2272"/>
                  </a:cubicBezTo>
                  <a:cubicBezTo>
                    <a:pt x="17862" y="2249"/>
                    <a:pt x="17917" y="2231"/>
                    <a:pt x="17991" y="2208"/>
                  </a:cubicBezTo>
                  <a:cubicBezTo>
                    <a:pt x="18007" y="2250"/>
                    <a:pt x="18026" y="2300"/>
                    <a:pt x="18044" y="2346"/>
                  </a:cubicBezTo>
                  <a:cubicBezTo>
                    <a:pt x="18097" y="2321"/>
                    <a:pt x="18141" y="2294"/>
                    <a:pt x="18185" y="2277"/>
                  </a:cubicBezTo>
                  <a:cubicBezTo>
                    <a:pt x="18235" y="2256"/>
                    <a:pt x="18287" y="2243"/>
                    <a:pt x="18343" y="2225"/>
                  </a:cubicBezTo>
                  <a:cubicBezTo>
                    <a:pt x="18371" y="2261"/>
                    <a:pt x="18400" y="2276"/>
                    <a:pt x="18428" y="2276"/>
                  </a:cubicBezTo>
                  <a:cubicBezTo>
                    <a:pt x="18466" y="2276"/>
                    <a:pt x="18503" y="2248"/>
                    <a:pt x="18538" y="2208"/>
                  </a:cubicBezTo>
                  <a:cubicBezTo>
                    <a:pt x="18559" y="2226"/>
                    <a:pt x="18583" y="2259"/>
                    <a:pt x="18604" y="2259"/>
                  </a:cubicBezTo>
                  <a:cubicBezTo>
                    <a:pt x="18604" y="2259"/>
                    <a:pt x="18605" y="2259"/>
                    <a:pt x="18606" y="2259"/>
                  </a:cubicBezTo>
                  <a:cubicBezTo>
                    <a:pt x="18635" y="2257"/>
                    <a:pt x="18670" y="2214"/>
                    <a:pt x="18693" y="2214"/>
                  </a:cubicBezTo>
                  <a:cubicBezTo>
                    <a:pt x="18698" y="2214"/>
                    <a:pt x="18702" y="2216"/>
                    <a:pt x="18706" y="2221"/>
                  </a:cubicBezTo>
                  <a:cubicBezTo>
                    <a:pt x="18730" y="2250"/>
                    <a:pt x="18751" y="2256"/>
                    <a:pt x="18772" y="2256"/>
                  </a:cubicBezTo>
                  <a:cubicBezTo>
                    <a:pt x="18785" y="2256"/>
                    <a:pt x="18798" y="2254"/>
                    <a:pt x="18811" y="2254"/>
                  </a:cubicBezTo>
                  <a:cubicBezTo>
                    <a:pt x="18815" y="2254"/>
                    <a:pt x="18819" y="2254"/>
                    <a:pt x="18824" y="2255"/>
                  </a:cubicBezTo>
                  <a:cubicBezTo>
                    <a:pt x="18827" y="2255"/>
                    <a:pt x="18830" y="2256"/>
                    <a:pt x="18834" y="2256"/>
                  </a:cubicBezTo>
                  <a:cubicBezTo>
                    <a:pt x="18846" y="2256"/>
                    <a:pt x="18858" y="2251"/>
                    <a:pt x="18865" y="2240"/>
                  </a:cubicBezTo>
                  <a:cubicBezTo>
                    <a:pt x="18952" y="2099"/>
                    <a:pt x="19087" y="2177"/>
                    <a:pt x="19181" y="2075"/>
                  </a:cubicBezTo>
                  <a:cubicBezTo>
                    <a:pt x="19191" y="2083"/>
                    <a:pt x="19200" y="2086"/>
                    <a:pt x="19208" y="2086"/>
                  </a:cubicBezTo>
                  <a:cubicBezTo>
                    <a:pt x="19241" y="2086"/>
                    <a:pt x="19268" y="2042"/>
                    <a:pt x="19301" y="2042"/>
                  </a:cubicBezTo>
                  <a:cubicBezTo>
                    <a:pt x="19312" y="2042"/>
                    <a:pt x="19323" y="2047"/>
                    <a:pt x="19336" y="2060"/>
                  </a:cubicBezTo>
                  <a:cubicBezTo>
                    <a:pt x="19379" y="1964"/>
                    <a:pt x="19406" y="1916"/>
                    <a:pt x="19417" y="1916"/>
                  </a:cubicBezTo>
                  <a:cubicBezTo>
                    <a:pt x="19419" y="1916"/>
                    <a:pt x="19420" y="1916"/>
                    <a:pt x="19421" y="1918"/>
                  </a:cubicBezTo>
                  <a:cubicBezTo>
                    <a:pt x="19427" y="1943"/>
                    <a:pt x="19433" y="1969"/>
                    <a:pt x="19439" y="1994"/>
                  </a:cubicBezTo>
                  <a:cubicBezTo>
                    <a:pt x="19496" y="1952"/>
                    <a:pt x="19559" y="1947"/>
                    <a:pt x="19622" y="1947"/>
                  </a:cubicBezTo>
                  <a:cubicBezTo>
                    <a:pt x="19642" y="1947"/>
                    <a:pt x="19663" y="1948"/>
                    <a:pt x="19683" y="1948"/>
                  </a:cubicBezTo>
                  <a:cubicBezTo>
                    <a:pt x="19769" y="1948"/>
                    <a:pt x="19853" y="1938"/>
                    <a:pt x="19920" y="1837"/>
                  </a:cubicBezTo>
                  <a:cubicBezTo>
                    <a:pt x="19959" y="1872"/>
                    <a:pt x="19990" y="1900"/>
                    <a:pt x="20015" y="1922"/>
                  </a:cubicBezTo>
                  <a:cubicBezTo>
                    <a:pt x="20060" y="1865"/>
                    <a:pt x="20102" y="1807"/>
                    <a:pt x="20143" y="1752"/>
                  </a:cubicBezTo>
                  <a:cubicBezTo>
                    <a:pt x="20168" y="1781"/>
                    <a:pt x="20186" y="1800"/>
                    <a:pt x="20204" y="1821"/>
                  </a:cubicBezTo>
                  <a:cubicBezTo>
                    <a:pt x="20229" y="1796"/>
                    <a:pt x="20251" y="1771"/>
                    <a:pt x="20273" y="1749"/>
                  </a:cubicBezTo>
                  <a:cubicBezTo>
                    <a:pt x="20291" y="1775"/>
                    <a:pt x="20304" y="1794"/>
                    <a:pt x="20316" y="1812"/>
                  </a:cubicBezTo>
                  <a:cubicBezTo>
                    <a:pt x="20324" y="1793"/>
                    <a:pt x="20333" y="1775"/>
                    <a:pt x="20342" y="1759"/>
                  </a:cubicBezTo>
                  <a:cubicBezTo>
                    <a:pt x="20353" y="1775"/>
                    <a:pt x="20364" y="1790"/>
                    <a:pt x="20365" y="1790"/>
                  </a:cubicBezTo>
                  <a:cubicBezTo>
                    <a:pt x="20365" y="1790"/>
                    <a:pt x="20365" y="1789"/>
                    <a:pt x="20364" y="1788"/>
                  </a:cubicBezTo>
                  <a:cubicBezTo>
                    <a:pt x="20441" y="1775"/>
                    <a:pt x="20507" y="1751"/>
                    <a:pt x="20572" y="1751"/>
                  </a:cubicBezTo>
                  <a:cubicBezTo>
                    <a:pt x="20579" y="1751"/>
                    <a:pt x="20585" y="1751"/>
                    <a:pt x="20592" y="1752"/>
                  </a:cubicBezTo>
                  <a:cubicBezTo>
                    <a:pt x="20664" y="1756"/>
                    <a:pt x="20738" y="1794"/>
                    <a:pt x="20813" y="1818"/>
                  </a:cubicBezTo>
                  <a:cubicBezTo>
                    <a:pt x="20819" y="1843"/>
                    <a:pt x="20829" y="1877"/>
                    <a:pt x="20839" y="1916"/>
                  </a:cubicBezTo>
                  <a:cubicBezTo>
                    <a:pt x="20857" y="1906"/>
                    <a:pt x="20870" y="1897"/>
                    <a:pt x="20886" y="1887"/>
                  </a:cubicBezTo>
                  <a:cubicBezTo>
                    <a:pt x="20870" y="1855"/>
                    <a:pt x="20860" y="1835"/>
                    <a:pt x="20841" y="1796"/>
                  </a:cubicBezTo>
                  <a:cubicBezTo>
                    <a:pt x="20873" y="1795"/>
                    <a:pt x="20899" y="1792"/>
                    <a:pt x="20923" y="1792"/>
                  </a:cubicBezTo>
                  <a:cubicBezTo>
                    <a:pt x="20934" y="1792"/>
                    <a:pt x="20946" y="1792"/>
                    <a:pt x="20957" y="1794"/>
                  </a:cubicBezTo>
                  <a:cubicBezTo>
                    <a:pt x="20975" y="1797"/>
                    <a:pt x="20992" y="1822"/>
                    <a:pt x="21011" y="1834"/>
                  </a:cubicBezTo>
                  <a:cubicBezTo>
                    <a:pt x="21026" y="1843"/>
                    <a:pt x="21081" y="1846"/>
                    <a:pt x="21129" y="1846"/>
                  </a:cubicBezTo>
                  <a:cubicBezTo>
                    <a:pt x="21159" y="1846"/>
                    <a:pt x="21185" y="1845"/>
                    <a:pt x="21197" y="1843"/>
                  </a:cubicBezTo>
                  <a:cubicBezTo>
                    <a:pt x="21231" y="1835"/>
                    <a:pt x="21263" y="1841"/>
                    <a:pt x="21291" y="1791"/>
                  </a:cubicBezTo>
                  <a:cubicBezTo>
                    <a:pt x="21294" y="1784"/>
                    <a:pt x="21300" y="1782"/>
                    <a:pt x="21307" y="1782"/>
                  </a:cubicBezTo>
                  <a:cubicBezTo>
                    <a:pt x="21327" y="1782"/>
                    <a:pt x="21356" y="1802"/>
                    <a:pt x="21366" y="1804"/>
                  </a:cubicBezTo>
                  <a:cubicBezTo>
                    <a:pt x="21439" y="1783"/>
                    <a:pt x="21509" y="1771"/>
                    <a:pt x="21578" y="1771"/>
                  </a:cubicBezTo>
                  <a:cubicBezTo>
                    <a:pt x="21703" y="1771"/>
                    <a:pt x="21825" y="1812"/>
                    <a:pt x="21949" y="1921"/>
                  </a:cubicBezTo>
                  <a:cubicBezTo>
                    <a:pt x="21950" y="1891"/>
                    <a:pt x="21952" y="1866"/>
                    <a:pt x="21953" y="1818"/>
                  </a:cubicBezTo>
                  <a:cubicBezTo>
                    <a:pt x="21962" y="1818"/>
                    <a:pt x="21975" y="1823"/>
                    <a:pt x="21987" y="1823"/>
                  </a:cubicBezTo>
                  <a:cubicBezTo>
                    <a:pt x="21994" y="1823"/>
                    <a:pt x="22001" y="1820"/>
                    <a:pt x="22005" y="1813"/>
                  </a:cubicBezTo>
                  <a:cubicBezTo>
                    <a:pt x="22026" y="1770"/>
                    <a:pt x="22050" y="1754"/>
                    <a:pt x="22074" y="1754"/>
                  </a:cubicBezTo>
                  <a:cubicBezTo>
                    <a:pt x="22108" y="1754"/>
                    <a:pt x="22144" y="1786"/>
                    <a:pt x="22177" y="1819"/>
                  </a:cubicBezTo>
                  <a:cubicBezTo>
                    <a:pt x="22205" y="1848"/>
                    <a:pt x="22229" y="1861"/>
                    <a:pt x="22251" y="1861"/>
                  </a:cubicBezTo>
                  <a:cubicBezTo>
                    <a:pt x="22276" y="1861"/>
                    <a:pt x="22299" y="1846"/>
                    <a:pt x="22325" y="1822"/>
                  </a:cubicBezTo>
                  <a:cubicBezTo>
                    <a:pt x="22333" y="1815"/>
                    <a:pt x="22341" y="1812"/>
                    <a:pt x="22351" y="1812"/>
                  </a:cubicBezTo>
                  <a:cubicBezTo>
                    <a:pt x="22378" y="1812"/>
                    <a:pt x="22409" y="1836"/>
                    <a:pt x="22419" y="1838"/>
                  </a:cubicBezTo>
                  <a:cubicBezTo>
                    <a:pt x="22502" y="1813"/>
                    <a:pt x="22559" y="1796"/>
                    <a:pt x="22646" y="1768"/>
                  </a:cubicBezTo>
                  <a:cubicBezTo>
                    <a:pt x="22594" y="1710"/>
                    <a:pt x="22572" y="1685"/>
                    <a:pt x="22547" y="1659"/>
                  </a:cubicBezTo>
                  <a:cubicBezTo>
                    <a:pt x="22569" y="1634"/>
                    <a:pt x="22593" y="1606"/>
                    <a:pt x="22614" y="1582"/>
                  </a:cubicBezTo>
                  <a:cubicBezTo>
                    <a:pt x="22636" y="1634"/>
                    <a:pt x="22658" y="1685"/>
                    <a:pt x="22677" y="1732"/>
                  </a:cubicBezTo>
                  <a:cubicBezTo>
                    <a:pt x="22693" y="1736"/>
                    <a:pt x="22708" y="1737"/>
                    <a:pt x="22724" y="1737"/>
                  </a:cubicBezTo>
                  <a:cubicBezTo>
                    <a:pt x="22758" y="1737"/>
                    <a:pt x="22792" y="1731"/>
                    <a:pt x="22825" y="1731"/>
                  </a:cubicBezTo>
                  <a:cubicBezTo>
                    <a:pt x="22871" y="1731"/>
                    <a:pt x="22916" y="1742"/>
                    <a:pt x="22961" y="1793"/>
                  </a:cubicBezTo>
                  <a:cubicBezTo>
                    <a:pt x="22973" y="1768"/>
                    <a:pt x="22983" y="1749"/>
                    <a:pt x="22989" y="1735"/>
                  </a:cubicBezTo>
                  <a:cubicBezTo>
                    <a:pt x="23031" y="1772"/>
                    <a:pt x="23071" y="1807"/>
                    <a:pt x="23111" y="1843"/>
                  </a:cubicBezTo>
                  <a:cubicBezTo>
                    <a:pt x="23127" y="1819"/>
                    <a:pt x="23142" y="1800"/>
                    <a:pt x="23156" y="1779"/>
                  </a:cubicBezTo>
                  <a:cubicBezTo>
                    <a:pt x="23187" y="1800"/>
                    <a:pt x="23217" y="1819"/>
                    <a:pt x="23249" y="1840"/>
                  </a:cubicBezTo>
                  <a:cubicBezTo>
                    <a:pt x="23254" y="1785"/>
                    <a:pt x="23258" y="1753"/>
                    <a:pt x="23261" y="1718"/>
                  </a:cubicBezTo>
                  <a:cubicBezTo>
                    <a:pt x="23276" y="1739"/>
                    <a:pt x="23291" y="1772"/>
                    <a:pt x="23300" y="1772"/>
                  </a:cubicBezTo>
                  <a:cubicBezTo>
                    <a:pt x="23300" y="1772"/>
                    <a:pt x="23300" y="1772"/>
                    <a:pt x="23301" y="1772"/>
                  </a:cubicBezTo>
                  <a:cubicBezTo>
                    <a:pt x="23319" y="1766"/>
                    <a:pt x="23340" y="1725"/>
                    <a:pt x="23354" y="1725"/>
                  </a:cubicBezTo>
                  <a:cubicBezTo>
                    <a:pt x="23355" y="1725"/>
                    <a:pt x="23357" y="1725"/>
                    <a:pt x="23358" y="1727"/>
                  </a:cubicBezTo>
                  <a:cubicBezTo>
                    <a:pt x="23377" y="1744"/>
                    <a:pt x="23391" y="1764"/>
                    <a:pt x="23409" y="1764"/>
                  </a:cubicBezTo>
                  <a:cubicBezTo>
                    <a:pt x="23417" y="1764"/>
                    <a:pt x="23426" y="1760"/>
                    <a:pt x="23436" y="1750"/>
                  </a:cubicBezTo>
                  <a:cubicBezTo>
                    <a:pt x="23456" y="1732"/>
                    <a:pt x="23493" y="1710"/>
                    <a:pt x="23517" y="1710"/>
                  </a:cubicBezTo>
                  <a:cubicBezTo>
                    <a:pt x="23524" y="1710"/>
                    <a:pt x="23531" y="1712"/>
                    <a:pt x="23535" y="1718"/>
                  </a:cubicBezTo>
                  <a:cubicBezTo>
                    <a:pt x="23564" y="1758"/>
                    <a:pt x="23591" y="1768"/>
                    <a:pt x="23617" y="1768"/>
                  </a:cubicBezTo>
                  <a:cubicBezTo>
                    <a:pt x="23643" y="1768"/>
                    <a:pt x="23667" y="1759"/>
                    <a:pt x="23691" y="1759"/>
                  </a:cubicBezTo>
                  <a:cubicBezTo>
                    <a:pt x="23702" y="1759"/>
                    <a:pt x="23712" y="1761"/>
                    <a:pt x="23723" y="1766"/>
                  </a:cubicBezTo>
                  <a:cubicBezTo>
                    <a:pt x="23739" y="1703"/>
                    <a:pt x="23754" y="1647"/>
                    <a:pt x="23776" y="1563"/>
                  </a:cubicBezTo>
                  <a:cubicBezTo>
                    <a:pt x="23791" y="1649"/>
                    <a:pt x="23798" y="1702"/>
                    <a:pt x="23811" y="1777"/>
                  </a:cubicBezTo>
                  <a:cubicBezTo>
                    <a:pt x="23830" y="1678"/>
                    <a:pt x="23846" y="1599"/>
                    <a:pt x="23869" y="1490"/>
                  </a:cubicBezTo>
                  <a:cubicBezTo>
                    <a:pt x="23897" y="1560"/>
                    <a:pt x="23913" y="1600"/>
                    <a:pt x="23930" y="1643"/>
                  </a:cubicBezTo>
                  <a:cubicBezTo>
                    <a:pt x="23938" y="1604"/>
                    <a:pt x="23944" y="1568"/>
                    <a:pt x="23949" y="1529"/>
                  </a:cubicBezTo>
                  <a:cubicBezTo>
                    <a:pt x="23961" y="1547"/>
                    <a:pt x="23970" y="1560"/>
                    <a:pt x="23979" y="1575"/>
                  </a:cubicBezTo>
                  <a:cubicBezTo>
                    <a:pt x="23991" y="1562"/>
                    <a:pt x="24004" y="1549"/>
                    <a:pt x="24020" y="1534"/>
                  </a:cubicBezTo>
                  <a:cubicBezTo>
                    <a:pt x="24029" y="1590"/>
                    <a:pt x="24038" y="1641"/>
                    <a:pt x="24047" y="1688"/>
                  </a:cubicBezTo>
                  <a:cubicBezTo>
                    <a:pt x="24061" y="1694"/>
                    <a:pt x="24076" y="1696"/>
                    <a:pt x="24090" y="1696"/>
                  </a:cubicBezTo>
                  <a:cubicBezTo>
                    <a:pt x="24120" y="1696"/>
                    <a:pt x="24149" y="1688"/>
                    <a:pt x="24177" y="1688"/>
                  </a:cubicBezTo>
                  <a:cubicBezTo>
                    <a:pt x="24209" y="1688"/>
                    <a:pt x="24240" y="1697"/>
                    <a:pt x="24272" y="1738"/>
                  </a:cubicBezTo>
                  <a:cubicBezTo>
                    <a:pt x="24300" y="1704"/>
                    <a:pt x="24329" y="1669"/>
                    <a:pt x="24358" y="1635"/>
                  </a:cubicBezTo>
                  <a:cubicBezTo>
                    <a:pt x="24385" y="1695"/>
                    <a:pt x="24392" y="1795"/>
                    <a:pt x="24451" y="1795"/>
                  </a:cubicBezTo>
                  <a:cubicBezTo>
                    <a:pt x="24453" y="1795"/>
                    <a:pt x="24456" y="1795"/>
                    <a:pt x="24459" y="1794"/>
                  </a:cubicBezTo>
                  <a:cubicBezTo>
                    <a:pt x="24466" y="1760"/>
                    <a:pt x="24472" y="1724"/>
                    <a:pt x="24479" y="1682"/>
                  </a:cubicBezTo>
                  <a:cubicBezTo>
                    <a:pt x="24492" y="1702"/>
                    <a:pt x="24504" y="1718"/>
                    <a:pt x="24517" y="1737"/>
                  </a:cubicBezTo>
                  <a:cubicBezTo>
                    <a:pt x="24528" y="1710"/>
                    <a:pt x="24539" y="1682"/>
                    <a:pt x="24551" y="1654"/>
                  </a:cubicBezTo>
                  <a:cubicBezTo>
                    <a:pt x="24538" y="1621"/>
                    <a:pt x="24523" y="1585"/>
                    <a:pt x="24509" y="1549"/>
                  </a:cubicBezTo>
                  <a:cubicBezTo>
                    <a:pt x="24526" y="1515"/>
                    <a:pt x="24539" y="1490"/>
                    <a:pt x="24553" y="1463"/>
                  </a:cubicBezTo>
                  <a:cubicBezTo>
                    <a:pt x="24566" y="1478"/>
                    <a:pt x="24582" y="1494"/>
                    <a:pt x="24601" y="1513"/>
                  </a:cubicBezTo>
                  <a:cubicBezTo>
                    <a:pt x="24620" y="1490"/>
                    <a:pt x="24638" y="1468"/>
                    <a:pt x="24656" y="1447"/>
                  </a:cubicBezTo>
                  <a:cubicBezTo>
                    <a:pt x="24667" y="1456"/>
                    <a:pt x="24678" y="1460"/>
                    <a:pt x="24687" y="1468"/>
                  </a:cubicBezTo>
                  <a:cubicBezTo>
                    <a:pt x="24695" y="1476"/>
                    <a:pt x="24701" y="1489"/>
                    <a:pt x="24701" y="1489"/>
                  </a:cubicBezTo>
                  <a:cubicBezTo>
                    <a:pt x="24701" y="1489"/>
                    <a:pt x="24701" y="1488"/>
                    <a:pt x="24701" y="1488"/>
                  </a:cubicBezTo>
                  <a:cubicBezTo>
                    <a:pt x="24745" y="1455"/>
                    <a:pt x="24788" y="1443"/>
                    <a:pt x="24832" y="1443"/>
                  </a:cubicBezTo>
                  <a:cubicBezTo>
                    <a:pt x="24923" y="1443"/>
                    <a:pt x="25014" y="1500"/>
                    <a:pt x="25104" y="1549"/>
                  </a:cubicBezTo>
                  <a:cubicBezTo>
                    <a:pt x="25127" y="1525"/>
                    <a:pt x="25149" y="1514"/>
                    <a:pt x="25170" y="1514"/>
                  </a:cubicBezTo>
                  <a:cubicBezTo>
                    <a:pt x="25187" y="1514"/>
                    <a:pt x="25203" y="1520"/>
                    <a:pt x="25219" y="1534"/>
                  </a:cubicBezTo>
                  <a:cubicBezTo>
                    <a:pt x="25259" y="1497"/>
                    <a:pt x="25298" y="1483"/>
                    <a:pt x="25336" y="1483"/>
                  </a:cubicBezTo>
                  <a:cubicBezTo>
                    <a:pt x="25410" y="1483"/>
                    <a:pt x="25480" y="1537"/>
                    <a:pt x="25538" y="1575"/>
                  </a:cubicBezTo>
                  <a:cubicBezTo>
                    <a:pt x="25613" y="1550"/>
                    <a:pt x="25668" y="1532"/>
                    <a:pt x="25725" y="1513"/>
                  </a:cubicBezTo>
                  <a:cubicBezTo>
                    <a:pt x="25738" y="1482"/>
                    <a:pt x="25753" y="1448"/>
                    <a:pt x="25765" y="1425"/>
                  </a:cubicBezTo>
                  <a:cubicBezTo>
                    <a:pt x="25802" y="1496"/>
                    <a:pt x="25840" y="1568"/>
                    <a:pt x="25872" y="1631"/>
                  </a:cubicBezTo>
                  <a:cubicBezTo>
                    <a:pt x="25909" y="1591"/>
                    <a:pt x="25936" y="1562"/>
                    <a:pt x="25964" y="1529"/>
                  </a:cubicBezTo>
                  <a:cubicBezTo>
                    <a:pt x="25995" y="1566"/>
                    <a:pt x="26025" y="1581"/>
                    <a:pt x="26054" y="1581"/>
                  </a:cubicBezTo>
                  <a:cubicBezTo>
                    <a:pt x="26091" y="1581"/>
                    <a:pt x="26127" y="1555"/>
                    <a:pt x="26162" y="1513"/>
                  </a:cubicBezTo>
                  <a:cubicBezTo>
                    <a:pt x="26184" y="1534"/>
                    <a:pt x="26206" y="1554"/>
                    <a:pt x="26224" y="1571"/>
                  </a:cubicBezTo>
                  <a:cubicBezTo>
                    <a:pt x="26264" y="1562"/>
                    <a:pt x="26266" y="1455"/>
                    <a:pt x="26306" y="1455"/>
                  </a:cubicBezTo>
                  <a:cubicBezTo>
                    <a:pt x="26313" y="1455"/>
                    <a:pt x="26321" y="1458"/>
                    <a:pt x="26331" y="1466"/>
                  </a:cubicBezTo>
                  <a:cubicBezTo>
                    <a:pt x="26340" y="1518"/>
                    <a:pt x="26349" y="1569"/>
                    <a:pt x="26358" y="1616"/>
                  </a:cubicBezTo>
                  <a:cubicBezTo>
                    <a:pt x="26394" y="1575"/>
                    <a:pt x="26431" y="1554"/>
                    <a:pt x="26470" y="1554"/>
                  </a:cubicBezTo>
                  <a:cubicBezTo>
                    <a:pt x="26501" y="1554"/>
                    <a:pt x="26534" y="1568"/>
                    <a:pt x="26568" y="1597"/>
                  </a:cubicBezTo>
                  <a:cubicBezTo>
                    <a:pt x="26597" y="1621"/>
                    <a:pt x="26641" y="1660"/>
                    <a:pt x="26663" y="1660"/>
                  </a:cubicBezTo>
                  <a:cubicBezTo>
                    <a:pt x="26668" y="1660"/>
                    <a:pt x="26672" y="1659"/>
                    <a:pt x="26674" y="1654"/>
                  </a:cubicBezTo>
                  <a:cubicBezTo>
                    <a:pt x="26697" y="1616"/>
                    <a:pt x="26724" y="1608"/>
                    <a:pt x="26751" y="1608"/>
                  </a:cubicBezTo>
                  <a:cubicBezTo>
                    <a:pt x="26770" y="1608"/>
                    <a:pt x="26788" y="1612"/>
                    <a:pt x="26807" y="1612"/>
                  </a:cubicBezTo>
                  <a:cubicBezTo>
                    <a:pt x="26824" y="1612"/>
                    <a:pt x="26841" y="1608"/>
                    <a:pt x="26857" y="1596"/>
                  </a:cubicBezTo>
                  <a:cubicBezTo>
                    <a:pt x="26868" y="1613"/>
                    <a:pt x="26880" y="1631"/>
                    <a:pt x="26892" y="1649"/>
                  </a:cubicBezTo>
                  <a:cubicBezTo>
                    <a:pt x="26895" y="1594"/>
                    <a:pt x="26898" y="1540"/>
                    <a:pt x="26902" y="1444"/>
                  </a:cubicBezTo>
                  <a:cubicBezTo>
                    <a:pt x="26924" y="1559"/>
                    <a:pt x="26933" y="1610"/>
                    <a:pt x="26940" y="1650"/>
                  </a:cubicBezTo>
                  <a:cubicBezTo>
                    <a:pt x="26982" y="1649"/>
                    <a:pt x="27016" y="1647"/>
                    <a:pt x="27048" y="1647"/>
                  </a:cubicBezTo>
                  <a:cubicBezTo>
                    <a:pt x="27051" y="1606"/>
                    <a:pt x="27054" y="1575"/>
                    <a:pt x="27057" y="1541"/>
                  </a:cubicBezTo>
                  <a:cubicBezTo>
                    <a:pt x="27074" y="1563"/>
                    <a:pt x="27086" y="1579"/>
                    <a:pt x="27098" y="1597"/>
                  </a:cubicBezTo>
                  <a:cubicBezTo>
                    <a:pt x="27104" y="1557"/>
                    <a:pt x="27110" y="1523"/>
                    <a:pt x="27117" y="1473"/>
                  </a:cubicBezTo>
                  <a:cubicBezTo>
                    <a:pt x="27132" y="1528"/>
                    <a:pt x="27141" y="1560"/>
                    <a:pt x="27154" y="1606"/>
                  </a:cubicBezTo>
                  <a:cubicBezTo>
                    <a:pt x="27179" y="1584"/>
                    <a:pt x="27199" y="1566"/>
                    <a:pt x="27220" y="1550"/>
                  </a:cubicBezTo>
                  <a:cubicBezTo>
                    <a:pt x="27232" y="1568"/>
                    <a:pt x="27239" y="1581"/>
                    <a:pt x="27244" y="1588"/>
                  </a:cubicBezTo>
                  <a:cubicBezTo>
                    <a:pt x="27264" y="1566"/>
                    <a:pt x="27282" y="1546"/>
                    <a:pt x="27292" y="1535"/>
                  </a:cubicBezTo>
                  <a:cubicBezTo>
                    <a:pt x="27323" y="1585"/>
                    <a:pt x="27345" y="1622"/>
                    <a:pt x="27383" y="1682"/>
                  </a:cubicBezTo>
                  <a:cubicBezTo>
                    <a:pt x="27382" y="1590"/>
                    <a:pt x="27382" y="1537"/>
                    <a:pt x="27382" y="1459"/>
                  </a:cubicBezTo>
                  <a:lnTo>
                    <a:pt x="27382" y="1459"/>
                  </a:lnTo>
                  <a:cubicBezTo>
                    <a:pt x="27435" y="1557"/>
                    <a:pt x="27479" y="1640"/>
                    <a:pt x="27508" y="1697"/>
                  </a:cubicBezTo>
                  <a:cubicBezTo>
                    <a:pt x="27573" y="1694"/>
                    <a:pt x="27614" y="1693"/>
                    <a:pt x="27653" y="1693"/>
                  </a:cubicBezTo>
                  <a:cubicBezTo>
                    <a:pt x="27669" y="1656"/>
                    <a:pt x="27683" y="1622"/>
                    <a:pt x="27704" y="1578"/>
                  </a:cubicBezTo>
                  <a:cubicBezTo>
                    <a:pt x="27732" y="1578"/>
                    <a:pt x="27766" y="1576"/>
                    <a:pt x="27803" y="1575"/>
                  </a:cubicBezTo>
                  <a:cubicBezTo>
                    <a:pt x="27816" y="1516"/>
                    <a:pt x="27828" y="1462"/>
                    <a:pt x="27835" y="1429"/>
                  </a:cubicBezTo>
                  <a:cubicBezTo>
                    <a:pt x="27878" y="1397"/>
                    <a:pt x="27910" y="1372"/>
                    <a:pt x="27947" y="1345"/>
                  </a:cubicBezTo>
                  <a:cubicBezTo>
                    <a:pt x="27966" y="1362"/>
                    <a:pt x="27988" y="1390"/>
                    <a:pt x="28012" y="1397"/>
                  </a:cubicBezTo>
                  <a:cubicBezTo>
                    <a:pt x="28022" y="1400"/>
                    <a:pt x="28032" y="1401"/>
                    <a:pt x="28042" y="1401"/>
                  </a:cubicBezTo>
                  <a:cubicBezTo>
                    <a:pt x="28060" y="1401"/>
                    <a:pt x="28076" y="1398"/>
                    <a:pt x="28090" y="1397"/>
                  </a:cubicBezTo>
                  <a:cubicBezTo>
                    <a:pt x="28104" y="1451"/>
                    <a:pt x="28113" y="1479"/>
                    <a:pt x="28120" y="1507"/>
                  </a:cubicBezTo>
                  <a:cubicBezTo>
                    <a:pt x="28126" y="1503"/>
                    <a:pt x="28134" y="1500"/>
                    <a:pt x="28140" y="1496"/>
                  </a:cubicBezTo>
                  <a:cubicBezTo>
                    <a:pt x="28123" y="1410"/>
                    <a:pt x="28106" y="1323"/>
                    <a:pt x="28088" y="1235"/>
                  </a:cubicBezTo>
                  <a:cubicBezTo>
                    <a:pt x="28094" y="1231"/>
                    <a:pt x="28100" y="1228"/>
                    <a:pt x="28106" y="1223"/>
                  </a:cubicBezTo>
                  <a:cubicBezTo>
                    <a:pt x="28142" y="1316"/>
                    <a:pt x="28181" y="1409"/>
                    <a:pt x="28218" y="1501"/>
                  </a:cubicBezTo>
                  <a:cubicBezTo>
                    <a:pt x="28220" y="1487"/>
                    <a:pt x="28223" y="1471"/>
                    <a:pt x="28226" y="1454"/>
                  </a:cubicBezTo>
                  <a:cubicBezTo>
                    <a:pt x="28231" y="1432"/>
                    <a:pt x="28234" y="1410"/>
                    <a:pt x="28237" y="1388"/>
                  </a:cubicBezTo>
                  <a:cubicBezTo>
                    <a:pt x="28283" y="1420"/>
                    <a:pt x="28303" y="1433"/>
                    <a:pt x="28329" y="1433"/>
                  </a:cubicBezTo>
                  <a:cubicBezTo>
                    <a:pt x="28347" y="1433"/>
                    <a:pt x="28369" y="1426"/>
                    <a:pt x="28407" y="1413"/>
                  </a:cubicBezTo>
                  <a:cubicBezTo>
                    <a:pt x="28409" y="1413"/>
                    <a:pt x="28410" y="1413"/>
                    <a:pt x="28411" y="1413"/>
                  </a:cubicBezTo>
                  <a:cubicBezTo>
                    <a:pt x="28421" y="1413"/>
                    <a:pt x="28431" y="1421"/>
                    <a:pt x="28440" y="1421"/>
                  </a:cubicBezTo>
                  <a:cubicBezTo>
                    <a:pt x="28515" y="1423"/>
                    <a:pt x="28591" y="1432"/>
                    <a:pt x="28665" y="1432"/>
                  </a:cubicBezTo>
                  <a:cubicBezTo>
                    <a:pt x="28706" y="1432"/>
                    <a:pt x="28746" y="1429"/>
                    <a:pt x="28785" y="1422"/>
                  </a:cubicBezTo>
                  <a:cubicBezTo>
                    <a:pt x="28810" y="1419"/>
                    <a:pt x="28831" y="1377"/>
                    <a:pt x="28858" y="1377"/>
                  </a:cubicBezTo>
                  <a:cubicBezTo>
                    <a:pt x="28867" y="1377"/>
                    <a:pt x="28877" y="1382"/>
                    <a:pt x="28888" y="1394"/>
                  </a:cubicBezTo>
                  <a:cubicBezTo>
                    <a:pt x="28895" y="1402"/>
                    <a:pt x="28902" y="1405"/>
                    <a:pt x="28908" y="1405"/>
                  </a:cubicBezTo>
                  <a:cubicBezTo>
                    <a:pt x="28932" y="1405"/>
                    <a:pt x="28951" y="1358"/>
                    <a:pt x="28969" y="1358"/>
                  </a:cubicBezTo>
                  <a:cubicBezTo>
                    <a:pt x="28975" y="1358"/>
                    <a:pt x="28980" y="1362"/>
                    <a:pt x="28986" y="1372"/>
                  </a:cubicBezTo>
                  <a:cubicBezTo>
                    <a:pt x="29006" y="1408"/>
                    <a:pt x="29025" y="1419"/>
                    <a:pt x="29044" y="1419"/>
                  </a:cubicBezTo>
                  <a:cubicBezTo>
                    <a:pt x="29072" y="1419"/>
                    <a:pt x="29099" y="1396"/>
                    <a:pt x="29126" y="1396"/>
                  </a:cubicBezTo>
                  <a:cubicBezTo>
                    <a:pt x="29140" y="1396"/>
                    <a:pt x="29153" y="1401"/>
                    <a:pt x="29166" y="1419"/>
                  </a:cubicBezTo>
                  <a:cubicBezTo>
                    <a:pt x="29181" y="1370"/>
                    <a:pt x="29200" y="1356"/>
                    <a:pt x="29223" y="1356"/>
                  </a:cubicBezTo>
                  <a:cubicBezTo>
                    <a:pt x="29252" y="1356"/>
                    <a:pt x="29287" y="1382"/>
                    <a:pt x="29319" y="1382"/>
                  </a:cubicBezTo>
                  <a:cubicBezTo>
                    <a:pt x="29331" y="1382"/>
                    <a:pt x="29343" y="1378"/>
                    <a:pt x="29355" y="1366"/>
                  </a:cubicBezTo>
                  <a:cubicBezTo>
                    <a:pt x="29364" y="1356"/>
                    <a:pt x="29376" y="1353"/>
                    <a:pt x="29389" y="1353"/>
                  </a:cubicBezTo>
                  <a:cubicBezTo>
                    <a:pt x="29425" y="1353"/>
                    <a:pt x="29469" y="1382"/>
                    <a:pt x="29499" y="1388"/>
                  </a:cubicBezTo>
                  <a:cubicBezTo>
                    <a:pt x="29552" y="1370"/>
                    <a:pt x="29596" y="1356"/>
                    <a:pt x="29637" y="1341"/>
                  </a:cubicBezTo>
                  <a:cubicBezTo>
                    <a:pt x="29653" y="1395"/>
                    <a:pt x="29662" y="1428"/>
                    <a:pt x="29671" y="1463"/>
                  </a:cubicBezTo>
                  <a:cubicBezTo>
                    <a:pt x="29692" y="1422"/>
                    <a:pt x="29709" y="1385"/>
                    <a:pt x="29730" y="1343"/>
                  </a:cubicBezTo>
                  <a:cubicBezTo>
                    <a:pt x="29748" y="1384"/>
                    <a:pt x="29765" y="1421"/>
                    <a:pt x="29781" y="1457"/>
                  </a:cubicBezTo>
                  <a:cubicBezTo>
                    <a:pt x="29830" y="1388"/>
                    <a:pt x="29911" y="1407"/>
                    <a:pt x="29930" y="1295"/>
                  </a:cubicBezTo>
                  <a:cubicBezTo>
                    <a:pt x="29974" y="1294"/>
                    <a:pt x="30007" y="1293"/>
                    <a:pt x="30046" y="1291"/>
                  </a:cubicBezTo>
                  <a:lnTo>
                    <a:pt x="30046" y="1291"/>
                  </a:lnTo>
                  <a:cubicBezTo>
                    <a:pt x="30039" y="1366"/>
                    <a:pt x="30032" y="1428"/>
                    <a:pt x="30020" y="1547"/>
                  </a:cubicBezTo>
                  <a:cubicBezTo>
                    <a:pt x="30070" y="1485"/>
                    <a:pt x="30092" y="1456"/>
                    <a:pt x="30108" y="1437"/>
                  </a:cubicBezTo>
                  <a:cubicBezTo>
                    <a:pt x="30093" y="1375"/>
                    <a:pt x="30083" y="1331"/>
                    <a:pt x="30071" y="1282"/>
                  </a:cubicBezTo>
                  <a:cubicBezTo>
                    <a:pt x="30095" y="1279"/>
                    <a:pt x="30104" y="1278"/>
                    <a:pt x="30114" y="1276"/>
                  </a:cubicBezTo>
                  <a:cubicBezTo>
                    <a:pt x="30130" y="1318"/>
                    <a:pt x="30146" y="1357"/>
                    <a:pt x="30174" y="1428"/>
                  </a:cubicBezTo>
                  <a:cubicBezTo>
                    <a:pt x="30190" y="1356"/>
                    <a:pt x="30199" y="1315"/>
                    <a:pt x="30208" y="1273"/>
                  </a:cubicBezTo>
                  <a:cubicBezTo>
                    <a:pt x="30223" y="1273"/>
                    <a:pt x="30238" y="1273"/>
                    <a:pt x="30251" y="1269"/>
                  </a:cubicBezTo>
                  <a:cubicBezTo>
                    <a:pt x="30255" y="1251"/>
                    <a:pt x="30261" y="1237"/>
                    <a:pt x="30267" y="1220"/>
                  </a:cubicBezTo>
                  <a:cubicBezTo>
                    <a:pt x="30270" y="1226"/>
                    <a:pt x="30274" y="1232"/>
                    <a:pt x="30279" y="1238"/>
                  </a:cubicBezTo>
                  <a:cubicBezTo>
                    <a:pt x="30271" y="1251"/>
                    <a:pt x="30264" y="1265"/>
                    <a:pt x="30257" y="1278"/>
                  </a:cubicBezTo>
                  <a:cubicBezTo>
                    <a:pt x="30254" y="1275"/>
                    <a:pt x="30252" y="1270"/>
                    <a:pt x="30251" y="1269"/>
                  </a:cubicBezTo>
                  <a:lnTo>
                    <a:pt x="30251" y="1269"/>
                  </a:lnTo>
                  <a:cubicBezTo>
                    <a:pt x="30258" y="1326"/>
                    <a:pt x="30263" y="1379"/>
                    <a:pt x="30271" y="1484"/>
                  </a:cubicBezTo>
                  <a:cubicBezTo>
                    <a:pt x="30290" y="1397"/>
                    <a:pt x="30298" y="1359"/>
                    <a:pt x="30307" y="1318"/>
                  </a:cubicBezTo>
                  <a:cubicBezTo>
                    <a:pt x="30342" y="1347"/>
                    <a:pt x="30368" y="1369"/>
                    <a:pt x="30398" y="1393"/>
                  </a:cubicBezTo>
                  <a:cubicBezTo>
                    <a:pt x="30407" y="1344"/>
                    <a:pt x="30413" y="1304"/>
                    <a:pt x="30421" y="1250"/>
                  </a:cubicBezTo>
                  <a:cubicBezTo>
                    <a:pt x="30452" y="1357"/>
                    <a:pt x="30479" y="1450"/>
                    <a:pt x="30508" y="1554"/>
                  </a:cubicBezTo>
                  <a:cubicBezTo>
                    <a:pt x="30519" y="1501"/>
                    <a:pt x="30534" y="1485"/>
                    <a:pt x="30551" y="1485"/>
                  </a:cubicBezTo>
                  <a:cubicBezTo>
                    <a:pt x="30576" y="1485"/>
                    <a:pt x="30605" y="1518"/>
                    <a:pt x="30630" y="1518"/>
                  </a:cubicBezTo>
                  <a:cubicBezTo>
                    <a:pt x="30634" y="1518"/>
                    <a:pt x="30638" y="1517"/>
                    <a:pt x="30642" y="1515"/>
                  </a:cubicBezTo>
                  <a:cubicBezTo>
                    <a:pt x="30695" y="1484"/>
                    <a:pt x="30755" y="1481"/>
                    <a:pt x="30813" y="1468"/>
                  </a:cubicBezTo>
                  <a:cubicBezTo>
                    <a:pt x="30813" y="1415"/>
                    <a:pt x="30813" y="1363"/>
                    <a:pt x="30814" y="1304"/>
                  </a:cubicBezTo>
                  <a:cubicBezTo>
                    <a:pt x="30836" y="1334"/>
                    <a:pt x="30853" y="1356"/>
                    <a:pt x="30861" y="1368"/>
                  </a:cubicBezTo>
                  <a:cubicBezTo>
                    <a:pt x="30908" y="1334"/>
                    <a:pt x="30947" y="1307"/>
                    <a:pt x="30980" y="1284"/>
                  </a:cubicBezTo>
                  <a:cubicBezTo>
                    <a:pt x="30983" y="1251"/>
                    <a:pt x="30986" y="1223"/>
                    <a:pt x="30992" y="1173"/>
                  </a:cubicBezTo>
                  <a:cubicBezTo>
                    <a:pt x="31008" y="1231"/>
                    <a:pt x="31017" y="1263"/>
                    <a:pt x="31031" y="1306"/>
                  </a:cubicBezTo>
                  <a:cubicBezTo>
                    <a:pt x="31066" y="1300"/>
                    <a:pt x="31103" y="1295"/>
                    <a:pt x="31129" y="1293"/>
                  </a:cubicBezTo>
                  <a:cubicBezTo>
                    <a:pt x="31135" y="1241"/>
                    <a:pt x="31139" y="1217"/>
                    <a:pt x="31148" y="1156"/>
                  </a:cubicBezTo>
                  <a:cubicBezTo>
                    <a:pt x="31164" y="1251"/>
                    <a:pt x="31173" y="1303"/>
                    <a:pt x="31182" y="1351"/>
                  </a:cubicBezTo>
                  <a:cubicBezTo>
                    <a:pt x="31198" y="1353"/>
                    <a:pt x="31207" y="1354"/>
                    <a:pt x="31219" y="1356"/>
                  </a:cubicBezTo>
                  <a:cubicBezTo>
                    <a:pt x="31228" y="1313"/>
                    <a:pt x="31236" y="1272"/>
                    <a:pt x="31256" y="1185"/>
                  </a:cubicBezTo>
                  <a:cubicBezTo>
                    <a:pt x="31288" y="1248"/>
                    <a:pt x="31307" y="1285"/>
                    <a:pt x="31329" y="1329"/>
                  </a:cubicBezTo>
                  <a:cubicBezTo>
                    <a:pt x="31303" y="1350"/>
                    <a:pt x="31285" y="1362"/>
                    <a:pt x="31263" y="1378"/>
                  </a:cubicBezTo>
                  <a:cubicBezTo>
                    <a:pt x="31292" y="1416"/>
                    <a:pt x="31316" y="1447"/>
                    <a:pt x="31338" y="1475"/>
                  </a:cubicBezTo>
                  <a:cubicBezTo>
                    <a:pt x="31363" y="1441"/>
                    <a:pt x="31381" y="1418"/>
                    <a:pt x="31385" y="1412"/>
                  </a:cubicBezTo>
                  <a:cubicBezTo>
                    <a:pt x="31419" y="1443"/>
                    <a:pt x="31441" y="1463"/>
                    <a:pt x="31454" y="1475"/>
                  </a:cubicBezTo>
                  <a:cubicBezTo>
                    <a:pt x="31448" y="1519"/>
                    <a:pt x="31445" y="1543"/>
                    <a:pt x="31442" y="1565"/>
                  </a:cubicBezTo>
                  <a:cubicBezTo>
                    <a:pt x="31529" y="1432"/>
                    <a:pt x="31645" y="1429"/>
                    <a:pt x="31731" y="1331"/>
                  </a:cubicBezTo>
                  <a:cubicBezTo>
                    <a:pt x="31758" y="1378"/>
                    <a:pt x="31781" y="1396"/>
                    <a:pt x="31802" y="1396"/>
                  </a:cubicBezTo>
                  <a:cubicBezTo>
                    <a:pt x="31828" y="1396"/>
                    <a:pt x="31851" y="1367"/>
                    <a:pt x="31872" y="1329"/>
                  </a:cubicBezTo>
                  <a:cubicBezTo>
                    <a:pt x="31903" y="1356"/>
                    <a:pt x="31932" y="1391"/>
                    <a:pt x="31960" y="1391"/>
                  </a:cubicBezTo>
                  <a:cubicBezTo>
                    <a:pt x="31976" y="1391"/>
                    <a:pt x="31992" y="1378"/>
                    <a:pt x="32007" y="1344"/>
                  </a:cubicBezTo>
                  <a:cubicBezTo>
                    <a:pt x="32013" y="1331"/>
                    <a:pt x="32022" y="1324"/>
                    <a:pt x="32030" y="1324"/>
                  </a:cubicBezTo>
                  <a:cubicBezTo>
                    <a:pt x="32043" y="1324"/>
                    <a:pt x="32057" y="1342"/>
                    <a:pt x="32062" y="1385"/>
                  </a:cubicBezTo>
                  <a:cubicBezTo>
                    <a:pt x="32096" y="1393"/>
                    <a:pt x="32127" y="1376"/>
                    <a:pt x="32163" y="1415"/>
                  </a:cubicBezTo>
                  <a:cubicBezTo>
                    <a:pt x="32167" y="1418"/>
                    <a:pt x="32172" y="1420"/>
                    <a:pt x="32176" y="1420"/>
                  </a:cubicBezTo>
                  <a:cubicBezTo>
                    <a:pt x="32200" y="1420"/>
                    <a:pt x="32233" y="1386"/>
                    <a:pt x="32251" y="1386"/>
                  </a:cubicBezTo>
                  <a:cubicBezTo>
                    <a:pt x="32255" y="1386"/>
                    <a:pt x="32258" y="1387"/>
                    <a:pt x="32260" y="1391"/>
                  </a:cubicBezTo>
                  <a:cubicBezTo>
                    <a:pt x="32272" y="1412"/>
                    <a:pt x="32281" y="1419"/>
                    <a:pt x="32289" y="1419"/>
                  </a:cubicBezTo>
                  <a:cubicBezTo>
                    <a:pt x="32306" y="1419"/>
                    <a:pt x="32313" y="1379"/>
                    <a:pt x="32328" y="1379"/>
                  </a:cubicBezTo>
                  <a:cubicBezTo>
                    <a:pt x="32329" y="1379"/>
                    <a:pt x="32329" y="1379"/>
                    <a:pt x="32330" y="1379"/>
                  </a:cubicBezTo>
                  <a:cubicBezTo>
                    <a:pt x="32355" y="1383"/>
                    <a:pt x="32388" y="1415"/>
                    <a:pt x="32410" y="1415"/>
                  </a:cubicBezTo>
                  <a:cubicBezTo>
                    <a:pt x="32415" y="1415"/>
                    <a:pt x="32419" y="1413"/>
                    <a:pt x="32422" y="1410"/>
                  </a:cubicBezTo>
                  <a:cubicBezTo>
                    <a:pt x="32460" y="1375"/>
                    <a:pt x="32500" y="1366"/>
                    <a:pt x="32541" y="1366"/>
                  </a:cubicBezTo>
                  <a:cubicBezTo>
                    <a:pt x="32577" y="1366"/>
                    <a:pt x="32614" y="1373"/>
                    <a:pt x="32650" y="1373"/>
                  </a:cubicBezTo>
                  <a:cubicBezTo>
                    <a:pt x="32667" y="1373"/>
                    <a:pt x="32683" y="1371"/>
                    <a:pt x="32699" y="1368"/>
                  </a:cubicBezTo>
                  <a:cubicBezTo>
                    <a:pt x="32700" y="1367"/>
                    <a:pt x="32700" y="1367"/>
                    <a:pt x="32701" y="1367"/>
                  </a:cubicBezTo>
                  <a:cubicBezTo>
                    <a:pt x="32717" y="1367"/>
                    <a:pt x="32735" y="1399"/>
                    <a:pt x="32753" y="1415"/>
                  </a:cubicBezTo>
                  <a:cubicBezTo>
                    <a:pt x="32767" y="1384"/>
                    <a:pt x="32781" y="1350"/>
                    <a:pt x="32796" y="1318"/>
                  </a:cubicBezTo>
                  <a:cubicBezTo>
                    <a:pt x="32826" y="1355"/>
                    <a:pt x="32857" y="1365"/>
                    <a:pt x="32887" y="1365"/>
                  </a:cubicBezTo>
                  <a:cubicBezTo>
                    <a:pt x="32919" y="1365"/>
                    <a:pt x="32951" y="1354"/>
                    <a:pt x="32983" y="1353"/>
                  </a:cubicBezTo>
                  <a:cubicBezTo>
                    <a:pt x="33033" y="1353"/>
                    <a:pt x="33083" y="1353"/>
                    <a:pt x="33134" y="1388"/>
                  </a:cubicBezTo>
                  <a:cubicBezTo>
                    <a:pt x="33136" y="1389"/>
                    <a:pt x="33138" y="1390"/>
                    <a:pt x="33140" y="1390"/>
                  </a:cubicBezTo>
                  <a:cubicBezTo>
                    <a:pt x="33145" y="1390"/>
                    <a:pt x="33151" y="1387"/>
                    <a:pt x="33156" y="1387"/>
                  </a:cubicBezTo>
                  <a:cubicBezTo>
                    <a:pt x="33155" y="1341"/>
                    <a:pt x="33154" y="1297"/>
                    <a:pt x="33154" y="1256"/>
                  </a:cubicBezTo>
                  <a:cubicBezTo>
                    <a:pt x="33183" y="1228"/>
                    <a:pt x="33211" y="1203"/>
                    <a:pt x="33242" y="1175"/>
                  </a:cubicBezTo>
                  <a:cubicBezTo>
                    <a:pt x="33264" y="1222"/>
                    <a:pt x="33283" y="1238"/>
                    <a:pt x="33302" y="1238"/>
                  </a:cubicBezTo>
                  <a:cubicBezTo>
                    <a:pt x="33340" y="1238"/>
                    <a:pt x="33375" y="1174"/>
                    <a:pt x="33419" y="1174"/>
                  </a:cubicBezTo>
                  <a:cubicBezTo>
                    <a:pt x="33425" y="1174"/>
                    <a:pt x="33431" y="1175"/>
                    <a:pt x="33437" y="1178"/>
                  </a:cubicBezTo>
                  <a:cubicBezTo>
                    <a:pt x="33452" y="1207"/>
                    <a:pt x="33474" y="1250"/>
                    <a:pt x="33507" y="1312"/>
                  </a:cubicBezTo>
                  <a:cubicBezTo>
                    <a:pt x="33523" y="1253"/>
                    <a:pt x="33536" y="1207"/>
                    <a:pt x="33537" y="1200"/>
                  </a:cubicBezTo>
                  <a:cubicBezTo>
                    <a:pt x="33576" y="1204"/>
                    <a:pt x="33605" y="1211"/>
                    <a:pt x="33630" y="1211"/>
                  </a:cubicBezTo>
                  <a:cubicBezTo>
                    <a:pt x="33637" y="1211"/>
                    <a:pt x="33645" y="1210"/>
                    <a:pt x="33652" y="1209"/>
                  </a:cubicBezTo>
                  <a:cubicBezTo>
                    <a:pt x="33662" y="1205"/>
                    <a:pt x="33665" y="1183"/>
                    <a:pt x="33679" y="1183"/>
                  </a:cubicBezTo>
                  <a:cubicBezTo>
                    <a:pt x="33683" y="1183"/>
                    <a:pt x="33689" y="1185"/>
                    <a:pt x="33696" y="1192"/>
                  </a:cubicBezTo>
                  <a:cubicBezTo>
                    <a:pt x="33700" y="1197"/>
                    <a:pt x="33705" y="1198"/>
                    <a:pt x="33710" y="1198"/>
                  </a:cubicBezTo>
                  <a:cubicBezTo>
                    <a:pt x="33726" y="1198"/>
                    <a:pt x="33748" y="1180"/>
                    <a:pt x="33763" y="1180"/>
                  </a:cubicBezTo>
                  <a:cubicBezTo>
                    <a:pt x="33768" y="1180"/>
                    <a:pt x="33772" y="1182"/>
                    <a:pt x="33776" y="1187"/>
                  </a:cubicBezTo>
                  <a:cubicBezTo>
                    <a:pt x="33797" y="1213"/>
                    <a:pt x="33816" y="1220"/>
                    <a:pt x="33834" y="1220"/>
                  </a:cubicBezTo>
                  <a:cubicBezTo>
                    <a:pt x="33854" y="1220"/>
                    <a:pt x="33872" y="1212"/>
                    <a:pt x="33891" y="1212"/>
                  </a:cubicBezTo>
                  <a:cubicBezTo>
                    <a:pt x="33892" y="1212"/>
                    <a:pt x="33893" y="1212"/>
                    <a:pt x="33894" y="1212"/>
                  </a:cubicBezTo>
                  <a:cubicBezTo>
                    <a:pt x="33913" y="1212"/>
                    <a:pt x="33932" y="1213"/>
                    <a:pt x="33951" y="1213"/>
                  </a:cubicBezTo>
                  <a:cubicBezTo>
                    <a:pt x="34028" y="1213"/>
                    <a:pt x="34105" y="1207"/>
                    <a:pt x="34182" y="1206"/>
                  </a:cubicBezTo>
                  <a:cubicBezTo>
                    <a:pt x="34191" y="1206"/>
                    <a:pt x="34201" y="1220"/>
                    <a:pt x="34210" y="1226"/>
                  </a:cubicBezTo>
                  <a:cubicBezTo>
                    <a:pt x="34216" y="1253"/>
                    <a:pt x="34220" y="1278"/>
                    <a:pt x="34228" y="1310"/>
                  </a:cubicBezTo>
                  <a:cubicBezTo>
                    <a:pt x="34247" y="1291"/>
                    <a:pt x="34264" y="1272"/>
                    <a:pt x="34283" y="1251"/>
                  </a:cubicBezTo>
                  <a:cubicBezTo>
                    <a:pt x="34314" y="1294"/>
                    <a:pt x="34342" y="1335"/>
                    <a:pt x="34382" y="1391"/>
                  </a:cubicBezTo>
                  <a:cubicBezTo>
                    <a:pt x="34410" y="1357"/>
                    <a:pt x="34436" y="1323"/>
                    <a:pt x="34463" y="1290"/>
                  </a:cubicBezTo>
                  <a:cubicBezTo>
                    <a:pt x="34445" y="1254"/>
                    <a:pt x="34436" y="1237"/>
                    <a:pt x="34413" y="1188"/>
                  </a:cubicBezTo>
                  <a:lnTo>
                    <a:pt x="34413" y="1188"/>
                  </a:lnTo>
                  <a:cubicBezTo>
                    <a:pt x="34488" y="1201"/>
                    <a:pt x="34544" y="1210"/>
                    <a:pt x="34609" y="1220"/>
                  </a:cubicBezTo>
                  <a:cubicBezTo>
                    <a:pt x="34623" y="1187"/>
                    <a:pt x="34648" y="1132"/>
                    <a:pt x="34670" y="1081"/>
                  </a:cubicBezTo>
                  <a:cubicBezTo>
                    <a:pt x="34781" y="1259"/>
                    <a:pt x="34910" y="1228"/>
                    <a:pt x="35029" y="1300"/>
                  </a:cubicBezTo>
                  <a:cubicBezTo>
                    <a:pt x="35035" y="1248"/>
                    <a:pt x="35038" y="1216"/>
                    <a:pt x="35043" y="1176"/>
                  </a:cubicBezTo>
                  <a:cubicBezTo>
                    <a:pt x="35093" y="1232"/>
                    <a:pt x="35141" y="1284"/>
                    <a:pt x="35185" y="1332"/>
                  </a:cubicBezTo>
                  <a:cubicBezTo>
                    <a:pt x="35271" y="1329"/>
                    <a:pt x="35354" y="1326"/>
                    <a:pt x="35446" y="1323"/>
                  </a:cubicBezTo>
                  <a:cubicBezTo>
                    <a:pt x="35428" y="1291"/>
                    <a:pt x="35416" y="1272"/>
                    <a:pt x="35397" y="1238"/>
                  </a:cubicBezTo>
                  <a:cubicBezTo>
                    <a:pt x="35462" y="1178"/>
                    <a:pt x="35527" y="1120"/>
                    <a:pt x="35591" y="1060"/>
                  </a:cubicBezTo>
                  <a:cubicBezTo>
                    <a:pt x="35602" y="1072"/>
                    <a:pt x="35618" y="1092"/>
                    <a:pt x="35631" y="1109"/>
                  </a:cubicBezTo>
                  <a:cubicBezTo>
                    <a:pt x="35660" y="1081"/>
                    <a:pt x="35683" y="1059"/>
                    <a:pt x="35708" y="1034"/>
                  </a:cubicBezTo>
                  <a:cubicBezTo>
                    <a:pt x="35722" y="1082"/>
                    <a:pt x="35731" y="1114"/>
                    <a:pt x="35744" y="1159"/>
                  </a:cubicBezTo>
                  <a:cubicBezTo>
                    <a:pt x="35759" y="1153"/>
                    <a:pt x="35775" y="1145"/>
                    <a:pt x="35799" y="1137"/>
                  </a:cubicBezTo>
                  <a:cubicBezTo>
                    <a:pt x="35781" y="1079"/>
                    <a:pt x="35768" y="1037"/>
                    <a:pt x="35744" y="961"/>
                  </a:cubicBezTo>
                  <a:lnTo>
                    <a:pt x="35744" y="961"/>
                  </a:lnTo>
                  <a:cubicBezTo>
                    <a:pt x="35812" y="1016"/>
                    <a:pt x="35862" y="1056"/>
                    <a:pt x="35915" y="1098"/>
                  </a:cubicBezTo>
                  <a:cubicBezTo>
                    <a:pt x="35927" y="1081"/>
                    <a:pt x="35940" y="1062"/>
                    <a:pt x="35950" y="1048"/>
                  </a:cubicBezTo>
                  <a:cubicBezTo>
                    <a:pt x="35978" y="1073"/>
                    <a:pt x="36006" y="1097"/>
                    <a:pt x="36033" y="1119"/>
                  </a:cubicBezTo>
                  <a:cubicBezTo>
                    <a:pt x="36024" y="1140"/>
                    <a:pt x="36017" y="1159"/>
                    <a:pt x="36006" y="1185"/>
                  </a:cubicBezTo>
                  <a:cubicBezTo>
                    <a:pt x="36019" y="1196"/>
                    <a:pt x="36029" y="1200"/>
                    <a:pt x="36038" y="1200"/>
                  </a:cubicBezTo>
                  <a:cubicBezTo>
                    <a:pt x="36076" y="1200"/>
                    <a:pt x="36084" y="1113"/>
                    <a:pt x="36120" y="1079"/>
                  </a:cubicBezTo>
                  <a:cubicBezTo>
                    <a:pt x="36156" y="1094"/>
                    <a:pt x="36205" y="1112"/>
                    <a:pt x="36259" y="1132"/>
                  </a:cubicBezTo>
                  <a:cubicBezTo>
                    <a:pt x="36282" y="1107"/>
                    <a:pt x="36307" y="1073"/>
                    <a:pt x="36335" y="1073"/>
                  </a:cubicBezTo>
                  <a:cubicBezTo>
                    <a:pt x="36355" y="1073"/>
                    <a:pt x="36376" y="1089"/>
                    <a:pt x="36401" y="1135"/>
                  </a:cubicBezTo>
                  <a:cubicBezTo>
                    <a:pt x="36432" y="1154"/>
                    <a:pt x="36465" y="1185"/>
                    <a:pt x="36496" y="1185"/>
                  </a:cubicBezTo>
                  <a:cubicBezTo>
                    <a:pt x="36496" y="1185"/>
                    <a:pt x="36497" y="1185"/>
                    <a:pt x="36498" y="1185"/>
                  </a:cubicBezTo>
                  <a:cubicBezTo>
                    <a:pt x="36534" y="1184"/>
                    <a:pt x="36567" y="1150"/>
                    <a:pt x="36599" y="1131"/>
                  </a:cubicBezTo>
                  <a:cubicBezTo>
                    <a:pt x="36621" y="1167"/>
                    <a:pt x="36642" y="1200"/>
                    <a:pt x="36655" y="1220"/>
                  </a:cubicBezTo>
                  <a:cubicBezTo>
                    <a:pt x="36693" y="1204"/>
                    <a:pt x="36727" y="1190"/>
                    <a:pt x="36751" y="1181"/>
                  </a:cubicBezTo>
                  <a:cubicBezTo>
                    <a:pt x="36782" y="1251"/>
                    <a:pt x="36804" y="1303"/>
                    <a:pt x="36824" y="1348"/>
                  </a:cubicBezTo>
                  <a:cubicBezTo>
                    <a:pt x="36839" y="1348"/>
                    <a:pt x="36853" y="1348"/>
                    <a:pt x="36867" y="1348"/>
                  </a:cubicBezTo>
                  <a:cubicBezTo>
                    <a:pt x="36896" y="1348"/>
                    <a:pt x="36925" y="1348"/>
                    <a:pt x="36953" y="1348"/>
                  </a:cubicBezTo>
                  <a:cubicBezTo>
                    <a:pt x="37003" y="1348"/>
                    <a:pt x="37053" y="1346"/>
                    <a:pt x="37101" y="1335"/>
                  </a:cubicBezTo>
                  <a:cubicBezTo>
                    <a:pt x="37148" y="1324"/>
                    <a:pt x="37189" y="1274"/>
                    <a:pt x="37242" y="1274"/>
                  </a:cubicBezTo>
                  <a:cubicBezTo>
                    <a:pt x="37245" y="1274"/>
                    <a:pt x="37248" y="1275"/>
                    <a:pt x="37251" y="1275"/>
                  </a:cubicBezTo>
                  <a:cubicBezTo>
                    <a:pt x="37251" y="1275"/>
                    <a:pt x="37251" y="1275"/>
                    <a:pt x="37252" y="1275"/>
                  </a:cubicBezTo>
                  <a:cubicBezTo>
                    <a:pt x="37269" y="1275"/>
                    <a:pt x="37285" y="1232"/>
                    <a:pt x="37304" y="1207"/>
                  </a:cubicBezTo>
                  <a:cubicBezTo>
                    <a:pt x="37322" y="1257"/>
                    <a:pt x="37335" y="1294"/>
                    <a:pt x="37351" y="1341"/>
                  </a:cubicBezTo>
                  <a:cubicBezTo>
                    <a:pt x="37355" y="1295"/>
                    <a:pt x="37360" y="1263"/>
                    <a:pt x="37363" y="1229"/>
                  </a:cubicBezTo>
                  <a:cubicBezTo>
                    <a:pt x="37426" y="1278"/>
                    <a:pt x="37487" y="1302"/>
                    <a:pt x="37547" y="1302"/>
                  </a:cubicBezTo>
                  <a:cubicBezTo>
                    <a:pt x="37612" y="1302"/>
                    <a:pt x="37676" y="1273"/>
                    <a:pt x="37738" y="1213"/>
                  </a:cubicBezTo>
                  <a:cubicBezTo>
                    <a:pt x="37774" y="1243"/>
                    <a:pt x="37827" y="1258"/>
                    <a:pt x="37895" y="1258"/>
                  </a:cubicBezTo>
                  <a:cubicBezTo>
                    <a:pt x="37902" y="1258"/>
                    <a:pt x="37908" y="1257"/>
                    <a:pt x="37914" y="1257"/>
                  </a:cubicBezTo>
                  <a:cubicBezTo>
                    <a:pt x="37935" y="1192"/>
                    <a:pt x="37954" y="1131"/>
                    <a:pt x="37984" y="1038"/>
                  </a:cubicBezTo>
                  <a:cubicBezTo>
                    <a:pt x="38007" y="1113"/>
                    <a:pt x="38019" y="1150"/>
                    <a:pt x="38031" y="1187"/>
                  </a:cubicBezTo>
                  <a:cubicBezTo>
                    <a:pt x="38046" y="1187"/>
                    <a:pt x="38065" y="1203"/>
                    <a:pt x="38081" y="1203"/>
                  </a:cubicBezTo>
                  <a:cubicBezTo>
                    <a:pt x="38095" y="1203"/>
                    <a:pt x="38106" y="1190"/>
                    <a:pt x="38107" y="1141"/>
                  </a:cubicBezTo>
                  <a:cubicBezTo>
                    <a:pt x="38095" y="1132"/>
                    <a:pt x="38087" y="1119"/>
                    <a:pt x="38078" y="1106"/>
                  </a:cubicBezTo>
                  <a:cubicBezTo>
                    <a:pt x="38079" y="1100"/>
                    <a:pt x="38082" y="1094"/>
                    <a:pt x="38085" y="1088"/>
                  </a:cubicBezTo>
                  <a:cubicBezTo>
                    <a:pt x="38094" y="1103"/>
                    <a:pt x="38103" y="1117"/>
                    <a:pt x="38110" y="1132"/>
                  </a:cubicBezTo>
                  <a:cubicBezTo>
                    <a:pt x="38109" y="1137"/>
                    <a:pt x="38107" y="1141"/>
                    <a:pt x="38107" y="1141"/>
                  </a:cubicBezTo>
                  <a:cubicBezTo>
                    <a:pt x="38134" y="1121"/>
                    <a:pt x="38156" y="1074"/>
                    <a:pt x="38184" y="1074"/>
                  </a:cubicBezTo>
                  <a:cubicBezTo>
                    <a:pt x="38195" y="1074"/>
                    <a:pt x="38207" y="1080"/>
                    <a:pt x="38220" y="1098"/>
                  </a:cubicBezTo>
                  <a:cubicBezTo>
                    <a:pt x="38229" y="1131"/>
                    <a:pt x="38238" y="1160"/>
                    <a:pt x="38242" y="1179"/>
                  </a:cubicBezTo>
                  <a:cubicBezTo>
                    <a:pt x="38288" y="1142"/>
                    <a:pt x="38332" y="1123"/>
                    <a:pt x="38376" y="1123"/>
                  </a:cubicBezTo>
                  <a:cubicBezTo>
                    <a:pt x="38430" y="1123"/>
                    <a:pt x="38483" y="1151"/>
                    <a:pt x="38537" y="1206"/>
                  </a:cubicBezTo>
                  <a:cubicBezTo>
                    <a:pt x="38544" y="1240"/>
                    <a:pt x="38550" y="1265"/>
                    <a:pt x="38556" y="1291"/>
                  </a:cubicBezTo>
                  <a:cubicBezTo>
                    <a:pt x="38593" y="1257"/>
                    <a:pt x="38603" y="1170"/>
                    <a:pt x="38655" y="1170"/>
                  </a:cubicBezTo>
                  <a:cubicBezTo>
                    <a:pt x="38656" y="1170"/>
                    <a:pt x="38658" y="1170"/>
                    <a:pt x="38659" y="1170"/>
                  </a:cubicBezTo>
                  <a:cubicBezTo>
                    <a:pt x="38685" y="1172"/>
                    <a:pt x="38714" y="1219"/>
                    <a:pt x="38739" y="1219"/>
                  </a:cubicBezTo>
                  <a:cubicBezTo>
                    <a:pt x="38750" y="1219"/>
                    <a:pt x="38760" y="1211"/>
                    <a:pt x="38768" y="1188"/>
                  </a:cubicBezTo>
                  <a:cubicBezTo>
                    <a:pt x="38791" y="1237"/>
                    <a:pt x="38815" y="1288"/>
                    <a:pt x="38844" y="1351"/>
                  </a:cubicBezTo>
                  <a:cubicBezTo>
                    <a:pt x="38850" y="1297"/>
                    <a:pt x="38855" y="1263"/>
                    <a:pt x="38859" y="1225"/>
                  </a:cubicBezTo>
                  <a:cubicBezTo>
                    <a:pt x="38885" y="1266"/>
                    <a:pt x="38910" y="1303"/>
                    <a:pt x="38934" y="1338"/>
                  </a:cubicBezTo>
                  <a:cubicBezTo>
                    <a:pt x="38967" y="1337"/>
                    <a:pt x="39000" y="1331"/>
                    <a:pt x="39033" y="1331"/>
                  </a:cubicBezTo>
                  <a:cubicBezTo>
                    <a:pt x="39050" y="1331"/>
                    <a:pt x="39068" y="1332"/>
                    <a:pt x="39086" y="1338"/>
                  </a:cubicBezTo>
                  <a:cubicBezTo>
                    <a:pt x="39131" y="1351"/>
                    <a:pt x="39185" y="1422"/>
                    <a:pt x="39222" y="1422"/>
                  </a:cubicBezTo>
                  <a:cubicBezTo>
                    <a:pt x="39227" y="1422"/>
                    <a:pt x="39231" y="1421"/>
                    <a:pt x="39236" y="1418"/>
                  </a:cubicBezTo>
                  <a:cubicBezTo>
                    <a:pt x="39250" y="1408"/>
                    <a:pt x="39263" y="1404"/>
                    <a:pt x="39275" y="1404"/>
                  </a:cubicBezTo>
                  <a:cubicBezTo>
                    <a:pt x="39306" y="1404"/>
                    <a:pt x="39333" y="1427"/>
                    <a:pt x="39361" y="1441"/>
                  </a:cubicBezTo>
                  <a:cubicBezTo>
                    <a:pt x="39375" y="1421"/>
                    <a:pt x="39387" y="1403"/>
                    <a:pt x="39399" y="1388"/>
                  </a:cubicBezTo>
                  <a:cubicBezTo>
                    <a:pt x="39412" y="1409"/>
                    <a:pt x="39421" y="1422"/>
                    <a:pt x="39440" y="1454"/>
                  </a:cubicBezTo>
                  <a:cubicBezTo>
                    <a:pt x="39464" y="1393"/>
                    <a:pt x="39487" y="1332"/>
                    <a:pt x="39520" y="1250"/>
                  </a:cubicBezTo>
                  <a:cubicBezTo>
                    <a:pt x="39525" y="1307"/>
                    <a:pt x="39528" y="1341"/>
                    <a:pt x="39531" y="1376"/>
                  </a:cubicBezTo>
                  <a:cubicBezTo>
                    <a:pt x="39549" y="1376"/>
                    <a:pt x="39568" y="1375"/>
                    <a:pt x="39586" y="1375"/>
                  </a:cubicBezTo>
                  <a:cubicBezTo>
                    <a:pt x="39586" y="1304"/>
                    <a:pt x="39584" y="1256"/>
                    <a:pt x="39584" y="1145"/>
                  </a:cubicBezTo>
                  <a:lnTo>
                    <a:pt x="39584" y="1145"/>
                  </a:lnTo>
                  <a:cubicBezTo>
                    <a:pt x="39642" y="1235"/>
                    <a:pt x="39675" y="1290"/>
                    <a:pt x="39706" y="1338"/>
                  </a:cubicBezTo>
                  <a:cubicBezTo>
                    <a:pt x="39708" y="1325"/>
                    <a:pt x="39711" y="1291"/>
                    <a:pt x="39712" y="1279"/>
                  </a:cubicBezTo>
                  <a:cubicBezTo>
                    <a:pt x="39770" y="1248"/>
                    <a:pt x="39818" y="1223"/>
                    <a:pt x="39868" y="1197"/>
                  </a:cubicBezTo>
                  <a:cubicBezTo>
                    <a:pt x="39880" y="1232"/>
                    <a:pt x="39892" y="1270"/>
                    <a:pt x="39906" y="1312"/>
                  </a:cubicBezTo>
                  <a:cubicBezTo>
                    <a:pt x="39915" y="1267"/>
                    <a:pt x="39921" y="1229"/>
                    <a:pt x="39930" y="1184"/>
                  </a:cubicBezTo>
                  <a:cubicBezTo>
                    <a:pt x="39955" y="1204"/>
                    <a:pt x="39976" y="1222"/>
                    <a:pt x="39996" y="1238"/>
                  </a:cubicBezTo>
                  <a:cubicBezTo>
                    <a:pt x="40005" y="1223"/>
                    <a:pt x="40014" y="1209"/>
                    <a:pt x="40023" y="1192"/>
                  </a:cubicBezTo>
                  <a:cubicBezTo>
                    <a:pt x="40036" y="1238"/>
                    <a:pt x="40045" y="1270"/>
                    <a:pt x="40048" y="1284"/>
                  </a:cubicBezTo>
                  <a:cubicBezTo>
                    <a:pt x="40099" y="1312"/>
                    <a:pt x="40142" y="1334"/>
                    <a:pt x="40187" y="1359"/>
                  </a:cubicBezTo>
                  <a:cubicBezTo>
                    <a:pt x="40192" y="1325"/>
                    <a:pt x="40195" y="1291"/>
                    <a:pt x="40198" y="1263"/>
                  </a:cubicBezTo>
                  <a:cubicBezTo>
                    <a:pt x="40310" y="1219"/>
                    <a:pt x="40420" y="1175"/>
                    <a:pt x="40536" y="1129"/>
                  </a:cubicBezTo>
                  <a:cubicBezTo>
                    <a:pt x="40541" y="1137"/>
                    <a:pt x="40554" y="1156"/>
                    <a:pt x="40573" y="1185"/>
                  </a:cubicBezTo>
                  <a:cubicBezTo>
                    <a:pt x="40598" y="1149"/>
                    <a:pt x="40625" y="1110"/>
                    <a:pt x="40656" y="1110"/>
                  </a:cubicBezTo>
                  <a:cubicBezTo>
                    <a:pt x="40675" y="1110"/>
                    <a:pt x="40695" y="1124"/>
                    <a:pt x="40717" y="1162"/>
                  </a:cubicBezTo>
                  <a:cubicBezTo>
                    <a:pt x="40730" y="1144"/>
                    <a:pt x="40739" y="1120"/>
                    <a:pt x="40751" y="1114"/>
                  </a:cubicBezTo>
                  <a:cubicBezTo>
                    <a:pt x="40760" y="1110"/>
                    <a:pt x="40769" y="1109"/>
                    <a:pt x="40779" y="1109"/>
                  </a:cubicBezTo>
                  <a:cubicBezTo>
                    <a:pt x="40788" y="1109"/>
                    <a:pt x="40797" y="1110"/>
                    <a:pt x="40804" y="1110"/>
                  </a:cubicBezTo>
                  <a:cubicBezTo>
                    <a:pt x="40830" y="1153"/>
                    <a:pt x="40851" y="1187"/>
                    <a:pt x="40872" y="1217"/>
                  </a:cubicBezTo>
                  <a:cubicBezTo>
                    <a:pt x="40914" y="1154"/>
                    <a:pt x="40957" y="1103"/>
                    <a:pt x="41019" y="1101"/>
                  </a:cubicBezTo>
                  <a:cubicBezTo>
                    <a:pt x="41091" y="1100"/>
                    <a:pt x="41152" y="1032"/>
                    <a:pt x="41228" y="1032"/>
                  </a:cubicBezTo>
                  <a:cubicBezTo>
                    <a:pt x="41234" y="1032"/>
                    <a:pt x="41239" y="1033"/>
                    <a:pt x="41245" y="1034"/>
                  </a:cubicBezTo>
                  <a:cubicBezTo>
                    <a:pt x="41248" y="1034"/>
                    <a:pt x="41252" y="1034"/>
                    <a:pt x="41255" y="1034"/>
                  </a:cubicBezTo>
                  <a:cubicBezTo>
                    <a:pt x="41300" y="1034"/>
                    <a:pt x="41353" y="997"/>
                    <a:pt x="41384" y="944"/>
                  </a:cubicBezTo>
                  <a:cubicBezTo>
                    <a:pt x="41459" y="807"/>
                    <a:pt x="41562" y="767"/>
                    <a:pt x="41645" y="685"/>
                  </a:cubicBezTo>
                  <a:cubicBezTo>
                    <a:pt x="41668" y="710"/>
                    <a:pt x="41678" y="725"/>
                    <a:pt x="41694" y="744"/>
                  </a:cubicBezTo>
                  <a:cubicBezTo>
                    <a:pt x="41728" y="663"/>
                    <a:pt x="41759" y="586"/>
                    <a:pt x="41771" y="555"/>
                  </a:cubicBezTo>
                  <a:cubicBezTo>
                    <a:pt x="41838" y="497"/>
                    <a:pt x="41891" y="480"/>
                    <a:pt x="41915" y="420"/>
                  </a:cubicBezTo>
                  <a:cubicBezTo>
                    <a:pt x="41946" y="344"/>
                    <a:pt x="41997" y="354"/>
                    <a:pt x="42035" y="310"/>
                  </a:cubicBezTo>
                  <a:cubicBezTo>
                    <a:pt x="42025" y="273"/>
                    <a:pt x="42019" y="249"/>
                    <a:pt x="42009" y="211"/>
                  </a:cubicBezTo>
                  <a:cubicBezTo>
                    <a:pt x="41979" y="241"/>
                    <a:pt x="41951" y="267"/>
                    <a:pt x="41928" y="289"/>
                  </a:cubicBezTo>
                  <a:cubicBezTo>
                    <a:pt x="41909" y="264"/>
                    <a:pt x="41897" y="246"/>
                    <a:pt x="41891" y="238"/>
                  </a:cubicBezTo>
                  <a:cubicBezTo>
                    <a:pt x="41869" y="258"/>
                    <a:pt x="41850" y="276"/>
                    <a:pt x="41831" y="294"/>
                  </a:cubicBezTo>
                  <a:cubicBezTo>
                    <a:pt x="41813" y="242"/>
                    <a:pt x="41801" y="204"/>
                    <a:pt x="41793" y="174"/>
                  </a:cubicBezTo>
                  <a:cubicBezTo>
                    <a:pt x="41748" y="198"/>
                    <a:pt x="41715" y="229"/>
                    <a:pt x="41678" y="232"/>
                  </a:cubicBezTo>
                  <a:cubicBezTo>
                    <a:pt x="41364" y="264"/>
                    <a:pt x="41051" y="291"/>
                    <a:pt x="40739" y="323"/>
                  </a:cubicBezTo>
                  <a:cubicBezTo>
                    <a:pt x="40702" y="326"/>
                    <a:pt x="40667" y="354"/>
                    <a:pt x="40627" y="373"/>
                  </a:cubicBezTo>
                  <a:cubicBezTo>
                    <a:pt x="40590" y="334"/>
                    <a:pt x="40553" y="320"/>
                    <a:pt x="40515" y="320"/>
                  </a:cubicBezTo>
                  <a:cubicBezTo>
                    <a:pt x="40474" y="320"/>
                    <a:pt x="40432" y="337"/>
                    <a:pt x="40390" y="355"/>
                  </a:cubicBezTo>
                  <a:cubicBezTo>
                    <a:pt x="40372" y="363"/>
                    <a:pt x="40344" y="389"/>
                    <a:pt x="40332" y="389"/>
                  </a:cubicBezTo>
                  <a:cubicBezTo>
                    <a:pt x="40330" y="389"/>
                    <a:pt x="40328" y="388"/>
                    <a:pt x="40327" y="386"/>
                  </a:cubicBezTo>
                  <a:cubicBezTo>
                    <a:pt x="40312" y="353"/>
                    <a:pt x="40297" y="343"/>
                    <a:pt x="40283" y="343"/>
                  </a:cubicBezTo>
                  <a:cubicBezTo>
                    <a:pt x="40261" y="343"/>
                    <a:pt x="40239" y="368"/>
                    <a:pt x="40217" y="368"/>
                  </a:cubicBezTo>
                  <a:cubicBezTo>
                    <a:pt x="40212" y="368"/>
                    <a:pt x="40207" y="367"/>
                    <a:pt x="40202" y="364"/>
                  </a:cubicBezTo>
                  <a:cubicBezTo>
                    <a:pt x="40200" y="363"/>
                    <a:pt x="40198" y="363"/>
                    <a:pt x="40196" y="363"/>
                  </a:cubicBezTo>
                  <a:cubicBezTo>
                    <a:pt x="40178" y="363"/>
                    <a:pt x="40152" y="395"/>
                    <a:pt x="40140" y="395"/>
                  </a:cubicBezTo>
                  <a:cubicBezTo>
                    <a:pt x="40138" y="395"/>
                    <a:pt x="40136" y="394"/>
                    <a:pt x="40135" y="392"/>
                  </a:cubicBezTo>
                  <a:cubicBezTo>
                    <a:pt x="40105" y="344"/>
                    <a:pt x="40074" y="329"/>
                    <a:pt x="40045" y="329"/>
                  </a:cubicBezTo>
                  <a:cubicBezTo>
                    <a:pt x="40020" y="329"/>
                    <a:pt x="39996" y="341"/>
                    <a:pt x="39976" y="352"/>
                  </a:cubicBezTo>
                  <a:cubicBezTo>
                    <a:pt x="39961" y="361"/>
                    <a:pt x="39946" y="364"/>
                    <a:pt x="39931" y="364"/>
                  </a:cubicBezTo>
                  <a:cubicBezTo>
                    <a:pt x="39894" y="364"/>
                    <a:pt x="39857" y="344"/>
                    <a:pt x="39821" y="344"/>
                  </a:cubicBezTo>
                  <a:cubicBezTo>
                    <a:pt x="39814" y="344"/>
                    <a:pt x="39807" y="345"/>
                    <a:pt x="39801" y="347"/>
                  </a:cubicBezTo>
                  <a:cubicBezTo>
                    <a:pt x="39800" y="347"/>
                    <a:pt x="39799" y="347"/>
                    <a:pt x="39799" y="347"/>
                  </a:cubicBezTo>
                  <a:cubicBezTo>
                    <a:pt x="39781" y="347"/>
                    <a:pt x="39759" y="292"/>
                    <a:pt x="39740" y="292"/>
                  </a:cubicBezTo>
                  <a:cubicBezTo>
                    <a:pt x="39734" y="292"/>
                    <a:pt x="39729" y="298"/>
                    <a:pt x="39724" y="313"/>
                  </a:cubicBezTo>
                  <a:cubicBezTo>
                    <a:pt x="39716" y="334"/>
                    <a:pt x="39709" y="342"/>
                    <a:pt x="39702" y="342"/>
                  </a:cubicBezTo>
                  <a:cubicBezTo>
                    <a:pt x="39683" y="342"/>
                    <a:pt x="39666" y="287"/>
                    <a:pt x="39648" y="287"/>
                  </a:cubicBezTo>
                  <a:cubicBezTo>
                    <a:pt x="39644" y="287"/>
                    <a:pt x="39640" y="290"/>
                    <a:pt x="39636" y="296"/>
                  </a:cubicBezTo>
                  <a:cubicBezTo>
                    <a:pt x="39617" y="327"/>
                    <a:pt x="39587" y="338"/>
                    <a:pt x="39572" y="349"/>
                  </a:cubicBezTo>
                  <a:cubicBezTo>
                    <a:pt x="39498" y="326"/>
                    <a:pt x="39426" y="255"/>
                    <a:pt x="39362" y="255"/>
                  </a:cubicBezTo>
                  <a:cubicBezTo>
                    <a:pt x="39335" y="255"/>
                    <a:pt x="39310" y="267"/>
                    <a:pt x="39286" y="299"/>
                  </a:cubicBezTo>
                  <a:cubicBezTo>
                    <a:pt x="39249" y="283"/>
                    <a:pt x="39221" y="270"/>
                    <a:pt x="39193" y="257"/>
                  </a:cubicBezTo>
                  <a:cubicBezTo>
                    <a:pt x="39161" y="241"/>
                    <a:pt x="39127" y="224"/>
                    <a:pt x="39106" y="214"/>
                  </a:cubicBezTo>
                  <a:cubicBezTo>
                    <a:pt x="39056" y="233"/>
                    <a:pt x="39016" y="252"/>
                    <a:pt x="38975" y="263"/>
                  </a:cubicBezTo>
                  <a:cubicBezTo>
                    <a:pt x="38953" y="268"/>
                    <a:pt x="38930" y="270"/>
                    <a:pt x="38907" y="270"/>
                  </a:cubicBezTo>
                  <a:cubicBezTo>
                    <a:pt x="38811" y="270"/>
                    <a:pt x="38714" y="231"/>
                    <a:pt x="38618" y="221"/>
                  </a:cubicBezTo>
                  <a:cubicBezTo>
                    <a:pt x="38585" y="218"/>
                    <a:pt x="38552" y="217"/>
                    <a:pt x="38520" y="217"/>
                  </a:cubicBezTo>
                  <a:cubicBezTo>
                    <a:pt x="38426" y="217"/>
                    <a:pt x="38332" y="227"/>
                    <a:pt x="38238" y="230"/>
                  </a:cubicBezTo>
                  <a:cubicBezTo>
                    <a:pt x="38195" y="231"/>
                    <a:pt x="38152" y="236"/>
                    <a:pt x="38109" y="236"/>
                  </a:cubicBezTo>
                  <a:cubicBezTo>
                    <a:pt x="38091" y="236"/>
                    <a:pt x="38073" y="235"/>
                    <a:pt x="38056" y="233"/>
                  </a:cubicBezTo>
                  <a:cubicBezTo>
                    <a:pt x="38023" y="230"/>
                    <a:pt x="37991" y="201"/>
                    <a:pt x="37969" y="189"/>
                  </a:cubicBezTo>
                  <a:cubicBezTo>
                    <a:pt x="37940" y="206"/>
                    <a:pt x="37914" y="240"/>
                    <a:pt x="37895" y="240"/>
                  </a:cubicBezTo>
                  <a:cubicBezTo>
                    <a:pt x="37891" y="240"/>
                    <a:pt x="37888" y="239"/>
                    <a:pt x="37885" y="236"/>
                  </a:cubicBezTo>
                  <a:cubicBezTo>
                    <a:pt x="37839" y="197"/>
                    <a:pt x="37796" y="187"/>
                    <a:pt x="37753" y="187"/>
                  </a:cubicBezTo>
                  <a:cubicBezTo>
                    <a:pt x="37714" y="187"/>
                    <a:pt x="37677" y="195"/>
                    <a:pt x="37639" y="195"/>
                  </a:cubicBezTo>
                  <a:cubicBezTo>
                    <a:pt x="37627" y="195"/>
                    <a:pt x="37615" y="194"/>
                    <a:pt x="37603" y="192"/>
                  </a:cubicBezTo>
                  <a:cubicBezTo>
                    <a:pt x="37545" y="183"/>
                    <a:pt x="37486" y="168"/>
                    <a:pt x="37423" y="154"/>
                  </a:cubicBezTo>
                  <a:cubicBezTo>
                    <a:pt x="37416" y="167"/>
                    <a:pt x="37402" y="188"/>
                    <a:pt x="37392" y="205"/>
                  </a:cubicBezTo>
                  <a:cubicBezTo>
                    <a:pt x="37358" y="182"/>
                    <a:pt x="37330" y="146"/>
                    <a:pt x="37301" y="146"/>
                  </a:cubicBezTo>
                  <a:cubicBezTo>
                    <a:pt x="37289" y="146"/>
                    <a:pt x="37276" y="152"/>
                    <a:pt x="37263" y="168"/>
                  </a:cubicBezTo>
                  <a:cubicBezTo>
                    <a:pt x="37244" y="191"/>
                    <a:pt x="37218" y="202"/>
                    <a:pt x="37192" y="202"/>
                  </a:cubicBezTo>
                  <a:cubicBezTo>
                    <a:pt x="37179" y="202"/>
                    <a:pt x="37166" y="199"/>
                    <a:pt x="37154" y="193"/>
                  </a:cubicBezTo>
                  <a:cubicBezTo>
                    <a:pt x="37053" y="145"/>
                    <a:pt x="36953" y="103"/>
                    <a:pt x="36852" y="103"/>
                  </a:cubicBezTo>
                  <a:cubicBezTo>
                    <a:pt x="36846" y="103"/>
                    <a:pt x="36840" y="103"/>
                    <a:pt x="36833" y="104"/>
                  </a:cubicBezTo>
                  <a:cubicBezTo>
                    <a:pt x="36753" y="108"/>
                    <a:pt x="36673" y="115"/>
                    <a:pt x="36593" y="115"/>
                  </a:cubicBezTo>
                  <a:cubicBezTo>
                    <a:pt x="36567" y="115"/>
                    <a:pt x="36540" y="114"/>
                    <a:pt x="36514" y="113"/>
                  </a:cubicBezTo>
                  <a:cubicBezTo>
                    <a:pt x="36503" y="112"/>
                    <a:pt x="36492" y="111"/>
                    <a:pt x="36481" y="111"/>
                  </a:cubicBezTo>
                  <a:cubicBezTo>
                    <a:pt x="36434" y="111"/>
                    <a:pt x="36387" y="118"/>
                    <a:pt x="36340" y="118"/>
                  </a:cubicBezTo>
                  <a:cubicBezTo>
                    <a:pt x="36299" y="118"/>
                    <a:pt x="36258" y="113"/>
                    <a:pt x="36215" y="96"/>
                  </a:cubicBezTo>
                  <a:cubicBezTo>
                    <a:pt x="36169" y="79"/>
                    <a:pt x="36122" y="75"/>
                    <a:pt x="36075" y="75"/>
                  </a:cubicBezTo>
                  <a:cubicBezTo>
                    <a:pt x="36037" y="75"/>
                    <a:pt x="35998" y="77"/>
                    <a:pt x="35960" y="77"/>
                  </a:cubicBezTo>
                  <a:cubicBezTo>
                    <a:pt x="35940" y="77"/>
                    <a:pt x="35919" y="77"/>
                    <a:pt x="35899" y="74"/>
                  </a:cubicBezTo>
                  <a:cubicBezTo>
                    <a:pt x="35868" y="71"/>
                    <a:pt x="35834" y="39"/>
                    <a:pt x="35808" y="23"/>
                  </a:cubicBezTo>
                  <a:cubicBezTo>
                    <a:pt x="35788" y="51"/>
                    <a:pt x="35775" y="71"/>
                    <a:pt x="35765" y="88"/>
                  </a:cubicBezTo>
                  <a:cubicBezTo>
                    <a:pt x="35732" y="63"/>
                    <a:pt x="35704" y="26"/>
                    <a:pt x="35676" y="26"/>
                  </a:cubicBezTo>
                  <a:cubicBezTo>
                    <a:pt x="35663" y="26"/>
                    <a:pt x="35649" y="34"/>
                    <a:pt x="35635" y="55"/>
                  </a:cubicBezTo>
                  <a:cubicBezTo>
                    <a:pt x="35616" y="84"/>
                    <a:pt x="35593" y="96"/>
                    <a:pt x="35568" y="96"/>
                  </a:cubicBezTo>
                  <a:cubicBezTo>
                    <a:pt x="35541" y="96"/>
                    <a:pt x="35512" y="82"/>
                    <a:pt x="35482" y="63"/>
                  </a:cubicBezTo>
                  <a:cubicBezTo>
                    <a:pt x="35454" y="43"/>
                    <a:pt x="35425" y="27"/>
                    <a:pt x="35397" y="27"/>
                  </a:cubicBezTo>
                  <a:cubicBezTo>
                    <a:pt x="35369" y="27"/>
                    <a:pt x="35343" y="44"/>
                    <a:pt x="35322" y="91"/>
                  </a:cubicBezTo>
                  <a:cubicBezTo>
                    <a:pt x="35304" y="74"/>
                    <a:pt x="35285" y="45"/>
                    <a:pt x="35269" y="43"/>
                  </a:cubicBezTo>
                  <a:cubicBezTo>
                    <a:pt x="35266" y="43"/>
                    <a:pt x="35264" y="43"/>
                    <a:pt x="35261" y="43"/>
                  </a:cubicBezTo>
                  <a:cubicBezTo>
                    <a:pt x="35230" y="43"/>
                    <a:pt x="35196" y="56"/>
                    <a:pt x="35166" y="56"/>
                  </a:cubicBezTo>
                  <a:cubicBezTo>
                    <a:pt x="35149" y="56"/>
                    <a:pt x="35133" y="52"/>
                    <a:pt x="35119" y="38"/>
                  </a:cubicBezTo>
                  <a:cubicBezTo>
                    <a:pt x="35103" y="22"/>
                    <a:pt x="35090" y="16"/>
                    <a:pt x="35078" y="16"/>
                  </a:cubicBezTo>
                  <a:cubicBezTo>
                    <a:pt x="35047" y="16"/>
                    <a:pt x="35025" y="54"/>
                    <a:pt x="34996" y="54"/>
                  </a:cubicBezTo>
                  <a:cubicBezTo>
                    <a:pt x="34994" y="54"/>
                    <a:pt x="34992" y="54"/>
                    <a:pt x="34990" y="54"/>
                  </a:cubicBezTo>
                  <a:cubicBezTo>
                    <a:pt x="34974" y="50"/>
                    <a:pt x="34959" y="49"/>
                    <a:pt x="34943" y="49"/>
                  </a:cubicBezTo>
                  <a:cubicBezTo>
                    <a:pt x="34908" y="49"/>
                    <a:pt x="34873" y="55"/>
                    <a:pt x="34837" y="55"/>
                  </a:cubicBezTo>
                  <a:cubicBezTo>
                    <a:pt x="34827" y="55"/>
                    <a:pt x="34817" y="55"/>
                    <a:pt x="34807" y="54"/>
                  </a:cubicBezTo>
                  <a:cubicBezTo>
                    <a:pt x="34803" y="53"/>
                    <a:pt x="34798" y="53"/>
                    <a:pt x="34794" y="53"/>
                  </a:cubicBezTo>
                  <a:cubicBezTo>
                    <a:pt x="34763" y="53"/>
                    <a:pt x="34732" y="66"/>
                    <a:pt x="34701" y="66"/>
                  </a:cubicBezTo>
                  <a:cubicBezTo>
                    <a:pt x="34673" y="66"/>
                    <a:pt x="34644" y="55"/>
                    <a:pt x="34616" y="14"/>
                  </a:cubicBezTo>
                  <a:cubicBezTo>
                    <a:pt x="34601" y="50"/>
                    <a:pt x="34584" y="62"/>
                    <a:pt x="34567" y="62"/>
                  </a:cubicBezTo>
                  <a:cubicBezTo>
                    <a:pt x="34533" y="62"/>
                    <a:pt x="34495" y="15"/>
                    <a:pt x="34460" y="13"/>
                  </a:cubicBezTo>
                  <a:cubicBezTo>
                    <a:pt x="34443" y="11"/>
                    <a:pt x="34425" y="6"/>
                    <a:pt x="34407" y="6"/>
                  </a:cubicBezTo>
                  <a:cubicBezTo>
                    <a:pt x="34381" y="6"/>
                    <a:pt x="34357" y="17"/>
                    <a:pt x="34341" y="68"/>
                  </a:cubicBezTo>
                  <a:cubicBezTo>
                    <a:pt x="34338" y="63"/>
                    <a:pt x="34333" y="55"/>
                    <a:pt x="34329" y="49"/>
                  </a:cubicBezTo>
                  <a:cubicBezTo>
                    <a:pt x="34320" y="38"/>
                    <a:pt x="34312" y="17"/>
                    <a:pt x="34305" y="17"/>
                  </a:cubicBezTo>
                  <a:cubicBezTo>
                    <a:pt x="34304" y="17"/>
                    <a:pt x="34304" y="17"/>
                    <a:pt x="34304" y="17"/>
                  </a:cubicBezTo>
                  <a:cubicBezTo>
                    <a:pt x="34151" y="18"/>
                    <a:pt x="33999" y="24"/>
                    <a:pt x="33848" y="30"/>
                  </a:cubicBezTo>
                  <a:cubicBezTo>
                    <a:pt x="33846" y="30"/>
                    <a:pt x="33844" y="30"/>
                    <a:pt x="33842" y="30"/>
                  </a:cubicBezTo>
                  <a:cubicBezTo>
                    <a:pt x="33831" y="30"/>
                    <a:pt x="33819" y="29"/>
                    <a:pt x="33808" y="29"/>
                  </a:cubicBezTo>
                  <a:cubicBezTo>
                    <a:pt x="33777" y="29"/>
                    <a:pt x="33747" y="36"/>
                    <a:pt x="33727" y="89"/>
                  </a:cubicBezTo>
                  <a:cubicBezTo>
                    <a:pt x="33727" y="91"/>
                    <a:pt x="33725" y="91"/>
                    <a:pt x="33723" y="91"/>
                  </a:cubicBezTo>
                  <a:cubicBezTo>
                    <a:pt x="33720" y="91"/>
                    <a:pt x="33716" y="91"/>
                    <a:pt x="33713" y="91"/>
                  </a:cubicBezTo>
                  <a:cubicBezTo>
                    <a:pt x="33679" y="61"/>
                    <a:pt x="33646" y="39"/>
                    <a:pt x="33614" y="38"/>
                  </a:cubicBezTo>
                  <a:cubicBezTo>
                    <a:pt x="33605" y="37"/>
                    <a:pt x="33596" y="37"/>
                    <a:pt x="33586" y="37"/>
                  </a:cubicBezTo>
                  <a:cubicBezTo>
                    <a:pt x="33528" y="37"/>
                    <a:pt x="33469" y="43"/>
                    <a:pt x="33410" y="43"/>
                  </a:cubicBezTo>
                  <a:cubicBezTo>
                    <a:pt x="33397" y="43"/>
                    <a:pt x="33384" y="43"/>
                    <a:pt x="33371" y="42"/>
                  </a:cubicBezTo>
                  <a:cubicBezTo>
                    <a:pt x="33329" y="39"/>
                    <a:pt x="33286" y="15"/>
                    <a:pt x="3323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1" name="Google Shape;1841;p47"/>
          <p:cNvGrpSpPr/>
          <p:nvPr/>
        </p:nvGrpSpPr>
        <p:grpSpPr>
          <a:xfrm>
            <a:off x="6191146" y="3969334"/>
            <a:ext cx="749895" cy="604679"/>
            <a:chOff x="6370700" y="2720625"/>
            <a:chExt cx="734975" cy="613950"/>
          </a:xfrm>
        </p:grpSpPr>
        <p:sp>
          <p:nvSpPr>
            <p:cNvPr id="1842" name="Google Shape;1842;p47"/>
            <p:cNvSpPr/>
            <p:nvPr/>
          </p:nvSpPr>
          <p:spPr>
            <a:xfrm>
              <a:off x="6370700" y="2803900"/>
              <a:ext cx="332725" cy="530675"/>
            </a:xfrm>
            <a:custGeom>
              <a:rect b="b" l="l" r="r" t="t"/>
              <a:pathLst>
                <a:path extrusionOk="0" h="21227" w="13309">
                  <a:moveTo>
                    <a:pt x="10738" y="1218"/>
                  </a:moveTo>
                  <a:cubicBezTo>
                    <a:pt x="10794" y="1574"/>
                    <a:pt x="10850" y="1932"/>
                    <a:pt x="10905" y="2289"/>
                  </a:cubicBezTo>
                  <a:cubicBezTo>
                    <a:pt x="10816" y="2219"/>
                    <a:pt x="10706" y="2183"/>
                    <a:pt x="10600" y="2183"/>
                  </a:cubicBezTo>
                  <a:cubicBezTo>
                    <a:pt x="10392" y="2183"/>
                    <a:pt x="10196" y="2320"/>
                    <a:pt x="10194" y="2608"/>
                  </a:cubicBezTo>
                  <a:cubicBezTo>
                    <a:pt x="10194" y="2619"/>
                    <a:pt x="10194" y="2630"/>
                    <a:pt x="10194" y="2641"/>
                  </a:cubicBezTo>
                  <a:cubicBezTo>
                    <a:pt x="10171" y="2647"/>
                    <a:pt x="10148" y="2654"/>
                    <a:pt x="10126" y="2664"/>
                  </a:cubicBezTo>
                  <a:cubicBezTo>
                    <a:pt x="10276" y="2076"/>
                    <a:pt x="10472" y="1554"/>
                    <a:pt x="10737" y="1218"/>
                  </a:cubicBezTo>
                  <a:close/>
                  <a:moveTo>
                    <a:pt x="9885" y="3894"/>
                  </a:moveTo>
                  <a:lnTo>
                    <a:pt x="9885" y="3894"/>
                  </a:lnTo>
                  <a:cubicBezTo>
                    <a:pt x="9872" y="5224"/>
                    <a:pt x="9857" y="6554"/>
                    <a:pt x="9842" y="7884"/>
                  </a:cubicBezTo>
                  <a:cubicBezTo>
                    <a:pt x="9692" y="7948"/>
                    <a:pt x="9572" y="8083"/>
                    <a:pt x="9570" y="8279"/>
                  </a:cubicBezTo>
                  <a:cubicBezTo>
                    <a:pt x="9567" y="8442"/>
                    <a:pt x="9572" y="8605"/>
                    <a:pt x="9572" y="8768"/>
                  </a:cubicBezTo>
                  <a:cubicBezTo>
                    <a:pt x="9528" y="8651"/>
                    <a:pt x="9442" y="8567"/>
                    <a:pt x="9339" y="8518"/>
                  </a:cubicBezTo>
                  <a:cubicBezTo>
                    <a:pt x="9417" y="7718"/>
                    <a:pt x="9504" y="6918"/>
                    <a:pt x="9616" y="6122"/>
                  </a:cubicBezTo>
                  <a:cubicBezTo>
                    <a:pt x="9679" y="5673"/>
                    <a:pt x="9747" y="4802"/>
                    <a:pt x="9885" y="3894"/>
                  </a:cubicBezTo>
                  <a:close/>
                  <a:moveTo>
                    <a:pt x="11526" y="6885"/>
                  </a:moveTo>
                  <a:cubicBezTo>
                    <a:pt x="11656" y="7993"/>
                    <a:pt x="11780" y="9101"/>
                    <a:pt x="11883" y="10212"/>
                  </a:cubicBezTo>
                  <a:cubicBezTo>
                    <a:pt x="11883" y="10213"/>
                    <a:pt x="11883" y="10215"/>
                    <a:pt x="11885" y="10216"/>
                  </a:cubicBezTo>
                  <a:cubicBezTo>
                    <a:pt x="11833" y="10194"/>
                    <a:pt x="11779" y="10181"/>
                    <a:pt x="11724" y="10178"/>
                  </a:cubicBezTo>
                  <a:cubicBezTo>
                    <a:pt x="11680" y="9079"/>
                    <a:pt x="11612" y="7981"/>
                    <a:pt x="11526" y="6885"/>
                  </a:cubicBezTo>
                  <a:close/>
                  <a:moveTo>
                    <a:pt x="3003" y="6925"/>
                  </a:moveTo>
                  <a:cubicBezTo>
                    <a:pt x="3012" y="6935"/>
                    <a:pt x="3019" y="6944"/>
                    <a:pt x="3026" y="6954"/>
                  </a:cubicBezTo>
                  <a:cubicBezTo>
                    <a:pt x="3394" y="7962"/>
                    <a:pt x="3774" y="8966"/>
                    <a:pt x="4165" y="9963"/>
                  </a:cubicBezTo>
                  <a:cubicBezTo>
                    <a:pt x="4287" y="10497"/>
                    <a:pt x="4409" y="11031"/>
                    <a:pt x="4531" y="11564"/>
                  </a:cubicBezTo>
                  <a:cubicBezTo>
                    <a:pt x="3885" y="10065"/>
                    <a:pt x="3381" y="8511"/>
                    <a:pt x="3003" y="6925"/>
                  </a:cubicBezTo>
                  <a:close/>
                  <a:moveTo>
                    <a:pt x="8961" y="12180"/>
                  </a:moveTo>
                  <a:cubicBezTo>
                    <a:pt x="8988" y="12686"/>
                    <a:pt x="9008" y="13192"/>
                    <a:pt x="9023" y="13699"/>
                  </a:cubicBezTo>
                  <a:cubicBezTo>
                    <a:pt x="9020" y="13700"/>
                    <a:pt x="9016" y="13701"/>
                    <a:pt x="9011" y="13704"/>
                  </a:cubicBezTo>
                  <a:cubicBezTo>
                    <a:pt x="8919" y="13250"/>
                    <a:pt x="8832" y="12794"/>
                    <a:pt x="8758" y="12335"/>
                  </a:cubicBezTo>
                  <a:cubicBezTo>
                    <a:pt x="8838" y="12304"/>
                    <a:pt x="8908" y="12252"/>
                    <a:pt x="8961" y="12180"/>
                  </a:cubicBezTo>
                  <a:close/>
                  <a:moveTo>
                    <a:pt x="1690" y="4846"/>
                  </a:moveTo>
                  <a:cubicBezTo>
                    <a:pt x="2173" y="7892"/>
                    <a:pt x="3110" y="10840"/>
                    <a:pt x="4505" y="13585"/>
                  </a:cubicBezTo>
                  <a:cubicBezTo>
                    <a:pt x="4499" y="13626"/>
                    <a:pt x="4500" y="13669"/>
                    <a:pt x="4508" y="13713"/>
                  </a:cubicBezTo>
                  <a:cubicBezTo>
                    <a:pt x="3596" y="12279"/>
                    <a:pt x="2833" y="10743"/>
                    <a:pt x="2260" y="9144"/>
                  </a:cubicBezTo>
                  <a:cubicBezTo>
                    <a:pt x="1938" y="8243"/>
                    <a:pt x="1642" y="7315"/>
                    <a:pt x="1455" y="6376"/>
                  </a:cubicBezTo>
                  <a:cubicBezTo>
                    <a:pt x="1328" y="5745"/>
                    <a:pt x="1349" y="5148"/>
                    <a:pt x="1690" y="4846"/>
                  </a:cubicBezTo>
                  <a:close/>
                  <a:moveTo>
                    <a:pt x="6194" y="14350"/>
                  </a:moveTo>
                  <a:cubicBezTo>
                    <a:pt x="6219" y="14547"/>
                    <a:pt x="6245" y="14745"/>
                    <a:pt x="6272" y="14942"/>
                  </a:cubicBezTo>
                  <a:cubicBezTo>
                    <a:pt x="6239" y="14887"/>
                    <a:pt x="6206" y="14833"/>
                    <a:pt x="6172" y="14778"/>
                  </a:cubicBezTo>
                  <a:cubicBezTo>
                    <a:pt x="6179" y="14636"/>
                    <a:pt x="6186" y="14493"/>
                    <a:pt x="6194" y="14350"/>
                  </a:cubicBezTo>
                  <a:close/>
                  <a:moveTo>
                    <a:pt x="11058" y="1"/>
                  </a:moveTo>
                  <a:cubicBezTo>
                    <a:pt x="11019" y="1"/>
                    <a:pt x="10981" y="7"/>
                    <a:pt x="10946" y="19"/>
                  </a:cubicBezTo>
                  <a:cubicBezTo>
                    <a:pt x="9305" y="602"/>
                    <a:pt x="9220" y="3116"/>
                    <a:pt x="8971" y="4550"/>
                  </a:cubicBezTo>
                  <a:cubicBezTo>
                    <a:pt x="8788" y="5610"/>
                    <a:pt x="8649" y="6673"/>
                    <a:pt x="8535" y="7742"/>
                  </a:cubicBezTo>
                  <a:cubicBezTo>
                    <a:pt x="7352" y="6117"/>
                    <a:pt x="5963" y="4561"/>
                    <a:pt x="4197" y="3819"/>
                  </a:cubicBezTo>
                  <a:cubicBezTo>
                    <a:pt x="3893" y="3691"/>
                    <a:pt x="3557" y="3606"/>
                    <a:pt x="3234" y="3606"/>
                  </a:cubicBezTo>
                  <a:cubicBezTo>
                    <a:pt x="3041" y="3606"/>
                    <a:pt x="2853" y="3636"/>
                    <a:pt x="2679" y="3706"/>
                  </a:cubicBezTo>
                  <a:cubicBezTo>
                    <a:pt x="2392" y="3631"/>
                    <a:pt x="2140" y="3597"/>
                    <a:pt x="1919" y="3597"/>
                  </a:cubicBezTo>
                  <a:cubicBezTo>
                    <a:pt x="1" y="3597"/>
                    <a:pt x="458" y="6213"/>
                    <a:pt x="894" y="7777"/>
                  </a:cubicBezTo>
                  <a:cubicBezTo>
                    <a:pt x="1715" y="10705"/>
                    <a:pt x="3101" y="13473"/>
                    <a:pt x="4951" y="15886"/>
                  </a:cubicBezTo>
                  <a:cubicBezTo>
                    <a:pt x="5705" y="16872"/>
                    <a:pt x="6634" y="18075"/>
                    <a:pt x="7719" y="18994"/>
                  </a:cubicBezTo>
                  <a:cubicBezTo>
                    <a:pt x="8445" y="19809"/>
                    <a:pt x="9254" y="20497"/>
                    <a:pt x="10146" y="20931"/>
                  </a:cubicBezTo>
                  <a:cubicBezTo>
                    <a:pt x="10566" y="21136"/>
                    <a:pt x="10921" y="21226"/>
                    <a:pt x="11218" y="21226"/>
                  </a:cubicBezTo>
                  <a:cubicBezTo>
                    <a:pt x="12326" y="21226"/>
                    <a:pt x="12632" y="19967"/>
                    <a:pt x="12604" y="18695"/>
                  </a:cubicBezTo>
                  <a:cubicBezTo>
                    <a:pt x="13309" y="16815"/>
                    <a:pt x="13076" y="14091"/>
                    <a:pt x="12978" y="12688"/>
                  </a:cubicBezTo>
                  <a:lnTo>
                    <a:pt x="12978" y="12688"/>
                  </a:lnTo>
                  <a:lnTo>
                    <a:pt x="12978" y="12689"/>
                  </a:lnTo>
                  <a:cubicBezTo>
                    <a:pt x="12686" y="8549"/>
                    <a:pt x="12160" y="4422"/>
                    <a:pt x="11490" y="328"/>
                  </a:cubicBezTo>
                  <a:cubicBezTo>
                    <a:pt x="11460" y="141"/>
                    <a:pt x="11247" y="1"/>
                    <a:pt x="1105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47"/>
            <p:cNvSpPr/>
            <p:nvPr/>
          </p:nvSpPr>
          <p:spPr>
            <a:xfrm>
              <a:off x="6752275" y="2917725"/>
              <a:ext cx="353400" cy="408350"/>
            </a:xfrm>
            <a:custGeom>
              <a:rect b="b" l="l" r="r" t="t"/>
              <a:pathLst>
                <a:path extrusionOk="0" h="16334" w="14136">
                  <a:moveTo>
                    <a:pt x="5083" y="1504"/>
                  </a:moveTo>
                  <a:cubicBezTo>
                    <a:pt x="5046" y="2365"/>
                    <a:pt x="4981" y="3221"/>
                    <a:pt x="4890" y="4073"/>
                  </a:cubicBezTo>
                  <a:cubicBezTo>
                    <a:pt x="4868" y="3865"/>
                    <a:pt x="4846" y="3659"/>
                    <a:pt x="4821" y="3452"/>
                  </a:cubicBezTo>
                  <a:cubicBezTo>
                    <a:pt x="4788" y="3188"/>
                    <a:pt x="4552" y="3020"/>
                    <a:pt x="4330" y="3020"/>
                  </a:cubicBezTo>
                  <a:cubicBezTo>
                    <a:pt x="4324" y="3020"/>
                    <a:pt x="4319" y="3021"/>
                    <a:pt x="4313" y="3021"/>
                  </a:cubicBezTo>
                  <a:cubicBezTo>
                    <a:pt x="4398" y="2716"/>
                    <a:pt x="4501" y="2428"/>
                    <a:pt x="4643" y="2203"/>
                  </a:cubicBezTo>
                  <a:lnTo>
                    <a:pt x="4644" y="2203"/>
                  </a:lnTo>
                  <a:cubicBezTo>
                    <a:pt x="4654" y="1810"/>
                    <a:pt x="4802" y="1579"/>
                    <a:pt x="5083" y="1504"/>
                  </a:cubicBezTo>
                  <a:close/>
                  <a:moveTo>
                    <a:pt x="12649" y="5197"/>
                  </a:moveTo>
                  <a:lnTo>
                    <a:pt x="12649" y="5197"/>
                  </a:lnTo>
                  <a:cubicBezTo>
                    <a:pt x="12415" y="5647"/>
                    <a:pt x="11975" y="6107"/>
                    <a:pt x="11490" y="6539"/>
                  </a:cubicBezTo>
                  <a:cubicBezTo>
                    <a:pt x="11568" y="6397"/>
                    <a:pt x="11643" y="6255"/>
                    <a:pt x="11715" y="6107"/>
                  </a:cubicBezTo>
                  <a:cubicBezTo>
                    <a:pt x="11825" y="5875"/>
                    <a:pt x="11731" y="5626"/>
                    <a:pt x="11552" y="5510"/>
                  </a:cubicBezTo>
                  <a:cubicBezTo>
                    <a:pt x="11912" y="5392"/>
                    <a:pt x="12278" y="5291"/>
                    <a:pt x="12649" y="5197"/>
                  </a:cubicBezTo>
                  <a:close/>
                  <a:moveTo>
                    <a:pt x="5917" y="3256"/>
                  </a:moveTo>
                  <a:cubicBezTo>
                    <a:pt x="6034" y="4611"/>
                    <a:pt x="6046" y="5966"/>
                    <a:pt x="5986" y="7323"/>
                  </a:cubicBezTo>
                  <a:cubicBezTo>
                    <a:pt x="5784" y="7489"/>
                    <a:pt x="5586" y="7663"/>
                    <a:pt x="5392" y="7839"/>
                  </a:cubicBezTo>
                  <a:cubicBezTo>
                    <a:pt x="5658" y="6322"/>
                    <a:pt x="5831" y="4795"/>
                    <a:pt x="5917" y="3256"/>
                  </a:cubicBezTo>
                  <a:close/>
                  <a:moveTo>
                    <a:pt x="4147" y="6093"/>
                  </a:moveTo>
                  <a:lnTo>
                    <a:pt x="4147" y="6093"/>
                  </a:lnTo>
                  <a:cubicBezTo>
                    <a:pt x="4179" y="6920"/>
                    <a:pt x="4176" y="7748"/>
                    <a:pt x="4141" y="8576"/>
                  </a:cubicBezTo>
                  <a:cubicBezTo>
                    <a:pt x="4081" y="8842"/>
                    <a:pt x="4020" y="9110"/>
                    <a:pt x="3954" y="9375"/>
                  </a:cubicBezTo>
                  <a:cubicBezTo>
                    <a:pt x="3932" y="9466"/>
                    <a:pt x="3942" y="9555"/>
                    <a:pt x="3975" y="9635"/>
                  </a:cubicBezTo>
                  <a:cubicBezTo>
                    <a:pt x="3909" y="9849"/>
                    <a:pt x="3842" y="10064"/>
                    <a:pt x="3772" y="10275"/>
                  </a:cubicBezTo>
                  <a:cubicBezTo>
                    <a:pt x="3836" y="9859"/>
                    <a:pt x="3907" y="9444"/>
                    <a:pt x="3989" y="9028"/>
                  </a:cubicBezTo>
                  <a:cubicBezTo>
                    <a:pt x="4044" y="8751"/>
                    <a:pt x="3829" y="8514"/>
                    <a:pt x="3595" y="8470"/>
                  </a:cubicBezTo>
                  <a:cubicBezTo>
                    <a:pt x="3700" y="8005"/>
                    <a:pt x="3804" y="7540"/>
                    <a:pt x="3900" y="7073"/>
                  </a:cubicBezTo>
                  <a:cubicBezTo>
                    <a:pt x="3903" y="7056"/>
                    <a:pt x="3904" y="7040"/>
                    <a:pt x="3906" y="7024"/>
                  </a:cubicBezTo>
                  <a:cubicBezTo>
                    <a:pt x="3987" y="6714"/>
                    <a:pt x="4067" y="6403"/>
                    <a:pt x="4147" y="6093"/>
                  </a:cubicBezTo>
                  <a:close/>
                  <a:moveTo>
                    <a:pt x="5440" y="9018"/>
                  </a:moveTo>
                  <a:lnTo>
                    <a:pt x="5440" y="9018"/>
                  </a:lnTo>
                  <a:cubicBezTo>
                    <a:pt x="5303" y="9518"/>
                    <a:pt x="5163" y="10017"/>
                    <a:pt x="5018" y="10514"/>
                  </a:cubicBezTo>
                  <a:cubicBezTo>
                    <a:pt x="5024" y="10227"/>
                    <a:pt x="5025" y="9940"/>
                    <a:pt x="5025" y="9653"/>
                  </a:cubicBezTo>
                  <a:cubicBezTo>
                    <a:pt x="5046" y="9560"/>
                    <a:pt x="5068" y="9469"/>
                    <a:pt x="5087" y="9377"/>
                  </a:cubicBezTo>
                  <a:cubicBezTo>
                    <a:pt x="5203" y="9254"/>
                    <a:pt x="5321" y="9135"/>
                    <a:pt x="5440" y="9018"/>
                  </a:cubicBezTo>
                  <a:close/>
                  <a:moveTo>
                    <a:pt x="9245" y="9656"/>
                  </a:moveTo>
                  <a:lnTo>
                    <a:pt x="9245" y="9656"/>
                  </a:lnTo>
                  <a:cubicBezTo>
                    <a:pt x="8861" y="10075"/>
                    <a:pt x="8472" y="10489"/>
                    <a:pt x="8074" y="10892"/>
                  </a:cubicBezTo>
                  <a:cubicBezTo>
                    <a:pt x="8057" y="10858"/>
                    <a:pt x="8040" y="10824"/>
                    <a:pt x="8018" y="10793"/>
                  </a:cubicBezTo>
                  <a:cubicBezTo>
                    <a:pt x="8427" y="10415"/>
                    <a:pt x="8836" y="10036"/>
                    <a:pt x="9245" y="9656"/>
                  </a:cubicBezTo>
                  <a:close/>
                  <a:moveTo>
                    <a:pt x="3903" y="12537"/>
                  </a:moveTo>
                  <a:lnTo>
                    <a:pt x="3900" y="12604"/>
                  </a:lnTo>
                  <a:cubicBezTo>
                    <a:pt x="3895" y="12732"/>
                    <a:pt x="3947" y="12834"/>
                    <a:pt x="4023" y="12907"/>
                  </a:cubicBezTo>
                  <a:cubicBezTo>
                    <a:pt x="4023" y="12912"/>
                    <a:pt x="4023" y="12916"/>
                    <a:pt x="4023" y="12921"/>
                  </a:cubicBezTo>
                  <a:cubicBezTo>
                    <a:pt x="3901" y="12963"/>
                    <a:pt x="3781" y="13009"/>
                    <a:pt x="3661" y="13055"/>
                  </a:cubicBezTo>
                  <a:cubicBezTo>
                    <a:pt x="3729" y="12894"/>
                    <a:pt x="3800" y="12735"/>
                    <a:pt x="3864" y="12575"/>
                  </a:cubicBezTo>
                  <a:cubicBezTo>
                    <a:pt x="3878" y="12562"/>
                    <a:pt x="3889" y="12550"/>
                    <a:pt x="3903" y="12537"/>
                  </a:cubicBezTo>
                  <a:close/>
                  <a:moveTo>
                    <a:pt x="2643" y="12187"/>
                  </a:moveTo>
                  <a:lnTo>
                    <a:pt x="2643" y="12187"/>
                  </a:lnTo>
                  <a:cubicBezTo>
                    <a:pt x="2624" y="12393"/>
                    <a:pt x="2609" y="12601"/>
                    <a:pt x="2593" y="12809"/>
                  </a:cubicBezTo>
                  <a:cubicBezTo>
                    <a:pt x="2524" y="12894"/>
                    <a:pt x="2455" y="12978"/>
                    <a:pt x="2383" y="13059"/>
                  </a:cubicBezTo>
                  <a:cubicBezTo>
                    <a:pt x="2471" y="12768"/>
                    <a:pt x="2561" y="12478"/>
                    <a:pt x="2643" y="12187"/>
                  </a:cubicBezTo>
                  <a:close/>
                  <a:moveTo>
                    <a:pt x="5369" y="0"/>
                  </a:moveTo>
                  <a:cubicBezTo>
                    <a:pt x="5015" y="0"/>
                    <a:pt x="4647" y="200"/>
                    <a:pt x="4344" y="615"/>
                  </a:cubicBezTo>
                  <a:cubicBezTo>
                    <a:pt x="3797" y="1369"/>
                    <a:pt x="3642" y="2438"/>
                    <a:pt x="3373" y="3306"/>
                  </a:cubicBezTo>
                  <a:cubicBezTo>
                    <a:pt x="3011" y="4466"/>
                    <a:pt x="2651" y="5626"/>
                    <a:pt x="2289" y="6786"/>
                  </a:cubicBezTo>
                  <a:cubicBezTo>
                    <a:pt x="1547" y="9171"/>
                    <a:pt x="585" y="11592"/>
                    <a:pt x="176" y="14061"/>
                  </a:cubicBezTo>
                  <a:cubicBezTo>
                    <a:pt x="1" y="15122"/>
                    <a:pt x="27" y="15859"/>
                    <a:pt x="850" y="16040"/>
                  </a:cubicBezTo>
                  <a:cubicBezTo>
                    <a:pt x="982" y="16223"/>
                    <a:pt x="1189" y="16334"/>
                    <a:pt x="1496" y="16334"/>
                  </a:cubicBezTo>
                  <a:cubicBezTo>
                    <a:pt x="1654" y="16334"/>
                    <a:pt x="1838" y="16305"/>
                    <a:pt x="2052" y="16241"/>
                  </a:cubicBezTo>
                  <a:cubicBezTo>
                    <a:pt x="2405" y="16135"/>
                    <a:pt x="2751" y="15951"/>
                    <a:pt x="3086" y="15729"/>
                  </a:cubicBezTo>
                  <a:cubicBezTo>
                    <a:pt x="4254" y="15301"/>
                    <a:pt x="5312" y="14542"/>
                    <a:pt x="6260" y="13767"/>
                  </a:cubicBezTo>
                  <a:cubicBezTo>
                    <a:pt x="8068" y="12285"/>
                    <a:pt x="9663" y="10562"/>
                    <a:pt x="11193" y="8801"/>
                  </a:cubicBezTo>
                  <a:cubicBezTo>
                    <a:pt x="12275" y="7555"/>
                    <a:pt x="14135" y="6068"/>
                    <a:pt x="13795" y="4246"/>
                  </a:cubicBezTo>
                  <a:cubicBezTo>
                    <a:pt x="13756" y="4034"/>
                    <a:pt x="13545" y="3928"/>
                    <a:pt x="13348" y="3928"/>
                  </a:cubicBezTo>
                  <a:cubicBezTo>
                    <a:pt x="13315" y="3928"/>
                    <a:pt x="13282" y="3931"/>
                    <a:pt x="13251" y="3937"/>
                  </a:cubicBezTo>
                  <a:cubicBezTo>
                    <a:pt x="10934" y="4374"/>
                    <a:pt x="8781" y="5294"/>
                    <a:pt x="6900" y="6628"/>
                  </a:cubicBezTo>
                  <a:cubicBezTo>
                    <a:pt x="6925" y="5653"/>
                    <a:pt x="6910" y="4677"/>
                    <a:pt x="6839" y="3701"/>
                  </a:cubicBezTo>
                  <a:cubicBezTo>
                    <a:pt x="6780" y="2887"/>
                    <a:pt x="6807" y="1557"/>
                    <a:pt x="6441" y="802"/>
                  </a:cubicBezTo>
                  <a:cubicBezTo>
                    <a:pt x="6184" y="276"/>
                    <a:pt x="5786" y="0"/>
                    <a:pt x="536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47"/>
            <p:cNvSpPr/>
            <p:nvPr/>
          </p:nvSpPr>
          <p:spPr>
            <a:xfrm>
              <a:off x="6701800" y="2746350"/>
              <a:ext cx="42575" cy="163425"/>
            </a:xfrm>
            <a:custGeom>
              <a:rect b="b" l="l" r="r" t="t"/>
              <a:pathLst>
                <a:path extrusionOk="0" h="6537" w="1703">
                  <a:moveTo>
                    <a:pt x="422" y="1"/>
                  </a:moveTo>
                  <a:cubicBezTo>
                    <a:pt x="202" y="1"/>
                    <a:pt x="0" y="140"/>
                    <a:pt x="37" y="422"/>
                  </a:cubicBezTo>
                  <a:cubicBezTo>
                    <a:pt x="284" y="2320"/>
                    <a:pt x="533" y="4217"/>
                    <a:pt x="780" y="6117"/>
                  </a:cubicBezTo>
                  <a:cubicBezTo>
                    <a:pt x="817" y="6396"/>
                    <a:pt x="1058" y="6537"/>
                    <a:pt x="1280" y="6537"/>
                  </a:cubicBezTo>
                  <a:cubicBezTo>
                    <a:pt x="1500" y="6537"/>
                    <a:pt x="1702" y="6398"/>
                    <a:pt x="1665" y="6117"/>
                  </a:cubicBezTo>
                  <a:cubicBezTo>
                    <a:pt x="1418" y="4219"/>
                    <a:pt x="1170" y="2320"/>
                    <a:pt x="922" y="422"/>
                  </a:cubicBezTo>
                  <a:cubicBezTo>
                    <a:pt x="886" y="142"/>
                    <a:pt x="644" y="1"/>
                    <a:pt x="42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47"/>
            <p:cNvSpPr/>
            <p:nvPr/>
          </p:nvSpPr>
          <p:spPr>
            <a:xfrm>
              <a:off x="6759275" y="2720625"/>
              <a:ext cx="50100" cy="163525"/>
            </a:xfrm>
            <a:custGeom>
              <a:rect b="b" l="l" r="r" t="t"/>
              <a:pathLst>
                <a:path extrusionOk="0" h="6541" w="2004">
                  <a:moveTo>
                    <a:pt x="1466" y="1"/>
                  </a:moveTo>
                  <a:cubicBezTo>
                    <a:pt x="1289" y="1"/>
                    <a:pt x="1113" y="93"/>
                    <a:pt x="1044" y="308"/>
                  </a:cubicBezTo>
                  <a:cubicBezTo>
                    <a:pt x="433" y="2200"/>
                    <a:pt x="95" y="4128"/>
                    <a:pt x="12" y="6113"/>
                  </a:cubicBezTo>
                  <a:cubicBezTo>
                    <a:pt x="0" y="6398"/>
                    <a:pt x="216" y="6540"/>
                    <a:pt x="437" y="6540"/>
                  </a:cubicBezTo>
                  <a:cubicBezTo>
                    <a:pt x="659" y="6540"/>
                    <a:pt x="886" y="6398"/>
                    <a:pt x="898" y="6113"/>
                  </a:cubicBezTo>
                  <a:cubicBezTo>
                    <a:pt x="976" y="4206"/>
                    <a:pt x="1311" y="2358"/>
                    <a:pt x="1898" y="543"/>
                  </a:cubicBezTo>
                  <a:cubicBezTo>
                    <a:pt x="2004" y="215"/>
                    <a:pt x="1735" y="1"/>
                    <a:pt x="146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47"/>
            <p:cNvSpPr/>
            <p:nvPr/>
          </p:nvSpPr>
          <p:spPr>
            <a:xfrm>
              <a:off x="6791375" y="2759950"/>
              <a:ext cx="91325" cy="138825"/>
            </a:xfrm>
            <a:custGeom>
              <a:rect b="b" l="l" r="r" t="t"/>
              <a:pathLst>
                <a:path extrusionOk="0" h="5553" w="3653">
                  <a:moveTo>
                    <a:pt x="3036" y="1"/>
                  </a:moveTo>
                  <a:cubicBezTo>
                    <a:pt x="2901" y="1"/>
                    <a:pt x="2765" y="61"/>
                    <a:pt x="2671" y="206"/>
                  </a:cubicBezTo>
                  <a:cubicBezTo>
                    <a:pt x="1707" y="1695"/>
                    <a:pt x="870" y="3250"/>
                    <a:pt x="157" y="4874"/>
                  </a:cubicBezTo>
                  <a:cubicBezTo>
                    <a:pt x="0" y="5228"/>
                    <a:pt x="311" y="5552"/>
                    <a:pt x="595" y="5552"/>
                  </a:cubicBezTo>
                  <a:cubicBezTo>
                    <a:pt x="725" y="5552"/>
                    <a:pt x="849" y="5485"/>
                    <a:pt x="920" y="5321"/>
                  </a:cubicBezTo>
                  <a:cubicBezTo>
                    <a:pt x="1635" y="3697"/>
                    <a:pt x="2473" y="2142"/>
                    <a:pt x="3436" y="653"/>
                  </a:cubicBezTo>
                  <a:cubicBezTo>
                    <a:pt x="3652" y="318"/>
                    <a:pt x="3346" y="1"/>
                    <a:pt x="303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7" name="Google Shape;1847;p47"/>
          <p:cNvGrpSpPr/>
          <p:nvPr/>
        </p:nvGrpSpPr>
        <p:grpSpPr>
          <a:xfrm>
            <a:off x="7478868" y="4025465"/>
            <a:ext cx="912734" cy="492679"/>
            <a:chOff x="1975375" y="3883300"/>
            <a:chExt cx="1282650" cy="717250"/>
          </a:xfrm>
        </p:grpSpPr>
        <p:sp>
          <p:nvSpPr>
            <p:cNvPr id="1848" name="Google Shape;1848;p47"/>
            <p:cNvSpPr/>
            <p:nvPr/>
          </p:nvSpPr>
          <p:spPr>
            <a:xfrm>
              <a:off x="1975850" y="3896200"/>
              <a:ext cx="1282175" cy="704350"/>
            </a:xfrm>
            <a:custGeom>
              <a:rect b="b" l="l" r="r" t="t"/>
              <a:pathLst>
                <a:path extrusionOk="0" h="28174" w="51287">
                  <a:moveTo>
                    <a:pt x="43921" y="993"/>
                  </a:moveTo>
                  <a:cubicBezTo>
                    <a:pt x="45405" y="993"/>
                    <a:pt x="46566" y="1502"/>
                    <a:pt x="46748" y="3002"/>
                  </a:cubicBezTo>
                  <a:cubicBezTo>
                    <a:pt x="47279" y="7401"/>
                    <a:pt x="42886" y="8944"/>
                    <a:pt x="39509" y="9712"/>
                  </a:cubicBezTo>
                  <a:cubicBezTo>
                    <a:pt x="36483" y="10402"/>
                    <a:pt x="33382" y="10743"/>
                    <a:pt x="30279" y="10743"/>
                  </a:cubicBezTo>
                  <a:cubicBezTo>
                    <a:pt x="29558" y="10743"/>
                    <a:pt x="28837" y="10724"/>
                    <a:pt x="28118" y="10688"/>
                  </a:cubicBezTo>
                  <a:cubicBezTo>
                    <a:pt x="27545" y="10658"/>
                    <a:pt x="26979" y="10610"/>
                    <a:pt x="26414" y="10552"/>
                  </a:cubicBezTo>
                  <a:cubicBezTo>
                    <a:pt x="27285" y="9765"/>
                    <a:pt x="28159" y="8988"/>
                    <a:pt x="29052" y="8235"/>
                  </a:cubicBezTo>
                  <a:cubicBezTo>
                    <a:pt x="31450" y="6206"/>
                    <a:pt x="34014" y="4341"/>
                    <a:pt x="36860" y="2986"/>
                  </a:cubicBezTo>
                  <a:cubicBezTo>
                    <a:pt x="38100" y="2395"/>
                    <a:pt x="41456" y="993"/>
                    <a:pt x="43921" y="993"/>
                  </a:cubicBezTo>
                  <a:close/>
                  <a:moveTo>
                    <a:pt x="38516" y="14017"/>
                  </a:moveTo>
                  <a:cubicBezTo>
                    <a:pt x="40062" y="14017"/>
                    <a:pt x="41709" y="14297"/>
                    <a:pt x="42820" y="15462"/>
                  </a:cubicBezTo>
                  <a:cubicBezTo>
                    <a:pt x="43848" y="16539"/>
                    <a:pt x="44041" y="18331"/>
                    <a:pt x="42441" y="19171"/>
                  </a:cubicBezTo>
                  <a:cubicBezTo>
                    <a:pt x="41635" y="19596"/>
                    <a:pt x="40545" y="19647"/>
                    <a:pt x="39668" y="19765"/>
                  </a:cubicBezTo>
                  <a:cubicBezTo>
                    <a:pt x="37648" y="20039"/>
                    <a:pt x="35611" y="20175"/>
                    <a:pt x="33573" y="20175"/>
                  </a:cubicBezTo>
                  <a:cubicBezTo>
                    <a:pt x="32128" y="20175"/>
                    <a:pt x="30682" y="20106"/>
                    <a:pt x="29242" y="19970"/>
                  </a:cubicBezTo>
                  <a:cubicBezTo>
                    <a:pt x="27523" y="19808"/>
                    <a:pt x="25821" y="19540"/>
                    <a:pt x="24130" y="19221"/>
                  </a:cubicBezTo>
                  <a:cubicBezTo>
                    <a:pt x="25469" y="18272"/>
                    <a:pt x="26821" y="17342"/>
                    <a:pt x="28222" y="16496"/>
                  </a:cubicBezTo>
                  <a:cubicBezTo>
                    <a:pt x="31220" y="14685"/>
                    <a:pt x="34754" y="14098"/>
                    <a:pt x="38222" y="14020"/>
                  </a:cubicBezTo>
                  <a:cubicBezTo>
                    <a:pt x="38319" y="14018"/>
                    <a:pt x="38417" y="14017"/>
                    <a:pt x="38516" y="14017"/>
                  </a:cubicBezTo>
                  <a:close/>
                  <a:moveTo>
                    <a:pt x="6289" y="17197"/>
                  </a:moveTo>
                  <a:cubicBezTo>
                    <a:pt x="6828" y="17197"/>
                    <a:pt x="7318" y="17223"/>
                    <a:pt x="7688" y="17243"/>
                  </a:cubicBezTo>
                  <a:cubicBezTo>
                    <a:pt x="9651" y="17355"/>
                    <a:pt x="11604" y="17698"/>
                    <a:pt x="13533" y="18067"/>
                  </a:cubicBezTo>
                  <a:cubicBezTo>
                    <a:pt x="14026" y="18163"/>
                    <a:pt x="14517" y="18261"/>
                    <a:pt x="15009" y="18362"/>
                  </a:cubicBezTo>
                  <a:cubicBezTo>
                    <a:pt x="13795" y="19084"/>
                    <a:pt x="12531" y="19727"/>
                    <a:pt x="11191" y="20251"/>
                  </a:cubicBezTo>
                  <a:cubicBezTo>
                    <a:pt x="9654" y="20852"/>
                    <a:pt x="8028" y="21285"/>
                    <a:pt x="6384" y="21457"/>
                  </a:cubicBezTo>
                  <a:cubicBezTo>
                    <a:pt x="5872" y="21511"/>
                    <a:pt x="5347" y="21552"/>
                    <a:pt x="4826" y="21552"/>
                  </a:cubicBezTo>
                  <a:cubicBezTo>
                    <a:pt x="4588" y="21552"/>
                    <a:pt x="4352" y="21543"/>
                    <a:pt x="4117" y="21523"/>
                  </a:cubicBezTo>
                  <a:cubicBezTo>
                    <a:pt x="3786" y="21495"/>
                    <a:pt x="3423" y="21444"/>
                    <a:pt x="3107" y="21339"/>
                  </a:cubicBezTo>
                  <a:cubicBezTo>
                    <a:pt x="2695" y="21241"/>
                    <a:pt x="2325" y="21042"/>
                    <a:pt x="2000" y="20742"/>
                  </a:cubicBezTo>
                  <a:cubicBezTo>
                    <a:pt x="2065" y="19983"/>
                    <a:pt x="2130" y="19225"/>
                    <a:pt x="2194" y="18467"/>
                  </a:cubicBezTo>
                  <a:cubicBezTo>
                    <a:pt x="2880" y="17398"/>
                    <a:pt x="4776" y="17197"/>
                    <a:pt x="6289" y="17197"/>
                  </a:cubicBezTo>
                  <a:close/>
                  <a:moveTo>
                    <a:pt x="13608" y="23608"/>
                  </a:moveTo>
                  <a:cubicBezTo>
                    <a:pt x="14335" y="23608"/>
                    <a:pt x="15070" y="23655"/>
                    <a:pt x="15790" y="23727"/>
                  </a:cubicBezTo>
                  <a:cubicBezTo>
                    <a:pt x="13720" y="25141"/>
                    <a:pt x="11223" y="26639"/>
                    <a:pt x="9003" y="26639"/>
                  </a:cubicBezTo>
                  <a:cubicBezTo>
                    <a:pt x="8399" y="26639"/>
                    <a:pt x="7816" y="26528"/>
                    <a:pt x="7267" y="26275"/>
                  </a:cubicBezTo>
                  <a:cubicBezTo>
                    <a:pt x="8669" y="24177"/>
                    <a:pt x="11092" y="23608"/>
                    <a:pt x="13608" y="23608"/>
                  </a:cubicBezTo>
                  <a:close/>
                  <a:moveTo>
                    <a:pt x="44020" y="1"/>
                  </a:moveTo>
                  <a:cubicBezTo>
                    <a:pt x="43743" y="1"/>
                    <a:pt x="43468" y="15"/>
                    <a:pt x="43205" y="40"/>
                  </a:cubicBezTo>
                  <a:cubicBezTo>
                    <a:pt x="37286" y="602"/>
                    <a:pt x="32168" y="4126"/>
                    <a:pt x="27784" y="7897"/>
                  </a:cubicBezTo>
                  <a:cubicBezTo>
                    <a:pt x="26843" y="8704"/>
                    <a:pt x="25917" y="9540"/>
                    <a:pt x="24991" y="10379"/>
                  </a:cubicBezTo>
                  <a:cubicBezTo>
                    <a:pt x="22255" y="9995"/>
                    <a:pt x="19583" y="9341"/>
                    <a:pt x="16876" y="8657"/>
                  </a:cubicBezTo>
                  <a:cubicBezTo>
                    <a:pt x="14456" y="8047"/>
                    <a:pt x="12048" y="7561"/>
                    <a:pt x="9596" y="7561"/>
                  </a:cubicBezTo>
                  <a:cubicBezTo>
                    <a:pt x="8714" y="7561"/>
                    <a:pt x="7827" y="7623"/>
                    <a:pt x="6932" y="7766"/>
                  </a:cubicBezTo>
                  <a:cubicBezTo>
                    <a:pt x="6280" y="7869"/>
                    <a:pt x="6511" y="8818"/>
                    <a:pt x="7122" y="8818"/>
                  </a:cubicBezTo>
                  <a:cubicBezTo>
                    <a:pt x="7154" y="8818"/>
                    <a:pt x="7186" y="8816"/>
                    <a:pt x="7220" y="8810"/>
                  </a:cubicBezTo>
                  <a:cubicBezTo>
                    <a:pt x="8017" y="8684"/>
                    <a:pt x="8809" y="8628"/>
                    <a:pt x="9598" y="8628"/>
                  </a:cubicBezTo>
                  <a:cubicBezTo>
                    <a:pt x="12507" y="8628"/>
                    <a:pt x="15362" y="9385"/>
                    <a:pt x="18193" y="10117"/>
                  </a:cubicBezTo>
                  <a:cubicBezTo>
                    <a:pt x="20099" y="10610"/>
                    <a:pt x="22010" y="11030"/>
                    <a:pt x="23942" y="11332"/>
                  </a:cubicBezTo>
                  <a:cubicBezTo>
                    <a:pt x="21501" y="13546"/>
                    <a:pt x="19031" y="15738"/>
                    <a:pt x="16306" y="17544"/>
                  </a:cubicBezTo>
                  <a:cubicBezTo>
                    <a:pt x="14116" y="17071"/>
                    <a:pt x="11918" y="16637"/>
                    <a:pt x="9693" y="16356"/>
                  </a:cubicBezTo>
                  <a:cubicBezTo>
                    <a:pt x="8694" y="16230"/>
                    <a:pt x="7564" y="16101"/>
                    <a:pt x="6431" y="16101"/>
                  </a:cubicBezTo>
                  <a:cubicBezTo>
                    <a:pt x="4803" y="16101"/>
                    <a:pt x="3171" y="16367"/>
                    <a:pt x="1918" y="17288"/>
                  </a:cubicBezTo>
                  <a:cubicBezTo>
                    <a:pt x="579" y="18270"/>
                    <a:pt x="1" y="20198"/>
                    <a:pt x="1234" y="21507"/>
                  </a:cubicBezTo>
                  <a:cubicBezTo>
                    <a:pt x="2082" y="22408"/>
                    <a:pt x="3399" y="22654"/>
                    <a:pt x="4701" y="22654"/>
                  </a:cubicBezTo>
                  <a:cubicBezTo>
                    <a:pt x="5532" y="22654"/>
                    <a:pt x="6358" y="22553"/>
                    <a:pt x="7052" y="22459"/>
                  </a:cubicBezTo>
                  <a:cubicBezTo>
                    <a:pt x="9726" y="22093"/>
                    <a:pt x="12281" y="21113"/>
                    <a:pt x="14641" y="19828"/>
                  </a:cubicBezTo>
                  <a:cubicBezTo>
                    <a:pt x="15299" y="19471"/>
                    <a:pt x="15937" y="19087"/>
                    <a:pt x="16562" y="18685"/>
                  </a:cubicBezTo>
                  <a:cubicBezTo>
                    <a:pt x="18219" y="19037"/>
                    <a:pt x="19870" y="19402"/>
                    <a:pt x="21523" y="19743"/>
                  </a:cubicBezTo>
                  <a:cubicBezTo>
                    <a:pt x="20399" y="20542"/>
                    <a:pt x="19274" y="21339"/>
                    <a:pt x="18129" y="22104"/>
                  </a:cubicBezTo>
                  <a:cubicBezTo>
                    <a:pt x="17822" y="22309"/>
                    <a:pt x="17486" y="22544"/>
                    <a:pt x="17130" y="22794"/>
                  </a:cubicBezTo>
                  <a:cubicBezTo>
                    <a:pt x="16034" y="22672"/>
                    <a:pt x="14938" y="22585"/>
                    <a:pt x="13841" y="22562"/>
                  </a:cubicBezTo>
                  <a:cubicBezTo>
                    <a:pt x="13726" y="22559"/>
                    <a:pt x="13611" y="22558"/>
                    <a:pt x="13497" y="22558"/>
                  </a:cubicBezTo>
                  <a:cubicBezTo>
                    <a:pt x="10538" y="22558"/>
                    <a:pt x="7529" y="23436"/>
                    <a:pt x="6042" y="26208"/>
                  </a:cubicBezTo>
                  <a:cubicBezTo>
                    <a:pt x="5899" y="26474"/>
                    <a:pt x="5983" y="26784"/>
                    <a:pt x="6236" y="26948"/>
                  </a:cubicBezTo>
                  <a:cubicBezTo>
                    <a:pt x="7091" y="27503"/>
                    <a:pt x="7981" y="27728"/>
                    <a:pt x="8877" y="27728"/>
                  </a:cubicBezTo>
                  <a:cubicBezTo>
                    <a:pt x="10149" y="27728"/>
                    <a:pt x="11432" y="27274"/>
                    <a:pt x="12646" y="26667"/>
                  </a:cubicBezTo>
                  <a:cubicBezTo>
                    <a:pt x="14270" y="25853"/>
                    <a:pt x="15831" y="24911"/>
                    <a:pt x="17358" y="23917"/>
                  </a:cubicBezTo>
                  <a:cubicBezTo>
                    <a:pt x="17887" y="23990"/>
                    <a:pt x="18397" y="24067"/>
                    <a:pt x="18877" y="24138"/>
                  </a:cubicBezTo>
                  <a:cubicBezTo>
                    <a:pt x="22908" y="24730"/>
                    <a:pt x="26871" y="25687"/>
                    <a:pt x="30858" y="26512"/>
                  </a:cubicBezTo>
                  <a:cubicBezTo>
                    <a:pt x="34538" y="27273"/>
                    <a:pt x="38257" y="27936"/>
                    <a:pt x="42019" y="28098"/>
                  </a:cubicBezTo>
                  <a:cubicBezTo>
                    <a:pt x="42804" y="28131"/>
                    <a:pt x="43649" y="28174"/>
                    <a:pt x="44508" y="28174"/>
                  </a:cubicBezTo>
                  <a:cubicBezTo>
                    <a:pt x="46836" y="28174"/>
                    <a:pt x="49272" y="27865"/>
                    <a:pt x="50904" y="26237"/>
                  </a:cubicBezTo>
                  <a:cubicBezTo>
                    <a:pt x="51286" y="25856"/>
                    <a:pt x="50916" y="25312"/>
                    <a:pt x="50500" y="25312"/>
                  </a:cubicBezTo>
                  <a:cubicBezTo>
                    <a:pt x="50377" y="25312"/>
                    <a:pt x="50251" y="25359"/>
                    <a:pt x="50139" y="25471"/>
                  </a:cubicBezTo>
                  <a:lnTo>
                    <a:pt x="50137" y="25471"/>
                  </a:lnTo>
                  <a:cubicBezTo>
                    <a:pt x="48612" y="26993"/>
                    <a:pt x="46330" y="27014"/>
                    <a:pt x="44304" y="27046"/>
                  </a:cubicBezTo>
                  <a:cubicBezTo>
                    <a:pt x="44111" y="27049"/>
                    <a:pt x="43918" y="27051"/>
                    <a:pt x="43725" y="27051"/>
                  </a:cubicBezTo>
                  <a:cubicBezTo>
                    <a:pt x="41850" y="27051"/>
                    <a:pt x="39977" y="26911"/>
                    <a:pt x="38117" y="26680"/>
                  </a:cubicBezTo>
                  <a:cubicBezTo>
                    <a:pt x="33807" y="26141"/>
                    <a:pt x="29576" y="25114"/>
                    <a:pt x="25330" y="24227"/>
                  </a:cubicBezTo>
                  <a:cubicBezTo>
                    <a:pt x="23159" y="23773"/>
                    <a:pt x="20956" y="23323"/>
                    <a:pt x="18738" y="23002"/>
                  </a:cubicBezTo>
                  <a:cubicBezTo>
                    <a:pt x="19346" y="22591"/>
                    <a:pt x="19948" y="22176"/>
                    <a:pt x="20548" y="21760"/>
                  </a:cubicBezTo>
                  <a:cubicBezTo>
                    <a:pt x="21365" y="21195"/>
                    <a:pt x="22174" y="20615"/>
                    <a:pt x="22983" y="20036"/>
                  </a:cubicBezTo>
                  <a:cubicBezTo>
                    <a:pt x="26512" y="20727"/>
                    <a:pt x="30061" y="21260"/>
                    <a:pt x="33703" y="21260"/>
                  </a:cubicBezTo>
                  <a:cubicBezTo>
                    <a:pt x="33851" y="21260"/>
                    <a:pt x="33999" y="21259"/>
                    <a:pt x="34147" y="21257"/>
                  </a:cubicBezTo>
                  <a:cubicBezTo>
                    <a:pt x="36824" y="21223"/>
                    <a:pt x="40449" y="21314"/>
                    <a:pt x="42943" y="20162"/>
                  </a:cubicBezTo>
                  <a:cubicBezTo>
                    <a:pt x="44972" y="19227"/>
                    <a:pt x="45265" y="16884"/>
                    <a:pt x="43983" y="15165"/>
                  </a:cubicBezTo>
                  <a:cubicBezTo>
                    <a:pt x="42664" y="13393"/>
                    <a:pt x="40538" y="12948"/>
                    <a:pt x="38454" y="12948"/>
                  </a:cubicBezTo>
                  <a:cubicBezTo>
                    <a:pt x="37971" y="12948"/>
                    <a:pt x="37490" y="12972"/>
                    <a:pt x="37021" y="13009"/>
                  </a:cubicBezTo>
                  <a:cubicBezTo>
                    <a:pt x="33591" y="13280"/>
                    <a:pt x="30373" y="13888"/>
                    <a:pt x="27414" y="15724"/>
                  </a:cubicBezTo>
                  <a:cubicBezTo>
                    <a:pt x="25792" y="16731"/>
                    <a:pt x="24225" y="17825"/>
                    <a:pt x="22665" y="18931"/>
                  </a:cubicBezTo>
                  <a:cubicBezTo>
                    <a:pt x="21032" y="18597"/>
                    <a:pt x="19405" y="18228"/>
                    <a:pt x="17776" y="17866"/>
                  </a:cubicBezTo>
                  <a:cubicBezTo>
                    <a:pt x="20463" y="15977"/>
                    <a:pt x="22899" y="13748"/>
                    <a:pt x="25337" y="11529"/>
                  </a:cubicBezTo>
                  <a:cubicBezTo>
                    <a:pt x="26149" y="11629"/>
                    <a:pt x="26964" y="11706"/>
                    <a:pt x="27787" y="11754"/>
                  </a:cubicBezTo>
                  <a:cubicBezTo>
                    <a:pt x="28611" y="11803"/>
                    <a:pt x="29436" y="11827"/>
                    <a:pt x="30262" y="11827"/>
                  </a:cubicBezTo>
                  <a:cubicBezTo>
                    <a:pt x="32803" y="11827"/>
                    <a:pt x="35345" y="11599"/>
                    <a:pt x="37847" y="11152"/>
                  </a:cubicBezTo>
                  <a:cubicBezTo>
                    <a:pt x="40313" y="10714"/>
                    <a:pt x="43308" y="10242"/>
                    <a:pt x="45353" y="8663"/>
                  </a:cubicBezTo>
                  <a:cubicBezTo>
                    <a:pt x="47093" y="7318"/>
                    <a:pt x="48228" y="4510"/>
                    <a:pt x="47776" y="2313"/>
                  </a:cubicBezTo>
                  <a:cubicBezTo>
                    <a:pt x="47403" y="502"/>
                    <a:pt x="45653" y="1"/>
                    <a:pt x="440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47"/>
            <p:cNvSpPr/>
            <p:nvPr/>
          </p:nvSpPr>
          <p:spPr>
            <a:xfrm>
              <a:off x="2200000" y="4472325"/>
              <a:ext cx="209275" cy="106025"/>
            </a:xfrm>
            <a:custGeom>
              <a:rect b="b" l="l" r="r" t="t"/>
              <a:pathLst>
                <a:path extrusionOk="0" h="4241" w="8371">
                  <a:moveTo>
                    <a:pt x="5554" y="64"/>
                  </a:moveTo>
                  <a:lnTo>
                    <a:pt x="5554" y="64"/>
                  </a:lnTo>
                  <a:cubicBezTo>
                    <a:pt x="5546" y="72"/>
                    <a:pt x="5540" y="77"/>
                    <a:pt x="5534" y="83"/>
                  </a:cubicBezTo>
                  <a:cubicBezTo>
                    <a:pt x="5531" y="85"/>
                    <a:pt x="5522" y="86"/>
                    <a:pt x="5516" y="88"/>
                  </a:cubicBezTo>
                  <a:lnTo>
                    <a:pt x="5531" y="70"/>
                  </a:lnTo>
                  <a:cubicBezTo>
                    <a:pt x="5534" y="69"/>
                    <a:pt x="5543" y="67"/>
                    <a:pt x="5554" y="64"/>
                  </a:cubicBezTo>
                  <a:close/>
                  <a:moveTo>
                    <a:pt x="4875" y="79"/>
                  </a:moveTo>
                  <a:cubicBezTo>
                    <a:pt x="4872" y="86"/>
                    <a:pt x="4870" y="92"/>
                    <a:pt x="4866" y="98"/>
                  </a:cubicBezTo>
                  <a:cubicBezTo>
                    <a:pt x="4863" y="101"/>
                    <a:pt x="4856" y="105"/>
                    <a:pt x="4850" y="108"/>
                  </a:cubicBezTo>
                  <a:cubicBezTo>
                    <a:pt x="4851" y="102"/>
                    <a:pt x="4851" y="97"/>
                    <a:pt x="4854" y="91"/>
                  </a:cubicBezTo>
                  <a:cubicBezTo>
                    <a:pt x="4857" y="88"/>
                    <a:pt x="4866" y="85"/>
                    <a:pt x="4875" y="79"/>
                  </a:cubicBezTo>
                  <a:close/>
                  <a:moveTo>
                    <a:pt x="5912" y="142"/>
                  </a:moveTo>
                  <a:lnTo>
                    <a:pt x="5910" y="148"/>
                  </a:lnTo>
                  <a:cubicBezTo>
                    <a:pt x="5905" y="148"/>
                    <a:pt x="5897" y="150"/>
                    <a:pt x="5893" y="151"/>
                  </a:cubicBezTo>
                  <a:lnTo>
                    <a:pt x="5893" y="147"/>
                  </a:lnTo>
                  <a:lnTo>
                    <a:pt x="5912" y="142"/>
                  </a:lnTo>
                  <a:close/>
                  <a:moveTo>
                    <a:pt x="6867" y="157"/>
                  </a:moveTo>
                  <a:lnTo>
                    <a:pt x="6864" y="161"/>
                  </a:lnTo>
                  <a:lnTo>
                    <a:pt x="6840" y="169"/>
                  </a:lnTo>
                  <a:cubicBezTo>
                    <a:pt x="6840" y="169"/>
                    <a:pt x="6840" y="166"/>
                    <a:pt x="6843" y="164"/>
                  </a:cubicBezTo>
                  <a:lnTo>
                    <a:pt x="6867" y="157"/>
                  </a:lnTo>
                  <a:close/>
                  <a:moveTo>
                    <a:pt x="5790" y="148"/>
                  </a:moveTo>
                  <a:lnTo>
                    <a:pt x="5719" y="195"/>
                  </a:lnTo>
                  <a:lnTo>
                    <a:pt x="5709" y="195"/>
                  </a:lnTo>
                  <a:lnTo>
                    <a:pt x="5772" y="148"/>
                  </a:lnTo>
                  <a:close/>
                  <a:moveTo>
                    <a:pt x="4066" y="142"/>
                  </a:moveTo>
                  <a:lnTo>
                    <a:pt x="4066" y="142"/>
                  </a:lnTo>
                  <a:cubicBezTo>
                    <a:pt x="4059" y="167"/>
                    <a:pt x="4055" y="186"/>
                    <a:pt x="4052" y="199"/>
                  </a:cubicBezTo>
                  <a:lnTo>
                    <a:pt x="4052" y="199"/>
                  </a:lnTo>
                  <a:cubicBezTo>
                    <a:pt x="4043" y="193"/>
                    <a:pt x="4038" y="160"/>
                    <a:pt x="4045" y="151"/>
                  </a:cubicBezTo>
                  <a:cubicBezTo>
                    <a:pt x="4048" y="148"/>
                    <a:pt x="4055" y="147"/>
                    <a:pt x="4066" y="142"/>
                  </a:cubicBezTo>
                  <a:close/>
                  <a:moveTo>
                    <a:pt x="5310" y="104"/>
                  </a:moveTo>
                  <a:cubicBezTo>
                    <a:pt x="5302" y="109"/>
                    <a:pt x="5295" y="114"/>
                    <a:pt x="5289" y="118"/>
                  </a:cubicBezTo>
                  <a:lnTo>
                    <a:pt x="5289" y="118"/>
                  </a:lnTo>
                  <a:cubicBezTo>
                    <a:pt x="5298" y="116"/>
                    <a:pt x="5304" y="115"/>
                    <a:pt x="5308" y="115"/>
                  </a:cubicBezTo>
                  <a:cubicBezTo>
                    <a:pt x="5316" y="115"/>
                    <a:pt x="5316" y="118"/>
                    <a:pt x="5315" y="122"/>
                  </a:cubicBezTo>
                  <a:cubicBezTo>
                    <a:pt x="5312" y="125"/>
                    <a:pt x="5298" y="130"/>
                    <a:pt x="5290" y="136"/>
                  </a:cubicBezTo>
                  <a:cubicBezTo>
                    <a:pt x="5286" y="132"/>
                    <a:pt x="5282" y="129"/>
                    <a:pt x="5279" y="125"/>
                  </a:cubicBezTo>
                  <a:lnTo>
                    <a:pt x="5279" y="125"/>
                  </a:lnTo>
                  <a:cubicBezTo>
                    <a:pt x="5258" y="140"/>
                    <a:pt x="5250" y="149"/>
                    <a:pt x="5240" y="154"/>
                  </a:cubicBezTo>
                  <a:cubicBezTo>
                    <a:pt x="5210" y="169"/>
                    <a:pt x="5250" y="176"/>
                    <a:pt x="5204" y="192"/>
                  </a:cubicBezTo>
                  <a:cubicBezTo>
                    <a:pt x="5185" y="199"/>
                    <a:pt x="5171" y="201"/>
                    <a:pt x="5160" y="201"/>
                  </a:cubicBezTo>
                  <a:cubicBezTo>
                    <a:pt x="5150" y="201"/>
                    <a:pt x="5141" y="200"/>
                    <a:pt x="5131" y="200"/>
                  </a:cubicBezTo>
                  <a:cubicBezTo>
                    <a:pt x="5122" y="198"/>
                    <a:pt x="5122" y="191"/>
                    <a:pt x="5117" y="185"/>
                  </a:cubicBezTo>
                  <a:lnTo>
                    <a:pt x="5179" y="126"/>
                  </a:lnTo>
                  <a:cubicBezTo>
                    <a:pt x="5181" y="125"/>
                    <a:pt x="5190" y="123"/>
                    <a:pt x="5195" y="122"/>
                  </a:cubicBezTo>
                  <a:lnTo>
                    <a:pt x="5195" y="122"/>
                  </a:lnTo>
                  <a:lnTo>
                    <a:pt x="5185" y="145"/>
                  </a:lnTo>
                  <a:lnTo>
                    <a:pt x="5209" y="132"/>
                  </a:lnTo>
                  <a:cubicBezTo>
                    <a:pt x="5223" y="126"/>
                    <a:pt x="5240" y="116"/>
                    <a:pt x="5250" y="114"/>
                  </a:cubicBezTo>
                  <a:cubicBezTo>
                    <a:pt x="5251" y="114"/>
                    <a:pt x="5252" y="114"/>
                    <a:pt x="5253" y="114"/>
                  </a:cubicBezTo>
                  <a:cubicBezTo>
                    <a:pt x="5263" y="114"/>
                    <a:pt x="5268" y="119"/>
                    <a:pt x="5276" y="122"/>
                  </a:cubicBezTo>
                  <a:cubicBezTo>
                    <a:pt x="5277" y="121"/>
                    <a:pt x="5278" y="121"/>
                    <a:pt x="5279" y="121"/>
                  </a:cubicBezTo>
                  <a:lnTo>
                    <a:pt x="5279" y="121"/>
                  </a:lnTo>
                  <a:cubicBezTo>
                    <a:pt x="5278" y="121"/>
                    <a:pt x="5278" y="122"/>
                    <a:pt x="5278" y="122"/>
                  </a:cubicBezTo>
                  <a:cubicBezTo>
                    <a:pt x="5278" y="123"/>
                    <a:pt x="5279" y="124"/>
                    <a:pt x="5279" y="125"/>
                  </a:cubicBezTo>
                  <a:lnTo>
                    <a:pt x="5279" y="125"/>
                  </a:lnTo>
                  <a:cubicBezTo>
                    <a:pt x="5282" y="123"/>
                    <a:pt x="5285" y="121"/>
                    <a:pt x="5289" y="118"/>
                  </a:cubicBezTo>
                  <a:lnTo>
                    <a:pt x="5289" y="118"/>
                  </a:lnTo>
                  <a:cubicBezTo>
                    <a:pt x="5286" y="119"/>
                    <a:pt x="5283" y="120"/>
                    <a:pt x="5279" y="121"/>
                  </a:cubicBezTo>
                  <a:lnTo>
                    <a:pt x="5279" y="121"/>
                  </a:lnTo>
                  <a:cubicBezTo>
                    <a:pt x="5284" y="118"/>
                    <a:pt x="5297" y="111"/>
                    <a:pt x="5310" y="104"/>
                  </a:cubicBezTo>
                  <a:close/>
                  <a:moveTo>
                    <a:pt x="4101" y="165"/>
                  </a:moveTo>
                  <a:cubicBezTo>
                    <a:pt x="4110" y="165"/>
                    <a:pt x="4118" y="170"/>
                    <a:pt x="4126" y="175"/>
                  </a:cubicBezTo>
                  <a:cubicBezTo>
                    <a:pt x="4126" y="175"/>
                    <a:pt x="4121" y="182"/>
                    <a:pt x="4118" y="183"/>
                  </a:cubicBezTo>
                  <a:cubicBezTo>
                    <a:pt x="4107" y="194"/>
                    <a:pt x="4080" y="201"/>
                    <a:pt x="4063" y="201"/>
                  </a:cubicBezTo>
                  <a:cubicBezTo>
                    <a:pt x="4061" y="201"/>
                    <a:pt x="4060" y="201"/>
                    <a:pt x="4058" y="201"/>
                  </a:cubicBezTo>
                  <a:lnTo>
                    <a:pt x="4058" y="201"/>
                  </a:lnTo>
                  <a:cubicBezTo>
                    <a:pt x="4074" y="174"/>
                    <a:pt x="4088" y="165"/>
                    <a:pt x="4101" y="165"/>
                  </a:cubicBezTo>
                  <a:close/>
                  <a:moveTo>
                    <a:pt x="6752" y="164"/>
                  </a:moveTo>
                  <a:cubicBezTo>
                    <a:pt x="6792" y="166"/>
                    <a:pt x="6774" y="180"/>
                    <a:pt x="6699" y="210"/>
                  </a:cubicBezTo>
                  <a:lnTo>
                    <a:pt x="6752" y="164"/>
                  </a:lnTo>
                  <a:close/>
                  <a:moveTo>
                    <a:pt x="6261" y="185"/>
                  </a:moveTo>
                  <a:cubicBezTo>
                    <a:pt x="6247" y="195"/>
                    <a:pt x="6243" y="201"/>
                    <a:pt x="6233" y="207"/>
                  </a:cubicBezTo>
                  <a:cubicBezTo>
                    <a:pt x="6227" y="210"/>
                    <a:pt x="6200" y="216"/>
                    <a:pt x="6200" y="216"/>
                  </a:cubicBezTo>
                  <a:cubicBezTo>
                    <a:pt x="6200" y="211"/>
                    <a:pt x="6203" y="205"/>
                    <a:pt x="6211" y="200"/>
                  </a:cubicBezTo>
                  <a:cubicBezTo>
                    <a:pt x="6214" y="197"/>
                    <a:pt x="6233" y="192"/>
                    <a:pt x="6261" y="185"/>
                  </a:cubicBezTo>
                  <a:close/>
                  <a:moveTo>
                    <a:pt x="6264" y="208"/>
                  </a:moveTo>
                  <a:cubicBezTo>
                    <a:pt x="6259" y="211"/>
                    <a:pt x="6255" y="216"/>
                    <a:pt x="6243" y="225"/>
                  </a:cubicBezTo>
                  <a:cubicBezTo>
                    <a:pt x="6239" y="226"/>
                    <a:pt x="6228" y="226"/>
                    <a:pt x="6219" y="227"/>
                  </a:cubicBezTo>
                  <a:cubicBezTo>
                    <a:pt x="6224" y="225"/>
                    <a:pt x="6227" y="220"/>
                    <a:pt x="6233" y="219"/>
                  </a:cubicBezTo>
                  <a:cubicBezTo>
                    <a:pt x="6244" y="214"/>
                    <a:pt x="6253" y="211"/>
                    <a:pt x="6264" y="208"/>
                  </a:cubicBezTo>
                  <a:close/>
                  <a:moveTo>
                    <a:pt x="6428" y="197"/>
                  </a:moveTo>
                  <a:lnTo>
                    <a:pt x="6428" y="197"/>
                  </a:lnTo>
                  <a:cubicBezTo>
                    <a:pt x="6419" y="205"/>
                    <a:pt x="6418" y="211"/>
                    <a:pt x="6409" y="217"/>
                  </a:cubicBezTo>
                  <a:cubicBezTo>
                    <a:pt x="6403" y="220"/>
                    <a:pt x="6386" y="225"/>
                    <a:pt x="6372" y="227"/>
                  </a:cubicBezTo>
                  <a:cubicBezTo>
                    <a:pt x="6374" y="223"/>
                    <a:pt x="6372" y="219"/>
                    <a:pt x="6378" y="213"/>
                  </a:cubicBezTo>
                  <a:cubicBezTo>
                    <a:pt x="6381" y="211"/>
                    <a:pt x="6400" y="205"/>
                    <a:pt x="6428" y="197"/>
                  </a:cubicBezTo>
                  <a:close/>
                  <a:moveTo>
                    <a:pt x="6627" y="198"/>
                  </a:moveTo>
                  <a:lnTo>
                    <a:pt x="6627" y="198"/>
                  </a:lnTo>
                  <a:cubicBezTo>
                    <a:pt x="6621" y="208"/>
                    <a:pt x="6620" y="213"/>
                    <a:pt x="6615" y="216"/>
                  </a:cubicBezTo>
                  <a:cubicBezTo>
                    <a:pt x="6599" y="220"/>
                    <a:pt x="6581" y="225"/>
                    <a:pt x="6567" y="227"/>
                  </a:cubicBezTo>
                  <a:cubicBezTo>
                    <a:pt x="6566" y="228"/>
                    <a:pt x="6566" y="228"/>
                    <a:pt x="6566" y="228"/>
                  </a:cubicBezTo>
                  <a:cubicBezTo>
                    <a:pt x="6562" y="228"/>
                    <a:pt x="6563" y="221"/>
                    <a:pt x="6570" y="219"/>
                  </a:cubicBezTo>
                  <a:cubicBezTo>
                    <a:pt x="6584" y="213"/>
                    <a:pt x="6600" y="208"/>
                    <a:pt x="6627" y="198"/>
                  </a:cubicBezTo>
                  <a:close/>
                  <a:moveTo>
                    <a:pt x="3835" y="186"/>
                  </a:moveTo>
                  <a:cubicBezTo>
                    <a:pt x="3843" y="204"/>
                    <a:pt x="3849" y="214"/>
                    <a:pt x="3855" y="226"/>
                  </a:cubicBezTo>
                  <a:cubicBezTo>
                    <a:pt x="3848" y="229"/>
                    <a:pt x="3839" y="233"/>
                    <a:pt x="3833" y="233"/>
                  </a:cubicBezTo>
                  <a:cubicBezTo>
                    <a:pt x="3812" y="230"/>
                    <a:pt x="3823" y="216"/>
                    <a:pt x="3821" y="205"/>
                  </a:cubicBezTo>
                  <a:cubicBezTo>
                    <a:pt x="3821" y="201"/>
                    <a:pt x="3827" y="197"/>
                    <a:pt x="3835" y="186"/>
                  </a:cubicBezTo>
                  <a:close/>
                  <a:moveTo>
                    <a:pt x="5117" y="185"/>
                  </a:moveTo>
                  <a:lnTo>
                    <a:pt x="5070" y="230"/>
                  </a:lnTo>
                  <a:cubicBezTo>
                    <a:pt x="5066" y="233"/>
                    <a:pt x="5050" y="238"/>
                    <a:pt x="5045" y="238"/>
                  </a:cubicBezTo>
                  <a:cubicBezTo>
                    <a:pt x="5039" y="238"/>
                    <a:pt x="5037" y="232"/>
                    <a:pt x="5039" y="227"/>
                  </a:cubicBezTo>
                  <a:cubicBezTo>
                    <a:pt x="5057" y="205"/>
                    <a:pt x="5082" y="191"/>
                    <a:pt x="5117" y="185"/>
                  </a:cubicBezTo>
                  <a:close/>
                  <a:moveTo>
                    <a:pt x="7486" y="214"/>
                  </a:moveTo>
                  <a:cubicBezTo>
                    <a:pt x="7467" y="223"/>
                    <a:pt x="7458" y="229"/>
                    <a:pt x="7443" y="235"/>
                  </a:cubicBezTo>
                  <a:cubicBezTo>
                    <a:pt x="7435" y="238"/>
                    <a:pt x="7404" y="241"/>
                    <a:pt x="7404" y="241"/>
                  </a:cubicBezTo>
                  <a:cubicBezTo>
                    <a:pt x="7405" y="238"/>
                    <a:pt x="7413" y="232"/>
                    <a:pt x="7423" y="226"/>
                  </a:cubicBezTo>
                  <a:cubicBezTo>
                    <a:pt x="7432" y="225"/>
                    <a:pt x="7451" y="220"/>
                    <a:pt x="7486" y="214"/>
                  </a:cubicBezTo>
                  <a:close/>
                  <a:moveTo>
                    <a:pt x="7245" y="229"/>
                  </a:moveTo>
                  <a:cubicBezTo>
                    <a:pt x="7273" y="230"/>
                    <a:pt x="7296" y="232"/>
                    <a:pt x="7336" y="235"/>
                  </a:cubicBezTo>
                  <a:cubicBezTo>
                    <a:pt x="7286" y="245"/>
                    <a:pt x="7263" y="250"/>
                    <a:pt x="7242" y="254"/>
                  </a:cubicBezTo>
                  <a:cubicBezTo>
                    <a:pt x="7228" y="257"/>
                    <a:pt x="7206" y="260"/>
                    <a:pt x="7200" y="260"/>
                  </a:cubicBezTo>
                  <a:cubicBezTo>
                    <a:pt x="7199" y="260"/>
                    <a:pt x="7198" y="260"/>
                    <a:pt x="7198" y="260"/>
                  </a:cubicBezTo>
                  <a:cubicBezTo>
                    <a:pt x="7192" y="255"/>
                    <a:pt x="7196" y="248"/>
                    <a:pt x="7202" y="241"/>
                  </a:cubicBezTo>
                  <a:cubicBezTo>
                    <a:pt x="7202" y="241"/>
                    <a:pt x="7242" y="229"/>
                    <a:pt x="7245" y="229"/>
                  </a:cubicBezTo>
                  <a:close/>
                  <a:moveTo>
                    <a:pt x="3431" y="249"/>
                  </a:moveTo>
                  <a:cubicBezTo>
                    <a:pt x="3434" y="249"/>
                    <a:pt x="3438" y="253"/>
                    <a:pt x="3440" y="255"/>
                  </a:cubicBezTo>
                  <a:lnTo>
                    <a:pt x="3426" y="264"/>
                  </a:lnTo>
                  <a:cubicBezTo>
                    <a:pt x="3421" y="261"/>
                    <a:pt x="3418" y="258"/>
                    <a:pt x="3414" y="257"/>
                  </a:cubicBezTo>
                  <a:cubicBezTo>
                    <a:pt x="3420" y="254"/>
                    <a:pt x="3424" y="250"/>
                    <a:pt x="3430" y="250"/>
                  </a:cubicBezTo>
                  <a:cubicBezTo>
                    <a:pt x="3430" y="249"/>
                    <a:pt x="3431" y="249"/>
                    <a:pt x="3431" y="249"/>
                  </a:cubicBezTo>
                  <a:close/>
                  <a:moveTo>
                    <a:pt x="3490" y="261"/>
                  </a:moveTo>
                  <a:lnTo>
                    <a:pt x="3495" y="266"/>
                  </a:lnTo>
                  <a:lnTo>
                    <a:pt x="3486" y="270"/>
                  </a:lnTo>
                  <a:cubicBezTo>
                    <a:pt x="3484" y="269"/>
                    <a:pt x="3481" y="266"/>
                    <a:pt x="3481" y="266"/>
                  </a:cubicBezTo>
                  <a:lnTo>
                    <a:pt x="3490" y="261"/>
                  </a:lnTo>
                  <a:close/>
                  <a:moveTo>
                    <a:pt x="3733" y="155"/>
                  </a:moveTo>
                  <a:lnTo>
                    <a:pt x="3762" y="177"/>
                  </a:lnTo>
                  <a:cubicBezTo>
                    <a:pt x="3732" y="201"/>
                    <a:pt x="3761" y="208"/>
                    <a:pt x="3776" y="220"/>
                  </a:cubicBezTo>
                  <a:cubicBezTo>
                    <a:pt x="3786" y="229"/>
                    <a:pt x="3792" y="244"/>
                    <a:pt x="3776" y="247"/>
                  </a:cubicBezTo>
                  <a:cubicBezTo>
                    <a:pt x="3766" y="249"/>
                    <a:pt x="3753" y="254"/>
                    <a:pt x="3741" y="254"/>
                  </a:cubicBezTo>
                  <a:cubicBezTo>
                    <a:pt x="3733" y="254"/>
                    <a:pt x="3725" y="251"/>
                    <a:pt x="3718" y="244"/>
                  </a:cubicBezTo>
                  <a:cubicBezTo>
                    <a:pt x="3712" y="236"/>
                    <a:pt x="3709" y="232"/>
                    <a:pt x="3706" y="232"/>
                  </a:cubicBezTo>
                  <a:cubicBezTo>
                    <a:pt x="3704" y="232"/>
                    <a:pt x="3703" y="235"/>
                    <a:pt x="3699" y="239"/>
                  </a:cubicBezTo>
                  <a:lnTo>
                    <a:pt x="3679" y="267"/>
                  </a:lnTo>
                  <a:cubicBezTo>
                    <a:pt x="3676" y="269"/>
                    <a:pt x="3671" y="271"/>
                    <a:pt x="3667" y="271"/>
                  </a:cubicBezTo>
                  <a:cubicBezTo>
                    <a:pt x="3666" y="271"/>
                    <a:pt x="3665" y="271"/>
                    <a:pt x="3664" y="270"/>
                  </a:cubicBezTo>
                  <a:cubicBezTo>
                    <a:pt x="3658" y="269"/>
                    <a:pt x="3652" y="263"/>
                    <a:pt x="3651" y="258"/>
                  </a:cubicBezTo>
                  <a:cubicBezTo>
                    <a:pt x="3648" y="250"/>
                    <a:pt x="3649" y="241"/>
                    <a:pt x="3648" y="230"/>
                  </a:cubicBezTo>
                  <a:cubicBezTo>
                    <a:pt x="3648" y="220"/>
                    <a:pt x="3643" y="208"/>
                    <a:pt x="3648" y="197"/>
                  </a:cubicBezTo>
                  <a:cubicBezTo>
                    <a:pt x="3649" y="189"/>
                    <a:pt x="3661" y="182"/>
                    <a:pt x="3670" y="176"/>
                  </a:cubicBezTo>
                  <a:cubicBezTo>
                    <a:pt x="3670" y="176"/>
                    <a:pt x="3670" y="176"/>
                    <a:pt x="3671" y="176"/>
                  </a:cubicBezTo>
                  <a:cubicBezTo>
                    <a:pt x="3674" y="176"/>
                    <a:pt x="3683" y="181"/>
                    <a:pt x="3687" y="185"/>
                  </a:cubicBezTo>
                  <a:cubicBezTo>
                    <a:pt x="3697" y="193"/>
                    <a:pt x="3703" y="196"/>
                    <a:pt x="3708" y="196"/>
                  </a:cubicBezTo>
                  <a:cubicBezTo>
                    <a:pt x="3715" y="196"/>
                    <a:pt x="3715" y="186"/>
                    <a:pt x="3715" y="173"/>
                  </a:cubicBezTo>
                  <a:cubicBezTo>
                    <a:pt x="3715" y="167"/>
                    <a:pt x="3727" y="161"/>
                    <a:pt x="3733" y="155"/>
                  </a:cubicBezTo>
                  <a:close/>
                  <a:moveTo>
                    <a:pt x="7299" y="258"/>
                  </a:moveTo>
                  <a:cubicBezTo>
                    <a:pt x="7285" y="264"/>
                    <a:pt x="7274" y="269"/>
                    <a:pt x="7263" y="275"/>
                  </a:cubicBezTo>
                  <a:lnTo>
                    <a:pt x="7230" y="282"/>
                  </a:lnTo>
                  <a:lnTo>
                    <a:pt x="7261" y="267"/>
                  </a:lnTo>
                  <a:cubicBezTo>
                    <a:pt x="7270" y="264"/>
                    <a:pt x="7283" y="263"/>
                    <a:pt x="7299" y="258"/>
                  </a:cubicBezTo>
                  <a:close/>
                  <a:moveTo>
                    <a:pt x="7420" y="272"/>
                  </a:moveTo>
                  <a:cubicBezTo>
                    <a:pt x="7420" y="272"/>
                    <a:pt x="7417" y="275"/>
                    <a:pt x="7416" y="276"/>
                  </a:cubicBezTo>
                  <a:lnTo>
                    <a:pt x="7388" y="282"/>
                  </a:lnTo>
                  <a:cubicBezTo>
                    <a:pt x="7388" y="282"/>
                    <a:pt x="7389" y="279"/>
                    <a:pt x="7393" y="279"/>
                  </a:cubicBezTo>
                  <a:lnTo>
                    <a:pt x="7420" y="272"/>
                  </a:lnTo>
                  <a:close/>
                  <a:moveTo>
                    <a:pt x="4651" y="253"/>
                  </a:moveTo>
                  <a:cubicBezTo>
                    <a:pt x="4660" y="258"/>
                    <a:pt x="4664" y="260"/>
                    <a:pt x="4669" y="263"/>
                  </a:cubicBezTo>
                  <a:cubicBezTo>
                    <a:pt x="4651" y="270"/>
                    <a:pt x="4633" y="278"/>
                    <a:pt x="4617" y="283"/>
                  </a:cubicBezTo>
                  <a:lnTo>
                    <a:pt x="4616" y="270"/>
                  </a:lnTo>
                  <a:cubicBezTo>
                    <a:pt x="4629" y="264"/>
                    <a:pt x="4639" y="258"/>
                    <a:pt x="4651" y="253"/>
                  </a:cubicBezTo>
                  <a:close/>
                  <a:moveTo>
                    <a:pt x="6297" y="278"/>
                  </a:moveTo>
                  <a:lnTo>
                    <a:pt x="6294" y="282"/>
                  </a:lnTo>
                  <a:lnTo>
                    <a:pt x="6274" y="289"/>
                  </a:lnTo>
                  <a:cubicBezTo>
                    <a:pt x="6274" y="289"/>
                    <a:pt x="6274" y="286"/>
                    <a:pt x="6277" y="285"/>
                  </a:cubicBezTo>
                  <a:lnTo>
                    <a:pt x="6297" y="278"/>
                  </a:lnTo>
                  <a:close/>
                  <a:moveTo>
                    <a:pt x="7455" y="275"/>
                  </a:moveTo>
                  <a:lnTo>
                    <a:pt x="7455" y="275"/>
                  </a:lnTo>
                  <a:cubicBezTo>
                    <a:pt x="7450" y="277"/>
                    <a:pt x="7445" y="281"/>
                    <a:pt x="7449" y="281"/>
                  </a:cubicBezTo>
                  <a:cubicBezTo>
                    <a:pt x="7449" y="281"/>
                    <a:pt x="7450" y="281"/>
                    <a:pt x="7451" y="280"/>
                  </a:cubicBezTo>
                  <a:lnTo>
                    <a:pt x="7451" y="280"/>
                  </a:lnTo>
                  <a:cubicBezTo>
                    <a:pt x="7414" y="289"/>
                    <a:pt x="7402" y="292"/>
                    <a:pt x="7391" y="295"/>
                  </a:cubicBezTo>
                  <a:lnTo>
                    <a:pt x="7423" y="282"/>
                  </a:lnTo>
                  <a:lnTo>
                    <a:pt x="7455" y="275"/>
                  </a:lnTo>
                  <a:close/>
                  <a:moveTo>
                    <a:pt x="5406" y="229"/>
                  </a:moveTo>
                  <a:lnTo>
                    <a:pt x="5406" y="229"/>
                  </a:lnTo>
                  <a:cubicBezTo>
                    <a:pt x="5403" y="251"/>
                    <a:pt x="5401" y="266"/>
                    <a:pt x="5397" y="285"/>
                  </a:cubicBezTo>
                  <a:cubicBezTo>
                    <a:pt x="5381" y="289"/>
                    <a:pt x="5355" y="299"/>
                    <a:pt x="5344" y="299"/>
                  </a:cubicBezTo>
                  <a:cubicBezTo>
                    <a:pt x="5343" y="299"/>
                    <a:pt x="5342" y="298"/>
                    <a:pt x="5341" y="298"/>
                  </a:cubicBezTo>
                  <a:cubicBezTo>
                    <a:pt x="5329" y="295"/>
                    <a:pt x="5328" y="283"/>
                    <a:pt x="5356" y="264"/>
                  </a:cubicBezTo>
                  <a:cubicBezTo>
                    <a:pt x="5369" y="255"/>
                    <a:pt x="5384" y="245"/>
                    <a:pt x="5406" y="229"/>
                  </a:cubicBezTo>
                  <a:close/>
                  <a:moveTo>
                    <a:pt x="5310" y="158"/>
                  </a:moveTo>
                  <a:lnTo>
                    <a:pt x="5310" y="158"/>
                  </a:lnTo>
                  <a:cubicBezTo>
                    <a:pt x="5287" y="179"/>
                    <a:pt x="5270" y="194"/>
                    <a:pt x="5254" y="207"/>
                  </a:cubicBezTo>
                  <a:lnTo>
                    <a:pt x="5253" y="207"/>
                  </a:lnTo>
                  <a:cubicBezTo>
                    <a:pt x="5238" y="223"/>
                    <a:pt x="5229" y="238"/>
                    <a:pt x="5212" y="254"/>
                  </a:cubicBezTo>
                  <a:cubicBezTo>
                    <a:pt x="5195" y="267"/>
                    <a:pt x="5170" y="280"/>
                    <a:pt x="5134" y="303"/>
                  </a:cubicBezTo>
                  <a:cubicBezTo>
                    <a:pt x="5153" y="283"/>
                    <a:pt x="5163" y="273"/>
                    <a:pt x="5173" y="263"/>
                  </a:cubicBezTo>
                  <a:lnTo>
                    <a:pt x="5188" y="244"/>
                  </a:lnTo>
                  <a:lnTo>
                    <a:pt x="5188" y="244"/>
                  </a:lnTo>
                  <a:cubicBezTo>
                    <a:pt x="5176" y="251"/>
                    <a:pt x="5165" y="257"/>
                    <a:pt x="5154" y="263"/>
                  </a:cubicBezTo>
                  <a:cubicBezTo>
                    <a:pt x="5151" y="264"/>
                    <a:pt x="5141" y="264"/>
                    <a:pt x="5141" y="264"/>
                  </a:cubicBezTo>
                  <a:lnTo>
                    <a:pt x="5169" y="225"/>
                  </a:lnTo>
                  <a:cubicBezTo>
                    <a:pt x="5170" y="222"/>
                    <a:pt x="5182" y="216"/>
                    <a:pt x="5182" y="216"/>
                  </a:cubicBezTo>
                  <a:cubicBezTo>
                    <a:pt x="5189" y="217"/>
                    <a:pt x="5194" y="218"/>
                    <a:pt x="5200" y="218"/>
                  </a:cubicBezTo>
                  <a:cubicBezTo>
                    <a:pt x="5241" y="218"/>
                    <a:pt x="5261" y="174"/>
                    <a:pt x="5310" y="158"/>
                  </a:cubicBezTo>
                  <a:close/>
                  <a:moveTo>
                    <a:pt x="5056" y="280"/>
                  </a:moveTo>
                  <a:cubicBezTo>
                    <a:pt x="5060" y="280"/>
                    <a:pt x="5059" y="288"/>
                    <a:pt x="5060" y="297"/>
                  </a:cubicBezTo>
                  <a:cubicBezTo>
                    <a:pt x="5042" y="301"/>
                    <a:pt x="5029" y="305"/>
                    <a:pt x="5022" y="305"/>
                  </a:cubicBezTo>
                  <a:cubicBezTo>
                    <a:pt x="5017" y="305"/>
                    <a:pt x="5020" y="295"/>
                    <a:pt x="5023" y="294"/>
                  </a:cubicBezTo>
                  <a:cubicBezTo>
                    <a:pt x="5034" y="288"/>
                    <a:pt x="5045" y="283"/>
                    <a:pt x="5056" y="280"/>
                  </a:cubicBezTo>
                  <a:close/>
                  <a:moveTo>
                    <a:pt x="7602" y="288"/>
                  </a:moveTo>
                  <a:cubicBezTo>
                    <a:pt x="7585" y="294"/>
                    <a:pt x="7570" y="300"/>
                    <a:pt x="7557" y="304"/>
                  </a:cubicBezTo>
                  <a:lnTo>
                    <a:pt x="7533" y="307"/>
                  </a:lnTo>
                  <a:lnTo>
                    <a:pt x="7533" y="307"/>
                  </a:lnTo>
                  <a:lnTo>
                    <a:pt x="7571" y="292"/>
                  </a:lnTo>
                  <a:cubicBezTo>
                    <a:pt x="7579" y="291"/>
                    <a:pt x="7588" y="291"/>
                    <a:pt x="7602" y="288"/>
                  </a:cubicBezTo>
                  <a:close/>
                  <a:moveTo>
                    <a:pt x="6512" y="308"/>
                  </a:moveTo>
                  <a:lnTo>
                    <a:pt x="6510" y="312"/>
                  </a:lnTo>
                  <a:lnTo>
                    <a:pt x="6510" y="312"/>
                  </a:lnTo>
                  <a:cubicBezTo>
                    <a:pt x="6509" y="309"/>
                    <a:pt x="6512" y="308"/>
                    <a:pt x="6512" y="308"/>
                  </a:cubicBezTo>
                  <a:close/>
                  <a:moveTo>
                    <a:pt x="7121" y="260"/>
                  </a:moveTo>
                  <a:cubicBezTo>
                    <a:pt x="7122" y="260"/>
                    <a:pt x="7123" y="260"/>
                    <a:pt x="7124" y="260"/>
                  </a:cubicBezTo>
                  <a:cubicBezTo>
                    <a:pt x="7167" y="260"/>
                    <a:pt x="7095" y="279"/>
                    <a:pt x="7070" y="289"/>
                  </a:cubicBezTo>
                  <a:cubicBezTo>
                    <a:pt x="7045" y="298"/>
                    <a:pt x="7012" y="316"/>
                    <a:pt x="6983" y="316"/>
                  </a:cubicBezTo>
                  <a:cubicBezTo>
                    <a:pt x="6943" y="314"/>
                    <a:pt x="7017" y="297"/>
                    <a:pt x="7037" y="286"/>
                  </a:cubicBezTo>
                  <a:cubicBezTo>
                    <a:pt x="7067" y="278"/>
                    <a:pt x="7090" y="260"/>
                    <a:pt x="7121" y="260"/>
                  </a:cubicBezTo>
                  <a:close/>
                  <a:moveTo>
                    <a:pt x="6499" y="311"/>
                  </a:moveTo>
                  <a:cubicBezTo>
                    <a:pt x="6501" y="313"/>
                    <a:pt x="6503" y="314"/>
                    <a:pt x="6504" y="316"/>
                  </a:cubicBezTo>
                  <a:lnTo>
                    <a:pt x="6504" y="316"/>
                  </a:lnTo>
                  <a:lnTo>
                    <a:pt x="6492" y="319"/>
                  </a:lnTo>
                  <a:lnTo>
                    <a:pt x="6499" y="311"/>
                  </a:lnTo>
                  <a:close/>
                  <a:moveTo>
                    <a:pt x="5293" y="283"/>
                  </a:moveTo>
                  <a:lnTo>
                    <a:pt x="5285" y="294"/>
                  </a:lnTo>
                  <a:cubicBezTo>
                    <a:pt x="5266" y="301"/>
                    <a:pt x="5248" y="308"/>
                    <a:pt x="5228" y="316"/>
                  </a:cubicBezTo>
                  <a:cubicBezTo>
                    <a:pt x="5219" y="320"/>
                    <a:pt x="5214" y="321"/>
                    <a:pt x="5211" y="321"/>
                  </a:cubicBezTo>
                  <a:cubicBezTo>
                    <a:pt x="5207" y="321"/>
                    <a:pt x="5207" y="318"/>
                    <a:pt x="5207" y="314"/>
                  </a:cubicBezTo>
                  <a:cubicBezTo>
                    <a:pt x="5206" y="307"/>
                    <a:pt x="5209" y="301"/>
                    <a:pt x="5229" y="295"/>
                  </a:cubicBezTo>
                  <a:cubicBezTo>
                    <a:pt x="5253" y="291"/>
                    <a:pt x="5272" y="288"/>
                    <a:pt x="5293" y="283"/>
                  </a:cubicBezTo>
                  <a:close/>
                  <a:moveTo>
                    <a:pt x="4504" y="326"/>
                  </a:moveTo>
                  <a:cubicBezTo>
                    <a:pt x="4501" y="326"/>
                    <a:pt x="4499" y="327"/>
                    <a:pt x="4497" y="327"/>
                  </a:cubicBezTo>
                  <a:lnTo>
                    <a:pt x="4497" y="327"/>
                  </a:lnTo>
                  <a:cubicBezTo>
                    <a:pt x="4497" y="327"/>
                    <a:pt x="4497" y="326"/>
                    <a:pt x="4497" y="326"/>
                  </a:cubicBezTo>
                  <a:close/>
                  <a:moveTo>
                    <a:pt x="4474" y="302"/>
                  </a:moveTo>
                  <a:cubicBezTo>
                    <a:pt x="4480" y="302"/>
                    <a:pt x="4492" y="306"/>
                    <a:pt x="4497" y="310"/>
                  </a:cubicBezTo>
                  <a:cubicBezTo>
                    <a:pt x="4505" y="317"/>
                    <a:pt x="4503" y="319"/>
                    <a:pt x="4485" y="328"/>
                  </a:cubicBezTo>
                  <a:lnTo>
                    <a:pt x="4485" y="328"/>
                  </a:lnTo>
                  <a:cubicBezTo>
                    <a:pt x="4477" y="329"/>
                    <a:pt x="4470" y="330"/>
                    <a:pt x="4465" y="330"/>
                  </a:cubicBezTo>
                  <a:cubicBezTo>
                    <a:pt x="4433" y="330"/>
                    <a:pt x="4451" y="315"/>
                    <a:pt x="4470" y="303"/>
                  </a:cubicBezTo>
                  <a:cubicBezTo>
                    <a:pt x="4471" y="302"/>
                    <a:pt x="4472" y="302"/>
                    <a:pt x="4474" y="302"/>
                  </a:cubicBezTo>
                  <a:close/>
                  <a:moveTo>
                    <a:pt x="5712" y="295"/>
                  </a:moveTo>
                  <a:cubicBezTo>
                    <a:pt x="5716" y="295"/>
                    <a:pt x="5704" y="308"/>
                    <a:pt x="5699" y="319"/>
                  </a:cubicBezTo>
                  <a:cubicBezTo>
                    <a:pt x="5678" y="325"/>
                    <a:pt x="5654" y="332"/>
                    <a:pt x="5654" y="332"/>
                  </a:cubicBezTo>
                  <a:lnTo>
                    <a:pt x="5654" y="330"/>
                  </a:lnTo>
                  <a:cubicBezTo>
                    <a:pt x="5652" y="325"/>
                    <a:pt x="5656" y="317"/>
                    <a:pt x="5656" y="310"/>
                  </a:cubicBezTo>
                  <a:cubicBezTo>
                    <a:pt x="5675" y="304"/>
                    <a:pt x="5697" y="297"/>
                    <a:pt x="5712" y="295"/>
                  </a:cubicBezTo>
                  <a:close/>
                  <a:moveTo>
                    <a:pt x="6889" y="326"/>
                  </a:moveTo>
                  <a:lnTo>
                    <a:pt x="6886" y="329"/>
                  </a:lnTo>
                  <a:lnTo>
                    <a:pt x="6864" y="332"/>
                  </a:lnTo>
                  <a:cubicBezTo>
                    <a:pt x="6865" y="330"/>
                    <a:pt x="6868" y="328"/>
                    <a:pt x="6868" y="328"/>
                  </a:cubicBezTo>
                  <a:lnTo>
                    <a:pt x="6868" y="329"/>
                  </a:lnTo>
                  <a:cubicBezTo>
                    <a:pt x="6876" y="328"/>
                    <a:pt x="6884" y="326"/>
                    <a:pt x="6889" y="326"/>
                  </a:cubicBezTo>
                  <a:close/>
                  <a:moveTo>
                    <a:pt x="4921" y="263"/>
                  </a:moveTo>
                  <a:cubicBezTo>
                    <a:pt x="4922" y="263"/>
                    <a:pt x="4923" y="263"/>
                    <a:pt x="4923" y="263"/>
                  </a:cubicBezTo>
                  <a:cubicBezTo>
                    <a:pt x="4946" y="270"/>
                    <a:pt x="4964" y="280"/>
                    <a:pt x="4993" y="280"/>
                  </a:cubicBezTo>
                  <a:cubicBezTo>
                    <a:pt x="4999" y="280"/>
                    <a:pt x="5004" y="280"/>
                    <a:pt x="5010" y="279"/>
                  </a:cubicBezTo>
                  <a:cubicBezTo>
                    <a:pt x="5013" y="279"/>
                    <a:pt x="5013" y="286"/>
                    <a:pt x="5012" y="288"/>
                  </a:cubicBezTo>
                  <a:cubicBezTo>
                    <a:pt x="4988" y="303"/>
                    <a:pt x="4966" y="319"/>
                    <a:pt x="4941" y="332"/>
                  </a:cubicBezTo>
                  <a:cubicBezTo>
                    <a:pt x="4938" y="333"/>
                    <a:pt x="4932" y="334"/>
                    <a:pt x="4927" y="334"/>
                  </a:cubicBezTo>
                  <a:cubicBezTo>
                    <a:pt x="4920" y="334"/>
                    <a:pt x="4914" y="333"/>
                    <a:pt x="4911" y="330"/>
                  </a:cubicBezTo>
                  <a:cubicBezTo>
                    <a:pt x="4901" y="316"/>
                    <a:pt x="4894" y="298"/>
                    <a:pt x="4885" y="282"/>
                  </a:cubicBezTo>
                  <a:cubicBezTo>
                    <a:pt x="4885" y="282"/>
                    <a:pt x="4889" y="278"/>
                    <a:pt x="4897" y="269"/>
                  </a:cubicBezTo>
                  <a:cubicBezTo>
                    <a:pt x="4903" y="267"/>
                    <a:pt x="4915" y="263"/>
                    <a:pt x="4921" y="263"/>
                  </a:cubicBezTo>
                  <a:close/>
                  <a:moveTo>
                    <a:pt x="4503" y="332"/>
                  </a:moveTo>
                  <a:cubicBezTo>
                    <a:pt x="4507" y="332"/>
                    <a:pt x="4507" y="333"/>
                    <a:pt x="4507" y="333"/>
                  </a:cubicBezTo>
                  <a:cubicBezTo>
                    <a:pt x="4502" y="333"/>
                    <a:pt x="4495" y="336"/>
                    <a:pt x="4495" y="336"/>
                  </a:cubicBezTo>
                  <a:cubicBezTo>
                    <a:pt x="4495" y="335"/>
                    <a:pt x="4495" y="334"/>
                    <a:pt x="4496" y="333"/>
                  </a:cubicBezTo>
                  <a:lnTo>
                    <a:pt x="4496" y="333"/>
                  </a:lnTo>
                  <a:cubicBezTo>
                    <a:pt x="4499" y="332"/>
                    <a:pt x="4502" y="332"/>
                    <a:pt x="4503" y="332"/>
                  </a:cubicBezTo>
                  <a:close/>
                  <a:moveTo>
                    <a:pt x="4866" y="333"/>
                  </a:moveTo>
                  <a:lnTo>
                    <a:pt x="4867" y="338"/>
                  </a:lnTo>
                  <a:cubicBezTo>
                    <a:pt x="4861" y="339"/>
                    <a:pt x="4856" y="341"/>
                    <a:pt x="4853" y="342"/>
                  </a:cubicBezTo>
                  <a:lnTo>
                    <a:pt x="4851" y="338"/>
                  </a:lnTo>
                  <a:lnTo>
                    <a:pt x="4866" y="333"/>
                  </a:lnTo>
                  <a:close/>
                  <a:moveTo>
                    <a:pt x="6497" y="320"/>
                  </a:moveTo>
                  <a:cubicBezTo>
                    <a:pt x="6501" y="320"/>
                    <a:pt x="6504" y="320"/>
                    <a:pt x="6509" y="320"/>
                  </a:cubicBezTo>
                  <a:lnTo>
                    <a:pt x="6509" y="320"/>
                  </a:lnTo>
                  <a:cubicBezTo>
                    <a:pt x="6513" y="327"/>
                    <a:pt x="6508" y="331"/>
                    <a:pt x="6500" y="335"/>
                  </a:cubicBezTo>
                  <a:cubicBezTo>
                    <a:pt x="6493" y="336"/>
                    <a:pt x="6481" y="339"/>
                    <a:pt x="6471" y="342"/>
                  </a:cubicBezTo>
                  <a:lnTo>
                    <a:pt x="6497" y="320"/>
                  </a:lnTo>
                  <a:close/>
                  <a:moveTo>
                    <a:pt x="3626" y="317"/>
                  </a:moveTo>
                  <a:cubicBezTo>
                    <a:pt x="3626" y="317"/>
                    <a:pt x="3627" y="317"/>
                    <a:pt x="3627" y="317"/>
                  </a:cubicBezTo>
                  <a:cubicBezTo>
                    <a:pt x="3633" y="320"/>
                    <a:pt x="3637" y="326"/>
                    <a:pt x="3642" y="332"/>
                  </a:cubicBezTo>
                  <a:cubicBezTo>
                    <a:pt x="3638" y="336"/>
                    <a:pt x="3634" y="342"/>
                    <a:pt x="3631" y="342"/>
                  </a:cubicBezTo>
                  <a:cubicBezTo>
                    <a:pt x="3631" y="342"/>
                    <a:pt x="3630" y="342"/>
                    <a:pt x="3630" y="342"/>
                  </a:cubicBezTo>
                  <a:cubicBezTo>
                    <a:pt x="3624" y="342"/>
                    <a:pt x="3618" y="336"/>
                    <a:pt x="3608" y="329"/>
                  </a:cubicBezTo>
                  <a:cubicBezTo>
                    <a:pt x="3617" y="322"/>
                    <a:pt x="3623" y="317"/>
                    <a:pt x="3626" y="317"/>
                  </a:cubicBezTo>
                  <a:close/>
                  <a:moveTo>
                    <a:pt x="4398" y="317"/>
                  </a:moveTo>
                  <a:cubicBezTo>
                    <a:pt x="4399" y="322"/>
                    <a:pt x="4401" y="329"/>
                    <a:pt x="4401" y="329"/>
                  </a:cubicBezTo>
                  <a:cubicBezTo>
                    <a:pt x="4394" y="333"/>
                    <a:pt x="4383" y="339"/>
                    <a:pt x="4374" y="342"/>
                  </a:cubicBezTo>
                  <a:cubicBezTo>
                    <a:pt x="4374" y="342"/>
                    <a:pt x="4374" y="342"/>
                    <a:pt x="4374" y="342"/>
                  </a:cubicBezTo>
                  <a:cubicBezTo>
                    <a:pt x="4372" y="342"/>
                    <a:pt x="4370" y="338"/>
                    <a:pt x="4366" y="336"/>
                  </a:cubicBezTo>
                  <a:lnTo>
                    <a:pt x="4398" y="317"/>
                  </a:lnTo>
                  <a:close/>
                  <a:moveTo>
                    <a:pt x="5241" y="336"/>
                  </a:moveTo>
                  <a:cubicBezTo>
                    <a:pt x="5248" y="341"/>
                    <a:pt x="5250" y="342"/>
                    <a:pt x="5253" y="344"/>
                  </a:cubicBezTo>
                  <a:cubicBezTo>
                    <a:pt x="5245" y="347"/>
                    <a:pt x="5235" y="351"/>
                    <a:pt x="5229" y="351"/>
                  </a:cubicBezTo>
                  <a:cubicBezTo>
                    <a:pt x="5228" y="351"/>
                    <a:pt x="5228" y="351"/>
                    <a:pt x="5227" y="351"/>
                  </a:cubicBezTo>
                  <a:cubicBezTo>
                    <a:pt x="5224" y="351"/>
                    <a:pt x="5223" y="349"/>
                    <a:pt x="5222" y="348"/>
                  </a:cubicBezTo>
                  <a:cubicBezTo>
                    <a:pt x="5229" y="342"/>
                    <a:pt x="5238" y="338"/>
                    <a:pt x="5241" y="336"/>
                  </a:cubicBezTo>
                  <a:close/>
                  <a:moveTo>
                    <a:pt x="6664" y="319"/>
                  </a:moveTo>
                  <a:cubicBezTo>
                    <a:pt x="6668" y="322"/>
                    <a:pt x="6677" y="323"/>
                    <a:pt x="6671" y="329"/>
                  </a:cubicBezTo>
                  <a:cubicBezTo>
                    <a:pt x="6664" y="335"/>
                    <a:pt x="6643" y="344"/>
                    <a:pt x="6627" y="353"/>
                  </a:cubicBezTo>
                  <a:lnTo>
                    <a:pt x="6605" y="354"/>
                  </a:lnTo>
                  <a:lnTo>
                    <a:pt x="6643" y="323"/>
                  </a:lnTo>
                  <a:cubicBezTo>
                    <a:pt x="6655" y="320"/>
                    <a:pt x="6664" y="319"/>
                    <a:pt x="6664" y="319"/>
                  </a:cubicBezTo>
                  <a:close/>
                  <a:moveTo>
                    <a:pt x="5669" y="348"/>
                  </a:moveTo>
                  <a:lnTo>
                    <a:pt x="5669" y="348"/>
                  </a:lnTo>
                  <a:cubicBezTo>
                    <a:pt x="5666" y="350"/>
                    <a:pt x="5663" y="351"/>
                    <a:pt x="5660" y="353"/>
                  </a:cubicBezTo>
                  <a:lnTo>
                    <a:pt x="5660" y="353"/>
                  </a:lnTo>
                  <a:cubicBezTo>
                    <a:pt x="5663" y="352"/>
                    <a:pt x="5665" y="352"/>
                    <a:pt x="5666" y="352"/>
                  </a:cubicBezTo>
                  <a:cubicBezTo>
                    <a:pt x="5668" y="352"/>
                    <a:pt x="5668" y="353"/>
                    <a:pt x="5668" y="353"/>
                  </a:cubicBezTo>
                  <a:lnTo>
                    <a:pt x="5650" y="358"/>
                  </a:lnTo>
                  <a:lnTo>
                    <a:pt x="5650" y="358"/>
                  </a:lnTo>
                  <a:cubicBezTo>
                    <a:pt x="5653" y="356"/>
                    <a:pt x="5657" y="355"/>
                    <a:pt x="5660" y="353"/>
                  </a:cubicBezTo>
                  <a:lnTo>
                    <a:pt x="5660" y="353"/>
                  </a:lnTo>
                  <a:cubicBezTo>
                    <a:pt x="5657" y="354"/>
                    <a:pt x="5654" y="355"/>
                    <a:pt x="5649" y="356"/>
                  </a:cubicBezTo>
                  <a:lnTo>
                    <a:pt x="5649" y="356"/>
                  </a:lnTo>
                  <a:cubicBezTo>
                    <a:pt x="5649" y="354"/>
                    <a:pt x="5650" y="353"/>
                    <a:pt x="5650" y="353"/>
                  </a:cubicBezTo>
                  <a:lnTo>
                    <a:pt x="5669" y="348"/>
                  </a:lnTo>
                  <a:close/>
                  <a:moveTo>
                    <a:pt x="7847" y="338"/>
                  </a:moveTo>
                  <a:lnTo>
                    <a:pt x="7817" y="354"/>
                  </a:lnTo>
                  <a:cubicBezTo>
                    <a:pt x="7811" y="355"/>
                    <a:pt x="7792" y="360"/>
                    <a:pt x="7792" y="360"/>
                  </a:cubicBezTo>
                  <a:cubicBezTo>
                    <a:pt x="7791" y="357"/>
                    <a:pt x="7788" y="354"/>
                    <a:pt x="7795" y="350"/>
                  </a:cubicBezTo>
                  <a:cubicBezTo>
                    <a:pt x="7801" y="348"/>
                    <a:pt x="7829" y="341"/>
                    <a:pt x="7847" y="338"/>
                  </a:cubicBezTo>
                  <a:close/>
                  <a:moveTo>
                    <a:pt x="5540" y="339"/>
                  </a:moveTo>
                  <a:cubicBezTo>
                    <a:pt x="5543" y="339"/>
                    <a:pt x="5544" y="342"/>
                    <a:pt x="5553" y="351"/>
                  </a:cubicBezTo>
                  <a:cubicBezTo>
                    <a:pt x="5529" y="355"/>
                    <a:pt x="5513" y="358"/>
                    <a:pt x="5504" y="360"/>
                  </a:cubicBezTo>
                  <a:cubicBezTo>
                    <a:pt x="5504" y="360"/>
                    <a:pt x="5503" y="360"/>
                    <a:pt x="5503" y="360"/>
                  </a:cubicBezTo>
                  <a:cubicBezTo>
                    <a:pt x="5500" y="360"/>
                    <a:pt x="5501" y="355"/>
                    <a:pt x="5501" y="354"/>
                  </a:cubicBezTo>
                  <a:cubicBezTo>
                    <a:pt x="5515" y="350"/>
                    <a:pt x="5529" y="344"/>
                    <a:pt x="5540" y="339"/>
                  </a:cubicBezTo>
                  <a:close/>
                  <a:moveTo>
                    <a:pt x="6809" y="332"/>
                  </a:moveTo>
                  <a:lnTo>
                    <a:pt x="6809" y="332"/>
                  </a:lnTo>
                  <a:cubicBezTo>
                    <a:pt x="6799" y="338"/>
                    <a:pt x="6789" y="342"/>
                    <a:pt x="6773" y="351"/>
                  </a:cubicBezTo>
                  <a:cubicBezTo>
                    <a:pt x="6758" y="354"/>
                    <a:pt x="6742" y="358"/>
                    <a:pt x="6726" y="363"/>
                  </a:cubicBezTo>
                  <a:lnTo>
                    <a:pt x="6759" y="347"/>
                  </a:lnTo>
                  <a:cubicBezTo>
                    <a:pt x="6777" y="342"/>
                    <a:pt x="6793" y="338"/>
                    <a:pt x="6809" y="332"/>
                  </a:cubicBezTo>
                  <a:close/>
                  <a:moveTo>
                    <a:pt x="4762" y="245"/>
                  </a:moveTo>
                  <a:cubicBezTo>
                    <a:pt x="4762" y="245"/>
                    <a:pt x="4763" y="245"/>
                    <a:pt x="4763" y="245"/>
                  </a:cubicBezTo>
                  <a:cubicBezTo>
                    <a:pt x="4782" y="254"/>
                    <a:pt x="4801" y="264"/>
                    <a:pt x="4817" y="275"/>
                  </a:cubicBezTo>
                  <a:cubicBezTo>
                    <a:pt x="4820" y="276"/>
                    <a:pt x="4816" y="286"/>
                    <a:pt x="4810" y="291"/>
                  </a:cubicBezTo>
                  <a:cubicBezTo>
                    <a:pt x="4806" y="295"/>
                    <a:pt x="4794" y="300"/>
                    <a:pt x="4786" y="301"/>
                  </a:cubicBezTo>
                  <a:cubicBezTo>
                    <a:pt x="4783" y="302"/>
                    <a:pt x="4781" y="302"/>
                    <a:pt x="4778" y="302"/>
                  </a:cubicBezTo>
                  <a:cubicBezTo>
                    <a:pt x="4773" y="302"/>
                    <a:pt x="4768" y="301"/>
                    <a:pt x="4763" y="301"/>
                  </a:cubicBezTo>
                  <a:cubicBezTo>
                    <a:pt x="4741" y="295"/>
                    <a:pt x="4731" y="293"/>
                    <a:pt x="4728" y="293"/>
                  </a:cubicBezTo>
                  <a:cubicBezTo>
                    <a:pt x="4723" y="293"/>
                    <a:pt x="4727" y="296"/>
                    <a:pt x="4729" y="301"/>
                  </a:cubicBezTo>
                  <a:cubicBezTo>
                    <a:pt x="4732" y="305"/>
                    <a:pt x="4725" y="319"/>
                    <a:pt x="4716" y="326"/>
                  </a:cubicBezTo>
                  <a:cubicBezTo>
                    <a:pt x="4711" y="332"/>
                    <a:pt x="4695" y="338"/>
                    <a:pt x="4686" y="341"/>
                  </a:cubicBezTo>
                  <a:cubicBezTo>
                    <a:pt x="4684" y="341"/>
                    <a:pt x="4682" y="341"/>
                    <a:pt x="4680" y="341"/>
                  </a:cubicBezTo>
                  <a:cubicBezTo>
                    <a:pt x="4673" y="341"/>
                    <a:pt x="4666" y="339"/>
                    <a:pt x="4659" y="339"/>
                  </a:cubicBezTo>
                  <a:cubicBezTo>
                    <a:pt x="4649" y="339"/>
                    <a:pt x="4639" y="343"/>
                    <a:pt x="4628" y="360"/>
                  </a:cubicBezTo>
                  <a:cubicBezTo>
                    <a:pt x="4628" y="360"/>
                    <a:pt x="4619" y="363"/>
                    <a:pt x="4614" y="364"/>
                  </a:cubicBezTo>
                  <a:cubicBezTo>
                    <a:pt x="4626" y="342"/>
                    <a:pt x="4635" y="320"/>
                    <a:pt x="4651" y="300"/>
                  </a:cubicBezTo>
                  <a:cubicBezTo>
                    <a:pt x="4657" y="292"/>
                    <a:pt x="4683" y="288"/>
                    <a:pt x="4704" y="280"/>
                  </a:cubicBezTo>
                  <a:cubicBezTo>
                    <a:pt x="4709" y="286"/>
                    <a:pt x="4715" y="288"/>
                    <a:pt x="4721" y="288"/>
                  </a:cubicBezTo>
                  <a:cubicBezTo>
                    <a:pt x="4740" y="288"/>
                    <a:pt x="4760" y="264"/>
                    <a:pt x="4737" y="264"/>
                  </a:cubicBezTo>
                  <a:cubicBezTo>
                    <a:pt x="4736" y="264"/>
                    <a:pt x="4736" y="264"/>
                    <a:pt x="4735" y="264"/>
                  </a:cubicBezTo>
                  <a:cubicBezTo>
                    <a:pt x="4738" y="260"/>
                    <a:pt x="4741" y="254"/>
                    <a:pt x="4747" y="251"/>
                  </a:cubicBezTo>
                  <a:cubicBezTo>
                    <a:pt x="4751" y="248"/>
                    <a:pt x="4759" y="245"/>
                    <a:pt x="4762" y="245"/>
                  </a:cubicBezTo>
                  <a:close/>
                  <a:moveTo>
                    <a:pt x="7139" y="344"/>
                  </a:moveTo>
                  <a:lnTo>
                    <a:pt x="7115" y="361"/>
                  </a:lnTo>
                  <a:cubicBezTo>
                    <a:pt x="7110" y="363"/>
                    <a:pt x="7093" y="367"/>
                    <a:pt x="7093" y="367"/>
                  </a:cubicBezTo>
                  <a:cubicBezTo>
                    <a:pt x="7092" y="363"/>
                    <a:pt x="7087" y="361"/>
                    <a:pt x="7093" y="355"/>
                  </a:cubicBezTo>
                  <a:cubicBezTo>
                    <a:pt x="7099" y="354"/>
                    <a:pt x="7123" y="348"/>
                    <a:pt x="7139" y="344"/>
                  </a:cubicBezTo>
                  <a:close/>
                  <a:moveTo>
                    <a:pt x="7365" y="335"/>
                  </a:moveTo>
                  <a:lnTo>
                    <a:pt x="7365" y="336"/>
                  </a:lnTo>
                  <a:cubicBezTo>
                    <a:pt x="7392" y="336"/>
                    <a:pt x="7351" y="348"/>
                    <a:pt x="7326" y="355"/>
                  </a:cubicBezTo>
                  <a:cubicBezTo>
                    <a:pt x="7305" y="360"/>
                    <a:pt x="7286" y="364"/>
                    <a:pt x="7267" y="367"/>
                  </a:cubicBezTo>
                  <a:cubicBezTo>
                    <a:pt x="7277" y="361"/>
                    <a:pt x="7288" y="355"/>
                    <a:pt x="7302" y="345"/>
                  </a:cubicBezTo>
                  <a:cubicBezTo>
                    <a:pt x="7332" y="341"/>
                    <a:pt x="7357" y="335"/>
                    <a:pt x="7365" y="335"/>
                  </a:cubicBezTo>
                  <a:close/>
                  <a:moveTo>
                    <a:pt x="8176" y="333"/>
                  </a:moveTo>
                  <a:cubicBezTo>
                    <a:pt x="8185" y="339"/>
                    <a:pt x="8141" y="350"/>
                    <a:pt x="8111" y="357"/>
                  </a:cubicBezTo>
                  <a:lnTo>
                    <a:pt x="8058" y="367"/>
                  </a:lnTo>
                  <a:cubicBezTo>
                    <a:pt x="8083" y="358"/>
                    <a:pt x="8108" y="348"/>
                    <a:pt x="8139" y="335"/>
                  </a:cubicBezTo>
                  <a:cubicBezTo>
                    <a:pt x="8151" y="335"/>
                    <a:pt x="8162" y="334"/>
                    <a:pt x="8169" y="334"/>
                  </a:cubicBezTo>
                  <a:cubicBezTo>
                    <a:pt x="8173" y="334"/>
                    <a:pt x="8175" y="334"/>
                    <a:pt x="8176" y="335"/>
                  </a:cubicBezTo>
                  <a:lnTo>
                    <a:pt x="8176" y="333"/>
                  </a:lnTo>
                  <a:close/>
                  <a:moveTo>
                    <a:pt x="6337" y="335"/>
                  </a:moveTo>
                  <a:lnTo>
                    <a:pt x="6337" y="335"/>
                  </a:lnTo>
                  <a:cubicBezTo>
                    <a:pt x="6333" y="339"/>
                    <a:pt x="6328" y="345"/>
                    <a:pt x="6322" y="348"/>
                  </a:cubicBezTo>
                  <a:cubicBezTo>
                    <a:pt x="6297" y="355"/>
                    <a:pt x="6277" y="361"/>
                    <a:pt x="6253" y="369"/>
                  </a:cubicBezTo>
                  <a:cubicBezTo>
                    <a:pt x="6261" y="363"/>
                    <a:pt x="6266" y="357"/>
                    <a:pt x="6278" y="348"/>
                  </a:cubicBezTo>
                  <a:cubicBezTo>
                    <a:pt x="6303" y="342"/>
                    <a:pt x="6319" y="339"/>
                    <a:pt x="6337" y="335"/>
                  </a:cubicBezTo>
                  <a:close/>
                  <a:moveTo>
                    <a:pt x="4466" y="339"/>
                  </a:moveTo>
                  <a:cubicBezTo>
                    <a:pt x="4449" y="349"/>
                    <a:pt x="4431" y="358"/>
                    <a:pt x="4416" y="367"/>
                  </a:cubicBezTo>
                  <a:cubicBezTo>
                    <a:pt x="4414" y="369"/>
                    <a:pt x="4411" y="369"/>
                    <a:pt x="4409" y="369"/>
                  </a:cubicBezTo>
                  <a:cubicBezTo>
                    <a:pt x="4406" y="369"/>
                    <a:pt x="4403" y="368"/>
                    <a:pt x="4402" y="367"/>
                  </a:cubicBezTo>
                  <a:cubicBezTo>
                    <a:pt x="4399" y="366"/>
                    <a:pt x="4401" y="360"/>
                    <a:pt x="4401" y="357"/>
                  </a:cubicBezTo>
                  <a:cubicBezTo>
                    <a:pt x="4430" y="349"/>
                    <a:pt x="4450" y="343"/>
                    <a:pt x="4466" y="339"/>
                  </a:cubicBezTo>
                  <a:close/>
                  <a:moveTo>
                    <a:pt x="7275" y="313"/>
                  </a:moveTo>
                  <a:cubicBezTo>
                    <a:pt x="7279" y="313"/>
                    <a:pt x="7282" y="314"/>
                    <a:pt x="7283" y="314"/>
                  </a:cubicBezTo>
                  <a:cubicBezTo>
                    <a:pt x="7301" y="322"/>
                    <a:pt x="7202" y="351"/>
                    <a:pt x="7236" y="355"/>
                  </a:cubicBezTo>
                  <a:cubicBezTo>
                    <a:pt x="7221" y="360"/>
                    <a:pt x="7198" y="364"/>
                    <a:pt x="7192" y="366"/>
                  </a:cubicBezTo>
                  <a:cubicBezTo>
                    <a:pt x="7170" y="369"/>
                    <a:pt x="7146" y="370"/>
                    <a:pt x="7133" y="370"/>
                  </a:cubicBezTo>
                  <a:cubicBezTo>
                    <a:pt x="7111" y="367"/>
                    <a:pt x="7160" y="357"/>
                    <a:pt x="7177" y="348"/>
                  </a:cubicBezTo>
                  <a:cubicBezTo>
                    <a:pt x="7195" y="339"/>
                    <a:pt x="7211" y="332"/>
                    <a:pt x="7227" y="325"/>
                  </a:cubicBezTo>
                  <a:cubicBezTo>
                    <a:pt x="7240" y="322"/>
                    <a:pt x="7255" y="317"/>
                    <a:pt x="7261" y="316"/>
                  </a:cubicBezTo>
                  <a:lnTo>
                    <a:pt x="7261" y="314"/>
                  </a:lnTo>
                  <a:cubicBezTo>
                    <a:pt x="7266" y="314"/>
                    <a:pt x="7271" y="313"/>
                    <a:pt x="7275" y="313"/>
                  </a:cubicBezTo>
                  <a:close/>
                  <a:moveTo>
                    <a:pt x="5466" y="322"/>
                  </a:moveTo>
                  <a:lnTo>
                    <a:pt x="5457" y="338"/>
                  </a:lnTo>
                  <a:cubicBezTo>
                    <a:pt x="5457" y="338"/>
                    <a:pt x="5451" y="342"/>
                    <a:pt x="5448" y="345"/>
                  </a:cubicBezTo>
                  <a:cubicBezTo>
                    <a:pt x="5440" y="351"/>
                    <a:pt x="5431" y="358"/>
                    <a:pt x="5421" y="363"/>
                  </a:cubicBezTo>
                  <a:cubicBezTo>
                    <a:pt x="5412" y="367"/>
                    <a:pt x="5397" y="372"/>
                    <a:pt x="5393" y="372"/>
                  </a:cubicBezTo>
                  <a:cubicBezTo>
                    <a:pt x="5388" y="372"/>
                    <a:pt x="5388" y="366"/>
                    <a:pt x="5393" y="361"/>
                  </a:cubicBezTo>
                  <a:cubicBezTo>
                    <a:pt x="5401" y="354"/>
                    <a:pt x="5415" y="344"/>
                    <a:pt x="5428" y="336"/>
                  </a:cubicBezTo>
                  <a:cubicBezTo>
                    <a:pt x="5438" y="330"/>
                    <a:pt x="5453" y="326"/>
                    <a:pt x="5466" y="322"/>
                  </a:cubicBezTo>
                  <a:close/>
                  <a:moveTo>
                    <a:pt x="6527" y="351"/>
                  </a:moveTo>
                  <a:lnTo>
                    <a:pt x="6525" y="357"/>
                  </a:lnTo>
                  <a:cubicBezTo>
                    <a:pt x="6506" y="361"/>
                    <a:pt x="6486" y="369"/>
                    <a:pt x="6474" y="372"/>
                  </a:cubicBezTo>
                  <a:cubicBezTo>
                    <a:pt x="6473" y="372"/>
                    <a:pt x="6473" y="372"/>
                    <a:pt x="6472" y="372"/>
                  </a:cubicBezTo>
                  <a:cubicBezTo>
                    <a:pt x="6468" y="372"/>
                    <a:pt x="6469" y="367"/>
                    <a:pt x="6467" y="366"/>
                  </a:cubicBezTo>
                  <a:lnTo>
                    <a:pt x="6527" y="351"/>
                  </a:lnTo>
                  <a:close/>
                  <a:moveTo>
                    <a:pt x="3559" y="335"/>
                  </a:moveTo>
                  <a:cubicBezTo>
                    <a:pt x="3561" y="335"/>
                    <a:pt x="3562" y="335"/>
                    <a:pt x="3564" y="335"/>
                  </a:cubicBezTo>
                  <a:cubicBezTo>
                    <a:pt x="3568" y="335"/>
                    <a:pt x="3576" y="339"/>
                    <a:pt x="3577" y="344"/>
                  </a:cubicBezTo>
                  <a:cubicBezTo>
                    <a:pt x="3577" y="350"/>
                    <a:pt x="3576" y="358"/>
                    <a:pt x="3571" y="361"/>
                  </a:cubicBezTo>
                  <a:cubicBezTo>
                    <a:pt x="3559" y="367"/>
                    <a:pt x="3546" y="373"/>
                    <a:pt x="3534" y="378"/>
                  </a:cubicBezTo>
                  <a:cubicBezTo>
                    <a:pt x="3534" y="378"/>
                    <a:pt x="3531" y="372"/>
                    <a:pt x="3530" y="370"/>
                  </a:cubicBezTo>
                  <a:cubicBezTo>
                    <a:pt x="3533" y="349"/>
                    <a:pt x="3544" y="335"/>
                    <a:pt x="3559" y="335"/>
                  </a:cubicBezTo>
                  <a:close/>
                  <a:moveTo>
                    <a:pt x="5884" y="333"/>
                  </a:moveTo>
                  <a:lnTo>
                    <a:pt x="5807" y="379"/>
                  </a:lnTo>
                  <a:lnTo>
                    <a:pt x="5794" y="379"/>
                  </a:lnTo>
                  <a:lnTo>
                    <a:pt x="5874" y="333"/>
                  </a:lnTo>
                  <a:close/>
                  <a:moveTo>
                    <a:pt x="6650" y="359"/>
                  </a:moveTo>
                  <a:cubicBezTo>
                    <a:pt x="6672" y="359"/>
                    <a:pt x="6633" y="376"/>
                    <a:pt x="6633" y="382"/>
                  </a:cubicBezTo>
                  <a:cubicBezTo>
                    <a:pt x="6632" y="382"/>
                    <a:pt x="6632" y="383"/>
                    <a:pt x="6632" y="383"/>
                  </a:cubicBezTo>
                  <a:lnTo>
                    <a:pt x="6632" y="383"/>
                  </a:lnTo>
                  <a:cubicBezTo>
                    <a:pt x="6629" y="382"/>
                    <a:pt x="6625" y="382"/>
                    <a:pt x="6620" y="382"/>
                  </a:cubicBezTo>
                  <a:cubicBezTo>
                    <a:pt x="6613" y="382"/>
                    <a:pt x="6604" y="383"/>
                    <a:pt x="6598" y="383"/>
                  </a:cubicBezTo>
                  <a:cubicBezTo>
                    <a:pt x="6585" y="383"/>
                    <a:pt x="6581" y="380"/>
                    <a:pt x="6609" y="367"/>
                  </a:cubicBezTo>
                  <a:cubicBezTo>
                    <a:pt x="6617" y="366"/>
                    <a:pt x="6633" y="360"/>
                    <a:pt x="6637" y="360"/>
                  </a:cubicBezTo>
                  <a:cubicBezTo>
                    <a:pt x="6643" y="359"/>
                    <a:pt x="6647" y="359"/>
                    <a:pt x="6650" y="359"/>
                  </a:cubicBezTo>
                  <a:close/>
                  <a:moveTo>
                    <a:pt x="6146" y="378"/>
                  </a:moveTo>
                  <a:lnTo>
                    <a:pt x="6141" y="382"/>
                  </a:lnTo>
                  <a:cubicBezTo>
                    <a:pt x="6136" y="383"/>
                    <a:pt x="6128" y="385"/>
                    <a:pt x="6124" y="385"/>
                  </a:cubicBezTo>
                  <a:lnTo>
                    <a:pt x="6127" y="381"/>
                  </a:lnTo>
                  <a:lnTo>
                    <a:pt x="6146" y="378"/>
                  </a:lnTo>
                  <a:close/>
                  <a:moveTo>
                    <a:pt x="7560" y="325"/>
                  </a:moveTo>
                  <a:cubicBezTo>
                    <a:pt x="7566" y="325"/>
                    <a:pt x="7561" y="329"/>
                    <a:pt x="7557" y="330"/>
                  </a:cubicBezTo>
                  <a:cubicBezTo>
                    <a:pt x="7488" y="351"/>
                    <a:pt x="7426" y="378"/>
                    <a:pt x="7332" y="388"/>
                  </a:cubicBezTo>
                  <a:cubicBezTo>
                    <a:pt x="7399" y="367"/>
                    <a:pt x="7461" y="348"/>
                    <a:pt x="7521" y="329"/>
                  </a:cubicBezTo>
                  <a:cubicBezTo>
                    <a:pt x="7529" y="326"/>
                    <a:pt x="7551" y="325"/>
                    <a:pt x="7560" y="325"/>
                  </a:cubicBezTo>
                  <a:close/>
                  <a:moveTo>
                    <a:pt x="7626" y="358"/>
                  </a:moveTo>
                  <a:cubicBezTo>
                    <a:pt x="7629" y="358"/>
                    <a:pt x="7632" y="358"/>
                    <a:pt x="7635" y="358"/>
                  </a:cubicBezTo>
                  <a:cubicBezTo>
                    <a:pt x="7641" y="360"/>
                    <a:pt x="7645" y="360"/>
                    <a:pt x="7660" y="361"/>
                  </a:cubicBezTo>
                  <a:cubicBezTo>
                    <a:pt x="7660" y="361"/>
                    <a:pt x="7661" y="366"/>
                    <a:pt x="7648" y="370"/>
                  </a:cubicBezTo>
                  <a:cubicBezTo>
                    <a:pt x="7621" y="379"/>
                    <a:pt x="7602" y="383"/>
                    <a:pt x="7589" y="383"/>
                  </a:cubicBezTo>
                  <a:cubicBezTo>
                    <a:pt x="7585" y="383"/>
                    <a:pt x="7582" y="383"/>
                    <a:pt x="7579" y="382"/>
                  </a:cubicBezTo>
                  <a:lnTo>
                    <a:pt x="7570" y="381"/>
                  </a:lnTo>
                  <a:lnTo>
                    <a:pt x="7563" y="381"/>
                  </a:lnTo>
                  <a:cubicBezTo>
                    <a:pt x="7541" y="383"/>
                    <a:pt x="7513" y="390"/>
                    <a:pt x="7501" y="390"/>
                  </a:cubicBezTo>
                  <a:cubicBezTo>
                    <a:pt x="7495" y="390"/>
                    <a:pt x="7493" y="388"/>
                    <a:pt x="7499" y="383"/>
                  </a:cubicBezTo>
                  <a:cubicBezTo>
                    <a:pt x="7502" y="382"/>
                    <a:pt x="7519" y="376"/>
                    <a:pt x="7527" y="375"/>
                  </a:cubicBezTo>
                  <a:cubicBezTo>
                    <a:pt x="7566" y="366"/>
                    <a:pt x="7604" y="358"/>
                    <a:pt x="7626" y="358"/>
                  </a:cubicBezTo>
                  <a:close/>
                  <a:moveTo>
                    <a:pt x="6252" y="383"/>
                  </a:moveTo>
                  <a:cubicBezTo>
                    <a:pt x="6244" y="386"/>
                    <a:pt x="6237" y="388"/>
                    <a:pt x="6231" y="390"/>
                  </a:cubicBezTo>
                  <a:lnTo>
                    <a:pt x="6231" y="390"/>
                  </a:lnTo>
                  <a:lnTo>
                    <a:pt x="6231" y="389"/>
                  </a:lnTo>
                  <a:lnTo>
                    <a:pt x="6252" y="383"/>
                  </a:lnTo>
                  <a:close/>
                  <a:moveTo>
                    <a:pt x="6631" y="383"/>
                  </a:moveTo>
                  <a:cubicBezTo>
                    <a:pt x="6628" y="387"/>
                    <a:pt x="6625" y="389"/>
                    <a:pt x="6623" y="391"/>
                  </a:cubicBezTo>
                  <a:cubicBezTo>
                    <a:pt x="6617" y="392"/>
                    <a:pt x="6608" y="392"/>
                    <a:pt x="6608" y="392"/>
                  </a:cubicBezTo>
                  <a:cubicBezTo>
                    <a:pt x="6614" y="389"/>
                    <a:pt x="6620" y="386"/>
                    <a:pt x="6625" y="383"/>
                  </a:cubicBezTo>
                  <a:close/>
                  <a:moveTo>
                    <a:pt x="6248" y="388"/>
                  </a:moveTo>
                  <a:cubicBezTo>
                    <a:pt x="6249" y="388"/>
                    <a:pt x="6249" y="388"/>
                    <a:pt x="6249" y="388"/>
                  </a:cubicBezTo>
                  <a:lnTo>
                    <a:pt x="6225" y="395"/>
                  </a:lnTo>
                  <a:lnTo>
                    <a:pt x="6225" y="395"/>
                  </a:lnTo>
                  <a:lnTo>
                    <a:pt x="6227" y="393"/>
                  </a:lnTo>
                  <a:lnTo>
                    <a:pt x="6227" y="393"/>
                  </a:lnTo>
                  <a:cubicBezTo>
                    <a:pt x="6242" y="388"/>
                    <a:pt x="6247" y="388"/>
                    <a:pt x="6248" y="388"/>
                  </a:cubicBezTo>
                  <a:close/>
                  <a:moveTo>
                    <a:pt x="7699" y="367"/>
                  </a:moveTo>
                  <a:cubicBezTo>
                    <a:pt x="7680" y="375"/>
                    <a:pt x="7661" y="381"/>
                    <a:pt x="7623" y="394"/>
                  </a:cubicBezTo>
                  <a:cubicBezTo>
                    <a:pt x="7619" y="394"/>
                    <a:pt x="7607" y="395"/>
                    <a:pt x="7595" y="395"/>
                  </a:cubicBezTo>
                  <a:lnTo>
                    <a:pt x="7657" y="376"/>
                  </a:lnTo>
                  <a:lnTo>
                    <a:pt x="7699" y="367"/>
                  </a:lnTo>
                  <a:close/>
                  <a:moveTo>
                    <a:pt x="3955" y="167"/>
                  </a:moveTo>
                  <a:cubicBezTo>
                    <a:pt x="3960" y="167"/>
                    <a:pt x="3968" y="169"/>
                    <a:pt x="3968" y="169"/>
                  </a:cubicBezTo>
                  <a:cubicBezTo>
                    <a:pt x="3977" y="195"/>
                    <a:pt x="4005" y="198"/>
                    <a:pt x="4035" y="201"/>
                  </a:cubicBezTo>
                  <a:cubicBezTo>
                    <a:pt x="4039" y="201"/>
                    <a:pt x="4044" y="204"/>
                    <a:pt x="4050" y="207"/>
                  </a:cubicBezTo>
                  <a:lnTo>
                    <a:pt x="4050" y="207"/>
                  </a:lnTo>
                  <a:cubicBezTo>
                    <a:pt x="4044" y="229"/>
                    <a:pt x="4041" y="235"/>
                    <a:pt x="4036" y="239"/>
                  </a:cubicBezTo>
                  <a:cubicBezTo>
                    <a:pt x="4016" y="257"/>
                    <a:pt x="4016" y="261"/>
                    <a:pt x="4041" y="270"/>
                  </a:cubicBezTo>
                  <a:cubicBezTo>
                    <a:pt x="4079" y="285"/>
                    <a:pt x="4070" y="303"/>
                    <a:pt x="4029" y="325"/>
                  </a:cubicBezTo>
                  <a:cubicBezTo>
                    <a:pt x="4018" y="329"/>
                    <a:pt x="3998" y="322"/>
                    <a:pt x="4013" y="341"/>
                  </a:cubicBezTo>
                  <a:cubicBezTo>
                    <a:pt x="4014" y="344"/>
                    <a:pt x="4004" y="354"/>
                    <a:pt x="3999" y="361"/>
                  </a:cubicBezTo>
                  <a:lnTo>
                    <a:pt x="3989" y="379"/>
                  </a:lnTo>
                  <a:cubicBezTo>
                    <a:pt x="3986" y="375"/>
                    <a:pt x="3986" y="367"/>
                    <a:pt x="3983" y="364"/>
                  </a:cubicBezTo>
                  <a:cubicBezTo>
                    <a:pt x="3973" y="358"/>
                    <a:pt x="3967" y="355"/>
                    <a:pt x="3958" y="350"/>
                  </a:cubicBezTo>
                  <a:cubicBezTo>
                    <a:pt x="3953" y="346"/>
                    <a:pt x="3950" y="342"/>
                    <a:pt x="3947" y="342"/>
                  </a:cubicBezTo>
                  <a:cubicBezTo>
                    <a:pt x="3944" y="342"/>
                    <a:pt x="3942" y="345"/>
                    <a:pt x="3939" y="353"/>
                  </a:cubicBezTo>
                  <a:cubicBezTo>
                    <a:pt x="3935" y="363"/>
                    <a:pt x="3932" y="375"/>
                    <a:pt x="3923" y="383"/>
                  </a:cubicBezTo>
                  <a:cubicBezTo>
                    <a:pt x="3916" y="391"/>
                    <a:pt x="3908" y="398"/>
                    <a:pt x="3900" y="398"/>
                  </a:cubicBezTo>
                  <a:cubicBezTo>
                    <a:pt x="3895" y="398"/>
                    <a:pt x="3890" y="395"/>
                    <a:pt x="3886" y="389"/>
                  </a:cubicBezTo>
                  <a:lnTo>
                    <a:pt x="3832" y="317"/>
                  </a:lnTo>
                  <a:cubicBezTo>
                    <a:pt x="3832" y="317"/>
                    <a:pt x="3843" y="307"/>
                    <a:pt x="3851" y="301"/>
                  </a:cubicBezTo>
                  <a:cubicBezTo>
                    <a:pt x="3858" y="309"/>
                    <a:pt x="3866" y="312"/>
                    <a:pt x="3874" y="312"/>
                  </a:cubicBezTo>
                  <a:cubicBezTo>
                    <a:pt x="3891" y="312"/>
                    <a:pt x="3909" y="300"/>
                    <a:pt x="3925" y="300"/>
                  </a:cubicBezTo>
                  <a:cubicBezTo>
                    <a:pt x="3926" y="300"/>
                    <a:pt x="3927" y="300"/>
                    <a:pt x="3927" y="300"/>
                  </a:cubicBezTo>
                  <a:cubicBezTo>
                    <a:pt x="3948" y="300"/>
                    <a:pt x="3951" y="289"/>
                    <a:pt x="3949" y="278"/>
                  </a:cubicBezTo>
                  <a:cubicBezTo>
                    <a:pt x="3946" y="264"/>
                    <a:pt x="3940" y="254"/>
                    <a:pt x="3940" y="241"/>
                  </a:cubicBezTo>
                  <a:cubicBezTo>
                    <a:pt x="3939" y="225"/>
                    <a:pt x="3939" y="220"/>
                    <a:pt x="3931" y="220"/>
                  </a:cubicBezTo>
                  <a:cubicBezTo>
                    <a:pt x="3926" y="220"/>
                    <a:pt x="3917" y="222"/>
                    <a:pt x="3904" y="226"/>
                  </a:cubicBezTo>
                  <a:cubicBezTo>
                    <a:pt x="3901" y="227"/>
                    <a:pt x="3897" y="227"/>
                    <a:pt x="3893" y="227"/>
                  </a:cubicBezTo>
                  <a:cubicBezTo>
                    <a:pt x="3884" y="227"/>
                    <a:pt x="3876" y="226"/>
                    <a:pt x="3876" y="226"/>
                  </a:cubicBezTo>
                  <a:cubicBezTo>
                    <a:pt x="3874" y="213"/>
                    <a:pt x="3867" y="192"/>
                    <a:pt x="3888" y="191"/>
                  </a:cubicBezTo>
                  <a:cubicBezTo>
                    <a:pt x="3915" y="191"/>
                    <a:pt x="3933" y="182"/>
                    <a:pt x="3952" y="167"/>
                  </a:cubicBezTo>
                  <a:cubicBezTo>
                    <a:pt x="3953" y="167"/>
                    <a:pt x="3954" y="167"/>
                    <a:pt x="3955" y="167"/>
                  </a:cubicBezTo>
                  <a:close/>
                  <a:moveTo>
                    <a:pt x="8008" y="338"/>
                  </a:moveTo>
                  <a:lnTo>
                    <a:pt x="7986" y="347"/>
                  </a:lnTo>
                  <a:cubicBezTo>
                    <a:pt x="7975" y="351"/>
                    <a:pt x="7954" y="357"/>
                    <a:pt x="7950" y="360"/>
                  </a:cubicBezTo>
                  <a:cubicBezTo>
                    <a:pt x="7936" y="372"/>
                    <a:pt x="7905" y="383"/>
                    <a:pt x="7844" y="398"/>
                  </a:cubicBezTo>
                  <a:cubicBezTo>
                    <a:pt x="7835" y="400"/>
                    <a:pt x="7817" y="402"/>
                    <a:pt x="7808" y="402"/>
                  </a:cubicBezTo>
                  <a:cubicBezTo>
                    <a:pt x="7805" y="402"/>
                    <a:pt x="7804" y="401"/>
                    <a:pt x="7804" y="401"/>
                  </a:cubicBezTo>
                  <a:cubicBezTo>
                    <a:pt x="7825" y="388"/>
                    <a:pt x="7774" y="388"/>
                    <a:pt x="7858" y="363"/>
                  </a:cubicBezTo>
                  <a:cubicBezTo>
                    <a:pt x="7870" y="360"/>
                    <a:pt x="7894" y="355"/>
                    <a:pt x="7894" y="355"/>
                  </a:cubicBezTo>
                  <a:cubicBezTo>
                    <a:pt x="7898" y="358"/>
                    <a:pt x="7897" y="361"/>
                    <a:pt x="7897" y="364"/>
                  </a:cubicBezTo>
                  <a:lnTo>
                    <a:pt x="7973" y="344"/>
                  </a:lnTo>
                  <a:cubicBezTo>
                    <a:pt x="7986" y="342"/>
                    <a:pt x="7997" y="339"/>
                    <a:pt x="8008" y="338"/>
                  </a:cubicBezTo>
                  <a:close/>
                  <a:moveTo>
                    <a:pt x="5257" y="383"/>
                  </a:moveTo>
                  <a:cubicBezTo>
                    <a:pt x="5256" y="387"/>
                    <a:pt x="5256" y="390"/>
                    <a:pt x="5251" y="394"/>
                  </a:cubicBezTo>
                  <a:cubicBezTo>
                    <a:pt x="5248" y="397"/>
                    <a:pt x="5234" y="404"/>
                    <a:pt x="5234" y="404"/>
                  </a:cubicBezTo>
                  <a:cubicBezTo>
                    <a:pt x="5229" y="403"/>
                    <a:pt x="5226" y="400"/>
                    <a:pt x="5226" y="400"/>
                  </a:cubicBezTo>
                  <a:cubicBezTo>
                    <a:pt x="5244" y="390"/>
                    <a:pt x="5250" y="386"/>
                    <a:pt x="5257" y="383"/>
                  </a:cubicBezTo>
                  <a:close/>
                  <a:moveTo>
                    <a:pt x="6183" y="392"/>
                  </a:moveTo>
                  <a:lnTo>
                    <a:pt x="6171" y="400"/>
                  </a:lnTo>
                  <a:cubicBezTo>
                    <a:pt x="6166" y="401"/>
                    <a:pt x="6162" y="403"/>
                    <a:pt x="6158" y="404"/>
                  </a:cubicBezTo>
                  <a:lnTo>
                    <a:pt x="6168" y="395"/>
                  </a:lnTo>
                  <a:lnTo>
                    <a:pt x="6183" y="392"/>
                  </a:lnTo>
                  <a:close/>
                  <a:moveTo>
                    <a:pt x="6215" y="395"/>
                  </a:moveTo>
                  <a:cubicBezTo>
                    <a:pt x="6195" y="401"/>
                    <a:pt x="6191" y="403"/>
                    <a:pt x="6187" y="404"/>
                  </a:cubicBezTo>
                  <a:cubicBezTo>
                    <a:pt x="6191" y="401"/>
                    <a:pt x="6200" y="397"/>
                    <a:pt x="6200" y="397"/>
                  </a:cubicBezTo>
                  <a:cubicBezTo>
                    <a:pt x="6207" y="396"/>
                    <a:pt x="6211" y="395"/>
                    <a:pt x="6215" y="395"/>
                  </a:cubicBezTo>
                  <a:close/>
                  <a:moveTo>
                    <a:pt x="5649" y="400"/>
                  </a:moveTo>
                  <a:lnTo>
                    <a:pt x="5638" y="408"/>
                  </a:lnTo>
                  <a:lnTo>
                    <a:pt x="5626" y="413"/>
                  </a:lnTo>
                  <a:lnTo>
                    <a:pt x="5626" y="413"/>
                  </a:lnTo>
                  <a:lnTo>
                    <a:pt x="5637" y="404"/>
                  </a:lnTo>
                  <a:cubicBezTo>
                    <a:pt x="5640" y="403"/>
                    <a:pt x="5644" y="401"/>
                    <a:pt x="5649" y="400"/>
                  </a:cubicBezTo>
                  <a:close/>
                  <a:moveTo>
                    <a:pt x="5604" y="398"/>
                  </a:moveTo>
                  <a:cubicBezTo>
                    <a:pt x="5605" y="398"/>
                    <a:pt x="5605" y="398"/>
                    <a:pt x="5606" y="398"/>
                  </a:cubicBezTo>
                  <a:cubicBezTo>
                    <a:pt x="5610" y="400"/>
                    <a:pt x="5612" y="404"/>
                    <a:pt x="5615" y="406"/>
                  </a:cubicBezTo>
                  <a:cubicBezTo>
                    <a:pt x="5597" y="414"/>
                    <a:pt x="5590" y="417"/>
                    <a:pt x="5582" y="420"/>
                  </a:cubicBezTo>
                  <a:lnTo>
                    <a:pt x="5585" y="403"/>
                  </a:lnTo>
                  <a:cubicBezTo>
                    <a:pt x="5592" y="401"/>
                    <a:pt x="5600" y="398"/>
                    <a:pt x="5604" y="398"/>
                  </a:cubicBezTo>
                  <a:close/>
                  <a:moveTo>
                    <a:pt x="3073" y="408"/>
                  </a:moveTo>
                  <a:cubicBezTo>
                    <a:pt x="3069" y="411"/>
                    <a:pt x="3065" y="417"/>
                    <a:pt x="3065" y="417"/>
                  </a:cubicBezTo>
                  <a:cubicBezTo>
                    <a:pt x="3066" y="418"/>
                    <a:pt x="3067" y="419"/>
                    <a:pt x="3068" y="420"/>
                  </a:cubicBezTo>
                  <a:lnTo>
                    <a:pt x="3068" y="420"/>
                  </a:lnTo>
                  <a:cubicBezTo>
                    <a:pt x="3069" y="420"/>
                    <a:pt x="3070" y="420"/>
                    <a:pt x="3071" y="420"/>
                  </a:cubicBezTo>
                  <a:cubicBezTo>
                    <a:pt x="3076" y="420"/>
                    <a:pt x="3081" y="421"/>
                    <a:pt x="3087" y="422"/>
                  </a:cubicBezTo>
                  <a:cubicBezTo>
                    <a:pt x="3081" y="416"/>
                    <a:pt x="3076" y="412"/>
                    <a:pt x="3073" y="408"/>
                  </a:cubicBezTo>
                  <a:close/>
                  <a:moveTo>
                    <a:pt x="2914" y="414"/>
                  </a:moveTo>
                  <a:cubicBezTo>
                    <a:pt x="2912" y="418"/>
                    <a:pt x="2911" y="421"/>
                    <a:pt x="2909" y="423"/>
                  </a:cubicBezTo>
                  <a:lnTo>
                    <a:pt x="2909" y="423"/>
                  </a:lnTo>
                  <a:lnTo>
                    <a:pt x="2908" y="422"/>
                  </a:lnTo>
                  <a:lnTo>
                    <a:pt x="2914" y="414"/>
                  </a:lnTo>
                  <a:close/>
                  <a:moveTo>
                    <a:pt x="2917" y="418"/>
                  </a:moveTo>
                  <a:cubicBezTo>
                    <a:pt x="2918" y="418"/>
                    <a:pt x="2918" y="419"/>
                    <a:pt x="2918" y="419"/>
                  </a:cubicBezTo>
                  <a:lnTo>
                    <a:pt x="2914" y="428"/>
                  </a:lnTo>
                  <a:lnTo>
                    <a:pt x="2910" y="424"/>
                  </a:lnTo>
                  <a:lnTo>
                    <a:pt x="2910" y="424"/>
                  </a:lnTo>
                  <a:cubicBezTo>
                    <a:pt x="2914" y="419"/>
                    <a:pt x="2916" y="418"/>
                    <a:pt x="2917" y="418"/>
                  </a:cubicBezTo>
                  <a:close/>
                  <a:moveTo>
                    <a:pt x="5983" y="397"/>
                  </a:moveTo>
                  <a:cubicBezTo>
                    <a:pt x="5977" y="406"/>
                    <a:pt x="5975" y="411"/>
                    <a:pt x="5969" y="413"/>
                  </a:cubicBezTo>
                  <a:cubicBezTo>
                    <a:pt x="5953" y="419"/>
                    <a:pt x="5937" y="423"/>
                    <a:pt x="5925" y="428"/>
                  </a:cubicBezTo>
                  <a:cubicBezTo>
                    <a:pt x="5922" y="428"/>
                    <a:pt x="5924" y="420"/>
                    <a:pt x="5930" y="417"/>
                  </a:cubicBezTo>
                  <a:cubicBezTo>
                    <a:pt x="5944" y="411"/>
                    <a:pt x="5959" y="407"/>
                    <a:pt x="5983" y="397"/>
                  </a:cubicBezTo>
                  <a:close/>
                  <a:moveTo>
                    <a:pt x="7905" y="426"/>
                  </a:moveTo>
                  <a:cubicBezTo>
                    <a:pt x="7897" y="428"/>
                    <a:pt x="7889" y="430"/>
                    <a:pt x="7881" y="431"/>
                  </a:cubicBezTo>
                  <a:lnTo>
                    <a:pt x="7881" y="431"/>
                  </a:lnTo>
                  <a:lnTo>
                    <a:pt x="7895" y="426"/>
                  </a:lnTo>
                  <a:close/>
                  <a:moveTo>
                    <a:pt x="2862" y="422"/>
                  </a:moveTo>
                  <a:cubicBezTo>
                    <a:pt x="2862" y="423"/>
                    <a:pt x="2862" y="425"/>
                    <a:pt x="2863" y="427"/>
                  </a:cubicBezTo>
                  <a:lnTo>
                    <a:pt x="2863" y="427"/>
                  </a:lnTo>
                  <a:cubicBezTo>
                    <a:pt x="2864" y="425"/>
                    <a:pt x="2866" y="425"/>
                    <a:pt x="2866" y="425"/>
                  </a:cubicBezTo>
                  <a:cubicBezTo>
                    <a:pt x="2866" y="425"/>
                    <a:pt x="2866" y="425"/>
                    <a:pt x="2866" y="425"/>
                  </a:cubicBezTo>
                  <a:lnTo>
                    <a:pt x="2863" y="432"/>
                  </a:lnTo>
                  <a:lnTo>
                    <a:pt x="2863" y="432"/>
                  </a:lnTo>
                  <a:cubicBezTo>
                    <a:pt x="2863" y="430"/>
                    <a:pt x="2863" y="429"/>
                    <a:pt x="2863" y="427"/>
                  </a:cubicBezTo>
                  <a:lnTo>
                    <a:pt x="2863" y="427"/>
                  </a:lnTo>
                  <a:cubicBezTo>
                    <a:pt x="2861" y="428"/>
                    <a:pt x="2860" y="429"/>
                    <a:pt x="2858" y="432"/>
                  </a:cubicBezTo>
                  <a:lnTo>
                    <a:pt x="2858" y="432"/>
                  </a:lnTo>
                  <a:lnTo>
                    <a:pt x="2855" y="429"/>
                  </a:lnTo>
                  <a:lnTo>
                    <a:pt x="2862" y="422"/>
                  </a:lnTo>
                  <a:close/>
                  <a:moveTo>
                    <a:pt x="3214" y="407"/>
                  </a:moveTo>
                  <a:lnTo>
                    <a:pt x="3234" y="425"/>
                  </a:lnTo>
                  <a:cubicBezTo>
                    <a:pt x="3229" y="426"/>
                    <a:pt x="3222" y="432"/>
                    <a:pt x="3220" y="432"/>
                  </a:cubicBezTo>
                  <a:cubicBezTo>
                    <a:pt x="3220" y="432"/>
                    <a:pt x="3220" y="432"/>
                    <a:pt x="3220" y="432"/>
                  </a:cubicBezTo>
                  <a:cubicBezTo>
                    <a:pt x="3214" y="428"/>
                    <a:pt x="3211" y="419"/>
                    <a:pt x="3206" y="413"/>
                  </a:cubicBezTo>
                  <a:cubicBezTo>
                    <a:pt x="3206" y="413"/>
                    <a:pt x="3212" y="408"/>
                    <a:pt x="3214" y="407"/>
                  </a:cubicBezTo>
                  <a:close/>
                  <a:moveTo>
                    <a:pt x="7888" y="432"/>
                  </a:moveTo>
                  <a:cubicBezTo>
                    <a:pt x="7889" y="432"/>
                    <a:pt x="7888" y="432"/>
                    <a:pt x="7888" y="432"/>
                  </a:cubicBezTo>
                  <a:lnTo>
                    <a:pt x="7880" y="433"/>
                  </a:lnTo>
                  <a:lnTo>
                    <a:pt x="7880" y="433"/>
                  </a:lnTo>
                  <a:cubicBezTo>
                    <a:pt x="7886" y="432"/>
                    <a:pt x="7888" y="432"/>
                    <a:pt x="7888" y="432"/>
                  </a:cubicBezTo>
                  <a:close/>
                  <a:moveTo>
                    <a:pt x="4080" y="363"/>
                  </a:moveTo>
                  <a:cubicBezTo>
                    <a:pt x="4083" y="376"/>
                    <a:pt x="4086" y="383"/>
                    <a:pt x="4083" y="388"/>
                  </a:cubicBezTo>
                  <a:cubicBezTo>
                    <a:pt x="4074" y="403"/>
                    <a:pt x="4066" y="416"/>
                    <a:pt x="4054" y="429"/>
                  </a:cubicBezTo>
                  <a:cubicBezTo>
                    <a:pt x="4051" y="431"/>
                    <a:pt x="4043" y="434"/>
                    <a:pt x="4038" y="434"/>
                  </a:cubicBezTo>
                  <a:cubicBezTo>
                    <a:pt x="4036" y="434"/>
                    <a:pt x="4035" y="434"/>
                    <a:pt x="4035" y="433"/>
                  </a:cubicBezTo>
                  <a:cubicBezTo>
                    <a:pt x="4030" y="432"/>
                    <a:pt x="4029" y="422"/>
                    <a:pt x="4032" y="417"/>
                  </a:cubicBezTo>
                  <a:cubicBezTo>
                    <a:pt x="4042" y="403"/>
                    <a:pt x="4055" y="389"/>
                    <a:pt x="4080" y="363"/>
                  </a:cubicBezTo>
                  <a:close/>
                  <a:moveTo>
                    <a:pt x="7171" y="419"/>
                  </a:moveTo>
                  <a:cubicBezTo>
                    <a:pt x="7152" y="425"/>
                    <a:pt x="7136" y="429"/>
                    <a:pt x="7121" y="435"/>
                  </a:cubicBezTo>
                  <a:cubicBezTo>
                    <a:pt x="7118" y="433"/>
                    <a:pt x="7111" y="433"/>
                    <a:pt x="7111" y="433"/>
                  </a:cubicBezTo>
                  <a:lnTo>
                    <a:pt x="7157" y="419"/>
                  </a:lnTo>
                  <a:close/>
                  <a:moveTo>
                    <a:pt x="4739" y="369"/>
                  </a:moveTo>
                  <a:lnTo>
                    <a:pt x="4680" y="436"/>
                  </a:lnTo>
                  <a:lnTo>
                    <a:pt x="4673" y="436"/>
                  </a:lnTo>
                  <a:lnTo>
                    <a:pt x="4732" y="369"/>
                  </a:lnTo>
                  <a:close/>
                  <a:moveTo>
                    <a:pt x="4964" y="360"/>
                  </a:moveTo>
                  <a:cubicBezTo>
                    <a:pt x="4976" y="360"/>
                    <a:pt x="4982" y="364"/>
                    <a:pt x="4989" y="369"/>
                  </a:cubicBezTo>
                  <a:cubicBezTo>
                    <a:pt x="4989" y="369"/>
                    <a:pt x="4979" y="378"/>
                    <a:pt x="4976" y="382"/>
                  </a:cubicBezTo>
                  <a:lnTo>
                    <a:pt x="4936" y="433"/>
                  </a:lnTo>
                  <a:lnTo>
                    <a:pt x="4917" y="441"/>
                  </a:lnTo>
                  <a:lnTo>
                    <a:pt x="4919" y="392"/>
                  </a:lnTo>
                  <a:cubicBezTo>
                    <a:pt x="4919" y="385"/>
                    <a:pt x="4956" y="360"/>
                    <a:pt x="4964" y="360"/>
                  </a:cubicBezTo>
                  <a:close/>
                  <a:moveTo>
                    <a:pt x="7848" y="428"/>
                  </a:moveTo>
                  <a:cubicBezTo>
                    <a:pt x="7861" y="428"/>
                    <a:pt x="7867" y="429"/>
                    <a:pt x="7876" y="431"/>
                  </a:cubicBezTo>
                  <a:cubicBezTo>
                    <a:pt x="7869" y="432"/>
                    <a:pt x="7862" y="434"/>
                    <a:pt x="7851" y="437"/>
                  </a:cubicBezTo>
                  <a:lnTo>
                    <a:pt x="7851" y="437"/>
                  </a:lnTo>
                  <a:cubicBezTo>
                    <a:pt x="7829" y="441"/>
                    <a:pt x="7820" y="442"/>
                    <a:pt x="7815" y="442"/>
                  </a:cubicBezTo>
                  <a:cubicBezTo>
                    <a:pt x="7813" y="442"/>
                    <a:pt x="7812" y="442"/>
                    <a:pt x="7813" y="441"/>
                  </a:cubicBezTo>
                  <a:cubicBezTo>
                    <a:pt x="7816" y="439"/>
                    <a:pt x="7835" y="432"/>
                    <a:pt x="7848" y="428"/>
                  </a:cubicBezTo>
                  <a:close/>
                  <a:moveTo>
                    <a:pt x="4750" y="441"/>
                  </a:moveTo>
                  <a:lnTo>
                    <a:pt x="4751" y="445"/>
                  </a:lnTo>
                  <a:cubicBezTo>
                    <a:pt x="4745" y="447"/>
                    <a:pt x="4739" y="448"/>
                    <a:pt x="4738" y="450"/>
                  </a:cubicBezTo>
                  <a:lnTo>
                    <a:pt x="4736" y="445"/>
                  </a:lnTo>
                  <a:cubicBezTo>
                    <a:pt x="4741" y="444"/>
                    <a:pt x="4747" y="442"/>
                    <a:pt x="4750" y="441"/>
                  </a:cubicBezTo>
                  <a:close/>
                  <a:moveTo>
                    <a:pt x="3933" y="438"/>
                  </a:moveTo>
                  <a:lnTo>
                    <a:pt x="3936" y="447"/>
                  </a:lnTo>
                  <a:cubicBezTo>
                    <a:pt x="3936" y="447"/>
                    <a:pt x="3933" y="451"/>
                    <a:pt x="3930" y="453"/>
                  </a:cubicBezTo>
                  <a:cubicBezTo>
                    <a:pt x="3930" y="450"/>
                    <a:pt x="3927" y="447"/>
                    <a:pt x="3927" y="442"/>
                  </a:cubicBezTo>
                  <a:cubicBezTo>
                    <a:pt x="3927" y="442"/>
                    <a:pt x="3932" y="439"/>
                    <a:pt x="3933" y="438"/>
                  </a:cubicBezTo>
                  <a:close/>
                  <a:moveTo>
                    <a:pt x="4277" y="441"/>
                  </a:moveTo>
                  <a:lnTo>
                    <a:pt x="4280" y="447"/>
                  </a:lnTo>
                  <a:lnTo>
                    <a:pt x="4270" y="456"/>
                  </a:lnTo>
                  <a:lnTo>
                    <a:pt x="4269" y="451"/>
                  </a:lnTo>
                  <a:lnTo>
                    <a:pt x="4277" y="441"/>
                  </a:lnTo>
                  <a:close/>
                  <a:moveTo>
                    <a:pt x="5137" y="441"/>
                  </a:moveTo>
                  <a:cubicBezTo>
                    <a:pt x="5142" y="445"/>
                    <a:pt x="5145" y="447"/>
                    <a:pt x="5147" y="448"/>
                  </a:cubicBezTo>
                  <a:cubicBezTo>
                    <a:pt x="5138" y="451"/>
                    <a:pt x="5129" y="456"/>
                    <a:pt x="5123" y="457"/>
                  </a:cubicBezTo>
                  <a:cubicBezTo>
                    <a:pt x="5119" y="457"/>
                    <a:pt x="5119" y="454"/>
                    <a:pt x="5117" y="453"/>
                  </a:cubicBezTo>
                  <a:cubicBezTo>
                    <a:pt x="5125" y="448"/>
                    <a:pt x="5134" y="444"/>
                    <a:pt x="5137" y="441"/>
                  </a:cubicBezTo>
                  <a:close/>
                  <a:moveTo>
                    <a:pt x="6777" y="436"/>
                  </a:moveTo>
                  <a:cubicBezTo>
                    <a:pt x="6781" y="438"/>
                    <a:pt x="6780" y="442"/>
                    <a:pt x="6781" y="445"/>
                  </a:cubicBezTo>
                  <a:cubicBezTo>
                    <a:pt x="6756" y="451"/>
                    <a:pt x="6746" y="454"/>
                    <a:pt x="6736" y="457"/>
                  </a:cubicBezTo>
                  <a:lnTo>
                    <a:pt x="6752" y="441"/>
                  </a:lnTo>
                  <a:cubicBezTo>
                    <a:pt x="6761" y="439"/>
                    <a:pt x="6777" y="436"/>
                    <a:pt x="6777" y="436"/>
                  </a:cubicBezTo>
                  <a:close/>
                  <a:moveTo>
                    <a:pt x="7774" y="436"/>
                  </a:moveTo>
                  <a:lnTo>
                    <a:pt x="7774" y="436"/>
                  </a:lnTo>
                  <a:cubicBezTo>
                    <a:pt x="7766" y="441"/>
                    <a:pt x="7760" y="444"/>
                    <a:pt x="7755" y="445"/>
                  </a:cubicBezTo>
                  <a:lnTo>
                    <a:pt x="7702" y="457"/>
                  </a:lnTo>
                  <a:cubicBezTo>
                    <a:pt x="7708" y="456"/>
                    <a:pt x="7711" y="453"/>
                    <a:pt x="7717" y="451"/>
                  </a:cubicBezTo>
                  <a:cubicBezTo>
                    <a:pt x="7735" y="447"/>
                    <a:pt x="7752" y="442"/>
                    <a:pt x="7774" y="436"/>
                  </a:cubicBezTo>
                  <a:close/>
                  <a:moveTo>
                    <a:pt x="7604" y="442"/>
                  </a:moveTo>
                  <a:lnTo>
                    <a:pt x="7580" y="453"/>
                  </a:lnTo>
                  <a:cubicBezTo>
                    <a:pt x="7570" y="456"/>
                    <a:pt x="7546" y="460"/>
                    <a:pt x="7546" y="460"/>
                  </a:cubicBezTo>
                  <a:cubicBezTo>
                    <a:pt x="7542" y="458"/>
                    <a:pt x="7544" y="456"/>
                    <a:pt x="7544" y="456"/>
                  </a:cubicBezTo>
                  <a:cubicBezTo>
                    <a:pt x="7579" y="448"/>
                    <a:pt x="7592" y="445"/>
                    <a:pt x="7604" y="442"/>
                  </a:cubicBezTo>
                  <a:close/>
                  <a:moveTo>
                    <a:pt x="7037" y="460"/>
                  </a:moveTo>
                  <a:cubicBezTo>
                    <a:pt x="7037" y="460"/>
                    <a:pt x="7034" y="461"/>
                    <a:pt x="7032" y="464"/>
                  </a:cubicBezTo>
                  <a:lnTo>
                    <a:pt x="7004" y="470"/>
                  </a:lnTo>
                  <a:cubicBezTo>
                    <a:pt x="7007" y="469"/>
                    <a:pt x="7008" y="467"/>
                    <a:pt x="7011" y="466"/>
                  </a:cubicBezTo>
                  <a:lnTo>
                    <a:pt x="7037" y="460"/>
                  </a:lnTo>
                  <a:close/>
                  <a:moveTo>
                    <a:pt x="5843" y="436"/>
                  </a:moveTo>
                  <a:cubicBezTo>
                    <a:pt x="5846" y="436"/>
                    <a:pt x="5841" y="444"/>
                    <a:pt x="5840" y="447"/>
                  </a:cubicBezTo>
                  <a:cubicBezTo>
                    <a:pt x="5812" y="456"/>
                    <a:pt x="5784" y="464"/>
                    <a:pt x="5759" y="472"/>
                  </a:cubicBezTo>
                  <a:cubicBezTo>
                    <a:pt x="5759" y="472"/>
                    <a:pt x="5758" y="472"/>
                    <a:pt x="5758" y="472"/>
                  </a:cubicBezTo>
                  <a:cubicBezTo>
                    <a:pt x="5756" y="472"/>
                    <a:pt x="5757" y="467"/>
                    <a:pt x="5756" y="461"/>
                  </a:cubicBezTo>
                  <a:cubicBezTo>
                    <a:pt x="5791" y="451"/>
                    <a:pt x="5819" y="444"/>
                    <a:pt x="5843" y="436"/>
                  </a:cubicBezTo>
                  <a:close/>
                  <a:moveTo>
                    <a:pt x="4532" y="395"/>
                  </a:moveTo>
                  <a:lnTo>
                    <a:pt x="4542" y="397"/>
                  </a:lnTo>
                  <a:lnTo>
                    <a:pt x="4489" y="460"/>
                  </a:lnTo>
                  <a:cubicBezTo>
                    <a:pt x="4485" y="466"/>
                    <a:pt x="4472" y="469"/>
                    <a:pt x="4463" y="473"/>
                  </a:cubicBezTo>
                  <a:cubicBezTo>
                    <a:pt x="4466" y="467"/>
                    <a:pt x="4466" y="460"/>
                    <a:pt x="4472" y="454"/>
                  </a:cubicBezTo>
                  <a:lnTo>
                    <a:pt x="4532" y="395"/>
                  </a:lnTo>
                  <a:close/>
                  <a:moveTo>
                    <a:pt x="7588" y="457"/>
                  </a:moveTo>
                  <a:cubicBezTo>
                    <a:pt x="7592" y="457"/>
                    <a:pt x="7596" y="457"/>
                    <a:pt x="7604" y="458"/>
                  </a:cubicBezTo>
                  <a:cubicBezTo>
                    <a:pt x="7583" y="463"/>
                    <a:pt x="7564" y="469"/>
                    <a:pt x="7548" y="473"/>
                  </a:cubicBezTo>
                  <a:cubicBezTo>
                    <a:pt x="7545" y="472"/>
                    <a:pt x="7538" y="472"/>
                    <a:pt x="7538" y="472"/>
                  </a:cubicBezTo>
                  <a:lnTo>
                    <a:pt x="7588" y="457"/>
                  </a:lnTo>
                  <a:close/>
                  <a:moveTo>
                    <a:pt x="3192" y="447"/>
                  </a:moveTo>
                  <a:cubicBezTo>
                    <a:pt x="3195" y="454"/>
                    <a:pt x="3197" y="458"/>
                    <a:pt x="3199" y="464"/>
                  </a:cubicBezTo>
                  <a:cubicBezTo>
                    <a:pt x="3199" y="469"/>
                    <a:pt x="3196" y="472"/>
                    <a:pt x="3195" y="476"/>
                  </a:cubicBezTo>
                  <a:cubicBezTo>
                    <a:pt x="3192" y="470"/>
                    <a:pt x="3187" y="464"/>
                    <a:pt x="3186" y="458"/>
                  </a:cubicBezTo>
                  <a:cubicBezTo>
                    <a:pt x="3186" y="456"/>
                    <a:pt x="3189" y="451"/>
                    <a:pt x="3192" y="447"/>
                  </a:cubicBezTo>
                  <a:close/>
                  <a:moveTo>
                    <a:pt x="6996" y="448"/>
                  </a:moveTo>
                  <a:cubicBezTo>
                    <a:pt x="6983" y="457"/>
                    <a:pt x="6979" y="461"/>
                    <a:pt x="6973" y="464"/>
                  </a:cubicBezTo>
                  <a:cubicBezTo>
                    <a:pt x="6951" y="469"/>
                    <a:pt x="6931" y="473"/>
                    <a:pt x="6917" y="476"/>
                  </a:cubicBezTo>
                  <a:cubicBezTo>
                    <a:pt x="6912" y="476"/>
                    <a:pt x="6918" y="469"/>
                    <a:pt x="6927" y="467"/>
                  </a:cubicBezTo>
                  <a:cubicBezTo>
                    <a:pt x="6946" y="461"/>
                    <a:pt x="6964" y="457"/>
                    <a:pt x="6996" y="448"/>
                  </a:cubicBezTo>
                  <a:close/>
                  <a:moveTo>
                    <a:pt x="3634" y="470"/>
                  </a:moveTo>
                  <a:cubicBezTo>
                    <a:pt x="3636" y="472"/>
                    <a:pt x="3640" y="475"/>
                    <a:pt x="3640" y="475"/>
                  </a:cubicBezTo>
                  <a:cubicBezTo>
                    <a:pt x="3637" y="478"/>
                    <a:pt x="3634" y="479"/>
                    <a:pt x="3632" y="481"/>
                  </a:cubicBezTo>
                  <a:lnTo>
                    <a:pt x="3627" y="476"/>
                  </a:lnTo>
                  <a:lnTo>
                    <a:pt x="3634" y="470"/>
                  </a:lnTo>
                  <a:close/>
                  <a:moveTo>
                    <a:pt x="5747" y="429"/>
                  </a:moveTo>
                  <a:lnTo>
                    <a:pt x="5747" y="429"/>
                  </a:lnTo>
                  <a:cubicBezTo>
                    <a:pt x="5743" y="436"/>
                    <a:pt x="5746" y="442"/>
                    <a:pt x="5734" y="451"/>
                  </a:cubicBezTo>
                  <a:cubicBezTo>
                    <a:pt x="5724" y="458"/>
                    <a:pt x="5699" y="469"/>
                    <a:pt x="5678" y="479"/>
                  </a:cubicBezTo>
                  <a:cubicBezTo>
                    <a:pt x="5675" y="481"/>
                    <a:pt x="5663" y="481"/>
                    <a:pt x="5663" y="481"/>
                  </a:cubicBezTo>
                  <a:lnTo>
                    <a:pt x="5716" y="436"/>
                  </a:lnTo>
                  <a:cubicBezTo>
                    <a:pt x="5716" y="436"/>
                    <a:pt x="5731" y="433"/>
                    <a:pt x="5747" y="429"/>
                  </a:cubicBezTo>
                  <a:close/>
                  <a:moveTo>
                    <a:pt x="5519" y="447"/>
                  </a:moveTo>
                  <a:cubicBezTo>
                    <a:pt x="5538" y="448"/>
                    <a:pt x="5547" y="448"/>
                    <a:pt x="5556" y="448"/>
                  </a:cubicBezTo>
                  <a:cubicBezTo>
                    <a:pt x="5574" y="450"/>
                    <a:pt x="5546" y="463"/>
                    <a:pt x="5532" y="472"/>
                  </a:cubicBezTo>
                  <a:lnTo>
                    <a:pt x="5510" y="482"/>
                  </a:lnTo>
                  <a:cubicBezTo>
                    <a:pt x="5509" y="479"/>
                    <a:pt x="5506" y="476"/>
                    <a:pt x="5506" y="473"/>
                  </a:cubicBezTo>
                  <a:cubicBezTo>
                    <a:pt x="5509" y="466"/>
                    <a:pt x="5513" y="460"/>
                    <a:pt x="5519" y="447"/>
                  </a:cubicBezTo>
                  <a:close/>
                  <a:moveTo>
                    <a:pt x="2695" y="401"/>
                  </a:moveTo>
                  <a:cubicBezTo>
                    <a:pt x="2708" y="401"/>
                    <a:pt x="2738" y="428"/>
                    <a:pt x="2741" y="453"/>
                  </a:cubicBezTo>
                  <a:cubicBezTo>
                    <a:pt x="2737" y="458"/>
                    <a:pt x="2731" y="472"/>
                    <a:pt x="2721" y="481"/>
                  </a:cubicBezTo>
                  <a:cubicBezTo>
                    <a:pt x="2719" y="482"/>
                    <a:pt x="2717" y="483"/>
                    <a:pt x="2715" y="483"/>
                  </a:cubicBezTo>
                  <a:cubicBezTo>
                    <a:pt x="2709" y="483"/>
                    <a:pt x="2704" y="473"/>
                    <a:pt x="2699" y="451"/>
                  </a:cubicBezTo>
                  <a:lnTo>
                    <a:pt x="2699" y="447"/>
                  </a:lnTo>
                  <a:cubicBezTo>
                    <a:pt x="2681" y="435"/>
                    <a:pt x="2677" y="417"/>
                    <a:pt x="2690" y="403"/>
                  </a:cubicBezTo>
                  <a:cubicBezTo>
                    <a:pt x="2691" y="401"/>
                    <a:pt x="2693" y="401"/>
                    <a:pt x="2695" y="401"/>
                  </a:cubicBezTo>
                  <a:close/>
                  <a:moveTo>
                    <a:pt x="4601" y="420"/>
                  </a:moveTo>
                  <a:cubicBezTo>
                    <a:pt x="4603" y="422"/>
                    <a:pt x="4606" y="422"/>
                    <a:pt x="4610" y="422"/>
                  </a:cubicBezTo>
                  <a:cubicBezTo>
                    <a:pt x="4615" y="422"/>
                    <a:pt x="4621" y="421"/>
                    <a:pt x="4625" y="421"/>
                  </a:cubicBezTo>
                  <a:cubicBezTo>
                    <a:pt x="4631" y="421"/>
                    <a:pt x="4634" y="423"/>
                    <a:pt x="4629" y="433"/>
                  </a:cubicBezTo>
                  <a:cubicBezTo>
                    <a:pt x="4619" y="453"/>
                    <a:pt x="4594" y="470"/>
                    <a:pt x="4566" y="482"/>
                  </a:cubicBezTo>
                  <a:cubicBezTo>
                    <a:pt x="4559" y="485"/>
                    <a:pt x="4552" y="488"/>
                    <a:pt x="4549" y="488"/>
                  </a:cubicBezTo>
                  <a:cubicBezTo>
                    <a:pt x="4547" y="488"/>
                    <a:pt x="4546" y="486"/>
                    <a:pt x="4550" y="479"/>
                  </a:cubicBezTo>
                  <a:cubicBezTo>
                    <a:pt x="4554" y="472"/>
                    <a:pt x="4554" y="464"/>
                    <a:pt x="4555" y="457"/>
                  </a:cubicBezTo>
                  <a:lnTo>
                    <a:pt x="4560" y="431"/>
                  </a:lnTo>
                  <a:cubicBezTo>
                    <a:pt x="4575" y="426"/>
                    <a:pt x="4589" y="423"/>
                    <a:pt x="4601" y="420"/>
                  </a:cubicBezTo>
                  <a:close/>
                  <a:moveTo>
                    <a:pt x="2197" y="476"/>
                  </a:moveTo>
                  <a:lnTo>
                    <a:pt x="2203" y="483"/>
                  </a:lnTo>
                  <a:cubicBezTo>
                    <a:pt x="2201" y="485"/>
                    <a:pt x="2200" y="489"/>
                    <a:pt x="2200" y="489"/>
                  </a:cubicBezTo>
                  <a:lnTo>
                    <a:pt x="2194" y="481"/>
                  </a:lnTo>
                  <a:lnTo>
                    <a:pt x="2197" y="476"/>
                  </a:lnTo>
                  <a:close/>
                  <a:moveTo>
                    <a:pt x="4875" y="460"/>
                  </a:moveTo>
                  <a:lnTo>
                    <a:pt x="4875" y="460"/>
                  </a:lnTo>
                  <a:cubicBezTo>
                    <a:pt x="4872" y="470"/>
                    <a:pt x="4873" y="475"/>
                    <a:pt x="4869" y="481"/>
                  </a:cubicBezTo>
                  <a:cubicBezTo>
                    <a:pt x="4864" y="483"/>
                    <a:pt x="4853" y="489"/>
                    <a:pt x="4844" y="494"/>
                  </a:cubicBezTo>
                  <a:cubicBezTo>
                    <a:pt x="4844" y="489"/>
                    <a:pt x="4841" y="485"/>
                    <a:pt x="4842" y="479"/>
                  </a:cubicBezTo>
                  <a:cubicBezTo>
                    <a:pt x="4844" y="478"/>
                    <a:pt x="4857" y="470"/>
                    <a:pt x="4875" y="460"/>
                  </a:cubicBezTo>
                  <a:close/>
                  <a:moveTo>
                    <a:pt x="5234" y="441"/>
                  </a:moveTo>
                  <a:cubicBezTo>
                    <a:pt x="5204" y="461"/>
                    <a:pt x="5188" y="473"/>
                    <a:pt x="5170" y="485"/>
                  </a:cubicBezTo>
                  <a:cubicBezTo>
                    <a:pt x="5165" y="489"/>
                    <a:pt x="5144" y="497"/>
                    <a:pt x="5144" y="497"/>
                  </a:cubicBezTo>
                  <a:cubicBezTo>
                    <a:pt x="5141" y="492"/>
                    <a:pt x="5138" y="488"/>
                    <a:pt x="5138" y="482"/>
                  </a:cubicBezTo>
                  <a:cubicBezTo>
                    <a:pt x="5138" y="482"/>
                    <a:pt x="5153" y="472"/>
                    <a:pt x="5160" y="469"/>
                  </a:cubicBezTo>
                  <a:cubicBezTo>
                    <a:pt x="5181" y="461"/>
                    <a:pt x="5198" y="454"/>
                    <a:pt x="5234" y="441"/>
                  </a:cubicBezTo>
                  <a:close/>
                  <a:moveTo>
                    <a:pt x="7380" y="466"/>
                  </a:moveTo>
                  <a:lnTo>
                    <a:pt x="7338" y="491"/>
                  </a:lnTo>
                  <a:cubicBezTo>
                    <a:pt x="7333" y="491"/>
                    <a:pt x="7317" y="495"/>
                    <a:pt x="7308" y="497"/>
                  </a:cubicBezTo>
                  <a:cubicBezTo>
                    <a:pt x="7307" y="497"/>
                    <a:pt x="7305" y="497"/>
                    <a:pt x="7304" y="497"/>
                  </a:cubicBezTo>
                  <a:cubicBezTo>
                    <a:pt x="7302" y="497"/>
                    <a:pt x="7301" y="497"/>
                    <a:pt x="7301" y="497"/>
                  </a:cubicBezTo>
                  <a:cubicBezTo>
                    <a:pt x="7313" y="489"/>
                    <a:pt x="7324" y="481"/>
                    <a:pt x="7335" y="475"/>
                  </a:cubicBezTo>
                  <a:cubicBezTo>
                    <a:pt x="7357" y="469"/>
                    <a:pt x="7368" y="466"/>
                    <a:pt x="7368" y="466"/>
                  </a:cubicBezTo>
                  <a:close/>
                  <a:moveTo>
                    <a:pt x="5992" y="488"/>
                  </a:moveTo>
                  <a:cubicBezTo>
                    <a:pt x="5995" y="488"/>
                    <a:pt x="5992" y="489"/>
                    <a:pt x="5988" y="491"/>
                  </a:cubicBezTo>
                  <a:cubicBezTo>
                    <a:pt x="5980" y="494"/>
                    <a:pt x="5968" y="495"/>
                    <a:pt x="5958" y="498"/>
                  </a:cubicBezTo>
                  <a:lnTo>
                    <a:pt x="5970" y="492"/>
                  </a:lnTo>
                  <a:lnTo>
                    <a:pt x="5970" y="492"/>
                  </a:lnTo>
                  <a:cubicBezTo>
                    <a:pt x="5983" y="489"/>
                    <a:pt x="5990" y="488"/>
                    <a:pt x="5992" y="488"/>
                  </a:cubicBezTo>
                  <a:close/>
                  <a:moveTo>
                    <a:pt x="6162" y="457"/>
                  </a:moveTo>
                  <a:cubicBezTo>
                    <a:pt x="6162" y="457"/>
                    <a:pt x="6168" y="460"/>
                    <a:pt x="6165" y="461"/>
                  </a:cubicBezTo>
                  <a:cubicBezTo>
                    <a:pt x="6146" y="470"/>
                    <a:pt x="6121" y="483"/>
                    <a:pt x="6105" y="488"/>
                  </a:cubicBezTo>
                  <a:cubicBezTo>
                    <a:pt x="6077" y="495"/>
                    <a:pt x="6053" y="498"/>
                    <a:pt x="6028" y="501"/>
                  </a:cubicBezTo>
                  <a:cubicBezTo>
                    <a:pt x="6027" y="501"/>
                    <a:pt x="6027" y="502"/>
                    <a:pt x="6026" y="502"/>
                  </a:cubicBezTo>
                  <a:cubicBezTo>
                    <a:pt x="6023" y="502"/>
                    <a:pt x="6021" y="499"/>
                    <a:pt x="6024" y="498"/>
                  </a:cubicBezTo>
                  <a:cubicBezTo>
                    <a:pt x="6038" y="489"/>
                    <a:pt x="6141" y="458"/>
                    <a:pt x="6162" y="457"/>
                  </a:cubicBezTo>
                  <a:close/>
                  <a:moveTo>
                    <a:pt x="5649" y="356"/>
                  </a:moveTo>
                  <a:lnTo>
                    <a:pt x="5649" y="356"/>
                  </a:lnTo>
                  <a:cubicBezTo>
                    <a:pt x="5649" y="357"/>
                    <a:pt x="5649" y="358"/>
                    <a:pt x="5649" y="358"/>
                  </a:cubicBezTo>
                  <a:lnTo>
                    <a:pt x="5650" y="358"/>
                  </a:lnTo>
                  <a:lnTo>
                    <a:pt x="5650" y="358"/>
                  </a:lnTo>
                  <a:cubicBezTo>
                    <a:pt x="5620" y="374"/>
                    <a:pt x="5601" y="384"/>
                    <a:pt x="5582" y="394"/>
                  </a:cubicBezTo>
                  <a:cubicBezTo>
                    <a:pt x="5574" y="400"/>
                    <a:pt x="5557" y="403"/>
                    <a:pt x="5544" y="407"/>
                  </a:cubicBezTo>
                  <a:cubicBezTo>
                    <a:pt x="5538" y="410"/>
                    <a:pt x="5531" y="413"/>
                    <a:pt x="5525" y="416"/>
                  </a:cubicBezTo>
                  <a:lnTo>
                    <a:pt x="5525" y="416"/>
                  </a:lnTo>
                  <a:lnTo>
                    <a:pt x="5525" y="413"/>
                  </a:lnTo>
                  <a:lnTo>
                    <a:pt x="5525" y="413"/>
                  </a:lnTo>
                  <a:cubicBezTo>
                    <a:pt x="5502" y="425"/>
                    <a:pt x="5470" y="442"/>
                    <a:pt x="5427" y="465"/>
                  </a:cubicBezTo>
                  <a:lnTo>
                    <a:pt x="5427" y="465"/>
                  </a:lnTo>
                  <a:cubicBezTo>
                    <a:pt x="5446" y="456"/>
                    <a:pt x="5476" y="441"/>
                    <a:pt x="5525" y="416"/>
                  </a:cubicBezTo>
                  <a:lnTo>
                    <a:pt x="5525" y="416"/>
                  </a:lnTo>
                  <a:lnTo>
                    <a:pt x="5525" y="420"/>
                  </a:lnTo>
                  <a:cubicBezTo>
                    <a:pt x="5499" y="436"/>
                    <a:pt x="5476" y="450"/>
                    <a:pt x="5463" y="466"/>
                  </a:cubicBezTo>
                  <a:cubicBezTo>
                    <a:pt x="5444" y="489"/>
                    <a:pt x="5434" y="492"/>
                    <a:pt x="5387" y="504"/>
                  </a:cubicBezTo>
                  <a:cubicBezTo>
                    <a:pt x="5376" y="506"/>
                    <a:pt x="5368" y="508"/>
                    <a:pt x="5364" y="508"/>
                  </a:cubicBezTo>
                  <a:cubicBezTo>
                    <a:pt x="5356" y="508"/>
                    <a:pt x="5364" y="501"/>
                    <a:pt x="5390" y="485"/>
                  </a:cubicBezTo>
                  <a:cubicBezTo>
                    <a:pt x="5403" y="478"/>
                    <a:pt x="5416" y="471"/>
                    <a:pt x="5427" y="465"/>
                  </a:cubicBezTo>
                  <a:lnTo>
                    <a:pt x="5427" y="465"/>
                  </a:lnTo>
                  <a:cubicBezTo>
                    <a:pt x="5405" y="476"/>
                    <a:pt x="5400" y="479"/>
                    <a:pt x="5399" y="479"/>
                  </a:cubicBezTo>
                  <a:cubicBezTo>
                    <a:pt x="5399" y="479"/>
                    <a:pt x="5399" y="478"/>
                    <a:pt x="5400" y="478"/>
                  </a:cubicBezTo>
                  <a:cubicBezTo>
                    <a:pt x="5431" y="460"/>
                    <a:pt x="5432" y="454"/>
                    <a:pt x="5412" y="454"/>
                  </a:cubicBezTo>
                  <a:cubicBezTo>
                    <a:pt x="5411" y="454"/>
                    <a:pt x="5411" y="454"/>
                    <a:pt x="5410" y="454"/>
                  </a:cubicBezTo>
                  <a:cubicBezTo>
                    <a:pt x="5406" y="454"/>
                    <a:pt x="5408" y="446"/>
                    <a:pt x="5413" y="442"/>
                  </a:cubicBezTo>
                  <a:cubicBezTo>
                    <a:pt x="5431" y="428"/>
                    <a:pt x="5504" y="397"/>
                    <a:pt x="5526" y="394"/>
                  </a:cubicBezTo>
                  <a:lnTo>
                    <a:pt x="5526" y="394"/>
                  </a:lnTo>
                  <a:lnTo>
                    <a:pt x="5525" y="413"/>
                  </a:lnTo>
                  <a:lnTo>
                    <a:pt x="5525" y="413"/>
                  </a:lnTo>
                  <a:cubicBezTo>
                    <a:pt x="5575" y="387"/>
                    <a:pt x="5589" y="380"/>
                    <a:pt x="5603" y="373"/>
                  </a:cubicBezTo>
                  <a:cubicBezTo>
                    <a:pt x="5613" y="367"/>
                    <a:pt x="5628" y="363"/>
                    <a:pt x="5641" y="358"/>
                  </a:cubicBezTo>
                  <a:cubicBezTo>
                    <a:pt x="5644" y="357"/>
                    <a:pt x="5647" y="357"/>
                    <a:pt x="5649" y="356"/>
                  </a:cubicBezTo>
                  <a:close/>
                  <a:moveTo>
                    <a:pt x="7727" y="478"/>
                  </a:moveTo>
                  <a:cubicBezTo>
                    <a:pt x="7729" y="478"/>
                    <a:pt x="7730" y="479"/>
                    <a:pt x="7729" y="479"/>
                  </a:cubicBezTo>
                  <a:cubicBezTo>
                    <a:pt x="7714" y="492"/>
                    <a:pt x="7670" y="501"/>
                    <a:pt x="7626" y="513"/>
                  </a:cubicBezTo>
                  <a:lnTo>
                    <a:pt x="7610" y="513"/>
                  </a:lnTo>
                  <a:cubicBezTo>
                    <a:pt x="7641" y="503"/>
                    <a:pt x="7670" y="494"/>
                    <a:pt x="7704" y="482"/>
                  </a:cubicBezTo>
                  <a:cubicBezTo>
                    <a:pt x="7709" y="480"/>
                    <a:pt x="7722" y="478"/>
                    <a:pt x="7727" y="478"/>
                  </a:cubicBezTo>
                  <a:close/>
                  <a:moveTo>
                    <a:pt x="6701" y="525"/>
                  </a:moveTo>
                  <a:cubicBezTo>
                    <a:pt x="6701" y="525"/>
                    <a:pt x="6701" y="525"/>
                    <a:pt x="6700" y="525"/>
                  </a:cubicBezTo>
                  <a:cubicBezTo>
                    <a:pt x="6700" y="525"/>
                    <a:pt x="6700" y="525"/>
                    <a:pt x="6700" y="525"/>
                  </a:cubicBezTo>
                  <a:lnTo>
                    <a:pt x="6700" y="525"/>
                  </a:lnTo>
                  <a:cubicBezTo>
                    <a:pt x="6701" y="525"/>
                    <a:pt x="6701" y="525"/>
                    <a:pt x="6701" y="525"/>
                  </a:cubicBezTo>
                  <a:close/>
                  <a:moveTo>
                    <a:pt x="7399" y="506"/>
                  </a:moveTo>
                  <a:cubicBezTo>
                    <a:pt x="7393" y="508"/>
                    <a:pt x="7386" y="511"/>
                    <a:pt x="7374" y="516"/>
                  </a:cubicBezTo>
                  <a:cubicBezTo>
                    <a:pt x="7360" y="519"/>
                    <a:pt x="7342" y="523"/>
                    <a:pt x="7323" y="526"/>
                  </a:cubicBezTo>
                  <a:cubicBezTo>
                    <a:pt x="7330" y="523"/>
                    <a:pt x="7336" y="520"/>
                    <a:pt x="7345" y="517"/>
                  </a:cubicBezTo>
                  <a:lnTo>
                    <a:pt x="7399" y="506"/>
                  </a:lnTo>
                  <a:close/>
                  <a:moveTo>
                    <a:pt x="5958" y="498"/>
                  </a:moveTo>
                  <a:lnTo>
                    <a:pt x="5958" y="498"/>
                  </a:lnTo>
                  <a:cubicBezTo>
                    <a:pt x="5940" y="506"/>
                    <a:pt x="5922" y="514"/>
                    <a:pt x="5906" y="520"/>
                  </a:cubicBezTo>
                  <a:cubicBezTo>
                    <a:pt x="5893" y="526"/>
                    <a:pt x="5874" y="531"/>
                    <a:pt x="5865" y="531"/>
                  </a:cubicBezTo>
                  <a:cubicBezTo>
                    <a:pt x="5861" y="531"/>
                    <a:pt x="5857" y="531"/>
                    <a:pt x="5853" y="531"/>
                  </a:cubicBezTo>
                  <a:cubicBezTo>
                    <a:pt x="5844" y="531"/>
                    <a:pt x="5835" y="530"/>
                    <a:pt x="5819" y="529"/>
                  </a:cubicBezTo>
                  <a:cubicBezTo>
                    <a:pt x="5867" y="517"/>
                    <a:pt x="5902" y="508"/>
                    <a:pt x="5927" y="502"/>
                  </a:cubicBezTo>
                  <a:lnTo>
                    <a:pt x="5927" y="502"/>
                  </a:lnTo>
                  <a:cubicBezTo>
                    <a:pt x="5939" y="500"/>
                    <a:pt x="5946" y="499"/>
                    <a:pt x="5958" y="498"/>
                  </a:cubicBezTo>
                  <a:close/>
                  <a:moveTo>
                    <a:pt x="2310" y="510"/>
                  </a:moveTo>
                  <a:cubicBezTo>
                    <a:pt x="2311" y="510"/>
                    <a:pt x="2312" y="510"/>
                    <a:pt x="2313" y="510"/>
                  </a:cubicBezTo>
                  <a:cubicBezTo>
                    <a:pt x="2319" y="510"/>
                    <a:pt x="2325" y="516"/>
                    <a:pt x="2331" y="520"/>
                  </a:cubicBezTo>
                  <a:cubicBezTo>
                    <a:pt x="2327" y="524"/>
                    <a:pt x="2321" y="535"/>
                    <a:pt x="2318" y="535"/>
                  </a:cubicBezTo>
                  <a:cubicBezTo>
                    <a:pt x="2318" y="535"/>
                    <a:pt x="2318" y="535"/>
                    <a:pt x="2318" y="535"/>
                  </a:cubicBezTo>
                  <a:cubicBezTo>
                    <a:pt x="2309" y="532"/>
                    <a:pt x="2300" y="526"/>
                    <a:pt x="2285" y="517"/>
                  </a:cubicBezTo>
                  <a:cubicBezTo>
                    <a:pt x="2297" y="514"/>
                    <a:pt x="2304" y="510"/>
                    <a:pt x="2310" y="510"/>
                  </a:cubicBezTo>
                  <a:close/>
                  <a:moveTo>
                    <a:pt x="3143" y="463"/>
                  </a:moveTo>
                  <a:cubicBezTo>
                    <a:pt x="3146" y="475"/>
                    <a:pt x="3149" y="482"/>
                    <a:pt x="3149" y="488"/>
                  </a:cubicBezTo>
                  <a:cubicBezTo>
                    <a:pt x="3147" y="504"/>
                    <a:pt x="3162" y="522"/>
                    <a:pt x="3145" y="536"/>
                  </a:cubicBezTo>
                  <a:cubicBezTo>
                    <a:pt x="3144" y="537"/>
                    <a:pt x="3143" y="537"/>
                    <a:pt x="3142" y="537"/>
                  </a:cubicBezTo>
                  <a:cubicBezTo>
                    <a:pt x="3138" y="537"/>
                    <a:pt x="3133" y="535"/>
                    <a:pt x="3133" y="535"/>
                  </a:cubicBezTo>
                  <a:cubicBezTo>
                    <a:pt x="3125" y="517"/>
                    <a:pt x="3118" y="498"/>
                    <a:pt x="3131" y="479"/>
                  </a:cubicBezTo>
                  <a:cubicBezTo>
                    <a:pt x="3134" y="476"/>
                    <a:pt x="3136" y="473"/>
                    <a:pt x="3143" y="463"/>
                  </a:cubicBezTo>
                  <a:close/>
                  <a:moveTo>
                    <a:pt x="4239" y="538"/>
                  </a:moveTo>
                  <a:cubicBezTo>
                    <a:pt x="4239" y="538"/>
                    <a:pt x="4239" y="538"/>
                    <a:pt x="4239" y="538"/>
                  </a:cubicBezTo>
                  <a:lnTo>
                    <a:pt x="4239" y="538"/>
                  </a:lnTo>
                  <a:cubicBezTo>
                    <a:pt x="4239" y="538"/>
                    <a:pt x="4239" y="538"/>
                    <a:pt x="4239" y="538"/>
                  </a:cubicBezTo>
                  <a:close/>
                  <a:moveTo>
                    <a:pt x="5254" y="474"/>
                  </a:moveTo>
                  <a:cubicBezTo>
                    <a:pt x="5265" y="474"/>
                    <a:pt x="5257" y="486"/>
                    <a:pt x="5267" y="486"/>
                  </a:cubicBezTo>
                  <a:cubicBezTo>
                    <a:pt x="5272" y="486"/>
                    <a:pt x="5279" y="484"/>
                    <a:pt x="5293" y="478"/>
                  </a:cubicBezTo>
                  <a:lnTo>
                    <a:pt x="5293" y="478"/>
                  </a:lnTo>
                  <a:cubicBezTo>
                    <a:pt x="5278" y="489"/>
                    <a:pt x="5263" y="500"/>
                    <a:pt x="5262" y="503"/>
                  </a:cubicBezTo>
                  <a:cubicBezTo>
                    <a:pt x="5237" y="519"/>
                    <a:pt x="5226" y="525"/>
                    <a:pt x="5217" y="531"/>
                  </a:cubicBezTo>
                  <a:cubicBezTo>
                    <a:pt x="5210" y="535"/>
                    <a:pt x="5195" y="539"/>
                    <a:pt x="5191" y="539"/>
                  </a:cubicBezTo>
                  <a:cubicBezTo>
                    <a:pt x="5187" y="539"/>
                    <a:pt x="5188" y="532"/>
                    <a:pt x="5192" y="531"/>
                  </a:cubicBezTo>
                  <a:cubicBezTo>
                    <a:pt x="5233" y="506"/>
                    <a:pt x="5229" y="499"/>
                    <a:pt x="5210" y="499"/>
                  </a:cubicBezTo>
                  <a:cubicBezTo>
                    <a:pt x="5208" y="499"/>
                    <a:pt x="5205" y="500"/>
                    <a:pt x="5203" y="500"/>
                  </a:cubicBezTo>
                  <a:cubicBezTo>
                    <a:pt x="5203" y="500"/>
                    <a:pt x="5216" y="486"/>
                    <a:pt x="5226" y="479"/>
                  </a:cubicBezTo>
                  <a:cubicBezTo>
                    <a:pt x="5229" y="478"/>
                    <a:pt x="5241" y="476"/>
                    <a:pt x="5250" y="475"/>
                  </a:cubicBezTo>
                  <a:cubicBezTo>
                    <a:pt x="5252" y="474"/>
                    <a:pt x="5253" y="474"/>
                    <a:pt x="5254" y="474"/>
                  </a:cubicBezTo>
                  <a:close/>
                  <a:moveTo>
                    <a:pt x="5983" y="528"/>
                  </a:moveTo>
                  <a:lnTo>
                    <a:pt x="5969" y="535"/>
                  </a:lnTo>
                  <a:cubicBezTo>
                    <a:pt x="5966" y="536"/>
                    <a:pt x="5960" y="538"/>
                    <a:pt x="5956" y="539"/>
                  </a:cubicBezTo>
                  <a:lnTo>
                    <a:pt x="5968" y="531"/>
                  </a:lnTo>
                  <a:cubicBezTo>
                    <a:pt x="5974" y="529"/>
                    <a:pt x="5978" y="528"/>
                    <a:pt x="5983" y="528"/>
                  </a:cubicBezTo>
                  <a:close/>
                  <a:moveTo>
                    <a:pt x="2558" y="519"/>
                  </a:moveTo>
                  <a:cubicBezTo>
                    <a:pt x="2563" y="520"/>
                    <a:pt x="2569" y="523"/>
                    <a:pt x="2569" y="523"/>
                  </a:cubicBezTo>
                  <a:lnTo>
                    <a:pt x="2568" y="542"/>
                  </a:lnTo>
                  <a:cubicBezTo>
                    <a:pt x="2565" y="541"/>
                    <a:pt x="2559" y="538"/>
                    <a:pt x="2559" y="538"/>
                  </a:cubicBezTo>
                  <a:cubicBezTo>
                    <a:pt x="2558" y="532"/>
                    <a:pt x="2559" y="526"/>
                    <a:pt x="2558" y="519"/>
                  </a:cubicBezTo>
                  <a:close/>
                  <a:moveTo>
                    <a:pt x="3561" y="475"/>
                  </a:moveTo>
                  <a:cubicBezTo>
                    <a:pt x="3562" y="475"/>
                    <a:pt x="3563" y="475"/>
                    <a:pt x="3564" y="475"/>
                  </a:cubicBezTo>
                  <a:cubicBezTo>
                    <a:pt x="3570" y="475"/>
                    <a:pt x="3574" y="494"/>
                    <a:pt x="3576" y="497"/>
                  </a:cubicBezTo>
                  <a:cubicBezTo>
                    <a:pt x="3577" y="516"/>
                    <a:pt x="3581" y="529"/>
                    <a:pt x="3577" y="534"/>
                  </a:cubicBezTo>
                  <a:cubicBezTo>
                    <a:pt x="3571" y="539"/>
                    <a:pt x="3559" y="542"/>
                    <a:pt x="3551" y="542"/>
                  </a:cubicBezTo>
                  <a:cubicBezTo>
                    <a:pt x="3546" y="542"/>
                    <a:pt x="3540" y="531"/>
                    <a:pt x="3540" y="523"/>
                  </a:cubicBezTo>
                  <a:cubicBezTo>
                    <a:pt x="3539" y="519"/>
                    <a:pt x="3548" y="514"/>
                    <a:pt x="3551" y="508"/>
                  </a:cubicBezTo>
                  <a:cubicBezTo>
                    <a:pt x="3555" y="496"/>
                    <a:pt x="3538" y="475"/>
                    <a:pt x="3561" y="475"/>
                  </a:cubicBezTo>
                  <a:close/>
                  <a:moveTo>
                    <a:pt x="4636" y="534"/>
                  </a:moveTo>
                  <a:lnTo>
                    <a:pt x="4632" y="542"/>
                  </a:lnTo>
                  <a:lnTo>
                    <a:pt x="4623" y="547"/>
                  </a:lnTo>
                  <a:lnTo>
                    <a:pt x="4628" y="538"/>
                  </a:lnTo>
                  <a:cubicBezTo>
                    <a:pt x="4628" y="538"/>
                    <a:pt x="4633" y="535"/>
                    <a:pt x="4636" y="534"/>
                  </a:cubicBezTo>
                  <a:close/>
                  <a:moveTo>
                    <a:pt x="6751" y="517"/>
                  </a:moveTo>
                  <a:cubicBezTo>
                    <a:pt x="6746" y="523"/>
                    <a:pt x="6734" y="531"/>
                    <a:pt x="6724" y="538"/>
                  </a:cubicBezTo>
                  <a:cubicBezTo>
                    <a:pt x="6716" y="538"/>
                    <a:pt x="6706" y="539"/>
                    <a:pt x="6698" y="539"/>
                  </a:cubicBezTo>
                  <a:cubicBezTo>
                    <a:pt x="6694" y="539"/>
                    <a:pt x="6691" y="538"/>
                    <a:pt x="6689" y="538"/>
                  </a:cubicBezTo>
                  <a:cubicBezTo>
                    <a:pt x="6684" y="536"/>
                    <a:pt x="6695" y="532"/>
                    <a:pt x="6700" y="525"/>
                  </a:cubicBezTo>
                  <a:lnTo>
                    <a:pt x="6700" y="525"/>
                  </a:lnTo>
                  <a:cubicBezTo>
                    <a:pt x="6653" y="538"/>
                    <a:pt x="6633" y="543"/>
                    <a:pt x="6620" y="547"/>
                  </a:cubicBezTo>
                  <a:cubicBezTo>
                    <a:pt x="6619" y="547"/>
                    <a:pt x="6618" y="547"/>
                    <a:pt x="6617" y="547"/>
                  </a:cubicBezTo>
                  <a:cubicBezTo>
                    <a:pt x="6613" y="547"/>
                    <a:pt x="6613" y="544"/>
                    <a:pt x="6611" y="542"/>
                  </a:cubicBezTo>
                  <a:cubicBezTo>
                    <a:pt x="6624" y="538"/>
                    <a:pt x="6640" y="535"/>
                    <a:pt x="6652" y="532"/>
                  </a:cubicBezTo>
                  <a:cubicBezTo>
                    <a:pt x="6665" y="529"/>
                    <a:pt x="6674" y="528"/>
                    <a:pt x="6717" y="520"/>
                  </a:cubicBezTo>
                  <a:lnTo>
                    <a:pt x="6717" y="520"/>
                  </a:lnTo>
                  <a:cubicBezTo>
                    <a:pt x="6711" y="522"/>
                    <a:pt x="6706" y="523"/>
                    <a:pt x="6701" y="525"/>
                  </a:cubicBezTo>
                  <a:lnTo>
                    <a:pt x="6701" y="525"/>
                  </a:lnTo>
                  <a:cubicBezTo>
                    <a:pt x="6729" y="520"/>
                    <a:pt x="6751" y="517"/>
                    <a:pt x="6751" y="517"/>
                  </a:cubicBezTo>
                  <a:close/>
                  <a:moveTo>
                    <a:pt x="2228" y="504"/>
                  </a:moveTo>
                  <a:lnTo>
                    <a:pt x="2241" y="507"/>
                  </a:lnTo>
                  <a:cubicBezTo>
                    <a:pt x="2246" y="514"/>
                    <a:pt x="2250" y="522"/>
                    <a:pt x="2253" y="531"/>
                  </a:cubicBezTo>
                  <a:cubicBezTo>
                    <a:pt x="2254" y="536"/>
                    <a:pt x="2251" y="542"/>
                    <a:pt x="2250" y="548"/>
                  </a:cubicBezTo>
                  <a:cubicBezTo>
                    <a:pt x="2241" y="539"/>
                    <a:pt x="2232" y="532"/>
                    <a:pt x="2225" y="522"/>
                  </a:cubicBezTo>
                  <a:cubicBezTo>
                    <a:pt x="2224" y="519"/>
                    <a:pt x="2226" y="510"/>
                    <a:pt x="2228" y="504"/>
                  </a:cubicBezTo>
                  <a:close/>
                  <a:moveTo>
                    <a:pt x="4242" y="542"/>
                  </a:moveTo>
                  <a:cubicBezTo>
                    <a:pt x="4242" y="542"/>
                    <a:pt x="4243" y="543"/>
                    <a:pt x="4244" y="544"/>
                  </a:cubicBezTo>
                  <a:lnTo>
                    <a:pt x="4235" y="551"/>
                  </a:lnTo>
                  <a:lnTo>
                    <a:pt x="4233" y="542"/>
                  </a:lnTo>
                  <a:cubicBezTo>
                    <a:pt x="4236" y="542"/>
                    <a:pt x="4239" y="542"/>
                    <a:pt x="4242" y="542"/>
                  </a:cubicBezTo>
                  <a:close/>
                  <a:moveTo>
                    <a:pt x="6659" y="509"/>
                  </a:moveTo>
                  <a:cubicBezTo>
                    <a:pt x="6662" y="509"/>
                    <a:pt x="6665" y="509"/>
                    <a:pt x="6667" y="510"/>
                  </a:cubicBezTo>
                  <a:cubicBezTo>
                    <a:pt x="6670" y="511"/>
                    <a:pt x="6637" y="523"/>
                    <a:pt x="6633" y="526"/>
                  </a:cubicBezTo>
                  <a:cubicBezTo>
                    <a:pt x="6599" y="538"/>
                    <a:pt x="6581" y="544"/>
                    <a:pt x="6568" y="548"/>
                  </a:cubicBezTo>
                  <a:cubicBezTo>
                    <a:pt x="6556" y="551"/>
                    <a:pt x="6543" y="553"/>
                    <a:pt x="6536" y="553"/>
                  </a:cubicBezTo>
                  <a:cubicBezTo>
                    <a:pt x="6531" y="553"/>
                    <a:pt x="6534" y="548"/>
                    <a:pt x="6540" y="545"/>
                  </a:cubicBezTo>
                  <a:lnTo>
                    <a:pt x="6587" y="529"/>
                  </a:lnTo>
                  <a:cubicBezTo>
                    <a:pt x="6612" y="522"/>
                    <a:pt x="6643" y="509"/>
                    <a:pt x="6659" y="509"/>
                  </a:cubicBezTo>
                  <a:close/>
                  <a:moveTo>
                    <a:pt x="7409" y="422"/>
                  </a:moveTo>
                  <a:cubicBezTo>
                    <a:pt x="7420" y="422"/>
                    <a:pt x="7413" y="426"/>
                    <a:pt x="7388" y="435"/>
                  </a:cubicBezTo>
                  <a:cubicBezTo>
                    <a:pt x="7368" y="442"/>
                    <a:pt x="7329" y="454"/>
                    <a:pt x="7330" y="454"/>
                  </a:cubicBezTo>
                  <a:cubicBezTo>
                    <a:pt x="7361" y="461"/>
                    <a:pt x="7282" y="482"/>
                    <a:pt x="7214" y="504"/>
                  </a:cubicBezTo>
                  <a:cubicBezTo>
                    <a:pt x="7185" y="514"/>
                    <a:pt x="7150" y="527"/>
                    <a:pt x="7169" y="527"/>
                  </a:cubicBezTo>
                  <a:cubicBezTo>
                    <a:pt x="7177" y="527"/>
                    <a:pt x="7192" y="525"/>
                    <a:pt x="7218" y="520"/>
                  </a:cubicBezTo>
                  <a:cubicBezTo>
                    <a:pt x="7219" y="520"/>
                    <a:pt x="7221" y="520"/>
                    <a:pt x="7221" y="520"/>
                  </a:cubicBezTo>
                  <a:cubicBezTo>
                    <a:pt x="7225" y="520"/>
                    <a:pt x="7226" y="522"/>
                    <a:pt x="7223" y="523"/>
                  </a:cubicBezTo>
                  <a:cubicBezTo>
                    <a:pt x="7212" y="526"/>
                    <a:pt x="7196" y="531"/>
                    <a:pt x="7190" y="532"/>
                  </a:cubicBezTo>
                  <a:cubicBezTo>
                    <a:pt x="7171" y="535"/>
                    <a:pt x="7164" y="536"/>
                    <a:pt x="7149" y="538"/>
                  </a:cubicBezTo>
                  <a:lnTo>
                    <a:pt x="7048" y="554"/>
                  </a:lnTo>
                  <a:lnTo>
                    <a:pt x="7048" y="554"/>
                  </a:lnTo>
                  <a:lnTo>
                    <a:pt x="7121" y="522"/>
                  </a:lnTo>
                  <a:lnTo>
                    <a:pt x="7149" y="508"/>
                  </a:lnTo>
                  <a:lnTo>
                    <a:pt x="7149" y="508"/>
                  </a:lnTo>
                  <a:cubicBezTo>
                    <a:pt x="7077" y="522"/>
                    <a:pt x="7012" y="535"/>
                    <a:pt x="6927" y="550"/>
                  </a:cubicBezTo>
                  <a:cubicBezTo>
                    <a:pt x="6946" y="541"/>
                    <a:pt x="6982" y="528"/>
                    <a:pt x="6980" y="525"/>
                  </a:cubicBezTo>
                  <a:cubicBezTo>
                    <a:pt x="6978" y="520"/>
                    <a:pt x="6992" y="509"/>
                    <a:pt x="6972" y="509"/>
                  </a:cubicBezTo>
                  <a:cubicBezTo>
                    <a:pt x="6962" y="509"/>
                    <a:pt x="6942" y="512"/>
                    <a:pt x="6904" y="522"/>
                  </a:cubicBezTo>
                  <a:cubicBezTo>
                    <a:pt x="6889" y="525"/>
                    <a:pt x="6877" y="523"/>
                    <a:pt x="6865" y="525"/>
                  </a:cubicBezTo>
                  <a:cubicBezTo>
                    <a:pt x="6884" y="517"/>
                    <a:pt x="6906" y="510"/>
                    <a:pt x="6923" y="504"/>
                  </a:cubicBezTo>
                  <a:cubicBezTo>
                    <a:pt x="6970" y="492"/>
                    <a:pt x="7017" y="482"/>
                    <a:pt x="7061" y="467"/>
                  </a:cubicBezTo>
                  <a:cubicBezTo>
                    <a:pt x="7087" y="457"/>
                    <a:pt x="7108" y="452"/>
                    <a:pt x="7125" y="452"/>
                  </a:cubicBezTo>
                  <a:cubicBezTo>
                    <a:pt x="7127" y="452"/>
                    <a:pt x="7129" y="452"/>
                    <a:pt x="7132" y="453"/>
                  </a:cubicBezTo>
                  <a:cubicBezTo>
                    <a:pt x="7152" y="454"/>
                    <a:pt x="7149" y="458"/>
                    <a:pt x="7101" y="473"/>
                  </a:cubicBezTo>
                  <a:cubicBezTo>
                    <a:pt x="7085" y="477"/>
                    <a:pt x="7053" y="487"/>
                    <a:pt x="7061" y="487"/>
                  </a:cubicBezTo>
                  <a:cubicBezTo>
                    <a:pt x="7064" y="487"/>
                    <a:pt x="7074" y="486"/>
                    <a:pt x="7092" y="482"/>
                  </a:cubicBezTo>
                  <a:cubicBezTo>
                    <a:pt x="7160" y="469"/>
                    <a:pt x="7212" y="467"/>
                    <a:pt x="7304" y="442"/>
                  </a:cubicBezTo>
                  <a:cubicBezTo>
                    <a:pt x="7327" y="436"/>
                    <a:pt x="7354" y="431"/>
                    <a:pt x="7374" y="426"/>
                  </a:cubicBezTo>
                  <a:cubicBezTo>
                    <a:pt x="7391" y="423"/>
                    <a:pt x="7403" y="422"/>
                    <a:pt x="7409" y="422"/>
                  </a:cubicBezTo>
                  <a:close/>
                  <a:moveTo>
                    <a:pt x="5290" y="544"/>
                  </a:moveTo>
                  <a:lnTo>
                    <a:pt x="5281" y="553"/>
                  </a:lnTo>
                  <a:lnTo>
                    <a:pt x="5269" y="557"/>
                  </a:lnTo>
                  <a:lnTo>
                    <a:pt x="5279" y="548"/>
                  </a:lnTo>
                  <a:cubicBezTo>
                    <a:pt x="5281" y="547"/>
                    <a:pt x="5285" y="545"/>
                    <a:pt x="5290" y="544"/>
                  </a:cubicBezTo>
                  <a:close/>
                  <a:moveTo>
                    <a:pt x="6915" y="545"/>
                  </a:moveTo>
                  <a:lnTo>
                    <a:pt x="6896" y="553"/>
                  </a:lnTo>
                  <a:cubicBezTo>
                    <a:pt x="6892" y="554"/>
                    <a:pt x="6884" y="556"/>
                    <a:pt x="6880" y="557"/>
                  </a:cubicBezTo>
                  <a:lnTo>
                    <a:pt x="6898" y="550"/>
                  </a:lnTo>
                  <a:cubicBezTo>
                    <a:pt x="6904" y="548"/>
                    <a:pt x="6909" y="547"/>
                    <a:pt x="6915" y="545"/>
                  </a:cubicBezTo>
                  <a:close/>
                  <a:moveTo>
                    <a:pt x="7851" y="547"/>
                  </a:moveTo>
                  <a:lnTo>
                    <a:pt x="7827" y="557"/>
                  </a:lnTo>
                  <a:cubicBezTo>
                    <a:pt x="7825" y="557"/>
                    <a:pt x="7820" y="556"/>
                    <a:pt x="7820" y="556"/>
                  </a:cubicBezTo>
                  <a:cubicBezTo>
                    <a:pt x="7825" y="554"/>
                    <a:pt x="7835" y="550"/>
                    <a:pt x="7842" y="547"/>
                  </a:cubicBezTo>
                  <a:close/>
                  <a:moveTo>
                    <a:pt x="5396" y="522"/>
                  </a:moveTo>
                  <a:lnTo>
                    <a:pt x="5396" y="522"/>
                  </a:lnTo>
                  <a:cubicBezTo>
                    <a:pt x="5393" y="526"/>
                    <a:pt x="5388" y="531"/>
                    <a:pt x="5385" y="532"/>
                  </a:cubicBezTo>
                  <a:lnTo>
                    <a:pt x="5387" y="532"/>
                  </a:lnTo>
                  <a:cubicBezTo>
                    <a:pt x="5362" y="541"/>
                    <a:pt x="5337" y="550"/>
                    <a:pt x="5315" y="559"/>
                  </a:cubicBezTo>
                  <a:cubicBezTo>
                    <a:pt x="5314" y="559"/>
                    <a:pt x="5313" y="559"/>
                    <a:pt x="5312" y="559"/>
                  </a:cubicBezTo>
                  <a:cubicBezTo>
                    <a:pt x="5310" y="559"/>
                    <a:pt x="5309" y="559"/>
                    <a:pt x="5309" y="559"/>
                  </a:cubicBezTo>
                  <a:cubicBezTo>
                    <a:pt x="5310" y="556"/>
                    <a:pt x="5316" y="551"/>
                    <a:pt x="5316" y="551"/>
                  </a:cubicBezTo>
                  <a:lnTo>
                    <a:pt x="5396" y="522"/>
                  </a:lnTo>
                  <a:close/>
                  <a:moveTo>
                    <a:pt x="5059" y="551"/>
                  </a:moveTo>
                  <a:lnTo>
                    <a:pt x="5060" y="556"/>
                  </a:lnTo>
                  <a:cubicBezTo>
                    <a:pt x="5057" y="557"/>
                    <a:pt x="5051" y="560"/>
                    <a:pt x="5051" y="560"/>
                  </a:cubicBezTo>
                  <a:lnTo>
                    <a:pt x="5048" y="556"/>
                  </a:lnTo>
                  <a:lnTo>
                    <a:pt x="5059" y="551"/>
                  </a:lnTo>
                  <a:close/>
                  <a:moveTo>
                    <a:pt x="3061" y="548"/>
                  </a:moveTo>
                  <a:lnTo>
                    <a:pt x="3067" y="557"/>
                  </a:lnTo>
                  <a:lnTo>
                    <a:pt x="3062" y="563"/>
                  </a:lnTo>
                  <a:lnTo>
                    <a:pt x="3058" y="554"/>
                  </a:lnTo>
                  <a:cubicBezTo>
                    <a:pt x="3059" y="553"/>
                    <a:pt x="3061" y="548"/>
                    <a:pt x="3061" y="548"/>
                  </a:cubicBezTo>
                  <a:close/>
                  <a:moveTo>
                    <a:pt x="5472" y="553"/>
                  </a:moveTo>
                  <a:lnTo>
                    <a:pt x="5462" y="560"/>
                  </a:lnTo>
                  <a:cubicBezTo>
                    <a:pt x="5459" y="561"/>
                    <a:pt x="5454" y="563"/>
                    <a:pt x="5451" y="564"/>
                  </a:cubicBezTo>
                  <a:lnTo>
                    <a:pt x="5460" y="557"/>
                  </a:lnTo>
                  <a:lnTo>
                    <a:pt x="5472" y="553"/>
                  </a:lnTo>
                  <a:close/>
                  <a:moveTo>
                    <a:pt x="2023" y="548"/>
                  </a:moveTo>
                  <a:cubicBezTo>
                    <a:pt x="2025" y="550"/>
                    <a:pt x="2028" y="554"/>
                    <a:pt x="2031" y="559"/>
                  </a:cubicBezTo>
                  <a:cubicBezTo>
                    <a:pt x="2028" y="561"/>
                    <a:pt x="2025" y="565"/>
                    <a:pt x="2022" y="565"/>
                  </a:cubicBezTo>
                  <a:cubicBezTo>
                    <a:pt x="2021" y="565"/>
                    <a:pt x="2021" y="565"/>
                    <a:pt x="2021" y="564"/>
                  </a:cubicBezTo>
                  <a:cubicBezTo>
                    <a:pt x="2016" y="564"/>
                    <a:pt x="2012" y="561"/>
                    <a:pt x="2007" y="559"/>
                  </a:cubicBezTo>
                  <a:cubicBezTo>
                    <a:pt x="2012" y="557"/>
                    <a:pt x="2015" y="554"/>
                    <a:pt x="2023" y="548"/>
                  </a:cubicBezTo>
                  <a:close/>
                  <a:moveTo>
                    <a:pt x="7236" y="547"/>
                  </a:moveTo>
                  <a:cubicBezTo>
                    <a:pt x="7215" y="553"/>
                    <a:pt x="7199" y="557"/>
                    <a:pt x="7183" y="563"/>
                  </a:cubicBezTo>
                  <a:lnTo>
                    <a:pt x="7160" y="566"/>
                  </a:lnTo>
                  <a:lnTo>
                    <a:pt x="7205" y="551"/>
                  </a:lnTo>
                  <a:cubicBezTo>
                    <a:pt x="7212" y="550"/>
                    <a:pt x="7221" y="550"/>
                    <a:pt x="7236" y="547"/>
                  </a:cubicBezTo>
                  <a:close/>
                  <a:moveTo>
                    <a:pt x="4188" y="429"/>
                  </a:moveTo>
                  <a:cubicBezTo>
                    <a:pt x="4193" y="429"/>
                    <a:pt x="4197" y="430"/>
                    <a:pt x="4202" y="430"/>
                  </a:cubicBezTo>
                  <a:cubicBezTo>
                    <a:pt x="4203" y="430"/>
                    <a:pt x="4205" y="429"/>
                    <a:pt x="4207" y="429"/>
                  </a:cubicBezTo>
                  <a:cubicBezTo>
                    <a:pt x="4210" y="429"/>
                    <a:pt x="4211" y="439"/>
                    <a:pt x="4210" y="444"/>
                  </a:cubicBezTo>
                  <a:cubicBezTo>
                    <a:pt x="4205" y="454"/>
                    <a:pt x="4205" y="466"/>
                    <a:pt x="4186" y="472"/>
                  </a:cubicBezTo>
                  <a:cubicBezTo>
                    <a:pt x="4174" y="473"/>
                    <a:pt x="4161" y="482"/>
                    <a:pt x="4152" y="491"/>
                  </a:cubicBezTo>
                  <a:cubicBezTo>
                    <a:pt x="4148" y="494"/>
                    <a:pt x="4143" y="504"/>
                    <a:pt x="4145" y="508"/>
                  </a:cubicBezTo>
                  <a:cubicBezTo>
                    <a:pt x="4146" y="511"/>
                    <a:pt x="4155" y="511"/>
                    <a:pt x="4161" y="511"/>
                  </a:cubicBezTo>
                  <a:cubicBezTo>
                    <a:pt x="4164" y="510"/>
                    <a:pt x="4171" y="503"/>
                    <a:pt x="4174" y="503"/>
                  </a:cubicBezTo>
                  <a:cubicBezTo>
                    <a:pt x="4177" y="502"/>
                    <a:pt x="4179" y="502"/>
                    <a:pt x="4182" y="502"/>
                  </a:cubicBezTo>
                  <a:cubicBezTo>
                    <a:pt x="4187" y="502"/>
                    <a:pt x="4191" y="503"/>
                    <a:pt x="4196" y="504"/>
                  </a:cubicBezTo>
                  <a:cubicBezTo>
                    <a:pt x="4191" y="510"/>
                    <a:pt x="4185" y="520"/>
                    <a:pt x="4179" y="525"/>
                  </a:cubicBezTo>
                  <a:cubicBezTo>
                    <a:pt x="4151" y="539"/>
                    <a:pt x="4126" y="553"/>
                    <a:pt x="4096" y="569"/>
                  </a:cubicBezTo>
                  <a:cubicBezTo>
                    <a:pt x="4099" y="539"/>
                    <a:pt x="4121" y="511"/>
                    <a:pt x="4110" y="488"/>
                  </a:cubicBezTo>
                  <a:cubicBezTo>
                    <a:pt x="4107" y="483"/>
                    <a:pt x="4120" y="467"/>
                    <a:pt x="4127" y="458"/>
                  </a:cubicBezTo>
                  <a:cubicBezTo>
                    <a:pt x="4133" y="452"/>
                    <a:pt x="4140" y="447"/>
                    <a:pt x="4145" y="447"/>
                  </a:cubicBezTo>
                  <a:cubicBezTo>
                    <a:pt x="4149" y="447"/>
                    <a:pt x="4152" y="450"/>
                    <a:pt x="4154" y="456"/>
                  </a:cubicBezTo>
                  <a:cubicBezTo>
                    <a:pt x="4158" y="451"/>
                    <a:pt x="4164" y="448"/>
                    <a:pt x="4167" y="444"/>
                  </a:cubicBezTo>
                  <a:cubicBezTo>
                    <a:pt x="4174" y="431"/>
                    <a:pt x="4181" y="429"/>
                    <a:pt x="4188" y="429"/>
                  </a:cubicBezTo>
                  <a:close/>
                  <a:moveTo>
                    <a:pt x="4067" y="557"/>
                  </a:moveTo>
                  <a:lnTo>
                    <a:pt x="4068" y="566"/>
                  </a:lnTo>
                  <a:lnTo>
                    <a:pt x="4063" y="570"/>
                  </a:lnTo>
                  <a:lnTo>
                    <a:pt x="4061" y="561"/>
                  </a:lnTo>
                  <a:cubicBezTo>
                    <a:pt x="4061" y="561"/>
                    <a:pt x="4066" y="559"/>
                    <a:pt x="4067" y="557"/>
                  </a:cubicBezTo>
                  <a:close/>
                  <a:moveTo>
                    <a:pt x="5454" y="507"/>
                  </a:moveTo>
                  <a:lnTo>
                    <a:pt x="5454" y="507"/>
                  </a:lnTo>
                  <a:cubicBezTo>
                    <a:pt x="5432" y="542"/>
                    <a:pt x="5431" y="542"/>
                    <a:pt x="5345" y="575"/>
                  </a:cubicBezTo>
                  <a:cubicBezTo>
                    <a:pt x="5375" y="553"/>
                    <a:pt x="5413" y="532"/>
                    <a:pt x="5454" y="507"/>
                  </a:cubicBezTo>
                  <a:close/>
                  <a:moveTo>
                    <a:pt x="2475" y="536"/>
                  </a:moveTo>
                  <a:cubicBezTo>
                    <a:pt x="2477" y="536"/>
                    <a:pt x="2480" y="538"/>
                    <a:pt x="2484" y="544"/>
                  </a:cubicBezTo>
                  <a:cubicBezTo>
                    <a:pt x="2491" y="554"/>
                    <a:pt x="2494" y="567"/>
                    <a:pt x="2499" y="579"/>
                  </a:cubicBezTo>
                  <a:cubicBezTo>
                    <a:pt x="2499" y="579"/>
                    <a:pt x="2499" y="579"/>
                    <a:pt x="2498" y="580"/>
                  </a:cubicBezTo>
                  <a:lnTo>
                    <a:pt x="2498" y="580"/>
                  </a:lnTo>
                  <a:cubicBezTo>
                    <a:pt x="2449" y="557"/>
                    <a:pt x="2452" y="553"/>
                    <a:pt x="2457" y="551"/>
                  </a:cubicBezTo>
                  <a:cubicBezTo>
                    <a:pt x="2464" y="550"/>
                    <a:pt x="2468" y="536"/>
                    <a:pt x="2475" y="536"/>
                  </a:cubicBezTo>
                  <a:close/>
                  <a:moveTo>
                    <a:pt x="7065" y="573"/>
                  </a:moveTo>
                  <a:cubicBezTo>
                    <a:pt x="7070" y="573"/>
                    <a:pt x="7065" y="578"/>
                    <a:pt x="7065" y="579"/>
                  </a:cubicBezTo>
                  <a:cubicBezTo>
                    <a:pt x="7055" y="581"/>
                    <a:pt x="7045" y="582"/>
                    <a:pt x="7032" y="585"/>
                  </a:cubicBezTo>
                  <a:lnTo>
                    <a:pt x="7037" y="578"/>
                  </a:lnTo>
                  <a:lnTo>
                    <a:pt x="7037" y="576"/>
                  </a:lnTo>
                  <a:cubicBezTo>
                    <a:pt x="7046" y="575"/>
                    <a:pt x="7062" y="573"/>
                    <a:pt x="7065" y="573"/>
                  </a:cubicBezTo>
                  <a:close/>
                  <a:moveTo>
                    <a:pt x="2444" y="559"/>
                  </a:moveTo>
                  <a:cubicBezTo>
                    <a:pt x="2472" y="570"/>
                    <a:pt x="2488" y="577"/>
                    <a:pt x="2497" y="582"/>
                  </a:cubicBezTo>
                  <a:lnTo>
                    <a:pt x="2497" y="582"/>
                  </a:lnTo>
                  <a:cubicBezTo>
                    <a:pt x="2496" y="584"/>
                    <a:pt x="2495" y="586"/>
                    <a:pt x="2494" y="586"/>
                  </a:cubicBezTo>
                  <a:cubicBezTo>
                    <a:pt x="2494" y="587"/>
                    <a:pt x="2493" y="587"/>
                    <a:pt x="2492" y="587"/>
                  </a:cubicBezTo>
                  <a:cubicBezTo>
                    <a:pt x="2482" y="587"/>
                    <a:pt x="2448" y="569"/>
                    <a:pt x="2444" y="559"/>
                  </a:cubicBezTo>
                  <a:close/>
                  <a:moveTo>
                    <a:pt x="2503" y="584"/>
                  </a:moveTo>
                  <a:cubicBezTo>
                    <a:pt x="2511" y="588"/>
                    <a:pt x="2512" y="589"/>
                    <a:pt x="2513" y="591"/>
                  </a:cubicBezTo>
                  <a:cubicBezTo>
                    <a:pt x="2510" y="592"/>
                    <a:pt x="2506" y="595"/>
                    <a:pt x="2506" y="595"/>
                  </a:cubicBezTo>
                  <a:lnTo>
                    <a:pt x="2500" y="585"/>
                  </a:lnTo>
                  <a:lnTo>
                    <a:pt x="2503" y="584"/>
                  </a:lnTo>
                  <a:close/>
                  <a:moveTo>
                    <a:pt x="5746" y="576"/>
                  </a:moveTo>
                  <a:lnTo>
                    <a:pt x="5727" y="591"/>
                  </a:lnTo>
                  <a:cubicBezTo>
                    <a:pt x="5721" y="592"/>
                    <a:pt x="5709" y="597"/>
                    <a:pt x="5700" y="601"/>
                  </a:cubicBezTo>
                  <a:cubicBezTo>
                    <a:pt x="5707" y="594"/>
                    <a:pt x="5710" y="588"/>
                    <a:pt x="5715" y="582"/>
                  </a:cubicBezTo>
                  <a:cubicBezTo>
                    <a:pt x="5722" y="581"/>
                    <a:pt x="5729" y="579"/>
                    <a:pt x="5746" y="576"/>
                  </a:cubicBezTo>
                  <a:close/>
                  <a:moveTo>
                    <a:pt x="4317" y="566"/>
                  </a:moveTo>
                  <a:cubicBezTo>
                    <a:pt x="4317" y="577"/>
                    <a:pt x="4321" y="582"/>
                    <a:pt x="4329" y="582"/>
                  </a:cubicBezTo>
                  <a:cubicBezTo>
                    <a:pt x="4335" y="582"/>
                    <a:pt x="4343" y="579"/>
                    <a:pt x="4354" y="573"/>
                  </a:cubicBezTo>
                  <a:cubicBezTo>
                    <a:pt x="4354" y="573"/>
                    <a:pt x="4360" y="578"/>
                    <a:pt x="4360" y="581"/>
                  </a:cubicBezTo>
                  <a:cubicBezTo>
                    <a:pt x="4358" y="584"/>
                    <a:pt x="4351" y="594"/>
                    <a:pt x="4351" y="594"/>
                  </a:cubicBezTo>
                  <a:cubicBezTo>
                    <a:pt x="4337" y="596"/>
                    <a:pt x="4323" y="602"/>
                    <a:pt x="4312" y="602"/>
                  </a:cubicBezTo>
                  <a:cubicBezTo>
                    <a:pt x="4310" y="602"/>
                    <a:pt x="4308" y="602"/>
                    <a:pt x="4307" y="601"/>
                  </a:cubicBezTo>
                  <a:cubicBezTo>
                    <a:pt x="4298" y="600"/>
                    <a:pt x="4301" y="585"/>
                    <a:pt x="4298" y="579"/>
                  </a:cubicBezTo>
                  <a:cubicBezTo>
                    <a:pt x="4305" y="570"/>
                    <a:pt x="4308" y="567"/>
                    <a:pt x="4308" y="567"/>
                  </a:cubicBezTo>
                  <a:cubicBezTo>
                    <a:pt x="4311" y="566"/>
                    <a:pt x="4317" y="566"/>
                    <a:pt x="4317" y="566"/>
                  </a:cubicBezTo>
                  <a:close/>
                  <a:moveTo>
                    <a:pt x="5521" y="579"/>
                  </a:moveTo>
                  <a:lnTo>
                    <a:pt x="5521" y="579"/>
                  </a:lnTo>
                  <a:cubicBezTo>
                    <a:pt x="5498" y="590"/>
                    <a:pt x="5478" y="599"/>
                    <a:pt x="5461" y="606"/>
                  </a:cubicBezTo>
                  <a:lnTo>
                    <a:pt x="5461" y="606"/>
                  </a:lnTo>
                  <a:cubicBezTo>
                    <a:pt x="5473" y="599"/>
                    <a:pt x="5487" y="592"/>
                    <a:pt x="5499" y="585"/>
                  </a:cubicBezTo>
                  <a:cubicBezTo>
                    <a:pt x="5503" y="584"/>
                    <a:pt x="5513" y="582"/>
                    <a:pt x="5521" y="579"/>
                  </a:cubicBezTo>
                  <a:close/>
                  <a:moveTo>
                    <a:pt x="7785" y="523"/>
                  </a:moveTo>
                  <a:cubicBezTo>
                    <a:pt x="7791" y="523"/>
                    <a:pt x="7783" y="528"/>
                    <a:pt x="7774" y="532"/>
                  </a:cubicBezTo>
                  <a:cubicBezTo>
                    <a:pt x="7739" y="548"/>
                    <a:pt x="7670" y="566"/>
                    <a:pt x="7651" y="581"/>
                  </a:cubicBezTo>
                  <a:cubicBezTo>
                    <a:pt x="7651" y="581"/>
                    <a:pt x="7617" y="592"/>
                    <a:pt x="7614" y="592"/>
                  </a:cubicBezTo>
                  <a:cubicBezTo>
                    <a:pt x="7566" y="605"/>
                    <a:pt x="7544" y="607"/>
                    <a:pt x="7530" y="607"/>
                  </a:cubicBezTo>
                  <a:cubicBezTo>
                    <a:pt x="7521" y="607"/>
                    <a:pt x="7516" y="607"/>
                    <a:pt x="7508" y="607"/>
                  </a:cubicBezTo>
                  <a:cubicBezTo>
                    <a:pt x="7505" y="607"/>
                    <a:pt x="7502" y="607"/>
                    <a:pt x="7498" y="607"/>
                  </a:cubicBezTo>
                  <a:cubicBezTo>
                    <a:pt x="7501" y="606"/>
                    <a:pt x="7519" y="598"/>
                    <a:pt x="7532" y="592"/>
                  </a:cubicBezTo>
                  <a:cubicBezTo>
                    <a:pt x="7555" y="584"/>
                    <a:pt x="7579" y="573"/>
                    <a:pt x="7605" y="563"/>
                  </a:cubicBezTo>
                  <a:cubicBezTo>
                    <a:pt x="7614" y="560"/>
                    <a:pt x="7632" y="556"/>
                    <a:pt x="7645" y="551"/>
                  </a:cubicBezTo>
                  <a:lnTo>
                    <a:pt x="7645" y="551"/>
                  </a:lnTo>
                  <a:cubicBezTo>
                    <a:pt x="7637" y="558"/>
                    <a:pt x="7638" y="561"/>
                    <a:pt x="7644" y="561"/>
                  </a:cubicBezTo>
                  <a:cubicBezTo>
                    <a:pt x="7657" y="561"/>
                    <a:pt x="7700" y="546"/>
                    <a:pt x="7744" y="531"/>
                  </a:cubicBezTo>
                  <a:cubicBezTo>
                    <a:pt x="7754" y="528"/>
                    <a:pt x="7776" y="525"/>
                    <a:pt x="7785" y="523"/>
                  </a:cubicBezTo>
                  <a:close/>
                  <a:moveTo>
                    <a:pt x="6227" y="598"/>
                  </a:moveTo>
                  <a:cubicBezTo>
                    <a:pt x="6233" y="598"/>
                    <a:pt x="6236" y="600"/>
                    <a:pt x="6240" y="601"/>
                  </a:cubicBezTo>
                  <a:cubicBezTo>
                    <a:pt x="6225" y="604"/>
                    <a:pt x="6211" y="609"/>
                    <a:pt x="6211" y="609"/>
                  </a:cubicBezTo>
                  <a:cubicBezTo>
                    <a:pt x="6205" y="609"/>
                    <a:pt x="6205" y="606"/>
                    <a:pt x="6203" y="604"/>
                  </a:cubicBezTo>
                  <a:cubicBezTo>
                    <a:pt x="6211" y="601"/>
                    <a:pt x="6227" y="598"/>
                    <a:pt x="6227" y="598"/>
                  </a:cubicBezTo>
                  <a:close/>
                  <a:moveTo>
                    <a:pt x="6502" y="579"/>
                  </a:moveTo>
                  <a:lnTo>
                    <a:pt x="6462" y="595"/>
                  </a:lnTo>
                  <a:lnTo>
                    <a:pt x="6414" y="609"/>
                  </a:lnTo>
                  <a:lnTo>
                    <a:pt x="6434" y="594"/>
                  </a:lnTo>
                  <a:cubicBezTo>
                    <a:pt x="6461" y="588"/>
                    <a:pt x="6481" y="584"/>
                    <a:pt x="6502" y="579"/>
                  </a:cubicBezTo>
                  <a:close/>
                  <a:moveTo>
                    <a:pt x="3115" y="554"/>
                  </a:moveTo>
                  <a:cubicBezTo>
                    <a:pt x="3127" y="554"/>
                    <a:pt x="3144" y="567"/>
                    <a:pt x="3147" y="584"/>
                  </a:cubicBezTo>
                  <a:cubicBezTo>
                    <a:pt x="3140" y="591"/>
                    <a:pt x="3131" y="603"/>
                    <a:pt x="3121" y="609"/>
                  </a:cubicBezTo>
                  <a:cubicBezTo>
                    <a:pt x="3119" y="609"/>
                    <a:pt x="3117" y="610"/>
                    <a:pt x="3115" y="610"/>
                  </a:cubicBezTo>
                  <a:cubicBezTo>
                    <a:pt x="3103" y="610"/>
                    <a:pt x="3083" y="599"/>
                    <a:pt x="3086" y="592"/>
                  </a:cubicBezTo>
                  <a:cubicBezTo>
                    <a:pt x="3090" y="579"/>
                    <a:pt x="3096" y="564"/>
                    <a:pt x="3106" y="557"/>
                  </a:cubicBezTo>
                  <a:cubicBezTo>
                    <a:pt x="3109" y="555"/>
                    <a:pt x="3112" y="554"/>
                    <a:pt x="3115" y="554"/>
                  </a:cubicBezTo>
                  <a:close/>
                  <a:moveTo>
                    <a:pt x="5192" y="597"/>
                  </a:moveTo>
                  <a:lnTo>
                    <a:pt x="5184" y="606"/>
                  </a:lnTo>
                  <a:lnTo>
                    <a:pt x="5170" y="611"/>
                  </a:lnTo>
                  <a:lnTo>
                    <a:pt x="5170" y="611"/>
                  </a:lnTo>
                  <a:lnTo>
                    <a:pt x="5182" y="601"/>
                  </a:lnTo>
                  <a:cubicBezTo>
                    <a:pt x="5185" y="600"/>
                    <a:pt x="5190" y="598"/>
                    <a:pt x="5192" y="597"/>
                  </a:cubicBezTo>
                  <a:close/>
                  <a:moveTo>
                    <a:pt x="4020" y="505"/>
                  </a:moveTo>
                  <a:cubicBezTo>
                    <a:pt x="4021" y="505"/>
                    <a:pt x="4023" y="505"/>
                    <a:pt x="4024" y="506"/>
                  </a:cubicBezTo>
                  <a:cubicBezTo>
                    <a:pt x="4033" y="507"/>
                    <a:pt x="4035" y="531"/>
                    <a:pt x="4038" y="544"/>
                  </a:cubicBezTo>
                  <a:cubicBezTo>
                    <a:pt x="4038" y="547"/>
                    <a:pt x="4035" y="553"/>
                    <a:pt x="4032" y="561"/>
                  </a:cubicBezTo>
                  <a:cubicBezTo>
                    <a:pt x="4027" y="566"/>
                    <a:pt x="4020" y="572"/>
                    <a:pt x="4014" y="579"/>
                  </a:cubicBezTo>
                  <a:lnTo>
                    <a:pt x="4014" y="581"/>
                  </a:lnTo>
                  <a:cubicBezTo>
                    <a:pt x="4008" y="591"/>
                    <a:pt x="4005" y="601"/>
                    <a:pt x="3999" y="613"/>
                  </a:cubicBezTo>
                  <a:cubicBezTo>
                    <a:pt x="3990" y="604"/>
                    <a:pt x="3980" y="595"/>
                    <a:pt x="3990" y="576"/>
                  </a:cubicBezTo>
                  <a:cubicBezTo>
                    <a:pt x="3998" y="563"/>
                    <a:pt x="3971" y="556"/>
                    <a:pt x="3998" y="539"/>
                  </a:cubicBezTo>
                  <a:cubicBezTo>
                    <a:pt x="4009" y="533"/>
                    <a:pt x="3999" y="505"/>
                    <a:pt x="4020" y="505"/>
                  </a:cubicBezTo>
                  <a:close/>
                  <a:moveTo>
                    <a:pt x="4770" y="575"/>
                  </a:moveTo>
                  <a:lnTo>
                    <a:pt x="4770" y="576"/>
                  </a:lnTo>
                  <a:cubicBezTo>
                    <a:pt x="4766" y="582"/>
                    <a:pt x="4763" y="589"/>
                    <a:pt x="4756" y="595"/>
                  </a:cubicBezTo>
                  <a:cubicBezTo>
                    <a:pt x="4748" y="601"/>
                    <a:pt x="4736" y="609"/>
                    <a:pt x="4728" y="614"/>
                  </a:cubicBezTo>
                  <a:lnTo>
                    <a:pt x="4729" y="597"/>
                  </a:lnTo>
                  <a:cubicBezTo>
                    <a:pt x="4745" y="588"/>
                    <a:pt x="4758" y="582"/>
                    <a:pt x="4770" y="575"/>
                  </a:cubicBezTo>
                  <a:close/>
                  <a:moveTo>
                    <a:pt x="4828" y="563"/>
                  </a:moveTo>
                  <a:cubicBezTo>
                    <a:pt x="4823" y="570"/>
                    <a:pt x="4820" y="579"/>
                    <a:pt x="4811" y="586"/>
                  </a:cubicBezTo>
                  <a:cubicBezTo>
                    <a:pt x="4800" y="595"/>
                    <a:pt x="4782" y="606"/>
                    <a:pt x="4767" y="614"/>
                  </a:cubicBezTo>
                  <a:lnTo>
                    <a:pt x="4760" y="614"/>
                  </a:lnTo>
                  <a:lnTo>
                    <a:pt x="4806" y="575"/>
                  </a:lnTo>
                  <a:cubicBezTo>
                    <a:pt x="4810" y="570"/>
                    <a:pt x="4820" y="566"/>
                    <a:pt x="4828" y="563"/>
                  </a:cubicBezTo>
                  <a:close/>
                  <a:moveTo>
                    <a:pt x="5363" y="591"/>
                  </a:moveTo>
                  <a:cubicBezTo>
                    <a:pt x="5359" y="595"/>
                    <a:pt x="5353" y="598"/>
                    <a:pt x="5338" y="610"/>
                  </a:cubicBezTo>
                  <a:cubicBezTo>
                    <a:pt x="5334" y="610"/>
                    <a:pt x="5326" y="613"/>
                    <a:pt x="5318" y="614"/>
                  </a:cubicBezTo>
                  <a:cubicBezTo>
                    <a:pt x="5323" y="610"/>
                    <a:pt x="5328" y="606"/>
                    <a:pt x="5335" y="603"/>
                  </a:cubicBezTo>
                  <a:lnTo>
                    <a:pt x="5363" y="591"/>
                  </a:lnTo>
                  <a:close/>
                  <a:moveTo>
                    <a:pt x="3303" y="551"/>
                  </a:moveTo>
                  <a:lnTo>
                    <a:pt x="3303" y="551"/>
                  </a:lnTo>
                  <a:cubicBezTo>
                    <a:pt x="3308" y="560"/>
                    <a:pt x="3312" y="569"/>
                    <a:pt x="3314" y="579"/>
                  </a:cubicBezTo>
                  <a:cubicBezTo>
                    <a:pt x="3314" y="580"/>
                    <a:pt x="3314" y="583"/>
                    <a:pt x="3313" y="585"/>
                  </a:cubicBezTo>
                  <a:lnTo>
                    <a:pt x="3313" y="585"/>
                  </a:lnTo>
                  <a:cubicBezTo>
                    <a:pt x="3311" y="584"/>
                    <a:pt x="3309" y="582"/>
                    <a:pt x="3306" y="581"/>
                  </a:cubicBezTo>
                  <a:lnTo>
                    <a:pt x="3306" y="581"/>
                  </a:lnTo>
                  <a:cubicBezTo>
                    <a:pt x="3308" y="584"/>
                    <a:pt x="3310" y="586"/>
                    <a:pt x="3311" y="589"/>
                  </a:cubicBezTo>
                  <a:lnTo>
                    <a:pt x="3311" y="589"/>
                  </a:lnTo>
                  <a:cubicBezTo>
                    <a:pt x="3312" y="587"/>
                    <a:pt x="3312" y="586"/>
                    <a:pt x="3313" y="585"/>
                  </a:cubicBezTo>
                  <a:lnTo>
                    <a:pt x="3313" y="585"/>
                  </a:lnTo>
                  <a:cubicBezTo>
                    <a:pt x="3320" y="589"/>
                    <a:pt x="3325" y="589"/>
                    <a:pt x="3330" y="589"/>
                  </a:cubicBezTo>
                  <a:cubicBezTo>
                    <a:pt x="3331" y="589"/>
                    <a:pt x="3333" y="589"/>
                    <a:pt x="3334" y="589"/>
                  </a:cubicBezTo>
                  <a:cubicBezTo>
                    <a:pt x="3339" y="591"/>
                    <a:pt x="3345" y="591"/>
                    <a:pt x="3351" y="592"/>
                  </a:cubicBezTo>
                  <a:lnTo>
                    <a:pt x="3345" y="607"/>
                  </a:lnTo>
                  <a:cubicBezTo>
                    <a:pt x="3342" y="612"/>
                    <a:pt x="3340" y="615"/>
                    <a:pt x="3337" y="615"/>
                  </a:cubicBezTo>
                  <a:cubicBezTo>
                    <a:pt x="3334" y="615"/>
                    <a:pt x="3331" y="613"/>
                    <a:pt x="3327" y="609"/>
                  </a:cubicBezTo>
                  <a:cubicBezTo>
                    <a:pt x="3325" y="606"/>
                    <a:pt x="3320" y="606"/>
                    <a:pt x="3317" y="606"/>
                  </a:cubicBezTo>
                  <a:cubicBezTo>
                    <a:pt x="3317" y="602"/>
                    <a:pt x="3316" y="598"/>
                    <a:pt x="3311" y="589"/>
                  </a:cubicBezTo>
                  <a:lnTo>
                    <a:pt x="3311" y="589"/>
                  </a:lnTo>
                  <a:cubicBezTo>
                    <a:pt x="3310" y="590"/>
                    <a:pt x="3310" y="591"/>
                    <a:pt x="3309" y="592"/>
                  </a:cubicBezTo>
                  <a:cubicBezTo>
                    <a:pt x="3306" y="586"/>
                    <a:pt x="3303" y="580"/>
                    <a:pt x="3305" y="580"/>
                  </a:cubicBezTo>
                  <a:cubicBezTo>
                    <a:pt x="3305" y="580"/>
                    <a:pt x="3306" y="580"/>
                    <a:pt x="3306" y="581"/>
                  </a:cubicBezTo>
                  <a:cubicBezTo>
                    <a:pt x="3300" y="563"/>
                    <a:pt x="3302" y="557"/>
                    <a:pt x="3303" y="551"/>
                  </a:cubicBezTo>
                  <a:close/>
                  <a:moveTo>
                    <a:pt x="3979" y="544"/>
                  </a:moveTo>
                  <a:lnTo>
                    <a:pt x="3979" y="544"/>
                  </a:lnTo>
                  <a:cubicBezTo>
                    <a:pt x="3958" y="563"/>
                    <a:pt x="3946" y="572"/>
                    <a:pt x="3936" y="584"/>
                  </a:cubicBezTo>
                  <a:cubicBezTo>
                    <a:pt x="3927" y="594"/>
                    <a:pt x="3920" y="606"/>
                    <a:pt x="3911" y="616"/>
                  </a:cubicBezTo>
                  <a:cubicBezTo>
                    <a:pt x="3915" y="564"/>
                    <a:pt x="3914" y="564"/>
                    <a:pt x="3979" y="544"/>
                  </a:cubicBezTo>
                  <a:close/>
                  <a:moveTo>
                    <a:pt x="4261" y="541"/>
                  </a:moveTo>
                  <a:cubicBezTo>
                    <a:pt x="4278" y="541"/>
                    <a:pt x="4279" y="545"/>
                    <a:pt x="4279" y="545"/>
                  </a:cubicBezTo>
                  <a:cubicBezTo>
                    <a:pt x="4252" y="564"/>
                    <a:pt x="4241" y="597"/>
                    <a:pt x="4210" y="613"/>
                  </a:cubicBezTo>
                  <a:cubicBezTo>
                    <a:pt x="4205" y="616"/>
                    <a:pt x="4202" y="617"/>
                    <a:pt x="4200" y="617"/>
                  </a:cubicBezTo>
                  <a:cubicBezTo>
                    <a:pt x="4196" y="617"/>
                    <a:pt x="4196" y="613"/>
                    <a:pt x="4195" y="610"/>
                  </a:cubicBezTo>
                  <a:cubicBezTo>
                    <a:pt x="4192" y="604"/>
                    <a:pt x="4188" y="595"/>
                    <a:pt x="4204" y="594"/>
                  </a:cubicBezTo>
                  <a:cubicBezTo>
                    <a:pt x="4224" y="592"/>
                    <a:pt x="4227" y="576"/>
                    <a:pt x="4233" y="564"/>
                  </a:cubicBezTo>
                  <a:cubicBezTo>
                    <a:pt x="4240" y="550"/>
                    <a:pt x="4250" y="545"/>
                    <a:pt x="4261" y="541"/>
                  </a:cubicBezTo>
                  <a:close/>
                  <a:moveTo>
                    <a:pt x="7171" y="604"/>
                  </a:moveTo>
                  <a:cubicBezTo>
                    <a:pt x="7149" y="610"/>
                    <a:pt x="7130" y="616"/>
                    <a:pt x="7112" y="620"/>
                  </a:cubicBezTo>
                  <a:cubicBezTo>
                    <a:pt x="7110" y="621"/>
                    <a:pt x="7109" y="621"/>
                    <a:pt x="7108" y="621"/>
                  </a:cubicBezTo>
                  <a:cubicBezTo>
                    <a:pt x="7105" y="621"/>
                    <a:pt x="7104" y="620"/>
                    <a:pt x="7102" y="620"/>
                  </a:cubicBezTo>
                  <a:lnTo>
                    <a:pt x="7157" y="604"/>
                  </a:lnTo>
                  <a:close/>
                  <a:moveTo>
                    <a:pt x="7670" y="604"/>
                  </a:moveTo>
                  <a:lnTo>
                    <a:pt x="7670" y="604"/>
                  </a:lnTo>
                  <a:cubicBezTo>
                    <a:pt x="7661" y="609"/>
                    <a:pt x="7654" y="613"/>
                    <a:pt x="7642" y="619"/>
                  </a:cubicBezTo>
                  <a:cubicBezTo>
                    <a:pt x="7634" y="620"/>
                    <a:pt x="7624" y="621"/>
                    <a:pt x="7621" y="622"/>
                  </a:cubicBezTo>
                  <a:lnTo>
                    <a:pt x="7621" y="622"/>
                  </a:lnTo>
                  <a:lnTo>
                    <a:pt x="7621" y="620"/>
                  </a:lnTo>
                  <a:cubicBezTo>
                    <a:pt x="7629" y="617"/>
                    <a:pt x="7642" y="610"/>
                    <a:pt x="7652" y="606"/>
                  </a:cubicBezTo>
                  <a:cubicBezTo>
                    <a:pt x="7658" y="604"/>
                    <a:pt x="7670" y="604"/>
                    <a:pt x="7670" y="604"/>
                  </a:cubicBezTo>
                  <a:close/>
                  <a:moveTo>
                    <a:pt x="2906" y="431"/>
                  </a:moveTo>
                  <a:cubicBezTo>
                    <a:pt x="2902" y="438"/>
                    <a:pt x="2899" y="441"/>
                    <a:pt x="2897" y="444"/>
                  </a:cubicBezTo>
                  <a:lnTo>
                    <a:pt x="2902" y="485"/>
                  </a:lnTo>
                  <a:cubicBezTo>
                    <a:pt x="2915" y="515"/>
                    <a:pt x="2919" y="523"/>
                    <a:pt x="2920" y="523"/>
                  </a:cubicBezTo>
                  <a:cubicBezTo>
                    <a:pt x="2920" y="523"/>
                    <a:pt x="2920" y="521"/>
                    <a:pt x="2919" y="519"/>
                  </a:cubicBezTo>
                  <a:cubicBezTo>
                    <a:pt x="2916" y="510"/>
                    <a:pt x="2921" y="472"/>
                    <a:pt x="2925" y="464"/>
                  </a:cubicBezTo>
                  <a:cubicBezTo>
                    <a:pt x="2931" y="458"/>
                    <a:pt x="2937" y="456"/>
                    <a:pt x="2944" y="453"/>
                  </a:cubicBezTo>
                  <a:cubicBezTo>
                    <a:pt x="2947" y="460"/>
                    <a:pt x="2955" y="469"/>
                    <a:pt x="2952" y="475"/>
                  </a:cubicBezTo>
                  <a:cubicBezTo>
                    <a:pt x="2943" y="497"/>
                    <a:pt x="2936" y="516"/>
                    <a:pt x="2925" y="539"/>
                  </a:cubicBezTo>
                  <a:cubicBezTo>
                    <a:pt x="2894" y="485"/>
                    <a:pt x="2883" y="488"/>
                    <a:pt x="2878" y="483"/>
                  </a:cubicBezTo>
                  <a:cubicBezTo>
                    <a:pt x="2874" y="479"/>
                    <a:pt x="2870" y="478"/>
                    <a:pt x="2868" y="478"/>
                  </a:cubicBezTo>
                  <a:cubicBezTo>
                    <a:pt x="2862" y="478"/>
                    <a:pt x="2860" y="488"/>
                    <a:pt x="2856" y="492"/>
                  </a:cubicBezTo>
                  <a:cubicBezTo>
                    <a:pt x="2849" y="502"/>
                    <a:pt x="2850" y="517"/>
                    <a:pt x="2862" y="517"/>
                  </a:cubicBezTo>
                  <a:cubicBezTo>
                    <a:pt x="2862" y="517"/>
                    <a:pt x="2863" y="517"/>
                    <a:pt x="2864" y="517"/>
                  </a:cubicBezTo>
                  <a:cubicBezTo>
                    <a:pt x="2865" y="517"/>
                    <a:pt x="2866" y="517"/>
                    <a:pt x="2867" y="517"/>
                  </a:cubicBezTo>
                  <a:cubicBezTo>
                    <a:pt x="2892" y="517"/>
                    <a:pt x="2882" y="550"/>
                    <a:pt x="2899" y="556"/>
                  </a:cubicBezTo>
                  <a:cubicBezTo>
                    <a:pt x="2896" y="560"/>
                    <a:pt x="2893" y="569"/>
                    <a:pt x="2890" y="570"/>
                  </a:cubicBezTo>
                  <a:cubicBezTo>
                    <a:pt x="2841" y="578"/>
                    <a:pt x="2841" y="576"/>
                    <a:pt x="2836" y="622"/>
                  </a:cubicBezTo>
                  <a:cubicBezTo>
                    <a:pt x="2827" y="606"/>
                    <a:pt x="2821" y="588"/>
                    <a:pt x="2809" y="576"/>
                  </a:cubicBezTo>
                  <a:cubicBezTo>
                    <a:pt x="2805" y="571"/>
                    <a:pt x="2799" y="557"/>
                    <a:pt x="2791" y="557"/>
                  </a:cubicBezTo>
                  <a:cubicBezTo>
                    <a:pt x="2787" y="557"/>
                    <a:pt x="2783" y="560"/>
                    <a:pt x="2778" y="569"/>
                  </a:cubicBezTo>
                  <a:cubicBezTo>
                    <a:pt x="2766" y="559"/>
                    <a:pt x="2752" y="550"/>
                    <a:pt x="2740" y="538"/>
                  </a:cubicBezTo>
                  <a:cubicBezTo>
                    <a:pt x="2734" y="531"/>
                    <a:pt x="2749" y="504"/>
                    <a:pt x="2760" y="504"/>
                  </a:cubicBezTo>
                  <a:cubicBezTo>
                    <a:pt x="2761" y="504"/>
                    <a:pt x="2761" y="504"/>
                    <a:pt x="2762" y="504"/>
                  </a:cubicBezTo>
                  <a:cubicBezTo>
                    <a:pt x="2768" y="507"/>
                    <a:pt x="2773" y="508"/>
                    <a:pt x="2777" y="508"/>
                  </a:cubicBezTo>
                  <a:cubicBezTo>
                    <a:pt x="2799" y="508"/>
                    <a:pt x="2794" y="478"/>
                    <a:pt x="2794" y="470"/>
                  </a:cubicBezTo>
                  <a:cubicBezTo>
                    <a:pt x="2793" y="453"/>
                    <a:pt x="2793" y="445"/>
                    <a:pt x="2799" y="445"/>
                  </a:cubicBezTo>
                  <a:cubicBezTo>
                    <a:pt x="2802" y="445"/>
                    <a:pt x="2808" y="449"/>
                    <a:pt x="2816" y="457"/>
                  </a:cubicBezTo>
                  <a:cubicBezTo>
                    <a:pt x="2824" y="464"/>
                    <a:pt x="2830" y="467"/>
                    <a:pt x="2834" y="467"/>
                  </a:cubicBezTo>
                  <a:cubicBezTo>
                    <a:pt x="2843" y="467"/>
                    <a:pt x="2846" y="456"/>
                    <a:pt x="2846" y="441"/>
                  </a:cubicBezTo>
                  <a:cubicBezTo>
                    <a:pt x="2846" y="439"/>
                    <a:pt x="2853" y="438"/>
                    <a:pt x="2856" y="435"/>
                  </a:cubicBezTo>
                  <a:cubicBezTo>
                    <a:pt x="2857" y="434"/>
                    <a:pt x="2858" y="433"/>
                    <a:pt x="2858" y="432"/>
                  </a:cubicBezTo>
                  <a:lnTo>
                    <a:pt x="2858" y="432"/>
                  </a:lnTo>
                  <a:lnTo>
                    <a:pt x="2862" y="435"/>
                  </a:lnTo>
                  <a:lnTo>
                    <a:pt x="2863" y="432"/>
                  </a:lnTo>
                  <a:lnTo>
                    <a:pt x="2863" y="432"/>
                  </a:lnTo>
                  <a:cubicBezTo>
                    <a:pt x="2866" y="448"/>
                    <a:pt x="2871" y="455"/>
                    <a:pt x="2878" y="455"/>
                  </a:cubicBezTo>
                  <a:cubicBezTo>
                    <a:pt x="2883" y="455"/>
                    <a:pt x="2890" y="451"/>
                    <a:pt x="2896" y="444"/>
                  </a:cubicBezTo>
                  <a:lnTo>
                    <a:pt x="2906" y="431"/>
                  </a:lnTo>
                  <a:close/>
                  <a:moveTo>
                    <a:pt x="7509" y="573"/>
                  </a:moveTo>
                  <a:cubicBezTo>
                    <a:pt x="7513" y="573"/>
                    <a:pt x="7516" y="573"/>
                    <a:pt x="7519" y="573"/>
                  </a:cubicBezTo>
                  <a:cubicBezTo>
                    <a:pt x="7504" y="579"/>
                    <a:pt x="7496" y="584"/>
                    <a:pt x="7488" y="586"/>
                  </a:cubicBezTo>
                  <a:lnTo>
                    <a:pt x="7489" y="586"/>
                  </a:lnTo>
                  <a:cubicBezTo>
                    <a:pt x="7441" y="600"/>
                    <a:pt x="7443" y="613"/>
                    <a:pt x="7388" y="623"/>
                  </a:cubicBezTo>
                  <a:cubicBezTo>
                    <a:pt x="7379" y="625"/>
                    <a:pt x="7375" y="626"/>
                    <a:pt x="7372" y="626"/>
                  </a:cubicBezTo>
                  <a:cubicBezTo>
                    <a:pt x="7360" y="626"/>
                    <a:pt x="7449" y="600"/>
                    <a:pt x="7432" y="600"/>
                  </a:cubicBezTo>
                  <a:cubicBezTo>
                    <a:pt x="7431" y="600"/>
                    <a:pt x="7430" y="600"/>
                    <a:pt x="7429" y="600"/>
                  </a:cubicBezTo>
                  <a:cubicBezTo>
                    <a:pt x="7424" y="600"/>
                    <a:pt x="7433" y="594"/>
                    <a:pt x="7442" y="591"/>
                  </a:cubicBezTo>
                  <a:cubicBezTo>
                    <a:pt x="7455" y="586"/>
                    <a:pt x="7477" y="581"/>
                    <a:pt x="7495" y="575"/>
                  </a:cubicBezTo>
                  <a:cubicBezTo>
                    <a:pt x="7501" y="573"/>
                    <a:pt x="7505" y="573"/>
                    <a:pt x="7509" y="573"/>
                  </a:cubicBezTo>
                  <a:close/>
                  <a:moveTo>
                    <a:pt x="2274" y="631"/>
                  </a:moveTo>
                  <a:lnTo>
                    <a:pt x="2274" y="632"/>
                  </a:lnTo>
                  <a:lnTo>
                    <a:pt x="2274" y="632"/>
                  </a:lnTo>
                  <a:cubicBezTo>
                    <a:pt x="2275" y="631"/>
                    <a:pt x="2276" y="631"/>
                    <a:pt x="2277" y="631"/>
                  </a:cubicBezTo>
                  <a:close/>
                  <a:moveTo>
                    <a:pt x="2794" y="609"/>
                  </a:moveTo>
                  <a:cubicBezTo>
                    <a:pt x="2799" y="614"/>
                    <a:pt x="2803" y="620"/>
                    <a:pt x="2805" y="628"/>
                  </a:cubicBezTo>
                  <a:cubicBezTo>
                    <a:pt x="2806" y="631"/>
                    <a:pt x="2802" y="635"/>
                    <a:pt x="2800" y="638"/>
                  </a:cubicBezTo>
                  <a:lnTo>
                    <a:pt x="2781" y="617"/>
                  </a:lnTo>
                  <a:cubicBezTo>
                    <a:pt x="2784" y="616"/>
                    <a:pt x="2787" y="613"/>
                    <a:pt x="2794" y="609"/>
                  </a:cubicBezTo>
                  <a:close/>
                  <a:moveTo>
                    <a:pt x="3568" y="586"/>
                  </a:moveTo>
                  <a:cubicBezTo>
                    <a:pt x="3581" y="603"/>
                    <a:pt x="3587" y="610"/>
                    <a:pt x="3595" y="619"/>
                  </a:cubicBezTo>
                  <a:cubicBezTo>
                    <a:pt x="3587" y="626"/>
                    <a:pt x="3581" y="636"/>
                    <a:pt x="3573" y="638"/>
                  </a:cubicBezTo>
                  <a:cubicBezTo>
                    <a:pt x="3571" y="638"/>
                    <a:pt x="3570" y="638"/>
                    <a:pt x="3569" y="638"/>
                  </a:cubicBezTo>
                  <a:cubicBezTo>
                    <a:pt x="3557" y="638"/>
                    <a:pt x="3559" y="624"/>
                    <a:pt x="3559" y="616"/>
                  </a:cubicBezTo>
                  <a:cubicBezTo>
                    <a:pt x="3559" y="609"/>
                    <a:pt x="3562" y="603"/>
                    <a:pt x="3568" y="586"/>
                  </a:cubicBezTo>
                  <a:close/>
                  <a:moveTo>
                    <a:pt x="5225" y="613"/>
                  </a:moveTo>
                  <a:cubicBezTo>
                    <a:pt x="5228" y="613"/>
                    <a:pt x="5228" y="617"/>
                    <a:pt x="5228" y="617"/>
                  </a:cubicBezTo>
                  <a:lnTo>
                    <a:pt x="5173" y="641"/>
                  </a:lnTo>
                  <a:cubicBezTo>
                    <a:pt x="5176" y="636"/>
                    <a:pt x="5181" y="634"/>
                    <a:pt x="5190" y="625"/>
                  </a:cubicBezTo>
                  <a:cubicBezTo>
                    <a:pt x="5201" y="622"/>
                    <a:pt x="5216" y="616"/>
                    <a:pt x="5225" y="613"/>
                  </a:cubicBezTo>
                  <a:close/>
                  <a:moveTo>
                    <a:pt x="7161" y="631"/>
                  </a:moveTo>
                  <a:cubicBezTo>
                    <a:pt x="7155" y="632"/>
                    <a:pt x="7149" y="635"/>
                    <a:pt x="7143" y="636"/>
                  </a:cubicBezTo>
                  <a:lnTo>
                    <a:pt x="7121" y="641"/>
                  </a:lnTo>
                  <a:cubicBezTo>
                    <a:pt x="7127" y="639"/>
                    <a:pt x="7135" y="636"/>
                    <a:pt x="7137" y="635"/>
                  </a:cubicBezTo>
                  <a:lnTo>
                    <a:pt x="7161" y="631"/>
                  </a:lnTo>
                  <a:close/>
                  <a:moveTo>
                    <a:pt x="1972" y="572"/>
                  </a:moveTo>
                  <a:cubicBezTo>
                    <a:pt x="1981" y="585"/>
                    <a:pt x="1984" y="591"/>
                    <a:pt x="1987" y="595"/>
                  </a:cubicBezTo>
                  <a:cubicBezTo>
                    <a:pt x="1992" y="608"/>
                    <a:pt x="1987" y="643"/>
                    <a:pt x="1979" y="643"/>
                  </a:cubicBezTo>
                  <a:cubicBezTo>
                    <a:pt x="1979" y="643"/>
                    <a:pt x="1978" y="642"/>
                    <a:pt x="1978" y="642"/>
                  </a:cubicBezTo>
                  <a:cubicBezTo>
                    <a:pt x="1969" y="641"/>
                    <a:pt x="1956" y="632"/>
                    <a:pt x="1956" y="626"/>
                  </a:cubicBezTo>
                  <a:cubicBezTo>
                    <a:pt x="1954" y="613"/>
                    <a:pt x="1963" y="600"/>
                    <a:pt x="1972" y="572"/>
                  </a:cubicBezTo>
                  <a:close/>
                  <a:moveTo>
                    <a:pt x="4472" y="603"/>
                  </a:moveTo>
                  <a:lnTo>
                    <a:pt x="4472" y="603"/>
                  </a:lnTo>
                  <a:cubicBezTo>
                    <a:pt x="4467" y="611"/>
                    <a:pt x="4463" y="620"/>
                    <a:pt x="4455" y="635"/>
                  </a:cubicBezTo>
                  <a:cubicBezTo>
                    <a:pt x="4455" y="636"/>
                    <a:pt x="4454" y="637"/>
                    <a:pt x="4454" y="638"/>
                  </a:cubicBezTo>
                  <a:lnTo>
                    <a:pt x="4454" y="638"/>
                  </a:lnTo>
                  <a:cubicBezTo>
                    <a:pt x="4444" y="639"/>
                    <a:pt x="4435" y="644"/>
                    <a:pt x="4435" y="644"/>
                  </a:cubicBezTo>
                  <a:cubicBezTo>
                    <a:pt x="4432" y="641"/>
                    <a:pt x="4432" y="631"/>
                    <a:pt x="4435" y="628"/>
                  </a:cubicBezTo>
                  <a:cubicBezTo>
                    <a:pt x="4445" y="619"/>
                    <a:pt x="4458" y="611"/>
                    <a:pt x="4472" y="603"/>
                  </a:cubicBezTo>
                  <a:close/>
                  <a:moveTo>
                    <a:pt x="6666" y="607"/>
                  </a:moveTo>
                  <a:cubicBezTo>
                    <a:pt x="6669" y="607"/>
                    <a:pt x="6667" y="612"/>
                    <a:pt x="6661" y="614"/>
                  </a:cubicBezTo>
                  <a:cubicBezTo>
                    <a:pt x="6624" y="626"/>
                    <a:pt x="6584" y="638"/>
                    <a:pt x="6546" y="644"/>
                  </a:cubicBezTo>
                  <a:cubicBezTo>
                    <a:pt x="6543" y="644"/>
                    <a:pt x="6541" y="644"/>
                    <a:pt x="6539" y="644"/>
                  </a:cubicBezTo>
                  <a:cubicBezTo>
                    <a:pt x="6535" y="644"/>
                    <a:pt x="6534" y="643"/>
                    <a:pt x="6536" y="642"/>
                  </a:cubicBezTo>
                  <a:cubicBezTo>
                    <a:pt x="6539" y="639"/>
                    <a:pt x="6549" y="635"/>
                    <a:pt x="6556" y="631"/>
                  </a:cubicBezTo>
                  <a:cubicBezTo>
                    <a:pt x="6564" y="629"/>
                    <a:pt x="6568" y="628"/>
                    <a:pt x="6574" y="626"/>
                  </a:cubicBezTo>
                  <a:cubicBezTo>
                    <a:pt x="6605" y="620"/>
                    <a:pt x="6637" y="613"/>
                    <a:pt x="6665" y="607"/>
                  </a:cubicBezTo>
                  <a:cubicBezTo>
                    <a:pt x="6666" y="607"/>
                    <a:pt x="6666" y="607"/>
                    <a:pt x="6666" y="607"/>
                  </a:cubicBezTo>
                  <a:close/>
                  <a:moveTo>
                    <a:pt x="5423" y="618"/>
                  </a:moveTo>
                  <a:cubicBezTo>
                    <a:pt x="5425" y="618"/>
                    <a:pt x="5426" y="619"/>
                    <a:pt x="5425" y="620"/>
                  </a:cubicBezTo>
                  <a:cubicBezTo>
                    <a:pt x="5424" y="621"/>
                    <a:pt x="5423" y="623"/>
                    <a:pt x="5421" y="624"/>
                  </a:cubicBezTo>
                  <a:lnTo>
                    <a:pt x="5421" y="624"/>
                  </a:lnTo>
                  <a:cubicBezTo>
                    <a:pt x="5378" y="643"/>
                    <a:pt x="5363" y="649"/>
                    <a:pt x="5359" y="649"/>
                  </a:cubicBezTo>
                  <a:cubicBezTo>
                    <a:pt x="5357" y="649"/>
                    <a:pt x="5363" y="645"/>
                    <a:pt x="5369" y="641"/>
                  </a:cubicBezTo>
                  <a:cubicBezTo>
                    <a:pt x="5378" y="635"/>
                    <a:pt x="5400" y="626"/>
                    <a:pt x="5415" y="620"/>
                  </a:cubicBezTo>
                  <a:cubicBezTo>
                    <a:pt x="5417" y="619"/>
                    <a:pt x="5420" y="618"/>
                    <a:pt x="5423" y="618"/>
                  </a:cubicBezTo>
                  <a:close/>
                  <a:moveTo>
                    <a:pt x="5526" y="582"/>
                  </a:moveTo>
                  <a:cubicBezTo>
                    <a:pt x="5526" y="582"/>
                    <a:pt x="5526" y="582"/>
                    <a:pt x="5526" y="582"/>
                  </a:cubicBezTo>
                  <a:cubicBezTo>
                    <a:pt x="5516" y="589"/>
                    <a:pt x="5501" y="600"/>
                    <a:pt x="5493" y="606"/>
                  </a:cubicBezTo>
                  <a:cubicBezTo>
                    <a:pt x="5475" y="620"/>
                    <a:pt x="5441" y="639"/>
                    <a:pt x="5413" y="647"/>
                  </a:cubicBezTo>
                  <a:cubicBezTo>
                    <a:pt x="5405" y="649"/>
                    <a:pt x="5400" y="650"/>
                    <a:pt x="5398" y="650"/>
                  </a:cubicBezTo>
                  <a:cubicBezTo>
                    <a:pt x="5387" y="650"/>
                    <a:pt x="5425" y="631"/>
                    <a:pt x="5438" y="622"/>
                  </a:cubicBezTo>
                  <a:lnTo>
                    <a:pt x="5438" y="622"/>
                  </a:lnTo>
                  <a:cubicBezTo>
                    <a:pt x="5519" y="583"/>
                    <a:pt x="5526" y="582"/>
                    <a:pt x="5526" y="582"/>
                  </a:cubicBezTo>
                  <a:close/>
                  <a:moveTo>
                    <a:pt x="7089" y="636"/>
                  </a:moveTo>
                  <a:cubicBezTo>
                    <a:pt x="7093" y="638"/>
                    <a:pt x="7098" y="638"/>
                    <a:pt x="7102" y="638"/>
                  </a:cubicBezTo>
                  <a:cubicBezTo>
                    <a:pt x="7092" y="642"/>
                    <a:pt x="7079" y="648"/>
                    <a:pt x="7067" y="653"/>
                  </a:cubicBezTo>
                  <a:cubicBezTo>
                    <a:pt x="7065" y="653"/>
                    <a:pt x="7061" y="653"/>
                    <a:pt x="7058" y="653"/>
                  </a:cubicBezTo>
                  <a:cubicBezTo>
                    <a:pt x="7056" y="653"/>
                    <a:pt x="7054" y="653"/>
                    <a:pt x="7057" y="651"/>
                  </a:cubicBezTo>
                  <a:cubicBezTo>
                    <a:pt x="7062" y="648"/>
                    <a:pt x="7079" y="642"/>
                    <a:pt x="7089" y="636"/>
                  </a:cubicBezTo>
                  <a:close/>
                  <a:moveTo>
                    <a:pt x="3209" y="607"/>
                  </a:moveTo>
                  <a:cubicBezTo>
                    <a:pt x="3220" y="625"/>
                    <a:pt x="3224" y="635"/>
                    <a:pt x="3230" y="647"/>
                  </a:cubicBezTo>
                  <a:cubicBezTo>
                    <a:pt x="3225" y="648"/>
                    <a:pt x="3220" y="654"/>
                    <a:pt x="3215" y="654"/>
                  </a:cubicBezTo>
                  <a:cubicBezTo>
                    <a:pt x="3200" y="651"/>
                    <a:pt x="3205" y="636"/>
                    <a:pt x="3203" y="628"/>
                  </a:cubicBezTo>
                  <a:cubicBezTo>
                    <a:pt x="3203" y="623"/>
                    <a:pt x="3206" y="619"/>
                    <a:pt x="3209" y="607"/>
                  </a:cubicBezTo>
                  <a:close/>
                  <a:moveTo>
                    <a:pt x="4935" y="635"/>
                  </a:moveTo>
                  <a:lnTo>
                    <a:pt x="4935" y="635"/>
                  </a:lnTo>
                  <a:cubicBezTo>
                    <a:pt x="4931" y="639"/>
                    <a:pt x="4926" y="642"/>
                    <a:pt x="4916" y="654"/>
                  </a:cubicBezTo>
                  <a:cubicBezTo>
                    <a:pt x="4913" y="654"/>
                    <a:pt x="4906" y="657"/>
                    <a:pt x="4898" y="659"/>
                  </a:cubicBezTo>
                  <a:cubicBezTo>
                    <a:pt x="4903" y="654"/>
                    <a:pt x="4906" y="650"/>
                    <a:pt x="4911" y="647"/>
                  </a:cubicBezTo>
                  <a:cubicBezTo>
                    <a:pt x="4920" y="642"/>
                    <a:pt x="4928" y="639"/>
                    <a:pt x="4935" y="635"/>
                  </a:cubicBezTo>
                  <a:close/>
                  <a:moveTo>
                    <a:pt x="2815" y="651"/>
                  </a:moveTo>
                  <a:cubicBezTo>
                    <a:pt x="2814" y="655"/>
                    <a:pt x="2814" y="659"/>
                    <a:pt x="2813" y="662"/>
                  </a:cubicBezTo>
                  <a:lnTo>
                    <a:pt x="2813" y="662"/>
                  </a:lnTo>
                  <a:lnTo>
                    <a:pt x="2809" y="659"/>
                  </a:lnTo>
                  <a:lnTo>
                    <a:pt x="2815" y="651"/>
                  </a:lnTo>
                  <a:close/>
                  <a:moveTo>
                    <a:pt x="2821" y="654"/>
                  </a:moveTo>
                  <a:cubicBezTo>
                    <a:pt x="2821" y="654"/>
                    <a:pt x="2821" y="654"/>
                    <a:pt x="2821" y="654"/>
                  </a:cubicBezTo>
                  <a:lnTo>
                    <a:pt x="2817" y="663"/>
                  </a:lnTo>
                  <a:lnTo>
                    <a:pt x="2817" y="663"/>
                  </a:lnTo>
                  <a:cubicBezTo>
                    <a:pt x="2819" y="655"/>
                    <a:pt x="2820" y="654"/>
                    <a:pt x="2821" y="654"/>
                  </a:cubicBezTo>
                  <a:close/>
                  <a:moveTo>
                    <a:pt x="5734" y="622"/>
                  </a:moveTo>
                  <a:cubicBezTo>
                    <a:pt x="5734" y="622"/>
                    <a:pt x="5734" y="622"/>
                    <a:pt x="5734" y="622"/>
                  </a:cubicBezTo>
                  <a:cubicBezTo>
                    <a:pt x="5724" y="630"/>
                    <a:pt x="5718" y="637"/>
                    <a:pt x="5725" y="637"/>
                  </a:cubicBezTo>
                  <a:cubicBezTo>
                    <a:pt x="5731" y="637"/>
                    <a:pt x="5743" y="633"/>
                    <a:pt x="5765" y="626"/>
                  </a:cubicBezTo>
                  <a:lnTo>
                    <a:pt x="5765" y="626"/>
                  </a:lnTo>
                  <a:lnTo>
                    <a:pt x="5749" y="638"/>
                  </a:lnTo>
                  <a:lnTo>
                    <a:pt x="5727" y="650"/>
                  </a:lnTo>
                  <a:cubicBezTo>
                    <a:pt x="5738" y="645"/>
                    <a:pt x="5750" y="642"/>
                    <a:pt x="5763" y="638"/>
                  </a:cubicBezTo>
                  <a:cubicBezTo>
                    <a:pt x="5786" y="628"/>
                    <a:pt x="5799" y="624"/>
                    <a:pt x="5805" y="624"/>
                  </a:cubicBezTo>
                  <a:cubicBezTo>
                    <a:pt x="5809" y="624"/>
                    <a:pt x="5808" y="627"/>
                    <a:pt x="5805" y="631"/>
                  </a:cubicBezTo>
                  <a:cubicBezTo>
                    <a:pt x="5802" y="634"/>
                    <a:pt x="5768" y="647"/>
                    <a:pt x="5750" y="653"/>
                  </a:cubicBezTo>
                  <a:cubicBezTo>
                    <a:pt x="5718" y="664"/>
                    <a:pt x="5703" y="666"/>
                    <a:pt x="5693" y="666"/>
                  </a:cubicBezTo>
                  <a:cubicBezTo>
                    <a:pt x="5684" y="666"/>
                    <a:pt x="5680" y="664"/>
                    <a:pt x="5672" y="664"/>
                  </a:cubicBezTo>
                  <a:cubicBezTo>
                    <a:pt x="5670" y="664"/>
                    <a:pt x="5669" y="664"/>
                    <a:pt x="5668" y="664"/>
                  </a:cubicBezTo>
                  <a:lnTo>
                    <a:pt x="5640" y="662"/>
                  </a:lnTo>
                  <a:cubicBezTo>
                    <a:pt x="5624" y="659"/>
                    <a:pt x="5674" y="641"/>
                    <a:pt x="5697" y="631"/>
                  </a:cubicBezTo>
                  <a:cubicBezTo>
                    <a:pt x="5702" y="628"/>
                    <a:pt x="5731" y="622"/>
                    <a:pt x="5734" y="622"/>
                  </a:cubicBezTo>
                  <a:close/>
                  <a:moveTo>
                    <a:pt x="4452" y="642"/>
                  </a:moveTo>
                  <a:cubicBezTo>
                    <a:pt x="4446" y="653"/>
                    <a:pt x="4441" y="660"/>
                    <a:pt x="4436" y="667"/>
                  </a:cubicBezTo>
                  <a:lnTo>
                    <a:pt x="4436" y="666"/>
                  </a:lnTo>
                  <a:cubicBezTo>
                    <a:pt x="4436" y="666"/>
                    <a:pt x="4430" y="667"/>
                    <a:pt x="4427" y="669"/>
                  </a:cubicBezTo>
                  <a:lnTo>
                    <a:pt x="4439" y="651"/>
                  </a:lnTo>
                  <a:cubicBezTo>
                    <a:pt x="4442" y="649"/>
                    <a:pt x="4445" y="646"/>
                    <a:pt x="4452" y="642"/>
                  </a:cubicBezTo>
                  <a:close/>
                  <a:moveTo>
                    <a:pt x="7697" y="662"/>
                  </a:moveTo>
                  <a:lnTo>
                    <a:pt x="7704" y="663"/>
                  </a:lnTo>
                  <a:cubicBezTo>
                    <a:pt x="7697" y="666"/>
                    <a:pt x="7689" y="669"/>
                    <a:pt x="7682" y="672"/>
                  </a:cubicBezTo>
                  <a:cubicBezTo>
                    <a:pt x="7682" y="672"/>
                    <a:pt x="7673" y="672"/>
                    <a:pt x="7676" y="670"/>
                  </a:cubicBezTo>
                  <a:cubicBezTo>
                    <a:pt x="7679" y="669"/>
                    <a:pt x="7689" y="664"/>
                    <a:pt x="7697" y="662"/>
                  </a:cubicBezTo>
                  <a:close/>
                  <a:moveTo>
                    <a:pt x="6325" y="648"/>
                  </a:moveTo>
                  <a:lnTo>
                    <a:pt x="6325" y="648"/>
                  </a:lnTo>
                  <a:cubicBezTo>
                    <a:pt x="6322" y="651"/>
                    <a:pt x="6312" y="657"/>
                    <a:pt x="6305" y="660"/>
                  </a:cubicBezTo>
                  <a:cubicBezTo>
                    <a:pt x="6278" y="667"/>
                    <a:pt x="6266" y="670"/>
                    <a:pt x="6255" y="673"/>
                  </a:cubicBezTo>
                  <a:lnTo>
                    <a:pt x="6305" y="650"/>
                  </a:lnTo>
                  <a:cubicBezTo>
                    <a:pt x="6312" y="650"/>
                    <a:pt x="6325" y="648"/>
                    <a:pt x="6325" y="648"/>
                  </a:cubicBezTo>
                  <a:close/>
                  <a:moveTo>
                    <a:pt x="4803" y="609"/>
                  </a:moveTo>
                  <a:lnTo>
                    <a:pt x="4803" y="609"/>
                  </a:lnTo>
                  <a:cubicBezTo>
                    <a:pt x="4776" y="631"/>
                    <a:pt x="4766" y="641"/>
                    <a:pt x="4756" y="648"/>
                  </a:cubicBezTo>
                  <a:cubicBezTo>
                    <a:pt x="4735" y="657"/>
                    <a:pt x="4720" y="666"/>
                    <a:pt x="4704" y="673"/>
                  </a:cubicBezTo>
                  <a:cubicBezTo>
                    <a:pt x="4703" y="674"/>
                    <a:pt x="4703" y="674"/>
                    <a:pt x="4702" y="674"/>
                  </a:cubicBezTo>
                  <a:cubicBezTo>
                    <a:pt x="4700" y="674"/>
                    <a:pt x="4698" y="671"/>
                    <a:pt x="4700" y="669"/>
                  </a:cubicBezTo>
                  <a:cubicBezTo>
                    <a:pt x="4710" y="653"/>
                    <a:pt x="4731" y="645"/>
                    <a:pt x="4748" y="635"/>
                  </a:cubicBezTo>
                  <a:cubicBezTo>
                    <a:pt x="4761" y="629"/>
                    <a:pt x="4775" y="623"/>
                    <a:pt x="4803" y="609"/>
                  </a:cubicBezTo>
                  <a:close/>
                  <a:moveTo>
                    <a:pt x="2725" y="636"/>
                  </a:moveTo>
                  <a:lnTo>
                    <a:pt x="2736" y="657"/>
                  </a:lnTo>
                  <a:lnTo>
                    <a:pt x="2721" y="678"/>
                  </a:lnTo>
                  <a:cubicBezTo>
                    <a:pt x="2716" y="673"/>
                    <a:pt x="2709" y="666"/>
                    <a:pt x="2709" y="666"/>
                  </a:cubicBezTo>
                  <a:lnTo>
                    <a:pt x="2725" y="636"/>
                  </a:lnTo>
                  <a:close/>
                  <a:moveTo>
                    <a:pt x="7308" y="662"/>
                  </a:moveTo>
                  <a:lnTo>
                    <a:pt x="7308" y="662"/>
                  </a:lnTo>
                  <a:cubicBezTo>
                    <a:pt x="7304" y="666"/>
                    <a:pt x="7302" y="669"/>
                    <a:pt x="7296" y="672"/>
                  </a:cubicBezTo>
                  <a:cubicBezTo>
                    <a:pt x="7296" y="672"/>
                    <a:pt x="7277" y="678"/>
                    <a:pt x="7267" y="681"/>
                  </a:cubicBezTo>
                  <a:cubicBezTo>
                    <a:pt x="7268" y="679"/>
                    <a:pt x="7268" y="676"/>
                    <a:pt x="7273" y="673"/>
                  </a:cubicBezTo>
                  <a:cubicBezTo>
                    <a:pt x="7273" y="673"/>
                    <a:pt x="7290" y="667"/>
                    <a:pt x="7308" y="662"/>
                  </a:cubicBezTo>
                  <a:close/>
                  <a:moveTo>
                    <a:pt x="3887" y="650"/>
                  </a:moveTo>
                  <a:cubicBezTo>
                    <a:pt x="3889" y="650"/>
                    <a:pt x="3894" y="662"/>
                    <a:pt x="3898" y="667"/>
                  </a:cubicBezTo>
                  <a:lnTo>
                    <a:pt x="3864" y="687"/>
                  </a:lnTo>
                  <a:cubicBezTo>
                    <a:pt x="3864" y="682"/>
                    <a:pt x="3862" y="679"/>
                    <a:pt x="3861" y="670"/>
                  </a:cubicBezTo>
                  <a:cubicBezTo>
                    <a:pt x="3868" y="663"/>
                    <a:pt x="3876" y="654"/>
                    <a:pt x="3886" y="650"/>
                  </a:cubicBezTo>
                  <a:cubicBezTo>
                    <a:pt x="3886" y="650"/>
                    <a:pt x="3886" y="650"/>
                    <a:pt x="3887" y="650"/>
                  </a:cubicBezTo>
                  <a:close/>
                  <a:moveTo>
                    <a:pt x="4692" y="651"/>
                  </a:moveTo>
                  <a:cubicBezTo>
                    <a:pt x="4688" y="662"/>
                    <a:pt x="4686" y="667"/>
                    <a:pt x="4680" y="673"/>
                  </a:cubicBezTo>
                  <a:cubicBezTo>
                    <a:pt x="4678" y="678"/>
                    <a:pt x="4664" y="684"/>
                    <a:pt x="4657" y="688"/>
                  </a:cubicBezTo>
                  <a:cubicBezTo>
                    <a:pt x="4657" y="682"/>
                    <a:pt x="4655" y="679"/>
                    <a:pt x="4660" y="673"/>
                  </a:cubicBezTo>
                  <a:cubicBezTo>
                    <a:pt x="4661" y="670"/>
                    <a:pt x="4675" y="663"/>
                    <a:pt x="4692" y="651"/>
                  </a:cubicBezTo>
                  <a:close/>
                  <a:moveTo>
                    <a:pt x="3253" y="676"/>
                  </a:moveTo>
                  <a:cubicBezTo>
                    <a:pt x="3264" y="679"/>
                    <a:pt x="3267" y="681"/>
                    <a:pt x="3271" y="682"/>
                  </a:cubicBezTo>
                  <a:cubicBezTo>
                    <a:pt x="3267" y="685"/>
                    <a:pt x="3265" y="689"/>
                    <a:pt x="3261" y="691"/>
                  </a:cubicBezTo>
                  <a:cubicBezTo>
                    <a:pt x="3260" y="691"/>
                    <a:pt x="3260" y="691"/>
                    <a:pt x="3259" y="691"/>
                  </a:cubicBezTo>
                  <a:cubicBezTo>
                    <a:pt x="3256" y="691"/>
                    <a:pt x="3253" y="689"/>
                    <a:pt x="3250" y="688"/>
                  </a:cubicBezTo>
                  <a:cubicBezTo>
                    <a:pt x="3252" y="684"/>
                    <a:pt x="3253" y="676"/>
                    <a:pt x="3253" y="676"/>
                  </a:cubicBezTo>
                  <a:close/>
                  <a:moveTo>
                    <a:pt x="2805" y="666"/>
                  </a:moveTo>
                  <a:lnTo>
                    <a:pt x="2812" y="673"/>
                  </a:lnTo>
                  <a:lnTo>
                    <a:pt x="2812" y="673"/>
                  </a:lnTo>
                  <a:cubicBezTo>
                    <a:pt x="2810" y="685"/>
                    <a:pt x="2808" y="688"/>
                    <a:pt x="2806" y="691"/>
                  </a:cubicBezTo>
                  <a:lnTo>
                    <a:pt x="2806" y="692"/>
                  </a:lnTo>
                  <a:cubicBezTo>
                    <a:pt x="2805" y="687"/>
                    <a:pt x="2800" y="681"/>
                    <a:pt x="2799" y="676"/>
                  </a:cubicBezTo>
                  <a:cubicBezTo>
                    <a:pt x="2799" y="673"/>
                    <a:pt x="2803" y="669"/>
                    <a:pt x="2805" y="666"/>
                  </a:cubicBezTo>
                  <a:close/>
                  <a:moveTo>
                    <a:pt x="5519" y="692"/>
                  </a:moveTo>
                  <a:cubicBezTo>
                    <a:pt x="5519" y="692"/>
                    <a:pt x="5519" y="692"/>
                    <a:pt x="5519" y="692"/>
                  </a:cubicBezTo>
                  <a:lnTo>
                    <a:pt x="5518" y="693"/>
                  </a:lnTo>
                  <a:lnTo>
                    <a:pt x="5518" y="693"/>
                  </a:lnTo>
                  <a:cubicBezTo>
                    <a:pt x="5519" y="692"/>
                    <a:pt x="5519" y="692"/>
                    <a:pt x="5519" y="692"/>
                  </a:cubicBezTo>
                  <a:close/>
                  <a:moveTo>
                    <a:pt x="2066" y="685"/>
                  </a:moveTo>
                  <a:lnTo>
                    <a:pt x="2075" y="689"/>
                  </a:lnTo>
                  <a:lnTo>
                    <a:pt x="2072" y="694"/>
                  </a:lnTo>
                  <a:cubicBezTo>
                    <a:pt x="2069" y="694"/>
                    <a:pt x="2066" y="692"/>
                    <a:pt x="2063" y="691"/>
                  </a:cubicBezTo>
                  <a:lnTo>
                    <a:pt x="2066" y="685"/>
                  </a:lnTo>
                  <a:close/>
                  <a:moveTo>
                    <a:pt x="5160" y="595"/>
                  </a:moveTo>
                  <a:cubicBezTo>
                    <a:pt x="5165" y="595"/>
                    <a:pt x="5167" y="598"/>
                    <a:pt x="5163" y="600"/>
                  </a:cubicBezTo>
                  <a:cubicBezTo>
                    <a:pt x="5148" y="611"/>
                    <a:pt x="5131" y="623"/>
                    <a:pt x="5119" y="632"/>
                  </a:cubicBezTo>
                  <a:cubicBezTo>
                    <a:pt x="5112" y="639"/>
                    <a:pt x="5120" y="639"/>
                    <a:pt x="5120" y="644"/>
                  </a:cubicBezTo>
                  <a:cubicBezTo>
                    <a:pt x="5120" y="644"/>
                    <a:pt x="5116" y="648"/>
                    <a:pt x="5113" y="650"/>
                  </a:cubicBezTo>
                  <a:cubicBezTo>
                    <a:pt x="5089" y="664"/>
                    <a:pt x="5019" y="694"/>
                    <a:pt x="5007" y="694"/>
                  </a:cubicBezTo>
                  <a:cubicBezTo>
                    <a:pt x="5004" y="694"/>
                    <a:pt x="5013" y="685"/>
                    <a:pt x="5019" y="679"/>
                  </a:cubicBezTo>
                  <a:cubicBezTo>
                    <a:pt x="5031" y="669"/>
                    <a:pt x="5064" y="663"/>
                    <a:pt x="5073" y="647"/>
                  </a:cubicBezTo>
                  <a:cubicBezTo>
                    <a:pt x="5076" y="641"/>
                    <a:pt x="5109" y="620"/>
                    <a:pt x="5131" y="607"/>
                  </a:cubicBezTo>
                  <a:cubicBezTo>
                    <a:pt x="5137" y="603"/>
                    <a:pt x="5151" y="598"/>
                    <a:pt x="5160" y="595"/>
                  </a:cubicBezTo>
                  <a:close/>
                  <a:moveTo>
                    <a:pt x="2666" y="611"/>
                  </a:moveTo>
                  <a:cubicBezTo>
                    <a:pt x="2681" y="638"/>
                    <a:pt x="2708" y="660"/>
                    <a:pt x="2690" y="695"/>
                  </a:cubicBezTo>
                  <a:cubicBezTo>
                    <a:pt x="2691" y="664"/>
                    <a:pt x="2655" y="647"/>
                    <a:pt x="2666" y="611"/>
                  </a:cubicBezTo>
                  <a:close/>
                  <a:moveTo>
                    <a:pt x="4536" y="676"/>
                  </a:moveTo>
                  <a:cubicBezTo>
                    <a:pt x="4535" y="679"/>
                    <a:pt x="4535" y="684"/>
                    <a:pt x="4532" y="688"/>
                  </a:cubicBezTo>
                  <a:cubicBezTo>
                    <a:pt x="4529" y="691"/>
                    <a:pt x="4522" y="695"/>
                    <a:pt x="4517" y="700"/>
                  </a:cubicBezTo>
                  <a:cubicBezTo>
                    <a:pt x="4516" y="697"/>
                    <a:pt x="4513" y="694"/>
                    <a:pt x="4513" y="694"/>
                  </a:cubicBezTo>
                  <a:cubicBezTo>
                    <a:pt x="4527" y="684"/>
                    <a:pt x="4532" y="679"/>
                    <a:pt x="4536" y="676"/>
                  </a:cubicBezTo>
                  <a:close/>
                  <a:moveTo>
                    <a:pt x="5525" y="688"/>
                  </a:moveTo>
                  <a:cubicBezTo>
                    <a:pt x="5518" y="691"/>
                    <a:pt x="5512" y="694"/>
                    <a:pt x="5506" y="696"/>
                  </a:cubicBezTo>
                  <a:lnTo>
                    <a:pt x="5506" y="696"/>
                  </a:lnTo>
                  <a:lnTo>
                    <a:pt x="5496" y="700"/>
                  </a:lnTo>
                  <a:lnTo>
                    <a:pt x="5504" y="694"/>
                  </a:lnTo>
                  <a:lnTo>
                    <a:pt x="5525" y="688"/>
                  </a:lnTo>
                  <a:close/>
                  <a:moveTo>
                    <a:pt x="7326" y="699"/>
                  </a:moveTo>
                  <a:cubicBezTo>
                    <a:pt x="7322" y="699"/>
                    <a:pt x="7318" y="700"/>
                    <a:pt x="7314" y="700"/>
                  </a:cubicBezTo>
                  <a:lnTo>
                    <a:pt x="7314" y="700"/>
                  </a:lnTo>
                  <a:lnTo>
                    <a:pt x="7315" y="700"/>
                  </a:lnTo>
                  <a:cubicBezTo>
                    <a:pt x="7319" y="699"/>
                    <a:pt x="7322" y="699"/>
                    <a:pt x="7326" y="699"/>
                  </a:cubicBezTo>
                  <a:close/>
                  <a:moveTo>
                    <a:pt x="1928" y="603"/>
                  </a:moveTo>
                  <a:cubicBezTo>
                    <a:pt x="1946" y="603"/>
                    <a:pt x="1922" y="616"/>
                    <a:pt x="1926" y="622"/>
                  </a:cubicBezTo>
                  <a:cubicBezTo>
                    <a:pt x="1929" y="636"/>
                    <a:pt x="1935" y="650"/>
                    <a:pt x="1935" y="663"/>
                  </a:cubicBezTo>
                  <a:lnTo>
                    <a:pt x="1935" y="664"/>
                  </a:lnTo>
                  <a:cubicBezTo>
                    <a:pt x="1937" y="675"/>
                    <a:pt x="1932" y="685"/>
                    <a:pt x="1928" y="695"/>
                  </a:cubicBezTo>
                  <a:cubicBezTo>
                    <a:pt x="1925" y="700"/>
                    <a:pt x="1918" y="703"/>
                    <a:pt x="1912" y="704"/>
                  </a:cubicBezTo>
                  <a:cubicBezTo>
                    <a:pt x="1912" y="704"/>
                    <a:pt x="1906" y="698"/>
                    <a:pt x="1904" y="695"/>
                  </a:cubicBezTo>
                  <a:cubicBezTo>
                    <a:pt x="1900" y="684"/>
                    <a:pt x="1900" y="672"/>
                    <a:pt x="1895" y="662"/>
                  </a:cubicBezTo>
                  <a:cubicBezTo>
                    <a:pt x="1891" y="651"/>
                    <a:pt x="1868" y="647"/>
                    <a:pt x="1879" y="631"/>
                  </a:cubicBezTo>
                  <a:cubicBezTo>
                    <a:pt x="1890" y="617"/>
                    <a:pt x="1909" y="603"/>
                    <a:pt x="1925" y="603"/>
                  </a:cubicBezTo>
                  <a:cubicBezTo>
                    <a:pt x="1926" y="603"/>
                    <a:pt x="1927" y="603"/>
                    <a:pt x="1928" y="603"/>
                  </a:cubicBezTo>
                  <a:close/>
                  <a:moveTo>
                    <a:pt x="2909" y="667"/>
                  </a:moveTo>
                  <a:cubicBezTo>
                    <a:pt x="2916" y="667"/>
                    <a:pt x="2924" y="672"/>
                    <a:pt x="2930" y="676"/>
                  </a:cubicBezTo>
                  <a:cubicBezTo>
                    <a:pt x="2936" y="681"/>
                    <a:pt x="2939" y="688"/>
                    <a:pt x="2943" y="695"/>
                  </a:cubicBezTo>
                  <a:cubicBezTo>
                    <a:pt x="2937" y="695"/>
                    <a:pt x="2932" y="697"/>
                    <a:pt x="2919" y="698"/>
                  </a:cubicBezTo>
                  <a:lnTo>
                    <a:pt x="2919" y="698"/>
                  </a:lnTo>
                  <a:cubicBezTo>
                    <a:pt x="2919" y="698"/>
                    <a:pt x="2919" y="698"/>
                    <a:pt x="2919" y="698"/>
                  </a:cubicBezTo>
                  <a:cubicBezTo>
                    <a:pt x="2919" y="698"/>
                    <a:pt x="2918" y="698"/>
                    <a:pt x="2918" y="698"/>
                  </a:cubicBezTo>
                  <a:cubicBezTo>
                    <a:pt x="2918" y="698"/>
                    <a:pt x="2919" y="698"/>
                    <a:pt x="2919" y="698"/>
                  </a:cubicBezTo>
                  <a:lnTo>
                    <a:pt x="2919" y="698"/>
                  </a:lnTo>
                  <a:cubicBezTo>
                    <a:pt x="2920" y="699"/>
                    <a:pt x="2917" y="703"/>
                    <a:pt x="2914" y="704"/>
                  </a:cubicBezTo>
                  <a:cubicBezTo>
                    <a:pt x="2911" y="705"/>
                    <a:pt x="2908" y="705"/>
                    <a:pt x="2905" y="705"/>
                  </a:cubicBezTo>
                  <a:cubicBezTo>
                    <a:pt x="2900" y="705"/>
                    <a:pt x="2895" y="704"/>
                    <a:pt x="2893" y="701"/>
                  </a:cubicBezTo>
                  <a:cubicBezTo>
                    <a:pt x="2889" y="694"/>
                    <a:pt x="2887" y="682"/>
                    <a:pt x="2890" y="675"/>
                  </a:cubicBezTo>
                  <a:cubicBezTo>
                    <a:pt x="2891" y="670"/>
                    <a:pt x="2902" y="667"/>
                    <a:pt x="2909" y="667"/>
                  </a:cubicBezTo>
                  <a:close/>
                  <a:moveTo>
                    <a:pt x="6778" y="660"/>
                  </a:moveTo>
                  <a:cubicBezTo>
                    <a:pt x="6780" y="663"/>
                    <a:pt x="6787" y="664"/>
                    <a:pt x="6780" y="669"/>
                  </a:cubicBezTo>
                  <a:cubicBezTo>
                    <a:pt x="6773" y="675"/>
                    <a:pt x="6745" y="685"/>
                    <a:pt x="6699" y="704"/>
                  </a:cubicBezTo>
                  <a:cubicBezTo>
                    <a:pt x="6677" y="706"/>
                    <a:pt x="6664" y="707"/>
                    <a:pt x="6653" y="709"/>
                  </a:cubicBezTo>
                  <a:cubicBezTo>
                    <a:pt x="6648" y="709"/>
                    <a:pt x="6644" y="710"/>
                    <a:pt x="6641" y="710"/>
                  </a:cubicBezTo>
                  <a:cubicBezTo>
                    <a:pt x="6623" y="710"/>
                    <a:pt x="6648" y="699"/>
                    <a:pt x="6683" y="687"/>
                  </a:cubicBezTo>
                  <a:cubicBezTo>
                    <a:pt x="6706" y="679"/>
                    <a:pt x="6746" y="669"/>
                    <a:pt x="6778" y="660"/>
                  </a:cubicBezTo>
                  <a:close/>
                  <a:moveTo>
                    <a:pt x="3096" y="683"/>
                  </a:moveTo>
                  <a:cubicBezTo>
                    <a:pt x="3098" y="683"/>
                    <a:pt x="3102" y="685"/>
                    <a:pt x="3105" y="687"/>
                  </a:cubicBezTo>
                  <a:lnTo>
                    <a:pt x="3092" y="712"/>
                  </a:lnTo>
                  <a:cubicBezTo>
                    <a:pt x="3089" y="709"/>
                    <a:pt x="3086" y="706"/>
                    <a:pt x="3081" y="698"/>
                  </a:cubicBezTo>
                  <a:cubicBezTo>
                    <a:pt x="3086" y="694"/>
                    <a:pt x="3089" y="688"/>
                    <a:pt x="3095" y="684"/>
                  </a:cubicBezTo>
                  <a:cubicBezTo>
                    <a:pt x="3095" y="683"/>
                    <a:pt x="3095" y="683"/>
                    <a:pt x="3096" y="683"/>
                  </a:cubicBezTo>
                  <a:close/>
                  <a:moveTo>
                    <a:pt x="4580" y="701"/>
                  </a:moveTo>
                  <a:lnTo>
                    <a:pt x="4573" y="712"/>
                  </a:lnTo>
                  <a:lnTo>
                    <a:pt x="4566" y="716"/>
                  </a:lnTo>
                  <a:lnTo>
                    <a:pt x="4570" y="707"/>
                  </a:lnTo>
                  <a:lnTo>
                    <a:pt x="4580" y="701"/>
                  </a:lnTo>
                  <a:close/>
                  <a:moveTo>
                    <a:pt x="7301" y="707"/>
                  </a:moveTo>
                  <a:cubicBezTo>
                    <a:pt x="7332" y="707"/>
                    <a:pt x="7321" y="710"/>
                    <a:pt x="7313" y="712"/>
                  </a:cubicBezTo>
                  <a:cubicBezTo>
                    <a:pt x="7297" y="715"/>
                    <a:pt x="7288" y="717"/>
                    <a:pt x="7284" y="717"/>
                  </a:cubicBezTo>
                  <a:cubicBezTo>
                    <a:pt x="7277" y="717"/>
                    <a:pt x="7285" y="712"/>
                    <a:pt x="7293" y="707"/>
                  </a:cubicBezTo>
                  <a:lnTo>
                    <a:pt x="7294" y="707"/>
                  </a:lnTo>
                  <a:lnTo>
                    <a:pt x="7294" y="707"/>
                  </a:lnTo>
                  <a:cubicBezTo>
                    <a:pt x="7297" y="707"/>
                    <a:pt x="7299" y="707"/>
                    <a:pt x="7301" y="707"/>
                  </a:cubicBezTo>
                  <a:close/>
                  <a:moveTo>
                    <a:pt x="7090" y="670"/>
                  </a:moveTo>
                  <a:cubicBezTo>
                    <a:pt x="7040" y="687"/>
                    <a:pt x="7004" y="698"/>
                    <a:pt x="6965" y="712"/>
                  </a:cubicBezTo>
                  <a:cubicBezTo>
                    <a:pt x="6961" y="713"/>
                    <a:pt x="6946" y="714"/>
                    <a:pt x="6936" y="717"/>
                  </a:cubicBezTo>
                  <a:cubicBezTo>
                    <a:pt x="6970" y="704"/>
                    <a:pt x="7004" y="692"/>
                    <a:pt x="7040" y="678"/>
                  </a:cubicBezTo>
                  <a:cubicBezTo>
                    <a:pt x="7040" y="678"/>
                    <a:pt x="7062" y="675"/>
                    <a:pt x="7090" y="670"/>
                  </a:cubicBezTo>
                  <a:close/>
                  <a:moveTo>
                    <a:pt x="4982" y="709"/>
                  </a:moveTo>
                  <a:lnTo>
                    <a:pt x="4972" y="717"/>
                  </a:lnTo>
                  <a:lnTo>
                    <a:pt x="4960" y="722"/>
                  </a:lnTo>
                  <a:lnTo>
                    <a:pt x="4972" y="713"/>
                  </a:lnTo>
                  <a:cubicBezTo>
                    <a:pt x="4973" y="712"/>
                    <a:pt x="4978" y="710"/>
                    <a:pt x="4982" y="709"/>
                  </a:cubicBezTo>
                  <a:close/>
                  <a:moveTo>
                    <a:pt x="5682" y="714"/>
                  </a:moveTo>
                  <a:cubicBezTo>
                    <a:pt x="5682" y="714"/>
                    <a:pt x="5679" y="717"/>
                    <a:pt x="5678" y="719"/>
                  </a:cubicBezTo>
                  <a:cubicBezTo>
                    <a:pt x="5672" y="720"/>
                    <a:pt x="5663" y="723"/>
                    <a:pt x="5663" y="723"/>
                  </a:cubicBezTo>
                  <a:lnTo>
                    <a:pt x="5666" y="719"/>
                  </a:lnTo>
                  <a:lnTo>
                    <a:pt x="5682" y="714"/>
                  </a:lnTo>
                  <a:close/>
                  <a:moveTo>
                    <a:pt x="2852" y="634"/>
                  </a:moveTo>
                  <a:cubicBezTo>
                    <a:pt x="2859" y="647"/>
                    <a:pt x="2869" y="662"/>
                    <a:pt x="2875" y="676"/>
                  </a:cubicBezTo>
                  <a:lnTo>
                    <a:pt x="2875" y="678"/>
                  </a:lnTo>
                  <a:cubicBezTo>
                    <a:pt x="2880" y="685"/>
                    <a:pt x="2881" y="695"/>
                    <a:pt x="2880" y="704"/>
                  </a:cubicBezTo>
                  <a:cubicBezTo>
                    <a:pt x="2877" y="712"/>
                    <a:pt x="2871" y="722"/>
                    <a:pt x="2865" y="725"/>
                  </a:cubicBezTo>
                  <a:cubicBezTo>
                    <a:pt x="2865" y="725"/>
                    <a:pt x="2864" y="725"/>
                    <a:pt x="2864" y="725"/>
                  </a:cubicBezTo>
                  <a:cubicBezTo>
                    <a:pt x="2858" y="725"/>
                    <a:pt x="2849" y="717"/>
                    <a:pt x="2846" y="712"/>
                  </a:cubicBezTo>
                  <a:cubicBezTo>
                    <a:pt x="2831" y="684"/>
                    <a:pt x="2841" y="657"/>
                    <a:pt x="2852" y="634"/>
                  </a:cubicBezTo>
                  <a:close/>
                  <a:moveTo>
                    <a:pt x="1870" y="689"/>
                  </a:moveTo>
                  <a:cubicBezTo>
                    <a:pt x="1875" y="697"/>
                    <a:pt x="1879" y="704"/>
                    <a:pt x="1887" y="719"/>
                  </a:cubicBezTo>
                  <a:cubicBezTo>
                    <a:pt x="1884" y="720"/>
                    <a:pt x="1881" y="723"/>
                    <a:pt x="1876" y="726"/>
                  </a:cubicBezTo>
                  <a:cubicBezTo>
                    <a:pt x="1872" y="719"/>
                    <a:pt x="1868" y="712"/>
                    <a:pt x="1866" y="703"/>
                  </a:cubicBezTo>
                  <a:cubicBezTo>
                    <a:pt x="1865" y="698"/>
                    <a:pt x="1869" y="694"/>
                    <a:pt x="1870" y="689"/>
                  </a:cubicBezTo>
                  <a:close/>
                  <a:moveTo>
                    <a:pt x="2334" y="694"/>
                  </a:moveTo>
                  <a:cubicBezTo>
                    <a:pt x="2344" y="703"/>
                    <a:pt x="2353" y="707"/>
                    <a:pt x="2353" y="709"/>
                  </a:cubicBezTo>
                  <a:cubicBezTo>
                    <a:pt x="2352" y="716"/>
                    <a:pt x="2347" y="723"/>
                    <a:pt x="2343" y="728"/>
                  </a:cubicBezTo>
                  <a:cubicBezTo>
                    <a:pt x="2343" y="728"/>
                    <a:pt x="2331" y="723"/>
                    <a:pt x="2329" y="720"/>
                  </a:cubicBezTo>
                  <a:cubicBezTo>
                    <a:pt x="2328" y="713"/>
                    <a:pt x="2332" y="707"/>
                    <a:pt x="2334" y="694"/>
                  </a:cubicBezTo>
                  <a:close/>
                  <a:moveTo>
                    <a:pt x="4826" y="610"/>
                  </a:moveTo>
                  <a:lnTo>
                    <a:pt x="4826" y="610"/>
                  </a:lnTo>
                  <a:cubicBezTo>
                    <a:pt x="4820" y="625"/>
                    <a:pt x="4820" y="632"/>
                    <a:pt x="4810" y="641"/>
                  </a:cubicBezTo>
                  <a:cubicBezTo>
                    <a:pt x="4792" y="657"/>
                    <a:pt x="4794" y="660"/>
                    <a:pt x="4806" y="660"/>
                  </a:cubicBezTo>
                  <a:cubicBezTo>
                    <a:pt x="4808" y="660"/>
                    <a:pt x="4812" y="660"/>
                    <a:pt x="4815" y="660"/>
                  </a:cubicBezTo>
                  <a:cubicBezTo>
                    <a:pt x="4822" y="660"/>
                    <a:pt x="4828" y="661"/>
                    <a:pt x="4825" y="664"/>
                  </a:cubicBezTo>
                  <a:cubicBezTo>
                    <a:pt x="4814" y="676"/>
                    <a:pt x="4794" y="692"/>
                    <a:pt x="4775" y="704"/>
                  </a:cubicBezTo>
                  <a:cubicBezTo>
                    <a:pt x="4761" y="714"/>
                    <a:pt x="4744" y="722"/>
                    <a:pt x="4726" y="731"/>
                  </a:cubicBezTo>
                  <a:cubicBezTo>
                    <a:pt x="4747" y="698"/>
                    <a:pt x="4745" y="672"/>
                    <a:pt x="4826" y="610"/>
                  </a:cubicBezTo>
                  <a:close/>
                  <a:moveTo>
                    <a:pt x="4201" y="663"/>
                  </a:moveTo>
                  <a:cubicBezTo>
                    <a:pt x="4210" y="663"/>
                    <a:pt x="4214" y="687"/>
                    <a:pt x="4204" y="703"/>
                  </a:cubicBezTo>
                  <a:cubicBezTo>
                    <a:pt x="4198" y="712"/>
                    <a:pt x="4183" y="725"/>
                    <a:pt x="4176" y="729"/>
                  </a:cubicBezTo>
                  <a:cubicBezTo>
                    <a:pt x="4175" y="729"/>
                    <a:pt x="4174" y="730"/>
                    <a:pt x="4174" y="730"/>
                  </a:cubicBezTo>
                  <a:cubicBezTo>
                    <a:pt x="4168" y="730"/>
                    <a:pt x="4167" y="720"/>
                    <a:pt x="4161" y="720"/>
                  </a:cubicBezTo>
                  <a:cubicBezTo>
                    <a:pt x="4160" y="720"/>
                    <a:pt x="4160" y="720"/>
                    <a:pt x="4160" y="720"/>
                  </a:cubicBezTo>
                  <a:cubicBezTo>
                    <a:pt x="4153" y="721"/>
                    <a:pt x="4140" y="735"/>
                    <a:pt x="4134" y="735"/>
                  </a:cubicBezTo>
                  <a:cubicBezTo>
                    <a:pt x="4132" y="735"/>
                    <a:pt x="4131" y="734"/>
                    <a:pt x="4130" y="731"/>
                  </a:cubicBezTo>
                  <a:cubicBezTo>
                    <a:pt x="4127" y="714"/>
                    <a:pt x="4130" y="694"/>
                    <a:pt x="4132" y="675"/>
                  </a:cubicBezTo>
                  <a:cubicBezTo>
                    <a:pt x="4132" y="675"/>
                    <a:pt x="4142" y="666"/>
                    <a:pt x="4146" y="663"/>
                  </a:cubicBezTo>
                  <a:cubicBezTo>
                    <a:pt x="4155" y="669"/>
                    <a:pt x="4161" y="676"/>
                    <a:pt x="4170" y="676"/>
                  </a:cubicBezTo>
                  <a:cubicBezTo>
                    <a:pt x="4177" y="676"/>
                    <a:pt x="4191" y="666"/>
                    <a:pt x="4199" y="663"/>
                  </a:cubicBezTo>
                  <a:cubicBezTo>
                    <a:pt x="4200" y="663"/>
                    <a:pt x="4200" y="663"/>
                    <a:pt x="4201" y="663"/>
                  </a:cubicBezTo>
                  <a:close/>
                  <a:moveTo>
                    <a:pt x="7556" y="628"/>
                  </a:moveTo>
                  <a:cubicBezTo>
                    <a:pt x="7561" y="628"/>
                    <a:pt x="7558" y="631"/>
                    <a:pt x="7542" y="638"/>
                  </a:cubicBezTo>
                  <a:cubicBezTo>
                    <a:pt x="7511" y="651"/>
                    <a:pt x="7466" y="660"/>
                    <a:pt x="7430" y="664"/>
                  </a:cubicBezTo>
                  <a:cubicBezTo>
                    <a:pt x="7396" y="669"/>
                    <a:pt x="7351" y="672"/>
                    <a:pt x="7305" y="698"/>
                  </a:cubicBezTo>
                  <a:cubicBezTo>
                    <a:pt x="7304" y="699"/>
                    <a:pt x="7299" y="701"/>
                    <a:pt x="7294" y="703"/>
                  </a:cubicBezTo>
                  <a:lnTo>
                    <a:pt x="7294" y="703"/>
                  </a:lnTo>
                  <a:cubicBezTo>
                    <a:pt x="7221" y="713"/>
                    <a:pt x="7165" y="729"/>
                    <a:pt x="7126" y="737"/>
                  </a:cubicBezTo>
                  <a:cubicBezTo>
                    <a:pt x="7114" y="739"/>
                    <a:pt x="7107" y="738"/>
                    <a:pt x="7098" y="739"/>
                  </a:cubicBezTo>
                  <a:cubicBezTo>
                    <a:pt x="7115" y="732"/>
                    <a:pt x="7143" y="723"/>
                    <a:pt x="7151" y="720"/>
                  </a:cubicBezTo>
                  <a:cubicBezTo>
                    <a:pt x="7189" y="715"/>
                    <a:pt x="7258" y="686"/>
                    <a:pt x="7288" y="686"/>
                  </a:cubicBezTo>
                  <a:cubicBezTo>
                    <a:pt x="7289" y="686"/>
                    <a:pt x="7290" y="686"/>
                    <a:pt x="7290" y="687"/>
                  </a:cubicBezTo>
                  <a:cubicBezTo>
                    <a:pt x="7291" y="687"/>
                    <a:pt x="7291" y="687"/>
                    <a:pt x="7292" y="687"/>
                  </a:cubicBezTo>
                  <a:cubicBezTo>
                    <a:pt x="7301" y="687"/>
                    <a:pt x="7347" y="675"/>
                    <a:pt x="7361" y="670"/>
                  </a:cubicBezTo>
                  <a:cubicBezTo>
                    <a:pt x="7429" y="645"/>
                    <a:pt x="7446" y="647"/>
                    <a:pt x="7482" y="642"/>
                  </a:cubicBezTo>
                  <a:cubicBezTo>
                    <a:pt x="7499" y="640"/>
                    <a:pt x="7545" y="628"/>
                    <a:pt x="7556" y="628"/>
                  </a:cubicBezTo>
                  <a:close/>
                  <a:moveTo>
                    <a:pt x="3017" y="650"/>
                  </a:moveTo>
                  <a:cubicBezTo>
                    <a:pt x="3026" y="650"/>
                    <a:pt x="3029" y="663"/>
                    <a:pt x="3030" y="675"/>
                  </a:cubicBezTo>
                  <a:cubicBezTo>
                    <a:pt x="3030" y="687"/>
                    <a:pt x="3036" y="690"/>
                    <a:pt x="3043" y="690"/>
                  </a:cubicBezTo>
                  <a:cubicBezTo>
                    <a:pt x="3046" y="690"/>
                    <a:pt x="3048" y="690"/>
                    <a:pt x="3050" y="689"/>
                  </a:cubicBezTo>
                  <a:cubicBezTo>
                    <a:pt x="3052" y="689"/>
                    <a:pt x="3053" y="689"/>
                    <a:pt x="3054" y="689"/>
                  </a:cubicBezTo>
                  <a:cubicBezTo>
                    <a:pt x="3061" y="689"/>
                    <a:pt x="3068" y="691"/>
                    <a:pt x="3081" y="694"/>
                  </a:cubicBezTo>
                  <a:cubicBezTo>
                    <a:pt x="3068" y="706"/>
                    <a:pt x="3064" y="714"/>
                    <a:pt x="3059" y="714"/>
                  </a:cubicBezTo>
                  <a:cubicBezTo>
                    <a:pt x="3045" y="716"/>
                    <a:pt x="3046" y="742"/>
                    <a:pt x="3033" y="742"/>
                  </a:cubicBezTo>
                  <a:cubicBezTo>
                    <a:pt x="3031" y="742"/>
                    <a:pt x="3028" y="741"/>
                    <a:pt x="3025" y="739"/>
                  </a:cubicBezTo>
                  <a:cubicBezTo>
                    <a:pt x="3006" y="729"/>
                    <a:pt x="3002" y="710"/>
                    <a:pt x="3015" y="689"/>
                  </a:cubicBezTo>
                  <a:cubicBezTo>
                    <a:pt x="3015" y="689"/>
                    <a:pt x="3014" y="682"/>
                    <a:pt x="3012" y="681"/>
                  </a:cubicBezTo>
                  <a:cubicBezTo>
                    <a:pt x="3002" y="672"/>
                    <a:pt x="2997" y="659"/>
                    <a:pt x="3008" y="653"/>
                  </a:cubicBezTo>
                  <a:cubicBezTo>
                    <a:pt x="3011" y="651"/>
                    <a:pt x="3014" y="650"/>
                    <a:pt x="3017" y="650"/>
                  </a:cubicBezTo>
                  <a:close/>
                  <a:moveTo>
                    <a:pt x="1725" y="672"/>
                  </a:moveTo>
                  <a:cubicBezTo>
                    <a:pt x="1731" y="672"/>
                    <a:pt x="1737" y="673"/>
                    <a:pt x="1741" y="675"/>
                  </a:cubicBezTo>
                  <a:cubicBezTo>
                    <a:pt x="1757" y="681"/>
                    <a:pt x="1759" y="692"/>
                    <a:pt x="1750" y="707"/>
                  </a:cubicBezTo>
                  <a:cubicBezTo>
                    <a:pt x="1744" y="719"/>
                    <a:pt x="1741" y="735"/>
                    <a:pt x="1737" y="748"/>
                  </a:cubicBezTo>
                  <a:lnTo>
                    <a:pt x="1709" y="710"/>
                  </a:lnTo>
                  <a:cubicBezTo>
                    <a:pt x="1697" y="695"/>
                    <a:pt x="1707" y="682"/>
                    <a:pt x="1714" y="675"/>
                  </a:cubicBezTo>
                  <a:cubicBezTo>
                    <a:pt x="1716" y="673"/>
                    <a:pt x="1721" y="672"/>
                    <a:pt x="1725" y="672"/>
                  </a:cubicBezTo>
                  <a:close/>
                  <a:moveTo>
                    <a:pt x="3134" y="735"/>
                  </a:moveTo>
                  <a:lnTo>
                    <a:pt x="3139" y="744"/>
                  </a:lnTo>
                  <a:lnTo>
                    <a:pt x="3136" y="748"/>
                  </a:lnTo>
                  <a:lnTo>
                    <a:pt x="3130" y="739"/>
                  </a:lnTo>
                  <a:cubicBezTo>
                    <a:pt x="3131" y="738"/>
                    <a:pt x="3134" y="735"/>
                    <a:pt x="3134" y="735"/>
                  </a:cubicBezTo>
                  <a:close/>
                  <a:moveTo>
                    <a:pt x="5485" y="700"/>
                  </a:moveTo>
                  <a:lnTo>
                    <a:pt x="5446" y="723"/>
                  </a:lnTo>
                  <a:lnTo>
                    <a:pt x="5446" y="723"/>
                  </a:lnTo>
                  <a:cubicBezTo>
                    <a:pt x="5397" y="744"/>
                    <a:pt x="5384" y="749"/>
                    <a:pt x="5371" y="753"/>
                  </a:cubicBezTo>
                  <a:cubicBezTo>
                    <a:pt x="5385" y="742"/>
                    <a:pt x="5396" y="734"/>
                    <a:pt x="5418" y="723"/>
                  </a:cubicBezTo>
                  <a:cubicBezTo>
                    <a:pt x="5432" y="716"/>
                    <a:pt x="5462" y="707"/>
                    <a:pt x="5485" y="700"/>
                  </a:cubicBezTo>
                  <a:close/>
                  <a:moveTo>
                    <a:pt x="4108" y="706"/>
                  </a:moveTo>
                  <a:cubicBezTo>
                    <a:pt x="4102" y="723"/>
                    <a:pt x="4098" y="739"/>
                    <a:pt x="4093" y="756"/>
                  </a:cubicBezTo>
                  <a:cubicBezTo>
                    <a:pt x="4091" y="757"/>
                    <a:pt x="4089" y="758"/>
                    <a:pt x="4086" y="758"/>
                  </a:cubicBezTo>
                  <a:cubicBezTo>
                    <a:pt x="4085" y="758"/>
                    <a:pt x="4084" y="758"/>
                    <a:pt x="4083" y="757"/>
                  </a:cubicBezTo>
                  <a:cubicBezTo>
                    <a:pt x="4076" y="748"/>
                    <a:pt x="4083" y="731"/>
                    <a:pt x="4092" y="716"/>
                  </a:cubicBezTo>
                  <a:cubicBezTo>
                    <a:pt x="4093" y="713"/>
                    <a:pt x="4098" y="712"/>
                    <a:pt x="4108" y="706"/>
                  </a:cubicBezTo>
                  <a:close/>
                  <a:moveTo>
                    <a:pt x="4061" y="748"/>
                  </a:moveTo>
                  <a:cubicBezTo>
                    <a:pt x="4061" y="748"/>
                    <a:pt x="4061" y="756"/>
                    <a:pt x="4061" y="760"/>
                  </a:cubicBezTo>
                  <a:cubicBezTo>
                    <a:pt x="4057" y="762"/>
                    <a:pt x="4051" y="764"/>
                    <a:pt x="4051" y="764"/>
                  </a:cubicBezTo>
                  <a:cubicBezTo>
                    <a:pt x="4048" y="763"/>
                    <a:pt x="4046" y="760"/>
                    <a:pt x="4045" y="756"/>
                  </a:cubicBezTo>
                  <a:cubicBezTo>
                    <a:pt x="4049" y="754"/>
                    <a:pt x="4052" y="753"/>
                    <a:pt x="4061" y="748"/>
                  </a:cubicBezTo>
                  <a:close/>
                  <a:moveTo>
                    <a:pt x="5585" y="756"/>
                  </a:moveTo>
                  <a:cubicBezTo>
                    <a:pt x="5585" y="756"/>
                    <a:pt x="5581" y="759"/>
                    <a:pt x="5578" y="760"/>
                  </a:cubicBezTo>
                  <a:lnTo>
                    <a:pt x="5560" y="764"/>
                  </a:lnTo>
                  <a:lnTo>
                    <a:pt x="5568" y="760"/>
                  </a:lnTo>
                  <a:cubicBezTo>
                    <a:pt x="5574" y="759"/>
                    <a:pt x="5581" y="757"/>
                    <a:pt x="5585" y="756"/>
                  </a:cubicBezTo>
                  <a:close/>
                  <a:moveTo>
                    <a:pt x="2911" y="717"/>
                  </a:moveTo>
                  <a:cubicBezTo>
                    <a:pt x="2912" y="742"/>
                    <a:pt x="2912" y="758"/>
                    <a:pt x="2912" y="769"/>
                  </a:cubicBezTo>
                  <a:lnTo>
                    <a:pt x="2912" y="769"/>
                  </a:lnTo>
                  <a:cubicBezTo>
                    <a:pt x="2907" y="765"/>
                    <a:pt x="2901" y="761"/>
                    <a:pt x="2900" y="757"/>
                  </a:cubicBezTo>
                  <a:cubicBezTo>
                    <a:pt x="2900" y="745"/>
                    <a:pt x="2906" y="732"/>
                    <a:pt x="2911" y="717"/>
                  </a:cubicBezTo>
                  <a:close/>
                  <a:moveTo>
                    <a:pt x="6161" y="589"/>
                  </a:moveTo>
                  <a:cubicBezTo>
                    <a:pt x="6172" y="589"/>
                    <a:pt x="6171" y="593"/>
                    <a:pt x="6106" y="610"/>
                  </a:cubicBezTo>
                  <a:cubicBezTo>
                    <a:pt x="6099" y="611"/>
                    <a:pt x="6071" y="628"/>
                    <a:pt x="6056" y="635"/>
                  </a:cubicBezTo>
                  <a:cubicBezTo>
                    <a:pt x="6027" y="653"/>
                    <a:pt x="6005" y="670"/>
                    <a:pt x="5930" y="691"/>
                  </a:cubicBezTo>
                  <a:cubicBezTo>
                    <a:pt x="5878" y="704"/>
                    <a:pt x="5810" y="738"/>
                    <a:pt x="5774" y="738"/>
                  </a:cubicBezTo>
                  <a:cubicBezTo>
                    <a:pt x="5762" y="738"/>
                    <a:pt x="5691" y="760"/>
                    <a:pt x="5647" y="773"/>
                  </a:cubicBezTo>
                  <a:lnTo>
                    <a:pt x="5657" y="766"/>
                  </a:lnTo>
                  <a:cubicBezTo>
                    <a:pt x="5696" y="754"/>
                    <a:pt x="5744" y="737"/>
                    <a:pt x="5769" y="728"/>
                  </a:cubicBezTo>
                  <a:lnTo>
                    <a:pt x="5771" y="729"/>
                  </a:lnTo>
                  <a:cubicBezTo>
                    <a:pt x="5828" y="713"/>
                    <a:pt x="5841" y="700"/>
                    <a:pt x="5881" y="685"/>
                  </a:cubicBezTo>
                  <a:lnTo>
                    <a:pt x="5877" y="682"/>
                  </a:lnTo>
                  <a:cubicBezTo>
                    <a:pt x="5824" y="702"/>
                    <a:pt x="5802" y="707"/>
                    <a:pt x="5792" y="707"/>
                  </a:cubicBezTo>
                  <a:cubicBezTo>
                    <a:pt x="5782" y="707"/>
                    <a:pt x="5785" y="702"/>
                    <a:pt x="5785" y="700"/>
                  </a:cubicBezTo>
                  <a:cubicBezTo>
                    <a:pt x="5785" y="696"/>
                    <a:pt x="5795" y="689"/>
                    <a:pt x="5786" y="689"/>
                  </a:cubicBezTo>
                  <a:cubicBezTo>
                    <a:pt x="5782" y="689"/>
                    <a:pt x="5772" y="691"/>
                    <a:pt x="5753" y="697"/>
                  </a:cubicBezTo>
                  <a:cubicBezTo>
                    <a:pt x="5753" y="697"/>
                    <a:pt x="5750" y="695"/>
                    <a:pt x="5756" y="692"/>
                  </a:cubicBezTo>
                  <a:cubicBezTo>
                    <a:pt x="5765" y="688"/>
                    <a:pt x="5782" y="681"/>
                    <a:pt x="5787" y="679"/>
                  </a:cubicBezTo>
                  <a:cubicBezTo>
                    <a:pt x="5821" y="672"/>
                    <a:pt x="5847" y="666"/>
                    <a:pt x="5881" y="657"/>
                  </a:cubicBezTo>
                  <a:cubicBezTo>
                    <a:pt x="5896" y="653"/>
                    <a:pt x="5933" y="641"/>
                    <a:pt x="5938" y="639"/>
                  </a:cubicBezTo>
                  <a:cubicBezTo>
                    <a:pt x="5984" y="613"/>
                    <a:pt x="6001" y="609"/>
                    <a:pt x="6013" y="609"/>
                  </a:cubicBezTo>
                  <a:cubicBezTo>
                    <a:pt x="6019" y="609"/>
                    <a:pt x="6024" y="610"/>
                    <a:pt x="6030" y="610"/>
                  </a:cubicBezTo>
                  <a:cubicBezTo>
                    <a:pt x="6034" y="610"/>
                    <a:pt x="6038" y="609"/>
                    <a:pt x="6043" y="609"/>
                  </a:cubicBezTo>
                  <a:cubicBezTo>
                    <a:pt x="6071" y="604"/>
                    <a:pt x="6115" y="595"/>
                    <a:pt x="6137" y="591"/>
                  </a:cubicBezTo>
                  <a:cubicBezTo>
                    <a:pt x="6142" y="590"/>
                    <a:pt x="6154" y="589"/>
                    <a:pt x="6161" y="589"/>
                  </a:cubicBezTo>
                  <a:close/>
                  <a:moveTo>
                    <a:pt x="2931" y="736"/>
                  </a:moveTo>
                  <a:cubicBezTo>
                    <a:pt x="2933" y="736"/>
                    <a:pt x="2934" y="739"/>
                    <a:pt x="2934" y="741"/>
                  </a:cubicBezTo>
                  <a:cubicBezTo>
                    <a:pt x="2934" y="753"/>
                    <a:pt x="2927" y="764"/>
                    <a:pt x="2921" y="775"/>
                  </a:cubicBezTo>
                  <a:cubicBezTo>
                    <a:pt x="2920" y="774"/>
                    <a:pt x="2918" y="773"/>
                    <a:pt x="2916" y="771"/>
                  </a:cubicBezTo>
                  <a:lnTo>
                    <a:pt x="2916" y="771"/>
                  </a:lnTo>
                  <a:cubicBezTo>
                    <a:pt x="2920" y="744"/>
                    <a:pt x="2927" y="736"/>
                    <a:pt x="2931" y="736"/>
                  </a:cubicBezTo>
                  <a:close/>
                  <a:moveTo>
                    <a:pt x="5003" y="745"/>
                  </a:moveTo>
                  <a:cubicBezTo>
                    <a:pt x="4994" y="756"/>
                    <a:pt x="4989" y="762"/>
                    <a:pt x="4985" y="764"/>
                  </a:cubicBezTo>
                  <a:cubicBezTo>
                    <a:pt x="4970" y="770"/>
                    <a:pt x="4957" y="776"/>
                    <a:pt x="4947" y="781"/>
                  </a:cubicBezTo>
                  <a:cubicBezTo>
                    <a:pt x="4947" y="781"/>
                    <a:pt x="4947" y="781"/>
                    <a:pt x="4947" y="781"/>
                  </a:cubicBezTo>
                  <a:cubicBezTo>
                    <a:pt x="4946" y="781"/>
                    <a:pt x="4950" y="774"/>
                    <a:pt x="4956" y="770"/>
                  </a:cubicBezTo>
                  <a:cubicBezTo>
                    <a:pt x="4967" y="764"/>
                    <a:pt x="4981" y="757"/>
                    <a:pt x="5003" y="745"/>
                  </a:cubicBezTo>
                  <a:close/>
                  <a:moveTo>
                    <a:pt x="2864" y="770"/>
                  </a:moveTo>
                  <a:cubicBezTo>
                    <a:pt x="2868" y="770"/>
                    <a:pt x="2872" y="770"/>
                    <a:pt x="2877" y="770"/>
                  </a:cubicBezTo>
                  <a:cubicBezTo>
                    <a:pt x="2874" y="776"/>
                    <a:pt x="2871" y="782"/>
                    <a:pt x="2871" y="782"/>
                  </a:cubicBezTo>
                  <a:cubicBezTo>
                    <a:pt x="2866" y="782"/>
                    <a:pt x="2861" y="781"/>
                    <a:pt x="2855" y="779"/>
                  </a:cubicBezTo>
                  <a:cubicBezTo>
                    <a:pt x="2856" y="776"/>
                    <a:pt x="2858" y="770"/>
                    <a:pt x="2858" y="770"/>
                  </a:cubicBezTo>
                  <a:cubicBezTo>
                    <a:pt x="2860" y="770"/>
                    <a:pt x="2862" y="770"/>
                    <a:pt x="2864" y="770"/>
                  </a:cubicBezTo>
                  <a:close/>
                  <a:moveTo>
                    <a:pt x="7224" y="754"/>
                  </a:moveTo>
                  <a:cubicBezTo>
                    <a:pt x="7217" y="759"/>
                    <a:pt x="7215" y="760"/>
                    <a:pt x="7212" y="762"/>
                  </a:cubicBezTo>
                  <a:cubicBezTo>
                    <a:pt x="7204" y="764"/>
                    <a:pt x="7190" y="767"/>
                    <a:pt x="7183" y="770"/>
                  </a:cubicBezTo>
                  <a:cubicBezTo>
                    <a:pt x="7145" y="775"/>
                    <a:pt x="7108" y="779"/>
                    <a:pt x="7071" y="784"/>
                  </a:cubicBezTo>
                  <a:cubicBezTo>
                    <a:pt x="7067" y="784"/>
                    <a:pt x="7073" y="779"/>
                    <a:pt x="7082" y="775"/>
                  </a:cubicBezTo>
                  <a:cubicBezTo>
                    <a:pt x="7086" y="773"/>
                    <a:pt x="7110" y="766"/>
                    <a:pt x="7114" y="764"/>
                  </a:cubicBezTo>
                  <a:cubicBezTo>
                    <a:pt x="7152" y="760"/>
                    <a:pt x="7190" y="757"/>
                    <a:pt x="7224" y="754"/>
                  </a:cubicBezTo>
                  <a:close/>
                  <a:moveTo>
                    <a:pt x="3854" y="730"/>
                  </a:moveTo>
                  <a:cubicBezTo>
                    <a:pt x="3856" y="730"/>
                    <a:pt x="3858" y="730"/>
                    <a:pt x="3860" y="731"/>
                  </a:cubicBezTo>
                  <a:cubicBezTo>
                    <a:pt x="3861" y="732"/>
                    <a:pt x="3861" y="737"/>
                    <a:pt x="3862" y="741"/>
                  </a:cubicBezTo>
                  <a:lnTo>
                    <a:pt x="3845" y="782"/>
                  </a:lnTo>
                  <a:cubicBezTo>
                    <a:pt x="3842" y="785"/>
                    <a:pt x="3837" y="787"/>
                    <a:pt x="3834" y="787"/>
                  </a:cubicBezTo>
                  <a:cubicBezTo>
                    <a:pt x="3833" y="787"/>
                    <a:pt x="3832" y="787"/>
                    <a:pt x="3832" y="787"/>
                  </a:cubicBezTo>
                  <a:cubicBezTo>
                    <a:pt x="3829" y="784"/>
                    <a:pt x="3827" y="773"/>
                    <a:pt x="3829" y="770"/>
                  </a:cubicBezTo>
                  <a:cubicBezTo>
                    <a:pt x="3835" y="756"/>
                    <a:pt x="3842" y="744"/>
                    <a:pt x="3849" y="731"/>
                  </a:cubicBezTo>
                  <a:cubicBezTo>
                    <a:pt x="3850" y="730"/>
                    <a:pt x="3852" y="730"/>
                    <a:pt x="3854" y="730"/>
                  </a:cubicBezTo>
                  <a:close/>
                  <a:moveTo>
                    <a:pt x="2912" y="778"/>
                  </a:moveTo>
                  <a:cubicBezTo>
                    <a:pt x="2912" y="787"/>
                    <a:pt x="2911" y="788"/>
                    <a:pt x="2909" y="790"/>
                  </a:cubicBezTo>
                  <a:cubicBezTo>
                    <a:pt x="2908" y="787"/>
                    <a:pt x="2906" y="782"/>
                    <a:pt x="2906" y="782"/>
                  </a:cubicBezTo>
                  <a:lnTo>
                    <a:pt x="2912" y="778"/>
                  </a:lnTo>
                  <a:close/>
                  <a:moveTo>
                    <a:pt x="4021" y="784"/>
                  </a:moveTo>
                  <a:lnTo>
                    <a:pt x="4023" y="788"/>
                  </a:lnTo>
                  <a:lnTo>
                    <a:pt x="4016" y="792"/>
                  </a:lnTo>
                  <a:lnTo>
                    <a:pt x="4013" y="788"/>
                  </a:lnTo>
                  <a:cubicBezTo>
                    <a:pt x="4016" y="787"/>
                    <a:pt x="4021" y="784"/>
                    <a:pt x="4021" y="784"/>
                  </a:cubicBezTo>
                  <a:close/>
                  <a:moveTo>
                    <a:pt x="5181" y="750"/>
                  </a:moveTo>
                  <a:lnTo>
                    <a:pt x="5181" y="750"/>
                  </a:lnTo>
                  <a:cubicBezTo>
                    <a:pt x="5175" y="759"/>
                    <a:pt x="5169" y="769"/>
                    <a:pt x="5162" y="778"/>
                  </a:cubicBezTo>
                  <a:cubicBezTo>
                    <a:pt x="5162" y="778"/>
                    <a:pt x="5135" y="790"/>
                    <a:pt x="5129" y="791"/>
                  </a:cubicBezTo>
                  <a:cubicBezTo>
                    <a:pt x="5113" y="795"/>
                    <a:pt x="5097" y="800"/>
                    <a:pt x="5094" y="801"/>
                  </a:cubicBezTo>
                  <a:cubicBezTo>
                    <a:pt x="5117" y="785"/>
                    <a:pt x="5142" y="770"/>
                    <a:pt x="5167" y="753"/>
                  </a:cubicBezTo>
                  <a:cubicBezTo>
                    <a:pt x="5170" y="753"/>
                    <a:pt x="5181" y="750"/>
                    <a:pt x="5181" y="750"/>
                  </a:cubicBezTo>
                  <a:close/>
                  <a:moveTo>
                    <a:pt x="3790" y="291"/>
                  </a:moveTo>
                  <a:cubicBezTo>
                    <a:pt x="3793" y="291"/>
                    <a:pt x="3799" y="295"/>
                    <a:pt x="3799" y="300"/>
                  </a:cubicBezTo>
                  <a:lnTo>
                    <a:pt x="3798" y="348"/>
                  </a:lnTo>
                  <a:cubicBezTo>
                    <a:pt x="3798" y="363"/>
                    <a:pt x="3796" y="376"/>
                    <a:pt x="3807" y="392"/>
                  </a:cubicBezTo>
                  <a:cubicBezTo>
                    <a:pt x="3821" y="410"/>
                    <a:pt x="3835" y="435"/>
                    <a:pt x="3799" y="460"/>
                  </a:cubicBezTo>
                  <a:cubicBezTo>
                    <a:pt x="3787" y="467"/>
                    <a:pt x="3792" y="498"/>
                    <a:pt x="3790" y="519"/>
                  </a:cubicBezTo>
                  <a:cubicBezTo>
                    <a:pt x="3790" y="525"/>
                    <a:pt x="3795" y="536"/>
                    <a:pt x="3801" y="538"/>
                  </a:cubicBezTo>
                  <a:cubicBezTo>
                    <a:pt x="3802" y="538"/>
                    <a:pt x="3803" y="538"/>
                    <a:pt x="3805" y="538"/>
                  </a:cubicBezTo>
                  <a:cubicBezTo>
                    <a:pt x="3816" y="538"/>
                    <a:pt x="3817" y="526"/>
                    <a:pt x="3817" y="516"/>
                  </a:cubicBezTo>
                  <a:cubicBezTo>
                    <a:pt x="3818" y="507"/>
                    <a:pt x="3817" y="495"/>
                    <a:pt x="3821" y="489"/>
                  </a:cubicBezTo>
                  <a:cubicBezTo>
                    <a:pt x="3827" y="481"/>
                    <a:pt x="3839" y="470"/>
                    <a:pt x="3849" y="469"/>
                  </a:cubicBezTo>
                  <a:cubicBezTo>
                    <a:pt x="3851" y="468"/>
                    <a:pt x="3853" y="468"/>
                    <a:pt x="3855" y="468"/>
                  </a:cubicBezTo>
                  <a:cubicBezTo>
                    <a:pt x="3867" y="468"/>
                    <a:pt x="3862" y="483"/>
                    <a:pt x="3861" y="492"/>
                  </a:cubicBezTo>
                  <a:cubicBezTo>
                    <a:pt x="3852" y="528"/>
                    <a:pt x="3864" y="564"/>
                    <a:pt x="3837" y="598"/>
                  </a:cubicBezTo>
                  <a:cubicBezTo>
                    <a:pt x="3857" y="628"/>
                    <a:pt x="3839" y="663"/>
                    <a:pt x="3837" y="695"/>
                  </a:cubicBezTo>
                  <a:cubicBezTo>
                    <a:pt x="3835" y="714"/>
                    <a:pt x="3831" y="722"/>
                    <a:pt x="3820" y="722"/>
                  </a:cubicBezTo>
                  <a:cubicBezTo>
                    <a:pt x="3816" y="722"/>
                    <a:pt x="3810" y="721"/>
                    <a:pt x="3804" y="719"/>
                  </a:cubicBezTo>
                  <a:cubicBezTo>
                    <a:pt x="3796" y="716"/>
                    <a:pt x="3789" y="715"/>
                    <a:pt x="3782" y="715"/>
                  </a:cubicBezTo>
                  <a:cubicBezTo>
                    <a:pt x="3772" y="715"/>
                    <a:pt x="3763" y="718"/>
                    <a:pt x="3758" y="722"/>
                  </a:cubicBezTo>
                  <a:cubicBezTo>
                    <a:pt x="3745" y="732"/>
                    <a:pt x="3745" y="735"/>
                    <a:pt x="3760" y="750"/>
                  </a:cubicBezTo>
                  <a:cubicBezTo>
                    <a:pt x="3773" y="760"/>
                    <a:pt x="3771" y="762"/>
                    <a:pt x="3755" y="778"/>
                  </a:cubicBezTo>
                  <a:cubicBezTo>
                    <a:pt x="3754" y="781"/>
                    <a:pt x="3749" y="782"/>
                    <a:pt x="3748" y="785"/>
                  </a:cubicBezTo>
                  <a:cubicBezTo>
                    <a:pt x="3748" y="792"/>
                    <a:pt x="3768" y="797"/>
                    <a:pt x="3749" y="806"/>
                  </a:cubicBezTo>
                  <a:cubicBezTo>
                    <a:pt x="3748" y="806"/>
                    <a:pt x="3747" y="806"/>
                    <a:pt x="3746" y="806"/>
                  </a:cubicBezTo>
                  <a:cubicBezTo>
                    <a:pt x="3737" y="806"/>
                    <a:pt x="3737" y="793"/>
                    <a:pt x="3737" y="784"/>
                  </a:cubicBezTo>
                  <a:lnTo>
                    <a:pt x="3737" y="720"/>
                  </a:lnTo>
                  <a:cubicBezTo>
                    <a:pt x="3740" y="694"/>
                    <a:pt x="3721" y="688"/>
                    <a:pt x="3709" y="675"/>
                  </a:cubicBezTo>
                  <a:cubicBezTo>
                    <a:pt x="3709" y="675"/>
                    <a:pt x="3698" y="682"/>
                    <a:pt x="3695" y="688"/>
                  </a:cubicBezTo>
                  <a:cubicBezTo>
                    <a:pt x="3693" y="694"/>
                    <a:pt x="3695" y="703"/>
                    <a:pt x="3696" y="710"/>
                  </a:cubicBezTo>
                  <a:cubicBezTo>
                    <a:pt x="3701" y="705"/>
                    <a:pt x="3705" y="702"/>
                    <a:pt x="3709" y="702"/>
                  </a:cubicBezTo>
                  <a:cubicBezTo>
                    <a:pt x="3713" y="702"/>
                    <a:pt x="3716" y="707"/>
                    <a:pt x="3717" y="719"/>
                  </a:cubicBezTo>
                  <a:cubicBezTo>
                    <a:pt x="3717" y="729"/>
                    <a:pt x="3726" y="741"/>
                    <a:pt x="3724" y="747"/>
                  </a:cubicBezTo>
                  <a:cubicBezTo>
                    <a:pt x="3722" y="751"/>
                    <a:pt x="3720" y="752"/>
                    <a:pt x="3717" y="752"/>
                  </a:cubicBezTo>
                  <a:cubicBezTo>
                    <a:pt x="3712" y="752"/>
                    <a:pt x="3707" y="745"/>
                    <a:pt x="3702" y="745"/>
                  </a:cubicBezTo>
                  <a:cubicBezTo>
                    <a:pt x="3673" y="742"/>
                    <a:pt x="3657" y="722"/>
                    <a:pt x="3654" y="688"/>
                  </a:cubicBezTo>
                  <a:lnTo>
                    <a:pt x="3654" y="688"/>
                  </a:lnTo>
                  <a:cubicBezTo>
                    <a:pt x="3654" y="688"/>
                    <a:pt x="3655" y="688"/>
                    <a:pt x="3656" y="688"/>
                  </a:cubicBezTo>
                  <a:cubicBezTo>
                    <a:pt x="3683" y="688"/>
                    <a:pt x="3691" y="665"/>
                    <a:pt x="3701" y="644"/>
                  </a:cubicBezTo>
                  <a:lnTo>
                    <a:pt x="3712" y="614"/>
                  </a:lnTo>
                  <a:lnTo>
                    <a:pt x="3712" y="614"/>
                  </a:lnTo>
                  <a:cubicBezTo>
                    <a:pt x="3709" y="615"/>
                    <a:pt x="3706" y="616"/>
                    <a:pt x="3703" y="616"/>
                  </a:cubicBezTo>
                  <a:cubicBezTo>
                    <a:pt x="3687" y="616"/>
                    <a:pt x="3675" y="604"/>
                    <a:pt x="3662" y="597"/>
                  </a:cubicBezTo>
                  <a:cubicBezTo>
                    <a:pt x="3636" y="582"/>
                    <a:pt x="3639" y="548"/>
                    <a:pt x="3648" y="526"/>
                  </a:cubicBezTo>
                  <a:cubicBezTo>
                    <a:pt x="3659" y="500"/>
                    <a:pt x="3648" y="476"/>
                    <a:pt x="3651" y="453"/>
                  </a:cubicBezTo>
                  <a:cubicBezTo>
                    <a:pt x="3651" y="448"/>
                    <a:pt x="3643" y="441"/>
                    <a:pt x="3639" y="441"/>
                  </a:cubicBezTo>
                  <a:cubicBezTo>
                    <a:pt x="3612" y="439"/>
                    <a:pt x="3621" y="416"/>
                    <a:pt x="3624" y="406"/>
                  </a:cubicBezTo>
                  <a:cubicBezTo>
                    <a:pt x="3626" y="400"/>
                    <a:pt x="3629" y="398"/>
                    <a:pt x="3633" y="398"/>
                  </a:cubicBezTo>
                  <a:cubicBezTo>
                    <a:pt x="3638" y="398"/>
                    <a:pt x="3644" y="401"/>
                    <a:pt x="3649" y="406"/>
                  </a:cubicBezTo>
                  <a:lnTo>
                    <a:pt x="3659" y="400"/>
                  </a:lnTo>
                  <a:cubicBezTo>
                    <a:pt x="3654" y="375"/>
                    <a:pt x="3705" y="385"/>
                    <a:pt x="3692" y="355"/>
                  </a:cubicBezTo>
                  <a:lnTo>
                    <a:pt x="3692" y="355"/>
                  </a:lnTo>
                  <a:lnTo>
                    <a:pt x="3714" y="361"/>
                  </a:lnTo>
                  <a:cubicBezTo>
                    <a:pt x="3715" y="354"/>
                    <a:pt x="3715" y="344"/>
                    <a:pt x="3720" y="336"/>
                  </a:cubicBezTo>
                  <a:cubicBezTo>
                    <a:pt x="3723" y="330"/>
                    <a:pt x="3733" y="322"/>
                    <a:pt x="3739" y="322"/>
                  </a:cubicBezTo>
                  <a:cubicBezTo>
                    <a:pt x="3760" y="322"/>
                    <a:pt x="3768" y="314"/>
                    <a:pt x="3770" y="297"/>
                  </a:cubicBezTo>
                  <a:cubicBezTo>
                    <a:pt x="3770" y="297"/>
                    <a:pt x="3783" y="291"/>
                    <a:pt x="3790" y="291"/>
                  </a:cubicBezTo>
                  <a:close/>
                  <a:moveTo>
                    <a:pt x="2104" y="791"/>
                  </a:moveTo>
                  <a:cubicBezTo>
                    <a:pt x="2107" y="794"/>
                    <a:pt x="2109" y="798"/>
                    <a:pt x="2116" y="807"/>
                  </a:cubicBezTo>
                  <a:cubicBezTo>
                    <a:pt x="2116" y="807"/>
                    <a:pt x="2110" y="812"/>
                    <a:pt x="2106" y="815"/>
                  </a:cubicBezTo>
                  <a:cubicBezTo>
                    <a:pt x="2104" y="812"/>
                    <a:pt x="2100" y="807"/>
                    <a:pt x="2100" y="804"/>
                  </a:cubicBezTo>
                  <a:cubicBezTo>
                    <a:pt x="2100" y="800"/>
                    <a:pt x="2103" y="795"/>
                    <a:pt x="2104" y="791"/>
                  </a:cubicBezTo>
                  <a:close/>
                  <a:moveTo>
                    <a:pt x="2587" y="729"/>
                  </a:moveTo>
                  <a:lnTo>
                    <a:pt x="2587" y="729"/>
                  </a:lnTo>
                  <a:cubicBezTo>
                    <a:pt x="2568" y="750"/>
                    <a:pt x="2556" y="776"/>
                    <a:pt x="2552" y="807"/>
                  </a:cubicBezTo>
                  <a:cubicBezTo>
                    <a:pt x="2552" y="807"/>
                    <a:pt x="2552" y="812"/>
                    <a:pt x="2552" y="815"/>
                  </a:cubicBezTo>
                  <a:lnTo>
                    <a:pt x="2558" y="813"/>
                  </a:lnTo>
                  <a:cubicBezTo>
                    <a:pt x="2587" y="804"/>
                    <a:pt x="2597" y="776"/>
                    <a:pt x="2587" y="729"/>
                  </a:cubicBezTo>
                  <a:close/>
                  <a:moveTo>
                    <a:pt x="7513" y="669"/>
                  </a:moveTo>
                  <a:cubicBezTo>
                    <a:pt x="7523" y="670"/>
                    <a:pt x="7566" y="667"/>
                    <a:pt x="7492" y="694"/>
                  </a:cubicBezTo>
                  <a:cubicBezTo>
                    <a:pt x="7446" y="709"/>
                    <a:pt x="7434" y="718"/>
                    <a:pt x="7452" y="718"/>
                  </a:cubicBezTo>
                  <a:cubicBezTo>
                    <a:pt x="7456" y="718"/>
                    <a:pt x="7463" y="717"/>
                    <a:pt x="7471" y="716"/>
                  </a:cubicBezTo>
                  <a:cubicBezTo>
                    <a:pt x="7492" y="712"/>
                    <a:pt x="7516" y="707"/>
                    <a:pt x="7539" y="703"/>
                  </a:cubicBezTo>
                  <a:lnTo>
                    <a:pt x="7539" y="703"/>
                  </a:lnTo>
                  <a:cubicBezTo>
                    <a:pt x="7529" y="706"/>
                    <a:pt x="7524" y="709"/>
                    <a:pt x="7511" y="714"/>
                  </a:cubicBezTo>
                  <a:cubicBezTo>
                    <a:pt x="7464" y="729"/>
                    <a:pt x="7455" y="733"/>
                    <a:pt x="7472" y="733"/>
                  </a:cubicBezTo>
                  <a:cubicBezTo>
                    <a:pt x="7475" y="733"/>
                    <a:pt x="7480" y="732"/>
                    <a:pt x="7486" y="732"/>
                  </a:cubicBezTo>
                  <a:cubicBezTo>
                    <a:pt x="7508" y="732"/>
                    <a:pt x="7486" y="745"/>
                    <a:pt x="7467" y="750"/>
                  </a:cubicBezTo>
                  <a:cubicBezTo>
                    <a:pt x="7388" y="763"/>
                    <a:pt x="7349" y="787"/>
                    <a:pt x="7292" y="804"/>
                  </a:cubicBezTo>
                  <a:cubicBezTo>
                    <a:pt x="7280" y="807"/>
                    <a:pt x="7260" y="812"/>
                    <a:pt x="7242" y="816"/>
                  </a:cubicBezTo>
                  <a:cubicBezTo>
                    <a:pt x="7248" y="813"/>
                    <a:pt x="7252" y="809"/>
                    <a:pt x="7263" y="806"/>
                  </a:cubicBezTo>
                  <a:cubicBezTo>
                    <a:pt x="7324" y="781"/>
                    <a:pt x="7252" y="787"/>
                    <a:pt x="7310" y="763"/>
                  </a:cubicBezTo>
                  <a:lnTo>
                    <a:pt x="7310" y="763"/>
                  </a:lnTo>
                  <a:lnTo>
                    <a:pt x="7237" y="778"/>
                  </a:lnTo>
                  <a:cubicBezTo>
                    <a:pt x="7227" y="779"/>
                    <a:pt x="7217" y="779"/>
                    <a:pt x="7198" y="782"/>
                  </a:cubicBezTo>
                  <a:cubicBezTo>
                    <a:pt x="7283" y="754"/>
                    <a:pt x="7280" y="738"/>
                    <a:pt x="7383" y="709"/>
                  </a:cubicBezTo>
                  <a:cubicBezTo>
                    <a:pt x="7401" y="704"/>
                    <a:pt x="7435" y="694"/>
                    <a:pt x="7435" y="694"/>
                  </a:cubicBezTo>
                  <a:cubicBezTo>
                    <a:pt x="7452" y="682"/>
                    <a:pt x="7491" y="669"/>
                    <a:pt x="7513" y="669"/>
                  </a:cubicBezTo>
                  <a:close/>
                  <a:moveTo>
                    <a:pt x="2599" y="582"/>
                  </a:moveTo>
                  <a:cubicBezTo>
                    <a:pt x="2600" y="589"/>
                    <a:pt x="2606" y="601"/>
                    <a:pt x="2603" y="604"/>
                  </a:cubicBezTo>
                  <a:cubicBezTo>
                    <a:pt x="2584" y="629"/>
                    <a:pt x="2619" y="662"/>
                    <a:pt x="2596" y="688"/>
                  </a:cubicBezTo>
                  <a:cubicBezTo>
                    <a:pt x="2596" y="688"/>
                    <a:pt x="2609" y="709"/>
                    <a:pt x="2619" y="716"/>
                  </a:cubicBezTo>
                  <a:cubicBezTo>
                    <a:pt x="2627" y="723"/>
                    <a:pt x="2637" y="725"/>
                    <a:pt x="2646" y="728"/>
                  </a:cubicBezTo>
                  <a:cubicBezTo>
                    <a:pt x="2646" y="728"/>
                    <a:pt x="2650" y="720"/>
                    <a:pt x="2650" y="716"/>
                  </a:cubicBezTo>
                  <a:cubicBezTo>
                    <a:pt x="2651" y="703"/>
                    <a:pt x="2653" y="699"/>
                    <a:pt x="2657" y="699"/>
                  </a:cubicBezTo>
                  <a:cubicBezTo>
                    <a:pt x="2662" y="699"/>
                    <a:pt x="2669" y="710"/>
                    <a:pt x="2671" y="713"/>
                  </a:cubicBezTo>
                  <a:cubicBezTo>
                    <a:pt x="2678" y="728"/>
                    <a:pt x="2678" y="753"/>
                    <a:pt x="2688" y="760"/>
                  </a:cubicBezTo>
                  <a:cubicBezTo>
                    <a:pt x="2715" y="779"/>
                    <a:pt x="2708" y="791"/>
                    <a:pt x="2693" y="810"/>
                  </a:cubicBezTo>
                  <a:cubicBezTo>
                    <a:pt x="2689" y="815"/>
                    <a:pt x="2686" y="817"/>
                    <a:pt x="2683" y="817"/>
                  </a:cubicBezTo>
                  <a:cubicBezTo>
                    <a:pt x="2677" y="817"/>
                    <a:pt x="2673" y="810"/>
                    <a:pt x="2671" y="806"/>
                  </a:cubicBezTo>
                  <a:cubicBezTo>
                    <a:pt x="2663" y="791"/>
                    <a:pt x="2659" y="773"/>
                    <a:pt x="2655" y="757"/>
                  </a:cubicBezTo>
                  <a:cubicBezTo>
                    <a:pt x="2559" y="813"/>
                    <a:pt x="2562" y="819"/>
                    <a:pt x="2563" y="820"/>
                  </a:cubicBezTo>
                  <a:lnTo>
                    <a:pt x="2565" y="820"/>
                  </a:lnTo>
                  <a:cubicBezTo>
                    <a:pt x="2562" y="822"/>
                    <a:pt x="2558" y="823"/>
                    <a:pt x="2558" y="823"/>
                  </a:cubicBezTo>
                  <a:cubicBezTo>
                    <a:pt x="2555" y="822"/>
                    <a:pt x="2553" y="817"/>
                    <a:pt x="2552" y="815"/>
                  </a:cubicBezTo>
                  <a:cubicBezTo>
                    <a:pt x="2549" y="813"/>
                    <a:pt x="2543" y="815"/>
                    <a:pt x="2541" y="812"/>
                  </a:cubicBezTo>
                  <a:cubicBezTo>
                    <a:pt x="2535" y="804"/>
                    <a:pt x="2534" y="795"/>
                    <a:pt x="2528" y="791"/>
                  </a:cubicBezTo>
                  <a:cubicBezTo>
                    <a:pt x="2522" y="785"/>
                    <a:pt x="2517" y="781"/>
                    <a:pt x="2514" y="781"/>
                  </a:cubicBezTo>
                  <a:cubicBezTo>
                    <a:pt x="2510" y="781"/>
                    <a:pt x="2508" y="787"/>
                    <a:pt x="2510" y="800"/>
                  </a:cubicBezTo>
                  <a:lnTo>
                    <a:pt x="2509" y="806"/>
                  </a:lnTo>
                  <a:cubicBezTo>
                    <a:pt x="2505" y="806"/>
                    <a:pt x="2499" y="803"/>
                    <a:pt x="2499" y="803"/>
                  </a:cubicBezTo>
                  <a:cubicBezTo>
                    <a:pt x="2499" y="792"/>
                    <a:pt x="2496" y="779"/>
                    <a:pt x="2499" y="770"/>
                  </a:cubicBezTo>
                  <a:cubicBezTo>
                    <a:pt x="2505" y="754"/>
                    <a:pt x="2521" y="741"/>
                    <a:pt x="2522" y="725"/>
                  </a:cubicBezTo>
                  <a:cubicBezTo>
                    <a:pt x="2522" y="712"/>
                    <a:pt x="2507" y="700"/>
                    <a:pt x="2515" y="681"/>
                  </a:cubicBezTo>
                  <a:cubicBezTo>
                    <a:pt x="2519" y="672"/>
                    <a:pt x="2507" y="651"/>
                    <a:pt x="2525" y="651"/>
                  </a:cubicBezTo>
                  <a:cubicBezTo>
                    <a:pt x="2525" y="651"/>
                    <a:pt x="2526" y="651"/>
                    <a:pt x="2527" y="651"/>
                  </a:cubicBezTo>
                  <a:cubicBezTo>
                    <a:pt x="2547" y="653"/>
                    <a:pt x="2540" y="669"/>
                    <a:pt x="2532" y="681"/>
                  </a:cubicBezTo>
                  <a:lnTo>
                    <a:pt x="2530" y="687"/>
                  </a:lnTo>
                  <a:cubicBezTo>
                    <a:pt x="2534" y="692"/>
                    <a:pt x="2538" y="698"/>
                    <a:pt x="2544" y="703"/>
                  </a:cubicBezTo>
                  <a:cubicBezTo>
                    <a:pt x="2544" y="703"/>
                    <a:pt x="2556" y="695"/>
                    <a:pt x="2556" y="691"/>
                  </a:cubicBezTo>
                  <a:lnTo>
                    <a:pt x="2560" y="634"/>
                  </a:lnTo>
                  <a:cubicBezTo>
                    <a:pt x="2562" y="619"/>
                    <a:pt x="2563" y="603"/>
                    <a:pt x="2571" y="591"/>
                  </a:cubicBezTo>
                  <a:cubicBezTo>
                    <a:pt x="2574" y="584"/>
                    <a:pt x="2588" y="584"/>
                    <a:pt x="2599" y="582"/>
                  </a:cubicBezTo>
                  <a:close/>
                  <a:moveTo>
                    <a:pt x="6374" y="804"/>
                  </a:moveTo>
                  <a:cubicBezTo>
                    <a:pt x="6361" y="809"/>
                    <a:pt x="6346" y="812"/>
                    <a:pt x="6308" y="823"/>
                  </a:cubicBezTo>
                  <a:cubicBezTo>
                    <a:pt x="6306" y="823"/>
                    <a:pt x="6306" y="823"/>
                    <a:pt x="6305" y="823"/>
                  </a:cubicBezTo>
                  <a:cubicBezTo>
                    <a:pt x="6303" y="823"/>
                    <a:pt x="6300" y="823"/>
                    <a:pt x="6293" y="825"/>
                  </a:cubicBezTo>
                  <a:cubicBezTo>
                    <a:pt x="6305" y="820"/>
                    <a:pt x="6318" y="817"/>
                    <a:pt x="6328" y="815"/>
                  </a:cubicBezTo>
                  <a:cubicBezTo>
                    <a:pt x="6344" y="810"/>
                    <a:pt x="6359" y="807"/>
                    <a:pt x="6374" y="804"/>
                  </a:cubicBezTo>
                  <a:close/>
                  <a:moveTo>
                    <a:pt x="4683" y="801"/>
                  </a:moveTo>
                  <a:cubicBezTo>
                    <a:pt x="4688" y="803"/>
                    <a:pt x="4692" y="803"/>
                    <a:pt x="4692" y="806"/>
                  </a:cubicBezTo>
                  <a:cubicBezTo>
                    <a:pt x="4692" y="806"/>
                    <a:pt x="4685" y="813"/>
                    <a:pt x="4680" y="816"/>
                  </a:cubicBezTo>
                  <a:cubicBezTo>
                    <a:pt x="4672" y="822"/>
                    <a:pt x="4655" y="829"/>
                    <a:pt x="4655" y="829"/>
                  </a:cubicBezTo>
                  <a:lnTo>
                    <a:pt x="4663" y="809"/>
                  </a:lnTo>
                  <a:cubicBezTo>
                    <a:pt x="4670" y="806"/>
                    <a:pt x="4678" y="803"/>
                    <a:pt x="4683" y="801"/>
                  </a:cubicBezTo>
                  <a:close/>
                  <a:moveTo>
                    <a:pt x="7084" y="804"/>
                  </a:moveTo>
                  <a:lnTo>
                    <a:pt x="7084" y="804"/>
                  </a:lnTo>
                  <a:cubicBezTo>
                    <a:pt x="7083" y="809"/>
                    <a:pt x="7082" y="813"/>
                    <a:pt x="7079" y="817"/>
                  </a:cubicBezTo>
                  <a:cubicBezTo>
                    <a:pt x="7077" y="820"/>
                    <a:pt x="7072" y="823"/>
                    <a:pt x="7060" y="831"/>
                  </a:cubicBezTo>
                  <a:lnTo>
                    <a:pt x="7060" y="831"/>
                  </a:lnTo>
                  <a:cubicBezTo>
                    <a:pt x="7057" y="831"/>
                    <a:pt x="7054" y="831"/>
                    <a:pt x="7051" y="831"/>
                  </a:cubicBezTo>
                  <a:cubicBezTo>
                    <a:pt x="7043" y="829"/>
                    <a:pt x="7034" y="829"/>
                    <a:pt x="7034" y="829"/>
                  </a:cubicBezTo>
                  <a:cubicBezTo>
                    <a:pt x="7033" y="825"/>
                    <a:pt x="7034" y="820"/>
                    <a:pt x="7034" y="817"/>
                  </a:cubicBezTo>
                  <a:lnTo>
                    <a:pt x="7084" y="804"/>
                  </a:lnTo>
                  <a:close/>
                  <a:moveTo>
                    <a:pt x="7229" y="794"/>
                  </a:moveTo>
                  <a:cubicBezTo>
                    <a:pt x="7170" y="812"/>
                    <a:pt x="7130" y="825"/>
                    <a:pt x="7108" y="829"/>
                  </a:cubicBezTo>
                  <a:cubicBezTo>
                    <a:pt x="7097" y="831"/>
                    <a:pt x="7089" y="832"/>
                    <a:pt x="7082" y="832"/>
                  </a:cubicBezTo>
                  <a:cubicBezTo>
                    <a:pt x="7076" y="832"/>
                    <a:pt x="7070" y="831"/>
                    <a:pt x="7063" y="831"/>
                  </a:cubicBezTo>
                  <a:lnTo>
                    <a:pt x="7063" y="831"/>
                  </a:lnTo>
                  <a:cubicBezTo>
                    <a:pt x="7110" y="821"/>
                    <a:pt x="7156" y="809"/>
                    <a:pt x="7229" y="794"/>
                  </a:cubicBezTo>
                  <a:close/>
                  <a:moveTo>
                    <a:pt x="2510" y="823"/>
                  </a:moveTo>
                  <a:lnTo>
                    <a:pt x="2516" y="832"/>
                  </a:lnTo>
                  <a:cubicBezTo>
                    <a:pt x="2515" y="834"/>
                    <a:pt x="2512" y="837"/>
                    <a:pt x="2512" y="837"/>
                  </a:cubicBezTo>
                  <a:lnTo>
                    <a:pt x="2507" y="829"/>
                  </a:lnTo>
                  <a:lnTo>
                    <a:pt x="2510" y="823"/>
                  </a:lnTo>
                  <a:close/>
                  <a:moveTo>
                    <a:pt x="5703" y="720"/>
                  </a:moveTo>
                  <a:cubicBezTo>
                    <a:pt x="5708" y="720"/>
                    <a:pt x="5703" y="725"/>
                    <a:pt x="5699" y="729"/>
                  </a:cubicBezTo>
                  <a:cubicBezTo>
                    <a:pt x="5682" y="745"/>
                    <a:pt x="5609" y="772"/>
                    <a:pt x="5550" y="795"/>
                  </a:cubicBezTo>
                  <a:lnTo>
                    <a:pt x="5516" y="809"/>
                  </a:lnTo>
                  <a:lnTo>
                    <a:pt x="5437" y="837"/>
                  </a:lnTo>
                  <a:cubicBezTo>
                    <a:pt x="5446" y="831"/>
                    <a:pt x="5446" y="825"/>
                    <a:pt x="5466" y="815"/>
                  </a:cubicBezTo>
                  <a:cubicBezTo>
                    <a:pt x="5522" y="791"/>
                    <a:pt x="5581" y="764"/>
                    <a:pt x="5640" y="739"/>
                  </a:cubicBezTo>
                  <a:cubicBezTo>
                    <a:pt x="5656" y="734"/>
                    <a:pt x="5685" y="723"/>
                    <a:pt x="5702" y="720"/>
                  </a:cubicBezTo>
                  <a:cubicBezTo>
                    <a:pt x="5702" y="720"/>
                    <a:pt x="5703" y="720"/>
                    <a:pt x="5703" y="720"/>
                  </a:cubicBezTo>
                  <a:close/>
                  <a:moveTo>
                    <a:pt x="5596" y="797"/>
                  </a:moveTo>
                  <a:cubicBezTo>
                    <a:pt x="5582" y="803"/>
                    <a:pt x="5569" y="809"/>
                    <a:pt x="5563" y="812"/>
                  </a:cubicBezTo>
                  <a:cubicBezTo>
                    <a:pt x="5534" y="820"/>
                    <a:pt x="5507" y="829"/>
                    <a:pt x="5479" y="838"/>
                  </a:cubicBezTo>
                  <a:lnTo>
                    <a:pt x="5549" y="806"/>
                  </a:lnTo>
                  <a:cubicBezTo>
                    <a:pt x="5562" y="803"/>
                    <a:pt x="5575" y="800"/>
                    <a:pt x="5596" y="797"/>
                  </a:cubicBezTo>
                  <a:close/>
                  <a:moveTo>
                    <a:pt x="2013" y="707"/>
                  </a:moveTo>
                  <a:cubicBezTo>
                    <a:pt x="2018" y="707"/>
                    <a:pt x="2024" y="709"/>
                    <a:pt x="2031" y="714"/>
                  </a:cubicBezTo>
                  <a:cubicBezTo>
                    <a:pt x="2035" y="719"/>
                    <a:pt x="2043" y="725"/>
                    <a:pt x="2043" y="728"/>
                  </a:cubicBezTo>
                  <a:cubicBezTo>
                    <a:pt x="2041" y="735"/>
                    <a:pt x="2037" y="744"/>
                    <a:pt x="2031" y="745"/>
                  </a:cubicBezTo>
                  <a:cubicBezTo>
                    <a:pt x="2004" y="751"/>
                    <a:pt x="2000" y="770"/>
                    <a:pt x="2006" y="795"/>
                  </a:cubicBezTo>
                  <a:cubicBezTo>
                    <a:pt x="2007" y="800"/>
                    <a:pt x="2010" y="806"/>
                    <a:pt x="2009" y="809"/>
                  </a:cubicBezTo>
                  <a:cubicBezTo>
                    <a:pt x="2004" y="819"/>
                    <a:pt x="1998" y="831"/>
                    <a:pt x="1991" y="841"/>
                  </a:cubicBezTo>
                  <a:cubicBezTo>
                    <a:pt x="1991" y="841"/>
                    <a:pt x="1990" y="842"/>
                    <a:pt x="1990" y="842"/>
                  </a:cubicBezTo>
                  <a:cubicBezTo>
                    <a:pt x="1984" y="842"/>
                    <a:pt x="1963" y="821"/>
                    <a:pt x="1960" y="812"/>
                  </a:cubicBezTo>
                  <a:cubicBezTo>
                    <a:pt x="1979" y="782"/>
                    <a:pt x="1953" y="778"/>
                    <a:pt x="1940" y="767"/>
                  </a:cubicBezTo>
                  <a:lnTo>
                    <a:pt x="1901" y="741"/>
                  </a:lnTo>
                  <a:cubicBezTo>
                    <a:pt x="1900" y="739"/>
                    <a:pt x="1898" y="731"/>
                    <a:pt x="1900" y="729"/>
                  </a:cubicBezTo>
                  <a:cubicBezTo>
                    <a:pt x="1903" y="725"/>
                    <a:pt x="1909" y="719"/>
                    <a:pt x="1913" y="719"/>
                  </a:cubicBezTo>
                  <a:cubicBezTo>
                    <a:pt x="1914" y="719"/>
                    <a:pt x="1914" y="719"/>
                    <a:pt x="1915" y="719"/>
                  </a:cubicBezTo>
                  <a:cubicBezTo>
                    <a:pt x="1923" y="722"/>
                    <a:pt x="1933" y="734"/>
                    <a:pt x="1939" y="734"/>
                  </a:cubicBezTo>
                  <a:cubicBezTo>
                    <a:pt x="1940" y="734"/>
                    <a:pt x="1941" y="734"/>
                    <a:pt x="1941" y="734"/>
                  </a:cubicBezTo>
                  <a:cubicBezTo>
                    <a:pt x="1942" y="733"/>
                    <a:pt x="1943" y="733"/>
                    <a:pt x="1944" y="733"/>
                  </a:cubicBezTo>
                  <a:cubicBezTo>
                    <a:pt x="1952" y="733"/>
                    <a:pt x="1964" y="743"/>
                    <a:pt x="1971" y="743"/>
                  </a:cubicBezTo>
                  <a:cubicBezTo>
                    <a:pt x="1977" y="743"/>
                    <a:pt x="1980" y="738"/>
                    <a:pt x="1979" y="719"/>
                  </a:cubicBezTo>
                  <a:cubicBezTo>
                    <a:pt x="1990" y="715"/>
                    <a:pt x="2001" y="707"/>
                    <a:pt x="2013" y="707"/>
                  </a:cubicBezTo>
                  <a:close/>
                  <a:moveTo>
                    <a:pt x="5782" y="747"/>
                  </a:moveTo>
                  <a:cubicBezTo>
                    <a:pt x="5782" y="747"/>
                    <a:pt x="5765" y="754"/>
                    <a:pt x="5752" y="759"/>
                  </a:cubicBezTo>
                  <a:cubicBezTo>
                    <a:pt x="5716" y="770"/>
                    <a:pt x="5684" y="782"/>
                    <a:pt x="5650" y="794"/>
                  </a:cubicBezTo>
                  <a:cubicBezTo>
                    <a:pt x="5622" y="806"/>
                    <a:pt x="5594" y="816"/>
                    <a:pt x="5566" y="829"/>
                  </a:cubicBezTo>
                  <a:cubicBezTo>
                    <a:pt x="5554" y="832"/>
                    <a:pt x="5528" y="841"/>
                    <a:pt x="5524" y="842"/>
                  </a:cubicBezTo>
                  <a:cubicBezTo>
                    <a:pt x="5516" y="842"/>
                    <a:pt x="5526" y="835"/>
                    <a:pt x="5526" y="835"/>
                  </a:cubicBezTo>
                  <a:cubicBezTo>
                    <a:pt x="5581" y="816"/>
                    <a:pt x="5606" y="803"/>
                    <a:pt x="5644" y="787"/>
                  </a:cubicBezTo>
                  <a:cubicBezTo>
                    <a:pt x="5687" y="769"/>
                    <a:pt x="5741" y="753"/>
                    <a:pt x="5782" y="747"/>
                  </a:cubicBezTo>
                  <a:close/>
                  <a:moveTo>
                    <a:pt x="4695" y="817"/>
                  </a:moveTo>
                  <a:lnTo>
                    <a:pt x="4678" y="834"/>
                  </a:lnTo>
                  <a:cubicBezTo>
                    <a:pt x="4669" y="840"/>
                    <a:pt x="4661" y="842"/>
                    <a:pt x="4655" y="845"/>
                  </a:cubicBezTo>
                  <a:lnTo>
                    <a:pt x="4676" y="828"/>
                  </a:lnTo>
                  <a:lnTo>
                    <a:pt x="4695" y="817"/>
                  </a:lnTo>
                  <a:close/>
                  <a:moveTo>
                    <a:pt x="2609" y="819"/>
                  </a:moveTo>
                  <a:cubicBezTo>
                    <a:pt x="2612" y="820"/>
                    <a:pt x="2616" y="823"/>
                    <a:pt x="2616" y="823"/>
                  </a:cubicBezTo>
                  <a:cubicBezTo>
                    <a:pt x="2615" y="831"/>
                    <a:pt x="2615" y="840"/>
                    <a:pt x="2610" y="845"/>
                  </a:cubicBezTo>
                  <a:cubicBezTo>
                    <a:pt x="2610" y="846"/>
                    <a:pt x="2610" y="846"/>
                    <a:pt x="2609" y="846"/>
                  </a:cubicBezTo>
                  <a:cubicBezTo>
                    <a:pt x="2607" y="846"/>
                    <a:pt x="2599" y="842"/>
                    <a:pt x="2594" y="841"/>
                  </a:cubicBezTo>
                  <a:lnTo>
                    <a:pt x="2609" y="819"/>
                  </a:lnTo>
                  <a:close/>
                  <a:moveTo>
                    <a:pt x="7011" y="812"/>
                  </a:moveTo>
                  <a:lnTo>
                    <a:pt x="7011" y="812"/>
                  </a:lnTo>
                  <a:cubicBezTo>
                    <a:pt x="6986" y="820"/>
                    <a:pt x="6959" y="829"/>
                    <a:pt x="6899" y="850"/>
                  </a:cubicBezTo>
                  <a:cubicBezTo>
                    <a:pt x="6899" y="844"/>
                    <a:pt x="6893" y="842"/>
                    <a:pt x="6901" y="840"/>
                  </a:cubicBezTo>
                  <a:cubicBezTo>
                    <a:pt x="6911" y="835"/>
                    <a:pt x="6936" y="825"/>
                    <a:pt x="6949" y="822"/>
                  </a:cubicBezTo>
                  <a:lnTo>
                    <a:pt x="7011" y="812"/>
                  </a:lnTo>
                  <a:close/>
                  <a:moveTo>
                    <a:pt x="6546" y="723"/>
                  </a:moveTo>
                  <a:lnTo>
                    <a:pt x="6546" y="723"/>
                  </a:lnTo>
                  <a:cubicBezTo>
                    <a:pt x="6453" y="748"/>
                    <a:pt x="6437" y="760"/>
                    <a:pt x="6378" y="779"/>
                  </a:cubicBezTo>
                  <a:cubicBezTo>
                    <a:pt x="6339" y="791"/>
                    <a:pt x="6256" y="812"/>
                    <a:pt x="6208" y="819"/>
                  </a:cubicBezTo>
                  <a:cubicBezTo>
                    <a:pt x="6178" y="825"/>
                    <a:pt x="6136" y="834"/>
                    <a:pt x="6083" y="842"/>
                  </a:cubicBezTo>
                  <a:cubicBezTo>
                    <a:pt x="6128" y="829"/>
                    <a:pt x="6165" y="819"/>
                    <a:pt x="6197" y="810"/>
                  </a:cubicBezTo>
                  <a:cubicBezTo>
                    <a:pt x="6300" y="784"/>
                    <a:pt x="6225" y="794"/>
                    <a:pt x="6278" y="778"/>
                  </a:cubicBezTo>
                  <a:lnTo>
                    <a:pt x="6278" y="778"/>
                  </a:lnTo>
                  <a:cubicBezTo>
                    <a:pt x="6243" y="787"/>
                    <a:pt x="6208" y="794"/>
                    <a:pt x="6172" y="803"/>
                  </a:cubicBezTo>
                  <a:cubicBezTo>
                    <a:pt x="6103" y="822"/>
                    <a:pt x="6041" y="840"/>
                    <a:pt x="5990" y="848"/>
                  </a:cubicBezTo>
                  <a:cubicBezTo>
                    <a:pt x="5987" y="849"/>
                    <a:pt x="5984" y="850"/>
                    <a:pt x="5982" y="850"/>
                  </a:cubicBezTo>
                  <a:cubicBezTo>
                    <a:pt x="5979" y="850"/>
                    <a:pt x="5979" y="849"/>
                    <a:pt x="5983" y="847"/>
                  </a:cubicBezTo>
                  <a:cubicBezTo>
                    <a:pt x="5996" y="842"/>
                    <a:pt x="6028" y="832"/>
                    <a:pt x="6031" y="832"/>
                  </a:cubicBezTo>
                  <a:cubicBezTo>
                    <a:pt x="6105" y="817"/>
                    <a:pt x="6206" y="788"/>
                    <a:pt x="6293" y="766"/>
                  </a:cubicBezTo>
                  <a:cubicBezTo>
                    <a:pt x="6337" y="754"/>
                    <a:pt x="6362" y="749"/>
                    <a:pt x="6370" y="749"/>
                  </a:cubicBezTo>
                  <a:cubicBezTo>
                    <a:pt x="6373" y="749"/>
                    <a:pt x="6374" y="750"/>
                    <a:pt x="6372" y="751"/>
                  </a:cubicBezTo>
                  <a:cubicBezTo>
                    <a:pt x="6366" y="757"/>
                    <a:pt x="6361" y="761"/>
                    <a:pt x="6369" y="761"/>
                  </a:cubicBezTo>
                  <a:cubicBezTo>
                    <a:pt x="6379" y="761"/>
                    <a:pt x="6406" y="755"/>
                    <a:pt x="6470" y="738"/>
                  </a:cubicBezTo>
                  <a:cubicBezTo>
                    <a:pt x="6490" y="732"/>
                    <a:pt x="6514" y="728"/>
                    <a:pt x="6528" y="725"/>
                  </a:cubicBezTo>
                  <a:cubicBezTo>
                    <a:pt x="6533" y="724"/>
                    <a:pt x="6535" y="723"/>
                    <a:pt x="6537" y="723"/>
                  </a:cubicBezTo>
                  <a:cubicBezTo>
                    <a:pt x="6540" y="723"/>
                    <a:pt x="6541" y="724"/>
                    <a:pt x="6543" y="724"/>
                  </a:cubicBezTo>
                  <a:cubicBezTo>
                    <a:pt x="6544" y="724"/>
                    <a:pt x="6545" y="724"/>
                    <a:pt x="6546" y="723"/>
                  </a:cubicBezTo>
                  <a:close/>
                  <a:moveTo>
                    <a:pt x="6517" y="842"/>
                  </a:moveTo>
                  <a:lnTo>
                    <a:pt x="6484" y="851"/>
                  </a:lnTo>
                  <a:lnTo>
                    <a:pt x="6472" y="853"/>
                  </a:lnTo>
                  <a:lnTo>
                    <a:pt x="6472" y="853"/>
                  </a:lnTo>
                  <a:lnTo>
                    <a:pt x="6505" y="844"/>
                  </a:lnTo>
                  <a:cubicBezTo>
                    <a:pt x="6508" y="844"/>
                    <a:pt x="6512" y="842"/>
                    <a:pt x="6517" y="842"/>
                  </a:cubicBezTo>
                  <a:close/>
                  <a:moveTo>
                    <a:pt x="7140" y="838"/>
                  </a:moveTo>
                  <a:cubicBezTo>
                    <a:pt x="7140" y="838"/>
                    <a:pt x="7136" y="842"/>
                    <a:pt x="7133" y="845"/>
                  </a:cubicBezTo>
                  <a:cubicBezTo>
                    <a:pt x="7115" y="848"/>
                    <a:pt x="7101" y="851"/>
                    <a:pt x="7086" y="853"/>
                  </a:cubicBezTo>
                  <a:lnTo>
                    <a:pt x="7086" y="853"/>
                  </a:lnTo>
                  <a:lnTo>
                    <a:pt x="7095" y="847"/>
                  </a:lnTo>
                  <a:lnTo>
                    <a:pt x="7140" y="838"/>
                  </a:lnTo>
                  <a:close/>
                  <a:moveTo>
                    <a:pt x="2431" y="739"/>
                  </a:moveTo>
                  <a:cubicBezTo>
                    <a:pt x="2438" y="742"/>
                    <a:pt x="2449" y="744"/>
                    <a:pt x="2450" y="748"/>
                  </a:cubicBezTo>
                  <a:cubicBezTo>
                    <a:pt x="2452" y="760"/>
                    <a:pt x="2471" y="763"/>
                    <a:pt x="2459" y="785"/>
                  </a:cubicBezTo>
                  <a:cubicBezTo>
                    <a:pt x="2447" y="806"/>
                    <a:pt x="2477" y="820"/>
                    <a:pt x="2491" y="835"/>
                  </a:cubicBezTo>
                  <a:cubicBezTo>
                    <a:pt x="2494" y="838"/>
                    <a:pt x="2491" y="847"/>
                    <a:pt x="2491" y="853"/>
                  </a:cubicBezTo>
                  <a:cubicBezTo>
                    <a:pt x="2474" y="848"/>
                    <a:pt x="2459" y="844"/>
                    <a:pt x="2443" y="841"/>
                  </a:cubicBezTo>
                  <a:cubicBezTo>
                    <a:pt x="2463" y="823"/>
                    <a:pt x="2424" y="815"/>
                    <a:pt x="2437" y="798"/>
                  </a:cubicBezTo>
                  <a:cubicBezTo>
                    <a:pt x="2449" y="782"/>
                    <a:pt x="2444" y="772"/>
                    <a:pt x="2430" y="762"/>
                  </a:cubicBezTo>
                  <a:cubicBezTo>
                    <a:pt x="2427" y="760"/>
                    <a:pt x="2431" y="747"/>
                    <a:pt x="2431" y="739"/>
                  </a:cubicBezTo>
                  <a:close/>
                  <a:moveTo>
                    <a:pt x="4910" y="817"/>
                  </a:moveTo>
                  <a:cubicBezTo>
                    <a:pt x="4894" y="829"/>
                    <a:pt x="4884" y="837"/>
                    <a:pt x="4875" y="842"/>
                  </a:cubicBezTo>
                  <a:cubicBezTo>
                    <a:pt x="4869" y="845"/>
                    <a:pt x="4850" y="853"/>
                    <a:pt x="4850" y="853"/>
                  </a:cubicBezTo>
                  <a:cubicBezTo>
                    <a:pt x="4853" y="848"/>
                    <a:pt x="4860" y="841"/>
                    <a:pt x="4869" y="835"/>
                  </a:cubicBezTo>
                  <a:cubicBezTo>
                    <a:pt x="4875" y="832"/>
                    <a:pt x="4888" y="826"/>
                    <a:pt x="4910" y="817"/>
                  </a:cubicBezTo>
                  <a:close/>
                  <a:moveTo>
                    <a:pt x="2830" y="801"/>
                  </a:moveTo>
                  <a:cubicBezTo>
                    <a:pt x="2834" y="803"/>
                    <a:pt x="2843" y="807"/>
                    <a:pt x="2843" y="810"/>
                  </a:cubicBezTo>
                  <a:cubicBezTo>
                    <a:pt x="2844" y="825"/>
                    <a:pt x="2855" y="842"/>
                    <a:pt x="2830" y="844"/>
                  </a:cubicBezTo>
                  <a:cubicBezTo>
                    <a:pt x="2824" y="844"/>
                    <a:pt x="2819" y="851"/>
                    <a:pt x="2814" y="854"/>
                  </a:cubicBezTo>
                  <a:cubicBezTo>
                    <a:pt x="2814" y="854"/>
                    <a:pt x="2812" y="851"/>
                    <a:pt x="2809" y="845"/>
                  </a:cubicBezTo>
                  <a:cubicBezTo>
                    <a:pt x="2812" y="840"/>
                    <a:pt x="2815" y="834"/>
                    <a:pt x="2818" y="826"/>
                  </a:cubicBezTo>
                  <a:cubicBezTo>
                    <a:pt x="2822" y="817"/>
                    <a:pt x="2814" y="801"/>
                    <a:pt x="2830" y="801"/>
                  </a:cubicBezTo>
                  <a:close/>
                  <a:moveTo>
                    <a:pt x="2931" y="832"/>
                  </a:moveTo>
                  <a:cubicBezTo>
                    <a:pt x="2933" y="837"/>
                    <a:pt x="2936" y="840"/>
                    <a:pt x="2940" y="850"/>
                  </a:cubicBezTo>
                  <a:cubicBezTo>
                    <a:pt x="2940" y="850"/>
                    <a:pt x="2934" y="853"/>
                    <a:pt x="2930" y="856"/>
                  </a:cubicBezTo>
                  <a:cubicBezTo>
                    <a:pt x="2928" y="853"/>
                    <a:pt x="2924" y="848"/>
                    <a:pt x="2925" y="845"/>
                  </a:cubicBezTo>
                  <a:cubicBezTo>
                    <a:pt x="2925" y="841"/>
                    <a:pt x="2928" y="837"/>
                    <a:pt x="2931" y="832"/>
                  </a:cubicBezTo>
                  <a:close/>
                  <a:moveTo>
                    <a:pt x="5190" y="790"/>
                  </a:moveTo>
                  <a:cubicBezTo>
                    <a:pt x="5191" y="790"/>
                    <a:pt x="5192" y="791"/>
                    <a:pt x="5192" y="791"/>
                  </a:cubicBezTo>
                  <a:cubicBezTo>
                    <a:pt x="5192" y="791"/>
                    <a:pt x="5181" y="801"/>
                    <a:pt x="5167" y="809"/>
                  </a:cubicBezTo>
                  <a:cubicBezTo>
                    <a:pt x="5147" y="819"/>
                    <a:pt x="5123" y="831"/>
                    <a:pt x="5070" y="856"/>
                  </a:cubicBezTo>
                  <a:cubicBezTo>
                    <a:pt x="5097" y="837"/>
                    <a:pt x="5110" y="828"/>
                    <a:pt x="5125" y="816"/>
                  </a:cubicBezTo>
                  <a:cubicBezTo>
                    <a:pt x="5134" y="810"/>
                    <a:pt x="5160" y="797"/>
                    <a:pt x="5166" y="795"/>
                  </a:cubicBezTo>
                  <a:cubicBezTo>
                    <a:pt x="5176" y="792"/>
                    <a:pt x="5185" y="790"/>
                    <a:pt x="5190" y="790"/>
                  </a:cubicBezTo>
                  <a:close/>
                  <a:moveTo>
                    <a:pt x="5379" y="812"/>
                  </a:moveTo>
                  <a:cubicBezTo>
                    <a:pt x="5365" y="822"/>
                    <a:pt x="5353" y="831"/>
                    <a:pt x="5341" y="838"/>
                  </a:cubicBezTo>
                  <a:lnTo>
                    <a:pt x="5287" y="856"/>
                  </a:lnTo>
                  <a:cubicBezTo>
                    <a:pt x="5300" y="847"/>
                    <a:pt x="5313" y="840"/>
                    <a:pt x="5329" y="831"/>
                  </a:cubicBezTo>
                  <a:cubicBezTo>
                    <a:pt x="5335" y="828"/>
                    <a:pt x="5354" y="820"/>
                    <a:pt x="5379" y="812"/>
                  </a:cubicBezTo>
                  <a:close/>
                  <a:moveTo>
                    <a:pt x="6876" y="806"/>
                  </a:moveTo>
                  <a:cubicBezTo>
                    <a:pt x="6883" y="806"/>
                    <a:pt x="6883" y="809"/>
                    <a:pt x="6889" y="809"/>
                  </a:cubicBezTo>
                  <a:cubicBezTo>
                    <a:pt x="6896" y="808"/>
                    <a:pt x="6901" y="808"/>
                    <a:pt x="6905" y="808"/>
                  </a:cubicBezTo>
                  <a:cubicBezTo>
                    <a:pt x="6929" y="808"/>
                    <a:pt x="6916" y="813"/>
                    <a:pt x="6851" y="835"/>
                  </a:cubicBezTo>
                  <a:cubicBezTo>
                    <a:pt x="6828" y="844"/>
                    <a:pt x="6814" y="850"/>
                    <a:pt x="6784" y="860"/>
                  </a:cubicBezTo>
                  <a:cubicBezTo>
                    <a:pt x="6780" y="851"/>
                    <a:pt x="6770" y="847"/>
                    <a:pt x="6777" y="840"/>
                  </a:cubicBezTo>
                  <a:cubicBezTo>
                    <a:pt x="6780" y="835"/>
                    <a:pt x="6811" y="825"/>
                    <a:pt x="6836" y="816"/>
                  </a:cubicBezTo>
                  <a:cubicBezTo>
                    <a:pt x="6860" y="808"/>
                    <a:pt x="6871" y="806"/>
                    <a:pt x="6876" y="806"/>
                  </a:cubicBezTo>
                  <a:close/>
                  <a:moveTo>
                    <a:pt x="5148" y="837"/>
                  </a:moveTo>
                  <a:lnTo>
                    <a:pt x="5123" y="856"/>
                  </a:lnTo>
                  <a:cubicBezTo>
                    <a:pt x="5117" y="858"/>
                    <a:pt x="5107" y="861"/>
                    <a:pt x="5103" y="862"/>
                  </a:cubicBezTo>
                  <a:lnTo>
                    <a:pt x="5103" y="862"/>
                  </a:lnTo>
                  <a:cubicBezTo>
                    <a:pt x="5106" y="858"/>
                    <a:pt x="5112" y="854"/>
                    <a:pt x="5119" y="848"/>
                  </a:cubicBezTo>
                  <a:cubicBezTo>
                    <a:pt x="5119" y="848"/>
                    <a:pt x="5138" y="841"/>
                    <a:pt x="5148" y="837"/>
                  </a:cubicBezTo>
                  <a:close/>
                  <a:moveTo>
                    <a:pt x="3645" y="772"/>
                  </a:moveTo>
                  <a:cubicBezTo>
                    <a:pt x="3648" y="772"/>
                    <a:pt x="3652" y="774"/>
                    <a:pt x="3658" y="776"/>
                  </a:cubicBezTo>
                  <a:cubicBezTo>
                    <a:pt x="3665" y="779"/>
                    <a:pt x="3674" y="779"/>
                    <a:pt x="3679" y="785"/>
                  </a:cubicBezTo>
                  <a:cubicBezTo>
                    <a:pt x="3690" y="795"/>
                    <a:pt x="3707" y="804"/>
                    <a:pt x="3690" y="826"/>
                  </a:cubicBezTo>
                  <a:lnTo>
                    <a:pt x="3692" y="835"/>
                  </a:lnTo>
                  <a:cubicBezTo>
                    <a:pt x="3699" y="844"/>
                    <a:pt x="3702" y="857"/>
                    <a:pt x="3695" y="863"/>
                  </a:cubicBezTo>
                  <a:cubicBezTo>
                    <a:pt x="3693" y="864"/>
                    <a:pt x="3690" y="865"/>
                    <a:pt x="3686" y="865"/>
                  </a:cubicBezTo>
                  <a:cubicBezTo>
                    <a:pt x="3678" y="865"/>
                    <a:pt x="3668" y="862"/>
                    <a:pt x="3664" y="857"/>
                  </a:cubicBezTo>
                  <a:cubicBezTo>
                    <a:pt x="3651" y="841"/>
                    <a:pt x="3642" y="819"/>
                    <a:pt x="3637" y="810"/>
                  </a:cubicBezTo>
                  <a:cubicBezTo>
                    <a:pt x="3634" y="782"/>
                    <a:pt x="3636" y="772"/>
                    <a:pt x="3645" y="772"/>
                  </a:cubicBezTo>
                  <a:close/>
                  <a:moveTo>
                    <a:pt x="4102" y="582"/>
                  </a:moveTo>
                  <a:cubicBezTo>
                    <a:pt x="4099" y="613"/>
                    <a:pt x="4121" y="628"/>
                    <a:pt x="4108" y="663"/>
                  </a:cubicBezTo>
                  <a:lnTo>
                    <a:pt x="4110" y="663"/>
                  </a:lnTo>
                  <a:cubicBezTo>
                    <a:pt x="4104" y="681"/>
                    <a:pt x="4102" y="678"/>
                    <a:pt x="4092" y="681"/>
                  </a:cubicBezTo>
                  <a:lnTo>
                    <a:pt x="4085" y="692"/>
                  </a:lnTo>
                  <a:cubicBezTo>
                    <a:pt x="4088" y="712"/>
                    <a:pt x="4083" y="720"/>
                    <a:pt x="4063" y="723"/>
                  </a:cubicBezTo>
                  <a:cubicBezTo>
                    <a:pt x="4054" y="725"/>
                    <a:pt x="4043" y="735"/>
                    <a:pt x="4035" y="738"/>
                  </a:cubicBezTo>
                  <a:cubicBezTo>
                    <a:pt x="4018" y="741"/>
                    <a:pt x="4008" y="753"/>
                    <a:pt x="3996" y="772"/>
                  </a:cubicBezTo>
                  <a:cubicBezTo>
                    <a:pt x="3982" y="797"/>
                    <a:pt x="3967" y="822"/>
                    <a:pt x="3954" y="845"/>
                  </a:cubicBezTo>
                  <a:cubicBezTo>
                    <a:pt x="3947" y="856"/>
                    <a:pt x="3936" y="868"/>
                    <a:pt x="3928" y="868"/>
                  </a:cubicBezTo>
                  <a:cubicBezTo>
                    <a:pt x="3926" y="868"/>
                    <a:pt x="3924" y="867"/>
                    <a:pt x="3923" y="866"/>
                  </a:cubicBezTo>
                  <a:cubicBezTo>
                    <a:pt x="3917" y="862"/>
                    <a:pt x="3910" y="850"/>
                    <a:pt x="3911" y="842"/>
                  </a:cubicBezTo>
                  <a:cubicBezTo>
                    <a:pt x="3918" y="820"/>
                    <a:pt x="3913" y="810"/>
                    <a:pt x="3907" y="797"/>
                  </a:cubicBezTo>
                  <a:cubicBezTo>
                    <a:pt x="3901" y="782"/>
                    <a:pt x="3907" y="773"/>
                    <a:pt x="3921" y="770"/>
                  </a:cubicBezTo>
                  <a:cubicBezTo>
                    <a:pt x="3924" y="769"/>
                    <a:pt x="3927" y="769"/>
                    <a:pt x="3929" y="769"/>
                  </a:cubicBezTo>
                  <a:cubicBezTo>
                    <a:pt x="3931" y="769"/>
                    <a:pt x="3932" y="769"/>
                    <a:pt x="3934" y="769"/>
                  </a:cubicBezTo>
                  <a:cubicBezTo>
                    <a:pt x="3938" y="769"/>
                    <a:pt x="3942" y="769"/>
                    <a:pt x="3945" y="766"/>
                  </a:cubicBezTo>
                  <a:cubicBezTo>
                    <a:pt x="3950" y="761"/>
                    <a:pt x="3953" y="759"/>
                    <a:pt x="3956" y="759"/>
                  </a:cubicBezTo>
                  <a:cubicBezTo>
                    <a:pt x="3959" y="759"/>
                    <a:pt x="3961" y="762"/>
                    <a:pt x="3964" y="767"/>
                  </a:cubicBezTo>
                  <a:cubicBezTo>
                    <a:pt x="3970" y="777"/>
                    <a:pt x="3973" y="782"/>
                    <a:pt x="3976" y="782"/>
                  </a:cubicBezTo>
                  <a:cubicBezTo>
                    <a:pt x="3980" y="782"/>
                    <a:pt x="3985" y="772"/>
                    <a:pt x="3995" y="750"/>
                  </a:cubicBezTo>
                  <a:cubicBezTo>
                    <a:pt x="4001" y="739"/>
                    <a:pt x="4007" y="726"/>
                    <a:pt x="4014" y="720"/>
                  </a:cubicBezTo>
                  <a:cubicBezTo>
                    <a:pt x="4036" y="704"/>
                    <a:pt x="4030" y="695"/>
                    <a:pt x="4024" y="685"/>
                  </a:cubicBezTo>
                  <a:cubicBezTo>
                    <a:pt x="4020" y="678"/>
                    <a:pt x="4017" y="672"/>
                    <a:pt x="4032" y="669"/>
                  </a:cubicBezTo>
                  <a:cubicBezTo>
                    <a:pt x="4035" y="667"/>
                    <a:pt x="4042" y="664"/>
                    <a:pt x="4042" y="664"/>
                  </a:cubicBezTo>
                  <a:cubicBezTo>
                    <a:pt x="4052" y="642"/>
                    <a:pt x="4067" y="628"/>
                    <a:pt x="4088" y="614"/>
                  </a:cubicBezTo>
                  <a:cubicBezTo>
                    <a:pt x="4093" y="610"/>
                    <a:pt x="4098" y="594"/>
                    <a:pt x="4102" y="582"/>
                  </a:cubicBezTo>
                  <a:close/>
                  <a:moveTo>
                    <a:pt x="2791" y="850"/>
                  </a:moveTo>
                  <a:cubicBezTo>
                    <a:pt x="2793" y="850"/>
                    <a:pt x="2796" y="853"/>
                    <a:pt x="2800" y="854"/>
                  </a:cubicBezTo>
                  <a:lnTo>
                    <a:pt x="2781" y="875"/>
                  </a:lnTo>
                  <a:cubicBezTo>
                    <a:pt x="2780" y="872"/>
                    <a:pt x="2778" y="867"/>
                    <a:pt x="2774" y="859"/>
                  </a:cubicBezTo>
                  <a:cubicBezTo>
                    <a:pt x="2778" y="856"/>
                    <a:pt x="2784" y="851"/>
                    <a:pt x="2790" y="850"/>
                  </a:cubicBezTo>
                  <a:cubicBezTo>
                    <a:pt x="2790" y="850"/>
                    <a:pt x="2790" y="850"/>
                    <a:pt x="2791" y="850"/>
                  </a:cubicBezTo>
                  <a:close/>
                  <a:moveTo>
                    <a:pt x="3761" y="860"/>
                  </a:moveTo>
                  <a:lnTo>
                    <a:pt x="3764" y="869"/>
                  </a:lnTo>
                  <a:lnTo>
                    <a:pt x="3761" y="875"/>
                  </a:lnTo>
                  <a:lnTo>
                    <a:pt x="3758" y="866"/>
                  </a:lnTo>
                  <a:cubicBezTo>
                    <a:pt x="3760" y="863"/>
                    <a:pt x="3761" y="860"/>
                    <a:pt x="3761" y="860"/>
                  </a:cubicBezTo>
                  <a:close/>
                  <a:moveTo>
                    <a:pt x="6293" y="857"/>
                  </a:moveTo>
                  <a:cubicBezTo>
                    <a:pt x="6289" y="859"/>
                    <a:pt x="6277" y="863"/>
                    <a:pt x="6274" y="865"/>
                  </a:cubicBezTo>
                  <a:cubicBezTo>
                    <a:pt x="6253" y="869"/>
                    <a:pt x="6230" y="873"/>
                    <a:pt x="6216" y="876"/>
                  </a:cubicBezTo>
                  <a:cubicBezTo>
                    <a:pt x="6216" y="876"/>
                    <a:pt x="6216" y="876"/>
                    <a:pt x="6216" y="876"/>
                  </a:cubicBezTo>
                  <a:cubicBezTo>
                    <a:pt x="6216" y="876"/>
                    <a:pt x="6236" y="869"/>
                    <a:pt x="6246" y="865"/>
                  </a:cubicBezTo>
                  <a:cubicBezTo>
                    <a:pt x="6261" y="863"/>
                    <a:pt x="6277" y="860"/>
                    <a:pt x="6293" y="857"/>
                  </a:cubicBezTo>
                  <a:close/>
                  <a:moveTo>
                    <a:pt x="6702" y="840"/>
                  </a:moveTo>
                  <a:cubicBezTo>
                    <a:pt x="6690" y="847"/>
                    <a:pt x="6684" y="853"/>
                    <a:pt x="6667" y="862"/>
                  </a:cubicBezTo>
                  <a:cubicBezTo>
                    <a:pt x="6662" y="863"/>
                    <a:pt x="6631" y="873"/>
                    <a:pt x="6612" y="879"/>
                  </a:cubicBezTo>
                  <a:cubicBezTo>
                    <a:pt x="6609" y="879"/>
                    <a:pt x="6605" y="879"/>
                    <a:pt x="6601" y="879"/>
                  </a:cubicBezTo>
                  <a:cubicBezTo>
                    <a:pt x="6598" y="879"/>
                    <a:pt x="6595" y="879"/>
                    <a:pt x="6596" y="878"/>
                  </a:cubicBezTo>
                  <a:cubicBezTo>
                    <a:pt x="6602" y="869"/>
                    <a:pt x="6633" y="857"/>
                    <a:pt x="6702" y="840"/>
                  </a:cubicBezTo>
                  <a:close/>
                  <a:moveTo>
                    <a:pt x="5000" y="860"/>
                  </a:moveTo>
                  <a:lnTo>
                    <a:pt x="4982" y="873"/>
                  </a:lnTo>
                  <a:cubicBezTo>
                    <a:pt x="4975" y="876"/>
                    <a:pt x="4966" y="881"/>
                    <a:pt x="4957" y="884"/>
                  </a:cubicBezTo>
                  <a:cubicBezTo>
                    <a:pt x="4959" y="882"/>
                    <a:pt x="4959" y="879"/>
                    <a:pt x="4959" y="879"/>
                  </a:cubicBezTo>
                  <a:cubicBezTo>
                    <a:pt x="4982" y="869"/>
                    <a:pt x="4991" y="865"/>
                    <a:pt x="5000" y="860"/>
                  </a:cubicBezTo>
                  <a:close/>
                  <a:moveTo>
                    <a:pt x="4757" y="823"/>
                  </a:moveTo>
                  <a:cubicBezTo>
                    <a:pt x="4733" y="840"/>
                    <a:pt x="4778" y="825"/>
                    <a:pt x="4735" y="851"/>
                  </a:cubicBezTo>
                  <a:cubicBezTo>
                    <a:pt x="4729" y="856"/>
                    <a:pt x="4722" y="862"/>
                    <a:pt x="4704" y="873"/>
                  </a:cubicBezTo>
                  <a:cubicBezTo>
                    <a:pt x="4700" y="875"/>
                    <a:pt x="4686" y="882"/>
                    <a:pt x="4672" y="891"/>
                  </a:cubicBezTo>
                  <a:lnTo>
                    <a:pt x="4678" y="875"/>
                  </a:lnTo>
                  <a:cubicBezTo>
                    <a:pt x="4679" y="872"/>
                    <a:pt x="4688" y="865"/>
                    <a:pt x="4691" y="863"/>
                  </a:cubicBezTo>
                  <a:cubicBezTo>
                    <a:pt x="4714" y="850"/>
                    <a:pt x="4701" y="844"/>
                    <a:pt x="4736" y="831"/>
                  </a:cubicBezTo>
                  <a:lnTo>
                    <a:pt x="4757" y="823"/>
                  </a:lnTo>
                  <a:close/>
                  <a:moveTo>
                    <a:pt x="5485" y="844"/>
                  </a:moveTo>
                  <a:cubicBezTo>
                    <a:pt x="5488" y="844"/>
                    <a:pt x="5473" y="851"/>
                    <a:pt x="5463" y="854"/>
                  </a:cubicBezTo>
                  <a:cubicBezTo>
                    <a:pt x="5421" y="872"/>
                    <a:pt x="5360" y="890"/>
                    <a:pt x="5341" y="891"/>
                  </a:cubicBezTo>
                  <a:cubicBezTo>
                    <a:pt x="5348" y="888"/>
                    <a:pt x="5357" y="884"/>
                    <a:pt x="5368" y="879"/>
                  </a:cubicBezTo>
                  <a:cubicBezTo>
                    <a:pt x="5410" y="863"/>
                    <a:pt x="5471" y="844"/>
                    <a:pt x="5485" y="844"/>
                  </a:cubicBezTo>
                  <a:close/>
                  <a:moveTo>
                    <a:pt x="6377" y="881"/>
                  </a:moveTo>
                  <a:lnTo>
                    <a:pt x="6358" y="887"/>
                  </a:lnTo>
                  <a:lnTo>
                    <a:pt x="6333" y="891"/>
                  </a:lnTo>
                  <a:cubicBezTo>
                    <a:pt x="6340" y="890"/>
                    <a:pt x="6346" y="887"/>
                    <a:pt x="6350" y="885"/>
                  </a:cubicBezTo>
                  <a:lnTo>
                    <a:pt x="6377" y="881"/>
                  </a:lnTo>
                  <a:close/>
                  <a:moveTo>
                    <a:pt x="6553" y="890"/>
                  </a:moveTo>
                  <a:lnTo>
                    <a:pt x="6527" y="897"/>
                  </a:lnTo>
                  <a:lnTo>
                    <a:pt x="6523" y="897"/>
                  </a:lnTo>
                  <a:lnTo>
                    <a:pt x="6546" y="890"/>
                  </a:lnTo>
                  <a:close/>
                  <a:moveTo>
                    <a:pt x="6169" y="863"/>
                  </a:moveTo>
                  <a:cubicBezTo>
                    <a:pt x="6172" y="863"/>
                    <a:pt x="6162" y="867"/>
                    <a:pt x="6155" y="870"/>
                  </a:cubicBezTo>
                  <a:cubicBezTo>
                    <a:pt x="6152" y="870"/>
                    <a:pt x="6137" y="875"/>
                    <a:pt x="6134" y="876"/>
                  </a:cubicBezTo>
                  <a:cubicBezTo>
                    <a:pt x="6090" y="884"/>
                    <a:pt x="6046" y="892"/>
                    <a:pt x="6006" y="900"/>
                  </a:cubicBezTo>
                  <a:cubicBezTo>
                    <a:pt x="6005" y="900"/>
                    <a:pt x="6005" y="900"/>
                    <a:pt x="6005" y="900"/>
                  </a:cubicBezTo>
                  <a:cubicBezTo>
                    <a:pt x="6003" y="900"/>
                    <a:pt x="6014" y="895"/>
                    <a:pt x="6016" y="894"/>
                  </a:cubicBezTo>
                  <a:cubicBezTo>
                    <a:pt x="6040" y="888"/>
                    <a:pt x="6062" y="882"/>
                    <a:pt x="6069" y="879"/>
                  </a:cubicBezTo>
                  <a:cubicBezTo>
                    <a:pt x="6121" y="869"/>
                    <a:pt x="6153" y="865"/>
                    <a:pt x="6169" y="863"/>
                  </a:cubicBezTo>
                  <a:close/>
                  <a:moveTo>
                    <a:pt x="1750" y="876"/>
                  </a:moveTo>
                  <a:cubicBezTo>
                    <a:pt x="1756" y="879"/>
                    <a:pt x="1762" y="885"/>
                    <a:pt x="1767" y="890"/>
                  </a:cubicBezTo>
                  <a:cubicBezTo>
                    <a:pt x="1765" y="894"/>
                    <a:pt x="1762" y="901"/>
                    <a:pt x="1757" y="901"/>
                  </a:cubicBezTo>
                  <a:cubicBezTo>
                    <a:pt x="1751" y="901"/>
                    <a:pt x="1745" y="897"/>
                    <a:pt x="1735" y="892"/>
                  </a:cubicBezTo>
                  <a:cubicBezTo>
                    <a:pt x="1742" y="884"/>
                    <a:pt x="1747" y="876"/>
                    <a:pt x="1750" y="876"/>
                  </a:cubicBezTo>
                  <a:close/>
                  <a:moveTo>
                    <a:pt x="7152" y="895"/>
                  </a:moveTo>
                  <a:cubicBezTo>
                    <a:pt x="7152" y="895"/>
                    <a:pt x="7155" y="898"/>
                    <a:pt x="7154" y="900"/>
                  </a:cubicBezTo>
                  <a:cubicBezTo>
                    <a:pt x="7154" y="900"/>
                    <a:pt x="7143" y="903"/>
                    <a:pt x="7137" y="904"/>
                  </a:cubicBezTo>
                  <a:cubicBezTo>
                    <a:pt x="7137" y="904"/>
                    <a:pt x="7136" y="903"/>
                    <a:pt x="7137" y="900"/>
                  </a:cubicBezTo>
                  <a:cubicBezTo>
                    <a:pt x="7137" y="900"/>
                    <a:pt x="7148" y="897"/>
                    <a:pt x="7152" y="895"/>
                  </a:cubicBezTo>
                  <a:close/>
                  <a:moveTo>
                    <a:pt x="7094" y="887"/>
                  </a:moveTo>
                  <a:cubicBezTo>
                    <a:pt x="7105" y="887"/>
                    <a:pt x="7114" y="889"/>
                    <a:pt x="7130" y="890"/>
                  </a:cubicBezTo>
                  <a:cubicBezTo>
                    <a:pt x="7096" y="897"/>
                    <a:pt x="7074" y="901"/>
                    <a:pt x="7055" y="904"/>
                  </a:cubicBezTo>
                  <a:lnTo>
                    <a:pt x="7055" y="906"/>
                  </a:lnTo>
                  <a:cubicBezTo>
                    <a:pt x="7052" y="906"/>
                    <a:pt x="7050" y="906"/>
                    <a:pt x="7047" y="906"/>
                  </a:cubicBezTo>
                  <a:cubicBezTo>
                    <a:pt x="7038" y="906"/>
                    <a:pt x="7033" y="904"/>
                    <a:pt x="7026" y="904"/>
                  </a:cubicBezTo>
                  <a:cubicBezTo>
                    <a:pt x="7043" y="898"/>
                    <a:pt x="7070" y="891"/>
                    <a:pt x="7079" y="888"/>
                  </a:cubicBezTo>
                  <a:cubicBezTo>
                    <a:pt x="7084" y="888"/>
                    <a:pt x="7089" y="887"/>
                    <a:pt x="7094" y="887"/>
                  </a:cubicBezTo>
                  <a:close/>
                  <a:moveTo>
                    <a:pt x="3152" y="887"/>
                  </a:moveTo>
                  <a:cubicBezTo>
                    <a:pt x="3153" y="891"/>
                    <a:pt x="3155" y="894"/>
                    <a:pt x="3159" y="904"/>
                  </a:cubicBezTo>
                  <a:cubicBezTo>
                    <a:pt x="3159" y="904"/>
                    <a:pt x="3153" y="907"/>
                    <a:pt x="3150" y="910"/>
                  </a:cubicBezTo>
                  <a:cubicBezTo>
                    <a:pt x="3147" y="907"/>
                    <a:pt x="3145" y="903"/>
                    <a:pt x="3145" y="900"/>
                  </a:cubicBezTo>
                  <a:cubicBezTo>
                    <a:pt x="3146" y="895"/>
                    <a:pt x="3149" y="891"/>
                    <a:pt x="3152" y="887"/>
                  </a:cubicBezTo>
                  <a:close/>
                  <a:moveTo>
                    <a:pt x="2477" y="878"/>
                  </a:moveTo>
                  <a:cubicBezTo>
                    <a:pt x="2484" y="888"/>
                    <a:pt x="2488" y="894"/>
                    <a:pt x="2490" y="900"/>
                  </a:cubicBezTo>
                  <a:cubicBezTo>
                    <a:pt x="2490" y="904"/>
                    <a:pt x="2481" y="912"/>
                    <a:pt x="2481" y="912"/>
                  </a:cubicBezTo>
                  <a:cubicBezTo>
                    <a:pt x="2475" y="909"/>
                    <a:pt x="2469" y="904"/>
                    <a:pt x="2466" y="898"/>
                  </a:cubicBezTo>
                  <a:cubicBezTo>
                    <a:pt x="2465" y="895"/>
                    <a:pt x="2471" y="890"/>
                    <a:pt x="2477" y="878"/>
                  </a:cubicBezTo>
                  <a:close/>
                  <a:moveTo>
                    <a:pt x="5625" y="903"/>
                  </a:moveTo>
                  <a:lnTo>
                    <a:pt x="5616" y="909"/>
                  </a:lnTo>
                  <a:cubicBezTo>
                    <a:pt x="5610" y="910"/>
                    <a:pt x="5601" y="912"/>
                    <a:pt x="5601" y="912"/>
                  </a:cubicBezTo>
                  <a:cubicBezTo>
                    <a:pt x="5601" y="912"/>
                    <a:pt x="5606" y="909"/>
                    <a:pt x="5607" y="907"/>
                  </a:cubicBezTo>
                  <a:lnTo>
                    <a:pt x="5625" y="903"/>
                  </a:lnTo>
                  <a:close/>
                  <a:moveTo>
                    <a:pt x="4626" y="873"/>
                  </a:moveTo>
                  <a:lnTo>
                    <a:pt x="4626" y="873"/>
                  </a:lnTo>
                  <a:cubicBezTo>
                    <a:pt x="4619" y="884"/>
                    <a:pt x="4616" y="890"/>
                    <a:pt x="4607" y="895"/>
                  </a:cubicBezTo>
                  <a:cubicBezTo>
                    <a:pt x="4597" y="903"/>
                    <a:pt x="4582" y="909"/>
                    <a:pt x="4570" y="915"/>
                  </a:cubicBezTo>
                  <a:lnTo>
                    <a:pt x="4603" y="888"/>
                  </a:lnTo>
                  <a:cubicBezTo>
                    <a:pt x="4608" y="884"/>
                    <a:pt x="4616" y="879"/>
                    <a:pt x="4626" y="873"/>
                  </a:cubicBezTo>
                  <a:close/>
                  <a:moveTo>
                    <a:pt x="2700" y="874"/>
                  </a:moveTo>
                  <a:cubicBezTo>
                    <a:pt x="2702" y="874"/>
                    <a:pt x="2703" y="875"/>
                    <a:pt x="2705" y="875"/>
                  </a:cubicBezTo>
                  <a:cubicBezTo>
                    <a:pt x="2709" y="875"/>
                    <a:pt x="2713" y="884"/>
                    <a:pt x="2722" y="894"/>
                  </a:cubicBezTo>
                  <a:cubicBezTo>
                    <a:pt x="2715" y="903"/>
                    <a:pt x="2711" y="909"/>
                    <a:pt x="2705" y="916"/>
                  </a:cubicBezTo>
                  <a:lnTo>
                    <a:pt x="2705" y="915"/>
                  </a:lnTo>
                  <a:cubicBezTo>
                    <a:pt x="2700" y="909"/>
                    <a:pt x="2694" y="903"/>
                    <a:pt x="2693" y="895"/>
                  </a:cubicBezTo>
                  <a:cubicBezTo>
                    <a:pt x="2689" y="885"/>
                    <a:pt x="2690" y="874"/>
                    <a:pt x="2700" y="874"/>
                  </a:cubicBezTo>
                  <a:close/>
                  <a:moveTo>
                    <a:pt x="4547" y="917"/>
                  </a:moveTo>
                  <a:cubicBezTo>
                    <a:pt x="4547" y="918"/>
                    <a:pt x="4544" y="922"/>
                    <a:pt x="4542" y="925"/>
                  </a:cubicBezTo>
                  <a:lnTo>
                    <a:pt x="4538" y="927"/>
                  </a:lnTo>
                  <a:lnTo>
                    <a:pt x="4538" y="927"/>
                  </a:lnTo>
                  <a:cubicBezTo>
                    <a:pt x="4537" y="927"/>
                    <a:pt x="4537" y="927"/>
                    <a:pt x="4536" y="926"/>
                  </a:cubicBezTo>
                  <a:lnTo>
                    <a:pt x="4536" y="926"/>
                  </a:lnTo>
                  <a:cubicBezTo>
                    <a:pt x="4536" y="926"/>
                    <a:pt x="4536" y="926"/>
                    <a:pt x="4536" y="926"/>
                  </a:cubicBezTo>
                  <a:cubicBezTo>
                    <a:pt x="4542" y="920"/>
                    <a:pt x="4547" y="918"/>
                    <a:pt x="4547" y="917"/>
                  </a:cubicBezTo>
                  <a:close/>
                  <a:moveTo>
                    <a:pt x="3246" y="882"/>
                  </a:moveTo>
                  <a:cubicBezTo>
                    <a:pt x="3250" y="891"/>
                    <a:pt x="3258" y="898"/>
                    <a:pt x="3256" y="903"/>
                  </a:cubicBezTo>
                  <a:cubicBezTo>
                    <a:pt x="3253" y="913"/>
                    <a:pt x="3246" y="920"/>
                    <a:pt x="3240" y="929"/>
                  </a:cubicBezTo>
                  <a:lnTo>
                    <a:pt x="3220" y="900"/>
                  </a:lnTo>
                  <a:cubicBezTo>
                    <a:pt x="3227" y="895"/>
                    <a:pt x="3234" y="890"/>
                    <a:pt x="3246" y="882"/>
                  </a:cubicBezTo>
                  <a:close/>
                  <a:moveTo>
                    <a:pt x="5289" y="907"/>
                  </a:moveTo>
                  <a:cubicBezTo>
                    <a:pt x="5291" y="907"/>
                    <a:pt x="5286" y="911"/>
                    <a:pt x="5279" y="917"/>
                  </a:cubicBezTo>
                  <a:cubicBezTo>
                    <a:pt x="5256" y="923"/>
                    <a:pt x="5240" y="926"/>
                    <a:pt x="5231" y="929"/>
                  </a:cubicBezTo>
                  <a:cubicBezTo>
                    <a:pt x="5226" y="929"/>
                    <a:pt x="5237" y="925"/>
                    <a:pt x="5240" y="922"/>
                  </a:cubicBezTo>
                  <a:cubicBezTo>
                    <a:pt x="5256" y="917"/>
                    <a:pt x="5275" y="912"/>
                    <a:pt x="5288" y="907"/>
                  </a:cubicBezTo>
                  <a:cubicBezTo>
                    <a:pt x="5289" y="907"/>
                    <a:pt x="5289" y="907"/>
                    <a:pt x="5289" y="907"/>
                  </a:cubicBezTo>
                  <a:close/>
                  <a:moveTo>
                    <a:pt x="6097" y="917"/>
                  </a:moveTo>
                  <a:lnTo>
                    <a:pt x="6078" y="925"/>
                  </a:lnTo>
                  <a:lnTo>
                    <a:pt x="6053" y="929"/>
                  </a:lnTo>
                  <a:cubicBezTo>
                    <a:pt x="6059" y="928"/>
                    <a:pt x="6066" y="925"/>
                    <a:pt x="6069" y="923"/>
                  </a:cubicBezTo>
                  <a:lnTo>
                    <a:pt x="6097" y="917"/>
                  </a:lnTo>
                  <a:close/>
                  <a:moveTo>
                    <a:pt x="5048" y="892"/>
                  </a:moveTo>
                  <a:cubicBezTo>
                    <a:pt x="5045" y="897"/>
                    <a:pt x="5034" y="904"/>
                    <a:pt x="5023" y="912"/>
                  </a:cubicBezTo>
                  <a:cubicBezTo>
                    <a:pt x="5012" y="915"/>
                    <a:pt x="4998" y="917"/>
                    <a:pt x="4979" y="922"/>
                  </a:cubicBezTo>
                  <a:cubicBezTo>
                    <a:pt x="4964" y="926"/>
                    <a:pt x="4959" y="928"/>
                    <a:pt x="4951" y="931"/>
                  </a:cubicBezTo>
                  <a:cubicBezTo>
                    <a:pt x="4957" y="928"/>
                    <a:pt x="4967" y="922"/>
                    <a:pt x="4967" y="922"/>
                  </a:cubicBezTo>
                  <a:cubicBezTo>
                    <a:pt x="4974" y="919"/>
                    <a:pt x="4977" y="919"/>
                    <a:pt x="4983" y="918"/>
                  </a:cubicBezTo>
                  <a:lnTo>
                    <a:pt x="4983" y="918"/>
                  </a:lnTo>
                  <a:cubicBezTo>
                    <a:pt x="4979" y="919"/>
                    <a:pt x="4975" y="921"/>
                    <a:pt x="4970" y="923"/>
                  </a:cubicBezTo>
                  <a:lnTo>
                    <a:pt x="4984" y="917"/>
                  </a:lnTo>
                  <a:lnTo>
                    <a:pt x="4984" y="917"/>
                  </a:lnTo>
                  <a:cubicBezTo>
                    <a:pt x="4983" y="918"/>
                    <a:pt x="4983" y="918"/>
                    <a:pt x="4983" y="918"/>
                  </a:cubicBezTo>
                  <a:lnTo>
                    <a:pt x="4983" y="918"/>
                  </a:lnTo>
                  <a:cubicBezTo>
                    <a:pt x="4995" y="912"/>
                    <a:pt x="5004" y="908"/>
                    <a:pt x="5010" y="904"/>
                  </a:cubicBezTo>
                  <a:lnTo>
                    <a:pt x="5010" y="906"/>
                  </a:lnTo>
                  <a:cubicBezTo>
                    <a:pt x="5025" y="900"/>
                    <a:pt x="5048" y="892"/>
                    <a:pt x="5048" y="892"/>
                  </a:cubicBezTo>
                  <a:close/>
                  <a:moveTo>
                    <a:pt x="7289" y="824"/>
                  </a:moveTo>
                  <a:cubicBezTo>
                    <a:pt x="7299" y="824"/>
                    <a:pt x="7307" y="826"/>
                    <a:pt x="7311" y="829"/>
                  </a:cubicBezTo>
                  <a:cubicBezTo>
                    <a:pt x="7196" y="853"/>
                    <a:pt x="7089" y="876"/>
                    <a:pt x="6982" y="900"/>
                  </a:cubicBezTo>
                  <a:cubicBezTo>
                    <a:pt x="6962" y="906"/>
                    <a:pt x="6952" y="910"/>
                    <a:pt x="6931" y="917"/>
                  </a:cubicBezTo>
                  <a:cubicBezTo>
                    <a:pt x="6914" y="922"/>
                    <a:pt x="6890" y="928"/>
                    <a:pt x="6870" y="932"/>
                  </a:cubicBezTo>
                  <a:cubicBezTo>
                    <a:pt x="6881" y="928"/>
                    <a:pt x="6906" y="917"/>
                    <a:pt x="6904" y="917"/>
                  </a:cubicBezTo>
                  <a:cubicBezTo>
                    <a:pt x="6880" y="917"/>
                    <a:pt x="6895" y="907"/>
                    <a:pt x="6912" y="897"/>
                  </a:cubicBezTo>
                  <a:cubicBezTo>
                    <a:pt x="6923" y="891"/>
                    <a:pt x="6933" y="884"/>
                    <a:pt x="6949" y="872"/>
                  </a:cubicBezTo>
                  <a:cubicBezTo>
                    <a:pt x="6963" y="879"/>
                    <a:pt x="6974" y="883"/>
                    <a:pt x="6991" y="883"/>
                  </a:cubicBezTo>
                  <a:cubicBezTo>
                    <a:pt x="7017" y="883"/>
                    <a:pt x="7060" y="873"/>
                    <a:pt x="7160" y="848"/>
                  </a:cubicBezTo>
                  <a:cubicBezTo>
                    <a:pt x="7215" y="835"/>
                    <a:pt x="7261" y="824"/>
                    <a:pt x="7289" y="824"/>
                  </a:cubicBezTo>
                  <a:close/>
                  <a:moveTo>
                    <a:pt x="6415" y="688"/>
                  </a:moveTo>
                  <a:cubicBezTo>
                    <a:pt x="6419" y="688"/>
                    <a:pt x="6419" y="689"/>
                    <a:pt x="6417" y="691"/>
                  </a:cubicBezTo>
                  <a:cubicBezTo>
                    <a:pt x="6405" y="698"/>
                    <a:pt x="6446" y="695"/>
                    <a:pt x="6362" y="720"/>
                  </a:cubicBezTo>
                  <a:lnTo>
                    <a:pt x="6280" y="748"/>
                  </a:lnTo>
                  <a:cubicBezTo>
                    <a:pt x="6230" y="764"/>
                    <a:pt x="6182" y="776"/>
                    <a:pt x="6163" y="776"/>
                  </a:cubicBezTo>
                  <a:cubicBezTo>
                    <a:pt x="6158" y="776"/>
                    <a:pt x="6155" y="775"/>
                    <a:pt x="6155" y="773"/>
                  </a:cubicBezTo>
                  <a:cubicBezTo>
                    <a:pt x="6155" y="773"/>
                    <a:pt x="6150" y="772"/>
                    <a:pt x="6147" y="772"/>
                  </a:cubicBezTo>
                  <a:cubicBezTo>
                    <a:pt x="6128" y="778"/>
                    <a:pt x="6091" y="791"/>
                    <a:pt x="6094" y="791"/>
                  </a:cubicBezTo>
                  <a:cubicBezTo>
                    <a:pt x="6111" y="791"/>
                    <a:pt x="6100" y="798"/>
                    <a:pt x="6072" y="810"/>
                  </a:cubicBezTo>
                  <a:cubicBezTo>
                    <a:pt x="6013" y="835"/>
                    <a:pt x="6012" y="835"/>
                    <a:pt x="5944" y="845"/>
                  </a:cubicBezTo>
                  <a:cubicBezTo>
                    <a:pt x="5935" y="848"/>
                    <a:pt x="5906" y="856"/>
                    <a:pt x="5882" y="860"/>
                  </a:cubicBezTo>
                  <a:cubicBezTo>
                    <a:pt x="5850" y="870"/>
                    <a:pt x="5813" y="881"/>
                    <a:pt x="5780" y="891"/>
                  </a:cubicBezTo>
                  <a:cubicBezTo>
                    <a:pt x="5782" y="888"/>
                    <a:pt x="5790" y="884"/>
                    <a:pt x="5790" y="884"/>
                  </a:cubicBezTo>
                  <a:lnTo>
                    <a:pt x="5790" y="884"/>
                  </a:lnTo>
                  <a:cubicBezTo>
                    <a:pt x="5790" y="884"/>
                    <a:pt x="5766" y="890"/>
                    <a:pt x="5753" y="892"/>
                  </a:cubicBezTo>
                  <a:cubicBezTo>
                    <a:pt x="5713" y="904"/>
                    <a:pt x="5674" y="917"/>
                    <a:pt x="5616" y="934"/>
                  </a:cubicBezTo>
                  <a:cubicBezTo>
                    <a:pt x="5637" y="922"/>
                    <a:pt x="5734" y="892"/>
                    <a:pt x="5729" y="887"/>
                  </a:cubicBezTo>
                  <a:cubicBezTo>
                    <a:pt x="5729" y="887"/>
                    <a:pt x="5812" y="857"/>
                    <a:pt x="5841" y="854"/>
                  </a:cubicBezTo>
                  <a:cubicBezTo>
                    <a:pt x="5871" y="851"/>
                    <a:pt x="5909" y="837"/>
                    <a:pt x="5944" y="826"/>
                  </a:cubicBezTo>
                  <a:cubicBezTo>
                    <a:pt x="5953" y="823"/>
                    <a:pt x="5963" y="819"/>
                    <a:pt x="5972" y="815"/>
                  </a:cubicBezTo>
                  <a:lnTo>
                    <a:pt x="5972" y="815"/>
                  </a:lnTo>
                  <a:cubicBezTo>
                    <a:pt x="5962" y="817"/>
                    <a:pt x="5949" y="822"/>
                    <a:pt x="5940" y="823"/>
                  </a:cubicBezTo>
                  <a:cubicBezTo>
                    <a:pt x="5872" y="845"/>
                    <a:pt x="5887" y="835"/>
                    <a:pt x="5855" y="842"/>
                  </a:cubicBezTo>
                  <a:cubicBezTo>
                    <a:pt x="5841" y="845"/>
                    <a:pt x="5832" y="847"/>
                    <a:pt x="5824" y="850"/>
                  </a:cubicBezTo>
                  <a:lnTo>
                    <a:pt x="5872" y="832"/>
                  </a:lnTo>
                  <a:cubicBezTo>
                    <a:pt x="5899" y="825"/>
                    <a:pt x="5933" y="816"/>
                    <a:pt x="5947" y="812"/>
                  </a:cubicBezTo>
                  <a:cubicBezTo>
                    <a:pt x="6037" y="791"/>
                    <a:pt x="6116" y="764"/>
                    <a:pt x="6196" y="738"/>
                  </a:cubicBezTo>
                  <a:cubicBezTo>
                    <a:pt x="6238" y="724"/>
                    <a:pt x="6272" y="714"/>
                    <a:pt x="6281" y="714"/>
                  </a:cubicBezTo>
                  <a:cubicBezTo>
                    <a:pt x="6282" y="714"/>
                    <a:pt x="6283" y="714"/>
                    <a:pt x="6283" y="714"/>
                  </a:cubicBezTo>
                  <a:cubicBezTo>
                    <a:pt x="6284" y="716"/>
                    <a:pt x="6261" y="725"/>
                    <a:pt x="6265" y="725"/>
                  </a:cubicBezTo>
                  <a:cubicBezTo>
                    <a:pt x="6267" y="725"/>
                    <a:pt x="6279" y="722"/>
                    <a:pt x="6312" y="712"/>
                  </a:cubicBezTo>
                  <a:cubicBezTo>
                    <a:pt x="6352" y="700"/>
                    <a:pt x="6402" y="688"/>
                    <a:pt x="6415" y="688"/>
                  </a:cubicBezTo>
                  <a:close/>
                  <a:moveTo>
                    <a:pt x="4934" y="934"/>
                  </a:moveTo>
                  <a:lnTo>
                    <a:pt x="4925" y="938"/>
                  </a:lnTo>
                  <a:cubicBezTo>
                    <a:pt x="4920" y="940"/>
                    <a:pt x="4914" y="941"/>
                    <a:pt x="4911" y="943"/>
                  </a:cubicBezTo>
                  <a:cubicBezTo>
                    <a:pt x="4911" y="943"/>
                    <a:pt x="4916" y="940"/>
                    <a:pt x="4917" y="938"/>
                  </a:cubicBezTo>
                  <a:lnTo>
                    <a:pt x="4934" y="934"/>
                  </a:lnTo>
                  <a:close/>
                  <a:moveTo>
                    <a:pt x="7029" y="925"/>
                  </a:moveTo>
                  <a:cubicBezTo>
                    <a:pt x="7037" y="925"/>
                    <a:pt x="7043" y="926"/>
                    <a:pt x="7054" y="926"/>
                  </a:cubicBezTo>
                  <a:cubicBezTo>
                    <a:pt x="7023" y="935"/>
                    <a:pt x="7001" y="941"/>
                    <a:pt x="6995" y="943"/>
                  </a:cubicBezTo>
                  <a:cubicBezTo>
                    <a:pt x="6980" y="941"/>
                    <a:pt x="6967" y="940"/>
                    <a:pt x="6954" y="940"/>
                  </a:cubicBezTo>
                  <a:cubicBezTo>
                    <a:pt x="6974" y="935"/>
                    <a:pt x="6996" y="929"/>
                    <a:pt x="7017" y="926"/>
                  </a:cubicBezTo>
                  <a:cubicBezTo>
                    <a:pt x="7022" y="925"/>
                    <a:pt x="7026" y="925"/>
                    <a:pt x="7029" y="925"/>
                  </a:cubicBezTo>
                  <a:close/>
                  <a:moveTo>
                    <a:pt x="6269" y="933"/>
                  </a:moveTo>
                  <a:cubicBezTo>
                    <a:pt x="6269" y="933"/>
                    <a:pt x="6268" y="933"/>
                    <a:pt x="6268" y="934"/>
                  </a:cubicBezTo>
                  <a:cubicBezTo>
                    <a:pt x="6258" y="937"/>
                    <a:pt x="6247" y="940"/>
                    <a:pt x="6237" y="944"/>
                  </a:cubicBezTo>
                  <a:cubicBezTo>
                    <a:pt x="6237" y="944"/>
                    <a:pt x="6233" y="943"/>
                    <a:pt x="6236" y="941"/>
                  </a:cubicBezTo>
                  <a:cubicBezTo>
                    <a:pt x="6245" y="938"/>
                    <a:pt x="6258" y="935"/>
                    <a:pt x="6269" y="933"/>
                  </a:cubicBezTo>
                  <a:close/>
                  <a:moveTo>
                    <a:pt x="6549" y="861"/>
                  </a:moveTo>
                  <a:cubicBezTo>
                    <a:pt x="6551" y="861"/>
                    <a:pt x="6553" y="861"/>
                    <a:pt x="6555" y="862"/>
                  </a:cubicBezTo>
                  <a:cubicBezTo>
                    <a:pt x="6558" y="863"/>
                    <a:pt x="6547" y="867"/>
                    <a:pt x="6543" y="870"/>
                  </a:cubicBezTo>
                  <a:cubicBezTo>
                    <a:pt x="6525" y="879"/>
                    <a:pt x="6509" y="887"/>
                    <a:pt x="6487" y="897"/>
                  </a:cubicBezTo>
                  <a:cubicBezTo>
                    <a:pt x="6483" y="898"/>
                    <a:pt x="6455" y="907"/>
                    <a:pt x="6439" y="912"/>
                  </a:cubicBezTo>
                  <a:cubicBezTo>
                    <a:pt x="6425" y="915"/>
                    <a:pt x="6414" y="915"/>
                    <a:pt x="6409" y="915"/>
                  </a:cubicBezTo>
                  <a:cubicBezTo>
                    <a:pt x="6405" y="915"/>
                    <a:pt x="6412" y="910"/>
                    <a:pt x="6418" y="909"/>
                  </a:cubicBezTo>
                  <a:cubicBezTo>
                    <a:pt x="6434" y="901"/>
                    <a:pt x="6436" y="897"/>
                    <a:pt x="6429" y="897"/>
                  </a:cubicBezTo>
                  <a:cubicBezTo>
                    <a:pt x="6416" y="897"/>
                    <a:pt x="6376" y="907"/>
                    <a:pt x="6333" y="917"/>
                  </a:cubicBezTo>
                  <a:lnTo>
                    <a:pt x="6268" y="934"/>
                  </a:lnTo>
                  <a:lnTo>
                    <a:pt x="6268" y="934"/>
                  </a:lnTo>
                  <a:lnTo>
                    <a:pt x="6271" y="932"/>
                  </a:lnTo>
                  <a:lnTo>
                    <a:pt x="6271" y="932"/>
                  </a:lnTo>
                  <a:cubicBezTo>
                    <a:pt x="6270" y="932"/>
                    <a:pt x="6270" y="932"/>
                    <a:pt x="6269" y="933"/>
                  </a:cubicBezTo>
                  <a:lnTo>
                    <a:pt x="6269" y="933"/>
                  </a:lnTo>
                  <a:cubicBezTo>
                    <a:pt x="6274" y="929"/>
                    <a:pt x="6277" y="928"/>
                    <a:pt x="6280" y="925"/>
                  </a:cubicBezTo>
                  <a:lnTo>
                    <a:pt x="6280" y="925"/>
                  </a:lnTo>
                  <a:lnTo>
                    <a:pt x="6196" y="945"/>
                  </a:lnTo>
                  <a:cubicBezTo>
                    <a:pt x="6203" y="943"/>
                    <a:pt x="6206" y="941"/>
                    <a:pt x="6218" y="937"/>
                  </a:cubicBezTo>
                  <a:cubicBezTo>
                    <a:pt x="6266" y="922"/>
                    <a:pt x="6342" y="900"/>
                    <a:pt x="6362" y="894"/>
                  </a:cubicBezTo>
                  <a:cubicBezTo>
                    <a:pt x="6421" y="884"/>
                    <a:pt x="6519" y="861"/>
                    <a:pt x="6549" y="861"/>
                  </a:cubicBezTo>
                  <a:close/>
                  <a:moveTo>
                    <a:pt x="1790" y="940"/>
                  </a:moveTo>
                  <a:cubicBezTo>
                    <a:pt x="1792" y="941"/>
                    <a:pt x="1795" y="944"/>
                    <a:pt x="1795" y="944"/>
                  </a:cubicBezTo>
                  <a:lnTo>
                    <a:pt x="1788" y="950"/>
                  </a:lnTo>
                  <a:lnTo>
                    <a:pt x="1784" y="947"/>
                  </a:lnTo>
                  <a:lnTo>
                    <a:pt x="1790" y="940"/>
                  </a:lnTo>
                  <a:close/>
                  <a:moveTo>
                    <a:pt x="2886" y="951"/>
                  </a:moveTo>
                  <a:lnTo>
                    <a:pt x="2889" y="955"/>
                  </a:lnTo>
                  <a:lnTo>
                    <a:pt x="2889" y="955"/>
                  </a:lnTo>
                  <a:cubicBezTo>
                    <a:pt x="2887" y="958"/>
                    <a:pt x="2883" y="960"/>
                    <a:pt x="2883" y="960"/>
                  </a:cubicBezTo>
                  <a:lnTo>
                    <a:pt x="2878" y="957"/>
                  </a:lnTo>
                  <a:lnTo>
                    <a:pt x="2886" y="951"/>
                  </a:lnTo>
                  <a:close/>
                  <a:moveTo>
                    <a:pt x="2724" y="938"/>
                  </a:moveTo>
                  <a:cubicBezTo>
                    <a:pt x="2728" y="943"/>
                    <a:pt x="2734" y="947"/>
                    <a:pt x="2738" y="953"/>
                  </a:cubicBezTo>
                  <a:cubicBezTo>
                    <a:pt x="2740" y="956"/>
                    <a:pt x="2737" y="960"/>
                    <a:pt x="2737" y="965"/>
                  </a:cubicBezTo>
                  <a:lnTo>
                    <a:pt x="2713" y="950"/>
                  </a:lnTo>
                  <a:cubicBezTo>
                    <a:pt x="2715" y="947"/>
                    <a:pt x="2718" y="944"/>
                    <a:pt x="2724" y="938"/>
                  </a:cubicBezTo>
                  <a:close/>
                  <a:moveTo>
                    <a:pt x="3760" y="941"/>
                  </a:moveTo>
                  <a:cubicBezTo>
                    <a:pt x="3760" y="948"/>
                    <a:pt x="3761" y="954"/>
                    <a:pt x="3761" y="960"/>
                  </a:cubicBezTo>
                  <a:cubicBezTo>
                    <a:pt x="3761" y="963"/>
                    <a:pt x="3758" y="968"/>
                    <a:pt x="3758" y="970"/>
                  </a:cubicBezTo>
                  <a:lnTo>
                    <a:pt x="3755" y="954"/>
                  </a:lnTo>
                  <a:cubicBezTo>
                    <a:pt x="3755" y="951"/>
                    <a:pt x="3757" y="947"/>
                    <a:pt x="3760" y="941"/>
                  </a:cubicBezTo>
                  <a:close/>
                  <a:moveTo>
                    <a:pt x="6711" y="912"/>
                  </a:moveTo>
                  <a:cubicBezTo>
                    <a:pt x="6723" y="912"/>
                    <a:pt x="6702" y="921"/>
                    <a:pt x="6698" y="925"/>
                  </a:cubicBezTo>
                  <a:cubicBezTo>
                    <a:pt x="6695" y="928"/>
                    <a:pt x="6681" y="932"/>
                    <a:pt x="6673" y="935"/>
                  </a:cubicBezTo>
                  <a:cubicBezTo>
                    <a:pt x="6668" y="934"/>
                    <a:pt x="6661" y="934"/>
                    <a:pt x="6661" y="934"/>
                  </a:cubicBezTo>
                  <a:cubicBezTo>
                    <a:pt x="6666" y="928"/>
                    <a:pt x="6665" y="926"/>
                    <a:pt x="6659" y="926"/>
                  </a:cubicBezTo>
                  <a:cubicBezTo>
                    <a:pt x="6648" y="926"/>
                    <a:pt x="6622" y="934"/>
                    <a:pt x="6590" y="944"/>
                  </a:cubicBezTo>
                  <a:cubicBezTo>
                    <a:pt x="6584" y="945"/>
                    <a:pt x="6580" y="947"/>
                    <a:pt x="6574" y="950"/>
                  </a:cubicBezTo>
                  <a:lnTo>
                    <a:pt x="6493" y="970"/>
                  </a:lnTo>
                  <a:cubicBezTo>
                    <a:pt x="6493" y="966"/>
                    <a:pt x="6495" y="963"/>
                    <a:pt x="6495" y="963"/>
                  </a:cubicBezTo>
                  <a:cubicBezTo>
                    <a:pt x="6522" y="943"/>
                    <a:pt x="6522" y="943"/>
                    <a:pt x="6589" y="934"/>
                  </a:cubicBezTo>
                  <a:lnTo>
                    <a:pt x="6589" y="932"/>
                  </a:lnTo>
                  <a:cubicBezTo>
                    <a:pt x="6618" y="928"/>
                    <a:pt x="6650" y="922"/>
                    <a:pt x="6681" y="916"/>
                  </a:cubicBezTo>
                  <a:cubicBezTo>
                    <a:pt x="6698" y="913"/>
                    <a:pt x="6707" y="912"/>
                    <a:pt x="6711" y="912"/>
                  </a:cubicBezTo>
                  <a:close/>
                  <a:moveTo>
                    <a:pt x="1756" y="975"/>
                  </a:moveTo>
                  <a:lnTo>
                    <a:pt x="1756" y="975"/>
                  </a:lnTo>
                  <a:lnTo>
                    <a:pt x="1756" y="975"/>
                  </a:lnTo>
                  <a:cubicBezTo>
                    <a:pt x="1756" y="975"/>
                    <a:pt x="1756" y="975"/>
                    <a:pt x="1756" y="975"/>
                  </a:cubicBezTo>
                  <a:close/>
                  <a:moveTo>
                    <a:pt x="1756" y="977"/>
                  </a:moveTo>
                  <a:lnTo>
                    <a:pt x="1765" y="979"/>
                  </a:lnTo>
                  <a:lnTo>
                    <a:pt x="1763" y="981"/>
                  </a:lnTo>
                  <a:lnTo>
                    <a:pt x="1763" y="981"/>
                  </a:lnTo>
                  <a:cubicBezTo>
                    <a:pt x="1759" y="979"/>
                    <a:pt x="1757" y="978"/>
                    <a:pt x="1756" y="977"/>
                  </a:cubicBezTo>
                  <a:close/>
                  <a:moveTo>
                    <a:pt x="3189" y="894"/>
                  </a:moveTo>
                  <a:cubicBezTo>
                    <a:pt x="3196" y="909"/>
                    <a:pt x="3200" y="929"/>
                    <a:pt x="3212" y="938"/>
                  </a:cubicBezTo>
                  <a:cubicBezTo>
                    <a:pt x="3235" y="956"/>
                    <a:pt x="3204" y="967"/>
                    <a:pt x="3204" y="983"/>
                  </a:cubicBezTo>
                  <a:lnTo>
                    <a:pt x="3204" y="983"/>
                  </a:lnTo>
                  <a:lnTo>
                    <a:pt x="3178" y="898"/>
                  </a:lnTo>
                  <a:lnTo>
                    <a:pt x="3189" y="894"/>
                  </a:lnTo>
                  <a:close/>
                  <a:moveTo>
                    <a:pt x="1753" y="981"/>
                  </a:moveTo>
                  <a:cubicBezTo>
                    <a:pt x="1756" y="982"/>
                    <a:pt x="1759" y="983"/>
                    <a:pt x="1762" y="983"/>
                  </a:cubicBezTo>
                  <a:lnTo>
                    <a:pt x="1762" y="983"/>
                  </a:lnTo>
                  <a:lnTo>
                    <a:pt x="1760" y="987"/>
                  </a:lnTo>
                  <a:lnTo>
                    <a:pt x="1753" y="981"/>
                  </a:lnTo>
                  <a:close/>
                  <a:moveTo>
                    <a:pt x="2534" y="957"/>
                  </a:moveTo>
                  <a:cubicBezTo>
                    <a:pt x="2537" y="965"/>
                    <a:pt x="2541" y="969"/>
                    <a:pt x="2541" y="975"/>
                  </a:cubicBezTo>
                  <a:cubicBezTo>
                    <a:pt x="2543" y="978"/>
                    <a:pt x="2540" y="982"/>
                    <a:pt x="2538" y="987"/>
                  </a:cubicBezTo>
                  <a:cubicBezTo>
                    <a:pt x="2535" y="981"/>
                    <a:pt x="2531" y="976"/>
                    <a:pt x="2530" y="970"/>
                  </a:cubicBezTo>
                  <a:cubicBezTo>
                    <a:pt x="2528" y="968"/>
                    <a:pt x="2532" y="963"/>
                    <a:pt x="2534" y="957"/>
                  </a:cubicBezTo>
                  <a:close/>
                  <a:moveTo>
                    <a:pt x="6999" y="962"/>
                  </a:moveTo>
                  <a:cubicBezTo>
                    <a:pt x="7005" y="962"/>
                    <a:pt x="7005" y="966"/>
                    <a:pt x="6998" y="970"/>
                  </a:cubicBezTo>
                  <a:cubicBezTo>
                    <a:pt x="6992" y="973"/>
                    <a:pt x="6964" y="982"/>
                    <a:pt x="6958" y="982"/>
                  </a:cubicBezTo>
                  <a:cubicBezTo>
                    <a:pt x="6931" y="984"/>
                    <a:pt x="6906" y="985"/>
                    <a:pt x="6881" y="987"/>
                  </a:cubicBezTo>
                  <a:lnTo>
                    <a:pt x="6890" y="981"/>
                  </a:lnTo>
                  <a:lnTo>
                    <a:pt x="6999" y="963"/>
                  </a:lnTo>
                  <a:lnTo>
                    <a:pt x="6999" y="962"/>
                  </a:lnTo>
                  <a:close/>
                  <a:moveTo>
                    <a:pt x="1767" y="985"/>
                  </a:moveTo>
                  <a:cubicBezTo>
                    <a:pt x="1775" y="988"/>
                    <a:pt x="1777" y="989"/>
                    <a:pt x="1779" y="991"/>
                  </a:cubicBezTo>
                  <a:cubicBezTo>
                    <a:pt x="1776" y="993"/>
                    <a:pt x="1772" y="994"/>
                    <a:pt x="1772" y="994"/>
                  </a:cubicBezTo>
                  <a:cubicBezTo>
                    <a:pt x="1770" y="993"/>
                    <a:pt x="1767" y="990"/>
                    <a:pt x="1766" y="985"/>
                  </a:cubicBezTo>
                  <a:lnTo>
                    <a:pt x="1767" y="985"/>
                  </a:lnTo>
                  <a:close/>
                  <a:moveTo>
                    <a:pt x="3433" y="960"/>
                  </a:moveTo>
                  <a:cubicBezTo>
                    <a:pt x="3441" y="960"/>
                    <a:pt x="3449" y="972"/>
                    <a:pt x="3458" y="972"/>
                  </a:cubicBezTo>
                  <a:cubicBezTo>
                    <a:pt x="3459" y="972"/>
                    <a:pt x="3459" y="972"/>
                    <a:pt x="3459" y="972"/>
                  </a:cubicBezTo>
                  <a:cubicBezTo>
                    <a:pt x="3459" y="972"/>
                    <a:pt x="3462" y="979"/>
                    <a:pt x="3462" y="984"/>
                  </a:cubicBezTo>
                  <a:cubicBezTo>
                    <a:pt x="3461" y="987"/>
                    <a:pt x="3461" y="993"/>
                    <a:pt x="3458" y="994"/>
                  </a:cubicBezTo>
                  <a:cubicBezTo>
                    <a:pt x="3455" y="995"/>
                    <a:pt x="3452" y="996"/>
                    <a:pt x="3448" y="996"/>
                  </a:cubicBezTo>
                  <a:cubicBezTo>
                    <a:pt x="3436" y="996"/>
                    <a:pt x="3421" y="990"/>
                    <a:pt x="3417" y="981"/>
                  </a:cubicBezTo>
                  <a:cubicBezTo>
                    <a:pt x="3415" y="976"/>
                    <a:pt x="3420" y="970"/>
                    <a:pt x="3423" y="966"/>
                  </a:cubicBezTo>
                  <a:cubicBezTo>
                    <a:pt x="3426" y="961"/>
                    <a:pt x="3429" y="960"/>
                    <a:pt x="3433" y="960"/>
                  </a:cubicBezTo>
                  <a:close/>
                  <a:moveTo>
                    <a:pt x="2797" y="932"/>
                  </a:moveTo>
                  <a:cubicBezTo>
                    <a:pt x="2812" y="932"/>
                    <a:pt x="2820" y="940"/>
                    <a:pt x="2825" y="951"/>
                  </a:cubicBezTo>
                  <a:cubicBezTo>
                    <a:pt x="2830" y="960"/>
                    <a:pt x="2824" y="975"/>
                    <a:pt x="2821" y="988"/>
                  </a:cubicBezTo>
                  <a:cubicBezTo>
                    <a:pt x="2821" y="991"/>
                    <a:pt x="2814" y="993"/>
                    <a:pt x="2809" y="994"/>
                  </a:cubicBezTo>
                  <a:cubicBezTo>
                    <a:pt x="2807" y="989"/>
                    <a:pt x="2805" y="988"/>
                    <a:pt x="2803" y="988"/>
                  </a:cubicBezTo>
                  <a:cubicBezTo>
                    <a:pt x="2798" y="988"/>
                    <a:pt x="2791" y="1000"/>
                    <a:pt x="2785" y="1000"/>
                  </a:cubicBezTo>
                  <a:cubicBezTo>
                    <a:pt x="2783" y="1000"/>
                    <a:pt x="2781" y="998"/>
                    <a:pt x="2778" y="993"/>
                  </a:cubicBezTo>
                  <a:cubicBezTo>
                    <a:pt x="2777" y="990"/>
                    <a:pt x="2772" y="987"/>
                    <a:pt x="2769" y="984"/>
                  </a:cubicBezTo>
                  <a:cubicBezTo>
                    <a:pt x="2783" y="968"/>
                    <a:pt x="2780" y="954"/>
                    <a:pt x="2762" y="943"/>
                  </a:cubicBezTo>
                  <a:cubicBezTo>
                    <a:pt x="2767" y="939"/>
                    <a:pt x="2773" y="937"/>
                    <a:pt x="2773" y="937"/>
                  </a:cubicBezTo>
                  <a:lnTo>
                    <a:pt x="2773" y="937"/>
                  </a:lnTo>
                  <a:cubicBezTo>
                    <a:pt x="2773" y="937"/>
                    <a:pt x="2772" y="937"/>
                    <a:pt x="2771" y="938"/>
                  </a:cubicBezTo>
                  <a:cubicBezTo>
                    <a:pt x="2781" y="934"/>
                    <a:pt x="2790" y="932"/>
                    <a:pt x="2797" y="932"/>
                  </a:cubicBezTo>
                  <a:close/>
                  <a:moveTo>
                    <a:pt x="6602" y="987"/>
                  </a:moveTo>
                  <a:lnTo>
                    <a:pt x="6602" y="987"/>
                  </a:lnTo>
                  <a:cubicBezTo>
                    <a:pt x="6565" y="995"/>
                    <a:pt x="6545" y="1001"/>
                    <a:pt x="6521" y="1007"/>
                  </a:cubicBezTo>
                  <a:cubicBezTo>
                    <a:pt x="6517" y="1008"/>
                    <a:pt x="6514" y="1008"/>
                    <a:pt x="6511" y="1008"/>
                  </a:cubicBezTo>
                  <a:cubicBezTo>
                    <a:pt x="6507" y="1008"/>
                    <a:pt x="6504" y="1008"/>
                    <a:pt x="6500" y="1009"/>
                  </a:cubicBezTo>
                  <a:cubicBezTo>
                    <a:pt x="6517" y="1003"/>
                    <a:pt x="6530" y="998"/>
                    <a:pt x="6549" y="993"/>
                  </a:cubicBezTo>
                  <a:cubicBezTo>
                    <a:pt x="6552" y="993"/>
                    <a:pt x="6564" y="991"/>
                    <a:pt x="6602" y="987"/>
                  </a:cubicBezTo>
                  <a:close/>
                  <a:moveTo>
                    <a:pt x="6384" y="998"/>
                  </a:moveTo>
                  <a:cubicBezTo>
                    <a:pt x="6384" y="998"/>
                    <a:pt x="6386" y="1001"/>
                    <a:pt x="6389" y="1004"/>
                  </a:cubicBezTo>
                  <a:cubicBezTo>
                    <a:pt x="6383" y="1006"/>
                    <a:pt x="6369" y="1009"/>
                    <a:pt x="6355" y="1012"/>
                  </a:cubicBezTo>
                  <a:cubicBezTo>
                    <a:pt x="6355" y="1012"/>
                    <a:pt x="6349" y="1010"/>
                    <a:pt x="6353" y="1009"/>
                  </a:cubicBezTo>
                  <a:cubicBezTo>
                    <a:pt x="6358" y="1007"/>
                    <a:pt x="6372" y="1001"/>
                    <a:pt x="6384" y="998"/>
                  </a:cubicBezTo>
                  <a:close/>
                  <a:moveTo>
                    <a:pt x="4890" y="958"/>
                  </a:moveTo>
                  <a:cubicBezTo>
                    <a:pt x="4891" y="958"/>
                    <a:pt x="4891" y="958"/>
                    <a:pt x="4891" y="959"/>
                  </a:cubicBezTo>
                  <a:cubicBezTo>
                    <a:pt x="4884" y="968"/>
                    <a:pt x="4869" y="976"/>
                    <a:pt x="4853" y="990"/>
                  </a:cubicBezTo>
                  <a:cubicBezTo>
                    <a:pt x="4820" y="1000"/>
                    <a:pt x="4798" y="1007"/>
                    <a:pt x="4782" y="1013"/>
                  </a:cubicBezTo>
                  <a:cubicBezTo>
                    <a:pt x="4782" y="1013"/>
                    <a:pt x="4800" y="1003"/>
                    <a:pt x="4808" y="997"/>
                  </a:cubicBezTo>
                  <a:lnTo>
                    <a:pt x="4845" y="975"/>
                  </a:lnTo>
                  <a:cubicBezTo>
                    <a:pt x="4853" y="972"/>
                    <a:pt x="4869" y="965"/>
                    <a:pt x="4872" y="963"/>
                  </a:cubicBezTo>
                  <a:cubicBezTo>
                    <a:pt x="4879" y="961"/>
                    <a:pt x="4888" y="958"/>
                    <a:pt x="4890" y="958"/>
                  </a:cubicBezTo>
                  <a:close/>
                  <a:moveTo>
                    <a:pt x="6717" y="1009"/>
                  </a:moveTo>
                  <a:cubicBezTo>
                    <a:pt x="6739" y="1012"/>
                    <a:pt x="6758" y="1016"/>
                    <a:pt x="6774" y="1020"/>
                  </a:cubicBezTo>
                  <a:cubicBezTo>
                    <a:pt x="6774" y="1020"/>
                    <a:pt x="6751" y="1028"/>
                    <a:pt x="6742" y="1031"/>
                  </a:cubicBezTo>
                  <a:cubicBezTo>
                    <a:pt x="6720" y="1033"/>
                    <a:pt x="6703" y="1034"/>
                    <a:pt x="6690" y="1034"/>
                  </a:cubicBezTo>
                  <a:cubicBezTo>
                    <a:pt x="6663" y="1034"/>
                    <a:pt x="6657" y="1029"/>
                    <a:pt x="6677" y="1020"/>
                  </a:cubicBezTo>
                  <a:cubicBezTo>
                    <a:pt x="6683" y="1019"/>
                    <a:pt x="6717" y="1009"/>
                    <a:pt x="6717" y="1009"/>
                  </a:cubicBezTo>
                  <a:close/>
                  <a:moveTo>
                    <a:pt x="2624" y="1013"/>
                  </a:moveTo>
                  <a:cubicBezTo>
                    <a:pt x="2628" y="1013"/>
                    <a:pt x="2634" y="1019"/>
                    <a:pt x="2644" y="1025"/>
                  </a:cubicBezTo>
                  <a:cubicBezTo>
                    <a:pt x="2635" y="1032"/>
                    <a:pt x="2628" y="1040"/>
                    <a:pt x="2628" y="1040"/>
                  </a:cubicBezTo>
                  <a:cubicBezTo>
                    <a:pt x="2619" y="1034"/>
                    <a:pt x="2610" y="1026"/>
                    <a:pt x="2602" y="1020"/>
                  </a:cubicBezTo>
                  <a:cubicBezTo>
                    <a:pt x="2609" y="1018"/>
                    <a:pt x="2616" y="1013"/>
                    <a:pt x="2624" y="1013"/>
                  </a:cubicBezTo>
                  <a:close/>
                  <a:moveTo>
                    <a:pt x="3739" y="1000"/>
                  </a:moveTo>
                  <a:cubicBezTo>
                    <a:pt x="3742" y="1001"/>
                    <a:pt x="3745" y="1009"/>
                    <a:pt x="3749" y="1015"/>
                  </a:cubicBezTo>
                  <a:cubicBezTo>
                    <a:pt x="3745" y="1026"/>
                    <a:pt x="3742" y="1034"/>
                    <a:pt x="3739" y="1041"/>
                  </a:cubicBezTo>
                  <a:cubicBezTo>
                    <a:pt x="3736" y="1035"/>
                    <a:pt x="3732" y="1031"/>
                    <a:pt x="3732" y="1025"/>
                  </a:cubicBezTo>
                  <a:cubicBezTo>
                    <a:pt x="3730" y="1015"/>
                    <a:pt x="3727" y="1000"/>
                    <a:pt x="3739" y="1000"/>
                  </a:cubicBezTo>
                  <a:close/>
                  <a:moveTo>
                    <a:pt x="3395" y="267"/>
                  </a:moveTo>
                  <a:lnTo>
                    <a:pt x="3395" y="267"/>
                  </a:lnTo>
                  <a:cubicBezTo>
                    <a:pt x="3371" y="297"/>
                    <a:pt x="3352" y="322"/>
                    <a:pt x="3331" y="347"/>
                  </a:cubicBezTo>
                  <a:cubicBezTo>
                    <a:pt x="3325" y="354"/>
                    <a:pt x="3320" y="369"/>
                    <a:pt x="3323" y="375"/>
                  </a:cubicBezTo>
                  <a:cubicBezTo>
                    <a:pt x="3325" y="380"/>
                    <a:pt x="3329" y="382"/>
                    <a:pt x="3332" y="382"/>
                  </a:cubicBezTo>
                  <a:cubicBezTo>
                    <a:pt x="3338" y="382"/>
                    <a:pt x="3343" y="378"/>
                    <a:pt x="3348" y="372"/>
                  </a:cubicBezTo>
                  <a:lnTo>
                    <a:pt x="3352" y="367"/>
                  </a:lnTo>
                  <a:cubicBezTo>
                    <a:pt x="3356" y="368"/>
                    <a:pt x="3359" y="368"/>
                    <a:pt x="3363" y="368"/>
                  </a:cubicBezTo>
                  <a:cubicBezTo>
                    <a:pt x="3397" y="368"/>
                    <a:pt x="3404" y="335"/>
                    <a:pt x="3412" y="304"/>
                  </a:cubicBezTo>
                  <a:cubicBezTo>
                    <a:pt x="3429" y="321"/>
                    <a:pt x="3439" y="346"/>
                    <a:pt x="3464" y="346"/>
                  </a:cubicBezTo>
                  <a:cubicBezTo>
                    <a:pt x="3468" y="346"/>
                    <a:pt x="3473" y="346"/>
                    <a:pt x="3479" y="344"/>
                  </a:cubicBezTo>
                  <a:cubicBezTo>
                    <a:pt x="3479" y="343"/>
                    <a:pt x="3479" y="343"/>
                    <a:pt x="3480" y="343"/>
                  </a:cubicBezTo>
                  <a:cubicBezTo>
                    <a:pt x="3486" y="343"/>
                    <a:pt x="3501" y="356"/>
                    <a:pt x="3501" y="363"/>
                  </a:cubicBezTo>
                  <a:cubicBezTo>
                    <a:pt x="3507" y="404"/>
                    <a:pt x="3527" y="420"/>
                    <a:pt x="3559" y="420"/>
                  </a:cubicBezTo>
                  <a:cubicBezTo>
                    <a:pt x="3563" y="420"/>
                    <a:pt x="3568" y="419"/>
                    <a:pt x="3573" y="419"/>
                  </a:cubicBezTo>
                  <a:cubicBezTo>
                    <a:pt x="3573" y="419"/>
                    <a:pt x="3573" y="419"/>
                    <a:pt x="3574" y="419"/>
                  </a:cubicBezTo>
                  <a:cubicBezTo>
                    <a:pt x="3577" y="419"/>
                    <a:pt x="3583" y="425"/>
                    <a:pt x="3584" y="429"/>
                  </a:cubicBezTo>
                  <a:cubicBezTo>
                    <a:pt x="3584" y="433"/>
                    <a:pt x="3580" y="444"/>
                    <a:pt x="3577" y="444"/>
                  </a:cubicBezTo>
                  <a:cubicBezTo>
                    <a:pt x="3562" y="445"/>
                    <a:pt x="3548" y="455"/>
                    <a:pt x="3532" y="455"/>
                  </a:cubicBezTo>
                  <a:cubicBezTo>
                    <a:pt x="3527" y="455"/>
                    <a:pt x="3522" y="454"/>
                    <a:pt x="3517" y="451"/>
                  </a:cubicBezTo>
                  <a:cubicBezTo>
                    <a:pt x="3516" y="451"/>
                    <a:pt x="3515" y="451"/>
                    <a:pt x="3514" y="451"/>
                  </a:cubicBezTo>
                  <a:cubicBezTo>
                    <a:pt x="3509" y="451"/>
                    <a:pt x="3498" y="457"/>
                    <a:pt x="3498" y="460"/>
                  </a:cubicBezTo>
                  <a:cubicBezTo>
                    <a:pt x="3498" y="470"/>
                    <a:pt x="3499" y="485"/>
                    <a:pt x="3506" y="491"/>
                  </a:cubicBezTo>
                  <a:cubicBezTo>
                    <a:pt x="3526" y="510"/>
                    <a:pt x="3527" y="510"/>
                    <a:pt x="3524" y="514"/>
                  </a:cubicBezTo>
                  <a:cubicBezTo>
                    <a:pt x="3517" y="524"/>
                    <a:pt x="3511" y="534"/>
                    <a:pt x="3502" y="534"/>
                  </a:cubicBezTo>
                  <a:cubicBezTo>
                    <a:pt x="3497" y="534"/>
                    <a:pt x="3491" y="532"/>
                    <a:pt x="3484" y="525"/>
                  </a:cubicBezTo>
                  <a:cubicBezTo>
                    <a:pt x="3482" y="522"/>
                    <a:pt x="3479" y="521"/>
                    <a:pt x="3476" y="521"/>
                  </a:cubicBezTo>
                  <a:cubicBezTo>
                    <a:pt x="3470" y="521"/>
                    <a:pt x="3464" y="526"/>
                    <a:pt x="3465" y="538"/>
                  </a:cubicBezTo>
                  <a:lnTo>
                    <a:pt x="3467" y="572"/>
                  </a:lnTo>
                  <a:cubicBezTo>
                    <a:pt x="3467" y="585"/>
                    <a:pt x="3472" y="591"/>
                    <a:pt x="3482" y="591"/>
                  </a:cubicBezTo>
                  <a:cubicBezTo>
                    <a:pt x="3483" y="591"/>
                    <a:pt x="3485" y="591"/>
                    <a:pt x="3486" y="591"/>
                  </a:cubicBezTo>
                  <a:cubicBezTo>
                    <a:pt x="3504" y="591"/>
                    <a:pt x="3509" y="584"/>
                    <a:pt x="3505" y="566"/>
                  </a:cubicBezTo>
                  <a:cubicBezTo>
                    <a:pt x="3505" y="560"/>
                    <a:pt x="3506" y="554"/>
                    <a:pt x="3514" y="547"/>
                  </a:cubicBezTo>
                  <a:lnTo>
                    <a:pt x="3521" y="598"/>
                  </a:lnTo>
                  <a:lnTo>
                    <a:pt x="3540" y="673"/>
                  </a:lnTo>
                  <a:cubicBezTo>
                    <a:pt x="3540" y="678"/>
                    <a:pt x="3549" y="679"/>
                    <a:pt x="3554" y="682"/>
                  </a:cubicBezTo>
                  <a:cubicBezTo>
                    <a:pt x="3558" y="672"/>
                    <a:pt x="3564" y="670"/>
                    <a:pt x="3571" y="670"/>
                  </a:cubicBezTo>
                  <a:cubicBezTo>
                    <a:pt x="3578" y="670"/>
                    <a:pt x="3585" y="672"/>
                    <a:pt x="3593" y="672"/>
                  </a:cubicBezTo>
                  <a:cubicBezTo>
                    <a:pt x="3598" y="672"/>
                    <a:pt x="3603" y="671"/>
                    <a:pt x="3608" y="666"/>
                  </a:cubicBezTo>
                  <a:cubicBezTo>
                    <a:pt x="3623" y="650"/>
                    <a:pt x="3642" y="636"/>
                    <a:pt x="3659" y="620"/>
                  </a:cubicBezTo>
                  <a:lnTo>
                    <a:pt x="3659" y="620"/>
                  </a:lnTo>
                  <a:lnTo>
                    <a:pt x="3654" y="688"/>
                  </a:lnTo>
                  <a:cubicBezTo>
                    <a:pt x="3636" y="716"/>
                    <a:pt x="3601" y="716"/>
                    <a:pt x="3581" y="742"/>
                  </a:cubicBezTo>
                  <a:cubicBezTo>
                    <a:pt x="3564" y="769"/>
                    <a:pt x="3536" y="772"/>
                    <a:pt x="3511" y="784"/>
                  </a:cubicBezTo>
                  <a:cubicBezTo>
                    <a:pt x="3493" y="792"/>
                    <a:pt x="3487" y="815"/>
                    <a:pt x="3489" y="837"/>
                  </a:cubicBezTo>
                  <a:cubicBezTo>
                    <a:pt x="3489" y="841"/>
                    <a:pt x="3491" y="852"/>
                    <a:pt x="3486" y="852"/>
                  </a:cubicBezTo>
                  <a:cubicBezTo>
                    <a:pt x="3484" y="852"/>
                    <a:pt x="3482" y="851"/>
                    <a:pt x="3479" y="848"/>
                  </a:cubicBezTo>
                  <a:cubicBezTo>
                    <a:pt x="3474" y="845"/>
                    <a:pt x="3458" y="841"/>
                    <a:pt x="3471" y="825"/>
                  </a:cubicBezTo>
                  <a:cubicBezTo>
                    <a:pt x="3479" y="816"/>
                    <a:pt x="3477" y="803"/>
                    <a:pt x="3464" y="801"/>
                  </a:cubicBezTo>
                  <a:cubicBezTo>
                    <a:pt x="3451" y="801"/>
                    <a:pt x="3436" y="804"/>
                    <a:pt x="3424" y="813"/>
                  </a:cubicBezTo>
                  <a:cubicBezTo>
                    <a:pt x="3421" y="816"/>
                    <a:pt x="3424" y="835"/>
                    <a:pt x="3428" y="845"/>
                  </a:cubicBezTo>
                  <a:cubicBezTo>
                    <a:pt x="3431" y="853"/>
                    <a:pt x="3443" y="854"/>
                    <a:pt x="3449" y="860"/>
                  </a:cubicBezTo>
                  <a:cubicBezTo>
                    <a:pt x="3455" y="866"/>
                    <a:pt x="3465" y="873"/>
                    <a:pt x="3465" y="878"/>
                  </a:cubicBezTo>
                  <a:cubicBezTo>
                    <a:pt x="3464" y="885"/>
                    <a:pt x="3456" y="894"/>
                    <a:pt x="3449" y="898"/>
                  </a:cubicBezTo>
                  <a:cubicBezTo>
                    <a:pt x="3447" y="899"/>
                    <a:pt x="3445" y="900"/>
                    <a:pt x="3443" y="900"/>
                  </a:cubicBezTo>
                  <a:cubicBezTo>
                    <a:pt x="3441" y="900"/>
                    <a:pt x="3438" y="899"/>
                    <a:pt x="3436" y="899"/>
                  </a:cubicBezTo>
                  <a:cubicBezTo>
                    <a:pt x="3434" y="899"/>
                    <a:pt x="3433" y="900"/>
                    <a:pt x="3431" y="900"/>
                  </a:cubicBezTo>
                  <a:cubicBezTo>
                    <a:pt x="3425" y="903"/>
                    <a:pt x="3417" y="912"/>
                    <a:pt x="3412" y="912"/>
                  </a:cubicBezTo>
                  <a:cubicBezTo>
                    <a:pt x="3408" y="912"/>
                    <a:pt x="3406" y="906"/>
                    <a:pt x="3406" y="890"/>
                  </a:cubicBezTo>
                  <a:cubicBezTo>
                    <a:pt x="3406" y="887"/>
                    <a:pt x="3403" y="881"/>
                    <a:pt x="3402" y="878"/>
                  </a:cubicBezTo>
                  <a:cubicBezTo>
                    <a:pt x="3400" y="877"/>
                    <a:pt x="3396" y="876"/>
                    <a:pt x="3393" y="876"/>
                  </a:cubicBezTo>
                  <a:cubicBezTo>
                    <a:pt x="3392" y="876"/>
                    <a:pt x="3391" y="876"/>
                    <a:pt x="3390" y="876"/>
                  </a:cubicBezTo>
                  <a:cubicBezTo>
                    <a:pt x="3386" y="879"/>
                    <a:pt x="3381" y="885"/>
                    <a:pt x="3381" y="890"/>
                  </a:cubicBezTo>
                  <a:cubicBezTo>
                    <a:pt x="3380" y="904"/>
                    <a:pt x="3409" y="913"/>
                    <a:pt x="3390" y="935"/>
                  </a:cubicBezTo>
                  <a:cubicBezTo>
                    <a:pt x="3386" y="941"/>
                    <a:pt x="3398" y="965"/>
                    <a:pt x="3402" y="981"/>
                  </a:cubicBezTo>
                  <a:cubicBezTo>
                    <a:pt x="3405" y="997"/>
                    <a:pt x="3403" y="1012"/>
                    <a:pt x="3392" y="1023"/>
                  </a:cubicBezTo>
                  <a:cubicBezTo>
                    <a:pt x="3380" y="1035"/>
                    <a:pt x="3358" y="1020"/>
                    <a:pt x="3352" y="1044"/>
                  </a:cubicBezTo>
                  <a:cubicBezTo>
                    <a:pt x="3349" y="1037"/>
                    <a:pt x="3346" y="1028"/>
                    <a:pt x="3345" y="1020"/>
                  </a:cubicBezTo>
                  <a:cubicBezTo>
                    <a:pt x="3343" y="1013"/>
                    <a:pt x="3344" y="1010"/>
                    <a:pt x="3351" y="1010"/>
                  </a:cubicBezTo>
                  <a:cubicBezTo>
                    <a:pt x="3352" y="1010"/>
                    <a:pt x="3353" y="1010"/>
                    <a:pt x="3355" y="1010"/>
                  </a:cubicBezTo>
                  <a:cubicBezTo>
                    <a:pt x="3357" y="1010"/>
                    <a:pt x="3358" y="1011"/>
                    <a:pt x="3360" y="1011"/>
                  </a:cubicBezTo>
                  <a:cubicBezTo>
                    <a:pt x="3373" y="1011"/>
                    <a:pt x="3377" y="1000"/>
                    <a:pt x="3377" y="987"/>
                  </a:cubicBezTo>
                  <a:cubicBezTo>
                    <a:pt x="3377" y="984"/>
                    <a:pt x="3367" y="976"/>
                    <a:pt x="3362" y="976"/>
                  </a:cubicBezTo>
                  <a:cubicBezTo>
                    <a:pt x="3362" y="976"/>
                    <a:pt x="3361" y="976"/>
                    <a:pt x="3361" y="976"/>
                  </a:cubicBezTo>
                  <a:cubicBezTo>
                    <a:pt x="3360" y="977"/>
                    <a:pt x="3359" y="977"/>
                    <a:pt x="3358" y="977"/>
                  </a:cubicBezTo>
                  <a:cubicBezTo>
                    <a:pt x="3348" y="977"/>
                    <a:pt x="3339" y="969"/>
                    <a:pt x="3330" y="969"/>
                  </a:cubicBezTo>
                  <a:cubicBezTo>
                    <a:pt x="3325" y="969"/>
                    <a:pt x="3320" y="971"/>
                    <a:pt x="3315" y="979"/>
                  </a:cubicBezTo>
                  <a:cubicBezTo>
                    <a:pt x="3315" y="980"/>
                    <a:pt x="3315" y="980"/>
                    <a:pt x="3315" y="981"/>
                  </a:cubicBezTo>
                  <a:lnTo>
                    <a:pt x="3315" y="981"/>
                  </a:lnTo>
                  <a:cubicBezTo>
                    <a:pt x="3303" y="966"/>
                    <a:pt x="3298" y="947"/>
                    <a:pt x="3296" y="916"/>
                  </a:cubicBezTo>
                  <a:cubicBezTo>
                    <a:pt x="3295" y="891"/>
                    <a:pt x="3292" y="866"/>
                    <a:pt x="3287" y="841"/>
                  </a:cubicBezTo>
                  <a:cubicBezTo>
                    <a:pt x="3287" y="837"/>
                    <a:pt x="3270" y="832"/>
                    <a:pt x="3270" y="832"/>
                  </a:cubicBezTo>
                  <a:cubicBezTo>
                    <a:pt x="3263" y="842"/>
                    <a:pt x="3258" y="846"/>
                    <a:pt x="3252" y="846"/>
                  </a:cubicBezTo>
                  <a:cubicBezTo>
                    <a:pt x="3243" y="846"/>
                    <a:pt x="3235" y="836"/>
                    <a:pt x="3225" y="829"/>
                  </a:cubicBezTo>
                  <a:cubicBezTo>
                    <a:pt x="3214" y="819"/>
                    <a:pt x="3208" y="810"/>
                    <a:pt x="3209" y="794"/>
                  </a:cubicBezTo>
                  <a:lnTo>
                    <a:pt x="3186" y="792"/>
                  </a:lnTo>
                  <a:cubicBezTo>
                    <a:pt x="3186" y="785"/>
                    <a:pt x="3184" y="775"/>
                    <a:pt x="3189" y="769"/>
                  </a:cubicBezTo>
                  <a:cubicBezTo>
                    <a:pt x="3195" y="762"/>
                    <a:pt x="3203" y="756"/>
                    <a:pt x="3212" y="753"/>
                  </a:cubicBezTo>
                  <a:cubicBezTo>
                    <a:pt x="3218" y="751"/>
                    <a:pt x="3224" y="750"/>
                    <a:pt x="3228" y="750"/>
                  </a:cubicBezTo>
                  <a:cubicBezTo>
                    <a:pt x="3239" y="750"/>
                    <a:pt x="3247" y="756"/>
                    <a:pt x="3245" y="778"/>
                  </a:cubicBezTo>
                  <a:cubicBezTo>
                    <a:pt x="3243" y="791"/>
                    <a:pt x="3248" y="806"/>
                    <a:pt x="3261" y="812"/>
                  </a:cubicBezTo>
                  <a:cubicBezTo>
                    <a:pt x="3265" y="812"/>
                    <a:pt x="3271" y="814"/>
                    <a:pt x="3276" y="814"/>
                  </a:cubicBezTo>
                  <a:cubicBezTo>
                    <a:pt x="3279" y="814"/>
                    <a:pt x="3282" y="813"/>
                    <a:pt x="3283" y="812"/>
                  </a:cubicBezTo>
                  <a:cubicBezTo>
                    <a:pt x="3300" y="787"/>
                    <a:pt x="3323" y="764"/>
                    <a:pt x="3334" y="732"/>
                  </a:cubicBezTo>
                  <a:cubicBezTo>
                    <a:pt x="3340" y="716"/>
                    <a:pt x="3321" y="713"/>
                    <a:pt x="3331" y="701"/>
                  </a:cubicBezTo>
                  <a:cubicBezTo>
                    <a:pt x="3336" y="694"/>
                    <a:pt x="3337" y="679"/>
                    <a:pt x="3334" y="670"/>
                  </a:cubicBezTo>
                  <a:cubicBezTo>
                    <a:pt x="3325" y="632"/>
                    <a:pt x="3359" y="650"/>
                    <a:pt x="3370" y="638"/>
                  </a:cubicBezTo>
                  <a:cubicBezTo>
                    <a:pt x="3375" y="632"/>
                    <a:pt x="3378" y="630"/>
                    <a:pt x="3380" y="630"/>
                  </a:cubicBezTo>
                  <a:cubicBezTo>
                    <a:pt x="3386" y="630"/>
                    <a:pt x="3380" y="653"/>
                    <a:pt x="3389" y="653"/>
                  </a:cubicBezTo>
                  <a:cubicBezTo>
                    <a:pt x="3392" y="653"/>
                    <a:pt x="3398" y="662"/>
                    <a:pt x="3398" y="667"/>
                  </a:cubicBezTo>
                  <a:cubicBezTo>
                    <a:pt x="3399" y="675"/>
                    <a:pt x="3400" y="678"/>
                    <a:pt x="3403" y="678"/>
                  </a:cubicBezTo>
                  <a:cubicBezTo>
                    <a:pt x="3405" y="678"/>
                    <a:pt x="3408" y="676"/>
                    <a:pt x="3412" y="673"/>
                  </a:cubicBezTo>
                  <a:cubicBezTo>
                    <a:pt x="3436" y="659"/>
                    <a:pt x="3442" y="631"/>
                    <a:pt x="3458" y="610"/>
                  </a:cubicBezTo>
                  <a:cubicBezTo>
                    <a:pt x="3434" y="579"/>
                    <a:pt x="3440" y="541"/>
                    <a:pt x="3436" y="507"/>
                  </a:cubicBezTo>
                  <a:cubicBezTo>
                    <a:pt x="3434" y="503"/>
                    <a:pt x="3430" y="500"/>
                    <a:pt x="3427" y="497"/>
                  </a:cubicBezTo>
                  <a:lnTo>
                    <a:pt x="3396" y="481"/>
                  </a:lnTo>
                  <a:cubicBezTo>
                    <a:pt x="3408" y="470"/>
                    <a:pt x="3406" y="457"/>
                    <a:pt x="3405" y="442"/>
                  </a:cubicBezTo>
                  <a:cubicBezTo>
                    <a:pt x="3402" y="435"/>
                    <a:pt x="3396" y="420"/>
                    <a:pt x="3396" y="420"/>
                  </a:cubicBezTo>
                  <a:cubicBezTo>
                    <a:pt x="3395" y="420"/>
                    <a:pt x="3394" y="420"/>
                    <a:pt x="3393" y="420"/>
                  </a:cubicBezTo>
                  <a:cubicBezTo>
                    <a:pt x="3375" y="420"/>
                    <a:pt x="3369" y="399"/>
                    <a:pt x="3353" y="395"/>
                  </a:cubicBezTo>
                  <a:cubicBezTo>
                    <a:pt x="3349" y="420"/>
                    <a:pt x="3317" y="414"/>
                    <a:pt x="3312" y="447"/>
                  </a:cubicBezTo>
                  <a:cubicBezTo>
                    <a:pt x="3308" y="486"/>
                    <a:pt x="3290" y="523"/>
                    <a:pt x="3273" y="559"/>
                  </a:cubicBezTo>
                  <a:cubicBezTo>
                    <a:pt x="3265" y="575"/>
                    <a:pt x="3265" y="579"/>
                    <a:pt x="3277" y="589"/>
                  </a:cubicBezTo>
                  <a:cubicBezTo>
                    <a:pt x="3288" y="598"/>
                    <a:pt x="3297" y="607"/>
                    <a:pt x="3308" y="607"/>
                  </a:cubicBezTo>
                  <a:cubicBezTo>
                    <a:pt x="3311" y="607"/>
                    <a:pt x="3314" y="607"/>
                    <a:pt x="3317" y="606"/>
                  </a:cubicBezTo>
                  <a:lnTo>
                    <a:pt x="3317" y="606"/>
                  </a:lnTo>
                  <a:cubicBezTo>
                    <a:pt x="3318" y="638"/>
                    <a:pt x="3330" y="672"/>
                    <a:pt x="3314" y="703"/>
                  </a:cubicBezTo>
                  <a:cubicBezTo>
                    <a:pt x="3311" y="707"/>
                    <a:pt x="3308" y="710"/>
                    <a:pt x="3305" y="713"/>
                  </a:cubicBezTo>
                  <a:cubicBezTo>
                    <a:pt x="3303" y="709"/>
                    <a:pt x="3300" y="704"/>
                    <a:pt x="3300" y="701"/>
                  </a:cubicBezTo>
                  <a:lnTo>
                    <a:pt x="3308" y="670"/>
                  </a:lnTo>
                  <a:cubicBezTo>
                    <a:pt x="3311" y="659"/>
                    <a:pt x="3311" y="648"/>
                    <a:pt x="3297" y="648"/>
                  </a:cubicBezTo>
                  <a:cubicBezTo>
                    <a:pt x="3296" y="648"/>
                    <a:pt x="3296" y="648"/>
                    <a:pt x="3295" y="648"/>
                  </a:cubicBezTo>
                  <a:cubicBezTo>
                    <a:pt x="3293" y="648"/>
                    <a:pt x="3291" y="649"/>
                    <a:pt x="3290" y="649"/>
                  </a:cubicBezTo>
                  <a:cubicBezTo>
                    <a:pt x="3255" y="649"/>
                    <a:pt x="3261" y="605"/>
                    <a:pt x="3240" y="588"/>
                  </a:cubicBezTo>
                  <a:cubicBezTo>
                    <a:pt x="3231" y="582"/>
                    <a:pt x="3234" y="560"/>
                    <a:pt x="3248" y="547"/>
                  </a:cubicBezTo>
                  <a:cubicBezTo>
                    <a:pt x="3253" y="539"/>
                    <a:pt x="3258" y="526"/>
                    <a:pt x="3256" y="517"/>
                  </a:cubicBezTo>
                  <a:cubicBezTo>
                    <a:pt x="3250" y="466"/>
                    <a:pt x="3249" y="416"/>
                    <a:pt x="3267" y="367"/>
                  </a:cubicBezTo>
                  <a:cubicBezTo>
                    <a:pt x="3268" y="361"/>
                    <a:pt x="3261" y="353"/>
                    <a:pt x="3258" y="344"/>
                  </a:cubicBezTo>
                  <a:cubicBezTo>
                    <a:pt x="3255" y="329"/>
                    <a:pt x="3250" y="314"/>
                    <a:pt x="3249" y="300"/>
                  </a:cubicBezTo>
                  <a:cubicBezTo>
                    <a:pt x="3248" y="294"/>
                    <a:pt x="3253" y="291"/>
                    <a:pt x="3259" y="291"/>
                  </a:cubicBezTo>
                  <a:cubicBezTo>
                    <a:pt x="3264" y="291"/>
                    <a:pt x="3270" y="293"/>
                    <a:pt x="3275" y="297"/>
                  </a:cubicBezTo>
                  <a:cubicBezTo>
                    <a:pt x="3286" y="305"/>
                    <a:pt x="3296" y="309"/>
                    <a:pt x="3306" y="309"/>
                  </a:cubicBezTo>
                  <a:cubicBezTo>
                    <a:pt x="3317" y="309"/>
                    <a:pt x="3328" y="303"/>
                    <a:pt x="3339" y="292"/>
                  </a:cubicBezTo>
                  <a:cubicBezTo>
                    <a:pt x="3349" y="279"/>
                    <a:pt x="3368" y="270"/>
                    <a:pt x="3395" y="267"/>
                  </a:cubicBezTo>
                  <a:close/>
                  <a:moveTo>
                    <a:pt x="2560" y="1040"/>
                  </a:moveTo>
                  <a:lnTo>
                    <a:pt x="2565" y="1047"/>
                  </a:lnTo>
                  <a:lnTo>
                    <a:pt x="2562" y="1053"/>
                  </a:lnTo>
                  <a:lnTo>
                    <a:pt x="2556" y="1045"/>
                  </a:lnTo>
                  <a:cubicBezTo>
                    <a:pt x="2558" y="1043"/>
                    <a:pt x="2560" y="1040"/>
                    <a:pt x="2560" y="1040"/>
                  </a:cubicBezTo>
                  <a:close/>
                  <a:moveTo>
                    <a:pt x="2971" y="1026"/>
                  </a:moveTo>
                  <a:cubicBezTo>
                    <a:pt x="2980" y="1035"/>
                    <a:pt x="2986" y="1040"/>
                    <a:pt x="2987" y="1047"/>
                  </a:cubicBezTo>
                  <a:cubicBezTo>
                    <a:pt x="2989" y="1050"/>
                    <a:pt x="2983" y="1056"/>
                    <a:pt x="2981" y="1062"/>
                  </a:cubicBezTo>
                  <a:cubicBezTo>
                    <a:pt x="2975" y="1057"/>
                    <a:pt x="2968" y="1054"/>
                    <a:pt x="2965" y="1048"/>
                  </a:cubicBezTo>
                  <a:cubicBezTo>
                    <a:pt x="2962" y="1047"/>
                    <a:pt x="2968" y="1038"/>
                    <a:pt x="2971" y="1026"/>
                  </a:cubicBezTo>
                  <a:close/>
                  <a:moveTo>
                    <a:pt x="3178" y="1037"/>
                  </a:moveTo>
                  <a:lnTo>
                    <a:pt x="3184" y="1041"/>
                  </a:lnTo>
                  <a:cubicBezTo>
                    <a:pt x="3183" y="1048"/>
                    <a:pt x="3181" y="1056"/>
                    <a:pt x="3177" y="1062"/>
                  </a:cubicBezTo>
                  <a:cubicBezTo>
                    <a:pt x="3177" y="1062"/>
                    <a:pt x="3176" y="1062"/>
                    <a:pt x="3176" y="1062"/>
                  </a:cubicBezTo>
                  <a:cubicBezTo>
                    <a:pt x="3173" y="1062"/>
                    <a:pt x="3167" y="1059"/>
                    <a:pt x="3162" y="1057"/>
                  </a:cubicBezTo>
                  <a:lnTo>
                    <a:pt x="3178" y="1037"/>
                  </a:lnTo>
                  <a:close/>
                  <a:moveTo>
                    <a:pt x="2943" y="788"/>
                  </a:moveTo>
                  <a:lnTo>
                    <a:pt x="2943" y="788"/>
                  </a:lnTo>
                  <a:cubicBezTo>
                    <a:pt x="2957" y="790"/>
                    <a:pt x="2965" y="808"/>
                    <a:pt x="2975" y="808"/>
                  </a:cubicBezTo>
                  <a:cubicBezTo>
                    <a:pt x="2979" y="808"/>
                    <a:pt x="2983" y="805"/>
                    <a:pt x="2989" y="797"/>
                  </a:cubicBezTo>
                  <a:cubicBezTo>
                    <a:pt x="2992" y="806"/>
                    <a:pt x="2993" y="815"/>
                    <a:pt x="2997" y="820"/>
                  </a:cubicBezTo>
                  <a:cubicBezTo>
                    <a:pt x="3005" y="831"/>
                    <a:pt x="3014" y="837"/>
                    <a:pt x="3022" y="845"/>
                  </a:cubicBezTo>
                  <a:cubicBezTo>
                    <a:pt x="3009" y="859"/>
                    <a:pt x="3019" y="875"/>
                    <a:pt x="3018" y="890"/>
                  </a:cubicBezTo>
                  <a:cubicBezTo>
                    <a:pt x="3033" y="884"/>
                    <a:pt x="3042" y="873"/>
                    <a:pt x="3040" y="856"/>
                  </a:cubicBezTo>
                  <a:cubicBezTo>
                    <a:pt x="3039" y="838"/>
                    <a:pt x="3037" y="820"/>
                    <a:pt x="3036" y="801"/>
                  </a:cubicBezTo>
                  <a:lnTo>
                    <a:pt x="3036" y="801"/>
                  </a:lnTo>
                  <a:cubicBezTo>
                    <a:pt x="3053" y="810"/>
                    <a:pt x="3047" y="830"/>
                    <a:pt x="3052" y="830"/>
                  </a:cubicBezTo>
                  <a:cubicBezTo>
                    <a:pt x="3054" y="830"/>
                    <a:pt x="3056" y="829"/>
                    <a:pt x="3060" y="825"/>
                  </a:cubicBezTo>
                  <a:lnTo>
                    <a:pt x="3060" y="825"/>
                  </a:lnTo>
                  <a:cubicBezTo>
                    <a:pt x="3061" y="831"/>
                    <a:pt x="3062" y="837"/>
                    <a:pt x="3062" y="842"/>
                  </a:cubicBezTo>
                  <a:cubicBezTo>
                    <a:pt x="3062" y="845"/>
                    <a:pt x="3062" y="847"/>
                    <a:pt x="3063" y="848"/>
                  </a:cubicBezTo>
                  <a:lnTo>
                    <a:pt x="3063" y="848"/>
                  </a:lnTo>
                  <a:cubicBezTo>
                    <a:pt x="3065" y="838"/>
                    <a:pt x="3068" y="826"/>
                    <a:pt x="3072" y="813"/>
                  </a:cubicBezTo>
                  <a:lnTo>
                    <a:pt x="3072" y="813"/>
                  </a:lnTo>
                  <a:cubicBezTo>
                    <a:pt x="3067" y="819"/>
                    <a:pt x="3063" y="822"/>
                    <a:pt x="3060" y="825"/>
                  </a:cubicBezTo>
                  <a:lnTo>
                    <a:pt x="3060" y="825"/>
                  </a:lnTo>
                  <a:cubicBezTo>
                    <a:pt x="3058" y="814"/>
                    <a:pt x="3055" y="805"/>
                    <a:pt x="3059" y="805"/>
                  </a:cubicBezTo>
                  <a:cubicBezTo>
                    <a:pt x="3062" y="805"/>
                    <a:pt x="3066" y="807"/>
                    <a:pt x="3072" y="813"/>
                  </a:cubicBezTo>
                  <a:cubicBezTo>
                    <a:pt x="3075" y="809"/>
                    <a:pt x="3077" y="807"/>
                    <a:pt x="3079" y="807"/>
                  </a:cubicBezTo>
                  <a:cubicBezTo>
                    <a:pt x="3084" y="807"/>
                    <a:pt x="3086" y="825"/>
                    <a:pt x="3087" y="842"/>
                  </a:cubicBezTo>
                  <a:cubicBezTo>
                    <a:pt x="3087" y="847"/>
                    <a:pt x="3081" y="851"/>
                    <a:pt x="3077" y="854"/>
                  </a:cubicBezTo>
                  <a:cubicBezTo>
                    <a:pt x="3074" y="855"/>
                    <a:pt x="3072" y="856"/>
                    <a:pt x="3070" y="856"/>
                  </a:cubicBezTo>
                  <a:cubicBezTo>
                    <a:pt x="3066" y="856"/>
                    <a:pt x="3064" y="853"/>
                    <a:pt x="3063" y="848"/>
                  </a:cubicBezTo>
                  <a:lnTo>
                    <a:pt x="3063" y="848"/>
                  </a:lnTo>
                  <a:cubicBezTo>
                    <a:pt x="3052" y="894"/>
                    <a:pt x="3060" y="918"/>
                    <a:pt x="3062" y="941"/>
                  </a:cubicBezTo>
                  <a:cubicBezTo>
                    <a:pt x="3064" y="945"/>
                    <a:pt x="3074" y="951"/>
                    <a:pt x="3074" y="951"/>
                  </a:cubicBezTo>
                  <a:cubicBezTo>
                    <a:pt x="3078" y="947"/>
                    <a:pt x="3082" y="946"/>
                    <a:pt x="3086" y="946"/>
                  </a:cubicBezTo>
                  <a:cubicBezTo>
                    <a:pt x="3099" y="946"/>
                    <a:pt x="3112" y="958"/>
                    <a:pt x="3124" y="958"/>
                  </a:cubicBezTo>
                  <a:cubicBezTo>
                    <a:pt x="3130" y="958"/>
                    <a:pt x="3135" y="955"/>
                    <a:pt x="3140" y="948"/>
                  </a:cubicBezTo>
                  <a:cubicBezTo>
                    <a:pt x="3140" y="948"/>
                    <a:pt x="3150" y="951"/>
                    <a:pt x="3150" y="953"/>
                  </a:cubicBezTo>
                  <a:cubicBezTo>
                    <a:pt x="3153" y="972"/>
                    <a:pt x="3152" y="991"/>
                    <a:pt x="3158" y="1007"/>
                  </a:cubicBezTo>
                  <a:cubicBezTo>
                    <a:pt x="3165" y="1032"/>
                    <a:pt x="3125" y="1020"/>
                    <a:pt x="3136" y="1047"/>
                  </a:cubicBezTo>
                  <a:cubicBezTo>
                    <a:pt x="3139" y="1053"/>
                    <a:pt x="3136" y="1063"/>
                    <a:pt x="3131" y="1068"/>
                  </a:cubicBezTo>
                  <a:cubicBezTo>
                    <a:pt x="3131" y="1068"/>
                    <a:pt x="3131" y="1068"/>
                    <a:pt x="3131" y="1068"/>
                  </a:cubicBezTo>
                  <a:cubicBezTo>
                    <a:pt x="3125" y="1068"/>
                    <a:pt x="3108" y="1042"/>
                    <a:pt x="3112" y="1038"/>
                  </a:cubicBezTo>
                  <a:cubicBezTo>
                    <a:pt x="3120" y="1028"/>
                    <a:pt x="3130" y="1020"/>
                    <a:pt x="3137" y="1012"/>
                  </a:cubicBezTo>
                  <a:lnTo>
                    <a:pt x="3130" y="1000"/>
                  </a:lnTo>
                  <a:lnTo>
                    <a:pt x="3095" y="1004"/>
                  </a:lnTo>
                  <a:cubicBezTo>
                    <a:pt x="3094" y="995"/>
                    <a:pt x="3090" y="992"/>
                    <a:pt x="3085" y="992"/>
                  </a:cubicBezTo>
                  <a:cubicBezTo>
                    <a:pt x="3081" y="992"/>
                    <a:pt x="3076" y="994"/>
                    <a:pt x="3071" y="994"/>
                  </a:cubicBezTo>
                  <a:cubicBezTo>
                    <a:pt x="3062" y="994"/>
                    <a:pt x="3053" y="994"/>
                    <a:pt x="3043" y="988"/>
                  </a:cubicBezTo>
                  <a:lnTo>
                    <a:pt x="3077" y="976"/>
                  </a:lnTo>
                  <a:cubicBezTo>
                    <a:pt x="3074" y="969"/>
                    <a:pt x="3071" y="967"/>
                    <a:pt x="3067" y="967"/>
                  </a:cubicBezTo>
                  <a:cubicBezTo>
                    <a:pt x="3061" y="967"/>
                    <a:pt x="3056" y="970"/>
                    <a:pt x="3050" y="970"/>
                  </a:cubicBezTo>
                  <a:cubicBezTo>
                    <a:pt x="3048" y="970"/>
                    <a:pt x="3045" y="969"/>
                    <a:pt x="3043" y="966"/>
                  </a:cubicBezTo>
                  <a:cubicBezTo>
                    <a:pt x="3040" y="961"/>
                    <a:pt x="3037" y="960"/>
                    <a:pt x="3035" y="960"/>
                  </a:cubicBezTo>
                  <a:cubicBezTo>
                    <a:pt x="3029" y="960"/>
                    <a:pt x="3026" y="970"/>
                    <a:pt x="3021" y="972"/>
                  </a:cubicBezTo>
                  <a:cubicBezTo>
                    <a:pt x="3018" y="959"/>
                    <a:pt x="3012" y="947"/>
                    <a:pt x="3012" y="934"/>
                  </a:cubicBezTo>
                  <a:cubicBezTo>
                    <a:pt x="3012" y="919"/>
                    <a:pt x="3017" y="904"/>
                    <a:pt x="3018" y="890"/>
                  </a:cubicBezTo>
                  <a:lnTo>
                    <a:pt x="3018" y="890"/>
                  </a:lnTo>
                  <a:cubicBezTo>
                    <a:pt x="3012" y="891"/>
                    <a:pt x="3005" y="890"/>
                    <a:pt x="3002" y="892"/>
                  </a:cubicBezTo>
                  <a:cubicBezTo>
                    <a:pt x="2991" y="903"/>
                    <a:pt x="2976" y="912"/>
                    <a:pt x="2962" y="912"/>
                  </a:cubicBezTo>
                  <a:cubicBezTo>
                    <a:pt x="2961" y="912"/>
                    <a:pt x="2960" y="912"/>
                    <a:pt x="2959" y="912"/>
                  </a:cubicBezTo>
                  <a:lnTo>
                    <a:pt x="2959" y="912"/>
                  </a:lnTo>
                  <a:lnTo>
                    <a:pt x="2964" y="957"/>
                  </a:lnTo>
                  <a:cubicBezTo>
                    <a:pt x="2964" y="962"/>
                    <a:pt x="2956" y="968"/>
                    <a:pt x="2953" y="968"/>
                  </a:cubicBezTo>
                  <a:cubicBezTo>
                    <a:pt x="2949" y="968"/>
                    <a:pt x="2942" y="963"/>
                    <a:pt x="2940" y="959"/>
                  </a:cubicBezTo>
                  <a:cubicBezTo>
                    <a:pt x="2934" y="938"/>
                    <a:pt x="2940" y="920"/>
                    <a:pt x="2959" y="912"/>
                  </a:cubicBezTo>
                  <a:cubicBezTo>
                    <a:pt x="2949" y="892"/>
                    <a:pt x="2965" y="873"/>
                    <a:pt x="2955" y="853"/>
                  </a:cubicBezTo>
                  <a:cubicBezTo>
                    <a:pt x="2947" y="834"/>
                    <a:pt x="2947" y="810"/>
                    <a:pt x="2943" y="788"/>
                  </a:cubicBezTo>
                  <a:close/>
                  <a:moveTo>
                    <a:pt x="5669" y="1071"/>
                  </a:moveTo>
                  <a:cubicBezTo>
                    <a:pt x="5666" y="1072"/>
                    <a:pt x="5659" y="1075"/>
                    <a:pt x="5652" y="1078"/>
                  </a:cubicBezTo>
                  <a:lnTo>
                    <a:pt x="5640" y="1079"/>
                  </a:lnTo>
                  <a:lnTo>
                    <a:pt x="5640" y="1079"/>
                  </a:lnTo>
                  <a:lnTo>
                    <a:pt x="5659" y="1072"/>
                  </a:lnTo>
                  <a:cubicBezTo>
                    <a:pt x="5663" y="1072"/>
                    <a:pt x="5669" y="1071"/>
                    <a:pt x="5669" y="1071"/>
                  </a:cubicBezTo>
                  <a:close/>
                  <a:moveTo>
                    <a:pt x="2919" y="1053"/>
                  </a:moveTo>
                  <a:cubicBezTo>
                    <a:pt x="2924" y="1059"/>
                    <a:pt x="2927" y="1065"/>
                    <a:pt x="2930" y="1071"/>
                  </a:cubicBezTo>
                  <a:cubicBezTo>
                    <a:pt x="2930" y="1073"/>
                    <a:pt x="2927" y="1078"/>
                    <a:pt x="2925" y="1082"/>
                  </a:cubicBezTo>
                  <a:lnTo>
                    <a:pt x="2906" y="1060"/>
                  </a:lnTo>
                  <a:cubicBezTo>
                    <a:pt x="2909" y="1059"/>
                    <a:pt x="2912" y="1057"/>
                    <a:pt x="2919" y="1053"/>
                  </a:cubicBezTo>
                  <a:close/>
                  <a:moveTo>
                    <a:pt x="6055" y="1076"/>
                  </a:moveTo>
                  <a:lnTo>
                    <a:pt x="6023" y="1083"/>
                  </a:lnTo>
                  <a:lnTo>
                    <a:pt x="6023" y="1083"/>
                  </a:lnTo>
                  <a:cubicBezTo>
                    <a:pt x="6043" y="1078"/>
                    <a:pt x="6049" y="1077"/>
                    <a:pt x="6055" y="1076"/>
                  </a:cubicBezTo>
                  <a:close/>
                  <a:moveTo>
                    <a:pt x="2866" y="1079"/>
                  </a:moveTo>
                  <a:lnTo>
                    <a:pt x="2871" y="1082"/>
                  </a:lnTo>
                  <a:lnTo>
                    <a:pt x="2864" y="1088"/>
                  </a:lnTo>
                  <a:lnTo>
                    <a:pt x="2859" y="1084"/>
                  </a:lnTo>
                  <a:cubicBezTo>
                    <a:pt x="2861" y="1082"/>
                    <a:pt x="2864" y="1079"/>
                    <a:pt x="2866" y="1079"/>
                  </a:cubicBezTo>
                  <a:close/>
                  <a:moveTo>
                    <a:pt x="6654" y="1077"/>
                  </a:moveTo>
                  <a:cubicBezTo>
                    <a:pt x="6656" y="1077"/>
                    <a:pt x="6655" y="1080"/>
                    <a:pt x="6658" y="1082"/>
                  </a:cubicBezTo>
                  <a:cubicBezTo>
                    <a:pt x="6640" y="1085"/>
                    <a:pt x="6625" y="1088"/>
                    <a:pt x="6611" y="1090"/>
                  </a:cubicBezTo>
                  <a:cubicBezTo>
                    <a:pt x="6610" y="1090"/>
                    <a:pt x="6610" y="1090"/>
                    <a:pt x="6609" y="1090"/>
                  </a:cubicBezTo>
                  <a:cubicBezTo>
                    <a:pt x="6606" y="1090"/>
                    <a:pt x="6606" y="1087"/>
                    <a:pt x="6606" y="1087"/>
                  </a:cubicBezTo>
                  <a:lnTo>
                    <a:pt x="6652" y="1078"/>
                  </a:lnTo>
                  <a:cubicBezTo>
                    <a:pt x="6653" y="1078"/>
                    <a:pt x="6653" y="1077"/>
                    <a:pt x="6654" y="1077"/>
                  </a:cubicBezTo>
                  <a:close/>
                  <a:moveTo>
                    <a:pt x="6024" y="1079"/>
                  </a:moveTo>
                  <a:lnTo>
                    <a:pt x="6024" y="1079"/>
                  </a:lnTo>
                  <a:cubicBezTo>
                    <a:pt x="6010" y="1084"/>
                    <a:pt x="5998" y="1087"/>
                    <a:pt x="5987" y="1090"/>
                  </a:cubicBezTo>
                  <a:lnTo>
                    <a:pt x="5987" y="1090"/>
                  </a:lnTo>
                  <a:cubicBezTo>
                    <a:pt x="5984" y="1091"/>
                    <a:pt x="5982" y="1091"/>
                    <a:pt x="5980" y="1091"/>
                  </a:cubicBezTo>
                  <a:cubicBezTo>
                    <a:pt x="5994" y="1087"/>
                    <a:pt x="6010" y="1082"/>
                    <a:pt x="6024" y="1079"/>
                  </a:cubicBezTo>
                  <a:close/>
                  <a:moveTo>
                    <a:pt x="3014" y="1072"/>
                  </a:moveTo>
                  <a:cubicBezTo>
                    <a:pt x="3019" y="1073"/>
                    <a:pt x="3025" y="1078"/>
                    <a:pt x="3030" y="1084"/>
                  </a:cubicBezTo>
                  <a:cubicBezTo>
                    <a:pt x="3030" y="1084"/>
                    <a:pt x="3025" y="1097"/>
                    <a:pt x="3022" y="1097"/>
                  </a:cubicBezTo>
                  <a:cubicBezTo>
                    <a:pt x="3017" y="1097"/>
                    <a:pt x="3011" y="1093"/>
                    <a:pt x="2999" y="1090"/>
                  </a:cubicBezTo>
                  <a:cubicBezTo>
                    <a:pt x="3006" y="1079"/>
                    <a:pt x="3014" y="1072"/>
                    <a:pt x="3014" y="1072"/>
                  </a:cubicBezTo>
                  <a:close/>
                  <a:moveTo>
                    <a:pt x="5964" y="1097"/>
                  </a:moveTo>
                  <a:lnTo>
                    <a:pt x="5964" y="1097"/>
                  </a:lnTo>
                  <a:cubicBezTo>
                    <a:pt x="5933" y="1105"/>
                    <a:pt x="5919" y="1107"/>
                    <a:pt x="5905" y="1110"/>
                  </a:cubicBezTo>
                  <a:lnTo>
                    <a:pt x="5905" y="1107"/>
                  </a:lnTo>
                  <a:lnTo>
                    <a:pt x="5956" y="1097"/>
                  </a:lnTo>
                  <a:cubicBezTo>
                    <a:pt x="5958" y="1097"/>
                    <a:pt x="5961" y="1097"/>
                    <a:pt x="5964" y="1097"/>
                  </a:cubicBezTo>
                  <a:close/>
                  <a:moveTo>
                    <a:pt x="6272" y="1045"/>
                  </a:moveTo>
                  <a:cubicBezTo>
                    <a:pt x="6274" y="1045"/>
                    <a:pt x="6275" y="1045"/>
                    <a:pt x="6277" y="1045"/>
                  </a:cubicBezTo>
                  <a:lnTo>
                    <a:pt x="6293" y="1047"/>
                  </a:lnTo>
                  <a:lnTo>
                    <a:pt x="6277" y="1051"/>
                  </a:lnTo>
                  <a:cubicBezTo>
                    <a:pt x="6205" y="1066"/>
                    <a:pt x="6161" y="1082"/>
                    <a:pt x="6102" y="1097"/>
                  </a:cubicBezTo>
                  <a:cubicBezTo>
                    <a:pt x="6065" y="1104"/>
                    <a:pt x="6021" y="1113"/>
                    <a:pt x="5978" y="1123"/>
                  </a:cubicBezTo>
                  <a:cubicBezTo>
                    <a:pt x="5959" y="1126"/>
                    <a:pt x="5931" y="1131"/>
                    <a:pt x="5916" y="1132"/>
                  </a:cubicBezTo>
                  <a:cubicBezTo>
                    <a:pt x="5904" y="1133"/>
                    <a:pt x="5886" y="1134"/>
                    <a:pt x="5875" y="1134"/>
                  </a:cubicBezTo>
                  <a:cubicBezTo>
                    <a:pt x="5867" y="1134"/>
                    <a:pt x="5863" y="1134"/>
                    <a:pt x="5866" y="1132"/>
                  </a:cubicBezTo>
                  <a:cubicBezTo>
                    <a:pt x="5890" y="1123"/>
                    <a:pt x="5934" y="1115"/>
                    <a:pt x="5985" y="1104"/>
                  </a:cubicBezTo>
                  <a:cubicBezTo>
                    <a:pt x="6047" y="1090"/>
                    <a:pt x="6106" y="1078"/>
                    <a:pt x="6165" y="1063"/>
                  </a:cubicBezTo>
                  <a:cubicBezTo>
                    <a:pt x="6209" y="1054"/>
                    <a:pt x="6250" y="1045"/>
                    <a:pt x="6272" y="1045"/>
                  </a:cubicBezTo>
                  <a:close/>
                  <a:moveTo>
                    <a:pt x="5821" y="1107"/>
                  </a:moveTo>
                  <a:lnTo>
                    <a:pt x="5821" y="1107"/>
                  </a:lnTo>
                  <a:cubicBezTo>
                    <a:pt x="5797" y="1116"/>
                    <a:pt x="5780" y="1122"/>
                    <a:pt x="5760" y="1129"/>
                  </a:cubicBezTo>
                  <a:lnTo>
                    <a:pt x="5691" y="1137"/>
                  </a:lnTo>
                  <a:cubicBezTo>
                    <a:pt x="5719" y="1129"/>
                    <a:pt x="5746" y="1122"/>
                    <a:pt x="5777" y="1115"/>
                  </a:cubicBezTo>
                  <a:cubicBezTo>
                    <a:pt x="5785" y="1113"/>
                    <a:pt x="5806" y="1109"/>
                    <a:pt x="5821" y="1107"/>
                  </a:cubicBezTo>
                  <a:close/>
                  <a:moveTo>
                    <a:pt x="7045" y="1114"/>
                  </a:moveTo>
                  <a:cubicBezTo>
                    <a:pt x="7048" y="1114"/>
                    <a:pt x="7049" y="1118"/>
                    <a:pt x="7053" y="1118"/>
                  </a:cubicBezTo>
                  <a:cubicBezTo>
                    <a:pt x="7054" y="1118"/>
                    <a:pt x="7054" y="1118"/>
                    <a:pt x="7055" y="1118"/>
                  </a:cubicBezTo>
                  <a:lnTo>
                    <a:pt x="7055" y="1118"/>
                  </a:lnTo>
                  <a:cubicBezTo>
                    <a:pt x="7027" y="1129"/>
                    <a:pt x="7002" y="1137"/>
                    <a:pt x="6996" y="1137"/>
                  </a:cubicBezTo>
                  <a:cubicBezTo>
                    <a:pt x="6986" y="1135"/>
                    <a:pt x="6990" y="1129"/>
                    <a:pt x="6987" y="1126"/>
                  </a:cubicBezTo>
                  <a:lnTo>
                    <a:pt x="7043" y="1115"/>
                  </a:lnTo>
                  <a:cubicBezTo>
                    <a:pt x="7044" y="1114"/>
                    <a:pt x="7045" y="1114"/>
                    <a:pt x="7045" y="1114"/>
                  </a:cubicBezTo>
                  <a:close/>
                  <a:moveTo>
                    <a:pt x="2886" y="1091"/>
                  </a:moveTo>
                  <a:cubicBezTo>
                    <a:pt x="2889" y="1091"/>
                    <a:pt x="2894" y="1094"/>
                    <a:pt x="2896" y="1097"/>
                  </a:cubicBezTo>
                  <a:cubicBezTo>
                    <a:pt x="2897" y="1103"/>
                    <a:pt x="2897" y="1110"/>
                    <a:pt x="2899" y="1119"/>
                  </a:cubicBezTo>
                  <a:cubicBezTo>
                    <a:pt x="2902" y="1134"/>
                    <a:pt x="2901" y="1138"/>
                    <a:pt x="2897" y="1138"/>
                  </a:cubicBezTo>
                  <a:cubicBezTo>
                    <a:pt x="2892" y="1138"/>
                    <a:pt x="2882" y="1129"/>
                    <a:pt x="2877" y="1129"/>
                  </a:cubicBezTo>
                  <a:cubicBezTo>
                    <a:pt x="2876" y="1129"/>
                    <a:pt x="2876" y="1129"/>
                    <a:pt x="2875" y="1129"/>
                  </a:cubicBezTo>
                  <a:cubicBezTo>
                    <a:pt x="2871" y="1130"/>
                    <a:pt x="2867" y="1131"/>
                    <a:pt x="2863" y="1131"/>
                  </a:cubicBezTo>
                  <a:cubicBezTo>
                    <a:pt x="2861" y="1131"/>
                    <a:pt x="2859" y="1131"/>
                    <a:pt x="2858" y="1131"/>
                  </a:cubicBezTo>
                  <a:cubicBezTo>
                    <a:pt x="2855" y="1131"/>
                    <a:pt x="2852" y="1125"/>
                    <a:pt x="2850" y="1122"/>
                  </a:cubicBezTo>
                  <a:cubicBezTo>
                    <a:pt x="2850" y="1116"/>
                    <a:pt x="2852" y="1107"/>
                    <a:pt x="2855" y="1106"/>
                  </a:cubicBezTo>
                  <a:cubicBezTo>
                    <a:pt x="2864" y="1098"/>
                    <a:pt x="2875" y="1096"/>
                    <a:pt x="2886" y="1091"/>
                  </a:cubicBezTo>
                  <a:close/>
                  <a:moveTo>
                    <a:pt x="6197" y="1143"/>
                  </a:moveTo>
                  <a:lnTo>
                    <a:pt x="6183" y="1147"/>
                  </a:lnTo>
                  <a:lnTo>
                    <a:pt x="6166" y="1147"/>
                  </a:lnTo>
                  <a:cubicBezTo>
                    <a:pt x="6171" y="1146"/>
                    <a:pt x="6177" y="1144"/>
                    <a:pt x="6180" y="1144"/>
                  </a:cubicBezTo>
                  <a:lnTo>
                    <a:pt x="6197" y="1143"/>
                  </a:lnTo>
                  <a:close/>
                  <a:moveTo>
                    <a:pt x="2931" y="1097"/>
                  </a:moveTo>
                  <a:lnTo>
                    <a:pt x="2940" y="1147"/>
                  </a:lnTo>
                  <a:lnTo>
                    <a:pt x="2930" y="1148"/>
                  </a:lnTo>
                  <a:lnTo>
                    <a:pt x="2922" y="1098"/>
                  </a:lnTo>
                  <a:lnTo>
                    <a:pt x="2924" y="1098"/>
                  </a:lnTo>
                  <a:lnTo>
                    <a:pt x="2931" y="1097"/>
                  </a:lnTo>
                  <a:close/>
                  <a:moveTo>
                    <a:pt x="6864" y="1160"/>
                  </a:moveTo>
                  <a:cubicBezTo>
                    <a:pt x="6861" y="1160"/>
                    <a:pt x="6859" y="1160"/>
                    <a:pt x="6856" y="1160"/>
                  </a:cubicBezTo>
                  <a:lnTo>
                    <a:pt x="6864" y="1160"/>
                  </a:lnTo>
                  <a:cubicBezTo>
                    <a:pt x="6864" y="1160"/>
                    <a:pt x="6864" y="1160"/>
                    <a:pt x="6864" y="1160"/>
                  </a:cubicBezTo>
                  <a:close/>
                  <a:moveTo>
                    <a:pt x="6608" y="1118"/>
                  </a:moveTo>
                  <a:cubicBezTo>
                    <a:pt x="6628" y="1118"/>
                    <a:pt x="6631" y="1124"/>
                    <a:pt x="6605" y="1132"/>
                  </a:cubicBezTo>
                  <a:cubicBezTo>
                    <a:pt x="6581" y="1140"/>
                    <a:pt x="6547" y="1150"/>
                    <a:pt x="6520" y="1154"/>
                  </a:cubicBezTo>
                  <a:cubicBezTo>
                    <a:pt x="6490" y="1160"/>
                    <a:pt x="6458" y="1165"/>
                    <a:pt x="6431" y="1166"/>
                  </a:cubicBezTo>
                  <a:cubicBezTo>
                    <a:pt x="6430" y="1166"/>
                    <a:pt x="6428" y="1166"/>
                    <a:pt x="6427" y="1166"/>
                  </a:cubicBezTo>
                  <a:cubicBezTo>
                    <a:pt x="6417" y="1166"/>
                    <a:pt x="6411" y="1163"/>
                    <a:pt x="6417" y="1160"/>
                  </a:cubicBezTo>
                  <a:cubicBezTo>
                    <a:pt x="6453" y="1143"/>
                    <a:pt x="6497" y="1131"/>
                    <a:pt x="6559" y="1123"/>
                  </a:cubicBezTo>
                  <a:lnTo>
                    <a:pt x="6590" y="1119"/>
                  </a:lnTo>
                  <a:lnTo>
                    <a:pt x="6589" y="1119"/>
                  </a:lnTo>
                  <a:cubicBezTo>
                    <a:pt x="6596" y="1118"/>
                    <a:pt x="6603" y="1118"/>
                    <a:pt x="6608" y="1118"/>
                  </a:cubicBezTo>
                  <a:close/>
                  <a:moveTo>
                    <a:pt x="5822" y="1154"/>
                  </a:moveTo>
                  <a:cubicBezTo>
                    <a:pt x="5805" y="1159"/>
                    <a:pt x="5787" y="1162"/>
                    <a:pt x="5771" y="1165"/>
                  </a:cubicBezTo>
                  <a:lnTo>
                    <a:pt x="5727" y="1169"/>
                  </a:lnTo>
                  <a:cubicBezTo>
                    <a:pt x="5744" y="1166"/>
                    <a:pt x="5760" y="1162"/>
                    <a:pt x="5788" y="1157"/>
                  </a:cubicBezTo>
                  <a:cubicBezTo>
                    <a:pt x="5799" y="1156"/>
                    <a:pt x="5810" y="1156"/>
                    <a:pt x="5822" y="1154"/>
                  </a:cubicBezTo>
                  <a:close/>
                  <a:moveTo>
                    <a:pt x="5908" y="1184"/>
                  </a:moveTo>
                  <a:lnTo>
                    <a:pt x="5913" y="1187"/>
                  </a:lnTo>
                  <a:cubicBezTo>
                    <a:pt x="5913" y="1187"/>
                    <a:pt x="5903" y="1188"/>
                    <a:pt x="5899" y="1190"/>
                  </a:cubicBezTo>
                  <a:lnTo>
                    <a:pt x="5894" y="1187"/>
                  </a:lnTo>
                  <a:cubicBezTo>
                    <a:pt x="5894" y="1187"/>
                    <a:pt x="5903" y="1185"/>
                    <a:pt x="5908" y="1184"/>
                  </a:cubicBezTo>
                  <a:close/>
                  <a:moveTo>
                    <a:pt x="6537" y="1187"/>
                  </a:moveTo>
                  <a:cubicBezTo>
                    <a:pt x="6555" y="1187"/>
                    <a:pt x="6562" y="1188"/>
                    <a:pt x="6570" y="1188"/>
                  </a:cubicBezTo>
                  <a:cubicBezTo>
                    <a:pt x="6558" y="1190"/>
                    <a:pt x="6547" y="1193"/>
                    <a:pt x="6534" y="1196"/>
                  </a:cubicBezTo>
                  <a:cubicBezTo>
                    <a:pt x="6532" y="1196"/>
                    <a:pt x="6529" y="1196"/>
                    <a:pt x="6526" y="1196"/>
                  </a:cubicBezTo>
                  <a:cubicBezTo>
                    <a:pt x="6520" y="1196"/>
                    <a:pt x="6515" y="1196"/>
                    <a:pt x="6515" y="1196"/>
                  </a:cubicBezTo>
                  <a:cubicBezTo>
                    <a:pt x="6521" y="1194"/>
                    <a:pt x="6533" y="1190"/>
                    <a:pt x="6537" y="1187"/>
                  </a:cubicBezTo>
                  <a:close/>
                  <a:moveTo>
                    <a:pt x="5766" y="1246"/>
                  </a:moveTo>
                  <a:lnTo>
                    <a:pt x="5707" y="1260"/>
                  </a:lnTo>
                  <a:cubicBezTo>
                    <a:pt x="5704" y="1259"/>
                    <a:pt x="5694" y="1259"/>
                    <a:pt x="5699" y="1257"/>
                  </a:cubicBezTo>
                  <a:cubicBezTo>
                    <a:pt x="5710" y="1254"/>
                    <a:pt x="5727" y="1250"/>
                    <a:pt x="5744" y="1246"/>
                  </a:cubicBezTo>
                  <a:close/>
                  <a:moveTo>
                    <a:pt x="6333" y="1261"/>
                  </a:moveTo>
                  <a:cubicBezTo>
                    <a:pt x="6342" y="1261"/>
                    <a:pt x="6348" y="1263"/>
                    <a:pt x="6356" y="1263"/>
                  </a:cubicBezTo>
                  <a:lnTo>
                    <a:pt x="6300" y="1278"/>
                  </a:lnTo>
                  <a:lnTo>
                    <a:pt x="6277" y="1271"/>
                  </a:lnTo>
                  <a:lnTo>
                    <a:pt x="6325" y="1262"/>
                  </a:lnTo>
                  <a:cubicBezTo>
                    <a:pt x="6328" y="1261"/>
                    <a:pt x="6330" y="1261"/>
                    <a:pt x="6333" y="1261"/>
                  </a:cubicBezTo>
                  <a:close/>
                  <a:moveTo>
                    <a:pt x="6308" y="1284"/>
                  </a:moveTo>
                  <a:cubicBezTo>
                    <a:pt x="6315" y="1284"/>
                    <a:pt x="6315" y="1290"/>
                    <a:pt x="6311" y="1294"/>
                  </a:cubicBezTo>
                  <a:cubicBezTo>
                    <a:pt x="6305" y="1300"/>
                    <a:pt x="6291" y="1307"/>
                    <a:pt x="6272" y="1319"/>
                  </a:cubicBezTo>
                  <a:cubicBezTo>
                    <a:pt x="6255" y="1313"/>
                    <a:pt x="6243" y="1309"/>
                    <a:pt x="6237" y="1304"/>
                  </a:cubicBezTo>
                  <a:cubicBezTo>
                    <a:pt x="6233" y="1303"/>
                    <a:pt x="6237" y="1297"/>
                    <a:pt x="6239" y="1293"/>
                  </a:cubicBezTo>
                  <a:lnTo>
                    <a:pt x="6308" y="1284"/>
                  </a:lnTo>
                  <a:close/>
                  <a:moveTo>
                    <a:pt x="5188" y="1349"/>
                  </a:moveTo>
                  <a:lnTo>
                    <a:pt x="5194" y="1350"/>
                  </a:lnTo>
                  <a:cubicBezTo>
                    <a:pt x="5194" y="1350"/>
                    <a:pt x="5185" y="1353"/>
                    <a:pt x="5181" y="1353"/>
                  </a:cubicBezTo>
                  <a:lnTo>
                    <a:pt x="5173" y="1352"/>
                  </a:lnTo>
                  <a:lnTo>
                    <a:pt x="5188" y="1349"/>
                  </a:lnTo>
                  <a:close/>
                  <a:moveTo>
                    <a:pt x="6245" y="1341"/>
                  </a:moveTo>
                  <a:cubicBezTo>
                    <a:pt x="6251" y="1341"/>
                    <a:pt x="6259" y="1343"/>
                    <a:pt x="6271" y="1346"/>
                  </a:cubicBezTo>
                  <a:cubicBezTo>
                    <a:pt x="6246" y="1352"/>
                    <a:pt x="6231" y="1354"/>
                    <a:pt x="6215" y="1357"/>
                  </a:cubicBezTo>
                  <a:cubicBezTo>
                    <a:pt x="6200" y="1357"/>
                    <a:pt x="6184" y="1357"/>
                    <a:pt x="6169" y="1359"/>
                  </a:cubicBezTo>
                  <a:cubicBezTo>
                    <a:pt x="6193" y="1353"/>
                    <a:pt x="6215" y="1347"/>
                    <a:pt x="6241" y="1341"/>
                  </a:cubicBezTo>
                  <a:cubicBezTo>
                    <a:pt x="6243" y="1341"/>
                    <a:pt x="6244" y="1341"/>
                    <a:pt x="6245" y="1341"/>
                  </a:cubicBezTo>
                  <a:close/>
                  <a:moveTo>
                    <a:pt x="6228" y="1404"/>
                  </a:moveTo>
                  <a:cubicBezTo>
                    <a:pt x="6232" y="1404"/>
                    <a:pt x="6235" y="1406"/>
                    <a:pt x="6240" y="1407"/>
                  </a:cubicBezTo>
                  <a:cubicBezTo>
                    <a:pt x="6224" y="1409"/>
                    <a:pt x="6212" y="1410"/>
                    <a:pt x="6199" y="1412"/>
                  </a:cubicBezTo>
                  <a:lnTo>
                    <a:pt x="6199" y="1413"/>
                  </a:lnTo>
                  <a:cubicBezTo>
                    <a:pt x="6191" y="1413"/>
                    <a:pt x="6189" y="1410"/>
                    <a:pt x="6184" y="1409"/>
                  </a:cubicBezTo>
                  <a:lnTo>
                    <a:pt x="6224" y="1404"/>
                  </a:lnTo>
                  <a:cubicBezTo>
                    <a:pt x="6225" y="1404"/>
                    <a:pt x="6226" y="1404"/>
                    <a:pt x="6228" y="1404"/>
                  </a:cubicBezTo>
                  <a:close/>
                  <a:moveTo>
                    <a:pt x="5468" y="1415"/>
                  </a:moveTo>
                  <a:cubicBezTo>
                    <a:pt x="5471" y="1415"/>
                    <a:pt x="5473" y="1416"/>
                    <a:pt x="5476" y="1418"/>
                  </a:cubicBezTo>
                  <a:cubicBezTo>
                    <a:pt x="5469" y="1421"/>
                    <a:pt x="5459" y="1424"/>
                    <a:pt x="5450" y="1425"/>
                  </a:cubicBezTo>
                  <a:lnTo>
                    <a:pt x="5450" y="1427"/>
                  </a:lnTo>
                  <a:cubicBezTo>
                    <a:pt x="5447" y="1425"/>
                    <a:pt x="5440" y="1424"/>
                    <a:pt x="5443" y="1422"/>
                  </a:cubicBezTo>
                  <a:cubicBezTo>
                    <a:pt x="5447" y="1421"/>
                    <a:pt x="5459" y="1418"/>
                    <a:pt x="5468" y="1415"/>
                  </a:cubicBezTo>
                  <a:close/>
                  <a:moveTo>
                    <a:pt x="5715" y="1424"/>
                  </a:moveTo>
                  <a:cubicBezTo>
                    <a:pt x="5696" y="1429"/>
                    <a:pt x="5688" y="1432"/>
                    <a:pt x="5684" y="1432"/>
                  </a:cubicBezTo>
                  <a:cubicBezTo>
                    <a:pt x="5667" y="1433"/>
                    <a:pt x="5650" y="1434"/>
                    <a:pt x="5636" y="1434"/>
                  </a:cubicBezTo>
                  <a:cubicBezTo>
                    <a:pt x="5622" y="1434"/>
                    <a:pt x="5611" y="1433"/>
                    <a:pt x="5607" y="1429"/>
                  </a:cubicBezTo>
                  <a:cubicBezTo>
                    <a:pt x="5607" y="1429"/>
                    <a:pt x="5615" y="1425"/>
                    <a:pt x="5619" y="1424"/>
                  </a:cubicBezTo>
                  <a:close/>
                  <a:moveTo>
                    <a:pt x="5501" y="1437"/>
                  </a:moveTo>
                  <a:lnTo>
                    <a:pt x="5497" y="1440"/>
                  </a:lnTo>
                  <a:lnTo>
                    <a:pt x="5409" y="1443"/>
                  </a:lnTo>
                  <a:lnTo>
                    <a:pt x="5413" y="1440"/>
                  </a:lnTo>
                  <a:lnTo>
                    <a:pt x="5501" y="1437"/>
                  </a:lnTo>
                  <a:close/>
                  <a:moveTo>
                    <a:pt x="5413" y="1477"/>
                  </a:moveTo>
                  <a:cubicBezTo>
                    <a:pt x="5418" y="1480"/>
                    <a:pt x="5423" y="1481"/>
                    <a:pt x="5426" y="1484"/>
                  </a:cubicBezTo>
                  <a:cubicBezTo>
                    <a:pt x="5426" y="1484"/>
                    <a:pt x="5415" y="1487"/>
                    <a:pt x="5410" y="1488"/>
                  </a:cubicBezTo>
                  <a:lnTo>
                    <a:pt x="5376" y="1481"/>
                  </a:lnTo>
                  <a:cubicBezTo>
                    <a:pt x="5384" y="1480"/>
                    <a:pt x="5393" y="1480"/>
                    <a:pt x="5413" y="1477"/>
                  </a:cubicBezTo>
                  <a:close/>
                  <a:moveTo>
                    <a:pt x="6174" y="1438"/>
                  </a:moveTo>
                  <a:cubicBezTo>
                    <a:pt x="6236" y="1438"/>
                    <a:pt x="6239" y="1451"/>
                    <a:pt x="6196" y="1466"/>
                  </a:cubicBezTo>
                  <a:cubicBezTo>
                    <a:pt x="6184" y="1471"/>
                    <a:pt x="6168" y="1474"/>
                    <a:pt x="6155" y="1477"/>
                  </a:cubicBezTo>
                  <a:cubicBezTo>
                    <a:pt x="6129" y="1481"/>
                    <a:pt x="6090" y="1489"/>
                    <a:pt x="6079" y="1489"/>
                  </a:cubicBezTo>
                  <a:cubicBezTo>
                    <a:pt x="6078" y="1489"/>
                    <a:pt x="6077" y="1488"/>
                    <a:pt x="6077" y="1488"/>
                  </a:cubicBezTo>
                  <a:cubicBezTo>
                    <a:pt x="6053" y="1482"/>
                    <a:pt x="6086" y="1475"/>
                    <a:pt x="6113" y="1469"/>
                  </a:cubicBezTo>
                  <a:cubicBezTo>
                    <a:pt x="6122" y="1466"/>
                    <a:pt x="6130" y="1460"/>
                    <a:pt x="6127" y="1457"/>
                  </a:cubicBezTo>
                  <a:cubicBezTo>
                    <a:pt x="6121" y="1453"/>
                    <a:pt x="6069" y="1457"/>
                    <a:pt x="6108" y="1444"/>
                  </a:cubicBezTo>
                  <a:cubicBezTo>
                    <a:pt x="6121" y="1440"/>
                    <a:pt x="6158" y="1438"/>
                    <a:pt x="6163" y="1438"/>
                  </a:cubicBezTo>
                  <a:cubicBezTo>
                    <a:pt x="6167" y="1438"/>
                    <a:pt x="6171" y="1438"/>
                    <a:pt x="6174" y="1438"/>
                  </a:cubicBezTo>
                  <a:close/>
                  <a:moveTo>
                    <a:pt x="5724" y="1516"/>
                  </a:moveTo>
                  <a:cubicBezTo>
                    <a:pt x="5728" y="1516"/>
                    <a:pt x="5742" y="1520"/>
                    <a:pt x="5759" y="1522"/>
                  </a:cubicBezTo>
                  <a:cubicBezTo>
                    <a:pt x="5743" y="1525"/>
                    <a:pt x="5734" y="1527"/>
                    <a:pt x="5727" y="1528"/>
                  </a:cubicBezTo>
                  <a:cubicBezTo>
                    <a:pt x="5693" y="1528"/>
                    <a:pt x="5659" y="1530"/>
                    <a:pt x="5626" y="1530"/>
                  </a:cubicBezTo>
                  <a:cubicBezTo>
                    <a:pt x="5612" y="1530"/>
                    <a:pt x="5595" y="1534"/>
                    <a:pt x="5584" y="1534"/>
                  </a:cubicBezTo>
                  <a:cubicBezTo>
                    <a:pt x="5578" y="1534"/>
                    <a:pt x="5573" y="1533"/>
                    <a:pt x="5572" y="1530"/>
                  </a:cubicBezTo>
                  <a:cubicBezTo>
                    <a:pt x="5572" y="1530"/>
                    <a:pt x="5609" y="1521"/>
                    <a:pt x="5639" y="1521"/>
                  </a:cubicBezTo>
                  <a:cubicBezTo>
                    <a:pt x="5641" y="1521"/>
                    <a:pt x="5644" y="1521"/>
                    <a:pt x="5646" y="1521"/>
                  </a:cubicBezTo>
                  <a:cubicBezTo>
                    <a:pt x="5655" y="1521"/>
                    <a:pt x="5665" y="1521"/>
                    <a:pt x="5675" y="1521"/>
                  </a:cubicBezTo>
                  <a:cubicBezTo>
                    <a:pt x="5689" y="1521"/>
                    <a:pt x="5704" y="1520"/>
                    <a:pt x="5722" y="1516"/>
                  </a:cubicBezTo>
                  <a:cubicBezTo>
                    <a:pt x="5722" y="1516"/>
                    <a:pt x="5723" y="1516"/>
                    <a:pt x="5724" y="1516"/>
                  </a:cubicBezTo>
                  <a:close/>
                  <a:moveTo>
                    <a:pt x="5244" y="1524"/>
                  </a:moveTo>
                  <a:cubicBezTo>
                    <a:pt x="5262" y="1528"/>
                    <a:pt x="5278" y="1531"/>
                    <a:pt x="5294" y="1534"/>
                  </a:cubicBezTo>
                  <a:cubicBezTo>
                    <a:pt x="5281" y="1538"/>
                    <a:pt x="5275" y="1540"/>
                    <a:pt x="5269" y="1541"/>
                  </a:cubicBezTo>
                  <a:lnTo>
                    <a:pt x="5245" y="1541"/>
                  </a:lnTo>
                  <a:lnTo>
                    <a:pt x="5219" y="1527"/>
                  </a:lnTo>
                  <a:cubicBezTo>
                    <a:pt x="5228" y="1525"/>
                    <a:pt x="5240" y="1525"/>
                    <a:pt x="5244" y="1524"/>
                  </a:cubicBezTo>
                  <a:close/>
                  <a:moveTo>
                    <a:pt x="5980" y="1506"/>
                  </a:moveTo>
                  <a:cubicBezTo>
                    <a:pt x="5981" y="1506"/>
                    <a:pt x="5993" y="1509"/>
                    <a:pt x="5999" y="1512"/>
                  </a:cubicBezTo>
                  <a:cubicBezTo>
                    <a:pt x="5999" y="1512"/>
                    <a:pt x="5991" y="1518"/>
                    <a:pt x="5984" y="1519"/>
                  </a:cubicBezTo>
                  <a:cubicBezTo>
                    <a:pt x="5966" y="1522"/>
                    <a:pt x="5937" y="1525"/>
                    <a:pt x="5930" y="1528"/>
                  </a:cubicBezTo>
                  <a:cubicBezTo>
                    <a:pt x="5919" y="1534"/>
                    <a:pt x="5928" y="1540"/>
                    <a:pt x="5919" y="1546"/>
                  </a:cubicBezTo>
                  <a:cubicBezTo>
                    <a:pt x="5915" y="1549"/>
                    <a:pt x="5893" y="1552"/>
                    <a:pt x="5880" y="1556"/>
                  </a:cubicBezTo>
                  <a:cubicBezTo>
                    <a:pt x="5875" y="1553"/>
                    <a:pt x="5865" y="1550"/>
                    <a:pt x="5868" y="1547"/>
                  </a:cubicBezTo>
                  <a:cubicBezTo>
                    <a:pt x="5880" y="1540"/>
                    <a:pt x="5888" y="1532"/>
                    <a:pt x="5878" y="1527"/>
                  </a:cubicBezTo>
                  <a:cubicBezTo>
                    <a:pt x="5865" y="1518"/>
                    <a:pt x="5893" y="1507"/>
                    <a:pt x="5928" y="1506"/>
                  </a:cubicBezTo>
                  <a:close/>
                  <a:moveTo>
                    <a:pt x="5175" y="1563"/>
                  </a:moveTo>
                  <a:cubicBezTo>
                    <a:pt x="5176" y="1566"/>
                    <a:pt x="5182" y="1568"/>
                    <a:pt x="5179" y="1569"/>
                  </a:cubicBezTo>
                  <a:cubicBezTo>
                    <a:pt x="5173" y="1571"/>
                    <a:pt x="5162" y="1574"/>
                    <a:pt x="5153" y="1577"/>
                  </a:cubicBezTo>
                  <a:cubicBezTo>
                    <a:pt x="5138" y="1574"/>
                    <a:pt x="5132" y="1572"/>
                    <a:pt x="5126" y="1572"/>
                  </a:cubicBezTo>
                  <a:lnTo>
                    <a:pt x="5175" y="1563"/>
                  </a:lnTo>
                  <a:close/>
                  <a:moveTo>
                    <a:pt x="5753" y="1580"/>
                  </a:moveTo>
                  <a:lnTo>
                    <a:pt x="5766" y="1582"/>
                  </a:lnTo>
                  <a:lnTo>
                    <a:pt x="5753" y="1585"/>
                  </a:lnTo>
                  <a:lnTo>
                    <a:pt x="5743" y="1581"/>
                  </a:lnTo>
                  <a:cubicBezTo>
                    <a:pt x="5746" y="1581"/>
                    <a:pt x="5752" y="1580"/>
                    <a:pt x="5753" y="1580"/>
                  </a:cubicBezTo>
                  <a:close/>
                  <a:moveTo>
                    <a:pt x="5235" y="1593"/>
                  </a:moveTo>
                  <a:lnTo>
                    <a:pt x="5248" y="1596"/>
                  </a:lnTo>
                  <a:lnTo>
                    <a:pt x="5237" y="1597"/>
                  </a:lnTo>
                  <a:lnTo>
                    <a:pt x="5223" y="1594"/>
                  </a:lnTo>
                  <a:cubicBezTo>
                    <a:pt x="5228" y="1594"/>
                    <a:pt x="5232" y="1593"/>
                    <a:pt x="5235" y="1593"/>
                  </a:cubicBezTo>
                  <a:close/>
                  <a:moveTo>
                    <a:pt x="5537" y="1585"/>
                  </a:moveTo>
                  <a:cubicBezTo>
                    <a:pt x="5576" y="1587"/>
                    <a:pt x="5599" y="1588"/>
                    <a:pt x="5621" y="1588"/>
                  </a:cubicBezTo>
                  <a:cubicBezTo>
                    <a:pt x="5631" y="1588"/>
                    <a:pt x="5637" y="1591"/>
                    <a:pt x="5644" y="1593"/>
                  </a:cubicBezTo>
                  <a:cubicBezTo>
                    <a:pt x="5637" y="1594"/>
                    <a:pt x="5631" y="1596"/>
                    <a:pt x="5622" y="1597"/>
                  </a:cubicBezTo>
                  <a:cubicBezTo>
                    <a:pt x="5613" y="1598"/>
                    <a:pt x="5603" y="1601"/>
                    <a:pt x="5595" y="1601"/>
                  </a:cubicBezTo>
                  <a:cubicBezTo>
                    <a:pt x="5592" y="1601"/>
                    <a:pt x="5588" y="1601"/>
                    <a:pt x="5585" y="1599"/>
                  </a:cubicBezTo>
                  <a:cubicBezTo>
                    <a:pt x="5578" y="1594"/>
                    <a:pt x="5562" y="1593"/>
                    <a:pt x="5537" y="1585"/>
                  </a:cubicBezTo>
                  <a:close/>
                  <a:moveTo>
                    <a:pt x="6138" y="1541"/>
                  </a:moveTo>
                  <a:cubicBezTo>
                    <a:pt x="6152" y="1541"/>
                    <a:pt x="6162" y="1544"/>
                    <a:pt x="6169" y="1549"/>
                  </a:cubicBezTo>
                  <a:cubicBezTo>
                    <a:pt x="6138" y="1553"/>
                    <a:pt x="6103" y="1559"/>
                    <a:pt x="6078" y="1563"/>
                  </a:cubicBezTo>
                  <a:cubicBezTo>
                    <a:pt x="6060" y="1567"/>
                    <a:pt x="6045" y="1568"/>
                    <a:pt x="6032" y="1568"/>
                  </a:cubicBezTo>
                  <a:cubicBezTo>
                    <a:pt x="6016" y="1568"/>
                    <a:pt x="6001" y="1567"/>
                    <a:pt x="5983" y="1567"/>
                  </a:cubicBezTo>
                  <a:cubicBezTo>
                    <a:pt x="5969" y="1567"/>
                    <a:pt x="5954" y="1568"/>
                    <a:pt x="5934" y="1571"/>
                  </a:cubicBezTo>
                  <a:cubicBezTo>
                    <a:pt x="5924" y="1577"/>
                    <a:pt x="5912" y="1584"/>
                    <a:pt x="5899" y="1593"/>
                  </a:cubicBezTo>
                  <a:cubicBezTo>
                    <a:pt x="5890" y="1596"/>
                    <a:pt x="5875" y="1602"/>
                    <a:pt x="5863" y="1608"/>
                  </a:cubicBezTo>
                  <a:cubicBezTo>
                    <a:pt x="5852" y="1603"/>
                    <a:pt x="5834" y="1599"/>
                    <a:pt x="5827" y="1593"/>
                  </a:cubicBezTo>
                  <a:cubicBezTo>
                    <a:pt x="5825" y="1591"/>
                    <a:pt x="5846" y="1584"/>
                    <a:pt x="5859" y="1580"/>
                  </a:cubicBezTo>
                  <a:cubicBezTo>
                    <a:pt x="5893" y="1571"/>
                    <a:pt x="6027" y="1552"/>
                    <a:pt x="6059" y="1550"/>
                  </a:cubicBezTo>
                  <a:cubicBezTo>
                    <a:pt x="6068" y="1550"/>
                    <a:pt x="6077" y="1550"/>
                    <a:pt x="6084" y="1549"/>
                  </a:cubicBezTo>
                  <a:cubicBezTo>
                    <a:pt x="6105" y="1544"/>
                    <a:pt x="6124" y="1541"/>
                    <a:pt x="6138" y="1541"/>
                  </a:cubicBezTo>
                  <a:close/>
                  <a:moveTo>
                    <a:pt x="5441" y="1543"/>
                  </a:moveTo>
                  <a:cubicBezTo>
                    <a:pt x="5457" y="1549"/>
                    <a:pt x="5471" y="1552"/>
                    <a:pt x="5471" y="1556"/>
                  </a:cubicBezTo>
                  <a:cubicBezTo>
                    <a:pt x="5471" y="1560"/>
                    <a:pt x="5457" y="1566"/>
                    <a:pt x="5471" y="1566"/>
                  </a:cubicBezTo>
                  <a:cubicBezTo>
                    <a:pt x="5476" y="1566"/>
                    <a:pt x="5485" y="1565"/>
                    <a:pt x="5500" y="1563"/>
                  </a:cubicBezTo>
                  <a:cubicBezTo>
                    <a:pt x="5519" y="1560"/>
                    <a:pt x="5555" y="1558"/>
                    <a:pt x="5574" y="1558"/>
                  </a:cubicBezTo>
                  <a:cubicBezTo>
                    <a:pt x="5581" y="1558"/>
                    <a:pt x="5586" y="1558"/>
                    <a:pt x="5587" y="1559"/>
                  </a:cubicBezTo>
                  <a:cubicBezTo>
                    <a:pt x="5599" y="1574"/>
                    <a:pt x="5532" y="1572"/>
                    <a:pt x="5507" y="1581"/>
                  </a:cubicBezTo>
                  <a:cubicBezTo>
                    <a:pt x="5506" y="1581"/>
                    <a:pt x="5500" y="1582"/>
                    <a:pt x="5496" y="1582"/>
                  </a:cubicBezTo>
                  <a:cubicBezTo>
                    <a:pt x="5423" y="1596"/>
                    <a:pt x="5423" y="1594"/>
                    <a:pt x="5468" y="1612"/>
                  </a:cubicBezTo>
                  <a:cubicBezTo>
                    <a:pt x="5472" y="1613"/>
                    <a:pt x="5469" y="1618"/>
                    <a:pt x="5469" y="1618"/>
                  </a:cubicBezTo>
                  <a:cubicBezTo>
                    <a:pt x="5456" y="1619"/>
                    <a:pt x="5428" y="1622"/>
                    <a:pt x="5428" y="1622"/>
                  </a:cubicBezTo>
                  <a:cubicBezTo>
                    <a:pt x="5421" y="1612"/>
                    <a:pt x="5384" y="1615"/>
                    <a:pt x="5360" y="1612"/>
                  </a:cubicBezTo>
                  <a:cubicBezTo>
                    <a:pt x="5350" y="1610"/>
                    <a:pt x="5350" y="1606"/>
                    <a:pt x="5344" y="1603"/>
                  </a:cubicBezTo>
                  <a:cubicBezTo>
                    <a:pt x="5398" y="1596"/>
                    <a:pt x="5365" y="1584"/>
                    <a:pt x="5387" y="1575"/>
                  </a:cubicBezTo>
                  <a:cubicBezTo>
                    <a:pt x="5407" y="1566"/>
                    <a:pt x="5418" y="1557"/>
                    <a:pt x="5441" y="1543"/>
                  </a:cubicBezTo>
                  <a:close/>
                  <a:moveTo>
                    <a:pt x="5220" y="1624"/>
                  </a:moveTo>
                  <a:cubicBezTo>
                    <a:pt x="5237" y="1626"/>
                    <a:pt x="5257" y="1628"/>
                    <a:pt x="5284" y="1631"/>
                  </a:cubicBezTo>
                  <a:cubicBezTo>
                    <a:pt x="5278" y="1629"/>
                    <a:pt x="5273" y="1628"/>
                    <a:pt x="5268" y="1627"/>
                  </a:cubicBezTo>
                  <a:lnTo>
                    <a:pt x="5268" y="1627"/>
                  </a:lnTo>
                  <a:lnTo>
                    <a:pt x="5368" y="1634"/>
                  </a:lnTo>
                  <a:cubicBezTo>
                    <a:pt x="5367" y="1635"/>
                    <a:pt x="5366" y="1637"/>
                    <a:pt x="5355" y="1637"/>
                  </a:cubicBezTo>
                  <a:cubicBezTo>
                    <a:pt x="5345" y="1637"/>
                    <a:pt x="5324" y="1635"/>
                    <a:pt x="5284" y="1631"/>
                  </a:cubicBezTo>
                  <a:lnTo>
                    <a:pt x="5284" y="1631"/>
                  </a:lnTo>
                  <a:cubicBezTo>
                    <a:pt x="5295" y="1634"/>
                    <a:pt x="5294" y="1635"/>
                    <a:pt x="5286" y="1635"/>
                  </a:cubicBezTo>
                  <a:cubicBezTo>
                    <a:pt x="5273" y="1635"/>
                    <a:pt x="5242" y="1632"/>
                    <a:pt x="5212" y="1630"/>
                  </a:cubicBezTo>
                  <a:cubicBezTo>
                    <a:pt x="5206" y="1628"/>
                    <a:pt x="5203" y="1627"/>
                    <a:pt x="5198" y="1625"/>
                  </a:cubicBezTo>
                  <a:lnTo>
                    <a:pt x="5220" y="1624"/>
                  </a:lnTo>
                  <a:close/>
                  <a:moveTo>
                    <a:pt x="5822" y="1623"/>
                  </a:moveTo>
                  <a:cubicBezTo>
                    <a:pt x="5831" y="1623"/>
                    <a:pt x="5838" y="1625"/>
                    <a:pt x="5843" y="1630"/>
                  </a:cubicBezTo>
                  <a:cubicBezTo>
                    <a:pt x="5847" y="1633"/>
                    <a:pt x="5852" y="1635"/>
                    <a:pt x="5857" y="1640"/>
                  </a:cubicBezTo>
                  <a:cubicBezTo>
                    <a:pt x="5835" y="1641"/>
                    <a:pt x="5819" y="1640"/>
                    <a:pt x="5805" y="1643"/>
                  </a:cubicBezTo>
                  <a:lnTo>
                    <a:pt x="5806" y="1643"/>
                  </a:lnTo>
                  <a:cubicBezTo>
                    <a:pt x="5791" y="1645"/>
                    <a:pt x="5777" y="1648"/>
                    <a:pt x="5766" y="1648"/>
                  </a:cubicBezTo>
                  <a:cubicBezTo>
                    <a:pt x="5758" y="1648"/>
                    <a:pt x="5751" y="1646"/>
                    <a:pt x="5749" y="1641"/>
                  </a:cubicBezTo>
                  <a:cubicBezTo>
                    <a:pt x="5747" y="1638"/>
                    <a:pt x="5762" y="1633"/>
                    <a:pt x="5772" y="1631"/>
                  </a:cubicBezTo>
                  <a:cubicBezTo>
                    <a:pt x="5788" y="1628"/>
                    <a:pt x="5807" y="1623"/>
                    <a:pt x="5822" y="1623"/>
                  </a:cubicBezTo>
                  <a:close/>
                  <a:moveTo>
                    <a:pt x="6135" y="1579"/>
                  </a:moveTo>
                  <a:cubicBezTo>
                    <a:pt x="6153" y="1579"/>
                    <a:pt x="6175" y="1581"/>
                    <a:pt x="6205" y="1582"/>
                  </a:cubicBezTo>
                  <a:cubicBezTo>
                    <a:pt x="6161" y="1593"/>
                    <a:pt x="6130" y="1600"/>
                    <a:pt x="6111" y="1605"/>
                  </a:cubicBezTo>
                  <a:cubicBezTo>
                    <a:pt x="6091" y="1610"/>
                    <a:pt x="6072" y="1619"/>
                    <a:pt x="6065" y="1627"/>
                  </a:cubicBezTo>
                  <a:cubicBezTo>
                    <a:pt x="6063" y="1628"/>
                    <a:pt x="6075" y="1629"/>
                    <a:pt x="6091" y="1629"/>
                  </a:cubicBezTo>
                  <a:cubicBezTo>
                    <a:pt x="6114" y="1629"/>
                    <a:pt x="6144" y="1627"/>
                    <a:pt x="6155" y="1624"/>
                  </a:cubicBezTo>
                  <a:cubicBezTo>
                    <a:pt x="6175" y="1619"/>
                    <a:pt x="6193" y="1610"/>
                    <a:pt x="6214" y="1608"/>
                  </a:cubicBezTo>
                  <a:cubicBezTo>
                    <a:pt x="6217" y="1607"/>
                    <a:pt x="6221" y="1606"/>
                    <a:pt x="6225" y="1606"/>
                  </a:cubicBezTo>
                  <a:cubicBezTo>
                    <a:pt x="6234" y="1606"/>
                    <a:pt x="6244" y="1608"/>
                    <a:pt x="6253" y="1609"/>
                  </a:cubicBezTo>
                  <a:cubicBezTo>
                    <a:pt x="6240" y="1613"/>
                    <a:pt x="6233" y="1616"/>
                    <a:pt x="6215" y="1624"/>
                  </a:cubicBezTo>
                  <a:cubicBezTo>
                    <a:pt x="6208" y="1625"/>
                    <a:pt x="6180" y="1631"/>
                    <a:pt x="6180" y="1631"/>
                  </a:cubicBezTo>
                  <a:cubicBezTo>
                    <a:pt x="6173" y="1647"/>
                    <a:pt x="6171" y="1651"/>
                    <a:pt x="6146" y="1651"/>
                  </a:cubicBezTo>
                  <a:cubicBezTo>
                    <a:pt x="6139" y="1651"/>
                    <a:pt x="6130" y="1650"/>
                    <a:pt x="6119" y="1650"/>
                  </a:cubicBezTo>
                  <a:cubicBezTo>
                    <a:pt x="6099" y="1649"/>
                    <a:pt x="6077" y="1649"/>
                    <a:pt x="6062" y="1646"/>
                  </a:cubicBezTo>
                  <a:cubicBezTo>
                    <a:pt x="6038" y="1641"/>
                    <a:pt x="6009" y="1638"/>
                    <a:pt x="6002" y="1630"/>
                  </a:cubicBezTo>
                  <a:cubicBezTo>
                    <a:pt x="5996" y="1622"/>
                    <a:pt x="6019" y="1610"/>
                    <a:pt x="6056" y="1603"/>
                  </a:cubicBezTo>
                  <a:cubicBezTo>
                    <a:pt x="6078" y="1597"/>
                    <a:pt x="6093" y="1584"/>
                    <a:pt x="6112" y="1581"/>
                  </a:cubicBezTo>
                  <a:cubicBezTo>
                    <a:pt x="6119" y="1580"/>
                    <a:pt x="6127" y="1579"/>
                    <a:pt x="6135" y="1579"/>
                  </a:cubicBezTo>
                  <a:close/>
                  <a:moveTo>
                    <a:pt x="5148" y="1647"/>
                  </a:moveTo>
                  <a:lnTo>
                    <a:pt x="5162" y="1650"/>
                  </a:lnTo>
                  <a:lnTo>
                    <a:pt x="5150" y="1652"/>
                  </a:lnTo>
                  <a:lnTo>
                    <a:pt x="5138" y="1649"/>
                  </a:lnTo>
                  <a:cubicBezTo>
                    <a:pt x="5141" y="1647"/>
                    <a:pt x="5145" y="1647"/>
                    <a:pt x="5148" y="1647"/>
                  </a:cubicBezTo>
                  <a:close/>
                  <a:moveTo>
                    <a:pt x="5356" y="1659"/>
                  </a:moveTo>
                  <a:lnTo>
                    <a:pt x="5360" y="1662"/>
                  </a:lnTo>
                  <a:lnTo>
                    <a:pt x="5341" y="1663"/>
                  </a:lnTo>
                  <a:lnTo>
                    <a:pt x="5337" y="1660"/>
                  </a:lnTo>
                  <a:lnTo>
                    <a:pt x="5356" y="1659"/>
                  </a:lnTo>
                  <a:close/>
                  <a:moveTo>
                    <a:pt x="5468" y="1635"/>
                  </a:moveTo>
                  <a:cubicBezTo>
                    <a:pt x="5469" y="1635"/>
                    <a:pt x="5470" y="1635"/>
                    <a:pt x="5471" y="1635"/>
                  </a:cubicBezTo>
                  <a:cubicBezTo>
                    <a:pt x="5488" y="1637"/>
                    <a:pt x="5512" y="1638"/>
                    <a:pt x="5513" y="1643"/>
                  </a:cubicBezTo>
                  <a:cubicBezTo>
                    <a:pt x="5515" y="1648"/>
                    <a:pt x="5502" y="1655"/>
                    <a:pt x="5487" y="1668"/>
                  </a:cubicBezTo>
                  <a:lnTo>
                    <a:pt x="5487" y="1668"/>
                  </a:lnTo>
                  <a:cubicBezTo>
                    <a:pt x="5472" y="1668"/>
                    <a:pt x="5451" y="1668"/>
                    <a:pt x="5448" y="1665"/>
                  </a:cubicBezTo>
                  <a:cubicBezTo>
                    <a:pt x="5443" y="1656"/>
                    <a:pt x="5443" y="1649"/>
                    <a:pt x="5444" y="1640"/>
                  </a:cubicBezTo>
                  <a:cubicBezTo>
                    <a:pt x="5444" y="1640"/>
                    <a:pt x="5460" y="1635"/>
                    <a:pt x="5468" y="1635"/>
                  </a:cubicBezTo>
                  <a:close/>
                  <a:moveTo>
                    <a:pt x="5744" y="1666"/>
                  </a:moveTo>
                  <a:cubicBezTo>
                    <a:pt x="5750" y="1668"/>
                    <a:pt x="5756" y="1669"/>
                    <a:pt x="5759" y="1671"/>
                  </a:cubicBezTo>
                  <a:cubicBezTo>
                    <a:pt x="5743" y="1677"/>
                    <a:pt x="5735" y="1678"/>
                    <a:pt x="5729" y="1681"/>
                  </a:cubicBezTo>
                  <a:cubicBezTo>
                    <a:pt x="5728" y="1678"/>
                    <a:pt x="5725" y="1675"/>
                    <a:pt x="5727" y="1672"/>
                  </a:cubicBezTo>
                  <a:cubicBezTo>
                    <a:pt x="5728" y="1671"/>
                    <a:pt x="5744" y="1666"/>
                    <a:pt x="5744" y="1666"/>
                  </a:cubicBezTo>
                  <a:close/>
                  <a:moveTo>
                    <a:pt x="4876" y="1687"/>
                  </a:moveTo>
                  <a:cubicBezTo>
                    <a:pt x="4878" y="1688"/>
                    <a:pt x="4879" y="1689"/>
                    <a:pt x="4880" y="1690"/>
                  </a:cubicBezTo>
                  <a:lnTo>
                    <a:pt x="4880" y="1690"/>
                  </a:lnTo>
                  <a:cubicBezTo>
                    <a:pt x="4882" y="1690"/>
                    <a:pt x="4885" y="1689"/>
                    <a:pt x="4888" y="1688"/>
                  </a:cubicBezTo>
                  <a:cubicBezTo>
                    <a:pt x="4884" y="1688"/>
                    <a:pt x="4880" y="1688"/>
                    <a:pt x="4876" y="1687"/>
                  </a:cubicBezTo>
                  <a:close/>
                  <a:moveTo>
                    <a:pt x="5129" y="1679"/>
                  </a:moveTo>
                  <a:cubicBezTo>
                    <a:pt x="5131" y="1679"/>
                    <a:pt x="5132" y="1679"/>
                    <a:pt x="5134" y="1680"/>
                  </a:cubicBezTo>
                  <a:lnTo>
                    <a:pt x="5200" y="1687"/>
                  </a:lnTo>
                  <a:lnTo>
                    <a:pt x="5201" y="1694"/>
                  </a:lnTo>
                  <a:lnTo>
                    <a:pt x="5113" y="1690"/>
                  </a:lnTo>
                  <a:cubicBezTo>
                    <a:pt x="5110" y="1690"/>
                    <a:pt x="5104" y="1684"/>
                    <a:pt x="5107" y="1683"/>
                  </a:cubicBezTo>
                  <a:cubicBezTo>
                    <a:pt x="5111" y="1681"/>
                    <a:pt x="5121" y="1679"/>
                    <a:pt x="5129" y="1679"/>
                  </a:cubicBezTo>
                  <a:close/>
                  <a:moveTo>
                    <a:pt x="5905" y="1697"/>
                  </a:moveTo>
                  <a:lnTo>
                    <a:pt x="5905" y="1705"/>
                  </a:lnTo>
                  <a:lnTo>
                    <a:pt x="5891" y="1708"/>
                  </a:lnTo>
                  <a:cubicBezTo>
                    <a:pt x="5893" y="1705"/>
                    <a:pt x="5891" y="1703"/>
                    <a:pt x="5894" y="1700"/>
                  </a:cubicBezTo>
                  <a:cubicBezTo>
                    <a:pt x="5894" y="1700"/>
                    <a:pt x="5902" y="1699"/>
                    <a:pt x="5905" y="1697"/>
                  </a:cubicBezTo>
                  <a:close/>
                  <a:moveTo>
                    <a:pt x="4995" y="1711"/>
                  </a:moveTo>
                  <a:cubicBezTo>
                    <a:pt x="4999" y="1711"/>
                    <a:pt x="5001" y="1711"/>
                    <a:pt x="5003" y="1712"/>
                  </a:cubicBezTo>
                  <a:cubicBezTo>
                    <a:pt x="5012" y="1713"/>
                    <a:pt x="5016" y="1718"/>
                    <a:pt x="5025" y="1724"/>
                  </a:cubicBezTo>
                  <a:cubicBezTo>
                    <a:pt x="5014" y="1723"/>
                    <a:pt x="5006" y="1723"/>
                    <a:pt x="4999" y="1723"/>
                  </a:cubicBezTo>
                  <a:cubicBezTo>
                    <a:pt x="4992" y="1723"/>
                    <a:pt x="4988" y="1723"/>
                    <a:pt x="4987" y="1722"/>
                  </a:cubicBezTo>
                  <a:cubicBezTo>
                    <a:pt x="4979" y="1719"/>
                    <a:pt x="4978" y="1715"/>
                    <a:pt x="4975" y="1712"/>
                  </a:cubicBezTo>
                  <a:cubicBezTo>
                    <a:pt x="4981" y="1712"/>
                    <a:pt x="4989" y="1711"/>
                    <a:pt x="4995" y="1711"/>
                  </a:cubicBezTo>
                  <a:close/>
                  <a:moveTo>
                    <a:pt x="6050" y="1669"/>
                  </a:moveTo>
                  <a:lnTo>
                    <a:pt x="6050" y="1669"/>
                  </a:lnTo>
                  <a:cubicBezTo>
                    <a:pt x="6080" y="1671"/>
                    <a:pt x="6097" y="1671"/>
                    <a:pt x="6115" y="1671"/>
                  </a:cubicBezTo>
                  <a:cubicBezTo>
                    <a:pt x="6141" y="1672"/>
                    <a:pt x="6161" y="1674"/>
                    <a:pt x="6134" y="1688"/>
                  </a:cubicBezTo>
                  <a:cubicBezTo>
                    <a:pt x="6105" y="1706"/>
                    <a:pt x="6074" y="1722"/>
                    <a:pt x="6116" y="1734"/>
                  </a:cubicBezTo>
                  <a:cubicBezTo>
                    <a:pt x="6116" y="1734"/>
                    <a:pt x="6108" y="1740"/>
                    <a:pt x="6100" y="1743"/>
                  </a:cubicBezTo>
                  <a:cubicBezTo>
                    <a:pt x="6094" y="1744"/>
                    <a:pt x="6081" y="1746"/>
                    <a:pt x="6077" y="1746"/>
                  </a:cubicBezTo>
                  <a:cubicBezTo>
                    <a:pt x="6055" y="1740"/>
                    <a:pt x="6031" y="1734"/>
                    <a:pt x="6013" y="1728"/>
                  </a:cubicBezTo>
                  <a:cubicBezTo>
                    <a:pt x="6003" y="1724"/>
                    <a:pt x="5997" y="1718"/>
                    <a:pt x="6002" y="1712"/>
                  </a:cubicBezTo>
                  <a:cubicBezTo>
                    <a:pt x="6005" y="1709"/>
                    <a:pt x="6030" y="1705"/>
                    <a:pt x="6044" y="1702"/>
                  </a:cubicBezTo>
                  <a:cubicBezTo>
                    <a:pt x="6066" y="1697"/>
                    <a:pt x="6097" y="1705"/>
                    <a:pt x="6106" y="1688"/>
                  </a:cubicBezTo>
                  <a:cubicBezTo>
                    <a:pt x="6109" y="1684"/>
                    <a:pt x="6081" y="1683"/>
                    <a:pt x="6068" y="1678"/>
                  </a:cubicBezTo>
                  <a:cubicBezTo>
                    <a:pt x="6063" y="1677"/>
                    <a:pt x="6061" y="1675"/>
                    <a:pt x="6050" y="1669"/>
                  </a:cubicBezTo>
                  <a:close/>
                  <a:moveTo>
                    <a:pt x="5066" y="1762"/>
                  </a:moveTo>
                  <a:lnTo>
                    <a:pt x="5094" y="1766"/>
                  </a:lnTo>
                  <a:cubicBezTo>
                    <a:pt x="5094" y="1766"/>
                    <a:pt x="5091" y="1769"/>
                    <a:pt x="5088" y="1772"/>
                  </a:cubicBezTo>
                  <a:cubicBezTo>
                    <a:pt x="5078" y="1769"/>
                    <a:pt x="5069" y="1768"/>
                    <a:pt x="5060" y="1765"/>
                  </a:cubicBezTo>
                  <a:lnTo>
                    <a:pt x="5066" y="1762"/>
                  </a:lnTo>
                  <a:close/>
                  <a:moveTo>
                    <a:pt x="5322" y="1736"/>
                  </a:moveTo>
                  <a:cubicBezTo>
                    <a:pt x="5332" y="1737"/>
                    <a:pt x="5345" y="1738"/>
                    <a:pt x="5359" y="1740"/>
                  </a:cubicBezTo>
                  <a:cubicBezTo>
                    <a:pt x="5381" y="1743"/>
                    <a:pt x="5398" y="1746"/>
                    <a:pt x="5398" y="1755"/>
                  </a:cubicBezTo>
                  <a:cubicBezTo>
                    <a:pt x="5398" y="1766"/>
                    <a:pt x="5365" y="1762"/>
                    <a:pt x="5350" y="1766"/>
                  </a:cubicBezTo>
                  <a:cubicBezTo>
                    <a:pt x="5345" y="1768"/>
                    <a:pt x="5338" y="1769"/>
                    <a:pt x="5332" y="1771"/>
                  </a:cubicBezTo>
                  <a:lnTo>
                    <a:pt x="5307" y="1775"/>
                  </a:lnTo>
                  <a:lnTo>
                    <a:pt x="5297" y="1762"/>
                  </a:lnTo>
                  <a:cubicBezTo>
                    <a:pt x="5363" y="1756"/>
                    <a:pt x="5295" y="1744"/>
                    <a:pt x="5322" y="1736"/>
                  </a:cubicBezTo>
                  <a:close/>
                  <a:moveTo>
                    <a:pt x="5562" y="1790"/>
                  </a:moveTo>
                  <a:lnTo>
                    <a:pt x="5576" y="1797"/>
                  </a:lnTo>
                  <a:cubicBezTo>
                    <a:pt x="5571" y="1798"/>
                    <a:pt x="5565" y="1799"/>
                    <a:pt x="5560" y="1799"/>
                  </a:cubicBezTo>
                  <a:cubicBezTo>
                    <a:pt x="5557" y="1799"/>
                    <a:pt x="5556" y="1799"/>
                    <a:pt x="5554" y="1799"/>
                  </a:cubicBezTo>
                  <a:cubicBezTo>
                    <a:pt x="5547" y="1797"/>
                    <a:pt x="5541" y="1794"/>
                    <a:pt x="5535" y="1791"/>
                  </a:cubicBezTo>
                  <a:cubicBezTo>
                    <a:pt x="5543" y="1791"/>
                    <a:pt x="5550" y="1790"/>
                    <a:pt x="5562" y="1790"/>
                  </a:cubicBezTo>
                  <a:close/>
                  <a:moveTo>
                    <a:pt x="5687" y="1787"/>
                  </a:moveTo>
                  <a:cubicBezTo>
                    <a:pt x="5698" y="1787"/>
                    <a:pt x="5707" y="1790"/>
                    <a:pt x="5715" y="1791"/>
                  </a:cubicBezTo>
                  <a:cubicBezTo>
                    <a:pt x="5722" y="1793"/>
                    <a:pt x="5718" y="1800"/>
                    <a:pt x="5719" y="1805"/>
                  </a:cubicBezTo>
                  <a:cubicBezTo>
                    <a:pt x="5702" y="1806"/>
                    <a:pt x="5684" y="1808"/>
                    <a:pt x="5656" y="1808"/>
                  </a:cubicBezTo>
                  <a:cubicBezTo>
                    <a:pt x="5659" y="1802"/>
                    <a:pt x="5657" y="1796"/>
                    <a:pt x="5665" y="1791"/>
                  </a:cubicBezTo>
                  <a:cubicBezTo>
                    <a:pt x="5673" y="1788"/>
                    <a:pt x="5680" y="1787"/>
                    <a:pt x="5687" y="1787"/>
                  </a:cubicBezTo>
                  <a:close/>
                  <a:moveTo>
                    <a:pt x="5125" y="1714"/>
                  </a:moveTo>
                  <a:cubicBezTo>
                    <a:pt x="5143" y="1714"/>
                    <a:pt x="5162" y="1720"/>
                    <a:pt x="5178" y="1722"/>
                  </a:cubicBezTo>
                  <a:cubicBezTo>
                    <a:pt x="5222" y="1728"/>
                    <a:pt x="5220" y="1730"/>
                    <a:pt x="5201" y="1756"/>
                  </a:cubicBezTo>
                  <a:cubicBezTo>
                    <a:pt x="5191" y="1772"/>
                    <a:pt x="5201" y="1781"/>
                    <a:pt x="5243" y="1784"/>
                  </a:cubicBezTo>
                  <a:cubicBezTo>
                    <a:pt x="5259" y="1784"/>
                    <a:pt x="5270" y="1784"/>
                    <a:pt x="5285" y="1783"/>
                  </a:cubicBezTo>
                  <a:cubicBezTo>
                    <a:pt x="5309" y="1786"/>
                    <a:pt x="5326" y="1790"/>
                    <a:pt x="5325" y="1800"/>
                  </a:cubicBezTo>
                  <a:lnTo>
                    <a:pt x="5312" y="1806"/>
                  </a:lnTo>
                  <a:cubicBezTo>
                    <a:pt x="5293" y="1802"/>
                    <a:pt x="5272" y="1801"/>
                    <a:pt x="5250" y="1801"/>
                  </a:cubicBezTo>
                  <a:cubicBezTo>
                    <a:pt x="5239" y="1801"/>
                    <a:pt x="5227" y="1802"/>
                    <a:pt x="5215" y="1802"/>
                  </a:cubicBezTo>
                  <a:cubicBezTo>
                    <a:pt x="5186" y="1802"/>
                    <a:pt x="5158" y="1800"/>
                    <a:pt x="5135" y="1791"/>
                  </a:cubicBezTo>
                  <a:cubicBezTo>
                    <a:pt x="5131" y="1790"/>
                    <a:pt x="5129" y="1790"/>
                    <a:pt x="5127" y="1790"/>
                  </a:cubicBezTo>
                  <a:cubicBezTo>
                    <a:pt x="5121" y="1790"/>
                    <a:pt x="5125" y="1796"/>
                    <a:pt x="5122" y="1799"/>
                  </a:cubicBezTo>
                  <a:cubicBezTo>
                    <a:pt x="5103" y="1808"/>
                    <a:pt x="5081" y="1816"/>
                    <a:pt x="5057" y="1824"/>
                  </a:cubicBezTo>
                  <a:cubicBezTo>
                    <a:pt x="5051" y="1826"/>
                    <a:pt x="5044" y="1827"/>
                    <a:pt x="5036" y="1827"/>
                  </a:cubicBezTo>
                  <a:cubicBezTo>
                    <a:pt x="5017" y="1827"/>
                    <a:pt x="4997" y="1821"/>
                    <a:pt x="4989" y="1813"/>
                  </a:cubicBezTo>
                  <a:cubicBezTo>
                    <a:pt x="4985" y="1806"/>
                    <a:pt x="4972" y="1799"/>
                    <a:pt x="4976" y="1794"/>
                  </a:cubicBezTo>
                  <a:cubicBezTo>
                    <a:pt x="4980" y="1789"/>
                    <a:pt x="4982" y="1782"/>
                    <a:pt x="5001" y="1782"/>
                  </a:cubicBezTo>
                  <a:cubicBezTo>
                    <a:pt x="5005" y="1782"/>
                    <a:pt x="5010" y="1782"/>
                    <a:pt x="5016" y="1783"/>
                  </a:cubicBezTo>
                  <a:cubicBezTo>
                    <a:pt x="5026" y="1784"/>
                    <a:pt x="5032" y="1785"/>
                    <a:pt x="5036" y="1785"/>
                  </a:cubicBezTo>
                  <a:cubicBezTo>
                    <a:pt x="5052" y="1785"/>
                    <a:pt x="5034" y="1775"/>
                    <a:pt x="5039" y="1775"/>
                  </a:cubicBezTo>
                  <a:cubicBezTo>
                    <a:pt x="5039" y="1775"/>
                    <a:pt x="5039" y="1775"/>
                    <a:pt x="5039" y="1775"/>
                  </a:cubicBezTo>
                  <a:cubicBezTo>
                    <a:pt x="5059" y="1777"/>
                    <a:pt x="5084" y="1778"/>
                    <a:pt x="5103" y="1781"/>
                  </a:cubicBezTo>
                  <a:cubicBezTo>
                    <a:pt x="5144" y="1781"/>
                    <a:pt x="5163" y="1769"/>
                    <a:pt x="5137" y="1758"/>
                  </a:cubicBezTo>
                  <a:cubicBezTo>
                    <a:pt x="5123" y="1753"/>
                    <a:pt x="5101" y="1749"/>
                    <a:pt x="5070" y="1741"/>
                  </a:cubicBezTo>
                  <a:cubicBezTo>
                    <a:pt x="5107" y="1740"/>
                    <a:pt x="5129" y="1740"/>
                    <a:pt x="5150" y="1740"/>
                  </a:cubicBezTo>
                  <a:lnTo>
                    <a:pt x="5150" y="1738"/>
                  </a:lnTo>
                  <a:cubicBezTo>
                    <a:pt x="5148" y="1728"/>
                    <a:pt x="5072" y="1730"/>
                    <a:pt x="5104" y="1718"/>
                  </a:cubicBezTo>
                  <a:cubicBezTo>
                    <a:pt x="5111" y="1715"/>
                    <a:pt x="5118" y="1714"/>
                    <a:pt x="5125" y="1714"/>
                  </a:cubicBezTo>
                  <a:close/>
                  <a:moveTo>
                    <a:pt x="5612" y="1824"/>
                  </a:moveTo>
                  <a:lnTo>
                    <a:pt x="5654" y="1825"/>
                  </a:lnTo>
                  <a:cubicBezTo>
                    <a:pt x="5662" y="1828"/>
                    <a:pt x="5666" y="1831"/>
                    <a:pt x="5672" y="1834"/>
                  </a:cubicBezTo>
                  <a:cubicBezTo>
                    <a:pt x="5657" y="1837"/>
                    <a:pt x="5641" y="1840"/>
                    <a:pt x="5627" y="1840"/>
                  </a:cubicBezTo>
                  <a:cubicBezTo>
                    <a:pt x="5625" y="1840"/>
                    <a:pt x="5623" y="1840"/>
                    <a:pt x="5621" y="1840"/>
                  </a:cubicBezTo>
                  <a:cubicBezTo>
                    <a:pt x="5613" y="1840"/>
                    <a:pt x="5615" y="1830"/>
                    <a:pt x="5612" y="1824"/>
                  </a:cubicBezTo>
                  <a:close/>
                  <a:moveTo>
                    <a:pt x="4816" y="1837"/>
                  </a:moveTo>
                  <a:cubicBezTo>
                    <a:pt x="4822" y="1837"/>
                    <a:pt x="4827" y="1837"/>
                    <a:pt x="4831" y="1838"/>
                  </a:cubicBezTo>
                  <a:cubicBezTo>
                    <a:pt x="4838" y="1841"/>
                    <a:pt x="4839" y="1849"/>
                    <a:pt x="4842" y="1853"/>
                  </a:cubicBezTo>
                  <a:cubicBezTo>
                    <a:pt x="4829" y="1852"/>
                    <a:pt x="4816" y="1850"/>
                    <a:pt x="4791" y="1847"/>
                  </a:cubicBezTo>
                  <a:cubicBezTo>
                    <a:pt x="4791" y="1844"/>
                    <a:pt x="4789" y="1840"/>
                    <a:pt x="4794" y="1838"/>
                  </a:cubicBezTo>
                  <a:cubicBezTo>
                    <a:pt x="4801" y="1838"/>
                    <a:pt x="4809" y="1837"/>
                    <a:pt x="4816" y="1837"/>
                  </a:cubicBezTo>
                  <a:close/>
                  <a:moveTo>
                    <a:pt x="5380" y="1824"/>
                  </a:moveTo>
                  <a:cubicBezTo>
                    <a:pt x="5385" y="1824"/>
                    <a:pt x="5390" y="1825"/>
                    <a:pt x="5394" y="1825"/>
                  </a:cubicBezTo>
                  <a:cubicBezTo>
                    <a:pt x="5404" y="1828"/>
                    <a:pt x="5409" y="1834"/>
                    <a:pt x="5416" y="1838"/>
                  </a:cubicBezTo>
                  <a:cubicBezTo>
                    <a:pt x="5376" y="1849"/>
                    <a:pt x="5351" y="1855"/>
                    <a:pt x="5326" y="1859"/>
                  </a:cubicBezTo>
                  <a:cubicBezTo>
                    <a:pt x="5325" y="1859"/>
                    <a:pt x="5324" y="1859"/>
                    <a:pt x="5323" y="1859"/>
                  </a:cubicBezTo>
                  <a:cubicBezTo>
                    <a:pt x="5314" y="1859"/>
                    <a:pt x="5298" y="1854"/>
                    <a:pt x="5291" y="1850"/>
                  </a:cubicBezTo>
                  <a:cubicBezTo>
                    <a:pt x="5288" y="1847"/>
                    <a:pt x="5300" y="1841"/>
                    <a:pt x="5309" y="1837"/>
                  </a:cubicBezTo>
                  <a:cubicBezTo>
                    <a:pt x="5322" y="1833"/>
                    <a:pt x="5340" y="1828"/>
                    <a:pt x="5356" y="1827"/>
                  </a:cubicBezTo>
                  <a:cubicBezTo>
                    <a:pt x="5363" y="1825"/>
                    <a:pt x="5372" y="1824"/>
                    <a:pt x="5380" y="1824"/>
                  </a:cubicBezTo>
                  <a:close/>
                  <a:moveTo>
                    <a:pt x="4916" y="1856"/>
                  </a:moveTo>
                  <a:cubicBezTo>
                    <a:pt x="4916" y="1858"/>
                    <a:pt x="4914" y="1861"/>
                    <a:pt x="4913" y="1866"/>
                  </a:cubicBezTo>
                  <a:cubicBezTo>
                    <a:pt x="4909" y="1866"/>
                    <a:pt x="4901" y="1865"/>
                    <a:pt x="4894" y="1864"/>
                  </a:cubicBezTo>
                  <a:cubicBezTo>
                    <a:pt x="4894" y="1862"/>
                    <a:pt x="4892" y="1859"/>
                    <a:pt x="4897" y="1858"/>
                  </a:cubicBezTo>
                  <a:cubicBezTo>
                    <a:pt x="4901" y="1856"/>
                    <a:pt x="4910" y="1856"/>
                    <a:pt x="4916" y="1856"/>
                  </a:cubicBezTo>
                  <a:close/>
                  <a:moveTo>
                    <a:pt x="5722" y="1849"/>
                  </a:moveTo>
                  <a:cubicBezTo>
                    <a:pt x="5725" y="1853"/>
                    <a:pt x="5729" y="1858"/>
                    <a:pt x="5729" y="1864"/>
                  </a:cubicBezTo>
                  <a:cubicBezTo>
                    <a:pt x="5729" y="1864"/>
                    <a:pt x="5718" y="1868"/>
                    <a:pt x="5688" y="1877"/>
                  </a:cubicBezTo>
                  <a:cubicBezTo>
                    <a:pt x="5694" y="1866"/>
                    <a:pt x="5696" y="1861"/>
                    <a:pt x="5700" y="1855"/>
                  </a:cubicBezTo>
                  <a:cubicBezTo>
                    <a:pt x="5703" y="1853"/>
                    <a:pt x="5715" y="1850"/>
                    <a:pt x="5722" y="1849"/>
                  </a:cubicBezTo>
                  <a:close/>
                  <a:moveTo>
                    <a:pt x="4772" y="1866"/>
                  </a:moveTo>
                  <a:cubicBezTo>
                    <a:pt x="4795" y="1871"/>
                    <a:pt x="4820" y="1874"/>
                    <a:pt x="4845" y="1878"/>
                  </a:cubicBezTo>
                  <a:cubicBezTo>
                    <a:pt x="4845" y="1878"/>
                    <a:pt x="4845" y="1883"/>
                    <a:pt x="4847" y="1889"/>
                  </a:cubicBezTo>
                  <a:cubicBezTo>
                    <a:pt x="4823" y="1889"/>
                    <a:pt x="4800" y="1889"/>
                    <a:pt x="4775" y="1890"/>
                  </a:cubicBezTo>
                  <a:cubicBezTo>
                    <a:pt x="4775" y="1890"/>
                    <a:pt x="4764" y="1883"/>
                    <a:pt x="4764" y="1880"/>
                  </a:cubicBezTo>
                  <a:cubicBezTo>
                    <a:pt x="4764" y="1874"/>
                    <a:pt x="4769" y="1866"/>
                    <a:pt x="4772" y="1866"/>
                  </a:cubicBezTo>
                  <a:close/>
                  <a:moveTo>
                    <a:pt x="4494" y="1883"/>
                  </a:moveTo>
                  <a:lnTo>
                    <a:pt x="4494" y="1883"/>
                  </a:lnTo>
                  <a:cubicBezTo>
                    <a:pt x="4498" y="1886"/>
                    <a:pt x="4503" y="1889"/>
                    <a:pt x="4508" y="1893"/>
                  </a:cubicBezTo>
                  <a:cubicBezTo>
                    <a:pt x="4508" y="1891"/>
                    <a:pt x="4508" y="1890"/>
                    <a:pt x="4508" y="1889"/>
                  </a:cubicBezTo>
                  <a:lnTo>
                    <a:pt x="4508" y="1889"/>
                  </a:lnTo>
                  <a:cubicBezTo>
                    <a:pt x="4511" y="1891"/>
                    <a:pt x="4514" y="1894"/>
                    <a:pt x="4512" y="1894"/>
                  </a:cubicBezTo>
                  <a:cubicBezTo>
                    <a:pt x="4511" y="1894"/>
                    <a:pt x="4510" y="1894"/>
                    <a:pt x="4508" y="1893"/>
                  </a:cubicBezTo>
                  <a:lnTo>
                    <a:pt x="4508" y="1893"/>
                  </a:lnTo>
                  <a:cubicBezTo>
                    <a:pt x="4509" y="1895"/>
                    <a:pt x="4508" y="1895"/>
                    <a:pt x="4506" y="1895"/>
                  </a:cubicBezTo>
                  <a:cubicBezTo>
                    <a:pt x="4503" y="1895"/>
                    <a:pt x="4498" y="1893"/>
                    <a:pt x="4497" y="1891"/>
                  </a:cubicBezTo>
                  <a:cubicBezTo>
                    <a:pt x="4493" y="1889"/>
                    <a:pt x="4493" y="1886"/>
                    <a:pt x="4494" y="1883"/>
                  </a:cubicBezTo>
                  <a:close/>
                  <a:moveTo>
                    <a:pt x="4622" y="1890"/>
                  </a:moveTo>
                  <a:lnTo>
                    <a:pt x="4622" y="1891"/>
                  </a:lnTo>
                  <a:cubicBezTo>
                    <a:pt x="4628" y="1893"/>
                    <a:pt x="4635" y="1893"/>
                    <a:pt x="4638" y="1894"/>
                  </a:cubicBezTo>
                  <a:cubicBezTo>
                    <a:pt x="4642" y="1897"/>
                    <a:pt x="4644" y="1902"/>
                    <a:pt x="4647" y="1905"/>
                  </a:cubicBezTo>
                  <a:cubicBezTo>
                    <a:pt x="4641" y="1903"/>
                    <a:pt x="4635" y="1902"/>
                    <a:pt x="4620" y="1897"/>
                  </a:cubicBezTo>
                  <a:cubicBezTo>
                    <a:pt x="4620" y="1897"/>
                    <a:pt x="4622" y="1894"/>
                    <a:pt x="4622" y="1890"/>
                  </a:cubicBezTo>
                  <a:close/>
                  <a:moveTo>
                    <a:pt x="4726" y="1902"/>
                  </a:moveTo>
                  <a:lnTo>
                    <a:pt x="4728" y="1906"/>
                  </a:lnTo>
                  <a:lnTo>
                    <a:pt x="4716" y="1908"/>
                  </a:lnTo>
                  <a:lnTo>
                    <a:pt x="4714" y="1903"/>
                  </a:lnTo>
                  <a:cubicBezTo>
                    <a:pt x="4716" y="1903"/>
                    <a:pt x="4722" y="1903"/>
                    <a:pt x="4726" y="1902"/>
                  </a:cubicBezTo>
                  <a:close/>
                  <a:moveTo>
                    <a:pt x="4536" y="1908"/>
                  </a:moveTo>
                  <a:cubicBezTo>
                    <a:pt x="4539" y="1909"/>
                    <a:pt x="4547" y="1911"/>
                    <a:pt x="4547" y="1911"/>
                  </a:cubicBezTo>
                  <a:cubicBezTo>
                    <a:pt x="4547" y="1914"/>
                    <a:pt x="4544" y="1918"/>
                    <a:pt x="4544" y="1918"/>
                  </a:cubicBezTo>
                  <a:lnTo>
                    <a:pt x="4543" y="1917"/>
                  </a:lnTo>
                  <a:lnTo>
                    <a:pt x="4543" y="1917"/>
                  </a:lnTo>
                  <a:cubicBezTo>
                    <a:pt x="4536" y="1910"/>
                    <a:pt x="4536" y="1908"/>
                    <a:pt x="4536" y="1908"/>
                  </a:cubicBezTo>
                  <a:close/>
                  <a:moveTo>
                    <a:pt x="5018" y="1874"/>
                  </a:moveTo>
                  <a:cubicBezTo>
                    <a:pt x="5026" y="1874"/>
                    <a:pt x="5032" y="1877"/>
                    <a:pt x="5035" y="1881"/>
                  </a:cubicBezTo>
                  <a:cubicBezTo>
                    <a:pt x="5044" y="1893"/>
                    <a:pt x="5067" y="1896"/>
                    <a:pt x="5084" y="1903"/>
                  </a:cubicBezTo>
                  <a:cubicBezTo>
                    <a:pt x="5091" y="1906"/>
                    <a:pt x="5097" y="1911"/>
                    <a:pt x="5094" y="1914"/>
                  </a:cubicBezTo>
                  <a:cubicBezTo>
                    <a:pt x="5091" y="1916"/>
                    <a:pt x="5079" y="1921"/>
                    <a:pt x="5072" y="1921"/>
                  </a:cubicBezTo>
                  <a:cubicBezTo>
                    <a:pt x="5041" y="1916"/>
                    <a:pt x="5010" y="1914"/>
                    <a:pt x="4978" y="1911"/>
                  </a:cubicBezTo>
                  <a:cubicBezTo>
                    <a:pt x="4973" y="1909"/>
                    <a:pt x="4970" y="1902"/>
                    <a:pt x="4972" y="1897"/>
                  </a:cubicBezTo>
                  <a:cubicBezTo>
                    <a:pt x="4976" y="1891"/>
                    <a:pt x="4984" y="1887"/>
                    <a:pt x="4984" y="1887"/>
                  </a:cubicBezTo>
                  <a:cubicBezTo>
                    <a:pt x="4996" y="1878"/>
                    <a:pt x="5008" y="1874"/>
                    <a:pt x="5018" y="1874"/>
                  </a:cubicBezTo>
                  <a:close/>
                  <a:moveTo>
                    <a:pt x="4539" y="1919"/>
                  </a:moveTo>
                  <a:lnTo>
                    <a:pt x="4543" y="1920"/>
                  </a:lnTo>
                  <a:lnTo>
                    <a:pt x="4543" y="1920"/>
                  </a:lnTo>
                  <a:cubicBezTo>
                    <a:pt x="4548" y="1927"/>
                    <a:pt x="4545" y="1927"/>
                    <a:pt x="4545" y="1927"/>
                  </a:cubicBezTo>
                  <a:lnTo>
                    <a:pt x="4539" y="1919"/>
                  </a:lnTo>
                  <a:close/>
                  <a:moveTo>
                    <a:pt x="4546" y="1920"/>
                  </a:moveTo>
                  <a:lnTo>
                    <a:pt x="4550" y="1921"/>
                  </a:lnTo>
                  <a:lnTo>
                    <a:pt x="4553" y="1927"/>
                  </a:lnTo>
                  <a:cubicBezTo>
                    <a:pt x="4550" y="1924"/>
                    <a:pt x="4548" y="1922"/>
                    <a:pt x="4546" y="1920"/>
                  </a:cubicBezTo>
                  <a:close/>
                  <a:moveTo>
                    <a:pt x="4748" y="1902"/>
                  </a:moveTo>
                  <a:lnTo>
                    <a:pt x="4748" y="1902"/>
                  </a:lnTo>
                  <a:cubicBezTo>
                    <a:pt x="4782" y="1911"/>
                    <a:pt x="4804" y="1916"/>
                    <a:pt x="4826" y="1922"/>
                  </a:cubicBezTo>
                  <a:cubicBezTo>
                    <a:pt x="4826" y="1922"/>
                    <a:pt x="4826" y="1931"/>
                    <a:pt x="4823" y="1931"/>
                  </a:cubicBezTo>
                  <a:cubicBezTo>
                    <a:pt x="4817" y="1932"/>
                    <a:pt x="4810" y="1932"/>
                    <a:pt x="4804" y="1932"/>
                  </a:cubicBezTo>
                  <a:cubicBezTo>
                    <a:pt x="4794" y="1932"/>
                    <a:pt x="4785" y="1931"/>
                    <a:pt x="4779" y="1930"/>
                  </a:cubicBezTo>
                  <a:cubicBezTo>
                    <a:pt x="4767" y="1925"/>
                    <a:pt x="4763" y="1915"/>
                    <a:pt x="4748" y="1902"/>
                  </a:cubicBezTo>
                  <a:close/>
                  <a:moveTo>
                    <a:pt x="5535" y="1944"/>
                  </a:moveTo>
                  <a:lnTo>
                    <a:pt x="5535" y="1944"/>
                  </a:lnTo>
                  <a:cubicBezTo>
                    <a:pt x="5529" y="1946"/>
                    <a:pt x="5524" y="1947"/>
                    <a:pt x="5518" y="1948"/>
                  </a:cubicBezTo>
                  <a:lnTo>
                    <a:pt x="5518" y="1948"/>
                  </a:lnTo>
                  <a:lnTo>
                    <a:pt x="5518" y="1946"/>
                  </a:lnTo>
                  <a:lnTo>
                    <a:pt x="5535" y="1944"/>
                  </a:lnTo>
                  <a:close/>
                  <a:moveTo>
                    <a:pt x="5535" y="1948"/>
                  </a:moveTo>
                  <a:cubicBezTo>
                    <a:pt x="5537" y="1948"/>
                    <a:pt x="5537" y="1949"/>
                    <a:pt x="5537" y="1949"/>
                  </a:cubicBezTo>
                  <a:cubicBezTo>
                    <a:pt x="5531" y="1949"/>
                    <a:pt x="5526" y="1950"/>
                    <a:pt x="5521" y="1951"/>
                  </a:cubicBezTo>
                  <a:lnTo>
                    <a:pt x="5521" y="1951"/>
                  </a:lnTo>
                  <a:cubicBezTo>
                    <a:pt x="5529" y="1949"/>
                    <a:pt x="5533" y="1948"/>
                    <a:pt x="5535" y="1948"/>
                  </a:cubicBezTo>
                  <a:close/>
                  <a:moveTo>
                    <a:pt x="5521" y="1903"/>
                  </a:moveTo>
                  <a:cubicBezTo>
                    <a:pt x="5533" y="1903"/>
                    <a:pt x="5543" y="1910"/>
                    <a:pt x="5556" y="1911"/>
                  </a:cubicBezTo>
                  <a:cubicBezTo>
                    <a:pt x="5556" y="1911"/>
                    <a:pt x="5550" y="1919"/>
                    <a:pt x="5549" y="1919"/>
                  </a:cubicBezTo>
                  <a:cubicBezTo>
                    <a:pt x="5507" y="1924"/>
                    <a:pt x="5485" y="1930"/>
                    <a:pt x="5501" y="1947"/>
                  </a:cubicBezTo>
                  <a:cubicBezTo>
                    <a:pt x="5502" y="1948"/>
                    <a:pt x="5503" y="1949"/>
                    <a:pt x="5504" y="1951"/>
                  </a:cubicBezTo>
                  <a:lnTo>
                    <a:pt x="5504" y="1951"/>
                  </a:lnTo>
                  <a:cubicBezTo>
                    <a:pt x="5481" y="1955"/>
                    <a:pt x="5465" y="1957"/>
                    <a:pt x="5453" y="1957"/>
                  </a:cubicBezTo>
                  <a:cubicBezTo>
                    <a:pt x="5448" y="1957"/>
                    <a:pt x="5444" y="1957"/>
                    <a:pt x="5440" y="1956"/>
                  </a:cubicBezTo>
                  <a:cubicBezTo>
                    <a:pt x="5425" y="1953"/>
                    <a:pt x="5429" y="1930"/>
                    <a:pt x="5446" y="1927"/>
                  </a:cubicBezTo>
                  <a:cubicBezTo>
                    <a:pt x="5471" y="1924"/>
                    <a:pt x="5484" y="1916"/>
                    <a:pt x="5499" y="1909"/>
                  </a:cubicBezTo>
                  <a:cubicBezTo>
                    <a:pt x="5507" y="1905"/>
                    <a:pt x="5514" y="1903"/>
                    <a:pt x="5521" y="1903"/>
                  </a:cubicBezTo>
                  <a:close/>
                  <a:moveTo>
                    <a:pt x="4625" y="1953"/>
                  </a:moveTo>
                  <a:cubicBezTo>
                    <a:pt x="4628" y="1953"/>
                    <a:pt x="4633" y="1955"/>
                    <a:pt x="4633" y="1955"/>
                  </a:cubicBezTo>
                  <a:lnTo>
                    <a:pt x="4641" y="1961"/>
                  </a:lnTo>
                  <a:lnTo>
                    <a:pt x="4632" y="1961"/>
                  </a:lnTo>
                  <a:lnTo>
                    <a:pt x="4625" y="1953"/>
                  </a:lnTo>
                  <a:close/>
                  <a:moveTo>
                    <a:pt x="4622" y="1910"/>
                  </a:moveTo>
                  <a:cubicBezTo>
                    <a:pt x="4626" y="1910"/>
                    <a:pt x="4630" y="1911"/>
                    <a:pt x="4630" y="1911"/>
                  </a:cubicBezTo>
                  <a:cubicBezTo>
                    <a:pt x="4644" y="1919"/>
                    <a:pt x="4656" y="1923"/>
                    <a:pt x="4669" y="1923"/>
                  </a:cubicBezTo>
                  <a:cubicBezTo>
                    <a:pt x="4676" y="1923"/>
                    <a:pt x="4683" y="1922"/>
                    <a:pt x="4691" y="1919"/>
                  </a:cubicBezTo>
                  <a:cubicBezTo>
                    <a:pt x="4691" y="1919"/>
                    <a:pt x="4707" y="1924"/>
                    <a:pt x="4711" y="1928"/>
                  </a:cubicBezTo>
                  <a:cubicBezTo>
                    <a:pt x="4719" y="1936"/>
                    <a:pt x="4688" y="1941"/>
                    <a:pt x="4719" y="1949"/>
                  </a:cubicBezTo>
                  <a:cubicBezTo>
                    <a:pt x="4732" y="1953"/>
                    <a:pt x="4748" y="1952"/>
                    <a:pt x="4763" y="1953"/>
                  </a:cubicBezTo>
                  <a:cubicBezTo>
                    <a:pt x="4772" y="1955"/>
                    <a:pt x="4786" y="1958"/>
                    <a:pt x="4788" y="1959"/>
                  </a:cubicBezTo>
                  <a:cubicBezTo>
                    <a:pt x="4789" y="1965"/>
                    <a:pt x="4786" y="1969"/>
                    <a:pt x="4785" y="1975"/>
                  </a:cubicBezTo>
                  <a:cubicBezTo>
                    <a:pt x="4775" y="1977"/>
                    <a:pt x="4766" y="1978"/>
                    <a:pt x="4758" y="1980"/>
                  </a:cubicBezTo>
                  <a:lnTo>
                    <a:pt x="4760" y="1978"/>
                  </a:lnTo>
                  <a:lnTo>
                    <a:pt x="4667" y="1940"/>
                  </a:lnTo>
                  <a:lnTo>
                    <a:pt x="4616" y="1922"/>
                  </a:lnTo>
                  <a:cubicBezTo>
                    <a:pt x="4611" y="1921"/>
                    <a:pt x="4608" y="1914"/>
                    <a:pt x="4611" y="1912"/>
                  </a:cubicBezTo>
                  <a:cubicBezTo>
                    <a:pt x="4613" y="1911"/>
                    <a:pt x="4618" y="1910"/>
                    <a:pt x="4622" y="1910"/>
                  </a:cubicBezTo>
                  <a:close/>
                  <a:moveTo>
                    <a:pt x="4710" y="1984"/>
                  </a:moveTo>
                  <a:cubicBezTo>
                    <a:pt x="4722" y="1986"/>
                    <a:pt x="4738" y="1993"/>
                    <a:pt x="4750" y="1999"/>
                  </a:cubicBezTo>
                  <a:cubicBezTo>
                    <a:pt x="4753" y="2000"/>
                    <a:pt x="4747" y="2009"/>
                    <a:pt x="4747" y="2009"/>
                  </a:cubicBezTo>
                  <a:cubicBezTo>
                    <a:pt x="4713" y="2006"/>
                    <a:pt x="4676" y="2003"/>
                    <a:pt x="4632" y="2000"/>
                  </a:cubicBezTo>
                  <a:cubicBezTo>
                    <a:pt x="4641" y="1993"/>
                    <a:pt x="4642" y="1987"/>
                    <a:pt x="4647" y="1987"/>
                  </a:cubicBezTo>
                  <a:cubicBezTo>
                    <a:pt x="4667" y="1986"/>
                    <a:pt x="4688" y="1984"/>
                    <a:pt x="4710" y="1984"/>
                  </a:cubicBezTo>
                  <a:close/>
                  <a:moveTo>
                    <a:pt x="4604" y="2030"/>
                  </a:moveTo>
                  <a:cubicBezTo>
                    <a:pt x="4608" y="2031"/>
                    <a:pt x="4613" y="2033"/>
                    <a:pt x="4619" y="2034"/>
                  </a:cubicBezTo>
                  <a:lnTo>
                    <a:pt x="4614" y="2037"/>
                  </a:lnTo>
                  <a:lnTo>
                    <a:pt x="4614" y="2037"/>
                  </a:lnTo>
                  <a:cubicBezTo>
                    <a:pt x="4605" y="2036"/>
                    <a:pt x="4602" y="2036"/>
                    <a:pt x="4600" y="2036"/>
                  </a:cubicBezTo>
                  <a:lnTo>
                    <a:pt x="4601" y="2036"/>
                  </a:lnTo>
                  <a:lnTo>
                    <a:pt x="4604" y="2030"/>
                  </a:lnTo>
                  <a:close/>
                  <a:moveTo>
                    <a:pt x="4623" y="2031"/>
                  </a:moveTo>
                  <a:lnTo>
                    <a:pt x="4644" y="2037"/>
                  </a:lnTo>
                  <a:cubicBezTo>
                    <a:pt x="4636" y="2037"/>
                    <a:pt x="4629" y="2037"/>
                    <a:pt x="4624" y="2037"/>
                  </a:cubicBezTo>
                  <a:lnTo>
                    <a:pt x="4624" y="2037"/>
                  </a:lnTo>
                  <a:lnTo>
                    <a:pt x="4623" y="2031"/>
                  </a:lnTo>
                  <a:close/>
                  <a:moveTo>
                    <a:pt x="4859" y="1959"/>
                  </a:moveTo>
                  <a:cubicBezTo>
                    <a:pt x="4865" y="1959"/>
                    <a:pt x="4871" y="1961"/>
                    <a:pt x="4876" y="1968"/>
                  </a:cubicBezTo>
                  <a:cubicBezTo>
                    <a:pt x="4892" y="1991"/>
                    <a:pt x="4916" y="2017"/>
                    <a:pt x="4934" y="2042"/>
                  </a:cubicBezTo>
                  <a:cubicBezTo>
                    <a:pt x="4927" y="2042"/>
                    <a:pt x="4920" y="2043"/>
                    <a:pt x="4913" y="2043"/>
                  </a:cubicBezTo>
                  <a:cubicBezTo>
                    <a:pt x="4892" y="2043"/>
                    <a:pt x="4873" y="2038"/>
                    <a:pt x="4863" y="2021"/>
                  </a:cubicBezTo>
                  <a:cubicBezTo>
                    <a:pt x="4853" y="2005"/>
                    <a:pt x="4838" y="1990"/>
                    <a:pt x="4825" y="1974"/>
                  </a:cubicBezTo>
                  <a:cubicBezTo>
                    <a:pt x="4816" y="1965"/>
                    <a:pt x="4823" y="1961"/>
                    <a:pt x="4842" y="1961"/>
                  </a:cubicBezTo>
                  <a:cubicBezTo>
                    <a:pt x="4847" y="1961"/>
                    <a:pt x="4853" y="1959"/>
                    <a:pt x="4859" y="1959"/>
                  </a:cubicBezTo>
                  <a:close/>
                  <a:moveTo>
                    <a:pt x="4625" y="2039"/>
                  </a:moveTo>
                  <a:cubicBezTo>
                    <a:pt x="4647" y="2042"/>
                    <a:pt x="4649" y="2044"/>
                    <a:pt x="4651" y="2047"/>
                  </a:cubicBezTo>
                  <a:lnTo>
                    <a:pt x="4625" y="2039"/>
                  </a:lnTo>
                  <a:close/>
                  <a:moveTo>
                    <a:pt x="4510" y="2033"/>
                  </a:moveTo>
                  <a:cubicBezTo>
                    <a:pt x="4550" y="2049"/>
                    <a:pt x="4605" y="2028"/>
                    <a:pt x="4630" y="2068"/>
                  </a:cubicBezTo>
                  <a:cubicBezTo>
                    <a:pt x="4641" y="2074"/>
                    <a:pt x="4645" y="2077"/>
                    <a:pt x="4650" y="2080"/>
                  </a:cubicBezTo>
                  <a:cubicBezTo>
                    <a:pt x="4657" y="2086"/>
                    <a:pt x="4670" y="2097"/>
                    <a:pt x="4667" y="2100"/>
                  </a:cubicBezTo>
                  <a:cubicBezTo>
                    <a:pt x="4663" y="2104"/>
                    <a:pt x="4659" y="2106"/>
                    <a:pt x="4655" y="2106"/>
                  </a:cubicBezTo>
                  <a:cubicBezTo>
                    <a:pt x="4646" y="2106"/>
                    <a:pt x="4637" y="2097"/>
                    <a:pt x="4628" y="2093"/>
                  </a:cubicBezTo>
                  <a:cubicBezTo>
                    <a:pt x="4617" y="2088"/>
                    <a:pt x="4608" y="2087"/>
                    <a:pt x="4599" y="2087"/>
                  </a:cubicBezTo>
                  <a:cubicBezTo>
                    <a:pt x="4591" y="2087"/>
                    <a:pt x="4583" y="2088"/>
                    <a:pt x="4575" y="2089"/>
                  </a:cubicBezTo>
                  <a:cubicBezTo>
                    <a:pt x="4572" y="2089"/>
                    <a:pt x="4570" y="2089"/>
                    <a:pt x="4567" y="2089"/>
                  </a:cubicBezTo>
                  <a:cubicBezTo>
                    <a:pt x="4532" y="2089"/>
                    <a:pt x="4497" y="2059"/>
                    <a:pt x="4500" y="2037"/>
                  </a:cubicBezTo>
                  <a:cubicBezTo>
                    <a:pt x="4500" y="2036"/>
                    <a:pt x="4510" y="2033"/>
                    <a:pt x="4510" y="2033"/>
                  </a:cubicBezTo>
                  <a:close/>
                  <a:moveTo>
                    <a:pt x="4906" y="2100"/>
                  </a:moveTo>
                  <a:lnTo>
                    <a:pt x="4906" y="2100"/>
                  </a:lnTo>
                  <a:cubicBezTo>
                    <a:pt x="4904" y="2105"/>
                    <a:pt x="4904" y="2111"/>
                    <a:pt x="4901" y="2111"/>
                  </a:cubicBezTo>
                  <a:cubicBezTo>
                    <a:pt x="4892" y="2112"/>
                    <a:pt x="4882" y="2112"/>
                    <a:pt x="4872" y="2112"/>
                  </a:cubicBezTo>
                  <a:cubicBezTo>
                    <a:pt x="4869" y="2112"/>
                    <a:pt x="4867" y="2106"/>
                    <a:pt x="4864" y="2103"/>
                  </a:cubicBezTo>
                  <a:lnTo>
                    <a:pt x="4906" y="2100"/>
                  </a:lnTo>
                  <a:close/>
                  <a:moveTo>
                    <a:pt x="4543" y="2128"/>
                  </a:moveTo>
                  <a:cubicBezTo>
                    <a:pt x="4546" y="2128"/>
                    <a:pt x="4550" y="2128"/>
                    <a:pt x="4554" y="2128"/>
                  </a:cubicBezTo>
                  <a:cubicBezTo>
                    <a:pt x="4553" y="2131"/>
                    <a:pt x="4551" y="2134"/>
                    <a:pt x="4545" y="2142"/>
                  </a:cubicBezTo>
                  <a:cubicBezTo>
                    <a:pt x="4544" y="2140"/>
                    <a:pt x="4538" y="2139"/>
                    <a:pt x="4532" y="2136"/>
                  </a:cubicBezTo>
                  <a:cubicBezTo>
                    <a:pt x="4533" y="2133"/>
                    <a:pt x="4533" y="2128"/>
                    <a:pt x="4538" y="2128"/>
                  </a:cubicBezTo>
                  <a:cubicBezTo>
                    <a:pt x="4539" y="2128"/>
                    <a:pt x="4541" y="2128"/>
                    <a:pt x="4543" y="2128"/>
                  </a:cubicBezTo>
                  <a:close/>
                  <a:moveTo>
                    <a:pt x="4750" y="2134"/>
                  </a:moveTo>
                  <a:lnTo>
                    <a:pt x="4763" y="2139"/>
                  </a:lnTo>
                  <a:lnTo>
                    <a:pt x="4763" y="2143"/>
                  </a:lnTo>
                  <a:lnTo>
                    <a:pt x="4750" y="2140"/>
                  </a:lnTo>
                  <a:lnTo>
                    <a:pt x="4750" y="2134"/>
                  </a:lnTo>
                  <a:close/>
                  <a:moveTo>
                    <a:pt x="4953" y="2193"/>
                  </a:moveTo>
                  <a:lnTo>
                    <a:pt x="4966" y="2196"/>
                  </a:lnTo>
                  <a:lnTo>
                    <a:pt x="4966" y="2202"/>
                  </a:lnTo>
                  <a:lnTo>
                    <a:pt x="4953" y="2199"/>
                  </a:lnTo>
                  <a:lnTo>
                    <a:pt x="4953" y="2193"/>
                  </a:lnTo>
                  <a:close/>
                  <a:moveTo>
                    <a:pt x="5140" y="2190"/>
                  </a:moveTo>
                  <a:lnTo>
                    <a:pt x="5141" y="2212"/>
                  </a:lnTo>
                  <a:cubicBezTo>
                    <a:pt x="5132" y="2211"/>
                    <a:pt x="5120" y="2211"/>
                    <a:pt x="5120" y="2211"/>
                  </a:cubicBezTo>
                  <a:cubicBezTo>
                    <a:pt x="5117" y="2205"/>
                    <a:pt x="5117" y="2199"/>
                    <a:pt x="5119" y="2193"/>
                  </a:cubicBezTo>
                  <a:cubicBezTo>
                    <a:pt x="5119" y="2193"/>
                    <a:pt x="5132" y="2192"/>
                    <a:pt x="5140" y="2190"/>
                  </a:cubicBezTo>
                  <a:close/>
                  <a:moveTo>
                    <a:pt x="5059" y="2220"/>
                  </a:moveTo>
                  <a:lnTo>
                    <a:pt x="5059" y="2220"/>
                  </a:lnTo>
                  <a:cubicBezTo>
                    <a:pt x="5040" y="2231"/>
                    <a:pt x="5027" y="2239"/>
                    <a:pt x="5016" y="2245"/>
                  </a:cubicBezTo>
                  <a:lnTo>
                    <a:pt x="5016" y="2245"/>
                  </a:lnTo>
                  <a:cubicBezTo>
                    <a:pt x="5020" y="2239"/>
                    <a:pt x="5024" y="2233"/>
                    <a:pt x="5029" y="2227"/>
                  </a:cubicBezTo>
                  <a:cubicBezTo>
                    <a:pt x="5031" y="2225"/>
                    <a:pt x="5041" y="2224"/>
                    <a:pt x="5059" y="2220"/>
                  </a:cubicBezTo>
                  <a:close/>
                  <a:moveTo>
                    <a:pt x="4803" y="2183"/>
                  </a:moveTo>
                  <a:lnTo>
                    <a:pt x="4814" y="2186"/>
                  </a:lnTo>
                  <a:cubicBezTo>
                    <a:pt x="4823" y="2203"/>
                    <a:pt x="4832" y="2220"/>
                    <a:pt x="4838" y="2237"/>
                  </a:cubicBezTo>
                  <a:cubicBezTo>
                    <a:pt x="4839" y="2240"/>
                    <a:pt x="4828" y="2245"/>
                    <a:pt x="4820" y="2247"/>
                  </a:cubicBezTo>
                  <a:cubicBezTo>
                    <a:pt x="4820" y="2248"/>
                    <a:pt x="4819" y="2248"/>
                    <a:pt x="4818" y="2248"/>
                  </a:cubicBezTo>
                  <a:cubicBezTo>
                    <a:pt x="4814" y="2248"/>
                    <a:pt x="4807" y="2245"/>
                    <a:pt x="4806" y="2243"/>
                  </a:cubicBezTo>
                  <a:cubicBezTo>
                    <a:pt x="4798" y="2234"/>
                    <a:pt x="4797" y="2220"/>
                    <a:pt x="4786" y="2215"/>
                  </a:cubicBezTo>
                  <a:cubicBezTo>
                    <a:pt x="4784" y="2215"/>
                    <a:pt x="4782" y="2214"/>
                    <a:pt x="4780" y="2214"/>
                  </a:cubicBezTo>
                  <a:cubicBezTo>
                    <a:pt x="4768" y="2214"/>
                    <a:pt x="4751" y="2220"/>
                    <a:pt x="4738" y="2220"/>
                  </a:cubicBezTo>
                  <a:cubicBezTo>
                    <a:pt x="4733" y="2220"/>
                    <a:pt x="4725" y="2215"/>
                    <a:pt x="4723" y="2212"/>
                  </a:cubicBezTo>
                  <a:cubicBezTo>
                    <a:pt x="4720" y="2206"/>
                    <a:pt x="4723" y="2202"/>
                    <a:pt x="4723" y="2195"/>
                  </a:cubicBezTo>
                  <a:cubicBezTo>
                    <a:pt x="4734" y="2196"/>
                    <a:pt x="4745" y="2197"/>
                    <a:pt x="4755" y="2197"/>
                  </a:cubicBezTo>
                  <a:cubicBezTo>
                    <a:pt x="4773" y="2197"/>
                    <a:pt x="4790" y="2194"/>
                    <a:pt x="4803" y="2183"/>
                  </a:cubicBezTo>
                  <a:close/>
                  <a:moveTo>
                    <a:pt x="4063" y="2233"/>
                  </a:moveTo>
                  <a:cubicBezTo>
                    <a:pt x="4067" y="2233"/>
                    <a:pt x="4073" y="2234"/>
                    <a:pt x="4073" y="2234"/>
                  </a:cubicBezTo>
                  <a:cubicBezTo>
                    <a:pt x="4076" y="2239"/>
                    <a:pt x="4077" y="2245"/>
                    <a:pt x="4080" y="2252"/>
                  </a:cubicBezTo>
                  <a:cubicBezTo>
                    <a:pt x="4074" y="2252"/>
                    <a:pt x="4068" y="2250"/>
                    <a:pt x="4068" y="2250"/>
                  </a:cubicBezTo>
                  <a:cubicBezTo>
                    <a:pt x="4066" y="2245"/>
                    <a:pt x="4064" y="2239"/>
                    <a:pt x="4063" y="2233"/>
                  </a:cubicBezTo>
                  <a:close/>
                  <a:moveTo>
                    <a:pt x="5036" y="2245"/>
                  </a:moveTo>
                  <a:cubicBezTo>
                    <a:pt x="5037" y="2245"/>
                    <a:pt x="5032" y="2250"/>
                    <a:pt x="5026" y="2256"/>
                  </a:cubicBezTo>
                  <a:lnTo>
                    <a:pt x="5026" y="2256"/>
                  </a:lnTo>
                  <a:lnTo>
                    <a:pt x="5022" y="2255"/>
                  </a:lnTo>
                  <a:lnTo>
                    <a:pt x="5022" y="2255"/>
                  </a:lnTo>
                  <a:cubicBezTo>
                    <a:pt x="5031" y="2248"/>
                    <a:pt x="5035" y="2245"/>
                    <a:pt x="5036" y="2245"/>
                  </a:cubicBezTo>
                  <a:close/>
                  <a:moveTo>
                    <a:pt x="4962" y="2234"/>
                  </a:moveTo>
                  <a:lnTo>
                    <a:pt x="4998" y="2245"/>
                  </a:lnTo>
                  <a:cubicBezTo>
                    <a:pt x="5001" y="2246"/>
                    <a:pt x="5003" y="2248"/>
                    <a:pt x="5006" y="2250"/>
                  </a:cubicBezTo>
                  <a:lnTo>
                    <a:pt x="5006" y="2250"/>
                  </a:lnTo>
                  <a:cubicBezTo>
                    <a:pt x="4995" y="2255"/>
                    <a:pt x="4991" y="2257"/>
                    <a:pt x="4988" y="2257"/>
                  </a:cubicBezTo>
                  <a:cubicBezTo>
                    <a:pt x="4987" y="2257"/>
                    <a:pt x="4986" y="2257"/>
                    <a:pt x="4985" y="2256"/>
                  </a:cubicBezTo>
                  <a:lnTo>
                    <a:pt x="4947" y="2247"/>
                  </a:lnTo>
                  <a:lnTo>
                    <a:pt x="4962" y="2234"/>
                  </a:lnTo>
                  <a:close/>
                  <a:moveTo>
                    <a:pt x="3929" y="2299"/>
                  </a:moveTo>
                  <a:cubicBezTo>
                    <a:pt x="3937" y="2299"/>
                    <a:pt x="3940" y="2307"/>
                    <a:pt x="3943" y="2315"/>
                  </a:cubicBezTo>
                  <a:cubicBezTo>
                    <a:pt x="3944" y="2316"/>
                    <a:pt x="3943" y="2318"/>
                    <a:pt x="3943" y="2320"/>
                  </a:cubicBezTo>
                  <a:lnTo>
                    <a:pt x="3943" y="2320"/>
                  </a:lnTo>
                  <a:cubicBezTo>
                    <a:pt x="3928" y="2317"/>
                    <a:pt x="3922" y="2314"/>
                    <a:pt x="3915" y="2311"/>
                  </a:cubicBezTo>
                  <a:cubicBezTo>
                    <a:pt x="3917" y="2308"/>
                    <a:pt x="3918" y="2303"/>
                    <a:pt x="3921" y="2302"/>
                  </a:cubicBezTo>
                  <a:cubicBezTo>
                    <a:pt x="3924" y="2300"/>
                    <a:pt x="3927" y="2299"/>
                    <a:pt x="3929" y="2299"/>
                  </a:cubicBezTo>
                  <a:close/>
                  <a:moveTo>
                    <a:pt x="3952" y="2318"/>
                  </a:moveTo>
                  <a:lnTo>
                    <a:pt x="3961" y="2323"/>
                  </a:lnTo>
                  <a:cubicBezTo>
                    <a:pt x="3957" y="2322"/>
                    <a:pt x="3954" y="2322"/>
                    <a:pt x="3951" y="2321"/>
                  </a:cubicBezTo>
                  <a:lnTo>
                    <a:pt x="3951" y="2321"/>
                  </a:lnTo>
                  <a:lnTo>
                    <a:pt x="3952" y="2318"/>
                  </a:lnTo>
                  <a:close/>
                  <a:moveTo>
                    <a:pt x="3950" y="2324"/>
                  </a:moveTo>
                  <a:cubicBezTo>
                    <a:pt x="3957" y="2325"/>
                    <a:pt x="3958" y="2326"/>
                    <a:pt x="3958" y="2327"/>
                  </a:cubicBezTo>
                  <a:lnTo>
                    <a:pt x="3958" y="2327"/>
                  </a:lnTo>
                  <a:lnTo>
                    <a:pt x="3949" y="2325"/>
                  </a:lnTo>
                  <a:lnTo>
                    <a:pt x="3950" y="2324"/>
                  </a:lnTo>
                  <a:close/>
                  <a:moveTo>
                    <a:pt x="5084" y="2323"/>
                  </a:moveTo>
                  <a:lnTo>
                    <a:pt x="5098" y="2325"/>
                  </a:lnTo>
                  <a:lnTo>
                    <a:pt x="5097" y="2331"/>
                  </a:lnTo>
                  <a:lnTo>
                    <a:pt x="5084" y="2328"/>
                  </a:lnTo>
                  <a:lnTo>
                    <a:pt x="5082" y="2328"/>
                  </a:lnTo>
                  <a:lnTo>
                    <a:pt x="5084" y="2323"/>
                  </a:lnTo>
                  <a:close/>
                  <a:moveTo>
                    <a:pt x="4720" y="2358"/>
                  </a:moveTo>
                  <a:cubicBezTo>
                    <a:pt x="4726" y="2359"/>
                    <a:pt x="4731" y="2361"/>
                    <a:pt x="4741" y="2365"/>
                  </a:cubicBezTo>
                  <a:cubicBezTo>
                    <a:pt x="4736" y="2371"/>
                    <a:pt x="4733" y="2377"/>
                    <a:pt x="4728" y="2381"/>
                  </a:cubicBezTo>
                  <a:cubicBezTo>
                    <a:pt x="4725" y="2384"/>
                    <a:pt x="4717" y="2383"/>
                    <a:pt x="4711" y="2384"/>
                  </a:cubicBezTo>
                  <a:lnTo>
                    <a:pt x="4720" y="2358"/>
                  </a:lnTo>
                  <a:close/>
                  <a:moveTo>
                    <a:pt x="3599" y="2424"/>
                  </a:moveTo>
                  <a:cubicBezTo>
                    <a:pt x="3602" y="2427"/>
                    <a:pt x="3606" y="2428"/>
                    <a:pt x="3608" y="2431"/>
                  </a:cubicBezTo>
                  <a:cubicBezTo>
                    <a:pt x="3608" y="2436"/>
                    <a:pt x="3606" y="2442"/>
                    <a:pt x="3606" y="2446"/>
                  </a:cubicBezTo>
                  <a:cubicBezTo>
                    <a:pt x="3604" y="2443"/>
                    <a:pt x="3601" y="2440"/>
                    <a:pt x="3592" y="2433"/>
                  </a:cubicBezTo>
                  <a:cubicBezTo>
                    <a:pt x="3592" y="2433"/>
                    <a:pt x="3596" y="2427"/>
                    <a:pt x="3599" y="2424"/>
                  </a:cubicBezTo>
                  <a:close/>
                  <a:moveTo>
                    <a:pt x="3714" y="2427"/>
                  </a:moveTo>
                  <a:lnTo>
                    <a:pt x="3727" y="2440"/>
                  </a:lnTo>
                  <a:cubicBezTo>
                    <a:pt x="3723" y="2445"/>
                    <a:pt x="3720" y="2451"/>
                    <a:pt x="3714" y="2455"/>
                  </a:cubicBezTo>
                  <a:cubicBezTo>
                    <a:pt x="3713" y="2455"/>
                    <a:pt x="3713" y="2456"/>
                    <a:pt x="3712" y="2456"/>
                  </a:cubicBezTo>
                  <a:cubicBezTo>
                    <a:pt x="3709" y="2456"/>
                    <a:pt x="3705" y="2455"/>
                    <a:pt x="3702" y="2453"/>
                  </a:cubicBezTo>
                  <a:lnTo>
                    <a:pt x="3714" y="2427"/>
                  </a:lnTo>
                  <a:close/>
                  <a:moveTo>
                    <a:pt x="4662" y="2440"/>
                  </a:moveTo>
                  <a:cubicBezTo>
                    <a:pt x="4665" y="2440"/>
                    <a:pt x="4669" y="2440"/>
                    <a:pt x="4672" y="2440"/>
                  </a:cubicBezTo>
                  <a:cubicBezTo>
                    <a:pt x="4669" y="2443"/>
                    <a:pt x="4666" y="2446"/>
                    <a:pt x="4657" y="2456"/>
                  </a:cubicBezTo>
                  <a:cubicBezTo>
                    <a:pt x="4654" y="2455"/>
                    <a:pt x="4648" y="2453"/>
                    <a:pt x="4644" y="2451"/>
                  </a:cubicBezTo>
                  <a:cubicBezTo>
                    <a:pt x="4647" y="2448"/>
                    <a:pt x="4648" y="2442"/>
                    <a:pt x="4653" y="2442"/>
                  </a:cubicBezTo>
                  <a:cubicBezTo>
                    <a:pt x="4655" y="2440"/>
                    <a:pt x="4659" y="2440"/>
                    <a:pt x="4662" y="2440"/>
                  </a:cubicBezTo>
                  <a:close/>
                  <a:moveTo>
                    <a:pt x="3993" y="2423"/>
                  </a:moveTo>
                  <a:cubicBezTo>
                    <a:pt x="3997" y="2423"/>
                    <a:pt x="4000" y="2424"/>
                    <a:pt x="4001" y="2426"/>
                  </a:cubicBezTo>
                  <a:cubicBezTo>
                    <a:pt x="4007" y="2436"/>
                    <a:pt x="4010" y="2446"/>
                    <a:pt x="4014" y="2461"/>
                  </a:cubicBezTo>
                  <a:cubicBezTo>
                    <a:pt x="4002" y="2461"/>
                    <a:pt x="3992" y="2459"/>
                    <a:pt x="3992" y="2459"/>
                  </a:cubicBezTo>
                  <a:cubicBezTo>
                    <a:pt x="3988" y="2449"/>
                    <a:pt x="3970" y="2439"/>
                    <a:pt x="3985" y="2426"/>
                  </a:cubicBezTo>
                  <a:cubicBezTo>
                    <a:pt x="3986" y="2424"/>
                    <a:pt x="3990" y="2423"/>
                    <a:pt x="3993" y="2423"/>
                  </a:cubicBezTo>
                  <a:close/>
                  <a:moveTo>
                    <a:pt x="4052" y="2453"/>
                  </a:moveTo>
                  <a:lnTo>
                    <a:pt x="4061" y="2459"/>
                  </a:lnTo>
                  <a:lnTo>
                    <a:pt x="4060" y="2465"/>
                  </a:lnTo>
                  <a:lnTo>
                    <a:pt x="4051" y="2459"/>
                  </a:lnTo>
                  <a:cubicBezTo>
                    <a:pt x="4052" y="2458"/>
                    <a:pt x="4052" y="2453"/>
                    <a:pt x="4052" y="2453"/>
                  </a:cubicBezTo>
                  <a:close/>
                  <a:moveTo>
                    <a:pt x="3551" y="2453"/>
                  </a:moveTo>
                  <a:cubicBezTo>
                    <a:pt x="3552" y="2464"/>
                    <a:pt x="3552" y="2468"/>
                    <a:pt x="3554" y="2473"/>
                  </a:cubicBezTo>
                  <a:cubicBezTo>
                    <a:pt x="3549" y="2470"/>
                    <a:pt x="3543" y="2468"/>
                    <a:pt x="3540" y="2465"/>
                  </a:cubicBezTo>
                  <a:cubicBezTo>
                    <a:pt x="3539" y="2462"/>
                    <a:pt x="3539" y="2456"/>
                    <a:pt x="3539" y="2453"/>
                  </a:cubicBezTo>
                  <a:close/>
                  <a:moveTo>
                    <a:pt x="3936" y="2451"/>
                  </a:moveTo>
                  <a:cubicBezTo>
                    <a:pt x="3940" y="2451"/>
                    <a:pt x="3945" y="2458"/>
                    <a:pt x="3920" y="2489"/>
                  </a:cubicBezTo>
                  <a:lnTo>
                    <a:pt x="3920" y="2489"/>
                  </a:lnTo>
                  <a:cubicBezTo>
                    <a:pt x="3920" y="2487"/>
                    <a:pt x="3919" y="2486"/>
                    <a:pt x="3918" y="2484"/>
                  </a:cubicBezTo>
                  <a:cubicBezTo>
                    <a:pt x="3915" y="2478"/>
                    <a:pt x="3920" y="2468"/>
                    <a:pt x="3923" y="2461"/>
                  </a:cubicBezTo>
                  <a:cubicBezTo>
                    <a:pt x="3924" y="2455"/>
                    <a:pt x="3932" y="2451"/>
                    <a:pt x="3936" y="2451"/>
                  </a:cubicBezTo>
                  <a:close/>
                  <a:moveTo>
                    <a:pt x="3920" y="2489"/>
                  </a:moveTo>
                  <a:cubicBezTo>
                    <a:pt x="3920" y="2489"/>
                    <a:pt x="3920" y="2489"/>
                    <a:pt x="3920" y="2489"/>
                  </a:cubicBezTo>
                  <a:lnTo>
                    <a:pt x="3920" y="2489"/>
                  </a:lnTo>
                  <a:cubicBezTo>
                    <a:pt x="3920" y="2489"/>
                    <a:pt x="3920" y="2489"/>
                    <a:pt x="3920" y="2489"/>
                  </a:cubicBezTo>
                  <a:close/>
                  <a:moveTo>
                    <a:pt x="3649" y="2474"/>
                  </a:moveTo>
                  <a:cubicBezTo>
                    <a:pt x="3649" y="2474"/>
                    <a:pt x="3655" y="2477"/>
                    <a:pt x="3659" y="2480"/>
                  </a:cubicBezTo>
                  <a:cubicBezTo>
                    <a:pt x="3654" y="2484"/>
                    <a:pt x="3649" y="2489"/>
                    <a:pt x="3645" y="2490"/>
                  </a:cubicBezTo>
                  <a:cubicBezTo>
                    <a:pt x="3645" y="2490"/>
                    <a:pt x="3639" y="2487"/>
                    <a:pt x="3636" y="2486"/>
                  </a:cubicBezTo>
                  <a:cubicBezTo>
                    <a:pt x="3640" y="2481"/>
                    <a:pt x="3645" y="2477"/>
                    <a:pt x="3649" y="2474"/>
                  </a:cubicBezTo>
                  <a:close/>
                  <a:moveTo>
                    <a:pt x="4826" y="2452"/>
                  </a:moveTo>
                  <a:cubicBezTo>
                    <a:pt x="4841" y="2453"/>
                    <a:pt x="4861" y="2452"/>
                    <a:pt x="4870" y="2458"/>
                  </a:cubicBezTo>
                  <a:cubicBezTo>
                    <a:pt x="4878" y="2462"/>
                    <a:pt x="4873" y="2477"/>
                    <a:pt x="4873" y="2490"/>
                  </a:cubicBezTo>
                  <a:cubicBezTo>
                    <a:pt x="4864" y="2490"/>
                    <a:pt x="4854" y="2491"/>
                    <a:pt x="4846" y="2491"/>
                  </a:cubicBezTo>
                  <a:cubicBezTo>
                    <a:pt x="4837" y="2491"/>
                    <a:pt x="4831" y="2490"/>
                    <a:pt x="4829" y="2487"/>
                  </a:cubicBezTo>
                  <a:cubicBezTo>
                    <a:pt x="4822" y="2478"/>
                    <a:pt x="4826" y="2464"/>
                    <a:pt x="4826" y="2452"/>
                  </a:cubicBezTo>
                  <a:close/>
                  <a:moveTo>
                    <a:pt x="4735" y="2490"/>
                  </a:moveTo>
                  <a:cubicBezTo>
                    <a:pt x="4744" y="2495"/>
                    <a:pt x="4754" y="2499"/>
                    <a:pt x="4763" y="2503"/>
                  </a:cubicBezTo>
                  <a:cubicBezTo>
                    <a:pt x="4766" y="2506"/>
                    <a:pt x="4764" y="2512"/>
                    <a:pt x="4766" y="2518"/>
                  </a:cubicBezTo>
                  <a:cubicBezTo>
                    <a:pt x="4750" y="2518"/>
                    <a:pt x="4738" y="2517"/>
                    <a:pt x="4726" y="2517"/>
                  </a:cubicBezTo>
                  <a:lnTo>
                    <a:pt x="4735" y="2490"/>
                  </a:lnTo>
                  <a:close/>
                  <a:moveTo>
                    <a:pt x="3598" y="2501"/>
                  </a:moveTo>
                  <a:cubicBezTo>
                    <a:pt x="3605" y="2501"/>
                    <a:pt x="3611" y="2502"/>
                    <a:pt x="3617" y="2503"/>
                  </a:cubicBezTo>
                  <a:cubicBezTo>
                    <a:pt x="3617" y="2512"/>
                    <a:pt x="3617" y="2517"/>
                    <a:pt x="3617" y="2521"/>
                  </a:cubicBezTo>
                  <a:lnTo>
                    <a:pt x="3590" y="2508"/>
                  </a:lnTo>
                  <a:cubicBezTo>
                    <a:pt x="3593" y="2505"/>
                    <a:pt x="3596" y="2501"/>
                    <a:pt x="3598" y="2501"/>
                  </a:cubicBezTo>
                  <a:close/>
                  <a:moveTo>
                    <a:pt x="3920" y="2489"/>
                  </a:moveTo>
                  <a:lnTo>
                    <a:pt x="3920" y="2489"/>
                  </a:lnTo>
                  <a:cubicBezTo>
                    <a:pt x="3962" y="2496"/>
                    <a:pt x="3945" y="2530"/>
                    <a:pt x="3916" y="2530"/>
                  </a:cubicBezTo>
                  <a:cubicBezTo>
                    <a:pt x="3915" y="2530"/>
                    <a:pt x="3914" y="2530"/>
                    <a:pt x="3913" y="2530"/>
                  </a:cubicBezTo>
                  <a:cubicBezTo>
                    <a:pt x="3907" y="2530"/>
                    <a:pt x="3901" y="2526"/>
                    <a:pt x="3895" y="2524"/>
                  </a:cubicBezTo>
                  <a:cubicBezTo>
                    <a:pt x="3899" y="2520"/>
                    <a:pt x="3904" y="2512"/>
                    <a:pt x="3908" y="2509"/>
                  </a:cubicBezTo>
                  <a:cubicBezTo>
                    <a:pt x="3917" y="2505"/>
                    <a:pt x="3924" y="2501"/>
                    <a:pt x="3920" y="2489"/>
                  </a:cubicBezTo>
                  <a:close/>
                  <a:moveTo>
                    <a:pt x="3988" y="2520"/>
                  </a:moveTo>
                  <a:cubicBezTo>
                    <a:pt x="3990" y="2523"/>
                    <a:pt x="3995" y="2526"/>
                    <a:pt x="3996" y="2528"/>
                  </a:cubicBezTo>
                  <a:cubicBezTo>
                    <a:pt x="3998" y="2533"/>
                    <a:pt x="3995" y="2537"/>
                    <a:pt x="3995" y="2542"/>
                  </a:cubicBezTo>
                  <a:cubicBezTo>
                    <a:pt x="3992" y="2540"/>
                    <a:pt x="3989" y="2537"/>
                    <a:pt x="3980" y="2530"/>
                  </a:cubicBezTo>
                  <a:cubicBezTo>
                    <a:pt x="3980" y="2530"/>
                    <a:pt x="3985" y="2524"/>
                    <a:pt x="3988" y="2520"/>
                  </a:cubicBezTo>
                  <a:close/>
                  <a:moveTo>
                    <a:pt x="3396" y="2471"/>
                  </a:moveTo>
                  <a:cubicBezTo>
                    <a:pt x="3406" y="2476"/>
                    <a:pt x="3418" y="2477"/>
                    <a:pt x="3424" y="2484"/>
                  </a:cubicBezTo>
                  <a:cubicBezTo>
                    <a:pt x="3434" y="2499"/>
                    <a:pt x="3440" y="2517"/>
                    <a:pt x="3452" y="2543"/>
                  </a:cubicBezTo>
                  <a:cubicBezTo>
                    <a:pt x="3430" y="2528"/>
                    <a:pt x="3415" y="2521"/>
                    <a:pt x="3401" y="2511"/>
                  </a:cubicBezTo>
                  <a:cubicBezTo>
                    <a:pt x="3396" y="2506"/>
                    <a:pt x="3392" y="2498"/>
                    <a:pt x="3392" y="2490"/>
                  </a:cubicBezTo>
                  <a:cubicBezTo>
                    <a:pt x="3390" y="2484"/>
                    <a:pt x="3395" y="2477"/>
                    <a:pt x="3396" y="2471"/>
                  </a:cubicBezTo>
                  <a:close/>
                  <a:moveTo>
                    <a:pt x="3567" y="2530"/>
                  </a:moveTo>
                  <a:lnTo>
                    <a:pt x="3574" y="2537"/>
                  </a:lnTo>
                  <a:lnTo>
                    <a:pt x="3573" y="2543"/>
                  </a:lnTo>
                  <a:lnTo>
                    <a:pt x="3564" y="2537"/>
                  </a:lnTo>
                  <a:cubicBezTo>
                    <a:pt x="3565" y="2534"/>
                    <a:pt x="3567" y="2530"/>
                    <a:pt x="3567" y="2530"/>
                  </a:cubicBezTo>
                  <a:close/>
                  <a:moveTo>
                    <a:pt x="3766" y="2509"/>
                  </a:moveTo>
                  <a:cubicBezTo>
                    <a:pt x="3770" y="2509"/>
                    <a:pt x="3773" y="2509"/>
                    <a:pt x="3773" y="2511"/>
                  </a:cubicBezTo>
                  <a:cubicBezTo>
                    <a:pt x="3779" y="2521"/>
                    <a:pt x="3782" y="2533"/>
                    <a:pt x="3787" y="2548"/>
                  </a:cubicBezTo>
                  <a:cubicBezTo>
                    <a:pt x="3776" y="2546"/>
                    <a:pt x="3764" y="2546"/>
                    <a:pt x="3764" y="2546"/>
                  </a:cubicBezTo>
                  <a:cubicBezTo>
                    <a:pt x="3761" y="2534"/>
                    <a:pt x="3743" y="2524"/>
                    <a:pt x="3757" y="2511"/>
                  </a:cubicBezTo>
                  <a:cubicBezTo>
                    <a:pt x="3759" y="2509"/>
                    <a:pt x="3763" y="2509"/>
                    <a:pt x="3766" y="2509"/>
                  </a:cubicBezTo>
                  <a:close/>
                  <a:moveTo>
                    <a:pt x="4445" y="2565"/>
                  </a:moveTo>
                  <a:lnTo>
                    <a:pt x="4445" y="2565"/>
                  </a:lnTo>
                  <a:cubicBezTo>
                    <a:pt x="4439" y="2579"/>
                    <a:pt x="4432" y="2592"/>
                    <a:pt x="4425" y="2608"/>
                  </a:cubicBezTo>
                  <a:cubicBezTo>
                    <a:pt x="4414" y="2602"/>
                    <a:pt x="4405" y="2601"/>
                    <a:pt x="4404" y="2596"/>
                  </a:cubicBezTo>
                  <a:cubicBezTo>
                    <a:pt x="4394" y="2581"/>
                    <a:pt x="4411" y="2577"/>
                    <a:pt x="4423" y="2571"/>
                  </a:cubicBezTo>
                  <a:cubicBezTo>
                    <a:pt x="4429" y="2567"/>
                    <a:pt x="4438" y="2567"/>
                    <a:pt x="4445" y="2565"/>
                  </a:cubicBezTo>
                  <a:close/>
                  <a:moveTo>
                    <a:pt x="4016" y="2583"/>
                  </a:moveTo>
                  <a:cubicBezTo>
                    <a:pt x="4020" y="2587"/>
                    <a:pt x="4027" y="2589"/>
                    <a:pt x="4030" y="2593"/>
                  </a:cubicBezTo>
                  <a:cubicBezTo>
                    <a:pt x="4036" y="2602"/>
                    <a:pt x="4043" y="2612"/>
                    <a:pt x="4029" y="2620"/>
                  </a:cubicBezTo>
                  <a:cubicBezTo>
                    <a:pt x="4026" y="2621"/>
                    <a:pt x="4020" y="2623"/>
                    <a:pt x="4012" y="2625"/>
                  </a:cubicBezTo>
                  <a:lnTo>
                    <a:pt x="4012" y="2625"/>
                  </a:lnTo>
                  <a:cubicBezTo>
                    <a:pt x="4014" y="2597"/>
                    <a:pt x="4015" y="2590"/>
                    <a:pt x="4016" y="2583"/>
                  </a:cubicBezTo>
                  <a:close/>
                  <a:moveTo>
                    <a:pt x="3698" y="2562"/>
                  </a:moveTo>
                  <a:cubicBezTo>
                    <a:pt x="3726" y="2567"/>
                    <a:pt x="3737" y="2581"/>
                    <a:pt x="3734" y="2612"/>
                  </a:cubicBezTo>
                  <a:cubicBezTo>
                    <a:pt x="3734" y="2618"/>
                    <a:pt x="3732" y="2624"/>
                    <a:pt x="3729" y="2634"/>
                  </a:cubicBezTo>
                  <a:cubicBezTo>
                    <a:pt x="3724" y="2630"/>
                    <a:pt x="3720" y="2627"/>
                    <a:pt x="3717" y="2624"/>
                  </a:cubicBezTo>
                  <a:lnTo>
                    <a:pt x="3717" y="2623"/>
                  </a:lnTo>
                  <a:cubicBezTo>
                    <a:pt x="3707" y="2608"/>
                    <a:pt x="3715" y="2581"/>
                    <a:pt x="3692" y="2573"/>
                  </a:cubicBezTo>
                  <a:lnTo>
                    <a:pt x="3690" y="2567"/>
                  </a:lnTo>
                  <a:cubicBezTo>
                    <a:pt x="3692" y="2564"/>
                    <a:pt x="3698" y="2562"/>
                    <a:pt x="3698" y="2562"/>
                  </a:cubicBezTo>
                  <a:close/>
                  <a:moveTo>
                    <a:pt x="3851" y="2572"/>
                  </a:moveTo>
                  <a:cubicBezTo>
                    <a:pt x="3855" y="2572"/>
                    <a:pt x="3864" y="2579"/>
                    <a:pt x="3864" y="2579"/>
                  </a:cubicBezTo>
                  <a:lnTo>
                    <a:pt x="3857" y="2645"/>
                  </a:lnTo>
                  <a:cubicBezTo>
                    <a:pt x="3857" y="2645"/>
                    <a:pt x="3854" y="2648"/>
                    <a:pt x="3846" y="2651"/>
                  </a:cubicBezTo>
                  <a:cubicBezTo>
                    <a:pt x="3842" y="2649"/>
                    <a:pt x="3830" y="2649"/>
                    <a:pt x="3827" y="2643"/>
                  </a:cubicBezTo>
                  <a:cubicBezTo>
                    <a:pt x="3812" y="2618"/>
                    <a:pt x="3824" y="2581"/>
                    <a:pt x="3849" y="2573"/>
                  </a:cubicBezTo>
                  <a:cubicBezTo>
                    <a:pt x="3850" y="2573"/>
                    <a:pt x="3850" y="2572"/>
                    <a:pt x="3851" y="2572"/>
                  </a:cubicBezTo>
                  <a:close/>
                  <a:moveTo>
                    <a:pt x="3955" y="2551"/>
                  </a:moveTo>
                  <a:cubicBezTo>
                    <a:pt x="3958" y="2551"/>
                    <a:pt x="3962" y="2551"/>
                    <a:pt x="3965" y="2554"/>
                  </a:cubicBezTo>
                  <a:cubicBezTo>
                    <a:pt x="3955" y="2564"/>
                    <a:pt x="3945" y="2573"/>
                    <a:pt x="3938" y="2583"/>
                  </a:cubicBezTo>
                  <a:cubicBezTo>
                    <a:pt x="3932" y="2592"/>
                    <a:pt x="3929" y="2602"/>
                    <a:pt x="3924" y="2611"/>
                  </a:cubicBezTo>
                  <a:cubicBezTo>
                    <a:pt x="3921" y="2614"/>
                    <a:pt x="3917" y="2614"/>
                    <a:pt x="3917" y="2614"/>
                  </a:cubicBezTo>
                  <a:cubicBezTo>
                    <a:pt x="3916" y="2617"/>
                    <a:pt x="3915" y="2620"/>
                    <a:pt x="3914" y="2623"/>
                  </a:cubicBezTo>
                  <a:lnTo>
                    <a:pt x="3914" y="2623"/>
                  </a:lnTo>
                  <a:cubicBezTo>
                    <a:pt x="3914" y="2623"/>
                    <a:pt x="3914" y="2622"/>
                    <a:pt x="3913" y="2622"/>
                  </a:cubicBezTo>
                  <a:lnTo>
                    <a:pt x="3913" y="2622"/>
                  </a:lnTo>
                  <a:cubicBezTo>
                    <a:pt x="3913" y="2623"/>
                    <a:pt x="3913" y="2624"/>
                    <a:pt x="3914" y="2624"/>
                  </a:cubicBezTo>
                  <a:lnTo>
                    <a:pt x="3914" y="2624"/>
                  </a:lnTo>
                  <a:cubicBezTo>
                    <a:pt x="3914" y="2624"/>
                    <a:pt x="3914" y="2623"/>
                    <a:pt x="3914" y="2623"/>
                  </a:cubicBezTo>
                  <a:lnTo>
                    <a:pt x="3914" y="2623"/>
                  </a:lnTo>
                  <a:cubicBezTo>
                    <a:pt x="3916" y="2625"/>
                    <a:pt x="3918" y="2627"/>
                    <a:pt x="3918" y="2629"/>
                  </a:cubicBezTo>
                  <a:cubicBezTo>
                    <a:pt x="3920" y="2634"/>
                    <a:pt x="3918" y="2642"/>
                    <a:pt x="3917" y="2654"/>
                  </a:cubicBezTo>
                  <a:cubicBezTo>
                    <a:pt x="3916" y="2642"/>
                    <a:pt x="3915" y="2632"/>
                    <a:pt x="3914" y="2624"/>
                  </a:cubicBezTo>
                  <a:lnTo>
                    <a:pt x="3914" y="2624"/>
                  </a:lnTo>
                  <a:cubicBezTo>
                    <a:pt x="3908" y="2640"/>
                    <a:pt x="3904" y="2644"/>
                    <a:pt x="3901" y="2644"/>
                  </a:cubicBezTo>
                  <a:cubicBezTo>
                    <a:pt x="3900" y="2644"/>
                    <a:pt x="3899" y="2643"/>
                    <a:pt x="3898" y="2642"/>
                  </a:cubicBezTo>
                  <a:cubicBezTo>
                    <a:pt x="3889" y="2629"/>
                    <a:pt x="3898" y="2623"/>
                    <a:pt x="3908" y="2620"/>
                  </a:cubicBezTo>
                  <a:cubicBezTo>
                    <a:pt x="3909" y="2620"/>
                    <a:pt x="3911" y="2621"/>
                    <a:pt x="3913" y="2622"/>
                  </a:cubicBezTo>
                  <a:lnTo>
                    <a:pt x="3913" y="2622"/>
                  </a:lnTo>
                  <a:cubicBezTo>
                    <a:pt x="3910" y="2594"/>
                    <a:pt x="3907" y="2585"/>
                    <a:pt x="3902" y="2577"/>
                  </a:cubicBezTo>
                  <a:lnTo>
                    <a:pt x="3902" y="2579"/>
                  </a:lnTo>
                  <a:cubicBezTo>
                    <a:pt x="3898" y="2571"/>
                    <a:pt x="3890" y="2567"/>
                    <a:pt x="3885" y="2561"/>
                  </a:cubicBezTo>
                  <a:lnTo>
                    <a:pt x="3910" y="2561"/>
                  </a:lnTo>
                  <a:cubicBezTo>
                    <a:pt x="3914" y="2561"/>
                    <a:pt x="3918" y="2565"/>
                    <a:pt x="3923" y="2565"/>
                  </a:cubicBezTo>
                  <a:cubicBezTo>
                    <a:pt x="3935" y="2564"/>
                    <a:pt x="3943" y="2551"/>
                    <a:pt x="3955" y="2551"/>
                  </a:cubicBezTo>
                  <a:close/>
                  <a:moveTo>
                    <a:pt x="3384" y="2643"/>
                  </a:moveTo>
                  <a:cubicBezTo>
                    <a:pt x="3392" y="2646"/>
                    <a:pt x="3399" y="2646"/>
                    <a:pt x="3405" y="2651"/>
                  </a:cubicBezTo>
                  <a:cubicBezTo>
                    <a:pt x="3406" y="2652"/>
                    <a:pt x="3405" y="2661"/>
                    <a:pt x="3405" y="2673"/>
                  </a:cubicBezTo>
                  <a:cubicBezTo>
                    <a:pt x="3395" y="2667"/>
                    <a:pt x="3386" y="2665"/>
                    <a:pt x="3383" y="2659"/>
                  </a:cubicBezTo>
                  <a:cubicBezTo>
                    <a:pt x="3380" y="2656"/>
                    <a:pt x="3384" y="2649"/>
                    <a:pt x="3384" y="2643"/>
                  </a:cubicBezTo>
                  <a:close/>
                  <a:moveTo>
                    <a:pt x="3940" y="2683"/>
                  </a:moveTo>
                  <a:lnTo>
                    <a:pt x="3948" y="2687"/>
                  </a:lnTo>
                  <a:cubicBezTo>
                    <a:pt x="3948" y="2690"/>
                    <a:pt x="3946" y="2695"/>
                    <a:pt x="3946" y="2695"/>
                  </a:cubicBezTo>
                  <a:lnTo>
                    <a:pt x="3939" y="2689"/>
                  </a:lnTo>
                  <a:lnTo>
                    <a:pt x="3940" y="2683"/>
                  </a:lnTo>
                  <a:close/>
                  <a:moveTo>
                    <a:pt x="4405" y="2691"/>
                  </a:moveTo>
                  <a:cubicBezTo>
                    <a:pt x="4404" y="2692"/>
                    <a:pt x="4404" y="2694"/>
                    <a:pt x="4403" y="2695"/>
                  </a:cubicBezTo>
                  <a:lnTo>
                    <a:pt x="4403" y="2695"/>
                  </a:lnTo>
                  <a:cubicBezTo>
                    <a:pt x="4405" y="2695"/>
                    <a:pt x="4407" y="2695"/>
                    <a:pt x="4410" y="2695"/>
                  </a:cubicBezTo>
                  <a:cubicBezTo>
                    <a:pt x="4408" y="2694"/>
                    <a:pt x="4406" y="2692"/>
                    <a:pt x="4405" y="2691"/>
                  </a:cubicBezTo>
                  <a:close/>
                  <a:moveTo>
                    <a:pt x="3542" y="2648"/>
                  </a:moveTo>
                  <a:cubicBezTo>
                    <a:pt x="3548" y="2649"/>
                    <a:pt x="3556" y="2649"/>
                    <a:pt x="3561" y="2654"/>
                  </a:cubicBezTo>
                  <a:cubicBezTo>
                    <a:pt x="3574" y="2668"/>
                    <a:pt x="3568" y="2683"/>
                    <a:pt x="3562" y="2696"/>
                  </a:cubicBezTo>
                  <a:cubicBezTo>
                    <a:pt x="3555" y="2690"/>
                    <a:pt x="3549" y="2684"/>
                    <a:pt x="3540" y="2676"/>
                  </a:cubicBezTo>
                  <a:lnTo>
                    <a:pt x="3542" y="2648"/>
                  </a:lnTo>
                  <a:close/>
                  <a:moveTo>
                    <a:pt x="4116" y="2686"/>
                  </a:moveTo>
                  <a:lnTo>
                    <a:pt x="4123" y="2692"/>
                  </a:lnTo>
                  <a:lnTo>
                    <a:pt x="4121" y="2698"/>
                  </a:lnTo>
                  <a:lnTo>
                    <a:pt x="4114" y="2692"/>
                  </a:lnTo>
                  <a:lnTo>
                    <a:pt x="4116" y="2686"/>
                  </a:lnTo>
                  <a:close/>
                  <a:moveTo>
                    <a:pt x="3608" y="2634"/>
                  </a:moveTo>
                  <a:lnTo>
                    <a:pt x="3633" y="2687"/>
                  </a:lnTo>
                  <a:cubicBezTo>
                    <a:pt x="3634" y="2690"/>
                    <a:pt x="3627" y="2699"/>
                    <a:pt x="3623" y="2699"/>
                  </a:cubicBezTo>
                  <a:cubicBezTo>
                    <a:pt x="3622" y="2699"/>
                    <a:pt x="3621" y="2699"/>
                    <a:pt x="3621" y="2699"/>
                  </a:cubicBezTo>
                  <a:cubicBezTo>
                    <a:pt x="3616" y="2699"/>
                    <a:pt x="3609" y="2696"/>
                    <a:pt x="3608" y="2692"/>
                  </a:cubicBezTo>
                  <a:lnTo>
                    <a:pt x="3602" y="2637"/>
                  </a:lnTo>
                  <a:lnTo>
                    <a:pt x="3608" y="2634"/>
                  </a:lnTo>
                  <a:close/>
                  <a:moveTo>
                    <a:pt x="4018" y="2626"/>
                  </a:moveTo>
                  <a:cubicBezTo>
                    <a:pt x="4023" y="2633"/>
                    <a:pt x="4029" y="2640"/>
                    <a:pt x="4030" y="2649"/>
                  </a:cubicBezTo>
                  <a:cubicBezTo>
                    <a:pt x="4039" y="2684"/>
                    <a:pt x="4036" y="2696"/>
                    <a:pt x="4005" y="2709"/>
                  </a:cubicBezTo>
                  <a:cubicBezTo>
                    <a:pt x="4008" y="2674"/>
                    <a:pt x="4010" y="2649"/>
                    <a:pt x="4012" y="2632"/>
                  </a:cubicBezTo>
                  <a:lnTo>
                    <a:pt x="4012" y="2632"/>
                  </a:lnTo>
                  <a:cubicBezTo>
                    <a:pt x="4014" y="2630"/>
                    <a:pt x="4016" y="2628"/>
                    <a:pt x="4018" y="2626"/>
                  </a:cubicBezTo>
                  <a:close/>
                  <a:moveTo>
                    <a:pt x="4011" y="2633"/>
                  </a:moveTo>
                  <a:cubicBezTo>
                    <a:pt x="4005" y="2701"/>
                    <a:pt x="3998" y="2710"/>
                    <a:pt x="3991" y="2710"/>
                  </a:cubicBezTo>
                  <a:cubicBezTo>
                    <a:pt x="3990" y="2710"/>
                    <a:pt x="3990" y="2710"/>
                    <a:pt x="3989" y="2709"/>
                  </a:cubicBezTo>
                  <a:cubicBezTo>
                    <a:pt x="3980" y="2708"/>
                    <a:pt x="3967" y="2707"/>
                    <a:pt x="3976" y="2690"/>
                  </a:cubicBezTo>
                  <a:cubicBezTo>
                    <a:pt x="3983" y="2676"/>
                    <a:pt x="3990" y="2659"/>
                    <a:pt x="3998" y="2646"/>
                  </a:cubicBezTo>
                  <a:cubicBezTo>
                    <a:pt x="4001" y="2641"/>
                    <a:pt x="4006" y="2637"/>
                    <a:pt x="4011" y="2633"/>
                  </a:cubicBezTo>
                  <a:close/>
                  <a:moveTo>
                    <a:pt x="3271" y="2668"/>
                  </a:moveTo>
                  <a:lnTo>
                    <a:pt x="3295" y="2712"/>
                  </a:lnTo>
                  <a:lnTo>
                    <a:pt x="3286" y="2717"/>
                  </a:lnTo>
                  <a:lnTo>
                    <a:pt x="3264" y="2671"/>
                  </a:lnTo>
                  <a:lnTo>
                    <a:pt x="3271" y="2668"/>
                  </a:lnTo>
                  <a:close/>
                  <a:moveTo>
                    <a:pt x="4102" y="2711"/>
                  </a:moveTo>
                  <a:lnTo>
                    <a:pt x="4113" y="2724"/>
                  </a:lnTo>
                  <a:cubicBezTo>
                    <a:pt x="4113" y="2724"/>
                    <a:pt x="4112" y="2726"/>
                    <a:pt x="4111" y="2730"/>
                  </a:cubicBezTo>
                  <a:lnTo>
                    <a:pt x="4111" y="2730"/>
                  </a:lnTo>
                  <a:cubicBezTo>
                    <a:pt x="4099" y="2723"/>
                    <a:pt x="4097" y="2720"/>
                    <a:pt x="4095" y="2717"/>
                  </a:cubicBezTo>
                  <a:cubicBezTo>
                    <a:pt x="4095" y="2717"/>
                    <a:pt x="4099" y="2712"/>
                    <a:pt x="4102" y="2711"/>
                  </a:cubicBezTo>
                  <a:close/>
                  <a:moveTo>
                    <a:pt x="4220" y="2662"/>
                  </a:moveTo>
                  <a:cubicBezTo>
                    <a:pt x="4224" y="2662"/>
                    <a:pt x="4229" y="2670"/>
                    <a:pt x="4232" y="2673"/>
                  </a:cubicBezTo>
                  <a:cubicBezTo>
                    <a:pt x="4241" y="2695"/>
                    <a:pt x="4233" y="2725"/>
                    <a:pt x="4216" y="2737"/>
                  </a:cubicBezTo>
                  <a:lnTo>
                    <a:pt x="4216" y="2737"/>
                  </a:lnTo>
                  <a:cubicBezTo>
                    <a:pt x="4213" y="2736"/>
                    <a:pt x="4204" y="2733"/>
                    <a:pt x="4204" y="2730"/>
                  </a:cubicBezTo>
                  <a:cubicBezTo>
                    <a:pt x="4204" y="2711"/>
                    <a:pt x="4204" y="2692"/>
                    <a:pt x="4207" y="2673"/>
                  </a:cubicBezTo>
                  <a:cubicBezTo>
                    <a:pt x="4207" y="2668"/>
                    <a:pt x="4216" y="2662"/>
                    <a:pt x="4220" y="2662"/>
                  </a:cubicBezTo>
                  <a:close/>
                  <a:moveTo>
                    <a:pt x="4129" y="2724"/>
                  </a:moveTo>
                  <a:cubicBezTo>
                    <a:pt x="4149" y="2724"/>
                    <a:pt x="4182" y="2744"/>
                    <a:pt x="4192" y="2767"/>
                  </a:cubicBezTo>
                  <a:cubicBezTo>
                    <a:pt x="4153" y="2750"/>
                    <a:pt x="4130" y="2739"/>
                    <a:pt x="4116" y="2732"/>
                  </a:cubicBezTo>
                  <a:lnTo>
                    <a:pt x="4116" y="2732"/>
                  </a:lnTo>
                  <a:cubicBezTo>
                    <a:pt x="4116" y="2732"/>
                    <a:pt x="4116" y="2731"/>
                    <a:pt x="4116" y="2730"/>
                  </a:cubicBezTo>
                  <a:cubicBezTo>
                    <a:pt x="4116" y="2730"/>
                    <a:pt x="4123" y="2726"/>
                    <a:pt x="4127" y="2724"/>
                  </a:cubicBezTo>
                  <a:cubicBezTo>
                    <a:pt x="4128" y="2724"/>
                    <a:pt x="4129" y="2724"/>
                    <a:pt x="4129" y="2724"/>
                  </a:cubicBezTo>
                  <a:close/>
                  <a:moveTo>
                    <a:pt x="3886" y="2740"/>
                  </a:moveTo>
                  <a:cubicBezTo>
                    <a:pt x="3892" y="2742"/>
                    <a:pt x="3901" y="2742"/>
                    <a:pt x="3905" y="2746"/>
                  </a:cubicBezTo>
                  <a:cubicBezTo>
                    <a:pt x="3908" y="2748"/>
                    <a:pt x="3905" y="2757"/>
                    <a:pt x="3905" y="2770"/>
                  </a:cubicBezTo>
                  <a:cubicBezTo>
                    <a:pt x="3895" y="2764"/>
                    <a:pt x="3888" y="2762"/>
                    <a:pt x="3883" y="2757"/>
                  </a:cubicBezTo>
                  <a:cubicBezTo>
                    <a:pt x="3882" y="2754"/>
                    <a:pt x="3885" y="2746"/>
                    <a:pt x="3886" y="2740"/>
                  </a:cubicBezTo>
                  <a:close/>
                  <a:moveTo>
                    <a:pt x="4066" y="2758"/>
                  </a:moveTo>
                  <a:lnTo>
                    <a:pt x="4071" y="2759"/>
                  </a:lnTo>
                  <a:lnTo>
                    <a:pt x="4071" y="2770"/>
                  </a:lnTo>
                  <a:cubicBezTo>
                    <a:pt x="4071" y="2770"/>
                    <a:pt x="4067" y="2768"/>
                    <a:pt x="4066" y="2768"/>
                  </a:cubicBezTo>
                  <a:lnTo>
                    <a:pt x="4066" y="2758"/>
                  </a:lnTo>
                  <a:close/>
                  <a:moveTo>
                    <a:pt x="3684" y="2733"/>
                  </a:moveTo>
                  <a:cubicBezTo>
                    <a:pt x="3692" y="2736"/>
                    <a:pt x="3702" y="2739"/>
                    <a:pt x="3704" y="2743"/>
                  </a:cubicBezTo>
                  <a:cubicBezTo>
                    <a:pt x="3704" y="2754"/>
                    <a:pt x="3699" y="2762"/>
                    <a:pt x="3696" y="2779"/>
                  </a:cubicBezTo>
                  <a:cubicBezTo>
                    <a:pt x="3689" y="2768"/>
                    <a:pt x="3683" y="2761"/>
                    <a:pt x="3682" y="2754"/>
                  </a:cubicBezTo>
                  <a:cubicBezTo>
                    <a:pt x="3680" y="2748"/>
                    <a:pt x="3683" y="2740"/>
                    <a:pt x="3684" y="2733"/>
                  </a:cubicBezTo>
                  <a:close/>
                  <a:moveTo>
                    <a:pt x="4122" y="2744"/>
                  </a:moveTo>
                  <a:cubicBezTo>
                    <a:pt x="4190" y="2771"/>
                    <a:pt x="4189" y="2779"/>
                    <a:pt x="4183" y="2784"/>
                  </a:cubicBezTo>
                  <a:cubicBezTo>
                    <a:pt x="4182" y="2786"/>
                    <a:pt x="4180" y="2786"/>
                    <a:pt x="4178" y="2786"/>
                  </a:cubicBezTo>
                  <a:cubicBezTo>
                    <a:pt x="4175" y="2786"/>
                    <a:pt x="4171" y="2785"/>
                    <a:pt x="4169" y="2784"/>
                  </a:cubicBezTo>
                  <a:cubicBezTo>
                    <a:pt x="4163" y="2782"/>
                    <a:pt x="4158" y="2777"/>
                    <a:pt x="4152" y="2774"/>
                  </a:cubicBezTo>
                  <a:cubicBezTo>
                    <a:pt x="4139" y="2768"/>
                    <a:pt x="4129" y="2757"/>
                    <a:pt x="4122" y="2744"/>
                  </a:cubicBezTo>
                  <a:close/>
                  <a:moveTo>
                    <a:pt x="4011" y="2789"/>
                  </a:moveTo>
                  <a:lnTo>
                    <a:pt x="4017" y="2790"/>
                  </a:lnTo>
                  <a:lnTo>
                    <a:pt x="4011" y="2799"/>
                  </a:lnTo>
                  <a:cubicBezTo>
                    <a:pt x="4010" y="2798"/>
                    <a:pt x="4005" y="2796"/>
                    <a:pt x="4005" y="2796"/>
                  </a:cubicBezTo>
                  <a:lnTo>
                    <a:pt x="4011" y="2789"/>
                  </a:lnTo>
                  <a:close/>
                  <a:moveTo>
                    <a:pt x="4055" y="2810"/>
                  </a:moveTo>
                  <a:cubicBezTo>
                    <a:pt x="4055" y="2810"/>
                    <a:pt x="4068" y="2811"/>
                    <a:pt x="4070" y="2814"/>
                  </a:cubicBezTo>
                  <a:cubicBezTo>
                    <a:pt x="4073" y="2818"/>
                    <a:pt x="4071" y="2827"/>
                    <a:pt x="4073" y="2839"/>
                  </a:cubicBezTo>
                  <a:cubicBezTo>
                    <a:pt x="4061" y="2835"/>
                    <a:pt x="4051" y="2833"/>
                    <a:pt x="4051" y="2830"/>
                  </a:cubicBezTo>
                  <a:cubicBezTo>
                    <a:pt x="4049" y="2823"/>
                    <a:pt x="4052" y="2815"/>
                    <a:pt x="4055" y="2810"/>
                  </a:cubicBezTo>
                  <a:close/>
                  <a:moveTo>
                    <a:pt x="3908" y="2792"/>
                  </a:moveTo>
                  <a:cubicBezTo>
                    <a:pt x="3918" y="2796"/>
                    <a:pt x="3932" y="2799"/>
                    <a:pt x="3936" y="2808"/>
                  </a:cubicBezTo>
                  <a:cubicBezTo>
                    <a:pt x="3939" y="2815"/>
                    <a:pt x="3935" y="2829"/>
                    <a:pt x="3933" y="2842"/>
                  </a:cubicBezTo>
                  <a:cubicBezTo>
                    <a:pt x="3921" y="2836"/>
                    <a:pt x="3907" y="2835"/>
                    <a:pt x="3905" y="2827"/>
                  </a:cubicBezTo>
                  <a:cubicBezTo>
                    <a:pt x="3902" y="2817"/>
                    <a:pt x="3907" y="2804"/>
                    <a:pt x="3908" y="2792"/>
                  </a:cubicBezTo>
                  <a:close/>
                  <a:moveTo>
                    <a:pt x="3674" y="2815"/>
                  </a:moveTo>
                  <a:cubicBezTo>
                    <a:pt x="3679" y="2817"/>
                    <a:pt x="3683" y="2818"/>
                    <a:pt x="3684" y="2821"/>
                  </a:cubicBezTo>
                  <a:cubicBezTo>
                    <a:pt x="3687" y="2833"/>
                    <a:pt x="3705" y="2845"/>
                    <a:pt x="3686" y="2855"/>
                  </a:cubicBezTo>
                  <a:cubicBezTo>
                    <a:pt x="3683" y="2856"/>
                    <a:pt x="3680" y="2857"/>
                    <a:pt x="3678" y="2857"/>
                  </a:cubicBezTo>
                  <a:cubicBezTo>
                    <a:pt x="3674" y="2857"/>
                    <a:pt x="3672" y="2853"/>
                    <a:pt x="3674" y="2845"/>
                  </a:cubicBezTo>
                  <a:cubicBezTo>
                    <a:pt x="3676" y="2839"/>
                    <a:pt x="3673" y="2832"/>
                    <a:pt x="3673" y="2826"/>
                  </a:cubicBezTo>
                  <a:cubicBezTo>
                    <a:pt x="3673" y="2823"/>
                    <a:pt x="3674" y="2818"/>
                    <a:pt x="3674" y="2815"/>
                  </a:cubicBezTo>
                  <a:close/>
                  <a:moveTo>
                    <a:pt x="3896" y="2848"/>
                  </a:moveTo>
                  <a:lnTo>
                    <a:pt x="3901" y="2849"/>
                  </a:lnTo>
                  <a:lnTo>
                    <a:pt x="3896" y="2858"/>
                  </a:lnTo>
                  <a:cubicBezTo>
                    <a:pt x="3893" y="2858"/>
                    <a:pt x="3890" y="2855"/>
                    <a:pt x="3890" y="2855"/>
                  </a:cubicBezTo>
                  <a:lnTo>
                    <a:pt x="3896" y="2848"/>
                  </a:lnTo>
                  <a:close/>
                  <a:moveTo>
                    <a:pt x="4043" y="2861"/>
                  </a:moveTo>
                  <a:lnTo>
                    <a:pt x="4058" y="2871"/>
                  </a:lnTo>
                  <a:cubicBezTo>
                    <a:pt x="4057" y="2877"/>
                    <a:pt x="4057" y="2882"/>
                    <a:pt x="4057" y="2886"/>
                  </a:cubicBezTo>
                  <a:cubicBezTo>
                    <a:pt x="4052" y="2882"/>
                    <a:pt x="4046" y="2879"/>
                    <a:pt x="4043" y="2873"/>
                  </a:cubicBezTo>
                  <a:cubicBezTo>
                    <a:pt x="4042" y="2871"/>
                    <a:pt x="4043" y="2865"/>
                    <a:pt x="4043" y="2861"/>
                  </a:cubicBezTo>
                  <a:close/>
                  <a:moveTo>
                    <a:pt x="2965" y="2865"/>
                  </a:moveTo>
                  <a:lnTo>
                    <a:pt x="2965" y="2865"/>
                  </a:lnTo>
                  <a:cubicBezTo>
                    <a:pt x="2969" y="2870"/>
                    <a:pt x="2977" y="2874"/>
                    <a:pt x="2980" y="2880"/>
                  </a:cubicBezTo>
                  <a:cubicBezTo>
                    <a:pt x="2983" y="2885"/>
                    <a:pt x="2981" y="2892"/>
                    <a:pt x="2983" y="2898"/>
                  </a:cubicBezTo>
                  <a:lnTo>
                    <a:pt x="2967" y="2887"/>
                  </a:lnTo>
                  <a:cubicBezTo>
                    <a:pt x="2965" y="2877"/>
                    <a:pt x="2965" y="2871"/>
                    <a:pt x="2965" y="2865"/>
                  </a:cubicBezTo>
                  <a:close/>
                  <a:moveTo>
                    <a:pt x="3059" y="2855"/>
                  </a:moveTo>
                  <a:cubicBezTo>
                    <a:pt x="3062" y="2855"/>
                    <a:pt x="3065" y="2856"/>
                    <a:pt x="3067" y="2858"/>
                  </a:cubicBezTo>
                  <a:cubicBezTo>
                    <a:pt x="3071" y="2864"/>
                    <a:pt x="3074" y="2870"/>
                    <a:pt x="3075" y="2877"/>
                  </a:cubicBezTo>
                  <a:cubicBezTo>
                    <a:pt x="3080" y="2887"/>
                    <a:pt x="3093" y="2902"/>
                    <a:pt x="3072" y="2907"/>
                  </a:cubicBezTo>
                  <a:cubicBezTo>
                    <a:pt x="3072" y="2907"/>
                    <a:pt x="3072" y="2907"/>
                    <a:pt x="3071" y="2907"/>
                  </a:cubicBezTo>
                  <a:cubicBezTo>
                    <a:pt x="3066" y="2907"/>
                    <a:pt x="3058" y="2895"/>
                    <a:pt x="3055" y="2893"/>
                  </a:cubicBezTo>
                  <a:cubicBezTo>
                    <a:pt x="3050" y="2880"/>
                    <a:pt x="3044" y="2874"/>
                    <a:pt x="3044" y="2868"/>
                  </a:cubicBezTo>
                  <a:cubicBezTo>
                    <a:pt x="3046" y="2864"/>
                    <a:pt x="3052" y="2858"/>
                    <a:pt x="3056" y="2855"/>
                  </a:cubicBezTo>
                  <a:cubicBezTo>
                    <a:pt x="3057" y="2855"/>
                    <a:pt x="3058" y="2855"/>
                    <a:pt x="3059" y="2855"/>
                  </a:cubicBezTo>
                  <a:close/>
                  <a:moveTo>
                    <a:pt x="3794" y="2821"/>
                  </a:moveTo>
                  <a:cubicBezTo>
                    <a:pt x="3803" y="2821"/>
                    <a:pt x="3813" y="2824"/>
                    <a:pt x="3817" y="2829"/>
                  </a:cubicBezTo>
                  <a:cubicBezTo>
                    <a:pt x="3826" y="2839"/>
                    <a:pt x="3826" y="2848"/>
                    <a:pt x="3812" y="2855"/>
                  </a:cubicBezTo>
                  <a:cubicBezTo>
                    <a:pt x="3810" y="2858"/>
                    <a:pt x="3811" y="2870"/>
                    <a:pt x="3814" y="2877"/>
                  </a:cubicBezTo>
                  <a:cubicBezTo>
                    <a:pt x="3817" y="2887"/>
                    <a:pt x="3823" y="2896"/>
                    <a:pt x="3830" y="2914"/>
                  </a:cubicBezTo>
                  <a:cubicBezTo>
                    <a:pt x="3802" y="2898"/>
                    <a:pt x="3783" y="2885"/>
                    <a:pt x="3776" y="2858"/>
                  </a:cubicBezTo>
                  <a:cubicBezTo>
                    <a:pt x="3773" y="2849"/>
                    <a:pt x="3768" y="2837"/>
                    <a:pt x="3771" y="2830"/>
                  </a:cubicBezTo>
                  <a:cubicBezTo>
                    <a:pt x="3774" y="2824"/>
                    <a:pt x="3784" y="2821"/>
                    <a:pt x="3794" y="2821"/>
                  </a:cubicBezTo>
                  <a:close/>
                  <a:moveTo>
                    <a:pt x="3199" y="2898"/>
                  </a:moveTo>
                  <a:cubicBezTo>
                    <a:pt x="3214" y="2898"/>
                    <a:pt x="3228" y="2901"/>
                    <a:pt x="3234" y="2920"/>
                  </a:cubicBezTo>
                  <a:cubicBezTo>
                    <a:pt x="3234" y="2922"/>
                    <a:pt x="3234" y="2924"/>
                    <a:pt x="3232" y="2928"/>
                  </a:cubicBezTo>
                  <a:lnTo>
                    <a:pt x="3232" y="2928"/>
                  </a:lnTo>
                  <a:cubicBezTo>
                    <a:pt x="3211" y="2927"/>
                    <a:pt x="3201" y="2923"/>
                    <a:pt x="3192" y="2918"/>
                  </a:cubicBezTo>
                  <a:cubicBezTo>
                    <a:pt x="3192" y="2918"/>
                    <a:pt x="3189" y="2910"/>
                    <a:pt x="3190" y="2907"/>
                  </a:cubicBezTo>
                  <a:cubicBezTo>
                    <a:pt x="3190" y="2902"/>
                    <a:pt x="3195" y="2898"/>
                    <a:pt x="3199" y="2898"/>
                  </a:cubicBezTo>
                  <a:close/>
                  <a:moveTo>
                    <a:pt x="3242" y="2923"/>
                  </a:moveTo>
                  <a:lnTo>
                    <a:pt x="3250" y="2929"/>
                  </a:lnTo>
                  <a:cubicBezTo>
                    <a:pt x="3247" y="2929"/>
                    <a:pt x="3243" y="2929"/>
                    <a:pt x="3240" y="2929"/>
                  </a:cubicBezTo>
                  <a:lnTo>
                    <a:pt x="3240" y="2929"/>
                  </a:lnTo>
                  <a:lnTo>
                    <a:pt x="3242" y="2923"/>
                  </a:lnTo>
                  <a:close/>
                  <a:moveTo>
                    <a:pt x="3246" y="2932"/>
                  </a:moveTo>
                  <a:cubicBezTo>
                    <a:pt x="3249" y="2932"/>
                    <a:pt x="3249" y="2933"/>
                    <a:pt x="3249" y="2933"/>
                  </a:cubicBezTo>
                  <a:lnTo>
                    <a:pt x="3243" y="2932"/>
                  </a:lnTo>
                  <a:lnTo>
                    <a:pt x="3243" y="2932"/>
                  </a:lnTo>
                  <a:cubicBezTo>
                    <a:pt x="3244" y="2932"/>
                    <a:pt x="3245" y="2932"/>
                    <a:pt x="3246" y="2932"/>
                  </a:cubicBezTo>
                  <a:close/>
                  <a:moveTo>
                    <a:pt x="3704" y="2927"/>
                  </a:moveTo>
                  <a:lnTo>
                    <a:pt x="3709" y="2929"/>
                  </a:lnTo>
                  <a:lnTo>
                    <a:pt x="3704" y="2936"/>
                  </a:lnTo>
                  <a:lnTo>
                    <a:pt x="3698" y="2935"/>
                  </a:lnTo>
                  <a:lnTo>
                    <a:pt x="3704" y="2927"/>
                  </a:lnTo>
                  <a:close/>
                  <a:moveTo>
                    <a:pt x="3780" y="2907"/>
                  </a:moveTo>
                  <a:cubicBezTo>
                    <a:pt x="3790" y="2907"/>
                    <a:pt x="3799" y="2910"/>
                    <a:pt x="3801" y="2914"/>
                  </a:cubicBezTo>
                  <a:cubicBezTo>
                    <a:pt x="3802" y="2921"/>
                    <a:pt x="3798" y="2936"/>
                    <a:pt x="3795" y="2938"/>
                  </a:cubicBezTo>
                  <a:cubicBezTo>
                    <a:pt x="3792" y="2938"/>
                    <a:pt x="3789" y="2938"/>
                    <a:pt x="3786" y="2938"/>
                  </a:cubicBezTo>
                  <a:cubicBezTo>
                    <a:pt x="3774" y="2938"/>
                    <a:pt x="3762" y="2936"/>
                    <a:pt x="3748" y="2935"/>
                  </a:cubicBezTo>
                  <a:cubicBezTo>
                    <a:pt x="3751" y="2924"/>
                    <a:pt x="3751" y="2917"/>
                    <a:pt x="3754" y="2914"/>
                  </a:cubicBezTo>
                  <a:cubicBezTo>
                    <a:pt x="3760" y="2910"/>
                    <a:pt x="3771" y="2907"/>
                    <a:pt x="3780" y="2907"/>
                  </a:cubicBezTo>
                  <a:close/>
                  <a:moveTo>
                    <a:pt x="3621" y="2883"/>
                  </a:moveTo>
                  <a:cubicBezTo>
                    <a:pt x="3632" y="2890"/>
                    <a:pt x="3643" y="2896"/>
                    <a:pt x="3652" y="2905"/>
                  </a:cubicBezTo>
                  <a:cubicBezTo>
                    <a:pt x="3658" y="2911"/>
                    <a:pt x="3667" y="2924"/>
                    <a:pt x="3651" y="2932"/>
                  </a:cubicBezTo>
                  <a:lnTo>
                    <a:pt x="3639" y="2936"/>
                  </a:lnTo>
                  <a:cubicBezTo>
                    <a:pt x="3633" y="2939"/>
                    <a:pt x="3629" y="2943"/>
                    <a:pt x="3623" y="2943"/>
                  </a:cubicBezTo>
                  <a:cubicBezTo>
                    <a:pt x="3622" y="2944"/>
                    <a:pt x="3622" y="2944"/>
                    <a:pt x="3622" y="2944"/>
                  </a:cubicBezTo>
                  <a:cubicBezTo>
                    <a:pt x="3618" y="2944"/>
                    <a:pt x="3612" y="2938"/>
                    <a:pt x="3612" y="2938"/>
                  </a:cubicBezTo>
                  <a:lnTo>
                    <a:pt x="3621" y="2883"/>
                  </a:lnTo>
                  <a:close/>
                  <a:moveTo>
                    <a:pt x="3662" y="2961"/>
                  </a:moveTo>
                  <a:lnTo>
                    <a:pt x="3668" y="2963"/>
                  </a:lnTo>
                  <a:lnTo>
                    <a:pt x="3662" y="2971"/>
                  </a:lnTo>
                  <a:cubicBezTo>
                    <a:pt x="3661" y="2970"/>
                    <a:pt x="3657" y="2968"/>
                    <a:pt x="3657" y="2968"/>
                  </a:cubicBezTo>
                  <a:lnTo>
                    <a:pt x="3662" y="2961"/>
                  </a:lnTo>
                  <a:close/>
                  <a:moveTo>
                    <a:pt x="3271" y="2955"/>
                  </a:moveTo>
                  <a:cubicBezTo>
                    <a:pt x="3275" y="2958"/>
                    <a:pt x="3280" y="2960"/>
                    <a:pt x="3281" y="2963"/>
                  </a:cubicBezTo>
                  <a:cubicBezTo>
                    <a:pt x="3283" y="2968"/>
                    <a:pt x="3283" y="2974"/>
                    <a:pt x="3283" y="2980"/>
                  </a:cubicBezTo>
                  <a:cubicBezTo>
                    <a:pt x="3280" y="2979"/>
                    <a:pt x="3277" y="2976"/>
                    <a:pt x="3271" y="2973"/>
                  </a:cubicBezTo>
                  <a:lnTo>
                    <a:pt x="3271" y="2955"/>
                  </a:lnTo>
                  <a:close/>
                  <a:moveTo>
                    <a:pt x="2797" y="2932"/>
                  </a:moveTo>
                  <a:cubicBezTo>
                    <a:pt x="2797" y="2937"/>
                    <a:pt x="2797" y="2941"/>
                    <a:pt x="2796" y="2946"/>
                  </a:cubicBezTo>
                  <a:cubicBezTo>
                    <a:pt x="2800" y="2941"/>
                    <a:pt x="2804" y="2937"/>
                    <a:pt x="2808" y="2934"/>
                  </a:cubicBezTo>
                  <a:lnTo>
                    <a:pt x="2808" y="2934"/>
                  </a:lnTo>
                  <a:cubicBezTo>
                    <a:pt x="2811" y="2938"/>
                    <a:pt x="2814" y="2942"/>
                    <a:pt x="2815" y="2945"/>
                  </a:cubicBezTo>
                  <a:cubicBezTo>
                    <a:pt x="2816" y="2954"/>
                    <a:pt x="2815" y="2965"/>
                    <a:pt x="2814" y="2974"/>
                  </a:cubicBezTo>
                  <a:cubicBezTo>
                    <a:pt x="2812" y="2980"/>
                    <a:pt x="2808" y="2986"/>
                    <a:pt x="2803" y="2988"/>
                  </a:cubicBezTo>
                  <a:cubicBezTo>
                    <a:pt x="2799" y="2988"/>
                    <a:pt x="2793" y="2983"/>
                    <a:pt x="2788" y="2980"/>
                  </a:cubicBezTo>
                  <a:cubicBezTo>
                    <a:pt x="2786" y="2977"/>
                    <a:pt x="2786" y="2971"/>
                    <a:pt x="2796" y="2946"/>
                  </a:cubicBezTo>
                  <a:lnTo>
                    <a:pt x="2796" y="2946"/>
                  </a:lnTo>
                  <a:cubicBezTo>
                    <a:pt x="2790" y="2953"/>
                    <a:pt x="2785" y="2955"/>
                    <a:pt x="2782" y="2955"/>
                  </a:cubicBezTo>
                  <a:cubicBezTo>
                    <a:pt x="2777" y="2955"/>
                    <a:pt x="2776" y="2951"/>
                    <a:pt x="2777" y="2949"/>
                  </a:cubicBezTo>
                  <a:cubicBezTo>
                    <a:pt x="2783" y="2943"/>
                    <a:pt x="2790" y="2937"/>
                    <a:pt x="2797" y="2932"/>
                  </a:cubicBezTo>
                  <a:close/>
                  <a:moveTo>
                    <a:pt x="3865" y="2926"/>
                  </a:moveTo>
                  <a:cubicBezTo>
                    <a:pt x="3870" y="2949"/>
                    <a:pt x="3874" y="2968"/>
                    <a:pt x="3879" y="2986"/>
                  </a:cubicBezTo>
                  <a:cubicBezTo>
                    <a:pt x="3879" y="2986"/>
                    <a:pt x="3873" y="2989"/>
                    <a:pt x="3871" y="2990"/>
                  </a:cubicBezTo>
                  <a:cubicBezTo>
                    <a:pt x="3864" y="2968"/>
                    <a:pt x="3842" y="2983"/>
                    <a:pt x="3830" y="2973"/>
                  </a:cubicBezTo>
                  <a:cubicBezTo>
                    <a:pt x="3818" y="2963"/>
                    <a:pt x="3821" y="2943"/>
                    <a:pt x="3835" y="2938"/>
                  </a:cubicBezTo>
                  <a:cubicBezTo>
                    <a:pt x="3845" y="2932"/>
                    <a:pt x="3855" y="2930"/>
                    <a:pt x="3865" y="2926"/>
                  </a:cubicBezTo>
                  <a:close/>
                  <a:moveTo>
                    <a:pt x="2959" y="2973"/>
                  </a:moveTo>
                  <a:cubicBezTo>
                    <a:pt x="2962" y="2974"/>
                    <a:pt x="2968" y="2979"/>
                    <a:pt x="2968" y="2980"/>
                  </a:cubicBezTo>
                  <a:lnTo>
                    <a:pt x="2962" y="3011"/>
                  </a:lnTo>
                  <a:lnTo>
                    <a:pt x="2958" y="3013"/>
                  </a:lnTo>
                  <a:cubicBezTo>
                    <a:pt x="2955" y="3010"/>
                    <a:pt x="2952" y="3007"/>
                    <a:pt x="2946" y="2999"/>
                  </a:cubicBezTo>
                  <a:cubicBezTo>
                    <a:pt x="2949" y="2992"/>
                    <a:pt x="2952" y="2983"/>
                    <a:pt x="2956" y="2974"/>
                  </a:cubicBezTo>
                  <a:lnTo>
                    <a:pt x="2959" y="2973"/>
                  </a:lnTo>
                  <a:close/>
                  <a:moveTo>
                    <a:pt x="3130" y="3009"/>
                  </a:moveTo>
                  <a:cubicBezTo>
                    <a:pt x="3134" y="3009"/>
                    <a:pt x="3137" y="3010"/>
                    <a:pt x="3137" y="3010"/>
                  </a:cubicBezTo>
                  <a:cubicBezTo>
                    <a:pt x="3137" y="3021"/>
                    <a:pt x="3137" y="3024"/>
                    <a:pt x="3137" y="3029"/>
                  </a:cubicBezTo>
                  <a:cubicBezTo>
                    <a:pt x="3133" y="3026"/>
                    <a:pt x="3128" y="3024"/>
                    <a:pt x="3125" y="3021"/>
                  </a:cubicBezTo>
                  <a:cubicBezTo>
                    <a:pt x="3124" y="3018"/>
                    <a:pt x="3124" y="3010"/>
                    <a:pt x="3124" y="3010"/>
                  </a:cubicBezTo>
                  <a:cubicBezTo>
                    <a:pt x="3126" y="3009"/>
                    <a:pt x="3128" y="3009"/>
                    <a:pt x="3130" y="3009"/>
                  </a:cubicBezTo>
                  <a:close/>
                  <a:moveTo>
                    <a:pt x="2657" y="3048"/>
                  </a:moveTo>
                  <a:cubicBezTo>
                    <a:pt x="2656" y="3051"/>
                    <a:pt x="2655" y="3055"/>
                    <a:pt x="2655" y="3055"/>
                  </a:cubicBezTo>
                  <a:lnTo>
                    <a:pt x="2657" y="3059"/>
                  </a:lnTo>
                  <a:lnTo>
                    <a:pt x="2657" y="3059"/>
                  </a:lnTo>
                  <a:cubicBezTo>
                    <a:pt x="2658" y="3057"/>
                    <a:pt x="2659" y="3055"/>
                    <a:pt x="2660" y="3054"/>
                  </a:cubicBezTo>
                  <a:cubicBezTo>
                    <a:pt x="2659" y="3052"/>
                    <a:pt x="2658" y="3050"/>
                    <a:pt x="2657" y="3048"/>
                  </a:cubicBezTo>
                  <a:close/>
                  <a:moveTo>
                    <a:pt x="3109" y="3030"/>
                  </a:moveTo>
                  <a:cubicBezTo>
                    <a:pt x="3114" y="3038"/>
                    <a:pt x="3120" y="3043"/>
                    <a:pt x="3122" y="3052"/>
                  </a:cubicBezTo>
                  <a:cubicBezTo>
                    <a:pt x="3124" y="3055"/>
                    <a:pt x="3121" y="3061"/>
                    <a:pt x="3121" y="3065"/>
                  </a:cubicBezTo>
                  <a:cubicBezTo>
                    <a:pt x="3115" y="3060"/>
                    <a:pt x="3111" y="3052"/>
                    <a:pt x="3100" y="3039"/>
                  </a:cubicBezTo>
                  <a:cubicBezTo>
                    <a:pt x="3102" y="3038"/>
                    <a:pt x="3106" y="3035"/>
                    <a:pt x="3109" y="3030"/>
                  </a:cubicBezTo>
                  <a:close/>
                  <a:moveTo>
                    <a:pt x="3092" y="3052"/>
                  </a:moveTo>
                  <a:lnTo>
                    <a:pt x="3102" y="3067"/>
                  </a:lnTo>
                  <a:cubicBezTo>
                    <a:pt x="3102" y="3067"/>
                    <a:pt x="3099" y="3073"/>
                    <a:pt x="3096" y="3077"/>
                  </a:cubicBezTo>
                  <a:cubicBezTo>
                    <a:pt x="3092" y="3071"/>
                    <a:pt x="3089" y="3065"/>
                    <a:pt x="3086" y="3060"/>
                  </a:cubicBezTo>
                  <a:cubicBezTo>
                    <a:pt x="3086" y="3060"/>
                    <a:pt x="3090" y="3055"/>
                    <a:pt x="3092" y="3052"/>
                  </a:cubicBezTo>
                  <a:close/>
                  <a:moveTo>
                    <a:pt x="2705" y="2907"/>
                  </a:moveTo>
                  <a:cubicBezTo>
                    <a:pt x="2712" y="2926"/>
                    <a:pt x="2718" y="2940"/>
                    <a:pt x="2724" y="2954"/>
                  </a:cubicBezTo>
                  <a:cubicBezTo>
                    <a:pt x="2727" y="2963"/>
                    <a:pt x="2731" y="2969"/>
                    <a:pt x="2738" y="2969"/>
                  </a:cubicBezTo>
                  <a:cubicBezTo>
                    <a:pt x="2740" y="2969"/>
                    <a:pt x="2743" y="2968"/>
                    <a:pt x="2746" y="2967"/>
                  </a:cubicBezTo>
                  <a:lnTo>
                    <a:pt x="2752" y="2967"/>
                  </a:lnTo>
                  <a:cubicBezTo>
                    <a:pt x="2769" y="3001"/>
                    <a:pt x="2791" y="3033"/>
                    <a:pt x="2788" y="3073"/>
                  </a:cubicBezTo>
                  <a:cubicBezTo>
                    <a:pt x="2787" y="3077"/>
                    <a:pt x="2784" y="3082"/>
                    <a:pt x="2783" y="3085"/>
                  </a:cubicBezTo>
                  <a:cubicBezTo>
                    <a:pt x="2780" y="3083"/>
                    <a:pt x="2775" y="3082"/>
                    <a:pt x="2774" y="3079"/>
                  </a:cubicBezTo>
                  <a:lnTo>
                    <a:pt x="2734" y="3021"/>
                  </a:lnTo>
                  <a:cubicBezTo>
                    <a:pt x="2730" y="3023"/>
                    <a:pt x="2726" y="3024"/>
                    <a:pt x="2723" y="3024"/>
                  </a:cubicBezTo>
                  <a:cubicBezTo>
                    <a:pt x="2706" y="3024"/>
                    <a:pt x="2704" y="3003"/>
                    <a:pt x="2696" y="2990"/>
                  </a:cubicBezTo>
                  <a:cubicBezTo>
                    <a:pt x="2678" y="2961"/>
                    <a:pt x="2687" y="2936"/>
                    <a:pt x="2705" y="2907"/>
                  </a:cubicBezTo>
                  <a:close/>
                  <a:moveTo>
                    <a:pt x="2212" y="3079"/>
                  </a:moveTo>
                  <a:lnTo>
                    <a:pt x="2219" y="3086"/>
                  </a:lnTo>
                  <a:lnTo>
                    <a:pt x="2218" y="3091"/>
                  </a:lnTo>
                  <a:lnTo>
                    <a:pt x="2210" y="3083"/>
                  </a:lnTo>
                  <a:lnTo>
                    <a:pt x="2212" y="3079"/>
                  </a:lnTo>
                  <a:close/>
                  <a:moveTo>
                    <a:pt x="2552" y="3080"/>
                  </a:moveTo>
                  <a:lnTo>
                    <a:pt x="2558" y="3083"/>
                  </a:lnTo>
                  <a:lnTo>
                    <a:pt x="2552" y="3091"/>
                  </a:lnTo>
                  <a:lnTo>
                    <a:pt x="2546" y="3088"/>
                  </a:lnTo>
                  <a:lnTo>
                    <a:pt x="2552" y="3080"/>
                  </a:lnTo>
                  <a:close/>
                  <a:moveTo>
                    <a:pt x="2137" y="3089"/>
                  </a:moveTo>
                  <a:cubicBezTo>
                    <a:pt x="2138" y="3092"/>
                    <a:pt x="2141" y="3096"/>
                    <a:pt x="2141" y="3096"/>
                  </a:cubicBezTo>
                  <a:lnTo>
                    <a:pt x="2134" y="3104"/>
                  </a:lnTo>
                  <a:lnTo>
                    <a:pt x="2133" y="3102"/>
                  </a:lnTo>
                  <a:lnTo>
                    <a:pt x="2133" y="3102"/>
                  </a:lnTo>
                  <a:cubicBezTo>
                    <a:pt x="2135" y="3093"/>
                    <a:pt x="2136" y="3092"/>
                    <a:pt x="2137" y="3091"/>
                  </a:cubicBezTo>
                  <a:lnTo>
                    <a:pt x="2137" y="3089"/>
                  </a:lnTo>
                  <a:close/>
                  <a:moveTo>
                    <a:pt x="2128" y="3105"/>
                  </a:moveTo>
                  <a:lnTo>
                    <a:pt x="2129" y="3106"/>
                  </a:lnTo>
                  <a:lnTo>
                    <a:pt x="2129" y="3106"/>
                  </a:lnTo>
                  <a:cubicBezTo>
                    <a:pt x="2127" y="3115"/>
                    <a:pt x="2126" y="3116"/>
                    <a:pt x="2125" y="3116"/>
                  </a:cubicBezTo>
                  <a:cubicBezTo>
                    <a:pt x="2125" y="3116"/>
                    <a:pt x="2125" y="3116"/>
                    <a:pt x="2125" y="3116"/>
                  </a:cubicBezTo>
                  <a:lnTo>
                    <a:pt x="2128" y="3105"/>
                  </a:lnTo>
                  <a:close/>
                  <a:moveTo>
                    <a:pt x="2132" y="3108"/>
                  </a:moveTo>
                  <a:lnTo>
                    <a:pt x="2135" y="3110"/>
                  </a:lnTo>
                  <a:lnTo>
                    <a:pt x="2131" y="3118"/>
                  </a:lnTo>
                  <a:cubicBezTo>
                    <a:pt x="2131" y="3114"/>
                    <a:pt x="2132" y="3111"/>
                    <a:pt x="2132" y="3108"/>
                  </a:cubicBezTo>
                  <a:close/>
                  <a:moveTo>
                    <a:pt x="3365" y="3095"/>
                  </a:moveTo>
                  <a:cubicBezTo>
                    <a:pt x="3377" y="3099"/>
                    <a:pt x="3390" y="3104"/>
                    <a:pt x="3403" y="3108"/>
                  </a:cubicBezTo>
                  <a:cubicBezTo>
                    <a:pt x="3403" y="3108"/>
                    <a:pt x="3402" y="3118"/>
                    <a:pt x="3402" y="3132"/>
                  </a:cubicBezTo>
                  <a:cubicBezTo>
                    <a:pt x="3386" y="3123"/>
                    <a:pt x="3374" y="3117"/>
                    <a:pt x="3362" y="3111"/>
                  </a:cubicBezTo>
                  <a:lnTo>
                    <a:pt x="3362" y="3110"/>
                  </a:lnTo>
                  <a:cubicBezTo>
                    <a:pt x="3362" y="3110"/>
                    <a:pt x="3364" y="3099"/>
                    <a:pt x="3365" y="3095"/>
                  </a:cubicBezTo>
                  <a:close/>
                  <a:moveTo>
                    <a:pt x="2659" y="3093"/>
                  </a:moveTo>
                  <a:lnTo>
                    <a:pt x="2674" y="3107"/>
                  </a:lnTo>
                  <a:cubicBezTo>
                    <a:pt x="2683" y="3116"/>
                    <a:pt x="2691" y="3124"/>
                    <a:pt x="2697" y="3135"/>
                  </a:cubicBezTo>
                  <a:cubicBezTo>
                    <a:pt x="2700" y="3138"/>
                    <a:pt x="2697" y="3145"/>
                    <a:pt x="2697" y="3151"/>
                  </a:cubicBezTo>
                  <a:cubicBezTo>
                    <a:pt x="2693" y="3152"/>
                    <a:pt x="2690" y="3154"/>
                    <a:pt x="2690" y="3154"/>
                  </a:cubicBezTo>
                  <a:cubicBezTo>
                    <a:pt x="2677" y="3142"/>
                    <a:pt x="2662" y="3130"/>
                    <a:pt x="2652" y="3117"/>
                  </a:cubicBezTo>
                  <a:cubicBezTo>
                    <a:pt x="2649" y="3114"/>
                    <a:pt x="2656" y="3102"/>
                    <a:pt x="2659" y="3093"/>
                  </a:cubicBezTo>
                  <a:close/>
                  <a:moveTo>
                    <a:pt x="2569" y="3130"/>
                  </a:moveTo>
                  <a:cubicBezTo>
                    <a:pt x="2572" y="3133"/>
                    <a:pt x="2575" y="3136"/>
                    <a:pt x="2577" y="3139"/>
                  </a:cubicBezTo>
                  <a:lnTo>
                    <a:pt x="2577" y="3141"/>
                  </a:lnTo>
                  <a:cubicBezTo>
                    <a:pt x="2584" y="3158"/>
                    <a:pt x="2594" y="3177"/>
                    <a:pt x="2580" y="3195"/>
                  </a:cubicBezTo>
                  <a:lnTo>
                    <a:pt x="2571" y="3193"/>
                  </a:lnTo>
                  <a:cubicBezTo>
                    <a:pt x="2563" y="3174"/>
                    <a:pt x="2549" y="3154"/>
                    <a:pt x="2565" y="3133"/>
                  </a:cubicBezTo>
                  <a:lnTo>
                    <a:pt x="2569" y="3130"/>
                  </a:lnTo>
                  <a:close/>
                  <a:moveTo>
                    <a:pt x="3206" y="3186"/>
                  </a:moveTo>
                  <a:lnTo>
                    <a:pt x="3212" y="3188"/>
                  </a:lnTo>
                  <a:lnTo>
                    <a:pt x="3206" y="3195"/>
                  </a:lnTo>
                  <a:lnTo>
                    <a:pt x="3200" y="3193"/>
                  </a:lnTo>
                  <a:lnTo>
                    <a:pt x="3206" y="3186"/>
                  </a:lnTo>
                  <a:close/>
                  <a:moveTo>
                    <a:pt x="3165" y="3146"/>
                  </a:moveTo>
                  <a:cubicBezTo>
                    <a:pt x="3183" y="3146"/>
                    <a:pt x="3193" y="3169"/>
                    <a:pt x="3181" y="3185"/>
                  </a:cubicBezTo>
                  <a:cubicBezTo>
                    <a:pt x="3175" y="3192"/>
                    <a:pt x="3165" y="3198"/>
                    <a:pt x="3164" y="3199"/>
                  </a:cubicBezTo>
                  <a:cubicBezTo>
                    <a:pt x="3160" y="3201"/>
                    <a:pt x="3156" y="3201"/>
                    <a:pt x="3152" y="3201"/>
                  </a:cubicBezTo>
                  <a:cubicBezTo>
                    <a:pt x="3134" y="3201"/>
                    <a:pt x="3114" y="3189"/>
                    <a:pt x="3108" y="3177"/>
                  </a:cubicBezTo>
                  <a:cubicBezTo>
                    <a:pt x="3106" y="3174"/>
                    <a:pt x="3108" y="3166"/>
                    <a:pt x="3108" y="3166"/>
                  </a:cubicBezTo>
                  <a:cubicBezTo>
                    <a:pt x="3125" y="3158"/>
                    <a:pt x="3145" y="3149"/>
                    <a:pt x="3164" y="3146"/>
                  </a:cubicBezTo>
                  <a:cubicBezTo>
                    <a:pt x="3164" y="3146"/>
                    <a:pt x="3165" y="3146"/>
                    <a:pt x="3165" y="3146"/>
                  </a:cubicBezTo>
                  <a:close/>
                  <a:moveTo>
                    <a:pt x="2369" y="3183"/>
                  </a:moveTo>
                  <a:cubicBezTo>
                    <a:pt x="2371" y="3187"/>
                    <a:pt x="2372" y="3192"/>
                    <a:pt x="2374" y="3199"/>
                  </a:cubicBezTo>
                  <a:cubicBezTo>
                    <a:pt x="2375" y="3197"/>
                    <a:pt x="2376" y="3195"/>
                    <a:pt x="2378" y="3192"/>
                  </a:cubicBezTo>
                  <a:lnTo>
                    <a:pt x="2378" y="3192"/>
                  </a:lnTo>
                  <a:cubicBezTo>
                    <a:pt x="2378" y="3193"/>
                    <a:pt x="2378" y="3193"/>
                    <a:pt x="2378" y="3193"/>
                  </a:cubicBezTo>
                  <a:cubicBezTo>
                    <a:pt x="2378" y="3198"/>
                    <a:pt x="2377" y="3202"/>
                    <a:pt x="2375" y="3202"/>
                  </a:cubicBezTo>
                  <a:cubicBezTo>
                    <a:pt x="2375" y="3202"/>
                    <a:pt x="2374" y="3202"/>
                    <a:pt x="2374" y="3199"/>
                  </a:cubicBezTo>
                  <a:cubicBezTo>
                    <a:pt x="2369" y="3206"/>
                    <a:pt x="2365" y="3208"/>
                    <a:pt x="2362" y="3208"/>
                  </a:cubicBezTo>
                  <a:cubicBezTo>
                    <a:pt x="2359" y="3208"/>
                    <a:pt x="2357" y="3206"/>
                    <a:pt x="2356" y="3204"/>
                  </a:cubicBezTo>
                  <a:cubicBezTo>
                    <a:pt x="2349" y="3189"/>
                    <a:pt x="2357" y="3185"/>
                    <a:pt x="2369" y="3183"/>
                  </a:cubicBezTo>
                  <a:close/>
                  <a:moveTo>
                    <a:pt x="3080" y="3192"/>
                  </a:moveTo>
                  <a:cubicBezTo>
                    <a:pt x="3084" y="3199"/>
                    <a:pt x="3090" y="3205"/>
                    <a:pt x="3093" y="3213"/>
                  </a:cubicBezTo>
                  <a:cubicBezTo>
                    <a:pt x="3095" y="3217"/>
                    <a:pt x="3092" y="3223"/>
                    <a:pt x="3090" y="3227"/>
                  </a:cubicBezTo>
                  <a:cubicBezTo>
                    <a:pt x="3086" y="3220"/>
                    <a:pt x="3080" y="3214"/>
                    <a:pt x="3071" y="3201"/>
                  </a:cubicBezTo>
                  <a:cubicBezTo>
                    <a:pt x="3072" y="3199"/>
                    <a:pt x="3075" y="3195"/>
                    <a:pt x="3080" y="3192"/>
                  </a:cubicBezTo>
                  <a:close/>
                  <a:moveTo>
                    <a:pt x="2606" y="3205"/>
                  </a:moveTo>
                  <a:lnTo>
                    <a:pt x="2633" y="3214"/>
                  </a:lnTo>
                  <a:cubicBezTo>
                    <a:pt x="2631" y="3219"/>
                    <a:pt x="2628" y="3221"/>
                    <a:pt x="2624" y="3229"/>
                  </a:cubicBezTo>
                  <a:cubicBezTo>
                    <a:pt x="2618" y="3226"/>
                    <a:pt x="2612" y="3223"/>
                    <a:pt x="2608" y="3219"/>
                  </a:cubicBezTo>
                  <a:lnTo>
                    <a:pt x="2608" y="3217"/>
                  </a:lnTo>
                  <a:cubicBezTo>
                    <a:pt x="2605" y="3216"/>
                    <a:pt x="2606" y="3210"/>
                    <a:pt x="2606" y="3205"/>
                  </a:cubicBezTo>
                  <a:close/>
                  <a:moveTo>
                    <a:pt x="2053" y="3221"/>
                  </a:moveTo>
                  <a:cubicBezTo>
                    <a:pt x="2053" y="3221"/>
                    <a:pt x="2066" y="3223"/>
                    <a:pt x="2068" y="3227"/>
                  </a:cubicBezTo>
                  <a:cubicBezTo>
                    <a:pt x="2069" y="3233"/>
                    <a:pt x="2066" y="3241"/>
                    <a:pt x="2066" y="3252"/>
                  </a:cubicBezTo>
                  <a:cubicBezTo>
                    <a:pt x="2054" y="3246"/>
                    <a:pt x="2047" y="3244"/>
                    <a:pt x="2047" y="3241"/>
                  </a:cubicBezTo>
                  <a:cubicBezTo>
                    <a:pt x="2047" y="3233"/>
                    <a:pt x="2050" y="3226"/>
                    <a:pt x="2053" y="3221"/>
                  </a:cubicBezTo>
                  <a:close/>
                  <a:moveTo>
                    <a:pt x="2466" y="3200"/>
                  </a:moveTo>
                  <a:cubicBezTo>
                    <a:pt x="2470" y="3200"/>
                    <a:pt x="2475" y="3202"/>
                    <a:pt x="2478" y="3204"/>
                  </a:cubicBezTo>
                  <a:cubicBezTo>
                    <a:pt x="2485" y="3207"/>
                    <a:pt x="2490" y="3213"/>
                    <a:pt x="2496" y="3217"/>
                  </a:cubicBezTo>
                  <a:cubicBezTo>
                    <a:pt x="2493" y="3221"/>
                    <a:pt x="2491" y="3227"/>
                    <a:pt x="2487" y="3230"/>
                  </a:cubicBezTo>
                  <a:cubicBezTo>
                    <a:pt x="2477" y="3236"/>
                    <a:pt x="2471" y="3241"/>
                    <a:pt x="2468" y="3242"/>
                  </a:cubicBezTo>
                  <a:cubicBezTo>
                    <a:pt x="2463" y="3249"/>
                    <a:pt x="2462" y="3254"/>
                    <a:pt x="2462" y="3254"/>
                  </a:cubicBezTo>
                  <a:cubicBezTo>
                    <a:pt x="2456" y="3244"/>
                    <a:pt x="2446" y="3235"/>
                    <a:pt x="2446" y="3226"/>
                  </a:cubicBezTo>
                  <a:cubicBezTo>
                    <a:pt x="2446" y="3217"/>
                    <a:pt x="2455" y="3208"/>
                    <a:pt x="2462" y="3201"/>
                  </a:cubicBezTo>
                  <a:cubicBezTo>
                    <a:pt x="2463" y="3200"/>
                    <a:pt x="2464" y="3200"/>
                    <a:pt x="2466" y="3200"/>
                  </a:cubicBezTo>
                  <a:close/>
                  <a:moveTo>
                    <a:pt x="2808" y="3227"/>
                  </a:moveTo>
                  <a:cubicBezTo>
                    <a:pt x="2812" y="3227"/>
                    <a:pt x="2821" y="3235"/>
                    <a:pt x="2821" y="3235"/>
                  </a:cubicBezTo>
                  <a:cubicBezTo>
                    <a:pt x="2819" y="3242"/>
                    <a:pt x="2816" y="3249"/>
                    <a:pt x="2811" y="3254"/>
                  </a:cubicBezTo>
                  <a:cubicBezTo>
                    <a:pt x="2810" y="3254"/>
                    <a:pt x="2810" y="3254"/>
                    <a:pt x="2810" y="3254"/>
                  </a:cubicBezTo>
                  <a:cubicBezTo>
                    <a:pt x="2807" y="3254"/>
                    <a:pt x="2800" y="3249"/>
                    <a:pt x="2790" y="3245"/>
                  </a:cubicBezTo>
                  <a:cubicBezTo>
                    <a:pt x="2799" y="3236"/>
                    <a:pt x="2802" y="3229"/>
                    <a:pt x="2808" y="3227"/>
                  </a:cubicBezTo>
                  <a:cubicBezTo>
                    <a:pt x="2808" y="3227"/>
                    <a:pt x="2808" y="3227"/>
                    <a:pt x="2808" y="3227"/>
                  </a:cubicBezTo>
                  <a:close/>
                  <a:moveTo>
                    <a:pt x="3549" y="3223"/>
                  </a:moveTo>
                  <a:lnTo>
                    <a:pt x="3580" y="3244"/>
                  </a:lnTo>
                  <a:cubicBezTo>
                    <a:pt x="3580" y="3244"/>
                    <a:pt x="3577" y="3252"/>
                    <a:pt x="3573" y="3267"/>
                  </a:cubicBezTo>
                  <a:cubicBezTo>
                    <a:pt x="3562" y="3255"/>
                    <a:pt x="3555" y="3249"/>
                    <a:pt x="3552" y="3241"/>
                  </a:cubicBezTo>
                  <a:cubicBezTo>
                    <a:pt x="3549" y="3236"/>
                    <a:pt x="3549" y="3229"/>
                    <a:pt x="3549" y="3223"/>
                  </a:cubicBezTo>
                  <a:close/>
                  <a:moveTo>
                    <a:pt x="2181" y="3254"/>
                  </a:moveTo>
                  <a:lnTo>
                    <a:pt x="2187" y="3271"/>
                  </a:lnTo>
                  <a:cubicBezTo>
                    <a:pt x="2187" y="3271"/>
                    <a:pt x="2182" y="3273"/>
                    <a:pt x="2178" y="3276"/>
                  </a:cubicBezTo>
                  <a:cubicBezTo>
                    <a:pt x="2176" y="3269"/>
                    <a:pt x="2175" y="3263"/>
                    <a:pt x="2174" y="3257"/>
                  </a:cubicBezTo>
                  <a:lnTo>
                    <a:pt x="2181" y="3254"/>
                  </a:lnTo>
                  <a:close/>
                  <a:moveTo>
                    <a:pt x="2138" y="3220"/>
                  </a:moveTo>
                  <a:cubicBezTo>
                    <a:pt x="2141" y="3220"/>
                    <a:pt x="2143" y="3221"/>
                    <a:pt x="2144" y="3223"/>
                  </a:cubicBezTo>
                  <a:cubicBezTo>
                    <a:pt x="2159" y="3244"/>
                    <a:pt x="2138" y="3252"/>
                    <a:pt x="2135" y="3266"/>
                  </a:cubicBezTo>
                  <a:cubicBezTo>
                    <a:pt x="2134" y="3267"/>
                    <a:pt x="2133" y="3269"/>
                    <a:pt x="2133" y="3270"/>
                  </a:cubicBezTo>
                  <a:lnTo>
                    <a:pt x="2133" y="3270"/>
                  </a:lnTo>
                  <a:lnTo>
                    <a:pt x="2130" y="3268"/>
                  </a:lnTo>
                  <a:lnTo>
                    <a:pt x="2130" y="3268"/>
                  </a:lnTo>
                  <a:cubicBezTo>
                    <a:pt x="2130" y="3270"/>
                    <a:pt x="2130" y="3272"/>
                    <a:pt x="2130" y="3274"/>
                  </a:cubicBezTo>
                  <a:lnTo>
                    <a:pt x="2130" y="3274"/>
                  </a:lnTo>
                  <a:cubicBezTo>
                    <a:pt x="2131" y="3273"/>
                    <a:pt x="2132" y="3272"/>
                    <a:pt x="2133" y="3270"/>
                  </a:cubicBezTo>
                  <a:lnTo>
                    <a:pt x="2133" y="3270"/>
                  </a:lnTo>
                  <a:lnTo>
                    <a:pt x="2135" y="3271"/>
                  </a:lnTo>
                  <a:lnTo>
                    <a:pt x="2129" y="3280"/>
                  </a:lnTo>
                  <a:cubicBezTo>
                    <a:pt x="2130" y="3278"/>
                    <a:pt x="2130" y="3276"/>
                    <a:pt x="2130" y="3274"/>
                  </a:cubicBezTo>
                  <a:lnTo>
                    <a:pt x="2130" y="3274"/>
                  </a:lnTo>
                  <a:cubicBezTo>
                    <a:pt x="2127" y="3277"/>
                    <a:pt x="2126" y="3277"/>
                    <a:pt x="2125" y="3277"/>
                  </a:cubicBezTo>
                  <a:cubicBezTo>
                    <a:pt x="2125" y="3277"/>
                    <a:pt x="2125" y="3277"/>
                    <a:pt x="2125" y="3277"/>
                  </a:cubicBezTo>
                  <a:lnTo>
                    <a:pt x="2128" y="3267"/>
                  </a:lnTo>
                  <a:lnTo>
                    <a:pt x="2130" y="3268"/>
                  </a:lnTo>
                  <a:lnTo>
                    <a:pt x="2130" y="3268"/>
                  </a:lnTo>
                  <a:cubicBezTo>
                    <a:pt x="2128" y="3246"/>
                    <a:pt x="2112" y="3233"/>
                    <a:pt x="2134" y="3221"/>
                  </a:cubicBezTo>
                  <a:cubicBezTo>
                    <a:pt x="2135" y="3221"/>
                    <a:pt x="2137" y="3220"/>
                    <a:pt x="2138" y="3220"/>
                  </a:cubicBezTo>
                  <a:close/>
                  <a:moveTo>
                    <a:pt x="2908" y="3246"/>
                  </a:moveTo>
                  <a:lnTo>
                    <a:pt x="2930" y="3292"/>
                  </a:lnTo>
                  <a:lnTo>
                    <a:pt x="2919" y="3298"/>
                  </a:lnTo>
                  <a:lnTo>
                    <a:pt x="2900" y="3251"/>
                  </a:lnTo>
                  <a:lnTo>
                    <a:pt x="2908" y="3246"/>
                  </a:lnTo>
                  <a:close/>
                  <a:moveTo>
                    <a:pt x="3149" y="3254"/>
                  </a:moveTo>
                  <a:cubicBezTo>
                    <a:pt x="3153" y="3260"/>
                    <a:pt x="3161" y="3267"/>
                    <a:pt x="3162" y="3274"/>
                  </a:cubicBezTo>
                  <a:cubicBezTo>
                    <a:pt x="3164" y="3280"/>
                    <a:pt x="3159" y="3288"/>
                    <a:pt x="3156" y="3299"/>
                  </a:cubicBezTo>
                  <a:cubicBezTo>
                    <a:pt x="3147" y="3292"/>
                    <a:pt x="3139" y="3288"/>
                    <a:pt x="3139" y="3285"/>
                  </a:cubicBezTo>
                  <a:cubicBezTo>
                    <a:pt x="3142" y="3274"/>
                    <a:pt x="3146" y="3264"/>
                    <a:pt x="3149" y="3254"/>
                  </a:cubicBezTo>
                  <a:close/>
                  <a:moveTo>
                    <a:pt x="1950" y="3297"/>
                  </a:moveTo>
                  <a:cubicBezTo>
                    <a:pt x="1948" y="3300"/>
                    <a:pt x="1945" y="3304"/>
                    <a:pt x="1945" y="3304"/>
                  </a:cubicBezTo>
                  <a:lnTo>
                    <a:pt x="1946" y="3305"/>
                  </a:lnTo>
                  <a:lnTo>
                    <a:pt x="1946" y="3305"/>
                  </a:lnTo>
                  <a:cubicBezTo>
                    <a:pt x="1948" y="3304"/>
                    <a:pt x="1951" y="3303"/>
                    <a:pt x="1953" y="3302"/>
                  </a:cubicBezTo>
                  <a:cubicBezTo>
                    <a:pt x="1952" y="3301"/>
                    <a:pt x="1950" y="3299"/>
                    <a:pt x="1950" y="3297"/>
                  </a:cubicBezTo>
                  <a:close/>
                  <a:moveTo>
                    <a:pt x="2481" y="3338"/>
                  </a:moveTo>
                  <a:cubicBezTo>
                    <a:pt x="2484" y="3341"/>
                    <a:pt x="2487" y="3344"/>
                    <a:pt x="2488" y="3347"/>
                  </a:cubicBezTo>
                  <a:lnTo>
                    <a:pt x="2486" y="3347"/>
                  </a:lnTo>
                  <a:lnTo>
                    <a:pt x="2486" y="3347"/>
                  </a:lnTo>
                  <a:cubicBezTo>
                    <a:pt x="2479" y="3345"/>
                    <a:pt x="2477" y="3345"/>
                    <a:pt x="2475" y="3344"/>
                  </a:cubicBezTo>
                  <a:cubicBezTo>
                    <a:pt x="2477" y="3342"/>
                    <a:pt x="2481" y="3338"/>
                    <a:pt x="2481" y="3338"/>
                  </a:cubicBezTo>
                  <a:close/>
                  <a:moveTo>
                    <a:pt x="2494" y="3345"/>
                  </a:moveTo>
                  <a:lnTo>
                    <a:pt x="2503" y="3351"/>
                  </a:lnTo>
                  <a:cubicBezTo>
                    <a:pt x="2499" y="3350"/>
                    <a:pt x="2496" y="3349"/>
                    <a:pt x="2493" y="3349"/>
                  </a:cubicBezTo>
                  <a:lnTo>
                    <a:pt x="2493" y="3349"/>
                  </a:lnTo>
                  <a:lnTo>
                    <a:pt x="2494" y="3345"/>
                  </a:lnTo>
                  <a:close/>
                  <a:moveTo>
                    <a:pt x="2996" y="3330"/>
                  </a:moveTo>
                  <a:cubicBezTo>
                    <a:pt x="2999" y="3333"/>
                    <a:pt x="3003" y="3336"/>
                    <a:pt x="3005" y="3339"/>
                  </a:cubicBezTo>
                  <a:cubicBezTo>
                    <a:pt x="3005" y="3344"/>
                    <a:pt x="3002" y="3348"/>
                    <a:pt x="3000" y="3352"/>
                  </a:cubicBezTo>
                  <a:cubicBezTo>
                    <a:pt x="2999" y="3349"/>
                    <a:pt x="2996" y="3347"/>
                    <a:pt x="2987" y="3339"/>
                  </a:cubicBezTo>
                  <a:cubicBezTo>
                    <a:pt x="2987" y="3339"/>
                    <a:pt x="2993" y="3333"/>
                    <a:pt x="2996" y="3330"/>
                  </a:cubicBezTo>
                  <a:close/>
                  <a:moveTo>
                    <a:pt x="2492" y="3350"/>
                  </a:moveTo>
                  <a:cubicBezTo>
                    <a:pt x="2501" y="3353"/>
                    <a:pt x="2500" y="3355"/>
                    <a:pt x="2500" y="3355"/>
                  </a:cubicBezTo>
                  <a:lnTo>
                    <a:pt x="2491" y="3352"/>
                  </a:lnTo>
                  <a:lnTo>
                    <a:pt x="2492" y="3350"/>
                  </a:lnTo>
                  <a:close/>
                  <a:moveTo>
                    <a:pt x="2122" y="3298"/>
                  </a:moveTo>
                  <a:cubicBezTo>
                    <a:pt x="2124" y="3298"/>
                    <a:pt x="2126" y="3299"/>
                    <a:pt x="2128" y="3299"/>
                  </a:cubicBezTo>
                  <a:lnTo>
                    <a:pt x="2150" y="3321"/>
                  </a:lnTo>
                  <a:cubicBezTo>
                    <a:pt x="2159" y="3329"/>
                    <a:pt x="2175" y="3329"/>
                    <a:pt x="2163" y="3348"/>
                  </a:cubicBezTo>
                  <a:cubicBezTo>
                    <a:pt x="2159" y="3355"/>
                    <a:pt x="2155" y="3357"/>
                    <a:pt x="2152" y="3357"/>
                  </a:cubicBezTo>
                  <a:cubicBezTo>
                    <a:pt x="2144" y="3357"/>
                    <a:pt x="2139" y="3347"/>
                    <a:pt x="2134" y="3344"/>
                  </a:cubicBezTo>
                  <a:cubicBezTo>
                    <a:pt x="2123" y="3339"/>
                    <a:pt x="2116" y="3327"/>
                    <a:pt x="2106" y="3317"/>
                  </a:cubicBezTo>
                  <a:cubicBezTo>
                    <a:pt x="2110" y="3310"/>
                    <a:pt x="2113" y="3304"/>
                    <a:pt x="2116" y="3299"/>
                  </a:cubicBezTo>
                  <a:cubicBezTo>
                    <a:pt x="2118" y="3299"/>
                    <a:pt x="2120" y="3298"/>
                    <a:pt x="2122" y="3298"/>
                  </a:cubicBezTo>
                  <a:close/>
                  <a:moveTo>
                    <a:pt x="2198" y="3331"/>
                  </a:moveTo>
                  <a:cubicBezTo>
                    <a:pt x="2202" y="3331"/>
                    <a:pt x="2207" y="3335"/>
                    <a:pt x="2212" y="3338"/>
                  </a:cubicBezTo>
                  <a:cubicBezTo>
                    <a:pt x="2209" y="3344"/>
                    <a:pt x="2209" y="3352"/>
                    <a:pt x="2204" y="3357"/>
                  </a:cubicBezTo>
                  <a:cubicBezTo>
                    <a:pt x="2204" y="3357"/>
                    <a:pt x="2203" y="3358"/>
                    <a:pt x="2202" y="3358"/>
                  </a:cubicBezTo>
                  <a:cubicBezTo>
                    <a:pt x="2199" y="3358"/>
                    <a:pt x="2191" y="3355"/>
                    <a:pt x="2182" y="3352"/>
                  </a:cubicBezTo>
                  <a:cubicBezTo>
                    <a:pt x="2188" y="3344"/>
                    <a:pt x="2191" y="3336"/>
                    <a:pt x="2197" y="3332"/>
                  </a:cubicBezTo>
                  <a:cubicBezTo>
                    <a:pt x="2197" y="3332"/>
                    <a:pt x="2198" y="3331"/>
                    <a:pt x="2198" y="3331"/>
                  </a:cubicBezTo>
                  <a:close/>
                  <a:moveTo>
                    <a:pt x="2317" y="3247"/>
                  </a:moveTo>
                  <a:cubicBezTo>
                    <a:pt x="2322" y="3247"/>
                    <a:pt x="2328" y="3249"/>
                    <a:pt x="2334" y="3251"/>
                  </a:cubicBezTo>
                  <a:cubicBezTo>
                    <a:pt x="2348" y="3254"/>
                    <a:pt x="2352" y="3275"/>
                    <a:pt x="2371" y="3275"/>
                  </a:cubicBezTo>
                  <a:cubicBezTo>
                    <a:pt x="2373" y="3275"/>
                    <a:pt x="2374" y="3275"/>
                    <a:pt x="2375" y="3274"/>
                  </a:cubicBezTo>
                  <a:cubicBezTo>
                    <a:pt x="2375" y="3274"/>
                    <a:pt x="2376" y="3274"/>
                    <a:pt x="2376" y="3274"/>
                  </a:cubicBezTo>
                  <a:cubicBezTo>
                    <a:pt x="2386" y="3274"/>
                    <a:pt x="2393" y="3297"/>
                    <a:pt x="2385" y="3313"/>
                  </a:cubicBezTo>
                  <a:cubicBezTo>
                    <a:pt x="2381" y="3323"/>
                    <a:pt x="2383" y="3334"/>
                    <a:pt x="2395" y="3334"/>
                  </a:cubicBezTo>
                  <a:cubicBezTo>
                    <a:pt x="2397" y="3334"/>
                    <a:pt x="2398" y="3334"/>
                    <a:pt x="2400" y="3333"/>
                  </a:cubicBezTo>
                  <a:cubicBezTo>
                    <a:pt x="2405" y="3332"/>
                    <a:pt x="2407" y="3321"/>
                    <a:pt x="2407" y="3314"/>
                  </a:cubicBezTo>
                  <a:cubicBezTo>
                    <a:pt x="2407" y="3304"/>
                    <a:pt x="2394" y="3292"/>
                    <a:pt x="2412" y="3286"/>
                  </a:cubicBezTo>
                  <a:cubicBezTo>
                    <a:pt x="2416" y="3285"/>
                    <a:pt x="2420" y="3284"/>
                    <a:pt x="2424" y="3284"/>
                  </a:cubicBezTo>
                  <a:cubicBezTo>
                    <a:pt x="2429" y="3284"/>
                    <a:pt x="2435" y="3285"/>
                    <a:pt x="2441" y="3286"/>
                  </a:cubicBezTo>
                  <a:cubicBezTo>
                    <a:pt x="2449" y="3288"/>
                    <a:pt x="2457" y="3289"/>
                    <a:pt x="2452" y="3302"/>
                  </a:cubicBezTo>
                  <a:cubicBezTo>
                    <a:pt x="2446" y="3319"/>
                    <a:pt x="2446" y="3336"/>
                    <a:pt x="2440" y="3352"/>
                  </a:cubicBezTo>
                  <a:cubicBezTo>
                    <a:pt x="2435" y="3365"/>
                    <a:pt x="2424" y="3373"/>
                    <a:pt x="2414" y="3373"/>
                  </a:cubicBezTo>
                  <a:cubicBezTo>
                    <a:pt x="2409" y="3373"/>
                    <a:pt x="2405" y="3371"/>
                    <a:pt x="2402" y="3367"/>
                  </a:cubicBezTo>
                  <a:cubicBezTo>
                    <a:pt x="2394" y="3357"/>
                    <a:pt x="2389" y="3352"/>
                    <a:pt x="2384" y="3352"/>
                  </a:cubicBezTo>
                  <a:cubicBezTo>
                    <a:pt x="2379" y="3352"/>
                    <a:pt x="2375" y="3358"/>
                    <a:pt x="2371" y="3369"/>
                  </a:cubicBezTo>
                  <a:lnTo>
                    <a:pt x="2359" y="3366"/>
                  </a:lnTo>
                  <a:cubicBezTo>
                    <a:pt x="2357" y="3347"/>
                    <a:pt x="2350" y="3342"/>
                    <a:pt x="2341" y="3342"/>
                  </a:cubicBezTo>
                  <a:cubicBezTo>
                    <a:pt x="2333" y="3342"/>
                    <a:pt x="2324" y="3346"/>
                    <a:pt x="2316" y="3346"/>
                  </a:cubicBezTo>
                  <a:cubicBezTo>
                    <a:pt x="2314" y="3346"/>
                    <a:pt x="2312" y="3346"/>
                    <a:pt x="2310" y="3345"/>
                  </a:cubicBezTo>
                  <a:cubicBezTo>
                    <a:pt x="2310" y="3342"/>
                    <a:pt x="2312" y="3338"/>
                    <a:pt x="2312" y="3338"/>
                  </a:cubicBezTo>
                  <a:lnTo>
                    <a:pt x="2337" y="3304"/>
                  </a:lnTo>
                  <a:lnTo>
                    <a:pt x="2302" y="3274"/>
                  </a:lnTo>
                  <a:cubicBezTo>
                    <a:pt x="2299" y="3271"/>
                    <a:pt x="2294" y="3263"/>
                    <a:pt x="2296" y="3258"/>
                  </a:cubicBezTo>
                  <a:cubicBezTo>
                    <a:pt x="2299" y="3254"/>
                    <a:pt x="2304" y="3249"/>
                    <a:pt x="2310" y="3248"/>
                  </a:cubicBezTo>
                  <a:cubicBezTo>
                    <a:pt x="2312" y="3248"/>
                    <a:pt x="2314" y="3247"/>
                    <a:pt x="2317" y="3247"/>
                  </a:cubicBezTo>
                  <a:close/>
                  <a:moveTo>
                    <a:pt x="1747" y="3339"/>
                  </a:moveTo>
                  <a:cubicBezTo>
                    <a:pt x="1751" y="3342"/>
                    <a:pt x="1757" y="3345"/>
                    <a:pt x="1759" y="3349"/>
                  </a:cubicBezTo>
                  <a:cubicBezTo>
                    <a:pt x="1770" y="3367"/>
                    <a:pt x="1759" y="3380"/>
                    <a:pt x="1748" y="3402"/>
                  </a:cubicBezTo>
                  <a:cubicBezTo>
                    <a:pt x="1742" y="3380"/>
                    <a:pt x="1737" y="3369"/>
                    <a:pt x="1735" y="3355"/>
                  </a:cubicBezTo>
                  <a:cubicBezTo>
                    <a:pt x="1735" y="3351"/>
                    <a:pt x="1742" y="3345"/>
                    <a:pt x="1747" y="3339"/>
                  </a:cubicBezTo>
                  <a:close/>
                  <a:moveTo>
                    <a:pt x="2562" y="3442"/>
                  </a:moveTo>
                  <a:lnTo>
                    <a:pt x="2568" y="3445"/>
                  </a:lnTo>
                  <a:lnTo>
                    <a:pt x="2562" y="3452"/>
                  </a:lnTo>
                  <a:cubicBezTo>
                    <a:pt x="2559" y="3451"/>
                    <a:pt x="2556" y="3449"/>
                    <a:pt x="2556" y="3449"/>
                  </a:cubicBezTo>
                  <a:lnTo>
                    <a:pt x="2562" y="3442"/>
                  </a:lnTo>
                  <a:close/>
                  <a:moveTo>
                    <a:pt x="2441" y="3425"/>
                  </a:moveTo>
                  <a:cubicBezTo>
                    <a:pt x="2443" y="3425"/>
                    <a:pt x="2446" y="3426"/>
                    <a:pt x="2449" y="3427"/>
                  </a:cubicBezTo>
                  <a:cubicBezTo>
                    <a:pt x="2455" y="3430"/>
                    <a:pt x="2460" y="3438"/>
                    <a:pt x="2462" y="3444"/>
                  </a:cubicBezTo>
                  <a:cubicBezTo>
                    <a:pt x="2462" y="3449"/>
                    <a:pt x="2456" y="3455"/>
                    <a:pt x="2452" y="3466"/>
                  </a:cubicBezTo>
                  <a:lnTo>
                    <a:pt x="2431" y="3444"/>
                  </a:lnTo>
                  <a:cubicBezTo>
                    <a:pt x="2436" y="3440"/>
                    <a:pt x="2433" y="3425"/>
                    <a:pt x="2441" y="3425"/>
                  </a:cubicBezTo>
                  <a:close/>
                  <a:moveTo>
                    <a:pt x="2035" y="3445"/>
                  </a:moveTo>
                  <a:lnTo>
                    <a:pt x="2059" y="3461"/>
                  </a:lnTo>
                  <a:cubicBezTo>
                    <a:pt x="2056" y="3464"/>
                    <a:pt x="2053" y="3467"/>
                    <a:pt x="2046" y="3473"/>
                  </a:cubicBezTo>
                  <a:cubicBezTo>
                    <a:pt x="2043" y="3467"/>
                    <a:pt x="2037" y="3463"/>
                    <a:pt x="2034" y="3457"/>
                  </a:cubicBezTo>
                  <a:cubicBezTo>
                    <a:pt x="2032" y="3454"/>
                    <a:pt x="2035" y="3449"/>
                    <a:pt x="2035" y="3445"/>
                  </a:cubicBezTo>
                  <a:close/>
                  <a:moveTo>
                    <a:pt x="1966" y="3469"/>
                  </a:moveTo>
                  <a:lnTo>
                    <a:pt x="1970" y="3472"/>
                  </a:lnTo>
                  <a:lnTo>
                    <a:pt x="1963" y="3477"/>
                  </a:lnTo>
                  <a:lnTo>
                    <a:pt x="1959" y="3474"/>
                  </a:lnTo>
                  <a:lnTo>
                    <a:pt x="1966" y="3469"/>
                  </a:lnTo>
                  <a:close/>
                  <a:moveTo>
                    <a:pt x="2502" y="3427"/>
                  </a:moveTo>
                  <a:lnTo>
                    <a:pt x="2502" y="3427"/>
                  </a:lnTo>
                  <a:cubicBezTo>
                    <a:pt x="2550" y="3435"/>
                    <a:pt x="2543" y="3472"/>
                    <a:pt x="2560" y="3500"/>
                  </a:cubicBezTo>
                  <a:cubicBezTo>
                    <a:pt x="2512" y="3492"/>
                    <a:pt x="2519" y="3455"/>
                    <a:pt x="2502" y="3427"/>
                  </a:cubicBezTo>
                  <a:close/>
                  <a:moveTo>
                    <a:pt x="2487" y="3482"/>
                  </a:moveTo>
                  <a:lnTo>
                    <a:pt x="2513" y="3492"/>
                  </a:lnTo>
                  <a:cubicBezTo>
                    <a:pt x="2510" y="3495"/>
                    <a:pt x="2509" y="3500"/>
                    <a:pt x="2503" y="3505"/>
                  </a:cubicBezTo>
                  <a:cubicBezTo>
                    <a:pt x="2497" y="3502"/>
                    <a:pt x="2491" y="3500"/>
                    <a:pt x="2487" y="3494"/>
                  </a:cubicBezTo>
                  <a:cubicBezTo>
                    <a:pt x="2484" y="3492"/>
                    <a:pt x="2487" y="3486"/>
                    <a:pt x="2487" y="3482"/>
                  </a:cubicBezTo>
                  <a:close/>
                  <a:moveTo>
                    <a:pt x="1136" y="3499"/>
                  </a:moveTo>
                  <a:cubicBezTo>
                    <a:pt x="1137" y="3500"/>
                    <a:pt x="1138" y="3502"/>
                    <a:pt x="1139" y="3504"/>
                  </a:cubicBezTo>
                  <a:cubicBezTo>
                    <a:pt x="1140" y="3503"/>
                    <a:pt x="1141" y="3503"/>
                    <a:pt x="1142" y="3502"/>
                  </a:cubicBezTo>
                  <a:lnTo>
                    <a:pt x="1142" y="3502"/>
                  </a:lnTo>
                  <a:lnTo>
                    <a:pt x="1142" y="3502"/>
                  </a:lnTo>
                  <a:cubicBezTo>
                    <a:pt x="1141" y="3504"/>
                    <a:pt x="1140" y="3506"/>
                    <a:pt x="1140" y="3506"/>
                  </a:cubicBezTo>
                  <a:cubicBezTo>
                    <a:pt x="1139" y="3506"/>
                    <a:pt x="1139" y="3505"/>
                    <a:pt x="1139" y="3504"/>
                  </a:cubicBezTo>
                  <a:cubicBezTo>
                    <a:pt x="1137" y="3507"/>
                    <a:pt x="1134" y="3507"/>
                    <a:pt x="1133" y="3507"/>
                  </a:cubicBezTo>
                  <a:cubicBezTo>
                    <a:pt x="1132" y="3507"/>
                    <a:pt x="1132" y="3507"/>
                    <a:pt x="1132" y="3507"/>
                  </a:cubicBezTo>
                  <a:lnTo>
                    <a:pt x="1136" y="3499"/>
                  </a:lnTo>
                  <a:close/>
                  <a:moveTo>
                    <a:pt x="1439" y="3437"/>
                  </a:moveTo>
                  <a:cubicBezTo>
                    <a:pt x="1439" y="3446"/>
                    <a:pt x="1439" y="3458"/>
                    <a:pt x="1436" y="3473"/>
                  </a:cubicBezTo>
                  <a:cubicBezTo>
                    <a:pt x="1443" y="3462"/>
                    <a:pt x="1449" y="3453"/>
                    <a:pt x="1454" y="3447"/>
                  </a:cubicBezTo>
                  <a:lnTo>
                    <a:pt x="1454" y="3447"/>
                  </a:lnTo>
                  <a:cubicBezTo>
                    <a:pt x="1451" y="3464"/>
                    <a:pt x="1437" y="3507"/>
                    <a:pt x="1433" y="3508"/>
                  </a:cubicBezTo>
                  <a:cubicBezTo>
                    <a:pt x="1433" y="3509"/>
                    <a:pt x="1432" y="3509"/>
                    <a:pt x="1431" y="3509"/>
                  </a:cubicBezTo>
                  <a:cubicBezTo>
                    <a:pt x="1428" y="3509"/>
                    <a:pt x="1427" y="3503"/>
                    <a:pt x="1436" y="3473"/>
                  </a:cubicBezTo>
                  <a:lnTo>
                    <a:pt x="1436" y="3473"/>
                  </a:lnTo>
                  <a:cubicBezTo>
                    <a:pt x="1421" y="3501"/>
                    <a:pt x="1413" y="3507"/>
                    <a:pt x="1409" y="3507"/>
                  </a:cubicBezTo>
                  <a:cubicBezTo>
                    <a:pt x="1407" y="3507"/>
                    <a:pt x="1406" y="3506"/>
                    <a:pt x="1406" y="3505"/>
                  </a:cubicBezTo>
                  <a:cubicBezTo>
                    <a:pt x="1403" y="3502"/>
                    <a:pt x="1403" y="3494"/>
                    <a:pt x="1403" y="3494"/>
                  </a:cubicBezTo>
                  <a:cubicBezTo>
                    <a:pt x="1425" y="3482"/>
                    <a:pt x="1433" y="3463"/>
                    <a:pt x="1436" y="3438"/>
                  </a:cubicBezTo>
                  <a:cubicBezTo>
                    <a:pt x="1436" y="3438"/>
                    <a:pt x="1438" y="3437"/>
                    <a:pt x="1439" y="3437"/>
                  </a:cubicBezTo>
                  <a:close/>
                  <a:moveTo>
                    <a:pt x="1557" y="3507"/>
                  </a:moveTo>
                  <a:lnTo>
                    <a:pt x="1563" y="3510"/>
                  </a:lnTo>
                  <a:lnTo>
                    <a:pt x="1561" y="3520"/>
                  </a:lnTo>
                  <a:cubicBezTo>
                    <a:pt x="1561" y="3520"/>
                    <a:pt x="1557" y="3517"/>
                    <a:pt x="1556" y="3516"/>
                  </a:cubicBezTo>
                  <a:lnTo>
                    <a:pt x="1557" y="3507"/>
                  </a:lnTo>
                  <a:close/>
                  <a:moveTo>
                    <a:pt x="1716" y="3510"/>
                  </a:moveTo>
                  <a:lnTo>
                    <a:pt x="1716" y="3510"/>
                  </a:lnTo>
                  <a:cubicBezTo>
                    <a:pt x="1715" y="3515"/>
                    <a:pt x="1714" y="3519"/>
                    <a:pt x="1714" y="3519"/>
                  </a:cubicBezTo>
                  <a:cubicBezTo>
                    <a:pt x="1717" y="3520"/>
                    <a:pt x="1719" y="3522"/>
                    <a:pt x="1721" y="3524"/>
                  </a:cubicBezTo>
                  <a:lnTo>
                    <a:pt x="1721" y="3524"/>
                  </a:lnTo>
                  <a:cubicBezTo>
                    <a:pt x="1719" y="3519"/>
                    <a:pt x="1717" y="3515"/>
                    <a:pt x="1716" y="3510"/>
                  </a:cubicBezTo>
                  <a:close/>
                  <a:moveTo>
                    <a:pt x="1031" y="3518"/>
                  </a:moveTo>
                  <a:cubicBezTo>
                    <a:pt x="1033" y="3522"/>
                    <a:pt x="1035" y="3525"/>
                    <a:pt x="1036" y="3530"/>
                  </a:cubicBezTo>
                  <a:lnTo>
                    <a:pt x="1036" y="3530"/>
                  </a:lnTo>
                  <a:cubicBezTo>
                    <a:pt x="1038" y="3527"/>
                    <a:pt x="1040" y="3525"/>
                    <a:pt x="1042" y="3523"/>
                  </a:cubicBezTo>
                  <a:cubicBezTo>
                    <a:pt x="1039" y="3522"/>
                    <a:pt x="1034" y="3519"/>
                    <a:pt x="1031" y="3518"/>
                  </a:cubicBezTo>
                  <a:close/>
                  <a:moveTo>
                    <a:pt x="2612" y="3510"/>
                  </a:moveTo>
                  <a:lnTo>
                    <a:pt x="2621" y="3517"/>
                  </a:lnTo>
                  <a:cubicBezTo>
                    <a:pt x="2628" y="3522"/>
                    <a:pt x="2634" y="3526"/>
                    <a:pt x="2640" y="3529"/>
                  </a:cubicBezTo>
                  <a:cubicBezTo>
                    <a:pt x="2640" y="3529"/>
                    <a:pt x="2641" y="3529"/>
                    <a:pt x="2641" y="3529"/>
                  </a:cubicBezTo>
                  <a:cubicBezTo>
                    <a:pt x="2646" y="3529"/>
                    <a:pt x="2652" y="3523"/>
                    <a:pt x="2657" y="3523"/>
                  </a:cubicBezTo>
                  <a:cubicBezTo>
                    <a:pt x="2660" y="3523"/>
                    <a:pt x="2662" y="3524"/>
                    <a:pt x="2665" y="3530"/>
                  </a:cubicBezTo>
                  <a:lnTo>
                    <a:pt x="2650" y="3539"/>
                  </a:lnTo>
                  <a:cubicBezTo>
                    <a:pt x="2640" y="3543"/>
                    <a:pt x="2633" y="3544"/>
                    <a:pt x="2627" y="3544"/>
                  </a:cubicBezTo>
                  <a:cubicBezTo>
                    <a:pt x="2616" y="3544"/>
                    <a:pt x="2612" y="3537"/>
                    <a:pt x="2609" y="3522"/>
                  </a:cubicBezTo>
                  <a:cubicBezTo>
                    <a:pt x="2609" y="3517"/>
                    <a:pt x="2610" y="3514"/>
                    <a:pt x="2612" y="3510"/>
                  </a:cubicBezTo>
                  <a:close/>
                  <a:moveTo>
                    <a:pt x="2471" y="3545"/>
                  </a:moveTo>
                  <a:lnTo>
                    <a:pt x="2478" y="3551"/>
                  </a:lnTo>
                  <a:cubicBezTo>
                    <a:pt x="2477" y="3554"/>
                    <a:pt x="2475" y="3558"/>
                    <a:pt x="2475" y="3558"/>
                  </a:cubicBezTo>
                  <a:lnTo>
                    <a:pt x="2468" y="3551"/>
                  </a:lnTo>
                  <a:lnTo>
                    <a:pt x="2471" y="3545"/>
                  </a:lnTo>
                  <a:close/>
                  <a:moveTo>
                    <a:pt x="2530" y="3525"/>
                  </a:moveTo>
                  <a:lnTo>
                    <a:pt x="2530" y="3525"/>
                  </a:lnTo>
                  <a:cubicBezTo>
                    <a:pt x="2535" y="3530"/>
                    <a:pt x="2541" y="3535"/>
                    <a:pt x="2544" y="3541"/>
                  </a:cubicBezTo>
                  <a:cubicBezTo>
                    <a:pt x="2547" y="3545"/>
                    <a:pt x="2546" y="3552"/>
                    <a:pt x="2547" y="3558"/>
                  </a:cubicBezTo>
                  <a:lnTo>
                    <a:pt x="2531" y="3547"/>
                  </a:lnTo>
                  <a:cubicBezTo>
                    <a:pt x="2531" y="3538"/>
                    <a:pt x="2530" y="3532"/>
                    <a:pt x="2530" y="3525"/>
                  </a:cubicBezTo>
                  <a:close/>
                  <a:moveTo>
                    <a:pt x="1423" y="3554"/>
                  </a:moveTo>
                  <a:lnTo>
                    <a:pt x="1429" y="3563"/>
                  </a:lnTo>
                  <a:lnTo>
                    <a:pt x="1426" y="3569"/>
                  </a:lnTo>
                  <a:lnTo>
                    <a:pt x="1420" y="3560"/>
                  </a:lnTo>
                  <a:cubicBezTo>
                    <a:pt x="1422" y="3558"/>
                    <a:pt x="1423" y="3554"/>
                    <a:pt x="1423" y="3554"/>
                  </a:cubicBezTo>
                  <a:close/>
                  <a:moveTo>
                    <a:pt x="1045" y="3562"/>
                  </a:moveTo>
                  <a:cubicBezTo>
                    <a:pt x="1047" y="3565"/>
                    <a:pt x="1050" y="3568"/>
                    <a:pt x="1051" y="3572"/>
                  </a:cubicBezTo>
                  <a:cubicBezTo>
                    <a:pt x="1052" y="3573"/>
                    <a:pt x="1051" y="3575"/>
                    <a:pt x="1050" y="3575"/>
                  </a:cubicBezTo>
                  <a:cubicBezTo>
                    <a:pt x="1049" y="3575"/>
                    <a:pt x="1047" y="3572"/>
                    <a:pt x="1045" y="3562"/>
                  </a:cubicBezTo>
                  <a:close/>
                  <a:moveTo>
                    <a:pt x="1577" y="3558"/>
                  </a:moveTo>
                  <a:cubicBezTo>
                    <a:pt x="1581" y="3558"/>
                    <a:pt x="1587" y="3563"/>
                    <a:pt x="1591" y="3566"/>
                  </a:cubicBezTo>
                  <a:cubicBezTo>
                    <a:pt x="1588" y="3572"/>
                    <a:pt x="1586" y="3579"/>
                    <a:pt x="1582" y="3585"/>
                  </a:cubicBezTo>
                  <a:cubicBezTo>
                    <a:pt x="1582" y="3585"/>
                    <a:pt x="1582" y="3585"/>
                    <a:pt x="1581" y="3585"/>
                  </a:cubicBezTo>
                  <a:cubicBezTo>
                    <a:pt x="1578" y="3585"/>
                    <a:pt x="1570" y="3581"/>
                    <a:pt x="1560" y="3579"/>
                  </a:cubicBezTo>
                  <a:cubicBezTo>
                    <a:pt x="1567" y="3570"/>
                    <a:pt x="1570" y="3563"/>
                    <a:pt x="1576" y="3558"/>
                  </a:cubicBezTo>
                  <a:cubicBezTo>
                    <a:pt x="1577" y="3558"/>
                    <a:pt x="1577" y="3558"/>
                    <a:pt x="1577" y="3558"/>
                  </a:cubicBezTo>
                  <a:close/>
                  <a:moveTo>
                    <a:pt x="1638" y="3570"/>
                  </a:moveTo>
                  <a:cubicBezTo>
                    <a:pt x="1641" y="3570"/>
                    <a:pt x="1644" y="3573"/>
                    <a:pt x="1647" y="3575"/>
                  </a:cubicBezTo>
                  <a:lnTo>
                    <a:pt x="1635" y="3586"/>
                  </a:lnTo>
                  <a:cubicBezTo>
                    <a:pt x="1629" y="3583"/>
                    <a:pt x="1626" y="3582"/>
                    <a:pt x="1622" y="3580"/>
                  </a:cubicBezTo>
                  <a:cubicBezTo>
                    <a:pt x="1626" y="3577"/>
                    <a:pt x="1631" y="3573"/>
                    <a:pt x="1637" y="3570"/>
                  </a:cubicBezTo>
                  <a:cubicBezTo>
                    <a:pt x="1637" y="3570"/>
                    <a:pt x="1637" y="3570"/>
                    <a:pt x="1638" y="3570"/>
                  </a:cubicBezTo>
                  <a:close/>
                  <a:moveTo>
                    <a:pt x="977" y="3573"/>
                  </a:moveTo>
                  <a:cubicBezTo>
                    <a:pt x="980" y="3575"/>
                    <a:pt x="986" y="3576"/>
                    <a:pt x="986" y="3576"/>
                  </a:cubicBezTo>
                  <a:cubicBezTo>
                    <a:pt x="988" y="3582"/>
                    <a:pt x="988" y="3589"/>
                    <a:pt x="988" y="3597"/>
                  </a:cubicBezTo>
                  <a:cubicBezTo>
                    <a:pt x="983" y="3594"/>
                    <a:pt x="977" y="3591"/>
                    <a:pt x="977" y="3591"/>
                  </a:cubicBezTo>
                  <a:lnTo>
                    <a:pt x="977" y="3592"/>
                  </a:lnTo>
                  <a:cubicBezTo>
                    <a:pt x="976" y="3586"/>
                    <a:pt x="977" y="3579"/>
                    <a:pt x="977" y="3573"/>
                  </a:cubicBezTo>
                  <a:close/>
                  <a:moveTo>
                    <a:pt x="1510" y="3519"/>
                  </a:moveTo>
                  <a:cubicBezTo>
                    <a:pt x="1510" y="3519"/>
                    <a:pt x="1520" y="3520"/>
                    <a:pt x="1526" y="3522"/>
                  </a:cubicBezTo>
                  <a:cubicBezTo>
                    <a:pt x="1523" y="3541"/>
                    <a:pt x="1522" y="3560"/>
                    <a:pt x="1516" y="3577"/>
                  </a:cubicBezTo>
                  <a:cubicBezTo>
                    <a:pt x="1513" y="3586"/>
                    <a:pt x="1501" y="3591"/>
                    <a:pt x="1494" y="3597"/>
                  </a:cubicBezTo>
                  <a:cubicBezTo>
                    <a:pt x="1487" y="3597"/>
                    <a:pt x="1481" y="3597"/>
                    <a:pt x="1476" y="3597"/>
                  </a:cubicBezTo>
                  <a:cubicBezTo>
                    <a:pt x="1473" y="3597"/>
                    <a:pt x="1470" y="3597"/>
                    <a:pt x="1467" y="3597"/>
                  </a:cubicBezTo>
                  <a:cubicBezTo>
                    <a:pt x="1461" y="3594"/>
                    <a:pt x="1454" y="3589"/>
                    <a:pt x="1451" y="3585"/>
                  </a:cubicBezTo>
                  <a:cubicBezTo>
                    <a:pt x="1450" y="3582"/>
                    <a:pt x="1454" y="3572"/>
                    <a:pt x="1458" y="3570"/>
                  </a:cubicBezTo>
                  <a:cubicBezTo>
                    <a:pt x="1478" y="3557"/>
                    <a:pt x="1498" y="3541"/>
                    <a:pt x="1510" y="3519"/>
                  </a:cubicBezTo>
                  <a:close/>
                  <a:moveTo>
                    <a:pt x="2134" y="3587"/>
                  </a:moveTo>
                  <a:cubicBezTo>
                    <a:pt x="2137" y="3587"/>
                    <a:pt x="2141" y="3590"/>
                    <a:pt x="2146" y="3592"/>
                  </a:cubicBezTo>
                  <a:cubicBezTo>
                    <a:pt x="2140" y="3595"/>
                    <a:pt x="2135" y="3601"/>
                    <a:pt x="2131" y="3602"/>
                  </a:cubicBezTo>
                  <a:cubicBezTo>
                    <a:pt x="2130" y="3603"/>
                    <a:pt x="2130" y="3603"/>
                    <a:pt x="2129" y="3603"/>
                  </a:cubicBezTo>
                  <a:cubicBezTo>
                    <a:pt x="2126" y="3603"/>
                    <a:pt x="2121" y="3601"/>
                    <a:pt x="2119" y="3600"/>
                  </a:cubicBezTo>
                  <a:cubicBezTo>
                    <a:pt x="2123" y="3595"/>
                    <a:pt x="2128" y="3591"/>
                    <a:pt x="2132" y="3588"/>
                  </a:cubicBezTo>
                  <a:cubicBezTo>
                    <a:pt x="2133" y="3588"/>
                    <a:pt x="2133" y="3587"/>
                    <a:pt x="2134" y="3587"/>
                  </a:cubicBezTo>
                  <a:close/>
                  <a:moveTo>
                    <a:pt x="1358" y="3566"/>
                  </a:moveTo>
                  <a:cubicBezTo>
                    <a:pt x="1363" y="3570"/>
                    <a:pt x="1370" y="3572"/>
                    <a:pt x="1373" y="3577"/>
                  </a:cubicBezTo>
                  <a:cubicBezTo>
                    <a:pt x="1379" y="3586"/>
                    <a:pt x="1383" y="3595"/>
                    <a:pt x="1386" y="3605"/>
                  </a:cubicBezTo>
                  <a:cubicBezTo>
                    <a:pt x="1388" y="3608"/>
                    <a:pt x="1385" y="3613"/>
                    <a:pt x="1383" y="3617"/>
                  </a:cubicBezTo>
                  <a:cubicBezTo>
                    <a:pt x="1381" y="3614"/>
                    <a:pt x="1376" y="3613"/>
                    <a:pt x="1373" y="3610"/>
                  </a:cubicBezTo>
                  <a:lnTo>
                    <a:pt x="1354" y="3586"/>
                  </a:lnTo>
                  <a:cubicBezTo>
                    <a:pt x="1356" y="3577"/>
                    <a:pt x="1357" y="3572"/>
                    <a:pt x="1358" y="3566"/>
                  </a:cubicBezTo>
                  <a:close/>
                  <a:moveTo>
                    <a:pt x="1094" y="3620"/>
                  </a:moveTo>
                  <a:lnTo>
                    <a:pt x="1100" y="3628"/>
                  </a:lnTo>
                  <a:lnTo>
                    <a:pt x="1095" y="3633"/>
                  </a:lnTo>
                  <a:lnTo>
                    <a:pt x="1091" y="3625"/>
                  </a:lnTo>
                  <a:lnTo>
                    <a:pt x="1094" y="3620"/>
                  </a:lnTo>
                  <a:close/>
                  <a:moveTo>
                    <a:pt x="2044" y="3616"/>
                  </a:moveTo>
                  <a:cubicBezTo>
                    <a:pt x="2044" y="3616"/>
                    <a:pt x="2051" y="3617"/>
                    <a:pt x="2056" y="3619"/>
                  </a:cubicBezTo>
                  <a:lnTo>
                    <a:pt x="2044" y="3641"/>
                  </a:lnTo>
                  <a:cubicBezTo>
                    <a:pt x="2040" y="3638"/>
                    <a:pt x="2032" y="3632"/>
                    <a:pt x="2032" y="3632"/>
                  </a:cubicBezTo>
                  <a:cubicBezTo>
                    <a:pt x="2035" y="3626"/>
                    <a:pt x="2040" y="3620"/>
                    <a:pt x="2044" y="3616"/>
                  </a:cubicBezTo>
                  <a:close/>
                  <a:moveTo>
                    <a:pt x="1703" y="3609"/>
                  </a:moveTo>
                  <a:cubicBezTo>
                    <a:pt x="1708" y="3609"/>
                    <a:pt x="1712" y="3611"/>
                    <a:pt x="1713" y="3620"/>
                  </a:cubicBezTo>
                  <a:cubicBezTo>
                    <a:pt x="1713" y="3626"/>
                    <a:pt x="1709" y="3633"/>
                    <a:pt x="1704" y="3644"/>
                  </a:cubicBezTo>
                  <a:cubicBezTo>
                    <a:pt x="1691" y="3638"/>
                    <a:pt x="1684" y="3633"/>
                    <a:pt x="1675" y="3630"/>
                  </a:cubicBezTo>
                  <a:cubicBezTo>
                    <a:pt x="1679" y="3625"/>
                    <a:pt x="1682" y="3616"/>
                    <a:pt x="1688" y="3613"/>
                  </a:cubicBezTo>
                  <a:cubicBezTo>
                    <a:pt x="1692" y="3611"/>
                    <a:pt x="1698" y="3609"/>
                    <a:pt x="1703" y="3609"/>
                  </a:cubicBezTo>
                  <a:close/>
                  <a:moveTo>
                    <a:pt x="1326" y="3647"/>
                  </a:moveTo>
                  <a:lnTo>
                    <a:pt x="1332" y="3650"/>
                  </a:lnTo>
                  <a:lnTo>
                    <a:pt x="1323" y="3655"/>
                  </a:lnTo>
                  <a:lnTo>
                    <a:pt x="1319" y="3653"/>
                  </a:lnTo>
                  <a:lnTo>
                    <a:pt x="1326" y="3647"/>
                  </a:lnTo>
                  <a:close/>
                  <a:moveTo>
                    <a:pt x="1843" y="3629"/>
                  </a:moveTo>
                  <a:cubicBezTo>
                    <a:pt x="1857" y="3629"/>
                    <a:pt x="1854" y="3643"/>
                    <a:pt x="1859" y="3653"/>
                  </a:cubicBezTo>
                  <a:cubicBezTo>
                    <a:pt x="1860" y="3655"/>
                    <a:pt x="1857" y="3661"/>
                    <a:pt x="1856" y="3673"/>
                  </a:cubicBezTo>
                  <a:cubicBezTo>
                    <a:pt x="1842" y="3658"/>
                    <a:pt x="1835" y="3648"/>
                    <a:pt x="1828" y="3639"/>
                  </a:cubicBezTo>
                  <a:cubicBezTo>
                    <a:pt x="1832" y="3635"/>
                    <a:pt x="1837" y="3629"/>
                    <a:pt x="1841" y="3629"/>
                  </a:cubicBezTo>
                  <a:cubicBezTo>
                    <a:pt x="1842" y="3629"/>
                    <a:pt x="1842" y="3629"/>
                    <a:pt x="1843" y="3629"/>
                  </a:cubicBezTo>
                  <a:close/>
                  <a:moveTo>
                    <a:pt x="2419" y="3605"/>
                  </a:moveTo>
                  <a:cubicBezTo>
                    <a:pt x="2426" y="3605"/>
                    <a:pt x="2431" y="3609"/>
                    <a:pt x="2434" y="3623"/>
                  </a:cubicBezTo>
                  <a:cubicBezTo>
                    <a:pt x="2437" y="3633"/>
                    <a:pt x="2441" y="3644"/>
                    <a:pt x="2444" y="3654"/>
                  </a:cubicBezTo>
                  <a:cubicBezTo>
                    <a:pt x="2444" y="3656"/>
                    <a:pt x="2443" y="3657"/>
                    <a:pt x="2442" y="3657"/>
                  </a:cubicBezTo>
                  <a:cubicBezTo>
                    <a:pt x="2437" y="3657"/>
                    <a:pt x="2427" y="3648"/>
                    <a:pt x="2422" y="3648"/>
                  </a:cubicBezTo>
                  <a:cubicBezTo>
                    <a:pt x="2418" y="3648"/>
                    <a:pt x="2417" y="3652"/>
                    <a:pt x="2421" y="3667"/>
                  </a:cubicBezTo>
                  <a:cubicBezTo>
                    <a:pt x="2421" y="3667"/>
                    <a:pt x="2413" y="3672"/>
                    <a:pt x="2410" y="3675"/>
                  </a:cubicBezTo>
                  <a:cubicBezTo>
                    <a:pt x="2403" y="3656"/>
                    <a:pt x="2390" y="3649"/>
                    <a:pt x="2374" y="3649"/>
                  </a:cubicBezTo>
                  <a:cubicBezTo>
                    <a:pt x="2371" y="3649"/>
                    <a:pt x="2368" y="3649"/>
                    <a:pt x="2365" y="3650"/>
                  </a:cubicBezTo>
                  <a:cubicBezTo>
                    <a:pt x="2362" y="3650"/>
                    <a:pt x="2354" y="3641"/>
                    <a:pt x="2354" y="3635"/>
                  </a:cubicBezTo>
                  <a:cubicBezTo>
                    <a:pt x="2356" y="3617"/>
                    <a:pt x="2365" y="3607"/>
                    <a:pt x="2383" y="3607"/>
                  </a:cubicBezTo>
                  <a:cubicBezTo>
                    <a:pt x="2389" y="3607"/>
                    <a:pt x="2395" y="3608"/>
                    <a:pt x="2402" y="3610"/>
                  </a:cubicBezTo>
                  <a:cubicBezTo>
                    <a:pt x="2408" y="3607"/>
                    <a:pt x="2414" y="3605"/>
                    <a:pt x="2419" y="3605"/>
                  </a:cubicBezTo>
                  <a:close/>
                  <a:moveTo>
                    <a:pt x="1147" y="3638"/>
                  </a:moveTo>
                  <a:cubicBezTo>
                    <a:pt x="1151" y="3644"/>
                    <a:pt x="1155" y="3650"/>
                    <a:pt x="1158" y="3655"/>
                  </a:cubicBezTo>
                  <a:lnTo>
                    <a:pt x="1164" y="3686"/>
                  </a:lnTo>
                  <a:lnTo>
                    <a:pt x="1155" y="3691"/>
                  </a:lnTo>
                  <a:cubicBezTo>
                    <a:pt x="1148" y="3680"/>
                    <a:pt x="1138" y="3670"/>
                    <a:pt x="1133" y="3658"/>
                  </a:cubicBezTo>
                  <a:cubicBezTo>
                    <a:pt x="1132" y="3654"/>
                    <a:pt x="1142" y="3645"/>
                    <a:pt x="1147" y="3638"/>
                  </a:cubicBezTo>
                  <a:close/>
                  <a:moveTo>
                    <a:pt x="1804" y="3683"/>
                  </a:moveTo>
                  <a:lnTo>
                    <a:pt x="1815" y="3686"/>
                  </a:lnTo>
                  <a:lnTo>
                    <a:pt x="1812" y="3692"/>
                  </a:lnTo>
                  <a:lnTo>
                    <a:pt x="1801" y="3689"/>
                  </a:lnTo>
                  <a:cubicBezTo>
                    <a:pt x="1801" y="3689"/>
                    <a:pt x="1804" y="3686"/>
                    <a:pt x="1804" y="3683"/>
                  </a:cubicBezTo>
                  <a:close/>
                  <a:moveTo>
                    <a:pt x="1292" y="3692"/>
                  </a:moveTo>
                  <a:cubicBezTo>
                    <a:pt x="1298" y="3692"/>
                    <a:pt x="1305" y="3692"/>
                    <a:pt x="1311" y="3694"/>
                  </a:cubicBezTo>
                  <a:cubicBezTo>
                    <a:pt x="1310" y="3697"/>
                    <a:pt x="1308" y="3703"/>
                    <a:pt x="1308" y="3703"/>
                  </a:cubicBezTo>
                  <a:cubicBezTo>
                    <a:pt x="1303" y="3704"/>
                    <a:pt x="1295" y="3704"/>
                    <a:pt x="1289" y="3704"/>
                  </a:cubicBezTo>
                  <a:cubicBezTo>
                    <a:pt x="1291" y="3698"/>
                    <a:pt x="1292" y="3692"/>
                    <a:pt x="1292" y="3692"/>
                  </a:cubicBezTo>
                  <a:close/>
                  <a:moveTo>
                    <a:pt x="2324" y="3653"/>
                  </a:moveTo>
                  <a:cubicBezTo>
                    <a:pt x="2333" y="3653"/>
                    <a:pt x="2336" y="3660"/>
                    <a:pt x="2334" y="3675"/>
                  </a:cubicBezTo>
                  <a:cubicBezTo>
                    <a:pt x="2334" y="3683"/>
                    <a:pt x="2334" y="3691"/>
                    <a:pt x="2332" y="3700"/>
                  </a:cubicBezTo>
                  <a:cubicBezTo>
                    <a:pt x="2331" y="3703"/>
                    <a:pt x="2321" y="3704"/>
                    <a:pt x="2321" y="3704"/>
                  </a:cubicBezTo>
                  <a:cubicBezTo>
                    <a:pt x="2315" y="3695"/>
                    <a:pt x="2312" y="3682"/>
                    <a:pt x="2304" y="3676"/>
                  </a:cubicBezTo>
                  <a:cubicBezTo>
                    <a:pt x="2304" y="3676"/>
                    <a:pt x="2304" y="3676"/>
                    <a:pt x="2303" y="3676"/>
                  </a:cubicBezTo>
                  <a:cubicBezTo>
                    <a:pt x="2301" y="3676"/>
                    <a:pt x="2299" y="3689"/>
                    <a:pt x="2291" y="3689"/>
                  </a:cubicBezTo>
                  <a:cubicBezTo>
                    <a:pt x="2289" y="3689"/>
                    <a:pt x="2287" y="3689"/>
                    <a:pt x="2284" y="3686"/>
                  </a:cubicBezTo>
                  <a:cubicBezTo>
                    <a:pt x="2279" y="3683"/>
                    <a:pt x="2275" y="3680"/>
                    <a:pt x="2268" y="3675"/>
                  </a:cubicBezTo>
                  <a:cubicBezTo>
                    <a:pt x="2275" y="3667"/>
                    <a:pt x="2281" y="3660"/>
                    <a:pt x="2288" y="3655"/>
                  </a:cubicBezTo>
                  <a:lnTo>
                    <a:pt x="2288" y="3657"/>
                  </a:lnTo>
                  <a:cubicBezTo>
                    <a:pt x="2290" y="3656"/>
                    <a:pt x="2293" y="3656"/>
                    <a:pt x="2295" y="3656"/>
                  </a:cubicBezTo>
                  <a:cubicBezTo>
                    <a:pt x="2299" y="3656"/>
                    <a:pt x="2303" y="3657"/>
                    <a:pt x="2307" y="3657"/>
                  </a:cubicBezTo>
                  <a:cubicBezTo>
                    <a:pt x="2309" y="3657"/>
                    <a:pt x="2311" y="3656"/>
                    <a:pt x="2313" y="3655"/>
                  </a:cubicBezTo>
                  <a:cubicBezTo>
                    <a:pt x="2318" y="3654"/>
                    <a:pt x="2321" y="3653"/>
                    <a:pt x="2324" y="3653"/>
                  </a:cubicBezTo>
                  <a:close/>
                  <a:moveTo>
                    <a:pt x="1060" y="3653"/>
                  </a:moveTo>
                  <a:cubicBezTo>
                    <a:pt x="1067" y="3653"/>
                    <a:pt x="1073" y="3655"/>
                    <a:pt x="1079" y="3657"/>
                  </a:cubicBezTo>
                  <a:cubicBezTo>
                    <a:pt x="1089" y="3661"/>
                    <a:pt x="1092" y="3666"/>
                    <a:pt x="1088" y="3680"/>
                  </a:cubicBezTo>
                  <a:cubicBezTo>
                    <a:pt x="1082" y="3696"/>
                    <a:pt x="1081" y="3709"/>
                    <a:pt x="1064" y="3709"/>
                  </a:cubicBezTo>
                  <a:cubicBezTo>
                    <a:pt x="1063" y="3709"/>
                    <a:pt x="1062" y="3709"/>
                    <a:pt x="1061" y="3708"/>
                  </a:cubicBezTo>
                  <a:cubicBezTo>
                    <a:pt x="1049" y="3707"/>
                    <a:pt x="1038" y="3704"/>
                    <a:pt x="1026" y="3701"/>
                  </a:cubicBezTo>
                  <a:cubicBezTo>
                    <a:pt x="1016" y="3697"/>
                    <a:pt x="1004" y="3692"/>
                    <a:pt x="992" y="3688"/>
                  </a:cubicBezTo>
                  <a:cubicBezTo>
                    <a:pt x="1009" y="3666"/>
                    <a:pt x="1037" y="3653"/>
                    <a:pt x="1060" y="3653"/>
                  </a:cubicBezTo>
                  <a:close/>
                  <a:moveTo>
                    <a:pt x="1553" y="3680"/>
                  </a:moveTo>
                  <a:cubicBezTo>
                    <a:pt x="1553" y="3680"/>
                    <a:pt x="1566" y="3683"/>
                    <a:pt x="1566" y="3686"/>
                  </a:cubicBezTo>
                  <a:cubicBezTo>
                    <a:pt x="1569" y="3692"/>
                    <a:pt x="1564" y="3700"/>
                    <a:pt x="1563" y="3713"/>
                  </a:cubicBezTo>
                  <a:cubicBezTo>
                    <a:pt x="1553" y="3705"/>
                    <a:pt x="1544" y="3703"/>
                    <a:pt x="1544" y="3700"/>
                  </a:cubicBezTo>
                  <a:cubicBezTo>
                    <a:pt x="1545" y="3692"/>
                    <a:pt x="1548" y="3685"/>
                    <a:pt x="1553" y="3680"/>
                  </a:cubicBezTo>
                  <a:close/>
                  <a:moveTo>
                    <a:pt x="1697" y="3696"/>
                  </a:moveTo>
                  <a:cubicBezTo>
                    <a:pt x="1698" y="3696"/>
                    <a:pt x="1698" y="3697"/>
                    <a:pt x="1698" y="3697"/>
                  </a:cubicBezTo>
                  <a:cubicBezTo>
                    <a:pt x="1712" y="3700"/>
                    <a:pt x="1723" y="3704"/>
                    <a:pt x="1735" y="3708"/>
                  </a:cubicBezTo>
                  <a:lnTo>
                    <a:pt x="1735" y="3716"/>
                  </a:lnTo>
                  <a:lnTo>
                    <a:pt x="1695" y="3716"/>
                  </a:lnTo>
                  <a:cubicBezTo>
                    <a:pt x="1691" y="3716"/>
                    <a:pt x="1688" y="3708"/>
                    <a:pt x="1684" y="3705"/>
                  </a:cubicBezTo>
                  <a:cubicBezTo>
                    <a:pt x="1688" y="3703"/>
                    <a:pt x="1693" y="3696"/>
                    <a:pt x="1697" y="3696"/>
                  </a:cubicBezTo>
                  <a:close/>
                  <a:moveTo>
                    <a:pt x="1954" y="3611"/>
                  </a:moveTo>
                  <a:cubicBezTo>
                    <a:pt x="1960" y="3611"/>
                    <a:pt x="1969" y="3616"/>
                    <a:pt x="1972" y="3620"/>
                  </a:cubicBezTo>
                  <a:cubicBezTo>
                    <a:pt x="1984" y="3639"/>
                    <a:pt x="1966" y="3635"/>
                    <a:pt x="1959" y="3638"/>
                  </a:cubicBezTo>
                  <a:cubicBezTo>
                    <a:pt x="1954" y="3641"/>
                    <a:pt x="1950" y="3641"/>
                    <a:pt x="1945" y="3642"/>
                  </a:cubicBezTo>
                  <a:cubicBezTo>
                    <a:pt x="1954" y="3646"/>
                    <a:pt x="1963" y="3650"/>
                    <a:pt x="1970" y="3654"/>
                  </a:cubicBezTo>
                  <a:lnTo>
                    <a:pt x="1970" y="3654"/>
                  </a:lnTo>
                  <a:lnTo>
                    <a:pt x="1976" y="3645"/>
                  </a:lnTo>
                  <a:cubicBezTo>
                    <a:pt x="1983" y="3634"/>
                    <a:pt x="1989" y="3629"/>
                    <a:pt x="1993" y="3629"/>
                  </a:cubicBezTo>
                  <a:cubicBezTo>
                    <a:pt x="1998" y="3629"/>
                    <a:pt x="2002" y="3634"/>
                    <a:pt x="2007" y="3644"/>
                  </a:cubicBezTo>
                  <a:cubicBezTo>
                    <a:pt x="2016" y="3663"/>
                    <a:pt x="2026" y="3669"/>
                    <a:pt x="2046" y="3673"/>
                  </a:cubicBezTo>
                  <a:cubicBezTo>
                    <a:pt x="2065" y="3678"/>
                    <a:pt x="2081" y="3695"/>
                    <a:pt x="2098" y="3707"/>
                  </a:cubicBezTo>
                  <a:cubicBezTo>
                    <a:pt x="2058" y="3691"/>
                    <a:pt x="2027" y="3679"/>
                    <a:pt x="2004" y="3670"/>
                  </a:cubicBezTo>
                  <a:lnTo>
                    <a:pt x="2004" y="3670"/>
                  </a:lnTo>
                  <a:cubicBezTo>
                    <a:pt x="2091" y="3713"/>
                    <a:pt x="2088" y="3717"/>
                    <a:pt x="2088" y="3717"/>
                  </a:cubicBezTo>
                  <a:cubicBezTo>
                    <a:pt x="2083" y="3714"/>
                    <a:pt x="2078" y="3714"/>
                    <a:pt x="2072" y="3714"/>
                  </a:cubicBezTo>
                  <a:cubicBezTo>
                    <a:pt x="2065" y="3714"/>
                    <a:pt x="2058" y="3715"/>
                    <a:pt x="2050" y="3715"/>
                  </a:cubicBezTo>
                  <a:cubicBezTo>
                    <a:pt x="2040" y="3715"/>
                    <a:pt x="2029" y="3712"/>
                    <a:pt x="2021" y="3698"/>
                  </a:cubicBezTo>
                  <a:cubicBezTo>
                    <a:pt x="2015" y="3689"/>
                    <a:pt x="2007" y="3686"/>
                    <a:pt x="1998" y="3686"/>
                  </a:cubicBezTo>
                  <a:cubicBezTo>
                    <a:pt x="1990" y="3686"/>
                    <a:pt x="1980" y="3689"/>
                    <a:pt x="1972" y="3691"/>
                  </a:cubicBezTo>
                  <a:cubicBezTo>
                    <a:pt x="1971" y="3691"/>
                    <a:pt x="1970" y="3692"/>
                    <a:pt x="1968" y="3692"/>
                  </a:cubicBezTo>
                  <a:cubicBezTo>
                    <a:pt x="1963" y="3692"/>
                    <a:pt x="1957" y="3688"/>
                    <a:pt x="1951" y="3686"/>
                  </a:cubicBezTo>
                  <a:lnTo>
                    <a:pt x="1962" y="3667"/>
                  </a:lnTo>
                  <a:lnTo>
                    <a:pt x="1968" y="3657"/>
                  </a:lnTo>
                  <a:lnTo>
                    <a:pt x="1968" y="3657"/>
                  </a:lnTo>
                  <a:cubicBezTo>
                    <a:pt x="1978" y="3661"/>
                    <a:pt x="1989" y="3665"/>
                    <a:pt x="2004" y="3670"/>
                  </a:cubicBezTo>
                  <a:lnTo>
                    <a:pt x="2004" y="3670"/>
                  </a:lnTo>
                  <a:cubicBezTo>
                    <a:pt x="1994" y="3665"/>
                    <a:pt x="1983" y="3660"/>
                    <a:pt x="1970" y="3654"/>
                  </a:cubicBezTo>
                  <a:lnTo>
                    <a:pt x="1970" y="3654"/>
                  </a:lnTo>
                  <a:lnTo>
                    <a:pt x="1968" y="3657"/>
                  </a:lnTo>
                  <a:lnTo>
                    <a:pt x="1968" y="3657"/>
                  </a:lnTo>
                  <a:cubicBezTo>
                    <a:pt x="1940" y="3647"/>
                    <a:pt x="1933" y="3647"/>
                    <a:pt x="1929" y="3647"/>
                  </a:cubicBezTo>
                  <a:cubicBezTo>
                    <a:pt x="1929" y="3647"/>
                    <a:pt x="1928" y="3647"/>
                    <a:pt x="1928" y="3647"/>
                  </a:cubicBezTo>
                  <a:cubicBezTo>
                    <a:pt x="1920" y="3645"/>
                    <a:pt x="1915" y="3639"/>
                    <a:pt x="1910" y="3635"/>
                  </a:cubicBezTo>
                  <a:cubicBezTo>
                    <a:pt x="1910" y="3635"/>
                    <a:pt x="1913" y="3623"/>
                    <a:pt x="1918" y="3622"/>
                  </a:cubicBezTo>
                  <a:cubicBezTo>
                    <a:pt x="1929" y="3617"/>
                    <a:pt x="1941" y="3613"/>
                    <a:pt x="1954" y="3611"/>
                  </a:cubicBezTo>
                  <a:close/>
                  <a:moveTo>
                    <a:pt x="1991" y="3730"/>
                  </a:moveTo>
                  <a:cubicBezTo>
                    <a:pt x="1998" y="3730"/>
                    <a:pt x="2004" y="3735"/>
                    <a:pt x="2016" y="3739"/>
                  </a:cubicBezTo>
                  <a:cubicBezTo>
                    <a:pt x="2008" y="3747"/>
                    <a:pt x="2004" y="3756"/>
                    <a:pt x="2001" y="3756"/>
                  </a:cubicBezTo>
                  <a:cubicBezTo>
                    <a:pt x="2000" y="3756"/>
                    <a:pt x="2000" y="3756"/>
                    <a:pt x="2000" y="3756"/>
                  </a:cubicBezTo>
                  <a:cubicBezTo>
                    <a:pt x="1993" y="3754"/>
                    <a:pt x="1988" y="3748"/>
                    <a:pt x="1982" y="3744"/>
                  </a:cubicBezTo>
                  <a:cubicBezTo>
                    <a:pt x="1985" y="3739"/>
                    <a:pt x="1988" y="3730"/>
                    <a:pt x="1991" y="3730"/>
                  </a:cubicBezTo>
                  <a:close/>
                  <a:moveTo>
                    <a:pt x="508" y="3744"/>
                  </a:moveTo>
                  <a:lnTo>
                    <a:pt x="512" y="3761"/>
                  </a:lnTo>
                  <a:cubicBezTo>
                    <a:pt x="512" y="3761"/>
                    <a:pt x="512" y="3762"/>
                    <a:pt x="511" y="3764"/>
                  </a:cubicBezTo>
                  <a:lnTo>
                    <a:pt x="511" y="3764"/>
                  </a:lnTo>
                  <a:cubicBezTo>
                    <a:pt x="501" y="3755"/>
                    <a:pt x="500" y="3751"/>
                    <a:pt x="499" y="3747"/>
                  </a:cubicBezTo>
                  <a:cubicBezTo>
                    <a:pt x="499" y="3747"/>
                    <a:pt x="505" y="3744"/>
                    <a:pt x="508" y="3744"/>
                  </a:cubicBezTo>
                  <a:close/>
                  <a:moveTo>
                    <a:pt x="540" y="3763"/>
                  </a:moveTo>
                  <a:cubicBezTo>
                    <a:pt x="556" y="3763"/>
                    <a:pt x="554" y="3780"/>
                    <a:pt x="555" y="3794"/>
                  </a:cubicBezTo>
                  <a:cubicBezTo>
                    <a:pt x="535" y="3782"/>
                    <a:pt x="523" y="3773"/>
                    <a:pt x="515" y="3767"/>
                  </a:cubicBezTo>
                  <a:lnTo>
                    <a:pt x="515" y="3767"/>
                  </a:lnTo>
                  <a:cubicBezTo>
                    <a:pt x="517" y="3765"/>
                    <a:pt x="526" y="3766"/>
                    <a:pt x="532" y="3764"/>
                  </a:cubicBezTo>
                  <a:cubicBezTo>
                    <a:pt x="535" y="3764"/>
                    <a:pt x="538" y="3763"/>
                    <a:pt x="540" y="3763"/>
                  </a:cubicBezTo>
                  <a:close/>
                  <a:moveTo>
                    <a:pt x="429" y="3778"/>
                  </a:moveTo>
                  <a:cubicBezTo>
                    <a:pt x="430" y="3782"/>
                    <a:pt x="431" y="3786"/>
                    <a:pt x="432" y="3791"/>
                  </a:cubicBezTo>
                  <a:cubicBezTo>
                    <a:pt x="433" y="3790"/>
                    <a:pt x="433" y="3789"/>
                    <a:pt x="434" y="3789"/>
                  </a:cubicBezTo>
                  <a:lnTo>
                    <a:pt x="434" y="3789"/>
                  </a:lnTo>
                  <a:cubicBezTo>
                    <a:pt x="433" y="3792"/>
                    <a:pt x="433" y="3794"/>
                    <a:pt x="432" y="3794"/>
                  </a:cubicBezTo>
                  <a:cubicBezTo>
                    <a:pt x="432" y="3794"/>
                    <a:pt x="432" y="3793"/>
                    <a:pt x="432" y="3791"/>
                  </a:cubicBezTo>
                  <a:cubicBezTo>
                    <a:pt x="424" y="3799"/>
                    <a:pt x="420" y="3801"/>
                    <a:pt x="417" y="3801"/>
                  </a:cubicBezTo>
                  <a:cubicBezTo>
                    <a:pt x="415" y="3801"/>
                    <a:pt x="414" y="3800"/>
                    <a:pt x="412" y="3800"/>
                  </a:cubicBezTo>
                  <a:lnTo>
                    <a:pt x="429" y="3778"/>
                  </a:lnTo>
                  <a:close/>
                  <a:moveTo>
                    <a:pt x="718" y="3775"/>
                  </a:moveTo>
                  <a:cubicBezTo>
                    <a:pt x="723" y="3781"/>
                    <a:pt x="727" y="3786"/>
                    <a:pt x="735" y="3795"/>
                  </a:cubicBezTo>
                  <a:cubicBezTo>
                    <a:pt x="726" y="3804"/>
                    <a:pt x="720" y="3810"/>
                    <a:pt x="714" y="3816"/>
                  </a:cubicBezTo>
                  <a:cubicBezTo>
                    <a:pt x="710" y="3811"/>
                    <a:pt x="702" y="3806"/>
                    <a:pt x="704" y="3803"/>
                  </a:cubicBezTo>
                  <a:cubicBezTo>
                    <a:pt x="707" y="3794"/>
                    <a:pt x="713" y="3785"/>
                    <a:pt x="718" y="3775"/>
                  </a:cubicBezTo>
                  <a:close/>
                  <a:moveTo>
                    <a:pt x="656" y="3771"/>
                  </a:moveTo>
                  <a:cubicBezTo>
                    <a:pt x="657" y="3771"/>
                    <a:pt x="658" y="3771"/>
                    <a:pt x="660" y="3772"/>
                  </a:cubicBezTo>
                  <a:cubicBezTo>
                    <a:pt x="676" y="3779"/>
                    <a:pt x="677" y="3795"/>
                    <a:pt x="677" y="3811"/>
                  </a:cubicBezTo>
                  <a:cubicBezTo>
                    <a:pt x="677" y="3814"/>
                    <a:pt x="671" y="3817"/>
                    <a:pt x="668" y="3820"/>
                  </a:cubicBezTo>
                  <a:cubicBezTo>
                    <a:pt x="666" y="3820"/>
                    <a:pt x="664" y="3820"/>
                    <a:pt x="661" y="3820"/>
                  </a:cubicBezTo>
                  <a:cubicBezTo>
                    <a:pt x="659" y="3820"/>
                    <a:pt x="657" y="3820"/>
                    <a:pt x="657" y="3819"/>
                  </a:cubicBezTo>
                  <a:cubicBezTo>
                    <a:pt x="649" y="3810"/>
                    <a:pt x="640" y="3800"/>
                    <a:pt x="636" y="3789"/>
                  </a:cubicBezTo>
                  <a:cubicBezTo>
                    <a:pt x="635" y="3786"/>
                    <a:pt x="642" y="3778"/>
                    <a:pt x="646" y="3775"/>
                  </a:cubicBezTo>
                  <a:cubicBezTo>
                    <a:pt x="649" y="3772"/>
                    <a:pt x="652" y="3771"/>
                    <a:pt x="656" y="3771"/>
                  </a:cubicBezTo>
                  <a:close/>
                  <a:moveTo>
                    <a:pt x="510" y="3779"/>
                  </a:moveTo>
                  <a:cubicBezTo>
                    <a:pt x="563" y="3822"/>
                    <a:pt x="544" y="3820"/>
                    <a:pt x="527" y="3822"/>
                  </a:cubicBezTo>
                  <a:cubicBezTo>
                    <a:pt x="523" y="3822"/>
                    <a:pt x="519" y="3823"/>
                    <a:pt x="514" y="3823"/>
                  </a:cubicBezTo>
                  <a:cubicBezTo>
                    <a:pt x="508" y="3823"/>
                    <a:pt x="504" y="3821"/>
                    <a:pt x="504" y="3810"/>
                  </a:cubicBezTo>
                  <a:cubicBezTo>
                    <a:pt x="505" y="3799"/>
                    <a:pt x="507" y="3789"/>
                    <a:pt x="510" y="3779"/>
                  </a:cubicBezTo>
                  <a:close/>
                  <a:moveTo>
                    <a:pt x="448" y="3819"/>
                  </a:moveTo>
                  <a:cubicBezTo>
                    <a:pt x="451" y="3820"/>
                    <a:pt x="454" y="3823"/>
                    <a:pt x="454" y="3823"/>
                  </a:cubicBezTo>
                  <a:lnTo>
                    <a:pt x="445" y="3829"/>
                  </a:lnTo>
                  <a:lnTo>
                    <a:pt x="440" y="3825"/>
                  </a:lnTo>
                  <a:lnTo>
                    <a:pt x="448" y="3819"/>
                  </a:lnTo>
                  <a:close/>
                  <a:moveTo>
                    <a:pt x="910" y="3794"/>
                  </a:moveTo>
                  <a:cubicBezTo>
                    <a:pt x="913" y="3803"/>
                    <a:pt x="917" y="3810"/>
                    <a:pt x="919" y="3817"/>
                  </a:cubicBezTo>
                  <a:cubicBezTo>
                    <a:pt x="920" y="3823"/>
                    <a:pt x="917" y="3829"/>
                    <a:pt x="914" y="3835"/>
                  </a:cubicBezTo>
                  <a:lnTo>
                    <a:pt x="904" y="3819"/>
                  </a:lnTo>
                  <a:lnTo>
                    <a:pt x="904" y="3819"/>
                  </a:lnTo>
                  <a:cubicBezTo>
                    <a:pt x="908" y="3803"/>
                    <a:pt x="909" y="3798"/>
                    <a:pt x="910" y="3794"/>
                  </a:cubicBezTo>
                  <a:close/>
                  <a:moveTo>
                    <a:pt x="1488" y="3826"/>
                  </a:moveTo>
                  <a:cubicBezTo>
                    <a:pt x="1491" y="3828"/>
                    <a:pt x="1494" y="3829"/>
                    <a:pt x="1494" y="3829"/>
                  </a:cubicBezTo>
                  <a:lnTo>
                    <a:pt x="1486" y="3835"/>
                  </a:lnTo>
                  <a:lnTo>
                    <a:pt x="1481" y="3832"/>
                  </a:lnTo>
                  <a:lnTo>
                    <a:pt x="1488" y="3826"/>
                  </a:lnTo>
                  <a:close/>
                  <a:moveTo>
                    <a:pt x="1120" y="3828"/>
                  </a:moveTo>
                  <a:lnTo>
                    <a:pt x="1125" y="3832"/>
                  </a:lnTo>
                  <a:lnTo>
                    <a:pt x="1117" y="3838"/>
                  </a:lnTo>
                  <a:lnTo>
                    <a:pt x="1113" y="3833"/>
                  </a:lnTo>
                  <a:lnTo>
                    <a:pt x="1120" y="3828"/>
                  </a:lnTo>
                  <a:close/>
                  <a:moveTo>
                    <a:pt x="868" y="3812"/>
                  </a:moveTo>
                  <a:cubicBezTo>
                    <a:pt x="878" y="3812"/>
                    <a:pt x="881" y="3826"/>
                    <a:pt x="887" y="3834"/>
                  </a:cubicBezTo>
                  <a:lnTo>
                    <a:pt x="887" y="3834"/>
                  </a:lnTo>
                  <a:cubicBezTo>
                    <a:pt x="882" y="3838"/>
                    <a:pt x="879" y="3839"/>
                    <a:pt x="875" y="3839"/>
                  </a:cubicBezTo>
                  <a:cubicBezTo>
                    <a:pt x="867" y="3839"/>
                    <a:pt x="860" y="3832"/>
                    <a:pt x="854" y="3825"/>
                  </a:cubicBezTo>
                  <a:cubicBezTo>
                    <a:pt x="854" y="3825"/>
                    <a:pt x="855" y="3817"/>
                    <a:pt x="858" y="3813"/>
                  </a:cubicBezTo>
                  <a:lnTo>
                    <a:pt x="864" y="3813"/>
                  </a:lnTo>
                  <a:cubicBezTo>
                    <a:pt x="865" y="3813"/>
                    <a:pt x="867" y="3812"/>
                    <a:pt x="868" y="3812"/>
                  </a:cubicBezTo>
                  <a:close/>
                  <a:moveTo>
                    <a:pt x="76" y="3832"/>
                  </a:moveTo>
                  <a:lnTo>
                    <a:pt x="80" y="3842"/>
                  </a:lnTo>
                  <a:lnTo>
                    <a:pt x="78" y="3842"/>
                  </a:lnTo>
                  <a:cubicBezTo>
                    <a:pt x="70" y="3838"/>
                    <a:pt x="69" y="3836"/>
                    <a:pt x="67" y="3833"/>
                  </a:cubicBezTo>
                  <a:cubicBezTo>
                    <a:pt x="70" y="3832"/>
                    <a:pt x="76" y="3832"/>
                    <a:pt x="76" y="3832"/>
                  </a:cubicBezTo>
                  <a:close/>
                  <a:moveTo>
                    <a:pt x="259" y="3826"/>
                  </a:moveTo>
                  <a:cubicBezTo>
                    <a:pt x="265" y="3828"/>
                    <a:pt x="271" y="3832"/>
                    <a:pt x="277" y="3835"/>
                  </a:cubicBezTo>
                  <a:cubicBezTo>
                    <a:pt x="271" y="3838"/>
                    <a:pt x="267" y="3839"/>
                    <a:pt x="257" y="3842"/>
                  </a:cubicBezTo>
                  <a:lnTo>
                    <a:pt x="242" y="3831"/>
                  </a:lnTo>
                  <a:cubicBezTo>
                    <a:pt x="248" y="3829"/>
                    <a:pt x="254" y="3826"/>
                    <a:pt x="259" y="3826"/>
                  </a:cubicBezTo>
                  <a:close/>
                  <a:moveTo>
                    <a:pt x="827" y="3791"/>
                  </a:moveTo>
                  <a:lnTo>
                    <a:pt x="835" y="3795"/>
                  </a:lnTo>
                  <a:lnTo>
                    <a:pt x="819" y="3845"/>
                  </a:lnTo>
                  <a:cubicBezTo>
                    <a:pt x="819" y="3845"/>
                    <a:pt x="816" y="3846"/>
                    <a:pt x="814" y="3846"/>
                  </a:cubicBezTo>
                  <a:cubicBezTo>
                    <a:pt x="811" y="3846"/>
                    <a:pt x="808" y="3845"/>
                    <a:pt x="807" y="3844"/>
                  </a:cubicBezTo>
                  <a:cubicBezTo>
                    <a:pt x="804" y="3842"/>
                    <a:pt x="802" y="3838"/>
                    <a:pt x="798" y="3829"/>
                  </a:cubicBezTo>
                  <a:cubicBezTo>
                    <a:pt x="807" y="3817"/>
                    <a:pt x="817" y="3804"/>
                    <a:pt x="827" y="3791"/>
                  </a:cubicBezTo>
                  <a:close/>
                  <a:moveTo>
                    <a:pt x="1020" y="3773"/>
                  </a:moveTo>
                  <a:cubicBezTo>
                    <a:pt x="1024" y="3773"/>
                    <a:pt x="1027" y="3775"/>
                    <a:pt x="1027" y="3775"/>
                  </a:cubicBezTo>
                  <a:cubicBezTo>
                    <a:pt x="1036" y="3792"/>
                    <a:pt x="1045" y="3810"/>
                    <a:pt x="1032" y="3831"/>
                  </a:cubicBezTo>
                  <a:cubicBezTo>
                    <a:pt x="1030" y="3833"/>
                    <a:pt x="1027" y="3838"/>
                    <a:pt x="1020" y="3848"/>
                  </a:cubicBezTo>
                  <a:cubicBezTo>
                    <a:pt x="1017" y="3835"/>
                    <a:pt x="1014" y="3829"/>
                    <a:pt x="1014" y="3823"/>
                  </a:cubicBezTo>
                  <a:cubicBezTo>
                    <a:pt x="1014" y="3806"/>
                    <a:pt x="998" y="3789"/>
                    <a:pt x="1017" y="3775"/>
                  </a:cubicBezTo>
                  <a:cubicBezTo>
                    <a:pt x="1018" y="3774"/>
                    <a:pt x="1019" y="3773"/>
                    <a:pt x="1020" y="3773"/>
                  </a:cubicBezTo>
                  <a:close/>
                  <a:moveTo>
                    <a:pt x="86" y="3842"/>
                  </a:moveTo>
                  <a:lnTo>
                    <a:pt x="92" y="3850"/>
                  </a:lnTo>
                  <a:cubicBezTo>
                    <a:pt x="88" y="3848"/>
                    <a:pt x="85" y="3846"/>
                    <a:pt x="83" y="3845"/>
                  </a:cubicBezTo>
                  <a:lnTo>
                    <a:pt x="83" y="3845"/>
                  </a:lnTo>
                  <a:lnTo>
                    <a:pt x="86" y="3842"/>
                  </a:lnTo>
                  <a:close/>
                  <a:moveTo>
                    <a:pt x="81" y="3847"/>
                  </a:moveTo>
                  <a:cubicBezTo>
                    <a:pt x="89" y="3852"/>
                    <a:pt x="87" y="3854"/>
                    <a:pt x="87" y="3854"/>
                  </a:cubicBezTo>
                  <a:lnTo>
                    <a:pt x="80" y="3848"/>
                  </a:lnTo>
                  <a:lnTo>
                    <a:pt x="81" y="3847"/>
                  </a:lnTo>
                  <a:close/>
                  <a:moveTo>
                    <a:pt x="170" y="3844"/>
                  </a:moveTo>
                  <a:lnTo>
                    <a:pt x="174" y="3848"/>
                  </a:lnTo>
                  <a:lnTo>
                    <a:pt x="167" y="3854"/>
                  </a:lnTo>
                  <a:cubicBezTo>
                    <a:pt x="164" y="3853"/>
                    <a:pt x="161" y="3850"/>
                    <a:pt x="161" y="3850"/>
                  </a:cubicBezTo>
                  <a:lnTo>
                    <a:pt x="161" y="3848"/>
                  </a:lnTo>
                  <a:lnTo>
                    <a:pt x="170" y="3844"/>
                  </a:lnTo>
                  <a:close/>
                  <a:moveTo>
                    <a:pt x="908" y="3835"/>
                  </a:moveTo>
                  <a:lnTo>
                    <a:pt x="901" y="3853"/>
                  </a:lnTo>
                  <a:cubicBezTo>
                    <a:pt x="898" y="3857"/>
                    <a:pt x="896" y="3860"/>
                    <a:pt x="892" y="3866"/>
                  </a:cubicBezTo>
                  <a:cubicBezTo>
                    <a:pt x="895" y="3856"/>
                    <a:pt x="897" y="3847"/>
                    <a:pt x="899" y="3840"/>
                  </a:cubicBezTo>
                  <a:lnTo>
                    <a:pt x="899" y="3840"/>
                  </a:lnTo>
                  <a:cubicBezTo>
                    <a:pt x="901" y="3840"/>
                    <a:pt x="904" y="3838"/>
                    <a:pt x="908" y="3835"/>
                  </a:cubicBezTo>
                  <a:close/>
                  <a:moveTo>
                    <a:pt x="412" y="3864"/>
                  </a:moveTo>
                  <a:lnTo>
                    <a:pt x="417" y="3869"/>
                  </a:lnTo>
                  <a:lnTo>
                    <a:pt x="408" y="3875"/>
                  </a:lnTo>
                  <a:cubicBezTo>
                    <a:pt x="407" y="3873"/>
                    <a:pt x="404" y="3870"/>
                    <a:pt x="404" y="3870"/>
                  </a:cubicBezTo>
                  <a:lnTo>
                    <a:pt x="412" y="3864"/>
                  </a:lnTo>
                  <a:close/>
                  <a:moveTo>
                    <a:pt x="857" y="3873"/>
                  </a:moveTo>
                  <a:lnTo>
                    <a:pt x="861" y="3876"/>
                  </a:lnTo>
                  <a:lnTo>
                    <a:pt x="854" y="3882"/>
                  </a:lnTo>
                  <a:cubicBezTo>
                    <a:pt x="852" y="3881"/>
                    <a:pt x="848" y="3878"/>
                    <a:pt x="848" y="3878"/>
                  </a:cubicBezTo>
                  <a:lnTo>
                    <a:pt x="857" y="3873"/>
                  </a:lnTo>
                  <a:close/>
                  <a:moveTo>
                    <a:pt x="499" y="3869"/>
                  </a:moveTo>
                  <a:cubicBezTo>
                    <a:pt x="505" y="3870"/>
                    <a:pt x="511" y="3873"/>
                    <a:pt x="511" y="3873"/>
                  </a:cubicBezTo>
                  <a:cubicBezTo>
                    <a:pt x="508" y="3884"/>
                    <a:pt x="507" y="3888"/>
                    <a:pt x="505" y="3892"/>
                  </a:cubicBezTo>
                  <a:cubicBezTo>
                    <a:pt x="502" y="3888"/>
                    <a:pt x="498" y="3885"/>
                    <a:pt x="496" y="3881"/>
                  </a:cubicBezTo>
                  <a:cubicBezTo>
                    <a:pt x="495" y="3878"/>
                    <a:pt x="499" y="3869"/>
                    <a:pt x="499" y="3869"/>
                  </a:cubicBezTo>
                  <a:close/>
                  <a:moveTo>
                    <a:pt x="1476" y="3853"/>
                  </a:moveTo>
                  <a:cubicBezTo>
                    <a:pt x="1481" y="3858"/>
                    <a:pt x="1485" y="3863"/>
                    <a:pt x="1486" y="3867"/>
                  </a:cubicBezTo>
                  <a:cubicBezTo>
                    <a:pt x="1488" y="3870"/>
                    <a:pt x="1485" y="3876"/>
                    <a:pt x="1484" y="3879"/>
                  </a:cubicBezTo>
                  <a:lnTo>
                    <a:pt x="1473" y="3895"/>
                  </a:lnTo>
                  <a:cubicBezTo>
                    <a:pt x="1469" y="3891"/>
                    <a:pt x="1466" y="3886"/>
                    <a:pt x="1463" y="3884"/>
                  </a:cubicBezTo>
                  <a:cubicBezTo>
                    <a:pt x="1461" y="3876"/>
                    <a:pt x="1458" y="3870"/>
                    <a:pt x="1460" y="3867"/>
                  </a:cubicBezTo>
                  <a:cubicBezTo>
                    <a:pt x="1464" y="3861"/>
                    <a:pt x="1472" y="3857"/>
                    <a:pt x="1476" y="3853"/>
                  </a:cubicBezTo>
                  <a:close/>
                  <a:moveTo>
                    <a:pt x="390" y="3812"/>
                  </a:moveTo>
                  <a:cubicBezTo>
                    <a:pt x="393" y="3812"/>
                    <a:pt x="396" y="3813"/>
                    <a:pt x="396" y="3813"/>
                  </a:cubicBezTo>
                  <a:cubicBezTo>
                    <a:pt x="398" y="3816"/>
                    <a:pt x="399" y="3823"/>
                    <a:pt x="398" y="3825"/>
                  </a:cubicBezTo>
                  <a:cubicBezTo>
                    <a:pt x="382" y="3848"/>
                    <a:pt x="362" y="3873"/>
                    <a:pt x="339" y="3900"/>
                  </a:cubicBezTo>
                  <a:cubicBezTo>
                    <a:pt x="330" y="3881"/>
                    <a:pt x="324" y="3870"/>
                    <a:pt x="321" y="3857"/>
                  </a:cubicBezTo>
                  <a:cubicBezTo>
                    <a:pt x="320" y="3853"/>
                    <a:pt x="328" y="3841"/>
                    <a:pt x="332" y="3841"/>
                  </a:cubicBezTo>
                  <a:cubicBezTo>
                    <a:pt x="333" y="3841"/>
                    <a:pt x="333" y="3841"/>
                    <a:pt x="333" y="3841"/>
                  </a:cubicBezTo>
                  <a:cubicBezTo>
                    <a:pt x="355" y="3841"/>
                    <a:pt x="370" y="3825"/>
                    <a:pt x="387" y="3813"/>
                  </a:cubicBezTo>
                  <a:cubicBezTo>
                    <a:pt x="388" y="3812"/>
                    <a:pt x="389" y="3812"/>
                    <a:pt x="390" y="3812"/>
                  </a:cubicBezTo>
                  <a:close/>
                  <a:moveTo>
                    <a:pt x="1817" y="3905"/>
                  </a:moveTo>
                  <a:cubicBezTo>
                    <a:pt x="1816" y="3906"/>
                    <a:pt x="1816" y="3906"/>
                    <a:pt x="1815" y="3907"/>
                  </a:cubicBezTo>
                  <a:lnTo>
                    <a:pt x="1817" y="3906"/>
                  </a:lnTo>
                  <a:cubicBezTo>
                    <a:pt x="1817" y="3905"/>
                    <a:pt x="1817" y="3905"/>
                    <a:pt x="1817" y="3905"/>
                  </a:cubicBezTo>
                  <a:close/>
                  <a:moveTo>
                    <a:pt x="604" y="3868"/>
                  </a:moveTo>
                  <a:cubicBezTo>
                    <a:pt x="615" y="3868"/>
                    <a:pt x="617" y="3876"/>
                    <a:pt x="618" y="3888"/>
                  </a:cubicBezTo>
                  <a:cubicBezTo>
                    <a:pt x="620" y="3895"/>
                    <a:pt x="627" y="3903"/>
                    <a:pt x="633" y="3911"/>
                  </a:cubicBezTo>
                  <a:cubicBezTo>
                    <a:pt x="642" y="3903"/>
                    <a:pt x="646" y="3897"/>
                    <a:pt x="651" y="3892"/>
                  </a:cubicBezTo>
                  <a:cubicBezTo>
                    <a:pt x="654" y="3897"/>
                    <a:pt x="661" y="3903"/>
                    <a:pt x="660" y="3906"/>
                  </a:cubicBezTo>
                  <a:cubicBezTo>
                    <a:pt x="654" y="3923"/>
                    <a:pt x="636" y="3929"/>
                    <a:pt x="624" y="3929"/>
                  </a:cubicBezTo>
                  <a:cubicBezTo>
                    <a:pt x="611" y="3929"/>
                    <a:pt x="596" y="3920"/>
                    <a:pt x="586" y="3910"/>
                  </a:cubicBezTo>
                  <a:cubicBezTo>
                    <a:pt x="579" y="3904"/>
                    <a:pt x="577" y="3889"/>
                    <a:pt x="577" y="3879"/>
                  </a:cubicBezTo>
                  <a:cubicBezTo>
                    <a:pt x="579" y="3876"/>
                    <a:pt x="590" y="3872"/>
                    <a:pt x="599" y="3869"/>
                  </a:cubicBezTo>
                  <a:cubicBezTo>
                    <a:pt x="601" y="3868"/>
                    <a:pt x="603" y="3868"/>
                    <a:pt x="604" y="3868"/>
                  </a:cubicBezTo>
                  <a:close/>
                  <a:moveTo>
                    <a:pt x="414" y="3917"/>
                  </a:moveTo>
                  <a:lnTo>
                    <a:pt x="418" y="3926"/>
                  </a:lnTo>
                  <a:cubicBezTo>
                    <a:pt x="417" y="3928"/>
                    <a:pt x="414" y="3932"/>
                    <a:pt x="414" y="3932"/>
                  </a:cubicBezTo>
                  <a:lnTo>
                    <a:pt x="410" y="3923"/>
                  </a:lnTo>
                  <a:lnTo>
                    <a:pt x="414" y="3917"/>
                  </a:lnTo>
                  <a:close/>
                  <a:moveTo>
                    <a:pt x="1379" y="3917"/>
                  </a:moveTo>
                  <a:cubicBezTo>
                    <a:pt x="1383" y="3917"/>
                    <a:pt x="1389" y="3919"/>
                    <a:pt x="1391" y="3919"/>
                  </a:cubicBezTo>
                  <a:cubicBezTo>
                    <a:pt x="1389" y="3931"/>
                    <a:pt x="1388" y="3935"/>
                    <a:pt x="1388" y="3939"/>
                  </a:cubicBezTo>
                  <a:cubicBezTo>
                    <a:pt x="1383" y="3935"/>
                    <a:pt x="1379" y="3932"/>
                    <a:pt x="1378" y="3929"/>
                  </a:cubicBezTo>
                  <a:cubicBezTo>
                    <a:pt x="1375" y="3926"/>
                    <a:pt x="1379" y="3917"/>
                    <a:pt x="1379" y="3917"/>
                  </a:cubicBezTo>
                  <a:close/>
                  <a:moveTo>
                    <a:pt x="688" y="3847"/>
                  </a:moveTo>
                  <a:cubicBezTo>
                    <a:pt x="695" y="3847"/>
                    <a:pt x="704" y="3848"/>
                    <a:pt x="710" y="3853"/>
                  </a:cubicBezTo>
                  <a:cubicBezTo>
                    <a:pt x="717" y="3857"/>
                    <a:pt x="724" y="3866"/>
                    <a:pt x="723" y="3873"/>
                  </a:cubicBezTo>
                  <a:cubicBezTo>
                    <a:pt x="721" y="3895"/>
                    <a:pt x="716" y="3917"/>
                    <a:pt x="710" y="3945"/>
                  </a:cubicBezTo>
                  <a:cubicBezTo>
                    <a:pt x="701" y="3916"/>
                    <a:pt x="692" y="3889"/>
                    <a:pt x="683" y="3864"/>
                  </a:cubicBezTo>
                  <a:cubicBezTo>
                    <a:pt x="682" y="3858"/>
                    <a:pt x="688" y="3847"/>
                    <a:pt x="688" y="3847"/>
                  </a:cubicBezTo>
                  <a:close/>
                  <a:moveTo>
                    <a:pt x="1506" y="3907"/>
                  </a:moveTo>
                  <a:cubicBezTo>
                    <a:pt x="1509" y="3910"/>
                    <a:pt x="1510" y="3913"/>
                    <a:pt x="1516" y="3920"/>
                  </a:cubicBezTo>
                  <a:cubicBezTo>
                    <a:pt x="1511" y="3928"/>
                    <a:pt x="1506" y="3936"/>
                    <a:pt x="1500" y="3945"/>
                  </a:cubicBezTo>
                  <a:lnTo>
                    <a:pt x="1497" y="3945"/>
                  </a:lnTo>
                  <a:cubicBezTo>
                    <a:pt x="1494" y="3942"/>
                    <a:pt x="1489" y="3938"/>
                    <a:pt x="1489" y="3935"/>
                  </a:cubicBezTo>
                  <a:lnTo>
                    <a:pt x="1501" y="3907"/>
                  </a:lnTo>
                  <a:close/>
                  <a:moveTo>
                    <a:pt x="1619" y="3966"/>
                  </a:moveTo>
                  <a:lnTo>
                    <a:pt x="1625" y="3967"/>
                  </a:lnTo>
                  <a:lnTo>
                    <a:pt x="1616" y="3975"/>
                  </a:lnTo>
                  <a:lnTo>
                    <a:pt x="1612" y="3972"/>
                  </a:lnTo>
                  <a:lnTo>
                    <a:pt x="1619" y="3966"/>
                  </a:lnTo>
                  <a:close/>
                  <a:moveTo>
                    <a:pt x="1197" y="3894"/>
                  </a:moveTo>
                  <a:cubicBezTo>
                    <a:pt x="1200" y="3897"/>
                    <a:pt x="1204" y="3900"/>
                    <a:pt x="1204" y="3903"/>
                  </a:cubicBezTo>
                  <a:cubicBezTo>
                    <a:pt x="1205" y="3920"/>
                    <a:pt x="1213" y="3932"/>
                    <a:pt x="1229" y="3939"/>
                  </a:cubicBezTo>
                  <a:cubicBezTo>
                    <a:pt x="1236" y="3944"/>
                    <a:pt x="1245" y="3948"/>
                    <a:pt x="1235" y="3959"/>
                  </a:cubicBezTo>
                  <a:lnTo>
                    <a:pt x="1219" y="3976"/>
                  </a:lnTo>
                  <a:cubicBezTo>
                    <a:pt x="1205" y="3967"/>
                    <a:pt x="1186" y="3972"/>
                    <a:pt x="1195" y="3947"/>
                  </a:cubicBezTo>
                  <a:cubicBezTo>
                    <a:pt x="1198" y="3935"/>
                    <a:pt x="1169" y="3923"/>
                    <a:pt x="1189" y="3904"/>
                  </a:cubicBezTo>
                  <a:lnTo>
                    <a:pt x="1197" y="3894"/>
                  </a:lnTo>
                  <a:close/>
                  <a:moveTo>
                    <a:pt x="1392" y="3969"/>
                  </a:moveTo>
                  <a:lnTo>
                    <a:pt x="1403" y="3979"/>
                  </a:lnTo>
                  <a:lnTo>
                    <a:pt x="1398" y="3995"/>
                  </a:lnTo>
                  <a:cubicBezTo>
                    <a:pt x="1395" y="3992"/>
                    <a:pt x="1389" y="3989"/>
                    <a:pt x="1389" y="3986"/>
                  </a:cubicBezTo>
                  <a:cubicBezTo>
                    <a:pt x="1389" y="3981"/>
                    <a:pt x="1391" y="3975"/>
                    <a:pt x="1392" y="3969"/>
                  </a:cubicBezTo>
                  <a:close/>
                  <a:moveTo>
                    <a:pt x="1166" y="3929"/>
                  </a:moveTo>
                  <a:lnTo>
                    <a:pt x="1177" y="3997"/>
                  </a:lnTo>
                  <a:lnTo>
                    <a:pt x="1172" y="3997"/>
                  </a:lnTo>
                  <a:lnTo>
                    <a:pt x="1158" y="3929"/>
                  </a:lnTo>
                  <a:close/>
                  <a:moveTo>
                    <a:pt x="300" y="4003"/>
                  </a:moveTo>
                  <a:lnTo>
                    <a:pt x="300" y="4003"/>
                  </a:lnTo>
                  <a:cubicBezTo>
                    <a:pt x="299" y="4003"/>
                    <a:pt x="298" y="4004"/>
                    <a:pt x="298" y="4004"/>
                  </a:cubicBezTo>
                  <a:lnTo>
                    <a:pt x="301" y="4004"/>
                  </a:lnTo>
                  <a:cubicBezTo>
                    <a:pt x="300" y="4004"/>
                    <a:pt x="300" y="4003"/>
                    <a:pt x="300" y="4003"/>
                  </a:cubicBezTo>
                  <a:close/>
                  <a:moveTo>
                    <a:pt x="586" y="4013"/>
                  </a:moveTo>
                  <a:lnTo>
                    <a:pt x="592" y="4017"/>
                  </a:lnTo>
                  <a:cubicBezTo>
                    <a:pt x="589" y="4019"/>
                    <a:pt x="583" y="4022"/>
                    <a:pt x="583" y="4022"/>
                  </a:cubicBezTo>
                  <a:lnTo>
                    <a:pt x="577" y="4019"/>
                  </a:lnTo>
                  <a:lnTo>
                    <a:pt x="586" y="4013"/>
                  </a:lnTo>
                  <a:close/>
                  <a:moveTo>
                    <a:pt x="662" y="3947"/>
                  </a:moveTo>
                  <a:cubicBezTo>
                    <a:pt x="662" y="3947"/>
                    <a:pt x="662" y="3947"/>
                    <a:pt x="663" y="3947"/>
                  </a:cubicBezTo>
                  <a:cubicBezTo>
                    <a:pt x="673" y="3948"/>
                    <a:pt x="683" y="3957"/>
                    <a:pt x="695" y="3963"/>
                  </a:cubicBezTo>
                  <a:cubicBezTo>
                    <a:pt x="677" y="3979"/>
                    <a:pt x="680" y="3992"/>
                    <a:pt x="696" y="4003"/>
                  </a:cubicBezTo>
                  <a:lnTo>
                    <a:pt x="670" y="4025"/>
                  </a:lnTo>
                  <a:lnTo>
                    <a:pt x="658" y="4010"/>
                  </a:lnTo>
                  <a:cubicBezTo>
                    <a:pt x="652" y="4001"/>
                    <a:pt x="646" y="3992"/>
                    <a:pt x="642" y="3982"/>
                  </a:cubicBezTo>
                  <a:cubicBezTo>
                    <a:pt x="638" y="3972"/>
                    <a:pt x="650" y="3947"/>
                    <a:pt x="662" y="3947"/>
                  </a:cubicBezTo>
                  <a:close/>
                  <a:moveTo>
                    <a:pt x="255" y="4076"/>
                  </a:moveTo>
                  <a:cubicBezTo>
                    <a:pt x="258" y="4082"/>
                    <a:pt x="262" y="4087"/>
                    <a:pt x="262" y="4092"/>
                  </a:cubicBezTo>
                  <a:cubicBezTo>
                    <a:pt x="264" y="4095"/>
                    <a:pt x="259" y="4100"/>
                    <a:pt x="255" y="4106"/>
                  </a:cubicBezTo>
                  <a:cubicBezTo>
                    <a:pt x="254" y="4098"/>
                    <a:pt x="249" y="4092"/>
                    <a:pt x="249" y="4087"/>
                  </a:cubicBezTo>
                  <a:cubicBezTo>
                    <a:pt x="249" y="4082"/>
                    <a:pt x="254" y="4079"/>
                    <a:pt x="255" y="4076"/>
                  </a:cubicBezTo>
                  <a:close/>
                  <a:moveTo>
                    <a:pt x="4907" y="1"/>
                  </a:moveTo>
                  <a:cubicBezTo>
                    <a:pt x="4899" y="1"/>
                    <a:pt x="4866" y="22"/>
                    <a:pt x="4850" y="24"/>
                  </a:cubicBezTo>
                  <a:cubicBezTo>
                    <a:pt x="4816" y="27"/>
                    <a:pt x="4819" y="44"/>
                    <a:pt x="4807" y="55"/>
                  </a:cubicBezTo>
                  <a:lnTo>
                    <a:pt x="4760" y="107"/>
                  </a:lnTo>
                  <a:lnTo>
                    <a:pt x="4739" y="98"/>
                  </a:lnTo>
                  <a:cubicBezTo>
                    <a:pt x="4733" y="108"/>
                    <a:pt x="4723" y="120"/>
                    <a:pt x="4722" y="130"/>
                  </a:cubicBezTo>
                  <a:cubicBezTo>
                    <a:pt x="4719" y="141"/>
                    <a:pt x="4722" y="150"/>
                    <a:pt x="4723" y="161"/>
                  </a:cubicBezTo>
                  <a:cubicBezTo>
                    <a:pt x="4745" y="150"/>
                    <a:pt x="4763" y="141"/>
                    <a:pt x="4783" y="132"/>
                  </a:cubicBezTo>
                  <a:cubicBezTo>
                    <a:pt x="4792" y="128"/>
                    <a:pt x="4797" y="126"/>
                    <a:pt x="4801" y="126"/>
                  </a:cubicBezTo>
                  <a:cubicBezTo>
                    <a:pt x="4805" y="126"/>
                    <a:pt x="4807" y="128"/>
                    <a:pt x="4810" y="132"/>
                  </a:cubicBezTo>
                  <a:cubicBezTo>
                    <a:pt x="4822" y="146"/>
                    <a:pt x="4829" y="152"/>
                    <a:pt x="4839" y="152"/>
                  </a:cubicBezTo>
                  <a:cubicBezTo>
                    <a:pt x="4850" y="152"/>
                    <a:pt x="4866" y="145"/>
                    <a:pt x="4898" y="132"/>
                  </a:cubicBezTo>
                  <a:cubicBezTo>
                    <a:pt x="4913" y="126"/>
                    <a:pt x="4928" y="119"/>
                    <a:pt x="4948" y="110"/>
                  </a:cubicBezTo>
                  <a:lnTo>
                    <a:pt x="4948" y="110"/>
                  </a:lnTo>
                  <a:cubicBezTo>
                    <a:pt x="4922" y="163"/>
                    <a:pt x="4844" y="182"/>
                    <a:pt x="4803" y="217"/>
                  </a:cubicBezTo>
                  <a:lnTo>
                    <a:pt x="4798" y="217"/>
                  </a:lnTo>
                  <a:cubicBezTo>
                    <a:pt x="4795" y="209"/>
                    <a:pt x="4789" y="206"/>
                    <a:pt x="4781" y="206"/>
                  </a:cubicBezTo>
                  <a:cubicBezTo>
                    <a:pt x="4762" y="206"/>
                    <a:pt x="4733" y="223"/>
                    <a:pt x="4713" y="227"/>
                  </a:cubicBezTo>
                  <a:cubicBezTo>
                    <a:pt x="4706" y="229"/>
                    <a:pt x="4701" y="230"/>
                    <a:pt x="4697" y="230"/>
                  </a:cubicBezTo>
                  <a:cubicBezTo>
                    <a:pt x="4689" y="230"/>
                    <a:pt x="4686" y="227"/>
                    <a:pt x="4682" y="222"/>
                  </a:cubicBezTo>
                  <a:cubicBezTo>
                    <a:pt x="4676" y="214"/>
                    <a:pt x="4670" y="210"/>
                    <a:pt x="4663" y="210"/>
                  </a:cubicBezTo>
                  <a:cubicBezTo>
                    <a:pt x="4652" y="210"/>
                    <a:pt x="4639" y="219"/>
                    <a:pt x="4623" y="238"/>
                  </a:cubicBezTo>
                  <a:cubicBezTo>
                    <a:pt x="4619" y="244"/>
                    <a:pt x="4616" y="254"/>
                    <a:pt x="4610" y="257"/>
                  </a:cubicBezTo>
                  <a:cubicBezTo>
                    <a:pt x="4583" y="267"/>
                    <a:pt x="4563" y="276"/>
                    <a:pt x="4542" y="285"/>
                  </a:cubicBezTo>
                  <a:cubicBezTo>
                    <a:pt x="4541" y="285"/>
                    <a:pt x="4540" y="285"/>
                    <a:pt x="4539" y="285"/>
                  </a:cubicBezTo>
                  <a:cubicBezTo>
                    <a:pt x="4536" y="285"/>
                    <a:pt x="4532" y="284"/>
                    <a:pt x="4532" y="282"/>
                  </a:cubicBezTo>
                  <a:cubicBezTo>
                    <a:pt x="4533" y="264"/>
                    <a:pt x="4545" y="257"/>
                    <a:pt x="4569" y="257"/>
                  </a:cubicBezTo>
                  <a:cubicBezTo>
                    <a:pt x="4572" y="257"/>
                    <a:pt x="4583" y="247"/>
                    <a:pt x="4588" y="241"/>
                  </a:cubicBezTo>
                  <a:cubicBezTo>
                    <a:pt x="4619" y="201"/>
                    <a:pt x="4626" y="180"/>
                    <a:pt x="4617" y="142"/>
                  </a:cubicBezTo>
                  <a:lnTo>
                    <a:pt x="4601" y="95"/>
                  </a:lnTo>
                  <a:cubicBezTo>
                    <a:pt x="4578" y="110"/>
                    <a:pt x="4555" y="110"/>
                    <a:pt x="4535" y="110"/>
                  </a:cubicBezTo>
                  <a:lnTo>
                    <a:pt x="4526" y="110"/>
                  </a:lnTo>
                  <a:cubicBezTo>
                    <a:pt x="4477" y="195"/>
                    <a:pt x="4479" y="195"/>
                    <a:pt x="4508" y="232"/>
                  </a:cubicBezTo>
                  <a:cubicBezTo>
                    <a:pt x="4522" y="211"/>
                    <a:pt x="4532" y="194"/>
                    <a:pt x="4544" y="175"/>
                  </a:cubicBezTo>
                  <a:cubicBezTo>
                    <a:pt x="4547" y="172"/>
                    <a:pt x="4558" y="167"/>
                    <a:pt x="4566" y="163"/>
                  </a:cubicBezTo>
                  <a:cubicBezTo>
                    <a:pt x="4569" y="169"/>
                    <a:pt x="4578" y="175"/>
                    <a:pt x="4575" y="179"/>
                  </a:cubicBezTo>
                  <a:cubicBezTo>
                    <a:pt x="4558" y="198"/>
                    <a:pt x="4538" y="217"/>
                    <a:pt x="4525" y="236"/>
                  </a:cubicBezTo>
                  <a:cubicBezTo>
                    <a:pt x="4510" y="257"/>
                    <a:pt x="4492" y="272"/>
                    <a:pt x="4466" y="273"/>
                  </a:cubicBezTo>
                  <a:cubicBezTo>
                    <a:pt x="4465" y="273"/>
                    <a:pt x="4464" y="273"/>
                    <a:pt x="4463" y="273"/>
                  </a:cubicBezTo>
                  <a:cubicBezTo>
                    <a:pt x="4445" y="273"/>
                    <a:pt x="4432" y="250"/>
                    <a:pt x="4439" y="235"/>
                  </a:cubicBezTo>
                  <a:lnTo>
                    <a:pt x="4454" y="207"/>
                  </a:lnTo>
                  <a:cubicBezTo>
                    <a:pt x="4460" y="196"/>
                    <a:pt x="4455" y="193"/>
                    <a:pt x="4447" y="193"/>
                  </a:cubicBezTo>
                  <a:cubicBezTo>
                    <a:pt x="4443" y="193"/>
                    <a:pt x="4437" y="194"/>
                    <a:pt x="4432" y="195"/>
                  </a:cubicBezTo>
                  <a:cubicBezTo>
                    <a:pt x="4414" y="200"/>
                    <a:pt x="4398" y="204"/>
                    <a:pt x="4379" y="208"/>
                  </a:cubicBezTo>
                  <a:cubicBezTo>
                    <a:pt x="4374" y="210"/>
                    <a:pt x="4369" y="213"/>
                    <a:pt x="4364" y="216"/>
                  </a:cubicBezTo>
                  <a:cubicBezTo>
                    <a:pt x="4370" y="219"/>
                    <a:pt x="4377" y="219"/>
                    <a:pt x="4383" y="222"/>
                  </a:cubicBezTo>
                  <a:cubicBezTo>
                    <a:pt x="4397" y="229"/>
                    <a:pt x="4388" y="233"/>
                    <a:pt x="4372" y="236"/>
                  </a:cubicBezTo>
                  <a:cubicBezTo>
                    <a:pt x="4367" y="236"/>
                    <a:pt x="4361" y="239"/>
                    <a:pt x="4355" y="241"/>
                  </a:cubicBezTo>
                  <a:cubicBezTo>
                    <a:pt x="4358" y="244"/>
                    <a:pt x="4360" y="250"/>
                    <a:pt x="4364" y="250"/>
                  </a:cubicBezTo>
                  <a:cubicBezTo>
                    <a:pt x="4385" y="251"/>
                    <a:pt x="4377" y="261"/>
                    <a:pt x="4366" y="272"/>
                  </a:cubicBezTo>
                  <a:cubicBezTo>
                    <a:pt x="4358" y="279"/>
                    <a:pt x="4345" y="282"/>
                    <a:pt x="4352" y="292"/>
                  </a:cubicBezTo>
                  <a:cubicBezTo>
                    <a:pt x="4360" y="305"/>
                    <a:pt x="4352" y="317"/>
                    <a:pt x="4327" y="319"/>
                  </a:cubicBezTo>
                  <a:cubicBezTo>
                    <a:pt x="4323" y="319"/>
                    <a:pt x="4319" y="319"/>
                    <a:pt x="4315" y="319"/>
                  </a:cubicBezTo>
                  <a:cubicBezTo>
                    <a:pt x="4303" y="319"/>
                    <a:pt x="4297" y="316"/>
                    <a:pt x="4307" y="300"/>
                  </a:cubicBezTo>
                  <a:cubicBezTo>
                    <a:pt x="4320" y="280"/>
                    <a:pt x="4326" y="264"/>
                    <a:pt x="4298" y="264"/>
                  </a:cubicBezTo>
                  <a:cubicBezTo>
                    <a:pt x="4294" y="264"/>
                    <a:pt x="4291" y="264"/>
                    <a:pt x="4286" y="264"/>
                  </a:cubicBezTo>
                  <a:cubicBezTo>
                    <a:pt x="4285" y="264"/>
                    <a:pt x="4284" y="265"/>
                    <a:pt x="4282" y="265"/>
                  </a:cubicBezTo>
                  <a:cubicBezTo>
                    <a:pt x="4268" y="265"/>
                    <a:pt x="4283" y="247"/>
                    <a:pt x="4285" y="238"/>
                  </a:cubicBezTo>
                  <a:lnTo>
                    <a:pt x="4285" y="238"/>
                  </a:lnTo>
                  <a:cubicBezTo>
                    <a:pt x="4282" y="238"/>
                    <a:pt x="4280" y="238"/>
                    <a:pt x="4278" y="238"/>
                  </a:cubicBezTo>
                  <a:cubicBezTo>
                    <a:pt x="4274" y="238"/>
                    <a:pt x="4270" y="238"/>
                    <a:pt x="4266" y="238"/>
                  </a:cubicBezTo>
                  <a:cubicBezTo>
                    <a:pt x="4259" y="238"/>
                    <a:pt x="4251" y="240"/>
                    <a:pt x="4246" y="250"/>
                  </a:cubicBezTo>
                  <a:cubicBezTo>
                    <a:pt x="4232" y="278"/>
                    <a:pt x="4221" y="304"/>
                    <a:pt x="4264" y="310"/>
                  </a:cubicBezTo>
                  <a:cubicBezTo>
                    <a:pt x="4273" y="310"/>
                    <a:pt x="4277" y="325"/>
                    <a:pt x="4274" y="335"/>
                  </a:cubicBezTo>
                  <a:cubicBezTo>
                    <a:pt x="4269" y="353"/>
                    <a:pt x="4252" y="345"/>
                    <a:pt x="4241" y="350"/>
                  </a:cubicBezTo>
                  <a:cubicBezTo>
                    <a:pt x="4232" y="353"/>
                    <a:pt x="4220" y="358"/>
                    <a:pt x="4217" y="364"/>
                  </a:cubicBezTo>
                  <a:cubicBezTo>
                    <a:pt x="4210" y="378"/>
                    <a:pt x="4205" y="391"/>
                    <a:pt x="4194" y="419"/>
                  </a:cubicBezTo>
                  <a:cubicBezTo>
                    <a:pt x="4186" y="400"/>
                    <a:pt x="4183" y="394"/>
                    <a:pt x="4179" y="386"/>
                  </a:cubicBezTo>
                  <a:cubicBezTo>
                    <a:pt x="4176" y="375"/>
                    <a:pt x="4201" y="349"/>
                    <a:pt x="4174" y="349"/>
                  </a:cubicBezTo>
                  <a:cubicBezTo>
                    <a:pt x="4172" y="349"/>
                    <a:pt x="4170" y="349"/>
                    <a:pt x="4167" y="350"/>
                  </a:cubicBezTo>
                  <a:cubicBezTo>
                    <a:pt x="4167" y="350"/>
                    <a:pt x="4166" y="342"/>
                    <a:pt x="4167" y="341"/>
                  </a:cubicBezTo>
                  <a:cubicBezTo>
                    <a:pt x="4205" y="303"/>
                    <a:pt x="4201" y="264"/>
                    <a:pt x="4221" y="226"/>
                  </a:cubicBezTo>
                  <a:cubicBezTo>
                    <a:pt x="4232" y="207"/>
                    <a:pt x="4227" y="189"/>
                    <a:pt x="4210" y="189"/>
                  </a:cubicBezTo>
                  <a:cubicBezTo>
                    <a:pt x="4209" y="189"/>
                    <a:pt x="4209" y="189"/>
                    <a:pt x="4208" y="189"/>
                  </a:cubicBezTo>
                  <a:cubicBezTo>
                    <a:pt x="4195" y="189"/>
                    <a:pt x="4172" y="207"/>
                    <a:pt x="4158" y="219"/>
                  </a:cubicBezTo>
                  <a:cubicBezTo>
                    <a:pt x="4155" y="222"/>
                    <a:pt x="4167" y="232"/>
                    <a:pt x="4164" y="239"/>
                  </a:cubicBezTo>
                  <a:cubicBezTo>
                    <a:pt x="4161" y="245"/>
                    <a:pt x="4147" y="254"/>
                    <a:pt x="4142" y="254"/>
                  </a:cubicBezTo>
                  <a:cubicBezTo>
                    <a:pt x="4141" y="254"/>
                    <a:pt x="4141" y="254"/>
                    <a:pt x="4141" y="254"/>
                  </a:cubicBezTo>
                  <a:cubicBezTo>
                    <a:pt x="4121" y="250"/>
                    <a:pt x="4120" y="210"/>
                    <a:pt x="4139" y="197"/>
                  </a:cubicBezTo>
                  <a:cubicBezTo>
                    <a:pt x="4177" y="172"/>
                    <a:pt x="4217" y="145"/>
                    <a:pt x="4260" y="122"/>
                  </a:cubicBezTo>
                  <a:cubicBezTo>
                    <a:pt x="4280" y="111"/>
                    <a:pt x="4295" y="97"/>
                    <a:pt x="4289" y="86"/>
                  </a:cubicBezTo>
                  <a:cubicBezTo>
                    <a:pt x="4282" y="70"/>
                    <a:pt x="4266" y="54"/>
                    <a:pt x="4244" y="49"/>
                  </a:cubicBezTo>
                  <a:cubicBezTo>
                    <a:pt x="4242" y="49"/>
                    <a:pt x="4240" y="49"/>
                    <a:pt x="4238" y="49"/>
                  </a:cubicBezTo>
                  <a:cubicBezTo>
                    <a:pt x="4223" y="49"/>
                    <a:pt x="4202" y="64"/>
                    <a:pt x="4196" y="82"/>
                  </a:cubicBezTo>
                  <a:cubicBezTo>
                    <a:pt x="4195" y="86"/>
                    <a:pt x="4180" y="92"/>
                    <a:pt x="4173" y="97"/>
                  </a:cubicBezTo>
                  <a:lnTo>
                    <a:pt x="4151" y="117"/>
                  </a:lnTo>
                  <a:cubicBezTo>
                    <a:pt x="4141" y="111"/>
                    <a:pt x="4123" y="108"/>
                    <a:pt x="4120" y="99"/>
                  </a:cubicBezTo>
                  <a:cubicBezTo>
                    <a:pt x="4117" y="89"/>
                    <a:pt x="4124" y="73"/>
                    <a:pt x="4126" y="60"/>
                  </a:cubicBezTo>
                  <a:cubicBezTo>
                    <a:pt x="4126" y="51"/>
                    <a:pt x="4120" y="49"/>
                    <a:pt x="4112" y="49"/>
                  </a:cubicBezTo>
                  <a:cubicBezTo>
                    <a:pt x="4107" y="49"/>
                    <a:pt x="4101" y="50"/>
                    <a:pt x="4095" y="50"/>
                  </a:cubicBezTo>
                  <a:cubicBezTo>
                    <a:pt x="4093" y="50"/>
                    <a:pt x="4091" y="50"/>
                    <a:pt x="4089" y="49"/>
                  </a:cubicBezTo>
                  <a:cubicBezTo>
                    <a:pt x="4083" y="63"/>
                    <a:pt x="4083" y="80"/>
                    <a:pt x="4071" y="89"/>
                  </a:cubicBezTo>
                  <a:cubicBezTo>
                    <a:pt x="4057" y="98"/>
                    <a:pt x="4032" y="101"/>
                    <a:pt x="4011" y="105"/>
                  </a:cubicBezTo>
                  <a:cubicBezTo>
                    <a:pt x="4011" y="105"/>
                    <a:pt x="4005" y="97"/>
                    <a:pt x="4004" y="91"/>
                  </a:cubicBezTo>
                  <a:cubicBezTo>
                    <a:pt x="4001" y="82"/>
                    <a:pt x="3995" y="79"/>
                    <a:pt x="3988" y="79"/>
                  </a:cubicBezTo>
                  <a:cubicBezTo>
                    <a:pt x="3982" y="79"/>
                    <a:pt x="3975" y="81"/>
                    <a:pt x="3968" y="85"/>
                  </a:cubicBezTo>
                  <a:cubicBezTo>
                    <a:pt x="3960" y="91"/>
                    <a:pt x="3951" y="99"/>
                    <a:pt x="3943" y="107"/>
                  </a:cubicBezTo>
                  <a:cubicBezTo>
                    <a:pt x="3931" y="118"/>
                    <a:pt x="3916" y="124"/>
                    <a:pt x="3902" y="124"/>
                  </a:cubicBezTo>
                  <a:cubicBezTo>
                    <a:pt x="3889" y="124"/>
                    <a:pt x="3878" y="120"/>
                    <a:pt x="3867" y="111"/>
                  </a:cubicBezTo>
                  <a:cubicBezTo>
                    <a:pt x="3858" y="103"/>
                    <a:pt x="3788" y="71"/>
                    <a:pt x="3775" y="71"/>
                  </a:cubicBezTo>
                  <a:cubicBezTo>
                    <a:pt x="3775" y="71"/>
                    <a:pt x="3775" y="71"/>
                    <a:pt x="3774" y="72"/>
                  </a:cubicBezTo>
                  <a:cubicBezTo>
                    <a:pt x="3749" y="82"/>
                    <a:pt x="3726" y="94"/>
                    <a:pt x="3705" y="104"/>
                  </a:cubicBezTo>
                  <a:cubicBezTo>
                    <a:pt x="3699" y="107"/>
                    <a:pt x="3696" y="114"/>
                    <a:pt x="3692" y="114"/>
                  </a:cubicBezTo>
                  <a:cubicBezTo>
                    <a:pt x="3686" y="115"/>
                    <a:pt x="3677" y="117"/>
                    <a:pt x="3671" y="117"/>
                  </a:cubicBezTo>
                  <a:cubicBezTo>
                    <a:pt x="3667" y="117"/>
                    <a:pt x="3664" y="116"/>
                    <a:pt x="3662" y="114"/>
                  </a:cubicBezTo>
                  <a:cubicBezTo>
                    <a:pt x="3650" y="104"/>
                    <a:pt x="3641" y="100"/>
                    <a:pt x="3633" y="100"/>
                  </a:cubicBezTo>
                  <a:cubicBezTo>
                    <a:pt x="3617" y="100"/>
                    <a:pt x="3606" y="114"/>
                    <a:pt x="3592" y="119"/>
                  </a:cubicBezTo>
                  <a:cubicBezTo>
                    <a:pt x="3564" y="127"/>
                    <a:pt x="3556" y="141"/>
                    <a:pt x="3567" y="167"/>
                  </a:cubicBezTo>
                  <a:cubicBezTo>
                    <a:pt x="3579" y="192"/>
                    <a:pt x="3574" y="207"/>
                    <a:pt x="3556" y="220"/>
                  </a:cubicBezTo>
                  <a:cubicBezTo>
                    <a:pt x="3546" y="226"/>
                    <a:pt x="3533" y="225"/>
                    <a:pt x="3521" y="226"/>
                  </a:cubicBezTo>
                  <a:lnTo>
                    <a:pt x="3529" y="198"/>
                  </a:lnTo>
                  <a:cubicBezTo>
                    <a:pt x="3531" y="188"/>
                    <a:pt x="3536" y="177"/>
                    <a:pt x="3537" y="167"/>
                  </a:cubicBezTo>
                  <a:cubicBezTo>
                    <a:pt x="3539" y="157"/>
                    <a:pt x="3539" y="144"/>
                    <a:pt x="3533" y="136"/>
                  </a:cubicBezTo>
                  <a:cubicBezTo>
                    <a:pt x="3530" y="133"/>
                    <a:pt x="3528" y="132"/>
                    <a:pt x="3526" y="132"/>
                  </a:cubicBezTo>
                  <a:cubicBezTo>
                    <a:pt x="3520" y="132"/>
                    <a:pt x="3514" y="139"/>
                    <a:pt x="3508" y="144"/>
                  </a:cubicBezTo>
                  <a:cubicBezTo>
                    <a:pt x="3490" y="152"/>
                    <a:pt x="3470" y="161"/>
                    <a:pt x="3451" y="166"/>
                  </a:cubicBezTo>
                  <a:cubicBezTo>
                    <a:pt x="3436" y="169"/>
                    <a:pt x="3436" y="176"/>
                    <a:pt x="3436" y="188"/>
                  </a:cubicBezTo>
                  <a:cubicBezTo>
                    <a:pt x="3435" y="202"/>
                    <a:pt x="3424" y="212"/>
                    <a:pt x="3415" y="212"/>
                  </a:cubicBezTo>
                  <a:cubicBezTo>
                    <a:pt x="3412" y="212"/>
                    <a:pt x="3410" y="211"/>
                    <a:pt x="3408" y="210"/>
                  </a:cubicBezTo>
                  <a:cubicBezTo>
                    <a:pt x="3393" y="200"/>
                    <a:pt x="3377" y="186"/>
                    <a:pt x="3362" y="175"/>
                  </a:cubicBezTo>
                  <a:lnTo>
                    <a:pt x="3308" y="235"/>
                  </a:lnTo>
                  <a:cubicBezTo>
                    <a:pt x="3303" y="244"/>
                    <a:pt x="3298" y="253"/>
                    <a:pt x="3292" y="261"/>
                  </a:cubicBezTo>
                  <a:cubicBezTo>
                    <a:pt x="3286" y="257"/>
                    <a:pt x="3282" y="252"/>
                    <a:pt x="3277" y="252"/>
                  </a:cubicBezTo>
                  <a:cubicBezTo>
                    <a:pt x="3274" y="252"/>
                    <a:pt x="3271" y="254"/>
                    <a:pt x="3268" y="261"/>
                  </a:cubicBezTo>
                  <a:cubicBezTo>
                    <a:pt x="3262" y="259"/>
                    <a:pt x="3258" y="258"/>
                    <a:pt x="3253" y="258"/>
                  </a:cubicBezTo>
                  <a:cubicBezTo>
                    <a:pt x="3237" y="258"/>
                    <a:pt x="3232" y="277"/>
                    <a:pt x="3224" y="291"/>
                  </a:cubicBezTo>
                  <a:cubicBezTo>
                    <a:pt x="3224" y="294"/>
                    <a:pt x="3230" y="300"/>
                    <a:pt x="3233" y="304"/>
                  </a:cubicBezTo>
                  <a:cubicBezTo>
                    <a:pt x="3193" y="319"/>
                    <a:pt x="3200" y="338"/>
                    <a:pt x="3228" y="360"/>
                  </a:cubicBezTo>
                  <a:cubicBezTo>
                    <a:pt x="3231" y="361"/>
                    <a:pt x="3230" y="369"/>
                    <a:pt x="3230" y="373"/>
                  </a:cubicBezTo>
                  <a:cubicBezTo>
                    <a:pt x="3230" y="379"/>
                    <a:pt x="3228" y="388"/>
                    <a:pt x="3225" y="391"/>
                  </a:cubicBezTo>
                  <a:cubicBezTo>
                    <a:pt x="3224" y="392"/>
                    <a:pt x="3223" y="392"/>
                    <a:pt x="3221" y="392"/>
                  </a:cubicBezTo>
                  <a:cubicBezTo>
                    <a:pt x="3217" y="392"/>
                    <a:pt x="3212" y="390"/>
                    <a:pt x="3208" y="388"/>
                  </a:cubicBezTo>
                  <a:cubicBezTo>
                    <a:pt x="3202" y="385"/>
                    <a:pt x="3197" y="379"/>
                    <a:pt x="3193" y="376"/>
                  </a:cubicBezTo>
                  <a:cubicBezTo>
                    <a:pt x="3193" y="376"/>
                    <a:pt x="3192" y="376"/>
                    <a:pt x="3192" y="376"/>
                  </a:cubicBezTo>
                  <a:cubicBezTo>
                    <a:pt x="3183" y="376"/>
                    <a:pt x="3140" y="391"/>
                    <a:pt x="3142" y="394"/>
                  </a:cubicBezTo>
                  <a:cubicBezTo>
                    <a:pt x="3143" y="397"/>
                    <a:pt x="3150" y="398"/>
                    <a:pt x="3150" y="403"/>
                  </a:cubicBezTo>
                  <a:cubicBezTo>
                    <a:pt x="3152" y="410"/>
                    <a:pt x="3152" y="417"/>
                    <a:pt x="3150" y="426"/>
                  </a:cubicBezTo>
                  <a:cubicBezTo>
                    <a:pt x="3150" y="426"/>
                    <a:pt x="3145" y="428"/>
                    <a:pt x="3142" y="428"/>
                  </a:cubicBezTo>
                  <a:cubicBezTo>
                    <a:pt x="3141" y="428"/>
                    <a:pt x="3140" y="428"/>
                    <a:pt x="3140" y="428"/>
                  </a:cubicBezTo>
                  <a:cubicBezTo>
                    <a:pt x="3136" y="425"/>
                    <a:pt x="3131" y="419"/>
                    <a:pt x="3130" y="413"/>
                  </a:cubicBezTo>
                  <a:lnTo>
                    <a:pt x="3124" y="364"/>
                  </a:lnTo>
                  <a:cubicBezTo>
                    <a:pt x="3123" y="351"/>
                    <a:pt x="3119" y="348"/>
                    <a:pt x="3113" y="348"/>
                  </a:cubicBezTo>
                  <a:cubicBezTo>
                    <a:pt x="3107" y="348"/>
                    <a:pt x="3100" y="351"/>
                    <a:pt x="3094" y="351"/>
                  </a:cubicBezTo>
                  <a:cubicBezTo>
                    <a:pt x="3090" y="351"/>
                    <a:pt x="3088" y="350"/>
                    <a:pt x="3086" y="347"/>
                  </a:cubicBezTo>
                  <a:lnTo>
                    <a:pt x="3083" y="341"/>
                  </a:lnTo>
                  <a:cubicBezTo>
                    <a:pt x="3086" y="319"/>
                    <a:pt x="3071" y="308"/>
                    <a:pt x="3056" y="298"/>
                  </a:cubicBezTo>
                  <a:cubicBezTo>
                    <a:pt x="3039" y="288"/>
                    <a:pt x="3033" y="275"/>
                    <a:pt x="3033" y="254"/>
                  </a:cubicBezTo>
                  <a:cubicBezTo>
                    <a:pt x="3033" y="245"/>
                    <a:pt x="3031" y="235"/>
                    <a:pt x="3030" y="226"/>
                  </a:cubicBezTo>
                  <a:cubicBezTo>
                    <a:pt x="3027" y="220"/>
                    <a:pt x="3021" y="214"/>
                    <a:pt x="3017" y="207"/>
                  </a:cubicBezTo>
                  <a:cubicBezTo>
                    <a:pt x="3012" y="213"/>
                    <a:pt x="3003" y="220"/>
                    <a:pt x="3003" y="225"/>
                  </a:cubicBezTo>
                  <a:cubicBezTo>
                    <a:pt x="3006" y="254"/>
                    <a:pt x="2994" y="267"/>
                    <a:pt x="2968" y="270"/>
                  </a:cubicBezTo>
                  <a:cubicBezTo>
                    <a:pt x="2950" y="272"/>
                    <a:pt x="2958" y="286"/>
                    <a:pt x="2959" y="295"/>
                  </a:cubicBezTo>
                  <a:cubicBezTo>
                    <a:pt x="2959" y="308"/>
                    <a:pt x="2964" y="311"/>
                    <a:pt x="2972" y="311"/>
                  </a:cubicBezTo>
                  <a:cubicBezTo>
                    <a:pt x="2975" y="311"/>
                    <a:pt x="2978" y="311"/>
                    <a:pt x="2981" y="310"/>
                  </a:cubicBezTo>
                  <a:cubicBezTo>
                    <a:pt x="2986" y="308"/>
                    <a:pt x="2992" y="304"/>
                    <a:pt x="2997" y="303"/>
                  </a:cubicBezTo>
                  <a:lnTo>
                    <a:pt x="3019" y="292"/>
                  </a:lnTo>
                  <a:cubicBezTo>
                    <a:pt x="3022" y="303"/>
                    <a:pt x="3031" y="319"/>
                    <a:pt x="3027" y="323"/>
                  </a:cubicBezTo>
                  <a:cubicBezTo>
                    <a:pt x="3006" y="348"/>
                    <a:pt x="3022" y="360"/>
                    <a:pt x="3040" y="372"/>
                  </a:cubicBezTo>
                  <a:cubicBezTo>
                    <a:pt x="3044" y="375"/>
                    <a:pt x="3049" y="377"/>
                    <a:pt x="3056" y="377"/>
                  </a:cubicBezTo>
                  <a:cubicBezTo>
                    <a:pt x="3057" y="377"/>
                    <a:pt x="3059" y="377"/>
                    <a:pt x="3061" y="377"/>
                  </a:cubicBezTo>
                  <a:lnTo>
                    <a:pt x="3061" y="377"/>
                  </a:lnTo>
                  <a:cubicBezTo>
                    <a:pt x="3061" y="377"/>
                    <a:pt x="3061" y="377"/>
                    <a:pt x="3061" y="378"/>
                  </a:cubicBezTo>
                  <a:lnTo>
                    <a:pt x="3063" y="380"/>
                  </a:lnTo>
                  <a:lnTo>
                    <a:pt x="3063" y="380"/>
                  </a:lnTo>
                  <a:cubicBezTo>
                    <a:pt x="3063" y="378"/>
                    <a:pt x="3064" y="377"/>
                    <a:pt x="3064" y="376"/>
                  </a:cubicBezTo>
                  <a:lnTo>
                    <a:pt x="3064" y="376"/>
                  </a:lnTo>
                  <a:cubicBezTo>
                    <a:pt x="3063" y="376"/>
                    <a:pt x="3062" y="377"/>
                    <a:pt x="3061" y="377"/>
                  </a:cubicBezTo>
                  <a:lnTo>
                    <a:pt x="3061" y="377"/>
                  </a:lnTo>
                  <a:cubicBezTo>
                    <a:pt x="3062" y="375"/>
                    <a:pt x="3063" y="374"/>
                    <a:pt x="3064" y="374"/>
                  </a:cubicBezTo>
                  <a:lnTo>
                    <a:pt x="3064" y="374"/>
                  </a:lnTo>
                  <a:cubicBezTo>
                    <a:pt x="3064" y="374"/>
                    <a:pt x="3064" y="374"/>
                    <a:pt x="3064" y="376"/>
                  </a:cubicBezTo>
                  <a:cubicBezTo>
                    <a:pt x="3067" y="373"/>
                    <a:pt x="3069" y="372"/>
                    <a:pt x="3070" y="372"/>
                  </a:cubicBezTo>
                  <a:cubicBezTo>
                    <a:pt x="3072" y="372"/>
                    <a:pt x="3072" y="373"/>
                    <a:pt x="3072" y="373"/>
                  </a:cubicBezTo>
                  <a:lnTo>
                    <a:pt x="3067" y="382"/>
                  </a:lnTo>
                  <a:lnTo>
                    <a:pt x="3063" y="380"/>
                  </a:lnTo>
                  <a:lnTo>
                    <a:pt x="3063" y="380"/>
                  </a:lnTo>
                  <a:cubicBezTo>
                    <a:pt x="3063" y="390"/>
                    <a:pt x="3064" y="397"/>
                    <a:pt x="3073" y="408"/>
                  </a:cubicBezTo>
                  <a:lnTo>
                    <a:pt x="3073" y="408"/>
                  </a:lnTo>
                  <a:cubicBezTo>
                    <a:pt x="3074" y="407"/>
                    <a:pt x="3075" y="406"/>
                    <a:pt x="3075" y="406"/>
                  </a:cubicBezTo>
                  <a:cubicBezTo>
                    <a:pt x="3078" y="403"/>
                    <a:pt x="3087" y="400"/>
                    <a:pt x="3087" y="400"/>
                  </a:cubicBezTo>
                  <a:cubicBezTo>
                    <a:pt x="3096" y="409"/>
                    <a:pt x="3103" y="422"/>
                    <a:pt x="3089" y="422"/>
                  </a:cubicBezTo>
                  <a:cubicBezTo>
                    <a:pt x="3089" y="422"/>
                    <a:pt x="3088" y="422"/>
                    <a:pt x="3087" y="422"/>
                  </a:cubicBezTo>
                  <a:lnTo>
                    <a:pt x="3087" y="422"/>
                  </a:lnTo>
                  <a:cubicBezTo>
                    <a:pt x="3106" y="464"/>
                    <a:pt x="3102" y="489"/>
                    <a:pt x="3099" y="514"/>
                  </a:cubicBezTo>
                  <a:cubicBezTo>
                    <a:pt x="3099" y="514"/>
                    <a:pt x="3092" y="519"/>
                    <a:pt x="3088" y="519"/>
                  </a:cubicBezTo>
                  <a:cubicBezTo>
                    <a:pt x="3088" y="519"/>
                    <a:pt x="3087" y="519"/>
                    <a:pt x="3087" y="519"/>
                  </a:cubicBezTo>
                  <a:cubicBezTo>
                    <a:pt x="3083" y="516"/>
                    <a:pt x="3075" y="510"/>
                    <a:pt x="3075" y="508"/>
                  </a:cubicBezTo>
                  <a:cubicBezTo>
                    <a:pt x="3084" y="477"/>
                    <a:pt x="3095" y="446"/>
                    <a:pt x="3068" y="420"/>
                  </a:cubicBezTo>
                  <a:lnTo>
                    <a:pt x="3068" y="420"/>
                  </a:lnTo>
                  <a:cubicBezTo>
                    <a:pt x="3057" y="421"/>
                    <a:pt x="3054" y="425"/>
                    <a:pt x="3055" y="431"/>
                  </a:cubicBezTo>
                  <a:cubicBezTo>
                    <a:pt x="3055" y="461"/>
                    <a:pt x="3064" y="491"/>
                    <a:pt x="3061" y="523"/>
                  </a:cubicBezTo>
                  <a:cubicBezTo>
                    <a:pt x="3031" y="516"/>
                    <a:pt x="3042" y="467"/>
                    <a:pt x="3009" y="467"/>
                  </a:cubicBezTo>
                  <a:cubicBezTo>
                    <a:pt x="3008" y="467"/>
                    <a:pt x="3007" y="467"/>
                    <a:pt x="3006" y="467"/>
                  </a:cubicBezTo>
                  <a:cubicBezTo>
                    <a:pt x="3014" y="431"/>
                    <a:pt x="2964" y="403"/>
                    <a:pt x="2989" y="361"/>
                  </a:cubicBezTo>
                  <a:cubicBezTo>
                    <a:pt x="3000" y="345"/>
                    <a:pt x="2984" y="335"/>
                    <a:pt x="2974" y="330"/>
                  </a:cubicBezTo>
                  <a:cubicBezTo>
                    <a:pt x="2971" y="329"/>
                    <a:pt x="2969" y="329"/>
                    <a:pt x="2968" y="329"/>
                  </a:cubicBezTo>
                  <a:cubicBezTo>
                    <a:pt x="2958" y="329"/>
                    <a:pt x="2968" y="347"/>
                    <a:pt x="2962" y="350"/>
                  </a:cubicBezTo>
                  <a:cubicBezTo>
                    <a:pt x="2958" y="351"/>
                    <a:pt x="2952" y="353"/>
                    <a:pt x="2947" y="353"/>
                  </a:cubicBezTo>
                  <a:cubicBezTo>
                    <a:pt x="2944" y="353"/>
                    <a:pt x="2942" y="352"/>
                    <a:pt x="2942" y="351"/>
                  </a:cubicBezTo>
                  <a:cubicBezTo>
                    <a:pt x="2937" y="342"/>
                    <a:pt x="2934" y="330"/>
                    <a:pt x="2926" y="330"/>
                  </a:cubicBezTo>
                  <a:cubicBezTo>
                    <a:pt x="2923" y="330"/>
                    <a:pt x="2920" y="332"/>
                    <a:pt x="2916" y="335"/>
                  </a:cubicBezTo>
                  <a:cubicBezTo>
                    <a:pt x="2902" y="347"/>
                    <a:pt x="2919" y="355"/>
                    <a:pt x="2927" y="366"/>
                  </a:cubicBezTo>
                  <a:cubicBezTo>
                    <a:pt x="2930" y="370"/>
                    <a:pt x="2925" y="382"/>
                    <a:pt x="2921" y="391"/>
                  </a:cubicBezTo>
                  <a:cubicBezTo>
                    <a:pt x="2919" y="395"/>
                    <a:pt x="2909" y="400"/>
                    <a:pt x="2909" y="400"/>
                  </a:cubicBezTo>
                  <a:lnTo>
                    <a:pt x="2818" y="332"/>
                  </a:lnTo>
                  <a:cubicBezTo>
                    <a:pt x="2796" y="317"/>
                    <a:pt x="2793" y="291"/>
                    <a:pt x="2783" y="269"/>
                  </a:cubicBezTo>
                  <a:cubicBezTo>
                    <a:pt x="2780" y="264"/>
                    <a:pt x="2775" y="260"/>
                    <a:pt x="2772" y="255"/>
                  </a:cubicBezTo>
                  <a:cubicBezTo>
                    <a:pt x="2768" y="261"/>
                    <a:pt x="2762" y="267"/>
                    <a:pt x="2761" y="273"/>
                  </a:cubicBezTo>
                  <a:cubicBezTo>
                    <a:pt x="2761" y="288"/>
                    <a:pt x="2762" y="304"/>
                    <a:pt x="2763" y="319"/>
                  </a:cubicBezTo>
                  <a:cubicBezTo>
                    <a:pt x="2763" y="330"/>
                    <a:pt x="2725" y="373"/>
                    <a:pt x="2713" y="373"/>
                  </a:cubicBezTo>
                  <a:cubicBezTo>
                    <a:pt x="2713" y="373"/>
                    <a:pt x="2712" y="373"/>
                    <a:pt x="2712" y="373"/>
                  </a:cubicBezTo>
                  <a:cubicBezTo>
                    <a:pt x="2703" y="370"/>
                    <a:pt x="2694" y="364"/>
                    <a:pt x="2690" y="357"/>
                  </a:cubicBezTo>
                  <a:cubicBezTo>
                    <a:pt x="2672" y="329"/>
                    <a:pt x="2671" y="326"/>
                    <a:pt x="2660" y="322"/>
                  </a:cubicBezTo>
                  <a:lnTo>
                    <a:pt x="2646" y="317"/>
                  </a:lnTo>
                  <a:lnTo>
                    <a:pt x="2646" y="317"/>
                  </a:lnTo>
                  <a:cubicBezTo>
                    <a:pt x="2647" y="323"/>
                    <a:pt x="2646" y="332"/>
                    <a:pt x="2649" y="335"/>
                  </a:cubicBezTo>
                  <a:cubicBezTo>
                    <a:pt x="2655" y="344"/>
                    <a:pt x="2669" y="351"/>
                    <a:pt x="2647" y="354"/>
                  </a:cubicBezTo>
                  <a:cubicBezTo>
                    <a:pt x="2622" y="357"/>
                    <a:pt x="2622" y="355"/>
                    <a:pt x="2625" y="372"/>
                  </a:cubicBezTo>
                  <a:lnTo>
                    <a:pt x="2634" y="432"/>
                  </a:lnTo>
                  <a:cubicBezTo>
                    <a:pt x="2635" y="444"/>
                    <a:pt x="2638" y="453"/>
                    <a:pt x="2650" y="453"/>
                  </a:cubicBezTo>
                  <a:cubicBezTo>
                    <a:pt x="2651" y="453"/>
                    <a:pt x="2652" y="453"/>
                    <a:pt x="2653" y="453"/>
                  </a:cubicBezTo>
                  <a:cubicBezTo>
                    <a:pt x="2653" y="453"/>
                    <a:pt x="2654" y="452"/>
                    <a:pt x="2654" y="452"/>
                  </a:cubicBezTo>
                  <a:cubicBezTo>
                    <a:pt x="2658" y="452"/>
                    <a:pt x="2662" y="465"/>
                    <a:pt x="2666" y="470"/>
                  </a:cubicBezTo>
                  <a:cubicBezTo>
                    <a:pt x="2660" y="473"/>
                    <a:pt x="2656" y="478"/>
                    <a:pt x="2650" y="479"/>
                  </a:cubicBezTo>
                  <a:cubicBezTo>
                    <a:pt x="2647" y="480"/>
                    <a:pt x="2644" y="480"/>
                    <a:pt x="2641" y="480"/>
                  </a:cubicBezTo>
                  <a:cubicBezTo>
                    <a:pt x="2626" y="480"/>
                    <a:pt x="2617" y="470"/>
                    <a:pt x="2610" y="454"/>
                  </a:cubicBezTo>
                  <a:cubicBezTo>
                    <a:pt x="2597" y="420"/>
                    <a:pt x="2574" y="388"/>
                    <a:pt x="2594" y="348"/>
                  </a:cubicBezTo>
                  <a:cubicBezTo>
                    <a:pt x="2594" y="348"/>
                    <a:pt x="2587" y="336"/>
                    <a:pt x="2583" y="336"/>
                  </a:cubicBezTo>
                  <a:cubicBezTo>
                    <a:pt x="2582" y="336"/>
                    <a:pt x="2581" y="336"/>
                    <a:pt x="2581" y="336"/>
                  </a:cubicBezTo>
                  <a:cubicBezTo>
                    <a:pt x="2576" y="336"/>
                    <a:pt x="2568" y="341"/>
                    <a:pt x="2568" y="344"/>
                  </a:cubicBezTo>
                  <a:lnTo>
                    <a:pt x="2569" y="442"/>
                  </a:lnTo>
                  <a:lnTo>
                    <a:pt x="2575" y="483"/>
                  </a:lnTo>
                  <a:cubicBezTo>
                    <a:pt x="2575" y="485"/>
                    <a:pt x="2565" y="489"/>
                    <a:pt x="2560" y="492"/>
                  </a:cubicBezTo>
                  <a:cubicBezTo>
                    <a:pt x="2559" y="488"/>
                    <a:pt x="2556" y="483"/>
                    <a:pt x="2556" y="479"/>
                  </a:cubicBezTo>
                  <a:cubicBezTo>
                    <a:pt x="2556" y="476"/>
                    <a:pt x="2558" y="473"/>
                    <a:pt x="2559" y="469"/>
                  </a:cubicBezTo>
                  <a:cubicBezTo>
                    <a:pt x="2528" y="469"/>
                    <a:pt x="2521" y="426"/>
                    <a:pt x="2484" y="423"/>
                  </a:cubicBezTo>
                  <a:lnTo>
                    <a:pt x="2484" y="423"/>
                  </a:lnTo>
                  <a:cubicBezTo>
                    <a:pt x="2493" y="436"/>
                    <a:pt x="2500" y="445"/>
                    <a:pt x="2505" y="456"/>
                  </a:cubicBezTo>
                  <a:cubicBezTo>
                    <a:pt x="2507" y="460"/>
                    <a:pt x="2505" y="469"/>
                    <a:pt x="2502" y="473"/>
                  </a:cubicBezTo>
                  <a:cubicBezTo>
                    <a:pt x="2502" y="475"/>
                    <a:pt x="2497" y="477"/>
                    <a:pt x="2494" y="477"/>
                  </a:cubicBezTo>
                  <a:cubicBezTo>
                    <a:pt x="2492" y="477"/>
                    <a:pt x="2491" y="477"/>
                    <a:pt x="2490" y="476"/>
                  </a:cubicBezTo>
                  <a:cubicBezTo>
                    <a:pt x="2481" y="472"/>
                    <a:pt x="2472" y="460"/>
                    <a:pt x="2463" y="458"/>
                  </a:cubicBezTo>
                  <a:cubicBezTo>
                    <a:pt x="2438" y="456"/>
                    <a:pt x="2435" y="448"/>
                    <a:pt x="2453" y="431"/>
                  </a:cubicBezTo>
                  <a:cubicBezTo>
                    <a:pt x="2469" y="413"/>
                    <a:pt x="2443" y="413"/>
                    <a:pt x="2441" y="400"/>
                  </a:cubicBezTo>
                  <a:cubicBezTo>
                    <a:pt x="2441" y="391"/>
                    <a:pt x="2438" y="389"/>
                    <a:pt x="2433" y="389"/>
                  </a:cubicBezTo>
                  <a:cubicBezTo>
                    <a:pt x="2428" y="389"/>
                    <a:pt x="2421" y="392"/>
                    <a:pt x="2416" y="394"/>
                  </a:cubicBezTo>
                  <a:cubicBezTo>
                    <a:pt x="2410" y="395"/>
                    <a:pt x="2405" y="407"/>
                    <a:pt x="2406" y="411"/>
                  </a:cubicBezTo>
                  <a:cubicBezTo>
                    <a:pt x="2407" y="428"/>
                    <a:pt x="2409" y="439"/>
                    <a:pt x="2390" y="441"/>
                  </a:cubicBezTo>
                  <a:cubicBezTo>
                    <a:pt x="2379" y="442"/>
                    <a:pt x="2374" y="442"/>
                    <a:pt x="2363" y="445"/>
                  </a:cubicBezTo>
                  <a:cubicBezTo>
                    <a:pt x="2343" y="445"/>
                    <a:pt x="2347" y="458"/>
                    <a:pt x="2349" y="473"/>
                  </a:cubicBezTo>
                  <a:cubicBezTo>
                    <a:pt x="2350" y="479"/>
                    <a:pt x="2346" y="483"/>
                    <a:pt x="2344" y="489"/>
                  </a:cubicBezTo>
                  <a:cubicBezTo>
                    <a:pt x="2341" y="483"/>
                    <a:pt x="2340" y="476"/>
                    <a:pt x="2335" y="473"/>
                  </a:cubicBezTo>
                  <a:cubicBezTo>
                    <a:pt x="2332" y="471"/>
                    <a:pt x="2326" y="469"/>
                    <a:pt x="2321" y="469"/>
                  </a:cubicBezTo>
                  <a:cubicBezTo>
                    <a:pt x="2319" y="469"/>
                    <a:pt x="2316" y="470"/>
                    <a:pt x="2315" y="472"/>
                  </a:cubicBezTo>
                  <a:cubicBezTo>
                    <a:pt x="2307" y="476"/>
                    <a:pt x="2304" y="486"/>
                    <a:pt x="2299" y="492"/>
                  </a:cubicBezTo>
                  <a:cubicBezTo>
                    <a:pt x="2292" y="500"/>
                    <a:pt x="2282" y="504"/>
                    <a:pt x="2274" y="504"/>
                  </a:cubicBezTo>
                  <a:cubicBezTo>
                    <a:pt x="2268" y="504"/>
                    <a:pt x="2263" y="502"/>
                    <a:pt x="2262" y="497"/>
                  </a:cubicBezTo>
                  <a:cubicBezTo>
                    <a:pt x="2257" y="485"/>
                    <a:pt x="2246" y="467"/>
                    <a:pt x="2272" y="460"/>
                  </a:cubicBezTo>
                  <a:cubicBezTo>
                    <a:pt x="2281" y="458"/>
                    <a:pt x="2290" y="444"/>
                    <a:pt x="2304" y="441"/>
                  </a:cubicBezTo>
                  <a:cubicBezTo>
                    <a:pt x="2307" y="441"/>
                    <a:pt x="2312" y="429"/>
                    <a:pt x="2313" y="422"/>
                  </a:cubicBezTo>
                  <a:cubicBezTo>
                    <a:pt x="2313" y="416"/>
                    <a:pt x="2309" y="410"/>
                    <a:pt x="2307" y="403"/>
                  </a:cubicBezTo>
                  <a:cubicBezTo>
                    <a:pt x="2302" y="408"/>
                    <a:pt x="2294" y="413"/>
                    <a:pt x="2291" y="419"/>
                  </a:cubicBezTo>
                  <a:cubicBezTo>
                    <a:pt x="2284" y="432"/>
                    <a:pt x="2275" y="436"/>
                    <a:pt x="2263" y="436"/>
                  </a:cubicBezTo>
                  <a:cubicBezTo>
                    <a:pt x="2260" y="436"/>
                    <a:pt x="2257" y="435"/>
                    <a:pt x="2253" y="435"/>
                  </a:cubicBezTo>
                  <a:lnTo>
                    <a:pt x="2256" y="407"/>
                  </a:lnTo>
                  <a:cubicBezTo>
                    <a:pt x="2256" y="401"/>
                    <a:pt x="2254" y="394"/>
                    <a:pt x="2251" y="388"/>
                  </a:cubicBezTo>
                  <a:cubicBezTo>
                    <a:pt x="2250" y="386"/>
                    <a:pt x="2247" y="384"/>
                    <a:pt x="2243" y="384"/>
                  </a:cubicBezTo>
                  <a:cubicBezTo>
                    <a:pt x="2242" y="384"/>
                    <a:pt x="2241" y="385"/>
                    <a:pt x="2240" y="385"/>
                  </a:cubicBezTo>
                  <a:cubicBezTo>
                    <a:pt x="2237" y="385"/>
                    <a:pt x="2229" y="388"/>
                    <a:pt x="2229" y="391"/>
                  </a:cubicBezTo>
                  <a:cubicBezTo>
                    <a:pt x="2229" y="400"/>
                    <a:pt x="2234" y="410"/>
                    <a:pt x="2231" y="417"/>
                  </a:cubicBezTo>
                  <a:cubicBezTo>
                    <a:pt x="2229" y="423"/>
                    <a:pt x="2215" y="431"/>
                    <a:pt x="2215" y="431"/>
                  </a:cubicBezTo>
                  <a:cubicBezTo>
                    <a:pt x="2208" y="424"/>
                    <a:pt x="2202" y="421"/>
                    <a:pt x="2197" y="421"/>
                  </a:cubicBezTo>
                  <a:cubicBezTo>
                    <a:pt x="2188" y="421"/>
                    <a:pt x="2181" y="430"/>
                    <a:pt x="2174" y="441"/>
                  </a:cubicBezTo>
                  <a:cubicBezTo>
                    <a:pt x="2168" y="450"/>
                    <a:pt x="2153" y="454"/>
                    <a:pt x="2143" y="458"/>
                  </a:cubicBezTo>
                  <a:cubicBezTo>
                    <a:pt x="2132" y="463"/>
                    <a:pt x="2118" y="460"/>
                    <a:pt x="2123" y="478"/>
                  </a:cubicBezTo>
                  <a:cubicBezTo>
                    <a:pt x="2125" y="485"/>
                    <a:pt x="2125" y="503"/>
                    <a:pt x="2130" y="503"/>
                  </a:cubicBezTo>
                  <a:cubicBezTo>
                    <a:pt x="2133" y="503"/>
                    <a:pt x="2137" y="498"/>
                    <a:pt x="2144" y="486"/>
                  </a:cubicBezTo>
                  <a:cubicBezTo>
                    <a:pt x="2179" y="498"/>
                    <a:pt x="2190" y="522"/>
                    <a:pt x="2181" y="564"/>
                  </a:cubicBezTo>
                  <a:lnTo>
                    <a:pt x="2194" y="561"/>
                  </a:lnTo>
                  <a:lnTo>
                    <a:pt x="2218" y="561"/>
                  </a:lnTo>
                  <a:cubicBezTo>
                    <a:pt x="2213" y="566"/>
                    <a:pt x="2206" y="569"/>
                    <a:pt x="2203" y="575"/>
                  </a:cubicBezTo>
                  <a:cubicBezTo>
                    <a:pt x="2196" y="585"/>
                    <a:pt x="2197" y="597"/>
                    <a:pt x="2210" y="600"/>
                  </a:cubicBezTo>
                  <a:cubicBezTo>
                    <a:pt x="2232" y="607"/>
                    <a:pt x="2259" y="604"/>
                    <a:pt x="2277" y="631"/>
                  </a:cubicBezTo>
                  <a:cubicBezTo>
                    <a:pt x="2281" y="632"/>
                    <a:pt x="2284" y="635"/>
                    <a:pt x="2287" y="636"/>
                  </a:cubicBezTo>
                  <a:cubicBezTo>
                    <a:pt x="2284" y="638"/>
                    <a:pt x="2279" y="641"/>
                    <a:pt x="2279" y="641"/>
                  </a:cubicBezTo>
                  <a:lnTo>
                    <a:pt x="2274" y="632"/>
                  </a:lnTo>
                  <a:lnTo>
                    <a:pt x="2274" y="632"/>
                  </a:lnTo>
                  <a:cubicBezTo>
                    <a:pt x="2247" y="645"/>
                    <a:pt x="2253" y="668"/>
                    <a:pt x="2259" y="689"/>
                  </a:cubicBezTo>
                  <a:cubicBezTo>
                    <a:pt x="2268" y="689"/>
                    <a:pt x="2277" y="685"/>
                    <a:pt x="2286" y="685"/>
                  </a:cubicBezTo>
                  <a:cubicBezTo>
                    <a:pt x="2291" y="685"/>
                    <a:pt x="2296" y="687"/>
                    <a:pt x="2302" y="692"/>
                  </a:cubicBezTo>
                  <a:cubicBezTo>
                    <a:pt x="2307" y="698"/>
                    <a:pt x="2315" y="712"/>
                    <a:pt x="2312" y="717"/>
                  </a:cubicBezTo>
                  <a:cubicBezTo>
                    <a:pt x="2305" y="737"/>
                    <a:pt x="2304" y="748"/>
                    <a:pt x="2319" y="748"/>
                  </a:cubicBezTo>
                  <a:cubicBezTo>
                    <a:pt x="2323" y="748"/>
                    <a:pt x="2326" y="748"/>
                    <a:pt x="2331" y="747"/>
                  </a:cubicBezTo>
                  <a:cubicBezTo>
                    <a:pt x="2334" y="746"/>
                    <a:pt x="2336" y="746"/>
                    <a:pt x="2339" y="746"/>
                  </a:cubicBezTo>
                  <a:cubicBezTo>
                    <a:pt x="2348" y="746"/>
                    <a:pt x="2352" y="752"/>
                    <a:pt x="2352" y="763"/>
                  </a:cubicBezTo>
                  <a:cubicBezTo>
                    <a:pt x="2352" y="782"/>
                    <a:pt x="2365" y="787"/>
                    <a:pt x="2375" y="792"/>
                  </a:cubicBezTo>
                  <a:cubicBezTo>
                    <a:pt x="2375" y="793"/>
                    <a:pt x="2376" y="793"/>
                    <a:pt x="2376" y="793"/>
                  </a:cubicBezTo>
                  <a:cubicBezTo>
                    <a:pt x="2381" y="793"/>
                    <a:pt x="2389" y="785"/>
                    <a:pt x="2396" y="782"/>
                  </a:cubicBezTo>
                  <a:cubicBezTo>
                    <a:pt x="2396" y="782"/>
                    <a:pt x="2397" y="782"/>
                    <a:pt x="2399" y="782"/>
                  </a:cubicBezTo>
                  <a:cubicBezTo>
                    <a:pt x="2401" y="782"/>
                    <a:pt x="2405" y="783"/>
                    <a:pt x="2406" y="785"/>
                  </a:cubicBezTo>
                  <a:cubicBezTo>
                    <a:pt x="2409" y="788"/>
                    <a:pt x="2409" y="795"/>
                    <a:pt x="2406" y="797"/>
                  </a:cubicBezTo>
                  <a:cubicBezTo>
                    <a:pt x="2403" y="801"/>
                    <a:pt x="2396" y="803"/>
                    <a:pt x="2391" y="806"/>
                  </a:cubicBezTo>
                  <a:cubicBezTo>
                    <a:pt x="2371" y="815"/>
                    <a:pt x="2354" y="823"/>
                    <a:pt x="2375" y="853"/>
                  </a:cubicBezTo>
                  <a:cubicBezTo>
                    <a:pt x="2385" y="869"/>
                    <a:pt x="2359" y="926"/>
                    <a:pt x="2344" y="926"/>
                  </a:cubicBezTo>
                  <a:cubicBezTo>
                    <a:pt x="2331" y="925"/>
                    <a:pt x="2316" y="915"/>
                    <a:pt x="2303" y="909"/>
                  </a:cubicBezTo>
                  <a:cubicBezTo>
                    <a:pt x="2299" y="906"/>
                    <a:pt x="2296" y="900"/>
                    <a:pt x="2293" y="895"/>
                  </a:cubicBezTo>
                  <a:cubicBezTo>
                    <a:pt x="2291" y="903"/>
                    <a:pt x="2293" y="912"/>
                    <a:pt x="2290" y="915"/>
                  </a:cubicBezTo>
                  <a:cubicBezTo>
                    <a:pt x="2285" y="919"/>
                    <a:pt x="2278" y="922"/>
                    <a:pt x="2271" y="923"/>
                  </a:cubicBezTo>
                  <a:cubicBezTo>
                    <a:pt x="2271" y="923"/>
                    <a:pt x="2265" y="913"/>
                    <a:pt x="2265" y="907"/>
                  </a:cubicBezTo>
                  <a:cubicBezTo>
                    <a:pt x="2263" y="900"/>
                    <a:pt x="2266" y="894"/>
                    <a:pt x="2266" y="887"/>
                  </a:cubicBezTo>
                  <a:lnTo>
                    <a:pt x="2234" y="882"/>
                  </a:lnTo>
                  <a:cubicBezTo>
                    <a:pt x="2237" y="875"/>
                    <a:pt x="2251" y="866"/>
                    <a:pt x="2229" y="863"/>
                  </a:cubicBezTo>
                  <a:cubicBezTo>
                    <a:pt x="2219" y="863"/>
                    <a:pt x="2203" y="853"/>
                    <a:pt x="2200" y="842"/>
                  </a:cubicBezTo>
                  <a:cubicBezTo>
                    <a:pt x="2193" y="822"/>
                    <a:pt x="2193" y="798"/>
                    <a:pt x="2188" y="776"/>
                  </a:cubicBezTo>
                  <a:cubicBezTo>
                    <a:pt x="2222" y="759"/>
                    <a:pt x="2203" y="737"/>
                    <a:pt x="2190" y="714"/>
                  </a:cubicBezTo>
                  <a:cubicBezTo>
                    <a:pt x="2188" y="712"/>
                    <a:pt x="2188" y="706"/>
                    <a:pt x="2188" y="706"/>
                  </a:cubicBezTo>
                  <a:cubicBezTo>
                    <a:pt x="2201" y="701"/>
                    <a:pt x="2210" y="695"/>
                    <a:pt x="2204" y="678"/>
                  </a:cubicBezTo>
                  <a:cubicBezTo>
                    <a:pt x="2199" y="660"/>
                    <a:pt x="2188" y="651"/>
                    <a:pt x="2172" y="651"/>
                  </a:cubicBezTo>
                  <a:cubicBezTo>
                    <a:pt x="2156" y="650"/>
                    <a:pt x="2154" y="641"/>
                    <a:pt x="2157" y="629"/>
                  </a:cubicBezTo>
                  <a:lnTo>
                    <a:pt x="2181" y="564"/>
                  </a:lnTo>
                  <a:cubicBezTo>
                    <a:pt x="2163" y="548"/>
                    <a:pt x="2144" y="534"/>
                    <a:pt x="2116" y="510"/>
                  </a:cubicBezTo>
                  <a:lnTo>
                    <a:pt x="2116" y="510"/>
                  </a:lnTo>
                  <a:cubicBezTo>
                    <a:pt x="2121" y="529"/>
                    <a:pt x="2122" y="536"/>
                    <a:pt x="2123" y="545"/>
                  </a:cubicBezTo>
                  <a:cubicBezTo>
                    <a:pt x="2127" y="557"/>
                    <a:pt x="2121" y="564"/>
                    <a:pt x="2114" y="564"/>
                  </a:cubicBezTo>
                  <a:cubicBezTo>
                    <a:pt x="2112" y="564"/>
                    <a:pt x="2110" y="563"/>
                    <a:pt x="2107" y="561"/>
                  </a:cubicBezTo>
                  <a:cubicBezTo>
                    <a:pt x="2100" y="557"/>
                    <a:pt x="2096" y="555"/>
                    <a:pt x="2093" y="555"/>
                  </a:cubicBezTo>
                  <a:cubicBezTo>
                    <a:pt x="2088" y="555"/>
                    <a:pt x="2087" y="561"/>
                    <a:pt x="2088" y="573"/>
                  </a:cubicBezTo>
                  <a:cubicBezTo>
                    <a:pt x="2089" y="581"/>
                    <a:pt x="2084" y="585"/>
                    <a:pt x="2077" y="585"/>
                  </a:cubicBezTo>
                  <a:cubicBezTo>
                    <a:pt x="2073" y="585"/>
                    <a:pt x="2068" y="583"/>
                    <a:pt x="2065" y="579"/>
                  </a:cubicBezTo>
                  <a:cubicBezTo>
                    <a:pt x="2054" y="566"/>
                    <a:pt x="2048" y="550"/>
                    <a:pt x="2041" y="535"/>
                  </a:cubicBezTo>
                  <a:lnTo>
                    <a:pt x="2010" y="513"/>
                  </a:lnTo>
                  <a:cubicBezTo>
                    <a:pt x="1993" y="504"/>
                    <a:pt x="1982" y="499"/>
                    <a:pt x="1975" y="499"/>
                  </a:cubicBezTo>
                  <a:cubicBezTo>
                    <a:pt x="1963" y="499"/>
                    <a:pt x="1959" y="511"/>
                    <a:pt x="1948" y="541"/>
                  </a:cubicBezTo>
                  <a:cubicBezTo>
                    <a:pt x="1947" y="545"/>
                    <a:pt x="1948" y="550"/>
                    <a:pt x="1945" y="554"/>
                  </a:cubicBezTo>
                  <a:cubicBezTo>
                    <a:pt x="1941" y="562"/>
                    <a:pt x="1937" y="575"/>
                    <a:pt x="1927" y="575"/>
                  </a:cubicBezTo>
                  <a:cubicBezTo>
                    <a:pt x="1924" y="575"/>
                    <a:pt x="1921" y="574"/>
                    <a:pt x="1918" y="572"/>
                  </a:cubicBezTo>
                  <a:cubicBezTo>
                    <a:pt x="1906" y="564"/>
                    <a:pt x="1888" y="560"/>
                    <a:pt x="1901" y="536"/>
                  </a:cubicBezTo>
                  <a:cubicBezTo>
                    <a:pt x="1908" y="523"/>
                    <a:pt x="1906" y="513"/>
                    <a:pt x="1890" y="513"/>
                  </a:cubicBezTo>
                  <a:cubicBezTo>
                    <a:pt x="1889" y="513"/>
                    <a:pt x="1888" y="513"/>
                    <a:pt x="1887" y="513"/>
                  </a:cubicBezTo>
                  <a:cubicBezTo>
                    <a:pt x="1881" y="513"/>
                    <a:pt x="1873" y="504"/>
                    <a:pt x="1872" y="497"/>
                  </a:cubicBezTo>
                  <a:cubicBezTo>
                    <a:pt x="1866" y="483"/>
                    <a:pt x="1866" y="469"/>
                    <a:pt x="1860" y="457"/>
                  </a:cubicBezTo>
                  <a:cubicBezTo>
                    <a:pt x="1857" y="448"/>
                    <a:pt x="1847" y="444"/>
                    <a:pt x="1838" y="444"/>
                  </a:cubicBezTo>
                  <a:cubicBezTo>
                    <a:pt x="1830" y="444"/>
                    <a:pt x="1823" y="447"/>
                    <a:pt x="1819" y="453"/>
                  </a:cubicBezTo>
                  <a:cubicBezTo>
                    <a:pt x="1810" y="467"/>
                    <a:pt x="1791" y="483"/>
                    <a:pt x="1816" y="501"/>
                  </a:cubicBezTo>
                  <a:cubicBezTo>
                    <a:pt x="1819" y="503"/>
                    <a:pt x="1817" y="514"/>
                    <a:pt x="1813" y="517"/>
                  </a:cubicBezTo>
                  <a:cubicBezTo>
                    <a:pt x="1804" y="526"/>
                    <a:pt x="1794" y="536"/>
                    <a:pt x="1784" y="539"/>
                  </a:cubicBezTo>
                  <a:cubicBezTo>
                    <a:pt x="1783" y="539"/>
                    <a:pt x="1783" y="539"/>
                    <a:pt x="1783" y="539"/>
                  </a:cubicBezTo>
                  <a:cubicBezTo>
                    <a:pt x="1778" y="539"/>
                    <a:pt x="1770" y="524"/>
                    <a:pt x="1763" y="520"/>
                  </a:cubicBezTo>
                  <a:cubicBezTo>
                    <a:pt x="1754" y="516"/>
                    <a:pt x="1744" y="511"/>
                    <a:pt x="1734" y="511"/>
                  </a:cubicBezTo>
                  <a:cubicBezTo>
                    <a:pt x="1725" y="511"/>
                    <a:pt x="1710" y="513"/>
                    <a:pt x="1714" y="531"/>
                  </a:cubicBezTo>
                  <a:cubicBezTo>
                    <a:pt x="1732" y="582"/>
                    <a:pt x="1701" y="623"/>
                    <a:pt x="1687" y="666"/>
                  </a:cubicBezTo>
                  <a:cubicBezTo>
                    <a:pt x="1681" y="684"/>
                    <a:pt x="1675" y="697"/>
                    <a:pt x="1682" y="717"/>
                  </a:cubicBezTo>
                  <a:cubicBezTo>
                    <a:pt x="1687" y="735"/>
                    <a:pt x="1692" y="750"/>
                    <a:pt x="1712" y="759"/>
                  </a:cubicBezTo>
                  <a:cubicBezTo>
                    <a:pt x="1723" y="764"/>
                    <a:pt x="1741" y="769"/>
                    <a:pt x="1741" y="790"/>
                  </a:cubicBezTo>
                  <a:lnTo>
                    <a:pt x="1741" y="809"/>
                  </a:lnTo>
                  <a:cubicBezTo>
                    <a:pt x="1734" y="807"/>
                    <a:pt x="1720" y="807"/>
                    <a:pt x="1720" y="804"/>
                  </a:cubicBezTo>
                  <a:cubicBezTo>
                    <a:pt x="1718" y="793"/>
                    <a:pt x="1713" y="790"/>
                    <a:pt x="1708" y="790"/>
                  </a:cubicBezTo>
                  <a:cubicBezTo>
                    <a:pt x="1702" y="790"/>
                    <a:pt x="1696" y="793"/>
                    <a:pt x="1689" y="794"/>
                  </a:cubicBezTo>
                  <a:cubicBezTo>
                    <a:pt x="1695" y="807"/>
                    <a:pt x="1692" y="825"/>
                    <a:pt x="1709" y="835"/>
                  </a:cubicBezTo>
                  <a:cubicBezTo>
                    <a:pt x="1713" y="838"/>
                    <a:pt x="1713" y="850"/>
                    <a:pt x="1714" y="857"/>
                  </a:cubicBezTo>
                  <a:cubicBezTo>
                    <a:pt x="1710" y="858"/>
                    <a:pt x="1706" y="860"/>
                    <a:pt x="1702" y="860"/>
                  </a:cubicBezTo>
                  <a:cubicBezTo>
                    <a:pt x="1701" y="860"/>
                    <a:pt x="1699" y="860"/>
                    <a:pt x="1698" y="859"/>
                  </a:cubicBezTo>
                  <a:cubicBezTo>
                    <a:pt x="1693" y="855"/>
                    <a:pt x="1689" y="854"/>
                    <a:pt x="1687" y="854"/>
                  </a:cubicBezTo>
                  <a:cubicBezTo>
                    <a:pt x="1682" y="854"/>
                    <a:pt x="1682" y="860"/>
                    <a:pt x="1684" y="870"/>
                  </a:cubicBezTo>
                  <a:cubicBezTo>
                    <a:pt x="1685" y="879"/>
                    <a:pt x="1694" y="892"/>
                    <a:pt x="1678" y="897"/>
                  </a:cubicBezTo>
                  <a:cubicBezTo>
                    <a:pt x="1682" y="905"/>
                    <a:pt x="1678" y="921"/>
                    <a:pt x="1692" y="921"/>
                  </a:cubicBezTo>
                  <a:cubicBezTo>
                    <a:pt x="1693" y="921"/>
                    <a:pt x="1693" y="921"/>
                    <a:pt x="1694" y="920"/>
                  </a:cubicBezTo>
                  <a:cubicBezTo>
                    <a:pt x="1701" y="920"/>
                    <a:pt x="1708" y="917"/>
                    <a:pt x="1714" y="917"/>
                  </a:cubicBezTo>
                  <a:cubicBezTo>
                    <a:pt x="1715" y="917"/>
                    <a:pt x="1716" y="917"/>
                    <a:pt x="1717" y="917"/>
                  </a:cubicBezTo>
                  <a:cubicBezTo>
                    <a:pt x="1722" y="919"/>
                    <a:pt x="1723" y="928"/>
                    <a:pt x="1726" y="934"/>
                  </a:cubicBezTo>
                  <a:lnTo>
                    <a:pt x="1714" y="937"/>
                  </a:lnTo>
                  <a:lnTo>
                    <a:pt x="1706" y="935"/>
                  </a:lnTo>
                  <a:cubicBezTo>
                    <a:pt x="1703" y="965"/>
                    <a:pt x="1663" y="965"/>
                    <a:pt x="1664" y="982"/>
                  </a:cubicBezTo>
                  <a:cubicBezTo>
                    <a:pt x="1666" y="994"/>
                    <a:pt x="1671" y="997"/>
                    <a:pt x="1678" y="997"/>
                  </a:cubicBezTo>
                  <a:cubicBezTo>
                    <a:pt x="1685" y="997"/>
                    <a:pt x="1693" y="994"/>
                    <a:pt x="1701" y="994"/>
                  </a:cubicBezTo>
                  <a:cubicBezTo>
                    <a:pt x="1708" y="994"/>
                    <a:pt x="1715" y="996"/>
                    <a:pt x="1719" y="1004"/>
                  </a:cubicBezTo>
                  <a:cubicBezTo>
                    <a:pt x="1720" y="1006"/>
                    <a:pt x="1722" y="1007"/>
                    <a:pt x="1725" y="1007"/>
                  </a:cubicBezTo>
                  <a:cubicBezTo>
                    <a:pt x="1728" y="1007"/>
                    <a:pt x="1731" y="1007"/>
                    <a:pt x="1734" y="1005"/>
                  </a:cubicBezTo>
                  <a:lnTo>
                    <a:pt x="1734" y="1005"/>
                  </a:lnTo>
                  <a:lnTo>
                    <a:pt x="1736" y="1006"/>
                  </a:lnTo>
                  <a:lnTo>
                    <a:pt x="1736" y="1006"/>
                  </a:lnTo>
                  <a:cubicBezTo>
                    <a:pt x="1736" y="1005"/>
                    <a:pt x="1736" y="1004"/>
                    <a:pt x="1737" y="1003"/>
                  </a:cubicBezTo>
                  <a:lnTo>
                    <a:pt x="1737" y="1003"/>
                  </a:lnTo>
                  <a:cubicBezTo>
                    <a:pt x="1736" y="1003"/>
                    <a:pt x="1735" y="1004"/>
                    <a:pt x="1734" y="1005"/>
                  </a:cubicBezTo>
                  <a:lnTo>
                    <a:pt x="1734" y="1005"/>
                  </a:lnTo>
                  <a:lnTo>
                    <a:pt x="1734" y="1004"/>
                  </a:lnTo>
                  <a:cubicBezTo>
                    <a:pt x="1735" y="1002"/>
                    <a:pt x="1735" y="1001"/>
                    <a:pt x="1736" y="1001"/>
                  </a:cubicBezTo>
                  <a:cubicBezTo>
                    <a:pt x="1736" y="1001"/>
                    <a:pt x="1737" y="1001"/>
                    <a:pt x="1737" y="1003"/>
                  </a:cubicBezTo>
                  <a:cubicBezTo>
                    <a:pt x="1738" y="1000"/>
                    <a:pt x="1740" y="999"/>
                    <a:pt x="1741" y="999"/>
                  </a:cubicBezTo>
                  <a:cubicBezTo>
                    <a:pt x="1743" y="999"/>
                    <a:pt x="1744" y="1000"/>
                    <a:pt x="1744" y="1000"/>
                  </a:cubicBezTo>
                  <a:lnTo>
                    <a:pt x="1740" y="1009"/>
                  </a:lnTo>
                  <a:lnTo>
                    <a:pt x="1736" y="1006"/>
                  </a:lnTo>
                  <a:lnTo>
                    <a:pt x="1736" y="1006"/>
                  </a:lnTo>
                  <a:cubicBezTo>
                    <a:pt x="1733" y="1026"/>
                    <a:pt x="1732" y="1040"/>
                    <a:pt x="1734" y="1054"/>
                  </a:cubicBezTo>
                  <a:cubicBezTo>
                    <a:pt x="1737" y="1072"/>
                    <a:pt x="1742" y="1090"/>
                    <a:pt x="1748" y="1107"/>
                  </a:cubicBezTo>
                  <a:cubicBezTo>
                    <a:pt x="1759" y="1103"/>
                    <a:pt x="1775" y="1106"/>
                    <a:pt x="1767" y="1084"/>
                  </a:cubicBezTo>
                  <a:cubicBezTo>
                    <a:pt x="1762" y="1068"/>
                    <a:pt x="1762" y="1057"/>
                    <a:pt x="1779" y="1056"/>
                  </a:cubicBezTo>
                  <a:cubicBezTo>
                    <a:pt x="1797" y="1053"/>
                    <a:pt x="1800" y="1038"/>
                    <a:pt x="1803" y="1022"/>
                  </a:cubicBezTo>
                  <a:cubicBezTo>
                    <a:pt x="1804" y="1012"/>
                    <a:pt x="1809" y="1001"/>
                    <a:pt x="1815" y="985"/>
                  </a:cubicBezTo>
                  <a:cubicBezTo>
                    <a:pt x="1832" y="1013"/>
                    <a:pt x="1829" y="1037"/>
                    <a:pt x="1826" y="1060"/>
                  </a:cubicBezTo>
                  <a:cubicBezTo>
                    <a:pt x="1825" y="1066"/>
                    <a:pt x="1834" y="1075"/>
                    <a:pt x="1837" y="1082"/>
                  </a:cubicBezTo>
                  <a:lnTo>
                    <a:pt x="1853" y="1065"/>
                  </a:lnTo>
                  <a:lnTo>
                    <a:pt x="1840" y="960"/>
                  </a:lnTo>
                  <a:cubicBezTo>
                    <a:pt x="1840" y="957"/>
                    <a:pt x="1848" y="954"/>
                    <a:pt x="1853" y="950"/>
                  </a:cubicBezTo>
                  <a:cubicBezTo>
                    <a:pt x="1856" y="954"/>
                    <a:pt x="1859" y="959"/>
                    <a:pt x="1859" y="963"/>
                  </a:cubicBezTo>
                  <a:cubicBezTo>
                    <a:pt x="1860" y="970"/>
                    <a:pt x="1857" y="979"/>
                    <a:pt x="1859" y="988"/>
                  </a:cubicBezTo>
                  <a:cubicBezTo>
                    <a:pt x="1860" y="994"/>
                    <a:pt x="1865" y="1001"/>
                    <a:pt x="1869" y="1003"/>
                  </a:cubicBezTo>
                  <a:cubicBezTo>
                    <a:pt x="1869" y="1003"/>
                    <a:pt x="1870" y="1003"/>
                    <a:pt x="1870" y="1003"/>
                  </a:cubicBezTo>
                  <a:cubicBezTo>
                    <a:pt x="1875" y="1003"/>
                    <a:pt x="1881" y="998"/>
                    <a:pt x="1884" y="994"/>
                  </a:cubicBezTo>
                  <a:cubicBezTo>
                    <a:pt x="1895" y="982"/>
                    <a:pt x="1898" y="960"/>
                    <a:pt x="1888" y="951"/>
                  </a:cubicBezTo>
                  <a:cubicBezTo>
                    <a:pt x="1859" y="928"/>
                    <a:pt x="1869" y="913"/>
                    <a:pt x="1891" y="897"/>
                  </a:cubicBezTo>
                  <a:cubicBezTo>
                    <a:pt x="1898" y="892"/>
                    <a:pt x="1903" y="881"/>
                    <a:pt x="1909" y="870"/>
                  </a:cubicBezTo>
                  <a:lnTo>
                    <a:pt x="1909" y="870"/>
                  </a:lnTo>
                  <a:cubicBezTo>
                    <a:pt x="1879" y="875"/>
                    <a:pt x="1859" y="887"/>
                    <a:pt x="1848" y="906"/>
                  </a:cubicBezTo>
                  <a:cubicBezTo>
                    <a:pt x="1844" y="912"/>
                    <a:pt x="1842" y="919"/>
                    <a:pt x="1838" y="922"/>
                  </a:cubicBezTo>
                  <a:cubicBezTo>
                    <a:pt x="1832" y="925"/>
                    <a:pt x="1823" y="923"/>
                    <a:pt x="1816" y="925"/>
                  </a:cubicBezTo>
                  <a:cubicBezTo>
                    <a:pt x="1817" y="917"/>
                    <a:pt x="1817" y="909"/>
                    <a:pt x="1820" y="903"/>
                  </a:cubicBezTo>
                  <a:cubicBezTo>
                    <a:pt x="1826" y="894"/>
                    <a:pt x="1835" y="888"/>
                    <a:pt x="1841" y="879"/>
                  </a:cubicBezTo>
                  <a:cubicBezTo>
                    <a:pt x="1854" y="857"/>
                    <a:pt x="1853" y="845"/>
                    <a:pt x="1828" y="845"/>
                  </a:cubicBezTo>
                  <a:cubicBezTo>
                    <a:pt x="1798" y="844"/>
                    <a:pt x="1800" y="816"/>
                    <a:pt x="1804" y="812"/>
                  </a:cubicBezTo>
                  <a:cubicBezTo>
                    <a:pt x="1828" y="795"/>
                    <a:pt x="1820" y="790"/>
                    <a:pt x="1801" y="779"/>
                  </a:cubicBezTo>
                  <a:cubicBezTo>
                    <a:pt x="1795" y="776"/>
                    <a:pt x="1788" y="762"/>
                    <a:pt x="1790" y="760"/>
                  </a:cubicBezTo>
                  <a:cubicBezTo>
                    <a:pt x="1803" y="742"/>
                    <a:pt x="1790" y="725"/>
                    <a:pt x="1788" y="709"/>
                  </a:cubicBezTo>
                  <a:cubicBezTo>
                    <a:pt x="1788" y="704"/>
                    <a:pt x="1791" y="697"/>
                    <a:pt x="1791" y="697"/>
                  </a:cubicBezTo>
                  <a:cubicBezTo>
                    <a:pt x="1802" y="695"/>
                    <a:pt x="1813" y="687"/>
                    <a:pt x="1824" y="687"/>
                  </a:cubicBezTo>
                  <a:cubicBezTo>
                    <a:pt x="1829" y="687"/>
                    <a:pt x="1834" y="688"/>
                    <a:pt x="1840" y="692"/>
                  </a:cubicBezTo>
                  <a:cubicBezTo>
                    <a:pt x="1857" y="704"/>
                    <a:pt x="1865" y="720"/>
                    <a:pt x="1853" y="737"/>
                  </a:cubicBezTo>
                  <a:cubicBezTo>
                    <a:pt x="1841" y="756"/>
                    <a:pt x="1842" y="764"/>
                    <a:pt x="1862" y="776"/>
                  </a:cubicBezTo>
                  <a:cubicBezTo>
                    <a:pt x="1874" y="784"/>
                    <a:pt x="1882" y="799"/>
                    <a:pt x="1895" y="799"/>
                  </a:cubicBezTo>
                  <a:cubicBezTo>
                    <a:pt x="1899" y="799"/>
                    <a:pt x="1903" y="798"/>
                    <a:pt x="1907" y="795"/>
                  </a:cubicBezTo>
                  <a:cubicBezTo>
                    <a:pt x="1907" y="795"/>
                    <a:pt x="1920" y="809"/>
                    <a:pt x="1919" y="815"/>
                  </a:cubicBezTo>
                  <a:cubicBezTo>
                    <a:pt x="1912" y="851"/>
                    <a:pt x="1925" y="885"/>
                    <a:pt x="1932" y="919"/>
                  </a:cubicBezTo>
                  <a:cubicBezTo>
                    <a:pt x="1934" y="928"/>
                    <a:pt x="1934" y="937"/>
                    <a:pt x="1931" y="944"/>
                  </a:cubicBezTo>
                  <a:cubicBezTo>
                    <a:pt x="1922" y="970"/>
                    <a:pt x="1922" y="969"/>
                    <a:pt x="1940" y="972"/>
                  </a:cubicBezTo>
                  <a:cubicBezTo>
                    <a:pt x="1947" y="972"/>
                    <a:pt x="1954" y="975"/>
                    <a:pt x="1959" y="979"/>
                  </a:cubicBezTo>
                  <a:cubicBezTo>
                    <a:pt x="1969" y="990"/>
                    <a:pt x="1976" y="1003"/>
                    <a:pt x="1985" y="1015"/>
                  </a:cubicBezTo>
                  <a:cubicBezTo>
                    <a:pt x="2003" y="1002"/>
                    <a:pt x="2002" y="966"/>
                    <a:pt x="2029" y="966"/>
                  </a:cubicBezTo>
                  <a:cubicBezTo>
                    <a:pt x="2030" y="966"/>
                    <a:pt x="2032" y="966"/>
                    <a:pt x="2034" y="966"/>
                  </a:cubicBezTo>
                  <a:cubicBezTo>
                    <a:pt x="2028" y="944"/>
                    <a:pt x="2025" y="925"/>
                    <a:pt x="2021" y="907"/>
                  </a:cubicBezTo>
                  <a:cubicBezTo>
                    <a:pt x="2019" y="903"/>
                    <a:pt x="2026" y="892"/>
                    <a:pt x="2026" y="892"/>
                  </a:cubicBezTo>
                  <a:cubicBezTo>
                    <a:pt x="2034" y="892"/>
                    <a:pt x="2041" y="894"/>
                    <a:pt x="2048" y="898"/>
                  </a:cubicBezTo>
                  <a:cubicBezTo>
                    <a:pt x="2051" y="900"/>
                    <a:pt x="2054" y="907"/>
                    <a:pt x="2054" y="912"/>
                  </a:cubicBezTo>
                  <a:cubicBezTo>
                    <a:pt x="2048" y="929"/>
                    <a:pt x="2043" y="945"/>
                    <a:pt x="2034" y="966"/>
                  </a:cubicBezTo>
                  <a:cubicBezTo>
                    <a:pt x="2034" y="966"/>
                    <a:pt x="2035" y="966"/>
                    <a:pt x="2035" y="966"/>
                  </a:cubicBezTo>
                  <a:cubicBezTo>
                    <a:pt x="2039" y="966"/>
                    <a:pt x="2046" y="971"/>
                    <a:pt x="2049" y="971"/>
                  </a:cubicBezTo>
                  <a:cubicBezTo>
                    <a:pt x="2049" y="971"/>
                    <a:pt x="2050" y="971"/>
                    <a:pt x="2050" y="970"/>
                  </a:cubicBezTo>
                  <a:cubicBezTo>
                    <a:pt x="2060" y="965"/>
                    <a:pt x="2069" y="953"/>
                    <a:pt x="2079" y="951"/>
                  </a:cubicBezTo>
                  <a:cubicBezTo>
                    <a:pt x="2081" y="951"/>
                    <a:pt x="2082" y="951"/>
                    <a:pt x="2084" y="951"/>
                  </a:cubicBezTo>
                  <a:cubicBezTo>
                    <a:pt x="2093" y="951"/>
                    <a:pt x="2104" y="957"/>
                    <a:pt x="2113" y="957"/>
                  </a:cubicBezTo>
                  <a:cubicBezTo>
                    <a:pt x="2119" y="957"/>
                    <a:pt x="2131" y="944"/>
                    <a:pt x="2131" y="944"/>
                  </a:cubicBezTo>
                  <a:cubicBezTo>
                    <a:pt x="2115" y="919"/>
                    <a:pt x="2144" y="913"/>
                    <a:pt x="2146" y="898"/>
                  </a:cubicBezTo>
                  <a:cubicBezTo>
                    <a:pt x="2147" y="886"/>
                    <a:pt x="2149" y="879"/>
                    <a:pt x="2157" y="879"/>
                  </a:cubicBezTo>
                  <a:cubicBezTo>
                    <a:pt x="2159" y="879"/>
                    <a:pt x="2160" y="879"/>
                    <a:pt x="2162" y="879"/>
                  </a:cubicBezTo>
                  <a:cubicBezTo>
                    <a:pt x="2166" y="881"/>
                    <a:pt x="2174" y="894"/>
                    <a:pt x="2172" y="901"/>
                  </a:cubicBezTo>
                  <a:cubicBezTo>
                    <a:pt x="2166" y="932"/>
                    <a:pt x="2163" y="960"/>
                    <a:pt x="2190" y="984"/>
                  </a:cubicBezTo>
                  <a:lnTo>
                    <a:pt x="2190" y="995"/>
                  </a:lnTo>
                  <a:cubicBezTo>
                    <a:pt x="2179" y="996"/>
                    <a:pt x="2169" y="1007"/>
                    <a:pt x="2158" y="1007"/>
                  </a:cubicBezTo>
                  <a:cubicBezTo>
                    <a:pt x="2153" y="1007"/>
                    <a:pt x="2147" y="1003"/>
                    <a:pt x="2141" y="994"/>
                  </a:cubicBezTo>
                  <a:lnTo>
                    <a:pt x="2123" y="997"/>
                  </a:lnTo>
                  <a:cubicBezTo>
                    <a:pt x="2125" y="1003"/>
                    <a:pt x="2125" y="1010"/>
                    <a:pt x="2128" y="1012"/>
                  </a:cubicBezTo>
                  <a:cubicBezTo>
                    <a:pt x="2140" y="1019"/>
                    <a:pt x="2149" y="1033"/>
                    <a:pt x="2165" y="1033"/>
                  </a:cubicBezTo>
                  <a:cubicBezTo>
                    <a:pt x="2167" y="1033"/>
                    <a:pt x="2170" y="1033"/>
                    <a:pt x="2172" y="1032"/>
                  </a:cubicBezTo>
                  <a:cubicBezTo>
                    <a:pt x="2172" y="1032"/>
                    <a:pt x="2173" y="1032"/>
                    <a:pt x="2173" y="1032"/>
                  </a:cubicBezTo>
                  <a:cubicBezTo>
                    <a:pt x="2186" y="1032"/>
                    <a:pt x="2222" y="1072"/>
                    <a:pt x="2224" y="1085"/>
                  </a:cubicBezTo>
                  <a:cubicBezTo>
                    <a:pt x="2226" y="1109"/>
                    <a:pt x="2241" y="1126"/>
                    <a:pt x="2258" y="1126"/>
                  </a:cubicBezTo>
                  <a:cubicBezTo>
                    <a:pt x="2259" y="1126"/>
                    <a:pt x="2260" y="1126"/>
                    <a:pt x="2260" y="1126"/>
                  </a:cubicBezTo>
                  <a:cubicBezTo>
                    <a:pt x="2263" y="1125"/>
                    <a:pt x="2269" y="1118"/>
                    <a:pt x="2269" y="1118"/>
                  </a:cubicBezTo>
                  <a:lnTo>
                    <a:pt x="2251" y="1093"/>
                  </a:lnTo>
                  <a:cubicBezTo>
                    <a:pt x="2262" y="1087"/>
                    <a:pt x="2271" y="1082"/>
                    <a:pt x="2282" y="1076"/>
                  </a:cubicBezTo>
                  <a:cubicBezTo>
                    <a:pt x="2282" y="1076"/>
                    <a:pt x="2284" y="1066"/>
                    <a:pt x="2282" y="1063"/>
                  </a:cubicBezTo>
                  <a:cubicBezTo>
                    <a:pt x="2274" y="1047"/>
                    <a:pt x="2251" y="1037"/>
                    <a:pt x="2254" y="1013"/>
                  </a:cubicBezTo>
                  <a:cubicBezTo>
                    <a:pt x="2260" y="979"/>
                    <a:pt x="2237" y="982"/>
                    <a:pt x="2219" y="976"/>
                  </a:cubicBezTo>
                  <a:cubicBezTo>
                    <a:pt x="2215" y="975"/>
                    <a:pt x="2213" y="966"/>
                    <a:pt x="2210" y="959"/>
                  </a:cubicBezTo>
                  <a:cubicBezTo>
                    <a:pt x="2201" y="932"/>
                    <a:pt x="2203" y="907"/>
                    <a:pt x="2215" y="888"/>
                  </a:cubicBezTo>
                  <a:lnTo>
                    <a:pt x="2271" y="947"/>
                  </a:lnTo>
                  <a:cubicBezTo>
                    <a:pt x="2275" y="951"/>
                    <a:pt x="2278" y="952"/>
                    <a:pt x="2282" y="952"/>
                  </a:cubicBezTo>
                  <a:cubicBezTo>
                    <a:pt x="2287" y="952"/>
                    <a:pt x="2291" y="949"/>
                    <a:pt x="2297" y="944"/>
                  </a:cubicBezTo>
                  <a:cubicBezTo>
                    <a:pt x="2302" y="940"/>
                    <a:pt x="2307" y="938"/>
                    <a:pt x="2313" y="938"/>
                  </a:cubicBezTo>
                  <a:cubicBezTo>
                    <a:pt x="2323" y="938"/>
                    <a:pt x="2333" y="943"/>
                    <a:pt x="2335" y="951"/>
                  </a:cubicBezTo>
                  <a:cubicBezTo>
                    <a:pt x="2340" y="962"/>
                    <a:pt x="2340" y="975"/>
                    <a:pt x="2343" y="985"/>
                  </a:cubicBezTo>
                  <a:cubicBezTo>
                    <a:pt x="2344" y="989"/>
                    <a:pt x="2350" y="994"/>
                    <a:pt x="2354" y="994"/>
                  </a:cubicBezTo>
                  <a:cubicBezTo>
                    <a:pt x="2355" y="994"/>
                    <a:pt x="2355" y="994"/>
                    <a:pt x="2356" y="994"/>
                  </a:cubicBezTo>
                  <a:cubicBezTo>
                    <a:pt x="2360" y="994"/>
                    <a:pt x="2366" y="988"/>
                    <a:pt x="2366" y="982"/>
                  </a:cubicBezTo>
                  <a:cubicBezTo>
                    <a:pt x="2369" y="972"/>
                    <a:pt x="2368" y="953"/>
                    <a:pt x="2368" y="953"/>
                  </a:cubicBezTo>
                  <a:cubicBezTo>
                    <a:pt x="2399" y="947"/>
                    <a:pt x="2399" y="912"/>
                    <a:pt x="2399" y="895"/>
                  </a:cubicBezTo>
                  <a:cubicBezTo>
                    <a:pt x="2397" y="869"/>
                    <a:pt x="2424" y="875"/>
                    <a:pt x="2425" y="857"/>
                  </a:cubicBezTo>
                  <a:cubicBezTo>
                    <a:pt x="2443" y="860"/>
                    <a:pt x="2432" y="879"/>
                    <a:pt x="2438" y="888"/>
                  </a:cubicBezTo>
                  <a:cubicBezTo>
                    <a:pt x="2444" y="895"/>
                    <a:pt x="2452" y="900"/>
                    <a:pt x="2455" y="907"/>
                  </a:cubicBezTo>
                  <a:cubicBezTo>
                    <a:pt x="2459" y="920"/>
                    <a:pt x="2462" y="935"/>
                    <a:pt x="2441" y="937"/>
                  </a:cubicBezTo>
                  <a:cubicBezTo>
                    <a:pt x="2432" y="938"/>
                    <a:pt x="2422" y="943"/>
                    <a:pt x="2413" y="945"/>
                  </a:cubicBezTo>
                  <a:lnTo>
                    <a:pt x="2435" y="957"/>
                  </a:lnTo>
                  <a:cubicBezTo>
                    <a:pt x="2435" y="957"/>
                    <a:pt x="2434" y="963"/>
                    <a:pt x="2434" y="968"/>
                  </a:cubicBezTo>
                  <a:cubicBezTo>
                    <a:pt x="2430" y="1019"/>
                    <a:pt x="2419" y="1069"/>
                    <a:pt x="2431" y="1122"/>
                  </a:cubicBezTo>
                  <a:cubicBezTo>
                    <a:pt x="2441" y="1118"/>
                    <a:pt x="2459" y="1122"/>
                    <a:pt x="2452" y="1100"/>
                  </a:cubicBezTo>
                  <a:cubicBezTo>
                    <a:pt x="2446" y="1078"/>
                    <a:pt x="2455" y="1072"/>
                    <a:pt x="2471" y="1071"/>
                  </a:cubicBezTo>
                  <a:cubicBezTo>
                    <a:pt x="2481" y="1071"/>
                    <a:pt x="2485" y="1068"/>
                    <a:pt x="2475" y="1056"/>
                  </a:cubicBezTo>
                  <a:cubicBezTo>
                    <a:pt x="2469" y="1048"/>
                    <a:pt x="2463" y="1035"/>
                    <a:pt x="2465" y="1026"/>
                  </a:cubicBezTo>
                  <a:cubicBezTo>
                    <a:pt x="2468" y="1016"/>
                    <a:pt x="2477" y="1001"/>
                    <a:pt x="2485" y="1000"/>
                  </a:cubicBezTo>
                  <a:cubicBezTo>
                    <a:pt x="2487" y="999"/>
                    <a:pt x="2488" y="999"/>
                    <a:pt x="2490" y="999"/>
                  </a:cubicBezTo>
                  <a:cubicBezTo>
                    <a:pt x="2503" y="999"/>
                    <a:pt x="2500" y="1018"/>
                    <a:pt x="2500" y="1028"/>
                  </a:cubicBezTo>
                  <a:cubicBezTo>
                    <a:pt x="2502" y="1048"/>
                    <a:pt x="2502" y="1056"/>
                    <a:pt x="2508" y="1056"/>
                  </a:cubicBezTo>
                  <a:cubicBezTo>
                    <a:pt x="2511" y="1056"/>
                    <a:pt x="2515" y="1053"/>
                    <a:pt x="2522" y="1050"/>
                  </a:cubicBezTo>
                  <a:cubicBezTo>
                    <a:pt x="2527" y="1047"/>
                    <a:pt x="2531" y="1046"/>
                    <a:pt x="2534" y="1046"/>
                  </a:cubicBezTo>
                  <a:cubicBezTo>
                    <a:pt x="2541" y="1046"/>
                    <a:pt x="2545" y="1052"/>
                    <a:pt x="2546" y="1065"/>
                  </a:cubicBezTo>
                  <a:lnTo>
                    <a:pt x="2549" y="1084"/>
                  </a:lnTo>
                  <a:cubicBezTo>
                    <a:pt x="2550" y="1084"/>
                    <a:pt x="2550" y="1084"/>
                    <a:pt x="2551" y="1084"/>
                  </a:cubicBezTo>
                  <a:cubicBezTo>
                    <a:pt x="2562" y="1084"/>
                    <a:pt x="2573" y="1078"/>
                    <a:pt x="2584" y="1078"/>
                  </a:cubicBezTo>
                  <a:cubicBezTo>
                    <a:pt x="2590" y="1078"/>
                    <a:pt x="2596" y="1080"/>
                    <a:pt x="2602" y="1084"/>
                  </a:cubicBezTo>
                  <a:cubicBezTo>
                    <a:pt x="2619" y="1097"/>
                    <a:pt x="2631" y="1112"/>
                    <a:pt x="2633" y="1138"/>
                  </a:cubicBezTo>
                  <a:cubicBezTo>
                    <a:pt x="2633" y="1148"/>
                    <a:pt x="2638" y="1151"/>
                    <a:pt x="2643" y="1151"/>
                  </a:cubicBezTo>
                  <a:cubicBezTo>
                    <a:pt x="2647" y="1151"/>
                    <a:pt x="2651" y="1150"/>
                    <a:pt x="2655" y="1148"/>
                  </a:cubicBezTo>
                  <a:cubicBezTo>
                    <a:pt x="2660" y="1146"/>
                    <a:pt x="2668" y="1137"/>
                    <a:pt x="2666" y="1132"/>
                  </a:cubicBezTo>
                  <a:lnTo>
                    <a:pt x="2658" y="1063"/>
                  </a:lnTo>
                  <a:cubicBezTo>
                    <a:pt x="2656" y="1060"/>
                    <a:pt x="2660" y="1053"/>
                    <a:pt x="2663" y="1051"/>
                  </a:cubicBezTo>
                  <a:cubicBezTo>
                    <a:pt x="2690" y="1043"/>
                    <a:pt x="2690" y="1043"/>
                    <a:pt x="2687" y="1022"/>
                  </a:cubicBezTo>
                  <a:cubicBezTo>
                    <a:pt x="2686" y="1012"/>
                    <a:pt x="2686" y="1001"/>
                    <a:pt x="2683" y="979"/>
                  </a:cubicBezTo>
                  <a:lnTo>
                    <a:pt x="2683" y="979"/>
                  </a:lnTo>
                  <a:cubicBezTo>
                    <a:pt x="2702" y="997"/>
                    <a:pt x="2718" y="1006"/>
                    <a:pt x="2722" y="1019"/>
                  </a:cubicBezTo>
                  <a:cubicBezTo>
                    <a:pt x="2731" y="1044"/>
                    <a:pt x="2741" y="1065"/>
                    <a:pt x="2759" y="1085"/>
                  </a:cubicBezTo>
                  <a:cubicBezTo>
                    <a:pt x="2768" y="1097"/>
                    <a:pt x="2759" y="1119"/>
                    <a:pt x="2774" y="1135"/>
                  </a:cubicBezTo>
                  <a:cubicBezTo>
                    <a:pt x="2778" y="1140"/>
                    <a:pt x="2771" y="1160"/>
                    <a:pt x="2766" y="1173"/>
                  </a:cubicBezTo>
                  <a:cubicBezTo>
                    <a:pt x="2766" y="1173"/>
                    <a:pt x="2752" y="1171"/>
                    <a:pt x="2746" y="1168"/>
                  </a:cubicBezTo>
                  <a:cubicBezTo>
                    <a:pt x="2741" y="1166"/>
                    <a:pt x="2738" y="1162"/>
                    <a:pt x="2736" y="1159"/>
                  </a:cubicBezTo>
                  <a:cubicBezTo>
                    <a:pt x="2729" y="1154"/>
                    <a:pt x="2723" y="1152"/>
                    <a:pt x="2717" y="1152"/>
                  </a:cubicBezTo>
                  <a:cubicBezTo>
                    <a:pt x="2709" y="1152"/>
                    <a:pt x="2701" y="1157"/>
                    <a:pt x="2694" y="1166"/>
                  </a:cubicBezTo>
                  <a:cubicBezTo>
                    <a:pt x="2678" y="1184"/>
                    <a:pt x="2703" y="1185"/>
                    <a:pt x="2703" y="1197"/>
                  </a:cubicBezTo>
                  <a:cubicBezTo>
                    <a:pt x="2705" y="1210"/>
                    <a:pt x="2715" y="1224"/>
                    <a:pt x="2721" y="1238"/>
                  </a:cubicBezTo>
                  <a:cubicBezTo>
                    <a:pt x="2725" y="1246"/>
                    <a:pt x="2729" y="1249"/>
                    <a:pt x="2733" y="1249"/>
                  </a:cubicBezTo>
                  <a:cubicBezTo>
                    <a:pt x="2737" y="1249"/>
                    <a:pt x="2741" y="1247"/>
                    <a:pt x="2744" y="1243"/>
                  </a:cubicBezTo>
                  <a:cubicBezTo>
                    <a:pt x="2752" y="1230"/>
                    <a:pt x="2763" y="1228"/>
                    <a:pt x="2774" y="1228"/>
                  </a:cubicBezTo>
                  <a:cubicBezTo>
                    <a:pt x="2778" y="1228"/>
                    <a:pt x="2783" y="1228"/>
                    <a:pt x="2788" y="1228"/>
                  </a:cubicBezTo>
                  <a:cubicBezTo>
                    <a:pt x="2789" y="1228"/>
                    <a:pt x="2791" y="1228"/>
                    <a:pt x="2793" y="1228"/>
                  </a:cubicBezTo>
                  <a:cubicBezTo>
                    <a:pt x="2795" y="1228"/>
                    <a:pt x="2797" y="1228"/>
                    <a:pt x="2798" y="1228"/>
                  </a:cubicBezTo>
                  <a:cubicBezTo>
                    <a:pt x="2812" y="1228"/>
                    <a:pt x="2797" y="1239"/>
                    <a:pt x="2797" y="1246"/>
                  </a:cubicBezTo>
                  <a:cubicBezTo>
                    <a:pt x="2797" y="1253"/>
                    <a:pt x="2803" y="1259"/>
                    <a:pt x="2806" y="1266"/>
                  </a:cubicBezTo>
                  <a:cubicBezTo>
                    <a:pt x="2812" y="1263"/>
                    <a:pt x="2819" y="1262"/>
                    <a:pt x="2821" y="1257"/>
                  </a:cubicBezTo>
                  <a:cubicBezTo>
                    <a:pt x="2827" y="1247"/>
                    <a:pt x="2828" y="1234"/>
                    <a:pt x="2834" y="1224"/>
                  </a:cubicBezTo>
                  <a:cubicBezTo>
                    <a:pt x="2841" y="1213"/>
                    <a:pt x="2836" y="1210"/>
                    <a:pt x="2830" y="1203"/>
                  </a:cubicBezTo>
                  <a:cubicBezTo>
                    <a:pt x="2825" y="1197"/>
                    <a:pt x="2806" y="1197"/>
                    <a:pt x="2818" y="1182"/>
                  </a:cubicBezTo>
                  <a:cubicBezTo>
                    <a:pt x="2819" y="1182"/>
                    <a:pt x="2820" y="1181"/>
                    <a:pt x="2821" y="1181"/>
                  </a:cubicBezTo>
                  <a:cubicBezTo>
                    <a:pt x="2826" y="1181"/>
                    <a:pt x="2834" y="1185"/>
                    <a:pt x="2839" y="1190"/>
                  </a:cubicBezTo>
                  <a:cubicBezTo>
                    <a:pt x="2857" y="1204"/>
                    <a:pt x="2876" y="1213"/>
                    <a:pt x="2897" y="1213"/>
                  </a:cubicBezTo>
                  <a:cubicBezTo>
                    <a:pt x="2902" y="1213"/>
                    <a:pt x="2906" y="1213"/>
                    <a:pt x="2911" y="1212"/>
                  </a:cubicBezTo>
                  <a:cubicBezTo>
                    <a:pt x="2911" y="1212"/>
                    <a:pt x="2911" y="1212"/>
                    <a:pt x="2911" y="1212"/>
                  </a:cubicBezTo>
                  <a:cubicBezTo>
                    <a:pt x="2915" y="1212"/>
                    <a:pt x="2940" y="1240"/>
                    <a:pt x="2940" y="1243"/>
                  </a:cubicBezTo>
                  <a:cubicBezTo>
                    <a:pt x="2940" y="1251"/>
                    <a:pt x="2926" y="1259"/>
                    <a:pt x="2913" y="1259"/>
                  </a:cubicBezTo>
                  <a:cubicBezTo>
                    <a:pt x="2910" y="1259"/>
                    <a:pt x="2907" y="1258"/>
                    <a:pt x="2905" y="1257"/>
                  </a:cubicBezTo>
                  <a:lnTo>
                    <a:pt x="2900" y="1254"/>
                  </a:lnTo>
                  <a:cubicBezTo>
                    <a:pt x="2894" y="1256"/>
                    <a:pt x="2887" y="1259"/>
                    <a:pt x="2886" y="1262"/>
                  </a:cubicBezTo>
                  <a:cubicBezTo>
                    <a:pt x="2883" y="1266"/>
                    <a:pt x="2886" y="1276"/>
                    <a:pt x="2890" y="1279"/>
                  </a:cubicBezTo>
                  <a:cubicBezTo>
                    <a:pt x="2897" y="1285"/>
                    <a:pt x="2915" y="1278"/>
                    <a:pt x="2914" y="1300"/>
                  </a:cubicBezTo>
                  <a:cubicBezTo>
                    <a:pt x="2915" y="1300"/>
                    <a:pt x="2917" y="1300"/>
                    <a:pt x="2919" y="1300"/>
                  </a:cubicBezTo>
                  <a:cubicBezTo>
                    <a:pt x="2921" y="1300"/>
                    <a:pt x="2923" y="1300"/>
                    <a:pt x="2924" y="1299"/>
                  </a:cubicBezTo>
                  <a:cubicBezTo>
                    <a:pt x="2928" y="1293"/>
                    <a:pt x="2928" y="1279"/>
                    <a:pt x="2933" y="1278"/>
                  </a:cubicBezTo>
                  <a:cubicBezTo>
                    <a:pt x="2967" y="1266"/>
                    <a:pt x="2969" y="1237"/>
                    <a:pt x="2961" y="1201"/>
                  </a:cubicBezTo>
                  <a:cubicBezTo>
                    <a:pt x="2956" y="1184"/>
                    <a:pt x="2959" y="1169"/>
                    <a:pt x="2978" y="1165"/>
                  </a:cubicBezTo>
                  <a:cubicBezTo>
                    <a:pt x="2983" y="1191"/>
                    <a:pt x="2987" y="1216"/>
                    <a:pt x="2993" y="1246"/>
                  </a:cubicBezTo>
                  <a:cubicBezTo>
                    <a:pt x="3000" y="1235"/>
                    <a:pt x="3005" y="1231"/>
                    <a:pt x="3008" y="1224"/>
                  </a:cubicBezTo>
                  <a:cubicBezTo>
                    <a:pt x="3025" y="1176"/>
                    <a:pt x="3025" y="1176"/>
                    <a:pt x="3059" y="1146"/>
                  </a:cubicBezTo>
                  <a:cubicBezTo>
                    <a:pt x="3065" y="1140"/>
                    <a:pt x="3069" y="1131"/>
                    <a:pt x="3071" y="1122"/>
                  </a:cubicBezTo>
                  <a:cubicBezTo>
                    <a:pt x="3072" y="1119"/>
                    <a:pt x="3067" y="1113"/>
                    <a:pt x="3064" y="1107"/>
                  </a:cubicBezTo>
                  <a:lnTo>
                    <a:pt x="3052" y="1121"/>
                  </a:lnTo>
                  <a:cubicBezTo>
                    <a:pt x="3052" y="1113"/>
                    <a:pt x="3046" y="1103"/>
                    <a:pt x="3049" y="1098"/>
                  </a:cubicBezTo>
                  <a:cubicBezTo>
                    <a:pt x="3059" y="1084"/>
                    <a:pt x="3052" y="1068"/>
                    <a:pt x="3052" y="1053"/>
                  </a:cubicBezTo>
                  <a:lnTo>
                    <a:pt x="3052" y="1053"/>
                  </a:lnTo>
                  <a:cubicBezTo>
                    <a:pt x="3051" y="1053"/>
                    <a:pt x="3050" y="1053"/>
                    <a:pt x="3050" y="1053"/>
                  </a:cubicBezTo>
                  <a:cubicBezTo>
                    <a:pt x="3033" y="1053"/>
                    <a:pt x="3038" y="1036"/>
                    <a:pt x="3036" y="1031"/>
                  </a:cubicBezTo>
                  <a:cubicBezTo>
                    <a:pt x="3027" y="1025"/>
                    <a:pt x="3022" y="1023"/>
                    <a:pt x="3021" y="1019"/>
                  </a:cubicBezTo>
                  <a:lnTo>
                    <a:pt x="3009" y="994"/>
                  </a:lnTo>
                  <a:lnTo>
                    <a:pt x="3024" y="987"/>
                  </a:lnTo>
                  <a:lnTo>
                    <a:pt x="3034" y="1013"/>
                  </a:lnTo>
                  <a:cubicBezTo>
                    <a:pt x="3036" y="1018"/>
                    <a:pt x="3036" y="1022"/>
                    <a:pt x="3036" y="1031"/>
                  </a:cubicBezTo>
                  <a:cubicBezTo>
                    <a:pt x="3038" y="1030"/>
                    <a:pt x="3040" y="1030"/>
                    <a:pt x="3042" y="1030"/>
                  </a:cubicBezTo>
                  <a:cubicBezTo>
                    <a:pt x="3053" y="1030"/>
                    <a:pt x="3049" y="1044"/>
                    <a:pt x="3052" y="1053"/>
                  </a:cubicBezTo>
                  <a:cubicBezTo>
                    <a:pt x="3055" y="1047"/>
                    <a:pt x="3062" y="1040"/>
                    <a:pt x="3061" y="1034"/>
                  </a:cubicBezTo>
                  <a:cubicBezTo>
                    <a:pt x="3058" y="1017"/>
                    <a:pt x="3060" y="1013"/>
                    <a:pt x="3064" y="1013"/>
                  </a:cubicBezTo>
                  <a:cubicBezTo>
                    <a:pt x="3069" y="1013"/>
                    <a:pt x="3078" y="1021"/>
                    <a:pt x="3083" y="1021"/>
                  </a:cubicBezTo>
                  <a:cubicBezTo>
                    <a:pt x="3084" y="1021"/>
                    <a:pt x="3084" y="1021"/>
                    <a:pt x="3084" y="1020"/>
                  </a:cubicBezTo>
                  <a:cubicBezTo>
                    <a:pt x="3084" y="1034"/>
                    <a:pt x="3089" y="1048"/>
                    <a:pt x="3084" y="1059"/>
                  </a:cubicBezTo>
                  <a:cubicBezTo>
                    <a:pt x="3080" y="1071"/>
                    <a:pt x="3080" y="1075"/>
                    <a:pt x="3089" y="1079"/>
                  </a:cubicBezTo>
                  <a:cubicBezTo>
                    <a:pt x="3105" y="1087"/>
                    <a:pt x="3103" y="1098"/>
                    <a:pt x="3096" y="1115"/>
                  </a:cubicBezTo>
                  <a:cubicBezTo>
                    <a:pt x="3095" y="1116"/>
                    <a:pt x="3100" y="1128"/>
                    <a:pt x="3105" y="1128"/>
                  </a:cubicBezTo>
                  <a:cubicBezTo>
                    <a:pt x="3105" y="1128"/>
                    <a:pt x="3106" y="1128"/>
                    <a:pt x="3106" y="1128"/>
                  </a:cubicBezTo>
                  <a:cubicBezTo>
                    <a:pt x="3111" y="1128"/>
                    <a:pt x="3120" y="1122"/>
                    <a:pt x="3120" y="1122"/>
                  </a:cubicBezTo>
                  <a:cubicBezTo>
                    <a:pt x="3115" y="1097"/>
                    <a:pt x="3130" y="1097"/>
                    <a:pt x="3145" y="1097"/>
                  </a:cubicBezTo>
                  <a:cubicBezTo>
                    <a:pt x="3147" y="1097"/>
                    <a:pt x="3152" y="1106"/>
                    <a:pt x="3152" y="1106"/>
                  </a:cubicBezTo>
                  <a:cubicBezTo>
                    <a:pt x="3130" y="1134"/>
                    <a:pt x="3168" y="1141"/>
                    <a:pt x="3167" y="1165"/>
                  </a:cubicBezTo>
                  <a:cubicBezTo>
                    <a:pt x="3177" y="1151"/>
                    <a:pt x="3192" y="1140"/>
                    <a:pt x="3192" y="1126"/>
                  </a:cubicBezTo>
                  <a:cubicBezTo>
                    <a:pt x="3193" y="1098"/>
                    <a:pt x="3211" y="1091"/>
                    <a:pt x="3225" y="1079"/>
                  </a:cubicBezTo>
                  <a:cubicBezTo>
                    <a:pt x="3231" y="1075"/>
                    <a:pt x="3242" y="1072"/>
                    <a:pt x="3245" y="1066"/>
                  </a:cubicBezTo>
                  <a:cubicBezTo>
                    <a:pt x="3246" y="1060"/>
                    <a:pt x="3237" y="1048"/>
                    <a:pt x="3240" y="1043"/>
                  </a:cubicBezTo>
                  <a:cubicBezTo>
                    <a:pt x="3251" y="1016"/>
                    <a:pt x="3273" y="1009"/>
                    <a:pt x="3297" y="1009"/>
                  </a:cubicBezTo>
                  <a:cubicBezTo>
                    <a:pt x="3300" y="1009"/>
                    <a:pt x="3302" y="1009"/>
                    <a:pt x="3305" y="1009"/>
                  </a:cubicBezTo>
                  <a:lnTo>
                    <a:pt x="3305" y="1003"/>
                  </a:lnTo>
                  <a:lnTo>
                    <a:pt x="3293" y="985"/>
                  </a:lnTo>
                  <a:lnTo>
                    <a:pt x="3315" y="981"/>
                  </a:lnTo>
                  <a:lnTo>
                    <a:pt x="3315" y="981"/>
                  </a:lnTo>
                  <a:cubicBezTo>
                    <a:pt x="3315" y="991"/>
                    <a:pt x="3323" y="1004"/>
                    <a:pt x="3306" y="1007"/>
                  </a:cubicBezTo>
                  <a:lnTo>
                    <a:pt x="3286" y="1037"/>
                  </a:lnTo>
                  <a:cubicBezTo>
                    <a:pt x="3283" y="1041"/>
                    <a:pt x="3278" y="1043"/>
                    <a:pt x="3274" y="1045"/>
                  </a:cubicBezTo>
                  <a:cubicBezTo>
                    <a:pt x="3305" y="1062"/>
                    <a:pt x="3265" y="1087"/>
                    <a:pt x="3281" y="1101"/>
                  </a:cubicBezTo>
                  <a:cubicBezTo>
                    <a:pt x="3299" y="1118"/>
                    <a:pt x="3283" y="1128"/>
                    <a:pt x="3277" y="1131"/>
                  </a:cubicBezTo>
                  <a:cubicBezTo>
                    <a:pt x="3267" y="1137"/>
                    <a:pt x="3253" y="1134"/>
                    <a:pt x="3242" y="1138"/>
                  </a:cubicBezTo>
                  <a:cubicBezTo>
                    <a:pt x="3227" y="1143"/>
                    <a:pt x="3237" y="1156"/>
                    <a:pt x="3236" y="1166"/>
                  </a:cubicBezTo>
                  <a:cubicBezTo>
                    <a:pt x="3245" y="1173"/>
                    <a:pt x="3255" y="1179"/>
                    <a:pt x="3262" y="1190"/>
                  </a:cubicBezTo>
                  <a:cubicBezTo>
                    <a:pt x="3270" y="1199"/>
                    <a:pt x="3273" y="1212"/>
                    <a:pt x="3278" y="1224"/>
                  </a:cubicBezTo>
                  <a:cubicBezTo>
                    <a:pt x="3278" y="1224"/>
                    <a:pt x="3280" y="1224"/>
                    <a:pt x="3283" y="1224"/>
                  </a:cubicBezTo>
                  <a:cubicBezTo>
                    <a:pt x="3285" y="1224"/>
                    <a:pt x="3288" y="1224"/>
                    <a:pt x="3290" y="1225"/>
                  </a:cubicBezTo>
                  <a:cubicBezTo>
                    <a:pt x="3286" y="1203"/>
                    <a:pt x="3305" y="1196"/>
                    <a:pt x="3309" y="1179"/>
                  </a:cubicBezTo>
                  <a:cubicBezTo>
                    <a:pt x="3311" y="1176"/>
                    <a:pt x="3311" y="1169"/>
                    <a:pt x="3308" y="1166"/>
                  </a:cubicBezTo>
                  <a:cubicBezTo>
                    <a:pt x="3303" y="1163"/>
                    <a:pt x="3298" y="1162"/>
                    <a:pt x="3292" y="1162"/>
                  </a:cubicBezTo>
                  <a:cubicBezTo>
                    <a:pt x="3289" y="1162"/>
                    <a:pt x="3287" y="1168"/>
                    <a:pt x="3284" y="1169"/>
                  </a:cubicBezTo>
                  <a:cubicBezTo>
                    <a:pt x="3283" y="1169"/>
                    <a:pt x="3282" y="1170"/>
                    <a:pt x="3281" y="1170"/>
                  </a:cubicBezTo>
                  <a:cubicBezTo>
                    <a:pt x="3277" y="1170"/>
                    <a:pt x="3274" y="1168"/>
                    <a:pt x="3273" y="1166"/>
                  </a:cubicBezTo>
                  <a:cubicBezTo>
                    <a:pt x="3271" y="1165"/>
                    <a:pt x="3273" y="1154"/>
                    <a:pt x="3273" y="1154"/>
                  </a:cubicBezTo>
                  <a:cubicBezTo>
                    <a:pt x="3300" y="1153"/>
                    <a:pt x="3308" y="1132"/>
                    <a:pt x="3308" y="1104"/>
                  </a:cubicBezTo>
                  <a:cubicBezTo>
                    <a:pt x="3327" y="1103"/>
                    <a:pt x="3334" y="1090"/>
                    <a:pt x="3336" y="1071"/>
                  </a:cubicBezTo>
                  <a:cubicBezTo>
                    <a:pt x="3337" y="1068"/>
                    <a:pt x="3339" y="1062"/>
                    <a:pt x="3342" y="1060"/>
                  </a:cubicBezTo>
                  <a:cubicBezTo>
                    <a:pt x="3349" y="1060"/>
                    <a:pt x="3368" y="1093"/>
                    <a:pt x="3368" y="1101"/>
                  </a:cubicBezTo>
                  <a:lnTo>
                    <a:pt x="3368" y="1154"/>
                  </a:lnTo>
                  <a:cubicBezTo>
                    <a:pt x="3369" y="1154"/>
                    <a:pt x="3370" y="1155"/>
                    <a:pt x="3370" y="1155"/>
                  </a:cubicBezTo>
                  <a:cubicBezTo>
                    <a:pt x="3375" y="1155"/>
                    <a:pt x="3379" y="1153"/>
                    <a:pt x="3383" y="1153"/>
                  </a:cubicBezTo>
                  <a:cubicBezTo>
                    <a:pt x="3388" y="1153"/>
                    <a:pt x="3392" y="1155"/>
                    <a:pt x="3393" y="1163"/>
                  </a:cubicBezTo>
                  <a:cubicBezTo>
                    <a:pt x="3396" y="1181"/>
                    <a:pt x="3399" y="1196"/>
                    <a:pt x="3414" y="1203"/>
                  </a:cubicBezTo>
                  <a:cubicBezTo>
                    <a:pt x="3417" y="1205"/>
                    <a:pt x="3422" y="1206"/>
                    <a:pt x="3428" y="1206"/>
                  </a:cubicBezTo>
                  <a:cubicBezTo>
                    <a:pt x="3446" y="1206"/>
                    <a:pt x="3470" y="1197"/>
                    <a:pt x="3476" y="1185"/>
                  </a:cubicBezTo>
                  <a:cubicBezTo>
                    <a:pt x="3479" y="1178"/>
                    <a:pt x="3473" y="1160"/>
                    <a:pt x="3465" y="1154"/>
                  </a:cubicBezTo>
                  <a:cubicBezTo>
                    <a:pt x="3462" y="1151"/>
                    <a:pt x="3460" y="1150"/>
                    <a:pt x="3458" y="1150"/>
                  </a:cubicBezTo>
                  <a:cubicBezTo>
                    <a:pt x="3454" y="1150"/>
                    <a:pt x="3457" y="1160"/>
                    <a:pt x="3455" y="1163"/>
                  </a:cubicBezTo>
                  <a:cubicBezTo>
                    <a:pt x="3451" y="1169"/>
                    <a:pt x="3445" y="1173"/>
                    <a:pt x="3439" y="1176"/>
                  </a:cubicBezTo>
                  <a:cubicBezTo>
                    <a:pt x="3434" y="1168"/>
                    <a:pt x="3412" y="1169"/>
                    <a:pt x="3424" y="1148"/>
                  </a:cubicBezTo>
                  <a:cubicBezTo>
                    <a:pt x="3433" y="1134"/>
                    <a:pt x="3431" y="1123"/>
                    <a:pt x="3412" y="1123"/>
                  </a:cubicBezTo>
                  <a:cubicBezTo>
                    <a:pt x="3408" y="1122"/>
                    <a:pt x="3402" y="1115"/>
                    <a:pt x="3402" y="1110"/>
                  </a:cubicBezTo>
                  <a:cubicBezTo>
                    <a:pt x="3402" y="1106"/>
                    <a:pt x="3406" y="1098"/>
                    <a:pt x="3409" y="1097"/>
                  </a:cubicBezTo>
                  <a:cubicBezTo>
                    <a:pt x="3412" y="1096"/>
                    <a:pt x="3416" y="1096"/>
                    <a:pt x="3419" y="1096"/>
                  </a:cubicBezTo>
                  <a:cubicBezTo>
                    <a:pt x="3422" y="1096"/>
                    <a:pt x="3426" y="1096"/>
                    <a:pt x="3428" y="1094"/>
                  </a:cubicBezTo>
                  <a:cubicBezTo>
                    <a:pt x="3443" y="1087"/>
                    <a:pt x="3445" y="1075"/>
                    <a:pt x="3431" y="1057"/>
                  </a:cubicBezTo>
                  <a:cubicBezTo>
                    <a:pt x="3427" y="1050"/>
                    <a:pt x="3420" y="1035"/>
                    <a:pt x="3423" y="1031"/>
                  </a:cubicBezTo>
                  <a:cubicBezTo>
                    <a:pt x="3425" y="1026"/>
                    <a:pt x="3428" y="1024"/>
                    <a:pt x="3431" y="1024"/>
                  </a:cubicBezTo>
                  <a:cubicBezTo>
                    <a:pt x="3436" y="1024"/>
                    <a:pt x="3442" y="1030"/>
                    <a:pt x="3448" y="1034"/>
                  </a:cubicBezTo>
                  <a:cubicBezTo>
                    <a:pt x="3455" y="1040"/>
                    <a:pt x="3465" y="1044"/>
                    <a:pt x="3474" y="1047"/>
                  </a:cubicBezTo>
                  <a:cubicBezTo>
                    <a:pt x="3475" y="1047"/>
                    <a:pt x="3476" y="1047"/>
                    <a:pt x="3477" y="1047"/>
                  </a:cubicBezTo>
                  <a:cubicBezTo>
                    <a:pt x="3481" y="1047"/>
                    <a:pt x="3486" y="1045"/>
                    <a:pt x="3490" y="1045"/>
                  </a:cubicBezTo>
                  <a:cubicBezTo>
                    <a:pt x="3487" y="1041"/>
                    <a:pt x="3484" y="1035"/>
                    <a:pt x="3484" y="1031"/>
                  </a:cubicBezTo>
                  <a:cubicBezTo>
                    <a:pt x="3483" y="1019"/>
                    <a:pt x="3480" y="997"/>
                    <a:pt x="3483" y="995"/>
                  </a:cubicBezTo>
                  <a:cubicBezTo>
                    <a:pt x="3514" y="981"/>
                    <a:pt x="3504" y="966"/>
                    <a:pt x="3489" y="945"/>
                  </a:cubicBezTo>
                  <a:cubicBezTo>
                    <a:pt x="3479" y="932"/>
                    <a:pt x="3486" y="923"/>
                    <a:pt x="3504" y="922"/>
                  </a:cubicBezTo>
                  <a:cubicBezTo>
                    <a:pt x="3505" y="922"/>
                    <a:pt x="3507" y="922"/>
                    <a:pt x="3508" y="922"/>
                  </a:cubicBezTo>
                  <a:cubicBezTo>
                    <a:pt x="3518" y="922"/>
                    <a:pt x="3521" y="927"/>
                    <a:pt x="3523" y="940"/>
                  </a:cubicBezTo>
                  <a:cubicBezTo>
                    <a:pt x="3526" y="951"/>
                    <a:pt x="3514" y="973"/>
                    <a:pt x="3539" y="975"/>
                  </a:cubicBezTo>
                  <a:cubicBezTo>
                    <a:pt x="3552" y="976"/>
                    <a:pt x="3565" y="982"/>
                    <a:pt x="3579" y="985"/>
                  </a:cubicBezTo>
                  <a:cubicBezTo>
                    <a:pt x="3581" y="985"/>
                    <a:pt x="3584" y="981"/>
                    <a:pt x="3587" y="978"/>
                  </a:cubicBezTo>
                  <a:cubicBezTo>
                    <a:pt x="3562" y="962"/>
                    <a:pt x="3599" y="928"/>
                    <a:pt x="3581" y="923"/>
                  </a:cubicBezTo>
                  <a:cubicBezTo>
                    <a:pt x="3555" y="916"/>
                    <a:pt x="3571" y="887"/>
                    <a:pt x="3552" y="878"/>
                  </a:cubicBezTo>
                  <a:cubicBezTo>
                    <a:pt x="3547" y="876"/>
                    <a:pt x="3544" y="863"/>
                    <a:pt x="3536" y="848"/>
                  </a:cubicBezTo>
                  <a:lnTo>
                    <a:pt x="3536" y="848"/>
                  </a:lnTo>
                  <a:cubicBezTo>
                    <a:pt x="3535" y="849"/>
                    <a:pt x="3535" y="849"/>
                    <a:pt x="3534" y="850"/>
                  </a:cubicBezTo>
                  <a:cubicBezTo>
                    <a:pt x="3532" y="846"/>
                    <a:pt x="3530" y="843"/>
                    <a:pt x="3531" y="843"/>
                  </a:cubicBezTo>
                  <a:cubicBezTo>
                    <a:pt x="3531" y="843"/>
                    <a:pt x="3532" y="843"/>
                    <a:pt x="3533" y="844"/>
                  </a:cubicBezTo>
                  <a:cubicBezTo>
                    <a:pt x="3529" y="831"/>
                    <a:pt x="3530" y="828"/>
                    <a:pt x="3531" y="825"/>
                  </a:cubicBezTo>
                  <a:lnTo>
                    <a:pt x="3531" y="825"/>
                  </a:lnTo>
                  <a:lnTo>
                    <a:pt x="3539" y="844"/>
                  </a:lnTo>
                  <a:cubicBezTo>
                    <a:pt x="3539" y="844"/>
                    <a:pt x="3538" y="845"/>
                    <a:pt x="3538" y="845"/>
                  </a:cubicBezTo>
                  <a:lnTo>
                    <a:pt x="3538" y="845"/>
                  </a:lnTo>
                  <a:cubicBezTo>
                    <a:pt x="3536" y="845"/>
                    <a:pt x="3535" y="845"/>
                    <a:pt x="3533" y="844"/>
                  </a:cubicBezTo>
                  <a:lnTo>
                    <a:pt x="3533" y="844"/>
                  </a:lnTo>
                  <a:cubicBezTo>
                    <a:pt x="3534" y="845"/>
                    <a:pt x="3535" y="847"/>
                    <a:pt x="3536" y="848"/>
                  </a:cubicBezTo>
                  <a:lnTo>
                    <a:pt x="3536" y="848"/>
                  </a:lnTo>
                  <a:cubicBezTo>
                    <a:pt x="3536" y="847"/>
                    <a:pt x="3537" y="846"/>
                    <a:pt x="3538" y="845"/>
                  </a:cubicBezTo>
                  <a:lnTo>
                    <a:pt x="3538" y="845"/>
                  </a:lnTo>
                  <a:cubicBezTo>
                    <a:pt x="3542" y="846"/>
                    <a:pt x="3546" y="847"/>
                    <a:pt x="3549" y="847"/>
                  </a:cubicBezTo>
                  <a:cubicBezTo>
                    <a:pt x="3553" y="847"/>
                    <a:pt x="3557" y="846"/>
                    <a:pt x="3560" y="846"/>
                  </a:cubicBezTo>
                  <a:cubicBezTo>
                    <a:pt x="3571" y="846"/>
                    <a:pt x="3579" y="849"/>
                    <a:pt x="3580" y="869"/>
                  </a:cubicBezTo>
                  <a:cubicBezTo>
                    <a:pt x="3584" y="867"/>
                    <a:pt x="3589" y="867"/>
                    <a:pt x="3593" y="865"/>
                  </a:cubicBezTo>
                  <a:lnTo>
                    <a:pt x="3614" y="844"/>
                  </a:lnTo>
                  <a:lnTo>
                    <a:pt x="3596" y="820"/>
                  </a:lnTo>
                  <a:cubicBezTo>
                    <a:pt x="3593" y="816"/>
                    <a:pt x="3593" y="810"/>
                    <a:pt x="3592" y="806"/>
                  </a:cubicBezTo>
                  <a:cubicBezTo>
                    <a:pt x="3595" y="806"/>
                    <a:pt x="3599" y="804"/>
                    <a:pt x="3603" y="804"/>
                  </a:cubicBezTo>
                  <a:cubicBezTo>
                    <a:pt x="3605" y="804"/>
                    <a:pt x="3606" y="805"/>
                    <a:pt x="3608" y="806"/>
                  </a:cubicBezTo>
                  <a:cubicBezTo>
                    <a:pt x="3620" y="815"/>
                    <a:pt x="3630" y="825"/>
                    <a:pt x="3627" y="842"/>
                  </a:cubicBezTo>
                  <a:cubicBezTo>
                    <a:pt x="3646" y="873"/>
                    <a:pt x="3645" y="872"/>
                    <a:pt x="3626" y="900"/>
                  </a:cubicBezTo>
                  <a:cubicBezTo>
                    <a:pt x="3615" y="915"/>
                    <a:pt x="3612" y="935"/>
                    <a:pt x="3606" y="953"/>
                  </a:cubicBezTo>
                  <a:lnTo>
                    <a:pt x="3602" y="968"/>
                  </a:lnTo>
                  <a:cubicBezTo>
                    <a:pt x="3606" y="968"/>
                    <a:pt x="3610" y="968"/>
                    <a:pt x="3613" y="968"/>
                  </a:cubicBezTo>
                  <a:cubicBezTo>
                    <a:pt x="3615" y="968"/>
                    <a:pt x="3617" y="968"/>
                    <a:pt x="3618" y="968"/>
                  </a:cubicBezTo>
                  <a:cubicBezTo>
                    <a:pt x="3622" y="966"/>
                    <a:pt x="3625" y="956"/>
                    <a:pt x="3629" y="956"/>
                  </a:cubicBezTo>
                  <a:cubicBezTo>
                    <a:pt x="3631" y="956"/>
                    <a:pt x="3634" y="959"/>
                    <a:pt x="3637" y="968"/>
                  </a:cubicBezTo>
                  <a:cubicBezTo>
                    <a:pt x="3640" y="975"/>
                    <a:pt x="3643" y="982"/>
                    <a:pt x="3649" y="982"/>
                  </a:cubicBezTo>
                  <a:cubicBezTo>
                    <a:pt x="3653" y="982"/>
                    <a:pt x="3658" y="977"/>
                    <a:pt x="3666" y="965"/>
                  </a:cubicBezTo>
                  <a:lnTo>
                    <a:pt x="3666" y="965"/>
                  </a:lnTo>
                  <a:cubicBezTo>
                    <a:pt x="3666" y="971"/>
                    <a:pt x="3665" y="976"/>
                    <a:pt x="3664" y="981"/>
                  </a:cubicBezTo>
                  <a:lnTo>
                    <a:pt x="3664" y="981"/>
                  </a:lnTo>
                  <a:cubicBezTo>
                    <a:pt x="3671" y="966"/>
                    <a:pt x="3680" y="945"/>
                    <a:pt x="3692" y="917"/>
                  </a:cubicBezTo>
                  <a:lnTo>
                    <a:pt x="3692" y="917"/>
                  </a:lnTo>
                  <a:cubicBezTo>
                    <a:pt x="3681" y="940"/>
                    <a:pt x="3673" y="955"/>
                    <a:pt x="3666" y="965"/>
                  </a:cubicBezTo>
                  <a:lnTo>
                    <a:pt x="3666" y="965"/>
                  </a:lnTo>
                  <a:cubicBezTo>
                    <a:pt x="3668" y="952"/>
                    <a:pt x="3669" y="939"/>
                    <a:pt x="3671" y="926"/>
                  </a:cubicBezTo>
                  <a:cubicBezTo>
                    <a:pt x="3673" y="910"/>
                    <a:pt x="3686" y="887"/>
                    <a:pt x="3695" y="884"/>
                  </a:cubicBezTo>
                  <a:cubicBezTo>
                    <a:pt x="3701" y="882"/>
                    <a:pt x="3705" y="878"/>
                    <a:pt x="3708" y="876"/>
                  </a:cubicBezTo>
                  <a:lnTo>
                    <a:pt x="3708" y="876"/>
                  </a:lnTo>
                  <a:cubicBezTo>
                    <a:pt x="3704" y="882"/>
                    <a:pt x="3699" y="895"/>
                    <a:pt x="3692" y="917"/>
                  </a:cubicBezTo>
                  <a:cubicBezTo>
                    <a:pt x="3699" y="898"/>
                    <a:pt x="3705" y="883"/>
                    <a:pt x="3710" y="872"/>
                  </a:cubicBezTo>
                  <a:lnTo>
                    <a:pt x="3710" y="872"/>
                  </a:lnTo>
                  <a:cubicBezTo>
                    <a:pt x="3711" y="871"/>
                    <a:pt x="3711" y="870"/>
                    <a:pt x="3711" y="870"/>
                  </a:cubicBezTo>
                  <a:lnTo>
                    <a:pt x="3711" y="870"/>
                  </a:lnTo>
                  <a:cubicBezTo>
                    <a:pt x="3720" y="851"/>
                    <a:pt x="3724" y="846"/>
                    <a:pt x="3727" y="846"/>
                  </a:cubicBezTo>
                  <a:cubicBezTo>
                    <a:pt x="3728" y="846"/>
                    <a:pt x="3729" y="848"/>
                    <a:pt x="3729" y="851"/>
                  </a:cubicBezTo>
                  <a:cubicBezTo>
                    <a:pt x="3730" y="862"/>
                    <a:pt x="3749" y="876"/>
                    <a:pt x="3724" y="878"/>
                  </a:cubicBezTo>
                  <a:cubicBezTo>
                    <a:pt x="3724" y="878"/>
                    <a:pt x="3720" y="890"/>
                    <a:pt x="3720" y="895"/>
                  </a:cubicBezTo>
                  <a:lnTo>
                    <a:pt x="3721" y="944"/>
                  </a:lnTo>
                  <a:cubicBezTo>
                    <a:pt x="3723" y="988"/>
                    <a:pt x="3723" y="991"/>
                    <a:pt x="3698" y="1003"/>
                  </a:cubicBezTo>
                  <a:cubicBezTo>
                    <a:pt x="3680" y="1009"/>
                    <a:pt x="3674" y="1013"/>
                    <a:pt x="3676" y="1032"/>
                  </a:cubicBezTo>
                  <a:cubicBezTo>
                    <a:pt x="3677" y="1037"/>
                    <a:pt x="3668" y="1043"/>
                    <a:pt x="3664" y="1048"/>
                  </a:cubicBezTo>
                  <a:cubicBezTo>
                    <a:pt x="3659" y="1041"/>
                    <a:pt x="3652" y="1032"/>
                    <a:pt x="3654" y="1029"/>
                  </a:cubicBezTo>
                  <a:cubicBezTo>
                    <a:pt x="3659" y="1013"/>
                    <a:pt x="3662" y="997"/>
                    <a:pt x="3664" y="981"/>
                  </a:cubicBezTo>
                  <a:lnTo>
                    <a:pt x="3664" y="981"/>
                  </a:lnTo>
                  <a:cubicBezTo>
                    <a:pt x="3645" y="1022"/>
                    <a:pt x="3642" y="1022"/>
                    <a:pt x="3639" y="1022"/>
                  </a:cubicBezTo>
                  <a:cubicBezTo>
                    <a:pt x="3639" y="1032"/>
                    <a:pt x="3645" y="1043"/>
                    <a:pt x="3633" y="1051"/>
                  </a:cubicBezTo>
                  <a:cubicBezTo>
                    <a:pt x="3618" y="1062"/>
                    <a:pt x="3608" y="1078"/>
                    <a:pt x="3596" y="1093"/>
                  </a:cubicBezTo>
                  <a:cubicBezTo>
                    <a:pt x="3596" y="1093"/>
                    <a:pt x="3596" y="1101"/>
                    <a:pt x="3599" y="1104"/>
                  </a:cubicBezTo>
                  <a:lnTo>
                    <a:pt x="3606" y="1103"/>
                  </a:lnTo>
                  <a:cubicBezTo>
                    <a:pt x="3615" y="1091"/>
                    <a:pt x="3623" y="1080"/>
                    <a:pt x="3635" y="1080"/>
                  </a:cubicBezTo>
                  <a:cubicBezTo>
                    <a:pt x="3641" y="1080"/>
                    <a:pt x="3647" y="1083"/>
                    <a:pt x="3655" y="1090"/>
                  </a:cubicBezTo>
                  <a:cubicBezTo>
                    <a:pt x="3656" y="1090"/>
                    <a:pt x="3656" y="1090"/>
                    <a:pt x="3657" y="1090"/>
                  </a:cubicBezTo>
                  <a:cubicBezTo>
                    <a:pt x="3664" y="1090"/>
                    <a:pt x="3678" y="1083"/>
                    <a:pt x="3684" y="1075"/>
                  </a:cubicBezTo>
                  <a:cubicBezTo>
                    <a:pt x="3692" y="1066"/>
                    <a:pt x="3698" y="1053"/>
                    <a:pt x="3702" y="1043"/>
                  </a:cubicBezTo>
                  <a:cubicBezTo>
                    <a:pt x="3704" y="1034"/>
                    <a:pt x="3707" y="1030"/>
                    <a:pt x="3710" y="1030"/>
                  </a:cubicBezTo>
                  <a:cubicBezTo>
                    <a:pt x="3712" y="1030"/>
                    <a:pt x="3715" y="1034"/>
                    <a:pt x="3717" y="1041"/>
                  </a:cubicBezTo>
                  <a:lnTo>
                    <a:pt x="3730" y="1098"/>
                  </a:lnTo>
                  <a:cubicBezTo>
                    <a:pt x="3736" y="1085"/>
                    <a:pt x="3742" y="1065"/>
                    <a:pt x="3746" y="1062"/>
                  </a:cubicBezTo>
                  <a:cubicBezTo>
                    <a:pt x="3761" y="1056"/>
                    <a:pt x="3760" y="1037"/>
                    <a:pt x="3760" y="1016"/>
                  </a:cubicBezTo>
                  <a:cubicBezTo>
                    <a:pt x="3761" y="1006"/>
                    <a:pt x="3761" y="993"/>
                    <a:pt x="3765" y="985"/>
                  </a:cubicBezTo>
                  <a:cubicBezTo>
                    <a:pt x="3770" y="976"/>
                    <a:pt x="3777" y="972"/>
                    <a:pt x="3785" y="970"/>
                  </a:cubicBezTo>
                  <a:cubicBezTo>
                    <a:pt x="3785" y="970"/>
                    <a:pt x="3785" y="970"/>
                    <a:pt x="3786" y="970"/>
                  </a:cubicBezTo>
                  <a:cubicBezTo>
                    <a:pt x="3792" y="970"/>
                    <a:pt x="3796" y="991"/>
                    <a:pt x="3793" y="1018"/>
                  </a:cubicBezTo>
                  <a:lnTo>
                    <a:pt x="3790" y="1053"/>
                  </a:lnTo>
                  <a:cubicBezTo>
                    <a:pt x="3790" y="1056"/>
                    <a:pt x="3790" y="1065"/>
                    <a:pt x="3790" y="1065"/>
                  </a:cubicBezTo>
                  <a:cubicBezTo>
                    <a:pt x="3792" y="1064"/>
                    <a:pt x="3793" y="1063"/>
                    <a:pt x="3794" y="1063"/>
                  </a:cubicBezTo>
                  <a:cubicBezTo>
                    <a:pt x="3800" y="1063"/>
                    <a:pt x="3804" y="1074"/>
                    <a:pt x="3809" y="1074"/>
                  </a:cubicBezTo>
                  <a:cubicBezTo>
                    <a:pt x="3810" y="1074"/>
                    <a:pt x="3811" y="1073"/>
                    <a:pt x="3812" y="1072"/>
                  </a:cubicBezTo>
                  <a:cubicBezTo>
                    <a:pt x="3816" y="1069"/>
                    <a:pt x="3821" y="1067"/>
                    <a:pt x="3824" y="1067"/>
                  </a:cubicBezTo>
                  <a:cubicBezTo>
                    <a:pt x="3826" y="1067"/>
                    <a:pt x="3828" y="1068"/>
                    <a:pt x="3829" y="1071"/>
                  </a:cubicBezTo>
                  <a:cubicBezTo>
                    <a:pt x="3830" y="1076"/>
                    <a:pt x="3831" y="1077"/>
                    <a:pt x="3832" y="1077"/>
                  </a:cubicBezTo>
                  <a:cubicBezTo>
                    <a:pt x="3835" y="1077"/>
                    <a:pt x="3838" y="1068"/>
                    <a:pt x="3840" y="1063"/>
                  </a:cubicBezTo>
                  <a:cubicBezTo>
                    <a:pt x="3842" y="1060"/>
                    <a:pt x="3843" y="1048"/>
                    <a:pt x="3842" y="1045"/>
                  </a:cubicBezTo>
                  <a:cubicBezTo>
                    <a:pt x="3823" y="1001"/>
                    <a:pt x="3818" y="981"/>
                    <a:pt x="3845" y="907"/>
                  </a:cubicBezTo>
                  <a:cubicBezTo>
                    <a:pt x="3852" y="888"/>
                    <a:pt x="3848" y="884"/>
                    <a:pt x="3836" y="884"/>
                  </a:cubicBezTo>
                  <a:cubicBezTo>
                    <a:pt x="3832" y="884"/>
                    <a:pt x="3827" y="887"/>
                    <a:pt x="3823" y="887"/>
                  </a:cubicBezTo>
                  <a:cubicBezTo>
                    <a:pt x="3820" y="887"/>
                    <a:pt x="3817" y="884"/>
                    <a:pt x="3817" y="873"/>
                  </a:cubicBezTo>
                  <a:cubicBezTo>
                    <a:pt x="3817" y="861"/>
                    <a:pt x="3815" y="857"/>
                    <a:pt x="3812" y="857"/>
                  </a:cubicBezTo>
                  <a:cubicBezTo>
                    <a:pt x="3809" y="857"/>
                    <a:pt x="3805" y="860"/>
                    <a:pt x="3801" y="865"/>
                  </a:cubicBezTo>
                  <a:cubicBezTo>
                    <a:pt x="3796" y="867"/>
                    <a:pt x="3790" y="869"/>
                    <a:pt x="3786" y="869"/>
                  </a:cubicBezTo>
                  <a:cubicBezTo>
                    <a:pt x="3786" y="869"/>
                    <a:pt x="3783" y="862"/>
                    <a:pt x="3783" y="859"/>
                  </a:cubicBezTo>
                  <a:cubicBezTo>
                    <a:pt x="3789" y="846"/>
                    <a:pt x="3797" y="821"/>
                    <a:pt x="3800" y="821"/>
                  </a:cubicBezTo>
                  <a:cubicBezTo>
                    <a:pt x="3800" y="821"/>
                    <a:pt x="3800" y="822"/>
                    <a:pt x="3801" y="822"/>
                  </a:cubicBezTo>
                  <a:cubicBezTo>
                    <a:pt x="3805" y="828"/>
                    <a:pt x="3809" y="830"/>
                    <a:pt x="3812" y="830"/>
                  </a:cubicBezTo>
                  <a:cubicBezTo>
                    <a:pt x="3820" y="830"/>
                    <a:pt x="3826" y="818"/>
                    <a:pt x="3833" y="809"/>
                  </a:cubicBezTo>
                  <a:cubicBezTo>
                    <a:pt x="3838" y="802"/>
                    <a:pt x="3842" y="799"/>
                    <a:pt x="3845" y="799"/>
                  </a:cubicBezTo>
                  <a:cubicBezTo>
                    <a:pt x="3852" y="799"/>
                    <a:pt x="3855" y="809"/>
                    <a:pt x="3858" y="817"/>
                  </a:cubicBezTo>
                  <a:cubicBezTo>
                    <a:pt x="3860" y="822"/>
                    <a:pt x="3857" y="835"/>
                    <a:pt x="3854" y="840"/>
                  </a:cubicBezTo>
                  <a:cubicBezTo>
                    <a:pt x="3840" y="856"/>
                    <a:pt x="3852" y="860"/>
                    <a:pt x="3855" y="865"/>
                  </a:cubicBezTo>
                  <a:cubicBezTo>
                    <a:pt x="3857" y="866"/>
                    <a:pt x="3858" y="867"/>
                    <a:pt x="3859" y="867"/>
                  </a:cubicBezTo>
                  <a:cubicBezTo>
                    <a:pt x="3862" y="867"/>
                    <a:pt x="3862" y="855"/>
                    <a:pt x="3864" y="853"/>
                  </a:cubicBezTo>
                  <a:cubicBezTo>
                    <a:pt x="3869" y="848"/>
                    <a:pt x="3876" y="842"/>
                    <a:pt x="3879" y="842"/>
                  </a:cubicBezTo>
                  <a:cubicBezTo>
                    <a:pt x="3879" y="842"/>
                    <a:pt x="3880" y="842"/>
                    <a:pt x="3880" y="842"/>
                  </a:cubicBezTo>
                  <a:cubicBezTo>
                    <a:pt x="3886" y="850"/>
                    <a:pt x="3889" y="860"/>
                    <a:pt x="3892" y="870"/>
                  </a:cubicBezTo>
                  <a:cubicBezTo>
                    <a:pt x="3896" y="881"/>
                    <a:pt x="3892" y="895"/>
                    <a:pt x="3883" y="895"/>
                  </a:cubicBezTo>
                  <a:cubicBezTo>
                    <a:pt x="3868" y="897"/>
                    <a:pt x="3871" y="925"/>
                    <a:pt x="3860" y="929"/>
                  </a:cubicBezTo>
                  <a:lnTo>
                    <a:pt x="3865" y="953"/>
                  </a:lnTo>
                  <a:cubicBezTo>
                    <a:pt x="3871" y="942"/>
                    <a:pt x="3875" y="939"/>
                    <a:pt x="3878" y="939"/>
                  </a:cubicBezTo>
                  <a:cubicBezTo>
                    <a:pt x="3884" y="939"/>
                    <a:pt x="3888" y="951"/>
                    <a:pt x="3893" y="951"/>
                  </a:cubicBezTo>
                  <a:cubicBezTo>
                    <a:pt x="3895" y="952"/>
                    <a:pt x="3896" y="952"/>
                    <a:pt x="3897" y="952"/>
                  </a:cubicBezTo>
                  <a:cubicBezTo>
                    <a:pt x="3903" y="952"/>
                    <a:pt x="3909" y="948"/>
                    <a:pt x="3913" y="931"/>
                  </a:cubicBezTo>
                  <a:cubicBezTo>
                    <a:pt x="3915" y="920"/>
                    <a:pt x="3917" y="912"/>
                    <a:pt x="3921" y="903"/>
                  </a:cubicBezTo>
                  <a:cubicBezTo>
                    <a:pt x="3923" y="899"/>
                    <a:pt x="3929" y="895"/>
                    <a:pt x="3932" y="895"/>
                  </a:cubicBezTo>
                  <a:cubicBezTo>
                    <a:pt x="3933" y="895"/>
                    <a:pt x="3933" y="895"/>
                    <a:pt x="3933" y="895"/>
                  </a:cubicBezTo>
                  <a:cubicBezTo>
                    <a:pt x="3942" y="909"/>
                    <a:pt x="3948" y="922"/>
                    <a:pt x="3954" y="937"/>
                  </a:cubicBezTo>
                  <a:cubicBezTo>
                    <a:pt x="3954" y="941"/>
                    <a:pt x="3951" y="954"/>
                    <a:pt x="3946" y="960"/>
                  </a:cubicBezTo>
                  <a:cubicBezTo>
                    <a:pt x="3918" y="1001"/>
                    <a:pt x="3918" y="1001"/>
                    <a:pt x="3929" y="1018"/>
                  </a:cubicBezTo>
                  <a:cubicBezTo>
                    <a:pt x="3932" y="1022"/>
                    <a:pt x="3936" y="1023"/>
                    <a:pt x="3936" y="1028"/>
                  </a:cubicBezTo>
                  <a:cubicBezTo>
                    <a:pt x="3937" y="1032"/>
                    <a:pt x="3938" y="1034"/>
                    <a:pt x="3940" y="1034"/>
                  </a:cubicBezTo>
                  <a:cubicBezTo>
                    <a:pt x="3943" y="1034"/>
                    <a:pt x="3947" y="1031"/>
                    <a:pt x="3951" y="1025"/>
                  </a:cubicBezTo>
                  <a:cubicBezTo>
                    <a:pt x="3963" y="1010"/>
                    <a:pt x="3976" y="995"/>
                    <a:pt x="3982" y="976"/>
                  </a:cubicBezTo>
                  <a:cubicBezTo>
                    <a:pt x="3985" y="965"/>
                    <a:pt x="3974" y="957"/>
                    <a:pt x="3986" y="943"/>
                  </a:cubicBezTo>
                  <a:cubicBezTo>
                    <a:pt x="3991" y="936"/>
                    <a:pt x="3994" y="933"/>
                    <a:pt x="3996" y="933"/>
                  </a:cubicBezTo>
                  <a:cubicBezTo>
                    <a:pt x="4001" y="933"/>
                    <a:pt x="4000" y="947"/>
                    <a:pt x="4005" y="948"/>
                  </a:cubicBezTo>
                  <a:lnTo>
                    <a:pt x="4016" y="948"/>
                  </a:lnTo>
                  <a:cubicBezTo>
                    <a:pt x="4027" y="947"/>
                    <a:pt x="4041" y="934"/>
                    <a:pt x="4042" y="917"/>
                  </a:cubicBezTo>
                  <a:cubicBezTo>
                    <a:pt x="4045" y="888"/>
                    <a:pt x="4063" y="873"/>
                    <a:pt x="4083" y="856"/>
                  </a:cubicBezTo>
                  <a:cubicBezTo>
                    <a:pt x="4089" y="851"/>
                    <a:pt x="4095" y="851"/>
                    <a:pt x="4101" y="850"/>
                  </a:cubicBezTo>
                  <a:lnTo>
                    <a:pt x="4101" y="850"/>
                  </a:lnTo>
                  <a:lnTo>
                    <a:pt x="4088" y="873"/>
                  </a:lnTo>
                  <a:cubicBezTo>
                    <a:pt x="4083" y="882"/>
                    <a:pt x="4071" y="892"/>
                    <a:pt x="4071" y="897"/>
                  </a:cubicBezTo>
                  <a:cubicBezTo>
                    <a:pt x="4070" y="910"/>
                    <a:pt x="4071" y="920"/>
                    <a:pt x="4071" y="931"/>
                  </a:cubicBezTo>
                  <a:cubicBezTo>
                    <a:pt x="4074" y="928"/>
                    <a:pt x="4080" y="923"/>
                    <a:pt x="4080" y="920"/>
                  </a:cubicBezTo>
                  <a:lnTo>
                    <a:pt x="4091" y="891"/>
                  </a:lnTo>
                  <a:cubicBezTo>
                    <a:pt x="4099" y="870"/>
                    <a:pt x="4107" y="860"/>
                    <a:pt x="4119" y="860"/>
                  </a:cubicBezTo>
                  <a:cubicBezTo>
                    <a:pt x="4120" y="860"/>
                    <a:pt x="4121" y="860"/>
                    <a:pt x="4121" y="860"/>
                  </a:cubicBezTo>
                  <a:cubicBezTo>
                    <a:pt x="4123" y="860"/>
                    <a:pt x="4125" y="860"/>
                    <a:pt x="4127" y="860"/>
                  </a:cubicBezTo>
                  <a:cubicBezTo>
                    <a:pt x="4139" y="860"/>
                    <a:pt x="4143" y="855"/>
                    <a:pt x="4154" y="828"/>
                  </a:cubicBezTo>
                  <a:lnTo>
                    <a:pt x="4171" y="779"/>
                  </a:lnTo>
                  <a:cubicBezTo>
                    <a:pt x="4179" y="762"/>
                    <a:pt x="4192" y="745"/>
                    <a:pt x="4208" y="737"/>
                  </a:cubicBezTo>
                  <a:cubicBezTo>
                    <a:pt x="4209" y="736"/>
                    <a:pt x="4209" y="736"/>
                    <a:pt x="4210" y="736"/>
                  </a:cubicBezTo>
                  <a:cubicBezTo>
                    <a:pt x="4213" y="736"/>
                    <a:pt x="4216" y="741"/>
                    <a:pt x="4219" y="744"/>
                  </a:cubicBezTo>
                  <a:cubicBezTo>
                    <a:pt x="4226" y="734"/>
                    <a:pt x="4233" y="720"/>
                    <a:pt x="4244" y="712"/>
                  </a:cubicBezTo>
                  <a:cubicBezTo>
                    <a:pt x="4252" y="701"/>
                    <a:pt x="4266" y="694"/>
                    <a:pt x="4276" y="689"/>
                  </a:cubicBezTo>
                  <a:cubicBezTo>
                    <a:pt x="4278" y="688"/>
                    <a:pt x="4280" y="688"/>
                    <a:pt x="4283" y="688"/>
                  </a:cubicBezTo>
                  <a:cubicBezTo>
                    <a:pt x="4297" y="688"/>
                    <a:pt x="4315" y="705"/>
                    <a:pt x="4311" y="719"/>
                  </a:cubicBezTo>
                  <a:cubicBezTo>
                    <a:pt x="4309" y="727"/>
                    <a:pt x="4309" y="731"/>
                    <a:pt x="4312" y="731"/>
                  </a:cubicBezTo>
                  <a:cubicBezTo>
                    <a:pt x="4315" y="731"/>
                    <a:pt x="4320" y="729"/>
                    <a:pt x="4326" y="725"/>
                  </a:cubicBezTo>
                  <a:cubicBezTo>
                    <a:pt x="4369" y="698"/>
                    <a:pt x="4395" y="706"/>
                    <a:pt x="4436" y="688"/>
                  </a:cubicBezTo>
                  <a:cubicBezTo>
                    <a:pt x="4439" y="686"/>
                    <a:pt x="4443" y="685"/>
                    <a:pt x="4446" y="685"/>
                  </a:cubicBezTo>
                  <a:cubicBezTo>
                    <a:pt x="4452" y="685"/>
                    <a:pt x="4455" y="689"/>
                    <a:pt x="4444" y="703"/>
                  </a:cubicBezTo>
                  <a:cubicBezTo>
                    <a:pt x="4425" y="722"/>
                    <a:pt x="4422" y="731"/>
                    <a:pt x="4436" y="731"/>
                  </a:cubicBezTo>
                  <a:cubicBezTo>
                    <a:pt x="4463" y="734"/>
                    <a:pt x="4460" y="738"/>
                    <a:pt x="4429" y="776"/>
                  </a:cubicBezTo>
                  <a:cubicBezTo>
                    <a:pt x="4422" y="785"/>
                    <a:pt x="4414" y="792"/>
                    <a:pt x="4404" y="804"/>
                  </a:cubicBezTo>
                  <a:cubicBezTo>
                    <a:pt x="4413" y="800"/>
                    <a:pt x="4414" y="798"/>
                    <a:pt x="4417" y="797"/>
                  </a:cubicBezTo>
                  <a:cubicBezTo>
                    <a:pt x="4428" y="789"/>
                    <a:pt x="4439" y="774"/>
                    <a:pt x="4448" y="774"/>
                  </a:cubicBezTo>
                  <a:cubicBezTo>
                    <a:pt x="4449" y="774"/>
                    <a:pt x="4450" y="774"/>
                    <a:pt x="4451" y="775"/>
                  </a:cubicBezTo>
                  <a:cubicBezTo>
                    <a:pt x="4454" y="775"/>
                    <a:pt x="4448" y="787"/>
                    <a:pt x="4442" y="792"/>
                  </a:cubicBezTo>
                  <a:cubicBezTo>
                    <a:pt x="4417" y="816"/>
                    <a:pt x="4422" y="825"/>
                    <a:pt x="4417" y="837"/>
                  </a:cubicBezTo>
                  <a:cubicBezTo>
                    <a:pt x="4413" y="850"/>
                    <a:pt x="4419" y="856"/>
                    <a:pt x="4411" y="869"/>
                  </a:cubicBezTo>
                  <a:cubicBezTo>
                    <a:pt x="4402" y="882"/>
                    <a:pt x="4382" y="903"/>
                    <a:pt x="4367" y="919"/>
                  </a:cubicBezTo>
                  <a:cubicBezTo>
                    <a:pt x="4364" y="923"/>
                    <a:pt x="4363" y="926"/>
                    <a:pt x="4355" y="938"/>
                  </a:cubicBezTo>
                  <a:cubicBezTo>
                    <a:pt x="4377" y="916"/>
                    <a:pt x="4399" y="898"/>
                    <a:pt x="4401" y="892"/>
                  </a:cubicBezTo>
                  <a:cubicBezTo>
                    <a:pt x="4408" y="872"/>
                    <a:pt x="4438" y="860"/>
                    <a:pt x="4457" y="844"/>
                  </a:cubicBezTo>
                  <a:lnTo>
                    <a:pt x="4457" y="844"/>
                  </a:lnTo>
                  <a:cubicBezTo>
                    <a:pt x="4454" y="845"/>
                    <a:pt x="4452" y="845"/>
                    <a:pt x="4450" y="845"/>
                  </a:cubicBezTo>
                  <a:cubicBezTo>
                    <a:pt x="4439" y="845"/>
                    <a:pt x="4443" y="834"/>
                    <a:pt x="4454" y="819"/>
                  </a:cubicBezTo>
                  <a:cubicBezTo>
                    <a:pt x="4457" y="815"/>
                    <a:pt x="4464" y="810"/>
                    <a:pt x="4470" y="806"/>
                  </a:cubicBezTo>
                  <a:lnTo>
                    <a:pt x="4473" y="809"/>
                  </a:lnTo>
                  <a:cubicBezTo>
                    <a:pt x="4470" y="819"/>
                    <a:pt x="4466" y="831"/>
                    <a:pt x="4457" y="844"/>
                  </a:cubicBezTo>
                  <a:lnTo>
                    <a:pt x="4500" y="816"/>
                  </a:lnTo>
                  <a:cubicBezTo>
                    <a:pt x="4509" y="810"/>
                    <a:pt x="4517" y="805"/>
                    <a:pt x="4520" y="805"/>
                  </a:cubicBezTo>
                  <a:cubicBezTo>
                    <a:pt x="4522" y="805"/>
                    <a:pt x="4522" y="808"/>
                    <a:pt x="4519" y="813"/>
                  </a:cubicBezTo>
                  <a:cubicBezTo>
                    <a:pt x="4517" y="816"/>
                    <a:pt x="4519" y="817"/>
                    <a:pt x="4522" y="817"/>
                  </a:cubicBezTo>
                  <a:cubicBezTo>
                    <a:pt x="4525" y="817"/>
                    <a:pt x="4530" y="816"/>
                    <a:pt x="4533" y="816"/>
                  </a:cubicBezTo>
                  <a:cubicBezTo>
                    <a:pt x="4537" y="816"/>
                    <a:pt x="4538" y="818"/>
                    <a:pt x="4523" y="831"/>
                  </a:cubicBezTo>
                  <a:cubicBezTo>
                    <a:pt x="4514" y="838"/>
                    <a:pt x="4495" y="845"/>
                    <a:pt x="4480" y="853"/>
                  </a:cubicBezTo>
                  <a:cubicBezTo>
                    <a:pt x="4475" y="856"/>
                    <a:pt x="4470" y="859"/>
                    <a:pt x="4463" y="863"/>
                  </a:cubicBezTo>
                  <a:lnTo>
                    <a:pt x="4441" y="882"/>
                  </a:lnTo>
                  <a:cubicBezTo>
                    <a:pt x="4445" y="881"/>
                    <a:pt x="4450" y="879"/>
                    <a:pt x="4455" y="878"/>
                  </a:cubicBezTo>
                  <a:cubicBezTo>
                    <a:pt x="4469" y="872"/>
                    <a:pt x="4482" y="867"/>
                    <a:pt x="4502" y="859"/>
                  </a:cubicBezTo>
                  <a:lnTo>
                    <a:pt x="4502" y="859"/>
                  </a:lnTo>
                  <a:cubicBezTo>
                    <a:pt x="4450" y="901"/>
                    <a:pt x="4405" y="937"/>
                    <a:pt x="4361" y="973"/>
                  </a:cubicBezTo>
                  <a:lnTo>
                    <a:pt x="4413" y="972"/>
                  </a:lnTo>
                  <a:cubicBezTo>
                    <a:pt x="4414" y="972"/>
                    <a:pt x="4425" y="966"/>
                    <a:pt x="4433" y="962"/>
                  </a:cubicBezTo>
                  <a:cubicBezTo>
                    <a:pt x="4436" y="959"/>
                    <a:pt x="4447" y="950"/>
                    <a:pt x="4447" y="950"/>
                  </a:cubicBezTo>
                  <a:cubicBezTo>
                    <a:pt x="4448" y="947"/>
                    <a:pt x="4446" y="945"/>
                    <a:pt x="4444" y="945"/>
                  </a:cubicBezTo>
                  <a:cubicBezTo>
                    <a:pt x="4443" y="945"/>
                    <a:pt x="4443" y="945"/>
                    <a:pt x="4442" y="945"/>
                  </a:cubicBezTo>
                  <a:cubicBezTo>
                    <a:pt x="4442" y="945"/>
                    <a:pt x="4429" y="951"/>
                    <a:pt x="4425" y="954"/>
                  </a:cubicBezTo>
                  <a:cubicBezTo>
                    <a:pt x="4418" y="958"/>
                    <a:pt x="4414" y="959"/>
                    <a:pt x="4412" y="959"/>
                  </a:cubicBezTo>
                  <a:cubicBezTo>
                    <a:pt x="4407" y="959"/>
                    <a:pt x="4416" y="950"/>
                    <a:pt x="4423" y="941"/>
                  </a:cubicBezTo>
                  <a:cubicBezTo>
                    <a:pt x="4433" y="931"/>
                    <a:pt x="4436" y="930"/>
                    <a:pt x="4439" y="930"/>
                  </a:cubicBezTo>
                  <a:cubicBezTo>
                    <a:pt x="4440" y="930"/>
                    <a:pt x="4440" y="930"/>
                    <a:pt x="4441" y="930"/>
                  </a:cubicBezTo>
                  <a:cubicBezTo>
                    <a:pt x="4443" y="930"/>
                    <a:pt x="4445" y="929"/>
                    <a:pt x="4450" y="926"/>
                  </a:cubicBezTo>
                  <a:cubicBezTo>
                    <a:pt x="4461" y="919"/>
                    <a:pt x="4498" y="907"/>
                    <a:pt x="4480" y="901"/>
                  </a:cubicBezTo>
                  <a:cubicBezTo>
                    <a:pt x="4480" y="901"/>
                    <a:pt x="4485" y="895"/>
                    <a:pt x="4488" y="892"/>
                  </a:cubicBezTo>
                  <a:lnTo>
                    <a:pt x="4526" y="892"/>
                  </a:lnTo>
                  <a:cubicBezTo>
                    <a:pt x="4526" y="892"/>
                    <a:pt x="4514" y="903"/>
                    <a:pt x="4511" y="906"/>
                  </a:cubicBezTo>
                  <a:cubicBezTo>
                    <a:pt x="4509" y="908"/>
                    <a:pt x="4509" y="911"/>
                    <a:pt x="4511" y="911"/>
                  </a:cubicBezTo>
                  <a:cubicBezTo>
                    <a:pt x="4512" y="911"/>
                    <a:pt x="4512" y="910"/>
                    <a:pt x="4513" y="910"/>
                  </a:cubicBezTo>
                  <a:cubicBezTo>
                    <a:pt x="4532" y="901"/>
                    <a:pt x="4547" y="891"/>
                    <a:pt x="4554" y="879"/>
                  </a:cubicBezTo>
                  <a:cubicBezTo>
                    <a:pt x="4554" y="876"/>
                    <a:pt x="4570" y="866"/>
                    <a:pt x="4579" y="859"/>
                  </a:cubicBezTo>
                  <a:lnTo>
                    <a:pt x="4598" y="847"/>
                  </a:lnTo>
                  <a:lnTo>
                    <a:pt x="4598" y="847"/>
                  </a:lnTo>
                  <a:cubicBezTo>
                    <a:pt x="4598" y="848"/>
                    <a:pt x="4598" y="850"/>
                    <a:pt x="4595" y="853"/>
                  </a:cubicBezTo>
                  <a:cubicBezTo>
                    <a:pt x="4583" y="866"/>
                    <a:pt x="4572" y="878"/>
                    <a:pt x="4555" y="890"/>
                  </a:cubicBezTo>
                  <a:cubicBezTo>
                    <a:pt x="4501" y="929"/>
                    <a:pt x="4463" y="965"/>
                    <a:pt x="4420" y="1003"/>
                  </a:cubicBezTo>
                  <a:cubicBezTo>
                    <a:pt x="4460" y="969"/>
                    <a:pt x="4490" y="966"/>
                    <a:pt x="4532" y="930"/>
                  </a:cubicBezTo>
                  <a:lnTo>
                    <a:pt x="4532" y="930"/>
                  </a:lnTo>
                  <a:lnTo>
                    <a:pt x="4530" y="931"/>
                  </a:lnTo>
                  <a:cubicBezTo>
                    <a:pt x="4533" y="928"/>
                    <a:pt x="4536" y="926"/>
                    <a:pt x="4536" y="926"/>
                  </a:cubicBezTo>
                  <a:lnTo>
                    <a:pt x="4536" y="926"/>
                  </a:lnTo>
                  <a:cubicBezTo>
                    <a:pt x="4535" y="927"/>
                    <a:pt x="4534" y="929"/>
                    <a:pt x="4532" y="930"/>
                  </a:cubicBezTo>
                  <a:lnTo>
                    <a:pt x="4532" y="930"/>
                  </a:lnTo>
                  <a:lnTo>
                    <a:pt x="4538" y="927"/>
                  </a:lnTo>
                  <a:lnTo>
                    <a:pt x="4538" y="927"/>
                  </a:lnTo>
                  <a:cubicBezTo>
                    <a:pt x="4549" y="932"/>
                    <a:pt x="4537" y="948"/>
                    <a:pt x="4527" y="962"/>
                  </a:cubicBezTo>
                  <a:cubicBezTo>
                    <a:pt x="4523" y="967"/>
                    <a:pt x="4521" y="971"/>
                    <a:pt x="4523" y="971"/>
                  </a:cubicBezTo>
                  <a:cubicBezTo>
                    <a:pt x="4525" y="971"/>
                    <a:pt x="4538" y="963"/>
                    <a:pt x="4569" y="943"/>
                  </a:cubicBezTo>
                  <a:cubicBezTo>
                    <a:pt x="4584" y="932"/>
                    <a:pt x="4598" y="925"/>
                    <a:pt x="4603" y="925"/>
                  </a:cubicBezTo>
                  <a:cubicBezTo>
                    <a:pt x="4605" y="925"/>
                    <a:pt x="4606" y="927"/>
                    <a:pt x="4604" y="929"/>
                  </a:cubicBezTo>
                  <a:lnTo>
                    <a:pt x="4600" y="935"/>
                  </a:lnTo>
                  <a:cubicBezTo>
                    <a:pt x="4593" y="944"/>
                    <a:pt x="4591" y="949"/>
                    <a:pt x="4594" y="949"/>
                  </a:cubicBezTo>
                  <a:cubicBezTo>
                    <a:pt x="4599" y="949"/>
                    <a:pt x="4615" y="940"/>
                    <a:pt x="4650" y="920"/>
                  </a:cubicBezTo>
                  <a:cubicBezTo>
                    <a:pt x="4661" y="913"/>
                    <a:pt x="4676" y="907"/>
                    <a:pt x="4682" y="907"/>
                  </a:cubicBezTo>
                  <a:cubicBezTo>
                    <a:pt x="4686" y="907"/>
                    <a:pt x="4689" y="907"/>
                    <a:pt x="4693" y="907"/>
                  </a:cubicBezTo>
                  <a:cubicBezTo>
                    <a:pt x="4699" y="907"/>
                    <a:pt x="4705" y="907"/>
                    <a:pt x="4713" y="907"/>
                  </a:cubicBezTo>
                  <a:cubicBezTo>
                    <a:pt x="4641" y="951"/>
                    <a:pt x="4575" y="994"/>
                    <a:pt x="4507" y="1035"/>
                  </a:cubicBezTo>
                  <a:cubicBezTo>
                    <a:pt x="4501" y="1040"/>
                    <a:pt x="4494" y="1047"/>
                    <a:pt x="4494" y="1047"/>
                  </a:cubicBezTo>
                  <a:cubicBezTo>
                    <a:pt x="4494" y="1047"/>
                    <a:pt x="4507" y="1043"/>
                    <a:pt x="4514" y="1040"/>
                  </a:cubicBezTo>
                  <a:lnTo>
                    <a:pt x="4598" y="1001"/>
                  </a:lnTo>
                  <a:cubicBezTo>
                    <a:pt x="4613" y="994"/>
                    <a:pt x="4628" y="991"/>
                    <a:pt x="4644" y="976"/>
                  </a:cubicBezTo>
                  <a:cubicBezTo>
                    <a:pt x="4653" y="968"/>
                    <a:pt x="4670" y="957"/>
                    <a:pt x="4689" y="951"/>
                  </a:cubicBezTo>
                  <a:cubicBezTo>
                    <a:pt x="4709" y="945"/>
                    <a:pt x="4732" y="937"/>
                    <a:pt x="4741" y="937"/>
                  </a:cubicBezTo>
                  <a:cubicBezTo>
                    <a:pt x="4743" y="937"/>
                    <a:pt x="4744" y="937"/>
                    <a:pt x="4745" y="938"/>
                  </a:cubicBezTo>
                  <a:cubicBezTo>
                    <a:pt x="4750" y="944"/>
                    <a:pt x="4760" y="945"/>
                    <a:pt x="4751" y="956"/>
                  </a:cubicBezTo>
                  <a:cubicBezTo>
                    <a:pt x="4747" y="960"/>
                    <a:pt x="4701" y="985"/>
                    <a:pt x="4676" y="1000"/>
                  </a:cubicBezTo>
                  <a:cubicBezTo>
                    <a:pt x="4670" y="1004"/>
                    <a:pt x="4664" y="1009"/>
                    <a:pt x="4665" y="1009"/>
                  </a:cubicBezTo>
                  <a:cubicBezTo>
                    <a:pt x="4665" y="1009"/>
                    <a:pt x="4665" y="1009"/>
                    <a:pt x="4666" y="1009"/>
                  </a:cubicBezTo>
                  <a:cubicBezTo>
                    <a:pt x="4669" y="1009"/>
                    <a:pt x="4686" y="1001"/>
                    <a:pt x="4692" y="998"/>
                  </a:cubicBezTo>
                  <a:lnTo>
                    <a:pt x="4773" y="953"/>
                  </a:lnTo>
                  <a:cubicBezTo>
                    <a:pt x="4779" y="950"/>
                    <a:pt x="4789" y="944"/>
                    <a:pt x="4789" y="944"/>
                  </a:cubicBezTo>
                  <a:cubicBezTo>
                    <a:pt x="4794" y="942"/>
                    <a:pt x="4799" y="940"/>
                    <a:pt x="4801" y="940"/>
                  </a:cubicBezTo>
                  <a:cubicBezTo>
                    <a:pt x="4801" y="940"/>
                    <a:pt x="4802" y="941"/>
                    <a:pt x="4801" y="941"/>
                  </a:cubicBezTo>
                  <a:cubicBezTo>
                    <a:pt x="4791" y="950"/>
                    <a:pt x="4779" y="959"/>
                    <a:pt x="4769" y="968"/>
                  </a:cubicBezTo>
                  <a:cubicBezTo>
                    <a:pt x="4792" y="957"/>
                    <a:pt x="4817" y="947"/>
                    <a:pt x="4839" y="938"/>
                  </a:cubicBezTo>
                  <a:cubicBezTo>
                    <a:pt x="4847" y="934"/>
                    <a:pt x="4854" y="934"/>
                    <a:pt x="4854" y="934"/>
                  </a:cubicBezTo>
                  <a:lnTo>
                    <a:pt x="4854" y="934"/>
                  </a:lnTo>
                  <a:cubicBezTo>
                    <a:pt x="4854" y="938"/>
                    <a:pt x="4851" y="944"/>
                    <a:pt x="4850" y="948"/>
                  </a:cubicBezTo>
                  <a:cubicBezTo>
                    <a:pt x="4850" y="956"/>
                    <a:pt x="4834" y="968"/>
                    <a:pt x="4781" y="993"/>
                  </a:cubicBezTo>
                  <a:lnTo>
                    <a:pt x="4739" y="1013"/>
                  </a:lnTo>
                  <a:cubicBezTo>
                    <a:pt x="4739" y="1013"/>
                    <a:pt x="4748" y="1015"/>
                    <a:pt x="4741" y="1019"/>
                  </a:cubicBezTo>
                  <a:cubicBezTo>
                    <a:pt x="4714" y="1033"/>
                    <a:pt x="4697" y="1042"/>
                    <a:pt x="4701" y="1042"/>
                  </a:cubicBezTo>
                  <a:cubicBezTo>
                    <a:pt x="4703" y="1042"/>
                    <a:pt x="4712" y="1039"/>
                    <a:pt x="4731" y="1032"/>
                  </a:cubicBezTo>
                  <a:cubicBezTo>
                    <a:pt x="4736" y="1030"/>
                    <a:pt x="4740" y="1030"/>
                    <a:pt x="4742" y="1030"/>
                  </a:cubicBezTo>
                  <a:cubicBezTo>
                    <a:pt x="4749" y="1030"/>
                    <a:pt x="4730" y="1042"/>
                    <a:pt x="4701" y="1057"/>
                  </a:cubicBezTo>
                  <a:cubicBezTo>
                    <a:pt x="4663" y="1075"/>
                    <a:pt x="4626" y="1093"/>
                    <a:pt x="4583" y="1113"/>
                  </a:cubicBezTo>
                  <a:cubicBezTo>
                    <a:pt x="4595" y="1109"/>
                    <a:pt x="4598" y="1107"/>
                    <a:pt x="4604" y="1106"/>
                  </a:cubicBezTo>
                  <a:cubicBezTo>
                    <a:pt x="4644" y="1090"/>
                    <a:pt x="4688" y="1071"/>
                    <a:pt x="4725" y="1056"/>
                  </a:cubicBezTo>
                  <a:cubicBezTo>
                    <a:pt x="4754" y="1044"/>
                    <a:pt x="4789" y="1022"/>
                    <a:pt x="4823" y="1015"/>
                  </a:cubicBezTo>
                  <a:cubicBezTo>
                    <a:pt x="4856" y="1009"/>
                    <a:pt x="4884" y="985"/>
                    <a:pt x="4926" y="966"/>
                  </a:cubicBezTo>
                  <a:cubicBezTo>
                    <a:pt x="4979" y="944"/>
                    <a:pt x="5025" y="923"/>
                    <a:pt x="5072" y="904"/>
                  </a:cubicBezTo>
                  <a:cubicBezTo>
                    <a:pt x="5089" y="897"/>
                    <a:pt x="5100" y="893"/>
                    <a:pt x="5103" y="893"/>
                  </a:cubicBezTo>
                  <a:cubicBezTo>
                    <a:pt x="5107" y="893"/>
                    <a:pt x="5104" y="896"/>
                    <a:pt x="5095" y="901"/>
                  </a:cubicBezTo>
                  <a:cubicBezTo>
                    <a:pt x="5081" y="909"/>
                    <a:pt x="5060" y="920"/>
                    <a:pt x="5044" y="929"/>
                  </a:cubicBezTo>
                  <a:cubicBezTo>
                    <a:pt x="5033" y="936"/>
                    <a:pt x="5030" y="939"/>
                    <a:pt x="5034" y="939"/>
                  </a:cubicBezTo>
                  <a:cubicBezTo>
                    <a:pt x="5037" y="939"/>
                    <a:pt x="5045" y="936"/>
                    <a:pt x="5057" y="931"/>
                  </a:cubicBezTo>
                  <a:cubicBezTo>
                    <a:pt x="5092" y="916"/>
                    <a:pt x="5110" y="910"/>
                    <a:pt x="5114" y="910"/>
                  </a:cubicBezTo>
                  <a:cubicBezTo>
                    <a:pt x="5117" y="910"/>
                    <a:pt x="5113" y="913"/>
                    <a:pt x="5103" y="919"/>
                  </a:cubicBezTo>
                  <a:cubicBezTo>
                    <a:pt x="5095" y="924"/>
                    <a:pt x="5094" y="927"/>
                    <a:pt x="5098" y="927"/>
                  </a:cubicBezTo>
                  <a:cubicBezTo>
                    <a:pt x="5103" y="927"/>
                    <a:pt x="5121" y="920"/>
                    <a:pt x="5140" y="913"/>
                  </a:cubicBezTo>
                  <a:cubicBezTo>
                    <a:pt x="5162" y="904"/>
                    <a:pt x="5192" y="892"/>
                    <a:pt x="5216" y="884"/>
                  </a:cubicBezTo>
                  <a:cubicBezTo>
                    <a:pt x="5231" y="878"/>
                    <a:pt x="5248" y="873"/>
                    <a:pt x="5253" y="873"/>
                  </a:cubicBezTo>
                  <a:cubicBezTo>
                    <a:pt x="5257" y="875"/>
                    <a:pt x="5250" y="882"/>
                    <a:pt x="5244" y="884"/>
                  </a:cubicBezTo>
                  <a:cubicBezTo>
                    <a:pt x="5185" y="907"/>
                    <a:pt x="5176" y="914"/>
                    <a:pt x="5186" y="914"/>
                  </a:cubicBezTo>
                  <a:cubicBezTo>
                    <a:pt x="5191" y="914"/>
                    <a:pt x="5200" y="913"/>
                    <a:pt x="5210" y="911"/>
                  </a:cubicBezTo>
                  <a:lnTo>
                    <a:pt x="5210" y="911"/>
                  </a:lnTo>
                  <a:cubicBezTo>
                    <a:pt x="5209" y="912"/>
                    <a:pt x="5208" y="913"/>
                    <a:pt x="5207" y="913"/>
                  </a:cubicBezTo>
                  <a:lnTo>
                    <a:pt x="5207" y="913"/>
                  </a:lnTo>
                  <a:cubicBezTo>
                    <a:pt x="5212" y="912"/>
                    <a:pt x="5217" y="910"/>
                    <a:pt x="5222" y="909"/>
                  </a:cubicBezTo>
                  <a:lnTo>
                    <a:pt x="5222" y="909"/>
                  </a:lnTo>
                  <a:cubicBezTo>
                    <a:pt x="5218" y="909"/>
                    <a:pt x="5214" y="910"/>
                    <a:pt x="5210" y="911"/>
                  </a:cubicBezTo>
                  <a:lnTo>
                    <a:pt x="5210" y="911"/>
                  </a:lnTo>
                  <a:cubicBezTo>
                    <a:pt x="5211" y="911"/>
                    <a:pt x="5211" y="910"/>
                    <a:pt x="5212" y="910"/>
                  </a:cubicBezTo>
                  <a:cubicBezTo>
                    <a:pt x="5219" y="908"/>
                    <a:pt x="5227" y="906"/>
                    <a:pt x="5228" y="906"/>
                  </a:cubicBezTo>
                  <a:cubicBezTo>
                    <a:pt x="5229" y="906"/>
                    <a:pt x="5227" y="907"/>
                    <a:pt x="5222" y="909"/>
                  </a:cubicBezTo>
                  <a:cubicBezTo>
                    <a:pt x="5231" y="908"/>
                    <a:pt x="5236" y="907"/>
                    <a:pt x="5239" y="907"/>
                  </a:cubicBezTo>
                  <a:cubicBezTo>
                    <a:pt x="5243" y="907"/>
                    <a:pt x="5241" y="908"/>
                    <a:pt x="5240" y="910"/>
                  </a:cubicBezTo>
                  <a:cubicBezTo>
                    <a:pt x="5228" y="912"/>
                    <a:pt x="5215" y="915"/>
                    <a:pt x="5206" y="916"/>
                  </a:cubicBezTo>
                  <a:cubicBezTo>
                    <a:pt x="5205" y="916"/>
                    <a:pt x="5205" y="916"/>
                    <a:pt x="5205" y="916"/>
                  </a:cubicBezTo>
                  <a:cubicBezTo>
                    <a:pt x="5204" y="916"/>
                    <a:pt x="5205" y="915"/>
                    <a:pt x="5207" y="913"/>
                  </a:cubicBezTo>
                  <a:lnTo>
                    <a:pt x="5207" y="913"/>
                  </a:lnTo>
                  <a:cubicBezTo>
                    <a:pt x="5146" y="933"/>
                    <a:pt x="5114" y="947"/>
                    <a:pt x="5032" y="979"/>
                  </a:cubicBezTo>
                  <a:cubicBezTo>
                    <a:pt x="5017" y="985"/>
                    <a:pt x="4994" y="994"/>
                    <a:pt x="4988" y="995"/>
                  </a:cubicBezTo>
                  <a:cubicBezTo>
                    <a:pt x="4986" y="996"/>
                    <a:pt x="4985" y="996"/>
                    <a:pt x="4984" y="996"/>
                  </a:cubicBezTo>
                  <a:cubicBezTo>
                    <a:pt x="4982" y="996"/>
                    <a:pt x="4985" y="993"/>
                    <a:pt x="4989" y="991"/>
                  </a:cubicBezTo>
                  <a:cubicBezTo>
                    <a:pt x="5002" y="982"/>
                    <a:pt x="5009" y="977"/>
                    <a:pt x="5005" y="977"/>
                  </a:cubicBezTo>
                  <a:cubicBezTo>
                    <a:pt x="5001" y="977"/>
                    <a:pt x="4986" y="982"/>
                    <a:pt x="4956" y="993"/>
                  </a:cubicBezTo>
                  <a:cubicBezTo>
                    <a:pt x="4939" y="998"/>
                    <a:pt x="4910" y="1010"/>
                    <a:pt x="4900" y="1015"/>
                  </a:cubicBezTo>
                  <a:cubicBezTo>
                    <a:pt x="4889" y="1020"/>
                    <a:pt x="4886" y="1022"/>
                    <a:pt x="4888" y="1022"/>
                  </a:cubicBezTo>
                  <a:cubicBezTo>
                    <a:pt x="4891" y="1022"/>
                    <a:pt x="4903" y="1019"/>
                    <a:pt x="4917" y="1015"/>
                  </a:cubicBezTo>
                  <a:cubicBezTo>
                    <a:pt x="4930" y="1010"/>
                    <a:pt x="4938" y="1008"/>
                    <a:pt x="4940" y="1008"/>
                  </a:cubicBezTo>
                  <a:cubicBezTo>
                    <a:pt x="4944" y="1008"/>
                    <a:pt x="4932" y="1014"/>
                    <a:pt x="4903" y="1026"/>
                  </a:cubicBezTo>
                  <a:cubicBezTo>
                    <a:pt x="4886" y="1034"/>
                    <a:pt x="4869" y="1041"/>
                    <a:pt x="4856" y="1047"/>
                  </a:cubicBezTo>
                  <a:cubicBezTo>
                    <a:pt x="4841" y="1053"/>
                    <a:pt x="4823" y="1062"/>
                    <a:pt x="4820" y="1063"/>
                  </a:cubicBezTo>
                  <a:cubicBezTo>
                    <a:pt x="4814" y="1069"/>
                    <a:pt x="4817" y="1071"/>
                    <a:pt x="4817" y="1073"/>
                  </a:cubicBezTo>
                  <a:cubicBezTo>
                    <a:pt x="4895" y="1041"/>
                    <a:pt x="4882" y="1057"/>
                    <a:pt x="4959" y="1026"/>
                  </a:cubicBezTo>
                  <a:lnTo>
                    <a:pt x="4973" y="1012"/>
                  </a:lnTo>
                  <a:cubicBezTo>
                    <a:pt x="4976" y="1009"/>
                    <a:pt x="4973" y="1007"/>
                    <a:pt x="4978" y="1006"/>
                  </a:cubicBezTo>
                  <a:cubicBezTo>
                    <a:pt x="5031" y="984"/>
                    <a:pt x="5079" y="962"/>
                    <a:pt x="5137" y="943"/>
                  </a:cubicBezTo>
                  <a:cubicBezTo>
                    <a:pt x="5150" y="938"/>
                    <a:pt x="5169" y="934"/>
                    <a:pt x="5169" y="934"/>
                  </a:cubicBezTo>
                  <a:lnTo>
                    <a:pt x="5169" y="934"/>
                  </a:lnTo>
                  <a:cubicBezTo>
                    <a:pt x="5170" y="937"/>
                    <a:pt x="5172" y="941"/>
                    <a:pt x="5157" y="950"/>
                  </a:cubicBezTo>
                  <a:cubicBezTo>
                    <a:pt x="5145" y="954"/>
                    <a:pt x="5109" y="969"/>
                    <a:pt x="5082" y="981"/>
                  </a:cubicBezTo>
                  <a:lnTo>
                    <a:pt x="5038" y="998"/>
                  </a:lnTo>
                  <a:lnTo>
                    <a:pt x="5095" y="978"/>
                  </a:lnTo>
                  <a:cubicBezTo>
                    <a:pt x="5154" y="956"/>
                    <a:pt x="5187" y="948"/>
                    <a:pt x="5231" y="935"/>
                  </a:cubicBezTo>
                  <a:lnTo>
                    <a:pt x="5231" y="935"/>
                  </a:lnTo>
                  <a:cubicBezTo>
                    <a:pt x="5215" y="943"/>
                    <a:pt x="5213" y="945"/>
                    <a:pt x="5218" y="945"/>
                  </a:cubicBezTo>
                  <a:cubicBezTo>
                    <a:pt x="5228" y="945"/>
                    <a:pt x="5262" y="936"/>
                    <a:pt x="5271" y="936"/>
                  </a:cubicBezTo>
                  <a:cubicBezTo>
                    <a:pt x="5277" y="936"/>
                    <a:pt x="5273" y="940"/>
                    <a:pt x="5250" y="950"/>
                  </a:cubicBezTo>
                  <a:cubicBezTo>
                    <a:pt x="5247" y="951"/>
                    <a:pt x="5246" y="954"/>
                    <a:pt x="5251" y="954"/>
                  </a:cubicBezTo>
                  <a:cubicBezTo>
                    <a:pt x="5257" y="954"/>
                    <a:pt x="5275" y="949"/>
                    <a:pt x="5318" y="929"/>
                  </a:cubicBezTo>
                  <a:cubicBezTo>
                    <a:pt x="5325" y="926"/>
                    <a:pt x="5359" y="916"/>
                    <a:pt x="5366" y="913"/>
                  </a:cubicBezTo>
                  <a:cubicBezTo>
                    <a:pt x="5368" y="912"/>
                    <a:pt x="5370" y="912"/>
                    <a:pt x="5371" y="912"/>
                  </a:cubicBezTo>
                  <a:cubicBezTo>
                    <a:pt x="5374" y="912"/>
                    <a:pt x="5371" y="915"/>
                    <a:pt x="5369" y="916"/>
                  </a:cubicBezTo>
                  <a:cubicBezTo>
                    <a:pt x="5366" y="919"/>
                    <a:pt x="5360" y="923"/>
                    <a:pt x="5354" y="926"/>
                  </a:cubicBezTo>
                  <a:cubicBezTo>
                    <a:pt x="5376" y="919"/>
                    <a:pt x="5401" y="912"/>
                    <a:pt x="5421" y="906"/>
                  </a:cubicBezTo>
                  <a:cubicBezTo>
                    <a:pt x="5435" y="902"/>
                    <a:pt x="5445" y="900"/>
                    <a:pt x="5449" y="900"/>
                  </a:cubicBezTo>
                  <a:cubicBezTo>
                    <a:pt x="5454" y="900"/>
                    <a:pt x="5449" y="903"/>
                    <a:pt x="5429" y="910"/>
                  </a:cubicBezTo>
                  <a:cubicBezTo>
                    <a:pt x="5383" y="926"/>
                    <a:pt x="5382" y="929"/>
                    <a:pt x="5388" y="929"/>
                  </a:cubicBezTo>
                  <a:cubicBezTo>
                    <a:pt x="5391" y="929"/>
                    <a:pt x="5395" y="928"/>
                    <a:pt x="5397" y="928"/>
                  </a:cubicBezTo>
                  <a:cubicBezTo>
                    <a:pt x="5399" y="928"/>
                    <a:pt x="5400" y="928"/>
                    <a:pt x="5400" y="929"/>
                  </a:cubicBezTo>
                  <a:cubicBezTo>
                    <a:pt x="5435" y="917"/>
                    <a:pt x="5485" y="901"/>
                    <a:pt x="5501" y="895"/>
                  </a:cubicBezTo>
                  <a:cubicBezTo>
                    <a:pt x="5562" y="866"/>
                    <a:pt x="5621" y="856"/>
                    <a:pt x="5675" y="840"/>
                  </a:cubicBezTo>
                  <a:cubicBezTo>
                    <a:pt x="5693" y="834"/>
                    <a:pt x="5700" y="838"/>
                    <a:pt x="5727" y="823"/>
                  </a:cubicBezTo>
                  <a:cubicBezTo>
                    <a:pt x="5735" y="819"/>
                    <a:pt x="5738" y="814"/>
                    <a:pt x="5732" y="814"/>
                  </a:cubicBezTo>
                  <a:cubicBezTo>
                    <a:pt x="5731" y="814"/>
                    <a:pt x="5729" y="814"/>
                    <a:pt x="5727" y="815"/>
                  </a:cubicBezTo>
                  <a:cubicBezTo>
                    <a:pt x="5712" y="819"/>
                    <a:pt x="5674" y="829"/>
                    <a:pt x="5643" y="840"/>
                  </a:cubicBezTo>
                  <a:cubicBezTo>
                    <a:pt x="5609" y="850"/>
                    <a:pt x="5572" y="863"/>
                    <a:pt x="5499" y="888"/>
                  </a:cubicBezTo>
                  <a:cubicBezTo>
                    <a:pt x="5595" y="851"/>
                    <a:pt x="5635" y="836"/>
                    <a:pt x="5627" y="836"/>
                  </a:cubicBezTo>
                  <a:cubicBezTo>
                    <a:pt x="5622" y="836"/>
                    <a:pt x="5592" y="844"/>
                    <a:pt x="5543" y="857"/>
                  </a:cubicBezTo>
                  <a:cubicBezTo>
                    <a:pt x="5530" y="860"/>
                    <a:pt x="5500" y="870"/>
                    <a:pt x="5495" y="870"/>
                  </a:cubicBezTo>
                  <a:cubicBezTo>
                    <a:pt x="5493" y="870"/>
                    <a:pt x="5495" y="869"/>
                    <a:pt x="5503" y="865"/>
                  </a:cubicBezTo>
                  <a:cubicBezTo>
                    <a:pt x="5522" y="854"/>
                    <a:pt x="5496" y="857"/>
                    <a:pt x="5563" y="834"/>
                  </a:cubicBezTo>
                  <a:cubicBezTo>
                    <a:pt x="5610" y="817"/>
                    <a:pt x="5674" y="794"/>
                    <a:pt x="5704" y="782"/>
                  </a:cubicBezTo>
                  <a:cubicBezTo>
                    <a:pt x="5777" y="762"/>
                    <a:pt x="5778" y="750"/>
                    <a:pt x="5840" y="731"/>
                  </a:cubicBezTo>
                  <a:cubicBezTo>
                    <a:pt x="5863" y="723"/>
                    <a:pt x="5896" y="710"/>
                    <a:pt x="5913" y="710"/>
                  </a:cubicBezTo>
                  <a:cubicBezTo>
                    <a:pt x="5916" y="709"/>
                    <a:pt x="5950" y="698"/>
                    <a:pt x="5974" y="692"/>
                  </a:cubicBezTo>
                  <a:cubicBezTo>
                    <a:pt x="6006" y="681"/>
                    <a:pt x="6038" y="664"/>
                    <a:pt x="6075" y="659"/>
                  </a:cubicBezTo>
                  <a:cubicBezTo>
                    <a:pt x="6097" y="656"/>
                    <a:pt x="6124" y="651"/>
                    <a:pt x="6143" y="647"/>
                  </a:cubicBezTo>
                  <a:cubicBezTo>
                    <a:pt x="6151" y="646"/>
                    <a:pt x="6157" y="645"/>
                    <a:pt x="6161" y="645"/>
                  </a:cubicBezTo>
                  <a:cubicBezTo>
                    <a:pt x="6195" y="645"/>
                    <a:pt x="6154" y="667"/>
                    <a:pt x="6113" y="689"/>
                  </a:cubicBezTo>
                  <a:cubicBezTo>
                    <a:pt x="6091" y="701"/>
                    <a:pt x="6072" y="709"/>
                    <a:pt x="6022" y="722"/>
                  </a:cubicBezTo>
                  <a:cubicBezTo>
                    <a:pt x="5965" y="738"/>
                    <a:pt x="5906" y="757"/>
                    <a:pt x="5918" y="763"/>
                  </a:cubicBezTo>
                  <a:cubicBezTo>
                    <a:pt x="5921" y="766"/>
                    <a:pt x="5885" y="781"/>
                    <a:pt x="5857" y="794"/>
                  </a:cubicBezTo>
                  <a:cubicBezTo>
                    <a:pt x="5994" y="750"/>
                    <a:pt x="6086" y="716"/>
                    <a:pt x="6147" y="685"/>
                  </a:cubicBezTo>
                  <a:cubicBezTo>
                    <a:pt x="6166" y="676"/>
                    <a:pt x="6184" y="666"/>
                    <a:pt x="6219" y="659"/>
                  </a:cubicBezTo>
                  <a:cubicBezTo>
                    <a:pt x="6230" y="657"/>
                    <a:pt x="6239" y="655"/>
                    <a:pt x="6245" y="655"/>
                  </a:cubicBezTo>
                  <a:cubicBezTo>
                    <a:pt x="6252" y="655"/>
                    <a:pt x="6254" y="657"/>
                    <a:pt x="6249" y="660"/>
                  </a:cubicBezTo>
                  <a:cubicBezTo>
                    <a:pt x="6224" y="673"/>
                    <a:pt x="6219" y="684"/>
                    <a:pt x="6143" y="709"/>
                  </a:cubicBezTo>
                  <a:cubicBezTo>
                    <a:pt x="6102" y="721"/>
                    <a:pt x="6092" y="726"/>
                    <a:pt x="6103" y="726"/>
                  </a:cubicBezTo>
                  <a:cubicBezTo>
                    <a:pt x="6104" y="726"/>
                    <a:pt x="6106" y="726"/>
                    <a:pt x="6108" y="726"/>
                  </a:cubicBezTo>
                  <a:cubicBezTo>
                    <a:pt x="6125" y="725"/>
                    <a:pt x="6140" y="725"/>
                    <a:pt x="6168" y="720"/>
                  </a:cubicBezTo>
                  <a:cubicBezTo>
                    <a:pt x="6178" y="718"/>
                    <a:pt x="6184" y="717"/>
                    <a:pt x="6187" y="717"/>
                  </a:cubicBezTo>
                  <a:cubicBezTo>
                    <a:pt x="6203" y="717"/>
                    <a:pt x="6141" y="740"/>
                    <a:pt x="6160" y="740"/>
                  </a:cubicBezTo>
                  <a:cubicBezTo>
                    <a:pt x="6161" y="740"/>
                    <a:pt x="6162" y="740"/>
                    <a:pt x="6163" y="739"/>
                  </a:cubicBezTo>
                  <a:lnTo>
                    <a:pt x="6163" y="739"/>
                  </a:lnTo>
                  <a:cubicBezTo>
                    <a:pt x="6087" y="754"/>
                    <a:pt x="6053" y="781"/>
                    <a:pt x="5975" y="797"/>
                  </a:cubicBezTo>
                  <a:cubicBezTo>
                    <a:pt x="5994" y="788"/>
                    <a:pt x="6013" y="779"/>
                    <a:pt x="6037" y="767"/>
                  </a:cubicBezTo>
                  <a:lnTo>
                    <a:pt x="6037" y="767"/>
                  </a:lnTo>
                  <a:cubicBezTo>
                    <a:pt x="5968" y="788"/>
                    <a:pt x="5905" y="807"/>
                    <a:pt x="5841" y="826"/>
                  </a:cubicBezTo>
                  <a:cubicBezTo>
                    <a:pt x="5809" y="835"/>
                    <a:pt x="5774" y="845"/>
                    <a:pt x="5749" y="853"/>
                  </a:cubicBezTo>
                  <a:cubicBezTo>
                    <a:pt x="5731" y="857"/>
                    <a:pt x="5720" y="859"/>
                    <a:pt x="5716" y="859"/>
                  </a:cubicBezTo>
                  <a:cubicBezTo>
                    <a:pt x="5710" y="859"/>
                    <a:pt x="5722" y="854"/>
                    <a:pt x="5750" y="844"/>
                  </a:cubicBezTo>
                  <a:cubicBezTo>
                    <a:pt x="5777" y="834"/>
                    <a:pt x="5828" y="819"/>
                    <a:pt x="5816" y="817"/>
                  </a:cubicBezTo>
                  <a:cubicBezTo>
                    <a:pt x="5815" y="817"/>
                    <a:pt x="5814" y="817"/>
                    <a:pt x="5813" y="817"/>
                  </a:cubicBezTo>
                  <a:cubicBezTo>
                    <a:pt x="5797" y="817"/>
                    <a:pt x="5754" y="834"/>
                    <a:pt x="5722" y="844"/>
                  </a:cubicBezTo>
                  <a:lnTo>
                    <a:pt x="5613" y="881"/>
                  </a:lnTo>
                  <a:cubicBezTo>
                    <a:pt x="5677" y="857"/>
                    <a:pt x="5679" y="852"/>
                    <a:pt x="5664" y="852"/>
                  </a:cubicBezTo>
                  <a:cubicBezTo>
                    <a:pt x="5656" y="852"/>
                    <a:pt x="5643" y="854"/>
                    <a:pt x="5632" y="854"/>
                  </a:cubicBezTo>
                  <a:cubicBezTo>
                    <a:pt x="5590" y="872"/>
                    <a:pt x="5550" y="890"/>
                    <a:pt x="5518" y="903"/>
                  </a:cubicBezTo>
                  <a:cubicBezTo>
                    <a:pt x="5485" y="917"/>
                    <a:pt x="5446" y="931"/>
                    <a:pt x="5401" y="944"/>
                  </a:cubicBezTo>
                  <a:cubicBezTo>
                    <a:pt x="5312" y="969"/>
                    <a:pt x="5312" y="975"/>
                    <a:pt x="5291" y="987"/>
                  </a:cubicBezTo>
                  <a:cubicBezTo>
                    <a:pt x="5362" y="966"/>
                    <a:pt x="5432" y="944"/>
                    <a:pt x="5534" y="915"/>
                  </a:cubicBezTo>
                  <a:lnTo>
                    <a:pt x="5534" y="915"/>
                  </a:lnTo>
                  <a:cubicBezTo>
                    <a:pt x="5481" y="932"/>
                    <a:pt x="5462" y="938"/>
                    <a:pt x="5444" y="945"/>
                  </a:cubicBezTo>
                  <a:cubicBezTo>
                    <a:pt x="5418" y="954"/>
                    <a:pt x="5391" y="963"/>
                    <a:pt x="5366" y="970"/>
                  </a:cubicBezTo>
                  <a:cubicBezTo>
                    <a:pt x="5350" y="978"/>
                    <a:pt x="5337" y="984"/>
                    <a:pt x="5320" y="990"/>
                  </a:cubicBezTo>
                  <a:cubicBezTo>
                    <a:pt x="5340" y="984"/>
                    <a:pt x="5360" y="978"/>
                    <a:pt x="5378" y="973"/>
                  </a:cubicBezTo>
                  <a:cubicBezTo>
                    <a:pt x="5431" y="956"/>
                    <a:pt x="5453" y="950"/>
                    <a:pt x="5461" y="950"/>
                  </a:cubicBezTo>
                  <a:cubicBezTo>
                    <a:pt x="5463" y="950"/>
                    <a:pt x="5464" y="951"/>
                    <a:pt x="5465" y="951"/>
                  </a:cubicBezTo>
                  <a:lnTo>
                    <a:pt x="5544" y="934"/>
                  </a:lnTo>
                  <a:cubicBezTo>
                    <a:pt x="5572" y="927"/>
                    <a:pt x="5588" y="924"/>
                    <a:pt x="5593" y="924"/>
                  </a:cubicBezTo>
                  <a:cubicBezTo>
                    <a:pt x="5601" y="924"/>
                    <a:pt x="5585" y="931"/>
                    <a:pt x="5547" y="945"/>
                  </a:cubicBezTo>
                  <a:cubicBezTo>
                    <a:pt x="5540" y="948"/>
                    <a:pt x="5532" y="953"/>
                    <a:pt x="5535" y="953"/>
                  </a:cubicBezTo>
                  <a:cubicBezTo>
                    <a:pt x="5562" y="946"/>
                    <a:pt x="5575" y="944"/>
                    <a:pt x="5578" y="944"/>
                  </a:cubicBezTo>
                  <a:cubicBezTo>
                    <a:pt x="5584" y="944"/>
                    <a:pt x="5547" y="956"/>
                    <a:pt x="5512" y="968"/>
                  </a:cubicBezTo>
                  <a:cubicBezTo>
                    <a:pt x="5496" y="975"/>
                    <a:pt x="5485" y="978"/>
                    <a:pt x="5472" y="984"/>
                  </a:cubicBezTo>
                  <a:lnTo>
                    <a:pt x="5563" y="960"/>
                  </a:lnTo>
                  <a:cubicBezTo>
                    <a:pt x="5584" y="953"/>
                    <a:pt x="5603" y="944"/>
                    <a:pt x="5626" y="935"/>
                  </a:cubicBezTo>
                  <a:cubicBezTo>
                    <a:pt x="5631" y="934"/>
                    <a:pt x="5652" y="928"/>
                    <a:pt x="5665" y="923"/>
                  </a:cubicBezTo>
                  <a:lnTo>
                    <a:pt x="5665" y="923"/>
                  </a:lnTo>
                  <a:cubicBezTo>
                    <a:pt x="5665" y="923"/>
                    <a:pt x="5666" y="925"/>
                    <a:pt x="5662" y="928"/>
                  </a:cubicBezTo>
                  <a:lnTo>
                    <a:pt x="5613" y="948"/>
                  </a:lnTo>
                  <a:cubicBezTo>
                    <a:pt x="5614" y="948"/>
                    <a:pt x="5615" y="948"/>
                    <a:pt x="5616" y="948"/>
                  </a:cubicBezTo>
                  <a:cubicBezTo>
                    <a:pt x="5620" y="948"/>
                    <a:pt x="5619" y="949"/>
                    <a:pt x="5622" y="949"/>
                  </a:cubicBezTo>
                  <a:cubicBezTo>
                    <a:pt x="5626" y="949"/>
                    <a:pt x="5636" y="948"/>
                    <a:pt x="5665" y="940"/>
                  </a:cubicBezTo>
                  <a:cubicBezTo>
                    <a:pt x="5769" y="910"/>
                    <a:pt x="5853" y="890"/>
                    <a:pt x="5906" y="882"/>
                  </a:cubicBezTo>
                  <a:lnTo>
                    <a:pt x="5924" y="881"/>
                  </a:lnTo>
                  <a:lnTo>
                    <a:pt x="5924" y="881"/>
                  </a:lnTo>
                  <a:cubicBezTo>
                    <a:pt x="5910" y="884"/>
                    <a:pt x="5896" y="888"/>
                    <a:pt x="5887" y="891"/>
                  </a:cubicBezTo>
                  <a:cubicBezTo>
                    <a:pt x="5832" y="906"/>
                    <a:pt x="5781" y="917"/>
                    <a:pt x="5724" y="937"/>
                  </a:cubicBezTo>
                  <a:cubicBezTo>
                    <a:pt x="5666" y="954"/>
                    <a:pt x="5606" y="973"/>
                    <a:pt x="5547" y="991"/>
                  </a:cubicBezTo>
                  <a:cubicBezTo>
                    <a:pt x="5582" y="982"/>
                    <a:pt x="5626" y="969"/>
                    <a:pt x="5653" y="963"/>
                  </a:cubicBezTo>
                  <a:cubicBezTo>
                    <a:pt x="5686" y="955"/>
                    <a:pt x="5738" y="944"/>
                    <a:pt x="5740" y="944"/>
                  </a:cubicBezTo>
                  <a:cubicBezTo>
                    <a:pt x="5740" y="944"/>
                    <a:pt x="5740" y="944"/>
                    <a:pt x="5740" y="944"/>
                  </a:cubicBezTo>
                  <a:cubicBezTo>
                    <a:pt x="5722" y="952"/>
                    <a:pt x="5717" y="955"/>
                    <a:pt x="5720" y="955"/>
                  </a:cubicBezTo>
                  <a:cubicBezTo>
                    <a:pt x="5728" y="955"/>
                    <a:pt x="5772" y="942"/>
                    <a:pt x="5810" y="931"/>
                  </a:cubicBezTo>
                  <a:lnTo>
                    <a:pt x="5896" y="907"/>
                  </a:lnTo>
                  <a:lnTo>
                    <a:pt x="5896" y="907"/>
                  </a:lnTo>
                  <a:cubicBezTo>
                    <a:pt x="5822" y="931"/>
                    <a:pt x="5753" y="951"/>
                    <a:pt x="5718" y="966"/>
                  </a:cubicBezTo>
                  <a:cubicBezTo>
                    <a:pt x="5709" y="968"/>
                    <a:pt x="5679" y="976"/>
                    <a:pt x="5660" y="982"/>
                  </a:cubicBezTo>
                  <a:lnTo>
                    <a:pt x="5724" y="968"/>
                  </a:lnTo>
                  <a:cubicBezTo>
                    <a:pt x="5847" y="937"/>
                    <a:pt x="5900" y="924"/>
                    <a:pt x="5927" y="924"/>
                  </a:cubicBezTo>
                  <a:cubicBezTo>
                    <a:pt x="5931" y="924"/>
                    <a:pt x="5934" y="924"/>
                    <a:pt x="5937" y="925"/>
                  </a:cubicBezTo>
                  <a:cubicBezTo>
                    <a:pt x="5940" y="926"/>
                    <a:pt x="5903" y="938"/>
                    <a:pt x="5913" y="938"/>
                  </a:cubicBezTo>
                  <a:cubicBezTo>
                    <a:pt x="5913" y="938"/>
                    <a:pt x="5914" y="938"/>
                    <a:pt x="5915" y="938"/>
                  </a:cubicBezTo>
                  <a:cubicBezTo>
                    <a:pt x="5917" y="937"/>
                    <a:pt x="5921" y="937"/>
                    <a:pt x="5925" y="936"/>
                  </a:cubicBezTo>
                  <a:lnTo>
                    <a:pt x="5925" y="936"/>
                  </a:lnTo>
                  <a:lnTo>
                    <a:pt x="5840" y="960"/>
                  </a:lnTo>
                  <a:lnTo>
                    <a:pt x="5797" y="972"/>
                  </a:lnTo>
                  <a:lnTo>
                    <a:pt x="5812" y="970"/>
                  </a:lnTo>
                  <a:cubicBezTo>
                    <a:pt x="5834" y="968"/>
                    <a:pt x="5897" y="950"/>
                    <a:pt x="5941" y="940"/>
                  </a:cubicBezTo>
                  <a:cubicBezTo>
                    <a:pt x="5944" y="939"/>
                    <a:pt x="5946" y="939"/>
                    <a:pt x="5948" y="939"/>
                  </a:cubicBezTo>
                  <a:cubicBezTo>
                    <a:pt x="5951" y="939"/>
                    <a:pt x="5952" y="940"/>
                    <a:pt x="5952" y="940"/>
                  </a:cubicBezTo>
                  <a:cubicBezTo>
                    <a:pt x="5949" y="941"/>
                    <a:pt x="5938" y="945"/>
                    <a:pt x="5933" y="947"/>
                  </a:cubicBezTo>
                  <a:cubicBezTo>
                    <a:pt x="5852" y="968"/>
                    <a:pt x="5765" y="990"/>
                    <a:pt x="5696" y="1007"/>
                  </a:cubicBezTo>
                  <a:cubicBezTo>
                    <a:pt x="5681" y="1011"/>
                    <a:pt x="5671" y="1012"/>
                    <a:pt x="5665" y="1012"/>
                  </a:cubicBezTo>
                  <a:cubicBezTo>
                    <a:pt x="5656" y="1012"/>
                    <a:pt x="5656" y="1009"/>
                    <a:pt x="5662" y="1006"/>
                  </a:cubicBezTo>
                  <a:lnTo>
                    <a:pt x="5662" y="1004"/>
                  </a:lnTo>
                  <a:cubicBezTo>
                    <a:pt x="5662" y="1004"/>
                    <a:pt x="5661" y="1004"/>
                    <a:pt x="5661" y="1004"/>
                  </a:cubicBezTo>
                  <a:cubicBezTo>
                    <a:pt x="5654" y="1004"/>
                    <a:pt x="5617" y="1014"/>
                    <a:pt x="5591" y="1019"/>
                  </a:cubicBezTo>
                  <a:cubicBezTo>
                    <a:pt x="5528" y="1035"/>
                    <a:pt x="5462" y="1051"/>
                    <a:pt x="5398" y="1069"/>
                  </a:cubicBezTo>
                  <a:cubicBezTo>
                    <a:pt x="5398" y="1069"/>
                    <a:pt x="5395" y="1072"/>
                    <a:pt x="5399" y="1072"/>
                  </a:cubicBezTo>
                  <a:cubicBezTo>
                    <a:pt x="5400" y="1072"/>
                    <a:pt x="5403" y="1071"/>
                    <a:pt x="5406" y="1071"/>
                  </a:cubicBezTo>
                  <a:cubicBezTo>
                    <a:pt x="5426" y="1066"/>
                    <a:pt x="5448" y="1060"/>
                    <a:pt x="5463" y="1057"/>
                  </a:cubicBezTo>
                  <a:cubicBezTo>
                    <a:pt x="5470" y="1056"/>
                    <a:pt x="5474" y="1055"/>
                    <a:pt x="5476" y="1055"/>
                  </a:cubicBezTo>
                  <a:cubicBezTo>
                    <a:pt x="5477" y="1055"/>
                    <a:pt x="5476" y="1056"/>
                    <a:pt x="5471" y="1057"/>
                  </a:cubicBezTo>
                  <a:cubicBezTo>
                    <a:pt x="5456" y="1065"/>
                    <a:pt x="5446" y="1071"/>
                    <a:pt x="5434" y="1076"/>
                  </a:cubicBezTo>
                  <a:lnTo>
                    <a:pt x="5418" y="1082"/>
                  </a:lnTo>
                  <a:cubicBezTo>
                    <a:pt x="5443" y="1075"/>
                    <a:pt x="5475" y="1066"/>
                    <a:pt x="5491" y="1062"/>
                  </a:cubicBezTo>
                  <a:cubicBezTo>
                    <a:pt x="5544" y="1045"/>
                    <a:pt x="5541" y="1045"/>
                    <a:pt x="5584" y="1038"/>
                  </a:cubicBezTo>
                  <a:cubicBezTo>
                    <a:pt x="5600" y="1034"/>
                    <a:pt x="5626" y="1029"/>
                    <a:pt x="5646" y="1025"/>
                  </a:cubicBezTo>
                  <a:cubicBezTo>
                    <a:pt x="5694" y="1015"/>
                    <a:pt x="5740" y="1006"/>
                    <a:pt x="5793" y="994"/>
                  </a:cubicBezTo>
                  <a:lnTo>
                    <a:pt x="5793" y="994"/>
                  </a:lnTo>
                  <a:cubicBezTo>
                    <a:pt x="5753" y="1006"/>
                    <a:pt x="5719" y="1015"/>
                    <a:pt x="5688" y="1023"/>
                  </a:cubicBezTo>
                  <a:cubicBezTo>
                    <a:pt x="5649" y="1035"/>
                    <a:pt x="5609" y="1047"/>
                    <a:pt x="5574" y="1057"/>
                  </a:cubicBezTo>
                  <a:cubicBezTo>
                    <a:pt x="5557" y="1062"/>
                    <a:pt x="5541" y="1068"/>
                    <a:pt x="5541" y="1068"/>
                  </a:cubicBezTo>
                  <a:cubicBezTo>
                    <a:pt x="5541" y="1068"/>
                    <a:pt x="5560" y="1065"/>
                    <a:pt x="5575" y="1062"/>
                  </a:cubicBezTo>
                  <a:cubicBezTo>
                    <a:pt x="5629" y="1048"/>
                    <a:pt x="5688" y="1035"/>
                    <a:pt x="5740" y="1023"/>
                  </a:cubicBezTo>
                  <a:cubicBezTo>
                    <a:pt x="5753" y="1020"/>
                    <a:pt x="5767" y="1018"/>
                    <a:pt x="5774" y="1018"/>
                  </a:cubicBezTo>
                  <a:cubicBezTo>
                    <a:pt x="5778" y="1018"/>
                    <a:pt x="5779" y="1019"/>
                    <a:pt x="5775" y="1020"/>
                  </a:cubicBezTo>
                  <a:cubicBezTo>
                    <a:pt x="5735" y="1035"/>
                    <a:pt x="5737" y="1028"/>
                    <a:pt x="5709" y="1035"/>
                  </a:cubicBezTo>
                  <a:cubicBezTo>
                    <a:pt x="5659" y="1047"/>
                    <a:pt x="5621" y="1054"/>
                    <a:pt x="5579" y="1065"/>
                  </a:cubicBezTo>
                  <a:cubicBezTo>
                    <a:pt x="5574" y="1066"/>
                    <a:pt x="5540" y="1075"/>
                    <a:pt x="5521" y="1081"/>
                  </a:cubicBezTo>
                  <a:cubicBezTo>
                    <a:pt x="5549" y="1076"/>
                    <a:pt x="5576" y="1071"/>
                    <a:pt x="5603" y="1066"/>
                  </a:cubicBezTo>
                  <a:cubicBezTo>
                    <a:pt x="5612" y="1065"/>
                    <a:pt x="5616" y="1065"/>
                    <a:pt x="5622" y="1065"/>
                  </a:cubicBezTo>
                  <a:lnTo>
                    <a:pt x="5563" y="1079"/>
                  </a:lnTo>
                  <a:lnTo>
                    <a:pt x="5500" y="1094"/>
                  </a:lnTo>
                  <a:cubicBezTo>
                    <a:pt x="5465" y="1106"/>
                    <a:pt x="5428" y="1118"/>
                    <a:pt x="5393" y="1129"/>
                  </a:cubicBezTo>
                  <a:cubicBezTo>
                    <a:pt x="5387" y="1132"/>
                    <a:pt x="5391" y="1132"/>
                    <a:pt x="5391" y="1132"/>
                  </a:cubicBezTo>
                  <a:cubicBezTo>
                    <a:pt x="5406" y="1129"/>
                    <a:pt x="5426" y="1123"/>
                    <a:pt x="5437" y="1121"/>
                  </a:cubicBezTo>
                  <a:cubicBezTo>
                    <a:pt x="5487" y="1107"/>
                    <a:pt x="5538" y="1094"/>
                    <a:pt x="5612" y="1075"/>
                  </a:cubicBezTo>
                  <a:lnTo>
                    <a:pt x="5612" y="1075"/>
                  </a:lnTo>
                  <a:cubicBezTo>
                    <a:pt x="5606" y="1082"/>
                    <a:pt x="5529" y="1101"/>
                    <a:pt x="5484" y="1115"/>
                  </a:cubicBezTo>
                  <a:cubicBezTo>
                    <a:pt x="5457" y="1122"/>
                    <a:pt x="5413" y="1134"/>
                    <a:pt x="5351" y="1150"/>
                  </a:cubicBezTo>
                  <a:cubicBezTo>
                    <a:pt x="5384" y="1146"/>
                    <a:pt x="5419" y="1140"/>
                    <a:pt x="5450" y="1134"/>
                  </a:cubicBezTo>
                  <a:cubicBezTo>
                    <a:pt x="5462" y="1132"/>
                    <a:pt x="5471" y="1131"/>
                    <a:pt x="5475" y="1131"/>
                  </a:cubicBezTo>
                  <a:cubicBezTo>
                    <a:pt x="5485" y="1131"/>
                    <a:pt x="5468" y="1137"/>
                    <a:pt x="5410" y="1150"/>
                  </a:cubicBezTo>
                  <a:cubicBezTo>
                    <a:pt x="5404" y="1150"/>
                    <a:pt x="5391" y="1156"/>
                    <a:pt x="5396" y="1156"/>
                  </a:cubicBezTo>
                  <a:cubicBezTo>
                    <a:pt x="5409" y="1153"/>
                    <a:pt x="5429" y="1151"/>
                    <a:pt x="5440" y="1150"/>
                  </a:cubicBezTo>
                  <a:cubicBezTo>
                    <a:pt x="5451" y="1150"/>
                    <a:pt x="5446" y="1154"/>
                    <a:pt x="5394" y="1165"/>
                  </a:cubicBezTo>
                  <a:cubicBezTo>
                    <a:pt x="5357" y="1172"/>
                    <a:pt x="5318" y="1179"/>
                    <a:pt x="5306" y="1187"/>
                  </a:cubicBezTo>
                  <a:cubicBezTo>
                    <a:pt x="5302" y="1189"/>
                    <a:pt x="5303" y="1190"/>
                    <a:pt x="5309" y="1190"/>
                  </a:cubicBezTo>
                  <a:cubicBezTo>
                    <a:pt x="5317" y="1190"/>
                    <a:pt x="5337" y="1187"/>
                    <a:pt x="5360" y="1184"/>
                  </a:cubicBezTo>
                  <a:cubicBezTo>
                    <a:pt x="5410" y="1173"/>
                    <a:pt x="5473" y="1160"/>
                    <a:pt x="5516" y="1151"/>
                  </a:cubicBezTo>
                  <a:cubicBezTo>
                    <a:pt x="5543" y="1145"/>
                    <a:pt x="5546" y="1143"/>
                    <a:pt x="5539" y="1143"/>
                  </a:cubicBezTo>
                  <a:cubicBezTo>
                    <a:pt x="5533" y="1143"/>
                    <a:pt x="5518" y="1145"/>
                    <a:pt x="5510" y="1146"/>
                  </a:cubicBezTo>
                  <a:cubicBezTo>
                    <a:pt x="5528" y="1141"/>
                    <a:pt x="5553" y="1135"/>
                    <a:pt x="5565" y="1132"/>
                  </a:cubicBezTo>
                  <a:cubicBezTo>
                    <a:pt x="5581" y="1128"/>
                    <a:pt x="5601" y="1121"/>
                    <a:pt x="5597" y="1121"/>
                  </a:cubicBezTo>
                  <a:cubicBezTo>
                    <a:pt x="5587" y="1121"/>
                    <a:pt x="5565" y="1122"/>
                    <a:pt x="5540" y="1126"/>
                  </a:cubicBezTo>
                  <a:cubicBezTo>
                    <a:pt x="5525" y="1129"/>
                    <a:pt x="5517" y="1130"/>
                    <a:pt x="5514" y="1130"/>
                  </a:cubicBezTo>
                  <a:cubicBezTo>
                    <a:pt x="5505" y="1130"/>
                    <a:pt x="5533" y="1122"/>
                    <a:pt x="5565" y="1113"/>
                  </a:cubicBezTo>
                  <a:cubicBezTo>
                    <a:pt x="5581" y="1108"/>
                    <a:pt x="5598" y="1104"/>
                    <a:pt x="5594" y="1104"/>
                  </a:cubicBezTo>
                  <a:cubicBezTo>
                    <a:pt x="5593" y="1104"/>
                    <a:pt x="5585" y="1105"/>
                    <a:pt x="5568" y="1109"/>
                  </a:cubicBezTo>
                  <a:cubicBezTo>
                    <a:pt x="5547" y="1112"/>
                    <a:pt x="5525" y="1116"/>
                    <a:pt x="5507" y="1119"/>
                  </a:cubicBezTo>
                  <a:cubicBezTo>
                    <a:pt x="5501" y="1120"/>
                    <a:pt x="5496" y="1121"/>
                    <a:pt x="5495" y="1121"/>
                  </a:cubicBezTo>
                  <a:cubicBezTo>
                    <a:pt x="5488" y="1121"/>
                    <a:pt x="5504" y="1116"/>
                    <a:pt x="5531" y="1110"/>
                  </a:cubicBezTo>
                  <a:cubicBezTo>
                    <a:pt x="5566" y="1103"/>
                    <a:pt x="5600" y="1088"/>
                    <a:pt x="5628" y="1088"/>
                  </a:cubicBezTo>
                  <a:cubicBezTo>
                    <a:pt x="5740" y="1062"/>
                    <a:pt x="5796" y="1044"/>
                    <a:pt x="5818" y="1031"/>
                  </a:cubicBezTo>
                  <a:cubicBezTo>
                    <a:pt x="5825" y="1025"/>
                    <a:pt x="5834" y="1020"/>
                    <a:pt x="5837" y="1018"/>
                  </a:cubicBezTo>
                  <a:cubicBezTo>
                    <a:pt x="5841" y="1012"/>
                    <a:pt x="5868" y="1004"/>
                    <a:pt x="5933" y="988"/>
                  </a:cubicBezTo>
                  <a:cubicBezTo>
                    <a:pt x="5981" y="975"/>
                    <a:pt x="6041" y="957"/>
                    <a:pt x="6080" y="944"/>
                  </a:cubicBezTo>
                  <a:cubicBezTo>
                    <a:pt x="6100" y="937"/>
                    <a:pt x="6084" y="937"/>
                    <a:pt x="6087" y="932"/>
                  </a:cubicBezTo>
                  <a:cubicBezTo>
                    <a:pt x="6091" y="931"/>
                    <a:pt x="6099" y="928"/>
                    <a:pt x="6105" y="925"/>
                  </a:cubicBezTo>
                  <a:cubicBezTo>
                    <a:pt x="6190" y="906"/>
                    <a:pt x="6237" y="887"/>
                    <a:pt x="6308" y="867"/>
                  </a:cubicBezTo>
                  <a:cubicBezTo>
                    <a:pt x="6318" y="865"/>
                    <a:pt x="6336" y="862"/>
                    <a:pt x="6350" y="859"/>
                  </a:cubicBezTo>
                  <a:lnTo>
                    <a:pt x="6350" y="859"/>
                  </a:lnTo>
                  <a:cubicBezTo>
                    <a:pt x="6266" y="882"/>
                    <a:pt x="6327" y="873"/>
                    <a:pt x="6311" y="881"/>
                  </a:cubicBezTo>
                  <a:cubicBezTo>
                    <a:pt x="6287" y="891"/>
                    <a:pt x="6227" y="910"/>
                    <a:pt x="6174" y="926"/>
                  </a:cubicBezTo>
                  <a:cubicBezTo>
                    <a:pt x="6150" y="933"/>
                    <a:pt x="6115" y="941"/>
                    <a:pt x="6124" y="941"/>
                  </a:cubicBezTo>
                  <a:cubicBezTo>
                    <a:pt x="6126" y="941"/>
                    <a:pt x="6131" y="941"/>
                    <a:pt x="6140" y="940"/>
                  </a:cubicBezTo>
                  <a:cubicBezTo>
                    <a:pt x="6168" y="937"/>
                    <a:pt x="6193" y="932"/>
                    <a:pt x="6221" y="929"/>
                  </a:cubicBezTo>
                  <a:lnTo>
                    <a:pt x="6221" y="929"/>
                  </a:lnTo>
                  <a:cubicBezTo>
                    <a:pt x="6146" y="950"/>
                    <a:pt x="6096" y="960"/>
                    <a:pt x="6071" y="962"/>
                  </a:cubicBezTo>
                  <a:cubicBezTo>
                    <a:pt x="6041" y="965"/>
                    <a:pt x="6002" y="976"/>
                    <a:pt x="5978" y="985"/>
                  </a:cubicBezTo>
                  <a:cubicBezTo>
                    <a:pt x="5946" y="997"/>
                    <a:pt x="5893" y="1015"/>
                    <a:pt x="5905" y="1015"/>
                  </a:cubicBezTo>
                  <a:cubicBezTo>
                    <a:pt x="5930" y="1015"/>
                    <a:pt x="5983" y="994"/>
                    <a:pt x="6027" y="984"/>
                  </a:cubicBezTo>
                  <a:lnTo>
                    <a:pt x="6196" y="945"/>
                  </a:lnTo>
                  <a:lnTo>
                    <a:pt x="6196" y="945"/>
                  </a:lnTo>
                  <a:cubicBezTo>
                    <a:pt x="6189" y="948"/>
                    <a:pt x="6181" y="950"/>
                    <a:pt x="6172" y="953"/>
                  </a:cubicBezTo>
                  <a:cubicBezTo>
                    <a:pt x="6118" y="968"/>
                    <a:pt x="6071" y="978"/>
                    <a:pt x="6100" y="978"/>
                  </a:cubicBezTo>
                  <a:cubicBezTo>
                    <a:pt x="6106" y="978"/>
                    <a:pt x="6105" y="981"/>
                    <a:pt x="6097" y="982"/>
                  </a:cubicBezTo>
                  <a:cubicBezTo>
                    <a:pt x="6050" y="997"/>
                    <a:pt x="6018" y="1009"/>
                    <a:pt x="5950" y="1023"/>
                  </a:cubicBezTo>
                  <a:cubicBezTo>
                    <a:pt x="5877" y="1041"/>
                    <a:pt x="5841" y="1056"/>
                    <a:pt x="5859" y="1059"/>
                  </a:cubicBezTo>
                  <a:cubicBezTo>
                    <a:pt x="5974" y="1034"/>
                    <a:pt x="6100" y="1001"/>
                    <a:pt x="6180" y="979"/>
                  </a:cubicBezTo>
                  <a:cubicBezTo>
                    <a:pt x="6240" y="960"/>
                    <a:pt x="6322" y="943"/>
                    <a:pt x="6361" y="938"/>
                  </a:cubicBezTo>
                  <a:cubicBezTo>
                    <a:pt x="6365" y="938"/>
                    <a:pt x="6346" y="945"/>
                    <a:pt x="6340" y="948"/>
                  </a:cubicBezTo>
                  <a:lnTo>
                    <a:pt x="6308" y="963"/>
                  </a:lnTo>
                  <a:cubicBezTo>
                    <a:pt x="6334" y="957"/>
                    <a:pt x="6362" y="951"/>
                    <a:pt x="6386" y="947"/>
                  </a:cubicBezTo>
                  <a:cubicBezTo>
                    <a:pt x="6395" y="945"/>
                    <a:pt x="6405" y="944"/>
                    <a:pt x="6411" y="944"/>
                  </a:cubicBezTo>
                  <a:cubicBezTo>
                    <a:pt x="6415" y="944"/>
                    <a:pt x="6417" y="945"/>
                    <a:pt x="6415" y="945"/>
                  </a:cubicBezTo>
                  <a:cubicBezTo>
                    <a:pt x="6380" y="958"/>
                    <a:pt x="6371" y="963"/>
                    <a:pt x="6382" y="963"/>
                  </a:cubicBezTo>
                  <a:cubicBezTo>
                    <a:pt x="6389" y="963"/>
                    <a:pt x="6405" y="961"/>
                    <a:pt x="6427" y="957"/>
                  </a:cubicBezTo>
                  <a:cubicBezTo>
                    <a:pt x="6429" y="957"/>
                    <a:pt x="6432" y="957"/>
                    <a:pt x="6434" y="957"/>
                  </a:cubicBezTo>
                  <a:cubicBezTo>
                    <a:pt x="6441" y="957"/>
                    <a:pt x="6443" y="959"/>
                    <a:pt x="6447" y="959"/>
                  </a:cubicBezTo>
                  <a:lnTo>
                    <a:pt x="6368" y="979"/>
                  </a:lnTo>
                  <a:lnTo>
                    <a:pt x="6306" y="1001"/>
                  </a:lnTo>
                  <a:cubicBezTo>
                    <a:pt x="6247" y="1023"/>
                    <a:pt x="6183" y="1041"/>
                    <a:pt x="6088" y="1059"/>
                  </a:cubicBezTo>
                  <a:cubicBezTo>
                    <a:pt x="6059" y="1065"/>
                    <a:pt x="6028" y="1072"/>
                    <a:pt x="5997" y="1078"/>
                  </a:cubicBezTo>
                  <a:cubicBezTo>
                    <a:pt x="5982" y="1081"/>
                    <a:pt x="5974" y="1083"/>
                    <a:pt x="5970" y="1083"/>
                  </a:cubicBezTo>
                  <a:cubicBezTo>
                    <a:pt x="5967" y="1083"/>
                    <a:pt x="5968" y="1081"/>
                    <a:pt x="5972" y="1076"/>
                  </a:cubicBezTo>
                  <a:lnTo>
                    <a:pt x="5972" y="1076"/>
                  </a:lnTo>
                  <a:cubicBezTo>
                    <a:pt x="5919" y="1087"/>
                    <a:pt x="5866" y="1098"/>
                    <a:pt x="5821" y="1107"/>
                  </a:cubicBezTo>
                  <a:cubicBezTo>
                    <a:pt x="5821" y="1103"/>
                    <a:pt x="5827" y="1098"/>
                    <a:pt x="5832" y="1096"/>
                  </a:cubicBezTo>
                  <a:lnTo>
                    <a:pt x="5832" y="1096"/>
                  </a:lnTo>
                  <a:cubicBezTo>
                    <a:pt x="5805" y="1104"/>
                    <a:pt x="5781" y="1094"/>
                    <a:pt x="5747" y="1113"/>
                  </a:cubicBezTo>
                  <a:cubicBezTo>
                    <a:pt x="5747" y="1113"/>
                    <a:pt x="5693" y="1126"/>
                    <a:pt x="5685" y="1128"/>
                  </a:cubicBezTo>
                  <a:cubicBezTo>
                    <a:pt x="5644" y="1131"/>
                    <a:pt x="5609" y="1141"/>
                    <a:pt x="5629" y="1141"/>
                  </a:cubicBezTo>
                  <a:cubicBezTo>
                    <a:pt x="5632" y="1141"/>
                    <a:pt x="5634" y="1141"/>
                    <a:pt x="5636" y="1141"/>
                  </a:cubicBezTo>
                  <a:cubicBezTo>
                    <a:pt x="5651" y="1141"/>
                    <a:pt x="5634" y="1146"/>
                    <a:pt x="5601" y="1154"/>
                  </a:cubicBezTo>
                  <a:cubicBezTo>
                    <a:pt x="5572" y="1162"/>
                    <a:pt x="5565" y="1165"/>
                    <a:pt x="5572" y="1165"/>
                  </a:cubicBezTo>
                  <a:cubicBezTo>
                    <a:pt x="5576" y="1165"/>
                    <a:pt x="5582" y="1164"/>
                    <a:pt x="5590" y="1163"/>
                  </a:cubicBezTo>
                  <a:cubicBezTo>
                    <a:pt x="5609" y="1160"/>
                    <a:pt x="5631" y="1157"/>
                    <a:pt x="5649" y="1154"/>
                  </a:cubicBezTo>
                  <a:cubicBezTo>
                    <a:pt x="5651" y="1154"/>
                    <a:pt x="5653" y="1154"/>
                    <a:pt x="5654" y="1154"/>
                  </a:cubicBezTo>
                  <a:cubicBezTo>
                    <a:pt x="5658" y="1154"/>
                    <a:pt x="5661" y="1155"/>
                    <a:pt x="5657" y="1156"/>
                  </a:cubicBezTo>
                  <a:cubicBezTo>
                    <a:pt x="5650" y="1157"/>
                    <a:pt x="5638" y="1162"/>
                    <a:pt x="5622" y="1166"/>
                  </a:cubicBezTo>
                  <a:cubicBezTo>
                    <a:pt x="5571" y="1177"/>
                    <a:pt x="5537" y="1187"/>
                    <a:pt x="5554" y="1187"/>
                  </a:cubicBezTo>
                  <a:cubicBezTo>
                    <a:pt x="5556" y="1187"/>
                    <a:pt x="5557" y="1187"/>
                    <a:pt x="5559" y="1187"/>
                  </a:cubicBezTo>
                  <a:cubicBezTo>
                    <a:pt x="5562" y="1187"/>
                    <a:pt x="5564" y="1187"/>
                    <a:pt x="5566" y="1187"/>
                  </a:cubicBezTo>
                  <a:cubicBezTo>
                    <a:pt x="5591" y="1187"/>
                    <a:pt x="5566" y="1195"/>
                    <a:pt x="5563" y="1200"/>
                  </a:cubicBezTo>
                  <a:cubicBezTo>
                    <a:pt x="5563" y="1201"/>
                    <a:pt x="5564" y="1202"/>
                    <a:pt x="5566" y="1202"/>
                  </a:cubicBezTo>
                  <a:cubicBezTo>
                    <a:pt x="5573" y="1202"/>
                    <a:pt x="5590" y="1197"/>
                    <a:pt x="5606" y="1193"/>
                  </a:cubicBezTo>
                  <a:cubicBezTo>
                    <a:pt x="5669" y="1176"/>
                    <a:pt x="5665" y="1187"/>
                    <a:pt x="5710" y="1178"/>
                  </a:cubicBezTo>
                  <a:cubicBezTo>
                    <a:pt x="5713" y="1177"/>
                    <a:pt x="5716" y="1177"/>
                    <a:pt x="5720" y="1177"/>
                  </a:cubicBezTo>
                  <a:cubicBezTo>
                    <a:pt x="5727" y="1177"/>
                    <a:pt x="5734" y="1178"/>
                    <a:pt x="5734" y="1178"/>
                  </a:cubicBezTo>
                  <a:cubicBezTo>
                    <a:pt x="5731" y="1184"/>
                    <a:pt x="5715" y="1191"/>
                    <a:pt x="5656" y="1200"/>
                  </a:cubicBezTo>
                  <a:cubicBezTo>
                    <a:pt x="5650" y="1201"/>
                    <a:pt x="5640" y="1206"/>
                    <a:pt x="5631" y="1209"/>
                  </a:cubicBezTo>
                  <a:lnTo>
                    <a:pt x="5685" y="1200"/>
                  </a:lnTo>
                  <a:cubicBezTo>
                    <a:pt x="5703" y="1197"/>
                    <a:pt x="5727" y="1194"/>
                    <a:pt x="5737" y="1193"/>
                  </a:cubicBezTo>
                  <a:lnTo>
                    <a:pt x="5737" y="1193"/>
                  </a:lnTo>
                  <a:cubicBezTo>
                    <a:pt x="5757" y="1194"/>
                    <a:pt x="5672" y="1209"/>
                    <a:pt x="5697" y="1209"/>
                  </a:cubicBezTo>
                  <a:cubicBezTo>
                    <a:pt x="5700" y="1209"/>
                    <a:pt x="5704" y="1209"/>
                    <a:pt x="5710" y="1209"/>
                  </a:cubicBezTo>
                  <a:lnTo>
                    <a:pt x="5710" y="1209"/>
                  </a:lnTo>
                  <a:cubicBezTo>
                    <a:pt x="5691" y="1213"/>
                    <a:pt x="5671" y="1218"/>
                    <a:pt x="5653" y="1221"/>
                  </a:cubicBezTo>
                  <a:cubicBezTo>
                    <a:pt x="5635" y="1225"/>
                    <a:pt x="5622" y="1228"/>
                    <a:pt x="5606" y="1232"/>
                  </a:cubicBezTo>
                  <a:cubicBezTo>
                    <a:pt x="5532" y="1244"/>
                    <a:pt x="5537" y="1247"/>
                    <a:pt x="5563" y="1247"/>
                  </a:cubicBezTo>
                  <a:cubicBezTo>
                    <a:pt x="5571" y="1249"/>
                    <a:pt x="5563" y="1253"/>
                    <a:pt x="5563" y="1253"/>
                  </a:cubicBezTo>
                  <a:lnTo>
                    <a:pt x="5518" y="1257"/>
                  </a:lnTo>
                  <a:cubicBezTo>
                    <a:pt x="5501" y="1260"/>
                    <a:pt x="5475" y="1265"/>
                    <a:pt x="5469" y="1266"/>
                  </a:cubicBezTo>
                  <a:cubicBezTo>
                    <a:pt x="5444" y="1274"/>
                    <a:pt x="5409" y="1282"/>
                    <a:pt x="5406" y="1287"/>
                  </a:cubicBezTo>
                  <a:cubicBezTo>
                    <a:pt x="5405" y="1288"/>
                    <a:pt x="5407" y="1288"/>
                    <a:pt x="5410" y="1288"/>
                  </a:cubicBezTo>
                  <a:cubicBezTo>
                    <a:pt x="5424" y="1288"/>
                    <a:pt x="5464" y="1280"/>
                    <a:pt x="5487" y="1278"/>
                  </a:cubicBezTo>
                  <a:cubicBezTo>
                    <a:pt x="5501" y="1276"/>
                    <a:pt x="5528" y="1275"/>
                    <a:pt x="5528" y="1275"/>
                  </a:cubicBezTo>
                  <a:cubicBezTo>
                    <a:pt x="5529" y="1275"/>
                    <a:pt x="5530" y="1276"/>
                    <a:pt x="5532" y="1276"/>
                  </a:cubicBezTo>
                  <a:cubicBezTo>
                    <a:pt x="5549" y="1276"/>
                    <a:pt x="5605" y="1266"/>
                    <a:pt x="5621" y="1266"/>
                  </a:cubicBezTo>
                  <a:cubicBezTo>
                    <a:pt x="5627" y="1266"/>
                    <a:pt x="5627" y="1267"/>
                    <a:pt x="5613" y="1272"/>
                  </a:cubicBezTo>
                  <a:cubicBezTo>
                    <a:pt x="5588" y="1281"/>
                    <a:pt x="5515" y="1290"/>
                    <a:pt x="5481" y="1290"/>
                  </a:cubicBezTo>
                  <a:cubicBezTo>
                    <a:pt x="5440" y="1290"/>
                    <a:pt x="5409" y="1299"/>
                    <a:pt x="5381" y="1306"/>
                  </a:cubicBezTo>
                  <a:cubicBezTo>
                    <a:pt x="5366" y="1309"/>
                    <a:pt x="5368" y="1312"/>
                    <a:pt x="5357" y="1316"/>
                  </a:cubicBezTo>
                  <a:cubicBezTo>
                    <a:pt x="5353" y="1316"/>
                    <a:pt x="5331" y="1321"/>
                    <a:pt x="5326" y="1322"/>
                  </a:cubicBezTo>
                  <a:cubicBezTo>
                    <a:pt x="5287" y="1322"/>
                    <a:pt x="5243" y="1335"/>
                    <a:pt x="5194" y="1340"/>
                  </a:cubicBezTo>
                  <a:cubicBezTo>
                    <a:pt x="5146" y="1344"/>
                    <a:pt x="5105" y="1352"/>
                    <a:pt x="5109" y="1359"/>
                  </a:cubicBezTo>
                  <a:lnTo>
                    <a:pt x="5109" y="1359"/>
                  </a:lnTo>
                  <a:cubicBezTo>
                    <a:pt x="5110" y="1359"/>
                    <a:pt x="5111" y="1359"/>
                    <a:pt x="5112" y="1359"/>
                  </a:cubicBezTo>
                  <a:lnTo>
                    <a:pt x="5112" y="1359"/>
                  </a:lnTo>
                  <a:cubicBezTo>
                    <a:pt x="5116" y="1360"/>
                    <a:pt x="5120" y="1360"/>
                    <a:pt x="5110" y="1360"/>
                  </a:cubicBezTo>
                  <a:cubicBezTo>
                    <a:pt x="5110" y="1360"/>
                    <a:pt x="5109" y="1360"/>
                    <a:pt x="5109" y="1359"/>
                  </a:cubicBezTo>
                  <a:lnTo>
                    <a:pt x="5109" y="1359"/>
                  </a:lnTo>
                  <a:cubicBezTo>
                    <a:pt x="5103" y="1361"/>
                    <a:pt x="5094" y="1362"/>
                    <a:pt x="5094" y="1362"/>
                  </a:cubicBezTo>
                  <a:cubicBezTo>
                    <a:pt x="5094" y="1362"/>
                    <a:pt x="5094" y="1362"/>
                    <a:pt x="5094" y="1362"/>
                  </a:cubicBezTo>
                  <a:lnTo>
                    <a:pt x="5094" y="1362"/>
                  </a:lnTo>
                  <a:cubicBezTo>
                    <a:pt x="5099" y="1361"/>
                    <a:pt x="5105" y="1361"/>
                    <a:pt x="5110" y="1360"/>
                  </a:cubicBezTo>
                  <a:lnTo>
                    <a:pt x="5110" y="1360"/>
                  </a:lnTo>
                  <a:cubicBezTo>
                    <a:pt x="5116" y="1363"/>
                    <a:pt x="5109" y="1365"/>
                    <a:pt x="5103" y="1366"/>
                  </a:cubicBezTo>
                  <a:cubicBezTo>
                    <a:pt x="5100" y="1365"/>
                    <a:pt x="5095" y="1362"/>
                    <a:pt x="5094" y="1362"/>
                  </a:cubicBezTo>
                  <a:lnTo>
                    <a:pt x="5094" y="1362"/>
                  </a:lnTo>
                  <a:cubicBezTo>
                    <a:pt x="5042" y="1367"/>
                    <a:pt x="5003" y="1371"/>
                    <a:pt x="4963" y="1375"/>
                  </a:cubicBezTo>
                  <a:lnTo>
                    <a:pt x="5013" y="1377"/>
                  </a:lnTo>
                  <a:cubicBezTo>
                    <a:pt x="5023" y="1377"/>
                    <a:pt x="5038" y="1377"/>
                    <a:pt x="5042" y="1378"/>
                  </a:cubicBezTo>
                  <a:cubicBezTo>
                    <a:pt x="5050" y="1381"/>
                    <a:pt x="5054" y="1382"/>
                    <a:pt x="5063" y="1382"/>
                  </a:cubicBezTo>
                  <a:cubicBezTo>
                    <a:pt x="5073" y="1382"/>
                    <a:pt x="5090" y="1380"/>
                    <a:pt x="5125" y="1375"/>
                  </a:cubicBezTo>
                  <a:cubicBezTo>
                    <a:pt x="5154" y="1371"/>
                    <a:pt x="5203" y="1365"/>
                    <a:pt x="5213" y="1363"/>
                  </a:cubicBezTo>
                  <a:cubicBezTo>
                    <a:pt x="5229" y="1359"/>
                    <a:pt x="5219" y="1356"/>
                    <a:pt x="5220" y="1352"/>
                  </a:cubicBezTo>
                  <a:cubicBezTo>
                    <a:pt x="5220" y="1352"/>
                    <a:pt x="5223" y="1349"/>
                    <a:pt x="5229" y="1347"/>
                  </a:cubicBezTo>
                  <a:cubicBezTo>
                    <a:pt x="5235" y="1344"/>
                    <a:pt x="5248" y="1341"/>
                    <a:pt x="5259" y="1338"/>
                  </a:cubicBezTo>
                  <a:lnTo>
                    <a:pt x="5294" y="1338"/>
                  </a:lnTo>
                  <a:cubicBezTo>
                    <a:pt x="5293" y="1341"/>
                    <a:pt x="5296" y="1342"/>
                    <a:pt x="5301" y="1342"/>
                  </a:cubicBezTo>
                  <a:cubicBezTo>
                    <a:pt x="5310" y="1342"/>
                    <a:pt x="5325" y="1339"/>
                    <a:pt x="5344" y="1337"/>
                  </a:cubicBezTo>
                  <a:cubicBezTo>
                    <a:pt x="5365" y="1334"/>
                    <a:pt x="5384" y="1331"/>
                    <a:pt x="5404" y="1327"/>
                  </a:cubicBezTo>
                  <a:cubicBezTo>
                    <a:pt x="5424" y="1324"/>
                    <a:pt x="5436" y="1322"/>
                    <a:pt x="5443" y="1322"/>
                  </a:cubicBezTo>
                  <a:cubicBezTo>
                    <a:pt x="5453" y="1322"/>
                    <a:pt x="5448" y="1326"/>
                    <a:pt x="5434" y="1332"/>
                  </a:cubicBezTo>
                  <a:cubicBezTo>
                    <a:pt x="5403" y="1344"/>
                    <a:pt x="5323" y="1360"/>
                    <a:pt x="5378" y="1366"/>
                  </a:cubicBezTo>
                  <a:cubicBezTo>
                    <a:pt x="5382" y="1366"/>
                    <a:pt x="5363" y="1372"/>
                    <a:pt x="5350" y="1375"/>
                  </a:cubicBezTo>
                  <a:cubicBezTo>
                    <a:pt x="5304" y="1382"/>
                    <a:pt x="5313" y="1384"/>
                    <a:pt x="5337" y="1385"/>
                  </a:cubicBezTo>
                  <a:cubicBezTo>
                    <a:pt x="5357" y="1387"/>
                    <a:pt x="5357" y="1390"/>
                    <a:pt x="5323" y="1394"/>
                  </a:cubicBezTo>
                  <a:cubicBezTo>
                    <a:pt x="5306" y="1397"/>
                    <a:pt x="5282" y="1400"/>
                    <a:pt x="5266" y="1403"/>
                  </a:cubicBezTo>
                  <a:cubicBezTo>
                    <a:pt x="5254" y="1404"/>
                    <a:pt x="5248" y="1407"/>
                    <a:pt x="5241" y="1410"/>
                  </a:cubicBezTo>
                  <a:cubicBezTo>
                    <a:pt x="5251" y="1409"/>
                    <a:pt x="5265" y="1409"/>
                    <a:pt x="5269" y="1409"/>
                  </a:cubicBezTo>
                  <a:cubicBezTo>
                    <a:pt x="5348" y="1394"/>
                    <a:pt x="5403" y="1399"/>
                    <a:pt x="5471" y="1393"/>
                  </a:cubicBezTo>
                  <a:cubicBezTo>
                    <a:pt x="5475" y="1393"/>
                    <a:pt x="5482" y="1396"/>
                    <a:pt x="5478" y="1399"/>
                  </a:cubicBezTo>
                  <a:cubicBezTo>
                    <a:pt x="5473" y="1400"/>
                    <a:pt x="5453" y="1403"/>
                    <a:pt x="5443" y="1404"/>
                  </a:cubicBezTo>
                  <a:lnTo>
                    <a:pt x="5410" y="1403"/>
                  </a:lnTo>
                  <a:cubicBezTo>
                    <a:pt x="5398" y="1403"/>
                    <a:pt x="5384" y="1404"/>
                    <a:pt x="5372" y="1404"/>
                  </a:cubicBezTo>
                  <a:cubicBezTo>
                    <a:pt x="5351" y="1407"/>
                    <a:pt x="5276" y="1431"/>
                    <a:pt x="5275" y="1435"/>
                  </a:cubicBezTo>
                  <a:cubicBezTo>
                    <a:pt x="5275" y="1437"/>
                    <a:pt x="5276" y="1440"/>
                    <a:pt x="5272" y="1441"/>
                  </a:cubicBezTo>
                  <a:lnTo>
                    <a:pt x="5217" y="1469"/>
                  </a:lnTo>
                  <a:cubicBezTo>
                    <a:pt x="5112" y="1481"/>
                    <a:pt x="5231" y="1482"/>
                    <a:pt x="5195" y="1490"/>
                  </a:cubicBezTo>
                  <a:cubicBezTo>
                    <a:pt x="5184" y="1491"/>
                    <a:pt x="5167" y="1494"/>
                    <a:pt x="5156" y="1497"/>
                  </a:cubicBezTo>
                  <a:cubicBezTo>
                    <a:pt x="5129" y="1502"/>
                    <a:pt x="5098" y="1509"/>
                    <a:pt x="5081" y="1512"/>
                  </a:cubicBezTo>
                  <a:cubicBezTo>
                    <a:pt x="5076" y="1513"/>
                    <a:pt x="5110" y="1516"/>
                    <a:pt x="5119" y="1521"/>
                  </a:cubicBezTo>
                  <a:cubicBezTo>
                    <a:pt x="5123" y="1522"/>
                    <a:pt x="5112" y="1525"/>
                    <a:pt x="5107" y="1528"/>
                  </a:cubicBezTo>
                  <a:lnTo>
                    <a:pt x="5160" y="1528"/>
                  </a:lnTo>
                  <a:cubicBezTo>
                    <a:pt x="5170" y="1530"/>
                    <a:pt x="5181" y="1534"/>
                    <a:pt x="5176" y="1535"/>
                  </a:cubicBezTo>
                  <a:cubicBezTo>
                    <a:pt x="5170" y="1538"/>
                    <a:pt x="5166" y="1539"/>
                    <a:pt x="5162" y="1539"/>
                  </a:cubicBezTo>
                  <a:cubicBezTo>
                    <a:pt x="5156" y="1539"/>
                    <a:pt x="5151" y="1536"/>
                    <a:pt x="5144" y="1535"/>
                  </a:cubicBezTo>
                  <a:cubicBezTo>
                    <a:pt x="5142" y="1535"/>
                    <a:pt x="5141" y="1535"/>
                    <a:pt x="5139" y="1535"/>
                  </a:cubicBezTo>
                  <a:cubicBezTo>
                    <a:pt x="5116" y="1535"/>
                    <a:pt x="5107" y="1544"/>
                    <a:pt x="5082" y="1544"/>
                  </a:cubicBezTo>
                  <a:cubicBezTo>
                    <a:pt x="5078" y="1544"/>
                    <a:pt x="5073" y="1543"/>
                    <a:pt x="5067" y="1543"/>
                  </a:cubicBezTo>
                  <a:cubicBezTo>
                    <a:pt x="5060" y="1546"/>
                    <a:pt x="5047" y="1549"/>
                    <a:pt x="5047" y="1549"/>
                  </a:cubicBezTo>
                  <a:cubicBezTo>
                    <a:pt x="5054" y="1551"/>
                    <a:pt x="5069" y="1553"/>
                    <a:pt x="5078" y="1553"/>
                  </a:cubicBezTo>
                  <a:cubicBezTo>
                    <a:pt x="5079" y="1553"/>
                    <a:pt x="5081" y="1553"/>
                    <a:pt x="5082" y="1553"/>
                  </a:cubicBezTo>
                  <a:cubicBezTo>
                    <a:pt x="5096" y="1551"/>
                    <a:pt x="5106" y="1551"/>
                    <a:pt x="5112" y="1551"/>
                  </a:cubicBezTo>
                  <a:cubicBezTo>
                    <a:pt x="5122" y="1551"/>
                    <a:pt x="5121" y="1553"/>
                    <a:pt x="5116" y="1557"/>
                  </a:cubicBezTo>
                  <a:cubicBezTo>
                    <a:pt x="5107" y="1566"/>
                    <a:pt x="5082" y="1571"/>
                    <a:pt x="5059" y="1575"/>
                  </a:cubicBezTo>
                  <a:cubicBezTo>
                    <a:pt x="5097" y="1578"/>
                    <a:pt x="5081" y="1591"/>
                    <a:pt x="5132" y="1591"/>
                  </a:cubicBezTo>
                  <a:lnTo>
                    <a:pt x="5172" y="1590"/>
                  </a:lnTo>
                  <a:lnTo>
                    <a:pt x="5172" y="1590"/>
                  </a:lnTo>
                  <a:cubicBezTo>
                    <a:pt x="5162" y="1593"/>
                    <a:pt x="5153" y="1594"/>
                    <a:pt x="5140" y="1597"/>
                  </a:cubicBezTo>
                  <a:cubicBezTo>
                    <a:pt x="5128" y="1600"/>
                    <a:pt x="5104" y="1600"/>
                    <a:pt x="5101" y="1602"/>
                  </a:cubicBezTo>
                  <a:cubicBezTo>
                    <a:pt x="5085" y="1609"/>
                    <a:pt x="5117" y="1608"/>
                    <a:pt x="5134" y="1610"/>
                  </a:cubicBezTo>
                  <a:cubicBezTo>
                    <a:pt x="5154" y="1615"/>
                    <a:pt x="5201" y="1610"/>
                    <a:pt x="5268" y="1627"/>
                  </a:cubicBezTo>
                  <a:lnTo>
                    <a:pt x="5268" y="1627"/>
                  </a:lnTo>
                  <a:lnTo>
                    <a:pt x="5228" y="1624"/>
                  </a:lnTo>
                  <a:lnTo>
                    <a:pt x="5220" y="1624"/>
                  </a:lnTo>
                  <a:lnTo>
                    <a:pt x="5220" y="1624"/>
                  </a:lnTo>
                  <a:cubicBezTo>
                    <a:pt x="5178" y="1619"/>
                    <a:pt x="5166" y="1618"/>
                    <a:pt x="5154" y="1618"/>
                  </a:cubicBezTo>
                  <a:cubicBezTo>
                    <a:pt x="5125" y="1619"/>
                    <a:pt x="5081" y="1616"/>
                    <a:pt x="5104" y="1631"/>
                  </a:cubicBezTo>
                  <a:cubicBezTo>
                    <a:pt x="5110" y="1635"/>
                    <a:pt x="5077" y="1639"/>
                    <a:pt x="5042" y="1639"/>
                  </a:cubicBezTo>
                  <a:cubicBezTo>
                    <a:pt x="5034" y="1639"/>
                    <a:pt x="5025" y="1639"/>
                    <a:pt x="5017" y="1638"/>
                  </a:cubicBezTo>
                  <a:cubicBezTo>
                    <a:pt x="4987" y="1637"/>
                    <a:pt x="4995" y="1631"/>
                    <a:pt x="5003" y="1627"/>
                  </a:cubicBezTo>
                  <a:cubicBezTo>
                    <a:pt x="5013" y="1621"/>
                    <a:pt x="5010" y="1620"/>
                    <a:pt x="5002" y="1620"/>
                  </a:cubicBezTo>
                  <a:cubicBezTo>
                    <a:pt x="4995" y="1620"/>
                    <a:pt x="4983" y="1621"/>
                    <a:pt x="4972" y="1621"/>
                  </a:cubicBezTo>
                  <a:cubicBezTo>
                    <a:pt x="4960" y="1621"/>
                    <a:pt x="4945" y="1612"/>
                    <a:pt x="4931" y="1608"/>
                  </a:cubicBezTo>
                  <a:cubicBezTo>
                    <a:pt x="4942" y="1606"/>
                    <a:pt x="4970" y="1606"/>
                    <a:pt x="4941" y="1602"/>
                  </a:cubicBezTo>
                  <a:cubicBezTo>
                    <a:pt x="4938" y="1601"/>
                    <a:pt x="4934" y="1601"/>
                    <a:pt x="4930" y="1601"/>
                  </a:cubicBezTo>
                  <a:cubicBezTo>
                    <a:pt x="4919" y="1601"/>
                    <a:pt x="4906" y="1602"/>
                    <a:pt x="4895" y="1603"/>
                  </a:cubicBezTo>
                  <a:cubicBezTo>
                    <a:pt x="4889" y="1603"/>
                    <a:pt x="4882" y="1608"/>
                    <a:pt x="4882" y="1608"/>
                  </a:cubicBezTo>
                  <a:lnTo>
                    <a:pt x="5003" y="1650"/>
                  </a:lnTo>
                  <a:lnTo>
                    <a:pt x="5072" y="1677"/>
                  </a:lnTo>
                  <a:cubicBezTo>
                    <a:pt x="5066" y="1683"/>
                    <a:pt x="5066" y="1690"/>
                    <a:pt x="5053" y="1693"/>
                  </a:cubicBezTo>
                  <a:cubicBezTo>
                    <a:pt x="5037" y="1696"/>
                    <a:pt x="5016" y="1698"/>
                    <a:pt x="4996" y="1698"/>
                  </a:cubicBezTo>
                  <a:cubicBezTo>
                    <a:pt x="4989" y="1698"/>
                    <a:pt x="4982" y="1698"/>
                    <a:pt x="4976" y="1697"/>
                  </a:cubicBezTo>
                  <a:cubicBezTo>
                    <a:pt x="4963" y="1697"/>
                    <a:pt x="4951" y="1688"/>
                    <a:pt x="4938" y="1683"/>
                  </a:cubicBezTo>
                  <a:cubicBezTo>
                    <a:pt x="4938" y="1683"/>
                    <a:pt x="4936" y="1681"/>
                    <a:pt x="4934" y="1680"/>
                  </a:cubicBezTo>
                  <a:cubicBezTo>
                    <a:pt x="4923" y="1677"/>
                    <a:pt x="4913" y="1676"/>
                    <a:pt x="4903" y="1676"/>
                  </a:cubicBezTo>
                  <a:cubicBezTo>
                    <a:pt x="4891" y="1676"/>
                    <a:pt x="4880" y="1677"/>
                    <a:pt x="4870" y="1678"/>
                  </a:cubicBezTo>
                  <a:cubicBezTo>
                    <a:pt x="4856" y="1679"/>
                    <a:pt x="4847" y="1683"/>
                    <a:pt x="4876" y="1687"/>
                  </a:cubicBezTo>
                  <a:lnTo>
                    <a:pt x="4876" y="1687"/>
                  </a:lnTo>
                  <a:cubicBezTo>
                    <a:pt x="4876" y="1687"/>
                    <a:pt x="4876" y="1687"/>
                    <a:pt x="4876" y="1687"/>
                  </a:cubicBezTo>
                  <a:cubicBezTo>
                    <a:pt x="4886" y="1687"/>
                    <a:pt x="4897" y="1687"/>
                    <a:pt x="4888" y="1688"/>
                  </a:cubicBezTo>
                  <a:cubicBezTo>
                    <a:pt x="4911" y="1690"/>
                    <a:pt x="4916" y="1691"/>
                    <a:pt x="4920" y="1693"/>
                  </a:cubicBezTo>
                  <a:lnTo>
                    <a:pt x="4884" y="1691"/>
                  </a:lnTo>
                  <a:cubicBezTo>
                    <a:pt x="4882" y="1691"/>
                    <a:pt x="4881" y="1691"/>
                    <a:pt x="4880" y="1690"/>
                  </a:cubicBezTo>
                  <a:lnTo>
                    <a:pt x="4880" y="1690"/>
                  </a:lnTo>
                  <a:cubicBezTo>
                    <a:pt x="4872" y="1692"/>
                    <a:pt x="4871" y="1693"/>
                    <a:pt x="4873" y="1694"/>
                  </a:cubicBezTo>
                  <a:cubicBezTo>
                    <a:pt x="4881" y="1697"/>
                    <a:pt x="4891" y="1699"/>
                    <a:pt x="4900" y="1702"/>
                  </a:cubicBezTo>
                  <a:lnTo>
                    <a:pt x="4869" y="1702"/>
                  </a:lnTo>
                  <a:cubicBezTo>
                    <a:pt x="4850" y="1705"/>
                    <a:pt x="4820" y="1706"/>
                    <a:pt x="4819" y="1710"/>
                  </a:cubicBezTo>
                  <a:cubicBezTo>
                    <a:pt x="4814" y="1716"/>
                    <a:pt x="4835" y="1725"/>
                    <a:pt x="4866" y="1728"/>
                  </a:cubicBezTo>
                  <a:lnTo>
                    <a:pt x="4928" y="1734"/>
                  </a:lnTo>
                  <a:cubicBezTo>
                    <a:pt x="4941" y="1736"/>
                    <a:pt x="4954" y="1738"/>
                    <a:pt x="4967" y="1741"/>
                  </a:cubicBezTo>
                  <a:cubicBezTo>
                    <a:pt x="4959" y="1743"/>
                    <a:pt x="4950" y="1747"/>
                    <a:pt x="4939" y="1747"/>
                  </a:cubicBezTo>
                  <a:cubicBezTo>
                    <a:pt x="4937" y="1747"/>
                    <a:pt x="4935" y="1747"/>
                    <a:pt x="4933" y="1747"/>
                  </a:cubicBezTo>
                  <a:cubicBezTo>
                    <a:pt x="4907" y="1747"/>
                    <a:pt x="4903" y="1755"/>
                    <a:pt x="4891" y="1761"/>
                  </a:cubicBezTo>
                  <a:cubicBezTo>
                    <a:pt x="4885" y="1762"/>
                    <a:pt x="4870" y="1762"/>
                    <a:pt x="4860" y="1763"/>
                  </a:cubicBezTo>
                  <a:lnTo>
                    <a:pt x="4850" y="1752"/>
                  </a:lnTo>
                  <a:cubicBezTo>
                    <a:pt x="4847" y="1747"/>
                    <a:pt x="4845" y="1743"/>
                    <a:pt x="4838" y="1738"/>
                  </a:cubicBezTo>
                  <a:cubicBezTo>
                    <a:pt x="4834" y="1737"/>
                    <a:pt x="4820" y="1733"/>
                    <a:pt x="4813" y="1733"/>
                  </a:cubicBezTo>
                  <a:cubicBezTo>
                    <a:pt x="4806" y="1733"/>
                    <a:pt x="4795" y="1734"/>
                    <a:pt x="4794" y="1737"/>
                  </a:cubicBezTo>
                  <a:cubicBezTo>
                    <a:pt x="4791" y="1741"/>
                    <a:pt x="4789" y="1747"/>
                    <a:pt x="4797" y="1752"/>
                  </a:cubicBezTo>
                  <a:cubicBezTo>
                    <a:pt x="4816" y="1767"/>
                    <a:pt x="4818" y="1779"/>
                    <a:pt x="4777" y="1779"/>
                  </a:cubicBezTo>
                  <a:cubicBezTo>
                    <a:pt x="4771" y="1779"/>
                    <a:pt x="4764" y="1779"/>
                    <a:pt x="4756" y="1778"/>
                  </a:cubicBezTo>
                  <a:lnTo>
                    <a:pt x="4756" y="1778"/>
                  </a:lnTo>
                  <a:cubicBezTo>
                    <a:pt x="4758" y="1784"/>
                    <a:pt x="4760" y="1788"/>
                    <a:pt x="4752" y="1788"/>
                  </a:cubicBezTo>
                  <a:cubicBezTo>
                    <a:pt x="4747" y="1788"/>
                    <a:pt x="4739" y="1786"/>
                    <a:pt x="4726" y="1783"/>
                  </a:cubicBezTo>
                  <a:lnTo>
                    <a:pt x="4641" y="1759"/>
                  </a:lnTo>
                  <a:cubicBezTo>
                    <a:pt x="4597" y="1749"/>
                    <a:pt x="4614" y="1738"/>
                    <a:pt x="4591" y="1728"/>
                  </a:cubicBezTo>
                  <a:cubicBezTo>
                    <a:pt x="4569" y="1718"/>
                    <a:pt x="4578" y="1715"/>
                    <a:pt x="4572" y="1715"/>
                  </a:cubicBezTo>
                  <a:cubicBezTo>
                    <a:pt x="4569" y="1715"/>
                    <a:pt x="4567" y="1715"/>
                    <a:pt x="4565" y="1715"/>
                  </a:cubicBezTo>
                  <a:cubicBezTo>
                    <a:pt x="4527" y="1715"/>
                    <a:pt x="4487" y="1704"/>
                    <a:pt x="4448" y="1699"/>
                  </a:cubicBezTo>
                  <a:lnTo>
                    <a:pt x="4448" y="1699"/>
                  </a:lnTo>
                  <a:cubicBezTo>
                    <a:pt x="4479" y="1708"/>
                    <a:pt x="4510" y="1716"/>
                    <a:pt x="4541" y="1725"/>
                  </a:cubicBezTo>
                  <a:cubicBezTo>
                    <a:pt x="4551" y="1728"/>
                    <a:pt x="4570" y="1736"/>
                    <a:pt x="4570" y="1736"/>
                  </a:cubicBezTo>
                  <a:cubicBezTo>
                    <a:pt x="4550" y="1743"/>
                    <a:pt x="4591" y="1752"/>
                    <a:pt x="4601" y="1759"/>
                  </a:cubicBezTo>
                  <a:cubicBezTo>
                    <a:pt x="4616" y="1771"/>
                    <a:pt x="4654" y="1771"/>
                    <a:pt x="4680" y="1777"/>
                  </a:cubicBezTo>
                  <a:cubicBezTo>
                    <a:pt x="4708" y="1783"/>
                    <a:pt x="4708" y="1787"/>
                    <a:pt x="4686" y="1793"/>
                  </a:cubicBezTo>
                  <a:cubicBezTo>
                    <a:pt x="4683" y="1793"/>
                    <a:pt x="4673" y="1794"/>
                    <a:pt x="4673" y="1794"/>
                  </a:cubicBezTo>
                  <a:lnTo>
                    <a:pt x="4694" y="1809"/>
                  </a:lnTo>
                  <a:cubicBezTo>
                    <a:pt x="4689" y="1809"/>
                    <a:pt x="4686" y="1808"/>
                    <a:pt x="4683" y="1808"/>
                  </a:cubicBezTo>
                  <a:cubicBezTo>
                    <a:pt x="4669" y="1808"/>
                    <a:pt x="4678" y="1814"/>
                    <a:pt x="4680" y="1819"/>
                  </a:cubicBezTo>
                  <a:cubicBezTo>
                    <a:pt x="4683" y="1825"/>
                    <a:pt x="4682" y="1830"/>
                    <a:pt x="4680" y="1836"/>
                  </a:cubicBezTo>
                  <a:lnTo>
                    <a:pt x="4645" y="1827"/>
                  </a:lnTo>
                  <a:cubicBezTo>
                    <a:pt x="4600" y="1816"/>
                    <a:pt x="4594" y="1800"/>
                    <a:pt x="4572" y="1787"/>
                  </a:cubicBezTo>
                  <a:lnTo>
                    <a:pt x="4564" y="1791"/>
                  </a:lnTo>
                  <a:cubicBezTo>
                    <a:pt x="4545" y="1803"/>
                    <a:pt x="4545" y="1803"/>
                    <a:pt x="4588" y="1822"/>
                  </a:cubicBezTo>
                  <a:cubicBezTo>
                    <a:pt x="4595" y="1825"/>
                    <a:pt x="4601" y="1833"/>
                    <a:pt x="4598" y="1836"/>
                  </a:cubicBezTo>
                  <a:cubicBezTo>
                    <a:pt x="4592" y="1838"/>
                    <a:pt x="4575" y="1838"/>
                    <a:pt x="4570" y="1841"/>
                  </a:cubicBezTo>
                  <a:cubicBezTo>
                    <a:pt x="4567" y="1844"/>
                    <a:pt x="4580" y="1852"/>
                    <a:pt x="4585" y="1858"/>
                  </a:cubicBezTo>
                  <a:cubicBezTo>
                    <a:pt x="4585" y="1858"/>
                    <a:pt x="4582" y="1858"/>
                    <a:pt x="4579" y="1858"/>
                  </a:cubicBezTo>
                  <a:cubicBezTo>
                    <a:pt x="4577" y="1858"/>
                    <a:pt x="4576" y="1858"/>
                    <a:pt x="4575" y="1858"/>
                  </a:cubicBezTo>
                  <a:cubicBezTo>
                    <a:pt x="4561" y="1854"/>
                    <a:pt x="4552" y="1852"/>
                    <a:pt x="4544" y="1852"/>
                  </a:cubicBezTo>
                  <a:cubicBezTo>
                    <a:pt x="4525" y="1852"/>
                    <a:pt x="4523" y="1863"/>
                    <a:pt x="4526" y="1868"/>
                  </a:cubicBezTo>
                  <a:cubicBezTo>
                    <a:pt x="4535" y="1885"/>
                    <a:pt x="4508" y="1878"/>
                    <a:pt x="4508" y="1889"/>
                  </a:cubicBezTo>
                  <a:lnTo>
                    <a:pt x="4508" y="1889"/>
                  </a:lnTo>
                  <a:cubicBezTo>
                    <a:pt x="4507" y="1889"/>
                    <a:pt x="4507" y="1889"/>
                    <a:pt x="4507" y="1889"/>
                  </a:cubicBezTo>
                  <a:lnTo>
                    <a:pt x="4494" y="1883"/>
                  </a:lnTo>
                  <a:lnTo>
                    <a:pt x="4494" y="1883"/>
                  </a:lnTo>
                  <a:cubicBezTo>
                    <a:pt x="4494" y="1883"/>
                    <a:pt x="4494" y="1883"/>
                    <a:pt x="4494" y="1883"/>
                  </a:cubicBezTo>
                  <a:lnTo>
                    <a:pt x="4494" y="1883"/>
                  </a:lnTo>
                  <a:cubicBezTo>
                    <a:pt x="4480" y="1875"/>
                    <a:pt x="4472" y="1871"/>
                    <a:pt x="4472" y="1871"/>
                  </a:cubicBezTo>
                  <a:cubicBezTo>
                    <a:pt x="4458" y="1874"/>
                    <a:pt x="4442" y="1875"/>
                    <a:pt x="4438" y="1883"/>
                  </a:cubicBezTo>
                  <a:cubicBezTo>
                    <a:pt x="4433" y="1894"/>
                    <a:pt x="4455" y="1889"/>
                    <a:pt x="4464" y="1893"/>
                  </a:cubicBezTo>
                  <a:cubicBezTo>
                    <a:pt x="4482" y="1903"/>
                    <a:pt x="4507" y="1914"/>
                    <a:pt x="4517" y="1924"/>
                  </a:cubicBezTo>
                  <a:cubicBezTo>
                    <a:pt x="4523" y="1930"/>
                    <a:pt x="4504" y="1937"/>
                    <a:pt x="4495" y="1944"/>
                  </a:cubicBezTo>
                  <a:lnTo>
                    <a:pt x="4497" y="1949"/>
                  </a:lnTo>
                  <a:cubicBezTo>
                    <a:pt x="4491" y="1958"/>
                    <a:pt x="4488" y="1962"/>
                    <a:pt x="4481" y="1962"/>
                  </a:cubicBezTo>
                  <a:cubicBezTo>
                    <a:pt x="4475" y="1962"/>
                    <a:pt x="4465" y="1959"/>
                    <a:pt x="4447" y="1952"/>
                  </a:cubicBezTo>
                  <a:cubicBezTo>
                    <a:pt x="4443" y="1950"/>
                    <a:pt x="4438" y="1949"/>
                    <a:pt x="4434" y="1949"/>
                  </a:cubicBezTo>
                  <a:cubicBezTo>
                    <a:pt x="4432" y="1949"/>
                    <a:pt x="4430" y="1950"/>
                    <a:pt x="4429" y="1950"/>
                  </a:cubicBezTo>
                  <a:cubicBezTo>
                    <a:pt x="4426" y="1953"/>
                    <a:pt x="4427" y="1959"/>
                    <a:pt x="4432" y="1962"/>
                  </a:cubicBezTo>
                  <a:lnTo>
                    <a:pt x="4482" y="1999"/>
                  </a:lnTo>
                  <a:cubicBezTo>
                    <a:pt x="4442" y="1984"/>
                    <a:pt x="4404" y="1971"/>
                    <a:pt x="4376" y="1947"/>
                  </a:cubicBezTo>
                  <a:cubicBezTo>
                    <a:pt x="4374" y="1946"/>
                    <a:pt x="4370" y="1943"/>
                    <a:pt x="4370" y="1943"/>
                  </a:cubicBezTo>
                  <a:lnTo>
                    <a:pt x="4341" y="1937"/>
                  </a:lnTo>
                  <a:lnTo>
                    <a:pt x="4341" y="1937"/>
                  </a:lnTo>
                  <a:cubicBezTo>
                    <a:pt x="4344" y="1944"/>
                    <a:pt x="4345" y="1952"/>
                    <a:pt x="4349" y="1959"/>
                  </a:cubicBezTo>
                  <a:cubicBezTo>
                    <a:pt x="4351" y="1962"/>
                    <a:pt x="4366" y="1965"/>
                    <a:pt x="4369" y="1968"/>
                  </a:cubicBezTo>
                  <a:cubicBezTo>
                    <a:pt x="4381" y="1981"/>
                    <a:pt x="4402" y="1987"/>
                    <a:pt x="4426" y="1999"/>
                  </a:cubicBezTo>
                  <a:lnTo>
                    <a:pt x="4426" y="1999"/>
                  </a:lnTo>
                  <a:lnTo>
                    <a:pt x="4426" y="1999"/>
                  </a:lnTo>
                  <a:lnTo>
                    <a:pt x="4426" y="1999"/>
                  </a:lnTo>
                  <a:cubicBezTo>
                    <a:pt x="4433" y="2000"/>
                    <a:pt x="4439" y="2003"/>
                    <a:pt x="4433" y="2003"/>
                  </a:cubicBezTo>
                  <a:cubicBezTo>
                    <a:pt x="4431" y="2002"/>
                    <a:pt x="4429" y="2001"/>
                    <a:pt x="4426" y="1999"/>
                  </a:cubicBezTo>
                  <a:lnTo>
                    <a:pt x="4426" y="1999"/>
                  </a:lnTo>
                  <a:lnTo>
                    <a:pt x="4427" y="2005"/>
                  </a:lnTo>
                  <a:lnTo>
                    <a:pt x="4428" y="2005"/>
                  </a:lnTo>
                  <a:lnTo>
                    <a:pt x="4428" y="2005"/>
                  </a:lnTo>
                  <a:cubicBezTo>
                    <a:pt x="4430" y="2004"/>
                    <a:pt x="4431" y="2004"/>
                    <a:pt x="4433" y="2003"/>
                  </a:cubicBezTo>
                  <a:lnTo>
                    <a:pt x="4433" y="2003"/>
                  </a:lnTo>
                  <a:cubicBezTo>
                    <a:pt x="4448" y="2009"/>
                    <a:pt x="4450" y="2012"/>
                    <a:pt x="4451" y="2015"/>
                  </a:cubicBezTo>
                  <a:lnTo>
                    <a:pt x="4428" y="2005"/>
                  </a:lnTo>
                  <a:lnTo>
                    <a:pt x="4428" y="2005"/>
                  </a:lnTo>
                  <a:cubicBezTo>
                    <a:pt x="4413" y="2012"/>
                    <a:pt x="4437" y="2019"/>
                    <a:pt x="4441" y="2027"/>
                  </a:cubicBezTo>
                  <a:cubicBezTo>
                    <a:pt x="4442" y="2031"/>
                    <a:pt x="4438" y="2037"/>
                    <a:pt x="4433" y="2042"/>
                  </a:cubicBezTo>
                  <a:cubicBezTo>
                    <a:pt x="4431" y="2044"/>
                    <a:pt x="4426" y="2045"/>
                    <a:pt x="4421" y="2045"/>
                  </a:cubicBezTo>
                  <a:cubicBezTo>
                    <a:pt x="4420" y="2045"/>
                    <a:pt x="4418" y="2045"/>
                    <a:pt x="4417" y="2044"/>
                  </a:cubicBezTo>
                  <a:cubicBezTo>
                    <a:pt x="4411" y="2043"/>
                    <a:pt x="4404" y="2036"/>
                    <a:pt x="4402" y="2031"/>
                  </a:cubicBezTo>
                  <a:cubicBezTo>
                    <a:pt x="4401" y="2025"/>
                    <a:pt x="4408" y="2017"/>
                    <a:pt x="4404" y="2012"/>
                  </a:cubicBezTo>
                  <a:cubicBezTo>
                    <a:pt x="4398" y="2007"/>
                    <a:pt x="4393" y="2005"/>
                    <a:pt x="4389" y="2005"/>
                  </a:cubicBezTo>
                  <a:cubicBezTo>
                    <a:pt x="4382" y="2005"/>
                    <a:pt x="4378" y="2013"/>
                    <a:pt x="4372" y="2014"/>
                  </a:cubicBezTo>
                  <a:cubicBezTo>
                    <a:pt x="4367" y="2014"/>
                    <a:pt x="4361" y="2014"/>
                    <a:pt x="4358" y="2012"/>
                  </a:cubicBezTo>
                  <a:cubicBezTo>
                    <a:pt x="4346" y="2004"/>
                    <a:pt x="4339" y="2000"/>
                    <a:pt x="4335" y="2000"/>
                  </a:cubicBezTo>
                  <a:cubicBezTo>
                    <a:pt x="4328" y="2000"/>
                    <a:pt x="4329" y="2009"/>
                    <a:pt x="4330" y="2019"/>
                  </a:cubicBezTo>
                  <a:cubicBezTo>
                    <a:pt x="4332" y="2033"/>
                    <a:pt x="4335" y="2044"/>
                    <a:pt x="4352" y="2061"/>
                  </a:cubicBezTo>
                  <a:cubicBezTo>
                    <a:pt x="4359" y="2066"/>
                    <a:pt x="4359" y="2068"/>
                    <a:pt x="4355" y="2068"/>
                  </a:cubicBezTo>
                  <a:cubicBezTo>
                    <a:pt x="4352" y="2068"/>
                    <a:pt x="4347" y="2067"/>
                    <a:pt x="4342" y="2064"/>
                  </a:cubicBezTo>
                  <a:cubicBezTo>
                    <a:pt x="4334" y="2057"/>
                    <a:pt x="4328" y="2055"/>
                    <a:pt x="4323" y="2055"/>
                  </a:cubicBezTo>
                  <a:cubicBezTo>
                    <a:pt x="4313" y="2055"/>
                    <a:pt x="4310" y="2066"/>
                    <a:pt x="4302" y="2069"/>
                  </a:cubicBezTo>
                  <a:cubicBezTo>
                    <a:pt x="4289" y="2074"/>
                    <a:pt x="4308" y="2084"/>
                    <a:pt x="4313" y="2093"/>
                  </a:cubicBezTo>
                  <a:cubicBezTo>
                    <a:pt x="4319" y="2102"/>
                    <a:pt x="4319" y="2111"/>
                    <a:pt x="4324" y="2119"/>
                  </a:cubicBezTo>
                  <a:cubicBezTo>
                    <a:pt x="4338" y="2137"/>
                    <a:pt x="4319" y="2139"/>
                    <a:pt x="4310" y="2142"/>
                  </a:cubicBezTo>
                  <a:cubicBezTo>
                    <a:pt x="4308" y="2142"/>
                    <a:pt x="4307" y="2142"/>
                    <a:pt x="4306" y="2142"/>
                  </a:cubicBezTo>
                  <a:cubicBezTo>
                    <a:pt x="4292" y="2142"/>
                    <a:pt x="4286" y="2127"/>
                    <a:pt x="4282" y="2118"/>
                  </a:cubicBezTo>
                  <a:cubicBezTo>
                    <a:pt x="4276" y="2108"/>
                    <a:pt x="4279" y="2096"/>
                    <a:pt x="4277" y="2086"/>
                  </a:cubicBezTo>
                  <a:cubicBezTo>
                    <a:pt x="4277" y="2083"/>
                    <a:pt x="4271" y="2078"/>
                    <a:pt x="4267" y="2077"/>
                  </a:cubicBezTo>
                  <a:lnTo>
                    <a:pt x="4261" y="2081"/>
                  </a:lnTo>
                  <a:cubicBezTo>
                    <a:pt x="4260" y="2090"/>
                    <a:pt x="4258" y="2096"/>
                    <a:pt x="4253" y="2096"/>
                  </a:cubicBezTo>
                  <a:cubicBezTo>
                    <a:pt x="4249" y="2096"/>
                    <a:pt x="4243" y="2092"/>
                    <a:pt x="4235" y="2083"/>
                  </a:cubicBezTo>
                  <a:cubicBezTo>
                    <a:pt x="4234" y="2082"/>
                    <a:pt x="4233" y="2082"/>
                    <a:pt x="4231" y="2082"/>
                  </a:cubicBezTo>
                  <a:cubicBezTo>
                    <a:pt x="4225" y="2082"/>
                    <a:pt x="4217" y="2084"/>
                    <a:pt x="4217" y="2087"/>
                  </a:cubicBezTo>
                  <a:cubicBezTo>
                    <a:pt x="4216" y="2099"/>
                    <a:pt x="4211" y="2102"/>
                    <a:pt x="4198" y="2103"/>
                  </a:cubicBezTo>
                  <a:cubicBezTo>
                    <a:pt x="4185" y="2105"/>
                    <a:pt x="4166" y="2118"/>
                    <a:pt x="4174" y="2136"/>
                  </a:cubicBezTo>
                  <a:cubicBezTo>
                    <a:pt x="4178" y="2145"/>
                    <a:pt x="4182" y="2148"/>
                    <a:pt x="4185" y="2148"/>
                  </a:cubicBezTo>
                  <a:cubicBezTo>
                    <a:pt x="4192" y="2148"/>
                    <a:pt x="4199" y="2138"/>
                    <a:pt x="4208" y="2138"/>
                  </a:cubicBezTo>
                  <a:cubicBezTo>
                    <a:pt x="4209" y="2138"/>
                    <a:pt x="4211" y="2138"/>
                    <a:pt x="4213" y="2139"/>
                  </a:cubicBezTo>
                  <a:cubicBezTo>
                    <a:pt x="4214" y="2140"/>
                    <a:pt x="4216" y="2140"/>
                    <a:pt x="4218" y="2140"/>
                  </a:cubicBezTo>
                  <a:cubicBezTo>
                    <a:pt x="4223" y="2140"/>
                    <a:pt x="4228" y="2138"/>
                    <a:pt x="4232" y="2138"/>
                  </a:cubicBezTo>
                  <a:cubicBezTo>
                    <a:pt x="4233" y="2138"/>
                    <a:pt x="4234" y="2138"/>
                    <a:pt x="4235" y="2139"/>
                  </a:cubicBezTo>
                  <a:cubicBezTo>
                    <a:pt x="4239" y="2140"/>
                    <a:pt x="4249" y="2150"/>
                    <a:pt x="4249" y="2150"/>
                  </a:cubicBezTo>
                  <a:cubicBezTo>
                    <a:pt x="4248" y="2165"/>
                    <a:pt x="4252" y="2172"/>
                    <a:pt x="4269" y="2174"/>
                  </a:cubicBezTo>
                  <a:cubicBezTo>
                    <a:pt x="4285" y="2175"/>
                    <a:pt x="4295" y="2186"/>
                    <a:pt x="4301" y="2197"/>
                  </a:cubicBezTo>
                  <a:cubicBezTo>
                    <a:pt x="4304" y="2202"/>
                    <a:pt x="4297" y="2214"/>
                    <a:pt x="4294" y="2214"/>
                  </a:cubicBezTo>
                  <a:cubicBezTo>
                    <a:pt x="4294" y="2214"/>
                    <a:pt x="4294" y="2214"/>
                    <a:pt x="4294" y="2214"/>
                  </a:cubicBezTo>
                  <a:cubicBezTo>
                    <a:pt x="4274" y="2211"/>
                    <a:pt x="4255" y="2205"/>
                    <a:pt x="4236" y="2200"/>
                  </a:cubicBezTo>
                  <a:lnTo>
                    <a:pt x="4236" y="2200"/>
                  </a:lnTo>
                  <a:cubicBezTo>
                    <a:pt x="4238" y="2205"/>
                    <a:pt x="4239" y="2209"/>
                    <a:pt x="4239" y="2214"/>
                  </a:cubicBezTo>
                  <a:lnTo>
                    <a:pt x="4251" y="2236"/>
                  </a:lnTo>
                  <a:cubicBezTo>
                    <a:pt x="4244" y="2234"/>
                    <a:pt x="4235" y="2234"/>
                    <a:pt x="4227" y="2231"/>
                  </a:cubicBezTo>
                  <a:cubicBezTo>
                    <a:pt x="4221" y="2228"/>
                    <a:pt x="4219" y="2221"/>
                    <a:pt x="4214" y="2218"/>
                  </a:cubicBezTo>
                  <a:cubicBezTo>
                    <a:pt x="4209" y="2213"/>
                    <a:pt x="4200" y="2208"/>
                    <a:pt x="4196" y="2208"/>
                  </a:cubicBezTo>
                  <a:cubicBezTo>
                    <a:pt x="4196" y="2208"/>
                    <a:pt x="4195" y="2208"/>
                    <a:pt x="4195" y="2208"/>
                  </a:cubicBezTo>
                  <a:cubicBezTo>
                    <a:pt x="4180" y="2212"/>
                    <a:pt x="4191" y="2224"/>
                    <a:pt x="4196" y="2233"/>
                  </a:cubicBezTo>
                  <a:cubicBezTo>
                    <a:pt x="4207" y="2250"/>
                    <a:pt x="4220" y="2268"/>
                    <a:pt x="4229" y="2286"/>
                  </a:cubicBezTo>
                  <a:cubicBezTo>
                    <a:pt x="4237" y="2302"/>
                    <a:pt x="4225" y="2319"/>
                    <a:pt x="4207" y="2319"/>
                  </a:cubicBezTo>
                  <a:cubicBezTo>
                    <a:pt x="4205" y="2319"/>
                    <a:pt x="4202" y="2319"/>
                    <a:pt x="4199" y="2318"/>
                  </a:cubicBezTo>
                  <a:lnTo>
                    <a:pt x="4180" y="2311"/>
                  </a:lnTo>
                  <a:cubicBezTo>
                    <a:pt x="4171" y="2308"/>
                    <a:pt x="4169" y="2287"/>
                    <a:pt x="4174" y="2281"/>
                  </a:cubicBezTo>
                  <a:cubicBezTo>
                    <a:pt x="4198" y="2256"/>
                    <a:pt x="4196" y="2256"/>
                    <a:pt x="4189" y="2243"/>
                  </a:cubicBezTo>
                  <a:cubicBezTo>
                    <a:pt x="4182" y="2231"/>
                    <a:pt x="4167" y="2225"/>
                    <a:pt x="4161" y="2217"/>
                  </a:cubicBezTo>
                  <a:cubicBezTo>
                    <a:pt x="4124" y="2159"/>
                    <a:pt x="4124" y="2159"/>
                    <a:pt x="4089" y="2137"/>
                  </a:cubicBezTo>
                  <a:lnTo>
                    <a:pt x="4089" y="2137"/>
                  </a:lnTo>
                  <a:cubicBezTo>
                    <a:pt x="4096" y="2150"/>
                    <a:pt x="4080" y="2171"/>
                    <a:pt x="4108" y="2178"/>
                  </a:cubicBezTo>
                  <a:cubicBezTo>
                    <a:pt x="4120" y="2183"/>
                    <a:pt x="4130" y="2196"/>
                    <a:pt x="4139" y="2206"/>
                  </a:cubicBezTo>
                  <a:cubicBezTo>
                    <a:pt x="4145" y="2212"/>
                    <a:pt x="4146" y="2222"/>
                    <a:pt x="4148" y="2230"/>
                  </a:cubicBezTo>
                  <a:cubicBezTo>
                    <a:pt x="4148" y="2230"/>
                    <a:pt x="4138" y="2234"/>
                    <a:pt x="4133" y="2236"/>
                  </a:cubicBezTo>
                  <a:cubicBezTo>
                    <a:pt x="4128" y="2236"/>
                    <a:pt x="4121" y="2232"/>
                    <a:pt x="4117" y="2232"/>
                  </a:cubicBezTo>
                  <a:cubicBezTo>
                    <a:pt x="4117" y="2232"/>
                    <a:pt x="4116" y="2233"/>
                    <a:pt x="4116" y="2233"/>
                  </a:cubicBezTo>
                  <a:cubicBezTo>
                    <a:pt x="4109" y="2238"/>
                    <a:pt x="4104" y="2240"/>
                    <a:pt x="4100" y="2240"/>
                  </a:cubicBezTo>
                  <a:cubicBezTo>
                    <a:pt x="4091" y="2240"/>
                    <a:pt x="4085" y="2232"/>
                    <a:pt x="4077" y="2220"/>
                  </a:cubicBezTo>
                  <a:cubicBezTo>
                    <a:pt x="4066" y="2200"/>
                    <a:pt x="4051" y="2182"/>
                    <a:pt x="4029" y="2182"/>
                  </a:cubicBezTo>
                  <a:cubicBezTo>
                    <a:pt x="4025" y="2182"/>
                    <a:pt x="4021" y="2182"/>
                    <a:pt x="4016" y="2184"/>
                  </a:cubicBezTo>
                  <a:lnTo>
                    <a:pt x="4016" y="2184"/>
                  </a:lnTo>
                  <a:cubicBezTo>
                    <a:pt x="4016" y="2183"/>
                    <a:pt x="4017" y="2182"/>
                    <a:pt x="4017" y="2181"/>
                  </a:cubicBezTo>
                  <a:lnTo>
                    <a:pt x="4008" y="2178"/>
                  </a:lnTo>
                  <a:lnTo>
                    <a:pt x="4008" y="2178"/>
                  </a:lnTo>
                  <a:cubicBezTo>
                    <a:pt x="4010" y="2180"/>
                    <a:pt x="4012" y="2182"/>
                    <a:pt x="4014" y="2184"/>
                  </a:cubicBezTo>
                  <a:cubicBezTo>
                    <a:pt x="4015" y="2184"/>
                    <a:pt x="4015" y="2184"/>
                    <a:pt x="4016" y="2184"/>
                  </a:cubicBezTo>
                  <a:lnTo>
                    <a:pt x="4016" y="2184"/>
                  </a:lnTo>
                  <a:cubicBezTo>
                    <a:pt x="4015" y="2185"/>
                    <a:pt x="4015" y="2186"/>
                    <a:pt x="4015" y="2186"/>
                  </a:cubicBezTo>
                  <a:cubicBezTo>
                    <a:pt x="4014" y="2186"/>
                    <a:pt x="4014" y="2186"/>
                    <a:pt x="4014" y="2184"/>
                  </a:cubicBezTo>
                  <a:cubicBezTo>
                    <a:pt x="4012" y="2188"/>
                    <a:pt x="4010" y="2189"/>
                    <a:pt x="4009" y="2189"/>
                  </a:cubicBezTo>
                  <a:cubicBezTo>
                    <a:pt x="4008" y="2189"/>
                    <a:pt x="4008" y="2189"/>
                    <a:pt x="4008" y="2189"/>
                  </a:cubicBezTo>
                  <a:lnTo>
                    <a:pt x="4008" y="2178"/>
                  </a:lnTo>
                  <a:lnTo>
                    <a:pt x="4008" y="2178"/>
                  </a:lnTo>
                  <a:lnTo>
                    <a:pt x="4008" y="2178"/>
                  </a:lnTo>
                  <a:cubicBezTo>
                    <a:pt x="3989" y="2160"/>
                    <a:pt x="3965" y="2154"/>
                    <a:pt x="3957" y="2125"/>
                  </a:cubicBezTo>
                  <a:cubicBezTo>
                    <a:pt x="3957" y="2119"/>
                    <a:pt x="3943" y="2115"/>
                    <a:pt x="3935" y="2114"/>
                  </a:cubicBezTo>
                  <a:cubicBezTo>
                    <a:pt x="3933" y="2113"/>
                    <a:pt x="3932" y="2113"/>
                    <a:pt x="3931" y="2113"/>
                  </a:cubicBezTo>
                  <a:cubicBezTo>
                    <a:pt x="3926" y="2113"/>
                    <a:pt x="3921" y="2115"/>
                    <a:pt x="3920" y="2118"/>
                  </a:cubicBezTo>
                  <a:cubicBezTo>
                    <a:pt x="3917" y="2121"/>
                    <a:pt x="3918" y="2131"/>
                    <a:pt x="3921" y="2136"/>
                  </a:cubicBezTo>
                  <a:lnTo>
                    <a:pt x="3946" y="2156"/>
                  </a:lnTo>
                  <a:cubicBezTo>
                    <a:pt x="3949" y="2161"/>
                    <a:pt x="3949" y="2168"/>
                    <a:pt x="3952" y="2174"/>
                  </a:cubicBezTo>
                  <a:cubicBezTo>
                    <a:pt x="3945" y="2172"/>
                    <a:pt x="3938" y="2171"/>
                    <a:pt x="3929" y="2170"/>
                  </a:cubicBezTo>
                  <a:cubicBezTo>
                    <a:pt x="3926" y="2168"/>
                    <a:pt x="3923" y="2164"/>
                    <a:pt x="3921" y="2161"/>
                  </a:cubicBezTo>
                  <a:cubicBezTo>
                    <a:pt x="3913" y="2145"/>
                    <a:pt x="3902" y="2135"/>
                    <a:pt x="3890" y="2135"/>
                  </a:cubicBezTo>
                  <a:cubicBezTo>
                    <a:pt x="3885" y="2135"/>
                    <a:pt x="3880" y="2137"/>
                    <a:pt x="3874" y="2140"/>
                  </a:cubicBezTo>
                  <a:cubicBezTo>
                    <a:pt x="3858" y="2149"/>
                    <a:pt x="3823" y="2147"/>
                    <a:pt x="3849" y="2187"/>
                  </a:cubicBezTo>
                  <a:cubicBezTo>
                    <a:pt x="3851" y="2189"/>
                    <a:pt x="3842" y="2200"/>
                    <a:pt x="3837" y="2205"/>
                  </a:cubicBezTo>
                  <a:cubicBezTo>
                    <a:pt x="3818" y="2218"/>
                    <a:pt x="3817" y="2234"/>
                    <a:pt x="3829" y="2255"/>
                  </a:cubicBezTo>
                  <a:cubicBezTo>
                    <a:pt x="3830" y="2258"/>
                    <a:pt x="3837" y="2259"/>
                    <a:pt x="3842" y="2262"/>
                  </a:cubicBezTo>
                  <a:lnTo>
                    <a:pt x="3840" y="2249"/>
                  </a:lnTo>
                  <a:lnTo>
                    <a:pt x="3839" y="2237"/>
                  </a:lnTo>
                  <a:lnTo>
                    <a:pt x="3839" y="2237"/>
                  </a:lnTo>
                  <a:cubicBezTo>
                    <a:pt x="3842" y="2238"/>
                    <a:pt x="3846" y="2239"/>
                    <a:pt x="3848" y="2239"/>
                  </a:cubicBezTo>
                  <a:cubicBezTo>
                    <a:pt x="3855" y="2239"/>
                    <a:pt x="3859" y="2235"/>
                    <a:pt x="3862" y="2224"/>
                  </a:cubicBezTo>
                  <a:cubicBezTo>
                    <a:pt x="3863" y="2221"/>
                    <a:pt x="3871" y="2221"/>
                    <a:pt x="3880" y="2221"/>
                  </a:cubicBezTo>
                  <a:cubicBezTo>
                    <a:pt x="3886" y="2221"/>
                    <a:pt x="3892" y="2221"/>
                    <a:pt x="3896" y="2221"/>
                  </a:cubicBezTo>
                  <a:cubicBezTo>
                    <a:pt x="3905" y="2220"/>
                    <a:pt x="3901" y="2201"/>
                    <a:pt x="3913" y="2201"/>
                  </a:cubicBezTo>
                  <a:cubicBezTo>
                    <a:pt x="3915" y="2201"/>
                    <a:pt x="3918" y="2202"/>
                    <a:pt x="3921" y="2203"/>
                  </a:cubicBezTo>
                  <a:cubicBezTo>
                    <a:pt x="3926" y="2206"/>
                    <a:pt x="3931" y="2207"/>
                    <a:pt x="3937" y="2207"/>
                  </a:cubicBezTo>
                  <a:cubicBezTo>
                    <a:pt x="3948" y="2207"/>
                    <a:pt x="3959" y="2203"/>
                    <a:pt x="3970" y="2203"/>
                  </a:cubicBezTo>
                  <a:cubicBezTo>
                    <a:pt x="3968" y="2218"/>
                    <a:pt x="3967" y="2230"/>
                    <a:pt x="3965" y="2242"/>
                  </a:cubicBezTo>
                  <a:cubicBezTo>
                    <a:pt x="3973" y="2243"/>
                    <a:pt x="3983" y="2247"/>
                    <a:pt x="3991" y="2247"/>
                  </a:cubicBezTo>
                  <a:cubicBezTo>
                    <a:pt x="3993" y="2247"/>
                    <a:pt x="3995" y="2247"/>
                    <a:pt x="3996" y="2246"/>
                  </a:cubicBezTo>
                  <a:cubicBezTo>
                    <a:pt x="4004" y="2242"/>
                    <a:pt x="4008" y="2240"/>
                    <a:pt x="4012" y="2240"/>
                  </a:cubicBezTo>
                  <a:cubicBezTo>
                    <a:pt x="4022" y="2240"/>
                    <a:pt x="4015" y="2259"/>
                    <a:pt x="4018" y="2267"/>
                  </a:cubicBezTo>
                  <a:cubicBezTo>
                    <a:pt x="4023" y="2277"/>
                    <a:pt x="4036" y="2286"/>
                    <a:pt x="4021" y="2296"/>
                  </a:cubicBezTo>
                  <a:cubicBezTo>
                    <a:pt x="4015" y="2301"/>
                    <a:pt x="4009" y="2304"/>
                    <a:pt x="4002" y="2304"/>
                  </a:cubicBezTo>
                  <a:cubicBezTo>
                    <a:pt x="3997" y="2304"/>
                    <a:pt x="3992" y="2302"/>
                    <a:pt x="3986" y="2299"/>
                  </a:cubicBezTo>
                  <a:lnTo>
                    <a:pt x="3949" y="2275"/>
                  </a:lnTo>
                  <a:cubicBezTo>
                    <a:pt x="3932" y="2261"/>
                    <a:pt x="3915" y="2255"/>
                    <a:pt x="3899" y="2255"/>
                  </a:cubicBezTo>
                  <a:cubicBezTo>
                    <a:pt x="3879" y="2255"/>
                    <a:pt x="3861" y="2264"/>
                    <a:pt x="3848" y="2281"/>
                  </a:cubicBezTo>
                  <a:cubicBezTo>
                    <a:pt x="3842" y="2289"/>
                    <a:pt x="3837" y="2291"/>
                    <a:pt x="3833" y="2291"/>
                  </a:cubicBezTo>
                  <a:cubicBezTo>
                    <a:pt x="3828" y="2291"/>
                    <a:pt x="3824" y="2288"/>
                    <a:pt x="3820" y="2286"/>
                  </a:cubicBezTo>
                  <a:cubicBezTo>
                    <a:pt x="3811" y="2280"/>
                    <a:pt x="3804" y="2268"/>
                    <a:pt x="3796" y="2259"/>
                  </a:cubicBezTo>
                  <a:lnTo>
                    <a:pt x="3796" y="2259"/>
                  </a:lnTo>
                  <a:cubicBezTo>
                    <a:pt x="3801" y="2283"/>
                    <a:pt x="3810" y="2300"/>
                    <a:pt x="3818" y="2320"/>
                  </a:cubicBezTo>
                  <a:cubicBezTo>
                    <a:pt x="3822" y="2327"/>
                    <a:pt x="3827" y="2331"/>
                    <a:pt x="3832" y="2331"/>
                  </a:cubicBezTo>
                  <a:cubicBezTo>
                    <a:pt x="3837" y="2331"/>
                    <a:pt x="3841" y="2328"/>
                    <a:pt x="3843" y="2324"/>
                  </a:cubicBezTo>
                  <a:cubicBezTo>
                    <a:pt x="3848" y="2315"/>
                    <a:pt x="3851" y="2302"/>
                    <a:pt x="3858" y="2302"/>
                  </a:cubicBezTo>
                  <a:cubicBezTo>
                    <a:pt x="3861" y="2302"/>
                    <a:pt x="3863" y="2304"/>
                    <a:pt x="3867" y="2306"/>
                  </a:cubicBezTo>
                  <a:cubicBezTo>
                    <a:pt x="3876" y="2314"/>
                    <a:pt x="3892" y="2321"/>
                    <a:pt x="3890" y="2345"/>
                  </a:cubicBezTo>
                  <a:cubicBezTo>
                    <a:pt x="3888" y="2365"/>
                    <a:pt x="3902" y="2389"/>
                    <a:pt x="3908" y="2412"/>
                  </a:cubicBezTo>
                  <a:cubicBezTo>
                    <a:pt x="3910" y="2418"/>
                    <a:pt x="3910" y="2430"/>
                    <a:pt x="3905" y="2433"/>
                  </a:cubicBezTo>
                  <a:cubicBezTo>
                    <a:pt x="3885" y="2451"/>
                    <a:pt x="3907" y="2484"/>
                    <a:pt x="3883" y="2501"/>
                  </a:cubicBezTo>
                  <a:cubicBezTo>
                    <a:pt x="3883" y="2501"/>
                    <a:pt x="3886" y="2508"/>
                    <a:pt x="3889" y="2512"/>
                  </a:cubicBezTo>
                  <a:cubicBezTo>
                    <a:pt x="3889" y="2512"/>
                    <a:pt x="3889" y="2512"/>
                    <a:pt x="3889" y="2512"/>
                  </a:cubicBezTo>
                  <a:cubicBezTo>
                    <a:pt x="3890" y="2512"/>
                    <a:pt x="3896" y="2510"/>
                    <a:pt x="3920" y="2489"/>
                  </a:cubicBezTo>
                  <a:lnTo>
                    <a:pt x="3920" y="2489"/>
                  </a:lnTo>
                  <a:cubicBezTo>
                    <a:pt x="3883" y="2523"/>
                    <a:pt x="3873" y="2528"/>
                    <a:pt x="3864" y="2533"/>
                  </a:cubicBezTo>
                  <a:cubicBezTo>
                    <a:pt x="3852" y="2539"/>
                    <a:pt x="3844" y="2542"/>
                    <a:pt x="3837" y="2542"/>
                  </a:cubicBezTo>
                  <a:cubicBezTo>
                    <a:pt x="3828" y="2542"/>
                    <a:pt x="3822" y="2535"/>
                    <a:pt x="3807" y="2518"/>
                  </a:cubicBezTo>
                  <a:cubicBezTo>
                    <a:pt x="3802" y="2512"/>
                    <a:pt x="3795" y="2511"/>
                    <a:pt x="3792" y="2505"/>
                  </a:cubicBezTo>
                  <a:cubicBezTo>
                    <a:pt x="3789" y="2499"/>
                    <a:pt x="3789" y="2492"/>
                    <a:pt x="3790" y="2484"/>
                  </a:cubicBezTo>
                  <a:cubicBezTo>
                    <a:pt x="3790" y="2482"/>
                    <a:pt x="3796" y="2480"/>
                    <a:pt x="3800" y="2480"/>
                  </a:cubicBezTo>
                  <a:cubicBezTo>
                    <a:pt x="3801" y="2480"/>
                    <a:pt x="3802" y="2480"/>
                    <a:pt x="3802" y="2480"/>
                  </a:cubicBezTo>
                  <a:cubicBezTo>
                    <a:pt x="3817" y="2484"/>
                    <a:pt x="3832" y="2492"/>
                    <a:pt x="3845" y="2495"/>
                  </a:cubicBezTo>
                  <a:cubicBezTo>
                    <a:pt x="3846" y="2495"/>
                    <a:pt x="3847" y="2495"/>
                    <a:pt x="3848" y="2495"/>
                  </a:cubicBezTo>
                  <a:cubicBezTo>
                    <a:pt x="3861" y="2495"/>
                    <a:pt x="3868" y="2477"/>
                    <a:pt x="3865" y="2464"/>
                  </a:cubicBezTo>
                  <a:cubicBezTo>
                    <a:pt x="3852" y="2412"/>
                    <a:pt x="3798" y="2431"/>
                    <a:pt x="3773" y="2399"/>
                  </a:cubicBezTo>
                  <a:cubicBezTo>
                    <a:pt x="3765" y="2406"/>
                    <a:pt x="3758" y="2414"/>
                    <a:pt x="3749" y="2420"/>
                  </a:cubicBezTo>
                  <a:cubicBezTo>
                    <a:pt x="3745" y="2423"/>
                    <a:pt x="3733" y="2423"/>
                    <a:pt x="3733" y="2423"/>
                  </a:cubicBezTo>
                  <a:cubicBezTo>
                    <a:pt x="3730" y="2417"/>
                    <a:pt x="3726" y="2406"/>
                    <a:pt x="3727" y="2401"/>
                  </a:cubicBezTo>
                  <a:cubicBezTo>
                    <a:pt x="3730" y="2392"/>
                    <a:pt x="3737" y="2381"/>
                    <a:pt x="3745" y="2378"/>
                  </a:cubicBezTo>
                  <a:cubicBezTo>
                    <a:pt x="3774" y="2368"/>
                    <a:pt x="3774" y="2370"/>
                    <a:pt x="3761" y="2343"/>
                  </a:cubicBezTo>
                  <a:cubicBezTo>
                    <a:pt x="3758" y="2337"/>
                    <a:pt x="3755" y="2330"/>
                    <a:pt x="3751" y="2325"/>
                  </a:cubicBezTo>
                  <a:cubicBezTo>
                    <a:pt x="3748" y="2322"/>
                    <a:pt x="3742" y="2318"/>
                    <a:pt x="3739" y="2318"/>
                  </a:cubicBezTo>
                  <a:cubicBezTo>
                    <a:pt x="3738" y="2318"/>
                    <a:pt x="3738" y="2318"/>
                    <a:pt x="3737" y="2318"/>
                  </a:cubicBezTo>
                  <a:cubicBezTo>
                    <a:pt x="3733" y="2320"/>
                    <a:pt x="3729" y="2327"/>
                    <a:pt x="3727" y="2333"/>
                  </a:cubicBezTo>
                  <a:cubicBezTo>
                    <a:pt x="3723" y="2354"/>
                    <a:pt x="3712" y="2368"/>
                    <a:pt x="3700" y="2368"/>
                  </a:cubicBezTo>
                  <a:cubicBezTo>
                    <a:pt x="3696" y="2368"/>
                    <a:pt x="3692" y="2366"/>
                    <a:pt x="3687" y="2362"/>
                  </a:cubicBezTo>
                  <a:cubicBezTo>
                    <a:pt x="3679" y="2355"/>
                    <a:pt x="3674" y="2351"/>
                    <a:pt x="3670" y="2351"/>
                  </a:cubicBezTo>
                  <a:cubicBezTo>
                    <a:pt x="3665" y="2351"/>
                    <a:pt x="3662" y="2357"/>
                    <a:pt x="3658" y="2368"/>
                  </a:cubicBezTo>
                  <a:cubicBezTo>
                    <a:pt x="3651" y="2386"/>
                    <a:pt x="3642" y="2402"/>
                    <a:pt x="3633" y="2417"/>
                  </a:cubicBezTo>
                  <a:cubicBezTo>
                    <a:pt x="3632" y="2418"/>
                    <a:pt x="3631" y="2418"/>
                    <a:pt x="3629" y="2418"/>
                  </a:cubicBezTo>
                  <a:cubicBezTo>
                    <a:pt x="3623" y="2418"/>
                    <a:pt x="3616" y="2415"/>
                    <a:pt x="3612" y="2412"/>
                  </a:cubicBezTo>
                  <a:cubicBezTo>
                    <a:pt x="3606" y="2406"/>
                    <a:pt x="3605" y="2396"/>
                    <a:pt x="3601" y="2387"/>
                  </a:cubicBezTo>
                  <a:cubicBezTo>
                    <a:pt x="3595" y="2386"/>
                    <a:pt x="3589" y="2386"/>
                    <a:pt x="3584" y="2384"/>
                  </a:cubicBezTo>
                  <a:lnTo>
                    <a:pt x="3523" y="2343"/>
                  </a:lnTo>
                  <a:cubicBezTo>
                    <a:pt x="3518" y="2341"/>
                    <a:pt x="3515" y="2339"/>
                    <a:pt x="3512" y="2339"/>
                  </a:cubicBezTo>
                  <a:cubicBezTo>
                    <a:pt x="3504" y="2339"/>
                    <a:pt x="3500" y="2347"/>
                    <a:pt x="3502" y="2359"/>
                  </a:cubicBezTo>
                  <a:cubicBezTo>
                    <a:pt x="3506" y="2376"/>
                    <a:pt x="3510" y="2394"/>
                    <a:pt x="3529" y="2409"/>
                  </a:cubicBezTo>
                  <a:lnTo>
                    <a:pt x="3529" y="2409"/>
                  </a:lnTo>
                  <a:cubicBezTo>
                    <a:pt x="3529" y="2409"/>
                    <a:pt x="3530" y="2409"/>
                    <a:pt x="3530" y="2409"/>
                  </a:cubicBezTo>
                  <a:cubicBezTo>
                    <a:pt x="3533" y="2409"/>
                    <a:pt x="3535" y="2410"/>
                    <a:pt x="3531" y="2411"/>
                  </a:cubicBezTo>
                  <a:cubicBezTo>
                    <a:pt x="3531" y="2410"/>
                    <a:pt x="3530" y="2409"/>
                    <a:pt x="3529" y="2409"/>
                  </a:cubicBezTo>
                  <a:lnTo>
                    <a:pt x="3529" y="2409"/>
                  </a:lnTo>
                  <a:cubicBezTo>
                    <a:pt x="3528" y="2409"/>
                    <a:pt x="3527" y="2409"/>
                    <a:pt x="3526" y="2409"/>
                  </a:cubicBezTo>
                  <a:cubicBezTo>
                    <a:pt x="3523" y="2409"/>
                    <a:pt x="3518" y="2412"/>
                    <a:pt x="3515" y="2414"/>
                  </a:cubicBezTo>
                  <a:cubicBezTo>
                    <a:pt x="3516" y="2414"/>
                    <a:pt x="3517" y="2415"/>
                    <a:pt x="3517" y="2415"/>
                  </a:cubicBezTo>
                  <a:lnTo>
                    <a:pt x="3517" y="2415"/>
                  </a:lnTo>
                  <a:cubicBezTo>
                    <a:pt x="3522" y="2414"/>
                    <a:pt x="3526" y="2413"/>
                    <a:pt x="3531" y="2411"/>
                  </a:cubicBezTo>
                  <a:lnTo>
                    <a:pt x="3531" y="2411"/>
                  </a:lnTo>
                  <a:cubicBezTo>
                    <a:pt x="3537" y="2415"/>
                    <a:pt x="3534" y="2421"/>
                    <a:pt x="3529" y="2423"/>
                  </a:cubicBezTo>
                  <a:cubicBezTo>
                    <a:pt x="3526" y="2423"/>
                    <a:pt x="3521" y="2418"/>
                    <a:pt x="3517" y="2415"/>
                  </a:cubicBezTo>
                  <a:lnTo>
                    <a:pt x="3517" y="2415"/>
                  </a:lnTo>
                  <a:cubicBezTo>
                    <a:pt x="3502" y="2420"/>
                    <a:pt x="3493" y="2422"/>
                    <a:pt x="3498" y="2434"/>
                  </a:cubicBezTo>
                  <a:lnTo>
                    <a:pt x="3524" y="2490"/>
                  </a:lnTo>
                  <a:cubicBezTo>
                    <a:pt x="3526" y="2493"/>
                    <a:pt x="3515" y="2501"/>
                    <a:pt x="3511" y="2506"/>
                  </a:cubicBezTo>
                  <a:cubicBezTo>
                    <a:pt x="3505" y="2497"/>
                    <a:pt x="3500" y="2493"/>
                    <a:pt x="3495" y="2493"/>
                  </a:cubicBezTo>
                  <a:cubicBezTo>
                    <a:pt x="3489" y="2493"/>
                    <a:pt x="3482" y="2500"/>
                    <a:pt x="3474" y="2508"/>
                  </a:cubicBezTo>
                  <a:cubicBezTo>
                    <a:pt x="3472" y="2510"/>
                    <a:pt x="3470" y="2511"/>
                    <a:pt x="3469" y="2511"/>
                  </a:cubicBezTo>
                  <a:cubicBezTo>
                    <a:pt x="3461" y="2511"/>
                    <a:pt x="3455" y="2495"/>
                    <a:pt x="3455" y="2489"/>
                  </a:cubicBezTo>
                  <a:cubicBezTo>
                    <a:pt x="3458" y="2436"/>
                    <a:pt x="3423" y="2402"/>
                    <a:pt x="3395" y="2364"/>
                  </a:cubicBezTo>
                  <a:cubicBezTo>
                    <a:pt x="3393" y="2371"/>
                    <a:pt x="3390" y="2378"/>
                    <a:pt x="3392" y="2384"/>
                  </a:cubicBezTo>
                  <a:cubicBezTo>
                    <a:pt x="3393" y="2398"/>
                    <a:pt x="3402" y="2411"/>
                    <a:pt x="3399" y="2421"/>
                  </a:cubicBezTo>
                  <a:cubicBezTo>
                    <a:pt x="3396" y="2431"/>
                    <a:pt x="3384" y="2439"/>
                    <a:pt x="3377" y="2448"/>
                  </a:cubicBezTo>
                  <a:cubicBezTo>
                    <a:pt x="3368" y="2456"/>
                    <a:pt x="3342" y="2449"/>
                    <a:pt x="3351" y="2474"/>
                  </a:cubicBezTo>
                  <a:cubicBezTo>
                    <a:pt x="3356" y="2490"/>
                    <a:pt x="3365" y="2506"/>
                    <a:pt x="3377" y="2521"/>
                  </a:cubicBezTo>
                  <a:cubicBezTo>
                    <a:pt x="3387" y="2533"/>
                    <a:pt x="3402" y="2548"/>
                    <a:pt x="3415" y="2552"/>
                  </a:cubicBezTo>
                  <a:cubicBezTo>
                    <a:pt x="3446" y="2561"/>
                    <a:pt x="3462" y="2587"/>
                    <a:pt x="3484" y="2606"/>
                  </a:cubicBezTo>
                  <a:lnTo>
                    <a:pt x="3490" y="2608"/>
                  </a:lnTo>
                  <a:lnTo>
                    <a:pt x="3511" y="2545"/>
                  </a:lnTo>
                  <a:cubicBezTo>
                    <a:pt x="3511" y="2542"/>
                    <a:pt x="3517" y="2540"/>
                    <a:pt x="3517" y="2540"/>
                  </a:cubicBezTo>
                  <a:cubicBezTo>
                    <a:pt x="3520" y="2542"/>
                    <a:pt x="3526" y="2546"/>
                    <a:pt x="3524" y="2549"/>
                  </a:cubicBezTo>
                  <a:lnTo>
                    <a:pt x="3512" y="2662"/>
                  </a:lnTo>
                  <a:cubicBezTo>
                    <a:pt x="3512" y="2669"/>
                    <a:pt x="3511" y="2675"/>
                    <a:pt x="3505" y="2675"/>
                  </a:cubicBezTo>
                  <a:cubicBezTo>
                    <a:pt x="3503" y="2675"/>
                    <a:pt x="3501" y="2674"/>
                    <a:pt x="3498" y="2673"/>
                  </a:cubicBezTo>
                  <a:cubicBezTo>
                    <a:pt x="3498" y="2673"/>
                    <a:pt x="3489" y="2686"/>
                    <a:pt x="3483" y="2693"/>
                  </a:cubicBezTo>
                  <a:lnTo>
                    <a:pt x="3515" y="2715"/>
                  </a:lnTo>
                  <a:cubicBezTo>
                    <a:pt x="3515" y="2712"/>
                    <a:pt x="3514" y="2708"/>
                    <a:pt x="3515" y="2704"/>
                  </a:cubicBezTo>
                  <a:lnTo>
                    <a:pt x="3518" y="2690"/>
                  </a:lnTo>
                  <a:cubicBezTo>
                    <a:pt x="3523" y="2698"/>
                    <a:pt x="3530" y="2705"/>
                    <a:pt x="3531" y="2712"/>
                  </a:cubicBezTo>
                  <a:cubicBezTo>
                    <a:pt x="3533" y="2718"/>
                    <a:pt x="3527" y="2727"/>
                    <a:pt x="3521" y="2730"/>
                  </a:cubicBezTo>
                  <a:cubicBezTo>
                    <a:pt x="3518" y="2732"/>
                    <a:pt x="3513" y="2732"/>
                    <a:pt x="3508" y="2732"/>
                  </a:cubicBezTo>
                  <a:cubicBezTo>
                    <a:pt x="3505" y="2732"/>
                    <a:pt x="3501" y="2732"/>
                    <a:pt x="3498" y="2732"/>
                  </a:cubicBezTo>
                  <a:cubicBezTo>
                    <a:pt x="3496" y="2731"/>
                    <a:pt x="3494" y="2731"/>
                    <a:pt x="3492" y="2731"/>
                  </a:cubicBezTo>
                  <a:cubicBezTo>
                    <a:pt x="3479" y="2731"/>
                    <a:pt x="3475" y="2737"/>
                    <a:pt x="3481" y="2754"/>
                  </a:cubicBezTo>
                  <a:cubicBezTo>
                    <a:pt x="3483" y="2758"/>
                    <a:pt x="3477" y="2765"/>
                    <a:pt x="3474" y="2768"/>
                  </a:cubicBezTo>
                  <a:cubicBezTo>
                    <a:pt x="3473" y="2769"/>
                    <a:pt x="3473" y="2769"/>
                    <a:pt x="3472" y="2769"/>
                  </a:cubicBezTo>
                  <a:cubicBezTo>
                    <a:pt x="3467" y="2769"/>
                    <a:pt x="3459" y="2765"/>
                    <a:pt x="3458" y="2762"/>
                  </a:cubicBezTo>
                  <a:cubicBezTo>
                    <a:pt x="3452" y="2746"/>
                    <a:pt x="3442" y="2737"/>
                    <a:pt x="3426" y="2733"/>
                  </a:cubicBezTo>
                  <a:cubicBezTo>
                    <a:pt x="3418" y="2730"/>
                    <a:pt x="3406" y="2729"/>
                    <a:pt x="3420" y="2717"/>
                  </a:cubicBezTo>
                  <a:cubicBezTo>
                    <a:pt x="3431" y="2707"/>
                    <a:pt x="3443" y="2695"/>
                    <a:pt x="3455" y="2686"/>
                  </a:cubicBezTo>
                  <a:cubicBezTo>
                    <a:pt x="3464" y="2680"/>
                    <a:pt x="3476" y="2677"/>
                    <a:pt x="3467" y="2662"/>
                  </a:cubicBezTo>
                  <a:cubicBezTo>
                    <a:pt x="3462" y="2654"/>
                    <a:pt x="3461" y="2643"/>
                    <a:pt x="3445" y="2643"/>
                  </a:cubicBezTo>
                  <a:cubicBezTo>
                    <a:pt x="3444" y="2643"/>
                    <a:pt x="3443" y="2643"/>
                    <a:pt x="3443" y="2643"/>
                  </a:cubicBezTo>
                  <a:cubicBezTo>
                    <a:pt x="3411" y="2643"/>
                    <a:pt x="3390" y="2610"/>
                    <a:pt x="3393" y="2589"/>
                  </a:cubicBezTo>
                  <a:cubicBezTo>
                    <a:pt x="3398" y="2549"/>
                    <a:pt x="3373" y="2551"/>
                    <a:pt x="3353" y="2542"/>
                  </a:cubicBezTo>
                  <a:cubicBezTo>
                    <a:pt x="3351" y="2541"/>
                    <a:pt x="3348" y="2540"/>
                    <a:pt x="3345" y="2540"/>
                  </a:cubicBezTo>
                  <a:cubicBezTo>
                    <a:pt x="3332" y="2540"/>
                    <a:pt x="3319" y="2551"/>
                    <a:pt x="3318" y="2567"/>
                  </a:cubicBezTo>
                  <a:cubicBezTo>
                    <a:pt x="3318" y="2576"/>
                    <a:pt x="3324" y="2587"/>
                    <a:pt x="3325" y="2598"/>
                  </a:cubicBezTo>
                  <a:cubicBezTo>
                    <a:pt x="3327" y="2609"/>
                    <a:pt x="3322" y="2614"/>
                    <a:pt x="3315" y="2614"/>
                  </a:cubicBezTo>
                  <a:cubicBezTo>
                    <a:pt x="3313" y="2614"/>
                    <a:pt x="3310" y="2614"/>
                    <a:pt x="3306" y="2612"/>
                  </a:cubicBezTo>
                  <a:cubicBezTo>
                    <a:pt x="3298" y="2608"/>
                    <a:pt x="3286" y="2601"/>
                    <a:pt x="3281" y="2592"/>
                  </a:cubicBezTo>
                  <a:cubicBezTo>
                    <a:pt x="3277" y="2581"/>
                    <a:pt x="3272" y="2577"/>
                    <a:pt x="3266" y="2577"/>
                  </a:cubicBezTo>
                  <a:cubicBezTo>
                    <a:pt x="3262" y="2577"/>
                    <a:pt x="3258" y="2579"/>
                    <a:pt x="3252" y="2581"/>
                  </a:cubicBezTo>
                  <a:cubicBezTo>
                    <a:pt x="3230" y="2592"/>
                    <a:pt x="3230" y="2592"/>
                    <a:pt x="3240" y="2626"/>
                  </a:cubicBezTo>
                  <a:cubicBezTo>
                    <a:pt x="3243" y="2631"/>
                    <a:pt x="3243" y="2645"/>
                    <a:pt x="3240" y="2648"/>
                  </a:cubicBezTo>
                  <a:cubicBezTo>
                    <a:pt x="3238" y="2650"/>
                    <a:pt x="3235" y="2651"/>
                    <a:pt x="3231" y="2651"/>
                  </a:cubicBezTo>
                  <a:cubicBezTo>
                    <a:pt x="3219" y="2651"/>
                    <a:pt x="3203" y="2640"/>
                    <a:pt x="3202" y="2627"/>
                  </a:cubicBezTo>
                  <a:lnTo>
                    <a:pt x="3203" y="2589"/>
                  </a:lnTo>
                  <a:lnTo>
                    <a:pt x="3203" y="2579"/>
                  </a:lnTo>
                  <a:cubicBezTo>
                    <a:pt x="3199" y="2579"/>
                    <a:pt x="3193" y="2579"/>
                    <a:pt x="3192" y="2580"/>
                  </a:cubicBezTo>
                  <a:cubicBezTo>
                    <a:pt x="3181" y="2589"/>
                    <a:pt x="3170" y="2598"/>
                    <a:pt x="3162" y="2609"/>
                  </a:cubicBezTo>
                  <a:cubicBezTo>
                    <a:pt x="3152" y="2624"/>
                    <a:pt x="3140" y="2639"/>
                    <a:pt x="3134" y="2656"/>
                  </a:cubicBezTo>
                  <a:cubicBezTo>
                    <a:pt x="3128" y="2674"/>
                    <a:pt x="3149" y="2674"/>
                    <a:pt x="3156" y="2683"/>
                  </a:cubicBezTo>
                  <a:cubicBezTo>
                    <a:pt x="3159" y="2687"/>
                    <a:pt x="3161" y="2693"/>
                    <a:pt x="3159" y="2696"/>
                  </a:cubicBezTo>
                  <a:cubicBezTo>
                    <a:pt x="3149" y="2718"/>
                    <a:pt x="3170" y="2734"/>
                    <a:pt x="3174" y="2752"/>
                  </a:cubicBezTo>
                  <a:lnTo>
                    <a:pt x="3186" y="2810"/>
                  </a:lnTo>
                  <a:cubicBezTo>
                    <a:pt x="3186" y="2814"/>
                    <a:pt x="3190" y="2817"/>
                    <a:pt x="3193" y="2820"/>
                  </a:cubicBezTo>
                  <a:lnTo>
                    <a:pt x="3197" y="2807"/>
                  </a:lnTo>
                  <a:cubicBezTo>
                    <a:pt x="3199" y="2798"/>
                    <a:pt x="3200" y="2789"/>
                    <a:pt x="3200" y="2782"/>
                  </a:cubicBezTo>
                  <a:cubicBezTo>
                    <a:pt x="3197" y="2751"/>
                    <a:pt x="3200" y="2721"/>
                    <a:pt x="3211" y="2693"/>
                  </a:cubicBezTo>
                  <a:cubicBezTo>
                    <a:pt x="3225" y="2718"/>
                    <a:pt x="3228" y="2743"/>
                    <a:pt x="3225" y="2771"/>
                  </a:cubicBezTo>
                  <a:cubicBezTo>
                    <a:pt x="3224" y="2777"/>
                    <a:pt x="3242" y="2784"/>
                    <a:pt x="3245" y="2793"/>
                  </a:cubicBezTo>
                  <a:cubicBezTo>
                    <a:pt x="3250" y="2804"/>
                    <a:pt x="3248" y="2818"/>
                    <a:pt x="3250" y="2830"/>
                  </a:cubicBezTo>
                  <a:cubicBezTo>
                    <a:pt x="3259" y="2861"/>
                    <a:pt x="3256" y="2873"/>
                    <a:pt x="3235" y="2873"/>
                  </a:cubicBezTo>
                  <a:cubicBezTo>
                    <a:pt x="3230" y="2873"/>
                    <a:pt x="3225" y="2872"/>
                    <a:pt x="3218" y="2871"/>
                  </a:cubicBezTo>
                  <a:cubicBezTo>
                    <a:pt x="3212" y="2870"/>
                    <a:pt x="3206" y="2870"/>
                    <a:pt x="3201" y="2870"/>
                  </a:cubicBezTo>
                  <a:cubicBezTo>
                    <a:pt x="3196" y="2870"/>
                    <a:pt x="3192" y="2870"/>
                    <a:pt x="3189" y="2871"/>
                  </a:cubicBezTo>
                  <a:cubicBezTo>
                    <a:pt x="3185" y="2873"/>
                    <a:pt x="3183" y="2873"/>
                    <a:pt x="3180" y="2873"/>
                  </a:cubicBezTo>
                  <a:cubicBezTo>
                    <a:pt x="3173" y="2873"/>
                    <a:pt x="3170" y="2867"/>
                    <a:pt x="3165" y="2858"/>
                  </a:cubicBezTo>
                  <a:cubicBezTo>
                    <a:pt x="3161" y="2849"/>
                    <a:pt x="3155" y="2814"/>
                    <a:pt x="3153" y="2801"/>
                  </a:cubicBezTo>
                  <a:cubicBezTo>
                    <a:pt x="3150" y="2773"/>
                    <a:pt x="3164" y="2746"/>
                    <a:pt x="3146" y="2717"/>
                  </a:cubicBezTo>
                  <a:cubicBezTo>
                    <a:pt x="3134" y="2699"/>
                    <a:pt x="3122" y="2687"/>
                    <a:pt x="3105" y="2677"/>
                  </a:cubicBezTo>
                  <a:cubicBezTo>
                    <a:pt x="3099" y="2674"/>
                    <a:pt x="3103" y="2654"/>
                    <a:pt x="3097" y="2646"/>
                  </a:cubicBezTo>
                  <a:cubicBezTo>
                    <a:pt x="3089" y="2637"/>
                    <a:pt x="3074" y="2636"/>
                    <a:pt x="3064" y="2627"/>
                  </a:cubicBezTo>
                  <a:cubicBezTo>
                    <a:pt x="3047" y="2615"/>
                    <a:pt x="3033" y="2601"/>
                    <a:pt x="3040" y="2574"/>
                  </a:cubicBezTo>
                  <a:cubicBezTo>
                    <a:pt x="3043" y="2564"/>
                    <a:pt x="3034" y="2548"/>
                    <a:pt x="3037" y="2537"/>
                  </a:cubicBezTo>
                  <a:cubicBezTo>
                    <a:pt x="3044" y="2518"/>
                    <a:pt x="3042" y="2503"/>
                    <a:pt x="3022" y="2490"/>
                  </a:cubicBezTo>
                  <a:cubicBezTo>
                    <a:pt x="3018" y="2515"/>
                    <a:pt x="3015" y="2540"/>
                    <a:pt x="3009" y="2565"/>
                  </a:cubicBezTo>
                  <a:cubicBezTo>
                    <a:pt x="2994" y="2617"/>
                    <a:pt x="3003" y="2643"/>
                    <a:pt x="3050" y="2665"/>
                  </a:cubicBezTo>
                  <a:cubicBezTo>
                    <a:pt x="3069" y="2674"/>
                    <a:pt x="3093" y="2680"/>
                    <a:pt x="3062" y="2705"/>
                  </a:cubicBezTo>
                  <a:cubicBezTo>
                    <a:pt x="3059" y="2707"/>
                    <a:pt x="3068" y="2730"/>
                    <a:pt x="3075" y="2737"/>
                  </a:cubicBezTo>
                  <a:cubicBezTo>
                    <a:pt x="3084" y="2743"/>
                    <a:pt x="3083" y="2746"/>
                    <a:pt x="3083" y="2755"/>
                  </a:cubicBezTo>
                  <a:cubicBezTo>
                    <a:pt x="3084" y="2792"/>
                    <a:pt x="3047" y="2801"/>
                    <a:pt x="3040" y="2830"/>
                  </a:cubicBezTo>
                  <a:cubicBezTo>
                    <a:pt x="3040" y="2830"/>
                    <a:pt x="3021" y="2824"/>
                    <a:pt x="3011" y="2821"/>
                  </a:cubicBezTo>
                  <a:cubicBezTo>
                    <a:pt x="3015" y="2817"/>
                    <a:pt x="3018" y="2811"/>
                    <a:pt x="3022" y="2808"/>
                  </a:cubicBezTo>
                  <a:cubicBezTo>
                    <a:pt x="3046" y="2799"/>
                    <a:pt x="3047" y="2792"/>
                    <a:pt x="3022" y="2774"/>
                  </a:cubicBezTo>
                  <a:cubicBezTo>
                    <a:pt x="3011" y="2765"/>
                    <a:pt x="3005" y="2746"/>
                    <a:pt x="2987" y="2718"/>
                  </a:cubicBezTo>
                  <a:lnTo>
                    <a:pt x="2987" y="2718"/>
                  </a:lnTo>
                  <a:cubicBezTo>
                    <a:pt x="2992" y="2739"/>
                    <a:pt x="2994" y="2748"/>
                    <a:pt x="2993" y="2754"/>
                  </a:cubicBezTo>
                  <a:cubicBezTo>
                    <a:pt x="2992" y="2759"/>
                    <a:pt x="2986" y="2762"/>
                    <a:pt x="2981" y="2765"/>
                  </a:cubicBezTo>
                  <a:cubicBezTo>
                    <a:pt x="2974" y="2746"/>
                    <a:pt x="2939" y="2749"/>
                    <a:pt x="2946" y="2726"/>
                  </a:cubicBezTo>
                  <a:cubicBezTo>
                    <a:pt x="2955" y="2702"/>
                    <a:pt x="2930" y="2709"/>
                    <a:pt x="2930" y="2696"/>
                  </a:cubicBezTo>
                  <a:lnTo>
                    <a:pt x="2890" y="2698"/>
                  </a:lnTo>
                  <a:cubicBezTo>
                    <a:pt x="2899" y="2724"/>
                    <a:pt x="2934" y="2736"/>
                    <a:pt x="2928" y="2776"/>
                  </a:cubicBezTo>
                  <a:cubicBezTo>
                    <a:pt x="2918" y="2761"/>
                    <a:pt x="2911" y="2749"/>
                    <a:pt x="2903" y="2737"/>
                  </a:cubicBezTo>
                  <a:lnTo>
                    <a:pt x="2903" y="2737"/>
                  </a:lnTo>
                  <a:cubicBezTo>
                    <a:pt x="2911" y="2764"/>
                    <a:pt x="2908" y="2786"/>
                    <a:pt x="2896" y="2807"/>
                  </a:cubicBezTo>
                  <a:cubicBezTo>
                    <a:pt x="2886" y="2824"/>
                    <a:pt x="2890" y="2828"/>
                    <a:pt x="2901" y="2828"/>
                  </a:cubicBezTo>
                  <a:cubicBezTo>
                    <a:pt x="2904" y="2828"/>
                    <a:pt x="2908" y="2828"/>
                    <a:pt x="2912" y="2827"/>
                  </a:cubicBezTo>
                  <a:cubicBezTo>
                    <a:pt x="2916" y="2827"/>
                    <a:pt x="2921" y="2849"/>
                    <a:pt x="2925" y="2861"/>
                  </a:cubicBezTo>
                  <a:cubicBezTo>
                    <a:pt x="2918" y="2861"/>
                    <a:pt x="2912" y="2862"/>
                    <a:pt x="2903" y="2862"/>
                  </a:cubicBezTo>
                  <a:cubicBezTo>
                    <a:pt x="2899" y="2862"/>
                    <a:pt x="2896" y="2858"/>
                    <a:pt x="2891" y="2857"/>
                  </a:cubicBezTo>
                  <a:cubicBezTo>
                    <a:pt x="2887" y="2857"/>
                    <a:pt x="2881" y="2858"/>
                    <a:pt x="2877" y="2858"/>
                  </a:cubicBezTo>
                  <a:cubicBezTo>
                    <a:pt x="2878" y="2862"/>
                    <a:pt x="2878" y="2867"/>
                    <a:pt x="2881" y="2870"/>
                  </a:cubicBezTo>
                  <a:cubicBezTo>
                    <a:pt x="2887" y="2879"/>
                    <a:pt x="2894" y="2886"/>
                    <a:pt x="2903" y="2893"/>
                  </a:cubicBezTo>
                  <a:cubicBezTo>
                    <a:pt x="2925" y="2910"/>
                    <a:pt x="2925" y="2910"/>
                    <a:pt x="2931" y="2946"/>
                  </a:cubicBezTo>
                  <a:lnTo>
                    <a:pt x="2908" y="2927"/>
                  </a:lnTo>
                  <a:cubicBezTo>
                    <a:pt x="2905" y="2926"/>
                    <a:pt x="2903" y="2925"/>
                    <a:pt x="2900" y="2925"/>
                  </a:cubicBezTo>
                  <a:cubicBezTo>
                    <a:pt x="2898" y="2925"/>
                    <a:pt x="2895" y="2926"/>
                    <a:pt x="2893" y="2926"/>
                  </a:cubicBezTo>
                  <a:cubicBezTo>
                    <a:pt x="2893" y="2930"/>
                    <a:pt x="2893" y="2935"/>
                    <a:pt x="2896" y="2938"/>
                  </a:cubicBezTo>
                  <a:cubicBezTo>
                    <a:pt x="2902" y="2946"/>
                    <a:pt x="2908" y="2955"/>
                    <a:pt x="2916" y="2961"/>
                  </a:cubicBezTo>
                  <a:cubicBezTo>
                    <a:pt x="2937" y="2976"/>
                    <a:pt x="2937" y="2989"/>
                    <a:pt x="2918" y="3001"/>
                  </a:cubicBezTo>
                  <a:cubicBezTo>
                    <a:pt x="2908" y="3006"/>
                    <a:pt x="2900" y="3009"/>
                    <a:pt x="2892" y="3009"/>
                  </a:cubicBezTo>
                  <a:cubicBezTo>
                    <a:pt x="2878" y="3009"/>
                    <a:pt x="2866" y="2999"/>
                    <a:pt x="2858" y="2979"/>
                  </a:cubicBezTo>
                  <a:cubicBezTo>
                    <a:pt x="2852" y="2967"/>
                    <a:pt x="2847" y="2955"/>
                    <a:pt x="2837" y="2930"/>
                  </a:cubicBezTo>
                  <a:lnTo>
                    <a:pt x="2837" y="2930"/>
                  </a:lnTo>
                  <a:cubicBezTo>
                    <a:pt x="2855" y="2946"/>
                    <a:pt x="2862" y="2954"/>
                    <a:pt x="2869" y="2960"/>
                  </a:cubicBezTo>
                  <a:cubicBezTo>
                    <a:pt x="2872" y="2949"/>
                    <a:pt x="2880" y="2938"/>
                    <a:pt x="2877" y="2930"/>
                  </a:cubicBezTo>
                  <a:cubicBezTo>
                    <a:pt x="2864" y="2895"/>
                    <a:pt x="2853" y="2858"/>
                    <a:pt x="2821" y="2835"/>
                  </a:cubicBezTo>
                  <a:cubicBezTo>
                    <a:pt x="2809" y="2826"/>
                    <a:pt x="2799" y="2812"/>
                    <a:pt x="2788" y="2802"/>
                  </a:cubicBezTo>
                  <a:lnTo>
                    <a:pt x="2788" y="2802"/>
                  </a:lnTo>
                  <a:cubicBezTo>
                    <a:pt x="2791" y="2823"/>
                    <a:pt x="2791" y="2845"/>
                    <a:pt x="2797" y="2865"/>
                  </a:cubicBezTo>
                  <a:cubicBezTo>
                    <a:pt x="2802" y="2879"/>
                    <a:pt x="2816" y="2887"/>
                    <a:pt x="2824" y="2901"/>
                  </a:cubicBezTo>
                  <a:cubicBezTo>
                    <a:pt x="2833" y="2917"/>
                    <a:pt x="2824" y="2921"/>
                    <a:pt x="2808" y="2934"/>
                  </a:cubicBezTo>
                  <a:lnTo>
                    <a:pt x="2808" y="2934"/>
                  </a:lnTo>
                  <a:cubicBezTo>
                    <a:pt x="2806" y="2931"/>
                    <a:pt x="2803" y="2929"/>
                    <a:pt x="2803" y="2929"/>
                  </a:cubicBezTo>
                  <a:cubicBezTo>
                    <a:pt x="2801" y="2930"/>
                    <a:pt x="2799" y="2931"/>
                    <a:pt x="2797" y="2932"/>
                  </a:cubicBezTo>
                  <a:lnTo>
                    <a:pt x="2797" y="2932"/>
                  </a:lnTo>
                  <a:cubicBezTo>
                    <a:pt x="2798" y="2898"/>
                    <a:pt x="2774" y="2886"/>
                    <a:pt x="2780" y="2860"/>
                  </a:cubicBezTo>
                  <a:cubicBezTo>
                    <a:pt x="2780" y="2860"/>
                    <a:pt x="2771" y="2853"/>
                    <a:pt x="2767" y="2853"/>
                  </a:cubicBezTo>
                  <a:cubicBezTo>
                    <a:pt x="2767" y="2853"/>
                    <a:pt x="2767" y="2854"/>
                    <a:pt x="2766" y="2854"/>
                  </a:cubicBezTo>
                  <a:cubicBezTo>
                    <a:pt x="2763" y="2855"/>
                    <a:pt x="2761" y="2855"/>
                    <a:pt x="2759" y="2855"/>
                  </a:cubicBezTo>
                  <a:cubicBezTo>
                    <a:pt x="2749" y="2855"/>
                    <a:pt x="2747" y="2846"/>
                    <a:pt x="2744" y="2837"/>
                  </a:cubicBezTo>
                  <a:cubicBezTo>
                    <a:pt x="2740" y="2824"/>
                    <a:pt x="2746" y="2792"/>
                    <a:pt x="2750" y="2792"/>
                  </a:cubicBezTo>
                  <a:cubicBezTo>
                    <a:pt x="2750" y="2792"/>
                    <a:pt x="2750" y="2792"/>
                    <a:pt x="2750" y="2792"/>
                  </a:cubicBezTo>
                  <a:cubicBezTo>
                    <a:pt x="2751" y="2792"/>
                    <a:pt x="2752" y="2792"/>
                    <a:pt x="2753" y="2792"/>
                  </a:cubicBezTo>
                  <a:cubicBezTo>
                    <a:pt x="2772" y="2792"/>
                    <a:pt x="2753" y="2759"/>
                    <a:pt x="2772" y="2759"/>
                  </a:cubicBezTo>
                  <a:cubicBezTo>
                    <a:pt x="2773" y="2759"/>
                    <a:pt x="2774" y="2759"/>
                    <a:pt x="2775" y="2759"/>
                  </a:cubicBezTo>
                  <a:cubicBezTo>
                    <a:pt x="2784" y="2759"/>
                    <a:pt x="2799" y="2752"/>
                    <a:pt x="2777" y="2742"/>
                  </a:cubicBezTo>
                  <a:cubicBezTo>
                    <a:pt x="2768" y="2737"/>
                    <a:pt x="2761" y="2730"/>
                    <a:pt x="2752" y="2723"/>
                  </a:cubicBezTo>
                  <a:lnTo>
                    <a:pt x="2712" y="2726"/>
                  </a:lnTo>
                  <a:cubicBezTo>
                    <a:pt x="2697" y="2733"/>
                    <a:pt x="2708" y="2745"/>
                    <a:pt x="2711" y="2754"/>
                  </a:cubicBezTo>
                  <a:cubicBezTo>
                    <a:pt x="2724" y="2802"/>
                    <a:pt x="2718" y="2852"/>
                    <a:pt x="2696" y="2892"/>
                  </a:cubicBezTo>
                  <a:cubicBezTo>
                    <a:pt x="2694" y="2893"/>
                    <a:pt x="2688" y="2895"/>
                    <a:pt x="2688" y="2895"/>
                  </a:cubicBezTo>
                  <a:cubicBezTo>
                    <a:pt x="2684" y="2892"/>
                    <a:pt x="2680" y="2891"/>
                    <a:pt x="2677" y="2891"/>
                  </a:cubicBezTo>
                  <a:cubicBezTo>
                    <a:pt x="2670" y="2891"/>
                    <a:pt x="2666" y="2897"/>
                    <a:pt x="2660" y="2907"/>
                  </a:cubicBezTo>
                  <a:cubicBezTo>
                    <a:pt x="2649" y="2929"/>
                    <a:pt x="2622" y="2946"/>
                    <a:pt x="2622" y="2967"/>
                  </a:cubicBezTo>
                  <a:cubicBezTo>
                    <a:pt x="2622" y="2992"/>
                    <a:pt x="2639" y="3018"/>
                    <a:pt x="2657" y="3048"/>
                  </a:cubicBezTo>
                  <a:lnTo>
                    <a:pt x="2657" y="3048"/>
                  </a:lnTo>
                  <a:cubicBezTo>
                    <a:pt x="2657" y="3047"/>
                    <a:pt x="2657" y="3047"/>
                    <a:pt x="2658" y="3046"/>
                  </a:cubicBezTo>
                  <a:cubicBezTo>
                    <a:pt x="2662" y="3051"/>
                    <a:pt x="2666" y="3054"/>
                    <a:pt x="2660" y="3054"/>
                  </a:cubicBezTo>
                  <a:cubicBezTo>
                    <a:pt x="2669" y="3064"/>
                    <a:pt x="2669" y="3067"/>
                    <a:pt x="2668" y="3071"/>
                  </a:cubicBezTo>
                  <a:lnTo>
                    <a:pt x="2657" y="3059"/>
                  </a:lnTo>
                  <a:lnTo>
                    <a:pt x="2657" y="3059"/>
                  </a:lnTo>
                  <a:cubicBezTo>
                    <a:pt x="2648" y="3071"/>
                    <a:pt x="2637" y="3078"/>
                    <a:pt x="2624" y="3078"/>
                  </a:cubicBezTo>
                  <a:cubicBezTo>
                    <a:pt x="2618" y="3078"/>
                    <a:pt x="2612" y="3077"/>
                    <a:pt x="2606" y="3074"/>
                  </a:cubicBezTo>
                  <a:cubicBezTo>
                    <a:pt x="2630" y="3038"/>
                    <a:pt x="2631" y="3004"/>
                    <a:pt x="2585" y="2980"/>
                  </a:cubicBezTo>
                  <a:cubicBezTo>
                    <a:pt x="2580" y="2977"/>
                    <a:pt x="2577" y="2964"/>
                    <a:pt x="2575" y="2955"/>
                  </a:cubicBezTo>
                  <a:cubicBezTo>
                    <a:pt x="2571" y="2943"/>
                    <a:pt x="2566" y="2939"/>
                    <a:pt x="2559" y="2939"/>
                  </a:cubicBezTo>
                  <a:cubicBezTo>
                    <a:pt x="2556" y="2939"/>
                    <a:pt x="2552" y="2940"/>
                    <a:pt x="2547" y="2942"/>
                  </a:cubicBezTo>
                  <a:cubicBezTo>
                    <a:pt x="2546" y="2942"/>
                    <a:pt x="2545" y="2942"/>
                    <a:pt x="2544" y="2942"/>
                  </a:cubicBezTo>
                  <a:cubicBezTo>
                    <a:pt x="2537" y="2942"/>
                    <a:pt x="2529" y="2940"/>
                    <a:pt x="2528" y="2936"/>
                  </a:cubicBezTo>
                  <a:cubicBezTo>
                    <a:pt x="2524" y="2927"/>
                    <a:pt x="2513" y="2917"/>
                    <a:pt x="2525" y="2907"/>
                  </a:cubicBezTo>
                  <a:cubicBezTo>
                    <a:pt x="2531" y="2901"/>
                    <a:pt x="2537" y="2895"/>
                    <a:pt x="2540" y="2887"/>
                  </a:cubicBezTo>
                  <a:cubicBezTo>
                    <a:pt x="2547" y="2867"/>
                    <a:pt x="2535" y="2849"/>
                    <a:pt x="2515" y="2840"/>
                  </a:cubicBezTo>
                  <a:cubicBezTo>
                    <a:pt x="2514" y="2840"/>
                    <a:pt x="2513" y="2840"/>
                    <a:pt x="2513" y="2840"/>
                  </a:cubicBezTo>
                  <a:cubicBezTo>
                    <a:pt x="2505" y="2840"/>
                    <a:pt x="2504" y="2855"/>
                    <a:pt x="2498" y="2855"/>
                  </a:cubicBezTo>
                  <a:cubicBezTo>
                    <a:pt x="2496" y="2855"/>
                    <a:pt x="2493" y="2853"/>
                    <a:pt x="2490" y="2849"/>
                  </a:cubicBezTo>
                  <a:lnTo>
                    <a:pt x="2490" y="2849"/>
                  </a:lnTo>
                  <a:cubicBezTo>
                    <a:pt x="2490" y="2857"/>
                    <a:pt x="2491" y="2865"/>
                    <a:pt x="2487" y="2868"/>
                  </a:cubicBezTo>
                  <a:cubicBezTo>
                    <a:pt x="2460" y="2893"/>
                    <a:pt x="2471" y="2904"/>
                    <a:pt x="2499" y="2918"/>
                  </a:cubicBezTo>
                  <a:cubicBezTo>
                    <a:pt x="2509" y="2924"/>
                    <a:pt x="2513" y="2948"/>
                    <a:pt x="2521" y="2963"/>
                  </a:cubicBezTo>
                  <a:cubicBezTo>
                    <a:pt x="2518" y="2964"/>
                    <a:pt x="2515" y="2965"/>
                    <a:pt x="2513" y="2965"/>
                  </a:cubicBezTo>
                  <a:cubicBezTo>
                    <a:pt x="2512" y="2965"/>
                    <a:pt x="2512" y="2965"/>
                    <a:pt x="2511" y="2965"/>
                  </a:cubicBezTo>
                  <a:cubicBezTo>
                    <a:pt x="2494" y="2965"/>
                    <a:pt x="2494" y="2978"/>
                    <a:pt x="2505" y="2989"/>
                  </a:cubicBezTo>
                  <a:lnTo>
                    <a:pt x="2505" y="2989"/>
                  </a:lnTo>
                  <a:cubicBezTo>
                    <a:pt x="2505" y="2989"/>
                    <a:pt x="2506" y="2989"/>
                    <a:pt x="2506" y="2989"/>
                  </a:cubicBezTo>
                  <a:cubicBezTo>
                    <a:pt x="2512" y="2989"/>
                    <a:pt x="2516" y="2990"/>
                    <a:pt x="2509" y="2993"/>
                  </a:cubicBezTo>
                  <a:cubicBezTo>
                    <a:pt x="2522" y="3010"/>
                    <a:pt x="2522" y="3024"/>
                    <a:pt x="2521" y="3039"/>
                  </a:cubicBezTo>
                  <a:cubicBezTo>
                    <a:pt x="2521" y="3042"/>
                    <a:pt x="2512" y="3045"/>
                    <a:pt x="2506" y="3046"/>
                  </a:cubicBezTo>
                  <a:cubicBezTo>
                    <a:pt x="2505" y="3046"/>
                    <a:pt x="2499" y="3040"/>
                    <a:pt x="2497" y="3038"/>
                  </a:cubicBezTo>
                  <a:lnTo>
                    <a:pt x="2494" y="2996"/>
                  </a:lnTo>
                  <a:lnTo>
                    <a:pt x="2494" y="2996"/>
                  </a:lnTo>
                  <a:cubicBezTo>
                    <a:pt x="2496" y="2996"/>
                    <a:pt x="2498" y="2996"/>
                    <a:pt x="2500" y="2996"/>
                  </a:cubicBezTo>
                  <a:cubicBezTo>
                    <a:pt x="2503" y="2996"/>
                    <a:pt x="2506" y="2996"/>
                    <a:pt x="2509" y="2993"/>
                  </a:cubicBezTo>
                  <a:cubicBezTo>
                    <a:pt x="2507" y="2992"/>
                    <a:pt x="2506" y="2991"/>
                    <a:pt x="2505" y="2989"/>
                  </a:cubicBezTo>
                  <a:lnTo>
                    <a:pt x="2505" y="2989"/>
                  </a:lnTo>
                  <a:cubicBezTo>
                    <a:pt x="2500" y="2990"/>
                    <a:pt x="2494" y="2993"/>
                    <a:pt x="2494" y="2993"/>
                  </a:cubicBezTo>
                  <a:lnTo>
                    <a:pt x="2494" y="2996"/>
                  </a:lnTo>
                  <a:lnTo>
                    <a:pt x="2494" y="2996"/>
                  </a:lnTo>
                  <a:cubicBezTo>
                    <a:pt x="2486" y="2994"/>
                    <a:pt x="2479" y="2988"/>
                    <a:pt x="2475" y="2988"/>
                  </a:cubicBezTo>
                  <a:cubicBezTo>
                    <a:pt x="2472" y="2988"/>
                    <a:pt x="2470" y="2990"/>
                    <a:pt x="2471" y="2999"/>
                  </a:cubicBezTo>
                  <a:cubicBezTo>
                    <a:pt x="2471" y="3011"/>
                    <a:pt x="2485" y="3023"/>
                    <a:pt x="2466" y="3033"/>
                  </a:cubicBezTo>
                  <a:cubicBezTo>
                    <a:pt x="2462" y="3035"/>
                    <a:pt x="2459" y="3036"/>
                    <a:pt x="2456" y="3036"/>
                  </a:cubicBezTo>
                  <a:cubicBezTo>
                    <a:pt x="2445" y="3036"/>
                    <a:pt x="2439" y="3026"/>
                    <a:pt x="2432" y="3017"/>
                  </a:cubicBezTo>
                  <a:lnTo>
                    <a:pt x="2388" y="2964"/>
                  </a:lnTo>
                  <a:cubicBezTo>
                    <a:pt x="2387" y="2962"/>
                    <a:pt x="2385" y="2962"/>
                    <a:pt x="2382" y="2962"/>
                  </a:cubicBezTo>
                  <a:cubicBezTo>
                    <a:pt x="2378" y="2962"/>
                    <a:pt x="2374" y="2963"/>
                    <a:pt x="2371" y="2963"/>
                  </a:cubicBezTo>
                  <a:cubicBezTo>
                    <a:pt x="2372" y="2970"/>
                    <a:pt x="2369" y="2980"/>
                    <a:pt x="2374" y="2985"/>
                  </a:cubicBezTo>
                  <a:lnTo>
                    <a:pt x="2407" y="3014"/>
                  </a:lnTo>
                  <a:cubicBezTo>
                    <a:pt x="2412" y="3018"/>
                    <a:pt x="2409" y="3029"/>
                    <a:pt x="2409" y="3038"/>
                  </a:cubicBezTo>
                  <a:cubicBezTo>
                    <a:pt x="2402" y="3035"/>
                    <a:pt x="2391" y="3036"/>
                    <a:pt x="2388" y="3030"/>
                  </a:cubicBezTo>
                  <a:cubicBezTo>
                    <a:pt x="2384" y="3023"/>
                    <a:pt x="2381" y="3020"/>
                    <a:pt x="2378" y="3020"/>
                  </a:cubicBezTo>
                  <a:cubicBezTo>
                    <a:pt x="2374" y="3020"/>
                    <a:pt x="2372" y="3027"/>
                    <a:pt x="2371" y="3033"/>
                  </a:cubicBezTo>
                  <a:cubicBezTo>
                    <a:pt x="2363" y="3061"/>
                    <a:pt x="2371" y="3068"/>
                    <a:pt x="2400" y="3070"/>
                  </a:cubicBezTo>
                  <a:cubicBezTo>
                    <a:pt x="2415" y="3071"/>
                    <a:pt x="2431" y="3076"/>
                    <a:pt x="2447" y="3077"/>
                  </a:cubicBezTo>
                  <a:cubicBezTo>
                    <a:pt x="2450" y="3077"/>
                    <a:pt x="2454" y="3078"/>
                    <a:pt x="2457" y="3078"/>
                  </a:cubicBezTo>
                  <a:cubicBezTo>
                    <a:pt x="2460" y="3078"/>
                    <a:pt x="2463" y="3077"/>
                    <a:pt x="2465" y="3076"/>
                  </a:cubicBezTo>
                  <a:cubicBezTo>
                    <a:pt x="2468" y="3069"/>
                    <a:pt x="2471" y="3060"/>
                    <a:pt x="2475" y="3060"/>
                  </a:cubicBezTo>
                  <a:cubicBezTo>
                    <a:pt x="2478" y="3060"/>
                    <a:pt x="2481" y="3064"/>
                    <a:pt x="2485" y="3074"/>
                  </a:cubicBezTo>
                  <a:cubicBezTo>
                    <a:pt x="2497" y="3104"/>
                    <a:pt x="2502" y="3133"/>
                    <a:pt x="2528" y="3157"/>
                  </a:cubicBezTo>
                  <a:cubicBezTo>
                    <a:pt x="2538" y="3167"/>
                    <a:pt x="2540" y="3191"/>
                    <a:pt x="2550" y="3221"/>
                  </a:cubicBezTo>
                  <a:cubicBezTo>
                    <a:pt x="2537" y="3205"/>
                    <a:pt x="2534" y="3202"/>
                    <a:pt x="2531" y="3199"/>
                  </a:cubicBezTo>
                  <a:cubicBezTo>
                    <a:pt x="2519" y="3183"/>
                    <a:pt x="2502" y="3186"/>
                    <a:pt x="2487" y="3180"/>
                  </a:cubicBezTo>
                  <a:cubicBezTo>
                    <a:pt x="2480" y="3176"/>
                    <a:pt x="2481" y="3151"/>
                    <a:pt x="2477" y="3136"/>
                  </a:cubicBezTo>
                  <a:cubicBezTo>
                    <a:pt x="2477" y="3133"/>
                    <a:pt x="2469" y="3132"/>
                    <a:pt x="2466" y="3129"/>
                  </a:cubicBezTo>
                  <a:lnTo>
                    <a:pt x="2450" y="3113"/>
                  </a:lnTo>
                  <a:cubicBezTo>
                    <a:pt x="2447" y="3123"/>
                    <a:pt x="2443" y="3132"/>
                    <a:pt x="2443" y="3143"/>
                  </a:cubicBezTo>
                  <a:cubicBezTo>
                    <a:pt x="2441" y="3149"/>
                    <a:pt x="2446" y="3157"/>
                    <a:pt x="2449" y="3163"/>
                  </a:cubicBezTo>
                  <a:cubicBezTo>
                    <a:pt x="2465" y="3185"/>
                    <a:pt x="2440" y="3186"/>
                    <a:pt x="2432" y="3196"/>
                  </a:cubicBezTo>
                  <a:cubicBezTo>
                    <a:pt x="2430" y="3201"/>
                    <a:pt x="2426" y="3203"/>
                    <a:pt x="2423" y="3203"/>
                  </a:cubicBezTo>
                  <a:cubicBezTo>
                    <a:pt x="2416" y="3203"/>
                    <a:pt x="2408" y="3194"/>
                    <a:pt x="2406" y="3189"/>
                  </a:cubicBezTo>
                  <a:cubicBezTo>
                    <a:pt x="2403" y="3181"/>
                    <a:pt x="2399" y="3177"/>
                    <a:pt x="2395" y="3177"/>
                  </a:cubicBezTo>
                  <a:cubicBezTo>
                    <a:pt x="2389" y="3177"/>
                    <a:pt x="2384" y="3183"/>
                    <a:pt x="2378" y="3192"/>
                  </a:cubicBezTo>
                  <a:lnTo>
                    <a:pt x="2378" y="3192"/>
                  </a:lnTo>
                  <a:cubicBezTo>
                    <a:pt x="2377" y="3189"/>
                    <a:pt x="2371" y="3183"/>
                    <a:pt x="2369" y="3183"/>
                  </a:cubicBezTo>
                  <a:cubicBezTo>
                    <a:pt x="2369" y="3183"/>
                    <a:pt x="2369" y="3183"/>
                    <a:pt x="2369" y="3183"/>
                  </a:cubicBezTo>
                  <a:lnTo>
                    <a:pt x="2369" y="3183"/>
                  </a:lnTo>
                  <a:cubicBezTo>
                    <a:pt x="2366" y="3175"/>
                    <a:pt x="2362" y="3172"/>
                    <a:pt x="2360" y="3168"/>
                  </a:cubicBezTo>
                  <a:lnTo>
                    <a:pt x="2338" y="3136"/>
                  </a:lnTo>
                  <a:cubicBezTo>
                    <a:pt x="2332" y="3151"/>
                    <a:pt x="2319" y="3154"/>
                    <a:pt x="2307" y="3161"/>
                  </a:cubicBezTo>
                  <a:cubicBezTo>
                    <a:pt x="2294" y="3170"/>
                    <a:pt x="2288" y="3188"/>
                    <a:pt x="2278" y="3201"/>
                  </a:cubicBezTo>
                  <a:cubicBezTo>
                    <a:pt x="2275" y="3205"/>
                    <a:pt x="2269" y="3211"/>
                    <a:pt x="2265" y="3211"/>
                  </a:cubicBezTo>
                  <a:cubicBezTo>
                    <a:pt x="2264" y="3211"/>
                    <a:pt x="2264" y="3211"/>
                    <a:pt x="2263" y="3211"/>
                  </a:cubicBezTo>
                  <a:cubicBezTo>
                    <a:pt x="2259" y="3210"/>
                    <a:pt x="2255" y="3209"/>
                    <a:pt x="2252" y="3209"/>
                  </a:cubicBezTo>
                  <a:cubicBezTo>
                    <a:pt x="2233" y="3209"/>
                    <a:pt x="2235" y="3230"/>
                    <a:pt x="2235" y="3246"/>
                  </a:cubicBezTo>
                  <a:cubicBezTo>
                    <a:pt x="2235" y="3257"/>
                    <a:pt x="2244" y="3269"/>
                    <a:pt x="2243" y="3279"/>
                  </a:cubicBezTo>
                  <a:cubicBezTo>
                    <a:pt x="2243" y="3288"/>
                    <a:pt x="2234" y="3301"/>
                    <a:pt x="2226" y="3304"/>
                  </a:cubicBezTo>
                  <a:cubicBezTo>
                    <a:pt x="2223" y="3306"/>
                    <a:pt x="2221" y="3306"/>
                    <a:pt x="2219" y="3306"/>
                  </a:cubicBezTo>
                  <a:cubicBezTo>
                    <a:pt x="2210" y="3306"/>
                    <a:pt x="2210" y="3293"/>
                    <a:pt x="2207" y="3285"/>
                  </a:cubicBezTo>
                  <a:lnTo>
                    <a:pt x="2197" y="3246"/>
                  </a:lnTo>
                  <a:cubicBezTo>
                    <a:pt x="2224" y="3245"/>
                    <a:pt x="2200" y="3205"/>
                    <a:pt x="2228" y="3199"/>
                  </a:cubicBezTo>
                  <a:cubicBezTo>
                    <a:pt x="2240" y="3198"/>
                    <a:pt x="2250" y="3174"/>
                    <a:pt x="2254" y="3160"/>
                  </a:cubicBezTo>
                  <a:cubicBezTo>
                    <a:pt x="2259" y="3149"/>
                    <a:pt x="2253" y="3135"/>
                    <a:pt x="2251" y="3121"/>
                  </a:cubicBezTo>
                  <a:lnTo>
                    <a:pt x="2251" y="3121"/>
                  </a:lnTo>
                  <a:cubicBezTo>
                    <a:pt x="2257" y="3126"/>
                    <a:pt x="2263" y="3127"/>
                    <a:pt x="2269" y="3127"/>
                  </a:cubicBezTo>
                  <a:cubicBezTo>
                    <a:pt x="2275" y="3127"/>
                    <a:pt x="2281" y="3126"/>
                    <a:pt x="2287" y="3124"/>
                  </a:cubicBezTo>
                  <a:cubicBezTo>
                    <a:pt x="2304" y="3118"/>
                    <a:pt x="2312" y="3113"/>
                    <a:pt x="2303" y="3091"/>
                  </a:cubicBezTo>
                  <a:cubicBezTo>
                    <a:pt x="2296" y="3076"/>
                    <a:pt x="2288" y="3060"/>
                    <a:pt x="2294" y="3039"/>
                  </a:cubicBezTo>
                  <a:cubicBezTo>
                    <a:pt x="2299" y="3026"/>
                    <a:pt x="2285" y="3005"/>
                    <a:pt x="2278" y="2989"/>
                  </a:cubicBezTo>
                  <a:cubicBezTo>
                    <a:pt x="2277" y="2986"/>
                    <a:pt x="2268" y="2986"/>
                    <a:pt x="2262" y="2986"/>
                  </a:cubicBezTo>
                  <a:cubicBezTo>
                    <a:pt x="2259" y="2986"/>
                    <a:pt x="2254" y="2993"/>
                    <a:pt x="2256" y="2995"/>
                  </a:cubicBezTo>
                  <a:lnTo>
                    <a:pt x="2275" y="3054"/>
                  </a:lnTo>
                  <a:cubicBezTo>
                    <a:pt x="2277" y="3058"/>
                    <a:pt x="2272" y="3065"/>
                    <a:pt x="2271" y="3070"/>
                  </a:cubicBezTo>
                  <a:cubicBezTo>
                    <a:pt x="2265" y="3067"/>
                    <a:pt x="2253" y="3065"/>
                    <a:pt x="2253" y="3061"/>
                  </a:cubicBezTo>
                  <a:cubicBezTo>
                    <a:pt x="2249" y="3048"/>
                    <a:pt x="2242" y="3039"/>
                    <a:pt x="2234" y="3039"/>
                  </a:cubicBezTo>
                  <a:cubicBezTo>
                    <a:pt x="2230" y="3039"/>
                    <a:pt x="2226" y="3041"/>
                    <a:pt x="2222" y="3045"/>
                  </a:cubicBezTo>
                  <a:cubicBezTo>
                    <a:pt x="2213" y="3053"/>
                    <a:pt x="2205" y="3060"/>
                    <a:pt x="2198" y="3060"/>
                  </a:cubicBezTo>
                  <a:cubicBezTo>
                    <a:pt x="2191" y="3060"/>
                    <a:pt x="2184" y="3054"/>
                    <a:pt x="2176" y="3040"/>
                  </a:cubicBezTo>
                  <a:cubicBezTo>
                    <a:pt x="2171" y="3030"/>
                    <a:pt x="2147" y="3036"/>
                    <a:pt x="2140" y="3017"/>
                  </a:cubicBezTo>
                  <a:lnTo>
                    <a:pt x="2140" y="3017"/>
                  </a:lnTo>
                  <a:cubicBezTo>
                    <a:pt x="2123" y="3027"/>
                    <a:pt x="2144" y="3039"/>
                    <a:pt x="2141" y="3049"/>
                  </a:cubicBezTo>
                  <a:cubicBezTo>
                    <a:pt x="2140" y="3054"/>
                    <a:pt x="2132" y="3057"/>
                    <a:pt x="2129" y="3061"/>
                  </a:cubicBezTo>
                  <a:cubicBezTo>
                    <a:pt x="2107" y="3083"/>
                    <a:pt x="2082" y="3105"/>
                    <a:pt x="2107" y="3145"/>
                  </a:cubicBezTo>
                  <a:cubicBezTo>
                    <a:pt x="2107" y="3145"/>
                    <a:pt x="2101" y="3155"/>
                    <a:pt x="2098" y="3158"/>
                  </a:cubicBezTo>
                  <a:cubicBezTo>
                    <a:pt x="2097" y="3159"/>
                    <a:pt x="2095" y="3160"/>
                    <a:pt x="2094" y="3160"/>
                  </a:cubicBezTo>
                  <a:cubicBezTo>
                    <a:pt x="2091" y="3160"/>
                    <a:pt x="2088" y="3159"/>
                    <a:pt x="2087" y="3158"/>
                  </a:cubicBezTo>
                  <a:lnTo>
                    <a:pt x="2071" y="3141"/>
                  </a:lnTo>
                  <a:cubicBezTo>
                    <a:pt x="2071" y="3141"/>
                    <a:pt x="2063" y="3142"/>
                    <a:pt x="2060" y="3145"/>
                  </a:cubicBezTo>
                  <a:lnTo>
                    <a:pt x="2062" y="3154"/>
                  </a:lnTo>
                  <a:cubicBezTo>
                    <a:pt x="2088" y="3168"/>
                    <a:pt x="2075" y="3179"/>
                    <a:pt x="2060" y="3191"/>
                  </a:cubicBezTo>
                  <a:cubicBezTo>
                    <a:pt x="2056" y="3194"/>
                    <a:pt x="2055" y="3202"/>
                    <a:pt x="2050" y="3202"/>
                  </a:cubicBezTo>
                  <a:cubicBezTo>
                    <a:pt x="2049" y="3202"/>
                    <a:pt x="2047" y="3201"/>
                    <a:pt x="2044" y="3198"/>
                  </a:cubicBezTo>
                  <a:cubicBezTo>
                    <a:pt x="2038" y="3193"/>
                    <a:pt x="2031" y="3196"/>
                    <a:pt x="2032" y="3182"/>
                  </a:cubicBezTo>
                  <a:cubicBezTo>
                    <a:pt x="2035" y="3149"/>
                    <a:pt x="2026" y="3121"/>
                    <a:pt x="1994" y="3105"/>
                  </a:cubicBezTo>
                  <a:cubicBezTo>
                    <a:pt x="1984" y="3099"/>
                    <a:pt x="1973" y="3083"/>
                    <a:pt x="1969" y="3070"/>
                  </a:cubicBezTo>
                  <a:cubicBezTo>
                    <a:pt x="1968" y="3060"/>
                    <a:pt x="1972" y="3046"/>
                    <a:pt x="1978" y="3036"/>
                  </a:cubicBezTo>
                  <a:cubicBezTo>
                    <a:pt x="1991" y="3011"/>
                    <a:pt x="1981" y="2992"/>
                    <a:pt x="1969" y="2973"/>
                  </a:cubicBezTo>
                  <a:cubicBezTo>
                    <a:pt x="1962" y="2995"/>
                    <a:pt x="1954" y="3015"/>
                    <a:pt x="1948" y="3035"/>
                  </a:cubicBezTo>
                  <a:cubicBezTo>
                    <a:pt x="1943" y="3049"/>
                    <a:pt x="1934" y="3060"/>
                    <a:pt x="1953" y="3077"/>
                  </a:cubicBezTo>
                  <a:cubicBezTo>
                    <a:pt x="1965" y="3089"/>
                    <a:pt x="1966" y="3116"/>
                    <a:pt x="1972" y="3135"/>
                  </a:cubicBezTo>
                  <a:cubicBezTo>
                    <a:pt x="1972" y="3138"/>
                    <a:pt x="1969" y="3142"/>
                    <a:pt x="1968" y="3145"/>
                  </a:cubicBezTo>
                  <a:cubicBezTo>
                    <a:pt x="1964" y="3140"/>
                    <a:pt x="1960" y="3138"/>
                    <a:pt x="1956" y="3138"/>
                  </a:cubicBezTo>
                  <a:cubicBezTo>
                    <a:pt x="1946" y="3138"/>
                    <a:pt x="1937" y="3154"/>
                    <a:pt x="1926" y="3154"/>
                  </a:cubicBezTo>
                  <a:cubicBezTo>
                    <a:pt x="1922" y="3154"/>
                    <a:pt x="1918" y="3151"/>
                    <a:pt x="1913" y="3145"/>
                  </a:cubicBezTo>
                  <a:cubicBezTo>
                    <a:pt x="1910" y="3141"/>
                    <a:pt x="1907" y="3139"/>
                    <a:pt x="1905" y="3139"/>
                  </a:cubicBezTo>
                  <a:cubicBezTo>
                    <a:pt x="1902" y="3139"/>
                    <a:pt x="1899" y="3142"/>
                    <a:pt x="1895" y="3148"/>
                  </a:cubicBezTo>
                  <a:cubicBezTo>
                    <a:pt x="1887" y="3163"/>
                    <a:pt x="1894" y="3170"/>
                    <a:pt x="1904" y="3171"/>
                  </a:cubicBezTo>
                  <a:cubicBezTo>
                    <a:pt x="1929" y="3173"/>
                    <a:pt x="1941" y="3186"/>
                    <a:pt x="1944" y="3211"/>
                  </a:cubicBezTo>
                  <a:lnTo>
                    <a:pt x="1947" y="3224"/>
                  </a:lnTo>
                  <a:cubicBezTo>
                    <a:pt x="1954" y="3221"/>
                    <a:pt x="1965" y="3220"/>
                    <a:pt x="1968" y="3214"/>
                  </a:cubicBezTo>
                  <a:cubicBezTo>
                    <a:pt x="1972" y="3205"/>
                    <a:pt x="1969" y="3192"/>
                    <a:pt x="1973" y="3183"/>
                  </a:cubicBezTo>
                  <a:cubicBezTo>
                    <a:pt x="1976" y="3177"/>
                    <a:pt x="1985" y="3173"/>
                    <a:pt x="1991" y="3168"/>
                  </a:cubicBezTo>
                  <a:cubicBezTo>
                    <a:pt x="1995" y="3176"/>
                    <a:pt x="2003" y="3185"/>
                    <a:pt x="2003" y="3191"/>
                  </a:cubicBezTo>
                  <a:cubicBezTo>
                    <a:pt x="2001" y="3204"/>
                    <a:pt x="1997" y="3217"/>
                    <a:pt x="1993" y="3229"/>
                  </a:cubicBezTo>
                  <a:cubicBezTo>
                    <a:pt x="1987" y="3245"/>
                    <a:pt x="1972" y="3261"/>
                    <a:pt x="1998" y="3273"/>
                  </a:cubicBezTo>
                  <a:cubicBezTo>
                    <a:pt x="1998" y="3273"/>
                    <a:pt x="1995" y="3286"/>
                    <a:pt x="1993" y="3294"/>
                  </a:cubicBezTo>
                  <a:cubicBezTo>
                    <a:pt x="1988" y="3291"/>
                    <a:pt x="1982" y="3288"/>
                    <a:pt x="1979" y="3283"/>
                  </a:cubicBezTo>
                  <a:cubicBezTo>
                    <a:pt x="1972" y="3270"/>
                    <a:pt x="1967" y="3263"/>
                    <a:pt x="1963" y="3263"/>
                  </a:cubicBezTo>
                  <a:cubicBezTo>
                    <a:pt x="1958" y="3263"/>
                    <a:pt x="1954" y="3269"/>
                    <a:pt x="1947" y="3280"/>
                  </a:cubicBezTo>
                  <a:cubicBezTo>
                    <a:pt x="1945" y="3284"/>
                    <a:pt x="1945" y="3290"/>
                    <a:pt x="1950" y="3297"/>
                  </a:cubicBezTo>
                  <a:lnTo>
                    <a:pt x="1950" y="3297"/>
                  </a:lnTo>
                  <a:cubicBezTo>
                    <a:pt x="1950" y="3297"/>
                    <a:pt x="1950" y="3297"/>
                    <a:pt x="1950" y="3296"/>
                  </a:cubicBezTo>
                  <a:cubicBezTo>
                    <a:pt x="1954" y="3300"/>
                    <a:pt x="1956" y="3303"/>
                    <a:pt x="1955" y="3303"/>
                  </a:cubicBezTo>
                  <a:cubicBezTo>
                    <a:pt x="1954" y="3303"/>
                    <a:pt x="1954" y="3303"/>
                    <a:pt x="1953" y="3302"/>
                  </a:cubicBezTo>
                  <a:lnTo>
                    <a:pt x="1953" y="3302"/>
                  </a:lnTo>
                  <a:cubicBezTo>
                    <a:pt x="1960" y="3314"/>
                    <a:pt x="1959" y="3317"/>
                    <a:pt x="1959" y="3321"/>
                  </a:cubicBezTo>
                  <a:lnTo>
                    <a:pt x="1946" y="3305"/>
                  </a:lnTo>
                  <a:lnTo>
                    <a:pt x="1946" y="3305"/>
                  </a:lnTo>
                  <a:cubicBezTo>
                    <a:pt x="1924" y="3315"/>
                    <a:pt x="1897" y="3355"/>
                    <a:pt x="1898" y="3367"/>
                  </a:cubicBezTo>
                  <a:cubicBezTo>
                    <a:pt x="1900" y="3372"/>
                    <a:pt x="1907" y="3376"/>
                    <a:pt x="1912" y="3382"/>
                  </a:cubicBezTo>
                  <a:cubicBezTo>
                    <a:pt x="1913" y="3383"/>
                    <a:pt x="1913" y="3391"/>
                    <a:pt x="1913" y="3391"/>
                  </a:cubicBezTo>
                  <a:cubicBezTo>
                    <a:pt x="1911" y="3392"/>
                    <a:pt x="1907" y="3395"/>
                    <a:pt x="1904" y="3395"/>
                  </a:cubicBezTo>
                  <a:cubicBezTo>
                    <a:pt x="1904" y="3395"/>
                    <a:pt x="1903" y="3395"/>
                    <a:pt x="1903" y="3395"/>
                  </a:cubicBezTo>
                  <a:cubicBezTo>
                    <a:pt x="1897" y="3392"/>
                    <a:pt x="1894" y="3386"/>
                    <a:pt x="1890" y="3383"/>
                  </a:cubicBezTo>
                  <a:lnTo>
                    <a:pt x="1875" y="3374"/>
                  </a:lnTo>
                  <a:cubicBezTo>
                    <a:pt x="1872" y="3380"/>
                    <a:pt x="1868" y="3386"/>
                    <a:pt x="1866" y="3394"/>
                  </a:cubicBezTo>
                  <a:cubicBezTo>
                    <a:pt x="1866" y="3398"/>
                    <a:pt x="1870" y="3404"/>
                    <a:pt x="1869" y="3407"/>
                  </a:cubicBezTo>
                  <a:cubicBezTo>
                    <a:pt x="1869" y="3413"/>
                    <a:pt x="1865" y="3419"/>
                    <a:pt x="1860" y="3420"/>
                  </a:cubicBezTo>
                  <a:cubicBezTo>
                    <a:pt x="1860" y="3420"/>
                    <a:pt x="1859" y="3420"/>
                    <a:pt x="1858" y="3420"/>
                  </a:cubicBezTo>
                  <a:cubicBezTo>
                    <a:pt x="1854" y="3420"/>
                    <a:pt x="1848" y="3418"/>
                    <a:pt x="1845" y="3414"/>
                  </a:cubicBezTo>
                  <a:cubicBezTo>
                    <a:pt x="1822" y="3380"/>
                    <a:pt x="1816" y="3341"/>
                    <a:pt x="1822" y="3301"/>
                  </a:cubicBezTo>
                  <a:cubicBezTo>
                    <a:pt x="1823" y="3286"/>
                    <a:pt x="1821" y="3278"/>
                    <a:pt x="1809" y="3278"/>
                  </a:cubicBezTo>
                  <a:cubicBezTo>
                    <a:pt x="1808" y="3278"/>
                    <a:pt x="1805" y="3278"/>
                    <a:pt x="1803" y="3279"/>
                  </a:cubicBezTo>
                  <a:cubicBezTo>
                    <a:pt x="1801" y="3279"/>
                    <a:pt x="1800" y="3279"/>
                    <a:pt x="1798" y="3279"/>
                  </a:cubicBezTo>
                  <a:cubicBezTo>
                    <a:pt x="1790" y="3279"/>
                    <a:pt x="1781" y="3277"/>
                    <a:pt x="1781" y="3277"/>
                  </a:cubicBezTo>
                  <a:cubicBezTo>
                    <a:pt x="1776" y="3252"/>
                    <a:pt x="1772" y="3226"/>
                    <a:pt x="1770" y="3201"/>
                  </a:cubicBezTo>
                  <a:cubicBezTo>
                    <a:pt x="1769" y="3176"/>
                    <a:pt x="1792" y="3188"/>
                    <a:pt x="1803" y="3179"/>
                  </a:cubicBezTo>
                  <a:cubicBezTo>
                    <a:pt x="1807" y="3174"/>
                    <a:pt x="1807" y="3166"/>
                    <a:pt x="1810" y="3160"/>
                  </a:cubicBezTo>
                  <a:cubicBezTo>
                    <a:pt x="1806" y="3157"/>
                    <a:pt x="1801" y="3153"/>
                    <a:pt x="1797" y="3153"/>
                  </a:cubicBezTo>
                  <a:cubicBezTo>
                    <a:pt x="1797" y="3153"/>
                    <a:pt x="1796" y="3154"/>
                    <a:pt x="1795" y="3154"/>
                  </a:cubicBezTo>
                  <a:cubicBezTo>
                    <a:pt x="1772" y="3160"/>
                    <a:pt x="1748" y="3166"/>
                    <a:pt x="1723" y="3173"/>
                  </a:cubicBezTo>
                  <a:cubicBezTo>
                    <a:pt x="1729" y="3195"/>
                    <a:pt x="1738" y="3213"/>
                    <a:pt x="1738" y="3229"/>
                  </a:cubicBezTo>
                  <a:cubicBezTo>
                    <a:pt x="1740" y="3242"/>
                    <a:pt x="1723" y="3255"/>
                    <a:pt x="1726" y="3264"/>
                  </a:cubicBezTo>
                  <a:cubicBezTo>
                    <a:pt x="1728" y="3274"/>
                    <a:pt x="1747" y="3279"/>
                    <a:pt x="1756" y="3288"/>
                  </a:cubicBezTo>
                  <a:cubicBezTo>
                    <a:pt x="1757" y="3291"/>
                    <a:pt x="1754" y="3302"/>
                    <a:pt x="1750" y="3308"/>
                  </a:cubicBezTo>
                  <a:cubicBezTo>
                    <a:pt x="1747" y="3313"/>
                    <a:pt x="1738" y="3313"/>
                    <a:pt x="1732" y="3313"/>
                  </a:cubicBezTo>
                  <a:cubicBezTo>
                    <a:pt x="1704" y="3316"/>
                    <a:pt x="1700" y="3317"/>
                    <a:pt x="1706" y="3341"/>
                  </a:cubicBezTo>
                  <a:lnTo>
                    <a:pt x="1723" y="3407"/>
                  </a:lnTo>
                  <a:cubicBezTo>
                    <a:pt x="1725" y="3414"/>
                    <a:pt x="1725" y="3429"/>
                    <a:pt x="1722" y="3430"/>
                  </a:cubicBezTo>
                  <a:cubicBezTo>
                    <a:pt x="1691" y="3445"/>
                    <a:pt x="1699" y="3467"/>
                    <a:pt x="1716" y="3510"/>
                  </a:cubicBezTo>
                  <a:lnTo>
                    <a:pt x="1716" y="3510"/>
                  </a:lnTo>
                  <a:cubicBezTo>
                    <a:pt x="1716" y="3508"/>
                    <a:pt x="1716" y="3506"/>
                    <a:pt x="1716" y="3504"/>
                  </a:cubicBezTo>
                  <a:cubicBezTo>
                    <a:pt x="1722" y="3510"/>
                    <a:pt x="1728" y="3512"/>
                    <a:pt x="1734" y="3512"/>
                  </a:cubicBezTo>
                  <a:cubicBezTo>
                    <a:pt x="1741" y="3512"/>
                    <a:pt x="1748" y="3510"/>
                    <a:pt x="1756" y="3510"/>
                  </a:cubicBezTo>
                  <a:cubicBezTo>
                    <a:pt x="1757" y="3510"/>
                    <a:pt x="1758" y="3510"/>
                    <a:pt x="1759" y="3510"/>
                  </a:cubicBezTo>
                  <a:cubicBezTo>
                    <a:pt x="1763" y="3510"/>
                    <a:pt x="1772" y="3532"/>
                    <a:pt x="1770" y="3542"/>
                  </a:cubicBezTo>
                  <a:cubicBezTo>
                    <a:pt x="1769" y="3554"/>
                    <a:pt x="1764" y="3564"/>
                    <a:pt x="1754" y="3564"/>
                  </a:cubicBezTo>
                  <a:cubicBezTo>
                    <a:pt x="1749" y="3564"/>
                    <a:pt x="1743" y="3562"/>
                    <a:pt x="1735" y="3556"/>
                  </a:cubicBezTo>
                  <a:lnTo>
                    <a:pt x="1735" y="3556"/>
                  </a:lnTo>
                  <a:cubicBezTo>
                    <a:pt x="1736" y="3553"/>
                    <a:pt x="1733" y="3537"/>
                    <a:pt x="1721" y="3524"/>
                  </a:cubicBezTo>
                  <a:lnTo>
                    <a:pt x="1721" y="3524"/>
                  </a:lnTo>
                  <a:cubicBezTo>
                    <a:pt x="1724" y="3533"/>
                    <a:pt x="1727" y="3541"/>
                    <a:pt x="1731" y="3551"/>
                  </a:cubicBezTo>
                  <a:cubicBezTo>
                    <a:pt x="1731" y="3552"/>
                    <a:pt x="1731" y="3553"/>
                    <a:pt x="1732" y="3553"/>
                  </a:cubicBezTo>
                  <a:lnTo>
                    <a:pt x="1732" y="3553"/>
                  </a:lnTo>
                  <a:cubicBezTo>
                    <a:pt x="1731" y="3553"/>
                    <a:pt x="1731" y="3553"/>
                    <a:pt x="1731" y="3552"/>
                  </a:cubicBezTo>
                  <a:cubicBezTo>
                    <a:pt x="1701" y="3498"/>
                    <a:pt x="1691" y="3492"/>
                    <a:pt x="1684" y="3483"/>
                  </a:cubicBezTo>
                  <a:cubicBezTo>
                    <a:pt x="1664" y="3460"/>
                    <a:pt x="1637" y="3438"/>
                    <a:pt x="1654" y="3398"/>
                  </a:cubicBezTo>
                  <a:cubicBezTo>
                    <a:pt x="1657" y="3392"/>
                    <a:pt x="1650" y="3374"/>
                    <a:pt x="1642" y="3370"/>
                  </a:cubicBezTo>
                  <a:cubicBezTo>
                    <a:pt x="1625" y="3357"/>
                    <a:pt x="1606" y="3348"/>
                    <a:pt x="1619" y="3319"/>
                  </a:cubicBezTo>
                  <a:cubicBezTo>
                    <a:pt x="1623" y="3310"/>
                    <a:pt x="1610" y="3291"/>
                    <a:pt x="1603" y="3277"/>
                  </a:cubicBezTo>
                  <a:cubicBezTo>
                    <a:pt x="1603" y="3277"/>
                    <a:pt x="1602" y="3277"/>
                    <a:pt x="1602" y="3277"/>
                  </a:cubicBezTo>
                  <a:cubicBezTo>
                    <a:pt x="1597" y="3277"/>
                    <a:pt x="1570" y="3304"/>
                    <a:pt x="1569" y="3314"/>
                  </a:cubicBezTo>
                  <a:cubicBezTo>
                    <a:pt x="1566" y="3329"/>
                    <a:pt x="1566" y="3345"/>
                    <a:pt x="1567" y="3360"/>
                  </a:cubicBezTo>
                  <a:cubicBezTo>
                    <a:pt x="1567" y="3373"/>
                    <a:pt x="1573" y="3386"/>
                    <a:pt x="1576" y="3399"/>
                  </a:cubicBezTo>
                  <a:lnTo>
                    <a:pt x="1589" y="3405"/>
                  </a:lnTo>
                  <a:lnTo>
                    <a:pt x="1579" y="3413"/>
                  </a:lnTo>
                  <a:cubicBezTo>
                    <a:pt x="1587" y="3431"/>
                    <a:pt x="1586" y="3436"/>
                    <a:pt x="1577" y="3436"/>
                  </a:cubicBezTo>
                  <a:cubicBezTo>
                    <a:pt x="1573" y="3436"/>
                    <a:pt x="1568" y="3435"/>
                    <a:pt x="1561" y="3433"/>
                  </a:cubicBezTo>
                  <a:cubicBezTo>
                    <a:pt x="1529" y="3427"/>
                    <a:pt x="1528" y="3430"/>
                    <a:pt x="1529" y="3399"/>
                  </a:cubicBezTo>
                  <a:lnTo>
                    <a:pt x="1531" y="3376"/>
                  </a:lnTo>
                  <a:cubicBezTo>
                    <a:pt x="1525" y="3376"/>
                    <a:pt x="1518" y="3375"/>
                    <a:pt x="1512" y="3375"/>
                  </a:cubicBezTo>
                  <a:cubicBezTo>
                    <a:pt x="1508" y="3375"/>
                    <a:pt x="1504" y="3376"/>
                    <a:pt x="1501" y="3377"/>
                  </a:cubicBezTo>
                  <a:cubicBezTo>
                    <a:pt x="1495" y="3384"/>
                    <a:pt x="1491" y="3391"/>
                    <a:pt x="1486" y="3391"/>
                  </a:cubicBezTo>
                  <a:cubicBezTo>
                    <a:pt x="1483" y="3391"/>
                    <a:pt x="1480" y="3387"/>
                    <a:pt x="1478" y="3374"/>
                  </a:cubicBezTo>
                  <a:cubicBezTo>
                    <a:pt x="1476" y="3372"/>
                    <a:pt x="1470" y="3370"/>
                    <a:pt x="1466" y="3369"/>
                  </a:cubicBezTo>
                  <a:cubicBezTo>
                    <a:pt x="1461" y="3365"/>
                    <a:pt x="1456" y="3362"/>
                    <a:pt x="1451" y="3362"/>
                  </a:cubicBezTo>
                  <a:cubicBezTo>
                    <a:pt x="1447" y="3362"/>
                    <a:pt x="1444" y="3364"/>
                    <a:pt x="1441" y="3370"/>
                  </a:cubicBezTo>
                  <a:cubicBezTo>
                    <a:pt x="1438" y="3379"/>
                    <a:pt x="1440" y="3390"/>
                    <a:pt x="1451" y="3390"/>
                  </a:cubicBezTo>
                  <a:cubicBezTo>
                    <a:pt x="1453" y="3390"/>
                    <a:pt x="1454" y="3389"/>
                    <a:pt x="1456" y="3389"/>
                  </a:cubicBezTo>
                  <a:cubicBezTo>
                    <a:pt x="1457" y="3389"/>
                    <a:pt x="1458" y="3389"/>
                    <a:pt x="1460" y="3389"/>
                  </a:cubicBezTo>
                  <a:cubicBezTo>
                    <a:pt x="1476" y="3389"/>
                    <a:pt x="1473" y="3406"/>
                    <a:pt x="1475" y="3417"/>
                  </a:cubicBezTo>
                  <a:cubicBezTo>
                    <a:pt x="1477" y="3429"/>
                    <a:pt x="1469" y="3430"/>
                    <a:pt x="1454" y="3447"/>
                  </a:cubicBezTo>
                  <a:lnTo>
                    <a:pt x="1454" y="3447"/>
                  </a:lnTo>
                  <a:cubicBezTo>
                    <a:pt x="1454" y="3444"/>
                    <a:pt x="1455" y="3442"/>
                    <a:pt x="1454" y="3441"/>
                  </a:cubicBezTo>
                  <a:cubicBezTo>
                    <a:pt x="1454" y="3438"/>
                    <a:pt x="1450" y="3435"/>
                    <a:pt x="1447" y="3435"/>
                  </a:cubicBezTo>
                  <a:cubicBezTo>
                    <a:pt x="1445" y="3435"/>
                    <a:pt x="1441" y="3436"/>
                    <a:pt x="1439" y="3437"/>
                  </a:cubicBezTo>
                  <a:lnTo>
                    <a:pt x="1439" y="3437"/>
                  </a:lnTo>
                  <a:cubicBezTo>
                    <a:pt x="1438" y="3414"/>
                    <a:pt x="1431" y="3405"/>
                    <a:pt x="1423" y="3399"/>
                  </a:cubicBezTo>
                  <a:cubicBezTo>
                    <a:pt x="1421" y="3399"/>
                    <a:pt x="1419" y="3398"/>
                    <a:pt x="1417" y="3398"/>
                  </a:cubicBezTo>
                  <a:cubicBezTo>
                    <a:pt x="1408" y="3398"/>
                    <a:pt x="1397" y="3403"/>
                    <a:pt x="1388" y="3407"/>
                  </a:cubicBezTo>
                  <a:cubicBezTo>
                    <a:pt x="1382" y="3408"/>
                    <a:pt x="1378" y="3417"/>
                    <a:pt x="1373" y="3423"/>
                  </a:cubicBezTo>
                  <a:cubicBezTo>
                    <a:pt x="1374" y="3431"/>
                    <a:pt x="1376" y="3439"/>
                    <a:pt x="1383" y="3451"/>
                  </a:cubicBezTo>
                  <a:lnTo>
                    <a:pt x="1383" y="3451"/>
                  </a:lnTo>
                  <a:cubicBezTo>
                    <a:pt x="1384" y="3450"/>
                    <a:pt x="1385" y="3449"/>
                    <a:pt x="1385" y="3448"/>
                  </a:cubicBezTo>
                  <a:cubicBezTo>
                    <a:pt x="1387" y="3452"/>
                    <a:pt x="1391" y="3456"/>
                    <a:pt x="1388" y="3456"/>
                  </a:cubicBezTo>
                  <a:cubicBezTo>
                    <a:pt x="1388" y="3456"/>
                    <a:pt x="1387" y="3456"/>
                    <a:pt x="1386" y="3455"/>
                  </a:cubicBezTo>
                  <a:lnTo>
                    <a:pt x="1386" y="3455"/>
                  </a:lnTo>
                  <a:cubicBezTo>
                    <a:pt x="1394" y="3466"/>
                    <a:pt x="1392" y="3470"/>
                    <a:pt x="1392" y="3474"/>
                  </a:cubicBezTo>
                  <a:lnTo>
                    <a:pt x="1381" y="3455"/>
                  </a:lnTo>
                  <a:cubicBezTo>
                    <a:pt x="1381" y="3455"/>
                    <a:pt x="1381" y="3455"/>
                    <a:pt x="1381" y="3454"/>
                  </a:cubicBezTo>
                  <a:lnTo>
                    <a:pt x="1381" y="3454"/>
                  </a:lnTo>
                  <a:cubicBezTo>
                    <a:pt x="1383" y="3455"/>
                    <a:pt x="1385" y="3455"/>
                    <a:pt x="1386" y="3455"/>
                  </a:cubicBezTo>
                  <a:cubicBezTo>
                    <a:pt x="1385" y="3454"/>
                    <a:pt x="1384" y="3452"/>
                    <a:pt x="1383" y="3451"/>
                  </a:cubicBezTo>
                  <a:lnTo>
                    <a:pt x="1383" y="3451"/>
                  </a:lnTo>
                  <a:cubicBezTo>
                    <a:pt x="1383" y="3452"/>
                    <a:pt x="1382" y="3454"/>
                    <a:pt x="1381" y="3454"/>
                  </a:cubicBezTo>
                  <a:lnTo>
                    <a:pt x="1381" y="3454"/>
                  </a:lnTo>
                  <a:cubicBezTo>
                    <a:pt x="1379" y="3454"/>
                    <a:pt x="1377" y="3454"/>
                    <a:pt x="1375" y="3454"/>
                  </a:cubicBezTo>
                  <a:cubicBezTo>
                    <a:pt x="1353" y="3454"/>
                    <a:pt x="1348" y="3474"/>
                    <a:pt x="1339" y="3488"/>
                  </a:cubicBezTo>
                  <a:cubicBezTo>
                    <a:pt x="1332" y="3500"/>
                    <a:pt x="1339" y="3507"/>
                    <a:pt x="1350" y="3514"/>
                  </a:cubicBezTo>
                  <a:cubicBezTo>
                    <a:pt x="1351" y="3517"/>
                    <a:pt x="1348" y="3530"/>
                    <a:pt x="1344" y="3535"/>
                  </a:cubicBezTo>
                  <a:cubicBezTo>
                    <a:pt x="1340" y="3538"/>
                    <a:pt x="1332" y="3542"/>
                    <a:pt x="1327" y="3542"/>
                  </a:cubicBezTo>
                  <a:cubicBezTo>
                    <a:pt x="1326" y="3542"/>
                    <a:pt x="1324" y="3541"/>
                    <a:pt x="1323" y="3541"/>
                  </a:cubicBezTo>
                  <a:cubicBezTo>
                    <a:pt x="1305" y="3529"/>
                    <a:pt x="1283" y="3520"/>
                    <a:pt x="1283" y="3491"/>
                  </a:cubicBezTo>
                  <a:cubicBezTo>
                    <a:pt x="1283" y="3491"/>
                    <a:pt x="1274" y="3486"/>
                    <a:pt x="1269" y="3486"/>
                  </a:cubicBezTo>
                  <a:cubicBezTo>
                    <a:pt x="1268" y="3486"/>
                    <a:pt x="1268" y="3486"/>
                    <a:pt x="1267" y="3486"/>
                  </a:cubicBezTo>
                  <a:cubicBezTo>
                    <a:pt x="1253" y="3491"/>
                    <a:pt x="1263" y="3495"/>
                    <a:pt x="1267" y="3502"/>
                  </a:cubicBezTo>
                  <a:cubicBezTo>
                    <a:pt x="1270" y="3508"/>
                    <a:pt x="1263" y="3519"/>
                    <a:pt x="1260" y="3527"/>
                  </a:cubicBezTo>
                  <a:cubicBezTo>
                    <a:pt x="1257" y="3523"/>
                    <a:pt x="1253" y="3520"/>
                    <a:pt x="1250" y="3514"/>
                  </a:cubicBezTo>
                  <a:cubicBezTo>
                    <a:pt x="1241" y="3498"/>
                    <a:pt x="1232" y="3490"/>
                    <a:pt x="1222" y="3490"/>
                  </a:cubicBezTo>
                  <a:cubicBezTo>
                    <a:pt x="1214" y="3490"/>
                    <a:pt x="1206" y="3495"/>
                    <a:pt x="1197" y="3505"/>
                  </a:cubicBezTo>
                  <a:cubicBezTo>
                    <a:pt x="1190" y="3513"/>
                    <a:pt x="1186" y="3517"/>
                    <a:pt x="1182" y="3517"/>
                  </a:cubicBezTo>
                  <a:cubicBezTo>
                    <a:pt x="1177" y="3517"/>
                    <a:pt x="1173" y="3509"/>
                    <a:pt x="1166" y="3491"/>
                  </a:cubicBezTo>
                  <a:cubicBezTo>
                    <a:pt x="1159" y="3493"/>
                    <a:pt x="1151" y="3495"/>
                    <a:pt x="1142" y="3502"/>
                  </a:cubicBezTo>
                  <a:lnTo>
                    <a:pt x="1142" y="3502"/>
                  </a:lnTo>
                  <a:lnTo>
                    <a:pt x="1136" y="3498"/>
                  </a:lnTo>
                  <a:lnTo>
                    <a:pt x="1136" y="3499"/>
                  </a:lnTo>
                  <a:lnTo>
                    <a:pt x="1136" y="3499"/>
                  </a:lnTo>
                  <a:cubicBezTo>
                    <a:pt x="1130" y="3491"/>
                    <a:pt x="1123" y="3488"/>
                    <a:pt x="1117" y="3485"/>
                  </a:cubicBezTo>
                  <a:cubicBezTo>
                    <a:pt x="1112" y="3481"/>
                    <a:pt x="1108" y="3477"/>
                    <a:pt x="1105" y="3477"/>
                  </a:cubicBezTo>
                  <a:cubicBezTo>
                    <a:pt x="1102" y="3477"/>
                    <a:pt x="1100" y="3481"/>
                    <a:pt x="1101" y="3492"/>
                  </a:cubicBezTo>
                  <a:cubicBezTo>
                    <a:pt x="1104" y="3519"/>
                    <a:pt x="1105" y="3529"/>
                    <a:pt x="1096" y="3529"/>
                  </a:cubicBezTo>
                  <a:cubicBezTo>
                    <a:pt x="1091" y="3529"/>
                    <a:pt x="1081" y="3525"/>
                    <a:pt x="1066" y="3517"/>
                  </a:cubicBezTo>
                  <a:cubicBezTo>
                    <a:pt x="1064" y="3516"/>
                    <a:pt x="1062" y="3516"/>
                    <a:pt x="1061" y="3516"/>
                  </a:cubicBezTo>
                  <a:cubicBezTo>
                    <a:pt x="1055" y="3516"/>
                    <a:pt x="1048" y="3523"/>
                    <a:pt x="1044" y="3551"/>
                  </a:cubicBezTo>
                  <a:cubicBezTo>
                    <a:pt x="1041" y="3542"/>
                    <a:pt x="1039" y="3535"/>
                    <a:pt x="1036" y="3530"/>
                  </a:cubicBezTo>
                  <a:lnTo>
                    <a:pt x="1036" y="3530"/>
                  </a:lnTo>
                  <a:cubicBezTo>
                    <a:pt x="1028" y="3542"/>
                    <a:pt x="1035" y="3550"/>
                    <a:pt x="1043" y="3559"/>
                  </a:cubicBezTo>
                  <a:lnTo>
                    <a:pt x="1043" y="3559"/>
                  </a:lnTo>
                  <a:cubicBezTo>
                    <a:pt x="1040" y="3587"/>
                    <a:pt x="1036" y="3588"/>
                    <a:pt x="1036" y="3588"/>
                  </a:cubicBezTo>
                  <a:cubicBezTo>
                    <a:pt x="1027" y="3573"/>
                    <a:pt x="1016" y="3558"/>
                    <a:pt x="1010" y="3541"/>
                  </a:cubicBezTo>
                  <a:cubicBezTo>
                    <a:pt x="1008" y="3538"/>
                    <a:pt x="1022" y="3526"/>
                    <a:pt x="1029" y="3519"/>
                  </a:cubicBezTo>
                  <a:cubicBezTo>
                    <a:pt x="1029" y="3518"/>
                    <a:pt x="1030" y="3518"/>
                    <a:pt x="1030" y="3518"/>
                  </a:cubicBezTo>
                  <a:cubicBezTo>
                    <a:pt x="1031" y="3518"/>
                    <a:pt x="1031" y="3518"/>
                    <a:pt x="1031" y="3518"/>
                  </a:cubicBezTo>
                  <a:lnTo>
                    <a:pt x="1031" y="3518"/>
                  </a:lnTo>
                  <a:cubicBezTo>
                    <a:pt x="1023" y="3505"/>
                    <a:pt x="1017" y="3500"/>
                    <a:pt x="1013" y="3494"/>
                  </a:cubicBezTo>
                  <a:cubicBezTo>
                    <a:pt x="1002" y="3479"/>
                    <a:pt x="1011" y="3464"/>
                    <a:pt x="1022" y="3452"/>
                  </a:cubicBezTo>
                  <a:cubicBezTo>
                    <a:pt x="1042" y="3430"/>
                    <a:pt x="1011" y="3424"/>
                    <a:pt x="1010" y="3410"/>
                  </a:cubicBezTo>
                  <a:cubicBezTo>
                    <a:pt x="1004" y="3416"/>
                    <a:pt x="995" y="3422"/>
                    <a:pt x="994" y="3427"/>
                  </a:cubicBezTo>
                  <a:cubicBezTo>
                    <a:pt x="991" y="3438"/>
                    <a:pt x="997" y="3451"/>
                    <a:pt x="992" y="3460"/>
                  </a:cubicBezTo>
                  <a:cubicBezTo>
                    <a:pt x="989" y="3466"/>
                    <a:pt x="974" y="3463"/>
                    <a:pt x="969" y="3469"/>
                  </a:cubicBezTo>
                  <a:cubicBezTo>
                    <a:pt x="957" y="3477"/>
                    <a:pt x="960" y="3491"/>
                    <a:pt x="961" y="3505"/>
                  </a:cubicBezTo>
                  <a:cubicBezTo>
                    <a:pt x="962" y="3516"/>
                    <a:pt x="957" y="3520"/>
                    <a:pt x="951" y="3520"/>
                  </a:cubicBezTo>
                  <a:cubicBezTo>
                    <a:pt x="948" y="3520"/>
                    <a:pt x="944" y="3519"/>
                    <a:pt x="941" y="3517"/>
                  </a:cubicBezTo>
                  <a:cubicBezTo>
                    <a:pt x="932" y="3510"/>
                    <a:pt x="920" y="3501"/>
                    <a:pt x="910" y="3494"/>
                  </a:cubicBezTo>
                  <a:cubicBezTo>
                    <a:pt x="901" y="3488"/>
                    <a:pt x="892" y="3475"/>
                    <a:pt x="883" y="3475"/>
                  </a:cubicBezTo>
                  <a:cubicBezTo>
                    <a:pt x="880" y="3475"/>
                    <a:pt x="877" y="3477"/>
                    <a:pt x="874" y="3482"/>
                  </a:cubicBezTo>
                  <a:cubicBezTo>
                    <a:pt x="860" y="3502"/>
                    <a:pt x="883" y="3513"/>
                    <a:pt x="898" y="3516"/>
                  </a:cubicBezTo>
                  <a:cubicBezTo>
                    <a:pt x="922" y="3519"/>
                    <a:pt x="923" y="3541"/>
                    <a:pt x="930" y="3555"/>
                  </a:cubicBezTo>
                  <a:cubicBezTo>
                    <a:pt x="939" y="3570"/>
                    <a:pt x="933" y="3580"/>
                    <a:pt x="916" y="3585"/>
                  </a:cubicBezTo>
                  <a:cubicBezTo>
                    <a:pt x="914" y="3585"/>
                    <a:pt x="913" y="3607"/>
                    <a:pt x="916" y="3616"/>
                  </a:cubicBezTo>
                  <a:cubicBezTo>
                    <a:pt x="919" y="3621"/>
                    <a:pt x="922" y="3624"/>
                    <a:pt x="926" y="3624"/>
                  </a:cubicBezTo>
                  <a:cubicBezTo>
                    <a:pt x="931" y="3624"/>
                    <a:pt x="936" y="3620"/>
                    <a:pt x="941" y="3613"/>
                  </a:cubicBezTo>
                  <a:cubicBezTo>
                    <a:pt x="942" y="3611"/>
                    <a:pt x="945" y="3608"/>
                    <a:pt x="945" y="3608"/>
                  </a:cubicBezTo>
                  <a:cubicBezTo>
                    <a:pt x="952" y="3616"/>
                    <a:pt x="964" y="3622"/>
                    <a:pt x="970" y="3630"/>
                  </a:cubicBezTo>
                  <a:cubicBezTo>
                    <a:pt x="977" y="3644"/>
                    <a:pt x="970" y="3657"/>
                    <a:pt x="961" y="3667"/>
                  </a:cubicBezTo>
                  <a:cubicBezTo>
                    <a:pt x="960" y="3669"/>
                    <a:pt x="952" y="3669"/>
                    <a:pt x="952" y="3669"/>
                  </a:cubicBezTo>
                  <a:cubicBezTo>
                    <a:pt x="944" y="3663"/>
                    <a:pt x="935" y="3657"/>
                    <a:pt x="926" y="3650"/>
                  </a:cubicBezTo>
                  <a:cubicBezTo>
                    <a:pt x="920" y="3644"/>
                    <a:pt x="914" y="3641"/>
                    <a:pt x="909" y="3641"/>
                  </a:cubicBezTo>
                  <a:cubicBezTo>
                    <a:pt x="903" y="3641"/>
                    <a:pt x="897" y="3646"/>
                    <a:pt x="891" y="3654"/>
                  </a:cubicBezTo>
                  <a:cubicBezTo>
                    <a:pt x="881" y="3666"/>
                    <a:pt x="873" y="3672"/>
                    <a:pt x="866" y="3672"/>
                  </a:cubicBezTo>
                  <a:cubicBezTo>
                    <a:pt x="857" y="3672"/>
                    <a:pt x="850" y="3662"/>
                    <a:pt x="842" y="3644"/>
                  </a:cubicBezTo>
                  <a:cubicBezTo>
                    <a:pt x="839" y="3636"/>
                    <a:pt x="838" y="3629"/>
                    <a:pt x="833" y="3616"/>
                  </a:cubicBezTo>
                  <a:cubicBezTo>
                    <a:pt x="830" y="3626"/>
                    <a:pt x="827" y="3630"/>
                    <a:pt x="827" y="3633"/>
                  </a:cubicBezTo>
                  <a:cubicBezTo>
                    <a:pt x="828" y="3648"/>
                    <a:pt x="833" y="3665"/>
                    <a:pt x="821" y="3665"/>
                  </a:cubicBezTo>
                  <a:cubicBezTo>
                    <a:pt x="817" y="3665"/>
                    <a:pt x="812" y="3663"/>
                    <a:pt x="805" y="3660"/>
                  </a:cubicBezTo>
                  <a:cubicBezTo>
                    <a:pt x="804" y="3659"/>
                    <a:pt x="803" y="3659"/>
                    <a:pt x="801" y="3659"/>
                  </a:cubicBezTo>
                  <a:cubicBezTo>
                    <a:pt x="798" y="3659"/>
                    <a:pt x="794" y="3660"/>
                    <a:pt x="791" y="3661"/>
                  </a:cubicBezTo>
                  <a:cubicBezTo>
                    <a:pt x="772" y="3665"/>
                    <a:pt x="757" y="3684"/>
                    <a:pt x="736" y="3684"/>
                  </a:cubicBezTo>
                  <a:cubicBezTo>
                    <a:pt x="730" y="3684"/>
                    <a:pt x="722" y="3682"/>
                    <a:pt x="714" y="3676"/>
                  </a:cubicBezTo>
                  <a:cubicBezTo>
                    <a:pt x="714" y="3676"/>
                    <a:pt x="704" y="3683"/>
                    <a:pt x="704" y="3688"/>
                  </a:cubicBezTo>
                  <a:cubicBezTo>
                    <a:pt x="704" y="3698"/>
                    <a:pt x="703" y="3704"/>
                    <a:pt x="699" y="3704"/>
                  </a:cubicBezTo>
                  <a:cubicBezTo>
                    <a:pt x="697" y="3704"/>
                    <a:pt x="693" y="3701"/>
                    <a:pt x="688" y="3697"/>
                  </a:cubicBezTo>
                  <a:cubicBezTo>
                    <a:pt x="679" y="3689"/>
                    <a:pt x="668" y="3688"/>
                    <a:pt x="660" y="3682"/>
                  </a:cubicBezTo>
                  <a:cubicBezTo>
                    <a:pt x="654" y="3677"/>
                    <a:pt x="648" y="3675"/>
                    <a:pt x="644" y="3675"/>
                  </a:cubicBezTo>
                  <a:cubicBezTo>
                    <a:pt x="637" y="3675"/>
                    <a:pt x="632" y="3680"/>
                    <a:pt x="627" y="3689"/>
                  </a:cubicBezTo>
                  <a:cubicBezTo>
                    <a:pt x="625" y="3695"/>
                    <a:pt x="622" y="3698"/>
                    <a:pt x="618" y="3698"/>
                  </a:cubicBezTo>
                  <a:cubicBezTo>
                    <a:pt x="615" y="3698"/>
                    <a:pt x="612" y="3696"/>
                    <a:pt x="610" y="3691"/>
                  </a:cubicBezTo>
                  <a:cubicBezTo>
                    <a:pt x="603" y="3682"/>
                    <a:pt x="599" y="3679"/>
                    <a:pt x="596" y="3679"/>
                  </a:cubicBezTo>
                  <a:cubicBezTo>
                    <a:pt x="590" y="3679"/>
                    <a:pt x="589" y="3692"/>
                    <a:pt x="582" y="3700"/>
                  </a:cubicBezTo>
                  <a:cubicBezTo>
                    <a:pt x="568" y="3715"/>
                    <a:pt x="556" y="3723"/>
                    <a:pt x="543" y="3723"/>
                  </a:cubicBezTo>
                  <a:cubicBezTo>
                    <a:pt x="530" y="3723"/>
                    <a:pt x="517" y="3714"/>
                    <a:pt x="502" y="3698"/>
                  </a:cubicBezTo>
                  <a:cubicBezTo>
                    <a:pt x="499" y="3695"/>
                    <a:pt x="495" y="3692"/>
                    <a:pt x="495" y="3688"/>
                  </a:cubicBezTo>
                  <a:cubicBezTo>
                    <a:pt x="493" y="3679"/>
                    <a:pt x="492" y="3674"/>
                    <a:pt x="489" y="3674"/>
                  </a:cubicBezTo>
                  <a:cubicBezTo>
                    <a:pt x="486" y="3674"/>
                    <a:pt x="482" y="3677"/>
                    <a:pt x="477" y="3683"/>
                  </a:cubicBezTo>
                  <a:cubicBezTo>
                    <a:pt x="467" y="3694"/>
                    <a:pt x="452" y="3698"/>
                    <a:pt x="440" y="3705"/>
                  </a:cubicBezTo>
                  <a:cubicBezTo>
                    <a:pt x="427" y="3713"/>
                    <a:pt x="429" y="3722"/>
                    <a:pt x="437" y="3732"/>
                  </a:cubicBezTo>
                  <a:lnTo>
                    <a:pt x="457" y="3750"/>
                  </a:lnTo>
                  <a:cubicBezTo>
                    <a:pt x="467" y="3761"/>
                    <a:pt x="461" y="3768"/>
                    <a:pt x="434" y="3789"/>
                  </a:cubicBezTo>
                  <a:lnTo>
                    <a:pt x="434" y="3789"/>
                  </a:lnTo>
                  <a:cubicBezTo>
                    <a:pt x="435" y="3787"/>
                    <a:pt x="436" y="3784"/>
                    <a:pt x="436" y="3782"/>
                  </a:cubicBezTo>
                  <a:cubicBezTo>
                    <a:pt x="436" y="3782"/>
                    <a:pt x="432" y="3778"/>
                    <a:pt x="430" y="3776"/>
                  </a:cubicBezTo>
                  <a:lnTo>
                    <a:pt x="429" y="3778"/>
                  </a:lnTo>
                  <a:lnTo>
                    <a:pt x="429" y="3778"/>
                  </a:lnTo>
                  <a:cubicBezTo>
                    <a:pt x="419" y="3745"/>
                    <a:pt x="397" y="3741"/>
                    <a:pt x="374" y="3741"/>
                  </a:cubicBezTo>
                  <a:cubicBezTo>
                    <a:pt x="372" y="3741"/>
                    <a:pt x="371" y="3741"/>
                    <a:pt x="369" y="3741"/>
                  </a:cubicBezTo>
                  <a:cubicBezTo>
                    <a:pt x="351" y="3741"/>
                    <a:pt x="339" y="3740"/>
                    <a:pt x="339" y="3711"/>
                  </a:cubicBezTo>
                  <a:cubicBezTo>
                    <a:pt x="338" y="3701"/>
                    <a:pt x="333" y="3696"/>
                    <a:pt x="325" y="3696"/>
                  </a:cubicBezTo>
                  <a:cubicBezTo>
                    <a:pt x="320" y="3696"/>
                    <a:pt x="313" y="3699"/>
                    <a:pt x="305" y="3703"/>
                  </a:cubicBezTo>
                  <a:cubicBezTo>
                    <a:pt x="280" y="3714"/>
                    <a:pt x="274" y="3739"/>
                    <a:pt x="258" y="3757"/>
                  </a:cubicBezTo>
                  <a:cubicBezTo>
                    <a:pt x="251" y="3764"/>
                    <a:pt x="244" y="3771"/>
                    <a:pt x="237" y="3771"/>
                  </a:cubicBezTo>
                  <a:cubicBezTo>
                    <a:pt x="232" y="3771"/>
                    <a:pt x="227" y="3768"/>
                    <a:pt x="221" y="3761"/>
                  </a:cubicBezTo>
                  <a:cubicBezTo>
                    <a:pt x="219" y="3759"/>
                    <a:pt x="214" y="3758"/>
                    <a:pt x="209" y="3758"/>
                  </a:cubicBezTo>
                  <a:cubicBezTo>
                    <a:pt x="207" y="3758"/>
                    <a:pt x="205" y="3758"/>
                    <a:pt x="204" y="3758"/>
                  </a:cubicBezTo>
                  <a:cubicBezTo>
                    <a:pt x="198" y="3766"/>
                    <a:pt x="193" y="3768"/>
                    <a:pt x="189" y="3768"/>
                  </a:cubicBezTo>
                  <a:cubicBezTo>
                    <a:pt x="179" y="3768"/>
                    <a:pt x="173" y="3753"/>
                    <a:pt x="173" y="3750"/>
                  </a:cubicBezTo>
                  <a:cubicBezTo>
                    <a:pt x="176" y="3708"/>
                    <a:pt x="139" y="3698"/>
                    <a:pt x="123" y="3673"/>
                  </a:cubicBezTo>
                  <a:cubicBezTo>
                    <a:pt x="117" y="3664"/>
                    <a:pt x="109" y="3660"/>
                    <a:pt x="101" y="3660"/>
                  </a:cubicBezTo>
                  <a:cubicBezTo>
                    <a:pt x="95" y="3660"/>
                    <a:pt x="89" y="3662"/>
                    <a:pt x="84" y="3666"/>
                  </a:cubicBezTo>
                  <a:cubicBezTo>
                    <a:pt x="78" y="3669"/>
                    <a:pt x="80" y="3692"/>
                    <a:pt x="84" y="3701"/>
                  </a:cubicBezTo>
                  <a:cubicBezTo>
                    <a:pt x="95" y="3716"/>
                    <a:pt x="93" y="3723"/>
                    <a:pt x="83" y="3735"/>
                  </a:cubicBezTo>
                  <a:lnTo>
                    <a:pt x="55" y="3764"/>
                  </a:lnTo>
                  <a:cubicBezTo>
                    <a:pt x="48" y="3771"/>
                    <a:pt x="42" y="3774"/>
                    <a:pt x="37" y="3774"/>
                  </a:cubicBezTo>
                  <a:cubicBezTo>
                    <a:pt x="31" y="3774"/>
                    <a:pt x="27" y="3768"/>
                    <a:pt x="27" y="3753"/>
                  </a:cubicBezTo>
                  <a:cubicBezTo>
                    <a:pt x="27" y="3750"/>
                    <a:pt x="11" y="3745"/>
                    <a:pt x="11" y="3745"/>
                  </a:cubicBezTo>
                  <a:cubicBezTo>
                    <a:pt x="6" y="3751"/>
                    <a:pt x="1" y="3760"/>
                    <a:pt x="2" y="3766"/>
                  </a:cubicBezTo>
                  <a:cubicBezTo>
                    <a:pt x="5" y="3782"/>
                    <a:pt x="11" y="3808"/>
                    <a:pt x="20" y="3811"/>
                  </a:cubicBezTo>
                  <a:cubicBezTo>
                    <a:pt x="53" y="3819"/>
                    <a:pt x="39" y="3838"/>
                    <a:pt x="33" y="3856"/>
                  </a:cubicBezTo>
                  <a:cubicBezTo>
                    <a:pt x="21" y="3892"/>
                    <a:pt x="23" y="3892"/>
                    <a:pt x="55" y="3910"/>
                  </a:cubicBezTo>
                  <a:cubicBezTo>
                    <a:pt x="61" y="3913"/>
                    <a:pt x="67" y="3922"/>
                    <a:pt x="71" y="3922"/>
                  </a:cubicBezTo>
                  <a:cubicBezTo>
                    <a:pt x="75" y="3921"/>
                    <a:pt x="78" y="3921"/>
                    <a:pt x="81" y="3921"/>
                  </a:cubicBezTo>
                  <a:cubicBezTo>
                    <a:pt x="118" y="3921"/>
                    <a:pt x="109" y="3962"/>
                    <a:pt x="121" y="3982"/>
                  </a:cubicBezTo>
                  <a:cubicBezTo>
                    <a:pt x="129" y="3994"/>
                    <a:pt x="123" y="4016"/>
                    <a:pt x="123" y="4034"/>
                  </a:cubicBezTo>
                  <a:cubicBezTo>
                    <a:pt x="140" y="3994"/>
                    <a:pt x="193" y="3984"/>
                    <a:pt x="196" y="3938"/>
                  </a:cubicBezTo>
                  <a:lnTo>
                    <a:pt x="196" y="3938"/>
                  </a:lnTo>
                  <a:cubicBezTo>
                    <a:pt x="208" y="3994"/>
                    <a:pt x="206" y="3992"/>
                    <a:pt x="195" y="4010"/>
                  </a:cubicBezTo>
                  <a:cubicBezTo>
                    <a:pt x="171" y="4047"/>
                    <a:pt x="171" y="4047"/>
                    <a:pt x="215" y="4076"/>
                  </a:cubicBezTo>
                  <a:cubicBezTo>
                    <a:pt x="218" y="4079"/>
                    <a:pt x="221" y="4085"/>
                    <a:pt x="221" y="4088"/>
                  </a:cubicBezTo>
                  <a:cubicBezTo>
                    <a:pt x="217" y="4095"/>
                    <a:pt x="214" y="4104"/>
                    <a:pt x="206" y="4110"/>
                  </a:cubicBezTo>
                  <a:cubicBezTo>
                    <a:pt x="193" y="4123"/>
                    <a:pt x="189" y="4134"/>
                    <a:pt x="206" y="4148"/>
                  </a:cubicBezTo>
                  <a:cubicBezTo>
                    <a:pt x="223" y="4165"/>
                    <a:pt x="218" y="4179"/>
                    <a:pt x="201" y="4185"/>
                  </a:cubicBezTo>
                  <a:cubicBezTo>
                    <a:pt x="192" y="4188"/>
                    <a:pt x="181" y="4187"/>
                    <a:pt x="173" y="4188"/>
                  </a:cubicBezTo>
                  <a:cubicBezTo>
                    <a:pt x="170" y="4190"/>
                    <a:pt x="167" y="4197"/>
                    <a:pt x="168" y="4200"/>
                  </a:cubicBezTo>
                  <a:cubicBezTo>
                    <a:pt x="170" y="4204"/>
                    <a:pt x="176" y="4213"/>
                    <a:pt x="179" y="4213"/>
                  </a:cubicBezTo>
                  <a:cubicBezTo>
                    <a:pt x="190" y="4212"/>
                    <a:pt x="201" y="4207"/>
                    <a:pt x="211" y="4206"/>
                  </a:cubicBezTo>
                  <a:cubicBezTo>
                    <a:pt x="221" y="4204"/>
                    <a:pt x="227" y="4204"/>
                    <a:pt x="236" y="4203"/>
                  </a:cubicBezTo>
                  <a:lnTo>
                    <a:pt x="236" y="4203"/>
                  </a:lnTo>
                  <a:lnTo>
                    <a:pt x="233" y="4226"/>
                  </a:lnTo>
                  <a:lnTo>
                    <a:pt x="234" y="4241"/>
                  </a:lnTo>
                  <a:cubicBezTo>
                    <a:pt x="240" y="4238"/>
                    <a:pt x="251" y="4238"/>
                    <a:pt x="252" y="4235"/>
                  </a:cubicBezTo>
                  <a:cubicBezTo>
                    <a:pt x="258" y="4220"/>
                    <a:pt x="255" y="4206"/>
                    <a:pt x="264" y="4191"/>
                  </a:cubicBezTo>
                  <a:cubicBezTo>
                    <a:pt x="273" y="4179"/>
                    <a:pt x="273" y="4170"/>
                    <a:pt x="290" y="4170"/>
                  </a:cubicBezTo>
                  <a:cubicBezTo>
                    <a:pt x="315" y="4170"/>
                    <a:pt x="308" y="4185"/>
                    <a:pt x="311" y="4198"/>
                  </a:cubicBezTo>
                  <a:cubicBezTo>
                    <a:pt x="311" y="4203"/>
                    <a:pt x="314" y="4206"/>
                    <a:pt x="315" y="4210"/>
                  </a:cubicBezTo>
                  <a:lnTo>
                    <a:pt x="324" y="4204"/>
                  </a:lnTo>
                  <a:cubicBezTo>
                    <a:pt x="312" y="4191"/>
                    <a:pt x="352" y="4181"/>
                    <a:pt x="326" y="4165"/>
                  </a:cubicBezTo>
                  <a:cubicBezTo>
                    <a:pt x="321" y="4162"/>
                    <a:pt x="321" y="4148"/>
                    <a:pt x="321" y="4139"/>
                  </a:cubicBezTo>
                  <a:cubicBezTo>
                    <a:pt x="321" y="4117"/>
                    <a:pt x="308" y="4089"/>
                    <a:pt x="345" y="4082"/>
                  </a:cubicBezTo>
                  <a:cubicBezTo>
                    <a:pt x="345" y="4082"/>
                    <a:pt x="348" y="4072"/>
                    <a:pt x="345" y="4069"/>
                  </a:cubicBezTo>
                  <a:cubicBezTo>
                    <a:pt x="342" y="4064"/>
                    <a:pt x="334" y="4060"/>
                    <a:pt x="330" y="4060"/>
                  </a:cubicBezTo>
                  <a:cubicBezTo>
                    <a:pt x="324" y="4060"/>
                    <a:pt x="319" y="4061"/>
                    <a:pt x="315" y="4061"/>
                  </a:cubicBezTo>
                  <a:cubicBezTo>
                    <a:pt x="304" y="4061"/>
                    <a:pt x="304" y="4058"/>
                    <a:pt x="304" y="4047"/>
                  </a:cubicBezTo>
                  <a:cubicBezTo>
                    <a:pt x="302" y="4032"/>
                    <a:pt x="302" y="4019"/>
                    <a:pt x="298" y="4006"/>
                  </a:cubicBezTo>
                  <a:cubicBezTo>
                    <a:pt x="293" y="4003"/>
                    <a:pt x="290" y="4000"/>
                    <a:pt x="289" y="3997"/>
                  </a:cubicBezTo>
                  <a:cubicBezTo>
                    <a:pt x="292" y="3995"/>
                    <a:pt x="296" y="3994"/>
                    <a:pt x="296" y="3994"/>
                  </a:cubicBezTo>
                  <a:cubicBezTo>
                    <a:pt x="299" y="3996"/>
                    <a:pt x="299" y="4000"/>
                    <a:pt x="300" y="4003"/>
                  </a:cubicBezTo>
                  <a:lnTo>
                    <a:pt x="300" y="4003"/>
                  </a:lnTo>
                  <a:cubicBezTo>
                    <a:pt x="315" y="3993"/>
                    <a:pt x="331" y="3990"/>
                    <a:pt x="347" y="3990"/>
                  </a:cubicBezTo>
                  <a:cubicBezTo>
                    <a:pt x="352" y="3990"/>
                    <a:pt x="357" y="3991"/>
                    <a:pt x="362" y="3991"/>
                  </a:cubicBezTo>
                  <a:cubicBezTo>
                    <a:pt x="368" y="4017"/>
                    <a:pt x="390" y="4014"/>
                    <a:pt x="410" y="4019"/>
                  </a:cubicBezTo>
                  <a:cubicBezTo>
                    <a:pt x="410" y="4019"/>
                    <a:pt x="414" y="4032"/>
                    <a:pt x="411" y="4037"/>
                  </a:cubicBezTo>
                  <a:cubicBezTo>
                    <a:pt x="404" y="4044"/>
                    <a:pt x="395" y="4051"/>
                    <a:pt x="387" y="4059"/>
                  </a:cubicBezTo>
                  <a:cubicBezTo>
                    <a:pt x="387" y="4076"/>
                    <a:pt x="389" y="4094"/>
                    <a:pt x="390" y="4113"/>
                  </a:cubicBezTo>
                  <a:cubicBezTo>
                    <a:pt x="414" y="4101"/>
                    <a:pt x="423" y="4084"/>
                    <a:pt x="414" y="4067"/>
                  </a:cubicBezTo>
                  <a:cubicBezTo>
                    <a:pt x="401" y="4045"/>
                    <a:pt x="464" y="4063"/>
                    <a:pt x="430" y="4034"/>
                  </a:cubicBezTo>
                  <a:cubicBezTo>
                    <a:pt x="430" y="4034"/>
                    <a:pt x="443" y="4014"/>
                    <a:pt x="451" y="4004"/>
                  </a:cubicBezTo>
                  <a:lnTo>
                    <a:pt x="423" y="3985"/>
                  </a:lnTo>
                  <a:lnTo>
                    <a:pt x="423" y="3979"/>
                  </a:lnTo>
                  <a:cubicBezTo>
                    <a:pt x="427" y="3972"/>
                    <a:pt x="447" y="3966"/>
                    <a:pt x="461" y="3966"/>
                  </a:cubicBezTo>
                  <a:cubicBezTo>
                    <a:pt x="469" y="3966"/>
                    <a:pt x="475" y="3968"/>
                    <a:pt x="476" y="3972"/>
                  </a:cubicBezTo>
                  <a:cubicBezTo>
                    <a:pt x="479" y="3997"/>
                    <a:pt x="477" y="4022"/>
                    <a:pt x="477" y="4045"/>
                  </a:cubicBezTo>
                  <a:cubicBezTo>
                    <a:pt x="437" y="4056"/>
                    <a:pt x="464" y="4085"/>
                    <a:pt x="460" y="4106"/>
                  </a:cubicBezTo>
                  <a:cubicBezTo>
                    <a:pt x="460" y="4110"/>
                    <a:pt x="467" y="4114"/>
                    <a:pt x="471" y="4119"/>
                  </a:cubicBezTo>
                  <a:cubicBezTo>
                    <a:pt x="476" y="4113"/>
                    <a:pt x="486" y="4106"/>
                    <a:pt x="486" y="4103"/>
                  </a:cubicBezTo>
                  <a:cubicBezTo>
                    <a:pt x="479" y="4070"/>
                    <a:pt x="510" y="4072"/>
                    <a:pt x="524" y="4059"/>
                  </a:cubicBezTo>
                  <a:cubicBezTo>
                    <a:pt x="525" y="4057"/>
                    <a:pt x="527" y="4056"/>
                    <a:pt x="529" y="4056"/>
                  </a:cubicBezTo>
                  <a:cubicBezTo>
                    <a:pt x="533" y="4056"/>
                    <a:pt x="537" y="4060"/>
                    <a:pt x="533" y="4070"/>
                  </a:cubicBezTo>
                  <a:cubicBezTo>
                    <a:pt x="526" y="4094"/>
                    <a:pt x="517" y="4120"/>
                    <a:pt x="545" y="4138"/>
                  </a:cubicBezTo>
                  <a:cubicBezTo>
                    <a:pt x="545" y="4134"/>
                    <a:pt x="543" y="4129"/>
                    <a:pt x="545" y="4125"/>
                  </a:cubicBezTo>
                  <a:cubicBezTo>
                    <a:pt x="546" y="4120"/>
                    <a:pt x="549" y="4116"/>
                    <a:pt x="552" y="4113"/>
                  </a:cubicBezTo>
                  <a:lnTo>
                    <a:pt x="558" y="4123"/>
                  </a:lnTo>
                  <a:lnTo>
                    <a:pt x="560" y="4137"/>
                  </a:lnTo>
                  <a:cubicBezTo>
                    <a:pt x="582" y="4132"/>
                    <a:pt x="571" y="4114"/>
                    <a:pt x="570" y="4104"/>
                  </a:cubicBezTo>
                  <a:cubicBezTo>
                    <a:pt x="567" y="4092"/>
                    <a:pt x="558" y="4082"/>
                    <a:pt x="554" y="4070"/>
                  </a:cubicBezTo>
                  <a:cubicBezTo>
                    <a:pt x="552" y="4066"/>
                    <a:pt x="558" y="4060"/>
                    <a:pt x="561" y="4056"/>
                  </a:cubicBezTo>
                  <a:cubicBezTo>
                    <a:pt x="566" y="4061"/>
                    <a:pt x="570" y="4063"/>
                    <a:pt x="573" y="4063"/>
                  </a:cubicBezTo>
                  <a:cubicBezTo>
                    <a:pt x="580" y="4063"/>
                    <a:pt x="585" y="4054"/>
                    <a:pt x="589" y="4047"/>
                  </a:cubicBezTo>
                  <a:cubicBezTo>
                    <a:pt x="595" y="4036"/>
                    <a:pt x="600" y="4033"/>
                    <a:pt x="606" y="4033"/>
                  </a:cubicBezTo>
                  <a:cubicBezTo>
                    <a:pt x="618" y="4033"/>
                    <a:pt x="630" y="4046"/>
                    <a:pt x="640" y="4047"/>
                  </a:cubicBezTo>
                  <a:cubicBezTo>
                    <a:pt x="658" y="4048"/>
                    <a:pt x="648" y="4066"/>
                    <a:pt x="639" y="4078"/>
                  </a:cubicBezTo>
                  <a:cubicBezTo>
                    <a:pt x="633" y="4087"/>
                    <a:pt x="630" y="4098"/>
                    <a:pt x="627" y="4109"/>
                  </a:cubicBezTo>
                  <a:cubicBezTo>
                    <a:pt x="625" y="4120"/>
                    <a:pt x="628" y="4128"/>
                    <a:pt x="642" y="4128"/>
                  </a:cubicBezTo>
                  <a:cubicBezTo>
                    <a:pt x="643" y="4128"/>
                    <a:pt x="644" y="4128"/>
                    <a:pt x="645" y="4128"/>
                  </a:cubicBezTo>
                  <a:cubicBezTo>
                    <a:pt x="649" y="4128"/>
                    <a:pt x="654" y="4137"/>
                    <a:pt x="658" y="4139"/>
                  </a:cubicBezTo>
                  <a:cubicBezTo>
                    <a:pt x="670" y="4113"/>
                    <a:pt x="673" y="4097"/>
                    <a:pt x="667" y="4078"/>
                  </a:cubicBezTo>
                  <a:cubicBezTo>
                    <a:pt x="666" y="4072"/>
                    <a:pt x="667" y="4060"/>
                    <a:pt x="667" y="4060"/>
                  </a:cubicBezTo>
                  <a:cubicBezTo>
                    <a:pt x="682" y="4056"/>
                    <a:pt x="698" y="4056"/>
                    <a:pt x="711" y="4050"/>
                  </a:cubicBezTo>
                  <a:cubicBezTo>
                    <a:pt x="729" y="4042"/>
                    <a:pt x="698" y="4013"/>
                    <a:pt x="727" y="4007"/>
                  </a:cubicBezTo>
                  <a:cubicBezTo>
                    <a:pt x="732" y="4007"/>
                    <a:pt x="736" y="4007"/>
                    <a:pt x="741" y="4003"/>
                  </a:cubicBezTo>
                  <a:cubicBezTo>
                    <a:pt x="742" y="3997"/>
                    <a:pt x="745" y="3995"/>
                    <a:pt x="746" y="3992"/>
                  </a:cubicBezTo>
                  <a:cubicBezTo>
                    <a:pt x="748" y="3995"/>
                    <a:pt x="751" y="4001"/>
                    <a:pt x="751" y="4001"/>
                  </a:cubicBezTo>
                  <a:cubicBezTo>
                    <a:pt x="748" y="4003"/>
                    <a:pt x="744" y="4004"/>
                    <a:pt x="741" y="4005"/>
                  </a:cubicBezTo>
                  <a:lnTo>
                    <a:pt x="741" y="4005"/>
                  </a:lnTo>
                  <a:cubicBezTo>
                    <a:pt x="741" y="4005"/>
                    <a:pt x="741" y="4004"/>
                    <a:pt x="741" y="4003"/>
                  </a:cubicBezTo>
                  <a:lnTo>
                    <a:pt x="741" y="4006"/>
                  </a:lnTo>
                  <a:cubicBezTo>
                    <a:pt x="741" y="4006"/>
                    <a:pt x="741" y="4006"/>
                    <a:pt x="741" y="4005"/>
                  </a:cubicBezTo>
                  <a:lnTo>
                    <a:pt x="741" y="4005"/>
                  </a:lnTo>
                  <a:cubicBezTo>
                    <a:pt x="742" y="4021"/>
                    <a:pt x="744" y="4034"/>
                    <a:pt x="746" y="4047"/>
                  </a:cubicBezTo>
                  <a:cubicBezTo>
                    <a:pt x="746" y="4051"/>
                    <a:pt x="754" y="4056"/>
                    <a:pt x="757" y="4060"/>
                  </a:cubicBezTo>
                  <a:cubicBezTo>
                    <a:pt x="763" y="4056"/>
                    <a:pt x="770" y="4051"/>
                    <a:pt x="773" y="4045"/>
                  </a:cubicBezTo>
                  <a:cubicBezTo>
                    <a:pt x="777" y="4035"/>
                    <a:pt x="780" y="4025"/>
                    <a:pt x="783" y="4016"/>
                  </a:cubicBezTo>
                  <a:lnTo>
                    <a:pt x="771" y="4007"/>
                  </a:lnTo>
                  <a:lnTo>
                    <a:pt x="782" y="4001"/>
                  </a:lnTo>
                  <a:lnTo>
                    <a:pt x="763" y="3960"/>
                  </a:lnTo>
                  <a:cubicBezTo>
                    <a:pt x="763" y="3960"/>
                    <a:pt x="768" y="3954"/>
                    <a:pt x="771" y="3951"/>
                  </a:cubicBezTo>
                  <a:cubicBezTo>
                    <a:pt x="777" y="3958"/>
                    <a:pt x="783" y="3960"/>
                    <a:pt x="787" y="3960"/>
                  </a:cubicBezTo>
                  <a:cubicBezTo>
                    <a:pt x="796" y="3960"/>
                    <a:pt x="803" y="3952"/>
                    <a:pt x="808" y="3944"/>
                  </a:cubicBezTo>
                  <a:cubicBezTo>
                    <a:pt x="813" y="3950"/>
                    <a:pt x="816" y="3952"/>
                    <a:pt x="820" y="3952"/>
                  </a:cubicBezTo>
                  <a:cubicBezTo>
                    <a:pt x="828" y="3952"/>
                    <a:pt x="834" y="3939"/>
                    <a:pt x="842" y="3939"/>
                  </a:cubicBezTo>
                  <a:cubicBezTo>
                    <a:pt x="843" y="3939"/>
                    <a:pt x="844" y="3939"/>
                    <a:pt x="845" y="3939"/>
                  </a:cubicBezTo>
                  <a:cubicBezTo>
                    <a:pt x="867" y="3948"/>
                    <a:pt x="857" y="3970"/>
                    <a:pt x="861" y="3985"/>
                  </a:cubicBezTo>
                  <a:cubicBezTo>
                    <a:pt x="866" y="3999"/>
                    <a:pt x="864" y="4002"/>
                    <a:pt x="860" y="4002"/>
                  </a:cubicBezTo>
                  <a:cubicBezTo>
                    <a:pt x="855" y="4002"/>
                    <a:pt x="847" y="3998"/>
                    <a:pt x="843" y="3998"/>
                  </a:cubicBezTo>
                  <a:cubicBezTo>
                    <a:pt x="842" y="3998"/>
                    <a:pt x="841" y="3998"/>
                    <a:pt x="841" y="3998"/>
                  </a:cubicBezTo>
                  <a:cubicBezTo>
                    <a:pt x="819" y="4013"/>
                    <a:pt x="821" y="4034"/>
                    <a:pt x="845" y="4045"/>
                  </a:cubicBezTo>
                  <a:cubicBezTo>
                    <a:pt x="873" y="4060"/>
                    <a:pt x="873" y="4059"/>
                    <a:pt x="873" y="4067"/>
                  </a:cubicBezTo>
                  <a:cubicBezTo>
                    <a:pt x="874" y="4076"/>
                    <a:pt x="874" y="4087"/>
                    <a:pt x="877" y="4094"/>
                  </a:cubicBezTo>
                  <a:cubicBezTo>
                    <a:pt x="879" y="4098"/>
                    <a:pt x="889" y="4100"/>
                    <a:pt x="895" y="4100"/>
                  </a:cubicBezTo>
                  <a:cubicBezTo>
                    <a:pt x="898" y="4100"/>
                    <a:pt x="905" y="4095"/>
                    <a:pt x="904" y="4092"/>
                  </a:cubicBezTo>
                  <a:cubicBezTo>
                    <a:pt x="901" y="4072"/>
                    <a:pt x="899" y="4053"/>
                    <a:pt x="896" y="4031"/>
                  </a:cubicBezTo>
                  <a:lnTo>
                    <a:pt x="896" y="4031"/>
                  </a:lnTo>
                  <a:cubicBezTo>
                    <a:pt x="938" y="4042"/>
                    <a:pt x="941" y="4081"/>
                    <a:pt x="963" y="4104"/>
                  </a:cubicBezTo>
                  <a:lnTo>
                    <a:pt x="973" y="4117"/>
                  </a:lnTo>
                  <a:cubicBezTo>
                    <a:pt x="977" y="4113"/>
                    <a:pt x="983" y="4107"/>
                    <a:pt x="985" y="4101"/>
                  </a:cubicBezTo>
                  <a:cubicBezTo>
                    <a:pt x="986" y="4091"/>
                    <a:pt x="986" y="4079"/>
                    <a:pt x="985" y="4069"/>
                  </a:cubicBezTo>
                  <a:cubicBezTo>
                    <a:pt x="982" y="4056"/>
                    <a:pt x="983" y="4048"/>
                    <a:pt x="999" y="4044"/>
                  </a:cubicBezTo>
                  <a:cubicBezTo>
                    <a:pt x="1013" y="4039"/>
                    <a:pt x="1027" y="4032"/>
                    <a:pt x="1038" y="4022"/>
                  </a:cubicBezTo>
                  <a:cubicBezTo>
                    <a:pt x="1047" y="4013"/>
                    <a:pt x="1055" y="4004"/>
                    <a:pt x="1062" y="4004"/>
                  </a:cubicBezTo>
                  <a:cubicBezTo>
                    <a:pt x="1067" y="4004"/>
                    <a:pt x="1072" y="4009"/>
                    <a:pt x="1077" y="4023"/>
                  </a:cubicBezTo>
                  <a:cubicBezTo>
                    <a:pt x="1082" y="4032"/>
                    <a:pt x="1095" y="4039"/>
                    <a:pt x="1105" y="4042"/>
                  </a:cubicBezTo>
                  <a:cubicBezTo>
                    <a:pt x="1106" y="4043"/>
                    <a:pt x="1108" y="4043"/>
                    <a:pt x="1109" y="4043"/>
                  </a:cubicBezTo>
                  <a:cubicBezTo>
                    <a:pt x="1115" y="4043"/>
                    <a:pt x="1124" y="4040"/>
                    <a:pt x="1129" y="4040"/>
                  </a:cubicBezTo>
                  <a:cubicBezTo>
                    <a:pt x="1130" y="4040"/>
                    <a:pt x="1131" y="4040"/>
                    <a:pt x="1132" y="4041"/>
                  </a:cubicBezTo>
                  <a:cubicBezTo>
                    <a:pt x="1142" y="4051"/>
                    <a:pt x="1147" y="4067"/>
                    <a:pt x="1155" y="4078"/>
                  </a:cubicBezTo>
                  <a:cubicBezTo>
                    <a:pt x="1163" y="4086"/>
                    <a:pt x="1172" y="4093"/>
                    <a:pt x="1184" y="4093"/>
                  </a:cubicBezTo>
                  <a:cubicBezTo>
                    <a:pt x="1188" y="4093"/>
                    <a:pt x="1193" y="4092"/>
                    <a:pt x="1198" y="4089"/>
                  </a:cubicBezTo>
                  <a:cubicBezTo>
                    <a:pt x="1200" y="4063"/>
                    <a:pt x="1225" y="4076"/>
                    <a:pt x="1236" y="4069"/>
                  </a:cubicBezTo>
                  <a:lnTo>
                    <a:pt x="1233" y="4048"/>
                  </a:lnTo>
                  <a:cubicBezTo>
                    <a:pt x="1229" y="4034"/>
                    <a:pt x="1232" y="4024"/>
                    <a:pt x="1242" y="4024"/>
                  </a:cubicBezTo>
                  <a:cubicBezTo>
                    <a:pt x="1245" y="4024"/>
                    <a:pt x="1248" y="4025"/>
                    <a:pt x="1251" y="4026"/>
                  </a:cubicBezTo>
                  <a:cubicBezTo>
                    <a:pt x="1261" y="4031"/>
                    <a:pt x="1268" y="4034"/>
                    <a:pt x="1273" y="4034"/>
                  </a:cubicBezTo>
                  <a:cubicBezTo>
                    <a:pt x="1283" y="4034"/>
                    <a:pt x="1283" y="4022"/>
                    <a:pt x="1280" y="4003"/>
                  </a:cubicBezTo>
                  <a:cubicBezTo>
                    <a:pt x="1279" y="3992"/>
                    <a:pt x="1281" y="3976"/>
                    <a:pt x="1294" y="3976"/>
                  </a:cubicBezTo>
                  <a:cubicBezTo>
                    <a:pt x="1298" y="3976"/>
                    <a:pt x="1304" y="3978"/>
                    <a:pt x="1311" y="3982"/>
                  </a:cubicBezTo>
                  <a:cubicBezTo>
                    <a:pt x="1313" y="3983"/>
                    <a:pt x="1315" y="3984"/>
                    <a:pt x="1317" y="3984"/>
                  </a:cubicBezTo>
                  <a:cubicBezTo>
                    <a:pt x="1324" y="3984"/>
                    <a:pt x="1330" y="3975"/>
                    <a:pt x="1329" y="3963"/>
                  </a:cubicBezTo>
                  <a:cubicBezTo>
                    <a:pt x="1328" y="3959"/>
                    <a:pt x="1339" y="3953"/>
                    <a:pt x="1345" y="3948"/>
                  </a:cubicBezTo>
                  <a:cubicBezTo>
                    <a:pt x="1350" y="3954"/>
                    <a:pt x="1354" y="3959"/>
                    <a:pt x="1356" y="3964"/>
                  </a:cubicBezTo>
                  <a:cubicBezTo>
                    <a:pt x="1361" y="3979"/>
                    <a:pt x="1360" y="3991"/>
                    <a:pt x="1341" y="3992"/>
                  </a:cubicBezTo>
                  <a:cubicBezTo>
                    <a:pt x="1323" y="3992"/>
                    <a:pt x="1308" y="4014"/>
                    <a:pt x="1316" y="4019"/>
                  </a:cubicBezTo>
                  <a:cubicBezTo>
                    <a:pt x="1338" y="4034"/>
                    <a:pt x="1310" y="4042"/>
                    <a:pt x="1317" y="4053"/>
                  </a:cubicBezTo>
                  <a:cubicBezTo>
                    <a:pt x="1322" y="4051"/>
                    <a:pt x="1327" y="4051"/>
                    <a:pt x="1331" y="4051"/>
                  </a:cubicBezTo>
                  <a:cubicBezTo>
                    <a:pt x="1337" y="4051"/>
                    <a:pt x="1342" y="4051"/>
                    <a:pt x="1348" y="4051"/>
                  </a:cubicBezTo>
                  <a:cubicBezTo>
                    <a:pt x="1357" y="4051"/>
                    <a:pt x="1366" y="4050"/>
                    <a:pt x="1375" y="4042"/>
                  </a:cubicBezTo>
                  <a:cubicBezTo>
                    <a:pt x="1381" y="4038"/>
                    <a:pt x="1386" y="4036"/>
                    <a:pt x="1392" y="4036"/>
                  </a:cubicBezTo>
                  <a:cubicBezTo>
                    <a:pt x="1406" y="4036"/>
                    <a:pt x="1419" y="4048"/>
                    <a:pt x="1429" y="4060"/>
                  </a:cubicBezTo>
                  <a:cubicBezTo>
                    <a:pt x="1431" y="4063"/>
                    <a:pt x="1437" y="4068"/>
                    <a:pt x="1441" y="4068"/>
                  </a:cubicBezTo>
                  <a:cubicBezTo>
                    <a:pt x="1444" y="4068"/>
                    <a:pt x="1446" y="4066"/>
                    <a:pt x="1445" y="4060"/>
                  </a:cubicBezTo>
                  <a:cubicBezTo>
                    <a:pt x="1444" y="4034"/>
                    <a:pt x="1463" y="4028"/>
                    <a:pt x="1476" y="4016"/>
                  </a:cubicBezTo>
                  <a:cubicBezTo>
                    <a:pt x="1482" y="4011"/>
                    <a:pt x="1481" y="4000"/>
                    <a:pt x="1482" y="3992"/>
                  </a:cubicBezTo>
                  <a:lnTo>
                    <a:pt x="1494" y="4016"/>
                  </a:lnTo>
                  <a:lnTo>
                    <a:pt x="1519" y="4060"/>
                  </a:lnTo>
                  <a:cubicBezTo>
                    <a:pt x="1519" y="4060"/>
                    <a:pt x="1521" y="4060"/>
                    <a:pt x="1524" y="4060"/>
                  </a:cubicBezTo>
                  <a:cubicBezTo>
                    <a:pt x="1527" y="4060"/>
                    <a:pt x="1531" y="4060"/>
                    <a:pt x="1532" y="4059"/>
                  </a:cubicBezTo>
                  <a:cubicBezTo>
                    <a:pt x="1536" y="4054"/>
                    <a:pt x="1541" y="4042"/>
                    <a:pt x="1541" y="4042"/>
                  </a:cubicBezTo>
                  <a:cubicBezTo>
                    <a:pt x="1534" y="4037"/>
                    <a:pt x="1525" y="4034"/>
                    <a:pt x="1517" y="4028"/>
                  </a:cubicBezTo>
                  <a:cubicBezTo>
                    <a:pt x="1513" y="4023"/>
                    <a:pt x="1506" y="4014"/>
                    <a:pt x="1507" y="4011"/>
                  </a:cubicBezTo>
                  <a:cubicBezTo>
                    <a:pt x="1516" y="3989"/>
                    <a:pt x="1522" y="3966"/>
                    <a:pt x="1535" y="3947"/>
                  </a:cubicBezTo>
                  <a:cubicBezTo>
                    <a:pt x="1545" y="3934"/>
                    <a:pt x="1564" y="3923"/>
                    <a:pt x="1581" y="3914"/>
                  </a:cubicBezTo>
                  <a:cubicBezTo>
                    <a:pt x="1582" y="3914"/>
                    <a:pt x="1583" y="3914"/>
                    <a:pt x="1584" y="3914"/>
                  </a:cubicBezTo>
                  <a:cubicBezTo>
                    <a:pt x="1590" y="3914"/>
                    <a:pt x="1598" y="3918"/>
                    <a:pt x="1604" y="3922"/>
                  </a:cubicBezTo>
                  <a:cubicBezTo>
                    <a:pt x="1622" y="3932"/>
                    <a:pt x="1604" y="3941"/>
                    <a:pt x="1600" y="3947"/>
                  </a:cubicBezTo>
                  <a:cubicBezTo>
                    <a:pt x="1589" y="3963"/>
                    <a:pt x="1575" y="3976"/>
                    <a:pt x="1564" y="3992"/>
                  </a:cubicBezTo>
                  <a:cubicBezTo>
                    <a:pt x="1560" y="4000"/>
                    <a:pt x="1561" y="4019"/>
                    <a:pt x="1567" y="4023"/>
                  </a:cubicBezTo>
                  <a:cubicBezTo>
                    <a:pt x="1571" y="4026"/>
                    <a:pt x="1574" y="4027"/>
                    <a:pt x="1576" y="4027"/>
                  </a:cubicBezTo>
                  <a:cubicBezTo>
                    <a:pt x="1584" y="4027"/>
                    <a:pt x="1584" y="4013"/>
                    <a:pt x="1586" y="4009"/>
                  </a:cubicBezTo>
                  <a:cubicBezTo>
                    <a:pt x="1589" y="4001"/>
                    <a:pt x="1595" y="4000"/>
                    <a:pt x="1602" y="4000"/>
                  </a:cubicBezTo>
                  <a:cubicBezTo>
                    <a:pt x="1604" y="4000"/>
                    <a:pt x="1606" y="4000"/>
                    <a:pt x="1608" y="4000"/>
                  </a:cubicBezTo>
                  <a:cubicBezTo>
                    <a:pt x="1615" y="4000"/>
                    <a:pt x="1621" y="3999"/>
                    <a:pt x="1623" y="3988"/>
                  </a:cubicBezTo>
                  <a:cubicBezTo>
                    <a:pt x="1623" y="3985"/>
                    <a:pt x="1635" y="3985"/>
                    <a:pt x="1642" y="3982"/>
                  </a:cubicBezTo>
                  <a:lnTo>
                    <a:pt x="1648" y="3982"/>
                  </a:lnTo>
                  <a:cubicBezTo>
                    <a:pt x="1653" y="3992"/>
                    <a:pt x="1656" y="4003"/>
                    <a:pt x="1662" y="4011"/>
                  </a:cubicBezTo>
                  <a:cubicBezTo>
                    <a:pt x="1668" y="4021"/>
                    <a:pt x="1679" y="4026"/>
                    <a:pt x="1688" y="4026"/>
                  </a:cubicBezTo>
                  <a:cubicBezTo>
                    <a:pt x="1694" y="4026"/>
                    <a:pt x="1699" y="4024"/>
                    <a:pt x="1701" y="4020"/>
                  </a:cubicBezTo>
                  <a:cubicBezTo>
                    <a:pt x="1709" y="4009"/>
                    <a:pt x="1722" y="3998"/>
                    <a:pt x="1706" y="3979"/>
                  </a:cubicBezTo>
                  <a:cubicBezTo>
                    <a:pt x="1692" y="3964"/>
                    <a:pt x="1688" y="3939"/>
                    <a:pt x="1684" y="3919"/>
                  </a:cubicBezTo>
                  <a:cubicBezTo>
                    <a:pt x="1684" y="3917"/>
                    <a:pt x="1686" y="3899"/>
                    <a:pt x="1697" y="3899"/>
                  </a:cubicBezTo>
                  <a:cubicBezTo>
                    <a:pt x="1700" y="3899"/>
                    <a:pt x="1704" y="3901"/>
                    <a:pt x="1709" y="3904"/>
                  </a:cubicBezTo>
                  <a:cubicBezTo>
                    <a:pt x="1714" y="3909"/>
                    <a:pt x="1723" y="3910"/>
                    <a:pt x="1731" y="3913"/>
                  </a:cubicBezTo>
                  <a:cubicBezTo>
                    <a:pt x="1733" y="3905"/>
                    <a:pt x="1736" y="3902"/>
                    <a:pt x="1740" y="3902"/>
                  </a:cubicBezTo>
                  <a:cubicBezTo>
                    <a:pt x="1744" y="3902"/>
                    <a:pt x="1749" y="3905"/>
                    <a:pt x="1754" y="3909"/>
                  </a:cubicBezTo>
                  <a:cubicBezTo>
                    <a:pt x="1756" y="3900"/>
                    <a:pt x="1756" y="3892"/>
                    <a:pt x="1759" y="3885"/>
                  </a:cubicBezTo>
                  <a:cubicBezTo>
                    <a:pt x="1759" y="3881"/>
                    <a:pt x="1765" y="3878"/>
                    <a:pt x="1767" y="3878"/>
                  </a:cubicBezTo>
                  <a:cubicBezTo>
                    <a:pt x="1773" y="3878"/>
                    <a:pt x="1781" y="3881"/>
                    <a:pt x="1784" y="3884"/>
                  </a:cubicBezTo>
                  <a:cubicBezTo>
                    <a:pt x="1795" y="3907"/>
                    <a:pt x="1810" y="3931"/>
                    <a:pt x="1815" y="3954"/>
                  </a:cubicBezTo>
                  <a:cubicBezTo>
                    <a:pt x="1820" y="3984"/>
                    <a:pt x="1857" y="3964"/>
                    <a:pt x="1860" y="3992"/>
                  </a:cubicBezTo>
                  <a:cubicBezTo>
                    <a:pt x="1878" y="3982"/>
                    <a:pt x="1857" y="3969"/>
                    <a:pt x="1860" y="3959"/>
                  </a:cubicBezTo>
                  <a:cubicBezTo>
                    <a:pt x="1863" y="3950"/>
                    <a:pt x="1869" y="3942"/>
                    <a:pt x="1873" y="3935"/>
                  </a:cubicBezTo>
                  <a:cubicBezTo>
                    <a:pt x="1878" y="3926"/>
                    <a:pt x="1885" y="3919"/>
                    <a:pt x="1887" y="3910"/>
                  </a:cubicBezTo>
                  <a:cubicBezTo>
                    <a:pt x="1887" y="3904"/>
                    <a:pt x="1879" y="3897"/>
                    <a:pt x="1876" y="3889"/>
                  </a:cubicBezTo>
                  <a:cubicBezTo>
                    <a:pt x="1870" y="3894"/>
                    <a:pt x="1862" y="3895"/>
                    <a:pt x="1860" y="3900"/>
                  </a:cubicBezTo>
                  <a:cubicBezTo>
                    <a:pt x="1856" y="3911"/>
                    <a:pt x="1856" y="3926"/>
                    <a:pt x="1850" y="3936"/>
                  </a:cubicBezTo>
                  <a:cubicBezTo>
                    <a:pt x="1846" y="3941"/>
                    <a:pt x="1842" y="3945"/>
                    <a:pt x="1837" y="3945"/>
                  </a:cubicBezTo>
                  <a:cubicBezTo>
                    <a:pt x="1832" y="3945"/>
                    <a:pt x="1828" y="3941"/>
                    <a:pt x="1825" y="3932"/>
                  </a:cubicBezTo>
                  <a:cubicBezTo>
                    <a:pt x="1822" y="3923"/>
                    <a:pt x="1820" y="3914"/>
                    <a:pt x="1815" y="3907"/>
                  </a:cubicBezTo>
                  <a:cubicBezTo>
                    <a:pt x="1809" y="3906"/>
                    <a:pt x="1807" y="3903"/>
                    <a:pt x="1804" y="3901"/>
                  </a:cubicBezTo>
                  <a:cubicBezTo>
                    <a:pt x="1806" y="3900"/>
                    <a:pt x="1812" y="3897"/>
                    <a:pt x="1812" y="3897"/>
                  </a:cubicBezTo>
                  <a:cubicBezTo>
                    <a:pt x="1814" y="3898"/>
                    <a:pt x="1816" y="3902"/>
                    <a:pt x="1817" y="3905"/>
                  </a:cubicBezTo>
                  <a:lnTo>
                    <a:pt x="1817" y="3905"/>
                  </a:lnTo>
                  <a:cubicBezTo>
                    <a:pt x="1835" y="3894"/>
                    <a:pt x="1837" y="3878"/>
                    <a:pt x="1838" y="3861"/>
                  </a:cubicBezTo>
                  <a:cubicBezTo>
                    <a:pt x="1838" y="3850"/>
                    <a:pt x="1841" y="3839"/>
                    <a:pt x="1844" y="3829"/>
                  </a:cubicBezTo>
                  <a:cubicBezTo>
                    <a:pt x="1853" y="3833"/>
                    <a:pt x="1862" y="3841"/>
                    <a:pt x="1872" y="3842"/>
                  </a:cubicBezTo>
                  <a:cubicBezTo>
                    <a:pt x="1881" y="3843"/>
                    <a:pt x="1892" y="3849"/>
                    <a:pt x="1902" y="3849"/>
                  </a:cubicBezTo>
                  <a:cubicBezTo>
                    <a:pt x="1910" y="3849"/>
                    <a:pt x="1917" y="3845"/>
                    <a:pt x="1922" y="3829"/>
                  </a:cubicBezTo>
                  <a:cubicBezTo>
                    <a:pt x="1925" y="3821"/>
                    <a:pt x="1929" y="3815"/>
                    <a:pt x="1935" y="3815"/>
                  </a:cubicBezTo>
                  <a:cubicBezTo>
                    <a:pt x="1939" y="3815"/>
                    <a:pt x="1945" y="3818"/>
                    <a:pt x="1951" y="3825"/>
                  </a:cubicBezTo>
                  <a:cubicBezTo>
                    <a:pt x="1973" y="3850"/>
                    <a:pt x="1981" y="3857"/>
                    <a:pt x="1998" y="3894"/>
                  </a:cubicBezTo>
                  <a:cubicBezTo>
                    <a:pt x="2003" y="3903"/>
                    <a:pt x="2013" y="3910"/>
                    <a:pt x="2022" y="3916"/>
                  </a:cubicBezTo>
                  <a:cubicBezTo>
                    <a:pt x="2024" y="3917"/>
                    <a:pt x="2027" y="3918"/>
                    <a:pt x="2029" y="3918"/>
                  </a:cubicBezTo>
                  <a:cubicBezTo>
                    <a:pt x="2033" y="3918"/>
                    <a:pt x="2037" y="3917"/>
                    <a:pt x="2040" y="3916"/>
                  </a:cubicBezTo>
                  <a:cubicBezTo>
                    <a:pt x="2043" y="3914"/>
                    <a:pt x="2044" y="3907"/>
                    <a:pt x="2044" y="3904"/>
                  </a:cubicBezTo>
                  <a:cubicBezTo>
                    <a:pt x="2035" y="3873"/>
                    <a:pt x="2028" y="3842"/>
                    <a:pt x="1998" y="3825"/>
                  </a:cubicBezTo>
                  <a:cubicBezTo>
                    <a:pt x="1987" y="3819"/>
                    <a:pt x="1982" y="3807"/>
                    <a:pt x="1995" y="3800"/>
                  </a:cubicBezTo>
                  <a:cubicBezTo>
                    <a:pt x="2006" y="3794"/>
                    <a:pt x="2014" y="3776"/>
                    <a:pt x="2027" y="3776"/>
                  </a:cubicBezTo>
                  <a:cubicBezTo>
                    <a:pt x="2032" y="3776"/>
                    <a:pt x="2037" y="3779"/>
                    <a:pt x="2044" y="3785"/>
                  </a:cubicBezTo>
                  <a:lnTo>
                    <a:pt x="2082" y="3750"/>
                  </a:lnTo>
                  <a:cubicBezTo>
                    <a:pt x="2093" y="3788"/>
                    <a:pt x="2093" y="3788"/>
                    <a:pt x="2084" y="3816"/>
                  </a:cubicBezTo>
                  <a:cubicBezTo>
                    <a:pt x="2082" y="3820"/>
                    <a:pt x="2084" y="3826"/>
                    <a:pt x="2085" y="3831"/>
                  </a:cubicBezTo>
                  <a:cubicBezTo>
                    <a:pt x="2088" y="3830"/>
                    <a:pt x="2090" y="3829"/>
                    <a:pt x="2093" y="3829"/>
                  </a:cubicBezTo>
                  <a:cubicBezTo>
                    <a:pt x="2112" y="3829"/>
                    <a:pt x="2101" y="3863"/>
                    <a:pt x="2126" y="3867"/>
                  </a:cubicBezTo>
                  <a:cubicBezTo>
                    <a:pt x="2136" y="3868"/>
                    <a:pt x="2142" y="3870"/>
                    <a:pt x="2146" y="3870"/>
                  </a:cubicBezTo>
                  <a:cubicBezTo>
                    <a:pt x="2155" y="3870"/>
                    <a:pt x="2155" y="3864"/>
                    <a:pt x="2153" y="3841"/>
                  </a:cubicBezTo>
                  <a:cubicBezTo>
                    <a:pt x="2153" y="3831"/>
                    <a:pt x="2143" y="3819"/>
                    <a:pt x="2129" y="3800"/>
                  </a:cubicBezTo>
                  <a:cubicBezTo>
                    <a:pt x="2123" y="3791"/>
                    <a:pt x="2125" y="3776"/>
                    <a:pt x="2123" y="3763"/>
                  </a:cubicBezTo>
                  <a:lnTo>
                    <a:pt x="2123" y="3763"/>
                  </a:lnTo>
                  <a:cubicBezTo>
                    <a:pt x="2131" y="3764"/>
                    <a:pt x="2141" y="3763"/>
                    <a:pt x="2147" y="3767"/>
                  </a:cubicBezTo>
                  <a:cubicBezTo>
                    <a:pt x="2153" y="3771"/>
                    <a:pt x="2159" y="3774"/>
                    <a:pt x="2163" y="3774"/>
                  </a:cubicBezTo>
                  <a:cubicBezTo>
                    <a:pt x="2169" y="3774"/>
                    <a:pt x="2174" y="3768"/>
                    <a:pt x="2179" y="3757"/>
                  </a:cubicBezTo>
                  <a:cubicBezTo>
                    <a:pt x="2191" y="3733"/>
                    <a:pt x="2206" y="3711"/>
                    <a:pt x="2222" y="3691"/>
                  </a:cubicBezTo>
                  <a:cubicBezTo>
                    <a:pt x="2229" y="3683"/>
                    <a:pt x="2246" y="3685"/>
                    <a:pt x="2256" y="3682"/>
                  </a:cubicBezTo>
                  <a:cubicBezTo>
                    <a:pt x="2256" y="3704"/>
                    <a:pt x="2287" y="3723"/>
                    <a:pt x="2257" y="3753"/>
                  </a:cubicBezTo>
                  <a:cubicBezTo>
                    <a:pt x="2238" y="3772"/>
                    <a:pt x="2250" y="3795"/>
                    <a:pt x="2277" y="3795"/>
                  </a:cubicBezTo>
                  <a:cubicBezTo>
                    <a:pt x="2280" y="3795"/>
                    <a:pt x="2283" y="3794"/>
                    <a:pt x="2287" y="3794"/>
                  </a:cubicBezTo>
                  <a:cubicBezTo>
                    <a:pt x="2289" y="3793"/>
                    <a:pt x="2291" y="3793"/>
                    <a:pt x="2293" y="3793"/>
                  </a:cubicBezTo>
                  <a:cubicBezTo>
                    <a:pt x="2306" y="3793"/>
                    <a:pt x="2308" y="3802"/>
                    <a:pt x="2316" y="3810"/>
                  </a:cubicBezTo>
                  <a:cubicBezTo>
                    <a:pt x="2317" y="3811"/>
                    <a:pt x="2319" y="3811"/>
                    <a:pt x="2320" y="3811"/>
                  </a:cubicBezTo>
                  <a:cubicBezTo>
                    <a:pt x="2325" y="3811"/>
                    <a:pt x="2331" y="3809"/>
                    <a:pt x="2334" y="3807"/>
                  </a:cubicBezTo>
                  <a:cubicBezTo>
                    <a:pt x="2337" y="3807"/>
                    <a:pt x="2338" y="3800"/>
                    <a:pt x="2337" y="3795"/>
                  </a:cubicBezTo>
                  <a:cubicBezTo>
                    <a:pt x="2334" y="3788"/>
                    <a:pt x="2329" y="3779"/>
                    <a:pt x="2325" y="3772"/>
                  </a:cubicBezTo>
                  <a:cubicBezTo>
                    <a:pt x="2322" y="3767"/>
                    <a:pt x="2319" y="3764"/>
                    <a:pt x="2315" y="3760"/>
                  </a:cubicBezTo>
                  <a:cubicBezTo>
                    <a:pt x="2321" y="3758"/>
                    <a:pt x="2327" y="3754"/>
                    <a:pt x="2332" y="3754"/>
                  </a:cubicBezTo>
                  <a:cubicBezTo>
                    <a:pt x="2338" y="3754"/>
                    <a:pt x="2344" y="3759"/>
                    <a:pt x="2348" y="3759"/>
                  </a:cubicBezTo>
                  <a:cubicBezTo>
                    <a:pt x="2349" y="3759"/>
                    <a:pt x="2350" y="3759"/>
                    <a:pt x="2350" y="3758"/>
                  </a:cubicBezTo>
                  <a:cubicBezTo>
                    <a:pt x="2368" y="3754"/>
                    <a:pt x="2365" y="3747"/>
                    <a:pt x="2350" y="3739"/>
                  </a:cubicBezTo>
                  <a:cubicBezTo>
                    <a:pt x="2350" y="3739"/>
                    <a:pt x="2352" y="3723"/>
                    <a:pt x="2357" y="3719"/>
                  </a:cubicBezTo>
                  <a:cubicBezTo>
                    <a:pt x="2360" y="3716"/>
                    <a:pt x="2362" y="3715"/>
                    <a:pt x="2364" y="3715"/>
                  </a:cubicBezTo>
                  <a:cubicBezTo>
                    <a:pt x="2368" y="3715"/>
                    <a:pt x="2367" y="3726"/>
                    <a:pt x="2371" y="3729"/>
                  </a:cubicBezTo>
                  <a:lnTo>
                    <a:pt x="2382" y="3733"/>
                  </a:lnTo>
                  <a:lnTo>
                    <a:pt x="2431" y="3694"/>
                  </a:lnTo>
                  <a:cubicBezTo>
                    <a:pt x="2434" y="3694"/>
                    <a:pt x="2438" y="3693"/>
                    <a:pt x="2440" y="3693"/>
                  </a:cubicBezTo>
                  <a:cubicBezTo>
                    <a:pt x="2442" y="3693"/>
                    <a:pt x="2443" y="3693"/>
                    <a:pt x="2444" y="3694"/>
                  </a:cubicBezTo>
                  <a:lnTo>
                    <a:pt x="2463" y="3705"/>
                  </a:lnTo>
                  <a:lnTo>
                    <a:pt x="2444" y="3654"/>
                  </a:lnTo>
                  <a:lnTo>
                    <a:pt x="2444" y="3654"/>
                  </a:lnTo>
                  <a:cubicBezTo>
                    <a:pt x="2474" y="3663"/>
                    <a:pt x="2480" y="3680"/>
                    <a:pt x="2463" y="3705"/>
                  </a:cubicBezTo>
                  <a:lnTo>
                    <a:pt x="2463" y="3738"/>
                  </a:lnTo>
                  <a:lnTo>
                    <a:pt x="2463" y="3788"/>
                  </a:lnTo>
                  <a:cubicBezTo>
                    <a:pt x="2485" y="3782"/>
                    <a:pt x="2477" y="3763"/>
                    <a:pt x="2481" y="3750"/>
                  </a:cubicBezTo>
                  <a:cubicBezTo>
                    <a:pt x="2485" y="3733"/>
                    <a:pt x="2502" y="3722"/>
                    <a:pt x="2509" y="3707"/>
                  </a:cubicBezTo>
                  <a:cubicBezTo>
                    <a:pt x="2513" y="3701"/>
                    <a:pt x="2515" y="3688"/>
                    <a:pt x="2510" y="3683"/>
                  </a:cubicBezTo>
                  <a:cubicBezTo>
                    <a:pt x="2505" y="3675"/>
                    <a:pt x="2480" y="3670"/>
                    <a:pt x="2509" y="3661"/>
                  </a:cubicBezTo>
                  <a:cubicBezTo>
                    <a:pt x="2528" y="3657"/>
                    <a:pt x="2528" y="3639"/>
                    <a:pt x="2537" y="3629"/>
                  </a:cubicBezTo>
                  <a:cubicBezTo>
                    <a:pt x="2541" y="3624"/>
                    <a:pt x="2549" y="3620"/>
                    <a:pt x="2555" y="3620"/>
                  </a:cubicBezTo>
                  <a:cubicBezTo>
                    <a:pt x="2556" y="3620"/>
                    <a:pt x="2557" y="3620"/>
                    <a:pt x="2558" y="3620"/>
                  </a:cubicBezTo>
                  <a:cubicBezTo>
                    <a:pt x="2571" y="3625"/>
                    <a:pt x="2581" y="3633"/>
                    <a:pt x="2594" y="3638"/>
                  </a:cubicBezTo>
                  <a:cubicBezTo>
                    <a:pt x="2596" y="3639"/>
                    <a:pt x="2599" y="3639"/>
                    <a:pt x="2601" y="3639"/>
                  </a:cubicBezTo>
                  <a:cubicBezTo>
                    <a:pt x="2606" y="3639"/>
                    <a:pt x="2610" y="3638"/>
                    <a:pt x="2613" y="3638"/>
                  </a:cubicBezTo>
                  <a:cubicBezTo>
                    <a:pt x="2615" y="3638"/>
                    <a:pt x="2617" y="3638"/>
                    <a:pt x="2618" y="3639"/>
                  </a:cubicBezTo>
                  <a:cubicBezTo>
                    <a:pt x="2622" y="3647"/>
                    <a:pt x="2619" y="3658"/>
                    <a:pt x="2621" y="3667"/>
                  </a:cubicBezTo>
                  <a:cubicBezTo>
                    <a:pt x="2621" y="3670"/>
                    <a:pt x="2628" y="3676"/>
                    <a:pt x="2628" y="3676"/>
                  </a:cubicBezTo>
                  <a:cubicBezTo>
                    <a:pt x="2638" y="3673"/>
                    <a:pt x="2647" y="3639"/>
                    <a:pt x="2641" y="3629"/>
                  </a:cubicBezTo>
                  <a:cubicBezTo>
                    <a:pt x="2637" y="3620"/>
                    <a:pt x="2627" y="3611"/>
                    <a:pt x="2627" y="3602"/>
                  </a:cubicBezTo>
                  <a:cubicBezTo>
                    <a:pt x="2625" y="3592"/>
                    <a:pt x="2631" y="3579"/>
                    <a:pt x="2638" y="3573"/>
                  </a:cubicBezTo>
                  <a:cubicBezTo>
                    <a:pt x="2641" y="3571"/>
                    <a:pt x="2643" y="3570"/>
                    <a:pt x="2645" y="3570"/>
                  </a:cubicBezTo>
                  <a:cubicBezTo>
                    <a:pt x="2651" y="3570"/>
                    <a:pt x="2655" y="3578"/>
                    <a:pt x="2662" y="3585"/>
                  </a:cubicBezTo>
                  <a:cubicBezTo>
                    <a:pt x="2672" y="3594"/>
                    <a:pt x="2680" y="3599"/>
                    <a:pt x="2687" y="3599"/>
                  </a:cubicBezTo>
                  <a:cubicBezTo>
                    <a:pt x="2695" y="3599"/>
                    <a:pt x="2702" y="3591"/>
                    <a:pt x="2709" y="3573"/>
                  </a:cubicBezTo>
                  <a:cubicBezTo>
                    <a:pt x="2712" y="3565"/>
                    <a:pt x="2716" y="3563"/>
                    <a:pt x="2720" y="3563"/>
                  </a:cubicBezTo>
                  <a:cubicBezTo>
                    <a:pt x="2725" y="3563"/>
                    <a:pt x="2731" y="3568"/>
                    <a:pt x="2736" y="3568"/>
                  </a:cubicBezTo>
                  <a:cubicBezTo>
                    <a:pt x="2737" y="3568"/>
                    <a:pt x="2739" y="3568"/>
                    <a:pt x="2740" y="3566"/>
                  </a:cubicBezTo>
                  <a:cubicBezTo>
                    <a:pt x="2737" y="3560"/>
                    <a:pt x="2731" y="3551"/>
                    <a:pt x="2733" y="3547"/>
                  </a:cubicBezTo>
                  <a:cubicBezTo>
                    <a:pt x="2741" y="3530"/>
                    <a:pt x="2752" y="3513"/>
                    <a:pt x="2763" y="3498"/>
                  </a:cubicBezTo>
                  <a:cubicBezTo>
                    <a:pt x="2769" y="3491"/>
                    <a:pt x="2783" y="3492"/>
                    <a:pt x="2793" y="3489"/>
                  </a:cubicBezTo>
                  <a:cubicBezTo>
                    <a:pt x="2794" y="3497"/>
                    <a:pt x="2799" y="3505"/>
                    <a:pt x="2797" y="3513"/>
                  </a:cubicBezTo>
                  <a:cubicBezTo>
                    <a:pt x="2793" y="3529"/>
                    <a:pt x="2806" y="3530"/>
                    <a:pt x="2814" y="3530"/>
                  </a:cubicBezTo>
                  <a:cubicBezTo>
                    <a:pt x="2815" y="3530"/>
                    <a:pt x="2816" y="3530"/>
                    <a:pt x="2816" y="3530"/>
                  </a:cubicBezTo>
                  <a:cubicBezTo>
                    <a:pt x="2828" y="3530"/>
                    <a:pt x="2847" y="3527"/>
                    <a:pt x="2852" y="3519"/>
                  </a:cubicBezTo>
                  <a:cubicBezTo>
                    <a:pt x="2858" y="3508"/>
                    <a:pt x="2864" y="3505"/>
                    <a:pt x="2870" y="3505"/>
                  </a:cubicBezTo>
                  <a:cubicBezTo>
                    <a:pt x="2880" y="3505"/>
                    <a:pt x="2891" y="3513"/>
                    <a:pt x="2903" y="3517"/>
                  </a:cubicBezTo>
                  <a:cubicBezTo>
                    <a:pt x="2894" y="3492"/>
                    <a:pt x="2916" y="3457"/>
                    <a:pt x="2871" y="3449"/>
                  </a:cubicBezTo>
                  <a:cubicBezTo>
                    <a:pt x="2868" y="3449"/>
                    <a:pt x="2866" y="3427"/>
                    <a:pt x="2868" y="3417"/>
                  </a:cubicBezTo>
                  <a:cubicBezTo>
                    <a:pt x="2868" y="3411"/>
                    <a:pt x="2880" y="3405"/>
                    <a:pt x="2880" y="3405"/>
                  </a:cubicBezTo>
                  <a:cubicBezTo>
                    <a:pt x="2887" y="3408"/>
                    <a:pt x="2893" y="3416"/>
                    <a:pt x="2896" y="3422"/>
                  </a:cubicBezTo>
                  <a:lnTo>
                    <a:pt x="2911" y="3454"/>
                  </a:lnTo>
                  <a:cubicBezTo>
                    <a:pt x="2912" y="3458"/>
                    <a:pt x="2918" y="3460"/>
                    <a:pt x="2923" y="3460"/>
                  </a:cubicBezTo>
                  <a:cubicBezTo>
                    <a:pt x="2924" y="3460"/>
                    <a:pt x="2925" y="3460"/>
                    <a:pt x="2925" y="3460"/>
                  </a:cubicBezTo>
                  <a:cubicBezTo>
                    <a:pt x="2930" y="3458"/>
                    <a:pt x="2933" y="3451"/>
                    <a:pt x="2934" y="3445"/>
                  </a:cubicBezTo>
                  <a:cubicBezTo>
                    <a:pt x="2936" y="3442"/>
                    <a:pt x="2933" y="3438"/>
                    <a:pt x="2933" y="3433"/>
                  </a:cubicBezTo>
                  <a:cubicBezTo>
                    <a:pt x="2933" y="3433"/>
                    <a:pt x="2939" y="3430"/>
                    <a:pt x="2940" y="3429"/>
                  </a:cubicBezTo>
                  <a:cubicBezTo>
                    <a:pt x="2962" y="3419"/>
                    <a:pt x="2969" y="3402"/>
                    <a:pt x="2956" y="3397"/>
                  </a:cubicBezTo>
                  <a:cubicBezTo>
                    <a:pt x="2927" y="3382"/>
                    <a:pt x="2931" y="3352"/>
                    <a:pt x="2916" y="3330"/>
                  </a:cubicBezTo>
                  <a:cubicBezTo>
                    <a:pt x="2918" y="3330"/>
                    <a:pt x="2920" y="3330"/>
                    <a:pt x="2922" y="3330"/>
                  </a:cubicBezTo>
                  <a:cubicBezTo>
                    <a:pt x="2948" y="3330"/>
                    <a:pt x="2954" y="3349"/>
                    <a:pt x="2961" y="3367"/>
                  </a:cubicBezTo>
                  <a:lnTo>
                    <a:pt x="3030" y="3538"/>
                  </a:lnTo>
                  <a:lnTo>
                    <a:pt x="3040" y="3533"/>
                  </a:lnTo>
                  <a:cubicBezTo>
                    <a:pt x="3027" y="3500"/>
                    <a:pt x="3015" y="3464"/>
                    <a:pt x="2997" y="3416"/>
                  </a:cubicBezTo>
                  <a:lnTo>
                    <a:pt x="2997" y="3416"/>
                  </a:lnTo>
                  <a:cubicBezTo>
                    <a:pt x="3019" y="3445"/>
                    <a:pt x="3030" y="3458"/>
                    <a:pt x="3039" y="3458"/>
                  </a:cubicBezTo>
                  <a:cubicBezTo>
                    <a:pt x="3046" y="3458"/>
                    <a:pt x="3052" y="3450"/>
                    <a:pt x="3062" y="3435"/>
                  </a:cubicBezTo>
                  <a:cubicBezTo>
                    <a:pt x="3065" y="3429"/>
                    <a:pt x="3064" y="3419"/>
                    <a:pt x="3064" y="3411"/>
                  </a:cubicBezTo>
                  <a:cubicBezTo>
                    <a:pt x="3062" y="3382"/>
                    <a:pt x="3030" y="3372"/>
                    <a:pt x="3022" y="3345"/>
                  </a:cubicBezTo>
                  <a:cubicBezTo>
                    <a:pt x="3021" y="3336"/>
                    <a:pt x="3028" y="3324"/>
                    <a:pt x="3030" y="3314"/>
                  </a:cubicBezTo>
                  <a:lnTo>
                    <a:pt x="3046" y="3333"/>
                  </a:lnTo>
                  <a:lnTo>
                    <a:pt x="3053" y="3344"/>
                  </a:lnTo>
                  <a:cubicBezTo>
                    <a:pt x="3056" y="3341"/>
                    <a:pt x="3061" y="3338"/>
                    <a:pt x="3064" y="3333"/>
                  </a:cubicBezTo>
                  <a:cubicBezTo>
                    <a:pt x="3068" y="3323"/>
                    <a:pt x="3069" y="3310"/>
                    <a:pt x="3077" y="3302"/>
                  </a:cubicBezTo>
                  <a:cubicBezTo>
                    <a:pt x="3084" y="3296"/>
                    <a:pt x="3097" y="3287"/>
                    <a:pt x="3107" y="3287"/>
                  </a:cubicBezTo>
                  <a:cubicBezTo>
                    <a:pt x="3108" y="3287"/>
                    <a:pt x="3108" y="3288"/>
                    <a:pt x="3109" y="3288"/>
                  </a:cubicBezTo>
                  <a:cubicBezTo>
                    <a:pt x="3122" y="3288"/>
                    <a:pt x="3140" y="3295"/>
                    <a:pt x="3131" y="3319"/>
                  </a:cubicBezTo>
                  <a:cubicBezTo>
                    <a:pt x="3126" y="3332"/>
                    <a:pt x="3130" y="3340"/>
                    <a:pt x="3142" y="3340"/>
                  </a:cubicBezTo>
                  <a:cubicBezTo>
                    <a:pt x="3145" y="3340"/>
                    <a:pt x="3148" y="3340"/>
                    <a:pt x="3152" y="3339"/>
                  </a:cubicBezTo>
                  <a:cubicBezTo>
                    <a:pt x="3170" y="3336"/>
                    <a:pt x="3192" y="3332"/>
                    <a:pt x="3212" y="3329"/>
                  </a:cubicBezTo>
                  <a:cubicBezTo>
                    <a:pt x="3215" y="3328"/>
                    <a:pt x="3218" y="3328"/>
                    <a:pt x="3221" y="3328"/>
                  </a:cubicBezTo>
                  <a:cubicBezTo>
                    <a:pt x="3241" y="3328"/>
                    <a:pt x="3255" y="3341"/>
                    <a:pt x="3258" y="3364"/>
                  </a:cubicBezTo>
                  <a:cubicBezTo>
                    <a:pt x="3259" y="3372"/>
                    <a:pt x="3256" y="3380"/>
                    <a:pt x="3256" y="3389"/>
                  </a:cubicBezTo>
                  <a:cubicBezTo>
                    <a:pt x="3256" y="3392"/>
                    <a:pt x="3264" y="3395"/>
                    <a:pt x="3267" y="3395"/>
                  </a:cubicBezTo>
                  <a:cubicBezTo>
                    <a:pt x="3267" y="3395"/>
                    <a:pt x="3268" y="3395"/>
                    <a:pt x="3269" y="3395"/>
                  </a:cubicBezTo>
                  <a:cubicBezTo>
                    <a:pt x="3274" y="3395"/>
                    <a:pt x="3278" y="3393"/>
                    <a:pt x="3278" y="3391"/>
                  </a:cubicBezTo>
                  <a:cubicBezTo>
                    <a:pt x="3281" y="3382"/>
                    <a:pt x="3277" y="3367"/>
                    <a:pt x="3283" y="3363"/>
                  </a:cubicBezTo>
                  <a:cubicBezTo>
                    <a:pt x="3285" y="3360"/>
                    <a:pt x="3289" y="3360"/>
                    <a:pt x="3293" y="3360"/>
                  </a:cubicBezTo>
                  <a:cubicBezTo>
                    <a:pt x="3299" y="3360"/>
                    <a:pt x="3305" y="3361"/>
                    <a:pt x="3311" y="3361"/>
                  </a:cubicBezTo>
                  <a:cubicBezTo>
                    <a:pt x="3308" y="3344"/>
                    <a:pt x="3351" y="3358"/>
                    <a:pt x="3334" y="3329"/>
                  </a:cubicBezTo>
                  <a:cubicBezTo>
                    <a:pt x="3334" y="3329"/>
                    <a:pt x="3342" y="3320"/>
                    <a:pt x="3348" y="3317"/>
                  </a:cubicBezTo>
                  <a:cubicBezTo>
                    <a:pt x="3348" y="3317"/>
                    <a:pt x="3348" y="3317"/>
                    <a:pt x="3348" y="3317"/>
                  </a:cubicBezTo>
                  <a:cubicBezTo>
                    <a:pt x="3351" y="3317"/>
                    <a:pt x="3356" y="3320"/>
                    <a:pt x="3356" y="3323"/>
                  </a:cubicBezTo>
                  <a:cubicBezTo>
                    <a:pt x="3361" y="3333"/>
                    <a:pt x="3367" y="3351"/>
                    <a:pt x="3364" y="3352"/>
                  </a:cubicBezTo>
                  <a:cubicBezTo>
                    <a:pt x="3345" y="3363"/>
                    <a:pt x="3345" y="3369"/>
                    <a:pt x="3365" y="3376"/>
                  </a:cubicBezTo>
                  <a:cubicBezTo>
                    <a:pt x="3380" y="3382"/>
                    <a:pt x="3396" y="3388"/>
                    <a:pt x="3420" y="3397"/>
                  </a:cubicBezTo>
                  <a:cubicBezTo>
                    <a:pt x="3409" y="3373"/>
                    <a:pt x="3402" y="3360"/>
                    <a:pt x="3396" y="3345"/>
                  </a:cubicBezTo>
                  <a:cubicBezTo>
                    <a:pt x="3389" y="3327"/>
                    <a:pt x="3395" y="3316"/>
                    <a:pt x="3406" y="3304"/>
                  </a:cubicBezTo>
                  <a:cubicBezTo>
                    <a:pt x="3393" y="3289"/>
                    <a:pt x="3368" y="3282"/>
                    <a:pt x="3380" y="3252"/>
                  </a:cubicBezTo>
                  <a:cubicBezTo>
                    <a:pt x="3384" y="3242"/>
                    <a:pt x="3387" y="3233"/>
                    <a:pt x="3394" y="3233"/>
                  </a:cubicBezTo>
                  <a:cubicBezTo>
                    <a:pt x="3398" y="3233"/>
                    <a:pt x="3403" y="3236"/>
                    <a:pt x="3409" y="3244"/>
                  </a:cubicBezTo>
                  <a:cubicBezTo>
                    <a:pt x="3412" y="3246"/>
                    <a:pt x="3419" y="3247"/>
                    <a:pt x="3424" y="3247"/>
                  </a:cubicBezTo>
                  <a:cubicBezTo>
                    <a:pt x="3427" y="3247"/>
                    <a:pt x="3430" y="3246"/>
                    <a:pt x="3430" y="3246"/>
                  </a:cubicBezTo>
                  <a:cubicBezTo>
                    <a:pt x="3434" y="3226"/>
                    <a:pt x="3452" y="3223"/>
                    <a:pt x="3467" y="3216"/>
                  </a:cubicBezTo>
                  <a:cubicBezTo>
                    <a:pt x="3481" y="3208"/>
                    <a:pt x="3477" y="3198"/>
                    <a:pt x="3468" y="3189"/>
                  </a:cubicBezTo>
                  <a:cubicBezTo>
                    <a:pt x="3464" y="3185"/>
                    <a:pt x="3442" y="3183"/>
                    <a:pt x="3462" y="3171"/>
                  </a:cubicBezTo>
                  <a:cubicBezTo>
                    <a:pt x="3480" y="3163"/>
                    <a:pt x="3498" y="3155"/>
                    <a:pt x="3515" y="3148"/>
                  </a:cubicBezTo>
                  <a:cubicBezTo>
                    <a:pt x="3515" y="3148"/>
                    <a:pt x="3520" y="3155"/>
                    <a:pt x="3521" y="3160"/>
                  </a:cubicBezTo>
                  <a:cubicBezTo>
                    <a:pt x="3496" y="3167"/>
                    <a:pt x="3512" y="3182"/>
                    <a:pt x="3517" y="3195"/>
                  </a:cubicBezTo>
                  <a:cubicBezTo>
                    <a:pt x="3520" y="3205"/>
                    <a:pt x="3531" y="3216"/>
                    <a:pt x="3515" y="3223"/>
                  </a:cubicBezTo>
                  <a:cubicBezTo>
                    <a:pt x="3521" y="3230"/>
                    <a:pt x="3533" y="3239"/>
                    <a:pt x="3531" y="3244"/>
                  </a:cubicBezTo>
                  <a:cubicBezTo>
                    <a:pt x="3521" y="3277"/>
                    <a:pt x="3524" y="3291"/>
                    <a:pt x="3549" y="3304"/>
                  </a:cubicBezTo>
                  <a:cubicBezTo>
                    <a:pt x="3567" y="3313"/>
                    <a:pt x="3586" y="3323"/>
                    <a:pt x="3609" y="3335"/>
                  </a:cubicBezTo>
                  <a:cubicBezTo>
                    <a:pt x="3602" y="3319"/>
                    <a:pt x="3596" y="3307"/>
                    <a:pt x="3589" y="3296"/>
                  </a:cubicBezTo>
                  <a:cubicBezTo>
                    <a:pt x="3583" y="3295"/>
                    <a:pt x="3580" y="3294"/>
                    <a:pt x="3577" y="3292"/>
                  </a:cubicBezTo>
                  <a:cubicBezTo>
                    <a:pt x="3579" y="3291"/>
                    <a:pt x="3583" y="3286"/>
                    <a:pt x="3583" y="3286"/>
                  </a:cubicBezTo>
                  <a:cubicBezTo>
                    <a:pt x="3586" y="3289"/>
                    <a:pt x="3589" y="3292"/>
                    <a:pt x="3590" y="3295"/>
                  </a:cubicBezTo>
                  <a:lnTo>
                    <a:pt x="3589" y="3296"/>
                  </a:lnTo>
                  <a:cubicBezTo>
                    <a:pt x="3596" y="3296"/>
                    <a:pt x="3602" y="3296"/>
                    <a:pt x="3608" y="3299"/>
                  </a:cubicBezTo>
                  <a:lnTo>
                    <a:pt x="3627" y="3308"/>
                  </a:lnTo>
                  <a:cubicBezTo>
                    <a:pt x="3629" y="3301"/>
                    <a:pt x="3632" y="3292"/>
                    <a:pt x="3630" y="3286"/>
                  </a:cubicBezTo>
                  <a:cubicBezTo>
                    <a:pt x="3626" y="3271"/>
                    <a:pt x="3611" y="3255"/>
                    <a:pt x="3624" y="3242"/>
                  </a:cubicBezTo>
                  <a:cubicBezTo>
                    <a:pt x="3649" y="3220"/>
                    <a:pt x="3634" y="3201"/>
                    <a:pt x="3624" y="3179"/>
                  </a:cubicBezTo>
                  <a:cubicBezTo>
                    <a:pt x="3621" y="3171"/>
                    <a:pt x="3617" y="3163"/>
                    <a:pt x="3614" y="3154"/>
                  </a:cubicBezTo>
                  <a:cubicBezTo>
                    <a:pt x="3612" y="3151"/>
                    <a:pt x="3617" y="3146"/>
                    <a:pt x="3620" y="3143"/>
                  </a:cubicBezTo>
                  <a:cubicBezTo>
                    <a:pt x="3623" y="3142"/>
                    <a:pt x="3632" y="3142"/>
                    <a:pt x="3632" y="3142"/>
                  </a:cubicBezTo>
                  <a:cubicBezTo>
                    <a:pt x="3637" y="3148"/>
                    <a:pt x="3642" y="3157"/>
                    <a:pt x="3646" y="3164"/>
                  </a:cubicBezTo>
                  <a:cubicBezTo>
                    <a:pt x="3650" y="3169"/>
                    <a:pt x="3653" y="3171"/>
                    <a:pt x="3655" y="3171"/>
                  </a:cubicBezTo>
                  <a:cubicBezTo>
                    <a:pt x="3658" y="3171"/>
                    <a:pt x="3659" y="3167"/>
                    <a:pt x="3661" y="3161"/>
                  </a:cubicBezTo>
                  <a:cubicBezTo>
                    <a:pt x="3667" y="3146"/>
                    <a:pt x="3670" y="3135"/>
                    <a:pt x="3651" y="3129"/>
                  </a:cubicBezTo>
                  <a:cubicBezTo>
                    <a:pt x="3643" y="3126"/>
                    <a:pt x="3632" y="3124"/>
                    <a:pt x="3627" y="3118"/>
                  </a:cubicBezTo>
                  <a:cubicBezTo>
                    <a:pt x="3617" y="3107"/>
                    <a:pt x="3614" y="3086"/>
                    <a:pt x="3602" y="3080"/>
                  </a:cubicBezTo>
                  <a:cubicBezTo>
                    <a:pt x="3583" y="3070"/>
                    <a:pt x="3580" y="3051"/>
                    <a:pt x="3573" y="3036"/>
                  </a:cubicBezTo>
                  <a:cubicBezTo>
                    <a:pt x="3567" y="3023"/>
                    <a:pt x="3568" y="3007"/>
                    <a:pt x="3567" y="2992"/>
                  </a:cubicBezTo>
                  <a:cubicBezTo>
                    <a:pt x="3564" y="2977"/>
                    <a:pt x="3543" y="2965"/>
                    <a:pt x="3556" y="2948"/>
                  </a:cubicBezTo>
                  <a:lnTo>
                    <a:pt x="3556" y="2948"/>
                  </a:lnTo>
                  <a:cubicBezTo>
                    <a:pt x="3589" y="2982"/>
                    <a:pt x="3581" y="3042"/>
                    <a:pt x="3639" y="3063"/>
                  </a:cubicBezTo>
                  <a:cubicBezTo>
                    <a:pt x="3632" y="3043"/>
                    <a:pt x="3620" y="3024"/>
                    <a:pt x="3623" y="3011"/>
                  </a:cubicBezTo>
                  <a:cubicBezTo>
                    <a:pt x="3625" y="2999"/>
                    <a:pt x="3635" y="2996"/>
                    <a:pt x="3646" y="2996"/>
                  </a:cubicBezTo>
                  <a:cubicBezTo>
                    <a:pt x="3652" y="2996"/>
                    <a:pt x="3659" y="2997"/>
                    <a:pt x="3665" y="2998"/>
                  </a:cubicBezTo>
                  <a:lnTo>
                    <a:pt x="3667" y="2992"/>
                  </a:lnTo>
                  <a:cubicBezTo>
                    <a:pt x="3673" y="2988"/>
                    <a:pt x="3679" y="2986"/>
                    <a:pt x="3685" y="2986"/>
                  </a:cubicBezTo>
                  <a:cubicBezTo>
                    <a:pt x="3696" y="2986"/>
                    <a:pt x="3704" y="2994"/>
                    <a:pt x="3701" y="3007"/>
                  </a:cubicBezTo>
                  <a:cubicBezTo>
                    <a:pt x="3693" y="3042"/>
                    <a:pt x="3712" y="3043"/>
                    <a:pt x="3736" y="3043"/>
                  </a:cubicBezTo>
                  <a:cubicBezTo>
                    <a:pt x="3733" y="3036"/>
                    <a:pt x="3726" y="3024"/>
                    <a:pt x="3729" y="3020"/>
                  </a:cubicBezTo>
                  <a:cubicBezTo>
                    <a:pt x="3740" y="2998"/>
                    <a:pt x="3732" y="2977"/>
                    <a:pt x="3726" y="2952"/>
                  </a:cubicBezTo>
                  <a:lnTo>
                    <a:pt x="3726" y="2952"/>
                  </a:lnTo>
                  <a:cubicBezTo>
                    <a:pt x="3745" y="2973"/>
                    <a:pt x="3776" y="2980"/>
                    <a:pt x="3765" y="3014"/>
                  </a:cubicBezTo>
                  <a:lnTo>
                    <a:pt x="3779" y="3023"/>
                  </a:lnTo>
                  <a:cubicBezTo>
                    <a:pt x="3786" y="3018"/>
                    <a:pt x="3793" y="3016"/>
                    <a:pt x="3800" y="3016"/>
                  </a:cubicBezTo>
                  <a:cubicBezTo>
                    <a:pt x="3809" y="3016"/>
                    <a:pt x="3818" y="3019"/>
                    <a:pt x="3827" y="3024"/>
                  </a:cubicBezTo>
                  <a:cubicBezTo>
                    <a:pt x="3810" y="3049"/>
                    <a:pt x="3848" y="3045"/>
                    <a:pt x="3848" y="3064"/>
                  </a:cubicBezTo>
                  <a:cubicBezTo>
                    <a:pt x="3848" y="3088"/>
                    <a:pt x="3871" y="3099"/>
                    <a:pt x="3888" y="3116"/>
                  </a:cubicBezTo>
                  <a:cubicBezTo>
                    <a:pt x="3891" y="3119"/>
                    <a:pt x="3896" y="3121"/>
                    <a:pt x="3900" y="3121"/>
                  </a:cubicBezTo>
                  <a:cubicBezTo>
                    <a:pt x="3910" y="3121"/>
                    <a:pt x="3919" y="3112"/>
                    <a:pt x="3920" y="3108"/>
                  </a:cubicBezTo>
                  <a:cubicBezTo>
                    <a:pt x="3920" y="3100"/>
                    <a:pt x="3919" y="3097"/>
                    <a:pt x="3916" y="3097"/>
                  </a:cubicBezTo>
                  <a:cubicBezTo>
                    <a:pt x="3912" y="3097"/>
                    <a:pt x="3906" y="3103"/>
                    <a:pt x="3902" y="3103"/>
                  </a:cubicBezTo>
                  <a:cubicBezTo>
                    <a:pt x="3902" y="3103"/>
                    <a:pt x="3901" y="3103"/>
                    <a:pt x="3901" y="3102"/>
                  </a:cubicBezTo>
                  <a:cubicBezTo>
                    <a:pt x="3896" y="3096"/>
                    <a:pt x="3892" y="3089"/>
                    <a:pt x="3890" y="3082"/>
                  </a:cubicBezTo>
                  <a:cubicBezTo>
                    <a:pt x="3888" y="3074"/>
                    <a:pt x="3889" y="3064"/>
                    <a:pt x="3886" y="3057"/>
                  </a:cubicBezTo>
                  <a:cubicBezTo>
                    <a:pt x="3885" y="3051"/>
                    <a:pt x="3877" y="3046"/>
                    <a:pt x="3871" y="3042"/>
                  </a:cubicBezTo>
                  <a:lnTo>
                    <a:pt x="3895" y="3039"/>
                  </a:lnTo>
                  <a:lnTo>
                    <a:pt x="3921" y="3008"/>
                  </a:lnTo>
                  <a:cubicBezTo>
                    <a:pt x="3924" y="3001"/>
                    <a:pt x="3924" y="2988"/>
                    <a:pt x="3930" y="2983"/>
                  </a:cubicBezTo>
                  <a:cubicBezTo>
                    <a:pt x="3954" y="2970"/>
                    <a:pt x="3939" y="2954"/>
                    <a:pt x="3930" y="2939"/>
                  </a:cubicBezTo>
                  <a:cubicBezTo>
                    <a:pt x="3926" y="2932"/>
                    <a:pt x="3915" y="2927"/>
                    <a:pt x="3907" y="2920"/>
                  </a:cubicBezTo>
                  <a:cubicBezTo>
                    <a:pt x="3905" y="2917"/>
                    <a:pt x="3902" y="2910"/>
                    <a:pt x="3904" y="2907"/>
                  </a:cubicBezTo>
                  <a:cubicBezTo>
                    <a:pt x="3907" y="2902"/>
                    <a:pt x="3915" y="2895"/>
                    <a:pt x="3915" y="2895"/>
                  </a:cubicBezTo>
                  <a:cubicBezTo>
                    <a:pt x="3921" y="2898"/>
                    <a:pt x="3926" y="2900"/>
                    <a:pt x="3931" y="2900"/>
                  </a:cubicBezTo>
                  <a:cubicBezTo>
                    <a:pt x="3942" y="2900"/>
                    <a:pt x="3952" y="2891"/>
                    <a:pt x="3963" y="2886"/>
                  </a:cubicBezTo>
                  <a:cubicBezTo>
                    <a:pt x="3982" y="2876"/>
                    <a:pt x="4001" y="2867"/>
                    <a:pt x="4020" y="2857"/>
                  </a:cubicBezTo>
                  <a:cubicBezTo>
                    <a:pt x="4030" y="2874"/>
                    <a:pt x="4039" y="2889"/>
                    <a:pt x="4043" y="2904"/>
                  </a:cubicBezTo>
                  <a:cubicBezTo>
                    <a:pt x="4046" y="2911"/>
                    <a:pt x="4042" y="2920"/>
                    <a:pt x="4043" y="2929"/>
                  </a:cubicBezTo>
                  <a:cubicBezTo>
                    <a:pt x="4046" y="2939"/>
                    <a:pt x="4050" y="2943"/>
                    <a:pt x="4058" y="2943"/>
                  </a:cubicBezTo>
                  <a:cubicBezTo>
                    <a:pt x="4061" y="2943"/>
                    <a:pt x="4064" y="2943"/>
                    <a:pt x="4067" y="2942"/>
                  </a:cubicBezTo>
                  <a:cubicBezTo>
                    <a:pt x="4075" y="2940"/>
                    <a:pt x="4083" y="2940"/>
                    <a:pt x="4089" y="2940"/>
                  </a:cubicBezTo>
                  <a:cubicBezTo>
                    <a:pt x="4117" y="2940"/>
                    <a:pt x="4132" y="2953"/>
                    <a:pt x="4146" y="2985"/>
                  </a:cubicBezTo>
                  <a:cubicBezTo>
                    <a:pt x="4148" y="2986"/>
                    <a:pt x="4152" y="2989"/>
                    <a:pt x="4155" y="2989"/>
                  </a:cubicBezTo>
                  <a:cubicBezTo>
                    <a:pt x="4158" y="2989"/>
                    <a:pt x="4166" y="2986"/>
                    <a:pt x="4166" y="2983"/>
                  </a:cubicBezTo>
                  <a:cubicBezTo>
                    <a:pt x="4167" y="2977"/>
                    <a:pt x="4164" y="2970"/>
                    <a:pt x="4163" y="2964"/>
                  </a:cubicBezTo>
                  <a:lnTo>
                    <a:pt x="4151" y="2933"/>
                  </a:lnTo>
                  <a:cubicBezTo>
                    <a:pt x="4161" y="2932"/>
                    <a:pt x="4170" y="2929"/>
                    <a:pt x="4179" y="2927"/>
                  </a:cubicBezTo>
                  <a:cubicBezTo>
                    <a:pt x="4182" y="2927"/>
                    <a:pt x="4183" y="2920"/>
                    <a:pt x="4183" y="2920"/>
                  </a:cubicBezTo>
                  <a:cubicBezTo>
                    <a:pt x="4174" y="2902"/>
                    <a:pt x="4178" y="2895"/>
                    <a:pt x="4190" y="2895"/>
                  </a:cubicBezTo>
                  <a:cubicBezTo>
                    <a:pt x="4194" y="2895"/>
                    <a:pt x="4198" y="2895"/>
                    <a:pt x="4202" y="2896"/>
                  </a:cubicBezTo>
                  <a:cubicBezTo>
                    <a:pt x="4205" y="2896"/>
                    <a:pt x="4211" y="2893"/>
                    <a:pt x="4211" y="2893"/>
                  </a:cubicBezTo>
                  <a:cubicBezTo>
                    <a:pt x="4211" y="2889"/>
                    <a:pt x="4211" y="2883"/>
                    <a:pt x="4208" y="2882"/>
                  </a:cubicBezTo>
                  <a:lnTo>
                    <a:pt x="4166" y="2855"/>
                  </a:lnTo>
                  <a:cubicBezTo>
                    <a:pt x="4165" y="2855"/>
                    <a:pt x="4164" y="2855"/>
                    <a:pt x="4162" y="2855"/>
                  </a:cubicBezTo>
                  <a:cubicBezTo>
                    <a:pt x="4159" y="2855"/>
                    <a:pt x="4154" y="2856"/>
                    <a:pt x="4154" y="2858"/>
                  </a:cubicBezTo>
                  <a:cubicBezTo>
                    <a:pt x="4149" y="2874"/>
                    <a:pt x="4139" y="2877"/>
                    <a:pt x="4127" y="2877"/>
                  </a:cubicBezTo>
                  <a:cubicBezTo>
                    <a:pt x="4121" y="2877"/>
                    <a:pt x="4115" y="2876"/>
                    <a:pt x="4109" y="2876"/>
                  </a:cubicBezTo>
                  <a:cubicBezTo>
                    <a:pt x="4105" y="2876"/>
                    <a:pt x="4102" y="2876"/>
                    <a:pt x="4099" y="2877"/>
                  </a:cubicBezTo>
                  <a:cubicBezTo>
                    <a:pt x="4098" y="2877"/>
                    <a:pt x="4097" y="2878"/>
                    <a:pt x="4095" y="2878"/>
                  </a:cubicBezTo>
                  <a:cubicBezTo>
                    <a:pt x="4085" y="2878"/>
                    <a:pt x="4082" y="2867"/>
                    <a:pt x="4085" y="2855"/>
                  </a:cubicBezTo>
                  <a:cubicBezTo>
                    <a:pt x="4088" y="2844"/>
                    <a:pt x="4091" y="2831"/>
                    <a:pt x="4102" y="2831"/>
                  </a:cubicBezTo>
                  <a:cubicBezTo>
                    <a:pt x="4105" y="2831"/>
                    <a:pt x="4109" y="2832"/>
                    <a:pt x="4114" y="2835"/>
                  </a:cubicBezTo>
                  <a:cubicBezTo>
                    <a:pt x="4115" y="2835"/>
                    <a:pt x="4115" y="2835"/>
                    <a:pt x="4116" y="2835"/>
                  </a:cubicBezTo>
                  <a:cubicBezTo>
                    <a:pt x="4122" y="2835"/>
                    <a:pt x="4130" y="2831"/>
                    <a:pt x="4130" y="2830"/>
                  </a:cubicBezTo>
                  <a:cubicBezTo>
                    <a:pt x="4132" y="2813"/>
                    <a:pt x="4139" y="2810"/>
                    <a:pt x="4148" y="2810"/>
                  </a:cubicBezTo>
                  <a:cubicBezTo>
                    <a:pt x="4153" y="2810"/>
                    <a:pt x="4159" y="2811"/>
                    <a:pt x="4165" y="2811"/>
                  </a:cubicBezTo>
                  <a:cubicBezTo>
                    <a:pt x="4166" y="2811"/>
                    <a:pt x="4167" y="2811"/>
                    <a:pt x="4169" y="2811"/>
                  </a:cubicBezTo>
                  <a:cubicBezTo>
                    <a:pt x="4211" y="2807"/>
                    <a:pt x="4217" y="2804"/>
                    <a:pt x="4236" y="2771"/>
                  </a:cubicBezTo>
                  <a:cubicBezTo>
                    <a:pt x="4240" y="2764"/>
                    <a:pt x="4243" y="2761"/>
                    <a:pt x="4246" y="2761"/>
                  </a:cubicBezTo>
                  <a:cubicBezTo>
                    <a:pt x="4248" y="2761"/>
                    <a:pt x="4251" y="2764"/>
                    <a:pt x="4255" y="2771"/>
                  </a:cubicBezTo>
                  <a:cubicBezTo>
                    <a:pt x="4261" y="2779"/>
                    <a:pt x="4271" y="2784"/>
                    <a:pt x="4277" y="2792"/>
                  </a:cubicBezTo>
                  <a:cubicBezTo>
                    <a:pt x="4288" y="2805"/>
                    <a:pt x="4301" y="2815"/>
                    <a:pt x="4280" y="2836"/>
                  </a:cubicBezTo>
                  <a:cubicBezTo>
                    <a:pt x="4270" y="2846"/>
                    <a:pt x="4277" y="2876"/>
                    <a:pt x="4276" y="2898"/>
                  </a:cubicBezTo>
                  <a:lnTo>
                    <a:pt x="4279" y="2902"/>
                  </a:lnTo>
                  <a:cubicBezTo>
                    <a:pt x="4280" y="2902"/>
                    <a:pt x="4281" y="2903"/>
                    <a:pt x="4282" y="2903"/>
                  </a:cubicBezTo>
                  <a:cubicBezTo>
                    <a:pt x="4285" y="2903"/>
                    <a:pt x="4289" y="2901"/>
                    <a:pt x="4289" y="2901"/>
                  </a:cubicBezTo>
                  <a:cubicBezTo>
                    <a:pt x="4291" y="2896"/>
                    <a:pt x="4294" y="2887"/>
                    <a:pt x="4295" y="2882"/>
                  </a:cubicBezTo>
                  <a:cubicBezTo>
                    <a:pt x="4300" y="2870"/>
                    <a:pt x="4304" y="2864"/>
                    <a:pt x="4308" y="2864"/>
                  </a:cubicBezTo>
                  <a:cubicBezTo>
                    <a:pt x="4313" y="2864"/>
                    <a:pt x="4319" y="2870"/>
                    <a:pt x="4327" y="2882"/>
                  </a:cubicBezTo>
                  <a:cubicBezTo>
                    <a:pt x="4332" y="2886"/>
                    <a:pt x="4336" y="2890"/>
                    <a:pt x="4344" y="2898"/>
                  </a:cubicBezTo>
                  <a:cubicBezTo>
                    <a:pt x="4338" y="2870"/>
                    <a:pt x="4339" y="2837"/>
                    <a:pt x="4326" y="2827"/>
                  </a:cubicBezTo>
                  <a:cubicBezTo>
                    <a:pt x="4302" y="2810"/>
                    <a:pt x="4305" y="2787"/>
                    <a:pt x="4297" y="2768"/>
                  </a:cubicBezTo>
                  <a:cubicBezTo>
                    <a:pt x="4290" y="2754"/>
                    <a:pt x="4291" y="2751"/>
                    <a:pt x="4296" y="2751"/>
                  </a:cubicBezTo>
                  <a:cubicBezTo>
                    <a:pt x="4299" y="2751"/>
                    <a:pt x="4303" y="2753"/>
                    <a:pt x="4307" y="2753"/>
                  </a:cubicBezTo>
                  <a:cubicBezTo>
                    <a:pt x="4309" y="2753"/>
                    <a:pt x="4310" y="2752"/>
                    <a:pt x="4311" y="2752"/>
                  </a:cubicBezTo>
                  <a:cubicBezTo>
                    <a:pt x="4317" y="2751"/>
                    <a:pt x="4322" y="2750"/>
                    <a:pt x="4327" y="2750"/>
                  </a:cubicBezTo>
                  <a:cubicBezTo>
                    <a:pt x="4342" y="2750"/>
                    <a:pt x="4349" y="2759"/>
                    <a:pt x="4348" y="2782"/>
                  </a:cubicBezTo>
                  <a:cubicBezTo>
                    <a:pt x="4348" y="2783"/>
                    <a:pt x="4354" y="2789"/>
                    <a:pt x="4357" y="2789"/>
                  </a:cubicBezTo>
                  <a:cubicBezTo>
                    <a:pt x="4382" y="2795"/>
                    <a:pt x="4374" y="2810"/>
                    <a:pt x="4372" y="2826"/>
                  </a:cubicBezTo>
                  <a:cubicBezTo>
                    <a:pt x="4370" y="2833"/>
                    <a:pt x="4370" y="2842"/>
                    <a:pt x="4372" y="2851"/>
                  </a:cubicBezTo>
                  <a:cubicBezTo>
                    <a:pt x="4372" y="2854"/>
                    <a:pt x="4380" y="2858"/>
                    <a:pt x="4380" y="2858"/>
                  </a:cubicBezTo>
                  <a:cubicBezTo>
                    <a:pt x="4391" y="2843"/>
                    <a:pt x="4413" y="2824"/>
                    <a:pt x="4408" y="2815"/>
                  </a:cubicBezTo>
                  <a:cubicBezTo>
                    <a:pt x="4392" y="2787"/>
                    <a:pt x="4427" y="2764"/>
                    <a:pt x="4422" y="2737"/>
                  </a:cubicBezTo>
                  <a:cubicBezTo>
                    <a:pt x="4422" y="2737"/>
                    <a:pt x="4427" y="2730"/>
                    <a:pt x="4430" y="2727"/>
                  </a:cubicBezTo>
                  <a:cubicBezTo>
                    <a:pt x="4435" y="2729"/>
                    <a:pt x="4441" y="2730"/>
                    <a:pt x="4441" y="2734"/>
                  </a:cubicBezTo>
                  <a:cubicBezTo>
                    <a:pt x="4445" y="2747"/>
                    <a:pt x="4450" y="2752"/>
                    <a:pt x="4454" y="2752"/>
                  </a:cubicBezTo>
                  <a:cubicBezTo>
                    <a:pt x="4463" y="2752"/>
                    <a:pt x="4472" y="2737"/>
                    <a:pt x="4482" y="2727"/>
                  </a:cubicBezTo>
                  <a:cubicBezTo>
                    <a:pt x="4484" y="2725"/>
                    <a:pt x="4491" y="2722"/>
                    <a:pt x="4495" y="2722"/>
                  </a:cubicBezTo>
                  <a:cubicBezTo>
                    <a:pt x="4496" y="2722"/>
                    <a:pt x="4497" y="2722"/>
                    <a:pt x="4498" y="2723"/>
                  </a:cubicBezTo>
                  <a:cubicBezTo>
                    <a:pt x="4501" y="2723"/>
                    <a:pt x="4504" y="2724"/>
                    <a:pt x="4506" y="2724"/>
                  </a:cubicBezTo>
                  <a:cubicBezTo>
                    <a:pt x="4522" y="2724"/>
                    <a:pt x="4521" y="2708"/>
                    <a:pt x="4525" y="2701"/>
                  </a:cubicBezTo>
                  <a:cubicBezTo>
                    <a:pt x="4532" y="2687"/>
                    <a:pt x="4525" y="2678"/>
                    <a:pt x="4513" y="2678"/>
                  </a:cubicBezTo>
                  <a:cubicBezTo>
                    <a:pt x="4511" y="2678"/>
                    <a:pt x="4509" y="2678"/>
                    <a:pt x="4507" y="2679"/>
                  </a:cubicBezTo>
                  <a:cubicBezTo>
                    <a:pt x="4498" y="2680"/>
                    <a:pt x="4490" y="2681"/>
                    <a:pt x="4482" y="2681"/>
                  </a:cubicBezTo>
                  <a:cubicBezTo>
                    <a:pt x="4442" y="2681"/>
                    <a:pt x="4413" y="2662"/>
                    <a:pt x="4377" y="2658"/>
                  </a:cubicBezTo>
                  <a:lnTo>
                    <a:pt x="4377" y="2658"/>
                  </a:lnTo>
                  <a:cubicBezTo>
                    <a:pt x="4384" y="2669"/>
                    <a:pt x="4390" y="2679"/>
                    <a:pt x="4405" y="2691"/>
                  </a:cubicBezTo>
                  <a:lnTo>
                    <a:pt x="4405" y="2691"/>
                  </a:lnTo>
                  <a:cubicBezTo>
                    <a:pt x="4405" y="2691"/>
                    <a:pt x="4405" y="2691"/>
                    <a:pt x="4405" y="2690"/>
                  </a:cubicBezTo>
                  <a:cubicBezTo>
                    <a:pt x="4411" y="2692"/>
                    <a:pt x="4417" y="2695"/>
                    <a:pt x="4410" y="2695"/>
                  </a:cubicBezTo>
                  <a:cubicBezTo>
                    <a:pt x="4422" y="2704"/>
                    <a:pt x="4420" y="2708"/>
                    <a:pt x="4420" y="2712"/>
                  </a:cubicBezTo>
                  <a:lnTo>
                    <a:pt x="4401" y="2699"/>
                  </a:lnTo>
                  <a:cubicBezTo>
                    <a:pt x="4401" y="2699"/>
                    <a:pt x="4402" y="2697"/>
                    <a:pt x="4403" y="2695"/>
                  </a:cubicBezTo>
                  <a:lnTo>
                    <a:pt x="4403" y="2695"/>
                  </a:lnTo>
                  <a:cubicBezTo>
                    <a:pt x="4396" y="2695"/>
                    <a:pt x="4391" y="2695"/>
                    <a:pt x="4388" y="2695"/>
                  </a:cubicBezTo>
                  <a:cubicBezTo>
                    <a:pt x="4383" y="2695"/>
                    <a:pt x="4380" y="2695"/>
                    <a:pt x="4377" y="2693"/>
                  </a:cubicBezTo>
                  <a:cubicBezTo>
                    <a:pt x="4369" y="2689"/>
                    <a:pt x="4361" y="2682"/>
                    <a:pt x="4354" y="2674"/>
                  </a:cubicBezTo>
                  <a:lnTo>
                    <a:pt x="4377" y="2658"/>
                  </a:lnTo>
                  <a:cubicBezTo>
                    <a:pt x="4372" y="2646"/>
                    <a:pt x="4364" y="2634"/>
                    <a:pt x="4355" y="2618"/>
                  </a:cubicBezTo>
                  <a:lnTo>
                    <a:pt x="4355" y="2618"/>
                  </a:lnTo>
                  <a:cubicBezTo>
                    <a:pt x="4366" y="2621"/>
                    <a:pt x="4378" y="2622"/>
                    <a:pt x="4390" y="2622"/>
                  </a:cubicBezTo>
                  <a:cubicBezTo>
                    <a:pt x="4416" y="2622"/>
                    <a:pt x="4444" y="2616"/>
                    <a:pt x="4470" y="2605"/>
                  </a:cubicBezTo>
                  <a:cubicBezTo>
                    <a:pt x="4478" y="2602"/>
                    <a:pt x="4484" y="2601"/>
                    <a:pt x="4490" y="2601"/>
                  </a:cubicBezTo>
                  <a:cubicBezTo>
                    <a:pt x="4512" y="2601"/>
                    <a:pt x="4524" y="2617"/>
                    <a:pt x="4545" y="2618"/>
                  </a:cubicBezTo>
                  <a:cubicBezTo>
                    <a:pt x="4550" y="2620"/>
                    <a:pt x="4548" y="2639"/>
                    <a:pt x="4547" y="2649"/>
                  </a:cubicBezTo>
                  <a:cubicBezTo>
                    <a:pt x="4544" y="2663"/>
                    <a:pt x="4553" y="2674"/>
                    <a:pt x="4567" y="2674"/>
                  </a:cubicBezTo>
                  <a:cubicBezTo>
                    <a:pt x="4570" y="2674"/>
                    <a:pt x="4572" y="2673"/>
                    <a:pt x="4575" y="2673"/>
                  </a:cubicBezTo>
                  <a:cubicBezTo>
                    <a:pt x="4595" y="2667"/>
                    <a:pt x="4597" y="2655"/>
                    <a:pt x="4586" y="2637"/>
                  </a:cubicBezTo>
                  <a:cubicBezTo>
                    <a:pt x="4573" y="2615"/>
                    <a:pt x="4566" y="2590"/>
                    <a:pt x="4555" y="2567"/>
                  </a:cubicBezTo>
                  <a:cubicBezTo>
                    <a:pt x="4555" y="2564"/>
                    <a:pt x="4563" y="2555"/>
                    <a:pt x="4569" y="2551"/>
                  </a:cubicBezTo>
                  <a:cubicBezTo>
                    <a:pt x="4579" y="2543"/>
                    <a:pt x="4594" y="2539"/>
                    <a:pt x="4600" y="2531"/>
                  </a:cubicBezTo>
                  <a:cubicBezTo>
                    <a:pt x="4611" y="2514"/>
                    <a:pt x="4650" y="2533"/>
                    <a:pt x="4651" y="2505"/>
                  </a:cubicBezTo>
                  <a:cubicBezTo>
                    <a:pt x="4655" y="2505"/>
                    <a:pt x="4658" y="2504"/>
                    <a:pt x="4660" y="2504"/>
                  </a:cubicBezTo>
                  <a:cubicBezTo>
                    <a:pt x="4692" y="2504"/>
                    <a:pt x="4656" y="2535"/>
                    <a:pt x="4675" y="2540"/>
                  </a:cubicBezTo>
                  <a:cubicBezTo>
                    <a:pt x="4679" y="2543"/>
                    <a:pt x="4682" y="2548"/>
                    <a:pt x="4683" y="2551"/>
                  </a:cubicBezTo>
                  <a:cubicBezTo>
                    <a:pt x="4691" y="2567"/>
                    <a:pt x="4669" y="2570"/>
                    <a:pt x="4658" y="2579"/>
                  </a:cubicBezTo>
                  <a:cubicBezTo>
                    <a:pt x="4679" y="2605"/>
                    <a:pt x="4698" y="2633"/>
                    <a:pt x="4747" y="2637"/>
                  </a:cubicBezTo>
                  <a:cubicBezTo>
                    <a:pt x="4752" y="2638"/>
                    <a:pt x="4757" y="2640"/>
                    <a:pt x="4763" y="2640"/>
                  </a:cubicBezTo>
                  <a:cubicBezTo>
                    <a:pt x="4770" y="2640"/>
                    <a:pt x="4777" y="2637"/>
                    <a:pt x="4782" y="2626"/>
                  </a:cubicBezTo>
                  <a:cubicBezTo>
                    <a:pt x="4800" y="2589"/>
                    <a:pt x="4803" y="2589"/>
                    <a:pt x="4850" y="2589"/>
                  </a:cubicBezTo>
                  <a:lnTo>
                    <a:pt x="4910" y="2587"/>
                  </a:lnTo>
                  <a:cubicBezTo>
                    <a:pt x="4914" y="2587"/>
                    <a:pt x="4923" y="2581"/>
                    <a:pt x="4923" y="2581"/>
                  </a:cubicBezTo>
                  <a:cubicBezTo>
                    <a:pt x="4923" y="2577"/>
                    <a:pt x="4920" y="2571"/>
                    <a:pt x="4917" y="2571"/>
                  </a:cubicBezTo>
                  <a:cubicBezTo>
                    <a:pt x="4897" y="2570"/>
                    <a:pt x="4881" y="2568"/>
                    <a:pt x="4860" y="2568"/>
                  </a:cubicBezTo>
                  <a:cubicBezTo>
                    <a:pt x="4854" y="2567"/>
                    <a:pt x="4848" y="2556"/>
                    <a:pt x="4850" y="2552"/>
                  </a:cubicBezTo>
                  <a:cubicBezTo>
                    <a:pt x="4863" y="2534"/>
                    <a:pt x="4903" y="2521"/>
                    <a:pt x="4945" y="2518"/>
                  </a:cubicBezTo>
                  <a:cubicBezTo>
                    <a:pt x="4951" y="2517"/>
                    <a:pt x="4962" y="2511"/>
                    <a:pt x="4963" y="2508"/>
                  </a:cubicBezTo>
                  <a:cubicBezTo>
                    <a:pt x="4963" y="2501"/>
                    <a:pt x="4962" y="2490"/>
                    <a:pt x="4956" y="2490"/>
                  </a:cubicBezTo>
                  <a:cubicBezTo>
                    <a:pt x="4929" y="2487"/>
                    <a:pt x="4925" y="2477"/>
                    <a:pt x="4919" y="2462"/>
                  </a:cubicBezTo>
                  <a:cubicBezTo>
                    <a:pt x="4908" y="2435"/>
                    <a:pt x="4901" y="2427"/>
                    <a:pt x="4876" y="2427"/>
                  </a:cubicBezTo>
                  <a:cubicBezTo>
                    <a:pt x="4866" y="2427"/>
                    <a:pt x="4853" y="2428"/>
                    <a:pt x="4836" y="2430"/>
                  </a:cubicBezTo>
                  <a:cubicBezTo>
                    <a:pt x="4835" y="2430"/>
                    <a:pt x="4834" y="2430"/>
                    <a:pt x="4833" y="2430"/>
                  </a:cubicBezTo>
                  <a:cubicBezTo>
                    <a:pt x="4824" y="2430"/>
                    <a:pt x="4815" y="2425"/>
                    <a:pt x="4807" y="2424"/>
                  </a:cubicBezTo>
                  <a:cubicBezTo>
                    <a:pt x="4816" y="2415"/>
                    <a:pt x="4795" y="2398"/>
                    <a:pt x="4829" y="2396"/>
                  </a:cubicBezTo>
                  <a:cubicBezTo>
                    <a:pt x="4841" y="2395"/>
                    <a:pt x="4853" y="2389"/>
                    <a:pt x="4863" y="2384"/>
                  </a:cubicBezTo>
                  <a:cubicBezTo>
                    <a:pt x="4885" y="2374"/>
                    <a:pt x="4907" y="2355"/>
                    <a:pt x="4926" y="2353"/>
                  </a:cubicBezTo>
                  <a:cubicBezTo>
                    <a:pt x="4962" y="2353"/>
                    <a:pt x="4948" y="2381"/>
                    <a:pt x="4963" y="2395"/>
                  </a:cubicBezTo>
                  <a:cubicBezTo>
                    <a:pt x="4970" y="2399"/>
                    <a:pt x="4982" y="2401"/>
                    <a:pt x="4992" y="2403"/>
                  </a:cubicBezTo>
                  <a:cubicBezTo>
                    <a:pt x="4989" y="2398"/>
                    <a:pt x="4982" y="2392"/>
                    <a:pt x="4985" y="2389"/>
                  </a:cubicBezTo>
                  <a:cubicBezTo>
                    <a:pt x="4991" y="2378"/>
                    <a:pt x="5000" y="2370"/>
                    <a:pt x="5013" y="2364"/>
                  </a:cubicBezTo>
                  <a:cubicBezTo>
                    <a:pt x="5014" y="2363"/>
                    <a:pt x="5016" y="2363"/>
                    <a:pt x="5018" y="2363"/>
                  </a:cubicBezTo>
                  <a:cubicBezTo>
                    <a:pt x="5025" y="2363"/>
                    <a:pt x="5036" y="2366"/>
                    <a:pt x="5044" y="2367"/>
                  </a:cubicBezTo>
                  <a:cubicBezTo>
                    <a:pt x="5051" y="2369"/>
                    <a:pt x="5059" y="2370"/>
                    <a:pt x="5067" y="2370"/>
                  </a:cubicBezTo>
                  <a:cubicBezTo>
                    <a:pt x="5089" y="2370"/>
                    <a:pt x="5112" y="2362"/>
                    <a:pt x="5122" y="2348"/>
                  </a:cubicBezTo>
                  <a:cubicBezTo>
                    <a:pt x="5132" y="2333"/>
                    <a:pt x="5138" y="2317"/>
                    <a:pt x="5147" y="2302"/>
                  </a:cubicBezTo>
                  <a:cubicBezTo>
                    <a:pt x="5203" y="2302"/>
                    <a:pt x="5192" y="2286"/>
                    <a:pt x="5181" y="2270"/>
                  </a:cubicBezTo>
                  <a:cubicBezTo>
                    <a:pt x="5181" y="2270"/>
                    <a:pt x="5194" y="2261"/>
                    <a:pt x="5203" y="2256"/>
                  </a:cubicBezTo>
                  <a:cubicBezTo>
                    <a:pt x="5206" y="2261"/>
                    <a:pt x="5206" y="2267"/>
                    <a:pt x="5210" y="2268"/>
                  </a:cubicBezTo>
                  <a:cubicBezTo>
                    <a:pt x="5220" y="2271"/>
                    <a:pt x="5234" y="2270"/>
                    <a:pt x="5245" y="2271"/>
                  </a:cubicBezTo>
                  <a:lnTo>
                    <a:pt x="5257" y="2270"/>
                  </a:lnTo>
                  <a:cubicBezTo>
                    <a:pt x="5253" y="2265"/>
                    <a:pt x="5247" y="2261"/>
                    <a:pt x="5247" y="2256"/>
                  </a:cubicBezTo>
                  <a:cubicBezTo>
                    <a:pt x="5245" y="2242"/>
                    <a:pt x="5237" y="2231"/>
                    <a:pt x="5217" y="2222"/>
                  </a:cubicBezTo>
                  <a:cubicBezTo>
                    <a:pt x="5217" y="2222"/>
                    <a:pt x="5226" y="2206"/>
                    <a:pt x="5234" y="2206"/>
                  </a:cubicBezTo>
                  <a:cubicBezTo>
                    <a:pt x="5243" y="2205"/>
                    <a:pt x="5254" y="2204"/>
                    <a:pt x="5264" y="2204"/>
                  </a:cubicBezTo>
                  <a:cubicBezTo>
                    <a:pt x="5272" y="2204"/>
                    <a:pt x="5279" y="2204"/>
                    <a:pt x="5282" y="2206"/>
                  </a:cubicBezTo>
                  <a:cubicBezTo>
                    <a:pt x="5300" y="2216"/>
                    <a:pt x="5319" y="2220"/>
                    <a:pt x="5340" y="2220"/>
                  </a:cubicBezTo>
                  <a:cubicBezTo>
                    <a:pt x="5361" y="2220"/>
                    <a:pt x="5384" y="2216"/>
                    <a:pt x="5409" y="2209"/>
                  </a:cubicBezTo>
                  <a:lnTo>
                    <a:pt x="5359" y="2193"/>
                  </a:lnTo>
                  <a:cubicBezTo>
                    <a:pt x="5340" y="2189"/>
                    <a:pt x="5303" y="2161"/>
                    <a:pt x="5312" y="2155"/>
                  </a:cubicBezTo>
                  <a:cubicBezTo>
                    <a:pt x="5332" y="2140"/>
                    <a:pt x="5372" y="2125"/>
                    <a:pt x="5335" y="2109"/>
                  </a:cubicBezTo>
                  <a:cubicBezTo>
                    <a:pt x="5401" y="2071"/>
                    <a:pt x="5344" y="2065"/>
                    <a:pt x="5293" y="2056"/>
                  </a:cubicBezTo>
                  <a:cubicBezTo>
                    <a:pt x="5260" y="2049"/>
                    <a:pt x="5288" y="2040"/>
                    <a:pt x="5300" y="2031"/>
                  </a:cubicBezTo>
                  <a:cubicBezTo>
                    <a:pt x="5290" y="2025"/>
                    <a:pt x="5262" y="2025"/>
                    <a:pt x="5276" y="2014"/>
                  </a:cubicBezTo>
                  <a:cubicBezTo>
                    <a:pt x="5282" y="2008"/>
                    <a:pt x="5289" y="2006"/>
                    <a:pt x="5297" y="2006"/>
                  </a:cubicBezTo>
                  <a:cubicBezTo>
                    <a:pt x="5305" y="2006"/>
                    <a:pt x="5313" y="2009"/>
                    <a:pt x="5320" y="2012"/>
                  </a:cubicBezTo>
                  <a:cubicBezTo>
                    <a:pt x="5351" y="2025"/>
                    <a:pt x="5406" y="2028"/>
                    <a:pt x="5413" y="2055"/>
                  </a:cubicBezTo>
                  <a:cubicBezTo>
                    <a:pt x="5413" y="2059"/>
                    <a:pt x="5437" y="2064"/>
                    <a:pt x="5444" y="2064"/>
                  </a:cubicBezTo>
                  <a:cubicBezTo>
                    <a:pt x="5445" y="2064"/>
                    <a:pt x="5445" y="2064"/>
                    <a:pt x="5446" y="2064"/>
                  </a:cubicBezTo>
                  <a:cubicBezTo>
                    <a:pt x="5461" y="2056"/>
                    <a:pt x="5474" y="2054"/>
                    <a:pt x="5485" y="2054"/>
                  </a:cubicBezTo>
                  <a:cubicBezTo>
                    <a:pt x="5505" y="2054"/>
                    <a:pt x="5520" y="2062"/>
                    <a:pt x="5538" y="2067"/>
                  </a:cubicBezTo>
                  <a:cubicBezTo>
                    <a:pt x="5539" y="2067"/>
                    <a:pt x="5540" y="2067"/>
                    <a:pt x="5541" y="2067"/>
                  </a:cubicBezTo>
                  <a:cubicBezTo>
                    <a:pt x="5548" y="2067"/>
                    <a:pt x="5560" y="2063"/>
                    <a:pt x="5568" y="2061"/>
                  </a:cubicBezTo>
                  <a:cubicBezTo>
                    <a:pt x="5572" y="2059"/>
                    <a:pt x="5576" y="2053"/>
                    <a:pt x="5574" y="2050"/>
                  </a:cubicBezTo>
                  <a:cubicBezTo>
                    <a:pt x="5569" y="2044"/>
                    <a:pt x="5557" y="2040"/>
                    <a:pt x="5556" y="2034"/>
                  </a:cubicBezTo>
                  <a:cubicBezTo>
                    <a:pt x="5555" y="2021"/>
                    <a:pt x="5554" y="2009"/>
                    <a:pt x="5526" y="2009"/>
                  </a:cubicBezTo>
                  <a:cubicBezTo>
                    <a:pt x="5519" y="2009"/>
                    <a:pt x="5510" y="2010"/>
                    <a:pt x="5499" y="2012"/>
                  </a:cubicBezTo>
                  <a:cubicBezTo>
                    <a:pt x="5498" y="2012"/>
                    <a:pt x="5497" y="2012"/>
                    <a:pt x="5496" y="2012"/>
                  </a:cubicBezTo>
                  <a:cubicBezTo>
                    <a:pt x="5492" y="2012"/>
                    <a:pt x="5486" y="2009"/>
                    <a:pt x="5482" y="2008"/>
                  </a:cubicBezTo>
                  <a:cubicBezTo>
                    <a:pt x="5475" y="2005"/>
                    <a:pt x="5465" y="2000"/>
                    <a:pt x="5465" y="1997"/>
                  </a:cubicBezTo>
                  <a:cubicBezTo>
                    <a:pt x="5466" y="1993"/>
                    <a:pt x="5478" y="1987"/>
                    <a:pt x="5487" y="1986"/>
                  </a:cubicBezTo>
                  <a:cubicBezTo>
                    <a:pt x="5500" y="1984"/>
                    <a:pt x="5515" y="1981"/>
                    <a:pt x="5526" y="1981"/>
                  </a:cubicBezTo>
                  <a:cubicBezTo>
                    <a:pt x="5537" y="1981"/>
                    <a:pt x="5546" y="1984"/>
                    <a:pt x="5547" y="1993"/>
                  </a:cubicBezTo>
                  <a:cubicBezTo>
                    <a:pt x="5549" y="2000"/>
                    <a:pt x="5557" y="2003"/>
                    <a:pt x="5569" y="2003"/>
                  </a:cubicBezTo>
                  <a:cubicBezTo>
                    <a:pt x="5575" y="2003"/>
                    <a:pt x="5580" y="2003"/>
                    <a:pt x="5587" y="2002"/>
                  </a:cubicBezTo>
                  <a:cubicBezTo>
                    <a:pt x="5604" y="2000"/>
                    <a:pt x="5625" y="1999"/>
                    <a:pt x="5644" y="1997"/>
                  </a:cubicBezTo>
                  <a:cubicBezTo>
                    <a:pt x="5663" y="1975"/>
                    <a:pt x="5610" y="1981"/>
                    <a:pt x="5600" y="1972"/>
                  </a:cubicBezTo>
                  <a:cubicBezTo>
                    <a:pt x="5596" y="1968"/>
                    <a:pt x="5607" y="1956"/>
                    <a:pt x="5609" y="1955"/>
                  </a:cubicBezTo>
                  <a:cubicBezTo>
                    <a:pt x="5653" y="1952"/>
                    <a:pt x="5675" y="1943"/>
                    <a:pt x="5687" y="1924"/>
                  </a:cubicBezTo>
                  <a:cubicBezTo>
                    <a:pt x="5691" y="1916"/>
                    <a:pt x="5703" y="1911"/>
                    <a:pt x="5720" y="1911"/>
                  </a:cubicBezTo>
                  <a:cubicBezTo>
                    <a:pt x="5727" y="1911"/>
                    <a:pt x="5734" y="1912"/>
                    <a:pt x="5743" y="1914"/>
                  </a:cubicBezTo>
                  <a:cubicBezTo>
                    <a:pt x="5766" y="1918"/>
                    <a:pt x="5784" y="1929"/>
                    <a:pt x="5814" y="1929"/>
                  </a:cubicBezTo>
                  <a:cubicBezTo>
                    <a:pt x="5823" y="1929"/>
                    <a:pt x="5833" y="1928"/>
                    <a:pt x="5844" y="1925"/>
                  </a:cubicBezTo>
                  <a:cubicBezTo>
                    <a:pt x="5860" y="1921"/>
                    <a:pt x="5874" y="1915"/>
                    <a:pt x="5887" y="1911"/>
                  </a:cubicBezTo>
                  <a:cubicBezTo>
                    <a:pt x="5880" y="1906"/>
                    <a:pt x="5874" y="1899"/>
                    <a:pt x="5862" y="1899"/>
                  </a:cubicBezTo>
                  <a:cubicBezTo>
                    <a:pt x="5838" y="1902"/>
                    <a:pt x="5818" y="1903"/>
                    <a:pt x="5793" y="1905"/>
                  </a:cubicBezTo>
                  <a:cubicBezTo>
                    <a:pt x="5784" y="1905"/>
                    <a:pt x="5775" y="1899"/>
                    <a:pt x="5772" y="1894"/>
                  </a:cubicBezTo>
                  <a:cubicBezTo>
                    <a:pt x="5768" y="1887"/>
                    <a:pt x="5773" y="1885"/>
                    <a:pt x="5785" y="1885"/>
                  </a:cubicBezTo>
                  <a:cubicBezTo>
                    <a:pt x="5789" y="1885"/>
                    <a:pt x="5793" y="1885"/>
                    <a:pt x="5797" y="1886"/>
                  </a:cubicBezTo>
                  <a:cubicBezTo>
                    <a:pt x="5800" y="1886"/>
                    <a:pt x="5804" y="1886"/>
                    <a:pt x="5808" y="1886"/>
                  </a:cubicBezTo>
                  <a:cubicBezTo>
                    <a:pt x="5820" y="1886"/>
                    <a:pt x="5833" y="1884"/>
                    <a:pt x="5844" y="1881"/>
                  </a:cubicBezTo>
                  <a:cubicBezTo>
                    <a:pt x="5856" y="1878"/>
                    <a:pt x="5865" y="1871"/>
                    <a:pt x="5875" y="1866"/>
                  </a:cubicBezTo>
                  <a:cubicBezTo>
                    <a:pt x="5868" y="1864"/>
                    <a:pt x="5860" y="1860"/>
                    <a:pt x="5853" y="1860"/>
                  </a:cubicBezTo>
                  <a:cubicBezTo>
                    <a:pt x="5852" y="1860"/>
                    <a:pt x="5851" y="1860"/>
                    <a:pt x="5850" y="1861"/>
                  </a:cubicBezTo>
                  <a:cubicBezTo>
                    <a:pt x="5834" y="1863"/>
                    <a:pt x="5818" y="1865"/>
                    <a:pt x="5806" y="1865"/>
                  </a:cubicBezTo>
                  <a:cubicBezTo>
                    <a:pt x="5788" y="1865"/>
                    <a:pt x="5777" y="1861"/>
                    <a:pt x="5782" y="1847"/>
                  </a:cubicBezTo>
                  <a:cubicBezTo>
                    <a:pt x="5765" y="1844"/>
                    <a:pt x="5725" y="1840"/>
                    <a:pt x="5762" y="1830"/>
                  </a:cubicBezTo>
                  <a:cubicBezTo>
                    <a:pt x="5800" y="1820"/>
                    <a:pt x="5843" y="1807"/>
                    <a:pt x="5889" y="1807"/>
                  </a:cubicBezTo>
                  <a:cubicBezTo>
                    <a:pt x="5898" y="1807"/>
                    <a:pt x="5908" y="1808"/>
                    <a:pt x="5918" y="1809"/>
                  </a:cubicBezTo>
                  <a:cubicBezTo>
                    <a:pt x="5927" y="1809"/>
                    <a:pt x="5946" y="1803"/>
                    <a:pt x="5960" y="1802"/>
                  </a:cubicBezTo>
                  <a:cubicBezTo>
                    <a:pt x="5958" y="1797"/>
                    <a:pt x="5960" y="1791"/>
                    <a:pt x="5953" y="1791"/>
                  </a:cubicBezTo>
                  <a:cubicBezTo>
                    <a:pt x="5928" y="1786"/>
                    <a:pt x="5938" y="1778"/>
                    <a:pt x="5960" y="1772"/>
                  </a:cubicBezTo>
                  <a:cubicBezTo>
                    <a:pt x="5963" y="1772"/>
                    <a:pt x="5966" y="1771"/>
                    <a:pt x="5970" y="1771"/>
                  </a:cubicBezTo>
                  <a:cubicBezTo>
                    <a:pt x="5980" y="1771"/>
                    <a:pt x="5994" y="1774"/>
                    <a:pt x="6005" y="1774"/>
                  </a:cubicBezTo>
                  <a:cubicBezTo>
                    <a:pt x="6017" y="1765"/>
                    <a:pt x="6030" y="1755"/>
                    <a:pt x="6047" y="1755"/>
                  </a:cubicBezTo>
                  <a:cubicBezTo>
                    <a:pt x="6054" y="1755"/>
                    <a:pt x="6061" y="1757"/>
                    <a:pt x="6069" y="1761"/>
                  </a:cubicBezTo>
                  <a:cubicBezTo>
                    <a:pt x="6077" y="1764"/>
                    <a:pt x="6078" y="1772"/>
                    <a:pt x="6091" y="1772"/>
                  </a:cubicBezTo>
                  <a:cubicBezTo>
                    <a:pt x="6095" y="1772"/>
                    <a:pt x="6100" y="1771"/>
                    <a:pt x="6106" y="1769"/>
                  </a:cubicBezTo>
                  <a:cubicBezTo>
                    <a:pt x="6122" y="1765"/>
                    <a:pt x="6146" y="1752"/>
                    <a:pt x="6143" y="1747"/>
                  </a:cubicBezTo>
                  <a:cubicBezTo>
                    <a:pt x="6131" y="1725"/>
                    <a:pt x="6199" y="1727"/>
                    <a:pt x="6216" y="1713"/>
                  </a:cubicBezTo>
                  <a:cubicBezTo>
                    <a:pt x="6216" y="1713"/>
                    <a:pt x="6240" y="1712"/>
                    <a:pt x="6252" y="1710"/>
                  </a:cubicBezTo>
                  <a:lnTo>
                    <a:pt x="6234" y="1703"/>
                  </a:lnTo>
                  <a:lnTo>
                    <a:pt x="6181" y="1687"/>
                  </a:lnTo>
                  <a:cubicBezTo>
                    <a:pt x="6175" y="1685"/>
                    <a:pt x="6177" y="1677"/>
                    <a:pt x="6181" y="1675"/>
                  </a:cubicBezTo>
                  <a:cubicBezTo>
                    <a:pt x="6212" y="1667"/>
                    <a:pt x="6237" y="1649"/>
                    <a:pt x="6279" y="1649"/>
                  </a:cubicBezTo>
                  <a:cubicBezTo>
                    <a:pt x="6284" y="1649"/>
                    <a:pt x="6290" y="1649"/>
                    <a:pt x="6296" y="1650"/>
                  </a:cubicBezTo>
                  <a:cubicBezTo>
                    <a:pt x="6297" y="1650"/>
                    <a:pt x="6299" y="1650"/>
                    <a:pt x="6301" y="1650"/>
                  </a:cubicBezTo>
                  <a:cubicBezTo>
                    <a:pt x="6322" y="1650"/>
                    <a:pt x="6357" y="1642"/>
                    <a:pt x="6389" y="1638"/>
                  </a:cubicBezTo>
                  <a:cubicBezTo>
                    <a:pt x="6377" y="1627"/>
                    <a:pt x="6369" y="1615"/>
                    <a:pt x="6342" y="1608"/>
                  </a:cubicBezTo>
                  <a:cubicBezTo>
                    <a:pt x="6297" y="1593"/>
                    <a:pt x="6278" y="1571"/>
                    <a:pt x="6250" y="1553"/>
                  </a:cubicBezTo>
                  <a:cubicBezTo>
                    <a:pt x="6239" y="1546"/>
                    <a:pt x="6264" y="1538"/>
                    <a:pt x="6289" y="1534"/>
                  </a:cubicBezTo>
                  <a:cubicBezTo>
                    <a:pt x="6306" y="1531"/>
                    <a:pt x="6328" y="1527"/>
                    <a:pt x="6342" y="1527"/>
                  </a:cubicBezTo>
                  <a:cubicBezTo>
                    <a:pt x="6345" y="1527"/>
                    <a:pt x="6348" y="1527"/>
                    <a:pt x="6351" y="1527"/>
                  </a:cubicBezTo>
                  <a:cubicBezTo>
                    <a:pt x="6378" y="1527"/>
                    <a:pt x="6392" y="1521"/>
                    <a:pt x="6408" y="1510"/>
                  </a:cubicBezTo>
                  <a:cubicBezTo>
                    <a:pt x="6431" y="1496"/>
                    <a:pt x="6458" y="1481"/>
                    <a:pt x="6486" y="1468"/>
                  </a:cubicBezTo>
                  <a:cubicBezTo>
                    <a:pt x="6490" y="1465"/>
                    <a:pt x="6512" y="1465"/>
                    <a:pt x="6525" y="1463"/>
                  </a:cubicBezTo>
                  <a:cubicBezTo>
                    <a:pt x="6515" y="1460"/>
                    <a:pt x="6509" y="1459"/>
                    <a:pt x="6497" y="1457"/>
                  </a:cubicBezTo>
                  <a:cubicBezTo>
                    <a:pt x="6468" y="1454"/>
                    <a:pt x="6470" y="1444"/>
                    <a:pt x="6493" y="1441"/>
                  </a:cubicBezTo>
                  <a:cubicBezTo>
                    <a:pt x="6593" y="1431"/>
                    <a:pt x="6559" y="1421"/>
                    <a:pt x="6552" y="1409"/>
                  </a:cubicBezTo>
                  <a:cubicBezTo>
                    <a:pt x="6548" y="1403"/>
                    <a:pt x="6535" y="1401"/>
                    <a:pt x="6520" y="1401"/>
                  </a:cubicBezTo>
                  <a:cubicBezTo>
                    <a:pt x="6505" y="1401"/>
                    <a:pt x="6488" y="1402"/>
                    <a:pt x="6472" y="1403"/>
                  </a:cubicBezTo>
                  <a:cubicBezTo>
                    <a:pt x="6437" y="1403"/>
                    <a:pt x="6458" y="1394"/>
                    <a:pt x="6470" y="1387"/>
                  </a:cubicBezTo>
                  <a:cubicBezTo>
                    <a:pt x="6486" y="1376"/>
                    <a:pt x="6516" y="1368"/>
                    <a:pt x="6540" y="1368"/>
                  </a:cubicBezTo>
                  <a:cubicBezTo>
                    <a:pt x="6542" y="1368"/>
                    <a:pt x="6544" y="1368"/>
                    <a:pt x="6546" y="1368"/>
                  </a:cubicBezTo>
                  <a:cubicBezTo>
                    <a:pt x="6556" y="1369"/>
                    <a:pt x="6564" y="1371"/>
                    <a:pt x="6574" y="1371"/>
                  </a:cubicBezTo>
                  <a:cubicBezTo>
                    <a:pt x="6582" y="1371"/>
                    <a:pt x="6590" y="1369"/>
                    <a:pt x="6600" y="1365"/>
                  </a:cubicBezTo>
                  <a:cubicBezTo>
                    <a:pt x="6626" y="1354"/>
                    <a:pt x="6620" y="1352"/>
                    <a:pt x="6603" y="1352"/>
                  </a:cubicBezTo>
                  <a:cubicBezTo>
                    <a:pt x="6595" y="1352"/>
                    <a:pt x="6586" y="1353"/>
                    <a:pt x="6577" y="1353"/>
                  </a:cubicBezTo>
                  <a:cubicBezTo>
                    <a:pt x="6565" y="1353"/>
                    <a:pt x="6558" y="1352"/>
                    <a:pt x="6550" y="1350"/>
                  </a:cubicBezTo>
                  <a:cubicBezTo>
                    <a:pt x="6500" y="1338"/>
                    <a:pt x="6540" y="1310"/>
                    <a:pt x="6533" y="1291"/>
                  </a:cubicBezTo>
                  <a:cubicBezTo>
                    <a:pt x="6527" y="1278"/>
                    <a:pt x="6596" y="1268"/>
                    <a:pt x="6600" y="1254"/>
                  </a:cubicBezTo>
                  <a:cubicBezTo>
                    <a:pt x="6603" y="1244"/>
                    <a:pt x="6658" y="1229"/>
                    <a:pt x="6700" y="1226"/>
                  </a:cubicBezTo>
                  <a:cubicBezTo>
                    <a:pt x="6743" y="1222"/>
                    <a:pt x="6756" y="1215"/>
                    <a:pt x="6773" y="1204"/>
                  </a:cubicBezTo>
                  <a:cubicBezTo>
                    <a:pt x="6784" y="1197"/>
                    <a:pt x="6781" y="1194"/>
                    <a:pt x="6771" y="1194"/>
                  </a:cubicBezTo>
                  <a:cubicBezTo>
                    <a:pt x="6765" y="1194"/>
                    <a:pt x="6756" y="1195"/>
                    <a:pt x="6745" y="1197"/>
                  </a:cubicBezTo>
                  <a:cubicBezTo>
                    <a:pt x="6732" y="1199"/>
                    <a:pt x="6724" y="1199"/>
                    <a:pt x="6718" y="1199"/>
                  </a:cubicBezTo>
                  <a:cubicBezTo>
                    <a:pt x="6693" y="1199"/>
                    <a:pt x="6720" y="1187"/>
                    <a:pt x="6736" y="1179"/>
                  </a:cubicBezTo>
                  <a:cubicBezTo>
                    <a:pt x="6755" y="1172"/>
                    <a:pt x="6768" y="1170"/>
                    <a:pt x="6778" y="1170"/>
                  </a:cubicBezTo>
                  <a:cubicBezTo>
                    <a:pt x="6787" y="1170"/>
                    <a:pt x="6794" y="1171"/>
                    <a:pt x="6802" y="1172"/>
                  </a:cubicBezTo>
                  <a:cubicBezTo>
                    <a:pt x="6805" y="1173"/>
                    <a:pt x="6810" y="1173"/>
                    <a:pt x="6814" y="1173"/>
                  </a:cubicBezTo>
                  <a:cubicBezTo>
                    <a:pt x="6828" y="1173"/>
                    <a:pt x="6845" y="1169"/>
                    <a:pt x="6856" y="1160"/>
                  </a:cubicBezTo>
                  <a:cubicBezTo>
                    <a:pt x="6849" y="1160"/>
                    <a:pt x="6845" y="1157"/>
                    <a:pt x="6845" y="1157"/>
                  </a:cubicBezTo>
                  <a:cubicBezTo>
                    <a:pt x="6852" y="1156"/>
                    <a:pt x="6865" y="1153"/>
                    <a:pt x="6865" y="1153"/>
                  </a:cubicBezTo>
                  <a:lnTo>
                    <a:pt x="6865" y="1153"/>
                  </a:lnTo>
                  <a:cubicBezTo>
                    <a:pt x="6865" y="1153"/>
                    <a:pt x="6864" y="1157"/>
                    <a:pt x="6864" y="1160"/>
                  </a:cubicBezTo>
                  <a:lnTo>
                    <a:pt x="6864" y="1160"/>
                  </a:lnTo>
                  <a:cubicBezTo>
                    <a:pt x="6880" y="1159"/>
                    <a:pt x="6894" y="1157"/>
                    <a:pt x="6905" y="1157"/>
                  </a:cubicBezTo>
                  <a:cubicBezTo>
                    <a:pt x="6908" y="1157"/>
                    <a:pt x="6910" y="1157"/>
                    <a:pt x="6912" y="1157"/>
                  </a:cubicBezTo>
                  <a:lnTo>
                    <a:pt x="7008" y="1168"/>
                  </a:lnTo>
                  <a:cubicBezTo>
                    <a:pt x="7011" y="1168"/>
                    <a:pt x="7014" y="1168"/>
                    <a:pt x="7017" y="1168"/>
                  </a:cubicBezTo>
                  <a:cubicBezTo>
                    <a:pt x="7041" y="1168"/>
                    <a:pt x="7069" y="1158"/>
                    <a:pt x="7095" y="1150"/>
                  </a:cubicBezTo>
                  <a:cubicBezTo>
                    <a:pt x="7089" y="1148"/>
                    <a:pt x="7079" y="1147"/>
                    <a:pt x="7077" y="1144"/>
                  </a:cubicBezTo>
                  <a:cubicBezTo>
                    <a:pt x="7076" y="1141"/>
                    <a:pt x="7076" y="1135"/>
                    <a:pt x="7083" y="1129"/>
                  </a:cubicBezTo>
                  <a:cubicBezTo>
                    <a:pt x="7097" y="1120"/>
                    <a:pt x="7094" y="1115"/>
                    <a:pt x="7079" y="1115"/>
                  </a:cubicBezTo>
                  <a:cubicBezTo>
                    <a:pt x="7073" y="1115"/>
                    <a:pt x="7065" y="1116"/>
                    <a:pt x="7055" y="1118"/>
                  </a:cubicBezTo>
                  <a:cubicBezTo>
                    <a:pt x="7067" y="1096"/>
                    <a:pt x="7121" y="1090"/>
                    <a:pt x="7160" y="1079"/>
                  </a:cubicBezTo>
                  <a:cubicBezTo>
                    <a:pt x="7187" y="1071"/>
                    <a:pt x="7214" y="1063"/>
                    <a:pt x="7192" y="1060"/>
                  </a:cubicBezTo>
                  <a:cubicBezTo>
                    <a:pt x="7177" y="1057"/>
                    <a:pt x="7167" y="1053"/>
                    <a:pt x="7148" y="1051"/>
                  </a:cubicBezTo>
                  <a:cubicBezTo>
                    <a:pt x="7079" y="1050"/>
                    <a:pt x="7057" y="1034"/>
                    <a:pt x="7030" y="1019"/>
                  </a:cubicBezTo>
                  <a:cubicBezTo>
                    <a:pt x="7024" y="1016"/>
                    <a:pt x="7020" y="1013"/>
                    <a:pt x="7017" y="1012"/>
                  </a:cubicBezTo>
                  <a:cubicBezTo>
                    <a:pt x="6987" y="1019"/>
                    <a:pt x="6970" y="1022"/>
                    <a:pt x="6952" y="1025"/>
                  </a:cubicBezTo>
                  <a:lnTo>
                    <a:pt x="6955" y="1020"/>
                  </a:lnTo>
                  <a:lnTo>
                    <a:pt x="7001" y="1012"/>
                  </a:lnTo>
                  <a:lnTo>
                    <a:pt x="7017" y="1012"/>
                  </a:lnTo>
                  <a:cubicBezTo>
                    <a:pt x="7021" y="1000"/>
                    <a:pt x="7026" y="991"/>
                    <a:pt x="7034" y="981"/>
                  </a:cubicBezTo>
                  <a:cubicBezTo>
                    <a:pt x="7037" y="978"/>
                    <a:pt x="7059" y="968"/>
                    <a:pt x="7064" y="968"/>
                  </a:cubicBezTo>
                  <a:cubicBezTo>
                    <a:pt x="7080" y="965"/>
                    <a:pt x="7102" y="961"/>
                    <a:pt x="7110" y="961"/>
                  </a:cubicBezTo>
                  <a:cubicBezTo>
                    <a:pt x="7111" y="961"/>
                    <a:pt x="7112" y="961"/>
                    <a:pt x="7112" y="962"/>
                  </a:cubicBezTo>
                  <a:cubicBezTo>
                    <a:pt x="7122" y="970"/>
                    <a:pt x="7122" y="982"/>
                    <a:pt x="7160" y="982"/>
                  </a:cubicBezTo>
                  <a:cubicBezTo>
                    <a:pt x="7167" y="982"/>
                    <a:pt x="7176" y="982"/>
                    <a:pt x="7186" y="981"/>
                  </a:cubicBezTo>
                  <a:cubicBezTo>
                    <a:pt x="7196" y="981"/>
                    <a:pt x="7195" y="985"/>
                    <a:pt x="7195" y="990"/>
                  </a:cubicBezTo>
                  <a:cubicBezTo>
                    <a:pt x="7193" y="994"/>
                    <a:pt x="7187" y="1000"/>
                    <a:pt x="7185" y="1006"/>
                  </a:cubicBezTo>
                  <a:lnTo>
                    <a:pt x="7258" y="981"/>
                  </a:lnTo>
                  <a:cubicBezTo>
                    <a:pt x="7270" y="976"/>
                    <a:pt x="7283" y="972"/>
                    <a:pt x="7298" y="966"/>
                  </a:cubicBezTo>
                  <a:cubicBezTo>
                    <a:pt x="7317" y="960"/>
                    <a:pt x="7345" y="953"/>
                    <a:pt x="7352" y="950"/>
                  </a:cubicBezTo>
                  <a:cubicBezTo>
                    <a:pt x="7361" y="944"/>
                    <a:pt x="7359" y="942"/>
                    <a:pt x="7353" y="942"/>
                  </a:cubicBezTo>
                  <a:cubicBezTo>
                    <a:pt x="7343" y="942"/>
                    <a:pt x="7321" y="947"/>
                    <a:pt x="7308" y="948"/>
                  </a:cubicBezTo>
                  <a:cubicBezTo>
                    <a:pt x="7269" y="954"/>
                    <a:pt x="7239" y="957"/>
                    <a:pt x="7217" y="957"/>
                  </a:cubicBezTo>
                  <a:cubicBezTo>
                    <a:pt x="7182" y="957"/>
                    <a:pt x="7170" y="949"/>
                    <a:pt x="7179" y="934"/>
                  </a:cubicBezTo>
                  <a:cubicBezTo>
                    <a:pt x="7185" y="923"/>
                    <a:pt x="7218" y="912"/>
                    <a:pt x="7264" y="904"/>
                  </a:cubicBezTo>
                  <a:cubicBezTo>
                    <a:pt x="7286" y="900"/>
                    <a:pt x="7300" y="897"/>
                    <a:pt x="7305" y="897"/>
                  </a:cubicBezTo>
                  <a:cubicBezTo>
                    <a:pt x="7314" y="897"/>
                    <a:pt x="7303" y="904"/>
                    <a:pt x="7277" y="919"/>
                  </a:cubicBezTo>
                  <a:cubicBezTo>
                    <a:pt x="7268" y="925"/>
                    <a:pt x="7280" y="926"/>
                    <a:pt x="7283" y="929"/>
                  </a:cubicBezTo>
                  <a:cubicBezTo>
                    <a:pt x="7355" y="916"/>
                    <a:pt x="7326" y="904"/>
                    <a:pt x="7380" y="891"/>
                  </a:cubicBezTo>
                  <a:cubicBezTo>
                    <a:pt x="7429" y="876"/>
                    <a:pt x="7474" y="863"/>
                    <a:pt x="7516" y="851"/>
                  </a:cubicBezTo>
                  <a:cubicBezTo>
                    <a:pt x="7529" y="847"/>
                    <a:pt x="7538" y="841"/>
                    <a:pt x="7549" y="835"/>
                  </a:cubicBezTo>
                  <a:lnTo>
                    <a:pt x="7549" y="835"/>
                  </a:lnTo>
                  <a:cubicBezTo>
                    <a:pt x="7532" y="838"/>
                    <a:pt x="7514" y="838"/>
                    <a:pt x="7496" y="842"/>
                  </a:cubicBezTo>
                  <a:cubicBezTo>
                    <a:pt x="7455" y="854"/>
                    <a:pt x="7420" y="865"/>
                    <a:pt x="7377" y="876"/>
                  </a:cubicBezTo>
                  <a:cubicBezTo>
                    <a:pt x="7332" y="887"/>
                    <a:pt x="7298" y="893"/>
                    <a:pt x="7273" y="893"/>
                  </a:cubicBezTo>
                  <a:cubicBezTo>
                    <a:pt x="7253" y="893"/>
                    <a:pt x="7240" y="889"/>
                    <a:pt x="7233" y="882"/>
                  </a:cubicBezTo>
                  <a:cubicBezTo>
                    <a:pt x="7224" y="873"/>
                    <a:pt x="7240" y="866"/>
                    <a:pt x="7318" y="841"/>
                  </a:cubicBezTo>
                  <a:cubicBezTo>
                    <a:pt x="7340" y="834"/>
                    <a:pt x="7370" y="823"/>
                    <a:pt x="7374" y="819"/>
                  </a:cubicBezTo>
                  <a:cubicBezTo>
                    <a:pt x="7389" y="806"/>
                    <a:pt x="7429" y="794"/>
                    <a:pt x="7470" y="781"/>
                  </a:cubicBezTo>
                  <a:cubicBezTo>
                    <a:pt x="7486" y="775"/>
                    <a:pt x="7508" y="769"/>
                    <a:pt x="7529" y="763"/>
                  </a:cubicBezTo>
                  <a:cubicBezTo>
                    <a:pt x="7539" y="762"/>
                    <a:pt x="7552" y="760"/>
                    <a:pt x="7563" y="759"/>
                  </a:cubicBezTo>
                  <a:cubicBezTo>
                    <a:pt x="7574" y="751"/>
                    <a:pt x="7580" y="745"/>
                    <a:pt x="7598" y="738"/>
                  </a:cubicBezTo>
                  <a:cubicBezTo>
                    <a:pt x="7613" y="732"/>
                    <a:pt x="7642" y="725"/>
                    <a:pt x="7664" y="719"/>
                  </a:cubicBezTo>
                  <a:cubicBezTo>
                    <a:pt x="7736" y="703"/>
                    <a:pt x="7808" y="687"/>
                    <a:pt x="7886" y="659"/>
                  </a:cubicBezTo>
                  <a:lnTo>
                    <a:pt x="7886" y="659"/>
                  </a:lnTo>
                  <a:cubicBezTo>
                    <a:pt x="7805" y="676"/>
                    <a:pt x="7729" y="689"/>
                    <a:pt x="7636" y="717"/>
                  </a:cubicBezTo>
                  <a:cubicBezTo>
                    <a:pt x="7623" y="720"/>
                    <a:pt x="7608" y="722"/>
                    <a:pt x="7595" y="723"/>
                  </a:cubicBezTo>
                  <a:cubicBezTo>
                    <a:pt x="7611" y="719"/>
                    <a:pt x="7626" y="714"/>
                    <a:pt x="7642" y="709"/>
                  </a:cubicBezTo>
                  <a:cubicBezTo>
                    <a:pt x="7689" y="697"/>
                    <a:pt x="7679" y="697"/>
                    <a:pt x="7666" y="695"/>
                  </a:cubicBezTo>
                  <a:cubicBezTo>
                    <a:pt x="7652" y="695"/>
                    <a:pt x="7639" y="697"/>
                    <a:pt x="7617" y="697"/>
                  </a:cubicBezTo>
                  <a:cubicBezTo>
                    <a:pt x="7710" y="672"/>
                    <a:pt x="7776" y="656"/>
                    <a:pt x="7842" y="638"/>
                  </a:cubicBezTo>
                  <a:cubicBezTo>
                    <a:pt x="7891" y="625"/>
                    <a:pt x="7938" y="610"/>
                    <a:pt x="7951" y="597"/>
                  </a:cubicBezTo>
                  <a:cubicBezTo>
                    <a:pt x="7960" y="589"/>
                    <a:pt x="7957" y="582"/>
                    <a:pt x="7942" y="582"/>
                  </a:cubicBezTo>
                  <a:cubicBezTo>
                    <a:pt x="7941" y="582"/>
                    <a:pt x="7940" y="582"/>
                    <a:pt x="7939" y="582"/>
                  </a:cubicBezTo>
                  <a:cubicBezTo>
                    <a:pt x="7922" y="582"/>
                    <a:pt x="7889" y="590"/>
                    <a:pt x="7869" y="604"/>
                  </a:cubicBezTo>
                  <a:cubicBezTo>
                    <a:pt x="7863" y="607"/>
                    <a:pt x="7861" y="611"/>
                    <a:pt x="7852" y="614"/>
                  </a:cubicBezTo>
                  <a:cubicBezTo>
                    <a:pt x="7835" y="620"/>
                    <a:pt x="7811" y="628"/>
                    <a:pt x="7789" y="635"/>
                  </a:cubicBezTo>
                  <a:cubicBezTo>
                    <a:pt x="7791" y="631"/>
                    <a:pt x="7785" y="628"/>
                    <a:pt x="7795" y="623"/>
                  </a:cubicBezTo>
                  <a:cubicBezTo>
                    <a:pt x="7807" y="617"/>
                    <a:pt x="7832" y="604"/>
                    <a:pt x="7854" y="595"/>
                  </a:cubicBezTo>
                  <a:lnTo>
                    <a:pt x="7854" y="595"/>
                  </a:lnTo>
                  <a:cubicBezTo>
                    <a:pt x="7826" y="601"/>
                    <a:pt x="7798" y="606"/>
                    <a:pt x="7772" y="611"/>
                  </a:cubicBezTo>
                  <a:cubicBezTo>
                    <a:pt x="7739" y="620"/>
                    <a:pt x="7711" y="629"/>
                    <a:pt x="7680" y="638"/>
                  </a:cubicBezTo>
                  <a:cubicBezTo>
                    <a:pt x="7661" y="644"/>
                    <a:pt x="7641" y="650"/>
                    <a:pt x="7620" y="656"/>
                  </a:cubicBezTo>
                  <a:cubicBezTo>
                    <a:pt x="7636" y="648"/>
                    <a:pt x="7648" y="642"/>
                    <a:pt x="7670" y="632"/>
                  </a:cubicBezTo>
                  <a:cubicBezTo>
                    <a:pt x="7729" y="609"/>
                    <a:pt x="7792" y="591"/>
                    <a:pt x="7855" y="578"/>
                  </a:cubicBezTo>
                  <a:cubicBezTo>
                    <a:pt x="7891" y="570"/>
                    <a:pt x="7928" y="561"/>
                    <a:pt x="7958" y="556"/>
                  </a:cubicBezTo>
                  <a:cubicBezTo>
                    <a:pt x="7935" y="553"/>
                    <a:pt x="7913" y="551"/>
                    <a:pt x="7891" y="548"/>
                  </a:cubicBezTo>
                  <a:cubicBezTo>
                    <a:pt x="7988" y="514"/>
                    <a:pt x="8064" y="482"/>
                    <a:pt x="8128" y="479"/>
                  </a:cubicBezTo>
                  <a:cubicBezTo>
                    <a:pt x="8136" y="479"/>
                    <a:pt x="8191" y="464"/>
                    <a:pt x="8200" y="460"/>
                  </a:cubicBezTo>
                  <a:cubicBezTo>
                    <a:pt x="8220" y="451"/>
                    <a:pt x="8241" y="438"/>
                    <a:pt x="8235" y="435"/>
                  </a:cubicBezTo>
                  <a:cubicBezTo>
                    <a:pt x="8220" y="431"/>
                    <a:pt x="8189" y="431"/>
                    <a:pt x="8172" y="429"/>
                  </a:cubicBezTo>
                  <a:cubicBezTo>
                    <a:pt x="8107" y="450"/>
                    <a:pt x="8063" y="464"/>
                    <a:pt x="8017" y="479"/>
                  </a:cubicBezTo>
                  <a:lnTo>
                    <a:pt x="8042" y="454"/>
                  </a:lnTo>
                  <a:cubicBezTo>
                    <a:pt x="8053" y="447"/>
                    <a:pt x="8061" y="441"/>
                    <a:pt x="8078" y="431"/>
                  </a:cubicBezTo>
                  <a:lnTo>
                    <a:pt x="8078" y="431"/>
                  </a:lnTo>
                  <a:cubicBezTo>
                    <a:pt x="7950" y="466"/>
                    <a:pt x="7854" y="481"/>
                    <a:pt x="7720" y="526"/>
                  </a:cubicBezTo>
                  <a:cubicBezTo>
                    <a:pt x="7714" y="527"/>
                    <a:pt x="7695" y="530"/>
                    <a:pt x="7688" y="530"/>
                  </a:cubicBezTo>
                  <a:cubicBezTo>
                    <a:pt x="7685" y="530"/>
                    <a:pt x="7684" y="530"/>
                    <a:pt x="7685" y="529"/>
                  </a:cubicBezTo>
                  <a:cubicBezTo>
                    <a:pt x="7698" y="514"/>
                    <a:pt x="7751" y="495"/>
                    <a:pt x="7817" y="478"/>
                  </a:cubicBezTo>
                  <a:lnTo>
                    <a:pt x="7997" y="432"/>
                  </a:lnTo>
                  <a:lnTo>
                    <a:pt x="8053" y="413"/>
                  </a:lnTo>
                  <a:cubicBezTo>
                    <a:pt x="8048" y="412"/>
                    <a:pt x="8049" y="408"/>
                    <a:pt x="8043" y="408"/>
                  </a:cubicBezTo>
                  <a:cubicBezTo>
                    <a:pt x="8041" y="408"/>
                    <a:pt x="8039" y="409"/>
                    <a:pt x="8035" y="410"/>
                  </a:cubicBezTo>
                  <a:cubicBezTo>
                    <a:pt x="8018" y="413"/>
                    <a:pt x="8009" y="415"/>
                    <a:pt x="8005" y="415"/>
                  </a:cubicBezTo>
                  <a:cubicBezTo>
                    <a:pt x="7995" y="415"/>
                    <a:pt x="8026" y="404"/>
                    <a:pt x="8048" y="397"/>
                  </a:cubicBezTo>
                  <a:cubicBezTo>
                    <a:pt x="8079" y="386"/>
                    <a:pt x="8120" y="373"/>
                    <a:pt x="8147" y="367"/>
                  </a:cubicBezTo>
                  <a:cubicBezTo>
                    <a:pt x="8239" y="347"/>
                    <a:pt x="8309" y="320"/>
                    <a:pt x="8364" y="294"/>
                  </a:cubicBezTo>
                  <a:lnTo>
                    <a:pt x="8367" y="289"/>
                  </a:lnTo>
                  <a:cubicBezTo>
                    <a:pt x="8367" y="283"/>
                    <a:pt x="8364" y="276"/>
                    <a:pt x="8340" y="276"/>
                  </a:cubicBezTo>
                  <a:cubicBezTo>
                    <a:pt x="8334" y="276"/>
                    <a:pt x="8328" y="277"/>
                    <a:pt x="8320" y="278"/>
                  </a:cubicBezTo>
                  <a:cubicBezTo>
                    <a:pt x="8304" y="279"/>
                    <a:pt x="8293" y="279"/>
                    <a:pt x="8285" y="279"/>
                  </a:cubicBezTo>
                  <a:cubicBezTo>
                    <a:pt x="8254" y="279"/>
                    <a:pt x="8304" y="267"/>
                    <a:pt x="8345" y="255"/>
                  </a:cubicBezTo>
                  <a:lnTo>
                    <a:pt x="8370" y="247"/>
                  </a:lnTo>
                  <a:lnTo>
                    <a:pt x="8370" y="247"/>
                  </a:lnTo>
                  <a:cubicBezTo>
                    <a:pt x="8326" y="254"/>
                    <a:pt x="8276" y="263"/>
                    <a:pt x="8238" y="270"/>
                  </a:cubicBezTo>
                  <a:cubicBezTo>
                    <a:pt x="8235" y="271"/>
                    <a:pt x="8233" y="271"/>
                    <a:pt x="8231" y="271"/>
                  </a:cubicBezTo>
                  <a:cubicBezTo>
                    <a:pt x="8223" y="271"/>
                    <a:pt x="8220" y="267"/>
                    <a:pt x="8213" y="266"/>
                  </a:cubicBezTo>
                  <a:lnTo>
                    <a:pt x="8122" y="295"/>
                  </a:lnTo>
                  <a:lnTo>
                    <a:pt x="8057" y="314"/>
                  </a:lnTo>
                  <a:cubicBezTo>
                    <a:pt x="8044" y="319"/>
                    <a:pt x="8016" y="323"/>
                    <a:pt x="8008" y="323"/>
                  </a:cubicBezTo>
                  <a:cubicBezTo>
                    <a:pt x="8000" y="323"/>
                    <a:pt x="8001" y="319"/>
                    <a:pt x="8008" y="316"/>
                  </a:cubicBezTo>
                  <a:cubicBezTo>
                    <a:pt x="8053" y="304"/>
                    <a:pt x="8106" y="289"/>
                    <a:pt x="8097" y="283"/>
                  </a:cubicBezTo>
                  <a:cubicBezTo>
                    <a:pt x="8095" y="282"/>
                    <a:pt x="8089" y="281"/>
                    <a:pt x="8080" y="281"/>
                  </a:cubicBezTo>
                  <a:cubicBezTo>
                    <a:pt x="8064" y="281"/>
                    <a:pt x="8039" y="283"/>
                    <a:pt x="8023" y="283"/>
                  </a:cubicBezTo>
                  <a:cubicBezTo>
                    <a:pt x="8011" y="283"/>
                    <a:pt x="8004" y="282"/>
                    <a:pt x="7997" y="280"/>
                  </a:cubicBezTo>
                  <a:cubicBezTo>
                    <a:pt x="7992" y="279"/>
                    <a:pt x="8017" y="270"/>
                    <a:pt x="8011" y="270"/>
                  </a:cubicBezTo>
                  <a:cubicBezTo>
                    <a:pt x="8008" y="270"/>
                    <a:pt x="7997" y="272"/>
                    <a:pt x="7972" y="279"/>
                  </a:cubicBezTo>
                  <a:cubicBezTo>
                    <a:pt x="7939" y="286"/>
                    <a:pt x="7883" y="300"/>
                    <a:pt x="7917" y="303"/>
                  </a:cubicBezTo>
                  <a:cubicBezTo>
                    <a:pt x="7923" y="303"/>
                    <a:pt x="7935" y="303"/>
                    <a:pt x="7933" y="304"/>
                  </a:cubicBezTo>
                  <a:cubicBezTo>
                    <a:pt x="7932" y="307"/>
                    <a:pt x="7925" y="313"/>
                    <a:pt x="7911" y="316"/>
                  </a:cubicBezTo>
                  <a:cubicBezTo>
                    <a:pt x="7900" y="319"/>
                    <a:pt x="7870" y="325"/>
                    <a:pt x="7863" y="325"/>
                  </a:cubicBezTo>
                  <a:cubicBezTo>
                    <a:pt x="7844" y="325"/>
                    <a:pt x="7832" y="323"/>
                    <a:pt x="7817" y="322"/>
                  </a:cubicBezTo>
                  <a:cubicBezTo>
                    <a:pt x="7808" y="321"/>
                    <a:pt x="7799" y="319"/>
                    <a:pt x="7788" y="319"/>
                  </a:cubicBezTo>
                  <a:cubicBezTo>
                    <a:pt x="7769" y="319"/>
                    <a:pt x="7743" y="323"/>
                    <a:pt x="7692" y="336"/>
                  </a:cubicBezTo>
                  <a:cubicBezTo>
                    <a:pt x="7662" y="344"/>
                    <a:pt x="7634" y="348"/>
                    <a:pt x="7618" y="348"/>
                  </a:cubicBezTo>
                  <a:cubicBezTo>
                    <a:pt x="7606" y="348"/>
                    <a:pt x="7601" y="346"/>
                    <a:pt x="7605" y="342"/>
                  </a:cubicBezTo>
                  <a:cubicBezTo>
                    <a:pt x="7630" y="323"/>
                    <a:pt x="7610" y="307"/>
                    <a:pt x="7730" y="272"/>
                  </a:cubicBezTo>
                  <a:cubicBezTo>
                    <a:pt x="7717" y="270"/>
                    <a:pt x="7679" y="273"/>
                    <a:pt x="7738" y="254"/>
                  </a:cubicBezTo>
                  <a:cubicBezTo>
                    <a:pt x="7785" y="239"/>
                    <a:pt x="7854" y="223"/>
                    <a:pt x="7863" y="208"/>
                  </a:cubicBezTo>
                  <a:cubicBezTo>
                    <a:pt x="7932" y="197"/>
                    <a:pt x="7980" y="179"/>
                    <a:pt x="8036" y="158"/>
                  </a:cubicBezTo>
                  <a:lnTo>
                    <a:pt x="8036" y="158"/>
                  </a:lnTo>
                  <a:cubicBezTo>
                    <a:pt x="7953" y="172"/>
                    <a:pt x="7879" y="183"/>
                    <a:pt x="7804" y="195"/>
                  </a:cubicBezTo>
                  <a:cubicBezTo>
                    <a:pt x="7791" y="204"/>
                    <a:pt x="7783" y="213"/>
                    <a:pt x="7758" y="223"/>
                  </a:cubicBezTo>
                  <a:cubicBezTo>
                    <a:pt x="7739" y="230"/>
                    <a:pt x="7680" y="242"/>
                    <a:pt x="7672" y="247"/>
                  </a:cubicBezTo>
                  <a:cubicBezTo>
                    <a:pt x="7635" y="269"/>
                    <a:pt x="7564" y="286"/>
                    <a:pt x="7491" y="310"/>
                  </a:cubicBezTo>
                  <a:cubicBezTo>
                    <a:pt x="7521" y="286"/>
                    <a:pt x="7521" y="286"/>
                    <a:pt x="7621" y="254"/>
                  </a:cubicBezTo>
                  <a:cubicBezTo>
                    <a:pt x="7638" y="248"/>
                    <a:pt x="7647" y="242"/>
                    <a:pt x="7651" y="238"/>
                  </a:cubicBezTo>
                  <a:lnTo>
                    <a:pt x="7651" y="238"/>
                  </a:lnTo>
                  <a:cubicBezTo>
                    <a:pt x="7651" y="238"/>
                    <a:pt x="7624" y="239"/>
                    <a:pt x="7611" y="242"/>
                  </a:cubicBezTo>
                  <a:cubicBezTo>
                    <a:pt x="7561" y="254"/>
                    <a:pt x="7511" y="272"/>
                    <a:pt x="7451" y="280"/>
                  </a:cubicBezTo>
                  <a:cubicBezTo>
                    <a:pt x="7479" y="263"/>
                    <a:pt x="7513" y="247"/>
                    <a:pt x="7505" y="239"/>
                  </a:cubicBezTo>
                  <a:cubicBezTo>
                    <a:pt x="7493" y="227"/>
                    <a:pt x="7602" y="204"/>
                    <a:pt x="7592" y="192"/>
                  </a:cubicBezTo>
                  <a:cubicBezTo>
                    <a:pt x="7589" y="191"/>
                    <a:pt x="7616" y="180"/>
                    <a:pt x="7624" y="175"/>
                  </a:cubicBezTo>
                  <a:cubicBezTo>
                    <a:pt x="7630" y="172"/>
                    <a:pt x="7632" y="167"/>
                    <a:pt x="7629" y="167"/>
                  </a:cubicBezTo>
                  <a:cubicBezTo>
                    <a:pt x="7576" y="176"/>
                    <a:pt x="7521" y="182"/>
                    <a:pt x="7470" y="195"/>
                  </a:cubicBezTo>
                  <a:cubicBezTo>
                    <a:pt x="7398" y="212"/>
                    <a:pt x="7355" y="221"/>
                    <a:pt x="7333" y="221"/>
                  </a:cubicBezTo>
                  <a:cubicBezTo>
                    <a:pt x="7314" y="221"/>
                    <a:pt x="7309" y="215"/>
                    <a:pt x="7313" y="202"/>
                  </a:cubicBezTo>
                  <a:cubicBezTo>
                    <a:pt x="7314" y="199"/>
                    <a:pt x="7309" y="193"/>
                    <a:pt x="7302" y="193"/>
                  </a:cubicBezTo>
                  <a:cubicBezTo>
                    <a:pt x="7301" y="193"/>
                    <a:pt x="7300" y="193"/>
                    <a:pt x="7299" y="194"/>
                  </a:cubicBezTo>
                  <a:cubicBezTo>
                    <a:pt x="7278" y="198"/>
                    <a:pt x="7264" y="201"/>
                    <a:pt x="7258" y="201"/>
                  </a:cubicBezTo>
                  <a:cubicBezTo>
                    <a:pt x="7251" y="201"/>
                    <a:pt x="7259" y="196"/>
                    <a:pt x="7289" y="185"/>
                  </a:cubicBezTo>
                  <a:cubicBezTo>
                    <a:pt x="7310" y="177"/>
                    <a:pt x="7330" y="170"/>
                    <a:pt x="7348" y="163"/>
                  </a:cubicBezTo>
                  <a:cubicBezTo>
                    <a:pt x="7355" y="160"/>
                    <a:pt x="7349" y="155"/>
                    <a:pt x="7340" y="155"/>
                  </a:cubicBezTo>
                  <a:cubicBezTo>
                    <a:pt x="7333" y="155"/>
                    <a:pt x="7305" y="163"/>
                    <a:pt x="7299" y="166"/>
                  </a:cubicBezTo>
                  <a:lnTo>
                    <a:pt x="7252" y="191"/>
                  </a:lnTo>
                  <a:cubicBezTo>
                    <a:pt x="7246" y="194"/>
                    <a:pt x="7218" y="197"/>
                    <a:pt x="7202" y="198"/>
                  </a:cubicBezTo>
                  <a:cubicBezTo>
                    <a:pt x="7214" y="192"/>
                    <a:pt x="7230" y="185"/>
                    <a:pt x="7235" y="179"/>
                  </a:cubicBezTo>
                  <a:cubicBezTo>
                    <a:pt x="7235" y="179"/>
                    <a:pt x="7234" y="179"/>
                    <a:pt x="7234" y="179"/>
                  </a:cubicBezTo>
                  <a:cubicBezTo>
                    <a:pt x="7229" y="179"/>
                    <a:pt x="7206" y="182"/>
                    <a:pt x="7195" y="183"/>
                  </a:cubicBezTo>
                  <a:lnTo>
                    <a:pt x="7239" y="163"/>
                  </a:lnTo>
                  <a:cubicBezTo>
                    <a:pt x="7249" y="157"/>
                    <a:pt x="7261" y="151"/>
                    <a:pt x="7263" y="147"/>
                  </a:cubicBezTo>
                  <a:cubicBezTo>
                    <a:pt x="7265" y="142"/>
                    <a:pt x="7261" y="139"/>
                    <a:pt x="7260" y="135"/>
                  </a:cubicBezTo>
                  <a:cubicBezTo>
                    <a:pt x="7240" y="139"/>
                    <a:pt x="7221" y="145"/>
                    <a:pt x="7201" y="151"/>
                  </a:cubicBezTo>
                  <a:cubicBezTo>
                    <a:pt x="7168" y="163"/>
                    <a:pt x="7135" y="176"/>
                    <a:pt x="7092" y="192"/>
                  </a:cubicBezTo>
                  <a:cubicBezTo>
                    <a:pt x="7098" y="177"/>
                    <a:pt x="7195" y="154"/>
                    <a:pt x="7143" y="152"/>
                  </a:cubicBezTo>
                  <a:cubicBezTo>
                    <a:pt x="7140" y="152"/>
                    <a:pt x="7148" y="147"/>
                    <a:pt x="7152" y="145"/>
                  </a:cubicBezTo>
                  <a:cubicBezTo>
                    <a:pt x="7173" y="132"/>
                    <a:pt x="7193" y="116"/>
                    <a:pt x="7184" y="116"/>
                  </a:cubicBezTo>
                  <a:cubicBezTo>
                    <a:pt x="7184" y="116"/>
                    <a:pt x="7184" y="116"/>
                    <a:pt x="7183" y="116"/>
                  </a:cubicBezTo>
                  <a:cubicBezTo>
                    <a:pt x="7148" y="123"/>
                    <a:pt x="7146" y="132"/>
                    <a:pt x="7129" y="139"/>
                  </a:cubicBezTo>
                  <a:lnTo>
                    <a:pt x="6901" y="236"/>
                  </a:lnTo>
                  <a:cubicBezTo>
                    <a:pt x="6898" y="238"/>
                    <a:pt x="6886" y="239"/>
                    <a:pt x="6886" y="239"/>
                  </a:cubicBezTo>
                  <a:cubicBezTo>
                    <a:pt x="6883" y="239"/>
                    <a:pt x="6880" y="239"/>
                    <a:pt x="6877" y="239"/>
                  </a:cubicBezTo>
                  <a:cubicBezTo>
                    <a:pt x="6844" y="239"/>
                    <a:pt x="6796" y="259"/>
                    <a:pt x="6761" y="269"/>
                  </a:cubicBezTo>
                  <a:cubicBezTo>
                    <a:pt x="6724" y="278"/>
                    <a:pt x="6687" y="291"/>
                    <a:pt x="6668" y="291"/>
                  </a:cubicBezTo>
                  <a:cubicBezTo>
                    <a:pt x="6664" y="291"/>
                    <a:pt x="6661" y="291"/>
                    <a:pt x="6659" y="289"/>
                  </a:cubicBezTo>
                  <a:cubicBezTo>
                    <a:pt x="6655" y="288"/>
                    <a:pt x="6708" y="266"/>
                    <a:pt x="6737" y="253"/>
                  </a:cubicBezTo>
                  <a:cubicBezTo>
                    <a:pt x="6752" y="250"/>
                    <a:pt x="6765" y="245"/>
                    <a:pt x="6783" y="241"/>
                  </a:cubicBezTo>
                  <a:cubicBezTo>
                    <a:pt x="6796" y="236"/>
                    <a:pt x="6815" y="226"/>
                    <a:pt x="6815" y="226"/>
                  </a:cubicBezTo>
                  <a:cubicBezTo>
                    <a:pt x="6786" y="217"/>
                    <a:pt x="6826" y="210"/>
                    <a:pt x="6870" y="200"/>
                  </a:cubicBezTo>
                  <a:cubicBezTo>
                    <a:pt x="6911" y="191"/>
                    <a:pt x="6958" y="166"/>
                    <a:pt x="6934" y="164"/>
                  </a:cubicBezTo>
                  <a:cubicBezTo>
                    <a:pt x="6895" y="163"/>
                    <a:pt x="6912" y="147"/>
                    <a:pt x="6920" y="132"/>
                  </a:cubicBezTo>
                  <a:cubicBezTo>
                    <a:pt x="6921" y="129"/>
                    <a:pt x="6921" y="123"/>
                    <a:pt x="6918" y="123"/>
                  </a:cubicBezTo>
                  <a:cubicBezTo>
                    <a:pt x="6898" y="127"/>
                    <a:pt x="6886" y="129"/>
                    <a:pt x="6882" y="129"/>
                  </a:cubicBezTo>
                  <a:cubicBezTo>
                    <a:pt x="6871" y="129"/>
                    <a:pt x="6895" y="120"/>
                    <a:pt x="6917" y="111"/>
                  </a:cubicBezTo>
                  <a:cubicBezTo>
                    <a:pt x="6927" y="110"/>
                    <a:pt x="6936" y="107"/>
                    <a:pt x="6948" y="104"/>
                  </a:cubicBezTo>
                  <a:cubicBezTo>
                    <a:pt x="6976" y="95"/>
                    <a:pt x="7002" y="85"/>
                    <a:pt x="6977" y="83"/>
                  </a:cubicBezTo>
                  <a:cubicBezTo>
                    <a:pt x="6976" y="83"/>
                    <a:pt x="6974" y="83"/>
                    <a:pt x="6973" y="83"/>
                  </a:cubicBezTo>
                  <a:cubicBezTo>
                    <a:pt x="6941" y="83"/>
                    <a:pt x="6919" y="100"/>
                    <a:pt x="6899" y="108"/>
                  </a:cubicBezTo>
                  <a:cubicBezTo>
                    <a:pt x="6869" y="123"/>
                    <a:pt x="6819" y="136"/>
                    <a:pt x="6808" y="136"/>
                  </a:cubicBezTo>
                  <a:cubicBezTo>
                    <a:pt x="6806" y="136"/>
                    <a:pt x="6805" y="135"/>
                    <a:pt x="6805" y="135"/>
                  </a:cubicBezTo>
                  <a:cubicBezTo>
                    <a:pt x="6807" y="126"/>
                    <a:pt x="6803" y="122"/>
                    <a:pt x="6795" y="122"/>
                  </a:cubicBezTo>
                  <a:cubicBezTo>
                    <a:pt x="6783" y="122"/>
                    <a:pt x="6760" y="131"/>
                    <a:pt x="6727" y="147"/>
                  </a:cubicBezTo>
                  <a:cubicBezTo>
                    <a:pt x="6718" y="151"/>
                    <a:pt x="6695" y="157"/>
                    <a:pt x="6689" y="157"/>
                  </a:cubicBezTo>
                  <a:cubicBezTo>
                    <a:pt x="6668" y="157"/>
                    <a:pt x="6649" y="155"/>
                    <a:pt x="6634" y="152"/>
                  </a:cubicBezTo>
                  <a:cubicBezTo>
                    <a:pt x="6628" y="151"/>
                    <a:pt x="6621" y="150"/>
                    <a:pt x="6614" y="150"/>
                  </a:cubicBezTo>
                  <a:cubicBezTo>
                    <a:pt x="6595" y="150"/>
                    <a:pt x="6572" y="157"/>
                    <a:pt x="6540" y="175"/>
                  </a:cubicBezTo>
                  <a:cubicBezTo>
                    <a:pt x="6530" y="179"/>
                    <a:pt x="6496" y="189"/>
                    <a:pt x="6486" y="189"/>
                  </a:cubicBezTo>
                  <a:cubicBezTo>
                    <a:pt x="6485" y="189"/>
                    <a:pt x="6483" y="189"/>
                    <a:pt x="6482" y="189"/>
                  </a:cubicBezTo>
                  <a:cubicBezTo>
                    <a:pt x="6473" y="189"/>
                    <a:pt x="6473" y="183"/>
                    <a:pt x="6465" y="180"/>
                  </a:cubicBezTo>
                  <a:cubicBezTo>
                    <a:pt x="6442" y="175"/>
                    <a:pt x="6489" y="152"/>
                    <a:pt x="6496" y="139"/>
                  </a:cubicBezTo>
                  <a:cubicBezTo>
                    <a:pt x="6506" y="117"/>
                    <a:pt x="6547" y="85"/>
                    <a:pt x="6598" y="63"/>
                  </a:cubicBezTo>
                  <a:cubicBezTo>
                    <a:pt x="6603" y="60"/>
                    <a:pt x="6602" y="57"/>
                    <a:pt x="6606" y="51"/>
                  </a:cubicBezTo>
                  <a:lnTo>
                    <a:pt x="6606" y="51"/>
                  </a:lnTo>
                  <a:cubicBezTo>
                    <a:pt x="6537" y="79"/>
                    <a:pt x="6471" y="104"/>
                    <a:pt x="6400" y="122"/>
                  </a:cubicBezTo>
                  <a:cubicBezTo>
                    <a:pt x="6393" y="123"/>
                    <a:pt x="6384" y="129"/>
                    <a:pt x="6371" y="136"/>
                  </a:cubicBezTo>
                  <a:cubicBezTo>
                    <a:pt x="6371" y="136"/>
                    <a:pt x="6386" y="135"/>
                    <a:pt x="6394" y="135"/>
                  </a:cubicBezTo>
                  <a:cubicBezTo>
                    <a:pt x="6419" y="135"/>
                    <a:pt x="6393" y="147"/>
                    <a:pt x="6374" y="155"/>
                  </a:cubicBezTo>
                  <a:cubicBezTo>
                    <a:pt x="6362" y="161"/>
                    <a:pt x="6336" y="170"/>
                    <a:pt x="6330" y="170"/>
                  </a:cubicBezTo>
                  <a:cubicBezTo>
                    <a:pt x="6296" y="170"/>
                    <a:pt x="6339" y="154"/>
                    <a:pt x="6371" y="136"/>
                  </a:cubicBezTo>
                  <a:cubicBezTo>
                    <a:pt x="6374" y="133"/>
                    <a:pt x="6368" y="132"/>
                    <a:pt x="6368" y="132"/>
                  </a:cubicBezTo>
                  <a:cubicBezTo>
                    <a:pt x="6319" y="151"/>
                    <a:pt x="6250" y="136"/>
                    <a:pt x="6221" y="185"/>
                  </a:cubicBezTo>
                  <a:cubicBezTo>
                    <a:pt x="6212" y="186"/>
                    <a:pt x="6200" y="188"/>
                    <a:pt x="6196" y="189"/>
                  </a:cubicBezTo>
                  <a:cubicBezTo>
                    <a:pt x="6188" y="189"/>
                    <a:pt x="6182" y="188"/>
                    <a:pt x="6175" y="188"/>
                  </a:cubicBezTo>
                  <a:cubicBezTo>
                    <a:pt x="6169" y="188"/>
                    <a:pt x="6164" y="189"/>
                    <a:pt x="6158" y="191"/>
                  </a:cubicBezTo>
                  <a:cubicBezTo>
                    <a:pt x="6143" y="194"/>
                    <a:pt x="6136" y="196"/>
                    <a:pt x="6132" y="196"/>
                  </a:cubicBezTo>
                  <a:cubicBezTo>
                    <a:pt x="6127" y="196"/>
                    <a:pt x="6134" y="192"/>
                    <a:pt x="6144" y="183"/>
                  </a:cubicBezTo>
                  <a:cubicBezTo>
                    <a:pt x="6180" y="154"/>
                    <a:pt x="6230" y="125"/>
                    <a:pt x="6284" y="95"/>
                  </a:cubicBezTo>
                  <a:lnTo>
                    <a:pt x="6349" y="58"/>
                  </a:lnTo>
                  <a:cubicBezTo>
                    <a:pt x="6353" y="55"/>
                    <a:pt x="6352" y="51"/>
                    <a:pt x="6353" y="49"/>
                  </a:cubicBezTo>
                  <a:lnTo>
                    <a:pt x="6353" y="49"/>
                  </a:lnTo>
                  <a:cubicBezTo>
                    <a:pt x="6344" y="51"/>
                    <a:pt x="6333" y="54"/>
                    <a:pt x="6325" y="57"/>
                  </a:cubicBezTo>
                  <a:cubicBezTo>
                    <a:pt x="6289" y="73"/>
                    <a:pt x="6253" y="89"/>
                    <a:pt x="6215" y="105"/>
                  </a:cubicBezTo>
                  <a:cubicBezTo>
                    <a:pt x="6202" y="88"/>
                    <a:pt x="6236" y="69"/>
                    <a:pt x="6302" y="48"/>
                  </a:cubicBezTo>
                  <a:cubicBezTo>
                    <a:pt x="6308" y="47"/>
                    <a:pt x="6315" y="41"/>
                    <a:pt x="6318" y="36"/>
                  </a:cubicBezTo>
                  <a:cubicBezTo>
                    <a:pt x="6318" y="36"/>
                    <a:pt x="6315" y="36"/>
                    <a:pt x="6311" y="36"/>
                  </a:cubicBezTo>
                  <a:cubicBezTo>
                    <a:pt x="6309" y="36"/>
                    <a:pt x="6308" y="36"/>
                    <a:pt x="6306" y="36"/>
                  </a:cubicBezTo>
                  <a:cubicBezTo>
                    <a:pt x="6278" y="44"/>
                    <a:pt x="6250" y="51"/>
                    <a:pt x="6221" y="58"/>
                  </a:cubicBezTo>
                  <a:cubicBezTo>
                    <a:pt x="6234" y="74"/>
                    <a:pt x="6159" y="98"/>
                    <a:pt x="6153" y="116"/>
                  </a:cubicBezTo>
                  <a:cubicBezTo>
                    <a:pt x="6147" y="127"/>
                    <a:pt x="6161" y="136"/>
                    <a:pt x="6100" y="151"/>
                  </a:cubicBezTo>
                  <a:cubicBezTo>
                    <a:pt x="6013" y="175"/>
                    <a:pt x="6130" y="161"/>
                    <a:pt x="6072" y="180"/>
                  </a:cubicBezTo>
                  <a:cubicBezTo>
                    <a:pt x="6055" y="186"/>
                    <a:pt x="6036" y="195"/>
                    <a:pt x="6022" y="198"/>
                  </a:cubicBezTo>
                  <a:cubicBezTo>
                    <a:pt x="5999" y="202"/>
                    <a:pt x="5981" y="202"/>
                    <a:pt x="5960" y="204"/>
                  </a:cubicBezTo>
                  <a:cubicBezTo>
                    <a:pt x="5953" y="205"/>
                    <a:pt x="5941" y="207"/>
                    <a:pt x="5933" y="208"/>
                  </a:cubicBezTo>
                  <a:cubicBezTo>
                    <a:pt x="5941" y="204"/>
                    <a:pt x="5949" y="197"/>
                    <a:pt x="5960" y="192"/>
                  </a:cubicBezTo>
                  <a:cubicBezTo>
                    <a:pt x="5985" y="182"/>
                    <a:pt x="6009" y="173"/>
                    <a:pt x="6034" y="164"/>
                  </a:cubicBezTo>
                  <a:cubicBezTo>
                    <a:pt x="6040" y="161"/>
                    <a:pt x="6052" y="155"/>
                    <a:pt x="6052" y="155"/>
                  </a:cubicBezTo>
                  <a:cubicBezTo>
                    <a:pt x="6041" y="150"/>
                    <a:pt x="6034" y="142"/>
                    <a:pt x="6019" y="139"/>
                  </a:cubicBezTo>
                  <a:cubicBezTo>
                    <a:pt x="6019" y="139"/>
                    <a:pt x="6018" y="139"/>
                    <a:pt x="6017" y="139"/>
                  </a:cubicBezTo>
                  <a:cubicBezTo>
                    <a:pt x="6007" y="139"/>
                    <a:pt x="5983" y="145"/>
                    <a:pt x="5975" y="150"/>
                  </a:cubicBezTo>
                  <a:cubicBezTo>
                    <a:pt x="5925" y="176"/>
                    <a:pt x="5860" y="185"/>
                    <a:pt x="5819" y="216"/>
                  </a:cubicBezTo>
                  <a:cubicBezTo>
                    <a:pt x="5819" y="216"/>
                    <a:pt x="5805" y="219"/>
                    <a:pt x="5800" y="219"/>
                  </a:cubicBezTo>
                  <a:cubicBezTo>
                    <a:pt x="5796" y="217"/>
                    <a:pt x="5791" y="214"/>
                    <a:pt x="5794" y="213"/>
                  </a:cubicBezTo>
                  <a:cubicBezTo>
                    <a:pt x="5819" y="197"/>
                    <a:pt x="5841" y="173"/>
                    <a:pt x="5874" y="170"/>
                  </a:cubicBezTo>
                  <a:cubicBezTo>
                    <a:pt x="5908" y="166"/>
                    <a:pt x="5918" y="157"/>
                    <a:pt x="5937" y="145"/>
                  </a:cubicBezTo>
                  <a:cubicBezTo>
                    <a:pt x="5967" y="128"/>
                    <a:pt x="5989" y="106"/>
                    <a:pt x="6031" y="106"/>
                  </a:cubicBezTo>
                  <a:cubicBezTo>
                    <a:pt x="6035" y="106"/>
                    <a:pt x="6039" y="106"/>
                    <a:pt x="6043" y="107"/>
                  </a:cubicBezTo>
                  <a:cubicBezTo>
                    <a:pt x="6043" y="107"/>
                    <a:pt x="6044" y="107"/>
                    <a:pt x="6044" y="107"/>
                  </a:cubicBezTo>
                  <a:cubicBezTo>
                    <a:pt x="6061" y="107"/>
                    <a:pt x="6118" y="86"/>
                    <a:pt x="6155" y="73"/>
                  </a:cubicBezTo>
                  <a:cubicBezTo>
                    <a:pt x="6181" y="64"/>
                    <a:pt x="6206" y="51"/>
                    <a:pt x="6230" y="44"/>
                  </a:cubicBezTo>
                  <a:cubicBezTo>
                    <a:pt x="6266" y="35"/>
                    <a:pt x="6265" y="29"/>
                    <a:pt x="6264" y="22"/>
                  </a:cubicBezTo>
                  <a:cubicBezTo>
                    <a:pt x="6263" y="16"/>
                    <a:pt x="6261" y="13"/>
                    <a:pt x="6253" y="13"/>
                  </a:cubicBezTo>
                  <a:cubicBezTo>
                    <a:pt x="6246" y="13"/>
                    <a:pt x="6234" y="16"/>
                    <a:pt x="6214" y="24"/>
                  </a:cubicBezTo>
                  <a:cubicBezTo>
                    <a:pt x="6182" y="37"/>
                    <a:pt x="6126" y="57"/>
                    <a:pt x="6112" y="57"/>
                  </a:cubicBezTo>
                  <a:cubicBezTo>
                    <a:pt x="6111" y="57"/>
                    <a:pt x="6111" y="57"/>
                    <a:pt x="6111" y="57"/>
                  </a:cubicBezTo>
                  <a:cubicBezTo>
                    <a:pt x="6103" y="56"/>
                    <a:pt x="6096" y="55"/>
                    <a:pt x="6090" y="55"/>
                  </a:cubicBezTo>
                  <a:cubicBezTo>
                    <a:pt x="6049" y="55"/>
                    <a:pt x="6025" y="77"/>
                    <a:pt x="5994" y="97"/>
                  </a:cubicBezTo>
                  <a:cubicBezTo>
                    <a:pt x="5981" y="104"/>
                    <a:pt x="5969" y="110"/>
                    <a:pt x="5949" y="122"/>
                  </a:cubicBezTo>
                  <a:cubicBezTo>
                    <a:pt x="5958" y="95"/>
                    <a:pt x="5968" y="73"/>
                    <a:pt x="6015" y="44"/>
                  </a:cubicBezTo>
                  <a:cubicBezTo>
                    <a:pt x="6025" y="38"/>
                    <a:pt x="6030" y="29"/>
                    <a:pt x="6034" y="22"/>
                  </a:cubicBezTo>
                  <a:cubicBezTo>
                    <a:pt x="6037" y="17"/>
                    <a:pt x="6037" y="13"/>
                    <a:pt x="6030" y="13"/>
                  </a:cubicBezTo>
                  <a:cubicBezTo>
                    <a:pt x="6026" y="13"/>
                    <a:pt x="6019" y="14"/>
                    <a:pt x="6009" y="17"/>
                  </a:cubicBezTo>
                  <a:cubicBezTo>
                    <a:pt x="5959" y="33"/>
                    <a:pt x="5944" y="47"/>
                    <a:pt x="5937" y="66"/>
                  </a:cubicBezTo>
                  <a:cubicBezTo>
                    <a:pt x="5921" y="107"/>
                    <a:pt x="5862" y="132"/>
                    <a:pt x="5791" y="133"/>
                  </a:cubicBezTo>
                  <a:cubicBezTo>
                    <a:pt x="5788" y="134"/>
                    <a:pt x="5785" y="134"/>
                    <a:pt x="5781" y="134"/>
                  </a:cubicBezTo>
                  <a:cubicBezTo>
                    <a:pt x="5771" y="134"/>
                    <a:pt x="5764" y="131"/>
                    <a:pt x="5781" y="117"/>
                  </a:cubicBezTo>
                  <a:cubicBezTo>
                    <a:pt x="5787" y="114"/>
                    <a:pt x="5777" y="110"/>
                    <a:pt x="5774" y="105"/>
                  </a:cubicBezTo>
                  <a:cubicBezTo>
                    <a:pt x="5760" y="111"/>
                    <a:pt x="5738" y="122"/>
                    <a:pt x="5737" y="125"/>
                  </a:cubicBezTo>
                  <a:cubicBezTo>
                    <a:pt x="5738" y="150"/>
                    <a:pt x="5696" y="157"/>
                    <a:pt x="5660" y="167"/>
                  </a:cubicBezTo>
                  <a:cubicBezTo>
                    <a:pt x="5656" y="167"/>
                    <a:pt x="5653" y="158"/>
                    <a:pt x="5656" y="154"/>
                  </a:cubicBezTo>
                  <a:cubicBezTo>
                    <a:pt x="5657" y="151"/>
                    <a:pt x="5677" y="144"/>
                    <a:pt x="5688" y="139"/>
                  </a:cubicBezTo>
                  <a:cubicBezTo>
                    <a:pt x="5727" y="125"/>
                    <a:pt x="5722" y="114"/>
                    <a:pt x="5716" y="108"/>
                  </a:cubicBezTo>
                  <a:cubicBezTo>
                    <a:pt x="5716" y="108"/>
                    <a:pt x="5715" y="108"/>
                    <a:pt x="5713" y="108"/>
                  </a:cubicBezTo>
                  <a:cubicBezTo>
                    <a:pt x="5705" y="108"/>
                    <a:pt x="5684" y="112"/>
                    <a:pt x="5671" y="117"/>
                  </a:cubicBezTo>
                  <a:cubicBezTo>
                    <a:pt x="5657" y="122"/>
                    <a:pt x="5644" y="130"/>
                    <a:pt x="5618" y="144"/>
                  </a:cubicBezTo>
                  <a:cubicBezTo>
                    <a:pt x="5640" y="123"/>
                    <a:pt x="5653" y="111"/>
                    <a:pt x="5684" y="83"/>
                  </a:cubicBezTo>
                  <a:lnTo>
                    <a:pt x="5684" y="83"/>
                  </a:lnTo>
                  <a:cubicBezTo>
                    <a:pt x="5626" y="102"/>
                    <a:pt x="5591" y="114"/>
                    <a:pt x="5566" y="123"/>
                  </a:cubicBezTo>
                  <a:cubicBezTo>
                    <a:pt x="5571" y="117"/>
                    <a:pt x="5587" y="104"/>
                    <a:pt x="5590" y="94"/>
                  </a:cubicBezTo>
                  <a:cubicBezTo>
                    <a:pt x="5597" y="79"/>
                    <a:pt x="5612" y="67"/>
                    <a:pt x="5644" y="54"/>
                  </a:cubicBezTo>
                  <a:cubicBezTo>
                    <a:pt x="5657" y="48"/>
                    <a:pt x="5666" y="39"/>
                    <a:pt x="5677" y="32"/>
                  </a:cubicBezTo>
                  <a:cubicBezTo>
                    <a:pt x="5671" y="32"/>
                    <a:pt x="5665" y="31"/>
                    <a:pt x="5659" y="31"/>
                  </a:cubicBezTo>
                  <a:cubicBezTo>
                    <a:pt x="5653" y="31"/>
                    <a:pt x="5646" y="32"/>
                    <a:pt x="5640" y="33"/>
                  </a:cubicBezTo>
                  <a:cubicBezTo>
                    <a:pt x="5624" y="38"/>
                    <a:pt x="5612" y="40"/>
                    <a:pt x="5606" y="40"/>
                  </a:cubicBezTo>
                  <a:cubicBezTo>
                    <a:pt x="5595" y="40"/>
                    <a:pt x="5598" y="33"/>
                    <a:pt x="5616" y="19"/>
                  </a:cubicBezTo>
                  <a:cubicBezTo>
                    <a:pt x="5624" y="13"/>
                    <a:pt x="5621" y="8"/>
                    <a:pt x="5624" y="2"/>
                  </a:cubicBezTo>
                  <a:lnTo>
                    <a:pt x="5624" y="2"/>
                  </a:lnTo>
                  <a:lnTo>
                    <a:pt x="5578" y="20"/>
                  </a:lnTo>
                  <a:cubicBezTo>
                    <a:pt x="5587" y="29"/>
                    <a:pt x="5572" y="35"/>
                    <a:pt x="5549" y="44"/>
                  </a:cubicBezTo>
                  <a:cubicBezTo>
                    <a:pt x="5529" y="49"/>
                    <a:pt x="5507" y="60"/>
                    <a:pt x="5496" y="69"/>
                  </a:cubicBezTo>
                  <a:cubicBezTo>
                    <a:pt x="5477" y="83"/>
                    <a:pt x="5465" y="90"/>
                    <a:pt x="5456" y="90"/>
                  </a:cubicBezTo>
                  <a:cubicBezTo>
                    <a:pt x="5449" y="90"/>
                    <a:pt x="5445" y="87"/>
                    <a:pt x="5441" y="80"/>
                  </a:cubicBezTo>
                  <a:cubicBezTo>
                    <a:pt x="5439" y="76"/>
                    <a:pt x="5433" y="73"/>
                    <a:pt x="5426" y="73"/>
                  </a:cubicBezTo>
                  <a:cubicBezTo>
                    <a:pt x="5419" y="73"/>
                    <a:pt x="5411" y="75"/>
                    <a:pt x="5403" y="82"/>
                  </a:cubicBezTo>
                  <a:cubicBezTo>
                    <a:pt x="5386" y="94"/>
                    <a:pt x="5378" y="99"/>
                    <a:pt x="5373" y="99"/>
                  </a:cubicBezTo>
                  <a:cubicBezTo>
                    <a:pt x="5367" y="99"/>
                    <a:pt x="5368" y="92"/>
                    <a:pt x="5369" y="86"/>
                  </a:cubicBezTo>
                  <a:cubicBezTo>
                    <a:pt x="5369" y="77"/>
                    <a:pt x="5399" y="50"/>
                    <a:pt x="5384" y="50"/>
                  </a:cubicBezTo>
                  <a:cubicBezTo>
                    <a:pt x="5377" y="50"/>
                    <a:pt x="5362" y="55"/>
                    <a:pt x="5332" y="69"/>
                  </a:cubicBezTo>
                  <a:cubicBezTo>
                    <a:pt x="5329" y="61"/>
                    <a:pt x="5316" y="54"/>
                    <a:pt x="5323" y="48"/>
                  </a:cubicBezTo>
                  <a:cubicBezTo>
                    <a:pt x="5347" y="27"/>
                    <a:pt x="5351" y="20"/>
                    <a:pt x="5344" y="20"/>
                  </a:cubicBezTo>
                  <a:cubicBezTo>
                    <a:pt x="5336" y="20"/>
                    <a:pt x="5310" y="31"/>
                    <a:pt x="5290" y="36"/>
                  </a:cubicBezTo>
                  <a:cubicBezTo>
                    <a:pt x="5253" y="45"/>
                    <a:pt x="5238" y="52"/>
                    <a:pt x="5216" y="72"/>
                  </a:cubicBezTo>
                  <a:cubicBezTo>
                    <a:pt x="5203" y="83"/>
                    <a:pt x="5159" y="77"/>
                    <a:pt x="5145" y="105"/>
                  </a:cubicBezTo>
                  <a:cubicBezTo>
                    <a:pt x="5144" y="108"/>
                    <a:pt x="5135" y="113"/>
                    <a:pt x="5129" y="117"/>
                  </a:cubicBezTo>
                  <a:cubicBezTo>
                    <a:pt x="5128" y="113"/>
                    <a:pt x="5128" y="108"/>
                    <a:pt x="5128" y="104"/>
                  </a:cubicBezTo>
                  <a:cubicBezTo>
                    <a:pt x="5131" y="86"/>
                    <a:pt x="5125" y="66"/>
                    <a:pt x="5185" y="61"/>
                  </a:cubicBezTo>
                  <a:cubicBezTo>
                    <a:pt x="5191" y="52"/>
                    <a:pt x="5198" y="42"/>
                    <a:pt x="5200" y="33"/>
                  </a:cubicBezTo>
                  <a:cubicBezTo>
                    <a:pt x="5200" y="27"/>
                    <a:pt x="5196" y="24"/>
                    <a:pt x="5188" y="24"/>
                  </a:cubicBezTo>
                  <a:cubicBezTo>
                    <a:pt x="5182" y="24"/>
                    <a:pt x="5174" y="25"/>
                    <a:pt x="5163" y="29"/>
                  </a:cubicBezTo>
                  <a:cubicBezTo>
                    <a:pt x="5140" y="38"/>
                    <a:pt x="5123" y="47"/>
                    <a:pt x="5110" y="63"/>
                  </a:cubicBezTo>
                  <a:cubicBezTo>
                    <a:pt x="5099" y="74"/>
                    <a:pt x="5088" y="77"/>
                    <a:pt x="5078" y="77"/>
                  </a:cubicBezTo>
                  <a:cubicBezTo>
                    <a:pt x="5070" y="77"/>
                    <a:pt x="5063" y="75"/>
                    <a:pt x="5057" y="74"/>
                  </a:cubicBezTo>
                  <a:cubicBezTo>
                    <a:pt x="5038" y="70"/>
                    <a:pt x="5050" y="58"/>
                    <a:pt x="5072" y="49"/>
                  </a:cubicBezTo>
                  <a:cubicBezTo>
                    <a:pt x="5091" y="41"/>
                    <a:pt x="5098" y="36"/>
                    <a:pt x="5081" y="33"/>
                  </a:cubicBezTo>
                  <a:cubicBezTo>
                    <a:pt x="5077" y="33"/>
                    <a:pt x="5074" y="32"/>
                    <a:pt x="5070" y="32"/>
                  </a:cubicBezTo>
                  <a:cubicBezTo>
                    <a:pt x="5050" y="32"/>
                    <a:pt x="5030" y="42"/>
                    <a:pt x="5007" y="49"/>
                  </a:cubicBezTo>
                  <a:cubicBezTo>
                    <a:pt x="4991" y="55"/>
                    <a:pt x="4982" y="58"/>
                    <a:pt x="4975" y="58"/>
                  </a:cubicBezTo>
                  <a:cubicBezTo>
                    <a:pt x="4965" y="58"/>
                    <a:pt x="4961" y="52"/>
                    <a:pt x="4954" y="39"/>
                  </a:cubicBezTo>
                  <a:cubicBezTo>
                    <a:pt x="4947" y="23"/>
                    <a:pt x="4929" y="10"/>
                    <a:pt x="4909" y="1"/>
                  </a:cubicBezTo>
                  <a:cubicBezTo>
                    <a:pt x="4908" y="1"/>
                    <a:pt x="4908" y="1"/>
                    <a:pt x="490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47"/>
            <p:cNvSpPr/>
            <p:nvPr/>
          </p:nvSpPr>
          <p:spPr>
            <a:xfrm>
              <a:off x="2196425" y="4488375"/>
              <a:ext cx="39350" cy="25950"/>
            </a:xfrm>
            <a:custGeom>
              <a:rect b="b" l="l" r="r" t="t"/>
              <a:pathLst>
                <a:path extrusionOk="0" h="1038" w="1574">
                  <a:moveTo>
                    <a:pt x="1166" y="96"/>
                  </a:moveTo>
                  <a:cubicBezTo>
                    <a:pt x="1176" y="99"/>
                    <a:pt x="1190" y="102"/>
                    <a:pt x="1201" y="105"/>
                  </a:cubicBezTo>
                  <a:cubicBezTo>
                    <a:pt x="1198" y="108"/>
                    <a:pt x="1197" y="114"/>
                    <a:pt x="1194" y="114"/>
                  </a:cubicBezTo>
                  <a:cubicBezTo>
                    <a:pt x="1185" y="115"/>
                    <a:pt x="1173" y="117"/>
                    <a:pt x="1156" y="118"/>
                  </a:cubicBezTo>
                  <a:cubicBezTo>
                    <a:pt x="1162" y="105"/>
                    <a:pt x="1166" y="96"/>
                    <a:pt x="1166" y="96"/>
                  </a:cubicBezTo>
                  <a:close/>
                  <a:moveTo>
                    <a:pt x="1400" y="265"/>
                  </a:moveTo>
                  <a:cubicBezTo>
                    <a:pt x="1403" y="268"/>
                    <a:pt x="1409" y="270"/>
                    <a:pt x="1410" y="274"/>
                  </a:cubicBezTo>
                  <a:cubicBezTo>
                    <a:pt x="1412" y="277"/>
                    <a:pt x="1410" y="286"/>
                    <a:pt x="1410" y="286"/>
                  </a:cubicBezTo>
                  <a:cubicBezTo>
                    <a:pt x="1406" y="286"/>
                    <a:pt x="1398" y="284"/>
                    <a:pt x="1398" y="284"/>
                  </a:cubicBezTo>
                  <a:cubicBezTo>
                    <a:pt x="1398" y="273"/>
                    <a:pt x="1400" y="270"/>
                    <a:pt x="1400" y="265"/>
                  </a:cubicBezTo>
                  <a:close/>
                  <a:moveTo>
                    <a:pt x="1447" y="322"/>
                  </a:moveTo>
                  <a:cubicBezTo>
                    <a:pt x="1448" y="322"/>
                    <a:pt x="1448" y="322"/>
                    <a:pt x="1448" y="323"/>
                  </a:cubicBezTo>
                  <a:cubicBezTo>
                    <a:pt x="1457" y="326"/>
                    <a:pt x="1465" y="333"/>
                    <a:pt x="1474" y="340"/>
                  </a:cubicBezTo>
                  <a:cubicBezTo>
                    <a:pt x="1475" y="343"/>
                    <a:pt x="1472" y="352"/>
                    <a:pt x="1472" y="352"/>
                  </a:cubicBezTo>
                  <a:cubicBezTo>
                    <a:pt x="1458" y="360"/>
                    <a:pt x="1451" y="384"/>
                    <a:pt x="1431" y="384"/>
                  </a:cubicBezTo>
                  <a:cubicBezTo>
                    <a:pt x="1429" y="384"/>
                    <a:pt x="1426" y="384"/>
                    <a:pt x="1423" y="383"/>
                  </a:cubicBezTo>
                  <a:cubicBezTo>
                    <a:pt x="1426" y="367"/>
                    <a:pt x="1428" y="351"/>
                    <a:pt x="1432" y="336"/>
                  </a:cubicBezTo>
                  <a:cubicBezTo>
                    <a:pt x="1434" y="330"/>
                    <a:pt x="1443" y="322"/>
                    <a:pt x="1447" y="322"/>
                  </a:cubicBezTo>
                  <a:close/>
                  <a:moveTo>
                    <a:pt x="1001" y="406"/>
                  </a:moveTo>
                  <a:lnTo>
                    <a:pt x="1007" y="409"/>
                  </a:lnTo>
                  <a:lnTo>
                    <a:pt x="1000" y="417"/>
                  </a:lnTo>
                  <a:lnTo>
                    <a:pt x="995" y="414"/>
                  </a:lnTo>
                  <a:lnTo>
                    <a:pt x="1001" y="406"/>
                  </a:lnTo>
                  <a:close/>
                  <a:moveTo>
                    <a:pt x="1038" y="390"/>
                  </a:moveTo>
                  <a:lnTo>
                    <a:pt x="1057" y="437"/>
                  </a:lnTo>
                  <a:lnTo>
                    <a:pt x="1050" y="440"/>
                  </a:lnTo>
                  <a:lnTo>
                    <a:pt x="1028" y="395"/>
                  </a:lnTo>
                  <a:lnTo>
                    <a:pt x="1038" y="390"/>
                  </a:lnTo>
                  <a:close/>
                  <a:moveTo>
                    <a:pt x="1260" y="402"/>
                  </a:moveTo>
                  <a:cubicBezTo>
                    <a:pt x="1265" y="408"/>
                    <a:pt x="1270" y="415"/>
                    <a:pt x="1272" y="424"/>
                  </a:cubicBezTo>
                  <a:cubicBezTo>
                    <a:pt x="1273" y="430"/>
                    <a:pt x="1269" y="437"/>
                    <a:pt x="1266" y="448"/>
                  </a:cubicBezTo>
                  <a:cubicBezTo>
                    <a:pt x="1257" y="440"/>
                    <a:pt x="1248" y="434"/>
                    <a:pt x="1250" y="433"/>
                  </a:cubicBezTo>
                  <a:cubicBezTo>
                    <a:pt x="1251" y="421"/>
                    <a:pt x="1256" y="411"/>
                    <a:pt x="1260" y="402"/>
                  </a:cubicBezTo>
                  <a:close/>
                  <a:moveTo>
                    <a:pt x="1181" y="443"/>
                  </a:moveTo>
                  <a:lnTo>
                    <a:pt x="1185" y="446"/>
                  </a:lnTo>
                  <a:lnTo>
                    <a:pt x="1179" y="454"/>
                  </a:lnTo>
                  <a:cubicBezTo>
                    <a:pt x="1178" y="452"/>
                    <a:pt x="1173" y="451"/>
                    <a:pt x="1173" y="451"/>
                  </a:cubicBezTo>
                  <a:lnTo>
                    <a:pt x="1181" y="443"/>
                  </a:lnTo>
                  <a:close/>
                  <a:moveTo>
                    <a:pt x="1434" y="414"/>
                  </a:moveTo>
                  <a:cubicBezTo>
                    <a:pt x="1438" y="414"/>
                    <a:pt x="1443" y="415"/>
                    <a:pt x="1444" y="417"/>
                  </a:cubicBezTo>
                  <a:cubicBezTo>
                    <a:pt x="1447" y="427"/>
                    <a:pt x="1448" y="440"/>
                    <a:pt x="1451" y="455"/>
                  </a:cubicBezTo>
                  <a:cubicBezTo>
                    <a:pt x="1441" y="452"/>
                    <a:pt x="1429" y="451"/>
                    <a:pt x="1429" y="451"/>
                  </a:cubicBezTo>
                  <a:cubicBezTo>
                    <a:pt x="1428" y="439"/>
                    <a:pt x="1413" y="426"/>
                    <a:pt x="1428" y="415"/>
                  </a:cubicBezTo>
                  <a:cubicBezTo>
                    <a:pt x="1429" y="414"/>
                    <a:pt x="1431" y="414"/>
                    <a:pt x="1434" y="414"/>
                  </a:cubicBezTo>
                  <a:close/>
                  <a:moveTo>
                    <a:pt x="1104" y="437"/>
                  </a:moveTo>
                  <a:lnTo>
                    <a:pt x="1104" y="437"/>
                  </a:lnTo>
                  <a:cubicBezTo>
                    <a:pt x="1109" y="440"/>
                    <a:pt x="1116" y="440"/>
                    <a:pt x="1116" y="440"/>
                  </a:cubicBezTo>
                  <a:lnTo>
                    <a:pt x="1116" y="442"/>
                  </a:lnTo>
                  <a:lnTo>
                    <a:pt x="1117" y="459"/>
                  </a:lnTo>
                  <a:cubicBezTo>
                    <a:pt x="1115" y="459"/>
                    <a:pt x="1109" y="456"/>
                    <a:pt x="1109" y="456"/>
                  </a:cubicBezTo>
                  <a:cubicBezTo>
                    <a:pt x="1106" y="452"/>
                    <a:pt x="1106" y="445"/>
                    <a:pt x="1104" y="437"/>
                  </a:cubicBezTo>
                  <a:close/>
                  <a:moveTo>
                    <a:pt x="1350" y="442"/>
                  </a:moveTo>
                  <a:cubicBezTo>
                    <a:pt x="1366" y="445"/>
                    <a:pt x="1381" y="452"/>
                    <a:pt x="1385" y="483"/>
                  </a:cubicBezTo>
                  <a:lnTo>
                    <a:pt x="1385" y="483"/>
                  </a:lnTo>
                  <a:cubicBezTo>
                    <a:pt x="1384" y="484"/>
                    <a:pt x="1381" y="486"/>
                    <a:pt x="1381" y="486"/>
                  </a:cubicBezTo>
                  <a:lnTo>
                    <a:pt x="1337" y="452"/>
                  </a:lnTo>
                  <a:lnTo>
                    <a:pt x="1340" y="448"/>
                  </a:lnTo>
                  <a:cubicBezTo>
                    <a:pt x="1343" y="445"/>
                    <a:pt x="1347" y="442"/>
                    <a:pt x="1350" y="442"/>
                  </a:cubicBezTo>
                  <a:close/>
                  <a:moveTo>
                    <a:pt x="1245" y="468"/>
                  </a:moveTo>
                  <a:cubicBezTo>
                    <a:pt x="1257" y="476"/>
                    <a:pt x="1266" y="479"/>
                    <a:pt x="1266" y="481"/>
                  </a:cubicBezTo>
                  <a:cubicBezTo>
                    <a:pt x="1266" y="487"/>
                    <a:pt x="1263" y="495"/>
                    <a:pt x="1259" y="501"/>
                  </a:cubicBezTo>
                  <a:cubicBezTo>
                    <a:pt x="1259" y="501"/>
                    <a:pt x="1247" y="498"/>
                    <a:pt x="1245" y="495"/>
                  </a:cubicBezTo>
                  <a:cubicBezTo>
                    <a:pt x="1243" y="489"/>
                    <a:pt x="1245" y="481"/>
                    <a:pt x="1245" y="468"/>
                  </a:cubicBezTo>
                  <a:close/>
                  <a:moveTo>
                    <a:pt x="725" y="524"/>
                  </a:moveTo>
                  <a:cubicBezTo>
                    <a:pt x="725" y="524"/>
                    <a:pt x="729" y="526"/>
                    <a:pt x="732" y="527"/>
                  </a:cubicBezTo>
                  <a:lnTo>
                    <a:pt x="731" y="537"/>
                  </a:lnTo>
                  <a:lnTo>
                    <a:pt x="725" y="534"/>
                  </a:lnTo>
                  <a:lnTo>
                    <a:pt x="725" y="524"/>
                  </a:lnTo>
                  <a:close/>
                  <a:moveTo>
                    <a:pt x="1206" y="502"/>
                  </a:moveTo>
                  <a:lnTo>
                    <a:pt x="1206" y="502"/>
                  </a:lnTo>
                  <a:cubicBezTo>
                    <a:pt x="1216" y="505"/>
                    <a:pt x="1220" y="506"/>
                    <a:pt x="1222" y="508"/>
                  </a:cubicBezTo>
                  <a:cubicBezTo>
                    <a:pt x="1229" y="523"/>
                    <a:pt x="1235" y="537"/>
                    <a:pt x="1223" y="551"/>
                  </a:cubicBezTo>
                  <a:cubicBezTo>
                    <a:pt x="1222" y="552"/>
                    <a:pt x="1216" y="552"/>
                    <a:pt x="1212" y="554"/>
                  </a:cubicBezTo>
                  <a:cubicBezTo>
                    <a:pt x="1210" y="537"/>
                    <a:pt x="1209" y="521"/>
                    <a:pt x="1206" y="502"/>
                  </a:cubicBezTo>
                  <a:close/>
                  <a:moveTo>
                    <a:pt x="1094" y="543"/>
                  </a:moveTo>
                  <a:lnTo>
                    <a:pt x="1106" y="555"/>
                  </a:lnTo>
                  <a:cubicBezTo>
                    <a:pt x="1106" y="561"/>
                    <a:pt x="1104" y="565"/>
                    <a:pt x="1104" y="570"/>
                  </a:cubicBezTo>
                  <a:cubicBezTo>
                    <a:pt x="1100" y="565"/>
                    <a:pt x="1095" y="561"/>
                    <a:pt x="1092" y="555"/>
                  </a:cubicBezTo>
                  <a:cubicBezTo>
                    <a:pt x="1091" y="554"/>
                    <a:pt x="1094" y="548"/>
                    <a:pt x="1094" y="543"/>
                  </a:cubicBezTo>
                  <a:close/>
                  <a:moveTo>
                    <a:pt x="859" y="557"/>
                  </a:moveTo>
                  <a:cubicBezTo>
                    <a:pt x="870" y="561"/>
                    <a:pt x="884" y="565"/>
                    <a:pt x="895" y="570"/>
                  </a:cubicBezTo>
                  <a:lnTo>
                    <a:pt x="895" y="582"/>
                  </a:lnTo>
                  <a:cubicBezTo>
                    <a:pt x="886" y="582"/>
                    <a:pt x="878" y="582"/>
                    <a:pt x="870" y="582"/>
                  </a:cubicBezTo>
                  <a:cubicBezTo>
                    <a:pt x="866" y="582"/>
                    <a:pt x="862" y="582"/>
                    <a:pt x="859" y="582"/>
                  </a:cubicBezTo>
                  <a:cubicBezTo>
                    <a:pt x="856" y="582"/>
                    <a:pt x="853" y="571"/>
                    <a:pt x="851" y="565"/>
                  </a:cubicBezTo>
                  <a:cubicBezTo>
                    <a:pt x="851" y="562"/>
                    <a:pt x="859" y="557"/>
                    <a:pt x="859" y="557"/>
                  </a:cubicBezTo>
                  <a:close/>
                  <a:moveTo>
                    <a:pt x="1091" y="605"/>
                  </a:moveTo>
                  <a:lnTo>
                    <a:pt x="1098" y="612"/>
                  </a:lnTo>
                  <a:lnTo>
                    <a:pt x="1095" y="618"/>
                  </a:lnTo>
                  <a:lnTo>
                    <a:pt x="1090" y="611"/>
                  </a:lnTo>
                  <a:lnTo>
                    <a:pt x="1091" y="605"/>
                  </a:lnTo>
                  <a:close/>
                  <a:moveTo>
                    <a:pt x="1327" y="633"/>
                  </a:moveTo>
                  <a:lnTo>
                    <a:pt x="1327" y="633"/>
                  </a:lnTo>
                  <a:cubicBezTo>
                    <a:pt x="1330" y="636"/>
                    <a:pt x="1332" y="639"/>
                    <a:pt x="1333" y="641"/>
                  </a:cubicBezTo>
                  <a:lnTo>
                    <a:pt x="1333" y="641"/>
                  </a:lnTo>
                  <a:cubicBezTo>
                    <a:pt x="1334" y="640"/>
                    <a:pt x="1334" y="639"/>
                    <a:pt x="1335" y="637"/>
                  </a:cubicBezTo>
                  <a:cubicBezTo>
                    <a:pt x="1332" y="636"/>
                    <a:pt x="1329" y="634"/>
                    <a:pt x="1327" y="633"/>
                  </a:cubicBezTo>
                  <a:close/>
                  <a:moveTo>
                    <a:pt x="576" y="623"/>
                  </a:moveTo>
                  <a:lnTo>
                    <a:pt x="598" y="668"/>
                  </a:lnTo>
                  <a:lnTo>
                    <a:pt x="591" y="673"/>
                  </a:lnTo>
                  <a:lnTo>
                    <a:pt x="566" y="627"/>
                  </a:lnTo>
                  <a:lnTo>
                    <a:pt x="576" y="623"/>
                  </a:lnTo>
                  <a:close/>
                  <a:moveTo>
                    <a:pt x="1148" y="686"/>
                  </a:moveTo>
                  <a:lnTo>
                    <a:pt x="1156" y="693"/>
                  </a:lnTo>
                  <a:lnTo>
                    <a:pt x="1154" y="698"/>
                  </a:lnTo>
                  <a:lnTo>
                    <a:pt x="1147" y="692"/>
                  </a:lnTo>
                  <a:cubicBezTo>
                    <a:pt x="1147" y="689"/>
                    <a:pt x="1148" y="686"/>
                    <a:pt x="1148" y="686"/>
                  </a:cubicBezTo>
                  <a:close/>
                  <a:moveTo>
                    <a:pt x="822" y="682"/>
                  </a:moveTo>
                  <a:lnTo>
                    <a:pt x="822" y="682"/>
                  </a:lnTo>
                  <a:cubicBezTo>
                    <a:pt x="826" y="686"/>
                    <a:pt x="832" y="690"/>
                    <a:pt x="836" y="695"/>
                  </a:cubicBezTo>
                  <a:cubicBezTo>
                    <a:pt x="839" y="701"/>
                    <a:pt x="839" y="707"/>
                    <a:pt x="839" y="714"/>
                  </a:cubicBezTo>
                  <a:lnTo>
                    <a:pt x="823" y="702"/>
                  </a:lnTo>
                  <a:cubicBezTo>
                    <a:pt x="823" y="693"/>
                    <a:pt x="822" y="687"/>
                    <a:pt x="822" y="682"/>
                  </a:cubicBezTo>
                  <a:close/>
                  <a:moveTo>
                    <a:pt x="607" y="696"/>
                  </a:moveTo>
                  <a:lnTo>
                    <a:pt x="620" y="708"/>
                  </a:lnTo>
                  <a:cubicBezTo>
                    <a:pt x="620" y="714"/>
                    <a:pt x="619" y="718"/>
                    <a:pt x="619" y="721"/>
                  </a:cubicBezTo>
                  <a:cubicBezTo>
                    <a:pt x="614" y="717"/>
                    <a:pt x="610" y="714"/>
                    <a:pt x="605" y="708"/>
                  </a:cubicBezTo>
                  <a:cubicBezTo>
                    <a:pt x="604" y="707"/>
                    <a:pt x="607" y="701"/>
                    <a:pt x="607" y="696"/>
                  </a:cubicBezTo>
                  <a:close/>
                  <a:moveTo>
                    <a:pt x="555" y="721"/>
                  </a:moveTo>
                  <a:cubicBezTo>
                    <a:pt x="561" y="723"/>
                    <a:pt x="567" y="727"/>
                    <a:pt x="575" y="730"/>
                  </a:cubicBezTo>
                  <a:cubicBezTo>
                    <a:pt x="572" y="736"/>
                    <a:pt x="570" y="745"/>
                    <a:pt x="567" y="745"/>
                  </a:cubicBezTo>
                  <a:cubicBezTo>
                    <a:pt x="566" y="745"/>
                    <a:pt x="565" y="745"/>
                    <a:pt x="564" y="745"/>
                  </a:cubicBezTo>
                  <a:cubicBezTo>
                    <a:pt x="559" y="745"/>
                    <a:pt x="553" y="743"/>
                    <a:pt x="544" y="740"/>
                  </a:cubicBezTo>
                  <a:cubicBezTo>
                    <a:pt x="550" y="730"/>
                    <a:pt x="553" y="721"/>
                    <a:pt x="555" y="721"/>
                  </a:cubicBezTo>
                  <a:close/>
                  <a:moveTo>
                    <a:pt x="959" y="737"/>
                  </a:moveTo>
                  <a:cubicBezTo>
                    <a:pt x="963" y="743"/>
                    <a:pt x="967" y="748"/>
                    <a:pt x="970" y="754"/>
                  </a:cubicBezTo>
                  <a:cubicBezTo>
                    <a:pt x="972" y="757"/>
                    <a:pt x="969" y="761"/>
                    <a:pt x="969" y="765"/>
                  </a:cubicBezTo>
                  <a:cubicBezTo>
                    <a:pt x="964" y="761"/>
                    <a:pt x="960" y="757"/>
                    <a:pt x="957" y="752"/>
                  </a:cubicBezTo>
                  <a:cubicBezTo>
                    <a:pt x="956" y="749"/>
                    <a:pt x="957" y="743"/>
                    <a:pt x="959" y="737"/>
                  </a:cubicBezTo>
                  <a:close/>
                  <a:moveTo>
                    <a:pt x="233" y="756"/>
                  </a:moveTo>
                  <a:cubicBezTo>
                    <a:pt x="236" y="756"/>
                    <a:pt x="238" y="758"/>
                    <a:pt x="239" y="761"/>
                  </a:cubicBezTo>
                  <a:cubicBezTo>
                    <a:pt x="240" y="765"/>
                    <a:pt x="236" y="769"/>
                    <a:pt x="234" y="774"/>
                  </a:cubicBezTo>
                  <a:lnTo>
                    <a:pt x="234" y="774"/>
                  </a:lnTo>
                  <a:cubicBezTo>
                    <a:pt x="233" y="771"/>
                    <a:pt x="231" y="766"/>
                    <a:pt x="229" y="760"/>
                  </a:cubicBezTo>
                  <a:cubicBezTo>
                    <a:pt x="228" y="760"/>
                    <a:pt x="227" y="761"/>
                    <a:pt x="227" y="762"/>
                  </a:cubicBezTo>
                  <a:lnTo>
                    <a:pt x="227" y="762"/>
                  </a:lnTo>
                  <a:cubicBezTo>
                    <a:pt x="226" y="759"/>
                    <a:pt x="226" y="757"/>
                    <a:pt x="227" y="757"/>
                  </a:cubicBezTo>
                  <a:lnTo>
                    <a:pt x="227" y="757"/>
                  </a:lnTo>
                  <a:cubicBezTo>
                    <a:pt x="227" y="757"/>
                    <a:pt x="228" y="758"/>
                    <a:pt x="229" y="760"/>
                  </a:cubicBezTo>
                  <a:cubicBezTo>
                    <a:pt x="230" y="757"/>
                    <a:pt x="232" y="756"/>
                    <a:pt x="233" y="756"/>
                  </a:cubicBezTo>
                  <a:close/>
                  <a:moveTo>
                    <a:pt x="951" y="787"/>
                  </a:moveTo>
                  <a:lnTo>
                    <a:pt x="959" y="795"/>
                  </a:lnTo>
                  <a:lnTo>
                    <a:pt x="957" y="801"/>
                  </a:lnTo>
                  <a:lnTo>
                    <a:pt x="950" y="793"/>
                  </a:lnTo>
                  <a:cubicBezTo>
                    <a:pt x="950" y="792"/>
                    <a:pt x="951" y="787"/>
                    <a:pt x="951" y="787"/>
                  </a:cubicBezTo>
                  <a:close/>
                  <a:moveTo>
                    <a:pt x="655" y="783"/>
                  </a:moveTo>
                  <a:cubicBezTo>
                    <a:pt x="658" y="792"/>
                    <a:pt x="664" y="801"/>
                    <a:pt x="663" y="802"/>
                  </a:cubicBezTo>
                  <a:cubicBezTo>
                    <a:pt x="658" y="808"/>
                    <a:pt x="651" y="812"/>
                    <a:pt x="645" y="815"/>
                  </a:cubicBezTo>
                  <a:cubicBezTo>
                    <a:pt x="642" y="817"/>
                    <a:pt x="638" y="817"/>
                    <a:pt x="633" y="817"/>
                  </a:cubicBezTo>
                  <a:cubicBezTo>
                    <a:pt x="635" y="812"/>
                    <a:pt x="636" y="808"/>
                    <a:pt x="638" y="804"/>
                  </a:cubicBezTo>
                  <a:cubicBezTo>
                    <a:pt x="644" y="798"/>
                    <a:pt x="648" y="792"/>
                    <a:pt x="655" y="783"/>
                  </a:cubicBezTo>
                  <a:close/>
                  <a:moveTo>
                    <a:pt x="598" y="817"/>
                  </a:moveTo>
                  <a:cubicBezTo>
                    <a:pt x="599" y="817"/>
                    <a:pt x="600" y="817"/>
                    <a:pt x="600" y="817"/>
                  </a:cubicBezTo>
                  <a:lnTo>
                    <a:pt x="598" y="827"/>
                  </a:lnTo>
                  <a:lnTo>
                    <a:pt x="591" y="824"/>
                  </a:lnTo>
                  <a:cubicBezTo>
                    <a:pt x="591" y="821"/>
                    <a:pt x="591" y="819"/>
                    <a:pt x="592" y="819"/>
                  </a:cubicBezTo>
                  <a:cubicBezTo>
                    <a:pt x="593" y="819"/>
                    <a:pt x="593" y="820"/>
                    <a:pt x="594" y="821"/>
                  </a:cubicBezTo>
                  <a:cubicBezTo>
                    <a:pt x="595" y="817"/>
                    <a:pt x="597" y="817"/>
                    <a:pt x="598" y="817"/>
                  </a:cubicBezTo>
                  <a:close/>
                  <a:moveTo>
                    <a:pt x="416" y="845"/>
                  </a:moveTo>
                  <a:cubicBezTo>
                    <a:pt x="426" y="854"/>
                    <a:pt x="438" y="860"/>
                    <a:pt x="445" y="870"/>
                  </a:cubicBezTo>
                  <a:cubicBezTo>
                    <a:pt x="448" y="874"/>
                    <a:pt x="442" y="886"/>
                    <a:pt x="439" y="893"/>
                  </a:cubicBezTo>
                  <a:cubicBezTo>
                    <a:pt x="435" y="889"/>
                    <a:pt x="427" y="886"/>
                    <a:pt x="425" y="880"/>
                  </a:cubicBezTo>
                  <a:lnTo>
                    <a:pt x="408" y="852"/>
                  </a:lnTo>
                  <a:lnTo>
                    <a:pt x="416" y="845"/>
                  </a:lnTo>
                  <a:close/>
                  <a:moveTo>
                    <a:pt x="1201" y="0"/>
                  </a:moveTo>
                  <a:cubicBezTo>
                    <a:pt x="1196" y="0"/>
                    <a:pt x="1187" y="3"/>
                    <a:pt x="1187" y="3"/>
                  </a:cubicBezTo>
                  <a:lnTo>
                    <a:pt x="1188" y="42"/>
                  </a:lnTo>
                  <a:cubicBezTo>
                    <a:pt x="1175" y="43"/>
                    <a:pt x="1160" y="43"/>
                    <a:pt x="1147" y="46"/>
                  </a:cubicBezTo>
                  <a:cubicBezTo>
                    <a:pt x="1142" y="46"/>
                    <a:pt x="1140" y="55"/>
                    <a:pt x="1138" y="62"/>
                  </a:cubicBezTo>
                  <a:cubicBezTo>
                    <a:pt x="1132" y="75"/>
                    <a:pt x="1125" y="84"/>
                    <a:pt x="1110" y="87"/>
                  </a:cubicBezTo>
                  <a:cubicBezTo>
                    <a:pt x="1092" y="90"/>
                    <a:pt x="1101" y="103"/>
                    <a:pt x="1104" y="114"/>
                  </a:cubicBezTo>
                  <a:cubicBezTo>
                    <a:pt x="1107" y="124"/>
                    <a:pt x="1112" y="127"/>
                    <a:pt x="1116" y="127"/>
                  </a:cubicBezTo>
                  <a:cubicBezTo>
                    <a:pt x="1122" y="127"/>
                    <a:pt x="1129" y="122"/>
                    <a:pt x="1136" y="117"/>
                  </a:cubicBezTo>
                  <a:lnTo>
                    <a:pt x="1136" y="117"/>
                  </a:lnTo>
                  <a:lnTo>
                    <a:pt x="1138" y="118"/>
                  </a:lnTo>
                  <a:lnTo>
                    <a:pt x="1138" y="118"/>
                  </a:lnTo>
                  <a:cubicBezTo>
                    <a:pt x="1138" y="117"/>
                    <a:pt x="1138" y="116"/>
                    <a:pt x="1138" y="115"/>
                  </a:cubicBezTo>
                  <a:lnTo>
                    <a:pt x="1138" y="115"/>
                  </a:lnTo>
                  <a:cubicBezTo>
                    <a:pt x="1138" y="115"/>
                    <a:pt x="1138" y="115"/>
                    <a:pt x="1138" y="115"/>
                  </a:cubicBezTo>
                  <a:cubicBezTo>
                    <a:pt x="1137" y="116"/>
                    <a:pt x="1137" y="116"/>
                    <a:pt x="1136" y="117"/>
                  </a:cubicBezTo>
                  <a:lnTo>
                    <a:pt x="1136" y="117"/>
                  </a:lnTo>
                  <a:lnTo>
                    <a:pt x="1134" y="115"/>
                  </a:lnTo>
                  <a:cubicBezTo>
                    <a:pt x="1135" y="113"/>
                    <a:pt x="1136" y="112"/>
                    <a:pt x="1137" y="112"/>
                  </a:cubicBezTo>
                  <a:cubicBezTo>
                    <a:pt x="1138" y="112"/>
                    <a:pt x="1138" y="113"/>
                    <a:pt x="1138" y="114"/>
                  </a:cubicBezTo>
                  <a:cubicBezTo>
                    <a:pt x="1138" y="114"/>
                    <a:pt x="1138" y="115"/>
                    <a:pt x="1138" y="115"/>
                  </a:cubicBezTo>
                  <a:lnTo>
                    <a:pt x="1138" y="115"/>
                  </a:lnTo>
                  <a:cubicBezTo>
                    <a:pt x="1140" y="110"/>
                    <a:pt x="1142" y="109"/>
                    <a:pt x="1143" y="109"/>
                  </a:cubicBezTo>
                  <a:cubicBezTo>
                    <a:pt x="1144" y="109"/>
                    <a:pt x="1144" y="109"/>
                    <a:pt x="1144" y="109"/>
                  </a:cubicBezTo>
                  <a:lnTo>
                    <a:pt x="1141" y="120"/>
                  </a:lnTo>
                  <a:lnTo>
                    <a:pt x="1138" y="118"/>
                  </a:lnTo>
                  <a:lnTo>
                    <a:pt x="1138" y="118"/>
                  </a:lnTo>
                  <a:cubicBezTo>
                    <a:pt x="1139" y="130"/>
                    <a:pt x="1141" y="135"/>
                    <a:pt x="1142" y="142"/>
                  </a:cubicBezTo>
                  <a:cubicBezTo>
                    <a:pt x="1149" y="158"/>
                    <a:pt x="1159" y="166"/>
                    <a:pt x="1172" y="166"/>
                  </a:cubicBezTo>
                  <a:cubicBezTo>
                    <a:pt x="1175" y="166"/>
                    <a:pt x="1179" y="165"/>
                    <a:pt x="1184" y="164"/>
                  </a:cubicBezTo>
                  <a:cubicBezTo>
                    <a:pt x="1201" y="158"/>
                    <a:pt x="1213" y="154"/>
                    <a:pt x="1221" y="154"/>
                  </a:cubicBezTo>
                  <a:cubicBezTo>
                    <a:pt x="1235" y="154"/>
                    <a:pt x="1236" y="168"/>
                    <a:pt x="1237" y="206"/>
                  </a:cubicBezTo>
                  <a:cubicBezTo>
                    <a:pt x="1237" y="221"/>
                    <a:pt x="1237" y="239"/>
                    <a:pt x="1229" y="249"/>
                  </a:cubicBezTo>
                  <a:cubicBezTo>
                    <a:pt x="1215" y="273"/>
                    <a:pt x="1251" y="271"/>
                    <a:pt x="1245" y="292"/>
                  </a:cubicBezTo>
                  <a:cubicBezTo>
                    <a:pt x="1241" y="304"/>
                    <a:pt x="1232" y="307"/>
                    <a:pt x="1224" y="307"/>
                  </a:cubicBezTo>
                  <a:cubicBezTo>
                    <a:pt x="1218" y="307"/>
                    <a:pt x="1213" y="306"/>
                    <a:pt x="1210" y="306"/>
                  </a:cubicBezTo>
                  <a:cubicBezTo>
                    <a:pt x="1209" y="306"/>
                    <a:pt x="1209" y="306"/>
                    <a:pt x="1209" y="306"/>
                  </a:cubicBezTo>
                  <a:cubicBezTo>
                    <a:pt x="1201" y="330"/>
                    <a:pt x="1163" y="343"/>
                    <a:pt x="1187" y="378"/>
                  </a:cubicBezTo>
                  <a:cubicBezTo>
                    <a:pt x="1192" y="386"/>
                    <a:pt x="1192" y="398"/>
                    <a:pt x="1197" y="415"/>
                  </a:cubicBezTo>
                  <a:cubicBezTo>
                    <a:pt x="1181" y="399"/>
                    <a:pt x="1167" y="389"/>
                    <a:pt x="1160" y="377"/>
                  </a:cubicBezTo>
                  <a:cubicBezTo>
                    <a:pt x="1155" y="369"/>
                    <a:pt x="1151" y="366"/>
                    <a:pt x="1146" y="366"/>
                  </a:cubicBezTo>
                  <a:cubicBezTo>
                    <a:pt x="1143" y="366"/>
                    <a:pt x="1139" y="368"/>
                    <a:pt x="1137" y="373"/>
                  </a:cubicBezTo>
                  <a:cubicBezTo>
                    <a:pt x="1132" y="378"/>
                    <a:pt x="1138" y="389"/>
                    <a:pt x="1144" y="393"/>
                  </a:cubicBezTo>
                  <a:cubicBezTo>
                    <a:pt x="1153" y="401"/>
                    <a:pt x="1156" y="408"/>
                    <a:pt x="1159" y="415"/>
                  </a:cubicBezTo>
                  <a:cubicBezTo>
                    <a:pt x="1159" y="415"/>
                    <a:pt x="1154" y="418"/>
                    <a:pt x="1151" y="420"/>
                  </a:cubicBezTo>
                  <a:lnTo>
                    <a:pt x="1142" y="403"/>
                  </a:lnTo>
                  <a:cubicBezTo>
                    <a:pt x="1142" y="403"/>
                    <a:pt x="1144" y="399"/>
                    <a:pt x="1144" y="395"/>
                  </a:cubicBezTo>
                  <a:cubicBezTo>
                    <a:pt x="1143" y="394"/>
                    <a:pt x="1142" y="394"/>
                    <a:pt x="1142" y="394"/>
                  </a:cubicBezTo>
                  <a:cubicBezTo>
                    <a:pt x="1133" y="394"/>
                    <a:pt x="1131" y="418"/>
                    <a:pt x="1125" y="418"/>
                  </a:cubicBezTo>
                  <a:cubicBezTo>
                    <a:pt x="1122" y="418"/>
                    <a:pt x="1119" y="414"/>
                    <a:pt x="1115" y="402"/>
                  </a:cubicBezTo>
                  <a:cubicBezTo>
                    <a:pt x="1110" y="393"/>
                    <a:pt x="1110" y="380"/>
                    <a:pt x="1104" y="377"/>
                  </a:cubicBezTo>
                  <a:cubicBezTo>
                    <a:pt x="1070" y="355"/>
                    <a:pt x="1067" y="334"/>
                    <a:pt x="1097" y="309"/>
                  </a:cubicBezTo>
                  <a:cubicBezTo>
                    <a:pt x="1101" y="306"/>
                    <a:pt x="1101" y="293"/>
                    <a:pt x="1098" y="287"/>
                  </a:cubicBezTo>
                  <a:cubicBezTo>
                    <a:pt x="1090" y="274"/>
                    <a:pt x="1081" y="262"/>
                    <a:pt x="1069" y="252"/>
                  </a:cubicBezTo>
                  <a:cubicBezTo>
                    <a:pt x="1068" y="251"/>
                    <a:pt x="1065" y="250"/>
                    <a:pt x="1062" y="250"/>
                  </a:cubicBezTo>
                  <a:cubicBezTo>
                    <a:pt x="1058" y="250"/>
                    <a:pt x="1052" y="252"/>
                    <a:pt x="1051" y="253"/>
                  </a:cubicBezTo>
                  <a:cubicBezTo>
                    <a:pt x="1046" y="266"/>
                    <a:pt x="1042" y="271"/>
                    <a:pt x="1038" y="271"/>
                  </a:cubicBezTo>
                  <a:cubicBezTo>
                    <a:pt x="1032" y="271"/>
                    <a:pt x="1028" y="257"/>
                    <a:pt x="1029" y="249"/>
                  </a:cubicBezTo>
                  <a:cubicBezTo>
                    <a:pt x="1032" y="224"/>
                    <a:pt x="1017" y="198"/>
                    <a:pt x="1032" y="173"/>
                  </a:cubicBezTo>
                  <a:cubicBezTo>
                    <a:pt x="1037" y="167"/>
                    <a:pt x="1032" y="152"/>
                    <a:pt x="1029" y="142"/>
                  </a:cubicBezTo>
                  <a:cubicBezTo>
                    <a:pt x="1029" y="139"/>
                    <a:pt x="1025" y="134"/>
                    <a:pt x="1021" y="134"/>
                  </a:cubicBezTo>
                  <a:cubicBezTo>
                    <a:pt x="1021" y="134"/>
                    <a:pt x="1021" y="134"/>
                    <a:pt x="1020" y="134"/>
                  </a:cubicBezTo>
                  <a:cubicBezTo>
                    <a:pt x="1014" y="134"/>
                    <a:pt x="1006" y="142"/>
                    <a:pt x="1006" y="142"/>
                  </a:cubicBezTo>
                  <a:cubicBezTo>
                    <a:pt x="1009" y="161"/>
                    <a:pt x="1004" y="170"/>
                    <a:pt x="985" y="174"/>
                  </a:cubicBezTo>
                  <a:cubicBezTo>
                    <a:pt x="982" y="175"/>
                    <a:pt x="979" y="193"/>
                    <a:pt x="979" y="193"/>
                  </a:cubicBezTo>
                  <a:cubicBezTo>
                    <a:pt x="1012" y="211"/>
                    <a:pt x="1007" y="234"/>
                    <a:pt x="995" y="261"/>
                  </a:cubicBezTo>
                  <a:cubicBezTo>
                    <a:pt x="992" y="268"/>
                    <a:pt x="998" y="283"/>
                    <a:pt x="1004" y="292"/>
                  </a:cubicBezTo>
                  <a:cubicBezTo>
                    <a:pt x="1005" y="292"/>
                    <a:pt x="1006" y="293"/>
                    <a:pt x="1007" y="293"/>
                  </a:cubicBezTo>
                  <a:cubicBezTo>
                    <a:pt x="1012" y="293"/>
                    <a:pt x="1021" y="290"/>
                    <a:pt x="1028" y="290"/>
                  </a:cubicBezTo>
                  <a:cubicBezTo>
                    <a:pt x="1032" y="292"/>
                    <a:pt x="1039" y="293"/>
                    <a:pt x="1045" y="293"/>
                  </a:cubicBezTo>
                  <a:lnTo>
                    <a:pt x="1041" y="315"/>
                  </a:lnTo>
                  <a:cubicBezTo>
                    <a:pt x="1038" y="323"/>
                    <a:pt x="1035" y="328"/>
                    <a:pt x="1034" y="336"/>
                  </a:cubicBezTo>
                  <a:lnTo>
                    <a:pt x="1034" y="367"/>
                  </a:lnTo>
                  <a:cubicBezTo>
                    <a:pt x="1032" y="370"/>
                    <a:pt x="1026" y="373"/>
                    <a:pt x="1022" y="376"/>
                  </a:cubicBezTo>
                  <a:cubicBezTo>
                    <a:pt x="1020" y="346"/>
                    <a:pt x="973" y="342"/>
                    <a:pt x="988" y="303"/>
                  </a:cubicBezTo>
                  <a:cubicBezTo>
                    <a:pt x="994" y="289"/>
                    <a:pt x="984" y="284"/>
                    <a:pt x="973" y="278"/>
                  </a:cubicBezTo>
                  <a:cubicBezTo>
                    <a:pt x="960" y="271"/>
                    <a:pt x="950" y="262"/>
                    <a:pt x="931" y="249"/>
                  </a:cubicBezTo>
                  <a:lnTo>
                    <a:pt x="931" y="249"/>
                  </a:lnTo>
                  <a:cubicBezTo>
                    <a:pt x="938" y="268"/>
                    <a:pt x="944" y="283"/>
                    <a:pt x="947" y="298"/>
                  </a:cubicBezTo>
                  <a:cubicBezTo>
                    <a:pt x="948" y="302"/>
                    <a:pt x="938" y="311"/>
                    <a:pt x="932" y="314"/>
                  </a:cubicBezTo>
                  <a:cubicBezTo>
                    <a:pt x="932" y="314"/>
                    <a:pt x="931" y="314"/>
                    <a:pt x="931" y="314"/>
                  </a:cubicBezTo>
                  <a:cubicBezTo>
                    <a:pt x="926" y="314"/>
                    <a:pt x="920" y="309"/>
                    <a:pt x="914" y="306"/>
                  </a:cubicBezTo>
                  <a:cubicBezTo>
                    <a:pt x="907" y="303"/>
                    <a:pt x="900" y="300"/>
                    <a:pt x="895" y="300"/>
                  </a:cubicBezTo>
                  <a:cubicBezTo>
                    <a:pt x="887" y="300"/>
                    <a:pt x="883" y="307"/>
                    <a:pt x="888" y="327"/>
                  </a:cubicBezTo>
                  <a:cubicBezTo>
                    <a:pt x="891" y="342"/>
                    <a:pt x="884" y="356"/>
                    <a:pt x="882" y="371"/>
                  </a:cubicBezTo>
                  <a:cubicBezTo>
                    <a:pt x="881" y="382"/>
                    <a:pt x="883" y="391"/>
                    <a:pt x="893" y="391"/>
                  </a:cubicBezTo>
                  <a:cubicBezTo>
                    <a:pt x="895" y="391"/>
                    <a:pt x="897" y="391"/>
                    <a:pt x="900" y="390"/>
                  </a:cubicBezTo>
                  <a:cubicBezTo>
                    <a:pt x="900" y="390"/>
                    <a:pt x="901" y="390"/>
                    <a:pt x="902" y="390"/>
                  </a:cubicBezTo>
                  <a:cubicBezTo>
                    <a:pt x="908" y="390"/>
                    <a:pt x="916" y="395"/>
                    <a:pt x="916" y="395"/>
                  </a:cubicBezTo>
                  <a:cubicBezTo>
                    <a:pt x="911" y="411"/>
                    <a:pt x="907" y="429"/>
                    <a:pt x="904" y="445"/>
                  </a:cubicBezTo>
                  <a:cubicBezTo>
                    <a:pt x="904" y="445"/>
                    <a:pt x="889" y="442"/>
                    <a:pt x="882" y="439"/>
                  </a:cubicBezTo>
                  <a:cubicBezTo>
                    <a:pt x="880" y="438"/>
                    <a:pt x="877" y="438"/>
                    <a:pt x="874" y="438"/>
                  </a:cubicBezTo>
                  <a:cubicBezTo>
                    <a:pt x="859" y="438"/>
                    <a:pt x="846" y="448"/>
                    <a:pt x="850" y="462"/>
                  </a:cubicBezTo>
                  <a:cubicBezTo>
                    <a:pt x="851" y="468"/>
                    <a:pt x="861" y="473"/>
                    <a:pt x="866" y="479"/>
                  </a:cubicBezTo>
                  <a:cubicBezTo>
                    <a:pt x="869" y="480"/>
                    <a:pt x="867" y="486"/>
                    <a:pt x="869" y="490"/>
                  </a:cubicBezTo>
                  <a:cubicBezTo>
                    <a:pt x="866" y="490"/>
                    <a:pt x="861" y="492"/>
                    <a:pt x="859" y="492"/>
                  </a:cubicBezTo>
                  <a:cubicBezTo>
                    <a:pt x="851" y="489"/>
                    <a:pt x="843" y="483"/>
                    <a:pt x="836" y="483"/>
                  </a:cubicBezTo>
                  <a:cubicBezTo>
                    <a:pt x="830" y="483"/>
                    <a:pt x="825" y="488"/>
                    <a:pt x="823" y="502"/>
                  </a:cubicBezTo>
                  <a:cubicBezTo>
                    <a:pt x="822" y="514"/>
                    <a:pt x="817" y="521"/>
                    <a:pt x="811" y="521"/>
                  </a:cubicBezTo>
                  <a:cubicBezTo>
                    <a:pt x="806" y="521"/>
                    <a:pt x="801" y="517"/>
                    <a:pt x="794" y="508"/>
                  </a:cubicBezTo>
                  <a:cubicBezTo>
                    <a:pt x="788" y="499"/>
                    <a:pt x="775" y="498"/>
                    <a:pt x="766" y="492"/>
                  </a:cubicBezTo>
                  <a:cubicBezTo>
                    <a:pt x="732" y="476"/>
                    <a:pt x="707" y="424"/>
                    <a:pt x="714" y="387"/>
                  </a:cubicBezTo>
                  <a:cubicBezTo>
                    <a:pt x="716" y="380"/>
                    <a:pt x="713" y="374"/>
                    <a:pt x="711" y="367"/>
                  </a:cubicBezTo>
                  <a:cubicBezTo>
                    <a:pt x="707" y="373"/>
                    <a:pt x="701" y="378"/>
                    <a:pt x="695" y="384"/>
                  </a:cubicBezTo>
                  <a:cubicBezTo>
                    <a:pt x="692" y="389"/>
                    <a:pt x="689" y="393"/>
                    <a:pt x="691" y="398"/>
                  </a:cubicBezTo>
                  <a:cubicBezTo>
                    <a:pt x="697" y="414"/>
                    <a:pt x="695" y="418"/>
                    <a:pt x="690" y="418"/>
                  </a:cubicBezTo>
                  <a:cubicBezTo>
                    <a:pt x="685" y="418"/>
                    <a:pt x="678" y="415"/>
                    <a:pt x="672" y="412"/>
                  </a:cubicBezTo>
                  <a:cubicBezTo>
                    <a:pt x="667" y="409"/>
                    <a:pt x="663" y="406"/>
                    <a:pt x="658" y="406"/>
                  </a:cubicBezTo>
                  <a:cubicBezTo>
                    <a:pt x="653" y="408"/>
                    <a:pt x="645" y="411"/>
                    <a:pt x="644" y="415"/>
                  </a:cubicBezTo>
                  <a:cubicBezTo>
                    <a:pt x="642" y="420"/>
                    <a:pt x="645" y="430"/>
                    <a:pt x="650" y="433"/>
                  </a:cubicBezTo>
                  <a:lnTo>
                    <a:pt x="717" y="471"/>
                  </a:lnTo>
                  <a:cubicBezTo>
                    <a:pt x="731" y="479"/>
                    <a:pt x="732" y="489"/>
                    <a:pt x="725" y="499"/>
                  </a:cubicBezTo>
                  <a:cubicBezTo>
                    <a:pt x="717" y="509"/>
                    <a:pt x="707" y="515"/>
                    <a:pt x="698" y="524"/>
                  </a:cubicBezTo>
                  <a:cubicBezTo>
                    <a:pt x="692" y="529"/>
                    <a:pt x="682" y="537"/>
                    <a:pt x="682" y="540"/>
                  </a:cubicBezTo>
                  <a:cubicBezTo>
                    <a:pt x="688" y="554"/>
                    <a:pt x="687" y="558"/>
                    <a:pt x="683" y="558"/>
                  </a:cubicBezTo>
                  <a:cubicBezTo>
                    <a:pt x="679" y="558"/>
                    <a:pt x="672" y="555"/>
                    <a:pt x="666" y="554"/>
                  </a:cubicBezTo>
                  <a:cubicBezTo>
                    <a:pt x="665" y="553"/>
                    <a:pt x="665" y="553"/>
                    <a:pt x="664" y="553"/>
                  </a:cubicBezTo>
                  <a:cubicBezTo>
                    <a:pt x="660" y="553"/>
                    <a:pt x="653" y="558"/>
                    <a:pt x="648" y="561"/>
                  </a:cubicBezTo>
                  <a:cubicBezTo>
                    <a:pt x="641" y="599"/>
                    <a:pt x="636" y="639"/>
                    <a:pt x="655" y="680"/>
                  </a:cubicBezTo>
                  <a:cubicBezTo>
                    <a:pt x="639" y="665"/>
                    <a:pt x="623" y="654"/>
                    <a:pt x="614" y="637"/>
                  </a:cubicBezTo>
                  <a:cubicBezTo>
                    <a:pt x="600" y="614"/>
                    <a:pt x="594" y="583"/>
                    <a:pt x="563" y="583"/>
                  </a:cubicBezTo>
                  <a:cubicBezTo>
                    <a:pt x="559" y="583"/>
                    <a:pt x="555" y="583"/>
                    <a:pt x="550" y="584"/>
                  </a:cubicBezTo>
                  <a:cubicBezTo>
                    <a:pt x="547" y="584"/>
                    <a:pt x="539" y="571"/>
                    <a:pt x="535" y="564"/>
                  </a:cubicBezTo>
                  <a:lnTo>
                    <a:pt x="525" y="555"/>
                  </a:lnTo>
                  <a:cubicBezTo>
                    <a:pt x="523" y="559"/>
                    <a:pt x="522" y="567"/>
                    <a:pt x="522" y="567"/>
                  </a:cubicBezTo>
                  <a:cubicBezTo>
                    <a:pt x="538" y="587"/>
                    <a:pt x="507" y="587"/>
                    <a:pt x="507" y="602"/>
                  </a:cubicBezTo>
                  <a:cubicBezTo>
                    <a:pt x="507" y="612"/>
                    <a:pt x="503" y="620"/>
                    <a:pt x="511" y="620"/>
                  </a:cubicBezTo>
                  <a:cubicBezTo>
                    <a:pt x="513" y="620"/>
                    <a:pt x="516" y="620"/>
                    <a:pt x="520" y="618"/>
                  </a:cubicBezTo>
                  <a:cubicBezTo>
                    <a:pt x="522" y="618"/>
                    <a:pt x="523" y="618"/>
                    <a:pt x="525" y="618"/>
                  </a:cubicBezTo>
                  <a:cubicBezTo>
                    <a:pt x="533" y="618"/>
                    <a:pt x="543" y="623"/>
                    <a:pt x="553" y="626"/>
                  </a:cubicBezTo>
                  <a:cubicBezTo>
                    <a:pt x="536" y="637"/>
                    <a:pt x="523" y="649"/>
                    <a:pt x="510" y="662"/>
                  </a:cubicBezTo>
                  <a:cubicBezTo>
                    <a:pt x="502" y="670"/>
                    <a:pt x="494" y="680"/>
                    <a:pt x="486" y="680"/>
                  </a:cubicBezTo>
                  <a:cubicBezTo>
                    <a:pt x="479" y="680"/>
                    <a:pt x="473" y="665"/>
                    <a:pt x="466" y="659"/>
                  </a:cubicBezTo>
                  <a:cubicBezTo>
                    <a:pt x="463" y="657"/>
                    <a:pt x="458" y="655"/>
                    <a:pt x="454" y="655"/>
                  </a:cubicBezTo>
                  <a:cubicBezTo>
                    <a:pt x="452" y="655"/>
                    <a:pt x="451" y="656"/>
                    <a:pt x="450" y="657"/>
                  </a:cubicBezTo>
                  <a:cubicBezTo>
                    <a:pt x="447" y="658"/>
                    <a:pt x="442" y="668"/>
                    <a:pt x="444" y="671"/>
                  </a:cubicBezTo>
                  <a:cubicBezTo>
                    <a:pt x="457" y="687"/>
                    <a:pt x="445" y="705"/>
                    <a:pt x="448" y="721"/>
                  </a:cubicBezTo>
                  <a:cubicBezTo>
                    <a:pt x="450" y="742"/>
                    <a:pt x="432" y="773"/>
                    <a:pt x="470" y="780"/>
                  </a:cubicBezTo>
                  <a:cubicBezTo>
                    <a:pt x="470" y="780"/>
                    <a:pt x="473" y="792"/>
                    <a:pt x="473" y="798"/>
                  </a:cubicBezTo>
                  <a:cubicBezTo>
                    <a:pt x="468" y="799"/>
                    <a:pt x="459" y="801"/>
                    <a:pt x="454" y="801"/>
                  </a:cubicBezTo>
                  <a:cubicBezTo>
                    <a:pt x="453" y="801"/>
                    <a:pt x="453" y="801"/>
                    <a:pt x="452" y="801"/>
                  </a:cubicBezTo>
                  <a:cubicBezTo>
                    <a:pt x="448" y="792"/>
                    <a:pt x="444" y="789"/>
                    <a:pt x="439" y="789"/>
                  </a:cubicBezTo>
                  <a:cubicBezTo>
                    <a:pt x="435" y="789"/>
                    <a:pt x="432" y="790"/>
                    <a:pt x="427" y="793"/>
                  </a:cubicBezTo>
                  <a:cubicBezTo>
                    <a:pt x="414" y="801"/>
                    <a:pt x="402" y="808"/>
                    <a:pt x="385" y="817"/>
                  </a:cubicBezTo>
                  <a:cubicBezTo>
                    <a:pt x="388" y="798"/>
                    <a:pt x="391" y="785"/>
                    <a:pt x="394" y="765"/>
                  </a:cubicBezTo>
                  <a:lnTo>
                    <a:pt x="394" y="765"/>
                  </a:lnTo>
                  <a:cubicBezTo>
                    <a:pt x="379" y="773"/>
                    <a:pt x="370" y="777"/>
                    <a:pt x="360" y="783"/>
                  </a:cubicBezTo>
                  <a:cubicBezTo>
                    <a:pt x="355" y="785"/>
                    <a:pt x="344" y="785"/>
                    <a:pt x="344" y="785"/>
                  </a:cubicBezTo>
                  <a:cubicBezTo>
                    <a:pt x="336" y="758"/>
                    <a:pt x="322" y="750"/>
                    <a:pt x="305" y="750"/>
                  </a:cubicBezTo>
                  <a:cubicBezTo>
                    <a:pt x="297" y="750"/>
                    <a:pt x="289" y="752"/>
                    <a:pt x="280" y="754"/>
                  </a:cubicBezTo>
                  <a:cubicBezTo>
                    <a:pt x="280" y="754"/>
                    <a:pt x="279" y="754"/>
                    <a:pt x="279" y="754"/>
                  </a:cubicBezTo>
                  <a:cubicBezTo>
                    <a:pt x="273" y="754"/>
                    <a:pt x="265" y="746"/>
                    <a:pt x="260" y="740"/>
                  </a:cubicBezTo>
                  <a:cubicBezTo>
                    <a:pt x="251" y="735"/>
                    <a:pt x="244" y="723"/>
                    <a:pt x="235" y="721"/>
                  </a:cubicBezTo>
                  <a:cubicBezTo>
                    <a:pt x="202" y="714"/>
                    <a:pt x="202" y="690"/>
                    <a:pt x="202" y="665"/>
                  </a:cubicBezTo>
                  <a:cubicBezTo>
                    <a:pt x="204" y="653"/>
                    <a:pt x="193" y="633"/>
                    <a:pt x="209" y="633"/>
                  </a:cubicBezTo>
                  <a:cubicBezTo>
                    <a:pt x="212" y="633"/>
                    <a:pt x="217" y="634"/>
                    <a:pt x="223" y="636"/>
                  </a:cubicBezTo>
                  <a:cubicBezTo>
                    <a:pt x="233" y="620"/>
                    <a:pt x="232" y="604"/>
                    <a:pt x="220" y="587"/>
                  </a:cubicBezTo>
                  <a:cubicBezTo>
                    <a:pt x="210" y="571"/>
                    <a:pt x="198" y="554"/>
                    <a:pt x="221" y="536"/>
                  </a:cubicBezTo>
                  <a:cubicBezTo>
                    <a:pt x="227" y="533"/>
                    <a:pt x="229" y="520"/>
                    <a:pt x="229" y="511"/>
                  </a:cubicBezTo>
                  <a:cubicBezTo>
                    <a:pt x="227" y="487"/>
                    <a:pt x="232" y="470"/>
                    <a:pt x="257" y="461"/>
                  </a:cubicBezTo>
                  <a:cubicBezTo>
                    <a:pt x="272" y="455"/>
                    <a:pt x="270" y="439"/>
                    <a:pt x="260" y="436"/>
                  </a:cubicBezTo>
                  <a:cubicBezTo>
                    <a:pt x="241" y="430"/>
                    <a:pt x="236" y="417"/>
                    <a:pt x="229" y="402"/>
                  </a:cubicBezTo>
                  <a:cubicBezTo>
                    <a:pt x="226" y="398"/>
                    <a:pt x="226" y="384"/>
                    <a:pt x="226" y="384"/>
                  </a:cubicBezTo>
                  <a:cubicBezTo>
                    <a:pt x="239" y="378"/>
                    <a:pt x="250" y="365"/>
                    <a:pt x="266" y="365"/>
                  </a:cubicBezTo>
                  <a:cubicBezTo>
                    <a:pt x="269" y="365"/>
                    <a:pt x="272" y="365"/>
                    <a:pt x="276" y="367"/>
                  </a:cubicBezTo>
                  <a:cubicBezTo>
                    <a:pt x="297" y="374"/>
                    <a:pt x="302" y="389"/>
                    <a:pt x="299" y="408"/>
                  </a:cubicBezTo>
                  <a:cubicBezTo>
                    <a:pt x="298" y="415"/>
                    <a:pt x="294" y="421"/>
                    <a:pt x="294" y="429"/>
                  </a:cubicBezTo>
                  <a:cubicBezTo>
                    <a:pt x="294" y="434"/>
                    <a:pt x="297" y="440"/>
                    <a:pt x="298" y="446"/>
                  </a:cubicBezTo>
                  <a:cubicBezTo>
                    <a:pt x="305" y="445"/>
                    <a:pt x="319" y="442"/>
                    <a:pt x="319" y="439"/>
                  </a:cubicBezTo>
                  <a:cubicBezTo>
                    <a:pt x="321" y="429"/>
                    <a:pt x="324" y="426"/>
                    <a:pt x="329" y="426"/>
                  </a:cubicBezTo>
                  <a:cubicBezTo>
                    <a:pt x="333" y="426"/>
                    <a:pt x="338" y="429"/>
                    <a:pt x="342" y="430"/>
                  </a:cubicBezTo>
                  <a:cubicBezTo>
                    <a:pt x="355" y="434"/>
                    <a:pt x="360" y="443"/>
                    <a:pt x="354" y="456"/>
                  </a:cubicBezTo>
                  <a:cubicBezTo>
                    <a:pt x="349" y="465"/>
                    <a:pt x="344" y="476"/>
                    <a:pt x="335" y="480"/>
                  </a:cubicBezTo>
                  <a:cubicBezTo>
                    <a:pt x="310" y="495"/>
                    <a:pt x="332" y="508"/>
                    <a:pt x="336" y="520"/>
                  </a:cubicBezTo>
                  <a:cubicBezTo>
                    <a:pt x="339" y="530"/>
                    <a:pt x="343" y="534"/>
                    <a:pt x="348" y="534"/>
                  </a:cubicBezTo>
                  <a:cubicBezTo>
                    <a:pt x="353" y="534"/>
                    <a:pt x="359" y="531"/>
                    <a:pt x="366" y="529"/>
                  </a:cubicBezTo>
                  <a:cubicBezTo>
                    <a:pt x="379" y="523"/>
                    <a:pt x="388" y="519"/>
                    <a:pt x="396" y="519"/>
                  </a:cubicBezTo>
                  <a:cubicBezTo>
                    <a:pt x="408" y="519"/>
                    <a:pt x="414" y="529"/>
                    <a:pt x="426" y="552"/>
                  </a:cubicBezTo>
                  <a:cubicBezTo>
                    <a:pt x="435" y="570"/>
                    <a:pt x="444" y="587"/>
                    <a:pt x="457" y="612"/>
                  </a:cubicBezTo>
                  <a:cubicBezTo>
                    <a:pt x="463" y="573"/>
                    <a:pt x="426" y="533"/>
                    <a:pt x="475" y="514"/>
                  </a:cubicBezTo>
                  <a:cubicBezTo>
                    <a:pt x="475" y="514"/>
                    <a:pt x="475" y="508"/>
                    <a:pt x="473" y="505"/>
                  </a:cubicBezTo>
                  <a:cubicBezTo>
                    <a:pt x="461" y="490"/>
                    <a:pt x="447" y="482"/>
                    <a:pt x="432" y="482"/>
                  </a:cubicBezTo>
                  <a:cubicBezTo>
                    <a:pt x="425" y="482"/>
                    <a:pt x="417" y="484"/>
                    <a:pt x="410" y="487"/>
                  </a:cubicBezTo>
                  <a:cubicBezTo>
                    <a:pt x="407" y="489"/>
                    <a:pt x="398" y="489"/>
                    <a:pt x="398" y="489"/>
                  </a:cubicBezTo>
                  <a:cubicBezTo>
                    <a:pt x="389" y="470"/>
                    <a:pt x="374" y="449"/>
                    <a:pt x="374" y="430"/>
                  </a:cubicBezTo>
                  <a:cubicBezTo>
                    <a:pt x="373" y="398"/>
                    <a:pt x="373" y="374"/>
                    <a:pt x="358" y="364"/>
                  </a:cubicBezTo>
                  <a:lnTo>
                    <a:pt x="351" y="370"/>
                  </a:lnTo>
                  <a:cubicBezTo>
                    <a:pt x="343" y="373"/>
                    <a:pt x="339" y="375"/>
                    <a:pt x="335" y="375"/>
                  </a:cubicBezTo>
                  <a:cubicBezTo>
                    <a:pt x="330" y="375"/>
                    <a:pt x="329" y="370"/>
                    <a:pt x="324" y="358"/>
                  </a:cubicBezTo>
                  <a:cubicBezTo>
                    <a:pt x="317" y="339"/>
                    <a:pt x="308" y="321"/>
                    <a:pt x="299" y="302"/>
                  </a:cubicBezTo>
                  <a:lnTo>
                    <a:pt x="286" y="320"/>
                  </a:lnTo>
                  <a:cubicBezTo>
                    <a:pt x="280" y="312"/>
                    <a:pt x="274" y="306"/>
                    <a:pt x="269" y="301"/>
                  </a:cubicBezTo>
                  <a:cubicBezTo>
                    <a:pt x="261" y="289"/>
                    <a:pt x="258" y="277"/>
                    <a:pt x="263" y="261"/>
                  </a:cubicBezTo>
                  <a:cubicBezTo>
                    <a:pt x="270" y="239"/>
                    <a:pt x="282" y="227"/>
                    <a:pt x="301" y="215"/>
                  </a:cubicBezTo>
                  <a:cubicBezTo>
                    <a:pt x="310" y="211"/>
                    <a:pt x="313" y="193"/>
                    <a:pt x="317" y="183"/>
                  </a:cubicBezTo>
                  <a:cubicBezTo>
                    <a:pt x="285" y="177"/>
                    <a:pt x="295" y="136"/>
                    <a:pt x="267" y="125"/>
                  </a:cubicBezTo>
                  <a:cubicBezTo>
                    <a:pt x="267" y="153"/>
                    <a:pt x="264" y="158"/>
                    <a:pt x="246" y="161"/>
                  </a:cubicBezTo>
                  <a:cubicBezTo>
                    <a:pt x="244" y="161"/>
                    <a:pt x="240" y="161"/>
                    <a:pt x="237" y="161"/>
                  </a:cubicBezTo>
                  <a:cubicBezTo>
                    <a:pt x="234" y="161"/>
                    <a:pt x="230" y="161"/>
                    <a:pt x="227" y="162"/>
                  </a:cubicBezTo>
                  <a:cubicBezTo>
                    <a:pt x="205" y="170"/>
                    <a:pt x="207" y="183"/>
                    <a:pt x="217" y="199"/>
                  </a:cubicBezTo>
                  <a:cubicBezTo>
                    <a:pt x="220" y="203"/>
                    <a:pt x="221" y="208"/>
                    <a:pt x="227" y="209"/>
                  </a:cubicBezTo>
                  <a:cubicBezTo>
                    <a:pt x="233" y="209"/>
                    <a:pt x="236" y="211"/>
                    <a:pt x="239" y="212"/>
                  </a:cubicBezTo>
                  <a:cubicBezTo>
                    <a:pt x="236" y="215"/>
                    <a:pt x="232" y="218"/>
                    <a:pt x="232" y="218"/>
                  </a:cubicBezTo>
                  <a:cubicBezTo>
                    <a:pt x="229" y="217"/>
                    <a:pt x="227" y="214"/>
                    <a:pt x="224" y="211"/>
                  </a:cubicBezTo>
                  <a:lnTo>
                    <a:pt x="227" y="209"/>
                  </a:lnTo>
                  <a:lnTo>
                    <a:pt x="227" y="209"/>
                  </a:lnTo>
                  <a:cubicBezTo>
                    <a:pt x="204" y="212"/>
                    <a:pt x="183" y="219"/>
                    <a:pt x="162" y="219"/>
                  </a:cubicBezTo>
                  <a:cubicBezTo>
                    <a:pt x="153" y="219"/>
                    <a:pt x="143" y="217"/>
                    <a:pt x="133" y="214"/>
                  </a:cubicBezTo>
                  <a:cubicBezTo>
                    <a:pt x="133" y="214"/>
                    <a:pt x="124" y="220"/>
                    <a:pt x="124" y="223"/>
                  </a:cubicBezTo>
                  <a:cubicBezTo>
                    <a:pt x="124" y="228"/>
                    <a:pt x="124" y="237"/>
                    <a:pt x="129" y="240"/>
                  </a:cubicBezTo>
                  <a:cubicBezTo>
                    <a:pt x="133" y="245"/>
                    <a:pt x="142" y="245"/>
                    <a:pt x="148" y="246"/>
                  </a:cubicBezTo>
                  <a:cubicBezTo>
                    <a:pt x="185" y="253"/>
                    <a:pt x="182" y="253"/>
                    <a:pt x="186" y="286"/>
                  </a:cubicBezTo>
                  <a:cubicBezTo>
                    <a:pt x="191" y="314"/>
                    <a:pt x="179" y="340"/>
                    <a:pt x="188" y="370"/>
                  </a:cubicBezTo>
                  <a:cubicBezTo>
                    <a:pt x="194" y="387"/>
                    <a:pt x="204" y="402"/>
                    <a:pt x="205" y="420"/>
                  </a:cubicBezTo>
                  <a:cubicBezTo>
                    <a:pt x="207" y="427"/>
                    <a:pt x="198" y="445"/>
                    <a:pt x="198" y="445"/>
                  </a:cubicBezTo>
                  <a:cubicBezTo>
                    <a:pt x="185" y="443"/>
                    <a:pt x="171" y="440"/>
                    <a:pt x="160" y="434"/>
                  </a:cubicBezTo>
                  <a:cubicBezTo>
                    <a:pt x="157" y="433"/>
                    <a:pt x="160" y="420"/>
                    <a:pt x="157" y="415"/>
                  </a:cubicBezTo>
                  <a:cubicBezTo>
                    <a:pt x="152" y="408"/>
                    <a:pt x="145" y="405"/>
                    <a:pt x="138" y="401"/>
                  </a:cubicBezTo>
                  <a:cubicBezTo>
                    <a:pt x="135" y="408"/>
                    <a:pt x="129" y="418"/>
                    <a:pt x="130" y="421"/>
                  </a:cubicBezTo>
                  <a:cubicBezTo>
                    <a:pt x="160" y="468"/>
                    <a:pt x="173" y="518"/>
                    <a:pt x="180" y="571"/>
                  </a:cubicBezTo>
                  <a:cubicBezTo>
                    <a:pt x="182" y="579"/>
                    <a:pt x="188" y="587"/>
                    <a:pt x="186" y="595"/>
                  </a:cubicBezTo>
                  <a:cubicBezTo>
                    <a:pt x="177" y="626"/>
                    <a:pt x="174" y="654"/>
                    <a:pt x="182" y="686"/>
                  </a:cubicBezTo>
                  <a:cubicBezTo>
                    <a:pt x="185" y="704"/>
                    <a:pt x="176" y="715"/>
                    <a:pt x="159" y="715"/>
                  </a:cubicBezTo>
                  <a:cubicBezTo>
                    <a:pt x="155" y="715"/>
                    <a:pt x="150" y="714"/>
                    <a:pt x="145" y="712"/>
                  </a:cubicBezTo>
                  <a:cubicBezTo>
                    <a:pt x="141" y="711"/>
                    <a:pt x="137" y="710"/>
                    <a:pt x="134" y="710"/>
                  </a:cubicBezTo>
                  <a:cubicBezTo>
                    <a:pt x="124" y="710"/>
                    <a:pt x="121" y="718"/>
                    <a:pt x="123" y="729"/>
                  </a:cubicBezTo>
                  <a:cubicBezTo>
                    <a:pt x="127" y="751"/>
                    <a:pt x="114" y="782"/>
                    <a:pt x="149" y="793"/>
                  </a:cubicBezTo>
                  <a:cubicBezTo>
                    <a:pt x="155" y="796"/>
                    <a:pt x="157" y="808"/>
                    <a:pt x="160" y="815"/>
                  </a:cubicBezTo>
                  <a:cubicBezTo>
                    <a:pt x="154" y="817"/>
                    <a:pt x="148" y="820"/>
                    <a:pt x="142" y="820"/>
                  </a:cubicBezTo>
                  <a:cubicBezTo>
                    <a:pt x="141" y="820"/>
                    <a:pt x="140" y="820"/>
                    <a:pt x="138" y="820"/>
                  </a:cubicBezTo>
                  <a:cubicBezTo>
                    <a:pt x="120" y="820"/>
                    <a:pt x="122" y="841"/>
                    <a:pt x="113" y="849"/>
                  </a:cubicBezTo>
                  <a:lnTo>
                    <a:pt x="138" y="867"/>
                  </a:lnTo>
                  <a:cubicBezTo>
                    <a:pt x="155" y="882"/>
                    <a:pt x="176" y="893"/>
                    <a:pt x="192" y="911"/>
                  </a:cubicBezTo>
                  <a:cubicBezTo>
                    <a:pt x="199" y="919"/>
                    <a:pt x="195" y="922"/>
                    <a:pt x="190" y="922"/>
                  </a:cubicBezTo>
                  <a:cubicBezTo>
                    <a:pt x="187" y="922"/>
                    <a:pt x="183" y="921"/>
                    <a:pt x="180" y="920"/>
                  </a:cubicBezTo>
                  <a:cubicBezTo>
                    <a:pt x="178" y="919"/>
                    <a:pt x="177" y="919"/>
                    <a:pt x="175" y="919"/>
                  </a:cubicBezTo>
                  <a:cubicBezTo>
                    <a:pt x="165" y="919"/>
                    <a:pt x="165" y="930"/>
                    <a:pt x="160" y="936"/>
                  </a:cubicBezTo>
                  <a:cubicBezTo>
                    <a:pt x="153" y="944"/>
                    <a:pt x="138" y="951"/>
                    <a:pt x="132" y="951"/>
                  </a:cubicBezTo>
                  <a:cubicBezTo>
                    <a:pt x="131" y="951"/>
                    <a:pt x="131" y="951"/>
                    <a:pt x="130" y="951"/>
                  </a:cubicBezTo>
                  <a:cubicBezTo>
                    <a:pt x="108" y="933"/>
                    <a:pt x="76" y="939"/>
                    <a:pt x="57" y="911"/>
                  </a:cubicBezTo>
                  <a:cubicBezTo>
                    <a:pt x="43" y="893"/>
                    <a:pt x="21" y="882"/>
                    <a:pt x="24" y="855"/>
                  </a:cubicBezTo>
                  <a:cubicBezTo>
                    <a:pt x="20" y="855"/>
                    <a:pt x="15" y="853"/>
                    <a:pt x="10" y="853"/>
                  </a:cubicBezTo>
                  <a:cubicBezTo>
                    <a:pt x="9" y="853"/>
                    <a:pt x="8" y="853"/>
                    <a:pt x="7" y="854"/>
                  </a:cubicBezTo>
                  <a:cubicBezTo>
                    <a:pt x="4" y="854"/>
                    <a:pt x="1" y="863"/>
                    <a:pt x="1" y="863"/>
                  </a:cubicBezTo>
                  <a:lnTo>
                    <a:pt x="41" y="924"/>
                  </a:lnTo>
                  <a:cubicBezTo>
                    <a:pt x="43" y="930"/>
                    <a:pt x="63" y="929"/>
                    <a:pt x="49" y="939"/>
                  </a:cubicBezTo>
                  <a:cubicBezTo>
                    <a:pt x="24" y="960"/>
                    <a:pt x="55" y="970"/>
                    <a:pt x="58" y="985"/>
                  </a:cubicBezTo>
                  <a:cubicBezTo>
                    <a:pt x="71" y="979"/>
                    <a:pt x="81" y="962"/>
                    <a:pt x="96" y="962"/>
                  </a:cubicBezTo>
                  <a:cubicBezTo>
                    <a:pt x="100" y="962"/>
                    <a:pt x="104" y="963"/>
                    <a:pt x="108" y="966"/>
                  </a:cubicBezTo>
                  <a:cubicBezTo>
                    <a:pt x="142" y="985"/>
                    <a:pt x="186" y="983"/>
                    <a:pt x="204" y="1029"/>
                  </a:cubicBezTo>
                  <a:cubicBezTo>
                    <a:pt x="206" y="1035"/>
                    <a:pt x="209" y="1038"/>
                    <a:pt x="213" y="1038"/>
                  </a:cubicBezTo>
                  <a:cubicBezTo>
                    <a:pt x="218" y="1038"/>
                    <a:pt x="223" y="1033"/>
                    <a:pt x="227" y="1027"/>
                  </a:cubicBezTo>
                  <a:lnTo>
                    <a:pt x="248" y="982"/>
                  </a:lnTo>
                  <a:cubicBezTo>
                    <a:pt x="251" y="980"/>
                    <a:pt x="255" y="974"/>
                    <a:pt x="257" y="974"/>
                  </a:cubicBezTo>
                  <a:cubicBezTo>
                    <a:pt x="261" y="975"/>
                    <a:pt x="264" y="975"/>
                    <a:pt x="267" y="975"/>
                  </a:cubicBezTo>
                  <a:cubicBezTo>
                    <a:pt x="288" y="975"/>
                    <a:pt x="279" y="961"/>
                    <a:pt x="270" y="945"/>
                  </a:cubicBezTo>
                  <a:cubicBezTo>
                    <a:pt x="255" y="920"/>
                    <a:pt x="245" y="892"/>
                    <a:pt x="217" y="877"/>
                  </a:cubicBezTo>
                  <a:cubicBezTo>
                    <a:pt x="220" y="861"/>
                    <a:pt x="173" y="858"/>
                    <a:pt x="204" y="833"/>
                  </a:cubicBezTo>
                  <a:cubicBezTo>
                    <a:pt x="204" y="833"/>
                    <a:pt x="199" y="820"/>
                    <a:pt x="195" y="818"/>
                  </a:cubicBezTo>
                  <a:cubicBezTo>
                    <a:pt x="166" y="810"/>
                    <a:pt x="164" y="780"/>
                    <a:pt x="151" y="761"/>
                  </a:cubicBezTo>
                  <a:cubicBezTo>
                    <a:pt x="143" y="749"/>
                    <a:pt x="144" y="746"/>
                    <a:pt x="149" y="746"/>
                  </a:cubicBezTo>
                  <a:cubicBezTo>
                    <a:pt x="153" y="746"/>
                    <a:pt x="160" y="748"/>
                    <a:pt x="165" y="748"/>
                  </a:cubicBezTo>
                  <a:cubicBezTo>
                    <a:pt x="166" y="748"/>
                    <a:pt x="166" y="748"/>
                    <a:pt x="167" y="748"/>
                  </a:cubicBezTo>
                  <a:cubicBezTo>
                    <a:pt x="179" y="740"/>
                    <a:pt x="186" y="736"/>
                    <a:pt x="191" y="736"/>
                  </a:cubicBezTo>
                  <a:cubicBezTo>
                    <a:pt x="197" y="736"/>
                    <a:pt x="199" y="744"/>
                    <a:pt x="202" y="760"/>
                  </a:cubicBezTo>
                  <a:cubicBezTo>
                    <a:pt x="204" y="768"/>
                    <a:pt x="207" y="772"/>
                    <a:pt x="211" y="772"/>
                  </a:cubicBezTo>
                  <a:cubicBezTo>
                    <a:pt x="215" y="772"/>
                    <a:pt x="220" y="768"/>
                    <a:pt x="227" y="762"/>
                  </a:cubicBezTo>
                  <a:lnTo>
                    <a:pt x="227" y="762"/>
                  </a:lnTo>
                  <a:cubicBezTo>
                    <a:pt x="227" y="762"/>
                    <a:pt x="227" y="763"/>
                    <a:pt x="227" y="764"/>
                  </a:cubicBezTo>
                  <a:lnTo>
                    <a:pt x="233" y="776"/>
                  </a:lnTo>
                  <a:cubicBezTo>
                    <a:pt x="233" y="775"/>
                    <a:pt x="234" y="775"/>
                    <a:pt x="234" y="774"/>
                  </a:cubicBezTo>
                  <a:lnTo>
                    <a:pt x="234" y="774"/>
                  </a:lnTo>
                  <a:cubicBezTo>
                    <a:pt x="236" y="780"/>
                    <a:pt x="236" y="782"/>
                    <a:pt x="236" y="782"/>
                  </a:cubicBezTo>
                  <a:cubicBezTo>
                    <a:pt x="236" y="795"/>
                    <a:pt x="205" y="802"/>
                    <a:pt x="229" y="817"/>
                  </a:cubicBezTo>
                  <a:cubicBezTo>
                    <a:pt x="232" y="819"/>
                    <a:pt x="236" y="820"/>
                    <a:pt x="239" y="820"/>
                  </a:cubicBezTo>
                  <a:cubicBezTo>
                    <a:pt x="249" y="820"/>
                    <a:pt x="258" y="811"/>
                    <a:pt x="261" y="798"/>
                  </a:cubicBezTo>
                  <a:lnTo>
                    <a:pt x="263" y="792"/>
                  </a:lnTo>
                  <a:cubicBezTo>
                    <a:pt x="271" y="784"/>
                    <a:pt x="279" y="780"/>
                    <a:pt x="289" y="780"/>
                  </a:cubicBezTo>
                  <a:cubicBezTo>
                    <a:pt x="296" y="780"/>
                    <a:pt x="303" y="782"/>
                    <a:pt x="310" y="786"/>
                  </a:cubicBezTo>
                  <a:cubicBezTo>
                    <a:pt x="326" y="795"/>
                    <a:pt x="316" y="808"/>
                    <a:pt x="314" y="820"/>
                  </a:cubicBezTo>
                  <a:cubicBezTo>
                    <a:pt x="313" y="824"/>
                    <a:pt x="310" y="829"/>
                    <a:pt x="311" y="833"/>
                  </a:cubicBezTo>
                  <a:cubicBezTo>
                    <a:pt x="313" y="842"/>
                    <a:pt x="317" y="849"/>
                    <a:pt x="325" y="849"/>
                  </a:cubicBezTo>
                  <a:cubicBezTo>
                    <a:pt x="327" y="849"/>
                    <a:pt x="330" y="848"/>
                    <a:pt x="333" y="846"/>
                  </a:cubicBezTo>
                  <a:lnTo>
                    <a:pt x="344" y="840"/>
                  </a:lnTo>
                  <a:cubicBezTo>
                    <a:pt x="349" y="836"/>
                    <a:pt x="355" y="833"/>
                    <a:pt x="359" y="833"/>
                  </a:cubicBezTo>
                  <a:cubicBezTo>
                    <a:pt x="367" y="833"/>
                    <a:pt x="373" y="839"/>
                    <a:pt x="377" y="851"/>
                  </a:cubicBezTo>
                  <a:cubicBezTo>
                    <a:pt x="382" y="863"/>
                    <a:pt x="395" y="877"/>
                    <a:pt x="392" y="880"/>
                  </a:cubicBezTo>
                  <a:cubicBezTo>
                    <a:pt x="377" y="901"/>
                    <a:pt x="427" y="935"/>
                    <a:pt x="383" y="945"/>
                  </a:cubicBezTo>
                  <a:lnTo>
                    <a:pt x="383" y="957"/>
                  </a:lnTo>
                  <a:cubicBezTo>
                    <a:pt x="391" y="961"/>
                    <a:pt x="401" y="961"/>
                    <a:pt x="407" y="967"/>
                  </a:cubicBezTo>
                  <a:cubicBezTo>
                    <a:pt x="416" y="975"/>
                    <a:pt x="424" y="982"/>
                    <a:pt x="430" y="982"/>
                  </a:cubicBezTo>
                  <a:cubicBezTo>
                    <a:pt x="436" y="982"/>
                    <a:pt x="441" y="977"/>
                    <a:pt x="444" y="961"/>
                  </a:cubicBezTo>
                  <a:cubicBezTo>
                    <a:pt x="444" y="958"/>
                    <a:pt x="463" y="958"/>
                    <a:pt x="463" y="958"/>
                  </a:cubicBezTo>
                  <a:cubicBezTo>
                    <a:pt x="468" y="978"/>
                    <a:pt x="478" y="981"/>
                    <a:pt x="489" y="981"/>
                  </a:cubicBezTo>
                  <a:cubicBezTo>
                    <a:pt x="495" y="981"/>
                    <a:pt x="501" y="980"/>
                    <a:pt x="507" y="980"/>
                  </a:cubicBezTo>
                  <a:cubicBezTo>
                    <a:pt x="510" y="980"/>
                    <a:pt x="514" y="980"/>
                    <a:pt x="517" y="982"/>
                  </a:cubicBezTo>
                  <a:cubicBezTo>
                    <a:pt x="514" y="976"/>
                    <a:pt x="513" y="967"/>
                    <a:pt x="508" y="964"/>
                  </a:cubicBezTo>
                  <a:cubicBezTo>
                    <a:pt x="467" y="926"/>
                    <a:pt x="467" y="926"/>
                    <a:pt x="470" y="864"/>
                  </a:cubicBezTo>
                  <a:lnTo>
                    <a:pt x="470" y="864"/>
                  </a:lnTo>
                  <a:cubicBezTo>
                    <a:pt x="479" y="880"/>
                    <a:pt x="485" y="892"/>
                    <a:pt x="491" y="904"/>
                  </a:cubicBezTo>
                  <a:cubicBezTo>
                    <a:pt x="494" y="909"/>
                    <a:pt x="498" y="911"/>
                    <a:pt x="501" y="911"/>
                  </a:cubicBezTo>
                  <a:cubicBezTo>
                    <a:pt x="507" y="911"/>
                    <a:pt x="513" y="905"/>
                    <a:pt x="517" y="902"/>
                  </a:cubicBezTo>
                  <a:cubicBezTo>
                    <a:pt x="522" y="899"/>
                    <a:pt x="523" y="886"/>
                    <a:pt x="520" y="882"/>
                  </a:cubicBezTo>
                  <a:cubicBezTo>
                    <a:pt x="495" y="843"/>
                    <a:pt x="497" y="846"/>
                    <a:pt x="514" y="817"/>
                  </a:cubicBezTo>
                  <a:cubicBezTo>
                    <a:pt x="519" y="810"/>
                    <a:pt x="523" y="808"/>
                    <a:pt x="528" y="808"/>
                  </a:cubicBezTo>
                  <a:cubicBezTo>
                    <a:pt x="533" y="808"/>
                    <a:pt x="539" y="811"/>
                    <a:pt x="543" y="811"/>
                  </a:cubicBezTo>
                  <a:cubicBezTo>
                    <a:pt x="544" y="811"/>
                    <a:pt x="545" y="811"/>
                    <a:pt x="545" y="811"/>
                  </a:cubicBezTo>
                  <a:cubicBezTo>
                    <a:pt x="548" y="810"/>
                    <a:pt x="550" y="810"/>
                    <a:pt x="551" y="810"/>
                  </a:cubicBezTo>
                  <a:cubicBezTo>
                    <a:pt x="561" y="810"/>
                    <a:pt x="547" y="825"/>
                    <a:pt x="551" y="832"/>
                  </a:cubicBezTo>
                  <a:lnTo>
                    <a:pt x="564" y="855"/>
                  </a:lnTo>
                  <a:cubicBezTo>
                    <a:pt x="570" y="866"/>
                    <a:pt x="573" y="870"/>
                    <a:pt x="575" y="870"/>
                  </a:cubicBezTo>
                  <a:cubicBezTo>
                    <a:pt x="581" y="870"/>
                    <a:pt x="580" y="847"/>
                    <a:pt x="585" y="847"/>
                  </a:cubicBezTo>
                  <a:cubicBezTo>
                    <a:pt x="586" y="847"/>
                    <a:pt x="587" y="847"/>
                    <a:pt x="588" y="848"/>
                  </a:cubicBezTo>
                  <a:cubicBezTo>
                    <a:pt x="596" y="857"/>
                    <a:pt x="605" y="863"/>
                    <a:pt x="614" y="863"/>
                  </a:cubicBezTo>
                  <a:cubicBezTo>
                    <a:pt x="619" y="863"/>
                    <a:pt x="624" y="861"/>
                    <a:pt x="629" y="857"/>
                  </a:cubicBezTo>
                  <a:cubicBezTo>
                    <a:pt x="635" y="851"/>
                    <a:pt x="641" y="850"/>
                    <a:pt x="648" y="850"/>
                  </a:cubicBezTo>
                  <a:cubicBezTo>
                    <a:pt x="656" y="850"/>
                    <a:pt x="665" y="852"/>
                    <a:pt x="673" y="852"/>
                  </a:cubicBezTo>
                  <a:lnTo>
                    <a:pt x="664" y="833"/>
                  </a:lnTo>
                  <a:cubicBezTo>
                    <a:pt x="669" y="832"/>
                    <a:pt x="673" y="829"/>
                    <a:pt x="676" y="829"/>
                  </a:cubicBezTo>
                  <a:cubicBezTo>
                    <a:pt x="710" y="824"/>
                    <a:pt x="704" y="824"/>
                    <a:pt x="701" y="785"/>
                  </a:cubicBezTo>
                  <a:cubicBezTo>
                    <a:pt x="700" y="760"/>
                    <a:pt x="686" y="742"/>
                    <a:pt x="681" y="721"/>
                  </a:cubicBezTo>
                  <a:cubicBezTo>
                    <a:pt x="678" y="712"/>
                    <a:pt x="689" y="676"/>
                    <a:pt x="698" y="676"/>
                  </a:cubicBezTo>
                  <a:cubicBezTo>
                    <a:pt x="710" y="677"/>
                    <a:pt x="723" y="685"/>
                    <a:pt x="735" y="692"/>
                  </a:cubicBezTo>
                  <a:cubicBezTo>
                    <a:pt x="741" y="695"/>
                    <a:pt x="742" y="704"/>
                    <a:pt x="745" y="710"/>
                  </a:cubicBezTo>
                  <a:cubicBezTo>
                    <a:pt x="751" y="726"/>
                    <a:pt x="748" y="732"/>
                    <a:pt x="737" y="732"/>
                  </a:cubicBezTo>
                  <a:cubicBezTo>
                    <a:pt x="734" y="732"/>
                    <a:pt x="732" y="732"/>
                    <a:pt x="729" y="732"/>
                  </a:cubicBezTo>
                  <a:cubicBezTo>
                    <a:pt x="728" y="731"/>
                    <a:pt x="726" y="731"/>
                    <a:pt x="725" y="731"/>
                  </a:cubicBezTo>
                  <a:cubicBezTo>
                    <a:pt x="719" y="731"/>
                    <a:pt x="713" y="733"/>
                    <a:pt x="706" y="733"/>
                  </a:cubicBezTo>
                  <a:cubicBezTo>
                    <a:pt x="708" y="743"/>
                    <a:pt x="708" y="758"/>
                    <a:pt x="714" y="764"/>
                  </a:cubicBezTo>
                  <a:cubicBezTo>
                    <a:pt x="733" y="780"/>
                    <a:pt x="754" y="793"/>
                    <a:pt x="769" y="818"/>
                  </a:cubicBezTo>
                  <a:cubicBezTo>
                    <a:pt x="771" y="821"/>
                    <a:pt x="772" y="822"/>
                    <a:pt x="773" y="822"/>
                  </a:cubicBezTo>
                  <a:cubicBezTo>
                    <a:pt x="777" y="822"/>
                    <a:pt x="777" y="812"/>
                    <a:pt x="775" y="805"/>
                  </a:cubicBezTo>
                  <a:cubicBezTo>
                    <a:pt x="775" y="802"/>
                    <a:pt x="775" y="798"/>
                    <a:pt x="775" y="793"/>
                  </a:cubicBezTo>
                  <a:cubicBezTo>
                    <a:pt x="782" y="797"/>
                    <a:pt x="787" y="799"/>
                    <a:pt x="792" y="799"/>
                  </a:cubicBezTo>
                  <a:cubicBezTo>
                    <a:pt x="807" y="799"/>
                    <a:pt x="809" y="778"/>
                    <a:pt x="814" y="764"/>
                  </a:cubicBezTo>
                  <a:cubicBezTo>
                    <a:pt x="814" y="764"/>
                    <a:pt x="825" y="767"/>
                    <a:pt x="826" y="770"/>
                  </a:cubicBezTo>
                  <a:cubicBezTo>
                    <a:pt x="838" y="790"/>
                    <a:pt x="834" y="827"/>
                    <a:pt x="817" y="827"/>
                  </a:cubicBezTo>
                  <a:cubicBezTo>
                    <a:pt x="817" y="827"/>
                    <a:pt x="816" y="827"/>
                    <a:pt x="816" y="827"/>
                  </a:cubicBezTo>
                  <a:cubicBezTo>
                    <a:pt x="815" y="827"/>
                    <a:pt x="814" y="827"/>
                    <a:pt x="814" y="827"/>
                  </a:cubicBezTo>
                  <a:cubicBezTo>
                    <a:pt x="794" y="827"/>
                    <a:pt x="797" y="846"/>
                    <a:pt x="798" y="849"/>
                  </a:cubicBezTo>
                  <a:cubicBezTo>
                    <a:pt x="805" y="865"/>
                    <a:pt x="802" y="869"/>
                    <a:pt x="796" y="869"/>
                  </a:cubicBezTo>
                  <a:cubicBezTo>
                    <a:pt x="792" y="869"/>
                    <a:pt x="786" y="867"/>
                    <a:pt x="781" y="867"/>
                  </a:cubicBezTo>
                  <a:cubicBezTo>
                    <a:pt x="780" y="867"/>
                    <a:pt x="780" y="867"/>
                    <a:pt x="779" y="867"/>
                  </a:cubicBezTo>
                  <a:cubicBezTo>
                    <a:pt x="776" y="867"/>
                    <a:pt x="770" y="879"/>
                    <a:pt x="772" y="886"/>
                  </a:cubicBezTo>
                  <a:cubicBezTo>
                    <a:pt x="778" y="918"/>
                    <a:pt x="804" y="926"/>
                    <a:pt x="829" y="935"/>
                  </a:cubicBezTo>
                  <a:cubicBezTo>
                    <a:pt x="857" y="945"/>
                    <a:pt x="859" y="945"/>
                    <a:pt x="873" y="979"/>
                  </a:cubicBezTo>
                  <a:cubicBezTo>
                    <a:pt x="875" y="982"/>
                    <a:pt x="879" y="986"/>
                    <a:pt x="882" y="986"/>
                  </a:cubicBezTo>
                  <a:cubicBezTo>
                    <a:pt x="891" y="986"/>
                    <a:pt x="899" y="983"/>
                    <a:pt x="906" y="983"/>
                  </a:cubicBezTo>
                  <a:cubicBezTo>
                    <a:pt x="907" y="983"/>
                    <a:pt x="909" y="983"/>
                    <a:pt x="910" y="983"/>
                  </a:cubicBezTo>
                  <a:cubicBezTo>
                    <a:pt x="919" y="986"/>
                    <a:pt x="931" y="994"/>
                    <a:pt x="939" y="994"/>
                  </a:cubicBezTo>
                  <a:cubicBezTo>
                    <a:pt x="945" y="994"/>
                    <a:pt x="949" y="987"/>
                    <a:pt x="944" y="966"/>
                  </a:cubicBezTo>
                  <a:lnTo>
                    <a:pt x="985" y="948"/>
                  </a:lnTo>
                  <a:lnTo>
                    <a:pt x="987" y="979"/>
                  </a:lnTo>
                  <a:lnTo>
                    <a:pt x="989" y="1016"/>
                  </a:lnTo>
                  <a:cubicBezTo>
                    <a:pt x="997" y="1010"/>
                    <a:pt x="1007" y="1013"/>
                    <a:pt x="1007" y="996"/>
                  </a:cubicBezTo>
                  <a:lnTo>
                    <a:pt x="1009" y="993"/>
                  </a:lnTo>
                  <a:cubicBezTo>
                    <a:pt x="1010" y="972"/>
                    <a:pt x="1035" y="949"/>
                    <a:pt x="1055" y="949"/>
                  </a:cubicBezTo>
                  <a:cubicBezTo>
                    <a:pt x="1056" y="949"/>
                    <a:pt x="1057" y="949"/>
                    <a:pt x="1057" y="949"/>
                  </a:cubicBezTo>
                  <a:cubicBezTo>
                    <a:pt x="1058" y="949"/>
                    <a:pt x="1060" y="950"/>
                    <a:pt x="1061" y="950"/>
                  </a:cubicBezTo>
                  <a:cubicBezTo>
                    <a:pt x="1074" y="950"/>
                    <a:pt x="1077" y="942"/>
                    <a:pt x="1070" y="927"/>
                  </a:cubicBezTo>
                  <a:lnTo>
                    <a:pt x="1057" y="895"/>
                  </a:lnTo>
                  <a:cubicBezTo>
                    <a:pt x="1053" y="886"/>
                    <a:pt x="1049" y="883"/>
                    <a:pt x="1045" y="883"/>
                  </a:cubicBezTo>
                  <a:cubicBezTo>
                    <a:pt x="1039" y="883"/>
                    <a:pt x="1033" y="889"/>
                    <a:pt x="1028" y="892"/>
                  </a:cubicBezTo>
                  <a:cubicBezTo>
                    <a:pt x="1025" y="893"/>
                    <a:pt x="1025" y="905"/>
                    <a:pt x="1025" y="913"/>
                  </a:cubicBezTo>
                  <a:cubicBezTo>
                    <a:pt x="1024" y="922"/>
                    <a:pt x="1018" y="928"/>
                    <a:pt x="1013" y="928"/>
                  </a:cubicBezTo>
                  <a:cubicBezTo>
                    <a:pt x="1010" y="928"/>
                    <a:pt x="1008" y="927"/>
                    <a:pt x="1006" y="924"/>
                  </a:cubicBezTo>
                  <a:cubicBezTo>
                    <a:pt x="993" y="907"/>
                    <a:pt x="982" y="901"/>
                    <a:pt x="972" y="901"/>
                  </a:cubicBezTo>
                  <a:cubicBezTo>
                    <a:pt x="960" y="901"/>
                    <a:pt x="949" y="910"/>
                    <a:pt x="938" y="921"/>
                  </a:cubicBezTo>
                  <a:cubicBezTo>
                    <a:pt x="933" y="926"/>
                    <a:pt x="930" y="928"/>
                    <a:pt x="928" y="928"/>
                  </a:cubicBezTo>
                  <a:cubicBezTo>
                    <a:pt x="921" y="928"/>
                    <a:pt x="924" y="910"/>
                    <a:pt x="917" y="908"/>
                  </a:cubicBezTo>
                  <a:lnTo>
                    <a:pt x="910" y="948"/>
                  </a:lnTo>
                  <a:cubicBezTo>
                    <a:pt x="910" y="952"/>
                    <a:pt x="907" y="955"/>
                    <a:pt x="906" y="958"/>
                  </a:cubicBezTo>
                  <a:cubicBezTo>
                    <a:pt x="901" y="952"/>
                    <a:pt x="894" y="945"/>
                    <a:pt x="894" y="943"/>
                  </a:cubicBezTo>
                  <a:cubicBezTo>
                    <a:pt x="904" y="911"/>
                    <a:pt x="878" y="889"/>
                    <a:pt x="870" y="861"/>
                  </a:cubicBezTo>
                  <a:cubicBezTo>
                    <a:pt x="838" y="857"/>
                    <a:pt x="850" y="830"/>
                    <a:pt x="851" y="815"/>
                  </a:cubicBezTo>
                  <a:cubicBezTo>
                    <a:pt x="853" y="782"/>
                    <a:pt x="861" y="748"/>
                    <a:pt x="870" y="715"/>
                  </a:cubicBezTo>
                  <a:cubicBezTo>
                    <a:pt x="873" y="704"/>
                    <a:pt x="881" y="698"/>
                    <a:pt x="890" y="698"/>
                  </a:cubicBezTo>
                  <a:cubicBezTo>
                    <a:pt x="897" y="698"/>
                    <a:pt x="904" y="701"/>
                    <a:pt x="909" y="708"/>
                  </a:cubicBezTo>
                  <a:cubicBezTo>
                    <a:pt x="914" y="715"/>
                    <a:pt x="920" y="729"/>
                    <a:pt x="919" y="737"/>
                  </a:cubicBezTo>
                  <a:cubicBezTo>
                    <a:pt x="914" y="771"/>
                    <a:pt x="938" y="796"/>
                    <a:pt x="950" y="826"/>
                  </a:cubicBezTo>
                  <a:cubicBezTo>
                    <a:pt x="951" y="829"/>
                    <a:pt x="952" y="830"/>
                    <a:pt x="953" y="830"/>
                  </a:cubicBezTo>
                  <a:cubicBezTo>
                    <a:pt x="957" y="830"/>
                    <a:pt x="959" y="817"/>
                    <a:pt x="962" y="817"/>
                  </a:cubicBezTo>
                  <a:cubicBezTo>
                    <a:pt x="963" y="817"/>
                    <a:pt x="965" y="817"/>
                    <a:pt x="966" y="817"/>
                  </a:cubicBezTo>
                  <a:cubicBezTo>
                    <a:pt x="968" y="817"/>
                    <a:pt x="969" y="817"/>
                    <a:pt x="970" y="817"/>
                  </a:cubicBezTo>
                  <a:cubicBezTo>
                    <a:pt x="978" y="817"/>
                    <a:pt x="985" y="818"/>
                    <a:pt x="985" y="833"/>
                  </a:cubicBezTo>
                  <a:cubicBezTo>
                    <a:pt x="985" y="840"/>
                    <a:pt x="987" y="854"/>
                    <a:pt x="991" y="855"/>
                  </a:cubicBezTo>
                  <a:cubicBezTo>
                    <a:pt x="1000" y="860"/>
                    <a:pt x="1010" y="860"/>
                    <a:pt x="1019" y="860"/>
                  </a:cubicBezTo>
                  <a:lnTo>
                    <a:pt x="1023" y="848"/>
                  </a:lnTo>
                  <a:cubicBezTo>
                    <a:pt x="1000" y="812"/>
                    <a:pt x="1007" y="783"/>
                    <a:pt x="1031" y="755"/>
                  </a:cubicBezTo>
                  <a:cubicBezTo>
                    <a:pt x="1032" y="752"/>
                    <a:pt x="1032" y="745"/>
                    <a:pt x="1032" y="745"/>
                  </a:cubicBezTo>
                  <a:cubicBezTo>
                    <a:pt x="1019" y="737"/>
                    <a:pt x="1001" y="735"/>
                    <a:pt x="992" y="723"/>
                  </a:cubicBezTo>
                  <a:cubicBezTo>
                    <a:pt x="984" y="712"/>
                    <a:pt x="984" y="693"/>
                    <a:pt x="979" y="679"/>
                  </a:cubicBezTo>
                  <a:lnTo>
                    <a:pt x="962" y="679"/>
                  </a:lnTo>
                  <a:cubicBezTo>
                    <a:pt x="957" y="679"/>
                    <a:pt x="952" y="679"/>
                    <a:pt x="946" y="679"/>
                  </a:cubicBezTo>
                  <a:cubicBezTo>
                    <a:pt x="944" y="679"/>
                    <a:pt x="941" y="679"/>
                    <a:pt x="938" y="679"/>
                  </a:cubicBezTo>
                  <a:cubicBezTo>
                    <a:pt x="934" y="679"/>
                    <a:pt x="929" y="674"/>
                    <a:pt x="923" y="670"/>
                  </a:cubicBezTo>
                  <a:cubicBezTo>
                    <a:pt x="928" y="667"/>
                    <a:pt x="932" y="659"/>
                    <a:pt x="937" y="659"/>
                  </a:cubicBezTo>
                  <a:cubicBezTo>
                    <a:pt x="940" y="659"/>
                    <a:pt x="942" y="659"/>
                    <a:pt x="945" y="659"/>
                  </a:cubicBezTo>
                  <a:cubicBezTo>
                    <a:pt x="952" y="659"/>
                    <a:pt x="959" y="660"/>
                    <a:pt x="966" y="661"/>
                  </a:cubicBezTo>
                  <a:cubicBezTo>
                    <a:pt x="962" y="649"/>
                    <a:pt x="960" y="630"/>
                    <a:pt x="953" y="627"/>
                  </a:cubicBezTo>
                  <a:cubicBezTo>
                    <a:pt x="935" y="618"/>
                    <a:pt x="944" y="608"/>
                    <a:pt x="948" y="602"/>
                  </a:cubicBezTo>
                  <a:cubicBezTo>
                    <a:pt x="954" y="593"/>
                    <a:pt x="964" y="590"/>
                    <a:pt x="972" y="583"/>
                  </a:cubicBezTo>
                  <a:cubicBezTo>
                    <a:pt x="975" y="580"/>
                    <a:pt x="975" y="570"/>
                    <a:pt x="973" y="567"/>
                  </a:cubicBezTo>
                  <a:cubicBezTo>
                    <a:pt x="970" y="562"/>
                    <a:pt x="963" y="559"/>
                    <a:pt x="959" y="559"/>
                  </a:cubicBezTo>
                  <a:cubicBezTo>
                    <a:pt x="954" y="559"/>
                    <a:pt x="947" y="566"/>
                    <a:pt x="943" y="566"/>
                  </a:cubicBezTo>
                  <a:cubicBezTo>
                    <a:pt x="942" y="566"/>
                    <a:pt x="942" y="566"/>
                    <a:pt x="941" y="565"/>
                  </a:cubicBezTo>
                  <a:cubicBezTo>
                    <a:pt x="935" y="564"/>
                    <a:pt x="932" y="555"/>
                    <a:pt x="928" y="548"/>
                  </a:cubicBezTo>
                  <a:lnTo>
                    <a:pt x="929" y="542"/>
                  </a:lnTo>
                  <a:lnTo>
                    <a:pt x="972" y="505"/>
                  </a:lnTo>
                  <a:cubicBezTo>
                    <a:pt x="973" y="501"/>
                    <a:pt x="973" y="495"/>
                    <a:pt x="976" y="493"/>
                  </a:cubicBezTo>
                  <a:cubicBezTo>
                    <a:pt x="985" y="487"/>
                    <a:pt x="995" y="481"/>
                    <a:pt x="1004" y="479"/>
                  </a:cubicBezTo>
                  <a:cubicBezTo>
                    <a:pt x="1008" y="478"/>
                    <a:pt x="1011" y="477"/>
                    <a:pt x="1014" y="477"/>
                  </a:cubicBezTo>
                  <a:cubicBezTo>
                    <a:pt x="1029" y="477"/>
                    <a:pt x="1037" y="489"/>
                    <a:pt x="1039" y="509"/>
                  </a:cubicBezTo>
                  <a:cubicBezTo>
                    <a:pt x="1042" y="536"/>
                    <a:pt x="1045" y="561"/>
                    <a:pt x="1072" y="577"/>
                  </a:cubicBezTo>
                  <a:cubicBezTo>
                    <a:pt x="1081" y="583"/>
                    <a:pt x="1081" y="596"/>
                    <a:pt x="1067" y="602"/>
                  </a:cubicBezTo>
                  <a:cubicBezTo>
                    <a:pt x="1062" y="605"/>
                    <a:pt x="1057" y="607"/>
                    <a:pt x="1050" y="609"/>
                  </a:cubicBezTo>
                  <a:cubicBezTo>
                    <a:pt x="1046" y="610"/>
                    <a:pt x="1043" y="611"/>
                    <a:pt x="1039" y="611"/>
                  </a:cubicBezTo>
                  <a:cubicBezTo>
                    <a:pt x="1037" y="611"/>
                    <a:pt x="1035" y="611"/>
                    <a:pt x="1034" y="609"/>
                  </a:cubicBezTo>
                  <a:cubicBezTo>
                    <a:pt x="1029" y="607"/>
                    <a:pt x="1029" y="598"/>
                    <a:pt x="1029" y="592"/>
                  </a:cubicBezTo>
                  <a:cubicBezTo>
                    <a:pt x="1028" y="580"/>
                    <a:pt x="1047" y="570"/>
                    <a:pt x="1032" y="559"/>
                  </a:cubicBezTo>
                  <a:cubicBezTo>
                    <a:pt x="1032" y="559"/>
                    <a:pt x="1032" y="559"/>
                    <a:pt x="1032" y="559"/>
                  </a:cubicBezTo>
                  <a:cubicBezTo>
                    <a:pt x="1028" y="559"/>
                    <a:pt x="1016" y="575"/>
                    <a:pt x="1007" y="583"/>
                  </a:cubicBezTo>
                  <a:cubicBezTo>
                    <a:pt x="1001" y="590"/>
                    <a:pt x="994" y="598"/>
                    <a:pt x="989" y="607"/>
                  </a:cubicBezTo>
                  <a:cubicBezTo>
                    <a:pt x="987" y="612"/>
                    <a:pt x="984" y="626"/>
                    <a:pt x="987" y="629"/>
                  </a:cubicBezTo>
                  <a:cubicBezTo>
                    <a:pt x="1009" y="651"/>
                    <a:pt x="1019" y="680"/>
                    <a:pt x="1039" y="704"/>
                  </a:cubicBezTo>
                  <a:cubicBezTo>
                    <a:pt x="1037" y="687"/>
                    <a:pt x="1031" y="673"/>
                    <a:pt x="1025" y="658"/>
                  </a:cubicBezTo>
                  <a:cubicBezTo>
                    <a:pt x="1017" y="645"/>
                    <a:pt x="1020" y="637"/>
                    <a:pt x="1032" y="633"/>
                  </a:cubicBezTo>
                  <a:cubicBezTo>
                    <a:pt x="1037" y="631"/>
                    <a:pt x="1042" y="628"/>
                    <a:pt x="1046" y="628"/>
                  </a:cubicBezTo>
                  <a:cubicBezTo>
                    <a:pt x="1051" y="628"/>
                    <a:pt x="1054" y="631"/>
                    <a:pt x="1057" y="639"/>
                  </a:cubicBezTo>
                  <a:cubicBezTo>
                    <a:pt x="1062" y="648"/>
                    <a:pt x="1063" y="657"/>
                    <a:pt x="1078" y="659"/>
                  </a:cubicBezTo>
                  <a:cubicBezTo>
                    <a:pt x="1115" y="667"/>
                    <a:pt x="1115" y="670"/>
                    <a:pt x="1104" y="710"/>
                  </a:cubicBezTo>
                  <a:cubicBezTo>
                    <a:pt x="1103" y="714"/>
                    <a:pt x="1104" y="718"/>
                    <a:pt x="1104" y="723"/>
                  </a:cubicBezTo>
                  <a:cubicBezTo>
                    <a:pt x="1110" y="722"/>
                    <a:pt x="1117" y="721"/>
                    <a:pt x="1124" y="721"/>
                  </a:cubicBezTo>
                  <a:cubicBezTo>
                    <a:pt x="1127" y="721"/>
                    <a:pt x="1130" y="721"/>
                    <a:pt x="1132" y="721"/>
                  </a:cubicBezTo>
                  <a:cubicBezTo>
                    <a:pt x="1140" y="721"/>
                    <a:pt x="1148" y="726"/>
                    <a:pt x="1141" y="737"/>
                  </a:cubicBezTo>
                  <a:cubicBezTo>
                    <a:pt x="1138" y="742"/>
                    <a:pt x="1134" y="746"/>
                    <a:pt x="1128" y="749"/>
                  </a:cubicBezTo>
                  <a:cubicBezTo>
                    <a:pt x="1127" y="749"/>
                    <a:pt x="1127" y="750"/>
                    <a:pt x="1126" y="750"/>
                  </a:cubicBezTo>
                  <a:cubicBezTo>
                    <a:pt x="1124" y="750"/>
                    <a:pt x="1121" y="747"/>
                    <a:pt x="1119" y="747"/>
                  </a:cubicBezTo>
                  <a:cubicBezTo>
                    <a:pt x="1118" y="747"/>
                    <a:pt x="1118" y="748"/>
                    <a:pt x="1117" y="748"/>
                  </a:cubicBezTo>
                  <a:cubicBezTo>
                    <a:pt x="1113" y="748"/>
                    <a:pt x="1110" y="751"/>
                    <a:pt x="1107" y="754"/>
                  </a:cubicBezTo>
                  <a:cubicBezTo>
                    <a:pt x="1112" y="758"/>
                    <a:pt x="1115" y="762"/>
                    <a:pt x="1117" y="764"/>
                  </a:cubicBezTo>
                  <a:cubicBezTo>
                    <a:pt x="1122" y="766"/>
                    <a:pt x="1127" y="769"/>
                    <a:pt x="1132" y="769"/>
                  </a:cubicBezTo>
                  <a:cubicBezTo>
                    <a:pt x="1133" y="769"/>
                    <a:pt x="1134" y="769"/>
                    <a:pt x="1135" y="768"/>
                  </a:cubicBezTo>
                  <a:cubicBezTo>
                    <a:pt x="1141" y="764"/>
                    <a:pt x="1146" y="762"/>
                    <a:pt x="1151" y="762"/>
                  </a:cubicBezTo>
                  <a:cubicBezTo>
                    <a:pt x="1160" y="762"/>
                    <a:pt x="1166" y="771"/>
                    <a:pt x="1169" y="786"/>
                  </a:cubicBezTo>
                  <a:cubicBezTo>
                    <a:pt x="1173" y="804"/>
                    <a:pt x="1204" y="814"/>
                    <a:pt x="1178" y="840"/>
                  </a:cubicBezTo>
                  <a:cubicBezTo>
                    <a:pt x="1172" y="826"/>
                    <a:pt x="1167" y="811"/>
                    <a:pt x="1160" y="798"/>
                  </a:cubicBezTo>
                  <a:cubicBezTo>
                    <a:pt x="1159" y="797"/>
                    <a:pt x="1157" y="796"/>
                    <a:pt x="1155" y="796"/>
                  </a:cubicBezTo>
                  <a:cubicBezTo>
                    <a:pt x="1151" y="796"/>
                    <a:pt x="1144" y="798"/>
                    <a:pt x="1140" y="798"/>
                  </a:cubicBezTo>
                  <a:cubicBezTo>
                    <a:pt x="1153" y="815"/>
                    <a:pt x="1125" y="836"/>
                    <a:pt x="1147" y="851"/>
                  </a:cubicBezTo>
                  <a:cubicBezTo>
                    <a:pt x="1172" y="867"/>
                    <a:pt x="1167" y="886"/>
                    <a:pt x="1160" y="908"/>
                  </a:cubicBezTo>
                  <a:cubicBezTo>
                    <a:pt x="1159" y="911"/>
                    <a:pt x="1163" y="917"/>
                    <a:pt x="1165" y="921"/>
                  </a:cubicBezTo>
                  <a:lnTo>
                    <a:pt x="1170" y="935"/>
                  </a:lnTo>
                  <a:lnTo>
                    <a:pt x="1154" y="942"/>
                  </a:lnTo>
                  <a:cubicBezTo>
                    <a:pt x="1162" y="952"/>
                    <a:pt x="1175" y="960"/>
                    <a:pt x="1176" y="970"/>
                  </a:cubicBezTo>
                  <a:cubicBezTo>
                    <a:pt x="1183" y="999"/>
                    <a:pt x="1187" y="1009"/>
                    <a:pt x="1199" y="1009"/>
                  </a:cubicBezTo>
                  <a:cubicBezTo>
                    <a:pt x="1203" y="1009"/>
                    <a:pt x="1209" y="1008"/>
                    <a:pt x="1216" y="1005"/>
                  </a:cubicBezTo>
                  <a:cubicBezTo>
                    <a:pt x="1221" y="1004"/>
                    <a:pt x="1225" y="1003"/>
                    <a:pt x="1230" y="1003"/>
                  </a:cubicBezTo>
                  <a:cubicBezTo>
                    <a:pt x="1246" y="1003"/>
                    <a:pt x="1260" y="1013"/>
                    <a:pt x="1273" y="1033"/>
                  </a:cubicBezTo>
                  <a:cubicBezTo>
                    <a:pt x="1270" y="1018"/>
                    <a:pt x="1268" y="1010"/>
                    <a:pt x="1269" y="1004"/>
                  </a:cubicBezTo>
                  <a:cubicBezTo>
                    <a:pt x="1270" y="993"/>
                    <a:pt x="1276" y="986"/>
                    <a:pt x="1282" y="977"/>
                  </a:cubicBezTo>
                  <a:cubicBezTo>
                    <a:pt x="1277" y="969"/>
                    <a:pt x="1278" y="955"/>
                    <a:pt x="1266" y="955"/>
                  </a:cubicBezTo>
                  <a:cubicBezTo>
                    <a:pt x="1265" y="955"/>
                    <a:pt x="1264" y="955"/>
                    <a:pt x="1263" y="955"/>
                  </a:cubicBezTo>
                  <a:cubicBezTo>
                    <a:pt x="1257" y="955"/>
                    <a:pt x="1251" y="958"/>
                    <a:pt x="1247" y="961"/>
                  </a:cubicBezTo>
                  <a:cubicBezTo>
                    <a:pt x="1243" y="964"/>
                    <a:pt x="1239" y="966"/>
                    <a:pt x="1235" y="966"/>
                  </a:cubicBezTo>
                  <a:cubicBezTo>
                    <a:pt x="1226" y="966"/>
                    <a:pt x="1218" y="960"/>
                    <a:pt x="1210" y="954"/>
                  </a:cubicBezTo>
                  <a:cubicBezTo>
                    <a:pt x="1218" y="943"/>
                    <a:pt x="1222" y="933"/>
                    <a:pt x="1229" y="924"/>
                  </a:cubicBezTo>
                  <a:cubicBezTo>
                    <a:pt x="1234" y="920"/>
                    <a:pt x="1241" y="920"/>
                    <a:pt x="1245" y="917"/>
                  </a:cubicBezTo>
                  <a:cubicBezTo>
                    <a:pt x="1248" y="914"/>
                    <a:pt x="1253" y="911"/>
                    <a:pt x="1253" y="908"/>
                  </a:cubicBezTo>
                  <a:cubicBezTo>
                    <a:pt x="1260" y="880"/>
                    <a:pt x="1238" y="851"/>
                    <a:pt x="1245" y="821"/>
                  </a:cubicBezTo>
                  <a:cubicBezTo>
                    <a:pt x="1245" y="821"/>
                    <a:pt x="1226" y="810"/>
                    <a:pt x="1207" y="798"/>
                  </a:cubicBezTo>
                  <a:cubicBezTo>
                    <a:pt x="1220" y="794"/>
                    <a:pt x="1229" y="789"/>
                    <a:pt x="1237" y="789"/>
                  </a:cubicBezTo>
                  <a:cubicBezTo>
                    <a:pt x="1238" y="789"/>
                    <a:pt x="1239" y="789"/>
                    <a:pt x="1240" y="789"/>
                  </a:cubicBezTo>
                  <a:cubicBezTo>
                    <a:pt x="1245" y="789"/>
                    <a:pt x="1251" y="801"/>
                    <a:pt x="1254" y="808"/>
                  </a:cubicBezTo>
                  <a:cubicBezTo>
                    <a:pt x="1259" y="815"/>
                    <a:pt x="1260" y="826"/>
                    <a:pt x="1265" y="833"/>
                  </a:cubicBezTo>
                  <a:cubicBezTo>
                    <a:pt x="1269" y="839"/>
                    <a:pt x="1276" y="843"/>
                    <a:pt x="1282" y="845"/>
                  </a:cubicBezTo>
                  <a:cubicBezTo>
                    <a:pt x="1283" y="845"/>
                    <a:pt x="1284" y="845"/>
                    <a:pt x="1286" y="845"/>
                  </a:cubicBezTo>
                  <a:cubicBezTo>
                    <a:pt x="1291" y="845"/>
                    <a:pt x="1298" y="843"/>
                    <a:pt x="1298" y="839"/>
                  </a:cubicBezTo>
                  <a:cubicBezTo>
                    <a:pt x="1300" y="833"/>
                    <a:pt x="1298" y="820"/>
                    <a:pt x="1294" y="817"/>
                  </a:cubicBezTo>
                  <a:cubicBezTo>
                    <a:pt x="1276" y="807"/>
                    <a:pt x="1269" y="792"/>
                    <a:pt x="1278" y="774"/>
                  </a:cubicBezTo>
                  <a:cubicBezTo>
                    <a:pt x="1284" y="761"/>
                    <a:pt x="1294" y="751"/>
                    <a:pt x="1304" y="740"/>
                  </a:cubicBezTo>
                  <a:cubicBezTo>
                    <a:pt x="1305" y="740"/>
                    <a:pt x="1305" y="740"/>
                    <a:pt x="1305" y="740"/>
                  </a:cubicBezTo>
                  <a:cubicBezTo>
                    <a:pt x="1308" y="740"/>
                    <a:pt x="1313" y="744"/>
                    <a:pt x="1316" y="744"/>
                  </a:cubicBezTo>
                  <a:cubicBezTo>
                    <a:pt x="1318" y="744"/>
                    <a:pt x="1319" y="742"/>
                    <a:pt x="1318" y="736"/>
                  </a:cubicBezTo>
                  <a:cubicBezTo>
                    <a:pt x="1318" y="730"/>
                    <a:pt x="1306" y="723"/>
                    <a:pt x="1301" y="723"/>
                  </a:cubicBezTo>
                  <a:cubicBezTo>
                    <a:pt x="1285" y="727"/>
                    <a:pt x="1263" y="727"/>
                    <a:pt x="1272" y="758"/>
                  </a:cubicBezTo>
                  <a:cubicBezTo>
                    <a:pt x="1272" y="760"/>
                    <a:pt x="1272" y="761"/>
                    <a:pt x="1270" y="761"/>
                  </a:cubicBezTo>
                  <a:cubicBezTo>
                    <a:pt x="1267" y="761"/>
                    <a:pt x="1260" y="758"/>
                    <a:pt x="1245" y="751"/>
                  </a:cubicBezTo>
                  <a:cubicBezTo>
                    <a:pt x="1232" y="743"/>
                    <a:pt x="1215" y="748"/>
                    <a:pt x="1200" y="742"/>
                  </a:cubicBezTo>
                  <a:cubicBezTo>
                    <a:pt x="1192" y="739"/>
                    <a:pt x="1184" y="726"/>
                    <a:pt x="1182" y="718"/>
                  </a:cubicBezTo>
                  <a:cubicBezTo>
                    <a:pt x="1181" y="709"/>
                    <a:pt x="1182" y="706"/>
                    <a:pt x="1184" y="706"/>
                  </a:cubicBezTo>
                  <a:cubicBezTo>
                    <a:pt x="1188" y="706"/>
                    <a:pt x="1195" y="714"/>
                    <a:pt x="1199" y="714"/>
                  </a:cubicBezTo>
                  <a:cubicBezTo>
                    <a:pt x="1199" y="714"/>
                    <a:pt x="1200" y="714"/>
                    <a:pt x="1200" y="714"/>
                  </a:cubicBezTo>
                  <a:cubicBezTo>
                    <a:pt x="1204" y="711"/>
                    <a:pt x="1213" y="704"/>
                    <a:pt x="1213" y="704"/>
                  </a:cubicBezTo>
                  <a:cubicBezTo>
                    <a:pt x="1204" y="685"/>
                    <a:pt x="1222" y="680"/>
                    <a:pt x="1226" y="668"/>
                  </a:cubicBezTo>
                  <a:cubicBezTo>
                    <a:pt x="1231" y="659"/>
                    <a:pt x="1229" y="648"/>
                    <a:pt x="1231" y="637"/>
                  </a:cubicBezTo>
                  <a:cubicBezTo>
                    <a:pt x="1226" y="637"/>
                    <a:pt x="1222" y="637"/>
                    <a:pt x="1218" y="637"/>
                  </a:cubicBezTo>
                  <a:cubicBezTo>
                    <a:pt x="1215" y="637"/>
                    <a:pt x="1211" y="637"/>
                    <a:pt x="1207" y="639"/>
                  </a:cubicBezTo>
                  <a:cubicBezTo>
                    <a:pt x="1205" y="640"/>
                    <a:pt x="1202" y="640"/>
                    <a:pt x="1200" y="640"/>
                  </a:cubicBezTo>
                  <a:cubicBezTo>
                    <a:pt x="1192" y="640"/>
                    <a:pt x="1188" y="634"/>
                    <a:pt x="1184" y="624"/>
                  </a:cubicBezTo>
                  <a:cubicBezTo>
                    <a:pt x="1182" y="617"/>
                    <a:pt x="1173" y="612"/>
                    <a:pt x="1167" y="608"/>
                  </a:cubicBezTo>
                  <a:cubicBezTo>
                    <a:pt x="1165" y="614"/>
                    <a:pt x="1160" y="620"/>
                    <a:pt x="1160" y="627"/>
                  </a:cubicBezTo>
                  <a:cubicBezTo>
                    <a:pt x="1160" y="639"/>
                    <a:pt x="1156" y="643"/>
                    <a:pt x="1151" y="643"/>
                  </a:cubicBezTo>
                  <a:cubicBezTo>
                    <a:pt x="1146" y="643"/>
                    <a:pt x="1141" y="641"/>
                    <a:pt x="1135" y="639"/>
                  </a:cubicBezTo>
                  <a:cubicBezTo>
                    <a:pt x="1122" y="634"/>
                    <a:pt x="1123" y="629"/>
                    <a:pt x="1126" y="615"/>
                  </a:cubicBezTo>
                  <a:cubicBezTo>
                    <a:pt x="1132" y="601"/>
                    <a:pt x="1147" y="587"/>
                    <a:pt x="1137" y="567"/>
                  </a:cubicBezTo>
                  <a:cubicBezTo>
                    <a:pt x="1134" y="561"/>
                    <a:pt x="1132" y="551"/>
                    <a:pt x="1135" y="549"/>
                  </a:cubicBezTo>
                  <a:cubicBezTo>
                    <a:pt x="1145" y="542"/>
                    <a:pt x="1157" y="536"/>
                    <a:pt x="1169" y="534"/>
                  </a:cubicBezTo>
                  <a:cubicBezTo>
                    <a:pt x="1185" y="534"/>
                    <a:pt x="1191" y="558"/>
                    <a:pt x="1188" y="564"/>
                  </a:cubicBezTo>
                  <a:cubicBezTo>
                    <a:pt x="1173" y="593"/>
                    <a:pt x="1195" y="599"/>
                    <a:pt x="1213" y="607"/>
                  </a:cubicBezTo>
                  <a:cubicBezTo>
                    <a:pt x="1229" y="612"/>
                    <a:pt x="1238" y="615"/>
                    <a:pt x="1254" y="620"/>
                  </a:cubicBezTo>
                  <a:cubicBezTo>
                    <a:pt x="1273" y="629"/>
                    <a:pt x="1281" y="671"/>
                    <a:pt x="1265" y="673"/>
                  </a:cubicBezTo>
                  <a:cubicBezTo>
                    <a:pt x="1245" y="673"/>
                    <a:pt x="1244" y="676"/>
                    <a:pt x="1248" y="692"/>
                  </a:cubicBezTo>
                  <a:cubicBezTo>
                    <a:pt x="1248" y="692"/>
                    <a:pt x="1243" y="695"/>
                    <a:pt x="1240" y="695"/>
                  </a:cubicBezTo>
                  <a:cubicBezTo>
                    <a:pt x="1235" y="693"/>
                    <a:pt x="1232" y="692"/>
                    <a:pt x="1230" y="692"/>
                  </a:cubicBezTo>
                  <a:cubicBezTo>
                    <a:pt x="1220" y="692"/>
                    <a:pt x="1228" y="707"/>
                    <a:pt x="1231" y="708"/>
                  </a:cubicBezTo>
                  <a:cubicBezTo>
                    <a:pt x="1237" y="711"/>
                    <a:pt x="1244" y="721"/>
                    <a:pt x="1251" y="721"/>
                  </a:cubicBezTo>
                  <a:cubicBezTo>
                    <a:pt x="1254" y="721"/>
                    <a:pt x="1258" y="718"/>
                    <a:pt x="1263" y="710"/>
                  </a:cubicBezTo>
                  <a:cubicBezTo>
                    <a:pt x="1268" y="699"/>
                    <a:pt x="1277" y="682"/>
                    <a:pt x="1292" y="682"/>
                  </a:cubicBezTo>
                  <a:cubicBezTo>
                    <a:pt x="1299" y="682"/>
                    <a:pt x="1307" y="685"/>
                    <a:pt x="1316" y="693"/>
                  </a:cubicBezTo>
                  <a:cubicBezTo>
                    <a:pt x="1321" y="698"/>
                    <a:pt x="1326" y="701"/>
                    <a:pt x="1329" y="701"/>
                  </a:cubicBezTo>
                  <a:cubicBezTo>
                    <a:pt x="1336" y="701"/>
                    <a:pt x="1340" y="692"/>
                    <a:pt x="1338" y="676"/>
                  </a:cubicBezTo>
                  <a:cubicBezTo>
                    <a:pt x="1336" y="666"/>
                    <a:pt x="1340" y="655"/>
                    <a:pt x="1333" y="641"/>
                  </a:cubicBezTo>
                  <a:lnTo>
                    <a:pt x="1333" y="641"/>
                  </a:lnTo>
                  <a:cubicBezTo>
                    <a:pt x="1329" y="648"/>
                    <a:pt x="1326" y="655"/>
                    <a:pt x="1322" y="655"/>
                  </a:cubicBezTo>
                  <a:cubicBezTo>
                    <a:pt x="1321" y="655"/>
                    <a:pt x="1321" y="655"/>
                    <a:pt x="1320" y="655"/>
                  </a:cubicBezTo>
                  <a:cubicBezTo>
                    <a:pt x="1313" y="655"/>
                    <a:pt x="1307" y="647"/>
                    <a:pt x="1298" y="643"/>
                  </a:cubicBezTo>
                  <a:cubicBezTo>
                    <a:pt x="1304" y="639"/>
                    <a:pt x="1309" y="633"/>
                    <a:pt x="1326" y="632"/>
                  </a:cubicBezTo>
                  <a:lnTo>
                    <a:pt x="1326" y="632"/>
                  </a:lnTo>
                  <a:cubicBezTo>
                    <a:pt x="1326" y="632"/>
                    <a:pt x="1327" y="632"/>
                    <a:pt x="1327" y="633"/>
                  </a:cubicBezTo>
                  <a:lnTo>
                    <a:pt x="1327" y="633"/>
                  </a:lnTo>
                  <a:cubicBezTo>
                    <a:pt x="1327" y="632"/>
                    <a:pt x="1327" y="632"/>
                    <a:pt x="1326" y="632"/>
                  </a:cubicBezTo>
                  <a:cubicBezTo>
                    <a:pt x="1340" y="623"/>
                    <a:pt x="1344" y="608"/>
                    <a:pt x="1348" y="593"/>
                  </a:cubicBezTo>
                  <a:cubicBezTo>
                    <a:pt x="1351" y="586"/>
                    <a:pt x="1356" y="580"/>
                    <a:pt x="1344" y="574"/>
                  </a:cubicBezTo>
                  <a:cubicBezTo>
                    <a:pt x="1339" y="572"/>
                    <a:pt x="1336" y="570"/>
                    <a:pt x="1333" y="570"/>
                  </a:cubicBezTo>
                  <a:cubicBezTo>
                    <a:pt x="1329" y="570"/>
                    <a:pt x="1327" y="574"/>
                    <a:pt x="1323" y="582"/>
                  </a:cubicBezTo>
                  <a:cubicBezTo>
                    <a:pt x="1319" y="590"/>
                    <a:pt x="1313" y="595"/>
                    <a:pt x="1306" y="595"/>
                  </a:cubicBezTo>
                  <a:cubicBezTo>
                    <a:pt x="1300" y="595"/>
                    <a:pt x="1294" y="591"/>
                    <a:pt x="1290" y="584"/>
                  </a:cubicBezTo>
                  <a:cubicBezTo>
                    <a:pt x="1272" y="555"/>
                    <a:pt x="1275" y="539"/>
                    <a:pt x="1306" y="517"/>
                  </a:cubicBezTo>
                  <a:lnTo>
                    <a:pt x="1301" y="492"/>
                  </a:lnTo>
                  <a:cubicBezTo>
                    <a:pt x="1306" y="491"/>
                    <a:pt x="1312" y="489"/>
                    <a:pt x="1317" y="489"/>
                  </a:cubicBezTo>
                  <a:cubicBezTo>
                    <a:pt x="1320" y="489"/>
                    <a:pt x="1322" y="489"/>
                    <a:pt x="1323" y="490"/>
                  </a:cubicBezTo>
                  <a:cubicBezTo>
                    <a:pt x="1339" y="501"/>
                    <a:pt x="1355" y="508"/>
                    <a:pt x="1371" y="508"/>
                  </a:cubicBezTo>
                  <a:cubicBezTo>
                    <a:pt x="1381" y="508"/>
                    <a:pt x="1390" y="506"/>
                    <a:pt x="1400" y="501"/>
                  </a:cubicBezTo>
                  <a:cubicBezTo>
                    <a:pt x="1400" y="501"/>
                    <a:pt x="1404" y="505"/>
                    <a:pt x="1407" y="508"/>
                  </a:cubicBezTo>
                  <a:cubicBezTo>
                    <a:pt x="1396" y="514"/>
                    <a:pt x="1385" y="520"/>
                    <a:pt x="1373" y="527"/>
                  </a:cubicBezTo>
                  <a:cubicBezTo>
                    <a:pt x="1387" y="534"/>
                    <a:pt x="1398" y="542"/>
                    <a:pt x="1409" y="549"/>
                  </a:cubicBezTo>
                  <a:cubicBezTo>
                    <a:pt x="1393" y="565"/>
                    <a:pt x="1363" y="570"/>
                    <a:pt x="1373" y="605"/>
                  </a:cubicBezTo>
                  <a:cubicBezTo>
                    <a:pt x="1375" y="611"/>
                    <a:pt x="1369" y="617"/>
                    <a:pt x="1366" y="623"/>
                  </a:cubicBezTo>
                  <a:cubicBezTo>
                    <a:pt x="1365" y="629"/>
                    <a:pt x="1365" y="641"/>
                    <a:pt x="1367" y="641"/>
                  </a:cubicBezTo>
                  <a:cubicBezTo>
                    <a:pt x="1368" y="641"/>
                    <a:pt x="1368" y="640"/>
                    <a:pt x="1369" y="639"/>
                  </a:cubicBezTo>
                  <a:cubicBezTo>
                    <a:pt x="1371" y="637"/>
                    <a:pt x="1373" y="636"/>
                    <a:pt x="1375" y="636"/>
                  </a:cubicBezTo>
                  <a:cubicBezTo>
                    <a:pt x="1382" y="636"/>
                    <a:pt x="1390" y="645"/>
                    <a:pt x="1395" y="645"/>
                  </a:cubicBezTo>
                  <a:cubicBezTo>
                    <a:pt x="1398" y="645"/>
                    <a:pt x="1399" y="642"/>
                    <a:pt x="1398" y="630"/>
                  </a:cubicBezTo>
                  <a:cubicBezTo>
                    <a:pt x="1398" y="623"/>
                    <a:pt x="1404" y="614"/>
                    <a:pt x="1403" y="607"/>
                  </a:cubicBezTo>
                  <a:cubicBezTo>
                    <a:pt x="1398" y="591"/>
                    <a:pt x="1399" y="587"/>
                    <a:pt x="1402" y="587"/>
                  </a:cubicBezTo>
                  <a:cubicBezTo>
                    <a:pt x="1407" y="587"/>
                    <a:pt x="1417" y="596"/>
                    <a:pt x="1422" y="596"/>
                  </a:cubicBezTo>
                  <a:cubicBezTo>
                    <a:pt x="1423" y="596"/>
                    <a:pt x="1425" y="595"/>
                    <a:pt x="1425" y="593"/>
                  </a:cubicBezTo>
                  <a:lnTo>
                    <a:pt x="1418" y="574"/>
                  </a:lnTo>
                  <a:cubicBezTo>
                    <a:pt x="1421" y="573"/>
                    <a:pt x="1425" y="569"/>
                    <a:pt x="1429" y="569"/>
                  </a:cubicBezTo>
                  <a:cubicBezTo>
                    <a:pt x="1430" y="569"/>
                    <a:pt x="1430" y="570"/>
                    <a:pt x="1431" y="570"/>
                  </a:cubicBezTo>
                  <a:cubicBezTo>
                    <a:pt x="1435" y="571"/>
                    <a:pt x="1440" y="572"/>
                    <a:pt x="1443" y="572"/>
                  </a:cubicBezTo>
                  <a:cubicBezTo>
                    <a:pt x="1455" y="572"/>
                    <a:pt x="1463" y="564"/>
                    <a:pt x="1468" y="549"/>
                  </a:cubicBezTo>
                  <a:lnTo>
                    <a:pt x="1469" y="539"/>
                  </a:lnTo>
                  <a:cubicBezTo>
                    <a:pt x="1466" y="539"/>
                    <a:pt x="1460" y="537"/>
                    <a:pt x="1457" y="537"/>
                  </a:cubicBezTo>
                  <a:cubicBezTo>
                    <a:pt x="1452" y="538"/>
                    <a:pt x="1446" y="543"/>
                    <a:pt x="1441" y="543"/>
                  </a:cubicBezTo>
                  <a:cubicBezTo>
                    <a:pt x="1437" y="543"/>
                    <a:pt x="1434" y="541"/>
                    <a:pt x="1431" y="534"/>
                  </a:cubicBezTo>
                  <a:cubicBezTo>
                    <a:pt x="1422" y="514"/>
                    <a:pt x="1441" y="517"/>
                    <a:pt x="1450" y="511"/>
                  </a:cubicBezTo>
                  <a:cubicBezTo>
                    <a:pt x="1456" y="506"/>
                    <a:pt x="1466" y="498"/>
                    <a:pt x="1472" y="493"/>
                  </a:cubicBezTo>
                  <a:cubicBezTo>
                    <a:pt x="1484" y="484"/>
                    <a:pt x="1465" y="456"/>
                    <a:pt x="1485" y="456"/>
                  </a:cubicBezTo>
                  <a:cubicBezTo>
                    <a:pt x="1487" y="456"/>
                    <a:pt x="1489" y="456"/>
                    <a:pt x="1491" y="456"/>
                  </a:cubicBezTo>
                  <a:cubicBezTo>
                    <a:pt x="1496" y="458"/>
                    <a:pt x="1494" y="483"/>
                    <a:pt x="1497" y="496"/>
                  </a:cubicBezTo>
                  <a:cubicBezTo>
                    <a:pt x="1500" y="506"/>
                    <a:pt x="1501" y="524"/>
                    <a:pt x="1509" y="527"/>
                  </a:cubicBezTo>
                  <a:cubicBezTo>
                    <a:pt x="1537" y="543"/>
                    <a:pt x="1507" y="557"/>
                    <a:pt x="1510" y="568"/>
                  </a:cubicBezTo>
                  <a:cubicBezTo>
                    <a:pt x="1514" y="589"/>
                    <a:pt x="1509" y="595"/>
                    <a:pt x="1501" y="595"/>
                  </a:cubicBezTo>
                  <a:cubicBezTo>
                    <a:pt x="1495" y="595"/>
                    <a:pt x="1488" y="592"/>
                    <a:pt x="1479" y="589"/>
                  </a:cubicBezTo>
                  <a:cubicBezTo>
                    <a:pt x="1476" y="589"/>
                    <a:pt x="1459" y="593"/>
                    <a:pt x="1472" y="602"/>
                  </a:cubicBezTo>
                  <a:cubicBezTo>
                    <a:pt x="1491" y="617"/>
                    <a:pt x="1488" y="639"/>
                    <a:pt x="1497" y="655"/>
                  </a:cubicBezTo>
                  <a:cubicBezTo>
                    <a:pt x="1511" y="645"/>
                    <a:pt x="1503" y="614"/>
                    <a:pt x="1528" y="614"/>
                  </a:cubicBezTo>
                  <a:cubicBezTo>
                    <a:pt x="1528" y="614"/>
                    <a:pt x="1529" y="614"/>
                    <a:pt x="1529" y="614"/>
                  </a:cubicBezTo>
                  <a:cubicBezTo>
                    <a:pt x="1528" y="604"/>
                    <a:pt x="1551" y="595"/>
                    <a:pt x="1529" y="583"/>
                  </a:cubicBezTo>
                  <a:lnTo>
                    <a:pt x="1528" y="574"/>
                  </a:lnTo>
                  <a:cubicBezTo>
                    <a:pt x="1550" y="565"/>
                    <a:pt x="1571" y="558"/>
                    <a:pt x="1535" y="530"/>
                  </a:cubicBezTo>
                  <a:cubicBezTo>
                    <a:pt x="1524" y="520"/>
                    <a:pt x="1535" y="501"/>
                    <a:pt x="1554" y="501"/>
                  </a:cubicBezTo>
                  <a:cubicBezTo>
                    <a:pt x="1557" y="501"/>
                    <a:pt x="1559" y="501"/>
                    <a:pt x="1561" y="501"/>
                  </a:cubicBezTo>
                  <a:cubicBezTo>
                    <a:pt x="1568" y="501"/>
                    <a:pt x="1573" y="498"/>
                    <a:pt x="1572" y="484"/>
                  </a:cubicBezTo>
                  <a:lnTo>
                    <a:pt x="1571" y="440"/>
                  </a:lnTo>
                  <a:cubicBezTo>
                    <a:pt x="1564" y="443"/>
                    <a:pt x="1559" y="445"/>
                    <a:pt x="1554" y="445"/>
                  </a:cubicBezTo>
                  <a:cubicBezTo>
                    <a:pt x="1542" y="445"/>
                    <a:pt x="1533" y="437"/>
                    <a:pt x="1526" y="421"/>
                  </a:cubicBezTo>
                  <a:cubicBezTo>
                    <a:pt x="1519" y="408"/>
                    <a:pt x="1512" y="390"/>
                    <a:pt x="1515" y="377"/>
                  </a:cubicBezTo>
                  <a:cubicBezTo>
                    <a:pt x="1524" y="337"/>
                    <a:pt x="1504" y="317"/>
                    <a:pt x="1475" y="305"/>
                  </a:cubicBezTo>
                  <a:cubicBezTo>
                    <a:pt x="1454" y="298"/>
                    <a:pt x="1450" y="278"/>
                    <a:pt x="1448" y="262"/>
                  </a:cubicBezTo>
                  <a:cubicBezTo>
                    <a:pt x="1447" y="251"/>
                    <a:pt x="1446" y="234"/>
                    <a:pt x="1459" y="234"/>
                  </a:cubicBezTo>
                  <a:cubicBezTo>
                    <a:pt x="1463" y="234"/>
                    <a:pt x="1467" y="235"/>
                    <a:pt x="1474" y="239"/>
                  </a:cubicBezTo>
                  <a:cubicBezTo>
                    <a:pt x="1474" y="239"/>
                    <a:pt x="1475" y="239"/>
                    <a:pt x="1476" y="239"/>
                  </a:cubicBezTo>
                  <a:cubicBezTo>
                    <a:pt x="1483" y="239"/>
                    <a:pt x="1495" y="230"/>
                    <a:pt x="1500" y="224"/>
                  </a:cubicBezTo>
                  <a:cubicBezTo>
                    <a:pt x="1503" y="221"/>
                    <a:pt x="1496" y="208"/>
                    <a:pt x="1496" y="199"/>
                  </a:cubicBezTo>
                  <a:cubicBezTo>
                    <a:pt x="1496" y="195"/>
                    <a:pt x="1501" y="190"/>
                    <a:pt x="1504" y="186"/>
                  </a:cubicBezTo>
                  <a:cubicBezTo>
                    <a:pt x="1510" y="156"/>
                    <a:pt x="1487" y="134"/>
                    <a:pt x="1493" y="105"/>
                  </a:cubicBezTo>
                  <a:cubicBezTo>
                    <a:pt x="1494" y="102"/>
                    <a:pt x="1491" y="96"/>
                    <a:pt x="1488" y="95"/>
                  </a:cubicBezTo>
                  <a:cubicBezTo>
                    <a:pt x="1480" y="90"/>
                    <a:pt x="1472" y="82"/>
                    <a:pt x="1463" y="82"/>
                  </a:cubicBezTo>
                  <a:cubicBezTo>
                    <a:pt x="1460" y="82"/>
                    <a:pt x="1456" y="83"/>
                    <a:pt x="1453" y="87"/>
                  </a:cubicBezTo>
                  <a:cubicBezTo>
                    <a:pt x="1448" y="93"/>
                    <a:pt x="1454" y="109"/>
                    <a:pt x="1457" y="120"/>
                  </a:cubicBezTo>
                  <a:cubicBezTo>
                    <a:pt x="1457" y="122"/>
                    <a:pt x="1465" y="122"/>
                    <a:pt x="1466" y="127"/>
                  </a:cubicBezTo>
                  <a:cubicBezTo>
                    <a:pt x="1482" y="146"/>
                    <a:pt x="1481" y="152"/>
                    <a:pt x="1459" y="156"/>
                  </a:cubicBezTo>
                  <a:cubicBezTo>
                    <a:pt x="1454" y="157"/>
                    <a:pt x="1450" y="158"/>
                    <a:pt x="1445" y="158"/>
                  </a:cubicBezTo>
                  <a:cubicBezTo>
                    <a:pt x="1440" y="158"/>
                    <a:pt x="1435" y="157"/>
                    <a:pt x="1430" y="157"/>
                  </a:cubicBezTo>
                  <a:cubicBezTo>
                    <a:pt x="1427" y="157"/>
                    <a:pt x="1425" y="157"/>
                    <a:pt x="1422" y="158"/>
                  </a:cubicBezTo>
                  <a:cubicBezTo>
                    <a:pt x="1416" y="158"/>
                    <a:pt x="1412" y="161"/>
                    <a:pt x="1406" y="164"/>
                  </a:cubicBezTo>
                  <a:lnTo>
                    <a:pt x="1415" y="186"/>
                  </a:lnTo>
                  <a:cubicBezTo>
                    <a:pt x="1418" y="193"/>
                    <a:pt x="1425" y="198"/>
                    <a:pt x="1428" y="205"/>
                  </a:cubicBezTo>
                  <a:cubicBezTo>
                    <a:pt x="1429" y="215"/>
                    <a:pt x="1418" y="225"/>
                    <a:pt x="1409" y="225"/>
                  </a:cubicBezTo>
                  <a:cubicBezTo>
                    <a:pt x="1407" y="225"/>
                    <a:pt x="1406" y="225"/>
                    <a:pt x="1404" y="224"/>
                  </a:cubicBezTo>
                  <a:cubicBezTo>
                    <a:pt x="1396" y="218"/>
                    <a:pt x="1379" y="215"/>
                    <a:pt x="1376" y="208"/>
                  </a:cubicBezTo>
                  <a:cubicBezTo>
                    <a:pt x="1373" y="195"/>
                    <a:pt x="1368" y="192"/>
                    <a:pt x="1362" y="192"/>
                  </a:cubicBezTo>
                  <a:cubicBezTo>
                    <a:pt x="1355" y="192"/>
                    <a:pt x="1348" y="196"/>
                    <a:pt x="1341" y="198"/>
                  </a:cubicBezTo>
                  <a:cubicBezTo>
                    <a:pt x="1322" y="200"/>
                    <a:pt x="1312" y="217"/>
                    <a:pt x="1315" y="230"/>
                  </a:cubicBezTo>
                  <a:cubicBezTo>
                    <a:pt x="1319" y="250"/>
                    <a:pt x="1310" y="252"/>
                    <a:pt x="1297" y="256"/>
                  </a:cubicBezTo>
                  <a:cubicBezTo>
                    <a:pt x="1294" y="257"/>
                    <a:pt x="1292" y="258"/>
                    <a:pt x="1290" y="258"/>
                  </a:cubicBezTo>
                  <a:cubicBezTo>
                    <a:pt x="1280" y="258"/>
                    <a:pt x="1276" y="249"/>
                    <a:pt x="1276" y="240"/>
                  </a:cubicBezTo>
                  <a:cubicBezTo>
                    <a:pt x="1276" y="221"/>
                    <a:pt x="1235" y="218"/>
                    <a:pt x="1256" y="199"/>
                  </a:cubicBezTo>
                  <a:cubicBezTo>
                    <a:pt x="1261" y="195"/>
                    <a:pt x="1264" y="193"/>
                    <a:pt x="1267" y="193"/>
                  </a:cubicBezTo>
                  <a:cubicBezTo>
                    <a:pt x="1280" y="193"/>
                    <a:pt x="1277" y="227"/>
                    <a:pt x="1293" y="228"/>
                  </a:cubicBezTo>
                  <a:cubicBezTo>
                    <a:pt x="1295" y="205"/>
                    <a:pt x="1301" y="181"/>
                    <a:pt x="1290" y="158"/>
                  </a:cubicBezTo>
                  <a:cubicBezTo>
                    <a:pt x="1284" y="146"/>
                    <a:pt x="1290" y="138"/>
                    <a:pt x="1299" y="138"/>
                  </a:cubicBezTo>
                  <a:cubicBezTo>
                    <a:pt x="1301" y="138"/>
                    <a:pt x="1303" y="138"/>
                    <a:pt x="1304" y="139"/>
                  </a:cubicBezTo>
                  <a:cubicBezTo>
                    <a:pt x="1310" y="142"/>
                    <a:pt x="1317" y="143"/>
                    <a:pt x="1324" y="143"/>
                  </a:cubicBezTo>
                  <a:cubicBezTo>
                    <a:pt x="1335" y="143"/>
                    <a:pt x="1345" y="139"/>
                    <a:pt x="1344" y="136"/>
                  </a:cubicBezTo>
                  <a:cubicBezTo>
                    <a:pt x="1340" y="109"/>
                    <a:pt x="1363" y="105"/>
                    <a:pt x="1369" y="87"/>
                  </a:cubicBezTo>
                  <a:cubicBezTo>
                    <a:pt x="1371" y="81"/>
                    <a:pt x="1372" y="70"/>
                    <a:pt x="1371" y="68"/>
                  </a:cubicBezTo>
                  <a:cubicBezTo>
                    <a:pt x="1365" y="65"/>
                    <a:pt x="1356" y="64"/>
                    <a:pt x="1348" y="64"/>
                  </a:cubicBezTo>
                  <a:cubicBezTo>
                    <a:pt x="1331" y="64"/>
                    <a:pt x="1316" y="65"/>
                    <a:pt x="1300" y="65"/>
                  </a:cubicBezTo>
                  <a:cubicBezTo>
                    <a:pt x="1310" y="87"/>
                    <a:pt x="1304" y="106"/>
                    <a:pt x="1284" y="114"/>
                  </a:cubicBezTo>
                  <a:cubicBezTo>
                    <a:pt x="1268" y="121"/>
                    <a:pt x="1263" y="127"/>
                    <a:pt x="1270" y="143"/>
                  </a:cubicBezTo>
                  <a:cubicBezTo>
                    <a:pt x="1275" y="153"/>
                    <a:pt x="1276" y="164"/>
                    <a:pt x="1279" y="174"/>
                  </a:cubicBezTo>
                  <a:cubicBezTo>
                    <a:pt x="1265" y="164"/>
                    <a:pt x="1263" y="148"/>
                    <a:pt x="1253" y="137"/>
                  </a:cubicBezTo>
                  <a:cubicBezTo>
                    <a:pt x="1222" y="105"/>
                    <a:pt x="1209" y="68"/>
                    <a:pt x="1215" y="24"/>
                  </a:cubicBezTo>
                  <a:cubicBezTo>
                    <a:pt x="1216" y="17"/>
                    <a:pt x="1209" y="6"/>
                    <a:pt x="1203" y="0"/>
                  </a:cubicBezTo>
                  <a:cubicBezTo>
                    <a:pt x="1202" y="0"/>
                    <a:pt x="1202" y="0"/>
                    <a:pt x="120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47"/>
            <p:cNvSpPr/>
            <p:nvPr/>
          </p:nvSpPr>
          <p:spPr>
            <a:xfrm>
              <a:off x="2173675" y="4564650"/>
              <a:ext cx="26575" cy="13725"/>
            </a:xfrm>
            <a:custGeom>
              <a:rect b="b" l="l" r="r" t="t"/>
              <a:pathLst>
                <a:path extrusionOk="0" h="549" w="1063">
                  <a:moveTo>
                    <a:pt x="892" y="135"/>
                  </a:moveTo>
                  <a:cubicBezTo>
                    <a:pt x="892" y="135"/>
                    <a:pt x="891" y="136"/>
                    <a:pt x="890" y="136"/>
                  </a:cubicBezTo>
                  <a:lnTo>
                    <a:pt x="893" y="136"/>
                  </a:lnTo>
                  <a:cubicBezTo>
                    <a:pt x="893" y="136"/>
                    <a:pt x="893" y="135"/>
                    <a:pt x="892" y="135"/>
                  </a:cubicBezTo>
                  <a:close/>
                  <a:moveTo>
                    <a:pt x="789" y="78"/>
                  </a:moveTo>
                  <a:cubicBezTo>
                    <a:pt x="797" y="78"/>
                    <a:pt x="806" y="79"/>
                    <a:pt x="815" y="80"/>
                  </a:cubicBezTo>
                  <a:cubicBezTo>
                    <a:pt x="814" y="99"/>
                    <a:pt x="812" y="120"/>
                    <a:pt x="817" y="147"/>
                  </a:cubicBezTo>
                  <a:lnTo>
                    <a:pt x="817" y="147"/>
                  </a:lnTo>
                  <a:cubicBezTo>
                    <a:pt x="817" y="147"/>
                    <a:pt x="818" y="147"/>
                    <a:pt x="818" y="146"/>
                  </a:cubicBezTo>
                  <a:cubicBezTo>
                    <a:pt x="820" y="151"/>
                    <a:pt x="822" y="155"/>
                    <a:pt x="820" y="155"/>
                  </a:cubicBezTo>
                  <a:cubicBezTo>
                    <a:pt x="820" y="155"/>
                    <a:pt x="819" y="154"/>
                    <a:pt x="818" y="154"/>
                  </a:cubicBezTo>
                  <a:lnTo>
                    <a:pt x="818" y="154"/>
                  </a:lnTo>
                  <a:cubicBezTo>
                    <a:pt x="823" y="167"/>
                    <a:pt x="820" y="170"/>
                    <a:pt x="818" y="173"/>
                  </a:cubicBezTo>
                  <a:lnTo>
                    <a:pt x="812" y="152"/>
                  </a:lnTo>
                  <a:cubicBezTo>
                    <a:pt x="812" y="152"/>
                    <a:pt x="813" y="151"/>
                    <a:pt x="814" y="150"/>
                  </a:cubicBezTo>
                  <a:lnTo>
                    <a:pt x="814" y="150"/>
                  </a:lnTo>
                  <a:cubicBezTo>
                    <a:pt x="815" y="151"/>
                    <a:pt x="817" y="153"/>
                    <a:pt x="818" y="154"/>
                  </a:cubicBezTo>
                  <a:cubicBezTo>
                    <a:pt x="818" y="151"/>
                    <a:pt x="817" y="149"/>
                    <a:pt x="817" y="147"/>
                  </a:cubicBezTo>
                  <a:lnTo>
                    <a:pt x="817" y="147"/>
                  </a:lnTo>
                  <a:cubicBezTo>
                    <a:pt x="816" y="148"/>
                    <a:pt x="815" y="149"/>
                    <a:pt x="814" y="150"/>
                  </a:cubicBezTo>
                  <a:lnTo>
                    <a:pt x="814" y="150"/>
                  </a:lnTo>
                  <a:cubicBezTo>
                    <a:pt x="783" y="127"/>
                    <a:pt x="776" y="122"/>
                    <a:pt x="756" y="122"/>
                  </a:cubicBezTo>
                  <a:cubicBezTo>
                    <a:pt x="750" y="122"/>
                    <a:pt x="743" y="122"/>
                    <a:pt x="733" y="123"/>
                  </a:cubicBezTo>
                  <a:lnTo>
                    <a:pt x="733" y="123"/>
                  </a:lnTo>
                  <a:cubicBezTo>
                    <a:pt x="737" y="93"/>
                    <a:pt x="756" y="78"/>
                    <a:pt x="789" y="78"/>
                  </a:cubicBezTo>
                  <a:close/>
                  <a:moveTo>
                    <a:pt x="731" y="235"/>
                  </a:moveTo>
                  <a:lnTo>
                    <a:pt x="736" y="245"/>
                  </a:lnTo>
                  <a:lnTo>
                    <a:pt x="730" y="249"/>
                  </a:lnTo>
                  <a:cubicBezTo>
                    <a:pt x="730" y="245"/>
                    <a:pt x="727" y="242"/>
                    <a:pt x="727" y="239"/>
                  </a:cubicBezTo>
                  <a:lnTo>
                    <a:pt x="731" y="235"/>
                  </a:lnTo>
                  <a:close/>
                  <a:moveTo>
                    <a:pt x="768" y="221"/>
                  </a:moveTo>
                  <a:cubicBezTo>
                    <a:pt x="771" y="230"/>
                    <a:pt x="777" y="239"/>
                    <a:pt x="778" y="246"/>
                  </a:cubicBezTo>
                  <a:cubicBezTo>
                    <a:pt x="780" y="252"/>
                    <a:pt x="775" y="258"/>
                    <a:pt x="774" y="264"/>
                  </a:cubicBezTo>
                  <a:lnTo>
                    <a:pt x="752" y="230"/>
                  </a:lnTo>
                  <a:cubicBezTo>
                    <a:pt x="756" y="229"/>
                    <a:pt x="759" y="226"/>
                    <a:pt x="768" y="221"/>
                  </a:cubicBezTo>
                  <a:close/>
                  <a:moveTo>
                    <a:pt x="815" y="230"/>
                  </a:moveTo>
                  <a:cubicBezTo>
                    <a:pt x="823" y="241"/>
                    <a:pt x="830" y="249"/>
                    <a:pt x="839" y="258"/>
                  </a:cubicBezTo>
                  <a:cubicBezTo>
                    <a:pt x="849" y="267"/>
                    <a:pt x="843" y="271"/>
                    <a:pt x="836" y="277"/>
                  </a:cubicBezTo>
                  <a:cubicBezTo>
                    <a:pt x="832" y="281"/>
                    <a:pt x="828" y="284"/>
                    <a:pt x="825" y="284"/>
                  </a:cubicBezTo>
                  <a:cubicBezTo>
                    <a:pt x="822" y="284"/>
                    <a:pt x="819" y="281"/>
                    <a:pt x="817" y="276"/>
                  </a:cubicBezTo>
                  <a:lnTo>
                    <a:pt x="805" y="235"/>
                  </a:lnTo>
                  <a:lnTo>
                    <a:pt x="815" y="230"/>
                  </a:lnTo>
                  <a:close/>
                  <a:moveTo>
                    <a:pt x="670" y="224"/>
                  </a:moveTo>
                  <a:lnTo>
                    <a:pt x="670" y="224"/>
                  </a:lnTo>
                  <a:cubicBezTo>
                    <a:pt x="668" y="251"/>
                    <a:pt x="667" y="273"/>
                    <a:pt x="664" y="296"/>
                  </a:cubicBezTo>
                  <a:cubicBezTo>
                    <a:pt x="662" y="319"/>
                    <a:pt x="661" y="326"/>
                    <a:pt x="650" y="326"/>
                  </a:cubicBezTo>
                  <a:cubicBezTo>
                    <a:pt x="645" y="326"/>
                    <a:pt x="636" y="324"/>
                    <a:pt x="624" y="321"/>
                  </a:cubicBezTo>
                  <a:cubicBezTo>
                    <a:pt x="623" y="321"/>
                    <a:pt x="622" y="321"/>
                    <a:pt x="621" y="321"/>
                  </a:cubicBezTo>
                  <a:cubicBezTo>
                    <a:pt x="615" y="321"/>
                    <a:pt x="610" y="323"/>
                    <a:pt x="606" y="326"/>
                  </a:cubicBezTo>
                  <a:cubicBezTo>
                    <a:pt x="602" y="328"/>
                    <a:pt x="599" y="329"/>
                    <a:pt x="597" y="329"/>
                  </a:cubicBezTo>
                  <a:cubicBezTo>
                    <a:pt x="592" y="329"/>
                    <a:pt x="592" y="325"/>
                    <a:pt x="592" y="317"/>
                  </a:cubicBezTo>
                  <a:cubicBezTo>
                    <a:pt x="593" y="310"/>
                    <a:pt x="590" y="301"/>
                    <a:pt x="594" y="296"/>
                  </a:cubicBezTo>
                  <a:lnTo>
                    <a:pt x="670" y="224"/>
                  </a:lnTo>
                  <a:close/>
                  <a:moveTo>
                    <a:pt x="383" y="367"/>
                  </a:moveTo>
                  <a:lnTo>
                    <a:pt x="387" y="373"/>
                  </a:lnTo>
                  <a:cubicBezTo>
                    <a:pt x="383" y="373"/>
                    <a:pt x="380" y="376"/>
                    <a:pt x="377" y="376"/>
                  </a:cubicBezTo>
                  <a:lnTo>
                    <a:pt x="372" y="371"/>
                  </a:lnTo>
                  <a:cubicBezTo>
                    <a:pt x="375" y="370"/>
                    <a:pt x="380" y="369"/>
                    <a:pt x="383" y="367"/>
                  </a:cubicBezTo>
                  <a:close/>
                  <a:moveTo>
                    <a:pt x="509" y="352"/>
                  </a:moveTo>
                  <a:cubicBezTo>
                    <a:pt x="511" y="355"/>
                    <a:pt x="517" y="360"/>
                    <a:pt x="517" y="360"/>
                  </a:cubicBezTo>
                  <a:cubicBezTo>
                    <a:pt x="517" y="366"/>
                    <a:pt x="514" y="371"/>
                    <a:pt x="512" y="379"/>
                  </a:cubicBezTo>
                  <a:cubicBezTo>
                    <a:pt x="508" y="374"/>
                    <a:pt x="502" y="370"/>
                    <a:pt x="502" y="370"/>
                  </a:cubicBezTo>
                  <a:cubicBezTo>
                    <a:pt x="503" y="364"/>
                    <a:pt x="506" y="358"/>
                    <a:pt x="509" y="352"/>
                  </a:cubicBezTo>
                  <a:close/>
                  <a:moveTo>
                    <a:pt x="692" y="373"/>
                  </a:moveTo>
                  <a:cubicBezTo>
                    <a:pt x="696" y="374"/>
                    <a:pt x="703" y="379"/>
                    <a:pt x="703" y="379"/>
                  </a:cubicBezTo>
                  <a:cubicBezTo>
                    <a:pt x="697" y="389"/>
                    <a:pt x="696" y="392"/>
                    <a:pt x="693" y="395"/>
                  </a:cubicBezTo>
                  <a:lnTo>
                    <a:pt x="693" y="396"/>
                  </a:lnTo>
                  <a:cubicBezTo>
                    <a:pt x="692" y="392"/>
                    <a:pt x="687" y="388"/>
                    <a:pt x="686" y="383"/>
                  </a:cubicBezTo>
                  <a:cubicBezTo>
                    <a:pt x="686" y="380"/>
                    <a:pt x="692" y="373"/>
                    <a:pt x="692" y="373"/>
                  </a:cubicBezTo>
                  <a:close/>
                  <a:moveTo>
                    <a:pt x="308" y="371"/>
                  </a:moveTo>
                  <a:lnTo>
                    <a:pt x="315" y="383"/>
                  </a:lnTo>
                  <a:lnTo>
                    <a:pt x="303" y="398"/>
                  </a:lnTo>
                  <a:cubicBezTo>
                    <a:pt x="302" y="395"/>
                    <a:pt x="297" y="391"/>
                    <a:pt x="299" y="388"/>
                  </a:cubicBezTo>
                  <a:cubicBezTo>
                    <a:pt x="300" y="382"/>
                    <a:pt x="305" y="376"/>
                    <a:pt x="308" y="371"/>
                  </a:cubicBezTo>
                  <a:close/>
                  <a:moveTo>
                    <a:pt x="346" y="402"/>
                  </a:moveTo>
                  <a:lnTo>
                    <a:pt x="350" y="413"/>
                  </a:lnTo>
                  <a:cubicBezTo>
                    <a:pt x="350" y="413"/>
                    <a:pt x="346" y="416"/>
                    <a:pt x="344" y="417"/>
                  </a:cubicBezTo>
                  <a:lnTo>
                    <a:pt x="341" y="407"/>
                  </a:lnTo>
                  <a:cubicBezTo>
                    <a:pt x="343" y="405"/>
                    <a:pt x="346" y="402"/>
                    <a:pt x="346" y="402"/>
                  </a:cubicBezTo>
                  <a:close/>
                  <a:moveTo>
                    <a:pt x="587" y="417"/>
                  </a:moveTo>
                  <a:cubicBezTo>
                    <a:pt x="590" y="419"/>
                    <a:pt x="596" y="423"/>
                    <a:pt x="596" y="423"/>
                  </a:cubicBezTo>
                  <a:cubicBezTo>
                    <a:pt x="596" y="429"/>
                    <a:pt x="593" y="435"/>
                    <a:pt x="592" y="442"/>
                  </a:cubicBezTo>
                  <a:cubicBezTo>
                    <a:pt x="587" y="439"/>
                    <a:pt x="581" y="435"/>
                    <a:pt x="581" y="435"/>
                  </a:cubicBezTo>
                  <a:cubicBezTo>
                    <a:pt x="583" y="429"/>
                    <a:pt x="586" y="423"/>
                    <a:pt x="587" y="417"/>
                  </a:cubicBezTo>
                  <a:close/>
                  <a:moveTo>
                    <a:pt x="668" y="1"/>
                  </a:moveTo>
                  <a:lnTo>
                    <a:pt x="668" y="1"/>
                  </a:lnTo>
                  <a:cubicBezTo>
                    <a:pt x="658" y="32"/>
                    <a:pt x="649" y="67"/>
                    <a:pt x="675" y="71"/>
                  </a:cubicBezTo>
                  <a:cubicBezTo>
                    <a:pt x="709" y="77"/>
                    <a:pt x="717" y="104"/>
                    <a:pt x="733" y="124"/>
                  </a:cubicBezTo>
                  <a:cubicBezTo>
                    <a:pt x="733" y="124"/>
                    <a:pt x="733" y="124"/>
                    <a:pt x="733" y="124"/>
                  </a:cubicBezTo>
                  <a:lnTo>
                    <a:pt x="733" y="124"/>
                  </a:lnTo>
                  <a:cubicBezTo>
                    <a:pt x="734" y="145"/>
                    <a:pt x="722" y="157"/>
                    <a:pt x="705" y="163"/>
                  </a:cubicBezTo>
                  <a:cubicBezTo>
                    <a:pt x="704" y="163"/>
                    <a:pt x="703" y="163"/>
                    <a:pt x="702" y="163"/>
                  </a:cubicBezTo>
                  <a:cubicBezTo>
                    <a:pt x="698" y="163"/>
                    <a:pt x="693" y="161"/>
                    <a:pt x="688" y="161"/>
                  </a:cubicBezTo>
                  <a:cubicBezTo>
                    <a:pt x="687" y="161"/>
                    <a:pt x="687" y="161"/>
                    <a:pt x="686" y="161"/>
                  </a:cubicBezTo>
                  <a:cubicBezTo>
                    <a:pt x="677" y="161"/>
                    <a:pt x="665" y="161"/>
                    <a:pt x="662" y="165"/>
                  </a:cubicBezTo>
                  <a:cubicBezTo>
                    <a:pt x="656" y="179"/>
                    <a:pt x="664" y="185"/>
                    <a:pt x="677" y="189"/>
                  </a:cubicBezTo>
                  <a:cubicBezTo>
                    <a:pt x="686" y="191"/>
                    <a:pt x="690" y="204"/>
                    <a:pt x="697" y="211"/>
                  </a:cubicBezTo>
                  <a:cubicBezTo>
                    <a:pt x="689" y="217"/>
                    <a:pt x="678" y="223"/>
                    <a:pt x="670" y="224"/>
                  </a:cubicBezTo>
                  <a:cubicBezTo>
                    <a:pt x="658" y="198"/>
                    <a:pt x="619" y="220"/>
                    <a:pt x="606" y="193"/>
                  </a:cubicBezTo>
                  <a:cubicBezTo>
                    <a:pt x="603" y="194"/>
                    <a:pt x="601" y="194"/>
                    <a:pt x="599" y="194"/>
                  </a:cubicBezTo>
                  <a:cubicBezTo>
                    <a:pt x="579" y="194"/>
                    <a:pt x="573" y="183"/>
                    <a:pt x="580" y="161"/>
                  </a:cubicBezTo>
                  <a:cubicBezTo>
                    <a:pt x="580" y="158"/>
                    <a:pt x="572" y="149"/>
                    <a:pt x="569" y="149"/>
                  </a:cubicBezTo>
                  <a:cubicBezTo>
                    <a:pt x="569" y="149"/>
                    <a:pt x="569" y="149"/>
                    <a:pt x="568" y="149"/>
                  </a:cubicBezTo>
                  <a:cubicBezTo>
                    <a:pt x="562" y="149"/>
                    <a:pt x="555" y="157"/>
                    <a:pt x="555" y="157"/>
                  </a:cubicBezTo>
                  <a:cubicBezTo>
                    <a:pt x="556" y="180"/>
                    <a:pt x="544" y="186"/>
                    <a:pt x="524" y="191"/>
                  </a:cubicBezTo>
                  <a:cubicBezTo>
                    <a:pt x="518" y="192"/>
                    <a:pt x="515" y="202"/>
                    <a:pt x="509" y="208"/>
                  </a:cubicBezTo>
                  <a:cubicBezTo>
                    <a:pt x="525" y="220"/>
                    <a:pt x="508" y="224"/>
                    <a:pt x="505" y="232"/>
                  </a:cubicBezTo>
                  <a:cubicBezTo>
                    <a:pt x="500" y="240"/>
                    <a:pt x="500" y="250"/>
                    <a:pt x="500" y="273"/>
                  </a:cubicBezTo>
                  <a:lnTo>
                    <a:pt x="500" y="273"/>
                  </a:lnTo>
                  <a:cubicBezTo>
                    <a:pt x="505" y="265"/>
                    <a:pt x="515" y="257"/>
                    <a:pt x="527" y="249"/>
                  </a:cubicBezTo>
                  <a:lnTo>
                    <a:pt x="528" y="249"/>
                  </a:lnTo>
                  <a:cubicBezTo>
                    <a:pt x="534" y="246"/>
                    <a:pt x="536" y="238"/>
                    <a:pt x="540" y="230"/>
                  </a:cubicBezTo>
                  <a:lnTo>
                    <a:pt x="544" y="236"/>
                  </a:lnTo>
                  <a:cubicBezTo>
                    <a:pt x="553" y="243"/>
                    <a:pt x="568" y="251"/>
                    <a:pt x="569" y="260"/>
                  </a:cubicBezTo>
                  <a:cubicBezTo>
                    <a:pt x="571" y="283"/>
                    <a:pt x="562" y="307"/>
                    <a:pt x="575" y="332"/>
                  </a:cubicBezTo>
                  <a:cubicBezTo>
                    <a:pt x="578" y="336"/>
                    <a:pt x="569" y="351"/>
                    <a:pt x="564" y="360"/>
                  </a:cubicBezTo>
                  <a:cubicBezTo>
                    <a:pt x="561" y="362"/>
                    <a:pt x="556" y="368"/>
                    <a:pt x="552" y="368"/>
                  </a:cubicBezTo>
                  <a:cubicBezTo>
                    <a:pt x="549" y="368"/>
                    <a:pt x="547" y="366"/>
                    <a:pt x="546" y="360"/>
                  </a:cubicBezTo>
                  <a:cubicBezTo>
                    <a:pt x="543" y="338"/>
                    <a:pt x="518" y="316"/>
                    <a:pt x="549" y="295"/>
                  </a:cubicBezTo>
                  <a:cubicBezTo>
                    <a:pt x="553" y="292"/>
                    <a:pt x="552" y="283"/>
                    <a:pt x="552" y="277"/>
                  </a:cubicBezTo>
                  <a:lnTo>
                    <a:pt x="552" y="277"/>
                  </a:lnTo>
                  <a:cubicBezTo>
                    <a:pt x="544" y="279"/>
                    <a:pt x="536" y="280"/>
                    <a:pt x="531" y="285"/>
                  </a:cubicBezTo>
                  <a:cubicBezTo>
                    <a:pt x="524" y="293"/>
                    <a:pt x="517" y="302"/>
                    <a:pt x="510" y="302"/>
                  </a:cubicBezTo>
                  <a:cubicBezTo>
                    <a:pt x="507" y="302"/>
                    <a:pt x="504" y="300"/>
                    <a:pt x="500" y="296"/>
                  </a:cubicBezTo>
                  <a:cubicBezTo>
                    <a:pt x="500" y="295"/>
                    <a:pt x="499" y="293"/>
                    <a:pt x="499" y="292"/>
                  </a:cubicBezTo>
                  <a:lnTo>
                    <a:pt x="499" y="292"/>
                  </a:lnTo>
                  <a:cubicBezTo>
                    <a:pt x="499" y="293"/>
                    <a:pt x="499" y="294"/>
                    <a:pt x="499" y="295"/>
                  </a:cubicBezTo>
                  <a:cubicBezTo>
                    <a:pt x="494" y="291"/>
                    <a:pt x="493" y="286"/>
                    <a:pt x="495" y="280"/>
                  </a:cubicBezTo>
                  <a:lnTo>
                    <a:pt x="495" y="280"/>
                  </a:lnTo>
                  <a:cubicBezTo>
                    <a:pt x="497" y="283"/>
                    <a:pt x="498" y="287"/>
                    <a:pt x="499" y="292"/>
                  </a:cubicBezTo>
                  <a:lnTo>
                    <a:pt x="499" y="292"/>
                  </a:lnTo>
                  <a:cubicBezTo>
                    <a:pt x="499" y="284"/>
                    <a:pt x="499" y="278"/>
                    <a:pt x="500" y="273"/>
                  </a:cubicBezTo>
                  <a:lnTo>
                    <a:pt x="500" y="273"/>
                  </a:lnTo>
                  <a:cubicBezTo>
                    <a:pt x="498" y="275"/>
                    <a:pt x="496" y="277"/>
                    <a:pt x="495" y="280"/>
                  </a:cubicBezTo>
                  <a:lnTo>
                    <a:pt x="495" y="280"/>
                  </a:lnTo>
                  <a:cubicBezTo>
                    <a:pt x="485" y="249"/>
                    <a:pt x="475" y="237"/>
                    <a:pt x="464" y="221"/>
                  </a:cubicBezTo>
                  <a:lnTo>
                    <a:pt x="464" y="221"/>
                  </a:lnTo>
                  <a:cubicBezTo>
                    <a:pt x="461" y="246"/>
                    <a:pt x="465" y="276"/>
                    <a:pt x="452" y="295"/>
                  </a:cubicBezTo>
                  <a:cubicBezTo>
                    <a:pt x="419" y="339"/>
                    <a:pt x="433" y="367"/>
                    <a:pt x="477" y="389"/>
                  </a:cubicBezTo>
                  <a:lnTo>
                    <a:pt x="481" y="394"/>
                  </a:lnTo>
                  <a:cubicBezTo>
                    <a:pt x="481" y="399"/>
                    <a:pt x="481" y="407"/>
                    <a:pt x="480" y="413"/>
                  </a:cubicBezTo>
                  <a:cubicBezTo>
                    <a:pt x="479" y="414"/>
                    <a:pt x="473" y="416"/>
                    <a:pt x="470" y="416"/>
                  </a:cubicBezTo>
                  <a:cubicBezTo>
                    <a:pt x="469" y="416"/>
                    <a:pt x="468" y="416"/>
                    <a:pt x="468" y="416"/>
                  </a:cubicBezTo>
                  <a:cubicBezTo>
                    <a:pt x="453" y="408"/>
                    <a:pt x="441" y="396"/>
                    <a:pt x="424" y="396"/>
                  </a:cubicBezTo>
                  <a:cubicBezTo>
                    <a:pt x="422" y="396"/>
                    <a:pt x="420" y="396"/>
                    <a:pt x="418" y="396"/>
                  </a:cubicBezTo>
                  <a:cubicBezTo>
                    <a:pt x="418" y="383"/>
                    <a:pt x="421" y="369"/>
                    <a:pt x="416" y="357"/>
                  </a:cubicBezTo>
                  <a:cubicBezTo>
                    <a:pt x="409" y="341"/>
                    <a:pt x="399" y="323"/>
                    <a:pt x="386" y="310"/>
                  </a:cubicBezTo>
                  <a:cubicBezTo>
                    <a:pt x="382" y="307"/>
                    <a:pt x="378" y="306"/>
                    <a:pt x="374" y="306"/>
                  </a:cubicBezTo>
                  <a:cubicBezTo>
                    <a:pt x="363" y="306"/>
                    <a:pt x="352" y="314"/>
                    <a:pt x="352" y="326"/>
                  </a:cubicBezTo>
                  <a:cubicBezTo>
                    <a:pt x="350" y="339"/>
                    <a:pt x="355" y="352"/>
                    <a:pt x="355" y="364"/>
                  </a:cubicBezTo>
                  <a:cubicBezTo>
                    <a:pt x="355" y="369"/>
                    <a:pt x="349" y="373"/>
                    <a:pt x="346" y="374"/>
                  </a:cubicBezTo>
                  <a:cubicBezTo>
                    <a:pt x="346" y="375"/>
                    <a:pt x="345" y="375"/>
                    <a:pt x="345" y="375"/>
                  </a:cubicBezTo>
                  <a:cubicBezTo>
                    <a:pt x="341" y="375"/>
                    <a:pt x="334" y="370"/>
                    <a:pt x="334" y="370"/>
                  </a:cubicBezTo>
                  <a:cubicBezTo>
                    <a:pt x="334" y="360"/>
                    <a:pt x="331" y="346"/>
                    <a:pt x="336" y="338"/>
                  </a:cubicBezTo>
                  <a:cubicBezTo>
                    <a:pt x="346" y="313"/>
                    <a:pt x="328" y="299"/>
                    <a:pt x="318" y="283"/>
                  </a:cubicBezTo>
                  <a:cubicBezTo>
                    <a:pt x="314" y="277"/>
                    <a:pt x="310" y="275"/>
                    <a:pt x="307" y="275"/>
                  </a:cubicBezTo>
                  <a:cubicBezTo>
                    <a:pt x="301" y="275"/>
                    <a:pt x="296" y="284"/>
                    <a:pt x="293" y="288"/>
                  </a:cubicBezTo>
                  <a:cubicBezTo>
                    <a:pt x="284" y="298"/>
                    <a:pt x="280" y="311"/>
                    <a:pt x="275" y="323"/>
                  </a:cubicBezTo>
                  <a:cubicBezTo>
                    <a:pt x="233" y="295"/>
                    <a:pt x="250" y="255"/>
                    <a:pt x="253" y="214"/>
                  </a:cubicBezTo>
                  <a:lnTo>
                    <a:pt x="253" y="214"/>
                  </a:lnTo>
                  <a:cubicBezTo>
                    <a:pt x="241" y="229"/>
                    <a:pt x="237" y="242"/>
                    <a:pt x="228" y="243"/>
                  </a:cubicBezTo>
                  <a:cubicBezTo>
                    <a:pt x="227" y="244"/>
                    <a:pt x="226" y="244"/>
                    <a:pt x="224" y="244"/>
                  </a:cubicBezTo>
                  <a:cubicBezTo>
                    <a:pt x="199" y="244"/>
                    <a:pt x="141" y="208"/>
                    <a:pt x="135" y="188"/>
                  </a:cubicBezTo>
                  <a:cubicBezTo>
                    <a:pt x="132" y="178"/>
                    <a:pt x="135" y="168"/>
                    <a:pt x="129" y="168"/>
                  </a:cubicBezTo>
                  <a:cubicBezTo>
                    <a:pt x="127" y="168"/>
                    <a:pt x="123" y="169"/>
                    <a:pt x="116" y="174"/>
                  </a:cubicBezTo>
                  <a:cubicBezTo>
                    <a:pt x="104" y="183"/>
                    <a:pt x="92" y="193"/>
                    <a:pt x="78" y="193"/>
                  </a:cubicBezTo>
                  <a:cubicBezTo>
                    <a:pt x="69" y="193"/>
                    <a:pt x="60" y="188"/>
                    <a:pt x="50" y="174"/>
                  </a:cubicBezTo>
                  <a:cubicBezTo>
                    <a:pt x="44" y="180"/>
                    <a:pt x="34" y="185"/>
                    <a:pt x="34" y="191"/>
                  </a:cubicBezTo>
                  <a:cubicBezTo>
                    <a:pt x="32" y="199"/>
                    <a:pt x="35" y="213"/>
                    <a:pt x="41" y="221"/>
                  </a:cubicBezTo>
                  <a:cubicBezTo>
                    <a:pt x="51" y="237"/>
                    <a:pt x="50" y="243"/>
                    <a:pt x="41" y="243"/>
                  </a:cubicBezTo>
                  <a:cubicBezTo>
                    <a:pt x="37" y="243"/>
                    <a:pt x="32" y="242"/>
                    <a:pt x="25" y="241"/>
                  </a:cubicBezTo>
                  <a:cubicBezTo>
                    <a:pt x="23" y="240"/>
                    <a:pt x="21" y="240"/>
                    <a:pt x="19" y="240"/>
                  </a:cubicBezTo>
                  <a:cubicBezTo>
                    <a:pt x="5" y="240"/>
                    <a:pt x="1" y="250"/>
                    <a:pt x="7" y="263"/>
                  </a:cubicBezTo>
                  <a:cubicBezTo>
                    <a:pt x="14" y="276"/>
                    <a:pt x="18" y="282"/>
                    <a:pt x="27" y="282"/>
                  </a:cubicBezTo>
                  <a:cubicBezTo>
                    <a:pt x="32" y="282"/>
                    <a:pt x="40" y="279"/>
                    <a:pt x="50" y="274"/>
                  </a:cubicBezTo>
                  <a:cubicBezTo>
                    <a:pt x="56" y="271"/>
                    <a:pt x="62" y="265"/>
                    <a:pt x="67" y="265"/>
                  </a:cubicBezTo>
                  <a:cubicBezTo>
                    <a:pt x="70" y="265"/>
                    <a:pt x="72" y="270"/>
                    <a:pt x="72" y="283"/>
                  </a:cubicBezTo>
                  <a:cubicBezTo>
                    <a:pt x="71" y="292"/>
                    <a:pt x="76" y="297"/>
                    <a:pt x="82" y="297"/>
                  </a:cubicBezTo>
                  <a:cubicBezTo>
                    <a:pt x="87" y="297"/>
                    <a:pt x="93" y="293"/>
                    <a:pt x="99" y="286"/>
                  </a:cubicBezTo>
                  <a:cubicBezTo>
                    <a:pt x="104" y="280"/>
                    <a:pt x="107" y="277"/>
                    <a:pt x="111" y="277"/>
                  </a:cubicBezTo>
                  <a:cubicBezTo>
                    <a:pt x="115" y="277"/>
                    <a:pt x="119" y="282"/>
                    <a:pt x="127" y="292"/>
                  </a:cubicBezTo>
                  <a:lnTo>
                    <a:pt x="143" y="285"/>
                  </a:lnTo>
                  <a:lnTo>
                    <a:pt x="160" y="271"/>
                  </a:lnTo>
                  <a:cubicBezTo>
                    <a:pt x="165" y="262"/>
                    <a:pt x="169" y="259"/>
                    <a:pt x="174" y="259"/>
                  </a:cubicBezTo>
                  <a:cubicBezTo>
                    <a:pt x="179" y="259"/>
                    <a:pt x="184" y="264"/>
                    <a:pt x="188" y="271"/>
                  </a:cubicBezTo>
                  <a:cubicBezTo>
                    <a:pt x="191" y="277"/>
                    <a:pt x="187" y="286"/>
                    <a:pt x="185" y="292"/>
                  </a:cubicBezTo>
                  <a:cubicBezTo>
                    <a:pt x="177" y="324"/>
                    <a:pt x="185" y="369"/>
                    <a:pt x="132" y="369"/>
                  </a:cubicBezTo>
                  <a:cubicBezTo>
                    <a:pt x="131" y="369"/>
                    <a:pt x="130" y="369"/>
                    <a:pt x="130" y="369"/>
                  </a:cubicBezTo>
                  <a:lnTo>
                    <a:pt x="130" y="391"/>
                  </a:lnTo>
                  <a:cubicBezTo>
                    <a:pt x="142" y="394"/>
                    <a:pt x="156" y="398"/>
                    <a:pt x="167" y="398"/>
                  </a:cubicBezTo>
                  <a:cubicBezTo>
                    <a:pt x="170" y="398"/>
                    <a:pt x="174" y="398"/>
                    <a:pt x="177" y="396"/>
                  </a:cubicBezTo>
                  <a:cubicBezTo>
                    <a:pt x="185" y="394"/>
                    <a:pt x="191" y="393"/>
                    <a:pt x="195" y="393"/>
                  </a:cubicBezTo>
                  <a:cubicBezTo>
                    <a:pt x="209" y="393"/>
                    <a:pt x="209" y="404"/>
                    <a:pt x="206" y="421"/>
                  </a:cubicBezTo>
                  <a:cubicBezTo>
                    <a:pt x="205" y="426"/>
                    <a:pt x="206" y="430"/>
                    <a:pt x="208" y="435"/>
                  </a:cubicBezTo>
                  <a:cubicBezTo>
                    <a:pt x="212" y="433"/>
                    <a:pt x="219" y="433"/>
                    <a:pt x="224" y="430"/>
                  </a:cubicBezTo>
                  <a:lnTo>
                    <a:pt x="243" y="405"/>
                  </a:lnTo>
                  <a:cubicBezTo>
                    <a:pt x="249" y="401"/>
                    <a:pt x="255" y="398"/>
                    <a:pt x="261" y="394"/>
                  </a:cubicBezTo>
                  <a:cubicBezTo>
                    <a:pt x="262" y="402"/>
                    <a:pt x="265" y="410"/>
                    <a:pt x="265" y="417"/>
                  </a:cubicBezTo>
                  <a:cubicBezTo>
                    <a:pt x="262" y="433"/>
                    <a:pt x="269" y="435"/>
                    <a:pt x="283" y="438"/>
                  </a:cubicBezTo>
                  <a:cubicBezTo>
                    <a:pt x="297" y="442"/>
                    <a:pt x="312" y="448"/>
                    <a:pt x="324" y="457"/>
                  </a:cubicBezTo>
                  <a:cubicBezTo>
                    <a:pt x="336" y="466"/>
                    <a:pt x="333" y="482"/>
                    <a:pt x="318" y="482"/>
                  </a:cubicBezTo>
                  <a:cubicBezTo>
                    <a:pt x="286" y="482"/>
                    <a:pt x="302" y="494"/>
                    <a:pt x="311" y="502"/>
                  </a:cubicBezTo>
                  <a:cubicBezTo>
                    <a:pt x="316" y="508"/>
                    <a:pt x="322" y="510"/>
                    <a:pt x="328" y="510"/>
                  </a:cubicBezTo>
                  <a:cubicBezTo>
                    <a:pt x="338" y="510"/>
                    <a:pt x="349" y="504"/>
                    <a:pt x="356" y="492"/>
                  </a:cubicBezTo>
                  <a:lnTo>
                    <a:pt x="378" y="446"/>
                  </a:lnTo>
                  <a:cubicBezTo>
                    <a:pt x="389" y="460"/>
                    <a:pt x="386" y="472"/>
                    <a:pt x="387" y="482"/>
                  </a:cubicBezTo>
                  <a:cubicBezTo>
                    <a:pt x="390" y="494"/>
                    <a:pt x="393" y="507"/>
                    <a:pt x="402" y="516"/>
                  </a:cubicBezTo>
                  <a:cubicBezTo>
                    <a:pt x="402" y="517"/>
                    <a:pt x="404" y="517"/>
                    <a:pt x="406" y="517"/>
                  </a:cubicBezTo>
                  <a:cubicBezTo>
                    <a:pt x="412" y="517"/>
                    <a:pt x="423" y="512"/>
                    <a:pt x="431" y="511"/>
                  </a:cubicBezTo>
                  <a:cubicBezTo>
                    <a:pt x="435" y="511"/>
                    <a:pt x="439" y="510"/>
                    <a:pt x="442" y="510"/>
                  </a:cubicBezTo>
                  <a:cubicBezTo>
                    <a:pt x="444" y="510"/>
                    <a:pt x="445" y="510"/>
                    <a:pt x="446" y="511"/>
                  </a:cubicBezTo>
                  <a:cubicBezTo>
                    <a:pt x="451" y="517"/>
                    <a:pt x="455" y="520"/>
                    <a:pt x="458" y="520"/>
                  </a:cubicBezTo>
                  <a:cubicBezTo>
                    <a:pt x="462" y="520"/>
                    <a:pt x="467" y="516"/>
                    <a:pt x="475" y="507"/>
                  </a:cubicBezTo>
                  <a:cubicBezTo>
                    <a:pt x="496" y="483"/>
                    <a:pt x="480" y="452"/>
                    <a:pt x="502" y="433"/>
                  </a:cubicBezTo>
                  <a:cubicBezTo>
                    <a:pt x="503" y="435"/>
                    <a:pt x="506" y="439"/>
                    <a:pt x="506" y="439"/>
                  </a:cubicBezTo>
                  <a:lnTo>
                    <a:pt x="500" y="507"/>
                  </a:lnTo>
                  <a:cubicBezTo>
                    <a:pt x="500" y="516"/>
                    <a:pt x="500" y="514"/>
                    <a:pt x="517" y="523"/>
                  </a:cubicBezTo>
                  <a:cubicBezTo>
                    <a:pt x="525" y="526"/>
                    <a:pt x="530" y="541"/>
                    <a:pt x="537" y="548"/>
                  </a:cubicBezTo>
                  <a:cubicBezTo>
                    <a:pt x="538" y="548"/>
                    <a:pt x="538" y="548"/>
                    <a:pt x="540" y="548"/>
                  </a:cubicBezTo>
                  <a:cubicBezTo>
                    <a:pt x="544" y="548"/>
                    <a:pt x="554" y="546"/>
                    <a:pt x="555" y="542"/>
                  </a:cubicBezTo>
                  <a:cubicBezTo>
                    <a:pt x="558" y="535"/>
                    <a:pt x="558" y="524"/>
                    <a:pt x="558" y="516"/>
                  </a:cubicBezTo>
                  <a:cubicBezTo>
                    <a:pt x="558" y="502"/>
                    <a:pt x="562" y="496"/>
                    <a:pt x="575" y="496"/>
                  </a:cubicBezTo>
                  <a:cubicBezTo>
                    <a:pt x="577" y="496"/>
                    <a:pt x="578" y="496"/>
                    <a:pt x="580" y="497"/>
                  </a:cubicBezTo>
                  <a:cubicBezTo>
                    <a:pt x="594" y="499"/>
                    <a:pt x="610" y="502"/>
                    <a:pt x="625" y="502"/>
                  </a:cubicBezTo>
                  <a:cubicBezTo>
                    <a:pt x="631" y="502"/>
                    <a:pt x="638" y="501"/>
                    <a:pt x="643" y="499"/>
                  </a:cubicBezTo>
                  <a:cubicBezTo>
                    <a:pt x="659" y="492"/>
                    <a:pt x="670" y="472"/>
                    <a:pt x="683" y="457"/>
                  </a:cubicBezTo>
                  <a:lnTo>
                    <a:pt x="706" y="426"/>
                  </a:lnTo>
                  <a:cubicBezTo>
                    <a:pt x="712" y="420"/>
                    <a:pt x="717" y="415"/>
                    <a:pt x="724" y="415"/>
                  </a:cubicBezTo>
                  <a:cubicBezTo>
                    <a:pt x="729" y="415"/>
                    <a:pt x="734" y="417"/>
                    <a:pt x="740" y="423"/>
                  </a:cubicBezTo>
                  <a:cubicBezTo>
                    <a:pt x="746" y="427"/>
                    <a:pt x="756" y="427"/>
                    <a:pt x="764" y="430"/>
                  </a:cubicBezTo>
                  <a:cubicBezTo>
                    <a:pt x="765" y="421"/>
                    <a:pt x="773" y="410"/>
                    <a:pt x="768" y="405"/>
                  </a:cubicBezTo>
                  <a:cubicBezTo>
                    <a:pt x="750" y="376"/>
                    <a:pt x="761" y="348"/>
                    <a:pt x="761" y="318"/>
                  </a:cubicBezTo>
                  <a:cubicBezTo>
                    <a:pt x="761" y="311"/>
                    <a:pt x="767" y="302"/>
                    <a:pt x="770" y="295"/>
                  </a:cubicBezTo>
                  <a:lnTo>
                    <a:pt x="796" y="311"/>
                  </a:lnTo>
                  <a:cubicBezTo>
                    <a:pt x="802" y="316"/>
                    <a:pt x="809" y="320"/>
                    <a:pt x="815" y="320"/>
                  </a:cubicBezTo>
                  <a:cubicBezTo>
                    <a:pt x="853" y="323"/>
                    <a:pt x="853" y="321"/>
                    <a:pt x="856" y="358"/>
                  </a:cubicBezTo>
                  <a:cubicBezTo>
                    <a:pt x="858" y="369"/>
                    <a:pt x="849" y="383"/>
                    <a:pt x="867" y="385"/>
                  </a:cubicBezTo>
                  <a:cubicBezTo>
                    <a:pt x="869" y="385"/>
                    <a:pt x="872" y="385"/>
                    <a:pt x="874" y="385"/>
                  </a:cubicBezTo>
                  <a:cubicBezTo>
                    <a:pt x="885" y="385"/>
                    <a:pt x="897" y="383"/>
                    <a:pt x="908" y="380"/>
                  </a:cubicBezTo>
                  <a:cubicBezTo>
                    <a:pt x="908" y="380"/>
                    <a:pt x="912" y="367"/>
                    <a:pt x="909" y="364"/>
                  </a:cubicBezTo>
                  <a:cubicBezTo>
                    <a:pt x="899" y="349"/>
                    <a:pt x="883" y="338"/>
                    <a:pt x="874" y="323"/>
                  </a:cubicBezTo>
                  <a:cubicBezTo>
                    <a:pt x="871" y="318"/>
                    <a:pt x="881" y="305"/>
                    <a:pt x="887" y="296"/>
                  </a:cubicBezTo>
                  <a:cubicBezTo>
                    <a:pt x="888" y="295"/>
                    <a:pt x="889" y="295"/>
                    <a:pt x="890" y="295"/>
                  </a:cubicBezTo>
                  <a:cubicBezTo>
                    <a:pt x="893" y="295"/>
                    <a:pt x="898" y="296"/>
                    <a:pt x="901" y="296"/>
                  </a:cubicBezTo>
                  <a:cubicBezTo>
                    <a:pt x="899" y="309"/>
                    <a:pt x="901" y="314"/>
                    <a:pt x="905" y="314"/>
                  </a:cubicBezTo>
                  <a:cubicBezTo>
                    <a:pt x="908" y="314"/>
                    <a:pt x="914" y="310"/>
                    <a:pt x="920" y="302"/>
                  </a:cubicBezTo>
                  <a:cubicBezTo>
                    <a:pt x="928" y="292"/>
                    <a:pt x="929" y="272"/>
                    <a:pt x="944" y="272"/>
                  </a:cubicBezTo>
                  <a:cubicBezTo>
                    <a:pt x="947" y="272"/>
                    <a:pt x="951" y="273"/>
                    <a:pt x="955" y="274"/>
                  </a:cubicBezTo>
                  <a:cubicBezTo>
                    <a:pt x="965" y="241"/>
                    <a:pt x="968" y="204"/>
                    <a:pt x="1017" y="204"/>
                  </a:cubicBezTo>
                  <a:cubicBezTo>
                    <a:pt x="1030" y="204"/>
                    <a:pt x="1043" y="191"/>
                    <a:pt x="1054" y="180"/>
                  </a:cubicBezTo>
                  <a:cubicBezTo>
                    <a:pt x="1059" y="174"/>
                    <a:pt x="1059" y="163"/>
                    <a:pt x="1062" y="152"/>
                  </a:cubicBezTo>
                  <a:lnTo>
                    <a:pt x="1062" y="152"/>
                  </a:lnTo>
                  <a:lnTo>
                    <a:pt x="1043" y="165"/>
                  </a:lnTo>
                  <a:cubicBezTo>
                    <a:pt x="1039" y="167"/>
                    <a:pt x="1034" y="175"/>
                    <a:pt x="1030" y="175"/>
                  </a:cubicBezTo>
                  <a:cubicBezTo>
                    <a:pt x="1029" y="175"/>
                    <a:pt x="1028" y="173"/>
                    <a:pt x="1027" y="168"/>
                  </a:cubicBezTo>
                  <a:cubicBezTo>
                    <a:pt x="1026" y="146"/>
                    <a:pt x="1014" y="151"/>
                    <a:pt x="1001" y="149"/>
                  </a:cubicBezTo>
                  <a:cubicBezTo>
                    <a:pt x="992" y="148"/>
                    <a:pt x="981" y="145"/>
                    <a:pt x="973" y="140"/>
                  </a:cubicBezTo>
                  <a:cubicBezTo>
                    <a:pt x="968" y="138"/>
                    <a:pt x="968" y="129"/>
                    <a:pt x="967" y="123"/>
                  </a:cubicBezTo>
                  <a:lnTo>
                    <a:pt x="959" y="139"/>
                  </a:lnTo>
                  <a:lnTo>
                    <a:pt x="945" y="174"/>
                  </a:lnTo>
                  <a:cubicBezTo>
                    <a:pt x="941" y="186"/>
                    <a:pt x="936" y="192"/>
                    <a:pt x="930" y="192"/>
                  </a:cubicBezTo>
                  <a:cubicBezTo>
                    <a:pt x="927" y="192"/>
                    <a:pt x="923" y="190"/>
                    <a:pt x="920" y="186"/>
                  </a:cubicBezTo>
                  <a:cubicBezTo>
                    <a:pt x="906" y="171"/>
                    <a:pt x="886" y="163"/>
                    <a:pt x="890" y="136"/>
                  </a:cubicBezTo>
                  <a:cubicBezTo>
                    <a:pt x="884" y="133"/>
                    <a:pt x="883" y="130"/>
                    <a:pt x="881" y="129"/>
                  </a:cubicBezTo>
                  <a:cubicBezTo>
                    <a:pt x="884" y="127"/>
                    <a:pt x="889" y="126"/>
                    <a:pt x="889" y="126"/>
                  </a:cubicBezTo>
                  <a:cubicBezTo>
                    <a:pt x="890" y="128"/>
                    <a:pt x="891" y="132"/>
                    <a:pt x="892" y="135"/>
                  </a:cubicBezTo>
                  <a:lnTo>
                    <a:pt x="892" y="135"/>
                  </a:lnTo>
                  <a:cubicBezTo>
                    <a:pt x="906" y="126"/>
                    <a:pt x="917" y="111"/>
                    <a:pt x="928" y="110"/>
                  </a:cubicBezTo>
                  <a:cubicBezTo>
                    <a:pt x="951" y="107"/>
                    <a:pt x="946" y="95"/>
                    <a:pt x="948" y="82"/>
                  </a:cubicBezTo>
                  <a:cubicBezTo>
                    <a:pt x="951" y="64"/>
                    <a:pt x="945" y="55"/>
                    <a:pt x="927" y="49"/>
                  </a:cubicBezTo>
                  <a:cubicBezTo>
                    <a:pt x="921" y="46"/>
                    <a:pt x="919" y="31"/>
                    <a:pt x="912" y="31"/>
                  </a:cubicBezTo>
                  <a:cubicBezTo>
                    <a:pt x="909" y="31"/>
                    <a:pt x="905" y="34"/>
                    <a:pt x="899" y="43"/>
                  </a:cubicBezTo>
                  <a:cubicBezTo>
                    <a:pt x="895" y="49"/>
                    <a:pt x="892" y="51"/>
                    <a:pt x="889" y="51"/>
                  </a:cubicBezTo>
                  <a:cubicBezTo>
                    <a:pt x="884" y="51"/>
                    <a:pt x="881" y="43"/>
                    <a:pt x="877" y="39"/>
                  </a:cubicBezTo>
                  <a:cubicBezTo>
                    <a:pt x="873" y="36"/>
                    <a:pt x="868" y="32"/>
                    <a:pt x="861" y="24"/>
                  </a:cubicBezTo>
                  <a:cubicBezTo>
                    <a:pt x="858" y="49"/>
                    <a:pt x="855" y="71"/>
                    <a:pt x="850" y="93"/>
                  </a:cubicBezTo>
                  <a:cubicBezTo>
                    <a:pt x="843" y="80"/>
                    <a:pt x="845" y="63"/>
                    <a:pt x="839" y="55"/>
                  </a:cubicBezTo>
                  <a:cubicBezTo>
                    <a:pt x="830" y="45"/>
                    <a:pt x="814" y="39"/>
                    <a:pt x="800" y="33"/>
                  </a:cubicBezTo>
                  <a:cubicBezTo>
                    <a:pt x="789" y="29"/>
                    <a:pt x="775" y="27"/>
                    <a:pt x="765" y="21"/>
                  </a:cubicBezTo>
                  <a:cubicBezTo>
                    <a:pt x="760" y="17"/>
                    <a:pt x="756" y="15"/>
                    <a:pt x="753" y="15"/>
                  </a:cubicBezTo>
                  <a:cubicBezTo>
                    <a:pt x="748" y="15"/>
                    <a:pt x="745" y="19"/>
                    <a:pt x="739" y="29"/>
                  </a:cubicBezTo>
                  <a:cubicBezTo>
                    <a:pt x="728" y="46"/>
                    <a:pt x="717" y="54"/>
                    <a:pt x="707" y="54"/>
                  </a:cubicBezTo>
                  <a:cubicBezTo>
                    <a:pt x="696" y="54"/>
                    <a:pt x="685" y="43"/>
                    <a:pt x="674" y="21"/>
                  </a:cubicBezTo>
                  <a:cubicBezTo>
                    <a:pt x="672" y="17"/>
                    <a:pt x="671" y="11"/>
                    <a:pt x="6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47"/>
            <p:cNvSpPr/>
            <p:nvPr/>
          </p:nvSpPr>
          <p:spPr>
            <a:xfrm>
              <a:off x="2231375" y="4485000"/>
              <a:ext cx="10875" cy="25950"/>
            </a:xfrm>
            <a:custGeom>
              <a:rect b="b" l="l" r="r" t="t"/>
              <a:pathLst>
                <a:path extrusionOk="0" h="1038" w="435">
                  <a:moveTo>
                    <a:pt x="249" y="132"/>
                  </a:moveTo>
                  <a:lnTo>
                    <a:pt x="249" y="132"/>
                  </a:lnTo>
                  <a:cubicBezTo>
                    <a:pt x="239" y="150"/>
                    <a:pt x="237" y="163"/>
                    <a:pt x="231" y="165"/>
                  </a:cubicBezTo>
                  <a:cubicBezTo>
                    <a:pt x="221" y="167"/>
                    <a:pt x="212" y="174"/>
                    <a:pt x="201" y="174"/>
                  </a:cubicBezTo>
                  <a:cubicBezTo>
                    <a:pt x="195" y="174"/>
                    <a:pt x="190" y="172"/>
                    <a:pt x="184" y="168"/>
                  </a:cubicBezTo>
                  <a:lnTo>
                    <a:pt x="183" y="162"/>
                  </a:lnTo>
                  <a:cubicBezTo>
                    <a:pt x="184" y="138"/>
                    <a:pt x="205" y="149"/>
                    <a:pt x="217" y="141"/>
                  </a:cubicBezTo>
                  <a:cubicBezTo>
                    <a:pt x="224" y="138"/>
                    <a:pt x="231" y="137"/>
                    <a:pt x="249" y="132"/>
                  </a:cubicBezTo>
                  <a:close/>
                  <a:moveTo>
                    <a:pt x="209" y="228"/>
                  </a:moveTo>
                  <a:lnTo>
                    <a:pt x="217" y="235"/>
                  </a:lnTo>
                  <a:cubicBezTo>
                    <a:pt x="215" y="238"/>
                    <a:pt x="212" y="241"/>
                    <a:pt x="212" y="241"/>
                  </a:cubicBezTo>
                  <a:lnTo>
                    <a:pt x="206" y="234"/>
                  </a:lnTo>
                  <a:lnTo>
                    <a:pt x="209" y="228"/>
                  </a:lnTo>
                  <a:close/>
                  <a:moveTo>
                    <a:pt x="348" y="237"/>
                  </a:moveTo>
                  <a:cubicBezTo>
                    <a:pt x="354" y="240"/>
                    <a:pt x="359" y="243"/>
                    <a:pt x="364" y="247"/>
                  </a:cubicBezTo>
                  <a:cubicBezTo>
                    <a:pt x="368" y="253"/>
                    <a:pt x="373" y="263"/>
                    <a:pt x="371" y="269"/>
                  </a:cubicBezTo>
                  <a:cubicBezTo>
                    <a:pt x="368" y="280"/>
                    <a:pt x="355" y="291"/>
                    <a:pt x="358" y="299"/>
                  </a:cubicBezTo>
                  <a:cubicBezTo>
                    <a:pt x="363" y="312"/>
                    <a:pt x="361" y="316"/>
                    <a:pt x="357" y="316"/>
                  </a:cubicBezTo>
                  <a:cubicBezTo>
                    <a:pt x="352" y="316"/>
                    <a:pt x="344" y="312"/>
                    <a:pt x="340" y="312"/>
                  </a:cubicBezTo>
                  <a:cubicBezTo>
                    <a:pt x="339" y="312"/>
                    <a:pt x="338" y="312"/>
                    <a:pt x="337" y="313"/>
                  </a:cubicBezTo>
                  <a:cubicBezTo>
                    <a:pt x="334" y="325"/>
                    <a:pt x="333" y="338"/>
                    <a:pt x="329" y="350"/>
                  </a:cubicBezTo>
                  <a:cubicBezTo>
                    <a:pt x="321" y="365"/>
                    <a:pt x="315" y="377"/>
                    <a:pt x="308" y="391"/>
                  </a:cubicBezTo>
                  <a:cubicBezTo>
                    <a:pt x="304" y="402"/>
                    <a:pt x="304" y="415"/>
                    <a:pt x="299" y="427"/>
                  </a:cubicBezTo>
                  <a:cubicBezTo>
                    <a:pt x="299" y="431"/>
                    <a:pt x="295" y="433"/>
                    <a:pt x="292" y="436"/>
                  </a:cubicBezTo>
                  <a:cubicBezTo>
                    <a:pt x="290" y="436"/>
                    <a:pt x="288" y="437"/>
                    <a:pt x="286" y="437"/>
                  </a:cubicBezTo>
                  <a:cubicBezTo>
                    <a:pt x="272" y="437"/>
                    <a:pt x="254" y="418"/>
                    <a:pt x="254" y="400"/>
                  </a:cubicBezTo>
                  <a:cubicBezTo>
                    <a:pt x="252" y="383"/>
                    <a:pt x="254" y="362"/>
                    <a:pt x="258" y="344"/>
                  </a:cubicBezTo>
                  <a:cubicBezTo>
                    <a:pt x="261" y="333"/>
                    <a:pt x="259" y="324"/>
                    <a:pt x="248" y="318"/>
                  </a:cubicBezTo>
                  <a:cubicBezTo>
                    <a:pt x="246" y="316"/>
                    <a:pt x="245" y="312"/>
                    <a:pt x="243" y="309"/>
                  </a:cubicBezTo>
                  <a:cubicBezTo>
                    <a:pt x="273" y="305"/>
                    <a:pt x="270" y="284"/>
                    <a:pt x="271" y="259"/>
                  </a:cubicBezTo>
                  <a:cubicBezTo>
                    <a:pt x="272" y="248"/>
                    <a:pt x="281" y="242"/>
                    <a:pt x="291" y="242"/>
                  </a:cubicBezTo>
                  <a:cubicBezTo>
                    <a:pt x="300" y="242"/>
                    <a:pt x="310" y="246"/>
                    <a:pt x="317" y="253"/>
                  </a:cubicBezTo>
                  <a:lnTo>
                    <a:pt x="333" y="272"/>
                  </a:lnTo>
                  <a:lnTo>
                    <a:pt x="345" y="280"/>
                  </a:lnTo>
                  <a:lnTo>
                    <a:pt x="346" y="260"/>
                  </a:lnTo>
                  <a:lnTo>
                    <a:pt x="348" y="237"/>
                  </a:lnTo>
                  <a:close/>
                  <a:moveTo>
                    <a:pt x="246" y="436"/>
                  </a:moveTo>
                  <a:lnTo>
                    <a:pt x="264" y="483"/>
                  </a:lnTo>
                  <a:lnTo>
                    <a:pt x="254" y="486"/>
                  </a:lnTo>
                  <a:lnTo>
                    <a:pt x="239" y="437"/>
                  </a:lnTo>
                  <a:lnTo>
                    <a:pt x="246" y="436"/>
                  </a:lnTo>
                  <a:close/>
                  <a:moveTo>
                    <a:pt x="327" y="513"/>
                  </a:moveTo>
                  <a:cubicBezTo>
                    <a:pt x="327" y="513"/>
                    <a:pt x="336" y="515"/>
                    <a:pt x="339" y="519"/>
                  </a:cubicBezTo>
                  <a:cubicBezTo>
                    <a:pt x="346" y="530"/>
                    <a:pt x="336" y="553"/>
                    <a:pt x="324" y="555"/>
                  </a:cubicBezTo>
                  <a:cubicBezTo>
                    <a:pt x="324" y="555"/>
                    <a:pt x="323" y="555"/>
                    <a:pt x="323" y="555"/>
                  </a:cubicBezTo>
                  <a:cubicBezTo>
                    <a:pt x="318" y="555"/>
                    <a:pt x="311" y="548"/>
                    <a:pt x="308" y="543"/>
                  </a:cubicBezTo>
                  <a:cubicBezTo>
                    <a:pt x="301" y="530"/>
                    <a:pt x="299" y="516"/>
                    <a:pt x="327" y="513"/>
                  </a:cubicBezTo>
                  <a:close/>
                  <a:moveTo>
                    <a:pt x="192" y="771"/>
                  </a:moveTo>
                  <a:lnTo>
                    <a:pt x="202" y="778"/>
                  </a:lnTo>
                  <a:lnTo>
                    <a:pt x="189" y="799"/>
                  </a:lnTo>
                  <a:lnTo>
                    <a:pt x="177" y="818"/>
                  </a:lnTo>
                  <a:lnTo>
                    <a:pt x="168" y="802"/>
                  </a:lnTo>
                  <a:cubicBezTo>
                    <a:pt x="164" y="792"/>
                    <a:pt x="161" y="781"/>
                    <a:pt x="176" y="777"/>
                  </a:cubicBezTo>
                  <a:lnTo>
                    <a:pt x="192" y="771"/>
                  </a:lnTo>
                  <a:close/>
                  <a:moveTo>
                    <a:pt x="221" y="793"/>
                  </a:moveTo>
                  <a:cubicBezTo>
                    <a:pt x="224" y="796"/>
                    <a:pt x="231" y="802"/>
                    <a:pt x="231" y="802"/>
                  </a:cubicBezTo>
                  <a:cubicBezTo>
                    <a:pt x="229" y="808"/>
                    <a:pt x="226" y="814"/>
                    <a:pt x="221" y="820"/>
                  </a:cubicBezTo>
                  <a:cubicBezTo>
                    <a:pt x="221" y="820"/>
                    <a:pt x="215" y="817"/>
                    <a:pt x="211" y="815"/>
                  </a:cubicBezTo>
                  <a:lnTo>
                    <a:pt x="221" y="793"/>
                  </a:lnTo>
                  <a:close/>
                  <a:moveTo>
                    <a:pt x="67" y="849"/>
                  </a:moveTo>
                  <a:cubicBezTo>
                    <a:pt x="61" y="858"/>
                    <a:pt x="58" y="870"/>
                    <a:pt x="52" y="877"/>
                  </a:cubicBezTo>
                  <a:cubicBezTo>
                    <a:pt x="52" y="877"/>
                    <a:pt x="42" y="875"/>
                    <a:pt x="31" y="872"/>
                  </a:cubicBezTo>
                  <a:cubicBezTo>
                    <a:pt x="37" y="862"/>
                    <a:pt x="39" y="855"/>
                    <a:pt x="45" y="852"/>
                  </a:cubicBezTo>
                  <a:cubicBezTo>
                    <a:pt x="50" y="849"/>
                    <a:pt x="59" y="849"/>
                    <a:pt x="67" y="849"/>
                  </a:cubicBezTo>
                  <a:close/>
                  <a:moveTo>
                    <a:pt x="199" y="842"/>
                  </a:moveTo>
                  <a:cubicBezTo>
                    <a:pt x="203" y="842"/>
                    <a:pt x="206" y="844"/>
                    <a:pt x="208" y="850"/>
                  </a:cubicBezTo>
                  <a:cubicBezTo>
                    <a:pt x="211" y="861"/>
                    <a:pt x="206" y="875"/>
                    <a:pt x="201" y="884"/>
                  </a:cubicBezTo>
                  <a:cubicBezTo>
                    <a:pt x="200" y="885"/>
                    <a:pt x="199" y="885"/>
                    <a:pt x="198" y="885"/>
                  </a:cubicBezTo>
                  <a:cubicBezTo>
                    <a:pt x="191" y="885"/>
                    <a:pt x="179" y="879"/>
                    <a:pt x="165" y="875"/>
                  </a:cubicBezTo>
                  <a:cubicBezTo>
                    <a:pt x="176" y="858"/>
                    <a:pt x="178" y="850"/>
                    <a:pt x="183" y="847"/>
                  </a:cubicBezTo>
                  <a:lnTo>
                    <a:pt x="184" y="847"/>
                  </a:lnTo>
                  <a:cubicBezTo>
                    <a:pt x="189" y="846"/>
                    <a:pt x="194" y="842"/>
                    <a:pt x="199" y="842"/>
                  </a:cubicBezTo>
                  <a:close/>
                  <a:moveTo>
                    <a:pt x="86" y="908"/>
                  </a:moveTo>
                  <a:cubicBezTo>
                    <a:pt x="85" y="908"/>
                    <a:pt x="84" y="908"/>
                    <a:pt x="83" y="908"/>
                  </a:cubicBezTo>
                  <a:cubicBezTo>
                    <a:pt x="84" y="909"/>
                    <a:pt x="84" y="910"/>
                    <a:pt x="85" y="911"/>
                  </a:cubicBezTo>
                  <a:lnTo>
                    <a:pt x="85" y="911"/>
                  </a:lnTo>
                  <a:lnTo>
                    <a:pt x="86" y="908"/>
                  </a:lnTo>
                  <a:lnTo>
                    <a:pt x="86" y="908"/>
                  </a:lnTo>
                  <a:cubicBezTo>
                    <a:pt x="86" y="908"/>
                    <a:pt x="86" y="908"/>
                    <a:pt x="86" y="908"/>
                  </a:cubicBezTo>
                  <a:close/>
                  <a:moveTo>
                    <a:pt x="159" y="925"/>
                  </a:moveTo>
                  <a:cubicBezTo>
                    <a:pt x="164" y="930"/>
                    <a:pt x="170" y="933"/>
                    <a:pt x="174" y="939"/>
                  </a:cubicBezTo>
                  <a:cubicBezTo>
                    <a:pt x="176" y="940"/>
                    <a:pt x="176" y="946"/>
                    <a:pt x="174" y="950"/>
                  </a:cubicBezTo>
                  <a:lnTo>
                    <a:pt x="151" y="939"/>
                  </a:lnTo>
                  <a:cubicBezTo>
                    <a:pt x="152" y="936"/>
                    <a:pt x="155" y="933"/>
                    <a:pt x="159" y="925"/>
                  </a:cubicBezTo>
                  <a:close/>
                  <a:moveTo>
                    <a:pt x="162" y="0"/>
                  </a:moveTo>
                  <a:lnTo>
                    <a:pt x="162" y="0"/>
                  </a:lnTo>
                  <a:cubicBezTo>
                    <a:pt x="168" y="19"/>
                    <a:pt x="173" y="37"/>
                    <a:pt x="178" y="53"/>
                  </a:cubicBezTo>
                  <a:cubicBezTo>
                    <a:pt x="183" y="69"/>
                    <a:pt x="190" y="85"/>
                    <a:pt x="189" y="100"/>
                  </a:cubicBezTo>
                  <a:cubicBezTo>
                    <a:pt x="189" y="109"/>
                    <a:pt x="185" y="121"/>
                    <a:pt x="175" y="121"/>
                  </a:cubicBezTo>
                  <a:cubicBezTo>
                    <a:pt x="171" y="121"/>
                    <a:pt x="166" y="119"/>
                    <a:pt x="161" y="115"/>
                  </a:cubicBezTo>
                  <a:lnTo>
                    <a:pt x="161" y="115"/>
                  </a:lnTo>
                  <a:cubicBezTo>
                    <a:pt x="164" y="137"/>
                    <a:pt x="149" y="165"/>
                    <a:pt x="165" y="180"/>
                  </a:cubicBezTo>
                  <a:cubicBezTo>
                    <a:pt x="190" y="202"/>
                    <a:pt x="177" y="210"/>
                    <a:pt x="161" y="227"/>
                  </a:cubicBezTo>
                  <a:cubicBezTo>
                    <a:pt x="155" y="207"/>
                    <a:pt x="151" y="190"/>
                    <a:pt x="143" y="174"/>
                  </a:cubicBezTo>
                  <a:cubicBezTo>
                    <a:pt x="142" y="169"/>
                    <a:pt x="124" y="168"/>
                    <a:pt x="124" y="168"/>
                  </a:cubicBezTo>
                  <a:cubicBezTo>
                    <a:pt x="115" y="185"/>
                    <a:pt x="98" y="200"/>
                    <a:pt x="105" y="222"/>
                  </a:cubicBezTo>
                  <a:cubicBezTo>
                    <a:pt x="106" y="230"/>
                    <a:pt x="111" y="234"/>
                    <a:pt x="114" y="240"/>
                  </a:cubicBezTo>
                  <a:cubicBezTo>
                    <a:pt x="115" y="234"/>
                    <a:pt x="115" y="227"/>
                    <a:pt x="118" y="222"/>
                  </a:cubicBezTo>
                  <a:cubicBezTo>
                    <a:pt x="121" y="216"/>
                    <a:pt x="130" y="209"/>
                    <a:pt x="130" y="209"/>
                  </a:cubicBezTo>
                  <a:cubicBezTo>
                    <a:pt x="137" y="213"/>
                    <a:pt x="143" y="219"/>
                    <a:pt x="146" y="225"/>
                  </a:cubicBezTo>
                  <a:cubicBezTo>
                    <a:pt x="149" y="231"/>
                    <a:pt x="149" y="238"/>
                    <a:pt x="148" y="244"/>
                  </a:cubicBezTo>
                  <a:cubicBezTo>
                    <a:pt x="140" y="268"/>
                    <a:pt x="131" y="291"/>
                    <a:pt x="124" y="312"/>
                  </a:cubicBezTo>
                  <a:cubicBezTo>
                    <a:pt x="123" y="316"/>
                    <a:pt x="114" y="316"/>
                    <a:pt x="106" y="319"/>
                  </a:cubicBezTo>
                  <a:cubicBezTo>
                    <a:pt x="110" y="332"/>
                    <a:pt x="114" y="342"/>
                    <a:pt x="123" y="342"/>
                  </a:cubicBezTo>
                  <a:cubicBezTo>
                    <a:pt x="127" y="342"/>
                    <a:pt x="131" y="341"/>
                    <a:pt x="136" y="338"/>
                  </a:cubicBezTo>
                  <a:cubicBezTo>
                    <a:pt x="140" y="336"/>
                    <a:pt x="143" y="335"/>
                    <a:pt x="146" y="335"/>
                  </a:cubicBezTo>
                  <a:cubicBezTo>
                    <a:pt x="157" y="335"/>
                    <a:pt x="158" y="350"/>
                    <a:pt x="159" y="359"/>
                  </a:cubicBezTo>
                  <a:cubicBezTo>
                    <a:pt x="162" y="378"/>
                    <a:pt x="152" y="395"/>
                    <a:pt x="139" y="395"/>
                  </a:cubicBezTo>
                  <a:cubicBezTo>
                    <a:pt x="138" y="395"/>
                    <a:pt x="137" y="395"/>
                    <a:pt x="136" y="394"/>
                  </a:cubicBezTo>
                  <a:cubicBezTo>
                    <a:pt x="130" y="393"/>
                    <a:pt x="127" y="380"/>
                    <a:pt x="124" y="372"/>
                  </a:cubicBezTo>
                  <a:lnTo>
                    <a:pt x="103" y="405"/>
                  </a:lnTo>
                  <a:cubicBezTo>
                    <a:pt x="98" y="415"/>
                    <a:pt x="93" y="425"/>
                    <a:pt x="106" y="433"/>
                  </a:cubicBezTo>
                  <a:cubicBezTo>
                    <a:pt x="113" y="436"/>
                    <a:pt x="120" y="443"/>
                    <a:pt x="128" y="443"/>
                  </a:cubicBezTo>
                  <a:cubicBezTo>
                    <a:pt x="132" y="443"/>
                    <a:pt x="136" y="441"/>
                    <a:pt x="140" y="437"/>
                  </a:cubicBezTo>
                  <a:cubicBezTo>
                    <a:pt x="152" y="422"/>
                    <a:pt x="164" y="409"/>
                    <a:pt x="178" y="399"/>
                  </a:cubicBezTo>
                  <a:cubicBezTo>
                    <a:pt x="180" y="397"/>
                    <a:pt x="182" y="397"/>
                    <a:pt x="185" y="397"/>
                  </a:cubicBezTo>
                  <a:cubicBezTo>
                    <a:pt x="190" y="397"/>
                    <a:pt x="196" y="399"/>
                    <a:pt x="199" y="402"/>
                  </a:cubicBezTo>
                  <a:cubicBezTo>
                    <a:pt x="230" y="430"/>
                    <a:pt x="227" y="449"/>
                    <a:pt x="190" y="466"/>
                  </a:cubicBezTo>
                  <a:cubicBezTo>
                    <a:pt x="183" y="469"/>
                    <a:pt x="173" y="469"/>
                    <a:pt x="167" y="475"/>
                  </a:cubicBezTo>
                  <a:cubicBezTo>
                    <a:pt x="161" y="480"/>
                    <a:pt x="155" y="488"/>
                    <a:pt x="153" y="496"/>
                  </a:cubicBezTo>
                  <a:cubicBezTo>
                    <a:pt x="151" y="511"/>
                    <a:pt x="180" y="512"/>
                    <a:pt x="167" y="531"/>
                  </a:cubicBezTo>
                  <a:cubicBezTo>
                    <a:pt x="162" y="528"/>
                    <a:pt x="158" y="526"/>
                    <a:pt x="155" y="526"/>
                  </a:cubicBezTo>
                  <a:cubicBezTo>
                    <a:pt x="149" y="526"/>
                    <a:pt x="145" y="531"/>
                    <a:pt x="143" y="541"/>
                  </a:cubicBezTo>
                  <a:cubicBezTo>
                    <a:pt x="143" y="546"/>
                    <a:pt x="146" y="552"/>
                    <a:pt x="149" y="555"/>
                  </a:cubicBezTo>
                  <a:lnTo>
                    <a:pt x="174" y="574"/>
                  </a:lnTo>
                  <a:cubicBezTo>
                    <a:pt x="176" y="573"/>
                    <a:pt x="177" y="573"/>
                    <a:pt x="179" y="573"/>
                  </a:cubicBezTo>
                  <a:cubicBezTo>
                    <a:pt x="193" y="573"/>
                    <a:pt x="195" y="592"/>
                    <a:pt x="193" y="600"/>
                  </a:cubicBezTo>
                  <a:cubicBezTo>
                    <a:pt x="192" y="618"/>
                    <a:pt x="181" y="634"/>
                    <a:pt x="206" y="643"/>
                  </a:cubicBezTo>
                  <a:cubicBezTo>
                    <a:pt x="209" y="643"/>
                    <a:pt x="209" y="661"/>
                    <a:pt x="209" y="661"/>
                  </a:cubicBezTo>
                  <a:cubicBezTo>
                    <a:pt x="180" y="675"/>
                    <a:pt x="201" y="696"/>
                    <a:pt x="205" y="715"/>
                  </a:cubicBezTo>
                  <a:cubicBezTo>
                    <a:pt x="208" y="727"/>
                    <a:pt x="212" y="737"/>
                    <a:pt x="198" y="742"/>
                  </a:cubicBezTo>
                  <a:cubicBezTo>
                    <a:pt x="153" y="756"/>
                    <a:pt x="134" y="793"/>
                    <a:pt x="130" y="842"/>
                  </a:cubicBezTo>
                  <a:cubicBezTo>
                    <a:pt x="129" y="852"/>
                    <a:pt x="125" y="856"/>
                    <a:pt x="120" y="856"/>
                  </a:cubicBezTo>
                  <a:cubicBezTo>
                    <a:pt x="117" y="856"/>
                    <a:pt x="114" y="855"/>
                    <a:pt x="111" y="853"/>
                  </a:cubicBezTo>
                  <a:cubicBezTo>
                    <a:pt x="105" y="849"/>
                    <a:pt x="89" y="852"/>
                    <a:pt x="96" y="833"/>
                  </a:cubicBezTo>
                  <a:cubicBezTo>
                    <a:pt x="101" y="820"/>
                    <a:pt x="99" y="803"/>
                    <a:pt x="101" y="790"/>
                  </a:cubicBezTo>
                  <a:cubicBezTo>
                    <a:pt x="95" y="790"/>
                    <a:pt x="89" y="795"/>
                    <a:pt x="83" y="795"/>
                  </a:cubicBezTo>
                  <a:cubicBezTo>
                    <a:pt x="80" y="795"/>
                    <a:pt x="77" y="793"/>
                    <a:pt x="74" y="787"/>
                  </a:cubicBezTo>
                  <a:lnTo>
                    <a:pt x="56" y="746"/>
                  </a:lnTo>
                  <a:cubicBezTo>
                    <a:pt x="52" y="756"/>
                    <a:pt x="52" y="765"/>
                    <a:pt x="56" y="774"/>
                  </a:cubicBezTo>
                  <a:cubicBezTo>
                    <a:pt x="67" y="799"/>
                    <a:pt x="68" y="812"/>
                    <a:pt x="42" y="828"/>
                  </a:cubicBezTo>
                  <a:cubicBezTo>
                    <a:pt x="5" y="850"/>
                    <a:pt x="5" y="871"/>
                    <a:pt x="34" y="912"/>
                  </a:cubicBezTo>
                  <a:cubicBezTo>
                    <a:pt x="45" y="928"/>
                    <a:pt x="36" y="933"/>
                    <a:pt x="33" y="939"/>
                  </a:cubicBezTo>
                  <a:cubicBezTo>
                    <a:pt x="30" y="945"/>
                    <a:pt x="21" y="946"/>
                    <a:pt x="14" y="950"/>
                  </a:cubicBezTo>
                  <a:cubicBezTo>
                    <a:pt x="0" y="958"/>
                    <a:pt x="5" y="968"/>
                    <a:pt x="15" y="975"/>
                  </a:cubicBezTo>
                  <a:cubicBezTo>
                    <a:pt x="25" y="984"/>
                    <a:pt x="37" y="993"/>
                    <a:pt x="46" y="993"/>
                  </a:cubicBezTo>
                  <a:cubicBezTo>
                    <a:pt x="46" y="993"/>
                    <a:pt x="47" y="993"/>
                    <a:pt x="48" y="993"/>
                  </a:cubicBezTo>
                  <a:cubicBezTo>
                    <a:pt x="55" y="993"/>
                    <a:pt x="58" y="973"/>
                    <a:pt x="64" y="964"/>
                  </a:cubicBezTo>
                  <a:cubicBezTo>
                    <a:pt x="67" y="959"/>
                    <a:pt x="76" y="959"/>
                    <a:pt x="80" y="956"/>
                  </a:cubicBezTo>
                  <a:cubicBezTo>
                    <a:pt x="81" y="952"/>
                    <a:pt x="81" y="943"/>
                    <a:pt x="84" y="942"/>
                  </a:cubicBezTo>
                  <a:cubicBezTo>
                    <a:pt x="102" y="936"/>
                    <a:pt x="94" y="924"/>
                    <a:pt x="85" y="911"/>
                  </a:cubicBezTo>
                  <a:lnTo>
                    <a:pt x="85" y="911"/>
                  </a:lnTo>
                  <a:lnTo>
                    <a:pt x="84" y="912"/>
                  </a:lnTo>
                  <a:cubicBezTo>
                    <a:pt x="81" y="909"/>
                    <a:pt x="80" y="908"/>
                    <a:pt x="83" y="908"/>
                  </a:cubicBezTo>
                  <a:cubicBezTo>
                    <a:pt x="77" y="903"/>
                    <a:pt x="78" y="900"/>
                    <a:pt x="78" y="900"/>
                  </a:cubicBezTo>
                  <a:lnTo>
                    <a:pt x="78" y="900"/>
                  </a:lnTo>
                  <a:lnTo>
                    <a:pt x="87" y="905"/>
                  </a:lnTo>
                  <a:lnTo>
                    <a:pt x="86" y="908"/>
                  </a:lnTo>
                  <a:lnTo>
                    <a:pt x="86" y="908"/>
                  </a:lnTo>
                  <a:cubicBezTo>
                    <a:pt x="109" y="908"/>
                    <a:pt x="107" y="926"/>
                    <a:pt x="111" y="936"/>
                  </a:cubicBezTo>
                  <a:cubicBezTo>
                    <a:pt x="111" y="939"/>
                    <a:pt x="102" y="947"/>
                    <a:pt x="98" y="950"/>
                  </a:cubicBezTo>
                  <a:cubicBezTo>
                    <a:pt x="92" y="955"/>
                    <a:pt x="86" y="955"/>
                    <a:pt x="80" y="956"/>
                  </a:cubicBezTo>
                  <a:cubicBezTo>
                    <a:pt x="84" y="966"/>
                    <a:pt x="88" y="971"/>
                    <a:pt x="93" y="971"/>
                  </a:cubicBezTo>
                  <a:cubicBezTo>
                    <a:pt x="95" y="971"/>
                    <a:pt x="98" y="969"/>
                    <a:pt x="101" y="967"/>
                  </a:cubicBezTo>
                  <a:cubicBezTo>
                    <a:pt x="103" y="971"/>
                    <a:pt x="105" y="973"/>
                    <a:pt x="108" y="973"/>
                  </a:cubicBezTo>
                  <a:cubicBezTo>
                    <a:pt x="114" y="973"/>
                    <a:pt x="119" y="962"/>
                    <a:pt x="127" y="962"/>
                  </a:cubicBezTo>
                  <a:cubicBezTo>
                    <a:pt x="130" y="962"/>
                    <a:pt x="133" y="964"/>
                    <a:pt x="137" y="970"/>
                  </a:cubicBezTo>
                  <a:cubicBezTo>
                    <a:pt x="152" y="989"/>
                    <a:pt x="159" y="1011"/>
                    <a:pt x="170" y="1033"/>
                  </a:cubicBezTo>
                  <a:cubicBezTo>
                    <a:pt x="171" y="1035"/>
                    <a:pt x="177" y="1038"/>
                    <a:pt x="181" y="1038"/>
                  </a:cubicBezTo>
                  <a:cubicBezTo>
                    <a:pt x="182" y="1038"/>
                    <a:pt x="182" y="1038"/>
                    <a:pt x="183" y="1037"/>
                  </a:cubicBezTo>
                  <a:cubicBezTo>
                    <a:pt x="187" y="1037"/>
                    <a:pt x="192" y="1028"/>
                    <a:pt x="190" y="1025"/>
                  </a:cubicBezTo>
                  <a:lnTo>
                    <a:pt x="180" y="992"/>
                  </a:lnTo>
                  <a:cubicBezTo>
                    <a:pt x="177" y="975"/>
                    <a:pt x="192" y="980"/>
                    <a:pt x="199" y="974"/>
                  </a:cubicBezTo>
                  <a:lnTo>
                    <a:pt x="198" y="968"/>
                  </a:lnTo>
                  <a:cubicBezTo>
                    <a:pt x="189" y="950"/>
                    <a:pt x="184" y="931"/>
                    <a:pt x="198" y="920"/>
                  </a:cubicBezTo>
                  <a:cubicBezTo>
                    <a:pt x="198" y="919"/>
                    <a:pt x="199" y="919"/>
                    <a:pt x="199" y="919"/>
                  </a:cubicBezTo>
                  <a:cubicBezTo>
                    <a:pt x="205" y="919"/>
                    <a:pt x="219" y="929"/>
                    <a:pt x="227" y="933"/>
                  </a:cubicBezTo>
                  <a:cubicBezTo>
                    <a:pt x="231" y="934"/>
                    <a:pt x="234" y="939"/>
                    <a:pt x="237" y="939"/>
                  </a:cubicBezTo>
                  <a:cubicBezTo>
                    <a:pt x="245" y="939"/>
                    <a:pt x="256" y="939"/>
                    <a:pt x="256" y="936"/>
                  </a:cubicBezTo>
                  <a:cubicBezTo>
                    <a:pt x="259" y="929"/>
                    <a:pt x="256" y="921"/>
                    <a:pt x="243" y="909"/>
                  </a:cubicBezTo>
                  <a:lnTo>
                    <a:pt x="243" y="909"/>
                  </a:lnTo>
                  <a:cubicBezTo>
                    <a:pt x="245" y="910"/>
                    <a:pt x="247" y="911"/>
                    <a:pt x="249" y="912"/>
                  </a:cubicBezTo>
                  <a:cubicBezTo>
                    <a:pt x="249" y="911"/>
                    <a:pt x="252" y="908"/>
                    <a:pt x="252" y="905"/>
                  </a:cubicBezTo>
                  <a:lnTo>
                    <a:pt x="252" y="905"/>
                  </a:lnTo>
                  <a:cubicBezTo>
                    <a:pt x="251" y="906"/>
                    <a:pt x="251" y="906"/>
                    <a:pt x="250" y="906"/>
                  </a:cubicBezTo>
                  <a:cubicBezTo>
                    <a:pt x="247" y="906"/>
                    <a:pt x="243" y="905"/>
                    <a:pt x="239" y="905"/>
                  </a:cubicBezTo>
                  <a:lnTo>
                    <a:pt x="239" y="905"/>
                  </a:lnTo>
                  <a:cubicBezTo>
                    <a:pt x="240" y="906"/>
                    <a:pt x="242" y="908"/>
                    <a:pt x="243" y="909"/>
                  </a:cubicBezTo>
                  <a:lnTo>
                    <a:pt x="243" y="909"/>
                  </a:lnTo>
                  <a:cubicBezTo>
                    <a:pt x="239" y="906"/>
                    <a:pt x="236" y="904"/>
                    <a:pt x="237" y="904"/>
                  </a:cubicBezTo>
                  <a:cubicBezTo>
                    <a:pt x="237" y="904"/>
                    <a:pt x="238" y="904"/>
                    <a:pt x="239" y="905"/>
                  </a:cubicBezTo>
                  <a:cubicBezTo>
                    <a:pt x="229" y="895"/>
                    <a:pt x="230" y="890"/>
                    <a:pt x="233" y="889"/>
                  </a:cubicBezTo>
                  <a:cubicBezTo>
                    <a:pt x="235" y="888"/>
                    <a:pt x="237" y="887"/>
                    <a:pt x="239" y="887"/>
                  </a:cubicBezTo>
                  <a:cubicBezTo>
                    <a:pt x="247" y="887"/>
                    <a:pt x="250" y="896"/>
                    <a:pt x="252" y="905"/>
                  </a:cubicBezTo>
                  <a:cubicBezTo>
                    <a:pt x="252" y="905"/>
                    <a:pt x="252" y="905"/>
                    <a:pt x="252" y="905"/>
                  </a:cubicBezTo>
                  <a:lnTo>
                    <a:pt x="252" y="905"/>
                  </a:lnTo>
                  <a:cubicBezTo>
                    <a:pt x="279" y="905"/>
                    <a:pt x="273" y="889"/>
                    <a:pt x="267" y="872"/>
                  </a:cubicBezTo>
                  <a:cubicBezTo>
                    <a:pt x="265" y="867"/>
                    <a:pt x="268" y="858"/>
                    <a:pt x="270" y="850"/>
                  </a:cubicBezTo>
                  <a:lnTo>
                    <a:pt x="270" y="850"/>
                  </a:lnTo>
                  <a:cubicBezTo>
                    <a:pt x="264" y="855"/>
                    <a:pt x="255" y="855"/>
                    <a:pt x="251" y="861"/>
                  </a:cubicBezTo>
                  <a:cubicBezTo>
                    <a:pt x="248" y="866"/>
                    <a:pt x="246" y="868"/>
                    <a:pt x="243" y="868"/>
                  </a:cubicBezTo>
                  <a:cubicBezTo>
                    <a:pt x="238" y="868"/>
                    <a:pt x="234" y="858"/>
                    <a:pt x="229" y="858"/>
                  </a:cubicBezTo>
                  <a:cubicBezTo>
                    <a:pt x="229" y="850"/>
                    <a:pt x="229" y="840"/>
                    <a:pt x="231" y="837"/>
                  </a:cubicBezTo>
                  <a:cubicBezTo>
                    <a:pt x="261" y="820"/>
                    <a:pt x="286" y="805"/>
                    <a:pt x="311" y="789"/>
                  </a:cubicBezTo>
                  <a:cubicBezTo>
                    <a:pt x="314" y="787"/>
                    <a:pt x="317" y="786"/>
                    <a:pt x="320" y="786"/>
                  </a:cubicBezTo>
                  <a:cubicBezTo>
                    <a:pt x="331" y="786"/>
                    <a:pt x="340" y="796"/>
                    <a:pt x="348" y="806"/>
                  </a:cubicBezTo>
                  <a:cubicBezTo>
                    <a:pt x="351" y="810"/>
                    <a:pt x="359" y="816"/>
                    <a:pt x="363" y="816"/>
                  </a:cubicBezTo>
                  <a:cubicBezTo>
                    <a:pt x="364" y="816"/>
                    <a:pt x="365" y="816"/>
                    <a:pt x="365" y="815"/>
                  </a:cubicBezTo>
                  <a:cubicBezTo>
                    <a:pt x="384" y="800"/>
                    <a:pt x="357" y="803"/>
                    <a:pt x="357" y="796"/>
                  </a:cubicBezTo>
                  <a:cubicBezTo>
                    <a:pt x="357" y="790"/>
                    <a:pt x="355" y="783"/>
                    <a:pt x="357" y="777"/>
                  </a:cubicBezTo>
                  <a:lnTo>
                    <a:pt x="370" y="730"/>
                  </a:lnTo>
                  <a:lnTo>
                    <a:pt x="395" y="758"/>
                  </a:lnTo>
                  <a:cubicBezTo>
                    <a:pt x="395" y="758"/>
                    <a:pt x="396" y="758"/>
                    <a:pt x="397" y="758"/>
                  </a:cubicBezTo>
                  <a:cubicBezTo>
                    <a:pt x="400" y="758"/>
                    <a:pt x="404" y="756"/>
                    <a:pt x="408" y="755"/>
                  </a:cubicBezTo>
                  <a:cubicBezTo>
                    <a:pt x="402" y="744"/>
                    <a:pt x="398" y="730"/>
                    <a:pt x="389" y="722"/>
                  </a:cubicBezTo>
                  <a:cubicBezTo>
                    <a:pt x="381" y="715"/>
                    <a:pt x="370" y="704"/>
                    <a:pt x="359" y="704"/>
                  </a:cubicBezTo>
                  <a:cubicBezTo>
                    <a:pt x="356" y="704"/>
                    <a:pt x="353" y="705"/>
                    <a:pt x="351" y="706"/>
                  </a:cubicBezTo>
                  <a:cubicBezTo>
                    <a:pt x="348" y="708"/>
                    <a:pt x="346" y="714"/>
                    <a:pt x="346" y="718"/>
                  </a:cubicBezTo>
                  <a:lnTo>
                    <a:pt x="345" y="736"/>
                  </a:lnTo>
                  <a:cubicBezTo>
                    <a:pt x="342" y="733"/>
                    <a:pt x="336" y="730"/>
                    <a:pt x="336" y="727"/>
                  </a:cubicBezTo>
                  <a:cubicBezTo>
                    <a:pt x="334" y="694"/>
                    <a:pt x="289" y="702"/>
                    <a:pt x="289" y="668"/>
                  </a:cubicBezTo>
                  <a:cubicBezTo>
                    <a:pt x="289" y="665"/>
                    <a:pt x="276" y="664"/>
                    <a:pt x="268" y="661"/>
                  </a:cubicBezTo>
                  <a:lnTo>
                    <a:pt x="262" y="692"/>
                  </a:lnTo>
                  <a:cubicBezTo>
                    <a:pt x="262" y="692"/>
                    <a:pt x="267" y="697"/>
                    <a:pt x="270" y="700"/>
                  </a:cubicBezTo>
                  <a:lnTo>
                    <a:pt x="281" y="721"/>
                  </a:lnTo>
                  <a:cubicBezTo>
                    <a:pt x="276" y="720"/>
                    <a:pt x="271" y="718"/>
                    <a:pt x="266" y="718"/>
                  </a:cubicBezTo>
                  <a:cubicBezTo>
                    <a:pt x="265" y="718"/>
                    <a:pt x="263" y="718"/>
                    <a:pt x="262" y="718"/>
                  </a:cubicBezTo>
                  <a:cubicBezTo>
                    <a:pt x="249" y="722"/>
                    <a:pt x="236" y="727"/>
                    <a:pt x="218" y="733"/>
                  </a:cubicBezTo>
                  <a:cubicBezTo>
                    <a:pt x="223" y="719"/>
                    <a:pt x="226" y="715"/>
                    <a:pt x="227" y="708"/>
                  </a:cubicBezTo>
                  <a:cubicBezTo>
                    <a:pt x="237" y="678"/>
                    <a:pt x="270" y="649"/>
                    <a:pt x="227" y="615"/>
                  </a:cubicBezTo>
                  <a:cubicBezTo>
                    <a:pt x="227" y="615"/>
                    <a:pt x="234" y="589"/>
                    <a:pt x="243" y="580"/>
                  </a:cubicBezTo>
                  <a:cubicBezTo>
                    <a:pt x="244" y="579"/>
                    <a:pt x="245" y="578"/>
                    <a:pt x="247" y="578"/>
                  </a:cubicBezTo>
                  <a:cubicBezTo>
                    <a:pt x="256" y="578"/>
                    <a:pt x="276" y="596"/>
                    <a:pt x="273" y="605"/>
                  </a:cubicBezTo>
                  <a:cubicBezTo>
                    <a:pt x="264" y="622"/>
                    <a:pt x="271" y="627"/>
                    <a:pt x="283" y="633"/>
                  </a:cubicBezTo>
                  <a:lnTo>
                    <a:pt x="306" y="647"/>
                  </a:lnTo>
                  <a:cubicBezTo>
                    <a:pt x="310" y="649"/>
                    <a:pt x="314" y="650"/>
                    <a:pt x="317" y="650"/>
                  </a:cubicBezTo>
                  <a:cubicBezTo>
                    <a:pt x="326" y="650"/>
                    <a:pt x="333" y="644"/>
                    <a:pt x="333" y="631"/>
                  </a:cubicBezTo>
                  <a:cubicBezTo>
                    <a:pt x="334" y="619"/>
                    <a:pt x="318" y="609"/>
                    <a:pt x="333" y="596"/>
                  </a:cubicBezTo>
                  <a:cubicBezTo>
                    <a:pt x="359" y="574"/>
                    <a:pt x="368" y="547"/>
                    <a:pt x="364" y="513"/>
                  </a:cubicBezTo>
                  <a:cubicBezTo>
                    <a:pt x="364" y="503"/>
                    <a:pt x="364" y="491"/>
                    <a:pt x="367" y="483"/>
                  </a:cubicBezTo>
                  <a:cubicBezTo>
                    <a:pt x="376" y="449"/>
                    <a:pt x="377" y="449"/>
                    <a:pt x="348" y="424"/>
                  </a:cubicBezTo>
                  <a:cubicBezTo>
                    <a:pt x="337" y="416"/>
                    <a:pt x="337" y="412"/>
                    <a:pt x="343" y="405"/>
                  </a:cubicBezTo>
                  <a:cubicBezTo>
                    <a:pt x="346" y="400"/>
                    <a:pt x="351" y="396"/>
                    <a:pt x="355" y="396"/>
                  </a:cubicBezTo>
                  <a:cubicBezTo>
                    <a:pt x="386" y="391"/>
                    <a:pt x="392" y="387"/>
                    <a:pt x="387" y="362"/>
                  </a:cubicBezTo>
                  <a:lnTo>
                    <a:pt x="376" y="303"/>
                  </a:lnTo>
                  <a:cubicBezTo>
                    <a:pt x="374" y="297"/>
                    <a:pt x="382" y="291"/>
                    <a:pt x="384" y="285"/>
                  </a:cubicBezTo>
                  <a:lnTo>
                    <a:pt x="396" y="296"/>
                  </a:lnTo>
                  <a:cubicBezTo>
                    <a:pt x="405" y="306"/>
                    <a:pt x="414" y="318"/>
                    <a:pt x="426" y="330"/>
                  </a:cubicBezTo>
                  <a:cubicBezTo>
                    <a:pt x="434" y="312"/>
                    <a:pt x="409" y="294"/>
                    <a:pt x="433" y="284"/>
                  </a:cubicBezTo>
                  <a:cubicBezTo>
                    <a:pt x="424" y="278"/>
                    <a:pt x="417" y="265"/>
                    <a:pt x="408" y="265"/>
                  </a:cubicBezTo>
                  <a:cubicBezTo>
                    <a:pt x="406" y="265"/>
                    <a:pt x="405" y="265"/>
                    <a:pt x="403" y="265"/>
                  </a:cubicBezTo>
                  <a:cubicBezTo>
                    <a:pt x="381" y="265"/>
                    <a:pt x="377" y="255"/>
                    <a:pt x="390" y="234"/>
                  </a:cubicBezTo>
                  <a:cubicBezTo>
                    <a:pt x="408" y="207"/>
                    <a:pt x="398" y="200"/>
                    <a:pt x="370" y="194"/>
                  </a:cubicBezTo>
                  <a:cubicBezTo>
                    <a:pt x="352" y="190"/>
                    <a:pt x="318" y="180"/>
                    <a:pt x="339" y="143"/>
                  </a:cubicBezTo>
                  <a:cubicBezTo>
                    <a:pt x="340" y="140"/>
                    <a:pt x="323" y="125"/>
                    <a:pt x="314" y="116"/>
                  </a:cubicBezTo>
                  <a:lnTo>
                    <a:pt x="314" y="116"/>
                  </a:lnTo>
                  <a:lnTo>
                    <a:pt x="315" y="147"/>
                  </a:lnTo>
                  <a:cubicBezTo>
                    <a:pt x="315" y="152"/>
                    <a:pt x="312" y="156"/>
                    <a:pt x="309" y="162"/>
                  </a:cubicBezTo>
                  <a:cubicBezTo>
                    <a:pt x="299" y="144"/>
                    <a:pt x="289" y="129"/>
                    <a:pt x="279" y="112"/>
                  </a:cubicBezTo>
                  <a:cubicBezTo>
                    <a:pt x="270" y="97"/>
                    <a:pt x="258" y="93"/>
                    <a:pt x="242" y="91"/>
                  </a:cubicBezTo>
                  <a:cubicBezTo>
                    <a:pt x="203" y="90"/>
                    <a:pt x="203" y="88"/>
                    <a:pt x="192" y="54"/>
                  </a:cubicBezTo>
                  <a:cubicBezTo>
                    <a:pt x="184" y="35"/>
                    <a:pt x="190" y="12"/>
                    <a:pt x="1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47"/>
            <p:cNvSpPr/>
            <p:nvPr/>
          </p:nvSpPr>
          <p:spPr>
            <a:xfrm>
              <a:off x="2180800" y="4500725"/>
              <a:ext cx="14600" cy="22225"/>
            </a:xfrm>
            <a:custGeom>
              <a:rect b="b" l="l" r="r" t="t"/>
              <a:pathLst>
                <a:path extrusionOk="0" h="889" w="584">
                  <a:moveTo>
                    <a:pt x="352" y="117"/>
                  </a:moveTo>
                  <a:lnTo>
                    <a:pt x="354" y="127"/>
                  </a:lnTo>
                  <a:lnTo>
                    <a:pt x="348" y="126"/>
                  </a:lnTo>
                  <a:lnTo>
                    <a:pt x="346" y="117"/>
                  </a:lnTo>
                  <a:close/>
                  <a:moveTo>
                    <a:pt x="424" y="283"/>
                  </a:moveTo>
                  <a:cubicBezTo>
                    <a:pt x="427" y="286"/>
                    <a:pt x="430" y="288"/>
                    <a:pt x="439" y="295"/>
                  </a:cubicBezTo>
                  <a:cubicBezTo>
                    <a:pt x="437" y="296"/>
                    <a:pt x="436" y="301"/>
                    <a:pt x="433" y="305"/>
                  </a:cubicBezTo>
                  <a:cubicBezTo>
                    <a:pt x="429" y="304"/>
                    <a:pt x="424" y="301"/>
                    <a:pt x="423" y="298"/>
                  </a:cubicBezTo>
                  <a:cubicBezTo>
                    <a:pt x="421" y="293"/>
                    <a:pt x="423" y="288"/>
                    <a:pt x="424" y="283"/>
                  </a:cubicBezTo>
                  <a:close/>
                  <a:moveTo>
                    <a:pt x="408" y="326"/>
                  </a:moveTo>
                  <a:lnTo>
                    <a:pt x="408" y="326"/>
                  </a:lnTo>
                  <a:cubicBezTo>
                    <a:pt x="411" y="330"/>
                    <a:pt x="413" y="333"/>
                    <a:pt x="415" y="337"/>
                  </a:cubicBezTo>
                  <a:lnTo>
                    <a:pt x="415" y="337"/>
                  </a:lnTo>
                  <a:cubicBezTo>
                    <a:pt x="415" y="337"/>
                    <a:pt x="415" y="336"/>
                    <a:pt x="415" y="336"/>
                  </a:cubicBezTo>
                  <a:cubicBezTo>
                    <a:pt x="415" y="332"/>
                    <a:pt x="408" y="326"/>
                    <a:pt x="408" y="326"/>
                  </a:cubicBezTo>
                  <a:close/>
                  <a:moveTo>
                    <a:pt x="280" y="430"/>
                  </a:moveTo>
                  <a:lnTo>
                    <a:pt x="304" y="464"/>
                  </a:lnTo>
                  <a:lnTo>
                    <a:pt x="298" y="467"/>
                  </a:lnTo>
                  <a:lnTo>
                    <a:pt x="274" y="433"/>
                  </a:lnTo>
                  <a:lnTo>
                    <a:pt x="280" y="430"/>
                  </a:lnTo>
                  <a:close/>
                  <a:moveTo>
                    <a:pt x="421" y="422"/>
                  </a:moveTo>
                  <a:cubicBezTo>
                    <a:pt x="422" y="422"/>
                    <a:pt x="423" y="422"/>
                    <a:pt x="424" y="423"/>
                  </a:cubicBezTo>
                  <a:cubicBezTo>
                    <a:pt x="435" y="427"/>
                    <a:pt x="443" y="463"/>
                    <a:pt x="436" y="470"/>
                  </a:cubicBezTo>
                  <a:cubicBezTo>
                    <a:pt x="434" y="471"/>
                    <a:pt x="432" y="472"/>
                    <a:pt x="428" y="472"/>
                  </a:cubicBezTo>
                  <a:cubicBezTo>
                    <a:pt x="423" y="472"/>
                    <a:pt x="418" y="470"/>
                    <a:pt x="414" y="469"/>
                  </a:cubicBezTo>
                  <a:cubicBezTo>
                    <a:pt x="390" y="460"/>
                    <a:pt x="401" y="448"/>
                    <a:pt x="412" y="436"/>
                  </a:cubicBezTo>
                  <a:cubicBezTo>
                    <a:pt x="415" y="435"/>
                    <a:pt x="414" y="429"/>
                    <a:pt x="415" y="423"/>
                  </a:cubicBezTo>
                  <a:cubicBezTo>
                    <a:pt x="417" y="423"/>
                    <a:pt x="419" y="422"/>
                    <a:pt x="421" y="422"/>
                  </a:cubicBezTo>
                  <a:close/>
                  <a:moveTo>
                    <a:pt x="432" y="494"/>
                  </a:moveTo>
                  <a:cubicBezTo>
                    <a:pt x="432" y="494"/>
                    <a:pt x="436" y="494"/>
                    <a:pt x="439" y="495"/>
                  </a:cubicBezTo>
                  <a:lnTo>
                    <a:pt x="440" y="504"/>
                  </a:lnTo>
                  <a:lnTo>
                    <a:pt x="435" y="502"/>
                  </a:lnTo>
                  <a:lnTo>
                    <a:pt x="432" y="494"/>
                  </a:lnTo>
                  <a:close/>
                  <a:moveTo>
                    <a:pt x="267" y="507"/>
                  </a:moveTo>
                  <a:cubicBezTo>
                    <a:pt x="268" y="511"/>
                    <a:pt x="268" y="515"/>
                    <a:pt x="269" y="518"/>
                  </a:cubicBezTo>
                  <a:lnTo>
                    <a:pt x="269" y="518"/>
                  </a:lnTo>
                  <a:lnTo>
                    <a:pt x="264" y="517"/>
                  </a:lnTo>
                  <a:lnTo>
                    <a:pt x="267" y="507"/>
                  </a:lnTo>
                  <a:close/>
                  <a:moveTo>
                    <a:pt x="273" y="508"/>
                  </a:moveTo>
                  <a:lnTo>
                    <a:pt x="273" y="519"/>
                  </a:lnTo>
                  <a:lnTo>
                    <a:pt x="271" y="518"/>
                  </a:lnTo>
                  <a:lnTo>
                    <a:pt x="271" y="518"/>
                  </a:lnTo>
                  <a:cubicBezTo>
                    <a:pt x="271" y="508"/>
                    <a:pt x="273" y="508"/>
                    <a:pt x="273" y="508"/>
                  </a:cubicBezTo>
                  <a:close/>
                  <a:moveTo>
                    <a:pt x="268" y="522"/>
                  </a:moveTo>
                  <a:lnTo>
                    <a:pt x="269" y="524"/>
                  </a:lnTo>
                  <a:lnTo>
                    <a:pt x="269" y="524"/>
                  </a:lnTo>
                  <a:cubicBezTo>
                    <a:pt x="270" y="532"/>
                    <a:pt x="269" y="534"/>
                    <a:pt x="268" y="536"/>
                  </a:cubicBezTo>
                  <a:cubicBezTo>
                    <a:pt x="267" y="535"/>
                    <a:pt x="262" y="532"/>
                    <a:pt x="262" y="532"/>
                  </a:cubicBezTo>
                  <a:cubicBezTo>
                    <a:pt x="264" y="527"/>
                    <a:pt x="265" y="524"/>
                    <a:pt x="268" y="522"/>
                  </a:cubicBezTo>
                  <a:close/>
                  <a:moveTo>
                    <a:pt x="305" y="552"/>
                  </a:moveTo>
                  <a:lnTo>
                    <a:pt x="314" y="569"/>
                  </a:lnTo>
                  <a:lnTo>
                    <a:pt x="308" y="573"/>
                  </a:lnTo>
                  <a:lnTo>
                    <a:pt x="298" y="558"/>
                  </a:lnTo>
                  <a:cubicBezTo>
                    <a:pt x="298" y="558"/>
                    <a:pt x="301" y="555"/>
                    <a:pt x="305" y="552"/>
                  </a:cubicBezTo>
                  <a:close/>
                  <a:moveTo>
                    <a:pt x="389" y="592"/>
                  </a:moveTo>
                  <a:lnTo>
                    <a:pt x="389" y="592"/>
                  </a:lnTo>
                  <a:cubicBezTo>
                    <a:pt x="382" y="596"/>
                    <a:pt x="373" y="601"/>
                    <a:pt x="361" y="607"/>
                  </a:cubicBezTo>
                  <a:cubicBezTo>
                    <a:pt x="380" y="608"/>
                    <a:pt x="393" y="610"/>
                    <a:pt x="402" y="614"/>
                  </a:cubicBezTo>
                  <a:lnTo>
                    <a:pt x="402" y="614"/>
                  </a:lnTo>
                  <a:cubicBezTo>
                    <a:pt x="401" y="605"/>
                    <a:pt x="399" y="597"/>
                    <a:pt x="389" y="592"/>
                  </a:cubicBezTo>
                  <a:close/>
                  <a:moveTo>
                    <a:pt x="386" y="828"/>
                  </a:moveTo>
                  <a:cubicBezTo>
                    <a:pt x="386" y="828"/>
                    <a:pt x="390" y="828"/>
                    <a:pt x="392" y="829"/>
                  </a:cubicBezTo>
                  <a:lnTo>
                    <a:pt x="393" y="838"/>
                  </a:lnTo>
                  <a:lnTo>
                    <a:pt x="387" y="836"/>
                  </a:lnTo>
                  <a:lnTo>
                    <a:pt x="386" y="828"/>
                  </a:lnTo>
                  <a:close/>
                  <a:moveTo>
                    <a:pt x="380" y="1"/>
                  </a:moveTo>
                  <a:cubicBezTo>
                    <a:pt x="371" y="4"/>
                    <a:pt x="361" y="5"/>
                    <a:pt x="355" y="10"/>
                  </a:cubicBezTo>
                  <a:cubicBezTo>
                    <a:pt x="351" y="14"/>
                    <a:pt x="349" y="26"/>
                    <a:pt x="351" y="32"/>
                  </a:cubicBezTo>
                  <a:cubicBezTo>
                    <a:pt x="354" y="40"/>
                    <a:pt x="362" y="48"/>
                    <a:pt x="364" y="55"/>
                  </a:cubicBezTo>
                  <a:cubicBezTo>
                    <a:pt x="365" y="63"/>
                    <a:pt x="355" y="76"/>
                    <a:pt x="355" y="76"/>
                  </a:cubicBezTo>
                  <a:cubicBezTo>
                    <a:pt x="352" y="75"/>
                    <a:pt x="349" y="74"/>
                    <a:pt x="346" y="74"/>
                  </a:cubicBezTo>
                  <a:cubicBezTo>
                    <a:pt x="337" y="74"/>
                    <a:pt x="335" y="83"/>
                    <a:pt x="329" y="93"/>
                  </a:cubicBezTo>
                  <a:cubicBezTo>
                    <a:pt x="323" y="101"/>
                    <a:pt x="304" y="98"/>
                    <a:pt x="292" y="104"/>
                  </a:cubicBezTo>
                  <a:cubicBezTo>
                    <a:pt x="276" y="113"/>
                    <a:pt x="255" y="121"/>
                    <a:pt x="270" y="149"/>
                  </a:cubicBezTo>
                  <a:cubicBezTo>
                    <a:pt x="274" y="160"/>
                    <a:pt x="264" y="177"/>
                    <a:pt x="270" y="188"/>
                  </a:cubicBezTo>
                  <a:cubicBezTo>
                    <a:pt x="274" y="196"/>
                    <a:pt x="290" y="200"/>
                    <a:pt x="305" y="200"/>
                  </a:cubicBezTo>
                  <a:cubicBezTo>
                    <a:pt x="320" y="200"/>
                    <a:pt x="334" y="196"/>
                    <a:pt x="336" y="189"/>
                  </a:cubicBezTo>
                  <a:cubicBezTo>
                    <a:pt x="345" y="151"/>
                    <a:pt x="389" y="160"/>
                    <a:pt x="402" y="129"/>
                  </a:cubicBezTo>
                  <a:cubicBezTo>
                    <a:pt x="404" y="124"/>
                    <a:pt x="417" y="126"/>
                    <a:pt x="424" y="124"/>
                  </a:cubicBezTo>
                  <a:cubicBezTo>
                    <a:pt x="426" y="132"/>
                    <a:pt x="430" y="143"/>
                    <a:pt x="427" y="149"/>
                  </a:cubicBezTo>
                  <a:cubicBezTo>
                    <a:pt x="411" y="174"/>
                    <a:pt x="398" y="210"/>
                    <a:pt x="368" y="216"/>
                  </a:cubicBezTo>
                  <a:cubicBezTo>
                    <a:pt x="346" y="221"/>
                    <a:pt x="339" y="229"/>
                    <a:pt x="340" y="246"/>
                  </a:cubicBezTo>
                  <a:cubicBezTo>
                    <a:pt x="345" y="277"/>
                    <a:pt x="298" y="288"/>
                    <a:pt x="315" y="321"/>
                  </a:cubicBezTo>
                  <a:cubicBezTo>
                    <a:pt x="311" y="320"/>
                    <a:pt x="308" y="319"/>
                    <a:pt x="304" y="319"/>
                  </a:cubicBezTo>
                  <a:cubicBezTo>
                    <a:pt x="285" y="319"/>
                    <a:pt x="274" y="340"/>
                    <a:pt x="257" y="345"/>
                  </a:cubicBezTo>
                  <a:cubicBezTo>
                    <a:pt x="256" y="345"/>
                    <a:pt x="255" y="345"/>
                    <a:pt x="254" y="345"/>
                  </a:cubicBezTo>
                  <a:cubicBezTo>
                    <a:pt x="246" y="345"/>
                    <a:pt x="234" y="337"/>
                    <a:pt x="223" y="335"/>
                  </a:cubicBezTo>
                  <a:cubicBezTo>
                    <a:pt x="201" y="332"/>
                    <a:pt x="202" y="333"/>
                    <a:pt x="206" y="313"/>
                  </a:cubicBezTo>
                  <a:cubicBezTo>
                    <a:pt x="211" y="296"/>
                    <a:pt x="201" y="271"/>
                    <a:pt x="209" y="263"/>
                  </a:cubicBezTo>
                  <a:cubicBezTo>
                    <a:pt x="237" y="235"/>
                    <a:pt x="211" y="229"/>
                    <a:pt x="196" y="218"/>
                  </a:cubicBezTo>
                  <a:cubicBezTo>
                    <a:pt x="189" y="213"/>
                    <a:pt x="179" y="210"/>
                    <a:pt x="170" y="205"/>
                  </a:cubicBezTo>
                  <a:cubicBezTo>
                    <a:pt x="168" y="214"/>
                    <a:pt x="161" y="226"/>
                    <a:pt x="165" y="233"/>
                  </a:cubicBezTo>
                  <a:cubicBezTo>
                    <a:pt x="174" y="250"/>
                    <a:pt x="173" y="254"/>
                    <a:pt x="167" y="254"/>
                  </a:cubicBezTo>
                  <a:cubicBezTo>
                    <a:pt x="162" y="254"/>
                    <a:pt x="152" y="249"/>
                    <a:pt x="147" y="249"/>
                  </a:cubicBezTo>
                  <a:cubicBezTo>
                    <a:pt x="147" y="249"/>
                    <a:pt x="146" y="249"/>
                    <a:pt x="146" y="249"/>
                  </a:cubicBezTo>
                  <a:cubicBezTo>
                    <a:pt x="145" y="250"/>
                    <a:pt x="144" y="250"/>
                    <a:pt x="144" y="250"/>
                  </a:cubicBezTo>
                  <a:cubicBezTo>
                    <a:pt x="140" y="250"/>
                    <a:pt x="136" y="248"/>
                    <a:pt x="130" y="246"/>
                  </a:cubicBezTo>
                  <a:lnTo>
                    <a:pt x="130" y="246"/>
                  </a:lnTo>
                  <a:cubicBezTo>
                    <a:pt x="142" y="279"/>
                    <a:pt x="137" y="308"/>
                    <a:pt x="126" y="338"/>
                  </a:cubicBezTo>
                  <a:cubicBezTo>
                    <a:pt x="120" y="349"/>
                    <a:pt x="133" y="371"/>
                    <a:pt x="108" y="371"/>
                  </a:cubicBezTo>
                  <a:cubicBezTo>
                    <a:pt x="80" y="370"/>
                    <a:pt x="89" y="344"/>
                    <a:pt x="87" y="333"/>
                  </a:cubicBezTo>
                  <a:cubicBezTo>
                    <a:pt x="86" y="302"/>
                    <a:pt x="62" y="286"/>
                    <a:pt x="48" y="264"/>
                  </a:cubicBezTo>
                  <a:cubicBezTo>
                    <a:pt x="46" y="263"/>
                    <a:pt x="43" y="262"/>
                    <a:pt x="38" y="262"/>
                  </a:cubicBezTo>
                  <a:cubicBezTo>
                    <a:pt x="30" y="262"/>
                    <a:pt x="18" y="265"/>
                    <a:pt x="11" y="268"/>
                  </a:cubicBezTo>
                  <a:cubicBezTo>
                    <a:pt x="5" y="271"/>
                    <a:pt x="1" y="291"/>
                    <a:pt x="5" y="296"/>
                  </a:cubicBezTo>
                  <a:cubicBezTo>
                    <a:pt x="15" y="313"/>
                    <a:pt x="30" y="326"/>
                    <a:pt x="45" y="341"/>
                  </a:cubicBezTo>
                  <a:cubicBezTo>
                    <a:pt x="51" y="346"/>
                    <a:pt x="62" y="351"/>
                    <a:pt x="64" y="357"/>
                  </a:cubicBezTo>
                  <a:cubicBezTo>
                    <a:pt x="71" y="394"/>
                    <a:pt x="111" y="402"/>
                    <a:pt x="123" y="442"/>
                  </a:cubicBezTo>
                  <a:cubicBezTo>
                    <a:pt x="133" y="419"/>
                    <a:pt x="140" y="404"/>
                    <a:pt x="146" y="389"/>
                  </a:cubicBezTo>
                  <a:cubicBezTo>
                    <a:pt x="151" y="380"/>
                    <a:pt x="158" y="376"/>
                    <a:pt x="167" y="376"/>
                  </a:cubicBezTo>
                  <a:cubicBezTo>
                    <a:pt x="172" y="376"/>
                    <a:pt x="179" y="378"/>
                    <a:pt x="186" y="382"/>
                  </a:cubicBezTo>
                  <a:cubicBezTo>
                    <a:pt x="187" y="383"/>
                    <a:pt x="189" y="383"/>
                    <a:pt x="192" y="383"/>
                  </a:cubicBezTo>
                  <a:cubicBezTo>
                    <a:pt x="198" y="383"/>
                    <a:pt x="205" y="381"/>
                    <a:pt x="206" y="379"/>
                  </a:cubicBezTo>
                  <a:cubicBezTo>
                    <a:pt x="210" y="371"/>
                    <a:pt x="210" y="361"/>
                    <a:pt x="217" y="361"/>
                  </a:cubicBezTo>
                  <a:cubicBezTo>
                    <a:pt x="219" y="361"/>
                    <a:pt x="222" y="362"/>
                    <a:pt x="226" y="364"/>
                  </a:cubicBezTo>
                  <a:cubicBezTo>
                    <a:pt x="243" y="371"/>
                    <a:pt x="258" y="383"/>
                    <a:pt x="274" y="394"/>
                  </a:cubicBezTo>
                  <a:cubicBezTo>
                    <a:pt x="274" y="394"/>
                    <a:pt x="273" y="402"/>
                    <a:pt x="273" y="407"/>
                  </a:cubicBezTo>
                  <a:cubicBezTo>
                    <a:pt x="273" y="417"/>
                    <a:pt x="269" y="420"/>
                    <a:pt x="264" y="420"/>
                  </a:cubicBezTo>
                  <a:cubicBezTo>
                    <a:pt x="259" y="420"/>
                    <a:pt x="253" y="418"/>
                    <a:pt x="248" y="418"/>
                  </a:cubicBezTo>
                  <a:cubicBezTo>
                    <a:pt x="244" y="418"/>
                    <a:pt x="241" y="419"/>
                    <a:pt x="239" y="424"/>
                  </a:cubicBezTo>
                  <a:cubicBezTo>
                    <a:pt x="230" y="449"/>
                    <a:pt x="273" y="442"/>
                    <a:pt x="261" y="460"/>
                  </a:cubicBezTo>
                  <a:cubicBezTo>
                    <a:pt x="236" y="495"/>
                    <a:pt x="243" y="536"/>
                    <a:pt x="236" y="574"/>
                  </a:cubicBezTo>
                  <a:cubicBezTo>
                    <a:pt x="234" y="585"/>
                    <a:pt x="235" y="590"/>
                    <a:pt x="240" y="590"/>
                  </a:cubicBezTo>
                  <a:cubicBezTo>
                    <a:pt x="242" y="590"/>
                    <a:pt x="246" y="588"/>
                    <a:pt x="251" y="585"/>
                  </a:cubicBezTo>
                  <a:cubicBezTo>
                    <a:pt x="256" y="582"/>
                    <a:pt x="262" y="575"/>
                    <a:pt x="268" y="575"/>
                  </a:cubicBezTo>
                  <a:cubicBezTo>
                    <a:pt x="271" y="575"/>
                    <a:pt x="275" y="578"/>
                    <a:pt x="279" y="583"/>
                  </a:cubicBezTo>
                  <a:cubicBezTo>
                    <a:pt x="280" y="588"/>
                    <a:pt x="274" y="597"/>
                    <a:pt x="273" y="604"/>
                  </a:cubicBezTo>
                  <a:cubicBezTo>
                    <a:pt x="267" y="622"/>
                    <a:pt x="257" y="642"/>
                    <a:pt x="290" y="648"/>
                  </a:cubicBezTo>
                  <a:cubicBezTo>
                    <a:pt x="295" y="648"/>
                    <a:pt x="298" y="657"/>
                    <a:pt x="301" y="663"/>
                  </a:cubicBezTo>
                  <a:cubicBezTo>
                    <a:pt x="276" y="677"/>
                    <a:pt x="307" y="705"/>
                    <a:pt x="287" y="726"/>
                  </a:cubicBezTo>
                  <a:lnTo>
                    <a:pt x="255" y="683"/>
                  </a:lnTo>
                  <a:cubicBezTo>
                    <a:pt x="249" y="697"/>
                    <a:pt x="245" y="720"/>
                    <a:pt x="239" y="720"/>
                  </a:cubicBezTo>
                  <a:cubicBezTo>
                    <a:pt x="205" y="722"/>
                    <a:pt x="252" y="751"/>
                    <a:pt x="227" y="753"/>
                  </a:cubicBezTo>
                  <a:cubicBezTo>
                    <a:pt x="234" y="757"/>
                    <a:pt x="241" y="763"/>
                    <a:pt x="248" y="763"/>
                  </a:cubicBezTo>
                  <a:cubicBezTo>
                    <a:pt x="253" y="763"/>
                    <a:pt x="257" y="760"/>
                    <a:pt x="262" y="754"/>
                  </a:cubicBezTo>
                  <a:cubicBezTo>
                    <a:pt x="266" y="749"/>
                    <a:pt x="271" y="747"/>
                    <a:pt x="275" y="747"/>
                  </a:cubicBezTo>
                  <a:cubicBezTo>
                    <a:pt x="283" y="747"/>
                    <a:pt x="292" y="754"/>
                    <a:pt x="301" y="766"/>
                  </a:cubicBezTo>
                  <a:cubicBezTo>
                    <a:pt x="309" y="779"/>
                    <a:pt x="307" y="781"/>
                    <a:pt x="302" y="781"/>
                  </a:cubicBezTo>
                  <a:cubicBezTo>
                    <a:pt x="298" y="781"/>
                    <a:pt x="292" y="779"/>
                    <a:pt x="288" y="779"/>
                  </a:cubicBezTo>
                  <a:cubicBezTo>
                    <a:pt x="286" y="779"/>
                    <a:pt x="285" y="780"/>
                    <a:pt x="284" y="780"/>
                  </a:cubicBezTo>
                  <a:lnTo>
                    <a:pt x="255" y="817"/>
                  </a:lnTo>
                  <a:cubicBezTo>
                    <a:pt x="246" y="829"/>
                    <a:pt x="259" y="836"/>
                    <a:pt x="265" y="845"/>
                  </a:cubicBezTo>
                  <a:cubicBezTo>
                    <a:pt x="270" y="851"/>
                    <a:pt x="275" y="863"/>
                    <a:pt x="283" y="863"/>
                  </a:cubicBezTo>
                  <a:cubicBezTo>
                    <a:pt x="285" y="863"/>
                    <a:pt x="288" y="862"/>
                    <a:pt x="290" y="860"/>
                  </a:cubicBezTo>
                  <a:cubicBezTo>
                    <a:pt x="297" y="853"/>
                    <a:pt x="303" y="850"/>
                    <a:pt x="308" y="850"/>
                  </a:cubicBezTo>
                  <a:cubicBezTo>
                    <a:pt x="318" y="850"/>
                    <a:pt x="325" y="863"/>
                    <a:pt x="334" y="873"/>
                  </a:cubicBezTo>
                  <a:cubicBezTo>
                    <a:pt x="344" y="884"/>
                    <a:pt x="353" y="888"/>
                    <a:pt x="362" y="888"/>
                  </a:cubicBezTo>
                  <a:cubicBezTo>
                    <a:pt x="370" y="888"/>
                    <a:pt x="377" y="885"/>
                    <a:pt x="385" y="879"/>
                  </a:cubicBezTo>
                  <a:cubicBezTo>
                    <a:pt x="390" y="873"/>
                    <a:pt x="394" y="860"/>
                    <a:pt x="400" y="860"/>
                  </a:cubicBezTo>
                  <a:cubicBezTo>
                    <a:pt x="400" y="860"/>
                    <a:pt x="400" y="860"/>
                    <a:pt x="401" y="860"/>
                  </a:cubicBezTo>
                  <a:cubicBezTo>
                    <a:pt x="403" y="860"/>
                    <a:pt x="405" y="860"/>
                    <a:pt x="407" y="860"/>
                  </a:cubicBezTo>
                  <a:cubicBezTo>
                    <a:pt x="419" y="860"/>
                    <a:pt x="423" y="852"/>
                    <a:pt x="423" y="839"/>
                  </a:cubicBezTo>
                  <a:lnTo>
                    <a:pt x="433" y="838"/>
                  </a:lnTo>
                  <a:cubicBezTo>
                    <a:pt x="438" y="846"/>
                    <a:pt x="442" y="850"/>
                    <a:pt x="445" y="850"/>
                  </a:cubicBezTo>
                  <a:cubicBezTo>
                    <a:pt x="448" y="850"/>
                    <a:pt x="450" y="845"/>
                    <a:pt x="452" y="835"/>
                  </a:cubicBezTo>
                  <a:cubicBezTo>
                    <a:pt x="455" y="822"/>
                    <a:pt x="467" y="813"/>
                    <a:pt x="474" y="801"/>
                  </a:cubicBezTo>
                  <a:cubicBezTo>
                    <a:pt x="477" y="795"/>
                    <a:pt x="480" y="789"/>
                    <a:pt x="483" y="783"/>
                  </a:cubicBezTo>
                  <a:cubicBezTo>
                    <a:pt x="477" y="782"/>
                    <a:pt x="470" y="779"/>
                    <a:pt x="466" y="779"/>
                  </a:cubicBezTo>
                  <a:cubicBezTo>
                    <a:pt x="465" y="779"/>
                    <a:pt x="465" y="779"/>
                    <a:pt x="464" y="779"/>
                  </a:cubicBezTo>
                  <a:cubicBezTo>
                    <a:pt x="452" y="783"/>
                    <a:pt x="440" y="790"/>
                    <a:pt x="428" y="790"/>
                  </a:cubicBezTo>
                  <a:cubicBezTo>
                    <a:pt x="421" y="790"/>
                    <a:pt x="414" y="788"/>
                    <a:pt x="407" y="780"/>
                  </a:cubicBezTo>
                  <a:cubicBezTo>
                    <a:pt x="398" y="795"/>
                    <a:pt x="381" y="804"/>
                    <a:pt x="364" y="804"/>
                  </a:cubicBezTo>
                  <a:cubicBezTo>
                    <a:pt x="359" y="804"/>
                    <a:pt x="354" y="803"/>
                    <a:pt x="349" y="801"/>
                  </a:cubicBezTo>
                  <a:cubicBezTo>
                    <a:pt x="346" y="800"/>
                    <a:pt x="343" y="797"/>
                    <a:pt x="343" y="794"/>
                  </a:cubicBezTo>
                  <a:cubicBezTo>
                    <a:pt x="337" y="766"/>
                    <a:pt x="315" y="738"/>
                    <a:pt x="326" y="710"/>
                  </a:cubicBezTo>
                  <a:cubicBezTo>
                    <a:pt x="332" y="695"/>
                    <a:pt x="337" y="682"/>
                    <a:pt x="330" y="664"/>
                  </a:cubicBezTo>
                  <a:cubicBezTo>
                    <a:pt x="329" y="660"/>
                    <a:pt x="333" y="648"/>
                    <a:pt x="333" y="648"/>
                  </a:cubicBezTo>
                  <a:cubicBezTo>
                    <a:pt x="342" y="648"/>
                    <a:pt x="352" y="648"/>
                    <a:pt x="360" y="652"/>
                  </a:cubicBezTo>
                  <a:cubicBezTo>
                    <a:pt x="367" y="657"/>
                    <a:pt x="371" y="666"/>
                    <a:pt x="376" y="673"/>
                  </a:cubicBezTo>
                  <a:cubicBezTo>
                    <a:pt x="383" y="685"/>
                    <a:pt x="393" y="691"/>
                    <a:pt x="404" y="691"/>
                  </a:cubicBezTo>
                  <a:cubicBezTo>
                    <a:pt x="409" y="691"/>
                    <a:pt x="415" y="689"/>
                    <a:pt x="420" y="686"/>
                  </a:cubicBezTo>
                  <a:cubicBezTo>
                    <a:pt x="429" y="680"/>
                    <a:pt x="433" y="667"/>
                    <a:pt x="436" y="655"/>
                  </a:cubicBezTo>
                  <a:cubicBezTo>
                    <a:pt x="437" y="650"/>
                    <a:pt x="430" y="639"/>
                    <a:pt x="426" y="632"/>
                  </a:cubicBezTo>
                  <a:cubicBezTo>
                    <a:pt x="421" y="626"/>
                    <a:pt x="416" y="619"/>
                    <a:pt x="402" y="614"/>
                  </a:cubicBezTo>
                  <a:lnTo>
                    <a:pt x="402" y="614"/>
                  </a:lnTo>
                  <a:cubicBezTo>
                    <a:pt x="402" y="622"/>
                    <a:pt x="401" y="631"/>
                    <a:pt x="401" y="639"/>
                  </a:cubicBezTo>
                  <a:cubicBezTo>
                    <a:pt x="401" y="645"/>
                    <a:pt x="396" y="654"/>
                    <a:pt x="393" y="654"/>
                  </a:cubicBezTo>
                  <a:cubicBezTo>
                    <a:pt x="386" y="654"/>
                    <a:pt x="377" y="651"/>
                    <a:pt x="373" y="645"/>
                  </a:cubicBezTo>
                  <a:cubicBezTo>
                    <a:pt x="363" y="631"/>
                    <a:pt x="353" y="617"/>
                    <a:pt x="334" y="617"/>
                  </a:cubicBezTo>
                  <a:cubicBezTo>
                    <a:pt x="333" y="617"/>
                    <a:pt x="333" y="617"/>
                    <a:pt x="332" y="617"/>
                  </a:cubicBezTo>
                  <a:cubicBezTo>
                    <a:pt x="327" y="617"/>
                    <a:pt x="323" y="616"/>
                    <a:pt x="361" y="607"/>
                  </a:cubicBezTo>
                  <a:lnTo>
                    <a:pt x="361" y="607"/>
                  </a:lnTo>
                  <a:cubicBezTo>
                    <a:pt x="351" y="608"/>
                    <a:pt x="344" y="608"/>
                    <a:pt x="339" y="608"/>
                  </a:cubicBezTo>
                  <a:cubicBezTo>
                    <a:pt x="320" y="608"/>
                    <a:pt x="320" y="604"/>
                    <a:pt x="323" y="604"/>
                  </a:cubicBezTo>
                  <a:cubicBezTo>
                    <a:pt x="346" y="595"/>
                    <a:pt x="337" y="569"/>
                    <a:pt x="348" y="555"/>
                  </a:cubicBezTo>
                  <a:cubicBezTo>
                    <a:pt x="360" y="541"/>
                    <a:pt x="371" y="527"/>
                    <a:pt x="373" y="507"/>
                  </a:cubicBezTo>
                  <a:lnTo>
                    <a:pt x="380" y="502"/>
                  </a:lnTo>
                  <a:cubicBezTo>
                    <a:pt x="385" y="504"/>
                    <a:pt x="386" y="508"/>
                    <a:pt x="389" y="511"/>
                  </a:cubicBezTo>
                  <a:lnTo>
                    <a:pt x="390" y="517"/>
                  </a:lnTo>
                  <a:cubicBezTo>
                    <a:pt x="401" y="544"/>
                    <a:pt x="382" y="564"/>
                    <a:pt x="380" y="588"/>
                  </a:cubicBezTo>
                  <a:cubicBezTo>
                    <a:pt x="384" y="589"/>
                    <a:pt x="387" y="590"/>
                    <a:pt x="389" y="592"/>
                  </a:cubicBezTo>
                  <a:lnTo>
                    <a:pt x="389" y="592"/>
                  </a:lnTo>
                  <a:cubicBezTo>
                    <a:pt x="411" y="578"/>
                    <a:pt x="416" y="568"/>
                    <a:pt x="421" y="558"/>
                  </a:cubicBezTo>
                  <a:cubicBezTo>
                    <a:pt x="425" y="561"/>
                    <a:pt x="428" y="562"/>
                    <a:pt x="430" y="562"/>
                  </a:cubicBezTo>
                  <a:cubicBezTo>
                    <a:pt x="443" y="562"/>
                    <a:pt x="442" y="536"/>
                    <a:pt x="455" y="536"/>
                  </a:cubicBezTo>
                  <a:cubicBezTo>
                    <a:pt x="457" y="536"/>
                    <a:pt x="459" y="537"/>
                    <a:pt x="461" y="538"/>
                  </a:cubicBezTo>
                  <a:cubicBezTo>
                    <a:pt x="461" y="538"/>
                    <a:pt x="461" y="538"/>
                    <a:pt x="462" y="538"/>
                  </a:cubicBezTo>
                  <a:cubicBezTo>
                    <a:pt x="465" y="538"/>
                    <a:pt x="473" y="528"/>
                    <a:pt x="476" y="522"/>
                  </a:cubicBezTo>
                  <a:cubicBezTo>
                    <a:pt x="485" y="505"/>
                    <a:pt x="467" y="494"/>
                    <a:pt x="465" y="480"/>
                  </a:cubicBezTo>
                  <a:cubicBezTo>
                    <a:pt x="464" y="467"/>
                    <a:pt x="476" y="454"/>
                    <a:pt x="479" y="439"/>
                  </a:cubicBezTo>
                  <a:cubicBezTo>
                    <a:pt x="480" y="433"/>
                    <a:pt x="473" y="424"/>
                    <a:pt x="468" y="417"/>
                  </a:cubicBezTo>
                  <a:cubicBezTo>
                    <a:pt x="452" y="393"/>
                    <a:pt x="437" y="369"/>
                    <a:pt x="415" y="337"/>
                  </a:cubicBezTo>
                  <a:lnTo>
                    <a:pt x="415" y="337"/>
                  </a:lnTo>
                  <a:cubicBezTo>
                    <a:pt x="413" y="342"/>
                    <a:pt x="405" y="348"/>
                    <a:pt x="401" y="348"/>
                  </a:cubicBezTo>
                  <a:cubicBezTo>
                    <a:pt x="387" y="346"/>
                    <a:pt x="367" y="317"/>
                    <a:pt x="370" y="304"/>
                  </a:cubicBezTo>
                  <a:cubicBezTo>
                    <a:pt x="370" y="301"/>
                    <a:pt x="379" y="296"/>
                    <a:pt x="383" y="296"/>
                  </a:cubicBezTo>
                  <a:cubicBezTo>
                    <a:pt x="384" y="296"/>
                    <a:pt x="384" y="296"/>
                    <a:pt x="385" y="296"/>
                  </a:cubicBezTo>
                  <a:cubicBezTo>
                    <a:pt x="392" y="302"/>
                    <a:pt x="399" y="311"/>
                    <a:pt x="408" y="326"/>
                  </a:cubicBezTo>
                  <a:cubicBezTo>
                    <a:pt x="408" y="326"/>
                    <a:pt x="408" y="326"/>
                    <a:pt x="408" y="326"/>
                  </a:cubicBezTo>
                  <a:lnTo>
                    <a:pt x="408" y="326"/>
                  </a:lnTo>
                  <a:cubicBezTo>
                    <a:pt x="420" y="327"/>
                    <a:pt x="434" y="331"/>
                    <a:pt x="444" y="331"/>
                  </a:cubicBezTo>
                  <a:cubicBezTo>
                    <a:pt x="459" y="331"/>
                    <a:pt x="468" y="324"/>
                    <a:pt x="458" y="295"/>
                  </a:cubicBezTo>
                  <a:cubicBezTo>
                    <a:pt x="458" y="292"/>
                    <a:pt x="470" y="282"/>
                    <a:pt x="477" y="280"/>
                  </a:cubicBezTo>
                  <a:cubicBezTo>
                    <a:pt x="478" y="280"/>
                    <a:pt x="479" y="280"/>
                    <a:pt x="480" y="280"/>
                  </a:cubicBezTo>
                  <a:cubicBezTo>
                    <a:pt x="485" y="280"/>
                    <a:pt x="492" y="284"/>
                    <a:pt x="496" y="289"/>
                  </a:cubicBezTo>
                  <a:cubicBezTo>
                    <a:pt x="514" y="313"/>
                    <a:pt x="520" y="338"/>
                    <a:pt x="504" y="364"/>
                  </a:cubicBezTo>
                  <a:cubicBezTo>
                    <a:pt x="499" y="371"/>
                    <a:pt x="499" y="383"/>
                    <a:pt x="498" y="392"/>
                  </a:cubicBezTo>
                  <a:cubicBezTo>
                    <a:pt x="495" y="405"/>
                    <a:pt x="496" y="408"/>
                    <a:pt x="500" y="408"/>
                  </a:cubicBezTo>
                  <a:cubicBezTo>
                    <a:pt x="503" y="408"/>
                    <a:pt x="508" y="406"/>
                    <a:pt x="515" y="405"/>
                  </a:cubicBezTo>
                  <a:cubicBezTo>
                    <a:pt x="527" y="405"/>
                    <a:pt x="540" y="430"/>
                    <a:pt x="557" y="445"/>
                  </a:cubicBezTo>
                  <a:cubicBezTo>
                    <a:pt x="555" y="438"/>
                    <a:pt x="557" y="432"/>
                    <a:pt x="554" y="429"/>
                  </a:cubicBezTo>
                  <a:cubicBezTo>
                    <a:pt x="543" y="402"/>
                    <a:pt x="543" y="402"/>
                    <a:pt x="570" y="395"/>
                  </a:cubicBezTo>
                  <a:cubicBezTo>
                    <a:pt x="574" y="394"/>
                    <a:pt x="583" y="389"/>
                    <a:pt x="583" y="386"/>
                  </a:cubicBezTo>
                  <a:cubicBezTo>
                    <a:pt x="583" y="379"/>
                    <a:pt x="580" y="366"/>
                    <a:pt x="574" y="363"/>
                  </a:cubicBezTo>
                  <a:cubicBezTo>
                    <a:pt x="552" y="351"/>
                    <a:pt x="540" y="339"/>
                    <a:pt x="539" y="308"/>
                  </a:cubicBezTo>
                  <a:cubicBezTo>
                    <a:pt x="538" y="280"/>
                    <a:pt x="502" y="252"/>
                    <a:pt x="479" y="243"/>
                  </a:cubicBezTo>
                  <a:cubicBezTo>
                    <a:pt x="476" y="242"/>
                    <a:pt x="470" y="236"/>
                    <a:pt x="470" y="233"/>
                  </a:cubicBezTo>
                  <a:cubicBezTo>
                    <a:pt x="477" y="193"/>
                    <a:pt x="435" y="161"/>
                    <a:pt x="454" y="118"/>
                  </a:cubicBezTo>
                  <a:cubicBezTo>
                    <a:pt x="455" y="114"/>
                    <a:pt x="442" y="101"/>
                    <a:pt x="433" y="93"/>
                  </a:cubicBezTo>
                  <a:cubicBezTo>
                    <a:pt x="429" y="90"/>
                    <a:pt x="420" y="90"/>
                    <a:pt x="414" y="89"/>
                  </a:cubicBezTo>
                  <a:cubicBezTo>
                    <a:pt x="393" y="83"/>
                    <a:pt x="389" y="77"/>
                    <a:pt x="407" y="57"/>
                  </a:cubicBezTo>
                  <a:cubicBezTo>
                    <a:pt x="413" y="49"/>
                    <a:pt x="411" y="37"/>
                    <a:pt x="400" y="37"/>
                  </a:cubicBezTo>
                  <a:cubicBezTo>
                    <a:pt x="397" y="37"/>
                    <a:pt x="393" y="38"/>
                    <a:pt x="389" y="40"/>
                  </a:cubicBezTo>
                  <a:cubicBezTo>
                    <a:pt x="390" y="46"/>
                    <a:pt x="389" y="51"/>
                    <a:pt x="387" y="54"/>
                  </a:cubicBezTo>
                  <a:cubicBezTo>
                    <a:pt x="385" y="51"/>
                    <a:pt x="380" y="48"/>
                    <a:pt x="380" y="48"/>
                  </a:cubicBezTo>
                  <a:cubicBezTo>
                    <a:pt x="382" y="43"/>
                    <a:pt x="385" y="40"/>
                    <a:pt x="387" y="37"/>
                  </a:cubicBezTo>
                  <a:lnTo>
                    <a:pt x="389" y="40"/>
                  </a:lnTo>
                  <a:cubicBezTo>
                    <a:pt x="387" y="33"/>
                    <a:pt x="386" y="29"/>
                    <a:pt x="385" y="24"/>
                  </a:cubicBezTo>
                  <a:lnTo>
                    <a:pt x="38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47"/>
            <p:cNvSpPr/>
            <p:nvPr/>
          </p:nvSpPr>
          <p:spPr>
            <a:xfrm>
              <a:off x="2169825" y="4511100"/>
              <a:ext cx="14175" cy="12900"/>
            </a:xfrm>
            <a:custGeom>
              <a:rect b="b" l="l" r="r" t="t"/>
              <a:pathLst>
                <a:path extrusionOk="0" h="516" w="567">
                  <a:moveTo>
                    <a:pt x="419" y="454"/>
                  </a:moveTo>
                  <a:lnTo>
                    <a:pt x="428" y="458"/>
                  </a:lnTo>
                  <a:cubicBezTo>
                    <a:pt x="428" y="461"/>
                    <a:pt x="428" y="466"/>
                    <a:pt x="428" y="466"/>
                  </a:cubicBezTo>
                  <a:lnTo>
                    <a:pt x="419" y="461"/>
                  </a:lnTo>
                  <a:lnTo>
                    <a:pt x="419" y="454"/>
                  </a:lnTo>
                  <a:close/>
                  <a:moveTo>
                    <a:pt x="185" y="1"/>
                  </a:moveTo>
                  <a:cubicBezTo>
                    <a:pt x="179" y="14"/>
                    <a:pt x="175" y="26"/>
                    <a:pt x="172" y="39"/>
                  </a:cubicBezTo>
                  <a:cubicBezTo>
                    <a:pt x="170" y="42"/>
                    <a:pt x="176" y="46"/>
                    <a:pt x="179" y="49"/>
                  </a:cubicBezTo>
                  <a:cubicBezTo>
                    <a:pt x="188" y="58"/>
                    <a:pt x="194" y="70"/>
                    <a:pt x="179" y="77"/>
                  </a:cubicBezTo>
                  <a:cubicBezTo>
                    <a:pt x="179" y="77"/>
                    <a:pt x="178" y="77"/>
                    <a:pt x="178" y="77"/>
                  </a:cubicBezTo>
                  <a:cubicBezTo>
                    <a:pt x="173" y="77"/>
                    <a:pt x="164" y="72"/>
                    <a:pt x="159" y="68"/>
                  </a:cubicBezTo>
                  <a:lnTo>
                    <a:pt x="135" y="42"/>
                  </a:lnTo>
                  <a:cubicBezTo>
                    <a:pt x="133" y="40"/>
                    <a:pt x="128" y="38"/>
                    <a:pt x="123" y="38"/>
                  </a:cubicBezTo>
                  <a:cubicBezTo>
                    <a:pt x="121" y="38"/>
                    <a:pt x="120" y="38"/>
                    <a:pt x="119" y="39"/>
                  </a:cubicBezTo>
                  <a:cubicBezTo>
                    <a:pt x="114" y="42"/>
                    <a:pt x="110" y="52"/>
                    <a:pt x="111" y="57"/>
                  </a:cubicBezTo>
                  <a:cubicBezTo>
                    <a:pt x="117" y="73"/>
                    <a:pt x="129" y="87"/>
                    <a:pt x="131" y="104"/>
                  </a:cubicBezTo>
                  <a:cubicBezTo>
                    <a:pt x="132" y="119"/>
                    <a:pt x="135" y="126"/>
                    <a:pt x="141" y="126"/>
                  </a:cubicBezTo>
                  <a:cubicBezTo>
                    <a:pt x="146" y="126"/>
                    <a:pt x="152" y="121"/>
                    <a:pt x="160" y="112"/>
                  </a:cubicBezTo>
                  <a:cubicBezTo>
                    <a:pt x="161" y="109"/>
                    <a:pt x="167" y="111"/>
                    <a:pt x="172" y="109"/>
                  </a:cubicBezTo>
                  <a:lnTo>
                    <a:pt x="172" y="109"/>
                  </a:lnTo>
                  <a:cubicBezTo>
                    <a:pt x="172" y="112"/>
                    <a:pt x="170" y="120"/>
                    <a:pt x="170" y="120"/>
                  </a:cubicBezTo>
                  <a:cubicBezTo>
                    <a:pt x="150" y="132"/>
                    <a:pt x="173" y="145"/>
                    <a:pt x="169" y="155"/>
                  </a:cubicBezTo>
                  <a:cubicBezTo>
                    <a:pt x="166" y="161"/>
                    <a:pt x="150" y="167"/>
                    <a:pt x="150" y="167"/>
                  </a:cubicBezTo>
                  <a:cubicBezTo>
                    <a:pt x="137" y="149"/>
                    <a:pt x="122" y="143"/>
                    <a:pt x="106" y="143"/>
                  </a:cubicBezTo>
                  <a:cubicBezTo>
                    <a:pt x="95" y="143"/>
                    <a:pt x="83" y="146"/>
                    <a:pt x="70" y="151"/>
                  </a:cubicBezTo>
                  <a:cubicBezTo>
                    <a:pt x="66" y="152"/>
                    <a:pt x="62" y="153"/>
                    <a:pt x="57" y="153"/>
                  </a:cubicBezTo>
                  <a:cubicBezTo>
                    <a:pt x="47" y="153"/>
                    <a:pt x="36" y="148"/>
                    <a:pt x="28" y="136"/>
                  </a:cubicBezTo>
                  <a:cubicBezTo>
                    <a:pt x="27" y="134"/>
                    <a:pt x="24" y="134"/>
                    <a:pt x="19" y="134"/>
                  </a:cubicBezTo>
                  <a:cubicBezTo>
                    <a:pt x="15" y="134"/>
                    <a:pt x="11" y="134"/>
                    <a:pt x="7" y="134"/>
                  </a:cubicBezTo>
                  <a:cubicBezTo>
                    <a:pt x="7" y="146"/>
                    <a:pt x="3" y="161"/>
                    <a:pt x="8" y="167"/>
                  </a:cubicBezTo>
                  <a:cubicBezTo>
                    <a:pt x="22" y="185"/>
                    <a:pt x="44" y="220"/>
                    <a:pt x="44" y="236"/>
                  </a:cubicBezTo>
                  <a:cubicBezTo>
                    <a:pt x="45" y="240"/>
                    <a:pt x="42" y="248"/>
                    <a:pt x="42" y="248"/>
                  </a:cubicBezTo>
                  <a:cubicBezTo>
                    <a:pt x="41" y="248"/>
                    <a:pt x="39" y="248"/>
                    <a:pt x="38" y="248"/>
                  </a:cubicBezTo>
                  <a:cubicBezTo>
                    <a:pt x="1" y="248"/>
                    <a:pt x="31" y="266"/>
                    <a:pt x="36" y="271"/>
                  </a:cubicBezTo>
                  <a:cubicBezTo>
                    <a:pt x="38" y="273"/>
                    <a:pt x="41" y="274"/>
                    <a:pt x="44" y="274"/>
                  </a:cubicBezTo>
                  <a:cubicBezTo>
                    <a:pt x="59" y="274"/>
                    <a:pt x="85" y="256"/>
                    <a:pt x="101" y="236"/>
                  </a:cubicBezTo>
                  <a:cubicBezTo>
                    <a:pt x="111" y="221"/>
                    <a:pt x="98" y="214"/>
                    <a:pt x="91" y="208"/>
                  </a:cubicBezTo>
                  <a:cubicBezTo>
                    <a:pt x="85" y="202"/>
                    <a:pt x="73" y="204"/>
                    <a:pt x="67" y="199"/>
                  </a:cubicBezTo>
                  <a:cubicBezTo>
                    <a:pt x="61" y="196"/>
                    <a:pt x="61" y="189"/>
                    <a:pt x="58" y="182"/>
                  </a:cubicBezTo>
                  <a:cubicBezTo>
                    <a:pt x="65" y="180"/>
                    <a:pt x="73" y="174"/>
                    <a:pt x="79" y="174"/>
                  </a:cubicBezTo>
                  <a:cubicBezTo>
                    <a:pt x="79" y="174"/>
                    <a:pt x="80" y="174"/>
                    <a:pt x="81" y="174"/>
                  </a:cubicBezTo>
                  <a:cubicBezTo>
                    <a:pt x="91" y="179"/>
                    <a:pt x="98" y="192"/>
                    <a:pt x="107" y="193"/>
                  </a:cubicBezTo>
                  <a:cubicBezTo>
                    <a:pt x="108" y="193"/>
                    <a:pt x="109" y="193"/>
                    <a:pt x="110" y="193"/>
                  </a:cubicBezTo>
                  <a:cubicBezTo>
                    <a:pt x="120" y="193"/>
                    <a:pt x="132" y="187"/>
                    <a:pt x="142" y="187"/>
                  </a:cubicBezTo>
                  <a:cubicBezTo>
                    <a:pt x="143" y="187"/>
                    <a:pt x="144" y="187"/>
                    <a:pt x="145" y="187"/>
                  </a:cubicBezTo>
                  <a:cubicBezTo>
                    <a:pt x="150" y="187"/>
                    <a:pt x="139" y="208"/>
                    <a:pt x="159" y="208"/>
                  </a:cubicBezTo>
                  <a:cubicBezTo>
                    <a:pt x="170" y="208"/>
                    <a:pt x="185" y="214"/>
                    <a:pt x="194" y="221"/>
                  </a:cubicBezTo>
                  <a:cubicBezTo>
                    <a:pt x="207" y="233"/>
                    <a:pt x="217" y="249"/>
                    <a:pt x="229" y="264"/>
                  </a:cubicBezTo>
                  <a:cubicBezTo>
                    <a:pt x="229" y="264"/>
                    <a:pt x="226" y="268"/>
                    <a:pt x="223" y="271"/>
                  </a:cubicBezTo>
                  <a:lnTo>
                    <a:pt x="217" y="268"/>
                  </a:lnTo>
                  <a:cubicBezTo>
                    <a:pt x="212" y="267"/>
                    <a:pt x="208" y="267"/>
                    <a:pt x="206" y="267"/>
                  </a:cubicBezTo>
                  <a:cubicBezTo>
                    <a:pt x="201" y="267"/>
                    <a:pt x="202" y="268"/>
                    <a:pt x="203" y="271"/>
                  </a:cubicBezTo>
                  <a:cubicBezTo>
                    <a:pt x="204" y="279"/>
                    <a:pt x="209" y="285"/>
                    <a:pt x="207" y="290"/>
                  </a:cubicBezTo>
                  <a:cubicBezTo>
                    <a:pt x="204" y="309"/>
                    <a:pt x="205" y="322"/>
                    <a:pt x="225" y="322"/>
                  </a:cubicBezTo>
                  <a:cubicBezTo>
                    <a:pt x="227" y="322"/>
                    <a:pt x="230" y="322"/>
                    <a:pt x="232" y="321"/>
                  </a:cubicBezTo>
                  <a:cubicBezTo>
                    <a:pt x="232" y="321"/>
                    <a:pt x="233" y="321"/>
                    <a:pt x="233" y="321"/>
                  </a:cubicBezTo>
                  <a:cubicBezTo>
                    <a:pt x="249" y="321"/>
                    <a:pt x="285" y="349"/>
                    <a:pt x="294" y="357"/>
                  </a:cubicBezTo>
                  <a:cubicBezTo>
                    <a:pt x="298" y="361"/>
                    <a:pt x="309" y="360"/>
                    <a:pt x="316" y="361"/>
                  </a:cubicBezTo>
                  <a:lnTo>
                    <a:pt x="337" y="368"/>
                  </a:lnTo>
                  <a:cubicBezTo>
                    <a:pt x="334" y="374"/>
                    <a:pt x="331" y="382"/>
                    <a:pt x="325" y="388"/>
                  </a:cubicBezTo>
                  <a:cubicBezTo>
                    <a:pt x="322" y="392"/>
                    <a:pt x="314" y="393"/>
                    <a:pt x="309" y="395"/>
                  </a:cubicBezTo>
                  <a:cubicBezTo>
                    <a:pt x="316" y="399"/>
                    <a:pt x="323" y="405"/>
                    <a:pt x="331" y="407"/>
                  </a:cubicBezTo>
                  <a:cubicBezTo>
                    <a:pt x="332" y="407"/>
                    <a:pt x="333" y="407"/>
                    <a:pt x="334" y="407"/>
                  </a:cubicBezTo>
                  <a:cubicBezTo>
                    <a:pt x="340" y="407"/>
                    <a:pt x="348" y="403"/>
                    <a:pt x="354" y="401"/>
                  </a:cubicBezTo>
                  <a:cubicBezTo>
                    <a:pt x="361" y="398"/>
                    <a:pt x="367" y="397"/>
                    <a:pt x="372" y="397"/>
                  </a:cubicBezTo>
                  <a:cubicBezTo>
                    <a:pt x="387" y="397"/>
                    <a:pt x="393" y="408"/>
                    <a:pt x="387" y="427"/>
                  </a:cubicBezTo>
                  <a:cubicBezTo>
                    <a:pt x="379" y="452"/>
                    <a:pt x="412" y="463"/>
                    <a:pt x="403" y="485"/>
                  </a:cubicBezTo>
                  <a:lnTo>
                    <a:pt x="451" y="516"/>
                  </a:lnTo>
                  <a:cubicBezTo>
                    <a:pt x="451" y="516"/>
                    <a:pt x="451" y="516"/>
                    <a:pt x="452" y="516"/>
                  </a:cubicBezTo>
                  <a:cubicBezTo>
                    <a:pt x="454" y="516"/>
                    <a:pt x="463" y="505"/>
                    <a:pt x="463" y="505"/>
                  </a:cubicBezTo>
                  <a:cubicBezTo>
                    <a:pt x="451" y="482"/>
                    <a:pt x="469" y="457"/>
                    <a:pt x="457" y="436"/>
                  </a:cubicBezTo>
                  <a:cubicBezTo>
                    <a:pt x="450" y="420"/>
                    <a:pt x="454" y="408"/>
                    <a:pt x="460" y="395"/>
                  </a:cubicBezTo>
                  <a:cubicBezTo>
                    <a:pt x="462" y="390"/>
                    <a:pt x="463" y="383"/>
                    <a:pt x="466" y="383"/>
                  </a:cubicBezTo>
                  <a:cubicBezTo>
                    <a:pt x="468" y="383"/>
                    <a:pt x="470" y="384"/>
                    <a:pt x="473" y="388"/>
                  </a:cubicBezTo>
                  <a:cubicBezTo>
                    <a:pt x="488" y="407"/>
                    <a:pt x="512" y="421"/>
                    <a:pt x="504" y="452"/>
                  </a:cubicBezTo>
                  <a:cubicBezTo>
                    <a:pt x="501" y="471"/>
                    <a:pt x="513" y="486"/>
                    <a:pt x="534" y="488"/>
                  </a:cubicBezTo>
                  <a:cubicBezTo>
                    <a:pt x="537" y="488"/>
                    <a:pt x="539" y="488"/>
                    <a:pt x="541" y="488"/>
                  </a:cubicBezTo>
                  <a:cubicBezTo>
                    <a:pt x="567" y="488"/>
                    <a:pt x="527" y="465"/>
                    <a:pt x="541" y="460"/>
                  </a:cubicBezTo>
                  <a:cubicBezTo>
                    <a:pt x="544" y="458"/>
                    <a:pt x="548" y="455"/>
                    <a:pt x="550" y="452"/>
                  </a:cubicBezTo>
                  <a:cubicBezTo>
                    <a:pt x="553" y="446"/>
                    <a:pt x="556" y="438"/>
                    <a:pt x="559" y="432"/>
                  </a:cubicBezTo>
                  <a:cubicBezTo>
                    <a:pt x="552" y="430"/>
                    <a:pt x="546" y="427"/>
                    <a:pt x="541" y="427"/>
                  </a:cubicBezTo>
                  <a:cubicBezTo>
                    <a:pt x="540" y="427"/>
                    <a:pt x="539" y="427"/>
                    <a:pt x="538" y="427"/>
                  </a:cubicBezTo>
                  <a:cubicBezTo>
                    <a:pt x="534" y="428"/>
                    <a:pt x="531" y="429"/>
                    <a:pt x="528" y="429"/>
                  </a:cubicBezTo>
                  <a:cubicBezTo>
                    <a:pt x="517" y="429"/>
                    <a:pt x="515" y="421"/>
                    <a:pt x="518" y="408"/>
                  </a:cubicBezTo>
                  <a:cubicBezTo>
                    <a:pt x="519" y="399"/>
                    <a:pt x="528" y="392"/>
                    <a:pt x="526" y="385"/>
                  </a:cubicBezTo>
                  <a:cubicBezTo>
                    <a:pt x="519" y="355"/>
                    <a:pt x="506" y="327"/>
                    <a:pt x="515" y="295"/>
                  </a:cubicBezTo>
                  <a:lnTo>
                    <a:pt x="506" y="292"/>
                  </a:lnTo>
                  <a:cubicBezTo>
                    <a:pt x="500" y="298"/>
                    <a:pt x="495" y="300"/>
                    <a:pt x="491" y="300"/>
                  </a:cubicBezTo>
                  <a:cubicBezTo>
                    <a:pt x="481" y="300"/>
                    <a:pt x="476" y="286"/>
                    <a:pt x="470" y="279"/>
                  </a:cubicBezTo>
                  <a:cubicBezTo>
                    <a:pt x="462" y="266"/>
                    <a:pt x="456" y="251"/>
                    <a:pt x="418" y="251"/>
                  </a:cubicBezTo>
                  <a:cubicBezTo>
                    <a:pt x="405" y="251"/>
                    <a:pt x="389" y="253"/>
                    <a:pt x="367" y="257"/>
                  </a:cubicBezTo>
                  <a:lnTo>
                    <a:pt x="367" y="257"/>
                  </a:lnTo>
                  <a:cubicBezTo>
                    <a:pt x="428" y="261"/>
                    <a:pt x="429" y="292"/>
                    <a:pt x="472" y="307"/>
                  </a:cubicBezTo>
                  <a:cubicBezTo>
                    <a:pt x="478" y="308"/>
                    <a:pt x="482" y="324"/>
                    <a:pt x="482" y="333"/>
                  </a:cubicBezTo>
                  <a:cubicBezTo>
                    <a:pt x="484" y="343"/>
                    <a:pt x="481" y="346"/>
                    <a:pt x="477" y="346"/>
                  </a:cubicBezTo>
                  <a:cubicBezTo>
                    <a:pt x="472" y="346"/>
                    <a:pt x="465" y="342"/>
                    <a:pt x="460" y="342"/>
                  </a:cubicBezTo>
                  <a:cubicBezTo>
                    <a:pt x="459" y="342"/>
                    <a:pt x="457" y="342"/>
                    <a:pt x="456" y="342"/>
                  </a:cubicBezTo>
                  <a:cubicBezTo>
                    <a:pt x="454" y="342"/>
                    <a:pt x="453" y="342"/>
                    <a:pt x="452" y="342"/>
                  </a:cubicBezTo>
                  <a:cubicBezTo>
                    <a:pt x="445" y="342"/>
                    <a:pt x="440" y="343"/>
                    <a:pt x="448" y="358"/>
                  </a:cubicBezTo>
                  <a:cubicBezTo>
                    <a:pt x="451" y="363"/>
                    <a:pt x="445" y="371"/>
                    <a:pt x="444" y="379"/>
                  </a:cubicBezTo>
                  <a:cubicBezTo>
                    <a:pt x="437" y="374"/>
                    <a:pt x="429" y="371"/>
                    <a:pt x="423" y="365"/>
                  </a:cubicBezTo>
                  <a:cubicBezTo>
                    <a:pt x="419" y="363"/>
                    <a:pt x="419" y="355"/>
                    <a:pt x="416" y="349"/>
                  </a:cubicBezTo>
                  <a:cubicBezTo>
                    <a:pt x="404" y="320"/>
                    <a:pt x="399" y="308"/>
                    <a:pt x="385" y="308"/>
                  </a:cubicBezTo>
                  <a:cubicBezTo>
                    <a:pt x="376" y="308"/>
                    <a:pt x="364" y="312"/>
                    <a:pt x="345" y="318"/>
                  </a:cubicBezTo>
                  <a:cubicBezTo>
                    <a:pt x="340" y="320"/>
                    <a:pt x="335" y="321"/>
                    <a:pt x="330" y="321"/>
                  </a:cubicBezTo>
                  <a:cubicBezTo>
                    <a:pt x="314" y="321"/>
                    <a:pt x="299" y="313"/>
                    <a:pt x="297" y="296"/>
                  </a:cubicBezTo>
                  <a:cubicBezTo>
                    <a:pt x="295" y="286"/>
                    <a:pt x="292" y="277"/>
                    <a:pt x="288" y="269"/>
                  </a:cubicBezTo>
                  <a:lnTo>
                    <a:pt x="288" y="269"/>
                  </a:lnTo>
                  <a:cubicBezTo>
                    <a:pt x="288" y="269"/>
                    <a:pt x="289" y="269"/>
                    <a:pt x="290" y="269"/>
                  </a:cubicBezTo>
                  <a:cubicBezTo>
                    <a:pt x="307" y="269"/>
                    <a:pt x="330" y="266"/>
                    <a:pt x="362" y="258"/>
                  </a:cubicBezTo>
                  <a:cubicBezTo>
                    <a:pt x="364" y="258"/>
                    <a:pt x="366" y="257"/>
                    <a:pt x="367" y="257"/>
                  </a:cubicBezTo>
                  <a:lnTo>
                    <a:pt x="367" y="257"/>
                  </a:lnTo>
                  <a:cubicBezTo>
                    <a:pt x="366" y="257"/>
                    <a:pt x="364" y="257"/>
                    <a:pt x="362" y="257"/>
                  </a:cubicBezTo>
                  <a:cubicBezTo>
                    <a:pt x="337" y="261"/>
                    <a:pt x="319" y="263"/>
                    <a:pt x="304" y="263"/>
                  </a:cubicBezTo>
                  <a:cubicBezTo>
                    <a:pt x="295" y="263"/>
                    <a:pt x="288" y="262"/>
                    <a:pt x="282" y="261"/>
                  </a:cubicBezTo>
                  <a:lnTo>
                    <a:pt x="282" y="261"/>
                  </a:lnTo>
                  <a:cubicBezTo>
                    <a:pt x="284" y="264"/>
                    <a:pt x="286" y="266"/>
                    <a:pt x="288" y="269"/>
                  </a:cubicBezTo>
                  <a:lnTo>
                    <a:pt x="288" y="269"/>
                  </a:lnTo>
                  <a:cubicBezTo>
                    <a:pt x="258" y="269"/>
                    <a:pt x="249" y="258"/>
                    <a:pt x="239" y="246"/>
                  </a:cubicBezTo>
                  <a:lnTo>
                    <a:pt x="239" y="246"/>
                  </a:lnTo>
                  <a:cubicBezTo>
                    <a:pt x="252" y="251"/>
                    <a:pt x="262" y="258"/>
                    <a:pt x="282" y="261"/>
                  </a:cubicBezTo>
                  <a:lnTo>
                    <a:pt x="282" y="261"/>
                  </a:lnTo>
                  <a:cubicBezTo>
                    <a:pt x="272" y="247"/>
                    <a:pt x="258" y="236"/>
                    <a:pt x="250" y="221"/>
                  </a:cubicBezTo>
                  <a:lnTo>
                    <a:pt x="232" y="196"/>
                  </a:lnTo>
                  <a:lnTo>
                    <a:pt x="232" y="196"/>
                  </a:lnTo>
                  <a:cubicBezTo>
                    <a:pt x="250" y="201"/>
                    <a:pt x="259" y="215"/>
                    <a:pt x="270" y="224"/>
                  </a:cubicBezTo>
                  <a:cubicBezTo>
                    <a:pt x="281" y="232"/>
                    <a:pt x="294" y="235"/>
                    <a:pt x="306" y="239"/>
                  </a:cubicBezTo>
                  <a:lnTo>
                    <a:pt x="309" y="236"/>
                  </a:lnTo>
                  <a:lnTo>
                    <a:pt x="285" y="208"/>
                  </a:lnTo>
                  <a:cubicBezTo>
                    <a:pt x="279" y="202"/>
                    <a:pt x="267" y="201"/>
                    <a:pt x="264" y="193"/>
                  </a:cubicBezTo>
                  <a:cubicBezTo>
                    <a:pt x="262" y="186"/>
                    <a:pt x="262" y="171"/>
                    <a:pt x="267" y="167"/>
                  </a:cubicBezTo>
                  <a:cubicBezTo>
                    <a:pt x="288" y="153"/>
                    <a:pt x="303" y="122"/>
                    <a:pt x="333" y="122"/>
                  </a:cubicBezTo>
                  <a:cubicBezTo>
                    <a:pt x="337" y="122"/>
                    <a:pt x="341" y="123"/>
                    <a:pt x="345" y="124"/>
                  </a:cubicBezTo>
                  <a:cubicBezTo>
                    <a:pt x="348" y="124"/>
                    <a:pt x="357" y="120"/>
                    <a:pt x="357" y="117"/>
                  </a:cubicBezTo>
                  <a:cubicBezTo>
                    <a:pt x="357" y="109"/>
                    <a:pt x="356" y="96"/>
                    <a:pt x="353" y="96"/>
                  </a:cubicBezTo>
                  <a:cubicBezTo>
                    <a:pt x="334" y="92"/>
                    <a:pt x="323" y="82"/>
                    <a:pt x="325" y="64"/>
                  </a:cubicBezTo>
                  <a:cubicBezTo>
                    <a:pt x="326" y="48"/>
                    <a:pt x="316" y="52"/>
                    <a:pt x="310" y="51"/>
                  </a:cubicBezTo>
                  <a:cubicBezTo>
                    <a:pt x="308" y="50"/>
                    <a:pt x="306" y="49"/>
                    <a:pt x="304" y="49"/>
                  </a:cubicBezTo>
                  <a:cubicBezTo>
                    <a:pt x="296" y="49"/>
                    <a:pt x="295" y="57"/>
                    <a:pt x="295" y="65"/>
                  </a:cubicBezTo>
                  <a:cubicBezTo>
                    <a:pt x="294" y="73"/>
                    <a:pt x="292" y="87"/>
                    <a:pt x="289" y="89"/>
                  </a:cubicBezTo>
                  <a:cubicBezTo>
                    <a:pt x="253" y="95"/>
                    <a:pt x="253" y="124"/>
                    <a:pt x="247" y="152"/>
                  </a:cubicBezTo>
                  <a:cubicBezTo>
                    <a:pt x="245" y="164"/>
                    <a:pt x="232" y="173"/>
                    <a:pt x="225" y="183"/>
                  </a:cubicBezTo>
                  <a:cubicBezTo>
                    <a:pt x="214" y="174"/>
                    <a:pt x="203" y="167"/>
                    <a:pt x="197" y="157"/>
                  </a:cubicBezTo>
                  <a:cubicBezTo>
                    <a:pt x="191" y="148"/>
                    <a:pt x="191" y="134"/>
                    <a:pt x="192" y="124"/>
                  </a:cubicBezTo>
                  <a:cubicBezTo>
                    <a:pt x="195" y="95"/>
                    <a:pt x="195" y="64"/>
                    <a:pt x="207" y="37"/>
                  </a:cubicBezTo>
                  <a:cubicBezTo>
                    <a:pt x="216" y="17"/>
                    <a:pt x="201" y="14"/>
                    <a:pt x="195" y="4"/>
                  </a:cubicBezTo>
                  <a:cubicBezTo>
                    <a:pt x="195" y="1"/>
                    <a:pt x="185" y="1"/>
                    <a:pt x="18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47"/>
            <p:cNvSpPr/>
            <p:nvPr/>
          </p:nvSpPr>
          <p:spPr>
            <a:xfrm>
              <a:off x="2177000" y="4509150"/>
              <a:ext cx="9025" cy="8925"/>
            </a:xfrm>
            <a:custGeom>
              <a:rect b="b" l="l" r="r" t="t"/>
              <a:pathLst>
                <a:path extrusionOk="0" h="357" w="361">
                  <a:moveTo>
                    <a:pt x="39" y="1"/>
                  </a:moveTo>
                  <a:cubicBezTo>
                    <a:pt x="38" y="1"/>
                    <a:pt x="38" y="1"/>
                    <a:pt x="38" y="1"/>
                  </a:cubicBezTo>
                  <a:cubicBezTo>
                    <a:pt x="8" y="2"/>
                    <a:pt x="33" y="24"/>
                    <a:pt x="29" y="36"/>
                  </a:cubicBezTo>
                  <a:cubicBezTo>
                    <a:pt x="27" y="40"/>
                    <a:pt x="19" y="45"/>
                    <a:pt x="16" y="51"/>
                  </a:cubicBezTo>
                  <a:cubicBezTo>
                    <a:pt x="1" y="74"/>
                    <a:pt x="4" y="74"/>
                    <a:pt x="29" y="99"/>
                  </a:cubicBezTo>
                  <a:cubicBezTo>
                    <a:pt x="54" y="126"/>
                    <a:pt x="83" y="149"/>
                    <a:pt x="92" y="192"/>
                  </a:cubicBezTo>
                  <a:cubicBezTo>
                    <a:pt x="97" y="214"/>
                    <a:pt x="111" y="235"/>
                    <a:pt x="122" y="255"/>
                  </a:cubicBezTo>
                  <a:cubicBezTo>
                    <a:pt x="122" y="255"/>
                    <a:pt x="129" y="257"/>
                    <a:pt x="132" y="257"/>
                  </a:cubicBezTo>
                  <a:cubicBezTo>
                    <a:pt x="132" y="257"/>
                    <a:pt x="133" y="252"/>
                    <a:pt x="133" y="251"/>
                  </a:cubicBezTo>
                  <a:cubicBezTo>
                    <a:pt x="133" y="243"/>
                    <a:pt x="110" y="233"/>
                    <a:pt x="135" y="230"/>
                  </a:cubicBezTo>
                  <a:cubicBezTo>
                    <a:pt x="137" y="230"/>
                    <a:pt x="140" y="230"/>
                    <a:pt x="143" y="230"/>
                  </a:cubicBezTo>
                  <a:cubicBezTo>
                    <a:pt x="153" y="230"/>
                    <a:pt x="163" y="233"/>
                    <a:pt x="161" y="249"/>
                  </a:cubicBezTo>
                  <a:lnTo>
                    <a:pt x="161" y="257"/>
                  </a:lnTo>
                  <a:cubicBezTo>
                    <a:pt x="157" y="276"/>
                    <a:pt x="160" y="285"/>
                    <a:pt x="182" y="285"/>
                  </a:cubicBezTo>
                  <a:cubicBezTo>
                    <a:pt x="204" y="285"/>
                    <a:pt x="204" y="288"/>
                    <a:pt x="213" y="321"/>
                  </a:cubicBezTo>
                  <a:cubicBezTo>
                    <a:pt x="217" y="343"/>
                    <a:pt x="232" y="357"/>
                    <a:pt x="250" y="357"/>
                  </a:cubicBezTo>
                  <a:cubicBezTo>
                    <a:pt x="255" y="357"/>
                    <a:pt x="261" y="355"/>
                    <a:pt x="267" y="352"/>
                  </a:cubicBezTo>
                  <a:cubicBezTo>
                    <a:pt x="281" y="345"/>
                    <a:pt x="295" y="342"/>
                    <a:pt x="310" y="342"/>
                  </a:cubicBezTo>
                  <a:cubicBezTo>
                    <a:pt x="320" y="342"/>
                    <a:pt x="330" y="344"/>
                    <a:pt x="341" y="346"/>
                  </a:cubicBezTo>
                  <a:cubicBezTo>
                    <a:pt x="344" y="347"/>
                    <a:pt x="346" y="348"/>
                    <a:pt x="348" y="348"/>
                  </a:cubicBezTo>
                  <a:cubicBezTo>
                    <a:pt x="361" y="348"/>
                    <a:pt x="354" y="334"/>
                    <a:pt x="356" y="327"/>
                  </a:cubicBezTo>
                  <a:cubicBezTo>
                    <a:pt x="356" y="320"/>
                    <a:pt x="348" y="313"/>
                    <a:pt x="344" y="305"/>
                  </a:cubicBezTo>
                  <a:cubicBezTo>
                    <a:pt x="337" y="318"/>
                    <a:pt x="328" y="325"/>
                    <a:pt x="319" y="325"/>
                  </a:cubicBezTo>
                  <a:cubicBezTo>
                    <a:pt x="312" y="325"/>
                    <a:pt x="306" y="320"/>
                    <a:pt x="300" y="311"/>
                  </a:cubicBezTo>
                  <a:cubicBezTo>
                    <a:pt x="289" y="295"/>
                    <a:pt x="282" y="276"/>
                    <a:pt x="278" y="258"/>
                  </a:cubicBezTo>
                  <a:cubicBezTo>
                    <a:pt x="273" y="245"/>
                    <a:pt x="270" y="224"/>
                    <a:pt x="278" y="218"/>
                  </a:cubicBezTo>
                  <a:cubicBezTo>
                    <a:pt x="282" y="215"/>
                    <a:pt x="286" y="214"/>
                    <a:pt x="289" y="214"/>
                  </a:cubicBezTo>
                  <a:cubicBezTo>
                    <a:pt x="300" y="214"/>
                    <a:pt x="302" y="233"/>
                    <a:pt x="311" y="239"/>
                  </a:cubicBezTo>
                  <a:lnTo>
                    <a:pt x="328" y="251"/>
                  </a:lnTo>
                  <a:cubicBezTo>
                    <a:pt x="328" y="243"/>
                    <a:pt x="331" y="236"/>
                    <a:pt x="329" y="230"/>
                  </a:cubicBezTo>
                  <a:cubicBezTo>
                    <a:pt x="323" y="201"/>
                    <a:pt x="316" y="174"/>
                    <a:pt x="332" y="146"/>
                  </a:cubicBezTo>
                  <a:cubicBezTo>
                    <a:pt x="339" y="135"/>
                    <a:pt x="328" y="135"/>
                    <a:pt x="319" y="132"/>
                  </a:cubicBezTo>
                  <a:cubicBezTo>
                    <a:pt x="316" y="131"/>
                    <a:pt x="313" y="130"/>
                    <a:pt x="311" y="130"/>
                  </a:cubicBezTo>
                  <a:cubicBezTo>
                    <a:pt x="300" y="130"/>
                    <a:pt x="293" y="140"/>
                    <a:pt x="283" y="145"/>
                  </a:cubicBezTo>
                  <a:cubicBezTo>
                    <a:pt x="276" y="149"/>
                    <a:pt x="270" y="151"/>
                    <a:pt x="266" y="151"/>
                  </a:cubicBezTo>
                  <a:cubicBezTo>
                    <a:pt x="258" y="151"/>
                    <a:pt x="255" y="144"/>
                    <a:pt x="257" y="130"/>
                  </a:cubicBezTo>
                  <a:cubicBezTo>
                    <a:pt x="258" y="109"/>
                    <a:pt x="266" y="89"/>
                    <a:pt x="232" y="87"/>
                  </a:cubicBezTo>
                  <a:cubicBezTo>
                    <a:pt x="228" y="86"/>
                    <a:pt x="222" y="80"/>
                    <a:pt x="217" y="76"/>
                  </a:cubicBezTo>
                  <a:cubicBezTo>
                    <a:pt x="214" y="83"/>
                    <a:pt x="208" y="95"/>
                    <a:pt x="211" y="99"/>
                  </a:cubicBezTo>
                  <a:cubicBezTo>
                    <a:pt x="233" y="126"/>
                    <a:pt x="223" y="158"/>
                    <a:pt x="226" y="186"/>
                  </a:cubicBezTo>
                  <a:cubicBezTo>
                    <a:pt x="228" y="207"/>
                    <a:pt x="232" y="242"/>
                    <a:pt x="210" y="245"/>
                  </a:cubicBezTo>
                  <a:cubicBezTo>
                    <a:pt x="207" y="245"/>
                    <a:pt x="205" y="246"/>
                    <a:pt x="203" y="246"/>
                  </a:cubicBezTo>
                  <a:cubicBezTo>
                    <a:pt x="176" y="246"/>
                    <a:pt x="187" y="207"/>
                    <a:pt x="178" y="190"/>
                  </a:cubicBezTo>
                  <a:cubicBezTo>
                    <a:pt x="173" y="182"/>
                    <a:pt x="180" y="168"/>
                    <a:pt x="166" y="164"/>
                  </a:cubicBezTo>
                  <a:cubicBezTo>
                    <a:pt x="154" y="161"/>
                    <a:pt x="141" y="164"/>
                    <a:pt x="133" y="158"/>
                  </a:cubicBezTo>
                  <a:cubicBezTo>
                    <a:pt x="126" y="154"/>
                    <a:pt x="129" y="132"/>
                    <a:pt x="123" y="130"/>
                  </a:cubicBezTo>
                  <a:cubicBezTo>
                    <a:pt x="85" y="118"/>
                    <a:pt x="75" y="79"/>
                    <a:pt x="51" y="52"/>
                  </a:cubicBezTo>
                  <a:cubicBezTo>
                    <a:pt x="39" y="40"/>
                    <a:pt x="58" y="34"/>
                    <a:pt x="66" y="27"/>
                  </a:cubicBezTo>
                  <a:cubicBezTo>
                    <a:pt x="57" y="19"/>
                    <a:pt x="47" y="1"/>
                    <a:pt x="3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47"/>
            <p:cNvSpPr/>
            <p:nvPr/>
          </p:nvSpPr>
          <p:spPr>
            <a:xfrm>
              <a:off x="2166425" y="4523675"/>
              <a:ext cx="6850" cy="11000"/>
            </a:xfrm>
            <a:custGeom>
              <a:rect b="b" l="l" r="r" t="t"/>
              <a:pathLst>
                <a:path extrusionOk="0" h="440" w="274">
                  <a:moveTo>
                    <a:pt x="74" y="257"/>
                  </a:moveTo>
                  <a:cubicBezTo>
                    <a:pt x="77" y="258"/>
                    <a:pt x="90" y="258"/>
                    <a:pt x="94" y="264"/>
                  </a:cubicBezTo>
                  <a:cubicBezTo>
                    <a:pt x="100" y="273"/>
                    <a:pt x="105" y="289"/>
                    <a:pt x="102" y="298"/>
                  </a:cubicBezTo>
                  <a:cubicBezTo>
                    <a:pt x="98" y="310"/>
                    <a:pt x="87" y="316"/>
                    <a:pt x="75" y="316"/>
                  </a:cubicBezTo>
                  <a:cubicBezTo>
                    <a:pt x="71" y="316"/>
                    <a:pt x="67" y="315"/>
                    <a:pt x="64" y="314"/>
                  </a:cubicBezTo>
                  <a:cubicBezTo>
                    <a:pt x="58" y="313"/>
                    <a:pt x="49" y="299"/>
                    <a:pt x="50" y="296"/>
                  </a:cubicBezTo>
                  <a:cubicBezTo>
                    <a:pt x="55" y="283"/>
                    <a:pt x="65" y="273"/>
                    <a:pt x="74" y="257"/>
                  </a:cubicBezTo>
                  <a:close/>
                  <a:moveTo>
                    <a:pt x="180" y="1"/>
                  </a:moveTo>
                  <a:lnTo>
                    <a:pt x="175" y="4"/>
                  </a:lnTo>
                  <a:cubicBezTo>
                    <a:pt x="189" y="36"/>
                    <a:pt x="178" y="32"/>
                    <a:pt x="167" y="76"/>
                  </a:cubicBezTo>
                  <a:cubicBezTo>
                    <a:pt x="162" y="94"/>
                    <a:pt x="157" y="99"/>
                    <a:pt x="151" y="99"/>
                  </a:cubicBezTo>
                  <a:cubicBezTo>
                    <a:pt x="144" y="99"/>
                    <a:pt x="137" y="93"/>
                    <a:pt x="128" y="92"/>
                  </a:cubicBezTo>
                  <a:cubicBezTo>
                    <a:pt x="119" y="90"/>
                    <a:pt x="110" y="87"/>
                    <a:pt x="102" y="87"/>
                  </a:cubicBezTo>
                  <a:cubicBezTo>
                    <a:pt x="99" y="87"/>
                    <a:pt x="97" y="87"/>
                    <a:pt x="94" y="88"/>
                  </a:cubicBezTo>
                  <a:cubicBezTo>
                    <a:pt x="89" y="89"/>
                    <a:pt x="87" y="108"/>
                    <a:pt x="81" y="110"/>
                  </a:cubicBezTo>
                  <a:cubicBezTo>
                    <a:pt x="80" y="110"/>
                    <a:pt x="79" y="110"/>
                    <a:pt x="78" y="110"/>
                  </a:cubicBezTo>
                  <a:cubicBezTo>
                    <a:pt x="70" y="110"/>
                    <a:pt x="61" y="105"/>
                    <a:pt x="52" y="102"/>
                  </a:cubicBezTo>
                  <a:lnTo>
                    <a:pt x="52" y="102"/>
                  </a:lnTo>
                  <a:cubicBezTo>
                    <a:pt x="58" y="127"/>
                    <a:pt x="66" y="138"/>
                    <a:pt x="77" y="145"/>
                  </a:cubicBezTo>
                  <a:cubicBezTo>
                    <a:pt x="93" y="157"/>
                    <a:pt x="87" y="168"/>
                    <a:pt x="84" y="185"/>
                  </a:cubicBezTo>
                  <a:cubicBezTo>
                    <a:pt x="80" y="205"/>
                    <a:pt x="71" y="214"/>
                    <a:pt x="52" y="219"/>
                  </a:cubicBezTo>
                  <a:cubicBezTo>
                    <a:pt x="33" y="223"/>
                    <a:pt x="24" y="238"/>
                    <a:pt x="27" y="258"/>
                  </a:cubicBezTo>
                  <a:cubicBezTo>
                    <a:pt x="31" y="277"/>
                    <a:pt x="18" y="298"/>
                    <a:pt x="28" y="317"/>
                  </a:cubicBezTo>
                  <a:cubicBezTo>
                    <a:pt x="0" y="341"/>
                    <a:pt x="18" y="364"/>
                    <a:pt x="36" y="382"/>
                  </a:cubicBezTo>
                  <a:cubicBezTo>
                    <a:pt x="50" y="397"/>
                    <a:pt x="58" y="410"/>
                    <a:pt x="56" y="429"/>
                  </a:cubicBezTo>
                  <a:cubicBezTo>
                    <a:pt x="56" y="432"/>
                    <a:pt x="59" y="435"/>
                    <a:pt x="61" y="439"/>
                  </a:cubicBezTo>
                  <a:lnTo>
                    <a:pt x="71" y="433"/>
                  </a:lnTo>
                  <a:cubicBezTo>
                    <a:pt x="87" y="427"/>
                    <a:pt x="77" y="398"/>
                    <a:pt x="102" y="398"/>
                  </a:cubicBezTo>
                  <a:cubicBezTo>
                    <a:pt x="100" y="385"/>
                    <a:pt x="106" y="370"/>
                    <a:pt x="90" y="363"/>
                  </a:cubicBezTo>
                  <a:cubicBezTo>
                    <a:pt x="89" y="362"/>
                    <a:pt x="88" y="362"/>
                    <a:pt x="87" y="362"/>
                  </a:cubicBezTo>
                  <a:cubicBezTo>
                    <a:pt x="83" y="362"/>
                    <a:pt x="79" y="363"/>
                    <a:pt x="75" y="363"/>
                  </a:cubicBezTo>
                  <a:cubicBezTo>
                    <a:pt x="71" y="363"/>
                    <a:pt x="68" y="361"/>
                    <a:pt x="75" y="349"/>
                  </a:cubicBezTo>
                  <a:cubicBezTo>
                    <a:pt x="76" y="348"/>
                    <a:pt x="78" y="348"/>
                    <a:pt x="81" y="348"/>
                  </a:cubicBezTo>
                  <a:cubicBezTo>
                    <a:pt x="86" y="348"/>
                    <a:pt x="92" y="349"/>
                    <a:pt x="96" y="351"/>
                  </a:cubicBezTo>
                  <a:lnTo>
                    <a:pt x="119" y="361"/>
                  </a:lnTo>
                  <a:cubicBezTo>
                    <a:pt x="121" y="362"/>
                    <a:pt x="123" y="363"/>
                    <a:pt x="125" y="363"/>
                  </a:cubicBezTo>
                  <a:cubicBezTo>
                    <a:pt x="129" y="363"/>
                    <a:pt x="133" y="361"/>
                    <a:pt x="137" y="361"/>
                  </a:cubicBezTo>
                  <a:cubicBezTo>
                    <a:pt x="134" y="355"/>
                    <a:pt x="133" y="349"/>
                    <a:pt x="128" y="345"/>
                  </a:cubicBezTo>
                  <a:cubicBezTo>
                    <a:pt x="120" y="335"/>
                    <a:pt x="105" y="324"/>
                    <a:pt x="128" y="324"/>
                  </a:cubicBezTo>
                  <a:cubicBezTo>
                    <a:pt x="129" y="324"/>
                    <a:pt x="131" y="324"/>
                    <a:pt x="133" y="324"/>
                  </a:cubicBezTo>
                  <a:lnTo>
                    <a:pt x="139" y="324"/>
                  </a:lnTo>
                  <a:cubicBezTo>
                    <a:pt x="167" y="319"/>
                    <a:pt x="172" y="313"/>
                    <a:pt x="171" y="286"/>
                  </a:cubicBezTo>
                  <a:cubicBezTo>
                    <a:pt x="171" y="269"/>
                    <a:pt x="162" y="266"/>
                    <a:pt x="152" y="266"/>
                  </a:cubicBezTo>
                  <a:cubicBezTo>
                    <a:pt x="148" y="266"/>
                    <a:pt x="143" y="267"/>
                    <a:pt x="139" y="267"/>
                  </a:cubicBezTo>
                  <a:cubicBezTo>
                    <a:pt x="137" y="267"/>
                    <a:pt x="136" y="267"/>
                    <a:pt x="134" y="267"/>
                  </a:cubicBezTo>
                  <a:cubicBezTo>
                    <a:pt x="127" y="267"/>
                    <a:pt x="122" y="266"/>
                    <a:pt x="122" y="254"/>
                  </a:cubicBezTo>
                  <a:cubicBezTo>
                    <a:pt x="121" y="242"/>
                    <a:pt x="119" y="226"/>
                    <a:pt x="111" y="219"/>
                  </a:cubicBezTo>
                  <a:cubicBezTo>
                    <a:pt x="83" y="192"/>
                    <a:pt x="136" y="183"/>
                    <a:pt x="119" y="161"/>
                  </a:cubicBezTo>
                  <a:lnTo>
                    <a:pt x="119" y="161"/>
                  </a:lnTo>
                  <a:lnTo>
                    <a:pt x="152" y="179"/>
                  </a:lnTo>
                  <a:cubicBezTo>
                    <a:pt x="152" y="179"/>
                    <a:pt x="152" y="179"/>
                    <a:pt x="153" y="179"/>
                  </a:cubicBezTo>
                  <a:cubicBezTo>
                    <a:pt x="155" y="179"/>
                    <a:pt x="160" y="176"/>
                    <a:pt x="162" y="174"/>
                  </a:cubicBezTo>
                  <a:cubicBezTo>
                    <a:pt x="164" y="167"/>
                    <a:pt x="162" y="154"/>
                    <a:pt x="165" y="154"/>
                  </a:cubicBezTo>
                  <a:cubicBezTo>
                    <a:pt x="181" y="149"/>
                    <a:pt x="200" y="145"/>
                    <a:pt x="218" y="141"/>
                  </a:cubicBezTo>
                  <a:cubicBezTo>
                    <a:pt x="227" y="139"/>
                    <a:pt x="240" y="132"/>
                    <a:pt x="240" y="132"/>
                  </a:cubicBezTo>
                  <a:cubicBezTo>
                    <a:pt x="231" y="102"/>
                    <a:pt x="268" y="101"/>
                    <a:pt x="274" y="70"/>
                  </a:cubicBezTo>
                  <a:lnTo>
                    <a:pt x="274" y="70"/>
                  </a:lnTo>
                  <a:cubicBezTo>
                    <a:pt x="262" y="71"/>
                    <a:pt x="251" y="74"/>
                    <a:pt x="242" y="74"/>
                  </a:cubicBezTo>
                  <a:cubicBezTo>
                    <a:pt x="238" y="74"/>
                    <a:pt x="235" y="74"/>
                    <a:pt x="233" y="73"/>
                  </a:cubicBezTo>
                  <a:cubicBezTo>
                    <a:pt x="218" y="67"/>
                    <a:pt x="214" y="52"/>
                    <a:pt x="211" y="35"/>
                  </a:cubicBezTo>
                  <a:cubicBezTo>
                    <a:pt x="209" y="23"/>
                    <a:pt x="190" y="11"/>
                    <a:pt x="18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47"/>
            <p:cNvSpPr/>
            <p:nvPr/>
          </p:nvSpPr>
          <p:spPr>
            <a:xfrm>
              <a:off x="2171875" y="4518750"/>
              <a:ext cx="7775" cy="9600"/>
            </a:xfrm>
            <a:custGeom>
              <a:rect b="b" l="l" r="r" t="t"/>
              <a:pathLst>
                <a:path extrusionOk="0" h="384" w="311">
                  <a:moveTo>
                    <a:pt x="82" y="162"/>
                  </a:moveTo>
                  <a:cubicBezTo>
                    <a:pt x="94" y="165"/>
                    <a:pt x="100" y="171"/>
                    <a:pt x="104" y="176"/>
                  </a:cubicBezTo>
                  <a:cubicBezTo>
                    <a:pt x="104" y="176"/>
                    <a:pt x="102" y="180"/>
                    <a:pt x="100" y="183"/>
                  </a:cubicBezTo>
                  <a:lnTo>
                    <a:pt x="85" y="173"/>
                  </a:lnTo>
                  <a:cubicBezTo>
                    <a:pt x="85" y="173"/>
                    <a:pt x="85" y="167"/>
                    <a:pt x="82" y="162"/>
                  </a:cubicBezTo>
                  <a:close/>
                  <a:moveTo>
                    <a:pt x="241" y="338"/>
                  </a:moveTo>
                  <a:lnTo>
                    <a:pt x="241" y="338"/>
                  </a:lnTo>
                  <a:cubicBezTo>
                    <a:pt x="252" y="340"/>
                    <a:pt x="257" y="345"/>
                    <a:pt x="263" y="351"/>
                  </a:cubicBezTo>
                  <a:cubicBezTo>
                    <a:pt x="263" y="351"/>
                    <a:pt x="260" y="355"/>
                    <a:pt x="259" y="358"/>
                  </a:cubicBezTo>
                  <a:lnTo>
                    <a:pt x="244" y="346"/>
                  </a:lnTo>
                  <a:cubicBezTo>
                    <a:pt x="244" y="346"/>
                    <a:pt x="243" y="340"/>
                    <a:pt x="241" y="338"/>
                  </a:cubicBezTo>
                  <a:close/>
                  <a:moveTo>
                    <a:pt x="47" y="1"/>
                  </a:moveTo>
                  <a:lnTo>
                    <a:pt x="47" y="1"/>
                  </a:lnTo>
                  <a:cubicBezTo>
                    <a:pt x="49" y="4"/>
                    <a:pt x="49" y="9"/>
                    <a:pt x="52" y="12"/>
                  </a:cubicBezTo>
                  <a:cubicBezTo>
                    <a:pt x="81" y="30"/>
                    <a:pt x="77" y="61"/>
                    <a:pt x="69" y="84"/>
                  </a:cubicBezTo>
                  <a:cubicBezTo>
                    <a:pt x="65" y="99"/>
                    <a:pt x="53" y="102"/>
                    <a:pt x="39" y="102"/>
                  </a:cubicBezTo>
                  <a:cubicBezTo>
                    <a:pt x="31" y="102"/>
                    <a:pt x="23" y="101"/>
                    <a:pt x="16" y="101"/>
                  </a:cubicBezTo>
                  <a:cubicBezTo>
                    <a:pt x="12" y="101"/>
                    <a:pt x="6" y="108"/>
                    <a:pt x="0" y="111"/>
                  </a:cubicBezTo>
                  <a:cubicBezTo>
                    <a:pt x="6" y="117"/>
                    <a:pt x="9" y="127"/>
                    <a:pt x="15" y="129"/>
                  </a:cubicBezTo>
                  <a:cubicBezTo>
                    <a:pt x="40" y="137"/>
                    <a:pt x="66" y="143"/>
                    <a:pt x="82" y="162"/>
                  </a:cubicBezTo>
                  <a:cubicBezTo>
                    <a:pt x="74" y="171"/>
                    <a:pt x="67" y="179"/>
                    <a:pt x="61" y="179"/>
                  </a:cubicBezTo>
                  <a:cubicBezTo>
                    <a:pt x="60" y="179"/>
                    <a:pt x="59" y="179"/>
                    <a:pt x="59" y="179"/>
                  </a:cubicBezTo>
                  <a:cubicBezTo>
                    <a:pt x="50" y="179"/>
                    <a:pt x="40" y="171"/>
                    <a:pt x="29" y="168"/>
                  </a:cubicBezTo>
                  <a:cubicBezTo>
                    <a:pt x="26" y="168"/>
                    <a:pt x="21" y="173"/>
                    <a:pt x="18" y="176"/>
                  </a:cubicBezTo>
                  <a:cubicBezTo>
                    <a:pt x="43" y="190"/>
                    <a:pt x="4" y="205"/>
                    <a:pt x="21" y="220"/>
                  </a:cubicBezTo>
                  <a:cubicBezTo>
                    <a:pt x="31" y="230"/>
                    <a:pt x="44" y="232"/>
                    <a:pt x="53" y="239"/>
                  </a:cubicBezTo>
                  <a:cubicBezTo>
                    <a:pt x="61" y="244"/>
                    <a:pt x="66" y="247"/>
                    <a:pt x="69" y="247"/>
                  </a:cubicBezTo>
                  <a:cubicBezTo>
                    <a:pt x="74" y="247"/>
                    <a:pt x="74" y="241"/>
                    <a:pt x="74" y="230"/>
                  </a:cubicBezTo>
                  <a:cubicBezTo>
                    <a:pt x="72" y="220"/>
                    <a:pt x="69" y="211"/>
                    <a:pt x="63" y="187"/>
                  </a:cubicBezTo>
                  <a:lnTo>
                    <a:pt x="63" y="187"/>
                  </a:lnTo>
                  <a:cubicBezTo>
                    <a:pt x="94" y="221"/>
                    <a:pt x="113" y="249"/>
                    <a:pt x="138" y="267"/>
                  </a:cubicBezTo>
                  <a:cubicBezTo>
                    <a:pt x="152" y="277"/>
                    <a:pt x="174" y="280"/>
                    <a:pt x="180" y="296"/>
                  </a:cubicBezTo>
                  <a:cubicBezTo>
                    <a:pt x="188" y="316"/>
                    <a:pt x="195" y="326"/>
                    <a:pt x="215" y="326"/>
                  </a:cubicBezTo>
                  <a:cubicBezTo>
                    <a:pt x="216" y="326"/>
                    <a:pt x="218" y="326"/>
                    <a:pt x="219" y="326"/>
                  </a:cubicBezTo>
                  <a:cubicBezTo>
                    <a:pt x="225" y="326"/>
                    <a:pt x="232" y="336"/>
                    <a:pt x="241" y="336"/>
                  </a:cubicBezTo>
                  <a:lnTo>
                    <a:pt x="241" y="338"/>
                  </a:lnTo>
                  <a:cubicBezTo>
                    <a:pt x="225" y="351"/>
                    <a:pt x="219" y="361"/>
                    <a:pt x="235" y="377"/>
                  </a:cubicBezTo>
                  <a:cubicBezTo>
                    <a:pt x="241" y="382"/>
                    <a:pt x="245" y="384"/>
                    <a:pt x="249" y="384"/>
                  </a:cubicBezTo>
                  <a:cubicBezTo>
                    <a:pt x="253" y="384"/>
                    <a:pt x="257" y="381"/>
                    <a:pt x="262" y="377"/>
                  </a:cubicBezTo>
                  <a:lnTo>
                    <a:pt x="305" y="339"/>
                  </a:lnTo>
                  <a:cubicBezTo>
                    <a:pt x="309" y="336"/>
                    <a:pt x="310" y="329"/>
                    <a:pt x="309" y="324"/>
                  </a:cubicBezTo>
                  <a:cubicBezTo>
                    <a:pt x="303" y="310"/>
                    <a:pt x="250" y="274"/>
                    <a:pt x="222" y="265"/>
                  </a:cubicBezTo>
                  <a:lnTo>
                    <a:pt x="222" y="265"/>
                  </a:lnTo>
                  <a:cubicBezTo>
                    <a:pt x="227" y="279"/>
                    <a:pt x="231" y="293"/>
                    <a:pt x="240" y="323"/>
                  </a:cubicBezTo>
                  <a:cubicBezTo>
                    <a:pt x="210" y="290"/>
                    <a:pt x="191" y="270"/>
                    <a:pt x="174" y="248"/>
                  </a:cubicBezTo>
                  <a:cubicBezTo>
                    <a:pt x="171" y="245"/>
                    <a:pt x="175" y="237"/>
                    <a:pt x="175" y="233"/>
                  </a:cubicBezTo>
                  <a:lnTo>
                    <a:pt x="149" y="202"/>
                  </a:lnTo>
                  <a:cubicBezTo>
                    <a:pt x="146" y="198"/>
                    <a:pt x="147" y="192"/>
                    <a:pt x="147" y="187"/>
                  </a:cubicBezTo>
                  <a:lnTo>
                    <a:pt x="147" y="187"/>
                  </a:lnTo>
                  <a:cubicBezTo>
                    <a:pt x="152" y="189"/>
                    <a:pt x="156" y="190"/>
                    <a:pt x="157" y="193"/>
                  </a:cubicBezTo>
                  <a:cubicBezTo>
                    <a:pt x="165" y="204"/>
                    <a:pt x="169" y="208"/>
                    <a:pt x="173" y="208"/>
                  </a:cubicBezTo>
                  <a:cubicBezTo>
                    <a:pt x="179" y="208"/>
                    <a:pt x="181" y="197"/>
                    <a:pt x="187" y="187"/>
                  </a:cubicBezTo>
                  <a:cubicBezTo>
                    <a:pt x="194" y="174"/>
                    <a:pt x="193" y="164"/>
                    <a:pt x="181" y="162"/>
                  </a:cubicBezTo>
                  <a:cubicBezTo>
                    <a:pt x="153" y="160"/>
                    <a:pt x="147" y="139"/>
                    <a:pt x="132" y="120"/>
                  </a:cubicBezTo>
                  <a:cubicBezTo>
                    <a:pt x="142" y="120"/>
                    <a:pt x="151" y="121"/>
                    <a:pt x="159" y="121"/>
                  </a:cubicBezTo>
                  <a:cubicBezTo>
                    <a:pt x="172" y="121"/>
                    <a:pt x="181" y="117"/>
                    <a:pt x="178" y="93"/>
                  </a:cubicBezTo>
                  <a:cubicBezTo>
                    <a:pt x="177" y="84"/>
                    <a:pt x="185" y="76"/>
                    <a:pt x="187" y="71"/>
                  </a:cubicBezTo>
                  <a:cubicBezTo>
                    <a:pt x="169" y="68"/>
                    <a:pt x="150" y="67"/>
                    <a:pt x="134" y="64"/>
                  </a:cubicBezTo>
                  <a:cubicBezTo>
                    <a:pt x="126" y="64"/>
                    <a:pt x="117" y="68"/>
                    <a:pt x="110" y="68"/>
                  </a:cubicBezTo>
                  <a:cubicBezTo>
                    <a:pt x="108" y="68"/>
                    <a:pt x="106" y="68"/>
                    <a:pt x="104" y="67"/>
                  </a:cubicBezTo>
                  <a:cubicBezTo>
                    <a:pt x="99" y="64"/>
                    <a:pt x="99" y="49"/>
                    <a:pt x="94" y="40"/>
                  </a:cubicBezTo>
                  <a:cubicBezTo>
                    <a:pt x="81" y="14"/>
                    <a:pt x="78" y="11"/>
                    <a:pt x="4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47"/>
            <p:cNvSpPr/>
            <p:nvPr/>
          </p:nvSpPr>
          <p:spPr>
            <a:xfrm>
              <a:off x="2182725" y="4522650"/>
              <a:ext cx="9325" cy="5425"/>
            </a:xfrm>
            <a:custGeom>
              <a:rect b="b" l="l" r="r" t="t"/>
              <a:pathLst>
                <a:path extrusionOk="0" h="217" w="373">
                  <a:moveTo>
                    <a:pt x="97" y="47"/>
                  </a:moveTo>
                  <a:cubicBezTo>
                    <a:pt x="101" y="47"/>
                    <a:pt x="108" y="48"/>
                    <a:pt x="116" y="49"/>
                  </a:cubicBezTo>
                  <a:cubicBezTo>
                    <a:pt x="112" y="61"/>
                    <a:pt x="110" y="68"/>
                    <a:pt x="106" y="73"/>
                  </a:cubicBezTo>
                  <a:cubicBezTo>
                    <a:pt x="106" y="73"/>
                    <a:pt x="105" y="73"/>
                    <a:pt x="105" y="73"/>
                  </a:cubicBezTo>
                  <a:cubicBezTo>
                    <a:pt x="102" y="73"/>
                    <a:pt x="91" y="68"/>
                    <a:pt x="91" y="68"/>
                  </a:cubicBezTo>
                  <a:cubicBezTo>
                    <a:pt x="91" y="61"/>
                    <a:pt x="91" y="54"/>
                    <a:pt x="94" y="48"/>
                  </a:cubicBezTo>
                  <a:cubicBezTo>
                    <a:pt x="95" y="47"/>
                    <a:pt x="96" y="47"/>
                    <a:pt x="97" y="47"/>
                  </a:cubicBezTo>
                  <a:close/>
                  <a:moveTo>
                    <a:pt x="72" y="1"/>
                  </a:moveTo>
                  <a:cubicBezTo>
                    <a:pt x="58" y="1"/>
                    <a:pt x="59" y="20"/>
                    <a:pt x="54" y="29"/>
                  </a:cubicBezTo>
                  <a:cubicBezTo>
                    <a:pt x="47" y="40"/>
                    <a:pt x="46" y="56"/>
                    <a:pt x="59" y="70"/>
                  </a:cubicBezTo>
                  <a:cubicBezTo>
                    <a:pt x="63" y="74"/>
                    <a:pt x="65" y="89"/>
                    <a:pt x="62" y="92"/>
                  </a:cubicBezTo>
                  <a:cubicBezTo>
                    <a:pt x="43" y="106"/>
                    <a:pt x="40" y="124"/>
                    <a:pt x="54" y="146"/>
                  </a:cubicBezTo>
                  <a:cubicBezTo>
                    <a:pt x="54" y="146"/>
                    <a:pt x="53" y="155"/>
                    <a:pt x="50" y="157"/>
                  </a:cubicBezTo>
                  <a:cubicBezTo>
                    <a:pt x="48" y="157"/>
                    <a:pt x="44" y="158"/>
                    <a:pt x="41" y="158"/>
                  </a:cubicBezTo>
                  <a:cubicBezTo>
                    <a:pt x="39" y="158"/>
                    <a:pt x="36" y="158"/>
                    <a:pt x="34" y="157"/>
                  </a:cubicBezTo>
                  <a:cubicBezTo>
                    <a:pt x="31" y="157"/>
                    <a:pt x="28" y="151"/>
                    <a:pt x="25" y="148"/>
                  </a:cubicBezTo>
                  <a:cubicBezTo>
                    <a:pt x="19" y="143"/>
                    <a:pt x="14" y="140"/>
                    <a:pt x="9" y="140"/>
                  </a:cubicBezTo>
                  <a:cubicBezTo>
                    <a:pt x="4" y="140"/>
                    <a:pt x="0" y="145"/>
                    <a:pt x="0" y="154"/>
                  </a:cubicBezTo>
                  <a:cubicBezTo>
                    <a:pt x="0" y="173"/>
                    <a:pt x="2" y="195"/>
                    <a:pt x="2" y="217"/>
                  </a:cubicBezTo>
                  <a:cubicBezTo>
                    <a:pt x="9" y="208"/>
                    <a:pt x="17" y="205"/>
                    <a:pt x="29" y="205"/>
                  </a:cubicBezTo>
                  <a:cubicBezTo>
                    <a:pt x="31" y="205"/>
                    <a:pt x="33" y="205"/>
                    <a:pt x="35" y="205"/>
                  </a:cubicBezTo>
                  <a:cubicBezTo>
                    <a:pt x="38" y="205"/>
                    <a:pt x="35" y="188"/>
                    <a:pt x="39" y="188"/>
                  </a:cubicBezTo>
                  <a:cubicBezTo>
                    <a:pt x="41" y="188"/>
                    <a:pt x="43" y="190"/>
                    <a:pt x="47" y="195"/>
                  </a:cubicBezTo>
                  <a:cubicBezTo>
                    <a:pt x="55" y="207"/>
                    <a:pt x="63" y="210"/>
                    <a:pt x="70" y="210"/>
                  </a:cubicBezTo>
                  <a:cubicBezTo>
                    <a:pt x="79" y="210"/>
                    <a:pt x="87" y="205"/>
                    <a:pt x="95" y="205"/>
                  </a:cubicBezTo>
                  <a:cubicBezTo>
                    <a:pt x="96" y="205"/>
                    <a:pt x="97" y="205"/>
                    <a:pt x="97" y="205"/>
                  </a:cubicBezTo>
                  <a:cubicBezTo>
                    <a:pt x="98" y="205"/>
                    <a:pt x="99" y="205"/>
                    <a:pt x="99" y="205"/>
                  </a:cubicBezTo>
                  <a:cubicBezTo>
                    <a:pt x="108" y="205"/>
                    <a:pt x="111" y="197"/>
                    <a:pt x="104" y="183"/>
                  </a:cubicBezTo>
                  <a:cubicBezTo>
                    <a:pt x="90" y="154"/>
                    <a:pt x="91" y="154"/>
                    <a:pt x="102" y="105"/>
                  </a:cubicBezTo>
                  <a:cubicBezTo>
                    <a:pt x="103" y="97"/>
                    <a:pt x="106" y="94"/>
                    <a:pt x="110" y="94"/>
                  </a:cubicBezTo>
                  <a:cubicBezTo>
                    <a:pt x="112" y="94"/>
                    <a:pt x="115" y="95"/>
                    <a:pt x="118" y="96"/>
                  </a:cubicBezTo>
                  <a:cubicBezTo>
                    <a:pt x="127" y="101"/>
                    <a:pt x="135" y="108"/>
                    <a:pt x="144" y="114"/>
                  </a:cubicBezTo>
                  <a:cubicBezTo>
                    <a:pt x="147" y="111"/>
                    <a:pt x="150" y="106"/>
                    <a:pt x="153" y="106"/>
                  </a:cubicBezTo>
                  <a:cubicBezTo>
                    <a:pt x="169" y="106"/>
                    <a:pt x="186" y="118"/>
                    <a:pt x="202" y="118"/>
                  </a:cubicBezTo>
                  <a:cubicBezTo>
                    <a:pt x="208" y="118"/>
                    <a:pt x="213" y="116"/>
                    <a:pt x="219" y="112"/>
                  </a:cubicBezTo>
                  <a:cubicBezTo>
                    <a:pt x="219" y="112"/>
                    <a:pt x="247" y="127"/>
                    <a:pt x="232" y="146"/>
                  </a:cubicBezTo>
                  <a:cubicBezTo>
                    <a:pt x="238" y="151"/>
                    <a:pt x="242" y="161"/>
                    <a:pt x="247" y="161"/>
                  </a:cubicBezTo>
                  <a:cubicBezTo>
                    <a:pt x="250" y="161"/>
                    <a:pt x="252" y="159"/>
                    <a:pt x="256" y="154"/>
                  </a:cubicBezTo>
                  <a:lnTo>
                    <a:pt x="256" y="154"/>
                  </a:lnTo>
                  <a:cubicBezTo>
                    <a:pt x="256" y="154"/>
                    <a:pt x="256" y="155"/>
                    <a:pt x="256" y="155"/>
                  </a:cubicBezTo>
                  <a:lnTo>
                    <a:pt x="263" y="156"/>
                  </a:lnTo>
                  <a:lnTo>
                    <a:pt x="263" y="156"/>
                  </a:lnTo>
                  <a:cubicBezTo>
                    <a:pt x="261" y="155"/>
                    <a:pt x="259" y="154"/>
                    <a:pt x="257" y="152"/>
                  </a:cubicBezTo>
                  <a:cubicBezTo>
                    <a:pt x="257" y="153"/>
                    <a:pt x="257" y="154"/>
                    <a:pt x="256" y="154"/>
                  </a:cubicBezTo>
                  <a:lnTo>
                    <a:pt x="256" y="154"/>
                  </a:lnTo>
                  <a:cubicBezTo>
                    <a:pt x="256" y="152"/>
                    <a:pt x="256" y="151"/>
                    <a:pt x="257" y="151"/>
                  </a:cubicBezTo>
                  <a:cubicBezTo>
                    <a:pt x="257" y="151"/>
                    <a:pt x="257" y="151"/>
                    <a:pt x="257" y="152"/>
                  </a:cubicBezTo>
                  <a:cubicBezTo>
                    <a:pt x="259" y="146"/>
                    <a:pt x="262" y="146"/>
                    <a:pt x="262" y="146"/>
                  </a:cubicBezTo>
                  <a:lnTo>
                    <a:pt x="263" y="157"/>
                  </a:lnTo>
                  <a:lnTo>
                    <a:pt x="263" y="156"/>
                  </a:lnTo>
                  <a:lnTo>
                    <a:pt x="263" y="156"/>
                  </a:lnTo>
                  <a:cubicBezTo>
                    <a:pt x="272" y="164"/>
                    <a:pt x="281" y="167"/>
                    <a:pt x="288" y="168"/>
                  </a:cubicBezTo>
                  <a:cubicBezTo>
                    <a:pt x="289" y="168"/>
                    <a:pt x="289" y="169"/>
                    <a:pt x="290" y="169"/>
                  </a:cubicBezTo>
                  <a:cubicBezTo>
                    <a:pt x="293" y="169"/>
                    <a:pt x="297" y="165"/>
                    <a:pt x="297" y="162"/>
                  </a:cubicBezTo>
                  <a:cubicBezTo>
                    <a:pt x="297" y="159"/>
                    <a:pt x="294" y="154"/>
                    <a:pt x="291" y="151"/>
                  </a:cubicBezTo>
                  <a:cubicBezTo>
                    <a:pt x="284" y="143"/>
                    <a:pt x="274" y="137"/>
                    <a:pt x="268" y="130"/>
                  </a:cubicBezTo>
                  <a:cubicBezTo>
                    <a:pt x="265" y="127"/>
                    <a:pt x="271" y="114"/>
                    <a:pt x="271" y="114"/>
                  </a:cubicBezTo>
                  <a:cubicBezTo>
                    <a:pt x="285" y="114"/>
                    <a:pt x="302" y="114"/>
                    <a:pt x="319" y="120"/>
                  </a:cubicBezTo>
                  <a:cubicBezTo>
                    <a:pt x="322" y="121"/>
                    <a:pt x="325" y="134"/>
                    <a:pt x="327" y="142"/>
                  </a:cubicBezTo>
                  <a:cubicBezTo>
                    <a:pt x="329" y="154"/>
                    <a:pt x="333" y="160"/>
                    <a:pt x="340" y="160"/>
                  </a:cubicBezTo>
                  <a:cubicBezTo>
                    <a:pt x="343" y="160"/>
                    <a:pt x="347" y="158"/>
                    <a:pt x="352" y="155"/>
                  </a:cubicBezTo>
                  <a:cubicBezTo>
                    <a:pt x="360" y="148"/>
                    <a:pt x="366" y="139"/>
                    <a:pt x="372" y="130"/>
                  </a:cubicBezTo>
                  <a:lnTo>
                    <a:pt x="372" y="130"/>
                  </a:lnTo>
                  <a:cubicBezTo>
                    <a:pt x="370" y="130"/>
                    <a:pt x="368" y="131"/>
                    <a:pt x="366" y="131"/>
                  </a:cubicBezTo>
                  <a:cubicBezTo>
                    <a:pt x="345" y="131"/>
                    <a:pt x="356" y="100"/>
                    <a:pt x="340" y="96"/>
                  </a:cubicBezTo>
                  <a:cubicBezTo>
                    <a:pt x="306" y="89"/>
                    <a:pt x="283" y="67"/>
                    <a:pt x="260" y="42"/>
                  </a:cubicBezTo>
                  <a:cubicBezTo>
                    <a:pt x="253" y="33"/>
                    <a:pt x="248" y="29"/>
                    <a:pt x="244" y="29"/>
                  </a:cubicBezTo>
                  <a:cubicBezTo>
                    <a:pt x="239" y="29"/>
                    <a:pt x="236" y="36"/>
                    <a:pt x="232" y="48"/>
                  </a:cubicBezTo>
                  <a:cubicBezTo>
                    <a:pt x="225" y="64"/>
                    <a:pt x="212" y="71"/>
                    <a:pt x="198" y="71"/>
                  </a:cubicBezTo>
                  <a:cubicBezTo>
                    <a:pt x="188" y="71"/>
                    <a:pt x="178" y="68"/>
                    <a:pt x="169" y="61"/>
                  </a:cubicBezTo>
                  <a:cubicBezTo>
                    <a:pt x="177" y="37"/>
                    <a:pt x="152" y="49"/>
                    <a:pt x="146" y="39"/>
                  </a:cubicBezTo>
                  <a:cubicBezTo>
                    <a:pt x="140" y="26"/>
                    <a:pt x="129" y="17"/>
                    <a:pt x="121" y="5"/>
                  </a:cubicBezTo>
                  <a:cubicBezTo>
                    <a:pt x="113" y="5"/>
                    <a:pt x="104" y="7"/>
                    <a:pt x="96" y="7"/>
                  </a:cubicBezTo>
                  <a:cubicBezTo>
                    <a:pt x="93" y="7"/>
                    <a:pt x="89" y="6"/>
                    <a:pt x="85" y="5"/>
                  </a:cubicBezTo>
                  <a:cubicBezTo>
                    <a:pt x="80" y="2"/>
                    <a:pt x="75" y="1"/>
                    <a:pt x="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47"/>
            <p:cNvSpPr/>
            <p:nvPr/>
          </p:nvSpPr>
          <p:spPr>
            <a:xfrm>
              <a:off x="2172375" y="4534500"/>
              <a:ext cx="5975" cy="5100"/>
            </a:xfrm>
            <a:custGeom>
              <a:rect b="b" l="l" r="r" t="t"/>
              <a:pathLst>
                <a:path extrusionOk="0" h="204" w="239">
                  <a:moveTo>
                    <a:pt x="99" y="45"/>
                  </a:moveTo>
                  <a:cubicBezTo>
                    <a:pt x="107" y="45"/>
                    <a:pt x="112" y="55"/>
                    <a:pt x="118" y="61"/>
                  </a:cubicBezTo>
                  <a:cubicBezTo>
                    <a:pt x="121" y="64"/>
                    <a:pt x="121" y="68"/>
                    <a:pt x="124" y="72"/>
                  </a:cubicBezTo>
                  <a:lnTo>
                    <a:pt x="86" y="64"/>
                  </a:lnTo>
                  <a:cubicBezTo>
                    <a:pt x="87" y="59"/>
                    <a:pt x="86" y="55"/>
                    <a:pt x="89" y="52"/>
                  </a:cubicBezTo>
                  <a:cubicBezTo>
                    <a:pt x="93" y="47"/>
                    <a:pt x="96" y="45"/>
                    <a:pt x="99" y="45"/>
                  </a:cubicBezTo>
                  <a:close/>
                  <a:moveTo>
                    <a:pt x="140" y="0"/>
                  </a:moveTo>
                  <a:lnTo>
                    <a:pt x="133" y="19"/>
                  </a:lnTo>
                  <a:lnTo>
                    <a:pt x="111" y="9"/>
                  </a:lnTo>
                  <a:cubicBezTo>
                    <a:pt x="108" y="7"/>
                    <a:pt x="105" y="7"/>
                    <a:pt x="102" y="7"/>
                  </a:cubicBezTo>
                  <a:cubicBezTo>
                    <a:pt x="87" y="7"/>
                    <a:pt x="81" y="27"/>
                    <a:pt x="66" y="27"/>
                  </a:cubicBezTo>
                  <a:cubicBezTo>
                    <a:pt x="64" y="27"/>
                    <a:pt x="63" y="27"/>
                    <a:pt x="61" y="27"/>
                  </a:cubicBezTo>
                  <a:lnTo>
                    <a:pt x="58" y="53"/>
                  </a:lnTo>
                  <a:cubicBezTo>
                    <a:pt x="54" y="90"/>
                    <a:pt x="49" y="97"/>
                    <a:pt x="14" y="131"/>
                  </a:cubicBezTo>
                  <a:cubicBezTo>
                    <a:pt x="11" y="134"/>
                    <a:pt x="6" y="137"/>
                    <a:pt x="5" y="142"/>
                  </a:cubicBezTo>
                  <a:cubicBezTo>
                    <a:pt x="4" y="146"/>
                    <a:pt x="1" y="153"/>
                    <a:pt x="4" y="156"/>
                  </a:cubicBezTo>
                  <a:cubicBezTo>
                    <a:pt x="6" y="160"/>
                    <a:pt x="13" y="164"/>
                    <a:pt x="18" y="164"/>
                  </a:cubicBezTo>
                  <a:cubicBezTo>
                    <a:pt x="18" y="164"/>
                    <a:pt x="19" y="164"/>
                    <a:pt x="20" y="164"/>
                  </a:cubicBezTo>
                  <a:cubicBezTo>
                    <a:pt x="39" y="159"/>
                    <a:pt x="54" y="155"/>
                    <a:pt x="71" y="150"/>
                  </a:cubicBezTo>
                  <a:cubicBezTo>
                    <a:pt x="72" y="150"/>
                    <a:pt x="74" y="150"/>
                    <a:pt x="75" y="150"/>
                  </a:cubicBezTo>
                  <a:cubicBezTo>
                    <a:pt x="79" y="150"/>
                    <a:pt x="84" y="152"/>
                    <a:pt x="89" y="152"/>
                  </a:cubicBezTo>
                  <a:cubicBezTo>
                    <a:pt x="89" y="159"/>
                    <a:pt x="90" y="167"/>
                    <a:pt x="89" y="172"/>
                  </a:cubicBezTo>
                  <a:cubicBezTo>
                    <a:pt x="84" y="181"/>
                    <a:pt x="70" y="187"/>
                    <a:pt x="84" y="197"/>
                  </a:cubicBezTo>
                  <a:cubicBezTo>
                    <a:pt x="93" y="203"/>
                    <a:pt x="105" y="202"/>
                    <a:pt x="117" y="203"/>
                  </a:cubicBezTo>
                  <a:cubicBezTo>
                    <a:pt x="114" y="193"/>
                    <a:pt x="114" y="185"/>
                    <a:pt x="125" y="185"/>
                  </a:cubicBezTo>
                  <a:cubicBezTo>
                    <a:pt x="126" y="185"/>
                    <a:pt x="128" y="185"/>
                    <a:pt x="130" y="186"/>
                  </a:cubicBezTo>
                  <a:cubicBezTo>
                    <a:pt x="134" y="186"/>
                    <a:pt x="137" y="186"/>
                    <a:pt x="140" y="186"/>
                  </a:cubicBezTo>
                  <a:cubicBezTo>
                    <a:pt x="156" y="186"/>
                    <a:pt x="167" y="180"/>
                    <a:pt x="168" y="159"/>
                  </a:cubicBezTo>
                  <a:cubicBezTo>
                    <a:pt x="168" y="152"/>
                    <a:pt x="175" y="143"/>
                    <a:pt x="179" y="143"/>
                  </a:cubicBezTo>
                  <a:cubicBezTo>
                    <a:pt x="180" y="143"/>
                    <a:pt x="180" y="143"/>
                    <a:pt x="180" y="143"/>
                  </a:cubicBezTo>
                  <a:cubicBezTo>
                    <a:pt x="181" y="143"/>
                    <a:pt x="182" y="143"/>
                    <a:pt x="183" y="143"/>
                  </a:cubicBezTo>
                  <a:cubicBezTo>
                    <a:pt x="202" y="143"/>
                    <a:pt x="202" y="130"/>
                    <a:pt x="199" y="115"/>
                  </a:cubicBezTo>
                  <a:cubicBezTo>
                    <a:pt x="199" y="103"/>
                    <a:pt x="198" y="92"/>
                    <a:pt x="198" y="81"/>
                  </a:cubicBezTo>
                  <a:cubicBezTo>
                    <a:pt x="198" y="74"/>
                    <a:pt x="201" y="70"/>
                    <a:pt x="206" y="70"/>
                  </a:cubicBezTo>
                  <a:cubicBezTo>
                    <a:pt x="211" y="70"/>
                    <a:pt x="217" y="73"/>
                    <a:pt x="224" y="78"/>
                  </a:cubicBezTo>
                  <a:lnTo>
                    <a:pt x="239" y="90"/>
                  </a:lnTo>
                  <a:cubicBezTo>
                    <a:pt x="239" y="54"/>
                    <a:pt x="239" y="43"/>
                    <a:pt x="225" y="43"/>
                  </a:cubicBezTo>
                  <a:cubicBezTo>
                    <a:pt x="219" y="43"/>
                    <a:pt x="209" y="46"/>
                    <a:pt x="196" y="49"/>
                  </a:cubicBezTo>
                  <a:lnTo>
                    <a:pt x="190" y="49"/>
                  </a:lnTo>
                  <a:cubicBezTo>
                    <a:pt x="180" y="52"/>
                    <a:pt x="173" y="54"/>
                    <a:pt x="168" y="54"/>
                  </a:cubicBezTo>
                  <a:cubicBezTo>
                    <a:pt x="158" y="54"/>
                    <a:pt x="157" y="45"/>
                    <a:pt x="155" y="18"/>
                  </a:cubicBezTo>
                  <a:cubicBezTo>
                    <a:pt x="155" y="12"/>
                    <a:pt x="145" y="6"/>
                    <a:pt x="14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47"/>
            <p:cNvSpPr/>
            <p:nvPr/>
          </p:nvSpPr>
          <p:spPr>
            <a:xfrm>
              <a:off x="2196400" y="4571275"/>
              <a:ext cx="6225" cy="5775"/>
            </a:xfrm>
            <a:custGeom>
              <a:rect b="b" l="l" r="r" t="t"/>
              <a:pathLst>
                <a:path extrusionOk="0" h="231" w="249">
                  <a:moveTo>
                    <a:pt x="84" y="0"/>
                  </a:moveTo>
                  <a:cubicBezTo>
                    <a:pt x="77" y="0"/>
                    <a:pt x="69" y="9"/>
                    <a:pt x="62" y="9"/>
                  </a:cubicBezTo>
                  <a:cubicBezTo>
                    <a:pt x="61" y="9"/>
                    <a:pt x="61" y="9"/>
                    <a:pt x="61" y="9"/>
                  </a:cubicBezTo>
                  <a:cubicBezTo>
                    <a:pt x="59" y="9"/>
                    <a:pt x="57" y="9"/>
                    <a:pt x="56" y="9"/>
                  </a:cubicBezTo>
                  <a:cubicBezTo>
                    <a:pt x="40" y="9"/>
                    <a:pt x="47" y="23"/>
                    <a:pt x="47" y="30"/>
                  </a:cubicBezTo>
                  <a:cubicBezTo>
                    <a:pt x="47" y="67"/>
                    <a:pt x="42" y="99"/>
                    <a:pt x="17" y="130"/>
                  </a:cubicBezTo>
                  <a:cubicBezTo>
                    <a:pt x="6" y="142"/>
                    <a:pt x="5" y="161"/>
                    <a:pt x="0" y="179"/>
                  </a:cubicBezTo>
                  <a:cubicBezTo>
                    <a:pt x="0" y="181"/>
                    <a:pt x="19" y="189"/>
                    <a:pt x="19" y="189"/>
                  </a:cubicBezTo>
                  <a:cubicBezTo>
                    <a:pt x="33" y="174"/>
                    <a:pt x="46" y="159"/>
                    <a:pt x="56" y="143"/>
                  </a:cubicBezTo>
                  <a:cubicBezTo>
                    <a:pt x="62" y="136"/>
                    <a:pt x="61" y="126"/>
                    <a:pt x="67" y="120"/>
                  </a:cubicBezTo>
                  <a:cubicBezTo>
                    <a:pt x="71" y="116"/>
                    <a:pt x="81" y="114"/>
                    <a:pt x="93" y="114"/>
                  </a:cubicBezTo>
                  <a:cubicBezTo>
                    <a:pt x="120" y="114"/>
                    <a:pt x="157" y="124"/>
                    <a:pt x="165" y="136"/>
                  </a:cubicBezTo>
                  <a:cubicBezTo>
                    <a:pt x="168" y="142"/>
                    <a:pt x="170" y="154"/>
                    <a:pt x="168" y="154"/>
                  </a:cubicBezTo>
                  <a:cubicBezTo>
                    <a:pt x="147" y="165"/>
                    <a:pt x="165" y="174"/>
                    <a:pt x="170" y="184"/>
                  </a:cubicBezTo>
                  <a:lnTo>
                    <a:pt x="189" y="230"/>
                  </a:lnTo>
                  <a:lnTo>
                    <a:pt x="197" y="229"/>
                  </a:lnTo>
                  <a:cubicBezTo>
                    <a:pt x="197" y="209"/>
                    <a:pt x="206" y="183"/>
                    <a:pt x="196" y="171"/>
                  </a:cubicBezTo>
                  <a:cubicBezTo>
                    <a:pt x="177" y="149"/>
                    <a:pt x="203" y="136"/>
                    <a:pt x="197" y="118"/>
                  </a:cubicBezTo>
                  <a:cubicBezTo>
                    <a:pt x="190" y="95"/>
                    <a:pt x="202" y="81"/>
                    <a:pt x="225" y="68"/>
                  </a:cubicBezTo>
                  <a:cubicBezTo>
                    <a:pt x="249" y="55"/>
                    <a:pt x="242" y="18"/>
                    <a:pt x="218" y="8"/>
                  </a:cubicBezTo>
                  <a:cubicBezTo>
                    <a:pt x="217" y="7"/>
                    <a:pt x="215" y="7"/>
                    <a:pt x="213" y="7"/>
                  </a:cubicBezTo>
                  <a:cubicBezTo>
                    <a:pt x="196" y="7"/>
                    <a:pt x="162" y="23"/>
                    <a:pt x="156" y="34"/>
                  </a:cubicBezTo>
                  <a:cubicBezTo>
                    <a:pt x="152" y="43"/>
                    <a:pt x="153" y="61"/>
                    <a:pt x="147" y="62"/>
                  </a:cubicBezTo>
                  <a:cubicBezTo>
                    <a:pt x="144" y="64"/>
                    <a:pt x="141" y="64"/>
                    <a:pt x="139" y="64"/>
                  </a:cubicBezTo>
                  <a:cubicBezTo>
                    <a:pt x="127" y="64"/>
                    <a:pt x="131" y="46"/>
                    <a:pt x="124" y="40"/>
                  </a:cubicBezTo>
                  <a:cubicBezTo>
                    <a:pt x="115" y="30"/>
                    <a:pt x="103" y="21"/>
                    <a:pt x="96" y="11"/>
                  </a:cubicBezTo>
                  <a:cubicBezTo>
                    <a:pt x="92" y="3"/>
                    <a:pt x="88" y="0"/>
                    <a:pt x="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47"/>
            <p:cNvSpPr/>
            <p:nvPr/>
          </p:nvSpPr>
          <p:spPr>
            <a:xfrm>
              <a:off x="2304275" y="4491600"/>
              <a:ext cx="5825" cy="6500"/>
            </a:xfrm>
            <a:custGeom>
              <a:rect b="b" l="l" r="r" t="t"/>
              <a:pathLst>
                <a:path extrusionOk="0" h="260" w="233">
                  <a:moveTo>
                    <a:pt x="188" y="58"/>
                  </a:moveTo>
                  <a:cubicBezTo>
                    <a:pt x="191" y="58"/>
                    <a:pt x="192" y="63"/>
                    <a:pt x="192" y="63"/>
                  </a:cubicBezTo>
                  <a:lnTo>
                    <a:pt x="158" y="86"/>
                  </a:lnTo>
                  <a:cubicBezTo>
                    <a:pt x="159" y="83"/>
                    <a:pt x="162" y="79"/>
                    <a:pt x="165" y="71"/>
                  </a:cubicBezTo>
                  <a:cubicBezTo>
                    <a:pt x="173" y="67"/>
                    <a:pt x="181" y="63"/>
                    <a:pt x="187" y="58"/>
                  </a:cubicBezTo>
                  <a:cubicBezTo>
                    <a:pt x="188" y="58"/>
                    <a:pt x="188" y="58"/>
                    <a:pt x="188" y="58"/>
                  </a:cubicBezTo>
                  <a:close/>
                  <a:moveTo>
                    <a:pt x="159" y="102"/>
                  </a:moveTo>
                  <a:lnTo>
                    <a:pt x="159" y="108"/>
                  </a:lnTo>
                  <a:lnTo>
                    <a:pt x="161" y="108"/>
                  </a:lnTo>
                  <a:cubicBezTo>
                    <a:pt x="158" y="110"/>
                    <a:pt x="153" y="113"/>
                    <a:pt x="153" y="113"/>
                  </a:cubicBezTo>
                  <a:lnTo>
                    <a:pt x="152" y="108"/>
                  </a:lnTo>
                  <a:lnTo>
                    <a:pt x="159" y="102"/>
                  </a:lnTo>
                  <a:close/>
                  <a:moveTo>
                    <a:pt x="220" y="1"/>
                  </a:moveTo>
                  <a:lnTo>
                    <a:pt x="195" y="30"/>
                  </a:lnTo>
                  <a:lnTo>
                    <a:pt x="181" y="42"/>
                  </a:lnTo>
                  <a:cubicBezTo>
                    <a:pt x="181" y="35"/>
                    <a:pt x="179" y="33"/>
                    <a:pt x="177" y="33"/>
                  </a:cubicBezTo>
                  <a:cubicBezTo>
                    <a:pt x="171" y="33"/>
                    <a:pt x="160" y="50"/>
                    <a:pt x="149" y="60"/>
                  </a:cubicBezTo>
                  <a:cubicBezTo>
                    <a:pt x="145" y="66"/>
                    <a:pt x="134" y="69"/>
                    <a:pt x="127" y="73"/>
                  </a:cubicBezTo>
                  <a:lnTo>
                    <a:pt x="83" y="96"/>
                  </a:lnTo>
                  <a:cubicBezTo>
                    <a:pt x="78" y="99"/>
                    <a:pt x="73" y="104"/>
                    <a:pt x="68" y="107"/>
                  </a:cubicBezTo>
                  <a:cubicBezTo>
                    <a:pt x="68" y="110"/>
                    <a:pt x="68" y="114"/>
                    <a:pt x="68" y="114"/>
                  </a:cubicBezTo>
                  <a:cubicBezTo>
                    <a:pt x="70" y="114"/>
                    <a:pt x="72" y="113"/>
                    <a:pt x="73" y="113"/>
                  </a:cubicBezTo>
                  <a:cubicBezTo>
                    <a:pt x="90" y="113"/>
                    <a:pt x="75" y="142"/>
                    <a:pt x="71" y="158"/>
                  </a:cubicBezTo>
                  <a:cubicBezTo>
                    <a:pt x="70" y="163"/>
                    <a:pt x="59" y="173"/>
                    <a:pt x="53" y="182"/>
                  </a:cubicBezTo>
                  <a:lnTo>
                    <a:pt x="36" y="186"/>
                  </a:lnTo>
                  <a:lnTo>
                    <a:pt x="0" y="229"/>
                  </a:lnTo>
                  <a:cubicBezTo>
                    <a:pt x="3" y="228"/>
                    <a:pt x="5" y="228"/>
                    <a:pt x="7" y="228"/>
                  </a:cubicBezTo>
                  <a:cubicBezTo>
                    <a:pt x="15" y="228"/>
                    <a:pt x="15" y="237"/>
                    <a:pt x="8" y="254"/>
                  </a:cubicBezTo>
                  <a:cubicBezTo>
                    <a:pt x="6" y="258"/>
                    <a:pt x="6" y="260"/>
                    <a:pt x="8" y="260"/>
                  </a:cubicBezTo>
                  <a:cubicBezTo>
                    <a:pt x="10" y="260"/>
                    <a:pt x="16" y="255"/>
                    <a:pt x="25" y="245"/>
                  </a:cubicBezTo>
                  <a:cubicBezTo>
                    <a:pt x="46" y="224"/>
                    <a:pt x="65" y="198"/>
                    <a:pt x="86" y="195"/>
                  </a:cubicBezTo>
                  <a:cubicBezTo>
                    <a:pt x="92" y="188"/>
                    <a:pt x="102" y="173"/>
                    <a:pt x="102" y="173"/>
                  </a:cubicBezTo>
                  <a:lnTo>
                    <a:pt x="102" y="173"/>
                  </a:lnTo>
                  <a:cubicBezTo>
                    <a:pt x="94" y="176"/>
                    <a:pt x="82" y="182"/>
                    <a:pt x="76" y="182"/>
                  </a:cubicBezTo>
                  <a:cubicBezTo>
                    <a:pt x="75" y="182"/>
                    <a:pt x="75" y="182"/>
                    <a:pt x="74" y="182"/>
                  </a:cubicBezTo>
                  <a:cubicBezTo>
                    <a:pt x="70" y="182"/>
                    <a:pt x="75" y="172"/>
                    <a:pt x="77" y="166"/>
                  </a:cubicBezTo>
                  <a:cubicBezTo>
                    <a:pt x="91" y="160"/>
                    <a:pt x="112" y="130"/>
                    <a:pt x="125" y="130"/>
                  </a:cubicBezTo>
                  <a:cubicBezTo>
                    <a:pt x="126" y="130"/>
                    <a:pt x="126" y="130"/>
                    <a:pt x="127" y="130"/>
                  </a:cubicBezTo>
                  <a:cubicBezTo>
                    <a:pt x="128" y="131"/>
                    <a:pt x="129" y="131"/>
                    <a:pt x="131" y="131"/>
                  </a:cubicBezTo>
                  <a:cubicBezTo>
                    <a:pt x="132" y="131"/>
                    <a:pt x="134" y="130"/>
                    <a:pt x="136" y="130"/>
                  </a:cubicBezTo>
                  <a:cubicBezTo>
                    <a:pt x="142" y="130"/>
                    <a:pt x="147" y="132"/>
                    <a:pt x="140" y="144"/>
                  </a:cubicBezTo>
                  <a:cubicBezTo>
                    <a:pt x="133" y="155"/>
                    <a:pt x="132" y="159"/>
                    <a:pt x="136" y="159"/>
                  </a:cubicBezTo>
                  <a:cubicBezTo>
                    <a:pt x="141" y="159"/>
                    <a:pt x="156" y="149"/>
                    <a:pt x="167" y="144"/>
                  </a:cubicBezTo>
                  <a:cubicBezTo>
                    <a:pt x="183" y="126"/>
                    <a:pt x="215" y="102"/>
                    <a:pt x="199" y="98"/>
                  </a:cubicBezTo>
                  <a:cubicBezTo>
                    <a:pt x="196" y="96"/>
                    <a:pt x="212" y="76"/>
                    <a:pt x="220" y="64"/>
                  </a:cubicBezTo>
                  <a:cubicBezTo>
                    <a:pt x="224" y="58"/>
                    <a:pt x="233" y="46"/>
                    <a:pt x="233" y="46"/>
                  </a:cubicBezTo>
                  <a:lnTo>
                    <a:pt x="233" y="46"/>
                  </a:lnTo>
                  <a:cubicBezTo>
                    <a:pt x="230" y="47"/>
                    <a:pt x="227" y="48"/>
                    <a:pt x="225" y="48"/>
                  </a:cubicBezTo>
                  <a:cubicBezTo>
                    <a:pt x="205" y="48"/>
                    <a:pt x="232" y="10"/>
                    <a:pt x="2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47"/>
            <p:cNvSpPr/>
            <p:nvPr/>
          </p:nvSpPr>
          <p:spPr>
            <a:xfrm>
              <a:off x="2194900" y="4501925"/>
              <a:ext cx="3900" cy="7775"/>
            </a:xfrm>
            <a:custGeom>
              <a:rect b="b" l="l" r="r" t="t"/>
              <a:pathLst>
                <a:path extrusionOk="0" h="311" w="156">
                  <a:moveTo>
                    <a:pt x="113" y="1"/>
                  </a:moveTo>
                  <a:cubicBezTo>
                    <a:pt x="112" y="1"/>
                    <a:pt x="111" y="1"/>
                    <a:pt x="110" y="1"/>
                  </a:cubicBezTo>
                  <a:cubicBezTo>
                    <a:pt x="90" y="10"/>
                    <a:pt x="71" y="23"/>
                    <a:pt x="52" y="34"/>
                  </a:cubicBezTo>
                  <a:cubicBezTo>
                    <a:pt x="57" y="60"/>
                    <a:pt x="47" y="63"/>
                    <a:pt x="34" y="63"/>
                  </a:cubicBezTo>
                  <a:cubicBezTo>
                    <a:pt x="30" y="63"/>
                    <a:pt x="25" y="63"/>
                    <a:pt x="21" y="63"/>
                  </a:cubicBezTo>
                  <a:cubicBezTo>
                    <a:pt x="18" y="63"/>
                    <a:pt x="16" y="63"/>
                    <a:pt x="13" y="63"/>
                  </a:cubicBezTo>
                  <a:cubicBezTo>
                    <a:pt x="7" y="65"/>
                    <a:pt x="0" y="73"/>
                    <a:pt x="0" y="76"/>
                  </a:cubicBezTo>
                  <a:cubicBezTo>
                    <a:pt x="3" y="90"/>
                    <a:pt x="6" y="107"/>
                    <a:pt x="15" y="110"/>
                  </a:cubicBezTo>
                  <a:cubicBezTo>
                    <a:pt x="32" y="119"/>
                    <a:pt x="47" y="129"/>
                    <a:pt x="41" y="150"/>
                  </a:cubicBezTo>
                  <a:cubicBezTo>
                    <a:pt x="34" y="178"/>
                    <a:pt x="77" y="170"/>
                    <a:pt x="71" y="187"/>
                  </a:cubicBezTo>
                  <a:cubicBezTo>
                    <a:pt x="62" y="207"/>
                    <a:pt x="85" y="220"/>
                    <a:pt x="79" y="235"/>
                  </a:cubicBezTo>
                  <a:cubicBezTo>
                    <a:pt x="71" y="263"/>
                    <a:pt x="103" y="259"/>
                    <a:pt x="109" y="273"/>
                  </a:cubicBezTo>
                  <a:cubicBezTo>
                    <a:pt x="110" y="279"/>
                    <a:pt x="106" y="287"/>
                    <a:pt x="107" y="291"/>
                  </a:cubicBezTo>
                  <a:cubicBezTo>
                    <a:pt x="110" y="298"/>
                    <a:pt x="118" y="304"/>
                    <a:pt x="124" y="310"/>
                  </a:cubicBezTo>
                  <a:cubicBezTo>
                    <a:pt x="131" y="301"/>
                    <a:pt x="156" y="303"/>
                    <a:pt x="144" y="285"/>
                  </a:cubicBezTo>
                  <a:cubicBezTo>
                    <a:pt x="134" y="266"/>
                    <a:pt x="137" y="251"/>
                    <a:pt x="141" y="235"/>
                  </a:cubicBezTo>
                  <a:cubicBezTo>
                    <a:pt x="141" y="232"/>
                    <a:pt x="137" y="226"/>
                    <a:pt x="137" y="226"/>
                  </a:cubicBezTo>
                  <a:cubicBezTo>
                    <a:pt x="132" y="226"/>
                    <a:pt x="127" y="228"/>
                    <a:pt x="125" y="231"/>
                  </a:cubicBezTo>
                  <a:cubicBezTo>
                    <a:pt x="120" y="238"/>
                    <a:pt x="117" y="249"/>
                    <a:pt x="112" y="249"/>
                  </a:cubicBezTo>
                  <a:cubicBezTo>
                    <a:pt x="109" y="249"/>
                    <a:pt x="105" y="245"/>
                    <a:pt x="100" y="234"/>
                  </a:cubicBezTo>
                  <a:cubicBezTo>
                    <a:pt x="96" y="222"/>
                    <a:pt x="97" y="207"/>
                    <a:pt x="90" y="197"/>
                  </a:cubicBezTo>
                  <a:cubicBezTo>
                    <a:pt x="68" y="165"/>
                    <a:pt x="100" y="123"/>
                    <a:pt x="69" y="90"/>
                  </a:cubicBezTo>
                  <a:lnTo>
                    <a:pt x="69" y="88"/>
                  </a:lnTo>
                  <a:lnTo>
                    <a:pt x="79" y="95"/>
                  </a:lnTo>
                  <a:cubicBezTo>
                    <a:pt x="95" y="104"/>
                    <a:pt x="105" y="109"/>
                    <a:pt x="113" y="109"/>
                  </a:cubicBezTo>
                  <a:cubicBezTo>
                    <a:pt x="124" y="109"/>
                    <a:pt x="128" y="98"/>
                    <a:pt x="129" y="73"/>
                  </a:cubicBezTo>
                  <a:cubicBezTo>
                    <a:pt x="131" y="66"/>
                    <a:pt x="132" y="59"/>
                    <a:pt x="132" y="51"/>
                  </a:cubicBezTo>
                  <a:cubicBezTo>
                    <a:pt x="138" y="31"/>
                    <a:pt x="126" y="1"/>
                    <a:pt x="11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47"/>
            <p:cNvSpPr/>
            <p:nvPr/>
          </p:nvSpPr>
          <p:spPr>
            <a:xfrm>
              <a:off x="2183475" y="4564200"/>
              <a:ext cx="4050" cy="4975"/>
            </a:xfrm>
            <a:custGeom>
              <a:rect b="b" l="l" r="r" t="t"/>
              <a:pathLst>
                <a:path extrusionOk="0" h="199" w="162">
                  <a:moveTo>
                    <a:pt x="26" y="86"/>
                  </a:moveTo>
                  <a:cubicBezTo>
                    <a:pt x="26" y="89"/>
                    <a:pt x="26" y="92"/>
                    <a:pt x="28" y="93"/>
                  </a:cubicBezTo>
                  <a:lnTo>
                    <a:pt x="28" y="93"/>
                  </a:lnTo>
                  <a:cubicBezTo>
                    <a:pt x="27" y="91"/>
                    <a:pt x="26" y="88"/>
                    <a:pt x="26" y="86"/>
                  </a:cubicBezTo>
                  <a:close/>
                  <a:moveTo>
                    <a:pt x="71" y="1"/>
                  </a:moveTo>
                  <a:cubicBezTo>
                    <a:pt x="56" y="1"/>
                    <a:pt x="41" y="9"/>
                    <a:pt x="33" y="25"/>
                  </a:cubicBezTo>
                  <a:cubicBezTo>
                    <a:pt x="26" y="42"/>
                    <a:pt x="20" y="60"/>
                    <a:pt x="26" y="86"/>
                  </a:cubicBezTo>
                  <a:lnTo>
                    <a:pt x="26" y="86"/>
                  </a:lnTo>
                  <a:cubicBezTo>
                    <a:pt x="26" y="85"/>
                    <a:pt x="26" y="84"/>
                    <a:pt x="26" y="83"/>
                  </a:cubicBezTo>
                  <a:cubicBezTo>
                    <a:pt x="27" y="66"/>
                    <a:pt x="41" y="48"/>
                    <a:pt x="49" y="32"/>
                  </a:cubicBezTo>
                  <a:cubicBezTo>
                    <a:pt x="49" y="29"/>
                    <a:pt x="57" y="29"/>
                    <a:pt x="61" y="29"/>
                  </a:cubicBezTo>
                  <a:cubicBezTo>
                    <a:pt x="64" y="30"/>
                    <a:pt x="70" y="33"/>
                    <a:pt x="70" y="36"/>
                  </a:cubicBezTo>
                  <a:cubicBezTo>
                    <a:pt x="70" y="53"/>
                    <a:pt x="63" y="76"/>
                    <a:pt x="70" y="81"/>
                  </a:cubicBezTo>
                  <a:cubicBezTo>
                    <a:pt x="83" y="89"/>
                    <a:pt x="89" y="98"/>
                    <a:pt x="92" y="113"/>
                  </a:cubicBezTo>
                  <a:cubicBezTo>
                    <a:pt x="94" y="119"/>
                    <a:pt x="97" y="125"/>
                    <a:pt x="99" y="131"/>
                  </a:cubicBezTo>
                  <a:lnTo>
                    <a:pt x="92" y="131"/>
                  </a:lnTo>
                  <a:cubicBezTo>
                    <a:pt x="90" y="132"/>
                    <a:pt x="87" y="135"/>
                    <a:pt x="81" y="135"/>
                  </a:cubicBezTo>
                  <a:cubicBezTo>
                    <a:pt x="77" y="135"/>
                    <a:pt x="70" y="133"/>
                    <a:pt x="60" y="129"/>
                  </a:cubicBezTo>
                  <a:lnTo>
                    <a:pt x="60" y="129"/>
                  </a:lnTo>
                  <a:cubicBezTo>
                    <a:pt x="61" y="127"/>
                    <a:pt x="60" y="125"/>
                    <a:pt x="60" y="122"/>
                  </a:cubicBezTo>
                  <a:cubicBezTo>
                    <a:pt x="58" y="114"/>
                    <a:pt x="58" y="103"/>
                    <a:pt x="54" y="98"/>
                  </a:cubicBezTo>
                  <a:cubicBezTo>
                    <a:pt x="52" y="97"/>
                    <a:pt x="49" y="96"/>
                    <a:pt x="45" y="96"/>
                  </a:cubicBezTo>
                  <a:cubicBezTo>
                    <a:pt x="43" y="96"/>
                    <a:pt x="41" y="96"/>
                    <a:pt x="39" y="96"/>
                  </a:cubicBezTo>
                  <a:cubicBezTo>
                    <a:pt x="34" y="96"/>
                    <a:pt x="30" y="96"/>
                    <a:pt x="28" y="93"/>
                  </a:cubicBezTo>
                  <a:lnTo>
                    <a:pt x="28" y="93"/>
                  </a:lnTo>
                  <a:cubicBezTo>
                    <a:pt x="30" y="101"/>
                    <a:pt x="33" y="109"/>
                    <a:pt x="38" y="117"/>
                  </a:cubicBezTo>
                  <a:cubicBezTo>
                    <a:pt x="1" y="151"/>
                    <a:pt x="1" y="151"/>
                    <a:pt x="41" y="173"/>
                  </a:cubicBezTo>
                  <a:cubicBezTo>
                    <a:pt x="42" y="174"/>
                    <a:pt x="44" y="175"/>
                    <a:pt x="46" y="175"/>
                  </a:cubicBezTo>
                  <a:cubicBezTo>
                    <a:pt x="50" y="175"/>
                    <a:pt x="55" y="173"/>
                    <a:pt x="59" y="173"/>
                  </a:cubicBezTo>
                  <a:cubicBezTo>
                    <a:pt x="61" y="173"/>
                    <a:pt x="63" y="174"/>
                    <a:pt x="64" y="175"/>
                  </a:cubicBezTo>
                  <a:cubicBezTo>
                    <a:pt x="73" y="179"/>
                    <a:pt x="77" y="192"/>
                    <a:pt x="86" y="198"/>
                  </a:cubicBezTo>
                  <a:cubicBezTo>
                    <a:pt x="87" y="198"/>
                    <a:pt x="87" y="198"/>
                    <a:pt x="87" y="198"/>
                  </a:cubicBezTo>
                  <a:cubicBezTo>
                    <a:pt x="91" y="198"/>
                    <a:pt x="103" y="192"/>
                    <a:pt x="105" y="188"/>
                  </a:cubicBezTo>
                  <a:cubicBezTo>
                    <a:pt x="108" y="181"/>
                    <a:pt x="108" y="167"/>
                    <a:pt x="104" y="163"/>
                  </a:cubicBezTo>
                  <a:cubicBezTo>
                    <a:pt x="84" y="138"/>
                    <a:pt x="106" y="122"/>
                    <a:pt x="120" y="122"/>
                  </a:cubicBezTo>
                  <a:cubicBezTo>
                    <a:pt x="120" y="122"/>
                    <a:pt x="121" y="122"/>
                    <a:pt x="122" y="122"/>
                  </a:cubicBezTo>
                  <a:cubicBezTo>
                    <a:pt x="122" y="122"/>
                    <a:pt x="123" y="122"/>
                    <a:pt x="124" y="122"/>
                  </a:cubicBezTo>
                  <a:cubicBezTo>
                    <a:pt x="146" y="122"/>
                    <a:pt x="141" y="99"/>
                    <a:pt x="151" y="92"/>
                  </a:cubicBezTo>
                  <a:cubicBezTo>
                    <a:pt x="161" y="85"/>
                    <a:pt x="150" y="41"/>
                    <a:pt x="139" y="38"/>
                  </a:cubicBezTo>
                  <a:cubicBezTo>
                    <a:pt x="139" y="38"/>
                    <a:pt x="138" y="38"/>
                    <a:pt x="138" y="38"/>
                  </a:cubicBezTo>
                  <a:cubicBezTo>
                    <a:pt x="131" y="38"/>
                    <a:pt x="121" y="44"/>
                    <a:pt x="116" y="44"/>
                  </a:cubicBezTo>
                  <a:cubicBezTo>
                    <a:pt x="115" y="44"/>
                    <a:pt x="115" y="44"/>
                    <a:pt x="114" y="44"/>
                  </a:cubicBezTo>
                  <a:cubicBezTo>
                    <a:pt x="107" y="38"/>
                    <a:pt x="108" y="23"/>
                    <a:pt x="102" y="16"/>
                  </a:cubicBezTo>
                  <a:cubicBezTo>
                    <a:pt x="94" y="6"/>
                    <a:pt x="82" y="1"/>
                    <a:pt x="7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47"/>
            <p:cNvSpPr/>
            <p:nvPr/>
          </p:nvSpPr>
          <p:spPr>
            <a:xfrm>
              <a:off x="2258950" y="4498225"/>
              <a:ext cx="5075" cy="5650"/>
            </a:xfrm>
            <a:custGeom>
              <a:rect b="b" l="l" r="r" t="t"/>
              <a:pathLst>
                <a:path extrusionOk="0" h="226" w="203">
                  <a:moveTo>
                    <a:pt x="16" y="1"/>
                  </a:moveTo>
                  <a:lnTo>
                    <a:pt x="16" y="1"/>
                  </a:lnTo>
                  <a:cubicBezTo>
                    <a:pt x="30" y="39"/>
                    <a:pt x="24" y="68"/>
                    <a:pt x="45" y="93"/>
                  </a:cubicBezTo>
                  <a:cubicBezTo>
                    <a:pt x="54" y="102"/>
                    <a:pt x="64" y="123"/>
                    <a:pt x="45" y="130"/>
                  </a:cubicBezTo>
                  <a:cubicBezTo>
                    <a:pt x="43" y="131"/>
                    <a:pt x="40" y="132"/>
                    <a:pt x="39" y="132"/>
                  </a:cubicBezTo>
                  <a:cubicBezTo>
                    <a:pt x="27" y="132"/>
                    <a:pt x="31" y="113"/>
                    <a:pt x="26" y="104"/>
                  </a:cubicBezTo>
                  <a:cubicBezTo>
                    <a:pt x="24" y="101"/>
                    <a:pt x="21" y="96"/>
                    <a:pt x="19" y="95"/>
                  </a:cubicBezTo>
                  <a:cubicBezTo>
                    <a:pt x="17" y="94"/>
                    <a:pt x="15" y="94"/>
                    <a:pt x="13" y="94"/>
                  </a:cubicBezTo>
                  <a:cubicBezTo>
                    <a:pt x="11" y="94"/>
                    <a:pt x="9" y="95"/>
                    <a:pt x="7" y="96"/>
                  </a:cubicBezTo>
                  <a:cubicBezTo>
                    <a:pt x="4" y="98"/>
                    <a:pt x="1" y="105"/>
                    <a:pt x="2" y="107"/>
                  </a:cubicBezTo>
                  <a:cubicBezTo>
                    <a:pt x="8" y="118"/>
                    <a:pt x="13" y="132"/>
                    <a:pt x="21" y="139"/>
                  </a:cubicBezTo>
                  <a:cubicBezTo>
                    <a:pt x="27" y="145"/>
                    <a:pt x="39" y="143"/>
                    <a:pt x="48" y="145"/>
                  </a:cubicBezTo>
                  <a:cubicBezTo>
                    <a:pt x="66" y="146"/>
                    <a:pt x="80" y="148"/>
                    <a:pt x="99" y="149"/>
                  </a:cubicBezTo>
                  <a:cubicBezTo>
                    <a:pt x="104" y="149"/>
                    <a:pt x="108" y="155"/>
                    <a:pt x="111" y="160"/>
                  </a:cubicBezTo>
                  <a:lnTo>
                    <a:pt x="136" y="226"/>
                  </a:lnTo>
                  <a:cubicBezTo>
                    <a:pt x="139" y="224"/>
                    <a:pt x="145" y="220"/>
                    <a:pt x="145" y="220"/>
                  </a:cubicBezTo>
                  <a:cubicBezTo>
                    <a:pt x="144" y="207"/>
                    <a:pt x="138" y="192"/>
                    <a:pt x="141" y="180"/>
                  </a:cubicBezTo>
                  <a:cubicBezTo>
                    <a:pt x="142" y="171"/>
                    <a:pt x="157" y="164"/>
                    <a:pt x="158" y="155"/>
                  </a:cubicBezTo>
                  <a:cubicBezTo>
                    <a:pt x="160" y="141"/>
                    <a:pt x="153" y="140"/>
                    <a:pt x="146" y="140"/>
                  </a:cubicBezTo>
                  <a:cubicBezTo>
                    <a:pt x="145" y="140"/>
                    <a:pt x="144" y="140"/>
                    <a:pt x="144" y="140"/>
                  </a:cubicBezTo>
                  <a:cubicBezTo>
                    <a:pt x="140" y="140"/>
                    <a:pt x="136" y="140"/>
                    <a:pt x="133" y="137"/>
                  </a:cubicBezTo>
                  <a:lnTo>
                    <a:pt x="133" y="133"/>
                  </a:lnTo>
                  <a:cubicBezTo>
                    <a:pt x="141" y="126"/>
                    <a:pt x="147" y="120"/>
                    <a:pt x="155" y="115"/>
                  </a:cubicBezTo>
                  <a:cubicBezTo>
                    <a:pt x="155" y="115"/>
                    <a:pt x="163" y="123"/>
                    <a:pt x="167" y="126"/>
                  </a:cubicBezTo>
                  <a:cubicBezTo>
                    <a:pt x="171" y="130"/>
                    <a:pt x="176" y="133"/>
                    <a:pt x="180" y="133"/>
                  </a:cubicBezTo>
                  <a:cubicBezTo>
                    <a:pt x="181" y="133"/>
                    <a:pt x="181" y="133"/>
                    <a:pt x="182" y="133"/>
                  </a:cubicBezTo>
                  <a:cubicBezTo>
                    <a:pt x="202" y="121"/>
                    <a:pt x="179" y="120"/>
                    <a:pt x="177" y="114"/>
                  </a:cubicBezTo>
                  <a:cubicBezTo>
                    <a:pt x="177" y="110"/>
                    <a:pt x="180" y="105"/>
                    <a:pt x="183" y="102"/>
                  </a:cubicBezTo>
                  <a:cubicBezTo>
                    <a:pt x="200" y="86"/>
                    <a:pt x="194" y="67"/>
                    <a:pt x="189" y="46"/>
                  </a:cubicBezTo>
                  <a:lnTo>
                    <a:pt x="189" y="46"/>
                  </a:lnTo>
                  <a:cubicBezTo>
                    <a:pt x="184" y="56"/>
                    <a:pt x="179" y="59"/>
                    <a:pt x="174" y="59"/>
                  </a:cubicBezTo>
                  <a:cubicBezTo>
                    <a:pt x="165" y="59"/>
                    <a:pt x="156" y="50"/>
                    <a:pt x="145" y="42"/>
                  </a:cubicBezTo>
                  <a:cubicBezTo>
                    <a:pt x="135" y="60"/>
                    <a:pt x="124" y="79"/>
                    <a:pt x="113" y="98"/>
                  </a:cubicBezTo>
                  <a:cubicBezTo>
                    <a:pt x="108" y="107"/>
                    <a:pt x="127" y="124"/>
                    <a:pt x="110" y="129"/>
                  </a:cubicBezTo>
                  <a:cubicBezTo>
                    <a:pt x="108" y="129"/>
                    <a:pt x="106" y="130"/>
                    <a:pt x="104" y="130"/>
                  </a:cubicBezTo>
                  <a:cubicBezTo>
                    <a:pt x="97" y="130"/>
                    <a:pt x="88" y="126"/>
                    <a:pt x="83" y="120"/>
                  </a:cubicBezTo>
                  <a:cubicBezTo>
                    <a:pt x="77" y="114"/>
                    <a:pt x="77" y="101"/>
                    <a:pt x="73" y="90"/>
                  </a:cubicBezTo>
                  <a:cubicBezTo>
                    <a:pt x="73" y="87"/>
                    <a:pt x="73" y="83"/>
                    <a:pt x="73" y="83"/>
                  </a:cubicBezTo>
                  <a:cubicBezTo>
                    <a:pt x="57" y="79"/>
                    <a:pt x="35" y="73"/>
                    <a:pt x="45" y="51"/>
                  </a:cubicBezTo>
                  <a:cubicBezTo>
                    <a:pt x="60" y="21"/>
                    <a:pt x="39" y="20"/>
                    <a:pt x="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47"/>
            <p:cNvSpPr/>
            <p:nvPr/>
          </p:nvSpPr>
          <p:spPr>
            <a:xfrm>
              <a:off x="2196975" y="4513025"/>
              <a:ext cx="4750" cy="5750"/>
            </a:xfrm>
            <a:custGeom>
              <a:rect b="b" l="l" r="r" t="t"/>
              <a:pathLst>
                <a:path extrusionOk="0" h="230" w="190">
                  <a:moveTo>
                    <a:pt x="30" y="0"/>
                  </a:moveTo>
                  <a:lnTo>
                    <a:pt x="30" y="0"/>
                  </a:lnTo>
                  <a:cubicBezTo>
                    <a:pt x="32" y="6"/>
                    <a:pt x="32" y="13"/>
                    <a:pt x="35" y="18"/>
                  </a:cubicBezTo>
                  <a:lnTo>
                    <a:pt x="60" y="59"/>
                  </a:lnTo>
                  <a:cubicBezTo>
                    <a:pt x="63" y="65"/>
                    <a:pt x="66" y="74"/>
                    <a:pt x="63" y="77"/>
                  </a:cubicBezTo>
                  <a:cubicBezTo>
                    <a:pt x="61" y="81"/>
                    <a:pt x="52" y="82"/>
                    <a:pt x="46" y="82"/>
                  </a:cubicBezTo>
                  <a:cubicBezTo>
                    <a:pt x="40" y="81"/>
                    <a:pt x="31" y="76"/>
                    <a:pt x="25" y="76"/>
                  </a:cubicBezTo>
                  <a:cubicBezTo>
                    <a:pt x="24" y="76"/>
                    <a:pt x="24" y="76"/>
                    <a:pt x="23" y="77"/>
                  </a:cubicBezTo>
                  <a:cubicBezTo>
                    <a:pt x="16" y="80"/>
                    <a:pt x="10" y="90"/>
                    <a:pt x="5" y="99"/>
                  </a:cubicBezTo>
                  <a:cubicBezTo>
                    <a:pt x="1" y="109"/>
                    <a:pt x="4" y="122"/>
                    <a:pt x="19" y="124"/>
                  </a:cubicBezTo>
                  <a:cubicBezTo>
                    <a:pt x="51" y="125"/>
                    <a:pt x="49" y="146"/>
                    <a:pt x="41" y="166"/>
                  </a:cubicBezTo>
                  <a:cubicBezTo>
                    <a:pt x="32" y="190"/>
                    <a:pt x="52" y="194"/>
                    <a:pt x="60" y="197"/>
                  </a:cubicBezTo>
                  <a:cubicBezTo>
                    <a:pt x="83" y="202"/>
                    <a:pt x="102" y="229"/>
                    <a:pt x="127" y="229"/>
                  </a:cubicBezTo>
                  <a:cubicBezTo>
                    <a:pt x="133" y="229"/>
                    <a:pt x="140" y="227"/>
                    <a:pt x="148" y="222"/>
                  </a:cubicBezTo>
                  <a:cubicBezTo>
                    <a:pt x="161" y="213"/>
                    <a:pt x="189" y="225"/>
                    <a:pt x="189" y="202"/>
                  </a:cubicBezTo>
                  <a:cubicBezTo>
                    <a:pt x="189" y="180"/>
                    <a:pt x="158" y="188"/>
                    <a:pt x="149" y="177"/>
                  </a:cubicBezTo>
                  <a:cubicBezTo>
                    <a:pt x="143" y="169"/>
                    <a:pt x="139" y="165"/>
                    <a:pt x="136" y="165"/>
                  </a:cubicBezTo>
                  <a:cubicBezTo>
                    <a:pt x="133" y="165"/>
                    <a:pt x="132" y="171"/>
                    <a:pt x="130" y="181"/>
                  </a:cubicBezTo>
                  <a:cubicBezTo>
                    <a:pt x="129" y="191"/>
                    <a:pt x="122" y="200"/>
                    <a:pt x="117" y="209"/>
                  </a:cubicBezTo>
                  <a:lnTo>
                    <a:pt x="96" y="185"/>
                  </a:lnTo>
                  <a:lnTo>
                    <a:pt x="77" y="156"/>
                  </a:lnTo>
                  <a:cubicBezTo>
                    <a:pt x="64" y="140"/>
                    <a:pt x="60" y="130"/>
                    <a:pt x="80" y="115"/>
                  </a:cubicBezTo>
                  <a:cubicBezTo>
                    <a:pt x="108" y="96"/>
                    <a:pt x="110" y="65"/>
                    <a:pt x="86" y="30"/>
                  </a:cubicBezTo>
                  <a:lnTo>
                    <a:pt x="86" y="30"/>
                  </a:lnTo>
                  <a:lnTo>
                    <a:pt x="86" y="31"/>
                  </a:lnTo>
                  <a:cubicBezTo>
                    <a:pt x="83" y="30"/>
                    <a:pt x="76" y="28"/>
                    <a:pt x="66" y="25"/>
                  </a:cubicBezTo>
                  <a:cubicBezTo>
                    <a:pt x="60" y="24"/>
                    <a:pt x="52" y="18"/>
                    <a:pt x="46" y="13"/>
                  </a:cubicBezTo>
                  <a:lnTo>
                    <a:pt x="3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47"/>
            <p:cNvSpPr/>
            <p:nvPr/>
          </p:nvSpPr>
          <p:spPr>
            <a:xfrm>
              <a:off x="2302100" y="4493025"/>
              <a:ext cx="3650" cy="5750"/>
            </a:xfrm>
            <a:custGeom>
              <a:rect b="b" l="l" r="r" t="t"/>
              <a:pathLst>
                <a:path extrusionOk="0" h="230" w="146">
                  <a:moveTo>
                    <a:pt x="130" y="1"/>
                  </a:moveTo>
                  <a:cubicBezTo>
                    <a:pt x="129" y="1"/>
                    <a:pt x="128" y="1"/>
                    <a:pt x="127" y="1"/>
                  </a:cubicBezTo>
                  <a:cubicBezTo>
                    <a:pt x="123" y="4"/>
                    <a:pt x="114" y="10"/>
                    <a:pt x="112" y="14"/>
                  </a:cubicBezTo>
                  <a:cubicBezTo>
                    <a:pt x="105" y="25"/>
                    <a:pt x="96" y="41"/>
                    <a:pt x="99" y="42"/>
                  </a:cubicBezTo>
                  <a:cubicBezTo>
                    <a:pt x="117" y="51"/>
                    <a:pt x="89" y="81"/>
                    <a:pt x="71" y="107"/>
                  </a:cubicBezTo>
                  <a:cubicBezTo>
                    <a:pt x="63" y="120"/>
                    <a:pt x="58" y="125"/>
                    <a:pt x="56" y="125"/>
                  </a:cubicBezTo>
                  <a:cubicBezTo>
                    <a:pt x="54" y="125"/>
                    <a:pt x="54" y="122"/>
                    <a:pt x="54" y="117"/>
                  </a:cubicBezTo>
                  <a:cubicBezTo>
                    <a:pt x="53" y="114"/>
                    <a:pt x="51" y="112"/>
                    <a:pt x="49" y="112"/>
                  </a:cubicBezTo>
                  <a:cubicBezTo>
                    <a:pt x="42" y="112"/>
                    <a:pt x="30" y="121"/>
                    <a:pt x="18" y="134"/>
                  </a:cubicBezTo>
                  <a:cubicBezTo>
                    <a:pt x="12" y="140"/>
                    <a:pt x="9" y="151"/>
                    <a:pt x="5" y="162"/>
                  </a:cubicBezTo>
                  <a:cubicBezTo>
                    <a:pt x="0" y="171"/>
                    <a:pt x="1" y="173"/>
                    <a:pt x="4" y="173"/>
                  </a:cubicBezTo>
                  <a:cubicBezTo>
                    <a:pt x="6" y="173"/>
                    <a:pt x="8" y="172"/>
                    <a:pt x="10" y="172"/>
                  </a:cubicBezTo>
                  <a:cubicBezTo>
                    <a:pt x="10" y="172"/>
                    <a:pt x="11" y="172"/>
                    <a:pt x="11" y="172"/>
                  </a:cubicBezTo>
                  <a:lnTo>
                    <a:pt x="85" y="116"/>
                  </a:lnTo>
                  <a:lnTo>
                    <a:pt x="85" y="120"/>
                  </a:lnTo>
                  <a:cubicBezTo>
                    <a:pt x="85" y="128"/>
                    <a:pt x="89" y="132"/>
                    <a:pt x="86" y="141"/>
                  </a:cubicBezTo>
                  <a:cubicBezTo>
                    <a:pt x="82" y="151"/>
                    <a:pt x="76" y="166"/>
                    <a:pt x="65" y="181"/>
                  </a:cubicBezTo>
                  <a:cubicBezTo>
                    <a:pt x="57" y="191"/>
                    <a:pt x="40" y="200"/>
                    <a:pt x="29" y="212"/>
                  </a:cubicBezTo>
                  <a:cubicBezTo>
                    <a:pt x="26" y="215"/>
                    <a:pt x="21" y="220"/>
                    <a:pt x="20" y="223"/>
                  </a:cubicBezTo>
                  <a:cubicBezTo>
                    <a:pt x="18" y="226"/>
                    <a:pt x="20" y="229"/>
                    <a:pt x="21" y="229"/>
                  </a:cubicBezTo>
                  <a:cubicBezTo>
                    <a:pt x="32" y="223"/>
                    <a:pt x="42" y="219"/>
                    <a:pt x="57" y="213"/>
                  </a:cubicBezTo>
                  <a:cubicBezTo>
                    <a:pt x="59" y="212"/>
                    <a:pt x="71" y="197"/>
                    <a:pt x="77" y="190"/>
                  </a:cubicBezTo>
                  <a:lnTo>
                    <a:pt x="86" y="172"/>
                  </a:lnTo>
                  <a:lnTo>
                    <a:pt x="87" y="172"/>
                  </a:lnTo>
                  <a:lnTo>
                    <a:pt x="102" y="138"/>
                  </a:lnTo>
                  <a:lnTo>
                    <a:pt x="123" y="129"/>
                  </a:lnTo>
                  <a:cubicBezTo>
                    <a:pt x="141" y="103"/>
                    <a:pt x="145" y="96"/>
                    <a:pt x="137" y="96"/>
                  </a:cubicBezTo>
                  <a:cubicBezTo>
                    <a:pt x="133" y="96"/>
                    <a:pt x="128" y="97"/>
                    <a:pt x="121" y="98"/>
                  </a:cubicBezTo>
                  <a:cubicBezTo>
                    <a:pt x="121" y="98"/>
                    <a:pt x="120" y="99"/>
                    <a:pt x="120" y="99"/>
                  </a:cubicBezTo>
                  <a:cubicBezTo>
                    <a:pt x="115" y="99"/>
                    <a:pt x="111" y="92"/>
                    <a:pt x="115" y="87"/>
                  </a:cubicBezTo>
                  <a:cubicBezTo>
                    <a:pt x="142" y="47"/>
                    <a:pt x="120" y="38"/>
                    <a:pt x="133" y="4"/>
                  </a:cubicBezTo>
                  <a:cubicBezTo>
                    <a:pt x="134" y="2"/>
                    <a:pt x="132" y="1"/>
                    <a:pt x="1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47"/>
            <p:cNvSpPr/>
            <p:nvPr/>
          </p:nvSpPr>
          <p:spPr>
            <a:xfrm>
              <a:off x="2208450" y="4495975"/>
              <a:ext cx="4200" cy="5325"/>
            </a:xfrm>
            <a:custGeom>
              <a:rect b="b" l="l" r="r" t="t"/>
              <a:pathLst>
                <a:path extrusionOk="0" h="213" w="168">
                  <a:moveTo>
                    <a:pt x="92" y="1"/>
                  </a:moveTo>
                  <a:cubicBezTo>
                    <a:pt x="91" y="10"/>
                    <a:pt x="88" y="17"/>
                    <a:pt x="91" y="24"/>
                  </a:cubicBezTo>
                  <a:lnTo>
                    <a:pt x="104" y="55"/>
                  </a:lnTo>
                  <a:cubicBezTo>
                    <a:pt x="107" y="66"/>
                    <a:pt x="122" y="77"/>
                    <a:pt x="107" y="85"/>
                  </a:cubicBezTo>
                  <a:cubicBezTo>
                    <a:pt x="100" y="88"/>
                    <a:pt x="91" y="90"/>
                    <a:pt x="82" y="90"/>
                  </a:cubicBezTo>
                  <a:cubicBezTo>
                    <a:pt x="78" y="90"/>
                    <a:pt x="74" y="89"/>
                    <a:pt x="70" y="88"/>
                  </a:cubicBezTo>
                  <a:cubicBezTo>
                    <a:pt x="55" y="80"/>
                    <a:pt x="42" y="67"/>
                    <a:pt x="30" y="55"/>
                  </a:cubicBezTo>
                  <a:cubicBezTo>
                    <a:pt x="26" y="51"/>
                    <a:pt x="23" y="49"/>
                    <a:pt x="19" y="49"/>
                  </a:cubicBezTo>
                  <a:cubicBezTo>
                    <a:pt x="13" y="49"/>
                    <a:pt x="8" y="55"/>
                    <a:pt x="1" y="57"/>
                  </a:cubicBezTo>
                  <a:lnTo>
                    <a:pt x="13" y="82"/>
                  </a:lnTo>
                  <a:cubicBezTo>
                    <a:pt x="23" y="83"/>
                    <a:pt x="35" y="85"/>
                    <a:pt x="45" y="89"/>
                  </a:cubicBezTo>
                  <a:cubicBezTo>
                    <a:pt x="48" y="91"/>
                    <a:pt x="52" y="102"/>
                    <a:pt x="51" y="105"/>
                  </a:cubicBezTo>
                  <a:cubicBezTo>
                    <a:pt x="41" y="119"/>
                    <a:pt x="13" y="119"/>
                    <a:pt x="19" y="142"/>
                  </a:cubicBezTo>
                  <a:cubicBezTo>
                    <a:pt x="21" y="157"/>
                    <a:pt x="36" y="169"/>
                    <a:pt x="45" y="182"/>
                  </a:cubicBezTo>
                  <a:lnTo>
                    <a:pt x="44" y="188"/>
                  </a:lnTo>
                  <a:cubicBezTo>
                    <a:pt x="38" y="200"/>
                    <a:pt x="42" y="213"/>
                    <a:pt x="55" y="213"/>
                  </a:cubicBezTo>
                  <a:cubicBezTo>
                    <a:pt x="64" y="213"/>
                    <a:pt x="74" y="204"/>
                    <a:pt x="80" y="197"/>
                  </a:cubicBezTo>
                  <a:cubicBezTo>
                    <a:pt x="88" y="186"/>
                    <a:pt x="89" y="173"/>
                    <a:pt x="80" y="160"/>
                  </a:cubicBezTo>
                  <a:cubicBezTo>
                    <a:pt x="79" y="155"/>
                    <a:pt x="88" y="141"/>
                    <a:pt x="88" y="141"/>
                  </a:cubicBezTo>
                  <a:cubicBezTo>
                    <a:pt x="91" y="141"/>
                    <a:pt x="94" y="142"/>
                    <a:pt x="97" y="142"/>
                  </a:cubicBezTo>
                  <a:cubicBezTo>
                    <a:pt x="122" y="142"/>
                    <a:pt x="129" y="119"/>
                    <a:pt x="135" y="98"/>
                  </a:cubicBezTo>
                  <a:cubicBezTo>
                    <a:pt x="139" y="83"/>
                    <a:pt x="167" y="79"/>
                    <a:pt x="148" y="55"/>
                  </a:cubicBezTo>
                  <a:lnTo>
                    <a:pt x="116" y="5"/>
                  </a:lnTo>
                  <a:cubicBezTo>
                    <a:pt x="113" y="1"/>
                    <a:pt x="99" y="2"/>
                    <a:pt x="9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47"/>
            <p:cNvSpPr/>
            <p:nvPr/>
          </p:nvSpPr>
          <p:spPr>
            <a:xfrm>
              <a:off x="2285550" y="4526050"/>
              <a:ext cx="5350" cy="4350"/>
            </a:xfrm>
            <a:custGeom>
              <a:rect b="b" l="l" r="r" t="t"/>
              <a:pathLst>
                <a:path extrusionOk="0" h="174" w="214">
                  <a:moveTo>
                    <a:pt x="42" y="1"/>
                  </a:moveTo>
                  <a:cubicBezTo>
                    <a:pt x="40" y="1"/>
                    <a:pt x="37" y="1"/>
                    <a:pt x="34" y="3"/>
                  </a:cubicBezTo>
                  <a:lnTo>
                    <a:pt x="43" y="21"/>
                  </a:lnTo>
                  <a:cubicBezTo>
                    <a:pt x="50" y="39"/>
                    <a:pt x="49" y="47"/>
                    <a:pt x="38" y="47"/>
                  </a:cubicBezTo>
                  <a:cubicBezTo>
                    <a:pt x="36" y="47"/>
                    <a:pt x="32" y="46"/>
                    <a:pt x="29" y="46"/>
                  </a:cubicBezTo>
                  <a:lnTo>
                    <a:pt x="17" y="41"/>
                  </a:lnTo>
                  <a:cubicBezTo>
                    <a:pt x="13" y="40"/>
                    <a:pt x="8" y="36"/>
                    <a:pt x="5" y="36"/>
                  </a:cubicBezTo>
                  <a:cubicBezTo>
                    <a:pt x="2" y="36"/>
                    <a:pt x="1" y="38"/>
                    <a:pt x="1" y="44"/>
                  </a:cubicBezTo>
                  <a:cubicBezTo>
                    <a:pt x="1" y="50"/>
                    <a:pt x="5" y="56"/>
                    <a:pt x="8" y="62"/>
                  </a:cubicBezTo>
                  <a:cubicBezTo>
                    <a:pt x="10" y="60"/>
                    <a:pt x="12" y="60"/>
                    <a:pt x="14" y="60"/>
                  </a:cubicBezTo>
                  <a:cubicBezTo>
                    <a:pt x="24" y="60"/>
                    <a:pt x="33" y="79"/>
                    <a:pt x="43" y="79"/>
                  </a:cubicBezTo>
                  <a:cubicBezTo>
                    <a:pt x="47" y="79"/>
                    <a:pt x="51" y="77"/>
                    <a:pt x="55" y="71"/>
                  </a:cubicBezTo>
                  <a:cubicBezTo>
                    <a:pt x="57" y="68"/>
                    <a:pt x="59" y="67"/>
                    <a:pt x="61" y="67"/>
                  </a:cubicBezTo>
                  <a:cubicBezTo>
                    <a:pt x="65" y="67"/>
                    <a:pt x="67" y="72"/>
                    <a:pt x="65" y="81"/>
                  </a:cubicBezTo>
                  <a:cubicBezTo>
                    <a:pt x="65" y="90"/>
                    <a:pt x="68" y="98"/>
                    <a:pt x="71" y="106"/>
                  </a:cubicBezTo>
                  <a:cubicBezTo>
                    <a:pt x="75" y="114"/>
                    <a:pt x="79" y="117"/>
                    <a:pt x="81" y="117"/>
                  </a:cubicBezTo>
                  <a:cubicBezTo>
                    <a:pt x="84" y="117"/>
                    <a:pt x="87" y="112"/>
                    <a:pt x="87" y="103"/>
                  </a:cubicBezTo>
                  <a:cubicBezTo>
                    <a:pt x="92" y="104"/>
                    <a:pt x="99" y="109"/>
                    <a:pt x="99" y="109"/>
                  </a:cubicBezTo>
                  <a:lnTo>
                    <a:pt x="102" y="140"/>
                  </a:lnTo>
                  <a:cubicBezTo>
                    <a:pt x="109" y="136"/>
                    <a:pt x="116" y="133"/>
                    <a:pt x="122" y="133"/>
                  </a:cubicBezTo>
                  <a:cubicBezTo>
                    <a:pt x="134" y="133"/>
                    <a:pt x="144" y="141"/>
                    <a:pt x="154" y="157"/>
                  </a:cubicBezTo>
                  <a:cubicBezTo>
                    <a:pt x="158" y="166"/>
                    <a:pt x="173" y="168"/>
                    <a:pt x="183" y="174"/>
                  </a:cubicBezTo>
                  <a:cubicBezTo>
                    <a:pt x="179" y="156"/>
                    <a:pt x="214" y="153"/>
                    <a:pt x="195" y="129"/>
                  </a:cubicBezTo>
                  <a:lnTo>
                    <a:pt x="192" y="124"/>
                  </a:lnTo>
                  <a:cubicBezTo>
                    <a:pt x="184" y="112"/>
                    <a:pt x="205" y="88"/>
                    <a:pt x="180" y="85"/>
                  </a:cubicBezTo>
                  <a:cubicBezTo>
                    <a:pt x="179" y="85"/>
                    <a:pt x="179" y="85"/>
                    <a:pt x="178" y="85"/>
                  </a:cubicBezTo>
                  <a:cubicBezTo>
                    <a:pt x="155" y="85"/>
                    <a:pt x="174" y="109"/>
                    <a:pt x="168" y="119"/>
                  </a:cubicBezTo>
                  <a:cubicBezTo>
                    <a:pt x="167" y="124"/>
                    <a:pt x="168" y="129"/>
                    <a:pt x="165" y="132"/>
                  </a:cubicBezTo>
                  <a:cubicBezTo>
                    <a:pt x="164" y="133"/>
                    <a:pt x="162" y="133"/>
                    <a:pt x="160" y="133"/>
                  </a:cubicBezTo>
                  <a:cubicBezTo>
                    <a:pt x="157" y="133"/>
                    <a:pt x="154" y="133"/>
                    <a:pt x="154" y="131"/>
                  </a:cubicBezTo>
                  <a:cubicBezTo>
                    <a:pt x="148" y="122"/>
                    <a:pt x="144" y="107"/>
                    <a:pt x="133" y="107"/>
                  </a:cubicBezTo>
                  <a:cubicBezTo>
                    <a:pt x="130" y="107"/>
                    <a:pt x="126" y="109"/>
                    <a:pt x="121" y="112"/>
                  </a:cubicBezTo>
                  <a:lnTo>
                    <a:pt x="109" y="100"/>
                  </a:lnTo>
                  <a:cubicBezTo>
                    <a:pt x="112" y="93"/>
                    <a:pt x="118" y="88"/>
                    <a:pt x="124" y="84"/>
                  </a:cubicBezTo>
                  <a:lnTo>
                    <a:pt x="130" y="85"/>
                  </a:lnTo>
                  <a:cubicBezTo>
                    <a:pt x="134" y="87"/>
                    <a:pt x="137" y="88"/>
                    <a:pt x="140" y="88"/>
                  </a:cubicBezTo>
                  <a:cubicBezTo>
                    <a:pt x="153" y="88"/>
                    <a:pt x="150" y="63"/>
                    <a:pt x="164" y="60"/>
                  </a:cubicBezTo>
                  <a:cubicBezTo>
                    <a:pt x="164" y="60"/>
                    <a:pt x="167" y="54"/>
                    <a:pt x="168" y="50"/>
                  </a:cubicBezTo>
                  <a:cubicBezTo>
                    <a:pt x="159" y="46"/>
                    <a:pt x="151" y="43"/>
                    <a:pt x="143" y="43"/>
                  </a:cubicBezTo>
                  <a:cubicBezTo>
                    <a:pt x="138" y="43"/>
                    <a:pt x="133" y="44"/>
                    <a:pt x="127" y="47"/>
                  </a:cubicBezTo>
                  <a:cubicBezTo>
                    <a:pt x="126" y="47"/>
                    <a:pt x="125" y="48"/>
                    <a:pt x="124" y="48"/>
                  </a:cubicBezTo>
                  <a:cubicBezTo>
                    <a:pt x="116" y="48"/>
                    <a:pt x="102" y="36"/>
                    <a:pt x="96" y="36"/>
                  </a:cubicBezTo>
                  <a:cubicBezTo>
                    <a:pt x="95" y="36"/>
                    <a:pt x="94" y="36"/>
                    <a:pt x="93" y="37"/>
                  </a:cubicBezTo>
                  <a:cubicBezTo>
                    <a:pt x="86" y="41"/>
                    <a:pt x="81" y="43"/>
                    <a:pt x="77" y="43"/>
                  </a:cubicBezTo>
                  <a:cubicBezTo>
                    <a:pt x="67" y="43"/>
                    <a:pt x="62" y="33"/>
                    <a:pt x="57" y="19"/>
                  </a:cubicBezTo>
                  <a:cubicBezTo>
                    <a:pt x="53" y="12"/>
                    <a:pt x="50" y="1"/>
                    <a:pt x="4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47"/>
            <p:cNvSpPr/>
            <p:nvPr/>
          </p:nvSpPr>
          <p:spPr>
            <a:xfrm>
              <a:off x="2289875" y="4523550"/>
              <a:ext cx="3000" cy="5425"/>
            </a:xfrm>
            <a:custGeom>
              <a:rect b="b" l="l" r="r" t="t"/>
              <a:pathLst>
                <a:path extrusionOk="0" h="217" w="120">
                  <a:moveTo>
                    <a:pt x="23" y="68"/>
                  </a:moveTo>
                  <a:cubicBezTo>
                    <a:pt x="23" y="68"/>
                    <a:pt x="23" y="69"/>
                    <a:pt x="23" y="70"/>
                  </a:cubicBezTo>
                  <a:lnTo>
                    <a:pt x="23" y="70"/>
                  </a:lnTo>
                  <a:cubicBezTo>
                    <a:pt x="26" y="69"/>
                    <a:pt x="29" y="68"/>
                    <a:pt x="32" y="68"/>
                  </a:cubicBezTo>
                  <a:close/>
                  <a:moveTo>
                    <a:pt x="38" y="0"/>
                  </a:moveTo>
                  <a:cubicBezTo>
                    <a:pt x="36" y="0"/>
                    <a:pt x="33" y="0"/>
                    <a:pt x="31" y="1"/>
                  </a:cubicBezTo>
                  <a:cubicBezTo>
                    <a:pt x="41" y="16"/>
                    <a:pt x="44" y="28"/>
                    <a:pt x="25" y="35"/>
                  </a:cubicBezTo>
                  <a:cubicBezTo>
                    <a:pt x="4" y="43"/>
                    <a:pt x="19" y="56"/>
                    <a:pt x="32" y="68"/>
                  </a:cubicBezTo>
                  <a:cubicBezTo>
                    <a:pt x="39" y="78"/>
                    <a:pt x="39" y="85"/>
                    <a:pt x="37" y="90"/>
                  </a:cubicBezTo>
                  <a:cubicBezTo>
                    <a:pt x="35" y="91"/>
                    <a:pt x="32" y="91"/>
                    <a:pt x="30" y="91"/>
                  </a:cubicBezTo>
                  <a:cubicBezTo>
                    <a:pt x="27" y="91"/>
                    <a:pt x="24" y="91"/>
                    <a:pt x="22" y="91"/>
                  </a:cubicBezTo>
                  <a:cubicBezTo>
                    <a:pt x="22" y="83"/>
                    <a:pt x="22" y="76"/>
                    <a:pt x="23" y="70"/>
                  </a:cubicBezTo>
                  <a:lnTo>
                    <a:pt x="23" y="70"/>
                  </a:lnTo>
                  <a:cubicBezTo>
                    <a:pt x="10" y="72"/>
                    <a:pt x="1" y="74"/>
                    <a:pt x="6" y="88"/>
                  </a:cubicBezTo>
                  <a:cubicBezTo>
                    <a:pt x="14" y="115"/>
                    <a:pt x="39" y="135"/>
                    <a:pt x="32" y="168"/>
                  </a:cubicBezTo>
                  <a:cubicBezTo>
                    <a:pt x="31" y="171"/>
                    <a:pt x="37" y="176"/>
                    <a:pt x="39" y="178"/>
                  </a:cubicBezTo>
                  <a:cubicBezTo>
                    <a:pt x="51" y="179"/>
                    <a:pt x="64" y="176"/>
                    <a:pt x="73" y="182"/>
                  </a:cubicBezTo>
                  <a:cubicBezTo>
                    <a:pt x="79" y="187"/>
                    <a:pt x="79" y="203"/>
                    <a:pt x="82" y="213"/>
                  </a:cubicBezTo>
                  <a:lnTo>
                    <a:pt x="88" y="216"/>
                  </a:lnTo>
                  <a:cubicBezTo>
                    <a:pt x="107" y="216"/>
                    <a:pt x="117" y="204"/>
                    <a:pt x="119" y="185"/>
                  </a:cubicBezTo>
                  <a:cubicBezTo>
                    <a:pt x="120" y="172"/>
                    <a:pt x="116" y="165"/>
                    <a:pt x="107" y="165"/>
                  </a:cubicBezTo>
                  <a:cubicBezTo>
                    <a:pt x="104" y="165"/>
                    <a:pt x="101" y="166"/>
                    <a:pt x="97" y="168"/>
                  </a:cubicBezTo>
                  <a:lnTo>
                    <a:pt x="89" y="160"/>
                  </a:lnTo>
                  <a:cubicBezTo>
                    <a:pt x="106" y="135"/>
                    <a:pt x="76" y="125"/>
                    <a:pt x="72" y="109"/>
                  </a:cubicBezTo>
                  <a:cubicBezTo>
                    <a:pt x="69" y="97"/>
                    <a:pt x="51" y="87"/>
                    <a:pt x="69" y="75"/>
                  </a:cubicBezTo>
                  <a:cubicBezTo>
                    <a:pt x="62" y="59"/>
                    <a:pt x="50" y="47"/>
                    <a:pt x="56" y="26"/>
                  </a:cubicBezTo>
                  <a:cubicBezTo>
                    <a:pt x="57" y="21"/>
                    <a:pt x="54" y="0"/>
                    <a:pt x="3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47"/>
            <p:cNvSpPr/>
            <p:nvPr/>
          </p:nvSpPr>
          <p:spPr>
            <a:xfrm>
              <a:off x="2205475" y="4487825"/>
              <a:ext cx="5175" cy="4500"/>
            </a:xfrm>
            <a:custGeom>
              <a:rect b="b" l="l" r="r" t="t"/>
              <a:pathLst>
                <a:path extrusionOk="0" h="180" w="207">
                  <a:moveTo>
                    <a:pt x="34" y="0"/>
                  </a:moveTo>
                  <a:cubicBezTo>
                    <a:pt x="32" y="0"/>
                    <a:pt x="30" y="0"/>
                    <a:pt x="29" y="0"/>
                  </a:cubicBezTo>
                  <a:cubicBezTo>
                    <a:pt x="12" y="0"/>
                    <a:pt x="7" y="14"/>
                    <a:pt x="4" y="28"/>
                  </a:cubicBezTo>
                  <a:lnTo>
                    <a:pt x="1" y="34"/>
                  </a:lnTo>
                  <a:cubicBezTo>
                    <a:pt x="7" y="34"/>
                    <a:pt x="12" y="33"/>
                    <a:pt x="18" y="33"/>
                  </a:cubicBezTo>
                  <a:cubicBezTo>
                    <a:pt x="21" y="33"/>
                    <a:pt x="23" y="33"/>
                    <a:pt x="26" y="34"/>
                  </a:cubicBezTo>
                  <a:cubicBezTo>
                    <a:pt x="32" y="36"/>
                    <a:pt x="38" y="44"/>
                    <a:pt x="38" y="49"/>
                  </a:cubicBezTo>
                  <a:cubicBezTo>
                    <a:pt x="36" y="58"/>
                    <a:pt x="26" y="68"/>
                    <a:pt x="45" y="72"/>
                  </a:cubicBezTo>
                  <a:cubicBezTo>
                    <a:pt x="63" y="75"/>
                    <a:pt x="79" y="88"/>
                    <a:pt x="98" y="88"/>
                  </a:cubicBezTo>
                  <a:cubicBezTo>
                    <a:pt x="102" y="88"/>
                    <a:pt x="106" y="87"/>
                    <a:pt x="111" y="86"/>
                  </a:cubicBezTo>
                  <a:cubicBezTo>
                    <a:pt x="114" y="86"/>
                    <a:pt x="120" y="94"/>
                    <a:pt x="123" y="99"/>
                  </a:cubicBezTo>
                  <a:cubicBezTo>
                    <a:pt x="124" y="102"/>
                    <a:pt x="121" y="109"/>
                    <a:pt x="118" y="111"/>
                  </a:cubicBezTo>
                  <a:cubicBezTo>
                    <a:pt x="113" y="115"/>
                    <a:pt x="104" y="115"/>
                    <a:pt x="101" y="119"/>
                  </a:cubicBezTo>
                  <a:cubicBezTo>
                    <a:pt x="96" y="125"/>
                    <a:pt x="95" y="139"/>
                    <a:pt x="98" y="142"/>
                  </a:cubicBezTo>
                  <a:cubicBezTo>
                    <a:pt x="107" y="147"/>
                    <a:pt x="120" y="149"/>
                    <a:pt x="129" y="155"/>
                  </a:cubicBezTo>
                  <a:cubicBezTo>
                    <a:pt x="133" y="159"/>
                    <a:pt x="133" y="177"/>
                    <a:pt x="136" y="177"/>
                  </a:cubicBezTo>
                  <a:cubicBezTo>
                    <a:pt x="151" y="180"/>
                    <a:pt x="166" y="180"/>
                    <a:pt x="168" y="180"/>
                  </a:cubicBezTo>
                  <a:cubicBezTo>
                    <a:pt x="185" y="172"/>
                    <a:pt x="188" y="171"/>
                    <a:pt x="193" y="170"/>
                  </a:cubicBezTo>
                  <a:cubicBezTo>
                    <a:pt x="198" y="165"/>
                    <a:pt x="207" y="158"/>
                    <a:pt x="207" y="158"/>
                  </a:cubicBezTo>
                  <a:cubicBezTo>
                    <a:pt x="205" y="150"/>
                    <a:pt x="199" y="142"/>
                    <a:pt x="193" y="139"/>
                  </a:cubicBezTo>
                  <a:cubicBezTo>
                    <a:pt x="171" y="127"/>
                    <a:pt x="171" y="127"/>
                    <a:pt x="149" y="89"/>
                  </a:cubicBezTo>
                  <a:cubicBezTo>
                    <a:pt x="143" y="81"/>
                    <a:pt x="132" y="77"/>
                    <a:pt x="124" y="69"/>
                  </a:cubicBezTo>
                  <a:cubicBezTo>
                    <a:pt x="118" y="65"/>
                    <a:pt x="114" y="59"/>
                    <a:pt x="111" y="53"/>
                  </a:cubicBezTo>
                  <a:cubicBezTo>
                    <a:pt x="108" y="47"/>
                    <a:pt x="107" y="39"/>
                    <a:pt x="105" y="31"/>
                  </a:cubicBezTo>
                  <a:cubicBezTo>
                    <a:pt x="101" y="37"/>
                    <a:pt x="95" y="44"/>
                    <a:pt x="92" y="49"/>
                  </a:cubicBezTo>
                  <a:cubicBezTo>
                    <a:pt x="86" y="53"/>
                    <a:pt x="80" y="61"/>
                    <a:pt x="76" y="61"/>
                  </a:cubicBezTo>
                  <a:cubicBezTo>
                    <a:pt x="76" y="61"/>
                    <a:pt x="76" y="61"/>
                    <a:pt x="76" y="61"/>
                  </a:cubicBezTo>
                  <a:cubicBezTo>
                    <a:pt x="67" y="56"/>
                    <a:pt x="57" y="49"/>
                    <a:pt x="52" y="42"/>
                  </a:cubicBezTo>
                  <a:cubicBezTo>
                    <a:pt x="51" y="34"/>
                    <a:pt x="58" y="25"/>
                    <a:pt x="61" y="16"/>
                  </a:cubicBezTo>
                  <a:cubicBezTo>
                    <a:pt x="63" y="12"/>
                    <a:pt x="63" y="5"/>
                    <a:pt x="63" y="5"/>
                  </a:cubicBezTo>
                  <a:cubicBezTo>
                    <a:pt x="52" y="3"/>
                    <a:pt x="43" y="0"/>
                    <a:pt x="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47"/>
            <p:cNvSpPr/>
            <p:nvPr/>
          </p:nvSpPr>
          <p:spPr>
            <a:xfrm>
              <a:off x="2171250" y="4531550"/>
              <a:ext cx="4350" cy="3375"/>
            </a:xfrm>
            <a:custGeom>
              <a:rect b="b" l="l" r="r" t="t"/>
              <a:pathLst>
                <a:path extrusionOk="0" h="135" w="174">
                  <a:moveTo>
                    <a:pt x="16" y="1"/>
                  </a:moveTo>
                  <a:cubicBezTo>
                    <a:pt x="16" y="1"/>
                    <a:pt x="3" y="5"/>
                    <a:pt x="1" y="9"/>
                  </a:cubicBezTo>
                  <a:cubicBezTo>
                    <a:pt x="0" y="12"/>
                    <a:pt x="4" y="24"/>
                    <a:pt x="6" y="26"/>
                  </a:cubicBezTo>
                  <a:cubicBezTo>
                    <a:pt x="54" y="33"/>
                    <a:pt x="56" y="70"/>
                    <a:pt x="62" y="105"/>
                  </a:cubicBezTo>
                  <a:lnTo>
                    <a:pt x="3" y="105"/>
                  </a:lnTo>
                  <a:cubicBezTo>
                    <a:pt x="12" y="128"/>
                    <a:pt x="26" y="134"/>
                    <a:pt x="41" y="134"/>
                  </a:cubicBezTo>
                  <a:cubicBezTo>
                    <a:pt x="45" y="134"/>
                    <a:pt x="49" y="134"/>
                    <a:pt x="53" y="133"/>
                  </a:cubicBezTo>
                  <a:cubicBezTo>
                    <a:pt x="63" y="132"/>
                    <a:pt x="74" y="129"/>
                    <a:pt x="81" y="124"/>
                  </a:cubicBezTo>
                  <a:cubicBezTo>
                    <a:pt x="103" y="111"/>
                    <a:pt x="129" y="108"/>
                    <a:pt x="153" y="102"/>
                  </a:cubicBezTo>
                  <a:cubicBezTo>
                    <a:pt x="174" y="96"/>
                    <a:pt x="141" y="67"/>
                    <a:pt x="154" y="67"/>
                  </a:cubicBezTo>
                  <a:cubicBezTo>
                    <a:pt x="156" y="67"/>
                    <a:pt x="161" y="69"/>
                    <a:pt x="168" y="71"/>
                  </a:cubicBezTo>
                  <a:cubicBezTo>
                    <a:pt x="166" y="65"/>
                    <a:pt x="165" y="59"/>
                    <a:pt x="162" y="55"/>
                  </a:cubicBezTo>
                  <a:cubicBezTo>
                    <a:pt x="160" y="51"/>
                    <a:pt x="156" y="48"/>
                    <a:pt x="153" y="45"/>
                  </a:cubicBezTo>
                  <a:lnTo>
                    <a:pt x="131" y="32"/>
                  </a:lnTo>
                  <a:cubicBezTo>
                    <a:pt x="128" y="39"/>
                    <a:pt x="124" y="46"/>
                    <a:pt x="124" y="54"/>
                  </a:cubicBezTo>
                  <a:cubicBezTo>
                    <a:pt x="124" y="61"/>
                    <a:pt x="124" y="71"/>
                    <a:pt x="124" y="80"/>
                  </a:cubicBezTo>
                  <a:cubicBezTo>
                    <a:pt x="122" y="83"/>
                    <a:pt x="118" y="87"/>
                    <a:pt x="115" y="87"/>
                  </a:cubicBezTo>
                  <a:cubicBezTo>
                    <a:pt x="109" y="86"/>
                    <a:pt x="99" y="83"/>
                    <a:pt x="99" y="80"/>
                  </a:cubicBezTo>
                  <a:cubicBezTo>
                    <a:pt x="96" y="62"/>
                    <a:pt x="92" y="48"/>
                    <a:pt x="75" y="48"/>
                  </a:cubicBezTo>
                  <a:cubicBezTo>
                    <a:pt x="73" y="48"/>
                    <a:pt x="71" y="49"/>
                    <a:pt x="68" y="49"/>
                  </a:cubicBezTo>
                  <a:cubicBezTo>
                    <a:pt x="65" y="49"/>
                    <a:pt x="57" y="40"/>
                    <a:pt x="57" y="40"/>
                  </a:cubicBezTo>
                  <a:cubicBezTo>
                    <a:pt x="65" y="4"/>
                    <a:pt x="29" y="15"/>
                    <a:pt x="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47"/>
            <p:cNvSpPr/>
            <p:nvPr/>
          </p:nvSpPr>
          <p:spPr>
            <a:xfrm>
              <a:off x="2205700" y="4493575"/>
              <a:ext cx="4525" cy="3100"/>
            </a:xfrm>
            <a:custGeom>
              <a:rect b="b" l="l" r="r" t="t"/>
              <a:pathLst>
                <a:path extrusionOk="0" h="124" w="181">
                  <a:moveTo>
                    <a:pt x="49" y="1"/>
                  </a:moveTo>
                  <a:cubicBezTo>
                    <a:pt x="38" y="1"/>
                    <a:pt x="24" y="6"/>
                    <a:pt x="20" y="15"/>
                  </a:cubicBezTo>
                  <a:cubicBezTo>
                    <a:pt x="12" y="28"/>
                    <a:pt x="1" y="47"/>
                    <a:pt x="30" y="57"/>
                  </a:cubicBezTo>
                  <a:cubicBezTo>
                    <a:pt x="37" y="59"/>
                    <a:pt x="42" y="70"/>
                    <a:pt x="45" y="78"/>
                  </a:cubicBezTo>
                  <a:cubicBezTo>
                    <a:pt x="49" y="91"/>
                    <a:pt x="53" y="95"/>
                    <a:pt x="57" y="95"/>
                  </a:cubicBezTo>
                  <a:cubicBezTo>
                    <a:pt x="63" y="95"/>
                    <a:pt x="69" y="80"/>
                    <a:pt x="76" y="78"/>
                  </a:cubicBezTo>
                  <a:cubicBezTo>
                    <a:pt x="85" y="75"/>
                    <a:pt x="82" y="58"/>
                    <a:pt x="92" y="58"/>
                  </a:cubicBezTo>
                  <a:cubicBezTo>
                    <a:pt x="94" y="58"/>
                    <a:pt x="98" y="59"/>
                    <a:pt x="102" y="62"/>
                  </a:cubicBezTo>
                  <a:cubicBezTo>
                    <a:pt x="118" y="70"/>
                    <a:pt x="124" y="76"/>
                    <a:pt x="117" y="93"/>
                  </a:cubicBezTo>
                  <a:cubicBezTo>
                    <a:pt x="115" y="97"/>
                    <a:pt x="118" y="106"/>
                    <a:pt x="121" y="112"/>
                  </a:cubicBezTo>
                  <a:cubicBezTo>
                    <a:pt x="125" y="120"/>
                    <a:pt x="128" y="123"/>
                    <a:pt x="130" y="123"/>
                  </a:cubicBezTo>
                  <a:cubicBezTo>
                    <a:pt x="134" y="123"/>
                    <a:pt x="137" y="115"/>
                    <a:pt x="143" y="110"/>
                  </a:cubicBezTo>
                  <a:cubicBezTo>
                    <a:pt x="170" y="93"/>
                    <a:pt x="180" y="82"/>
                    <a:pt x="171" y="57"/>
                  </a:cubicBezTo>
                  <a:lnTo>
                    <a:pt x="146" y="3"/>
                  </a:lnTo>
                  <a:lnTo>
                    <a:pt x="134" y="6"/>
                  </a:lnTo>
                  <a:lnTo>
                    <a:pt x="136" y="75"/>
                  </a:lnTo>
                  <a:cubicBezTo>
                    <a:pt x="127" y="31"/>
                    <a:pt x="83" y="41"/>
                    <a:pt x="67" y="9"/>
                  </a:cubicBezTo>
                  <a:cubicBezTo>
                    <a:pt x="64" y="3"/>
                    <a:pt x="57" y="1"/>
                    <a:pt x="4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47"/>
            <p:cNvSpPr/>
            <p:nvPr/>
          </p:nvSpPr>
          <p:spPr>
            <a:xfrm>
              <a:off x="2276550" y="4534100"/>
              <a:ext cx="4125" cy="3050"/>
            </a:xfrm>
            <a:custGeom>
              <a:rect b="b" l="l" r="r" t="t"/>
              <a:pathLst>
                <a:path extrusionOk="0" h="122" w="165">
                  <a:moveTo>
                    <a:pt x="70" y="32"/>
                  </a:moveTo>
                  <a:cubicBezTo>
                    <a:pt x="76" y="32"/>
                    <a:pt x="82" y="36"/>
                    <a:pt x="91" y="38"/>
                  </a:cubicBezTo>
                  <a:cubicBezTo>
                    <a:pt x="85" y="47"/>
                    <a:pt x="83" y="56"/>
                    <a:pt x="80" y="56"/>
                  </a:cubicBezTo>
                  <a:cubicBezTo>
                    <a:pt x="72" y="55"/>
                    <a:pt x="68" y="50"/>
                    <a:pt x="60" y="47"/>
                  </a:cubicBezTo>
                  <a:cubicBezTo>
                    <a:pt x="63" y="41"/>
                    <a:pt x="65" y="32"/>
                    <a:pt x="68" y="32"/>
                  </a:cubicBezTo>
                  <a:cubicBezTo>
                    <a:pt x="69" y="32"/>
                    <a:pt x="69" y="32"/>
                    <a:pt x="70" y="32"/>
                  </a:cubicBezTo>
                  <a:close/>
                  <a:moveTo>
                    <a:pt x="70" y="1"/>
                  </a:moveTo>
                  <a:cubicBezTo>
                    <a:pt x="64" y="1"/>
                    <a:pt x="57" y="3"/>
                    <a:pt x="51" y="3"/>
                  </a:cubicBezTo>
                  <a:cubicBezTo>
                    <a:pt x="49" y="3"/>
                    <a:pt x="47" y="3"/>
                    <a:pt x="44" y="2"/>
                  </a:cubicBezTo>
                  <a:cubicBezTo>
                    <a:pt x="43" y="22"/>
                    <a:pt x="31" y="30"/>
                    <a:pt x="15" y="32"/>
                  </a:cubicBezTo>
                  <a:cubicBezTo>
                    <a:pt x="24" y="62"/>
                    <a:pt x="5" y="83"/>
                    <a:pt x="0" y="109"/>
                  </a:cubicBezTo>
                  <a:cubicBezTo>
                    <a:pt x="0" y="112"/>
                    <a:pt x="3" y="119"/>
                    <a:pt x="7" y="121"/>
                  </a:cubicBezTo>
                  <a:cubicBezTo>
                    <a:pt x="8" y="121"/>
                    <a:pt x="8" y="121"/>
                    <a:pt x="8" y="121"/>
                  </a:cubicBezTo>
                  <a:cubicBezTo>
                    <a:pt x="11" y="121"/>
                    <a:pt x="17" y="117"/>
                    <a:pt x="18" y="115"/>
                  </a:cubicBezTo>
                  <a:cubicBezTo>
                    <a:pt x="21" y="105"/>
                    <a:pt x="22" y="91"/>
                    <a:pt x="28" y="84"/>
                  </a:cubicBezTo>
                  <a:cubicBezTo>
                    <a:pt x="35" y="78"/>
                    <a:pt x="49" y="77"/>
                    <a:pt x="59" y="74"/>
                  </a:cubicBezTo>
                  <a:cubicBezTo>
                    <a:pt x="62" y="85"/>
                    <a:pt x="67" y="88"/>
                    <a:pt x="72" y="88"/>
                  </a:cubicBezTo>
                  <a:cubicBezTo>
                    <a:pt x="77" y="88"/>
                    <a:pt x="83" y="85"/>
                    <a:pt x="88" y="83"/>
                  </a:cubicBezTo>
                  <a:lnTo>
                    <a:pt x="128" y="65"/>
                  </a:lnTo>
                  <a:cubicBezTo>
                    <a:pt x="133" y="66"/>
                    <a:pt x="135" y="68"/>
                    <a:pt x="140" y="68"/>
                  </a:cubicBezTo>
                  <a:cubicBezTo>
                    <a:pt x="146" y="66"/>
                    <a:pt x="165" y="32"/>
                    <a:pt x="161" y="30"/>
                  </a:cubicBezTo>
                  <a:cubicBezTo>
                    <a:pt x="154" y="24"/>
                    <a:pt x="142" y="17"/>
                    <a:pt x="136" y="17"/>
                  </a:cubicBezTo>
                  <a:cubicBezTo>
                    <a:pt x="135" y="17"/>
                    <a:pt x="135" y="17"/>
                    <a:pt x="134" y="18"/>
                  </a:cubicBezTo>
                  <a:cubicBezTo>
                    <a:pt x="127" y="22"/>
                    <a:pt x="119" y="25"/>
                    <a:pt x="112" y="25"/>
                  </a:cubicBezTo>
                  <a:cubicBezTo>
                    <a:pt x="102" y="25"/>
                    <a:pt x="93" y="21"/>
                    <a:pt x="88" y="13"/>
                  </a:cubicBezTo>
                  <a:cubicBezTo>
                    <a:pt x="82" y="3"/>
                    <a:pt x="76" y="1"/>
                    <a:pt x="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47"/>
            <p:cNvSpPr/>
            <p:nvPr/>
          </p:nvSpPr>
          <p:spPr>
            <a:xfrm>
              <a:off x="2184075" y="4518750"/>
              <a:ext cx="2425" cy="4025"/>
            </a:xfrm>
            <a:custGeom>
              <a:rect b="b" l="l" r="r" t="t"/>
              <a:pathLst>
                <a:path extrusionOk="0" h="161" w="97">
                  <a:moveTo>
                    <a:pt x="47" y="1"/>
                  </a:moveTo>
                  <a:cubicBezTo>
                    <a:pt x="45" y="1"/>
                    <a:pt x="44" y="1"/>
                    <a:pt x="43" y="2"/>
                  </a:cubicBezTo>
                  <a:cubicBezTo>
                    <a:pt x="39" y="4"/>
                    <a:pt x="37" y="12"/>
                    <a:pt x="37" y="17"/>
                  </a:cubicBezTo>
                  <a:cubicBezTo>
                    <a:pt x="37" y="46"/>
                    <a:pt x="37" y="46"/>
                    <a:pt x="0" y="55"/>
                  </a:cubicBezTo>
                  <a:cubicBezTo>
                    <a:pt x="6" y="71"/>
                    <a:pt x="18" y="86"/>
                    <a:pt x="20" y="102"/>
                  </a:cubicBezTo>
                  <a:cubicBezTo>
                    <a:pt x="21" y="129"/>
                    <a:pt x="28" y="142"/>
                    <a:pt x="55" y="146"/>
                  </a:cubicBezTo>
                  <a:cubicBezTo>
                    <a:pt x="59" y="146"/>
                    <a:pt x="64" y="157"/>
                    <a:pt x="68" y="161"/>
                  </a:cubicBezTo>
                  <a:cubicBezTo>
                    <a:pt x="77" y="118"/>
                    <a:pt x="83" y="71"/>
                    <a:pt x="96" y="32"/>
                  </a:cubicBezTo>
                  <a:lnTo>
                    <a:pt x="59" y="5"/>
                  </a:lnTo>
                  <a:cubicBezTo>
                    <a:pt x="56" y="3"/>
                    <a:pt x="51" y="1"/>
                    <a:pt x="4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47"/>
            <p:cNvSpPr/>
            <p:nvPr/>
          </p:nvSpPr>
          <p:spPr>
            <a:xfrm>
              <a:off x="2191025" y="4522300"/>
              <a:ext cx="2375" cy="3175"/>
            </a:xfrm>
            <a:custGeom>
              <a:rect b="b" l="l" r="r" t="t"/>
              <a:pathLst>
                <a:path extrusionOk="0" h="127" w="95">
                  <a:moveTo>
                    <a:pt x="50" y="1"/>
                  </a:moveTo>
                  <a:cubicBezTo>
                    <a:pt x="48" y="1"/>
                    <a:pt x="46" y="1"/>
                    <a:pt x="43" y="1"/>
                  </a:cubicBezTo>
                  <a:cubicBezTo>
                    <a:pt x="11" y="7"/>
                    <a:pt x="3" y="25"/>
                    <a:pt x="2" y="59"/>
                  </a:cubicBezTo>
                  <a:cubicBezTo>
                    <a:pt x="1" y="90"/>
                    <a:pt x="45" y="90"/>
                    <a:pt x="37" y="116"/>
                  </a:cubicBezTo>
                  <a:cubicBezTo>
                    <a:pt x="40" y="120"/>
                    <a:pt x="45" y="126"/>
                    <a:pt x="45" y="126"/>
                  </a:cubicBezTo>
                  <a:cubicBezTo>
                    <a:pt x="61" y="125"/>
                    <a:pt x="77" y="126"/>
                    <a:pt x="89" y="119"/>
                  </a:cubicBezTo>
                  <a:cubicBezTo>
                    <a:pt x="95" y="116"/>
                    <a:pt x="93" y="90"/>
                    <a:pt x="87" y="87"/>
                  </a:cubicBezTo>
                  <a:cubicBezTo>
                    <a:pt x="73" y="75"/>
                    <a:pt x="90" y="57"/>
                    <a:pt x="74" y="51"/>
                  </a:cubicBezTo>
                  <a:cubicBezTo>
                    <a:pt x="49" y="41"/>
                    <a:pt x="70" y="28"/>
                    <a:pt x="65" y="16"/>
                  </a:cubicBezTo>
                  <a:cubicBezTo>
                    <a:pt x="62" y="6"/>
                    <a:pt x="59" y="1"/>
                    <a:pt x="5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47"/>
            <p:cNvSpPr/>
            <p:nvPr/>
          </p:nvSpPr>
          <p:spPr>
            <a:xfrm>
              <a:off x="2349075" y="4496425"/>
              <a:ext cx="10125" cy="2825"/>
            </a:xfrm>
            <a:custGeom>
              <a:rect b="b" l="l" r="r" t="t"/>
              <a:pathLst>
                <a:path extrusionOk="0" h="113" w="405">
                  <a:moveTo>
                    <a:pt x="345" y="1"/>
                  </a:moveTo>
                  <a:cubicBezTo>
                    <a:pt x="317" y="5"/>
                    <a:pt x="287" y="12"/>
                    <a:pt x="264" y="17"/>
                  </a:cubicBezTo>
                  <a:cubicBezTo>
                    <a:pt x="242" y="24"/>
                    <a:pt x="215" y="31"/>
                    <a:pt x="212" y="33"/>
                  </a:cubicBezTo>
                  <a:cubicBezTo>
                    <a:pt x="215" y="33"/>
                    <a:pt x="218" y="33"/>
                    <a:pt x="220" y="33"/>
                  </a:cubicBezTo>
                  <a:cubicBezTo>
                    <a:pt x="256" y="33"/>
                    <a:pt x="200" y="44"/>
                    <a:pt x="149" y="55"/>
                  </a:cubicBezTo>
                  <a:cubicBezTo>
                    <a:pt x="136" y="56"/>
                    <a:pt x="106" y="67"/>
                    <a:pt x="106" y="67"/>
                  </a:cubicBezTo>
                  <a:cubicBezTo>
                    <a:pt x="106" y="71"/>
                    <a:pt x="115" y="74"/>
                    <a:pt x="117" y="79"/>
                  </a:cubicBezTo>
                  <a:cubicBezTo>
                    <a:pt x="118" y="86"/>
                    <a:pt x="0" y="104"/>
                    <a:pt x="14" y="109"/>
                  </a:cubicBezTo>
                  <a:lnTo>
                    <a:pt x="9" y="112"/>
                  </a:lnTo>
                  <a:cubicBezTo>
                    <a:pt x="58" y="102"/>
                    <a:pt x="109" y="90"/>
                    <a:pt x="155" y="80"/>
                  </a:cubicBezTo>
                  <a:cubicBezTo>
                    <a:pt x="228" y="67"/>
                    <a:pt x="215" y="61"/>
                    <a:pt x="255" y="51"/>
                  </a:cubicBezTo>
                  <a:cubicBezTo>
                    <a:pt x="303" y="39"/>
                    <a:pt x="355" y="27"/>
                    <a:pt x="405" y="15"/>
                  </a:cubicBezTo>
                  <a:cubicBezTo>
                    <a:pt x="365" y="15"/>
                    <a:pt x="358" y="6"/>
                    <a:pt x="34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47"/>
            <p:cNvSpPr/>
            <p:nvPr/>
          </p:nvSpPr>
          <p:spPr>
            <a:xfrm>
              <a:off x="2269525" y="4535550"/>
              <a:ext cx="3325" cy="4425"/>
            </a:xfrm>
            <a:custGeom>
              <a:rect b="b" l="l" r="r" t="t"/>
              <a:pathLst>
                <a:path extrusionOk="0" h="177" w="133">
                  <a:moveTo>
                    <a:pt x="10" y="1"/>
                  </a:moveTo>
                  <a:lnTo>
                    <a:pt x="10" y="1"/>
                  </a:lnTo>
                  <a:cubicBezTo>
                    <a:pt x="9" y="27"/>
                    <a:pt x="16" y="51"/>
                    <a:pt x="27" y="72"/>
                  </a:cubicBezTo>
                  <a:cubicBezTo>
                    <a:pt x="37" y="92"/>
                    <a:pt x="31" y="101"/>
                    <a:pt x="13" y="104"/>
                  </a:cubicBezTo>
                  <a:cubicBezTo>
                    <a:pt x="2" y="107"/>
                    <a:pt x="0" y="116"/>
                    <a:pt x="9" y="127"/>
                  </a:cubicBezTo>
                  <a:lnTo>
                    <a:pt x="15" y="139"/>
                  </a:lnTo>
                  <a:lnTo>
                    <a:pt x="30" y="155"/>
                  </a:lnTo>
                  <a:cubicBezTo>
                    <a:pt x="26" y="145"/>
                    <a:pt x="29" y="143"/>
                    <a:pt x="34" y="143"/>
                  </a:cubicBezTo>
                  <a:cubicBezTo>
                    <a:pt x="38" y="143"/>
                    <a:pt x="44" y="145"/>
                    <a:pt x="49" y="145"/>
                  </a:cubicBezTo>
                  <a:cubicBezTo>
                    <a:pt x="54" y="145"/>
                    <a:pt x="57" y="142"/>
                    <a:pt x="52" y="130"/>
                  </a:cubicBezTo>
                  <a:cubicBezTo>
                    <a:pt x="50" y="127"/>
                    <a:pt x="52" y="123"/>
                    <a:pt x="53" y="119"/>
                  </a:cubicBezTo>
                  <a:cubicBezTo>
                    <a:pt x="56" y="120"/>
                    <a:pt x="60" y="122"/>
                    <a:pt x="62" y="125"/>
                  </a:cubicBezTo>
                  <a:lnTo>
                    <a:pt x="81" y="169"/>
                  </a:lnTo>
                  <a:cubicBezTo>
                    <a:pt x="84" y="175"/>
                    <a:pt x="88" y="177"/>
                    <a:pt x="91" y="177"/>
                  </a:cubicBezTo>
                  <a:cubicBezTo>
                    <a:pt x="97" y="177"/>
                    <a:pt x="103" y="171"/>
                    <a:pt x="109" y="170"/>
                  </a:cubicBezTo>
                  <a:cubicBezTo>
                    <a:pt x="103" y="153"/>
                    <a:pt x="110" y="139"/>
                    <a:pt x="133" y="130"/>
                  </a:cubicBezTo>
                  <a:lnTo>
                    <a:pt x="127" y="117"/>
                  </a:lnTo>
                  <a:cubicBezTo>
                    <a:pt x="110" y="113"/>
                    <a:pt x="87" y="117"/>
                    <a:pt x="93" y="85"/>
                  </a:cubicBezTo>
                  <a:cubicBezTo>
                    <a:pt x="94" y="78"/>
                    <a:pt x="91" y="74"/>
                    <a:pt x="87" y="74"/>
                  </a:cubicBezTo>
                  <a:cubicBezTo>
                    <a:pt x="85" y="74"/>
                    <a:pt x="82" y="75"/>
                    <a:pt x="80" y="77"/>
                  </a:cubicBezTo>
                  <a:cubicBezTo>
                    <a:pt x="68" y="85"/>
                    <a:pt x="61" y="89"/>
                    <a:pt x="56" y="89"/>
                  </a:cubicBezTo>
                  <a:cubicBezTo>
                    <a:pt x="49" y="89"/>
                    <a:pt x="45" y="83"/>
                    <a:pt x="38" y="69"/>
                  </a:cubicBezTo>
                  <a:lnTo>
                    <a:pt x="1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47"/>
            <p:cNvSpPr/>
            <p:nvPr/>
          </p:nvSpPr>
          <p:spPr>
            <a:xfrm>
              <a:off x="2212500" y="4490200"/>
              <a:ext cx="5500" cy="2075"/>
            </a:xfrm>
            <a:custGeom>
              <a:rect b="b" l="l" r="r" t="t"/>
              <a:pathLst>
                <a:path extrusionOk="0" h="83" w="220">
                  <a:moveTo>
                    <a:pt x="91" y="0"/>
                  </a:moveTo>
                  <a:cubicBezTo>
                    <a:pt x="85" y="0"/>
                    <a:pt x="77" y="2"/>
                    <a:pt x="76" y="5"/>
                  </a:cubicBezTo>
                  <a:cubicBezTo>
                    <a:pt x="71" y="20"/>
                    <a:pt x="65" y="24"/>
                    <a:pt x="58" y="24"/>
                  </a:cubicBezTo>
                  <a:cubicBezTo>
                    <a:pt x="50" y="24"/>
                    <a:pt x="41" y="19"/>
                    <a:pt x="33" y="16"/>
                  </a:cubicBezTo>
                  <a:cubicBezTo>
                    <a:pt x="32" y="15"/>
                    <a:pt x="31" y="15"/>
                    <a:pt x="30" y="15"/>
                  </a:cubicBezTo>
                  <a:cubicBezTo>
                    <a:pt x="23" y="15"/>
                    <a:pt x="16" y="23"/>
                    <a:pt x="11" y="33"/>
                  </a:cubicBezTo>
                  <a:cubicBezTo>
                    <a:pt x="4" y="49"/>
                    <a:pt x="1" y="61"/>
                    <a:pt x="24" y="66"/>
                  </a:cubicBezTo>
                  <a:cubicBezTo>
                    <a:pt x="32" y="67"/>
                    <a:pt x="36" y="77"/>
                    <a:pt x="43" y="82"/>
                  </a:cubicBezTo>
                  <a:cubicBezTo>
                    <a:pt x="44" y="82"/>
                    <a:pt x="45" y="82"/>
                    <a:pt x="47" y="82"/>
                  </a:cubicBezTo>
                  <a:cubicBezTo>
                    <a:pt x="50" y="82"/>
                    <a:pt x="54" y="81"/>
                    <a:pt x="55" y="79"/>
                  </a:cubicBezTo>
                  <a:cubicBezTo>
                    <a:pt x="60" y="73"/>
                    <a:pt x="61" y="66"/>
                    <a:pt x="64" y="60"/>
                  </a:cubicBezTo>
                  <a:cubicBezTo>
                    <a:pt x="68" y="51"/>
                    <a:pt x="73" y="39"/>
                    <a:pt x="80" y="36"/>
                  </a:cubicBezTo>
                  <a:cubicBezTo>
                    <a:pt x="84" y="34"/>
                    <a:pt x="88" y="34"/>
                    <a:pt x="93" y="34"/>
                  </a:cubicBezTo>
                  <a:cubicBezTo>
                    <a:pt x="99" y="34"/>
                    <a:pt x="106" y="35"/>
                    <a:pt x="111" y="38"/>
                  </a:cubicBezTo>
                  <a:cubicBezTo>
                    <a:pt x="123" y="43"/>
                    <a:pt x="139" y="60"/>
                    <a:pt x="145" y="60"/>
                  </a:cubicBezTo>
                  <a:cubicBezTo>
                    <a:pt x="146" y="60"/>
                    <a:pt x="146" y="60"/>
                    <a:pt x="146" y="60"/>
                  </a:cubicBezTo>
                  <a:cubicBezTo>
                    <a:pt x="153" y="55"/>
                    <a:pt x="159" y="53"/>
                    <a:pt x="164" y="53"/>
                  </a:cubicBezTo>
                  <a:cubicBezTo>
                    <a:pt x="183" y="53"/>
                    <a:pt x="195" y="77"/>
                    <a:pt x="220" y="79"/>
                  </a:cubicBezTo>
                  <a:cubicBezTo>
                    <a:pt x="208" y="57"/>
                    <a:pt x="202" y="32"/>
                    <a:pt x="191" y="30"/>
                  </a:cubicBezTo>
                  <a:cubicBezTo>
                    <a:pt x="174" y="27"/>
                    <a:pt x="160" y="29"/>
                    <a:pt x="146" y="13"/>
                  </a:cubicBezTo>
                  <a:cubicBezTo>
                    <a:pt x="136" y="2"/>
                    <a:pt x="115" y="2"/>
                    <a:pt x="98" y="1"/>
                  </a:cubicBezTo>
                  <a:cubicBezTo>
                    <a:pt x="96" y="1"/>
                    <a:pt x="94" y="0"/>
                    <a:pt x="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47"/>
            <p:cNvSpPr/>
            <p:nvPr/>
          </p:nvSpPr>
          <p:spPr>
            <a:xfrm>
              <a:off x="2195150" y="4521275"/>
              <a:ext cx="3925" cy="2175"/>
            </a:xfrm>
            <a:custGeom>
              <a:rect b="b" l="l" r="r" t="t"/>
              <a:pathLst>
                <a:path extrusionOk="0" h="87" w="157">
                  <a:moveTo>
                    <a:pt x="140" y="1"/>
                  </a:moveTo>
                  <a:cubicBezTo>
                    <a:pt x="136" y="1"/>
                    <a:pt x="131" y="3"/>
                    <a:pt x="128" y="7"/>
                  </a:cubicBezTo>
                  <a:cubicBezTo>
                    <a:pt x="125" y="11"/>
                    <a:pt x="127" y="20"/>
                    <a:pt x="125" y="26"/>
                  </a:cubicBezTo>
                  <a:cubicBezTo>
                    <a:pt x="124" y="35"/>
                    <a:pt x="115" y="39"/>
                    <a:pt x="108" y="39"/>
                  </a:cubicBezTo>
                  <a:cubicBezTo>
                    <a:pt x="103" y="39"/>
                    <a:pt x="99" y="37"/>
                    <a:pt x="99" y="33"/>
                  </a:cubicBezTo>
                  <a:cubicBezTo>
                    <a:pt x="98" y="15"/>
                    <a:pt x="93" y="11"/>
                    <a:pt x="87" y="11"/>
                  </a:cubicBezTo>
                  <a:cubicBezTo>
                    <a:pt x="81" y="11"/>
                    <a:pt x="74" y="14"/>
                    <a:pt x="68" y="14"/>
                  </a:cubicBezTo>
                  <a:cubicBezTo>
                    <a:pt x="68" y="14"/>
                    <a:pt x="67" y="14"/>
                    <a:pt x="67" y="14"/>
                  </a:cubicBezTo>
                  <a:cubicBezTo>
                    <a:pt x="53" y="11"/>
                    <a:pt x="40" y="7"/>
                    <a:pt x="24" y="3"/>
                  </a:cubicBezTo>
                  <a:cubicBezTo>
                    <a:pt x="16" y="17"/>
                    <a:pt x="9" y="26"/>
                    <a:pt x="5" y="38"/>
                  </a:cubicBezTo>
                  <a:cubicBezTo>
                    <a:pt x="1" y="52"/>
                    <a:pt x="7" y="60"/>
                    <a:pt x="20" y="60"/>
                  </a:cubicBezTo>
                  <a:cubicBezTo>
                    <a:pt x="22" y="60"/>
                    <a:pt x="23" y="60"/>
                    <a:pt x="24" y="60"/>
                  </a:cubicBezTo>
                  <a:cubicBezTo>
                    <a:pt x="29" y="60"/>
                    <a:pt x="35" y="61"/>
                    <a:pt x="39" y="61"/>
                  </a:cubicBezTo>
                  <a:cubicBezTo>
                    <a:pt x="44" y="61"/>
                    <a:pt x="49" y="60"/>
                    <a:pt x="52" y="57"/>
                  </a:cubicBezTo>
                  <a:cubicBezTo>
                    <a:pt x="61" y="48"/>
                    <a:pt x="70" y="44"/>
                    <a:pt x="78" y="44"/>
                  </a:cubicBezTo>
                  <a:cubicBezTo>
                    <a:pt x="87" y="44"/>
                    <a:pt x="97" y="51"/>
                    <a:pt x="106" y="66"/>
                  </a:cubicBezTo>
                  <a:cubicBezTo>
                    <a:pt x="107" y="66"/>
                    <a:pt x="107" y="67"/>
                    <a:pt x="108" y="67"/>
                  </a:cubicBezTo>
                  <a:cubicBezTo>
                    <a:pt x="113" y="67"/>
                    <a:pt x="122" y="63"/>
                    <a:pt x="128" y="63"/>
                  </a:cubicBezTo>
                  <a:cubicBezTo>
                    <a:pt x="130" y="69"/>
                    <a:pt x="130" y="79"/>
                    <a:pt x="133" y="82"/>
                  </a:cubicBezTo>
                  <a:cubicBezTo>
                    <a:pt x="137" y="85"/>
                    <a:pt x="142" y="87"/>
                    <a:pt x="145" y="87"/>
                  </a:cubicBezTo>
                  <a:cubicBezTo>
                    <a:pt x="152" y="87"/>
                    <a:pt x="156" y="81"/>
                    <a:pt x="156" y="72"/>
                  </a:cubicBezTo>
                  <a:lnTo>
                    <a:pt x="153" y="14"/>
                  </a:lnTo>
                  <a:cubicBezTo>
                    <a:pt x="153" y="10"/>
                    <a:pt x="147" y="3"/>
                    <a:pt x="143" y="1"/>
                  </a:cubicBezTo>
                  <a:cubicBezTo>
                    <a:pt x="142" y="1"/>
                    <a:pt x="141" y="1"/>
                    <a:pt x="14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47"/>
            <p:cNvSpPr/>
            <p:nvPr/>
          </p:nvSpPr>
          <p:spPr>
            <a:xfrm>
              <a:off x="2169500" y="4566550"/>
              <a:ext cx="3200" cy="3050"/>
            </a:xfrm>
            <a:custGeom>
              <a:rect b="b" l="l" r="r" t="t"/>
              <a:pathLst>
                <a:path extrusionOk="0" h="122" w="128">
                  <a:moveTo>
                    <a:pt x="23" y="0"/>
                  </a:moveTo>
                  <a:cubicBezTo>
                    <a:pt x="19" y="0"/>
                    <a:pt x="16" y="1"/>
                    <a:pt x="14" y="3"/>
                  </a:cubicBezTo>
                  <a:cubicBezTo>
                    <a:pt x="1" y="17"/>
                    <a:pt x="7" y="35"/>
                    <a:pt x="19" y="51"/>
                  </a:cubicBezTo>
                  <a:cubicBezTo>
                    <a:pt x="24" y="59"/>
                    <a:pt x="28" y="67"/>
                    <a:pt x="35" y="67"/>
                  </a:cubicBezTo>
                  <a:cubicBezTo>
                    <a:pt x="38" y="67"/>
                    <a:pt x="43" y="65"/>
                    <a:pt x="48" y="60"/>
                  </a:cubicBezTo>
                  <a:cubicBezTo>
                    <a:pt x="48" y="60"/>
                    <a:pt x="64" y="69"/>
                    <a:pt x="64" y="75"/>
                  </a:cubicBezTo>
                  <a:cubicBezTo>
                    <a:pt x="64" y="88"/>
                    <a:pt x="58" y="100"/>
                    <a:pt x="55" y="113"/>
                  </a:cubicBezTo>
                  <a:lnTo>
                    <a:pt x="67" y="122"/>
                  </a:lnTo>
                  <a:lnTo>
                    <a:pt x="107" y="57"/>
                  </a:lnTo>
                  <a:cubicBezTo>
                    <a:pt x="127" y="23"/>
                    <a:pt x="126" y="19"/>
                    <a:pt x="85" y="12"/>
                  </a:cubicBezTo>
                  <a:cubicBezTo>
                    <a:pt x="73" y="9"/>
                    <a:pt x="63" y="7"/>
                    <a:pt x="51" y="4"/>
                  </a:cubicBezTo>
                  <a:cubicBezTo>
                    <a:pt x="43" y="3"/>
                    <a:pt x="31" y="0"/>
                    <a:pt x="2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47"/>
            <p:cNvSpPr/>
            <p:nvPr/>
          </p:nvSpPr>
          <p:spPr>
            <a:xfrm>
              <a:off x="2299725" y="4495925"/>
              <a:ext cx="2425" cy="3025"/>
            </a:xfrm>
            <a:custGeom>
              <a:rect b="b" l="l" r="r" t="t"/>
              <a:pathLst>
                <a:path extrusionOk="0" h="121" w="97">
                  <a:moveTo>
                    <a:pt x="92" y="0"/>
                  </a:moveTo>
                  <a:cubicBezTo>
                    <a:pt x="90" y="0"/>
                    <a:pt x="87" y="2"/>
                    <a:pt x="81" y="7"/>
                  </a:cubicBezTo>
                  <a:cubicBezTo>
                    <a:pt x="66" y="21"/>
                    <a:pt x="55" y="32"/>
                    <a:pt x="48" y="32"/>
                  </a:cubicBezTo>
                  <a:cubicBezTo>
                    <a:pt x="44" y="32"/>
                    <a:pt x="42" y="28"/>
                    <a:pt x="43" y="18"/>
                  </a:cubicBezTo>
                  <a:cubicBezTo>
                    <a:pt x="43" y="16"/>
                    <a:pt x="42" y="16"/>
                    <a:pt x="40" y="16"/>
                  </a:cubicBezTo>
                  <a:cubicBezTo>
                    <a:pt x="39" y="16"/>
                    <a:pt x="37" y="16"/>
                    <a:pt x="35" y="16"/>
                  </a:cubicBezTo>
                  <a:cubicBezTo>
                    <a:pt x="31" y="22"/>
                    <a:pt x="25" y="29"/>
                    <a:pt x="24" y="32"/>
                  </a:cubicBezTo>
                  <a:cubicBezTo>
                    <a:pt x="22" y="43"/>
                    <a:pt x="22" y="50"/>
                    <a:pt x="21" y="59"/>
                  </a:cubicBezTo>
                  <a:cubicBezTo>
                    <a:pt x="19" y="62"/>
                    <a:pt x="15" y="71"/>
                    <a:pt x="12" y="72"/>
                  </a:cubicBezTo>
                  <a:cubicBezTo>
                    <a:pt x="9" y="76"/>
                    <a:pt x="4" y="76"/>
                    <a:pt x="0" y="79"/>
                  </a:cubicBezTo>
                  <a:cubicBezTo>
                    <a:pt x="1" y="82"/>
                    <a:pt x="3" y="84"/>
                    <a:pt x="3" y="87"/>
                  </a:cubicBezTo>
                  <a:cubicBezTo>
                    <a:pt x="3" y="99"/>
                    <a:pt x="9" y="101"/>
                    <a:pt x="15" y="101"/>
                  </a:cubicBezTo>
                  <a:cubicBezTo>
                    <a:pt x="19" y="101"/>
                    <a:pt x="24" y="100"/>
                    <a:pt x="28" y="100"/>
                  </a:cubicBezTo>
                  <a:cubicBezTo>
                    <a:pt x="29" y="100"/>
                    <a:pt x="30" y="100"/>
                    <a:pt x="30" y="100"/>
                  </a:cubicBezTo>
                  <a:cubicBezTo>
                    <a:pt x="36" y="100"/>
                    <a:pt x="39" y="101"/>
                    <a:pt x="27" y="121"/>
                  </a:cubicBezTo>
                  <a:cubicBezTo>
                    <a:pt x="27" y="121"/>
                    <a:pt x="28" y="121"/>
                    <a:pt x="29" y="121"/>
                  </a:cubicBezTo>
                  <a:cubicBezTo>
                    <a:pt x="30" y="121"/>
                    <a:pt x="32" y="121"/>
                    <a:pt x="32" y="119"/>
                  </a:cubicBezTo>
                  <a:cubicBezTo>
                    <a:pt x="44" y="104"/>
                    <a:pt x="52" y="87"/>
                    <a:pt x="46" y="85"/>
                  </a:cubicBezTo>
                  <a:cubicBezTo>
                    <a:pt x="44" y="85"/>
                    <a:pt x="40" y="87"/>
                    <a:pt x="38" y="87"/>
                  </a:cubicBezTo>
                  <a:cubicBezTo>
                    <a:pt x="37" y="87"/>
                    <a:pt x="37" y="86"/>
                    <a:pt x="37" y="85"/>
                  </a:cubicBezTo>
                  <a:cubicBezTo>
                    <a:pt x="34" y="81"/>
                    <a:pt x="31" y="75"/>
                    <a:pt x="34" y="68"/>
                  </a:cubicBezTo>
                  <a:cubicBezTo>
                    <a:pt x="39" y="59"/>
                    <a:pt x="41" y="57"/>
                    <a:pt x="43" y="57"/>
                  </a:cubicBezTo>
                  <a:cubicBezTo>
                    <a:pt x="45" y="57"/>
                    <a:pt x="46" y="58"/>
                    <a:pt x="48" y="58"/>
                  </a:cubicBezTo>
                  <a:cubicBezTo>
                    <a:pt x="49" y="58"/>
                    <a:pt x="50" y="58"/>
                    <a:pt x="52" y="57"/>
                  </a:cubicBezTo>
                  <a:cubicBezTo>
                    <a:pt x="59" y="53"/>
                    <a:pt x="68" y="47"/>
                    <a:pt x="74" y="43"/>
                  </a:cubicBezTo>
                  <a:cubicBezTo>
                    <a:pt x="88" y="35"/>
                    <a:pt x="93" y="25"/>
                    <a:pt x="94" y="13"/>
                  </a:cubicBezTo>
                  <a:cubicBezTo>
                    <a:pt x="95" y="7"/>
                    <a:pt x="96" y="0"/>
                    <a:pt x="9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47"/>
            <p:cNvSpPr/>
            <p:nvPr/>
          </p:nvSpPr>
          <p:spPr>
            <a:xfrm>
              <a:off x="2233350" y="4514775"/>
              <a:ext cx="2725" cy="4375"/>
            </a:xfrm>
            <a:custGeom>
              <a:rect b="b" l="l" r="r" t="t"/>
              <a:pathLst>
                <a:path extrusionOk="0" h="175" w="109">
                  <a:moveTo>
                    <a:pt x="37" y="0"/>
                  </a:moveTo>
                  <a:cubicBezTo>
                    <a:pt x="26" y="0"/>
                    <a:pt x="26" y="24"/>
                    <a:pt x="14" y="24"/>
                  </a:cubicBezTo>
                  <a:cubicBezTo>
                    <a:pt x="14" y="24"/>
                    <a:pt x="13" y="24"/>
                    <a:pt x="13" y="24"/>
                  </a:cubicBezTo>
                  <a:cubicBezTo>
                    <a:pt x="10" y="24"/>
                    <a:pt x="4" y="26"/>
                    <a:pt x="2" y="29"/>
                  </a:cubicBezTo>
                  <a:cubicBezTo>
                    <a:pt x="1" y="33"/>
                    <a:pt x="1" y="45"/>
                    <a:pt x="1" y="45"/>
                  </a:cubicBezTo>
                  <a:cubicBezTo>
                    <a:pt x="26" y="60"/>
                    <a:pt x="11" y="76"/>
                    <a:pt x="5" y="96"/>
                  </a:cubicBezTo>
                  <a:cubicBezTo>
                    <a:pt x="19" y="104"/>
                    <a:pt x="35" y="108"/>
                    <a:pt x="47" y="118"/>
                  </a:cubicBezTo>
                  <a:cubicBezTo>
                    <a:pt x="58" y="127"/>
                    <a:pt x="67" y="143"/>
                    <a:pt x="76" y="157"/>
                  </a:cubicBezTo>
                  <a:cubicBezTo>
                    <a:pt x="79" y="162"/>
                    <a:pt x="64" y="175"/>
                    <a:pt x="78" y="175"/>
                  </a:cubicBezTo>
                  <a:cubicBezTo>
                    <a:pt x="80" y="175"/>
                    <a:pt x="81" y="175"/>
                    <a:pt x="83" y="174"/>
                  </a:cubicBezTo>
                  <a:cubicBezTo>
                    <a:pt x="92" y="174"/>
                    <a:pt x="108" y="174"/>
                    <a:pt x="99" y="152"/>
                  </a:cubicBezTo>
                  <a:cubicBezTo>
                    <a:pt x="94" y="136"/>
                    <a:pt x="89" y="117"/>
                    <a:pt x="70" y="111"/>
                  </a:cubicBezTo>
                  <a:cubicBezTo>
                    <a:pt x="52" y="105"/>
                    <a:pt x="67" y="77"/>
                    <a:pt x="47" y="71"/>
                  </a:cubicBezTo>
                  <a:cubicBezTo>
                    <a:pt x="44" y="70"/>
                    <a:pt x="41" y="55"/>
                    <a:pt x="42" y="46"/>
                  </a:cubicBezTo>
                  <a:cubicBezTo>
                    <a:pt x="44" y="33"/>
                    <a:pt x="60" y="18"/>
                    <a:pt x="47" y="5"/>
                  </a:cubicBezTo>
                  <a:cubicBezTo>
                    <a:pt x="42" y="2"/>
                    <a:pt x="39" y="0"/>
                    <a:pt x="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47"/>
            <p:cNvSpPr/>
            <p:nvPr/>
          </p:nvSpPr>
          <p:spPr>
            <a:xfrm>
              <a:off x="2180575" y="4527050"/>
              <a:ext cx="4325" cy="2700"/>
            </a:xfrm>
            <a:custGeom>
              <a:rect b="b" l="l" r="r" t="t"/>
              <a:pathLst>
                <a:path extrusionOk="0" h="108" w="173">
                  <a:moveTo>
                    <a:pt x="17" y="1"/>
                  </a:moveTo>
                  <a:cubicBezTo>
                    <a:pt x="13" y="1"/>
                    <a:pt x="8" y="2"/>
                    <a:pt x="7" y="4"/>
                  </a:cubicBezTo>
                  <a:cubicBezTo>
                    <a:pt x="2" y="6"/>
                    <a:pt x="1" y="17"/>
                    <a:pt x="4" y="19"/>
                  </a:cubicBezTo>
                  <a:cubicBezTo>
                    <a:pt x="20" y="32"/>
                    <a:pt x="15" y="48"/>
                    <a:pt x="18" y="66"/>
                  </a:cubicBezTo>
                  <a:cubicBezTo>
                    <a:pt x="23" y="86"/>
                    <a:pt x="33" y="103"/>
                    <a:pt x="60" y="103"/>
                  </a:cubicBezTo>
                  <a:cubicBezTo>
                    <a:pt x="60" y="91"/>
                    <a:pt x="55" y="76"/>
                    <a:pt x="60" y="67"/>
                  </a:cubicBezTo>
                  <a:cubicBezTo>
                    <a:pt x="62" y="63"/>
                    <a:pt x="64" y="62"/>
                    <a:pt x="67" y="62"/>
                  </a:cubicBezTo>
                  <a:cubicBezTo>
                    <a:pt x="74" y="62"/>
                    <a:pt x="82" y="72"/>
                    <a:pt x="84" y="72"/>
                  </a:cubicBezTo>
                  <a:cubicBezTo>
                    <a:pt x="84" y="72"/>
                    <a:pt x="84" y="72"/>
                    <a:pt x="85" y="72"/>
                  </a:cubicBezTo>
                  <a:cubicBezTo>
                    <a:pt x="90" y="68"/>
                    <a:pt x="95" y="66"/>
                    <a:pt x="99" y="66"/>
                  </a:cubicBezTo>
                  <a:cubicBezTo>
                    <a:pt x="112" y="66"/>
                    <a:pt x="121" y="80"/>
                    <a:pt x="132" y="89"/>
                  </a:cubicBezTo>
                  <a:cubicBezTo>
                    <a:pt x="140" y="97"/>
                    <a:pt x="154" y="100"/>
                    <a:pt x="173" y="107"/>
                  </a:cubicBezTo>
                  <a:cubicBezTo>
                    <a:pt x="151" y="66"/>
                    <a:pt x="124" y="45"/>
                    <a:pt x="89" y="41"/>
                  </a:cubicBezTo>
                  <a:cubicBezTo>
                    <a:pt x="86" y="41"/>
                    <a:pt x="83" y="42"/>
                    <a:pt x="80" y="42"/>
                  </a:cubicBezTo>
                  <a:cubicBezTo>
                    <a:pt x="54" y="42"/>
                    <a:pt x="38" y="21"/>
                    <a:pt x="21" y="3"/>
                  </a:cubicBezTo>
                  <a:cubicBezTo>
                    <a:pt x="21" y="1"/>
                    <a:pt x="19" y="1"/>
                    <a:pt x="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47"/>
            <p:cNvSpPr/>
            <p:nvPr/>
          </p:nvSpPr>
          <p:spPr>
            <a:xfrm>
              <a:off x="2325900" y="4469700"/>
              <a:ext cx="6725" cy="1625"/>
            </a:xfrm>
            <a:custGeom>
              <a:rect b="b" l="l" r="r" t="t"/>
              <a:pathLst>
                <a:path extrusionOk="0" h="65" w="269">
                  <a:moveTo>
                    <a:pt x="68" y="0"/>
                  </a:moveTo>
                  <a:cubicBezTo>
                    <a:pt x="59" y="0"/>
                    <a:pt x="44" y="8"/>
                    <a:pt x="37" y="8"/>
                  </a:cubicBezTo>
                  <a:cubicBezTo>
                    <a:pt x="34" y="8"/>
                    <a:pt x="32" y="7"/>
                    <a:pt x="31" y="4"/>
                  </a:cubicBezTo>
                  <a:cubicBezTo>
                    <a:pt x="31" y="3"/>
                    <a:pt x="27" y="3"/>
                    <a:pt x="23" y="3"/>
                  </a:cubicBezTo>
                  <a:cubicBezTo>
                    <a:pt x="19" y="3"/>
                    <a:pt x="15" y="3"/>
                    <a:pt x="11" y="3"/>
                  </a:cubicBezTo>
                  <a:cubicBezTo>
                    <a:pt x="8" y="9"/>
                    <a:pt x="1" y="18"/>
                    <a:pt x="3" y="21"/>
                  </a:cubicBezTo>
                  <a:cubicBezTo>
                    <a:pt x="23" y="35"/>
                    <a:pt x="39" y="50"/>
                    <a:pt x="58" y="65"/>
                  </a:cubicBezTo>
                  <a:cubicBezTo>
                    <a:pt x="75" y="57"/>
                    <a:pt x="97" y="46"/>
                    <a:pt x="112" y="46"/>
                  </a:cubicBezTo>
                  <a:cubicBezTo>
                    <a:pt x="122" y="46"/>
                    <a:pt x="128" y="50"/>
                    <a:pt x="129" y="63"/>
                  </a:cubicBezTo>
                  <a:lnTo>
                    <a:pt x="149" y="62"/>
                  </a:lnTo>
                  <a:cubicBezTo>
                    <a:pt x="159" y="50"/>
                    <a:pt x="170" y="45"/>
                    <a:pt x="184" y="45"/>
                  </a:cubicBezTo>
                  <a:cubicBezTo>
                    <a:pt x="188" y="45"/>
                    <a:pt x="191" y="45"/>
                    <a:pt x="195" y="46"/>
                  </a:cubicBezTo>
                  <a:cubicBezTo>
                    <a:pt x="197" y="46"/>
                    <a:pt x="198" y="46"/>
                    <a:pt x="200" y="46"/>
                  </a:cubicBezTo>
                  <a:cubicBezTo>
                    <a:pt x="224" y="46"/>
                    <a:pt x="253" y="37"/>
                    <a:pt x="262" y="24"/>
                  </a:cubicBezTo>
                  <a:cubicBezTo>
                    <a:pt x="268" y="14"/>
                    <a:pt x="263" y="12"/>
                    <a:pt x="253" y="12"/>
                  </a:cubicBezTo>
                  <a:cubicBezTo>
                    <a:pt x="243" y="12"/>
                    <a:pt x="230" y="14"/>
                    <a:pt x="217" y="16"/>
                  </a:cubicBezTo>
                  <a:cubicBezTo>
                    <a:pt x="214" y="17"/>
                    <a:pt x="210" y="17"/>
                    <a:pt x="207" y="17"/>
                  </a:cubicBezTo>
                  <a:cubicBezTo>
                    <a:pt x="188" y="17"/>
                    <a:pt x="173" y="10"/>
                    <a:pt x="155" y="7"/>
                  </a:cubicBezTo>
                  <a:cubicBezTo>
                    <a:pt x="147" y="6"/>
                    <a:pt x="139" y="3"/>
                    <a:pt x="130" y="3"/>
                  </a:cubicBezTo>
                  <a:cubicBezTo>
                    <a:pt x="127" y="3"/>
                    <a:pt x="124" y="4"/>
                    <a:pt x="121" y="4"/>
                  </a:cubicBezTo>
                  <a:cubicBezTo>
                    <a:pt x="109" y="8"/>
                    <a:pt x="94" y="14"/>
                    <a:pt x="85" y="14"/>
                  </a:cubicBezTo>
                  <a:cubicBezTo>
                    <a:pt x="80" y="14"/>
                    <a:pt x="76" y="12"/>
                    <a:pt x="76" y="7"/>
                  </a:cubicBezTo>
                  <a:cubicBezTo>
                    <a:pt x="75" y="2"/>
                    <a:pt x="72" y="0"/>
                    <a:pt x="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47"/>
            <p:cNvSpPr/>
            <p:nvPr/>
          </p:nvSpPr>
          <p:spPr>
            <a:xfrm>
              <a:off x="2331600" y="4498225"/>
              <a:ext cx="8750" cy="2675"/>
            </a:xfrm>
            <a:custGeom>
              <a:rect b="b" l="l" r="r" t="t"/>
              <a:pathLst>
                <a:path extrusionOk="0" h="107" w="350">
                  <a:moveTo>
                    <a:pt x="349" y="1"/>
                  </a:moveTo>
                  <a:lnTo>
                    <a:pt x="349" y="1"/>
                  </a:lnTo>
                  <a:cubicBezTo>
                    <a:pt x="324" y="7"/>
                    <a:pt x="299" y="12"/>
                    <a:pt x="276" y="18"/>
                  </a:cubicBezTo>
                  <a:cubicBezTo>
                    <a:pt x="254" y="24"/>
                    <a:pt x="227" y="33"/>
                    <a:pt x="212" y="37"/>
                  </a:cubicBezTo>
                  <a:cubicBezTo>
                    <a:pt x="154" y="57"/>
                    <a:pt x="76" y="79"/>
                    <a:pt x="89" y="82"/>
                  </a:cubicBezTo>
                  <a:cubicBezTo>
                    <a:pt x="89" y="82"/>
                    <a:pt x="73" y="89"/>
                    <a:pt x="65" y="90"/>
                  </a:cubicBezTo>
                  <a:cubicBezTo>
                    <a:pt x="13" y="103"/>
                    <a:pt x="1" y="107"/>
                    <a:pt x="5" y="107"/>
                  </a:cubicBezTo>
                  <a:cubicBezTo>
                    <a:pt x="8" y="107"/>
                    <a:pt x="20" y="105"/>
                    <a:pt x="31" y="104"/>
                  </a:cubicBezTo>
                  <a:cubicBezTo>
                    <a:pt x="81" y="96"/>
                    <a:pt x="162" y="76"/>
                    <a:pt x="236" y="58"/>
                  </a:cubicBezTo>
                  <a:lnTo>
                    <a:pt x="257" y="45"/>
                  </a:lnTo>
                  <a:lnTo>
                    <a:pt x="257" y="45"/>
                  </a:lnTo>
                  <a:cubicBezTo>
                    <a:pt x="217" y="53"/>
                    <a:pt x="187" y="60"/>
                    <a:pt x="180" y="60"/>
                  </a:cubicBezTo>
                  <a:cubicBezTo>
                    <a:pt x="176" y="60"/>
                    <a:pt x="179" y="58"/>
                    <a:pt x="190" y="54"/>
                  </a:cubicBezTo>
                  <a:cubicBezTo>
                    <a:pt x="218" y="43"/>
                    <a:pt x="212" y="40"/>
                    <a:pt x="302" y="17"/>
                  </a:cubicBezTo>
                  <a:cubicBezTo>
                    <a:pt x="320" y="11"/>
                    <a:pt x="333" y="7"/>
                    <a:pt x="34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47"/>
            <p:cNvSpPr/>
            <p:nvPr/>
          </p:nvSpPr>
          <p:spPr>
            <a:xfrm>
              <a:off x="2293800" y="4520650"/>
              <a:ext cx="2000" cy="4150"/>
            </a:xfrm>
            <a:custGeom>
              <a:rect b="b" l="l" r="r" t="t"/>
              <a:pathLst>
                <a:path extrusionOk="0" h="166" w="80">
                  <a:moveTo>
                    <a:pt x="69" y="1"/>
                  </a:moveTo>
                  <a:cubicBezTo>
                    <a:pt x="69" y="1"/>
                    <a:pt x="68" y="1"/>
                    <a:pt x="68" y="1"/>
                  </a:cubicBezTo>
                  <a:cubicBezTo>
                    <a:pt x="62" y="7"/>
                    <a:pt x="55" y="14"/>
                    <a:pt x="46" y="20"/>
                  </a:cubicBezTo>
                  <a:cubicBezTo>
                    <a:pt x="34" y="32"/>
                    <a:pt x="31" y="41"/>
                    <a:pt x="35" y="51"/>
                  </a:cubicBezTo>
                  <a:cubicBezTo>
                    <a:pt x="37" y="56"/>
                    <a:pt x="40" y="60"/>
                    <a:pt x="40" y="63"/>
                  </a:cubicBezTo>
                  <a:cubicBezTo>
                    <a:pt x="41" y="69"/>
                    <a:pt x="40" y="79"/>
                    <a:pt x="37" y="79"/>
                  </a:cubicBezTo>
                  <a:cubicBezTo>
                    <a:pt x="0" y="84"/>
                    <a:pt x="13" y="120"/>
                    <a:pt x="6" y="142"/>
                  </a:cubicBezTo>
                  <a:cubicBezTo>
                    <a:pt x="3" y="148"/>
                    <a:pt x="8" y="157"/>
                    <a:pt x="9" y="163"/>
                  </a:cubicBezTo>
                  <a:lnTo>
                    <a:pt x="21" y="166"/>
                  </a:lnTo>
                  <a:cubicBezTo>
                    <a:pt x="38" y="139"/>
                    <a:pt x="75" y="122"/>
                    <a:pt x="63" y="85"/>
                  </a:cubicBezTo>
                  <a:cubicBezTo>
                    <a:pt x="56" y="56"/>
                    <a:pt x="58" y="35"/>
                    <a:pt x="74" y="14"/>
                  </a:cubicBezTo>
                  <a:lnTo>
                    <a:pt x="80" y="4"/>
                  </a:lnTo>
                  <a:cubicBezTo>
                    <a:pt x="76" y="4"/>
                    <a:pt x="72" y="1"/>
                    <a:pt x="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47"/>
            <p:cNvSpPr/>
            <p:nvPr/>
          </p:nvSpPr>
          <p:spPr>
            <a:xfrm>
              <a:off x="2196275" y="4493400"/>
              <a:ext cx="2800" cy="3200"/>
            </a:xfrm>
            <a:custGeom>
              <a:rect b="b" l="l" r="r" t="t"/>
              <a:pathLst>
                <a:path extrusionOk="0" h="128" w="112">
                  <a:moveTo>
                    <a:pt x="29" y="1"/>
                  </a:moveTo>
                  <a:cubicBezTo>
                    <a:pt x="23" y="1"/>
                    <a:pt x="16" y="2"/>
                    <a:pt x="16" y="2"/>
                  </a:cubicBezTo>
                  <a:cubicBezTo>
                    <a:pt x="13" y="10"/>
                    <a:pt x="13" y="17"/>
                    <a:pt x="14" y="24"/>
                  </a:cubicBezTo>
                  <a:cubicBezTo>
                    <a:pt x="16" y="30"/>
                    <a:pt x="23" y="35"/>
                    <a:pt x="27" y="39"/>
                  </a:cubicBezTo>
                  <a:cubicBezTo>
                    <a:pt x="49" y="64"/>
                    <a:pt x="41" y="95"/>
                    <a:pt x="8" y="105"/>
                  </a:cubicBezTo>
                  <a:cubicBezTo>
                    <a:pt x="5" y="107"/>
                    <a:pt x="1" y="116"/>
                    <a:pt x="1" y="116"/>
                  </a:cubicBezTo>
                  <a:cubicBezTo>
                    <a:pt x="4" y="120"/>
                    <a:pt x="10" y="127"/>
                    <a:pt x="14" y="127"/>
                  </a:cubicBezTo>
                  <a:cubicBezTo>
                    <a:pt x="20" y="127"/>
                    <a:pt x="27" y="122"/>
                    <a:pt x="45" y="111"/>
                  </a:cubicBezTo>
                  <a:cubicBezTo>
                    <a:pt x="49" y="107"/>
                    <a:pt x="61" y="92"/>
                    <a:pt x="76" y="79"/>
                  </a:cubicBezTo>
                  <a:cubicBezTo>
                    <a:pt x="110" y="48"/>
                    <a:pt x="111" y="41"/>
                    <a:pt x="73" y="22"/>
                  </a:cubicBezTo>
                  <a:lnTo>
                    <a:pt x="33" y="1"/>
                  </a:lnTo>
                  <a:cubicBezTo>
                    <a:pt x="32" y="1"/>
                    <a:pt x="31" y="1"/>
                    <a:pt x="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47"/>
            <p:cNvSpPr/>
            <p:nvPr/>
          </p:nvSpPr>
          <p:spPr>
            <a:xfrm>
              <a:off x="2243675" y="4508775"/>
              <a:ext cx="3250" cy="2025"/>
            </a:xfrm>
            <a:custGeom>
              <a:rect b="b" l="l" r="r" t="t"/>
              <a:pathLst>
                <a:path extrusionOk="0" h="81" w="130">
                  <a:moveTo>
                    <a:pt x="121" y="1"/>
                  </a:moveTo>
                  <a:lnTo>
                    <a:pt x="121" y="1"/>
                  </a:lnTo>
                  <a:cubicBezTo>
                    <a:pt x="112" y="2"/>
                    <a:pt x="103" y="7"/>
                    <a:pt x="94" y="7"/>
                  </a:cubicBezTo>
                  <a:cubicBezTo>
                    <a:pt x="90" y="7"/>
                    <a:pt x="86" y="6"/>
                    <a:pt x="81" y="2"/>
                  </a:cubicBezTo>
                  <a:cubicBezTo>
                    <a:pt x="80" y="2"/>
                    <a:pt x="79" y="2"/>
                    <a:pt x="78" y="2"/>
                  </a:cubicBezTo>
                  <a:cubicBezTo>
                    <a:pt x="74" y="2"/>
                    <a:pt x="68" y="6"/>
                    <a:pt x="62" y="8"/>
                  </a:cubicBezTo>
                  <a:cubicBezTo>
                    <a:pt x="69" y="29"/>
                    <a:pt x="56" y="30"/>
                    <a:pt x="43" y="36"/>
                  </a:cubicBezTo>
                  <a:cubicBezTo>
                    <a:pt x="29" y="42"/>
                    <a:pt x="4" y="32"/>
                    <a:pt x="1" y="58"/>
                  </a:cubicBezTo>
                  <a:cubicBezTo>
                    <a:pt x="1" y="67"/>
                    <a:pt x="7" y="71"/>
                    <a:pt x="18" y="71"/>
                  </a:cubicBezTo>
                  <a:cubicBezTo>
                    <a:pt x="28" y="71"/>
                    <a:pt x="42" y="67"/>
                    <a:pt x="57" y="60"/>
                  </a:cubicBezTo>
                  <a:cubicBezTo>
                    <a:pt x="61" y="58"/>
                    <a:pt x="64" y="57"/>
                    <a:pt x="67" y="57"/>
                  </a:cubicBezTo>
                  <a:cubicBezTo>
                    <a:pt x="76" y="57"/>
                    <a:pt x="85" y="65"/>
                    <a:pt x="93" y="80"/>
                  </a:cubicBezTo>
                  <a:cubicBezTo>
                    <a:pt x="116" y="61"/>
                    <a:pt x="129" y="38"/>
                    <a:pt x="1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47"/>
            <p:cNvSpPr/>
            <p:nvPr/>
          </p:nvSpPr>
          <p:spPr>
            <a:xfrm>
              <a:off x="2272450" y="4531100"/>
              <a:ext cx="1750" cy="3100"/>
            </a:xfrm>
            <a:custGeom>
              <a:rect b="b" l="l" r="r" t="t"/>
              <a:pathLst>
                <a:path extrusionOk="0" h="124" w="70">
                  <a:moveTo>
                    <a:pt x="13" y="0"/>
                  </a:moveTo>
                  <a:cubicBezTo>
                    <a:pt x="11" y="0"/>
                    <a:pt x="9" y="1"/>
                    <a:pt x="7" y="1"/>
                  </a:cubicBezTo>
                  <a:cubicBezTo>
                    <a:pt x="8" y="7"/>
                    <a:pt x="10" y="13"/>
                    <a:pt x="10" y="19"/>
                  </a:cubicBezTo>
                  <a:cubicBezTo>
                    <a:pt x="10" y="26"/>
                    <a:pt x="5" y="32"/>
                    <a:pt x="4" y="38"/>
                  </a:cubicBezTo>
                  <a:cubicBezTo>
                    <a:pt x="1" y="64"/>
                    <a:pt x="32" y="113"/>
                    <a:pt x="58" y="120"/>
                  </a:cubicBezTo>
                  <a:lnTo>
                    <a:pt x="63" y="122"/>
                  </a:lnTo>
                  <a:lnTo>
                    <a:pt x="63" y="122"/>
                  </a:lnTo>
                  <a:cubicBezTo>
                    <a:pt x="66" y="115"/>
                    <a:pt x="70" y="108"/>
                    <a:pt x="69" y="104"/>
                  </a:cubicBezTo>
                  <a:cubicBezTo>
                    <a:pt x="51" y="76"/>
                    <a:pt x="55" y="45"/>
                    <a:pt x="49" y="16"/>
                  </a:cubicBezTo>
                  <a:cubicBezTo>
                    <a:pt x="47" y="3"/>
                    <a:pt x="42" y="0"/>
                    <a:pt x="36" y="0"/>
                  </a:cubicBezTo>
                  <a:cubicBezTo>
                    <a:pt x="32" y="0"/>
                    <a:pt x="26" y="3"/>
                    <a:pt x="21" y="3"/>
                  </a:cubicBezTo>
                  <a:cubicBezTo>
                    <a:pt x="19" y="3"/>
                    <a:pt x="17" y="2"/>
                    <a:pt x="16" y="1"/>
                  </a:cubicBezTo>
                  <a:cubicBezTo>
                    <a:pt x="15" y="0"/>
                    <a:pt x="14" y="0"/>
                    <a:pt x="13" y="0"/>
                  </a:cubicBezTo>
                  <a:close/>
                  <a:moveTo>
                    <a:pt x="63" y="122"/>
                  </a:moveTo>
                  <a:lnTo>
                    <a:pt x="63" y="122"/>
                  </a:lnTo>
                  <a:cubicBezTo>
                    <a:pt x="63" y="123"/>
                    <a:pt x="63" y="123"/>
                    <a:pt x="63" y="123"/>
                  </a:cubicBezTo>
                  <a:lnTo>
                    <a:pt x="64" y="123"/>
                  </a:lnTo>
                  <a:lnTo>
                    <a:pt x="63" y="122"/>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47"/>
            <p:cNvSpPr/>
            <p:nvPr/>
          </p:nvSpPr>
          <p:spPr>
            <a:xfrm>
              <a:off x="2265475" y="4537575"/>
              <a:ext cx="3300" cy="2250"/>
            </a:xfrm>
            <a:custGeom>
              <a:rect b="b" l="l" r="r" t="t"/>
              <a:pathLst>
                <a:path extrusionOk="0" h="90" w="132">
                  <a:moveTo>
                    <a:pt x="14" y="1"/>
                  </a:moveTo>
                  <a:cubicBezTo>
                    <a:pt x="14" y="1"/>
                    <a:pt x="5" y="1"/>
                    <a:pt x="3" y="4"/>
                  </a:cubicBezTo>
                  <a:cubicBezTo>
                    <a:pt x="2" y="8"/>
                    <a:pt x="0" y="17"/>
                    <a:pt x="2" y="21"/>
                  </a:cubicBezTo>
                  <a:cubicBezTo>
                    <a:pt x="5" y="26"/>
                    <a:pt x="12" y="29"/>
                    <a:pt x="16" y="32"/>
                  </a:cubicBezTo>
                  <a:cubicBezTo>
                    <a:pt x="28" y="39"/>
                    <a:pt x="50" y="42"/>
                    <a:pt x="22" y="58"/>
                  </a:cubicBezTo>
                  <a:cubicBezTo>
                    <a:pt x="18" y="60"/>
                    <a:pt x="19" y="76"/>
                    <a:pt x="18" y="85"/>
                  </a:cubicBezTo>
                  <a:cubicBezTo>
                    <a:pt x="26" y="86"/>
                    <a:pt x="35" y="90"/>
                    <a:pt x="42" y="90"/>
                  </a:cubicBezTo>
                  <a:cubicBezTo>
                    <a:pt x="44" y="90"/>
                    <a:pt x="46" y="90"/>
                    <a:pt x="47" y="89"/>
                  </a:cubicBezTo>
                  <a:cubicBezTo>
                    <a:pt x="61" y="86"/>
                    <a:pt x="78" y="82"/>
                    <a:pt x="84" y="72"/>
                  </a:cubicBezTo>
                  <a:cubicBezTo>
                    <a:pt x="87" y="63"/>
                    <a:pt x="92" y="61"/>
                    <a:pt x="96" y="61"/>
                  </a:cubicBezTo>
                  <a:cubicBezTo>
                    <a:pt x="102" y="61"/>
                    <a:pt x="109" y="64"/>
                    <a:pt x="114" y="64"/>
                  </a:cubicBezTo>
                  <a:cubicBezTo>
                    <a:pt x="117" y="64"/>
                    <a:pt x="120" y="63"/>
                    <a:pt x="122" y="60"/>
                  </a:cubicBezTo>
                  <a:lnTo>
                    <a:pt x="131" y="51"/>
                  </a:lnTo>
                  <a:cubicBezTo>
                    <a:pt x="128" y="49"/>
                    <a:pt x="127" y="45"/>
                    <a:pt x="124" y="44"/>
                  </a:cubicBezTo>
                  <a:cubicBezTo>
                    <a:pt x="86" y="38"/>
                    <a:pt x="44" y="38"/>
                    <a:pt x="1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47"/>
            <p:cNvSpPr/>
            <p:nvPr/>
          </p:nvSpPr>
          <p:spPr>
            <a:xfrm>
              <a:off x="2234800" y="4553200"/>
              <a:ext cx="3075" cy="3100"/>
            </a:xfrm>
            <a:custGeom>
              <a:rect b="b" l="l" r="r" t="t"/>
              <a:pathLst>
                <a:path extrusionOk="0" h="124" w="123">
                  <a:moveTo>
                    <a:pt x="111" y="0"/>
                  </a:moveTo>
                  <a:cubicBezTo>
                    <a:pt x="106" y="0"/>
                    <a:pt x="104" y="13"/>
                    <a:pt x="100" y="13"/>
                  </a:cubicBezTo>
                  <a:cubicBezTo>
                    <a:pt x="78" y="17"/>
                    <a:pt x="64" y="39"/>
                    <a:pt x="43" y="44"/>
                  </a:cubicBezTo>
                  <a:cubicBezTo>
                    <a:pt x="5" y="51"/>
                    <a:pt x="8" y="85"/>
                    <a:pt x="2" y="112"/>
                  </a:cubicBezTo>
                  <a:cubicBezTo>
                    <a:pt x="0" y="114"/>
                    <a:pt x="5" y="119"/>
                    <a:pt x="8" y="123"/>
                  </a:cubicBezTo>
                  <a:cubicBezTo>
                    <a:pt x="9" y="120"/>
                    <a:pt x="14" y="120"/>
                    <a:pt x="15" y="117"/>
                  </a:cubicBezTo>
                  <a:cubicBezTo>
                    <a:pt x="20" y="107"/>
                    <a:pt x="25" y="96"/>
                    <a:pt x="36" y="96"/>
                  </a:cubicBezTo>
                  <a:cubicBezTo>
                    <a:pt x="40" y="96"/>
                    <a:pt x="45" y="98"/>
                    <a:pt x="52" y="103"/>
                  </a:cubicBezTo>
                  <a:cubicBezTo>
                    <a:pt x="53" y="98"/>
                    <a:pt x="59" y="92"/>
                    <a:pt x="59" y="88"/>
                  </a:cubicBezTo>
                  <a:cubicBezTo>
                    <a:pt x="62" y="56"/>
                    <a:pt x="92" y="50"/>
                    <a:pt x="106" y="31"/>
                  </a:cubicBezTo>
                  <a:cubicBezTo>
                    <a:pt x="117" y="17"/>
                    <a:pt x="122" y="19"/>
                    <a:pt x="118" y="10"/>
                  </a:cubicBezTo>
                  <a:cubicBezTo>
                    <a:pt x="115" y="3"/>
                    <a:pt x="112" y="0"/>
                    <a:pt x="1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47"/>
            <p:cNvSpPr/>
            <p:nvPr/>
          </p:nvSpPr>
          <p:spPr>
            <a:xfrm>
              <a:off x="2177900" y="4529700"/>
              <a:ext cx="2900" cy="2650"/>
            </a:xfrm>
            <a:custGeom>
              <a:rect b="b" l="l" r="r" t="t"/>
              <a:pathLst>
                <a:path extrusionOk="0" h="106" w="116">
                  <a:moveTo>
                    <a:pt x="78" y="0"/>
                  </a:moveTo>
                  <a:cubicBezTo>
                    <a:pt x="65" y="0"/>
                    <a:pt x="72" y="24"/>
                    <a:pt x="64" y="29"/>
                  </a:cubicBezTo>
                  <a:cubicBezTo>
                    <a:pt x="50" y="36"/>
                    <a:pt x="34" y="39"/>
                    <a:pt x="18" y="45"/>
                  </a:cubicBezTo>
                  <a:cubicBezTo>
                    <a:pt x="12" y="55"/>
                    <a:pt x="0" y="69"/>
                    <a:pt x="5" y="75"/>
                  </a:cubicBezTo>
                  <a:cubicBezTo>
                    <a:pt x="11" y="88"/>
                    <a:pt x="27" y="95"/>
                    <a:pt x="39" y="106"/>
                  </a:cubicBezTo>
                  <a:cubicBezTo>
                    <a:pt x="44" y="95"/>
                    <a:pt x="50" y="88"/>
                    <a:pt x="58" y="76"/>
                  </a:cubicBezTo>
                  <a:cubicBezTo>
                    <a:pt x="59" y="73"/>
                    <a:pt x="58" y="69"/>
                    <a:pt x="58" y="64"/>
                  </a:cubicBezTo>
                  <a:cubicBezTo>
                    <a:pt x="59" y="51"/>
                    <a:pt x="62" y="46"/>
                    <a:pt x="68" y="46"/>
                  </a:cubicBezTo>
                  <a:cubicBezTo>
                    <a:pt x="72" y="46"/>
                    <a:pt x="78" y="49"/>
                    <a:pt x="86" y="54"/>
                  </a:cubicBezTo>
                  <a:cubicBezTo>
                    <a:pt x="89" y="57"/>
                    <a:pt x="92" y="63"/>
                    <a:pt x="94" y="64"/>
                  </a:cubicBezTo>
                  <a:cubicBezTo>
                    <a:pt x="100" y="64"/>
                    <a:pt x="106" y="63"/>
                    <a:pt x="111" y="61"/>
                  </a:cubicBezTo>
                  <a:cubicBezTo>
                    <a:pt x="114" y="60"/>
                    <a:pt x="115" y="54"/>
                    <a:pt x="114" y="51"/>
                  </a:cubicBezTo>
                  <a:cubicBezTo>
                    <a:pt x="114" y="47"/>
                    <a:pt x="108" y="44"/>
                    <a:pt x="106" y="39"/>
                  </a:cubicBezTo>
                  <a:cubicBezTo>
                    <a:pt x="99" y="28"/>
                    <a:pt x="96" y="5"/>
                    <a:pt x="86" y="3"/>
                  </a:cubicBezTo>
                  <a:cubicBezTo>
                    <a:pt x="82" y="1"/>
                    <a:pt x="80" y="0"/>
                    <a:pt x="7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47"/>
            <p:cNvSpPr/>
            <p:nvPr/>
          </p:nvSpPr>
          <p:spPr>
            <a:xfrm>
              <a:off x="2238225" y="4483475"/>
              <a:ext cx="1750" cy="3975"/>
            </a:xfrm>
            <a:custGeom>
              <a:rect b="b" l="l" r="r" t="t"/>
              <a:pathLst>
                <a:path extrusionOk="0" h="159" w="70">
                  <a:moveTo>
                    <a:pt x="5" y="1"/>
                  </a:moveTo>
                  <a:cubicBezTo>
                    <a:pt x="3" y="7"/>
                    <a:pt x="0" y="12"/>
                    <a:pt x="2" y="18"/>
                  </a:cubicBezTo>
                  <a:cubicBezTo>
                    <a:pt x="6" y="33"/>
                    <a:pt x="13" y="45"/>
                    <a:pt x="22" y="58"/>
                  </a:cubicBezTo>
                  <a:cubicBezTo>
                    <a:pt x="38" y="83"/>
                    <a:pt x="52" y="114"/>
                    <a:pt x="38" y="146"/>
                  </a:cubicBezTo>
                  <a:cubicBezTo>
                    <a:pt x="38" y="146"/>
                    <a:pt x="49" y="155"/>
                    <a:pt x="55" y="158"/>
                  </a:cubicBezTo>
                  <a:cubicBezTo>
                    <a:pt x="55" y="158"/>
                    <a:pt x="65" y="152"/>
                    <a:pt x="65" y="149"/>
                  </a:cubicBezTo>
                  <a:cubicBezTo>
                    <a:pt x="66" y="120"/>
                    <a:pt x="68" y="90"/>
                    <a:pt x="69" y="70"/>
                  </a:cubicBezTo>
                  <a:cubicBezTo>
                    <a:pt x="68" y="40"/>
                    <a:pt x="56" y="27"/>
                    <a:pt x="38" y="21"/>
                  </a:cubicBezTo>
                  <a:cubicBezTo>
                    <a:pt x="31" y="18"/>
                    <a:pt x="22" y="20"/>
                    <a:pt x="16" y="15"/>
                  </a:cubicBezTo>
                  <a:cubicBezTo>
                    <a:pt x="10" y="14"/>
                    <a:pt x="9" y="7"/>
                    <a:pt x="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47"/>
            <p:cNvSpPr/>
            <p:nvPr/>
          </p:nvSpPr>
          <p:spPr>
            <a:xfrm>
              <a:off x="2165475" y="4531575"/>
              <a:ext cx="1625" cy="3300"/>
            </a:xfrm>
            <a:custGeom>
              <a:rect b="b" l="l" r="r" t="t"/>
              <a:pathLst>
                <a:path extrusionOk="0" h="132" w="65">
                  <a:moveTo>
                    <a:pt x="14" y="1"/>
                  </a:moveTo>
                  <a:cubicBezTo>
                    <a:pt x="14" y="1"/>
                    <a:pt x="14" y="1"/>
                    <a:pt x="13" y="1"/>
                  </a:cubicBezTo>
                  <a:cubicBezTo>
                    <a:pt x="9" y="3"/>
                    <a:pt x="3" y="10"/>
                    <a:pt x="3" y="14"/>
                  </a:cubicBezTo>
                  <a:cubicBezTo>
                    <a:pt x="1" y="32"/>
                    <a:pt x="1" y="53"/>
                    <a:pt x="1" y="72"/>
                  </a:cubicBezTo>
                  <a:lnTo>
                    <a:pt x="0" y="72"/>
                  </a:lnTo>
                  <a:lnTo>
                    <a:pt x="1" y="91"/>
                  </a:lnTo>
                  <a:lnTo>
                    <a:pt x="43" y="128"/>
                  </a:lnTo>
                  <a:cubicBezTo>
                    <a:pt x="45" y="130"/>
                    <a:pt x="51" y="131"/>
                    <a:pt x="55" y="131"/>
                  </a:cubicBezTo>
                  <a:cubicBezTo>
                    <a:pt x="57" y="131"/>
                    <a:pt x="58" y="131"/>
                    <a:pt x="59" y="131"/>
                  </a:cubicBezTo>
                  <a:cubicBezTo>
                    <a:pt x="63" y="128"/>
                    <a:pt x="65" y="120"/>
                    <a:pt x="65" y="114"/>
                  </a:cubicBezTo>
                  <a:cubicBezTo>
                    <a:pt x="65" y="106"/>
                    <a:pt x="62" y="98"/>
                    <a:pt x="59" y="91"/>
                  </a:cubicBezTo>
                  <a:cubicBezTo>
                    <a:pt x="52" y="63"/>
                    <a:pt x="25" y="41"/>
                    <a:pt x="29" y="8"/>
                  </a:cubicBezTo>
                  <a:cubicBezTo>
                    <a:pt x="29" y="8"/>
                    <a:pt x="19" y="1"/>
                    <a:pt x="1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47"/>
            <p:cNvSpPr/>
            <p:nvPr/>
          </p:nvSpPr>
          <p:spPr>
            <a:xfrm>
              <a:off x="2224475" y="4516100"/>
              <a:ext cx="1950" cy="2250"/>
            </a:xfrm>
            <a:custGeom>
              <a:rect b="b" l="l" r="r" t="t"/>
              <a:pathLst>
                <a:path extrusionOk="0" h="90" w="78">
                  <a:moveTo>
                    <a:pt x="66" y="0"/>
                  </a:moveTo>
                  <a:cubicBezTo>
                    <a:pt x="63" y="0"/>
                    <a:pt x="60" y="1"/>
                    <a:pt x="60" y="1"/>
                  </a:cubicBezTo>
                  <a:cubicBezTo>
                    <a:pt x="56" y="16"/>
                    <a:pt x="48" y="20"/>
                    <a:pt x="38" y="20"/>
                  </a:cubicBezTo>
                  <a:cubicBezTo>
                    <a:pt x="33" y="20"/>
                    <a:pt x="28" y="19"/>
                    <a:pt x="22" y="18"/>
                  </a:cubicBezTo>
                  <a:cubicBezTo>
                    <a:pt x="20" y="18"/>
                    <a:pt x="19" y="18"/>
                    <a:pt x="17" y="18"/>
                  </a:cubicBezTo>
                  <a:cubicBezTo>
                    <a:pt x="4" y="18"/>
                    <a:pt x="1" y="30"/>
                    <a:pt x="9" y="48"/>
                  </a:cubicBezTo>
                  <a:cubicBezTo>
                    <a:pt x="12" y="58"/>
                    <a:pt x="22" y="67"/>
                    <a:pt x="48" y="85"/>
                  </a:cubicBezTo>
                  <a:cubicBezTo>
                    <a:pt x="54" y="88"/>
                    <a:pt x="58" y="90"/>
                    <a:pt x="61" y="90"/>
                  </a:cubicBezTo>
                  <a:cubicBezTo>
                    <a:pt x="66" y="90"/>
                    <a:pt x="68" y="85"/>
                    <a:pt x="69" y="76"/>
                  </a:cubicBezTo>
                  <a:cubicBezTo>
                    <a:pt x="72" y="57"/>
                    <a:pt x="54" y="32"/>
                    <a:pt x="78" y="20"/>
                  </a:cubicBezTo>
                  <a:cubicBezTo>
                    <a:pt x="78" y="20"/>
                    <a:pt x="78" y="7"/>
                    <a:pt x="75" y="2"/>
                  </a:cubicBezTo>
                  <a:cubicBezTo>
                    <a:pt x="73" y="1"/>
                    <a:pt x="70" y="0"/>
                    <a:pt x="6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47"/>
            <p:cNvSpPr/>
            <p:nvPr/>
          </p:nvSpPr>
          <p:spPr>
            <a:xfrm>
              <a:off x="2213275" y="4484125"/>
              <a:ext cx="3050" cy="2050"/>
            </a:xfrm>
            <a:custGeom>
              <a:rect b="b" l="l" r="r" t="t"/>
              <a:pathLst>
                <a:path extrusionOk="0" h="82" w="122">
                  <a:moveTo>
                    <a:pt x="51" y="1"/>
                  </a:moveTo>
                  <a:cubicBezTo>
                    <a:pt x="46" y="1"/>
                    <a:pt x="39" y="6"/>
                    <a:pt x="36" y="13"/>
                  </a:cubicBezTo>
                  <a:cubicBezTo>
                    <a:pt x="30" y="23"/>
                    <a:pt x="29" y="38"/>
                    <a:pt x="21" y="44"/>
                  </a:cubicBezTo>
                  <a:cubicBezTo>
                    <a:pt x="9" y="51"/>
                    <a:pt x="1" y="59"/>
                    <a:pt x="11" y="69"/>
                  </a:cubicBezTo>
                  <a:cubicBezTo>
                    <a:pt x="18" y="75"/>
                    <a:pt x="26" y="82"/>
                    <a:pt x="36" y="82"/>
                  </a:cubicBezTo>
                  <a:cubicBezTo>
                    <a:pt x="41" y="82"/>
                    <a:pt x="47" y="80"/>
                    <a:pt x="52" y="75"/>
                  </a:cubicBezTo>
                  <a:cubicBezTo>
                    <a:pt x="55" y="72"/>
                    <a:pt x="55" y="66"/>
                    <a:pt x="58" y="62"/>
                  </a:cubicBezTo>
                  <a:lnTo>
                    <a:pt x="99" y="63"/>
                  </a:lnTo>
                  <a:cubicBezTo>
                    <a:pt x="108" y="63"/>
                    <a:pt x="114" y="62"/>
                    <a:pt x="120" y="62"/>
                  </a:cubicBezTo>
                  <a:cubicBezTo>
                    <a:pt x="120" y="53"/>
                    <a:pt x="121" y="44"/>
                    <a:pt x="118" y="36"/>
                  </a:cubicBezTo>
                  <a:cubicBezTo>
                    <a:pt x="114" y="31"/>
                    <a:pt x="105" y="26"/>
                    <a:pt x="100" y="26"/>
                  </a:cubicBezTo>
                  <a:cubicBezTo>
                    <a:pt x="100" y="26"/>
                    <a:pt x="100" y="26"/>
                    <a:pt x="99" y="26"/>
                  </a:cubicBezTo>
                  <a:cubicBezTo>
                    <a:pt x="92" y="31"/>
                    <a:pt x="86" y="33"/>
                    <a:pt x="82" y="33"/>
                  </a:cubicBezTo>
                  <a:cubicBezTo>
                    <a:pt x="72" y="33"/>
                    <a:pt x="67" y="23"/>
                    <a:pt x="61" y="9"/>
                  </a:cubicBezTo>
                  <a:cubicBezTo>
                    <a:pt x="59" y="3"/>
                    <a:pt x="55" y="1"/>
                    <a:pt x="5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47"/>
            <p:cNvSpPr/>
            <p:nvPr/>
          </p:nvSpPr>
          <p:spPr>
            <a:xfrm>
              <a:off x="2184375" y="4558050"/>
              <a:ext cx="1850" cy="2250"/>
            </a:xfrm>
            <a:custGeom>
              <a:rect b="b" l="l" r="r" t="t"/>
              <a:pathLst>
                <a:path extrusionOk="0" h="90" w="74">
                  <a:moveTo>
                    <a:pt x="47" y="1"/>
                  </a:moveTo>
                  <a:cubicBezTo>
                    <a:pt x="44" y="1"/>
                    <a:pt x="40" y="2"/>
                    <a:pt x="36" y="4"/>
                  </a:cubicBezTo>
                  <a:cubicBezTo>
                    <a:pt x="18" y="12"/>
                    <a:pt x="2" y="18"/>
                    <a:pt x="0" y="45"/>
                  </a:cubicBezTo>
                  <a:cubicBezTo>
                    <a:pt x="3" y="59"/>
                    <a:pt x="3" y="76"/>
                    <a:pt x="12" y="85"/>
                  </a:cubicBezTo>
                  <a:cubicBezTo>
                    <a:pt x="15" y="88"/>
                    <a:pt x="18" y="90"/>
                    <a:pt x="21" y="90"/>
                  </a:cubicBezTo>
                  <a:cubicBezTo>
                    <a:pt x="30" y="90"/>
                    <a:pt x="35" y="74"/>
                    <a:pt x="44" y="69"/>
                  </a:cubicBezTo>
                  <a:cubicBezTo>
                    <a:pt x="52" y="66"/>
                    <a:pt x="61" y="59"/>
                    <a:pt x="63" y="51"/>
                  </a:cubicBezTo>
                  <a:cubicBezTo>
                    <a:pt x="71" y="38"/>
                    <a:pt x="74" y="23"/>
                    <a:pt x="62" y="9"/>
                  </a:cubicBezTo>
                  <a:cubicBezTo>
                    <a:pt x="57" y="3"/>
                    <a:pt x="52" y="1"/>
                    <a:pt x="4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47"/>
            <p:cNvSpPr/>
            <p:nvPr/>
          </p:nvSpPr>
          <p:spPr>
            <a:xfrm>
              <a:off x="2228425" y="4512125"/>
              <a:ext cx="1750" cy="3625"/>
            </a:xfrm>
            <a:custGeom>
              <a:rect b="b" l="l" r="r" t="t"/>
              <a:pathLst>
                <a:path extrusionOk="0" h="145" w="70">
                  <a:moveTo>
                    <a:pt x="23" y="1"/>
                  </a:moveTo>
                  <a:cubicBezTo>
                    <a:pt x="13" y="13"/>
                    <a:pt x="1" y="23"/>
                    <a:pt x="2" y="26"/>
                  </a:cubicBezTo>
                  <a:cubicBezTo>
                    <a:pt x="15" y="46"/>
                    <a:pt x="4" y="68"/>
                    <a:pt x="14" y="88"/>
                  </a:cubicBezTo>
                  <a:cubicBezTo>
                    <a:pt x="24" y="107"/>
                    <a:pt x="40" y="124"/>
                    <a:pt x="55" y="142"/>
                  </a:cubicBezTo>
                  <a:cubicBezTo>
                    <a:pt x="58" y="145"/>
                    <a:pt x="64" y="144"/>
                    <a:pt x="70" y="145"/>
                  </a:cubicBezTo>
                  <a:cubicBezTo>
                    <a:pt x="68" y="142"/>
                    <a:pt x="68" y="133"/>
                    <a:pt x="68" y="133"/>
                  </a:cubicBezTo>
                  <a:cubicBezTo>
                    <a:pt x="42" y="117"/>
                    <a:pt x="40" y="93"/>
                    <a:pt x="42" y="67"/>
                  </a:cubicBezTo>
                  <a:cubicBezTo>
                    <a:pt x="43" y="52"/>
                    <a:pt x="39" y="35"/>
                    <a:pt x="36" y="18"/>
                  </a:cubicBezTo>
                  <a:cubicBezTo>
                    <a:pt x="35" y="13"/>
                    <a:pt x="27" y="7"/>
                    <a:pt x="2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47"/>
            <p:cNvSpPr/>
            <p:nvPr/>
          </p:nvSpPr>
          <p:spPr>
            <a:xfrm>
              <a:off x="2181100" y="4565725"/>
              <a:ext cx="1300" cy="3375"/>
            </a:xfrm>
            <a:custGeom>
              <a:rect b="b" l="l" r="r" t="t"/>
              <a:pathLst>
                <a:path extrusionOk="0" h="135" w="52">
                  <a:moveTo>
                    <a:pt x="39" y="0"/>
                  </a:moveTo>
                  <a:cubicBezTo>
                    <a:pt x="34" y="0"/>
                    <a:pt x="31" y="2"/>
                    <a:pt x="28" y="3"/>
                  </a:cubicBezTo>
                  <a:cubicBezTo>
                    <a:pt x="6" y="20"/>
                    <a:pt x="0" y="36"/>
                    <a:pt x="3" y="65"/>
                  </a:cubicBezTo>
                  <a:cubicBezTo>
                    <a:pt x="6" y="92"/>
                    <a:pt x="36" y="105"/>
                    <a:pt x="27" y="134"/>
                  </a:cubicBezTo>
                  <a:cubicBezTo>
                    <a:pt x="27" y="134"/>
                    <a:pt x="27" y="134"/>
                    <a:pt x="27" y="134"/>
                  </a:cubicBezTo>
                  <a:cubicBezTo>
                    <a:pt x="27" y="134"/>
                    <a:pt x="31" y="133"/>
                    <a:pt x="34" y="93"/>
                  </a:cubicBezTo>
                  <a:cubicBezTo>
                    <a:pt x="24" y="49"/>
                    <a:pt x="24" y="46"/>
                    <a:pt x="24" y="46"/>
                  </a:cubicBezTo>
                  <a:lnTo>
                    <a:pt x="30" y="39"/>
                  </a:lnTo>
                  <a:lnTo>
                    <a:pt x="36" y="45"/>
                  </a:lnTo>
                  <a:cubicBezTo>
                    <a:pt x="33" y="47"/>
                    <a:pt x="30" y="49"/>
                    <a:pt x="34" y="93"/>
                  </a:cubicBezTo>
                  <a:cubicBezTo>
                    <a:pt x="39" y="114"/>
                    <a:pt x="45" y="120"/>
                    <a:pt x="48" y="120"/>
                  </a:cubicBezTo>
                  <a:cubicBezTo>
                    <a:pt x="50" y="120"/>
                    <a:pt x="52" y="117"/>
                    <a:pt x="50" y="114"/>
                  </a:cubicBezTo>
                  <a:cubicBezTo>
                    <a:pt x="43" y="80"/>
                    <a:pt x="44" y="46"/>
                    <a:pt x="40" y="12"/>
                  </a:cubicBezTo>
                  <a:lnTo>
                    <a:pt x="3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47"/>
            <p:cNvSpPr/>
            <p:nvPr/>
          </p:nvSpPr>
          <p:spPr>
            <a:xfrm>
              <a:off x="2208100" y="4514475"/>
              <a:ext cx="2000" cy="2475"/>
            </a:xfrm>
            <a:custGeom>
              <a:rect b="b" l="l" r="r" t="t"/>
              <a:pathLst>
                <a:path extrusionOk="0" h="99" w="80">
                  <a:moveTo>
                    <a:pt x="25" y="0"/>
                  </a:moveTo>
                  <a:cubicBezTo>
                    <a:pt x="22" y="0"/>
                    <a:pt x="17" y="4"/>
                    <a:pt x="12" y="5"/>
                  </a:cubicBezTo>
                  <a:cubicBezTo>
                    <a:pt x="27" y="22"/>
                    <a:pt x="0" y="44"/>
                    <a:pt x="25" y="58"/>
                  </a:cubicBezTo>
                  <a:cubicBezTo>
                    <a:pt x="35" y="64"/>
                    <a:pt x="41" y="77"/>
                    <a:pt x="50" y="86"/>
                  </a:cubicBezTo>
                  <a:cubicBezTo>
                    <a:pt x="56" y="92"/>
                    <a:pt x="65" y="98"/>
                    <a:pt x="67" y="98"/>
                  </a:cubicBezTo>
                  <a:cubicBezTo>
                    <a:pt x="68" y="98"/>
                    <a:pt x="68" y="98"/>
                    <a:pt x="68" y="98"/>
                  </a:cubicBezTo>
                  <a:cubicBezTo>
                    <a:pt x="74" y="94"/>
                    <a:pt x="78" y="85"/>
                    <a:pt x="78" y="77"/>
                  </a:cubicBezTo>
                  <a:cubicBezTo>
                    <a:pt x="80" y="69"/>
                    <a:pt x="74" y="57"/>
                    <a:pt x="71" y="42"/>
                  </a:cubicBezTo>
                  <a:cubicBezTo>
                    <a:pt x="58" y="29"/>
                    <a:pt x="41" y="14"/>
                    <a:pt x="27" y="1"/>
                  </a:cubicBezTo>
                  <a:cubicBezTo>
                    <a:pt x="26" y="0"/>
                    <a:pt x="26" y="0"/>
                    <a:pt x="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47"/>
            <p:cNvSpPr/>
            <p:nvPr/>
          </p:nvSpPr>
          <p:spPr>
            <a:xfrm>
              <a:off x="2255500" y="4504450"/>
              <a:ext cx="2525" cy="1825"/>
            </a:xfrm>
            <a:custGeom>
              <a:rect b="b" l="l" r="r" t="t"/>
              <a:pathLst>
                <a:path extrusionOk="0" h="73" w="101">
                  <a:moveTo>
                    <a:pt x="9" y="0"/>
                  </a:moveTo>
                  <a:cubicBezTo>
                    <a:pt x="9" y="0"/>
                    <a:pt x="4" y="3"/>
                    <a:pt x="1" y="5"/>
                  </a:cubicBezTo>
                  <a:lnTo>
                    <a:pt x="1" y="11"/>
                  </a:lnTo>
                  <a:cubicBezTo>
                    <a:pt x="15" y="22"/>
                    <a:pt x="33" y="30"/>
                    <a:pt x="34" y="56"/>
                  </a:cubicBezTo>
                  <a:cubicBezTo>
                    <a:pt x="34" y="62"/>
                    <a:pt x="54" y="73"/>
                    <a:pt x="61" y="73"/>
                  </a:cubicBezTo>
                  <a:cubicBezTo>
                    <a:pt x="61" y="73"/>
                    <a:pt x="62" y="73"/>
                    <a:pt x="62" y="72"/>
                  </a:cubicBezTo>
                  <a:cubicBezTo>
                    <a:pt x="77" y="62"/>
                    <a:pt x="87" y="44"/>
                    <a:pt x="101" y="31"/>
                  </a:cubicBezTo>
                  <a:lnTo>
                    <a:pt x="96" y="27"/>
                  </a:lnTo>
                  <a:cubicBezTo>
                    <a:pt x="94" y="28"/>
                    <a:pt x="91" y="29"/>
                    <a:pt x="89" y="29"/>
                  </a:cubicBezTo>
                  <a:cubicBezTo>
                    <a:pt x="76" y="29"/>
                    <a:pt x="74" y="3"/>
                    <a:pt x="62" y="3"/>
                  </a:cubicBezTo>
                  <a:cubicBezTo>
                    <a:pt x="62" y="3"/>
                    <a:pt x="61" y="3"/>
                    <a:pt x="61" y="3"/>
                  </a:cubicBezTo>
                  <a:cubicBezTo>
                    <a:pt x="51" y="5"/>
                    <a:pt x="42" y="7"/>
                    <a:pt x="33" y="7"/>
                  </a:cubicBezTo>
                  <a:cubicBezTo>
                    <a:pt x="25" y="7"/>
                    <a:pt x="17" y="6"/>
                    <a:pt x="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47"/>
            <p:cNvSpPr/>
            <p:nvPr/>
          </p:nvSpPr>
          <p:spPr>
            <a:xfrm>
              <a:off x="2174575" y="4509375"/>
              <a:ext cx="2450" cy="1850"/>
            </a:xfrm>
            <a:custGeom>
              <a:rect b="b" l="l" r="r" t="t"/>
              <a:pathLst>
                <a:path extrusionOk="0" h="74" w="98">
                  <a:moveTo>
                    <a:pt x="16" y="0"/>
                  </a:moveTo>
                  <a:cubicBezTo>
                    <a:pt x="13" y="0"/>
                    <a:pt x="2" y="12"/>
                    <a:pt x="1" y="18"/>
                  </a:cubicBezTo>
                  <a:cubicBezTo>
                    <a:pt x="1" y="27"/>
                    <a:pt x="5" y="34"/>
                    <a:pt x="8" y="43"/>
                  </a:cubicBezTo>
                  <a:cubicBezTo>
                    <a:pt x="13" y="59"/>
                    <a:pt x="20" y="68"/>
                    <a:pt x="39" y="73"/>
                  </a:cubicBezTo>
                  <a:cubicBezTo>
                    <a:pt x="42" y="73"/>
                    <a:pt x="44" y="73"/>
                    <a:pt x="46" y="73"/>
                  </a:cubicBezTo>
                  <a:cubicBezTo>
                    <a:pt x="61" y="73"/>
                    <a:pt x="51" y="54"/>
                    <a:pt x="61" y="49"/>
                  </a:cubicBezTo>
                  <a:cubicBezTo>
                    <a:pt x="72" y="42"/>
                    <a:pt x="82" y="31"/>
                    <a:pt x="98" y="18"/>
                  </a:cubicBezTo>
                  <a:cubicBezTo>
                    <a:pt x="66" y="11"/>
                    <a:pt x="41" y="3"/>
                    <a:pt x="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47"/>
            <p:cNvSpPr/>
            <p:nvPr/>
          </p:nvSpPr>
          <p:spPr>
            <a:xfrm>
              <a:off x="2223475" y="4492675"/>
              <a:ext cx="2775" cy="2025"/>
            </a:xfrm>
            <a:custGeom>
              <a:rect b="b" l="l" r="r" t="t"/>
              <a:pathLst>
                <a:path extrusionOk="0" h="81" w="111">
                  <a:moveTo>
                    <a:pt x="0" y="1"/>
                  </a:moveTo>
                  <a:cubicBezTo>
                    <a:pt x="1" y="1"/>
                    <a:pt x="1" y="1"/>
                    <a:pt x="2" y="1"/>
                  </a:cubicBezTo>
                  <a:lnTo>
                    <a:pt x="2" y="1"/>
                  </a:lnTo>
                  <a:lnTo>
                    <a:pt x="2" y="1"/>
                  </a:lnTo>
                  <a:close/>
                  <a:moveTo>
                    <a:pt x="2" y="1"/>
                  </a:moveTo>
                  <a:lnTo>
                    <a:pt x="25" y="45"/>
                  </a:lnTo>
                  <a:cubicBezTo>
                    <a:pt x="29" y="43"/>
                    <a:pt x="32" y="42"/>
                    <a:pt x="34" y="42"/>
                  </a:cubicBezTo>
                  <a:cubicBezTo>
                    <a:pt x="43" y="42"/>
                    <a:pt x="48" y="52"/>
                    <a:pt x="55" y="58"/>
                  </a:cubicBezTo>
                  <a:cubicBezTo>
                    <a:pt x="65" y="67"/>
                    <a:pt x="81" y="58"/>
                    <a:pt x="90" y="77"/>
                  </a:cubicBezTo>
                  <a:cubicBezTo>
                    <a:pt x="91" y="79"/>
                    <a:pt x="93" y="81"/>
                    <a:pt x="96" y="81"/>
                  </a:cubicBezTo>
                  <a:cubicBezTo>
                    <a:pt x="102" y="81"/>
                    <a:pt x="110" y="73"/>
                    <a:pt x="110" y="64"/>
                  </a:cubicBezTo>
                  <a:lnTo>
                    <a:pt x="108" y="20"/>
                  </a:lnTo>
                  <a:cubicBezTo>
                    <a:pt x="108" y="17"/>
                    <a:pt x="103" y="12"/>
                    <a:pt x="102" y="9"/>
                  </a:cubicBezTo>
                  <a:cubicBezTo>
                    <a:pt x="97" y="12"/>
                    <a:pt x="93" y="15"/>
                    <a:pt x="91" y="20"/>
                  </a:cubicBezTo>
                  <a:cubicBezTo>
                    <a:pt x="84" y="31"/>
                    <a:pt x="76" y="37"/>
                    <a:pt x="69" y="37"/>
                  </a:cubicBezTo>
                  <a:cubicBezTo>
                    <a:pt x="64" y="37"/>
                    <a:pt x="60" y="34"/>
                    <a:pt x="56" y="27"/>
                  </a:cubicBezTo>
                  <a:cubicBezTo>
                    <a:pt x="45" y="5"/>
                    <a:pt x="23" y="6"/>
                    <a:pt x="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47"/>
            <p:cNvSpPr/>
            <p:nvPr/>
          </p:nvSpPr>
          <p:spPr>
            <a:xfrm>
              <a:off x="2313475" y="4511250"/>
              <a:ext cx="5450" cy="625"/>
            </a:xfrm>
            <a:custGeom>
              <a:rect b="b" l="l" r="r" t="t"/>
              <a:pathLst>
                <a:path extrusionOk="0" h="25" w="218">
                  <a:moveTo>
                    <a:pt x="63" y="0"/>
                  </a:moveTo>
                  <a:cubicBezTo>
                    <a:pt x="54" y="0"/>
                    <a:pt x="45" y="2"/>
                    <a:pt x="39" y="2"/>
                  </a:cubicBezTo>
                  <a:cubicBezTo>
                    <a:pt x="12" y="5"/>
                    <a:pt x="39" y="5"/>
                    <a:pt x="50" y="6"/>
                  </a:cubicBezTo>
                  <a:cubicBezTo>
                    <a:pt x="77" y="9"/>
                    <a:pt x="71" y="12"/>
                    <a:pt x="55" y="14"/>
                  </a:cubicBezTo>
                  <a:cubicBezTo>
                    <a:pt x="37" y="15"/>
                    <a:pt x="18" y="17"/>
                    <a:pt x="0" y="18"/>
                  </a:cubicBezTo>
                  <a:cubicBezTo>
                    <a:pt x="38" y="23"/>
                    <a:pt x="53" y="24"/>
                    <a:pt x="71" y="24"/>
                  </a:cubicBezTo>
                  <a:cubicBezTo>
                    <a:pt x="83" y="24"/>
                    <a:pt x="96" y="24"/>
                    <a:pt x="118" y="23"/>
                  </a:cubicBezTo>
                  <a:cubicBezTo>
                    <a:pt x="143" y="23"/>
                    <a:pt x="169" y="23"/>
                    <a:pt x="196" y="21"/>
                  </a:cubicBezTo>
                  <a:cubicBezTo>
                    <a:pt x="203" y="21"/>
                    <a:pt x="211" y="20"/>
                    <a:pt x="218" y="20"/>
                  </a:cubicBezTo>
                  <a:cubicBezTo>
                    <a:pt x="208" y="18"/>
                    <a:pt x="197" y="17"/>
                    <a:pt x="190" y="15"/>
                  </a:cubicBezTo>
                  <a:lnTo>
                    <a:pt x="133" y="15"/>
                  </a:lnTo>
                  <a:cubicBezTo>
                    <a:pt x="81" y="15"/>
                    <a:pt x="97" y="9"/>
                    <a:pt x="102" y="6"/>
                  </a:cubicBezTo>
                  <a:cubicBezTo>
                    <a:pt x="96" y="5"/>
                    <a:pt x="87" y="3"/>
                    <a:pt x="84" y="3"/>
                  </a:cubicBezTo>
                  <a:cubicBezTo>
                    <a:pt x="77" y="1"/>
                    <a:pt x="70" y="0"/>
                    <a:pt x="6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47"/>
            <p:cNvSpPr/>
            <p:nvPr/>
          </p:nvSpPr>
          <p:spPr>
            <a:xfrm>
              <a:off x="2310375" y="4472950"/>
              <a:ext cx="3050" cy="2175"/>
            </a:xfrm>
            <a:custGeom>
              <a:rect b="b" l="l" r="r" t="t"/>
              <a:pathLst>
                <a:path extrusionOk="0" h="87" w="122">
                  <a:moveTo>
                    <a:pt x="65" y="1"/>
                  </a:moveTo>
                  <a:cubicBezTo>
                    <a:pt x="51" y="13"/>
                    <a:pt x="35" y="23"/>
                    <a:pt x="23" y="35"/>
                  </a:cubicBezTo>
                  <a:cubicBezTo>
                    <a:pt x="15" y="42"/>
                    <a:pt x="12" y="51"/>
                    <a:pt x="12" y="51"/>
                  </a:cubicBezTo>
                  <a:cubicBezTo>
                    <a:pt x="0" y="75"/>
                    <a:pt x="3" y="87"/>
                    <a:pt x="17" y="87"/>
                  </a:cubicBezTo>
                  <a:cubicBezTo>
                    <a:pt x="21" y="87"/>
                    <a:pt x="27" y="86"/>
                    <a:pt x="33" y="83"/>
                  </a:cubicBezTo>
                  <a:cubicBezTo>
                    <a:pt x="61" y="72"/>
                    <a:pt x="89" y="54"/>
                    <a:pt x="114" y="38"/>
                  </a:cubicBezTo>
                  <a:cubicBezTo>
                    <a:pt x="120" y="33"/>
                    <a:pt x="121" y="16"/>
                    <a:pt x="117" y="16"/>
                  </a:cubicBezTo>
                  <a:cubicBezTo>
                    <a:pt x="96" y="13"/>
                    <a:pt x="71" y="17"/>
                    <a:pt x="6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47"/>
            <p:cNvSpPr/>
            <p:nvPr/>
          </p:nvSpPr>
          <p:spPr>
            <a:xfrm>
              <a:off x="2191875" y="4517250"/>
              <a:ext cx="2875" cy="1350"/>
            </a:xfrm>
            <a:custGeom>
              <a:rect b="b" l="l" r="r" t="t"/>
              <a:pathLst>
                <a:path extrusionOk="0" h="54" w="115">
                  <a:moveTo>
                    <a:pt x="79" y="0"/>
                  </a:moveTo>
                  <a:cubicBezTo>
                    <a:pt x="63" y="0"/>
                    <a:pt x="46" y="4"/>
                    <a:pt x="28" y="6"/>
                  </a:cubicBezTo>
                  <a:cubicBezTo>
                    <a:pt x="18" y="8"/>
                    <a:pt x="11" y="9"/>
                    <a:pt x="0" y="11"/>
                  </a:cubicBezTo>
                  <a:cubicBezTo>
                    <a:pt x="3" y="18"/>
                    <a:pt x="6" y="28"/>
                    <a:pt x="6" y="28"/>
                  </a:cubicBezTo>
                  <a:cubicBezTo>
                    <a:pt x="14" y="37"/>
                    <a:pt x="17" y="41"/>
                    <a:pt x="18" y="44"/>
                  </a:cubicBezTo>
                  <a:cubicBezTo>
                    <a:pt x="23" y="51"/>
                    <a:pt x="26" y="54"/>
                    <a:pt x="29" y="54"/>
                  </a:cubicBezTo>
                  <a:cubicBezTo>
                    <a:pt x="32" y="54"/>
                    <a:pt x="34" y="48"/>
                    <a:pt x="36" y="40"/>
                  </a:cubicBezTo>
                  <a:cubicBezTo>
                    <a:pt x="37" y="36"/>
                    <a:pt x="47" y="31"/>
                    <a:pt x="55" y="31"/>
                  </a:cubicBezTo>
                  <a:cubicBezTo>
                    <a:pt x="55" y="31"/>
                    <a:pt x="56" y="31"/>
                    <a:pt x="57" y="31"/>
                  </a:cubicBezTo>
                  <a:cubicBezTo>
                    <a:pt x="64" y="31"/>
                    <a:pt x="73" y="35"/>
                    <a:pt x="80" y="35"/>
                  </a:cubicBezTo>
                  <a:cubicBezTo>
                    <a:pt x="81" y="35"/>
                    <a:pt x="83" y="35"/>
                    <a:pt x="84" y="34"/>
                  </a:cubicBezTo>
                  <a:cubicBezTo>
                    <a:pt x="86" y="33"/>
                    <a:pt x="88" y="32"/>
                    <a:pt x="91" y="32"/>
                  </a:cubicBezTo>
                  <a:cubicBezTo>
                    <a:pt x="95" y="32"/>
                    <a:pt x="99" y="33"/>
                    <a:pt x="103" y="33"/>
                  </a:cubicBezTo>
                  <a:cubicBezTo>
                    <a:pt x="109" y="33"/>
                    <a:pt x="114" y="30"/>
                    <a:pt x="114" y="16"/>
                  </a:cubicBezTo>
                  <a:cubicBezTo>
                    <a:pt x="113" y="2"/>
                    <a:pt x="105" y="0"/>
                    <a:pt x="98" y="0"/>
                  </a:cubicBezTo>
                  <a:cubicBezTo>
                    <a:pt x="95" y="0"/>
                    <a:pt x="92" y="1"/>
                    <a:pt x="90" y="1"/>
                  </a:cubicBezTo>
                  <a:cubicBezTo>
                    <a:pt x="89" y="1"/>
                    <a:pt x="88" y="0"/>
                    <a:pt x="87" y="0"/>
                  </a:cubicBezTo>
                  <a:cubicBezTo>
                    <a:pt x="85" y="0"/>
                    <a:pt x="82" y="0"/>
                    <a:pt x="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47"/>
            <p:cNvSpPr/>
            <p:nvPr/>
          </p:nvSpPr>
          <p:spPr>
            <a:xfrm>
              <a:off x="2159325" y="4524925"/>
              <a:ext cx="1650" cy="2500"/>
            </a:xfrm>
            <a:custGeom>
              <a:rect b="b" l="l" r="r" t="t"/>
              <a:pathLst>
                <a:path extrusionOk="0" h="100" w="66">
                  <a:moveTo>
                    <a:pt x="42" y="1"/>
                  </a:moveTo>
                  <a:cubicBezTo>
                    <a:pt x="37" y="1"/>
                    <a:pt x="31" y="2"/>
                    <a:pt x="24" y="7"/>
                  </a:cubicBezTo>
                  <a:cubicBezTo>
                    <a:pt x="5" y="17"/>
                    <a:pt x="0" y="24"/>
                    <a:pt x="5" y="42"/>
                  </a:cubicBezTo>
                  <a:lnTo>
                    <a:pt x="15" y="79"/>
                  </a:lnTo>
                  <a:cubicBezTo>
                    <a:pt x="17" y="85"/>
                    <a:pt x="19" y="91"/>
                    <a:pt x="22" y="99"/>
                  </a:cubicBezTo>
                  <a:cubicBezTo>
                    <a:pt x="28" y="96"/>
                    <a:pt x="36" y="96"/>
                    <a:pt x="40" y="93"/>
                  </a:cubicBezTo>
                  <a:cubicBezTo>
                    <a:pt x="55" y="82"/>
                    <a:pt x="62" y="70"/>
                    <a:pt x="42" y="57"/>
                  </a:cubicBezTo>
                  <a:cubicBezTo>
                    <a:pt x="37" y="54"/>
                    <a:pt x="37" y="45"/>
                    <a:pt x="34" y="39"/>
                  </a:cubicBezTo>
                  <a:lnTo>
                    <a:pt x="34" y="39"/>
                  </a:lnTo>
                  <a:lnTo>
                    <a:pt x="46" y="42"/>
                  </a:lnTo>
                  <a:lnTo>
                    <a:pt x="64" y="48"/>
                  </a:lnTo>
                  <a:cubicBezTo>
                    <a:pt x="64" y="41"/>
                    <a:pt x="65" y="32"/>
                    <a:pt x="62" y="26"/>
                  </a:cubicBezTo>
                  <a:cubicBezTo>
                    <a:pt x="57" y="15"/>
                    <a:pt x="54" y="1"/>
                    <a:pt x="4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47"/>
            <p:cNvSpPr/>
            <p:nvPr/>
          </p:nvSpPr>
          <p:spPr>
            <a:xfrm>
              <a:off x="2272275" y="4537050"/>
              <a:ext cx="1650" cy="2725"/>
            </a:xfrm>
            <a:custGeom>
              <a:rect b="b" l="l" r="r" t="t"/>
              <a:pathLst>
                <a:path extrusionOk="0" h="109" w="66">
                  <a:moveTo>
                    <a:pt x="12" y="1"/>
                  </a:moveTo>
                  <a:cubicBezTo>
                    <a:pt x="10" y="1"/>
                    <a:pt x="7" y="2"/>
                    <a:pt x="5" y="4"/>
                  </a:cubicBezTo>
                  <a:cubicBezTo>
                    <a:pt x="0" y="9"/>
                    <a:pt x="5" y="23"/>
                    <a:pt x="6" y="32"/>
                  </a:cubicBezTo>
                  <a:cubicBezTo>
                    <a:pt x="9" y="41"/>
                    <a:pt x="14" y="50"/>
                    <a:pt x="17" y="57"/>
                  </a:cubicBezTo>
                  <a:lnTo>
                    <a:pt x="30" y="62"/>
                  </a:lnTo>
                  <a:lnTo>
                    <a:pt x="23" y="70"/>
                  </a:lnTo>
                  <a:lnTo>
                    <a:pt x="39" y="109"/>
                  </a:lnTo>
                  <a:cubicBezTo>
                    <a:pt x="46" y="90"/>
                    <a:pt x="55" y="72"/>
                    <a:pt x="62" y="51"/>
                  </a:cubicBezTo>
                  <a:cubicBezTo>
                    <a:pt x="65" y="47"/>
                    <a:pt x="59" y="35"/>
                    <a:pt x="55" y="31"/>
                  </a:cubicBezTo>
                  <a:cubicBezTo>
                    <a:pt x="46" y="23"/>
                    <a:pt x="33" y="23"/>
                    <a:pt x="27" y="15"/>
                  </a:cubicBezTo>
                  <a:cubicBezTo>
                    <a:pt x="22" y="7"/>
                    <a:pt x="17" y="1"/>
                    <a:pt x="1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47"/>
            <p:cNvSpPr/>
            <p:nvPr/>
          </p:nvSpPr>
          <p:spPr>
            <a:xfrm>
              <a:off x="2242950" y="4504700"/>
              <a:ext cx="1775" cy="1925"/>
            </a:xfrm>
            <a:custGeom>
              <a:rect b="b" l="l" r="r" t="t"/>
              <a:pathLst>
                <a:path extrusionOk="0" h="77" w="71">
                  <a:moveTo>
                    <a:pt x="22" y="1"/>
                  </a:moveTo>
                  <a:cubicBezTo>
                    <a:pt x="16" y="11"/>
                    <a:pt x="1" y="29"/>
                    <a:pt x="5" y="37"/>
                  </a:cubicBezTo>
                  <a:cubicBezTo>
                    <a:pt x="13" y="52"/>
                    <a:pt x="29" y="67"/>
                    <a:pt x="44" y="74"/>
                  </a:cubicBezTo>
                  <a:cubicBezTo>
                    <a:pt x="46" y="76"/>
                    <a:pt x="49" y="76"/>
                    <a:pt x="51" y="76"/>
                  </a:cubicBezTo>
                  <a:cubicBezTo>
                    <a:pt x="60" y="76"/>
                    <a:pt x="63" y="62"/>
                    <a:pt x="66" y="54"/>
                  </a:cubicBezTo>
                  <a:cubicBezTo>
                    <a:pt x="69" y="42"/>
                    <a:pt x="70" y="21"/>
                    <a:pt x="66" y="17"/>
                  </a:cubicBezTo>
                  <a:cubicBezTo>
                    <a:pt x="54" y="6"/>
                    <a:pt x="36" y="5"/>
                    <a:pt x="2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47"/>
            <p:cNvSpPr/>
            <p:nvPr/>
          </p:nvSpPr>
          <p:spPr>
            <a:xfrm>
              <a:off x="2194675" y="4515800"/>
              <a:ext cx="2375" cy="1975"/>
            </a:xfrm>
            <a:custGeom>
              <a:rect b="b" l="l" r="r" t="t"/>
              <a:pathLst>
                <a:path extrusionOk="0" h="79" w="95">
                  <a:moveTo>
                    <a:pt x="16" y="1"/>
                  </a:moveTo>
                  <a:cubicBezTo>
                    <a:pt x="12" y="1"/>
                    <a:pt x="3" y="4"/>
                    <a:pt x="2" y="8"/>
                  </a:cubicBezTo>
                  <a:cubicBezTo>
                    <a:pt x="0" y="11"/>
                    <a:pt x="5" y="24"/>
                    <a:pt x="8" y="24"/>
                  </a:cubicBezTo>
                  <a:cubicBezTo>
                    <a:pt x="30" y="29"/>
                    <a:pt x="37" y="49"/>
                    <a:pt x="49" y="66"/>
                  </a:cubicBezTo>
                  <a:cubicBezTo>
                    <a:pt x="54" y="73"/>
                    <a:pt x="58" y="78"/>
                    <a:pt x="64" y="78"/>
                  </a:cubicBezTo>
                  <a:cubicBezTo>
                    <a:pt x="67" y="78"/>
                    <a:pt x="70" y="77"/>
                    <a:pt x="74" y="74"/>
                  </a:cubicBezTo>
                  <a:cubicBezTo>
                    <a:pt x="88" y="63"/>
                    <a:pt x="94" y="44"/>
                    <a:pt x="84" y="27"/>
                  </a:cubicBezTo>
                  <a:lnTo>
                    <a:pt x="83" y="27"/>
                  </a:lnTo>
                  <a:cubicBezTo>
                    <a:pt x="78" y="27"/>
                    <a:pt x="72" y="28"/>
                    <a:pt x="67" y="28"/>
                  </a:cubicBezTo>
                  <a:cubicBezTo>
                    <a:pt x="61" y="28"/>
                    <a:pt x="56" y="27"/>
                    <a:pt x="53" y="24"/>
                  </a:cubicBezTo>
                  <a:cubicBezTo>
                    <a:pt x="43" y="13"/>
                    <a:pt x="34" y="1"/>
                    <a:pt x="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47"/>
            <p:cNvSpPr/>
            <p:nvPr/>
          </p:nvSpPr>
          <p:spPr>
            <a:xfrm>
              <a:off x="2328800" y="4502175"/>
              <a:ext cx="5575" cy="1025"/>
            </a:xfrm>
            <a:custGeom>
              <a:rect b="b" l="l" r="r" t="t"/>
              <a:pathLst>
                <a:path extrusionOk="0" h="41" w="223">
                  <a:moveTo>
                    <a:pt x="223" y="0"/>
                  </a:moveTo>
                  <a:lnTo>
                    <a:pt x="223" y="0"/>
                  </a:lnTo>
                  <a:cubicBezTo>
                    <a:pt x="186" y="3"/>
                    <a:pt x="149" y="6"/>
                    <a:pt x="111" y="9"/>
                  </a:cubicBezTo>
                  <a:cubicBezTo>
                    <a:pt x="105" y="10"/>
                    <a:pt x="79" y="16"/>
                    <a:pt x="74" y="16"/>
                  </a:cubicBezTo>
                  <a:cubicBezTo>
                    <a:pt x="49" y="25"/>
                    <a:pt x="24" y="32"/>
                    <a:pt x="4" y="38"/>
                  </a:cubicBezTo>
                  <a:cubicBezTo>
                    <a:pt x="1" y="39"/>
                    <a:pt x="2" y="40"/>
                    <a:pt x="6" y="40"/>
                  </a:cubicBezTo>
                  <a:cubicBezTo>
                    <a:pt x="7" y="40"/>
                    <a:pt x="9" y="40"/>
                    <a:pt x="11" y="40"/>
                  </a:cubicBezTo>
                  <a:cubicBezTo>
                    <a:pt x="46" y="35"/>
                    <a:pt x="82" y="30"/>
                    <a:pt x="121" y="25"/>
                  </a:cubicBezTo>
                  <a:cubicBezTo>
                    <a:pt x="148" y="18"/>
                    <a:pt x="188" y="10"/>
                    <a:pt x="216" y="3"/>
                  </a:cubicBezTo>
                  <a:cubicBezTo>
                    <a:pt x="221" y="2"/>
                    <a:pt x="223" y="0"/>
                    <a:pt x="22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47"/>
            <p:cNvSpPr/>
            <p:nvPr/>
          </p:nvSpPr>
          <p:spPr>
            <a:xfrm>
              <a:off x="2257750" y="4543725"/>
              <a:ext cx="1725" cy="2025"/>
            </a:xfrm>
            <a:custGeom>
              <a:rect b="b" l="l" r="r" t="t"/>
              <a:pathLst>
                <a:path extrusionOk="0" h="81" w="69">
                  <a:moveTo>
                    <a:pt x="31" y="1"/>
                  </a:moveTo>
                  <a:cubicBezTo>
                    <a:pt x="27" y="2"/>
                    <a:pt x="19" y="9"/>
                    <a:pt x="19" y="11"/>
                  </a:cubicBezTo>
                  <a:cubicBezTo>
                    <a:pt x="25" y="31"/>
                    <a:pt x="19" y="43"/>
                    <a:pt x="5" y="54"/>
                  </a:cubicBezTo>
                  <a:cubicBezTo>
                    <a:pt x="2" y="56"/>
                    <a:pt x="0" y="70"/>
                    <a:pt x="0" y="70"/>
                  </a:cubicBezTo>
                  <a:cubicBezTo>
                    <a:pt x="6" y="74"/>
                    <a:pt x="12" y="77"/>
                    <a:pt x="19" y="77"/>
                  </a:cubicBezTo>
                  <a:cubicBezTo>
                    <a:pt x="30" y="79"/>
                    <a:pt x="39" y="80"/>
                    <a:pt x="47" y="80"/>
                  </a:cubicBezTo>
                  <a:cubicBezTo>
                    <a:pt x="59" y="80"/>
                    <a:pt x="68" y="79"/>
                    <a:pt x="64" y="62"/>
                  </a:cubicBezTo>
                  <a:lnTo>
                    <a:pt x="56" y="43"/>
                  </a:lnTo>
                  <a:lnTo>
                    <a:pt x="44" y="12"/>
                  </a:lnTo>
                  <a:cubicBezTo>
                    <a:pt x="43" y="6"/>
                    <a:pt x="36" y="1"/>
                    <a:pt x="3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47"/>
            <p:cNvSpPr/>
            <p:nvPr/>
          </p:nvSpPr>
          <p:spPr>
            <a:xfrm>
              <a:off x="2230975" y="4556300"/>
              <a:ext cx="1925" cy="2975"/>
            </a:xfrm>
            <a:custGeom>
              <a:rect b="b" l="l" r="r" t="t"/>
              <a:pathLst>
                <a:path extrusionOk="0" h="119" w="77">
                  <a:moveTo>
                    <a:pt x="8" y="1"/>
                  </a:moveTo>
                  <a:lnTo>
                    <a:pt x="8" y="1"/>
                  </a:lnTo>
                  <a:cubicBezTo>
                    <a:pt x="0" y="42"/>
                    <a:pt x="37" y="68"/>
                    <a:pt x="40" y="105"/>
                  </a:cubicBezTo>
                  <a:cubicBezTo>
                    <a:pt x="40" y="105"/>
                    <a:pt x="42" y="106"/>
                    <a:pt x="44" y="106"/>
                  </a:cubicBezTo>
                  <a:cubicBezTo>
                    <a:pt x="46" y="106"/>
                    <a:pt x="49" y="105"/>
                    <a:pt x="50" y="104"/>
                  </a:cubicBezTo>
                  <a:cubicBezTo>
                    <a:pt x="52" y="99"/>
                    <a:pt x="55" y="96"/>
                    <a:pt x="56" y="93"/>
                  </a:cubicBezTo>
                  <a:cubicBezTo>
                    <a:pt x="58" y="96"/>
                    <a:pt x="61" y="101"/>
                    <a:pt x="61" y="101"/>
                  </a:cubicBezTo>
                  <a:lnTo>
                    <a:pt x="53" y="107"/>
                  </a:lnTo>
                  <a:lnTo>
                    <a:pt x="53" y="107"/>
                  </a:lnTo>
                  <a:cubicBezTo>
                    <a:pt x="52" y="107"/>
                    <a:pt x="51" y="106"/>
                    <a:pt x="50" y="105"/>
                  </a:cubicBezTo>
                  <a:lnTo>
                    <a:pt x="50" y="105"/>
                  </a:lnTo>
                  <a:lnTo>
                    <a:pt x="52" y="108"/>
                  </a:lnTo>
                  <a:lnTo>
                    <a:pt x="53" y="107"/>
                  </a:lnTo>
                  <a:lnTo>
                    <a:pt x="53" y="107"/>
                  </a:lnTo>
                  <a:cubicBezTo>
                    <a:pt x="59" y="112"/>
                    <a:pt x="64" y="115"/>
                    <a:pt x="69" y="118"/>
                  </a:cubicBezTo>
                  <a:cubicBezTo>
                    <a:pt x="72" y="111"/>
                    <a:pt x="77" y="99"/>
                    <a:pt x="74" y="96"/>
                  </a:cubicBezTo>
                  <a:cubicBezTo>
                    <a:pt x="58" y="74"/>
                    <a:pt x="50" y="51"/>
                    <a:pt x="46" y="24"/>
                  </a:cubicBezTo>
                  <a:cubicBezTo>
                    <a:pt x="41" y="27"/>
                    <a:pt x="38" y="28"/>
                    <a:pt x="34" y="28"/>
                  </a:cubicBezTo>
                  <a:cubicBezTo>
                    <a:pt x="22" y="28"/>
                    <a:pt x="17" y="12"/>
                    <a:pt x="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47"/>
            <p:cNvSpPr/>
            <p:nvPr/>
          </p:nvSpPr>
          <p:spPr>
            <a:xfrm>
              <a:off x="2247150" y="4504250"/>
              <a:ext cx="2225" cy="1500"/>
            </a:xfrm>
            <a:custGeom>
              <a:rect b="b" l="l" r="r" t="t"/>
              <a:pathLst>
                <a:path extrusionOk="0" h="60" w="89">
                  <a:moveTo>
                    <a:pt x="72" y="0"/>
                  </a:moveTo>
                  <a:cubicBezTo>
                    <a:pt x="64" y="0"/>
                    <a:pt x="55" y="8"/>
                    <a:pt x="46" y="8"/>
                  </a:cubicBezTo>
                  <a:lnTo>
                    <a:pt x="42" y="22"/>
                  </a:lnTo>
                  <a:lnTo>
                    <a:pt x="34" y="11"/>
                  </a:lnTo>
                  <a:cubicBezTo>
                    <a:pt x="28" y="18"/>
                    <a:pt x="21" y="22"/>
                    <a:pt x="12" y="22"/>
                  </a:cubicBezTo>
                  <a:cubicBezTo>
                    <a:pt x="8" y="22"/>
                    <a:pt x="5" y="21"/>
                    <a:pt x="1" y="20"/>
                  </a:cubicBezTo>
                  <a:lnTo>
                    <a:pt x="1" y="20"/>
                  </a:lnTo>
                  <a:lnTo>
                    <a:pt x="4" y="33"/>
                  </a:lnTo>
                  <a:cubicBezTo>
                    <a:pt x="11" y="52"/>
                    <a:pt x="13" y="59"/>
                    <a:pt x="21" y="59"/>
                  </a:cubicBezTo>
                  <a:cubicBezTo>
                    <a:pt x="26" y="59"/>
                    <a:pt x="33" y="56"/>
                    <a:pt x="45" y="51"/>
                  </a:cubicBezTo>
                  <a:cubicBezTo>
                    <a:pt x="49" y="48"/>
                    <a:pt x="55" y="48"/>
                    <a:pt x="61" y="47"/>
                  </a:cubicBezTo>
                  <a:cubicBezTo>
                    <a:pt x="80" y="44"/>
                    <a:pt x="89" y="26"/>
                    <a:pt x="83" y="10"/>
                  </a:cubicBezTo>
                  <a:cubicBezTo>
                    <a:pt x="80" y="3"/>
                    <a:pt x="76" y="0"/>
                    <a:pt x="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47"/>
            <p:cNvSpPr/>
            <p:nvPr/>
          </p:nvSpPr>
          <p:spPr>
            <a:xfrm>
              <a:off x="2263850" y="4542825"/>
              <a:ext cx="1800" cy="2925"/>
            </a:xfrm>
            <a:custGeom>
              <a:rect b="b" l="l" r="r" t="t"/>
              <a:pathLst>
                <a:path extrusionOk="0" h="117" w="72">
                  <a:moveTo>
                    <a:pt x="40" y="0"/>
                  </a:moveTo>
                  <a:cubicBezTo>
                    <a:pt x="31" y="0"/>
                    <a:pt x="28" y="11"/>
                    <a:pt x="24" y="20"/>
                  </a:cubicBezTo>
                  <a:cubicBezTo>
                    <a:pt x="12" y="48"/>
                    <a:pt x="1" y="76"/>
                    <a:pt x="33" y="116"/>
                  </a:cubicBezTo>
                  <a:cubicBezTo>
                    <a:pt x="31" y="101"/>
                    <a:pt x="30" y="95"/>
                    <a:pt x="29" y="90"/>
                  </a:cubicBezTo>
                  <a:cubicBezTo>
                    <a:pt x="24" y="70"/>
                    <a:pt x="18" y="51"/>
                    <a:pt x="38" y="51"/>
                  </a:cubicBezTo>
                  <a:cubicBezTo>
                    <a:pt x="42" y="51"/>
                    <a:pt x="46" y="51"/>
                    <a:pt x="52" y="53"/>
                  </a:cubicBezTo>
                  <a:cubicBezTo>
                    <a:pt x="52" y="53"/>
                    <a:pt x="52" y="53"/>
                    <a:pt x="53" y="53"/>
                  </a:cubicBezTo>
                  <a:cubicBezTo>
                    <a:pt x="57" y="53"/>
                    <a:pt x="67" y="35"/>
                    <a:pt x="70" y="23"/>
                  </a:cubicBezTo>
                  <a:cubicBezTo>
                    <a:pt x="71" y="19"/>
                    <a:pt x="56" y="9"/>
                    <a:pt x="49" y="3"/>
                  </a:cubicBezTo>
                  <a:cubicBezTo>
                    <a:pt x="46" y="1"/>
                    <a:pt x="43" y="0"/>
                    <a:pt x="4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47"/>
            <p:cNvSpPr/>
            <p:nvPr/>
          </p:nvSpPr>
          <p:spPr>
            <a:xfrm>
              <a:off x="2220200" y="4486275"/>
              <a:ext cx="2325" cy="1675"/>
            </a:xfrm>
            <a:custGeom>
              <a:rect b="b" l="l" r="r" t="t"/>
              <a:pathLst>
                <a:path extrusionOk="0" h="67" w="93">
                  <a:moveTo>
                    <a:pt x="17" y="1"/>
                  </a:moveTo>
                  <a:cubicBezTo>
                    <a:pt x="15" y="1"/>
                    <a:pt x="12" y="1"/>
                    <a:pt x="11" y="2"/>
                  </a:cubicBezTo>
                  <a:cubicBezTo>
                    <a:pt x="6" y="5"/>
                    <a:pt x="3" y="9"/>
                    <a:pt x="0" y="12"/>
                  </a:cubicBezTo>
                  <a:lnTo>
                    <a:pt x="0" y="14"/>
                  </a:lnTo>
                  <a:cubicBezTo>
                    <a:pt x="7" y="42"/>
                    <a:pt x="42" y="67"/>
                    <a:pt x="69" y="67"/>
                  </a:cubicBezTo>
                  <a:cubicBezTo>
                    <a:pt x="71" y="67"/>
                    <a:pt x="72" y="67"/>
                    <a:pt x="74" y="67"/>
                  </a:cubicBezTo>
                  <a:cubicBezTo>
                    <a:pt x="78" y="67"/>
                    <a:pt x="83" y="64"/>
                    <a:pt x="84" y="61"/>
                  </a:cubicBezTo>
                  <a:cubicBezTo>
                    <a:pt x="93" y="45"/>
                    <a:pt x="68" y="27"/>
                    <a:pt x="86" y="11"/>
                  </a:cubicBezTo>
                  <a:cubicBezTo>
                    <a:pt x="82" y="9"/>
                    <a:pt x="79" y="8"/>
                    <a:pt x="76" y="8"/>
                  </a:cubicBezTo>
                  <a:cubicBezTo>
                    <a:pt x="66" y="8"/>
                    <a:pt x="63" y="20"/>
                    <a:pt x="56" y="28"/>
                  </a:cubicBezTo>
                  <a:cubicBezTo>
                    <a:pt x="53" y="32"/>
                    <a:pt x="50" y="34"/>
                    <a:pt x="46" y="34"/>
                  </a:cubicBezTo>
                  <a:cubicBezTo>
                    <a:pt x="40" y="34"/>
                    <a:pt x="35" y="29"/>
                    <a:pt x="31" y="20"/>
                  </a:cubicBezTo>
                  <a:cubicBezTo>
                    <a:pt x="30" y="14"/>
                    <a:pt x="27" y="8"/>
                    <a:pt x="22" y="2"/>
                  </a:cubicBezTo>
                  <a:cubicBezTo>
                    <a:pt x="22" y="1"/>
                    <a:pt x="19" y="1"/>
                    <a:pt x="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47"/>
            <p:cNvSpPr/>
            <p:nvPr/>
          </p:nvSpPr>
          <p:spPr>
            <a:xfrm>
              <a:off x="2299650" y="4524625"/>
              <a:ext cx="1750" cy="1775"/>
            </a:xfrm>
            <a:custGeom>
              <a:rect b="b" l="l" r="r" t="t"/>
              <a:pathLst>
                <a:path extrusionOk="0" h="71" w="70">
                  <a:moveTo>
                    <a:pt x="48" y="0"/>
                  </a:moveTo>
                  <a:cubicBezTo>
                    <a:pt x="45" y="0"/>
                    <a:pt x="41" y="1"/>
                    <a:pt x="37" y="2"/>
                  </a:cubicBezTo>
                  <a:cubicBezTo>
                    <a:pt x="34" y="3"/>
                    <a:pt x="31" y="4"/>
                    <a:pt x="28" y="4"/>
                  </a:cubicBezTo>
                  <a:cubicBezTo>
                    <a:pt x="25" y="4"/>
                    <a:pt x="22" y="3"/>
                    <a:pt x="19" y="3"/>
                  </a:cubicBezTo>
                  <a:cubicBezTo>
                    <a:pt x="15" y="3"/>
                    <a:pt x="12" y="4"/>
                    <a:pt x="9" y="5"/>
                  </a:cubicBezTo>
                  <a:cubicBezTo>
                    <a:pt x="3" y="7"/>
                    <a:pt x="2" y="19"/>
                    <a:pt x="0" y="26"/>
                  </a:cubicBezTo>
                  <a:cubicBezTo>
                    <a:pt x="0" y="32"/>
                    <a:pt x="49" y="70"/>
                    <a:pt x="56" y="70"/>
                  </a:cubicBezTo>
                  <a:cubicBezTo>
                    <a:pt x="60" y="70"/>
                    <a:pt x="63" y="67"/>
                    <a:pt x="68" y="64"/>
                  </a:cubicBezTo>
                  <a:cubicBezTo>
                    <a:pt x="68" y="64"/>
                    <a:pt x="69" y="58"/>
                    <a:pt x="69" y="55"/>
                  </a:cubicBezTo>
                  <a:cubicBezTo>
                    <a:pt x="66" y="44"/>
                    <a:pt x="60" y="32"/>
                    <a:pt x="60" y="20"/>
                  </a:cubicBezTo>
                  <a:cubicBezTo>
                    <a:pt x="58" y="6"/>
                    <a:pt x="55" y="0"/>
                    <a:pt x="4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47"/>
            <p:cNvSpPr/>
            <p:nvPr/>
          </p:nvSpPr>
          <p:spPr>
            <a:xfrm>
              <a:off x="2321675" y="4511350"/>
              <a:ext cx="4700" cy="775"/>
            </a:xfrm>
            <a:custGeom>
              <a:rect b="b" l="l" r="r" t="t"/>
              <a:pathLst>
                <a:path extrusionOk="0" h="31" w="188">
                  <a:moveTo>
                    <a:pt x="143" y="1"/>
                  </a:moveTo>
                  <a:lnTo>
                    <a:pt x="143" y="1"/>
                  </a:lnTo>
                  <a:cubicBezTo>
                    <a:pt x="115" y="13"/>
                    <a:pt x="75" y="17"/>
                    <a:pt x="23" y="17"/>
                  </a:cubicBezTo>
                  <a:cubicBezTo>
                    <a:pt x="15" y="17"/>
                    <a:pt x="8" y="17"/>
                    <a:pt x="0" y="17"/>
                  </a:cubicBezTo>
                  <a:lnTo>
                    <a:pt x="0" y="17"/>
                  </a:lnTo>
                  <a:cubicBezTo>
                    <a:pt x="28" y="26"/>
                    <a:pt x="62" y="31"/>
                    <a:pt x="96" y="31"/>
                  </a:cubicBezTo>
                  <a:cubicBezTo>
                    <a:pt x="125" y="31"/>
                    <a:pt x="155" y="27"/>
                    <a:pt x="183" y="20"/>
                  </a:cubicBezTo>
                  <a:cubicBezTo>
                    <a:pt x="187" y="19"/>
                    <a:pt x="178" y="14"/>
                    <a:pt x="178" y="14"/>
                  </a:cubicBezTo>
                  <a:cubicBezTo>
                    <a:pt x="125" y="14"/>
                    <a:pt x="165" y="4"/>
                    <a:pt x="14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47"/>
            <p:cNvSpPr/>
            <p:nvPr/>
          </p:nvSpPr>
          <p:spPr>
            <a:xfrm>
              <a:off x="2237550" y="4513075"/>
              <a:ext cx="1250" cy="2025"/>
            </a:xfrm>
            <a:custGeom>
              <a:rect b="b" l="l" r="r" t="t"/>
              <a:pathLst>
                <a:path extrusionOk="0" h="81" w="50">
                  <a:moveTo>
                    <a:pt x="30" y="1"/>
                  </a:moveTo>
                  <a:cubicBezTo>
                    <a:pt x="29" y="1"/>
                    <a:pt x="29" y="1"/>
                    <a:pt x="29" y="1"/>
                  </a:cubicBezTo>
                  <a:cubicBezTo>
                    <a:pt x="14" y="1"/>
                    <a:pt x="1" y="33"/>
                    <a:pt x="7" y="51"/>
                  </a:cubicBezTo>
                  <a:cubicBezTo>
                    <a:pt x="10" y="62"/>
                    <a:pt x="29" y="80"/>
                    <a:pt x="38" y="80"/>
                  </a:cubicBezTo>
                  <a:cubicBezTo>
                    <a:pt x="40" y="80"/>
                    <a:pt x="41" y="80"/>
                    <a:pt x="42" y="79"/>
                  </a:cubicBezTo>
                  <a:cubicBezTo>
                    <a:pt x="48" y="73"/>
                    <a:pt x="49" y="60"/>
                    <a:pt x="49" y="48"/>
                  </a:cubicBezTo>
                  <a:cubicBezTo>
                    <a:pt x="49" y="36"/>
                    <a:pt x="45" y="23"/>
                    <a:pt x="40" y="11"/>
                  </a:cubicBezTo>
                  <a:cubicBezTo>
                    <a:pt x="39" y="7"/>
                    <a:pt x="34" y="1"/>
                    <a:pt x="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47"/>
            <p:cNvSpPr/>
            <p:nvPr/>
          </p:nvSpPr>
          <p:spPr>
            <a:xfrm>
              <a:off x="2216400" y="4494000"/>
              <a:ext cx="1750" cy="1650"/>
            </a:xfrm>
            <a:custGeom>
              <a:rect b="b" l="l" r="r" t="t"/>
              <a:pathLst>
                <a:path extrusionOk="0" h="66" w="70">
                  <a:moveTo>
                    <a:pt x="31" y="0"/>
                  </a:moveTo>
                  <a:cubicBezTo>
                    <a:pt x="27" y="0"/>
                    <a:pt x="23" y="1"/>
                    <a:pt x="21" y="3"/>
                  </a:cubicBezTo>
                  <a:cubicBezTo>
                    <a:pt x="10" y="18"/>
                    <a:pt x="7" y="39"/>
                    <a:pt x="1" y="58"/>
                  </a:cubicBezTo>
                  <a:cubicBezTo>
                    <a:pt x="1" y="58"/>
                    <a:pt x="7" y="65"/>
                    <a:pt x="10" y="65"/>
                  </a:cubicBezTo>
                  <a:cubicBezTo>
                    <a:pt x="17" y="64"/>
                    <a:pt x="26" y="61"/>
                    <a:pt x="43" y="53"/>
                  </a:cubicBezTo>
                  <a:lnTo>
                    <a:pt x="45" y="53"/>
                  </a:lnTo>
                  <a:cubicBezTo>
                    <a:pt x="48" y="48"/>
                    <a:pt x="58" y="36"/>
                    <a:pt x="68" y="21"/>
                  </a:cubicBezTo>
                  <a:cubicBezTo>
                    <a:pt x="70" y="18"/>
                    <a:pt x="65" y="5"/>
                    <a:pt x="62" y="5"/>
                  </a:cubicBezTo>
                  <a:cubicBezTo>
                    <a:pt x="54" y="4"/>
                    <a:pt x="40" y="0"/>
                    <a:pt x="3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47"/>
            <p:cNvSpPr/>
            <p:nvPr/>
          </p:nvSpPr>
          <p:spPr>
            <a:xfrm>
              <a:off x="2232950" y="4519100"/>
              <a:ext cx="1475" cy="1750"/>
            </a:xfrm>
            <a:custGeom>
              <a:rect b="b" l="l" r="r" t="t"/>
              <a:pathLst>
                <a:path extrusionOk="0" h="70" w="59">
                  <a:moveTo>
                    <a:pt x="25" y="0"/>
                  </a:moveTo>
                  <a:cubicBezTo>
                    <a:pt x="23" y="0"/>
                    <a:pt x="22" y="0"/>
                    <a:pt x="21" y="1"/>
                  </a:cubicBezTo>
                  <a:cubicBezTo>
                    <a:pt x="14" y="18"/>
                    <a:pt x="7" y="38"/>
                    <a:pt x="1" y="51"/>
                  </a:cubicBezTo>
                  <a:cubicBezTo>
                    <a:pt x="9" y="65"/>
                    <a:pt x="17" y="70"/>
                    <a:pt x="25" y="70"/>
                  </a:cubicBezTo>
                  <a:cubicBezTo>
                    <a:pt x="34" y="70"/>
                    <a:pt x="42" y="65"/>
                    <a:pt x="49" y="62"/>
                  </a:cubicBezTo>
                  <a:cubicBezTo>
                    <a:pt x="54" y="62"/>
                    <a:pt x="58" y="53"/>
                    <a:pt x="57" y="50"/>
                  </a:cubicBezTo>
                  <a:cubicBezTo>
                    <a:pt x="52" y="34"/>
                    <a:pt x="48" y="19"/>
                    <a:pt x="40" y="4"/>
                  </a:cubicBezTo>
                  <a:cubicBezTo>
                    <a:pt x="38" y="2"/>
                    <a:pt x="30" y="0"/>
                    <a:pt x="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47"/>
            <p:cNvSpPr/>
            <p:nvPr/>
          </p:nvSpPr>
          <p:spPr>
            <a:xfrm>
              <a:off x="2287650" y="4498150"/>
              <a:ext cx="1175" cy="2800"/>
            </a:xfrm>
            <a:custGeom>
              <a:rect b="b" l="l" r="r" t="t"/>
              <a:pathLst>
                <a:path extrusionOk="0" h="112" w="47">
                  <a:moveTo>
                    <a:pt x="0" y="1"/>
                  </a:moveTo>
                  <a:lnTo>
                    <a:pt x="0" y="1"/>
                  </a:lnTo>
                  <a:cubicBezTo>
                    <a:pt x="3" y="38"/>
                    <a:pt x="6" y="73"/>
                    <a:pt x="9" y="111"/>
                  </a:cubicBezTo>
                  <a:cubicBezTo>
                    <a:pt x="20" y="92"/>
                    <a:pt x="28" y="77"/>
                    <a:pt x="37" y="63"/>
                  </a:cubicBezTo>
                  <a:cubicBezTo>
                    <a:pt x="46" y="49"/>
                    <a:pt x="45" y="24"/>
                    <a:pt x="33" y="15"/>
                  </a:cubicBezTo>
                  <a:cubicBezTo>
                    <a:pt x="24" y="8"/>
                    <a:pt x="12" y="7"/>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47"/>
            <p:cNvSpPr/>
            <p:nvPr/>
          </p:nvSpPr>
          <p:spPr>
            <a:xfrm>
              <a:off x="2347200" y="4516975"/>
              <a:ext cx="3925" cy="1750"/>
            </a:xfrm>
            <a:custGeom>
              <a:rect b="b" l="l" r="r" t="t"/>
              <a:pathLst>
                <a:path extrusionOk="0" h="70" w="157">
                  <a:moveTo>
                    <a:pt x="136" y="1"/>
                  </a:moveTo>
                  <a:cubicBezTo>
                    <a:pt x="135" y="1"/>
                    <a:pt x="134" y="1"/>
                    <a:pt x="133" y="1"/>
                  </a:cubicBezTo>
                  <a:cubicBezTo>
                    <a:pt x="121" y="4"/>
                    <a:pt x="100" y="13"/>
                    <a:pt x="100" y="13"/>
                  </a:cubicBezTo>
                  <a:cubicBezTo>
                    <a:pt x="111" y="35"/>
                    <a:pt x="75" y="47"/>
                    <a:pt x="22" y="55"/>
                  </a:cubicBezTo>
                  <a:cubicBezTo>
                    <a:pt x="15" y="57"/>
                    <a:pt x="8" y="61"/>
                    <a:pt x="0" y="66"/>
                  </a:cubicBezTo>
                  <a:lnTo>
                    <a:pt x="20" y="69"/>
                  </a:lnTo>
                  <a:cubicBezTo>
                    <a:pt x="24" y="69"/>
                    <a:pt x="30" y="70"/>
                    <a:pt x="36" y="70"/>
                  </a:cubicBezTo>
                  <a:cubicBezTo>
                    <a:pt x="75" y="70"/>
                    <a:pt x="133" y="59"/>
                    <a:pt x="142" y="52"/>
                  </a:cubicBezTo>
                  <a:cubicBezTo>
                    <a:pt x="148" y="35"/>
                    <a:pt x="155" y="20"/>
                    <a:pt x="156" y="7"/>
                  </a:cubicBezTo>
                  <a:cubicBezTo>
                    <a:pt x="156" y="4"/>
                    <a:pt x="144" y="1"/>
                    <a:pt x="13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47"/>
            <p:cNvSpPr/>
            <p:nvPr/>
          </p:nvSpPr>
          <p:spPr>
            <a:xfrm>
              <a:off x="2330100" y="4496100"/>
              <a:ext cx="6900" cy="2325"/>
            </a:xfrm>
            <a:custGeom>
              <a:rect b="b" l="l" r="r" t="t"/>
              <a:pathLst>
                <a:path extrusionOk="0" h="93" w="276">
                  <a:moveTo>
                    <a:pt x="271" y="1"/>
                  </a:moveTo>
                  <a:cubicBezTo>
                    <a:pt x="269" y="1"/>
                    <a:pt x="266" y="1"/>
                    <a:pt x="264" y="2"/>
                  </a:cubicBezTo>
                  <a:cubicBezTo>
                    <a:pt x="261" y="3"/>
                    <a:pt x="250" y="6"/>
                    <a:pt x="242" y="8"/>
                  </a:cubicBezTo>
                  <a:cubicBezTo>
                    <a:pt x="222" y="14"/>
                    <a:pt x="202" y="21"/>
                    <a:pt x="164" y="33"/>
                  </a:cubicBezTo>
                  <a:cubicBezTo>
                    <a:pt x="102" y="52"/>
                    <a:pt x="61" y="68"/>
                    <a:pt x="24" y="83"/>
                  </a:cubicBezTo>
                  <a:cubicBezTo>
                    <a:pt x="16" y="87"/>
                    <a:pt x="1" y="93"/>
                    <a:pt x="4" y="93"/>
                  </a:cubicBezTo>
                  <a:cubicBezTo>
                    <a:pt x="5" y="93"/>
                    <a:pt x="11" y="91"/>
                    <a:pt x="24" y="87"/>
                  </a:cubicBezTo>
                  <a:cubicBezTo>
                    <a:pt x="47" y="80"/>
                    <a:pt x="78" y="71"/>
                    <a:pt x="94" y="68"/>
                  </a:cubicBezTo>
                  <a:cubicBezTo>
                    <a:pt x="155" y="44"/>
                    <a:pt x="214" y="24"/>
                    <a:pt x="272" y="3"/>
                  </a:cubicBezTo>
                  <a:cubicBezTo>
                    <a:pt x="275" y="2"/>
                    <a:pt x="274" y="1"/>
                    <a:pt x="27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47"/>
            <p:cNvSpPr/>
            <p:nvPr/>
          </p:nvSpPr>
          <p:spPr>
            <a:xfrm>
              <a:off x="2202550" y="4501950"/>
              <a:ext cx="1525" cy="2425"/>
            </a:xfrm>
            <a:custGeom>
              <a:rect b="b" l="l" r="r" t="t"/>
              <a:pathLst>
                <a:path extrusionOk="0" h="97" w="61">
                  <a:moveTo>
                    <a:pt x="6" y="0"/>
                  </a:moveTo>
                  <a:cubicBezTo>
                    <a:pt x="4" y="5"/>
                    <a:pt x="1" y="9"/>
                    <a:pt x="1" y="14"/>
                  </a:cubicBezTo>
                  <a:cubicBezTo>
                    <a:pt x="0" y="47"/>
                    <a:pt x="16" y="72"/>
                    <a:pt x="43" y="91"/>
                  </a:cubicBezTo>
                  <a:cubicBezTo>
                    <a:pt x="45" y="93"/>
                    <a:pt x="50" y="97"/>
                    <a:pt x="54" y="97"/>
                  </a:cubicBezTo>
                  <a:cubicBezTo>
                    <a:pt x="57" y="97"/>
                    <a:pt x="60" y="94"/>
                    <a:pt x="60" y="87"/>
                  </a:cubicBezTo>
                  <a:cubicBezTo>
                    <a:pt x="60" y="66"/>
                    <a:pt x="29" y="9"/>
                    <a:pt x="12" y="2"/>
                  </a:cubicBezTo>
                  <a:cubicBezTo>
                    <a:pt x="9" y="0"/>
                    <a:pt x="6" y="0"/>
                    <a:pt x="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47"/>
            <p:cNvSpPr/>
            <p:nvPr/>
          </p:nvSpPr>
          <p:spPr>
            <a:xfrm>
              <a:off x="2305300" y="4497675"/>
              <a:ext cx="3225" cy="2450"/>
            </a:xfrm>
            <a:custGeom>
              <a:rect b="b" l="l" r="r" t="t"/>
              <a:pathLst>
                <a:path extrusionOk="0" h="98" w="129">
                  <a:moveTo>
                    <a:pt x="127" y="0"/>
                  </a:moveTo>
                  <a:cubicBezTo>
                    <a:pt x="124" y="0"/>
                    <a:pt x="117" y="5"/>
                    <a:pt x="102" y="15"/>
                  </a:cubicBezTo>
                  <a:cubicBezTo>
                    <a:pt x="86" y="27"/>
                    <a:pt x="67" y="39"/>
                    <a:pt x="54" y="46"/>
                  </a:cubicBezTo>
                  <a:cubicBezTo>
                    <a:pt x="15" y="68"/>
                    <a:pt x="32" y="68"/>
                    <a:pt x="21" y="77"/>
                  </a:cubicBezTo>
                  <a:cubicBezTo>
                    <a:pt x="7" y="91"/>
                    <a:pt x="1" y="98"/>
                    <a:pt x="3" y="98"/>
                  </a:cubicBezTo>
                  <a:cubicBezTo>
                    <a:pt x="4" y="98"/>
                    <a:pt x="11" y="93"/>
                    <a:pt x="24" y="84"/>
                  </a:cubicBezTo>
                  <a:lnTo>
                    <a:pt x="64" y="58"/>
                  </a:lnTo>
                  <a:lnTo>
                    <a:pt x="80" y="40"/>
                  </a:lnTo>
                  <a:lnTo>
                    <a:pt x="99" y="29"/>
                  </a:lnTo>
                  <a:cubicBezTo>
                    <a:pt x="108" y="21"/>
                    <a:pt x="124" y="8"/>
                    <a:pt x="127" y="4"/>
                  </a:cubicBezTo>
                  <a:cubicBezTo>
                    <a:pt x="128" y="2"/>
                    <a:pt x="128" y="0"/>
                    <a:pt x="12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47"/>
            <p:cNvSpPr/>
            <p:nvPr/>
          </p:nvSpPr>
          <p:spPr>
            <a:xfrm>
              <a:off x="2203575" y="4510925"/>
              <a:ext cx="1825" cy="1750"/>
            </a:xfrm>
            <a:custGeom>
              <a:rect b="b" l="l" r="r" t="t"/>
              <a:pathLst>
                <a:path extrusionOk="0" h="70" w="73">
                  <a:moveTo>
                    <a:pt x="28" y="0"/>
                  </a:moveTo>
                  <a:lnTo>
                    <a:pt x="27" y="6"/>
                  </a:lnTo>
                  <a:lnTo>
                    <a:pt x="25" y="12"/>
                  </a:lnTo>
                  <a:cubicBezTo>
                    <a:pt x="16" y="25"/>
                    <a:pt x="0" y="37"/>
                    <a:pt x="9" y="56"/>
                  </a:cubicBezTo>
                  <a:cubicBezTo>
                    <a:pt x="13" y="64"/>
                    <a:pt x="17" y="67"/>
                    <a:pt x="21" y="67"/>
                  </a:cubicBezTo>
                  <a:cubicBezTo>
                    <a:pt x="29" y="67"/>
                    <a:pt x="37" y="56"/>
                    <a:pt x="44" y="56"/>
                  </a:cubicBezTo>
                  <a:cubicBezTo>
                    <a:pt x="45" y="56"/>
                    <a:pt x="45" y="56"/>
                    <a:pt x="46" y="56"/>
                  </a:cubicBezTo>
                  <a:cubicBezTo>
                    <a:pt x="50" y="56"/>
                    <a:pt x="55" y="65"/>
                    <a:pt x="59" y="68"/>
                  </a:cubicBezTo>
                  <a:cubicBezTo>
                    <a:pt x="62" y="69"/>
                    <a:pt x="65" y="69"/>
                    <a:pt x="69" y="69"/>
                  </a:cubicBezTo>
                  <a:cubicBezTo>
                    <a:pt x="68" y="58"/>
                    <a:pt x="72" y="43"/>
                    <a:pt x="66" y="34"/>
                  </a:cubicBezTo>
                  <a:cubicBezTo>
                    <a:pt x="58" y="19"/>
                    <a:pt x="41" y="11"/>
                    <a:pt x="2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47"/>
            <p:cNvSpPr/>
            <p:nvPr/>
          </p:nvSpPr>
          <p:spPr>
            <a:xfrm>
              <a:off x="2259500" y="4565550"/>
              <a:ext cx="1275" cy="2750"/>
            </a:xfrm>
            <a:custGeom>
              <a:rect b="b" l="l" r="r" t="t"/>
              <a:pathLst>
                <a:path extrusionOk="0" h="110" w="51">
                  <a:moveTo>
                    <a:pt x="19" y="0"/>
                  </a:moveTo>
                  <a:cubicBezTo>
                    <a:pt x="10" y="34"/>
                    <a:pt x="2" y="53"/>
                    <a:pt x="2" y="72"/>
                  </a:cubicBezTo>
                  <a:cubicBezTo>
                    <a:pt x="1" y="87"/>
                    <a:pt x="8" y="103"/>
                    <a:pt x="26" y="107"/>
                  </a:cubicBezTo>
                  <a:cubicBezTo>
                    <a:pt x="31" y="107"/>
                    <a:pt x="35" y="109"/>
                    <a:pt x="39" y="109"/>
                  </a:cubicBezTo>
                  <a:cubicBezTo>
                    <a:pt x="39" y="109"/>
                    <a:pt x="40" y="109"/>
                    <a:pt x="41" y="109"/>
                  </a:cubicBezTo>
                  <a:cubicBezTo>
                    <a:pt x="45" y="106"/>
                    <a:pt x="51" y="99"/>
                    <a:pt x="51" y="94"/>
                  </a:cubicBezTo>
                  <a:cubicBezTo>
                    <a:pt x="42" y="69"/>
                    <a:pt x="33" y="44"/>
                    <a:pt x="1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47"/>
            <p:cNvSpPr/>
            <p:nvPr/>
          </p:nvSpPr>
          <p:spPr>
            <a:xfrm>
              <a:off x="2314625" y="4496775"/>
              <a:ext cx="2850" cy="1175"/>
            </a:xfrm>
            <a:custGeom>
              <a:rect b="b" l="l" r="r" t="t"/>
              <a:pathLst>
                <a:path extrusionOk="0" h="47" w="114">
                  <a:moveTo>
                    <a:pt x="83" y="1"/>
                  </a:moveTo>
                  <a:cubicBezTo>
                    <a:pt x="81" y="1"/>
                    <a:pt x="80" y="1"/>
                    <a:pt x="78" y="1"/>
                  </a:cubicBezTo>
                  <a:cubicBezTo>
                    <a:pt x="65" y="4"/>
                    <a:pt x="43" y="19"/>
                    <a:pt x="26" y="29"/>
                  </a:cubicBezTo>
                  <a:cubicBezTo>
                    <a:pt x="7" y="40"/>
                    <a:pt x="1" y="45"/>
                    <a:pt x="4" y="45"/>
                  </a:cubicBezTo>
                  <a:cubicBezTo>
                    <a:pt x="5" y="45"/>
                    <a:pt x="9" y="44"/>
                    <a:pt x="15" y="41"/>
                  </a:cubicBezTo>
                  <a:cubicBezTo>
                    <a:pt x="30" y="35"/>
                    <a:pt x="39" y="31"/>
                    <a:pt x="43" y="31"/>
                  </a:cubicBezTo>
                  <a:cubicBezTo>
                    <a:pt x="46" y="31"/>
                    <a:pt x="44" y="35"/>
                    <a:pt x="34" y="42"/>
                  </a:cubicBezTo>
                  <a:cubicBezTo>
                    <a:pt x="31" y="45"/>
                    <a:pt x="30" y="47"/>
                    <a:pt x="32" y="47"/>
                  </a:cubicBezTo>
                  <a:cubicBezTo>
                    <a:pt x="35" y="47"/>
                    <a:pt x="46" y="42"/>
                    <a:pt x="66" y="31"/>
                  </a:cubicBezTo>
                  <a:cubicBezTo>
                    <a:pt x="84" y="20"/>
                    <a:pt x="113" y="7"/>
                    <a:pt x="110" y="3"/>
                  </a:cubicBezTo>
                  <a:cubicBezTo>
                    <a:pt x="109" y="2"/>
                    <a:pt x="108" y="2"/>
                    <a:pt x="106" y="2"/>
                  </a:cubicBezTo>
                  <a:cubicBezTo>
                    <a:pt x="103" y="2"/>
                    <a:pt x="99" y="3"/>
                    <a:pt x="95" y="3"/>
                  </a:cubicBezTo>
                  <a:cubicBezTo>
                    <a:pt x="91" y="3"/>
                    <a:pt x="88" y="1"/>
                    <a:pt x="8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47"/>
            <p:cNvSpPr/>
            <p:nvPr/>
          </p:nvSpPr>
          <p:spPr>
            <a:xfrm>
              <a:off x="2218025" y="4507975"/>
              <a:ext cx="1675" cy="1975"/>
            </a:xfrm>
            <a:custGeom>
              <a:rect b="b" l="l" r="r" t="t"/>
              <a:pathLst>
                <a:path extrusionOk="0" h="79" w="67">
                  <a:moveTo>
                    <a:pt x="11" y="1"/>
                  </a:moveTo>
                  <a:cubicBezTo>
                    <a:pt x="8" y="15"/>
                    <a:pt x="0" y="28"/>
                    <a:pt x="3" y="39"/>
                  </a:cubicBezTo>
                  <a:cubicBezTo>
                    <a:pt x="8" y="55"/>
                    <a:pt x="14" y="77"/>
                    <a:pt x="34" y="79"/>
                  </a:cubicBezTo>
                  <a:cubicBezTo>
                    <a:pt x="35" y="79"/>
                    <a:pt x="36" y="79"/>
                    <a:pt x="38" y="79"/>
                  </a:cubicBezTo>
                  <a:cubicBezTo>
                    <a:pt x="47" y="79"/>
                    <a:pt x="57" y="74"/>
                    <a:pt x="67" y="70"/>
                  </a:cubicBezTo>
                  <a:cubicBezTo>
                    <a:pt x="67" y="70"/>
                    <a:pt x="65" y="55"/>
                    <a:pt x="62" y="54"/>
                  </a:cubicBezTo>
                  <a:cubicBezTo>
                    <a:pt x="53" y="51"/>
                    <a:pt x="37" y="52"/>
                    <a:pt x="36" y="48"/>
                  </a:cubicBezTo>
                  <a:cubicBezTo>
                    <a:pt x="30" y="37"/>
                    <a:pt x="33" y="23"/>
                    <a:pt x="30" y="11"/>
                  </a:cubicBezTo>
                  <a:cubicBezTo>
                    <a:pt x="30" y="8"/>
                    <a:pt x="21" y="6"/>
                    <a:pt x="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47"/>
            <p:cNvSpPr/>
            <p:nvPr/>
          </p:nvSpPr>
          <p:spPr>
            <a:xfrm>
              <a:off x="2165675" y="4536950"/>
              <a:ext cx="1975" cy="1350"/>
            </a:xfrm>
            <a:custGeom>
              <a:rect b="b" l="l" r="r" t="t"/>
              <a:pathLst>
                <a:path extrusionOk="0" h="54" w="79">
                  <a:moveTo>
                    <a:pt x="62" y="0"/>
                  </a:moveTo>
                  <a:cubicBezTo>
                    <a:pt x="57" y="0"/>
                    <a:pt x="53" y="1"/>
                    <a:pt x="49" y="2"/>
                  </a:cubicBezTo>
                  <a:cubicBezTo>
                    <a:pt x="35" y="8"/>
                    <a:pt x="20" y="16"/>
                    <a:pt x="7" y="24"/>
                  </a:cubicBezTo>
                  <a:cubicBezTo>
                    <a:pt x="4" y="27"/>
                    <a:pt x="1" y="38"/>
                    <a:pt x="4" y="41"/>
                  </a:cubicBezTo>
                  <a:cubicBezTo>
                    <a:pt x="11" y="49"/>
                    <a:pt x="24" y="54"/>
                    <a:pt x="36" y="54"/>
                  </a:cubicBezTo>
                  <a:cubicBezTo>
                    <a:pt x="47" y="54"/>
                    <a:pt x="58" y="50"/>
                    <a:pt x="64" y="44"/>
                  </a:cubicBezTo>
                  <a:cubicBezTo>
                    <a:pt x="69" y="39"/>
                    <a:pt x="76" y="35"/>
                    <a:pt x="77" y="29"/>
                  </a:cubicBezTo>
                  <a:cubicBezTo>
                    <a:pt x="79" y="21"/>
                    <a:pt x="79" y="10"/>
                    <a:pt x="74" y="4"/>
                  </a:cubicBezTo>
                  <a:cubicBezTo>
                    <a:pt x="73" y="1"/>
                    <a:pt x="68" y="0"/>
                    <a:pt x="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47"/>
            <p:cNvSpPr/>
            <p:nvPr/>
          </p:nvSpPr>
          <p:spPr>
            <a:xfrm>
              <a:off x="2282750" y="4524025"/>
              <a:ext cx="2175" cy="2975"/>
            </a:xfrm>
            <a:custGeom>
              <a:rect b="b" l="l" r="r" t="t"/>
              <a:pathLst>
                <a:path extrusionOk="0" h="119" w="87">
                  <a:moveTo>
                    <a:pt x="2" y="0"/>
                  </a:moveTo>
                  <a:lnTo>
                    <a:pt x="1" y="37"/>
                  </a:lnTo>
                  <a:lnTo>
                    <a:pt x="4" y="43"/>
                  </a:lnTo>
                  <a:lnTo>
                    <a:pt x="45" y="100"/>
                  </a:lnTo>
                  <a:cubicBezTo>
                    <a:pt x="48" y="103"/>
                    <a:pt x="51" y="107"/>
                    <a:pt x="54" y="109"/>
                  </a:cubicBezTo>
                  <a:cubicBezTo>
                    <a:pt x="60" y="113"/>
                    <a:pt x="67" y="116"/>
                    <a:pt x="74" y="118"/>
                  </a:cubicBezTo>
                  <a:cubicBezTo>
                    <a:pt x="75" y="118"/>
                    <a:pt x="75" y="118"/>
                    <a:pt x="76" y="118"/>
                  </a:cubicBezTo>
                  <a:cubicBezTo>
                    <a:pt x="79" y="118"/>
                    <a:pt x="82" y="116"/>
                    <a:pt x="85" y="113"/>
                  </a:cubicBezTo>
                  <a:cubicBezTo>
                    <a:pt x="86" y="112"/>
                    <a:pt x="85" y="103"/>
                    <a:pt x="85" y="103"/>
                  </a:cubicBezTo>
                  <a:cubicBezTo>
                    <a:pt x="54" y="102"/>
                    <a:pt x="48" y="68"/>
                    <a:pt x="30" y="51"/>
                  </a:cubicBezTo>
                  <a:cubicBezTo>
                    <a:pt x="23" y="44"/>
                    <a:pt x="18" y="44"/>
                    <a:pt x="21" y="32"/>
                  </a:cubicBezTo>
                  <a:cubicBezTo>
                    <a:pt x="24" y="24"/>
                    <a:pt x="38" y="10"/>
                    <a:pt x="14" y="4"/>
                  </a:cubicBezTo>
                  <a:lnTo>
                    <a:pt x="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47"/>
            <p:cNvSpPr/>
            <p:nvPr/>
          </p:nvSpPr>
          <p:spPr>
            <a:xfrm>
              <a:off x="2223500" y="4511650"/>
              <a:ext cx="1800" cy="2100"/>
            </a:xfrm>
            <a:custGeom>
              <a:rect b="b" l="l" r="r" t="t"/>
              <a:pathLst>
                <a:path extrusionOk="0" h="84" w="72">
                  <a:moveTo>
                    <a:pt x="57" y="1"/>
                  </a:moveTo>
                  <a:cubicBezTo>
                    <a:pt x="27" y="12"/>
                    <a:pt x="11" y="30"/>
                    <a:pt x="5" y="58"/>
                  </a:cubicBezTo>
                  <a:cubicBezTo>
                    <a:pt x="1" y="76"/>
                    <a:pt x="15" y="80"/>
                    <a:pt x="26" y="83"/>
                  </a:cubicBezTo>
                  <a:cubicBezTo>
                    <a:pt x="28" y="84"/>
                    <a:pt x="30" y="84"/>
                    <a:pt x="31" y="84"/>
                  </a:cubicBezTo>
                  <a:cubicBezTo>
                    <a:pt x="39" y="84"/>
                    <a:pt x="30" y="74"/>
                    <a:pt x="32" y="70"/>
                  </a:cubicBezTo>
                  <a:cubicBezTo>
                    <a:pt x="34" y="62"/>
                    <a:pt x="39" y="54"/>
                    <a:pt x="43" y="54"/>
                  </a:cubicBezTo>
                  <a:cubicBezTo>
                    <a:pt x="69" y="54"/>
                    <a:pt x="42" y="9"/>
                    <a:pt x="65" y="9"/>
                  </a:cubicBezTo>
                  <a:cubicBezTo>
                    <a:pt x="67" y="9"/>
                    <a:pt x="69" y="9"/>
                    <a:pt x="71" y="9"/>
                  </a:cubicBezTo>
                  <a:cubicBezTo>
                    <a:pt x="65" y="7"/>
                    <a:pt x="57" y="1"/>
                    <a:pt x="5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47"/>
            <p:cNvSpPr/>
            <p:nvPr/>
          </p:nvSpPr>
          <p:spPr>
            <a:xfrm>
              <a:off x="2256900" y="4500325"/>
              <a:ext cx="1800" cy="2350"/>
            </a:xfrm>
            <a:custGeom>
              <a:rect b="b" l="l" r="r" t="t"/>
              <a:pathLst>
                <a:path extrusionOk="0" h="94" w="72">
                  <a:moveTo>
                    <a:pt x="58" y="1"/>
                  </a:moveTo>
                  <a:cubicBezTo>
                    <a:pt x="52" y="6"/>
                    <a:pt x="48" y="11"/>
                    <a:pt x="46" y="15"/>
                  </a:cubicBezTo>
                  <a:cubicBezTo>
                    <a:pt x="43" y="21"/>
                    <a:pt x="46" y="31"/>
                    <a:pt x="43" y="33"/>
                  </a:cubicBezTo>
                  <a:cubicBezTo>
                    <a:pt x="43" y="33"/>
                    <a:pt x="42" y="33"/>
                    <a:pt x="42" y="33"/>
                  </a:cubicBezTo>
                  <a:cubicBezTo>
                    <a:pt x="38" y="33"/>
                    <a:pt x="34" y="26"/>
                    <a:pt x="29" y="26"/>
                  </a:cubicBezTo>
                  <a:cubicBezTo>
                    <a:pt x="26" y="26"/>
                    <a:pt x="24" y="28"/>
                    <a:pt x="21" y="33"/>
                  </a:cubicBezTo>
                  <a:cubicBezTo>
                    <a:pt x="15" y="43"/>
                    <a:pt x="17" y="51"/>
                    <a:pt x="17" y="61"/>
                  </a:cubicBezTo>
                  <a:cubicBezTo>
                    <a:pt x="15" y="71"/>
                    <a:pt x="1" y="83"/>
                    <a:pt x="17" y="93"/>
                  </a:cubicBezTo>
                  <a:cubicBezTo>
                    <a:pt x="17" y="93"/>
                    <a:pt x="17" y="93"/>
                    <a:pt x="17" y="93"/>
                  </a:cubicBezTo>
                  <a:cubicBezTo>
                    <a:pt x="23" y="93"/>
                    <a:pt x="40" y="81"/>
                    <a:pt x="40" y="74"/>
                  </a:cubicBezTo>
                  <a:cubicBezTo>
                    <a:pt x="42" y="52"/>
                    <a:pt x="49" y="43"/>
                    <a:pt x="68" y="43"/>
                  </a:cubicBezTo>
                  <a:cubicBezTo>
                    <a:pt x="68" y="43"/>
                    <a:pt x="71" y="24"/>
                    <a:pt x="70" y="14"/>
                  </a:cubicBezTo>
                  <a:cubicBezTo>
                    <a:pt x="70" y="9"/>
                    <a:pt x="62" y="6"/>
                    <a:pt x="5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47"/>
            <p:cNvSpPr/>
            <p:nvPr/>
          </p:nvSpPr>
          <p:spPr>
            <a:xfrm>
              <a:off x="2316300" y="4514800"/>
              <a:ext cx="2825" cy="650"/>
            </a:xfrm>
            <a:custGeom>
              <a:rect b="b" l="l" r="r" t="t"/>
              <a:pathLst>
                <a:path extrusionOk="0" h="26" w="113">
                  <a:moveTo>
                    <a:pt x="30" y="1"/>
                  </a:moveTo>
                  <a:cubicBezTo>
                    <a:pt x="21" y="1"/>
                    <a:pt x="14" y="1"/>
                    <a:pt x="9" y="3"/>
                  </a:cubicBezTo>
                  <a:cubicBezTo>
                    <a:pt x="1" y="6"/>
                    <a:pt x="9" y="14"/>
                    <a:pt x="9" y="22"/>
                  </a:cubicBezTo>
                  <a:lnTo>
                    <a:pt x="30" y="22"/>
                  </a:lnTo>
                  <a:cubicBezTo>
                    <a:pt x="33" y="19"/>
                    <a:pt x="38" y="17"/>
                    <a:pt x="45" y="17"/>
                  </a:cubicBezTo>
                  <a:cubicBezTo>
                    <a:pt x="54" y="17"/>
                    <a:pt x="65" y="19"/>
                    <a:pt x="79" y="22"/>
                  </a:cubicBezTo>
                  <a:cubicBezTo>
                    <a:pt x="92" y="25"/>
                    <a:pt x="99" y="26"/>
                    <a:pt x="102" y="26"/>
                  </a:cubicBezTo>
                  <a:cubicBezTo>
                    <a:pt x="111" y="26"/>
                    <a:pt x="93" y="18"/>
                    <a:pt x="96" y="16"/>
                  </a:cubicBezTo>
                  <a:cubicBezTo>
                    <a:pt x="112" y="9"/>
                    <a:pt x="89" y="4"/>
                    <a:pt x="68" y="3"/>
                  </a:cubicBezTo>
                  <a:cubicBezTo>
                    <a:pt x="56" y="2"/>
                    <a:pt x="42" y="1"/>
                    <a:pt x="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47"/>
            <p:cNvSpPr/>
            <p:nvPr/>
          </p:nvSpPr>
          <p:spPr>
            <a:xfrm>
              <a:off x="2301950" y="4522700"/>
              <a:ext cx="1500" cy="1625"/>
            </a:xfrm>
            <a:custGeom>
              <a:rect b="b" l="l" r="r" t="t"/>
              <a:pathLst>
                <a:path extrusionOk="0" h="65" w="60">
                  <a:moveTo>
                    <a:pt x="36" y="0"/>
                  </a:moveTo>
                  <a:cubicBezTo>
                    <a:pt x="27" y="0"/>
                    <a:pt x="21" y="9"/>
                    <a:pt x="14" y="12"/>
                  </a:cubicBezTo>
                  <a:cubicBezTo>
                    <a:pt x="1" y="15"/>
                    <a:pt x="7" y="25"/>
                    <a:pt x="15" y="38"/>
                  </a:cubicBezTo>
                  <a:cubicBezTo>
                    <a:pt x="20" y="46"/>
                    <a:pt x="24" y="53"/>
                    <a:pt x="33" y="65"/>
                  </a:cubicBezTo>
                  <a:cubicBezTo>
                    <a:pt x="40" y="55"/>
                    <a:pt x="29" y="32"/>
                    <a:pt x="42" y="32"/>
                  </a:cubicBezTo>
                  <a:cubicBezTo>
                    <a:pt x="45" y="32"/>
                    <a:pt x="48" y="33"/>
                    <a:pt x="54" y="35"/>
                  </a:cubicBezTo>
                  <a:cubicBezTo>
                    <a:pt x="54" y="35"/>
                    <a:pt x="60" y="25"/>
                    <a:pt x="57" y="21"/>
                  </a:cubicBezTo>
                  <a:cubicBezTo>
                    <a:pt x="52" y="13"/>
                    <a:pt x="40" y="0"/>
                    <a:pt x="3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47"/>
            <p:cNvSpPr/>
            <p:nvPr/>
          </p:nvSpPr>
          <p:spPr>
            <a:xfrm>
              <a:off x="2231850" y="4512000"/>
              <a:ext cx="1100" cy="2225"/>
            </a:xfrm>
            <a:custGeom>
              <a:rect b="b" l="l" r="r" t="t"/>
              <a:pathLst>
                <a:path extrusionOk="0" h="89" w="44">
                  <a:moveTo>
                    <a:pt x="12" y="0"/>
                  </a:moveTo>
                  <a:cubicBezTo>
                    <a:pt x="10" y="0"/>
                    <a:pt x="9" y="1"/>
                    <a:pt x="8" y="1"/>
                  </a:cubicBezTo>
                  <a:cubicBezTo>
                    <a:pt x="4" y="4"/>
                    <a:pt x="4" y="15"/>
                    <a:pt x="1" y="22"/>
                  </a:cubicBezTo>
                  <a:cubicBezTo>
                    <a:pt x="26" y="28"/>
                    <a:pt x="4" y="47"/>
                    <a:pt x="11" y="59"/>
                  </a:cubicBezTo>
                  <a:lnTo>
                    <a:pt x="31" y="81"/>
                  </a:lnTo>
                  <a:lnTo>
                    <a:pt x="42" y="88"/>
                  </a:lnTo>
                  <a:lnTo>
                    <a:pt x="43" y="73"/>
                  </a:lnTo>
                  <a:cubicBezTo>
                    <a:pt x="42" y="63"/>
                    <a:pt x="42" y="53"/>
                    <a:pt x="39" y="43"/>
                  </a:cubicBezTo>
                  <a:cubicBezTo>
                    <a:pt x="37" y="31"/>
                    <a:pt x="33" y="18"/>
                    <a:pt x="27" y="7"/>
                  </a:cubicBezTo>
                  <a:cubicBezTo>
                    <a:pt x="25" y="4"/>
                    <a:pt x="17" y="0"/>
                    <a:pt x="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47"/>
            <p:cNvSpPr/>
            <p:nvPr/>
          </p:nvSpPr>
          <p:spPr>
            <a:xfrm>
              <a:off x="2180575" y="4524925"/>
              <a:ext cx="1350" cy="1950"/>
            </a:xfrm>
            <a:custGeom>
              <a:rect b="b" l="l" r="r" t="t"/>
              <a:pathLst>
                <a:path extrusionOk="0" h="78" w="54">
                  <a:moveTo>
                    <a:pt x="23" y="1"/>
                  </a:moveTo>
                  <a:cubicBezTo>
                    <a:pt x="15" y="7"/>
                    <a:pt x="12" y="8"/>
                    <a:pt x="12" y="8"/>
                  </a:cubicBezTo>
                  <a:cubicBezTo>
                    <a:pt x="17" y="18"/>
                    <a:pt x="1" y="32"/>
                    <a:pt x="23" y="39"/>
                  </a:cubicBezTo>
                  <a:cubicBezTo>
                    <a:pt x="45" y="46"/>
                    <a:pt x="4" y="60"/>
                    <a:pt x="24" y="71"/>
                  </a:cubicBezTo>
                  <a:cubicBezTo>
                    <a:pt x="29" y="73"/>
                    <a:pt x="32" y="77"/>
                    <a:pt x="36" y="77"/>
                  </a:cubicBezTo>
                  <a:cubicBezTo>
                    <a:pt x="39" y="77"/>
                    <a:pt x="45" y="74"/>
                    <a:pt x="45" y="71"/>
                  </a:cubicBezTo>
                  <a:cubicBezTo>
                    <a:pt x="48" y="58"/>
                    <a:pt x="51" y="43"/>
                    <a:pt x="54" y="29"/>
                  </a:cubicBezTo>
                  <a:cubicBezTo>
                    <a:pt x="54" y="21"/>
                    <a:pt x="54" y="8"/>
                    <a:pt x="54" y="8"/>
                  </a:cubicBezTo>
                  <a:cubicBezTo>
                    <a:pt x="42" y="4"/>
                    <a:pt x="30" y="2"/>
                    <a:pt x="2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47"/>
            <p:cNvSpPr/>
            <p:nvPr/>
          </p:nvSpPr>
          <p:spPr>
            <a:xfrm>
              <a:off x="2333550" y="4496500"/>
              <a:ext cx="10350" cy="2675"/>
            </a:xfrm>
            <a:custGeom>
              <a:rect b="b" l="l" r="r" t="t"/>
              <a:pathLst>
                <a:path extrusionOk="0" h="107" w="414">
                  <a:moveTo>
                    <a:pt x="414" y="1"/>
                  </a:moveTo>
                  <a:cubicBezTo>
                    <a:pt x="332" y="20"/>
                    <a:pt x="287" y="28"/>
                    <a:pt x="232" y="42"/>
                  </a:cubicBezTo>
                  <a:cubicBezTo>
                    <a:pt x="168" y="59"/>
                    <a:pt x="96" y="78"/>
                    <a:pt x="27" y="98"/>
                  </a:cubicBezTo>
                  <a:cubicBezTo>
                    <a:pt x="15" y="101"/>
                    <a:pt x="1" y="106"/>
                    <a:pt x="3" y="106"/>
                  </a:cubicBezTo>
                  <a:cubicBezTo>
                    <a:pt x="8" y="105"/>
                    <a:pt x="36" y="99"/>
                    <a:pt x="46" y="98"/>
                  </a:cubicBezTo>
                  <a:cubicBezTo>
                    <a:pt x="84" y="86"/>
                    <a:pt x="126" y="74"/>
                    <a:pt x="158" y="65"/>
                  </a:cubicBezTo>
                  <a:cubicBezTo>
                    <a:pt x="201" y="55"/>
                    <a:pt x="230" y="48"/>
                    <a:pt x="273" y="39"/>
                  </a:cubicBezTo>
                  <a:cubicBezTo>
                    <a:pt x="302" y="30"/>
                    <a:pt x="343" y="20"/>
                    <a:pt x="41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47"/>
            <p:cNvSpPr/>
            <p:nvPr/>
          </p:nvSpPr>
          <p:spPr>
            <a:xfrm>
              <a:off x="2228775" y="4555675"/>
              <a:ext cx="1375" cy="2125"/>
            </a:xfrm>
            <a:custGeom>
              <a:rect b="b" l="l" r="r" t="t"/>
              <a:pathLst>
                <a:path extrusionOk="0" h="85" w="55">
                  <a:moveTo>
                    <a:pt x="40" y="0"/>
                  </a:moveTo>
                  <a:cubicBezTo>
                    <a:pt x="33" y="0"/>
                    <a:pt x="22" y="12"/>
                    <a:pt x="18" y="20"/>
                  </a:cubicBezTo>
                  <a:cubicBezTo>
                    <a:pt x="13" y="27"/>
                    <a:pt x="22" y="45"/>
                    <a:pt x="18" y="51"/>
                  </a:cubicBezTo>
                  <a:cubicBezTo>
                    <a:pt x="0" y="83"/>
                    <a:pt x="26" y="76"/>
                    <a:pt x="40" y="85"/>
                  </a:cubicBezTo>
                  <a:cubicBezTo>
                    <a:pt x="43" y="80"/>
                    <a:pt x="49" y="77"/>
                    <a:pt x="49" y="73"/>
                  </a:cubicBezTo>
                  <a:cubicBezTo>
                    <a:pt x="49" y="58"/>
                    <a:pt x="43" y="42"/>
                    <a:pt x="46" y="27"/>
                  </a:cubicBezTo>
                  <a:cubicBezTo>
                    <a:pt x="47" y="17"/>
                    <a:pt x="54" y="4"/>
                    <a:pt x="43" y="1"/>
                  </a:cubicBezTo>
                  <a:cubicBezTo>
                    <a:pt x="42" y="0"/>
                    <a:pt x="41" y="0"/>
                    <a:pt x="4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47"/>
            <p:cNvSpPr/>
            <p:nvPr/>
          </p:nvSpPr>
          <p:spPr>
            <a:xfrm>
              <a:off x="2364125" y="4474025"/>
              <a:ext cx="3500" cy="1650"/>
            </a:xfrm>
            <a:custGeom>
              <a:rect b="b" l="l" r="r" t="t"/>
              <a:pathLst>
                <a:path extrusionOk="0" h="66" w="140">
                  <a:moveTo>
                    <a:pt x="140" y="1"/>
                  </a:moveTo>
                  <a:lnTo>
                    <a:pt x="140" y="1"/>
                  </a:lnTo>
                  <a:cubicBezTo>
                    <a:pt x="105" y="12"/>
                    <a:pt x="78" y="21"/>
                    <a:pt x="59" y="27"/>
                  </a:cubicBezTo>
                  <a:cubicBezTo>
                    <a:pt x="0" y="43"/>
                    <a:pt x="12" y="52"/>
                    <a:pt x="10" y="61"/>
                  </a:cubicBezTo>
                  <a:cubicBezTo>
                    <a:pt x="10" y="64"/>
                    <a:pt x="13" y="66"/>
                    <a:pt x="18" y="66"/>
                  </a:cubicBezTo>
                  <a:cubicBezTo>
                    <a:pt x="31" y="66"/>
                    <a:pt x="57" y="58"/>
                    <a:pt x="77" y="54"/>
                  </a:cubicBezTo>
                  <a:cubicBezTo>
                    <a:pt x="110" y="45"/>
                    <a:pt x="125" y="36"/>
                    <a:pt x="122" y="26"/>
                  </a:cubicBezTo>
                  <a:cubicBezTo>
                    <a:pt x="121" y="21"/>
                    <a:pt x="133" y="11"/>
                    <a:pt x="14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47"/>
            <p:cNvSpPr/>
            <p:nvPr/>
          </p:nvSpPr>
          <p:spPr>
            <a:xfrm>
              <a:off x="2221050" y="4517025"/>
              <a:ext cx="2075" cy="1750"/>
            </a:xfrm>
            <a:custGeom>
              <a:rect b="b" l="l" r="r" t="t"/>
              <a:pathLst>
                <a:path extrusionOk="0" h="70" w="83">
                  <a:moveTo>
                    <a:pt x="48" y="0"/>
                  </a:moveTo>
                  <a:cubicBezTo>
                    <a:pt x="45" y="0"/>
                    <a:pt x="43" y="8"/>
                    <a:pt x="41" y="12"/>
                  </a:cubicBezTo>
                  <a:cubicBezTo>
                    <a:pt x="39" y="19"/>
                    <a:pt x="36" y="21"/>
                    <a:pt x="33" y="21"/>
                  </a:cubicBezTo>
                  <a:cubicBezTo>
                    <a:pt x="27" y="21"/>
                    <a:pt x="20" y="15"/>
                    <a:pt x="13" y="15"/>
                  </a:cubicBezTo>
                  <a:cubicBezTo>
                    <a:pt x="13" y="15"/>
                    <a:pt x="12" y="15"/>
                    <a:pt x="12" y="15"/>
                  </a:cubicBezTo>
                  <a:cubicBezTo>
                    <a:pt x="7" y="17"/>
                    <a:pt x="4" y="23"/>
                    <a:pt x="0" y="27"/>
                  </a:cubicBezTo>
                  <a:cubicBezTo>
                    <a:pt x="6" y="32"/>
                    <a:pt x="14" y="42"/>
                    <a:pt x="17" y="42"/>
                  </a:cubicBezTo>
                  <a:cubicBezTo>
                    <a:pt x="17" y="42"/>
                    <a:pt x="18" y="42"/>
                    <a:pt x="18" y="42"/>
                  </a:cubicBezTo>
                  <a:cubicBezTo>
                    <a:pt x="25" y="37"/>
                    <a:pt x="31" y="35"/>
                    <a:pt x="36" y="35"/>
                  </a:cubicBezTo>
                  <a:cubicBezTo>
                    <a:pt x="55" y="35"/>
                    <a:pt x="66" y="58"/>
                    <a:pt x="82" y="70"/>
                  </a:cubicBezTo>
                  <a:cubicBezTo>
                    <a:pt x="74" y="49"/>
                    <a:pt x="66" y="27"/>
                    <a:pt x="54" y="8"/>
                  </a:cubicBezTo>
                  <a:cubicBezTo>
                    <a:pt x="52" y="2"/>
                    <a:pt x="49" y="0"/>
                    <a:pt x="4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47"/>
            <p:cNvSpPr/>
            <p:nvPr/>
          </p:nvSpPr>
          <p:spPr>
            <a:xfrm>
              <a:off x="2243800" y="4502700"/>
              <a:ext cx="2050" cy="1325"/>
            </a:xfrm>
            <a:custGeom>
              <a:rect b="b" l="l" r="r" t="t"/>
              <a:pathLst>
                <a:path extrusionOk="0" h="53" w="82">
                  <a:moveTo>
                    <a:pt x="14" y="1"/>
                  </a:moveTo>
                  <a:cubicBezTo>
                    <a:pt x="12" y="1"/>
                    <a:pt x="11" y="1"/>
                    <a:pt x="10" y="1"/>
                  </a:cubicBezTo>
                  <a:cubicBezTo>
                    <a:pt x="4" y="3"/>
                    <a:pt x="1" y="7"/>
                    <a:pt x="1" y="7"/>
                  </a:cubicBezTo>
                  <a:cubicBezTo>
                    <a:pt x="5" y="23"/>
                    <a:pt x="7" y="31"/>
                    <a:pt x="10" y="36"/>
                  </a:cubicBezTo>
                  <a:cubicBezTo>
                    <a:pt x="14" y="44"/>
                    <a:pt x="49" y="53"/>
                    <a:pt x="65" y="53"/>
                  </a:cubicBezTo>
                  <a:cubicBezTo>
                    <a:pt x="69" y="53"/>
                    <a:pt x="72" y="52"/>
                    <a:pt x="73" y="51"/>
                  </a:cubicBezTo>
                  <a:cubicBezTo>
                    <a:pt x="77" y="47"/>
                    <a:pt x="79" y="39"/>
                    <a:pt x="82" y="34"/>
                  </a:cubicBezTo>
                  <a:cubicBezTo>
                    <a:pt x="78" y="32"/>
                    <a:pt x="73" y="29"/>
                    <a:pt x="70" y="29"/>
                  </a:cubicBezTo>
                  <a:cubicBezTo>
                    <a:pt x="69" y="29"/>
                    <a:pt x="69" y="29"/>
                    <a:pt x="68" y="29"/>
                  </a:cubicBezTo>
                  <a:cubicBezTo>
                    <a:pt x="68" y="30"/>
                    <a:pt x="67" y="30"/>
                    <a:pt x="66" y="30"/>
                  </a:cubicBezTo>
                  <a:cubicBezTo>
                    <a:pt x="62" y="30"/>
                    <a:pt x="57" y="23"/>
                    <a:pt x="51" y="23"/>
                  </a:cubicBezTo>
                  <a:cubicBezTo>
                    <a:pt x="47" y="23"/>
                    <a:pt x="44" y="25"/>
                    <a:pt x="40" y="31"/>
                  </a:cubicBezTo>
                  <a:cubicBezTo>
                    <a:pt x="39" y="32"/>
                    <a:pt x="38" y="33"/>
                    <a:pt x="37" y="33"/>
                  </a:cubicBezTo>
                  <a:cubicBezTo>
                    <a:pt x="32" y="33"/>
                    <a:pt x="32" y="10"/>
                    <a:pt x="26" y="4"/>
                  </a:cubicBezTo>
                  <a:cubicBezTo>
                    <a:pt x="23" y="2"/>
                    <a:pt x="18" y="1"/>
                    <a:pt x="1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47"/>
            <p:cNvSpPr/>
            <p:nvPr/>
          </p:nvSpPr>
          <p:spPr>
            <a:xfrm>
              <a:off x="2301300" y="4517650"/>
              <a:ext cx="1300" cy="1200"/>
            </a:xfrm>
            <a:custGeom>
              <a:rect b="b" l="l" r="r" t="t"/>
              <a:pathLst>
                <a:path extrusionOk="0" h="48" w="52">
                  <a:moveTo>
                    <a:pt x="0" y="0"/>
                  </a:moveTo>
                  <a:lnTo>
                    <a:pt x="19" y="40"/>
                  </a:lnTo>
                  <a:cubicBezTo>
                    <a:pt x="30" y="43"/>
                    <a:pt x="41" y="46"/>
                    <a:pt x="52" y="48"/>
                  </a:cubicBezTo>
                  <a:cubicBezTo>
                    <a:pt x="52" y="48"/>
                    <a:pt x="46" y="34"/>
                    <a:pt x="39" y="24"/>
                  </a:cubicBezTo>
                  <a:cubicBezTo>
                    <a:pt x="25" y="15"/>
                    <a:pt x="14" y="8"/>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47"/>
            <p:cNvSpPr/>
            <p:nvPr/>
          </p:nvSpPr>
          <p:spPr>
            <a:xfrm>
              <a:off x="2264775" y="4478375"/>
              <a:ext cx="1450" cy="1450"/>
            </a:xfrm>
            <a:custGeom>
              <a:rect b="b" l="l" r="r" t="t"/>
              <a:pathLst>
                <a:path extrusionOk="0" h="58" w="58">
                  <a:moveTo>
                    <a:pt x="42" y="0"/>
                  </a:moveTo>
                  <a:cubicBezTo>
                    <a:pt x="21" y="2"/>
                    <a:pt x="0" y="41"/>
                    <a:pt x="8" y="53"/>
                  </a:cubicBezTo>
                  <a:cubicBezTo>
                    <a:pt x="11" y="56"/>
                    <a:pt x="15" y="58"/>
                    <a:pt x="19" y="58"/>
                  </a:cubicBezTo>
                  <a:cubicBezTo>
                    <a:pt x="20" y="58"/>
                    <a:pt x="21" y="58"/>
                    <a:pt x="22" y="58"/>
                  </a:cubicBezTo>
                  <a:cubicBezTo>
                    <a:pt x="44" y="58"/>
                    <a:pt x="58" y="42"/>
                    <a:pt x="55" y="18"/>
                  </a:cubicBezTo>
                  <a:cubicBezTo>
                    <a:pt x="53" y="11"/>
                    <a:pt x="44" y="5"/>
                    <a:pt x="4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47"/>
            <p:cNvSpPr/>
            <p:nvPr/>
          </p:nvSpPr>
          <p:spPr>
            <a:xfrm>
              <a:off x="2324825" y="4504875"/>
              <a:ext cx="5300" cy="950"/>
            </a:xfrm>
            <a:custGeom>
              <a:rect b="b" l="l" r="r" t="t"/>
              <a:pathLst>
                <a:path extrusionOk="0" h="38" w="212">
                  <a:moveTo>
                    <a:pt x="211" y="1"/>
                  </a:moveTo>
                  <a:cubicBezTo>
                    <a:pt x="207" y="2"/>
                    <a:pt x="203" y="2"/>
                    <a:pt x="201" y="2"/>
                  </a:cubicBezTo>
                  <a:cubicBezTo>
                    <a:pt x="197" y="2"/>
                    <a:pt x="194" y="1"/>
                    <a:pt x="190" y="1"/>
                  </a:cubicBezTo>
                  <a:cubicBezTo>
                    <a:pt x="184" y="1"/>
                    <a:pt x="175" y="2"/>
                    <a:pt x="151" y="8"/>
                  </a:cubicBezTo>
                  <a:cubicBezTo>
                    <a:pt x="119" y="16"/>
                    <a:pt x="82" y="25"/>
                    <a:pt x="39" y="26"/>
                  </a:cubicBezTo>
                  <a:cubicBezTo>
                    <a:pt x="35" y="27"/>
                    <a:pt x="11" y="30"/>
                    <a:pt x="11" y="30"/>
                  </a:cubicBezTo>
                  <a:cubicBezTo>
                    <a:pt x="8" y="33"/>
                    <a:pt x="1" y="36"/>
                    <a:pt x="10" y="38"/>
                  </a:cubicBezTo>
                  <a:cubicBezTo>
                    <a:pt x="17" y="36"/>
                    <a:pt x="54" y="32"/>
                    <a:pt x="70" y="30"/>
                  </a:cubicBezTo>
                  <a:cubicBezTo>
                    <a:pt x="119" y="20"/>
                    <a:pt x="163" y="13"/>
                    <a:pt x="207" y="4"/>
                  </a:cubicBezTo>
                  <a:cubicBezTo>
                    <a:pt x="211" y="4"/>
                    <a:pt x="208" y="2"/>
                    <a:pt x="2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47"/>
            <p:cNvSpPr/>
            <p:nvPr/>
          </p:nvSpPr>
          <p:spPr>
            <a:xfrm>
              <a:off x="2237075" y="4484100"/>
              <a:ext cx="1025" cy="2375"/>
            </a:xfrm>
            <a:custGeom>
              <a:rect b="b" l="l" r="r" t="t"/>
              <a:pathLst>
                <a:path extrusionOk="0" h="95" w="41">
                  <a:moveTo>
                    <a:pt x="23" y="1"/>
                  </a:moveTo>
                  <a:cubicBezTo>
                    <a:pt x="15" y="23"/>
                    <a:pt x="17" y="43"/>
                    <a:pt x="2" y="64"/>
                  </a:cubicBezTo>
                  <a:cubicBezTo>
                    <a:pt x="1" y="67"/>
                    <a:pt x="6" y="79"/>
                    <a:pt x="11" y="85"/>
                  </a:cubicBezTo>
                  <a:cubicBezTo>
                    <a:pt x="14" y="89"/>
                    <a:pt x="21" y="92"/>
                    <a:pt x="27" y="95"/>
                  </a:cubicBezTo>
                  <a:cubicBezTo>
                    <a:pt x="31" y="86"/>
                    <a:pt x="40" y="76"/>
                    <a:pt x="39" y="67"/>
                  </a:cubicBezTo>
                  <a:cubicBezTo>
                    <a:pt x="36" y="43"/>
                    <a:pt x="28" y="23"/>
                    <a:pt x="2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47"/>
            <p:cNvSpPr/>
            <p:nvPr/>
          </p:nvSpPr>
          <p:spPr>
            <a:xfrm>
              <a:off x="2198900" y="4495550"/>
              <a:ext cx="1725" cy="1825"/>
            </a:xfrm>
            <a:custGeom>
              <a:rect b="b" l="l" r="r" t="t"/>
              <a:pathLst>
                <a:path extrusionOk="0" h="73" w="69">
                  <a:moveTo>
                    <a:pt x="17" y="0"/>
                  </a:moveTo>
                  <a:cubicBezTo>
                    <a:pt x="17" y="0"/>
                    <a:pt x="9" y="3"/>
                    <a:pt x="5" y="5"/>
                  </a:cubicBezTo>
                  <a:cubicBezTo>
                    <a:pt x="3" y="9"/>
                    <a:pt x="0" y="16"/>
                    <a:pt x="0" y="16"/>
                  </a:cubicBezTo>
                  <a:lnTo>
                    <a:pt x="50" y="72"/>
                  </a:lnTo>
                  <a:cubicBezTo>
                    <a:pt x="50" y="72"/>
                    <a:pt x="59" y="71"/>
                    <a:pt x="62" y="68"/>
                  </a:cubicBezTo>
                  <a:cubicBezTo>
                    <a:pt x="65" y="65"/>
                    <a:pt x="68" y="56"/>
                    <a:pt x="68" y="56"/>
                  </a:cubicBezTo>
                  <a:lnTo>
                    <a:pt x="1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47"/>
            <p:cNvSpPr/>
            <p:nvPr/>
          </p:nvSpPr>
          <p:spPr>
            <a:xfrm>
              <a:off x="2162775" y="4536825"/>
              <a:ext cx="2100" cy="1450"/>
            </a:xfrm>
            <a:custGeom>
              <a:rect b="b" l="l" r="r" t="t"/>
              <a:pathLst>
                <a:path extrusionOk="0" h="58" w="84">
                  <a:moveTo>
                    <a:pt x="62" y="0"/>
                  </a:moveTo>
                  <a:cubicBezTo>
                    <a:pt x="57" y="0"/>
                    <a:pt x="52" y="4"/>
                    <a:pt x="46" y="9"/>
                  </a:cubicBezTo>
                  <a:cubicBezTo>
                    <a:pt x="37" y="16"/>
                    <a:pt x="23" y="18"/>
                    <a:pt x="11" y="22"/>
                  </a:cubicBezTo>
                  <a:lnTo>
                    <a:pt x="11" y="21"/>
                  </a:lnTo>
                  <a:cubicBezTo>
                    <a:pt x="8" y="32"/>
                    <a:pt x="1" y="46"/>
                    <a:pt x="5" y="50"/>
                  </a:cubicBezTo>
                  <a:cubicBezTo>
                    <a:pt x="10" y="56"/>
                    <a:pt x="13" y="58"/>
                    <a:pt x="17" y="58"/>
                  </a:cubicBezTo>
                  <a:cubicBezTo>
                    <a:pt x="24" y="58"/>
                    <a:pt x="28" y="48"/>
                    <a:pt x="34" y="43"/>
                  </a:cubicBezTo>
                  <a:cubicBezTo>
                    <a:pt x="40" y="37"/>
                    <a:pt x="48" y="29"/>
                    <a:pt x="55" y="28"/>
                  </a:cubicBezTo>
                  <a:cubicBezTo>
                    <a:pt x="68" y="26"/>
                    <a:pt x="83" y="25"/>
                    <a:pt x="73" y="7"/>
                  </a:cubicBezTo>
                  <a:cubicBezTo>
                    <a:pt x="69" y="2"/>
                    <a:pt x="66" y="0"/>
                    <a:pt x="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47"/>
            <p:cNvSpPr/>
            <p:nvPr/>
          </p:nvSpPr>
          <p:spPr>
            <a:xfrm>
              <a:off x="2247325" y="4482825"/>
              <a:ext cx="925" cy="2050"/>
            </a:xfrm>
            <a:custGeom>
              <a:rect b="b" l="l" r="r" t="t"/>
              <a:pathLst>
                <a:path extrusionOk="0" h="82" w="37">
                  <a:moveTo>
                    <a:pt x="17" y="0"/>
                  </a:moveTo>
                  <a:cubicBezTo>
                    <a:pt x="13" y="0"/>
                    <a:pt x="5" y="5"/>
                    <a:pt x="5" y="5"/>
                  </a:cubicBezTo>
                  <a:cubicBezTo>
                    <a:pt x="4" y="24"/>
                    <a:pt x="2" y="43"/>
                    <a:pt x="1" y="66"/>
                  </a:cubicBezTo>
                  <a:cubicBezTo>
                    <a:pt x="7" y="71"/>
                    <a:pt x="16" y="77"/>
                    <a:pt x="26" y="81"/>
                  </a:cubicBezTo>
                  <a:cubicBezTo>
                    <a:pt x="26" y="81"/>
                    <a:pt x="36" y="69"/>
                    <a:pt x="35" y="66"/>
                  </a:cubicBezTo>
                  <a:cubicBezTo>
                    <a:pt x="26" y="46"/>
                    <a:pt x="36" y="24"/>
                    <a:pt x="27" y="5"/>
                  </a:cubicBezTo>
                  <a:cubicBezTo>
                    <a:pt x="26" y="2"/>
                    <a:pt x="22" y="0"/>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47"/>
            <p:cNvSpPr/>
            <p:nvPr/>
          </p:nvSpPr>
          <p:spPr>
            <a:xfrm>
              <a:off x="2324425" y="4505775"/>
              <a:ext cx="3475" cy="450"/>
            </a:xfrm>
            <a:custGeom>
              <a:rect b="b" l="l" r="r" t="t"/>
              <a:pathLst>
                <a:path extrusionOk="0" h="18" w="139">
                  <a:moveTo>
                    <a:pt x="92" y="0"/>
                  </a:moveTo>
                  <a:cubicBezTo>
                    <a:pt x="86" y="2"/>
                    <a:pt x="64" y="3"/>
                    <a:pt x="49" y="5"/>
                  </a:cubicBezTo>
                  <a:lnTo>
                    <a:pt x="1" y="12"/>
                  </a:lnTo>
                  <a:cubicBezTo>
                    <a:pt x="4" y="14"/>
                    <a:pt x="5" y="16"/>
                    <a:pt x="10" y="16"/>
                  </a:cubicBezTo>
                  <a:cubicBezTo>
                    <a:pt x="27" y="14"/>
                    <a:pt x="37" y="13"/>
                    <a:pt x="43" y="13"/>
                  </a:cubicBezTo>
                  <a:cubicBezTo>
                    <a:pt x="57" y="13"/>
                    <a:pt x="49" y="17"/>
                    <a:pt x="61" y="17"/>
                  </a:cubicBezTo>
                  <a:cubicBezTo>
                    <a:pt x="64" y="17"/>
                    <a:pt x="68" y="17"/>
                    <a:pt x="74" y="16"/>
                  </a:cubicBezTo>
                  <a:cubicBezTo>
                    <a:pt x="86" y="15"/>
                    <a:pt x="99" y="14"/>
                    <a:pt x="110" y="12"/>
                  </a:cubicBezTo>
                  <a:cubicBezTo>
                    <a:pt x="121" y="11"/>
                    <a:pt x="129" y="8"/>
                    <a:pt x="139" y="6"/>
                  </a:cubicBezTo>
                  <a:cubicBezTo>
                    <a:pt x="124" y="5"/>
                    <a:pt x="110" y="2"/>
                    <a:pt x="9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47"/>
            <p:cNvSpPr/>
            <p:nvPr/>
          </p:nvSpPr>
          <p:spPr>
            <a:xfrm>
              <a:off x="2236350" y="4509325"/>
              <a:ext cx="1325" cy="1950"/>
            </a:xfrm>
            <a:custGeom>
              <a:rect b="b" l="l" r="r" t="t"/>
              <a:pathLst>
                <a:path extrusionOk="0" h="78" w="53">
                  <a:moveTo>
                    <a:pt x="0" y="1"/>
                  </a:moveTo>
                  <a:lnTo>
                    <a:pt x="24" y="70"/>
                  </a:lnTo>
                  <a:cubicBezTo>
                    <a:pt x="24" y="73"/>
                    <a:pt x="28" y="75"/>
                    <a:pt x="31" y="77"/>
                  </a:cubicBezTo>
                  <a:cubicBezTo>
                    <a:pt x="32" y="73"/>
                    <a:pt x="34" y="69"/>
                    <a:pt x="32" y="66"/>
                  </a:cubicBezTo>
                  <a:cubicBezTo>
                    <a:pt x="25" y="44"/>
                    <a:pt x="41" y="47"/>
                    <a:pt x="50" y="42"/>
                  </a:cubicBezTo>
                  <a:cubicBezTo>
                    <a:pt x="52" y="20"/>
                    <a:pt x="51" y="12"/>
                    <a:pt x="41" y="12"/>
                  </a:cubicBezTo>
                  <a:cubicBezTo>
                    <a:pt x="38" y="12"/>
                    <a:pt x="33" y="13"/>
                    <a:pt x="28" y="14"/>
                  </a:cubicBezTo>
                  <a:cubicBezTo>
                    <a:pt x="26" y="15"/>
                    <a:pt x="24" y="15"/>
                    <a:pt x="23" y="15"/>
                  </a:cubicBezTo>
                  <a:cubicBezTo>
                    <a:pt x="20" y="15"/>
                    <a:pt x="18" y="14"/>
                    <a:pt x="16" y="13"/>
                  </a:cubicBezTo>
                  <a:lnTo>
                    <a:pt x="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47"/>
            <p:cNvSpPr/>
            <p:nvPr/>
          </p:nvSpPr>
          <p:spPr>
            <a:xfrm>
              <a:off x="2316000" y="4515425"/>
              <a:ext cx="3450" cy="750"/>
            </a:xfrm>
            <a:custGeom>
              <a:rect b="b" l="l" r="r" t="t"/>
              <a:pathLst>
                <a:path extrusionOk="0" h="30" w="138">
                  <a:moveTo>
                    <a:pt x="34" y="0"/>
                  </a:moveTo>
                  <a:cubicBezTo>
                    <a:pt x="31" y="0"/>
                    <a:pt x="29" y="1"/>
                    <a:pt x="26" y="1"/>
                  </a:cubicBezTo>
                  <a:cubicBezTo>
                    <a:pt x="15" y="3"/>
                    <a:pt x="10" y="4"/>
                    <a:pt x="1" y="6"/>
                  </a:cubicBezTo>
                  <a:cubicBezTo>
                    <a:pt x="11" y="10"/>
                    <a:pt x="21" y="14"/>
                    <a:pt x="32" y="16"/>
                  </a:cubicBezTo>
                  <a:lnTo>
                    <a:pt x="118" y="29"/>
                  </a:lnTo>
                  <a:cubicBezTo>
                    <a:pt x="123" y="29"/>
                    <a:pt x="127" y="28"/>
                    <a:pt x="138" y="25"/>
                  </a:cubicBezTo>
                  <a:cubicBezTo>
                    <a:pt x="129" y="22"/>
                    <a:pt x="120" y="17"/>
                    <a:pt x="111" y="16"/>
                  </a:cubicBezTo>
                  <a:cubicBezTo>
                    <a:pt x="92" y="13"/>
                    <a:pt x="76" y="17"/>
                    <a:pt x="57" y="7"/>
                  </a:cubicBezTo>
                  <a:cubicBezTo>
                    <a:pt x="45" y="2"/>
                    <a:pt x="39" y="0"/>
                    <a:pt x="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47"/>
            <p:cNvSpPr/>
            <p:nvPr/>
          </p:nvSpPr>
          <p:spPr>
            <a:xfrm>
              <a:off x="2385125" y="4492325"/>
              <a:ext cx="3925" cy="1200"/>
            </a:xfrm>
            <a:custGeom>
              <a:rect b="b" l="l" r="r" t="t"/>
              <a:pathLst>
                <a:path extrusionOk="0" h="48" w="157">
                  <a:moveTo>
                    <a:pt x="117" y="1"/>
                  </a:moveTo>
                  <a:cubicBezTo>
                    <a:pt x="106" y="1"/>
                    <a:pt x="92" y="2"/>
                    <a:pt x="69" y="7"/>
                  </a:cubicBezTo>
                  <a:cubicBezTo>
                    <a:pt x="41" y="13"/>
                    <a:pt x="8" y="17"/>
                    <a:pt x="28" y="23"/>
                  </a:cubicBezTo>
                  <a:cubicBezTo>
                    <a:pt x="36" y="25"/>
                    <a:pt x="25" y="32"/>
                    <a:pt x="13" y="40"/>
                  </a:cubicBezTo>
                  <a:cubicBezTo>
                    <a:pt x="1" y="46"/>
                    <a:pt x="1" y="48"/>
                    <a:pt x="6" y="48"/>
                  </a:cubicBezTo>
                  <a:cubicBezTo>
                    <a:pt x="14" y="48"/>
                    <a:pt x="37" y="42"/>
                    <a:pt x="49" y="40"/>
                  </a:cubicBezTo>
                  <a:cubicBezTo>
                    <a:pt x="86" y="29"/>
                    <a:pt x="118" y="20"/>
                    <a:pt x="156" y="9"/>
                  </a:cubicBezTo>
                  <a:cubicBezTo>
                    <a:pt x="139" y="8"/>
                    <a:pt x="137" y="1"/>
                    <a:pt x="1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47"/>
            <p:cNvSpPr/>
            <p:nvPr/>
          </p:nvSpPr>
          <p:spPr>
            <a:xfrm>
              <a:off x="2305600" y="4519550"/>
              <a:ext cx="2075" cy="950"/>
            </a:xfrm>
            <a:custGeom>
              <a:rect b="b" l="l" r="r" t="t"/>
              <a:pathLst>
                <a:path extrusionOk="0" h="38" w="83">
                  <a:moveTo>
                    <a:pt x="11" y="1"/>
                  </a:moveTo>
                  <a:cubicBezTo>
                    <a:pt x="7" y="1"/>
                    <a:pt x="3" y="1"/>
                    <a:pt x="0" y="1"/>
                  </a:cubicBezTo>
                  <a:cubicBezTo>
                    <a:pt x="6" y="5"/>
                    <a:pt x="12" y="14"/>
                    <a:pt x="18" y="17"/>
                  </a:cubicBezTo>
                  <a:cubicBezTo>
                    <a:pt x="34" y="23"/>
                    <a:pt x="49" y="29"/>
                    <a:pt x="64" y="35"/>
                  </a:cubicBezTo>
                  <a:cubicBezTo>
                    <a:pt x="68" y="37"/>
                    <a:pt x="72" y="38"/>
                    <a:pt x="75" y="38"/>
                  </a:cubicBezTo>
                  <a:cubicBezTo>
                    <a:pt x="81" y="38"/>
                    <a:pt x="83" y="34"/>
                    <a:pt x="80" y="27"/>
                  </a:cubicBezTo>
                  <a:cubicBezTo>
                    <a:pt x="77" y="22"/>
                    <a:pt x="73" y="16"/>
                    <a:pt x="68" y="10"/>
                  </a:cubicBezTo>
                  <a:lnTo>
                    <a:pt x="49" y="5"/>
                  </a:lnTo>
                  <a:cubicBezTo>
                    <a:pt x="45" y="6"/>
                    <a:pt x="42" y="10"/>
                    <a:pt x="36" y="10"/>
                  </a:cubicBezTo>
                  <a:cubicBezTo>
                    <a:pt x="32" y="10"/>
                    <a:pt x="27" y="8"/>
                    <a:pt x="20" y="2"/>
                  </a:cubicBezTo>
                  <a:cubicBezTo>
                    <a:pt x="18" y="1"/>
                    <a:pt x="15" y="1"/>
                    <a:pt x="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47"/>
            <p:cNvSpPr/>
            <p:nvPr/>
          </p:nvSpPr>
          <p:spPr>
            <a:xfrm>
              <a:off x="2214675" y="4575800"/>
              <a:ext cx="1350" cy="1825"/>
            </a:xfrm>
            <a:custGeom>
              <a:rect b="b" l="l" r="r" t="t"/>
              <a:pathLst>
                <a:path extrusionOk="0" h="73" w="54">
                  <a:moveTo>
                    <a:pt x="28" y="0"/>
                  </a:moveTo>
                  <a:lnTo>
                    <a:pt x="15" y="2"/>
                  </a:lnTo>
                  <a:cubicBezTo>
                    <a:pt x="11" y="12"/>
                    <a:pt x="6" y="26"/>
                    <a:pt x="3" y="37"/>
                  </a:cubicBezTo>
                  <a:cubicBezTo>
                    <a:pt x="1" y="52"/>
                    <a:pt x="21" y="73"/>
                    <a:pt x="41" y="73"/>
                  </a:cubicBezTo>
                  <a:cubicBezTo>
                    <a:pt x="42" y="73"/>
                    <a:pt x="43" y="73"/>
                    <a:pt x="43" y="73"/>
                  </a:cubicBezTo>
                  <a:cubicBezTo>
                    <a:pt x="45" y="70"/>
                    <a:pt x="46" y="65"/>
                    <a:pt x="49" y="59"/>
                  </a:cubicBezTo>
                  <a:cubicBezTo>
                    <a:pt x="53" y="36"/>
                    <a:pt x="33" y="21"/>
                    <a:pt x="2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47"/>
            <p:cNvSpPr/>
            <p:nvPr/>
          </p:nvSpPr>
          <p:spPr>
            <a:xfrm>
              <a:off x="2344325" y="4498375"/>
              <a:ext cx="5250" cy="950"/>
            </a:xfrm>
            <a:custGeom>
              <a:rect b="b" l="l" r="r" t="t"/>
              <a:pathLst>
                <a:path extrusionOk="0" h="38" w="210">
                  <a:moveTo>
                    <a:pt x="208" y="0"/>
                  </a:moveTo>
                  <a:cubicBezTo>
                    <a:pt x="207" y="0"/>
                    <a:pt x="206" y="0"/>
                    <a:pt x="205" y="1"/>
                  </a:cubicBezTo>
                  <a:cubicBezTo>
                    <a:pt x="166" y="6"/>
                    <a:pt x="110" y="19"/>
                    <a:pt x="91" y="19"/>
                  </a:cubicBezTo>
                  <a:cubicBezTo>
                    <a:pt x="89" y="19"/>
                    <a:pt x="87" y="18"/>
                    <a:pt x="86" y="18"/>
                  </a:cubicBezTo>
                  <a:lnTo>
                    <a:pt x="4" y="34"/>
                  </a:lnTo>
                  <a:lnTo>
                    <a:pt x="1" y="37"/>
                  </a:lnTo>
                  <a:cubicBezTo>
                    <a:pt x="1" y="38"/>
                    <a:pt x="3" y="38"/>
                    <a:pt x="5" y="38"/>
                  </a:cubicBezTo>
                  <a:cubicBezTo>
                    <a:pt x="28" y="38"/>
                    <a:pt x="129" y="23"/>
                    <a:pt x="168" y="14"/>
                  </a:cubicBezTo>
                  <a:cubicBezTo>
                    <a:pt x="182" y="11"/>
                    <a:pt x="196" y="6"/>
                    <a:pt x="202" y="5"/>
                  </a:cubicBezTo>
                  <a:cubicBezTo>
                    <a:pt x="207" y="3"/>
                    <a:pt x="210" y="0"/>
                    <a:pt x="20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47"/>
            <p:cNvSpPr/>
            <p:nvPr/>
          </p:nvSpPr>
          <p:spPr>
            <a:xfrm>
              <a:off x="2321750" y="4505225"/>
              <a:ext cx="4700" cy="900"/>
            </a:xfrm>
            <a:custGeom>
              <a:rect b="b" l="l" r="r" t="t"/>
              <a:pathLst>
                <a:path extrusionOk="0" h="36" w="188">
                  <a:moveTo>
                    <a:pt x="184" y="0"/>
                  </a:moveTo>
                  <a:cubicBezTo>
                    <a:pt x="178" y="2"/>
                    <a:pt x="167" y="2"/>
                    <a:pt x="164" y="3"/>
                  </a:cubicBezTo>
                  <a:cubicBezTo>
                    <a:pt x="109" y="13"/>
                    <a:pt x="55" y="24"/>
                    <a:pt x="3" y="34"/>
                  </a:cubicBezTo>
                  <a:cubicBezTo>
                    <a:pt x="0" y="36"/>
                    <a:pt x="9" y="36"/>
                    <a:pt x="15" y="36"/>
                  </a:cubicBezTo>
                  <a:cubicBezTo>
                    <a:pt x="21" y="36"/>
                    <a:pt x="28" y="36"/>
                    <a:pt x="40" y="34"/>
                  </a:cubicBezTo>
                  <a:lnTo>
                    <a:pt x="183" y="2"/>
                  </a:lnTo>
                  <a:cubicBezTo>
                    <a:pt x="186" y="2"/>
                    <a:pt x="187" y="0"/>
                    <a:pt x="1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47"/>
            <p:cNvSpPr/>
            <p:nvPr/>
          </p:nvSpPr>
          <p:spPr>
            <a:xfrm>
              <a:off x="2211650" y="4486250"/>
              <a:ext cx="1100" cy="1700"/>
            </a:xfrm>
            <a:custGeom>
              <a:rect b="b" l="l" r="r" t="t"/>
              <a:pathLst>
                <a:path extrusionOk="0" h="68" w="44">
                  <a:moveTo>
                    <a:pt x="30" y="0"/>
                  </a:moveTo>
                  <a:cubicBezTo>
                    <a:pt x="23" y="0"/>
                    <a:pt x="15" y="6"/>
                    <a:pt x="8" y="9"/>
                  </a:cubicBezTo>
                  <a:lnTo>
                    <a:pt x="1" y="27"/>
                  </a:lnTo>
                  <a:cubicBezTo>
                    <a:pt x="8" y="46"/>
                    <a:pt x="16" y="66"/>
                    <a:pt x="41" y="68"/>
                  </a:cubicBezTo>
                  <a:cubicBezTo>
                    <a:pt x="41" y="50"/>
                    <a:pt x="44" y="31"/>
                    <a:pt x="41" y="13"/>
                  </a:cubicBezTo>
                  <a:cubicBezTo>
                    <a:pt x="39" y="3"/>
                    <a:pt x="35" y="0"/>
                    <a:pt x="3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47"/>
            <p:cNvSpPr/>
            <p:nvPr/>
          </p:nvSpPr>
          <p:spPr>
            <a:xfrm>
              <a:off x="2227175" y="4514525"/>
              <a:ext cx="1100" cy="1625"/>
            </a:xfrm>
            <a:custGeom>
              <a:rect b="b" l="l" r="r" t="t"/>
              <a:pathLst>
                <a:path extrusionOk="0" h="65" w="44">
                  <a:moveTo>
                    <a:pt x="40" y="0"/>
                  </a:moveTo>
                  <a:cubicBezTo>
                    <a:pt x="35" y="3"/>
                    <a:pt x="26" y="2"/>
                    <a:pt x="23" y="6"/>
                  </a:cubicBezTo>
                  <a:cubicBezTo>
                    <a:pt x="14" y="18"/>
                    <a:pt x="8" y="30"/>
                    <a:pt x="2" y="43"/>
                  </a:cubicBezTo>
                  <a:cubicBezTo>
                    <a:pt x="1" y="48"/>
                    <a:pt x="2" y="55"/>
                    <a:pt x="2" y="64"/>
                  </a:cubicBezTo>
                  <a:cubicBezTo>
                    <a:pt x="6" y="64"/>
                    <a:pt x="11" y="65"/>
                    <a:pt x="15" y="65"/>
                  </a:cubicBezTo>
                  <a:cubicBezTo>
                    <a:pt x="17" y="65"/>
                    <a:pt x="18" y="65"/>
                    <a:pt x="18" y="64"/>
                  </a:cubicBezTo>
                  <a:cubicBezTo>
                    <a:pt x="27" y="52"/>
                    <a:pt x="35" y="39"/>
                    <a:pt x="42" y="24"/>
                  </a:cubicBezTo>
                  <a:cubicBezTo>
                    <a:pt x="43" y="18"/>
                    <a:pt x="42" y="9"/>
                    <a:pt x="4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47"/>
            <p:cNvSpPr/>
            <p:nvPr/>
          </p:nvSpPr>
          <p:spPr>
            <a:xfrm>
              <a:off x="2237600" y="4509400"/>
              <a:ext cx="1225" cy="1600"/>
            </a:xfrm>
            <a:custGeom>
              <a:rect b="b" l="l" r="r" t="t"/>
              <a:pathLst>
                <a:path extrusionOk="0" h="64" w="49">
                  <a:moveTo>
                    <a:pt x="27" y="1"/>
                  </a:moveTo>
                  <a:cubicBezTo>
                    <a:pt x="24" y="1"/>
                    <a:pt x="18" y="8"/>
                    <a:pt x="18" y="8"/>
                  </a:cubicBezTo>
                  <a:cubicBezTo>
                    <a:pt x="24" y="27"/>
                    <a:pt x="18" y="38"/>
                    <a:pt x="0" y="39"/>
                  </a:cubicBezTo>
                  <a:cubicBezTo>
                    <a:pt x="5" y="47"/>
                    <a:pt x="7" y="57"/>
                    <a:pt x="13" y="61"/>
                  </a:cubicBezTo>
                  <a:cubicBezTo>
                    <a:pt x="15" y="63"/>
                    <a:pt x="17" y="64"/>
                    <a:pt x="18" y="64"/>
                  </a:cubicBezTo>
                  <a:cubicBezTo>
                    <a:pt x="26" y="64"/>
                    <a:pt x="29" y="45"/>
                    <a:pt x="38" y="45"/>
                  </a:cubicBezTo>
                  <a:cubicBezTo>
                    <a:pt x="40" y="45"/>
                    <a:pt x="43" y="47"/>
                    <a:pt x="47" y="51"/>
                  </a:cubicBezTo>
                  <a:cubicBezTo>
                    <a:pt x="47" y="44"/>
                    <a:pt x="49" y="35"/>
                    <a:pt x="49" y="35"/>
                  </a:cubicBezTo>
                  <a:cubicBezTo>
                    <a:pt x="44" y="22"/>
                    <a:pt x="44" y="14"/>
                    <a:pt x="40" y="8"/>
                  </a:cubicBezTo>
                  <a:cubicBezTo>
                    <a:pt x="37" y="4"/>
                    <a:pt x="31" y="2"/>
                    <a:pt x="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47"/>
            <p:cNvSpPr/>
            <p:nvPr/>
          </p:nvSpPr>
          <p:spPr>
            <a:xfrm>
              <a:off x="2205800" y="4502650"/>
              <a:ext cx="1225" cy="1975"/>
            </a:xfrm>
            <a:custGeom>
              <a:rect b="b" l="l" r="r" t="t"/>
              <a:pathLst>
                <a:path extrusionOk="0" h="79" w="49">
                  <a:moveTo>
                    <a:pt x="23" y="0"/>
                  </a:moveTo>
                  <a:cubicBezTo>
                    <a:pt x="5" y="15"/>
                    <a:pt x="1" y="56"/>
                    <a:pt x="13" y="75"/>
                  </a:cubicBezTo>
                  <a:cubicBezTo>
                    <a:pt x="14" y="77"/>
                    <a:pt x="18" y="79"/>
                    <a:pt x="21" y="79"/>
                  </a:cubicBezTo>
                  <a:cubicBezTo>
                    <a:pt x="23" y="79"/>
                    <a:pt x="24" y="79"/>
                    <a:pt x="25" y="78"/>
                  </a:cubicBezTo>
                  <a:cubicBezTo>
                    <a:pt x="48" y="71"/>
                    <a:pt x="23" y="47"/>
                    <a:pt x="35" y="33"/>
                  </a:cubicBezTo>
                  <a:cubicBezTo>
                    <a:pt x="39" y="27"/>
                    <a:pt x="38" y="15"/>
                    <a:pt x="36" y="8"/>
                  </a:cubicBezTo>
                  <a:cubicBezTo>
                    <a:pt x="35" y="5"/>
                    <a:pt x="26" y="2"/>
                    <a:pt x="2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47"/>
            <p:cNvSpPr/>
            <p:nvPr/>
          </p:nvSpPr>
          <p:spPr>
            <a:xfrm>
              <a:off x="2209375" y="4512725"/>
              <a:ext cx="1750" cy="1250"/>
            </a:xfrm>
            <a:custGeom>
              <a:rect b="b" l="l" r="r" t="t"/>
              <a:pathLst>
                <a:path extrusionOk="0" h="50" w="70">
                  <a:moveTo>
                    <a:pt x="19" y="0"/>
                  </a:moveTo>
                  <a:cubicBezTo>
                    <a:pt x="15" y="0"/>
                    <a:pt x="11" y="1"/>
                    <a:pt x="7" y="2"/>
                  </a:cubicBezTo>
                  <a:lnTo>
                    <a:pt x="5" y="2"/>
                  </a:lnTo>
                  <a:lnTo>
                    <a:pt x="1" y="5"/>
                  </a:lnTo>
                  <a:cubicBezTo>
                    <a:pt x="2" y="9"/>
                    <a:pt x="4" y="14"/>
                    <a:pt x="7" y="17"/>
                  </a:cubicBezTo>
                  <a:lnTo>
                    <a:pt x="52" y="47"/>
                  </a:lnTo>
                  <a:cubicBezTo>
                    <a:pt x="54" y="49"/>
                    <a:pt x="56" y="49"/>
                    <a:pt x="59" y="49"/>
                  </a:cubicBezTo>
                  <a:cubicBezTo>
                    <a:pt x="62" y="49"/>
                    <a:pt x="67" y="48"/>
                    <a:pt x="68" y="46"/>
                  </a:cubicBezTo>
                  <a:cubicBezTo>
                    <a:pt x="70" y="43"/>
                    <a:pt x="70" y="33"/>
                    <a:pt x="68" y="28"/>
                  </a:cubicBezTo>
                  <a:cubicBezTo>
                    <a:pt x="60" y="11"/>
                    <a:pt x="39" y="0"/>
                    <a:pt x="1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47"/>
            <p:cNvSpPr/>
            <p:nvPr/>
          </p:nvSpPr>
          <p:spPr>
            <a:xfrm>
              <a:off x="2279750" y="4501225"/>
              <a:ext cx="1125" cy="1575"/>
            </a:xfrm>
            <a:custGeom>
              <a:rect b="b" l="l" r="r" t="t"/>
              <a:pathLst>
                <a:path extrusionOk="0" h="63" w="45">
                  <a:moveTo>
                    <a:pt x="22" y="0"/>
                  </a:moveTo>
                  <a:cubicBezTo>
                    <a:pt x="21" y="0"/>
                    <a:pt x="20" y="1"/>
                    <a:pt x="19" y="1"/>
                  </a:cubicBezTo>
                  <a:cubicBezTo>
                    <a:pt x="10" y="9"/>
                    <a:pt x="5" y="22"/>
                    <a:pt x="2" y="35"/>
                  </a:cubicBezTo>
                  <a:cubicBezTo>
                    <a:pt x="0" y="43"/>
                    <a:pt x="7" y="53"/>
                    <a:pt x="13" y="62"/>
                  </a:cubicBezTo>
                  <a:cubicBezTo>
                    <a:pt x="14" y="62"/>
                    <a:pt x="15" y="62"/>
                    <a:pt x="17" y="62"/>
                  </a:cubicBezTo>
                  <a:cubicBezTo>
                    <a:pt x="21" y="62"/>
                    <a:pt x="25" y="62"/>
                    <a:pt x="25" y="62"/>
                  </a:cubicBezTo>
                  <a:cubicBezTo>
                    <a:pt x="31" y="47"/>
                    <a:pt x="37" y="31"/>
                    <a:pt x="44" y="12"/>
                  </a:cubicBezTo>
                  <a:cubicBezTo>
                    <a:pt x="38" y="9"/>
                    <a:pt x="28" y="0"/>
                    <a:pt x="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47"/>
            <p:cNvSpPr/>
            <p:nvPr/>
          </p:nvSpPr>
          <p:spPr>
            <a:xfrm>
              <a:off x="2295600" y="4519350"/>
              <a:ext cx="1500" cy="975"/>
            </a:xfrm>
            <a:custGeom>
              <a:rect b="b" l="l" r="r" t="t"/>
              <a:pathLst>
                <a:path extrusionOk="0" h="39" w="60">
                  <a:moveTo>
                    <a:pt x="17" y="0"/>
                  </a:moveTo>
                  <a:cubicBezTo>
                    <a:pt x="10" y="0"/>
                    <a:pt x="4" y="2"/>
                    <a:pt x="2" y="5"/>
                  </a:cubicBezTo>
                  <a:cubicBezTo>
                    <a:pt x="0" y="6"/>
                    <a:pt x="0" y="12"/>
                    <a:pt x="0" y="21"/>
                  </a:cubicBezTo>
                  <a:cubicBezTo>
                    <a:pt x="12" y="27"/>
                    <a:pt x="24" y="34"/>
                    <a:pt x="38" y="37"/>
                  </a:cubicBezTo>
                  <a:cubicBezTo>
                    <a:pt x="40" y="38"/>
                    <a:pt x="42" y="38"/>
                    <a:pt x="45" y="38"/>
                  </a:cubicBezTo>
                  <a:cubicBezTo>
                    <a:pt x="50" y="38"/>
                    <a:pt x="55" y="36"/>
                    <a:pt x="59" y="35"/>
                  </a:cubicBezTo>
                  <a:cubicBezTo>
                    <a:pt x="58" y="28"/>
                    <a:pt x="58" y="19"/>
                    <a:pt x="53" y="12"/>
                  </a:cubicBezTo>
                  <a:cubicBezTo>
                    <a:pt x="49" y="5"/>
                    <a:pt x="31" y="0"/>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47"/>
            <p:cNvSpPr/>
            <p:nvPr/>
          </p:nvSpPr>
          <p:spPr>
            <a:xfrm>
              <a:off x="2302650" y="4499100"/>
              <a:ext cx="1650" cy="1425"/>
            </a:xfrm>
            <a:custGeom>
              <a:rect b="b" l="l" r="r" t="t"/>
              <a:pathLst>
                <a:path extrusionOk="0" h="57" w="66">
                  <a:moveTo>
                    <a:pt x="59" y="1"/>
                  </a:moveTo>
                  <a:cubicBezTo>
                    <a:pt x="59" y="1"/>
                    <a:pt x="59" y="1"/>
                    <a:pt x="58" y="1"/>
                  </a:cubicBezTo>
                  <a:cubicBezTo>
                    <a:pt x="48" y="1"/>
                    <a:pt x="35" y="20"/>
                    <a:pt x="18" y="35"/>
                  </a:cubicBezTo>
                  <a:cubicBezTo>
                    <a:pt x="14" y="41"/>
                    <a:pt x="8" y="48"/>
                    <a:pt x="1" y="57"/>
                  </a:cubicBezTo>
                  <a:cubicBezTo>
                    <a:pt x="10" y="52"/>
                    <a:pt x="15" y="50"/>
                    <a:pt x="26" y="42"/>
                  </a:cubicBezTo>
                  <a:cubicBezTo>
                    <a:pt x="36" y="32"/>
                    <a:pt x="51" y="17"/>
                    <a:pt x="64" y="5"/>
                  </a:cubicBezTo>
                  <a:cubicBezTo>
                    <a:pt x="65" y="4"/>
                    <a:pt x="62" y="1"/>
                    <a:pt x="5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47"/>
            <p:cNvSpPr/>
            <p:nvPr/>
          </p:nvSpPr>
          <p:spPr>
            <a:xfrm>
              <a:off x="2282425" y="4475125"/>
              <a:ext cx="1325" cy="1550"/>
            </a:xfrm>
            <a:custGeom>
              <a:rect b="b" l="l" r="r" t="t"/>
              <a:pathLst>
                <a:path extrusionOk="0" h="62" w="53">
                  <a:moveTo>
                    <a:pt x="23" y="1"/>
                  </a:moveTo>
                  <a:cubicBezTo>
                    <a:pt x="15" y="17"/>
                    <a:pt x="8" y="30"/>
                    <a:pt x="2" y="43"/>
                  </a:cubicBezTo>
                  <a:cubicBezTo>
                    <a:pt x="1" y="48"/>
                    <a:pt x="5" y="58"/>
                    <a:pt x="9" y="61"/>
                  </a:cubicBezTo>
                  <a:cubicBezTo>
                    <a:pt x="10" y="61"/>
                    <a:pt x="11" y="62"/>
                    <a:pt x="13" y="62"/>
                  </a:cubicBezTo>
                  <a:cubicBezTo>
                    <a:pt x="17" y="62"/>
                    <a:pt x="22" y="60"/>
                    <a:pt x="26" y="58"/>
                  </a:cubicBezTo>
                  <a:cubicBezTo>
                    <a:pt x="31" y="55"/>
                    <a:pt x="27" y="36"/>
                    <a:pt x="34" y="36"/>
                  </a:cubicBezTo>
                  <a:cubicBezTo>
                    <a:pt x="37" y="36"/>
                    <a:pt x="42" y="39"/>
                    <a:pt x="49" y="46"/>
                  </a:cubicBezTo>
                  <a:lnTo>
                    <a:pt x="52" y="42"/>
                  </a:lnTo>
                  <a:cubicBezTo>
                    <a:pt x="51" y="33"/>
                    <a:pt x="51" y="24"/>
                    <a:pt x="46" y="18"/>
                  </a:cubicBezTo>
                  <a:cubicBezTo>
                    <a:pt x="40" y="13"/>
                    <a:pt x="33" y="8"/>
                    <a:pt x="2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47"/>
            <p:cNvSpPr/>
            <p:nvPr/>
          </p:nvSpPr>
          <p:spPr>
            <a:xfrm>
              <a:off x="2239650" y="4572850"/>
              <a:ext cx="1525" cy="1700"/>
            </a:xfrm>
            <a:custGeom>
              <a:rect b="b" l="l" r="r" t="t"/>
              <a:pathLst>
                <a:path extrusionOk="0" h="68" w="61">
                  <a:moveTo>
                    <a:pt x="29" y="0"/>
                  </a:moveTo>
                  <a:cubicBezTo>
                    <a:pt x="27" y="0"/>
                    <a:pt x="24" y="1"/>
                    <a:pt x="20" y="2"/>
                  </a:cubicBezTo>
                  <a:cubicBezTo>
                    <a:pt x="0" y="10"/>
                    <a:pt x="14" y="26"/>
                    <a:pt x="17" y="38"/>
                  </a:cubicBezTo>
                  <a:cubicBezTo>
                    <a:pt x="20" y="47"/>
                    <a:pt x="16" y="68"/>
                    <a:pt x="30" y="68"/>
                  </a:cubicBezTo>
                  <a:cubicBezTo>
                    <a:pt x="33" y="68"/>
                    <a:pt x="36" y="67"/>
                    <a:pt x="40" y="66"/>
                  </a:cubicBezTo>
                  <a:cubicBezTo>
                    <a:pt x="60" y="58"/>
                    <a:pt x="41" y="43"/>
                    <a:pt x="43" y="31"/>
                  </a:cubicBezTo>
                  <a:lnTo>
                    <a:pt x="43" y="31"/>
                  </a:lnTo>
                  <a:cubicBezTo>
                    <a:pt x="43" y="31"/>
                    <a:pt x="43" y="32"/>
                    <a:pt x="43" y="32"/>
                  </a:cubicBezTo>
                  <a:lnTo>
                    <a:pt x="43" y="30"/>
                  </a:lnTo>
                  <a:lnTo>
                    <a:pt x="43" y="30"/>
                  </a:lnTo>
                  <a:cubicBezTo>
                    <a:pt x="43" y="31"/>
                    <a:pt x="43" y="31"/>
                    <a:pt x="43" y="31"/>
                  </a:cubicBezTo>
                  <a:lnTo>
                    <a:pt x="43" y="31"/>
                  </a:lnTo>
                  <a:cubicBezTo>
                    <a:pt x="37" y="21"/>
                    <a:pt x="43" y="0"/>
                    <a:pt x="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47"/>
            <p:cNvSpPr/>
            <p:nvPr/>
          </p:nvSpPr>
          <p:spPr>
            <a:xfrm>
              <a:off x="2169950" y="4520400"/>
              <a:ext cx="1450" cy="1125"/>
            </a:xfrm>
            <a:custGeom>
              <a:rect b="b" l="l" r="r" t="t"/>
              <a:pathLst>
                <a:path extrusionOk="0" h="45" w="58">
                  <a:moveTo>
                    <a:pt x="11" y="1"/>
                  </a:moveTo>
                  <a:cubicBezTo>
                    <a:pt x="11" y="1"/>
                    <a:pt x="5" y="2"/>
                    <a:pt x="1" y="4"/>
                  </a:cubicBezTo>
                  <a:cubicBezTo>
                    <a:pt x="5" y="17"/>
                    <a:pt x="8" y="32"/>
                    <a:pt x="15" y="43"/>
                  </a:cubicBezTo>
                  <a:cubicBezTo>
                    <a:pt x="16" y="44"/>
                    <a:pt x="18" y="45"/>
                    <a:pt x="20" y="45"/>
                  </a:cubicBezTo>
                  <a:cubicBezTo>
                    <a:pt x="25" y="45"/>
                    <a:pt x="34" y="43"/>
                    <a:pt x="36" y="42"/>
                  </a:cubicBezTo>
                  <a:lnTo>
                    <a:pt x="36" y="43"/>
                  </a:lnTo>
                  <a:cubicBezTo>
                    <a:pt x="46" y="35"/>
                    <a:pt x="53" y="30"/>
                    <a:pt x="56" y="24"/>
                  </a:cubicBezTo>
                  <a:cubicBezTo>
                    <a:pt x="58" y="20"/>
                    <a:pt x="56" y="14"/>
                    <a:pt x="55" y="8"/>
                  </a:cubicBezTo>
                  <a:cubicBezTo>
                    <a:pt x="53" y="5"/>
                    <a:pt x="46" y="2"/>
                    <a:pt x="45" y="2"/>
                  </a:cubicBezTo>
                  <a:cubicBezTo>
                    <a:pt x="38" y="5"/>
                    <a:pt x="30" y="11"/>
                    <a:pt x="24" y="11"/>
                  </a:cubicBezTo>
                  <a:cubicBezTo>
                    <a:pt x="19" y="11"/>
                    <a:pt x="15" y="8"/>
                    <a:pt x="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47"/>
            <p:cNvSpPr/>
            <p:nvPr/>
          </p:nvSpPr>
          <p:spPr>
            <a:xfrm>
              <a:off x="2305375" y="4515725"/>
              <a:ext cx="2025" cy="1325"/>
            </a:xfrm>
            <a:custGeom>
              <a:rect b="b" l="l" r="r" t="t"/>
              <a:pathLst>
                <a:path extrusionOk="0" h="53" w="81">
                  <a:moveTo>
                    <a:pt x="1" y="1"/>
                  </a:moveTo>
                  <a:cubicBezTo>
                    <a:pt x="2" y="2"/>
                    <a:pt x="5" y="7"/>
                    <a:pt x="5" y="7"/>
                  </a:cubicBezTo>
                  <a:cubicBezTo>
                    <a:pt x="5" y="14"/>
                    <a:pt x="6" y="20"/>
                    <a:pt x="34" y="32"/>
                  </a:cubicBezTo>
                  <a:cubicBezTo>
                    <a:pt x="43" y="36"/>
                    <a:pt x="53" y="40"/>
                    <a:pt x="77" y="51"/>
                  </a:cubicBezTo>
                  <a:lnTo>
                    <a:pt x="77" y="51"/>
                  </a:lnTo>
                  <a:cubicBezTo>
                    <a:pt x="53" y="31"/>
                    <a:pt x="38" y="20"/>
                    <a:pt x="23" y="8"/>
                  </a:cubicBezTo>
                  <a:cubicBezTo>
                    <a:pt x="18" y="5"/>
                    <a:pt x="8" y="4"/>
                    <a:pt x="1" y="1"/>
                  </a:cubicBezTo>
                  <a:close/>
                  <a:moveTo>
                    <a:pt x="77" y="51"/>
                  </a:moveTo>
                  <a:cubicBezTo>
                    <a:pt x="77" y="52"/>
                    <a:pt x="78" y="52"/>
                    <a:pt x="79" y="52"/>
                  </a:cubicBezTo>
                  <a:lnTo>
                    <a:pt x="80" y="52"/>
                  </a:lnTo>
                  <a:cubicBezTo>
                    <a:pt x="79" y="52"/>
                    <a:pt x="78" y="52"/>
                    <a:pt x="77" y="5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47"/>
            <p:cNvSpPr/>
            <p:nvPr/>
          </p:nvSpPr>
          <p:spPr>
            <a:xfrm>
              <a:off x="2295700" y="4522950"/>
              <a:ext cx="1500" cy="1350"/>
            </a:xfrm>
            <a:custGeom>
              <a:rect b="b" l="l" r="r" t="t"/>
              <a:pathLst>
                <a:path extrusionOk="0" h="54" w="60">
                  <a:moveTo>
                    <a:pt x="30" y="0"/>
                  </a:moveTo>
                  <a:cubicBezTo>
                    <a:pt x="26" y="0"/>
                    <a:pt x="22" y="5"/>
                    <a:pt x="15" y="15"/>
                  </a:cubicBezTo>
                  <a:cubicBezTo>
                    <a:pt x="9" y="22"/>
                    <a:pt x="4" y="30"/>
                    <a:pt x="1" y="40"/>
                  </a:cubicBezTo>
                  <a:cubicBezTo>
                    <a:pt x="1" y="40"/>
                    <a:pt x="9" y="49"/>
                    <a:pt x="14" y="53"/>
                  </a:cubicBezTo>
                  <a:cubicBezTo>
                    <a:pt x="16" y="41"/>
                    <a:pt x="20" y="38"/>
                    <a:pt x="26" y="38"/>
                  </a:cubicBezTo>
                  <a:cubicBezTo>
                    <a:pt x="33" y="38"/>
                    <a:pt x="44" y="46"/>
                    <a:pt x="54" y="46"/>
                  </a:cubicBezTo>
                  <a:cubicBezTo>
                    <a:pt x="56" y="46"/>
                    <a:pt x="58" y="45"/>
                    <a:pt x="60" y="44"/>
                  </a:cubicBezTo>
                  <a:lnTo>
                    <a:pt x="58" y="44"/>
                  </a:lnTo>
                  <a:lnTo>
                    <a:pt x="43" y="15"/>
                  </a:lnTo>
                  <a:cubicBezTo>
                    <a:pt x="37" y="5"/>
                    <a:pt x="34" y="0"/>
                    <a:pt x="3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47"/>
            <p:cNvSpPr/>
            <p:nvPr/>
          </p:nvSpPr>
          <p:spPr>
            <a:xfrm>
              <a:off x="2302325" y="4519375"/>
              <a:ext cx="1575" cy="1200"/>
            </a:xfrm>
            <a:custGeom>
              <a:rect b="b" l="l" r="r" t="t"/>
              <a:pathLst>
                <a:path extrusionOk="0" h="48" w="63">
                  <a:moveTo>
                    <a:pt x="0" y="1"/>
                  </a:moveTo>
                  <a:lnTo>
                    <a:pt x="0" y="1"/>
                  </a:lnTo>
                  <a:cubicBezTo>
                    <a:pt x="3" y="7"/>
                    <a:pt x="8" y="14"/>
                    <a:pt x="8" y="14"/>
                  </a:cubicBezTo>
                  <a:cubicBezTo>
                    <a:pt x="28" y="36"/>
                    <a:pt x="43" y="48"/>
                    <a:pt x="53" y="48"/>
                  </a:cubicBezTo>
                  <a:cubicBezTo>
                    <a:pt x="58" y="48"/>
                    <a:pt x="62" y="40"/>
                    <a:pt x="59" y="36"/>
                  </a:cubicBezTo>
                  <a:cubicBezTo>
                    <a:pt x="55" y="30"/>
                    <a:pt x="40" y="18"/>
                    <a:pt x="40" y="18"/>
                  </a:cubicBezTo>
                  <a:cubicBezTo>
                    <a:pt x="27" y="18"/>
                    <a:pt x="15" y="14"/>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47"/>
            <p:cNvSpPr/>
            <p:nvPr/>
          </p:nvSpPr>
          <p:spPr>
            <a:xfrm>
              <a:off x="2196575" y="4519450"/>
              <a:ext cx="1050" cy="1575"/>
            </a:xfrm>
            <a:custGeom>
              <a:rect b="b" l="l" r="r" t="t"/>
              <a:pathLst>
                <a:path extrusionOk="0" h="63" w="42">
                  <a:moveTo>
                    <a:pt x="17" y="1"/>
                  </a:moveTo>
                  <a:lnTo>
                    <a:pt x="2" y="52"/>
                  </a:lnTo>
                  <a:cubicBezTo>
                    <a:pt x="1" y="55"/>
                    <a:pt x="7" y="61"/>
                    <a:pt x="10" y="62"/>
                  </a:cubicBezTo>
                  <a:cubicBezTo>
                    <a:pt x="10" y="63"/>
                    <a:pt x="12" y="63"/>
                    <a:pt x="13" y="63"/>
                  </a:cubicBezTo>
                  <a:cubicBezTo>
                    <a:pt x="17" y="63"/>
                    <a:pt x="20" y="62"/>
                    <a:pt x="20" y="62"/>
                  </a:cubicBezTo>
                  <a:cubicBezTo>
                    <a:pt x="27" y="51"/>
                    <a:pt x="36" y="37"/>
                    <a:pt x="40" y="23"/>
                  </a:cubicBezTo>
                  <a:cubicBezTo>
                    <a:pt x="42" y="18"/>
                    <a:pt x="32" y="8"/>
                    <a:pt x="2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47"/>
            <p:cNvSpPr/>
            <p:nvPr/>
          </p:nvSpPr>
          <p:spPr>
            <a:xfrm>
              <a:off x="2303100" y="4518500"/>
              <a:ext cx="1600" cy="850"/>
            </a:xfrm>
            <a:custGeom>
              <a:rect b="b" l="l" r="r" t="t"/>
              <a:pathLst>
                <a:path extrusionOk="0" h="34" w="64">
                  <a:moveTo>
                    <a:pt x="6" y="1"/>
                  </a:moveTo>
                  <a:cubicBezTo>
                    <a:pt x="4" y="1"/>
                    <a:pt x="2" y="2"/>
                    <a:pt x="2" y="3"/>
                  </a:cubicBezTo>
                  <a:cubicBezTo>
                    <a:pt x="0" y="6"/>
                    <a:pt x="8" y="14"/>
                    <a:pt x="8" y="14"/>
                  </a:cubicBezTo>
                  <a:lnTo>
                    <a:pt x="9" y="14"/>
                  </a:lnTo>
                  <a:cubicBezTo>
                    <a:pt x="21" y="25"/>
                    <a:pt x="46" y="34"/>
                    <a:pt x="58" y="34"/>
                  </a:cubicBezTo>
                  <a:cubicBezTo>
                    <a:pt x="61" y="34"/>
                    <a:pt x="63" y="33"/>
                    <a:pt x="64" y="31"/>
                  </a:cubicBezTo>
                  <a:lnTo>
                    <a:pt x="59" y="24"/>
                  </a:lnTo>
                  <a:cubicBezTo>
                    <a:pt x="43" y="17"/>
                    <a:pt x="27" y="9"/>
                    <a:pt x="12" y="2"/>
                  </a:cubicBezTo>
                  <a:cubicBezTo>
                    <a:pt x="10" y="1"/>
                    <a:pt x="8" y="1"/>
                    <a:pt x="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47"/>
            <p:cNvSpPr/>
            <p:nvPr/>
          </p:nvSpPr>
          <p:spPr>
            <a:xfrm>
              <a:off x="2179650" y="4532275"/>
              <a:ext cx="1475" cy="1625"/>
            </a:xfrm>
            <a:custGeom>
              <a:rect b="b" l="l" r="r" t="t"/>
              <a:pathLst>
                <a:path extrusionOk="0" h="65" w="59">
                  <a:moveTo>
                    <a:pt x="17" y="1"/>
                  </a:moveTo>
                  <a:cubicBezTo>
                    <a:pt x="16" y="1"/>
                    <a:pt x="15" y="1"/>
                    <a:pt x="14" y="1"/>
                  </a:cubicBezTo>
                  <a:cubicBezTo>
                    <a:pt x="1" y="8"/>
                    <a:pt x="10" y="17"/>
                    <a:pt x="16" y="26"/>
                  </a:cubicBezTo>
                  <a:cubicBezTo>
                    <a:pt x="22" y="36"/>
                    <a:pt x="24" y="50"/>
                    <a:pt x="27" y="58"/>
                  </a:cubicBezTo>
                  <a:cubicBezTo>
                    <a:pt x="36" y="61"/>
                    <a:pt x="39" y="63"/>
                    <a:pt x="44" y="64"/>
                  </a:cubicBezTo>
                  <a:lnTo>
                    <a:pt x="42" y="54"/>
                  </a:lnTo>
                  <a:cubicBezTo>
                    <a:pt x="42" y="47"/>
                    <a:pt x="38" y="36"/>
                    <a:pt x="41" y="33"/>
                  </a:cubicBezTo>
                  <a:cubicBezTo>
                    <a:pt x="58" y="17"/>
                    <a:pt x="33" y="13"/>
                    <a:pt x="29" y="4"/>
                  </a:cubicBezTo>
                  <a:cubicBezTo>
                    <a:pt x="29" y="3"/>
                    <a:pt x="21" y="1"/>
                    <a:pt x="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47"/>
            <p:cNvSpPr/>
            <p:nvPr/>
          </p:nvSpPr>
          <p:spPr>
            <a:xfrm>
              <a:off x="2174800" y="4526475"/>
              <a:ext cx="2100" cy="1350"/>
            </a:xfrm>
            <a:custGeom>
              <a:rect b="b" l="l" r="r" t="t"/>
              <a:pathLst>
                <a:path extrusionOk="0" h="54" w="84">
                  <a:moveTo>
                    <a:pt x="29" y="0"/>
                  </a:moveTo>
                  <a:cubicBezTo>
                    <a:pt x="22" y="0"/>
                    <a:pt x="13" y="4"/>
                    <a:pt x="5" y="6"/>
                  </a:cubicBezTo>
                  <a:cubicBezTo>
                    <a:pt x="5" y="6"/>
                    <a:pt x="1" y="14"/>
                    <a:pt x="2" y="17"/>
                  </a:cubicBezTo>
                  <a:cubicBezTo>
                    <a:pt x="7" y="23"/>
                    <a:pt x="11" y="27"/>
                    <a:pt x="18" y="27"/>
                  </a:cubicBezTo>
                  <a:cubicBezTo>
                    <a:pt x="21" y="27"/>
                    <a:pt x="25" y="26"/>
                    <a:pt x="30" y="23"/>
                  </a:cubicBezTo>
                  <a:cubicBezTo>
                    <a:pt x="31" y="22"/>
                    <a:pt x="32" y="22"/>
                    <a:pt x="33" y="22"/>
                  </a:cubicBezTo>
                  <a:cubicBezTo>
                    <a:pt x="37" y="22"/>
                    <a:pt x="46" y="26"/>
                    <a:pt x="51" y="30"/>
                  </a:cubicBezTo>
                  <a:cubicBezTo>
                    <a:pt x="58" y="37"/>
                    <a:pt x="65" y="46"/>
                    <a:pt x="73" y="54"/>
                  </a:cubicBezTo>
                  <a:lnTo>
                    <a:pt x="83" y="46"/>
                  </a:lnTo>
                  <a:cubicBezTo>
                    <a:pt x="67" y="31"/>
                    <a:pt x="52" y="14"/>
                    <a:pt x="36" y="2"/>
                  </a:cubicBezTo>
                  <a:cubicBezTo>
                    <a:pt x="34" y="1"/>
                    <a:pt x="32" y="0"/>
                    <a:pt x="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47"/>
            <p:cNvSpPr/>
            <p:nvPr/>
          </p:nvSpPr>
          <p:spPr>
            <a:xfrm>
              <a:off x="2325475" y="4500375"/>
              <a:ext cx="3625" cy="1100"/>
            </a:xfrm>
            <a:custGeom>
              <a:rect b="b" l="l" r="r" t="t"/>
              <a:pathLst>
                <a:path extrusionOk="0" h="44" w="145">
                  <a:moveTo>
                    <a:pt x="144" y="0"/>
                  </a:moveTo>
                  <a:cubicBezTo>
                    <a:pt x="122" y="6"/>
                    <a:pt x="96" y="12"/>
                    <a:pt x="68" y="18"/>
                  </a:cubicBezTo>
                  <a:cubicBezTo>
                    <a:pt x="60" y="21"/>
                    <a:pt x="53" y="25"/>
                    <a:pt x="47" y="26"/>
                  </a:cubicBezTo>
                  <a:cubicBezTo>
                    <a:pt x="46" y="27"/>
                    <a:pt x="46" y="27"/>
                    <a:pt x="47" y="27"/>
                  </a:cubicBezTo>
                  <a:cubicBezTo>
                    <a:pt x="48" y="27"/>
                    <a:pt x="50" y="27"/>
                    <a:pt x="51" y="27"/>
                  </a:cubicBezTo>
                  <a:cubicBezTo>
                    <a:pt x="52" y="27"/>
                    <a:pt x="52" y="27"/>
                    <a:pt x="50" y="28"/>
                  </a:cubicBezTo>
                  <a:cubicBezTo>
                    <a:pt x="34" y="33"/>
                    <a:pt x="1" y="43"/>
                    <a:pt x="5" y="43"/>
                  </a:cubicBezTo>
                  <a:cubicBezTo>
                    <a:pt x="7" y="43"/>
                    <a:pt x="20" y="40"/>
                    <a:pt x="51" y="32"/>
                  </a:cubicBezTo>
                  <a:cubicBezTo>
                    <a:pt x="132" y="12"/>
                    <a:pt x="84" y="21"/>
                    <a:pt x="129" y="7"/>
                  </a:cubicBezTo>
                  <a:cubicBezTo>
                    <a:pt x="137" y="4"/>
                    <a:pt x="137" y="3"/>
                    <a:pt x="14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47"/>
            <p:cNvSpPr/>
            <p:nvPr/>
          </p:nvSpPr>
          <p:spPr>
            <a:xfrm>
              <a:off x="2309600" y="4499300"/>
              <a:ext cx="3350" cy="1750"/>
            </a:xfrm>
            <a:custGeom>
              <a:rect b="b" l="l" r="r" t="t"/>
              <a:pathLst>
                <a:path extrusionOk="0" h="70" w="134">
                  <a:moveTo>
                    <a:pt x="133" y="0"/>
                  </a:moveTo>
                  <a:lnTo>
                    <a:pt x="116" y="8"/>
                  </a:lnTo>
                  <a:cubicBezTo>
                    <a:pt x="77" y="27"/>
                    <a:pt x="52" y="40"/>
                    <a:pt x="21" y="56"/>
                  </a:cubicBezTo>
                  <a:cubicBezTo>
                    <a:pt x="17" y="59"/>
                    <a:pt x="7" y="67"/>
                    <a:pt x="1" y="69"/>
                  </a:cubicBezTo>
                  <a:cubicBezTo>
                    <a:pt x="5" y="68"/>
                    <a:pt x="8" y="69"/>
                    <a:pt x="13" y="67"/>
                  </a:cubicBezTo>
                  <a:lnTo>
                    <a:pt x="116" y="14"/>
                  </a:lnTo>
                  <a:cubicBezTo>
                    <a:pt x="121" y="11"/>
                    <a:pt x="133" y="0"/>
                    <a:pt x="1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47"/>
            <p:cNvSpPr/>
            <p:nvPr/>
          </p:nvSpPr>
          <p:spPr>
            <a:xfrm>
              <a:off x="2321225" y="4506575"/>
              <a:ext cx="2925" cy="375"/>
            </a:xfrm>
            <a:custGeom>
              <a:rect b="b" l="l" r="r" t="t"/>
              <a:pathLst>
                <a:path extrusionOk="0" h="15" w="117">
                  <a:moveTo>
                    <a:pt x="55" y="1"/>
                  </a:moveTo>
                  <a:cubicBezTo>
                    <a:pt x="51" y="1"/>
                    <a:pt x="33" y="4"/>
                    <a:pt x="24" y="5"/>
                  </a:cubicBezTo>
                  <a:cubicBezTo>
                    <a:pt x="14" y="7"/>
                    <a:pt x="4" y="8"/>
                    <a:pt x="1" y="9"/>
                  </a:cubicBezTo>
                  <a:cubicBezTo>
                    <a:pt x="6" y="11"/>
                    <a:pt x="6" y="14"/>
                    <a:pt x="19" y="14"/>
                  </a:cubicBezTo>
                  <a:cubicBezTo>
                    <a:pt x="21" y="14"/>
                    <a:pt x="23" y="14"/>
                    <a:pt x="26" y="14"/>
                  </a:cubicBezTo>
                  <a:cubicBezTo>
                    <a:pt x="45" y="12"/>
                    <a:pt x="83" y="9"/>
                    <a:pt x="117" y="7"/>
                  </a:cubicBezTo>
                  <a:cubicBezTo>
                    <a:pt x="95" y="5"/>
                    <a:pt x="76" y="2"/>
                    <a:pt x="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47"/>
            <p:cNvSpPr/>
            <p:nvPr/>
          </p:nvSpPr>
          <p:spPr>
            <a:xfrm>
              <a:off x="2171575" y="4571025"/>
              <a:ext cx="1425" cy="1200"/>
            </a:xfrm>
            <a:custGeom>
              <a:rect b="b" l="l" r="r" t="t"/>
              <a:pathLst>
                <a:path extrusionOk="0" h="48" w="57">
                  <a:moveTo>
                    <a:pt x="50" y="0"/>
                  </a:moveTo>
                  <a:cubicBezTo>
                    <a:pt x="43" y="0"/>
                    <a:pt x="34" y="2"/>
                    <a:pt x="28" y="6"/>
                  </a:cubicBezTo>
                  <a:cubicBezTo>
                    <a:pt x="22" y="9"/>
                    <a:pt x="21" y="16"/>
                    <a:pt x="16" y="19"/>
                  </a:cubicBezTo>
                  <a:cubicBezTo>
                    <a:pt x="5" y="28"/>
                    <a:pt x="0" y="38"/>
                    <a:pt x="11" y="46"/>
                  </a:cubicBezTo>
                  <a:cubicBezTo>
                    <a:pt x="12" y="47"/>
                    <a:pt x="14" y="47"/>
                    <a:pt x="17" y="47"/>
                  </a:cubicBezTo>
                  <a:cubicBezTo>
                    <a:pt x="24" y="47"/>
                    <a:pt x="35" y="43"/>
                    <a:pt x="41" y="40"/>
                  </a:cubicBezTo>
                  <a:cubicBezTo>
                    <a:pt x="47" y="36"/>
                    <a:pt x="52" y="27"/>
                    <a:pt x="56" y="19"/>
                  </a:cubicBezTo>
                  <a:cubicBezTo>
                    <a:pt x="53" y="12"/>
                    <a:pt x="50" y="0"/>
                    <a:pt x="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47"/>
            <p:cNvSpPr/>
            <p:nvPr/>
          </p:nvSpPr>
          <p:spPr>
            <a:xfrm>
              <a:off x="2172825" y="4568050"/>
              <a:ext cx="1200" cy="1475"/>
            </a:xfrm>
            <a:custGeom>
              <a:rect b="b" l="l" r="r" t="t"/>
              <a:pathLst>
                <a:path extrusionOk="0" h="59" w="48">
                  <a:moveTo>
                    <a:pt x="37" y="0"/>
                  </a:moveTo>
                  <a:cubicBezTo>
                    <a:pt x="25" y="7"/>
                    <a:pt x="11" y="13"/>
                    <a:pt x="3" y="24"/>
                  </a:cubicBezTo>
                  <a:cubicBezTo>
                    <a:pt x="0" y="28"/>
                    <a:pt x="12" y="43"/>
                    <a:pt x="19" y="59"/>
                  </a:cubicBezTo>
                  <a:cubicBezTo>
                    <a:pt x="30" y="41"/>
                    <a:pt x="39" y="27"/>
                    <a:pt x="47" y="13"/>
                  </a:cubicBezTo>
                  <a:cubicBezTo>
                    <a:pt x="47" y="10"/>
                    <a:pt x="37" y="0"/>
                    <a:pt x="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47"/>
            <p:cNvSpPr/>
            <p:nvPr/>
          </p:nvSpPr>
          <p:spPr>
            <a:xfrm>
              <a:off x="2368650" y="4502800"/>
              <a:ext cx="4950" cy="650"/>
            </a:xfrm>
            <a:custGeom>
              <a:rect b="b" l="l" r="r" t="t"/>
              <a:pathLst>
                <a:path extrusionOk="0" h="26" w="198">
                  <a:moveTo>
                    <a:pt x="102" y="0"/>
                  </a:moveTo>
                  <a:cubicBezTo>
                    <a:pt x="59" y="21"/>
                    <a:pt x="34" y="12"/>
                    <a:pt x="0" y="18"/>
                  </a:cubicBezTo>
                  <a:cubicBezTo>
                    <a:pt x="3" y="20"/>
                    <a:pt x="1" y="25"/>
                    <a:pt x="5" y="25"/>
                  </a:cubicBezTo>
                  <a:cubicBezTo>
                    <a:pt x="6" y="25"/>
                    <a:pt x="7" y="25"/>
                    <a:pt x="7" y="25"/>
                  </a:cubicBezTo>
                  <a:lnTo>
                    <a:pt x="184" y="10"/>
                  </a:lnTo>
                  <a:lnTo>
                    <a:pt x="197" y="3"/>
                  </a:lnTo>
                  <a:lnTo>
                    <a:pt x="10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47"/>
            <p:cNvSpPr/>
            <p:nvPr/>
          </p:nvSpPr>
          <p:spPr>
            <a:xfrm>
              <a:off x="2178450" y="4563925"/>
              <a:ext cx="950" cy="2075"/>
            </a:xfrm>
            <a:custGeom>
              <a:rect b="b" l="l" r="r" t="t"/>
              <a:pathLst>
                <a:path extrusionOk="0" h="83" w="38">
                  <a:moveTo>
                    <a:pt x="37" y="0"/>
                  </a:moveTo>
                  <a:lnTo>
                    <a:pt x="37" y="0"/>
                  </a:lnTo>
                  <a:cubicBezTo>
                    <a:pt x="18" y="22"/>
                    <a:pt x="2" y="40"/>
                    <a:pt x="0" y="66"/>
                  </a:cubicBezTo>
                  <a:lnTo>
                    <a:pt x="11" y="83"/>
                  </a:lnTo>
                  <a:cubicBezTo>
                    <a:pt x="15" y="83"/>
                    <a:pt x="22" y="81"/>
                    <a:pt x="22" y="81"/>
                  </a:cubicBezTo>
                  <a:cubicBezTo>
                    <a:pt x="27" y="56"/>
                    <a:pt x="31" y="31"/>
                    <a:pt x="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47"/>
            <p:cNvSpPr/>
            <p:nvPr/>
          </p:nvSpPr>
          <p:spPr>
            <a:xfrm>
              <a:off x="2192950" y="4521400"/>
              <a:ext cx="1125" cy="1350"/>
            </a:xfrm>
            <a:custGeom>
              <a:rect b="b" l="l" r="r" t="t"/>
              <a:pathLst>
                <a:path extrusionOk="0" h="54" w="45">
                  <a:moveTo>
                    <a:pt x="27" y="1"/>
                  </a:moveTo>
                  <a:cubicBezTo>
                    <a:pt x="18" y="14"/>
                    <a:pt x="9" y="27"/>
                    <a:pt x="0" y="42"/>
                  </a:cubicBezTo>
                  <a:cubicBezTo>
                    <a:pt x="0" y="42"/>
                    <a:pt x="9" y="52"/>
                    <a:pt x="13" y="54"/>
                  </a:cubicBezTo>
                  <a:cubicBezTo>
                    <a:pt x="19" y="54"/>
                    <a:pt x="25" y="48"/>
                    <a:pt x="25" y="48"/>
                  </a:cubicBezTo>
                  <a:cubicBezTo>
                    <a:pt x="34" y="42"/>
                    <a:pt x="41" y="40"/>
                    <a:pt x="43" y="36"/>
                  </a:cubicBezTo>
                  <a:cubicBezTo>
                    <a:pt x="44" y="28"/>
                    <a:pt x="43" y="20"/>
                    <a:pt x="40" y="14"/>
                  </a:cubicBezTo>
                  <a:cubicBezTo>
                    <a:pt x="37" y="8"/>
                    <a:pt x="31" y="5"/>
                    <a:pt x="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47"/>
            <p:cNvSpPr/>
            <p:nvPr/>
          </p:nvSpPr>
          <p:spPr>
            <a:xfrm>
              <a:off x="2210825" y="4560025"/>
              <a:ext cx="1225" cy="1425"/>
            </a:xfrm>
            <a:custGeom>
              <a:rect b="b" l="l" r="r" t="t"/>
              <a:pathLst>
                <a:path extrusionOk="0" h="57" w="49">
                  <a:moveTo>
                    <a:pt x="21" y="1"/>
                  </a:moveTo>
                  <a:cubicBezTo>
                    <a:pt x="16" y="1"/>
                    <a:pt x="6" y="5"/>
                    <a:pt x="0" y="6"/>
                  </a:cubicBezTo>
                  <a:lnTo>
                    <a:pt x="9" y="24"/>
                  </a:lnTo>
                  <a:cubicBezTo>
                    <a:pt x="13" y="33"/>
                    <a:pt x="18" y="42"/>
                    <a:pt x="25" y="49"/>
                  </a:cubicBezTo>
                  <a:cubicBezTo>
                    <a:pt x="28" y="53"/>
                    <a:pt x="34" y="55"/>
                    <a:pt x="38" y="56"/>
                  </a:cubicBezTo>
                  <a:cubicBezTo>
                    <a:pt x="44" y="53"/>
                    <a:pt x="49" y="47"/>
                    <a:pt x="49" y="47"/>
                  </a:cubicBezTo>
                  <a:cubicBezTo>
                    <a:pt x="41" y="31"/>
                    <a:pt x="34" y="15"/>
                    <a:pt x="24" y="2"/>
                  </a:cubicBezTo>
                  <a:cubicBezTo>
                    <a:pt x="23" y="1"/>
                    <a:pt x="22" y="1"/>
                    <a:pt x="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47"/>
            <p:cNvSpPr/>
            <p:nvPr/>
          </p:nvSpPr>
          <p:spPr>
            <a:xfrm>
              <a:off x="2250500" y="4505175"/>
              <a:ext cx="1250" cy="1050"/>
            </a:xfrm>
            <a:custGeom>
              <a:rect b="b" l="l" r="r" t="t"/>
              <a:pathLst>
                <a:path extrusionOk="0" h="42" w="50">
                  <a:moveTo>
                    <a:pt x="25" y="1"/>
                  </a:moveTo>
                  <a:cubicBezTo>
                    <a:pt x="25" y="1"/>
                    <a:pt x="24" y="1"/>
                    <a:pt x="24" y="1"/>
                  </a:cubicBezTo>
                  <a:cubicBezTo>
                    <a:pt x="15" y="7"/>
                    <a:pt x="8" y="20"/>
                    <a:pt x="1" y="29"/>
                  </a:cubicBezTo>
                  <a:cubicBezTo>
                    <a:pt x="3" y="35"/>
                    <a:pt x="6" y="42"/>
                    <a:pt x="6" y="42"/>
                  </a:cubicBezTo>
                  <a:cubicBezTo>
                    <a:pt x="20" y="40"/>
                    <a:pt x="33" y="39"/>
                    <a:pt x="45" y="36"/>
                  </a:cubicBezTo>
                  <a:cubicBezTo>
                    <a:pt x="45" y="36"/>
                    <a:pt x="49" y="21"/>
                    <a:pt x="46" y="18"/>
                  </a:cubicBezTo>
                  <a:cubicBezTo>
                    <a:pt x="41" y="11"/>
                    <a:pt x="30" y="1"/>
                    <a:pt x="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47"/>
            <p:cNvSpPr/>
            <p:nvPr/>
          </p:nvSpPr>
          <p:spPr>
            <a:xfrm>
              <a:off x="2268375" y="4563050"/>
              <a:ext cx="1900" cy="1275"/>
            </a:xfrm>
            <a:custGeom>
              <a:rect b="b" l="l" r="r" t="t"/>
              <a:pathLst>
                <a:path extrusionOk="0" h="51" w="76">
                  <a:moveTo>
                    <a:pt x="32" y="0"/>
                  </a:moveTo>
                  <a:cubicBezTo>
                    <a:pt x="26" y="0"/>
                    <a:pt x="34" y="10"/>
                    <a:pt x="33" y="15"/>
                  </a:cubicBezTo>
                  <a:cubicBezTo>
                    <a:pt x="33" y="21"/>
                    <a:pt x="31" y="26"/>
                    <a:pt x="28" y="32"/>
                  </a:cubicBezTo>
                  <a:cubicBezTo>
                    <a:pt x="26" y="38"/>
                    <a:pt x="1" y="40"/>
                    <a:pt x="28" y="47"/>
                  </a:cubicBezTo>
                  <a:cubicBezTo>
                    <a:pt x="36" y="48"/>
                    <a:pt x="43" y="50"/>
                    <a:pt x="49" y="50"/>
                  </a:cubicBezTo>
                  <a:cubicBezTo>
                    <a:pt x="51" y="50"/>
                    <a:pt x="52" y="50"/>
                    <a:pt x="53" y="50"/>
                  </a:cubicBezTo>
                  <a:cubicBezTo>
                    <a:pt x="61" y="47"/>
                    <a:pt x="65" y="40"/>
                    <a:pt x="76" y="29"/>
                  </a:cubicBezTo>
                  <a:cubicBezTo>
                    <a:pt x="59" y="18"/>
                    <a:pt x="51" y="7"/>
                    <a:pt x="40" y="3"/>
                  </a:cubicBezTo>
                  <a:cubicBezTo>
                    <a:pt x="36" y="1"/>
                    <a:pt x="33" y="0"/>
                    <a:pt x="3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47"/>
            <p:cNvSpPr/>
            <p:nvPr/>
          </p:nvSpPr>
          <p:spPr>
            <a:xfrm>
              <a:off x="2200550" y="4515400"/>
              <a:ext cx="1175" cy="1400"/>
            </a:xfrm>
            <a:custGeom>
              <a:rect b="b" l="l" r="r" t="t"/>
              <a:pathLst>
                <a:path extrusionOk="0" h="56" w="47">
                  <a:moveTo>
                    <a:pt x="28" y="0"/>
                  </a:moveTo>
                  <a:cubicBezTo>
                    <a:pt x="27" y="0"/>
                    <a:pt x="26" y="0"/>
                    <a:pt x="26" y="1"/>
                  </a:cubicBezTo>
                  <a:cubicBezTo>
                    <a:pt x="1" y="8"/>
                    <a:pt x="9" y="35"/>
                    <a:pt x="9" y="55"/>
                  </a:cubicBezTo>
                  <a:cubicBezTo>
                    <a:pt x="20" y="43"/>
                    <a:pt x="31" y="33"/>
                    <a:pt x="43" y="21"/>
                  </a:cubicBezTo>
                  <a:cubicBezTo>
                    <a:pt x="46" y="18"/>
                    <a:pt x="45" y="5"/>
                    <a:pt x="45" y="5"/>
                  </a:cubicBezTo>
                  <a:cubicBezTo>
                    <a:pt x="40" y="3"/>
                    <a:pt x="33" y="0"/>
                    <a:pt x="2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47"/>
            <p:cNvSpPr/>
            <p:nvPr/>
          </p:nvSpPr>
          <p:spPr>
            <a:xfrm>
              <a:off x="2289975" y="4500350"/>
              <a:ext cx="1275" cy="1375"/>
            </a:xfrm>
            <a:custGeom>
              <a:rect b="b" l="l" r="r" t="t"/>
              <a:pathLst>
                <a:path extrusionOk="0" h="55" w="51">
                  <a:moveTo>
                    <a:pt x="9" y="1"/>
                  </a:moveTo>
                  <a:cubicBezTo>
                    <a:pt x="8" y="1"/>
                    <a:pt x="8" y="1"/>
                    <a:pt x="7" y="1"/>
                  </a:cubicBezTo>
                  <a:cubicBezTo>
                    <a:pt x="5" y="4"/>
                    <a:pt x="0" y="10"/>
                    <a:pt x="0" y="10"/>
                  </a:cubicBezTo>
                  <a:lnTo>
                    <a:pt x="34" y="54"/>
                  </a:lnTo>
                  <a:cubicBezTo>
                    <a:pt x="34" y="54"/>
                    <a:pt x="35" y="55"/>
                    <a:pt x="37" y="55"/>
                  </a:cubicBezTo>
                  <a:cubicBezTo>
                    <a:pt x="39" y="55"/>
                    <a:pt x="44" y="54"/>
                    <a:pt x="46" y="52"/>
                  </a:cubicBezTo>
                  <a:cubicBezTo>
                    <a:pt x="47" y="50"/>
                    <a:pt x="50" y="44"/>
                    <a:pt x="49" y="41"/>
                  </a:cubicBezTo>
                  <a:cubicBezTo>
                    <a:pt x="46" y="24"/>
                    <a:pt x="21" y="1"/>
                    <a:pt x="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47"/>
            <p:cNvSpPr/>
            <p:nvPr/>
          </p:nvSpPr>
          <p:spPr>
            <a:xfrm>
              <a:off x="2202750" y="4516850"/>
              <a:ext cx="1425" cy="1500"/>
            </a:xfrm>
            <a:custGeom>
              <a:rect b="b" l="l" r="r" t="t"/>
              <a:pathLst>
                <a:path extrusionOk="0" h="60" w="57">
                  <a:moveTo>
                    <a:pt x="4" y="0"/>
                  </a:moveTo>
                  <a:lnTo>
                    <a:pt x="1" y="18"/>
                  </a:lnTo>
                  <a:cubicBezTo>
                    <a:pt x="8" y="28"/>
                    <a:pt x="29" y="30"/>
                    <a:pt x="19" y="49"/>
                  </a:cubicBezTo>
                  <a:cubicBezTo>
                    <a:pt x="25" y="53"/>
                    <a:pt x="32" y="59"/>
                    <a:pt x="36" y="59"/>
                  </a:cubicBezTo>
                  <a:cubicBezTo>
                    <a:pt x="37" y="59"/>
                    <a:pt x="37" y="59"/>
                    <a:pt x="38" y="59"/>
                  </a:cubicBezTo>
                  <a:cubicBezTo>
                    <a:pt x="45" y="57"/>
                    <a:pt x="51" y="50"/>
                    <a:pt x="57" y="46"/>
                  </a:cubicBezTo>
                  <a:cubicBezTo>
                    <a:pt x="32" y="40"/>
                    <a:pt x="33" y="0"/>
                    <a:pt x="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47"/>
            <p:cNvSpPr/>
            <p:nvPr/>
          </p:nvSpPr>
          <p:spPr>
            <a:xfrm>
              <a:off x="2316050" y="4496950"/>
              <a:ext cx="2950" cy="1350"/>
            </a:xfrm>
            <a:custGeom>
              <a:rect b="b" l="l" r="r" t="t"/>
              <a:pathLst>
                <a:path extrusionOk="0" h="54" w="118">
                  <a:moveTo>
                    <a:pt x="118" y="0"/>
                  </a:moveTo>
                  <a:cubicBezTo>
                    <a:pt x="103" y="6"/>
                    <a:pt x="87" y="13"/>
                    <a:pt x="75" y="19"/>
                  </a:cubicBezTo>
                  <a:cubicBezTo>
                    <a:pt x="28" y="46"/>
                    <a:pt x="37" y="34"/>
                    <a:pt x="0" y="52"/>
                  </a:cubicBezTo>
                  <a:cubicBezTo>
                    <a:pt x="5" y="52"/>
                    <a:pt x="6" y="53"/>
                    <a:pt x="12" y="53"/>
                  </a:cubicBezTo>
                  <a:cubicBezTo>
                    <a:pt x="24" y="53"/>
                    <a:pt x="59" y="37"/>
                    <a:pt x="97" y="15"/>
                  </a:cubicBezTo>
                  <a:cubicBezTo>
                    <a:pt x="105" y="9"/>
                    <a:pt x="111" y="5"/>
                    <a:pt x="1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47"/>
            <p:cNvSpPr/>
            <p:nvPr/>
          </p:nvSpPr>
          <p:spPr>
            <a:xfrm>
              <a:off x="2228875" y="4511150"/>
              <a:ext cx="1600" cy="850"/>
            </a:xfrm>
            <a:custGeom>
              <a:rect b="b" l="l" r="r" t="t"/>
              <a:pathLst>
                <a:path extrusionOk="0" h="34" w="64">
                  <a:moveTo>
                    <a:pt x="45" y="0"/>
                  </a:moveTo>
                  <a:cubicBezTo>
                    <a:pt x="42" y="11"/>
                    <a:pt x="37" y="14"/>
                    <a:pt x="33" y="14"/>
                  </a:cubicBezTo>
                  <a:cubicBezTo>
                    <a:pt x="25" y="14"/>
                    <a:pt x="17" y="7"/>
                    <a:pt x="8" y="3"/>
                  </a:cubicBezTo>
                  <a:cubicBezTo>
                    <a:pt x="6" y="3"/>
                    <a:pt x="2" y="6"/>
                    <a:pt x="2" y="6"/>
                  </a:cubicBezTo>
                  <a:cubicBezTo>
                    <a:pt x="0" y="10"/>
                    <a:pt x="2" y="16"/>
                    <a:pt x="3" y="18"/>
                  </a:cubicBezTo>
                  <a:cubicBezTo>
                    <a:pt x="13" y="27"/>
                    <a:pt x="22" y="33"/>
                    <a:pt x="32" y="33"/>
                  </a:cubicBezTo>
                  <a:cubicBezTo>
                    <a:pt x="37" y="33"/>
                    <a:pt x="42" y="32"/>
                    <a:pt x="48" y="28"/>
                  </a:cubicBezTo>
                  <a:lnTo>
                    <a:pt x="46" y="28"/>
                  </a:lnTo>
                  <a:cubicBezTo>
                    <a:pt x="50" y="27"/>
                    <a:pt x="56" y="27"/>
                    <a:pt x="58" y="24"/>
                  </a:cubicBezTo>
                  <a:cubicBezTo>
                    <a:pt x="61" y="21"/>
                    <a:pt x="62" y="15"/>
                    <a:pt x="64" y="9"/>
                  </a:cubicBezTo>
                  <a:cubicBezTo>
                    <a:pt x="56" y="6"/>
                    <a:pt x="45" y="0"/>
                    <a:pt x="4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47"/>
            <p:cNvSpPr/>
            <p:nvPr/>
          </p:nvSpPr>
          <p:spPr>
            <a:xfrm>
              <a:off x="2294250" y="4499800"/>
              <a:ext cx="650" cy="925"/>
            </a:xfrm>
            <a:custGeom>
              <a:rect b="b" l="l" r="r" t="t"/>
              <a:pathLst>
                <a:path extrusionOk="0" h="37" w="26">
                  <a:moveTo>
                    <a:pt x="9" y="1"/>
                  </a:moveTo>
                  <a:cubicBezTo>
                    <a:pt x="9" y="1"/>
                    <a:pt x="4" y="4"/>
                    <a:pt x="3" y="7"/>
                  </a:cubicBezTo>
                  <a:cubicBezTo>
                    <a:pt x="0" y="28"/>
                    <a:pt x="1" y="36"/>
                    <a:pt x="10" y="36"/>
                  </a:cubicBezTo>
                  <a:cubicBezTo>
                    <a:pt x="11" y="36"/>
                    <a:pt x="12" y="36"/>
                    <a:pt x="13" y="36"/>
                  </a:cubicBezTo>
                  <a:lnTo>
                    <a:pt x="15" y="36"/>
                  </a:lnTo>
                  <a:cubicBezTo>
                    <a:pt x="15" y="36"/>
                    <a:pt x="20" y="32"/>
                    <a:pt x="22" y="26"/>
                  </a:cubicBezTo>
                  <a:cubicBezTo>
                    <a:pt x="26" y="10"/>
                    <a:pt x="23" y="9"/>
                    <a:pt x="20" y="9"/>
                  </a:cubicBezTo>
                  <a:cubicBezTo>
                    <a:pt x="19" y="9"/>
                    <a:pt x="18" y="9"/>
                    <a:pt x="18" y="9"/>
                  </a:cubicBezTo>
                  <a:cubicBezTo>
                    <a:pt x="16" y="9"/>
                    <a:pt x="15" y="9"/>
                    <a:pt x="15" y="8"/>
                  </a:cubicBezTo>
                  <a:cubicBezTo>
                    <a:pt x="12" y="8"/>
                    <a:pt x="10" y="2"/>
                    <a:pt x="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47"/>
            <p:cNvSpPr/>
            <p:nvPr/>
          </p:nvSpPr>
          <p:spPr>
            <a:xfrm>
              <a:off x="2212025" y="4516750"/>
              <a:ext cx="1825" cy="1150"/>
            </a:xfrm>
            <a:custGeom>
              <a:rect b="b" l="l" r="r" t="t"/>
              <a:pathLst>
                <a:path extrusionOk="0" h="46" w="73">
                  <a:moveTo>
                    <a:pt x="52" y="1"/>
                  </a:moveTo>
                  <a:cubicBezTo>
                    <a:pt x="46" y="1"/>
                    <a:pt x="40" y="1"/>
                    <a:pt x="40" y="1"/>
                  </a:cubicBezTo>
                  <a:cubicBezTo>
                    <a:pt x="37" y="23"/>
                    <a:pt x="21" y="25"/>
                    <a:pt x="8" y="34"/>
                  </a:cubicBezTo>
                  <a:cubicBezTo>
                    <a:pt x="5" y="36"/>
                    <a:pt x="4" y="41"/>
                    <a:pt x="1" y="45"/>
                  </a:cubicBezTo>
                  <a:cubicBezTo>
                    <a:pt x="6" y="45"/>
                    <a:pt x="12" y="45"/>
                    <a:pt x="17" y="44"/>
                  </a:cubicBezTo>
                  <a:cubicBezTo>
                    <a:pt x="24" y="41"/>
                    <a:pt x="31" y="36"/>
                    <a:pt x="37" y="34"/>
                  </a:cubicBezTo>
                  <a:lnTo>
                    <a:pt x="37" y="32"/>
                  </a:lnTo>
                  <a:lnTo>
                    <a:pt x="68" y="16"/>
                  </a:lnTo>
                  <a:cubicBezTo>
                    <a:pt x="71" y="14"/>
                    <a:pt x="71" y="9"/>
                    <a:pt x="73" y="6"/>
                  </a:cubicBezTo>
                  <a:cubicBezTo>
                    <a:pt x="68" y="4"/>
                    <a:pt x="65" y="1"/>
                    <a:pt x="61" y="1"/>
                  </a:cubicBezTo>
                  <a:cubicBezTo>
                    <a:pt x="58" y="1"/>
                    <a:pt x="55" y="1"/>
                    <a:pt x="5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47"/>
            <p:cNvSpPr/>
            <p:nvPr/>
          </p:nvSpPr>
          <p:spPr>
            <a:xfrm>
              <a:off x="2317025" y="4498150"/>
              <a:ext cx="3800" cy="1675"/>
            </a:xfrm>
            <a:custGeom>
              <a:rect b="b" l="l" r="r" t="t"/>
              <a:pathLst>
                <a:path extrusionOk="0" h="67" w="152">
                  <a:moveTo>
                    <a:pt x="152" y="0"/>
                  </a:moveTo>
                  <a:cubicBezTo>
                    <a:pt x="150" y="0"/>
                    <a:pt x="146" y="1"/>
                    <a:pt x="141" y="2"/>
                  </a:cubicBezTo>
                  <a:cubicBezTo>
                    <a:pt x="91" y="20"/>
                    <a:pt x="91" y="27"/>
                    <a:pt x="58" y="40"/>
                  </a:cubicBezTo>
                  <a:lnTo>
                    <a:pt x="42" y="48"/>
                  </a:lnTo>
                  <a:lnTo>
                    <a:pt x="1" y="67"/>
                  </a:lnTo>
                  <a:cubicBezTo>
                    <a:pt x="22" y="61"/>
                    <a:pt x="42" y="54"/>
                    <a:pt x="64" y="45"/>
                  </a:cubicBezTo>
                  <a:cubicBezTo>
                    <a:pt x="98" y="27"/>
                    <a:pt x="126" y="14"/>
                    <a:pt x="151" y="1"/>
                  </a:cubicBezTo>
                  <a:cubicBezTo>
                    <a:pt x="152" y="0"/>
                    <a:pt x="152" y="0"/>
                    <a:pt x="1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47"/>
            <p:cNvSpPr/>
            <p:nvPr/>
          </p:nvSpPr>
          <p:spPr>
            <a:xfrm>
              <a:off x="2282600" y="4557175"/>
              <a:ext cx="1325" cy="1175"/>
            </a:xfrm>
            <a:custGeom>
              <a:rect b="b" l="l" r="r" t="t"/>
              <a:pathLst>
                <a:path extrusionOk="0" h="47" w="53">
                  <a:moveTo>
                    <a:pt x="15" y="0"/>
                  </a:moveTo>
                  <a:cubicBezTo>
                    <a:pt x="12" y="0"/>
                    <a:pt x="9" y="0"/>
                    <a:pt x="7" y="1"/>
                  </a:cubicBezTo>
                  <a:cubicBezTo>
                    <a:pt x="4" y="3"/>
                    <a:pt x="1" y="8"/>
                    <a:pt x="1" y="8"/>
                  </a:cubicBezTo>
                  <a:cubicBezTo>
                    <a:pt x="5" y="19"/>
                    <a:pt x="10" y="29"/>
                    <a:pt x="17" y="36"/>
                  </a:cubicBezTo>
                  <a:cubicBezTo>
                    <a:pt x="24" y="42"/>
                    <a:pt x="36" y="42"/>
                    <a:pt x="49" y="47"/>
                  </a:cubicBezTo>
                  <a:cubicBezTo>
                    <a:pt x="49" y="36"/>
                    <a:pt x="52" y="30"/>
                    <a:pt x="51" y="25"/>
                  </a:cubicBezTo>
                  <a:cubicBezTo>
                    <a:pt x="47" y="11"/>
                    <a:pt x="30" y="0"/>
                    <a:pt x="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47"/>
            <p:cNvSpPr/>
            <p:nvPr/>
          </p:nvSpPr>
          <p:spPr>
            <a:xfrm>
              <a:off x="2316775" y="4508525"/>
              <a:ext cx="2375" cy="325"/>
            </a:xfrm>
            <a:custGeom>
              <a:rect b="b" l="l" r="r" t="t"/>
              <a:pathLst>
                <a:path extrusionOk="0" h="13" w="95">
                  <a:moveTo>
                    <a:pt x="77" y="1"/>
                  </a:moveTo>
                  <a:cubicBezTo>
                    <a:pt x="27" y="2"/>
                    <a:pt x="1" y="5"/>
                    <a:pt x="4" y="9"/>
                  </a:cubicBezTo>
                  <a:cubicBezTo>
                    <a:pt x="4" y="9"/>
                    <a:pt x="12" y="11"/>
                    <a:pt x="18" y="12"/>
                  </a:cubicBezTo>
                  <a:cubicBezTo>
                    <a:pt x="43" y="9"/>
                    <a:pt x="71" y="5"/>
                    <a:pt x="95" y="2"/>
                  </a:cubicBezTo>
                  <a:lnTo>
                    <a:pt x="7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47"/>
            <p:cNvSpPr/>
            <p:nvPr/>
          </p:nvSpPr>
          <p:spPr>
            <a:xfrm>
              <a:off x="2317025" y="4498925"/>
              <a:ext cx="2650" cy="1350"/>
            </a:xfrm>
            <a:custGeom>
              <a:rect b="b" l="l" r="r" t="t"/>
              <a:pathLst>
                <a:path extrusionOk="0" h="54" w="106">
                  <a:moveTo>
                    <a:pt x="104" y="1"/>
                  </a:moveTo>
                  <a:lnTo>
                    <a:pt x="91" y="5"/>
                  </a:lnTo>
                  <a:cubicBezTo>
                    <a:pt x="80" y="9"/>
                    <a:pt x="69" y="15"/>
                    <a:pt x="60" y="18"/>
                  </a:cubicBezTo>
                  <a:cubicBezTo>
                    <a:pt x="1" y="46"/>
                    <a:pt x="52" y="32"/>
                    <a:pt x="5" y="54"/>
                  </a:cubicBezTo>
                  <a:cubicBezTo>
                    <a:pt x="14" y="51"/>
                    <a:pt x="22" y="48"/>
                    <a:pt x="32" y="45"/>
                  </a:cubicBezTo>
                  <a:cubicBezTo>
                    <a:pt x="41" y="40"/>
                    <a:pt x="60" y="33"/>
                    <a:pt x="60" y="33"/>
                  </a:cubicBezTo>
                  <a:cubicBezTo>
                    <a:pt x="66" y="26"/>
                    <a:pt x="58" y="24"/>
                    <a:pt x="104" y="2"/>
                  </a:cubicBezTo>
                  <a:cubicBezTo>
                    <a:pt x="105" y="1"/>
                    <a:pt x="104" y="1"/>
                    <a:pt x="10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47"/>
            <p:cNvSpPr/>
            <p:nvPr/>
          </p:nvSpPr>
          <p:spPr>
            <a:xfrm>
              <a:off x="2248875" y="4482700"/>
              <a:ext cx="1475" cy="1100"/>
            </a:xfrm>
            <a:custGeom>
              <a:rect b="b" l="l" r="r" t="t"/>
              <a:pathLst>
                <a:path extrusionOk="0" h="44" w="59">
                  <a:moveTo>
                    <a:pt x="36" y="1"/>
                  </a:moveTo>
                  <a:cubicBezTo>
                    <a:pt x="27" y="10"/>
                    <a:pt x="18" y="20"/>
                    <a:pt x="1" y="38"/>
                  </a:cubicBezTo>
                  <a:cubicBezTo>
                    <a:pt x="18" y="41"/>
                    <a:pt x="26" y="43"/>
                    <a:pt x="32" y="43"/>
                  </a:cubicBezTo>
                  <a:cubicBezTo>
                    <a:pt x="46" y="43"/>
                    <a:pt x="58" y="39"/>
                    <a:pt x="49" y="20"/>
                  </a:cubicBezTo>
                  <a:cubicBezTo>
                    <a:pt x="46" y="13"/>
                    <a:pt x="40" y="7"/>
                    <a:pt x="3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47"/>
            <p:cNvSpPr/>
            <p:nvPr/>
          </p:nvSpPr>
          <p:spPr>
            <a:xfrm>
              <a:off x="2216075" y="4562575"/>
              <a:ext cx="975" cy="1375"/>
            </a:xfrm>
            <a:custGeom>
              <a:rect b="b" l="l" r="r" t="t"/>
              <a:pathLst>
                <a:path extrusionOk="0" h="55" w="39">
                  <a:moveTo>
                    <a:pt x="28" y="1"/>
                  </a:moveTo>
                  <a:cubicBezTo>
                    <a:pt x="24" y="1"/>
                    <a:pt x="19" y="2"/>
                    <a:pt x="15" y="3"/>
                  </a:cubicBezTo>
                  <a:cubicBezTo>
                    <a:pt x="9" y="4"/>
                    <a:pt x="5" y="13"/>
                    <a:pt x="0" y="18"/>
                  </a:cubicBezTo>
                  <a:cubicBezTo>
                    <a:pt x="9" y="28"/>
                    <a:pt x="20" y="37"/>
                    <a:pt x="37" y="54"/>
                  </a:cubicBezTo>
                  <a:cubicBezTo>
                    <a:pt x="37" y="34"/>
                    <a:pt x="39" y="23"/>
                    <a:pt x="39" y="13"/>
                  </a:cubicBezTo>
                  <a:cubicBezTo>
                    <a:pt x="38" y="3"/>
                    <a:pt x="33" y="1"/>
                    <a:pt x="2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47"/>
            <p:cNvSpPr/>
            <p:nvPr/>
          </p:nvSpPr>
          <p:spPr>
            <a:xfrm>
              <a:off x="2272750" y="4477625"/>
              <a:ext cx="1275" cy="1100"/>
            </a:xfrm>
            <a:custGeom>
              <a:rect b="b" l="l" r="r" t="t"/>
              <a:pathLst>
                <a:path extrusionOk="0" h="44" w="51">
                  <a:moveTo>
                    <a:pt x="6" y="1"/>
                  </a:moveTo>
                  <a:cubicBezTo>
                    <a:pt x="4" y="11"/>
                    <a:pt x="1" y="18"/>
                    <a:pt x="1" y="24"/>
                  </a:cubicBezTo>
                  <a:cubicBezTo>
                    <a:pt x="1" y="27"/>
                    <a:pt x="5" y="32"/>
                    <a:pt x="8" y="35"/>
                  </a:cubicBezTo>
                  <a:cubicBezTo>
                    <a:pt x="16" y="37"/>
                    <a:pt x="25" y="44"/>
                    <a:pt x="34" y="44"/>
                  </a:cubicBezTo>
                  <a:cubicBezTo>
                    <a:pt x="34" y="44"/>
                    <a:pt x="35" y="44"/>
                    <a:pt x="36" y="43"/>
                  </a:cubicBezTo>
                  <a:cubicBezTo>
                    <a:pt x="42" y="42"/>
                    <a:pt x="46" y="30"/>
                    <a:pt x="51" y="23"/>
                  </a:cubicBezTo>
                  <a:lnTo>
                    <a:pt x="27" y="13"/>
                  </a:lnTo>
                  <a:cubicBezTo>
                    <a:pt x="23" y="10"/>
                    <a:pt x="17" y="7"/>
                    <a:pt x="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47"/>
            <p:cNvSpPr/>
            <p:nvPr/>
          </p:nvSpPr>
          <p:spPr>
            <a:xfrm>
              <a:off x="2228350" y="4575125"/>
              <a:ext cx="1075" cy="975"/>
            </a:xfrm>
            <a:custGeom>
              <a:rect b="b" l="l" r="r" t="t"/>
              <a:pathLst>
                <a:path extrusionOk="0" h="39" w="43">
                  <a:moveTo>
                    <a:pt x="30" y="1"/>
                  </a:moveTo>
                  <a:cubicBezTo>
                    <a:pt x="23" y="1"/>
                    <a:pt x="11" y="5"/>
                    <a:pt x="4" y="7"/>
                  </a:cubicBezTo>
                  <a:cubicBezTo>
                    <a:pt x="4" y="7"/>
                    <a:pt x="2" y="14"/>
                    <a:pt x="1" y="23"/>
                  </a:cubicBezTo>
                  <a:cubicBezTo>
                    <a:pt x="5" y="27"/>
                    <a:pt x="11" y="33"/>
                    <a:pt x="18" y="36"/>
                  </a:cubicBezTo>
                  <a:cubicBezTo>
                    <a:pt x="22" y="38"/>
                    <a:pt x="26" y="38"/>
                    <a:pt x="30" y="38"/>
                  </a:cubicBezTo>
                  <a:cubicBezTo>
                    <a:pt x="34" y="38"/>
                    <a:pt x="38" y="38"/>
                    <a:pt x="42" y="38"/>
                  </a:cubicBezTo>
                  <a:cubicBezTo>
                    <a:pt x="41" y="25"/>
                    <a:pt x="41" y="11"/>
                    <a:pt x="35" y="2"/>
                  </a:cubicBezTo>
                  <a:cubicBezTo>
                    <a:pt x="34" y="1"/>
                    <a:pt x="32" y="1"/>
                    <a:pt x="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47"/>
            <p:cNvSpPr/>
            <p:nvPr/>
          </p:nvSpPr>
          <p:spPr>
            <a:xfrm>
              <a:off x="2238700" y="4543350"/>
              <a:ext cx="975" cy="1075"/>
            </a:xfrm>
            <a:custGeom>
              <a:rect b="b" l="l" r="r" t="t"/>
              <a:pathLst>
                <a:path extrusionOk="0" h="43" w="39">
                  <a:moveTo>
                    <a:pt x="22" y="0"/>
                  </a:moveTo>
                  <a:cubicBezTo>
                    <a:pt x="19" y="0"/>
                    <a:pt x="15" y="2"/>
                    <a:pt x="12" y="4"/>
                  </a:cubicBezTo>
                  <a:cubicBezTo>
                    <a:pt x="6" y="7"/>
                    <a:pt x="0" y="16"/>
                    <a:pt x="0" y="21"/>
                  </a:cubicBezTo>
                  <a:cubicBezTo>
                    <a:pt x="3" y="31"/>
                    <a:pt x="18" y="42"/>
                    <a:pt x="29" y="42"/>
                  </a:cubicBezTo>
                  <a:cubicBezTo>
                    <a:pt x="31" y="42"/>
                    <a:pt x="33" y="42"/>
                    <a:pt x="34" y="41"/>
                  </a:cubicBezTo>
                  <a:cubicBezTo>
                    <a:pt x="38" y="36"/>
                    <a:pt x="37" y="27"/>
                    <a:pt x="37" y="27"/>
                  </a:cubicBezTo>
                  <a:cubicBezTo>
                    <a:pt x="35" y="7"/>
                    <a:pt x="29" y="0"/>
                    <a:pt x="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47"/>
            <p:cNvSpPr/>
            <p:nvPr/>
          </p:nvSpPr>
          <p:spPr>
            <a:xfrm>
              <a:off x="2203275" y="4500725"/>
              <a:ext cx="950" cy="1275"/>
            </a:xfrm>
            <a:custGeom>
              <a:rect b="b" l="l" r="r" t="t"/>
              <a:pathLst>
                <a:path extrusionOk="0" h="51" w="38">
                  <a:moveTo>
                    <a:pt x="5" y="1"/>
                  </a:moveTo>
                  <a:cubicBezTo>
                    <a:pt x="3" y="8"/>
                    <a:pt x="0" y="17"/>
                    <a:pt x="2" y="23"/>
                  </a:cubicBezTo>
                  <a:cubicBezTo>
                    <a:pt x="3" y="32"/>
                    <a:pt x="8" y="40"/>
                    <a:pt x="14" y="46"/>
                  </a:cubicBezTo>
                  <a:cubicBezTo>
                    <a:pt x="16" y="49"/>
                    <a:pt x="20" y="51"/>
                    <a:pt x="24" y="51"/>
                  </a:cubicBezTo>
                  <a:cubicBezTo>
                    <a:pt x="26" y="51"/>
                    <a:pt x="28" y="50"/>
                    <a:pt x="30" y="49"/>
                  </a:cubicBezTo>
                  <a:cubicBezTo>
                    <a:pt x="34" y="48"/>
                    <a:pt x="37" y="39"/>
                    <a:pt x="37" y="35"/>
                  </a:cubicBezTo>
                  <a:cubicBezTo>
                    <a:pt x="36" y="29"/>
                    <a:pt x="31" y="23"/>
                    <a:pt x="28" y="17"/>
                  </a:cubicBezTo>
                  <a:lnTo>
                    <a:pt x="24" y="11"/>
                  </a:lnTo>
                  <a:lnTo>
                    <a:pt x="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47"/>
            <p:cNvSpPr/>
            <p:nvPr/>
          </p:nvSpPr>
          <p:spPr>
            <a:xfrm>
              <a:off x="2228900" y="4558175"/>
              <a:ext cx="1175" cy="1425"/>
            </a:xfrm>
            <a:custGeom>
              <a:rect b="b" l="l" r="r" t="t"/>
              <a:pathLst>
                <a:path extrusionOk="0" h="57" w="47">
                  <a:moveTo>
                    <a:pt x="12" y="0"/>
                  </a:moveTo>
                  <a:cubicBezTo>
                    <a:pt x="5" y="0"/>
                    <a:pt x="0" y="5"/>
                    <a:pt x="2" y="17"/>
                  </a:cubicBezTo>
                  <a:lnTo>
                    <a:pt x="4" y="30"/>
                  </a:lnTo>
                  <a:cubicBezTo>
                    <a:pt x="5" y="35"/>
                    <a:pt x="5" y="40"/>
                    <a:pt x="7" y="43"/>
                  </a:cubicBezTo>
                  <a:cubicBezTo>
                    <a:pt x="8" y="48"/>
                    <a:pt x="13" y="52"/>
                    <a:pt x="16" y="57"/>
                  </a:cubicBezTo>
                  <a:cubicBezTo>
                    <a:pt x="17" y="51"/>
                    <a:pt x="17" y="43"/>
                    <a:pt x="19" y="38"/>
                  </a:cubicBezTo>
                  <a:cubicBezTo>
                    <a:pt x="20" y="35"/>
                    <a:pt x="29" y="32"/>
                    <a:pt x="29" y="32"/>
                  </a:cubicBezTo>
                  <a:cubicBezTo>
                    <a:pt x="34" y="34"/>
                    <a:pt x="37" y="35"/>
                    <a:pt x="39" y="35"/>
                  </a:cubicBezTo>
                  <a:cubicBezTo>
                    <a:pt x="46" y="35"/>
                    <a:pt x="41" y="23"/>
                    <a:pt x="39" y="18"/>
                  </a:cubicBezTo>
                  <a:cubicBezTo>
                    <a:pt x="36" y="11"/>
                    <a:pt x="27" y="5"/>
                    <a:pt x="20" y="2"/>
                  </a:cubicBezTo>
                  <a:cubicBezTo>
                    <a:pt x="17" y="1"/>
                    <a:pt x="14" y="0"/>
                    <a:pt x="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47"/>
            <p:cNvSpPr/>
            <p:nvPr/>
          </p:nvSpPr>
          <p:spPr>
            <a:xfrm>
              <a:off x="2198025" y="4509950"/>
              <a:ext cx="1275" cy="1400"/>
            </a:xfrm>
            <a:custGeom>
              <a:rect b="b" l="l" r="r" t="t"/>
              <a:pathLst>
                <a:path extrusionOk="0" h="56" w="51">
                  <a:moveTo>
                    <a:pt x="6" y="1"/>
                  </a:moveTo>
                  <a:lnTo>
                    <a:pt x="0" y="5"/>
                  </a:lnTo>
                  <a:cubicBezTo>
                    <a:pt x="9" y="22"/>
                    <a:pt x="18" y="36"/>
                    <a:pt x="28" y="51"/>
                  </a:cubicBezTo>
                  <a:cubicBezTo>
                    <a:pt x="32" y="55"/>
                    <a:pt x="43" y="54"/>
                    <a:pt x="49" y="55"/>
                  </a:cubicBezTo>
                  <a:cubicBezTo>
                    <a:pt x="49" y="48"/>
                    <a:pt x="50" y="38"/>
                    <a:pt x="46" y="33"/>
                  </a:cubicBezTo>
                  <a:cubicBezTo>
                    <a:pt x="34" y="22"/>
                    <a:pt x="19" y="11"/>
                    <a:pt x="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47"/>
            <p:cNvSpPr/>
            <p:nvPr/>
          </p:nvSpPr>
          <p:spPr>
            <a:xfrm>
              <a:off x="2222100" y="4488600"/>
              <a:ext cx="1325" cy="1600"/>
            </a:xfrm>
            <a:custGeom>
              <a:rect b="b" l="l" r="r" t="t"/>
              <a:pathLst>
                <a:path extrusionOk="0" h="64" w="53">
                  <a:moveTo>
                    <a:pt x="5" y="0"/>
                  </a:moveTo>
                  <a:cubicBezTo>
                    <a:pt x="5" y="0"/>
                    <a:pt x="6" y="1"/>
                    <a:pt x="6" y="1"/>
                  </a:cubicBezTo>
                  <a:lnTo>
                    <a:pt x="6" y="1"/>
                  </a:lnTo>
                  <a:lnTo>
                    <a:pt x="7" y="0"/>
                  </a:lnTo>
                  <a:close/>
                  <a:moveTo>
                    <a:pt x="6" y="1"/>
                  </a:moveTo>
                  <a:lnTo>
                    <a:pt x="1" y="8"/>
                  </a:lnTo>
                  <a:cubicBezTo>
                    <a:pt x="5" y="22"/>
                    <a:pt x="10" y="37"/>
                    <a:pt x="17" y="52"/>
                  </a:cubicBezTo>
                  <a:cubicBezTo>
                    <a:pt x="20" y="58"/>
                    <a:pt x="30" y="63"/>
                    <a:pt x="35" y="63"/>
                  </a:cubicBezTo>
                  <a:cubicBezTo>
                    <a:pt x="52" y="59"/>
                    <a:pt x="45" y="44"/>
                    <a:pt x="39" y="37"/>
                  </a:cubicBezTo>
                  <a:cubicBezTo>
                    <a:pt x="30" y="24"/>
                    <a:pt x="18" y="13"/>
                    <a:pt x="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47"/>
            <p:cNvSpPr/>
            <p:nvPr/>
          </p:nvSpPr>
          <p:spPr>
            <a:xfrm>
              <a:off x="2204300" y="4488200"/>
              <a:ext cx="975" cy="1250"/>
            </a:xfrm>
            <a:custGeom>
              <a:rect b="b" l="l" r="r" t="t"/>
              <a:pathLst>
                <a:path extrusionOk="0" h="50" w="39">
                  <a:moveTo>
                    <a:pt x="8" y="0"/>
                  </a:moveTo>
                  <a:cubicBezTo>
                    <a:pt x="5" y="6"/>
                    <a:pt x="1" y="15"/>
                    <a:pt x="2" y="21"/>
                  </a:cubicBezTo>
                  <a:cubicBezTo>
                    <a:pt x="4" y="29"/>
                    <a:pt x="8" y="38"/>
                    <a:pt x="14" y="46"/>
                  </a:cubicBezTo>
                  <a:cubicBezTo>
                    <a:pt x="16" y="48"/>
                    <a:pt x="21" y="50"/>
                    <a:pt x="25" y="50"/>
                  </a:cubicBezTo>
                  <a:cubicBezTo>
                    <a:pt x="27" y="50"/>
                    <a:pt x="29" y="49"/>
                    <a:pt x="30" y="49"/>
                  </a:cubicBezTo>
                  <a:cubicBezTo>
                    <a:pt x="34" y="47"/>
                    <a:pt x="39" y="40"/>
                    <a:pt x="39" y="34"/>
                  </a:cubicBezTo>
                  <a:cubicBezTo>
                    <a:pt x="39" y="28"/>
                    <a:pt x="33" y="22"/>
                    <a:pt x="30" y="16"/>
                  </a:cubicBezTo>
                  <a:lnTo>
                    <a:pt x="27" y="10"/>
                  </a:lnTo>
                  <a:lnTo>
                    <a:pt x="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47"/>
            <p:cNvSpPr/>
            <p:nvPr/>
          </p:nvSpPr>
          <p:spPr>
            <a:xfrm>
              <a:off x="2302225" y="4496975"/>
              <a:ext cx="1150" cy="1025"/>
            </a:xfrm>
            <a:custGeom>
              <a:rect b="b" l="l" r="r" t="t"/>
              <a:pathLst>
                <a:path extrusionOk="0" h="41" w="46">
                  <a:moveTo>
                    <a:pt x="44" y="1"/>
                  </a:moveTo>
                  <a:cubicBezTo>
                    <a:pt x="32" y="5"/>
                    <a:pt x="21" y="9"/>
                    <a:pt x="9" y="14"/>
                  </a:cubicBezTo>
                  <a:lnTo>
                    <a:pt x="6" y="14"/>
                  </a:lnTo>
                  <a:cubicBezTo>
                    <a:pt x="4" y="18"/>
                    <a:pt x="0" y="26"/>
                    <a:pt x="0" y="26"/>
                  </a:cubicBezTo>
                  <a:cubicBezTo>
                    <a:pt x="0" y="32"/>
                    <a:pt x="2" y="37"/>
                    <a:pt x="3" y="40"/>
                  </a:cubicBezTo>
                  <a:cubicBezTo>
                    <a:pt x="3" y="40"/>
                    <a:pt x="4" y="41"/>
                    <a:pt x="6" y="41"/>
                  </a:cubicBezTo>
                  <a:cubicBezTo>
                    <a:pt x="9" y="41"/>
                    <a:pt x="11" y="40"/>
                    <a:pt x="13" y="39"/>
                  </a:cubicBezTo>
                  <a:cubicBezTo>
                    <a:pt x="24" y="29"/>
                    <a:pt x="35" y="17"/>
                    <a:pt x="46" y="5"/>
                  </a:cubicBezTo>
                  <a:lnTo>
                    <a:pt x="4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47"/>
            <p:cNvSpPr/>
            <p:nvPr/>
          </p:nvSpPr>
          <p:spPr>
            <a:xfrm>
              <a:off x="2236275" y="4514250"/>
              <a:ext cx="750" cy="1875"/>
            </a:xfrm>
            <a:custGeom>
              <a:rect b="b" l="l" r="r" t="t"/>
              <a:pathLst>
                <a:path extrusionOk="0" h="75" w="30">
                  <a:moveTo>
                    <a:pt x="23" y="0"/>
                  </a:moveTo>
                  <a:cubicBezTo>
                    <a:pt x="15" y="0"/>
                    <a:pt x="0" y="14"/>
                    <a:pt x="2" y="20"/>
                  </a:cubicBezTo>
                  <a:lnTo>
                    <a:pt x="21" y="75"/>
                  </a:lnTo>
                  <a:cubicBezTo>
                    <a:pt x="27" y="54"/>
                    <a:pt x="16" y="32"/>
                    <a:pt x="30" y="14"/>
                  </a:cubicBezTo>
                  <a:cubicBezTo>
                    <a:pt x="30" y="14"/>
                    <a:pt x="28" y="3"/>
                    <a:pt x="25" y="1"/>
                  </a:cubicBezTo>
                  <a:cubicBezTo>
                    <a:pt x="24" y="1"/>
                    <a:pt x="24" y="0"/>
                    <a:pt x="2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47"/>
            <p:cNvSpPr/>
            <p:nvPr/>
          </p:nvSpPr>
          <p:spPr>
            <a:xfrm>
              <a:off x="2229975" y="4507050"/>
              <a:ext cx="1200" cy="1225"/>
            </a:xfrm>
            <a:custGeom>
              <a:rect b="b" l="l" r="r" t="t"/>
              <a:pathLst>
                <a:path extrusionOk="0" h="49" w="48">
                  <a:moveTo>
                    <a:pt x="11" y="1"/>
                  </a:moveTo>
                  <a:cubicBezTo>
                    <a:pt x="8" y="1"/>
                    <a:pt x="4" y="4"/>
                    <a:pt x="1" y="7"/>
                  </a:cubicBezTo>
                  <a:lnTo>
                    <a:pt x="20" y="35"/>
                  </a:lnTo>
                  <a:cubicBezTo>
                    <a:pt x="21" y="38"/>
                    <a:pt x="23" y="45"/>
                    <a:pt x="24" y="46"/>
                  </a:cubicBezTo>
                  <a:cubicBezTo>
                    <a:pt x="28" y="48"/>
                    <a:pt x="31" y="49"/>
                    <a:pt x="34" y="49"/>
                  </a:cubicBezTo>
                  <a:cubicBezTo>
                    <a:pt x="36" y="49"/>
                    <a:pt x="38" y="48"/>
                    <a:pt x="40" y="48"/>
                  </a:cubicBezTo>
                  <a:cubicBezTo>
                    <a:pt x="45" y="47"/>
                    <a:pt x="48" y="43"/>
                    <a:pt x="47" y="43"/>
                  </a:cubicBezTo>
                  <a:lnTo>
                    <a:pt x="47" y="43"/>
                  </a:lnTo>
                  <a:cubicBezTo>
                    <a:pt x="47" y="43"/>
                    <a:pt x="47" y="43"/>
                    <a:pt x="46" y="43"/>
                  </a:cubicBezTo>
                  <a:cubicBezTo>
                    <a:pt x="40" y="13"/>
                    <a:pt x="27" y="4"/>
                    <a:pt x="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47"/>
            <p:cNvSpPr/>
            <p:nvPr/>
          </p:nvSpPr>
          <p:spPr>
            <a:xfrm>
              <a:off x="2305550" y="4497450"/>
              <a:ext cx="1100" cy="975"/>
            </a:xfrm>
            <a:custGeom>
              <a:rect b="b" l="l" r="r" t="t"/>
              <a:pathLst>
                <a:path extrusionOk="0" h="39" w="44">
                  <a:moveTo>
                    <a:pt x="41" y="0"/>
                  </a:moveTo>
                  <a:cubicBezTo>
                    <a:pt x="40" y="0"/>
                    <a:pt x="40" y="1"/>
                    <a:pt x="39" y="1"/>
                  </a:cubicBezTo>
                  <a:cubicBezTo>
                    <a:pt x="29" y="10"/>
                    <a:pt x="17" y="18"/>
                    <a:pt x="4" y="29"/>
                  </a:cubicBezTo>
                  <a:lnTo>
                    <a:pt x="1" y="38"/>
                  </a:lnTo>
                  <a:cubicBezTo>
                    <a:pt x="2" y="38"/>
                    <a:pt x="4" y="38"/>
                    <a:pt x="6" y="38"/>
                  </a:cubicBezTo>
                  <a:cubicBezTo>
                    <a:pt x="11" y="38"/>
                    <a:pt x="16" y="38"/>
                    <a:pt x="23" y="38"/>
                  </a:cubicBezTo>
                  <a:cubicBezTo>
                    <a:pt x="32" y="23"/>
                    <a:pt x="38" y="13"/>
                    <a:pt x="42" y="5"/>
                  </a:cubicBezTo>
                  <a:cubicBezTo>
                    <a:pt x="43" y="3"/>
                    <a:pt x="43" y="0"/>
                    <a:pt x="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47"/>
            <p:cNvSpPr/>
            <p:nvPr/>
          </p:nvSpPr>
          <p:spPr>
            <a:xfrm>
              <a:off x="2292700" y="4524775"/>
              <a:ext cx="925" cy="1275"/>
            </a:xfrm>
            <a:custGeom>
              <a:rect b="b" l="l" r="r" t="t"/>
              <a:pathLst>
                <a:path extrusionOk="0" h="51" w="37">
                  <a:moveTo>
                    <a:pt x="6" y="1"/>
                  </a:moveTo>
                  <a:cubicBezTo>
                    <a:pt x="4" y="13"/>
                    <a:pt x="0" y="26"/>
                    <a:pt x="4" y="36"/>
                  </a:cubicBezTo>
                  <a:cubicBezTo>
                    <a:pt x="6" y="42"/>
                    <a:pt x="21" y="45"/>
                    <a:pt x="31" y="51"/>
                  </a:cubicBezTo>
                  <a:cubicBezTo>
                    <a:pt x="32" y="38"/>
                    <a:pt x="37" y="24"/>
                    <a:pt x="32" y="17"/>
                  </a:cubicBezTo>
                  <a:cubicBezTo>
                    <a:pt x="28" y="10"/>
                    <a:pt x="16" y="5"/>
                    <a:pt x="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47"/>
            <p:cNvSpPr/>
            <p:nvPr/>
          </p:nvSpPr>
          <p:spPr>
            <a:xfrm>
              <a:off x="2252000" y="4545675"/>
              <a:ext cx="950" cy="1425"/>
            </a:xfrm>
            <a:custGeom>
              <a:rect b="b" l="l" r="r" t="t"/>
              <a:pathLst>
                <a:path extrusionOk="0" h="57" w="38">
                  <a:moveTo>
                    <a:pt x="1" y="1"/>
                  </a:moveTo>
                  <a:cubicBezTo>
                    <a:pt x="8" y="29"/>
                    <a:pt x="20" y="46"/>
                    <a:pt x="38" y="56"/>
                  </a:cubicBezTo>
                  <a:cubicBezTo>
                    <a:pt x="30" y="29"/>
                    <a:pt x="18" y="11"/>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47"/>
            <p:cNvSpPr/>
            <p:nvPr/>
          </p:nvSpPr>
          <p:spPr>
            <a:xfrm>
              <a:off x="2343475" y="4473000"/>
              <a:ext cx="1750" cy="1500"/>
            </a:xfrm>
            <a:custGeom>
              <a:rect b="b" l="l" r="r" t="t"/>
              <a:pathLst>
                <a:path extrusionOk="0" h="60" w="70">
                  <a:moveTo>
                    <a:pt x="68" y="0"/>
                  </a:moveTo>
                  <a:cubicBezTo>
                    <a:pt x="39" y="21"/>
                    <a:pt x="23" y="33"/>
                    <a:pt x="7" y="45"/>
                  </a:cubicBezTo>
                  <a:cubicBezTo>
                    <a:pt x="1" y="50"/>
                    <a:pt x="1" y="59"/>
                    <a:pt x="1" y="59"/>
                  </a:cubicBezTo>
                  <a:cubicBezTo>
                    <a:pt x="17" y="55"/>
                    <a:pt x="35" y="52"/>
                    <a:pt x="57" y="46"/>
                  </a:cubicBezTo>
                  <a:cubicBezTo>
                    <a:pt x="60" y="46"/>
                    <a:pt x="68" y="37"/>
                    <a:pt x="68" y="34"/>
                  </a:cubicBezTo>
                  <a:cubicBezTo>
                    <a:pt x="70" y="24"/>
                    <a:pt x="68" y="17"/>
                    <a:pt x="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47"/>
            <p:cNvSpPr/>
            <p:nvPr/>
          </p:nvSpPr>
          <p:spPr>
            <a:xfrm>
              <a:off x="2213350" y="4493600"/>
              <a:ext cx="1800" cy="825"/>
            </a:xfrm>
            <a:custGeom>
              <a:rect b="b" l="l" r="r" t="t"/>
              <a:pathLst>
                <a:path extrusionOk="0" h="33" w="72">
                  <a:moveTo>
                    <a:pt x="51" y="0"/>
                  </a:moveTo>
                  <a:cubicBezTo>
                    <a:pt x="38" y="0"/>
                    <a:pt x="25" y="4"/>
                    <a:pt x="9" y="6"/>
                  </a:cubicBezTo>
                  <a:cubicBezTo>
                    <a:pt x="6" y="11"/>
                    <a:pt x="4" y="19"/>
                    <a:pt x="1" y="28"/>
                  </a:cubicBezTo>
                  <a:cubicBezTo>
                    <a:pt x="4" y="28"/>
                    <a:pt x="7" y="29"/>
                    <a:pt x="10" y="29"/>
                  </a:cubicBezTo>
                  <a:cubicBezTo>
                    <a:pt x="12" y="29"/>
                    <a:pt x="14" y="29"/>
                    <a:pt x="15" y="28"/>
                  </a:cubicBezTo>
                  <a:cubicBezTo>
                    <a:pt x="25" y="26"/>
                    <a:pt x="35" y="17"/>
                    <a:pt x="45" y="17"/>
                  </a:cubicBezTo>
                  <a:cubicBezTo>
                    <a:pt x="52" y="17"/>
                    <a:pt x="58" y="21"/>
                    <a:pt x="64" y="33"/>
                  </a:cubicBezTo>
                  <a:cubicBezTo>
                    <a:pt x="67" y="30"/>
                    <a:pt x="71" y="24"/>
                    <a:pt x="71" y="22"/>
                  </a:cubicBezTo>
                  <a:cubicBezTo>
                    <a:pt x="68" y="14"/>
                    <a:pt x="62" y="0"/>
                    <a:pt x="58" y="0"/>
                  </a:cubicBezTo>
                  <a:cubicBezTo>
                    <a:pt x="56" y="0"/>
                    <a:pt x="54" y="0"/>
                    <a:pt x="5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47"/>
            <p:cNvSpPr/>
            <p:nvPr/>
          </p:nvSpPr>
          <p:spPr>
            <a:xfrm>
              <a:off x="2300350" y="4522425"/>
              <a:ext cx="575" cy="1425"/>
            </a:xfrm>
            <a:custGeom>
              <a:rect b="b" l="l" r="r" t="t"/>
              <a:pathLst>
                <a:path extrusionOk="0" h="57" w="23">
                  <a:moveTo>
                    <a:pt x="6" y="0"/>
                  </a:moveTo>
                  <a:cubicBezTo>
                    <a:pt x="4" y="0"/>
                    <a:pt x="0" y="2"/>
                    <a:pt x="0" y="2"/>
                  </a:cubicBezTo>
                  <a:lnTo>
                    <a:pt x="7" y="54"/>
                  </a:lnTo>
                  <a:cubicBezTo>
                    <a:pt x="7" y="54"/>
                    <a:pt x="13" y="55"/>
                    <a:pt x="22" y="57"/>
                  </a:cubicBezTo>
                  <a:cubicBezTo>
                    <a:pt x="22" y="42"/>
                    <a:pt x="22" y="29"/>
                    <a:pt x="18" y="15"/>
                  </a:cubicBezTo>
                  <a:cubicBezTo>
                    <a:pt x="18" y="11"/>
                    <a:pt x="12" y="5"/>
                    <a:pt x="7" y="1"/>
                  </a:cubicBezTo>
                  <a:cubicBezTo>
                    <a:pt x="7" y="0"/>
                    <a:pt x="7" y="0"/>
                    <a:pt x="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47"/>
            <p:cNvSpPr/>
            <p:nvPr/>
          </p:nvSpPr>
          <p:spPr>
            <a:xfrm>
              <a:off x="2161300" y="4538575"/>
              <a:ext cx="1500" cy="950"/>
            </a:xfrm>
            <a:custGeom>
              <a:rect b="b" l="l" r="r" t="t"/>
              <a:pathLst>
                <a:path extrusionOk="0" h="38" w="60">
                  <a:moveTo>
                    <a:pt x="42" y="1"/>
                  </a:moveTo>
                  <a:cubicBezTo>
                    <a:pt x="29" y="4"/>
                    <a:pt x="17" y="11"/>
                    <a:pt x="5" y="17"/>
                  </a:cubicBezTo>
                  <a:cubicBezTo>
                    <a:pt x="2" y="20"/>
                    <a:pt x="1" y="23"/>
                    <a:pt x="1" y="23"/>
                  </a:cubicBezTo>
                  <a:cubicBezTo>
                    <a:pt x="1" y="26"/>
                    <a:pt x="5" y="32"/>
                    <a:pt x="5" y="32"/>
                  </a:cubicBezTo>
                  <a:cubicBezTo>
                    <a:pt x="8" y="32"/>
                    <a:pt x="12" y="32"/>
                    <a:pt x="15" y="32"/>
                  </a:cubicBezTo>
                  <a:cubicBezTo>
                    <a:pt x="18" y="32"/>
                    <a:pt x="22" y="32"/>
                    <a:pt x="25" y="32"/>
                  </a:cubicBezTo>
                  <a:cubicBezTo>
                    <a:pt x="31" y="32"/>
                    <a:pt x="38" y="32"/>
                    <a:pt x="43" y="34"/>
                  </a:cubicBezTo>
                  <a:cubicBezTo>
                    <a:pt x="48" y="36"/>
                    <a:pt x="52" y="37"/>
                    <a:pt x="55" y="37"/>
                  </a:cubicBezTo>
                  <a:cubicBezTo>
                    <a:pt x="58" y="37"/>
                    <a:pt x="59" y="35"/>
                    <a:pt x="57" y="27"/>
                  </a:cubicBezTo>
                  <a:cubicBezTo>
                    <a:pt x="54" y="18"/>
                    <a:pt x="45" y="1"/>
                    <a:pt x="4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47"/>
            <p:cNvSpPr/>
            <p:nvPr/>
          </p:nvSpPr>
          <p:spPr>
            <a:xfrm>
              <a:off x="2189300" y="4528800"/>
              <a:ext cx="1050" cy="575"/>
            </a:xfrm>
            <a:custGeom>
              <a:rect b="b" l="l" r="r" t="t"/>
              <a:pathLst>
                <a:path extrusionOk="0" h="23" w="42">
                  <a:moveTo>
                    <a:pt x="42" y="0"/>
                  </a:moveTo>
                  <a:cubicBezTo>
                    <a:pt x="25" y="2"/>
                    <a:pt x="12" y="2"/>
                    <a:pt x="0" y="2"/>
                  </a:cubicBezTo>
                  <a:lnTo>
                    <a:pt x="2" y="18"/>
                  </a:lnTo>
                  <a:cubicBezTo>
                    <a:pt x="15" y="19"/>
                    <a:pt x="27" y="21"/>
                    <a:pt x="40" y="22"/>
                  </a:cubicBezTo>
                  <a:cubicBezTo>
                    <a:pt x="40" y="22"/>
                    <a:pt x="40" y="12"/>
                    <a:pt x="4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47"/>
            <p:cNvSpPr/>
            <p:nvPr/>
          </p:nvSpPr>
          <p:spPr>
            <a:xfrm>
              <a:off x="2216075" y="4557400"/>
              <a:ext cx="1125" cy="1725"/>
            </a:xfrm>
            <a:custGeom>
              <a:rect b="b" l="l" r="r" t="t"/>
              <a:pathLst>
                <a:path extrusionOk="0" h="69" w="45">
                  <a:moveTo>
                    <a:pt x="36" y="1"/>
                  </a:moveTo>
                  <a:cubicBezTo>
                    <a:pt x="28" y="23"/>
                    <a:pt x="0" y="46"/>
                    <a:pt x="45" y="69"/>
                  </a:cubicBezTo>
                  <a:cubicBezTo>
                    <a:pt x="42" y="44"/>
                    <a:pt x="39" y="21"/>
                    <a:pt x="3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47"/>
            <p:cNvSpPr/>
            <p:nvPr/>
          </p:nvSpPr>
          <p:spPr>
            <a:xfrm>
              <a:off x="2311850" y="4511625"/>
              <a:ext cx="1650" cy="300"/>
            </a:xfrm>
            <a:custGeom>
              <a:rect b="b" l="l" r="r" t="t"/>
              <a:pathLst>
                <a:path extrusionOk="0" h="12" w="66">
                  <a:moveTo>
                    <a:pt x="21" y="1"/>
                  </a:moveTo>
                  <a:cubicBezTo>
                    <a:pt x="1" y="1"/>
                    <a:pt x="13" y="5"/>
                    <a:pt x="5" y="8"/>
                  </a:cubicBezTo>
                  <a:cubicBezTo>
                    <a:pt x="1" y="9"/>
                    <a:pt x="3" y="12"/>
                    <a:pt x="3" y="12"/>
                  </a:cubicBezTo>
                  <a:lnTo>
                    <a:pt x="34" y="12"/>
                  </a:lnTo>
                  <a:cubicBezTo>
                    <a:pt x="46" y="9"/>
                    <a:pt x="55" y="6"/>
                    <a:pt x="65" y="3"/>
                  </a:cubicBezTo>
                  <a:lnTo>
                    <a:pt x="42" y="2"/>
                  </a:lnTo>
                  <a:cubicBezTo>
                    <a:pt x="33" y="1"/>
                    <a:pt x="26" y="1"/>
                    <a:pt x="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47"/>
            <p:cNvSpPr/>
            <p:nvPr/>
          </p:nvSpPr>
          <p:spPr>
            <a:xfrm>
              <a:off x="2214425" y="4510100"/>
              <a:ext cx="1075" cy="1400"/>
            </a:xfrm>
            <a:custGeom>
              <a:rect b="b" l="l" r="r" t="t"/>
              <a:pathLst>
                <a:path extrusionOk="0" h="56" w="43">
                  <a:moveTo>
                    <a:pt x="10" y="0"/>
                  </a:moveTo>
                  <a:cubicBezTo>
                    <a:pt x="7" y="0"/>
                    <a:pt x="2" y="3"/>
                    <a:pt x="2" y="5"/>
                  </a:cubicBezTo>
                  <a:cubicBezTo>
                    <a:pt x="0" y="8"/>
                    <a:pt x="3" y="14"/>
                    <a:pt x="6" y="17"/>
                  </a:cubicBezTo>
                  <a:cubicBezTo>
                    <a:pt x="15" y="29"/>
                    <a:pt x="25" y="39"/>
                    <a:pt x="37" y="54"/>
                  </a:cubicBezTo>
                  <a:lnTo>
                    <a:pt x="37" y="55"/>
                  </a:lnTo>
                  <a:cubicBezTo>
                    <a:pt x="38" y="39"/>
                    <a:pt x="43" y="26"/>
                    <a:pt x="38" y="16"/>
                  </a:cubicBezTo>
                  <a:cubicBezTo>
                    <a:pt x="36" y="8"/>
                    <a:pt x="21" y="5"/>
                    <a:pt x="12" y="1"/>
                  </a:cubicBezTo>
                  <a:cubicBezTo>
                    <a:pt x="11" y="1"/>
                    <a:pt x="11" y="0"/>
                    <a:pt x="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47"/>
            <p:cNvSpPr/>
            <p:nvPr/>
          </p:nvSpPr>
          <p:spPr>
            <a:xfrm>
              <a:off x="2181675" y="4529425"/>
              <a:ext cx="1875" cy="875"/>
            </a:xfrm>
            <a:custGeom>
              <a:rect b="b" l="l" r="r" t="t"/>
              <a:pathLst>
                <a:path extrusionOk="0" h="35" w="75">
                  <a:moveTo>
                    <a:pt x="1" y="0"/>
                  </a:moveTo>
                  <a:lnTo>
                    <a:pt x="1" y="0"/>
                  </a:lnTo>
                  <a:cubicBezTo>
                    <a:pt x="29" y="18"/>
                    <a:pt x="42" y="28"/>
                    <a:pt x="58" y="34"/>
                  </a:cubicBezTo>
                  <a:cubicBezTo>
                    <a:pt x="58" y="34"/>
                    <a:pt x="59" y="34"/>
                    <a:pt x="59" y="34"/>
                  </a:cubicBezTo>
                  <a:cubicBezTo>
                    <a:pt x="63" y="34"/>
                    <a:pt x="70" y="28"/>
                    <a:pt x="74" y="24"/>
                  </a:cubicBezTo>
                  <a:cubicBezTo>
                    <a:pt x="74" y="24"/>
                    <a:pt x="69" y="11"/>
                    <a:pt x="66" y="9"/>
                  </a:cubicBezTo>
                  <a:cubicBezTo>
                    <a:pt x="48" y="8"/>
                    <a:pt x="32" y="5"/>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47"/>
            <p:cNvSpPr/>
            <p:nvPr/>
          </p:nvSpPr>
          <p:spPr>
            <a:xfrm>
              <a:off x="2225975" y="4557600"/>
              <a:ext cx="925" cy="1200"/>
            </a:xfrm>
            <a:custGeom>
              <a:rect b="b" l="l" r="r" t="t"/>
              <a:pathLst>
                <a:path extrusionOk="0" h="48" w="37">
                  <a:moveTo>
                    <a:pt x="26" y="1"/>
                  </a:moveTo>
                  <a:cubicBezTo>
                    <a:pt x="20" y="1"/>
                    <a:pt x="12" y="5"/>
                    <a:pt x="8" y="6"/>
                  </a:cubicBezTo>
                  <a:cubicBezTo>
                    <a:pt x="5" y="6"/>
                    <a:pt x="0" y="19"/>
                    <a:pt x="0" y="19"/>
                  </a:cubicBezTo>
                  <a:cubicBezTo>
                    <a:pt x="6" y="28"/>
                    <a:pt x="13" y="37"/>
                    <a:pt x="24" y="47"/>
                  </a:cubicBezTo>
                  <a:cubicBezTo>
                    <a:pt x="30" y="33"/>
                    <a:pt x="37" y="24"/>
                    <a:pt x="36" y="13"/>
                  </a:cubicBezTo>
                  <a:cubicBezTo>
                    <a:pt x="34" y="4"/>
                    <a:pt x="30" y="1"/>
                    <a:pt x="2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47"/>
            <p:cNvSpPr/>
            <p:nvPr/>
          </p:nvSpPr>
          <p:spPr>
            <a:xfrm>
              <a:off x="2261575" y="4538275"/>
              <a:ext cx="1125" cy="1025"/>
            </a:xfrm>
            <a:custGeom>
              <a:rect b="b" l="l" r="r" t="t"/>
              <a:pathLst>
                <a:path extrusionOk="0" h="41" w="45">
                  <a:moveTo>
                    <a:pt x="30" y="1"/>
                  </a:moveTo>
                  <a:cubicBezTo>
                    <a:pt x="29" y="1"/>
                    <a:pt x="29" y="1"/>
                    <a:pt x="28" y="1"/>
                  </a:cubicBezTo>
                  <a:cubicBezTo>
                    <a:pt x="19" y="2"/>
                    <a:pt x="14" y="10"/>
                    <a:pt x="0" y="18"/>
                  </a:cubicBezTo>
                  <a:cubicBezTo>
                    <a:pt x="18" y="29"/>
                    <a:pt x="27" y="35"/>
                    <a:pt x="37" y="41"/>
                  </a:cubicBezTo>
                  <a:cubicBezTo>
                    <a:pt x="40" y="30"/>
                    <a:pt x="44" y="20"/>
                    <a:pt x="44" y="10"/>
                  </a:cubicBezTo>
                  <a:cubicBezTo>
                    <a:pt x="44" y="7"/>
                    <a:pt x="35" y="1"/>
                    <a:pt x="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47"/>
            <p:cNvSpPr/>
            <p:nvPr/>
          </p:nvSpPr>
          <p:spPr>
            <a:xfrm>
              <a:off x="2207100" y="4519575"/>
              <a:ext cx="1350" cy="575"/>
            </a:xfrm>
            <a:custGeom>
              <a:rect b="b" l="l" r="r" t="t"/>
              <a:pathLst>
                <a:path extrusionOk="0" h="23" w="54">
                  <a:moveTo>
                    <a:pt x="25" y="0"/>
                  </a:moveTo>
                  <a:cubicBezTo>
                    <a:pt x="17" y="0"/>
                    <a:pt x="10" y="1"/>
                    <a:pt x="3" y="1"/>
                  </a:cubicBezTo>
                  <a:cubicBezTo>
                    <a:pt x="3" y="1"/>
                    <a:pt x="0" y="12"/>
                    <a:pt x="0" y="13"/>
                  </a:cubicBezTo>
                  <a:cubicBezTo>
                    <a:pt x="3" y="19"/>
                    <a:pt x="5" y="22"/>
                    <a:pt x="5" y="22"/>
                  </a:cubicBezTo>
                  <a:cubicBezTo>
                    <a:pt x="21" y="21"/>
                    <a:pt x="37" y="19"/>
                    <a:pt x="52" y="18"/>
                  </a:cubicBezTo>
                  <a:lnTo>
                    <a:pt x="53" y="12"/>
                  </a:lnTo>
                  <a:cubicBezTo>
                    <a:pt x="52" y="9"/>
                    <a:pt x="48" y="1"/>
                    <a:pt x="48" y="1"/>
                  </a:cubicBezTo>
                  <a:cubicBezTo>
                    <a:pt x="40" y="1"/>
                    <a:pt x="32" y="0"/>
                    <a:pt x="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47"/>
            <p:cNvSpPr/>
            <p:nvPr/>
          </p:nvSpPr>
          <p:spPr>
            <a:xfrm>
              <a:off x="2215375" y="4553700"/>
              <a:ext cx="1025" cy="1025"/>
            </a:xfrm>
            <a:custGeom>
              <a:rect b="b" l="l" r="r" t="t"/>
              <a:pathLst>
                <a:path extrusionOk="0" h="41" w="41">
                  <a:moveTo>
                    <a:pt x="8" y="0"/>
                  </a:moveTo>
                  <a:cubicBezTo>
                    <a:pt x="8" y="0"/>
                    <a:pt x="8" y="0"/>
                    <a:pt x="8" y="0"/>
                  </a:cubicBezTo>
                  <a:cubicBezTo>
                    <a:pt x="5" y="6"/>
                    <a:pt x="2" y="14"/>
                    <a:pt x="2" y="22"/>
                  </a:cubicBezTo>
                  <a:cubicBezTo>
                    <a:pt x="1" y="37"/>
                    <a:pt x="6" y="40"/>
                    <a:pt x="15" y="40"/>
                  </a:cubicBezTo>
                  <a:cubicBezTo>
                    <a:pt x="19" y="40"/>
                    <a:pt x="23" y="39"/>
                    <a:pt x="28" y="39"/>
                  </a:cubicBezTo>
                  <a:cubicBezTo>
                    <a:pt x="28" y="39"/>
                    <a:pt x="36" y="36"/>
                    <a:pt x="39" y="31"/>
                  </a:cubicBezTo>
                  <a:cubicBezTo>
                    <a:pt x="40" y="28"/>
                    <a:pt x="12" y="0"/>
                    <a:pt x="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47"/>
            <p:cNvSpPr/>
            <p:nvPr/>
          </p:nvSpPr>
          <p:spPr>
            <a:xfrm>
              <a:off x="2231300" y="4573450"/>
              <a:ext cx="1750" cy="725"/>
            </a:xfrm>
            <a:custGeom>
              <a:rect b="b" l="l" r="r" t="t"/>
              <a:pathLst>
                <a:path extrusionOk="0" h="29" w="70">
                  <a:moveTo>
                    <a:pt x="36" y="0"/>
                  </a:moveTo>
                  <a:cubicBezTo>
                    <a:pt x="27" y="0"/>
                    <a:pt x="20" y="3"/>
                    <a:pt x="1" y="6"/>
                  </a:cubicBezTo>
                  <a:cubicBezTo>
                    <a:pt x="20" y="18"/>
                    <a:pt x="27" y="25"/>
                    <a:pt x="37" y="27"/>
                  </a:cubicBezTo>
                  <a:cubicBezTo>
                    <a:pt x="42" y="28"/>
                    <a:pt x="48" y="29"/>
                    <a:pt x="53" y="29"/>
                  </a:cubicBezTo>
                  <a:cubicBezTo>
                    <a:pt x="59" y="29"/>
                    <a:pt x="65" y="28"/>
                    <a:pt x="70" y="28"/>
                  </a:cubicBezTo>
                  <a:cubicBezTo>
                    <a:pt x="70" y="25"/>
                    <a:pt x="68" y="21"/>
                    <a:pt x="68" y="21"/>
                  </a:cubicBezTo>
                  <a:cubicBezTo>
                    <a:pt x="65" y="2"/>
                    <a:pt x="49" y="2"/>
                    <a:pt x="3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47"/>
            <p:cNvSpPr/>
            <p:nvPr/>
          </p:nvSpPr>
          <p:spPr>
            <a:xfrm>
              <a:off x="2284075" y="4524375"/>
              <a:ext cx="850" cy="1125"/>
            </a:xfrm>
            <a:custGeom>
              <a:rect b="b" l="l" r="r" t="t"/>
              <a:pathLst>
                <a:path extrusionOk="0" h="45" w="34">
                  <a:moveTo>
                    <a:pt x="18" y="1"/>
                  </a:moveTo>
                  <a:cubicBezTo>
                    <a:pt x="16" y="1"/>
                    <a:pt x="14" y="1"/>
                    <a:pt x="13" y="2"/>
                  </a:cubicBezTo>
                  <a:cubicBezTo>
                    <a:pt x="7" y="5"/>
                    <a:pt x="5" y="12"/>
                    <a:pt x="1" y="18"/>
                  </a:cubicBezTo>
                  <a:cubicBezTo>
                    <a:pt x="10" y="26"/>
                    <a:pt x="20" y="35"/>
                    <a:pt x="33" y="45"/>
                  </a:cubicBezTo>
                  <a:cubicBezTo>
                    <a:pt x="33" y="27"/>
                    <a:pt x="33" y="15"/>
                    <a:pt x="33" y="4"/>
                  </a:cubicBezTo>
                  <a:cubicBezTo>
                    <a:pt x="28" y="3"/>
                    <a:pt x="23" y="1"/>
                    <a:pt x="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47"/>
            <p:cNvSpPr/>
            <p:nvPr/>
          </p:nvSpPr>
          <p:spPr>
            <a:xfrm>
              <a:off x="2288525" y="4523900"/>
              <a:ext cx="1100" cy="950"/>
            </a:xfrm>
            <a:custGeom>
              <a:rect b="b" l="l" r="r" t="t"/>
              <a:pathLst>
                <a:path extrusionOk="0" h="38" w="44">
                  <a:moveTo>
                    <a:pt x="29" y="1"/>
                  </a:moveTo>
                  <a:cubicBezTo>
                    <a:pt x="21" y="2"/>
                    <a:pt x="13" y="5"/>
                    <a:pt x="8" y="11"/>
                  </a:cubicBezTo>
                  <a:cubicBezTo>
                    <a:pt x="4" y="17"/>
                    <a:pt x="2" y="27"/>
                    <a:pt x="1" y="36"/>
                  </a:cubicBezTo>
                  <a:lnTo>
                    <a:pt x="15" y="37"/>
                  </a:lnTo>
                  <a:cubicBezTo>
                    <a:pt x="27" y="31"/>
                    <a:pt x="35" y="29"/>
                    <a:pt x="42" y="24"/>
                  </a:cubicBezTo>
                  <a:cubicBezTo>
                    <a:pt x="43" y="23"/>
                    <a:pt x="43" y="15"/>
                    <a:pt x="42" y="12"/>
                  </a:cubicBezTo>
                  <a:cubicBezTo>
                    <a:pt x="39" y="6"/>
                    <a:pt x="32" y="1"/>
                    <a:pt x="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47"/>
            <p:cNvSpPr/>
            <p:nvPr/>
          </p:nvSpPr>
          <p:spPr>
            <a:xfrm>
              <a:off x="2249500" y="4541975"/>
              <a:ext cx="1200" cy="1175"/>
            </a:xfrm>
            <a:custGeom>
              <a:rect b="b" l="l" r="r" t="t"/>
              <a:pathLst>
                <a:path extrusionOk="0" h="47" w="48">
                  <a:moveTo>
                    <a:pt x="15" y="1"/>
                  </a:moveTo>
                  <a:cubicBezTo>
                    <a:pt x="12" y="1"/>
                    <a:pt x="9" y="2"/>
                    <a:pt x="8" y="3"/>
                  </a:cubicBezTo>
                  <a:cubicBezTo>
                    <a:pt x="5" y="4"/>
                    <a:pt x="2" y="9"/>
                    <a:pt x="1" y="12"/>
                  </a:cubicBezTo>
                  <a:cubicBezTo>
                    <a:pt x="2" y="23"/>
                    <a:pt x="32" y="46"/>
                    <a:pt x="43" y="46"/>
                  </a:cubicBezTo>
                  <a:cubicBezTo>
                    <a:pt x="44" y="46"/>
                    <a:pt x="44" y="46"/>
                    <a:pt x="45" y="46"/>
                  </a:cubicBezTo>
                  <a:cubicBezTo>
                    <a:pt x="45" y="46"/>
                    <a:pt x="48" y="35"/>
                    <a:pt x="45" y="34"/>
                  </a:cubicBezTo>
                  <a:lnTo>
                    <a:pt x="18" y="1"/>
                  </a:lnTo>
                  <a:cubicBezTo>
                    <a:pt x="18" y="1"/>
                    <a:pt x="16" y="1"/>
                    <a:pt x="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47"/>
            <p:cNvSpPr/>
            <p:nvPr/>
          </p:nvSpPr>
          <p:spPr>
            <a:xfrm>
              <a:off x="2229200" y="4509650"/>
              <a:ext cx="1425" cy="900"/>
            </a:xfrm>
            <a:custGeom>
              <a:rect b="b" l="l" r="r" t="t"/>
              <a:pathLst>
                <a:path extrusionOk="0" h="36" w="57">
                  <a:moveTo>
                    <a:pt x="10" y="1"/>
                  </a:moveTo>
                  <a:cubicBezTo>
                    <a:pt x="7" y="1"/>
                    <a:pt x="2" y="3"/>
                    <a:pt x="2" y="6"/>
                  </a:cubicBezTo>
                  <a:lnTo>
                    <a:pt x="1" y="35"/>
                  </a:lnTo>
                  <a:cubicBezTo>
                    <a:pt x="8" y="35"/>
                    <a:pt x="15" y="35"/>
                    <a:pt x="21" y="34"/>
                  </a:cubicBezTo>
                  <a:cubicBezTo>
                    <a:pt x="29" y="34"/>
                    <a:pt x="36" y="29"/>
                    <a:pt x="57" y="23"/>
                  </a:cubicBezTo>
                  <a:lnTo>
                    <a:pt x="57" y="22"/>
                  </a:lnTo>
                  <a:cubicBezTo>
                    <a:pt x="35" y="12"/>
                    <a:pt x="23" y="6"/>
                    <a:pt x="12" y="1"/>
                  </a:cubicBezTo>
                  <a:cubicBezTo>
                    <a:pt x="12" y="1"/>
                    <a:pt x="11" y="1"/>
                    <a:pt x="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47"/>
            <p:cNvSpPr/>
            <p:nvPr/>
          </p:nvSpPr>
          <p:spPr>
            <a:xfrm>
              <a:off x="2246600" y="4501900"/>
              <a:ext cx="950" cy="1450"/>
            </a:xfrm>
            <a:custGeom>
              <a:rect b="b" l="l" r="r" t="t"/>
              <a:pathLst>
                <a:path extrusionOk="0" h="58" w="38">
                  <a:moveTo>
                    <a:pt x="11" y="1"/>
                  </a:moveTo>
                  <a:cubicBezTo>
                    <a:pt x="5" y="21"/>
                    <a:pt x="1" y="29"/>
                    <a:pt x="2" y="35"/>
                  </a:cubicBezTo>
                  <a:cubicBezTo>
                    <a:pt x="3" y="43"/>
                    <a:pt x="3" y="57"/>
                    <a:pt x="13" y="57"/>
                  </a:cubicBezTo>
                  <a:cubicBezTo>
                    <a:pt x="14" y="57"/>
                    <a:pt x="15" y="57"/>
                    <a:pt x="17" y="57"/>
                  </a:cubicBezTo>
                  <a:cubicBezTo>
                    <a:pt x="26" y="54"/>
                    <a:pt x="34" y="42"/>
                    <a:pt x="36" y="30"/>
                  </a:cubicBezTo>
                  <a:cubicBezTo>
                    <a:pt x="37" y="24"/>
                    <a:pt x="24" y="16"/>
                    <a:pt x="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47"/>
            <p:cNvSpPr/>
            <p:nvPr/>
          </p:nvSpPr>
          <p:spPr>
            <a:xfrm>
              <a:off x="2292825" y="4520825"/>
              <a:ext cx="1025" cy="1250"/>
            </a:xfrm>
            <a:custGeom>
              <a:rect b="b" l="l" r="r" t="t"/>
              <a:pathLst>
                <a:path extrusionOk="0" h="50" w="41">
                  <a:moveTo>
                    <a:pt x="1" y="0"/>
                  </a:moveTo>
                  <a:lnTo>
                    <a:pt x="1" y="0"/>
                  </a:lnTo>
                  <a:cubicBezTo>
                    <a:pt x="2" y="7"/>
                    <a:pt x="2" y="15"/>
                    <a:pt x="5" y="19"/>
                  </a:cubicBezTo>
                  <a:cubicBezTo>
                    <a:pt x="13" y="28"/>
                    <a:pt x="10" y="49"/>
                    <a:pt x="27" y="49"/>
                  </a:cubicBezTo>
                  <a:cubicBezTo>
                    <a:pt x="29" y="49"/>
                    <a:pt x="31" y="49"/>
                    <a:pt x="33" y="49"/>
                  </a:cubicBezTo>
                  <a:lnTo>
                    <a:pt x="39" y="46"/>
                  </a:lnTo>
                  <a:cubicBezTo>
                    <a:pt x="41" y="25"/>
                    <a:pt x="33" y="12"/>
                    <a:pt x="14" y="6"/>
                  </a:cubicBezTo>
                  <a:cubicBezTo>
                    <a:pt x="11" y="4"/>
                    <a:pt x="7" y="3"/>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47"/>
            <p:cNvSpPr/>
            <p:nvPr/>
          </p:nvSpPr>
          <p:spPr>
            <a:xfrm>
              <a:off x="2391250" y="4479550"/>
              <a:ext cx="3350" cy="950"/>
            </a:xfrm>
            <a:custGeom>
              <a:rect b="b" l="l" r="r" t="t"/>
              <a:pathLst>
                <a:path extrusionOk="0" h="38" w="134">
                  <a:moveTo>
                    <a:pt x="117" y="0"/>
                  </a:moveTo>
                  <a:cubicBezTo>
                    <a:pt x="94" y="8"/>
                    <a:pt x="66" y="15"/>
                    <a:pt x="39" y="24"/>
                  </a:cubicBezTo>
                  <a:cubicBezTo>
                    <a:pt x="1" y="37"/>
                    <a:pt x="36" y="33"/>
                    <a:pt x="49" y="34"/>
                  </a:cubicBezTo>
                  <a:cubicBezTo>
                    <a:pt x="55" y="34"/>
                    <a:pt x="76" y="30"/>
                    <a:pt x="92" y="28"/>
                  </a:cubicBezTo>
                  <a:cubicBezTo>
                    <a:pt x="101" y="27"/>
                    <a:pt x="133" y="0"/>
                    <a:pt x="1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47"/>
            <p:cNvSpPr/>
            <p:nvPr/>
          </p:nvSpPr>
          <p:spPr>
            <a:xfrm>
              <a:off x="2210825" y="4490425"/>
              <a:ext cx="1075" cy="1025"/>
            </a:xfrm>
            <a:custGeom>
              <a:rect b="b" l="l" r="r" t="t"/>
              <a:pathLst>
                <a:path extrusionOk="0" h="41" w="43">
                  <a:moveTo>
                    <a:pt x="27" y="1"/>
                  </a:moveTo>
                  <a:cubicBezTo>
                    <a:pt x="22" y="1"/>
                    <a:pt x="15" y="3"/>
                    <a:pt x="6" y="10"/>
                  </a:cubicBezTo>
                  <a:cubicBezTo>
                    <a:pt x="6" y="10"/>
                    <a:pt x="3" y="14"/>
                    <a:pt x="0" y="20"/>
                  </a:cubicBezTo>
                  <a:lnTo>
                    <a:pt x="35" y="40"/>
                  </a:lnTo>
                  <a:cubicBezTo>
                    <a:pt x="38" y="33"/>
                    <a:pt x="43" y="26"/>
                    <a:pt x="41" y="18"/>
                  </a:cubicBezTo>
                  <a:cubicBezTo>
                    <a:pt x="39" y="9"/>
                    <a:pt x="36" y="1"/>
                    <a:pt x="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47"/>
            <p:cNvSpPr/>
            <p:nvPr/>
          </p:nvSpPr>
          <p:spPr>
            <a:xfrm>
              <a:off x="2284825" y="4554550"/>
              <a:ext cx="1500" cy="1375"/>
            </a:xfrm>
            <a:custGeom>
              <a:rect b="b" l="l" r="r" t="t"/>
              <a:pathLst>
                <a:path extrusionOk="0" h="55" w="60">
                  <a:moveTo>
                    <a:pt x="46" y="0"/>
                  </a:moveTo>
                  <a:cubicBezTo>
                    <a:pt x="38" y="3"/>
                    <a:pt x="33" y="7"/>
                    <a:pt x="24" y="9"/>
                  </a:cubicBezTo>
                  <a:cubicBezTo>
                    <a:pt x="0" y="16"/>
                    <a:pt x="34" y="38"/>
                    <a:pt x="16" y="47"/>
                  </a:cubicBezTo>
                  <a:lnTo>
                    <a:pt x="21" y="55"/>
                  </a:lnTo>
                  <a:cubicBezTo>
                    <a:pt x="28" y="49"/>
                    <a:pt x="34" y="41"/>
                    <a:pt x="41" y="34"/>
                  </a:cubicBezTo>
                  <a:cubicBezTo>
                    <a:pt x="46" y="25"/>
                    <a:pt x="53" y="16"/>
                    <a:pt x="59" y="7"/>
                  </a:cubicBezTo>
                  <a:lnTo>
                    <a:pt x="4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47"/>
            <p:cNvSpPr/>
            <p:nvPr/>
          </p:nvSpPr>
          <p:spPr>
            <a:xfrm>
              <a:off x="2196775" y="4522975"/>
              <a:ext cx="1375" cy="850"/>
            </a:xfrm>
            <a:custGeom>
              <a:rect b="b" l="l" r="r" t="t"/>
              <a:pathLst>
                <a:path extrusionOk="0" h="34" w="55">
                  <a:moveTo>
                    <a:pt x="11" y="0"/>
                  </a:moveTo>
                  <a:cubicBezTo>
                    <a:pt x="8" y="0"/>
                    <a:pt x="4" y="1"/>
                    <a:pt x="0" y="1"/>
                  </a:cubicBezTo>
                  <a:lnTo>
                    <a:pt x="7" y="17"/>
                  </a:lnTo>
                  <a:cubicBezTo>
                    <a:pt x="14" y="31"/>
                    <a:pt x="25" y="34"/>
                    <a:pt x="35" y="34"/>
                  </a:cubicBezTo>
                  <a:cubicBezTo>
                    <a:pt x="38" y="34"/>
                    <a:pt x="41" y="34"/>
                    <a:pt x="44" y="33"/>
                  </a:cubicBezTo>
                  <a:cubicBezTo>
                    <a:pt x="49" y="33"/>
                    <a:pt x="52" y="26"/>
                    <a:pt x="54" y="23"/>
                  </a:cubicBezTo>
                  <a:cubicBezTo>
                    <a:pt x="40" y="14"/>
                    <a:pt x="28" y="8"/>
                    <a:pt x="16" y="1"/>
                  </a:cubicBezTo>
                  <a:cubicBezTo>
                    <a:pt x="15" y="0"/>
                    <a:pt x="13" y="0"/>
                    <a:pt x="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47"/>
            <p:cNvSpPr/>
            <p:nvPr/>
          </p:nvSpPr>
          <p:spPr>
            <a:xfrm>
              <a:off x="2200775" y="4552450"/>
              <a:ext cx="1225" cy="1100"/>
            </a:xfrm>
            <a:custGeom>
              <a:rect b="b" l="l" r="r" t="t"/>
              <a:pathLst>
                <a:path extrusionOk="0" h="44" w="49">
                  <a:moveTo>
                    <a:pt x="10" y="0"/>
                  </a:moveTo>
                  <a:cubicBezTo>
                    <a:pt x="8" y="0"/>
                    <a:pt x="5" y="1"/>
                    <a:pt x="3" y="2"/>
                  </a:cubicBezTo>
                  <a:lnTo>
                    <a:pt x="0" y="11"/>
                  </a:lnTo>
                  <a:cubicBezTo>
                    <a:pt x="5" y="21"/>
                    <a:pt x="8" y="36"/>
                    <a:pt x="17" y="41"/>
                  </a:cubicBezTo>
                  <a:cubicBezTo>
                    <a:pt x="19" y="43"/>
                    <a:pt x="23" y="44"/>
                    <a:pt x="27" y="44"/>
                  </a:cubicBezTo>
                  <a:cubicBezTo>
                    <a:pt x="33" y="44"/>
                    <a:pt x="41" y="43"/>
                    <a:pt x="49" y="43"/>
                  </a:cubicBezTo>
                  <a:cubicBezTo>
                    <a:pt x="34" y="25"/>
                    <a:pt x="24" y="12"/>
                    <a:pt x="14" y="2"/>
                  </a:cubicBezTo>
                  <a:cubicBezTo>
                    <a:pt x="13" y="0"/>
                    <a:pt x="12" y="0"/>
                    <a:pt x="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47"/>
            <p:cNvSpPr/>
            <p:nvPr/>
          </p:nvSpPr>
          <p:spPr>
            <a:xfrm>
              <a:off x="2267025" y="4534425"/>
              <a:ext cx="850" cy="1125"/>
            </a:xfrm>
            <a:custGeom>
              <a:rect b="b" l="l" r="r" t="t"/>
              <a:pathLst>
                <a:path extrusionOk="0" h="45" w="34">
                  <a:moveTo>
                    <a:pt x="7" y="0"/>
                  </a:moveTo>
                  <a:cubicBezTo>
                    <a:pt x="5" y="11"/>
                    <a:pt x="0" y="21"/>
                    <a:pt x="0" y="33"/>
                  </a:cubicBezTo>
                  <a:cubicBezTo>
                    <a:pt x="0" y="33"/>
                    <a:pt x="10" y="40"/>
                    <a:pt x="19" y="44"/>
                  </a:cubicBezTo>
                  <a:cubicBezTo>
                    <a:pt x="25" y="33"/>
                    <a:pt x="34" y="22"/>
                    <a:pt x="31" y="19"/>
                  </a:cubicBezTo>
                  <a:cubicBezTo>
                    <a:pt x="27" y="11"/>
                    <a:pt x="16" y="6"/>
                    <a:pt x="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47"/>
            <p:cNvSpPr/>
            <p:nvPr/>
          </p:nvSpPr>
          <p:spPr>
            <a:xfrm>
              <a:off x="2331825" y="4496825"/>
              <a:ext cx="4175" cy="1350"/>
            </a:xfrm>
            <a:custGeom>
              <a:rect b="b" l="l" r="r" t="t"/>
              <a:pathLst>
                <a:path extrusionOk="0" h="54" w="167">
                  <a:moveTo>
                    <a:pt x="167" y="1"/>
                  </a:moveTo>
                  <a:cubicBezTo>
                    <a:pt x="130" y="11"/>
                    <a:pt x="99" y="20"/>
                    <a:pt x="70" y="27"/>
                  </a:cubicBezTo>
                  <a:lnTo>
                    <a:pt x="0" y="54"/>
                  </a:lnTo>
                  <a:cubicBezTo>
                    <a:pt x="20" y="48"/>
                    <a:pt x="46" y="42"/>
                    <a:pt x="59" y="39"/>
                  </a:cubicBezTo>
                  <a:cubicBezTo>
                    <a:pt x="95" y="26"/>
                    <a:pt x="127" y="15"/>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47"/>
            <p:cNvSpPr/>
            <p:nvPr/>
          </p:nvSpPr>
          <p:spPr>
            <a:xfrm>
              <a:off x="2183225" y="4558925"/>
              <a:ext cx="1200" cy="1425"/>
            </a:xfrm>
            <a:custGeom>
              <a:rect b="b" l="l" r="r" t="t"/>
              <a:pathLst>
                <a:path extrusionOk="0" h="57" w="48">
                  <a:moveTo>
                    <a:pt x="9" y="0"/>
                  </a:moveTo>
                  <a:cubicBezTo>
                    <a:pt x="9" y="0"/>
                    <a:pt x="4" y="3"/>
                    <a:pt x="1" y="3"/>
                  </a:cubicBezTo>
                  <a:lnTo>
                    <a:pt x="12" y="37"/>
                  </a:lnTo>
                  <a:cubicBezTo>
                    <a:pt x="15" y="44"/>
                    <a:pt x="20" y="49"/>
                    <a:pt x="26" y="56"/>
                  </a:cubicBezTo>
                  <a:cubicBezTo>
                    <a:pt x="29" y="49"/>
                    <a:pt x="32" y="44"/>
                    <a:pt x="33" y="41"/>
                  </a:cubicBezTo>
                  <a:cubicBezTo>
                    <a:pt x="48" y="10"/>
                    <a:pt x="15" y="15"/>
                    <a:pt x="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47"/>
            <p:cNvSpPr/>
            <p:nvPr/>
          </p:nvSpPr>
          <p:spPr>
            <a:xfrm>
              <a:off x="2164425" y="4534200"/>
              <a:ext cx="925" cy="1600"/>
            </a:xfrm>
            <a:custGeom>
              <a:rect b="b" l="l" r="r" t="t"/>
              <a:pathLst>
                <a:path extrusionOk="0" h="64" w="37">
                  <a:moveTo>
                    <a:pt x="20" y="1"/>
                  </a:moveTo>
                  <a:cubicBezTo>
                    <a:pt x="17" y="3"/>
                    <a:pt x="13" y="6"/>
                    <a:pt x="11" y="11"/>
                  </a:cubicBezTo>
                  <a:cubicBezTo>
                    <a:pt x="10" y="26"/>
                    <a:pt x="5" y="42"/>
                    <a:pt x="1" y="64"/>
                  </a:cubicBezTo>
                  <a:cubicBezTo>
                    <a:pt x="26" y="51"/>
                    <a:pt x="36" y="37"/>
                    <a:pt x="30" y="15"/>
                  </a:cubicBezTo>
                  <a:cubicBezTo>
                    <a:pt x="29" y="11"/>
                    <a:pt x="24" y="5"/>
                    <a:pt x="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47"/>
            <p:cNvSpPr/>
            <p:nvPr/>
          </p:nvSpPr>
          <p:spPr>
            <a:xfrm>
              <a:off x="2259875" y="4502525"/>
              <a:ext cx="1025" cy="1000"/>
            </a:xfrm>
            <a:custGeom>
              <a:rect b="b" l="l" r="r" t="t"/>
              <a:pathLst>
                <a:path extrusionOk="0" h="40" w="41">
                  <a:moveTo>
                    <a:pt x="14" y="1"/>
                  </a:moveTo>
                  <a:cubicBezTo>
                    <a:pt x="14" y="1"/>
                    <a:pt x="7" y="11"/>
                    <a:pt x="1" y="20"/>
                  </a:cubicBezTo>
                  <a:cubicBezTo>
                    <a:pt x="10" y="28"/>
                    <a:pt x="17" y="39"/>
                    <a:pt x="22" y="39"/>
                  </a:cubicBezTo>
                  <a:cubicBezTo>
                    <a:pt x="22" y="39"/>
                    <a:pt x="22" y="39"/>
                    <a:pt x="23" y="39"/>
                  </a:cubicBezTo>
                  <a:cubicBezTo>
                    <a:pt x="30" y="36"/>
                    <a:pt x="35" y="26"/>
                    <a:pt x="40" y="18"/>
                  </a:cubicBezTo>
                  <a:cubicBezTo>
                    <a:pt x="32" y="13"/>
                    <a:pt x="24" y="5"/>
                    <a:pt x="1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47"/>
            <p:cNvSpPr/>
            <p:nvPr/>
          </p:nvSpPr>
          <p:spPr>
            <a:xfrm>
              <a:off x="2222850" y="4506100"/>
              <a:ext cx="1225" cy="975"/>
            </a:xfrm>
            <a:custGeom>
              <a:rect b="b" l="l" r="r" t="t"/>
              <a:pathLst>
                <a:path extrusionOk="0" h="39" w="49">
                  <a:moveTo>
                    <a:pt x="12" y="0"/>
                  </a:moveTo>
                  <a:cubicBezTo>
                    <a:pt x="11" y="0"/>
                    <a:pt x="9" y="2"/>
                    <a:pt x="6" y="6"/>
                  </a:cubicBezTo>
                  <a:cubicBezTo>
                    <a:pt x="3" y="14"/>
                    <a:pt x="0" y="23"/>
                    <a:pt x="3" y="31"/>
                  </a:cubicBezTo>
                  <a:cubicBezTo>
                    <a:pt x="3" y="34"/>
                    <a:pt x="15" y="37"/>
                    <a:pt x="21" y="39"/>
                  </a:cubicBezTo>
                  <a:cubicBezTo>
                    <a:pt x="24" y="39"/>
                    <a:pt x="28" y="36"/>
                    <a:pt x="33" y="34"/>
                  </a:cubicBezTo>
                  <a:lnTo>
                    <a:pt x="31" y="34"/>
                  </a:lnTo>
                  <a:cubicBezTo>
                    <a:pt x="35" y="33"/>
                    <a:pt x="40" y="31"/>
                    <a:pt x="43" y="28"/>
                  </a:cubicBezTo>
                  <a:cubicBezTo>
                    <a:pt x="46" y="27"/>
                    <a:pt x="47" y="23"/>
                    <a:pt x="49" y="18"/>
                  </a:cubicBezTo>
                  <a:lnTo>
                    <a:pt x="35" y="17"/>
                  </a:lnTo>
                  <a:cubicBezTo>
                    <a:pt x="31" y="15"/>
                    <a:pt x="25" y="15"/>
                    <a:pt x="21" y="12"/>
                  </a:cubicBezTo>
                  <a:cubicBezTo>
                    <a:pt x="18" y="9"/>
                    <a:pt x="16" y="0"/>
                    <a:pt x="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47"/>
            <p:cNvSpPr/>
            <p:nvPr/>
          </p:nvSpPr>
          <p:spPr>
            <a:xfrm>
              <a:off x="2175175" y="4566300"/>
              <a:ext cx="1025" cy="1575"/>
            </a:xfrm>
            <a:custGeom>
              <a:rect b="b" l="l" r="r" t="t"/>
              <a:pathLst>
                <a:path extrusionOk="0" h="63" w="41">
                  <a:moveTo>
                    <a:pt x="12" y="1"/>
                  </a:moveTo>
                  <a:cubicBezTo>
                    <a:pt x="9" y="1"/>
                    <a:pt x="7" y="2"/>
                    <a:pt x="5" y="2"/>
                  </a:cubicBezTo>
                  <a:lnTo>
                    <a:pt x="0" y="5"/>
                  </a:lnTo>
                  <a:cubicBezTo>
                    <a:pt x="8" y="24"/>
                    <a:pt x="14" y="42"/>
                    <a:pt x="21" y="63"/>
                  </a:cubicBezTo>
                  <a:cubicBezTo>
                    <a:pt x="25" y="58"/>
                    <a:pt x="30" y="57"/>
                    <a:pt x="31" y="55"/>
                  </a:cubicBezTo>
                  <a:cubicBezTo>
                    <a:pt x="40" y="36"/>
                    <a:pt x="34" y="14"/>
                    <a:pt x="17" y="2"/>
                  </a:cubicBezTo>
                  <a:cubicBezTo>
                    <a:pt x="15" y="1"/>
                    <a:pt x="14" y="1"/>
                    <a:pt x="1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47"/>
            <p:cNvSpPr/>
            <p:nvPr/>
          </p:nvSpPr>
          <p:spPr>
            <a:xfrm>
              <a:off x="2230375" y="4505300"/>
              <a:ext cx="1025" cy="1050"/>
            </a:xfrm>
            <a:custGeom>
              <a:rect b="b" l="l" r="r" t="t"/>
              <a:pathLst>
                <a:path extrusionOk="0" h="42" w="41">
                  <a:moveTo>
                    <a:pt x="7" y="0"/>
                  </a:moveTo>
                  <a:cubicBezTo>
                    <a:pt x="4" y="10"/>
                    <a:pt x="1" y="21"/>
                    <a:pt x="1" y="21"/>
                  </a:cubicBezTo>
                  <a:cubicBezTo>
                    <a:pt x="11" y="28"/>
                    <a:pt x="21" y="35"/>
                    <a:pt x="33" y="41"/>
                  </a:cubicBezTo>
                  <a:lnTo>
                    <a:pt x="40" y="30"/>
                  </a:lnTo>
                  <a:cubicBezTo>
                    <a:pt x="30" y="21"/>
                    <a:pt x="20" y="12"/>
                    <a:pt x="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47"/>
            <p:cNvSpPr/>
            <p:nvPr/>
          </p:nvSpPr>
          <p:spPr>
            <a:xfrm>
              <a:off x="2378025" y="4500425"/>
              <a:ext cx="3375" cy="1225"/>
            </a:xfrm>
            <a:custGeom>
              <a:rect b="b" l="l" r="r" t="t"/>
              <a:pathLst>
                <a:path extrusionOk="0" h="49" w="135">
                  <a:moveTo>
                    <a:pt x="127" y="1"/>
                  </a:moveTo>
                  <a:cubicBezTo>
                    <a:pt x="111" y="4"/>
                    <a:pt x="97" y="4"/>
                    <a:pt x="91" y="7"/>
                  </a:cubicBezTo>
                  <a:cubicBezTo>
                    <a:pt x="61" y="20"/>
                    <a:pt x="34" y="30"/>
                    <a:pt x="8" y="41"/>
                  </a:cubicBezTo>
                  <a:cubicBezTo>
                    <a:pt x="3" y="42"/>
                    <a:pt x="0" y="47"/>
                    <a:pt x="0" y="47"/>
                  </a:cubicBezTo>
                  <a:cubicBezTo>
                    <a:pt x="3" y="48"/>
                    <a:pt x="14" y="48"/>
                    <a:pt x="14" y="48"/>
                  </a:cubicBezTo>
                  <a:cubicBezTo>
                    <a:pt x="53" y="35"/>
                    <a:pt x="93" y="22"/>
                    <a:pt x="128" y="10"/>
                  </a:cubicBezTo>
                  <a:cubicBezTo>
                    <a:pt x="134" y="7"/>
                    <a:pt x="128" y="4"/>
                    <a:pt x="1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47"/>
            <p:cNvSpPr/>
            <p:nvPr/>
          </p:nvSpPr>
          <p:spPr>
            <a:xfrm>
              <a:off x="2173875" y="4566100"/>
              <a:ext cx="800" cy="1375"/>
            </a:xfrm>
            <a:custGeom>
              <a:rect b="b" l="l" r="r" t="t"/>
              <a:pathLst>
                <a:path extrusionOk="0" h="55" w="32">
                  <a:moveTo>
                    <a:pt x="13" y="0"/>
                  </a:moveTo>
                  <a:lnTo>
                    <a:pt x="5" y="31"/>
                  </a:lnTo>
                  <a:cubicBezTo>
                    <a:pt x="1" y="44"/>
                    <a:pt x="2" y="55"/>
                    <a:pt x="17" y="55"/>
                  </a:cubicBezTo>
                  <a:cubicBezTo>
                    <a:pt x="23" y="55"/>
                    <a:pt x="32" y="43"/>
                    <a:pt x="32" y="37"/>
                  </a:cubicBezTo>
                  <a:cubicBezTo>
                    <a:pt x="32" y="25"/>
                    <a:pt x="27" y="12"/>
                    <a:pt x="2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47"/>
            <p:cNvSpPr/>
            <p:nvPr/>
          </p:nvSpPr>
          <p:spPr>
            <a:xfrm>
              <a:off x="2243925" y="4511425"/>
              <a:ext cx="1450" cy="575"/>
            </a:xfrm>
            <a:custGeom>
              <a:rect b="b" l="l" r="r" t="t"/>
              <a:pathLst>
                <a:path extrusionOk="0" h="23" w="58">
                  <a:moveTo>
                    <a:pt x="30" y="1"/>
                  </a:moveTo>
                  <a:cubicBezTo>
                    <a:pt x="16" y="5"/>
                    <a:pt x="10" y="7"/>
                    <a:pt x="2" y="10"/>
                  </a:cubicBezTo>
                  <a:cubicBezTo>
                    <a:pt x="2" y="10"/>
                    <a:pt x="2" y="16"/>
                    <a:pt x="0" y="18"/>
                  </a:cubicBezTo>
                  <a:cubicBezTo>
                    <a:pt x="19" y="20"/>
                    <a:pt x="37" y="21"/>
                    <a:pt x="55" y="23"/>
                  </a:cubicBezTo>
                  <a:cubicBezTo>
                    <a:pt x="55" y="23"/>
                    <a:pt x="58" y="16"/>
                    <a:pt x="56" y="11"/>
                  </a:cubicBezTo>
                  <a:cubicBezTo>
                    <a:pt x="56" y="8"/>
                    <a:pt x="52" y="1"/>
                    <a:pt x="52" y="1"/>
                  </a:cubicBezTo>
                  <a:cubicBezTo>
                    <a:pt x="40" y="1"/>
                    <a:pt x="33" y="2"/>
                    <a:pt x="30" y="2"/>
                  </a:cubicBezTo>
                  <a:lnTo>
                    <a:pt x="3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47"/>
            <p:cNvSpPr/>
            <p:nvPr/>
          </p:nvSpPr>
          <p:spPr>
            <a:xfrm>
              <a:off x="2276325" y="4527250"/>
              <a:ext cx="1225" cy="750"/>
            </a:xfrm>
            <a:custGeom>
              <a:rect b="b" l="l" r="r" t="t"/>
              <a:pathLst>
                <a:path extrusionOk="0" h="30" w="49">
                  <a:moveTo>
                    <a:pt x="19" y="0"/>
                  </a:moveTo>
                  <a:cubicBezTo>
                    <a:pt x="16" y="0"/>
                    <a:pt x="14" y="0"/>
                    <a:pt x="12" y="0"/>
                  </a:cubicBezTo>
                  <a:cubicBezTo>
                    <a:pt x="8" y="2"/>
                    <a:pt x="0" y="12"/>
                    <a:pt x="0" y="17"/>
                  </a:cubicBezTo>
                  <a:cubicBezTo>
                    <a:pt x="2" y="26"/>
                    <a:pt x="7" y="29"/>
                    <a:pt x="12" y="29"/>
                  </a:cubicBezTo>
                  <a:cubicBezTo>
                    <a:pt x="16" y="29"/>
                    <a:pt x="20" y="28"/>
                    <a:pt x="24" y="25"/>
                  </a:cubicBezTo>
                  <a:lnTo>
                    <a:pt x="49" y="14"/>
                  </a:lnTo>
                  <a:lnTo>
                    <a:pt x="46" y="2"/>
                  </a:lnTo>
                  <a:cubicBezTo>
                    <a:pt x="38" y="2"/>
                    <a:pt x="28" y="0"/>
                    <a:pt x="1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47"/>
            <p:cNvSpPr/>
            <p:nvPr/>
          </p:nvSpPr>
          <p:spPr>
            <a:xfrm>
              <a:off x="2203600" y="4490025"/>
              <a:ext cx="975" cy="1325"/>
            </a:xfrm>
            <a:custGeom>
              <a:rect b="b" l="l" r="r" t="t"/>
              <a:pathLst>
                <a:path extrusionOk="0" h="53" w="39">
                  <a:moveTo>
                    <a:pt x="11" y="0"/>
                  </a:moveTo>
                  <a:cubicBezTo>
                    <a:pt x="9" y="0"/>
                    <a:pt x="8" y="0"/>
                    <a:pt x="7" y="1"/>
                  </a:cubicBezTo>
                  <a:cubicBezTo>
                    <a:pt x="4" y="2"/>
                    <a:pt x="2" y="17"/>
                    <a:pt x="1" y="26"/>
                  </a:cubicBezTo>
                  <a:cubicBezTo>
                    <a:pt x="10" y="36"/>
                    <a:pt x="17" y="45"/>
                    <a:pt x="24" y="52"/>
                  </a:cubicBezTo>
                  <a:lnTo>
                    <a:pt x="32" y="20"/>
                  </a:lnTo>
                  <a:cubicBezTo>
                    <a:pt x="33" y="14"/>
                    <a:pt x="36" y="11"/>
                    <a:pt x="39" y="6"/>
                  </a:cubicBezTo>
                  <a:cubicBezTo>
                    <a:pt x="30" y="4"/>
                    <a:pt x="20" y="0"/>
                    <a:pt x="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47"/>
            <p:cNvSpPr/>
            <p:nvPr/>
          </p:nvSpPr>
          <p:spPr>
            <a:xfrm>
              <a:off x="2206650" y="4497900"/>
              <a:ext cx="1200" cy="1100"/>
            </a:xfrm>
            <a:custGeom>
              <a:rect b="b" l="l" r="r" t="t"/>
              <a:pathLst>
                <a:path extrusionOk="0" h="44" w="48">
                  <a:moveTo>
                    <a:pt x="29" y="0"/>
                  </a:moveTo>
                  <a:cubicBezTo>
                    <a:pt x="29" y="0"/>
                    <a:pt x="28" y="0"/>
                    <a:pt x="27" y="0"/>
                  </a:cubicBezTo>
                  <a:cubicBezTo>
                    <a:pt x="8" y="3"/>
                    <a:pt x="1" y="15"/>
                    <a:pt x="8" y="30"/>
                  </a:cubicBezTo>
                  <a:cubicBezTo>
                    <a:pt x="11" y="36"/>
                    <a:pt x="18" y="39"/>
                    <a:pt x="24" y="43"/>
                  </a:cubicBezTo>
                  <a:cubicBezTo>
                    <a:pt x="32" y="33"/>
                    <a:pt x="39" y="21"/>
                    <a:pt x="48" y="6"/>
                  </a:cubicBezTo>
                  <a:cubicBezTo>
                    <a:pt x="39" y="4"/>
                    <a:pt x="33" y="0"/>
                    <a:pt x="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47"/>
            <p:cNvSpPr/>
            <p:nvPr/>
          </p:nvSpPr>
          <p:spPr>
            <a:xfrm>
              <a:off x="2216325" y="4497175"/>
              <a:ext cx="1350" cy="825"/>
            </a:xfrm>
            <a:custGeom>
              <a:rect b="b" l="l" r="r" t="t"/>
              <a:pathLst>
                <a:path extrusionOk="0" h="33" w="54">
                  <a:moveTo>
                    <a:pt x="25" y="1"/>
                  </a:moveTo>
                  <a:cubicBezTo>
                    <a:pt x="15" y="1"/>
                    <a:pt x="11" y="9"/>
                    <a:pt x="1" y="32"/>
                  </a:cubicBezTo>
                  <a:cubicBezTo>
                    <a:pt x="20" y="25"/>
                    <a:pt x="35" y="18"/>
                    <a:pt x="54" y="9"/>
                  </a:cubicBezTo>
                  <a:cubicBezTo>
                    <a:pt x="40" y="4"/>
                    <a:pt x="31" y="1"/>
                    <a:pt x="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47"/>
            <p:cNvSpPr/>
            <p:nvPr/>
          </p:nvSpPr>
          <p:spPr>
            <a:xfrm>
              <a:off x="2225625" y="4520050"/>
              <a:ext cx="875" cy="1050"/>
            </a:xfrm>
            <a:custGeom>
              <a:rect b="b" l="l" r="r" t="t"/>
              <a:pathLst>
                <a:path extrusionOk="0" h="42" w="35">
                  <a:moveTo>
                    <a:pt x="5" y="0"/>
                  </a:moveTo>
                  <a:cubicBezTo>
                    <a:pt x="4" y="3"/>
                    <a:pt x="1" y="9"/>
                    <a:pt x="1" y="9"/>
                  </a:cubicBezTo>
                  <a:cubicBezTo>
                    <a:pt x="7" y="19"/>
                    <a:pt x="14" y="30"/>
                    <a:pt x="22" y="38"/>
                  </a:cubicBezTo>
                  <a:cubicBezTo>
                    <a:pt x="24" y="41"/>
                    <a:pt x="30" y="40"/>
                    <a:pt x="35" y="41"/>
                  </a:cubicBezTo>
                  <a:cubicBezTo>
                    <a:pt x="35" y="37"/>
                    <a:pt x="35" y="34"/>
                    <a:pt x="33" y="22"/>
                  </a:cubicBezTo>
                  <a:cubicBezTo>
                    <a:pt x="26" y="16"/>
                    <a:pt x="16" y="9"/>
                    <a:pt x="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47"/>
            <p:cNvSpPr/>
            <p:nvPr/>
          </p:nvSpPr>
          <p:spPr>
            <a:xfrm>
              <a:off x="2171275" y="4539125"/>
              <a:ext cx="1200" cy="1100"/>
            </a:xfrm>
            <a:custGeom>
              <a:rect b="b" l="l" r="r" t="t"/>
              <a:pathLst>
                <a:path extrusionOk="0" h="44" w="48">
                  <a:moveTo>
                    <a:pt x="0" y="1"/>
                  </a:moveTo>
                  <a:lnTo>
                    <a:pt x="0" y="1"/>
                  </a:lnTo>
                  <a:cubicBezTo>
                    <a:pt x="8" y="40"/>
                    <a:pt x="8" y="40"/>
                    <a:pt x="48" y="43"/>
                  </a:cubicBezTo>
                  <a:cubicBezTo>
                    <a:pt x="33" y="30"/>
                    <a:pt x="20" y="18"/>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47"/>
            <p:cNvSpPr/>
            <p:nvPr/>
          </p:nvSpPr>
          <p:spPr>
            <a:xfrm>
              <a:off x="2375750" y="4473950"/>
              <a:ext cx="2250" cy="1250"/>
            </a:xfrm>
            <a:custGeom>
              <a:rect b="b" l="l" r="r" t="t"/>
              <a:pathLst>
                <a:path extrusionOk="0" h="50" w="90">
                  <a:moveTo>
                    <a:pt x="90" y="1"/>
                  </a:moveTo>
                  <a:cubicBezTo>
                    <a:pt x="77" y="4"/>
                    <a:pt x="68" y="7"/>
                    <a:pt x="57" y="9"/>
                  </a:cubicBezTo>
                  <a:cubicBezTo>
                    <a:pt x="43" y="15"/>
                    <a:pt x="25" y="21"/>
                    <a:pt x="19" y="26"/>
                  </a:cubicBezTo>
                  <a:cubicBezTo>
                    <a:pt x="9" y="34"/>
                    <a:pt x="6" y="42"/>
                    <a:pt x="0" y="49"/>
                  </a:cubicBezTo>
                  <a:cubicBezTo>
                    <a:pt x="22" y="40"/>
                    <a:pt x="53" y="32"/>
                    <a:pt x="68" y="24"/>
                  </a:cubicBezTo>
                  <a:cubicBezTo>
                    <a:pt x="82" y="15"/>
                    <a:pt x="82" y="8"/>
                    <a:pt x="9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47"/>
            <p:cNvSpPr/>
            <p:nvPr/>
          </p:nvSpPr>
          <p:spPr>
            <a:xfrm>
              <a:off x="2309375" y="4498675"/>
              <a:ext cx="2975" cy="1825"/>
            </a:xfrm>
            <a:custGeom>
              <a:rect b="b" l="l" r="r" t="t"/>
              <a:pathLst>
                <a:path extrusionOk="0" h="73" w="119">
                  <a:moveTo>
                    <a:pt x="119" y="0"/>
                  </a:moveTo>
                  <a:cubicBezTo>
                    <a:pt x="86" y="18"/>
                    <a:pt x="67" y="27"/>
                    <a:pt x="50" y="37"/>
                  </a:cubicBezTo>
                  <a:cubicBezTo>
                    <a:pt x="38" y="46"/>
                    <a:pt x="24" y="55"/>
                    <a:pt x="1" y="72"/>
                  </a:cubicBezTo>
                  <a:cubicBezTo>
                    <a:pt x="47" y="44"/>
                    <a:pt x="75" y="28"/>
                    <a:pt x="11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47"/>
            <p:cNvSpPr/>
            <p:nvPr/>
          </p:nvSpPr>
          <p:spPr>
            <a:xfrm>
              <a:off x="2182825" y="4518825"/>
              <a:ext cx="1425" cy="975"/>
            </a:xfrm>
            <a:custGeom>
              <a:rect b="b" l="l" r="r" t="t"/>
              <a:pathLst>
                <a:path extrusionOk="0" h="39" w="57">
                  <a:moveTo>
                    <a:pt x="35" y="1"/>
                  </a:moveTo>
                  <a:cubicBezTo>
                    <a:pt x="31" y="1"/>
                    <a:pt x="26" y="2"/>
                    <a:pt x="24" y="4"/>
                  </a:cubicBezTo>
                  <a:cubicBezTo>
                    <a:pt x="17" y="8"/>
                    <a:pt x="14" y="17"/>
                    <a:pt x="0" y="39"/>
                  </a:cubicBezTo>
                  <a:cubicBezTo>
                    <a:pt x="23" y="33"/>
                    <a:pt x="30" y="33"/>
                    <a:pt x="36" y="29"/>
                  </a:cubicBezTo>
                  <a:cubicBezTo>
                    <a:pt x="43" y="23"/>
                    <a:pt x="56" y="17"/>
                    <a:pt x="43" y="4"/>
                  </a:cubicBezTo>
                  <a:cubicBezTo>
                    <a:pt x="42" y="2"/>
                    <a:pt x="39" y="1"/>
                    <a:pt x="3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47"/>
            <p:cNvSpPr/>
            <p:nvPr/>
          </p:nvSpPr>
          <p:spPr>
            <a:xfrm>
              <a:off x="2176500" y="4563075"/>
              <a:ext cx="675" cy="1650"/>
            </a:xfrm>
            <a:custGeom>
              <a:rect b="b" l="l" r="r" t="t"/>
              <a:pathLst>
                <a:path extrusionOk="0" h="66" w="27">
                  <a:moveTo>
                    <a:pt x="13" y="0"/>
                  </a:moveTo>
                  <a:cubicBezTo>
                    <a:pt x="11" y="0"/>
                    <a:pt x="10" y="1"/>
                    <a:pt x="9" y="2"/>
                  </a:cubicBezTo>
                  <a:cubicBezTo>
                    <a:pt x="5" y="6"/>
                    <a:pt x="0" y="12"/>
                    <a:pt x="0" y="18"/>
                  </a:cubicBezTo>
                  <a:cubicBezTo>
                    <a:pt x="3" y="31"/>
                    <a:pt x="9" y="43"/>
                    <a:pt x="17" y="65"/>
                  </a:cubicBezTo>
                  <a:cubicBezTo>
                    <a:pt x="21" y="45"/>
                    <a:pt x="24" y="31"/>
                    <a:pt x="27" y="18"/>
                  </a:cubicBezTo>
                  <a:cubicBezTo>
                    <a:pt x="27" y="14"/>
                    <a:pt x="24" y="6"/>
                    <a:pt x="21" y="3"/>
                  </a:cubicBezTo>
                  <a:cubicBezTo>
                    <a:pt x="20" y="2"/>
                    <a:pt x="16" y="0"/>
                    <a:pt x="1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47"/>
            <p:cNvSpPr/>
            <p:nvPr/>
          </p:nvSpPr>
          <p:spPr>
            <a:xfrm>
              <a:off x="2177675" y="4565575"/>
              <a:ext cx="1050" cy="1275"/>
            </a:xfrm>
            <a:custGeom>
              <a:rect b="b" l="l" r="r" t="t"/>
              <a:pathLst>
                <a:path extrusionOk="0" h="51" w="42">
                  <a:moveTo>
                    <a:pt x="31" y="0"/>
                  </a:moveTo>
                  <a:cubicBezTo>
                    <a:pt x="6" y="5"/>
                    <a:pt x="6" y="30"/>
                    <a:pt x="0" y="51"/>
                  </a:cubicBezTo>
                  <a:lnTo>
                    <a:pt x="42" y="17"/>
                  </a:lnTo>
                  <a:lnTo>
                    <a:pt x="3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47"/>
            <p:cNvSpPr/>
            <p:nvPr/>
          </p:nvSpPr>
          <p:spPr>
            <a:xfrm>
              <a:off x="2202550" y="4530225"/>
              <a:ext cx="1225" cy="1325"/>
            </a:xfrm>
            <a:custGeom>
              <a:rect b="b" l="l" r="r" t="t"/>
              <a:pathLst>
                <a:path extrusionOk="0" h="53" w="49">
                  <a:moveTo>
                    <a:pt x="30" y="1"/>
                  </a:moveTo>
                  <a:cubicBezTo>
                    <a:pt x="27" y="1"/>
                    <a:pt x="24" y="3"/>
                    <a:pt x="22" y="4"/>
                  </a:cubicBezTo>
                  <a:cubicBezTo>
                    <a:pt x="4" y="14"/>
                    <a:pt x="0" y="20"/>
                    <a:pt x="25" y="29"/>
                  </a:cubicBezTo>
                  <a:cubicBezTo>
                    <a:pt x="29" y="30"/>
                    <a:pt x="34" y="42"/>
                    <a:pt x="40" y="49"/>
                  </a:cubicBezTo>
                  <a:lnTo>
                    <a:pt x="46" y="52"/>
                  </a:lnTo>
                  <a:cubicBezTo>
                    <a:pt x="47" y="49"/>
                    <a:pt x="49" y="43"/>
                    <a:pt x="49" y="43"/>
                  </a:cubicBezTo>
                  <a:cubicBezTo>
                    <a:pt x="44" y="34"/>
                    <a:pt x="34" y="24"/>
                    <a:pt x="35" y="15"/>
                  </a:cubicBezTo>
                  <a:cubicBezTo>
                    <a:pt x="35" y="4"/>
                    <a:pt x="33" y="1"/>
                    <a:pt x="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47"/>
            <p:cNvSpPr/>
            <p:nvPr/>
          </p:nvSpPr>
          <p:spPr>
            <a:xfrm>
              <a:off x="2198975" y="4523975"/>
              <a:ext cx="525" cy="1375"/>
            </a:xfrm>
            <a:custGeom>
              <a:rect b="b" l="l" r="r" t="t"/>
              <a:pathLst>
                <a:path extrusionOk="0" h="55" w="21">
                  <a:moveTo>
                    <a:pt x="8" y="1"/>
                  </a:moveTo>
                  <a:cubicBezTo>
                    <a:pt x="0" y="2"/>
                    <a:pt x="0" y="15"/>
                    <a:pt x="6" y="40"/>
                  </a:cubicBezTo>
                  <a:cubicBezTo>
                    <a:pt x="8" y="43"/>
                    <a:pt x="12" y="46"/>
                    <a:pt x="19" y="55"/>
                  </a:cubicBezTo>
                  <a:lnTo>
                    <a:pt x="21" y="55"/>
                  </a:lnTo>
                  <a:cubicBezTo>
                    <a:pt x="21" y="49"/>
                    <a:pt x="21" y="46"/>
                    <a:pt x="21" y="45"/>
                  </a:cubicBezTo>
                  <a:lnTo>
                    <a:pt x="19" y="3"/>
                  </a:lnTo>
                  <a:cubicBezTo>
                    <a:pt x="19" y="3"/>
                    <a:pt x="11" y="1"/>
                    <a:pt x="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47"/>
            <p:cNvSpPr/>
            <p:nvPr/>
          </p:nvSpPr>
          <p:spPr>
            <a:xfrm>
              <a:off x="2197750" y="4518575"/>
              <a:ext cx="875" cy="1150"/>
            </a:xfrm>
            <a:custGeom>
              <a:rect b="b" l="l" r="r" t="t"/>
              <a:pathLst>
                <a:path extrusionOk="0" h="46" w="35">
                  <a:moveTo>
                    <a:pt x="10" y="0"/>
                  </a:moveTo>
                  <a:cubicBezTo>
                    <a:pt x="4" y="12"/>
                    <a:pt x="1" y="21"/>
                    <a:pt x="1" y="21"/>
                  </a:cubicBezTo>
                  <a:cubicBezTo>
                    <a:pt x="7" y="29"/>
                    <a:pt x="8" y="45"/>
                    <a:pt x="20" y="45"/>
                  </a:cubicBezTo>
                  <a:cubicBezTo>
                    <a:pt x="22" y="45"/>
                    <a:pt x="24" y="45"/>
                    <a:pt x="26" y="44"/>
                  </a:cubicBezTo>
                  <a:cubicBezTo>
                    <a:pt x="30" y="43"/>
                    <a:pt x="35" y="33"/>
                    <a:pt x="35" y="31"/>
                  </a:cubicBezTo>
                  <a:cubicBezTo>
                    <a:pt x="27" y="21"/>
                    <a:pt x="20" y="12"/>
                    <a:pt x="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47"/>
            <p:cNvSpPr/>
            <p:nvPr/>
          </p:nvSpPr>
          <p:spPr>
            <a:xfrm>
              <a:off x="2218225" y="4575625"/>
              <a:ext cx="900" cy="1050"/>
            </a:xfrm>
            <a:custGeom>
              <a:rect b="b" l="l" r="r" t="t"/>
              <a:pathLst>
                <a:path extrusionOk="0" h="42" w="36">
                  <a:moveTo>
                    <a:pt x="9" y="0"/>
                  </a:moveTo>
                  <a:cubicBezTo>
                    <a:pt x="6" y="7"/>
                    <a:pt x="1" y="15"/>
                    <a:pt x="1" y="22"/>
                  </a:cubicBezTo>
                  <a:cubicBezTo>
                    <a:pt x="0" y="32"/>
                    <a:pt x="3" y="41"/>
                    <a:pt x="12" y="41"/>
                  </a:cubicBezTo>
                  <a:cubicBezTo>
                    <a:pt x="14" y="41"/>
                    <a:pt x="16" y="41"/>
                    <a:pt x="19" y="40"/>
                  </a:cubicBezTo>
                  <a:cubicBezTo>
                    <a:pt x="25" y="38"/>
                    <a:pt x="28" y="28"/>
                    <a:pt x="35" y="16"/>
                  </a:cubicBezTo>
                  <a:cubicBezTo>
                    <a:pt x="23" y="10"/>
                    <a:pt x="16" y="5"/>
                    <a:pt x="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47"/>
            <p:cNvSpPr/>
            <p:nvPr/>
          </p:nvSpPr>
          <p:spPr>
            <a:xfrm>
              <a:off x="2192950" y="4499650"/>
              <a:ext cx="1400" cy="775"/>
            </a:xfrm>
            <a:custGeom>
              <a:rect b="b" l="l" r="r" t="t"/>
              <a:pathLst>
                <a:path extrusionOk="0" h="31" w="56">
                  <a:moveTo>
                    <a:pt x="42" y="1"/>
                  </a:moveTo>
                  <a:cubicBezTo>
                    <a:pt x="42" y="1"/>
                    <a:pt x="41" y="1"/>
                    <a:pt x="41" y="1"/>
                  </a:cubicBezTo>
                  <a:cubicBezTo>
                    <a:pt x="27" y="7"/>
                    <a:pt x="13" y="16"/>
                    <a:pt x="0" y="23"/>
                  </a:cubicBezTo>
                  <a:lnTo>
                    <a:pt x="4" y="30"/>
                  </a:lnTo>
                  <a:cubicBezTo>
                    <a:pt x="19" y="30"/>
                    <a:pt x="34" y="30"/>
                    <a:pt x="49" y="28"/>
                  </a:cubicBezTo>
                  <a:cubicBezTo>
                    <a:pt x="52" y="26"/>
                    <a:pt x="56" y="16"/>
                    <a:pt x="54" y="13"/>
                  </a:cubicBezTo>
                  <a:cubicBezTo>
                    <a:pt x="53" y="7"/>
                    <a:pt x="44" y="1"/>
                    <a:pt x="4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47"/>
            <p:cNvSpPr/>
            <p:nvPr/>
          </p:nvSpPr>
          <p:spPr>
            <a:xfrm>
              <a:off x="2210075" y="4527325"/>
              <a:ext cx="1100" cy="825"/>
            </a:xfrm>
            <a:custGeom>
              <a:rect b="b" l="l" r="r" t="t"/>
              <a:pathLst>
                <a:path extrusionOk="0" h="33" w="44">
                  <a:moveTo>
                    <a:pt x="43" y="0"/>
                  </a:moveTo>
                  <a:lnTo>
                    <a:pt x="43" y="0"/>
                  </a:lnTo>
                  <a:cubicBezTo>
                    <a:pt x="29" y="9"/>
                    <a:pt x="15" y="17"/>
                    <a:pt x="1" y="25"/>
                  </a:cubicBezTo>
                  <a:cubicBezTo>
                    <a:pt x="13" y="30"/>
                    <a:pt x="21" y="32"/>
                    <a:pt x="27" y="32"/>
                  </a:cubicBezTo>
                  <a:cubicBezTo>
                    <a:pt x="36" y="32"/>
                    <a:pt x="38" y="24"/>
                    <a:pt x="4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47"/>
            <p:cNvSpPr/>
            <p:nvPr/>
          </p:nvSpPr>
          <p:spPr>
            <a:xfrm>
              <a:off x="2204225" y="4515450"/>
              <a:ext cx="725" cy="1125"/>
            </a:xfrm>
            <a:custGeom>
              <a:rect b="b" l="l" r="r" t="t"/>
              <a:pathLst>
                <a:path extrusionOk="0" h="45" w="29">
                  <a:moveTo>
                    <a:pt x="18" y="0"/>
                  </a:moveTo>
                  <a:cubicBezTo>
                    <a:pt x="12" y="13"/>
                    <a:pt x="8" y="27"/>
                    <a:pt x="1" y="44"/>
                  </a:cubicBezTo>
                  <a:lnTo>
                    <a:pt x="23" y="44"/>
                  </a:lnTo>
                  <a:cubicBezTo>
                    <a:pt x="26" y="33"/>
                    <a:pt x="27" y="19"/>
                    <a:pt x="29" y="6"/>
                  </a:cubicBezTo>
                  <a:cubicBezTo>
                    <a:pt x="29" y="6"/>
                    <a:pt x="21" y="2"/>
                    <a:pt x="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47"/>
            <p:cNvSpPr/>
            <p:nvPr/>
          </p:nvSpPr>
          <p:spPr>
            <a:xfrm>
              <a:off x="2225975" y="4574225"/>
              <a:ext cx="975" cy="1050"/>
            </a:xfrm>
            <a:custGeom>
              <a:rect b="b" l="l" r="r" t="t"/>
              <a:pathLst>
                <a:path extrusionOk="0" h="42" w="39">
                  <a:moveTo>
                    <a:pt x="19" y="0"/>
                  </a:moveTo>
                  <a:cubicBezTo>
                    <a:pt x="15" y="6"/>
                    <a:pt x="9" y="13"/>
                    <a:pt x="0" y="24"/>
                  </a:cubicBezTo>
                  <a:cubicBezTo>
                    <a:pt x="9" y="31"/>
                    <a:pt x="15" y="40"/>
                    <a:pt x="21" y="41"/>
                  </a:cubicBezTo>
                  <a:cubicBezTo>
                    <a:pt x="37" y="41"/>
                    <a:pt x="38" y="30"/>
                    <a:pt x="33" y="18"/>
                  </a:cubicBezTo>
                  <a:cubicBezTo>
                    <a:pt x="31" y="11"/>
                    <a:pt x="25" y="6"/>
                    <a:pt x="1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47"/>
            <p:cNvSpPr/>
            <p:nvPr/>
          </p:nvSpPr>
          <p:spPr>
            <a:xfrm>
              <a:off x="2223350" y="4550500"/>
              <a:ext cx="875" cy="1675"/>
            </a:xfrm>
            <a:custGeom>
              <a:rect b="b" l="l" r="r" t="t"/>
              <a:pathLst>
                <a:path extrusionOk="0" h="67" w="35">
                  <a:moveTo>
                    <a:pt x="7" y="0"/>
                  </a:moveTo>
                  <a:lnTo>
                    <a:pt x="7" y="0"/>
                  </a:lnTo>
                  <a:cubicBezTo>
                    <a:pt x="1" y="11"/>
                    <a:pt x="4" y="18"/>
                    <a:pt x="11" y="28"/>
                  </a:cubicBezTo>
                  <a:cubicBezTo>
                    <a:pt x="20" y="39"/>
                    <a:pt x="24" y="53"/>
                    <a:pt x="30" y="66"/>
                  </a:cubicBezTo>
                  <a:lnTo>
                    <a:pt x="35" y="65"/>
                  </a:lnTo>
                  <a:cubicBezTo>
                    <a:pt x="33" y="50"/>
                    <a:pt x="33" y="34"/>
                    <a:pt x="29" y="21"/>
                  </a:cubicBezTo>
                  <a:cubicBezTo>
                    <a:pt x="26" y="12"/>
                    <a:pt x="14" y="8"/>
                    <a:pt x="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47"/>
            <p:cNvSpPr/>
            <p:nvPr/>
          </p:nvSpPr>
          <p:spPr>
            <a:xfrm>
              <a:off x="2193500" y="4491750"/>
              <a:ext cx="725" cy="1100"/>
            </a:xfrm>
            <a:custGeom>
              <a:rect b="b" l="l" r="r" t="t"/>
              <a:pathLst>
                <a:path extrusionOk="0" h="44" w="29">
                  <a:moveTo>
                    <a:pt x="6" y="1"/>
                  </a:moveTo>
                  <a:cubicBezTo>
                    <a:pt x="3" y="15"/>
                    <a:pt x="0" y="26"/>
                    <a:pt x="2" y="38"/>
                  </a:cubicBezTo>
                  <a:cubicBezTo>
                    <a:pt x="2" y="40"/>
                    <a:pt x="16" y="40"/>
                    <a:pt x="25" y="43"/>
                  </a:cubicBezTo>
                  <a:lnTo>
                    <a:pt x="28" y="5"/>
                  </a:lnTo>
                  <a:cubicBezTo>
                    <a:pt x="28" y="5"/>
                    <a:pt x="18" y="4"/>
                    <a:pt x="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47"/>
            <p:cNvSpPr/>
            <p:nvPr/>
          </p:nvSpPr>
          <p:spPr>
            <a:xfrm>
              <a:off x="2338125" y="4496475"/>
              <a:ext cx="2175" cy="525"/>
            </a:xfrm>
            <a:custGeom>
              <a:rect b="b" l="l" r="r" t="t"/>
              <a:pathLst>
                <a:path extrusionOk="0" h="21" w="87">
                  <a:moveTo>
                    <a:pt x="50" y="0"/>
                  </a:moveTo>
                  <a:cubicBezTo>
                    <a:pt x="17" y="14"/>
                    <a:pt x="0" y="20"/>
                    <a:pt x="6" y="20"/>
                  </a:cubicBezTo>
                  <a:cubicBezTo>
                    <a:pt x="11" y="20"/>
                    <a:pt x="37" y="14"/>
                    <a:pt x="87" y="3"/>
                  </a:cubicBezTo>
                  <a:cubicBezTo>
                    <a:pt x="75" y="2"/>
                    <a:pt x="66" y="2"/>
                    <a:pt x="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47"/>
            <p:cNvSpPr/>
            <p:nvPr/>
          </p:nvSpPr>
          <p:spPr>
            <a:xfrm>
              <a:off x="2239025" y="4545750"/>
              <a:ext cx="1125" cy="825"/>
            </a:xfrm>
            <a:custGeom>
              <a:rect b="b" l="l" r="r" t="t"/>
              <a:pathLst>
                <a:path extrusionOk="0" h="33" w="45">
                  <a:moveTo>
                    <a:pt x="27" y="1"/>
                  </a:moveTo>
                  <a:lnTo>
                    <a:pt x="21" y="2"/>
                  </a:lnTo>
                  <a:cubicBezTo>
                    <a:pt x="15" y="3"/>
                    <a:pt x="8" y="3"/>
                    <a:pt x="5" y="8"/>
                  </a:cubicBezTo>
                  <a:cubicBezTo>
                    <a:pt x="2" y="11"/>
                    <a:pt x="0" y="20"/>
                    <a:pt x="2" y="24"/>
                  </a:cubicBezTo>
                  <a:cubicBezTo>
                    <a:pt x="4" y="30"/>
                    <a:pt x="7" y="32"/>
                    <a:pt x="9" y="32"/>
                  </a:cubicBezTo>
                  <a:cubicBezTo>
                    <a:pt x="11" y="32"/>
                    <a:pt x="14" y="28"/>
                    <a:pt x="17" y="23"/>
                  </a:cubicBezTo>
                  <a:lnTo>
                    <a:pt x="24" y="21"/>
                  </a:lnTo>
                  <a:cubicBezTo>
                    <a:pt x="28" y="24"/>
                    <a:pt x="31" y="26"/>
                    <a:pt x="33" y="26"/>
                  </a:cubicBezTo>
                  <a:cubicBezTo>
                    <a:pt x="41" y="26"/>
                    <a:pt x="39" y="8"/>
                    <a:pt x="45" y="5"/>
                  </a:cubicBezTo>
                  <a:lnTo>
                    <a:pt x="2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47"/>
            <p:cNvSpPr/>
            <p:nvPr/>
          </p:nvSpPr>
          <p:spPr>
            <a:xfrm>
              <a:off x="2216175" y="4516725"/>
              <a:ext cx="1075" cy="650"/>
            </a:xfrm>
            <a:custGeom>
              <a:rect b="b" l="l" r="r" t="t"/>
              <a:pathLst>
                <a:path extrusionOk="0" h="26" w="43">
                  <a:moveTo>
                    <a:pt x="20" y="0"/>
                  </a:moveTo>
                  <a:cubicBezTo>
                    <a:pt x="14" y="0"/>
                    <a:pt x="8" y="1"/>
                    <a:pt x="1" y="1"/>
                  </a:cubicBezTo>
                  <a:lnTo>
                    <a:pt x="1" y="7"/>
                  </a:lnTo>
                  <a:lnTo>
                    <a:pt x="36" y="26"/>
                  </a:lnTo>
                  <a:cubicBezTo>
                    <a:pt x="36" y="26"/>
                    <a:pt x="42" y="20"/>
                    <a:pt x="42" y="18"/>
                  </a:cubicBezTo>
                  <a:cubicBezTo>
                    <a:pt x="41" y="12"/>
                    <a:pt x="38" y="4"/>
                    <a:pt x="35" y="2"/>
                  </a:cubicBezTo>
                  <a:cubicBezTo>
                    <a:pt x="30" y="1"/>
                    <a:pt x="25" y="0"/>
                    <a:pt x="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47"/>
            <p:cNvSpPr/>
            <p:nvPr/>
          </p:nvSpPr>
          <p:spPr>
            <a:xfrm>
              <a:off x="2248250" y="4543500"/>
              <a:ext cx="875" cy="1125"/>
            </a:xfrm>
            <a:custGeom>
              <a:rect b="b" l="l" r="r" t="t"/>
              <a:pathLst>
                <a:path extrusionOk="0" h="45" w="35">
                  <a:moveTo>
                    <a:pt x="24" y="1"/>
                  </a:moveTo>
                  <a:lnTo>
                    <a:pt x="1" y="35"/>
                  </a:lnTo>
                  <a:cubicBezTo>
                    <a:pt x="5" y="38"/>
                    <a:pt x="13" y="45"/>
                    <a:pt x="13" y="45"/>
                  </a:cubicBezTo>
                  <a:lnTo>
                    <a:pt x="35" y="14"/>
                  </a:lnTo>
                  <a:cubicBezTo>
                    <a:pt x="29" y="7"/>
                    <a:pt x="26" y="4"/>
                    <a:pt x="2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47"/>
            <p:cNvSpPr/>
            <p:nvPr/>
          </p:nvSpPr>
          <p:spPr>
            <a:xfrm>
              <a:off x="2212550" y="4494400"/>
              <a:ext cx="1075" cy="850"/>
            </a:xfrm>
            <a:custGeom>
              <a:rect b="b" l="l" r="r" t="t"/>
              <a:pathLst>
                <a:path extrusionOk="0" h="34" w="43">
                  <a:moveTo>
                    <a:pt x="3" y="1"/>
                  </a:moveTo>
                  <a:lnTo>
                    <a:pt x="0" y="14"/>
                  </a:lnTo>
                  <a:cubicBezTo>
                    <a:pt x="8" y="21"/>
                    <a:pt x="15" y="29"/>
                    <a:pt x="25" y="33"/>
                  </a:cubicBezTo>
                  <a:cubicBezTo>
                    <a:pt x="26" y="34"/>
                    <a:pt x="26" y="34"/>
                    <a:pt x="27" y="34"/>
                  </a:cubicBezTo>
                  <a:cubicBezTo>
                    <a:pt x="31" y="34"/>
                    <a:pt x="37" y="30"/>
                    <a:pt x="41" y="27"/>
                  </a:cubicBezTo>
                  <a:cubicBezTo>
                    <a:pt x="43" y="26"/>
                    <a:pt x="41" y="18"/>
                    <a:pt x="40" y="8"/>
                  </a:cubicBezTo>
                  <a:lnTo>
                    <a:pt x="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47"/>
            <p:cNvSpPr/>
            <p:nvPr/>
          </p:nvSpPr>
          <p:spPr>
            <a:xfrm>
              <a:off x="2229950" y="4485325"/>
              <a:ext cx="975" cy="1050"/>
            </a:xfrm>
            <a:custGeom>
              <a:rect b="b" l="l" r="r" t="t"/>
              <a:pathLst>
                <a:path extrusionOk="0" h="42" w="39">
                  <a:moveTo>
                    <a:pt x="0" y="0"/>
                  </a:moveTo>
                  <a:cubicBezTo>
                    <a:pt x="2" y="5"/>
                    <a:pt x="2" y="9"/>
                    <a:pt x="2" y="18"/>
                  </a:cubicBezTo>
                  <a:cubicBezTo>
                    <a:pt x="6" y="22"/>
                    <a:pt x="13" y="31"/>
                    <a:pt x="21" y="37"/>
                  </a:cubicBezTo>
                  <a:cubicBezTo>
                    <a:pt x="25" y="40"/>
                    <a:pt x="32" y="40"/>
                    <a:pt x="38" y="41"/>
                  </a:cubicBezTo>
                  <a:cubicBezTo>
                    <a:pt x="37" y="37"/>
                    <a:pt x="37" y="33"/>
                    <a:pt x="34" y="28"/>
                  </a:cubicBezTo>
                  <a:cubicBezTo>
                    <a:pt x="30" y="19"/>
                    <a:pt x="24" y="11"/>
                    <a:pt x="16" y="3"/>
                  </a:cubicBezTo>
                  <a:cubicBezTo>
                    <a:pt x="13" y="0"/>
                    <a:pt x="6" y="0"/>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47"/>
            <p:cNvSpPr/>
            <p:nvPr/>
          </p:nvSpPr>
          <p:spPr>
            <a:xfrm>
              <a:off x="2230900" y="4486300"/>
              <a:ext cx="725" cy="1400"/>
            </a:xfrm>
            <a:custGeom>
              <a:rect b="b" l="l" r="r" t="t"/>
              <a:pathLst>
                <a:path extrusionOk="0" h="56" w="29">
                  <a:moveTo>
                    <a:pt x="8" y="1"/>
                  </a:moveTo>
                  <a:lnTo>
                    <a:pt x="5" y="16"/>
                  </a:lnTo>
                  <a:cubicBezTo>
                    <a:pt x="3" y="25"/>
                    <a:pt x="0" y="35"/>
                    <a:pt x="2" y="45"/>
                  </a:cubicBezTo>
                  <a:cubicBezTo>
                    <a:pt x="2" y="49"/>
                    <a:pt x="8" y="56"/>
                    <a:pt x="12" y="56"/>
                  </a:cubicBezTo>
                  <a:cubicBezTo>
                    <a:pt x="13" y="56"/>
                    <a:pt x="13" y="56"/>
                    <a:pt x="14" y="55"/>
                  </a:cubicBezTo>
                  <a:cubicBezTo>
                    <a:pt x="18" y="55"/>
                    <a:pt x="25" y="50"/>
                    <a:pt x="27" y="45"/>
                  </a:cubicBezTo>
                  <a:cubicBezTo>
                    <a:pt x="28" y="41"/>
                    <a:pt x="24" y="32"/>
                    <a:pt x="24" y="32"/>
                  </a:cubicBezTo>
                  <a:cubicBezTo>
                    <a:pt x="21" y="20"/>
                    <a:pt x="19" y="14"/>
                    <a:pt x="17" y="8"/>
                  </a:cubicBezTo>
                  <a:cubicBezTo>
                    <a:pt x="15" y="5"/>
                    <a:pt x="11" y="2"/>
                    <a:pt x="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47"/>
            <p:cNvSpPr/>
            <p:nvPr/>
          </p:nvSpPr>
          <p:spPr>
            <a:xfrm>
              <a:off x="2232950" y="4484075"/>
              <a:ext cx="1050" cy="1000"/>
            </a:xfrm>
            <a:custGeom>
              <a:rect b="b" l="l" r="r" t="t"/>
              <a:pathLst>
                <a:path extrusionOk="0" h="40" w="42">
                  <a:moveTo>
                    <a:pt x="20" y="0"/>
                  </a:moveTo>
                  <a:cubicBezTo>
                    <a:pt x="19" y="0"/>
                    <a:pt x="19" y="0"/>
                    <a:pt x="18" y="0"/>
                  </a:cubicBezTo>
                  <a:cubicBezTo>
                    <a:pt x="1" y="3"/>
                    <a:pt x="8" y="18"/>
                    <a:pt x="13" y="27"/>
                  </a:cubicBezTo>
                  <a:cubicBezTo>
                    <a:pt x="15" y="33"/>
                    <a:pt x="24" y="34"/>
                    <a:pt x="30" y="40"/>
                  </a:cubicBezTo>
                  <a:cubicBezTo>
                    <a:pt x="33" y="31"/>
                    <a:pt x="38" y="22"/>
                    <a:pt x="42" y="11"/>
                  </a:cubicBezTo>
                  <a:cubicBezTo>
                    <a:pt x="33" y="7"/>
                    <a:pt x="26" y="0"/>
                    <a:pt x="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47"/>
            <p:cNvSpPr/>
            <p:nvPr/>
          </p:nvSpPr>
          <p:spPr>
            <a:xfrm>
              <a:off x="2241225" y="4498050"/>
              <a:ext cx="1125" cy="825"/>
            </a:xfrm>
            <a:custGeom>
              <a:rect b="b" l="l" r="r" t="t"/>
              <a:pathLst>
                <a:path extrusionOk="0" h="33" w="45">
                  <a:moveTo>
                    <a:pt x="23" y="0"/>
                  </a:moveTo>
                  <a:cubicBezTo>
                    <a:pt x="23" y="0"/>
                    <a:pt x="14" y="5"/>
                    <a:pt x="13" y="8"/>
                  </a:cubicBezTo>
                  <a:cubicBezTo>
                    <a:pt x="10" y="14"/>
                    <a:pt x="1" y="21"/>
                    <a:pt x="14" y="27"/>
                  </a:cubicBezTo>
                  <a:cubicBezTo>
                    <a:pt x="23" y="30"/>
                    <a:pt x="32" y="31"/>
                    <a:pt x="40" y="33"/>
                  </a:cubicBezTo>
                  <a:cubicBezTo>
                    <a:pt x="40" y="33"/>
                    <a:pt x="43" y="27"/>
                    <a:pt x="45" y="18"/>
                  </a:cubicBezTo>
                  <a:cubicBezTo>
                    <a:pt x="39" y="12"/>
                    <a:pt x="30" y="6"/>
                    <a:pt x="2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47"/>
            <p:cNvSpPr/>
            <p:nvPr/>
          </p:nvSpPr>
          <p:spPr>
            <a:xfrm>
              <a:off x="2280475" y="4527325"/>
              <a:ext cx="1250" cy="875"/>
            </a:xfrm>
            <a:custGeom>
              <a:rect b="b" l="l" r="r" t="t"/>
              <a:pathLst>
                <a:path extrusionOk="0" h="35" w="50">
                  <a:moveTo>
                    <a:pt x="37" y="1"/>
                  </a:moveTo>
                  <a:cubicBezTo>
                    <a:pt x="32" y="1"/>
                    <a:pt x="27" y="5"/>
                    <a:pt x="23" y="8"/>
                  </a:cubicBezTo>
                  <a:cubicBezTo>
                    <a:pt x="17" y="11"/>
                    <a:pt x="14" y="17"/>
                    <a:pt x="1" y="34"/>
                  </a:cubicBezTo>
                  <a:cubicBezTo>
                    <a:pt x="24" y="31"/>
                    <a:pt x="33" y="33"/>
                    <a:pt x="39" y="28"/>
                  </a:cubicBezTo>
                  <a:cubicBezTo>
                    <a:pt x="45" y="25"/>
                    <a:pt x="49" y="15"/>
                    <a:pt x="48" y="11"/>
                  </a:cubicBezTo>
                  <a:cubicBezTo>
                    <a:pt x="45" y="3"/>
                    <a:pt x="41" y="1"/>
                    <a:pt x="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47"/>
            <p:cNvSpPr/>
            <p:nvPr/>
          </p:nvSpPr>
          <p:spPr>
            <a:xfrm>
              <a:off x="2239900" y="4487200"/>
              <a:ext cx="775" cy="1500"/>
            </a:xfrm>
            <a:custGeom>
              <a:rect b="b" l="l" r="r" t="t"/>
              <a:pathLst>
                <a:path extrusionOk="0" h="60" w="31">
                  <a:moveTo>
                    <a:pt x="1" y="0"/>
                  </a:moveTo>
                  <a:lnTo>
                    <a:pt x="1" y="0"/>
                  </a:lnTo>
                  <a:cubicBezTo>
                    <a:pt x="7" y="22"/>
                    <a:pt x="11" y="40"/>
                    <a:pt x="17" y="59"/>
                  </a:cubicBezTo>
                  <a:cubicBezTo>
                    <a:pt x="30" y="37"/>
                    <a:pt x="24" y="18"/>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47"/>
            <p:cNvSpPr/>
            <p:nvPr/>
          </p:nvSpPr>
          <p:spPr>
            <a:xfrm>
              <a:off x="2293425" y="4548325"/>
              <a:ext cx="1125" cy="825"/>
            </a:xfrm>
            <a:custGeom>
              <a:rect b="b" l="l" r="r" t="t"/>
              <a:pathLst>
                <a:path extrusionOk="0" h="33" w="45">
                  <a:moveTo>
                    <a:pt x="9" y="0"/>
                  </a:moveTo>
                  <a:cubicBezTo>
                    <a:pt x="6" y="0"/>
                    <a:pt x="3" y="8"/>
                    <a:pt x="0" y="11"/>
                  </a:cubicBezTo>
                  <a:lnTo>
                    <a:pt x="31" y="33"/>
                  </a:lnTo>
                  <a:cubicBezTo>
                    <a:pt x="34" y="26"/>
                    <a:pt x="38" y="19"/>
                    <a:pt x="44" y="8"/>
                  </a:cubicBezTo>
                  <a:lnTo>
                    <a:pt x="44" y="8"/>
                  </a:lnTo>
                  <a:cubicBezTo>
                    <a:pt x="44" y="8"/>
                    <a:pt x="44" y="8"/>
                    <a:pt x="45" y="8"/>
                  </a:cubicBezTo>
                  <a:lnTo>
                    <a:pt x="45" y="6"/>
                  </a:lnTo>
                  <a:cubicBezTo>
                    <a:pt x="44" y="7"/>
                    <a:pt x="44" y="7"/>
                    <a:pt x="44" y="8"/>
                  </a:cubicBezTo>
                  <a:lnTo>
                    <a:pt x="44" y="8"/>
                  </a:lnTo>
                  <a:cubicBezTo>
                    <a:pt x="31" y="5"/>
                    <a:pt x="21" y="2"/>
                    <a:pt x="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47"/>
            <p:cNvSpPr/>
            <p:nvPr/>
          </p:nvSpPr>
          <p:spPr>
            <a:xfrm>
              <a:off x="2246900" y="4499550"/>
              <a:ext cx="950" cy="925"/>
            </a:xfrm>
            <a:custGeom>
              <a:rect b="b" l="l" r="r" t="t"/>
              <a:pathLst>
                <a:path extrusionOk="0" h="37" w="38">
                  <a:moveTo>
                    <a:pt x="9" y="1"/>
                  </a:moveTo>
                  <a:cubicBezTo>
                    <a:pt x="5" y="12"/>
                    <a:pt x="0" y="18"/>
                    <a:pt x="2" y="24"/>
                  </a:cubicBezTo>
                  <a:cubicBezTo>
                    <a:pt x="3" y="34"/>
                    <a:pt x="7" y="37"/>
                    <a:pt x="11" y="37"/>
                  </a:cubicBezTo>
                  <a:cubicBezTo>
                    <a:pt x="15" y="37"/>
                    <a:pt x="20" y="34"/>
                    <a:pt x="24" y="32"/>
                  </a:cubicBezTo>
                  <a:cubicBezTo>
                    <a:pt x="30" y="30"/>
                    <a:pt x="33" y="21"/>
                    <a:pt x="37" y="15"/>
                  </a:cubicBezTo>
                  <a:cubicBezTo>
                    <a:pt x="28" y="11"/>
                    <a:pt x="21" y="8"/>
                    <a:pt x="9" y="2"/>
                  </a:cubicBezTo>
                  <a:lnTo>
                    <a:pt x="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47"/>
            <p:cNvSpPr/>
            <p:nvPr/>
          </p:nvSpPr>
          <p:spPr>
            <a:xfrm>
              <a:off x="2248400" y="4499050"/>
              <a:ext cx="950" cy="1000"/>
            </a:xfrm>
            <a:custGeom>
              <a:rect b="b" l="l" r="r" t="t"/>
              <a:pathLst>
                <a:path extrusionOk="0" h="40" w="38">
                  <a:moveTo>
                    <a:pt x="14" y="0"/>
                  </a:moveTo>
                  <a:cubicBezTo>
                    <a:pt x="9" y="9"/>
                    <a:pt x="5" y="19"/>
                    <a:pt x="1" y="29"/>
                  </a:cubicBezTo>
                  <a:lnTo>
                    <a:pt x="12" y="40"/>
                  </a:lnTo>
                  <a:cubicBezTo>
                    <a:pt x="18" y="32"/>
                    <a:pt x="27" y="24"/>
                    <a:pt x="37" y="15"/>
                  </a:cubicBezTo>
                  <a:cubicBezTo>
                    <a:pt x="29" y="9"/>
                    <a:pt x="21" y="4"/>
                    <a:pt x="1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47"/>
            <p:cNvSpPr/>
            <p:nvPr/>
          </p:nvSpPr>
          <p:spPr>
            <a:xfrm>
              <a:off x="2234525" y="4511075"/>
              <a:ext cx="1025" cy="825"/>
            </a:xfrm>
            <a:custGeom>
              <a:rect b="b" l="l" r="r" t="t"/>
              <a:pathLst>
                <a:path extrusionOk="0" h="33" w="41">
                  <a:moveTo>
                    <a:pt x="2" y="0"/>
                  </a:moveTo>
                  <a:cubicBezTo>
                    <a:pt x="1" y="3"/>
                    <a:pt x="1" y="10"/>
                    <a:pt x="1" y="10"/>
                  </a:cubicBezTo>
                  <a:lnTo>
                    <a:pt x="33" y="32"/>
                  </a:lnTo>
                  <a:cubicBezTo>
                    <a:pt x="33" y="32"/>
                    <a:pt x="39" y="28"/>
                    <a:pt x="39" y="25"/>
                  </a:cubicBezTo>
                  <a:cubicBezTo>
                    <a:pt x="41" y="21"/>
                    <a:pt x="38" y="13"/>
                    <a:pt x="38" y="13"/>
                  </a:cubicBezTo>
                  <a:cubicBezTo>
                    <a:pt x="25" y="9"/>
                    <a:pt x="14" y="5"/>
                    <a:pt x="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47"/>
            <p:cNvSpPr/>
            <p:nvPr/>
          </p:nvSpPr>
          <p:spPr>
            <a:xfrm>
              <a:off x="2209500" y="4485675"/>
              <a:ext cx="1400" cy="950"/>
            </a:xfrm>
            <a:custGeom>
              <a:rect b="b" l="l" r="r" t="t"/>
              <a:pathLst>
                <a:path extrusionOk="0" h="38" w="56">
                  <a:moveTo>
                    <a:pt x="56" y="1"/>
                  </a:moveTo>
                  <a:cubicBezTo>
                    <a:pt x="30" y="5"/>
                    <a:pt x="19" y="4"/>
                    <a:pt x="12" y="8"/>
                  </a:cubicBezTo>
                  <a:cubicBezTo>
                    <a:pt x="6" y="11"/>
                    <a:pt x="0" y="22"/>
                    <a:pt x="2" y="27"/>
                  </a:cubicBezTo>
                  <a:cubicBezTo>
                    <a:pt x="4" y="35"/>
                    <a:pt x="7" y="37"/>
                    <a:pt x="11" y="37"/>
                  </a:cubicBezTo>
                  <a:cubicBezTo>
                    <a:pt x="17" y="37"/>
                    <a:pt x="23" y="32"/>
                    <a:pt x="28" y="29"/>
                  </a:cubicBezTo>
                  <a:cubicBezTo>
                    <a:pt x="34" y="26"/>
                    <a:pt x="38" y="19"/>
                    <a:pt x="5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47"/>
            <p:cNvSpPr/>
            <p:nvPr/>
          </p:nvSpPr>
          <p:spPr>
            <a:xfrm>
              <a:off x="2250675" y="4499325"/>
              <a:ext cx="950" cy="1100"/>
            </a:xfrm>
            <a:custGeom>
              <a:rect b="b" l="l" r="r" t="t"/>
              <a:pathLst>
                <a:path extrusionOk="0" h="44" w="38">
                  <a:moveTo>
                    <a:pt x="14" y="1"/>
                  </a:moveTo>
                  <a:cubicBezTo>
                    <a:pt x="8" y="11"/>
                    <a:pt x="1" y="24"/>
                    <a:pt x="2" y="26"/>
                  </a:cubicBezTo>
                  <a:cubicBezTo>
                    <a:pt x="10" y="33"/>
                    <a:pt x="20" y="39"/>
                    <a:pt x="29" y="43"/>
                  </a:cubicBezTo>
                  <a:lnTo>
                    <a:pt x="38" y="32"/>
                  </a:lnTo>
                  <a:cubicBezTo>
                    <a:pt x="30" y="21"/>
                    <a:pt x="23" y="13"/>
                    <a:pt x="1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47"/>
            <p:cNvSpPr/>
            <p:nvPr/>
          </p:nvSpPr>
          <p:spPr>
            <a:xfrm>
              <a:off x="2253950" y="4508500"/>
              <a:ext cx="950" cy="1050"/>
            </a:xfrm>
            <a:custGeom>
              <a:rect b="b" l="l" r="r" t="t"/>
              <a:pathLst>
                <a:path extrusionOk="0" h="42" w="38">
                  <a:moveTo>
                    <a:pt x="5" y="0"/>
                  </a:moveTo>
                  <a:cubicBezTo>
                    <a:pt x="4" y="10"/>
                    <a:pt x="1" y="19"/>
                    <a:pt x="2" y="21"/>
                  </a:cubicBezTo>
                  <a:cubicBezTo>
                    <a:pt x="10" y="28"/>
                    <a:pt x="18" y="34"/>
                    <a:pt x="26" y="41"/>
                  </a:cubicBezTo>
                  <a:lnTo>
                    <a:pt x="38" y="19"/>
                  </a:lnTo>
                  <a:cubicBezTo>
                    <a:pt x="27" y="13"/>
                    <a:pt x="17" y="7"/>
                    <a:pt x="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47"/>
            <p:cNvSpPr/>
            <p:nvPr/>
          </p:nvSpPr>
          <p:spPr>
            <a:xfrm>
              <a:off x="2270800" y="4542175"/>
              <a:ext cx="975" cy="1025"/>
            </a:xfrm>
            <a:custGeom>
              <a:rect b="b" l="l" r="r" t="t"/>
              <a:pathLst>
                <a:path extrusionOk="0" h="41" w="39">
                  <a:moveTo>
                    <a:pt x="9" y="1"/>
                  </a:moveTo>
                  <a:lnTo>
                    <a:pt x="1" y="24"/>
                  </a:lnTo>
                  <a:cubicBezTo>
                    <a:pt x="11" y="29"/>
                    <a:pt x="21" y="33"/>
                    <a:pt x="36" y="41"/>
                  </a:cubicBezTo>
                  <a:cubicBezTo>
                    <a:pt x="37" y="29"/>
                    <a:pt x="39" y="23"/>
                    <a:pt x="37" y="17"/>
                  </a:cubicBezTo>
                  <a:cubicBezTo>
                    <a:pt x="34" y="1"/>
                    <a:pt x="18" y="8"/>
                    <a:pt x="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47"/>
            <p:cNvSpPr/>
            <p:nvPr/>
          </p:nvSpPr>
          <p:spPr>
            <a:xfrm>
              <a:off x="2258225" y="4481375"/>
              <a:ext cx="1175" cy="950"/>
            </a:xfrm>
            <a:custGeom>
              <a:rect b="b" l="l" r="r" t="t"/>
              <a:pathLst>
                <a:path extrusionOk="0" h="38" w="47">
                  <a:moveTo>
                    <a:pt x="12" y="1"/>
                  </a:moveTo>
                  <a:cubicBezTo>
                    <a:pt x="12" y="1"/>
                    <a:pt x="5" y="4"/>
                    <a:pt x="3" y="7"/>
                  </a:cubicBezTo>
                  <a:cubicBezTo>
                    <a:pt x="0" y="10"/>
                    <a:pt x="3" y="19"/>
                    <a:pt x="3" y="19"/>
                  </a:cubicBezTo>
                  <a:cubicBezTo>
                    <a:pt x="15" y="26"/>
                    <a:pt x="27" y="32"/>
                    <a:pt x="39" y="38"/>
                  </a:cubicBezTo>
                  <a:cubicBezTo>
                    <a:pt x="40" y="33"/>
                    <a:pt x="42" y="30"/>
                    <a:pt x="46" y="20"/>
                  </a:cubicBezTo>
                  <a:lnTo>
                    <a:pt x="1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47"/>
            <p:cNvSpPr/>
            <p:nvPr/>
          </p:nvSpPr>
          <p:spPr>
            <a:xfrm>
              <a:off x="2299600" y="4518525"/>
              <a:ext cx="775" cy="1250"/>
            </a:xfrm>
            <a:custGeom>
              <a:rect b="b" l="l" r="r" t="t"/>
              <a:pathLst>
                <a:path extrusionOk="0" h="50" w="31">
                  <a:moveTo>
                    <a:pt x="1" y="1"/>
                  </a:moveTo>
                  <a:lnTo>
                    <a:pt x="12" y="30"/>
                  </a:lnTo>
                  <a:cubicBezTo>
                    <a:pt x="14" y="35"/>
                    <a:pt x="20" y="39"/>
                    <a:pt x="29" y="49"/>
                  </a:cubicBezTo>
                  <a:lnTo>
                    <a:pt x="30" y="49"/>
                  </a:lnTo>
                  <a:cubicBezTo>
                    <a:pt x="24" y="29"/>
                    <a:pt x="23" y="20"/>
                    <a:pt x="18" y="11"/>
                  </a:cubicBezTo>
                  <a:cubicBezTo>
                    <a:pt x="17" y="8"/>
                    <a:pt x="6" y="4"/>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47"/>
            <p:cNvSpPr/>
            <p:nvPr/>
          </p:nvSpPr>
          <p:spPr>
            <a:xfrm>
              <a:off x="2268300" y="4503750"/>
              <a:ext cx="800" cy="1425"/>
            </a:xfrm>
            <a:custGeom>
              <a:rect b="b" l="l" r="r" t="t"/>
              <a:pathLst>
                <a:path extrusionOk="0" h="57" w="32">
                  <a:moveTo>
                    <a:pt x="20" y="0"/>
                  </a:moveTo>
                  <a:cubicBezTo>
                    <a:pt x="20" y="1"/>
                    <a:pt x="20" y="1"/>
                    <a:pt x="20" y="2"/>
                  </a:cubicBezTo>
                  <a:lnTo>
                    <a:pt x="20" y="2"/>
                  </a:lnTo>
                  <a:cubicBezTo>
                    <a:pt x="21" y="1"/>
                    <a:pt x="21" y="1"/>
                    <a:pt x="21" y="0"/>
                  </a:cubicBezTo>
                  <a:close/>
                  <a:moveTo>
                    <a:pt x="20" y="2"/>
                  </a:moveTo>
                  <a:cubicBezTo>
                    <a:pt x="9" y="21"/>
                    <a:pt x="3" y="30"/>
                    <a:pt x="1" y="40"/>
                  </a:cubicBezTo>
                  <a:cubicBezTo>
                    <a:pt x="1" y="44"/>
                    <a:pt x="12" y="50"/>
                    <a:pt x="20" y="56"/>
                  </a:cubicBezTo>
                  <a:cubicBezTo>
                    <a:pt x="23" y="46"/>
                    <a:pt x="29" y="34"/>
                    <a:pt x="31" y="24"/>
                  </a:cubicBezTo>
                  <a:cubicBezTo>
                    <a:pt x="31" y="20"/>
                    <a:pt x="26" y="13"/>
                    <a:pt x="20" y="2"/>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47"/>
            <p:cNvSpPr/>
            <p:nvPr/>
          </p:nvSpPr>
          <p:spPr>
            <a:xfrm>
              <a:off x="2393950" y="4476300"/>
              <a:ext cx="4025" cy="850"/>
            </a:xfrm>
            <a:custGeom>
              <a:rect b="b" l="l" r="r" t="t"/>
              <a:pathLst>
                <a:path extrusionOk="0" h="34" w="161">
                  <a:moveTo>
                    <a:pt x="122" y="1"/>
                  </a:moveTo>
                  <a:cubicBezTo>
                    <a:pt x="115" y="1"/>
                    <a:pt x="81" y="8"/>
                    <a:pt x="64" y="14"/>
                  </a:cubicBezTo>
                  <a:cubicBezTo>
                    <a:pt x="37" y="21"/>
                    <a:pt x="0" y="32"/>
                    <a:pt x="28" y="33"/>
                  </a:cubicBezTo>
                  <a:cubicBezTo>
                    <a:pt x="34" y="33"/>
                    <a:pt x="55" y="30"/>
                    <a:pt x="65" y="30"/>
                  </a:cubicBezTo>
                  <a:cubicBezTo>
                    <a:pt x="102" y="16"/>
                    <a:pt x="161" y="2"/>
                    <a:pt x="12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47"/>
            <p:cNvSpPr/>
            <p:nvPr/>
          </p:nvSpPr>
          <p:spPr>
            <a:xfrm>
              <a:off x="2229750" y="4508200"/>
              <a:ext cx="875" cy="1050"/>
            </a:xfrm>
            <a:custGeom>
              <a:rect b="b" l="l" r="r" t="t"/>
              <a:pathLst>
                <a:path extrusionOk="0" h="42" w="35">
                  <a:moveTo>
                    <a:pt x="11" y="0"/>
                  </a:moveTo>
                  <a:cubicBezTo>
                    <a:pt x="8" y="6"/>
                    <a:pt x="1" y="14"/>
                    <a:pt x="2" y="18"/>
                  </a:cubicBezTo>
                  <a:cubicBezTo>
                    <a:pt x="5" y="28"/>
                    <a:pt x="5" y="42"/>
                    <a:pt x="18" y="42"/>
                  </a:cubicBezTo>
                  <a:cubicBezTo>
                    <a:pt x="19" y="42"/>
                    <a:pt x="19" y="42"/>
                    <a:pt x="20" y="42"/>
                  </a:cubicBezTo>
                  <a:cubicBezTo>
                    <a:pt x="24" y="40"/>
                    <a:pt x="29" y="33"/>
                    <a:pt x="35" y="25"/>
                  </a:cubicBezTo>
                  <a:cubicBezTo>
                    <a:pt x="24" y="15"/>
                    <a:pt x="17" y="8"/>
                    <a:pt x="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47"/>
            <p:cNvSpPr/>
            <p:nvPr/>
          </p:nvSpPr>
          <p:spPr>
            <a:xfrm>
              <a:off x="2312925" y="4514050"/>
              <a:ext cx="2250" cy="325"/>
            </a:xfrm>
            <a:custGeom>
              <a:rect b="b" l="l" r="r" t="t"/>
              <a:pathLst>
                <a:path extrusionOk="0" h="13" w="90">
                  <a:moveTo>
                    <a:pt x="24" y="0"/>
                  </a:moveTo>
                  <a:cubicBezTo>
                    <a:pt x="15" y="0"/>
                    <a:pt x="8" y="2"/>
                    <a:pt x="0" y="2"/>
                  </a:cubicBezTo>
                  <a:lnTo>
                    <a:pt x="21" y="6"/>
                  </a:lnTo>
                  <a:cubicBezTo>
                    <a:pt x="38" y="9"/>
                    <a:pt x="55" y="11"/>
                    <a:pt x="71" y="12"/>
                  </a:cubicBezTo>
                  <a:cubicBezTo>
                    <a:pt x="73" y="12"/>
                    <a:pt x="75" y="13"/>
                    <a:pt x="77" y="13"/>
                  </a:cubicBezTo>
                  <a:cubicBezTo>
                    <a:pt x="82" y="13"/>
                    <a:pt x="86" y="12"/>
                    <a:pt x="90" y="11"/>
                  </a:cubicBezTo>
                  <a:cubicBezTo>
                    <a:pt x="84" y="9"/>
                    <a:pt x="78" y="8"/>
                    <a:pt x="66" y="5"/>
                  </a:cubicBezTo>
                  <a:cubicBezTo>
                    <a:pt x="55" y="3"/>
                    <a:pt x="38" y="2"/>
                    <a:pt x="2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47"/>
            <p:cNvSpPr/>
            <p:nvPr/>
          </p:nvSpPr>
          <p:spPr>
            <a:xfrm>
              <a:off x="2274175" y="4559475"/>
              <a:ext cx="1075" cy="1625"/>
            </a:xfrm>
            <a:custGeom>
              <a:rect b="b" l="l" r="r" t="t"/>
              <a:pathLst>
                <a:path extrusionOk="0" h="65" w="43">
                  <a:moveTo>
                    <a:pt x="1" y="0"/>
                  </a:moveTo>
                  <a:lnTo>
                    <a:pt x="1" y="0"/>
                  </a:lnTo>
                  <a:cubicBezTo>
                    <a:pt x="9" y="19"/>
                    <a:pt x="16" y="39"/>
                    <a:pt x="24" y="57"/>
                  </a:cubicBezTo>
                  <a:lnTo>
                    <a:pt x="24" y="57"/>
                  </a:lnTo>
                  <a:cubicBezTo>
                    <a:pt x="20" y="37"/>
                    <a:pt x="42" y="7"/>
                    <a:pt x="1" y="0"/>
                  </a:cubicBezTo>
                  <a:close/>
                  <a:moveTo>
                    <a:pt x="24" y="57"/>
                  </a:moveTo>
                  <a:lnTo>
                    <a:pt x="24" y="57"/>
                  </a:lnTo>
                  <a:cubicBezTo>
                    <a:pt x="25" y="60"/>
                    <a:pt x="26" y="63"/>
                    <a:pt x="27" y="65"/>
                  </a:cubicBezTo>
                  <a:cubicBezTo>
                    <a:pt x="26" y="62"/>
                    <a:pt x="25" y="60"/>
                    <a:pt x="24" y="57"/>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47"/>
            <p:cNvSpPr/>
            <p:nvPr/>
          </p:nvSpPr>
          <p:spPr>
            <a:xfrm>
              <a:off x="2220225" y="4488150"/>
              <a:ext cx="1025" cy="1250"/>
            </a:xfrm>
            <a:custGeom>
              <a:rect b="b" l="l" r="r" t="t"/>
              <a:pathLst>
                <a:path extrusionOk="0" h="50" w="41">
                  <a:moveTo>
                    <a:pt x="14" y="0"/>
                  </a:moveTo>
                  <a:cubicBezTo>
                    <a:pt x="12" y="0"/>
                    <a:pt x="10" y="0"/>
                    <a:pt x="8" y="1"/>
                  </a:cubicBezTo>
                  <a:cubicBezTo>
                    <a:pt x="4" y="1"/>
                    <a:pt x="2" y="14"/>
                    <a:pt x="1" y="20"/>
                  </a:cubicBezTo>
                  <a:cubicBezTo>
                    <a:pt x="1" y="24"/>
                    <a:pt x="4" y="29"/>
                    <a:pt x="5" y="33"/>
                  </a:cubicBezTo>
                  <a:cubicBezTo>
                    <a:pt x="7" y="37"/>
                    <a:pt x="8" y="45"/>
                    <a:pt x="11" y="46"/>
                  </a:cubicBezTo>
                  <a:cubicBezTo>
                    <a:pt x="18" y="48"/>
                    <a:pt x="26" y="49"/>
                    <a:pt x="33" y="49"/>
                  </a:cubicBezTo>
                  <a:cubicBezTo>
                    <a:pt x="33" y="49"/>
                    <a:pt x="37" y="48"/>
                    <a:pt x="40" y="48"/>
                  </a:cubicBezTo>
                  <a:lnTo>
                    <a:pt x="24" y="34"/>
                  </a:lnTo>
                  <a:cubicBezTo>
                    <a:pt x="21" y="30"/>
                    <a:pt x="17" y="24"/>
                    <a:pt x="15" y="18"/>
                  </a:cubicBezTo>
                  <a:cubicBezTo>
                    <a:pt x="13" y="13"/>
                    <a:pt x="31" y="0"/>
                    <a:pt x="1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47"/>
            <p:cNvSpPr/>
            <p:nvPr/>
          </p:nvSpPr>
          <p:spPr>
            <a:xfrm>
              <a:off x="2320225" y="4510750"/>
              <a:ext cx="2200" cy="225"/>
            </a:xfrm>
            <a:custGeom>
              <a:rect b="b" l="l" r="r" t="t"/>
              <a:pathLst>
                <a:path extrusionOk="0" h="9" w="88">
                  <a:moveTo>
                    <a:pt x="35" y="0"/>
                  </a:moveTo>
                  <a:cubicBezTo>
                    <a:pt x="25" y="0"/>
                    <a:pt x="15" y="1"/>
                    <a:pt x="7" y="3"/>
                  </a:cubicBezTo>
                  <a:cubicBezTo>
                    <a:pt x="1" y="4"/>
                    <a:pt x="7" y="9"/>
                    <a:pt x="11" y="9"/>
                  </a:cubicBezTo>
                  <a:lnTo>
                    <a:pt x="88" y="9"/>
                  </a:lnTo>
                  <a:cubicBezTo>
                    <a:pt x="82" y="6"/>
                    <a:pt x="79" y="1"/>
                    <a:pt x="75" y="1"/>
                  </a:cubicBezTo>
                  <a:cubicBezTo>
                    <a:pt x="62" y="1"/>
                    <a:pt x="48" y="0"/>
                    <a:pt x="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47"/>
            <p:cNvSpPr/>
            <p:nvPr/>
          </p:nvSpPr>
          <p:spPr>
            <a:xfrm>
              <a:off x="2259450" y="4539025"/>
              <a:ext cx="975" cy="1000"/>
            </a:xfrm>
            <a:custGeom>
              <a:rect b="b" l="l" r="r" t="t"/>
              <a:pathLst>
                <a:path extrusionOk="0" h="40" w="39">
                  <a:moveTo>
                    <a:pt x="3" y="0"/>
                  </a:moveTo>
                  <a:lnTo>
                    <a:pt x="0" y="3"/>
                  </a:lnTo>
                  <a:lnTo>
                    <a:pt x="9" y="15"/>
                  </a:lnTo>
                  <a:cubicBezTo>
                    <a:pt x="16" y="22"/>
                    <a:pt x="25" y="28"/>
                    <a:pt x="37" y="40"/>
                  </a:cubicBezTo>
                  <a:cubicBezTo>
                    <a:pt x="38" y="25"/>
                    <a:pt x="38" y="15"/>
                    <a:pt x="38" y="15"/>
                  </a:cubicBezTo>
                  <a:cubicBezTo>
                    <a:pt x="25" y="9"/>
                    <a:pt x="15" y="5"/>
                    <a:pt x="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47"/>
            <p:cNvSpPr/>
            <p:nvPr/>
          </p:nvSpPr>
          <p:spPr>
            <a:xfrm>
              <a:off x="2295250" y="4499700"/>
              <a:ext cx="550" cy="975"/>
            </a:xfrm>
            <a:custGeom>
              <a:rect b="b" l="l" r="r" t="t"/>
              <a:pathLst>
                <a:path extrusionOk="0" h="39" w="22">
                  <a:moveTo>
                    <a:pt x="19" y="1"/>
                  </a:moveTo>
                  <a:cubicBezTo>
                    <a:pt x="13" y="6"/>
                    <a:pt x="8" y="17"/>
                    <a:pt x="1" y="28"/>
                  </a:cubicBezTo>
                  <a:cubicBezTo>
                    <a:pt x="4" y="34"/>
                    <a:pt x="7" y="39"/>
                    <a:pt x="7" y="39"/>
                  </a:cubicBezTo>
                  <a:cubicBezTo>
                    <a:pt x="10" y="33"/>
                    <a:pt x="17" y="26"/>
                    <a:pt x="22" y="18"/>
                  </a:cubicBezTo>
                  <a:cubicBezTo>
                    <a:pt x="20" y="12"/>
                    <a:pt x="19" y="1"/>
                    <a:pt x="1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47"/>
            <p:cNvSpPr/>
            <p:nvPr/>
          </p:nvSpPr>
          <p:spPr>
            <a:xfrm>
              <a:off x="2218125" y="4492650"/>
              <a:ext cx="1400" cy="825"/>
            </a:xfrm>
            <a:custGeom>
              <a:rect b="b" l="l" r="r" t="t"/>
              <a:pathLst>
                <a:path extrusionOk="0" h="33" w="56">
                  <a:moveTo>
                    <a:pt x="23" y="1"/>
                  </a:moveTo>
                  <a:cubicBezTo>
                    <a:pt x="12" y="1"/>
                    <a:pt x="8" y="9"/>
                    <a:pt x="1" y="32"/>
                  </a:cubicBezTo>
                  <a:cubicBezTo>
                    <a:pt x="17" y="25"/>
                    <a:pt x="32" y="19"/>
                    <a:pt x="55" y="9"/>
                  </a:cubicBezTo>
                  <a:cubicBezTo>
                    <a:pt x="40" y="4"/>
                    <a:pt x="30" y="1"/>
                    <a:pt x="2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47"/>
            <p:cNvSpPr/>
            <p:nvPr/>
          </p:nvSpPr>
          <p:spPr>
            <a:xfrm>
              <a:off x="2364450" y="4503900"/>
              <a:ext cx="1825" cy="750"/>
            </a:xfrm>
            <a:custGeom>
              <a:rect b="b" l="l" r="r" t="t"/>
              <a:pathLst>
                <a:path extrusionOk="0" h="30" w="73">
                  <a:moveTo>
                    <a:pt x="59" y="0"/>
                  </a:moveTo>
                  <a:cubicBezTo>
                    <a:pt x="30" y="2"/>
                    <a:pt x="12" y="9"/>
                    <a:pt x="5" y="18"/>
                  </a:cubicBezTo>
                  <a:cubicBezTo>
                    <a:pt x="0" y="22"/>
                    <a:pt x="5" y="25"/>
                    <a:pt x="5" y="30"/>
                  </a:cubicBezTo>
                  <a:cubicBezTo>
                    <a:pt x="24" y="25"/>
                    <a:pt x="45" y="19"/>
                    <a:pt x="72" y="12"/>
                  </a:cubicBezTo>
                  <a:cubicBezTo>
                    <a:pt x="67" y="8"/>
                    <a:pt x="70" y="0"/>
                    <a:pt x="5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47"/>
            <p:cNvSpPr/>
            <p:nvPr/>
          </p:nvSpPr>
          <p:spPr>
            <a:xfrm>
              <a:off x="2370675" y="4501950"/>
              <a:ext cx="2875" cy="875"/>
            </a:xfrm>
            <a:custGeom>
              <a:rect b="b" l="l" r="r" t="t"/>
              <a:pathLst>
                <a:path extrusionOk="0" h="35" w="115">
                  <a:moveTo>
                    <a:pt x="102" y="1"/>
                  </a:moveTo>
                  <a:cubicBezTo>
                    <a:pt x="96" y="1"/>
                    <a:pt x="90" y="2"/>
                    <a:pt x="87" y="3"/>
                  </a:cubicBezTo>
                  <a:cubicBezTo>
                    <a:pt x="54" y="12"/>
                    <a:pt x="29" y="21"/>
                    <a:pt x="4" y="30"/>
                  </a:cubicBezTo>
                  <a:cubicBezTo>
                    <a:pt x="0" y="31"/>
                    <a:pt x="6" y="34"/>
                    <a:pt x="6" y="34"/>
                  </a:cubicBezTo>
                  <a:lnTo>
                    <a:pt x="7" y="34"/>
                  </a:lnTo>
                  <a:cubicBezTo>
                    <a:pt x="35" y="28"/>
                    <a:pt x="65" y="22"/>
                    <a:pt x="88" y="16"/>
                  </a:cubicBezTo>
                  <a:cubicBezTo>
                    <a:pt x="100" y="14"/>
                    <a:pt x="115" y="6"/>
                    <a:pt x="115" y="3"/>
                  </a:cubicBezTo>
                  <a:cubicBezTo>
                    <a:pt x="114" y="2"/>
                    <a:pt x="109" y="1"/>
                    <a:pt x="10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47"/>
            <p:cNvSpPr/>
            <p:nvPr/>
          </p:nvSpPr>
          <p:spPr>
            <a:xfrm>
              <a:off x="2308250" y="4475950"/>
              <a:ext cx="1425" cy="900"/>
            </a:xfrm>
            <a:custGeom>
              <a:rect b="b" l="l" r="r" t="t"/>
              <a:pathLst>
                <a:path extrusionOk="0" h="36" w="57">
                  <a:moveTo>
                    <a:pt x="43" y="0"/>
                  </a:moveTo>
                  <a:cubicBezTo>
                    <a:pt x="24" y="9"/>
                    <a:pt x="12" y="15"/>
                    <a:pt x="0" y="21"/>
                  </a:cubicBezTo>
                  <a:cubicBezTo>
                    <a:pt x="6" y="25"/>
                    <a:pt x="9" y="32"/>
                    <a:pt x="18" y="34"/>
                  </a:cubicBezTo>
                  <a:cubicBezTo>
                    <a:pt x="22" y="34"/>
                    <a:pt x="26" y="35"/>
                    <a:pt x="31" y="35"/>
                  </a:cubicBezTo>
                  <a:cubicBezTo>
                    <a:pt x="40" y="35"/>
                    <a:pt x="49" y="32"/>
                    <a:pt x="53" y="19"/>
                  </a:cubicBezTo>
                  <a:cubicBezTo>
                    <a:pt x="56" y="13"/>
                    <a:pt x="49" y="9"/>
                    <a:pt x="4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47"/>
            <p:cNvSpPr/>
            <p:nvPr/>
          </p:nvSpPr>
          <p:spPr>
            <a:xfrm>
              <a:off x="2331050" y="4502900"/>
              <a:ext cx="3250" cy="675"/>
            </a:xfrm>
            <a:custGeom>
              <a:rect b="b" l="l" r="r" t="t"/>
              <a:pathLst>
                <a:path extrusionOk="0" h="27" w="130">
                  <a:moveTo>
                    <a:pt x="130" y="1"/>
                  </a:moveTo>
                  <a:lnTo>
                    <a:pt x="130" y="1"/>
                  </a:lnTo>
                  <a:cubicBezTo>
                    <a:pt x="89" y="8"/>
                    <a:pt x="58" y="12"/>
                    <a:pt x="26" y="18"/>
                  </a:cubicBezTo>
                  <a:cubicBezTo>
                    <a:pt x="20" y="20"/>
                    <a:pt x="1" y="26"/>
                    <a:pt x="1" y="26"/>
                  </a:cubicBezTo>
                  <a:cubicBezTo>
                    <a:pt x="1" y="26"/>
                    <a:pt x="3" y="27"/>
                    <a:pt x="5" y="27"/>
                  </a:cubicBezTo>
                  <a:cubicBezTo>
                    <a:pt x="19" y="27"/>
                    <a:pt x="61" y="17"/>
                    <a:pt x="86" y="14"/>
                  </a:cubicBezTo>
                  <a:cubicBezTo>
                    <a:pt x="93" y="11"/>
                    <a:pt x="108" y="8"/>
                    <a:pt x="1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47"/>
            <p:cNvSpPr/>
            <p:nvPr/>
          </p:nvSpPr>
          <p:spPr>
            <a:xfrm>
              <a:off x="2325375" y="4503900"/>
              <a:ext cx="3275" cy="650"/>
            </a:xfrm>
            <a:custGeom>
              <a:rect b="b" l="l" r="r" t="t"/>
              <a:pathLst>
                <a:path extrusionOk="0" h="26" w="131">
                  <a:moveTo>
                    <a:pt x="130" y="0"/>
                  </a:moveTo>
                  <a:lnTo>
                    <a:pt x="130" y="0"/>
                  </a:lnTo>
                  <a:cubicBezTo>
                    <a:pt x="88" y="8"/>
                    <a:pt x="57" y="13"/>
                    <a:pt x="26" y="18"/>
                  </a:cubicBezTo>
                  <a:cubicBezTo>
                    <a:pt x="19" y="19"/>
                    <a:pt x="1" y="25"/>
                    <a:pt x="1" y="25"/>
                  </a:cubicBezTo>
                  <a:cubicBezTo>
                    <a:pt x="2" y="26"/>
                    <a:pt x="3" y="26"/>
                    <a:pt x="5" y="26"/>
                  </a:cubicBezTo>
                  <a:cubicBezTo>
                    <a:pt x="19" y="26"/>
                    <a:pt x="62" y="16"/>
                    <a:pt x="89" y="12"/>
                  </a:cubicBezTo>
                  <a:cubicBezTo>
                    <a:pt x="97" y="11"/>
                    <a:pt x="110" y="6"/>
                    <a:pt x="13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47"/>
            <p:cNvSpPr/>
            <p:nvPr/>
          </p:nvSpPr>
          <p:spPr>
            <a:xfrm>
              <a:off x="2265875" y="4564775"/>
              <a:ext cx="1175" cy="825"/>
            </a:xfrm>
            <a:custGeom>
              <a:rect b="b" l="l" r="r" t="t"/>
              <a:pathLst>
                <a:path extrusionOk="0" h="33" w="47">
                  <a:moveTo>
                    <a:pt x="30" y="0"/>
                  </a:moveTo>
                  <a:lnTo>
                    <a:pt x="30" y="0"/>
                  </a:lnTo>
                  <a:cubicBezTo>
                    <a:pt x="30" y="9"/>
                    <a:pt x="27" y="12"/>
                    <a:pt x="23" y="12"/>
                  </a:cubicBezTo>
                  <a:cubicBezTo>
                    <a:pt x="18" y="12"/>
                    <a:pt x="12" y="9"/>
                    <a:pt x="7" y="9"/>
                  </a:cubicBezTo>
                  <a:cubicBezTo>
                    <a:pt x="4" y="9"/>
                    <a:pt x="1" y="10"/>
                    <a:pt x="0" y="15"/>
                  </a:cubicBezTo>
                  <a:cubicBezTo>
                    <a:pt x="0" y="15"/>
                    <a:pt x="2" y="19"/>
                    <a:pt x="5" y="28"/>
                  </a:cubicBezTo>
                  <a:cubicBezTo>
                    <a:pt x="9" y="28"/>
                    <a:pt x="17" y="28"/>
                    <a:pt x="24" y="30"/>
                  </a:cubicBezTo>
                  <a:lnTo>
                    <a:pt x="46" y="32"/>
                  </a:lnTo>
                  <a:cubicBezTo>
                    <a:pt x="45" y="25"/>
                    <a:pt x="45" y="16"/>
                    <a:pt x="42" y="9"/>
                  </a:cubicBezTo>
                  <a:cubicBezTo>
                    <a:pt x="40" y="5"/>
                    <a:pt x="33" y="3"/>
                    <a:pt x="3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47"/>
            <p:cNvSpPr/>
            <p:nvPr/>
          </p:nvSpPr>
          <p:spPr>
            <a:xfrm>
              <a:off x="2305800" y="4492150"/>
              <a:ext cx="1000" cy="925"/>
            </a:xfrm>
            <a:custGeom>
              <a:rect b="b" l="l" r="r" t="t"/>
              <a:pathLst>
                <a:path extrusionOk="0" h="37" w="40">
                  <a:moveTo>
                    <a:pt x="39" y="1"/>
                  </a:moveTo>
                  <a:cubicBezTo>
                    <a:pt x="26" y="10"/>
                    <a:pt x="17" y="13"/>
                    <a:pt x="12" y="19"/>
                  </a:cubicBezTo>
                  <a:cubicBezTo>
                    <a:pt x="0" y="32"/>
                    <a:pt x="2" y="37"/>
                    <a:pt x="9" y="37"/>
                  </a:cubicBezTo>
                  <a:cubicBezTo>
                    <a:pt x="10" y="37"/>
                    <a:pt x="12" y="36"/>
                    <a:pt x="13" y="36"/>
                  </a:cubicBezTo>
                  <a:cubicBezTo>
                    <a:pt x="19" y="33"/>
                    <a:pt x="28" y="29"/>
                    <a:pt x="35" y="24"/>
                  </a:cubicBezTo>
                  <a:cubicBezTo>
                    <a:pt x="37" y="19"/>
                    <a:pt x="38" y="11"/>
                    <a:pt x="3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47"/>
            <p:cNvSpPr/>
            <p:nvPr/>
          </p:nvSpPr>
          <p:spPr>
            <a:xfrm>
              <a:off x="2300825" y="4501250"/>
              <a:ext cx="1150" cy="1050"/>
            </a:xfrm>
            <a:custGeom>
              <a:rect b="b" l="l" r="r" t="t"/>
              <a:pathLst>
                <a:path extrusionOk="0" h="42" w="46">
                  <a:moveTo>
                    <a:pt x="38" y="0"/>
                  </a:moveTo>
                  <a:cubicBezTo>
                    <a:pt x="38" y="0"/>
                    <a:pt x="25" y="12"/>
                    <a:pt x="18" y="18"/>
                  </a:cubicBezTo>
                  <a:cubicBezTo>
                    <a:pt x="15" y="22"/>
                    <a:pt x="9" y="28"/>
                    <a:pt x="6" y="31"/>
                  </a:cubicBezTo>
                  <a:cubicBezTo>
                    <a:pt x="3" y="36"/>
                    <a:pt x="0" y="42"/>
                    <a:pt x="0" y="42"/>
                  </a:cubicBezTo>
                  <a:cubicBezTo>
                    <a:pt x="0" y="42"/>
                    <a:pt x="8" y="40"/>
                    <a:pt x="15" y="28"/>
                  </a:cubicBezTo>
                  <a:lnTo>
                    <a:pt x="22" y="19"/>
                  </a:lnTo>
                  <a:cubicBezTo>
                    <a:pt x="33" y="11"/>
                    <a:pt x="46" y="2"/>
                    <a:pt x="3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47"/>
            <p:cNvSpPr/>
            <p:nvPr/>
          </p:nvSpPr>
          <p:spPr>
            <a:xfrm>
              <a:off x="2169725" y="4537450"/>
              <a:ext cx="1025" cy="1150"/>
            </a:xfrm>
            <a:custGeom>
              <a:rect b="b" l="l" r="r" t="t"/>
              <a:pathLst>
                <a:path extrusionOk="0" h="46" w="41">
                  <a:moveTo>
                    <a:pt x="21" y="0"/>
                  </a:moveTo>
                  <a:lnTo>
                    <a:pt x="17" y="3"/>
                  </a:lnTo>
                  <a:cubicBezTo>
                    <a:pt x="1" y="15"/>
                    <a:pt x="23" y="24"/>
                    <a:pt x="23" y="34"/>
                  </a:cubicBezTo>
                  <a:cubicBezTo>
                    <a:pt x="23" y="38"/>
                    <a:pt x="27" y="41"/>
                    <a:pt x="30" y="46"/>
                  </a:cubicBezTo>
                  <a:cubicBezTo>
                    <a:pt x="30" y="46"/>
                    <a:pt x="33" y="44"/>
                    <a:pt x="40" y="41"/>
                  </a:cubicBezTo>
                  <a:lnTo>
                    <a:pt x="40" y="40"/>
                  </a:lnTo>
                  <a:lnTo>
                    <a:pt x="30" y="12"/>
                  </a:lnTo>
                  <a:cubicBezTo>
                    <a:pt x="29" y="7"/>
                    <a:pt x="24" y="3"/>
                    <a:pt x="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47"/>
            <p:cNvSpPr/>
            <p:nvPr/>
          </p:nvSpPr>
          <p:spPr>
            <a:xfrm>
              <a:off x="2229025" y="4501175"/>
              <a:ext cx="750" cy="975"/>
            </a:xfrm>
            <a:custGeom>
              <a:rect b="b" l="l" r="r" t="t"/>
              <a:pathLst>
                <a:path extrusionOk="0" h="39" w="30">
                  <a:moveTo>
                    <a:pt x="12" y="0"/>
                  </a:moveTo>
                  <a:cubicBezTo>
                    <a:pt x="9" y="0"/>
                    <a:pt x="6" y="8"/>
                    <a:pt x="0" y="12"/>
                  </a:cubicBezTo>
                  <a:cubicBezTo>
                    <a:pt x="9" y="24"/>
                    <a:pt x="16" y="31"/>
                    <a:pt x="21" y="39"/>
                  </a:cubicBezTo>
                  <a:cubicBezTo>
                    <a:pt x="24" y="28"/>
                    <a:pt x="28" y="19"/>
                    <a:pt x="30" y="9"/>
                  </a:cubicBezTo>
                  <a:cubicBezTo>
                    <a:pt x="30" y="6"/>
                    <a:pt x="18" y="0"/>
                    <a:pt x="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47"/>
            <p:cNvSpPr/>
            <p:nvPr/>
          </p:nvSpPr>
          <p:spPr>
            <a:xfrm>
              <a:off x="2241300" y="4500475"/>
              <a:ext cx="925" cy="1275"/>
            </a:xfrm>
            <a:custGeom>
              <a:rect b="b" l="l" r="r" t="t"/>
              <a:pathLst>
                <a:path extrusionOk="0" h="51" w="37">
                  <a:moveTo>
                    <a:pt x="4" y="0"/>
                  </a:moveTo>
                  <a:cubicBezTo>
                    <a:pt x="1" y="24"/>
                    <a:pt x="5" y="39"/>
                    <a:pt x="23" y="47"/>
                  </a:cubicBezTo>
                  <a:lnTo>
                    <a:pt x="33" y="50"/>
                  </a:lnTo>
                  <a:cubicBezTo>
                    <a:pt x="33" y="46"/>
                    <a:pt x="36" y="40"/>
                    <a:pt x="33" y="39"/>
                  </a:cubicBezTo>
                  <a:cubicBezTo>
                    <a:pt x="24" y="27"/>
                    <a:pt x="14" y="15"/>
                    <a:pt x="4" y="2"/>
                  </a:cubicBezTo>
                  <a:lnTo>
                    <a:pt x="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47"/>
            <p:cNvSpPr/>
            <p:nvPr/>
          </p:nvSpPr>
          <p:spPr>
            <a:xfrm>
              <a:off x="2342350" y="4499325"/>
              <a:ext cx="3700" cy="875"/>
            </a:xfrm>
            <a:custGeom>
              <a:rect b="b" l="l" r="r" t="t"/>
              <a:pathLst>
                <a:path extrusionOk="0" h="35" w="148">
                  <a:moveTo>
                    <a:pt x="147" y="1"/>
                  </a:moveTo>
                  <a:lnTo>
                    <a:pt x="147" y="1"/>
                  </a:lnTo>
                  <a:cubicBezTo>
                    <a:pt x="131" y="2"/>
                    <a:pt x="112" y="7"/>
                    <a:pt x="102" y="8"/>
                  </a:cubicBezTo>
                  <a:cubicBezTo>
                    <a:pt x="65" y="17"/>
                    <a:pt x="34" y="26"/>
                    <a:pt x="0" y="35"/>
                  </a:cubicBezTo>
                  <a:lnTo>
                    <a:pt x="47" y="26"/>
                  </a:lnTo>
                  <a:lnTo>
                    <a:pt x="125" y="8"/>
                  </a:lnTo>
                  <a:lnTo>
                    <a:pt x="14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47"/>
            <p:cNvSpPr/>
            <p:nvPr/>
          </p:nvSpPr>
          <p:spPr>
            <a:xfrm>
              <a:off x="2351975" y="4472250"/>
              <a:ext cx="2125" cy="800"/>
            </a:xfrm>
            <a:custGeom>
              <a:rect b="b" l="l" r="r" t="t"/>
              <a:pathLst>
                <a:path extrusionOk="0" h="32" w="85">
                  <a:moveTo>
                    <a:pt x="40" y="4"/>
                  </a:moveTo>
                  <a:cubicBezTo>
                    <a:pt x="35" y="4"/>
                    <a:pt x="23" y="7"/>
                    <a:pt x="2" y="11"/>
                  </a:cubicBezTo>
                  <a:lnTo>
                    <a:pt x="2" y="11"/>
                  </a:lnTo>
                  <a:cubicBezTo>
                    <a:pt x="2" y="11"/>
                    <a:pt x="1" y="10"/>
                    <a:pt x="1" y="10"/>
                  </a:cubicBezTo>
                  <a:lnTo>
                    <a:pt x="1" y="11"/>
                  </a:lnTo>
                  <a:cubicBezTo>
                    <a:pt x="1" y="11"/>
                    <a:pt x="2" y="11"/>
                    <a:pt x="2" y="11"/>
                  </a:cubicBezTo>
                  <a:lnTo>
                    <a:pt x="2" y="11"/>
                  </a:lnTo>
                  <a:cubicBezTo>
                    <a:pt x="13" y="21"/>
                    <a:pt x="22" y="26"/>
                    <a:pt x="30" y="32"/>
                  </a:cubicBezTo>
                  <a:cubicBezTo>
                    <a:pt x="40" y="26"/>
                    <a:pt x="57" y="22"/>
                    <a:pt x="64" y="17"/>
                  </a:cubicBezTo>
                  <a:cubicBezTo>
                    <a:pt x="84" y="1"/>
                    <a:pt x="54" y="5"/>
                    <a:pt x="40" y="4"/>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47"/>
            <p:cNvSpPr/>
            <p:nvPr/>
          </p:nvSpPr>
          <p:spPr>
            <a:xfrm>
              <a:off x="2271500" y="4533350"/>
              <a:ext cx="725" cy="950"/>
            </a:xfrm>
            <a:custGeom>
              <a:rect b="b" l="l" r="r" t="t"/>
              <a:pathLst>
                <a:path extrusionOk="0" h="38" w="29">
                  <a:moveTo>
                    <a:pt x="5" y="1"/>
                  </a:moveTo>
                  <a:cubicBezTo>
                    <a:pt x="4" y="10"/>
                    <a:pt x="1" y="20"/>
                    <a:pt x="1" y="29"/>
                  </a:cubicBezTo>
                  <a:cubicBezTo>
                    <a:pt x="1" y="32"/>
                    <a:pt x="11" y="37"/>
                    <a:pt x="17" y="37"/>
                  </a:cubicBezTo>
                  <a:cubicBezTo>
                    <a:pt x="17" y="38"/>
                    <a:pt x="17" y="38"/>
                    <a:pt x="18" y="38"/>
                  </a:cubicBezTo>
                  <a:cubicBezTo>
                    <a:pt x="22" y="38"/>
                    <a:pt x="24" y="30"/>
                    <a:pt x="29" y="26"/>
                  </a:cubicBezTo>
                  <a:cubicBezTo>
                    <a:pt x="18" y="14"/>
                    <a:pt x="12" y="7"/>
                    <a:pt x="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47"/>
            <p:cNvSpPr/>
            <p:nvPr/>
          </p:nvSpPr>
          <p:spPr>
            <a:xfrm>
              <a:off x="2227375" y="4575475"/>
              <a:ext cx="500" cy="1600"/>
            </a:xfrm>
            <a:custGeom>
              <a:rect b="b" l="l" r="r" t="t"/>
              <a:pathLst>
                <a:path extrusionOk="0" h="64" w="20">
                  <a:moveTo>
                    <a:pt x="9" y="0"/>
                  </a:moveTo>
                  <a:cubicBezTo>
                    <a:pt x="3" y="22"/>
                    <a:pt x="0" y="46"/>
                    <a:pt x="19" y="64"/>
                  </a:cubicBezTo>
                  <a:lnTo>
                    <a:pt x="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47"/>
            <p:cNvSpPr/>
            <p:nvPr/>
          </p:nvSpPr>
          <p:spPr>
            <a:xfrm>
              <a:off x="2263475" y="4565125"/>
              <a:ext cx="800" cy="1000"/>
            </a:xfrm>
            <a:custGeom>
              <a:rect b="b" l="l" r="r" t="t"/>
              <a:pathLst>
                <a:path extrusionOk="0" h="40" w="32">
                  <a:moveTo>
                    <a:pt x="1" y="1"/>
                  </a:moveTo>
                  <a:lnTo>
                    <a:pt x="1" y="1"/>
                  </a:lnTo>
                  <a:cubicBezTo>
                    <a:pt x="2" y="10"/>
                    <a:pt x="2" y="18"/>
                    <a:pt x="5" y="26"/>
                  </a:cubicBezTo>
                  <a:cubicBezTo>
                    <a:pt x="8" y="30"/>
                    <a:pt x="17" y="33"/>
                    <a:pt x="27" y="39"/>
                  </a:cubicBezTo>
                  <a:cubicBezTo>
                    <a:pt x="29" y="27"/>
                    <a:pt x="32" y="18"/>
                    <a:pt x="30" y="17"/>
                  </a:cubicBezTo>
                  <a:cubicBezTo>
                    <a:pt x="21" y="10"/>
                    <a:pt x="11" y="5"/>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47"/>
            <p:cNvSpPr/>
            <p:nvPr/>
          </p:nvSpPr>
          <p:spPr>
            <a:xfrm>
              <a:off x="2265225" y="4502725"/>
              <a:ext cx="700" cy="1200"/>
            </a:xfrm>
            <a:custGeom>
              <a:rect b="b" l="l" r="r" t="t"/>
              <a:pathLst>
                <a:path extrusionOk="0" h="48" w="28">
                  <a:moveTo>
                    <a:pt x="3" y="0"/>
                  </a:moveTo>
                  <a:cubicBezTo>
                    <a:pt x="3" y="8"/>
                    <a:pt x="0" y="15"/>
                    <a:pt x="3" y="19"/>
                  </a:cubicBezTo>
                  <a:cubicBezTo>
                    <a:pt x="9" y="30"/>
                    <a:pt x="18" y="37"/>
                    <a:pt x="25" y="47"/>
                  </a:cubicBezTo>
                  <a:cubicBezTo>
                    <a:pt x="26" y="40"/>
                    <a:pt x="28" y="34"/>
                    <a:pt x="26" y="28"/>
                  </a:cubicBezTo>
                  <a:cubicBezTo>
                    <a:pt x="25" y="21"/>
                    <a:pt x="21" y="12"/>
                    <a:pt x="16" y="5"/>
                  </a:cubicBezTo>
                  <a:lnTo>
                    <a:pt x="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47"/>
            <p:cNvSpPr/>
            <p:nvPr/>
          </p:nvSpPr>
          <p:spPr>
            <a:xfrm>
              <a:off x="2272100" y="4533975"/>
              <a:ext cx="1000" cy="1125"/>
            </a:xfrm>
            <a:custGeom>
              <a:rect b="b" l="l" r="r" t="t"/>
              <a:pathLst>
                <a:path extrusionOk="0" h="45" w="40">
                  <a:moveTo>
                    <a:pt x="0" y="1"/>
                  </a:moveTo>
                  <a:cubicBezTo>
                    <a:pt x="6" y="14"/>
                    <a:pt x="7" y="18"/>
                    <a:pt x="9" y="21"/>
                  </a:cubicBezTo>
                  <a:lnTo>
                    <a:pt x="28" y="45"/>
                  </a:lnTo>
                  <a:lnTo>
                    <a:pt x="40" y="35"/>
                  </a:lnTo>
                  <a:lnTo>
                    <a:pt x="21" y="12"/>
                  </a:lnTo>
                  <a:cubicBezTo>
                    <a:pt x="18" y="10"/>
                    <a:pt x="13" y="8"/>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47"/>
            <p:cNvSpPr/>
            <p:nvPr/>
          </p:nvSpPr>
          <p:spPr>
            <a:xfrm>
              <a:off x="2252825" y="4500850"/>
              <a:ext cx="800" cy="850"/>
            </a:xfrm>
            <a:custGeom>
              <a:rect b="b" l="l" r="r" t="t"/>
              <a:pathLst>
                <a:path extrusionOk="0" h="34" w="32">
                  <a:moveTo>
                    <a:pt x="0" y="0"/>
                  </a:moveTo>
                  <a:lnTo>
                    <a:pt x="0" y="0"/>
                  </a:lnTo>
                  <a:cubicBezTo>
                    <a:pt x="2" y="7"/>
                    <a:pt x="0" y="18"/>
                    <a:pt x="3" y="24"/>
                  </a:cubicBezTo>
                  <a:cubicBezTo>
                    <a:pt x="6" y="30"/>
                    <a:pt x="13" y="34"/>
                    <a:pt x="21" y="34"/>
                  </a:cubicBezTo>
                  <a:cubicBezTo>
                    <a:pt x="21" y="34"/>
                    <a:pt x="25" y="27"/>
                    <a:pt x="31" y="18"/>
                  </a:cubicBezTo>
                  <a:cubicBezTo>
                    <a:pt x="19" y="10"/>
                    <a:pt x="10" y="5"/>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47"/>
            <p:cNvSpPr/>
            <p:nvPr/>
          </p:nvSpPr>
          <p:spPr>
            <a:xfrm>
              <a:off x="2317600" y="4511950"/>
              <a:ext cx="2150" cy="325"/>
            </a:xfrm>
            <a:custGeom>
              <a:rect b="b" l="l" r="r" t="t"/>
              <a:pathLst>
                <a:path extrusionOk="0" h="13" w="86">
                  <a:moveTo>
                    <a:pt x="25" y="0"/>
                  </a:moveTo>
                  <a:cubicBezTo>
                    <a:pt x="18" y="2"/>
                    <a:pt x="4" y="5"/>
                    <a:pt x="4" y="5"/>
                  </a:cubicBezTo>
                  <a:cubicBezTo>
                    <a:pt x="0" y="11"/>
                    <a:pt x="29" y="11"/>
                    <a:pt x="46" y="12"/>
                  </a:cubicBezTo>
                  <a:lnTo>
                    <a:pt x="85" y="12"/>
                  </a:lnTo>
                  <a:cubicBezTo>
                    <a:pt x="59" y="8"/>
                    <a:pt x="41" y="5"/>
                    <a:pt x="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47"/>
            <p:cNvSpPr/>
            <p:nvPr/>
          </p:nvSpPr>
          <p:spPr>
            <a:xfrm>
              <a:off x="2222875" y="4485950"/>
              <a:ext cx="950" cy="1050"/>
            </a:xfrm>
            <a:custGeom>
              <a:rect b="b" l="l" r="r" t="t"/>
              <a:pathLst>
                <a:path extrusionOk="0" h="42" w="38">
                  <a:moveTo>
                    <a:pt x="37" y="0"/>
                  </a:moveTo>
                  <a:lnTo>
                    <a:pt x="37" y="0"/>
                  </a:lnTo>
                  <a:cubicBezTo>
                    <a:pt x="26" y="3"/>
                    <a:pt x="21" y="3"/>
                    <a:pt x="17" y="5"/>
                  </a:cubicBezTo>
                  <a:cubicBezTo>
                    <a:pt x="1" y="9"/>
                    <a:pt x="7" y="21"/>
                    <a:pt x="11" y="30"/>
                  </a:cubicBezTo>
                  <a:cubicBezTo>
                    <a:pt x="14" y="34"/>
                    <a:pt x="20" y="39"/>
                    <a:pt x="26" y="41"/>
                  </a:cubicBezTo>
                  <a:cubicBezTo>
                    <a:pt x="29" y="31"/>
                    <a:pt x="32" y="19"/>
                    <a:pt x="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47"/>
            <p:cNvSpPr/>
            <p:nvPr/>
          </p:nvSpPr>
          <p:spPr>
            <a:xfrm>
              <a:off x="2162550" y="4520825"/>
              <a:ext cx="700" cy="1000"/>
            </a:xfrm>
            <a:custGeom>
              <a:rect b="b" l="l" r="r" t="t"/>
              <a:pathLst>
                <a:path extrusionOk="0" h="40" w="28">
                  <a:moveTo>
                    <a:pt x="1" y="0"/>
                  </a:moveTo>
                  <a:lnTo>
                    <a:pt x="1" y="21"/>
                  </a:lnTo>
                  <a:cubicBezTo>
                    <a:pt x="1" y="25"/>
                    <a:pt x="2" y="31"/>
                    <a:pt x="4" y="32"/>
                  </a:cubicBezTo>
                  <a:cubicBezTo>
                    <a:pt x="10" y="37"/>
                    <a:pt x="16" y="37"/>
                    <a:pt x="21" y="40"/>
                  </a:cubicBezTo>
                  <a:cubicBezTo>
                    <a:pt x="23" y="32"/>
                    <a:pt x="27" y="24"/>
                    <a:pt x="27" y="16"/>
                  </a:cubicBezTo>
                  <a:cubicBezTo>
                    <a:pt x="27" y="13"/>
                    <a:pt x="21" y="10"/>
                    <a:pt x="16" y="4"/>
                  </a:cubicBezTo>
                  <a:cubicBezTo>
                    <a:pt x="13" y="3"/>
                    <a:pt x="7" y="1"/>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47"/>
            <p:cNvSpPr/>
            <p:nvPr/>
          </p:nvSpPr>
          <p:spPr>
            <a:xfrm>
              <a:off x="2263000" y="4479400"/>
              <a:ext cx="550" cy="1725"/>
            </a:xfrm>
            <a:custGeom>
              <a:rect b="b" l="l" r="r" t="t"/>
              <a:pathLst>
                <a:path extrusionOk="0" h="69" w="22">
                  <a:moveTo>
                    <a:pt x="17" y="0"/>
                  </a:moveTo>
                  <a:cubicBezTo>
                    <a:pt x="11" y="11"/>
                    <a:pt x="5" y="22"/>
                    <a:pt x="2" y="34"/>
                  </a:cubicBezTo>
                  <a:cubicBezTo>
                    <a:pt x="1" y="42"/>
                    <a:pt x="7" y="50"/>
                    <a:pt x="12" y="68"/>
                  </a:cubicBezTo>
                  <a:cubicBezTo>
                    <a:pt x="14" y="49"/>
                    <a:pt x="15" y="40"/>
                    <a:pt x="17" y="33"/>
                  </a:cubicBezTo>
                  <a:lnTo>
                    <a:pt x="21" y="3"/>
                  </a:lnTo>
                  <a:lnTo>
                    <a:pt x="1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47"/>
            <p:cNvSpPr/>
            <p:nvPr/>
          </p:nvSpPr>
          <p:spPr>
            <a:xfrm>
              <a:off x="2193750" y="4500950"/>
              <a:ext cx="975" cy="1125"/>
            </a:xfrm>
            <a:custGeom>
              <a:rect b="b" l="l" r="r" t="t"/>
              <a:pathLst>
                <a:path extrusionOk="0" h="45" w="39">
                  <a:moveTo>
                    <a:pt x="5" y="1"/>
                  </a:moveTo>
                  <a:cubicBezTo>
                    <a:pt x="5" y="9"/>
                    <a:pt x="0" y="20"/>
                    <a:pt x="5" y="27"/>
                  </a:cubicBezTo>
                  <a:cubicBezTo>
                    <a:pt x="11" y="34"/>
                    <a:pt x="21" y="39"/>
                    <a:pt x="30" y="45"/>
                  </a:cubicBezTo>
                  <a:lnTo>
                    <a:pt x="39" y="40"/>
                  </a:lnTo>
                  <a:lnTo>
                    <a:pt x="18" y="6"/>
                  </a:lnTo>
                  <a:cubicBezTo>
                    <a:pt x="15" y="3"/>
                    <a:pt x="9" y="2"/>
                    <a:pt x="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47"/>
            <p:cNvSpPr/>
            <p:nvPr/>
          </p:nvSpPr>
          <p:spPr>
            <a:xfrm>
              <a:off x="2349400" y="4471300"/>
              <a:ext cx="2225" cy="1125"/>
            </a:xfrm>
            <a:custGeom>
              <a:rect b="b" l="l" r="r" t="t"/>
              <a:pathLst>
                <a:path extrusionOk="0" h="45" w="89">
                  <a:moveTo>
                    <a:pt x="89" y="1"/>
                  </a:moveTo>
                  <a:lnTo>
                    <a:pt x="61" y="5"/>
                  </a:lnTo>
                  <a:lnTo>
                    <a:pt x="7" y="35"/>
                  </a:lnTo>
                  <a:cubicBezTo>
                    <a:pt x="1" y="38"/>
                    <a:pt x="2" y="42"/>
                    <a:pt x="1" y="45"/>
                  </a:cubicBezTo>
                  <a:cubicBezTo>
                    <a:pt x="24" y="36"/>
                    <a:pt x="46" y="27"/>
                    <a:pt x="71" y="18"/>
                  </a:cubicBezTo>
                  <a:cubicBezTo>
                    <a:pt x="80" y="14"/>
                    <a:pt x="83" y="7"/>
                    <a:pt x="8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47"/>
            <p:cNvSpPr/>
            <p:nvPr/>
          </p:nvSpPr>
          <p:spPr>
            <a:xfrm>
              <a:off x="2304125" y="4500550"/>
              <a:ext cx="800" cy="675"/>
            </a:xfrm>
            <a:custGeom>
              <a:rect b="b" l="l" r="r" t="t"/>
              <a:pathLst>
                <a:path extrusionOk="0" h="27" w="32">
                  <a:moveTo>
                    <a:pt x="31" y="0"/>
                  </a:moveTo>
                  <a:cubicBezTo>
                    <a:pt x="31" y="0"/>
                    <a:pt x="17" y="9"/>
                    <a:pt x="9" y="14"/>
                  </a:cubicBezTo>
                  <a:cubicBezTo>
                    <a:pt x="6" y="18"/>
                    <a:pt x="1" y="27"/>
                    <a:pt x="1" y="27"/>
                  </a:cubicBezTo>
                  <a:cubicBezTo>
                    <a:pt x="1" y="27"/>
                    <a:pt x="6" y="25"/>
                    <a:pt x="14" y="24"/>
                  </a:cubicBezTo>
                  <a:cubicBezTo>
                    <a:pt x="23" y="14"/>
                    <a:pt x="30" y="5"/>
                    <a:pt x="3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47"/>
            <p:cNvSpPr/>
            <p:nvPr/>
          </p:nvSpPr>
          <p:spPr>
            <a:xfrm>
              <a:off x="2304425" y="4501475"/>
              <a:ext cx="1650" cy="1150"/>
            </a:xfrm>
            <a:custGeom>
              <a:rect b="b" l="l" r="r" t="t"/>
              <a:pathLst>
                <a:path extrusionOk="0" h="46" w="66">
                  <a:moveTo>
                    <a:pt x="65" y="0"/>
                  </a:moveTo>
                  <a:cubicBezTo>
                    <a:pt x="47" y="10"/>
                    <a:pt x="34" y="18"/>
                    <a:pt x="31" y="21"/>
                  </a:cubicBezTo>
                  <a:cubicBezTo>
                    <a:pt x="19" y="30"/>
                    <a:pt x="11" y="38"/>
                    <a:pt x="0" y="46"/>
                  </a:cubicBezTo>
                  <a:cubicBezTo>
                    <a:pt x="14" y="38"/>
                    <a:pt x="28" y="28"/>
                    <a:pt x="40" y="21"/>
                  </a:cubicBezTo>
                  <a:cubicBezTo>
                    <a:pt x="47" y="15"/>
                    <a:pt x="53" y="9"/>
                    <a:pt x="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47"/>
            <p:cNvSpPr/>
            <p:nvPr/>
          </p:nvSpPr>
          <p:spPr>
            <a:xfrm>
              <a:off x="2345175" y="4498925"/>
              <a:ext cx="3750" cy="950"/>
            </a:xfrm>
            <a:custGeom>
              <a:rect b="b" l="l" r="r" t="t"/>
              <a:pathLst>
                <a:path extrusionOk="0" h="38" w="150">
                  <a:moveTo>
                    <a:pt x="146" y="1"/>
                  </a:moveTo>
                  <a:lnTo>
                    <a:pt x="61" y="20"/>
                  </a:lnTo>
                  <a:cubicBezTo>
                    <a:pt x="49" y="24"/>
                    <a:pt x="39" y="27"/>
                    <a:pt x="0" y="37"/>
                  </a:cubicBezTo>
                  <a:cubicBezTo>
                    <a:pt x="37" y="30"/>
                    <a:pt x="50" y="27"/>
                    <a:pt x="62" y="24"/>
                  </a:cubicBezTo>
                  <a:lnTo>
                    <a:pt x="149" y="5"/>
                  </a:lnTo>
                  <a:lnTo>
                    <a:pt x="14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47"/>
            <p:cNvSpPr/>
            <p:nvPr/>
          </p:nvSpPr>
          <p:spPr>
            <a:xfrm>
              <a:off x="2295525" y="4549650"/>
              <a:ext cx="1075" cy="1300"/>
            </a:xfrm>
            <a:custGeom>
              <a:rect b="b" l="l" r="r" t="t"/>
              <a:pathLst>
                <a:path extrusionOk="0" h="52" w="43">
                  <a:moveTo>
                    <a:pt x="3" y="0"/>
                  </a:moveTo>
                  <a:cubicBezTo>
                    <a:pt x="2" y="5"/>
                    <a:pt x="0" y="8"/>
                    <a:pt x="0" y="8"/>
                  </a:cubicBezTo>
                  <a:lnTo>
                    <a:pt x="27" y="52"/>
                  </a:lnTo>
                  <a:lnTo>
                    <a:pt x="31" y="40"/>
                  </a:lnTo>
                  <a:cubicBezTo>
                    <a:pt x="43" y="11"/>
                    <a:pt x="6" y="20"/>
                    <a:pt x="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47"/>
            <p:cNvSpPr/>
            <p:nvPr/>
          </p:nvSpPr>
          <p:spPr>
            <a:xfrm>
              <a:off x="2220600" y="4490200"/>
              <a:ext cx="875" cy="875"/>
            </a:xfrm>
            <a:custGeom>
              <a:rect b="b" l="l" r="r" t="t"/>
              <a:pathLst>
                <a:path extrusionOk="0" h="35" w="35">
                  <a:moveTo>
                    <a:pt x="6" y="1"/>
                  </a:moveTo>
                  <a:cubicBezTo>
                    <a:pt x="5" y="7"/>
                    <a:pt x="0" y="14"/>
                    <a:pt x="2" y="17"/>
                  </a:cubicBezTo>
                  <a:cubicBezTo>
                    <a:pt x="9" y="24"/>
                    <a:pt x="18" y="29"/>
                    <a:pt x="27" y="35"/>
                  </a:cubicBezTo>
                  <a:cubicBezTo>
                    <a:pt x="30" y="29"/>
                    <a:pt x="31" y="22"/>
                    <a:pt x="34" y="11"/>
                  </a:cubicBezTo>
                  <a:cubicBezTo>
                    <a:pt x="22" y="7"/>
                    <a:pt x="14" y="4"/>
                    <a:pt x="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47"/>
            <p:cNvSpPr/>
            <p:nvPr/>
          </p:nvSpPr>
          <p:spPr>
            <a:xfrm>
              <a:off x="2360475" y="4473700"/>
              <a:ext cx="1375" cy="900"/>
            </a:xfrm>
            <a:custGeom>
              <a:rect b="b" l="l" r="r" t="t"/>
              <a:pathLst>
                <a:path extrusionOk="0" h="36" w="55">
                  <a:moveTo>
                    <a:pt x="53" y="0"/>
                  </a:moveTo>
                  <a:cubicBezTo>
                    <a:pt x="42" y="3"/>
                    <a:pt x="21" y="9"/>
                    <a:pt x="18" y="11"/>
                  </a:cubicBezTo>
                  <a:cubicBezTo>
                    <a:pt x="9" y="19"/>
                    <a:pt x="6" y="28"/>
                    <a:pt x="0" y="36"/>
                  </a:cubicBezTo>
                  <a:cubicBezTo>
                    <a:pt x="15" y="31"/>
                    <a:pt x="30" y="27"/>
                    <a:pt x="55" y="19"/>
                  </a:cubicBezTo>
                  <a:cubicBezTo>
                    <a:pt x="55" y="11"/>
                    <a:pt x="55" y="6"/>
                    <a:pt x="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47"/>
            <p:cNvSpPr/>
            <p:nvPr/>
          </p:nvSpPr>
          <p:spPr>
            <a:xfrm>
              <a:off x="2245875" y="4481825"/>
              <a:ext cx="1000" cy="900"/>
            </a:xfrm>
            <a:custGeom>
              <a:rect b="b" l="l" r="r" t="t"/>
              <a:pathLst>
                <a:path extrusionOk="0" h="36" w="40">
                  <a:moveTo>
                    <a:pt x="5" y="1"/>
                  </a:moveTo>
                  <a:cubicBezTo>
                    <a:pt x="3" y="5"/>
                    <a:pt x="0" y="11"/>
                    <a:pt x="2" y="14"/>
                  </a:cubicBezTo>
                  <a:lnTo>
                    <a:pt x="25" y="36"/>
                  </a:lnTo>
                  <a:cubicBezTo>
                    <a:pt x="30" y="28"/>
                    <a:pt x="34" y="21"/>
                    <a:pt x="40" y="11"/>
                  </a:cubicBezTo>
                  <a:lnTo>
                    <a:pt x="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47"/>
            <p:cNvSpPr/>
            <p:nvPr/>
          </p:nvSpPr>
          <p:spPr>
            <a:xfrm>
              <a:off x="2199850" y="4528100"/>
              <a:ext cx="575" cy="1075"/>
            </a:xfrm>
            <a:custGeom>
              <a:rect b="b" l="l" r="r" t="t"/>
              <a:pathLst>
                <a:path extrusionOk="0" h="43" w="23">
                  <a:moveTo>
                    <a:pt x="2" y="0"/>
                  </a:moveTo>
                  <a:cubicBezTo>
                    <a:pt x="2" y="12"/>
                    <a:pt x="1" y="19"/>
                    <a:pt x="4" y="25"/>
                  </a:cubicBezTo>
                  <a:cubicBezTo>
                    <a:pt x="8" y="31"/>
                    <a:pt x="15" y="37"/>
                    <a:pt x="21" y="43"/>
                  </a:cubicBezTo>
                  <a:cubicBezTo>
                    <a:pt x="21" y="33"/>
                    <a:pt x="23" y="22"/>
                    <a:pt x="21" y="11"/>
                  </a:cubicBezTo>
                  <a:cubicBezTo>
                    <a:pt x="21" y="9"/>
                    <a:pt x="12" y="6"/>
                    <a:pt x="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47"/>
            <p:cNvSpPr/>
            <p:nvPr/>
          </p:nvSpPr>
          <p:spPr>
            <a:xfrm>
              <a:off x="2315925" y="4510000"/>
              <a:ext cx="1325" cy="325"/>
            </a:xfrm>
            <a:custGeom>
              <a:rect b="b" l="l" r="r" t="t"/>
              <a:pathLst>
                <a:path extrusionOk="0" h="13" w="53">
                  <a:moveTo>
                    <a:pt x="18" y="0"/>
                  </a:moveTo>
                  <a:cubicBezTo>
                    <a:pt x="10" y="3"/>
                    <a:pt x="1" y="8"/>
                    <a:pt x="1" y="8"/>
                  </a:cubicBezTo>
                  <a:cubicBezTo>
                    <a:pt x="1" y="8"/>
                    <a:pt x="13" y="11"/>
                    <a:pt x="20" y="12"/>
                  </a:cubicBezTo>
                  <a:cubicBezTo>
                    <a:pt x="30" y="11"/>
                    <a:pt x="52" y="8"/>
                    <a:pt x="52" y="8"/>
                  </a:cubicBezTo>
                  <a:cubicBezTo>
                    <a:pt x="48" y="5"/>
                    <a:pt x="35" y="3"/>
                    <a:pt x="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47"/>
            <p:cNvSpPr/>
            <p:nvPr/>
          </p:nvSpPr>
          <p:spPr>
            <a:xfrm>
              <a:off x="2221700" y="4515875"/>
              <a:ext cx="950" cy="800"/>
            </a:xfrm>
            <a:custGeom>
              <a:rect b="b" l="l" r="r" t="t"/>
              <a:pathLst>
                <a:path extrusionOk="0" h="32" w="38">
                  <a:moveTo>
                    <a:pt x="6" y="1"/>
                  </a:moveTo>
                  <a:cubicBezTo>
                    <a:pt x="5" y="10"/>
                    <a:pt x="1" y="16"/>
                    <a:pt x="2" y="20"/>
                  </a:cubicBezTo>
                  <a:cubicBezTo>
                    <a:pt x="5" y="24"/>
                    <a:pt x="14" y="32"/>
                    <a:pt x="14" y="32"/>
                  </a:cubicBezTo>
                  <a:cubicBezTo>
                    <a:pt x="23" y="29"/>
                    <a:pt x="30" y="23"/>
                    <a:pt x="37" y="19"/>
                  </a:cubicBezTo>
                  <a:lnTo>
                    <a:pt x="36" y="14"/>
                  </a:lnTo>
                  <a:cubicBezTo>
                    <a:pt x="26" y="10"/>
                    <a:pt x="18" y="5"/>
                    <a:pt x="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47"/>
            <p:cNvSpPr/>
            <p:nvPr/>
          </p:nvSpPr>
          <p:spPr>
            <a:xfrm>
              <a:off x="2208125" y="4487100"/>
              <a:ext cx="1050" cy="1400"/>
            </a:xfrm>
            <a:custGeom>
              <a:rect b="b" l="l" r="r" t="t"/>
              <a:pathLst>
                <a:path extrusionOk="0" h="56" w="42">
                  <a:moveTo>
                    <a:pt x="24" y="1"/>
                  </a:moveTo>
                  <a:cubicBezTo>
                    <a:pt x="23" y="1"/>
                    <a:pt x="22" y="1"/>
                    <a:pt x="21" y="1"/>
                  </a:cubicBezTo>
                  <a:cubicBezTo>
                    <a:pt x="1" y="12"/>
                    <a:pt x="18" y="23"/>
                    <a:pt x="21" y="34"/>
                  </a:cubicBezTo>
                  <a:cubicBezTo>
                    <a:pt x="24" y="41"/>
                    <a:pt x="30" y="48"/>
                    <a:pt x="34" y="56"/>
                  </a:cubicBezTo>
                  <a:lnTo>
                    <a:pt x="42" y="53"/>
                  </a:lnTo>
                  <a:cubicBezTo>
                    <a:pt x="39" y="44"/>
                    <a:pt x="36" y="37"/>
                    <a:pt x="34" y="29"/>
                  </a:cubicBezTo>
                  <a:lnTo>
                    <a:pt x="36" y="4"/>
                  </a:lnTo>
                  <a:cubicBezTo>
                    <a:pt x="36" y="4"/>
                    <a:pt x="29" y="1"/>
                    <a:pt x="2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47"/>
            <p:cNvSpPr/>
            <p:nvPr/>
          </p:nvSpPr>
          <p:spPr>
            <a:xfrm>
              <a:off x="2307100" y="4516725"/>
              <a:ext cx="1050" cy="650"/>
            </a:xfrm>
            <a:custGeom>
              <a:rect b="b" l="l" r="r" t="t"/>
              <a:pathLst>
                <a:path extrusionOk="0" h="26" w="42">
                  <a:moveTo>
                    <a:pt x="1" y="1"/>
                  </a:moveTo>
                  <a:lnTo>
                    <a:pt x="23" y="20"/>
                  </a:lnTo>
                  <a:cubicBezTo>
                    <a:pt x="24" y="21"/>
                    <a:pt x="35" y="24"/>
                    <a:pt x="42" y="26"/>
                  </a:cubicBezTo>
                  <a:lnTo>
                    <a:pt x="36" y="11"/>
                  </a:lnTo>
                  <a:cubicBezTo>
                    <a:pt x="20" y="7"/>
                    <a:pt x="11" y="4"/>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47"/>
            <p:cNvSpPr/>
            <p:nvPr/>
          </p:nvSpPr>
          <p:spPr>
            <a:xfrm>
              <a:off x="2294300" y="4501250"/>
              <a:ext cx="250" cy="1150"/>
            </a:xfrm>
            <a:custGeom>
              <a:rect b="b" l="l" r="r" t="t"/>
              <a:pathLst>
                <a:path extrusionOk="0" h="46" w="10">
                  <a:moveTo>
                    <a:pt x="5" y="0"/>
                  </a:moveTo>
                  <a:cubicBezTo>
                    <a:pt x="2" y="11"/>
                    <a:pt x="1" y="21"/>
                    <a:pt x="1" y="21"/>
                  </a:cubicBezTo>
                  <a:lnTo>
                    <a:pt x="5" y="46"/>
                  </a:lnTo>
                  <a:lnTo>
                    <a:pt x="10" y="21"/>
                  </a:lnTo>
                  <a:cubicBezTo>
                    <a:pt x="10" y="15"/>
                    <a:pt x="8" y="9"/>
                    <a:pt x="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47"/>
            <p:cNvSpPr/>
            <p:nvPr/>
          </p:nvSpPr>
          <p:spPr>
            <a:xfrm>
              <a:off x="2297650" y="4512100"/>
              <a:ext cx="1050" cy="575"/>
            </a:xfrm>
            <a:custGeom>
              <a:rect b="b" l="l" r="r" t="t"/>
              <a:pathLst>
                <a:path extrusionOk="0" h="23" w="42">
                  <a:moveTo>
                    <a:pt x="1" y="0"/>
                  </a:moveTo>
                  <a:lnTo>
                    <a:pt x="2" y="2"/>
                  </a:lnTo>
                  <a:lnTo>
                    <a:pt x="7" y="5"/>
                  </a:lnTo>
                  <a:lnTo>
                    <a:pt x="34" y="19"/>
                  </a:lnTo>
                  <a:cubicBezTo>
                    <a:pt x="37" y="21"/>
                    <a:pt x="42" y="22"/>
                    <a:pt x="42" y="22"/>
                  </a:cubicBezTo>
                  <a:cubicBezTo>
                    <a:pt x="34" y="17"/>
                    <a:pt x="26" y="12"/>
                    <a:pt x="8" y="2"/>
                  </a:cubicBezTo>
                  <a:lnTo>
                    <a:pt x="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47"/>
            <p:cNvSpPr/>
            <p:nvPr/>
          </p:nvSpPr>
          <p:spPr>
            <a:xfrm>
              <a:off x="2251500" y="4509475"/>
              <a:ext cx="725" cy="1175"/>
            </a:xfrm>
            <a:custGeom>
              <a:rect b="b" l="l" r="r" t="t"/>
              <a:pathLst>
                <a:path extrusionOk="0" h="47" w="29">
                  <a:moveTo>
                    <a:pt x="5" y="1"/>
                  </a:moveTo>
                  <a:cubicBezTo>
                    <a:pt x="3" y="13"/>
                    <a:pt x="0" y="19"/>
                    <a:pt x="2" y="23"/>
                  </a:cubicBezTo>
                  <a:cubicBezTo>
                    <a:pt x="5" y="32"/>
                    <a:pt x="2" y="46"/>
                    <a:pt x="16" y="46"/>
                  </a:cubicBezTo>
                  <a:cubicBezTo>
                    <a:pt x="21" y="46"/>
                    <a:pt x="24" y="41"/>
                    <a:pt x="28" y="36"/>
                  </a:cubicBezTo>
                  <a:cubicBezTo>
                    <a:pt x="22" y="27"/>
                    <a:pt x="15" y="17"/>
                    <a:pt x="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47"/>
            <p:cNvSpPr/>
            <p:nvPr/>
          </p:nvSpPr>
          <p:spPr>
            <a:xfrm>
              <a:off x="2323775" y="4508525"/>
              <a:ext cx="2375" cy="200"/>
            </a:xfrm>
            <a:custGeom>
              <a:rect b="b" l="l" r="r" t="t"/>
              <a:pathLst>
                <a:path extrusionOk="0" h="8" w="95">
                  <a:moveTo>
                    <a:pt x="43" y="1"/>
                  </a:moveTo>
                  <a:cubicBezTo>
                    <a:pt x="36" y="2"/>
                    <a:pt x="15" y="4"/>
                    <a:pt x="0" y="6"/>
                  </a:cubicBezTo>
                  <a:cubicBezTo>
                    <a:pt x="11" y="6"/>
                    <a:pt x="19" y="8"/>
                    <a:pt x="31" y="8"/>
                  </a:cubicBezTo>
                  <a:cubicBezTo>
                    <a:pt x="47" y="8"/>
                    <a:pt x="66" y="6"/>
                    <a:pt x="94" y="5"/>
                  </a:cubicBezTo>
                  <a:cubicBezTo>
                    <a:pt x="72" y="4"/>
                    <a:pt x="59" y="2"/>
                    <a:pt x="4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47"/>
            <p:cNvSpPr/>
            <p:nvPr/>
          </p:nvSpPr>
          <p:spPr>
            <a:xfrm>
              <a:off x="2314400" y="4498700"/>
              <a:ext cx="1775" cy="1025"/>
            </a:xfrm>
            <a:custGeom>
              <a:rect b="b" l="l" r="r" t="t"/>
              <a:pathLst>
                <a:path extrusionOk="0" h="41" w="71">
                  <a:moveTo>
                    <a:pt x="71" y="1"/>
                  </a:moveTo>
                  <a:lnTo>
                    <a:pt x="71" y="1"/>
                  </a:lnTo>
                  <a:cubicBezTo>
                    <a:pt x="53" y="10"/>
                    <a:pt x="35" y="18"/>
                    <a:pt x="19" y="26"/>
                  </a:cubicBezTo>
                  <a:cubicBezTo>
                    <a:pt x="9" y="32"/>
                    <a:pt x="2" y="38"/>
                    <a:pt x="0" y="41"/>
                  </a:cubicBezTo>
                  <a:cubicBezTo>
                    <a:pt x="3" y="39"/>
                    <a:pt x="16" y="33"/>
                    <a:pt x="37" y="26"/>
                  </a:cubicBezTo>
                  <a:cubicBezTo>
                    <a:pt x="50" y="16"/>
                    <a:pt x="60" y="8"/>
                    <a:pt x="7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47"/>
            <p:cNvSpPr/>
            <p:nvPr/>
          </p:nvSpPr>
          <p:spPr>
            <a:xfrm>
              <a:off x="2305350" y="4515325"/>
              <a:ext cx="1525" cy="550"/>
            </a:xfrm>
            <a:custGeom>
              <a:rect b="b" l="l" r="r" t="t"/>
              <a:pathLst>
                <a:path extrusionOk="0" h="22" w="61">
                  <a:moveTo>
                    <a:pt x="0" y="1"/>
                  </a:moveTo>
                  <a:lnTo>
                    <a:pt x="18" y="11"/>
                  </a:lnTo>
                  <a:lnTo>
                    <a:pt x="50" y="21"/>
                  </a:lnTo>
                  <a:lnTo>
                    <a:pt x="60" y="21"/>
                  </a:lnTo>
                  <a:cubicBezTo>
                    <a:pt x="56" y="18"/>
                    <a:pt x="49" y="13"/>
                    <a:pt x="44" y="11"/>
                  </a:cubicBezTo>
                  <a:cubicBezTo>
                    <a:pt x="28" y="8"/>
                    <a:pt x="15" y="4"/>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47"/>
            <p:cNvSpPr/>
            <p:nvPr/>
          </p:nvSpPr>
          <p:spPr>
            <a:xfrm>
              <a:off x="2243725" y="4543200"/>
              <a:ext cx="725" cy="1250"/>
            </a:xfrm>
            <a:custGeom>
              <a:rect b="b" l="l" r="r" t="t"/>
              <a:pathLst>
                <a:path extrusionOk="0" h="50" w="29">
                  <a:moveTo>
                    <a:pt x="7" y="1"/>
                  </a:moveTo>
                  <a:cubicBezTo>
                    <a:pt x="5" y="10"/>
                    <a:pt x="1" y="19"/>
                    <a:pt x="4" y="26"/>
                  </a:cubicBezTo>
                  <a:cubicBezTo>
                    <a:pt x="7" y="35"/>
                    <a:pt x="15" y="42"/>
                    <a:pt x="22" y="49"/>
                  </a:cubicBezTo>
                  <a:lnTo>
                    <a:pt x="22" y="49"/>
                  </a:lnTo>
                  <a:lnTo>
                    <a:pt x="29" y="47"/>
                  </a:lnTo>
                  <a:lnTo>
                    <a:pt x="18" y="10"/>
                  </a:lnTo>
                  <a:cubicBezTo>
                    <a:pt x="16" y="7"/>
                    <a:pt x="11" y="4"/>
                    <a:pt x="7" y="1"/>
                  </a:cubicBezTo>
                  <a:close/>
                  <a:moveTo>
                    <a:pt x="22" y="49"/>
                  </a:moveTo>
                  <a:lnTo>
                    <a:pt x="21" y="50"/>
                  </a:lnTo>
                  <a:lnTo>
                    <a:pt x="23" y="50"/>
                  </a:lnTo>
                  <a:cubicBezTo>
                    <a:pt x="23" y="49"/>
                    <a:pt x="23" y="49"/>
                    <a:pt x="22" y="49"/>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47"/>
            <p:cNvSpPr/>
            <p:nvPr/>
          </p:nvSpPr>
          <p:spPr>
            <a:xfrm>
              <a:off x="2296775" y="4496650"/>
              <a:ext cx="600" cy="875"/>
            </a:xfrm>
            <a:custGeom>
              <a:rect b="b" l="l" r="r" t="t"/>
              <a:pathLst>
                <a:path extrusionOk="0" h="35" w="24">
                  <a:moveTo>
                    <a:pt x="21" y="0"/>
                  </a:moveTo>
                  <a:cubicBezTo>
                    <a:pt x="14" y="12"/>
                    <a:pt x="6" y="21"/>
                    <a:pt x="0" y="30"/>
                  </a:cubicBezTo>
                  <a:cubicBezTo>
                    <a:pt x="4" y="31"/>
                    <a:pt x="7" y="35"/>
                    <a:pt x="10" y="35"/>
                  </a:cubicBezTo>
                  <a:cubicBezTo>
                    <a:pt x="11" y="35"/>
                    <a:pt x="11" y="34"/>
                    <a:pt x="12" y="34"/>
                  </a:cubicBezTo>
                  <a:cubicBezTo>
                    <a:pt x="15" y="31"/>
                    <a:pt x="19" y="22"/>
                    <a:pt x="24" y="17"/>
                  </a:cubicBezTo>
                  <a:cubicBezTo>
                    <a:pt x="24" y="14"/>
                    <a:pt x="22" y="9"/>
                    <a:pt x="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47"/>
            <p:cNvSpPr/>
            <p:nvPr/>
          </p:nvSpPr>
          <p:spPr>
            <a:xfrm>
              <a:off x="2283125" y="4527950"/>
              <a:ext cx="725" cy="1675"/>
            </a:xfrm>
            <a:custGeom>
              <a:rect b="b" l="l" r="r" t="t"/>
              <a:pathLst>
                <a:path extrusionOk="0" h="67" w="29">
                  <a:moveTo>
                    <a:pt x="3" y="0"/>
                  </a:moveTo>
                  <a:lnTo>
                    <a:pt x="3" y="2"/>
                  </a:lnTo>
                  <a:cubicBezTo>
                    <a:pt x="3" y="2"/>
                    <a:pt x="3" y="2"/>
                    <a:pt x="4" y="2"/>
                  </a:cubicBezTo>
                  <a:lnTo>
                    <a:pt x="4" y="2"/>
                  </a:lnTo>
                  <a:cubicBezTo>
                    <a:pt x="3" y="2"/>
                    <a:pt x="3" y="1"/>
                    <a:pt x="3" y="0"/>
                  </a:cubicBezTo>
                  <a:close/>
                  <a:moveTo>
                    <a:pt x="4" y="2"/>
                  </a:moveTo>
                  <a:lnTo>
                    <a:pt x="4" y="2"/>
                  </a:lnTo>
                  <a:cubicBezTo>
                    <a:pt x="5" y="27"/>
                    <a:pt x="8" y="37"/>
                    <a:pt x="5" y="46"/>
                  </a:cubicBezTo>
                  <a:cubicBezTo>
                    <a:pt x="0" y="59"/>
                    <a:pt x="9" y="59"/>
                    <a:pt x="17" y="62"/>
                  </a:cubicBezTo>
                  <a:lnTo>
                    <a:pt x="28" y="67"/>
                  </a:lnTo>
                  <a:cubicBezTo>
                    <a:pt x="27" y="61"/>
                    <a:pt x="28" y="55"/>
                    <a:pt x="26" y="49"/>
                  </a:cubicBezTo>
                  <a:cubicBezTo>
                    <a:pt x="21" y="39"/>
                    <a:pt x="15" y="27"/>
                    <a:pt x="4" y="2"/>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47"/>
            <p:cNvSpPr/>
            <p:nvPr/>
          </p:nvSpPr>
          <p:spPr>
            <a:xfrm>
              <a:off x="2179625" y="4562750"/>
              <a:ext cx="750" cy="1425"/>
            </a:xfrm>
            <a:custGeom>
              <a:rect b="b" l="l" r="r" t="t"/>
              <a:pathLst>
                <a:path extrusionOk="0" h="57" w="30">
                  <a:moveTo>
                    <a:pt x="6" y="0"/>
                  </a:moveTo>
                  <a:cubicBezTo>
                    <a:pt x="5" y="3"/>
                    <a:pt x="0" y="8"/>
                    <a:pt x="0" y="11"/>
                  </a:cubicBezTo>
                  <a:lnTo>
                    <a:pt x="11" y="56"/>
                  </a:lnTo>
                  <a:cubicBezTo>
                    <a:pt x="20" y="40"/>
                    <a:pt x="30" y="24"/>
                    <a:pt x="14" y="8"/>
                  </a:cubicBezTo>
                  <a:lnTo>
                    <a:pt x="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47"/>
            <p:cNvSpPr/>
            <p:nvPr/>
          </p:nvSpPr>
          <p:spPr>
            <a:xfrm>
              <a:off x="2271350" y="4540900"/>
              <a:ext cx="475" cy="1425"/>
            </a:xfrm>
            <a:custGeom>
              <a:rect b="b" l="l" r="r" t="t"/>
              <a:pathLst>
                <a:path extrusionOk="0" h="57" w="19">
                  <a:moveTo>
                    <a:pt x="10" y="0"/>
                  </a:moveTo>
                  <a:cubicBezTo>
                    <a:pt x="7" y="3"/>
                    <a:pt x="2" y="8"/>
                    <a:pt x="1" y="12"/>
                  </a:cubicBezTo>
                  <a:cubicBezTo>
                    <a:pt x="1" y="22"/>
                    <a:pt x="2" y="33"/>
                    <a:pt x="2" y="37"/>
                  </a:cubicBezTo>
                  <a:cubicBezTo>
                    <a:pt x="7" y="47"/>
                    <a:pt x="8" y="52"/>
                    <a:pt x="10" y="56"/>
                  </a:cubicBezTo>
                  <a:cubicBezTo>
                    <a:pt x="12" y="53"/>
                    <a:pt x="17" y="50"/>
                    <a:pt x="17" y="47"/>
                  </a:cubicBezTo>
                  <a:cubicBezTo>
                    <a:pt x="18" y="36"/>
                    <a:pt x="18" y="22"/>
                    <a:pt x="17" y="11"/>
                  </a:cubicBezTo>
                  <a:cubicBezTo>
                    <a:pt x="17" y="6"/>
                    <a:pt x="12" y="3"/>
                    <a:pt x="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47"/>
            <p:cNvSpPr/>
            <p:nvPr/>
          </p:nvSpPr>
          <p:spPr>
            <a:xfrm>
              <a:off x="2244800" y="4507050"/>
              <a:ext cx="975" cy="875"/>
            </a:xfrm>
            <a:custGeom>
              <a:rect b="b" l="l" r="r" t="t"/>
              <a:pathLst>
                <a:path extrusionOk="0" h="35" w="39">
                  <a:moveTo>
                    <a:pt x="14" y="1"/>
                  </a:moveTo>
                  <a:cubicBezTo>
                    <a:pt x="6" y="2"/>
                    <a:pt x="2" y="4"/>
                    <a:pt x="2" y="4"/>
                  </a:cubicBezTo>
                  <a:cubicBezTo>
                    <a:pt x="0" y="7"/>
                    <a:pt x="0" y="13"/>
                    <a:pt x="0" y="13"/>
                  </a:cubicBezTo>
                  <a:lnTo>
                    <a:pt x="31" y="35"/>
                  </a:lnTo>
                  <a:lnTo>
                    <a:pt x="39" y="32"/>
                  </a:lnTo>
                  <a:cubicBezTo>
                    <a:pt x="39" y="27"/>
                    <a:pt x="39" y="21"/>
                    <a:pt x="37" y="20"/>
                  </a:cubicBezTo>
                  <a:cubicBezTo>
                    <a:pt x="27" y="13"/>
                    <a:pt x="18" y="5"/>
                    <a:pt x="1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47"/>
            <p:cNvSpPr/>
            <p:nvPr/>
          </p:nvSpPr>
          <p:spPr>
            <a:xfrm>
              <a:off x="2298975" y="4498275"/>
              <a:ext cx="500" cy="925"/>
            </a:xfrm>
            <a:custGeom>
              <a:rect b="b" l="l" r="r" t="t"/>
              <a:pathLst>
                <a:path extrusionOk="0" h="37" w="20">
                  <a:moveTo>
                    <a:pt x="17" y="0"/>
                  </a:moveTo>
                  <a:cubicBezTo>
                    <a:pt x="17" y="1"/>
                    <a:pt x="17" y="1"/>
                    <a:pt x="17" y="2"/>
                  </a:cubicBezTo>
                  <a:lnTo>
                    <a:pt x="17" y="2"/>
                  </a:lnTo>
                  <a:cubicBezTo>
                    <a:pt x="17" y="1"/>
                    <a:pt x="18" y="1"/>
                    <a:pt x="18" y="0"/>
                  </a:cubicBezTo>
                  <a:close/>
                  <a:moveTo>
                    <a:pt x="17" y="2"/>
                  </a:moveTo>
                  <a:lnTo>
                    <a:pt x="17" y="2"/>
                  </a:lnTo>
                  <a:cubicBezTo>
                    <a:pt x="11" y="12"/>
                    <a:pt x="8" y="17"/>
                    <a:pt x="6" y="22"/>
                  </a:cubicBezTo>
                  <a:cubicBezTo>
                    <a:pt x="0" y="34"/>
                    <a:pt x="1" y="36"/>
                    <a:pt x="4" y="36"/>
                  </a:cubicBezTo>
                  <a:cubicBezTo>
                    <a:pt x="5" y="36"/>
                    <a:pt x="7" y="36"/>
                    <a:pt x="8" y="35"/>
                  </a:cubicBezTo>
                  <a:cubicBezTo>
                    <a:pt x="11" y="34"/>
                    <a:pt x="17" y="30"/>
                    <a:pt x="20" y="25"/>
                  </a:cubicBezTo>
                  <a:cubicBezTo>
                    <a:pt x="20" y="18"/>
                    <a:pt x="18" y="13"/>
                    <a:pt x="17" y="2"/>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47"/>
            <p:cNvSpPr/>
            <p:nvPr/>
          </p:nvSpPr>
          <p:spPr>
            <a:xfrm>
              <a:off x="2213450" y="4509475"/>
              <a:ext cx="800" cy="1575"/>
            </a:xfrm>
            <a:custGeom>
              <a:rect b="b" l="l" r="r" t="t"/>
              <a:pathLst>
                <a:path extrusionOk="0" h="63" w="32">
                  <a:moveTo>
                    <a:pt x="1" y="1"/>
                  </a:moveTo>
                  <a:cubicBezTo>
                    <a:pt x="1" y="27"/>
                    <a:pt x="11" y="46"/>
                    <a:pt x="32" y="63"/>
                  </a:cubicBezTo>
                  <a:lnTo>
                    <a:pt x="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47"/>
            <p:cNvSpPr/>
            <p:nvPr/>
          </p:nvSpPr>
          <p:spPr>
            <a:xfrm>
              <a:off x="2170475" y="4570675"/>
              <a:ext cx="850" cy="1025"/>
            </a:xfrm>
            <a:custGeom>
              <a:rect b="b" l="l" r="r" t="t"/>
              <a:pathLst>
                <a:path extrusionOk="0" h="41" w="34">
                  <a:moveTo>
                    <a:pt x="13" y="1"/>
                  </a:moveTo>
                  <a:cubicBezTo>
                    <a:pt x="10" y="1"/>
                    <a:pt x="3" y="2"/>
                    <a:pt x="3" y="2"/>
                  </a:cubicBezTo>
                  <a:cubicBezTo>
                    <a:pt x="2" y="14"/>
                    <a:pt x="2" y="25"/>
                    <a:pt x="0" y="41"/>
                  </a:cubicBezTo>
                  <a:cubicBezTo>
                    <a:pt x="12" y="36"/>
                    <a:pt x="21" y="36"/>
                    <a:pt x="24" y="32"/>
                  </a:cubicBezTo>
                  <a:cubicBezTo>
                    <a:pt x="34" y="19"/>
                    <a:pt x="22" y="10"/>
                    <a:pt x="15" y="1"/>
                  </a:cubicBezTo>
                  <a:cubicBezTo>
                    <a:pt x="15" y="1"/>
                    <a:pt x="14" y="1"/>
                    <a:pt x="1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47"/>
            <p:cNvSpPr/>
            <p:nvPr/>
          </p:nvSpPr>
          <p:spPr>
            <a:xfrm>
              <a:off x="2231450" y="4513500"/>
              <a:ext cx="875" cy="1025"/>
            </a:xfrm>
            <a:custGeom>
              <a:rect b="b" l="l" r="r" t="t"/>
              <a:pathLst>
                <a:path extrusionOk="0" h="41" w="35">
                  <a:moveTo>
                    <a:pt x="11" y="0"/>
                  </a:moveTo>
                  <a:cubicBezTo>
                    <a:pt x="8" y="11"/>
                    <a:pt x="5" y="22"/>
                    <a:pt x="0" y="36"/>
                  </a:cubicBezTo>
                  <a:lnTo>
                    <a:pt x="0" y="37"/>
                  </a:lnTo>
                  <a:cubicBezTo>
                    <a:pt x="8" y="38"/>
                    <a:pt x="13" y="40"/>
                    <a:pt x="17" y="40"/>
                  </a:cubicBezTo>
                  <a:cubicBezTo>
                    <a:pt x="18" y="40"/>
                    <a:pt x="19" y="40"/>
                    <a:pt x="20" y="40"/>
                  </a:cubicBezTo>
                  <a:cubicBezTo>
                    <a:pt x="34" y="36"/>
                    <a:pt x="25" y="24"/>
                    <a:pt x="22" y="15"/>
                  </a:cubicBezTo>
                  <a:cubicBezTo>
                    <a:pt x="20" y="9"/>
                    <a:pt x="15" y="5"/>
                    <a:pt x="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47"/>
            <p:cNvSpPr/>
            <p:nvPr/>
          </p:nvSpPr>
          <p:spPr>
            <a:xfrm>
              <a:off x="2266750" y="4563100"/>
              <a:ext cx="650" cy="1200"/>
            </a:xfrm>
            <a:custGeom>
              <a:rect b="b" l="l" r="r" t="t"/>
              <a:pathLst>
                <a:path extrusionOk="0" h="48" w="26">
                  <a:moveTo>
                    <a:pt x="8" y="1"/>
                  </a:moveTo>
                  <a:cubicBezTo>
                    <a:pt x="7" y="8"/>
                    <a:pt x="1" y="16"/>
                    <a:pt x="2" y="22"/>
                  </a:cubicBezTo>
                  <a:cubicBezTo>
                    <a:pt x="2" y="29"/>
                    <a:pt x="8" y="36"/>
                    <a:pt x="14" y="48"/>
                  </a:cubicBezTo>
                  <a:lnTo>
                    <a:pt x="16" y="48"/>
                  </a:lnTo>
                  <a:cubicBezTo>
                    <a:pt x="20" y="33"/>
                    <a:pt x="26" y="23"/>
                    <a:pt x="26" y="13"/>
                  </a:cubicBezTo>
                  <a:cubicBezTo>
                    <a:pt x="26" y="10"/>
                    <a:pt x="14" y="5"/>
                    <a:pt x="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47"/>
            <p:cNvSpPr/>
            <p:nvPr/>
          </p:nvSpPr>
          <p:spPr>
            <a:xfrm>
              <a:off x="2168600" y="4569500"/>
              <a:ext cx="925" cy="1025"/>
            </a:xfrm>
            <a:custGeom>
              <a:rect b="b" l="l" r="r" t="t"/>
              <a:pathLst>
                <a:path extrusionOk="0" h="41" w="37">
                  <a:moveTo>
                    <a:pt x="27" y="1"/>
                  </a:moveTo>
                  <a:cubicBezTo>
                    <a:pt x="22" y="4"/>
                    <a:pt x="18" y="5"/>
                    <a:pt x="15" y="8"/>
                  </a:cubicBezTo>
                  <a:cubicBezTo>
                    <a:pt x="12" y="22"/>
                    <a:pt x="0" y="38"/>
                    <a:pt x="24" y="41"/>
                  </a:cubicBezTo>
                  <a:cubicBezTo>
                    <a:pt x="28" y="41"/>
                    <a:pt x="37" y="33"/>
                    <a:pt x="37" y="30"/>
                  </a:cubicBezTo>
                  <a:cubicBezTo>
                    <a:pt x="35" y="20"/>
                    <a:pt x="30" y="11"/>
                    <a:pt x="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47"/>
            <p:cNvSpPr/>
            <p:nvPr/>
          </p:nvSpPr>
          <p:spPr>
            <a:xfrm>
              <a:off x="2173325" y="4509900"/>
              <a:ext cx="925" cy="925"/>
            </a:xfrm>
            <a:custGeom>
              <a:rect b="b" l="l" r="r" t="t"/>
              <a:pathLst>
                <a:path extrusionOk="0" h="37" w="37">
                  <a:moveTo>
                    <a:pt x="2" y="0"/>
                  </a:moveTo>
                  <a:cubicBezTo>
                    <a:pt x="1" y="15"/>
                    <a:pt x="1" y="27"/>
                    <a:pt x="1" y="27"/>
                  </a:cubicBezTo>
                  <a:lnTo>
                    <a:pt x="36" y="37"/>
                  </a:lnTo>
                  <a:cubicBezTo>
                    <a:pt x="35" y="31"/>
                    <a:pt x="35" y="22"/>
                    <a:pt x="30" y="19"/>
                  </a:cubicBezTo>
                  <a:cubicBezTo>
                    <a:pt x="24" y="12"/>
                    <a:pt x="16" y="9"/>
                    <a:pt x="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47"/>
            <p:cNvSpPr/>
            <p:nvPr/>
          </p:nvSpPr>
          <p:spPr>
            <a:xfrm>
              <a:off x="2240875" y="4553900"/>
              <a:ext cx="1050" cy="1025"/>
            </a:xfrm>
            <a:custGeom>
              <a:rect b="b" l="l" r="r" t="t"/>
              <a:pathLst>
                <a:path extrusionOk="0" h="41" w="42">
                  <a:moveTo>
                    <a:pt x="13" y="1"/>
                  </a:moveTo>
                  <a:cubicBezTo>
                    <a:pt x="11" y="1"/>
                    <a:pt x="7" y="3"/>
                    <a:pt x="4" y="4"/>
                  </a:cubicBezTo>
                  <a:cubicBezTo>
                    <a:pt x="2" y="6"/>
                    <a:pt x="0" y="13"/>
                    <a:pt x="0" y="13"/>
                  </a:cubicBezTo>
                  <a:lnTo>
                    <a:pt x="25" y="39"/>
                  </a:lnTo>
                  <a:cubicBezTo>
                    <a:pt x="26" y="40"/>
                    <a:pt x="27" y="41"/>
                    <a:pt x="28" y="41"/>
                  </a:cubicBezTo>
                  <a:cubicBezTo>
                    <a:pt x="31" y="41"/>
                    <a:pt x="35" y="39"/>
                    <a:pt x="37" y="38"/>
                  </a:cubicBezTo>
                  <a:cubicBezTo>
                    <a:pt x="40" y="36"/>
                    <a:pt x="41" y="31"/>
                    <a:pt x="41" y="31"/>
                  </a:cubicBezTo>
                  <a:lnTo>
                    <a:pt x="15" y="1"/>
                  </a:lnTo>
                  <a:cubicBezTo>
                    <a:pt x="14" y="1"/>
                    <a:pt x="14" y="1"/>
                    <a:pt x="1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47"/>
            <p:cNvSpPr/>
            <p:nvPr/>
          </p:nvSpPr>
          <p:spPr>
            <a:xfrm>
              <a:off x="2223025" y="4482475"/>
              <a:ext cx="900" cy="1250"/>
            </a:xfrm>
            <a:custGeom>
              <a:rect b="b" l="l" r="r" t="t"/>
              <a:pathLst>
                <a:path extrusionOk="0" h="50" w="36">
                  <a:moveTo>
                    <a:pt x="17" y="1"/>
                  </a:moveTo>
                  <a:cubicBezTo>
                    <a:pt x="9" y="22"/>
                    <a:pt x="1" y="32"/>
                    <a:pt x="3" y="38"/>
                  </a:cubicBezTo>
                  <a:cubicBezTo>
                    <a:pt x="8" y="44"/>
                    <a:pt x="20" y="45"/>
                    <a:pt x="28" y="50"/>
                  </a:cubicBezTo>
                  <a:cubicBezTo>
                    <a:pt x="30" y="41"/>
                    <a:pt x="36" y="30"/>
                    <a:pt x="36" y="22"/>
                  </a:cubicBezTo>
                  <a:cubicBezTo>
                    <a:pt x="34" y="14"/>
                    <a:pt x="24" y="8"/>
                    <a:pt x="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47"/>
            <p:cNvSpPr/>
            <p:nvPr/>
          </p:nvSpPr>
          <p:spPr>
            <a:xfrm>
              <a:off x="2246350" y="4503900"/>
              <a:ext cx="800" cy="975"/>
            </a:xfrm>
            <a:custGeom>
              <a:rect b="b" l="l" r="r" t="t"/>
              <a:pathLst>
                <a:path extrusionOk="0" h="39" w="32">
                  <a:moveTo>
                    <a:pt x="5" y="1"/>
                  </a:moveTo>
                  <a:cubicBezTo>
                    <a:pt x="5" y="1"/>
                    <a:pt x="4" y="1"/>
                    <a:pt x="3" y="2"/>
                  </a:cubicBezTo>
                  <a:cubicBezTo>
                    <a:pt x="0" y="5"/>
                    <a:pt x="2" y="12"/>
                    <a:pt x="2" y="12"/>
                  </a:cubicBezTo>
                  <a:cubicBezTo>
                    <a:pt x="4" y="30"/>
                    <a:pt x="9" y="38"/>
                    <a:pt x="17" y="38"/>
                  </a:cubicBezTo>
                  <a:cubicBezTo>
                    <a:pt x="20" y="38"/>
                    <a:pt x="23" y="37"/>
                    <a:pt x="27" y="36"/>
                  </a:cubicBezTo>
                  <a:cubicBezTo>
                    <a:pt x="28" y="34"/>
                    <a:pt x="31" y="30"/>
                    <a:pt x="30" y="28"/>
                  </a:cubicBezTo>
                  <a:cubicBezTo>
                    <a:pt x="28" y="18"/>
                    <a:pt x="12" y="1"/>
                    <a:pt x="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47"/>
            <p:cNvSpPr/>
            <p:nvPr/>
          </p:nvSpPr>
          <p:spPr>
            <a:xfrm>
              <a:off x="2316150" y="4473950"/>
              <a:ext cx="1200" cy="975"/>
            </a:xfrm>
            <a:custGeom>
              <a:rect b="b" l="l" r="r" t="t"/>
              <a:pathLst>
                <a:path extrusionOk="0" h="39" w="48">
                  <a:moveTo>
                    <a:pt x="23" y="1"/>
                  </a:moveTo>
                  <a:cubicBezTo>
                    <a:pt x="15" y="9"/>
                    <a:pt x="4" y="18"/>
                    <a:pt x="2" y="26"/>
                  </a:cubicBezTo>
                  <a:cubicBezTo>
                    <a:pt x="1" y="32"/>
                    <a:pt x="8" y="36"/>
                    <a:pt x="15" y="39"/>
                  </a:cubicBezTo>
                  <a:cubicBezTo>
                    <a:pt x="18" y="39"/>
                    <a:pt x="32" y="32"/>
                    <a:pt x="48" y="23"/>
                  </a:cubicBezTo>
                  <a:cubicBezTo>
                    <a:pt x="37" y="14"/>
                    <a:pt x="30" y="8"/>
                    <a:pt x="2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47"/>
            <p:cNvSpPr/>
            <p:nvPr/>
          </p:nvSpPr>
          <p:spPr>
            <a:xfrm>
              <a:off x="2293425" y="4518600"/>
              <a:ext cx="825" cy="1225"/>
            </a:xfrm>
            <a:custGeom>
              <a:rect b="b" l="l" r="r" t="t"/>
              <a:pathLst>
                <a:path extrusionOk="0" h="49" w="33">
                  <a:moveTo>
                    <a:pt x="2" y="1"/>
                  </a:moveTo>
                  <a:cubicBezTo>
                    <a:pt x="2" y="5"/>
                    <a:pt x="0" y="10"/>
                    <a:pt x="0" y="13"/>
                  </a:cubicBezTo>
                  <a:cubicBezTo>
                    <a:pt x="2" y="17"/>
                    <a:pt x="5" y="21"/>
                    <a:pt x="11" y="32"/>
                  </a:cubicBezTo>
                  <a:lnTo>
                    <a:pt x="9" y="32"/>
                  </a:lnTo>
                  <a:cubicBezTo>
                    <a:pt x="9" y="32"/>
                    <a:pt x="17" y="40"/>
                    <a:pt x="21" y="48"/>
                  </a:cubicBezTo>
                  <a:cubicBezTo>
                    <a:pt x="22" y="48"/>
                    <a:pt x="23" y="48"/>
                    <a:pt x="24" y="48"/>
                  </a:cubicBezTo>
                  <a:cubicBezTo>
                    <a:pt x="26" y="48"/>
                    <a:pt x="30" y="48"/>
                    <a:pt x="33" y="48"/>
                  </a:cubicBezTo>
                  <a:cubicBezTo>
                    <a:pt x="30" y="38"/>
                    <a:pt x="28" y="26"/>
                    <a:pt x="25" y="17"/>
                  </a:cubicBezTo>
                  <a:cubicBezTo>
                    <a:pt x="24" y="13"/>
                    <a:pt x="18" y="10"/>
                    <a:pt x="14" y="7"/>
                  </a:cubicBezTo>
                  <a:cubicBezTo>
                    <a:pt x="11" y="4"/>
                    <a:pt x="6" y="2"/>
                    <a:pt x="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47"/>
            <p:cNvSpPr/>
            <p:nvPr/>
          </p:nvSpPr>
          <p:spPr>
            <a:xfrm>
              <a:off x="2231975" y="4556075"/>
              <a:ext cx="1000" cy="850"/>
            </a:xfrm>
            <a:custGeom>
              <a:rect b="b" l="l" r="r" t="t"/>
              <a:pathLst>
                <a:path extrusionOk="0" h="34" w="40">
                  <a:moveTo>
                    <a:pt x="26" y="0"/>
                  </a:moveTo>
                  <a:cubicBezTo>
                    <a:pt x="19" y="0"/>
                    <a:pt x="10" y="7"/>
                    <a:pt x="2" y="7"/>
                  </a:cubicBezTo>
                  <a:cubicBezTo>
                    <a:pt x="1" y="7"/>
                    <a:pt x="1" y="7"/>
                    <a:pt x="0" y="7"/>
                  </a:cubicBezTo>
                  <a:lnTo>
                    <a:pt x="0" y="7"/>
                  </a:lnTo>
                  <a:lnTo>
                    <a:pt x="6" y="33"/>
                  </a:lnTo>
                  <a:cubicBezTo>
                    <a:pt x="7" y="33"/>
                    <a:pt x="7" y="33"/>
                    <a:pt x="8" y="33"/>
                  </a:cubicBezTo>
                  <a:cubicBezTo>
                    <a:pt x="25" y="33"/>
                    <a:pt x="40" y="18"/>
                    <a:pt x="35" y="8"/>
                  </a:cubicBezTo>
                  <a:cubicBezTo>
                    <a:pt x="33" y="2"/>
                    <a:pt x="30" y="0"/>
                    <a:pt x="2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47"/>
            <p:cNvSpPr/>
            <p:nvPr/>
          </p:nvSpPr>
          <p:spPr>
            <a:xfrm>
              <a:off x="2242000" y="4499325"/>
              <a:ext cx="1025" cy="925"/>
            </a:xfrm>
            <a:custGeom>
              <a:rect b="b" l="l" r="r" t="t"/>
              <a:pathLst>
                <a:path extrusionOk="0" h="37" w="41">
                  <a:moveTo>
                    <a:pt x="4" y="1"/>
                  </a:moveTo>
                  <a:cubicBezTo>
                    <a:pt x="4" y="10"/>
                    <a:pt x="1" y="20"/>
                    <a:pt x="4" y="27"/>
                  </a:cubicBezTo>
                  <a:cubicBezTo>
                    <a:pt x="5" y="32"/>
                    <a:pt x="15" y="36"/>
                    <a:pt x="21" y="36"/>
                  </a:cubicBezTo>
                  <a:cubicBezTo>
                    <a:pt x="27" y="36"/>
                    <a:pt x="32" y="30"/>
                    <a:pt x="40" y="24"/>
                  </a:cubicBezTo>
                  <a:cubicBezTo>
                    <a:pt x="21" y="11"/>
                    <a:pt x="12" y="5"/>
                    <a:pt x="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47"/>
            <p:cNvSpPr/>
            <p:nvPr/>
          </p:nvSpPr>
          <p:spPr>
            <a:xfrm>
              <a:off x="2325575" y="4498375"/>
              <a:ext cx="3850" cy="1325"/>
            </a:xfrm>
            <a:custGeom>
              <a:rect b="b" l="l" r="r" t="t"/>
              <a:pathLst>
                <a:path extrusionOk="0" h="53" w="154">
                  <a:moveTo>
                    <a:pt x="150" y="1"/>
                  </a:moveTo>
                  <a:cubicBezTo>
                    <a:pt x="140" y="3"/>
                    <a:pt x="127" y="8"/>
                    <a:pt x="117" y="11"/>
                  </a:cubicBezTo>
                  <a:lnTo>
                    <a:pt x="0" y="52"/>
                  </a:lnTo>
                  <a:lnTo>
                    <a:pt x="5" y="52"/>
                  </a:lnTo>
                  <a:lnTo>
                    <a:pt x="147" y="5"/>
                  </a:lnTo>
                  <a:cubicBezTo>
                    <a:pt x="153" y="3"/>
                    <a:pt x="150" y="1"/>
                    <a:pt x="15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47"/>
            <p:cNvSpPr/>
            <p:nvPr/>
          </p:nvSpPr>
          <p:spPr>
            <a:xfrm>
              <a:off x="2322300" y="4469200"/>
              <a:ext cx="2600" cy="650"/>
            </a:xfrm>
            <a:custGeom>
              <a:rect b="b" l="l" r="r" t="t"/>
              <a:pathLst>
                <a:path extrusionOk="0" h="26" w="104">
                  <a:moveTo>
                    <a:pt x="99" y="1"/>
                  </a:moveTo>
                  <a:cubicBezTo>
                    <a:pt x="80" y="4"/>
                    <a:pt x="59" y="7"/>
                    <a:pt x="40" y="10"/>
                  </a:cubicBezTo>
                  <a:cubicBezTo>
                    <a:pt x="30" y="11"/>
                    <a:pt x="21" y="13"/>
                    <a:pt x="0" y="16"/>
                  </a:cubicBezTo>
                  <a:cubicBezTo>
                    <a:pt x="15" y="20"/>
                    <a:pt x="22" y="21"/>
                    <a:pt x="30" y="24"/>
                  </a:cubicBezTo>
                  <a:cubicBezTo>
                    <a:pt x="34" y="25"/>
                    <a:pt x="38" y="26"/>
                    <a:pt x="42" y="26"/>
                  </a:cubicBezTo>
                  <a:cubicBezTo>
                    <a:pt x="62" y="26"/>
                    <a:pt x="82" y="14"/>
                    <a:pt x="103" y="5"/>
                  </a:cubicBezTo>
                  <a:lnTo>
                    <a:pt x="9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47"/>
            <p:cNvSpPr/>
            <p:nvPr/>
          </p:nvSpPr>
          <p:spPr>
            <a:xfrm>
              <a:off x="2213350" y="4488475"/>
              <a:ext cx="825" cy="1125"/>
            </a:xfrm>
            <a:custGeom>
              <a:rect b="b" l="l" r="r" t="t"/>
              <a:pathLst>
                <a:path extrusionOk="0" h="45" w="33">
                  <a:moveTo>
                    <a:pt x="9" y="1"/>
                  </a:moveTo>
                  <a:cubicBezTo>
                    <a:pt x="5" y="14"/>
                    <a:pt x="1" y="24"/>
                    <a:pt x="1" y="24"/>
                  </a:cubicBezTo>
                  <a:lnTo>
                    <a:pt x="31" y="45"/>
                  </a:lnTo>
                  <a:cubicBezTo>
                    <a:pt x="31" y="39"/>
                    <a:pt x="33" y="32"/>
                    <a:pt x="30" y="26"/>
                  </a:cubicBezTo>
                  <a:cubicBezTo>
                    <a:pt x="27" y="18"/>
                    <a:pt x="20" y="13"/>
                    <a:pt x="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47"/>
            <p:cNvSpPr/>
            <p:nvPr/>
          </p:nvSpPr>
          <p:spPr>
            <a:xfrm>
              <a:off x="2259925" y="4550200"/>
              <a:ext cx="600" cy="1300"/>
            </a:xfrm>
            <a:custGeom>
              <a:rect b="b" l="l" r="r" t="t"/>
              <a:pathLst>
                <a:path extrusionOk="0" h="52" w="24">
                  <a:moveTo>
                    <a:pt x="0" y="1"/>
                  </a:moveTo>
                  <a:lnTo>
                    <a:pt x="0" y="1"/>
                  </a:lnTo>
                  <a:cubicBezTo>
                    <a:pt x="2" y="6"/>
                    <a:pt x="0" y="14"/>
                    <a:pt x="2" y="20"/>
                  </a:cubicBezTo>
                  <a:lnTo>
                    <a:pt x="12" y="49"/>
                  </a:lnTo>
                  <a:lnTo>
                    <a:pt x="21" y="52"/>
                  </a:lnTo>
                  <a:cubicBezTo>
                    <a:pt x="21" y="42"/>
                    <a:pt x="24" y="31"/>
                    <a:pt x="22" y="23"/>
                  </a:cubicBezTo>
                  <a:cubicBezTo>
                    <a:pt x="21" y="17"/>
                    <a:pt x="16" y="11"/>
                    <a:pt x="12" y="6"/>
                  </a:cubicBezTo>
                  <a:cubicBezTo>
                    <a:pt x="9" y="3"/>
                    <a:pt x="5" y="2"/>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47"/>
            <p:cNvSpPr/>
            <p:nvPr/>
          </p:nvSpPr>
          <p:spPr>
            <a:xfrm>
              <a:off x="2157925" y="4544100"/>
              <a:ext cx="650" cy="650"/>
            </a:xfrm>
            <a:custGeom>
              <a:rect b="b" l="l" r="r" t="t"/>
              <a:pathLst>
                <a:path extrusionOk="0" h="26" w="26">
                  <a:moveTo>
                    <a:pt x="25" y="0"/>
                  </a:moveTo>
                  <a:cubicBezTo>
                    <a:pt x="12" y="2"/>
                    <a:pt x="3" y="2"/>
                    <a:pt x="2" y="3"/>
                  </a:cubicBezTo>
                  <a:cubicBezTo>
                    <a:pt x="0" y="11"/>
                    <a:pt x="2" y="18"/>
                    <a:pt x="3" y="24"/>
                  </a:cubicBezTo>
                  <a:cubicBezTo>
                    <a:pt x="3" y="24"/>
                    <a:pt x="9" y="25"/>
                    <a:pt x="14" y="25"/>
                  </a:cubicBezTo>
                  <a:cubicBezTo>
                    <a:pt x="16" y="25"/>
                    <a:pt x="19" y="25"/>
                    <a:pt x="20" y="24"/>
                  </a:cubicBezTo>
                  <a:cubicBezTo>
                    <a:pt x="22" y="19"/>
                    <a:pt x="22" y="12"/>
                    <a:pt x="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47"/>
            <p:cNvSpPr/>
            <p:nvPr/>
          </p:nvSpPr>
          <p:spPr>
            <a:xfrm>
              <a:off x="2159825" y="4542150"/>
              <a:ext cx="1175" cy="975"/>
            </a:xfrm>
            <a:custGeom>
              <a:rect b="b" l="l" r="r" t="t"/>
              <a:pathLst>
                <a:path extrusionOk="0" h="39" w="47">
                  <a:moveTo>
                    <a:pt x="5" y="0"/>
                  </a:moveTo>
                  <a:lnTo>
                    <a:pt x="1" y="8"/>
                  </a:lnTo>
                  <a:lnTo>
                    <a:pt x="41" y="39"/>
                  </a:lnTo>
                  <a:lnTo>
                    <a:pt x="47" y="30"/>
                  </a:lnTo>
                  <a:lnTo>
                    <a:pt x="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47"/>
            <p:cNvSpPr/>
            <p:nvPr/>
          </p:nvSpPr>
          <p:spPr>
            <a:xfrm>
              <a:off x="2165275" y="4542675"/>
              <a:ext cx="775" cy="650"/>
            </a:xfrm>
            <a:custGeom>
              <a:rect b="b" l="l" r="r" t="t"/>
              <a:pathLst>
                <a:path extrusionOk="0" h="26" w="31">
                  <a:moveTo>
                    <a:pt x="20" y="0"/>
                  </a:moveTo>
                  <a:cubicBezTo>
                    <a:pt x="16" y="0"/>
                    <a:pt x="9" y="1"/>
                    <a:pt x="1" y="1"/>
                  </a:cubicBezTo>
                  <a:lnTo>
                    <a:pt x="2" y="1"/>
                  </a:lnTo>
                  <a:cubicBezTo>
                    <a:pt x="8" y="13"/>
                    <a:pt x="9" y="21"/>
                    <a:pt x="15" y="25"/>
                  </a:cubicBezTo>
                  <a:cubicBezTo>
                    <a:pt x="16" y="25"/>
                    <a:pt x="16" y="25"/>
                    <a:pt x="17" y="25"/>
                  </a:cubicBezTo>
                  <a:cubicBezTo>
                    <a:pt x="20" y="25"/>
                    <a:pt x="30" y="22"/>
                    <a:pt x="30" y="22"/>
                  </a:cubicBezTo>
                  <a:cubicBezTo>
                    <a:pt x="29" y="15"/>
                    <a:pt x="27" y="7"/>
                    <a:pt x="24" y="1"/>
                  </a:cubicBezTo>
                  <a:cubicBezTo>
                    <a:pt x="24" y="0"/>
                    <a:pt x="22" y="0"/>
                    <a:pt x="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47"/>
            <p:cNvSpPr/>
            <p:nvPr/>
          </p:nvSpPr>
          <p:spPr>
            <a:xfrm>
              <a:off x="2326125" y="4497675"/>
              <a:ext cx="2375" cy="825"/>
            </a:xfrm>
            <a:custGeom>
              <a:rect b="b" l="l" r="r" t="t"/>
              <a:pathLst>
                <a:path extrusionOk="0" h="33" w="95">
                  <a:moveTo>
                    <a:pt x="95" y="1"/>
                  </a:moveTo>
                  <a:cubicBezTo>
                    <a:pt x="65" y="9"/>
                    <a:pt x="46" y="14"/>
                    <a:pt x="39" y="17"/>
                  </a:cubicBezTo>
                  <a:cubicBezTo>
                    <a:pt x="24" y="23"/>
                    <a:pt x="11" y="28"/>
                    <a:pt x="1" y="33"/>
                  </a:cubicBezTo>
                  <a:lnTo>
                    <a:pt x="1" y="33"/>
                  </a:lnTo>
                  <a:cubicBezTo>
                    <a:pt x="5" y="31"/>
                    <a:pt x="23" y="27"/>
                    <a:pt x="34" y="24"/>
                  </a:cubicBezTo>
                  <a:cubicBezTo>
                    <a:pt x="50" y="17"/>
                    <a:pt x="67" y="11"/>
                    <a:pt x="95" y="1"/>
                  </a:cubicBezTo>
                  <a:close/>
                  <a:moveTo>
                    <a:pt x="1" y="33"/>
                  </a:moveTo>
                  <a:lnTo>
                    <a:pt x="1" y="33"/>
                  </a:lnTo>
                  <a:cubicBezTo>
                    <a:pt x="1" y="33"/>
                    <a:pt x="1" y="33"/>
                    <a:pt x="0" y="33"/>
                  </a:cubicBezTo>
                  <a:cubicBezTo>
                    <a:pt x="1" y="33"/>
                    <a:pt x="1" y="33"/>
                    <a:pt x="1" y="33"/>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47"/>
            <p:cNvSpPr/>
            <p:nvPr/>
          </p:nvSpPr>
          <p:spPr>
            <a:xfrm>
              <a:off x="2162525" y="4529150"/>
              <a:ext cx="725" cy="675"/>
            </a:xfrm>
            <a:custGeom>
              <a:rect b="b" l="l" r="r" t="t"/>
              <a:pathLst>
                <a:path extrusionOk="0" h="27" w="29">
                  <a:moveTo>
                    <a:pt x="0" y="1"/>
                  </a:moveTo>
                  <a:cubicBezTo>
                    <a:pt x="0" y="14"/>
                    <a:pt x="0" y="25"/>
                    <a:pt x="2" y="25"/>
                  </a:cubicBezTo>
                  <a:cubicBezTo>
                    <a:pt x="6" y="26"/>
                    <a:pt x="10" y="27"/>
                    <a:pt x="15" y="27"/>
                  </a:cubicBezTo>
                  <a:cubicBezTo>
                    <a:pt x="18" y="27"/>
                    <a:pt x="21" y="27"/>
                    <a:pt x="24" y="26"/>
                  </a:cubicBezTo>
                  <a:cubicBezTo>
                    <a:pt x="24" y="26"/>
                    <a:pt x="28" y="13"/>
                    <a:pt x="25" y="11"/>
                  </a:cubicBezTo>
                  <a:cubicBezTo>
                    <a:pt x="19" y="7"/>
                    <a:pt x="12" y="5"/>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47"/>
            <p:cNvSpPr/>
            <p:nvPr/>
          </p:nvSpPr>
          <p:spPr>
            <a:xfrm>
              <a:off x="2261025" y="4503675"/>
              <a:ext cx="750" cy="725"/>
            </a:xfrm>
            <a:custGeom>
              <a:rect b="b" l="l" r="r" t="t"/>
              <a:pathLst>
                <a:path extrusionOk="0" h="29" w="30">
                  <a:moveTo>
                    <a:pt x="19" y="1"/>
                  </a:moveTo>
                  <a:cubicBezTo>
                    <a:pt x="18" y="1"/>
                    <a:pt x="16" y="1"/>
                    <a:pt x="14" y="2"/>
                  </a:cubicBezTo>
                  <a:cubicBezTo>
                    <a:pt x="9" y="3"/>
                    <a:pt x="6" y="9"/>
                    <a:pt x="0" y="18"/>
                  </a:cubicBezTo>
                  <a:cubicBezTo>
                    <a:pt x="9" y="22"/>
                    <a:pt x="15" y="27"/>
                    <a:pt x="21" y="28"/>
                  </a:cubicBezTo>
                  <a:cubicBezTo>
                    <a:pt x="24" y="28"/>
                    <a:pt x="30" y="22"/>
                    <a:pt x="30" y="20"/>
                  </a:cubicBezTo>
                  <a:cubicBezTo>
                    <a:pt x="30" y="10"/>
                    <a:pt x="28" y="1"/>
                    <a:pt x="1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47"/>
            <p:cNvSpPr/>
            <p:nvPr/>
          </p:nvSpPr>
          <p:spPr>
            <a:xfrm>
              <a:off x="2284925" y="4527575"/>
              <a:ext cx="825" cy="825"/>
            </a:xfrm>
            <a:custGeom>
              <a:rect b="b" l="l" r="r" t="t"/>
              <a:pathLst>
                <a:path extrusionOk="0" h="33" w="33">
                  <a:moveTo>
                    <a:pt x="33" y="1"/>
                  </a:moveTo>
                  <a:lnTo>
                    <a:pt x="1" y="17"/>
                  </a:lnTo>
                  <a:cubicBezTo>
                    <a:pt x="15" y="27"/>
                    <a:pt x="23" y="32"/>
                    <a:pt x="27" y="32"/>
                  </a:cubicBezTo>
                  <a:cubicBezTo>
                    <a:pt x="32" y="32"/>
                    <a:pt x="31" y="23"/>
                    <a:pt x="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47"/>
            <p:cNvSpPr/>
            <p:nvPr/>
          </p:nvSpPr>
          <p:spPr>
            <a:xfrm>
              <a:off x="2261800" y="4503850"/>
              <a:ext cx="725" cy="1025"/>
            </a:xfrm>
            <a:custGeom>
              <a:rect b="b" l="l" r="r" t="t"/>
              <a:pathLst>
                <a:path extrusionOk="0" h="41" w="29">
                  <a:moveTo>
                    <a:pt x="22" y="1"/>
                  </a:moveTo>
                  <a:lnTo>
                    <a:pt x="0" y="20"/>
                  </a:lnTo>
                  <a:cubicBezTo>
                    <a:pt x="6" y="26"/>
                    <a:pt x="10" y="33"/>
                    <a:pt x="16" y="38"/>
                  </a:cubicBezTo>
                  <a:cubicBezTo>
                    <a:pt x="20" y="40"/>
                    <a:pt x="22" y="41"/>
                    <a:pt x="24" y="41"/>
                  </a:cubicBezTo>
                  <a:cubicBezTo>
                    <a:pt x="28" y="41"/>
                    <a:pt x="28" y="34"/>
                    <a:pt x="27" y="27"/>
                  </a:cubicBezTo>
                  <a:lnTo>
                    <a:pt x="2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47"/>
            <p:cNvSpPr/>
            <p:nvPr/>
          </p:nvSpPr>
          <p:spPr>
            <a:xfrm>
              <a:off x="2263900" y="4503125"/>
              <a:ext cx="825" cy="750"/>
            </a:xfrm>
            <a:custGeom>
              <a:rect b="b" l="l" r="r" t="t"/>
              <a:pathLst>
                <a:path extrusionOk="0" h="30" w="33">
                  <a:moveTo>
                    <a:pt x="25" y="0"/>
                  </a:moveTo>
                  <a:lnTo>
                    <a:pt x="7" y="17"/>
                  </a:lnTo>
                  <a:lnTo>
                    <a:pt x="0" y="27"/>
                  </a:lnTo>
                  <a:cubicBezTo>
                    <a:pt x="3" y="28"/>
                    <a:pt x="7" y="30"/>
                    <a:pt x="10" y="30"/>
                  </a:cubicBezTo>
                  <a:cubicBezTo>
                    <a:pt x="18" y="27"/>
                    <a:pt x="25" y="25"/>
                    <a:pt x="31" y="21"/>
                  </a:cubicBezTo>
                  <a:cubicBezTo>
                    <a:pt x="31" y="21"/>
                    <a:pt x="32" y="12"/>
                    <a:pt x="31" y="9"/>
                  </a:cubicBezTo>
                  <a:cubicBezTo>
                    <a:pt x="29" y="5"/>
                    <a:pt x="27" y="3"/>
                    <a:pt x="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47"/>
            <p:cNvSpPr/>
            <p:nvPr/>
          </p:nvSpPr>
          <p:spPr>
            <a:xfrm>
              <a:off x="2241050" y="4504875"/>
              <a:ext cx="725" cy="675"/>
            </a:xfrm>
            <a:custGeom>
              <a:rect b="b" l="l" r="r" t="t"/>
              <a:pathLst>
                <a:path extrusionOk="0" h="27" w="29">
                  <a:moveTo>
                    <a:pt x="10" y="0"/>
                  </a:moveTo>
                  <a:cubicBezTo>
                    <a:pt x="9" y="0"/>
                    <a:pt x="8" y="0"/>
                    <a:pt x="8" y="1"/>
                  </a:cubicBezTo>
                  <a:cubicBezTo>
                    <a:pt x="3" y="5"/>
                    <a:pt x="2" y="13"/>
                    <a:pt x="0" y="19"/>
                  </a:cubicBezTo>
                  <a:cubicBezTo>
                    <a:pt x="4" y="21"/>
                    <a:pt x="11" y="26"/>
                    <a:pt x="14" y="26"/>
                  </a:cubicBezTo>
                  <a:cubicBezTo>
                    <a:pt x="14" y="26"/>
                    <a:pt x="15" y="26"/>
                    <a:pt x="15" y="26"/>
                  </a:cubicBezTo>
                  <a:cubicBezTo>
                    <a:pt x="20" y="23"/>
                    <a:pt x="22" y="16"/>
                    <a:pt x="28" y="7"/>
                  </a:cubicBezTo>
                  <a:cubicBezTo>
                    <a:pt x="19" y="3"/>
                    <a:pt x="13" y="0"/>
                    <a:pt x="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47"/>
            <p:cNvSpPr/>
            <p:nvPr/>
          </p:nvSpPr>
          <p:spPr>
            <a:xfrm>
              <a:off x="2299925" y="4521100"/>
              <a:ext cx="650" cy="950"/>
            </a:xfrm>
            <a:custGeom>
              <a:rect b="b" l="l" r="r" t="t"/>
              <a:pathLst>
                <a:path extrusionOk="0" h="38" w="26">
                  <a:moveTo>
                    <a:pt x="1" y="1"/>
                  </a:moveTo>
                  <a:lnTo>
                    <a:pt x="2" y="15"/>
                  </a:lnTo>
                  <a:cubicBezTo>
                    <a:pt x="4" y="20"/>
                    <a:pt x="7" y="26"/>
                    <a:pt x="10" y="29"/>
                  </a:cubicBezTo>
                  <a:cubicBezTo>
                    <a:pt x="14" y="32"/>
                    <a:pt x="19" y="33"/>
                    <a:pt x="26" y="38"/>
                  </a:cubicBezTo>
                  <a:cubicBezTo>
                    <a:pt x="20" y="27"/>
                    <a:pt x="17" y="21"/>
                    <a:pt x="13" y="14"/>
                  </a:cubicBezTo>
                  <a:lnTo>
                    <a:pt x="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47"/>
            <p:cNvSpPr/>
            <p:nvPr/>
          </p:nvSpPr>
          <p:spPr>
            <a:xfrm>
              <a:off x="2222575" y="4484850"/>
              <a:ext cx="875" cy="850"/>
            </a:xfrm>
            <a:custGeom>
              <a:rect b="b" l="l" r="r" t="t"/>
              <a:pathLst>
                <a:path extrusionOk="0" h="34" w="35">
                  <a:moveTo>
                    <a:pt x="2" y="0"/>
                  </a:moveTo>
                  <a:cubicBezTo>
                    <a:pt x="1" y="7"/>
                    <a:pt x="1" y="13"/>
                    <a:pt x="1" y="24"/>
                  </a:cubicBezTo>
                  <a:cubicBezTo>
                    <a:pt x="8" y="27"/>
                    <a:pt x="16" y="33"/>
                    <a:pt x="24" y="34"/>
                  </a:cubicBezTo>
                  <a:cubicBezTo>
                    <a:pt x="24" y="34"/>
                    <a:pt x="30" y="28"/>
                    <a:pt x="35" y="25"/>
                  </a:cubicBezTo>
                  <a:lnTo>
                    <a:pt x="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47"/>
            <p:cNvSpPr/>
            <p:nvPr/>
          </p:nvSpPr>
          <p:spPr>
            <a:xfrm>
              <a:off x="2239950" y="4506425"/>
              <a:ext cx="900" cy="700"/>
            </a:xfrm>
            <a:custGeom>
              <a:rect b="b" l="l" r="r" t="t"/>
              <a:pathLst>
                <a:path extrusionOk="0" h="28" w="36">
                  <a:moveTo>
                    <a:pt x="16" y="1"/>
                  </a:moveTo>
                  <a:cubicBezTo>
                    <a:pt x="9" y="7"/>
                    <a:pt x="5" y="11"/>
                    <a:pt x="0" y="14"/>
                  </a:cubicBezTo>
                  <a:lnTo>
                    <a:pt x="34" y="27"/>
                  </a:lnTo>
                  <a:cubicBezTo>
                    <a:pt x="34" y="24"/>
                    <a:pt x="36" y="17"/>
                    <a:pt x="36" y="17"/>
                  </a:cubicBezTo>
                  <a:lnTo>
                    <a:pt x="1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47"/>
            <p:cNvSpPr/>
            <p:nvPr/>
          </p:nvSpPr>
          <p:spPr>
            <a:xfrm>
              <a:off x="2287050" y="4523750"/>
              <a:ext cx="1025" cy="425"/>
            </a:xfrm>
            <a:custGeom>
              <a:rect b="b" l="l" r="r" t="t"/>
              <a:pathLst>
                <a:path extrusionOk="0" h="17" w="41">
                  <a:moveTo>
                    <a:pt x="7" y="1"/>
                  </a:moveTo>
                  <a:cubicBezTo>
                    <a:pt x="7" y="1"/>
                    <a:pt x="4" y="8"/>
                    <a:pt x="1" y="14"/>
                  </a:cubicBezTo>
                  <a:cubicBezTo>
                    <a:pt x="13" y="14"/>
                    <a:pt x="26" y="15"/>
                    <a:pt x="35" y="17"/>
                  </a:cubicBezTo>
                  <a:cubicBezTo>
                    <a:pt x="35" y="17"/>
                    <a:pt x="39" y="11"/>
                    <a:pt x="41" y="7"/>
                  </a:cubicBezTo>
                  <a:cubicBezTo>
                    <a:pt x="29" y="5"/>
                    <a:pt x="17" y="4"/>
                    <a:pt x="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47"/>
            <p:cNvSpPr/>
            <p:nvPr/>
          </p:nvSpPr>
          <p:spPr>
            <a:xfrm>
              <a:off x="2286250" y="4529575"/>
              <a:ext cx="625" cy="825"/>
            </a:xfrm>
            <a:custGeom>
              <a:rect b="b" l="l" r="r" t="t"/>
              <a:pathLst>
                <a:path extrusionOk="0" h="33" w="25">
                  <a:moveTo>
                    <a:pt x="8" y="0"/>
                  </a:moveTo>
                  <a:cubicBezTo>
                    <a:pt x="5" y="6"/>
                    <a:pt x="2" y="12"/>
                    <a:pt x="1" y="19"/>
                  </a:cubicBezTo>
                  <a:cubicBezTo>
                    <a:pt x="1" y="21"/>
                    <a:pt x="9" y="25"/>
                    <a:pt x="20" y="33"/>
                  </a:cubicBezTo>
                  <a:cubicBezTo>
                    <a:pt x="21" y="21"/>
                    <a:pt x="24" y="15"/>
                    <a:pt x="23" y="8"/>
                  </a:cubicBezTo>
                  <a:cubicBezTo>
                    <a:pt x="21" y="5"/>
                    <a:pt x="14" y="2"/>
                    <a:pt x="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47"/>
            <p:cNvSpPr/>
            <p:nvPr/>
          </p:nvSpPr>
          <p:spPr>
            <a:xfrm>
              <a:off x="2296575" y="4551325"/>
              <a:ext cx="800" cy="675"/>
            </a:xfrm>
            <a:custGeom>
              <a:rect b="b" l="l" r="r" t="t"/>
              <a:pathLst>
                <a:path extrusionOk="0" h="27" w="32">
                  <a:moveTo>
                    <a:pt x="20" y="1"/>
                  </a:moveTo>
                  <a:cubicBezTo>
                    <a:pt x="19" y="1"/>
                    <a:pt x="19" y="1"/>
                    <a:pt x="19" y="1"/>
                  </a:cubicBezTo>
                  <a:cubicBezTo>
                    <a:pt x="13" y="3"/>
                    <a:pt x="10" y="10"/>
                    <a:pt x="1" y="19"/>
                  </a:cubicBezTo>
                  <a:cubicBezTo>
                    <a:pt x="12" y="22"/>
                    <a:pt x="20" y="27"/>
                    <a:pt x="23" y="27"/>
                  </a:cubicBezTo>
                  <a:cubicBezTo>
                    <a:pt x="24" y="27"/>
                    <a:pt x="24" y="27"/>
                    <a:pt x="25" y="26"/>
                  </a:cubicBezTo>
                  <a:cubicBezTo>
                    <a:pt x="29" y="22"/>
                    <a:pt x="32" y="14"/>
                    <a:pt x="32" y="7"/>
                  </a:cubicBezTo>
                  <a:cubicBezTo>
                    <a:pt x="32" y="7"/>
                    <a:pt x="23" y="1"/>
                    <a:pt x="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47"/>
            <p:cNvSpPr/>
            <p:nvPr/>
          </p:nvSpPr>
          <p:spPr>
            <a:xfrm>
              <a:off x="2277425" y="4532550"/>
              <a:ext cx="575" cy="800"/>
            </a:xfrm>
            <a:custGeom>
              <a:rect b="b" l="l" r="r" t="t"/>
              <a:pathLst>
                <a:path extrusionOk="0" h="32" w="23">
                  <a:moveTo>
                    <a:pt x="5" y="0"/>
                  </a:moveTo>
                  <a:cubicBezTo>
                    <a:pt x="2" y="6"/>
                    <a:pt x="0" y="14"/>
                    <a:pt x="0" y="21"/>
                  </a:cubicBezTo>
                  <a:cubicBezTo>
                    <a:pt x="0" y="24"/>
                    <a:pt x="9" y="25"/>
                    <a:pt x="21" y="31"/>
                  </a:cubicBezTo>
                  <a:cubicBezTo>
                    <a:pt x="21" y="18"/>
                    <a:pt x="23" y="11"/>
                    <a:pt x="20" y="5"/>
                  </a:cubicBezTo>
                  <a:cubicBezTo>
                    <a:pt x="18" y="2"/>
                    <a:pt x="5" y="0"/>
                    <a:pt x="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47"/>
            <p:cNvSpPr/>
            <p:nvPr/>
          </p:nvSpPr>
          <p:spPr>
            <a:xfrm>
              <a:off x="2276550" y="4556575"/>
              <a:ext cx="725" cy="675"/>
            </a:xfrm>
            <a:custGeom>
              <a:rect b="b" l="l" r="r" t="t"/>
              <a:pathLst>
                <a:path extrusionOk="0" h="27" w="29">
                  <a:moveTo>
                    <a:pt x="16" y="1"/>
                  </a:moveTo>
                  <a:cubicBezTo>
                    <a:pt x="15" y="1"/>
                    <a:pt x="14" y="1"/>
                    <a:pt x="13" y="2"/>
                  </a:cubicBezTo>
                  <a:cubicBezTo>
                    <a:pt x="7" y="4"/>
                    <a:pt x="6" y="12"/>
                    <a:pt x="0" y="22"/>
                  </a:cubicBezTo>
                  <a:cubicBezTo>
                    <a:pt x="9" y="23"/>
                    <a:pt x="16" y="26"/>
                    <a:pt x="20" y="26"/>
                  </a:cubicBezTo>
                  <a:cubicBezTo>
                    <a:pt x="21" y="26"/>
                    <a:pt x="22" y="26"/>
                    <a:pt x="22" y="25"/>
                  </a:cubicBezTo>
                  <a:cubicBezTo>
                    <a:pt x="27" y="21"/>
                    <a:pt x="27" y="12"/>
                    <a:pt x="28" y="4"/>
                  </a:cubicBezTo>
                  <a:cubicBezTo>
                    <a:pt x="25" y="3"/>
                    <a:pt x="19" y="1"/>
                    <a:pt x="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47"/>
            <p:cNvSpPr/>
            <p:nvPr/>
          </p:nvSpPr>
          <p:spPr>
            <a:xfrm>
              <a:off x="2232725" y="4486725"/>
              <a:ext cx="875" cy="650"/>
            </a:xfrm>
            <a:custGeom>
              <a:rect b="b" l="l" r="r" t="t"/>
              <a:pathLst>
                <a:path extrusionOk="0" h="26" w="35">
                  <a:moveTo>
                    <a:pt x="16" y="0"/>
                  </a:moveTo>
                  <a:cubicBezTo>
                    <a:pt x="13" y="0"/>
                    <a:pt x="9" y="8"/>
                    <a:pt x="1" y="16"/>
                  </a:cubicBezTo>
                  <a:cubicBezTo>
                    <a:pt x="13" y="21"/>
                    <a:pt x="19" y="25"/>
                    <a:pt x="24" y="25"/>
                  </a:cubicBezTo>
                  <a:cubicBezTo>
                    <a:pt x="29" y="24"/>
                    <a:pt x="32" y="16"/>
                    <a:pt x="35" y="10"/>
                  </a:cubicBezTo>
                  <a:cubicBezTo>
                    <a:pt x="29" y="8"/>
                    <a:pt x="23" y="2"/>
                    <a:pt x="17" y="0"/>
                  </a:cubicBezTo>
                  <a:cubicBezTo>
                    <a:pt x="17" y="0"/>
                    <a:pt x="17" y="0"/>
                    <a:pt x="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47"/>
            <p:cNvSpPr/>
            <p:nvPr/>
          </p:nvSpPr>
          <p:spPr>
            <a:xfrm>
              <a:off x="2325900" y="4535600"/>
              <a:ext cx="1525" cy="800"/>
            </a:xfrm>
            <a:custGeom>
              <a:rect b="b" l="l" r="r" t="t"/>
              <a:pathLst>
                <a:path extrusionOk="0" h="32" w="61">
                  <a:moveTo>
                    <a:pt x="1" y="3"/>
                  </a:moveTo>
                  <a:cubicBezTo>
                    <a:pt x="3" y="12"/>
                    <a:pt x="5" y="15"/>
                    <a:pt x="5" y="15"/>
                  </a:cubicBezTo>
                  <a:cubicBezTo>
                    <a:pt x="15" y="19"/>
                    <a:pt x="16" y="32"/>
                    <a:pt x="29" y="32"/>
                  </a:cubicBezTo>
                  <a:cubicBezTo>
                    <a:pt x="34" y="32"/>
                    <a:pt x="40" y="30"/>
                    <a:pt x="49" y="25"/>
                  </a:cubicBezTo>
                  <a:cubicBezTo>
                    <a:pt x="52" y="24"/>
                    <a:pt x="58" y="21"/>
                    <a:pt x="58" y="21"/>
                  </a:cubicBezTo>
                  <a:cubicBezTo>
                    <a:pt x="61" y="0"/>
                    <a:pt x="20" y="17"/>
                    <a:pt x="15" y="3"/>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47"/>
            <p:cNvSpPr/>
            <p:nvPr/>
          </p:nvSpPr>
          <p:spPr>
            <a:xfrm>
              <a:off x="2233025" y="4514050"/>
              <a:ext cx="625" cy="975"/>
            </a:xfrm>
            <a:custGeom>
              <a:rect b="b" l="l" r="r" t="t"/>
              <a:pathLst>
                <a:path extrusionOk="0" h="39" w="25">
                  <a:moveTo>
                    <a:pt x="12" y="0"/>
                  </a:moveTo>
                  <a:cubicBezTo>
                    <a:pt x="12" y="0"/>
                    <a:pt x="11" y="0"/>
                    <a:pt x="11" y="0"/>
                  </a:cubicBezTo>
                  <a:cubicBezTo>
                    <a:pt x="7" y="2"/>
                    <a:pt x="5" y="8"/>
                    <a:pt x="1" y="14"/>
                  </a:cubicBezTo>
                  <a:cubicBezTo>
                    <a:pt x="10" y="24"/>
                    <a:pt x="15" y="33"/>
                    <a:pt x="21" y="39"/>
                  </a:cubicBezTo>
                  <a:lnTo>
                    <a:pt x="24" y="5"/>
                  </a:lnTo>
                  <a:cubicBezTo>
                    <a:pt x="24" y="5"/>
                    <a:pt x="16" y="0"/>
                    <a:pt x="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47"/>
            <p:cNvSpPr/>
            <p:nvPr/>
          </p:nvSpPr>
          <p:spPr>
            <a:xfrm>
              <a:off x="2280325" y="4542975"/>
              <a:ext cx="800" cy="625"/>
            </a:xfrm>
            <a:custGeom>
              <a:rect b="b" l="l" r="r" t="t"/>
              <a:pathLst>
                <a:path extrusionOk="0" h="25" w="32">
                  <a:moveTo>
                    <a:pt x="10" y="1"/>
                  </a:moveTo>
                  <a:cubicBezTo>
                    <a:pt x="10" y="1"/>
                    <a:pt x="9" y="1"/>
                    <a:pt x="8" y="1"/>
                  </a:cubicBezTo>
                  <a:cubicBezTo>
                    <a:pt x="4" y="1"/>
                    <a:pt x="2" y="10"/>
                    <a:pt x="1" y="16"/>
                  </a:cubicBezTo>
                  <a:cubicBezTo>
                    <a:pt x="7" y="19"/>
                    <a:pt x="12" y="23"/>
                    <a:pt x="18" y="25"/>
                  </a:cubicBezTo>
                  <a:cubicBezTo>
                    <a:pt x="21" y="25"/>
                    <a:pt x="24" y="16"/>
                    <a:pt x="32" y="7"/>
                  </a:cubicBezTo>
                  <a:cubicBezTo>
                    <a:pt x="21" y="5"/>
                    <a:pt x="16" y="1"/>
                    <a:pt x="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47"/>
            <p:cNvSpPr/>
            <p:nvPr/>
          </p:nvSpPr>
          <p:spPr>
            <a:xfrm>
              <a:off x="2305825" y="4518975"/>
              <a:ext cx="1200" cy="725"/>
            </a:xfrm>
            <a:custGeom>
              <a:rect b="b" l="l" r="r" t="t"/>
              <a:pathLst>
                <a:path extrusionOk="0" h="29" w="48">
                  <a:moveTo>
                    <a:pt x="5" y="0"/>
                  </a:moveTo>
                  <a:lnTo>
                    <a:pt x="0" y="5"/>
                  </a:lnTo>
                  <a:lnTo>
                    <a:pt x="28" y="20"/>
                  </a:lnTo>
                  <a:lnTo>
                    <a:pt x="40" y="28"/>
                  </a:lnTo>
                  <a:lnTo>
                    <a:pt x="47" y="24"/>
                  </a:lnTo>
                  <a:lnTo>
                    <a:pt x="36" y="15"/>
                  </a:lnTo>
                  <a:lnTo>
                    <a:pt x="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47"/>
            <p:cNvSpPr/>
            <p:nvPr/>
          </p:nvSpPr>
          <p:spPr>
            <a:xfrm>
              <a:off x="2308500" y="4518800"/>
              <a:ext cx="950" cy="525"/>
            </a:xfrm>
            <a:custGeom>
              <a:rect b="b" l="l" r="r" t="t"/>
              <a:pathLst>
                <a:path extrusionOk="0" h="21" w="38">
                  <a:moveTo>
                    <a:pt x="24" y="0"/>
                  </a:moveTo>
                  <a:lnTo>
                    <a:pt x="1" y="16"/>
                  </a:lnTo>
                  <a:lnTo>
                    <a:pt x="9" y="21"/>
                  </a:lnTo>
                  <a:lnTo>
                    <a:pt x="37" y="6"/>
                  </a:lnTo>
                  <a:lnTo>
                    <a:pt x="2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47"/>
            <p:cNvSpPr/>
            <p:nvPr/>
          </p:nvSpPr>
          <p:spPr>
            <a:xfrm>
              <a:off x="2204975" y="4486425"/>
              <a:ext cx="800" cy="900"/>
            </a:xfrm>
            <a:custGeom>
              <a:rect b="b" l="l" r="r" t="t"/>
              <a:pathLst>
                <a:path extrusionOk="0" h="36" w="32">
                  <a:moveTo>
                    <a:pt x="2" y="0"/>
                  </a:moveTo>
                  <a:cubicBezTo>
                    <a:pt x="2" y="1"/>
                    <a:pt x="2" y="1"/>
                    <a:pt x="3" y="1"/>
                  </a:cubicBezTo>
                  <a:lnTo>
                    <a:pt x="3" y="1"/>
                  </a:lnTo>
                  <a:cubicBezTo>
                    <a:pt x="3" y="1"/>
                    <a:pt x="3" y="1"/>
                    <a:pt x="3" y="0"/>
                  </a:cubicBezTo>
                  <a:close/>
                  <a:moveTo>
                    <a:pt x="3" y="1"/>
                  </a:moveTo>
                  <a:cubicBezTo>
                    <a:pt x="2" y="7"/>
                    <a:pt x="0" y="12"/>
                    <a:pt x="2" y="15"/>
                  </a:cubicBezTo>
                  <a:cubicBezTo>
                    <a:pt x="7" y="22"/>
                    <a:pt x="15" y="30"/>
                    <a:pt x="21" y="36"/>
                  </a:cubicBezTo>
                  <a:cubicBezTo>
                    <a:pt x="24" y="28"/>
                    <a:pt x="31" y="18"/>
                    <a:pt x="30" y="12"/>
                  </a:cubicBezTo>
                  <a:cubicBezTo>
                    <a:pt x="27" y="7"/>
                    <a:pt x="14" y="5"/>
                    <a:pt x="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47"/>
            <p:cNvSpPr/>
            <p:nvPr/>
          </p:nvSpPr>
          <p:spPr>
            <a:xfrm>
              <a:off x="2248025" y="4553000"/>
              <a:ext cx="775" cy="875"/>
            </a:xfrm>
            <a:custGeom>
              <a:rect b="b" l="l" r="r" t="t"/>
              <a:pathLst>
                <a:path extrusionOk="0" h="35" w="31">
                  <a:moveTo>
                    <a:pt x="22" y="0"/>
                  </a:moveTo>
                  <a:cubicBezTo>
                    <a:pt x="11" y="2"/>
                    <a:pt x="1" y="5"/>
                    <a:pt x="7" y="19"/>
                  </a:cubicBezTo>
                  <a:cubicBezTo>
                    <a:pt x="10" y="24"/>
                    <a:pt x="16" y="27"/>
                    <a:pt x="24" y="34"/>
                  </a:cubicBezTo>
                  <a:cubicBezTo>
                    <a:pt x="27" y="24"/>
                    <a:pt x="30" y="18"/>
                    <a:pt x="30" y="11"/>
                  </a:cubicBezTo>
                  <a:cubicBezTo>
                    <a:pt x="30" y="8"/>
                    <a:pt x="23" y="0"/>
                    <a:pt x="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47"/>
            <p:cNvSpPr/>
            <p:nvPr/>
          </p:nvSpPr>
          <p:spPr>
            <a:xfrm>
              <a:off x="2220600" y="4519550"/>
              <a:ext cx="800" cy="700"/>
            </a:xfrm>
            <a:custGeom>
              <a:rect b="b" l="l" r="r" t="t"/>
              <a:pathLst>
                <a:path extrusionOk="0" h="28" w="32">
                  <a:moveTo>
                    <a:pt x="12" y="1"/>
                  </a:moveTo>
                  <a:cubicBezTo>
                    <a:pt x="11" y="1"/>
                    <a:pt x="11" y="1"/>
                    <a:pt x="11" y="1"/>
                  </a:cubicBezTo>
                  <a:cubicBezTo>
                    <a:pt x="6" y="5"/>
                    <a:pt x="5" y="17"/>
                    <a:pt x="0" y="25"/>
                  </a:cubicBezTo>
                  <a:cubicBezTo>
                    <a:pt x="6" y="26"/>
                    <a:pt x="12" y="26"/>
                    <a:pt x="18" y="27"/>
                  </a:cubicBezTo>
                  <a:lnTo>
                    <a:pt x="18" y="26"/>
                  </a:lnTo>
                  <a:lnTo>
                    <a:pt x="31" y="11"/>
                  </a:lnTo>
                  <a:cubicBezTo>
                    <a:pt x="26" y="7"/>
                    <a:pt x="16" y="1"/>
                    <a:pt x="1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47"/>
            <p:cNvSpPr/>
            <p:nvPr/>
          </p:nvSpPr>
          <p:spPr>
            <a:xfrm>
              <a:off x="2218875" y="4517675"/>
              <a:ext cx="750" cy="1250"/>
            </a:xfrm>
            <a:custGeom>
              <a:rect b="b" l="l" r="r" t="t"/>
              <a:pathLst>
                <a:path extrusionOk="0" h="50" w="30">
                  <a:moveTo>
                    <a:pt x="9" y="1"/>
                  </a:moveTo>
                  <a:lnTo>
                    <a:pt x="0" y="5"/>
                  </a:lnTo>
                  <a:lnTo>
                    <a:pt x="24" y="50"/>
                  </a:lnTo>
                  <a:lnTo>
                    <a:pt x="30" y="47"/>
                  </a:lnTo>
                  <a:lnTo>
                    <a:pt x="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47"/>
            <p:cNvSpPr/>
            <p:nvPr/>
          </p:nvSpPr>
          <p:spPr>
            <a:xfrm>
              <a:off x="2249725" y="4571200"/>
              <a:ext cx="700" cy="1050"/>
            </a:xfrm>
            <a:custGeom>
              <a:rect b="b" l="l" r="r" t="t"/>
              <a:pathLst>
                <a:path extrusionOk="0" h="42" w="28">
                  <a:moveTo>
                    <a:pt x="15" y="1"/>
                  </a:moveTo>
                  <a:cubicBezTo>
                    <a:pt x="11" y="8"/>
                    <a:pt x="5" y="15"/>
                    <a:pt x="1" y="23"/>
                  </a:cubicBezTo>
                  <a:cubicBezTo>
                    <a:pt x="8" y="31"/>
                    <a:pt x="11" y="36"/>
                    <a:pt x="15" y="42"/>
                  </a:cubicBezTo>
                  <a:lnTo>
                    <a:pt x="27" y="4"/>
                  </a:lnTo>
                  <a:cubicBezTo>
                    <a:pt x="23" y="4"/>
                    <a:pt x="15" y="1"/>
                    <a:pt x="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47"/>
            <p:cNvSpPr/>
            <p:nvPr/>
          </p:nvSpPr>
          <p:spPr>
            <a:xfrm>
              <a:off x="2214500" y="4513925"/>
              <a:ext cx="725" cy="925"/>
            </a:xfrm>
            <a:custGeom>
              <a:rect b="b" l="l" r="r" t="t"/>
              <a:pathLst>
                <a:path extrusionOk="0" h="37" w="29">
                  <a:moveTo>
                    <a:pt x="2" y="1"/>
                  </a:moveTo>
                  <a:cubicBezTo>
                    <a:pt x="2" y="7"/>
                    <a:pt x="0" y="13"/>
                    <a:pt x="3" y="16"/>
                  </a:cubicBezTo>
                  <a:cubicBezTo>
                    <a:pt x="8" y="23"/>
                    <a:pt x="15" y="29"/>
                    <a:pt x="21" y="36"/>
                  </a:cubicBezTo>
                  <a:lnTo>
                    <a:pt x="28" y="13"/>
                  </a:lnTo>
                  <a:cubicBezTo>
                    <a:pt x="19" y="8"/>
                    <a:pt x="12" y="5"/>
                    <a:pt x="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47"/>
            <p:cNvSpPr/>
            <p:nvPr/>
          </p:nvSpPr>
          <p:spPr>
            <a:xfrm>
              <a:off x="2215125" y="4520250"/>
              <a:ext cx="750" cy="875"/>
            </a:xfrm>
            <a:custGeom>
              <a:rect b="b" l="l" r="r" t="t"/>
              <a:pathLst>
                <a:path extrusionOk="0" h="35" w="30">
                  <a:moveTo>
                    <a:pt x="0" y="1"/>
                  </a:moveTo>
                  <a:lnTo>
                    <a:pt x="0" y="16"/>
                  </a:lnTo>
                  <a:lnTo>
                    <a:pt x="30" y="35"/>
                  </a:lnTo>
                  <a:cubicBezTo>
                    <a:pt x="28" y="30"/>
                    <a:pt x="28" y="23"/>
                    <a:pt x="28" y="23"/>
                  </a:cubicBezTo>
                  <a:lnTo>
                    <a:pt x="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47"/>
            <p:cNvSpPr/>
            <p:nvPr/>
          </p:nvSpPr>
          <p:spPr>
            <a:xfrm>
              <a:off x="2309725" y="4513125"/>
              <a:ext cx="1000" cy="250"/>
            </a:xfrm>
            <a:custGeom>
              <a:rect b="b" l="l" r="r" t="t"/>
              <a:pathLst>
                <a:path extrusionOk="0" h="10" w="40">
                  <a:moveTo>
                    <a:pt x="3" y="1"/>
                  </a:moveTo>
                  <a:cubicBezTo>
                    <a:pt x="0" y="2"/>
                    <a:pt x="6" y="3"/>
                    <a:pt x="9" y="8"/>
                  </a:cubicBezTo>
                  <a:cubicBezTo>
                    <a:pt x="27" y="9"/>
                    <a:pt x="40" y="9"/>
                    <a:pt x="40" y="9"/>
                  </a:cubicBezTo>
                  <a:cubicBezTo>
                    <a:pt x="38" y="6"/>
                    <a:pt x="33" y="3"/>
                    <a:pt x="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47"/>
            <p:cNvSpPr/>
            <p:nvPr/>
          </p:nvSpPr>
          <p:spPr>
            <a:xfrm>
              <a:off x="2230075" y="4557625"/>
              <a:ext cx="800" cy="675"/>
            </a:xfrm>
            <a:custGeom>
              <a:rect b="b" l="l" r="r" t="t"/>
              <a:pathLst>
                <a:path extrusionOk="0" h="27" w="32">
                  <a:moveTo>
                    <a:pt x="9" y="0"/>
                  </a:moveTo>
                  <a:cubicBezTo>
                    <a:pt x="6" y="0"/>
                    <a:pt x="1" y="5"/>
                    <a:pt x="1" y="8"/>
                  </a:cubicBezTo>
                  <a:cubicBezTo>
                    <a:pt x="1" y="18"/>
                    <a:pt x="3" y="27"/>
                    <a:pt x="12" y="27"/>
                  </a:cubicBezTo>
                  <a:cubicBezTo>
                    <a:pt x="14" y="27"/>
                    <a:pt x="16" y="26"/>
                    <a:pt x="19" y="26"/>
                  </a:cubicBezTo>
                  <a:cubicBezTo>
                    <a:pt x="23" y="24"/>
                    <a:pt x="25" y="18"/>
                    <a:pt x="32" y="10"/>
                  </a:cubicBezTo>
                  <a:cubicBezTo>
                    <a:pt x="22" y="5"/>
                    <a:pt x="16" y="1"/>
                    <a:pt x="10" y="1"/>
                  </a:cubicBezTo>
                  <a:cubicBezTo>
                    <a:pt x="9" y="1"/>
                    <a:pt x="9" y="0"/>
                    <a:pt x="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47"/>
            <p:cNvSpPr/>
            <p:nvPr/>
          </p:nvSpPr>
          <p:spPr>
            <a:xfrm>
              <a:off x="2203175" y="4505850"/>
              <a:ext cx="775" cy="625"/>
            </a:xfrm>
            <a:custGeom>
              <a:rect b="b" l="l" r="r" t="t"/>
              <a:pathLst>
                <a:path extrusionOk="0" h="25" w="31">
                  <a:moveTo>
                    <a:pt x="12" y="0"/>
                  </a:moveTo>
                  <a:cubicBezTo>
                    <a:pt x="9" y="0"/>
                    <a:pt x="6" y="9"/>
                    <a:pt x="0" y="19"/>
                  </a:cubicBezTo>
                  <a:cubicBezTo>
                    <a:pt x="10" y="22"/>
                    <a:pt x="16" y="24"/>
                    <a:pt x="22" y="24"/>
                  </a:cubicBezTo>
                  <a:cubicBezTo>
                    <a:pt x="23" y="24"/>
                    <a:pt x="24" y="24"/>
                    <a:pt x="25" y="24"/>
                  </a:cubicBezTo>
                  <a:cubicBezTo>
                    <a:pt x="28" y="22"/>
                    <a:pt x="29" y="13"/>
                    <a:pt x="31" y="9"/>
                  </a:cubicBezTo>
                  <a:cubicBezTo>
                    <a:pt x="25" y="6"/>
                    <a:pt x="19" y="2"/>
                    <a:pt x="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47"/>
            <p:cNvSpPr/>
            <p:nvPr/>
          </p:nvSpPr>
          <p:spPr>
            <a:xfrm>
              <a:off x="2291625" y="4525300"/>
              <a:ext cx="825" cy="650"/>
            </a:xfrm>
            <a:custGeom>
              <a:rect b="b" l="l" r="r" t="t"/>
              <a:pathLst>
                <a:path extrusionOk="0" h="26" w="33">
                  <a:moveTo>
                    <a:pt x="13" y="0"/>
                  </a:moveTo>
                  <a:cubicBezTo>
                    <a:pt x="11" y="0"/>
                    <a:pt x="10" y="0"/>
                    <a:pt x="9" y="0"/>
                  </a:cubicBezTo>
                  <a:cubicBezTo>
                    <a:pt x="6" y="0"/>
                    <a:pt x="0" y="8"/>
                    <a:pt x="2" y="11"/>
                  </a:cubicBezTo>
                  <a:cubicBezTo>
                    <a:pt x="4" y="18"/>
                    <a:pt x="9" y="26"/>
                    <a:pt x="15" y="26"/>
                  </a:cubicBezTo>
                  <a:cubicBezTo>
                    <a:pt x="18" y="26"/>
                    <a:pt x="21" y="25"/>
                    <a:pt x="24" y="23"/>
                  </a:cubicBezTo>
                  <a:cubicBezTo>
                    <a:pt x="27" y="20"/>
                    <a:pt x="28" y="14"/>
                    <a:pt x="33" y="3"/>
                  </a:cubicBezTo>
                  <a:lnTo>
                    <a:pt x="31" y="3"/>
                  </a:lnTo>
                  <a:cubicBezTo>
                    <a:pt x="23" y="2"/>
                    <a:pt x="17" y="0"/>
                    <a:pt x="1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47"/>
            <p:cNvSpPr/>
            <p:nvPr/>
          </p:nvSpPr>
          <p:spPr>
            <a:xfrm>
              <a:off x="2390525" y="4476600"/>
              <a:ext cx="2825" cy="825"/>
            </a:xfrm>
            <a:custGeom>
              <a:rect b="b" l="l" r="r" t="t"/>
              <a:pathLst>
                <a:path extrusionOk="0" h="33" w="113">
                  <a:moveTo>
                    <a:pt x="76" y="1"/>
                  </a:moveTo>
                  <a:cubicBezTo>
                    <a:pt x="73" y="1"/>
                    <a:pt x="56" y="2"/>
                    <a:pt x="48" y="4"/>
                  </a:cubicBezTo>
                  <a:lnTo>
                    <a:pt x="0" y="33"/>
                  </a:lnTo>
                  <a:lnTo>
                    <a:pt x="33" y="24"/>
                  </a:lnTo>
                  <a:cubicBezTo>
                    <a:pt x="61" y="14"/>
                    <a:pt x="112" y="2"/>
                    <a:pt x="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47"/>
            <p:cNvSpPr/>
            <p:nvPr/>
          </p:nvSpPr>
          <p:spPr>
            <a:xfrm>
              <a:off x="2292575" y="4526375"/>
              <a:ext cx="700" cy="825"/>
            </a:xfrm>
            <a:custGeom>
              <a:rect b="b" l="l" r="r" t="t"/>
              <a:pathLst>
                <a:path extrusionOk="0" h="33" w="28">
                  <a:moveTo>
                    <a:pt x="8" y="0"/>
                  </a:moveTo>
                  <a:cubicBezTo>
                    <a:pt x="8" y="0"/>
                    <a:pt x="1" y="12"/>
                    <a:pt x="2" y="15"/>
                  </a:cubicBezTo>
                  <a:cubicBezTo>
                    <a:pt x="5" y="21"/>
                    <a:pt x="12" y="24"/>
                    <a:pt x="21" y="33"/>
                  </a:cubicBezTo>
                  <a:cubicBezTo>
                    <a:pt x="24" y="19"/>
                    <a:pt x="27" y="12"/>
                    <a:pt x="26" y="9"/>
                  </a:cubicBezTo>
                  <a:cubicBezTo>
                    <a:pt x="21" y="5"/>
                    <a:pt x="14" y="2"/>
                    <a:pt x="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47"/>
            <p:cNvSpPr/>
            <p:nvPr/>
          </p:nvSpPr>
          <p:spPr>
            <a:xfrm>
              <a:off x="2195375" y="4492675"/>
              <a:ext cx="675" cy="1125"/>
            </a:xfrm>
            <a:custGeom>
              <a:rect b="b" l="l" r="r" t="t"/>
              <a:pathLst>
                <a:path extrusionOk="0" h="45" w="27">
                  <a:moveTo>
                    <a:pt x="27" y="1"/>
                  </a:moveTo>
                  <a:cubicBezTo>
                    <a:pt x="18" y="6"/>
                    <a:pt x="13" y="8"/>
                    <a:pt x="12" y="9"/>
                  </a:cubicBezTo>
                  <a:cubicBezTo>
                    <a:pt x="9" y="21"/>
                    <a:pt x="0" y="34"/>
                    <a:pt x="15" y="45"/>
                  </a:cubicBezTo>
                  <a:lnTo>
                    <a:pt x="24" y="40"/>
                  </a:lnTo>
                  <a:cubicBezTo>
                    <a:pt x="24" y="28"/>
                    <a:pt x="25" y="17"/>
                    <a:pt x="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47"/>
            <p:cNvSpPr/>
            <p:nvPr/>
          </p:nvSpPr>
          <p:spPr>
            <a:xfrm>
              <a:off x="2202275" y="4504825"/>
              <a:ext cx="425" cy="1075"/>
            </a:xfrm>
            <a:custGeom>
              <a:rect b="b" l="l" r="r" t="t"/>
              <a:pathLst>
                <a:path extrusionOk="0" h="43" w="17">
                  <a:moveTo>
                    <a:pt x="4" y="0"/>
                  </a:moveTo>
                  <a:cubicBezTo>
                    <a:pt x="2" y="13"/>
                    <a:pt x="2" y="24"/>
                    <a:pt x="1" y="35"/>
                  </a:cubicBezTo>
                  <a:cubicBezTo>
                    <a:pt x="1" y="38"/>
                    <a:pt x="7" y="41"/>
                    <a:pt x="10" y="43"/>
                  </a:cubicBezTo>
                  <a:lnTo>
                    <a:pt x="17" y="10"/>
                  </a:lnTo>
                  <a:cubicBezTo>
                    <a:pt x="17" y="10"/>
                    <a:pt x="11" y="6"/>
                    <a:pt x="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47"/>
            <p:cNvSpPr/>
            <p:nvPr/>
          </p:nvSpPr>
          <p:spPr>
            <a:xfrm>
              <a:off x="2196500" y="4497200"/>
              <a:ext cx="925" cy="700"/>
            </a:xfrm>
            <a:custGeom>
              <a:rect b="b" l="l" r="r" t="t"/>
              <a:pathLst>
                <a:path extrusionOk="0" h="28" w="37">
                  <a:moveTo>
                    <a:pt x="21" y="1"/>
                  </a:moveTo>
                  <a:cubicBezTo>
                    <a:pt x="18" y="1"/>
                    <a:pt x="15" y="2"/>
                    <a:pt x="11" y="5"/>
                  </a:cubicBezTo>
                  <a:cubicBezTo>
                    <a:pt x="7" y="8"/>
                    <a:pt x="7" y="14"/>
                    <a:pt x="1" y="25"/>
                  </a:cubicBezTo>
                  <a:cubicBezTo>
                    <a:pt x="10" y="25"/>
                    <a:pt x="17" y="27"/>
                    <a:pt x="23" y="27"/>
                  </a:cubicBezTo>
                  <a:cubicBezTo>
                    <a:pt x="24" y="27"/>
                    <a:pt x="26" y="27"/>
                    <a:pt x="27" y="27"/>
                  </a:cubicBezTo>
                  <a:cubicBezTo>
                    <a:pt x="30" y="25"/>
                    <a:pt x="36" y="18"/>
                    <a:pt x="35" y="15"/>
                  </a:cubicBezTo>
                  <a:cubicBezTo>
                    <a:pt x="32" y="8"/>
                    <a:pt x="28" y="1"/>
                    <a:pt x="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47"/>
            <p:cNvSpPr/>
            <p:nvPr/>
          </p:nvSpPr>
          <p:spPr>
            <a:xfrm>
              <a:off x="2328300" y="4502275"/>
              <a:ext cx="1925" cy="425"/>
            </a:xfrm>
            <a:custGeom>
              <a:rect b="b" l="l" r="r" t="t"/>
              <a:pathLst>
                <a:path extrusionOk="0" h="17" w="77">
                  <a:moveTo>
                    <a:pt x="59" y="1"/>
                  </a:moveTo>
                  <a:cubicBezTo>
                    <a:pt x="38" y="6"/>
                    <a:pt x="6" y="15"/>
                    <a:pt x="0" y="17"/>
                  </a:cubicBezTo>
                  <a:cubicBezTo>
                    <a:pt x="1" y="17"/>
                    <a:pt x="1" y="17"/>
                    <a:pt x="3" y="17"/>
                  </a:cubicBezTo>
                  <a:cubicBezTo>
                    <a:pt x="10" y="17"/>
                    <a:pt x="30" y="14"/>
                    <a:pt x="43" y="12"/>
                  </a:cubicBezTo>
                  <a:cubicBezTo>
                    <a:pt x="53" y="9"/>
                    <a:pt x="63" y="6"/>
                    <a:pt x="77" y="2"/>
                  </a:cubicBezTo>
                  <a:lnTo>
                    <a:pt x="5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47"/>
            <p:cNvSpPr/>
            <p:nvPr/>
          </p:nvSpPr>
          <p:spPr>
            <a:xfrm>
              <a:off x="2263325" y="4539650"/>
              <a:ext cx="600" cy="800"/>
            </a:xfrm>
            <a:custGeom>
              <a:rect b="b" l="l" r="r" t="t"/>
              <a:pathLst>
                <a:path extrusionOk="0" h="32" w="24">
                  <a:moveTo>
                    <a:pt x="7" y="0"/>
                  </a:moveTo>
                  <a:cubicBezTo>
                    <a:pt x="4" y="6"/>
                    <a:pt x="1" y="14"/>
                    <a:pt x="2" y="21"/>
                  </a:cubicBezTo>
                  <a:cubicBezTo>
                    <a:pt x="2" y="22"/>
                    <a:pt x="10" y="25"/>
                    <a:pt x="22" y="31"/>
                  </a:cubicBezTo>
                  <a:cubicBezTo>
                    <a:pt x="22" y="18"/>
                    <a:pt x="23" y="11"/>
                    <a:pt x="20" y="5"/>
                  </a:cubicBezTo>
                  <a:cubicBezTo>
                    <a:pt x="20" y="2"/>
                    <a:pt x="7" y="0"/>
                    <a:pt x="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47"/>
            <p:cNvSpPr/>
            <p:nvPr/>
          </p:nvSpPr>
          <p:spPr>
            <a:xfrm>
              <a:off x="2286725" y="4498700"/>
              <a:ext cx="700" cy="875"/>
            </a:xfrm>
            <a:custGeom>
              <a:rect b="b" l="l" r="r" t="t"/>
              <a:pathLst>
                <a:path extrusionOk="0" h="35" w="28">
                  <a:moveTo>
                    <a:pt x="11" y="1"/>
                  </a:moveTo>
                  <a:cubicBezTo>
                    <a:pt x="7" y="11"/>
                    <a:pt x="1" y="18"/>
                    <a:pt x="4" y="21"/>
                  </a:cubicBezTo>
                  <a:cubicBezTo>
                    <a:pt x="7" y="27"/>
                    <a:pt x="12" y="30"/>
                    <a:pt x="18" y="35"/>
                  </a:cubicBezTo>
                  <a:cubicBezTo>
                    <a:pt x="21" y="30"/>
                    <a:pt x="27" y="24"/>
                    <a:pt x="26" y="20"/>
                  </a:cubicBezTo>
                  <a:cubicBezTo>
                    <a:pt x="24" y="14"/>
                    <a:pt x="18" y="10"/>
                    <a:pt x="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47"/>
            <p:cNvSpPr/>
            <p:nvPr/>
          </p:nvSpPr>
          <p:spPr>
            <a:xfrm>
              <a:off x="2226925" y="4574025"/>
              <a:ext cx="875" cy="700"/>
            </a:xfrm>
            <a:custGeom>
              <a:rect b="b" l="l" r="r" t="t"/>
              <a:pathLst>
                <a:path extrusionOk="0" h="28" w="35">
                  <a:moveTo>
                    <a:pt x="23" y="1"/>
                  </a:moveTo>
                  <a:cubicBezTo>
                    <a:pt x="23" y="1"/>
                    <a:pt x="23" y="1"/>
                    <a:pt x="23" y="1"/>
                  </a:cubicBezTo>
                  <a:cubicBezTo>
                    <a:pt x="17" y="2"/>
                    <a:pt x="11" y="8"/>
                    <a:pt x="0" y="16"/>
                  </a:cubicBezTo>
                  <a:cubicBezTo>
                    <a:pt x="11" y="22"/>
                    <a:pt x="17" y="28"/>
                    <a:pt x="20" y="28"/>
                  </a:cubicBezTo>
                  <a:cubicBezTo>
                    <a:pt x="20" y="28"/>
                    <a:pt x="21" y="28"/>
                    <a:pt x="21" y="27"/>
                  </a:cubicBezTo>
                  <a:cubicBezTo>
                    <a:pt x="27" y="24"/>
                    <a:pt x="31" y="17"/>
                    <a:pt x="34" y="11"/>
                  </a:cubicBezTo>
                  <a:cubicBezTo>
                    <a:pt x="34" y="11"/>
                    <a:pt x="26" y="1"/>
                    <a:pt x="2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47"/>
            <p:cNvSpPr/>
            <p:nvPr/>
          </p:nvSpPr>
          <p:spPr>
            <a:xfrm>
              <a:off x="2192375" y="4494400"/>
              <a:ext cx="875" cy="625"/>
            </a:xfrm>
            <a:custGeom>
              <a:rect b="b" l="l" r="r" t="t"/>
              <a:pathLst>
                <a:path extrusionOk="0" h="25" w="35">
                  <a:moveTo>
                    <a:pt x="14" y="1"/>
                  </a:moveTo>
                  <a:cubicBezTo>
                    <a:pt x="11" y="2"/>
                    <a:pt x="8" y="11"/>
                    <a:pt x="1" y="21"/>
                  </a:cubicBezTo>
                  <a:cubicBezTo>
                    <a:pt x="12" y="22"/>
                    <a:pt x="19" y="25"/>
                    <a:pt x="25" y="25"/>
                  </a:cubicBezTo>
                  <a:cubicBezTo>
                    <a:pt x="26" y="25"/>
                    <a:pt x="28" y="24"/>
                    <a:pt x="29" y="24"/>
                  </a:cubicBezTo>
                  <a:cubicBezTo>
                    <a:pt x="32" y="23"/>
                    <a:pt x="33" y="14"/>
                    <a:pt x="35" y="8"/>
                  </a:cubicBezTo>
                  <a:cubicBezTo>
                    <a:pt x="29" y="5"/>
                    <a:pt x="22" y="1"/>
                    <a:pt x="1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47"/>
            <p:cNvSpPr/>
            <p:nvPr/>
          </p:nvSpPr>
          <p:spPr>
            <a:xfrm>
              <a:off x="2222175" y="4576175"/>
              <a:ext cx="700" cy="1150"/>
            </a:xfrm>
            <a:custGeom>
              <a:rect b="b" l="l" r="r" t="t"/>
              <a:pathLst>
                <a:path extrusionOk="0" h="46" w="28">
                  <a:moveTo>
                    <a:pt x="27" y="0"/>
                  </a:moveTo>
                  <a:cubicBezTo>
                    <a:pt x="18" y="8"/>
                    <a:pt x="12" y="15"/>
                    <a:pt x="4" y="24"/>
                  </a:cubicBezTo>
                  <a:cubicBezTo>
                    <a:pt x="1" y="25"/>
                    <a:pt x="2" y="33"/>
                    <a:pt x="4" y="36"/>
                  </a:cubicBezTo>
                  <a:cubicBezTo>
                    <a:pt x="5" y="38"/>
                    <a:pt x="9" y="40"/>
                    <a:pt x="15" y="46"/>
                  </a:cubicBezTo>
                  <a:cubicBezTo>
                    <a:pt x="20" y="31"/>
                    <a:pt x="24" y="19"/>
                    <a:pt x="27" y="8"/>
                  </a:cubicBezTo>
                  <a:lnTo>
                    <a:pt x="2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47"/>
            <p:cNvSpPr/>
            <p:nvPr/>
          </p:nvSpPr>
          <p:spPr>
            <a:xfrm>
              <a:off x="2191550" y="4497800"/>
              <a:ext cx="925" cy="1225"/>
            </a:xfrm>
            <a:custGeom>
              <a:rect b="b" l="l" r="r" t="t"/>
              <a:pathLst>
                <a:path extrusionOk="0" h="49" w="37">
                  <a:moveTo>
                    <a:pt x="7" y="0"/>
                  </a:moveTo>
                  <a:lnTo>
                    <a:pt x="0" y="4"/>
                  </a:lnTo>
                  <a:lnTo>
                    <a:pt x="27" y="49"/>
                  </a:lnTo>
                  <a:lnTo>
                    <a:pt x="37" y="41"/>
                  </a:lnTo>
                  <a:lnTo>
                    <a:pt x="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47"/>
            <p:cNvSpPr/>
            <p:nvPr/>
          </p:nvSpPr>
          <p:spPr>
            <a:xfrm>
              <a:off x="2319650" y="4498850"/>
              <a:ext cx="1975" cy="800"/>
            </a:xfrm>
            <a:custGeom>
              <a:rect b="b" l="l" r="r" t="t"/>
              <a:pathLst>
                <a:path extrusionOk="0" h="32" w="79">
                  <a:moveTo>
                    <a:pt x="78" y="1"/>
                  </a:moveTo>
                  <a:lnTo>
                    <a:pt x="78" y="1"/>
                  </a:lnTo>
                  <a:cubicBezTo>
                    <a:pt x="61" y="7"/>
                    <a:pt x="49" y="10"/>
                    <a:pt x="37" y="14"/>
                  </a:cubicBezTo>
                  <a:cubicBezTo>
                    <a:pt x="25" y="20"/>
                    <a:pt x="0" y="32"/>
                    <a:pt x="3" y="32"/>
                  </a:cubicBezTo>
                  <a:cubicBezTo>
                    <a:pt x="8" y="30"/>
                    <a:pt x="36" y="21"/>
                    <a:pt x="53" y="15"/>
                  </a:cubicBezTo>
                  <a:cubicBezTo>
                    <a:pt x="61" y="11"/>
                    <a:pt x="68" y="7"/>
                    <a:pt x="7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47"/>
            <p:cNvSpPr/>
            <p:nvPr/>
          </p:nvSpPr>
          <p:spPr>
            <a:xfrm>
              <a:off x="2217975" y="4562125"/>
              <a:ext cx="625" cy="1075"/>
            </a:xfrm>
            <a:custGeom>
              <a:rect b="b" l="l" r="r" t="t"/>
              <a:pathLst>
                <a:path extrusionOk="0" h="43" w="25">
                  <a:moveTo>
                    <a:pt x="19" y="0"/>
                  </a:moveTo>
                  <a:lnTo>
                    <a:pt x="1" y="28"/>
                  </a:lnTo>
                  <a:cubicBezTo>
                    <a:pt x="1" y="28"/>
                    <a:pt x="5" y="36"/>
                    <a:pt x="8" y="43"/>
                  </a:cubicBezTo>
                  <a:cubicBezTo>
                    <a:pt x="14" y="31"/>
                    <a:pt x="19" y="21"/>
                    <a:pt x="24" y="10"/>
                  </a:cubicBezTo>
                  <a:cubicBezTo>
                    <a:pt x="24" y="9"/>
                    <a:pt x="22" y="3"/>
                    <a:pt x="1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47"/>
            <p:cNvSpPr/>
            <p:nvPr/>
          </p:nvSpPr>
          <p:spPr>
            <a:xfrm>
              <a:off x="2287325" y="4474025"/>
              <a:ext cx="675" cy="900"/>
            </a:xfrm>
            <a:custGeom>
              <a:rect b="b" l="l" r="r" t="t"/>
              <a:pathLst>
                <a:path extrusionOk="0" h="36" w="27">
                  <a:moveTo>
                    <a:pt x="13" y="1"/>
                  </a:moveTo>
                  <a:cubicBezTo>
                    <a:pt x="6" y="11"/>
                    <a:pt x="2" y="17"/>
                    <a:pt x="0" y="23"/>
                  </a:cubicBezTo>
                  <a:cubicBezTo>
                    <a:pt x="0" y="26"/>
                    <a:pt x="8" y="31"/>
                    <a:pt x="11" y="36"/>
                  </a:cubicBezTo>
                  <a:cubicBezTo>
                    <a:pt x="15" y="30"/>
                    <a:pt x="22" y="26"/>
                    <a:pt x="25" y="20"/>
                  </a:cubicBezTo>
                  <a:cubicBezTo>
                    <a:pt x="27" y="17"/>
                    <a:pt x="19" y="11"/>
                    <a:pt x="1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47"/>
            <p:cNvSpPr/>
            <p:nvPr/>
          </p:nvSpPr>
          <p:spPr>
            <a:xfrm>
              <a:off x="2194450" y="4505000"/>
              <a:ext cx="800" cy="750"/>
            </a:xfrm>
            <a:custGeom>
              <a:rect b="b" l="l" r="r" t="t"/>
              <a:pathLst>
                <a:path extrusionOk="0" h="30" w="32">
                  <a:moveTo>
                    <a:pt x="8" y="0"/>
                  </a:moveTo>
                  <a:cubicBezTo>
                    <a:pt x="5" y="12"/>
                    <a:pt x="0" y="21"/>
                    <a:pt x="3" y="22"/>
                  </a:cubicBezTo>
                  <a:cubicBezTo>
                    <a:pt x="8" y="27"/>
                    <a:pt x="17" y="30"/>
                    <a:pt x="22" y="30"/>
                  </a:cubicBezTo>
                  <a:cubicBezTo>
                    <a:pt x="22" y="30"/>
                    <a:pt x="31" y="20"/>
                    <a:pt x="28" y="17"/>
                  </a:cubicBezTo>
                  <a:cubicBezTo>
                    <a:pt x="25" y="11"/>
                    <a:pt x="18" y="8"/>
                    <a:pt x="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47"/>
            <p:cNvSpPr/>
            <p:nvPr/>
          </p:nvSpPr>
          <p:spPr>
            <a:xfrm>
              <a:off x="2200250" y="4514300"/>
              <a:ext cx="500" cy="950"/>
            </a:xfrm>
            <a:custGeom>
              <a:rect b="b" l="l" r="r" t="t"/>
              <a:pathLst>
                <a:path extrusionOk="0" h="38" w="20">
                  <a:moveTo>
                    <a:pt x="11" y="1"/>
                  </a:moveTo>
                  <a:cubicBezTo>
                    <a:pt x="8" y="4"/>
                    <a:pt x="4" y="6"/>
                    <a:pt x="2" y="11"/>
                  </a:cubicBezTo>
                  <a:cubicBezTo>
                    <a:pt x="1" y="18"/>
                    <a:pt x="2" y="26"/>
                    <a:pt x="1" y="31"/>
                  </a:cubicBezTo>
                  <a:cubicBezTo>
                    <a:pt x="7" y="36"/>
                    <a:pt x="10" y="37"/>
                    <a:pt x="10" y="37"/>
                  </a:cubicBezTo>
                  <a:cubicBezTo>
                    <a:pt x="11" y="37"/>
                    <a:pt x="17" y="34"/>
                    <a:pt x="17" y="34"/>
                  </a:cubicBezTo>
                  <a:cubicBezTo>
                    <a:pt x="18" y="27"/>
                    <a:pt x="20" y="18"/>
                    <a:pt x="18" y="11"/>
                  </a:cubicBezTo>
                  <a:cubicBezTo>
                    <a:pt x="18" y="8"/>
                    <a:pt x="14" y="4"/>
                    <a:pt x="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47"/>
            <p:cNvSpPr/>
            <p:nvPr/>
          </p:nvSpPr>
          <p:spPr>
            <a:xfrm>
              <a:off x="2268450" y="4561500"/>
              <a:ext cx="800" cy="1300"/>
            </a:xfrm>
            <a:custGeom>
              <a:rect b="b" l="l" r="r" t="t"/>
              <a:pathLst>
                <a:path extrusionOk="0" h="52" w="32">
                  <a:moveTo>
                    <a:pt x="0" y="0"/>
                  </a:moveTo>
                  <a:lnTo>
                    <a:pt x="21" y="52"/>
                  </a:lnTo>
                  <a:cubicBezTo>
                    <a:pt x="31" y="28"/>
                    <a:pt x="24" y="9"/>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47"/>
            <p:cNvSpPr/>
            <p:nvPr/>
          </p:nvSpPr>
          <p:spPr>
            <a:xfrm>
              <a:off x="2213600" y="4563950"/>
              <a:ext cx="700" cy="925"/>
            </a:xfrm>
            <a:custGeom>
              <a:rect b="b" l="l" r="r" t="t"/>
              <a:pathLst>
                <a:path extrusionOk="0" h="37" w="28">
                  <a:moveTo>
                    <a:pt x="11" y="1"/>
                  </a:moveTo>
                  <a:cubicBezTo>
                    <a:pt x="11" y="1"/>
                    <a:pt x="1" y="8"/>
                    <a:pt x="1" y="13"/>
                  </a:cubicBezTo>
                  <a:cubicBezTo>
                    <a:pt x="2" y="18"/>
                    <a:pt x="7" y="24"/>
                    <a:pt x="13" y="36"/>
                  </a:cubicBezTo>
                  <a:cubicBezTo>
                    <a:pt x="20" y="24"/>
                    <a:pt x="27" y="18"/>
                    <a:pt x="26" y="15"/>
                  </a:cubicBezTo>
                  <a:cubicBezTo>
                    <a:pt x="23" y="10"/>
                    <a:pt x="17" y="4"/>
                    <a:pt x="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47"/>
            <p:cNvSpPr/>
            <p:nvPr/>
          </p:nvSpPr>
          <p:spPr>
            <a:xfrm>
              <a:off x="2163325" y="4562975"/>
              <a:ext cx="875" cy="725"/>
            </a:xfrm>
            <a:custGeom>
              <a:rect b="b" l="l" r="r" t="t"/>
              <a:pathLst>
                <a:path extrusionOk="0" h="29" w="35">
                  <a:moveTo>
                    <a:pt x="15" y="0"/>
                  </a:moveTo>
                  <a:cubicBezTo>
                    <a:pt x="11" y="0"/>
                    <a:pt x="1" y="9"/>
                    <a:pt x="1" y="9"/>
                  </a:cubicBezTo>
                  <a:cubicBezTo>
                    <a:pt x="4" y="16"/>
                    <a:pt x="7" y="24"/>
                    <a:pt x="12" y="28"/>
                  </a:cubicBezTo>
                  <a:cubicBezTo>
                    <a:pt x="13" y="28"/>
                    <a:pt x="13" y="28"/>
                    <a:pt x="13" y="28"/>
                  </a:cubicBezTo>
                  <a:cubicBezTo>
                    <a:pt x="16" y="28"/>
                    <a:pt x="23" y="23"/>
                    <a:pt x="35" y="19"/>
                  </a:cubicBezTo>
                  <a:cubicBezTo>
                    <a:pt x="26" y="10"/>
                    <a:pt x="20" y="3"/>
                    <a:pt x="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47"/>
            <p:cNvSpPr/>
            <p:nvPr/>
          </p:nvSpPr>
          <p:spPr>
            <a:xfrm>
              <a:off x="2251725" y="4484075"/>
              <a:ext cx="725" cy="950"/>
            </a:xfrm>
            <a:custGeom>
              <a:rect b="b" l="l" r="r" t="t"/>
              <a:pathLst>
                <a:path extrusionOk="0" h="38" w="29">
                  <a:moveTo>
                    <a:pt x="4" y="0"/>
                  </a:moveTo>
                  <a:cubicBezTo>
                    <a:pt x="3" y="5"/>
                    <a:pt x="0" y="11"/>
                    <a:pt x="0" y="11"/>
                  </a:cubicBezTo>
                  <a:cubicBezTo>
                    <a:pt x="2" y="19"/>
                    <a:pt x="2" y="24"/>
                    <a:pt x="4" y="28"/>
                  </a:cubicBezTo>
                  <a:cubicBezTo>
                    <a:pt x="6" y="33"/>
                    <a:pt x="12" y="34"/>
                    <a:pt x="15" y="37"/>
                  </a:cubicBezTo>
                  <a:cubicBezTo>
                    <a:pt x="19" y="30"/>
                    <a:pt x="28" y="21"/>
                    <a:pt x="25" y="16"/>
                  </a:cubicBezTo>
                  <a:cubicBezTo>
                    <a:pt x="22" y="9"/>
                    <a:pt x="12" y="5"/>
                    <a:pt x="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47"/>
            <p:cNvSpPr/>
            <p:nvPr/>
          </p:nvSpPr>
          <p:spPr>
            <a:xfrm>
              <a:off x="2171975" y="4519350"/>
              <a:ext cx="725" cy="600"/>
            </a:xfrm>
            <a:custGeom>
              <a:rect b="b" l="l" r="r" t="t"/>
              <a:pathLst>
                <a:path extrusionOk="0" h="24" w="29">
                  <a:moveTo>
                    <a:pt x="0" y="0"/>
                  </a:moveTo>
                  <a:lnTo>
                    <a:pt x="0" y="0"/>
                  </a:lnTo>
                  <a:cubicBezTo>
                    <a:pt x="3" y="12"/>
                    <a:pt x="3" y="21"/>
                    <a:pt x="5" y="22"/>
                  </a:cubicBezTo>
                  <a:cubicBezTo>
                    <a:pt x="7" y="23"/>
                    <a:pt x="10" y="24"/>
                    <a:pt x="12" y="24"/>
                  </a:cubicBezTo>
                  <a:cubicBezTo>
                    <a:pt x="17" y="24"/>
                    <a:pt x="22" y="22"/>
                    <a:pt x="27" y="22"/>
                  </a:cubicBezTo>
                  <a:cubicBezTo>
                    <a:pt x="27" y="16"/>
                    <a:pt x="28" y="8"/>
                    <a:pt x="25" y="6"/>
                  </a:cubicBezTo>
                  <a:cubicBezTo>
                    <a:pt x="21" y="2"/>
                    <a:pt x="12" y="3"/>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47"/>
            <p:cNvSpPr/>
            <p:nvPr/>
          </p:nvSpPr>
          <p:spPr>
            <a:xfrm>
              <a:off x="2335675" y="4502275"/>
              <a:ext cx="2500" cy="475"/>
            </a:xfrm>
            <a:custGeom>
              <a:rect b="b" l="l" r="r" t="t"/>
              <a:pathLst>
                <a:path extrusionOk="0" h="19" w="100">
                  <a:moveTo>
                    <a:pt x="99" y="1"/>
                  </a:moveTo>
                  <a:cubicBezTo>
                    <a:pt x="73" y="3"/>
                    <a:pt x="55" y="5"/>
                    <a:pt x="49" y="6"/>
                  </a:cubicBezTo>
                  <a:cubicBezTo>
                    <a:pt x="30" y="11"/>
                    <a:pt x="17" y="15"/>
                    <a:pt x="1" y="18"/>
                  </a:cubicBezTo>
                  <a:cubicBezTo>
                    <a:pt x="13" y="18"/>
                    <a:pt x="24" y="17"/>
                    <a:pt x="33" y="15"/>
                  </a:cubicBezTo>
                  <a:cubicBezTo>
                    <a:pt x="52" y="11"/>
                    <a:pt x="69" y="8"/>
                    <a:pt x="9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47"/>
            <p:cNvSpPr/>
            <p:nvPr/>
          </p:nvSpPr>
          <p:spPr>
            <a:xfrm>
              <a:off x="2296250" y="4524525"/>
              <a:ext cx="575" cy="775"/>
            </a:xfrm>
            <a:custGeom>
              <a:rect b="b" l="l" r="r" t="t"/>
              <a:pathLst>
                <a:path extrusionOk="0" h="31" w="23">
                  <a:moveTo>
                    <a:pt x="5" y="1"/>
                  </a:moveTo>
                  <a:cubicBezTo>
                    <a:pt x="2" y="6"/>
                    <a:pt x="1" y="14"/>
                    <a:pt x="2" y="21"/>
                  </a:cubicBezTo>
                  <a:cubicBezTo>
                    <a:pt x="2" y="23"/>
                    <a:pt x="11" y="24"/>
                    <a:pt x="23" y="30"/>
                  </a:cubicBezTo>
                  <a:cubicBezTo>
                    <a:pt x="21" y="17"/>
                    <a:pt x="23" y="9"/>
                    <a:pt x="20" y="4"/>
                  </a:cubicBezTo>
                  <a:cubicBezTo>
                    <a:pt x="18" y="1"/>
                    <a:pt x="5" y="1"/>
                    <a:pt x="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47"/>
            <p:cNvSpPr/>
            <p:nvPr/>
          </p:nvSpPr>
          <p:spPr>
            <a:xfrm>
              <a:off x="2190625" y="4519125"/>
              <a:ext cx="525" cy="1125"/>
            </a:xfrm>
            <a:custGeom>
              <a:rect b="b" l="l" r="r" t="t"/>
              <a:pathLst>
                <a:path extrusionOk="0" h="45" w="21">
                  <a:moveTo>
                    <a:pt x="0" y="0"/>
                  </a:moveTo>
                  <a:lnTo>
                    <a:pt x="0" y="0"/>
                  </a:lnTo>
                  <a:cubicBezTo>
                    <a:pt x="3" y="14"/>
                    <a:pt x="6" y="27"/>
                    <a:pt x="9" y="39"/>
                  </a:cubicBezTo>
                  <a:lnTo>
                    <a:pt x="14" y="44"/>
                  </a:lnTo>
                  <a:cubicBezTo>
                    <a:pt x="15" y="34"/>
                    <a:pt x="18" y="25"/>
                    <a:pt x="21" y="15"/>
                  </a:cubicBezTo>
                  <a:cubicBezTo>
                    <a:pt x="21" y="12"/>
                    <a:pt x="18" y="6"/>
                    <a:pt x="15" y="3"/>
                  </a:cubicBezTo>
                  <a:cubicBezTo>
                    <a:pt x="12" y="2"/>
                    <a:pt x="8" y="2"/>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47"/>
            <p:cNvSpPr/>
            <p:nvPr/>
          </p:nvSpPr>
          <p:spPr>
            <a:xfrm>
              <a:off x="2212425" y="4562000"/>
              <a:ext cx="425" cy="1400"/>
            </a:xfrm>
            <a:custGeom>
              <a:rect b="b" l="l" r="r" t="t"/>
              <a:pathLst>
                <a:path extrusionOk="0" h="56" w="17">
                  <a:moveTo>
                    <a:pt x="14" y="1"/>
                  </a:moveTo>
                  <a:lnTo>
                    <a:pt x="1" y="5"/>
                  </a:lnTo>
                  <a:lnTo>
                    <a:pt x="5" y="43"/>
                  </a:lnTo>
                  <a:cubicBezTo>
                    <a:pt x="5" y="48"/>
                    <a:pt x="10" y="51"/>
                    <a:pt x="11" y="55"/>
                  </a:cubicBezTo>
                  <a:cubicBezTo>
                    <a:pt x="14" y="52"/>
                    <a:pt x="17" y="48"/>
                    <a:pt x="17" y="45"/>
                  </a:cubicBezTo>
                  <a:lnTo>
                    <a:pt x="1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47"/>
            <p:cNvSpPr/>
            <p:nvPr/>
          </p:nvSpPr>
          <p:spPr>
            <a:xfrm>
              <a:off x="2176250" y="4524525"/>
              <a:ext cx="1200" cy="875"/>
            </a:xfrm>
            <a:custGeom>
              <a:rect b="b" l="l" r="r" t="t"/>
              <a:pathLst>
                <a:path extrusionOk="0" h="35" w="48">
                  <a:moveTo>
                    <a:pt x="0" y="1"/>
                  </a:moveTo>
                  <a:lnTo>
                    <a:pt x="0" y="2"/>
                  </a:lnTo>
                  <a:cubicBezTo>
                    <a:pt x="9" y="11"/>
                    <a:pt x="16" y="21"/>
                    <a:pt x="27" y="30"/>
                  </a:cubicBezTo>
                  <a:cubicBezTo>
                    <a:pt x="32" y="34"/>
                    <a:pt x="40" y="33"/>
                    <a:pt x="47" y="34"/>
                  </a:cubicBezTo>
                  <a:cubicBezTo>
                    <a:pt x="38" y="24"/>
                    <a:pt x="31" y="14"/>
                    <a:pt x="21" y="5"/>
                  </a:cubicBezTo>
                  <a:cubicBezTo>
                    <a:pt x="16" y="1"/>
                    <a:pt x="7" y="2"/>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47"/>
            <p:cNvSpPr/>
            <p:nvPr/>
          </p:nvSpPr>
          <p:spPr>
            <a:xfrm>
              <a:off x="2301150" y="4472825"/>
              <a:ext cx="1200" cy="725"/>
            </a:xfrm>
            <a:custGeom>
              <a:rect b="b" l="l" r="r" t="t"/>
              <a:pathLst>
                <a:path extrusionOk="0" h="29" w="48">
                  <a:moveTo>
                    <a:pt x="47" y="0"/>
                  </a:moveTo>
                  <a:lnTo>
                    <a:pt x="47" y="0"/>
                  </a:lnTo>
                  <a:cubicBezTo>
                    <a:pt x="45" y="1"/>
                    <a:pt x="42" y="1"/>
                    <a:pt x="39" y="1"/>
                  </a:cubicBezTo>
                  <a:cubicBezTo>
                    <a:pt x="35" y="1"/>
                    <a:pt x="31" y="0"/>
                    <a:pt x="27" y="0"/>
                  </a:cubicBezTo>
                  <a:cubicBezTo>
                    <a:pt x="18" y="0"/>
                    <a:pt x="10" y="2"/>
                    <a:pt x="6" y="12"/>
                  </a:cubicBezTo>
                  <a:cubicBezTo>
                    <a:pt x="1" y="26"/>
                    <a:pt x="10" y="28"/>
                    <a:pt x="22" y="28"/>
                  </a:cubicBezTo>
                  <a:cubicBezTo>
                    <a:pt x="26" y="28"/>
                    <a:pt x="31" y="28"/>
                    <a:pt x="36" y="28"/>
                  </a:cubicBezTo>
                  <a:cubicBezTo>
                    <a:pt x="38" y="28"/>
                    <a:pt x="40" y="28"/>
                    <a:pt x="42" y="28"/>
                  </a:cubicBezTo>
                  <a:lnTo>
                    <a:pt x="4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47"/>
            <p:cNvSpPr/>
            <p:nvPr/>
          </p:nvSpPr>
          <p:spPr>
            <a:xfrm>
              <a:off x="2188925" y="4555650"/>
              <a:ext cx="1025" cy="550"/>
            </a:xfrm>
            <a:custGeom>
              <a:rect b="b" l="l" r="r" t="t"/>
              <a:pathLst>
                <a:path extrusionOk="0" h="22" w="41">
                  <a:moveTo>
                    <a:pt x="17" y="0"/>
                  </a:moveTo>
                  <a:cubicBezTo>
                    <a:pt x="11" y="0"/>
                    <a:pt x="7" y="3"/>
                    <a:pt x="1" y="6"/>
                  </a:cubicBezTo>
                  <a:cubicBezTo>
                    <a:pt x="5" y="11"/>
                    <a:pt x="7" y="16"/>
                    <a:pt x="12" y="21"/>
                  </a:cubicBezTo>
                  <a:cubicBezTo>
                    <a:pt x="13" y="22"/>
                    <a:pt x="15" y="22"/>
                    <a:pt x="17" y="22"/>
                  </a:cubicBezTo>
                  <a:cubicBezTo>
                    <a:pt x="19" y="22"/>
                    <a:pt x="22" y="22"/>
                    <a:pt x="24" y="21"/>
                  </a:cubicBezTo>
                  <a:cubicBezTo>
                    <a:pt x="29" y="18"/>
                    <a:pt x="33" y="14"/>
                    <a:pt x="40" y="6"/>
                  </a:cubicBezTo>
                  <a:cubicBezTo>
                    <a:pt x="30" y="3"/>
                    <a:pt x="23" y="0"/>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47"/>
            <p:cNvSpPr/>
            <p:nvPr/>
          </p:nvSpPr>
          <p:spPr>
            <a:xfrm>
              <a:off x="2183225" y="4503050"/>
              <a:ext cx="1200" cy="900"/>
            </a:xfrm>
            <a:custGeom>
              <a:rect b="b" l="l" r="r" t="t"/>
              <a:pathLst>
                <a:path extrusionOk="0" h="36" w="48">
                  <a:moveTo>
                    <a:pt x="14" y="0"/>
                  </a:moveTo>
                  <a:cubicBezTo>
                    <a:pt x="14" y="0"/>
                    <a:pt x="4" y="5"/>
                    <a:pt x="4" y="8"/>
                  </a:cubicBezTo>
                  <a:cubicBezTo>
                    <a:pt x="1" y="28"/>
                    <a:pt x="29" y="18"/>
                    <a:pt x="30" y="33"/>
                  </a:cubicBezTo>
                  <a:cubicBezTo>
                    <a:pt x="30" y="33"/>
                    <a:pt x="34" y="34"/>
                    <a:pt x="48" y="36"/>
                  </a:cubicBezTo>
                  <a:cubicBezTo>
                    <a:pt x="33" y="21"/>
                    <a:pt x="23" y="11"/>
                    <a:pt x="1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47"/>
            <p:cNvSpPr/>
            <p:nvPr/>
          </p:nvSpPr>
          <p:spPr>
            <a:xfrm>
              <a:off x="2181250" y="4497375"/>
              <a:ext cx="875" cy="1000"/>
            </a:xfrm>
            <a:custGeom>
              <a:rect b="b" l="l" r="r" t="t"/>
              <a:pathLst>
                <a:path extrusionOk="0" h="40" w="35">
                  <a:moveTo>
                    <a:pt x="9" y="1"/>
                  </a:moveTo>
                  <a:cubicBezTo>
                    <a:pt x="6" y="10"/>
                    <a:pt x="0" y="21"/>
                    <a:pt x="3" y="29"/>
                  </a:cubicBezTo>
                  <a:cubicBezTo>
                    <a:pt x="6" y="33"/>
                    <a:pt x="18" y="35"/>
                    <a:pt x="25" y="39"/>
                  </a:cubicBezTo>
                  <a:cubicBezTo>
                    <a:pt x="28" y="32"/>
                    <a:pt x="31" y="24"/>
                    <a:pt x="34" y="16"/>
                  </a:cubicBezTo>
                  <a:cubicBezTo>
                    <a:pt x="22" y="10"/>
                    <a:pt x="15" y="5"/>
                    <a:pt x="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47"/>
            <p:cNvSpPr/>
            <p:nvPr/>
          </p:nvSpPr>
          <p:spPr>
            <a:xfrm>
              <a:off x="2383175" y="4493600"/>
              <a:ext cx="1825" cy="600"/>
            </a:xfrm>
            <a:custGeom>
              <a:rect b="b" l="l" r="r" t="t"/>
              <a:pathLst>
                <a:path extrusionOk="0" h="24" w="73">
                  <a:moveTo>
                    <a:pt x="61" y="0"/>
                  </a:moveTo>
                  <a:lnTo>
                    <a:pt x="0" y="16"/>
                  </a:lnTo>
                  <a:cubicBezTo>
                    <a:pt x="3" y="19"/>
                    <a:pt x="0" y="24"/>
                    <a:pt x="11" y="24"/>
                  </a:cubicBezTo>
                  <a:cubicBezTo>
                    <a:pt x="19" y="22"/>
                    <a:pt x="46" y="15"/>
                    <a:pt x="72" y="8"/>
                  </a:cubicBezTo>
                  <a:cubicBezTo>
                    <a:pt x="66" y="3"/>
                    <a:pt x="66" y="0"/>
                    <a:pt x="6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47"/>
            <p:cNvSpPr/>
            <p:nvPr/>
          </p:nvSpPr>
          <p:spPr>
            <a:xfrm>
              <a:off x="2221375" y="4500625"/>
              <a:ext cx="450" cy="1125"/>
            </a:xfrm>
            <a:custGeom>
              <a:rect b="b" l="l" r="r" t="t"/>
              <a:pathLst>
                <a:path extrusionOk="0" h="45" w="18">
                  <a:moveTo>
                    <a:pt x="8" y="0"/>
                  </a:moveTo>
                  <a:cubicBezTo>
                    <a:pt x="5" y="14"/>
                    <a:pt x="3" y="24"/>
                    <a:pt x="0" y="36"/>
                  </a:cubicBezTo>
                  <a:cubicBezTo>
                    <a:pt x="0" y="39"/>
                    <a:pt x="6" y="41"/>
                    <a:pt x="8" y="44"/>
                  </a:cubicBezTo>
                  <a:lnTo>
                    <a:pt x="18" y="14"/>
                  </a:lnTo>
                  <a:cubicBezTo>
                    <a:pt x="18" y="14"/>
                    <a:pt x="14" y="8"/>
                    <a:pt x="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47"/>
            <p:cNvSpPr/>
            <p:nvPr/>
          </p:nvSpPr>
          <p:spPr>
            <a:xfrm>
              <a:off x="2181200" y="4509925"/>
              <a:ext cx="975" cy="750"/>
            </a:xfrm>
            <a:custGeom>
              <a:rect b="b" l="l" r="r" t="t"/>
              <a:pathLst>
                <a:path extrusionOk="0" h="30" w="39">
                  <a:moveTo>
                    <a:pt x="8" y="1"/>
                  </a:moveTo>
                  <a:cubicBezTo>
                    <a:pt x="4" y="9"/>
                    <a:pt x="2" y="14"/>
                    <a:pt x="1" y="17"/>
                  </a:cubicBezTo>
                  <a:lnTo>
                    <a:pt x="39" y="30"/>
                  </a:lnTo>
                  <a:cubicBezTo>
                    <a:pt x="36" y="24"/>
                    <a:pt x="36" y="17"/>
                    <a:pt x="32" y="12"/>
                  </a:cubicBezTo>
                  <a:cubicBezTo>
                    <a:pt x="24" y="8"/>
                    <a:pt x="17" y="5"/>
                    <a:pt x="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47"/>
            <p:cNvSpPr/>
            <p:nvPr/>
          </p:nvSpPr>
          <p:spPr>
            <a:xfrm>
              <a:off x="2295900" y="4501875"/>
              <a:ext cx="300" cy="875"/>
            </a:xfrm>
            <a:custGeom>
              <a:rect b="b" l="l" r="r" t="t"/>
              <a:pathLst>
                <a:path extrusionOk="0" h="35" w="12">
                  <a:moveTo>
                    <a:pt x="12" y="0"/>
                  </a:moveTo>
                  <a:lnTo>
                    <a:pt x="12" y="0"/>
                  </a:lnTo>
                  <a:cubicBezTo>
                    <a:pt x="6" y="9"/>
                    <a:pt x="1" y="15"/>
                    <a:pt x="1" y="18"/>
                  </a:cubicBezTo>
                  <a:cubicBezTo>
                    <a:pt x="0" y="25"/>
                    <a:pt x="0" y="31"/>
                    <a:pt x="0" y="34"/>
                  </a:cubicBezTo>
                  <a:cubicBezTo>
                    <a:pt x="0" y="34"/>
                    <a:pt x="6" y="28"/>
                    <a:pt x="7" y="24"/>
                  </a:cubicBezTo>
                  <a:cubicBezTo>
                    <a:pt x="9" y="18"/>
                    <a:pt x="10" y="12"/>
                    <a:pt x="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47"/>
            <p:cNvSpPr/>
            <p:nvPr/>
          </p:nvSpPr>
          <p:spPr>
            <a:xfrm>
              <a:off x="2167750" y="4519950"/>
              <a:ext cx="725" cy="675"/>
            </a:xfrm>
            <a:custGeom>
              <a:rect b="b" l="l" r="r" t="t"/>
              <a:pathLst>
                <a:path extrusionOk="0" h="27" w="29">
                  <a:moveTo>
                    <a:pt x="16" y="0"/>
                  </a:moveTo>
                  <a:cubicBezTo>
                    <a:pt x="11" y="0"/>
                    <a:pt x="7" y="1"/>
                    <a:pt x="3" y="3"/>
                  </a:cubicBezTo>
                  <a:cubicBezTo>
                    <a:pt x="0" y="3"/>
                    <a:pt x="2" y="12"/>
                    <a:pt x="0" y="25"/>
                  </a:cubicBezTo>
                  <a:lnTo>
                    <a:pt x="0" y="25"/>
                  </a:lnTo>
                  <a:cubicBezTo>
                    <a:pt x="12" y="22"/>
                    <a:pt x="21" y="20"/>
                    <a:pt x="25" y="17"/>
                  </a:cubicBezTo>
                  <a:cubicBezTo>
                    <a:pt x="28" y="14"/>
                    <a:pt x="25" y="1"/>
                    <a:pt x="25" y="1"/>
                  </a:cubicBezTo>
                  <a:cubicBezTo>
                    <a:pt x="22" y="1"/>
                    <a:pt x="19" y="0"/>
                    <a:pt x="16" y="0"/>
                  </a:cubicBezTo>
                  <a:close/>
                  <a:moveTo>
                    <a:pt x="0" y="25"/>
                  </a:moveTo>
                  <a:cubicBezTo>
                    <a:pt x="0" y="25"/>
                    <a:pt x="0" y="25"/>
                    <a:pt x="0" y="25"/>
                  </a:cubicBezTo>
                  <a:lnTo>
                    <a:pt x="0" y="26"/>
                  </a:lnTo>
                  <a:cubicBezTo>
                    <a:pt x="0" y="26"/>
                    <a:pt x="0" y="25"/>
                    <a:pt x="0" y="25"/>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47"/>
            <p:cNvSpPr/>
            <p:nvPr/>
          </p:nvSpPr>
          <p:spPr>
            <a:xfrm>
              <a:off x="2183925" y="4569075"/>
              <a:ext cx="800" cy="950"/>
            </a:xfrm>
            <a:custGeom>
              <a:rect b="b" l="l" r="r" t="t"/>
              <a:pathLst>
                <a:path extrusionOk="0" h="38" w="32">
                  <a:moveTo>
                    <a:pt x="23" y="0"/>
                  </a:moveTo>
                  <a:lnTo>
                    <a:pt x="2" y="24"/>
                  </a:lnTo>
                  <a:cubicBezTo>
                    <a:pt x="1" y="27"/>
                    <a:pt x="2" y="33"/>
                    <a:pt x="4" y="36"/>
                  </a:cubicBezTo>
                  <a:lnTo>
                    <a:pt x="8" y="37"/>
                  </a:lnTo>
                  <a:cubicBezTo>
                    <a:pt x="17" y="30"/>
                    <a:pt x="24" y="24"/>
                    <a:pt x="31" y="18"/>
                  </a:cubicBezTo>
                  <a:cubicBezTo>
                    <a:pt x="29" y="9"/>
                    <a:pt x="29" y="5"/>
                    <a:pt x="27" y="2"/>
                  </a:cubicBezTo>
                  <a:lnTo>
                    <a:pt x="2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47"/>
            <p:cNvSpPr/>
            <p:nvPr/>
          </p:nvSpPr>
          <p:spPr>
            <a:xfrm>
              <a:off x="2175800" y="4567625"/>
              <a:ext cx="825" cy="875"/>
            </a:xfrm>
            <a:custGeom>
              <a:rect b="b" l="l" r="r" t="t"/>
              <a:pathLst>
                <a:path extrusionOk="0" h="35" w="33">
                  <a:moveTo>
                    <a:pt x="28" y="1"/>
                  </a:moveTo>
                  <a:cubicBezTo>
                    <a:pt x="20" y="5"/>
                    <a:pt x="9" y="10"/>
                    <a:pt x="3" y="16"/>
                  </a:cubicBezTo>
                  <a:cubicBezTo>
                    <a:pt x="0" y="19"/>
                    <a:pt x="3" y="29"/>
                    <a:pt x="3" y="35"/>
                  </a:cubicBezTo>
                  <a:cubicBezTo>
                    <a:pt x="6" y="33"/>
                    <a:pt x="11" y="33"/>
                    <a:pt x="14" y="32"/>
                  </a:cubicBezTo>
                  <a:lnTo>
                    <a:pt x="33" y="17"/>
                  </a:lnTo>
                  <a:cubicBezTo>
                    <a:pt x="30" y="8"/>
                    <a:pt x="28" y="5"/>
                    <a:pt x="2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47"/>
            <p:cNvSpPr/>
            <p:nvPr/>
          </p:nvSpPr>
          <p:spPr>
            <a:xfrm>
              <a:off x="2388950" y="4491175"/>
              <a:ext cx="2050" cy="650"/>
            </a:xfrm>
            <a:custGeom>
              <a:rect b="b" l="l" r="r" t="t"/>
              <a:pathLst>
                <a:path extrusionOk="0" h="26" w="82">
                  <a:moveTo>
                    <a:pt x="56" y="0"/>
                  </a:moveTo>
                  <a:cubicBezTo>
                    <a:pt x="31" y="10"/>
                    <a:pt x="12" y="18"/>
                    <a:pt x="5" y="22"/>
                  </a:cubicBezTo>
                  <a:cubicBezTo>
                    <a:pt x="0" y="25"/>
                    <a:pt x="19" y="25"/>
                    <a:pt x="24" y="25"/>
                  </a:cubicBezTo>
                  <a:cubicBezTo>
                    <a:pt x="46" y="16"/>
                    <a:pt x="66" y="9"/>
                    <a:pt x="77" y="5"/>
                  </a:cubicBezTo>
                  <a:cubicBezTo>
                    <a:pt x="81" y="3"/>
                    <a:pt x="68" y="3"/>
                    <a:pt x="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47"/>
            <p:cNvSpPr/>
            <p:nvPr/>
          </p:nvSpPr>
          <p:spPr>
            <a:xfrm>
              <a:off x="2176750" y="4507950"/>
              <a:ext cx="650" cy="775"/>
            </a:xfrm>
            <a:custGeom>
              <a:rect b="b" l="l" r="r" t="t"/>
              <a:pathLst>
                <a:path extrusionOk="0" h="31" w="26">
                  <a:moveTo>
                    <a:pt x="2" y="0"/>
                  </a:moveTo>
                  <a:cubicBezTo>
                    <a:pt x="2" y="12"/>
                    <a:pt x="1" y="21"/>
                    <a:pt x="4" y="27"/>
                  </a:cubicBezTo>
                  <a:cubicBezTo>
                    <a:pt x="5" y="29"/>
                    <a:pt x="14" y="29"/>
                    <a:pt x="20" y="31"/>
                  </a:cubicBezTo>
                  <a:cubicBezTo>
                    <a:pt x="21" y="24"/>
                    <a:pt x="26" y="16"/>
                    <a:pt x="24" y="9"/>
                  </a:cubicBezTo>
                  <a:cubicBezTo>
                    <a:pt x="24" y="7"/>
                    <a:pt x="14" y="4"/>
                    <a:pt x="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47"/>
            <p:cNvSpPr/>
            <p:nvPr/>
          </p:nvSpPr>
          <p:spPr>
            <a:xfrm>
              <a:off x="2325650" y="4500325"/>
              <a:ext cx="2125" cy="625"/>
            </a:xfrm>
            <a:custGeom>
              <a:rect b="b" l="l" r="r" t="t"/>
              <a:pathLst>
                <a:path extrusionOk="0" h="25" w="85">
                  <a:moveTo>
                    <a:pt x="84" y="1"/>
                  </a:moveTo>
                  <a:lnTo>
                    <a:pt x="84" y="1"/>
                  </a:lnTo>
                  <a:cubicBezTo>
                    <a:pt x="78" y="2"/>
                    <a:pt x="63" y="5"/>
                    <a:pt x="40" y="9"/>
                  </a:cubicBezTo>
                  <a:cubicBezTo>
                    <a:pt x="21" y="17"/>
                    <a:pt x="6" y="23"/>
                    <a:pt x="0" y="24"/>
                  </a:cubicBezTo>
                  <a:cubicBezTo>
                    <a:pt x="5" y="24"/>
                    <a:pt x="24" y="20"/>
                    <a:pt x="37" y="17"/>
                  </a:cubicBezTo>
                  <a:cubicBezTo>
                    <a:pt x="53" y="11"/>
                    <a:pt x="74" y="3"/>
                    <a:pt x="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47"/>
            <p:cNvSpPr/>
            <p:nvPr/>
          </p:nvSpPr>
          <p:spPr>
            <a:xfrm>
              <a:off x="2190725" y="4527950"/>
              <a:ext cx="1025" cy="1175"/>
            </a:xfrm>
            <a:custGeom>
              <a:rect b="b" l="l" r="r" t="t"/>
              <a:pathLst>
                <a:path extrusionOk="0" h="47" w="41">
                  <a:moveTo>
                    <a:pt x="8" y="0"/>
                  </a:moveTo>
                  <a:lnTo>
                    <a:pt x="1" y="8"/>
                  </a:lnTo>
                  <a:lnTo>
                    <a:pt x="35" y="46"/>
                  </a:lnTo>
                  <a:lnTo>
                    <a:pt x="40" y="40"/>
                  </a:lnTo>
                  <a:lnTo>
                    <a:pt x="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47"/>
            <p:cNvSpPr/>
            <p:nvPr/>
          </p:nvSpPr>
          <p:spPr>
            <a:xfrm>
              <a:off x="2278600" y="4528100"/>
              <a:ext cx="700" cy="675"/>
            </a:xfrm>
            <a:custGeom>
              <a:rect b="b" l="l" r="r" t="t"/>
              <a:pathLst>
                <a:path extrusionOk="0" h="27" w="28">
                  <a:moveTo>
                    <a:pt x="14" y="1"/>
                  </a:moveTo>
                  <a:cubicBezTo>
                    <a:pt x="13" y="1"/>
                    <a:pt x="13" y="1"/>
                    <a:pt x="12" y="2"/>
                  </a:cubicBezTo>
                  <a:cubicBezTo>
                    <a:pt x="8" y="5"/>
                    <a:pt x="6" y="12"/>
                    <a:pt x="1" y="24"/>
                  </a:cubicBezTo>
                  <a:cubicBezTo>
                    <a:pt x="9" y="25"/>
                    <a:pt x="15" y="27"/>
                    <a:pt x="19" y="27"/>
                  </a:cubicBezTo>
                  <a:cubicBezTo>
                    <a:pt x="21" y="27"/>
                    <a:pt x="22" y="26"/>
                    <a:pt x="23" y="25"/>
                  </a:cubicBezTo>
                  <a:cubicBezTo>
                    <a:pt x="26" y="19"/>
                    <a:pt x="26" y="12"/>
                    <a:pt x="27" y="5"/>
                  </a:cubicBezTo>
                  <a:cubicBezTo>
                    <a:pt x="23" y="4"/>
                    <a:pt x="17" y="1"/>
                    <a:pt x="1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47"/>
            <p:cNvSpPr/>
            <p:nvPr/>
          </p:nvSpPr>
          <p:spPr>
            <a:xfrm>
              <a:off x="2407325" y="4480375"/>
              <a:ext cx="2200" cy="725"/>
            </a:xfrm>
            <a:custGeom>
              <a:rect b="b" l="l" r="r" t="t"/>
              <a:pathLst>
                <a:path extrusionOk="0" h="29" w="88">
                  <a:moveTo>
                    <a:pt x="80" y="1"/>
                  </a:moveTo>
                  <a:cubicBezTo>
                    <a:pt x="75" y="1"/>
                    <a:pt x="67" y="1"/>
                    <a:pt x="60" y="1"/>
                  </a:cubicBezTo>
                  <a:cubicBezTo>
                    <a:pt x="32" y="13"/>
                    <a:pt x="10" y="22"/>
                    <a:pt x="2" y="28"/>
                  </a:cubicBezTo>
                  <a:cubicBezTo>
                    <a:pt x="1" y="29"/>
                    <a:pt x="2" y="29"/>
                    <a:pt x="5" y="29"/>
                  </a:cubicBezTo>
                  <a:cubicBezTo>
                    <a:pt x="11" y="29"/>
                    <a:pt x="23" y="27"/>
                    <a:pt x="26" y="26"/>
                  </a:cubicBezTo>
                  <a:cubicBezTo>
                    <a:pt x="51" y="16"/>
                    <a:pt x="73" y="7"/>
                    <a:pt x="85" y="3"/>
                  </a:cubicBezTo>
                  <a:cubicBezTo>
                    <a:pt x="88" y="1"/>
                    <a:pt x="85" y="1"/>
                    <a:pt x="8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47"/>
            <p:cNvSpPr/>
            <p:nvPr/>
          </p:nvSpPr>
          <p:spPr>
            <a:xfrm>
              <a:off x="2307850" y="4495025"/>
              <a:ext cx="1000" cy="900"/>
            </a:xfrm>
            <a:custGeom>
              <a:rect b="b" l="l" r="r" t="t"/>
              <a:pathLst>
                <a:path extrusionOk="0" h="36" w="40">
                  <a:moveTo>
                    <a:pt x="40" y="1"/>
                  </a:moveTo>
                  <a:cubicBezTo>
                    <a:pt x="28" y="8"/>
                    <a:pt x="19" y="11"/>
                    <a:pt x="18" y="14"/>
                  </a:cubicBezTo>
                  <a:lnTo>
                    <a:pt x="0" y="36"/>
                  </a:lnTo>
                  <a:cubicBezTo>
                    <a:pt x="9" y="32"/>
                    <a:pt x="16" y="29"/>
                    <a:pt x="24" y="23"/>
                  </a:cubicBezTo>
                  <a:cubicBezTo>
                    <a:pt x="28" y="18"/>
                    <a:pt x="33" y="11"/>
                    <a:pt x="4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47"/>
            <p:cNvSpPr/>
            <p:nvPr/>
          </p:nvSpPr>
          <p:spPr>
            <a:xfrm>
              <a:off x="2168075" y="4522750"/>
              <a:ext cx="675" cy="675"/>
            </a:xfrm>
            <a:custGeom>
              <a:rect b="b" l="l" r="r" t="t"/>
              <a:pathLst>
                <a:path extrusionOk="0" h="27" w="27">
                  <a:moveTo>
                    <a:pt x="17" y="1"/>
                  </a:moveTo>
                  <a:cubicBezTo>
                    <a:pt x="13" y="1"/>
                    <a:pt x="7" y="1"/>
                    <a:pt x="0" y="1"/>
                  </a:cubicBezTo>
                  <a:cubicBezTo>
                    <a:pt x="5" y="13"/>
                    <a:pt x="6" y="22"/>
                    <a:pt x="11" y="26"/>
                  </a:cubicBezTo>
                  <a:cubicBezTo>
                    <a:pt x="11" y="27"/>
                    <a:pt x="12" y="27"/>
                    <a:pt x="14" y="27"/>
                  </a:cubicBezTo>
                  <a:cubicBezTo>
                    <a:pt x="18" y="27"/>
                    <a:pt x="25" y="25"/>
                    <a:pt x="25" y="25"/>
                  </a:cubicBezTo>
                  <a:cubicBezTo>
                    <a:pt x="27" y="17"/>
                    <a:pt x="27" y="8"/>
                    <a:pt x="24" y="2"/>
                  </a:cubicBezTo>
                  <a:cubicBezTo>
                    <a:pt x="23" y="1"/>
                    <a:pt x="21" y="1"/>
                    <a:pt x="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47"/>
            <p:cNvSpPr/>
            <p:nvPr/>
          </p:nvSpPr>
          <p:spPr>
            <a:xfrm>
              <a:off x="2174150" y="4529200"/>
              <a:ext cx="1000" cy="1100"/>
            </a:xfrm>
            <a:custGeom>
              <a:rect b="b" l="l" r="r" t="t"/>
              <a:pathLst>
                <a:path extrusionOk="0" h="44" w="40">
                  <a:moveTo>
                    <a:pt x="0" y="0"/>
                  </a:moveTo>
                  <a:cubicBezTo>
                    <a:pt x="0" y="3"/>
                    <a:pt x="0" y="9"/>
                    <a:pt x="3" y="12"/>
                  </a:cubicBezTo>
                  <a:lnTo>
                    <a:pt x="33" y="43"/>
                  </a:lnTo>
                  <a:lnTo>
                    <a:pt x="40" y="33"/>
                  </a:lnTo>
                  <a:lnTo>
                    <a:pt x="13" y="5"/>
                  </a:lnTo>
                  <a:cubicBezTo>
                    <a:pt x="11" y="2"/>
                    <a:pt x="5" y="2"/>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47"/>
            <p:cNvSpPr/>
            <p:nvPr/>
          </p:nvSpPr>
          <p:spPr>
            <a:xfrm>
              <a:off x="2243100" y="4500000"/>
              <a:ext cx="800" cy="675"/>
            </a:xfrm>
            <a:custGeom>
              <a:rect b="b" l="l" r="r" t="t"/>
              <a:pathLst>
                <a:path extrusionOk="0" h="27" w="32">
                  <a:moveTo>
                    <a:pt x="17" y="0"/>
                  </a:moveTo>
                  <a:cubicBezTo>
                    <a:pt x="11" y="3"/>
                    <a:pt x="7" y="9"/>
                    <a:pt x="1" y="14"/>
                  </a:cubicBezTo>
                  <a:cubicBezTo>
                    <a:pt x="7" y="18"/>
                    <a:pt x="11" y="27"/>
                    <a:pt x="17" y="27"/>
                  </a:cubicBezTo>
                  <a:cubicBezTo>
                    <a:pt x="17" y="27"/>
                    <a:pt x="17" y="27"/>
                    <a:pt x="18" y="27"/>
                  </a:cubicBezTo>
                  <a:cubicBezTo>
                    <a:pt x="21" y="27"/>
                    <a:pt x="26" y="19"/>
                    <a:pt x="32" y="12"/>
                  </a:cubicBezTo>
                  <a:cubicBezTo>
                    <a:pt x="24" y="6"/>
                    <a:pt x="17" y="0"/>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47"/>
            <p:cNvSpPr/>
            <p:nvPr/>
          </p:nvSpPr>
          <p:spPr>
            <a:xfrm>
              <a:off x="2307325" y="4496275"/>
              <a:ext cx="1250" cy="1025"/>
            </a:xfrm>
            <a:custGeom>
              <a:rect b="b" l="l" r="r" t="t"/>
              <a:pathLst>
                <a:path extrusionOk="0" h="41" w="50">
                  <a:moveTo>
                    <a:pt x="49" y="1"/>
                  </a:moveTo>
                  <a:lnTo>
                    <a:pt x="49" y="1"/>
                  </a:lnTo>
                  <a:cubicBezTo>
                    <a:pt x="40" y="5"/>
                    <a:pt x="30" y="11"/>
                    <a:pt x="15" y="18"/>
                  </a:cubicBezTo>
                  <a:cubicBezTo>
                    <a:pt x="8" y="29"/>
                    <a:pt x="5" y="35"/>
                    <a:pt x="1" y="40"/>
                  </a:cubicBezTo>
                  <a:lnTo>
                    <a:pt x="46" y="7"/>
                  </a:lnTo>
                  <a:lnTo>
                    <a:pt x="4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47"/>
            <p:cNvSpPr/>
            <p:nvPr/>
          </p:nvSpPr>
          <p:spPr>
            <a:xfrm>
              <a:off x="2223825" y="4508675"/>
              <a:ext cx="725" cy="700"/>
            </a:xfrm>
            <a:custGeom>
              <a:rect b="b" l="l" r="r" t="t"/>
              <a:pathLst>
                <a:path extrusionOk="0" h="28" w="29">
                  <a:moveTo>
                    <a:pt x="8" y="0"/>
                  </a:moveTo>
                  <a:cubicBezTo>
                    <a:pt x="4" y="5"/>
                    <a:pt x="1" y="12"/>
                    <a:pt x="1" y="18"/>
                  </a:cubicBezTo>
                  <a:cubicBezTo>
                    <a:pt x="1" y="18"/>
                    <a:pt x="9" y="27"/>
                    <a:pt x="12" y="27"/>
                  </a:cubicBezTo>
                  <a:cubicBezTo>
                    <a:pt x="12" y="27"/>
                    <a:pt x="12" y="27"/>
                    <a:pt x="13" y="27"/>
                  </a:cubicBezTo>
                  <a:cubicBezTo>
                    <a:pt x="19" y="24"/>
                    <a:pt x="21" y="18"/>
                    <a:pt x="29" y="9"/>
                  </a:cubicBezTo>
                  <a:cubicBezTo>
                    <a:pt x="17" y="3"/>
                    <a:pt x="8" y="0"/>
                    <a:pt x="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47"/>
            <p:cNvSpPr/>
            <p:nvPr/>
          </p:nvSpPr>
          <p:spPr>
            <a:xfrm>
              <a:off x="2198525" y="4564250"/>
              <a:ext cx="875" cy="700"/>
            </a:xfrm>
            <a:custGeom>
              <a:rect b="b" l="l" r="r" t="t"/>
              <a:pathLst>
                <a:path extrusionOk="0" h="28" w="35">
                  <a:moveTo>
                    <a:pt x="22" y="0"/>
                  </a:moveTo>
                  <a:cubicBezTo>
                    <a:pt x="22" y="0"/>
                    <a:pt x="22" y="0"/>
                    <a:pt x="21" y="1"/>
                  </a:cubicBezTo>
                  <a:cubicBezTo>
                    <a:pt x="15" y="2"/>
                    <a:pt x="11" y="8"/>
                    <a:pt x="1" y="15"/>
                  </a:cubicBezTo>
                  <a:cubicBezTo>
                    <a:pt x="10" y="21"/>
                    <a:pt x="17" y="27"/>
                    <a:pt x="19" y="27"/>
                  </a:cubicBezTo>
                  <a:cubicBezTo>
                    <a:pt x="19" y="27"/>
                    <a:pt x="20" y="27"/>
                    <a:pt x="20" y="27"/>
                  </a:cubicBezTo>
                  <a:cubicBezTo>
                    <a:pt x="26" y="23"/>
                    <a:pt x="30" y="17"/>
                    <a:pt x="34" y="11"/>
                  </a:cubicBezTo>
                  <a:cubicBezTo>
                    <a:pt x="30" y="7"/>
                    <a:pt x="25" y="0"/>
                    <a:pt x="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47"/>
            <p:cNvSpPr/>
            <p:nvPr/>
          </p:nvSpPr>
          <p:spPr>
            <a:xfrm>
              <a:off x="2306775" y="4497350"/>
              <a:ext cx="1175" cy="1075"/>
            </a:xfrm>
            <a:custGeom>
              <a:rect b="b" l="l" r="r" t="t"/>
              <a:pathLst>
                <a:path extrusionOk="0" h="43" w="47">
                  <a:moveTo>
                    <a:pt x="46" y="0"/>
                  </a:moveTo>
                  <a:lnTo>
                    <a:pt x="46" y="0"/>
                  </a:lnTo>
                  <a:cubicBezTo>
                    <a:pt x="46" y="0"/>
                    <a:pt x="42" y="3"/>
                    <a:pt x="40" y="3"/>
                  </a:cubicBezTo>
                  <a:lnTo>
                    <a:pt x="0" y="42"/>
                  </a:lnTo>
                  <a:cubicBezTo>
                    <a:pt x="0" y="42"/>
                    <a:pt x="1" y="42"/>
                    <a:pt x="2" y="42"/>
                  </a:cubicBezTo>
                  <a:cubicBezTo>
                    <a:pt x="3" y="42"/>
                    <a:pt x="4" y="42"/>
                    <a:pt x="5" y="42"/>
                  </a:cubicBezTo>
                  <a:lnTo>
                    <a:pt x="14" y="37"/>
                  </a:lnTo>
                  <a:cubicBezTo>
                    <a:pt x="24" y="25"/>
                    <a:pt x="33" y="17"/>
                    <a:pt x="43" y="6"/>
                  </a:cubicBezTo>
                  <a:cubicBezTo>
                    <a:pt x="45" y="3"/>
                    <a:pt x="46" y="0"/>
                    <a:pt x="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47"/>
            <p:cNvSpPr/>
            <p:nvPr/>
          </p:nvSpPr>
          <p:spPr>
            <a:xfrm>
              <a:off x="2198525" y="4567125"/>
              <a:ext cx="975" cy="875"/>
            </a:xfrm>
            <a:custGeom>
              <a:rect b="b" l="l" r="r" t="t"/>
              <a:pathLst>
                <a:path extrusionOk="0" h="35" w="39">
                  <a:moveTo>
                    <a:pt x="21" y="0"/>
                  </a:moveTo>
                  <a:cubicBezTo>
                    <a:pt x="15" y="9"/>
                    <a:pt x="9" y="19"/>
                    <a:pt x="1" y="34"/>
                  </a:cubicBezTo>
                  <a:cubicBezTo>
                    <a:pt x="11" y="33"/>
                    <a:pt x="15" y="34"/>
                    <a:pt x="17" y="31"/>
                  </a:cubicBezTo>
                  <a:cubicBezTo>
                    <a:pt x="24" y="24"/>
                    <a:pt x="39" y="16"/>
                    <a:pt x="3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47"/>
            <p:cNvSpPr/>
            <p:nvPr/>
          </p:nvSpPr>
          <p:spPr>
            <a:xfrm>
              <a:off x="2291475" y="4500250"/>
              <a:ext cx="750" cy="700"/>
            </a:xfrm>
            <a:custGeom>
              <a:rect b="b" l="l" r="r" t="t"/>
              <a:pathLst>
                <a:path extrusionOk="0" h="28" w="30">
                  <a:moveTo>
                    <a:pt x="12" y="0"/>
                  </a:moveTo>
                  <a:cubicBezTo>
                    <a:pt x="11" y="0"/>
                    <a:pt x="11" y="0"/>
                    <a:pt x="11" y="1"/>
                  </a:cubicBezTo>
                  <a:cubicBezTo>
                    <a:pt x="6" y="4"/>
                    <a:pt x="3" y="11"/>
                    <a:pt x="0" y="17"/>
                  </a:cubicBezTo>
                  <a:cubicBezTo>
                    <a:pt x="3" y="21"/>
                    <a:pt x="9" y="27"/>
                    <a:pt x="12" y="27"/>
                  </a:cubicBezTo>
                  <a:cubicBezTo>
                    <a:pt x="18" y="24"/>
                    <a:pt x="23" y="18"/>
                    <a:pt x="30" y="9"/>
                  </a:cubicBezTo>
                  <a:cubicBezTo>
                    <a:pt x="21" y="5"/>
                    <a:pt x="15" y="0"/>
                    <a:pt x="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47"/>
            <p:cNvSpPr/>
            <p:nvPr/>
          </p:nvSpPr>
          <p:spPr>
            <a:xfrm>
              <a:off x="2339925" y="4470200"/>
              <a:ext cx="1975" cy="975"/>
            </a:xfrm>
            <a:custGeom>
              <a:rect b="b" l="l" r="r" t="t"/>
              <a:pathLst>
                <a:path extrusionOk="0" h="39" w="79">
                  <a:moveTo>
                    <a:pt x="59" y="1"/>
                  </a:moveTo>
                  <a:cubicBezTo>
                    <a:pt x="24" y="1"/>
                    <a:pt x="19" y="18"/>
                    <a:pt x="4" y="29"/>
                  </a:cubicBezTo>
                  <a:cubicBezTo>
                    <a:pt x="0" y="31"/>
                    <a:pt x="2" y="36"/>
                    <a:pt x="0" y="39"/>
                  </a:cubicBezTo>
                  <a:lnTo>
                    <a:pt x="22" y="30"/>
                  </a:lnTo>
                  <a:cubicBezTo>
                    <a:pt x="32" y="26"/>
                    <a:pt x="41" y="18"/>
                    <a:pt x="52" y="15"/>
                  </a:cubicBezTo>
                  <a:cubicBezTo>
                    <a:pt x="78" y="5"/>
                    <a:pt x="77" y="1"/>
                    <a:pt x="5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47"/>
            <p:cNvSpPr/>
            <p:nvPr/>
          </p:nvSpPr>
          <p:spPr>
            <a:xfrm>
              <a:off x="2320000" y="4506425"/>
              <a:ext cx="1800" cy="300"/>
            </a:xfrm>
            <a:custGeom>
              <a:rect b="b" l="l" r="r" t="t"/>
              <a:pathLst>
                <a:path extrusionOk="0" h="12" w="72">
                  <a:moveTo>
                    <a:pt x="47" y="1"/>
                  </a:moveTo>
                  <a:cubicBezTo>
                    <a:pt x="25" y="7"/>
                    <a:pt x="7" y="10"/>
                    <a:pt x="1" y="11"/>
                  </a:cubicBezTo>
                  <a:cubicBezTo>
                    <a:pt x="0" y="12"/>
                    <a:pt x="1" y="12"/>
                    <a:pt x="3" y="12"/>
                  </a:cubicBezTo>
                  <a:cubicBezTo>
                    <a:pt x="8" y="12"/>
                    <a:pt x="16" y="11"/>
                    <a:pt x="20" y="11"/>
                  </a:cubicBezTo>
                  <a:cubicBezTo>
                    <a:pt x="36" y="8"/>
                    <a:pt x="56" y="5"/>
                    <a:pt x="67" y="2"/>
                  </a:cubicBezTo>
                  <a:cubicBezTo>
                    <a:pt x="72" y="2"/>
                    <a:pt x="59" y="2"/>
                    <a:pt x="4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47"/>
            <p:cNvSpPr/>
            <p:nvPr/>
          </p:nvSpPr>
          <p:spPr>
            <a:xfrm>
              <a:off x="2212875" y="4492700"/>
              <a:ext cx="825" cy="700"/>
            </a:xfrm>
            <a:custGeom>
              <a:rect b="b" l="l" r="r" t="t"/>
              <a:pathLst>
                <a:path extrusionOk="0" h="28" w="33">
                  <a:moveTo>
                    <a:pt x="12" y="0"/>
                  </a:moveTo>
                  <a:cubicBezTo>
                    <a:pt x="12" y="0"/>
                    <a:pt x="11" y="0"/>
                    <a:pt x="11" y="1"/>
                  </a:cubicBezTo>
                  <a:cubicBezTo>
                    <a:pt x="5" y="5"/>
                    <a:pt x="2" y="13"/>
                    <a:pt x="0" y="20"/>
                  </a:cubicBezTo>
                  <a:cubicBezTo>
                    <a:pt x="0" y="20"/>
                    <a:pt x="10" y="28"/>
                    <a:pt x="14" y="28"/>
                  </a:cubicBezTo>
                  <a:cubicBezTo>
                    <a:pt x="15" y="28"/>
                    <a:pt x="15" y="28"/>
                    <a:pt x="15" y="27"/>
                  </a:cubicBezTo>
                  <a:cubicBezTo>
                    <a:pt x="21" y="25"/>
                    <a:pt x="24" y="17"/>
                    <a:pt x="33" y="8"/>
                  </a:cubicBezTo>
                  <a:cubicBezTo>
                    <a:pt x="23" y="5"/>
                    <a:pt x="16" y="0"/>
                    <a:pt x="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47"/>
            <p:cNvSpPr/>
            <p:nvPr/>
          </p:nvSpPr>
          <p:spPr>
            <a:xfrm>
              <a:off x="2306875" y="4498375"/>
              <a:ext cx="1200" cy="775"/>
            </a:xfrm>
            <a:custGeom>
              <a:rect b="b" l="l" r="r" t="t"/>
              <a:pathLst>
                <a:path extrusionOk="0" h="31" w="48">
                  <a:moveTo>
                    <a:pt x="36" y="1"/>
                  </a:moveTo>
                  <a:lnTo>
                    <a:pt x="1" y="30"/>
                  </a:lnTo>
                  <a:cubicBezTo>
                    <a:pt x="2" y="31"/>
                    <a:pt x="3" y="31"/>
                    <a:pt x="4" y="31"/>
                  </a:cubicBezTo>
                  <a:cubicBezTo>
                    <a:pt x="10" y="31"/>
                    <a:pt x="26" y="21"/>
                    <a:pt x="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47"/>
            <p:cNvSpPr/>
            <p:nvPr/>
          </p:nvSpPr>
          <p:spPr>
            <a:xfrm>
              <a:off x="2324750" y="4507425"/>
              <a:ext cx="2100" cy="200"/>
            </a:xfrm>
            <a:custGeom>
              <a:rect b="b" l="l" r="r" t="t"/>
              <a:pathLst>
                <a:path extrusionOk="0" h="8" w="84">
                  <a:moveTo>
                    <a:pt x="42" y="0"/>
                  </a:moveTo>
                  <a:cubicBezTo>
                    <a:pt x="26" y="3"/>
                    <a:pt x="14" y="5"/>
                    <a:pt x="1" y="8"/>
                  </a:cubicBezTo>
                  <a:lnTo>
                    <a:pt x="27" y="8"/>
                  </a:lnTo>
                  <a:cubicBezTo>
                    <a:pt x="44" y="6"/>
                    <a:pt x="57" y="3"/>
                    <a:pt x="8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47"/>
            <p:cNvSpPr/>
            <p:nvPr/>
          </p:nvSpPr>
          <p:spPr>
            <a:xfrm>
              <a:off x="2271600" y="4561600"/>
              <a:ext cx="600" cy="775"/>
            </a:xfrm>
            <a:custGeom>
              <a:rect b="b" l="l" r="r" t="t"/>
              <a:pathLst>
                <a:path extrusionOk="0" h="31" w="24">
                  <a:moveTo>
                    <a:pt x="14" y="1"/>
                  </a:moveTo>
                  <a:lnTo>
                    <a:pt x="1" y="27"/>
                  </a:lnTo>
                  <a:cubicBezTo>
                    <a:pt x="5" y="27"/>
                    <a:pt x="10" y="29"/>
                    <a:pt x="19" y="30"/>
                  </a:cubicBezTo>
                  <a:cubicBezTo>
                    <a:pt x="20" y="24"/>
                    <a:pt x="23" y="17"/>
                    <a:pt x="23" y="9"/>
                  </a:cubicBezTo>
                  <a:cubicBezTo>
                    <a:pt x="23" y="6"/>
                    <a:pt x="17" y="4"/>
                    <a:pt x="1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47"/>
            <p:cNvSpPr/>
            <p:nvPr/>
          </p:nvSpPr>
          <p:spPr>
            <a:xfrm>
              <a:off x="2268300" y="4562775"/>
              <a:ext cx="800" cy="350"/>
            </a:xfrm>
            <a:custGeom>
              <a:rect b="b" l="l" r="r" t="t"/>
              <a:pathLst>
                <a:path extrusionOk="0" h="14" w="32">
                  <a:moveTo>
                    <a:pt x="1" y="1"/>
                  </a:moveTo>
                  <a:cubicBezTo>
                    <a:pt x="1" y="5"/>
                    <a:pt x="4" y="12"/>
                    <a:pt x="4" y="12"/>
                  </a:cubicBezTo>
                  <a:cubicBezTo>
                    <a:pt x="8" y="13"/>
                    <a:pt x="13" y="14"/>
                    <a:pt x="18" y="14"/>
                  </a:cubicBezTo>
                  <a:cubicBezTo>
                    <a:pt x="22" y="14"/>
                    <a:pt x="27" y="13"/>
                    <a:pt x="31" y="12"/>
                  </a:cubicBezTo>
                  <a:lnTo>
                    <a:pt x="2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47"/>
            <p:cNvSpPr/>
            <p:nvPr/>
          </p:nvSpPr>
          <p:spPr>
            <a:xfrm>
              <a:off x="2158625" y="4543400"/>
              <a:ext cx="800" cy="500"/>
            </a:xfrm>
            <a:custGeom>
              <a:rect b="b" l="l" r="r" t="t"/>
              <a:pathLst>
                <a:path extrusionOk="0" h="20" w="32">
                  <a:moveTo>
                    <a:pt x="0" y="0"/>
                  </a:moveTo>
                  <a:cubicBezTo>
                    <a:pt x="3" y="5"/>
                    <a:pt x="6" y="11"/>
                    <a:pt x="12" y="18"/>
                  </a:cubicBezTo>
                  <a:lnTo>
                    <a:pt x="31" y="19"/>
                  </a:lnTo>
                  <a:cubicBezTo>
                    <a:pt x="28" y="14"/>
                    <a:pt x="25" y="8"/>
                    <a:pt x="19" y="5"/>
                  </a:cubicBezTo>
                  <a:cubicBezTo>
                    <a:pt x="14" y="2"/>
                    <a:pt x="6" y="2"/>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47"/>
            <p:cNvSpPr/>
            <p:nvPr/>
          </p:nvSpPr>
          <p:spPr>
            <a:xfrm>
              <a:off x="2171650" y="4544425"/>
              <a:ext cx="800" cy="800"/>
            </a:xfrm>
            <a:custGeom>
              <a:rect b="b" l="l" r="r" t="t"/>
              <a:pathLst>
                <a:path extrusionOk="0" h="32" w="32">
                  <a:moveTo>
                    <a:pt x="25" y="1"/>
                  </a:moveTo>
                  <a:lnTo>
                    <a:pt x="0" y="27"/>
                  </a:lnTo>
                  <a:lnTo>
                    <a:pt x="6" y="31"/>
                  </a:lnTo>
                  <a:lnTo>
                    <a:pt x="31" y="5"/>
                  </a:lnTo>
                  <a:lnTo>
                    <a:pt x="2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47"/>
            <p:cNvSpPr/>
            <p:nvPr/>
          </p:nvSpPr>
          <p:spPr>
            <a:xfrm>
              <a:off x="2166650" y="4540225"/>
              <a:ext cx="750" cy="425"/>
            </a:xfrm>
            <a:custGeom>
              <a:rect b="b" l="l" r="r" t="t"/>
              <a:pathLst>
                <a:path extrusionOk="0" h="17" w="30">
                  <a:moveTo>
                    <a:pt x="0" y="1"/>
                  </a:moveTo>
                  <a:lnTo>
                    <a:pt x="0" y="1"/>
                  </a:lnTo>
                  <a:cubicBezTo>
                    <a:pt x="2" y="5"/>
                    <a:pt x="3" y="8"/>
                    <a:pt x="6" y="17"/>
                  </a:cubicBezTo>
                  <a:cubicBezTo>
                    <a:pt x="12" y="16"/>
                    <a:pt x="19" y="16"/>
                    <a:pt x="25" y="13"/>
                  </a:cubicBezTo>
                  <a:cubicBezTo>
                    <a:pt x="28" y="11"/>
                    <a:pt x="28" y="7"/>
                    <a:pt x="30" y="2"/>
                  </a:cubicBezTo>
                  <a:lnTo>
                    <a:pt x="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47"/>
            <p:cNvSpPr/>
            <p:nvPr/>
          </p:nvSpPr>
          <p:spPr>
            <a:xfrm>
              <a:off x="2249500" y="4546075"/>
              <a:ext cx="700" cy="725"/>
            </a:xfrm>
            <a:custGeom>
              <a:rect b="b" l="l" r="r" t="t"/>
              <a:pathLst>
                <a:path extrusionOk="0" h="29" w="28">
                  <a:moveTo>
                    <a:pt x="5" y="1"/>
                  </a:moveTo>
                  <a:cubicBezTo>
                    <a:pt x="4" y="5"/>
                    <a:pt x="1" y="10"/>
                    <a:pt x="2" y="13"/>
                  </a:cubicBezTo>
                  <a:cubicBezTo>
                    <a:pt x="7" y="18"/>
                    <a:pt x="11" y="24"/>
                    <a:pt x="15" y="29"/>
                  </a:cubicBezTo>
                  <a:cubicBezTo>
                    <a:pt x="21" y="23"/>
                    <a:pt x="24" y="20"/>
                    <a:pt x="27" y="17"/>
                  </a:cubicBezTo>
                  <a:lnTo>
                    <a:pt x="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47"/>
            <p:cNvSpPr/>
            <p:nvPr/>
          </p:nvSpPr>
          <p:spPr>
            <a:xfrm>
              <a:off x="2165425" y="4536525"/>
              <a:ext cx="650" cy="375"/>
            </a:xfrm>
            <a:custGeom>
              <a:rect b="b" l="l" r="r" t="t"/>
              <a:pathLst>
                <a:path extrusionOk="0" h="15" w="26">
                  <a:moveTo>
                    <a:pt x="26" y="0"/>
                  </a:moveTo>
                  <a:lnTo>
                    <a:pt x="1" y="2"/>
                  </a:lnTo>
                  <a:cubicBezTo>
                    <a:pt x="1" y="6"/>
                    <a:pt x="3" y="15"/>
                    <a:pt x="3" y="15"/>
                  </a:cubicBezTo>
                  <a:cubicBezTo>
                    <a:pt x="9" y="15"/>
                    <a:pt x="17" y="15"/>
                    <a:pt x="24" y="12"/>
                  </a:cubicBezTo>
                  <a:cubicBezTo>
                    <a:pt x="24" y="12"/>
                    <a:pt x="26" y="5"/>
                    <a:pt x="2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47"/>
            <p:cNvSpPr/>
            <p:nvPr/>
          </p:nvSpPr>
          <p:spPr>
            <a:xfrm>
              <a:off x="2164900" y="4533250"/>
              <a:ext cx="625" cy="750"/>
            </a:xfrm>
            <a:custGeom>
              <a:rect b="b" l="l" r="r" t="t"/>
              <a:pathLst>
                <a:path extrusionOk="0" h="30" w="25">
                  <a:moveTo>
                    <a:pt x="12" y="0"/>
                  </a:moveTo>
                  <a:cubicBezTo>
                    <a:pt x="6" y="0"/>
                    <a:pt x="1" y="6"/>
                    <a:pt x="1" y="12"/>
                  </a:cubicBezTo>
                  <a:cubicBezTo>
                    <a:pt x="1" y="22"/>
                    <a:pt x="5" y="29"/>
                    <a:pt x="12" y="29"/>
                  </a:cubicBezTo>
                  <a:cubicBezTo>
                    <a:pt x="16" y="29"/>
                    <a:pt x="20" y="28"/>
                    <a:pt x="24" y="24"/>
                  </a:cubicBezTo>
                  <a:lnTo>
                    <a:pt x="23" y="5"/>
                  </a:lnTo>
                  <a:cubicBezTo>
                    <a:pt x="19" y="1"/>
                    <a:pt x="16" y="0"/>
                    <a:pt x="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47"/>
            <p:cNvSpPr/>
            <p:nvPr/>
          </p:nvSpPr>
          <p:spPr>
            <a:xfrm>
              <a:off x="2160450" y="4527250"/>
              <a:ext cx="525" cy="1125"/>
            </a:xfrm>
            <a:custGeom>
              <a:rect b="b" l="l" r="r" t="t"/>
              <a:pathLst>
                <a:path extrusionOk="0" h="45" w="21">
                  <a:moveTo>
                    <a:pt x="4" y="0"/>
                  </a:moveTo>
                  <a:cubicBezTo>
                    <a:pt x="2" y="20"/>
                    <a:pt x="1" y="24"/>
                    <a:pt x="1" y="28"/>
                  </a:cubicBezTo>
                  <a:cubicBezTo>
                    <a:pt x="1" y="34"/>
                    <a:pt x="4" y="39"/>
                    <a:pt x="5" y="45"/>
                  </a:cubicBezTo>
                  <a:cubicBezTo>
                    <a:pt x="10" y="40"/>
                    <a:pt x="20" y="37"/>
                    <a:pt x="20" y="34"/>
                  </a:cubicBezTo>
                  <a:cubicBezTo>
                    <a:pt x="19" y="27"/>
                    <a:pt x="14" y="20"/>
                    <a:pt x="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47"/>
            <p:cNvSpPr/>
            <p:nvPr/>
          </p:nvSpPr>
          <p:spPr>
            <a:xfrm>
              <a:off x="2247475" y="4570425"/>
              <a:ext cx="625" cy="775"/>
            </a:xfrm>
            <a:custGeom>
              <a:rect b="b" l="l" r="r" t="t"/>
              <a:pathLst>
                <a:path extrusionOk="0" h="31" w="25">
                  <a:moveTo>
                    <a:pt x="17" y="1"/>
                  </a:moveTo>
                  <a:lnTo>
                    <a:pt x="1" y="24"/>
                  </a:lnTo>
                  <a:cubicBezTo>
                    <a:pt x="5" y="26"/>
                    <a:pt x="10" y="27"/>
                    <a:pt x="17" y="30"/>
                  </a:cubicBezTo>
                  <a:cubicBezTo>
                    <a:pt x="20" y="24"/>
                    <a:pt x="23" y="17"/>
                    <a:pt x="24" y="10"/>
                  </a:cubicBezTo>
                  <a:cubicBezTo>
                    <a:pt x="24" y="8"/>
                    <a:pt x="20" y="4"/>
                    <a:pt x="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47"/>
            <p:cNvSpPr/>
            <p:nvPr/>
          </p:nvSpPr>
          <p:spPr>
            <a:xfrm>
              <a:off x="2244475" y="4571375"/>
              <a:ext cx="425" cy="875"/>
            </a:xfrm>
            <a:custGeom>
              <a:rect b="b" l="l" r="r" t="t"/>
              <a:pathLst>
                <a:path extrusionOk="0" h="35" w="17">
                  <a:moveTo>
                    <a:pt x="2" y="1"/>
                  </a:moveTo>
                  <a:cubicBezTo>
                    <a:pt x="2" y="7"/>
                    <a:pt x="0" y="14"/>
                    <a:pt x="2" y="19"/>
                  </a:cubicBezTo>
                  <a:cubicBezTo>
                    <a:pt x="5" y="24"/>
                    <a:pt x="11" y="30"/>
                    <a:pt x="15" y="35"/>
                  </a:cubicBezTo>
                  <a:cubicBezTo>
                    <a:pt x="16" y="29"/>
                    <a:pt x="16" y="23"/>
                    <a:pt x="16" y="13"/>
                  </a:cubicBezTo>
                  <a:lnTo>
                    <a:pt x="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47"/>
            <p:cNvSpPr/>
            <p:nvPr/>
          </p:nvSpPr>
          <p:spPr>
            <a:xfrm>
              <a:off x="2238575" y="4552075"/>
              <a:ext cx="500" cy="750"/>
            </a:xfrm>
            <a:custGeom>
              <a:rect b="b" l="l" r="r" t="t"/>
              <a:pathLst>
                <a:path extrusionOk="0" h="30" w="20">
                  <a:moveTo>
                    <a:pt x="11" y="1"/>
                  </a:moveTo>
                  <a:lnTo>
                    <a:pt x="1" y="27"/>
                  </a:lnTo>
                  <a:cubicBezTo>
                    <a:pt x="5" y="29"/>
                    <a:pt x="8" y="29"/>
                    <a:pt x="17" y="30"/>
                  </a:cubicBezTo>
                  <a:cubicBezTo>
                    <a:pt x="18" y="23"/>
                    <a:pt x="20" y="15"/>
                    <a:pt x="18" y="9"/>
                  </a:cubicBezTo>
                  <a:cubicBezTo>
                    <a:pt x="18" y="6"/>
                    <a:pt x="14" y="3"/>
                    <a:pt x="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47"/>
            <p:cNvSpPr/>
            <p:nvPr/>
          </p:nvSpPr>
          <p:spPr>
            <a:xfrm>
              <a:off x="2243025" y="4571350"/>
              <a:ext cx="450" cy="950"/>
            </a:xfrm>
            <a:custGeom>
              <a:rect b="b" l="l" r="r" t="t"/>
              <a:pathLst>
                <a:path extrusionOk="0" h="38" w="18">
                  <a:moveTo>
                    <a:pt x="8" y="0"/>
                  </a:moveTo>
                  <a:lnTo>
                    <a:pt x="1" y="20"/>
                  </a:lnTo>
                  <a:cubicBezTo>
                    <a:pt x="5" y="27"/>
                    <a:pt x="10" y="33"/>
                    <a:pt x="13" y="37"/>
                  </a:cubicBezTo>
                  <a:cubicBezTo>
                    <a:pt x="14" y="31"/>
                    <a:pt x="17" y="24"/>
                    <a:pt x="17" y="18"/>
                  </a:cubicBezTo>
                  <a:cubicBezTo>
                    <a:pt x="16" y="12"/>
                    <a:pt x="11" y="6"/>
                    <a:pt x="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47"/>
            <p:cNvSpPr/>
            <p:nvPr/>
          </p:nvSpPr>
          <p:spPr>
            <a:xfrm>
              <a:off x="2237150" y="4574550"/>
              <a:ext cx="650" cy="725"/>
            </a:xfrm>
            <a:custGeom>
              <a:rect b="b" l="l" r="r" t="t"/>
              <a:pathLst>
                <a:path extrusionOk="0" h="29" w="26">
                  <a:moveTo>
                    <a:pt x="20" y="0"/>
                  </a:moveTo>
                  <a:lnTo>
                    <a:pt x="0" y="23"/>
                  </a:lnTo>
                  <a:cubicBezTo>
                    <a:pt x="5" y="24"/>
                    <a:pt x="9" y="25"/>
                    <a:pt x="18" y="28"/>
                  </a:cubicBezTo>
                  <a:cubicBezTo>
                    <a:pt x="21" y="23"/>
                    <a:pt x="24" y="17"/>
                    <a:pt x="25" y="9"/>
                  </a:cubicBezTo>
                  <a:cubicBezTo>
                    <a:pt x="25" y="6"/>
                    <a:pt x="21" y="3"/>
                    <a:pt x="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47"/>
            <p:cNvSpPr/>
            <p:nvPr/>
          </p:nvSpPr>
          <p:spPr>
            <a:xfrm>
              <a:off x="2171650" y="4530125"/>
              <a:ext cx="725" cy="500"/>
            </a:xfrm>
            <a:custGeom>
              <a:rect b="b" l="l" r="r" t="t"/>
              <a:pathLst>
                <a:path extrusionOk="0" h="20" w="29">
                  <a:moveTo>
                    <a:pt x="6" y="0"/>
                  </a:moveTo>
                  <a:cubicBezTo>
                    <a:pt x="2" y="9"/>
                    <a:pt x="2" y="12"/>
                    <a:pt x="0" y="16"/>
                  </a:cubicBezTo>
                  <a:lnTo>
                    <a:pt x="28" y="19"/>
                  </a:lnTo>
                  <a:cubicBezTo>
                    <a:pt x="27" y="15"/>
                    <a:pt x="27" y="9"/>
                    <a:pt x="24" y="8"/>
                  </a:cubicBezTo>
                  <a:cubicBezTo>
                    <a:pt x="19" y="3"/>
                    <a:pt x="12" y="2"/>
                    <a:pt x="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47"/>
            <p:cNvSpPr/>
            <p:nvPr/>
          </p:nvSpPr>
          <p:spPr>
            <a:xfrm>
              <a:off x="2231475" y="4555275"/>
              <a:ext cx="475" cy="975"/>
            </a:xfrm>
            <a:custGeom>
              <a:rect b="b" l="l" r="r" t="t"/>
              <a:pathLst>
                <a:path extrusionOk="0" h="39" w="19">
                  <a:moveTo>
                    <a:pt x="5" y="1"/>
                  </a:moveTo>
                  <a:cubicBezTo>
                    <a:pt x="4" y="6"/>
                    <a:pt x="2" y="12"/>
                    <a:pt x="1" y="20"/>
                  </a:cubicBezTo>
                  <a:lnTo>
                    <a:pt x="14" y="39"/>
                  </a:lnTo>
                  <a:cubicBezTo>
                    <a:pt x="16" y="34"/>
                    <a:pt x="19" y="29"/>
                    <a:pt x="17" y="26"/>
                  </a:cubicBezTo>
                  <a:cubicBezTo>
                    <a:pt x="14" y="17"/>
                    <a:pt x="10" y="8"/>
                    <a:pt x="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47"/>
            <p:cNvSpPr/>
            <p:nvPr/>
          </p:nvSpPr>
          <p:spPr>
            <a:xfrm>
              <a:off x="2222775" y="4575475"/>
              <a:ext cx="650" cy="725"/>
            </a:xfrm>
            <a:custGeom>
              <a:rect b="b" l="l" r="r" t="t"/>
              <a:pathLst>
                <a:path extrusionOk="0" h="29" w="26">
                  <a:moveTo>
                    <a:pt x="13" y="0"/>
                  </a:moveTo>
                  <a:cubicBezTo>
                    <a:pt x="8" y="3"/>
                    <a:pt x="3" y="7"/>
                    <a:pt x="0" y="10"/>
                  </a:cubicBezTo>
                  <a:lnTo>
                    <a:pt x="0" y="10"/>
                  </a:lnTo>
                  <a:cubicBezTo>
                    <a:pt x="0" y="10"/>
                    <a:pt x="0" y="10"/>
                    <a:pt x="0" y="9"/>
                  </a:cubicBezTo>
                  <a:lnTo>
                    <a:pt x="0" y="11"/>
                  </a:lnTo>
                  <a:cubicBezTo>
                    <a:pt x="0" y="10"/>
                    <a:pt x="0" y="10"/>
                    <a:pt x="0" y="10"/>
                  </a:cubicBezTo>
                  <a:lnTo>
                    <a:pt x="0" y="10"/>
                  </a:lnTo>
                  <a:cubicBezTo>
                    <a:pt x="2" y="20"/>
                    <a:pt x="2" y="24"/>
                    <a:pt x="3" y="28"/>
                  </a:cubicBezTo>
                  <a:lnTo>
                    <a:pt x="25" y="8"/>
                  </a:lnTo>
                  <a:cubicBezTo>
                    <a:pt x="21" y="5"/>
                    <a:pt x="13" y="0"/>
                    <a:pt x="1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47"/>
            <p:cNvSpPr/>
            <p:nvPr/>
          </p:nvSpPr>
          <p:spPr>
            <a:xfrm>
              <a:off x="2218650" y="4557500"/>
              <a:ext cx="600" cy="675"/>
            </a:xfrm>
            <a:custGeom>
              <a:rect b="b" l="l" r="r" t="t"/>
              <a:pathLst>
                <a:path extrusionOk="0" h="27" w="24">
                  <a:moveTo>
                    <a:pt x="9" y="1"/>
                  </a:moveTo>
                  <a:cubicBezTo>
                    <a:pt x="8" y="1"/>
                    <a:pt x="8" y="1"/>
                    <a:pt x="8" y="1"/>
                  </a:cubicBezTo>
                  <a:cubicBezTo>
                    <a:pt x="3" y="6"/>
                    <a:pt x="2" y="15"/>
                    <a:pt x="0" y="22"/>
                  </a:cubicBezTo>
                  <a:cubicBezTo>
                    <a:pt x="0" y="22"/>
                    <a:pt x="6" y="25"/>
                    <a:pt x="9" y="26"/>
                  </a:cubicBezTo>
                  <a:lnTo>
                    <a:pt x="24" y="6"/>
                  </a:lnTo>
                  <a:cubicBezTo>
                    <a:pt x="19" y="4"/>
                    <a:pt x="12" y="1"/>
                    <a:pt x="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47"/>
            <p:cNvSpPr/>
            <p:nvPr/>
          </p:nvSpPr>
          <p:spPr>
            <a:xfrm>
              <a:off x="2177050" y="4532700"/>
              <a:ext cx="675" cy="425"/>
            </a:xfrm>
            <a:custGeom>
              <a:rect b="b" l="l" r="r" t="t"/>
              <a:pathLst>
                <a:path extrusionOk="0" h="17" w="27">
                  <a:moveTo>
                    <a:pt x="27" y="0"/>
                  </a:moveTo>
                  <a:lnTo>
                    <a:pt x="0" y="2"/>
                  </a:lnTo>
                  <a:cubicBezTo>
                    <a:pt x="2" y="6"/>
                    <a:pt x="3" y="12"/>
                    <a:pt x="6" y="13"/>
                  </a:cubicBezTo>
                  <a:cubicBezTo>
                    <a:pt x="12" y="15"/>
                    <a:pt x="17" y="15"/>
                    <a:pt x="24" y="16"/>
                  </a:cubicBezTo>
                  <a:lnTo>
                    <a:pt x="24" y="16"/>
                  </a:lnTo>
                  <a:cubicBezTo>
                    <a:pt x="26" y="7"/>
                    <a:pt x="27" y="3"/>
                    <a:pt x="27" y="0"/>
                  </a:cubicBezTo>
                  <a:close/>
                  <a:moveTo>
                    <a:pt x="24" y="16"/>
                  </a:moveTo>
                  <a:lnTo>
                    <a:pt x="24" y="16"/>
                  </a:lnTo>
                  <a:cubicBezTo>
                    <a:pt x="24" y="16"/>
                    <a:pt x="24" y="16"/>
                    <a:pt x="24" y="16"/>
                  </a:cubicBezTo>
                  <a:lnTo>
                    <a:pt x="25" y="16"/>
                  </a:lnTo>
                  <a:cubicBezTo>
                    <a:pt x="25" y="16"/>
                    <a:pt x="25" y="16"/>
                    <a:pt x="24" y="16"/>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47"/>
            <p:cNvSpPr/>
            <p:nvPr/>
          </p:nvSpPr>
          <p:spPr>
            <a:xfrm>
              <a:off x="2220450" y="4574000"/>
              <a:ext cx="800" cy="600"/>
            </a:xfrm>
            <a:custGeom>
              <a:rect b="b" l="l" r="r" t="t"/>
              <a:pathLst>
                <a:path extrusionOk="0" h="24" w="32">
                  <a:moveTo>
                    <a:pt x="6" y="0"/>
                  </a:moveTo>
                  <a:cubicBezTo>
                    <a:pt x="6" y="0"/>
                    <a:pt x="2" y="5"/>
                    <a:pt x="1" y="8"/>
                  </a:cubicBezTo>
                  <a:lnTo>
                    <a:pt x="26" y="24"/>
                  </a:lnTo>
                  <a:cubicBezTo>
                    <a:pt x="27" y="21"/>
                    <a:pt x="27" y="17"/>
                    <a:pt x="31" y="8"/>
                  </a:cubicBezTo>
                  <a:cubicBezTo>
                    <a:pt x="23" y="5"/>
                    <a:pt x="12" y="2"/>
                    <a:pt x="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47"/>
            <p:cNvSpPr/>
            <p:nvPr/>
          </p:nvSpPr>
          <p:spPr>
            <a:xfrm>
              <a:off x="2219750" y="4573375"/>
              <a:ext cx="650" cy="825"/>
            </a:xfrm>
            <a:custGeom>
              <a:rect b="b" l="l" r="r" t="t"/>
              <a:pathLst>
                <a:path extrusionOk="0" h="33" w="26">
                  <a:moveTo>
                    <a:pt x="15" y="0"/>
                  </a:moveTo>
                  <a:lnTo>
                    <a:pt x="1" y="21"/>
                  </a:lnTo>
                  <a:cubicBezTo>
                    <a:pt x="5" y="24"/>
                    <a:pt x="9" y="27"/>
                    <a:pt x="18" y="33"/>
                  </a:cubicBezTo>
                  <a:cubicBezTo>
                    <a:pt x="21" y="24"/>
                    <a:pt x="26" y="18"/>
                    <a:pt x="26" y="14"/>
                  </a:cubicBezTo>
                  <a:cubicBezTo>
                    <a:pt x="24" y="9"/>
                    <a:pt x="20" y="5"/>
                    <a:pt x="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47"/>
            <p:cNvSpPr/>
            <p:nvPr/>
          </p:nvSpPr>
          <p:spPr>
            <a:xfrm>
              <a:off x="2220375" y="4576425"/>
              <a:ext cx="475" cy="1025"/>
            </a:xfrm>
            <a:custGeom>
              <a:rect b="b" l="l" r="r" t="t"/>
              <a:pathLst>
                <a:path extrusionOk="0" h="41" w="19">
                  <a:moveTo>
                    <a:pt x="8" y="1"/>
                  </a:moveTo>
                  <a:lnTo>
                    <a:pt x="1" y="18"/>
                  </a:lnTo>
                  <a:lnTo>
                    <a:pt x="12" y="40"/>
                  </a:lnTo>
                  <a:cubicBezTo>
                    <a:pt x="14" y="36"/>
                    <a:pt x="18" y="30"/>
                    <a:pt x="18" y="26"/>
                  </a:cubicBezTo>
                  <a:cubicBezTo>
                    <a:pt x="15" y="17"/>
                    <a:pt x="11" y="9"/>
                    <a:pt x="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47"/>
            <p:cNvSpPr/>
            <p:nvPr/>
          </p:nvSpPr>
          <p:spPr>
            <a:xfrm>
              <a:off x="2210300" y="4564025"/>
              <a:ext cx="725" cy="625"/>
            </a:xfrm>
            <a:custGeom>
              <a:rect b="b" l="l" r="r" t="t"/>
              <a:pathLst>
                <a:path extrusionOk="0" h="25" w="29">
                  <a:moveTo>
                    <a:pt x="6" y="1"/>
                  </a:moveTo>
                  <a:cubicBezTo>
                    <a:pt x="5" y="5"/>
                    <a:pt x="3" y="8"/>
                    <a:pt x="2" y="18"/>
                  </a:cubicBezTo>
                  <a:lnTo>
                    <a:pt x="0" y="18"/>
                  </a:lnTo>
                  <a:cubicBezTo>
                    <a:pt x="6" y="20"/>
                    <a:pt x="14" y="24"/>
                    <a:pt x="20" y="24"/>
                  </a:cubicBezTo>
                  <a:cubicBezTo>
                    <a:pt x="23" y="24"/>
                    <a:pt x="25" y="20"/>
                    <a:pt x="28" y="17"/>
                  </a:cubicBezTo>
                  <a:lnTo>
                    <a:pt x="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47"/>
            <p:cNvSpPr/>
            <p:nvPr/>
          </p:nvSpPr>
          <p:spPr>
            <a:xfrm>
              <a:off x="2210475" y="4579875"/>
              <a:ext cx="775" cy="750"/>
            </a:xfrm>
            <a:custGeom>
              <a:rect b="b" l="l" r="r" t="t"/>
              <a:pathLst>
                <a:path extrusionOk="0" h="30" w="31">
                  <a:moveTo>
                    <a:pt x="18" y="1"/>
                  </a:moveTo>
                  <a:lnTo>
                    <a:pt x="1" y="26"/>
                  </a:lnTo>
                  <a:cubicBezTo>
                    <a:pt x="4" y="27"/>
                    <a:pt x="9" y="29"/>
                    <a:pt x="12" y="29"/>
                  </a:cubicBezTo>
                  <a:cubicBezTo>
                    <a:pt x="13" y="29"/>
                    <a:pt x="13" y="29"/>
                    <a:pt x="14" y="29"/>
                  </a:cubicBezTo>
                  <a:cubicBezTo>
                    <a:pt x="20" y="26"/>
                    <a:pt x="24" y="20"/>
                    <a:pt x="30" y="16"/>
                  </a:cubicBezTo>
                  <a:cubicBezTo>
                    <a:pt x="24" y="8"/>
                    <a:pt x="21" y="5"/>
                    <a:pt x="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47"/>
            <p:cNvSpPr/>
            <p:nvPr/>
          </p:nvSpPr>
          <p:spPr>
            <a:xfrm>
              <a:off x="2176050" y="4529125"/>
              <a:ext cx="475" cy="675"/>
            </a:xfrm>
            <a:custGeom>
              <a:rect b="b" l="l" r="r" t="t"/>
              <a:pathLst>
                <a:path extrusionOk="0" h="27" w="19">
                  <a:moveTo>
                    <a:pt x="18" y="1"/>
                  </a:moveTo>
                  <a:cubicBezTo>
                    <a:pt x="14" y="1"/>
                    <a:pt x="10" y="1"/>
                    <a:pt x="1" y="2"/>
                  </a:cubicBezTo>
                  <a:cubicBezTo>
                    <a:pt x="2" y="8"/>
                    <a:pt x="2" y="15"/>
                    <a:pt x="4" y="21"/>
                  </a:cubicBezTo>
                  <a:cubicBezTo>
                    <a:pt x="5" y="24"/>
                    <a:pt x="11" y="26"/>
                    <a:pt x="14" y="27"/>
                  </a:cubicBezTo>
                  <a:lnTo>
                    <a:pt x="1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47"/>
            <p:cNvSpPr/>
            <p:nvPr/>
          </p:nvSpPr>
          <p:spPr>
            <a:xfrm>
              <a:off x="2170550" y="4523050"/>
              <a:ext cx="750" cy="550"/>
            </a:xfrm>
            <a:custGeom>
              <a:rect b="b" l="l" r="r" t="t"/>
              <a:pathLst>
                <a:path extrusionOk="0" h="22" w="30">
                  <a:moveTo>
                    <a:pt x="0" y="1"/>
                  </a:moveTo>
                  <a:cubicBezTo>
                    <a:pt x="3" y="7"/>
                    <a:pt x="3" y="13"/>
                    <a:pt x="7" y="15"/>
                  </a:cubicBezTo>
                  <a:cubicBezTo>
                    <a:pt x="10" y="18"/>
                    <a:pt x="19" y="21"/>
                    <a:pt x="19" y="21"/>
                  </a:cubicBezTo>
                  <a:cubicBezTo>
                    <a:pt x="24" y="15"/>
                    <a:pt x="27" y="8"/>
                    <a:pt x="29" y="2"/>
                  </a:cubicBezTo>
                  <a:cubicBezTo>
                    <a:pt x="21" y="2"/>
                    <a:pt x="12" y="1"/>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47"/>
            <p:cNvSpPr/>
            <p:nvPr/>
          </p:nvSpPr>
          <p:spPr>
            <a:xfrm>
              <a:off x="2204200" y="4560750"/>
              <a:ext cx="575" cy="700"/>
            </a:xfrm>
            <a:custGeom>
              <a:rect b="b" l="l" r="r" t="t"/>
              <a:pathLst>
                <a:path extrusionOk="0" h="28" w="23">
                  <a:moveTo>
                    <a:pt x="11" y="1"/>
                  </a:moveTo>
                  <a:cubicBezTo>
                    <a:pt x="11" y="1"/>
                    <a:pt x="3" y="7"/>
                    <a:pt x="0" y="10"/>
                  </a:cubicBezTo>
                  <a:lnTo>
                    <a:pt x="16" y="27"/>
                  </a:lnTo>
                  <a:cubicBezTo>
                    <a:pt x="19" y="24"/>
                    <a:pt x="22" y="17"/>
                    <a:pt x="22" y="17"/>
                  </a:cubicBezTo>
                  <a:cubicBezTo>
                    <a:pt x="19" y="11"/>
                    <a:pt x="15" y="5"/>
                    <a:pt x="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47"/>
            <p:cNvSpPr/>
            <p:nvPr/>
          </p:nvSpPr>
          <p:spPr>
            <a:xfrm>
              <a:off x="2202750" y="4575275"/>
              <a:ext cx="725" cy="650"/>
            </a:xfrm>
            <a:custGeom>
              <a:rect b="b" l="l" r="r" t="t"/>
              <a:pathLst>
                <a:path extrusionOk="0" h="26" w="29">
                  <a:moveTo>
                    <a:pt x="17" y="1"/>
                  </a:moveTo>
                  <a:cubicBezTo>
                    <a:pt x="11" y="4"/>
                    <a:pt x="5" y="8"/>
                    <a:pt x="1" y="14"/>
                  </a:cubicBezTo>
                  <a:cubicBezTo>
                    <a:pt x="1" y="14"/>
                    <a:pt x="5" y="21"/>
                    <a:pt x="10" y="26"/>
                  </a:cubicBezTo>
                  <a:lnTo>
                    <a:pt x="29" y="7"/>
                  </a:lnTo>
                  <a:cubicBezTo>
                    <a:pt x="24" y="4"/>
                    <a:pt x="17" y="1"/>
                    <a:pt x="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47"/>
            <p:cNvSpPr/>
            <p:nvPr/>
          </p:nvSpPr>
          <p:spPr>
            <a:xfrm>
              <a:off x="2201950" y="4576325"/>
              <a:ext cx="475" cy="1050"/>
            </a:xfrm>
            <a:custGeom>
              <a:rect b="b" l="l" r="r" t="t"/>
              <a:pathLst>
                <a:path extrusionOk="0" h="42" w="19">
                  <a:moveTo>
                    <a:pt x="12" y="0"/>
                  </a:moveTo>
                  <a:lnTo>
                    <a:pt x="0" y="21"/>
                  </a:lnTo>
                  <a:lnTo>
                    <a:pt x="11" y="41"/>
                  </a:lnTo>
                  <a:cubicBezTo>
                    <a:pt x="14" y="35"/>
                    <a:pt x="18" y="30"/>
                    <a:pt x="18" y="25"/>
                  </a:cubicBezTo>
                  <a:cubicBezTo>
                    <a:pt x="17" y="16"/>
                    <a:pt x="14" y="9"/>
                    <a:pt x="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47"/>
            <p:cNvSpPr/>
            <p:nvPr/>
          </p:nvSpPr>
          <p:spPr>
            <a:xfrm>
              <a:off x="2195700" y="4552525"/>
              <a:ext cx="575" cy="750"/>
            </a:xfrm>
            <a:custGeom>
              <a:rect b="b" l="l" r="r" t="t"/>
              <a:pathLst>
                <a:path extrusionOk="0" h="30" w="23">
                  <a:moveTo>
                    <a:pt x="6" y="0"/>
                  </a:moveTo>
                  <a:cubicBezTo>
                    <a:pt x="5" y="5"/>
                    <a:pt x="0" y="8"/>
                    <a:pt x="0" y="11"/>
                  </a:cubicBezTo>
                  <a:cubicBezTo>
                    <a:pt x="2" y="18"/>
                    <a:pt x="5" y="24"/>
                    <a:pt x="8" y="30"/>
                  </a:cubicBezTo>
                  <a:cubicBezTo>
                    <a:pt x="15" y="27"/>
                    <a:pt x="18" y="25"/>
                    <a:pt x="22" y="24"/>
                  </a:cubicBezTo>
                  <a:lnTo>
                    <a:pt x="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47"/>
            <p:cNvSpPr/>
            <p:nvPr/>
          </p:nvSpPr>
          <p:spPr>
            <a:xfrm>
              <a:off x="2188625" y="4578200"/>
              <a:ext cx="775" cy="650"/>
            </a:xfrm>
            <a:custGeom>
              <a:rect b="b" l="l" r="r" t="t"/>
              <a:pathLst>
                <a:path extrusionOk="0" h="26" w="31">
                  <a:moveTo>
                    <a:pt x="15" y="1"/>
                  </a:moveTo>
                  <a:cubicBezTo>
                    <a:pt x="15" y="1"/>
                    <a:pt x="14" y="1"/>
                    <a:pt x="14" y="2"/>
                  </a:cubicBezTo>
                  <a:cubicBezTo>
                    <a:pt x="7" y="5"/>
                    <a:pt x="4" y="12"/>
                    <a:pt x="1" y="19"/>
                  </a:cubicBezTo>
                  <a:cubicBezTo>
                    <a:pt x="1" y="19"/>
                    <a:pt x="5" y="24"/>
                    <a:pt x="8" y="25"/>
                  </a:cubicBezTo>
                  <a:lnTo>
                    <a:pt x="30" y="9"/>
                  </a:lnTo>
                  <a:cubicBezTo>
                    <a:pt x="25" y="6"/>
                    <a:pt x="18" y="1"/>
                    <a:pt x="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47"/>
            <p:cNvSpPr/>
            <p:nvPr/>
          </p:nvSpPr>
          <p:spPr>
            <a:xfrm>
              <a:off x="2170900" y="4518725"/>
              <a:ext cx="800" cy="675"/>
            </a:xfrm>
            <a:custGeom>
              <a:rect b="b" l="l" r="r" t="t"/>
              <a:pathLst>
                <a:path extrusionOk="0" h="27" w="32">
                  <a:moveTo>
                    <a:pt x="1" y="0"/>
                  </a:moveTo>
                  <a:lnTo>
                    <a:pt x="1" y="0"/>
                  </a:lnTo>
                  <a:cubicBezTo>
                    <a:pt x="7" y="18"/>
                    <a:pt x="10" y="25"/>
                    <a:pt x="10" y="25"/>
                  </a:cubicBezTo>
                  <a:cubicBezTo>
                    <a:pt x="13" y="26"/>
                    <a:pt x="17" y="26"/>
                    <a:pt x="21" y="26"/>
                  </a:cubicBezTo>
                  <a:cubicBezTo>
                    <a:pt x="24" y="26"/>
                    <a:pt x="28" y="26"/>
                    <a:pt x="32" y="25"/>
                  </a:cubicBezTo>
                  <a:cubicBezTo>
                    <a:pt x="32" y="21"/>
                    <a:pt x="32" y="15"/>
                    <a:pt x="29" y="13"/>
                  </a:cubicBezTo>
                  <a:cubicBezTo>
                    <a:pt x="23" y="9"/>
                    <a:pt x="14" y="6"/>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47"/>
            <p:cNvSpPr/>
            <p:nvPr/>
          </p:nvSpPr>
          <p:spPr>
            <a:xfrm>
              <a:off x="2182525" y="4565400"/>
              <a:ext cx="625" cy="650"/>
            </a:xfrm>
            <a:custGeom>
              <a:rect b="b" l="l" r="r" t="t"/>
              <a:pathLst>
                <a:path extrusionOk="0" h="26" w="25">
                  <a:moveTo>
                    <a:pt x="15" y="1"/>
                  </a:moveTo>
                  <a:cubicBezTo>
                    <a:pt x="11" y="1"/>
                    <a:pt x="5" y="4"/>
                    <a:pt x="1" y="6"/>
                  </a:cubicBezTo>
                  <a:lnTo>
                    <a:pt x="15" y="25"/>
                  </a:lnTo>
                  <a:cubicBezTo>
                    <a:pt x="18" y="25"/>
                    <a:pt x="24" y="22"/>
                    <a:pt x="24" y="22"/>
                  </a:cubicBezTo>
                  <a:cubicBezTo>
                    <a:pt x="23" y="15"/>
                    <a:pt x="21" y="6"/>
                    <a:pt x="17" y="2"/>
                  </a:cubicBezTo>
                  <a:cubicBezTo>
                    <a:pt x="17" y="1"/>
                    <a:pt x="16" y="1"/>
                    <a:pt x="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47"/>
            <p:cNvSpPr/>
            <p:nvPr/>
          </p:nvSpPr>
          <p:spPr>
            <a:xfrm>
              <a:off x="2174800" y="4572600"/>
              <a:ext cx="625" cy="750"/>
            </a:xfrm>
            <a:custGeom>
              <a:rect b="b" l="l" r="r" t="t"/>
              <a:pathLst>
                <a:path extrusionOk="0" h="30" w="25">
                  <a:moveTo>
                    <a:pt x="10" y="0"/>
                  </a:moveTo>
                  <a:cubicBezTo>
                    <a:pt x="7" y="3"/>
                    <a:pt x="1" y="6"/>
                    <a:pt x="1" y="9"/>
                  </a:cubicBezTo>
                  <a:cubicBezTo>
                    <a:pt x="1" y="17"/>
                    <a:pt x="4" y="24"/>
                    <a:pt x="7" y="30"/>
                  </a:cubicBezTo>
                  <a:cubicBezTo>
                    <a:pt x="15" y="28"/>
                    <a:pt x="20" y="28"/>
                    <a:pt x="24" y="27"/>
                  </a:cubicBezTo>
                  <a:lnTo>
                    <a:pt x="1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47"/>
            <p:cNvSpPr/>
            <p:nvPr/>
          </p:nvSpPr>
          <p:spPr>
            <a:xfrm>
              <a:off x="2174075" y="4573925"/>
              <a:ext cx="425" cy="900"/>
            </a:xfrm>
            <a:custGeom>
              <a:rect b="b" l="l" r="r" t="t"/>
              <a:pathLst>
                <a:path extrusionOk="0" h="36" w="17">
                  <a:moveTo>
                    <a:pt x="15" y="0"/>
                  </a:moveTo>
                  <a:cubicBezTo>
                    <a:pt x="9" y="0"/>
                    <a:pt x="3" y="2"/>
                    <a:pt x="0" y="2"/>
                  </a:cubicBezTo>
                  <a:cubicBezTo>
                    <a:pt x="2" y="18"/>
                    <a:pt x="2" y="27"/>
                    <a:pt x="3" y="36"/>
                  </a:cubicBezTo>
                  <a:cubicBezTo>
                    <a:pt x="6" y="33"/>
                    <a:pt x="14" y="30"/>
                    <a:pt x="14" y="25"/>
                  </a:cubicBezTo>
                  <a:cubicBezTo>
                    <a:pt x="16" y="18"/>
                    <a:pt x="15" y="9"/>
                    <a:pt x="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47"/>
            <p:cNvSpPr/>
            <p:nvPr/>
          </p:nvSpPr>
          <p:spPr>
            <a:xfrm>
              <a:off x="2171250" y="4570050"/>
              <a:ext cx="450" cy="1000"/>
            </a:xfrm>
            <a:custGeom>
              <a:rect b="b" l="l" r="r" t="t"/>
              <a:pathLst>
                <a:path extrusionOk="0" h="40" w="18">
                  <a:moveTo>
                    <a:pt x="16" y="1"/>
                  </a:moveTo>
                  <a:lnTo>
                    <a:pt x="0" y="17"/>
                  </a:lnTo>
                  <a:lnTo>
                    <a:pt x="4" y="39"/>
                  </a:lnTo>
                  <a:cubicBezTo>
                    <a:pt x="9" y="35"/>
                    <a:pt x="15" y="30"/>
                    <a:pt x="15" y="25"/>
                  </a:cubicBezTo>
                  <a:cubicBezTo>
                    <a:pt x="18" y="17"/>
                    <a:pt x="16" y="8"/>
                    <a:pt x="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47"/>
            <p:cNvSpPr/>
            <p:nvPr/>
          </p:nvSpPr>
          <p:spPr>
            <a:xfrm>
              <a:off x="2164775" y="4560575"/>
              <a:ext cx="350" cy="975"/>
            </a:xfrm>
            <a:custGeom>
              <a:rect b="b" l="l" r="r" t="t"/>
              <a:pathLst>
                <a:path extrusionOk="0" h="39" w="14">
                  <a:moveTo>
                    <a:pt x="13" y="0"/>
                  </a:moveTo>
                  <a:cubicBezTo>
                    <a:pt x="9" y="5"/>
                    <a:pt x="6" y="9"/>
                    <a:pt x="0" y="15"/>
                  </a:cubicBezTo>
                  <a:lnTo>
                    <a:pt x="2" y="39"/>
                  </a:lnTo>
                  <a:cubicBezTo>
                    <a:pt x="4" y="36"/>
                    <a:pt x="10" y="33"/>
                    <a:pt x="12" y="28"/>
                  </a:cubicBezTo>
                  <a:cubicBezTo>
                    <a:pt x="13" y="20"/>
                    <a:pt x="13" y="9"/>
                    <a:pt x="1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47"/>
            <p:cNvSpPr/>
            <p:nvPr/>
          </p:nvSpPr>
          <p:spPr>
            <a:xfrm>
              <a:off x="2183525" y="4520000"/>
              <a:ext cx="475" cy="725"/>
            </a:xfrm>
            <a:custGeom>
              <a:rect b="b" l="l" r="r" t="t"/>
              <a:pathLst>
                <a:path extrusionOk="0" h="29" w="19">
                  <a:moveTo>
                    <a:pt x="18" y="1"/>
                  </a:moveTo>
                  <a:lnTo>
                    <a:pt x="18" y="1"/>
                  </a:lnTo>
                  <a:cubicBezTo>
                    <a:pt x="12" y="2"/>
                    <a:pt x="5" y="1"/>
                    <a:pt x="3" y="5"/>
                  </a:cubicBezTo>
                  <a:cubicBezTo>
                    <a:pt x="0" y="11"/>
                    <a:pt x="2" y="18"/>
                    <a:pt x="0" y="24"/>
                  </a:cubicBezTo>
                  <a:cubicBezTo>
                    <a:pt x="9" y="27"/>
                    <a:pt x="12" y="27"/>
                    <a:pt x="17" y="29"/>
                  </a:cubicBezTo>
                  <a:lnTo>
                    <a:pt x="1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47"/>
            <p:cNvSpPr/>
            <p:nvPr/>
          </p:nvSpPr>
          <p:spPr>
            <a:xfrm>
              <a:off x="2191875" y="4529300"/>
              <a:ext cx="350" cy="700"/>
            </a:xfrm>
            <a:custGeom>
              <a:rect b="b" l="l" r="r" t="t"/>
              <a:pathLst>
                <a:path extrusionOk="0" h="28" w="14">
                  <a:moveTo>
                    <a:pt x="0" y="1"/>
                  </a:moveTo>
                  <a:lnTo>
                    <a:pt x="0" y="27"/>
                  </a:lnTo>
                  <a:lnTo>
                    <a:pt x="14" y="27"/>
                  </a:lnTo>
                  <a:cubicBezTo>
                    <a:pt x="14" y="20"/>
                    <a:pt x="14" y="13"/>
                    <a:pt x="12" y="7"/>
                  </a:cubicBezTo>
                  <a:cubicBezTo>
                    <a:pt x="12" y="7"/>
                    <a:pt x="5" y="4"/>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47"/>
            <p:cNvSpPr/>
            <p:nvPr/>
          </p:nvSpPr>
          <p:spPr>
            <a:xfrm>
              <a:off x="2201975" y="4532225"/>
              <a:ext cx="400" cy="725"/>
            </a:xfrm>
            <a:custGeom>
              <a:rect b="b" l="l" r="r" t="t"/>
              <a:pathLst>
                <a:path extrusionOk="0" h="29" w="16">
                  <a:moveTo>
                    <a:pt x="14" y="0"/>
                  </a:moveTo>
                  <a:cubicBezTo>
                    <a:pt x="11" y="2"/>
                    <a:pt x="4" y="3"/>
                    <a:pt x="4" y="3"/>
                  </a:cubicBezTo>
                  <a:cubicBezTo>
                    <a:pt x="2" y="7"/>
                    <a:pt x="2" y="15"/>
                    <a:pt x="1" y="21"/>
                  </a:cubicBezTo>
                  <a:cubicBezTo>
                    <a:pt x="8" y="24"/>
                    <a:pt x="13" y="27"/>
                    <a:pt x="16" y="28"/>
                  </a:cubicBezTo>
                  <a:lnTo>
                    <a:pt x="1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47"/>
            <p:cNvSpPr/>
            <p:nvPr/>
          </p:nvSpPr>
          <p:spPr>
            <a:xfrm>
              <a:off x="2195000" y="4520125"/>
              <a:ext cx="725" cy="600"/>
            </a:xfrm>
            <a:custGeom>
              <a:rect b="b" l="l" r="r" t="t"/>
              <a:pathLst>
                <a:path extrusionOk="0" h="24" w="29">
                  <a:moveTo>
                    <a:pt x="9" y="0"/>
                  </a:moveTo>
                  <a:cubicBezTo>
                    <a:pt x="5" y="9"/>
                    <a:pt x="2" y="12"/>
                    <a:pt x="0" y="15"/>
                  </a:cubicBezTo>
                  <a:lnTo>
                    <a:pt x="27" y="24"/>
                  </a:lnTo>
                  <a:cubicBezTo>
                    <a:pt x="27" y="21"/>
                    <a:pt x="28" y="15"/>
                    <a:pt x="25" y="12"/>
                  </a:cubicBezTo>
                  <a:cubicBezTo>
                    <a:pt x="21" y="7"/>
                    <a:pt x="15" y="4"/>
                    <a:pt x="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47"/>
            <p:cNvSpPr/>
            <p:nvPr/>
          </p:nvSpPr>
          <p:spPr>
            <a:xfrm>
              <a:off x="2193425" y="4514525"/>
              <a:ext cx="575" cy="725"/>
            </a:xfrm>
            <a:custGeom>
              <a:rect b="b" l="l" r="r" t="t"/>
              <a:pathLst>
                <a:path extrusionOk="0" h="29" w="23">
                  <a:moveTo>
                    <a:pt x="14" y="1"/>
                  </a:moveTo>
                  <a:cubicBezTo>
                    <a:pt x="13" y="1"/>
                    <a:pt x="11" y="1"/>
                    <a:pt x="10" y="2"/>
                  </a:cubicBezTo>
                  <a:cubicBezTo>
                    <a:pt x="6" y="6"/>
                    <a:pt x="3" y="12"/>
                    <a:pt x="0" y="18"/>
                  </a:cubicBezTo>
                  <a:cubicBezTo>
                    <a:pt x="8" y="24"/>
                    <a:pt x="10" y="25"/>
                    <a:pt x="15" y="28"/>
                  </a:cubicBezTo>
                  <a:lnTo>
                    <a:pt x="22" y="2"/>
                  </a:lnTo>
                  <a:cubicBezTo>
                    <a:pt x="20" y="2"/>
                    <a:pt x="17" y="1"/>
                    <a:pt x="1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47"/>
            <p:cNvSpPr/>
            <p:nvPr/>
          </p:nvSpPr>
          <p:spPr>
            <a:xfrm>
              <a:off x="2204850" y="4528250"/>
              <a:ext cx="475" cy="700"/>
            </a:xfrm>
            <a:custGeom>
              <a:rect b="b" l="l" r="r" t="t"/>
              <a:pathLst>
                <a:path extrusionOk="0" h="28" w="19">
                  <a:moveTo>
                    <a:pt x="5" y="0"/>
                  </a:moveTo>
                  <a:lnTo>
                    <a:pt x="1" y="27"/>
                  </a:lnTo>
                  <a:cubicBezTo>
                    <a:pt x="3" y="27"/>
                    <a:pt x="5" y="27"/>
                    <a:pt x="8" y="27"/>
                  </a:cubicBezTo>
                  <a:cubicBezTo>
                    <a:pt x="9" y="27"/>
                    <a:pt x="10" y="27"/>
                    <a:pt x="11" y="27"/>
                  </a:cubicBezTo>
                  <a:cubicBezTo>
                    <a:pt x="14" y="22"/>
                    <a:pt x="15" y="16"/>
                    <a:pt x="18" y="10"/>
                  </a:cubicBezTo>
                  <a:cubicBezTo>
                    <a:pt x="11" y="5"/>
                    <a:pt x="8" y="2"/>
                    <a:pt x="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47"/>
            <p:cNvSpPr/>
            <p:nvPr/>
          </p:nvSpPr>
          <p:spPr>
            <a:xfrm>
              <a:off x="2195175" y="4511175"/>
              <a:ext cx="725" cy="650"/>
            </a:xfrm>
            <a:custGeom>
              <a:rect b="b" l="l" r="r" t="t"/>
              <a:pathLst>
                <a:path extrusionOk="0" h="26" w="29">
                  <a:moveTo>
                    <a:pt x="11" y="1"/>
                  </a:moveTo>
                  <a:cubicBezTo>
                    <a:pt x="5" y="8"/>
                    <a:pt x="4" y="11"/>
                    <a:pt x="1" y="15"/>
                  </a:cubicBezTo>
                  <a:lnTo>
                    <a:pt x="27" y="26"/>
                  </a:lnTo>
                  <a:cubicBezTo>
                    <a:pt x="27" y="21"/>
                    <a:pt x="29" y="15"/>
                    <a:pt x="27" y="14"/>
                  </a:cubicBezTo>
                  <a:cubicBezTo>
                    <a:pt x="21" y="8"/>
                    <a:pt x="15" y="5"/>
                    <a:pt x="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47"/>
            <p:cNvSpPr/>
            <p:nvPr/>
          </p:nvSpPr>
          <p:spPr>
            <a:xfrm>
              <a:off x="2201425" y="4519600"/>
              <a:ext cx="725" cy="975"/>
            </a:xfrm>
            <a:custGeom>
              <a:rect b="b" l="l" r="r" t="t"/>
              <a:pathLst>
                <a:path extrusionOk="0" h="39" w="29">
                  <a:moveTo>
                    <a:pt x="7" y="0"/>
                  </a:moveTo>
                  <a:lnTo>
                    <a:pt x="1" y="3"/>
                  </a:lnTo>
                  <a:lnTo>
                    <a:pt x="23" y="39"/>
                  </a:lnTo>
                  <a:lnTo>
                    <a:pt x="29" y="36"/>
                  </a:lnTo>
                  <a:lnTo>
                    <a:pt x="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47"/>
            <p:cNvSpPr/>
            <p:nvPr/>
          </p:nvSpPr>
          <p:spPr>
            <a:xfrm>
              <a:off x="2207750" y="4524300"/>
              <a:ext cx="375" cy="725"/>
            </a:xfrm>
            <a:custGeom>
              <a:rect b="b" l="l" r="r" t="t"/>
              <a:pathLst>
                <a:path extrusionOk="0" h="29" w="15">
                  <a:moveTo>
                    <a:pt x="2" y="1"/>
                  </a:moveTo>
                  <a:lnTo>
                    <a:pt x="1" y="29"/>
                  </a:lnTo>
                  <a:lnTo>
                    <a:pt x="11" y="29"/>
                  </a:lnTo>
                  <a:cubicBezTo>
                    <a:pt x="14" y="23"/>
                    <a:pt x="14" y="15"/>
                    <a:pt x="14" y="10"/>
                  </a:cubicBezTo>
                  <a:cubicBezTo>
                    <a:pt x="14" y="10"/>
                    <a:pt x="7" y="5"/>
                    <a:pt x="2" y="2"/>
                  </a:cubicBezTo>
                  <a:lnTo>
                    <a:pt x="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47"/>
            <p:cNvSpPr/>
            <p:nvPr/>
          </p:nvSpPr>
          <p:spPr>
            <a:xfrm>
              <a:off x="2205600" y="4516800"/>
              <a:ext cx="725" cy="625"/>
            </a:xfrm>
            <a:custGeom>
              <a:rect b="b" l="l" r="r" t="t"/>
              <a:pathLst>
                <a:path extrusionOk="0" h="25" w="29">
                  <a:moveTo>
                    <a:pt x="28" y="1"/>
                  </a:moveTo>
                  <a:cubicBezTo>
                    <a:pt x="10" y="2"/>
                    <a:pt x="5" y="2"/>
                    <a:pt x="5" y="2"/>
                  </a:cubicBezTo>
                  <a:cubicBezTo>
                    <a:pt x="2" y="9"/>
                    <a:pt x="2" y="17"/>
                    <a:pt x="0" y="23"/>
                  </a:cubicBezTo>
                  <a:cubicBezTo>
                    <a:pt x="4" y="23"/>
                    <a:pt x="8" y="25"/>
                    <a:pt x="11" y="25"/>
                  </a:cubicBezTo>
                  <a:cubicBezTo>
                    <a:pt x="11" y="25"/>
                    <a:pt x="12" y="24"/>
                    <a:pt x="12" y="24"/>
                  </a:cubicBezTo>
                  <a:cubicBezTo>
                    <a:pt x="18" y="18"/>
                    <a:pt x="21" y="12"/>
                    <a:pt x="2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47"/>
            <p:cNvSpPr/>
            <p:nvPr/>
          </p:nvSpPr>
          <p:spPr>
            <a:xfrm>
              <a:off x="2199200" y="4502375"/>
              <a:ext cx="900" cy="500"/>
            </a:xfrm>
            <a:custGeom>
              <a:rect b="b" l="l" r="r" t="t"/>
              <a:pathLst>
                <a:path extrusionOk="0" h="20" w="36">
                  <a:moveTo>
                    <a:pt x="16" y="1"/>
                  </a:moveTo>
                  <a:lnTo>
                    <a:pt x="0" y="19"/>
                  </a:lnTo>
                  <a:cubicBezTo>
                    <a:pt x="3" y="19"/>
                    <a:pt x="7" y="20"/>
                    <a:pt x="11" y="20"/>
                  </a:cubicBezTo>
                  <a:cubicBezTo>
                    <a:pt x="12" y="20"/>
                    <a:pt x="14" y="20"/>
                    <a:pt x="15" y="19"/>
                  </a:cubicBezTo>
                  <a:cubicBezTo>
                    <a:pt x="22" y="14"/>
                    <a:pt x="28" y="7"/>
                    <a:pt x="3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47"/>
            <p:cNvSpPr/>
            <p:nvPr/>
          </p:nvSpPr>
          <p:spPr>
            <a:xfrm>
              <a:off x="2210225" y="4519350"/>
              <a:ext cx="500" cy="750"/>
            </a:xfrm>
            <a:custGeom>
              <a:rect b="b" l="l" r="r" t="t"/>
              <a:pathLst>
                <a:path extrusionOk="0" h="30" w="20">
                  <a:moveTo>
                    <a:pt x="11" y="0"/>
                  </a:moveTo>
                  <a:lnTo>
                    <a:pt x="1" y="25"/>
                  </a:lnTo>
                  <a:cubicBezTo>
                    <a:pt x="5" y="27"/>
                    <a:pt x="12" y="30"/>
                    <a:pt x="12" y="30"/>
                  </a:cubicBezTo>
                  <a:cubicBezTo>
                    <a:pt x="17" y="25"/>
                    <a:pt x="18" y="19"/>
                    <a:pt x="20" y="16"/>
                  </a:cubicBezTo>
                  <a:cubicBezTo>
                    <a:pt x="15" y="8"/>
                    <a:pt x="14" y="3"/>
                    <a:pt x="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47"/>
            <p:cNvSpPr/>
            <p:nvPr/>
          </p:nvSpPr>
          <p:spPr>
            <a:xfrm>
              <a:off x="2198525" y="4497900"/>
              <a:ext cx="700" cy="900"/>
            </a:xfrm>
            <a:custGeom>
              <a:rect b="b" l="l" r="r" t="t"/>
              <a:pathLst>
                <a:path extrusionOk="0" h="36" w="28">
                  <a:moveTo>
                    <a:pt x="4" y="0"/>
                  </a:moveTo>
                  <a:cubicBezTo>
                    <a:pt x="4" y="6"/>
                    <a:pt x="1" y="12"/>
                    <a:pt x="2" y="15"/>
                  </a:cubicBezTo>
                  <a:cubicBezTo>
                    <a:pt x="7" y="24"/>
                    <a:pt x="12" y="30"/>
                    <a:pt x="18" y="36"/>
                  </a:cubicBezTo>
                  <a:cubicBezTo>
                    <a:pt x="21" y="31"/>
                    <a:pt x="26" y="27"/>
                    <a:pt x="27" y="25"/>
                  </a:cubicBezTo>
                  <a:cubicBezTo>
                    <a:pt x="15" y="14"/>
                    <a:pt x="9" y="8"/>
                    <a:pt x="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47"/>
            <p:cNvSpPr/>
            <p:nvPr/>
          </p:nvSpPr>
          <p:spPr>
            <a:xfrm>
              <a:off x="2211100" y="4517550"/>
              <a:ext cx="800" cy="475"/>
            </a:xfrm>
            <a:custGeom>
              <a:rect b="b" l="l" r="r" t="t"/>
              <a:pathLst>
                <a:path extrusionOk="0" h="19" w="32">
                  <a:moveTo>
                    <a:pt x="16" y="0"/>
                  </a:moveTo>
                  <a:lnTo>
                    <a:pt x="1" y="16"/>
                  </a:lnTo>
                  <a:cubicBezTo>
                    <a:pt x="4" y="17"/>
                    <a:pt x="8" y="18"/>
                    <a:pt x="11" y="18"/>
                  </a:cubicBezTo>
                  <a:cubicBezTo>
                    <a:pt x="13" y="18"/>
                    <a:pt x="14" y="18"/>
                    <a:pt x="16" y="18"/>
                  </a:cubicBezTo>
                  <a:cubicBezTo>
                    <a:pt x="21" y="13"/>
                    <a:pt x="26" y="7"/>
                    <a:pt x="32" y="2"/>
                  </a:cubicBezTo>
                  <a:lnTo>
                    <a:pt x="1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47"/>
            <p:cNvSpPr/>
            <p:nvPr/>
          </p:nvSpPr>
          <p:spPr>
            <a:xfrm>
              <a:off x="2210750" y="4516875"/>
              <a:ext cx="850" cy="625"/>
            </a:xfrm>
            <a:custGeom>
              <a:rect b="b" l="l" r="r" t="t"/>
              <a:pathLst>
                <a:path extrusionOk="0" h="25" w="34">
                  <a:moveTo>
                    <a:pt x="31" y="1"/>
                  </a:moveTo>
                  <a:lnTo>
                    <a:pt x="0" y="18"/>
                  </a:lnTo>
                  <a:lnTo>
                    <a:pt x="3" y="24"/>
                  </a:lnTo>
                  <a:lnTo>
                    <a:pt x="34" y="6"/>
                  </a:lnTo>
                  <a:lnTo>
                    <a:pt x="3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47"/>
            <p:cNvSpPr/>
            <p:nvPr/>
          </p:nvSpPr>
          <p:spPr>
            <a:xfrm>
              <a:off x="2206625" y="4491625"/>
              <a:ext cx="575" cy="750"/>
            </a:xfrm>
            <a:custGeom>
              <a:rect b="b" l="l" r="r" t="t"/>
              <a:pathLst>
                <a:path extrusionOk="0" h="30" w="23">
                  <a:moveTo>
                    <a:pt x="14" y="1"/>
                  </a:moveTo>
                  <a:cubicBezTo>
                    <a:pt x="12" y="1"/>
                    <a:pt x="11" y="1"/>
                    <a:pt x="11" y="1"/>
                  </a:cubicBezTo>
                  <a:cubicBezTo>
                    <a:pt x="6" y="7"/>
                    <a:pt x="3" y="15"/>
                    <a:pt x="0" y="19"/>
                  </a:cubicBezTo>
                  <a:cubicBezTo>
                    <a:pt x="9" y="25"/>
                    <a:pt x="12" y="26"/>
                    <a:pt x="15" y="29"/>
                  </a:cubicBezTo>
                  <a:lnTo>
                    <a:pt x="22" y="1"/>
                  </a:lnTo>
                  <a:cubicBezTo>
                    <a:pt x="20" y="1"/>
                    <a:pt x="17" y="1"/>
                    <a:pt x="1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47"/>
            <p:cNvSpPr/>
            <p:nvPr/>
          </p:nvSpPr>
          <p:spPr>
            <a:xfrm>
              <a:off x="2218675" y="4513725"/>
              <a:ext cx="700" cy="575"/>
            </a:xfrm>
            <a:custGeom>
              <a:rect b="b" l="l" r="r" t="t"/>
              <a:pathLst>
                <a:path extrusionOk="0" h="23" w="28">
                  <a:moveTo>
                    <a:pt x="1" y="0"/>
                  </a:moveTo>
                  <a:cubicBezTo>
                    <a:pt x="1" y="4"/>
                    <a:pt x="1" y="9"/>
                    <a:pt x="2" y="12"/>
                  </a:cubicBezTo>
                  <a:cubicBezTo>
                    <a:pt x="8" y="16"/>
                    <a:pt x="14" y="19"/>
                    <a:pt x="20" y="22"/>
                  </a:cubicBezTo>
                  <a:cubicBezTo>
                    <a:pt x="23" y="15"/>
                    <a:pt x="24" y="12"/>
                    <a:pt x="27" y="7"/>
                  </a:cubicBezTo>
                  <a:lnTo>
                    <a:pt x="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47"/>
            <p:cNvSpPr/>
            <p:nvPr/>
          </p:nvSpPr>
          <p:spPr>
            <a:xfrm>
              <a:off x="2215675" y="4486950"/>
              <a:ext cx="500" cy="750"/>
            </a:xfrm>
            <a:custGeom>
              <a:rect b="b" l="l" r="r" t="t"/>
              <a:pathLst>
                <a:path extrusionOk="0" h="30" w="20">
                  <a:moveTo>
                    <a:pt x="2" y="0"/>
                  </a:moveTo>
                  <a:cubicBezTo>
                    <a:pt x="2" y="7"/>
                    <a:pt x="0" y="15"/>
                    <a:pt x="2" y="22"/>
                  </a:cubicBezTo>
                  <a:cubicBezTo>
                    <a:pt x="2" y="25"/>
                    <a:pt x="8" y="26"/>
                    <a:pt x="12" y="29"/>
                  </a:cubicBezTo>
                  <a:lnTo>
                    <a:pt x="19" y="0"/>
                  </a:lnTo>
                  <a:cubicBezTo>
                    <a:pt x="16" y="0"/>
                    <a:pt x="12" y="0"/>
                    <a:pt x="2" y="1"/>
                  </a:cubicBezTo>
                  <a:lnTo>
                    <a:pt x="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47"/>
            <p:cNvSpPr/>
            <p:nvPr/>
          </p:nvSpPr>
          <p:spPr>
            <a:xfrm>
              <a:off x="2225300" y="4486375"/>
              <a:ext cx="775" cy="625"/>
            </a:xfrm>
            <a:custGeom>
              <a:rect b="b" l="l" r="r" t="t"/>
              <a:pathLst>
                <a:path extrusionOk="0" h="25" w="31">
                  <a:moveTo>
                    <a:pt x="10" y="1"/>
                  </a:moveTo>
                  <a:cubicBezTo>
                    <a:pt x="7" y="1"/>
                    <a:pt x="5" y="6"/>
                    <a:pt x="1" y="8"/>
                  </a:cubicBezTo>
                  <a:lnTo>
                    <a:pt x="26" y="24"/>
                  </a:lnTo>
                  <a:cubicBezTo>
                    <a:pt x="27" y="20"/>
                    <a:pt x="29" y="16"/>
                    <a:pt x="30" y="7"/>
                  </a:cubicBezTo>
                  <a:cubicBezTo>
                    <a:pt x="24" y="5"/>
                    <a:pt x="17" y="1"/>
                    <a:pt x="11" y="1"/>
                  </a:cubicBezTo>
                  <a:cubicBezTo>
                    <a:pt x="11" y="1"/>
                    <a:pt x="10" y="1"/>
                    <a:pt x="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47"/>
            <p:cNvSpPr/>
            <p:nvPr/>
          </p:nvSpPr>
          <p:spPr>
            <a:xfrm>
              <a:off x="2239200" y="4513800"/>
              <a:ext cx="475" cy="675"/>
            </a:xfrm>
            <a:custGeom>
              <a:rect b="b" l="l" r="r" t="t"/>
              <a:pathLst>
                <a:path extrusionOk="0" h="27" w="19">
                  <a:moveTo>
                    <a:pt x="10" y="0"/>
                  </a:moveTo>
                  <a:lnTo>
                    <a:pt x="1" y="24"/>
                  </a:lnTo>
                  <a:cubicBezTo>
                    <a:pt x="4" y="24"/>
                    <a:pt x="10" y="26"/>
                    <a:pt x="13" y="26"/>
                  </a:cubicBezTo>
                  <a:cubicBezTo>
                    <a:pt x="14" y="26"/>
                    <a:pt x="15" y="26"/>
                    <a:pt x="16" y="25"/>
                  </a:cubicBezTo>
                  <a:cubicBezTo>
                    <a:pt x="18" y="19"/>
                    <a:pt x="18" y="12"/>
                    <a:pt x="18" y="3"/>
                  </a:cubicBezTo>
                  <a:cubicBezTo>
                    <a:pt x="18" y="3"/>
                    <a:pt x="13" y="1"/>
                    <a:pt x="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47"/>
            <p:cNvSpPr/>
            <p:nvPr/>
          </p:nvSpPr>
          <p:spPr>
            <a:xfrm>
              <a:off x="2241775" y="4507600"/>
              <a:ext cx="550" cy="925"/>
            </a:xfrm>
            <a:custGeom>
              <a:rect b="b" l="l" r="r" t="t"/>
              <a:pathLst>
                <a:path extrusionOk="0" h="37" w="22">
                  <a:moveTo>
                    <a:pt x="5" y="1"/>
                  </a:moveTo>
                  <a:cubicBezTo>
                    <a:pt x="4" y="4"/>
                    <a:pt x="1" y="10"/>
                    <a:pt x="2" y="14"/>
                  </a:cubicBezTo>
                  <a:cubicBezTo>
                    <a:pt x="4" y="21"/>
                    <a:pt x="10" y="29"/>
                    <a:pt x="13" y="36"/>
                  </a:cubicBezTo>
                  <a:lnTo>
                    <a:pt x="21" y="29"/>
                  </a:lnTo>
                  <a:cubicBezTo>
                    <a:pt x="14" y="16"/>
                    <a:pt x="10" y="7"/>
                    <a:pt x="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47"/>
            <p:cNvSpPr/>
            <p:nvPr/>
          </p:nvSpPr>
          <p:spPr>
            <a:xfrm>
              <a:off x="2243575" y="4508375"/>
              <a:ext cx="650" cy="700"/>
            </a:xfrm>
            <a:custGeom>
              <a:rect b="b" l="l" r="r" t="t"/>
              <a:pathLst>
                <a:path extrusionOk="0" h="28" w="26">
                  <a:moveTo>
                    <a:pt x="10" y="1"/>
                  </a:moveTo>
                  <a:lnTo>
                    <a:pt x="10" y="2"/>
                  </a:lnTo>
                  <a:cubicBezTo>
                    <a:pt x="5" y="8"/>
                    <a:pt x="2" y="11"/>
                    <a:pt x="1" y="14"/>
                  </a:cubicBezTo>
                  <a:lnTo>
                    <a:pt x="24" y="27"/>
                  </a:lnTo>
                  <a:cubicBezTo>
                    <a:pt x="24" y="23"/>
                    <a:pt x="26" y="17"/>
                    <a:pt x="24" y="15"/>
                  </a:cubicBezTo>
                  <a:cubicBezTo>
                    <a:pt x="22" y="10"/>
                    <a:pt x="16" y="5"/>
                    <a:pt x="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47"/>
            <p:cNvSpPr/>
            <p:nvPr/>
          </p:nvSpPr>
          <p:spPr>
            <a:xfrm>
              <a:off x="2242125" y="4502100"/>
              <a:ext cx="600" cy="650"/>
            </a:xfrm>
            <a:custGeom>
              <a:rect b="b" l="l" r="r" t="t"/>
              <a:pathLst>
                <a:path extrusionOk="0" h="26" w="24">
                  <a:moveTo>
                    <a:pt x="3" y="0"/>
                  </a:moveTo>
                  <a:cubicBezTo>
                    <a:pt x="2" y="5"/>
                    <a:pt x="0" y="12"/>
                    <a:pt x="0" y="12"/>
                  </a:cubicBezTo>
                  <a:cubicBezTo>
                    <a:pt x="4" y="18"/>
                    <a:pt x="10" y="22"/>
                    <a:pt x="16" y="25"/>
                  </a:cubicBezTo>
                  <a:cubicBezTo>
                    <a:pt x="16" y="25"/>
                    <a:pt x="21" y="19"/>
                    <a:pt x="24" y="15"/>
                  </a:cubicBezTo>
                  <a:lnTo>
                    <a:pt x="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47"/>
            <p:cNvSpPr/>
            <p:nvPr/>
          </p:nvSpPr>
          <p:spPr>
            <a:xfrm>
              <a:off x="2246425" y="4507800"/>
              <a:ext cx="575" cy="1000"/>
            </a:xfrm>
            <a:custGeom>
              <a:rect b="b" l="l" r="r" t="t"/>
              <a:pathLst>
                <a:path extrusionOk="0" h="40" w="23">
                  <a:moveTo>
                    <a:pt x="0" y="0"/>
                  </a:moveTo>
                  <a:lnTo>
                    <a:pt x="11" y="40"/>
                  </a:lnTo>
                  <a:cubicBezTo>
                    <a:pt x="22" y="22"/>
                    <a:pt x="19" y="9"/>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47"/>
            <p:cNvSpPr/>
            <p:nvPr/>
          </p:nvSpPr>
          <p:spPr>
            <a:xfrm>
              <a:off x="2241425" y="4487675"/>
              <a:ext cx="575" cy="950"/>
            </a:xfrm>
            <a:custGeom>
              <a:rect b="b" l="l" r="r" t="t"/>
              <a:pathLst>
                <a:path extrusionOk="0" h="38" w="23">
                  <a:moveTo>
                    <a:pt x="6" y="0"/>
                  </a:moveTo>
                  <a:cubicBezTo>
                    <a:pt x="5" y="5"/>
                    <a:pt x="0" y="11"/>
                    <a:pt x="2" y="15"/>
                  </a:cubicBezTo>
                  <a:cubicBezTo>
                    <a:pt x="3" y="22"/>
                    <a:pt x="9" y="30"/>
                    <a:pt x="12" y="37"/>
                  </a:cubicBezTo>
                  <a:cubicBezTo>
                    <a:pt x="16" y="34"/>
                    <a:pt x="21" y="31"/>
                    <a:pt x="22" y="30"/>
                  </a:cubicBezTo>
                  <a:cubicBezTo>
                    <a:pt x="15" y="15"/>
                    <a:pt x="10" y="8"/>
                    <a:pt x="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47"/>
            <p:cNvSpPr/>
            <p:nvPr/>
          </p:nvSpPr>
          <p:spPr>
            <a:xfrm>
              <a:off x="2250875" y="4507025"/>
              <a:ext cx="500" cy="950"/>
            </a:xfrm>
            <a:custGeom>
              <a:rect b="b" l="l" r="r" t="t"/>
              <a:pathLst>
                <a:path extrusionOk="0" h="38" w="20">
                  <a:moveTo>
                    <a:pt x="5" y="0"/>
                  </a:moveTo>
                  <a:cubicBezTo>
                    <a:pt x="3" y="5"/>
                    <a:pt x="0" y="9"/>
                    <a:pt x="0" y="14"/>
                  </a:cubicBezTo>
                  <a:cubicBezTo>
                    <a:pt x="3" y="21"/>
                    <a:pt x="8" y="28"/>
                    <a:pt x="11" y="37"/>
                  </a:cubicBezTo>
                  <a:cubicBezTo>
                    <a:pt x="13" y="34"/>
                    <a:pt x="18" y="31"/>
                    <a:pt x="19" y="30"/>
                  </a:cubicBezTo>
                  <a:cubicBezTo>
                    <a:pt x="12" y="15"/>
                    <a:pt x="9" y="8"/>
                    <a:pt x="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47"/>
            <p:cNvSpPr/>
            <p:nvPr/>
          </p:nvSpPr>
          <p:spPr>
            <a:xfrm>
              <a:off x="2251100" y="4498275"/>
              <a:ext cx="575" cy="750"/>
            </a:xfrm>
            <a:custGeom>
              <a:rect b="b" l="l" r="r" t="t"/>
              <a:pathLst>
                <a:path extrusionOk="0" h="30" w="23">
                  <a:moveTo>
                    <a:pt x="12" y="0"/>
                  </a:moveTo>
                  <a:lnTo>
                    <a:pt x="0" y="24"/>
                  </a:lnTo>
                  <a:cubicBezTo>
                    <a:pt x="2" y="25"/>
                    <a:pt x="6" y="30"/>
                    <a:pt x="6" y="30"/>
                  </a:cubicBezTo>
                  <a:cubicBezTo>
                    <a:pt x="12" y="25"/>
                    <a:pt x="18" y="21"/>
                    <a:pt x="21" y="15"/>
                  </a:cubicBezTo>
                  <a:cubicBezTo>
                    <a:pt x="22" y="13"/>
                    <a:pt x="15" y="6"/>
                    <a:pt x="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47"/>
            <p:cNvSpPr/>
            <p:nvPr/>
          </p:nvSpPr>
          <p:spPr>
            <a:xfrm>
              <a:off x="2250200" y="4484375"/>
              <a:ext cx="650" cy="750"/>
            </a:xfrm>
            <a:custGeom>
              <a:rect b="b" l="l" r="r" t="t"/>
              <a:pathLst>
                <a:path extrusionOk="0" h="30" w="26">
                  <a:moveTo>
                    <a:pt x="17" y="0"/>
                  </a:moveTo>
                  <a:lnTo>
                    <a:pt x="2" y="18"/>
                  </a:lnTo>
                  <a:cubicBezTo>
                    <a:pt x="1" y="21"/>
                    <a:pt x="1" y="25"/>
                    <a:pt x="1" y="29"/>
                  </a:cubicBezTo>
                  <a:lnTo>
                    <a:pt x="26" y="24"/>
                  </a:lnTo>
                  <a:lnTo>
                    <a:pt x="1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47"/>
            <p:cNvSpPr/>
            <p:nvPr/>
          </p:nvSpPr>
          <p:spPr>
            <a:xfrm>
              <a:off x="2253075" y="4482375"/>
              <a:ext cx="400" cy="1100"/>
            </a:xfrm>
            <a:custGeom>
              <a:rect b="b" l="l" r="r" t="t"/>
              <a:pathLst>
                <a:path extrusionOk="0" h="44" w="16">
                  <a:moveTo>
                    <a:pt x="8" y="1"/>
                  </a:moveTo>
                  <a:lnTo>
                    <a:pt x="0" y="2"/>
                  </a:lnTo>
                  <a:lnTo>
                    <a:pt x="9" y="43"/>
                  </a:lnTo>
                  <a:lnTo>
                    <a:pt x="15" y="42"/>
                  </a:lnTo>
                  <a:lnTo>
                    <a:pt x="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47"/>
            <p:cNvSpPr/>
            <p:nvPr/>
          </p:nvSpPr>
          <p:spPr>
            <a:xfrm>
              <a:off x="2266050" y="4505225"/>
              <a:ext cx="550" cy="725"/>
            </a:xfrm>
            <a:custGeom>
              <a:rect b="b" l="l" r="r" t="t"/>
              <a:pathLst>
                <a:path extrusionOk="0" h="29" w="22">
                  <a:moveTo>
                    <a:pt x="13" y="0"/>
                  </a:moveTo>
                  <a:lnTo>
                    <a:pt x="1" y="22"/>
                  </a:lnTo>
                  <a:cubicBezTo>
                    <a:pt x="2" y="24"/>
                    <a:pt x="5" y="28"/>
                    <a:pt x="5" y="28"/>
                  </a:cubicBezTo>
                  <a:cubicBezTo>
                    <a:pt x="11" y="24"/>
                    <a:pt x="17" y="21"/>
                    <a:pt x="20" y="15"/>
                  </a:cubicBezTo>
                  <a:cubicBezTo>
                    <a:pt x="21" y="12"/>
                    <a:pt x="16" y="5"/>
                    <a:pt x="1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47"/>
            <p:cNvSpPr/>
            <p:nvPr/>
          </p:nvSpPr>
          <p:spPr>
            <a:xfrm>
              <a:off x="2266475" y="4504075"/>
              <a:ext cx="525" cy="725"/>
            </a:xfrm>
            <a:custGeom>
              <a:rect b="b" l="l" r="r" t="t"/>
              <a:pathLst>
                <a:path extrusionOk="0" h="29" w="21">
                  <a:moveTo>
                    <a:pt x="12" y="1"/>
                  </a:moveTo>
                  <a:lnTo>
                    <a:pt x="0" y="23"/>
                  </a:lnTo>
                  <a:cubicBezTo>
                    <a:pt x="1" y="24"/>
                    <a:pt x="4" y="29"/>
                    <a:pt x="4" y="29"/>
                  </a:cubicBezTo>
                  <a:cubicBezTo>
                    <a:pt x="10" y="26"/>
                    <a:pt x="16" y="21"/>
                    <a:pt x="21" y="15"/>
                  </a:cubicBezTo>
                  <a:cubicBezTo>
                    <a:pt x="21" y="14"/>
                    <a:pt x="15" y="5"/>
                    <a:pt x="1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47"/>
            <p:cNvSpPr/>
            <p:nvPr/>
          </p:nvSpPr>
          <p:spPr>
            <a:xfrm>
              <a:off x="2275925" y="4505300"/>
              <a:ext cx="450" cy="925"/>
            </a:xfrm>
            <a:custGeom>
              <a:rect b="b" l="l" r="r" t="t"/>
              <a:pathLst>
                <a:path extrusionOk="0" h="37" w="18">
                  <a:moveTo>
                    <a:pt x="6" y="0"/>
                  </a:moveTo>
                  <a:cubicBezTo>
                    <a:pt x="5" y="5"/>
                    <a:pt x="0" y="9"/>
                    <a:pt x="0" y="13"/>
                  </a:cubicBezTo>
                  <a:cubicBezTo>
                    <a:pt x="2" y="22"/>
                    <a:pt x="5" y="30"/>
                    <a:pt x="7" y="37"/>
                  </a:cubicBezTo>
                  <a:cubicBezTo>
                    <a:pt x="12" y="35"/>
                    <a:pt x="15" y="33"/>
                    <a:pt x="18" y="31"/>
                  </a:cubicBezTo>
                  <a:cubicBezTo>
                    <a:pt x="12" y="16"/>
                    <a:pt x="9" y="8"/>
                    <a:pt x="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47"/>
            <p:cNvSpPr/>
            <p:nvPr/>
          </p:nvSpPr>
          <p:spPr>
            <a:xfrm>
              <a:off x="2276275" y="4503775"/>
              <a:ext cx="575" cy="725"/>
            </a:xfrm>
            <a:custGeom>
              <a:rect b="b" l="l" r="r" t="t"/>
              <a:pathLst>
                <a:path extrusionOk="0" h="29" w="23">
                  <a:moveTo>
                    <a:pt x="14" y="0"/>
                  </a:moveTo>
                  <a:cubicBezTo>
                    <a:pt x="14" y="0"/>
                    <a:pt x="13" y="1"/>
                    <a:pt x="13" y="1"/>
                  </a:cubicBezTo>
                  <a:cubicBezTo>
                    <a:pt x="8" y="5"/>
                    <a:pt x="4" y="10"/>
                    <a:pt x="1" y="16"/>
                  </a:cubicBezTo>
                  <a:cubicBezTo>
                    <a:pt x="5" y="21"/>
                    <a:pt x="8" y="26"/>
                    <a:pt x="10" y="29"/>
                  </a:cubicBezTo>
                  <a:lnTo>
                    <a:pt x="23" y="4"/>
                  </a:lnTo>
                  <a:cubicBezTo>
                    <a:pt x="21" y="3"/>
                    <a:pt x="17" y="0"/>
                    <a:pt x="1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47"/>
            <p:cNvSpPr/>
            <p:nvPr/>
          </p:nvSpPr>
          <p:spPr>
            <a:xfrm>
              <a:off x="2278275" y="4478875"/>
              <a:ext cx="675" cy="950"/>
            </a:xfrm>
            <a:custGeom>
              <a:rect b="b" l="l" r="r" t="t"/>
              <a:pathLst>
                <a:path extrusionOk="0" h="38" w="27">
                  <a:moveTo>
                    <a:pt x="27" y="1"/>
                  </a:moveTo>
                  <a:lnTo>
                    <a:pt x="27" y="1"/>
                  </a:lnTo>
                  <a:cubicBezTo>
                    <a:pt x="14" y="13"/>
                    <a:pt x="11" y="17"/>
                    <a:pt x="8" y="20"/>
                  </a:cubicBezTo>
                  <a:lnTo>
                    <a:pt x="0" y="35"/>
                  </a:lnTo>
                  <a:cubicBezTo>
                    <a:pt x="4" y="36"/>
                    <a:pt x="10" y="37"/>
                    <a:pt x="14" y="37"/>
                  </a:cubicBezTo>
                  <a:cubicBezTo>
                    <a:pt x="16" y="37"/>
                    <a:pt x="17" y="37"/>
                    <a:pt x="18" y="36"/>
                  </a:cubicBezTo>
                  <a:cubicBezTo>
                    <a:pt x="21" y="30"/>
                    <a:pt x="22" y="21"/>
                    <a:pt x="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47"/>
            <p:cNvSpPr/>
            <p:nvPr/>
          </p:nvSpPr>
          <p:spPr>
            <a:xfrm>
              <a:off x="2281000" y="4499325"/>
              <a:ext cx="850" cy="625"/>
            </a:xfrm>
            <a:custGeom>
              <a:rect b="b" l="l" r="r" t="t"/>
              <a:pathLst>
                <a:path extrusionOk="0" h="25" w="34">
                  <a:moveTo>
                    <a:pt x="10" y="1"/>
                  </a:moveTo>
                  <a:cubicBezTo>
                    <a:pt x="6" y="7"/>
                    <a:pt x="3" y="13"/>
                    <a:pt x="0" y="18"/>
                  </a:cubicBezTo>
                  <a:cubicBezTo>
                    <a:pt x="3" y="20"/>
                    <a:pt x="8" y="24"/>
                    <a:pt x="10" y="24"/>
                  </a:cubicBezTo>
                  <a:cubicBezTo>
                    <a:pt x="16" y="21"/>
                    <a:pt x="22" y="17"/>
                    <a:pt x="34" y="10"/>
                  </a:cubicBezTo>
                  <a:cubicBezTo>
                    <a:pt x="18" y="4"/>
                    <a:pt x="10" y="1"/>
                    <a:pt x="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47"/>
            <p:cNvSpPr/>
            <p:nvPr/>
          </p:nvSpPr>
          <p:spPr>
            <a:xfrm>
              <a:off x="2293750" y="4500800"/>
              <a:ext cx="250" cy="650"/>
            </a:xfrm>
            <a:custGeom>
              <a:rect b="b" l="l" r="r" t="t"/>
              <a:pathLst>
                <a:path extrusionOk="0" h="26" w="10">
                  <a:moveTo>
                    <a:pt x="4" y="1"/>
                  </a:moveTo>
                  <a:lnTo>
                    <a:pt x="1" y="7"/>
                  </a:lnTo>
                  <a:cubicBezTo>
                    <a:pt x="1" y="12"/>
                    <a:pt x="2" y="21"/>
                    <a:pt x="4" y="26"/>
                  </a:cubicBezTo>
                  <a:cubicBezTo>
                    <a:pt x="4" y="26"/>
                    <a:pt x="7" y="21"/>
                    <a:pt x="10" y="18"/>
                  </a:cubicBezTo>
                  <a:lnTo>
                    <a:pt x="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47"/>
            <p:cNvSpPr/>
            <p:nvPr/>
          </p:nvSpPr>
          <p:spPr>
            <a:xfrm>
              <a:off x="2295750" y="4500300"/>
              <a:ext cx="200" cy="675"/>
            </a:xfrm>
            <a:custGeom>
              <a:rect b="b" l="l" r="r" t="t"/>
              <a:pathLst>
                <a:path extrusionOk="0" h="27" w="8">
                  <a:moveTo>
                    <a:pt x="7" y="0"/>
                  </a:moveTo>
                  <a:cubicBezTo>
                    <a:pt x="3" y="2"/>
                    <a:pt x="0" y="2"/>
                    <a:pt x="0" y="2"/>
                  </a:cubicBezTo>
                  <a:lnTo>
                    <a:pt x="2" y="27"/>
                  </a:lnTo>
                  <a:cubicBezTo>
                    <a:pt x="3" y="24"/>
                    <a:pt x="6" y="19"/>
                    <a:pt x="7" y="16"/>
                  </a:cubicBezTo>
                  <a:cubicBezTo>
                    <a:pt x="7" y="10"/>
                    <a:pt x="7" y="4"/>
                    <a:pt x="7" y="2"/>
                  </a:cubicBezTo>
                  <a:lnTo>
                    <a:pt x="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47"/>
            <p:cNvSpPr/>
            <p:nvPr/>
          </p:nvSpPr>
          <p:spPr>
            <a:xfrm>
              <a:off x="2309175" y="4495150"/>
              <a:ext cx="825" cy="750"/>
            </a:xfrm>
            <a:custGeom>
              <a:rect b="b" l="l" r="r" t="t"/>
              <a:pathLst>
                <a:path extrusionOk="0" h="30" w="33">
                  <a:moveTo>
                    <a:pt x="32" y="0"/>
                  </a:moveTo>
                  <a:cubicBezTo>
                    <a:pt x="24" y="3"/>
                    <a:pt x="19" y="4"/>
                    <a:pt x="15" y="6"/>
                  </a:cubicBezTo>
                  <a:lnTo>
                    <a:pt x="0" y="30"/>
                  </a:lnTo>
                  <a:cubicBezTo>
                    <a:pt x="5" y="27"/>
                    <a:pt x="12" y="22"/>
                    <a:pt x="15" y="19"/>
                  </a:cubicBezTo>
                  <a:lnTo>
                    <a:pt x="3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47"/>
            <p:cNvSpPr/>
            <p:nvPr/>
          </p:nvSpPr>
          <p:spPr>
            <a:xfrm>
              <a:off x="2340550" y="4470900"/>
              <a:ext cx="1450" cy="1025"/>
            </a:xfrm>
            <a:custGeom>
              <a:rect b="b" l="l" r="r" t="t"/>
              <a:pathLst>
                <a:path extrusionOk="0" h="41" w="58">
                  <a:moveTo>
                    <a:pt x="47" y="1"/>
                  </a:moveTo>
                  <a:lnTo>
                    <a:pt x="0" y="40"/>
                  </a:lnTo>
                  <a:lnTo>
                    <a:pt x="9" y="40"/>
                  </a:lnTo>
                  <a:lnTo>
                    <a:pt x="5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47"/>
            <p:cNvSpPr/>
            <p:nvPr/>
          </p:nvSpPr>
          <p:spPr>
            <a:xfrm>
              <a:off x="2305500" y="4500525"/>
              <a:ext cx="1000" cy="700"/>
            </a:xfrm>
            <a:custGeom>
              <a:rect b="b" l="l" r="r" t="t"/>
              <a:pathLst>
                <a:path extrusionOk="0" h="28" w="40">
                  <a:moveTo>
                    <a:pt x="38" y="1"/>
                  </a:moveTo>
                  <a:cubicBezTo>
                    <a:pt x="35" y="1"/>
                    <a:pt x="29" y="4"/>
                    <a:pt x="12" y="16"/>
                  </a:cubicBezTo>
                  <a:lnTo>
                    <a:pt x="0" y="28"/>
                  </a:lnTo>
                  <a:lnTo>
                    <a:pt x="35" y="9"/>
                  </a:lnTo>
                  <a:lnTo>
                    <a:pt x="34" y="9"/>
                  </a:lnTo>
                  <a:cubicBezTo>
                    <a:pt x="37" y="6"/>
                    <a:pt x="40" y="1"/>
                    <a:pt x="40" y="1"/>
                  </a:cubicBezTo>
                  <a:cubicBezTo>
                    <a:pt x="39" y="1"/>
                    <a:pt x="39" y="1"/>
                    <a:pt x="3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47"/>
            <p:cNvSpPr/>
            <p:nvPr/>
          </p:nvSpPr>
          <p:spPr>
            <a:xfrm>
              <a:off x="2313500" y="4498925"/>
              <a:ext cx="1550" cy="775"/>
            </a:xfrm>
            <a:custGeom>
              <a:rect b="b" l="l" r="r" t="t"/>
              <a:pathLst>
                <a:path extrusionOk="0" h="31" w="62">
                  <a:moveTo>
                    <a:pt x="61" y="1"/>
                  </a:moveTo>
                  <a:lnTo>
                    <a:pt x="11" y="24"/>
                  </a:lnTo>
                  <a:cubicBezTo>
                    <a:pt x="8" y="26"/>
                    <a:pt x="4" y="29"/>
                    <a:pt x="1" y="30"/>
                  </a:cubicBezTo>
                  <a:lnTo>
                    <a:pt x="52" y="8"/>
                  </a:lnTo>
                  <a:cubicBezTo>
                    <a:pt x="55" y="7"/>
                    <a:pt x="57" y="5"/>
                    <a:pt x="6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47"/>
            <p:cNvSpPr/>
            <p:nvPr/>
          </p:nvSpPr>
          <p:spPr>
            <a:xfrm>
              <a:off x="2367525" y="4474200"/>
              <a:ext cx="1275" cy="625"/>
            </a:xfrm>
            <a:custGeom>
              <a:rect b="b" l="l" r="r" t="t"/>
              <a:pathLst>
                <a:path extrusionOk="0" h="25" w="51">
                  <a:moveTo>
                    <a:pt x="51" y="1"/>
                  </a:moveTo>
                  <a:cubicBezTo>
                    <a:pt x="38" y="5"/>
                    <a:pt x="27" y="10"/>
                    <a:pt x="16" y="14"/>
                  </a:cubicBezTo>
                  <a:cubicBezTo>
                    <a:pt x="8" y="17"/>
                    <a:pt x="1" y="24"/>
                    <a:pt x="1" y="24"/>
                  </a:cubicBezTo>
                  <a:cubicBezTo>
                    <a:pt x="11" y="24"/>
                    <a:pt x="27" y="23"/>
                    <a:pt x="42" y="22"/>
                  </a:cubicBezTo>
                  <a:cubicBezTo>
                    <a:pt x="45" y="14"/>
                    <a:pt x="48" y="10"/>
                    <a:pt x="5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47"/>
            <p:cNvSpPr/>
            <p:nvPr/>
          </p:nvSpPr>
          <p:spPr>
            <a:xfrm>
              <a:off x="2378325" y="4474400"/>
              <a:ext cx="1400" cy="650"/>
            </a:xfrm>
            <a:custGeom>
              <a:rect b="b" l="l" r="r" t="t"/>
              <a:pathLst>
                <a:path extrusionOk="0" h="26" w="56">
                  <a:moveTo>
                    <a:pt x="56" y="0"/>
                  </a:moveTo>
                  <a:lnTo>
                    <a:pt x="56" y="0"/>
                  </a:lnTo>
                  <a:cubicBezTo>
                    <a:pt x="37" y="3"/>
                    <a:pt x="28" y="3"/>
                    <a:pt x="21" y="5"/>
                  </a:cubicBezTo>
                  <a:lnTo>
                    <a:pt x="0" y="25"/>
                  </a:lnTo>
                  <a:cubicBezTo>
                    <a:pt x="9" y="22"/>
                    <a:pt x="24" y="19"/>
                    <a:pt x="29" y="18"/>
                  </a:cubicBezTo>
                  <a:lnTo>
                    <a:pt x="5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47"/>
            <p:cNvSpPr/>
            <p:nvPr/>
          </p:nvSpPr>
          <p:spPr>
            <a:xfrm>
              <a:off x="2216600" y="4527200"/>
              <a:ext cx="650" cy="700"/>
            </a:xfrm>
            <a:custGeom>
              <a:rect b="b" l="l" r="r" t="t"/>
              <a:pathLst>
                <a:path extrusionOk="0" h="28" w="26">
                  <a:moveTo>
                    <a:pt x="9" y="1"/>
                  </a:moveTo>
                  <a:cubicBezTo>
                    <a:pt x="3" y="8"/>
                    <a:pt x="2" y="11"/>
                    <a:pt x="0" y="14"/>
                  </a:cubicBezTo>
                  <a:lnTo>
                    <a:pt x="24" y="27"/>
                  </a:lnTo>
                  <a:cubicBezTo>
                    <a:pt x="24" y="23"/>
                    <a:pt x="25" y="19"/>
                    <a:pt x="22" y="16"/>
                  </a:cubicBezTo>
                  <a:cubicBezTo>
                    <a:pt x="19" y="10"/>
                    <a:pt x="13" y="7"/>
                    <a:pt x="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47"/>
            <p:cNvSpPr/>
            <p:nvPr/>
          </p:nvSpPr>
          <p:spPr>
            <a:xfrm>
              <a:off x="2319725" y="4500625"/>
              <a:ext cx="2050" cy="650"/>
            </a:xfrm>
            <a:custGeom>
              <a:rect b="b" l="l" r="r" t="t"/>
              <a:pathLst>
                <a:path extrusionOk="0" h="26" w="82">
                  <a:moveTo>
                    <a:pt x="81" y="0"/>
                  </a:moveTo>
                  <a:cubicBezTo>
                    <a:pt x="81" y="0"/>
                    <a:pt x="80" y="0"/>
                    <a:pt x="80" y="0"/>
                  </a:cubicBezTo>
                  <a:cubicBezTo>
                    <a:pt x="70" y="3"/>
                    <a:pt x="52" y="8"/>
                    <a:pt x="39" y="11"/>
                  </a:cubicBezTo>
                  <a:cubicBezTo>
                    <a:pt x="18" y="18"/>
                    <a:pt x="9" y="22"/>
                    <a:pt x="0" y="25"/>
                  </a:cubicBezTo>
                  <a:lnTo>
                    <a:pt x="72" y="5"/>
                  </a:lnTo>
                  <a:cubicBezTo>
                    <a:pt x="75" y="3"/>
                    <a:pt x="82" y="0"/>
                    <a:pt x="8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47"/>
            <p:cNvSpPr/>
            <p:nvPr/>
          </p:nvSpPr>
          <p:spPr>
            <a:xfrm>
              <a:off x="2330250" y="4496950"/>
              <a:ext cx="2250" cy="725"/>
            </a:xfrm>
            <a:custGeom>
              <a:rect b="b" l="l" r="r" t="t"/>
              <a:pathLst>
                <a:path extrusionOk="0" h="29" w="90">
                  <a:moveTo>
                    <a:pt x="90" y="0"/>
                  </a:moveTo>
                  <a:cubicBezTo>
                    <a:pt x="78" y="3"/>
                    <a:pt x="71" y="6"/>
                    <a:pt x="63" y="8"/>
                  </a:cubicBezTo>
                  <a:cubicBezTo>
                    <a:pt x="33" y="18"/>
                    <a:pt x="0" y="28"/>
                    <a:pt x="12" y="28"/>
                  </a:cubicBezTo>
                  <a:cubicBezTo>
                    <a:pt x="15" y="28"/>
                    <a:pt x="25" y="25"/>
                    <a:pt x="33" y="24"/>
                  </a:cubicBezTo>
                  <a:cubicBezTo>
                    <a:pt x="50" y="16"/>
                    <a:pt x="69" y="9"/>
                    <a:pt x="9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47"/>
            <p:cNvSpPr/>
            <p:nvPr/>
          </p:nvSpPr>
          <p:spPr>
            <a:xfrm>
              <a:off x="2393425" y="4478475"/>
              <a:ext cx="2600" cy="675"/>
            </a:xfrm>
            <a:custGeom>
              <a:rect b="b" l="l" r="r" t="t"/>
              <a:pathLst>
                <a:path extrusionOk="0" h="27" w="104">
                  <a:moveTo>
                    <a:pt x="104" y="1"/>
                  </a:moveTo>
                  <a:cubicBezTo>
                    <a:pt x="67" y="8"/>
                    <a:pt x="39" y="14"/>
                    <a:pt x="10" y="20"/>
                  </a:cubicBezTo>
                  <a:cubicBezTo>
                    <a:pt x="10" y="20"/>
                    <a:pt x="1" y="26"/>
                    <a:pt x="2" y="26"/>
                  </a:cubicBezTo>
                  <a:cubicBezTo>
                    <a:pt x="6" y="26"/>
                    <a:pt x="10" y="27"/>
                    <a:pt x="16" y="27"/>
                  </a:cubicBezTo>
                  <a:cubicBezTo>
                    <a:pt x="27" y="27"/>
                    <a:pt x="42" y="25"/>
                    <a:pt x="68" y="17"/>
                  </a:cubicBezTo>
                  <a:cubicBezTo>
                    <a:pt x="76" y="14"/>
                    <a:pt x="82" y="11"/>
                    <a:pt x="10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47"/>
            <p:cNvSpPr/>
            <p:nvPr/>
          </p:nvSpPr>
          <p:spPr>
            <a:xfrm>
              <a:off x="2335125" y="4497975"/>
              <a:ext cx="3425" cy="950"/>
            </a:xfrm>
            <a:custGeom>
              <a:rect b="b" l="l" r="r" t="t"/>
              <a:pathLst>
                <a:path extrusionOk="0" h="38" w="137">
                  <a:moveTo>
                    <a:pt x="136" y="0"/>
                  </a:moveTo>
                  <a:lnTo>
                    <a:pt x="136" y="0"/>
                  </a:lnTo>
                  <a:cubicBezTo>
                    <a:pt x="116" y="6"/>
                    <a:pt x="96" y="11"/>
                    <a:pt x="70" y="17"/>
                  </a:cubicBezTo>
                  <a:lnTo>
                    <a:pt x="1" y="37"/>
                  </a:lnTo>
                  <a:cubicBezTo>
                    <a:pt x="16" y="34"/>
                    <a:pt x="32" y="30"/>
                    <a:pt x="43" y="27"/>
                  </a:cubicBezTo>
                  <a:cubicBezTo>
                    <a:pt x="76" y="18"/>
                    <a:pt x="105" y="9"/>
                    <a:pt x="13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47"/>
            <p:cNvSpPr/>
            <p:nvPr/>
          </p:nvSpPr>
          <p:spPr>
            <a:xfrm>
              <a:off x="2327550" y="4502100"/>
              <a:ext cx="2175" cy="525"/>
            </a:xfrm>
            <a:custGeom>
              <a:rect b="b" l="l" r="r" t="t"/>
              <a:pathLst>
                <a:path extrusionOk="0" h="21" w="87">
                  <a:moveTo>
                    <a:pt x="86" y="0"/>
                  </a:moveTo>
                  <a:lnTo>
                    <a:pt x="86" y="0"/>
                  </a:lnTo>
                  <a:cubicBezTo>
                    <a:pt x="70" y="3"/>
                    <a:pt x="45" y="8"/>
                    <a:pt x="39" y="9"/>
                  </a:cubicBezTo>
                  <a:cubicBezTo>
                    <a:pt x="21" y="15"/>
                    <a:pt x="11" y="18"/>
                    <a:pt x="1" y="21"/>
                  </a:cubicBezTo>
                  <a:cubicBezTo>
                    <a:pt x="1" y="21"/>
                    <a:pt x="17" y="18"/>
                    <a:pt x="20" y="18"/>
                  </a:cubicBezTo>
                  <a:cubicBezTo>
                    <a:pt x="43" y="12"/>
                    <a:pt x="65" y="6"/>
                    <a:pt x="8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47"/>
            <p:cNvSpPr/>
            <p:nvPr/>
          </p:nvSpPr>
          <p:spPr>
            <a:xfrm>
              <a:off x="2314275" y="4509450"/>
              <a:ext cx="1525" cy="125"/>
            </a:xfrm>
            <a:custGeom>
              <a:rect b="b" l="l" r="r" t="t"/>
              <a:pathLst>
                <a:path extrusionOk="0" h="5" w="61">
                  <a:moveTo>
                    <a:pt x="15" y="0"/>
                  </a:moveTo>
                  <a:cubicBezTo>
                    <a:pt x="12" y="0"/>
                    <a:pt x="5" y="2"/>
                    <a:pt x="1" y="2"/>
                  </a:cubicBezTo>
                  <a:lnTo>
                    <a:pt x="40" y="5"/>
                  </a:lnTo>
                  <a:cubicBezTo>
                    <a:pt x="45" y="3"/>
                    <a:pt x="49" y="3"/>
                    <a:pt x="6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47"/>
            <p:cNvSpPr/>
            <p:nvPr/>
          </p:nvSpPr>
          <p:spPr>
            <a:xfrm>
              <a:off x="2320450" y="4510225"/>
              <a:ext cx="1475" cy="250"/>
            </a:xfrm>
            <a:custGeom>
              <a:rect b="b" l="l" r="r" t="t"/>
              <a:pathLst>
                <a:path extrusionOk="0" h="10" w="59">
                  <a:moveTo>
                    <a:pt x="48" y="0"/>
                  </a:moveTo>
                  <a:lnTo>
                    <a:pt x="1" y="8"/>
                  </a:lnTo>
                  <a:cubicBezTo>
                    <a:pt x="8" y="8"/>
                    <a:pt x="16" y="8"/>
                    <a:pt x="32" y="9"/>
                  </a:cubicBezTo>
                  <a:cubicBezTo>
                    <a:pt x="39" y="8"/>
                    <a:pt x="49" y="5"/>
                    <a:pt x="55" y="3"/>
                  </a:cubicBezTo>
                  <a:cubicBezTo>
                    <a:pt x="58" y="3"/>
                    <a:pt x="51" y="2"/>
                    <a:pt x="4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47"/>
            <p:cNvSpPr/>
            <p:nvPr/>
          </p:nvSpPr>
          <p:spPr>
            <a:xfrm>
              <a:off x="2320850" y="4511250"/>
              <a:ext cx="1475" cy="200"/>
            </a:xfrm>
            <a:custGeom>
              <a:rect b="b" l="l" r="r" t="t"/>
              <a:pathLst>
                <a:path extrusionOk="0" h="8" w="59">
                  <a:moveTo>
                    <a:pt x="34" y="0"/>
                  </a:moveTo>
                  <a:cubicBezTo>
                    <a:pt x="32" y="0"/>
                    <a:pt x="31" y="0"/>
                    <a:pt x="30" y="0"/>
                  </a:cubicBezTo>
                  <a:cubicBezTo>
                    <a:pt x="17" y="2"/>
                    <a:pt x="8" y="3"/>
                    <a:pt x="1" y="5"/>
                  </a:cubicBezTo>
                  <a:cubicBezTo>
                    <a:pt x="1" y="5"/>
                    <a:pt x="8" y="6"/>
                    <a:pt x="13" y="8"/>
                  </a:cubicBezTo>
                  <a:lnTo>
                    <a:pt x="58" y="3"/>
                  </a:lnTo>
                  <a:cubicBezTo>
                    <a:pt x="50" y="2"/>
                    <a:pt x="40" y="0"/>
                    <a:pt x="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47"/>
            <p:cNvSpPr/>
            <p:nvPr/>
          </p:nvSpPr>
          <p:spPr>
            <a:xfrm>
              <a:off x="2323100" y="4513850"/>
              <a:ext cx="1475" cy="250"/>
            </a:xfrm>
            <a:custGeom>
              <a:rect b="b" l="l" r="r" t="t"/>
              <a:pathLst>
                <a:path extrusionOk="0" h="10" w="59">
                  <a:moveTo>
                    <a:pt x="1" y="1"/>
                  </a:moveTo>
                  <a:lnTo>
                    <a:pt x="1" y="7"/>
                  </a:lnTo>
                  <a:cubicBezTo>
                    <a:pt x="29" y="8"/>
                    <a:pt x="43" y="10"/>
                    <a:pt x="58" y="10"/>
                  </a:cubicBezTo>
                  <a:cubicBezTo>
                    <a:pt x="54" y="8"/>
                    <a:pt x="51" y="5"/>
                    <a:pt x="45" y="4"/>
                  </a:cubicBezTo>
                  <a:lnTo>
                    <a:pt x="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47"/>
            <p:cNvSpPr/>
            <p:nvPr/>
          </p:nvSpPr>
          <p:spPr>
            <a:xfrm>
              <a:off x="2317450" y="4513800"/>
              <a:ext cx="1225" cy="325"/>
            </a:xfrm>
            <a:custGeom>
              <a:rect b="b" l="l" r="r" t="t"/>
              <a:pathLst>
                <a:path extrusionOk="0" h="13" w="49">
                  <a:moveTo>
                    <a:pt x="17" y="1"/>
                  </a:moveTo>
                  <a:cubicBezTo>
                    <a:pt x="11" y="1"/>
                    <a:pt x="6" y="1"/>
                    <a:pt x="0" y="3"/>
                  </a:cubicBezTo>
                  <a:lnTo>
                    <a:pt x="15" y="12"/>
                  </a:lnTo>
                  <a:cubicBezTo>
                    <a:pt x="22" y="13"/>
                    <a:pt x="28" y="13"/>
                    <a:pt x="32" y="13"/>
                  </a:cubicBezTo>
                  <a:cubicBezTo>
                    <a:pt x="44" y="13"/>
                    <a:pt x="49" y="11"/>
                    <a:pt x="44" y="7"/>
                  </a:cubicBezTo>
                  <a:cubicBezTo>
                    <a:pt x="39" y="3"/>
                    <a:pt x="29" y="1"/>
                    <a:pt x="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47"/>
            <p:cNvSpPr/>
            <p:nvPr/>
          </p:nvSpPr>
          <p:spPr>
            <a:xfrm>
              <a:off x="2309900" y="4513925"/>
              <a:ext cx="800" cy="325"/>
            </a:xfrm>
            <a:custGeom>
              <a:rect b="b" l="l" r="r" t="t"/>
              <a:pathLst>
                <a:path extrusionOk="0" h="13" w="32">
                  <a:moveTo>
                    <a:pt x="1" y="1"/>
                  </a:moveTo>
                  <a:lnTo>
                    <a:pt x="17" y="13"/>
                  </a:lnTo>
                  <a:cubicBezTo>
                    <a:pt x="21" y="13"/>
                    <a:pt x="30" y="11"/>
                    <a:pt x="30" y="11"/>
                  </a:cubicBezTo>
                  <a:cubicBezTo>
                    <a:pt x="31" y="10"/>
                    <a:pt x="29" y="7"/>
                    <a:pt x="27" y="5"/>
                  </a:cubicBezTo>
                  <a:cubicBezTo>
                    <a:pt x="12" y="2"/>
                    <a:pt x="6" y="1"/>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47"/>
            <p:cNvSpPr/>
            <p:nvPr/>
          </p:nvSpPr>
          <p:spPr>
            <a:xfrm>
              <a:off x="2335400" y="4527100"/>
              <a:ext cx="825" cy="625"/>
            </a:xfrm>
            <a:custGeom>
              <a:rect b="b" l="l" r="r" t="t"/>
              <a:pathLst>
                <a:path extrusionOk="0" h="25" w="33">
                  <a:moveTo>
                    <a:pt x="32" y="1"/>
                  </a:moveTo>
                  <a:cubicBezTo>
                    <a:pt x="24" y="4"/>
                    <a:pt x="13" y="5"/>
                    <a:pt x="7" y="8"/>
                  </a:cubicBezTo>
                  <a:cubicBezTo>
                    <a:pt x="3" y="12"/>
                    <a:pt x="0" y="20"/>
                    <a:pt x="0" y="20"/>
                  </a:cubicBezTo>
                  <a:lnTo>
                    <a:pt x="32" y="24"/>
                  </a:lnTo>
                  <a:cubicBezTo>
                    <a:pt x="32" y="17"/>
                    <a:pt x="32" y="9"/>
                    <a:pt x="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47"/>
            <p:cNvSpPr/>
            <p:nvPr/>
          </p:nvSpPr>
          <p:spPr>
            <a:xfrm>
              <a:off x="2303825" y="4520950"/>
              <a:ext cx="725" cy="800"/>
            </a:xfrm>
            <a:custGeom>
              <a:rect b="b" l="l" r="r" t="t"/>
              <a:pathLst>
                <a:path extrusionOk="0" h="32" w="29">
                  <a:moveTo>
                    <a:pt x="1" y="1"/>
                  </a:moveTo>
                  <a:lnTo>
                    <a:pt x="8" y="20"/>
                  </a:lnTo>
                  <a:lnTo>
                    <a:pt x="8" y="19"/>
                  </a:lnTo>
                  <a:cubicBezTo>
                    <a:pt x="17" y="24"/>
                    <a:pt x="23" y="27"/>
                    <a:pt x="29" y="32"/>
                  </a:cubicBezTo>
                  <a:cubicBezTo>
                    <a:pt x="26" y="27"/>
                    <a:pt x="24" y="21"/>
                    <a:pt x="20" y="17"/>
                  </a:cubicBezTo>
                  <a:lnTo>
                    <a:pt x="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47"/>
            <p:cNvSpPr/>
            <p:nvPr/>
          </p:nvSpPr>
          <p:spPr>
            <a:xfrm>
              <a:off x="2301700" y="4518975"/>
              <a:ext cx="575" cy="650"/>
            </a:xfrm>
            <a:custGeom>
              <a:rect b="b" l="l" r="r" t="t"/>
              <a:pathLst>
                <a:path extrusionOk="0" h="26" w="23">
                  <a:moveTo>
                    <a:pt x="0" y="0"/>
                  </a:moveTo>
                  <a:lnTo>
                    <a:pt x="6" y="18"/>
                  </a:lnTo>
                  <a:cubicBezTo>
                    <a:pt x="9" y="20"/>
                    <a:pt x="14" y="21"/>
                    <a:pt x="23" y="25"/>
                  </a:cubicBezTo>
                  <a:cubicBezTo>
                    <a:pt x="18" y="18"/>
                    <a:pt x="17" y="12"/>
                    <a:pt x="14" y="9"/>
                  </a:cubicBezTo>
                  <a:cubicBezTo>
                    <a:pt x="11" y="5"/>
                    <a:pt x="5" y="3"/>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47"/>
            <p:cNvSpPr/>
            <p:nvPr/>
          </p:nvSpPr>
          <p:spPr>
            <a:xfrm>
              <a:off x="2305050" y="4526650"/>
              <a:ext cx="675" cy="525"/>
            </a:xfrm>
            <a:custGeom>
              <a:rect b="b" l="l" r="r" t="t"/>
              <a:pathLst>
                <a:path extrusionOk="0" h="21" w="27">
                  <a:moveTo>
                    <a:pt x="0" y="1"/>
                  </a:moveTo>
                  <a:cubicBezTo>
                    <a:pt x="0" y="5"/>
                    <a:pt x="2" y="10"/>
                    <a:pt x="3" y="11"/>
                  </a:cubicBezTo>
                  <a:cubicBezTo>
                    <a:pt x="9" y="16"/>
                    <a:pt x="17" y="17"/>
                    <a:pt x="22" y="20"/>
                  </a:cubicBezTo>
                  <a:cubicBezTo>
                    <a:pt x="25" y="13"/>
                    <a:pt x="25" y="10"/>
                    <a:pt x="27" y="7"/>
                  </a:cubicBezTo>
                  <a:lnTo>
                    <a:pt x="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47"/>
            <p:cNvSpPr/>
            <p:nvPr/>
          </p:nvSpPr>
          <p:spPr>
            <a:xfrm>
              <a:off x="2311300" y="4543525"/>
              <a:ext cx="875" cy="475"/>
            </a:xfrm>
            <a:custGeom>
              <a:rect b="b" l="l" r="r" t="t"/>
              <a:pathLst>
                <a:path extrusionOk="0" h="19" w="35">
                  <a:moveTo>
                    <a:pt x="18" y="1"/>
                  </a:moveTo>
                  <a:cubicBezTo>
                    <a:pt x="16" y="1"/>
                    <a:pt x="13" y="1"/>
                    <a:pt x="11" y="1"/>
                  </a:cubicBezTo>
                  <a:cubicBezTo>
                    <a:pt x="6" y="1"/>
                    <a:pt x="3" y="7"/>
                    <a:pt x="0" y="10"/>
                  </a:cubicBezTo>
                  <a:lnTo>
                    <a:pt x="31" y="19"/>
                  </a:lnTo>
                  <a:cubicBezTo>
                    <a:pt x="33" y="14"/>
                    <a:pt x="33" y="12"/>
                    <a:pt x="34" y="1"/>
                  </a:cubicBezTo>
                  <a:cubicBezTo>
                    <a:pt x="28" y="1"/>
                    <a:pt x="23" y="1"/>
                    <a:pt x="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47"/>
            <p:cNvSpPr/>
            <p:nvPr/>
          </p:nvSpPr>
          <p:spPr>
            <a:xfrm>
              <a:off x="2297425" y="4518925"/>
              <a:ext cx="425" cy="875"/>
            </a:xfrm>
            <a:custGeom>
              <a:rect b="b" l="l" r="r" t="t"/>
              <a:pathLst>
                <a:path extrusionOk="0" h="35" w="17">
                  <a:moveTo>
                    <a:pt x="4" y="1"/>
                  </a:moveTo>
                  <a:lnTo>
                    <a:pt x="1" y="19"/>
                  </a:lnTo>
                  <a:lnTo>
                    <a:pt x="1" y="19"/>
                  </a:lnTo>
                  <a:cubicBezTo>
                    <a:pt x="1" y="19"/>
                    <a:pt x="1" y="19"/>
                    <a:pt x="1" y="19"/>
                  </a:cubicBezTo>
                  <a:lnTo>
                    <a:pt x="1" y="20"/>
                  </a:lnTo>
                  <a:lnTo>
                    <a:pt x="1" y="19"/>
                  </a:lnTo>
                  <a:lnTo>
                    <a:pt x="1" y="19"/>
                  </a:lnTo>
                  <a:cubicBezTo>
                    <a:pt x="8" y="26"/>
                    <a:pt x="13" y="30"/>
                    <a:pt x="17" y="35"/>
                  </a:cubicBezTo>
                  <a:cubicBezTo>
                    <a:pt x="17" y="29"/>
                    <a:pt x="17" y="22"/>
                    <a:pt x="16" y="16"/>
                  </a:cubicBezTo>
                  <a:cubicBezTo>
                    <a:pt x="13" y="10"/>
                    <a:pt x="7" y="5"/>
                    <a:pt x="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47"/>
            <p:cNvSpPr/>
            <p:nvPr/>
          </p:nvSpPr>
          <p:spPr>
            <a:xfrm>
              <a:off x="2305525" y="4543150"/>
              <a:ext cx="475" cy="900"/>
            </a:xfrm>
            <a:custGeom>
              <a:rect b="b" l="l" r="r" t="t"/>
              <a:pathLst>
                <a:path extrusionOk="0" h="36" w="19">
                  <a:moveTo>
                    <a:pt x="2" y="0"/>
                  </a:moveTo>
                  <a:cubicBezTo>
                    <a:pt x="2" y="7"/>
                    <a:pt x="0" y="15"/>
                    <a:pt x="3" y="21"/>
                  </a:cubicBezTo>
                  <a:cubicBezTo>
                    <a:pt x="5" y="27"/>
                    <a:pt x="11" y="31"/>
                    <a:pt x="14" y="35"/>
                  </a:cubicBezTo>
                  <a:lnTo>
                    <a:pt x="18" y="16"/>
                  </a:lnTo>
                  <a:lnTo>
                    <a:pt x="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47"/>
            <p:cNvSpPr/>
            <p:nvPr/>
          </p:nvSpPr>
          <p:spPr>
            <a:xfrm>
              <a:off x="2290050" y="4522725"/>
              <a:ext cx="525" cy="900"/>
            </a:xfrm>
            <a:custGeom>
              <a:rect b="b" l="l" r="r" t="t"/>
              <a:pathLst>
                <a:path extrusionOk="0" h="36" w="21">
                  <a:moveTo>
                    <a:pt x="0" y="1"/>
                  </a:moveTo>
                  <a:cubicBezTo>
                    <a:pt x="0" y="6"/>
                    <a:pt x="0" y="12"/>
                    <a:pt x="2" y="21"/>
                  </a:cubicBezTo>
                  <a:lnTo>
                    <a:pt x="19" y="36"/>
                  </a:lnTo>
                  <a:cubicBezTo>
                    <a:pt x="19" y="31"/>
                    <a:pt x="21" y="26"/>
                    <a:pt x="18" y="23"/>
                  </a:cubicBezTo>
                  <a:lnTo>
                    <a:pt x="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47"/>
            <p:cNvSpPr/>
            <p:nvPr/>
          </p:nvSpPr>
          <p:spPr>
            <a:xfrm>
              <a:off x="2299850" y="4545575"/>
              <a:ext cx="475" cy="750"/>
            </a:xfrm>
            <a:custGeom>
              <a:rect b="b" l="l" r="r" t="t"/>
              <a:pathLst>
                <a:path extrusionOk="0" h="30" w="19">
                  <a:moveTo>
                    <a:pt x="5" y="0"/>
                  </a:moveTo>
                  <a:cubicBezTo>
                    <a:pt x="2" y="8"/>
                    <a:pt x="1" y="15"/>
                    <a:pt x="1" y="22"/>
                  </a:cubicBezTo>
                  <a:cubicBezTo>
                    <a:pt x="1" y="22"/>
                    <a:pt x="7" y="27"/>
                    <a:pt x="13" y="30"/>
                  </a:cubicBezTo>
                  <a:lnTo>
                    <a:pt x="19" y="3"/>
                  </a:lnTo>
                  <a:cubicBezTo>
                    <a:pt x="14" y="3"/>
                    <a:pt x="5" y="0"/>
                    <a:pt x="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47"/>
            <p:cNvSpPr/>
            <p:nvPr/>
          </p:nvSpPr>
          <p:spPr>
            <a:xfrm>
              <a:off x="2289775" y="4531375"/>
              <a:ext cx="700" cy="575"/>
            </a:xfrm>
            <a:custGeom>
              <a:rect b="b" l="l" r="r" t="t"/>
              <a:pathLst>
                <a:path extrusionOk="0" h="23" w="28">
                  <a:moveTo>
                    <a:pt x="5" y="0"/>
                  </a:moveTo>
                  <a:cubicBezTo>
                    <a:pt x="4" y="5"/>
                    <a:pt x="4" y="9"/>
                    <a:pt x="1" y="21"/>
                  </a:cubicBezTo>
                  <a:lnTo>
                    <a:pt x="2" y="21"/>
                  </a:lnTo>
                  <a:cubicBezTo>
                    <a:pt x="7" y="21"/>
                    <a:pt x="11" y="22"/>
                    <a:pt x="15" y="22"/>
                  </a:cubicBezTo>
                  <a:cubicBezTo>
                    <a:pt x="17" y="22"/>
                    <a:pt x="18" y="22"/>
                    <a:pt x="20" y="21"/>
                  </a:cubicBezTo>
                  <a:cubicBezTo>
                    <a:pt x="24" y="19"/>
                    <a:pt x="26" y="12"/>
                    <a:pt x="27" y="9"/>
                  </a:cubicBezTo>
                  <a:lnTo>
                    <a:pt x="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47"/>
            <p:cNvSpPr/>
            <p:nvPr/>
          </p:nvSpPr>
          <p:spPr>
            <a:xfrm>
              <a:off x="2285675" y="4525750"/>
              <a:ext cx="750" cy="600"/>
            </a:xfrm>
            <a:custGeom>
              <a:rect b="b" l="l" r="r" t="t"/>
              <a:pathLst>
                <a:path extrusionOk="0" h="24" w="30">
                  <a:moveTo>
                    <a:pt x="4" y="0"/>
                  </a:moveTo>
                  <a:cubicBezTo>
                    <a:pt x="3" y="5"/>
                    <a:pt x="0" y="10"/>
                    <a:pt x="1" y="12"/>
                  </a:cubicBezTo>
                  <a:cubicBezTo>
                    <a:pt x="6" y="18"/>
                    <a:pt x="12" y="21"/>
                    <a:pt x="15" y="24"/>
                  </a:cubicBezTo>
                  <a:cubicBezTo>
                    <a:pt x="24" y="19"/>
                    <a:pt x="26" y="16"/>
                    <a:pt x="29" y="15"/>
                  </a:cubicBezTo>
                  <a:lnTo>
                    <a:pt x="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47"/>
            <p:cNvSpPr/>
            <p:nvPr/>
          </p:nvSpPr>
          <p:spPr>
            <a:xfrm>
              <a:off x="2284225" y="4527025"/>
              <a:ext cx="700" cy="975"/>
            </a:xfrm>
            <a:custGeom>
              <a:rect b="b" l="l" r="r" t="t"/>
              <a:pathLst>
                <a:path extrusionOk="0" h="39" w="28">
                  <a:moveTo>
                    <a:pt x="9" y="1"/>
                  </a:moveTo>
                  <a:lnTo>
                    <a:pt x="9" y="1"/>
                  </a:lnTo>
                  <a:cubicBezTo>
                    <a:pt x="1" y="21"/>
                    <a:pt x="7" y="33"/>
                    <a:pt x="27" y="39"/>
                  </a:cubicBezTo>
                  <a:lnTo>
                    <a:pt x="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47"/>
            <p:cNvSpPr/>
            <p:nvPr/>
          </p:nvSpPr>
          <p:spPr>
            <a:xfrm>
              <a:off x="2284125" y="4530275"/>
              <a:ext cx="500" cy="925"/>
            </a:xfrm>
            <a:custGeom>
              <a:rect b="b" l="l" r="r" t="t"/>
              <a:pathLst>
                <a:path extrusionOk="0" h="37" w="20">
                  <a:moveTo>
                    <a:pt x="0" y="0"/>
                  </a:moveTo>
                  <a:cubicBezTo>
                    <a:pt x="0" y="6"/>
                    <a:pt x="0" y="12"/>
                    <a:pt x="2" y="21"/>
                  </a:cubicBezTo>
                  <a:lnTo>
                    <a:pt x="18" y="37"/>
                  </a:lnTo>
                  <a:cubicBezTo>
                    <a:pt x="18" y="31"/>
                    <a:pt x="19" y="25"/>
                    <a:pt x="18" y="22"/>
                  </a:cubicBezTo>
                  <a:lnTo>
                    <a:pt x="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47"/>
            <p:cNvSpPr/>
            <p:nvPr/>
          </p:nvSpPr>
          <p:spPr>
            <a:xfrm>
              <a:off x="2285600" y="4558100"/>
              <a:ext cx="725" cy="575"/>
            </a:xfrm>
            <a:custGeom>
              <a:rect b="b" l="l" r="r" t="t"/>
              <a:pathLst>
                <a:path extrusionOk="0" h="23" w="29">
                  <a:moveTo>
                    <a:pt x="2" y="1"/>
                  </a:moveTo>
                  <a:cubicBezTo>
                    <a:pt x="2" y="5"/>
                    <a:pt x="0" y="10"/>
                    <a:pt x="0" y="18"/>
                  </a:cubicBezTo>
                  <a:cubicBezTo>
                    <a:pt x="6" y="20"/>
                    <a:pt x="12" y="23"/>
                    <a:pt x="19" y="23"/>
                  </a:cubicBezTo>
                  <a:cubicBezTo>
                    <a:pt x="22" y="23"/>
                    <a:pt x="25" y="17"/>
                    <a:pt x="28" y="14"/>
                  </a:cubicBezTo>
                  <a:lnTo>
                    <a:pt x="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47"/>
            <p:cNvSpPr/>
            <p:nvPr/>
          </p:nvSpPr>
          <p:spPr>
            <a:xfrm>
              <a:off x="2272575" y="4561675"/>
              <a:ext cx="450" cy="950"/>
            </a:xfrm>
            <a:custGeom>
              <a:rect b="b" l="l" r="r" t="t"/>
              <a:pathLst>
                <a:path extrusionOk="0" h="38" w="18">
                  <a:moveTo>
                    <a:pt x="6" y="1"/>
                  </a:moveTo>
                  <a:lnTo>
                    <a:pt x="0" y="20"/>
                  </a:lnTo>
                  <a:cubicBezTo>
                    <a:pt x="8" y="27"/>
                    <a:pt x="11" y="31"/>
                    <a:pt x="15" y="37"/>
                  </a:cubicBezTo>
                  <a:cubicBezTo>
                    <a:pt x="15" y="30"/>
                    <a:pt x="18" y="23"/>
                    <a:pt x="16" y="17"/>
                  </a:cubicBezTo>
                  <a:cubicBezTo>
                    <a:pt x="15" y="11"/>
                    <a:pt x="9" y="6"/>
                    <a:pt x="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47"/>
            <p:cNvSpPr/>
            <p:nvPr/>
          </p:nvSpPr>
          <p:spPr>
            <a:xfrm>
              <a:off x="2153000" y="4545725"/>
              <a:ext cx="500" cy="450"/>
            </a:xfrm>
            <a:custGeom>
              <a:rect b="b" l="l" r="r" t="t"/>
              <a:pathLst>
                <a:path extrusionOk="0" h="18" w="20">
                  <a:moveTo>
                    <a:pt x="0" y="0"/>
                  </a:moveTo>
                  <a:cubicBezTo>
                    <a:pt x="2" y="6"/>
                    <a:pt x="2" y="10"/>
                    <a:pt x="5" y="15"/>
                  </a:cubicBezTo>
                  <a:cubicBezTo>
                    <a:pt x="6" y="16"/>
                    <a:pt x="12" y="16"/>
                    <a:pt x="16" y="18"/>
                  </a:cubicBezTo>
                  <a:cubicBezTo>
                    <a:pt x="16" y="12"/>
                    <a:pt x="19" y="4"/>
                    <a:pt x="19" y="4"/>
                  </a:cubicBezTo>
                  <a:cubicBezTo>
                    <a:pt x="8" y="3"/>
                    <a:pt x="3" y="2"/>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47"/>
            <p:cNvSpPr/>
            <p:nvPr/>
          </p:nvSpPr>
          <p:spPr>
            <a:xfrm>
              <a:off x="2296625" y="4521625"/>
              <a:ext cx="475" cy="575"/>
            </a:xfrm>
            <a:custGeom>
              <a:rect b="b" l="l" r="r" t="t"/>
              <a:pathLst>
                <a:path extrusionOk="0" h="23" w="19">
                  <a:moveTo>
                    <a:pt x="8" y="0"/>
                  </a:moveTo>
                  <a:cubicBezTo>
                    <a:pt x="5" y="3"/>
                    <a:pt x="0" y="9"/>
                    <a:pt x="0" y="9"/>
                  </a:cubicBezTo>
                  <a:cubicBezTo>
                    <a:pt x="9" y="17"/>
                    <a:pt x="12" y="19"/>
                    <a:pt x="15" y="22"/>
                  </a:cubicBezTo>
                  <a:cubicBezTo>
                    <a:pt x="15" y="18"/>
                    <a:pt x="18" y="12"/>
                    <a:pt x="17" y="8"/>
                  </a:cubicBezTo>
                  <a:cubicBezTo>
                    <a:pt x="15" y="5"/>
                    <a:pt x="11" y="3"/>
                    <a:pt x="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47"/>
            <p:cNvSpPr/>
            <p:nvPr/>
          </p:nvSpPr>
          <p:spPr>
            <a:xfrm>
              <a:off x="2154900" y="4543025"/>
              <a:ext cx="575" cy="475"/>
            </a:xfrm>
            <a:custGeom>
              <a:rect b="b" l="l" r="r" t="t"/>
              <a:pathLst>
                <a:path extrusionOk="0" h="19" w="23">
                  <a:moveTo>
                    <a:pt x="1" y="1"/>
                  </a:moveTo>
                  <a:lnTo>
                    <a:pt x="8" y="17"/>
                  </a:lnTo>
                  <a:cubicBezTo>
                    <a:pt x="15" y="17"/>
                    <a:pt x="18" y="17"/>
                    <a:pt x="23" y="18"/>
                  </a:cubicBezTo>
                  <a:cubicBezTo>
                    <a:pt x="20" y="12"/>
                    <a:pt x="17" y="7"/>
                    <a:pt x="13" y="2"/>
                  </a:cubicBezTo>
                  <a:cubicBezTo>
                    <a:pt x="11" y="1"/>
                    <a:pt x="5" y="1"/>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47"/>
            <p:cNvSpPr/>
            <p:nvPr/>
          </p:nvSpPr>
          <p:spPr>
            <a:xfrm>
              <a:off x="2164100" y="4539350"/>
              <a:ext cx="575" cy="500"/>
            </a:xfrm>
            <a:custGeom>
              <a:rect b="b" l="l" r="r" t="t"/>
              <a:pathLst>
                <a:path extrusionOk="0" h="20" w="23">
                  <a:moveTo>
                    <a:pt x="11" y="1"/>
                  </a:moveTo>
                  <a:cubicBezTo>
                    <a:pt x="11" y="1"/>
                    <a:pt x="5" y="3"/>
                    <a:pt x="1" y="5"/>
                  </a:cubicBezTo>
                  <a:cubicBezTo>
                    <a:pt x="5" y="11"/>
                    <a:pt x="9" y="15"/>
                    <a:pt x="14" y="20"/>
                  </a:cubicBezTo>
                  <a:cubicBezTo>
                    <a:pt x="14" y="20"/>
                    <a:pt x="20" y="17"/>
                    <a:pt x="23" y="17"/>
                  </a:cubicBezTo>
                  <a:lnTo>
                    <a:pt x="1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47"/>
            <p:cNvSpPr/>
            <p:nvPr/>
          </p:nvSpPr>
          <p:spPr>
            <a:xfrm>
              <a:off x="2297550" y="4523950"/>
              <a:ext cx="425" cy="500"/>
            </a:xfrm>
            <a:custGeom>
              <a:rect b="b" l="l" r="r" t="t"/>
              <a:pathLst>
                <a:path extrusionOk="0" h="20" w="17">
                  <a:moveTo>
                    <a:pt x="2" y="0"/>
                  </a:moveTo>
                  <a:cubicBezTo>
                    <a:pt x="2" y="4"/>
                    <a:pt x="0" y="9"/>
                    <a:pt x="3" y="12"/>
                  </a:cubicBezTo>
                  <a:cubicBezTo>
                    <a:pt x="6" y="15"/>
                    <a:pt x="12" y="16"/>
                    <a:pt x="16" y="19"/>
                  </a:cubicBezTo>
                  <a:cubicBezTo>
                    <a:pt x="15" y="15"/>
                    <a:pt x="15" y="10"/>
                    <a:pt x="1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47"/>
            <p:cNvSpPr/>
            <p:nvPr/>
          </p:nvSpPr>
          <p:spPr>
            <a:xfrm>
              <a:off x="2162925" y="4533150"/>
              <a:ext cx="500" cy="475"/>
            </a:xfrm>
            <a:custGeom>
              <a:rect b="b" l="l" r="r" t="t"/>
              <a:pathLst>
                <a:path extrusionOk="0" h="19" w="20">
                  <a:moveTo>
                    <a:pt x="8" y="1"/>
                  </a:moveTo>
                  <a:cubicBezTo>
                    <a:pt x="5" y="1"/>
                    <a:pt x="3" y="1"/>
                    <a:pt x="1" y="1"/>
                  </a:cubicBezTo>
                  <a:cubicBezTo>
                    <a:pt x="2" y="4"/>
                    <a:pt x="3" y="9"/>
                    <a:pt x="9" y="19"/>
                  </a:cubicBezTo>
                  <a:cubicBezTo>
                    <a:pt x="9" y="19"/>
                    <a:pt x="15" y="16"/>
                    <a:pt x="20" y="13"/>
                  </a:cubicBezTo>
                  <a:cubicBezTo>
                    <a:pt x="20" y="13"/>
                    <a:pt x="18" y="4"/>
                    <a:pt x="15" y="3"/>
                  </a:cubicBezTo>
                  <a:cubicBezTo>
                    <a:pt x="13" y="1"/>
                    <a:pt x="10" y="1"/>
                    <a:pt x="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47"/>
            <p:cNvSpPr/>
            <p:nvPr/>
          </p:nvSpPr>
          <p:spPr>
            <a:xfrm>
              <a:off x="2259575" y="4503750"/>
              <a:ext cx="375" cy="575"/>
            </a:xfrm>
            <a:custGeom>
              <a:rect b="b" l="l" r="r" t="t"/>
              <a:pathLst>
                <a:path extrusionOk="0" h="23" w="15">
                  <a:moveTo>
                    <a:pt x="4" y="0"/>
                  </a:moveTo>
                  <a:cubicBezTo>
                    <a:pt x="4" y="3"/>
                    <a:pt x="2" y="8"/>
                    <a:pt x="1" y="18"/>
                  </a:cubicBezTo>
                  <a:cubicBezTo>
                    <a:pt x="1" y="18"/>
                    <a:pt x="8" y="21"/>
                    <a:pt x="11" y="22"/>
                  </a:cubicBezTo>
                  <a:cubicBezTo>
                    <a:pt x="13" y="18"/>
                    <a:pt x="14" y="14"/>
                    <a:pt x="13" y="11"/>
                  </a:cubicBezTo>
                  <a:cubicBezTo>
                    <a:pt x="11" y="6"/>
                    <a:pt x="7" y="3"/>
                    <a:pt x="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47"/>
            <p:cNvSpPr/>
            <p:nvPr/>
          </p:nvSpPr>
          <p:spPr>
            <a:xfrm>
              <a:off x="2209450" y="4551225"/>
              <a:ext cx="550" cy="325"/>
            </a:xfrm>
            <a:custGeom>
              <a:rect b="b" l="l" r="r" t="t"/>
              <a:pathLst>
                <a:path extrusionOk="0" h="13" w="22">
                  <a:moveTo>
                    <a:pt x="7" y="1"/>
                  </a:moveTo>
                  <a:cubicBezTo>
                    <a:pt x="7" y="1"/>
                    <a:pt x="4" y="7"/>
                    <a:pt x="1" y="11"/>
                  </a:cubicBezTo>
                  <a:cubicBezTo>
                    <a:pt x="8" y="12"/>
                    <a:pt x="12" y="12"/>
                    <a:pt x="18" y="12"/>
                  </a:cubicBezTo>
                  <a:cubicBezTo>
                    <a:pt x="18" y="12"/>
                    <a:pt x="21" y="7"/>
                    <a:pt x="21" y="2"/>
                  </a:cubicBezTo>
                  <a:cubicBezTo>
                    <a:pt x="17" y="2"/>
                    <a:pt x="11" y="1"/>
                    <a:pt x="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47"/>
            <p:cNvSpPr/>
            <p:nvPr/>
          </p:nvSpPr>
          <p:spPr>
            <a:xfrm>
              <a:off x="2158800" y="4522475"/>
              <a:ext cx="500" cy="525"/>
            </a:xfrm>
            <a:custGeom>
              <a:rect b="b" l="l" r="r" t="t"/>
              <a:pathLst>
                <a:path extrusionOk="0" h="21" w="20">
                  <a:moveTo>
                    <a:pt x="20" y="0"/>
                  </a:moveTo>
                  <a:cubicBezTo>
                    <a:pt x="15" y="2"/>
                    <a:pt x="12" y="3"/>
                    <a:pt x="1" y="9"/>
                  </a:cubicBezTo>
                  <a:cubicBezTo>
                    <a:pt x="2" y="11"/>
                    <a:pt x="4" y="15"/>
                    <a:pt x="7" y="21"/>
                  </a:cubicBezTo>
                  <a:cubicBezTo>
                    <a:pt x="10" y="19"/>
                    <a:pt x="15" y="18"/>
                    <a:pt x="17" y="15"/>
                  </a:cubicBezTo>
                  <a:cubicBezTo>
                    <a:pt x="20" y="11"/>
                    <a:pt x="20" y="5"/>
                    <a:pt x="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47"/>
            <p:cNvSpPr/>
            <p:nvPr/>
          </p:nvSpPr>
          <p:spPr>
            <a:xfrm>
              <a:off x="2160600" y="4523325"/>
              <a:ext cx="500" cy="575"/>
            </a:xfrm>
            <a:custGeom>
              <a:rect b="b" l="l" r="r" t="t"/>
              <a:pathLst>
                <a:path extrusionOk="0" h="23" w="20">
                  <a:moveTo>
                    <a:pt x="4" y="0"/>
                  </a:moveTo>
                  <a:cubicBezTo>
                    <a:pt x="2" y="6"/>
                    <a:pt x="1" y="13"/>
                    <a:pt x="1" y="13"/>
                  </a:cubicBezTo>
                  <a:cubicBezTo>
                    <a:pt x="7" y="18"/>
                    <a:pt x="13" y="19"/>
                    <a:pt x="17" y="22"/>
                  </a:cubicBezTo>
                  <a:cubicBezTo>
                    <a:pt x="18" y="19"/>
                    <a:pt x="20" y="12"/>
                    <a:pt x="20" y="12"/>
                  </a:cubicBezTo>
                  <a:cubicBezTo>
                    <a:pt x="16" y="7"/>
                    <a:pt x="10" y="4"/>
                    <a:pt x="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47"/>
            <p:cNvSpPr/>
            <p:nvPr/>
          </p:nvSpPr>
          <p:spPr>
            <a:xfrm>
              <a:off x="2166575" y="4528125"/>
              <a:ext cx="500" cy="550"/>
            </a:xfrm>
            <a:custGeom>
              <a:rect b="b" l="l" r="r" t="t"/>
              <a:pathLst>
                <a:path extrusionOk="0" h="22" w="20">
                  <a:moveTo>
                    <a:pt x="6" y="1"/>
                  </a:moveTo>
                  <a:cubicBezTo>
                    <a:pt x="3" y="4"/>
                    <a:pt x="0" y="8"/>
                    <a:pt x="0" y="8"/>
                  </a:cubicBezTo>
                  <a:lnTo>
                    <a:pt x="13" y="21"/>
                  </a:lnTo>
                  <a:lnTo>
                    <a:pt x="19" y="15"/>
                  </a:lnTo>
                  <a:lnTo>
                    <a:pt x="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47"/>
            <p:cNvSpPr/>
            <p:nvPr/>
          </p:nvSpPr>
          <p:spPr>
            <a:xfrm>
              <a:off x="2173750" y="4531050"/>
              <a:ext cx="525" cy="575"/>
            </a:xfrm>
            <a:custGeom>
              <a:rect b="b" l="l" r="r" t="t"/>
              <a:pathLst>
                <a:path extrusionOk="0" h="23" w="21">
                  <a:moveTo>
                    <a:pt x="0" y="0"/>
                  </a:moveTo>
                  <a:cubicBezTo>
                    <a:pt x="2" y="7"/>
                    <a:pt x="2" y="13"/>
                    <a:pt x="4" y="15"/>
                  </a:cubicBezTo>
                  <a:cubicBezTo>
                    <a:pt x="7" y="19"/>
                    <a:pt x="15" y="21"/>
                    <a:pt x="21" y="22"/>
                  </a:cubicBezTo>
                  <a:cubicBezTo>
                    <a:pt x="19" y="19"/>
                    <a:pt x="19" y="13"/>
                    <a:pt x="16" y="10"/>
                  </a:cubicBezTo>
                  <a:cubicBezTo>
                    <a:pt x="12" y="7"/>
                    <a:pt x="6" y="4"/>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47"/>
            <p:cNvSpPr/>
            <p:nvPr/>
          </p:nvSpPr>
          <p:spPr>
            <a:xfrm>
              <a:off x="2172775" y="4530075"/>
              <a:ext cx="500" cy="575"/>
            </a:xfrm>
            <a:custGeom>
              <a:rect b="b" l="l" r="r" t="t"/>
              <a:pathLst>
                <a:path extrusionOk="0" h="23" w="20">
                  <a:moveTo>
                    <a:pt x="1" y="1"/>
                  </a:moveTo>
                  <a:cubicBezTo>
                    <a:pt x="2" y="7"/>
                    <a:pt x="1" y="13"/>
                    <a:pt x="4" y="14"/>
                  </a:cubicBezTo>
                  <a:cubicBezTo>
                    <a:pt x="8" y="18"/>
                    <a:pt x="14" y="20"/>
                    <a:pt x="20" y="23"/>
                  </a:cubicBezTo>
                  <a:cubicBezTo>
                    <a:pt x="18" y="18"/>
                    <a:pt x="20" y="13"/>
                    <a:pt x="17" y="11"/>
                  </a:cubicBezTo>
                  <a:cubicBezTo>
                    <a:pt x="13" y="7"/>
                    <a:pt x="7" y="4"/>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47"/>
            <p:cNvSpPr/>
            <p:nvPr/>
          </p:nvSpPr>
          <p:spPr>
            <a:xfrm>
              <a:off x="2295625" y="4522125"/>
              <a:ext cx="350" cy="650"/>
            </a:xfrm>
            <a:custGeom>
              <a:rect b="b" l="l" r="r" t="t"/>
              <a:pathLst>
                <a:path extrusionOk="0" h="26" w="14">
                  <a:moveTo>
                    <a:pt x="1" y="1"/>
                  </a:moveTo>
                  <a:lnTo>
                    <a:pt x="2" y="19"/>
                  </a:lnTo>
                  <a:cubicBezTo>
                    <a:pt x="7" y="22"/>
                    <a:pt x="11" y="25"/>
                    <a:pt x="14" y="26"/>
                  </a:cubicBezTo>
                  <a:cubicBezTo>
                    <a:pt x="12" y="20"/>
                    <a:pt x="14" y="14"/>
                    <a:pt x="11" y="8"/>
                  </a:cubicBezTo>
                  <a:cubicBezTo>
                    <a:pt x="10" y="5"/>
                    <a:pt x="5" y="4"/>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47"/>
            <p:cNvSpPr/>
            <p:nvPr/>
          </p:nvSpPr>
          <p:spPr>
            <a:xfrm>
              <a:off x="2175100" y="4531675"/>
              <a:ext cx="575" cy="450"/>
            </a:xfrm>
            <a:custGeom>
              <a:rect b="b" l="l" r="r" t="t"/>
              <a:pathLst>
                <a:path extrusionOk="0" h="18" w="23">
                  <a:moveTo>
                    <a:pt x="12" y="0"/>
                  </a:moveTo>
                  <a:cubicBezTo>
                    <a:pt x="12" y="0"/>
                    <a:pt x="6" y="0"/>
                    <a:pt x="0" y="1"/>
                  </a:cubicBezTo>
                  <a:cubicBezTo>
                    <a:pt x="5" y="7"/>
                    <a:pt x="8" y="13"/>
                    <a:pt x="12" y="18"/>
                  </a:cubicBezTo>
                  <a:cubicBezTo>
                    <a:pt x="12" y="18"/>
                    <a:pt x="18" y="16"/>
                    <a:pt x="23" y="15"/>
                  </a:cubicBezTo>
                  <a:lnTo>
                    <a:pt x="1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47"/>
            <p:cNvSpPr/>
            <p:nvPr/>
          </p:nvSpPr>
          <p:spPr>
            <a:xfrm>
              <a:off x="2209600" y="4562300"/>
              <a:ext cx="350" cy="750"/>
            </a:xfrm>
            <a:custGeom>
              <a:rect b="b" l="l" r="r" t="t"/>
              <a:pathLst>
                <a:path extrusionOk="0" h="30" w="14">
                  <a:moveTo>
                    <a:pt x="6" y="1"/>
                  </a:moveTo>
                  <a:cubicBezTo>
                    <a:pt x="3" y="5"/>
                    <a:pt x="1" y="8"/>
                    <a:pt x="1" y="12"/>
                  </a:cubicBezTo>
                  <a:cubicBezTo>
                    <a:pt x="2" y="18"/>
                    <a:pt x="5" y="23"/>
                    <a:pt x="6" y="30"/>
                  </a:cubicBezTo>
                  <a:cubicBezTo>
                    <a:pt x="9" y="24"/>
                    <a:pt x="14" y="20"/>
                    <a:pt x="14" y="17"/>
                  </a:cubicBezTo>
                  <a:cubicBezTo>
                    <a:pt x="12" y="11"/>
                    <a:pt x="8" y="6"/>
                    <a:pt x="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47"/>
            <p:cNvSpPr/>
            <p:nvPr/>
          </p:nvSpPr>
          <p:spPr>
            <a:xfrm>
              <a:off x="2173775" y="4528575"/>
              <a:ext cx="550" cy="550"/>
            </a:xfrm>
            <a:custGeom>
              <a:rect b="b" l="l" r="r" t="t"/>
              <a:pathLst>
                <a:path extrusionOk="0" h="22" w="22">
                  <a:moveTo>
                    <a:pt x="1" y="0"/>
                  </a:moveTo>
                  <a:lnTo>
                    <a:pt x="20" y="21"/>
                  </a:lnTo>
                  <a:lnTo>
                    <a:pt x="21" y="3"/>
                  </a:lnTo>
                  <a:lnTo>
                    <a:pt x="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47"/>
            <p:cNvSpPr/>
            <p:nvPr/>
          </p:nvSpPr>
          <p:spPr>
            <a:xfrm>
              <a:off x="2174800" y="4529050"/>
              <a:ext cx="500" cy="475"/>
            </a:xfrm>
            <a:custGeom>
              <a:rect b="b" l="l" r="r" t="t"/>
              <a:pathLst>
                <a:path extrusionOk="0" h="19" w="20">
                  <a:moveTo>
                    <a:pt x="1" y="1"/>
                  </a:moveTo>
                  <a:cubicBezTo>
                    <a:pt x="2" y="3"/>
                    <a:pt x="4" y="8"/>
                    <a:pt x="9" y="18"/>
                  </a:cubicBezTo>
                  <a:lnTo>
                    <a:pt x="9" y="18"/>
                  </a:lnTo>
                  <a:cubicBezTo>
                    <a:pt x="13" y="17"/>
                    <a:pt x="17" y="15"/>
                    <a:pt x="20" y="14"/>
                  </a:cubicBezTo>
                  <a:cubicBezTo>
                    <a:pt x="20" y="14"/>
                    <a:pt x="18" y="5"/>
                    <a:pt x="15" y="4"/>
                  </a:cubicBezTo>
                  <a:cubicBezTo>
                    <a:pt x="11" y="1"/>
                    <a:pt x="5" y="1"/>
                    <a:pt x="1" y="1"/>
                  </a:cubicBezTo>
                  <a:close/>
                  <a:moveTo>
                    <a:pt x="9" y="18"/>
                  </a:moveTo>
                  <a:cubicBezTo>
                    <a:pt x="9" y="18"/>
                    <a:pt x="8" y="18"/>
                    <a:pt x="8" y="18"/>
                  </a:cubicBezTo>
                  <a:lnTo>
                    <a:pt x="10" y="18"/>
                  </a:lnTo>
                  <a:cubicBezTo>
                    <a:pt x="10" y="18"/>
                    <a:pt x="9" y="18"/>
                    <a:pt x="9" y="18"/>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47"/>
            <p:cNvSpPr/>
            <p:nvPr/>
          </p:nvSpPr>
          <p:spPr>
            <a:xfrm>
              <a:off x="2166675" y="4520550"/>
              <a:ext cx="500" cy="500"/>
            </a:xfrm>
            <a:custGeom>
              <a:rect b="b" l="l" r="r" t="t"/>
              <a:pathLst>
                <a:path extrusionOk="0" h="20" w="20">
                  <a:moveTo>
                    <a:pt x="1" y="1"/>
                  </a:moveTo>
                  <a:cubicBezTo>
                    <a:pt x="2" y="5"/>
                    <a:pt x="4" y="8"/>
                    <a:pt x="8" y="20"/>
                  </a:cubicBezTo>
                  <a:cubicBezTo>
                    <a:pt x="11" y="18"/>
                    <a:pt x="17" y="15"/>
                    <a:pt x="20" y="14"/>
                  </a:cubicBezTo>
                  <a:cubicBezTo>
                    <a:pt x="20" y="14"/>
                    <a:pt x="18" y="5"/>
                    <a:pt x="15" y="4"/>
                  </a:cubicBezTo>
                  <a:cubicBezTo>
                    <a:pt x="12" y="1"/>
                    <a:pt x="6" y="1"/>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47"/>
            <p:cNvSpPr/>
            <p:nvPr/>
          </p:nvSpPr>
          <p:spPr>
            <a:xfrm>
              <a:off x="2208975" y="4573475"/>
              <a:ext cx="675" cy="425"/>
            </a:xfrm>
            <a:custGeom>
              <a:rect b="b" l="l" r="r" t="t"/>
              <a:pathLst>
                <a:path extrusionOk="0" h="17" w="27">
                  <a:moveTo>
                    <a:pt x="19" y="1"/>
                  </a:moveTo>
                  <a:cubicBezTo>
                    <a:pt x="19" y="1"/>
                    <a:pt x="19" y="1"/>
                    <a:pt x="18" y="1"/>
                  </a:cubicBezTo>
                  <a:cubicBezTo>
                    <a:pt x="12" y="1"/>
                    <a:pt x="6" y="4"/>
                    <a:pt x="0" y="7"/>
                  </a:cubicBezTo>
                  <a:cubicBezTo>
                    <a:pt x="5" y="10"/>
                    <a:pt x="9" y="13"/>
                    <a:pt x="15" y="17"/>
                  </a:cubicBezTo>
                  <a:lnTo>
                    <a:pt x="27" y="7"/>
                  </a:lnTo>
                  <a:cubicBezTo>
                    <a:pt x="24" y="4"/>
                    <a:pt x="22" y="1"/>
                    <a:pt x="1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47"/>
            <p:cNvSpPr/>
            <p:nvPr/>
          </p:nvSpPr>
          <p:spPr>
            <a:xfrm>
              <a:off x="2307000" y="4545425"/>
              <a:ext cx="425" cy="650"/>
            </a:xfrm>
            <a:custGeom>
              <a:rect b="b" l="l" r="r" t="t"/>
              <a:pathLst>
                <a:path extrusionOk="0" h="26" w="17">
                  <a:moveTo>
                    <a:pt x="2" y="0"/>
                  </a:moveTo>
                  <a:cubicBezTo>
                    <a:pt x="2" y="5"/>
                    <a:pt x="0" y="11"/>
                    <a:pt x="2" y="14"/>
                  </a:cubicBezTo>
                  <a:cubicBezTo>
                    <a:pt x="5" y="18"/>
                    <a:pt x="11" y="21"/>
                    <a:pt x="15" y="25"/>
                  </a:cubicBezTo>
                  <a:cubicBezTo>
                    <a:pt x="15" y="21"/>
                    <a:pt x="15" y="16"/>
                    <a:pt x="17" y="11"/>
                  </a:cubicBezTo>
                  <a:lnTo>
                    <a:pt x="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47"/>
            <p:cNvSpPr/>
            <p:nvPr/>
          </p:nvSpPr>
          <p:spPr>
            <a:xfrm>
              <a:off x="2192575" y="4546075"/>
              <a:ext cx="500" cy="475"/>
            </a:xfrm>
            <a:custGeom>
              <a:rect b="b" l="l" r="r" t="t"/>
              <a:pathLst>
                <a:path extrusionOk="0" h="19" w="20">
                  <a:moveTo>
                    <a:pt x="0" y="1"/>
                  </a:moveTo>
                  <a:lnTo>
                    <a:pt x="0" y="1"/>
                  </a:lnTo>
                  <a:cubicBezTo>
                    <a:pt x="2" y="5"/>
                    <a:pt x="5" y="8"/>
                    <a:pt x="9" y="18"/>
                  </a:cubicBezTo>
                  <a:cubicBezTo>
                    <a:pt x="9" y="18"/>
                    <a:pt x="15" y="17"/>
                    <a:pt x="19" y="15"/>
                  </a:cubicBezTo>
                  <a:cubicBezTo>
                    <a:pt x="18" y="13"/>
                    <a:pt x="17" y="8"/>
                    <a:pt x="14" y="5"/>
                  </a:cubicBezTo>
                  <a:cubicBezTo>
                    <a:pt x="11" y="4"/>
                    <a:pt x="5" y="2"/>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47"/>
            <p:cNvSpPr/>
            <p:nvPr/>
          </p:nvSpPr>
          <p:spPr>
            <a:xfrm>
              <a:off x="2209500" y="4576600"/>
              <a:ext cx="375" cy="650"/>
            </a:xfrm>
            <a:custGeom>
              <a:rect b="b" l="l" r="r" t="t"/>
              <a:pathLst>
                <a:path extrusionOk="0" h="26" w="15">
                  <a:moveTo>
                    <a:pt x="9" y="1"/>
                  </a:moveTo>
                  <a:lnTo>
                    <a:pt x="0" y="7"/>
                  </a:lnTo>
                  <a:cubicBezTo>
                    <a:pt x="0" y="13"/>
                    <a:pt x="3" y="19"/>
                    <a:pt x="5" y="26"/>
                  </a:cubicBezTo>
                  <a:cubicBezTo>
                    <a:pt x="9" y="23"/>
                    <a:pt x="15" y="19"/>
                    <a:pt x="15" y="19"/>
                  </a:cubicBezTo>
                  <a:cubicBezTo>
                    <a:pt x="13" y="13"/>
                    <a:pt x="10" y="7"/>
                    <a:pt x="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47"/>
            <p:cNvSpPr/>
            <p:nvPr/>
          </p:nvSpPr>
          <p:spPr>
            <a:xfrm>
              <a:off x="2182100" y="4532050"/>
              <a:ext cx="525" cy="450"/>
            </a:xfrm>
            <a:custGeom>
              <a:rect b="b" l="l" r="r" t="t"/>
              <a:pathLst>
                <a:path extrusionOk="0" h="18" w="21">
                  <a:moveTo>
                    <a:pt x="15" y="1"/>
                  </a:moveTo>
                  <a:cubicBezTo>
                    <a:pt x="13" y="1"/>
                    <a:pt x="11" y="1"/>
                    <a:pt x="10" y="3"/>
                  </a:cubicBezTo>
                  <a:cubicBezTo>
                    <a:pt x="6" y="6"/>
                    <a:pt x="3" y="12"/>
                    <a:pt x="0" y="17"/>
                  </a:cubicBezTo>
                  <a:cubicBezTo>
                    <a:pt x="6" y="17"/>
                    <a:pt x="12" y="17"/>
                    <a:pt x="13" y="16"/>
                  </a:cubicBezTo>
                  <a:cubicBezTo>
                    <a:pt x="18" y="12"/>
                    <a:pt x="19" y="6"/>
                    <a:pt x="21" y="1"/>
                  </a:cubicBezTo>
                  <a:cubicBezTo>
                    <a:pt x="19" y="1"/>
                    <a:pt x="17" y="1"/>
                    <a:pt x="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47"/>
            <p:cNvSpPr/>
            <p:nvPr/>
          </p:nvSpPr>
          <p:spPr>
            <a:xfrm>
              <a:off x="2183775" y="4531300"/>
              <a:ext cx="475" cy="525"/>
            </a:xfrm>
            <a:custGeom>
              <a:rect b="b" l="l" r="r" t="t"/>
              <a:pathLst>
                <a:path extrusionOk="0" h="21" w="19">
                  <a:moveTo>
                    <a:pt x="1" y="0"/>
                  </a:moveTo>
                  <a:lnTo>
                    <a:pt x="1" y="0"/>
                  </a:lnTo>
                  <a:cubicBezTo>
                    <a:pt x="2" y="6"/>
                    <a:pt x="4" y="12"/>
                    <a:pt x="8" y="16"/>
                  </a:cubicBezTo>
                  <a:cubicBezTo>
                    <a:pt x="10" y="19"/>
                    <a:pt x="15" y="19"/>
                    <a:pt x="18" y="21"/>
                  </a:cubicBezTo>
                  <a:lnTo>
                    <a:pt x="14" y="5"/>
                  </a:lnTo>
                  <a:cubicBezTo>
                    <a:pt x="8" y="3"/>
                    <a:pt x="4" y="2"/>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47"/>
            <p:cNvSpPr/>
            <p:nvPr/>
          </p:nvSpPr>
          <p:spPr>
            <a:xfrm>
              <a:off x="2209575" y="4577975"/>
              <a:ext cx="375" cy="675"/>
            </a:xfrm>
            <a:custGeom>
              <a:rect b="b" l="l" r="r" t="t"/>
              <a:pathLst>
                <a:path extrusionOk="0" h="27" w="15">
                  <a:moveTo>
                    <a:pt x="9" y="0"/>
                  </a:moveTo>
                  <a:cubicBezTo>
                    <a:pt x="6" y="3"/>
                    <a:pt x="2" y="6"/>
                    <a:pt x="2" y="6"/>
                  </a:cubicBezTo>
                  <a:cubicBezTo>
                    <a:pt x="0" y="14"/>
                    <a:pt x="3" y="19"/>
                    <a:pt x="4" y="27"/>
                  </a:cubicBezTo>
                  <a:cubicBezTo>
                    <a:pt x="10" y="22"/>
                    <a:pt x="15" y="18"/>
                    <a:pt x="15" y="18"/>
                  </a:cubicBezTo>
                  <a:cubicBezTo>
                    <a:pt x="15" y="12"/>
                    <a:pt x="12" y="6"/>
                    <a:pt x="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47"/>
            <p:cNvSpPr/>
            <p:nvPr/>
          </p:nvSpPr>
          <p:spPr>
            <a:xfrm>
              <a:off x="2202025" y="4530925"/>
              <a:ext cx="500" cy="325"/>
            </a:xfrm>
            <a:custGeom>
              <a:rect b="b" l="l" r="r" t="t"/>
              <a:pathLst>
                <a:path extrusionOk="0" h="13" w="20">
                  <a:moveTo>
                    <a:pt x="5" y="1"/>
                  </a:moveTo>
                  <a:cubicBezTo>
                    <a:pt x="3" y="6"/>
                    <a:pt x="2" y="9"/>
                    <a:pt x="0" y="12"/>
                  </a:cubicBezTo>
                  <a:cubicBezTo>
                    <a:pt x="6" y="12"/>
                    <a:pt x="12" y="12"/>
                    <a:pt x="17" y="11"/>
                  </a:cubicBezTo>
                  <a:cubicBezTo>
                    <a:pt x="18" y="9"/>
                    <a:pt x="18" y="4"/>
                    <a:pt x="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47"/>
            <p:cNvSpPr/>
            <p:nvPr/>
          </p:nvSpPr>
          <p:spPr>
            <a:xfrm>
              <a:off x="2205125" y="4553150"/>
              <a:ext cx="350" cy="675"/>
            </a:xfrm>
            <a:custGeom>
              <a:rect b="b" l="l" r="r" t="t"/>
              <a:pathLst>
                <a:path extrusionOk="0" h="27" w="14">
                  <a:moveTo>
                    <a:pt x="6" y="0"/>
                  </a:moveTo>
                  <a:cubicBezTo>
                    <a:pt x="4" y="3"/>
                    <a:pt x="3" y="6"/>
                    <a:pt x="0" y="12"/>
                  </a:cubicBezTo>
                  <a:lnTo>
                    <a:pt x="7" y="27"/>
                  </a:lnTo>
                  <a:cubicBezTo>
                    <a:pt x="9" y="24"/>
                    <a:pt x="13" y="19"/>
                    <a:pt x="12" y="16"/>
                  </a:cubicBezTo>
                  <a:cubicBezTo>
                    <a:pt x="12" y="11"/>
                    <a:pt x="9" y="5"/>
                    <a:pt x="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47"/>
            <p:cNvSpPr/>
            <p:nvPr/>
          </p:nvSpPr>
          <p:spPr>
            <a:xfrm>
              <a:off x="2204125" y="4575275"/>
              <a:ext cx="375" cy="650"/>
            </a:xfrm>
            <a:custGeom>
              <a:rect b="b" l="l" r="r" t="t"/>
              <a:pathLst>
                <a:path extrusionOk="0" h="26" w="15">
                  <a:moveTo>
                    <a:pt x="11" y="1"/>
                  </a:moveTo>
                  <a:cubicBezTo>
                    <a:pt x="8" y="4"/>
                    <a:pt x="2" y="7"/>
                    <a:pt x="2" y="7"/>
                  </a:cubicBezTo>
                  <a:cubicBezTo>
                    <a:pt x="0" y="13"/>
                    <a:pt x="3" y="19"/>
                    <a:pt x="3" y="26"/>
                  </a:cubicBezTo>
                  <a:lnTo>
                    <a:pt x="5" y="26"/>
                  </a:lnTo>
                  <a:cubicBezTo>
                    <a:pt x="9" y="23"/>
                    <a:pt x="15" y="20"/>
                    <a:pt x="15" y="20"/>
                  </a:cubicBezTo>
                  <a:cubicBezTo>
                    <a:pt x="14" y="14"/>
                    <a:pt x="12" y="8"/>
                    <a:pt x="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47"/>
            <p:cNvSpPr/>
            <p:nvPr/>
          </p:nvSpPr>
          <p:spPr>
            <a:xfrm>
              <a:off x="2201875" y="4559025"/>
              <a:ext cx="400" cy="725"/>
            </a:xfrm>
            <a:custGeom>
              <a:rect b="b" l="l" r="r" t="t"/>
              <a:pathLst>
                <a:path extrusionOk="0" h="29" w="16">
                  <a:moveTo>
                    <a:pt x="8" y="1"/>
                  </a:moveTo>
                  <a:lnTo>
                    <a:pt x="1" y="15"/>
                  </a:lnTo>
                  <a:cubicBezTo>
                    <a:pt x="5" y="21"/>
                    <a:pt x="6" y="24"/>
                    <a:pt x="8" y="29"/>
                  </a:cubicBezTo>
                  <a:cubicBezTo>
                    <a:pt x="11" y="23"/>
                    <a:pt x="14" y="17"/>
                    <a:pt x="14" y="11"/>
                  </a:cubicBezTo>
                  <a:cubicBezTo>
                    <a:pt x="15" y="8"/>
                    <a:pt x="11" y="4"/>
                    <a:pt x="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47"/>
            <p:cNvSpPr/>
            <p:nvPr/>
          </p:nvSpPr>
          <p:spPr>
            <a:xfrm>
              <a:off x="2199775" y="4529225"/>
              <a:ext cx="425" cy="550"/>
            </a:xfrm>
            <a:custGeom>
              <a:rect b="b" l="l" r="r" t="t"/>
              <a:pathLst>
                <a:path extrusionOk="0" h="22" w="17">
                  <a:moveTo>
                    <a:pt x="7" y="1"/>
                  </a:moveTo>
                  <a:cubicBezTo>
                    <a:pt x="4" y="4"/>
                    <a:pt x="1" y="7"/>
                    <a:pt x="1" y="7"/>
                  </a:cubicBezTo>
                  <a:lnTo>
                    <a:pt x="11" y="22"/>
                  </a:lnTo>
                  <a:lnTo>
                    <a:pt x="17" y="17"/>
                  </a:lnTo>
                  <a:cubicBezTo>
                    <a:pt x="14" y="13"/>
                    <a:pt x="11" y="7"/>
                    <a:pt x="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47"/>
            <p:cNvSpPr/>
            <p:nvPr/>
          </p:nvSpPr>
          <p:spPr>
            <a:xfrm>
              <a:off x="2196475" y="4555250"/>
              <a:ext cx="650" cy="375"/>
            </a:xfrm>
            <a:custGeom>
              <a:rect b="b" l="l" r="r" t="t"/>
              <a:pathLst>
                <a:path extrusionOk="0" h="15" w="26">
                  <a:moveTo>
                    <a:pt x="12" y="0"/>
                  </a:moveTo>
                  <a:cubicBezTo>
                    <a:pt x="8" y="4"/>
                    <a:pt x="3" y="6"/>
                    <a:pt x="0" y="9"/>
                  </a:cubicBezTo>
                  <a:cubicBezTo>
                    <a:pt x="6" y="10"/>
                    <a:pt x="11" y="15"/>
                    <a:pt x="15" y="15"/>
                  </a:cubicBezTo>
                  <a:cubicBezTo>
                    <a:pt x="18" y="15"/>
                    <a:pt x="22" y="10"/>
                    <a:pt x="25" y="9"/>
                  </a:cubicBezTo>
                  <a:lnTo>
                    <a:pt x="1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47"/>
            <p:cNvSpPr/>
            <p:nvPr/>
          </p:nvSpPr>
          <p:spPr>
            <a:xfrm>
              <a:off x="2250825" y="4484950"/>
              <a:ext cx="475" cy="700"/>
            </a:xfrm>
            <a:custGeom>
              <a:rect b="b" l="l" r="r" t="t"/>
              <a:pathLst>
                <a:path extrusionOk="0" h="28" w="19">
                  <a:moveTo>
                    <a:pt x="1" y="1"/>
                  </a:moveTo>
                  <a:lnTo>
                    <a:pt x="7" y="27"/>
                  </a:lnTo>
                  <a:lnTo>
                    <a:pt x="18" y="15"/>
                  </a:lnTo>
                  <a:lnTo>
                    <a:pt x="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47"/>
            <p:cNvSpPr/>
            <p:nvPr/>
          </p:nvSpPr>
          <p:spPr>
            <a:xfrm>
              <a:off x="2253450" y="4496275"/>
              <a:ext cx="300" cy="875"/>
            </a:xfrm>
            <a:custGeom>
              <a:rect b="b" l="l" r="r" t="t"/>
              <a:pathLst>
                <a:path extrusionOk="0" h="35" w="12">
                  <a:moveTo>
                    <a:pt x="2" y="1"/>
                  </a:moveTo>
                  <a:cubicBezTo>
                    <a:pt x="0" y="11"/>
                    <a:pt x="0" y="17"/>
                    <a:pt x="0" y="21"/>
                  </a:cubicBezTo>
                  <a:cubicBezTo>
                    <a:pt x="0" y="26"/>
                    <a:pt x="2" y="30"/>
                    <a:pt x="2" y="35"/>
                  </a:cubicBezTo>
                  <a:cubicBezTo>
                    <a:pt x="6" y="30"/>
                    <a:pt x="12" y="27"/>
                    <a:pt x="12" y="23"/>
                  </a:cubicBezTo>
                  <a:cubicBezTo>
                    <a:pt x="12" y="17"/>
                    <a:pt x="8" y="11"/>
                    <a:pt x="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47"/>
            <p:cNvSpPr/>
            <p:nvPr/>
          </p:nvSpPr>
          <p:spPr>
            <a:xfrm>
              <a:off x="2196000" y="4577075"/>
              <a:ext cx="350" cy="650"/>
            </a:xfrm>
            <a:custGeom>
              <a:rect b="b" l="l" r="r" t="t"/>
              <a:pathLst>
                <a:path extrusionOk="0" h="26" w="14">
                  <a:moveTo>
                    <a:pt x="5" y="1"/>
                  </a:moveTo>
                  <a:cubicBezTo>
                    <a:pt x="3" y="7"/>
                    <a:pt x="0" y="13"/>
                    <a:pt x="0" y="19"/>
                  </a:cubicBezTo>
                  <a:cubicBezTo>
                    <a:pt x="0" y="19"/>
                    <a:pt x="5" y="23"/>
                    <a:pt x="10" y="26"/>
                  </a:cubicBezTo>
                  <a:cubicBezTo>
                    <a:pt x="12" y="19"/>
                    <a:pt x="13" y="11"/>
                    <a:pt x="13" y="5"/>
                  </a:cubicBezTo>
                  <a:cubicBezTo>
                    <a:pt x="13" y="5"/>
                    <a:pt x="8" y="2"/>
                    <a:pt x="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47"/>
            <p:cNvSpPr/>
            <p:nvPr/>
          </p:nvSpPr>
          <p:spPr>
            <a:xfrm>
              <a:off x="2290925" y="4521750"/>
              <a:ext cx="525" cy="475"/>
            </a:xfrm>
            <a:custGeom>
              <a:rect b="b" l="l" r="r" t="t"/>
              <a:pathLst>
                <a:path extrusionOk="0" h="19" w="21">
                  <a:moveTo>
                    <a:pt x="10" y="1"/>
                  </a:moveTo>
                  <a:cubicBezTo>
                    <a:pt x="9" y="1"/>
                    <a:pt x="9" y="1"/>
                    <a:pt x="8" y="1"/>
                  </a:cubicBezTo>
                  <a:cubicBezTo>
                    <a:pt x="5" y="1"/>
                    <a:pt x="3" y="7"/>
                    <a:pt x="0" y="10"/>
                  </a:cubicBezTo>
                  <a:cubicBezTo>
                    <a:pt x="5" y="13"/>
                    <a:pt x="9" y="19"/>
                    <a:pt x="9" y="19"/>
                  </a:cubicBezTo>
                  <a:cubicBezTo>
                    <a:pt x="17" y="10"/>
                    <a:pt x="18" y="7"/>
                    <a:pt x="21" y="4"/>
                  </a:cubicBezTo>
                  <a:cubicBezTo>
                    <a:pt x="17" y="3"/>
                    <a:pt x="14" y="1"/>
                    <a:pt x="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47"/>
            <p:cNvSpPr/>
            <p:nvPr/>
          </p:nvSpPr>
          <p:spPr>
            <a:xfrm>
              <a:off x="2330825" y="4501050"/>
              <a:ext cx="1100" cy="250"/>
            </a:xfrm>
            <a:custGeom>
              <a:rect b="b" l="l" r="r" t="t"/>
              <a:pathLst>
                <a:path extrusionOk="0" h="10" w="44">
                  <a:moveTo>
                    <a:pt x="30" y="1"/>
                  </a:moveTo>
                  <a:cubicBezTo>
                    <a:pt x="23" y="4"/>
                    <a:pt x="14" y="7"/>
                    <a:pt x="1" y="10"/>
                  </a:cubicBezTo>
                  <a:cubicBezTo>
                    <a:pt x="7" y="10"/>
                    <a:pt x="12" y="10"/>
                    <a:pt x="20" y="8"/>
                  </a:cubicBezTo>
                  <a:cubicBezTo>
                    <a:pt x="27" y="7"/>
                    <a:pt x="40" y="2"/>
                    <a:pt x="4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47"/>
            <p:cNvSpPr/>
            <p:nvPr/>
          </p:nvSpPr>
          <p:spPr>
            <a:xfrm>
              <a:off x="2291925" y="4524300"/>
              <a:ext cx="575" cy="425"/>
            </a:xfrm>
            <a:custGeom>
              <a:rect b="b" l="l" r="r" t="t"/>
              <a:pathLst>
                <a:path extrusionOk="0" h="17" w="23">
                  <a:moveTo>
                    <a:pt x="12" y="1"/>
                  </a:moveTo>
                  <a:cubicBezTo>
                    <a:pt x="7" y="4"/>
                    <a:pt x="5" y="8"/>
                    <a:pt x="0" y="13"/>
                  </a:cubicBezTo>
                  <a:cubicBezTo>
                    <a:pt x="3" y="14"/>
                    <a:pt x="7" y="17"/>
                    <a:pt x="7" y="17"/>
                  </a:cubicBezTo>
                  <a:cubicBezTo>
                    <a:pt x="13" y="15"/>
                    <a:pt x="16" y="11"/>
                    <a:pt x="22" y="7"/>
                  </a:cubicBezTo>
                  <a:cubicBezTo>
                    <a:pt x="18" y="4"/>
                    <a:pt x="12" y="1"/>
                    <a:pt x="1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47"/>
            <p:cNvSpPr/>
            <p:nvPr/>
          </p:nvSpPr>
          <p:spPr>
            <a:xfrm>
              <a:off x="2253525" y="4498475"/>
              <a:ext cx="375" cy="725"/>
            </a:xfrm>
            <a:custGeom>
              <a:rect b="b" l="l" r="r" t="t"/>
              <a:pathLst>
                <a:path extrusionOk="0" h="29" w="15">
                  <a:moveTo>
                    <a:pt x="5" y="1"/>
                  </a:moveTo>
                  <a:cubicBezTo>
                    <a:pt x="3" y="5"/>
                    <a:pt x="0" y="10"/>
                    <a:pt x="2" y="13"/>
                  </a:cubicBezTo>
                  <a:cubicBezTo>
                    <a:pt x="3" y="19"/>
                    <a:pt x="8" y="23"/>
                    <a:pt x="10" y="29"/>
                  </a:cubicBezTo>
                  <a:cubicBezTo>
                    <a:pt x="12" y="25"/>
                    <a:pt x="13" y="20"/>
                    <a:pt x="15" y="16"/>
                  </a:cubicBezTo>
                  <a:lnTo>
                    <a:pt x="15" y="14"/>
                  </a:lnTo>
                  <a:lnTo>
                    <a:pt x="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47"/>
            <p:cNvSpPr/>
            <p:nvPr/>
          </p:nvSpPr>
          <p:spPr>
            <a:xfrm>
              <a:off x="2177575" y="4502200"/>
              <a:ext cx="450" cy="550"/>
            </a:xfrm>
            <a:custGeom>
              <a:rect b="b" l="l" r="r" t="t"/>
              <a:pathLst>
                <a:path extrusionOk="0" h="22" w="18">
                  <a:moveTo>
                    <a:pt x="0" y="1"/>
                  </a:moveTo>
                  <a:lnTo>
                    <a:pt x="0" y="1"/>
                  </a:lnTo>
                  <a:cubicBezTo>
                    <a:pt x="2" y="5"/>
                    <a:pt x="2" y="9"/>
                    <a:pt x="4" y="20"/>
                  </a:cubicBezTo>
                  <a:lnTo>
                    <a:pt x="4" y="21"/>
                  </a:lnTo>
                  <a:cubicBezTo>
                    <a:pt x="4" y="21"/>
                    <a:pt x="13" y="20"/>
                    <a:pt x="18" y="17"/>
                  </a:cubicBezTo>
                  <a:cubicBezTo>
                    <a:pt x="18" y="17"/>
                    <a:pt x="18" y="8"/>
                    <a:pt x="15" y="5"/>
                  </a:cubicBezTo>
                  <a:cubicBezTo>
                    <a:pt x="12" y="2"/>
                    <a:pt x="6" y="2"/>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47"/>
            <p:cNvSpPr/>
            <p:nvPr/>
          </p:nvSpPr>
          <p:spPr>
            <a:xfrm>
              <a:off x="2193200" y="4523525"/>
              <a:ext cx="525" cy="400"/>
            </a:xfrm>
            <a:custGeom>
              <a:rect b="b" l="l" r="r" t="t"/>
              <a:pathLst>
                <a:path extrusionOk="0" h="16" w="21">
                  <a:moveTo>
                    <a:pt x="5" y="1"/>
                  </a:moveTo>
                  <a:lnTo>
                    <a:pt x="0" y="14"/>
                  </a:lnTo>
                  <a:cubicBezTo>
                    <a:pt x="4" y="14"/>
                    <a:pt x="7" y="16"/>
                    <a:pt x="10" y="16"/>
                  </a:cubicBezTo>
                  <a:cubicBezTo>
                    <a:pt x="11" y="16"/>
                    <a:pt x="12" y="16"/>
                    <a:pt x="12" y="16"/>
                  </a:cubicBezTo>
                  <a:cubicBezTo>
                    <a:pt x="17" y="13"/>
                    <a:pt x="18" y="7"/>
                    <a:pt x="21" y="2"/>
                  </a:cubicBezTo>
                  <a:cubicBezTo>
                    <a:pt x="17" y="2"/>
                    <a:pt x="12" y="2"/>
                    <a:pt x="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47"/>
            <p:cNvSpPr/>
            <p:nvPr/>
          </p:nvSpPr>
          <p:spPr>
            <a:xfrm>
              <a:off x="2200375" y="4533500"/>
              <a:ext cx="425" cy="475"/>
            </a:xfrm>
            <a:custGeom>
              <a:rect b="b" l="l" r="r" t="t"/>
              <a:pathLst>
                <a:path extrusionOk="0" h="19" w="17">
                  <a:moveTo>
                    <a:pt x="0" y="1"/>
                  </a:moveTo>
                  <a:cubicBezTo>
                    <a:pt x="0" y="5"/>
                    <a:pt x="2" y="8"/>
                    <a:pt x="5" y="18"/>
                  </a:cubicBezTo>
                  <a:lnTo>
                    <a:pt x="16" y="18"/>
                  </a:lnTo>
                  <a:cubicBezTo>
                    <a:pt x="15" y="14"/>
                    <a:pt x="15" y="9"/>
                    <a:pt x="12" y="6"/>
                  </a:cubicBezTo>
                  <a:cubicBezTo>
                    <a:pt x="9" y="4"/>
                    <a:pt x="5" y="2"/>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47"/>
            <p:cNvSpPr/>
            <p:nvPr/>
          </p:nvSpPr>
          <p:spPr>
            <a:xfrm>
              <a:off x="2342575" y="4499175"/>
              <a:ext cx="1950" cy="450"/>
            </a:xfrm>
            <a:custGeom>
              <a:rect b="b" l="l" r="r" t="t"/>
              <a:pathLst>
                <a:path extrusionOk="0" h="18" w="78">
                  <a:moveTo>
                    <a:pt x="78" y="1"/>
                  </a:moveTo>
                  <a:lnTo>
                    <a:pt x="53" y="4"/>
                  </a:lnTo>
                  <a:lnTo>
                    <a:pt x="0" y="17"/>
                  </a:lnTo>
                  <a:cubicBezTo>
                    <a:pt x="10" y="16"/>
                    <a:pt x="21" y="14"/>
                    <a:pt x="35" y="11"/>
                  </a:cubicBezTo>
                  <a:cubicBezTo>
                    <a:pt x="51" y="7"/>
                    <a:pt x="65" y="4"/>
                    <a:pt x="7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47"/>
            <p:cNvSpPr/>
            <p:nvPr/>
          </p:nvSpPr>
          <p:spPr>
            <a:xfrm>
              <a:off x="2308050" y="4497525"/>
              <a:ext cx="1225" cy="925"/>
            </a:xfrm>
            <a:custGeom>
              <a:rect b="b" l="l" r="r" t="t"/>
              <a:pathLst>
                <a:path extrusionOk="0" h="37" w="49">
                  <a:moveTo>
                    <a:pt x="48" y="1"/>
                  </a:moveTo>
                  <a:cubicBezTo>
                    <a:pt x="32" y="12"/>
                    <a:pt x="25" y="17"/>
                    <a:pt x="17" y="21"/>
                  </a:cubicBezTo>
                  <a:lnTo>
                    <a:pt x="1" y="36"/>
                  </a:lnTo>
                  <a:cubicBezTo>
                    <a:pt x="7" y="32"/>
                    <a:pt x="13" y="30"/>
                    <a:pt x="20" y="26"/>
                  </a:cubicBezTo>
                  <a:cubicBezTo>
                    <a:pt x="26" y="20"/>
                    <a:pt x="33" y="14"/>
                    <a:pt x="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47"/>
            <p:cNvSpPr/>
            <p:nvPr/>
          </p:nvSpPr>
          <p:spPr>
            <a:xfrm>
              <a:off x="2188775" y="4566400"/>
              <a:ext cx="575" cy="425"/>
            </a:xfrm>
            <a:custGeom>
              <a:rect b="b" l="l" r="r" t="t"/>
              <a:pathLst>
                <a:path extrusionOk="0" h="17" w="23">
                  <a:moveTo>
                    <a:pt x="11" y="1"/>
                  </a:moveTo>
                  <a:cubicBezTo>
                    <a:pt x="8" y="1"/>
                    <a:pt x="4" y="3"/>
                    <a:pt x="1" y="4"/>
                  </a:cubicBezTo>
                  <a:cubicBezTo>
                    <a:pt x="4" y="9"/>
                    <a:pt x="5" y="15"/>
                    <a:pt x="5" y="16"/>
                  </a:cubicBezTo>
                  <a:cubicBezTo>
                    <a:pt x="15" y="13"/>
                    <a:pt x="20" y="12"/>
                    <a:pt x="23" y="10"/>
                  </a:cubicBezTo>
                  <a:cubicBezTo>
                    <a:pt x="20" y="7"/>
                    <a:pt x="17" y="3"/>
                    <a:pt x="13" y="1"/>
                  </a:cubicBezTo>
                  <a:cubicBezTo>
                    <a:pt x="12" y="1"/>
                    <a:pt x="11" y="1"/>
                    <a:pt x="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47"/>
            <p:cNvSpPr/>
            <p:nvPr/>
          </p:nvSpPr>
          <p:spPr>
            <a:xfrm>
              <a:off x="2308025" y="4496600"/>
              <a:ext cx="1025" cy="725"/>
            </a:xfrm>
            <a:custGeom>
              <a:rect b="b" l="l" r="r" t="t"/>
              <a:pathLst>
                <a:path extrusionOk="0" h="29" w="41">
                  <a:moveTo>
                    <a:pt x="40" y="1"/>
                  </a:moveTo>
                  <a:lnTo>
                    <a:pt x="40" y="1"/>
                  </a:lnTo>
                  <a:cubicBezTo>
                    <a:pt x="27" y="2"/>
                    <a:pt x="14" y="19"/>
                    <a:pt x="1" y="29"/>
                  </a:cubicBezTo>
                  <a:cubicBezTo>
                    <a:pt x="12" y="29"/>
                    <a:pt x="27" y="11"/>
                    <a:pt x="4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47"/>
            <p:cNvSpPr/>
            <p:nvPr/>
          </p:nvSpPr>
          <p:spPr>
            <a:xfrm>
              <a:off x="2332300" y="4495350"/>
              <a:ext cx="2075" cy="725"/>
            </a:xfrm>
            <a:custGeom>
              <a:rect b="b" l="l" r="r" t="t"/>
              <a:pathLst>
                <a:path extrusionOk="0" h="29" w="83">
                  <a:moveTo>
                    <a:pt x="83" y="1"/>
                  </a:moveTo>
                  <a:cubicBezTo>
                    <a:pt x="61" y="7"/>
                    <a:pt x="53" y="10"/>
                    <a:pt x="46" y="11"/>
                  </a:cubicBezTo>
                  <a:lnTo>
                    <a:pt x="1" y="29"/>
                  </a:lnTo>
                  <a:cubicBezTo>
                    <a:pt x="5" y="29"/>
                    <a:pt x="9" y="27"/>
                    <a:pt x="12" y="27"/>
                  </a:cubicBezTo>
                  <a:cubicBezTo>
                    <a:pt x="31" y="20"/>
                    <a:pt x="51" y="13"/>
                    <a:pt x="8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47"/>
            <p:cNvSpPr/>
            <p:nvPr/>
          </p:nvSpPr>
          <p:spPr>
            <a:xfrm>
              <a:off x="2189525" y="4550825"/>
              <a:ext cx="500" cy="425"/>
            </a:xfrm>
            <a:custGeom>
              <a:rect b="b" l="l" r="r" t="t"/>
              <a:pathLst>
                <a:path extrusionOk="0" h="17" w="20">
                  <a:moveTo>
                    <a:pt x="11" y="1"/>
                  </a:moveTo>
                  <a:cubicBezTo>
                    <a:pt x="8" y="1"/>
                    <a:pt x="3" y="3"/>
                    <a:pt x="0" y="5"/>
                  </a:cubicBezTo>
                  <a:cubicBezTo>
                    <a:pt x="2" y="9"/>
                    <a:pt x="3" y="17"/>
                    <a:pt x="3" y="17"/>
                  </a:cubicBezTo>
                  <a:cubicBezTo>
                    <a:pt x="12" y="14"/>
                    <a:pt x="16" y="12"/>
                    <a:pt x="19" y="11"/>
                  </a:cubicBezTo>
                  <a:cubicBezTo>
                    <a:pt x="16" y="6"/>
                    <a:pt x="13" y="2"/>
                    <a:pt x="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47"/>
            <p:cNvSpPr/>
            <p:nvPr/>
          </p:nvSpPr>
          <p:spPr>
            <a:xfrm>
              <a:off x="2195950" y="4528675"/>
              <a:ext cx="500" cy="450"/>
            </a:xfrm>
            <a:custGeom>
              <a:rect b="b" l="l" r="r" t="t"/>
              <a:pathLst>
                <a:path extrusionOk="0" h="18" w="20">
                  <a:moveTo>
                    <a:pt x="10" y="1"/>
                  </a:moveTo>
                  <a:cubicBezTo>
                    <a:pt x="5" y="10"/>
                    <a:pt x="2" y="13"/>
                    <a:pt x="1" y="16"/>
                  </a:cubicBezTo>
                  <a:cubicBezTo>
                    <a:pt x="4" y="16"/>
                    <a:pt x="9" y="17"/>
                    <a:pt x="12" y="17"/>
                  </a:cubicBezTo>
                  <a:cubicBezTo>
                    <a:pt x="13" y="17"/>
                    <a:pt x="13" y="17"/>
                    <a:pt x="14" y="17"/>
                  </a:cubicBezTo>
                  <a:cubicBezTo>
                    <a:pt x="17" y="16"/>
                    <a:pt x="18" y="11"/>
                    <a:pt x="20" y="8"/>
                  </a:cubicBezTo>
                  <a:cubicBezTo>
                    <a:pt x="15" y="5"/>
                    <a:pt x="10" y="1"/>
                    <a:pt x="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47"/>
            <p:cNvSpPr/>
            <p:nvPr/>
          </p:nvSpPr>
          <p:spPr>
            <a:xfrm>
              <a:off x="2186550" y="4555100"/>
              <a:ext cx="350" cy="575"/>
            </a:xfrm>
            <a:custGeom>
              <a:rect b="b" l="l" r="r" t="t"/>
              <a:pathLst>
                <a:path extrusionOk="0" h="23" w="14">
                  <a:moveTo>
                    <a:pt x="10" y="0"/>
                  </a:moveTo>
                  <a:cubicBezTo>
                    <a:pt x="6" y="2"/>
                    <a:pt x="0" y="5"/>
                    <a:pt x="0" y="5"/>
                  </a:cubicBezTo>
                  <a:cubicBezTo>
                    <a:pt x="2" y="15"/>
                    <a:pt x="3" y="19"/>
                    <a:pt x="3" y="22"/>
                  </a:cubicBezTo>
                  <a:cubicBezTo>
                    <a:pt x="7" y="19"/>
                    <a:pt x="10" y="16"/>
                    <a:pt x="13" y="12"/>
                  </a:cubicBezTo>
                  <a:cubicBezTo>
                    <a:pt x="13" y="9"/>
                    <a:pt x="12" y="5"/>
                    <a:pt x="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47"/>
            <p:cNvSpPr/>
            <p:nvPr/>
          </p:nvSpPr>
          <p:spPr>
            <a:xfrm>
              <a:off x="2397325" y="4488225"/>
              <a:ext cx="1800" cy="475"/>
            </a:xfrm>
            <a:custGeom>
              <a:rect b="b" l="l" r="r" t="t"/>
              <a:pathLst>
                <a:path extrusionOk="0" h="19" w="72">
                  <a:moveTo>
                    <a:pt x="71" y="0"/>
                  </a:moveTo>
                  <a:cubicBezTo>
                    <a:pt x="64" y="2"/>
                    <a:pt x="58" y="2"/>
                    <a:pt x="48" y="2"/>
                  </a:cubicBezTo>
                  <a:cubicBezTo>
                    <a:pt x="33" y="6"/>
                    <a:pt x="17" y="11"/>
                    <a:pt x="1" y="17"/>
                  </a:cubicBezTo>
                  <a:cubicBezTo>
                    <a:pt x="3" y="17"/>
                    <a:pt x="4" y="19"/>
                    <a:pt x="7" y="19"/>
                  </a:cubicBezTo>
                  <a:cubicBezTo>
                    <a:pt x="8" y="19"/>
                    <a:pt x="9" y="18"/>
                    <a:pt x="9" y="18"/>
                  </a:cubicBezTo>
                  <a:lnTo>
                    <a:pt x="7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47"/>
            <p:cNvSpPr/>
            <p:nvPr/>
          </p:nvSpPr>
          <p:spPr>
            <a:xfrm>
              <a:off x="2253400" y="4502050"/>
              <a:ext cx="325" cy="700"/>
            </a:xfrm>
            <a:custGeom>
              <a:rect b="b" l="l" r="r" t="t"/>
              <a:pathLst>
                <a:path extrusionOk="0" h="28" w="13">
                  <a:moveTo>
                    <a:pt x="4" y="1"/>
                  </a:moveTo>
                  <a:cubicBezTo>
                    <a:pt x="2" y="7"/>
                    <a:pt x="1" y="12"/>
                    <a:pt x="2" y="18"/>
                  </a:cubicBezTo>
                  <a:cubicBezTo>
                    <a:pt x="2" y="21"/>
                    <a:pt x="7" y="24"/>
                    <a:pt x="10" y="27"/>
                  </a:cubicBezTo>
                  <a:lnTo>
                    <a:pt x="13" y="11"/>
                  </a:lnTo>
                  <a:cubicBezTo>
                    <a:pt x="10" y="7"/>
                    <a:pt x="7" y="4"/>
                    <a:pt x="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47"/>
            <p:cNvSpPr/>
            <p:nvPr/>
          </p:nvSpPr>
          <p:spPr>
            <a:xfrm>
              <a:off x="2186825" y="4516975"/>
              <a:ext cx="500" cy="850"/>
            </a:xfrm>
            <a:custGeom>
              <a:rect b="b" l="l" r="r" t="t"/>
              <a:pathLst>
                <a:path extrusionOk="0" h="34" w="20">
                  <a:moveTo>
                    <a:pt x="1" y="1"/>
                  </a:moveTo>
                  <a:lnTo>
                    <a:pt x="1" y="1"/>
                  </a:lnTo>
                  <a:cubicBezTo>
                    <a:pt x="4" y="13"/>
                    <a:pt x="5" y="17"/>
                    <a:pt x="7" y="23"/>
                  </a:cubicBezTo>
                  <a:lnTo>
                    <a:pt x="14" y="33"/>
                  </a:lnTo>
                  <a:cubicBezTo>
                    <a:pt x="16" y="27"/>
                    <a:pt x="20" y="22"/>
                    <a:pt x="18" y="17"/>
                  </a:cubicBezTo>
                  <a:cubicBezTo>
                    <a:pt x="17" y="13"/>
                    <a:pt x="10" y="10"/>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47"/>
            <p:cNvSpPr/>
            <p:nvPr/>
          </p:nvSpPr>
          <p:spPr>
            <a:xfrm>
              <a:off x="2291400" y="4528975"/>
              <a:ext cx="425" cy="650"/>
            </a:xfrm>
            <a:custGeom>
              <a:rect b="b" l="l" r="r" t="t"/>
              <a:pathLst>
                <a:path extrusionOk="0" h="26" w="17">
                  <a:moveTo>
                    <a:pt x="5" y="1"/>
                  </a:moveTo>
                  <a:cubicBezTo>
                    <a:pt x="3" y="4"/>
                    <a:pt x="1" y="9"/>
                    <a:pt x="1" y="9"/>
                  </a:cubicBezTo>
                  <a:cubicBezTo>
                    <a:pt x="3" y="15"/>
                    <a:pt x="6" y="20"/>
                    <a:pt x="11" y="26"/>
                  </a:cubicBezTo>
                  <a:cubicBezTo>
                    <a:pt x="14" y="21"/>
                    <a:pt x="17" y="15"/>
                    <a:pt x="17" y="15"/>
                  </a:cubicBezTo>
                  <a:cubicBezTo>
                    <a:pt x="14" y="9"/>
                    <a:pt x="9" y="5"/>
                    <a:pt x="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47"/>
            <p:cNvSpPr/>
            <p:nvPr/>
          </p:nvSpPr>
          <p:spPr>
            <a:xfrm>
              <a:off x="2192750" y="4525950"/>
              <a:ext cx="500" cy="375"/>
            </a:xfrm>
            <a:custGeom>
              <a:rect b="b" l="l" r="r" t="t"/>
              <a:pathLst>
                <a:path extrusionOk="0" h="15" w="20">
                  <a:moveTo>
                    <a:pt x="7" y="1"/>
                  </a:moveTo>
                  <a:lnTo>
                    <a:pt x="1" y="14"/>
                  </a:lnTo>
                  <a:cubicBezTo>
                    <a:pt x="4" y="14"/>
                    <a:pt x="7" y="15"/>
                    <a:pt x="9" y="15"/>
                  </a:cubicBezTo>
                  <a:cubicBezTo>
                    <a:pt x="10" y="15"/>
                    <a:pt x="11" y="15"/>
                    <a:pt x="12" y="14"/>
                  </a:cubicBezTo>
                  <a:cubicBezTo>
                    <a:pt x="15" y="11"/>
                    <a:pt x="17" y="5"/>
                    <a:pt x="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47"/>
            <p:cNvSpPr/>
            <p:nvPr/>
          </p:nvSpPr>
          <p:spPr>
            <a:xfrm>
              <a:off x="2250125" y="4500650"/>
              <a:ext cx="775" cy="350"/>
            </a:xfrm>
            <a:custGeom>
              <a:rect b="b" l="l" r="r" t="t"/>
              <a:pathLst>
                <a:path extrusionOk="0" h="14" w="31">
                  <a:moveTo>
                    <a:pt x="18" y="1"/>
                  </a:moveTo>
                  <a:cubicBezTo>
                    <a:pt x="14" y="1"/>
                    <a:pt x="9" y="6"/>
                    <a:pt x="1" y="10"/>
                  </a:cubicBezTo>
                  <a:cubicBezTo>
                    <a:pt x="10" y="11"/>
                    <a:pt x="16" y="13"/>
                    <a:pt x="20" y="14"/>
                  </a:cubicBezTo>
                  <a:cubicBezTo>
                    <a:pt x="23" y="14"/>
                    <a:pt x="27" y="11"/>
                    <a:pt x="30" y="11"/>
                  </a:cubicBezTo>
                  <a:cubicBezTo>
                    <a:pt x="27" y="7"/>
                    <a:pt x="23" y="1"/>
                    <a:pt x="20" y="1"/>
                  </a:cubicBezTo>
                  <a:cubicBezTo>
                    <a:pt x="19" y="1"/>
                    <a:pt x="19" y="1"/>
                    <a:pt x="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47"/>
            <p:cNvSpPr/>
            <p:nvPr/>
          </p:nvSpPr>
          <p:spPr>
            <a:xfrm>
              <a:off x="2181400" y="4563925"/>
              <a:ext cx="350" cy="575"/>
            </a:xfrm>
            <a:custGeom>
              <a:rect b="b" l="l" r="r" t="t"/>
              <a:pathLst>
                <a:path extrusionOk="0" h="23" w="14">
                  <a:moveTo>
                    <a:pt x="12" y="0"/>
                  </a:moveTo>
                  <a:lnTo>
                    <a:pt x="3" y="3"/>
                  </a:lnTo>
                  <a:cubicBezTo>
                    <a:pt x="0" y="9"/>
                    <a:pt x="2" y="15"/>
                    <a:pt x="2" y="22"/>
                  </a:cubicBezTo>
                  <a:cubicBezTo>
                    <a:pt x="6" y="21"/>
                    <a:pt x="12" y="18"/>
                    <a:pt x="12" y="18"/>
                  </a:cubicBezTo>
                  <a:cubicBezTo>
                    <a:pt x="13" y="12"/>
                    <a:pt x="12" y="6"/>
                    <a:pt x="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47"/>
            <p:cNvSpPr/>
            <p:nvPr/>
          </p:nvSpPr>
          <p:spPr>
            <a:xfrm>
              <a:off x="2252075" y="4508350"/>
              <a:ext cx="575" cy="425"/>
            </a:xfrm>
            <a:custGeom>
              <a:rect b="b" l="l" r="r" t="t"/>
              <a:pathLst>
                <a:path extrusionOk="0" h="17" w="23">
                  <a:moveTo>
                    <a:pt x="15" y="0"/>
                  </a:moveTo>
                  <a:cubicBezTo>
                    <a:pt x="11" y="2"/>
                    <a:pt x="7" y="5"/>
                    <a:pt x="1" y="8"/>
                  </a:cubicBezTo>
                  <a:cubicBezTo>
                    <a:pt x="4" y="12"/>
                    <a:pt x="8" y="16"/>
                    <a:pt x="8" y="16"/>
                  </a:cubicBezTo>
                  <a:cubicBezTo>
                    <a:pt x="14" y="15"/>
                    <a:pt x="18" y="11"/>
                    <a:pt x="23" y="8"/>
                  </a:cubicBezTo>
                  <a:cubicBezTo>
                    <a:pt x="20" y="6"/>
                    <a:pt x="15" y="0"/>
                    <a:pt x="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47"/>
            <p:cNvSpPr/>
            <p:nvPr/>
          </p:nvSpPr>
          <p:spPr>
            <a:xfrm>
              <a:off x="2248000" y="4497675"/>
              <a:ext cx="550" cy="350"/>
            </a:xfrm>
            <a:custGeom>
              <a:rect b="b" l="l" r="r" t="t"/>
              <a:pathLst>
                <a:path extrusionOk="0" h="14" w="22">
                  <a:moveTo>
                    <a:pt x="21" y="1"/>
                  </a:moveTo>
                  <a:cubicBezTo>
                    <a:pt x="14" y="1"/>
                    <a:pt x="8" y="1"/>
                    <a:pt x="3" y="2"/>
                  </a:cubicBezTo>
                  <a:cubicBezTo>
                    <a:pt x="3" y="2"/>
                    <a:pt x="2" y="8"/>
                    <a:pt x="0" y="12"/>
                  </a:cubicBezTo>
                  <a:cubicBezTo>
                    <a:pt x="4" y="12"/>
                    <a:pt x="8" y="13"/>
                    <a:pt x="12" y="13"/>
                  </a:cubicBezTo>
                  <a:cubicBezTo>
                    <a:pt x="14" y="13"/>
                    <a:pt x="15" y="13"/>
                    <a:pt x="17" y="12"/>
                  </a:cubicBezTo>
                  <a:cubicBezTo>
                    <a:pt x="17" y="12"/>
                    <a:pt x="20" y="6"/>
                    <a:pt x="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47"/>
            <p:cNvSpPr/>
            <p:nvPr/>
          </p:nvSpPr>
          <p:spPr>
            <a:xfrm>
              <a:off x="2336300" y="4501725"/>
              <a:ext cx="950" cy="250"/>
            </a:xfrm>
            <a:custGeom>
              <a:rect b="b" l="l" r="r" t="t"/>
              <a:pathLst>
                <a:path extrusionOk="0" h="10" w="38">
                  <a:moveTo>
                    <a:pt x="21" y="0"/>
                  </a:moveTo>
                  <a:cubicBezTo>
                    <a:pt x="14" y="3"/>
                    <a:pt x="1" y="6"/>
                    <a:pt x="1" y="6"/>
                  </a:cubicBezTo>
                  <a:cubicBezTo>
                    <a:pt x="1" y="6"/>
                    <a:pt x="8" y="9"/>
                    <a:pt x="13" y="9"/>
                  </a:cubicBezTo>
                  <a:cubicBezTo>
                    <a:pt x="20" y="8"/>
                    <a:pt x="27" y="5"/>
                    <a:pt x="38" y="2"/>
                  </a:cubicBezTo>
                  <a:lnTo>
                    <a:pt x="2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47"/>
            <p:cNvSpPr/>
            <p:nvPr/>
          </p:nvSpPr>
          <p:spPr>
            <a:xfrm>
              <a:off x="2179150" y="4508650"/>
              <a:ext cx="525" cy="450"/>
            </a:xfrm>
            <a:custGeom>
              <a:rect b="b" l="l" r="r" t="t"/>
              <a:pathLst>
                <a:path extrusionOk="0" h="18" w="21">
                  <a:moveTo>
                    <a:pt x="0" y="0"/>
                  </a:moveTo>
                  <a:cubicBezTo>
                    <a:pt x="3" y="7"/>
                    <a:pt x="6" y="13"/>
                    <a:pt x="11" y="18"/>
                  </a:cubicBezTo>
                  <a:cubicBezTo>
                    <a:pt x="11" y="18"/>
                    <a:pt x="17" y="16"/>
                    <a:pt x="21" y="16"/>
                  </a:cubicBezTo>
                  <a:cubicBezTo>
                    <a:pt x="18" y="10"/>
                    <a:pt x="17" y="4"/>
                    <a:pt x="1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47"/>
            <p:cNvSpPr/>
            <p:nvPr/>
          </p:nvSpPr>
          <p:spPr>
            <a:xfrm>
              <a:off x="2247925" y="4503850"/>
              <a:ext cx="400" cy="700"/>
            </a:xfrm>
            <a:custGeom>
              <a:rect b="b" l="l" r="r" t="t"/>
              <a:pathLst>
                <a:path extrusionOk="0" h="28" w="16">
                  <a:moveTo>
                    <a:pt x="5" y="1"/>
                  </a:moveTo>
                  <a:cubicBezTo>
                    <a:pt x="3" y="5"/>
                    <a:pt x="2" y="10"/>
                    <a:pt x="1" y="14"/>
                  </a:cubicBezTo>
                  <a:cubicBezTo>
                    <a:pt x="1" y="18"/>
                    <a:pt x="3" y="23"/>
                    <a:pt x="3" y="27"/>
                  </a:cubicBezTo>
                  <a:lnTo>
                    <a:pt x="15" y="24"/>
                  </a:lnTo>
                  <a:lnTo>
                    <a:pt x="12" y="11"/>
                  </a:lnTo>
                  <a:lnTo>
                    <a:pt x="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47"/>
            <p:cNvSpPr/>
            <p:nvPr/>
          </p:nvSpPr>
          <p:spPr>
            <a:xfrm>
              <a:off x="2341650" y="4492425"/>
              <a:ext cx="1075" cy="425"/>
            </a:xfrm>
            <a:custGeom>
              <a:rect b="b" l="l" r="r" t="t"/>
              <a:pathLst>
                <a:path extrusionOk="0" h="17" w="43">
                  <a:moveTo>
                    <a:pt x="43" y="0"/>
                  </a:moveTo>
                  <a:cubicBezTo>
                    <a:pt x="37" y="3"/>
                    <a:pt x="22" y="8"/>
                    <a:pt x="8" y="12"/>
                  </a:cubicBezTo>
                  <a:cubicBezTo>
                    <a:pt x="8" y="12"/>
                    <a:pt x="1" y="17"/>
                    <a:pt x="3" y="17"/>
                  </a:cubicBezTo>
                  <a:cubicBezTo>
                    <a:pt x="4" y="17"/>
                    <a:pt x="4" y="17"/>
                    <a:pt x="5" y="16"/>
                  </a:cubicBezTo>
                  <a:cubicBezTo>
                    <a:pt x="9" y="15"/>
                    <a:pt x="25" y="12"/>
                    <a:pt x="36" y="9"/>
                  </a:cubicBezTo>
                  <a:cubicBezTo>
                    <a:pt x="36" y="9"/>
                    <a:pt x="38" y="5"/>
                    <a:pt x="4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47"/>
            <p:cNvSpPr/>
            <p:nvPr/>
          </p:nvSpPr>
          <p:spPr>
            <a:xfrm>
              <a:off x="2190400" y="4523900"/>
              <a:ext cx="425" cy="575"/>
            </a:xfrm>
            <a:custGeom>
              <a:rect b="b" l="l" r="r" t="t"/>
              <a:pathLst>
                <a:path extrusionOk="0" h="23" w="17">
                  <a:moveTo>
                    <a:pt x="3" y="1"/>
                  </a:moveTo>
                  <a:cubicBezTo>
                    <a:pt x="2" y="5"/>
                    <a:pt x="1" y="11"/>
                    <a:pt x="1" y="11"/>
                  </a:cubicBezTo>
                  <a:lnTo>
                    <a:pt x="14" y="23"/>
                  </a:lnTo>
                  <a:cubicBezTo>
                    <a:pt x="15" y="21"/>
                    <a:pt x="17" y="15"/>
                    <a:pt x="17" y="15"/>
                  </a:cubicBezTo>
                  <a:cubicBezTo>
                    <a:pt x="14" y="9"/>
                    <a:pt x="9" y="6"/>
                    <a:pt x="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47"/>
            <p:cNvSpPr/>
            <p:nvPr/>
          </p:nvSpPr>
          <p:spPr>
            <a:xfrm>
              <a:off x="2178000" y="4508075"/>
              <a:ext cx="475" cy="625"/>
            </a:xfrm>
            <a:custGeom>
              <a:rect b="b" l="l" r="r" t="t"/>
              <a:pathLst>
                <a:path extrusionOk="0" h="25" w="19">
                  <a:moveTo>
                    <a:pt x="5" y="1"/>
                  </a:moveTo>
                  <a:cubicBezTo>
                    <a:pt x="2" y="7"/>
                    <a:pt x="1" y="13"/>
                    <a:pt x="1" y="13"/>
                  </a:cubicBezTo>
                  <a:lnTo>
                    <a:pt x="15" y="24"/>
                  </a:lnTo>
                  <a:cubicBezTo>
                    <a:pt x="17" y="22"/>
                    <a:pt x="18" y="16"/>
                    <a:pt x="18" y="16"/>
                  </a:cubicBezTo>
                  <a:cubicBezTo>
                    <a:pt x="15" y="11"/>
                    <a:pt x="11" y="7"/>
                    <a:pt x="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47"/>
            <p:cNvSpPr/>
            <p:nvPr/>
          </p:nvSpPr>
          <p:spPr>
            <a:xfrm>
              <a:off x="2176375" y="4571950"/>
              <a:ext cx="475" cy="775"/>
            </a:xfrm>
            <a:custGeom>
              <a:rect b="b" l="l" r="r" t="t"/>
              <a:pathLst>
                <a:path extrusionOk="0" h="31" w="19">
                  <a:moveTo>
                    <a:pt x="19" y="0"/>
                  </a:moveTo>
                  <a:lnTo>
                    <a:pt x="19" y="0"/>
                  </a:lnTo>
                  <a:cubicBezTo>
                    <a:pt x="13" y="1"/>
                    <a:pt x="5" y="3"/>
                    <a:pt x="4" y="6"/>
                  </a:cubicBezTo>
                  <a:cubicBezTo>
                    <a:pt x="1" y="12"/>
                    <a:pt x="2" y="18"/>
                    <a:pt x="4" y="31"/>
                  </a:cubicBezTo>
                  <a:cubicBezTo>
                    <a:pt x="10" y="22"/>
                    <a:pt x="13" y="18"/>
                    <a:pt x="16" y="13"/>
                  </a:cubicBezTo>
                  <a:cubicBezTo>
                    <a:pt x="17" y="9"/>
                    <a:pt x="17" y="4"/>
                    <a:pt x="1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47"/>
            <p:cNvSpPr/>
            <p:nvPr/>
          </p:nvSpPr>
          <p:spPr>
            <a:xfrm>
              <a:off x="2316150" y="4472550"/>
              <a:ext cx="700" cy="650"/>
            </a:xfrm>
            <a:custGeom>
              <a:rect b="b" l="l" r="r" t="t"/>
              <a:pathLst>
                <a:path extrusionOk="0" h="26" w="28">
                  <a:moveTo>
                    <a:pt x="17" y="1"/>
                  </a:moveTo>
                  <a:cubicBezTo>
                    <a:pt x="9" y="8"/>
                    <a:pt x="4" y="14"/>
                    <a:pt x="1" y="20"/>
                  </a:cubicBezTo>
                  <a:cubicBezTo>
                    <a:pt x="1" y="20"/>
                    <a:pt x="7" y="23"/>
                    <a:pt x="9" y="26"/>
                  </a:cubicBezTo>
                  <a:cubicBezTo>
                    <a:pt x="15" y="18"/>
                    <a:pt x="23" y="13"/>
                    <a:pt x="27" y="7"/>
                  </a:cubicBezTo>
                  <a:cubicBezTo>
                    <a:pt x="27" y="7"/>
                    <a:pt x="21" y="4"/>
                    <a:pt x="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47"/>
            <p:cNvSpPr/>
            <p:nvPr/>
          </p:nvSpPr>
          <p:spPr>
            <a:xfrm>
              <a:off x="2323175" y="4504825"/>
              <a:ext cx="1800" cy="300"/>
            </a:xfrm>
            <a:custGeom>
              <a:rect b="b" l="l" r="r" t="t"/>
              <a:pathLst>
                <a:path extrusionOk="0" h="12" w="72">
                  <a:moveTo>
                    <a:pt x="71" y="0"/>
                  </a:moveTo>
                  <a:lnTo>
                    <a:pt x="71" y="0"/>
                  </a:lnTo>
                  <a:cubicBezTo>
                    <a:pt x="69" y="0"/>
                    <a:pt x="67" y="1"/>
                    <a:pt x="65" y="1"/>
                  </a:cubicBezTo>
                  <a:lnTo>
                    <a:pt x="65" y="1"/>
                  </a:lnTo>
                  <a:cubicBezTo>
                    <a:pt x="67" y="1"/>
                    <a:pt x="69" y="0"/>
                    <a:pt x="71" y="0"/>
                  </a:cubicBezTo>
                  <a:close/>
                  <a:moveTo>
                    <a:pt x="65" y="1"/>
                  </a:moveTo>
                  <a:cubicBezTo>
                    <a:pt x="47" y="3"/>
                    <a:pt x="33" y="5"/>
                    <a:pt x="18" y="7"/>
                  </a:cubicBezTo>
                  <a:lnTo>
                    <a:pt x="1" y="12"/>
                  </a:lnTo>
                  <a:lnTo>
                    <a:pt x="48" y="4"/>
                  </a:lnTo>
                  <a:cubicBezTo>
                    <a:pt x="52" y="3"/>
                    <a:pt x="57" y="2"/>
                    <a:pt x="6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47"/>
            <p:cNvSpPr/>
            <p:nvPr/>
          </p:nvSpPr>
          <p:spPr>
            <a:xfrm>
              <a:off x="2298500" y="4501250"/>
              <a:ext cx="475" cy="725"/>
            </a:xfrm>
            <a:custGeom>
              <a:rect b="b" l="l" r="r" t="t"/>
              <a:pathLst>
                <a:path extrusionOk="0" h="29" w="19">
                  <a:moveTo>
                    <a:pt x="18" y="0"/>
                  </a:moveTo>
                  <a:lnTo>
                    <a:pt x="0" y="28"/>
                  </a:lnTo>
                  <a:lnTo>
                    <a:pt x="12" y="18"/>
                  </a:lnTo>
                  <a:lnTo>
                    <a:pt x="1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47"/>
            <p:cNvSpPr/>
            <p:nvPr/>
          </p:nvSpPr>
          <p:spPr>
            <a:xfrm>
              <a:off x="2320200" y="4505450"/>
              <a:ext cx="1725" cy="300"/>
            </a:xfrm>
            <a:custGeom>
              <a:rect b="b" l="l" r="r" t="t"/>
              <a:pathLst>
                <a:path extrusionOk="0" h="12" w="69">
                  <a:moveTo>
                    <a:pt x="68" y="0"/>
                  </a:moveTo>
                  <a:lnTo>
                    <a:pt x="68" y="0"/>
                  </a:lnTo>
                  <a:cubicBezTo>
                    <a:pt x="49" y="3"/>
                    <a:pt x="33" y="6"/>
                    <a:pt x="17" y="7"/>
                  </a:cubicBezTo>
                  <a:lnTo>
                    <a:pt x="0" y="12"/>
                  </a:lnTo>
                  <a:lnTo>
                    <a:pt x="46" y="4"/>
                  </a:lnTo>
                  <a:cubicBezTo>
                    <a:pt x="51" y="4"/>
                    <a:pt x="58" y="3"/>
                    <a:pt x="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47"/>
            <p:cNvSpPr/>
            <p:nvPr/>
          </p:nvSpPr>
          <p:spPr>
            <a:xfrm>
              <a:off x="2176325" y="4565575"/>
              <a:ext cx="375" cy="575"/>
            </a:xfrm>
            <a:custGeom>
              <a:rect b="b" l="l" r="r" t="t"/>
              <a:pathLst>
                <a:path extrusionOk="0" h="23" w="15">
                  <a:moveTo>
                    <a:pt x="12" y="0"/>
                  </a:moveTo>
                  <a:cubicBezTo>
                    <a:pt x="7" y="0"/>
                    <a:pt x="0" y="2"/>
                    <a:pt x="0" y="2"/>
                  </a:cubicBezTo>
                  <a:cubicBezTo>
                    <a:pt x="2" y="14"/>
                    <a:pt x="2" y="18"/>
                    <a:pt x="3" y="23"/>
                  </a:cubicBezTo>
                  <a:cubicBezTo>
                    <a:pt x="7" y="18"/>
                    <a:pt x="12" y="17"/>
                    <a:pt x="13" y="12"/>
                  </a:cubicBezTo>
                  <a:cubicBezTo>
                    <a:pt x="15" y="9"/>
                    <a:pt x="13" y="5"/>
                    <a:pt x="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47"/>
            <p:cNvSpPr/>
            <p:nvPr/>
          </p:nvSpPr>
          <p:spPr>
            <a:xfrm>
              <a:off x="2338325" y="4502575"/>
              <a:ext cx="1650" cy="325"/>
            </a:xfrm>
            <a:custGeom>
              <a:rect b="b" l="l" r="r" t="t"/>
              <a:pathLst>
                <a:path extrusionOk="0" h="13" w="66">
                  <a:moveTo>
                    <a:pt x="66" y="0"/>
                  </a:moveTo>
                  <a:lnTo>
                    <a:pt x="66" y="0"/>
                  </a:lnTo>
                  <a:cubicBezTo>
                    <a:pt x="57" y="2"/>
                    <a:pt x="48" y="3"/>
                    <a:pt x="21" y="6"/>
                  </a:cubicBezTo>
                  <a:cubicBezTo>
                    <a:pt x="18" y="6"/>
                    <a:pt x="10" y="9"/>
                    <a:pt x="1" y="12"/>
                  </a:cubicBezTo>
                  <a:cubicBezTo>
                    <a:pt x="11" y="11"/>
                    <a:pt x="21" y="11"/>
                    <a:pt x="29" y="9"/>
                  </a:cubicBezTo>
                  <a:cubicBezTo>
                    <a:pt x="42" y="6"/>
                    <a:pt x="54" y="3"/>
                    <a:pt x="6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47"/>
            <p:cNvSpPr/>
            <p:nvPr/>
          </p:nvSpPr>
          <p:spPr>
            <a:xfrm>
              <a:off x="2331675" y="4503900"/>
              <a:ext cx="1500" cy="250"/>
            </a:xfrm>
            <a:custGeom>
              <a:rect b="b" l="l" r="r" t="t"/>
              <a:pathLst>
                <a:path extrusionOk="0" h="10" w="60">
                  <a:moveTo>
                    <a:pt x="59" y="0"/>
                  </a:moveTo>
                  <a:cubicBezTo>
                    <a:pt x="51" y="0"/>
                    <a:pt x="42" y="2"/>
                    <a:pt x="31" y="2"/>
                  </a:cubicBezTo>
                  <a:cubicBezTo>
                    <a:pt x="23" y="3"/>
                    <a:pt x="11" y="6"/>
                    <a:pt x="1" y="8"/>
                  </a:cubicBezTo>
                  <a:cubicBezTo>
                    <a:pt x="3" y="9"/>
                    <a:pt x="8" y="9"/>
                    <a:pt x="8" y="9"/>
                  </a:cubicBezTo>
                  <a:cubicBezTo>
                    <a:pt x="37" y="3"/>
                    <a:pt x="48" y="2"/>
                    <a:pt x="5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47"/>
            <p:cNvSpPr/>
            <p:nvPr/>
          </p:nvSpPr>
          <p:spPr>
            <a:xfrm>
              <a:off x="2246450" y="4500475"/>
              <a:ext cx="350" cy="750"/>
            </a:xfrm>
            <a:custGeom>
              <a:rect b="b" l="l" r="r" t="t"/>
              <a:pathLst>
                <a:path extrusionOk="0" h="30" w="14">
                  <a:moveTo>
                    <a:pt x="5" y="0"/>
                  </a:moveTo>
                  <a:cubicBezTo>
                    <a:pt x="2" y="8"/>
                    <a:pt x="1" y="14"/>
                    <a:pt x="1" y="14"/>
                  </a:cubicBezTo>
                  <a:lnTo>
                    <a:pt x="7" y="30"/>
                  </a:lnTo>
                  <a:cubicBezTo>
                    <a:pt x="10" y="28"/>
                    <a:pt x="14" y="25"/>
                    <a:pt x="14" y="25"/>
                  </a:cubicBezTo>
                  <a:cubicBezTo>
                    <a:pt x="12" y="20"/>
                    <a:pt x="10" y="12"/>
                    <a:pt x="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47"/>
            <p:cNvSpPr/>
            <p:nvPr/>
          </p:nvSpPr>
          <p:spPr>
            <a:xfrm>
              <a:off x="2248300" y="4507600"/>
              <a:ext cx="500" cy="325"/>
            </a:xfrm>
            <a:custGeom>
              <a:rect b="b" l="l" r="r" t="t"/>
              <a:pathLst>
                <a:path extrusionOk="0" h="13" w="20">
                  <a:moveTo>
                    <a:pt x="19" y="1"/>
                  </a:moveTo>
                  <a:cubicBezTo>
                    <a:pt x="13" y="1"/>
                    <a:pt x="8" y="1"/>
                    <a:pt x="3" y="2"/>
                  </a:cubicBezTo>
                  <a:cubicBezTo>
                    <a:pt x="3" y="2"/>
                    <a:pt x="2" y="8"/>
                    <a:pt x="0" y="13"/>
                  </a:cubicBezTo>
                  <a:lnTo>
                    <a:pt x="16" y="13"/>
                  </a:lnTo>
                  <a:cubicBezTo>
                    <a:pt x="16" y="13"/>
                    <a:pt x="19" y="7"/>
                    <a:pt x="1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47"/>
            <p:cNvSpPr/>
            <p:nvPr/>
          </p:nvSpPr>
          <p:spPr>
            <a:xfrm>
              <a:off x="2298800" y="4500925"/>
              <a:ext cx="275" cy="350"/>
            </a:xfrm>
            <a:custGeom>
              <a:rect b="b" l="l" r="r" t="t"/>
              <a:pathLst>
                <a:path extrusionOk="0" h="14" w="11">
                  <a:moveTo>
                    <a:pt x="11" y="0"/>
                  </a:moveTo>
                  <a:cubicBezTo>
                    <a:pt x="11" y="0"/>
                    <a:pt x="6" y="2"/>
                    <a:pt x="0" y="6"/>
                  </a:cubicBezTo>
                  <a:cubicBezTo>
                    <a:pt x="2" y="9"/>
                    <a:pt x="2" y="13"/>
                    <a:pt x="2" y="13"/>
                  </a:cubicBezTo>
                  <a:lnTo>
                    <a:pt x="6" y="13"/>
                  </a:lnTo>
                  <a:cubicBezTo>
                    <a:pt x="8" y="9"/>
                    <a:pt x="11" y="0"/>
                    <a:pt x="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47"/>
            <p:cNvSpPr/>
            <p:nvPr/>
          </p:nvSpPr>
          <p:spPr>
            <a:xfrm>
              <a:off x="2314350" y="4472225"/>
              <a:ext cx="700" cy="650"/>
            </a:xfrm>
            <a:custGeom>
              <a:rect b="b" l="l" r="r" t="t"/>
              <a:pathLst>
                <a:path extrusionOk="0" h="26" w="28">
                  <a:moveTo>
                    <a:pt x="15" y="1"/>
                  </a:moveTo>
                  <a:cubicBezTo>
                    <a:pt x="9" y="8"/>
                    <a:pt x="4" y="15"/>
                    <a:pt x="1" y="21"/>
                  </a:cubicBezTo>
                  <a:cubicBezTo>
                    <a:pt x="1" y="21"/>
                    <a:pt x="8" y="24"/>
                    <a:pt x="11" y="26"/>
                  </a:cubicBezTo>
                  <a:cubicBezTo>
                    <a:pt x="17" y="20"/>
                    <a:pt x="23" y="14"/>
                    <a:pt x="27" y="8"/>
                  </a:cubicBezTo>
                  <a:cubicBezTo>
                    <a:pt x="27" y="8"/>
                    <a:pt x="21" y="5"/>
                    <a:pt x="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47"/>
            <p:cNvSpPr/>
            <p:nvPr/>
          </p:nvSpPr>
          <p:spPr>
            <a:xfrm>
              <a:off x="2196575" y="4535125"/>
              <a:ext cx="425" cy="450"/>
            </a:xfrm>
            <a:custGeom>
              <a:rect b="b" l="l" r="r" t="t"/>
              <a:pathLst>
                <a:path extrusionOk="0" h="18" w="17">
                  <a:moveTo>
                    <a:pt x="14" y="0"/>
                  </a:moveTo>
                  <a:cubicBezTo>
                    <a:pt x="10" y="3"/>
                    <a:pt x="5" y="5"/>
                    <a:pt x="1" y="8"/>
                  </a:cubicBezTo>
                  <a:cubicBezTo>
                    <a:pt x="1" y="8"/>
                    <a:pt x="2" y="15"/>
                    <a:pt x="4" y="18"/>
                  </a:cubicBezTo>
                  <a:cubicBezTo>
                    <a:pt x="8" y="16"/>
                    <a:pt x="12" y="15"/>
                    <a:pt x="17" y="12"/>
                  </a:cubicBezTo>
                  <a:cubicBezTo>
                    <a:pt x="17" y="12"/>
                    <a:pt x="15" y="6"/>
                    <a:pt x="1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47"/>
            <p:cNvSpPr/>
            <p:nvPr/>
          </p:nvSpPr>
          <p:spPr>
            <a:xfrm>
              <a:off x="2245975" y="4500075"/>
              <a:ext cx="400" cy="650"/>
            </a:xfrm>
            <a:custGeom>
              <a:rect b="b" l="l" r="r" t="t"/>
              <a:pathLst>
                <a:path extrusionOk="0" h="26" w="16">
                  <a:moveTo>
                    <a:pt x="3" y="0"/>
                  </a:moveTo>
                  <a:cubicBezTo>
                    <a:pt x="3" y="3"/>
                    <a:pt x="2" y="8"/>
                    <a:pt x="1" y="13"/>
                  </a:cubicBezTo>
                  <a:lnTo>
                    <a:pt x="12" y="25"/>
                  </a:lnTo>
                  <a:cubicBezTo>
                    <a:pt x="14" y="22"/>
                    <a:pt x="15" y="18"/>
                    <a:pt x="15" y="18"/>
                  </a:cubicBezTo>
                  <a:lnTo>
                    <a:pt x="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47"/>
            <p:cNvSpPr/>
            <p:nvPr/>
          </p:nvSpPr>
          <p:spPr>
            <a:xfrm>
              <a:off x="2324050" y="4497600"/>
              <a:ext cx="1000" cy="400"/>
            </a:xfrm>
            <a:custGeom>
              <a:rect b="b" l="l" r="r" t="t"/>
              <a:pathLst>
                <a:path extrusionOk="0" h="16" w="40">
                  <a:moveTo>
                    <a:pt x="39" y="1"/>
                  </a:moveTo>
                  <a:cubicBezTo>
                    <a:pt x="38" y="1"/>
                    <a:pt x="37" y="2"/>
                    <a:pt x="36" y="3"/>
                  </a:cubicBezTo>
                  <a:lnTo>
                    <a:pt x="36" y="3"/>
                  </a:lnTo>
                  <a:cubicBezTo>
                    <a:pt x="37" y="3"/>
                    <a:pt x="38" y="2"/>
                    <a:pt x="39" y="2"/>
                  </a:cubicBezTo>
                  <a:lnTo>
                    <a:pt x="39" y="1"/>
                  </a:lnTo>
                  <a:close/>
                  <a:moveTo>
                    <a:pt x="36" y="3"/>
                  </a:moveTo>
                  <a:cubicBezTo>
                    <a:pt x="29" y="4"/>
                    <a:pt x="20" y="7"/>
                    <a:pt x="11" y="9"/>
                  </a:cubicBezTo>
                  <a:cubicBezTo>
                    <a:pt x="8" y="11"/>
                    <a:pt x="1" y="15"/>
                    <a:pt x="1" y="15"/>
                  </a:cubicBezTo>
                  <a:cubicBezTo>
                    <a:pt x="8" y="14"/>
                    <a:pt x="19" y="11"/>
                    <a:pt x="29" y="8"/>
                  </a:cubicBezTo>
                  <a:cubicBezTo>
                    <a:pt x="31" y="7"/>
                    <a:pt x="33" y="5"/>
                    <a:pt x="36" y="3"/>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47"/>
            <p:cNvSpPr/>
            <p:nvPr/>
          </p:nvSpPr>
          <p:spPr>
            <a:xfrm>
              <a:off x="2187875" y="4526175"/>
              <a:ext cx="675" cy="475"/>
            </a:xfrm>
            <a:custGeom>
              <a:rect b="b" l="l" r="r" t="t"/>
              <a:pathLst>
                <a:path extrusionOk="0" h="19" w="27">
                  <a:moveTo>
                    <a:pt x="14" y="1"/>
                  </a:moveTo>
                  <a:cubicBezTo>
                    <a:pt x="13" y="1"/>
                    <a:pt x="12" y="1"/>
                    <a:pt x="12" y="1"/>
                  </a:cubicBezTo>
                  <a:cubicBezTo>
                    <a:pt x="7" y="2"/>
                    <a:pt x="6" y="8"/>
                    <a:pt x="0" y="18"/>
                  </a:cubicBezTo>
                  <a:cubicBezTo>
                    <a:pt x="9" y="16"/>
                    <a:pt x="15" y="16"/>
                    <a:pt x="18" y="13"/>
                  </a:cubicBezTo>
                  <a:cubicBezTo>
                    <a:pt x="22" y="11"/>
                    <a:pt x="24" y="8"/>
                    <a:pt x="26" y="5"/>
                  </a:cubicBezTo>
                  <a:cubicBezTo>
                    <a:pt x="23" y="4"/>
                    <a:pt x="18" y="1"/>
                    <a:pt x="1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47"/>
            <p:cNvSpPr/>
            <p:nvPr/>
          </p:nvSpPr>
          <p:spPr>
            <a:xfrm>
              <a:off x="2247400" y="4506800"/>
              <a:ext cx="400" cy="675"/>
            </a:xfrm>
            <a:custGeom>
              <a:rect b="b" l="l" r="r" t="t"/>
              <a:pathLst>
                <a:path extrusionOk="0" h="27" w="16">
                  <a:moveTo>
                    <a:pt x="5" y="0"/>
                  </a:moveTo>
                  <a:cubicBezTo>
                    <a:pt x="4" y="3"/>
                    <a:pt x="1" y="8"/>
                    <a:pt x="2" y="12"/>
                  </a:cubicBezTo>
                  <a:cubicBezTo>
                    <a:pt x="4" y="17"/>
                    <a:pt x="8" y="21"/>
                    <a:pt x="13" y="27"/>
                  </a:cubicBezTo>
                  <a:cubicBezTo>
                    <a:pt x="13" y="23"/>
                    <a:pt x="14" y="20"/>
                    <a:pt x="16" y="14"/>
                  </a:cubicBezTo>
                  <a:lnTo>
                    <a:pt x="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47"/>
            <p:cNvSpPr/>
            <p:nvPr/>
          </p:nvSpPr>
          <p:spPr>
            <a:xfrm>
              <a:off x="2187200" y="4526725"/>
              <a:ext cx="550" cy="475"/>
            </a:xfrm>
            <a:custGeom>
              <a:rect b="b" l="l" r="r" t="t"/>
              <a:pathLst>
                <a:path extrusionOk="0" h="19" w="22">
                  <a:moveTo>
                    <a:pt x="12" y="1"/>
                  </a:moveTo>
                  <a:cubicBezTo>
                    <a:pt x="8" y="4"/>
                    <a:pt x="5" y="10"/>
                    <a:pt x="1" y="14"/>
                  </a:cubicBezTo>
                  <a:cubicBezTo>
                    <a:pt x="6" y="17"/>
                    <a:pt x="12" y="19"/>
                    <a:pt x="12" y="19"/>
                  </a:cubicBezTo>
                  <a:cubicBezTo>
                    <a:pt x="15" y="14"/>
                    <a:pt x="18" y="10"/>
                    <a:pt x="21" y="5"/>
                  </a:cubicBezTo>
                  <a:cubicBezTo>
                    <a:pt x="18" y="4"/>
                    <a:pt x="12" y="1"/>
                    <a:pt x="1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47"/>
            <p:cNvSpPr/>
            <p:nvPr/>
          </p:nvSpPr>
          <p:spPr>
            <a:xfrm>
              <a:off x="2245650" y="4501200"/>
              <a:ext cx="325" cy="625"/>
            </a:xfrm>
            <a:custGeom>
              <a:rect b="b" l="l" r="r" t="t"/>
              <a:pathLst>
                <a:path extrusionOk="0" h="25" w="13">
                  <a:moveTo>
                    <a:pt x="0" y="1"/>
                  </a:moveTo>
                  <a:lnTo>
                    <a:pt x="0" y="1"/>
                  </a:lnTo>
                  <a:cubicBezTo>
                    <a:pt x="2" y="8"/>
                    <a:pt x="2" y="16"/>
                    <a:pt x="3" y="20"/>
                  </a:cubicBezTo>
                  <a:cubicBezTo>
                    <a:pt x="3" y="20"/>
                    <a:pt x="9" y="23"/>
                    <a:pt x="12" y="24"/>
                  </a:cubicBezTo>
                  <a:lnTo>
                    <a:pt x="12" y="5"/>
                  </a:lnTo>
                  <a:cubicBezTo>
                    <a:pt x="12" y="5"/>
                    <a:pt x="6" y="2"/>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47"/>
            <p:cNvSpPr/>
            <p:nvPr/>
          </p:nvSpPr>
          <p:spPr>
            <a:xfrm>
              <a:off x="2166900" y="4566525"/>
              <a:ext cx="475" cy="575"/>
            </a:xfrm>
            <a:custGeom>
              <a:rect b="b" l="l" r="r" t="t"/>
              <a:pathLst>
                <a:path extrusionOk="0" h="23" w="19">
                  <a:moveTo>
                    <a:pt x="8" y="1"/>
                  </a:moveTo>
                  <a:cubicBezTo>
                    <a:pt x="8" y="1"/>
                    <a:pt x="0" y="5"/>
                    <a:pt x="0" y="10"/>
                  </a:cubicBezTo>
                  <a:cubicBezTo>
                    <a:pt x="0" y="14"/>
                    <a:pt x="3" y="18"/>
                    <a:pt x="5" y="23"/>
                  </a:cubicBezTo>
                  <a:cubicBezTo>
                    <a:pt x="8" y="20"/>
                    <a:pt x="11" y="17"/>
                    <a:pt x="18" y="8"/>
                  </a:cubicBezTo>
                  <a:cubicBezTo>
                    <a:pt x="17" y="7"/>
                    <a:pt x="11" y="2"/>
                    <a:pt x="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47"/>
            <p:cNvSpPr/>
            <p:nvPr/>
          </p:nvSpPr>
          <p:spPr>
            <a:xfrm>
              <a:off x="2308100" y="4471700"/>
              <a:ext cx="600" cy="625"/>
            </a:xfrm>
            <a:custGeom>
              <a:rect b="b" l="l" r="r" t="t"/>
              <a:pathLst>
                <a:path extrusionOk="0" h="25" w="24">
                  <a:moveTo>
                    <a:pt x="21" y="1"/>
                  </a:moveTo>
                  <a:cubicBezTo>
                    <a:pt x="14" y="5"/>
                    <a:pt x="6" y="8"/>
                    <a:pt x="3" y="14"/>
                  </a:cubicBezTo>
                  <a:cubicBezTo>
                    <a:pt x="0" y="17"/>
                    <a:pt x="3" y="22"/>
                    <a:pt x="5" y="24"/>
                  </a:cubicBezTo>
                  <a:cubicBezTo>
                    <a:pt x="14" y="23"/>
                    <a:pt x="21" y="20"/>
                    <a:pt x="24" y="19"/>
                  </a:cubicBezTo>
                  <a:cubicBezTo>
                    <a:pt x="23" y="8"/>
                    <a:pt x="21" y="5"/>
                    <a:pt x="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47"/>
            <p:cNvSpPr/>
            <p:nvPr/>
          </p:nvSpPr>
          <p:spPr>
            <a:xfrm>
              <a:off x="2164900" y="4561650"/>
              <a:ext cx="300" cy="675"/>
            </a:xfrm>
            <a:custGeom>
              <a:rect b="b" l="l" r="r" t="t"/>
              <a:pathLst>
                <a:path extrusionOk="0" h="27" w="12">
                  <a:moveTo>
                    <a:pt x="8" y="0"/>
                  </a:moveTo>
                  <a:cubicBezTo>
                    <a:pt x="5" y="2"/>
                    <a:pt x="1" y="4"/>
                    <a:pt x="1" y="4"/>
                  </a:cubicBezTo>
                  <a:lnTo>
                    <a:pt x="1" y="27"/>
                  </a:lnTo>
                  <a:cubicBezTo>
                    <a:pt x="4" y="24"/>
                    <a:pt x="7" y="21"/>
                    <a:pt x="11" y="16"/>
                  </a:cubicBezTo>
                  <a:lnTo>
                    <a:pt x="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47"/>
            <p:cNvSpPr/>
            <p:nvPr/>
          </p:nvSpPr>
          <p:spPr>
            <a:xfrm>
              <a:off x="2283100" y="4526100"/>
              <a:ext cx="425" cy="625"/>
            </a:xfrm>
            <a:custGeom>
              <a:rect b="b" l="l" r="r" t="t"/>
              <a:pathLst>
                <a:path extrusionOk="0" h="25" w="17">
                  <a:moveTo>
                    <a:pt x="3" y="1"/>
                  </a:moveTo>
                  <a:cubicBezTo>
                    <a:pt x="1" y="4"/>
                    <a:pt x="0" y="10"/>
                    <a:pt x="0" y="10"/>
                  </a:cubicBezTo>
                  <a:lnTo>
                    <a:pt x="16" y="24"/>
                  </a:lnTo>
                  <a:lnTo>
                    <a:pt x="16" y="11"/>
                  </a:lnTo>
                  <a:lnTo>
                    <a:pt x="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47"/>
            <p:cNvSpPr/>
            <p:nvPr/>
          </p:nvSpPr>
          <p:spPr>
            <a:xfrm>
              <a:off x="2284850" y="4529900"/>
              <a:ext cx="425" cy="575"/>
            </a:xfrm>
            <a:custGeom>
              <a:rect b="b" l="l" r="r" t="t"/>
              <a:pathLst>
                <a:path extrusionOk="0" h="23" w="17">
                  <a:moveTo>
                    <a:pt x="8" y="0"/>
                  </a:moveTo>
                  <a:cubicBezTo>
                    <a:pt x="5" y="3"/>
                    <a:pt x="1" y="9"/>
                    <a:pt x="1" y="9"/>
                  </a:cubicBezTo>
                  <a:cubicBezTo>
                    <a:pt x="8" y="17"/>
                    <a:pt x="11" y="20"/>
                    <a:pt x="14" y="22"/>
                  </a:cubicBezTo>
                  <a:cubicBezTo>
                    <a:pt x="15" y="18"/>
                    <a:pt x="17" y="12"/>
                    <a:pt x="15" y="8"/>
                  </a:cubicBezTo>
                  <a:cubicBezTo>
                    <a:pt x="15" y="5"/>
                    <a:pt x="11" y="2"/>
                    <a:pt x="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47"/>
            <p:cNvSpPr/>
            <p:nvPr/>
          </p:nvSpPr>
          <p:spPr>
            <a:xfrm>
              <a:off x="2181875" y="4523650"/>
              <a:ext cx="500" cy="425"/>
            </a:xfrm>
            <a:custGeom>
              <a:rect b="b" l="l" r="r" t="t"/>
              <a:pathLst>
                <a:path extrusionOk="0" h="17" w="20">
                  <a:moveTo>
                    <a:pt x="19" y="0"/>
                  </a:moveTo>
                  <a:cubicBezTo>
                    <a:pt x="15" y="0"/>
                    <a:pt x="12" y="0"/>
                    <a:pt x="6" y="2"/>
                  </a:cubicBezTo>
                  <a:lnTo>
                    <a:pt x="0" y="16"/>
                  </a:lnTo>
                  <a:cubicBezTo>
                    <a:pt x="2" y="16"/>
                    <a:pt x="5" y="17"/>
                    <a:pt x="7" y="17"/>
                  </a:cubicBezTo>
                  <a:cubicBezTo>
                    <a:pt x="9" y="17"/>
                    <a:pt x="10" y="16"/>
                    <a:pt x="12" y="15"/>
                  </a:cubicBezTo>
                  <a:cubicBezTo>
                    <a:pt x="15" y="11"/>
                    <a:pt x="16" y="5"/>
                    <a:pt x="1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47"/>
            <p:cNvSpPr/>
            <p:nvPr/>
          </p:nvSpPr>
          <p:spPr>
            <a:xfrm>
              <a:off x="2282425" y="4525950"/>
              <a:ext cx="550" cy="450"/>
            </a:xfrm>
            <a:custGeom>
              <a:rect b="b" l="l" r="r" t="t"/>
              <a:pathLst>
                <a:path extrusionOk="0" h="18" w="22">
                  <a:moveTo>
                    <a:pt x="13" y="1"/>
                  </a:moveTo>
                  <a:cubicBezTo>
                    <a:pt x="12" y="1"/>
                    <a:pt x="11" y="1"/>
                    <a:pt x="11" y="1"/>
                  </a:cubicBezTo>
                  <a:cubicBezTo>
                    <a:pt x="6" y="4"/>
                    <a:pt x="3" y="8"/>
                    <a:pt x="1" y="13"/>
                  </a:cubicBezTo>
                  <a:cubicBezTo>
                    <a:pt x="5" y="14"/>
                    <a:pt x="9" y="14"/>
                    <a:pt x="15" y="17"/>
                  </a:cubicBezTo>
                  <a:lnTo>
                    <a:pt x="21" y="4"/>
                  </a:lnTo>
                  <a:cubicBezTo>
                    <a:pt x="19" y="3"/>
                    <a:pt x="15" y="1"/>
                    <a:pt x="1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47"/>
            <p:cNvSpPr/>
            <p:nvPr/>
          </p:nvSpPr>
          <p:spPr>
            <a:xfrm>
              <a:off x="2245400" y="4505100"/>
              <a:ext cx="650" cy="400"/>
            </a:xfrm>
            <a:custGeom>
              <a:rect b="b" l="l" r="r" t="t"/>
              <a:pathLst>
                <a:path extrusionOk="0" h="16" w="26">
                  <a:moveTo>
                    <a:pt x="15" y="1"/>
                  </a:moveTo>
                  <a:cubicBezTo>
                    <a:pt x="10" y="2"/>
                    <a:pt x="6" y="7"/>
                    <a:pt x="0" y="11"/>
                  </a:cubicBezTo>
                  <a:cubicBezTo>
                    <a:pt x="6" y="13"/>
                    <a:pt x="10" y="16"/>
                    <a:pt x="12" y="16"/>
                  </a:cubicBezTo>
                  <a:cubicBezTo>
                    <a:pt x="18" y="13"/>
                    <a:pt x="21" y="8"/>
                    <a:pt x="25" y="5"/>
                  </a:cubicBezTo>
                  <a:cubicBezTo>
                    <a:pt x="22" y="4"/>
                    <a:pt x="18" y="1"/>
                    <a:pt x="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47"/>
            <p:cNvSpPr/>
            <p:nvPr/>
          </p:nvSpPr>
          <p:spPr>
            <a:xfrm>
              <a:off x="2204050" y="4559400"/>
              <a:ext cx="400" cy="600"/>
            </a:xfrm>
            <a:custGeom>
              <a:rect b="b" l="l" r="r" t="t"/>
              <a:pathLst>
                <a:path extrusionOk="0" h="24" w="16">
                  <a:moveTo>
                    <a:pt x="11" y="0"/>
                  </a:moveTo>
                  <a:lnTo>
                    <a:pt x="0" y="6"/>
                  </a:lnTo>
                  <a:cubicBezTo>
                    <a:pt x="5" y="17"/>
                    <a:pt x="6" y="19"/>
                    <a:pt x="8" y="24"/>
                  </a:cubicBezTo>
                  <a:cubicBezTo>
                    <a:pt x="9" y="19"/>
                    <a:pt x="14" y="17"/>
                    <a:pt x="15" y="12"/>
                  </a:cubicBezTo>
                  <a:cubicBezTo>
                    <a:pt x="15" y="9"/>
                    <a:pt x="12" y="5"/>
                    <a:pt x="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47"/>
            <p:cNvSpPr/>
            <p:nvPr/>
          </p:nvSpPr>
          <p:spPr>
            <a:xfrm>
              <a:off x="2241450" y="4494100"/>
              <a:ext cx="425" cy="650"/>
            </a:xfrm>
            <a:custGeom>
              <a:rect b="b" l="l" r="r" t="t"/>
              <a:pathLst>
                <a:path extrusionOk="0" h="26" w="17">
                  <a:moveTo>
                    <a:pt x="4" y="1"/>
                  </a:moveTo>
                  <a:cubicBezTo>
                    <a:pt x="4" y="4"/>
                    <a:pt x="2" y="8"/>
                    <a:pt x="1" y="14"/>
                  </a:cubicBezTo>
                  <a:lnTo>
                    <a:pt x="12" y="26"/>
                  </a:lnTo>
                  <a:cubicBezTo>
                    <a:pt x="14" y="23"/>
                    <a:pt x="17" y="19"/>
                    <a:pt x="17" y="19"/>
                  </a:cubicBezTo>
                  <a:lnTo>
                    <a:pt x="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47"/>
            <p:cNvSpPr/>
            <p:nvPr/>
          </p:nvSpPr>
          <p:spPr>
            <a:xfrm>
              <a:off x="2280725" y="4529850"/>
              <a:ext cx="450" cy="625"/>
            </a:xfrm>
            <a:custGeom>
              <a:rect b="b" l="l" r="r" t="t"/>
              <a:pathLst>
                <a:path extrusionOk="0" h="25" w="18">
                  <a:moveTo>
                    <a:pt x="8" y="1"/>
                  </a:moveTo>
                  <a:lnTo>
                    <a:pt x="1" y="11"/>
                  </a:lnTo>
                  <a:cubicBezTo>
                    <a:pt x="10" y="19"/>
                    <a:pt x="11" y="22"/>
                    <a:pt x="14" y="24"/>
                  </a:cubicBezTo>
                  <a:cubicBezTo>
                    <a:pt x="16" y="20"/>
                    <a:pt x="17" y="14"/>
                    <a:pt x="17" y="10"/>
                  </a:cubicBezTo>
                  <a:cubicBezTo>
                    <a:pt x="16" y="7"/>
                    <a:pt x="11" y="4"/>
                    <a:pt x="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47"/>
            <p:cNvSpPr/>
            <p:nvPr/>
          </p:nvSpPr>
          <p:spPr>
            <a:xfrm>
              <a:off x="2280850" y="4531375"/>
              <a:ext cx="425" cy="650"/>
            </a:xfrm>
            <a:custGeom>
              <a:rect b="b" l="l" r="r" t="t"/>
              <a:pathLst>
                <a:path extrusionOk="0" h="26" w="17">
                  <a:moveTo>
                    <a:pt x="3" y="0"/>
                  </a:moveTo>
                  <a:cubicBezTo>
                    <a:pt x="3" y="6"/>
                    <a:pt x="2" y="10"/>
                    <a:pt x="1" y="17"/>
                  </a:cubicBezTo>
                  <a:lnTo>
                    <a:pt x="1" y="17"/>
                  </a:lnTo>
                  <a:lnTo>
                    <a:pt x="0" y="16"/>
                  </a:lnTo>
                  <a:lnTo>
                    <a:pt x="0" y="18"/>
                  </a:lnTo>
                  <a:cubicBezTo>
                    <a:pt x="0" y="17"/>
                    <a:pt x="0" y="17"/>
                    <a:pt x="1" y="17"/>
                  </a:cubicBezTo>
                  <a:lnTo>
                    <a:pt x="1" y="17"/>
                  </a:lnTo>
                  <a:lnTo>
                    <a:pt x="14" y="25"/>
                  </a:lnTo>
                  <a:cubicBezTo>
                    <a:pt x="14" y="21"/>
                    <a:pt x="16" y="16"/>
                    <a:pt x="15" y="13"/>
                  </a:cubicBezTo>
                  <a:cubicBezTo>
                    <a:pt x="12" y="9"/>
                    <a:pt x="8" y="5"/>
                    <a:pt x="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47"/>
            <p:cNvSpPr/>
            <p:nvPr/>
          </p:nvSpPr>
          <p:spPr>
            <a:xfrm>
              <a:off x="2326150" y="4495800"/>
              <a:ext cx="1000" cy="350"/>
            </a:xfrm>
            <a:custGeom>
              <a:rect b="b" l="l" r="r" t="t"/>
              <a:pathLst>
                <a:path extrusionOk="0" h="14" w="40">
                  <a:moveTo>
                    <a:pt x="39" y="1"/>
                  </a:moveTo>
                  <a:lnTo>
                    <a:pt x="39" y="1"/>
                  </a:lnTo>
                  <a:cubicBezTo>
                    <a:pt x="32" y="2"/>
                    <a:pt x="21" y="5"/>
                    <a:pt x="11" y="8"/>
                  </a:cubicBezTo>
                  <a:cubicBezTo>
                    <a:pt x="8" y="9"/>
                    <a:pt x="1" y="14"/>
                    <a:pt x="2" y="14"/>
                  </a:cubicBezTo>
                  <a:cubicBezTo>
                    <a:pt x="8" y="12"/>
                    <a:pt x="18" y="11"/>
                    <a:pt x="27" y="8"/>
                  </a:cubicBezTo>
                  <a:cubicBezTo>
                    <a:pt x="32" y="6"/>
                    <a:pt x="35" y="4"/>
                    <a:pt x="3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47"/>
            <p:cNvSpPr/>
            <p:nvPr/>
          </p:nvSpPr>
          <p:spPr>
            <a:xfrm>
              <a:off x="2241375" y="4499450"/>
              <a:ext cx="325" cy="675"/>
            </a:xfrm>
            <a:custGeom>
              <a:rect b="b" l="l" r="r" t="t"/>
              <a:pathLst>
                <a:path extrusionOk="0" h="27" w="13">
                  <a:moveTo>
                    <a:pt x="2" y="0"/>
                  </a:moveTo>
                  <a:cubicBezTo>
                    <a:pt x="2" y="6"/>
                    <a:pt x="1" y="13"/>
                    <a:pt x="2" y="19"/>
                  </a:cubicBezTo>
                  <a:cubicBezTo>
                    <a:pt x="2" y="22"/>
                    <a:pt x="7" y="24"/>
                    <a:pt x="9" y="27"/>
                  </a:cubicBezTo>
                  <a:lnTo>
                    <a:pt x="12" y="11"/>
                  </a:lnTo>
                  <a:cubicBezTo>
                    <a:pt x="8" y="6"/>
                    <a:pt x="5" y="3"/>
                    <a:pt x="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47"/>
            <p:cNvSpPr/>
            <p:nvPr/>
          </p:nvSpPr>
          <p:spPr>
            <a:xfrm>
              <a:off x="2282125" y="4534975"/>
              <a:ext cx="425" cy="650"/>
            </a:xfrm>
            <a:custGeom>
              <a:rect b="b" l="l" r="r" t="t"/>
              <a:pathLst>
                <a:path extrusionOk="0" h="26" w="17">
                  <a:moveTo>
                    <a:pt x="7" y="0"/>
                  </a:moveTo>
                  <a:cubicBezTo>
                    <a:pt x="5" y="3"/>
                    <a:pt x="1" y="8"/>
                    <a:pt x="1" y="8"/>
                  </a:cubicBezTo>
                  <a:cubicBezTo>
                    <a:pt x="4" y="14"/>
                    <a:pt x="8" y="18"/>
                    <a:pt x="11" y="25"/>
                  </a:cubicBezTo>
                  <a:cubicBezTo>
                    <a:pt x="14" y="21"/>
                    <a:pt x="17" y="15"/>
                    <a:pt x="17" y="15"/>
                  </a:cubicBezTo>
                  <a:cubicBezTo>
                    <a:pt x="14" y="9"/>
                    <a:pt x="10" y="5"/>
                    <a:pt x="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47"/>
            <p:cNvSpPr/>
            <p:nvPr/>
          </p:nvSpPr>
          <p:spPr>
            <a:xfrm>
              <a:off x="2242200" y="4505500"/>
              <a:ext cx="525" cy="475"/>
            </a:xfrm>
            <a:custGeom>
              <a:rect b="b" l="l" r="r" t="t"/>
              <a:pathLst>
                <a:path extrusionOk="0" h="19" w="21">
                  <a:moveTo>
                    <a:pt x="13" y="1"/>
                  </a:moveTo>
                  <a:cubicBezTo>
                    <a:pt x="4" y="8"/>
                    <a:pt x="1" y="10"/>
                    <a:pt x="0" y="13"/>
                  </a:cubicBezTo>
                  <a:cubicBezTo>
                    <a:pt x="3" y="14"/>
                    <a:pt x="7" y="19"/>
                    <a:pt x="12" y="19"/>
                  </a:cubicBezTo>
                  <a:cubicBezTo>
                    <a:pt x="15" y="19"/>
                    <a:pt x="18" y="14"/>
                    <a:pt x="21" y="11"/>
                  </a:cubicBezTo>
                  <a:cubicBezTo>
                    <a:pt x="18" y="7"/>
                    <a:pt x="13" y="1"/>
                    <a:pt x="1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47"/>
            <p:cNvSpPr/>
            <p:nvPr/>
          </p:nvSpPr>
          <p:spPr>
            <a:xfrm>
              <a:off x="2294275" y="4498000"/>
              <a:ext cx="200" cy="625"/>
            </a:xfrm>
            <a:custGeom>
              <a:rect b="b" l="l" r="r" t="t"/>
              <a:pathLst>
                <a:path extrusionOk="0" h="25" w="8">
                  <a:moveTo>
                    <a:pt x="5" y="1"/>
                  </a:moveTo>
                  <a:cubicBezTo>
                    <a:pt x="3" y="4"/>
                    <a:pt x="2" y="8"/>
                    <a:pt x="0" y="13"/>
                  </a:cubicBezTo>
                  <a:cubicBezTo>
                    <a:pt x="0" y="16"/>
                    <a:pt x="2" y="20"/>
                    <a:pt x="2" y="24"/>
                  </a:cubicBezTo>
                  <a:cubicBezTo>
                    <a:pt x="5" y="21"/>
                    <a:pt x="8" y="18"/>
                    <a:pt x="8" y="18"/>
                  </a:cubicBezTo>
                  <a:cubicBezTo>
                    <a:pt x="6" y="8"/>
                    <a:pt x="6" y="4"/>
                    <a:pt x="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47"/>
            <p:cNvSpPr/>
            <p:nvPr/>
          </p:nvSpPr>
          <p:spPr>
            <a:xfrm>
              <a:off x="2232875" y="4480900"/>
              <a:ext cx="425" cy="725"/>
            </a:xfrm>
            <a:custGeom>
              <a:rect b="b" l="l" r="r" t="t"/>
              <a:pathLst>
                <a:path extrusionOk="0" h="29" w="17">
                  <a:moveTo>
                    <a:pt x="7" y="1"/>
                  </a:moveTo>
                  <a:cubicBezTo>
                    <a:pt x="4" y="7"/>
                    <a:pt x="1" y="11"/>
                    <a:pt x="2" y="14"/>
                  </a:cubicBezTo>
                  <a:cubicBezTo>
                    <a:pt x="4" y="20"/>
                    <a:pt x="10" y="24"/>
                    <a:pt x="13" y="29"/>
                  </a:cubicBezTo>
                  <a:cubicBezTo>
                    <a:pt x="14" y="24"/>
                    <a:pt x="17" y="20"/>
                    <a:pt x="17" y="17"/>
                  </a:cubicBezTo>
                  <a:cubicBezTo>
                    <a:pt x="14" y="11"/>
                    <a:pt x="10" y="7"/>
                    <a:pt x="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47"/>
            <p:cNvSpPr/>
            <p:nvPr/>
          </p:nvSpPr>
          <p:spPr>
            <a:xfrm>
              <a:off x="2276500" y="4532175"/>
              <a:ext cx="475" cy="400"/>
            </a:xfrm>
            <a:custGeom>
              <a:rect b="b" l="l" r="r" t="t"/>
              <a:pathLst>
                <a:path extrusionOk="0" h="16" w="19">
                  <a:moveTo>
                    <a:pt x="18" y="1"/>
                  </a:moveTo>
                  <a:cubicBezTo>
                    <a:pt x="14" y="1"/>
                    <a:pt x="8" y="1"/>
                    <a:pt x="2" y="4"/>
                  </a:cubicBezTo>
                  <a:cubicBezTo>
                    <a:pt x="2" y="4"/>
                    <a:pt x="2" y="9"/>
                    <a:pt x="1" y="15"/>
                  </a:cubicBezTo>
                  <a:lnTo>
                    <a:pt x="2" y="15"/>
                  </a:lnTo>
                  <a:cubicBezTo>
                    <a:pt x="8" y="14"/>
                    <a:pt x="14" y="12"/>
                    <a:pt x="18" y="9"/>
                  </a:cubicBezTo>
                  <a:cubicBezTo>
                    <a:pt x="18" y="9"/>
                    <a:pt x="18" y="4"/>
                    <a:pt x="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47"/>
            <p:cNvSpPr/>
            <p:nvPr/>
          </p:nvSpPr>
          <p:spPr>
            <a:xfrm>
              <a:off x="2232475" y="4488775"/>
              <a:ext cx="350" cy="550"/>
            </a:xfrm>
            <a:custGeom>
              <a:rect b="b" l="l" r="r" t="t"/>
              <a:pathLst>
                <a:path extrusionOk="0" h="22" w="14">
                  <a:moveTo>
                    <a:pt x="9" y="1"/>
                  </a:moveTo>
                  <a:cubicBezTo>
                    <a:pt x="6" y="2"/>
                    <a:pt x="1" y="5"/>
                    <a:pt x="1" y="5"/>
                  </a:cubicBezTo>
                  <a:lnTo>
                    <a:pt x="6" y="21"/>
                  </a:lnTo>
                  <a:lnTo>
                    <a:pt x="14" y="18"/>
                  </a:lnTo>
                  <a:cubicBezTo>
                    <a:pt x="12" y="14"/>
                    <a:pt x="11" y="6"/>
                    <a:pt x="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47"/>
            <p:cNvSpPr/>
            <p:nvPr/>
          </p:nvSpPr>
          <p:spPr>
            <a:xfrm>
              <a:off x="2326450" y="4510525"/>
              <a:ext cx="1350" cy="125"/>
            </a:xfrm>
            <a:custGeom>
              <a:rect b="b" l="l" r="r" t="t"/>
              <a:pathLst>
                <a:path extrusionOk="0" h="5" w="54">
                  <a:moveTo>
                    <a:pt x="1" y="0"/>
                  </a:moveTo>
                  <a:lnTo>
                    <a:pt x="1" y="4"/>
                  </a:lnTo>
                  <a:lnTo>
                    <a:pt x="54" y="4"/>
                  </a:lnTo>
                  <a:cubicBezTo>
                    <a:pt x="43" y="2"/>
                    <a:pt x="40" y="0"/>
                    <a:pt x="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47"/>
            <p:cNvSpPr/>
            <p:nvPr/>
          </p:nvSpPr>
          <p:spPr>
            <a:xfrm>
              <a:off x="2238400" y="4511575"/>
              <a:ext cx="425" cy="625"/>
            </a:xfrm>
            <a:custGeom>
              <a:rect b="b" l="l" r="r" t="t"/>
              <a:pathLst>
                <a:path extrusionOk="0" h="25" w="17">
                  <a:moveTo>
                    <a:pt x="5" y="1"/>
                  </a:moveTo>
                  <a:cubicBezTo>
                    <a:pt x="3" y="5"/>
                    <a:pt x="0" y="10"/>
                    <a:pt x="2" y="14"/>
                  </a:cubicBezTo>
                  <a:cubicBezTo>
                    <a:pt x="2" y="17"/>
                    <a:pt x="6" y="20"/>
                    <a:pt x="8" y="24"/>
                  </a:cubicBezTo>
                  <a:cubicBezTo>
                    <a:pt x="12" y="20"/>
                    <a:pt x="17" y="15"/>
                    <a:pt x="17" y="15"/>
                  </a:cubicBezTo>
                  <a:cubicBezTo>
                    <a:pt x="9" y="7"/>
                    <a:pt x="8" y="4"/>
                    <a:pt x="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47"/>
            <p:cNvSpPr/>
            <p:nvPr/>
          </p:nvSpPr>
          <p:spPr>
            <a:xfrm>
              <a:off x="2229200" y="4488625"/>
              <a:ext cx="725" cy="400"/>
            </a:xfrm>
            <a:custGeom>
              <a:rect b="b" l="l" r="r" t="t"/>
              <a:pathLst>
                <a:path extrusionOk="0" h="16" w="29">
                  <a:moveTo>
                    <a:pt x="19" y="0"/>
                  </a:moveTo>
                  <a:cubicBezTo>
                    <a:pt x="18" y="0"/>
                    <a:pt x="17" y="0"/>
                    <a:pt x="17" y="1"/>
                  </a:cubicBezTo>
                  <a:cubicBezTo>
                    <a:pt x="12" y="4"/>
                    <a:pt x="7" y="8"/>
                    <a:pt x="1" y="12"/>
                  </a:cubicBezTo>
                  <a:cubicBezTo>
                    <a:pt x="7" y="14"/>
                    <a:pt x="11" y="16"/>
                    <a:pt x="14" y="16"/>
                  </a:cubicBezTo>
                  <a:cubicBezTo>
                    <a:pt x="14" y="16"/>
                    <a:pt x="15" y="16"/>
                    <a:pt x="15" y="15"/>
                  </a:cubicBezTo>
                  <a:cubicBezTo>
                    <a:pt x="20" y="12"/>
                    <a:pt x="24" y="8"/>
                    <a:pt x="29" y="4"/>
                  </a:cubicBezTo>
                  <a:cubicBezTo>
                    <a:pt x="25" y="2"/>
                    <a:pt x="21" y="0"/>
                    <a:pt x="1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47"/>
            <p:cNvSpPr/>
            <p:nvPr/>
          </p:nvSpPr>
          <p:spPr>
            <a:xfrm>
              <a:off x="2228475" y="4489400"/>
              <a:ext cx="425" cy="650"/>
            </a:xfrm>
            <a:custGeom>
              <a:rect b="b" l="l" r="r" t="t"/>
              <a:pathLst>
                <a:path extrusionOk="0" h="26" w="17">
                  <a:moveTo>
                    <a:pt x="2" y="1"/>
                  </a:moveTo>
                  <a:cubicBezTo>
                    <a:pt x="2" y="4"/>
                    <a:pt x="0" y="8"/>
                    <a:pt x="0" y="14"/>
                  </a:cubicBezTo>
                  <a:lnTo>
                    <a:pt x="12" y="26"/>
                  </a:lnTo>
                  <a:cubicBezTo>
                    <a:pt x="13" y="23"/>
                    <a:pt x="16" y="17"/>
                    <a:pt x="16" y="17"/>
                  </a:cubicBezTo>
                  <a:lnTo>
                    <a:pt x="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47"/>
            <p:cNvSpPr/>
            <p:nvPr/>
          </p:nvSpPr>
          <p:spPr>
            <a:xfrm>
              <a:off x="2314050" y="4510925"/>
              <a:ext cx="1250" cy="125"/>
            </a:xfrm>
            <a:custGeom>
              <a:rect b="b" l="l" r="r" t="t"/>
              <a:pathLst>
                <a:path extrusionOk="0" h="5" w="50">
                  <a:moveTo>
                    <a:pt x="13" y="0"/>
                  </a:moveTo>
                  <a:lnTo>
                    <a:pt x="1" y="2"/>
                  </a:lnTo>
                  <a:lnTo>
                    <a:pt x="32" y="5"/>
                  </a:lnTo>
                  <a:cubicBezTo>
                    <a:pt x="36" y="5"/>
                    <a:pt x="41" y="3"/>
                    <a:pt x="49" y="3"/>
                  </a:cubicBezTo>
                  <a:cubicBezTo>
                    <a:pt x="35" y="2"/>
                    <a:pt x="24" y="2"/>
                    <a:pt x="1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47"/>
            <p:cNvSpPr/>
            <p:nvPr/>
          </p:nvSpPr>
          <p:spPr>
            <a:xfrm>
              <a:off x="2317300" y="4511075"/>
              <a:ext cx="1050" cy="125"/>
            </a:xfrm>
            <a:custGeom>
              <a:rect b="b" l="l" r="r" t="t"/>
              <a:pathLst>
                <a:path extrusionOk="0" h="5" w="42">
                  <a:moveTo>
                    <a:pt x="22" y="0"/>
                  </a:moveTo>
                  <a:cubicBezTo>
                    <a:pt x="16" y="0"/>
                    <a:pt x="8" y="2"/>
                    <a:pt x="0" y="2"/>
                  </a:cubicBezTo>
                  <a:cubicBezTo>
                    <a:pt x="2" y="3"/>
                    <a:pt x="5" y="5"/>
                    <a:pt x="5" y="5"/>
                  </a:cubicBezTo>
                  <a:lnTo>
                    <a:pt x="41" y="5"/>
                  </a:lnTo>
                  <a:lnTo>
                    <a:pt x="2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47"/>
            <p:cNvSpPr/>
            <p:nvPr/>
          </p:nvSpPr>
          <p:spPr>
            <a:xfrm>
              <a:off x="2225450" y="4487675"/>
              <a:ext cx="625" cy="425"/>
            </a:xfrm>
            <a:custGeom>
              <a:rect b="b" l="l" r="r" t="t"/>
              <a:pathLst>
                <a:path extrusionOk="0" h="17" w="25">
                  <a:moveTo>
                    <a:pt x="15" y="0"/>
                  </a:moveTo>
                  <a:cubicBezTo>
                    <a:pt x="6" y="8"/>
                    <a:pt x="4" y="9"/>
                    <a:pt x="1" y="12"/>
                  </a:cubicBezTo>
                  <a:cubicBezTo>
                    <a:pt x="4" y="13"/>
                    <a:pt x="9" y="17"/>
                    <a:pt x="13" y="17"/>
                  </a:cubicBezTo>
                  <a:cubicBezTo>
                    <a:pt x="14" y="17"/>
                    <a:pt x="15" y="17"/>
                    <a:pt x="15" y="17"/>
                  </a:cubicBezTo>
                  <a:cubicBezTo>
                    <a:pt x="18" y="17"/>
                    <a:pt x="21" y="12"/>
                    <a:pt x="24" y="9"/>
                  </a:cubicBezTo>
                  <a:cubicBezTo>
                    <a:pt x="20" y="6"/>
                    <a:pt x="15" y="0"/>
                    <a:pt x="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47"/>
            <p:cNvSpPr/>
            <p:nvPr/>
          </p:nvSpPr>
          <p:spPr>
            <a:xfrm>
              <a:off x="2290775" y="4503425"/>
              <a:ext cx="575" cy="350"/>
            </a:xfrm>
            <a:custGeom>
              <a:rect b="b" l="l" r="r" t="t"/>
              <a:pathLst>
                <a:path extrusionOk="0" h="14" w="23">
                  <a:moveTo>
                    <a:pt x="17" y="0"/>
                  </a:moveTo>
                  <a:cubicBezTo>
                    <a:pt x="12" y="0"/>
                    <a:pt x="6" y="2"/>
                    <a:pt x="1" y="3"/>
                  </a:cubicBezTo>
                  <a:cubicBezTo>
                    <a:pt x="3" y="7"/>
                    <a:pt x="6" y="13"/>
                    <a:pt x="6" y="13"/>
                  </a:cubicBezTo>
                  <a:cubicBezTo>
                    <a:pt x="12" y="12"/>
                    <a:pt x="17" y="9"/>
                    <a:pt x="23" y="7"/>
                  </a:cubicBezTo>
                  <a:cubicBezTo>
                    <a:pt x="21" y="5"/>
                    <a:pt x="17" y="0"/>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47"/>
            <p:cNvSpPr/>
            <p:nvPr/>
          </p:nvSpPr>
          <p:spPr>
            <a:xfrm>
              <a:off x="2268600" y="4535675"/>
              <a:ext cx="400" cy="650"/>
            </a:xfrm>
            <a:custGeom>
              <a:rect b="b" l="l" r="r" t="t"/>
              <a:pathLst>
                <a:path extrusionOk="0" h="26" w="16">
                  <a:moveTo>
                    <a:pt x="5" y="0"/>
                  </a:moveTo>
                  <a:cubicBezTo>
                    <a:pt x="3" y="3"/>
                    <a:pt x="0" y="8"/>
                    <a:pt x="0" y="8"/>
                  </a:cubicBezTo>
                  <a:cubicBezTo>
                    <a:pt x="2" y="14"/>
                    <a:pt x="6" y="20"/>
                    <a:pt x="9" y="25"/>
                  </a:cubicBezTo>
                  <a:cubicBezTo>
                    <a:pt x="12" y="21"/>
                    <a:pt x="15" y="17"/>
                    <a:pt x="15" y="17"/>
                  </a:cubicBezTo>
                  <a:cubicBezTo>
                    <a:pt x="14" y="11"/>
                    <a:pt x="9" y="6"/>
                    <a:pt x="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47"/>
            <p:cNvSpPr/>
            <p:nvPr/>
          </p:nvSpPr>
          <p:spPr>
            <a:xfrm>
              <a:off x="2230975" y="4510775"/>
              <a:ext cx="375" cy="650"/>
            </a:xfrm>
            <a:custGeom>
              <a:rect b="b" l="l" r="r" t="t"/>
              <a:pathLst>
                <a:path extrusionOk="0" h="26" w="15">
                  <a:moveTo>
                    <a:pt x="6" y="0"/>
                  </a:moveTo>
                  <a:lnTo>
                    <a:pt x="0" y="9"/>
                  </a:lnTo>
                  <a:lnTo>
                    <a:pt x="9" y="25"/>
                  </a:lnTo>
                  <a:cubicBezTo>
                    <a:pt x="12" y="22"/>
                    <a:pt x="15" y="18"/>
                    <a:pt x="15" y="18"/>
                  </a:cubicBezTo>
                  <a:cubicBezTo>
                    <a:pt x="12" y="12"/>
                    <a:pt x="9" y="8"/>
                    <a:pt x="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47"/>
            <p:cNvSpPr/>
            <p:nvPr/>
          </p:nvSpPr>
          <p:spPr>
            <a:xfrm>
              <a:off x="2222550" y="4490650"/>
              <a:ext cx="350" cy="700"/>
            </a:xfrm>
            <a:custGeom>
              <a:rect b="b" l="l" r="r" t="t"/>
              <a:pathLst>
                <a:path extrusionOk="0" h="28" w="14">
                  <a:moveTo>
                    <a:pt x="3" y="1"/>
                  </a:moveTo>
                  <a:lnTo>
                    <a:pt x="0" y="18"/>
                  </a:lnTo>
                  <a:cubicBezTo>
                    <a:pt x="6" y="23"/>
                    <a:pt x="9" y="24"/>
                    <a:pt x="12" y="27"/>
                  </a:cubicBezTo>
                  <a:cubicBezTo>
                    <a:pt x="12" y="21"/>
                    <a:pt x="14" y="15"/>
                    <a:pt x="12" y="9"/>
                  </a:cubicBezTo>
                  <a:cubicBezTo>
                    <a:pt x="12" y="6"/>
                    <a:pt x="6" y="4"/>
                    <a:pt x="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47"/>
            <p:cNvSpPr/>
            <p:nvPr/>
          </p:nvSpPr>
          <p:spPr>
            <a:xfrm>
              <a:off x="2324275" y="4497975"/>
              <a:ext cx="1125" cy="425"/>
            </a:xfrm>
            <a:custGeom>
              <a:rect b="b" l="l" r="r" t="t"/>
              <a:pathLst>
                <a:path extrusionOk="0" h="17" w="45">
                  <a:moveTo>
                    <a:pt x="45" y="0"/>
                  </a:moveTo>
                  <a:lnTo>
                    <a:pt x="45" y="0"/>
                  </a:lnTo>
                  <a:cubicBezTo>
                    <a:pt x="29" y="5"/>
                    <a:pt x="23" y="6"/>
                    <a:pt x="17" y="8"/>
                  </a:cubicBezTo>
                  <a:cubicBezTo>
                    <a:pt x="11" y="11"/>
                    <a:pt x="4" y="15"/>
                    <a:pt x="1" y="17"/>
                  </a:cubicBezTo>
                  <a:cubicBezTo>
                    <a:pt x="1" y="17"/>
                    <a:pt x="13" y="14"/>
                    <a:pt x="17" y="12"/>
                  </a:cubicBezTo>
                  <a:cubicBezTo>
                    <a:pt x="29" y="8"/>
                    <a:pt x="41" y="3"/>
                    <a:pt x="4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47"/>
            <p:cNvSpPr/>
            <p:nvPr/>
          </p:nvSpPr>
          <p:spPr>
            <a:xfrm>
              <a:off x="2287950" y="4501475"/>
              <a:ext cx="525" cy="425"/>
            </a:xfrm>
            <a:custGeom>
              <a:rect b="b" l="l" r="r" t="t"/>
              <a:pathLst>
                <a:path extrusionOk="0" h="17" w="21">
                  <a:moveTo>
                    <a:pt x="15" y="0"/>
                  </a:moveTo>
                  <a:cubicBezTo>
                    <a:pt x="6" y="6"/>
                    <a:pt x="3" y="7"/>
                    <a:pt x="0" y="9"/>
                  </a:cubicBezTo>
                  <a:cubicBezTo>
                    <a:pt x="3" y="12"/>
                    <a:pt x="8" y="16"/>
                    <a:pt x="11" y="16"/>
                  </a:cubicBezTo>
                  <a:cubicBezTo>
                    <a:pt x="11" y="17"/>
                    <a:pt x="11" y="17"/>
                    <a:pt x="12" y="17"/>
                  </a:cubicBezTo>
                  <a:cubicBezTo>
                    <a:pt x="15" y="17"/>
                    <a:pt x="18" y="13"/>
                    <a:pt x="21" y="12"/>
                  </a:cubicBezTo>
                  <a:cubicBezTo>
                    <a:pt x="18" y="7"/>
                    <a:pt x="15" y="0"/>
                    <a:pt x="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47"/>
            <p:cNvSpPr/>
            <p:nvPr/>
          </p:nvSpPr>
          <p:spPr>
            <a:xfrm>
              <a:off x="2307425" y="4511225"/>
              <a:ext cx="1175" cy="125"/>
            </a:xfrm>
            <a:custGeom>
              <a:rect b="b" l="l" r="r" t="t"/>
              <a:pathLst>
                <a:path extrusionOk="0" h="5" w="47">
                  <a:moveTo>
                    <a:pt x="13" y="0"/>
                  </a:moveTo>
                  <a:lnTo>
                    <a:pt x="1" y="1"/>
                  </a:lnTo>
                  <a:lnTo>
                    <a:pt x="32" y="4"/>
                  </a:lnTo>
                  <a:lnTo>
                    <a:pt x="47" y="4"/>
                  </a:lnTo>
                  <a:cubicBezTo>
                    <a:pt x="33" y="3"/>
                    <a:pt x="23" y="1"/>
                    <a:pt x="1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47"/>
            <p:cNvSpPr/>
            <p:nvPr/>
          </p:nvSpPr>
          <p:spPr>
            <a:xfrm>
              <a:off x="2398325" y="4477550"/>
              <a:ext cx="1350" cy="250"/>
            </a:xfrm>
            <a:custGeom>
              <a:rect b="b" l="l" r="r" t="t"/>
              <a:pathLst>
                <a:path extrusionOk="0" h="10" w="54">
                  <a:moveTo>
                    <a:pt x="47" y="1"/>
                  </a:moveTo>
                  <a:cubicBezTo>
                    <a:pt x="40" y="1"/>
                    <a:pt x="24" y="2"/>
                    <a:pt x="8" y="2"/>
                  </a:cubicBezTo>
                  <a:cubicBezTo>
                    <a:pt x="6" y="7"/>
                    <a:pt x="0" y="10"/>
                    <a:pt x="6" y="10"/>
                  </a:cubicBezTo>
                  <a:cubicBezTo>
                    <a:pt x="14" y="10"/>
                    <a:pt x="31" y="8"/>
                    <a:pt x="46" y="7"/>
                  </a:cubicBezTo>
                  <a:cubicBezTo>
                    <a:pt x="47" y="5"/>
                    <a:pt x="53" y="1"/>
                    <a:pt x="4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47"/>
            <p:cNvSpPr/>
            <p:nvPr/>
          </p:nvSpPr>
          <p:spPr>
            <a:xfrm>
              <a:off x="2230275" y="4516425"/>
              <a:ext cx="425" cy="725"/>
            </a:xfrm>
            <a:custGeom>
              <a:rect b="b" l="l" r="r" t="t"/>
              <a:pathLst>
                <a:path extrusionOk="0" h="29" w="17">
                  <a:moveTo>
                    <a:pt x="5" y="1"/>
                  </a:moveTo>
                  <a:cubicBezTo>
                    <a:pt x="3" y="7"/>
                    <a:pt x="0" y="11"/>
                    <a:pt x="2" y="14"/>
                  </a:cubicBezTo>
                  <a:cubicBezTo>
                    <a:pt x="5" y="20"/>
                    <a:pt x="11" y="24"/>
                    <a:pt x="14" y="29"/>
                  </a:cubicBezTo>
                  <a:cubicBezTo>
                    <a:pt x="15" y="24"/>
                    <a:pt x="17" y="20"/>
                    <a:pt x="15" y="17"/>
                  </a:cubicBezTo>
                  <a:cubicBezTo>
                    <a:pt x="14" y="11"/>
                    <a:pt x="8" y="7"/>
                    <a:pt x="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47"/>
            <p:cNvSpPr/>
            <p:nvPr/>
          </p:nvSpPr>
          <p:spPr>
            <a:xfrm>
              <a:off x="2258675" y="4539725"/>
              <a:ext cx="350" cy="575"/>
            </a:xfrm>
            <a:custGeom>
              <a:rect b="b" l="l" r="r" t="t"/>
              <a:pathLst>
                <a:path extrusionOk="0" h="23" w="14">
                  <a:moveTo>
                    <a:pt x="7" y="0"/>
                  </a:moveTo>
                  <a:lnTo>
                    <a:pt x="0" y="3"/>
                  </a:lnTo>
                  <a:cubicBezTo>
                    <a:pt x="2" y="9"/>
                    <a:pt x="3" y="15"/>
                    <a:pt x="5" y="22"/>
                  </a:cubicBezTo>
                  <a:cubicBezTo>
                    <a:pt x="9" y="19"/>
                    <a:pt x="13" y="18"/>
                    <a:pt x="13" y="18"/>
                  </a:cubicBezTo>
                  <a:lnTo>
                    <a:pt x="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47"/>
            <p:cNvSpPr/>
            <p:nvPr/>
          </p:nvSpPr>
          <p:spPr>
            <a:xfrm>
              <a:off x="2226150" y="4514475"/>
              <a:ext cx="325" cy="700"/>
            </a:xfrm>
            <a:custGeom>
              <a:rect b="b" l="l" r="r" t="t"/>
              <a:pathLst>
                <a:path extrusionOk="0" h="28" w="13">
                  <a:moveTo>
                    <a:pt x="1" y="1"/>
                  </a:moveTo>
                  <a:cubicBezTo>
                    <a:pt x="1" y="8"/>
                    <a:pt x="1" y="14"/>
                    <a:pt x="2" y="20"/>
                  </a:cubicBezTo>
                  <a:cubicBezTo>
                    <a:pt x="3" y="23"/>
                    <a:pt x="8" y="24"/>
                    <a:pt x="12" y="27"/>
                  </a:cubicBezTo>
                  <a:lnTo>
                    <a:pt x="12" y="10"/>
                  </a:lnTo>
                  <a:lnTo>
                    <a:pt x="11" y="10"/>
                  </a:lnTo>
                  <a:cubicBezTo>
                    <a:pt x="6" y="7"/>
                    <a:pt x="3" y="4"/>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47"/>
            <p:cNvSpPr/>
            <p:nvPr/>
          </p:nvSpPr>
          <p:spPr>
            <a:xfrm>
              <a:off x="2214375" y="4486875"/>
              <a:ext cx="425" cy="525"/>
            </a:xfrm>
            <a:custGeom>
              <a:rect b="b" l="l" r="r" t="t"/>
              <a:pathLst>
                <a:path extrusionOk="0" h="21" w="17">
                  <a:moveTo>
                    <a:pt x="1" y="0"/>
                  </a:moveTo>
                  <a:cubicBezTo>
                    <a:pt x="2" y="7"/>
                    <a:pt x="4" y="13"/>
                    <a:pt x="7" y="19"/>
                  </a:cubicBezTo>
                  <a:cubicBezTo>
                    <a:pt x="7" y="19"/>
                    <a:pt x="13" y="19"/>
                    <a:pt x="17" y="21"/>
                  </a:cubicBezTo>
                  <a:cubicBezTo>
                    <a:pt x="15" y="15"/>
                    <a:pt x="15" y="7"/>
                    <a:pt x="14" y="2"/>
                  </a:cubicBezTo>
                  <a:cubicBezTo>
                    <a:pt x="14" y="2"/>
                    <a:pt x="7" y="0"/>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47"/>
            <p:cNvSpPr/>
            <p:nvPr/>
          </p:nvSpPr>
          <p:spPr>
            <a:xfrm>
              <a:off x="2258750" y="4542550"/>
              <a:ext cx="425" cy="725"/>
            </a:xfrm>
            <a:custGeom>
              <a:rect b="b" l="l" r="r" t="t"/>
              <a:pathLst>
                <a:path extrusionOk="0" h="29" w="17">
                  <a:moveTo>
                    <a:pt x="3" y="1"/>
                  </a:moveTo>
                  <a:cubicBezTo>
                    <a:pt x="2" y="3"/>
                    <a:pt x="0" y="8"/>
                    <a:pt x="2" y="12"/>
                  </a:cubicBezTo>
                  <a:cubicBezTo>
                    <a:pt x="3" y="17"/>
                    <a:pt x="7" y="23"/>
                    <a:pt x="12" y="28"/>
                  </a:cubicBezTo>
                  <a:cubicBezTo>
                    <a:pt x="13" y="23"/>
                    <a:pt x="16" y="17"/>
                    <a:pt x="15" y="14"/>
                  </a:cubicBezTo>
                  <a:cubicBezTo>
                    <a:pt x="12" y="9"/>
                    <a:pt x="7" y="5"/>
                    <a:pt x="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47"/>
            <p:cNvSpPr/>
            <p:nvPr/>
          </p:nvSpPr>
          <p:spPr>
            <a:xfrm>
              <a:off x="2227150" y="4518600"/>
              <a:ext cx="375" cy="575"/>
            </a:xfrm>
            <a:custGeom>
              <a:rect b="b" l="l" r="r" t="t"/>
              <a:pathLst>
                <a:path extrusionOk="0" h="23" w="15">
                  <a:moveTo>
                    <a:pt x="0" y="1"/>
                  </a:moveTo>
                  <a:cubicBezTo>
                    <a:pt x="2" y="8"/>
                    <a:pt x="3" y="15"/>
                    <a:pt x="6" y="20"/>
                  </a:cubicBezTo>
                  <a:cubicBezTo>
                    <a:pt x="6" y="20"/>
                    <a:pt x="11" y="21"/>
                    <a:pt x="15" y="23"/>
                  </a:cubicBezTo>
                  <a:lnTo>
                    <a:pt x="11" y="4"/>
                  </a:lnTo>
                  <a:cubicBezTo>
                    <a:pt x="11" y="4"/>
                    <a:pt x="5" y="2"/>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47"/>
            <p:cNvSpPr/>
            <p:nvPr/>
          </p:nvSpPr>
          <p:spPr>
            <a:xfrm>
              <a:off x="2226825" y="4519700"/>
              <a:ext cx="450" cy="450"/>
            </a:xfrm>
            <a:custGeom>
              <a:rect b="b" l="l" r="r" t="t"/>
              <a:pathLst>
                <a:path extrusionOk="0" h="18" w="18">
                  <a:moveTo>
                    <a:pt x="10" y="1"/>
                  </a:moveTo>
                  <a:cubicBezTo>
                    <a:pt x="4" y="8"/>
                    <a:pt x="2" y="11"/>
                    <a:pt x="0" y="13"/>
                  </a:cubicBezTo>
                  <a:cubicBezTo>
                    <a:pt x="3" y="14"/>
                    <a:pt x="7" y="17"/>
                    <a:pt x="12" y="17"/>
                  </a:cubicBezTo>
                  <a:cubicBezTo>
                    <a:pt x="15" y="17"/>
                    <a:pt x="16" y="13"/>
                    <a:pt x="18" y="10"/>
                  </a:cubicBezTo>
                  <a:cubicBezTo>
                    <a:pt x="15" y="5"/>
                    <a:pt x="10" y="1"/>
                    <a:pt x="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47"/>
            <p:cNvSpPr/>
            <p:nvPr/>
          </p:nvSpPr>
          <p:spPr>
            <a:xfrm>
              <a:off x="2309675" y="4512325"/>
              <a:ext cx="1175" cy="175"/>
            </a:xfrm>
            <a:custGeom>
              <a:rect b="b" l="l" r="r" t="t"/>
              <a:pathLst>
                <a:path extrusionOk="0" h="7" w="47">
                  <a:moveTo>
                    <a:pt x="1" y="0"/>
                  </a:moveTo>
                  <a:lnTo>
                    <a:pt x="15" y="5"/>
                  </a:lnTo>
                  <a:lnTo>
                    <a:pt x="43" y="6"/>
                  </a:lnTo>
                  <a:lnTo>
                    <a:pt x="43" y="6"/>
                  </a:lnTo>
                  <a:cubicBezTo>
                    <a:pt x="39" y="5"/>
                    <a:pt x="35" y="4"/>
                    <a:pt x="29" y="2"/>
                  </a:cubicBezTo>
                  <a:cubicBezTo>
                    <a:pt x="21" y="2"/>
                    <a:pt x="11" y="2"/>
                    <a:pt x="1" y="0"/>
                  </a:cubicBezTo>
                  <a:close/>
                  <a:moveTo>
                    <a:pt x="43" y="6"/>
                  </a:moveTo>
                  <a:lnTo>
                    <a:pt x="43" y="6"/>
                  </a:lnTo>
                  <a:cubicBezTo>
                    <a:pt x="44" y="6"/>
                    <a:pt x="45" y="6"/>
                    <a:pt x="46" y="6"/>
                  </a:cubicBezTo>
                  <a:lnTo>
                    <a:pt x="43" y="6"/>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47"/>
            <p:cNvSpPr/>
            <p:nvPr/>
          </p:nvSpPr>
          <p:spPr>
            <a:xfrm>
              <a:off x="2211850" y="4490025"/>
              <a:ext cx="875" cy="350"/>
            </a:xfrm>
            <a:custGeom>
              <a:rect b="b" l="l" r="r" t="t"/>
              <a:pathLst>
                <a:path extrusionOk="0" h="14" w="35">
                  <a:moveTo>
                    <a:pt x="22" y="0"/>
                  </a:moveTo>
                  <a:cubicBezTo>
                    <a:pt x="22" y="0"/>
                    <a:pt x="21" y="0"/>
                    <a:pt x="21" y="1"/>
                  </a:cubicBezTo>
                  <a:cubicBezTo>
                    <a:pt x="15" y="1"/>
                    <a:pt x="11" y="6"/>
                    <a:pt x="0" y="14"/>
                  </a:cubicBezTo>
                  <a:lnTo>
                    <a:pt x="22" y="14"/>
                  </a:lnTo>
                  <a:cubicBezTo>
                    <a:pt x="27" y="12"/>
                    <a:pt x="30" y="11"/>
                    <a:pt x="34" y="8"/>
                  </a:cubicBezTo>
                  <a:cubicBezTo>
                    <a:pt x="30" y="5"/>
                    <a:pt x="26" y="0"/>
                    <a:pt x="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47"/>
            <p:cNvSpPr/>
            <p:nvPr/>
          </p:nvSpPr>
          <p:spPr>
            <a:xfrm>
              <a:off x="2310975" y="4512800"/>
              <a:ext cx="525" cy="175"/>
            </a:xfrm>
            <a:custGeom>
              <a:rect b="b" l="l" r="r" t="t"/>
              <a:pathLst>
                <a:path extrusionOk="0" h="7" w="21">
                  <a:moveTo>
                    <a:pt x="0" y="0"/>
                  </a:moveTo>
                  <a:lnTo>
                    <a:pt x="0" y="5"/>
                  </a:lnTo>
                  <a:cubicBezTo>
                    <a:pt x="6" y="6"/>
                    <a:pt x="16" y="6"/>
                    <a:pt x="16" y="6"/>
                  </a:cubicBezTo>
                  <a:cubicBezTo>
                    <a:pt x="19" y="5"/>
                    <a:pt x="21" y="2"/>
                    <a:pt x="21" y="2"/>
                  </a:cubicBezTo>
                  <a:cubicBezTo>
                    <a:pt x="11" y="0"/>
                    <a:pt x="0" y="0"/>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47"/>
            <p:cNvSpPr/>
            <p:nvPr/>
          </p:nvSpPr>
          <p:spPr>
            <a:xfrm>
              <a:off x="2253725" y="4546825"/>
              <a:ext cx="525" cy="350"/>
            </a:xfrm>
            <a:custGeom>
              <a:rect b="b" l="l" r="r" t="t"/>
              <a:pathLst>
                <a:path extrusionOk="0" h="14" w="21">
                  <a:moveTo>
                    <a:pt x="20" y="0"/>
                  </a:moveTo>
                  <a:cubicBezTo>
                    <a:pt x="14" y="0"/>
                    <a:pt x="8" y="0"/>
                    <a:pt x="2" y="2"/>
                  </a:cubicBezTo>
                  <a:cubicBezTo>
                    <a:pt x="2" y="2"/>
                    <a:pt x="1" y="8"/>
                    <a:pt x="1" y="13"/>
                  </a:cubicBezTo>
                  <a:cubicBezTo>
                    <a:pt x="7" y="12"/>
                    <a:pt x="13" y="12"/>
                    <a:pt x="19" y="9"/>
                  </a:cubicBezTo>
                  <a:cubicBezTo>
                    <a:pt x="19" y="9"/>
                    <a:pt x="19" y="3"/>
                    <a:pt x="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47"/>
            <p:cNvSpPr/>
            <p:nvPr/>
          </p:nvSpPr>
          <p:spPr>
            <a:xfrm>
              <a:off x="2219200" y="4510250"/>
              <a:ext cx="350" cy="850"/>
            </a:xfrm>
            <a:custGeom>
              <a:rect b="b" l="l" r="r" t="t"/>
              <a:pathLst>
                <a:path extrusionOk="0" h="34" w="14">
                  <a:moveTo>
                    <a:pt x="0" y="1"/>
                  </a:moveTo>
                  <a:lnTo>
                    <a:pt x="0" y="1"/>
                  </a:lnTo>
                  <a:cubicBezTo>
                    <a:pt x="2" y="11"/>
                    <a:pt x="2" y="17"/>
                    <a:pt x="2" y="21"/>
                  </a:cubicBezTo>
                  <a:lnTo>
                    <a:pt x="8" y="33"/>
                  </a:lnTo>
                  <a:cubicBezTo>
                    <a:pt x="9" y="29"/>
                    <a:pt x="14" y="24"/>
                    <a:pt x="14" y="20"/>
                  </a:cubicBezTo>
                  <a:cubicBezTo>
                    <a:pt x="12" y="15"/>
                    <a:pt x="8" y="10"/>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47"/>
            <p:cNvSpPr/>
            <p:nvPr/>
          </p:nvSpPr>
          <p:spPr>
            <a:xfrm>
              <a:off x="2223175" y="4520750"/>
              <a:ext cx="400" cy="525"/>
            </a:xfrm>
            <a:custGeom>
              <a:rect b="b" l="l" r="r" t="t"/>
              <a:pathLst>
                <a:path extrusionOk="0" h="21" w="16">
                  <a:moveTo>
                    <a:pt x="8" y="0"/>
                  </a:moveTo>
                  <a:cubicBezTo>
                    <a:pt x="5" y="2"/>
                    <a:pt x="0" y="4"/>
                    <a:pt x="0" y="4"/>
                  </a:cubicBezTo>
                  <a:lnTo>
                    <a:pt x="8" y="21"/>
                  </a:lnTo>
                  <a:lnTo>
                    <a:pt x="15" y="18"/>
                  </a:lnTo>
                  <a:lnTo>
                    <a:pt x="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47"/>
            <p:cNvSpPr/>
            <p:nvPr/>
          </p:nvSpPr>
          <p:spPr>
            <a:xfrm>
              <a:off x="2279125" y="4478700"/>
              <a:ext cx="350" cy="650"/>
            </a:xfrm>
            <a:custGeom>
              <a:rect b="b" l="l" r="r" t="t"/>
              <a:pathLst>
                <a:path extrusionOk="0" h="26" w="14">
                  <a:moveTo>
                    <a:pt x="9" y="0"/>
                  </a:moveTo>
                  <a:cubicBezTo>
                    <a:pt x="5" y="3"/>
                    <a:pt x="0" y="8"/>
                    <a:pt x="0" y="8"/>
                  </a:cubicBezTo>
                  <a:cubicBezTo>
                    <a:pt x="2" y="14"/>
                    <a:pt x="5" y="20"/>
                    <a:pt x="6" y="25"/>
                  </a:cubicBezTo>
                  <a:cubicBezTo>
                    <a:pt x="9" y="24"/>
                    <a:pt x="13" y="20"/>
                    <a:pt x="13" y="20"/>
                  </a:cubicBezTo>
                  <a:cubicBezTo>
                    <a:pt x="13" y="14"/>
                    <a:pt x="12" y="8"/>
                    <a:pt x="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47"/>
            <p:cNvSpPr/>
            <p:nvPr/>
          </p:nvSpPr>
          <p:spPr>
            <a:xfrm>
              <a:off x="2344700" y="4518300"/>
              <a:ext cx="1050" cy="250"/>
            </a:xfrm>
            <a:custGeom>
              <a:rect b="b" l="l" r="r" t="t"/>
              <a:pathLst>
                <a:path extrusionOk="0" h="10" w="42">
                  <a:moveTo>
                    <a:pt x="31" y="1"/>
                  </a:moveTo>
                  <a:cubicBezTo>
                    <a:pt x="22" y="2"/>
                    <a:pt x="12" y="2"/>
                    <a:pt x="0" y="4"/>
                  </a:cubicBezTo>
                  <a:cubicBezTo>
                    <a:pt x="0" y="4"/>
                    <a:pt x="0" y="10"/>
                    <a:pt x="3" y="10"/>
                  </a:cubicBezTo>
                  <a:lnTo>
                    <a:pt x="42" y="8"/>
                  </a:lnTo>
                  <a:cubicBezTo>
                    <a:pt x="39" y="7"/>
                    <a:pt x="36" y="5"/>
                    <a:pt x="3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47"/>
            <p:cNvSpPr/>
            <p:nvPr/>
          </p:nvSpPr>
          <p:spPr>
            <a:xfrm>
              <a:off x="2219525" y="4516300"/>
              <a:ext cx="400" cy="525"/>
            </a:xfrm>
            <a:custGeom>
              <a:rect b="b" l="l" r="r" t="t"/>
              <a:pathLst>
                <a:path extrusionOk="0" h="21" w="16">
                  <a:moveTo>
                    <a:pt x="1" y="0"/>
                  </a:moveTo>
                  <a:lnTo>
                    <a:pt x="1" y="0"/>
                  </a:lnTo>
                  <a:cubicBezTo>
                    <a:pt x="2" y="7"/>
                    <a:pt x="5" y="13"/>
                    <a:pt x="7" y="19"/>
                  </a:cubicBezTo>
                  <a:cubicBezTo>
                    <a:pt x="7" y="19"/>
                    <a:pt x="13" y="21"/>
                    <a:pt x="15" y="21"/>
                  </a:cubicBezTo>
                  <a:lnTo>
                    <a:pt x="11" y="3"/>
                  </a:lnTo>
                  <a:cubicBezTo>
                    <a:pt x="11" y="3"/>
                    <a:pt x="5" y="2"/>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47"/>
            <p:cNvSpPr/>
            <p:nvPr/>
          </p:nvSpPr>
          <p:spPr>
            <a:xfrm>
              <a:off x="2318800" y="4514300"/>
              <a:ext cx="1175" cy="250"/>
            </a:xfrm>
            <a:custGeom>
              <a:rect b="b" l="l" r="r" t="t"/>
              <a:pathLst>
                <a:path extrusionOk="0" h="10" w="47">
                  <a:moveTo>
                    <a:pt x="1" y="1"/>
                  </a:moveTo>
                  <a:lnTo>
                    <a:pt x="1" y="1"/>
                  </a:lnTo>
                  <a:cubicBezTo>
                    <a:pt x="4" y="2"/>
                    <a:pt x="8" y="5"/>
                    <a:pt x="12" y="5"/>
                  </a:cubicBezTo>
                  <a:cubicBezTo>
                    <a:pt x="22" y="6"/>
                    <a:pt x="31" y="8"/>
                    <a:pt x="43" y="8"/>
                  </a:cubicBezTo>
                  <a:lnTo>
                    <a:pt x="43" y="8"/>
                  </a:lnTo>
                  <a:cubicBezTo>
                    <a:pt x="38" y="6"/>
                    <a:pt x="35" y="4"/>
                    <a:pt x="30" y="4"/>
                  </a:cubicBezTo>
                  <a:lnTo>
                    <a:pt x="1" y="1"/>
                  </a:lnTo>
                  <a:close/>
                  <a:moveTo>
                    <a:pt x="43" y="8"/>
                  </a:moveTo>
                  <a:cubicBezTo>
                    <a:pt x="44" y="8"/>
                    <a:pt x="45" y="9"/>
                    <a:pt x="46" y="9"/>
                  </a:cubicBezTo>
                  <a:lnTo>
                    <a:pt x="46" y="8"/>
                  </a:lnTo>
                  <a:cubicBezTo>
                    <a:pt x="45" y="8"/>
                    <a:pt x="44" y="8"/>
                    <a:pt x="43" y="8"/>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47"/>
            <p:cNvSpPr/>
            <p:nvPr/>
          </p:nvSpPr>
          <p:spPr>
            <a:xfrm>
              <a:off x="2308550" y="4512650"/>
              <a:ext cx="900" cy="200"/>
            </a:xfrm>
            <a:custGeom>
              <a:rect b="b" l="l" r="r" t="t"/>
              <a:pathLst>
                <a:path extrusionOk="0" h="8" w="36">
                  <a:moveTo>
                    <a:pt x="0" y="0"/>
                  </a:moveTo>
                  <a:lnTo>
                    <a:pt x="5" y="5"/>
                  </a:lnTo>
                  <a:cubicBezTo>
                    <a:pt x="22" y="6"/>
                    <a:pt x="28" y="8"/>
                    <a:pt x="35" y="8"/>
                  </a:cubicBezTo>
                  <a:lnTo>
                    <a:pt x="19" y="3"/>
                  </a:lnTo>
                  <a:cubicBezTo>
                    <a:pt x="13" y="2"/>
                    <a:pt x="6" y="2"/>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47"/>
            <p:cNvSpPr/>
            <p:nvPr/>
          </p:nvSpPr>
          <p:spPr>
            <a:xfrm>
              <a:off x="2310150" y="4512950"/>
              <a:ext cx="875" cy="200"/>
            </a:xfrm>
            <a:custGeom>
              <a:rect b="b" l="l" r="r" t="t"/>
              <a:pathLst>
                <a:path extrusionOk="0" h="8" w="35">
                  <a:moveTo>
                    <a:pt x="1" y="0"/>
                  </a:moveTo>
                  <a:lnTo>
                    <a:pt x="4" y="5"/>
                  </a:lnTo>
                  <a:cubicBezTo>
                    <a:pt x="21" y="6"/>
                    <a:pt x="29" y="6"/>
                    <a:pt x="35" y="8"/>
                  </a:cubicBezTo>
                  <a:lnTo>
                    <a:pt x="20" y="2"/>
                  </a:lnTo>
                  <a:cubicBezTo>
                    <a:pt x="14" y="2"/>
                    <a:pt x="7" y="0"/>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47"/>
            <p:cNvSpPr/>
            <p:nvPr/>
          </p:nvSpPr>
          <p:spPr>
            <a:xfrm>
              <a:off x="2212150" y="4501800"/>
              <a:ext cx="425" cy="600"/>
            </a:xfrm>
            <a:custGeom>
              <a:rect b="b" l="l" r="r" t="t"/>
              <a:pathLst>
                <a:path extrusionOk="0" h="24" w="17">
                  <a:moveTo>
                    <a:pt x="1" y="0"/>
                  </a:moveTo>
                  <a:cubicBezTo>
                    <a:pt x="1" y="5"/>
                    <a:pt x="1" y="9"/>
                    <a:pt x="0" y="15"/>
                  </a:cubicBezTo>
                  <a:lnTo>
                    <a:pt x="13" y="24"/>
                  </a:lnTo>
                  <a:cubicBezTo>
                    <a:pt x="15" y="21"/>
                    <a:pt x="16" y="17"/>
                    <a:pt x="16" y="17"/>
                  </a:cubicBezTo>
                  <a:lnTo>
                    <a:pt x="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47"/>
            <p:cNvSpPr/>
            <p:nvPr/>
          </p:nvSpPr>
          <p:spPr>
            <a:xfrm>
              <a:off x="2255275" y="4567075"/>
              <a:ext cx="575" cy="475"/>
            </a:xfrm>
            <a:custGeom>
              <a:rect b="b" l="l" r="r" t="t"/>
              <a:pathLst>
                <a:path extrusionOk="0" h="19" w="23">
                  <a:moveTo>
                    <a:pt x="10" y="1"/>
                  </a:moveTo>
                  <a:cubicBezTo>
                    <a:pt x="7" y="1"/>
                    <a:pt x="4" y="7"/>
                    <a:pt x="1" y="8"/>
                  </a:cubicBezTo>
                  <a:cubicBezTo>
                    <a:pt x="4" y="13"/>
                    <a:pt x="10" y="18"/>
                    <a:pt x="10" y="18"/>
                  </a:cubicBezTo>
                  <a:cubicBezTo>
                    <a:pt x="17" y="11"/>
                    <a:pt x="20" y="8"/>
                    <a:pt x="23" y="5"/>
                  </a:cubicBezTo>
                  <a:cubicBezTo>
                    <a:pt x="18" y="4"/>
                    <a:pt x="14" y="1"/>
                    <a:pt x="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47"/>
            <p:cNvSpPr/>
            <p:nvPr/>
          </p:nvSpPr>
          <p:spPr>
            <a:xfrm>
              <a:off x="2217425" y="4513125"/>
              <a:ext cx="375" cy="500"/>
            </a:xfrm>
            <a:custGeom>
              <a:rect b="b" l="l" r="r" t="t"/>
              <a:pathLst>
                <a:path extrusionOk="0" h="20" w="15">
                  <a:moveTo>
                    <a:pt x="1" y="1"/>
                  </a:moveTo>
                  <a:cubicBezTo>
                    <a:pt x="1" y="3"/>
                    <a:pt x="1" y="8"/>
                    <a:pt x="2" y="20"/>
                  </a:cubicBezTo>
                  <a:lnTo>
                    <a:pt x="14" y="20"/>
                  </a:lnTo>
                  <a:cubicBezTo>
                    <a:pt x="13" y="15"/>
                    <a:pt x="14" y="11"/>
                    <a:pt x="13" y="8"/>
                  </a:cubicBezTo>
                  <a:cubicBezTo>
                    <a:pt x="10" y="5"/>
                    <a:pt x="5" y="2"/>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47"/>
            <p:cNvSpPr/>
            <p:nvPr/>
          </p:nvSpPr>
          <p:spPr>
            <a:xfrm>
              <a:off x="2306325" y="4512750"/>
              <a:ext cx="850" cy="225"/>
            </a:xfrm>
            <a:custGeom>
              <a:rect b="b" l="l" r="r" t="t"/>
              <a:pathLst>
                <a:path extrusionOk="0" h="9" w="34">
                  <a:moveTo>
                    <a:pt x="1" y="1"/>
                  </a:moveTo>
                  <a:lnTo>
                    <a:pt x="5" y="4"/>
                  </a:lnTo>
                  <a:cubicBezTo>
                    <a:pt x="21" y="7"/>
                    <a:pt x="27" y="8"/>
                    <a:pt x="33" y="8"/>
                  </a:cubicBezTo>
                  <a:lnTo>
                    <a:pt x="18" y="4"/>
                  </a:lnTo>
                  <a:cubicBezTo>
                    <a:pt x="14" y="2"/>
                    <a:pt x="7" y="1"/>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47"/>
            <p:cNvSpPr/>
            <p:nvPr/>
          </p:nvSpPr>
          <p:spPr>
            <a:xfrm>
              <a:off x="2217725" y="4514275"/>
              <a:ext cx="400" cy="850"/>
            </a:xfrm>
            <a:custGeom>
              <a:rect b="b" l="l" r="r" t="t"/>
              <a:pathLst>
                <a:path extrusionOk="0" h="34" w="16">
                  <a:moveTo>
                    <a:pt x="1" y="0"/>
                  </a:moveTo>
                  <a:cubicBezTo>
                    <a:pt x="2" y="12"/>
                    <a:pt x="2" y="16"/>
                    <a:pt x="2" y="22"/>
                  </a:cubicBezTo>
                  <a:lnTo>
                    <a:pt x="8" y="34"/>
                  </a:lnTo>
                  <a:cubicBezTo>
                    <a:pt x="11" y="30"/>
                    <a:pt x="15" y="25"/>
                    <a:pt x="14" y="21"/>
                  </a:cubicBezTo>
                  <a:cubicBezTo>
                    <a:pt x="14" y="15"/>
                    <a:pt x="8" y="10"/>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47"/>
            <p:cNvSpPr/>
            <p:nvPr/>
          </p:nvSpPr>
          <p:spPr>
            <a:xfrm>
              <a:off x="2312000" y="4513925"/>
              <a:ext cx="1050" cy="300"/>
            </a:xfrm>
            <a:custGeom>
              <a:rect b="b" l="l" r="r" t="t"/>
              <a:pathLst>
                <a:path extrusionOk="0" h="12" w="42">
                  <a:moveTo>
                    <a:pt x="0" y="1"/>
                  </a:moveTo>
                  <a:lnTo>
                    <a:pt x="0" y="4"/>
                  </a:lnTo>
                  <a:cubicBezTo>
                    <a:pt x="11" y="5"/>
                    <a:pt x="22" y="8"/>
                    <a:pt x="42" y="11"/>
                  </a:cubicBezTo>
                  <a:cubicBezTo>
                    <a:pt x="33" y="8"/>
                    <a:pt x="31" y="5"/>
                    <a:pt x="28" y="5"/>
                  </a:cubicBezTo>
                  <a:lnTo>
                    <a:pt x="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47"/>
            <p:cNvSpPr/>
            <p:nvPr/>
          </p:nvSpPr>
          <p:spPr>
            <a:xfrm>
              <a:off x="2345550" y="4521025"/>
              <a:ext cx="875" cy="300"/>
            </a:xfrm>
            <a:custGeom>
              <a:rect b="b" l="l" r="r" t="t"/>
              <a:pathLst>
                <a:path extrusionOk="0" h="12" w="35">
                  <a:moveTo>
                    <a:pt x="19" y="0"/>
                  </a:moveTo>
                  <a:cubicBezTo>
                    <a:pt x="15" y="0"/>
                    <a:pt x="11" y="1"/>
                    <a:pt x="8" y="1"/>
                  </a:cubicBezTo>
                  <a:cubicBezTo>
                    <a:pt x="5" y="5"/>
                    <a:pt x="0" y="11"/>
                    <a:pt x="0" y="11"/>
                  </a:cubicBezTo>
                  <a:lnTo>
                    <a:pt x="34" y="11"/>
                  </a:lnTo>
                  <a:cubicBezTo>
                    <a:pt x="33" y="8"/>
                    <a:pt x="33" y="4"/>
                    <a:pt x="28" y="2"/>
                  </a:cubicBezTo>
                  <a:cubicBezTo>
                    <a:pt x="26" y="1"/>
                    <a:pt x="23" y="0"/>
                    <a:pt x="1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47"/>
            <p:cNvSpPr/>
            <p:nvPr/>
          </p:nvSpPr>
          <p:spPr>
            <a:xfrm>
              <a:off x="2402625" y="4476925"/>
              <a:ext cx="1525" cy="550"/>
            </a:xfrm>
            <a:custGeom>
              <a:rect b="b" l="l" r="r" t="t"/>
              <a:pathLst>
                <a:path extrusionOk="0" h="22" w="61">
                  <a:moveTo>
                    <a:pt x="59" y="1"/>
                  </a:moveTo>
                  <a:lnTo>
                    <a:pt x="59" y="1"/>
                  </a:lnTo>
                  <a:cubicBezTo>
                    <a:pt x="37" y="7"/>
                    <a:pt x="21" y="11"/>
                    <a:pt x="5" y="16"/>
                  </a:cubicBezTo>
                  <a:cubicBezTo>
                    <a:pt x="1" y="17"/>
                    <a:pt x="3" y="21"/>
                    <a:pt x="3" y="21"/>
                  </a:cubicBezTo>
                  <a:lnTo>
                    <a:pt x="56" y="8"/>
                  </a:lnTo>
                  <a:cubicBezTo>
                    <a:pt x="61" y="7"/>
                    <a:pt x="58" y="4"/>
                    <a:pt x="5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47"/>
            <p:cNvSpPr/>
            <p:nvPr/>
          </p:nvSpPr>
          <p:spPr>
            <a:xfrm>
              <a:off x="2252600" y="4571125"/>
              <a:ext cx="675" cy="350"/>
            </a:xfrm>
            <a:custGeom>
              <a:rect b="b" l="l" r="r" t="t"/>
              <a:pathLst>
                <a:path extrusionOk="0" h="14" w="27">
                  <a:moveTo>
                    <a:pt x="9" y="1"/>
                  </a:moveTo>
                  <a:cubicBezTo>
                    <a:pt x="5" y="5"/>
                    <a:pt x="2" y="8"/>
                    <a:pt x="0" y="11"/>
                  </a:cubicBezTo>
                  <a:cubicBezTo>
                    <a:pt x="6" y="12"/>
                    <a:pt x="12" y="14"/>
                    <a:pt x="18" y="14"/>
                  </a:cubicBezTo>
                  <a:cubicBezTo>
                    <a:pt x="21" y="12"/>
                    <a:pt x="24" y="8"/>
                    <a:pt x="27" y="4"/>
                  </a:cubicBezTo>
                  <a:lnTo>
                    <a:pt x="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47"/>
            <p:cNvSpPr/>
            <p:nvPr/>
          </p:nvSpPr>
          <p:spPr>
            <a:xfrm>
              <a:off x="2207975" y="4496875"/>
              <a:ext cx="425" cy="575"/>
            </a:xfrm>
            <a:custGeom>
              <a:rect b="b" l="l" r="r" t="t"/>
              <a:pathLst>
                <a:path extrusionOk="0" h="23" w="17">
                  <a:moveTo>
                    <a:pt x="1" y="0"/>
                  </a:moveTo>
                  <a:cubicBezTo>
                    <a:pt x="1" y="3"/>
                    <a:pt x="1" y="8"/>
                    <a:pt x="1" y="13"/>
                  </a:cubicBezTo>
                  <a:lnTo>
                    <a:pt x="14" y="22"/>
                  </a:lnTo>
                  <a:cubicBezTo>
                    <a:pt x="15" y="19"/>
                    <a:pt x="17" y="15"/>
                    <a:pt x="17" y="15"/>
                  </a:cubicBezTo>
                  <a:lnTo>
                    <a:pt x="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47"/>
            <p:cNvSpPr/>
            <p:nvPr/>
          </p:nvSpPr>
          <p:spPr>
            <a:xfrm>
              <a:off x="2208275" y="4498050"/>
              <a:ext cx="725" cy="450"/>
            </a:xfrm>
            <a:custGeom>
              <a:rect b="b" l="l" r="r" t="t"/>
              <a:pathLst>
                <a:path extrusionOk="0" h="18" w="29">
                  <a:moveTo>
                    <a:pt x="14" y="0"/>
                  </a:moveTo>
                  <a:lnTo>
                    <a:pt x="1" y="11"/>
                  </a:lnTo>
                  <a:cubicBezTo>
                    <a:pt x="2" y="14"/>
                    <a:pt x="5" y="18"/>
                    <a:pt x="5" y="18"/>
                  </a:cubicBezTo>
                  <a:cubicBezTo>
                    <a:pt x="12" y="15"/>
                    <a:pt x="18" y="11"/>
                    <a:pt x="28" y="5"/>
                  </a:cubicBezTo>
                  <a:cubicBezTo>
                    <a:pt x="20" y="2"/>
                    <a:pt x="14" y="0"/>
                    <a:pt x="1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47"/>
            <p:cNvSpPr/>
            <p:nvPr/>
          </p:nvSpPr>
          <p:spPr>
            <a:xfrm>
              <a:off x="2341600" y="4524450"/>
              <a:ext cx="875" cy="550"/>
            </a:xfrm>
            <a:custGeom>
              <a:rect b="b" l="l" r="r" t="t"/>
              <a:pathLst>
                <a:path extrusionOk="0" h="22" w="35">
                  <a:moveTo>
                    <a:pt x="35" y="1"/>
                  </a:moveTo>
                  <a:cubicBezTo>
                    <a:pt x="27" y="2"/>
                    <a:pt x="17" y="4"/>
                    <a:pt x="14" y="5"/>
                  </a:cubicBezTo>
                  <a:cubicBezTo>
                    <a:pt x="7" y="11"/>
                    <a:pt x="5" y="15"/>
                    <a:pt x="1" y="21"/>
                  </a:cubicBezTo>
                  <a:cubicBezTo>
                    <a:pt x="8" y="20"/>
                    <a:pt x="15" y="18"/>
                    <a:pt x="26" y="15"/>
                  </a:cubicBezTo>
                  <a:lnTo>
                    <a:pt x="3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47"/>
            <p:cNvSpPr/>
            <p:nvPr/>
          </p:nvSpPr>
          <p:spPr>
            <a:xfrm>
              <a:off x="2272650" y="4479800"/>
              <a:ext cx="675" cy="425"/>
            </a:xfrm>
            <a:custGeom>
              <a:rect b="b" l="l" r="r" t="t"/>
              <a:pathLst>
                <a:path extrusionOk="0" h="17" w="27">
                  <a:moveTo>
                    <a:pt x="13" y="1"/>
                  </a:moveTo>
                  <a:lnTo>
                    <a:pt x="0" y="11"/>
                  </a:lnTo>
                  <a:cubicBezTo>
                    <a:pt x="3" y="12"/>
                    <a:pt x="8" y="17"/>
                    <a:pt x="10" y="17"/>
                  </a:cubicBezTo>
                  <a:cubicBezTo>
                    <a:pt x="16" y="15"/>
                    <a:pt x="21" y="11"/>
                    <a:pt x="27" y="8"/>
                  </a:cubicBezTo>
                  <a:cubicBezTo>
                    <a:pt x="22" y="6"/>
                    <a:pt x="19" y="4"/>
                    <a:pt x="1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47"/>
            <p:cNvSpPr/>
            <p:nvPr/>
          </p:nvSpPr>
          <p:spPr>
            <a:xfrm>
              <a:off x="2248625" y="4570875"/>
              <a:ext cx="350" cy="675"/>
            </a:xfrm>
            <a:custGeom>
              <a:rect b="b" l="l" r="r" t="t"/>
              <a:pathLst>
                <a:path extrusionOk="0" h="27" w="14">
                  <a:moveTo>
                    <a:pt x="2" y="0"/>
                  </a:moveTo>
                  <a:cubicBezTo>
                    <a:pt x="2" y="6"/>
                    <a:pt x="0" y="14"/>
                    <a:pt x="0" y="18"/>
                  </a:cubicBezTo>
                  <a:cubicBezTo>
                    <a:pt x="2" y="22"/>
                    <a:pt x="6" y="24"/>
                    <a:pt x="9" y="27"/>
                  </a:cubicBezTo>
                  <a:lnTo>
                    <a:pt x="14" y="11"/>
                  </a:lnTo>
                  <a:cubicBezTo>
                    <a:pt x="9" y="6"/>
                    <a:pt x="5" y="3"/>
                    <a:pt x="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47"/>
            <p:cNvSpPr/>
            <p:nvPr/>
          </p:nvSpPr>
          <p:spPr>
            <a:xfrm>
              <a:off x="2247700" y="4569025"/>
              <a:ext cx="400" cy="775"/>
            </a:xfrm>
            <a:custGeom>
              <a:rect b="b" l="l" r="r" t="t"/>
              <a:pathLst>
                <a:path extrusionOk="0" h="31" w="16">
                  <a:moveTo>
                    <a:pt x="8" y="1"/>
                  </a:moveTo>
                  <a:cubicBezTo>
                    <a:pt x="5" y="2"/>
                    <a:pt x="1" y="5"/>
                    <a:pt x="1" y="5"/>
                  </a:cubicBezTo>
                  <a:cubicBezTo>
                    <a:pt x="4" y="13"/>
                    <a:pt x="5" y="18"/>
                    <a:pt x="10" y="30"/>
                  </a:cubicBezTo>
                  <a:cubicBezTo>
                    <a:pt x="14" y="23"/>
                    <a:pt x="15" y="17"/>
                    <a:pt x="15" y="17"/>
                  </a:cubicBezTo>
                  <a:lnTo>
                    <a:pt x="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47"/>
            <p:cNvSpPr/>
            <p:nvPr/>
          </p:nvSpPr>
          <p:spPr>
            <a:xfrm>
              <a:off x="2215350" y="4513575"/>
              <a:ext cx="375" cy="600"/>
            </a:xfrm>
            <a:custGeom>
              <a:rect b="b" l="l" r="r" t="t"/>
              <a:pathLst>
                <a:path extrusionOk="0" h="24" w="15">
                  <a:moveTo>
                    <a:pt x="4" y="0"/>
                  </a:moveTo>
                  <a:cubicBezTo>
                    <a:pt x="1" y="5"/>
                    <a:pt x="0" y="9"/>
                    <a:pt x="0" y="9"/>
                  </a:cubicBezTo>
                  <a:lnTo>
                    <a:pt x="10" y="24"/>
                  </a:lnTo>
                  <a:cubicBezTo>
                    <a:pt x="12" y="21"/>
                    <a:pt x="15" y="16"/>
                    <a:pt x="15" y="16"/>
                  </a:cubicBezTo>
                  <a:cubicBezTo>
                    <a:pt x="13" y="10"/>
                    <a:pt x="9" y="6"/>
                    <a:pt x="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47"/>
            <p:cNvSpPr/>
            <p:nvPr/>
          </p:nvSpPr>
          <p:spPr>
            <a:xfrm>
              <a:off x="2311525" y="4516150"/>
              <a:ext cx="975" cy="350"/>
            </a:xfrm>
            <a:custGeom>
              <a:rect b="b" l="l" r="r" t="t"/>
              <a:pathLst>
                <a:path extrusionOk="0" h="14" w="39">
                  <a:moveTo>
                    <a:pt x="0" y="0"/>
                  </a:moveTo>
                  <a:cubicBezTo>
                    <a:pt x="5" y="3"/>
                    <a:pt x="6" y="6"/>
                    <a:pt x="11" y="8"/>
                  </a:cubicBezTo>
                  <a:cubicBezTo>
                    <a:pt x="19" y="9"/>
                    <a:pt x="27" y="10"/>
                    <a:pt x="39" y="13"/>
                  </a:cubicBezTo>
                  <a:cubicBezTo>
                    <a:pt x="33" y="10"/>
                    <a:pt x="30" y="8"/>
                    <a:pt x="27" y="6"/>
                  </a:cubicBezTo>
                  <a:lnTo>
                    <a:pt x="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47"/>
            <p:cNvSpPr/>
            <p:nvPr/>
          </p:nvSpPr>
          <p:spPr>
            <a:xfrm>
              <a:off x="2201625" y="4487750"/>
              <a:ext cx="675" cy="475"/>
            </a:xfrm>
            <a:custGeom>
              <a:rect b="b" l="l" r="r" t="t"/>
              <a:pathLst>
                <a:path extrusionOk="0" h="19" w="27">
                  <a:moveTo>
                    <a:pt x="18" y="0"/>
                  </a:moveTo>
                  <a:cubicBezTo>
                    <a:pt x="12" y="3"/>
                    <a:pt x="6" y="6"/>
                    <a:pt x="0" y="11"/>
                  </a:cubicBezTo>
                  <a:cubicBezTo>
                    <a:pt x="5" y="14"/>
                    <a:pt x="11" y="18"/>
                    <a:pt x="11" y="18"/>
                  </a:cubicBezTo>
                  <a:cubicBezTo>
                    <a:pt x="16" y="15"/>
                    <a:pt x="21" y="11"/>
                    <a:pt x="27" y="6"/>
                  </a:cubicBezTo>
                  <a:cubicBezTo>
                    <a:pt x="24" y="5"/>
                    <a:pt x="18" y="0"/>
                    <a:pt x="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47"/>
            <p:cNvSpPr/>
            <p:nvPr/>
          </p:nvSpPr>
          <p:spPr>
            <a:xfrm>
              <a:off x="2203650" y="4494325"/>
              <a:ext cx="425" cy="500"/>
            </a:xfrm>
            <a:custGeom>
              <a:rect b="b" l="l" r="r" t="t"/>
              <a:pathLst>
                <a:path extrusionOk="0" h="20" w="17">
                  <a:moveTo>
                    <a:pt x="0" y="1"/>
                  </a:moveTo>
                  <a:cubicBezTo>
                    <a:pt x="2" y="8"/>
                    <a:pt x="3" y="14"/>
                    <a:pt x="6" y="20"/>
                  </a:cubicBezTo>
                  <a:lnTo>
                    <a:pt x="16" y="20"/>
                  </a:lnTo>
                  <a:cubicBezTo>
                    <a:pt x="15" y="14"/>
                    <a:pt x="15" y="7"/>
                    <a:pt x="1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47"/>
            <p:cNvSpPr/>
            <p:nvPr/>
          </p:nvSpPr>
          <p:spPr>
            <a:xfrm>
              <a:off x="2239400" y="4553375"/>
              <a:ext cx="375" cy="675"/>
            </a:xfrm>
            <a:custGeom>
              <a:rect b="b" l="l" r="r" t="t"/>
              <a:pathLst>
                <a:path extrusionOk="0" h="27" w="15">
                  <a:moveTo>
                    <a:pt x="6" y="0"/>
                  </a:moveTo>
                  <a:cubicBezTo>
                    <a:pt x="5" y="3"/>
                    <a:pt x="0" y="7"/>
                    <a:pt x="0" y="7"/>
                  </a:cubicBezTo>
                  <a:cubicBezTo>
                    <a:pt x="2" y="13"/>
                    <a:pt x="5" y="19"/>
                    <a:pt x="8" y="27"/>
                  </a:cubicBezTo>
                  <a:cubicBezTo>
                    <a:pt x="10" y="22"/>
                    <a:pt x="15" y="16"/>
                    <a:pt x="15" y="16"/>
                  </a:cubicBezTo>
                  <a:cubicBezTo>
                    <a:pt x="12" y="10"/>
                    <a:pt x="9" y="6"/>
                    <a:pt x="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47"/>
            <p:cNvSpPr/>
            <p:nvPr/>
          </p:nvSpPr>
          <p:spPr>
            <a:xfrm>
              <a:off x="2380925" y="4474400"/>
              <a:ext cx="1350" cy="500"/>
            </a:xfrm>
            <a:custGeom>
              <a:rect b="b" l="l" r="r" t="t"/>
              <a:pathLst>
                <a:path extrusionOk="0" h="20" w="54">
                  <a:moveTo>
                    <a:pt x="53" y="0"/>
                  </a:moveTo>
                  <a:lnTo>
                    <a:pt x="53" y="0"/>
                  </a:lnTo>
                  <a:cubicBezTo>
                    <a:pt x="42" y="3"/>
                    <a:pt x="31" y="6"/>
                    <a:pt x="17" y="9"/>
                  </a:cubicBezTo>
                  <a:cubicBezTo>
                    <a:pt x="9" y="12"/>
                    <a:pt x="6" y="15"/>
                    <a:pt x="0" y="19"/>
                  </a:cubicBezTo>
                  <a:cubicBezTo>
                    <a:pt x="11" y="18"/>
                    <a:pt x="23" y="16"/>
                    <a:pt x="27" y="16"/>
                  </a:cubicBezTo>
                  <a:cubicBezTo>
                    <a:pt x="43" y="6"/>
                    <a:pt x="49" y="3"/>
                    <a:pt x="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47"/>
            <p:cNvSpPr/>
            <p:nvPr/>
          </p:nvSpPr>
          <p:spPr>
            <a:xfrm>
              <a:off x="2198675" y="4490775"/>
              <a:ext cx="425" cy="525"/>
            </a:xfrm>
            <a:custGeom>
              <a:rect b="b" l="l" r="r" t="t"/>
              <a:pathLst>
                <a:path extrusionOk="0" h="21" w="17">
                  <a:moveTo>
                    <a:pt x="1" y="0"/>
                  </a:moveTo>
                  <a:cubicBezTo>
                    <a:pt x="1" y="4"/>
                    <a:pt x="2" y="9"/>
                    <a:pt x="2" y="21"/>
                  </a:cubicBezTo>
                  <a:cubicBezTo>
                    <a:pt x="2" y="21"/>
                    <a:pt x="11" y="21"/>
                    <a:pt x="15" y="19"/>
                  </a:cubicBezTo>
                  <a:cubicBezTo>
                    <a:pt x="15" y="19"/>
                    <a:pt x="17" y="9"/>
                    <a:pt x="14" y="7"/>
                  </a:cubicBezTo>
                  <a:cubicBezTo>
                    <a:pt x="11" y="3"/>
                    <a:pt x="5" y="3"/>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47"/>
            <p:cNvSpPr/>
            <p:nvPr/>
          </p:nvSpPr>
          <p:spPr>
            <a:xfrm>
              <a:off x="2233100" y="4552525"/>
              <a:ext cx="400" cy="650"/>
            </a:xfrm>
            <a:custGeom>
              <a:rect b="b" l="l" r="r" t="t"/>
              <a:pathLst>
                <a:path extrusionOk="0" h="26" w="16">
                  <a:moveTo>
                    <a:pt x="7" y="0"/>
                  </a:moveTo>
                  <a:cubicBezTo>
                    <a:pt x="5" y="2"/>
                    <a:pt x="1" y="6"/>
                    <a:pt x="1" y="6"/>
                  </a:cubicBezTo>
                  <a:cubicBezTo>
                    <a:pt x="2" y="12"/>
                    <a:pt x="4" y="18"/>
                    <a:pt x="7" y="25"/>
                  </a:cubicBezTo>
                  <a:cubicBezTo>
                    <a:pt x="11" y="21"/>
                    <a:pt x="15" y="16"/>
                    <a:pt x="15" y="16"/>
                  </a:cubicBezTo>
                  <a:lnTo>
                    <a:pt x="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47"/>
            <p:cNvSpPr/>
            <p:nvPr/>
          </p:nvSpPr>
          <p:spPr>
            <a:xfrm>
              <a:off x="2304850" y="4514850"/>
              <a:ext cx="700" cy="350"/>
            </a:xfrm>
            <a:custGeom>
              <a:rect b="b" l="l" r="r" t="t"/>
              <a:pathLst>
                <a:path extrusionOk="0" h="14" w="28">
                  <a:moveTo>
                    <a:pt x="1" y="1"/>
                  </a:moveTo>
                  <a:cubicBezTo>
                    <a:pt x="1" y="1"/>
                    <a:pt x="2" y="4"/>
                    <a:pt x="4" y="5"/>
                  </a:cubicBezTo>
                  <a:cubicBezTo>
                    <a:pt x="11" y="7"/>
                    <a:pt x="19" y="11"/>
                    <a:pt x="27" y="14"/>
                  </a:cubicBezTo>
                  <a:cubicBezTo>
                    <a:pt x="26" y="11"/>
                    <a:pt x="23" y="8"/>
                    <a:pt x="23" y="8"/>
                  </a:cubicBezTo>
                  <a:lnTo>
                    <a:pt x="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47"/>
            <p:cNvSpPr/>
            <p:nvPr/>
          </p:nvSpPr>
          <p:spPr>
            <a:xfrm>
              <a:off x="2307950" y="4516225"/>
              <a:ext cx="425" cy="225"/>
            </a:xfrm>
            <a:custGeom>
              <a:rect b="b" l="l" r="r" t="t"/>
              <a:pathLst>
                <a:path extrusionOk="0" h="9" w="17">
                  <a:moveTo>
                    <a:pt x="2" y="0"/>
                  </a:moveTo>
                  <a:cubicBezTo>
                    <a:pt x="1" y="2"/>
                    <a:pt x="2" y="6"/>
                    <a:pt x="2" y="7"/>
                  </a:cubicBezTo>
                  <a:cubicBezTo>
                    <a:pt x="6" y="9"/>
                    <a:pt x="11" y="9"/>
                    <a:pt x="17" y="9"/>
                  </a:cubicBezTo>
                  <a:lnTo>
                    <a:pt x="1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47"/>
            <p:cNvSpPr/>
            <p:nvPr/>
          </p:nvSpPr>
          <p:spPr>
            <a:xfrm>
              <a:off x="2198500" y="4492675"/>
              <a:ext cx="500" cy="725"/>
            </a:xfrm>
            <a:custGeom>
              <a:rect b="b" l="l" r="r" t="t"/>
              <a:pathLst>
                <a:path extrusionOk="0" h="29" w="20">
                  <a:moveTo>
                    <a:pt x="3" y="1"/>
                  </a:moveTo>
                  <a:lnTo>
                    <a:pt x="3" y="2"/>
                  </a:lnTo>
                  <a:cubicBezTo>
                    <a:pt x="3" y="8"/>
                    <a:pt x="0" y="14"/>
                    <a:pt x="3" y="15"/>
                  </a:cubicBezTo>
                  <a:cubicBezTo>
                    <a:pt x="6" y="21"/>
                    <a:pt x="12" y="24"/>
                    <a:pt x="16" y="28"/>
                  </a:cubicBezTo>
                  <a:cubicBezTo>
                    <a:pt x="16" y="24"/>
                    <a:pt x="19" y="18"/>
                    <a:pt x="18" y="15"/>
                  </a:cubicBezTo>
                  <a:cubicBezTo>
                    <a:pt x="15" y="11"/>
                    <a:pt x="9" y="6"/>
                    <a:pt x="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47"/>
            <p:cNvSpPr/>
            <p:nvPr/>
          </p:nvSpPr>
          <p:spPr>
            <a:xfrm>
              <a:off x="2332200" y="4528275"/>
              <a:ext cx="825" cy="550"/>
            </a:xfrm>
            <a:custGeom>
              <a:rect b="b" l="l" r="r" t="t"/>
              <a:pathLst>
                <a:path extrusionOk="0" h="22" w="33">
                  <a:moveTo>
                    <a:pt x="32" y="1"/>
                  </a:moveTo>
                  <a:cubicBezTo>
                    <a:pt x="24" y="4"/>
                    <a:pt x="13" y="7"/>
                    <a:pt x="6" y="8"/>
                  </a:cubicBezTo>
                  <a:cubicBezTo>
                    <a:pt x="5" y="14"/>
                    <a:pt x="3" y="17"/>
                    <a:pt x="0" y="21"/>
                  </a:cubicBezTo>
                  <a:cubicBezTo>
                    <a:pt x="10" y="18"/>
                    <a:pt x="21" y="15"/>
                    <a:pt x="28" y="12"/>
                  </a:cubicBezTo>
                  <a:cubicBezTo>
                    <a:pt x="31" y="9"/>
                    <a:pt x="31" y="5"/>
                    <a:pt x="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47"/>
            <p:cNvSpPr/>
            <p:nvPr/>
          </p:nvSpPr>
          <p:spPr>
            <a:xfrm>
              <a:off x="2233875" y="4557300"/>
              <a:ext cx="400" cy="800"/>
            </a:xfrm>
            <a:custGeom>
              <a:rect b="b" l="l" r="r" t="t"/>
              <a:pathLst>
                <a:path extrusionOk="0" h="32" w="16">
                  <a:moveTo>
                    <a:pt x="8" y="0"/>
                  </a:moveTo>
                  <a:cubicBezTo>
                    <a:pt x="5" y="2"/>
                    <a:pt x="1" y="5"/>
                    <a:pt x="1" y="5"/>
                  </a:cubicBezTo>
                  <a:cubicBezTo>
                    <a:pt x="3" y="12"/>
                    <a:pt x="5" y="18"/>
                    <a:pt x="9" y="31"/>
                  </a:cubicBezTo>
                  <a:cubicBezTo>
                    <a:pt x="12" y="23"/>
                    <a:pt x="15" y="20"/>
                    <a:pt x="15" y="18"/>
                  </a:cubicBezTo>
                  <a:lnTo>
                    <a:pt x="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47"/>
            <p:cNvSpPr/>
            <p:nvPr/>
          </p:nvSpPr>
          <p:spPr>
            <a:xfrm>
              <a:off x="2270350" y="4480125"/>
              <a:ext cx="650" cy="400"/>
            </a:xfrm>
            <a:custGeom>
              <a:rect b="b" l="l" r="r" t="t"/>
              <a:pathLst>
                <a:path extrusionOk="0" h="16" w="26">
                  <a:moveTo>
                    <a:pt x="13" y="1"/>
                  </a:moveTo>
                  <a:lnTo>
                    <a:pt x="1" y="11"/>
                  </a:lnTo>
                  <a:cubicBezTo>
                    <a:pt x="4" y="13"/>
                    <a:pt x="8" y="16"/>
                    <a:pt x="8" y="16"/>
                  </a:cubicBezTo>
                  <a:cubicBezTo>
                    <a:pt x="13" y="13"/>
                    <a:pt x="20" y="10"/>
                    <a:pt x="26" y="5"/>
                  </a:cubicBezTo>
                  <a:cubicBezTo>
                    <a:pt x="22" y="4"/>
                    <a:pt x="19" y="2"/>
                    <a:pt x="1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47"/>
            <p:cNvSpPr/>
            <p:nvPr/>
          </p:nvSpPr>
          <p:spPr>
            <a:xfrm>
              <a:off x="2238000" y="4575425"/>
              <a:ext cx="375" cy="700"/>
            </a:xfrm>
            <a:custGeom>
              <a:rect b="b" l="l" r="r" t="t"/>
              <a:pathLst>
                <a:path extrusionOk="0" h="28" w="15">
                  <a:moveTo>
                    <a:pt x="5" y="1"/>
                  </a:moveTo>
                  <a:lnTo>
                    <a:pt x="0" y="17"/>
                  </a:lnTo>
                  <a:cubicBezTo>
                    <a:pt x="5" y="21"/>
                    <a:pt x="8" y="24"/>
                    <a:pt x="11" y="27"/>
                  </a:cubicBezTo>
                  <a:cubicBezTo>
                    <a:pt x="12" y="21"/>
                    <a:pt x="15" y="15"/>
                    <a:pt x="14" y="10"/>
                  </a:cubicBezTo>
                  <a:cubicBezTo>
                    <a:pt x="14" y="7"/>
                    <a:pt x="8" y="4"/>
                    <a:pt x="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47"/>
            <p:cNvSpPr/>
            <p:nvPr/>
          </p:nvSpPr>
          <p:spPr>
            <a:xfrm>
              <a:off x="2401775" y="4478300"/>
              <a:ext cx="1900" cy="450"/>
            </a:xfrm>
            <a:custGeom>
              <a:rect b="b" l="l" r="r" t="t"/>
              <a:pathLst>
                <a:path extrusionOk="0" h="18" w="76">
                  <a:moveTo>
                    <a:pt x="76" y="0"/>
                  </a:moveTo>
                  <a:lnTo>
                    <a:pt x="76" y="0"/>
                  </a:lnTo>
                  <a:cubicBezTo>
                    <a:pt x="61" y="2"/>
                    <a:pt x="51" y="3"/>
                    <a:pt x="43" y="3"/>
                  </a:cubicBezTo>
                  <a:lnTo>
                    <a:pt x="1" y="18"/>
                  </a:lnTo>
                  <a:lnTo>
                    <a:pt x="27" y="15"/>
                  </a:lnTo>
                  <a:cubicBezTo>
                    <a:pt x="42" y="11"/>
                    <a:pt x="57" y="6"/>
                    <a:pt x="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47"/>
            <p:cNvSpPr/>
            <p:nvPr/>
          </p:nvSpPr>
          <p:spPr>
            <a:xfrm>
              <a:off x="2231925" y="4551375"/>
              <a:ext cx="325" cy="550"/>
            </a:xfrm>
            <a:custGeom>
              <a:rect b="b" l="l" r="r" t="t"/>
              <a:pathLst>
                <a:path extrusionOk="0" h="22" w="13">
                  <a:moveTo>
                    <a:pt x="8" y="1"/>
                  </a:moveTo>
                  <a:lnTo>
                    <a:pt x="1" y="2"/>
                  </a:lnTo>
                  <a:lnTo>
                    <a:pt x="3" y="21"/>
                  </a:lnTo>
                  <a:cubicBezTo>
                    <a:pt x="6" y="20"/>
                    <a:pt x="12" y="18"/>
                    <a:pt x="12" y="18"/>
                  </a:cubicBezTo>
                  <a:lnTo>
                    <a:pt x="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47"/>
            <p:cNvSpPr/>
            <p:nvPr/>
          </p:nvSpPr>
          <p:spPr>
            <a:xfrm>
              <a:off x="2214925" y="4523600"/>
              <a:ext cx="400" cy="625"/>
            </a:xfrm>
            <a:custGeom>
              <a:rect b="b" l="l" r="r" t="t"/>
              <a:pathLst>
                <a:path extrusionOk="0" h="25" w="16">
                  <a:moveTo>
                    <a:pt x="2" y="1"/>
                  </a:moveTo>
                  <a:cubicBezTo>
                    <a:pt x="2" y="7"/>
                    <a:pt x="1" y="11"/>
                    <a:pt x="2" y="16"/>
                  </a:cubicBezTo>
                  <a:cubicBezTo>
                    <a:pt x="2" y="18"/>
                    <a:pt x="7" y="21"/>
                    <a:pt x="10" y="24"/>
                  </a:cubicBezTo>
                  <a:cubicBezTo>
                    <a:pt x="13" y="20"/>
                    <a:pt x="16" y="14"/>
                    <a:pt x="16" y="14"/>
                  </a:cubicBezTo>
                  <a:cubicBezTo>
                    <a:pt x="8" y="7"/>
                    <a:pt x="5" y="4"/>
                    <a:pt x="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47"/>
            <p:cNvSpPr/>
            <p:nvPr/>
          </p:nvSpPr>
          <p:spPr>
            <a:xfrm>
              <a:off x="2212350" y="4520750"/>
              <a:ext cx="375" cy="500"/>
            </a:xfrm>
            <a:custGeom>
              <a:rect b="b" l="l" r="r" t="t"/>
              <a:pathLst>
                <a:path extrusionOk="0" h="20" w="15">
                  <a:moveTo>
                    <a:pt x="1" y="0"/>
                  </a:moveTo>
                  <a:cubicBezTo>
                    <a:pt x="1" y="3"/>
                    <a:pt x="2" y="7"/>
                    <a:pt x="4" y="19"/>
                  </a:cubicBezTo>
                  <a:cubicBezTo>
                    <a:pt x="4" y="19"/>
                    <a:pt x="10" y="18"/>
                    <a:pt x="14" y="18"/>
                  </a:cubicBezTo>
                  <a:cubicBezTo>
                    <a:pt x="14" y="15"/>
                    <a:pt x="14" y="9"/>
                    <a:pt x="13" y="7"/>
                  </a:cubicBezTo>
                  <a:cubicBezTo>
                    <a:pt x="10" y="3"/>
                    <a:pt x="5" y="2"/>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47"/>
            <p:cNvSpPr/>
            <p:nvPr/>
          </p:nvSpPr>
          <p:spPr>
            <a:xfrm>
              <a:off x="2308175" y="4518125"/>
              <a:ext cx="725" cy="425"/>
            </a:xfrm>
            <a:custGeom>
              <a:rect b="b" l="l" r="r" t="t"/>
              <a:pathLst>
                <a:path extrusionOk="0" h="17" w="29">
                  <a:moveTo>
                    <a:pt x="0" y="1"/>
                  </a:moveTo>
                  <a:lnTo>
                    <a:pt x="0" y="1"/>
                  </a:lnTo>
                  <a:cubicBezTo>
                    <a:pt x="2" y="4"/>
                    <a:pt x="3" y="6"/>
                    <a:pt x="8" y="8"/>
                  </a:cubicBezTo>
                  <a:lnTo>
                    <a:pt x="28" y="17"/>
                  </a:lnTo>
                  <a:cubicBezTo>
                    <a:pt x="25" y="14"/>
                    <a:pt x="24" y="11"/>
                    <a:pt x="20" y="6"/>
                  </a:cubicBezTo>
                  <a:lnTo>
                    <a:pt x="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47"/>
            <p:cNvSpPr/>
            <p:nvPr/>
          </p:nvSpPr>
          <p:spPr>
            <a:xfrm>
              <a:off x="2235300" y="4574575"/>
              <a:ext cx="400" cy="700"/>
            </a:xfrm>
            <a:custGeom>
              <a:rect b="b" l="l" r="r" t="t"/>
              <a:pathLst>
                <a:path extrusionOk="0" h="28" w="16">
                  <a:moveTo>
                    <a:pt x="8" y="1"/>
                  </a:moveTo>
                  <a:cubicBezTo>
                    <a:pt x="5" y="4"/>
                    <a:pt x="1" y="8"/>
                    <a:pt x="1" y="8"/>
                  </a:cubicBezTo>
                  <a:cubicBezTo>
                    <a:pt x="1" y="14"/>
                    <a:pt x="4" y="20"/>
                    <a:pt x="7" y="27"/>
                  </a:cubicBezTo>
                  <a:cubicBezTo>
                    <a:pt x="11" y="23"/>
                    <a:pt x="16" y="19"/>
                    <a:pt x="16" y="19"/>
                  </a:cubicBezTo>
                  <a:cubicBezTo>
                    <a:pt x="14" y="13"/>
                    <a:pt x="11" y="7"/>
                    <a:pt x="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47"/>
            <p:cNvSpPr/>
            <p:nvPr/>
          </p:nvSpPr>
          <p:spPr>
            <a:xfrm>
              <a:off x="2234175" y="4574025"/>
              <a:ext cx="675" cy="400"/>
            </a:xfrm>
            <a:custGeom>
              <a:rect b="b" l="l" r="r" t="t"/>
              <a:pathLst>
                <a:path extrusionOk="0" h="16" w="27">
                  <a:moveTo>
                    <a:pt x="16" y="1"/>
                  </a:moveTo>
                  <a:cubicBezTo>
                    <a:pt x="11" y="2"/>
                    <a:pt x="6" y="5"/>
                    <a:pt x="0" y="8"/>
                  </a:cubicBezTo>
                  <a:cubicBezTo>
                    <a:pt x="3" y="11"/>
                    <a:pt x="8" y="16"/>
                    <a:pt x="8" y="16"/>
                  </a:cubicBezTo>
                  <a:cubicBezTo>
                    <a:pt x="14" y="16"/>
                    <a:pt x="19" y="13"/>
                    <a:pt x="27" y="10"/>
                  </a:cubicBezTo>
                  <a:cubicBezTo>
                    <a:pt x="22" y="5"/>
                    <a:pt x="16" y="1"/>
                    <a:pt x="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47"/>
            <p:cNvSpPr/>
            <p:nvPr/>
          </p:nvSpPr>
          <p:spPr>
            <a:xfrm>
              <a:off x="2213250" y="4522950"/>
              <a:ext cx="375" cy="525"/>
            </a:xfrm>
            <a:custGeom>
              <a:rect b="b" l="l" r="r" t="t"/>
              <a:pathLst>
                <a:path extrusionOk="0" h="21" w="15">
                  <a:moveTo>
                    <a:pt x="8" y="0"/>
                  </a:moveTo>
                  <a:cubicBezTo>
                    <a:pt x="5" y="2"/>
                    <a:pt x="0" y="5"/>
                    <a:pt x="0" y="5"/>
                  </a:cubicBezTo>
                  <a:lnTo>
                    <a:pt x="9" y="21"/>
                  </a:lnTo>
                  <a:lnTo>
                    <a:pt x="15" y="18"/>
                  </a:lnTo>
                  <a:lnTo>
                    <a:pt x="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47"/>
            <p:cNvSpPr/>
            <p:nvPr/>
          </p:nvSpPr>
          <p:spPr>
            <a:xfrm>
              <a:off x="2198300" y="4496750"/>
              <a:ext cx="475" cy="650"/>
            </a:xfrm>
            <a:custGeom>
              <a:rect b="b" l="l" r="r" t="t"/>
              <a:pathLst>
                <a:path extrusionOk="0" h="26" w="19">
                  <a:moveTo>
                    <a:pt x="7" y="1"/>
                  </a:moveTo>
                  <a:cubicBezTo>
                    <a:pt x="4" y="7"/>
                    <a:pt x="1" y="13"/>
                    <a:pt x="1" y="13"/>
                  </a:cubicBezTo>
                  <a:cubicBezTo>
                    <a:pt x="4" y="17"/>
                    <a:pt x="8" y="21"/>
                    <a:pt x="13" y="26"/>
                  </a:cubicBezTo>
                  <a:cubicBezTo>
                    <a:pt x="14" y="23"/>
                    <a:pt x="18" y="17"/>
                    <a:pt x="18" y="17"/>
                  </a:cubicBezTo>
                  <a:cubicBezTo>
                    <a:pt x="16" y="13"/>
                    <a:pt x="11" y="8"/>
                    <a:pt x="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47"/>
            <p:cNvSpPr/>
            <p:nvPr/>
          </p:nvSpPr>
          <p:spPr>
            <a:xfrm>
              <a:off x="2210325" y="4518900"/>
              <a:ext cx="575" cy="475"/>
            </a:xfrm>
            <a:custGeom>
              <a:rect b="b" l="l" r="r" t="t"/>
              <a:pathLst>
                <a:path extrusionOk="0" h="19" w="23">
                  <a:moveTo>
                    <a:pt x="10" y="1"/>
                  </a:moveTo>
                  <a:cubicBezTo>
                    <a:pt x="7" y="1"/>
                    <a:pt x="4" y="3"/>
                    <a:pt x="1" y="5"/>
                  </a:cubicBezTo>
                  <a:lnTo>
                    <a:pt x="7" y="18"/>
                  </a:lnTo>
                  <a:lnTo>
                    <a:pt x="17" y="12"/>
                  </a:lnTo>
                  <a:lnTo>
                    <a:pt x="23" y="3"/>
                  </a:lnTo>
                  <a:cubicBezTo>
                    <a:pt x="19" y="2"/>
                    <a:pt x="14" y="1"/>
                    <a:pt x="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47"/>
            <p:cNvSpPr/>
            <p:nvPr/>
          </p:nvSpPr>
          <p:spPr>
            <a:xfrm>
              <a:off x="2227300" y="4557900"/>
              <a:ext cx="275" cy="600"/>
            </a:xfrm>
            <a:custGeom>
              <a:rect b="b" l="l" r="r" t="t"/>
              <a:pathLst>
                <a:path extrusionOk="0" h="24" w="11">
                  <a:moveTo>
                    <a:pt x="0" y="0"/>
                  </a:moveTo>
                  <a:lnTo>
                    <a:pt x="0" y="19"/>
                  </a:lnTo>
                  <a:cubicBezTo>
                    <a:pt x="0" y="19"/>
                    <a:pt x="6" y="22"/>
                    <a:pt x="10" y="24"/>
                  </a:cubicBezTo>
                  <a:cubicBezTo>
                    <a:pt x="10" y="16"/>
                    <a:pt x="10" y="10"/>
                    <a:pt x="9" y="4"/>
                  </a:cubicBezTo>
                  <a:cubicBezTo>
                    <a:pt x="9" y="4"/>
                    <a:pt x="3" y="1"/>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47"/>
            <p:cNvSpPr/>
            <p:nvPr/>
          </p:nvSpPr>
          <p:spPr>
            <a:xfrm>
              <a:off x="2225350" y="4549800"/>
              <a:ext cx="375" cy="600"/>
            </a:xfrm>
            <a:custGeom>
              <a:rect b="b" l="l" r="r" t="t"/>
              <a:pathLst>
                <a:path extrusionOk="0" h="24" w="15">
                  <a:moveTo>
                    <a:pt x="9" y="0"/>
                  </a:moveTo>
                  <a:cubicBezTo>
                    <a:pt x="6" y="3"/>
                    <a:pt x="0" y="8"/>
                    <a:pt x="0" y="8"/>
                  </a:cubicBezTo>
                  <a:cubicBezTo>
                    <a:pt x="6" y="17"/>
                    <a:pt x="8" y="19"/>
                    <a:pt x="10" y="24"/>
                  </a:cubicBezTo>
                  <a:cubicBezTo>
                    <a:pt x="12" y="19"/>
                    <a:pt x="15" y="15"/>
                    <a:pt x="15" y="11"/>
                  </a:cubicBezTo>
                  <a:cubicBezTo>
                    <a:pt x="15" y="8"/>
                    <a:pt x="12" y="3"/>
                    <a:pt x="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47"/>
            <p:cNvSpPr/>
            <p:nvPr/>
          </p:nvSpPr>
          <p:spPr>
            <a:xfrm>
              <a:off x="2224825" y="4550225"/>
              <a:ext cx="400" cy="625"/>
            </a:xfrm>
            <a:custGeom>
              <a:rect b="b" l="l" r="r" t="t"/>
              <a:pathLst>
                <a:path extrusionOk="0" h="25" w="16">
                  <a:moveTo>
                    <a:pt x="9" y="1"/>
                  </a:moveTo>
                  <a:cubicBezTo>
                    <a:pt x="5" y="4"/>
                    <a:pt x="1" y="8"/>
                    <a:pt x="1" y="8"/>
                  </a:cubicBezTo>
                  <a:cubicBezTo>
                    <a:pt x="5" y="17"/>
                    <a:pt x="8" y="22"/>
                    <a:pt x="9" y="25"/>
                  </a:cubicBezTo>
                  <a:cubicBezTo>
                    <a:pt x="11" y="20"/>
                    <a:pt x="15" y="16"/>
                    <a:pt x="15" y="11"/>
                  </a:cubicBezTo>
                  <a:cubicBezTo>
                    <a:pt x="15" y="8"/>
                    <a:pt x="11" y="4"/>
                    <a:pt x="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47"/>
            <p:cNvSpPr/>
            <p:nvPr/>
          </p:nvSpPr>
          <p:spPr>
            <a:xfrm>
              <a:off x="2193575" y="4493550"/>
              <a:ext cx="450" cy="475"/>
            </a:xfrm>
            <a:custGeom>
              <a:rect b="b" l="l" r="r" t="t"/>
              <a:pathLst>
                <a:path extrusionOk="0" h="19" w="18">
                  <a:moveTo>
                    <a:pt x="0" y="1"/>
                  </a:moveTo>
                  <a:cubicBezTo>
                    <a:pt x="3" y="8"/>
                    <a:pt x="4" y="14"/>
                    <a:pt x="7" y="18"/>
                  </a:cubicBezTo>
                  <a:lnTo>
                    <a:pt x="18" y="18"/>
                  </a:lnTo>
                  <a:cubicBezTo>
                    <a:pt x="16" y="13"/>
                    <a:pt x="16" y="7"/>
                    <a:pt x="1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47"/>
            <p:cNvSpPr/>
            <p:nvPr/>
          </p:nvSpPr>
          <p:spPr>
            <a:xfrm>
              <a:off x="2225050" y="4557150"/>
              <a:ext cx="725" cy="400"/>
            </a:xfrm>
            <a:custGeom>
              <a:rect b="b" l="l" r="r" t="t"/>
              <a:pathLst>
                <a:path extrusionOk="0" h="16" w="29">
                  <a:moveTo>
                    <a:pt x="24" y="1"/>
                  </a:moveTo>
                  <a:cubicBezTo>
                    <a:pt x="18" y="2"/>
                    <a:pt x="12" y="5"/>
                    <a:pt x="0" y="8"/>
                  </a:cubicBezTo>
                  <a:cubicBezTo>
                    <a:pt x="8" y="12"/>
                    <a:pt x="12" y="15"/>
                    <a:pt x="12" y="15"/>
                  </a:cubicBezTo>
                  <a:cubicBezTo>
                    <a:pt x="18" y="14"/>
                    <a:pt x="22" y="11"/>
                    <a:pt x="28" y="8"/>
                  </a:cubicBezTo>
                  <a:cubicBezTo>
                    <a:pt x="27" y="6"/>
                    <a:pt x="24" y="1"/>
                    <a:pt x="2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47"/>
            <p:cNvSpPr/>
            <p:nvPr/>
          </p:nvSpPr>
          <p:spPr>
            <a:xfrm>
              <a:off x="2307000" y="4519450"/>
              <a:ext cx="575" cy="350"/>
            </a:xfrm>
            <a:custGeom>
              <a:rect b="b" l="l" r="r" t="t"/>
              <a:pathLst>
                <a:path extrusionOk="0" h="14" w="23">
                  <a:moveTo>
                    <a:pt x="8" y="1"/>
                  </a:moveTo>
                  <a:cubicBezTo>
                    <a:pt x="5" y="2"/>
                    <a:pt x="3" y="4"/>
                    <a:pt x="0" y="5"/>
                  </a:cubicBezTo>
                  <a:lnTo>
                    <a:pt x="12" y="14"/>
                  </a:lnTo>
                  <a:lnTo>
                    <a:pt x="19" y="9"/>
                  </a:lnTo>
                  <a:lnTo>
                    <a:pt x="22" y="4"/>
                  </a:lnTo>
                  <a:cubicBezTo>
                    <a:pt x="17" y="2"/>
                    <a:pt x="11" y="2"/>
                    <a:pt x="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47"/>
            <p:cNvSpPr/>
            <p:nvPr/>
          </p:nvSpPr>
          <p:spPr>
            <a:xfrm>
              <a:off x="2211100" y="4524375"/>
              <a:ext cx="575" cy="375"/>
            </a:xfrm>
            <a:custGeom>
              <a:rect b="b" l="l" r="r" t="t"/>
              <a:pathLst>
                <a:path extrusionOk="0" h="15" w="23">
                  <a:moveTo>
                    <a:pt x="15" y="0"/>
                  </a:moveTo>
                  <a:cubicBezTo>
                    <a:pt x="14" y="0"/>
                    <a:pt x="13" y="0"/>
                    <a:pt x="13" y="1"/>
                  </a:cubicBezTo>
                  <a:cubicBezTo>
                    <a:pt x="8" y="2"/>
                    <a:pt x="5" y="8"/>
                    <a:pt x="1" y="12"/>
                  </a:cubicBezTo>
                  <a:cubicBezTo>
                    <a:pt x="5" y="14"/>
                    <a:pt x="8" y="15"/>
                    <a:pt x="11" y="15"/>
                  </a:cubicBezTo>
                  <a:cubicBezTo>
                    <a:pt x="12" y="15"/>
                    <a:pt x="13" y="14"/>
                    <a:pt x="14" y="14"/>
                  </a:cubicBezTo>
                  <a:cubicBezTo>
                    <a:pt x="17" y="11"/>
                    <a:pt x="20" y="7"/>
                    <a:pt x="23" y="2"/>
                  </a:cubicBezTo>
                  <a:cubicBezTo>
                    <a:pt x="20" y="1"/>
                    <a:pt x="17" y="0"/>
                    <a:pt x="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47"/>
            <p:cNvSpPr/>
            <p:nvPr/>
          </p:nvSpPr>
          <p:spPr>
            <a:xfrm>
              <a:off x="2199625" y="4504850"/>
              <a:ext cx="425" cy="500"/>
            </a:xfrm>
            <a:custGeom>
              <a:rect b="b" l="l" r="r" t="t"/>
              <a:pathLst>
                <a:path extrusionOk="0" h="20" w="17">
                  <a:moveTo>
                    <a:pt x="1" y="0"/>
                  </a:moveTo>
                  <a:cubicBezTo>
                    <a:pt x="2" y="5"/>
                    <a:pt x="2" y="8"/>
                    <a:pt x="4" y="20"/>
                  </a:cubicBezTo>
                  <a:cubicBezTo>
                    <a:pt x="4" y="20"/>
                    <a:pt x="11" y="20"/>
                    <a:pt x="17" y="18"/>
                  </a:cubicBezTo>
                  <a:cubicBezTo>
                    <a:pt x="17" y="18"/>
                    <a:pt x="17" y="9"/>
                    <a:pt x="14" y="6"/>
                  </a:cubicBezTo>
                  <a:cubicBezTo>
                    <a:pt x="11" y="3"/>
                    <a:pt x="5" y="2"/>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47"/>
            <p:cNvSpPr/>
            <p:nvPr/>
          </p:nvSpPr>
          <p:spPr>
            <a:xfrm>
              <a:off x="2301250" y="4515700"/>
              <a:ext cx="500" cy="425"/>
            </a:xfrm>
            <a:custGeom>
              <a:rect b="b" l="l" r="r" t="t"/>
              <a:pathLst>
                <a:path extrusionOk="0" h="17" w="20">
                  <a:moveTo>
                    <a:pt x="1" y="1"/>
                  </a:moveTo>
                  <a:lnTo>
                    <a:pt x="2" y="5"/>
                  </a:lnTo>
                  <a:cubicBezTo>
                    <a:pt x="13" y="12"/>
                    <a:pt x="16" y="14"/>
                    <a:pt x="20" y="17"/>
                  </a:cubicBezTo>
                  <a:lnTo>
                    <a:pt x="13" y="6"/>
                  </a:lnTo>
                  <a:lnTo>
                    <a:pt x="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47"/>
            <p:cNvSpPr/>
            <p:nvPr/>
          </p:nvSpPr>
          <p:spPr>
            <a:xfrm>
              <a:off x="2224100" y="4556350"/>
              <a:ext cx="600" cy="350"/>
            </a:xfrm>
            <a:custGeom>
              <a:rect b="b" l="l" r="r" t="t"/>
              <a:pathLst>
                <a:path extrusionOk="0" h="14" w="24">
                  <a:moveTo>
                    <a:pt x="8" y="0"/>
                  </a:moveTo>
                  <a:cubicBezTo>
                    <a:pt x="5" y="0"/>
                    <a:pt x="3" y="5"/>
                    <a:pt x="0" y="8"/>
                  </a:cubicBezTo>
                  <a:lnTo>
                    <a:pt x="15" y="13"/>
                  </a:lnTo>
                  <a:cubicBezTo>
                    <a:pt x="19" y="9"/>
                    <a:pt x="22" y="6"/>
                    <a:pt x="24" y="3"/>
                  </a:cubicBezTo>
                  <a:cubicBezTo>
                    <a:pt x="19" y="2"/>
                    <a:pt x="13" y="0"/>
                    <a:pt x="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47"/>
            <p:cNvSpPr/>
            <p:nvPr/>
          </p:nvSpPr>
          <p:spPr>
            <a:xfrm>
              <a:off x="2191475" y="4491975"/>
              <a:ext cx="450" cy="550"/>
            </a:xfrm>
            <a:custGeom>
              <a:rect b="b" l="l" r="r" t="t"/>
              <a:pathLst>
                <a:path extrusionOk="0" h="22" w="18">
                  <a:moveTo>
                    <a:pt x="0" y="1"/>
                  </a:moveTo>
                  <a:cubicBezTo>
                    <a:pt x="2" y="5"/>
                    <a:pt x="2" y="9"/>
                    <a:pt x="3" y="21"/>
                  </a:cubicBezTo>
                  <a:cubicBezTo>
                    <a:pt x="6" y="21"/>
                    <a:pt x="10" y="21"/>
                    <a:pt x="16" y="18"/>
                  </a:cubicBezTo>
                  <a:cubicBezTo>
                    <a:pt x="16" y="18"/>
                    <a:pt x="18" y="9"/>
                    <a:pt x="15" y="6"/>
                  </a:cubicBezTo>
                  <a:cubicBezTo>
                    <a:pt x="12" y="4"/>
                    <a:pt x="6" y="4"/>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47"/>
            <p:cNvSpPr/>
            <p:nvPr/>
          </p:nvSpPr>
          <p:spPr>
            <a:xfrm>
              <a:off x="2306325" y="4520375"/>
              <a:ext cx="500" cy="425"/>
            </a:xfrm>
            <a:custGeom>
              <a:rect b="b" l="l" r="r" t="t"/>
              <a:pathLst>
                <a:path extrusionOk="0" h="17" w="20">
                  <a:moveTo>
                    <a:pt x="2" y="0"/>
                  </a:moveTo>
                  <a:cubicBezTo>
                    <a:pt x="1" y="3"/>
                    <a:pt x="1" y="8"/>
                    <a:pt x="1" y="8"/>
                  </a:cubicBezTo>
                  <a:cubicBezTo>
                    <a:pt x="11" y="14"/>
                    <a:pt x="16" y="15"/>
                    <a:pt x="20" y="17"/>
                  </a:cubicBezTo>
                  <a:cubicBezTo>
                    <a:pt x="18" y="14"/>
                    <a:pt x="17" y="9"/>
                    <a:pt x="14" y="6"/>
                  </a:cubicBezTo>
                  <a:cubicBezTo>
                    <a:pt x="13" y="5"/>
                    <a:pt x="7" y="2"/>
                    <a:pt x="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47"/>
            <p:cNvSpPr/>
            <p:nvPr/>
          </p:nvSpPr>
          <p:spPr>
            <a:xfrm>
              <a:off x="2222775" y="4557625"/>
              <a:ext cx="525" cy="425"/>
            </a:xfrm>
            <a:custGeom>
              <a:rect b="b" l="l" r="r" t="t"/>
              <a:pathLst>
                <a:path extrusionOk="0" h="17" w="21">
                  <a:moveTo>
                    <a:pt x="12" y="0"/>
                  </a:moveTo>
                  <a:cubicBezTo>
                    <a:pt x="11" y="0"/>
                    <a:pt x="11" y="0"/>
                    <a:pt x="11" y="1"/>
                  </a:cubicBezTo>
                  <a:cubicBezTo>
                    <a:pt x="6" y="4"/>
                    <a:pt x="5" y="8"/>
                    <a:pt x="0" y="12"/>
                  </a:cubicBezTo>
                  <a:cubicBezTo>
                    <a:pt x="5" y="12"/>
                    <a:pt x="8" y="14"/>
                    <a:pt x="18" y="17"/>
                  </a:cubicBezTo>
                  <a:cubicBezTo>
                    <a:pt x="18" y="17"/>
                    <a:pt x="21" y="10"/>
                    <a:pt x="21" y="4"/>
                  </a:cubicBezTo>
                  <a:cubicBezTo>
                    <a:pt x="21" y="4"/>
                    <a:pt x="14" y="0"/>
                    <a:pt x="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47"/>
            <p:cNvSpPr/>
            <p:nvPr/>
          </p:nvSpPr>
          <p:spPr>
            <a:xfrm>
              <a:off x="2221100" y="4576350"/>
              <a:ext cx="450" cy="700"/>
            </a:xfrm>
            <a:custGeom>
              <a:rect b="b" l="l" r="r" t="t"/>
              <a:pathLst>
                <a:path extrusionOk="0" h="28" w="18">
                  <a:moveTo>
                    <a:pt x="7" y="1"/>
                  </a:moveTo>
                  <a:cubicBezTo>
                    <a:pt x="4" y="4"/>
                    <a:pt x="1" y="8"/>
                    <a:pt x="1" y="8"/>
                  </a:cubicBezTo>
                  <a:lnTo>
                    <a:pt x="11" y="27"/>
                  </a:lnTo>
                  <a:cubicBezTo>
                    <a:pt x="13" y="23"/>
                    <a:pt x="14" y="20"/>
                    <a:pt x="17" y="14"/>
                  </a:cubicBezTo>
                  <a:lnTo>
                    <a:pt x="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47"/>
            <p:cNvSpPr/>
            <p:nvPr/>
          </p:nvSpPr>
          <p:spPr>
            <a:xfrm>
              <a:off x="2220675" y="4575775"/>
              <a:ext cx="425" cy="675"/>
            </a:xfrm>
            <a:custGeom>
              <a:rect b="b" l="l" r="r" t="t"/>
              <a:pathLst>
                <a:path extrusionOk="0" h="27" w="17">
                  <a:moveTo>
                    <a:pt x="9" y="0"/>
                  </a:moveTo>
                  <a:cubicBezTo>
                    <a:pt x="6" y="4"/>
                    <a:pt x="2" y="9"/>
                    <a:pt x="2" y="13"/>
                  </a:cubicBezTo>
                  <a:cubicBezTo>
                    <a:pt x="0" y="16"/>
                    <a:pt x="2" y="22"/>
                    <a:pt x="3" y="27"/>
                  </a:cubicBezTo>
                  <a:lnTo>
                    <a:pt x="17" y="25"/>
                  </a:lnTo>
                  <a:lnTo>
                    <a:pt x="15" y="12"/>
                  </a:lnTo>
                  <a:cubicBezTo>
                    <a:pt x="14" y="7"/>
                    <a:pt x="11" y="4"/>
                    <a:pt x="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47"/>
            <p:cNvSpPr/>
            <p:nvPr/>
          </p:nvSpPr>
          <p:spPr>
            <a:xfrm>
              <a:off x="2220275" y="4577825"/>
              <a:ext cx="650" cy="475"/>
            </a:xfrm>
            <a:custGeom>
              <a:rect b="b" l="l" r="r" t="t"/>
              <a:pathLst>
                <a:path extrusionOk="0" h="19" w="26">
                  <a:moveTo>
                    <a:pt x="12" y="0"/>
                  </a:moveTo>
                  <a:cubicBezTo>
                    <a:pt x="8" y="0"/>
                    <a:pt x="5" y="5"/>
                    <a:pt x="0" y="6"/>
                  </a:cubicBezTo>
                  <a:cubicBezTo>
                    <a:pt x="3" y="11"/>
                    <a:pt x="6" y="15"/>
                    <a:pt x="8" y="18"/>
                  </a:cubicBezTo>
                  <a:cubicBezTo>
                    <a:pt x="18" y="12"/>
                    <a:pt x="21" y="11"/>
                    <a:pt x="25" y="8"/>
                  </a:cubicBezTo>
                  <a:cubicBezTo>
                    <a:pt x="21" y="6"/>
                    <a:pt x="16" y="2"/>
                    <a:pt x="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47"/>
            <p:cNvSpPr/>
            <p:nvPr/>
          </p:nvSpPr>
          <p:spPr>
            <a:xfrm>
              <a:off x="2217000" y="4554625"/>
              <a:ext cx="350" cy="650"/>
            </a:xfrm>
            <a:custGeom>
              <a:rect b="b" l="l" r="r" t="t"/>
              <a:pathLst>
                <a:path extrusionOk="0" h="26" w="14">
                  <a:moveTo>
                    <a:pt x="8" y="0"/>
                  </a:moveTo>
                  <a:cubicBezTo>
                    <a:pt x="5" y="2"/>
                    <a:pt x="0" y="6"/>
                    <a:pt x="0" y="6"/>
                  </a:cubicBezTo>
                  <a:cubicBezTo>
                    <a:pt x="2" y="12"/>
                    <a:pt x="3" y="18"/>
                    <a:pt x="5" y="25"/>
                  </a:cubicBezTo>
                  <a:cubicBezTo>
                    <a:pt x="9" y="22"/>
                    <a:pt x="13" y="18"/>
                    <a:pt x="13" y="18"/>
                  </a:cubicBezTo>
                  <a:lnTo>
                    <a:pt x="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47"/>
            <p:cNvSpPr/>
            <p:nvPr/>
          </p:nvSpPr>
          <p:spPr>
            <a:xfrm>
              <a:off x="2192950" y="4501475"/>
              <a:ext cx="425" cy="500"/>
            </a:xfrm>
            <a:custGeom>
              <a:rect b="b" l="l" r="r" t="t"/>
              <a:pathLst>
                <a:path extrusionOk="0" h="20" w="17">
                  <a:moveTo>
                    <a:pt x="0" y="0"/>
                  </a:moveTo>
                  <a:cubicBezTo>
                    <a:pt x="0" y="5"/>
                    <a:pt x="2" y="7"/>
                    <a:pt x="3" y="19"/>
                  </a:cubicBezTo>
                  <a:cubicBezTo>
                    <a:pt x="6" y="19"/>
                    <a:pt x="10" y="19"/>
                    <a:pt x="16" y="18"/>
                  </a:cubicBezTo>
                  <a:cubicBezTo>
                    <a:pt x="16" y="18"/>
                    <a:pt x="16" y="9"/>
                    <a:pt x="13" y="6"/>
                  </a:cubicBezTo>
                  <a:cubicBezTo>
                    <a:pt x="10" y="3"/>
                    <a:pt x="4" y="2"/>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47"/>
            <p:cNvSpPr/>
            <p:nvPr/>
          </p:nvSpPr>
          <p:spPr>
            <a:xfrm>
              <a:off x="2299900" y="4518025"/>
              <a:ext cx="425" cy="450"/>
            </a:xfrm>
            <a:custGeom>
              <a:rect b="b" l="l" r="r" t="t"/>
              <a:pathLst>
                <a:path extrusionOk="0" h="18" w="17">
                  <a:moveTo>
                    <a:pt x="0" y="0"/>
                  </a:moveTo>
                  <a:lnTo>
                    <a:pt x="0" y="0"/>
                  </a:lnTo>
                  <a:cubicBezTo>
                    <a:pt x="2" y="3"/>
                    <a:pt x="3" y="8"/>
                    <a:pt x="6" y="10"/>
                  </a:cubicBezTo>
                  <a:cubicBezTo>
                    <a:pt x="9" y="13"/>
                    <a:pt x="14" y="15"/>
                    <a:pt x="17" y="18"/>
                  </a:cubicBezTo>
                  <a:cubicBezTo>
                    <a:pt x="15" y="15"/>
                    <a:pt x="14" y="12"/>
                    <a:pt x="8" y="2"/>
                  </a:cubicBezTo>
                  <a:cubicBezTo>
                    <a:pt x="8" y="2"/>
                    <a:pt x="3" y="2"/>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47"/>
            <p:cNvSpPr/>
            <p:nvPr/>
          </p:nvSpPr>
          <p:spPr>
            <a:xfrm>
              <a:off x="2214925" y="4545450"/>
              <a:ext cx="400" cy="625"/>
            </a:xfrm>
            <a:custGeom>
              <a:rect b="b" l="l" r="r" t="t"/>
              <a:pathLst>
                <a:path extrusionOk="0" h="25" w="16">
                  <a:moveTo>
                    <a:pt x="11" y="1"/>
                  </a:moveTo>
                  <a:cubicBezTo>
                    <a:pt x="7" y="2"/>
                    <a:pt x="1" y="7"/>
                    <a:pt x="1" y="7"/>
                  </a:cubicBezTo>
                  <a:cubicBezTo>
                    <a:pt x="7" y="17"/>
                    <a:pt x="8" y="20"/>
                    <a:pt x="10" y="24"/>
                  </a:cubicBezTo>
                  <a:cubicBezTo>
                    <a:pt x="11" y="20"/>
                    <a:pt x="14" y="15"/>
                    <a:pt x="16" y="11"/>
                  </a:cubicBezTo>
                  <a:cubicBezTo>
                    <a:pt x="16" y="8"/>
                    <a:pt x="13" y="4"/>
                    <a:pt x="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47"/>
            <p:cNvSpPr/>
            <p:nvPr/>
          </p:nvSpPr>
          <p:spPr>
            <a:xfrm>
              <a:off x="2194050" y="4503200"/>
              <a:ext cx="450" cy="575"/>
            </a:xfrm>
            <a:custGeom>
              <a:rect b="b" l="l" r="r" t="t"/>
              <a:pathLst>
                <a:path extrusionOk="0" h="23" w="18">
                  <a:moveTo>
                    <a:pt x="3" y="0"/>
                  </a:moveTo>
                  <a:cubicBezTo>
                    <a:pt x="2" y="5"/>
                    <a:pt x="0" y="9"/>
                    <a:pt x="2" y="14"/>
                  </a:cubicBezTo>
                  <a:cubicBezTo>
                    <a:pt x="2" y="16"/>
                    <a:pt x="8" y="19"/>
                    <a:pt x="10" y="22"/>
                  </a:cubicBezTo>
                  <a:cubicBezTo>
                    <a:pt x="13" y="18"/>
                    <a:pt x="16" y="14"/>
                    <a:pt x="18" y="12"/>
                  </a:cubicBezTo>
                  <a:cubicBezTo>
                    <a:pt x="9" y="5"/>
                    <a:pt x="6" y="2"/>
                    <a:pt x="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47"/>
            <p:cNvSpPr/>
            <p:nvPr/>
          </p:nvSpPr>
          <p:spPr>
            <a:xfrm>
              <a:off x="2303250" y="4524500"/>
              <a:ext cx="425" cy="450"/>
            </a:xfrm>
            <a:custGeom>
              <a:rect b="b" l="l" r="r" t="t"/>
              <a:pathLst>
                <a:path extrusionOk="0" h="18" w="17">
                  <a:moveTo>
                    <a:pt x="0" y="0"/>
                  </a:moveTo>
                  <a:cubicBezTo>
                    <a:pt x="2" y="3"/>
                    <a:pt x="2" y="7"/>
                    <a:pt x="5" y="10"/>
                  </a:cubicBezTo>
                  <a:cubicBezTo>
                    <a:pt x="8" y="13"/>
                    <a:pt x="12" y="15"/>
                    <a:pt x="16" y="18"/>
                  </a:cubicBezTo>
                  <a:cubicBezTo>
                    <a:pt x="15" y="13"/>
                    <a:pt x="13" y="10"/>
                    <a:pt x="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47"/>
            <p:cNvSpPr/>
            <p:nvPr/>
          </p:nvSpPr>
          <p:spPr>
            <a:xfrm>
              <a:off x="2216925" y="4576575"/>
              <a:ext cx="275" cy="525"/>
            </a:xfrm>
            <a:custGeom>
              <a:rect b="b" l="l" r="r" t="t"/>
              <a:pathLst>
                <a:path extrusionOk="0" h="21" w="11">
                  <a:moveTo>
                    <a:pt x="9" y="0"/>
                  </a:moveTo>
                  <a:lnTo>
                    <a:pt x="0" y="2"/>
                  </a:lnTo>
                  <a:cubicBezTo>
                    <a:pt x="0" y="8"/>
                    <a:pt x="0" y="14"/>
                    <a:pt x="0" y="21"/>
                  </a:cubicBezTo>
                  <a:cubicBezTo>
                    <a:pt x="6" y="20"/>
                    <a:pt x="11" y="18"/>
                    <a:pt x="11" y="18"/>
                  </a:cubicBezTo>
                  <a:lnTo>
                    <a:pt x="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47"/>
            <p:cNvSpPr/>
            <p:nvPr/>
          </p:nvSpPr>
          <p:spPr>
            <a:xfrm>
              <a:off x="2302625" y="4524750"/>
              <a:ext cx="375" cy="600"/>
            </a:xfrm>
            <a:custGeom>
              <a:rect b="b" l="l" r="r" t="t"/>
              <a:pathLst>
                <a:path extrusionOk="0" h="24" w="15">
                  <a:moveTo>
                    <a:pt x="0" y="0"/>
                  </a:moveTo>
                  <a:lnTo>
                    <a:pt x="3" y="17"/>
                  </a:lnTo>
                  <a:cubicBezTo>
                    <a:pt x="9" y="20"/>
                    <a:pt x="12" y="22"/>
                    <a:pt x="15" y="24"/>
                  </a:cubicBezTo>
                  <a:cubicBezTo>
                    <a:pt x="13" y="18"/>
                    <a:pt x="12" y="12"/>
                    <a:pt x="11" y="8"/>
                  </a:cubicBezTo>
                  <a:cubicBezTo>
                    <a:pt x="9" y="5"/>
                    <a:pt x="3" y="3"/>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47"/>
            <p:cNvSpPr/>
            <p:nvPr/>
          </p:nvSpPr>
          <p:spPr>
            <a:xfrm>
              <a:off x="2260175" y="4478950"/>
              <a:ext cx="325" cy="625"/>
            </a:xfrm>
            <a:custGeom>
              <a:rect b="b" l="l" r="r" t="t"/>
              <a:pathLst>
                <a:path extrusionOk="0" h="25" w="13">
                  <a:moveTo>
                    <a:pt x="0" y="1"/>
                  </a:moveTo>
                  <a:lnTo>
                    <a:pt x="0" y="1"/>
                  </a:lnTo>
                  <a:cubicBezTo>
                    <a:pt x="2" y="8"/>
                    <a:pt x="0" y="14"/>
                    <a:pt x="2" y="20"/>
                  </a:cubicBezTo>
                  <a:cubicBezTo>
                    <a:pt x="2" y="20"/>
                    <a:pt x="8" y="23"/>
                    <a:pt x="11" y="24"/>
                  </a:cubicBezTo>
                  <a:cubicBezTo>
                    <a:pt x="12" y="18"/>
                    <a:pt x="12" y="11"/>
                    <a:pt x="12" y="5"/>
                  </a:cubicBezTo>
                  <a:cubicBezTo>
                    <a:pt x="12" y="5"/>
                    <a:pt x="6" y="2"/>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47"/>
            <p:cNvSpPr/>
            <p:nvPr/>
          </p:nvSpPr>
          <p:spPr>
            <a:xfrm>
              <a:off x="2216100" y="4575825"/>
              <a:ext cx="400" cy="875"/>
            </a:xfrm>
            <a:custGeom>
              <a:rect b="b" l="l" r="r" t="t"/>
              <a:pathLst>
                <a:path extrusionOk="0" h="35" w="16">
                  <a:moveTo>
                    <a:pt x="14" y="1"/>
                  </a:moveTo>
                  <a:cubicBezTo>
                    <a:pt x="10" y="5"/>
                    <a:pt x="2" y="8"/>
                    <a:pt x="1" y="13"/>
                  </a:cubicBezTo>
                  <a:cubicBezTo>
                    <a:pt x="1" y="17"/>
                    <a:pt x="4" y="23"/>
                    <a:pt x="8" y="35"/>
                  </a:cubicBezTo>
                  <a:cubicBezTo>
                    <a:pt x="11" y="23"/>
                    <a:pt x="13" y="19"/>
                    <a:pt x="14" y="14"/>
                  </a:cubicBezTo>
                  <a:cubicBezTo>
                    <a:pt x="16" y="10"/>
                    <a:pt x="14" y="5"/>
                    <a:pt x="1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47"/>
            <p:cNvSpPr/>
            <p:nvPr/>
          </p:nvSpPr>
          <p:spPr>
            <a:xfrm>
              <a:off x="2213350" y="4562300"/>
              <a:ext cx="425" cy="625"/>
            </a:xfrm>
            <a:custGeom>
              <a:rect b="b" l="l" r="r" t="t"/>
              <a:pathLst>
                <a:path extrusionOk="0" h="25" w="17">
                  <a:moveTo>
                    <a:pt x="12" y="1"/>
                  </a:moveTo>
                  <a:cubicBezTo>
                    <a:pt x="8" y="2"/>
                    <a:pt x="1" y="6"/>
                    <a:pt x="1" y="6"/>
                  </a:cubicBezTo>
                  <a:lnTo>
                    <a:pt x="9" y="24"/>
                  </a:lnTo>
                  <a:cubicBezTo>
                    <a:pt x="12" y="20"/>
                    <a:pt x="15" y="15"/>
                    <a:pt x="17" y="11"/>
                  </a:cubicBezTo>
                  <a:cubicBezTo>
                    <a:pt x="17" y="8"/>
                    <a:pt x="14" y="3"/>
                    <a:pt x="1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47"/>
            <p:cNvSpPr/>
            <p:nvPr/>
          </p:nvSpPr>
          <p:spPr>
            <a:xfrm>
              <a:off x="2322625" y="4497125"/>
              <a:ext cx="700" cy="350"/>
            </a:xfrm>
            <a:custGeom>
              <a:rect b="b" l="l" r="r" t="t"/>
              <a:pathLst>
                <a:path extrusionOk="0" h="14" w="28">
                  <a:moveTo>
                    <a:pt x="23" y="1"/>
                  </a:moveTo>
                  <a:cubicBezTo>
                    <a:pt x="23" y="1"/>
                    <a:pt x="8" y="6"/>
                    <a:pt x="1" y="9"/>
                  </a:cubicBezTo>
                  <a:lnTo>
                    <a:pt x="1" y="14"/>
                  </a:lnTo>
                  <a:cubicBezTo>
                    <a:pt x="1" y="14"/>
                    <a:pt x="14" y="9"/>
                    <a:pt x="27" y="5"/>
                  </a:cubicBezTo>
                  <a:lnTo>
                    <a:pt x="27" y="3"/>
                  </a:lnTo>
                  <a:cubicBezTo>
                    <a:pt x="27" y="3"/>
                    <a:pt x="27" y="1"/>
                    <a:pt x="2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47"/>
            <p:cNvSpPr/>
            <p:nvPr/>
          </p:nvSpPr>
          <p:spPr>
            <a:xfrm>
              <a:off x="2264100" y="4501800"/>
              <a:ext cx="400" cy="575"/>
            </a:xfrm>
            <a:custGeom>
              <a:rect b="b" l="l" r="r" t="t"/>
              <a:pathLst>
                <a:path extrusionOk="0" h="23" w="16">
                  <a:moveTo>
                    <a:pt x="5" y="0"/>
                  </a:moveTo>
                  <a:cubicBezTo>
                    <a:pt x="4" y="5"/>
                    <a:pt x="4" y="8"/>
                    <a:pt x="1" y="20"/>
                  </a:cubicBezTo>
                  <a:cubicBezTo>
                    <a:pt x="1" y="20"/>
                    <a:pt x="8" y="21"/>
                    <a:pt x="13" y="22"/>
                  </a:cubicBezTo>
                  <a:cubicBezTo>
                    <a:pt x="13" y="18"/>
                    <a:pt x="16" y="14"/>
                    <a:pt x="14" y="11"/>
                  </a:cubicBezTo>
                  <a:cubicBezTo>
                    <a:pt x="13" y="6"/>
                    <a:pt x="8" y="3"/>
                    <a:pt x="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47"/>
            <p:cNvSpPr/>
            <p:nvPr/>
          </p:nvSpPr>
          <p:spPr>
            <a:xfrm>
              <a:off x="2185625" y="4504750"/>
              <a:ext cx="600" cy="450"/>
            </a:xfrm>
            <a:custGeom>
              <a:rect b="b" l="l" r="r" t="t"/>
              <a:pathLst>
                <a:path extrusionOk="0" h="18" w="24">
                  <a:moveTo>
                    <a:pt x="15" y="0"/>
                  </a:moveTo>
                  <a:cubicBezTo>
                    <a:pt x="9" y="3"/>
                    <a:pt x="6" y="9"/>
                    <a:pt x="0" y="13"/>
                  </a:cubicBezTo>
                  <a:cubicBezTo>
                    <a:pt x="5" y="16"/>
                    <a:pt x="12" y="18"/>
                    <a:pt x="12" y="18"/>
                  </a:cubicBezTo>
                  <a:cubicBezTo>
                    <a:pt x="16" y="15"/>
                    <a:pt x="19" y="9"/>
                    <a:pt x="24" y="4"/>
                  </a:cubicBezTo>
                  <a:cubicBezTo>
                    <a:pt x="21" y="3"/>
                    <a:pt x="15" y="0"/>
                    <a:pt x="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47"/>
            <p:cNvSpPr/>
            <p:nvPr/>
          </p:nvSpPr>
          <p:spPr>
            <a:xfrm>
              <a:off x="2298125" y="4521700"/>
              <a:ext cx="400" cy="500"/>
            </a:xfrm>
            <a:custGeom>
              <a:rect b="b" l="l" r="r" t="t"/>
              <a:pathLst>
                <a:path extrusionOk="0" h="20" w="16">
                  <a:moveTo>
                    <a:pt x="1" y="0"/>
                  </a:moveTo>
                  <a:cubicBezTo>
                    <a:pt x="2" y="5"/>
                    <a:pt x="1" y="9"/>
                    <a:pt x="4" y="12"/>
                  </a:cubicBezTo>
                  <a:cubicBezTo>
                    <a:pt x="7" y="16"/>
                    <a:pt x="11" y="16"/>
                    <a:pt x="15" y="19"/>
                  </a:cubicBezTo>
                  <a:cubicBezTo>
                    <a:pt x="15" y="15"/>
                    <a:pt x="14" y="11"/>
                    <a:pt x="1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47"/>
            <p:cNvSpPr/>
            <p:nvPr/>
          </p:nvSpPr>
          <p:spPr>
            <a:xfrm>
              <a:off x="2263750" y="4506400"/>
              <a:ext cx="350" cy="650"/>
            </a:xfrm>
            <a:custGeom>
              <a:rect b="b" l="l" r="r" t="t"/>
              <a:pathLst>
                <a:path extrusionOk="0" h="26" w="14">
                  <a:moveTo>
                    <a:pt x="8" y="0"/>
                  </a:moveTo>
                  <a:cubicBezTo>
                    <a:pt x="5" y="5"/>
                    <a:pt x="0" y="9"/>
                    <a:pt x="0" y="9"/>
                  </a:cubicBezTo>
                  <a:cubicBezTo>
                    <a:pt x="2" y="15"/>
                    <a:pt x="5" y="19"/>
                    <a:pt x="8" y="25"/>
                  </a:cubicBezTo>
                  <a:cubicBezTo>
                    <a:pt x="9" y="24"/>
                    <a:pt x="13" y="19"/>
                    <a:pt x="13" y="19"/>
                  </a:cubicBezTo>
                  <a:cubicBezTo>
                    <a:pt x="13" y="14"/>
                    <a:pt x="10" y="8"/>
                    <a:pt x="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47"/>
            <p:cNvSpPr/>
            <p:nvPr/>
          </p:nvSpPr>
          <p:spPr>
            <a:xfrm>
              <a:off x="2311125" y="4546850"/>
              <a:ext cx="425" cy="625"/>
            </a:xfrm>
            <a:custGeom>
              <a:rect b="b" l="l" r="r" t="t"/>
              <a:pathLst>
                <a:path extrusionOk="0" h="25" w="17">
                  <a:moveTo>
                    <a:pt x="2" y="1"/>
                  </a:moveTo>
                  <a:cubicBezTo>
                    <a:pt x="2" y="5"/>
                    <a:pt x="0" y="11"/>
                    <a:pt x="0" y="17"/>
                  </a:cubicBezTo>
                  <a:cubicBezTo>
                    <a:pt x="5" y="20"/>
                    <a:pt x="9" y="23"/>
                    <a:pt x="13" y="24"/>
                  </a:cubicBezTo>
                  <a:cubicBezTo>
                    <a:pt x="13" y="20"/>
                    <a:pt x="16" y="15"/>
                    <a:pt x="15" y="12"/>
                  </a:cubicBezTo>
                  <a:cubicBezTo>
                    <a:pt x="12" y="8"/>
                    <a:pt x="6" y="5"/>
                    <a:pt x="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47"/>
            <p:cNvSpPr/>
            <p:nvPr/>
          </p:nvSpPr>
          <p:spPr>
            <a:xfrm>
              <a:off x="2194225" y="4519200"/>
              <a:ext cx="425" cy="525"/>
            </a:xfrm>
            <a:custGeom>
              <a:rect b="b" l="l" r="r" t="t"/>
              <a:pathLst>
                <a:path extrusionOk="0" h="21" w="17">
                  <a:moveTo>
                    <a:pt x="8" y="0"/>
                  </a:moveTo>
                  <a:cubicBezTo>
                    <a:pt x="5" y="3"/>
                    <a:pt x="1" y="6"/>
                    <a:pt x="1" y="6"/>
                  </a:cubicBezTo>
                  <a:lnTo>
                    <a:pt x="11" y="21"/>
                  </a:lnTo>
                  <a:lnTo>
                    <a:pt x="17" y="16"/>
                  </a:lnTo>
                  <a:lnTo>
                    <a:pt x="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47"/>
            <p:cNvSpPr/>
            <p:nvPr/>
          </p:nvSpPr>
          <p:spPr>
            <a:xfrm>
              <a:off x="2294350" y="4517675"/>
              <a:ext cx="525" cy="475"/>
            </a:xfrm>
            <a:custGeom>
              <a:rect b="b" l="l" r="r" t="t"/>
              <a:pathLst>
                <a:path extrusionOk="0" h="19" w="21">
                  <a:moveTo>
                    <a:pt x="8" y="1"/>
                  </a:moveTo>
                  <a:cubicBezTo>
                    <a:pt x="5" y="2"/>
                    <a:pt x="2" y="7"/>
                    <a:pt x="0" y="10"/>
                  </a:cubicBezTo>
                  <a:cubicBezTo>
                    <a:pt x="5" y="13"/>
                    <a:pt x="8" y="17"/>
                    <a:pt x="9" y="19"/>
                  </a:cubicBezTo>
                  <a:cubicBezTo>
                    <a:pt x="16" y="10"/>
                    <a:pt x="18" y="7"/>
                    <a:pt x="21" y="4"/>
                  </a:cubicBezTo>
                  <a:cubicBezTo>
                    <a:pt x="16" y="2"/>
                    <a:pt x="11" y="1"/>
                    <a:pt x="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47"/>
            <p:cNvSpPr/>
            <p:nvPr/>
          </p:nvSpPr>
          <p:spPr>
            <a:xfrm>
              <a:off x="2156150" y="4545975"/>
              <a:ext cx="300" cy="275"/>
            </a:xfrm>
            <a:custGeom>
              <a:rect b="b" l="l" r="r" t="t"/>
              <a:pathLst>
                <a:path extrusionOk="0" h="11" w="12">
                  <a:moveTo>
                    <a:pt x="10" y="0"/>
                  </a:moveTo>
                  <a:lnTo>
                    <a:pt x="1" y="5"/>
                  </a:lnTo>
                  <a:lnTo>
                    <a:pt x="2" y="11"/>
                  </a:lnTo>
                  <a:lnTo>
                    <a:pt x="11" y="8"/>
                  </a:lnTo>
                  <a:cubicBezTo>
                    <a:pt x="11" y="5"/>
                    <a:pt x="10" y="0"/>
                    <a:pt x="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47"/>
            <p:cNvSpPr/>
            <p:nvPr/>
          </p:nvSpPr>
          <p:spPr>
            <a:xfrm>
              <a:off x="2162600" y="4535925"/>
              <a:ext cx="275" cy="250"/>
            </a:xfrm>
            <a:custGeom>
              <a:rect b="b" l="l" r="r" t="t"/>
              <a:pathLst>
                <a:path extrusionOk="0" h="10" w="11">
                  <a:moveTo>
                    <a:pt x="0" y="1"/>
                  </a:moveTo>
                  <a:lnTo>
                    <a:pt x="5" y="10"/>
                  </a:lnTo>
                  <a:lnTo>
                    <a:pt x="11" y="10"/>
                  </a:lnTo>
                  <a:lnTo>
                    <a:pt x="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47"/>
            <p:cNvSpPr/>
            <p:nvPr/>
          </p:nvSpPr>
          <p:spPr>
            <a:xfrm>
              <a:off x="2174375" y="4539450"/>
              <a:ext cx="225" cy="375"/>
            </a:xfrm>
            <a:custGeom>
              <a:rect b="b" l="l" r="r" t="t"/>
              <a:pathLst>
                <a:path extrusionOk="0" h="15" w="9">
                  <a:moveTo>
                    <a:pt x="4" y="1"/>
                  </a:moveTo>
                  <a:cubicBezTo>
                    <a:pt x="3" y="4"/>
                    <a:pt x="0" y="7"/>
                    <a:pt x="0" y="10"/>
                  </a:cubicBezTo>
                  <a:cubicBezTo>
                    <a:pt x="0" y="10"/>
                    <a:pt x="6" y="13"/>
                    <a:pt x="9" y="14"/>
                  </a:cubicBezTo>
                  <a:lnTo>
                    <a:pt x="9" y="4"/>
                  </a:lnTo>
                  <a:lnTo>
                    <a:pt x="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47"/>
            <p:cNvSpPr/>
            <p:nvPr/>
          </p:nvSpPr>
          <p:spPr>
            <a:xfrm>
              <a:off x="2161025" y="4525900"/>
              <a:ext cx="375" cy="225"/>
            </a:xfrm>
            <a:custGeom>
              <a:rect b="b" l="l" r="r" t="t"/>
              <a:pathLst>
                <a:path extrusionOk="0" h="9" w="15">
                  <a:moveTo>
                    <a:pt x="4" y="0"/>
                  </a:moveTo>
                  <a:lnTo>
                    <a:pt x="0" y="4"/>
                  </a:lnTo>
                  <a:cubicBezTo>
                    <a:pt x="3" y="6"/>
                    <a:pt x="7" y="7"/>
                    <a:pt x="10" y="9"/>
                  </a:cubicBezTo>
                  <a:cubicBezTo>
                    <a:pt x="10" y="9"/>
                    <a:pt x="13" y="3"/>
                    <a:pt x="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47"/>
            <p:cNvSpPr/>
            <p:nvPr/>
          </p:nvSpPr>
          <p:spPr>
            <a:xfrm>
              <a:off x="2162125" y="4524350"/>
              <a:ext cx="225" cy="275"/>
            </a:xfrm>
            <a:custGeom>
              <a:rect b="b" l="l" r="r" t="t"/>
              <a:pathLst>
                <a:path extrusionOk="0" h="11" w="9">
                  <a:moveTo>
                    <a:pt x="0" y="0"/>
                  </a:moveTo>
                  <a:lnTo>
                    <a:pt x="3" y="11"/>
                  </a:lnTo>
                  <a:cubicBezTo>
                    <a:pt x="5" y="11"/>
                    <a:pt x="9" y="9"/>
                    <a:pt x="9" y="9"/>
                  </a:cubicBezTo>
                  <a:lnTo>
                    <a:pt x="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47"/>
            <p:cNvSpPr/>
            <p:nvPr/>
          </p:nvSpPr>
          <p:spPr>
            <a:xfrm>
              <a:off x="2165025" y="4523275"/>
              <a:ext cx="275" cy="250"/>
            </a:xfrm>
            <a:custGeom>
              <a:rect b="b" l="l" r="r" t="t"/>
              <a:pathLst>
                <a:path extrusionOk="0" h="10" w="11">
                  <a:moveTo>
                    <a:pt x="0" y="1"/>
                  </a:moveTo>
                  <a:lnTo>
                    <a:pt x="3" y="9"/>
                  </a:lnTo>
                  <a:lnTo>
                    <a:pt x="11" y="9"/>
                  </a:lnTo>
                  <a:lnTo>
                    <a:pt x="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47"/>
            <p:cNvSpPr/>
            <p:nvPr/>
          </p:nvSpPr>
          <p:spPr>
            <a:xfrm>
              <a:off x="2170475" y="4527900"/>
              <a:ext cx="375" cy="250"/>
            </a:xfrm>
            <a:custGeom>
              <a:rect b="b" l="l" r="r" t="t"/>
              <a:pathLst>
                <a:path extrusionOk="0" h="10" w="15">
                  <a:moveTo>
                    <a:pt x="5" y="1"/>
                  </a:moveTo>
                  <a:lnTo>
                    <a:pt x="0" y="5"/>
                  </a:lnTo>
                  <a:cubicBezTo>
                    <a:pt x="5" y="7"/>
                    <a:pt x="7" y="10"/>
                    <a:pt x="10" y="10"/>
                  </a:cubicBezTo>
                  <a:cubicBezTo>
                    <a:pt x="10" y="10"/>
                    <a:pt x="13" y="5"/>
                    <a:pt x="15" y="2"/>
                  </a:cubicBezTo>
                  <a:lnTo>
                    <a:pt x="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47"/>
            <p:cNvSpPr/>
            <p:nvPr/>
          </p:nvSpPr>
          <p:spPr>
            <a:xfrm>
              <a:off x="2173400" y="4528475"/>
              <a:ext cx="300" cy="225"/>
            </a:xfrm>
            <a:custGeom>
              <a:rect b="b" l="l" r="r" t="t"/>
              <a:pathLst>
                <a:path extrusionOk="0" h="9" w="12">
                  <a:moveTo>
                    <a:pt x="11" y="0"/>
                  </a:moveTo>
                  <a:lnTo>
                    <a:pt x="1" y="1"/>
                  </a:lnTo>
                  <a:lnTo>
                    <a:pt x="1" y="7"/>
                  </a:lnTo>
                  <a:lnTo>
                    <a:pt x="11" y="9"/>
                  </a:lnTo>
                  <a:lnTo>
                    <a:pt x="1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47"/>
            <p:cNvSpPr/>
            <p:nvPr/>
          </p:nvSpPr>
          <p:spPr>
            <a:xfrm>
              <a:off x="2191700" y="4545900"/>
              <a:ext cx="225" cy="200"/>
            </a:xfrm>
            <a:custGeom>
              <a:rect b="b" l="l" r="r" t="t"/>
              <a:pathLst>
                <a:path extrusionOk="0" h="8" w="9">
                  <a:moveTo>
                    <a:pt x="9" y="0"/>
                  </a:moveTo>
                  <a:lnTo>
                    <a:pt x="0" y="2"/>
                  </a:lnTo>
                  <a:lnTo>
                    <a:pt x="1" y="8"/>
                  </a:lnTo>
                  <a:lnTo>
                    <a:pt x="9" y="6"/>
                  </a:lnTo>
                  <a:lnTo>
                    <a:pt x="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47"/>
            <p:cNvSpPr/>
            <p:nvPr/>
          </p:nvSpPr>
          <p:spPr>
            <a:xfrm>
              <a:off x="2180775" y="4534300"/>
              <a:ext cx="225" cy="300"/>
            </a:xfrm>
            <a:custGeom>
              <a:rect b="b" l="l" r="r" t="t"/>
              <a:pathLst>
                <a:path extrusionOk="0" h="12" w="9">
                  <a:moveTo>
                    <a:pt x="3" y="1"/>
                  </a:moveTo>
                  <a:lnTo>
                    <a:pt x="0" y="10"/>
                  </a:lnTo>
                  <a:lnTo>
                    <a:pt x="6" y="11"/>
                  </a:lnTo>
                  <a:lnTo>
                    <a:pt x="9" y="2"/>
                  </a:lnTo>
                  <a:cubicBezTo>
                    <a:pt x="9" y="2"/>
                    <a:pt x="6" y="2"/>
                    <a:pt x="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47"/>
            <p:cNvSpPr/>
            <p:nvPr/>
          </p:nvSpPr>
          <p:spPr>
            <a:xfrm>
              <a:off x="2175075" y="4528325"/>
              <a:ext cx="275" cy="225"/>
            </a:xfrm>
            <a:custGeom>
              <a:rect b="b" l="l" r="r" t="t"/>
              <a:pathLst>
                <a:path extrusionOk="0" h="9" w="11">
                  <a:moveTo>
                    <a:pt x="10" y="0"/>
                  </a:moveTo>
                  <a:lnTo>
                    <a:pt x="0" y="3"/>
                  </a:lnTo>
                  <a:lnTo>
                    <a:pt x="0" y="9"/>
                  </a:lnTo>
                  <a:lnTo>
                    <a:pt x="9" y="7"/>
                  </a:lnTo>
                  <a:lnTo>
                    <a:pt x="10" y="7"/>
                  </a:lnTo>
                  <a:lnTo>
                    <a:pt x="1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47"/>
            <p:cNvSpPr/>
            <p:nvPr/>
          </p:nvSpPr>
          <p:spPr>
            <a:xfrm>
              <a:off x="2180875" y="4532775"/>
              <a:ext cx="350" cy="225"/>
            </a:xfrm>
            <a:custGeom>
              <a:rect b="b" l="l" r="r" t="t"/>
              <a:pathLst>
                <a:path extrusionOk="0" h="9" w="14">
                  <a:moveTo>
                    <a:pt x="5" y="0"/>
                  </a:moveTo>
                  <a:lnTo>
                    <a:pt x="0" y="5"/>
                  </a:lnTo>
                  <a:cubicBezTo>
                    <a:pt x="3" y="6"/>
                    <a:pt x="6" y="9"/>
                    <a:pt x="11" y="9"/>
                  </a:cubicBezTo>
                  <a:cubicBezTo>
                    <a:pt x="11" y="9"/>
                    <a:pt x="14" y="6"/>
                    <a:pt x="14" y="3"/>
                  </a:cubicBezTo>
                  <a:lnTo>
                    <a:pt x="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47"/>
            <p:cNvSpPr/>
            <p:nvPr/>
          </p:nvSpPr>
          <p:spPr>
            <a:xfrm>
              <a:off x="2184450" y="4530700"/>
              <a:ext cx="275" cy="300"/>
            </a:xfrm>
            <a:custGeom>
              <a:rect b="b" l="l" r="r" t="t"/>
              <a:pathLst>
                <a:path extrusionOk="0" h="12" w="11">
                  <a:moveTo>
                    <a:pt x="3" y="1"/>
                  </a:moveTo>
                  <a:lnTo>
                    <a:pt x="0" y="10"/>
                  </a:lnTo>
                  <a:lnTo>
                    <a:pt x="6" y="11"/>
                  </a:lnTo>
                  <a:lnTo>
                    <a:pt x="10" y="2"/>
                  </a:lnTo>
                  <a:lnTo>
                    <a:pt x="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47"/>
            <p:cNvSpPr/>
            <p:nvPr/>
          </p:nvSpPr>
          <p:spPr>
            <a:xfrm>
              <a:off x="2179450" y="4525000"/>
              <a:ext cx="275" cy="225"/>
            </a:xfrm>
            <a:custGeom>
              <a:rect b="b" l="l" r="r" t="t"/>
              <a:pathLst>
                <a:path extrusionOk="0" h="9" w="11">
                  <a:moveTo>
                    <a:pt x="10" y="1"/>
                  </a:moveTo>
                  <a:lnTo>
                    <a:pt x="2" y="2"/>
                  </a:lnTo>
                  <a:lnTo>
                    <a:pt x="0" y="2"/>
                  </a:lnTo>
                  <a:lnTo>
                    <a:pt x="0" y="8"/>
                  </a:lnTo>
                  <a:lnTo>
                    <a:pt x="10" y="7"/>
                  </a:lnTo>
                  <a:lnTo>
                    <a:pt x="1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47"/>
            <p:cNvSpPr/>
            <p:nvPr/>
          </p:nvSpPr>
          <p:spPr>
            <a:xfrm>
              <a:off x="2194625" y="4541600"/>
              <a:ext cx="250" cy="200"/>
            </a:xfrm>
            <a:custGeom>
              <a:rect b="b" l="l" r="r" t="t"/>
              <a:pathLst>
                <a:path extrusionOk="0" h="8" w="10">
                  <a:moveTo>
                    <a:pt x="10" y="0"/>
                  </a:moveTo>
                  <a:lnTo>
                    <a:pt x="1" y="2"/>
                  </a:lnTo>
                  <a:lnTo>
                    <a:pt x="1" y="8"/>
                  </a:lnTo>
                  <a:lnTo>
                    <a:pt x="10" y="6"/>
                  </a:lnTo>
                  <a:cubicBezTo>
                    <a:pt x="10" y="5"/>
                    <a:pt x="10" y="0"/>
                    <a:pt x="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47"/>
            <p:cNvSpPr/>
            <p:nvPr/>
          </p:nvSpPr>
          <p:spPr>
            <a:xfrm>
              <a:off x="2329350" y="4500725"/>
              <a:ext cx="1000" cy="250"/>
            </a:xfrm>
            <a:custGeom>
              <a:rect b="b" l="l" r="r" t="t"/>
              <a:pathLst>
                <a:path extrusionOk="0" h="10" w="40">
                  <a:moveTo>
                    <a:pt x="39" y="1"/>
                  </a:moveTo>
                  <a:cubicBezTo>
                    <a:pt x="36" y="1"/>
                    <a:pt x="35" y="2"/>
                    <a:pt x="30" y="2"/>
                  </a:cubicBezTo>
                  <a:cubicBezTo>
                    <a:pt x="30" y="2"/>
                    <a:pt x="11" y="7"/>
                    <a:pt x="1" y="10"/>
                  </a:cubicBezTo>
                  <a:lnTo>
                    <a:pt x="20" y="7"/>
                  </a:lnTo>
                  <a:lnTo>
                    <a:pt x="3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47"/>
            <p:cNvSpPr/>
            <p:nvPr/>
          </p:nvSpPr>
          <p:spPr>
            <a:xfrm>
              <a:off x="2330275" y="4500500"/>
              <a:ext cx="1025" cy="300"/>
            </a:xfrm>
            <a:custGeom>
              <a:rect b="b" l="l" r="r" t="t"/>
              <a:pathLst>
                <a:path extrusionOk="0" h="12" w="41">
                  <a:moveTo>
                    <a:pt x="40" y="1"/>
                  </a:moveTo>
                  <a:lnTo>
                    <a:pt x="23" y="5"/>
                  </a:lnTo>
                  <a:lnTo>
                    <a:pt x="1" y="11"/>
                  </a:lnTo>
                  <a:cubicBezTo>
                    <a:pt x="8" y="10"/>
                    <a:pt x="15" y="8"/>
                    <a:pt x="24" y="7"/>
                  </a:cubicBezTo>
                  <a:cubicBezTo>
                    <a:pt x="24" y="7"/>
                    <a:pt x="34" y="4"/>
                    <a:pt x="40" y="2"/>
                  </a:cubicBezTo>
                  <a:lnTo>
                    <a:pt x="4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47"/>
            <p:cNvSpPr/>
            <p:nvPr/>
          </p:nvSpPr>
          <p:spPr>
            <a:xfrm>
              <a:off x="2328450" y="4501475"/>
              <a:ext cx="700" cy="175"/>
            </a:xfrm>
            <a:custGeom>
              <a:rect b="b" l="l" r="r" t="t"/>
              <a:pathLst>
                <a:path extrusionOk="0" h="7" w="28">
                  <a:moveTo>
                    <a:pt x="18" y="0"/>
                  </a:moveTo>
                  <a:lnTo>
                    <a:pt x="0" y="6"/>
                  </a:lnTo>
                  <a:lnTo>
                    <a:pt x="0" y="6"/>
                  </a:lnTo>
                  <a:lnTo>
                    <a:pt x="12" y="5"/>
                  </a:lnTo>
                  <a:cubicBezTo>
                    <a:pt x="18" y="3"/>
                    <a:pt x="28" y="0"/>
                    <a:pt x="2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47"/>
            <p:cNvSpPr/>
            <p:nvPr/>
          </p:nvSpPr>
          <p:spPr>
            <a:xfrm>
              <a:off x="2306625" y="4500225"/>
              <a:ext cx="500" cy="350"/>
            </a:xfrm>
            <a:custGeom>
              <a:rect b="b" l="l" r="r" t="t"/>
              <a:pathLst>
                <a:path extrusionOk="0" h="14" w="20">
                  <a:moveTo>
                    <a:pt x="20" y="0"/>
                  </a:moveTo>
                  <a:lnTo>
                    <a:pt x="6" y="6"/>
                  </a:lnTo>
                  <a:lnTo>
                    <a:pt x="1" y="13"/>
                  </a:lnTo>
                  <a:lnTo>
                    <a:pt x="15" y="5"/>
                  </a:lnTo>
                  <a:cubicBezTo>
                    <a:pt x="15" y="5"/>
                    <a:pt x="18" y="2"/>
                    <a:pt x="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47"/>
            <p:cNvSpPr/>
            <p:nvPr/>
          </p:nvSpPr>
          <p:spPr>
            <a:xfrm>
              <a:off x="2330900" y="4501550"/>
              <a:ext cx="1050" cy="225"/>
            </a:xfrm>
            <a:custGeom>
              <a:rect b="b" l="l" r="r" t="t"/>
              <a:pathLst>
                <a:path extrusionOk="0" h="9" w="42">
                  <a:moveTo>
                    <a:pt x="42" y="0"/>
                  </a:moveTo>
                  <a:lnTo>
                    <a:pt x="18" y="4"/>
                  </a:lnTo>
                  <a:cubicBezTo>
                    <a:pt x="11" y="6"/>
                    <a:pt x="7" y="7"/>
                    <a:pt x="1" y="9"/>
                  </a:cubicBezTo>
                  <a:lnTo>
                    <a:pt x="27" y="3"/>
                  </a:lnTo>
                  <a:cubicBezTo>
                    <a:pt x="32" y="3"/>
                    <a:pt x="37" y="2"/>
                    <a:pt x="4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47"/>
            <p:cNvSpPr/>
            <p:nvPr/>
          </p:nvSpPr>
          <p:spPr>
            <a:xfrm>
              <a:off x="2385000" y="4476350"/>
              <a:ext cx="800" cy="325"/>
            </a:xfrm>
            <a:custGeom>
              <a:rect b="b" l="l" r="r" t="t"/>
              <a:pathLst>
                <a:path extrusionOk="0" h="13" w="32">
                  <a:moveTo>
                    <a:pt x="32" y="0"/>
                  </a:moveTo>
                  <a:lnTo>
                    <a:pt x="5" y="8"/>
                  </a:lnTo>
                  <a:cubicBezTo>
                    <a:pt x="2" y="8"/>
                    <a:pt x="1" y="12"/>
                    <a:pt x="1" y="12"/>
                  </a:cubicBezTo>
                  <a:lnTo>
                    <a:pt x="27" y="5"/>
                  </a:lnTo>
                  <a:cubicBezTo>
                    <a:pt x="29" y="3"/>
                    <a:pt x="32" y="0"/>
                    <a:pt x="3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47"/>
            <p:cNvSpPr/>
            <p:nvPr/>
          </p:nvSpPr>
          <p:spPr>
            <a:xfrm>
              <a:off x="2344000" y="4469275"/>
              <a:ext cx="425" cy="375"/>
            </a:xfrm>
            <a:custGeom>
              <a:rect b="b" l="l" r="r" t="t"/>
              <a:pathLst>
                <a:path extrusionOk="0" h="15" w="17">
                  <a:moveTo>
                    <a:pt x="17" y="1"/>
                  </a:moveTo>
                  <a:cubicBezTo>
                    <a:pt x="12" y="2"/>
                    <a:pt x="5" y="5"/>
                    <a:pt x="5" y="5"/>
                  </a:cubicBezTo>
                  <a:cubicBezTo>
                    <a:pt x="2" y="8"/>
                    <a:pt x="2" y="11"/>
                    <a:pt x="0" y="14"/>
                  </a:cubicBezTo>
                  <a:lnTo>
                    <a:pt x="14" y="10"/>
                  </a:lnTo>
                  <a:lnTo>
                    <a:pt x="1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47"/>
            <p:cNvSpPr/>
            <p:nvPr/>
          </p:nvSpPr>
          <p:spPr>
            <a:xfrm>
              <a:off x="2324975" y="4503200"/>
              <a:ext cx="1025" cy="250"/>
            </a:xfrm>
            <a:custGeom>
              <a:rect b="b" l="l" r="r" t="t"/>
              <a:pathLst>
                <a:path extrusionOk="0" h="10" w="41">
                  <a:moveTo>
                    <a:pt x="40" y="0"/>
                  </a:moveTo>
                  <a:lnTo>
                    <a:pt x="15" y="5"/>
                  </a:lnTo>
                  <a:cubicBezTo>
                    <a:pt x="11" y="6"/>
                    <a:pt x="5" y="8"/>
                    <a:pt x="1" y="9"/>
                  </a:cubicBezTo>
                  <a:lnTo>
                    <a:pt x="24" y="5"/>
                  </a:lnTo>
                  <a:lnTo>
                    <a:pt x="4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47"/>
            <p:cNvSpPr/>
            <p:nvPr/>
          </p:nvSpPr>
          <p:spPr>
            <a:xfrm>
              <a:off x="2305775" y="4499800"/>
              <a:ext cx="475" cy="400"/>
            </a:xfrm>
            <a:custGeom>
              <a:rect b="b" l="l" r="r" t="t"/>
              <a:pathLst>
                <a:path extrusionOk="0" h="16" w="19">
                  <a:moveTo>
                    <a:pt x="18" y="1"/>
                  </a:moveTo>
                  <a:lnTo>
                    <a:pt x="11" y="7"/>
                  </a:lnTo>
                  <a:lnTo>
                    <a:pt x="1" y="16"/>
                  </a:lnTo>
                  <a:cubicBezTo>
                    <a:pt x="4" y="14"/>
                    <a:pt x="8" y="11"/>
                    <a:pt x="8" y="11"/>
                  </a:cubicBezTo>
                  <a:lnTo>
                    <a:pt x="1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47"/>
            <p:cNvSpPr/>
            <p:nvPr/>
          </p:nvSpPr>
          <p:spPr>
            <a:xfrm>
              <a:off x="2335275" y="4470725"/>
              <a:ext cx="550" cy="225"/>
            </a:xfrm>
            <a:custGeom>
              <a:rect b="b" l="l" r="r" t="t"/>
              <a:pathLst>
                <a:path extrusionOk="0" h="9" w="22">
                  <a:moveTo>
                    <a:pt x="12" y="0"/>
                  </a:moveTo>
                  <a:lnTo>
                    <a:pt x="1" y="5"/>
                  </a:lnTo>
                  <a:cubicBezTo>
                    <a:pt x="4" y="6"/>
                    <a:pt x="7" y="8"/>
                    <a:pt x="10" y="9"/>
                  </a:cubicBezTo>
                  <a:cubicBezTo>
                    <a:pt x="10" y="9"/>
                    <a:pt x="17" y="6"/>
                    <a:pt x="21" y="5"/>
                  </a:cubicBezTo>
                  <a:lnTo>
                    <a:pt x="1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47"/>
            <p:cNvSpPr/>
            <p:nvPr/>
          </p:nvSpPr>
          <p:spPr>
            <a:xfrm>
              <a:off x="2400900" y="4487275"/>
              <a:ext cx="825" cy="300"/>
            </a:xfrm>
            <a:custGeom>
              <a:rect b="b" l="l" r="r" t="t"/>
              <a:pathLst>
                <a:path extrusionOk="0" h="12" w="33">
                  <a:moveTo>
                    <a:pt x="25" y="0"/>
                  </a:moveTo>
                  <a:cubicBezTo>
                    <a:pt x="17" y="3"/>
                    <a:pt x="8" y="8"/>
                    <a:pt x="3" y="11"/>
                  </a:cubicBezTo>
                  <a:cubicBezTo>
                    <a:pt x="0" y="11"/>
                    <a:pt x="8" y="12"/>
                    <a:pt x="8" y="12"/>
                  </a:cubicBezTo>
                  <a:lnTo>
                    <a:pt x="33" y="2"/>
                  </a:lnTo>
                  <a:cubicBezTo>
                    <a:pt x="30" y="0"/>
                    <a:pt x="25" y="0"/>
                    <a:pt x="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47"/>
            <p:cNvSpPr/>
            <p:nvPr/>
          </p:nvSpPr>
          <p:spPr>
            <a:xfrm>
              <a:off x="2405350" y="4486325"/>
              <a:ext cx="950" cy="300"/>
            </a:xfrm>
            <a:custGeom>
              <a:rect b="b" l="l" r="r" t="t"/>
              <a:pathLst>
                <a:path extrusionOk="0" h="12" w="38">
                  <a:moveTo>
                    <a:pt x="33" y="1"/>
                  </a:moveTo>
                  <a:cubicBezTo>
                    <a:pt x="32" y="1"/>
                    <a:pt x="31" y="1"/>
                    <a:pt x="30" y="1"/>
                  </a:cubicBezTo>
                  <a:lnTo>
                    <a:pt x="0" y="9"/>
                  </a:lnTo>
                  <a:cubicBezTo>
                    <a:pt x="0" y="9"/>
                    <a:pt x="5" y="10"/>
                    <a:pt x="8" y="12"/>
                  </a:cubicBezTo>
                  <a:lnTo>
                    <a:pt x="37" y="1"/>
                  </a:lnTo>
                  <a:cubicBezTo>
                    <a:pt x="37" y="1"/>
                    <a:pt x="35" y="1"/>
                    <a:pt x="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47"/>
            <p:cNvSpPr/>
            <p:nvPr/>
          </p:nvSpPr>
          <p:spPr>
            <a:xfrm>
              <a:off x="2329825" y="4502450"/>
              <a:ext cx="650" cy="150"/>
            </a:xfrm>
            <a:custGeom>
              <a:rect b="b" l="l" r="r" t="t"/>
              <a:pathLst>
                <a:path extrusionOk="0" h="6" w="26">
                  <a:moveTo>
                    <a:pt x="16" y="1"/>
                  </a:moveTo>
                  <a:cubicBezTo>
                    <a:pt x="10" y="2"/>
                    <a:pt x="1" y="5"/>
                    <a:pt x="1" y="5"/>
                  </a:cubicBezTo>
                  <a:lnTo>
                    <a:pt x="10" y="5"/>
                  </a:lnTo>
                  <a:lnTo>
                    <a:pt x="2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47"/>
            <p:cNvSpPr/>
            <p:nvPr/>
          </p:nvSpPr>
          <p:spPr>
            <a:xfrm>
              <a:off x="2302400" y="4500950"/>
              <a:ext cx="275" cy="250"/>
            </a:xfrm>
            <a:custGeom>
              <a:rect b="b" l="l" r="r" t="t"/>
              <a:pathLst>
                <a:path extrusionOk="0" h="10" w="11">
                  <a:moveTo>
                    <a:pt x="11" y="1"/>
                  </a:moveTo>
                  <a:cubicBezTo>
                    <a:pt x="11" y="1"/>
                    <a:pt x="5" y="3"/>
                    <a:pt x="2" y="5"/>
                  </a:cubicBezTo>
                  <a:lnTo>
                    <a:pt x="0" y="9"/>
                  </a:lnTo>
                  <a:cubicBezTo>
                    <a:pt x="0" y="9"/>
                    <a:pt x="5" y="6"/>
                    <a:pt x="8" y="5"/>
                  </a:cubicBezTo>
                  <a:lnTo>
                    <a:pt x="1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47"/>
            <p:cNvSpPr/>
            <p:nvPr/>
          </p:nvSpPr>
          <p:spPr>
            <a:xfrm>
              <a:off x="2306775" y="4496325"/>
              <a:ext cx="325" cy="225"/>
            </a:xfrm>
            <a:custGeom>
              <a:rect b="b" l="l" r="r" t="t"/>
              <a:pathLst>
                <a:path extrusionOk="0" h="9" w="13">
                  <a:moveTo>
                    <a:pt x="12" y="0"/>
                  </a:moveTo>
                  <a:lnTo>
                    <a:pt x="2" y="5"/>
                  </a:lnTo>
                  <a:lnTo>
                    <a:pt x="0" y="9"/>
                  </a:lnTo>
                  <a:lnTo>
                    <a:pt x="9" y="5"/>
                  </a:lnTo>
                  <a:lnTo>
                    <a:pt x="1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47"/>
            <p:cNvSpPr/>
            <p:nvPr/>
          </p:nvSpPr>
          <p:spPr>
            <a:xfrm>
              <a:off x="2301525" y="4501575"/>
              <a:ext cx="375" cy="400"/>
            </a:xfrm>
            <a:custGeom>
              <a:rect b="b" l="l" r="r" t="t"/>
              <a:pathLst>
                <a:path extrusionOk="0" h="16" w="15">
                  <a:moveTo>
                    <a:pt x="15" y="1"/>
                  </a:moveTo>
                  <a:lnTo>
                    <a:pt x="3" y="11"/>
                  </a:lnTo>
                  <a:lnTo>
                    <a:pt x="0" y="15"/>
                  </a:lnTo>
                  <a:lnTo>
                    <a:pt x="0" y="15"/>
                  </a:lnTo>
                  <a:lnTo>
                    <a:pt x="10" y="6"/>
                  </a:lnTo>
                  <a:lnTo>
                    <a:pt x="1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47"/>
            <p:cNvSpPr/>
            <p:nvPr/>
          </p:nvSpPr>
          <p:spPr>
            <a:xfrm>
              <a:off x="2335575" y="4501800"/>
              <a:ext cx="825" cy="175"/>
            </a:xfrm>
            <a:custGeom>
              <a:rect b="b" l="l" r="r" t="t"/>
              <a:pathLst>
                <a:path extrusionOk="0" h="7" w="33">
                  <a:moveTo>
                    <a:pt x="25" y="0"/>
                  </a:moveTo>
                  <a:cubicBezTo>
                    <a:pt x="25" y="0"/>
                    <a:pt x="9" y="3"/>
                    <a:pt x="0" y="6"/>
                  </a:cubicBezTo>
                  <a:lnTo>
                    <a:pt x="15" y="5"/>
                  </a:lnTo>
                  <a:lnTo>
                    <a:pt x="33" y="2"/>
                  </a:lnTo>
                  <a:cubicBezTo>
                    <a:pt x="33" y="2"/>
                    <a:pt x="31" y="0"/>
                    <a:pt x="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47"/>
            <p:cNvSpPr/>
            <p:nvPr/>
          </p:nvSpPr>
          <p:spPr>
            <a:xfrm>
              <a:off x="2309650" y="4491325"/>
              <a:ext cx="275" cy="300"/>
            </a:xfrm>
            <a:custGeom>
              <a:rect b="b" l="l" r="r" t="t"/>
              <a:pathLst>
                <a:path extrusionOk="0" h="12" w="11">
                  <a:moveTo>
                    <a:pt x="11" y="0"/>
                  </a:moveTo>
                  <a:cubicBezTo>
                    <a:pt x="11" y="0"/>
                    <a:pt x="6" y="2"/>
                    <a:pt x="3" y="4"/>
                  </a:cubicBezTo>
                  <a:lnTo>
                    <a:pt x="0" y="12"/>
                  </a:lnTo>
                  <a:lnTo>
                    <a:pt x="11" y="6"/>
                  </a:lnTo>
                  <a:lnTo>
                    <a:pt x="1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47"/>
            <p:cNvSpPr/>
            <p:nvPr/>
          </p:nvSpPr>
          <p:spPr>
            <a:xfrm>
              <a:off x="2335750" y="4502050"/>
              <a:ext cx="1000" cy="225"/>
            </a:xfrm>
            <a:custGeom>
              <a:rect b="b" l="l" r="r" t="t"/>
              <a:pathLst>
                <a:path extrusionOk="0" h="9" w="40">
                  <a:moveTo>
                    <a:pt x="39" y="1"/>
                  </a:moveTo>
                  <a:lnTo>
                    <a:pt x="16" y="4"/>
                  </a:lnTo>
                  <a:cubicBezTo>
                    <a:pt x="13" y="5"/>
                    <a:pt x="5" y="7"/>
                    <a:pt x="1" y="8"/>
                  </a:cubicBezTo>
                  <a:lnTo>
                    <a:pt x="23" y="5"/>
                  </a:lnTo>
                  <a:lnTo>
                    <a:pt x="3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47"/>
            <p:cNvSpPr/>
            <p:nvPr/>
          </p:nvSpPr>
          <p:spPr>
            <a:xfrm>
              <a:off x="2307400" y="4491600"/>
              <a:ext cx="275" cy="400"/>
            </a:xfrm>
            <a:custGeom>
              <a:rect b="b" l="l" r="r" t="t"/>
              <a:pathLst>
                <a:path extrusionOk="0" h="16" w="11">
                  <a:moveTo>
                    <a:pt x="11" y="1"/>
                  </a:moveTo>
                  <a:lnTo>
                    <a:pt x="3" y="7"/>
                  </a:lnTo>
                  <a:lnTo>
                    <a:pt x="1" y="16"/>
                  </a:lnTo>
                  <a:cubicBezTo>
                    <a:pt x="2" y="14"/>
                    <a:pt x="6" y="11"/>
                    <a:pt x="6" y="11"/>
                  </a:cubicBezTo>
                  <a:lnTo>
                    <a:pt x="1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47"/>
            <p:cNvSpPr/>
            <p:nvPr/>
          </p:nvSpPr>
          <p:spPr>
            <a:xfrm>
              <a:off x="2300375" y="4500225"/>
              <a:ext cx="200" cy="225"/>
            </a:xfrm>
            <a:custGeom>
              <a:rect b="b" l="l" r="r" t="t"/>
              <a:pathLst>
                <a:path extrusionOk="0" h="9" w="8">
                  <a:moveTo>
                    <a:pt x="8" y="0"/>
                  </a:moveTo>
                  <a:lnTo>
                    <a:pt x="2" y="5"/>
                  </a:lnTo>
                  <a:lnTo>
                    <a:pt x="1" y="9"/>
                  </a:lnTo>
                  <a:cubicBezTo>
                    <a:pt x="1" y="9"/>
                    <a:pt x="5" y="6"/>
                    <a:pt x="6" y="5"/>
                  </a:cubicBezTo>
                  <a:lnTo>
                    <a:pt x="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47"/>
            <p:cNvSpPr/>
            <p:nvPr/>
          </p:nvSpPr>
          <p:spPr>
            <a:xfrm>
              <a:off x="2302950" y="4494550"/>
              <a:ext cx="250" cy="275"/>
            </a:xfrm>
            <a:custGeom>
              <a:rect b="b" l="l" r="r" t="t"/>
              <a:pathLst>
                <a:path extrusionOk="0" h="11" w="10">
                  <a:moveTo>
                    <a:pt x="6" y="1"/>
                  </a:moveTo>
                  <a:cubicBezTo>
                    <a:pt x="6" y="1"/>
                    <a:pt x="3" y="3"/>
                    <a:pt x="0" y="5"/>
                  </a:cubicBezTo>
                  <a:lnTo>
                    <a:pt x="3" y="11"/>
                  </a:lnTo>
                  <a:lnTo>
                    <a:pt x="9" y="5"/>
                  </a:lnTo>
                  <a:lnTo>
                    <a:pt x="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47"/>
            <p:cNvSpPr/>
            <p:nvPr/>
          </p:nvSpPr>
          <p:spPr>
            <a:xfrm>
              <a:off x="2298275" y="4501950"/>
              <a:ext cx="250" cy="350"/>
            </a:xfrm>
            <a:custGeom>
              <a:rect b="b" l="l" r="r" t="t"/>
              <a:pathLst>
                <a:path extrusionOk="0" h="14" w="10">
                  <a:moveTo>
                    <a:pt x="9" y="0"/>
                  </a:moveTo>
                  <a:lnTo>
                    <a:pt x="9" y="0"/>
                  </a:lnTo>
                  <a:cubicBezTo>
                    <a:pt x="8" y="2"/>
                    <a:pt x="7" y="3"/>
                    <a:pt x="5" y="5"/>
                  </a:cubicBezTo>
                  <a:cubicBezTo>
                    <a:pt x="5" y="5"/>
                    <a:pt x="2" y="11"/>
                    <a:pt x="1" y="14"/>
                  </a:cubicBezTo>
                  <a:lnTo>
                    <a:pt x="7" y="8"/>
                  </a:lnTo>
                  <a:lnTo>
                    <a:pt x="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47"/>
            <p:cNvSpPr/>
            <p:nvPr/>
          </p:nvSpPr>
          <p:spPr>
            <a:xfrm>
              <a:off x="2381250" y="4495550"/>
              <a:ext cx="875" cy="325"/>
            </a:xfrm>
            <a:custGeom>
              <a:rect b="b" l="l" r="r" t="t"/>
              <a:pathLst>
                <a:path extrusionOk="0" h="13" w="35">
                  <a:moveTo>
                    <a:pt x="35" y="0"/>
                  </a:moveTo>
                  <a:cubicBezTo>
                    <a:pt x="24" y="2"/>
                    <a:pt x="13" y="5"/>
                    <a:pt x="4" y="6"/>
                  </a:cubicBezTo>
                  <a:cubicBezTo>
                    <a:pt x="2" y="8"/>
                    <a:pt x="1" y="12"/>
                    <a:pt x="1" y="12"/>
                  </a:cubicBezTo>
                  <a:lnTo>
                    <a:pt x="27" y="5"/>
                  </a:lnTo>
                  <a:lnTo>
                    <a:pt x="3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47"/>
            <p:cNvSpPr/>
            <p:nvPr/>
          </p:nvSpPr>
          <p:spPr>
            <a:xfrm>
              <a:off x="2322450" y="4505400"/>
              <a:ext cx="900" cy="175"/>
            </a:xfrm>
            <a:custGeom>
              <a:rect b="b" l="l" r="r" t="t"/>
              <a:pathLst>
                <a:path extrusionOk="0" h="7" w="36">
                  <a:moveTo>
                    <a:pt x="36" y="1"/>
                  </a:moveTo>
                  <a:lnTo>
                    <a:pt x="25" y="2"/>
                  </a:lnTo>
                  <a:lnTo>
                    <a:pt x="0" y="6"/>
                  </a:lnTo>
                  <a:cubicBezTo>
                    <a:pt x="3" y="6"/>
                    <a:pt x="8" y="5"/>
                    <a:pt x="11" y="5"/>
                  </a:cubicBezTo>
                  <a:lnTo>
                    <a:pt x="3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47"/>
            <p:cNvSpPr/>
            <p:nvPr/>
          </p:nvSpPr>
          <p:spPr>
            <a:xfrm>
              <a:off x="2338375" y="4503125"/>
              <a:ext cx="900" cy="125"/>
            </a:xfrm>
            <a:custGeom>
              <a:rect b="b" l="l" r="r" t="t"/>
              <a:pathLst>
                <a:path extrusionOk="0" h="5" w="36">
                  <a:moveTo>
                    <a:pt x="36" y="0"/>
                  </a:moveTo>
                  <a:lnTo>
                    <a:pt x="14" y="2"/>
                  </a:lnTo>
                  <a:cubicBezTo>
                    <a:pt x="11" y="3"/>
                    <a:pt x="8" y="4"/>
                    <a:pt x="4" y="4"/>
                  </a:cubicBezTo>
                  <a:lnTo>
                    <a:pt x="4" y="4"/>
                  </a:lnTo>
                  <a:lnTo>
                    <a:pt x="19" y="3"/>
                  </a:lnTo>
                  <a:lnTo>
                    <a:pt x="36" y="0"/>
                  </a:lnTo>
                  <a:close/>
                  <a:moveTo>
                    <a:pt x="4" y="4"/>
                  </a:moveTo>
                  <a:lnTo>
                    <a:pt x="0" y="5"/>
                  </a:lnTo>
                  <a:cubicBezTo>
                    <a:pt x="1" y="5"/>
                    <a:pt x="3" y="5"/>
                    <a:pt x="4" y="4"/>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47"/>
            <p:cNvSpPr/>
            <p:nvPr/>
          </p:nvSpPr>
          <p:spPr>
            <a:xfrm>
              <a:off x="2332400" y="4504400"/>
              <a:ext cx="550" cy="150"/>
            </a:xfrm>
            <a:custGeom>
              <a:rect b="b" l="l" r="r" t="t"/>
              <a:pathLst>
                <a:path extrusionOk="0" h="6" w="22">
                  <a:moveTo>
                    <a:pt x="16" y="1"/>
                  </a:moveTo>
                  <a:lnTo>
                    <a:pt x="1" y="4"/>
                  </a:lnTo>
                  <a:lnTo>
                    <a:pt x="8" y="5"/>
                  </a:lnTo>
                  <a:cubicBezTo>
                    <a:pt x="13" y="4"/>
                    <a:pt x="22" y="2"/>
                    <a:pt x="22" y="2"/>
                  </a:cubicBezTo>
                  <a:lnTo>
                    <a:pt x="1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47"/>
            <p:cNvSpPr/>
            <p:nvPr/>
          </p:nvSpPr>
          <p:spPr>
            <a:xfrm>
              <a:off x="2312775" y="4474700"/>
              <a:ext cx="425" cy="300"/>
            </a:xfrm>
            <a:custGeom>
              <a:rect b="b" l="l" r="r" t="t"/>
              <a:pathLst>
                <a:path extrusionOk="0" h="12" w="17">
                  <a:moveTo>
                    <a:pt x="9" y="0"/>
                  </a:moveTo>
                  <a:cubicBezTo>
                    <a:pt x="9" y="0"/>
                    <a:pt x="3" y="3"/>
                    <a:pt x="0" y="4"/>
                  </a:cubicBezTo>
                  <a:lnTo>
                    <a:pt x="5" y="12"/>
                  </a:lnTo>
                  <a:lnTo>
                    <a:pt x="16" y="6"/>
                  </a:lnTo>
                  <a:lnTo>
                    <a:pt x="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47"/>
            <p:cNvSpPr/>
            <p:nvPr/>
          </p:nvSpPr>
          <p:spPr>
            <a:xfrm>
              <a:off x="2299200" y="4498150"/>
              <a:ext cx="175" cy="325"/>
            </a:xfrm>
            <a:custGeom>
              <a:rect b="b" l="l" r="r" t="t"/>
              <a:pathLst>
                <a:path extrusionOk="0" h="13" w="7">
                  <a:moveTo>
                    <a:pt x="6" y="1"/>
                  </a:moveTo>
                  <a:cubicBezTo>
                    <a:pt x="6" y="1"/>
                    <a:pt x="3" y="4"/>
                    <a:pt x="2" y="5"/>
                  </a:cubicBezTo>
                  <a:lnTo>
                    <a:pt x="0" y="12"/>
                  </a:lnTo>
                  <a:lnTo>
                    <a:pt x="6" y="7"/>
                  </a:lnTo>
                  <a:lnTo>
                    <a:pt x="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47"/>
            <p:cNvSpPr/>
            <p:nvPr/>
          </p:nvSpPr>
          <p:spPr>
            <a:xfrm>
              <a:off x="2307150" y="4477900"/>
              <a:ext cx="425" cy="300"/>
            </a:xfrm>
            <a:custGeom>
              <a:rect b="b" l="l" r="r" t="t"/>
              <a:pathLst>
                <a:path extrusionOk="0" h="12" w="17">
                  <a:moveTo>
                    <a:pt x="13" y="0"/>
                  </a:moveTo>
                  <a:lnTo>
                    <a:pt x="0" y="6"/>
                  </a:lnTo>
                  <a:lnTo>
                    <a:pt x="5" y="12"/>
                  </a:lnTo>
                  <a:lnTo>
                    <a:pt x="16" y="4"/>
                  </a:lnTo>
                  <a:lnTo>
                    <a:pt x="1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47"/>
            <p:cNvSpPr/>
            <p:nvPr/>
          </p:nvSpPr>
          <p:spPr>
            <a:xfrm>
              <a:off x="2307500" y="4474800"/>
              <a:ext cx="525" cy="250"/>
            </a:xfrm>
            <a:custGeom>
              <a:rect b="b" l="l" r="r" t="t"/>
              <a:pathLst>
                <a:path extrusionOk="0" h="10" w="21">
                  <a:moveTo>
                    <a:pt x="10" y="0"/>
                  </a:moveTo>
                  <a:lnTo>
                    <a:pt x="1" y="6"/>
                  </a:lnTo>
                  <a:cubicBezTo>
                    <a:pt x="4" y="8"/>
                    <a:pt x="7" y="9"/>
                    <a:pt x="11" y="9"/>
                  </a:cubicBezTo>
                  <a:cubicBezTo>
                    <a:pt x="11" y="9"/>
                    <a:pt x="17" y="8"/>
                    <a:pt x="20" y="6"/>
                  </a:cubicBezTo>
                  <a:lnTo>
                    <a:pt x="10" y="2"/>
                  </a:lnTo>
                  <a:lnTo>
                    <a:pt x="1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47"/>
            <p:cNvSpPr/>
            <p:nvPr/>
          </p:nvSpPr>
          <p:spPr>
            <a:xfrm>
              <a:off x="2368200" y="4503075"/>
              <a:ext cx="550" cy="225"/>
            </a:xfrm>
            <a:custGeom>
              <a:rect b="b" l="l" r="r" t="t"/>
              <a:pathLst>
                <a:path extrusionOk="0" h="9" w="22">
                  <a:moveTo>
                    <a:pt x="21" y="1"/>
                  </a:moveTo>
                  <a:cubicBezTo>
                    <a:pt x="21" y="1"/>
                    <a:pt x="8" y="2"/>
                    <a:pt x="0" y="4"/>
                  </a:cubicBezTo>
                  <a:lnTo>
                    <a:pt x="6" y="8"/>
                  </a:lnTo>
                  <a:lnTo>
                    <a:pt x="18" y="7"/>
                  </a:lnTo>
                  <a:cubicBezTo>
                    <a:pt x="20" y="4"/>
                    <a:pt x="21" y="1"/>
                    <a:pt x="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47"/>
            <p:cNvSpPr/>
            <p:nvPr/>
          </p:nvSpPr>
          <p:spPr>
            <a:xfrm>
              <a:off x="2297950" y="4496125"/>
              <a:ext cx="200" cy="250"/>
            </a:xfrm>
            <a:custGeom>
              <a:rect b="b" l="l" r="r" t="t"/>
              <a:pathLst>
                <a:path extrusionOk="0" h="10" w="8">
                  <a:moveTo>
                    <a:pt x="8" y="1"/>
                  </a:moveTo>
                  <a:cubicBezTo>
                    <a:pt x="8" y="1"/>
                    <a:pt x="3" y="4"/>
                    <a:pt x="0" y="5"/>
                  </a:cubicBezTo>
                  <a:lnTo>
                    <a:pt x="2" y="10"/>
                  </a:lnTo>
                  <a:cubicBezTo>
                    <a:pt x="2" y="10"/>
                    <a:pt x="6" y="7"/>
                    <a:pt x="8" y="5"/>
                  </a:cubicBezTo>
                  <a:lnTo>
                    <a:pt x="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47"/>
            <p:cNvSpPr/>
            <p:nvPr/>
          </p:nvSpPr>
          <p:spPr>
            <a:xfrm>
              <a:off x="2302400" y="4472475"/>
              <a:ext cx="475" cy="375"/>
            </a:xfrm>
            <a:custGeom>
              <a:rect b="b" l="l" r="r" t="t"/>
              <a:pathLst>
                <a:path extrusionOk="0" h="15" w="19">
                  <a:moveTo>
                    <a:pt x="14" y="1"/>
                  </a:moveTo>
                  <a:lnTo>
                    <a:pt x="0" y="8"/>
                  </a:lnTo>
                  <a:lnTo>
                    <a:pt x="8" y="14"/>
                  </a:lnTo>
                  <a:lnTo>
                    <a:pt x="18" y="5"/>
                  </a:lnTo>
                  <a:cubicBezTo>
                    <a:pt x="18" y="5"/>
                    <a:pt x="15" y="2"/>
                    <a:pt x="1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47"/>
            <p:cNvSpPr/>
            <p:nvPr/>
          </p:nvSpPr>
          <p:spPr>
            <a:xfrm>
              <a:off x="2326375" y="4507825"/>
              <a:ext cx="800" cy="100"/>
            </a:xfrm>
            <a:custGeom>
              <a:rect b="b" l="l" r="r" t="t"/>
              <a:pathLst>
                <a:path extrusionOk="0" h="4" w="32">
                  <a:moveTo>
                    <a:pt x="24" y="1"/>
                  </a:moveTo>
                  <a:lnTo>
                    <a:pt x="1" y="4"/>
                  </a:lnTo>
                  <a:lnTo>
                    <a:pt x="9" y="4"/>
                  </a:lnTo>
                  <a:lnTo>
                    <a:pt x="3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47"/>
            <p:cNvSpPr/>
            <p:nvPr/>
          </p:nvSpPr>
          <p:spPr>
            <a:xfrm>
              <a:off x="2294900" y="4503200"/>
              <a:ext cx="100" cy="250"/>
            </a:xfrm>
            <a:custGeom>
              <a:rect b="b" l="l" r="r" t="t"/>
              <a:pathLst>
                <a:path extrusionOk="0" h="10" w="4">
                  <a:moveTo>
                    <a:pt x="3" y="0"/>
                  </a:moveTo>
                  <a:lnTo>
                    <a:pt x="0" y="5"/>
                  </a:lnTo>
                  <a:lnTo>
                    <a:pt x="0" y="9"/>
                  </a:lnTo>
                  <a:lnTo>
                    <a:pt x="3" y="5"/>
                  </a:lnTo>
                  <a:lnTo>
                    <a:pt x="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47"/>
            <p:cNvSpPr/>
            <p:nvPr/>
          </p:nvSpPr>
          <p:spPr>
            <a:xfrm>
              <a:off x="2294425" y="4505575"/>
              <a:ext cx="100" cy="375"/>
            </a:xfrm>
            <a:custGeom>
              <a:rect b="b" l="l" r="r" t="t"/>
              <a:pathLst>
                <a:path extrusionOk="0" h="15" w="4">
                  <a:moveTo>
                    <a:pt x="3" y="1"/>
                  </a:moveTo>
                  <a:lnTo>
                    <a:pt x="2" y="5"/>
                  </a:lnTo>
                  <a:lnTo>
                    <a:pt x="0" y="14"/>
                  </a:lnTo>
                  <a:lnTo>
                    <a:pt x="0" y="14"/>
                  </a:lnTo>
                  <a:lnTo>
                    <a:pt x="2" y="10"/>
                  </a:lnTo>
                  <a:lnTo>
                    <a:pt x="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47"/>
            <p:cNvSpPr/>
            <p:nvPr/>
          </p:nvSpPr>
          <p:spPr>
            <a:xfrm>
              <a:off x="2329900" y="4508700"/>
              <a:ext cx="400" cy="175"/>
            </a:xfrm>
            <a:custGeom>
              <a:rect b="b" l="l" r="r" t="t"/>
              <a:pathLst>
                <a:path extrusionOk="0" h="7" w="16">
                  <a:moveTo>
                    <a:pt x="13" y="1"/>
                  </a:moveTo>
                  <a:cubicBezTo>
                    <a:pt x="8" y="2"/>
                    <a:pt x="1" y="4"/>
                    <a:pt x="1" y="4"/>
                  </a:cubicBezTo>
                  <a:lnTo>
                    <a:pt x="4" y="7"/>
                  </a:lnTo>
                  <a:cubicBezTo>
                    <a:pt x="8" y="5"/>
                    <a:pt x="16" y="4"/>
                    <a:pt x="16" y="4"/>
                  </a:cubicBezTo>
                  <a:lnTo>
                    <a:pt x="1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47"/>
            <p:cNvSpPr/>
            <p:nvPr/>
          </p:nvSpPr>
          <p:spPr>
            <a:xfrm>
              <a:off x="2313725" y="4509400"/>
              <a:ext cx="625" cy="75"/>
            </a:xfrm>
            <a:custGeom>
              <a:rect b="b" l="l" r="r" t="t"/>
              <a:pathLst>
                <a:path extrusionOk="0" h="3" w="25">
                  <a:moveTo>
                    <a:pt x="1" y="1"/>
                  </a:moveTo>
                  <a:lnTo>
                    <a:pt x="11" y="2"/>
                  </a:lnTo>
                  <a:lnTo>
                    <a:pt x="24" y="2"/>
                  </a:lnTo>
                  <a:cubicBezTo>
                    <a:pt x="24" y="2"/>
                    <a:pt x="23" y="1"/>
                    <a:pt x="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47"/>
            <p:cNvSpPr/>
            <p:nvPr/>
          </p:nvSpPr>
          <p:spPr>
            <a:xfrm>
              <a:off x="2366250" y="4507650"/>
              <a:ext cx="400" cy="275"/>
            </a:xfrm>
            <a:custGeom>
              <a:rect b="b" l="l" r="r" t="t"/>
              <a:pathLst>
                <a:path extrusionOk="0" h="11" w="16">
                  <a:moveTo>
                    <a:pt x="15" y="0"/>
                  </a:moveTo>
                  <a:lnTo>
                    <a:pt x="0" y="5"/>
                  </a:lnTo>
                  <a:lnTo>
                    <a:pt x="0" y="11"/>
                  </a:lnTo>
                  <a:cubicBezTo>
                    <a:pt x="5" y="9"/>
                    <a:pt x="14" y="8"/>
                    <a:pt x="14" y="8"/>
                  </a:cubicBezTo>
                  <a:cubicBezTo>
                    <a:pt x="15" y="5"/>
                    <a:pt x="15" y="0"/>
                    <a:pt x="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47"/>
            <p:cNvSpPr/>
            <p:nvPr/>
          </p:nvSpPr>
          <p:spPr>
            <a:xfrm>
              <a:off x="2319425" y="4509300"/>
              <a:ext cx="475" cy="100"/>
            </a:xfrm>
            <a:custGeom>
              <a:rect b="b" l="l" r="r" t="t"/>
              <a:pathLst>
                <a:path extrusionOk="0" h="4" w="19">
                  <a:moveTo>
                    <a:pt x="12" y="1"/>
                  </a:moveTo>
                  <a:cubicBezTo>
                    <a:pt x="8" y="1"/>
                    <a:pt x="1" y="2"/>
                    <a:pt x="1" y="2"/>
                  </a:cubicBezTo>
                  <a:lnTo>
                    <a:pt x="6" y="3"/>
                  </a:lnTo>
                  <a:lnTo>
                    <a:pt x="18" y="2"/>
                  </a:lnTo>
                  <a:lnTo>
                    <a:pt x="1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47"/>
            <p:cNvSpPr/>
            <p:nvPr/>
          </p:nvSpPr>
          <p:spPr>
            <a:xfrm>
              <a:off x="2379500" y="4472775"/>
              <a:ext cx="675" cy="325"/>
            </a:xfrm>
            <a:custGeom>
              <a:rect b="b" l="l" r="r" t="t"/>
              <a:pathLst>
                <a:path extrusionOk="0" h="13" w="27">
                  <a:moveTo>
                    <a:pt x="27" y="1"/>
                  </a:moveTo>
                  <a:lnTo>
                    <a:pt x="9" y="4"/>
                  </a:lnTo>
                  <a:lnTo>
                    <a:pt x="0" y="12"/>
                  </a:lnTo>
                  <a:cubicBezTo>
                    <a:pt x="5" y="11"/>
                    <a:pt x="10" y="9"/>
                    <a:pt x="15" y="8"/>
                  </a:cubicBezTo>
                  <a:lnTo>
                    <a:pt x="2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47"/>
            <p:cNvSpPr/>
            <p:nvPr/>
          </p:nvSpPr>
          <p:spPr>
            <a:xfrm>
              <a:off x="2292350" y="4499475"/>
              <a:ext cx="250" cy="350"/>
            </a:xfrm>
            <a:custGeom>
              <a:rect b="b" l="l" r="r" t="t"/>
              <a:pathLst>
                <a:path extrusionOk="0" h="14" w="10">
                  <a:moveTo>
                    <a:pt x="5" y="1"/>
                  </a:moveTo>
                  <a:cubicBezTo>
                    <a:pt x="5" y="1"/>
                    <a:pt x="2" y="4"/>
                    <a:pt x="1" y="5"/>
                  </a:cubicBezTo>
                  <a:lnTo>
                    <a:pt x="5" y="14"/>
                  </a:lnTo>
                  <a:lnTo>
                    <a:pt x="10" y="10"/>
                  </a:lnTo>
                  <a:lnTo>
                    <a:pt x="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47"/>
            <p:cNvSpPr/>
            <p:nvPr/>
          </p:nvSpPr>
          <p:spPr>
            <a:xfrm>
              <a:off x="2290325" y="4493375"/>
              <a:ext cx="325" cy="325"/>
            </a:xfrm>
            <a:custGeom>
              <a:rect b="b" l="l" r="r" t="t"/>
              <a:pathLst>
                <a:path extrusionOk="0" h="13" w="13">
                  <a:moveTo>
                    <a:pt x="13" y="0"/>
                  </a:moveTo>
                  <a:lnTo>
                    <a:pt x="1" y="2"/>
                  </a:lnTo>
                  <a:lnTo>
                    <a:pt x="5" y="12"/>
                  </a:lnTo>
                  <a:lnTo>
                    <a:pt x="1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47"/>
            <p:cNvSpPr/>
            <p:nvPr/>
          </p:nvSpPr>
          <p:spPr>
            <a:xfrm>
              <a:off x="2290675" y="4497575"/>
              <a:ext cx="300" cy="300"/>
            </a:xfrm>
            <a:custGeom>
              <a:rect b="b" l="l" r="r" t="t"/>
              <a:pathLst>
                <a:path extrusionOk="0" h="12" w="12">
                  <a:moveTo>
                    <a:pt x="3" y="0"/>
                  </a:moveTo>
                  <a:lnTo>
                    <a:pt x="0" y="5"/>
                  </a:lnTo>
                  <a:lnTo>
                    <a:pt x="6" y="12"/>
                  </a:lnTo>
                  <a:lnTo>
                    <a:pt x="12" y="6"/>
                  </a:lnTo>
                  <a:lnTo>
                    <a:pt x="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47"/>
            <p:cNvSpPr/>
            <p:nvPr/>
          </p:nvSpPr>
          <p:spPr>
            <a:xfrm>
              <a:off x="2325125" y="4496175"/>
              <a:ext cx="500" cy="250"/>
            </a:xfrm>
            <a:custGeom>
              <a:rect b="b" l="l" r="r" t="t"/>
              <a:pathLst>
                <a:path extrusionOk="0" h="10" w="20">
                  <a:moveTo>
                    <a:pt x="20" y="0"/>
                  </a:moveTo>
                  <a:lnTo>
                    <a:pt x="7" y="5"/>
                  </a:lnTo>
                  <a:cubicBezTo>
                    <a:pt x="4" y="6"/>
                    <a:pt x="1" y="9"/>
                    <a:pt x="1" y="9"/>
                  </a:cubicBezTo>
                  <a:cubicBezTo>
                    <a:pt x="1" y="9"/>
                    <a:pt x="9" y="6"/>
                    <a:pt x="14" y="5"/>
                  </a:cubicBezTo>
                  <a:lnTo>
                    <a:pt x="2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47"/>
            <p:cNvSpPr/>
            <p:nvPr/>
          </p:nvSpPr>
          <p:spPr>
            <a:xfrm>
              <a:off x="2291025" y="4502750"/>
              <a:ext cx="325" cy="275"/>
            </a:xfrm>
            <a:custGeom>
              <a:rect b="b" l="l" r="r" t="t"/>
              <a:pathLst>
                <a:path extrusionOk="0" h="11" w="13">
                  <a:moveTo>
                    <a:pt x="8" y="1"/>
                  </a:moveTo>
                  <a:lnTo>
                    <a:pt x="1" y="7"/>
                  </a:lnTo>
                  <a:lnTo>
                    <a:pt x="4" y="11"/>
                  </a:lnTo>
                  <a:lnTo>
                    <a:pt x="5" y="11"/>
                  </a:lnTo>
                  <a:lnTo>
                    <a:pt x="13" y="5"/>
                  </a:lnTo>
                  <a:lnTo>
                    <a:pt x="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47"/>
            <p:cNvSpPr/>
            <p:nvPr/>
          </p:nvSpPr>
          <p:spPr>
            <a:xfrm>
              <a:off x="2316075" y="4511325"/>
              <a:ext cx="625" cy="100"/>
            </a:xfrm>
            <a:custGeom>
              <a:rect b="b" l="l" r="r" t="t"/>
              <a:pathLst>
                <a:path extrusionOk="0" h="4" w="25">
                  <a:moveTo>
                    <a:pt x="18" y="0"/>
                  </a:moveTo>
                  <a:lnTo>
                    <a:pt x="1" y="2"/>
                  </a:lnTo>
                  <a:lnTo>
                    <a:pt x="10" y="3"/>
                  </a:lnTo>
                  <a:cubicBezTo>
                    <a:pt x="14" y="3"/>
                    <a:pt x="20" y="2"/>
                    <a:pt x="24" y="2"/>
                  </a:cubicBezTo>
                  <a:lnTo>
                    <a:pt x="1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47"/>
            <p:cNvSpPr/>
            <p:nvPr/>
          </p:nvSpPr>
          <p:spPr>
            <a:xfrm>
              <a:off x="2319950" y="4511975"/>
              <a:ext cx="350" cy="150"/>
            </a:xfrm>
            <a:custGeom>
              <a:rect b="b" l="l" r="r" t="t"/>
              <a:pathLst>
                <a:path extrusionOk="0" h="6" w="14">
                  <a:moveTo>
                    <a:pt x="10" y="1"/>
                  </a:moveTo>
                  <a:cubicBezTo>
                    <a:pt x="6" y="1"/>
                    <a:pt x="0" y="2"/>
                    <a:pt x="0" y="2"/>
                  </a:cubicBezTo>
                  <a:lnTo>
                    <a:pt x="3" y="5"/>
                  </a:lnTo>
                  <a:lnTo>
                    <a:pt x="13" y="4"/>
                  </a:lnTo>
                  <a:lnTo>
                    <a:pt x="1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47"/>
            <p:cNvSpPr/>
            <p:nvPr/>
          </p:nvSpPr>
          <p:spPr>
            <a:xfrm>
              <a:off x="2288575" y="4502600"/>
              <a:ext cx="350" cy="250"/>
            </a:xfrm>
            <a:custGeom>
              <a:rect b="b" l="l" r="r" t="t"/>
              <a:pathLst>
                <a:path extrusionOk="0" h="10" w="14">
                  <a:moveTo>
                    <a:pt x="5" y="1"/>
                  </a:moveTo>
                  <a:lnTo>
                    <a:pt x="0" y="5"/>
                  </a:lnTo>
                  <a:lnTo>
                    <a:pt x="9" y="10"/>
                  </a:lnTo>
                  <a:cubicBezTo>
                    <a:pt x="11" y="8"/>
                    <a:pt x="13" y="5"/>
                    <a:pt x="13" y="5"/>
                  </a:cubicBezTo>
                  <a:lnTo>
                    <a:pt x="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47"/>
            <p:cNvSpPr/>
            <p:nvPr/>
          </p:nvSpPr>
          <p:spPr>
            <a:xfrm>
              <a:off x="2309600" y="4511975"/>
              <a:ext cx="575" cy="100"/>
            </a:xfrm>
            <a:custGeom>
              <a:rect b="b" l="l" r="r" t="t"/>
              <a:pathLst>
                <a:path extrusionOk="0" h="4" w="23">
                  <a:moveTo>
                    <a:pt x="1" y="1"/>
                  </a:moveTo>
                  <a:lnTo>
                    <a:pt x="7" y="2"/>
                  </a:lnTo>
                  <a:lnTo>
                    <a:pt x="23" y="4"/>
                  </a:lnTo>
                  <a:lnTo>
                    <a:pt x="1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47"/>
            <p:cNvSpPr/>
            <p:nvPr/>
          </p:nvSpPr>
          <p:spPr>
            <a:xfrm>
              <a:off x="2315450" y="4512650"/>
              <a:ext cx="350" cy="100"/>
            </a:xfrm>
            <a:custGeom>
              <a:rect b="b" l="l" r="r" t="t"/>
              <a:pathLst>
                <a:path extrusionOk="0" h="4" w="14">
                  <a:moveTo>
                    <a:pt x="1" y="0"/>
                  </a:moveTo>
                  <a:lnTo>
                    <a:pt x="4" y="3"/>
                  </a:lnTo>
                  <a:lnTo>
                    <a:pt x="14" y="3"/>
                  </a:lnTo>
                  <a:lnTo>
                    <a:pt x="1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47"/>
            <p:cNvSpPr/>
            <p:nvPr/>
          </p:nvSpPr>
          <p:spPr>
            <a:xfrm>
              <a:off x="2350100" y="4516625"/>
              <a:ext cx="175" cy="350"/>
            </a:xfrm>
            <a:custGeom>
              <a:rect b="b" l="l" r="r" t="t"/>
              <a:pathLst>
                <a:path extrusionOk="0" h="14" w="7">
                  <a:moveTo>
                    <a:pt x="1" y="0"/>
                  </a:moveTo>
                  <a:lnTo>
                    <a:pt x="6" y="14"/>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47"/>
            <p:cNvSpPr/>
            <p:nvPr/>
          </p:nvSpPr>
          <p:spPr>
            <a:xfrm>
              <a:off x="2311200" y="4512250"/>
              <a:ext cx="600" cy="100"/>
            </a:xfrm>
            <a:custGeom>
              <a:rect b="b" l="l" r="r" t="t"/>
              <a:pathLst>
                <a:path extrusionOk="0" h="4" w="24">
                  <a:moveTo>
                    <a:pt x="0" y="0"/>
                  </a:moveTo>
                  <a:lnTo>
                    <a:pt x="13" y="3"/>
                  </a:lnTo>
                  <a:lnTo>
                    <a:pt x="24" y="3"/>
                  </a:lnTo>
                  <a:lnTo>
                    <a:pt x="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47"/>
            <p:cNvSpPr/>
            <p:nvPr/>
          </p:nvSpPr>
          <p:spPr>
            <a:xfrm>
              <a:off x="2312400" y="4512400"/>
              <a:ext cx="475" cy="100"/>
            </a:xfrm>
            <a:custGeom>
              <a:rect b="b" l="l" r="r" t="t"/>
              <a:pathLst>
                <a:path extrusionOk="0" h="4" w="19">
                  <a:moveTo>
                    <a:pt x="12" y="0"/>
                  </a:moveTo>
                  <a:cubicBezTo>
                    <a:pt x="8" y="0"/>
                    <a:pt x="1" y="2"/>
                    <a:pt x="1" y="2"/>
                  </a:cubicBezTo>
                  <a:lnTo>
                    <a:pt x="6" y="3"/>
                  </a:lnTo>
                  <a:lnTo>
                    <a:pt x="16" y="2"/>
                  </a:lnTo>
                  <a:lnTo>
                    <a:pt x="16" y="2"/>
                  </a:lnTo>
                  <a:cubicBezTo>
                    <a:pt x="17" y="2"/>
                    <a:pt x="17" y="3"/>
                    <a:pt x="18" y="3"/>
                  </a:cubicBezTo>
                  <a:lnTo>
                    <a:pt x="18" y="2"/>
                  </a:lnTo>
                  <a:lnTo>
                    <a:pt x="16" y="2"/>
                  </a:lnTo>
                  <a:lnTo>
                    <a:pt x="16" y="2"/>
                  </a:lnTo>
                  <a:cubicBezTo>
                    <a:pt x="14" y="1"/>
                    <a:pt x="12" y="0"/>
                    <a:pt x="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47"/>
            <p:cNvSpPr/>
            <p:nvPr/>
          </p:nvSpPr>
          <p:spPr>
            <a:xfrm>
              <a:off x="2352275" y="4517250"/>
              <a:ext cx="425" cy="275"/>
            </a:xfrm>
            <a:custGeom>
              <a:rect b="b" l="l" r="r" t="t"/>
              <a:pathLst>
                <a:path extrusionOk="0" h="11" w="17">
                  <a:moveTo>
                    <a:pt x="17" y="0"/>
                  </a:moveTo>
                  <a:cubicBezTo>
                    <a:pt x="12" y="0"/>
                    <a:pt x="5" y="3"/>
                    <a:pt x="5" y="3"/>
                  </a:cubicBezTo>
                  <a:cubicBezTo>
                    <a:pt x="2" y="5"/>
                    <a:pt x="2" y="8"/>
                    <a:pt x="0" y="11"/>
                  </a:cubicBezTo>
                  <a:lnTo>
                    <a:pt x="14" y="8"/>
                  </a:lnTo>
                  <a:lnTo>
                    <a:pt x="1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47"/>
            <p:cNvSpPr/>
            <p:nvPr/>
          </p:nvSpPr>
          <p:spPr>
            <a:xfrm>
              <a:off x="2392725" y="4471125"/>
              <a:ext cx="775" cy="325"/>
            </a:xfrm>
            <a:custGeom>
              <a:rect b="b" l="l" r="r" t="t"/>
              <a:pathLst>
                <a:path extrusionOk="0" h="13" w="31">
                  <a:moveTo>
                    <a:pt x="30" y="0"/>
                  </a:moveTo>
                  <a:lnTo>
                    <a:pt x="4" y="8"/>
                  </a:lnTo>
                  <a:cubicBezTo>
                    <a:pt x="1" y="9"/>
                    <a:pt x="1" y="12"/>
                    <a:pt x="1" y="12"/>
                  </a:cubicBezTo>
                  <a:lnTo>
                    <a:pt x="27" y="5"/>
                  </a:lnTo>
                  <a:lnTo>
                    <a:pt x="3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47"/>
            <p:cNvSpPr/>
            <p:nvPr/>
          </p:nvSpPr>
          <p:spPr>
            <a:xfrm>
              <a:off x="2283975" y="4501175"/>
              <a:ext cx="250" cy="350"/>
            </a:xfrm>
            <a:custGeom>
              <a:rect b="b" l="l" r="r" t="t"/>
              <a:pathLst>
                <a:path extrusionOk="0" h="14" w="10">
                  <a:moveTo>
                    <a:pt x="9" y="0"/>
                  </a:moveTo>
                  <a:lnTo>
                    <a:pt x="0" y="5"/>
                  </a:lnTo>
                  <a:cubicBezTo>
                    <a:pt x="0" y="5"/>
                    <a:pt x="2" y="11"/>
                    <a:pt x="3" y="14"/>
                  </a:cubicBezTo>
                  <a:lnTo>
                    <a:pt x="9" y="6"/>
                  </a:lnTo>
                  <a:lnTo>
                    <a:pt x="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47"/>
            <p:cNvSpPr/>
            <p:nvPr/>
          </p:nvSpPr>
          <p:spPr>
            <a:xfrm>
              <a:off x="2383725" y="4473475"/>
              <a:ext cx="725" cy="325"/>
            </a:xfrm>
            <a:custGeom>
              <a:rect b="b" l="l" r="r" t="t"/>
              <a:pathLst>
                <a:path extrusionOk="0" h="13" w="29">
                  <a:moveTo>
                    <a:pt x="28" y="1"/>
                  </a:moveTo>
                  <a:lnTo>
                    <a:pt x="3" y="8"/>
                  </a:lnTo>
                  <a:cubicBezTo>
                    <a:pt x="0" y="8"/>
                    <a:pt x="0" y="12"/>
                    <a:pt x="0" y="12"/>
                  </a:cubicBezTo>
                  <a:lnTo>
                    <a:pt x="25" y="5"/>
                  </a:lnTo>
                  <a:lnTo>
                    <a:pt x="2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47"/>
            <p:cNvSpPr/>
            <p:nvPr/>
          </p:nvSpPr>
          <p:spPr>
            <a:xfrm>
              <a:off x="2316925" y="4513825"/>
              <a:ext cx="550" cy="175"/>
            </a:xfrm>
            <a:custGeom>
              <a:rect b="b" l="l" r="r" t="t"/>
              <a:pathLst>
                <a:path extrusionOk="0" h="7" w="22">
                  <a:moveTo>
                    <a:pt x="1" y="0"/>
                  </a:moveTo>
                  <a:lnTo>
                    <a:pt x="14" y="6"/>
                  </a:lnTo>
                  <a:lnTo>
                    <a:pt x="21" y="2"/>
                  </a:lnTo>
                  <a:lnTo>
                    <a:pt x="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47"/>
            <p:cNvSpPr/>
            <p:nvPr/>
          </p:nvSpPr>
          <p:spPr>
            <a:xfrm>
              <a:off x="2317075" y="4513975"/>
              <a:ext cx="750" cy="125"/>
            </a:xfrm>
            <a:custGeom>
              <a:rect b="b" l="l" r="r" t="t"/>
              <a:pathLst>
                <a:path extrusionOk="0" h="5" w="30">
                  <a:moveTo>
                    <a:pt x="8" y="0"/>
                  </a:moveTo>
                  <a:lnTo>
                    <a:pt x="0" y="5"/>
                  </a:lnTo>
                  <a:lnTo>
                    <a:pt x="30" y="5"/>
                  </a:lnTo>
                  <a:lnTo>
                    <a:pt x="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47"/>
            <p:cNvSpPr/>
            <p:nvPr/>
          </p:nvSpPr>
          <p:spPr>
            <a:xfrm>
              <a:off x="2316600" y="4514050"/>
              <a:ext cx="500" cy="100"/>
            </a:xfrm>
            <a:custGeom>
              <a:rect b="b" l="l" r="r" t="t"/>
              <a:pathLst>
                <a:path extrusionOk="0" h="4" w="20">
                  <a:moveTo>
                    <a:pt x="2" y="0"/>
                  </a:moveTo>
                  <a:lnTo>
                    <a:pt x="0" y="3"/>
                  </a:lnTo>
                  <a:lnTo>
                    <a:pt x="16" y="3"/>
                  </a:lnTo>
                  <a:lnTo>
                    <a:pt x="19" y="2"/>
                  </a:lnTo>
                  <a:cubicBezTo>
                    <a:pt x="14" y="2"/>
                    <a:pt x="6" y="0"/>
                    <a:pt x="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47"/>
            <p:cNvSpPr/>
            <p:nvPr/>
          </p:nvSpPr>
          <p:spPr>
            <a:xfrm>
              <a:off x="2308325" y="4513150"/>
              <a:ext cx="425" cy="100"/>
            </a:xfrm>
            <a:custGeom>
              <a:rect b="b" l="l" r="r" t="t"/>
              <a:pathLst>
                <a:path extrusionOk="0" h="4" w="17">
                  <a:moveTo>
                    <a:pt x="11" y="1"/>
                  </a:moveTo>
                  <a:lnTo>
                    <a:pt x="0" y="2"/>
                  </a:lnTo>
                  <a:lnTo>
                    <a:pt x="6" y="4"/>
                  </a:lnTo>
                  <a:lnTo>
                    <a:pt x="16" y="4"/>
                  </a:lnTo>
                  <a:lnTo>
                    <a:pt x="1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47"/>
            <p:cNvSpPr/>
            <p:nvPr/>
          </p:nvSpPr>
          <p:spPr>
            <a:xfrm>
              <a:off x="2275250" y="4482375"/>
              <a:ext cx="325" cy="250"/>
            </a:xfrm>
            <a:custGeom>
              <a:rect b="b" l="l" r="r" t="t"/>
              <a:pathLst>
                <a:path extrusionOk="0" h="10" w="13">
                  <a:moveTo>
                    <a:pt x="8" y="1"/>
                  </a:moveTo>
                  <a:lnTo>
                    <a:pt x="1" y="6"/>
                  </a:lnTo>
                  <a:lnTo>
                    <a:pt x="5" y="9"/>
                  </a:lnTo>
                  <a:lnTo>
                    <a:pt x="12" y="5"/>
                  </a:lnTo>
                  <a:cubicBezTo>
                    <a:pt x="12" y="5"/>
                    <a:pt x="9" y="2"/>
                    <a:pt x="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47"/>
            <p:cNvSpPr/>
            <p:nvPr/>
          </p:nvSpPr>
          <p:spPr>
            <a:xfrm>
              <a:off x="2340900" y="4522275"/>
              <a:ext cx="400" cy="300"/>
            </a:xfrm>
            <a:custGeom>
              <a:rect b="b" l="l" r="r" t="t"/>
              <a:pathLst>
                <a:path extrusionOk="0" h="12" w="16">
                  <a:moveTo>
                    <a:pt x="16" y="1"/>
                  </a:moveTo>
                  <a:lnTo>
                    <a:pt x="1" y="4"/>
                  </a:lnTo>
                  <a:cubicBezTo>
                    <a:pt x="2" y="5"/>
                    <a:pt x="2" y="8"/>
                    <a:pt x="5" y="11"/>
                  </a:cubicBezTo>
                  <a:cubicBezTo>
                    <a:pt x="5" y="11"/>
                    <a:pt x="11" y="10"/>
                    <a:pt x="16" y="10"/>
                  </a:cubicBezTo>
                  <a:lnTo>
                    <a:pt x="1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47"/>
            <p:cNvSpPr/>
            <p:nvPr/>
          </p:nvSpPr>
          <p:spPr>
            <a:xfrm>
              <a:off x="2311525" y="4515800"/>
              <a:ext cx="275" cy="175"/>
            </a:xfrm>
            <a:custGeom>
              <a:rect b="b" l="l" r="r" t="t"/>
              <a:pathLst>
                <a:path extrusionOk="0" h="7" w="11">
                  <a:moveTo>
                    <a:pt x="0" y="1"/>
                  </a:moveTo>
                  <a:lnTo>
                    <a:pt x="2" y="5"/>
                  </a:lnTo>
                  <a:lnTo>
                    <a:pt x="11" y="7"/>
                  </a:lnTo>
                  <a:lnTo>
                    <a:pt x="9" y="2"/>
                  </a:lnTo>
                  <a:cubicBezTo>
                    <a:pt x="6" y="1"/>
                    <a:pt x="0" y="1"/>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47"/>
            <p:cNvSpPr/>
            <p:nvPr/>
          </p:nvSpPr>
          <p:spPr>
            <a:xfrm>
              <a:off x="2313975" y="4516775"/>
              <a:ext cx="325" cy="225"/>
            </a:xfrm>
            <a:custGeom>
              <a:rect b="b" l="l" r="r" t="t"/>
              <a:pathLst>
                <a:path extrusionOk="0" h="9" w="13">
                  <a:moveTo>
                    <a:pt x="1" y="0"/>
                  </a:moveTo>
                  <a:lnTo>
                    <a:pt x="4" y="6"/>
                  </a:lnTo>
                  <a:lnTo>
                    <a:pt x="13" y="9"/>
                  </a:lnTo>
                  <a:lnTo>
                    <a:pt x="13" y="3"/>
                  </a:lnTo>
                  <a:cubicBezTo>
                    <a:pt x="13" y="3"/>
                    <a:pt x="5" y="2"/>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47"/>
            <p:cNvSpPr/>
            <p:nvPr/>
          </p:nvSpPr>
          <p:spPr>
            <a:xfrm>
              <a:off x="2332625" y="4522975"/>
              <a:ext cx="475" cy="225"/>
            </a:xfrm>
            <a:custGeom>
              <a:rect b="b" l="l" r="r" t="t"/>
              <a:pathLst>
                <a:path extrusionOk="0" h="9" w="19">
                  <a:moveTo>
                    <a:pt x="1" y="1"/>
                  </a:moveTo>
                  <a:lnTo>
                    <a:pt x="2" y="8"/>
                  </a:lnTo>
                  <a:cubicBezTo>
                    <a:pt x="8" y="7"/>
                    <a:pt x="14" y="7"/>
                    <a:pt x="18" y="5"/>
                  </a:cubicBezTo>
                  <a:lnTo>
                    <a:pt x="1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47"/>
            <p:cNvSpPr/>
            <p:nvPr/>
          </p:nvSpPr>
          <p:spPr>
            <a:xfrm>
              <a:off x="2304050" y="4513600"/>
              <a:ext cx="475" cy="200"/>
            </a:xfrm>
            <a:custGeom>
              <a:rect b="b" l="l" r="r" t="t"/>
              <a:pathLst>
                <a:path extrusionOk="0" h="8" w="19">
                  <a:moveTo>
                    <a:pt x="1" y="1"/>
                  </a:moveTo>
                  <a:lnTo>
                    <a:pt x="5" y="4"/>
                  </a:lnTo>
                  <a:lnTo>
                    <a:pt x="18" y="8"/>
                  </a:lnTo>
                  <a:lnTo>
                    <a:pt x="18" y="8"/>
                  </a:lnTo>
                  <a:lnTo>
                    <a:pt x="14" y="5"/>
                  </a:lnTo>
                  <a:lnTo>
                    <a:pt x="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47"/>
            <p:cNvSpPr/>
            <p:nvPr/>
          </p:nvSpPr>
          <p:spPr>
            <a:xfrm>
              <a:off x="2312150" y="4516650"/>
              <a:ext cx="250" cy="175"/>
            </a:xfrm>
            <a:custGeom>
              <a:rect b="b" l="l" r="r" t="t"/>
              <a:pathLst>
                <a:path extrusionOk="0" h="7" w="10">
                  <a:moveTo>
                    <a:pt x="0" y="1"/>
                  </a:moveTo>
                  <a:lnTo>
                    <a:pt x="2" y="7"/>
                  </a:lnTo>
                  <a:lnTo>
                    <a:pt x="9" y="7"/>
                  </a:lnTo>
                  <a:lnTo>
                    <a:pt x="9" y="2"/>
                  </a:lnTo>
                  <a:lnTo>
                    <a:pt x="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47"/>
            <p:cNvSpPr/>
            <p:nvPr/>
          </p:nvSpPr>
          <p:spPr>
            <a:xfrm>
              <a:off x="2272025" y="4477200"/>
              <a:ext cx="250" cy="350"/>
            </a:xfrm>
            <a:custGeom>
              <a:rect b="b" l="l" r="r" t="t"/>
              <a:pathLst>
                <a:path extrusionOk="0" h="14" w="10">
                  <a:moveTo>
                    <a:pt x="3" y="0"/>
                  </a:moveTo>
                  <a:cubicBezTo>
                    <a:pt x="3" y="0"/>
                    <a:pt x="2" y="3"/>
                    <a:pt x="0" y="5"/>
                  </a:cubicBezTo>
                  <a:lnTo>
                    <a:pt x="5" y="13"/>
                  </a:lnTo>
                  <a:lnTo>
                    <a:pt x="9" y="7"/>
                  </a:lnTo>
                  <a:lnTo>
                    <a:pt x="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47"/>
            <p:cNvSpPr/>
            <p:nvPr/>
          </p:nvSpPr>
          <p:spPr>
            <a:xfrm>
              <a:off x="2309750" y="4516475"/>
              <a:ext cx="350" cy="100"/>
            </a:xfrm>
            <a:custGeom>
              <a:rect b="b" l="l" r="r" t="t"/>
              <a:pathLst>
                <a:path extrusionOk="0" h="4" w="14">
                  <a:moveTo>
                    <a:pt x="1" y="0"/>
                  </a:moveTo>
                  <a:lnTo>
                    <a:pt x="4" y="3"/>
                  </a:lnTo>
                  <a:lnTo>
                    <a:pt x="14" y="3"/>
                  </a:lnTo>
                  <a:lnTo>
                    <a:pt x="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47"/>
            <p:cNvSpPr/>
            <p:nvPr/>
          </p:nvSpPr>
          <p:spPr>
            <a:xfrm>
              <a:off x="2307075" y="4515525"/>
              <a:ext cx="425" cy="200"/>
            </a:xfrm>
            <a:custGeom>
              <a:rect b="b" l="l" r="r" t="t"/>
              <a:pathLst>
                <a:path extrusionOk="0" h="8" w="17">
                  <a:moveTo>
                    <a:pt x="0" y="0"/>
                  </a:moveTo>
                  <a:lnTo>
                    <a:pt x="9" y="6"/>
                  </a:lnTo>
                  <a:cubicBezTo>
                    <a:pt x="12" y="6"/>
                    <a:pt x="16" y="8"/>
                    <a:pt x="16" y="8"/>
                  </a:cubicBezTo>
                  <a:lnTo>
                    <a:pt x="8" y="2"/>
                  </a:lnTo>
                  <a:cubicBezTo>
                    <a:pt x="8" y="2"/>
                    <a:pt x="3" y="0"/>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47"/>
            <p:cNvSpPr/>
            <p:nvPr/>
          </p:nvSpPr>
          <p:spPr>
            <a:xfrm>
              <a:off x="2327675" y="4498350"/>
              <a:ext cx="850" cy="300"/>
            </a:xfrm>
            <a:custGeom>
              <a:rect b="b" l="l" r="r" t="t"/>
              <a:pathLst>
                <a:path extrusionOk="0" h="12" w="34">
                  <a:moveTo>
                    <a:pt x="34" y="0"/>
                  </a:moveTo>
                  <a:cubicBezTo>
                    <a:pt x="34" y="0"/>
                    <a:pt x="25" y="3"/>
                    <a:pt x="19" y="4"/>
                  </a:cubicBezTo>
                  <a:lnTo>
                    <a:pt x="0" y="12"/>
                  </a:lnTo>
                  <a:lnTo>
                    <a:pt x="21" y="6"/>
                  </a:lnTo>
                  <a:lnTo>
                    <a:pt x="3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47"/>
            <p:cNvSpPr/>
            <p:nvPr/>
          </p:nvSpPr>
          <p:spPr>
            <a:xfrm>
              <a:off x="2304575" y="4514975"/>
              <a:ext cx="375" cy="200"/>
            </a:xfrm>
            <a:custGeom>
              <a:rect b="b" l="l" r="r" t="t"/>
              <a:pathLst>
                <a:path extrusionOk="0" h="8" w="15">
                  <a:moveTo>
                    <a:pt x="0" y="0"/>
                  </a:moveTo>
                  <a:lnTo>
                    <a:pt x="3" y="3"/>
                  </a:lnTo>
                  <a:lnTo>
                    <a:pt x="15" y="7"/>
                  </a:lnTo>
                  <a:lnTo>
                    <a:pt x="15" y="7"/>
                  </a:lnTo>
                  <a:lnTo>
                    <a:pt x="12" y="4"/>
                  </a:lnTo>
                  <a:lnTo>
                    <a:pt x="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47"/>
            <p:cNvSpPr/>
            <p:nvPr/>
          </p:nvSpPr>
          <p:spPr>
            <a:xfrm>
              <a:off x="2347375" y="4491800"/>
              <a:ext cx="775" cy="250"/>
            </a:xfrm>
            <a:custGeom>
              <a:rect b="b" l="l" r="r" t="t"/>
              <a:pathLst>
                <a:path extrusionOk="0" h="10" w="31">
                  <a:moveTo>
                    <a:pt x="30" y="0"/>
                  </a:moveTo>
                  <a:lnTo>
                    <a:pt x="10" y="5"/>
                  </a:lnTo>
                  <a:cubicBezTo>
                    <a:pt x="7" y="6"/>
                    <a:pt x="1" y="9"/>
                    <a:pt x="1" y="9"/>
                  </a:cubicBezTo>
                  <a:cubicBezTo>
                    <a:pt x="5" y="9"/>
                    <a:pt x="14" y="6"/>
                    <a:pt x="20" y="6"/>
                  </a:cubicBezTo>
                  <a:lnTo>
                    <a:pt x="3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47"/>
            <p:cNvSpPr/>
            <p:nvPr/>
          </p:nvSpPr>
          <p:spPr>
            <a:xfrm>
              <a:off x="2308950" y="4517750"/>
              <a:ext cx="200" cy="175"/>
            </a:xfrm>
            <a:custGeom>
              <a:rect b="b" l="l" r="r" t="t"/>
              <a:pathLst>
                <a:path extrusionOk="0" h="7" w="8">
                  <a:moveTo>
                    <a:pt x="0" y="1"/>
                  </a:moveTo>
                  <a:lnTo>
                    <a:pt x="0" y="5"/>
                  </a:lnTo>
                  <a:lnTo>
                    <a:pt x="8" y="7"/>
                  </a:lnTo>
                  <a:lnTo>
                    <a:pt x="8" y="2"/>
                  </a:lnTo>
                  <a:cubicBezTo>
                    <a:pt x="5" y="1"/>
                    <a:pt x="0" y="1"/>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47"/>
            <p:cNvSpPr/>
            <p:nvPr/>
          </p:nvSpPr>
          <p:spPr>
            <a:xfrm>
              <a:off x="2324550" y="4497675"/>
              <a:ext cx="900" cy="350"/>
            </a:xfrm>
            <a:custGeom>
              <a:rect b="b" l="l" r="r" t="t"/>
              <a:pathLst>
                <a:path extrusionOk="0" h="14" w="36">
                  <a:moveTo>
                    <a:pt x="35" y="1"/>
                  </a:moveTo>
                  <a:cubicBezTo>
                    <a:pt x="31" y="2"/>
                    <a:pt x="25" y="4"/>
                    <a:pt x="21" y="5"/>
                  </a:cubicBezTo>
                  <a:lnTo>
                    <a:pt x="0" y="14"/>
                  </a:lnTo>
                  <a:cubicBezTo>
                    <a:pt x="5" y="12"/>
                    <a:pt x="10" y="11"/>
                    <a:pt x="13" y="9"/>
                  </a:cubicBezTo>
                  <a:lnTo>
                    <a:pt x="3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47"/>
            <p:cNvSpPr/>
            <p:nvPr/>
          </p:nvSpPr>
          <p:spPr>
            <a:xfrm>
              <a:off x="2273350" y="4505925"/>
              <a:ext cx="200" cy="375"/>
            </a:xfrm>
            <a:custGeom>
              <a:rect b="b" l="l" r="r" t="t"/>
              <a:pathLst>
                <a:path extrusionOk="0" h="15" w="8">
                  <a:moveTo>
                    <a:pt x="3" y="0"/>
                  </a:moveTo>
                  <a:lnTo>
                    <a:pt x="0" y="10"/>
                  </a:lnTo>
                  <a:lnTo>
                    <a:pt x="5" y="15"/>
                  </a:lnTo>
                  <a:lnTo>
                    <a:pt x="8" y="6"/>
                  </a:lnTo>
                  <a:lnTo>
                    <a:pt x="8" y="5"/>
                  </a:lnTo>
                  <a:cubicBezTo>
                    <a:pt x="6" y="3"/>
                    <a:pt x="3" y="0"/>
                    <a:pt x="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47"/>
            <p:cNvSpPr/>
            <p:nvPr/>
          </p:nvSpPr>
          <p:spPr>
            <a:xfrm>
              <a:off x="2311600" y="4520225"/>
              <a:ext cx="250" cy="200"/>
            </a:xfrm>
            <a:custGeom>
              <a:rect b="b" l="l" r="r" t="t"/>
              <a:pathLst>
                <a:path extrusionOk="0" h="8" w="10">
                  <a:moveTo>
                    <a:pt x="2" y="0"/>
                  </a:moveTo>
                  <a:lnTo>
                    <a:pt x="0" y="6"/>
                  </a:lnTo>
                  <a:lnTo>
                    <a:pt x="8" y="8"/>
                  </a:lnTo>
                  <a:lnTo>
                    <a:pt x="9" y="2"/>
                  </a:lnTo>
                  <a:cubicBezTo>
                    <a:pt x="6" y="0"/>
                    <a:pt x="2" y="0"/>
                    <a:pt x="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47"/>
            <p:cNvSpPr/>
            <p:nvPr/>
          </p:nvSpPr>
          <p:spPr>
            <a:xfrm>
              <a:off x="2272900" y="4505375"/>
              <a:ext cx="325" cy="225"/>
            </a:xfrm>
            <a:custGeom>
              <a:rect b="b" l="l" r="r" t="t"/>
              <a:pathLst>
                <a:path extrusionOk="0" h="9" w="13">
                  <a:moveTo>
                    <a:pt x="3" y="0"/>
                  </a:moveTo>
                  <a:lnTo>
                    <a:pt x="0" y="5"/>
                  </a:lnTo>
                  <a:lnTo>
                    <a:pt x="8" y="9"/>
                  </a:lnTo>
                  <a:cubicBezTo>
                    <a:pt x="9" y="6"/>
                    <a:pt x="12" y="3"/>
                    <a:pt x="12" y="3"/>
                  </a:cubicBezTo>
                  <a:cubicBezTo>
                    <a:pt x="9" y="2"/>
                    <a:pt x="6" y="0"/>
                    <a:pt x="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47"/>
            <p:cNvSpPr/>
            <p:nvPr/>
          </p:nvSpPr>
          <p:spPr>
            <a:xfrm>
              <a:off x="2331500" y="4532550"/>
              <a:ext cx="375" cy="250"/>
            </a:xfrm>
            <a:custGeom>
              <a:rect b="b" l="l" r="r" t="t"/>
              <a:pathLst>
                <a:path extrusionOk="0" h="10" w="15">
                  <a:moveTo>
                    <a:pt x="0" y="0"/>
                  </a:moveTo>
                  <a:lnTo>
                    <a:pt x="3" y="9"/>
                  </a:lnTo>
                  <a:lnTo>
                    <a:pt x="15" y="9"/>
                  </a:lnTo>
                  <a:cubicBezTo>
                    <a:pt x="13" y="6"/>
                    <a:pt x="13" y="2"/>
                    <a:pt x="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47"/>
            <p:cNvSpPr/>
            <p:nvPr/>
          </p:nvSpPr>
          <p:spPr>
            <a:xfrm>
              <a:off x="2268425" y="4478025"/>
              <a:ext cx="350" cy="250"/>
            </a:xfrm>
            <a:custGeom>
              <a:rect b="b" l="l" r="r" t="t"/>
              <a:pathLst>
                <a:path extrusionOk="0" h="10" w="14">
                  <a:moveTo>
                    <a:pt x="3" y="1"/>
                  </a:moveTo>
                  <a:cubicBezTo>
                    <a:pt x="1" y="4"/>
                    <a:pt x="0" y="7"/>
                    <a:pt x="0" y="7"/>
                  </a:cubicBezTo>
                  <a:lnTo>
                    <a:pt x="9" y="10"/>
                  </a:lnTo>
                  <a:lnTo>
                    <a:pt x="13" y="5"/>
                  </a:lnTo>
                  <a:lnTo>
                    <a:pt x="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47"/>
            <p:cNvSpPr/>
            <p:nvPr/>
          </p:nvSpPr>
          <p:spPr>
            <a:xfrm>
              <a:off x="2308025" y="4519450"/>
              <a:ext cx="200" cy="175"/>
            </a:xfrm>
            <a:custGeom>
              <a:rect b="b" l="l" r="r" t="t"/>
              <a:pathLst>
                <a:path extrusionOk="0" h="7" w="8">
                  <a:moveTo>
                    <a:pt x="1" y="1"/>
                  </a:moveTo>
                  <a:lnTo>
                    <a:pt x="1" y="6"/>
                  </a:lnTo>
                  <a:lnTo>
                    <a:pt x="6" y="6"/>
                  </a:lnTo>
                  <a:lnTo>
                    <a:pt x="8" y="2"/>
                  </a:lnTo>
                  <a:lnTo>
                    <a:pt x="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47"/>
            <p:cNvSpPr/>
            <p:nvPr/>
          </p:nvSpPr>
          <p:spPr>
            <a:xfrm>
              <a:off x="2305275" y="4517825"/>
              <a:ext cx="175" cy="225"/>
            </a:xfrm>
            <a:custGeom>
              <a:rect b="b" l="l" r="r" t="t"/>
              <a:pathLst>
                <a:path extrusionOk="0" h="9" w="7">
                  <a:moveTo>
                    <a:pt x="0" y="1"/>
                  </a:moveTo>
                  <a:lnTo>
                    <a:pt x="0" y="5"/>
                  </a:lnTo>
                  <a:cubicBezTo>
                    <a:pt x="0" y="5"/>
                    <a:pt x="5" y="7"/>
                    <a:pt x="6" y="8"/>
                  </a:cubicBezTo>
                  <a:lnTo>
                    <a:pt x="6" y="7"/>
                  </a:lnTo>
                  <a:lnTo>
                    <a:pt x="6" y="2"/>
                  </a:lnTo>
                  <a:lnTo>
                    <a:pt x="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47"/>
            <p:cNvSpPr/>
            <p:nvPr/>
          </p:nvSpPr>
          <p:spPr>
            <a:xfrm>
              <a:off x="2269625" y="4505775"/>
              <a:ext cx="325" cy="275"/>
            </a:xfrm>
            <a:custGeom>
              <a:rect b="b" l="l" r="r" t="t"/>
              <a:pathLst>
                <a:path extrusionOk="0" h="11" w="13">
                  <a:moveTo>
                    <a:pt x="8" y="0"/>
                  </a:moveTo>
                  <a:lnTo>
                    <a:pt x="1" y="6"/>
                  </a:lnTo>
                  <a:cubicBezTo>
                    <a:pt x="1" y="6"/>
                    <a:pt x="3" y="9"/>
                    <a:pt x="6" y="11"/>
                  </a:cubicBezTo>
                  <a:lnTo>
                    <a:pt x="12" y="5"/>
                  </a:lnTo>
                  <a:lnTo>
                    <a:pt x="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47"/>
            <p:cNvSpPr/>
            <p:nvPr/>
          </p:nvSpPr>
          <p:spPr>
            <a:xfrm>
              <a:off x="2304125" y="4518375"/>
              <a:ext cx="325" cy="250"/>
            </a:xfrm>
            <a:custGeom>
              <a:rect b="b" l="l" r="r" t="t"/>
              <a:pathLst>
                <a:path extrusionOk="0" h="10" w="13">
                  <a:moveTo>
                    <a:pt x="1" y="1"/>
                  </a:moveTo>
                  <a:lnTo>
                    <a:pt x="2" y="5"/>
                  </a:lnTo>
                  <a:lnTo>
                    <a:pt x="12" y="10"/>
                  </a:lnTo>
                  <a:lnTo>
                    <a:pt x="11" y="7"/>
                  </a:lnTo>
                  <a:lnTo>
                    <a:pt x="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47"/>
            <p:cNvSpPr/>
            <p:nvPr/>
          </p:nvSpPr>
          <p:spPr>
            <a:xfrm>
              <a:off x="2263300" y="4477675"/>
              <a:ext cx="350" cy="275"/>
            </a:xfrm>
            <a:custGeom>
              <a:rect b="b" l="l" r="r" t="t"/>
              <a:pathLst>
                <a:path extrusionOk="0" h="11" w="14">
                  <a:moveTo>
                    <a:pt x="9" y="0"/>
                  </a:moveTo>
                  <a:lnTo>
                    <a:pt x="0" y="6"/>
                  </a:lnTo>
                  <a:lnTo>
                    <a:pt x="6" y="11"/>
                  </a:lnTo>
                  <a:lnTo>
                    <a:pt x="14" y="5"/>
                  </a:lnTo>
                  <a:cubicBezTo>
                    <a:pt x="14" y="5"/>
                    <a:pt x="11" y="2"/>
                    <a:pt x="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47"/>
            <p:cNvSpPr/>
            <p:nvPr/>
          </p:nvSpPr>
          <p:spPr>
            <a:xfrm>
              <a:off x="2267775" y="4505650"/>
              <a:ext cx="375" cy="250"/>
            </a:xfrm>
            <a:custGeom>
              <a:rect b="b" l="l" r="r" t="t"/>
              <a:pathLst>
                <a:path extrusionOk="0" h="10" w="15">
                  <a:moveTo>
                    <a:pt x="5" y="1"/>
                  </a:moveTo>
                  <a:cubicBezTo>
                    <a:pt x="4" y="4"/>
                    <a:pt x="1" y="7"/>
                    <a:pt x="1" y="7"/>
                  </a:cubicBezTo>
                  <a:lnTo>
                    <a:pt x="10" y="10"/>
                  </a:lnTo>
                  <a:lnTo>
                    <a:pt x="14" y="5"/>
                  </a:lnTo>
                  <a:lnTo>
                    <a:pt x="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47"/>
            <p:cNvSpPr/>
            <p:nvPr/>
          </p:nvSpPr>
          <p:spPr>
            <a:xfrm>
              <a:off x="2324050" y="4499700"/>
              <a:ext cx="650" cy="250"/>
            </a:xfrm>
            <a:custGeom>
              <a:rect b="b" l="l" r="r" t="t"/>
              <a:pathLst>
                <a:path extrusionOk="0" h="10" w="26">
                  <a:moveTo>
                    <a:pt x="26" y="1"/>
                  </a:moveTo>
                  <a:cubicBezTo>
                    <a:pt x="26" y="1"/>
                    <a:pt x="16" y="3"/>
                    <a:pt x="11" y="5"/>
                  </a:cubicBezTo>
                  <a:lnTo>
                    <a:pt x="1" y="9"/>
                  </a:lnTo>
                  <a:lnTo>
                    <a:pt x="1" y="9"/>
                  </a:lnTo>
                  <a:lnTo>
                    <a:pt x="17" y="5"/>
                  </a:lnTo>
                  <a:cubicBezTo>
                    <a:pt x="20" y="3"/>
                    <a:pt x="26" y="1"/>
                    <a:pt x="2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47"/>
            <p:cNvSpPr/>
            <p:nvPr/>
          </p:nvSpPr>
          <p:spPr>
            <a:xfrm>
              <a:off x="2261525" y="4480800"/>
              <a:ext cx="250" cy="350"/>
            </a:xfrm>
            <a:custGeom>
              <a:rect b="b" l="l" r="r" t="t"/>
              <a:pathLst>
                <a:path extrusionOk="0" h="14" w="10">
                  <a:moveTo>
                    <a:pt x="4" y="0"/>
                  </a:moveTo>
                  <a:lnTo>
                    <a:pt x="1" y="5"/>
                  </a:lnTo>
                  <a:lnTo>
                    <a:pt x="7" y="14"/>
                  </a:lnTo>
                  <a:lnTo>
                    <a:pt x="10" y="8"/>
                  </a:lnTo>
                  <a:lnTo>
                    <a:pt x="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47"/>
            <p:cNvSpPr/>
            <p:nvPr/>
          </p:nvSpPr>
          <p:spPr>
            <a:xfrm>
              <a:off x="2327025" y="4498625"/>
              <a:ext cx="825" cy="300"/>
            </a:xfrm>
            <a:custGeom>
              <a:rect b="b" l="l" r="r" t="t"/>
              <a:pathLst>
                <a:path extrusionOk="0" h="12" w="33">
                  <a:moveTo>
                    <a:pt x="29" y="1"/>
                  </a:moveTo>
                  <a:cubicBezTo>
                    <a:pt x="20" y="5"/>
                    <a:pt x="8" y="8"/>
                    <a:pt x="1" y="11"/>
                  </a:cubicBezTo>
                  <a:cubicBezTo>
                    <a:pt x="1" y="12"/>
                    <a:pt x="1" y="12"/>
                    <a:pt x="2" y="12"/>
                  </a:cubicBezTo>
                  <a:cubicBezTo>
                    <a:pt x="4" y="12"/>
                    <a:pt x="10" y="11"/>
                    <a:pt x="13" y="10"/>
                  </a:cubicBezTo>
                  <a:lnTo>
                    <a:pt x="32" y="2"/>
                  </a:lnTo>
                  <a:lnTo>
                    <a:pt x="3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47"/>
            <p:cNvSpPr/>
            <p:nvPr/>
          </p:nvSpPr>
          <p:spPr>
            <a:xfrm>
              <a:off x="2304350" y="4521800"/>
              <a:ext cx="200" cy="300"/>
            </a:xfrm>
            <a:custGeom>
              <a:rect b="b" l="l" r="r" t="t"/>
              <a:pathLst>
                <a:path extrusionOk="0" h="12" w="8">
                  <a:moveTo>
                    <a:pt x="0" y="1"/>
                  </a:moveTo>
                  <a:lnTo>
                    <a:pt x="3" y="10"/>
                  </a:lnTo>
                  <a:lnTo>
                    <a:pt x="8" y="11"/>
                  </a:lnTo>
                  <a:lnTo>
                    <a:pt x="8" y="4"/>
                  </a:lnTo>
                  <a:lnTo>
                    <a:pt x="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47"/>
            <p:cNvSpPr/>
            <p:nvPr/>
          </p:nvSpPr>
          <p:spPr>
            <a:xfrm>
              <a:off x="2315925" y="4536675"/>
              <a:ext cx="550" cy="225"/>
            </a:xfrm>
            <a:custGeom>
              <a:rect b="b" l="l" r="r" t="t"/>
              <a:pathLst>
                <a:path extrusionOk="0" h="9" w="22">
                  <a:moveTo>
                    <a:pt x="10" y="0"/>
                  </a:moveTo>
                  <a:cubicBezTo>
                    <a:pt x="10" y="0"/>
                    <a:pt x="4" y="5"/>
                    <a:pt x="1" y="7"/>
                  </a:cubicBezTo>
                  <a:lnTo>
                    <a:pt x="14" y="9"/>
                  </a:lnTo>
                  <a:lnTo>
                    <a:pt x="21" y="5"/>
                  </a:lnTo>
                  <a:cubicBezTo>
                    <a:pt x="17" y="3"/>
                    <a:pt x="14" y="0"/>
                    <a:pt x="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47"/>
            <p:cNvSpPr/>
            <p:nvPr/>
          </p:nvSpPr>
          <p:spPr>
            <a:xfrm>
              <a:off x="2264875" y="4500950"/>
              <a:ext cx="325" cy="250"/>
            </a:xfrm>
            <a:custGeom>
              <a:rect b="b" l="l" r="r" t="t"/>
              <a:pathLst>
                <a:path extrusionOk="0" h="10" w="13">
                  <a:moveTo>
                    <a:pt x="8" y="1"/>
                  </a:moveTo>
                  <a:lnTo>
                    <a:pt x="1" y="6"/>
                  </a:lnTo>
                  <a:cubicBezTo>
                    <a:pt x="1" y="6"/>
                    <a:pt x="5" y="8"/>
                    <a:pt x="7" y="9"/>
                  </a:cubicBezTo>
                  <a:lnTo>
                    <a:pt x="13" y="3"/>
                  </a:lnTo>
                  <a:lnTo>
                    <a:pt x="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47"/>
            <p:cNvSpPr/>
            <p:nvPr/>
          </p:nvSpPr>
          <p:spPr>
            <a:xfrm>
              <a:off x="2390450" y="4477525"/>
              <a:ext cx="825" cy="275"/>
            </a:xfrm>
            <a:custGeom>
              <a:rect b="b" l="l" r="r" t="t"/>
              <a:pathLst>
                <a:path extrusionOk="0" h="11" w="33">
                  <a:moveTo>
                    <a:pt x="33" y="0"/>
                  </a:moveTo>
                  <a:lnTo>
                    <a:pt x="5" y="6"/>
                  </a:lnTo>
                  <a:cubicBezTo>
                    <a:pt x="2" y="8"/>
                    <a:pt x="1" y="11"/>
                    <a:pt x="1" y="11"/>
                  </a:cubicBezTo>
                  <a:lnTo>
                    <a:pt x="29" y="5"/>
                  </a:lnTo>
                  <a:cubicBezTo>
                    <a:pt x="30" y="3"/>
                    <a:pt x="33" y="0"/>
                    <a:pt x="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47"/>
            <p:cNvSpPr/>
            <p:nvPr/>
          </p:nvSpPr>
          <p:spPr>
            <a:xfrm>
              <a:off x="2301925" y="4525550"/>
              <a:ext cx="325" cy="300"/>
            </a:xfrm>
            <a:custGeom>
              <a:rect b="b" l="l" r="r" t="t"/>
              <a:pathLst>
                <a:path extrusionOk="0" h="12" w="13">
                  <a:moveTo>
                    <a:pt x="5" y="1"/>
                  </a:moveTo>
                  <a:cubicBezTo>
                    <a:pt x="5" y="1"/>
                    <a:pt x="2" y="5"/>
                    <a:pt x="0" y="7"/>
                  </a:cubicBezTo>
                  <a:lnTo>
                    <a:pt x="8" y="11"/>
                  </a:lnTo>
                  <a:lnTo>
                    <a:pt x="12" y="10"/>
                  </a:lnTo>
                  <a:cubicBezTo>
                    <a:pt x="11" y="7"/>
                    <a:pt x="8" y="4"/>
                    <a:pt x="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47"/>
            <p:cNvSpPr/>
            <p:nvPr/>
          </p:nvSpPr>
          <p:spPr>
            <a:xfrm>
              <a:off x="2301525" y="4526100"/>
              <a:ext cx="300" cy="250"/>
            </a:xfrm>
            <a:custGeom>
              <a:rect b="b" l="l" r="r" t="t"/>
              <a:pathLst>
                <a:path extrusionOk="0" h="10" w="12">
                  <a:moveTo>
                    <a:pt x="3" y="1"/>
                  </a:moveTo>
                  <a:lnTo>
                    <a:pt x="0" y="8"/>
                  </a:lnTo>
                  <a:lnTo>
                    <a:pt x="10" y="10"/>
                  </a:lnTo>
                  <a:lnTo>
                    <a:pt x="12" y="5"/>
                  </a:lnTo>
                  <a:lnTo>
                    <a:pt x="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47"/>
            <p:cNvSpPr/>
            <p:nvPr/>
          </p:nvSpPr>
          <p:spPr>
            <a:xfrm>
              <a:off x="2329175" y="4498075"/>
              <a:ext cx="875" cy="325"/>
            </a:xfrm>
            <a:custGeom>
              <a:rect b="b" l="l" r="r" t="t"/>
              <a:pathLst>
                <a:path extrusionOk="0" h="13" w="35">
                  <a:moveTo>
                    <a:pt x="34" y="1"/>
                  </a:moveTo>
                  <a:cubicBezTo>
                    <a:pt x="34" y="1"/>
                    <a:pt x="25" y="2"/>
                    <a:pt x="20" y="4"/>
                  </a:cubicBezTo>
                  <a:lnTo>
                    <a:pt x="0" y="13"/>
                  </a:lnTo>
                  <a:lnTo>
                    <a:pt x="0" y="13"/>
                  </a:lnTo>
                  <a:lnTo>
                    <a:pt x="21" y="7"/>
                  </a:lnTo>
                  <a:lnTo>
                    <a:pt x="3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47"/>
            <p:cNvSpPr/>
            <p:nvPr/>
          </p:nvSpPr>
          <p:spPr>
            <a:xfrm>
              <a:off x="2311150" y="4547600"/>
              <a:ext cx="250" cy="300"/>
            </a:xfrm>
            <a:custGeom>
              <a:rect b="b" l="l" r="r" t="t"/>
              <a:pathLst>
                <a:path extrusionOk="0" h="12" w="10">
                  <a:moveTo>
                    <a:pt x="2" y="0"/>
                  </a:moveTo>
                  <a:lnTo>
                    <a:pt x="1" y="10"/>
                  </a:lnTo>
                  <a:lnTo>
                    <a:pt x="5" y="12"/>
                  </a:lnTo>
                  <a:lnTo>
                    <a:pt x="9" y="3"/>
                  </a:lnTo>
                  <a:lnTo>
                    <a:pt x="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47"/>
            <p:cNvSpPr/>
            <p:nvPr/>
          </p:nvSpPr>
          <p:spPr>
            <a:xfrm>
              <a:off x="2257525" y="4496325"/>
              <a:ext cx="250" cy="350"/>
            </a:xfrm>
            <a:custGeom>
              <a:rect b="b" l="l" r="r" t="t"/>
              <a:pathLst>
                <a:path extrusionOk="0" h="14" w="10">
                  <a:moveTo>
                    <a:pt x="5" y="0"/>
                  </a:moveTo>
                  <a:lnTo>
                    <a:pt x="1" y="6"/>
                  </a:lnTo>
                  <a:lnTo>
                    <a:pt x="6" y="13"/>
                  </a:lnTo>
                  <a:lnTo>
                    <a:pt x="9" y="9"/>
                  </a:lnTo>
                  <a:lnTo>
                    <a:pt x="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47"/>
            <p:cNvSpPr/>
            <p:nvPr/>
          </p:nvSpPr>
          <p:spPr>
            <a:xfrm>
              <a:off x="2258600" y="4501825"/>
              <a:ext cx="300" cy="225"/>
            </a:xfrm>
            <a:custGeom>
              <a:rect b="b" l="l" r="r" t="t"/>
              <a:pathLst>
                <a:path extrusionOk="0" h="9" w="12">
                  <a:moveTo>
                    <a:pt x="3" y="1"/>
                  </a:moveTo>
                  <a:lnTo>
                    <a:pt x="0" y="5"/>
                  </a:lnTo>
                  <a:lnTo>
                    <a:pt x="8" y="8"/>
                  </a:lnTo>
                  <a:lnTo>
                    <a:pt x="8" y="8"/>
                  </a:lnTo>
                  <a:cubicBezTo>
                    <a:pt x="9" y="6"/>
                    <a:pt x="12" y="2"/>
                    <a:pt x="12" y="2"/>
                  </a:cubicBezTo>
                  <a:cubicBezTo>
                    <a:pt x="9" y="2"/>
                    <a:pt x="6" y="1"/>
                    <a:pt x="3" y="1"/>
                  </a:cubicBezTo>
                  <a:close/>
                  <a:moveTo>
                    <a:pt x="8" y="8"/>
                  </a:moveTo>
                  <a:cubicBezTo>
                    <a:pt x="8" y="8"/>
                    <a:pt x="8" y="8"/>
                    <a:pt x="8" y="8"/>
                  </a:cubicBezTo>
                  <a:lnTo>
                    <a:pt x="9" y="8"/>
                  </a:lnTo>
                  <a:lnTo>
                    <a:pt x="8" y="8"/>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47"/>
            <p:cNvSpPr/>
            <p:nvPr/>
          </p:nvSpPr>
          <p:spPr>
            <a:xfrm>
              <a:off x="2294300" y="4519700"/>
              <a:ext cx="300" cy="300"/>
            </a:xfrm>
            <a:custGeom>
              <a:rect b="b" l="l" r="r" t="t"/>
              <a:pathLst>
                <a:path extrusionOk="0" h="12" w="12">
                  <a:moveTo>
                    <a:pt x="2" y="1"/>
                  </a:moveTo>
                  <a:lnTo>
                    <a:pt x="1" y="8"/>
                  </a:lnTo>
                  <a:lnTo>
                    <a:pt x="10" y="11"/>
                  </a:lnTo>
                  <a:lnTo>
                    <a:pt x="11" y="5"/>
                  </a:lnTo>
                  <a:lnTo>
                    <a:pt x="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47"/>
            <p:cNvSpPr/>
            <p:nvPr/>
          </p:nvSpPr>
          <p:spPr>
            <a:xfrm>
              <a:off x="2293100" y="4518050"/>
              <a:ext cx="275" cy="250"/>
            </a:xfrm>
            <a:custGeom>
              <a:rect b="b" l="l" r="r" t="t"/>
              <a:pathLst>
                <a:path extrusionOk="0" h="10" w="11">
                  <a:moveTo>
                    <a:pt x="5" y="1"/>
                  </a:moveTo>
                  <a:lnTo>
                    <a:pt x="0" y="8"/>
                  </a:lnTo>
                  <a:cubicBezTo>
                    <a:pt x="0" y="8"/>
                    <a:pt x="3" y="9"/>
                    <a:pt x="6" y="9"/>
                  </a:cubicBezTo>
                  <a:lnTo>
                    <a:pt x="10" y="2"/>
                  </a:lnTo>
                  <a:lnTo>
                    <a:pt x="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47"/>
            <p:cNvSpPr/>
            <p:nvPr/>
          </p:nvSpPr>
          <p:spPr>
            <a:xfrm>
              <a:off x="2256900" y="4501050"/>
              <a:ext cx="350" cy="375"/>
            </a:xfrm>
            <a:custGeom>
              <a:rect b="b" l="l" r="r" t="t"/>
              <a:pathLst>
                <a:path extrusionOk="0" h="15" w="14">
                  <a:moveTo>
                    <a:pt x="6" y="1"/>
                  </a:moveTo>
                  <a:lnTo>
                    <a:pt x="1" y="14"/>
                  </a:lnTo>
                  <a:lnTo>
                    <a:pt x="1" y="14"/>
                  </a:lnTo>
                  <a:lnTo>
                    <a:pt x="14" y="11"/>
                  </a:lnTo>
                  <a:lnTo>
                    <a:pt x="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47"/>
            <p:cNvSpPr/>
            <p:nvPr/>
          </p:nvSpPr>
          <p:spPr>
            <a:xfrm>
              <a:off x="2258525" y="4508775"/>
              <a:ext cx="250" cy="400"/>
            </a:xfrm>
            <a:custGeom>
              <a:rect b="b" l="l" r="r" t="t"/>
              <a:pathLst>
                <a:path extrusionOk="0" h="16" w="10">
                  <a:moveTo>
                    <a:pt x="3" y="1"/>
                  </a:moveTo>
                  <a:lnTo>
                    <a:pt x="0" y="7"/>
                  </a:lnTo>
                  <a:lnTo>
                    <a:pt x="6" y="16"/>
                  </a:lnTo>
                  <a:lnTo>
                    <a:pt x="9" y="10"/>
                  </a:lnTo>
                  <a:lnTo>
                    <a:pt x="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47"/>
            <p:cNvSpPr/>
            <p:nvPr/>
          </p:nvSpPr>
          <p:spPr>
            <a:xfrm>
              <a:off x="2256725" y="4501400"/>
              <a:ext cx="225" cy="350"/>
            </a:xfrm>
            <a:custGeom>
              <a:rect b="b" l="l" r="r" t="t"/>
              <a:pathLst>
                <a:path extrusionOk="0" h="14" w="9">
                  <a:moveTo>
                    <a:pt x="8" y="0"/>
                  </a:moveTo>
                  <a:lnTo>
                    <a:pt x="0" y="6"/>
                  </a:lnTo>
                  <a:cubicBezTo>
                    <a:pt x="0" y="6"/>
                    <a:pt x="2" y="10"/>
                    <a:pt x="3" y="13"/>
                  </a:cubicBezTo>
                  <a:lnTo>
                    <a:pt x="9" y="6"/>
                  </a:lnTo>
                  <a:lnTo>
                    <a:pt x="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47"/>
            <p:cNvSpPr/>
            <p:nvPr/>
          </p:nvSpPr>
          <p:spPr>
            <a:xfrm>
              <a:off x="2295150" y="4525900"/>
              <a:ext cx="175" cy="350"/>
            </a:xfrm>
            <a:custGeom>
              <a:rect b="b" l="l" r="r" t="t"/>
              <a:pathLst>
                <a:path extrusionOk="0" h="14" w="7">
                  <a:moveTo>
                    <a:pt x="1" y="0"/>
                  </a:moveTo>
                  <a:lnTo>
                    <a:pt x="1" y="10"/>
                  </a:lnTo>
                  <a:lnTo>
                    <a:pt x="6" y="13"/>
                  </a:lnTo>
                  <a:lnTo>
                    <a:pt x="6" y="3"/>
                  </a:lnTo>
                  <a:cubicBezTo>
                    <a:pt x="4" y="2"/>
                    <a:pt x="1" y="0"/>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47"/>
            <p:cNvSpPr/>
            <p:nvPr/>
          </p:nvSpPr>
          <p:spPr>
            <a:xfrm>
              <a:off x="2291325" y="4519350"/>
              <a:ext cx="325" cy="200"/>
            </a:xfrm>
            <a:custGeom>
              <a:rect b="b" l="l" r="r" t="t"/>
              <a:pathLst>
                <a:path extrusionOk="0" h="8" w="13">
                  <a:moveTo>
                    <a:pt x="2" y="0"/>
                  </a:moveTo>
                  <a:lnTo>
                    <a:pt x="1" y="6"/>
                  </a:lnTo>
                  <a:lnTo>
                    <a:pt x="9" y="8"/>
                  </a:lnTo>
                  <a:lnTo>
                    <a:pt x="11" y="8"/>
                  </a:lnTo>
                  <a:lnTo>
                    <a:pt x="1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47"/>
            <p:cNvSpPr/>
            <p:nvPr/>
          </p:nvSpPr>
          <p:spPr>
            <a:xfrm>
              <a:off x="2251300" y="4483850"/>
              <a:ext cx="375" cy="275"/>
            </a:xfrm>
            <a:custGeom>
              <a:rect b="b" l="l" r="r" t="t"/>
              <a:pathLst>
                <a:path extrusionOk="0" h="11" w="15">
                  <a:moveTo>
                    <a:pt x="5" y="0"/>
                  </a:moveTo>
                  <a:lnTo>
                    <a:pt x="1" y="5"/>
                  </a:lnTo>
                  <a:lnTo>
                    <a:pt x="10" y="11"/>
                  </a:lnTo>
                  <a:lnTo>
                    <a:pt x="14" y="5"/>
                  </a:lnTo>
                  <a:lnTo>
                    <a:pt x="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47"/>
            <p:cNvSpPr/>
            <p:nvPr/>
          </p:nvSpPr>
          <p:spPr>
            <a:xfrm>
              <a:off x="2293425" y="4524075"/>
              <a:ext cx="400" cy="300"/>
            </a:xfrm>
            <a:custGeom>
              <a:rect b="b" l="l" r="r" t="t"/>
              <a:pathLst>
                <a:path extrusionOk="0" h="12" w="16">
                  <a:moveTo>
                    <a:pt x="6" y="1"/>
                  </a:moveTo>
                  <a:cubicBezTo>
                    <a:pt x="6" y="1"/>
                    <a:pt x="3" y="4"/>
                    <a:pt x="0" y="7"/>
                  </a:cubicBezTo>
                  <a:lnTo>
                    <a:pt x="9" y="11"/>
                  </a:lnTo>
                  <a:lnTo>
                    <a:pt x="15" y="8"/>
                  </a:lnTo>
                  <a:cubicBezTo>
                    <a:pt x="12" y="5"/>
                    <a:pt x="9" y="2"/>
                    <a:pt x="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47"/>
            <p:cNvSpPr/>
            <p:nvPr/>
          </p:nvSpPr>
          <p:spPr>
            <a:xfrm>
              <a:off x="2250125" y="4481200"/>
              <a:ext cx="225" cy="350"/>
            </a:xfrm>
            <a:custGeom>
              <a:rect b="b" l="l" r="r" t="t"/>
              <a:pathLst>
                <a:path extrusionOk="0" h="14" w="9">
                  <a:moveTo>
                    <a:pt x="4" y="0"/>
                  </a:moveTo>
                  <a:lnTo>
                    <a:pt x="1" y="11"/>
                  </a:lnTo>
                  <a:cubicBezTo>
                    <a:pt x="2" y="12"/>
                    <a:pt x="7" y="14"/>
                    <a:pt x="7" y="14"/>
                  </a:cubicBezTo>
                  <a:lnTo>
                    <a:pt x="8" y="5"/>
                  </a:lnTo>
                  <a:lnTo>
                    <a:pt x="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47"/>
            <p:cNvSpPr/>
            <p:nvPr/>
          </p:nvSpPr>
          <p:spPr>
            <a:xfrm>
              <a:off x="2254650" y="4503550"/>
              <a:ext cx="300" cy="375"/>
            </a:xfrm>
            <a:custGeom>
              <a:rect b="b" l="l" r="r" t="t"/>
              <a:pathLst>
                <a:path extrusionOk="0" h="15" w="12">
                  <a:moveTo>
                    <a:pt x="4" y="1"/>
                  </a:moveTo>
                  <a:lnTo>
                    <a:pt x="1" y="5"/>
                  </a:lnTo>
                  <a:lnTo>
                    <a:pt x="7" y="14"/>
                  </a:lnTo>
                  <a:cubicBezTo>
                    <a:pt x="7" y="14"/>
                    <a:pt x="10" y="11"/>
                    <a:pt x="11" y="8"/>
                  </a:cubicBezTo>
                  <a:lnTo>
                    <a:pt x="10" y="8"/>
                  </a:lnTo>
                  <a:lnTo>
                    <a:pt x="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47"/>
            <p:cNvSpPr/>
            <p:nvPr/>
          </p:nvSpPr>
          <p:spPr>
            <a:xfrm>
              <a:off x="2295375" y="4532000"/>
              <a:ext cx="275" cy="275"/>
            </a:xfrm>
            <a:custGeom>
              <a:rect b="b" l="l" r="r" t="t"/>
              <a:pathLst>
                <a:path extrusionOk="0" h="11" w="11">
                  <a:moveTo>
                    <a:pt x="6" y="0"/>
                  </a:moveTo>
                  <a:lnTo>
                    <a:pt x="0" y="9"/>
                  </a:lnTo>
                  <a:lnTo>
                    <a:pt x="6" y="11"/>
                  </a:lnTo>
                  <a:lnTo>
                    <a:pt x="11" y="3"/>
                  </a:lnTo>
                  <a:lnTo>
                    <a:pt x="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47"/>
            <p:cNvSpPr/>
            <p:nvPr/>
          </p:nvSpPr>
          <p:spPr>
            <a:xfrm>
              <a:off x="2304050" y="4549675"/>
              <a:ext cx="175" cy="325"/>
            </a:xfrm>
            <a:custGeom>
              <a:rect b="b" l="l" r="r" t="t"/>
              <a:pathLst>
                <a:path extrusionOk="0" h="13" w="7">
                  <a:moveTo>
                    <a:pt x="1" y="1"/>
                  </a:moveTo>
                  <a:lnTo>
                    <a:pt x="1" y="11"/>
                  </a:lnTo>
                  <a:lnTo>
                    <a:pt x="7" y="13"/>
                  </a:lnTo>
                  <a:lnTo>
                    <a:pt x="7" y="4"/>
                  </a:lnTo>
                  <a:lnTo>
                    <a:pt x="7" y="2"/>
                  </a:lnTo>
                  <a:cubicBezTo>
                    <a:pt x="5" y="2"/>
                    <a:pt x="1" y="1"/>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47"/>
            <p:cNvSpPr/>
            <p:nvPr/>
          </p:nvSpPr>
          <p:spPr>
            <a:xfrm>
              <a:off x="2317250" y="4499225"/>
              <a:ext cx="550" cy="200"/>
            </a:xfrm>
            <a:custGeom>
              <a:rect b="b" l="l" r="r" t="t"/>
              <a:pathLst>
                <a:path extrusionOk="0" h="8" w="22">
                  <a:moveTo>
                    <a:pt x="21" y="0"/>
                  </a:moveTo>
                  <a:cubicBezTo>
                    <a:pt x="18" y="0"/>
                    <a:pt x="13" y="2"/>
                    <a:pt x="8" y="3"/>
                  </a:cubicBezTo>
                  <a:cubicBezTo>
                    <a:pt x="5" y="6"/>
                    <a:pt x="1" y="8"/>
                    <a:pt x="1" y="8"/>
                  </a:cubicBezTo>
                  <a:cubicBezTo>
                    <a:pt x="4" y="8"/>
                    <a:pt x="10" y="6"/>
                    <a:pt x="14" y="5"/>
                  </a:cubicBezTo>
                  <a:cubicBezTo>
                    <a:pt x="17" y="3"/>
                    <a:pt x="21" y="0"/>
                    <a:pt x="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47"/>
            <p:cNvSpPr/>
            <p:nvPr/>
          </p:nvSpPr>
          <p:spPr>
            <a:xfrm>
              <a:off x="2255100" y="4508450"/>
              <a:ext cx="325" cy="250"/>
            </a:xfrm>
            <a:custGeom>
              <a:rect b="b" l="l" r="r" t="t"/>
              <a:pathLst>
                <a:path extrusionOk="0" h="10" w="13">
                  <a:moveTo>
                    <a:pt x="3" y="1"/>
                  </a:moveTo>
                  <a:cubicBezTo>
                    <a:pt x="2" y="2"/>
                    <a:pt x="0" y="7"/>
                    <a:pt x="0" y="7"/>
                  </a:cubicBezTo>
                  <a:cubicBezTo>
                    <a:pt x="3" y="7"/>
                    <a:pt x="6" y="9"/>
                    <a:pt x="9" y="9"/>
                  </a:cubicBezTo>
                  <a:lnTo>
                    <a:pt x="12" y="4"/>
                  </a:lnTo>
                  <a:lnTo>
                    <a:pt x="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47"/>
            <p:cNvSpPr/>
            <p:nvPr/>
          </p:nvSpPr>
          <p:spPr>
            <a:xfrm>
              <a:off x="2314825" y="4500175"/>
              <a:ext cx="800" cy="350"/>
            </a:xfrm>
            <a:custGeom>
              <a:rect b="b" l="l" r="r" t="t"/>
              <a:pathLst>
                <a:path extrusionOk="0" h="14" w="32">
                  <a:moveTo>
                    <a:pt x="32" y="1"/>
                  </a:moveTo>
                  <a:lnTo>
                    <a:pt x="18" y="5"/>
                  </a:lnTo>
                  <a:lnTo>
                    <a:pt x="1" y="14"/>
                  </a:lnTo>
                  <a:cubicBezTo>
                    <a:pt x="5" y="12"/>
                    <a:pt x="10" y="11"/>
                    <a:pt x="12" y="9"/>
                  </a:cubicBezTo>
                  <a:lnTo>
                    <a:pt x="3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47"/>
            <p:cNvSpPr/>
            <p:nvPr/>
          </p:nvSpPr>
          <p:spPr>
            <a:xfrm>
              <a:off x="2252600" y="4498350"/>
              <a:ext cx="200" cy="350"/>
            </a:xfrm>
            <a:custGeom>
              <a:rect b="b" l="l" r="r" t="t"/>
              <a:pathLst>
                <a:path extrusionOk="0" h="14" w="8">
                  <a:moveTo>
                    <a:pt x="2" y="0"/>
                  </a:moveTo>
                  <a:lnTo>
                    <a:pt x="0" y="9"/>
                  </a:lnTo>
                  <a:cubicBezTo>
                    <a:pt x="2" y="10"/>
                    <a:pt x="5" y="13"/>
                    <a:pt x="5" y="13"/>
                  </a:cubicBezTo>
                  <a:lnTo>
                    <a:pt x="8" y="3"/>
                  </a:lnTo>
                  <a:lnTo>
                    <a:pt x="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47"/>
            <p:cNvSpPr/>
            <p:nvPr/>
          </p:nvSpPr>
          <p:spPr>
            <a:xfrm>
              <a:off x="2301550" y="4547150"/>
              <a:ext cx="325" cy="175"/>
            </a:xfrm>
            <a:custGeom>
              <a:rect b="b" l="l" r="r" t="t"/>
              <a:pathLst>
                <a:path extrusionOk="0" h="7" w="13">
                  <a:moveTo>
                    <a:pt x="2" y="0"/>
                  </a:moveTo>
                  <a:lnTo>
                    <a:pt x="1" y="6"/>
                  </a:lnTo>
                  <a:lnTo>
                    <a:pt x="9" y="6"/>
                  </a:lnTo>
                  <a:cubicBezTo>
                    <a:pt x="11" y="3"/>
                    <a:pt x="12" y="0"/>
                    <a:pt x="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47"/>
            <p:cNvSpPr/>
            <p:nvPr/>
          </p:nvSpPr>
          <p:spPr>
            <a:xfrm>
              <a:off x="2251100" y="4497675"/>
              <a:ext cx="350" cy="200"/>
            </a:xfrm>
            <a:custGeom>
              <a:rect b="b" l="l" r="r" t="t"/>
              <a:pathLst>
                <a:path extrusionOk="0" h="8" w="14">
                  <a:moveTo>
                    <a:pt x="4" y="1"/>
                  </a:moveTo>
                  <a:cubicBezTo>
                    <a:pt x="3" y="2"/>
                    <a:pt x="0" y="6"/>
                    <a:pt x="0" y="6"/>
                  </a:cubicBezTo>
                  <a:cubicBezTo>
                    <a:pt x="3" y="6"/>
                    <a:pt x="7" y="8"/>
                    <a:pt x="10" y="8"/>
                  </a:cubicBezTo>
                  <a:lnTo>
                    <a:pt x="13" y="2"/>
                  </a:lnTo>
                  <a:lnTo>
                    <a:pt x="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47"/>
            <p:cNvSpPr/>
            <p:nvPr/>
          </p:nvSpPr>
          <p:spPr>
            <a:xfrm>
              <a:off x="2250875" y="4500875"/>
              <a:ext cx="350" cy="275"/>
            </a:xfrm>
            <a:custGeom>
              <a:rect b="b" l="l" r="r" t="t"/>
              <a:pathLst>
                <a:path extrusionOk="0" h="11" w="14">
                  <a:moveTo>
                    <a:pt x="6" y="1"/>
                  </a:moveTo>
                  <a:lnTo>
                    <a:pt x="0" y="2"/>
                  </a:lnTo>
                  <a:lnTo>
                    <a:pt x="6" y="11"/>
                  </a:lnTo>
                  <a:cubicBezTo>
                    <a:pt x="6" y="11"/>
                    <a:pt x="11" y="8"/>
                    <a:pt x="13" y="6"/>
                  </a:cubicBezTo>
                  <a:lnTo>
                    <a:pt x="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47"/>
            <p:cNvSpPr/>
            <p:nvPr/>
          </p:nvSpPr>
          <p:spPr>
            <a:xfrm>
              <a:off x="2246275" y="4498850"/>
              <a:ext cx="325" cy="275"/>
            </a:xfrm>
            <a:custGeom>
              <a:rect b="b" l="l" r="r" t="t"/>
              <a:pathLst>
                <a:path extrusionOk="0" h="11" w="13">
                  <a:moveTo>
                    <a:pt x="5" y="1"/>
                  </a:moveTo>
                  <a:lnTo>
                    <a:pt x="0" y="2"/>
                  </a:lnTo>
                  <a:cubicBezTo>
                    <a:pt x="2" y="5"/>
                    <a:pt x="3" y="10"/>
                    <a:pt x="6" y="11"/>
                  </a:cubicBezTo>
                  <a:cubicBezTo>
                    <a:pt x="6" y="11"/>
                    <a:pt x="11" y="10"/>
                    <a:pt x="12" y="8"/>
                  </a:cubicBezTo>
                  <a:lnTo>
                    <a:pt x="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47"/>
            <p:cNvSpPr/>
            <p:nvPr/>
          </p:nvSpPr>
          <p:spPr>
            <a:xfrm>
              <a:off x="2287950" y="4529525"/>
              <a:ext cx="175" cy="475"/>
            </a:xfrm>
            <a:custGeom>
              <a:rect b="b" l="l" r="r" t="t"/>
              <a:pathLst>
                <a:path extrusionOk="0" h="19" w="7">
                  <a:moveTo>
                    <a:pt x="0" y="18"/>
                  </a:moveTo>
                  <a:lnTo>
                    <a:pt x="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47"/>
            <p:cNvSpPr/>
            <p:nvPr/>
          </p:nvSpPr>
          <p:spPr>
            <a:xfrm>
              <a:off x="2287800" y="4530050"/>
              <a:ext cx="250" cy="325"/>
            </a:xfrm>
            <a:custGeom>
              <a:rect b="b" l="l" r="r" t="t"/>
              <a:pathLst>
                <a:path extrusionOk="0" h="13" w="10">
                  <a:moveTo>
                    <a:pt x="2" y="0"/>
                  </a:moveTo>
                  <a:lnTo>
                    <a:pt x="0" y="11"/>
                  </a:lnTo>
                  <a:lnTo>
                    <a:pt x="6" y="12"/>
                  </a:lnTo>
                  <a:lnTo>
                    <a:pt x="9" y="3"/>
                  </a:lnTo>
                  <a:lnTo>
                    <a:pt x="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47"/>
            <p:cNvSpPr/>
            <p:nvPr/>
          </p:nvSpPr>
          <p:spPr>
            <a:xfrm>
              <a:off x="2248775" y="4509750"/>
              <a:ext cx="325" cy="200"/>
            </a:xfrm>
            <a:custGeom>
              <a:rect b="b" l="l" r="r" t="t"/>
              <a:pathLst>
                <a:path extrusionOk="0" h="8" w="13">
                  <a:moveTo>
                    <a:pt x="3" y="0"/>
                  </a:moveTo>
                  <a:lnTo>
                    <a:pt x="0" y="5"/>
                  </a:lnTo>
                  <a:lnTo>
                    <a:pt x="9" y="8"/>
                  </a:lnTo>
                  <a:cubicBezTo>
                    <a:pt x="9" y="5"/>
                    <a:pt x="12" y="2"/>
                    <a:pt x="12" y="2"/>
                  </a:cubicBezTo>
                  <a:cubicBezTo>
                    <a:pt x="9" y="0"/>
                    <a:pt x="6" y="0"/>
                    <a:pt x="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47"/>
            <p:cNvSpPr/>
            <p:nvPr/>
          </p:nvSpPr>
          <p:spPr>
            <a:xfrm>
              <a:off x="2240900" y="4483150"/>
              <a:ext cx="325" cy="275"/>
            </a:xfrm>
            <a:custGeom>
              <a:rect b="b" l="l" r="r" t="t"/>
              <a:pathLst>
                <a:path extrusionOk="0" h="11" w="13">
                  <a:moveTo>
                    <a:pt x="6" y="0"/>
                  </a:moveTo>
                  <a:lnTo>
                    <a:pt x="8" y="2"/>
                  </a:lnTo>
                  <a:lnTo>
                    <a:pt x="1" y="8"/>
                  </a:lnTo>
                  <a:lnTo>
                    <a:pt x="5" y="11"/>
                  </a:lnTo>
                  <a:lnTo>
                    <a:pt x="12" y="5"/>
                  </a:lnTo>
                  <a:cubicBezTo>
                    <a:pt x="12" y="5"/>
                    <a:pt x="9" y="2"/>
                    <a:pt x="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47"/>
            <p:cNvSpPr/>
            <p:nvPr/>
          </p:nvSpPr>
          <p:spPr>
            <a:xfrm>
              <a:off x="2285775" y="4531000"/>
              <a:ext cx="325" cy="275"/>
            </a:xfrm>
            <a:custGeom>
              <a:rect b="b" l="l" r="r" t="t"/>
              <a:pathLst>
                <a:path extrusionOk="0" h="11" w="13">
                  <a:moveTo>
                    <a:pt x="6" y="1"/>
                  </a:moveTo>
                  <a:lnTo>
                    <a:pt x="0" y="8"/>
                  </a:lnTo>
                  <a:cubicBezTo>
                    <a:pt x="0" y="8"/>
                    <a:pt x="5" y="9"/>
                    <a:pt x="6" y="11"/>
                  </a:cubicBezTo>
                  <a:lnTo>
                    <a:pt x="12" y="3"/>
                  </a:lnTo>
                  <a:lnTo>
                    <a:pt x="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47"/>
            <p:cNvSpPr/>
            <p:nvPr/>
          </p:nvSpPr>
          <p:spPr>
            <a:xfrm>
              <a:off x="2248550" y="4571975"/>
              <a:ext cx="275" cy="350"/>
            </a:xfrm>
            <a:custGeom>
              <a:rect b="b" l="l" r="r" t="t"/>
              <a:pathLst>
                <a:path extrusionOk="0" h="14" w="11">
                  <a:moveTo>
                    <a:pt x="3" y="0"/>
                  </a:moveTo>
                  <a:lnTo>
                    <a:pt x="1" y="5"/>
                  </a:lnTo>
                  <a:lnTo>
                    <a:pt x="8" y="14"/>
                  </a:lnTo>
                  <a:cubicBezTo>
                    <a:pt x="8" y="14"/>
                    <a:pt x="9" y="9"/>
                    <a:pt x="11" y="8"/>
                  </a:cubicBezTo>
                  <a:lnTo>
                    <a:pt x="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47"/>
            <p:cNvSpPr/>
            <p:nvPr/>
          </p:nvSpPr>
          <p:spPr>
            <a:xfrm>
              <a:off x="2242200" y="4550425"/>
              <a:ext cx="200" cy="350"/>
            </a:xfrm>
            <a:custGeom>
              <a:rect b="b" l="l" r="r" t="t"/>
              <a:pathLst>
                <a:path extrusionOk="0" h="14" w="8">
                  <a:moveTo>
                    <a:pt x="1" y="0"/>
                  </a:moveTo>
                  <a:lnTo>
                    <a:pt x="0" y="11"/>
                  </a:lnTo>
                  <a:cubicBezTo>
                    <a:pt x="1" y="12"/>
                    <a:pt x="6" y="14"/>
                    <a:pt x="6" y="14"/>
                  </a:cubicBezTo>
                  <a:lnTo>
                    <a:pt x="7" y="3"/>
                  </a:lnTo>
                  <a:lnTo>
                    <a:pt x="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47"/>
            <p:cNvSpPr/>
            <p:nvPr/>
          </p:nvSpPr>
          <p:spPr>
            <a:xfrm>
              <a:off x="2232025" y="4503075"/>
              <a:ext cx="375" cy="300"/>
            </a:xfrm>
            <a:custGeom>
              <a:rect b="b" l="l" r="r" t="t"/>
              <a:pathLst>
                <a:path extrusionOk="0" h="12" w="15">
                  <a:moveTo>
                    <a:pt x="5" y="1"/>
                  </a:moveTo>
                  <a:lnTo>
                    <a:pt x="1" y="2"/>
                  </a:lnTo>
                  <a:cubicBezTo>
                    <a:pt x="2" y="5"/>
                    <a:pt x="4" y="10"/>
                    <a:pt x="7" y="11"/>
                  </a:cubicBezTo>
                  <a:cubicBezTo>
                    <a:pt x="7" y="11"/>
                    <a:pt x="11" y="8"/>
                    <a:pt x="14" y="7"/>
                  </a:cubicBezTo>
                  <a:lnTo>
                    <a:pt x="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47"/>
            <p:cNvSpPr/>
            <p:nvPr/>
          </p:nvSpPr>
          <p:spPr>
            <a:xfrm>
              <a:off x="2281725" y="4560900"/>
              <a:ext cx="175" cy="350"/>
            </a:xfrm>
            <a:custGeom>
              <a:rect b="b" l="l" r="r" t="t"/>
              <a:pathLst>
                <a:path extrusionOk="0" h="14" w="7">
                  <a:moveTo>
                    <a:pt x="1" y="1"/>
                  </a:moveTo>
                  <a:lnTo>
                    <a:pt x="1" y="11"/>
                  </a:lnTo>
                  <a:cubicBezTo>
                    <a:pt x="2" y="12"/>
                    <a:pt x="6" y="14"/>
                    <a:pt x="6" y="14"/>
                  </a:cubicBezTo>
                  <a:lnTo>
                    <a:pt x="6" y="4"/>
                  </a:lnTo>
                  <a:lnTo>
                    <a:pt x="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47"/>
            <p:cNvSpPr/>
            <p:nvPr/>
          </p:nvSpPr>
          <p:spPr>
            <a:xfrm>
              <a:off x="2313075" y="4500425"/>
              <a:ext cx="725" cy="400"/>
            </a:xfrm>
            <a:custGeom>
              <a:rect b="b" l="l" r="r" t="t"/>
              <a:pathLst>
                <a:path extrusionOk="0" h="16" w="29">
                  <a:moveTo>
                    <a:pt x="28" y="1"/>
                  </a:moveTo>
                  <a:cubicBezTo>
                    <a:pt x="25" y="2"/>
                    <a:pt x="21" y="4"/>
                    <a:pt x="18" y="5"/>
                  </a:cubicBezTo>
                  <a:lnTo>
                    <a:pt x="0" y="16"/>
                  </a:lnTo>
                  <a:cubicBezTo>
                    <a:pt x="3" y="14"/>
                    <a:pt x="7" y="11"/>
                    <a:pt x="10" y="11"/>
                  </a:cubicBezTo>
                  <a:lnTo>
                    <a:pt x="2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47"/>
            <p:cNvSpPr/>
            <p:nvPr/>
          </p:nvSpPr>
          <p:spPr>
            <a:xfrm>
              <a:off x="2240450" y="4553800"/>
              <a:ext cx="375" cy="275"/>
            </a:xfrm>
            <a:custGeom>
              <a:rect b="b" l="l" r="r" t="t"/>
              <a:pathLst>
                <a:path extrusionOk="0" h="11" w="15">
                  <a:moveTo>
                    <a:pt x="8" y="1"/>
                  </a:moveTo>
                  <a:cubicBezTo>
                    <a:pt x="8" y="1"/>
                    <a:pt x="4" y="4"/>
                    <a:pt x="1" y="5"/>
                  </a:cubicBezTo>
                  <a:lnTo>
                    <a:pt x="9" y="11"/>
                  </a:lnTo>
                  <a:lnTo>
                    <a:pt x="9" y="11"/>
                  </a:lnTo>
                  <a:lnTo>
                    <a:pt x="14" y="10"/>
                  </a:lnTo>
                  <a:cubicBezTo>
                    <a:pt x="13" y="7"/>
                    <a:pt x="11" y="4"/>
                    <a:pt x="8" y="1"/>
                  </a:cubicBezTo>
                  <a:close/>
                  <a:moveTo>
                    <a:pt x="9" y="11"/>
                  </a:moveTo>
                  <a:lnTo>
                    <a:pt x="8" y="11"/>
                  </a:lnTo>
                  <a:lnTo>
                    <a:pt x="10" y="11"/>
                  </a:lnTo>
                  <a:lnTo>
                    <a:pt x="9" y="1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47"/>
            <p:cNvSpPr/>
            <p:nvPr/>
          </p:nvSpPr>
          <p:spPr>
            <a:xfrm>
              <a:off x="2215125" y="4517125"/>
              <a:ext cx="200" cy="375"/>
            </a:xfrm>
            <a:custGeom>
              <a:rect b="b" l="l" r="r" t="t"/>
              <a:pathLst>
                <a:path extrusionOk="0" h="15" w="8">
                  <a:moveTo>
                    <a:pt x="2" y="1"/>
                  </a:moveTo>
                  <a:cubicBezTo>
                    <a:pt x="2" y="1"/>
                    <a:pt x="0" y="5"/>
                    <a:pt x="0" y="8"/>
                  </a:cubicBezTo>
                  <a:lnTo>
                    <a:pt x="8" y="14"/>
                  </a:lnTo>
                  <a:lnTo>
                    <a:pt x="8" y="8"/>
                  </a:lnTo>
                  <a:lnTo>
                    <a:pt x="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47"/>
            <p:cNvSpPr/>
            <p:nvPr/>
          </p:nvSpPr>
          <p:spPr>
            <a:xfrm>
              <a:off x="2215300" y="4518275"/>
              <a:ext cx="275" cy="175"/>
            </a:xfrm>
            <a:custGeom>
              <a:rect b="b" l="l" r="r" t="t"/>
              <a:pathLst>
                <a:path extrusionOk="0" h="7" w="11">
                  <a:moveTo>
                    <a:pt x="2" y="0"/>
                  </a:moveTo>
                  <a:cubicBezTo>
                    <a:pt x="1" y="3"/>
                    <a:pt x="1" y="6"/>
                    <a:pt x="1" y="6"/>
                  </a:cubicBezTo>
                  <a:lnTo>
                    <a:pt x="9" y="6"/>
                  </a:lnTo>
                  <a:lnTo>
                    <a:pt x="11" y="2"/>
                  </a:lnTo>
                  <a:lnTo>
                    <a:pt x="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47"/>
            <p:cNvSpPr/>
            <p:nvPr/>
          </p:nvSpPr>
          <p:spPr>
            <a:xfrm>
              <a:off x="2239200" y="4551225"/>
              <a:ext cx="225" cy="350"/>
            </a:xfrm>
            <a:custGeom>
              <a:rect b="b" l="l" r="r" t="t"/>
              <a:pathLst>
                <a:path extrusionOk="0" h="14" w="9">
                  <a:moveTo>
                    <a:pt x="2" y="1"/>
                  </a:moveTo>
                  <a:lnTo>
                    <a:pt x="1" y="11"/>
                  </a:lnTo>
                  <a:lnTo>
                    <a:pt x="7" y="14"/>
                  </a:lnTo>
                  <a:lnTo>
                    <a:pt x="8" y="5"/>
                  </a:lnTo>
                  <a:cubicBezTo>
                    <a:pt x="7" y="4"/>
                    <a:pt x="2" y="1"/>
                    <a:pt x="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47"/>
            <p:cNvSpPr/>
            <p:nvPr/>
          </p:nvSpPr>
          <p:spPr>
            <a:xfrm>
              <a:off x="2332600" y="4498375"/>
              <a:ext cx="800" cy="250"/>
            </a:xfrm>
            <a:custGeom>
              <a:rect b="b" l="l" r="r" t="t"/>
              <a:pathLst>
                <a:path extrusionOk="0" h="10" w="32">
                  <a:moveTo>
                    <a:pt x="31" y="1"/>
                  </a:moveTo>
                  <a:lnTo>
                    <a:pt x="11" y="5"/>
                  </a:lnTo>
                  <a:cubicBezTo>
                    <a:pt x="6" y="6"/>
                    <a:pt x="0" y="9"/>
                    <a:pt x="0" y="9"/>
                  </a:cubicBezTo>
                  <a:cubicBezTo>
                    <a:pt x="3" y="8"/>
                    <a:pt x="12" y="6"/>
                    <a:pt x="18" y="5"/>
                  </a:cubicBezTo>
                  <a:lnTo>
                    <a:pt x="3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47"/>
            <p:cNvSpPr/>
            <p:nvPr/>
          </p:nvSpPr>
          <p:spPr>
            <a:xfrm>
              <a:off x="2280400" y="4560350"/>
              <a:ext cx="175" cy="325"/>
            </a:xfrm>
            <a:custGeom>
              <a:rect b="b" l="l" r="r" t="t"/>
              <a:pathLst>
                <a:path extrusionOk="0" h="13" w="7">
                  <a:moveTo>
                    <a:pt x="1" y="1"/>
                  </a:moveTo>
                  <a:lnTo>
                    <a:pt x="1" y="9"/>
                  </a:lnTo>
                  <a:lnTo>
                    <a:pt x="7" y="12"/>
                  </a:lnTo>
                  <a:lnTo>
                    <a:pt x="7" y="2"/>
                  </a:lnTo>
                  <a:cubicBezTo>
                    <a:pt x="5" y="2"/>
                    <a:pt x="1" y="1"/>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47"/>
            <p:cNvSpPr/>
            <p:nvPr/>
          </p:nvSpPr>
          <p:spPr>
            <a:xfrm>
              <a:off x="2332975" y="4498425"/>
              <a:ext cx="700" cy="225"/>
            </a:xfrm>
            <a:custGeom>
              <a:rect b="b" l="l" r="r" t="t"/>
              <a:pathLst>
                <a:path extrusionOk="0" h="9" w="28">
                  <a:moveTo>
                    <a:pt x="28" y="0"/>
                  </a:moveTo>
                  <a:lnTo>
                    <a:pt x="28" y="0"/>
                  </a:lnTo>
                  <a:cubicBezTo>
                    <a:pt x="21" y="1"/>
                    <a:pt x="15" y="3"/>
                    <a:pt x="9" y="4"/>
                  </a:cubicBezTo>
                  <a:cubicBezTo>
                    <a:pt x="6" y="6"/>
                    <a:pt x="0" y="9"/>
                    <a:pt x="0" y="9"/>
                  </a:cubicBezTo>
                  <a:cubicBezTo>
                    <a:pt x="0" y="9"/>
                    <a:pt x="10" y="6"/>
                    <a:pt x="16" y="4"/>
                  </a:cubicBezTo>
                  <a:lnTo>
                    <a:pt x="2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47"/>
            <p:cNvSpPr/>
            <p:nvPr/>
          </p:nvSpPr>
          <p:spPr>
            <a:xfrm>
              <a:off x="2279125" y="4530700"/>
              <a:ext cx="300" cy="225"/>
            </a:xfrm>
            <a:custGeom>
              <a:rect b="b" l="l" r="r" t="t"/>
              <a:pathLst>
                <a:path extrusionOk="0" h="9" w="12">
                  <a:moveTo>
                    <a:pt x="2" y="1"/>
                  </a:moveTo>
                  <a:lnTo>
                    <a:pt x="0" y="7"/>
                  </a:lnTo>
                  <a:lnTo>
                    <a:pt x="9" y="8"/>
                  </a:lnTo>
                  <a:cubicBezTo>
                    <a:pt x="10" y="5"/>
                    <a:pt x="12" y="1"/>
                    <a:pt x="1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47"/>
            <p:cNvSpPr/>
            <p:nvPr/>
          </p:nvSpPr>
          <p:spPr>
            <a:xfrm>
              <a:off x="2224525" y="4487450"/>
              <a:ext cx="375" cy="250"/>
            </a:xfrm>
            <a:custGeom>
              <a:rect b="b" l="l" r="r" t="t"/>
              <a:pathLst>
                <a:path extrusionOk="0" h="10" w="15">
                  <a:moveTo>
                    <a:pt x="8" y="1"/>
                  </a:moveTo>
                  <a:lnTo>
                    <a:pt x="1" y="8"/>
                  </a:lnTo>
                  <a:lnTo>
                    <a:pt x="7" y="9"/>
                  </a:lnTo>
                  <a:lnTo>
                    <a:pt x="14" y="4"/>
                  </a:lnTo>
                  <a:lnTo>
                    <a:pt x="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47"/>
            <p:cNvSpPr/>
            <p:nvPr/>
          </p:nvSpPr>
          <p:spPr>
            <a:xfrm>
              <a:off x="2237775" y="4552000"/>
              <a:ext cx="250" cy="350"/>
            </a:xfrm>
            <a:custGeom>
              <a:rect b="b" l="l" r="r" t="t"/>
              <a:pathLst>
                <a:path extrusionOk="0" h="14" w="10">
                  <a:moveTo>
                    <a:pt x="3" y="1"/>
                  </a:moveTo>
                  <a:lnTo>
                    <a:pt x="0" y="5"/>
                  </a:lnTo>
                  <a:lnTo>
                    <a:pt x="6" y="14"/>
                  </a:lnTo>
                  <a:lnTo>
                    <a:pt x="9" y="8"/>
                  </a:lnTo>
                  <a:lnTo>
                    <a:pt x="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47"/>
            <p:cNvSpPr/>
            <p:nvPr/>
          </p:nvSpPr>
          <p:spPr>
            <a:xfrm>
              <a:off x="2239125" y="4557300"/>
              <a:ext cx="375" cy="350"/>
            </a:xfrm>
            <a:custGeom>
              <a:rect b="b" l="l" r="r" t="t"/>
              <a:pathLst>
                <a:path extrusionOk="0" h="14" w="15">
                  <a:moveTo>
                    <a:pt x="10" y="0"/>
                  </a:moveTo>
                  <a:lnTo>
                    <a:pt x="1" y="8"/>
                  </a:lnTo>
                  <a:lnTo>
                    <a:pt x="14" y="14"/>
                  </a:lnTo>
                  <a:lnTo>
                    <a:pt x="1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47"/>
            <p:cNvSpPr/>
            <p:nvPr/>
          </p:nvSpPr>
          <p:spPr>
            <a:xfrm>
              <a:off x="2242950" y="4573525"/>
              <a:ext cx="225" cy="350"/>
            </a:xfrm>
            <a:custGeom>
              <a:rect b="b" l="l" r="r" t="t"/>
              <a:pathLst>
                <a:path extrusionOk="0" h="14" w="9">
                  <a:moveTo>
                    <a:pt x="2" y="0"/>
                  </a:moveTo>
                  <a:lnTo>
                    <a:pt x="1" y="11"/>
                  </a:lnTo>
                  <a:lnTo>
                    <a:pt x="5" y="14"/>
                  </a:lnTo>
                  <a:lnTo>
                    <a:pt x="8" y="3"/>
                  </a:lnTo>
                  <a:cubicBezTo>
                    <a:pt x="5" y="2"/>
                    <a:pt x="2" y="0"/>
                    <a:pt x="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47"/>
            <p:cNvSpPr/>
            <p:nvPr/>
          </p:nvSpPr>
          <p:spPr>
            <a:xfrm>
              <a:off x="2213450" y="4515325"/>
              <a:ext cx="325" cy="175"/>
            </a:xfrm>
            <a:custGeom>
              <a:rect b="b" l="l" r="r" t="t"/>
              <a:pathLst>
                <a:path extrusionOk="0" h="7" w="13">
                  <a:moveTo>
                    <a:pt x="4" y="1"/>
                  </a:moveTo>
                  <a:cubicBezTo>
                    <a:pt x="2" y="4"/>
                    <a:pt x="1" y="7"/>
                    <a:pt x="1" y="7"/>
                  </a:cubicBezTo>
                  <a:lnTo>
                    <a:pt x="11" y="7"/>
                  </a:lnTo>
                  <a:lnTo>
                    <a:pt x="13" y="2"/>
                  </a:lnTo>
                  <a:lnTo>
                    <a:pt x="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47"/>
            <p:cNvSpPr/>
            <p:nvPr/>
          </p:nvSpPr>
          <p:spPr>
            <a:xfrm>
              <a:off x="2215350" y="4519000"/>
              <a:ext cx="275" cy="250"/>
            </a:xfrm>
            <a:custGeom>
              <a:rect b="b" l="l" r="r" t="t"/>
              <a:pathLst>
                <a:path extrusionOk="0" h="10" w="11">
                  <a:moveTo>
                    <a:pt x="6" y="1"/>
                  </a:moveTo>
                  <a:lnTo>
                    <a:pt x="0" y="8"/>
                  </a:lnTo>
                  <a:lnTo>
                    <a:pt x="6" y="10"/>
                  </a:lnTo>
                  <a:lnTo>
                    <a:pt x="10" y="2"/>
                  </a:lnTo>
                  <a:lnTo>
                    <a:pt x="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47"/>
            <p:cNvSpPr/>
            <p:nvPr/>
          </p:nvSpPr>
          <p:spPr>
            <a:xfrm>
              <a:off x="2214825" y="4518500"/>
              <a:ext cx="200" cy="325"/>
            </a:xfrm>
            <a:custGeom>
              <a:rect b="b" l="l" r="r" t="t"/>
              <a:pathLst>
                <a:path extrusionOk="0" h="13" w="8">
                  <a:moveTo>
                    <a:pt x="0" y="0"/>
                  </a:moveTo>
                  <a:lnTo>
                    <a:pt x="2" y="11"/>
                  </a:lnTo>
                  <a:lnTo>
                    <a:pt x="8" y="12"/>
                  </a:lnTo>
                  <a:lnTo>
                    <a:pt x="6" y="3"/>
                  </a:lnTo>
                  <a:cubicBezTo>
                    <a:pt x="5" y="2"/>
                    <a:pt x="0" y="0"/>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47"/>
            <p:cNvSpPr/>
            <p:nvPr/>
          </p:nvSpPr>
          <p:spPr>
            <a:xfrm>
              <a:off x="2211950" y="4514975"/>
              <a:ext cx="275" cy="275"/>
            </a:xfrm>
            <a:custGeom>
              <a:rect b="b" l="l" r="r" t="t"/>
              <a:pathLst>
                <a:path extrusionOk="0" h="11" w="11">
                  <a:moveTo>
                    <a:pt x="5" y="0"/>
                  </a:moveTo>
                  <a:lnTo>
                    <a:pt x="1" y="7"/>
                  </a:lnTo>
                  <a:lnTo>
                    <a:pt x="7" y="10"/>
                  </a:lnTo>
                  <a:lnTo>
                    <a:pt x="11" y="2"/>
                  </a:lnTo>
                  <a:cubicBezTo>
                    <a:pt x="11" y="2"/>
                    <a:pt x="8" y="0"/>
                    <a:pt x="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47"/>
            <p:cNvSpPr/>
            <p:nvPr/>
          </p:nvSpPr>
          <p:spPr>
            <a:xfrm>
              <a:off x="2270850" y="4540350"/>
              <a:ext cx="300" cy="275"/>
            </a:xfrm>
            <a:custGeom>
              <a:rect b="b" l="l" r="r" t="t"/>
              <a:pathLst>
                <a:path extrusionOk="0" h="11" w="12">
                  <a:moveTo>
                    <a:pt x="6" y="0"/>
                  </a:moveTo>
                  <a:lnTo>
                    <a:pt x="0" y="8"/>
                  </a:lnTo>
                  <a:cubicBezTo>
                    <a:pt x="0" y="8"/>
                    <a:pt x="5" y="9"/>
                    <a:pt x="6" y="11"/>
                  </a:cubicBezTo>
                  <a:lnTo>
                    <a:pt x="12" y="3"/>
                  </a:lnTo>
                  <a:lnTo>
                    <a:pt x="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47"/>
            <p:cNvSpPr/>
            <p:nvPr/>
          </p:nvSpPr>
          <p:spPr>
            <a:xfrm>
              <a:off x="2206550" y="4507325"/>
              <a:ext cx="325" cy="200"/>
            </a:xfrm>
            <a:custGeom>
              <a:rect b="b" l="l" r="r" t="t"/>
              <a:pathLst>
                <a:path extrusionOk="0" h="8" w="13">
                  <a:moveTo>
                    <a:pt x="12" y="0"/>
                  </a:moveTo>
                  <a:lnTo>
                    <a:pt x="2" y="2"/>
                  </a:lnTo>
                  <a:lnTo>
                    <a:pt x="0" y="7"/>
                  </a:lnTo>
                  <a:lnTo>
                    <a:pt x="11" y="7"/>
                  </a:lnTo>
                  <a:cubicBezTo>
                    <a:pt x="11" y="4"/>
                    <a:pt x="12" y="0"/>
                    <a:pt x="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47"/>
            <p:cNvSpPr/>
            <p:nvPr/>
          </p:nvSpPr>
          <p:spPr>
            <a:xfrm>
              <a:off x="2246075" y="4507525"/>
              <a:ext cx="300" cy="325"/>
            </a:xfrm>
            <a:custGeom>
              <a:rect b="b" l="l" r="r" t="t"/>
              <a:pathLst>
                <a:path extrusionOk="0" h="13" w="12">
                  <a:moveTo>
                    <a:pt x="4" y="1"/>
                  </a:moveTo>
                  <a:lnTo>
                    <a:pt x="1" y="7"/>
                  </a:lnTo>
                  <a:lnTo>
                    <a:pt x="8" y="13"/>
                  </a:lnTo>
                  <a:lnTo>
                    <a:pt x="11" y="5"/>
                  </a:lnTo>
                  <a:lnTo>
                    <a:pt x="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47"/>
            <p:cNvSpPr/>
            <p:nvPr/>
          </p:nvSpPr>
          <p:spPr>
            <a:xfrm>
              <a:off x="2223475" y="4485625"/>
              <a:ext cx="375" cy="350"/>
            </a:xfrm>
            <a:custGeom>
              <a:rect b="b" l="l" r="r" t="t"/>
              <a:pathLst>
                <a:path extrusionOk="0" h="14" w="15">
                  <a:moveTo>
                    <a:pt x="0" y="0"/>
                  </a:moveTo>
                  <a:lnTo>
                    <a:pt x="5" y="13"/>
                  </a:lnTo>
                  <a:lnTo>
                    <a:pt x="15" y="4"/>
                  </a:lnTo>
                  <a:lnTo>
                    <a:pt x="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47"/>
            <p:cNvSpPr/>
            <p:nvPr/>
          </p:nvSpPr>
          <p:spPr>
            <a:xfrm>
              <a:off x="2231150" y="4509625"/>
              <a:ext cx="325" cy="300"/>
            </a:xfrm>
            <a:custGeom>
              <a:rect b="b" l="l" r="r" t="t"/>
              <a:pathLst>
                <a:path extrusionOk="0" h="12" w="13">
                  <a:moveTo>
                    <a:pt x="7" y="1"/>
                  </a:moveTo>
                  <a:lnTo>
                    <a:pt x="1" y="8"/>
                  </a:lnTo>
                  <a:lnTo>
                    <a:pt x="7" y="11"/>
                  </a:lnTo>
                  <a:lnTo>
                    <a:pt x="12" y="5"/>
                  </a:lnTo>
                  <a:cubicBezTo>
                    <a:pt x="12" y="5"/>
                    <a:pt x="8" y="2"/>
                    <a:pt x="7" y="2"/>
                  </a:cubicBezTo>
                  <a:lnTo>
                    <a:pt x="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47"/>
            <p:cNvSpPr/>
            <p:nvPr/>
          </p:nvSpPr>
          <p:spPr>
            <a:xfrm>
              <a:off x="2279150" y="4531375"/>
              <a:ext cx="250" cy="350"/>
            </a:xfrm>
            <a:custGeom>
              <a:rect b="b" l="l" r="r" t="t"/>
              <a:pathLst>
                <a:path extrusionOk="0" h="14" w="10">
                  <a:moveTo>
                    <a:pt x="2" y="0"/>
                  </a:moveTo>
                  <a:lnTo>
                    <a:pt x="1" y="6"/>
                  </a:lnTo>
                  <a:lnTo>
                    <a:pt x="8" y="13"/>
                  </a:lnTo>
                  <a:lnTo>
                    <a:pt x="9" y="8"/>
                  </a:lnTo>
                  <a:lnTo>
                    <a:pt x="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47"/>
            <p:cNvSpPr/>
            <p:nvPr/>
          </p:nvSpPr>
          <p:spPr>
            <a:xfrm>
              <a:off x="2231550" y="4548625"/>
              <a:ext cx="325" cy="200"/>
            </a:xfrm>
            <a:custGeom>
              <a:rect b="b" l="l" r="r" t="t"/>
              <a:pathLst>
                <a:path extrusionOk="0" h="8" w="13">
                  <a:moveTo>
                    <a:pt x="4" y="0"/>
                  </a:moveTo>
                  <a:lnTo>
                    <a:pt x="1" y="5"/>
                  </a:lnTo>
                  <a:lnTo>
                    <a:pt x="10" y="8"/>
                  </a:lnTo>
                  <a:lnTo>
                    <a:pt x="13" y="2"/>
                  </a:lnTo>
                  <a:lnTo>
                    <a:pt x="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47"/>
            <p:cNvSpPr/>
            <p:nvPr/>
          </p:nvSpPr>
          <p:spPr>
            <a:xfrm>
              <a:off x="2276250" y="4560175"/>
              <a:ext cx="325" cy="275"/>
            </a:xfrm>
            <a:custGeom>
              <a:rect b="b" l="l" r="r" t="t"/>
              <a:pathLst>
                <a:path extrusionOk="0" h="11" w="13">
                  <a:moveTo>
                    <a:pt x="6" y="0"/>
                  </a:moveTo>
                  <a:lnTo>
                    <a:pt x="0" y="8"/>
                  </a:lnTo>
                  <a:lnTo>
                    <a:pt x="6" y="11"/>
                  </a:lnTo>
                  <a:lnTo>
                    <a:pt x="12" y="3"/>
                  </a:lnTo>
                  <a:lnTo>
                    <a:pt x="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47"/>
            <p:cNvSpPr/>
            <p:nvPr/>
          </p:nvSpPr>
          <p:spPr>
            <a:xfrm>
              <a:off x="2232375" y="4514750"/>
              <a:ext cx="300" cy="250"/>
            </a:xfrm>
            <a:custGeom>
              <a:rect b="b" l="l" r="r" t="t"/>
              <a:pathLst>
                <a:path extrusionOk="0" h="10" w="12">
                  <a:moveTo>
                    <a:pt x="3" y="0"/>
                  </a:moveTo>
                  <a:lnTo>
                    <a:pt x="0" y="6"/>
                  </a:lnTo>
                  <a:lnTo>
                    <a:pt x="9" y="9"/>
                  </a:lnTo>
                  <a:cubicBezTo>
                    <a:pt x="10" y="6"/>
                    <a:pt x="12" y="2"/>
                    <a:pt x="12" y="2"/>
                  </a:cubicBezTo>
                  <a:lnTo>
                    <a:pt x="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47"/>
            <p:cNvSpPr/>
            <p:nvPr/>
          </p:nvSpPr>
          <p:spPr>
            <a:xfrm>
              <a:off x="2211450" y="4518425"/>
              <a:ext cx="275" cy="250"/>
            </a:xfrm>
            <a:custGeom>
              <a:rect b="b" l="l" r="r" t="t"/>
              <a:pathLst>
                <a:path extrusionOk="0" h="10" w="11">
                  <a:moveTo>
                    <a:pt x="4" y="0"/>
                  </a:moveTo>
                  <a:lnTo>
                    <a:pt x="0" y="8"/>
                  </a:lnTo>
                  <a:lnTo>
                    <a:pt x="4" y="9"/>
                  </a:lnTo>
                  <a:lnTo>
                    <a:pt x="10" y="2"/>
                  </a:lnTo>
                  <a:lnTo>
                    <a:pt x="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47"/>
            <p:cNvSpPr/>
            <p:nvPr/>
          </p:nvSpPr>
          <p:spPr>
            <a:xfrm>
              <a:off x="2242075" y="4510700"/>
              <a:ext cx="250" cy="350"/>
            </a:xfrm>
            <a:custGeom>
              <a:rect b="b" l="l" r="r" t="t"/>
              <a:pathLst>
                <a:path extrusionOk="0" h="14" w="10">
                  <a:moveTo>
                    <a:pt x="4" y="0"/>
                  </a:moveTo>
                  <a:cubicBezTo>
                    <a:pt x="4" y="0"/>
                    <a:pt x="2" y="3"/>
                    <a:pt x="1" y="6"/>
                  </a:cubicBezTo>
                  <a:lnTo>
                    <a:pt x="8" y="14"/>
                  </a:lnTo>
                  <a:lnTo>
                    <a:pt x="9" y="8"/>
                  </a:lnTo>
                  <a:lnTo>
                    <a:pt x="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47"/>
            <p:cNvSpPr/>
            <p:nvPr/>
          </p:nvSpPr>
          <p:spPr>
            <a:xfrm>
              <a:off x="2312775" y="4499675"/>
              <a:ext cx="675" cy="350"/>
            </a:xfrm>
            <a:custGeom>
              <a:rect b="b" l="l" r="r" t="t"/>
              <a:pathLst>
                <a:path extrusionOk="0" h="14" w="27">
                  <a:moveTo>
                    <a:pt x="27" y="0"/>
                  </a:moveTo>
                  <a:lnTo>
                    <a:pt x="27" y="0"/>
                  </a:lnTo>
                  <a:cubicBezTo>
                    <a:pt x="24" y="2"/>
                    <a:pt x="21" y="3"/>
                    <a:pt x="15" y="4"/>
                  </a:cubicBezTo>
                  <a:cubicBezTo>
                    <a:pt x="15" y="4"/>
                    <a:pt x="5" y="10"/>
                    <a:pt x="0" y="13"/>
                  </a:cubicBezTo>
                  <a:lnTo>
                    <a:pt x="15" y="7"/>
                  </a:lnTo>
                  <a:lnTo>
                    <a:pt x="2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47"/>
            <p:cNvSpPr/>
            <p:nvPr/>
          </p:nvSpPr>
          <p:spPr>
            <a:xfrm>
              <a:off x="2221625" y="4489475"/>
              <a:ext cx="400" cy="275"/>
            </a:xfrm>
            <a:custGeom>
              <a:rect b="b" l="l" r="r" t="t"/>
              <a:pathLst>
                <a:path extrusionOk="0" h="11" w="16">
                  <a:moveTo>
                    <a:pt x="6" y="1"/>
                  </a:moveTo>
                  <a:lnTo>
                    <a:pt x="1" y="3"/>
                  </a:lnTo>
                  <a:cubicBezTo>
                    <a:pt x="4" y="6"/>
                    <a:pt x="5" y="9"/>
                    <a:pt x="9" y="11"/>
                  </a:cubicBezTo>
                  <a:cubicBezTo>
                    <a:pt x="9" y="11"/>
                    <a:pt x="14" y="8"/>
                    <a:pt x="15" y="6"/>
                  </a:cubicBezTo>
                  <a:lnTo>
                    <a:pt x="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47"/>
            <p:cNvSpPr/>
            <p:nvPr/>
          </p:nvSpPr>
          <p:spPr>
            <a:xfrm>
              <a:off x="2230525" y="4553725"/>
              <a:ext cx="325" cy="225"/>
            </a:xfrm>
            <a:custGeom>
              <a:rect b="b" l="l" r="r" t="t"/>
              <a:pathLst>
                <a:path extrusionOk="0" h="9" w="13">
                  <a:moveTo>
                    <a:pt x="4" y="1"/>
                  </a:moveTo>
                  <a:cubicBezTo>
                    <a:pt x="2" y="2"/>
                    <a:pt x="1" y="7"/>
                    <a:pt x="1" y="7"/>
                  </a:cubicBezTo>
                  <a:cubicBezTo>
                    <a:pt x="4" y="7"/>
                    <a:pt x="7" y="8"/>
                    <a:pt x="9" y="8"/>
                  </a:cubicBezTo>
                  <a:lnTo>
                    <a:pt x="12" y="4"/>
                  </a:lnTo>
                  <a:lnTo>
                    <a:pt x="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47"/>
            <p:cNvSpPr/>
            <p:nvPr/>
          </p:nvSpPr>
          <p:spPr>
            <a:xfrm>
              <a:off x="2221225" y="4489325"/>
              <a:ext cx="425" cy="250"/>
            </a:xfrm>
            <a:custGeom>
              <a:rect b="b" l="l" r="r" t="t"/>
              <a:pathLst>
                <a:path extrusionOk="0" h="10" w="17">
                  <a:moveTo>
                    <a:pt x="17" y="9"/>
                  </a:moveTo>
                  <a:lnTo>
                    <a:pt x="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47"/>
            <p:cNvSpPr/>
            <p:nvPr/>
          </p:nvSpPr>
          <p:spPr>
            <a:xfrm>
              <a:off x="2245800" y="4510775"/>
              <a:ext cx="250" cy="350"/>
            </a:xfrm>
            <a:custGeom>
              <a:rect b="b" l="l" r="r" t="t"/>
              <a:pathLst>
                <a:path extrusionOk="0" h="14" w="10">
                  <a:moveTo>
                    <a:pt x="8" y="0"/>
                  </a:moveTo>
                  <a:lnTo>
                    <a:pt x="0" y="6"/>
                  </a:lnTo>
                  <a:cubicBezTo>
                    <a:pt x="0" y="6"/>
                    <a:pt x="3" y="11"/>
                    <a:pt x="5" y="14"/>
                  </a:cubicBezTo>
                  <a:lnTo>
                    <a:pt x="9" y="6"/>
                  </a:lnTo>
                  <a:lnTo>
                    <a:pt x="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47"/>
            <p:cNvSpPr/>
            <p:nvPr/>
          </p:nvSpPr>
          <p:spPr>
            <a:xfrm>
              <a:off x="2224200" y="4497125"/>
              <a:ext cx="325" cy="200"/>
            </a:xfrm>
            <a:custGeom>
              <a:rect b="b" l="l" r="r" t="t"/>
              <a:pathLst>
                <a:path extrusionOk="0" h="8" w="13">
                  <a:moveTo>
                    <a:pt x="2" y="1"/>
                  </a:moveTo>
                  <a:lnTo>
                    <a:pt x="1" y="5"/>
                  </a:lnTo>
                  <a:lnTo>
                    <a:pt x="9" y="8"/>
                  </a:lnTo>
                  <a:cubicBezTo>
                    <a:pt x="11" y="5"/>
                    <a:pt x="12" y="1"/>
                    <a:pt x="1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47"/>
            <p:cNvSpPr/>
            <p:nvPr/>
          </p:nvSpPr>
          <p:spPr>
            <a:xfrm>
              <a:off x="2195650" y="4491175"/>
              <a:ext cx="250" cy="350"/>
            </a:xfrm>
            <a:custGeom>
              <a:rect b="b" l="l" r="r" t="t"/>
              <a:pathLst>
                <a:path extrusionOk="0" h="14" w="10">
                  <a:moveTo>
                    <a:pt x="2" y="0"/>
                  </a:moveTo>
                  <a:lnTo>
                    <a:pt x="1" y="8"/>
                  </a:lnTo>
                  <a:lnTo>
                    <a:pt x="8" y="13"/>
                  </a:lnTo>
                  <a:lnTo>
                    <a:pt x="10" y="6"/>
                  </a:lnTo>
                  <a:lnTo>
                    <a:pt x="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47"/>
            <p:cNvSpPr/>
            <p:nvPr/>
          </p:nvSpPr>
          <p:spPr>
            <a:xfrm>
              <a:off x="2278650" y="4533175"/>
              <a:ext cx="150" cy="325"/>
            </a:xfrm>
            <a:custGeom>
              <a:rect b="b" l="l" r="r" t="t"/>
              <a:pathLst>
                <a:path extrusionOk="0" h="13" w="6">
                  <a:moveTo>
                    <a:pt x="0" y="0"/>
                  </a:moveTo>
                  <a:lnTo>
                    <a:pt x="0" y="9"/>
                  </a:lnTo>
                  <a:cubicBezTo>
                    <a:pt x="3" y="11"/>
                    <a:pt x="6" y="12"/>
                    <a:pt x="6" y="12"/>
                  </a:cubicBezTo>
                  <a:lnTo>
                    <a:pt x="6" y="2"/>
                  </a:lnTo>
                  <a:lnTo>
                    <a:pt x="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47"/>
            <p:cNvSpPr/>
            <p:nvPr/>
          </p:nvSpPr>
          <p:spPr>
            <a:xfrm>
              <a:off x="2287475" y="4552700"/>
              <a:ext cx="375" cy="275"/>
            </a:xfrm>
            <a:custGeom>
              <a:rect b="b" l="l" r="r" t="t"/>
              <a:pathLst>
                <a:path extrusionOk="0" h="11" w="15">
                  <a:moveTo>
                    <a:pt x="7" y="1"/>
                  </a:moveTo>
                  <a:cubicBezTo>
                    <a:pt x="7" y="1"/>
                    <a:pt x="3" y="4"/>
                    <a:pt x="0" y="6"/>
                  </a:cubicBezTo>
                  <a:lnTo>
                    <a:pt x="9" y="11"/>
                  </a:lnTo>
                  <a:lnTo>
                    <a:pt x="15" y="8"/>
                  </a:lnTo>
                  <a:cubicBezTo>
                    <a:pt x="12" y="5"/>
                    <a:pt x="10" y="2"/>
                    <a:pt x="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47"/>
            <p:cNvSpPr/>
            <p:nvPr/>
          </p:nvSpPr>
          <p:spPr>
            <a:xfrm>
              <a:off x="2232950" y="4575425"/>
              <a:ext cx="350" cy="250"/>
            </a:xfrm>
            <a:custGeom>
              <a:rect b="b" l="l" r="r" t="t"/>
              <a:pathLst>
                <a:path extrusionOk="0" h="10" w="14">
                  <a:moveTo>
                    <a:pt x="5" y="1"/>
                  </a:moveTo>
                  <a:lnTo>
                    <a:pt x="1" y="7"/>
                  </a:lnTo>
                  <a:lnTo>
                    <a:pt x="11" y="10"/>
                  </a:lnTo>
                  <a:cubicBezTo>
                    <a:pt x="13" y="7"/>
                    <a:pt x="14" y="4"/>
                    <a:pt x="14" y="4"/>
                  </a:cubicBezTo>
                  <a:lnTo>
                    <a:pt x="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47"/>
            <p:cNvSpPr/>
            <p:nvPr/>
          </p:nvSpPr>
          <p:spPr>
            <a:xfrm>
              <a:off x="2209975" y="4518825"/>
              <a:ext cx="275" cy="275"/>
            </a:xfrm>
            <a:custGeom>
              <a:rect b="b" l="l" r="r" t="t"/>
              <a:pathLst>
                <a:path extrusionOk="0" h="11" w="11">
                  <a:moveTo>
                    <a:pt x="2" y="1"/>
                  </a:moveTo>
                  <a:lnTo>
                    <a:pt x="0" y="6"/>
                  </a:lnTo>
                  <a:lnTo>
                    <a:pt x="9" y="11"/>
                  </a:lnTo>
                  <a:lnTo>
                    <a:pt x="11" y="4"/>
                  </a:lnTo>
                  <a:lnTo>
                    <a:pt x="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47"/>
            <p:cNvSpPr/>
            <p:nvPr/>
          </p:nvSpPr>
          <p:spPr>
            <a:xfrm>
              <a:off x="2231475" y="4575025"/>
              <a:ext cx="375" cy="250"/>
            </a:xfrm>
            <a:custGeom>
              <a:rect b="b" l="l" r="r" t="t"/>
              <a:pathLst>
                <a:path extrusionOk="0" h="10" w="15">
                  <a:moveTo>
                    <a:pt x="8" y="1"/>
                  </a:moveTo>
                  <a:lnTo>
                    <a:pt x="1" y="6"/>
                  </a:lnTo>
                  <a:lnTo>
                    <a:pt x="5" y="9"/>
                  </a:lnTo>
                  <a:lnTo>
                    <a:pt x="14" y="4"/>
                  </a:lnTo>
                  <a:lnTo>
                    <a:pt x="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47"/>
            <p:cNvSpPr/>
            <p:nvPr/>
          </p:nvSpPr>
          <p:spPr>
            <a:xfrm>
              <a:off x="2230925" y="4574000"/>
              <a:ext cx="375" cy="325"/>
            </a:xfrm>
            <a:custGeom>
              <a:rect b="b" l="l" r="r" t="t"/>
              <a:pathLst>
                <a:path extrusionOk="0" h="13" w="15">
                  <a:moveTo>
                    <a:pt x="5" y="0"/>
                  </a:moveTo>
                  <a:lnTo>
                    <a:pt x="1" y="8"/>
                  </a:lnTo>
                  <a:lnTo>
                    <a:pt x="10" y="12"/>
                  </a:lnTo>
                  <a:lnTo>
                    <a:pt x="14" y="8"/>
                  </a:lnTo>
                  <a:lnTo>
                    <a:pt x="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47"/>
            <p:cNvSpPr/>
            <p:nvPr/>
          </p:nvSpPr>
          <p:spPr>
            <a:xfrm>
              <a:off x="2213650" y="4525450"/>
              <a:ext cx="250" cy="350"/>
            </a:xfrm>
            <a:custGeom>
              <a:rect b="b" l="l" r="r" t="t"/>
              <a:pathLst>
                <a:path extrusionOk="0" h="14" w="10">
                  <a:moveTo>
                    <a:pt x="2" y="0"/>
                  </a:moveTo>
                  <a:lnTo>
                    <a:pt x="0" y="6"/>
                  </a:lnTo>
                  <a:lnTo>
                    <a:pt x="9" y="14"/>
                  </a:lnTo>
                  <a:lnTo>
                    <a:pt x="9" y="8"/>
                  </a:lnTo>
                  <a:lnTo>
                    <a:pt x="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47"/>
            <p:cNvSpPr/>
            <p:nvPr/>
          </p:nvSpPr>
          <p:spPr>
            <a:xfrm>
              <a:off x="2241125" y="4511700"/>
              <a:ext cx="325" cy="275"/>
            </a:xfrm>
            <a:custGeom>
              <a:rect b="b" l="l" r="r" t="t"/>
              <a:pathLst>
                <a:path extrusionOk="0" h="11" w="13">
                  <a:moveTo>
                    <a:pt x="6" y="0"/>
                  </a:moveTo>
                  <a:lnTo>
                    <a:pt x="0" y="7"/>
                  </a:lnTo>
                  <a:lnTo>
                    <a:pt x="6" y="10"/>
                  </a:lnTo>
                  <a:lnTo>
                    <a:pt x="12" y="5"/>
                  </a:lnTo>
                  <a:cubicBezTo>
                    <a:pt x="12" y="5"/>
                    <a:pt x="9" y="2"/>
                    <a:pt x="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47"/>
            <p:cNvSpPr/>
            <p:nvPr/>
          </p:nvSpPr>
          <p:spPr>
            <a:xfrm>
              <a:off x="2229975" y="4574550"/>
              <a:ext cx="350" cy="325"/>
            </a:xfrm>
            <a:custGeom>
              <a:rect b="b" l="l" r="r" t="t"/>
              <a:pathLst>
                <a:path extrusionOk="0" h="13" w="14">
                  <a:moveTo>
                    <a:pt x="5" y="0"/>
                  </a:moveTo>
                  <a:lnTo>
                    <a:pt x="1" y="8"/>
                  </a:lnTo>
                  <a:lnTo>
                    <a:pt x="9" y="12"/>
                  </a:lnTo>
                  <a:lnTo>
                    <a:pt x="14" y="8"/>
                  </a:lnTo>
                  <a:lnTo>
                    <a:pt x="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47"/>
            <p:cNvSpPr/>
            <p:nvPr/>
          </p:nvSpPr>
          <p:spPr>
            <a:xfrm>
              <a:off x="2197450" y="4497650"/>
              <a:ext cx="400" cy="275"/>
            </a:xfrm>
            <a:custGeom>
              <a:rect b="b" l="l" r="r" t="t"/>
              <a:pathLst>
                <a:path extrusionOk="0" h="11" w="16">
                  <a:moveTo>
                    <a:pt x="5" y="0"/>
                  </a:moveTo>
                  <a:lnTo>
                    <a:pt x="1" y="3"/>
                  </a:lnTo>
                  <a:cubicBezTo>
                    <a:pt x="4" y="5"/>
                    <a:pt x="5" y="9"/>
                    <a:pt x="10" y="10"/>
                  </a:cubicBezTo>
                  <a:cubicBezTo>
                    <a:pt x="10" y="10"/>
                    <a:pt x="13" y="6"/>
                    <a:pt x="16" y="3"/>
                  </a:cubicBezTo>
                  <a:lnTo>
                    <a:pt x="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47"/>
            <p:cNvSpPr/>
            <p:nvPr/>
          </p:nvSpPr>
          <p:spPr>
            <a:xfrm>
              <a:off x="2200150" y="4502450"/>
              <a:ext cx="400" cy="300"/>
            </a:xfrm>
            <a:custGeom>
              <a:rect b="b" l="l" r="r" t="t"/>
              <a:pathLst>
                <a:path extrusionOk="0" h="12" w="16">
                  <a:moveTo>
                    <a:pt x="5" y="1"/>
                  </a:moveTo>
                  <a:lnTo>
                    <a:pt x="0" y="4"/>
                  </a:lnTo>
                  <a:cubicBezTo>
                    <a:pt x="3" y="7"/>
                    <a:pt x="5" y="10"/>
                    <a:pt x="9" y="11"/>
                  </a:cubicBezTo>
                  <a:cubicBezTo>
                    <a:pt x="9" y="11"/>
                    <a:pt x="12" y="7"/>
                    <a:pt x="15" y="5"/>
                  </a:cubicBezTo>
                  <a:lnTo>
                    <a:pt x="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47"/>
            <p:cNvSpPr/>
            <p:nvPr/>
          </p:nvSpPr>
          <p:spPr>
            <a:xfrm>
              <a:off x="2313725" y="4499000"/>
              <a:ext cx="425" cy="275"/>
            </a:xfrm>
            <a:custGeom>
              <a:rect b="b" l="l" r="r" t="t"/>
              <a:pathLst>
                <a:path extrusionOk="0" h="11" w="17">
                  <a:moveTo>
                    <a:pt x="17" y="1"/>
                  </a:moveTo>
                  <a:lnTo>
                    <a:pt x="5" y="6"/>
                  </a:lnTo>
                  <a:cubicBezTo>
                    <a:pt x="4" y="8"/>
                    <a:pt x="1" y="11"/>
                    <a:pt x="1" y="11"/>
                  </a:cubicBezTo>
                  <a:lnTo>
                    <a:pt x="11" y="6"/>
                  </a:lnTo>
                  <a:lnTo>
                    <a:pt x="1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47"/>
            <p:cNvSpPr/>
            <p:nvPr/>
          </p:nvSpPr>
          <p:spPr>
            <a:xfrm>
              <a:off x="2262375" y="4542700"/>
              <a:ext cx="325" cy="200"/>
            </a:xfrm>
            <a:custGeom>
              <a:rect b="b" l="l" r="r" t="t"/>
              <a:pathLst>
                <a:path extrusionOk="0" h="8" w="13">
                  <a:moveTo>
                    <a:pt x="4" y="0"/>
                  </a:moveTo>
                  <a:cubicBezTo>
                    <a:pt x="2" y="3"/>
                    <a:pt x="1" y="8"/>
                    <a:pt x="1" y="8"/>
                  </a:cubicBezTo>
                  <a:lnTo>
                    <a:pt x="11" y="8"/>
                  </a:lnTo>
                  <a:lnTo>
                    <a:pt x="12" y="2"/>
                  </a:lnTo>
                  <a:lnTo>
                    <a:pt x="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47"/>
            <p:cNvSpPr/>
            <p:nvPr/>
          </p:nvSpPr>
          <p:spPr>
            <a:xfrm>
              <a:off x="2203200" y="4509175"/>
              <a:ext cx="275" cy="175"/>
            </a:xfrm>
            <a:custGeom>
              <a:rect b="b" l="l" r="r" t="t"/>
              <a:pathLst>
                <a:path extrusionOk="0" h="7" w="11">
                  <a:moveTo>
                    <a:pt x="5" y="0"/>
                  </a:moveTo>
                  <a:cubicBezTo>
                    <a:pt x="4" y="0"/>
                    <a:pt x="3" y="1"/>
                    <a:pt x="2" y="1"/>
                  </a:cubicBezTo>
                  <a:lnTo>
                    <a:pt x="1" y="7"/>
                  </a:lnTo>
                  <a:lnTo>
                    <a:pt x="9" y="7"/>
                  </a:lnTo>
                  <a:cubicBezTo>
                    <a:pt x="11" y="6"/>
                    <a:pt x="11" y="1"/>
                    <a:pt x="11" y="1"/>
                  </a:cubicBezTo>
                  <a:cubicBezTo>
                    <a:pt x="9" y="1"/>
                    <a:pt x="7" y="0"/>
                    <a:pt x="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47"/>
            <p:cNvSpPr/>
            <p:nvPr/>
          </p:nvSpPr>
          <p:spPr>
            <a:xfrm>
              <a:off x="2280925" y="4528650"/>
              <a:ext cx="250" cy="400"/>
            </a:xfrm>
            <a:custGeom>
              <a:rect b="b" l="l" r="r" t="t"/>
              <a:pathLst>
                <a:path extrusionOk="0" h="16" w="10">
                  <a:moveTo>
                    <a:pt x="5" y="0"/>
                  </a:moveTo>
                  <a:lnTo>
                    <a:pt x="0" y="11"/>
                  </a:lnTo>
                  <a:lnTo>
                    <a:pt x="3" y="15"/>
                  </a:lnTo>
                  <a:cubicBezTo>
                    <a:pt x="5" y="14"/>
                    <a:pt x="8" y="11"/>
                    <a:pt x="9" y="8"/>
                  </a:cubicBezTo>
                  <a:cubicBezTo>
                    <a:pt x="9" y="8"/>
                    <a:pt x="6" y="3"/>
                    <a:pt x="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47"/>
            <p:cNvSpPr/>
            <p:nvPr/>
          </p:nvSpPr>
          <p:spPr>
            <a:xfrm>
              <a:off x="2224825" y="4554800"/>
              <a:ext cx="200" cy="350"/>
            </a:xfrm>
            <a:custGeom>
              <a:rect b="b" l="l" r="r" t="t"/>
              <a:pathLst>
                <a:path extrusionOk="0" h="14" w="8">
                  <a:moveTo>
                    <a:pt x="4" y="0"/>
                  </a:moveTo>
                  <a:lnTo>
                    <a:pt x="1" y="6"/>
                  </a:lnTo>
                  <a:lnTo>
                    <a:pt x="5" y="14"/>
                  </a:lnTo>
                  <a:lnTo>
                    <a:pt x="8" y="9"/>
                  </a:lnTo>
                  <a:lnTo>
                    <a:pt x="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47"/>
            <p:cNvSpPr/>
            <p:nvPr/>
          </p:nvSpPr>
          <p:spPr>
            <a:xfrm>
              <a:off x="2223575" y="4549425"/>
              <a:ext cx="200" cy="350"/>
            </a:xfrm>
            <a:custGeom>
              <a:rect b="b" l="l" r="r" t="t"/>
              <a:pathLst>
                <a:path extrusionOk="0" h="14" w="8">
                  <a:moveTo>
                    <a:pt x="2" y="1"/>
                  </a:moveTo>
                  <a:lnTo>
                    <a:pt x="1" y="9"/>
                  </a:lnTo>
                  <a:lnTo>
                    <a:pt x="5" y="14"/>
                  </a:lnTo>
                  <a:lnTo>
                    <a:pt x="8" y="4"/>
                  </a:lnTo>
                  <a:cubicBezTo>
                    <a:pt x="6" y="2"/>
                    <a:pt x="2" y="1"/>
                    <a:pt x="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47"/>
            <p:cNvSpPr/>
            <p:nvPr/>
          </p:nvSpPr>
          <p:spPr>
            <a:xfrm>
              <a:off x="2198500" y="4503450"/>
              <a:ext cx="250" cy="325"/>
            </a:xfrm>
            <a:custGeom>
              <a:rect b="b" l="l" r="r" t="t"/>
              <a:pathLst>
                <a:path extrusionOk="0" h="13" w="10">
                  <a:moveTo>
                    <a:pt x="2" y="1"/>
                  </a:moveTo>
                  <a:lnTo>
                    <a:pt x="0" y="6"/>
                  </a:lnTo>
                  <a:lnTo>
                    <a:pt x="8" y="12"/>
                  </a:lnTo>
                  <a:lnTo>
                    <a:pt x="9" y="6"/>
                  </a:lnTo>
                  <a:lnTo>
                    <a:pt x="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47"/>
            <p:cNvSpPr/>
            <p:nvPr/>
          </p:nvSpPr>
          <p:spPr>
            <a:xfrm>
              <a:off x="2207200" y="4518750"/>
              <a:ext cx="300" cy="275"/>
            </a:xfrm>
            <a:custGeom>
              <a:rect b="b" l="l" r="r" t="t"/>
              <a:pathLst>
                <a:path extrusionOk="0" h="11" w="12">
                  <a:moveTo>
                    <a:pt x="5" y="1"/>
                  </a:moveTo>
                  <a:lnTo>
                    <a:pt x="1" y="9"/>
                  </a:lnTo>
                  <a:lnTo>
                    <a:pt x="7" y="11"/>
                  </a:lnTo>
                  <a:lnTo>
                    <a:pt x="11" y="4"/>
                  </a:lnTo>
                  <a:cubicBezTo>
                    <a:pt x="11" y="4"/>
                    <a:pt x="8" y="2"/>
                    <a:pt x="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47"/>
            <p:cNvSpPr/>
            <p:nvPr/>
          </p:nvSpPr>
          <p:spPr>
            <a:xfrm>
              <a:off x="2215600" y="4485875"/>
              <a:ext cx="275" cy="400"/>
            </a:xfrm>
            <a:custGeom>
              <a:rect b="b" l="l" r="r" t="t"/>
              <a:pathLst>
                <a:path extrusionOk="0" h="16" w="11">
                  <a:moveTo>
                    <a:pt x="9" y="0"/>
                  </a:moveTo>
                  <a:cubicBezTo>
                    <a:pt x="6" y="2"/>
                    <a:pt x="2" y="5"/>
                    <a:pt x="0" y="8"/>
                  </a:cubicBezTo>
                  <a:cubicBezTo>
                    <a:pt x="0" y="8"/>
                    <a:pt x="3" y="12"/>
                    <a:pt x="6" y="15"/>
                  </a:cubicBezTo>
                  <a:lnTo>
                    <a:pt x="11" y="5"/>
                  </a:lnTo>
                  <a:lnTo>
                    <a:pt x="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47"/>
            <p:cNvSpPr/>
            <p:nvPr/>
          </p:nvSpPr>
          <p:spPr>
            <a:xfrm>
              <a:off x="2194000" y="4496425"/>
              <a:ext cx="350" cy="275"/>
            </a:xfrm>
            <a:custGeom>
              <a:rect b="b" l="l" r="r" t="t"/>
              <a:pathLst>
                <a:path extrusionOk="0" h="11" w="14">
                  <a:moveTo>
                    <a:pt x="7" y="1"/>
                  </a:moveTo>
                  <a:lnTo>
                    <a:pt x="1" y="9"/>
                  </a:lnTo>
                  <a:lnTo>
                    <a:pt x="8" y="11"/>
                  </a:lnTo>
                  <a:lnTo>
                    <a:pt x="14" y="2"/>
                  </a:lnTo>
                  <a:cubicBezTo>
                    <a:pt x="14" y="2"/>
                    <a:pt x="10" y="1"/>
                    <a:pt x="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47"/>
            <p:cNvSpPr/>
            <p:nvPr/>
          </p:nvSpPr>
          <p:spPr>
            <a:xfrm>
              <a:off x="2280850" y="4529100"/>
              <a:ext cx="200" cy="300"/>
            </a:xfrm>
            <a:custGeom>
              <a:rect b="b" l="l" r="r" t="t"/>
              <a:pathLst>
                <a:path extrusionOk="0" h="12" w="8">
                  <a:moveTo>
                    <a:pt x="0" y="0"/>
                  </a:moveTo>
                  <a:lnTo>
                    <a:pt x="0" y="10"/>
                  </a:lnTo>
                  <a:lnTo>
                    <a:pt x="5" y="12"/>
                  </a:lnTo>
                  <a:lnTo>
                    <a:pt x="8" y="3"/>
                  </a:lnTo>
                  <a:lnTo>
                    <a:pt x="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47"/>
            <p:cNvSpPr/>
            <p:nvPr/>
          </p:nvSpPr>
          <p:spPr>
            <a:xfrm>
              <a:off x="2190700" y="4493525"/>
              <a:ext cx="325" cy="325"/>
            </a:xfrm>
            <a:custGeom>
              <a:rect b="b" l="l" r="r" t="t"/>
              <a:pathLst>
                <a:path extrusionOk="0" h="13" w="13">
                  <a:moveTo>
                    <a:pt x="3" y="0"/>
                  </a:moveTo>
                  <a:lnTo>
                    <a:pt x="0" y="6"/>
                  </a:lnTo>
                  <a:lnTo>
                    <a:pt x="9" y="12"/>
                  </a:lnTo>
                  <a:cubicBezTo>
                    <a:pt x="9" y="12"/>
                    <a:pt x="11" y="8"/>
                    <a:pt x="12" y="5"/>
                  </a:cubicBezTo>
                  <a:lnTo>
                    <a:pt x="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47"/>
            <p:cNvSpPr/>
            <p:nvPr/>
          </p:nvSpPr>
          <p:spPr>
            <a:xfrm>
              <a:off x="2275850" y="4531400"/>
              <a:ext cx="175" cy="350"/>
            </a:xfrm>
            <a:custGeom>
              <a:rect b="b" l="l" r="r" t="t"/>
              <a:pathLst>
                <a:path extrusionOk="0" h="14" w="7">
                  <a:moveTo>
                    <a:pt x="0" y="1"/>
                  </a:moveTo>
                  <a:lnTo>
                    <a:pt x="0" y="11"/>
                  </a:lnTo>
                  <a:cubicBezTo>
                    <a:pt x="2" y="12"/>
                    <a:pt x="6" y="14"/>
                    <a:pt x="6" y="14"/>
                  </a:cubicBezTo>
                  <a:lnTo>
                    <a:pt x="5" y="4"/>
                  </a:lnTo>
                  <a:lnTo>
                    <a:pt x="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47"/>
            <p:cNvSpPr/>
            <p:nvPr/>
          </p:nvSpPr>
          <p:spPr>
            <a:xfrm>
              <a:off x="2199825" y="4511000"/>
              <a:ext cx="300" cy="275"/>
            </a:xfrm>
            <a:custGeom>
              <a:rect b="b" l="l" r="r" t="t"/>
              <a:pathLst>
                <a:path extrusionOk="0" h="11" w="12">
                  <a:moveTo>
                    <a:pt x="6" y="0"/>
                  </a:moveTo>
                  <a:lnTo>
                    <a:pt x="0" y="9"/>
                  </a:lnTo>
                  <a:cubicBezTo>
                    <a:pt x="0" y="9"/>
                    <a:pt x="5" y="10"/>
                    <a:pt x="8" y="10"/>
                  </a:cubicBezTo>
                  <a:lnTo>
                    <a:pt x="12" y="3"/>
                  </a:lnTo>
                  <a:lnTo>
                    <a:pt x="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47"/>
            <p:cNvSpPr/>
            <p:nvPr/>
          </p:nvSpPr>
          <p:spPr>
            <a:xfrm>
              <a:off x="2210225" y="4528950"/>
              <a:ext cx="200" cy="300"/>
            </a:xfrm>
            <a:custGeom>
              <a:rect b="b" l="l" r="r" t="t"/>
              <a:pathLst>
                <a:path extrusionOk="0" h="12" w="8">
                  <a:moveTo>
                    <a:pt x="1" y="0"/>
                  </a:moveTo>
                  <a:lnTo>
                    <a:pt x="3" y="9"/>
                  </a:lnTo>
                  <a:lnTo>
                    <a:pt x="8" y="12"/>
                  </a:lnTo>
                  <a:lnTo>
                    <a:pt x="6" y="2"/>
                  </a:lnTo>
                  <a:lnTo>
                    <a:pt x="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47"/>
            <p:cNvSpPr/>
            <p:nvPr/>
          </p:nvSpPr>
          <p:spPr>
            <a:xfrm>
              <a:off x="2406425" y="4477900"/>
              <a:ext cx="925" cy="300"/>
            </a:xfrm>
            <a:custGeom>
              <a:rect b="b" l="l" r="r" t="t"/>
              <a:pathLst>
                <a:path extrusionOk="0" h="12" w="37">
                  <a:moveTo>
                    <a:pt x="37" y="0"/>
                  </a:moveTo>
                  <a:lnTo>
                    <a:pt x="37" y="0"/>
                  </a:lnTo>
                  <a:cubicBezTo>
                    <a:pt x="31" y="2"/>
                    <a:pt x="24" y="3"/>
                    <a:pt x="16" y="4"/>
                  </a:cubicBezTo>
                  <a:lnTo>
                    <a:pt x="0" y="12"/>
                  </a:lnTo>
                  <a:cubicBezTo>
                    <a:pt x="6" y="10"/>
                    <a:pt x="13" y="9"/>
                    <a:pt x="18" y="9"/>
                  </a:cubicBezTo>
                  <a:lnTo>
                    <a:pt x="3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47"/>
            <p:cNvSpPr/>
            <p:nvPr/>
          </p:nvSpPr>
          <p:spPr>
            <a:xfrm>
              <a:off x="2232000" y="4489625"/>
              <a:ext cx="350" cy="275"/>
            </a:xfrm>
            <a:custGeom>
              <a:rect b="b" l="l" r="r" t="t"/>
              <a:pathLst>
                <a:path extrusionOk="0" h="11" w="14">
                  <a:moveTo>
                    <a:pt x="8" y="0"/>
                  </a:moveTo>
                  <a:lnTo>
                    <a:pt x="0" y="8"/>
                  </a:lnTo>
                  <a:lnTo>
                    <a:pt x="6" y="11"/>
                  </a:lnTo>
                  <a:lnTo>
                    <a:pt x="14" y="3"/>
                  </a:lnTo>
                  <a:lnTo>
                    <a:pt x="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47"/>
            <p:cNvSpPr/>
            <p:nvPr/>
          </p:nvSpPr>
          <p:spPr>
            <a:xfrm>
              <a:off x="2257300" y="4538650"/>
              <a:ext cx="250" cy="350"/>
            </a:xfrm>
            <a:custGeom>
              <a:rect b="b" l="l" r="r" t="t"/>
              <a:pathLst>
                <a:path extrusionOk="0" h="14" w="10">
                  <a:moveTo>
                    <a:pt x="4" y="1"/>
                  </a:moveTo>
                  <a:lnTo>
                    <a:pt x="1" y="6"/>
                  </a:lnTo>
                  <a:lnTo>
                    <a:pt x="8" y="14"/>
                  </a:lnTo>
                  <a:lnTo>
                    <a:pt x="10" y="8"/>
                  </a:lnTo>
                  <a:lnTo>
                    <a:pt x="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47"/>
            <p:cNvSpPr/>
            <p:nvPr/>
          </p:nvSpPr>
          <p:spPr>
            <a:xfrm>
              <a:off x="2332050" y="4499175"/>
              <a:ext cx="725" cy="225"/>
            </a:xfrm>
            <a:custGeom>
              <a:rect b="b" l="l" r="r" t="t"/>
              <a:pathLst>
                <a:path extrusionOk="0" h="9" w="29">
                  <a:moveTo>
                    <a:pt x="28" y="1"/>
                  </a:moveTo>
                  <a:cubicBezTo>
                    <a:pt x="28" y="1"/>
                    <a:pt x="27" y="1"/>
                    <a:pt x="27" y="1"/>
                  </a:cubicBezTo>
                  <a:lnTo>
                    <a:pt x="27" y="1"/>
                  </a:lnTo>
                  <a:cubicBezTo>
                    <a:pt x="28" y="1"/>
                    <a:pt x="28" y="1"/>
                    <a:pt x="28" y="1"/>
                  </a:cubicBezTo>
                  <a:close/>
                  <a:moveTo>
                    <a:pt x="27" y="1"/>
                  </a:moveTo>
                  <a:lnTo>
                    <a:pt x="27" y="1"/>
                  </a:lnTo>
                  <a:cubicBezTo>
                    <a:pt x="23" y="2"/>
                    <a:pt x="16" y="3"/>
                    <a:pt x="12" y="4"/>
                  </a:cubicBezTo>
                  <a:lnTo>
                    <a:pt x="0" y="8"/>
                  </a:lnTo>
                  <a:cubicBezTo>
                    <a:pt x="6" y="7"/>
                    <a:pt x="12" y="7"/>
                    <a:pt x="18" y="5"/>
                  </a:cubicBezTo>
                  <a:cubicBezTo>
                    <a:pt x="20" y="4"/>
                    <a:pt x="24" y="2"/>
                    <a:pt x="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47"/>
            <p:cNvSpPr/>
            <p:nvPr/>
          </p:nvSpPr>
          <p:spPr>
            <a:xfrm>
              <a:off x="2366000" y="4468875"/>
              <a:ext cx="525" cy="200"/>
            </a:xfrm>
            <a:custGeom>
              <a:rect b="b" l="l" r="r" t="t"/>
              <a:pathLst>
                <a:path extrusionOk="0" h="8" w="21">
                  <a:moveTo>
                    <a:pt x="21" y="1"/>
                  </a:moveTo>
                  <a:lnTo>
                    <a:pt x="0" y="4"/>
                  </a:lnTo>
                  <a:lnTo>
                    <a:pt x="0" y="8"/>
                  </a:lnTo>
                  <a:cubicBezTo>
                    <a:pt x="5" y="8"/>
                    <a:pt x="13" y="7"/>
                    <a:pt x="21" y="5"/>
                  </a:cubicBezTo>
                  <a:lnTo>
                    <a:pt x="2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47"/>
            <p:cNvSpPr/>
            <p:nvPr/>
          </p:nvSpPr>
          <p:spPr>
            <a:xfrm>
              <a:off x="2202575" y="4516650"/>
              <a:ext cx="275" cy="350"/>
            </a:xfrm>
            <a:custGeom>
              <a:rect b="b" l="l" r="r" t="t"/>
              <a:pathLst>
                <a:path extrusionOk="0" h="14" w="11">
                  <a:moveTo>
                    <a:pt x="2" y="1"/>
                  </a:moveTo>
                  <a:lnTo>
                    <a:pt x="0" y="14"/>
                  </a:lnTo>
                  <a:lnTo>
                    <a:pt x="11" y="8"/>
                  </a:lnTo>
                  <a:lnTo>
                    <a:pt x="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47"/>
            <p:cNvSpPr/>
            <p:nvPr/>
          </p:nvSpPr>
          <p:spPr>
            <a:xfrm>
              <a:off x="2219525" y="4572375"/>
              <a:ext cx="325" cy="350"/>
            </a:xfrm>
            <a:custGeom>
              <a:rect b="b" l="l" r="r" t="t"/>
              <a:pathLst>
                <a:path extrusionOk="0" h="14" w="13">
                  <a:moveTo>
                    <a:pt x="1" y="1"/>
                  </a:moveTo>
                  <a:lnTo>
                    <a:pt x="2" y="14"/>
                  </a:lnTo>
                  <a:lnTo>
                    <a:pt x="13" y="8"/>
                  </a:lnTo>
                  <a:lnTo>
                    <a:pt x="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47"/>
            <p:cNvSpPr/>
            <p:nvPr/>
          </p:nvSpPr>
          <p:spPr>
            <a:xfrm>
              <a:off x="2259725" y="4545125"/>
              <a:ext cx="175" cy="350"/>
            </a:xfrm>
            <a:custGeom>
              <a:rect b="b" l="l" r="r" t="t"/>
              <a:pathLst>
                <a:path extrusionOk="0" h="14" w="7">
                  <a:moveTo>
                    <a:pt x="2" y="0"/>
                  </a:moveTo>
                  <a:lnTo>
                    <a:pt x="1" y="11"/>
                  </a:lnTo>
                  <a:cubicBezTo>
                    <a:pt x="4" y="12"/>
                    <a:pt x="7" y="14"/>
                    <a:pt x="7" y="14"/>
                  </a:cubicBezTo>
                  <a:lnTo>
                    <a:pt x="7" y="3"/>
                  </a:lnTo>
                  <a:lnTo>
                    <a:pt x="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47"/>
            <p:cNvSpPr/>
            <p:nvPr/>
          </p:nvSpPr>
          <p:spPr>
            <a:xfrm>
              <a:off x="2219600" y="4575875"/>
              <a:ext cx="400" cy="250"/>
            </a:xfrm>
            <a:custGeom>
              <a:rect b="b" l="l" r="r" t="t"/>
              <a:pathLst>
                <a:path extrusionOk="0" h="10" w="16">
                  <a:moveTo>
                    <a:pt x="10" y="0"/>
                  </a:moveTo>
                  <a:lnTo>
                    <a:pt x="1" y="6"/>
                  </a:lnTo>
                  <a:lnTo>
                    <a:pt x="7" y="9"/>
                  </a:lnTo>
                  <a:lnTo>
                    <a:pt x="15" y="5"/>
                  </a:lnTo>
                  <a:lnTo>
                    <a:pt x="1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47"/>
            <p:cNvSpPr/>
            <p:nvPr/>
          </p:nvSpPr>
          <p:spPr>
            <a:xfrm>
              <a:off x="2245825" y="4512250"/>
              <a:ext cx="325" cy="275"/>
            </a:xfrm>
            <a:custGeom>
              <a:rect b="b" l="l" r="r" t="t"/>
              <a:pathLst>
                <a:path extrusionOk="0" h="11" w="13">
                  <a:moveTo>
                    <a:pt x="7" y="0"/>
                  </a:moveTo>
                  <a:lnTo>
                    <a:pt x="1" y="6"/>
                  </a:lnTo>
                  <a:lnTo>
                    <a:pt x="5" y="11"/>
                  </a:lnTo>
                  <a:lnTo>
                    <a:pt x="12" y="3"/>
                  </a:lnTo>
                  <a:cubicBezTo>
                    <a:pt x="12" y="3"/>
                    <a:pt x="8" y="2"/>
                    <a:pt x="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47"/>
            <p:cNvSpPr/>
            <p:nvPr/>
          </p:nvSpPr>
          <p:spPr>
            <a:xfrm>
              <a:off x="2193625" y="4502575"/>
              <a:ext cx="300" cy="325"/>
            </a:xfrm>
            <a:custGeom>
              <a:rect b="b" l="l" r="r" t="t"/>
              <a:pathLst>
                <a:path extrusionOk="0" h="13" w="12">
                  <a:moveTo>
                    <a:pt x="2" y="0"/>
                  </a:moveTo>
                  <a:cubicBezTo>
                    <a:pt x="2" y="0"/>
                    <a:pt x="1" y="5"/>
                    <a:pt x="1" y="6"/>
                  </a:cubicBezTo>
                  <a:lnTo>
                    <a:pt x="10" y="12"/>
                  </a:lnTo>
                  <a:lnTo>
                    <a:pt x="11" y="6"/>
                  </a:lnTo>
                  <a:lnTo>
                    <a:pt x="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47"/>
            <p:cNvSpPr/>
            <p:nvPr/>
          </p:nvSpPr>
          <p:spPr>
            <a:xfrm>
              <a:off x="2211525" y="4486250"/>
              <a:ext cx="350" cy="375"/>
            </a:xfrm>
            <a:custGeom>
              <a:rect b="b" l="l" r="r" t="t"/>
              <a:pathLst>
                <a:path extrusionOk="0" h="15" w="14">
                  <a:moveTo>
                    <a:pt x="4" y="0"/>
                  </a:moveTo>
                  <a:lnTo>
                    <a:pt x="0" y="15"/>
                  </a:lnTo>
                  <a:lnTo>
                    <a:pt x="13" y="9"/>
                  </a:lnTo>
                  <a:lnTo>
                    <a:pt x="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47"/>
            <p:cNvSpPr/>
            <p:nvPr/>
          </p:nvSpPr>
          <p:spPr>
            <a:xfrm>
              <a:off x="2202400" y="4516975"/>
              <a:ext cx="350" cy="325"/>
            </a:xfrm>
            <a:custGeom>
              <a:rect b="b" l="l" r="r" t="t"/>
              <a:pathLst>
                <a:path extrusionOk="0" h="13" w="14">
                  <a:moveTo>
                    <a:pt x="7" y="1"/>
                  </a:moveTo>
                  <a:lnTo>
                    <a:pt x="0" y="10"/>
                  </a:lnTo>
                  <a:lnTo>
                    <a:pt x="13" y="13"/>
                  </a:lnTo>
                  <a:lnTo>
                    <a:pt x="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47"/>
            <p:cNvSpPr/>
            <p:nvPr/>
          </p:nvSpPr>
          <p:spPr>
            <a:xfrm>
              <a:off x="2207875" y="4526650"/>
              <a:ext cx="250" cy="325"/>
            </a:xfrm>
            <a:custGeom>
              <a:rect b="b" l="l" r="r" t="t"/>
              <a:pathLst>
                <a:path extrusionOk="0" h="13" w="10">
                  <a:moveTo>
                    <a:pt x="2" y="1"/>
                  </a:moveTo>
                  <a:lnTo>
                    <a:pt x="0" y="7"/>
                  </a:lnTo>
                  <a:lnTo>
                    <a:pt x="9" y="13"/>
                  </a:lnTo>
                  <a:cubicBezTo>
                    <a:pt x="9" y="13"/>
                    <a:pt x="9" y="10"/>
                    <a:pt x="9" y="7"/>
                  </a:cubicBezTo>
                  <a:lnTo>
                    <a:pt x="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47"/>
            <p:cNvSpPr/>
            <p:nvPr/>
          </p:nvSpPr>
          <p:spPr>
            <a:xfrm>
              <a:off x="2217700" y="4577075"/>
              <a:ext cx="275" cy="375"/>
            </a:xfrm>
            <a:custGeom>
              <a:rect b="b" l="l" r="r" t="t"/>
              <a:pathLst>
                <a:path extrusionOk="0" h="15" w="11">
                  <a:moveTo>
                    <a:pt x="5" y="1"/>
                  </a:moveTo>
                  <a:lnTo>
                    <a:pt x="0" y="5"/>
                  </a:lnTo>
                  <a:lnTo>
                    <a:pt x="6" y="14"/>
                  </a:lnTo>
                  <a:cubicBezTo>
                    <a:pt x="6" y="14"/>
                    <a:pt x="9" y="11"/>
                    <a:pt x="10" y="8"/>
                  </a:cubicBezTo>
                  <a:lnTo>
                    <a:pt x="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47"/>
            <p:cNvSpPr/>
            <p:nvPr/>
          </p:nvSpPr>
          <p:spPr>
            <a:xfrm>
              <a:off x="2214600" y="4554475"/>
              <a:ext cx="200" cy="375"/>
            </a:xfrm>
            <a:custGeom>
              <a:rect b="b" l="l" r="r" t="t"/>
              <a:pathLst>
                <a:path extrusionOk="0" h="15" w="8">
                  <a:moveTo>
                    <a:pt x="4" y="0"/>
                  </a:moveTo>
                  <a:lnTo>
                    <a:pt x="1" y="6"/>
                  </a:lnTo>
                  <a:lnTo>
                    <a:pt x="5" y="15"/>
                  </a:lnTo>
                  <a:cubicBezTo>
                    <a:pt x="5" y="15"/>
                    <a:pt x="6" y="10"/>
                    <a:pt x="8" y="9"/>
                  </a:cubicBezTo>
                  <a:lnTo>
                    <a:pt x="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47"/>
            <p:cNvSpPr/>
            <p:nvPr/>
          </p:nvSpPr>
          <p:spPr>
            <a:xfrm>
              <a:off x="2255200" y="4536525"/>
              <a:ext cx="325" cy="200"/>
            </a:xfrm>
            <a:custGeom>
              <a:rect b="b" l="l" r="r" t="t"/>
              <a:pathLst>
                <a:path extrusionOk="0" h="8" w="13">
                  <a:moveTo>
                    <a:pt x="2" y="0"/>
                  </a:moveTo>
                  <a:lnTo>
                    <a:pt x="1" y="6"/>
                  </a:lnTo>
                  <a:lnTo>
                    <a:pt x="10" y="8"/>
                  </a:lnTo>
                  <a:cubicBezTo>
                    <a:pt x="11" y="5"/>
                    <a:pt x="13" y="2"/>
                    <a:pt x="13" y="2"/>
                  </a:cubicBezTo>
                  <a:lnTo>
                    <a:pt x="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47"/>
            <p:cNvSpPr/>
            <p:nvPr/>
          </p:nvSpPr>
          <p:spPr>
            <a:xfrm>
              <a:off x="2188350" y="4506425"/>
              <a:ext cx="275" cy="325"/>
            </a:xfrm>
            <a:custGeom>
              <a:rect b="b" l="l" r="r" t="t"/>
              <a:pathLst>
                <a:path extrusionOk="0" h="13" w="11">
                  <a:moveTo>
                    <a:pt x="2" y="1"/>
                  </a:moveTo>
                  <a:cubicBezTo>
                    <a:pt x="2" y="1"/>
                    <a:pt x="2" y="5"/>
                    <a:pt x="0" y="8"/>
                  </a:cubicBezTo>
                  <a:lnTo>
                    <a:pt x="9" y="13"/>
                  </a:lnTo>
                  <a:lnTo>
                    <a:pt x="10" y="7"/>
                  </a:lnTo>
                  <a:lnTo>
                    <a:pt x="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47"/>
            <p:cNvSpPr/>
            <p:nvPr/>
          </p:nvSpPr>
          <p:spPr>
            <a:xfrm>
              <a:off x="2181725" y="4498350"/>
              <a:ext cx="275" cy="375"/>
            </a:xfrm>
            <a:custGeom>
              <a:rect b="b" l="l" r="r" t="t"/>
              <a:pathLst>
                <a:path extrusionOk="0" h="15" w="11">
                  <a:moveTo>
                    <a:pt x="6" y="0"/>
                  </a:moveTo>
                  <a:cubicBezTo>
                    <a:pt x="5" y="3"/>
                    <a:pt x="2" y="6"/>
                    <a:pt x="0" y="9"/>
                  </a:cubicBezTo>
                  <a:cubicBezTo>
                    <a:pt x="0" y="9"/>
                    <a:pt x="5" y="13"/>
                    <a:pt x="6" y="15"/>
                  </a:cubicBezTo>
                  <a:lnTo>
                    <a:pt x="11" y="4"/>
                  </a:lnTo>
                  <a:lnTo>
                    <a:pt x="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47"/>
            <p:cNvSpPr/>
            <p:nvPr/>
          </p:nvSpPr>
          <p:spPr>
            <a:xfrm>
              <a:off x="2212975" y="4564425"/>
              <a:ext cx="375" cy="250"/>
            </a:xfrm>
            <a:custGeom>
              <a:rect b="b" l="l" r="r" t="t"/>
              <a:pathLst>
                <a:path extrusionOk="0" h="10" w="15">
                  <a:moveTo>
                    <a:pt x="8" y="1"/>
                  </a:moveTo>
                  <a:lnTo>
                    <a:pt x="1" y="7"/>
                  </a:lnTo>
                  <a:lnTo>
                    <a:pt x="5" y="10"/>
                  </a:lnTo>
                  <a:lnTo>
                    <a:pt x="14" y="5"/>
                  </a:lnTo>
                  <a:cubicBezTo>
                    <a:pt x="14" y="5"/>
                    <a:pt x="10" y="2"/>
                    <a:pt x="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47"/>
            <p:cNvSpPr/>
            <p:nvPr/>
          </p:nvSpPr>
          <p:spPr>
            <a:xfrm>
              <a:off x="2284700" y="4531100"/>
              <a:ext cx="350" cy="325"/>
            </a:xfrm>
            <a:custGeom>
              <a:rect b="b" l="l" r="r" t="t"/>
              <a:pathLst>
                <a:path extrusionOk="0" h="13" w="14">
                  <a:moveTo>
                    <a:pt x="1" y="1"/>
                  </a:moveTo>
                  <a:lnTo>
                    <a:pt x="7" y="13"/>
                  </a:lnTo>
                  <a:lnTo>
                    <a:pt x="14" y="5"/>
                  </a:lnTo>
                  <a:lnTo>
                    <a:pt x="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47"/>
            <p:cNvSpPr/>
            <p:nvPr/>
          </p:nvSpPr>
          <p:spPr>
            <a:xfrm>
              <a:off x="2213600" y="4575775"/>
              <a:ext cx="400" cy="300"/>
            </a:xfrm>
            <a:custGeom>
              <a:rect b="b" l="l" r="r" t="t"/>
              <a:pathLst>
                <a:path extrusionOk="0" h="12" w="16">
                  <a:moveTo>
                    <a:pt x="16" y="0"/>
                  </a:moveTo>
                  <a:lnTo>
                    <a:pt x="1" y="1"/>
                  </a:lnTo>
                  <a:lnTo>
                    <a:pt x="7" y="12"/>
                  </a:lnTo>
                  <a:lnTo>
                    <a:pt x="1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47"/>
            <p:cNvSpPr/>
            <p:nvPr/>
          </p:nvSpPr>
          <p:spPr>
            <a:xfrm>
              <a:off x="2212275" y="4563400"/>
              <a:ext cx="325" cy="350"/>
            </a:xfrm>
            <a:custGeom>
              <a:rect b="b" l="l" r="r" t="t"/>
              <a:pathLst>
                <a:path extrusionOk="0" h="14" w="13">
                  <a:moveTo>
                    <a:pt x="5" y="1"/>
                  </a:moveTo>
                  <a:lnTo>
                    <a:pt x="1" y="10"/>
                  </a:lnTo>
                  <a:lnTo>
                    <a:pt x="5" y="14"/>
                  </a:lnTo>
                  <a:lnTo>
                    <a:pt x="13" y="7"/>
                  </a:lnTo>
                  <a:lnTo>
                    <a:pt x="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47"/>
            <p:cNvSpPr/>
            <p:nvPr/>
          </p:nvSpPr>
          <p:spPr>
            <a:xfrm>
              <a:off x="2211300" y="4486600"/>
              <a:ext cx="375" cy="325"/>
            </a:xfrm>
            <a:custGeom>
              <a:rect b="b" l="l" r="r" t="t"/>
              <a:pathLst>
                <a:path extrusionOk="0" h="13" w="15">
                  <a:moveTo>
                    <a:pt x="9" y="1"/>
                  </a:moveTo>
                  <a:lnTo>
                    <a:pt x="0" y="8"/>
                  </a:lnTo>
                  <a:lnTo>
                    <a:pt x="15" y="13"/>
                  </a:lnTo>
                  <a:lnTo>
                    <a:pt x="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47"/>
            <p:cNvSpPr/>
            <p:nvPr/>
          </p:nvSpPr>
          <p:spPr>
            <a:xfrm>
              <a:off x="2259150" y="4550100"/>
              <a:ext cx="275" cy="275"/>
            </a:xfrm>
            <a:custGeom>
              <a:rect b="b" l="l" r="r" t="t"/>
              <a:pathLst>
                <a:path extrusionOk="0" h="11" w="11">
                  <a:moveTo>
                    <a:pt x="3" y="0"/>
                  </a:moveTo>
                  <a:lnTo>
                    <a:pt x="0" y="7"/>
                  </a:lnTo>
                  <a:lnTo>
                    <a:pt x="9" y="10"/>
                  </a:lnTo>
                  <a:lnTo>
                    <a:pt x="11" y="5"/>
                  </a:lnTo>
                  <a:lnTo>
                    <a:pt x="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47"/>
            <p:cNvSpPr/>
            <p:nvPr/>
          </p:nvSpPr>
          <p:spPr>
            <a:xfrm>
              <a:off x="2331700" y="4498275"/>
              <a:ext cx="1100" cy="350"/>
            </a:xfrm>
            <a:custGeom>
              <a:rect b="b" l="l" r="r" t="t"/>
              <a:pathLst>
                <a:path extrusionOk="0" h="14" w="44">
                  <a:moveTo>
                    <a:pt x="44" y="0"/>
                  </a:moveTo>
                  <a:lnTo>
                    <a:pt x="13" y="9"/>
                  </a:lnTo>
                  <a:cubicBezTo>
                    <a:pt x="10" y="9"/>
                    <a:pt x="5" y="12"/>
                    <a:pt x="1" y="13"/>
                  </a:cubicBezTo>
                  <a:lnTo>
                    <a:pt x="30" y="5"/>
                  </a:lnTo>
                  <a:lnTo>
                    <a:pt x="32" y="5"/>
                  </a:lnTo>
                  <a:lnTo>
                    <a:pt x="4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47"/>
            <p:cNvSpPr/>
            <p:nvPr/>
          </p:nvSpPr>
          <p:spPr>
            <a:xfrm>
              <a:off x="2209900" y="4553300"/>
              <a:ext cx="325" cy="225"/>
            </a:xfrm>
            <a:custGeom>
              <a:rect b="b" l="l" r="r" t="t"/>
              <a:pathLst>
                <a:path extrusionOk="0" h="9" w="13">
                  <a:moveTo>
                    <a:pt x="5" y="0"/>
                  </a:moveTo>
                  <a:cubicBezTo>
                    <a:pt x="3" y="3"/>
                    <a:pt x="0" y="6"/>
                    <a:pt x="0" y="6"/>
                  </a:cubicBezTo>
                  <a:lnTo>
                    <a:pt x="9" y="9"/>
                  </a:lnTo>
                  <a:lnTo>
                    <a:pt x="12" y="5"/>
                  </a:lnTo>
                  <a:lnTo>
                    <a:pt x="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47"/>
            <p:cNvSpPr/>
            <p:nvPr/>
          </p:nvSpPr>
          <p:spPr>
            <a:xfrm>
              <a:off x="2257350" y="4545925"/>
              <a:ext cx="225" cy="375"/>
            </a:xfrm>
            <a:custGeom>
              <a:rect b="b" l="l" r="r" t="t"/>
              <a:pathLst>
                <a:path extrusionOk="0" h="15" w="9">
                  <a:moveTo>
                    <a:pt x="3" y="1"/>
                  </a:moveTo>
                  <a:lnTo>
                    <a:pt x="0" y="7"/>
                  </a:lnTo>
                  <a:lnTo>
                    <a:pt x="8" y="14"/>
                  </a:lnTo>
                  <a:lnTo>
                    <a:pt x="9" y="8"/>
                  </a:lnTo>
                  <a:lnTo>
                    <a:pt x="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47"/>
            <p:cNvSpPr/>
            <p:nvPr/>
          </p:nvSpPr>
          <p:spPr>
            <a:xfrm>
              <a:off x="2257775" y="4547300"/>
              <a:ext cx="325" cy="250"/>
            </a:xfrm>
            <a:custGeom>
              <a:rect b="b" l="l" r="r" t="t"/>
              <a:pathLst>
                <a:path extrusionOk="0" h="10" w="13">
                  <a:moveTo>
                    <a:pt x="7" y="0"/>
                  </a:moveTo>
                  <a:lnTo>
                    <a:pt x="1" y="8"/>
                  </a:lnTo>
                  <a:lnTo>
                    <a:pt x="7" y="9"/>
                  </a:lnTo>
                  <a:lnTo>
                    <a:pt x="13" y="3"/>
                  </a:lnTo>
                  <a:cubicBezTo>
                    <a:pt x="13" y="3"/>
                    <a:pt x="10" y="0"/>
                    <a:pt x="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47"/>
            <p:cNvSpPr/>
            <p:nvPr/>
          </p:nvSpPr>
          <p:spPr>
            <a:xfrm>
              <a:off x="2258750" y="4549900"/>
              <a:ext cx="350" cy="300"/>
            </a:xfrm>
            <a:custGeom>
              <a:rect b="b" l="l" r="r" t="t"/>
              <a:pathLst>
                <a:path extrusionOk="0" h="12" w="14">
                  <a:moveTo>
                    <a:pt x="6" y="1"/>
                  </a:moveTo>
                  <a:cubicBezTo>
                    <a:pt x="6" y="1"/>
                    <a:pt x="2" y="4"/>
                    <a:pt x="0" y="5"/>
                  </a:cubicBezTo>
                  <a:lnTo>
                    <a:pt x="7" y="11"/>
                  </a:lnTo>
                  <a:lnTo>
                    <a:pt x="9" y="11"/>
                  </a:lnTo>
                  <a:lnTo>
                    <a:pt x="13" y="10"/>
                  </a:lnTo>
                  <a:cubicBezTo>
                    <a:pt x="12" y="7"/>
                    <a:pt x="9" y="2"/>
                    <a:pt x="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47"/>
            <p:cNvSpPr/>
            <p:nvPr/>
          </p:nvSpPr>
          <p:spPr>
            <a:xfrm>
              <a:off x="2215000" y="4495225"/>
              <a:ext cx="250" cy="350"/>
            </a:xfrm>
            <a:custGeom>
              <a:rect b="b" l="l" r="r" t="t"/>
              <a:pathLst>
                <a:path extrusionOk="0" h="14" w="10">
                  <a:moveTo>
                    <a:pt x="2" y="0"/>
                  </a:moveTo>
                  <a:lnTo>
                    <a:pt x="1" y="7"/>
                  </a:lnTo>
                  <a:lnTo>
                    <a:pt x="8" y="13"/>
                  </a:lnTo>
                  <a:lnTo>
                    <a:pt x="10" y="7"/>
                  </a:lnTo>
                  <a:lnTo>
                    <a:pt x="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47"/>
            <p:cNvSpPr/>
            <p:nvPr/>
          </p:nvSpPr>
          <p:spPr>
            <a:xfrm>
              <a:off x="2197325" y="4524200"/>
              <a:ext cx="225" cy="325"/>
            </a:xfrm>
            <a:custGeom>
              <a:rect b="b" l="l" r="r" t="t"/>
              <a:pathLst>
                <a:path extrusionOk="0" h="13" w="9">
                  <a:moveTo>
                    <a:pt x="0" y="0"/>
                  </a:moveTo>
                  <a:lnTo>
                    <a:pt x="3" y="11"/>
                  </a:lnTo>
                  <a:lnTo>
                    <a:pt x="9" y="12"/>
                  </a:lnTo>
                  <a:lnTo>
                    <a:pt x="7" y="2"/>
                  </a:lnTo>
                  <a:lnTo>
                    <a:pt x="6" y="2"/>
                  </a:lnTo>
                  <a:cubicBezTo>
                    <a:pt x="5" y="2"/>
                    <a:pt x="0" y="0"/>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47"/>
            <p:cNvSpPr/>
            <p:nvPr/>
          </p:nvSpPr>
          <p:spPr>
            <a:xfrm>
              <a:off x="2221400" y="4510150"/>
              <a:ext cx="250" cy="350"/>
            </a:xfrm>
            <a:custGeom>
              <a:rect b="b" l="l" r="r" t="t"/>
              <a:pathLst>
                <a:path extrusionOk="0" h="14" w="10">
                  <a:moveTo>
                    <a:pt x="2" y="0"/>
                  </a:moveTo>
                  <a:lnTo>
                    <a:pt x="1" y="6"/>
                  </a:lnTo>
                  <a:lnTo>
                    <a:pt x="8" y="14"/>
                  </a:lnTo>
                  <a:cubicBezTo>
                    <a:pt x="8" y="14"/>
                    <a:pt x="10" y="9"/>
                    <a:pt x="10" y="8"/>
                  </a:cubicBezTo>
                  <a:lnTo>
                    <a:pt x="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47"/>
            <p:cNvSpPr/>
            <p:nvPr/>
          </p:nvSpPr>
          <p:spPr>
            <a:xfrm>
              <a:off x="2239250" y="4515250"/>
              <a:ext cx="275" cy="300"/>
            </a:xfrm>
            <a:custGeom>
              <a:rect b="b" l="l" r="r" t="t"/>
              <a:pathLst>
                <a:path extrusionOk="0" h="12" w="11">
                  <a:moveTo>
                    <a:pt x="6" y="1"/>
                  </a:moveTo>
                  <a:lnTo>
                    <a:pt x="0" y="8"/>
                  </a:lnTo>
                  <a:lnTo>
                    <a:pt x="5" y="11"/>
                  </a:lnTo>
                  <a:lnTo>
                    <a:pt x="11" y="5"/>
                  </a:lnTo>
                  <a:cubicBezTo>
                    <a:pt x="11" y="5"/>
                    <a:pt x="8" y="2"/>
                    <a:pt x="6" y="2"/>
                  </a:cubicBezTo>
                  <a:lnTo>
                    <a:pt x="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47"/>
            <p:cNvSpPr/>
            <p:nvPr/>
          </p:nvSpPr>
          <p:spPr>
            <a:xfrm>
              <a:off x="2206400" y="4554125"/>
              <a:ext cx="200" cy="400"/>
            </a:xfrm>
            <a:custGeom>
              <a:rect b="b" l="l" r="r" t="t"/>
              <a:pathLst>
                <a:path extrusionOk="0" h="16" w="8">
                  <a:moveTo>
                    <a:pt x="5" y="1"/>
                  </a:moveTo>
                  <a:lnTo>
                    <a:pt x="1" y="11"/>
                  </a:lnTo>
                  <a:cubicBezTo>
                    <a:pt x="2" y="13"/>
                    <a:pt x="5" y="16"/>
                    <a:pt x="5" y="16"/>
                  </a:cubicBezTo>
                  <a:lnTo>
                    <a:pt x="8" y="7"/>
                  </a:lnTo>
                  <a:lnTo>
                    <a:pt x="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47"/>
            <p:cNvSpPr/>
            <p:nvPr/>
          </p:nvSpPr>
          <p:spPr>
            <a:xfrm>
              <a:off x="2210750" y="4488050"/>
              <a:ext cx="275" cy="300"/>
            </a:xfrm>
            <a:custGeom>
              <a:rect b="b" l="l" r="r" t="t"/>
              <a:pathLst>
                <a:path extrusionOk="0" h="12" w="11">
                  <a:moveTo>
                    <a:pt x="3" y="0"/>
                  </a:moveTo>
                  <a:cubicBezTo>
                    <a:pt x="3" y="0"/>
                    <a:pt x="2" y="5"/>
                    <a:pt x="0" y="6"/>
                  </a:cubicBezTo>
                  <a:lnTo>
                    <a:pt x="9" y="12"/>
                  </a:lnTo>
                  <a:lnTo>
                    <a:pt x="10" y="6"/>
                  </a:lnTo>
                  <a:lnTo>
                    <a:pt x="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47"/>
            <p:cNvSpPr/>
            <p:nvPr/>
          </p:nvSpPr>
          <p:spPr>
            <a:xfrm>
              <a:off x="2309950" y="4500375"/>
              <a:ext cx="450" cy="225"/>
            </a:xfrm>
            <a:custGeom>
              <a:rect b="b" l="l" r="r" t="t"/>
              <a:pathLst>
                <a:path extrusionOk="0" h="9" w="18">
                  <a:moveTo>
                    <a:pt x="18" y="0"/>
                  </a:moveTo>
                  <a:lnTo>
                    <a:pt x="6" y="4"/>
                  </a:lnTo>
                  <a:lnTo>
                    <a:pt x="0" y="9"/>
                  </a:lnTo>
                  <a:cubicBezTo>
                    <a:pt x="1" y="9"/>
                    <a:pt x="7" y="6"/>
                    <a:pt x="10" y="4"/>
                  </a:cubicBezTo>
                  <a:lnTo>
                    <a:pt x="1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47"/>
            <p:cNvSpPr/>
            <p:nvPr/>
          </p:nvSpPr>
          <p:spPr>
            <a:xfrm>
              <a:off x="2153225" y="4549950"/>
              <a:ext cx="225" cy="275"/>
            </a:xfrm>
            <a:custGeom>
              <a:rect b="b" l="l" r="r" t="t"/>
              <a:pathLst>
                <a:path extrusionOk="0" h="11" w="9">
                  <a:moveTo>
                    <a:pt x="3" y="0"/>
                  </a:moveTo>
                  <a:lnTo>
                    <a:pt x="0" y="11"/>
                  </a:lnTo>
                  <a:lnTo>
                    <a:pt x="7" y="9"/>
                  </a:lnTo>
                  <a:lnTo>
                    <a:pt x="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47"/>
            <p:cNvSpPr/>
            <p:nvPr/>
          </p:nvSpPr>
          <p:spPr>
            <a:xfrm>
              <a:off x="2274775" y="4533100"/>
              <a:ext cx="325" cy="200"/>
            </a:xfrm>
            <a:custGeom>
              <a:rect b="b" l="l" r="r" t="t"/>
              <a:pathLst>
                <a:path extrusionOk="0" h="8" w="13">
                  <a:moveTo>
                    <a:pt x="3" y="0"/>
                  </a:moveTo>
                  <a:lnTo>
                    <a:pt x="1" y="6"/>
                  </a:lnTo>
                  <a:lnTo>
                    <a:pt x="11" y="8"/>
                  </a:lnTo>
                  <a:cubicBezTo>
                    <a:pt x="11" y="5"/>
                    <a:pt x="12" y="0"/>
                    <a:pt x="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47"/>
            <p:cNvSpPr/>
            <p:nvPr/>
          </p:nvSpPr>
          <p:spPr>
            <a:xfrm>
              <a:off x="2222225" y="4515150"/>
              <a:ext cx="275" cy="200"/>
            </a:xfrm>
            <a:custGeom>
              <a:rect b="b" l="l" r="r" t="t"/>
              <a:pathLst>
                <a:path extrusionOk="0" h="8" w="11">
                  <a:moveTo>
                    <a:pt x="2" y="0"/>
                  </a:moveTo>
                  <a:lnTo>
                    <a:pt x="0" y="6"/>
                  </a:lnTo>
                  <a:lnTo>
                    <a:pt x="9" y="8"/>
                  </a:lnTo>
                  <a:cubicBezTo>
                    <a:pt x="10" y="5"/>
                    <a:pt x="10" y="2"/>
                    <a:pt x="10" y="2"/>
                  </a:cubicBezTo>
                  <a:lnTo>
                    <a:pt x="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47"/>
            <p:cNvSpPr/>
            <p:nvPr/>
          </p:nvSpPr>
          <p:spPr>
            <a:xfrm>
              <a:off x="2202750" y="4573525"/>
              <a:ext cx="250" cy="375"/>
            </a:xfrm>
            <a:custGeom>
              <a:rect b="b" l="l" r="r" t="t"/>
              <a:pathLst>
                <a:path extrusionOk="0" h="15" w="10">
                  <a:moveTo>
                    <a:pt x="5" y="0"/>
                  </a:moveTo>
                  <a:lnTo>
                    <a:pt x="1" y="9"/>
                  </a:lnTo>
                  <a:lnTo>
                    <a:pt x="5" y="15"/>
                  </a:lnTo>
                  <a:lnTo>
                    <a:pt x="10" y="5"/>
                  </a:lnTo>
                  <a:lnTo>
                    <a:pt x="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47"/>
            <p:cNvSpPr/>
            <p:nvPr/>
          </p:nvSpPr>
          <p:spPr>
            <a:xfrm>
              <a:off x="2252350" y="4544825"/>
              <a:ext cx="300" cy="225"/>
            </a:xfrm>
            <a:custGeom>
              <a:rect b="b" l="l" r="r" t="t"/>
              <a:pathLst>
                <a:path extrusionOk="0" h="9" w="12">
                  <a:moveTo>
                    <a:pt x="2" y="1"/>
                  </a:moveTo>
                  <a:lnTo>
                    <a:pt x="0" y="7"/>
                  </a:lnTo>
                  <a:lnTo>
                    <a:pt x="9" y="8"/>
                  </a:lnTo>
                  <a:cubicBezTo>
                    <a:pt x="9" y="5"/>
                    <a:pt x="12" y="2"/>
                    <a:pt x="12" y="2"/>
                  </a:cubicBezTo>
                  <a:cubicBezTo>
                    <a:pt x="7" y="1"/>
                    <a:pt x="4" y="1"/>
                    <a:pt x="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47"/>
            <p:cNvSpPr/>
            <p:nvPr/>
          </p:nvSpPr>
          <p:spPr>
            <a:xfrm>
              <a:off x="2202050" y="4573550"/>
              <a:ext cx="250" cy="350"/>
            </a:xfrm>
            <a:custGeom>
              <a:rect b="b" l="l" r="r" t="t"/>
              <a:pathLst>
                <a:path extrusionOk="0" h="14" w="10">
                  <a:moveTo>
                    <a:pt x="5" y="1"/>
                  </a:moveTo>
                  <a:lnTo>
                    <a:pt x="1" y="5"/>
                  </a:lnTo>
                  <a:lnTo>
                    <a:pt x="5" y="14"/>
                  </a:lnTo>
                  <a:lnTo>
                    <a:pt x="10" y="10"/>
                  </a:lnTo>
                  <a:lnTo>
                    <a:pt x="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47"/>
            <p:cNvSpPr/>
            <p:nvPr/>
          </p:nvSpPr>
          <p:spPr>
            <a:xfrm>
              <a:off x="2195950" y="4523900"/>
              <a:ext cx="275" cy="200"/>
            </a:xfrm>
            <a:custGeom>
              <a:rect b="b" l="l" r="r" t="t"/>
              <a:pathLst>
                <a:path extrusionOk="0" h="8" w="11">
                  <a:moveTo>
                    <a:pt x="11" y="1"/>
                  </a:moveTo>
                  <a:lnTo>
                    <a:pt x="2" y="2"/>
                  </a:lnTo>
                  <a:lnTo>
                    <a:pt x="1" y="8"/>
                  </a:lnTo>
                  <a:lnTo>
                    <a:pt x="11" y="8"/>
                  </a:lnTo>
                  <a:cubicBezTo>
                    <a:pt x="11" y="5"/>
                    <a:pt x="11" y="1"/>
                    <a:pt x="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47"/>
            <p:cNvSpPr/>
            <p:nvPr/>
          </p:nvSpPr>
          <p:spPr>
            <a:xfrm>
              <a:off x="2201650" y="4575000"/>
              <a:ext cx="400" cy="225"/>
            </a:xfrm>
            <a:custGeom>
              <a:rect b="b" l="l" r="r" t="t"/>
              <a:pathLst>
                <a:path extrusionOk="0" h="9" w="16">
                  <a:moveTo>
                    <a:pt x="11" y="0"/>
                  </a:moveTo>
                  <a:lnTo>
                    <a:pt x="1" y="5"/>
                  </a:lnTo>
                  <a:lnTo>
                    <a:pt x="5" y="9"/>
                  </a:lnTo>
                  <a:cubicBezTo>
                    <a:pt x="10" y="7"/>
                    <a:pt x="12" y="6"/>
                    <a:pt x="15" y="5"/>
                  </a:cubicBezTo>
                  <a:lnTo>
                    <a:pt x="1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47"/>
            <p:cNvSpPr/>
            <p:nvPr/>
          </p:nvSpPr>
          <p:spPr>
            <a:xfrm>
              <a:off x="2201725" y="4577350"/>
              <a:ext cx="325" cy="350"/>
            </a:xfrm>
            <a:custGeom>
              <a:rect b="b" l="l" r="r" t="t"/>
              <a:pathLst>
                <a:path extrusionOk="0" h="14" w="13">
                  <a:moveTo>
                    <a:pt x="7" y="0"/>
                  </a:moveTo>
                  <a:lnTo>
                    <a:pt x="1" y="9"/>
                  </a:lnTo>
                  <a:cubicBezTo>
                    <a:pt x="1" y="9"/>
                    <a:pt x="2" y="11"/>
                    <a:pt x="5" y="14"/>
                  </a:cubicBezTo>
                  <a:lnTo>
                    <a:pt x="12" y="6"/>
                  </a:lnTo>
                  <a:lnTo>
                    <a:pt x="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47"/>
            <p:cNvSpPr/>
            <p:nvPr/>
          </p:nvSpPr>
          <p:spPr>
            <a:xfrm>
              <a:off x="2221000" y="4513675"/>
              <a:ext cx="250" cy="400"/>
            </a:xfrm>
            <a:custGeom>
              <a:rect b="b" l="l" r="r" t="t"/>
              <a:pathLst>
                <a:path extrusionOk="0" h="16" w="10">
                  <a:moveTo>
                    <a:pt x="8" y="1"/>
                  </a:moveTo>
                  <a:cubicBezTo>
                    <a:pt x="5" y="2"/>
                    <a:pt x="2" y="5"/>
                    <a:pt x="1" y="8"/>
                  </a:cubicBezTo>
                  <a:cubicBezTo>
                    <a:pt x="1" y="8"/>
                    <a:pt x="5" y="12"/>
                    <a:pt x="6" y="15"/>
                  </a:cubicBezTo>
                  <a:lnTo>
                    <a:pt x="9" y="6"/>
                  </a:lnTo>
                  <a:lnTo>
                    <a:pt x="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47"/>
            <p:cNvSpPr/>
            <p:nvPr/>
          </p:nvSpPr>
          <p:spPr>
            <a:xfrm>
              <a:off x="2199975" y="4576325"/>
              <a:ext cx="275" cy="350"/>
            </a:xfrm>
            <a:custGeom>
              <a:rect b="b" l="l" r="r" t="t"/>
              <a:pathLst>
                <a:path extrusionOk="0" h="14" w="11">
                  <a:moveTo>
                    <a:pt x="4" y="0"/>
                  </a:moveTo>
                  <a:lnTo>
                    <a:pt x="0" y="5"/>
                  </a:lnTo>
                  <a:cubicBezTo>
                    <a:pt x="2" y="7"/>
                    <a:pt x="3" y="10"/>
                    <a:pt x="4" y="13"/>
                  </a:cubicBezTo>
                  <a:cubicBezTo>
                    <a:pt x="4" y="13"/>
                    <a:pt x="7" y="10"/>
                    <a:pt x="10" y="9"/>
                  </a:cubicBezTo>
                  <a:lnTo>
                    <a:pt x="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47"/>
            <p:cNvSpPr/>
            <p:nvPr/>
          </p:nvSpPr>
          <p:spPr>
            <a:xfrm>
              <a:off x="2199275" y="4577025"/>
              <a:ext cx="225" cy="350"/>
            </a:xfrm>
            <a:custGeom>
              <a:rect b="b" l="l" r="r" t="t"/>
              <a:pathLst>
                <a:path extrusionOk="0" h="14" w="9">
                  <a:moveTo>
                    <a:pt x="4" y="0"/>
                  </a:moveTo>
                  <a:lnTo>
                    <a:pt x="0" y="4"/>
                  </a:lnTo>
                  <a:lnTo>
                    <a:pt x="4" y="13"/>
                  </a:lnTo>
                  <a:cubicBezTo>
                    <a:pt x="4" y="13"/>
                    <a:pt x="7" y="10"/>
                    <a:pt x="9" y="9"/>
                  </a:cubicBezTo>
                  <a:lnTo>
                    <a:pt x="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47"/>
            <p:cNvSpPr/>
            <p:nvPr/>
          </p:nvSpPr>
          <p:spPr>
            <a:xfrm>
              <a:off x="2260000" y="4568450"/>
              <a:ext cx="275" cy="325"/>
            </a:xfrm>
            <a:custGeom>
              <a:rect b="b" l="l" r="r" t="t"/>
              <a:pathLst>
                <a:path extrusionOk="0" h="13" w="11">
                  <a:moveTo>
                    <a:pt x="3" y="0"/>
                  </a:moveTo>
                  <a:lnTo>
                    <a:pt x="0" y="9"/>
                  </a:lnTo>
                  <a:lnTo>
                    <a:pt x="6" y="12"/>
                  </a:lnTo>
                  <a:lnTo>
                    <a:pt x="10" y="3"/>
                  </a:lnTo>
                  <a:lnTo>
                    <a:pt x="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47"/>
            <p:cNvSpPr/>
            <p:nvPr/>
          </p:nvSpPr>
          <p:spPr>
            <a:xfrm>
              <a:off x="2197425" y="4576400"/>
              <a:ext cx="400" cy="275"/>
            </a:xfrm>
            <a:custGeom>
              <a:rect b="b" l="l" r="r" t="t"/>
              <a:pathLst>
                <a:path extrusionOk="0" h="11" w="16">
                  <a:moveTo>
                    <a:pt x="9" y="0"/>
                  </a:moveTo>
                  <a:cubicBezTo>
                    <a:pt x="6" y="2"/>
                    <a:pt x="3" y="3"/>
                    <a:pt x="1" y="4"/>
                  </a:cubicBezTo>
                  <a:cubicBezTo>
                    <a:pt x="1" y="4"/>
                    <a:pt x="3" y="7"/>
                    <a:pt x="5" y="10"/>
                  </a:cubicBezTo>
                  <a:lnTo>
                    <a:pt x="15" y="4"/>
                  </a:lnTo>
                  <a:lnTo>
                    <a:pt x="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47"/>
            <p:cNvSpPr/>
            <p:nvPr/>
          </p:nvSpPr>
          <p:spPr>
            <a:xfrm>
              <a:off x="2211300" y="4492700"/>
              <a:ext cx="275" cy="325"/>
            </a:xfrm>
            <a:custGeom>
              <a:rect b="b" l="l" r="r" t="t"/>
              <a:pathLst>
                <a:path extrusionOk="0" h="13" w="11">
                  <a:moveTo>
                    <a:pt x="3" y="1"/>
                  </a:moveTo>
                  <a:cubicBezTo>
                    <a:pt x="3" y="1"/>
                    <a:pt x="2" y="5"/>
                    <a:pt x="0" y="7"/>
                  </a:cubicBezTo>
                  <a:lnTo>
                    <a:pt x="8" y="13"/>
                  </a:lnTo>
                  <a:lnTo>
                    <a:pt x="10" y="7"/>
                  </a:lnTo>
                  <a:lnTo>
                    <a:pt x="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47"/>
            <p:cNvSpPr/>
            <p:nvPr/>
          </p:nvSpPr>
          <p:spPr>
            <a:xfrm>
              <a:off x="2318700" y="4500425"/>
              <a:ext cx="900" cy="375"/>
            </a:xfrm>
            <a:custGeom>
              <a:rect b="b" l="l" r="r" t="t"/>
              <a:pathLst>
                <a:path extrusionOk="0" h="15" w="36">
                  <a:moveTo>
                    <a:pt x="35" y="1"/>
                  </a:moveTo>
                  <a:lnTo>
                    <a:pt x="21" y="5"/>
                  </a:lnTo>
                  <a:lnTo>
                    <a:pt x="0" y="14"/>
                  </a:lnTo>
                  <a:cubicBezTo>
                    <a:pt x="5" y="13"/>
                    <a:pt x="10" y="11"/>
                    <a:pt x="13" y="10"/>
                  </a:cubicBezTo>
                  <a:lnTo>
                    <a:pt x="3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47"/>
            <p:cNvSpPr/>
            <p:nvPr/>
          </p:nvSpPr>
          <p:spPr>
            <a:xfrm>
              <a:off x="2194775" y="4559075"/>
              <a:ext cx="325" cy="275"/>
            </a:xfrm>
            <a:custGeom>
              <a:rect b="b" l="l" r="r" t="t"/>
              <a:pathLst>
                <a:path extrusionOk="0" h="11" w="13">
                  <a:moveTo>
                    <a:pt x="5" y="0"/>
                  </a:moveTo>
                  <a:lnTo>
                    <a:pt x="1" y="4"/>
                  </a:lnTo>
                  <a:lnTo>
                    <a:pt x="8" y="10"/>
                  </a:lnTo>
                  <a:lnTo>
                    <a:pt x="12" y="6"/>
                  </a:lnTo>
                  <a:cubicBezTo>
                    <a:pt x="11" y="4"/>
                    <a:pt x="8" y="2"/>
                    <a:pt x="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47"/>
            <p:cNvSpPr/>
            <p:nvPr/>
          </p:nvSpPr>
          <p:spPr>
            <a:xfrm>
              <a:off x="2199775" y="4531725"/>
              <a:ext cx="275" cy="300"/>
            </a:xfrm>
            <a:custGeom>
              <a:rect b="b" l="l" r="r" t="t"/>
              <a:pathLst>
                <a:path extrusionOk="0" h="12" w="11">
                  <a:moveTo>
                    <a:pt x="5" y="1"/>
                  </a:moveTo>
                  <a:lnTo>
                    <a:pt x="1" y="10"/>
                  </a:lnTo>
                  <a:cubicBezTo>
                    <a:pt x="1" y="10"/>
                    <a:pt x="5" y="10"/>
                    <a:pt x="7" y="11"/>
                  </a:cubicBezTo>
                  <a:lnTo>
                    <a:pt x="11" y="2"/>
                  </a:lnTo>
                  <a:lnTo>
                    <a:pt x="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47"/>
            <p:cNvSpPr/>
            <p:nvPr/>
          </p:nvSpPr>
          <p:spPr>
            <a:xfrm>
              <a:off x="2193575" y="4564800"/>
              <a:ext cx="200" cy="350"/>
            </a:xfrm>
            <a:custGeom>
              <a:rect b="b" l="l" r="r" t="t"/>
              <a:pathLst>
                <a:path extrusionOk="0" h="14" w="8">
                  <a:moveTo>
                    <a:pt x="4" y="1"/>
                  </a:moveTo>
                  <a:cubicBezTo>
                    <a:pt x="4" y="1"/>
                    <a:pt x="2" y="2"/>
                    <a:pt x="0" y="5"/>
                  </a:cubicBezTo>
                  <a:lnTo>
                    <a:pt x="3" y="14"/>
                  </a:lnTo>
                  <a:lnTo>
                    <a:pt x="7" y="9"/>
                  </a:lnTo>
                  <a:lnTo>
                    <a:pt x="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47"/>
            <p:cNvSpPr/>
            <p:nvPr/>
          </p:nvSpPr>
          <p:spPr>
            <a:xfrm>
              <a:off x="2229350" y="4485800"/>
              <a:ext cx="350" cy="250"/>
            </a:xfrm>
            <a:custGeom>
              <a:rect b="b" l="l" r="r" t="t"/>
              <a:pathLst>
                <a:path extrusionOk="0" h="10" w="14">
                  <a:moveTo>
                    <a:pt x="8" y="0"/>
                  </a:moveTo>
                  <a:lnTo>
                    <a:pt x="1" y="8"/>
                  </a:lnTo>
                  <a:lnTo>
                    <a:pt x="6" y="9"/>
                  </a:lnTo>
                  <a:lnTo>
                    <a:pt x="14" y="3"/>
                  </a:lnTo>
                  <a:lnTo>
                    <a:pt x="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47"/>
            <p:cNvSpPr/>
            <p:nvPr/>
          </p:nvSpPr>
          <p:spPr>
            <a:xfrm>
              <a:off x="2192200" y="4560175"/>
              <a:ext cx="350" cy="275"/>
            </a:xfrm>
            <a:custGeom>
              <a:rect b="b" l="l" r="r" t="t"/>
              <a:pathLst>
                <a:path extrusionOk="0" h="11" w="14">
                  <a:moveTo>
                    <a:pt x="6" y="0"/>
                  </a:moveTo>
                  <a:cubicBezTo>
                    <a:pt x="5" y="3"/>
                    <a:pt x="1" y="6"/>
                    <a:pt x="1" y="6"/>
                  </a:cubicBezTo>
                  <a:cubicBezTo>
                    <a:pt x="4" y="8"/>
                    <a:pt x="6" y="9"/>
                    <a:pt x="9" y="11"/>
                  </a:cubicBezTo>
                  <a:lnTo>
                    <a:pt x="14" y="6"/>
                  </a:lnTo>
                  <a:lnTo>
                    <a:pt x="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47"/>
            <p:cNvSpPr/>
            <p:nvPr/>
          </p:nvSpPr>
          <p:spPr>
            <a:xfrm>
              <a:off x="2220975" y="4514525"/>
              <a:ext cx="300" cy="275"/>
            </a:xfrm>
            <a:custGeom>
              <a:rect b="b" l="l" r="r" t="t"/>
              <a:pathLst>
                <a:path extrusionOk="0" h="11" w="12">
                  <a:moveTo>
                    <a:pt x="6" y="0"/>
                  </a:moveTo>
                  <a:lnTo>
                    <a:pt x="0" y="8"/>
                  </a:lnTo>
                  <a:lnTo>
                    <a:pt x="6" y="11"/>
                  </a:lnTo>
                  <a:lnTo>
                    <a:pt x="12" y="3"/>
                  </a:lnTo>
                  <a:lnTo>
                    <a:pt x="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47"/>
            <p:cNvSpPr/>
            <p:nvPr/>
          </p:nvSpPr>
          <p:spPr>
            <a:xfrm>
              <a:off x="2191250" y="4553775"/>
              <a:ext cx="250" cy="375"/>
            </a:xfrm>
            <a:custGeom>
              <a:rect b="b" l="l" r="r" t="t"/>
              <a:pathLst>
                <a:path extrusionOk="0" h="15" w="10">
                  <a:moveTo>
                    <a:pt x="6" y="0"/>
                  </a:moveTo>
                  <a:lnTo>
                    <a:pt x="0" y="9"/>
                  </a:lnTo>
                  <a:cubicBezTo>
                    <a:pt x="2" y="11"/>
                    <a:pt x="5" y="15"/>
                    <a:pt x="5" y="15"/>
                  </a:cubicBezTo>
                  <a:lnTo>
                    <a:pt x="9" y="6"/>
                  </a:lnTo>
                  <a:lnTo>
                    <a:pt x="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47"/>
            <p:cNvSpPr/>
            <p:nvPr/>
          </p:nvSpPr>
          <p:spPr>
            <a:xfrm>
              <a:off x="2274675" y="4535750"/>
              <a:ext cx="225" cy="400"/>
            </a:xfrm>
            <a:custGeom>
              <a:rect b="b" l="l" r="r" t="t"/>
              <a:pathLst>
                <a:path extrusionOk="0" h="16" w="9">
                  <a:moveTo>
                    <a:pt x="3" y="0"/>
                  </a:moveTo>
                  <a:lnTo>
                    <a:pt x="0" y="11"/>
                  </a:lnTo>
                  <a:lnTo>
                    <a:pt x="2" y="15"/>
                  </a:lnTo>
                  <a:cubicBezTo>
                    <a:pt x="5" y="14"/>
                    <a:pt x="7" y="11"/>
                    <a:pt x="9" y="8"/>
                  </a:cubicBezTo>
                  <a:cubicBezTo>
                    <a:pt x="9" y="8"/>
                    <a:pt x="6" y="3"/>
                    <a:pt x="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47"/>
            <p:cNvSpPr/>
            <p:nvPr/>
          </p:nvSpPr>
          <p:spPr>
            <a:xfrm>
              <a:off x="2339075" y="4496025"/>
              <a:ext cx="1275" cy="325"/>
            </a:xfrm>
            <a:custGeom>
              <a:rect b="b" l="l" r="r" t="t"/>
              <a:pathLst>
                <a:path extrusionOk="0" h="13" w="51">
                  <a:moveTo>
                    <a:pt x="50" y="0"/>
                  </a:moveTo>
                  <a:lnTo>
                    <a:pt x="0" y="12"/>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47"/>
            <p:cNvSpPr/>
            <p:nvPr/>
          </p:nvSpPr>
          <p:spPr>
            <a:xfrm>
              <a:off x="2199700" y="4533050"/>
              <a:ext cx="250" cy="300"/>
            </a:xfrm>
            <a:custGeom>
              <a:rect b="b" l="l" r="r" t="t"/>
              <a:pathLst>
                <a:path extrusionOk="0" h="12" w="10">
                  <a:moveTo>
                    <a:pt x="4" y="1"/>
                  </a:moveTo>
                  <a:lnTo>
                    <a:pt x="1" y="8"/>
                  </a:lnTo>
                  <a:cubicBezTo>
                    <a:pt x="1" y="8"/>
                    <a:pt x="5" y="10"/>
                    <a:pt x="7" y="11"/>
                  </a:cubicBezTo>
                  <a:lnTo>
                    <a:pt x="10" y="2"/>
                  </a:lnTo>
                  <a:lnTo>
                    <a:pt x="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47"/>
            <p:cNvSpPr/>
            <p:nvPr/>
          </p:nvSpPr>
          <p:spPr>
            <a:xfrm>
              <a:off x="2274550" y="4536175"/>
              <a:ext cx="250" cy="325"/>
            </a:xfrm>
            <a:custGeom>
              <a:rect b="b" l="l" r="r" t="t"/>
              <a:pathLst>
                <a:path extrusionOk="0" h="13" w="10">
                  <a:moveTo>
                    <a:pt x="2" y="1"/>
                  </a:moveTo>
                  <a:lnTo>
                    <a:pt x="1" y="11"/>
                  </a:lnTo>
                  <a:lnTo>
                    <a:pt x="5" y="13"/>
                  </a:lnTo>
                  <a:lnTo>
                    <a:pt x="10" y="4"/>
                  </a:lnTo>
                  <a:lnTo>
                    <a:pt x="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47"/>
            <p:cNvSpPr/>
            <p:nvPr/>
          </p:nvSpPr>
          <p:spPr>
            <a:xfrm>
              <a:off x="2237550" y="4511800"/>
              <a:ext cx="250" cy="350"/>
            </a:xfrm>
            <a:custGeom>
              <a:rect b="b" l="l" r="r" t="t"/>
              <a:pathLst>
                <a:path extrusionOk="0" h="14" w="10">
                  <a:moveTo>
                    <a:pt x="4" y="1"/>
                  </a:moveTo>
                  <a:lnTo>
                    <a:pt x="1" y="6"/>
                  </a:lnTo>
                  <a:lnTo>
                    <a:pt x="8" y="14"/>
                  </a:lnTo>
                  <a:cubicBezTo>
                    <a:pt x="8" y="14"/>
                    <a:pt x="9" y="11"/>
                    <a:pt x="9" y="8"/>
                  </a:cubicBezTo>
                  <a:lnTo>
                    <a:pt x="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47"/>
            <p:cNvSpPr/>
            <p:nvPr/>
          </p:nvSpPr>
          <p:spPr>
            <a:xfrm>
              <a:off x="2238575" y="4482350"/>
              <a:ext cx="325" cy="275"/>
            </a:xfrm>
            <a:custGeom>
              <a:rect b="b" l="l" r="r" t="t"/>
              <a:pathLst>
                <a:path extrusionOk="0" h="11" w="13">
                  <a:moveTo>
                    <a:pt x="7" y="0"/>
                  </a:moveTo>
                  <a:lnTo>
                    <a:pt x="1" y="7"/>
                  </a:lnTo>
                  <a:lnTo>
                    <a:pt x="5" y="10"/>
                  </a:lnTo>
                  <a:lnTo>
                    <a:pt x="13" y="3"/>
                  </a:lnTo>
                  <a:cubicBezTo>
                    <a:pt x="13" y="3"/>
                    <a:pt x="10" y="2"/>
                    <a:pt x="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47"/>
            <p:cNvSpPr/>
            <p:nvPr/>
          </p:nvSpPr>
          <p:spPr>
            <a:xfrm>
              <a:off x="2187100" y="4555825"/>
              <a:ext cx="300" cy="250"/>
            </a:xfrm>
            <a:custGeom>
              <a:rect b="b" l="l" r="r" t="t"/>
              <a:pathLst>
                <a:path extrusionOk="0" h="10" w="12">
                  <a:moveTo>
                    <a:pt x="5" y="1"/>
                  </a:moveTo>
                  <a:cubicBezTo>
                    <a:pt x="3" y="2"/>
                    <a:pt x="0" y="5"/>
                    <a:pt x="0" y="5"/>
                  </a:cubicBezTo>
                  <a:lnTo>
                    <a:pt x="7" y="9"/>
                  </a:lnTo>
                  <a:lnTo>
                    <a:pt x="12" y="7"/>
                  </a:lnTo>
                  <a:lnTo>
                    <a:pt x="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47"/>
            <p:cNvSpPr/>
            <p:nvPr/>
          </p:nvSpPr>
          <p:spPr>
            <a:xfrm>
              <a:off x="2186250" y="4562975"/>
              <a:ext cx="200" cy="375"/>
            </a:xfrm>
            <a:custGeom>
              <a:rect b="b" l="l" r="r" t="t"/>
              <a:pathLst>
                <a:path extrusionOk="0" h="15" w="8">
                  <a:moveTo>
                    <a:pt x="5" y="0"/>
                  </a:moveTo>
                  <a:lnTo>
                    <a:pt x="0" y="4"/>
                  </a:lnTo>
                  <a:lnTo>
                    <a:pt x="2" y="15"/>
                  </a:lnTo>
                  <a:cubicBezTo>
                    <a:pt x="2" y="15"/>
                    <a:pt x="6" y="12"/>
                    <a:pt x="8" y="10"/>
                  </a:cubicBezTo>
                  <a:lnTo>
                    <a:pt x="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47"/>
            <p:cNvSpPr/>
            <p:nvPr/>
          </p:nvSpPr>
          <p:spPr>
            <a:xfrm>
              <a:off x="2180500" y="4508525"/>
              <a:ext cx="250" cy="275"/>
            </a:xfrm>
            <a:custGeom>
              <a:rect b="b" l="l" r="r" t="t"/>
              <a:pathLst>
                <a:path extrusionOk="0" h="11" w="10">
                  <a:moveTo>
                    <a:pt x="1" y="1"/>
                  </a:moveTo>
                  <a:lnTo>
                    <a:pt x="2" y="11"/>
                  </a:lnTo>
                  <a:lnTo>
                    <a:pt x="10" y="11"/>
                  </a:lnTo>
                  <a:lnTo>
                    <a:pt x="7" y="2"/>
                  </a:lnTo>
                  <a:lnTo>
                    <a:pt x="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47"/>
            <p:cNvSpPr/>
            <p:nvPr/>
          </p:nvSpPr>
          <p:spPr>
            <a:xfrm>
              <a:off x="2317725" y="4497600"/>
              <a:ext cx="775" cy="350"/>
            </a:xfrm>
            <a:custGeom>
              <a:rect b="b" l="l" r="r" t="t"/>
              <a:pathLst>
                <a:path extrusionOk="0" h="14" w="31">
                  <a:moveTo>
                    <a:pt x="30" y="1"/>
                  </a:moveTo>
                  <a:cubicBezTo>
                    <a:pt x="26" y="2"/>
                    <a:pt x="23" y="4"/>
                    <a:pt x="17" y="5"/>
                  </a:cubicBezTo>
                  <a:cubicBezTo>
                    <a:pt x="17" y="5"/>
                    <a:pt x="7" y="11"/>
                    <a:pt x="1" y="14"/>
                  </a:cubicBezTo>
                  <a:lnTo>
                    <a:pt x="19" y="8"/>
                  </a:lnTo>
                  <a:lnTo>
                    <a:pt x="3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47"/>
            <p:cNvSpPr/>
            <p:nvPr/>
          </p:nvSpPr>
          <p:spPr>
            <a:xfrm>
              <a:off x="2196725" y="4530975"/>
              <a:ext cx="250" cy="150"/>
            </a:xfrm>
            <a:custGeom>
              <a:rect b="b" l="l" r="r" t="t"/>
              <a:pathLst>
                <a:path extrusionOk="0" h="6" w="10">
                  <a:moveTo>
                    <a:pt x="1" y="0"/>
                  </a:moveTo>
                  <a:cubicBezTo>
                    <a:pt x="1" y="2"/>
                    <a:pt x="1" y="6"/>
                    <a:pt x="1" y="6"/>
                  </a:cubicBezTo>
                  <a:lnTo>
                    <a:pt x="9" y="4"/>
                  </a:lnTo>
                  <a:lnTo>
                    <a:pt x="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47"/>
            <p:cNvSpPr/>
            <p:nvPr/>
          </p:nvSpPr>
          <p:spPr>
            <a:xfrm>
              <a:off x="2185500" y="4516400"/>
              <a:ext cx="250" cy="325"/>
            </a:xfrm>
            <a:custGeom>
              <a:rect b="b" l="l" r="r" t="t"/>
              <a:pathLst>
                <a:path extrusionOk="0" h="13" w="10">
                  <a:moveTo>
                    <a:pt x="2" y="0"/>
                  </a:moveTo>
                  <a:lnTo>
                    <a:pt x="1" y="11"/>
                  </a:lnTo>
                  <a:lnTo>
                    <a:pt x="10" y="12"/>
                  </a:lnTo>
                  <a:lnTo>
                    <a:pt x="8" y="2"/>
                  </a:lnTo>
                  <a:lnTo>
                    <a:pt x="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47"/>
            <p:cNvSpPr/>
            <p:nvPr/>
          </p:nvSpPr>
          <p:spPr>
            <a:xfrm>
              <a:off x="2334100" y="4498925"/>
              <a:ext cx="1025" cy="325"/>
            </a:xfrm>
            <a:custGeom>
              <a:rect b="b" l="l" r="r" t="t"/>
              <a:pathLst>
                <a:path extrusionOk="0" h="13" w="41">
                  <a:moveTo>
                    <a:pt x="40" y="1"/>
                  </a:moveTo>
                  <a:lnTo>
                    <a:pt x="1" y="12"/>
                  </a:lnTo>
                  <a:lnTo>
                    <a:pt x="1" y="12"/>
                  </a:lnTo>
                  <a:lnTo>
                    <a:pt x="34" y="5"/>
                  </a:lnTo>
                  <a:lnTo>
                    <a:pt x="4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47"/>
            <p:cNvSpPr/>
            <p:nvPr/>
          </p:nvSpPr>
          <p:spPr>
            <a:xfrm>
              <a:off x="2182050" y="4570875"/>
              <a:ext cx="250" cy="350"/>
            </a:xfrm>
            <a:custGeom>
              <a:rect b="b" l="l" r="r" t="t"/>
              <a:pathLst>
                <a:path extrusionOk="0" h="14" w="10">
                  <a:moveTo>
                    <a:pt x="6" y="0"/>
                  </a:moveTo>
                  <a:lnTo>
                    <a:pt x="1" y="5"/>
                  </a:lnTo>
                  <a:cubicBezTo>
                    <a:pt x="2" y="8"/>
                    <a:pt x="3" y="11"/>
                    <a:pt x="3" y="14"/>
                  </a:cubicBezTo>
                  <a:cubicBezTo>
                    <a:pt x="3" y="14"/>
                    <a:pt x="8" y="11"/>
                    <a:pt x="9" y="9"/>
                  </a:cubicBezTo>
                  <a:lnTo>
                    <a:pt x="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47"/>
            <p:cNvSpPr/>
            <p:nvPr/>
          </p:nvSpPr>
          <p:spPr>
            <a:xfrm>
              <a:off x="2280875" y="4532100"/>
              <a:ext cx="250" cy="350"/>
            </a:xfrm>
            <a:custGeom>
              <a:rect b="b" l="l" r="r" t="t"/>
              <a:pathLst>
                <a:path extrusionOk="0" h="14" w="10">
                  <a:moveTo>
                    <a:pt x="2" y="1"/>
                  </a:moveTo>
                  <a:lnTo>
                    <a:pt x="1" y="11"/>
                  </a:lnTo>
                  <a:lnTo>
                    <a:pt x="5" y="14"/>
                  </a:lnTo>
                  <a:lnTo>
                    <a:pt x="10" y="4"/>
                  </a:lnTo>
                  <a:lnTo>
                    <a:pt x="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47"/>
            <p:cNvSpPr/>
            <p:nvPr/>
          </p:nvSpPr>
          <p:spPr>
            <a:xfrm>
              <a:off x="2237300" y="4513050"/>
              <a:ext cx="325" cy="250"/>
            </a:xfrm>
            <a:custGeom>
              <a:rect b="b" l="l" r="r" t="t"/>
              <a:pathLst>
                <a:path extrusionOk="0" h="10" w="13">
                  <a:moveTo>
                    <a:pt x="3" y="1"/>
                  </a:moveTo>
                  <a:lnTo>
                    <a:pt x="0" y="6"/>
                  </a:lnTo>
                  <a:lnTo>
                    <a:pt x="9" y="9"/>
                  </a:lnTo>
                  <a:cubicBezTo>
                    <a:pt x="11" y="6"/>
                    <a:pt x="12" y="2"/>
                    <a:pt x="12" y="2"/>
                  </a:cubicBezTo>
                  <a:cubicBezTo>
                    <a:pt x="9" y="2"/>
                    <a:pt x="6" y="1"/>
                    <a:pt x="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47"/>
            <p:cNvSpPr/>
            <p:nvPr/>
          </p:nvSpPr>
          <p:spPr>
            <a:xfrm>
              <a:off x="2180325" y="4570400"/>
              <a:ext cx="350" cy="200"/>
            </a:xfrm>
            <a:custGeom>
              <a:rect b="b" l="l" r="r" t="t"/>
              <a:pathLst>
                <a:path extrusionOk="0" h="8" w="14">
                  <a:moveTo>
                    <a:pt x="11" y="0"/>
                  </a:moveTo>
                  <a:lnTo>
                    <a:pt x="0" y="2"/>
                  </a:lnTo>
                  <a:cubicBezTo>
                    <a:pt x="0" y="2"/>
                    <a:pt x="3" y="6"/>
                    <a:pt x="5" y="8"/>
                  </a:cubicBezTo>
                  <a:lnTo>
                    <a:pt x="14" y="5"/>
                  </a:lnTo>
                  <a:lnTo>
                    <a:pt x="1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47"/>
            <p:cNvSpPr/>
            <p:nvPr/>
          </p:nvSpPr>
          <p:spPr>
            <a:xfrm>
              <a:off x="2180975" y="4564775"/>
              <a:ext cx="250" cy="375"/>
            </a:xfrm>
            <a:custGeom>
              <a:rect b="b" l="l" r="r" t="t"/>
              <a:pathLst>
                <a:path extrusionOk="0" h="15" w="10">
                  <a:moveTo>
                    <a:pt x="7" y="0"/>
                  </a:moveTo>
                  <a:cubicBezTo>
                    <a:pt x="7" y="0"/>
                    <a:pt x="4" y="3"/>
                    <a:pt x="1" y="5"/>
                  </a:cubicBezTo>
                  <a:lnTo>
                    <a:pt x="4" y="15"/>
                  </a:lnTo>
                  <a:lnTo>
                    <a:pt x="10" y="10"/>
                  </a:lnTo>
                  <a:lnTo>
                    <a:pt x="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47"/>
            <p:cNvSpPr/>
            <p:nvPr/>
          </p:nvSpPr>
          <p:spPr>
            <a:xfrm>
              <a:off x="2226550" y="4481650"/>
              <a:ext cx="350" cy="275"/>
            </a:xfrm>
            <a:custGeom>
              <a:rect b="b" l="l" r="r" t="t"/>
              <a:pathLst>
                <a:path extrusionOk="0" h="11" w="14">
                  <a:moveTo>
                    <a:pt x="8" y="0"/>
                  </a:moveTo>
                  <a:lnTo>
                    <a:pt x="1" y="8"/>
                  </a:lnTo>
                  <a:lnTo>
                    <a:pt x="7" y="10"/>
                  </a:lnTo>
                  <a:lnTo>
                    <a:pt x="14" y="3"/>
                  </a:lnTo>
                  <a:lnTo>
                    <a:pt x="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47"/>
            <p:cNvSpPr/>
            <p:nvPr/>
          </p:nvSpPr>
          <p:spPr>
            <a:xfrm>
              <a:off x="2178900" y="4568875"/>
              <a:ext cx="225" cy="400"/>
            </a:xfrm>
            <a:custGeom>
              <a:rect b="b" l="l" r="r" t="t"/>
              <a:pathLst>
                <a:path extrusionOk="0" h="16" w="9">
                  <a:moveTo>
                    <a:pt x="4" y="1"/>
                  </a:moveTo>
                  <a:lnTo>
                    <a:pt x="0" y="5"/>
                  </a:lnTo>
                  <a:lnTo>
                    <a:pt x="3" y="16"/>
                  </a:lnTo>
                  <a:cubicBezTo>
                    <a:pt x="3" y="16"/>
                    <a:pt x="6" y="13"/>
                    <a:pt x="9" y="11"/>
                  </a:cubicBezTo>
                  <a:lnTo>
                    <a:pt x="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47"/>
            <p:cNvSpPr/>
            <p:nvPr/>
          </p:nvSpPr>
          <p:spPr>
            <a:xfrm>
              <a:off x="2281100" y="4532800"/>
              <a:ext cx="325" cy="200"/>
            </a:xfrm>
            <a:custGeom>
              <a:rect b="b" l="l" r="r" t="t"/>
              <a:pathLst>
                <a:path extrusionOk="0" h="8" w="13">
                  <a:moveTo>
                    <a:pt x="4" y="1"/>
                  </a:moveTo>
                  <a:cubicBezTo>
                    <a:pt x="2" y="4"/>
                    <a:pt x="1" y="8"/>
                    <a:pt x="1" y="8"/>
                  </a:cubicBezTo>
                  <a:lnTo>
                    <a:pt x="11" y="8"/>
                  </a:lnTo>
                  <a:lnTo>
                    <a:pt x="12" y="2"/>
                  </a:lnTo>
                  <a:lnTo>
                    <a:pt x="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47"/>
            <p:cNvSpPr/>
            <p:nvPr/>
          </p:nvSpPr>
          <p:spPr>
            <a:xfrm>
              <a:off x="2177650" y="4571450"/>
              <a:ext cx="300" cy="375"/>
            </a:xfrm>
            <a:custGeom>
              <a:rect b="b" l="l" r="r" t="t"/>
              <a:pathLst>
                <a:path extrusionOk="0" h="15" w="12">
                  <a:moveTo>
                    <a:pt x="7" y="1"/>
                  </a:moveTo>
                  <a:lnTo>
                    <a:pt x="0" y="5"/>
                  </a:lnTo>
                  <a:lnTo>
                    <a:pt x="6" y="14"/>
                  </a:lnTo>
                  <a:lnTo>
                    <a:pt x="12" y="10"/>
                  </a:lnTo>
                  <a:lnTo>
                    <a:pt x="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47"/>
            <p:cNvSpPr/>
            <p:nvPr/>
          </p:nvSpPr>
          <p:spPr>
            <a:xfrm>
              <a:off x="2217775" y="4515100"/>
              <a:ext cx="225" cy="375"/>
            </a:xfrm>
            <a:custGeom>
              <a:rect b="b" l="l" r="r" t="t"/>
              <a:pathLst>
                <a:path extrusionOk="0" h="15" w="9">
                  <a:moveTo>
                    <a:pt x="6" y="1"/>
                  </a:moveTo>
                  <a:cubicBezTo>
                    <a:pt x="5" y="2"/>
                    <a:pt x="2" y="5"/>
                    <a:pt x="0" y="8"/>
                  </a:cubicBezTo>
                  <a:cubicBezTo>
                    <a:pt x="0" y="8"/>
                    <a:pt x="3" y="13"/>
                    <a:pt x="5" y="14"/>
                  </a:cubicBezTo>
                  <a:lnTo>
                    <a:pt x="9" y="5"/>
                  </a:lnTo>
                  <a:lnTo>
                    <a:pt x="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47"/>
            <p:cNvSpPr/>
            <p:nvPr/>
          </p:nvSpPr>
          <p:spPr>
            <a:xfrm>
              <a:off x="2175800" y="4573250"/>
              <a:ext cx="400" cy="225"/>
            </a:xfrm>
            <a:custGeom>
              <a:rect b="b" l="l" r="r" t="t"/>
              <a:pathLst>
                <a:path extrusionOk="0" h="9" w="16">
                  <a:moveTo>
                    <a:pt x="11" y="1"/>
                  </a:moveTo>
                  <a:lnTo>
                    <a:pt x="0" y="2"/>
                  </a:lnTo>
                  <a:lnTo>
                    <a:pt x="5" y="8"/>
                  </a:lnTo>
                  <a:cubicBezTo>
                    <a:pt x="8" y="8"/>
                    <a:pt x="12" y="7"/>
                    <a:pt x="15" y="6"/>
                  </a:cubicBezTo>
                  <a:lnTo>
                    <a:pt x="15" y="6"/>
                  </a:lnTo>
                  <a:cubicBezTo>
                    <a:pt x="15" y="6"/>
                    <a:pt x="15" y="6"/>
                    <a:pt x="15" y="7"/>
                  </a:cubicBezTo>
                  <a:lnTo>
                    <a:pt x="15" y="5"/>
                  </a:lnTo>
                  <a:cubicBezTo>
                    <a:pt x="15" y="5"/>
                    <a:pt x="15" y="6"/>
                    <a:pt x="15" y="6"/>
                  </a:cubicBezTo>
                  <a:lnTo>
                    <a:pt x="15" y="6"/>
                  </a:lnTo>
                  <a:cubicBezTo>
                    <a:pt x="13" y="3"/>
                    <a:pt x="11" y="1"/>
                    <a:pt x="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47"/>
            <p:cNvSpPr/>
            <p:nvPr/>
          </p:nvSpPr>
          <p:spPr>
            <a:xfrm>
              <a:off x="2177050" y="4565650"/>
              <a:ext cx="275" cy="350"/>
            </a:xfrm>
            <a:custGeom>
              <a:rect b="b" l="l" r="r" t="t"/>
              <a:pathLst>
                <a:path extrusionOk="0" h="14" w="11">
                  <a:moveTo>
                    <a:pt x="8" y="0"/>
                  </a:moveTo>
                  <a:lnTo>
                    <a:pt x="0" y="8"/>
                  </a:lnTo>
                  <a:cubicBezTo>
                    <a:pt x="2" y="11"/>
                    <a:pt x="5" y="14"/>
                    <a:pt x="5" y="14"/>
                  </a:cubicBezTo>
                  <a:lnTo>
                    <a:pt x="11" y="6"/>
                  </a:lnTo>
                  <a:lnTo>
                    <a:pt x="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47"/>
            <p:cNvSpPr/>
            <p:nvPr/>
          </p:nvSpPr>
          <p:spPr>
            <a:xfrm>
              <a:off x="2175250" y="4574175"/>
              <a:ext cx="400" cy="225"/>
            </a:xfrm>
            <a:custGeom>
              <a:rect b="b" l="l" r="r" t="t"/>
              <a:pathLst>
                <a:path extrusionOk="0" h="9" w="16">
                  <a:moveTo>
                    <a:pt x="11" y="1"/>
                  </a:moveTo>
                  <a:lnTo>
                    <a:pt x="0" y="4"/>
                  </a:lnTo>
                  <a:cubicBezTo>
                    <a:pt x="2" y="5"/>
                    <a:pt x="5" y="8"/>
                    <a:pt x="5" y="8"/>
                  </a:cubicBezTo>
                  <a:lnTo>
                    <a:pt x="15" y="7"/>
                  </a:lnTo>
                  <a:lnTo>
                    <a:pt x="1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47"/>
            <p:cNvSpPr/>
            <p:nvPr/>
          </p:nvSpPr>
          <p:spPr>
            <a:xfrm>
              <a:off x="2178825" y="4509275"/>
              <a:ext cx="225" cy="275"/>
            </a:xfrm>
            <a:custGeom>
              <a:rect b="b" l="l" r="r" t="t"/>
              <a:pathLst>
                <a:path extrusionOk="0" h="11" w="9">
                  <a:moveTo>
                    <a:pt x="3" y="0"/>
                  </a:moveTo>
                  <a:lnTo>
                    <a:pt x="0" y="9"/>
                  </a:lnTo>
                  <a:lnTo>
                    <a:pt x="9" y="10"/>
                  </a:lnTo>
                  <a:lnTo>
                    <a:pt x="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47"/>
            <p:cNvSpPr/>
            <p:nvPr/>
          </p:nvSpPr>
          <p:spPr>
            <a:xfrm>
              <a:off x="2245125" y="4549650"/>
              <a:ext cx="325" cy="250"/>
            </a:xfrm>
            <a:custGeom>
              <a:rect b="b" l="l" r="r" t="t"/>
              <a:pathLst>
                <a:path extrusionOk="0" h="10" w="13">
                  <a:moveTo>
                    <a:pt x="7" y="0"/>
                  </a:moveTo>
                  <a:lnTo>
                    <a:pt x="1" y="6"/>
                  </a:lnTo>
                  <a:lnTo>
                    <a:pt x="5" y="9"/>
                  </a:lnTo>
                  <a:lnTo>
                    <a:pt x="12" y="3"/>
                  </a:lnTo>
                  <a:cubicBezTo>
                    <a:pt x="12" y="3"/>
                    <a:pt x="8" y="2"/>
                    <a:pt x="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47"/>
            <p:cNvSpPr/>
            <p:nvPr/>
          </p:nvSpPr>
          <p:spPr>
            <a:xfrm>
              <a:off x="2178625" y="4509625"/>
              <a:ext cx="325" cy="400"/>
            </a:xfrm>
            <a:custGeom>
              <a:rect b="b" l="l" r="r" t="t"/>
              <a:pathLst>
                <a:path extrusionOk="0" h="16" w="13">
                  <a:moveTo>
                    <a:pt x="12" y="1"/>
                  </a:moveTo>
                  <a:lnTo>
                    <a:pt x="1" y="8"/>
                  </a:lnTo>
                  <a:lnTo>
                    <a:pt x="11" y="15"/>
                  </a:lnTo>
                  <a:lnTo>
                    <a:pt x="1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47"/>
            <p:cNvSpPr/>
            <p:nvPr/>
          </p:nvSpPr>
          <p:spPr>
            <a:xfrm>
              <a:off x="2245800" y="4551975"/>
              <a:ext cx="350" cy="225"/>
            </a:xfrm>
            <a:custGeom>
              <a:rect b="b" l="l" r="r" t="t"/>
              <a:pathLst>
                <a:path extrusionOk="0" h="9" w="14">
                  <a:moveTo>
                    <a:pt x="8" y="0"/>
                  </a:moveTo>
                  <a:lnTo>
                    <a:pt x="0" y="6"/>
                  </a:lnTo>
                  <a:lnTo>
                    <a:pt x="6" y="9"/>
                  </a:lnTo>
                  <a:lnTo>
                    <a:pt x="13" y="3"/>
                  </a:lnTo>
                  <a:cubicBezTo>
                    <a:pt x="13" y="3"/>
                    <a:pt x="9" y="2"/>
                    <a:pt x="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47"/>
            <p:cNvSpPr/>
            <p:nvPr/>
          </p:nvSpPr>
          <p:spPr>
            <a:xfrm>
              <a:off x="2188125" y="4523025"/>
              <a:ext cx="250" cy="275"/>
            </a:xfrm>
            <a:custGeom>
              <a:rect b="b" l="l" r="r" t="t"/>
              <a:pathLst>
                <a:path extrusionOk="0" h="11" w="10">
                  <a:moveTo>
                    <a:pt x="3" y="0"/>
                  </a:moveTo>
                  <a:lnTo>
                    <a:pt x="0" y="9"/>
                  </a:lnTo>
                  <a:lnTo>
                    <a:pt x="6" y="11"/>
                  </a:lnTo>
                  <a:lnTo>
                    <a:pt x="9" y="2"/>
                  </a:lnTo>
                  <a:lnTo>
                    <a:pt x="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47"/>
            <p:cNvSpPr/>
            <p:nvPr/>
          </p:nvSpPr>
          <p:spPr>
            <a:xfrm>
              <a:off x="2186750" y="4522800"/>
              <a:ext cx="300" cy="275"/>
            </a:xfrm>
            <a:custGeom>
              <a:rect b="b" l="l" r="r" t="t"/>
              <a:pathLst>
                <a:path extrusionOk="0" h="11" w="12">
                  <a:moveTo>
                    <a:pt x="4" y="0"/>
                  </a:moveTo>
                  <a:lnTo>
                    <a:pt x="1" y="11"/>
                  </a:lnTo>
                  <a:lnTo>
                    <a:pt x="7" y="11"/>
                  </a:lnTo>
                  <a:lnTo>
                    <a:pt x="11" y="2"/>
                  </a:lnTo>
                  <a:lnTo>
                    <a:pt x="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47"/>
            <p:cNvSpPr/>
            <p:nvPr/>
          </p:nvSpPr>
          <p:spPr>
            <a:xfrm>
              <a:off x="2175400" y="4565350"/>
              <a:ext cx="350" cy="225"/>
            </a:xfrm>
            <a:custGeom>
              <a:rect b="b" l="l" r="r" t="t"/>
              <a:pathLst>
                <a:path extrusionOk="0" h="9" w="14">
                  <a:moveTo>
                    <a:pt x="9" y="1"/>
                  </a:moveTo>
                  <a:lnTo>
                    <a:pt x="0" y="2"/>
                  </a:lnTo>
                  <a:lnTo>
                    <a:pt x="3" y="8"/>
                  </a:lnTo>
                  <a:lnTo>
                    <a:pt x="13" y="5"/>
                  </a:lnTo>
                  <a:lnTo>
                    <a:pt x="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47"/>
            <p:cNvSpPr/>
            <p:nvPr/>
          </p:nvSpPr>
          <p:spPr>
            <a:xfrm>
              <a:off x="2174850" y="4567700"/>
              <a:ext cx="350" cy="225"/>
            </a:xfrm>
            <a:custGeom>
              <a:rect b="b" l="l" r="r" t="t"/>
              <a:pathLst>
                <a:path extrusionOk="0" h="9" w="14">
                  <a:moveTo>
                    <a:pt x="10" y="1"/>
                  </a:moveTo>
                  <a:cubicBezTo>
                    <a:pt x="8" y="1"/>
                    <a:pt x="3" y="2"/>
                    <a:pt x="0" y="2"/>
                  </a:cubicBezTo>
                  <a:lnTo>
                    <a:pt x="5" y="8"/>
                  </a:lnTo>
                  <a:lnTo>
                    <a:pt x="13" y="7"/>
                  </a:lnTo>
                  <a:lnTo>
                    <a:pt x="1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47"/>
            <p:cNvSpPr/>
            <p:nvPr/>
          </p:nvSpPr>
          <p:spPr>
            <a:xfrm>
              <a:off x="2203275" y="4487975"/>
              <a:ext cx="325" cy="200"/>
            </a:xfrm>
            <a:custGeom>
              <a:rect b="b" l="l" r="r" t="t"/>
              <a:pathLst>
                <a:path extrusionOk="0" h="8" w="13">
                  <a:moveTo>
                    <a:pt x="2" y="0"/>
                  </a:moveTo>
                  <a:cubicBezTo>
                    <a:pt x="0" y="3"/>
                    <a:pt x="0" y="8"/>
                    <a:pt x="0" y="8"/>
                  </a:cubicBezTo>
                  <a:lnTo>
                    <a:pt x="11" y="8"/>
                  </a:lnTo>
                  <a:lnTo>
                    <a:pt x="12" y="2"/>
                  </a:lnTo>
                  <a:lnTo>
                    <a:pt x="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47"/>
            <p:cNvSpPr/>
            <p:nvPr/>
          </p:nvSpPr>
          <p:spPr>
            <a:xfrm>
              <a:off x="2175575" y="4511900"/>
              <a:ext cx="250" cy="325"/>
            </a:xfrm>
            <a:custGeom>
              <a:rect b="b" l="l" r="r" t="t"/>
              <a:pathLst>
                <a:path extrusionOk="0" h="13" w="10">
                  <a:moveTo>
                    <a:pt x="1" y="1"/>
                  </a:moveTo>
                  <a:lnTo>
                    <a:pt x="2" y="11"/>
                  </a:lnTo>
                  <a:cubicBezTo>
                    <a:pt x="5" y="11"/>
                    <a:pt x="9" y="13"/>
                    <a:pt x="9" y="13"/>
                  </a:cubicBezTo>
                  <a:lnTo>
                    <a:pt x="6" y="2"/>
                  </a:lnTo>
                  <a:lnTo>
                    <a:pt x="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47"/>
            <p:cNvSpPr/>
            <p:nvPr/>
          </p:nvSpPr>
          <p:spPr>
            <a:xfrm>
              <a:off x="2245675" y="4552700"/>
              <a:ext cx="375" cy="275"/>
            </a:xfrm>
            <a:custGeom>
              <a:rect b="b" l="l" r="r" t="t"/>
              <a:pathLst>
                <a:path extrusionOk="0" h="11" w="15">
                  <a:moveTo>
                    <a:pt x="8" y="1"/>
                  </a:moveTo>
                  <a:lnTo>
                    <a:pt x="1" y="8"/>
                  </a:lnTo>
                  <a:lnTo>
                    <a:pt x="7" y="11"/>
                  </a:lnTo>
                  <a:lnTo>
                    <a:pt x="14" y="4"/>
                  </a:lnTo>
                  <a:lnTo>
                    <a:pt x="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47"/>
            <p:cNvSpPr/>
            <p:nvPr/>
          </p:nvSpPr>
          <p:spPr>
            <a:xfrm>
              <a:off x="2186200" y="4525475"/>
              <a:ext cx="225" cy="400"/>
            </a:xfrm>
            <a:custGeom>
              <a:rect b="b" l="l" r="r" t="t"/>
              <a:pathLst>
                <a:path extrusionOk="0" h="16" w="9">
                  <a:moveTo>
                    <a:pt x="5" y="1"/>
                  </a:moveTo>
                  <a:cubicBezTo>
                    <a:pt x="2" y="4"/>
                    <a:pt x="1" y="7"/>
                    <a:pt x="1" y="10"/>
                  </a:cubicBezTo>
                  <a:cubicBezTo>
                    <a:pt x="1" y="10"/>
                    <a:pt x="4" y="14"/>
                    <a:pt x="7" y="16"/>
                  </a:cubicBezTo>
                  <a:lnTo>
                    <a:pt x="8" y="5"/>
                  </a:lnTo>
                  <a:lnTo>
                    <a:pt x="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47"/>
            <p:cNvSpPr/>
            <p:nvPr/>
          </p:nvSpPr>
          <p:spPr>
            <a:xfrm>
              <a:off x="2169725" y="4572150"/>
              <a:ext cx="400" cy="300"/>
            </a:xfrm>
            <a:custGeom>
              <a:rect b="b" l="l" r="r" t="t"/>
              <a:pathLst>
                <a:path extrusionOk="0" h="12" w="16">
                  <a:moveTo>
                    <a:pt x="7" y="1"/>
                  </a:moveTo>
                  <a:cubicBezTo>
                    <a:pt x="7" y="1"/>
                    <a:pt x="4" y="4"/>
                    <a:pt x="1" y="4"/>
                  </a:cubicBezTo>
                  <a:lnTo>
                    <a:pt x="10" y="11"/>
                  </a:lnTo>
                  <a:cubicBezTo>
                    <a:pt x="11" y="10"/>
                    <a:pt x="15" y="8"/>
                    <a:pt x="15" y="8"/>
                  </a:cubicBezTo>
                  <a:lnTo>
                    <a:pt x="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47"/>
            <p:cNvSpPr/>
            <p:nvPr/>
          </p:nvSpPr>
          <p:spPr>
            <a:xfrm>
              <a:off x="2282725" y="4559775"/>
              <a:ext cx="175" cy="350"/>
            </a:xfrm>
            <a:custGeom>
              <a:rect b="b" l="l" r="r" t="t"/>
              <a:pathLst>
                <a:path extrusionOk="0" h="14" w="7">
                  <a:moveTo>
                    <a:pt x="0" y="0"/>
                  </a:moveTo>
                  <a:lnTo>
                    <a:pt x="0" y="10"/>
                  </a:lnTo>
                  <a:lnTo>
                    <a:pt x="5" y="13"/>
                  </a:lnTo>
                  <a:lnTo>
                    <a:pt x="6" y="3"/>
                  </a:lnTo>
                  <a:cubicBezTo>
                    <a:pt x="5" y="2"/>
                    <a:pt x="0" y="0"/>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47"/>
            <p:cNvSpPr/>
            <p:nvPr/>
          </p:nvSpPr>
          <p:spPr>
            <a:xfrm>
              <a:off x="2168800" y="4563800"/>
              <a:ext cx="375" cy="225"/>
            </a:xfrm>
            <a:custGeom>
              <a:rect b="b" l="l" r="r" t="t"/>
              <a:pathLst>
                <a:path extrusionOk="0" h="9" w="15">
                  <a:moveTo>
                    <a:pt x="11" y="1"/>
                  </a:moveTo>
                  <a:lnTo>
                    <a:pt x="1" y="2"/>
                  </a:lnTo>
                  <a:cubicBezTo>
                    <a:pt x="1" y="2"/>
                    <a:pt x="4" y="7"/>
                    <a:pt x="4" y="8"/>
                  </a:cubicBezTo>
                  <a:lnTo>
                    <a:pt x="5" y="8"/>
                  </a:lnTo>
                  <a:lnTo>
                    <a:pt x="14" y="5"/>
                  </a:lnTo>
                  <a:lnTo>
                    <a:pt x="1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47"/>
            <p:cNvSpPr/>
            <p:nvPr/>
          </p:nvSpPr>
          <p:spPr>
            <a:xfrm>
              <a:off x="2167850" y="4567125"/>
              <a:ext cx="350" cy="200"/>
            </a:xfrm>
            <a:custGeom>
              <a:rect b="b" l="l" r="r" t="t"/>
              <a:pathLst>
                <a:path extrusionOk="0" h="8" w="14">
                  <a:moveTo>
                    <a:pt x="11" y="0"/>
                  </a:moveTo>
                  <a:cubicBezTo>
                    <a:pt x="7" y="0"/>
                    <a:pt x="4" y="2"/>
                    <a:pt x="1" y="2"/>
                  </a:cubicBezTo>
                  <a:cubicBezTo>
                    <a:pt x="1" y="2"/>
                    <a:pt x="2" y="6"/>
                    <a:pt x="4" y="8"/>
                  </a:cubicBezTo>
                  <a:lnTo>
                    <a:pt x="14" y="6"/>
                  </a:lnTo>
                  <a:lnTo>
                    <a:pt x="1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47"/>
            <p:cNvSpPr/>
            <p:nvPr/>
          </p:nvSpPr>
          <p:spPr>
            <a:xfrm>
              <a:off x="2166600" y="4568875"/>
              <a:ext cx="275" cy="375"/>
            </a:xfrm>
            <a:custGeom>
              <a:rect b="b" l="l" r="r" t="t"/>
              <a:pathLst>
                <a:path extrusionOk="0" h="15" w="11">
                  <a:moveTo>
                    <a:pt x="8" y="1"/>
                  </a:moveTo>
                  <a:lnTo>
                    <a:pt x="1" y="8"/>
                  </a:lnTo>
                  <a:cubicBezTo>
                    <a:pt x="2" y="10"/>
                    <a:pt x="4" y="14"/>
                    <a:pt x="4" y="14"/>
                  </a:cubicBezTo>
                  <a:lnTo>
                    <a:pt x="11" y="5"/>
                  </a:lnTo>
                  <a:lnTo>
                    <a:pt x="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47"/>
            <p:cNvSpPr/>
            <p:nvPr/>
          </p:nvSpPr>
          <p:spPr>
            <a:xfrm>
              <a:off x="2249350" y="4572500"/>
              <a:ext cx="375" cy="275"/>
            </a:xfrm>
            <a:custGeom>
              <a:rect b="b" l="l" r="r" t="t"/>
              <a:pathLst>
                <a:path extrusionOk="0" h="11" w="15">
                  <a:moveTo>
                    <a:pt x="8" y="0"/>
                  </a:moveTo>
                  <a:lnTo>
                    <a:pt x="1" y="7"/>
                  </a:lnTo>
                  <a:lnTo>
                    <a:pt x="7" y="10"/>
                  </a:lnTo>
                  <a:cubicBezTo>
                    <a:pt x="7" y="10"/>
                    <a:pt x="11" y="6"/>
                    <a:pt x="14" y="3"/>
                  </a:cubicBezTo>
                  <a:lnTo>
                    <a:pt x="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47"/>
            <p:cNvSpPr/>
            <p:nvPr/>
          </p:nvSpPr>
          <p:spPr>
            <a:xfrm>
              <a:off x="2165175" y="4571050"/>
              <a:ext cx="350" cy="225"/>
            </a:xfrm>
            <a:custGeom>
              <a:rect b="b" l="l" r="r" t="t"/>
              <a:pathLst>
                <a:path extrusionOk="0" h="9" w="14">
                  <a:moveTo>
                    <a:pt x="11" y="1"/>
                  </a:moveTo>
                  <a:lnTo>
                    <a:pt x="0" y="2"/>
                  </a:lnTo>
                  <a:lnTo>
                    <a:pt x="3" y="8"/>
                  </a:lnTo>
                  <a:cubicBezTo>
                    <a:pt x="8" y="8"/>
                    <a:pt x="11" y="8"/>
                    <a:pt x="13" y="7"/>
                  </a:cubicBezTo>
                  <a:lnTo>
                    <a:pt x="1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47"/>
            <p:cNvSpPr/>
            <p:nvPr/>
          </p:nvSpPr>
          <p:spPr>
            <a:xfrm>
              <a:off x="2248175" y="4569550"/>
              <a:ext cx="325" cy="325"/>
            </a:xfrm>
            <a:custGeom>
              <a:rect b="b" l="l" r="r" t="t"/>
              <a:pathLst>
                <a:path extrusionOk="0" h="13" w="13">
                  <a:moveTo>
                    <a:pt x="5" y="0"/>
                  </a:moveTo>
                  <a:lnTo>
                    <a:pt x="1" y="8"/>
                  </a:lnTo>
                  <a:lnTo>
                    <a:pt x="10" y="12"/>
                  </a:lnTo>
                  <a:lnTo>
                    <a:pt x="13" y="6"/>
                  </a:lnTo>
                  <a:lnTo>
                    <a:pt x="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47"/>
            <p:cNvSpPr/>
            <p:nvPr/>
          </p:nvSpPr>
          <p:spPr>
            <a:xfrm>
              <a:off x="2374300" y="4476825"/>
              <a:ext cx="725" cy="325"/>
            </a:xfrm>
            <a:custGeom>
              <a:rect b="b" l="l" r="r" t="t"/>
              <a:pathLst>
                <a:path extrusionOk="0" h="13" w="29">
                  <a:moveTo>
                    <a:pt x="29" y="0"/>
                  </a:moveTo>
                  <a:lnTo>
                    <a:pt x="5" y="8"/>
                  </a:lnTo>
                  <a:lnTo>
                    <a:pt x="1" y="12"/>
                  </a:lnTo>
                  <a:lnTo>
                    <a:pt x="1" y="12"/>
                  </a:lnTo>
                  <a:lnTo>
                    <a:pt x="26" y="5"/>
                  </a:lnTo>
                  <a:cubicBezTo>
                    <a:pt x="29" y="5"/>
                    <a:pt x="29" y="0"/>
                    <a:pt x="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47"/>
            <p:cNvSpPr/>
            <p:nvPr/>
          </p:nvSpPr>
          <p:spPr>
            <a:xfrm>
              <a:off x="2181750" y="4521700"/>
              <a:ext cx="250" cy="200"/>
            </a:xfrm>
            <a:custGeom>
              <a:rect b="b" l="l" r="r" t="t"/>
              <a:pathLst>
                <a:path extrusionOk="0" h="8" w="10">
                  <a:moveTo>
                    <a:pt x="10" y="0"/>
                  </a:moveTo>
                  <a:lnTo>
                    <a:pt x="1" y="2"/>
                  </a:lnTo>
                  <a:cubicBezTo>
                    <a:pt x="1" y="3"/>
                    <a:pt x="1" y="8"/>
                    <a:pt x="1" y="8"/>
                  </a:cubicBezTo>
                  <a:lnTo>
                    <a:pt x="10" y="6"/>
                  </a:lnTo>
                  <a:lnTo>
                    <a:pt x="1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47"/>
            <p:cNvSpPr/>
            <p:nvPr/>
          </p:nvSpPr>
          <p:spPr>
            <a:xfrm>
              <a:off x="2162300" y="4567300"/>
              <a:ext cx="200" cy="350"/>
            </a:xfrm>
            <a:custGeom>
              <a:rect b="b" l="l" r="r" t="t"/>
              <a:pathLst>
                <a:path extrusionOk="0" h="14" w="8">
                  <a:moveTo>
                    <a:pt x="6" y="1"/>
                  </a:moveTo>
                  <a:lnTo>
                    <a:pt x="0" y="4"/>
                  </a:lnTo>
                  <a:cubicBezTo>
                    <a:pt x="0" y="7"/>
                    <a:pt x="2" y="9"/>
                    <a:pt x="2" y="14"/>
                  </a:cubicBezTo>
                  <a:lnTo>
                    <a:pt x="8" y="11"/>
                  </a:lnTo>
                  <a:lnTo>
                    <a:pt x="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47"/>
            <p:cNvSpPr/>
            <p:nvPr/>
          </p:nvSpPr>
          <p:spPr>
            <a:xfrm>
              <a:off x="2160975" y="4567625"/>
              <a:ext cx="350" cy="225"/>
            </a:xfrm>
            <a:custGeom>
              <a:rect b="b" l="l" r="r" t="t"/>
              <a:pathLst>
                <a:path extrusionOk="0" h="9" w="14">
                  <a:moveTo>
                    <a:pt x="11" y="1"/>
                  </a:moveTo>
                  <a:lnTo>
                    <a:pt x="1" y="2"/>
                  </a:lnTo>
                  <a:lnTo>
                    <a:pt x="3" y="8"/>
                  </a:lnTo>
                  <a:lnTo>
                    <a:pt x="14" y="7"/>
                  </a:lnTo>
                  <a:lnTo>
                    <a:pt x="1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47"/>
            <p:cNvSpPr/>
            <p:nvPr/>
          </p:nvSpPr>
          <p:spPr>
            <a:xfrm>
              <a:off x="2153025" y="4562675"/>
              <a:ext cx="300" cy="325"/>
            </a:xfrm>
            <a:custGeom>
              <a:rect b="b" l="l" r="r" t="t"/>
              <a:pathLst>
                <a:path extrusionOk="0" h="13" w="12">
                  <a:moveTo>
                    <a:pt x="10" y="0"/>
                  </a:moveTo>
                  <a:lnTo>
                    <a:pt x="1" y="6"/>
                  </a:lnTo>
                  <a:cubicBezTo>
                    <a:pt x="2" y="9"/>
                    <a:pt x="4" y="12"/>
                    <a:pt x="4" y="12"/>
                  </a:cubicBezTo>
                  <a:lnTo>
                    <a:pt x="11" y="6"/>
                  </a:lnTo>
                  <a:lnTo>
                    <a:pt x="1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47"/>
            <p:cNvSpPr/>
            <p:nvPr/>
          </p:nvSpPr>
          <p:spPr>
            <a:xfrm>
              <a:off x="2281275" y="4525825"/>
              <a:ext cx="250" cy="350"/>
            </a:xfrm>
            <a:custGeom>
              <a:rect b="b" l="l" r="r" t="t"/>
              <a:pathLst>
                <a:path extrusionOk="0" h="14" w="10">
                  <a:moveTo>
                    <a:pt x="2" y="0"/>
                  </a:moveTo>
                  <a:lnTo>
                    <a:pt x="1" y="6"/>
                  </a:lnTo>
                  <a:lnTo>
                    <a:pt x="8" y="13"/>
                  </a:lnTo>
                  <a:lnTo>
                    <a:pt x="10" y="7"/>
                  </a:lnTo>
                  <a:lnTo>
                    <a:pt x="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47"/>
            <p:cNvSpPr/>
            <p:nvPr/>
          </p:nvSpPr>
          <p:spPr>
            <a:xfrm>
              <a:off x="2227475" y="4489725"/>
              <a:ext cx="350" cy="250"/>
            </a:xfrm>
            <a:custGeom>
              <a:rect b="b" l="l" r="r" t="t"/>
              <a:pathLst>
                <a:path extrusionOk="0" h="10" w="14">
                  <a:moveTo>
                    <a:pt x="8" y="1"/>
                  </a:moveTo>
                  <a:lnTo>
                    <a:pt x="1" y="8"/>
                  </a:lnTo>
                  <a:lnTo>
                    <a:pt x="6" y="10"/>
                  </a:lnTo>
                  <a:lnTo>
                    <a:pt x="14" y="4"/>
                  </a:lnTo>
                  <a:cubicBezTo>
                    <a:pt x="14" y="4"/>
                    <a:pt x="9" y="1"/>
                    <a:pt x="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47"/>
            <p:cNvSpPr/>
            <p:nvPr/>
          </p:nvSpPr>
          <p:spPr>
            <a:xfrm>
              <a:off x="2282750" y="4491800"/>
              <a:ext cx="2250" cy="3250"/>
            </a:xfrm>
            <a:custGeom>
              <a:rect b="b" l="l" r="r" t="t"/>
              <a:pathLst>
                <a:path extrusionOk="0" h="130" w="90">
                  <a:moveTo>
                    <a:pt x="50" y="1"/>
                  </a:moveTo>
                  <a:cubicBezTo>
                    <a:pt x="47" y="1"/>
                    <a:pt x="44" y="1"/>
                    <a:pt x="42" y="3"/>
                  </a:cubicBezTo>
                  <a:cubicBezTo>
                    <a:pt x="29" y="13"/>
                    <a:pt x="15" y="22"/>
                    <a:pt x="7" y="36"/>
                  </a:cubicBezTo>
                  <a:cubicBezTo>
                    <a:pt x="1" y="44"/>
                    <a:pt x="4" y="61"/>
                    <a:pt x="4" y="74"/>
                  </a:cubicBezTo>
                  <a:lnTo>
                    <a:pt x="13" y="130"/>
                  </a:lnTo>
                  <a:lnTo>
                    <a:pt x="21" y="128"/>
                  </a:lnTo>
                  <a:cubicBezTo>
                    <a:pt x="18" y="106"/>
                    <a:pt x="17" y="86"/>
                    <a:pt x="14" y="52"/>
                  </a:cubicBezTo>
                  <a:lnTo>
                    <a:pt x="14" y="52"/>
                  </a:lnTo>
                  <a:cubicBezTo>
                    <a:pt x="32" y="69"/>
                    <a:pt x="39" y="81"/>
                    <a:pt x="46" y="83"/>
                  </a:cubicBezTo>
                  <a:cubicBezTo>
                    <a:pt x="58" y="83"/>
                    <a:pt x="71" y="75"/>
                    <a:pt x="82" y="68"/>
                  </a:cubicBezTo>
                  <a:cubicBezTo>
                    <a:pt x="88" y="65"/>
                    <a:pt x="89" y="53"/>
                    <a:pt x="89" y="46"/>
                  </a:cubicBezTo>
                  <a:cubicBezTo>
                    <a:pt x="88" y="22"/>
                    <a:pt x="66" y="16"/>
                    <a:pt x="54" y="2"/>
                  </a:cubicBezTo>
                  <a:cubicBezTo>
                    <a:pt x="53" y="1"/>
                    <a:pt x="52" y="1"/>
                    <a:pt x="5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47"/>
            <p:cNvSpPr/>
            <p:nvPr/>
          </p:nvSpPr>
          <p:spPr>
            <a:xfrm>
              <a:off x="2286300" y="4489025"/>
              <a:ext cx="650" cy="900"/>
            </a:xfrm>
            <a:custGeom>
              <a:rect b="b" l="l" r="r" t="t"/>
              <a:pathLst>
                <a:path extrusionOk="0" h="36" w="26">
                  <a:moveTo>
                    <a:pt x="13" y="1"/>
                  </a:moveTo>
                  <a:cubicBezTo>
                    <a:pt x="9" y="13"/>
                    <a:pt x="4" y="21"/>
                    <a:pt x="0" y="30"/>
                  </a:cubicBezTo>
                  <a:lnTo>
                    <a:pt x="6" y="35"/>
                  </a:lnTo>
                  <a:cubicBezTo>
                    <a:pt x="8" y="35"/>
                    <a:pt x="10" y="35"/>
                    <a:pt x="11" y="35"/>
                  </a:cubicBezTo>
                  <a:cubicBezTo>
                    <a:pt x="20" y="35"/>
                    <a:pt x="26" y="32"/>
                    <a:pt x="24" y="19"/>
                  </a:cubicBezTo>
                  <a:cubicBezTo>
                    <a:pt x="22" y="16"/>
                    <a:pt x="19" y="13"/>
                    <a:pt x="1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47"/>
            <p:cNvSpPr/>
            <p:nvPr/>
          </p:nvSpPr>
          <p:spPr>
            <a:xfrm>
              <a:off x="2285625" y="4482750"/>
              <a:ext cx="425" cy="575"/>
            </a:xfrm>
            <a:custGeom>
              <a:rect b="b" l="l" r="r" t="t"/>
              <a:pathLst>
                <a:path extrusionOk="0" h="23" w="17">
                  <a:moveTo>
                    <a:pt x="6" y="0"/>
                  </a:moveTo>
                  <a:cubicBezTo>
                    <a:pt x="5" y="3"/>
                    <a:pt x="5" y="8"/>
                    <a:pt x="1" y="18"/>
                  </a:cubicBezTo>
                  <a:cubicBezTo>
                    <a:pt x="1" y="18"/>
                    <a:pt x="8" y="21"/>
                    <a:pt x="12" y="22"/>
                  </a:cubicBezTo>
                  <a:cubicBezTo>
                    <a:pt x="12" y="22"/>
                    <a:pt x="17" y="14"/>
                    <a:pt x="15" y="11"/>
                  </a:cubicBezTo>
                  <a:cubicBezTo>
                    <a:pt x="14" y="6"/>
                    <a:pt x="9" y="3"/>
                    <a:pt x="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47"/>
            <p:cNvSpPr/>
            <p:nvPr/>
          </p:nvSpPr>
          <p:spPr>
            <a:xfrm>
              <a:off x="2285775" y="4490975"/>
              <a:ext cx="325" cy="650"/>
            </a:xfrm>
            <a:custGeom>
              <a:rect b="b" l="l" r="r" t="t"/>
              <a:pathLst>
                <a:path extrusionOk="0" h="26" w="13">
                  <a:moveTo>
                    <a:pt x="9" y="1"/>
                  </a:moveTo>
                  <a:cubicBezTo>
                    <a:pt x="5" y="5"/>
                    <a:pt x="0" y="8"/>
                    <a:pt x="0" y="8"/>
                  </a:cubicBezTo>
                  <a:lnTo>
                    <a:pt x="6" y="26"/>
                  </a:lnTo>
                  <a:cubicBezTo>
                    <a:pt x="8" y="24"/>
                    <a:pt x="12" y="20"/>
                    <a:pt x="12" y="20"/>
                  </a:cubicBezTo>
                  <a:cubicBezTo>
                    <a:pt x="12" y="14"/>
                    <a:pt x="11" y="8"/>
                    <a:pt x="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47"/>
            <p:cNvSpPr/>
            <p:nvPr/>
          </p:nvSpPr>
          <p:spPr>
            <a:xfrm>
              <a:off x="2280150" y="4491275"/>
              <a:ext cx="350" cy="875"/>
            </a:xfrm>
            <a:custGeom>
              <a:rect b="b" l="l" r="r" t="t"/>
              <a:pathLst>
                <a:path extrusionOk="0" h="35" w="14">
                  <a:moveTo>
                    <a:pt x="6" y="1"/>
                  </a:moveTo>
                  <a:cubicBezTo>
                    <a:pt x="3" y="12"/>
                    <a:pt x="2" y="17"/>
                    <a:pt x="0" y="23"/>
                  </a:cubicBezTo>
                  <a:lnTo>
                    <a:pt x="2" y="34"/>
                  </a:lnTo>
                  <a:cubicBezTo>
                    <a:pt x="6" y="32"/>
                    <a:pt x="12" y="29"/>
                    <a:pt x="12" y="24"/>
                  </a:cubicBezTo>
                  <a:cubicBezTo>
                    <a:pt x="14" y="20"/>
                    <a:pt x="9" y="14"/>
                    <a:pt x="6" y="2"/>
                  </a:cubicBezTo>
                  <a:lnTo>
                    <a:pt x="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47"/>
            <p:cNvSpPr/>
            <p:nvPr/>
          </p:nvSpPr>
          <p:spPr>
            <a:xfrm>
              <a:off x="2287575" y="4489475"/>
              <a:ext cx="250" cy="350"/>
            </a:xfrm>
            <a:custGeom>
              <a:rect b="b" l="l" r="r" t="t"/>
              <a:pathLst>
                <a:path extrusionOk="0" h="14" w="10">
                  <a:moveTo>
                    <a:pt x="3" y="1"/>
                  </a:moveTo>
                  <a:cubicBezTo>
                    <a:pt x="3" y="1"/>
                    <a:pt x="2" y="3"/>
                    <a:pt x="1" y="5"/>
                  </a:cubicBezTo>
                  <a:lnTo>
                    <a:pt x="5" y="14"/>
                  </a:lnTo>
                  <a:lnTo>
                    <a:pt x="9" y="9"/>
                  </a:lnTo>
                  <a:lnTo>
                    <a:pt x="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47"/>
            <p:cNvSpPr/>
            <p:nvPr/>
          </p:nvSpPr>
          <p:spPr>
            <a:xfrm>
              <a:off x="2286075" y="4489925"/>
              <a:ext cx="250" cy="350"/>
            </a:xfrm>
            <a:custGeom>
              <a:rect b="b" l="l" r="r" t="t"/>
              <a:pathLst>
                <a:path extrusionOk="0" h="14" w="10">
                  <a:moveTo>
                    <a:pt x="9" y="0"/>
                  </a:moveTo>
                  <a:cubicBezTo>
                    <a:pt x="6" y="2"/>
                    <a:pt x="2" y="3"/>
                    <a:pt x="0" y="5"/>
                  </a:cubicBezTo>
                  <a:cubicBezTo>
                    <a:pt x="0" y="5"/>
                    <a:pt x="2" y="10"/>
                    <a:pt x="2" y="13"/>
                  </a:cubicBezTo>
                  <a:lnTo>
                    <a:pt x="9" y="6"/>
                  </a:lnTo>
                  <a:lnTo>
                    <a:pt x="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47"/>
            <p:cNvSpPr/>
            <p:nvPr/>
          </p:nvSpPr>
          <p:spPr>
            <a:xfrm>
              <a:off x="2291625" y="4482200"/>
              <a:ext cx="4000" cy="7025"/>
            </a:xfrm>
            <a:custGeom>
              <a:rect b="b" l="l" r="r" t="t"/>
              <a:pathLst>
                <a:path extrusionOk="0" h="281" w="160">
                  <a:moveTo>
                    <a:pt x="34" y="0"/>
                  </a:moveTo>
                  <a:cubicBezTo>
                    <a:pt x="31" y="5"/>
                    <a:pt x="24" y="9"/>
                    <a:pt x="25" y="13"/>
                  </a:cubicBezTo>
                  <a:cubicBezTo>
                    <a:pt x="27" y="25"/>
                    <a:pt x="25" y="33"/>
                    <a:pt x="15" y="61"/>
                  </a:cubicBezTo>
                  <a:cubicBezTo>
                    <a:pt x="8" y="77"/>
                    <a:pt x="3" y="93"/>
                    <a:pt x="2" y="111"/>
                  </a:cubicBezTo>
                  <a:cubicBezTo>
                    <a:pt x="0" y="119"/>
                    <a:pt x="8" y="136"/>
                    <a:pt x="12" y="137"/>
                  </a:cubicBezTo>
                  <a:cubicBezTo>
                    <a:pt x="14" y="137"/>
                    <a:pt x="16" y="138"/>
                    <a:pt x="18" y="138"/>
                  </a:cubicBezTo>
                  <a:cubicBezTo>
                    <a:pt x="33" y="138"/>
                    <a:pt x="28" y="121"/>
                    <a:pt x="28" y="111"/>
                  </a:cubicBezTo>
                  <a:lnTo>
                    <a:pt x="27" y="84"/>
                  </a:lnTo>
                  <a:lnTo>
                    <a:pt x="42" y="83"/>
                  </a:lnTo>
                  <a:lnTo>
                    <a:pt x="46" y="205"/>
                  </a:lnTo>
                  <a:cubicBezTo>
                    <a:pt x="46" y="209"/>
                    <a:pt x="49" y="218"/>
                    <a:pt x="52" y="218"/>
                  </a:cubicBezTo>
                  <a:cubicBezTo>
                    <a:pt x="83" y="219"/>
                    <a:pt x="71" y="234"/>
                    <a:pt x="61" y="252"/>
                  </a:cubicBezTo>
                  <a:cubicBezTo>
                    <a:pt x="56" y="260"/>
                    <a:pt x="60" y="273"/>
                    <a:pt x="66" y="273"/>
                  </a:cubicBezTo>
                  <a:cubicBezTo>
                    <a:pt x="68" y="273"/>
                    <a:pt x="69" y="273"/>
                    <a:pt x="71" y="271"/>
                  </a:cubicBezTo>
                  <a:cubicBezTo>
                    <a:pt x="78" y="265"/>
                    <a:pt x="83" y="263"/>
                    <a:pt x="88" y="263"/>
                  </a:cubicBezTo>
                  <a:cubicBezTo>
                    <a:pt x="96" y="263"/>
                    <a:pt x="101" y="270"/>
                    <a:pt x="106" y="278"/>
                  </a:cubicBezTo>
                  <a:cubicBezTo>
                    <a:pt x="107" y="280"/>
                    <a:pt x="109" y="281"/>
                    <a:pt x="110" y="281"/>
                  </a:cubicBezTo>
                  <a:cubicBezTo>
                    <a:pt x="115" y="281"/>
                    <a:pt x="120" y="270"/>
                    <a:pt x="125" y="270"/>
                  </a:cubicBezTo>
                  <a:cubicBezTo>
                    <a:pt x="128" y="270"/>
                    <a:pt x="129" y="272"/>
                    <a:pt x="131" y="277"/>
                  </a:cubicBezTo>
                  <a:cubicBezTo>
                    <a:pt x="131" y="277"/>
                    <a:pt x="140" y="274"/>
                    <a:pt x="143" y="271"/>
                  </a:cubicBezTo>
                  <a:cubicBezTo>
                    <a:pt x="156" y="259"/>
                    <a:pt x="159" y="241"/>
                    <a:pt x="152" y="228"/>
                  </a:cubicBezTo>
                  <a:cubicBezTo>
                    <a:pt x="142" y="212"/>
                    <a:pt x="128" y="199"/>
                    <a:pt x="115" y="187"/>
                  </a:cubicBezTo>
                  <a:cubicBezTo>
                    <a:pt x="114" y="186"/>
                    <a:pt x="113" y="186"/>
                    <a:pt x="111" y="186"/>
                  </a:cubicBezTo>
                  <a:cubicBezTo>
                    <a:pt x="107" y="186"/>
                    <a:pt x="101" y="188"/>
                    <a:pt x="99" y="191"/>
                  </a:cubicBezTo>
                  <a:cubicBezTo>
                    <a:pt x="95" y="198"/>
                    <a:pt x="91" y="200"/>
                    <a:pt x="88" y="200"/>
                  </a:cubicBezTo>
                  <a:cubicBezTo>
                    <a:pt x="82" y="200"/>
                    <a:pt x="78" y="191"/>
                    <a:pt x="75" y="187"/>
                  </a:cubicBezTo>
                  <a:cubicBezTo>
                    <a:pt x="65" y="174"/>
                    <a:pt x="80" y="177"/>
                    <a:pt x="86" y="174"/>
                  </a:cubicBezTo>
                  <a:cubicBezTo>
                    <a:pt x="89" y="172"/>
                    <a:pt x="95" y="169"/>
                    <a:pt x="96" y="166"/>
                  </a:cubicBezTo>
                  <a:lnTo>
                    <a:pt x="111" y="124"/>
                  </a:lnTo>
                  <a:cubicBezTo>
                    <a:pt x="118" y="100"/>
                    <a:pt x="96" y="108"/>
                    <a:pt x="87" y="100"/>
                  </a:cubicBezTo>
                  <a:cubicBezTo>
                    <a:pt x="84" y="99"/>
                    <a:pt x="83" y="87"/>
                    <a:pt x="86" y="83"/>
                  </a:cubicBezTo>
                  <a:cubicBezTo>
                    <a:pt x="93" y="72"/>
                    <a:pt x="105" y="62"/>
                    <a:pt x="115" y="52"/>
                  </a:cubicBezTo>
                  <a:cubicBezTo>
                    <a:pt x="131" y="34"/>
                    <a:pt x="127" y="11"/>
                    <a:pt x="103" y="8"/>
                  </a:cubicBezTo>
                  <a:cubicBezTo>
                    <a:pt x="101" y="7"/>
                    <a:pt x="99" y="7"/>
                    <a:pt x="97" y="7"/>
                  </a:cubicBezTo>
                  <a:cubicBezTo>
                    <a:pt x="85" y="7"/>
                    <a:pt x="72" y="11"/>
                    <a:pt x="60" y="11"/>
                  </a:cubicBezTo>
                  <a:cubicBezTo>
                    <a:pt x="51" y="11"/>
                    <a:pt x="42" y="9"/>
                    <a:pt x="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47"/>
            <p:cNvSpPr/>
            <p:nvPr/>
          </p:nvSpPr>
          <p:spPr>
            <a:xfrm>
              <a:off x="2255475" y="4489575"/>
              <a:ext cx="1150" cy="3175"/>
            </a:xfrm>
            <a:custGeom>
              <a:rect b="b" l="l" r="r" t="t"/>
              <a:pathLst>
                <a:path extrusionOk="0" h="127" w="46">
                  <a:moveTo>
                    <a:pt x="27" y="0"/>
                  </a:moveTo>
                  <a:cubicBezTo>
                    <a:pt x="18" y="0"/>
                    <a:pt x="11" y="7"/>
                    <a:pt x="16" y="20"/>
                  </a:cubicBezTo>
                  <a:cubicBezTo>
                    <a:pt x="31" y="54"/>
                    <a:pt x="19" y="80"/>
                    <a:pt x="2" y="105"/>
                  </a:cubicBezTo>
                  <a:cubicBezTo>
                    <a:pt x="0" y="107"/>
                    <a:pt x="3" y="114"/>
                    <a:pt x="6" y="119"/>
                  </a:cubicBezTo>
                  <a:cubicBezTo>
                    <a:pt x="9" y="122"/>
                    <a:pt x="12" y="125"/>
                    <a:pt x="16" y="126"/>
                  </a:cubicBezTo>
                  <a:cubicBezTo>
                    <a:pt x="16" y="126"/>
                    <a:pt x="17" y="126"/>
                    <a:pt x="17" y="126"/>
                  </a:cubicBezTo>
                  <a:cubicBezTo>
                    <a:pt x="22" y="126"/>
                    <a:pt x="46" y="99"/>
                    <a:pt x="44" y="95"/>
                  </a:cubicBezTo>
                  <a:cubicBezTo>
                    <a:pt x="43" y="70"/>
                    <a:pt x="41" y="44"/>
                    <a:pt x="38" y="8"/>
                  </a:cubicBezTo>
                  <a:lnTo>
                    <a:pt x="38" y="8"/>
                  </a:lnTo>
                  <a:cubicBezTo>
                    <a:pt x="39" y="9"/>
                    <a:pt x="39" y="9"/>
                    <a:pt x="39" y="9"/>
                  </a:cubicBezTo>
                  <a:cubicBezTo>
                    <a:pt x="39" y="9"/>
                    <a:pt x="36" y="1"/>
                    <a:pt x="32" y="1"/>
                  </a:cubicBezTo>
                  <a:cubicBezTo>
                    <a:pt x="31" y="1"/>
                    <a:pt x="29" y="0"/>
                    <a:pt x="2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47"/>
            <p:cNvSpPr/>
            <p:nvPr/>
          </p:nvSpPr>
          <p:spPr>
            <a:xfrm>
              <a:off x="2299300" y="4478725"/>
              <a:ext cx="300" cy="375"/>
            </a:xfrm>
            <a:custGeom>
              <a:rect b="b" l="l" r="r" t="t"/>
              <a:pathLst>
                <a:path extrusionOk="0" h="15" w="12">
                  <a:moveTo>
                    <a:pt x="8" y="1"/>
                  </a:moveTo>
                  <a:lnTo>
                    <a:pt x="1" y="5"/>
                  </a:lnTo>
                  <a:lnTo>
                    <a:pt x="5" y="14"/>
                  </a:lnTo>
                  <a:cubicBezTo>
                    <a:pt x="7" y="13"/>
                    <a:pt x="11" y="10"/>
                    <a:pt x="11" y="10"/>
                  </a:cubicBezTo>
                  <a:cubicBezTo>
                    <a:pt x="11" y="7"/>
                    <a:pt x="10" y="4"/>
                    <a:pt x="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47"/>
            <p:cNvSpPr/>
            <p:nvPr/>
          </p:nvSpPr>
          <p:spPr>
            <a:xfrm>
              <a:off x="2298975" y="4477775"/>
              <a:ext cx="475" cy="250"/>
            </a:xfrm>
            <a:custGeom>
              <a:rect b="b" l="l" r="r" t="t"/>
              <a:pathLst>
                <a:path extrusionOk="0" h="10" w="19">
                  <a:moveTo>
                    <a:pt x="8" y="1"/>
                  </a:moveTo>
                  <a:cubicBezTo>
                    <a:pt x="8" y="1"/>
                    <a:pt x="4" y="4"/>
                    <a:pt x="1" y="5"/>
                  </a:cubicBezTo>
                  <a:lnTo>
                    <a:pt x="11" y="9"/>
                  </a:lnTo>
                  <a:lnTo>
                    <a:pt x="18" y="5"/>
                  </a:lnTo>
                  <a:lnTo>
                    <a:pt x="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47"/>
            <p:cNvSpPr/>
            <p:nvPr/>
          </p:nvSpPr>
          <p:spPr>
            <a:xfrm>
              <a:off x="2354900" y="4490425"/>
              <a:ext cx="2400" cy="650"/>
            </a:xfrm>
            <a:custGeom>
              <a:rect b="b" l="l" r="r" t="t"/>
              <a:pathLst>
                <a:path extrusionOk="0" h="26" w="96">
                  <a:moveTo>
                    <a:pt x="79" y="0"/>
                  </a:moveTo>
                  <a:cubicBezTo>
                    <a:pt x="77" y="0"/>
                    <a:pt x="75" y="0"/>
                    <a:pt x="72" y="1"/>
                  </a:cubicBezTo>
                  <a:cubicBezTo>
                    <a:pt x="63" y="5"/>
                    <a:pt x="31" y="14"/>
                    <a:pt x="16" y="18"/>
                  </a:cubicBezTo>
                  <a:cubicBezTo>
                    <a:pt x="4" y="24"/>
                    <a:pt x="1" y="25"/>
                    <a:pt x="3" y="25"/>
                  </a:cubicBezTo>
                  <a:cubicBezTo>
                    <a:pt x="9" y="25"/>
                    <a:pt x="44" y="15"/>
                    <a:pt x="52" y="15"/>
                  </a:cubicBezTo>
                  <a:cubicBezTo>
                    <a:pt x="52" y="15"/>
                    <a:pt x="53" y="15"/>
                    <a:pt x="53" y="15"/>
                  </a:cubicBezTo>
                  <a:cubicBezTo>
                    <a:pt x="59" y="14"/>
                    <a:pt x="72" y="13"/>
                    <a:pt x="84" y="11"/>
                  </a:cubicBezTo>
                  <a:cubicBezTo>
                    <a:pt x="90" y="8"/>
                    <a:pt x="95" y="2"/>
                    <a:pt x="95" y="2"/>
                  </a:cubicBezTo>
                  <a:cubicBezTo>
                    <a:pt x="87" y="2"/>
                    <a:pt x="86" y="0"/>
                    <a:pt x="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47"/>
            <p:cNvSpPr/>
            <p:nvPr/>
          </p:nvSpPr>
          <p:spPr>
            <a:xfrm>
              <a:off x="2347450" y="4488475"/>
              <a:ext cx="2300" cy="850"/>
            </a:xfrm>
            <a:custGeom>
              <a:rect b="b" l="l" r="r" t="t"/>
              <a:pathLst>
                <a:path extrusionOk="0" h="34" w="92">
                  <a:moveTo>
                    <a:pt x="92" y="1"/>
                  </a:moveTo>
                  <a:cubicBezTo>
                    <a:pt x="61" y="11"/>
                    <a:pt x="48" y="16"/>
                    <a:pt x="33" y="20"/>
                  </a:cubicBezTo>
                  <a:lnTo>
                    <a:pt x="1" y="33"/>
                  </a:lnTo>
                  <a:cubicBezTo>
                    <a:pt x="12" y="30"/>
                    <a:pt x="21" y="27"/>
                    <a:pt x="36" y="24"/>
                  </a:cubicBezTo>
                  <a:cubicBezTo>
                    <a:pt x="48" y="18"/>
                    <a:pt x="64" y="13"/>
                    <a:pt x="9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47"/>
            <p:cNvSpPr/>
            <p:nvPr/>
          </p:nvSpPr>
          <p:spPr>
            <a:xfrm>
              <a:off x="2270350" y="4484725"/>
              <a:ext cx="325" cy="625"/>
            </a:xfrm>
            <a:custGeom>
              <a:rect b="b" l="l" r="r" t="t"/>
              <a:pathLst>
                <a:path extrusionOk="0" h="25" w="13">
                  <a:moveTo>
                    <a:pt x="1" y="1"/>
                  </a:moveTo>
                  <a:cubicBezTo>
                    <a:pt x="1" y="8"/>
                    <a:pt x="1" y="15"/>
                    <a:pt x="2" y="21"/>
                  </a:cubicBezTo>
                  <a:cubicBezTo>
                    <a:pt x="2" y="21"/>
                    <a:pt x="7" y="24"/>
                    <a:pt x="11" y="24"/>
                  </a:cubicBezTo>
                  <a:cubicBezTo>
                    <a:pt x="11" y="18"/>
                    <a:pt x="13" y="12"/>
                    <a:pt x="13" y="7"/>
                  </a:cubicBezTo>
                  <a:cubicBezTo>
                    <a:pt x="13" y="7"/>
                    <a:pt x="7" y="4"/>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47"/>
            <p:cNvSpPr/>
            <p:nvPr/>
          </p:nvSpPr>
          <p:spPr>
            <a:xfrm>
              <a:off x="2382875" y="4490550"/>
              <a:ext cx="2075" cy="800"/>
            </a:xfrm>
            <a:custGeom>
              <a:rect b="b" l="l" r="r" t="t"/>
              <a:pathLst>
                <a:path extrusionOk="0" h="32" w="83">
                  <a:moveTo>
                    <a:pt x="77" y="0"/>
                  </a:moveTo>
                  <a:cubicBezTo>
                    <a:pt x="46" y="12"/>
                    <a:pt x="23" y="22"/>
                    <a:pt x="0" y="30"/>
                  </a:cubicBezTo>
                  <a:cubicBezTo>
                    <a:pt x="0" y="30"/>
                    <a:pt x="3" y="31"/>
                    <a:pt x="7" y="31"/>
                  </a:cubicBezTo>
                  <a:cubicBezTo>
                    <a:pt x="8" y="31"/>
                    <a:pt x="10" y="31"/>
                    <a:pt x="11" y="31"/>
                  </a:cubicBezTo>
                  <a:cubicBezTo>
                    <a:pt x="39" y="25"/>
                    <a:pt x="68" y="19"/>
                    <a:pt x="80" y="9"/>
                  </a:cubicBezTo>
                  <a:cubicBezTo>
                    <a:pt x="83" y="6"/>
                    <a:pt x="80" y="6"/>
                    <a:pt x="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47"/>
            <p:cNvSpPr/>
            <p:nvPr/>
          </p:nvSpPr>
          <p:spPr>
            <a:xfrm>
              <a:off x="2274325" y="4493300"/>
              <a:ext cx="375" cy="250"/>
            </a:xfrm>
            <a:custGeom>
              <a:rect b="b" l="l" r="r" t="t"/>
              <a:pathLst>
                <a:path extrusionOk="0" h="10" w="15">
                  <a:moveTo>
                    <a:pt x="5" y="1"/>
                  </a:moveTo>
                  <a:lnTo>
                    <a:pt x="1" y="6"/>
                  </a:lnTo>
                  <a:lnTo>
                    <a:pt x="10" y="9"/>
                  </a:lnTo>
                  <a:cubicBezTo>
                    <a:pt x="11" y="8"/>
                    <a:pt x="14" y="5"/>
                    <a:pt x="14" y="5"/>
                  </a:cubicBezTo>
                  <a:cubicBezTo>
                    <a:pt x="11" y="3"/>
                    <a:pt x="8" y="2"/>
                    <a:pt x="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47"/>
            <p:cNvSpPr/>
            <p:nvPr/>
          </p:nvSpPr>
          <p:spPr>
            <a:xfrm>
              <a:off x="2350425" y="4499850"/>
              <a:ext cx="550" cy="175"/>
            </a:xfrm>
            <a:custGeom>
              <a:rect b="b" l="l" r="r" t="t"/>
              <a:pathLst>
                <a:path extrusionOk="0" h="7" w="22">
                  <a:moveTo>
                    <a:pt x="16" y="0"/>
                  </a:moveTo>
                  <a:cubicBezTo>
                    <a:pt x="10" y="2"/>
                    <a:pt x="1" y="3"/>
                    <a:pt x="1" y="3"/>
                  </a:cubicBezTo>
                  <a:cubicBezTo>
                    <a:pt x="1" y="3"/>
                    <a:pt x="4" y="5"/>
                    <a:pt x="5" y="6"/>
                  </a:cubicBezTo>
                  <a:cubicBezTo>
                    <a:pt x="11" y="5"/>
                    <a:pt x="21" y="2"/>
                    <a:pt x="21" y="2"/>
                  </a:cubicBezTo>
                  <a:lnTo>
                    <a:pt x="1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47"/>
            <p:cNvSpPr/>
            <p:nvPr/>
          </p:nvSpPr>
          <p:spPr>
            <a:xfrm>
              <a:off x="2357100" y="4494875"/>
              <a:ext cx="2075" cy="550"/>
            </a:xfrm>
            <a:custGeom>
              <a:rect b="b" l="l" r="r" t="t"/>
              <a:pathLst>
                <a:path extrusionOk="0" h="22" w="83">
                  <a:moveTo>
                    <a:pt x="83" y="1"/>
                  </a:moveTo>
                  <a:lnTo>
                    <a:pt x="76" y="3"/>
                  </a:lnTo>
                  <a:lnTo>
                    <a:pt x="76" y="3"/>
                  </a:lnTo>
                  <a:cubicBezTo>
                    <a:pt x="78" y="2"/>
                    <a:pt x="80" y="2"/>
                    <a:pt x="83" y="1"/>
                  </a:cubicBezTo>
                  <a:close/>
                  <a:moveTo>
                    <a:pt x="76" y="3"/>
                  </a:moveTo>
                  <a:lnTo>
                    <a:pt x="76" y="3"/>
                  </a:lnTo>
                  <a:cubicBezTo>
                    <a:pt x="68" y="4"/>
                    <a:pt x="60" y="6"/>
                    <a:pt x="50" y="7"/>
                  </a:cubicBezTo>
                  <a:cubicBezTo>
                    <a:pt x="35" y="11"/>
                    <a:pt x="18" y="15"/>
                    <a:pt x="0" y="21"/>
                  </a:cubicBezTo>
                  <a:cubicBezTo>
                    <a:pt x="6" y="20"/>
                    <a:pt x="12" y="20"/>
                    <a:pt x="15" y="20"/>
                  </a:cubicBezTo>
                  <a:lnTo>
                    <a:pt x="76" y="3"/>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47"/>
            <p:cNvSpPr/>
            <p:nvPr/>
          </p:nvSpPr>
          <p:spPr>
            <a:xfrm>
              <a:off x="2259800" y="4562625"/>
              <a:ext cx="300" cy="375"/>
            </a:xfrm>
            <a:custGeom>
              <a:rect b="b" l="l" r="r" t="t"/>
              <a:pathLst>
                <a:path extrusionOk="0" h="15" w="12">
                  <a:moveTo>
                    <a:pt x="4" y="1"/>
                  </a:moveTo>
                  <a:lnTo>
                    <a:pt x="1" y="11"/>
                  </a:lnTo>
                  <a:lnTo>
                    <a:pt x="5" y="14"/>
                  </a:lnTo>
                  <a:lnTo>
                    <a:pt x="11" y="5"/>
                  </a:lnTo>
                  <a:lnTo>
                    <a:pt x="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47"/>
            <p:cNvSpPr/>
            <p:nvPr/>
          </p:nvSpPr>
          <p:spPr>
            <a:xfrm>
              <a:off x="2234400" y="4493925"/>
              <a:ext cx="275" cy="325"/>
            </a:xfrm>
            <a:custGeom>
              <a:rect b="b" l="l" r="r" t="t"/>
              <a:pathLst>
                <a:path extrusionOk="0" h="13" w="11">
                  <a:moveTo>
                    <a:pt x="6" y="1"/>
                  </a:moveTo>
                  <a:lnTo>
                    <a:pt x="0" y="9"/>
                  </a:lnTo>
                  <a:lnTo>
                    <a:pt x="7" y="12"/>
                  </a:lnTo>
                  <a:lnTo>
                    <a:pt x="10" y="3"/>
                  </a:lnTo>
                  <a:lnTo>
                    <a:pt x="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47"/>
            <p:cNvSpPr/>
            <p:nvPr/>
          </p:nvSpPr>
          <p:spPr>
            <a:xfrm>
              <a:off x="2546325" y="4236325"/>
              <a:ext cx="534600" cy="179250"/>
            </a:xfrm>
            <a:custGeom>
              <a:rect b="b" l="l" r="r" t="t"/>
              <a:pathLst>
                <a:path extrusionOk="0" h="7170" w="21384">
                  <a:moveTo>
                    <a:pt x="16059" y="107"/>
                  </a:moveTo>
                  <a:lnTo>
                    <a:pt x="16071" y="116"/>
                  </a:lnTo>
                  <a:lnTo>
                    <a:pt x="16059" y="121"/>
                  </a:lnTo>
                  <a:cubicBezTo>
                    <a:pt x="16056" y="118"/>
                    <a:pt x="16052" y="115"/>
                    <a:pt x="16050" y="110"/>
                  </a:cubicBezTo>
                  <a:cubicBezTo>
                    <a:pt x="16050" y="110"/>
                    <a:pt x="16056" y="109"/>
                    <a:pt x="16059" y="107"/>
                  </a:cubicBezTo>
                  <a:close/>
                  <a:moveTo>
                    <a:pt x="15637" y="141"/>
                  </a:moveTo>
                  <a:cubicBezTo>
                    <a:pt x="15638" y="143"/>
                    <a:pt x="15644" y="147"/>
                    <a:pt x="15649" y="153"/>
                  </a:cubicBezTo>
                  <a:cubicBezTo>
                    <a:pt x="15640" y="155"/>
                    <a:pt x="15631" y="157"/>
                    <a:pt x="15624" y="157"/>
                  </a:cubicBezTo>
                  <a:cubicBezTo>
                    <a:pt x="15615" y="156"/>
                    <a:pt x="15606" y="152"/>
                    <a:pt x="15597" y="149"/>
                  </a:cubicBezTo>
                  <a:cubicBezTo>
                    <a:pt x="15606" y="147"/>
                    <a:pt x="15615" y="146"/>
                    <a:pt x="15637" y="141"/>
                  </a:cubicBezTo>
                  <a:close/>
                  <a:moveTo>
                    <a:pt x="16119" y="143"/>
                  </a:moveTo>
                  <a:lnTo>
                    <a:pt x="16147" y="150"/>
                  </a:lnTo>
                  <a:cubicBezTo>
                    <a:pt x="16153" y="159"/>
                    <a:pt x="16162" y="166"/>
                    <a:pt x="16162" y="175"/>
                  </a:cubicBezTo>
                  <a:cubicBezTo>
                    <a:pt x="16164" y="181"/>
                    <a:pt x="16153" y="187"/>
                    <a:pt x="16149" y="193"/>
                  </a:cubicBezTo>
                  <a:cubicBezTo>
                    <a:pt x="16134" y="182"/>
                    <a:pt x="16117" y="171"/>
                    <a:pt x="16105" y="160"/>
                  </a:cubicBezTo>
                  <a:cubicBezTo>
                    <a:pt x="16102" y="156"/>
                    <a:pt x="16115" y="149"/>
                    <a:pt x="16119" y="143"/>
                  </a:cubicBezTo>
                  <a:close/>
                  <a:moveTo>
                    <a:pt x="16290" y="172"/>
                  </a:moveTo>
                  <a:cubicBezTo>
                    <a:pt x="16297" y="172"/>
                    <a:pt x="16302" y="172"/>
                    <a:pt x="16308" y="172"/>
                  </a:cubicBezTo>
                  <a:cubicBezTo>
                    <a:pt x="16321" y="175"/>
                    <a:pt x="16331" y="182"/>
                    <a:pt x="16343" y="187"/>
                  </a:cubicBezTo>
                  <a:cubicBezTo>
                    <a:pt x="16332" y="191"/>
                    <a:pt x="16316" y="199"/>
                    <a:pt x="16308" y="199"/>
                  </a:cubicBezTo>
                  <a:cubicBezTo>
                    <a:pt x="16307" y="199"/>
                    <a:pt x="16307" y="199"/>
                    <a:pt x="16306" y="199"/>
                  </a:cubicBezTo>
                  <a:cubicBezTo>
                    <a:pt x="16287" y="194"/>
                    <a:pt x="16271" y="185"/>
                    <a:pt x="16243" y="172"/>
                  </a:cubicBezTo>
                  <a:cubicBezTo>
                    <a:pt x="16263" y="172"/>
                    <a:pt x="16278" y="172"/>
                    <a:pt x="16290" y="172"/>
                  </a:cubicBezTo>
                  <a:close/>
                  <a:moveTo>
                    <a:pt x="15512" y="157"/>
                  </a:moveTo>
                  <a:cubicBezTo>
                    <a:pt x="15525" y="171"/>
                    <a:pt x="15531" y="177"/>
                    <a:pt x="15534" y="182"/>
                  </a:cubicBezTo>
                  <a:cubicBezTo>
                    <a:pt x="15539" y="196"/>
                    <a:pt x="15511" y="227"/>
                    <a:pt x="15494" y="227"/>
                  </a:cubicBezTo>
                  <a:cubicBezTo>
                    <a:pt x="15493" y="227"/>
                    <a:pt x="15492" y="227"/>
                    <a:pt x="15491" y="227"/>
                  </a:cubicBezTo>
                  <a:cubicBezTo>
                    <a:pt x="15472" y="224"/>
                    <a:pt x="15446" y="212"/>
                    <a:pt x="15449" y="205"/>
                  </a:cubicBezTo>
                  <a:cubicBezTo>
                    <a:pt x="15454" y="193"/>
                    <a:pt x="15478" y="181"/>
                    <a:pt x="15512" y="157"/>
                  </a:cubicBezTo>
                  <a:close/>
                  <a:moveTo>
                    <a:pt x="15378" y="176"/>
                  </a:moveTo>
                  <a:cubicBezTo>
                    <a:pt x="15383" y="176"/>
                    <a:pt x="15387" y="176"/>
                    <a:pt x="15391" y="177"/>
                  </a:cubicBezTo>
                  <a:cubicBezTo>
                    <a:pt x="15446" y="180"/>
                    <a:pt x="15376" y="188"/>
                    <a:pt x="15385" y="196"/>
                  </a:cubicBezTo>
                  <a:cubicBezTo>
                    <a:pt x="15385" y="210"/>
                    <a:pt x="15390" y="225"/>
                    <a:pt x="15384" y="238"/>
                  </a:cubicBezTo>
                  <a:cubicBezTo>
                    <a:pt x="15379" y="249"/>
                    <a:pt x="15366" y="259"/>
                    <a:pt x="15351" y="268"/>
                  </a:cubicBezTo>
                  <a:cubicBezTo>
                    <a:pt x="15344" y="271"/>
                    <a:pt x="15326" y="272"/>
                    <a:pt x="15313" y="274"/>
                  </a:cubicBezTo>
                  <a:cubicBezTo>
                    <a:pt x="15307" y="274"/>
                    <a:pt x="15298" y="266"/>
                    <a:pt x="15298" y="263"/>
                  </a:cubicBezTo>
                  <a:cubicBezTo>
                    <a:pt x="15296" y="252"/>
                    <a:pt x="15301" y="240"/>
                    <a:pt x="15296" y="230"/>
                  </a:cubicBezTo>
                  <a:cubicBezTo>
                    <a:pt x="15291" y="218"/>
                    <a:pt x="15243" y="209"/>
                    <a:pt x="15276" y="196"/>
                  </a:cubicBezTo>
                  <a:cubicBezTo>
                    <a:pt x="15304" y="185"/>
                    <a:pt x="15345" y="176"/>
                    <a:pt x="15378" y="176"/>
                  </a:cubicBezTo>
                  <a:close/>
                  <a:moveTo>
                    <a:pt x="16161" y="277"/>
                  </a:moveTo>
                  <a:cubicBezTo>
                    <a:pt x="16161" y="277"/>
                    <a:pt x="16161" y="277"/>
                    <a:pt x="16161" y="277"/>
                  </a:cubicBezTo>
                  <a:lnTo>
                    <a:pt x="16161" y="277"/>
                  </a:lnTo>
                  <a:cubicBezTo>
                    <a:pt x="16163" y="277"/>
                    <a:pt x="16165" y="277"/>
                    <a:pt x="16167" y="277"/>
                  </a:cubicBezTo>
                  <a:close/>
                  <a:moveTo>
                    <a:pt x="14906" y="207"/>
                  </a:moveTo>
                  <a:cubicBezTo>
                    <a:pt x="14920" y="207"/>
                    <a:pt x="14938" y="210"/>
                    <a:pt x="14950" y="213"/>
                  </a:cubicBezTo>
                  <a:cubicBezTo>
                    <a:pt x="14982" y="222"/>
                    <a:pt x="14978" y="232"/>
                    <a:pt x="14953" y="247"/>
                  </a:cubicBezTo>
                  <a:cubicBezTo>
                    <a:pt x="14931" y="257"/>
                    <a:pt x="14916" y="272"/>
                    <a:pt x="14900" y="285"/>
                  </a:cubicBezTo>
                  <a:lnTo>
                    <a:pt x="14859" y="241"/>
                  </a:lnTo>
                  <a:cubicBezTo>
                    <a:pt x="14841" y="225"/>
                    <a:pt x="14869" y="215"/>
                    <a:pt x="14891" y="209"/>
                  </a:cubicBezTo>
                  <a:cubicBezTo>
                    <a:pt x="14895" y="208"/>
                    <a:pt x="14900" y="207"/>
                    <a:pt x="14906" y="207"/>
                  </a:cubicBezTo>
                  <a:close/>
                  <a:moveTo>
                    <a:pt x="15228" y="250"/>
                  </a:moveTo>
                  <a:cubicBezTo>
                    <a:pt x="15232" y="259"/>
                    <a:pt x="15238" y="266"/>
                    <a:pt x="15247" y="283"/>
                  </a:cubicBezTo>
                  <a:cubicBezTo>
                    <a:pt x="15241" y="284"/>
                    <a:pt x="15231" y="285"/>
                    <a:pt x="15219" y="288"/>
                  </a:cubicBezTo>
                  <a:cubicBezTo>
                    <a:pt x="15216" y="280"/>
                    <a:pt x="15210" y="272"/>
                    <a:pt x="15210" y="263"/>
                  </a:cubicBezTo>
                  <a:cubicBezTo>
                    <a:pt x="15210" y="259"/>
                    <a:pt x="15222" y="255"/>
                    <a:pt x="15228" y="250"/>
                  </a:cubicBezTo>
                  <a:close/>
                  <a:moveTo>
                    <a:pt x="15665" y="284"/>
                  </a:moveTo>
                  <a:lnTo>
                    <a:pt x="15684" y="288"/>
                  </a:lnTo>
                  <a:lnTo>
                    <a:pt x="15682" y="288"/>
                  </a:lnTo>
                  <a:cubicBezTo>
                    <a:pt x="15680" y="290"/>
                    <a:pt x="15677" y="293"/>
                    <a:pt x="15674" y="293"/>
                  </a:cubicBezTo>
                  <a:cubicBezTo>
                    <a:pt x="15668" y="291"/>
                    <a:pt x="15660" y="290"/>
                    <a:pt x="15653" y="288"/>
                  </a:cubicBezTo>
                  <a:lnTo>
                    <a:pt x="15665" y="284"/>
                  </a:lnTo>
                  <a:close/>
                  <a:moveTo>
                    <a:pt x="16855" y="274"/>
                  </a:moveTo>
                  <a:cubicBezTo>
                    <a:pt x="16867" y="278"/>
                    <a:pt x="16877" y="283"/>
                    <a:pt x="16877" y="283"/>
                  </a:cubicBezTo>
                  <a:cubicBezTo>
                    <a:pt x="16876" y="288"/>
                    <a:pt x="16871" y="294"/>
                    <a:pt x="16867" y="299"/>
                  </a:cubicBezTo>
                  <a:cubicBezTo>
                    <a:pt x="16859" y="297"/>
                    <a:pt x="16848" y="293"/>
                    <a:pt x="16848" y="293"/>
                  </a:cubicBezTo>
                  <a:cubicBezTo>
                    <a:pt x="16848" y="285"/>
                    <a:pt x="16852" y="281"/>
                    <a:pt x="16855" y="274"/>
                  </a:cubicBezTo>
                  <a:close/>
                  <a:moveTo>
                    <a:pt x="16658" y="255"/>
                  </a:moveTo>
                  <a:cubicBezTo>
                    <a:pt x="16665" y="255"/>
                    <a:pt x="16673" y="258"/>
                    <a:pt x="16680" y="266"/>
                  </a:cubicBezTo>
                  <a:cubicBezTo>
                    <a:pt x="16690" y="278"/>
                    <a:pt x="16692" y="291"/>
                    <a:pt x="16696" y="305"/>
                  </a:cubicBezTo>
                  <a:cubicBezTo>
                    <a:pt x="16696" y="305"/>
                    <a:pt x="16695" y="305"/>
                    <a:pt x="16693" y="306"/>
                  </a:cubicBezTo>
                  <a:lnTo>
                    <a:pt x="16693" y="306"/>
                  </a:lnTo>
                  <a:cubicBezTo>
                    <a:pt x="16593" y="263"/>
                    <a:pt x="16604" y="263"/>
                    <a:pt x="16614" y="263"/>
                  </a:cubicBezTo>
                  <a:cubicBezTo>
                    <a:pt x="16615" y="263"/>
                    <a:pt x="16615" y="263"/>
                    <a:pt x="16616" y="263"/>
                  </a:cubicBezTo>
                  <a:cubicBezTo>
                    <a:pt x="16630" y="263"/>
                    <a:pt x="16644" y="255"/>
                    <a:pt x="16658" y="255"/>
                  </a:cubicBezTo>
                  <a:close/>
                  <a:moveTo>
                    <a:pt x="16581" y="266"/>
                  </a:moveTo>
                  <a:lnTo>
                    <a:pt x="16581" y="266"/>
                  </a:lnTo>
                  <a:cubicBezTo>
                    <a:pt x="16638" y="286"/>
                    <a:pt x="16671" y="299"/>
                    <a:pt x="16691" y="308"/>
                  </a:cubicBezTo>
                  <a:lnTo>
                    <a:pt x="16691" y="308"/>
                  </a:lnTo>
                  <a:cubicBezTo>
                    <a:pt x="16688" y="309"/>
                    <a:pt x="16684" y="310"/>
                    <a:pt x="16681" y="310"/>
                  </a:cubicBezTo>
                  <a:cubicBezTo>
                    <a:pt x="16662" y="309"/>
                    <a:pt x="16586" y="278"/>
                    <a:pt x="16581" y="266"/>
                  </a:cubicBezTo>
                  <a:close/>
                  <a:moveTo>
                    <a:pt x="17216" y="222"/>
                  </a:moveTo>
                  <a:cubicBezTo>
                    <a:pt x="17244" y="222"/>
                    <a:pt x="17308" y="266"/>
                    <a:pt x="17305" y="293"/>
                  </a:cubicBezTo>
                  <a:cubicBezTo>
                    <a:pt x="17292" y="297"/>
                    <a:pt x="17271" y="306"/>
                    <a:pt x="17245" y="310"/>
                  </a:cubicBezTo>
                  <a:cubicBezTo>
                    <a:pt x="17244" y="311"/>
                    <a:pt x="17242" y="311"/>
                    <a:pt x="17241" y="311"/>
                  </a:cubicBezTo>
                  <a:cubicBezTo>
                    <a:pt x="17222" y="311"/>
                    <a:pt x="17212" y="300"/>
                    <a:pt x="17211" y="274"/>
                  </a:cubicBezTo>
                  <a:lnTo>
                    <a:pt x="17211" y="268"/>
                  </a:lnTo>
                  <a:cubicBezTo>
                    <a:pt x="17179" y="249"/>
                    <a:pt x="17176" y="231"/>
                    <a:pt x="17213" y="222"/>
                  </a:cubicBezTo>
                  <a:cubicBezTo>
                    <a:pt x="17214" y="222"/>
                    <a:pt x="17215" y="222"/>
                    <a:pt x="17216" y="222"/>
                  </a:cubicBezTo>
                  <a:close/>
                  <a:moveTo>
                    <a:pt x="16696" y="312"/>
                  </a:moveTo>
                  <a:lnTo>
                    <a:pt x="16703" y="313"/>
                  </a:lnTo>
                  <a:lnTo>
                    <a:pt x="16703" y="313"/>
                  </a:lnTo>
                  <a:cubicBezTo>
                    <a:pt x="16718" y="320"/>
                    <a:pt x="16721" y="322"/>
                    <a:pt x="16723" y="322"/>
                  </a:cubicBezTo>
                  <a:cubicBezTo>
                    <a:pt x="16715" y="322"/>
                    <a:pt x="16704" y="324"/>
                    <a:pt x="16704" y="324"/>
                  </a:cubicBezTo>
                  <a:cubicBezTo>
                    <a:pt x="16699" y="319"/>
                    <a:pt x="16698" y="315"/>
                    <a:pt x="16696" y="312"/>
                  </a:cubicBezTo>
                  <a:close/>
                  <a:moveTo>
                    <a:pt x="17595" y="334"/>
                  </a:moveTo>
                  <a:lnTo>
                    <a:pt x="17595" y="334"/>
                  </a:lnTo>
                  <a:cubicBezTo>
                    <a:pt x="17595" y="336"/>
                    <a:pt x="17594" y="337"/>
                    <a:pt x="17594" y="339"/>
                  </a:cubicBezTo>
                  <a:lnTo>
                    <a:pt x="17594" y="339"/>
                  </a:lnTo>
                  <a:cubicBezTo>
                    <a:pt x="17595" y="339"/>
                    <a:pt x="17596" y="339"/>
                    <a:pt x="17597" y="339"/>
                  </a:cubicBezTo>
                  <a:cubicBezTo>
                    <a:pt x="17602" y="339"/>
                    <a:pt x="17604" y="340"/>
                    <a:pt x="17604" y="340"/>
                  </a:cubicBezTo>
                  <a:lnTo>
                    <a:pt x="17593" y="344"/>
                  </a:lnTo>
                  <a:lnTo>
                    <a:pt x="17593" y="344"/>
                  </a:lnTo>
                  <a:cubicBezTo>
                    <a:pt x="17593" y="342"/>
                    <a:pt x="17594" y="340"/>
                    <a:pt x="17594" y="339"/>
                  </a:cubicBezTo>
                  <a:lnTo>
                    <a:pt x="17594" y="339"/>
                  </a:lnTo>
                  <a:cubicBezTo>
                    <a:pt x="17591" y="339"/>
                    <a:pt x="17587" y="340"/>
                    <a:pt x="17581" y="341"/>
                  </a:cubicBezTo>
                  <a:lnTo>
                    <a:pt x="17581" y="341"/>
                  </a:lnTo>
                  <a:lnTo>
                    <a:pt x="17576" y="337"/>
                  </a:lnTo>
                  <a:lnTo>
                    <a:pt x="17595" y="334"/>
                  </a:lnTo>
                  <a:close/>
                  <a:moveTo>
                    <a:pt x="17714" y="360"/>
                  </a:moveTo>
                  <a:cubicBezTo>
                    <a:pt x="17709" y="362"/>
                    <a:pt x="17704" y="364"/>
                    <a:pt x="17699" y="365"/>
                  </a:cubicBezTo>
                  <a:lnTo>
                    <a:pt x="17699" y="365"/>
                  </a:lnTo>
                  <a:lnTo>
                    <a:pt x="17695" y="362"/>
                  </a:lnTo>
                  <a:lnTo>
                    <a:pt x="17714" y="360"/>
                  </a:lnTo>
                  <a:close/>
                  <a:moveTo>
                    <a:pt x="17716" y="366"/>
                  </a:moveTo>
                  <a:cubicBezTo>
                    <a:pt x="17721" y="366"/>
                    <a:pt x="17722" y="366"/>
                    <a:pt x="17722" y="366"/>
                  </a:cubicBezTo>
                  <a:lnTo>
                    <a:pt x="17707" y="372"/>
                  </a:lnTo>
                  <a:lnTo>
                    <a:pt x="17701" y="368"/>
                  </a:lnTo>
                  <a:lnTo>
                    <a:pt x="17701" y="368"/>
                  </a:lnTo>
                  <a:cubicBezTo>
                    <a:pt x="17709" y="366"/>
                    <a:pt x="17713" y="366"/>
                    <a:pt x="17716" y="366"/>
                  </a:cubicBezTo>
                  <a:close/>
                  <a:moveTo>
                    <a:pt x="16268" y="358"/>
                  </a:moveTo>
                  <a:cubicBezTo>
                    <a:pt x="16287" y="368"/>
                    <a:pt x="16303" y="374"/>
                    <a:pt x="16302" y="377"/>
                  </a:cubicBezTo>
                  <a:cubicBezTo>
                    <a:pt x="16296" y="383"/>
                    <a:pt x="16284" y="388"/>
                    <a:pt x="16272" y="391"/>
                  </a:cubicBezTo>
                  <a:cubicBezTo>
                    <a:pt x="16272" y="391"/>
                    <a:pt x="16272" y="392"/>
                    <a:pt x="16271" y="392"/>
                  </a:cubicBezTo>
                  <a:cubicBezTo>
                    <a:pt x="16266" y="392"/>
                    <a:pt x="16246" y="384"/>
                    <a:pt x="16246" y="381"/>
                  </a:cubicBezTo>
                  <a:cubicBezTo>
                    <a:pt x="16246" y="374"/>
                    <a:pt x="16258" y="368"/>
                    <a:pt x="16268" y="358"/>
                  </a:cubicBezTo>
                  <a:close/>
                  <a:moveTo>
                    <a:pt x="15703" y="394"/>
                  </a:moveTo>
                  <a:cubicBezTo>
                    <a:pt x="15706" y="397"/>
                    <a:pt x="15709" y="402"/>
                    <a:pt x="15719" y="412"/>
                  </a:cubicBezTo>
                  <a:cubicBezTo>
                    <a:pt x="15713" y="413"/>
                    <a:pt x="15703" y="415"/>
                    <a:pt x="15693" y="418"/>
                  </a:cubicBezTo>
                  <a:cubicBezTo>
                    <a:pt x="15690" y="413"/>
                    <a:pt x="15682" y="409"/>
                    <a:pt x="15684" y="406"/>
                  </a:cubicBezTo>
                  <a:cubicBezTo>
                    <a:pt x="15687" y="402"/>
                    <a:pt x="15696" y="397"/>
                    <a:pt x="15703" y="394"/>
                  </a:cubicBezTo>
                  <a:close/>
                  <a:moveTo>
                    <a:pt x="15305" y="288"/>
                  </a:moveTo>
                  <a:cubicBezTo>
                    <a:pt x="15306" y="288"/>
                    <a:pt x="15308" y="288"/>
                    <a:pt x="15309" y="288"/>
                  </a:cubicBezTo>
                  <a:cubicBezTo>
                    <a:pt x="15327" y="293"/>
                    <a:pt x="15347" y="308"/>
                    <a:pt x="15360" y="308"/>
                  </a:cubicBezTo>
                  <a:cubicBezTo>
                    <a:pt x="15361" y="308"/>
                    <a:pt x="15361" y="308"/>
                    <a:pt x="15362" y="308"/>
                  </a:cubicBezTo>
                  <a:cubicBezTo>
                    <a:pt x="15363" y="307"/>
                    <a:pt x="15365" y="307"/>
                    <a:pt x="15366" y="307"/>
                  </a:cubicBezTo>
                  <a:cubicBezTo>
                    <a:pt x="15386" y="307"/>
                    <a:pt x="15409" y="323"/>
                    <a:pt x="15427" y="323"/>
                  </a:cubicBezTo>
                  <a:cubicBezTo>
                    <a:pt x="15438" y="323"/>
                    <a:pt x="15447" y="318"/>
                    <a:pt x="15453" y="302"/>
                  </a:cubicBezTo>
                  <a:cubicBezTo>
                    <a:pt x="15475" y="300"/>
                    <a:pt x="15499" y="296"/>
                    <a:pt x="15521" y="296"/>
                  </a:cubicBezTo>
                  <a:cubicBezTo>
                    <a:pt x="15539" y="296"/>
                    <a:pt x="15557" y="299"/>
                    <a:pt x="15572" y="308"/>
                  </a:cubicBezTo>
                  <a:cubicBezTo>
                    <a:pt x="15582" y="312"/>
                    <a:pt x="15596" y="319"/>
                    <a:pt x="15593" y="324"/>
                  </a:cubicBezTo>
                  <a:cubicBezTo>
                    <a:pt x="15588" y="330"/>
                    <a:pt x="15571" y="337"/>
                    <a:pt x="15559" y="337"/>
                  </a:cubicBezTo>
                  <a:cubicBezTo>
                    <a:pt x="15496" y="338"/>
                    <a:pt x="15475" y="355"/>
                    <a:pt x="15478" y="381"/>
                  </a:cubicBezTo>
                  <a:cubicBezTo>
                    <a:pt x="15478" y="385"/>
                    <a:pt x="15482" y="391"/>
                    <a:pt x="15477" y="394"/>
                  </a:cubicBezTo>
                  <a:cubicBezTo>
                    <a:pt x="15460" y="405"/>
                    <a:pt x="15443" y="415"/>
                    <a:pt x="15422" y="422"/>
                  </a:cubicBezTo>
                  <a:cubicBezTo>
                    <a:pt x="15422" y="422"/>
                    <a:pt x="15421" y="422"/>
                    <a:pt x="15420" y="422"/>
                  </a:cubicBezTo>
                  <a:cubicBezTo>
                    <a:pt x="15407" y="422"/>
                    <a:pt x="15366" y="397"/>
                    <a:pt x="15365" y="387"/>
                  </a:cubicBezTo>
                  <a:cubicBezTo>
                    <a:pt x="15424" y="362"/>
                    <a:pt x="15366" y="353"/>
                    <a:pt x="15341" y="340"/>
                  </a:cubicBezTo>
                  <a:cubicBezTo>
                    <a:pt x="15316" y="330"/>
                    <a:pt x="15294" y="319"/>
                    <a:pt x="15271" y="308"/>
                  </a:cubicBezTo>
                  <a:cubicBezTo>
                    <a:pt x="15266" y="306"/>
                    <a:pt x="15266" y="297"/>
                    <a:pt x="15272" y="296"/>
                  </a:cubicBezTo>
                  <a:cubicBezTo>
                    <a:pt x="15281" y="292"/>
                    <a:pt x="15295" y="288"/>
                    <a:pt x="15305" y="288"/>
                  </a:cubicBezTo>
                  <a:close/>
                  <a:moveTo>
                    <a:pt x="18060" y="425"/>
                  </a:moveTo>
                  <a:lnTo>
                    <a:pt x="18060" y="425"/>
                  </a:lnTo>
                  <a:cubicBezTo>
                    <a:pt x="18059" y="425"/>
                    <a:pt x="18059" y="425"/>
                    <a:pt x="18059" y="425"/>
                  </a:cubicBezTo>
                  <a:lnTo>
                    <a:pt x="18064" y="429"/>
                  </a:lnTo>
                  <a:lnTo>
                    <a:pt x="18064" y="429"/>
                  </a:lnTo>
                  <a:cubicBezTo>
                    <a:pt x="18064" y="429"/>
                    <a:pt x="18065" y="428"/>
                    <a:pt x="18066" y="427"/>
                  </a:cubicBezTo>
                  <a:cubicBezTo>
                    <a:pt x="18064" y="426"/>
                    <a:pt x="18062" y="426"/>
                    <a:pt x="18060" y="425"/>
                  </a:cubicBezTo>
                  <a:close/>
                  <a:moveTo>
                    <a:pt x="14859" y="412"/>
                  </a:moveTo>
                  <a:lnTo>
                    <a:pt x="14859" y="413"/>
                  </a:lnTo>
                  <a:cubicBezTo>
                    <a:pt x="14872" y="416"/>
                    <a:pt x="14881" y="422"/>
                    <a:pt x="14891" y="428"/>
                  </a:cubicBezTo>
                  <a:cubicBezTo>
                    <a:pt x="14882" y="432"/>
                    <a:pt x="14872" y="439"/>
                    <a:pt x="14864" y="439"/>
                  </a:cubicBezTo>
                  <a:cubicBezTo>
                    <a:pt x="14863" y="439"/>
                    <a:pt x="14862" y="439"/>
                    <a:pt x="14862" y="438"/>
                  </a:cubicBezTo>
                  <a:cubicBezTo>
                    <a:pt x="14848" y="437"/>
                    <a:pt x="14837" y="431"/>
                    <a:pt x="14816" y="425"/>
                  </a:cubicBezTo>
                  <a:cubicBezTo>
                    <a:pt x="14839" y="418"/>
                    <a:pt x="14854" y="412"/>
                    <a:pt x="14859" y="412"/>
                  </a:cubicBezTo>
                  <a:close/>
                  <a:moveTo>
                    <a:pt x="14910" y="481"/>
                  </a:moveTo>
                  <a:lnTo>
                    <a:pt x="14922" y="487"/>
                  </a:lnTo>
                  <a:lnTo>
                    <a:pt x="14901" y="491"/>
                  </a:lnTo>
                  <a:cubicBezTo>
                    <a:pt x="14900" y="491"/>
                    <a:pt x="14895" y="488"/>
                    <a:pt x="14892" y="487"/>
                  </a:cubicBezTo>
                  <a:lnTo>
                    <a:pt x="14910" y="481"/>
                  </a:lnTo>
                  <a:close/>
                  <a:moveTo>
                    <a:pt x="17177" y="456"/>
                  </a:moveTo>
                  <a:cubicBezTo>
                    <a:pt x="17180" y="462"/>
                    <a:pt x="17185" y="469"/>
                    <a:pt x="17191" y="481"/>
                  </a:cubicBezTo>
                  <a:lnTo>
                    <a:pt x="17146" y="491"/>
                  </a:lnTo>
                  <a:cubicBezTo>
                    <a:pt x="17139" y="486"/>
                    <a:pt x="17126" y="475"/>
                    <a:pt x="17126" y="475"/>
                  </a:cubicBezTo>
                  <a:cubicBezTo>
                    <a:pt x="17140" y="468"/>
                    <a:pt x="17160" y="462"/>
                    <a:pt x="17177" y="456"/>
                  </a:cubicBezTo>
                  <a:close/>
                  <a:moveTo>
                    <a:pt x="17057" y="408"/>
                  </a:moveTo>
                  <a:lnTo>
                    <a:pt x="17057" y="408"/>
                  </a:lnTo>
                  <a:cubicBezTo>
                    <a:pt x="17080" y="440"/>
                    <a:pt x="17126" y="471"/>
                    <a:pt x="17071" y="496"/>
                  </a:cubicBezTo>
                  <a:cubicBezTo>
                    <a:pt x="17089" y="468"/>
                    <a:pt x="17015" y="436"/>
                    <a:pt x="17057" y="408"/>
                  </a:cubicBezTo>
                  <a:close/>
                  <a:moveTo>
                    <a:pt x="17348" y="466"/>
                  </a:moveTo>
                  <a:cubicBezTo>
                    <a:pt x="17352" y="474"/>
                    <a:pt x="17360" y="481"/>
                    <a:pt x="17361" y="488"/>
                  </a:cubicBezTo>
                  <a:cubicBezTo>
                    <a:pt x="17361" y="491"/>
                    <a:pt x="17351" y="493"/>
                    <a:pt x="17346" y="496"/>
                  </a:cubicBezTo>
                  <a:lnTo>
                    <a:pt x="17311" y="466"/>
                  </a:lnTo>
                  <a:close/>
                  <a:moveTo>
                    <a:pt x="17435" y="319"/>
                  </a:moveTo>
                  <a:cubicBezTo>
                    <a:pt x="17444" y="319"/>
                    <a:pt x="17456" y="326"/>
                    <a:pt x="17476" y="341"/>
                  </a:cubicBezTo>
                  <a:cubicBezTo>
                    <a:pt x="17494" y="356"/>
                    <a:pt x="17508" y="361"/>
                    <a:pt x="17519" y="361"/>
                  </a:cubicBezTo>
                  <a:cubicBezTo>
                    <a:pt x="17532" y="361"/>
                    <a:pt x="17542" y="354"/>
                    <a:pt x="17549" y="343"/>
                  </a:cubicBezTo>
                  <a:cubicBezTo>
                    <a:pt x="17550" y="342"/>
                    <a:pt x="17552" y="342"/>
                    <a:pt x="17555" y="342"/>
                  </a:cubicBezTo>
                  <a:cubicBezTo>
                    <a:pt x="17560" y="342"/>
                    <a:pt x="17569" y="343"/>
                    <a:pt x="17574" y="343"/>
                  </a:cubicBezTo>
                  <a:cubicBezTo>
                    <a:pt x="17577" y="342"/>
                    <a:pt x="17579" y="341"/>
                    <a:pt x="17581" y="341"/>
                  </a:cubicBezTo>
                  <a:lnTo>
                    <a:pt x="17581" y="341"/>
                  </a:lnTo>
                  <a:lnTo>
                    <a:pt x="17588" y="346"/>
                  </a:lnTo>
                  <a:lnTo>
                    <a:pt x="17593" y="344"/>
                  </a:lnTo>
                  <a:lnTo>
                    <a:pt x="17593" y="344"/>
                  </a:lnTo>
                  <a:cubicBezTo>
                    <a:pt x="17591" y="367"/>
                    <a:pt x="17610" y="376"/>
                    <a:pt x="17641" y="376"/>
                  </a:cubicBezTo>
                  <a:cubicBezTo>
                    <a:pt x="17647" y="376"/>
                    <a:pt x="17654" y="376"/>
                    <a:pt x="17661" y="375"/>
                  </a:cubicBezTo>
                  <a:lnTo>
                    <a:pt x="17661" y="375"/>
                  </a:lnTo>
                  <a:lnTo>
                    <a:pt x="17652" y="415"/>
                  </a:lnTo>
                  <a:cubicBezTo>
                    <a:pt x="17669" y="452"/>
                    <a:pt x="17674" y="461"/>
                    <a:pt x="17675" y="461"/>
                  </a:cubicBezTo>
                  <a:cubicBezTo>
                    <a:pt x="17675" y="461"/>
                    <a:pt x="17675" y="459"/>
                    <a:pt x="17675" y="458"/>
                  </a:cubicBezTo>
                  <a:cubicBezTo>
                    <a:pt x="17672" y="449"/>
                    <a:pt x="17700" y="415"/>
                    <a:pt x="17716" y="413"/>
                  </a:cubicBezTo>
                  <a:cubicBezTo>
                    <a:pt x="17720" y="412"/>
                    <a:pt x="17725" y="412"/>
                    <a:pt x="17730" y="412"/>
                  </a:cubicBezTo>
                  <a:cubicBezTo>
                    <a:pt x="17741" y="412"/>
                    <a:pt x="17752" y="413"/>
                    <a:pt x="17763" y="413"/>
                  </a:cubicBezTo>
                  <a:cubicBezTo>
                    <a:pt x="17766" y="422"/>
                    <a:pt x="17776" y="436"/>
                    <a:pt x="17769" y="440"/>
                  </a:cubicBezTo>
                  <a:cubicBezTo>
                    <a:pt x="17744" y="455"/>
                    <a:pt x="17711" y="465"/>
                    <a:pt x="17677" y="481"/>
                  </a:cubicBezTo>
                  <a:cubicBezTo>
                    <a:pt x="17635" y="411"/>
                    <a:pt x="17610" y="405"/>
                    <a:pt x="17601" y="399"/>
                  </a:cubicBezTo>
                  <a:cubicBezTo>
                    <a:pt x="17589" y="390"/>
                    <a:pt x="17581" y="387"/>
                    <a:pt x="17573" y="387"/>
                  </a:cubicBezTo>
                  <a:cubicBezTo>
                    <a:pt x="17562" y="387"/>
                    <a:pt x="17555" y="394"/>
                    <a:pt x="17547" y="396"/>
                  </a:cubicBezTo>
                  <a:cubicBezTo>
                    <a:pt x="17523" y="400"/>
                    <a:pt x="17520" y="415"/>
                    <a:pt x="17549" y="421"/>
                  </a:cubicBezTo>
                  <a:cubicBezTo>
                    <a:pt x="17617" y="436"/>
                    <a:pt x="17573" y="459"/>
                    <a:pt x="17608" y="477"/>
                  </a:cubicBezTo>
                  <a:cubicBezTo>
                    <a:pt x="17600" y="479"/>
                    <a:pt x="17593" y="484"/>
                    <a:pt x="17585" y="484"/>
                  </a:cubicBezTo>
                  <a:cubicBezTo>
                    <a:pt x="17584" y="484"/>
                    <a:pt x="17583" y="484"/>
                    <a:pt x="17582" y="484"/>
                  </a:cubicBezTo>
                  <a:cubicBezTo>
                    <a:pt x="17535" y="475"/>
                    <a:pt x="17507" y="470"/>
                    <a:pt x="17489" y="470"/>
                  </a:cubicBezTo>
                  <a:cubicBezTo>
                    <a:pt x="17464" y="470"/>
                    <a:pt x="17455" y="480"/>
                    <a:pt x="17435" y="502"/>
                  </a:cubicBezTo>
                  <a:cubicBezTo>
                    <a:pt x="17423" y="481"/>
                    <a:pt x="17417" y="462"/>
                    <a:pt x="17399" y="446"/>
                  </a:cubicBezTo>
                  <a:cubicBezTo>
                    <a:pt x="17391" y="437"/>
                    <a:pt x="17384" y="417"/>
                    <a:pt x="17359" y="417"/>
                  </a:cubicBezTo>
                  <a:cubicBezTo>
                    <a:pt x="17352" y="417"/>
                    <a:pt x="17343" y="419"/>
                    <a:pt x="17333" y="422"/>
                  </a:cubicBezTo>
                  <a:cubicBezTo>
                    <a:pt x="17310" y="405"/>
                    <a:pt x="17283" y="388"/>
                    <a:pt x="17264" y="372"/>
                  </a:cubicBezTo>
                  <a:cubicBezTo>
                    <a:pt x="17253" y="364"/>
                    <a:pt x="17287" y="350"/>
                    <a:pt x="17311" y="350"/>
                  </a:cubicBezTo>
                  <a:cubicBezTo>
                    <a:pt x="17318" y="350"/>
                    <a:pt x="17323" y="351"/>
                    <a:pt x="17327" y="353"/>
                  </a:cubicBezTo>
                  <a:cubicBezTo>
                    <a:pt x="17350" y="363"/>
                    <a:pt x="17367" y="367"/>
                    <a:pt x="17379" y="367"/>
                  </a:cubicBezTo>
                  <a:cubicBezTo>
                    <a:pt x="17409" y="367"/>
                    <a:pt x="17414" y="345"/>
                    <a:pt x="17416" y="340"/>
                  </a:cubicBezTo>
                  <a:cubicBezTo>
                    <a:pt x="17421" y="326"/>
                    <a:pt x="17427" y="319"/>
                    <a:pt x="17435" y="319"/>
                  </a:cubicBezTo>
                  <a:close/>
                  <a:moveTo>
                    <a:pt x="14817" y="512"/>
                  </a:moveTo>
                  <a:lnTo>
                    <a:pt x="14835" y="518"/>
                  </a:lnTo>
                  <a:lnTo>
                    <a:pt x="14832" y="520"/>
                  </a:lnTo>
                  <a:lnTo>
                    <a:pt x="14832" y="520"/>
                  </a:lnTo>
                  <a:cubicBezTo>
                    <a:pt x="14813" y="514"/>
                    <a:pt x="14817" y="512"/>
                    <a:pt x="14817" y="512"/>
                  </a:cubicBezTo>
                  <a:close/>
                  <a:moveTo>
                    <a:pt x="14809" y="518"/>
                  </a:moveTo>
                  <a:lnTo>
                    <a:pt x="14809" y="518"/>
                  </a:lnTo>
                  <a:cubicBezTo>
                    <a:pt x="14816" y="519"/>
                    <a:pt x="14823" y="521"/>
                    <a:pt x="14829" y="522"/>
                  </a:cubicBezTo>
                  <a:lnTo>
                    <a:pt x="14829" y="522"/>
                  </a:lnTo>
                  <a:lnTo>
                    <a:pt x="14823" y="525"/>
                  </a:lnTo>
                  <a:lnTo>
                    <a:pt x="14809" y="518"/>
                  </a:lnTo>
                  <a:close/>
                  <a:moveTo>
                    <a:pt x="17376" y="518"/>
                  </a:moveTo>
                  <a:cubicBezTo>
                    <a:pt x="17372" y="522"/>
                    <a:pt x="17369" y="525"/>
                    <a:pt x="17366" y="527"/>
                  </a:cubicBezTo>
                  <a:lnTo>
                    <a:pt x="17366" y="527"/>
                  </a:lnTo>
                  <a:lnTo>
                    <a:pt x="17357" y="521"/>
                  </a:lnTo>
                  <a:lnTo>
                    <a:pt x="17376" y="518"/>
                  </a:lnTo>
                  <a:close/>
                  <a:moveTo>
                    <a:pt x="17382" y="523"/>
                  </a:moveTo>
                  <a:cubicBezTo>
                    <a:pt x="17383" y="523"/>
                    <a:pt x="17383" y="524"/>
                    <a:pt x="17383" y="524"/>
                  </a:cubicBezTo>
                  <a:lnTo>
                    <a:pt x="17372" y="528"/>
                  </a:lnTo>
                  <a:lnTo>
                    <a:pt x="17372" y="528"/>
                  </a:lnTo>
                  <a:cubicBezTo>
                    <a:pt x="17377" y="524"/>
                    <a:pt x="17380" y="523"/>
                    <a:pt x="17382" y="523"/>
                  </a:cubicBezTo>
                  <a:close/>
                  <a:moveTo>
                    <a:pt x="14837" y="524"/>
                  </a:moveTo>
                  <a:cubicBezTo>
                    <a:pt x="14857" y="528"/>
                    <a:pt x="14860" y="530"/>
                    <a:pt x="14863" y="531"/>
                  </a:cubicBezTo>
                  <a:cubicBezTo>
                    <a:pt x="14857" y="533"/>
                    <a:pt x="14845" y="534"/>
                    <a:pt x="14845" y="534"/>
                  </a:cubicBezTo>
                  <a:cubicBezTo>
                    <a:pt x="14841" y="531"/>
                    <a:pt x="14838" y="528"/>
                    <a:pt x="14835" y="524"/>
                  </a:cubicBezTo>
                  <a:close/>
                  <a:moveTo>
                    <a:pt x="17344" y="524"/>
                  </a:moveTo>
                  <a:cubicBezTo>
                    <a:pt x="17347" y="527"/>
                    <a:pt x="17351" y="532"/>
                    <a:pt x="17356" y="536"/>
                  </a:cubicBezTo>
                  <a:lnTo>
                    <a:pt x="17356" y="536"/>
                  </a:lnTo>
                  <a:cubicBezTo>
                    <a:pt x="17345" y="545"/>
                    <a:pt x="17340" y="548"/>
                    <a:pt x="17335" y="549"/>
                  </a:cubicBezTo>
                  <a:cubicBezTo>
                    <a:pt x="17332" y="543"/>
                    <a:pt x="17326" y="537"/>
                    <a:pt x="17327" y="531"/>
                  </a:cubicBezTo>
                  <a:cubicBezTo>
                    <a:pt x="17327" y="528"/>
                    <a:pt x="17338" y="527"/>
                    <a:pt x="17344" y="524"/>
                  </a:cubicBezTo>
                  <a:close/>
                  <a:moveTo>
                    <a:pt x="16601" y="539"/>
                  </a:moveTo>
                  <a:lnTo>
                    <a:pt x="16609" y="549"/>
                  </a:lnTo>
                  <a:lnTo>
                    <a:pt x="16599" y="553"/>
                  </a:lnTo>
                  <a:cubicBezTo>
                    <a:pt x="16596" y="549"/>
                    <a:pt x="16593" y="546"/>
                    <a:pt x="16592" y="543"/>
                  </a:cubicBezTo>
                  <a:cubicBezTo>
                    <a:pt x="16592" y="543"/>
                    <a:pt x="16598" y="540"/>
                    <a:pt x="16601" y="539"/>
                  </a:cubicBezTo>
                  <a:close/>
                  <a:moveTo>
                    <a:pt x="16467" y="433"/>
                  </a:moveTo>
                  <a:cubicBezTo>
                    <a:pt x="16480" y="437"/>
                    <a:pt x="16503" y="443"/>
                    <a:pt x="16503" y="447"/>
                  </a:cubicBezTo>
                  <a:cubicBezTo>
                    <a:pt x="16502" y="459"/>
                    <a:pt x="16543" y="468"/>
                    <a:pt x="16508" y="486"/>
                  </a:cubicBezTo>
                  <a:cubicBezTo>
                    <a:pt x="16471" y="502"/>
                    <a:pt x="16530" y="525"/>
                    <a:pt x="16556" y="544"/>
                  </a:cubicBezTo>
                  <a:cubicBezTo>
                    <a:pt x="16561" y="547"/>
                    <a:pt x="16552" y="556"/>
                    <a:pt x="16549" y="561"/>
                  </a:cubicBezTo>
                  <a:cubicBezTo>
                    <a:pt x="16512" y="552"/>
                    <a:pt x="16478" y="541"/>
                    <a:pt x="16445" y="533"/>
                  </a:cubicBezTo>
                  <a:cubicBezTo>
                    <a:pt x="16499" y="524"/>
                    <a:pt x="16414" y="502"/>
                    <a:pt x="16449" y="491"/>
                  </a:cubicBezTo>
                  <a:cubicBezTo>
                    <a:pt x="16486" y="480"/>
                    <a:pt x="16480" y="468"/>
                    <a:pt x="16450" y="453"/>
                  </a:cubicBezTo>
                  <a:cubicBezTo>
                    <a:pt x="16446" y="450"/>
                    <a:pt x="16461" y="440"/>
                    <a:pt x="16467" y="433"/>
                  </a:cubicBezTo>
                  <a:close/>
                  <a:moveTo>
                    <a:pt x="17967" y="580"/>
                  </a:moveTo>
                  <a:cubicBezTo>
                    <a:pt x="17969" y="583"/>
                    <a:pt x="17973" y="587"/>
                    <a:pt x="17973" y="591"/>
                  </a:cubicBezTo>
                  <a:cubicBezTo>
                    <a:pt x="17973" y="591"/>
                    <a:pt x="17967" y="591"/>
                    <a:pt x="17963" y="593"/>
                  </a:cubicBezTo>
                  <a:lnTo>
                    <a:pt x="17956" y="581"/>
                  </a:lnTo>
                  <a:lnTo>
                    <a:pt x="17967" y="580"/>
                  </a:lnTo>
                  <a:close/>
                  <a:moveTo>
                    <a:pt x="16827" y="577"/>
                  </a:moveTo>
                  <a:cubicBezTo>
                    <a:pt x="16833" y="580"/>
                    <a:pt x="16843" y="584"/>
                    <a:pt x="16843" y="584"/>
                  </a:cubicBezTo>
                  <a:cubicBezTo>
                    <a:pt x="16837" y="591"/>
                    <a:pt x="16832" y="599"/>
                    <a:pt x="16820" y="602"/>
                  </a:cubicBezTo>
                  <a:cubicBezTo>
                    <a:pt x="16819" y="602"/>
                    <a:pt x="16819" y="602"/>
                    <a:pt x="16818" y="602"/>
                  </a:cubicBezTo>
                  <a:cubicBezTo>
                    <a:pt x="16812" y="602"/>
                    <a:pt x="16797" y="595"/>
                    <a:pt x="16786" y="591"/>
                  </a:cubicBezTo>
                  <a:lnTo>
                    <a:pt x="16827" y="577"/>
                  </a:lnTo>
                  <a:close/>
                  <a:moveTo>
                    <a:pt x="16865" y="346"/>
                  </a:moveTo>
                  <a:cubicBezTo>
                    <a:pt x="16880" y="346"/>
                    <a:pt x="16902" y="349"/>
                    <a:pt x="16920" y="350"/>
                  </a:cubicBezTo>
                  <a:cubicBezTo>
                    <a:pt x="16920" y="359"/>
                    <a:pt x="16927" y="371"/>
                    <a:pt x="16920" y="374"/>
                  </a:cubicBezTo>
                  <a:cubicBezTo>
                    <a:pt x="16864" y="390"/>
                    <a:pt x="16927" y="434"/>
                    <a:pt x="16864" y="450"/>
                  </a:cubicBezTo>
                  <a:cubicBezTo>
                    <a:pt x="16861" y="450"/>
                    <a:pt x="16883" y="474"/>
                    <a:pt x="16901" y="486"/>
                  </a:cubicBezTo>
                  <a:cubicBezTo>
                    <a:pt x="16914" y="494"/>
                    <a:pt x="16937" y="499"/>
                    <a:pt x="16958" y="506"/>
                  </a:cubicBezTo>
                  <a:cubicBezTo>
                    <a:pt x="16958" y="506"/>
                    <a:pt x="16971" y="502"/>
                    <a:pt x="16973" y="497"/>
                  </a:cubicBezTo>
                  <a:cubicBezTo>
                    <a:pt x="16978" y="488"/>
                    <a:pt x="16985" y="484"/>
                    <a:pt x="16991" y="484"/>
                  </a:cubicBezTo>
                  <a:cubicBezTo>
                    <a:pt x="17004" y="484"/>
                    <a:pt x="17016" y="500"/>
                    <a:pt x="17018" y="503"/>
                  </a:cubicBezTo>
                  <a:cubicBezTo>
                    <a:pt x="17027" y="521"/>
                    <a:pt x="17015" y="544"/>
                    <a:pt x="17036" y="556"/>
                  </a:cubicBezTo>
                  <a:cubicBezTo>
                    <a:pt x="17086" y="586"/>
                    <a:pt x="17065" y="594"/>
                    <a:pt x="17024" y="606"/>
                  </a:cubicBezTo>
                  <a:cubicBezTo>
                    <a:pt x="17017" y="608"/>
                    <a:pt x="17011" y="609"/>
                    <a:pt x="17006" y="609"/>
                  </a:cubicBezTo>
                  <a:cubicBezTo>
                    <a:pt x="16985" y="609"/>
                    <a:pt x="16977" y="596"/>
                    <a:pt x="16974" y="591"/>
                  </a:cubicBezTo>
                  <a:cubicBezTo>
                    <a:pt x="16965" y="574"/>
                    <a:pt x="16965" y="556"/>
                    <a:pt x="16961" y="537"/>
                  </a:cubicBezTo>
                  <a:cubicBezTo>
                    <a:pt x="16756" y="551"/>
                    <a:pt x="16728" y="556"/>
                    <a:pt x="16727" y="559"/>
                  </a:cubicBezTo>
                  <a:lnTo>
                    <a:pt x="16711" y="559"/>
                  </a:lnTo>
                  <a:cubicBezTo>
                    <a:pt x="16706" y="556"/>
                    <a:pt x="16705" y="552"/>
                    <a:pt x="16704" y="549"/>
                  </a:cubicBezTo>
                  <a:lnTo>
                    <a:pt x="16704" y="549"/>
                  </a:lnTo>
                  <a:lnTo>
                    <a:pt x="16715" y="550"/>
                  </a:lnTo>
                  <a:cubicBezTo>
                    <a:pt x="16719" y="550"/>
                    <a:pt x="16723" y="551"/>
                    <a:pt x="16727" y="551"/>
                  </a:cubicBezTo>
                  <a:cubicBezTo>
                    <a:pt x="16790" y="551"/>
                    <a:pt x="16823" y="528"/>
                    <a:pt x="16824" y="483"/>
                  </a:cubicBezTo>
                  <a:lnTo>
                    <a:pt x="16824" y="483"/>
                  </a:lnTo>
                  <a:cubicBezTo>
                    <a:pt x="16770" y="496"/>
                    <a:pt x="16730" y="515"/>
                    <a:pt x="16704" y="541"/>
                  </a:cubicBezTo>
                  <a:cubicBezTo>
                    <a:pt x="16702" y="543"/>
                    <a:pt x="16704" y="546"/>
                    <a:pt x="16704" y="549"/>
                  </a:cubicBezTo>
                  <a:cubicBezTo>
                    <a:pt x="16695" y="546"/>
                    <a:pt x="16683" y="544"/>
                    <a:pt x="16680" y="541"/>
                  </a:cubicBezTo>
                  <a:cubicBezTo>
                    <a:pt x="16671" y="533"/>
                    <a:pt x="16670" y="524"/>
                    <a:pt x="16659" y="515"/>
                  </a:cubicBezTo>
                  <a:cubicBezTo>
                    <a:pt x="16648" y="506"/>
                    <a:pt x="16638" y="501"/>
                    <a:pt x="16631" y="501"/>
                  </a:cubicBezTo>
                  <a:cubicBezTo>
                    <a:pt x="16623" y="501"/>
                    <a:pt x="16618" y="506"/>
                    <a:pt x="16618" y="518"/>
                  </a:cubicBezTo>
                  <a:lnTo>
                    <a:pt x="16608" y="522"/>
                  </a:lnTo>
                  <a:cubicBezTo>
                    <a:pt x="16602" y="521"/>
                    <a:pt x="16590" y="516"/>
                    <a:pt x="16590" y="516"/>
                  </a:cubicBezTo>
                  <a:cubicBezTo>
                    <a:pt x="16593" y="506"/>
                    <a:pt x="16592" y="493"/>
                    <a:pt x="16603" y="486"/>
                  </a:cubicBezTo>
                  <a:cubicBezTo>
                    <a:pt x="16626" y="472"/>
                    <a:pt x="16668" y="465"/>
                    <a:pt x="16679" y="452"/>
                  </a:cubicBezTo>
                  <a:cubicBezTo>
                    <a:pt x="16686" y="440"/>
                    <a:pt x="16656" y="421"/>
                    <a:pt x="16684" y="408"/>
                  </a:cubicBezTo>
                  <a:cubicBezTo>
                    <a:pt x="16697" y="403"/>
                    <a:pt x="16683" y="383"/>
                    <a:pt x="16707" y="383"/>
                  </a:cubicBezTo>
                  <a:cubicBezTo>
                    <a:pt x="16712" y="383"/>
                    <a:pt x="16718" y="384"/>
                    <a:pt x="16726" y="385"/>
                  </a:cubicBezTo>
                  <a:cubicBezTo>
                    <a:pt x="16770" y="394"/>
                    <a:pt x="16748" y="406"/>
                    <a:pt x="16724" y="415"/>
                  </a:cubicBezTo>
                  <a:cubicBezTo>
                    <a:pt x="16721" y="416"/>
                    <a:pt x="16715" y="419"/>
                    <a:pt x="16715" y="419"/>
                  </a:cubicBezTo>
                  <a:cubicBezTo>
                    <a:pt x="16723" y="427"/>
                    <a:pt x="16730" y="434"/>
                    <a:pt x="16740" y="441"/>
                  </a:cubicBezTo>
                  <a:cubicBezTo>
                    <a:pt x="16741" y="442"/>
                    <a:pt x="16742" y="442"/>
                    <a:pt x="16744" y="442"/>
                  </a:cubicBezTo>
                  <a:cubicBezTo>
                    <a:pt x="16751" y="442"/>
                    <a:pt x="16769" y="439"/>
                    <a:pt x="16773" y="436"/>
                  </a:cubicBezTo>
                  <a:lnTo>
                    <a:pt x="16809" y="383"/>
                  </a:lnTo>
                  <a:cubicBezTo>
                    <a:pt x="16820" y="369"/>
                    <a:pt x="16830" y="355"/>
                    <a:pt x="16852" y="347"/>
                  </a:cubicBezTo>
                  <a:cubicBezTo>
                    <a:pt x="16855" y="346"/>
                    <a:pt x="16860" y="346"/>
                    <a:pt x="16865" y="346"/>
                  </a:cubicBezTo>
                  <a:close/>
                  <a:moveTo>
                    <a:pt x="17463" y="519"/>
                  </a:moveTo>
                  <a:cubicBezTo>
                    <a:pt x="17473" y="537"/>
                    <a:pt x="17488" y="556"/>
                    <a:pt x="17495" y="574"/>
                  </a:cubicBezTo>
                  <a:cubicBezTo>
                    <a:pt x="17499" y="583"/>
                    <a:pt x="17498" y="594"/>
                    <a:pt x="17489" y="600"/>
                  </a:cubicBezTo>
                  <a:cubicBezTo>
                    <a:pt x="17481" y="606"/>
                    <a:pt x="17466" y="611"/>
                    <a:pt x="17452" y="611"/>
                  </a:cubicBezTo>
                  <a:cubicBezTo>
                    <a:pt x="17450" y="611"/>
                    <a:pt x="17448" y="611"/>
                    <a:pt x="17446" y="611"/>
                  </a:cubicBezTo>
                  <a:cubicBezTo>
                    <a:pt x="17435" y="609"/>
                    <a:pt x="17414" y="596"/>
                    <a:pt x="17410" y="587"/>
                  </a:cubicBezTo>
                  <a:cubicBezTo>
                    <a:pt x="17392" y="555"/>
                    <a:pt x="17429" y="537"/>
                    <a:pt x="17463" y="519"/>
                  </a:cubicBezTo>
                  <a:close/>
                  <a:moveTo>
                    <a:pt x="16502" y="580"/>
                  </a:moveTo>
                  <a:cubicBezTo>
                    <a:pt x="16512" y="591"/>
                    <a:pt x="16521" y="599"/>
                    <a:pt x="16521" y="605"/>
                  </a:cubicBezTo>
                  <a:cubicBezTo>
                    <a:pt x="16521" y="609"/>
                    <a:pt x="16498" y="614"/>
                    <a:pt x="16495" y="614"/>
                  </a:cubicBezTo>
                  <a:cubicBezTo>
                    <a:pt x="16483" y="608"/>
                    <a:pt x="16473" y="602"/>
                    <a:pt x="16467" y="594"/>
                  </a:cubicBezTo>
                  <a:cubicBezTo>
                    <a:pt x="16465" y="591"/>
                    <a:pt x="16483" y="587"/>
                    <a:pt x="16502" y="580"/>
                  </a:cubicBezTo>
                  <a:close/>
                  <a:moveTo>
                    <a:pt x="18363" y="580"/>
                  </a:moveTo>
                  <a:cubicBezTo>
                    <a:pt x="18363" y="580"/>
                    <a:pt x="18376" y="581"/>
                    <a:pt x="18381" y="581"/>
                  </a:cubicBezTo>
                  <a:lnTo>
                    <a:pt x="18416" y="614"/>
                  </a:lnTo>
                  <a:cubicBezTo>
                    <a:pt x="18403" y="611"/>
                    <a:pt x="18382" y="611"/>
                    <a:pt x="18379" y="606"/>
                  </a:cubicBezTo>
                  <a:cubicBezTo>
                    <a:pt x="18369" y="599"/>
                    <a:pt x="18367" y="589"/>
                    <a:pt x="18363" y="580"/>
                  </a:cubicBezTo>
                  <a:close/>
                  <a:moveTo>
                    <a:pt x="17580" y="618"/>
                  </a:moveTo>
                  <a:cubicBezTo>
                    <a:pt x="17581" y="618"/>
                    <a:pt x="17581" y="618"/>
                    <a:pt x="17581" y="618"/>
                  </a:cubicBezTo>
                  <a:lnTo>
                    <a:pt x="17581" y="618"/>
                  </a:lnTo>
                  <a:cubicBezTo>
                    <a:pt x="17581" y="618"/>
                    <a:pt x="17581" y="618"/>
                    <a:pt x="17580" y="618"/>
                  </a:cubicBezTo>
                  <a:close/>
                  <a:moveTo>
                    <a:pt x="18312" y="596"/>
                  </a:moveTo>
                  <a:cubicBezTo>
                    <a:pt x="18313" y="605"/>
                    <a:pt x="18317" y="612"/>
                    <a:pt x="18316" y="618"/>
                  </a:cubicBezTo>
                  <a:cubicBezTo>
                    <a:pt x="18315" y="622"/>
                    <a:pt x="18304" y="622"/>
                    <a:pt x="18300" y="624"/>
                  </a:cubicBezTo>
                  <a:cubicBezTo>
                    <a:pt x="18295" y="616"/>
                    <a:pt x="18291" y="609"/>
                    <a:pt x="18291" y="603"/>
                  </a:cubicBezTo>
                  <a:cubicBezTo>
                    <a:pt x="18291" y="599"/>
                    <a:pt x="18303" y="599"/>
                    <a:pt x="18312" y="596"/>
                  </a:cubicBezTo>
                  <a:close/>
                  <a:moveTo>
                    <a:pt x="17536" y="579"/>
                  </a:moveTo>
                  <a:cubicBezTo>
                    <a:pt x="17546" y="579"/>
                    <a:pt x="17562" y="581"/>
                    <a:pt x="17573" y="584"/>
                  </a:cubicBezTo>
                  <a:cubicBezTo>
                    <a:pt x="17589" y="590"/>
                    <a:pt x="17605" y="597"/>
                    <a:pt x="17616" y="606"/>
                  </a:cubicBezTo>
                  <a:cubicBezTo>
                    <a:pt x="17626" y="614"/>
                    <a:pt x="17629" y="622"/>
                    <a:pt x="17633" y="631"/>
                  </a:cubicBezTo>
                  <a:cubicBezTo>
                    <a:pt x="17622" y="628"/>
                    <a:pt x="17609" y="625"/>
                    <a:pt x="17581" y="618"/>
                  </a:cubicBezTo>
                  <a:lnTo>
                    <a:pt x="17581" y="618"/>
                  </a:lnTo>
                  <a:cubicBezTo>
                    <a:pt x="17582" y="619"/>
                    <a:pt x="17577" y="620"/>
                    <a:pt x="17572" y="620"/>
                  </a:cubicBezTo>
                  <a:cubicBezTo>
                    <a:pt x="17570" y="620"/>
                    <a:pt x="17568" y="620"/>
                    <a:pt x="17566" y="619"/>
                  </a:cubicBezTo>
                  <a:cubicBezTo>
                    <a:pt x="17549" y="616"/>
                    <a:pt x="17526" y="611"/>
                    <a:pt x="17522" y="605"/>
                  </a:cubicBezTo>
                  <a:cubicBezTo>
                    <a:pt x="17516" y="597"/>
                    <a:pt x="17519" y="586"/>
                    <a:pt x="17527" y="580"/>
                  </a:cubicBezTo>
                  <a:cubicBezTo>
                    <a:pt x="17529" y="579"/>
                    <a:pt x="17532" y="579"/>
                    <a:pt x="17536" y="579"/>
                  </a:cubicBezTo>
                  <a:close/>
                  <a:moveTo>
                    <a:pt x="18198" y="571"/>
                  </a:moveTo>
                  <a:cubicBezTo>
                    <a:pt x="18198" y="584"/>
                    <a:pt x="18201" y="591"/>
                    <a:pt x="18197" y="596"/>
                  </a:cubicBezTo>
                  <a:cubicBezTo>
                    <a:pt x="18184" y="609"/>
                    <a:pt x="18206" y="636"/>
                    <a:pt x="18164" y="636"/>
                  </a:cubicBezTo>
                  <a:cubicBezTo>
                    <a:pt x="18162" y="636"/>
                    <a:pt x="18161" y="636"/>
                    <a:pt x="18160" y="636"/>
                  </a:cubicBezTo>
                  <a:cubicBezTo>
                    <a:pt x="18154" y="634"/>
                    <a:pt x="18137" y="625"/>
                    <a:pt x="18137" y="625"/>
                  </a:cubicBezTo>
                  <a:cubicBezTo>
                    <a:pt x="18131" y="605"/>
                    <a:pt x="18122" y="583"/>
                    <a:pt x="18162" y="575"/>
                  </a:cubicBezTo>
                  <a:cubicBezTo>
                    <a:pt x="18169" y="574"/>
                    <a:pt x="18176" y="574"/>
                    <a:pt x="18198" y="571"/>
                  </a:cubicBezTo>
                  <a:close/>
                  <a:moveTo>
                    <a:pt x="17408" y="649"/>
                  </a:moveTo>
                  <a:cubicBezTo>
                    <a:pt x="17420" y="652"/>
                    <a:pt x="17433" y="655"/>
                    <a:pt x="17448" y="659"/>
                  </a:cubicBezTo>
                  <a:cubicBezTo>
                    <a:pt x="17441" y="662"/>
                    <a:pt x="17435" y="666"/>
                    <a:pt x="17432" y="666"/>
                  </a:cubicBezTo>
                  <a:cubicBezTo>
                    <a:pt x="17420" y="664"/>
                    <a:pt x="17408" y="659"/>
                    <a:pt x="17395" y="655"/>
                  </a:cubicBezTo>
                  <a:cubicBezTo>
                    <a:pt x="17399" y="653"/>
                    <a:pt x="17404" y="649"/>
                    <a:pt x="17408" y="649"/>
                  </a:cubicBezTo>
                  <a:close/>
                  <a:moveTo>
                    <a:pt x="18904" y="649"/>
                  </a:moveTo>
                  <a:cubicBezTo>
                    <a:pt x="18918" y="652"/>
                    <a:pt x="18931" y="655"/>
                    <a:pt x="18943" y="661"/>
                  </a:cubicBezTo>
                  <a:cubicBezTo>
                    <a:pt x="18950" y="664"/>
                    <a:pt x="18956" y="671"/>
                    <a:pt x="18962" y="677"/>
                  </a:cubicBezTo>
                  <a:cubicBezTo>
                    <a:pt x="18949" y="674"/>
                    <a:pt x="18937" y="671"/>
                    <a:pt x="18927" y="668"/>
                  </a:cubicBezTo>
                  <a:cubicBezTo>
                    <a:pt x="18918" y="661"/>
                    <a:pt x="18912" y="655"/>
                    <a:pt x="18904" y="649"/>
                  </a:cubicBezTo>
                  <a:close/>
                  <a:moveTo>
                    <a:pt x="17554" y="630"/>
                  </a:moveTo>
                  <a:lnTo>
                    <a:pt x="17554" y="630"/>
                  </a:lnTo>
                  <a:cubicBezTo>
                    <a:pt x="17543" y="654"/>
                    <a:pt x="17536" y="669"/>
                    <a:pt x="17531" y="678"/>
                  </a:cubicBezTo>
                  <a:lnTo>
                    <a:pt x="17531" y="678"/>
                  </a:lnTo>
                  <a:cubicBezTo>
                    <a:pt x="17520" y="672"/>
                    <a:pt x="17510" y="665"/>
                    <a:pt x="17511" y="661"/>
                  </a:cubicBezTo>
                  <a:cubicBezTo>
                    <a:pt x="17516" y="649"/>
                    <a:pt x="17536" y="641"/>
                    <a:pt x="17554" y="630"/>
                  </a:cubicBezTo>
                  <a:close/>
                  <a:moveTo>
                    <a:pt x="18064" y="622"/>
                  </a:moveTo>
                  <a:cubicBezTo>
                    <a:pt x="18097" y="624"/>
                    <a:pt x="18144" y="658"/>
                    <a:pt x="18141" y="678"/>
                  </a:cubicBezTo>
                  <a:cubicBezTo>
                    <a:pt x="18128" y="679"/>
                    <a:pt x="18112" y="681"/>
                    <a:pt x="18094" y="681"/>
                  </a:cubicBezTo>
                  <a:cubicBezTo>
                    <a:pt x="18086" y="681"/>
                    <a:pt x="18077" y="681"/>
                    <a:pt x="18069" y="680"/>
                  </a:cubicBezTo>
                  <a:cubicBezTo>
                    <a:pt x="18044" y="678"/>
                    <a:pt x="17992" y="643"/>
                    <a:pt x="18001" y="639"/>
                  </a:cubicBezTo>
                  <a:cubicBezTo>
                    <a:pt x="18017" y="631"/>
                    <a:pt x="18039" y="622"/>
                    <a:pt x="18064" y="622"/>
                  </a:cubicBezTo>
                  <a:close/>
                  <a:moveTo>
                    <a:pt x="17583" y="660"/>
                  </a:moveTo>
                  <a:cubicBezTo>
                    <a:pt x="17591" y="660"/>
                    <a:pt x="17596" y="665"/>
                    <a:pt x="17594" y="666"/>
                  </a:cubicBezTo>
                  <a:cubicBezTo>
                    <a:pt x="17588" y="677"/>
                    <a:pt x="17564" y="683"/>
                    <a:pt x="17547" y="689"/>
                  </a:cubicBezTo>
                  <a:cubicBezTo>
                    <a:pt x="17545" y="687"/>
                    <a:pt x="17542" y="686"/>
                    <a:pt x="17540" y="684"/>
                  </a:cubicBezTo>
                  <a:lnTo>
                    <a:pt x="17540" y="684"/>
                  </a:lnTo>
                  <a:cubicBezTo>
                    <a:pt x="17558" y="665"/>
                    <a:pt x="17573" y="660"/>
                    <a:pt x="17583" y="660"/>
                  </a:cubicBezTo>
                  <a:close/>
                  <a:moveTo>
                    <a:pt x="17522" y="686"/>
                  </a:moveTo>
                  <a:cubicBezTo>
                    <a:pt x="17523" y="686"/>
                    <a:pt x="17524" y="686"/>
                    <a:pt x="17526" y="686"/>
                  </a:cubicBezTo>
                  <a:lnTo>
                    <a:pt x="17526" y="686"/>
                  </a:lnTo>
                  <a:cubicBezTo>
                    <a:pt x="17520" y="694"/>
                    <a:pt x="17517" y="695"/>
                    <a:pt x="17514" y="696"/>
                  </a:cubicBezTo>
                  <a:cubicBezTo>
                    <a:pt x="17513" y="693"/>
                    <a:pt x="17511" y="687"/>
                    <a:pt x="17511" y="687"/>
                  </a:cubicBezTo>
                  <a:cubicBezTo>
                    <a:pt x="17514" y="686"/>
                    <a:pt x="17518" y="686"/>
                    <a:pt x="17522" y="686"/>
                  </a:cubicBezTo>
                  <a:close/>
                  <a:moveTo>
                    <a:pt x="16592" y="675"/>
                  </a:moveTo>
                  <a:cubicBezTo>
                    <a:pt x="16596" y="683"/>
                    <a:pt x="16602" y="689"/>
                    <a:pt x="16601" y="694"/>
                  </a:cubicBezTo>
                  <a:cubicBezTo>
                    <a:pt x="16601" y="697"/>
                    <a:pt x="16592" y="700"/>
                    <a:pt x="16587" y="703"/>
                  </a:cubicBezTo>
                  <a:cubicBezTo>
                    <a:pt x="16583" y="697"/>
                    <a:pt x="16576" y="692"/>
                    <a:pt x="16576" y="686"/>
                  </a:cubicBezTo>
                  <a:cubicBezTo>
                    <a:pt x="16574" y="683"/>
                    <a:pt x="16584" y="680"/>
                    <a:pt x="16592" y="675"/>
                  </a:cubicBezTo>
                  <a:close/>
                  <a:moveTo>
                    <a:pt x="17316" y="660"/>
                  </a:moveTo>
                  <a:cubicBezTo>
                    <a:pt x="17320" y="660"/>
                    <a:pt x="17325" y="660"/>
                    <a:pt x="17332" y="662"/>
                  </a:cubicBezTo>
                  <a:cubicBezTo>
                    <a:pt x="17341" y="665"/>
                    <a:pt x="17357" y="674"/>
                    <a:pt x="17355" y="678"/>
                  </a:cubicBezTo>
                  <a:cubicBezTo>
                    <a:pt x="17354" y="689"/>
                    <a:pt x="17362" y="704"/>
                    <a:pt x="17338" y="704"/>
                  </a:cubicBezTo>
                  <a:cubicBezTo>
                    <a:pt x="17331" y="704"/>
                    <a:pt x="17322" y="703"/>
                    <a:pt x="17310" y="700"/>
                  </a:cubicBezTo>
                  <a:cubicBezTo>
                    <a:pt x="17307" y="700"/>
                    <a:pt x="17305" y="700"/>
                    <a:pt x="17302" y="700"/>
                  </a:cubicBezTo>
                  <a:cubicBezTo>
                    <a:pt x="17292" y="700"/>
                    <a:pt x="17281" y="702"/>
                    <a:pt x="17270" y="702"/>
                  </a:cubicBezTo>
                  <a:cubicBezTo>
                    <a:pt x="17268" y="700"/>
                    <a:pt x="17267" y="697"/>
                    <a:pt x="17264" y="692"/>
                  </a:cubicBezTo>
                  <a:cubicBezTo>
                    <a:pt x="17273" y="687"/>
                    <a:pt x="17283" y="683"/>
                    <a:pt x="17295" y="678"/>
                  </a:cubicBezTo>
                  <a:cubicBezTo>
                    <a:pt x="17303" y="673"/>
                    <a:pt x="17298" y="660"/>
                    <a:pt x="17316" y="660"/>
                  </a:cubicBezTo>
                  <a:close/>
                  <a:moveTo>
                    <a:pt x="17209" y="684"/>
                  </a:moveTo>
                  <a:cubicBezTo>
                    <a:pt x="17212" y="684"/>
                    <a:pt x="17214" y="684"/>
                    <a:pt x="17217" y="684"/>
                  </a:cubicBezTo>
                  <a:cubicBezTo>
                    <a:pt x="17224" y="684"/>
                    <a:pt x="17232" y="690"/>
                    <a:pt x="17238" y="693"/>
                  </a:cubicBezTo>
                  <a:lnTo>
                    <a:pt x="17186" y="705"/>
                  </a:lnTo>
                  <a:cubicBezTo>
                    <a:pt x="17185" y="700"/>
                    <a:pt x="17182" y="696"/>
                    <a:pt x="17177" y="686"/>
                  </a:cubicBezTo>
                  <a:cubicBezTo>
                    <a:pt x="17188" y="686"/>
                    <a:pt x="17198" y="684"/>
                    <a:pt x="17209" y="684"/>
                  </a:cubicBezTo>
                  <a:close/>
                  <a:moveTo>
                    <a:pt x="16995" y="666"/>
                  </a:moveTo>
                  <a:cubicBezTo>
                    <a:pt x="17000" y="666"/>
                    <a:pt x="17007" y="667"/>
                    <a:pt x="17015" y="669"/>
                  </a:cubicBezTo>
                  <a:cubicBezTo>
                    <a:pt x="17027" y="672"/>
                    <a:pt x="17033" y="683"/>
                    <a:pt x="17048" y="696"/>
                  </a:cubicBezTo>
                  <a:cubicBezTo>
                    <a:pt x="17027" y="700"/>
                    <a:pt x="17012" y="705"/>
                    <a:pt x="16998" y="708"/>
                  </a:cubicBezTo>
                  <a:cubicBezTo>
                    <a:pt x="16990" y="700"/>
                    <a:pt x="16982" y="692"/>
                    <a:pt x="16979" y="684"/>
                  </a:cubicBezTo>
                  <a:cubicBezTo>
                    <a:pt x="16975" y="674"/>
                    <a:pt x="16979" y="666"/>
                    <a:pt x="16995" y="666"/>
                  </a:cubicBezTo>
                  <a:close/>
                  <a:moveTo>
                    <a:pt x="17796" y="636"/>
                  </a:moveTo>
                  <a:cubicBezTo>
                    <a:pt x="17797" y="636"/>
                    <a:pt x="17798" y="636"/>
                    <a:pt x="17800" y="636"/>
                  </a:cubicBezTo>
                  <a:cubicBezTo>
                    <a:pt x="17842" y="639"/>
                    <a:pt x="17842" y="655"/>
                    <a:pt x="17836" y="669"/>
                  </a:cubicBezTo>
                  <a:cubicBezTo>
                    <a:pt x="17829" y="684"/>
                    <a:pt x="17850" y="689"/>
                    <a:pt x="17875" y="697"/>
                  </a:cubicBezTo>
                  <a:cubicBezTo>
                    <a:pt x="17889" y="702"/>
                    <a:pt x="17903" y="709"/>
                    <a:pt x="17939" y="725"/>
                  </a:cubicBezTo>
                  <a:cubicBezTo>
                    <a:pt x="17916" y="725"/>
                    <a:pt x="17902" y="727"/>
                    <a:pt x="17892" y="727"/>
                  </a:cubicBezTo>
                  <a:cubicBezTo>
                    <a:pt x="17886" y="727"/>
                    <a:pt x="17882" y="727"/>
                    <a:pt x="17878" y="725"/>
                  </a:cubicBezTo>
                  <a:cubicBezTo>
                    <a:pt x="17872" y="724"/>
                    <a:pt x="17867" y="723"/>
                    <a:pt x="17863" y="723"/>
                  </a:cubicBezTo>
                  <a:cubicBezTo>
                    <a:pt x="17846" y="723"/>
                    <a:pt x="17834" y="734"/>
                    <a:pt x="17818" y="734"/>
                  </a:cubicBezTo>
                  <a:cubicBezTo>
                    <a:pt x="17810" y="734"/>
                    <a:pt x="17802" y="732"/>
                    <a:pt x="17792" y="725"/>
                  </a:cubicBezTo>
                  <a:cubicBezTo>
                    <a:pt x="17754" y="702"/>
                    <a:pt x="17757" y="683"/>
                    <a:pt x="17797" y="672"/>
                  </a:cubicBezTo>
                  <a:cubicBezTo>
                    <a:pt x="17800" y="672"/>
                    <a:pt x="17797" y="665"/>
                    <a:pt x="17792" y="662"/>
                  </a:cubicBezTo>
                  <a:cubicBezTo>
                    <a:pt x="17775" y="649"/>
                    <a:pt x="17773" y="636"/>
                    <a:pt x="17796" y="636"/>
                  </a:cubicBezTo>
                  <a:close/>
                  <a:moveTo>
                    <a:pt x="19040" y="733"/>
                  </a:moveTo>
                  <a:lnTo>
                    <a:pt x="19040" y="733"/>
                  </a:lnTo>
                  <a:cubicBezTo>
                    <a:pt x="19047" y="734"/>
                    <a:pt x="19055" y="737"/>
                    <a:pt x="19062" y="739"/>
                  </a:cubicBezTo>
                  <a:cubicBezTo>
                    <a:pt x="19063" y="739"/>
                    <a:pt x="19066" y="743"/>
                    <a:pt x="19068" y="746"/>
                  </a:cubicBezTo>
                  <a:lnTo>
                    <a:pt x="19049" y="742"/>
                  </a:lnTo>
                  <a:lnTo>
                    <a:pt x="19040" y="733"/>
                  </a:lnTo>
                  <a:close/>
                  <a:moveTo>
                    <a:pt x="17964" y="725"/>
                  </a:moveTo>
                  <a:cubicBezTo>
                    <a:pt x="17966" y="725"/>
                    <a:pt x="17969" y="725"/>
                    <a:pt x="17972" y="725"/>
                  </a:cubicBezTo>
                  <a:cubicBezTo>
                    <a:pt x="17978" y="725"/>
                    <a:pt x="17986" y="731"/>
                    <a:pt x="17994" y="736"/>
                  </a:cubicBezTo>
                  <a:lnTo>
                    <a:pt x="17951" y="747"/>
                  </a:lnTo>
                  <a:cubicBezTo>
                    <a:pt x="17947" y="743"/>
                    <a:pt x="17944" y="737"/>
                    <a:pt x="17935" y="727"/>
                  </a:cubicBezTo>
                  <a:cubicBezTo>
                    <a:pt x="17944" y="727"/>
                    <a:pt x="17954" y="725"/>
                    <a:pt x="17964" y="725"/>
                  </a:cubicBezTo>
                  <a:close/>
                  <a:moveTo>
                    <a:pt x="17030" y="737"/>
                  </a:moveTo>
                  <a:cubicBezTo>
                    <a:pt x="17037" y="743"/>
                    <a:pt x="17048" y="750"/>
                    <a:pt x="17054" y="758"/>
                  </a:cubicBezTo>
                  <a:cubicBezTo>
                    <a:pt x="17055" y="761"/>
                    <a:pt x="17048" y="764"/>
                    <a:pt x="17045" y="768"/>
                  </a:cubicBezTo>
                  <a:lnTo>
                    <a:pt x="16999" y="743"/>
                  </a:lnTo>
                  <a:cubicBezTo>
                    <a:pt x="17007" y="742"/>
                    <a:pt x="17014" y="740"/>
                    <a:pt x="17030" y="737"/>
                  </a:cubicBezTo>
                  <a:close/>
                  <a:moveTo>
                    <a:pt x="17539" y="746"/>
                  </a:moveTo>
                  <a:cubicBezTo>
                    <a:pt x="17541" y="750"/>
                    <a:pt x="17544" y="755"/>
                    <a:pt x="17551" y="768"/>
                  </a:cubicBezTo>
                  <a:cubicBezTo>
                    <a:pt x="17547" y="768"/>
                    <a:pt x="17536" y="767"/>
                    <a:pt x="17526" y="767"/>
                  </a:cubicBezTo>
                  <a:cubicBezTo>
                    <a:pt x="17523" y="762"/>
                    <a:pt x="17517" y="756"/>
                    <a:pt x="17519" y="755"/>
                  </a:cubicBezTo>
                  <a:cubicBezTo>
                    <a:pt x="17522" y="750"/>
                    <a:pt x="17532" y="747"/>
                    <a:pt x="17539" y="746"/>
                  </a:cubicBezTo>
                  <a:close/>
                  <a:moveTo>
                    <a:pt x="16611" y="761"/>
                  </a:moveTo>
                  <a:cubicBezTo>
                    <a:pt x="16614" y="765"/>
                    <a:pt x="16617" y="768"/>
                    <a:pt x="16618" y="771"/>
                  </a:cubicBezTo>
                  <a:cubicBezTo>
                    <a:pt x="16618" y="771"/>
                    <a:pt x="16612" y="774"/>
                    <a:pt x="16609" y="775"/>
                  </a:cubicBezTo>
                  <a:lnTo>
                    <a:pt x="16599" y="765"/>
                  </a:lnTo>
                  <a:lnTo>
                    <a:pt x="16611" y="762"/>
                  </a:lnTo>
                  <a:lnTo>
                    <a:pt x="16611" y="761"/>
                  </a:lnTo>
                  <a:close/>
                  <a:moveTo>
                    <a:pt x="16743" y="762"/>
                  </a:moveTo>
                  <a:cubicBezTo>
                    <a:pt x="16751" y="762"/>
                    <a:pt x="16760" y="762"/>
                    <a:pt x="16768" y="764"/>
                  </a:cubicBezTo>
                  <a:cubicBezTo>
                    <a:pt x="16780" y="767"/>
                    <a:pt x="16790" y="775"/>
                    <a:pt x="16808" y="784"/>
                  </a:cubicBezTo>
                  <a:cubicBezTo>
                    <a:pt x="16790" y="787"/>
                    <a:pt x="16776" y="791"/>
                    <a:pt x="16769" y="791"/>
                  </a:cubicBezTo>
                  <a:cubicBezTo>
                    <a:pt x="16767" y="791"/>
                    <a:pt x="16766" y="791"/>
                    <a:pt x="16765" y="790"/>
                  </a:cubicBezTo>
                  <a:cubicBezTo>
                    <a:pt x="16748" y="783"/>
                    <a:pt x="16733" y="772"/>
                    <a:pt x="16717" y="762"/>
                  </a:cubicBezTo>
                  <a:cubicBezTo>
                    <a:pt x="16725" y="762"/>
                    <a:pt x="16734" y="762"/>
                    <a:pt x="16743" y="762"/>
                  </a:cubicBezTo>
                  <a:close/>
                  <a:moveTo>
                    <a:pt x="18262" y="750"/>
                  </a:moveTo>
                  <a:cubicBezTo>
                    <a:pt x="18272" y="774"/>
                    <a:pt x="18278" y="787"/>
                    <a:pt x="18285" y="802"/>
                  </a:cubicBezTo>
                  <a:cubicBezTo>
                    <a:pt x="18272" y="799"/>
                    <a:pt x="18259" y="800"/>
                    <a:pt x="18248" y="796"/>
                  </a:cubicBezTo>
                  <a:cubicBezTo>
                    <a:pt x="18216" y="781"/>
                    <a:pt x="18235" y="772"/>
                    <a:pt x="18238" y="764"/>
                  </a:cubicBezTo>
                  <a:cubicBezTo>
                    <a:pt x="18238" y="759"/>
                    <a:pt x="18248" y="758"/>
                    <a:pt x="18262" y="750"/>
                  </a:cubicBezTo>
                  <a:close/>
                  <a:moveTo>
                    <a:pt x="18026" y="797"/>
                  </a:moveTo>
                  <a:cubicBezTo>
                    <a:pt x="18028" y="802"/>
                    <a:pt x="18032" y="806"/>
                    <a:pt x="18032" y="809"/>
                  </a:cubicBezTo>
                  <a:cubicBezTo>
                    <a:pt x="18032" y="809"/>
                    <a:pt x="18026" y="811"/>
                    <a:pt x="18022" y="812"/>
                  </a:cubicBezTo>
                  <a:lnTo>
                    <a:pt x="18014" y="800"/>
                  </a:lnTo>
                  <a:lnTo>
                    <a:pt x="18026" y="797"/>
                  </a:lnTo>
                  <a:close/>
                  <a:moveTo>
                    <a:pt x="17134" y="758"/>
                  </a:moveTo>
                  <a:cubicBezTo>
                    <a:pt x="17207" y="762"/>
                    <a:pt x="17239" y="776"/>
                    <a:pt x="17246" y="796"/>
                  </a:cubicBezTo>
                  <a:cubicBezTo>
                    <a:pt x="17252" y="808"/>
                    <a:pt x="17233" y="818"/>
                    <a:pt x="17221" y="828"/>
                  </a:cubicBezTo>
                  <a:cubicBezTo>
                    <a:pt x="17220" y="829"/>
                    <a:pt x="17217" y="829"/>
                    <a:pt x="17214" y="829"/>
                  </a:cubicBezTo>
                  <a:cubicBezTo>
                    <a:pt x="17208" y="829"/>
                    <a:pt x="17199" y="828"/>
                    <a:pt x="17192" y="828"/>
                  </a:cubicBezTo>
                  <a:cubicBezTo>
                    <a:pt x="17189" y="821"/>
                    <a:pt x="17183" y="819"/>
                    <a:pt x="17176" y="819"/>
                  </a:cubicBezTo>
                  <a:cubicBezTo>
                    <a:pt x="17165" y="819"/>
                    <a:pt x="17152" y="824"/>
                    <a:pt x="17141" y="824"/>
                  </a:cubicBezTo>
                  <a:cubicBezTo>
                    <a:pt x="17134" y="824"/>
                    <a:pt x="17127" y="822"/>
                    <a:pt x="17124" y="814"/>
                  </a:cubicBezTo>
                  <a:cubicBezTo>
                    <a:pt x="17123" y="809"/>
                    <a:pt x="17113" y="805"/>
                    <a:pt x="17107" y="800"/>
                  </a:cubicBezTo>
                  <a:cubicBezTo>
                    <a:pt x="17145" y="792"/>
                    <a:pt x="17146" y="778"/>
                    <a:pt x="17113" y="759"/>
                  </a:cubicBezTo>
                  <a:cubicBezTo>
                    <a:pt x="17121" y="758"/>
                    <a:pt x="17130" y="758"/>
                    <a:pt x="17134" y="758"/>
                  </a:cubicBezTo>
                  <a:close/>
                  <a:moveTo>
                    <a:pt x="17377" y="828"/>
                  </a:moveTo>
                  <a:lnTo>
                    <a:pt x="17386" y="834"/>
                  </a:lnTo>
                  <a:lnTo>
                    <a:pt x="17366" y="836"/>
                  </a:lnTo>
                  <a:cubicBezTo>
                    <a:pt x="17366" y="836"/>
                    <a:pt x="17361" y="831"/>
                    <a:pt x="17358" y="830"/>
                  </a:cubicBezTo>
                  <a:lnTo>
                    <a:pt x="17377" y="828"/>
                  </a:lnTo>
                  <a:close/>
                  <a:moveTo>
                    <a:pt x="18316" y="846"/>
                  </a:moveTo>
                  <a:cubicBezTo>
                    <a:pt x="18335" y="858"/>
                    <a:pt x="18342" y="862"/>
                    <a:pt x="18350" y="867"/>
                  </a:cubicBezTo>
                  <a:cubicBezTo>
                    <a:pt x="18344" y="867"/>
                    <a:pt x="18338" y="867"/>
                    <a:pt x="18332" y="867"/>
                  </a:cubicBezTo>
                  <a:cubicBezTo>
                    <a:pt x="18329" y="867"/>
                    <a:pt x="18326" y="867"/>
                    <a:pt x="18323" y="867"/>
                  </a:cubicBezTo>
                  <a:cubicBezTo>
                    <a:pt x="18316" y="865"/>
                    <a:pt x="18309" y="858"/>
                    <a:pt x="18303" y="855"/>
                  </a:cubicBezTo>
                  <a:cubicBezTo>
                    <a:pt x="18309" y="852"/>
                    <a:pt x="18315" y="847"/>
                    <a:pt x="18316" y="846"/>
                  </a:cubicBezTo>
                  <a:close/>
                  <a:moveTo>
                    <a:pt x="19112" y="865"/>
                  </a:moveTo>
                  <a:cubicBezTo>
                    <a:pt x="19130" y="865"/>
                    <a:pt x="19152" y="872"/>
                    <a:pt x="19172" y="887"/>
                  </a:cubicBezTo>
                  <a:cubicBezTo>
                    <a:pt x="19183" y="895"/>
                    <a:pt x="19193" y="906"/>
                    <a:pt x="19193" y="911"/>
                  </a:cubicBezTo>
                  <a:cubicBezTo>
                    <a:pt x="19192" y="915"/>
                    <a:pt x="19184" y="919"/>
                    <a:pt x="19177" y="919"/>
                  </a:cubicBezTo>
                  <a:cubicBezTo>
                    <a:pt x="19175" y="919"/>
                    <a:pt x="19173" y="919"/>
                    <a:pt x="19171" y="918"/>
                  </a:cubicBezTo>
                  <a:cubicBezTo>
                    <a:pt x="19140" y="906"/>
                    <a:pt x="19112" y="896"/>
                    <a:pt x="19084" y="886"/>
                  </a:cubicBezTo>
                  <a:cubicBezTo>
                    <a:pt x="19084" y="886"/>
                    <a:pt x="19081" y="877"/>
                    <a:pt x="19080" y="874"/>
                  </a:cubicBezTo>
                  <a:cubicBezTo>
                    <a:pt x="19088" y="868"/>
                    <a:pt x="19099" y="865"/>
                    <a:pt x="19112" y="865"/>
                  </a:cubicBezTo>
                  <a:close/>
                  <a:moveTo>
                    <a:pt x="17273" y="936"/>
                  </a:moveTo>
                  <a:cubicBezTo>
                    <a:pt x="17273" y="936"/>
                    <a:pt x="17277" y="939"/>
                    <a:pt x="17280" y="942"/>
                  </a:cubicBezTo>
                  <a:lnTo>
                    <a:pt x="17261" y="942"/>
                  </a:lnTo>
                  <a:cubicBezTo>
                    <a:pt x="17261" y="942"/>
                    <a:pt x="17255" y="937"/>
                    <a:pt x="17254" y="936"/>
                  </a:cubicBezTo>
                  <a:close/>
                  <a:moveTo>
                    <a:pt x="17986" y="948"/>
                  </a:moveTo>
                  <a:cubicBezTo>
                    <a:pt x="17988" y="952"/>
                    <a:pt x="17991" y="956"/>
                    <a:pt x="17995" y="968"/>
                  </a:cubicBezTo>
                  <a:cubicBezTo>
                    <a:pt x="17991" y="968"/>
                    <a:pt x="17981" y="968"/>
                    <a:pt x="17970" y="967"/>
                  </a:cubicBezTo>
                  <a:cubicBezTo>
                    <a:pt x="17969" y="962"/>
                    <a:pt x="17963" y="956"/>
                    <a:pt x="17966" y="953"/>
                  </a:cubicBezTo>
                  <a:cubicBezTo>
                    <a:pt x="17969" y="950"/>
                    <a:pt x="17979" y="949"/>
                    <a:pt x="17986" y="948"/>
                  </a:cubicBezTo>
                  <a:close/>
                  <a:moveTo>
                    <a:pt x="17405" y="942"/>
                  </a:moveTo>
                  <a:cubicBezTo>
                    <a:pt x="17410" y="949"/>
                    <a:pt x="17416" y="956"/>
                    <a:pt x="17417" y="962"/>
                  </a:cubicBezTo>
                  <a:lnTo>
                    <a:pt x="17417" y="964"/>
                  </a:lnTo>
                  <a:cubicBezTo>
                    <a:pt x="17417" y="967"/>
                    <a:pt x="17407" y="968"/>
                    <a:pt x="17402" y="971"/>
                  </a:cubicBezTo>
                  <a:lnTo>
                    <a:pt x="17371" y="942"/>
                  </a:lnTo>
                  <a:close/>
                  <a:moveTo>
                    <a:pt x="17530" y="946"/>
                  </a:moveTo>
                  <a:cubicBezTo>
                    <a:pt x="17542" y="959"/>
                    <a:pt x="17554" y="968"/>
                    <a:pt x="17555" y="974"/>
                  </a:cubicBezTo>
                  <a:cubicBezTo>
                    <a:pt x="17557" y="978"/>
                    <a:pt x="17541" y="980"/>
                    <a:pt x="17533" y="983"/>
                  </a:cubicBezTo>
                  <a:cubicBezTo>
                    <a:pt x="17523" y="975"/>
                    <a:pt x="17510" y="970"/>
                    <a:pt x="17504" y="962"/>
                  </a:cubicBezTo>
                  <a:cubicBezTo>
                    <a:pt x="17502" y="959"/>
                    <a:pt x="17516" y="955"/>
                    <a:pt x="17530" y="946"/>
                  </a:cubicBezTo>
                  <a:close/>
                  <a:moveTo>
                    <a:pt x="19266" y="940"/>
                  </a:moveTo>
                  <a:lnTo>
                    <a:pt x="19266" y="940"/>
                  </a:lnTo>
                  <a:cubicBezTo>
                    <a:pt x="19291" y="948"/>
                    <a:pt x="19309" y="950"/>
                    <a:pt x="19312" y="953"/>
                  </a:cubicBezTo>
                  <a:cubicBezTo>
                    <a:pt x="19322" y="964"/>
                    <a:pt x="19325" y="974"/>
                    <a:pt x="19333" y="984"/>
                  </a:cubicBezTo>
                  <a:cubicBezTo>
                    <a:pt x="19321" y="983"/>
                    <a:pt x="19308" y="981"/>
                    <a:pt x="19300" y="977"/>
                  </a:cubicBezTo>
                  <a:cubicBezTo>
                    <a:pt x="19290" y="968"/>
                    <a:pt x="19283" y="958"/>
                    <a:pt x="19266" y="940"/>
                  </a:cubicBezTo>
                  <a:close/>
                  <a:moveTo>
                    <a:pt x="17626" y="939"/>
                  </a:moveTo>
                  <a:lnTo>
                    <a:pt x="17661" y="942"/>
                  </a:lnTo>
                  <a:lnTo>
                    <a:pt x="17670" y="974"/>
                  </a:lnTo>
                  <a:cubicBezTo>
                    <a:pt x="17672" y="978"/>
                    <a:pt x="17669" y="982"/>
                    <a:pt x="17667" y="991"/>
                  </a:cubicBezTo>
                  <a:lnTo>
                    <a:pt x="17667" y="991"/>
                  </a:lnTo>
                  <a:cubicBezTo>
                    <a:pt x="17667" y="991"/>
                    <a:pt x="17667" y="990"/>
                    <a:pt x="17667" y="990"/>
                  </a:cubicBezTo>
                  <a:cubicBezTo>
                    <a:pt x="17650" y="980"/>
                    <a:pt x="17642" y="975"/>
                    <a:pt x="17639" y="970"/>
                  </a:cubicBezTo>
                  <a:lnTo>
                    <a:pt x="17626" y="939"/>
                  </a:lnTo>
                  <a:close/>
                  <a:moveTo>
                    <a:pt x="17251" y="954"/>
                  </a:moveTo>
                  <a:cubicBezTo>
                    <a:pt x="17270" y="954"/>
                    <a:pt x="17291" y="957"/>
                    <a:pt x="17311" y="959"/>
                  </a:cubicBezTo>
                  <a:cubicBezTo>
                    <a:pt x="17317" y="959"/>
                    <a:pt x="17330" y="965"/>
                    <a:pt x="17330" y="970"/>
                  </a:cubicBezTo>
                  <a:cubicBezTo>
                    <a:pt x="17333" y="975"/>
                    <a:pt x="17329" y="983"/>
                    <a:pt x="17327" y="992"/>
                  </a:cubicBezTo>
                  <a:cubicBezTo>
                    <a:pt x="17328" y="1004"/>
                    <a:pt x="17324" y="1009"/>
                    <a:pt x="17318" y="1009"/>
                  </a:cubicBezTo>
                  <a:cubicBezTo>
                    <a:pt x="17306" y="1009"/>
                    <a:pt x="17284" y="990"/>
                    <a:pt x="17271" y="989"/>
                  </a:cubicBezTo>
                  <a:cubicBezTo>
                    <a:pt x="17258" y="987"/>
                    <a:pt x="17245" y="984"/>
                    <a:pt x="17232" y="980"/>
                  </a:cubicBezTo>
                  <a:cubicBezTo>
                    <a:pt x="17226" y="978"/>
                    <a:pt x="17220" y="971"/>
                    <a:pt x="17221" y="968"/>
                  </a:cubicBezTo>
                  <a:cubicBezTo>
                    <a:pt x="17223" y="962"/>
                    <a:pt x="17229" y="955"/>
                    <a:pt x="17238" y="955"/>
                  </a:cubicBezTo>
                  <a:cubicBezTo>
                    <a:pt x="17242" y="955"/>
                    <a:pt x="17246" y="954"/>
                    <a:pt x="17251" y="954"/>
                  </a:cubicBezTo>
                  <a:close/>
                  <a:moveTo>
                    <a:pt x="17391" y="984"/>
                  </a:moveTo>
                  <a:lnTo>
                    <a:pt x="17407" y="987"/>
                  </a:lnTo>
                  <a:lnTo>
                    <a:pt x="17404" y="1039"/>
                  </a:lnTo>
                  <a:lnTo>
                    <a:pt x="17380" y="1034"/>
                  </a:lnTo>
                  <a:lnTo>
                    <a:pt x="17391" y="984"/>
                  </a:lnTo>
                  <a:close/>
                  <a:moveTo>
                    <a:pt x="17595" y="1013"/>
                  </a:moveTo>
                  <a:cubicBezTo>
                    <a:pt x="17596" y="1013"/>
                    <a:pt x="17596" y="1014"/>
                    <a:pt x="17597" y="1014"/>
                  </a:cubicBezTo>
                  <a:lnTo>
                    <a:pt x="17598" y="1014"/>
                  </a:lnTo>
                  <a:cubicBezTo>
                    <a:pt x="17610" y="1020"/>
                    <a:pt x="17620" y="1027"/>
                    <a:pt x="17626" y="1034"/>
                  </a:cubicBezTo>
                  <a:cubicBezTo>
                    <a:pt x="17626" y="1034"/>
                    <a:pt x="17613" y="1042"/>
                    <a:pt x="17606" y="1042"/>
                  </a:cubicBezTo>
                  <a:cubicBezTo>
                    <a:pt x="17605" y="1042"/>
                    <a:pt x="17604" y="1042"/>
                    <a:pt x="17604" y="1042"/>
                  </a:cubicBezTo>
                  <a:cubicBezTo>
                    <a:pt x="17592" y="1039"/>
                    <a:pt x="17580" y="1031"/>
                    <a:pt x="17560" y="1021"/>
                  </a:cubicBezTo>
                  <a:cubicBezTo>
                    <a:pt x="17578" y="1017"/>
                    <a:pt x="17590" y="1013"/>
                    <a:pt x="17595" y="1013"/>
                  </a:cubicBezTo>
                  <a:close/>
                  <a:moveTo>
                    <a:pt x="18123" y="1012"/>
                  </a:moveTo>
                  <a:cubicBezTo>
                    <a:pt x="18141" y="1014"/>
                    <a:pt x="18159" y="1015"/>
                    <a:pt x="18188" y="1020"/>
                  </a:cubicBezTo>
                  <a:cubicBezTo>
                    <a:pt x="18192" y="1030"/>
                    <a:pt x="18204" y="1043"/>
                    <a:pt x="18198" y="1046"/>
                  </a:cubicBezTo>
                  <a:cubicBezTo>
                    <a:pt x="18188" y="1052"/>
                    <a:pt x="18169" y="1053"/>
                    <a:pt x="18153" y="1056"/>
                  </a:cubicBezTo>
                  <a:lnTo>
                    <a:pt x="18123" y="1012"/>
                  </a:lnTo>
                  <a:close/>
                  <a:moveTo>
                    <a:pt x="19054" y="983"/>
                  </a:moveTo>
                  <a:cubicBezTo>
                    <a:pt x="19060" y="983"/>
                    <a:pt x="19070" y="987"/>
                    <a:pt x="19085" y="996"/>
                  </a:cubicBezTo>
                  <a:cubicBezTo>
                    <a:pt x="19096" y="1005"/>
                    <a:pt x="19093" y="1025"/>
                    <a:pt x="19093" y="1028"/>
                  </a:cubicBezTo>
                  <a:cubicBezTo>
                    <a:pt x="19084" y="1044"/>
                    <a:pt x="19084" y="1059"/>
                    <a:pt x="19075" y="1059"/>
                  </a:cubicBezTo>
                  <a:cubicBezTo>
                    <a:pt x="19075" y="1059"/>
                    <a:pt x="19074" y="1059"/>
                    <a:pt x="19074" y="1059"/>
                  </a:cubicBezTo>
                  <a:cubicBezTo>
                    <a:pt x="19057" y="1056"/>
                    <a:pt x="19034" y="1045"/>
                    <a:pt x="19015" y="1034"/>
                  </a:cubicBezTo>
                  <a:cubicBezTo>
                    <a:pt x="19006" y="1030"/>
                    <a:pt x="19002" y="1014"/>
                    <a:pt x="19005" y="1008"/>
                  </a:cubicBezTo>
                  <a:cubicBezTo>
                    <a:pt x="19005" y="1007"/>
                    <a:pt x="19007" y="1006"/>
                    <a:pt x="19010" y="1006"/>
                  </a:cubicBezTo>
                  <a:cubicBezTo>
                    <a:pt x="19015" y="1006"/>
                    <a:pt x="19023" y="1007"/>
                    <a:pt x="19029" y="1007"/>
                  </a:cubicBezTo>
                  <a:cubicBezTo>
                    <a:pt x="19032" y="1007"/>
                    <a:pt x="19034" y="1007"/>
                    <a:pt x="19035" y="1006"/>
                  </a:cubicBezTo>
                  <a:cubicBezTo>
                    <a:pt x="19047" y="1003"/>
                    <a:pt x="19040" y="983"/>
                    <a:pt x="19054" y="983"/>
                  </a:cubicBezTo>
                  <a:close/>
                  <a:moveTo>
                    <a:pt x="18039" y="980"/>
                  </a:moveTo>
                  <a:lnTo>
                    <a:pt x="18063" y="981"/>
                  </a:lnTo>
                  <a:cubicBezTo>
                    <a:pt x="18070" y="1000"/>
                    <a:pt x="18069" y="1021"/>
                    <a:pt x="18088" y="1039"/>
                  </a:cubicBezTo>
                  <a:cubicBezTo>
                    <a:pt x="18127" y="1076"/>
                    <a:pt x="18059" y="1060"/>
                    <a:pt x="18050" y="1071"/>
                  </a:cubicBezTo>
                  <a:lnTo>
                    <a:pt x="18050" y="1071"/>
                  </a:lnTo>
                  <a:lnTo>
                    <a:pt x="18039" y="980"/>
                  </a:lnTo>
                  <a:close/>
                  <a:moveTo>
                    <a:pt x="19439" y="886"/>
                  </a:moveTo>
                  <a:cubicBezTo>
                    <a:pt x="19449" y="886"/>
                    <a:pt x="19466" y="890"/>
                    <a:pt x="19480" y="895"/>
                  </a:cubicBezTo>
                  <a:cubicBezTo>
                    <a:pt x="19483" y="896"/>
                    <a:pt x="19496" y="911"/>
                    <a:pt x="19502" y="920"/>
                  </a:cubicBezTo>
                  <a:cubicBezTo>
                    <a:pt x="19516" y="946"/>
                    <a:pt x="19525" y="955"/>
                    <a:pt x="19533" y="955"/>
                  </a:cubicBezTo>
                  <a:cubicBezTo>
                    <a:pt x="19539" y="955"/>
                    <a:pt x="19544" y="949"/>
                    <a:pt x="19550" y="942"/>
                  </a:cubicBezTo>
                  <a:cubicBezTo>
                    <a:pt x="19551" y="941"/>
                    <a:pt x="19553" y="940"/>
                    <a:pt x="19555" y="940"/>
                  </a:cubicBezTo>
                  <a:cubicBezTo>
                    <a:pt x="19562" y="940"/>
                    <a:pt x="19577" y="945"/>
                    <a:pt x="19586" y="946"/>
                  </a:cubicBezTo>
                  <a:lnTo>
                    <a:pt x="19615" y="998"/>
                  </a:lnTo>
                  <a:cubicBezTo>
                    <a:pt x="19606" y="995"/>
                    <a:pt x="19600" y="994"/>
                    <a:pt x="19595" y="994"/>
                  </a:cubicBezTo>
                  <a:cubicBezTo>
                    <a:pt x="19569" y="994"/>
                    <a:pt x="19598" y="1025"/>
                    <a:pt x="19611" y="1046"/>
                  </a:cubicBezTo>
                  <a:cubicBezTo>
                    <a:pt x="19620" y="1061"/>
                    <a:pt x="19622" y="1074"/>
                    <a:pt x="19611" y="1074"/>
                  </a:cubicBezTo>
                  <a:cubicBezTo>
                    <a:pt x="19608" y="1074"/>
                    <a:pt x="19603" y="1073"/>
                    <a:pt x="19597" y="1070"/>
                  </a:cubicBezTo>
                  <a:cubicBezTo>
                    <a:pt x="19569" y="1053"/>
                    <a:pt x="19527" y="1034"/>
                    <a:pt x="19514" y="1003"/>
                  </a:cubicBezTo>
                  <a:cubicBezTo>
                    <a:pt x="19503" y="975"/>
                    <a:pt x="19505" y="977"/>
                    <a:pt x="19487" y="975"/>
                  </a:cubicBezTo>
                  <a:lnTo>
                    <a:pt x="19437" y="975"/>
                  </a:lnTo>
                  <a:cubicBezTo>
                    <a:pt x="19431" y="975"/>
                    <a:pt x="19416" y="968"/>
                    <a:pt x="19412" y="964"/>
                  </a:cubicBezTo>
                  <a:cubicBezTo>
                    <a:pt x="19405" y="955"/>
                    <a:pt x="19397" y="945"/>
                    <a:pt x="19399" y="940"/>
                  </a:cubicBezTo>
                  <a:cubicBezTo>
                    <a:pt x="19399" y="930"/>
                    <a:pt x="19408" y="924"/>
                    <a:pt x="19412" y="915"/>
                  </a:cubicBezTo>
                  <a:cubicBezTo>
                    <a:pt x="19418" y="906"/>
                    <a:pt x="19419" y="893"/>
                    <a:pt x="19431" y="887"/>
                  </a:cubicBezTo>
                  <a:cubicBezTo>
                    <a:pt x="19433" y="887"/>
                    <a:pt x="19436" y="886"/>
                    <a:pt x="19439" y="886"/>
                  </a:cubicBezTo>
                  <a:close/>
                  <a:moveTo>
                    <a:pt x="17586" y="711"/>
                  </a:moveTo>
                  <a:cubicBezTo>
                    <a:pt x="17621" y="724"/>
                    <a:pt x="17629" y="753"/>
                    <a:pt x="17663" y="753"/>
                  </a:cubicBezTo>
                  <a:cubicBezTo>
                    <a:pt x="17669" y="753"/>
                    <a:pt x="17676" y="752"/>
                    <a:pt x="17683" y="750"/>
                  </a:cubicBezTo>
                  <a:cubicBezTo>
                    <a:pt x="17686" y="759"/>
                    <a:pt x="17683" y="768"/>
                    <a:pt x="17691" y="777"/>
                  </a:cubicBezTo>
                  <a:cubicBezTo>
                    <a:pt x="17701" y="790"/>
                    <a:pt x="17717" y="802"/>
                    <a:pt x="17730" y="814"/>
                  </a:cubicBezTo>
                  <a:cubicBezTo>
                    <a:pt x="17697" y="818"/>
                    <a:pt x="17708" y="839"/>
                    <a:pt x="17701" y="852"/>
                  </a:cubicBezTo>
                  <a:cubicBezTo>
                    <a:pt x="17709" y="853"/>
                    <a:pt x="17716" y="853"/>
                    <a:pt x="17723" y="853"/>
                  </a:cubicBezTo>
                  <a:cubicBezTo>
                    <a:pt x="17745" y="853"/>
                    <a:pt x="17760" y="848"/>
                    <a:pt x="17764" y="834"/>
                  </a:cubicBezTo>
                  <a:cubicBezTo>
                    <a:pt x="17770" y="818"/>
                    <a:pt x="17776" y="802"/>
                    <a:pt x="17782" y="784"/>
                  </a:cubicBezTo>
                  <a:lnTo>
                    <a:pt x="17782" y="784"/>
                  </a:lnTo>
                  <a:cubicBezTo>
                    <a:pt x="17821" y="807"/>
                    <a:pt x="17778" y="821"/>
                    <a:pt x="17819" y="821"/>
                  </a:cubicBezTo>
                  <a:cubicBezTo>
                    <a:pt x="17821" y="821"/>
                    <a:pt x="17823" y="821"/>
                    <a:pt x="17826" y="821"/>
                  </a:cubicBezTo>
                  <a:lnTo>
                    <a:pt x="17826" y="821"/>
                  </a:lnTo>
                  <a:cubicBezTo>
                    <a:pt x="17826" y="827"/>
                    <a:pt x="17825" y="833"/>
                    <a:pt x="17822" y="839"/>
                  </a:cubicBezTo>
                  <a:cubicBezTo>
                    <a:pt x="17821" y="840"/>
                    <a:pt x="17820" y="841"/>
                    <a:pt x="17820" y="842"/>
                  </a:cubicBezTo>
                  <a:lnTo>
                    <a:pt x="17820" y="842"/>
                  </a:lnTo>
                  <a:cubicBezTo>
                    <a:pt x="17830" y="835"/>
                    <a:pt x="17842" y="827"/>
                    <a:pt x="17857" y="820"/>
                  </a:cubicBezTo>
                  <a:lnTo>
                    <a:pt x="17857" y="820"/>
                  </a:lnTo>
                  <a:cubicBezTo>
                    <a:pt x="17844" y="820"/>
                    <a:pt x="17834" y="821"/>
                    <a:pt x="17826" y="821"/>
                  </a:cubicBezTo>
                  <a:lnTo>
                    <a:pt x="17826" y="821"/>
                  </a:lnTo>
                  <a:cubicBezTo>
                    <a:pt x="17827" y="811"/>
                    <a:pt x="17826" y="802"/>
                    <a:pt x="17831" y="802"/>
                  </a:cubicBezTo>
                  <a:cubicBezTo>
                    <a:pt x="17836" y="802"/>
                    <a:pt x="17843" y="807"/>
                    <a:pt x="17857" y="820"/>
                  </a:cubicBezTo>
                  <a:cubicBezTo>
                    <a:pt x="17861" y="819"/>
                    <a:pt x="17864" y="818"/>
                    <a:pt x="17867" y="818"/>
                  </a:cubicBezTo>
                  <a:cubicBezTo>
                    <a:pt x="17887" y="818"/>
                    <a:pt x="17882" y="839"/>
                    <a:pt x="17875" y="858"/>
                  </a:cubicBezTo>
                  <a:cubicBezTo>
                    <a:pt x="17874" y="859"/>
                    <a:pt x="17867" y="860"/>
                    <a:pt x="17860" y="860"/>
                  </a:cubicBezTo>
                  <a:cubicBezTo>
                    <a:pt x="17855" y="860"/>
                    <a:pt x="17849" y="860"/>
                    <a:pt x="17845" y="859"/>
                  </a:cubicBezTo>
                  <a:cubicBezTo>
                    <a:pt x="17824" y="857"/>
                    <a:pt x="17817" y="851"/>
                    <a:pt x="17820" y="842"/>
                  </a:cubicBezTo>
                  <a:lnTo>
                    <a:pt x="17820" y="842"/>
                  </a:lnTo>
                  <a:cubicBezTo>
                    <a:pt x="17772" y="877"/>
                    <a:pt x="17776" y="905"/>
                    <a:pt x="17770" y="927"/>
                  </a:cubicBezTo>
                  <a:cubicBezTo>
                    <a:pt x="17770" y="931"/>
                    <a:pt x="17789" y="945"/>
                    <a:pt x="17789" y="945"/>
                  </a:cubicBezTo>
                  <a:cubicBezTo>
                    <a:pt x="17791" y="944"/>
                    <a:pt x="17792" y="944"/>
                    <a:pt x="17793" y="944"/>
                  </a:cubicBezTo>
                  <a:cubicBezTo>
                    <a:pt x="17843" y="944"/>
                    <a:pt x="17870" y="993"/>
                    <a:pt x="17919" y="993"/>
                  </a:cubicBezTo>
                  <a:cubicBezTo>
                    <a:pt x="17923" y="993"/>
                    <a:pt x="17927" y="992"/>
                    <a:pt x="17931" y="992"/>
                  </a:cubicBezTo>
                  <a:cubicBezTo>
                    <a:pt x="17931" y="992"/>
                    <a:pt x="17951" y="1000"/>
                    <a:pt x="17950" y="1003"/>
                  </a:cubicBezTo>
                  <a:cubicBezTo>
                    <a:pt x="17947" y="1021"/>
                    <a:pt x="17935" y="1037"/>
                    <a:pt x="17936" y="1056"/>
                  </a:cubicBezTo>
                  <a:cubicBezTo>
                    <a:pt x="17937" y="1064"/>
                    <a:pt x="17931" y="1066"/>
                    <a:pt x="17922" y="1066"/>
                  </a:cubicBezTo>
                  <a:cubicBezTo>
                    <a:pt x="17911" y="1066"/>
                    <a:pt x="17895" y="1063"/>
                    <a:pt x="17884" y="1063"/>
                  </a:cubicBezTo>
                  <a:cubicBezTo>
                    <a:pt x="17875" y="1063"/>
                    <a:pt x="17869" y="1065"/>
                    <a:pt x="17872" y="1076"/>
                  </a:cubicBezTo>
                  <a:cubicBezTo>
                    <a:pt x="17873" y="1081"/>
                    <a:pt x="17861" y="1089"/>
                    <a:pt x="17850" y="1089"/>
                  </a:cubicBezTo>
                  <a:cubicBezTo>
                    <a:pt x="17849" y="1089"/>
                    <a:pt x="17849" y="1089"/>
                    <a:pt x="17849" y="1089"/>
                  </a:cubicBezTo>
                  <a:cubicBezTo>
                    <a:pt x="17840" y="1089"/>
                    <a:pt x="17814" y="1050"/>
                    <a:pt x="17825" y="1049"/>
                  </a:cubicBezTo>
                  <a:cubicBezTo>
                    <a:pt x="17837" y="1046"/>
                    <a:pt x="17851" y="1046"/>
                    <a:pt x="17865" y="1046"/>
                  </a:cubicBezTo>
                  <a:cubicBezTo>
                    <a:pt x="17874" y="1046"/>
                    <a:pt x="17883" y="1046"/>
                    <a:pt x="17892" y="1046"/>
                  </a:cubicBezTo>
                  <a:lnTo>
                    <a:pt x="17882" y="1028"/>
                  </a:lnTo>
                  <a:lnTo>
                    <a:pt x="17807" y="1006"/>
                  </a:lnTo>
                  <a:lnTo>
                    <a:pt x="17776" y="1012"/>
                  </a:lnTo>
                  <a:lnTo>
                    <a:pt x="17776" y="1012"/>
                  </a:lnTo>
                  <a:lnTo>
                    <a:pt x="17805" y="1006"/>
                  </a:lnTo>
                  <a:cubicBezTo>
                    <a:pt x="17810" y="989"/>
                    <a:pt x="17780" y="986"/>
                    <a:pt x="17761" y="980"/>
                  </a:cubicBezTo>
                  <a:cubicBezTo>
                    <a:pt x="17742" y="974"/>
                    <a:pt x="17723" y="970"/>
                    <a:pt x="17705" y="956"/>
                  </a:cubicBezTo>
                  <a:lnTo>
                    <a:pt x="17705" y="956"/>
                  </a:lnTo>
                  <a:lnTo>
                    <a:pt x="17780" y="967"/>
                  </a:lnTo>
                  <a:cubicBezTo>
                    <a:pt x="17778" y="943"/>
                    <a:pt x="17728" y="953"/>
                    <a:pt x="17714" y="936"/>
                  </a:cubicBezTo>
                  <a:cubicBezTo>
                    <a:pt x="17708" y="927"/>
                    <a:pt x="17701" y="924"/>
                    <a:pt x="17694" y="924"/>
                  </a:cubicBezTo>
                  <a:cubicBezTo>
                    <a:pt x="17685" y="924"/>
                    <a:pt x="17677" y="928"/>
                    <a:pt x="17668" y="928"/>
                  </a:cubicBezTo>
                  <a:cubicBezTo>
                    <a:pt x="17667" y="928"/>
                    <a:pt x="17666" y="928"/>
                    <a:pt x="17666" y="928"/>
                  </a:cubicBezTo>
                  <a:cubicBezTo>
                    <a:pt x="17664" y="914"/>
                    <a:pt x="17660" y="899"/>
                    <a:pt x="17664" y="887"/>
                  </a:cubicBezTo>
                  <a:cubicBezTo>
                    <a:pt x="17672" y="874"/>
                    <a:pt x="17689" y="864"/>
                    <a:pt x="17701" y="852"/>
                  </a:cubicBezTo>
                  <a:cubicBezTo>
                    <a:pt x="17688" y="849"/>
                    <a:pt x="17672" y="843"/>
                    <a:pt x="17661" y="843"/>
                  </a:cubicBezTo>
                  <a:cubicBezTo>
                    <a:pt x="17653" y="844"/>
                    <a:pt x="17643" y="844"/>
                    <a:pt x="17634" y="844"/>
                  </a:cubicBezTo>
                  <a:cubicBezTo>
                    <a:pt x="17609" y="844"/>
                    <a:pt x="17582" y="841"/>
                    <a:pt x="17560" y="833"/>
                  </a:cubicBezTo>
                  <a:cubicBezTo>
                    <a:pt x="17557" y="849"/>
                    <a:pt x="17555" y="864"/>
                    <a:pt x="17549" y="878"/>
                  </a:cubicBezTo>
                  <a:cubicBezTo>
                    <a:pt x="17549" y="880"/>
                    <a:pt x="17542" y="881"/>
                    <a:pt x="17534" y="881"/>
                  </a:cubicBezTo>
                  <a:cubicBezTo>
                    <a:pt x="17529" y="881"/>
                    <a:pt x="17523" y="880"/>
                    <a:pt x="17519" y="880"/>
                  </a:cubicBezTo>
                  <a:cubicBezTo>
                    <a:pt x="17510" y="877"/>
                    <a:pt x="17498" y="868"/>
                    <a:pt x="17497" y="864"/>
                  </a:cubicBezTo>
                  <a:cubicBezTo>
                    <a:pt x="17495" y="844"/>
                    <a:pt x="17510" y="832"/>
                    <a:pt x="17543" y="832"/>
                  </a:cubicBezTo>
                  <a:cubicBezTo>
                    <a:pt x="17548" y="832"/>
                    <a:pt x="17554" y="832"/>
                    <a:pt x="17560" y="833"/>
                  </a:cubicBezTo>
                  <a:cubicBezTo>
                    <a:pt x="17547" y="809"/>
                    <a:pt x="17592" y="803"/>
                    <a:pt x="17582" y="778"/>
                  </a:cubicBezTo>
                  <a:cubicBezTo>
                    <a:pt x="17573" y="755"/>
                    <a:pt x="17585" y="734"/>
                    <a:pt x="17586" y="711"/>
                  </a:cubicBezTo>
                  <a:close/>
                  <a:moveTo>
                    <a:pt x="19205" y="1076"/>
                  </a:moveTo>
                  <a:lnTo>
                    <a:pt x="19224" y="1081"/>
                  </a:lnTo>
                  <a:lnTo>
                    <a:pt x="19231" y="1090"/>
                  </a:lnTo>
                  <a:cubicBezTo>
                    <a:pt x="19225" y="1089"/>
                    <a:pt x="19218" y="1086"/>
                    <a:pt x="19212" y="1084"/>
                  </a:cubicBezTo>
                  <a:cubicBezTo>
                    <a:pt x="19209" y="1083"/>
                    <a:pt x="19208" y="1078"/>
                    <a:pt x="19205" y="1076"/>
                  </a:cubicBezTo>
                  <a:close/>
                  <a:moveTo>
                    <a:pt x="17964" y="1099"/>
                  </a:moveTo>
                  <a:cubicBezTo>
                    <a:pt x="17966" y="1101"/>
                    <a:pt x="17976" y="1108"/>
                    <a:pt x="17976" y="1108"/>
                  </a:cubicBezTo>
                  <a:cubicBezTo>
                    <a:pt x="17969" y="1112"/>
                    <a:pt x="17961" y="1118"/>
                    <a:pt x="17951" y="1121"/>
                  </a:cubicBezTo>
                  <a:cubicBezTo>
                    <a:pt x="17947" y="1121"/>
                    <a:pt x="17931" y="1111"/>
                    <a:pt x="17920" y="1106"/>
                  </a:cubicBezTo>
                  <a:cubicBezTo>
                    <a:pt x="17935" y="1103"/>
                    <a:pt x="17948" y="1102"/>
                    <a:pt x="17964" y="1099"/>
                  </a:cubicBezTo>
                  <a:close/>
                  <a:moveTo>
                    <a:pt x="19715" y="1080"/>
                  </a:moveTo>
                  <a:cubicBezTo>
                    <a:pt x="19720" y="1105"/>
                    <a:pt x="19722" y="1121"/>
                    <a:pt x="19725" y="1136"/>
                  </a:cubicBezTo>
                  <a:cubicBezTo>
                    <a:pt x="19712" y="1130"/>
                    <a:pt x="19697" y="1126"/>
                    <a:pt x="19689" y="1118"/>
                  </a:cubicBezTo>
                  <a:cubicBezTo>
                    <a:pt x="19659" y="1095"/>
                    <a:pt x="19681" y="1092"/>
                    <a:pt x="19686" y="1083"/>
                  </a:cubicBezTo>
                  <a:cubicBezTo>
                    <a:pt x="19687" y="1080"/>
                    <a:pt x="19697" y="1081"/>
                    <a:pt x="19715" y="1080"/>
                  </a:cubicBezTo>
                  <a:close/>
                  <a:moveTo>
                    <a:pt x="19021" y="1090"/>
                  </a:moveTo>
                  <a:cubicBezTo>
                    <a:pt x="19037" y="1118"/>
                    <a:pt x="19046" y="1133"/>
                    <a:pt x="19055" y="1149"/>
                  </a:cubicBezTo>
                  <a:cubicBezTo>
                    <a:pt x="19035" y="1145"/>
                    <a:pt x="19016" y="1145"/>
                    <a:pt x="18999" y="1136"/>
                  </a:cubicBezTo>
                  <a:cubicBezTo>
                    <a:pt x="18965" y="1121"/>
                    <a:pt x="18981" y="1111"/>
                    <a:pt x="18985" y="1103"/>
                  </a:cubicBezTo>
                  <a:cubicBezTo>
                    <a:pt x="18990" y="1098"/>
                    <a:pt x="19002" y="1096"/>
                    <a:pt x="19021" y="1090"/>
                  </a:cubicBezTo>
                  <a:close/>
                  <a:moveTo>
                    <a:pt x="18791" y="1256"/>
                  </a:moveTo>
                  <a:lnTo>
                    <a:pt x="18791" y="1256"/>
                  </a:lnTo>
                  <a:cubicBezTo>
                    <a:pt x="18792" y="1259"/>
                    <a:pt x="18793" y="1261"/>
                    <a:pt x="18794" y="1264"/>
                  </a:cubicBezTo>
                  <a:lnTo>
                    <a:pt x="18801" y="1264"/>
                  </a:lnTo>
                  <a:cubicBezTo>
                    <a:pt x="18798" y="1262"/>
                    <a:pt x="18794" y="1259"/>
                    <a:pt x="18791" y="1256"/>
                  </a:cubicBezTo>
                  <a:close/>
                  <a:moveTo>
                    <a:pt x="18507" y="1246"/>
                  </a:moveTo>
                  <a:cubicBezTo>
                    <a:pt x="18542" y="1246"/>
                    <a:pt x="18548" y="1275"/>
                    <a:pt x="18573" y="1286"/>
                  </a:cubicBezTo>
                  <a:lnTo>
                    <a:pt x="18573" y="1298"/>
                  </a:lnTo>
                  <a:cubicBezTo>
                    <a:pt x="18568" y="1299"/>
                    <a:pt x="18564" y="1302"/>
                    <a:pt x="18560" y="1302"/>
                  </a:cubicBezTo>
                  <a:cubicBezTo>
                    <a:pt x="18559" y="1302"/>
                    <a:pt x="18558" y="1302"/>
                    <a:pt x="18557" y="1302"/>
                  </a:cubicBezTo>
                  <a:cubicBezTo>
                    <a:pt x="18531" y="1298"/>
                    <a:pt x="18487" y="1268"/>
                    <a:pt x="18482" y="1252"/>
                  </a:cubicBezTo>
                  <a:cubicBezTo>
                    <a:pt x="18482" y="1249"/>
                    <a:pt x="18494" y="1246"/>
                    <a:pt x="18501" y="1246"/>
                  </a:cubicBezTo>
                  <a:cubicBezTo>
                    <a:pt x="18503" y="1246"/>
                    <a:pt x="18505" y="1246"/>
                    <a:pt x="18507" y="1246"/>
                  </a:cubicBezTo>
                  <a:close/>
                  <a:moveTo>
                    <a:pt x="20020" y="1287"/>
                  </a:moveTo>
                  <a:cubicBezTo>
                    <a:pt x="20021" y="1287"/>
                    <a:pt x="20021" y="1287"/>
                    <a:pt x="20021" y="1287"/>
                  </a:cubicBezTo>
                  <a:cubicBezTo>
                    <a:pt x="20027" y="1287"/>
                    <a:pt x="20037" y="1293"/>
                    <a:pt x="20054" y="1301"/>
                  </a:cubicBezTo>
                  <a:cubicBezTo>
                    <a:pt x="20036" y="1319"/>
                    <a:pt x="20023" y="1333"/>
                    <a:pt x="20013" y="1342"/>
                  </a:cubicBezTo>
                  <a:lnTo>
                    <a:pt x="20013" y="1342"/>
                  </a:lnTo>
                  <a:cubicBezTo>
                    <a:pt x="20002" y="1327"/>
                    <a:pt x="20007" y="1287"/>
                    <a:pt x="20020" y="1287"/>
                  </a:cubicBezTo>
                  <a:close/>
                  <a:moveTo>
                    <a:pt x="20043" y="1348"/>
                  </a:moveTo>
                  <a:cubicBezTo>
                    <a:pt x="20082" y="1348"/>
                    <a:pt x="20100" y="1379"/>
                    <a:pt x="20118" y="1409"/>
                  </a:cubicBezTo>
                  <a:cubicBezTo>
                    <a:pt x="20118" y="1409"/>
                    <a:pt x="20111" y="1411"/>
                    <a:pt x="20105" y="1411"/>
                  </a:cubicBezTo>
                  <a:cubicBezTo>
                    <a:pt x="20086" y="1406"/>
                    <a:pt x="20041" y="1373"/>
                    <a:pt x="20021" y="1352"/>
                  </a:cubicBezTo>
                  <a:lnTo>
                    <a:pt x="20021" y="1352"/>
                  </a:lnTo>
                  <a:cubicBezTo>
                    <a:pt x="20029" y="1349"/>
                    <a:pt x="20037" y="1348"/>
                    <a:pt x="20043" y="1348"/>
                  </a:cubicBezTo>
                  <a:close/>
                  <a:moveTo>
                    <a:pt x="19740" y="1430"/>
                  </a:moveTo>
                  <a:cubicBezTo>
                    <a:pt x="19740" y="1430"/>
                    <a:pt x="19748" y="1432"/>
                    <a:pt x="19750" y="1433"/>
                  </a:cubicBezTo>
                  <a:cubicBezTo>
                    <a:pt x="19752" y="1437"/>
                    <a:pt x="19753" y="1442"/>
                    <a:pt x="19752" y="1446"/>
                  </a:cubicBezTo>
                  <a:cubicBezTo>
                    <a:pt x="19752" y="1446"/>
                    <a:pt x="19746" y="1445"/>
                    <a:pt x="19742" y="1443"/>
                  </a:cubicBezTo>
                  <a:cubicBezTo>
                    <a:pt x="19742" y="1439"/>
                    <a:pt x="19740" y="1433"/>
                    <a:pt x="19740" y="1430"/>
                  </a:cubicBezTo>
                  <a:close/>
                  <a:moveTo>
                    <a:pt x="19770" y="1133"/>
                  </a:moveTo>
                  <a:cubicBezTo>
                    <a:pt x="19774" y="1133"/>
                    <a:pt x="19780" y="1135"/>
                    <a:pt x="19789" y="1142"/>
                  </a:cubicBezTo>
                  <a:cubicBezTo>
                    <a:pt x="19827" y="1173"/>
                    <a:pt x="19855" y="1186"/>
                    <a:pt x="19887" y="1195"/>
                  </a:cubicBezTo>
                  <a:cubicBezTo>
                    <a:pt x="19892" y="1195"/>
                    <a:pt x="19908" y="1211"/>
                    <a:pt x="19909" y="1214"/>
                  </a:cubicBezTo>
                  <a:cubicBezTo>
                    <a:pt x="19911" y="1249"/>
                    <a:pt x="19949" y="1286"/>
                    <a:pt x="19989" y="1323"/>
                  </a:cubicBezTo>
                  <a:cubicBezTo>
                    <a:pt x="19996" y="1330"/>
                    <a:pt x="20002" y="1339"/>
                    <a:pt x="20009" y="1347"/>
                  </a:cubicBezTo>
                  <a:lnTo>
                    <a:pt x="20009" y="1347"/>
                  </a:lnTo>
                  <a:cubicBezTo>
                    <a:pt x="19995" y="1360"/>
                    <a:pt x="19988" y="1364"/>
                    <a:pt x="19982" y="1364"/>
                  </a:cubicBezTo>
                  <a:cubicBezTo>
                    <a:pt x="19981" y="1364"/>
                    <a:pt x="19980" y="1364"/>
                    <a:pt x="19978" y="1364"/>
                  </a:cubicBezTo>
                  <a:lnTo>
                    <a:pt x="19978" y="1365"/>
                  </a:lnTo>
                  <a:cubicBezTo>
                    <a:pt x="19969" y="1363"/>
                    <a:pt x="19962" y="1362"/>
                    <a:pt x="19957" y="1362"/>
                  </a:cubicBezTo>
                  <a:cubicBezTo>
                    <a:pt x="19943" y="1362"/>
                    <a:pt x="19949" y="1372"/>
                    <a:pt x="19974" y="1404"/>
                  </a:cubicBezTo>
                  <a:cubicBezTo>
                    <a:pt x="20003" y="1443"/>
                    <a:pt x="20007" y="1462"/>
                    <a:pt x="19990" y="1462"/>
                  </a:cubicBezTo>
                  <a:cubicBezTo>
                    <a:pt x="19981" y="1462"/>
                    <a:pt x="19964" y="1456"/>
                    <a:pt x="19940" y="1443"/>
                  </a:cubicBezTo>
                  <a:cubicBezTo>
                    <a:pt x="19930" y="1439"/>
                    <a:pt x="19914" y="1423"/>
                    <a:pt x="19908" y="1423"/>
                  </a:cubicBezTo>
                  <a:cubicBezTo>
                    <a:pt x="19905" y="1423"/>
                    <a:pt x="19905" y="1428"/>
                    <a:pt x="19911" y="1442"/>
                  </a:cubicBezTo>
                  <a:cubicBezTo>
                    <a:pt x="19911" y="1444"/>
                    <a:pt x="19908" y="1444"/>
                    <a:pt x="19904" y="1444"/>
                  </a:cubicBezTo>
                  <a:cubicBezTo>
                    <a:pt x="19898" y="1444"/>
                    <a:pt x="19889" y="1443"/>
                    <a:pt x="19883" y="1443"/>
                  </a:cubicBezTo>
                  <a:lnTo>
                    <a:pt x="19861" y="1449"/>
                  </a:lnTo>
                  <a:cubicBezTo>
                    <a:pt x="19859" y="1442"/>
                    <a:pt x="19861" y="1434"/>
                    <a:pt x="19856" y="1426"/>
                  </a:cubicBezTo>
                  <a:cubicBezTo>
                    <a:pt x="19845" y="1409"/>
                    <a:pt x="19836" y="1395"/>
                    <a:pt x="19824" y="1379"/>
                  </a:cubicBezTo>
                  <a:cubicBezTo>
                    <a:pt x="19817" y="1366"/>
                    <a:pt x="19812" y="1354"/>
                    <a:pt x="19801" y="1354"/>
                  </a:cubicBezTo>
                  <a:cubicBezTo>
                    <a:pt x="19799" y="1354"/>
                    <a:pt x="19796" y="1355"/>
                    <a:pt x="19793" y="1357"/>
                  </a:cubicBezTo>
                  <a:cubicBezTo>
                    <a:pt x="19783" y="1361"/>
                    <a:pt x="19774" y="1368"/>
                    <a:pt x="19759" y="1368"/>
                  </a:cubicBezTo>
                  <a:cubicBezTo>
                    <a:pt x="19739" y="1367"/>
                    <a:pt x="19711" y="1357"/>
                    <a:pt x="19699" y="1326"/>
                  </a:cubicBezTo>
                  <a:cubicBezTo>
                    <a:pt x="19683" y="1283"/>
                    <a:pt x="19665" y="1237"/>
                    <a:pt x="19647" y="1192"/>
                  </a:cubicBezTo>
                  <a:lnTo>
                    <a:pt x="19647" y="1192"/>
                  </a:lnTo>
                  <a:cubicBezTo>
                    <a:pt x="19647" y="1192"/>
                    <a:pt x="19671" y="1198"/>
                    <a:pt x="19684" y="1199"/>
                  </a:cubicBezTo>
                  <a:cubicBezTo>
                    <a:pt x="19708" y="1251"/>
                    <a:pt x="19761" y="1259"/>
                    <a:pt x="19799" y="1292"/>
                  </a:cubicBezTo>
                  <a:cubicBezTo>
                    <a:pt x="19813" y="1304"/>
                    <a:pt x="19822" y="1309"/>
                    <a:pt x="19828" y="1309"/>
                  </a:cubicBezTo>
                  <a:cubicBezTo>
                    <a:pt x="19835" y="1309"/>
                    <a:pt x="19838" y="1304"/>
                    <a:pt x="19839" y="1296"/>
                  </a:cubicBezTo>
                  <a:cubicBezTo>
                    <a:pt x="19840" y="1281"/>
                    <a:pt x="19837" y="1264"/>
                    <a:pt x="19840" y="1251"/>
                  </a:cubicBezTo>
                  <a:cubicBezTo>
                    <a:pt x="19848" y="1224"/>
                    <a:pt x="19849" y="1226"/>
                    <a:pt x="19795" y="1193"/>
                  </a:cubicBezTo>
                  <a:cubicBezTo>
                    <a:pt x="19781" y="1184"/>
                    <a:pt x="19755" y="1159"/>
                    <a:pt x="19755" y="1159"/>
                  </a:cubicBezTo>
                  <a:cubicBezTo>
                    <a:pt x="19758" y="1151"/>
                    <a:pt x="19758" y="1133"/>
                    <a:pt x="19770" y="1133"/>
                  </a:cubicBezTo>
                  <a:close/>
                  <a:moveTo>
                    <a:pt x="19037" y="1324"/>
                  </a:moveTo>
                  <a:cubicBezTo>
                    <a:pt x="19046" y="1324"/>
                    <a:pt x="19057" y="1332"/>
                    <a:pt x="19074" y="1348"/>
                  </a:cubicBezTo>
                  <a:cubicBezTo>
                    <a:pt x="19085" y="1359"/>
                    <a:pt x="19102" y="1370"/>
                    <a:pt x="19109" y="1380"/>
                  </a:cubicBezTo>
                  <a:cubicBezTo>
                    <a:pt x="19121" y="1400"/>
                    <a:pt x="19150" y="1428"/>
                    <a:pt x="19117" y="1428"/>
                  </a:cubicBezTo>
                  <a:cubicBezTo>
                    <a:pt x="19114" y="1428"/>
                    <a:pt x="19110" y="1428"/>
                    <a:pt x="19105" y="1427"/>
                  </a:cubicBezTo>
                  <a:cubicBezTo>
                    <a:pt x="19102" y="1427"/>
                    <a:pt x="19099" y="1433"/>
                    <a:pt x="19102" y="1437"/>
                  </a:cubicBezTo>
                  <a:cubicBezTo>
                    <a:pt x="19111" y="1450"/>
                    <a:pt x="19113" y="1463"/>
                    <a:pt x="19101" y="1463"/>
                  </a:cubicBezTo>
                  <a:cubicBezTo>
                    <a:pt x="19098" y="1463"/>
                    <a:pt x="19094" y="1463"/>
                    <a:pt x="19090" y="1461"/>
                  </a:cubicBezTo>
                  <a:cubicBezTo>
                    <a:pt x="19071" y="1455"/>
                    <a:pt x="19038" y="1432"/>
                    <a:pt x="19032" y="1418"/>
                  </a:cubicBezTo>
                  <a:cubicBezTo>
                    <a:pt x="19018" y="1389"/>
                    <a:pt x="19015" y="1362"/>
                    <a:pt x="19012" y="1349"/>
                  </a:cubicBezTo>
                  <a:cubicBezTo>
                    <a:pt x="19021" y="1332"/>
                    <a:pt x="19028" y="1324"/>
                    <a:pt x="19037" y="1324"/>
                  </a:cubicBezTo>
                  <a:close/>
                  <a:moveTo>
                    <a:pt x="19251" y="1016"/>
                  </a:moveTo>
                  <a:cubicBezTo>
                    <a:pt x="19268" y="1016"/>
                    <a:pt x="19287" y="1033"/>
                    <a:pt x="19299" y="1050"/>
                  </a:cubicBezTo>
                  <a:cubicBezTo>
                    <a:pt x="19299" y="1052"/>
                    <a:pt x="19322" y="1058"/>
                    <a:pt x="19322" y="1058"/>
                  </a:cubicBezTo>
                  <a:cubicBezTo>
                    <a:pt x="19323" y="1053"/>
                    <a:pt x="19326" y="1051"/>
                    <a:pt x="19331" y="1051"/>
                  </a:cubicBezTo>
                  <a:cubicBezTo>
                    <a:pt x="19347" y="1051"/>
                    <a:pt x="19380" y="1071"/>
                    <a:pt x="19396" y="1071"/>
                  </a:cubicBezTo>
                  <a:cubicBezTo>
                    <a:pt x="19402" y="1071"/>
                    <a:pt x="19406" y="1068"/>
                    <a:pt x="19405" y="1059"/>
                  </a:cubicBezTo>
                  <a:lnTo>
                    <a:pt x="19405" y="1059"/>
                  </a:lnTo>
                  <a:lnTo>
                    <a:pt x="19437" y="1092"/>
                  </a:lnTo>
                  <a:cubicBezTo>
                    <a:pt x="19444" y="1086"/>
                    <a:pt x="19449" y="1078"/>
                    <a:pt x="19461" y="1077"/>
                  </a:cubicBezTo>
                  <a:cubicBezTo>
                    <a:pt x="19462" y="1077"/>
                    <a:pt x="19463" y="1077"/>
                    <a:pt x="19464" y="1077"/>
                  </a:cubicBezTo>
                  <a:cubicBezTo>
                    <a:pt x="19474" y="1077"/>
                    <a:pt x="19491" y="1082"/>
                    <a:pt x="19500" y="1089"/>
                  </a:cubicBezTo>
                  <a:cubicBezTo>
                    <a:pt x="19521" y="1104"/>
                    <a:pt x="19535" y="1111"/>
                    <a:pt x="19545" y="1111"/>
                  </a:cubicBezTo>
                  <a:cubicBezTo>
                    <a:pt x="19551" y="1111"/>
                    <a:pt x="19555" y="1108"/>
                    <a:pt x="19559" y="1103"/>
                  </a:cubicBezTo>
                  <a:cubicBezTo>
                    <a:pt x="19559" y="1103"/>
                    <a:pt x="19584" y="1114"/>
                    <a:pt x="19596" y="1121"/>
                  </a:cubicBezTo>
                  <a:cubicBezTo>
                    <a:pt x="19600" y="1124"/>
                    <a:pt x="19606" y="1136"/>
                    <a:pt x="19605" y="1139"/>
                  </a:cubicBezTo>
                  <a:lnTo>
                    <a:pt x="19578" y="1178"/>
                  </a:lnTo>
                  <a:cubicBezTo>
                    <a:pt x="19571" y="1192"/>
                    <a:pt x="19559" y="1202"/>
                    <a:pt x="19571" y="1229"/>
                  </a:cubicBezTo>
                  <a:cubicBezTo>
                    <a:pt x="19581" y="1254"/>
                    <a:pt x="19591" y="1284"/>
                    <a:pt x="19559" y="1284"/>
                  </a:cubicBezTo>
                  <a:cubicBezTo>
                    <a:pt x="19550" y="1284"/>
                    <a:pt x="19539" y="1282"/>
                    <a:pt x="19524" y="1277"/>
                  </a:cubicBezTo>
                  <a:cubicBezTo>
                    <a:pt x="19522" y="1277"/>
                    <a:pt x="19520" y="1276"/>
                    <a:pt x="19518" y="1276"/>
                  </a:cubicBezTo>
                  <a:cubicBezTo>
                    <a:pt x="19499" y="1276"/>
                    <a:pt x="19491" y="1303"/>
                    <a:pt x="19480" y="1318"/>
                  </a:cubicBezTo>
                  <a:cubicBezTo>
                    <a:pt x="19475" y="1324"/>
                    <a:pt x="19480" y="1340"/>
                    <a:pt x="19487" y="1348"/>
                  </a:cubicBezTo>
                  <a:cubicBezTo>
                    <a:pt x="19500" y="1358"/>
                    <a:pt x="19508" y="1362"/>
                    <a:pt x="19514" y="1362"/>
                  </a:cubicBezTo>
                  <a:cubicBezTo>
                    <a:pt x="19521" y="1362"/>
                    <a:pt x="19525" y="1356"/>
                    <a:pt x="19528" y="1351"/>
                  </a:cubicBezTo>
                  <a:cubicBezTo>
                    <a:pt x="19534" y="1343"/>
                    <a:pt x="19536" y="1331"/>
                    <a:pt x="19547" y="1331"/>
                  </a:cubicBezTo>
                  <a:cubicBezTo>
                    <a:pt x="19562" y="1331"/>
                    <a:pt x="19587" y="1337"/>
                    <a:pt x="19605" y="1348"/>
                  </a:cubicBezTo>
                  <a:cubicBezTo>
                    <a:pt x="19637" y="1371"/>
                    <a:pt x="19621" y="1380"/>
                    <a:pt x="19614" y="1386"/>
                  </a:cubicBezTo>
                  <a:cubicBezTo>
                    <a:pt x="19587" y="1407"/>
                    <a:pt x="19590" y="1454"/>
                    <a:pt x="19539" y="1454"/>
                  </a:cubicBezTo>
                  <a:cubicBezTo>
                    <a:pt x="19536" y="1454"/>
                    <a:pt x="19533" y="1454"/>
                    <a:pt x="19530" y="1454"/>
                  </a:cubicBezTo>
                  <a:lnTo>
                    <a:pt x="19530" y="1454"/>
                  </a:lnTo>
                  <a:cubicBezTo>
                    <a:pt x="19550" y="1510"/>
                    <a:pt x="19506" y="1517"/>
                    <a:pt x="19490" y="1546"/>
                  </a:cubicBezTo>
                  <a:cubicBezTo>
                    <a:pt x="19485" y="1554"/>
                    <a:pt x="19480" y="1558"/>
                    <a:pt x="19474" y="1558"/>
                  </a:cubicBezTo>
                  <a:cubicBezTo>
                    <a:pt x="19461" y="1558"/>
                    <a:pt x="19444" y="1544"/>
                    <a:pt x="19412" y="1515"/>
                  </a:cubicBezTo>
                  <a:cubicBezTo>
                    <a:pt x="19377" y="1483"/>
                    <a:pt x="19337" y="1455"/>
                    <a:pt x="19315" y="1446"/>
                  </a:cubicBezTo>
                  <a:cubicBezTo>
                    <a:pt x="19302" y="1442"/>
                    <a:pt x="19294" y="1439"/>
                    <a:pt x="19290" y="1439"/>
                  </a:cubicBezTo>
                  <a:cubicBezTo>
                    <a:pt x="19281" y="1439"/>
                    <a:pt x="19287" y="1449"/>
                    <a:pt x="19303" y="1473"/>
                  </a:cubicBezTo>
                  <a:cubicBezTo>
                    <a:pt x="19316" y="1491"/>
                    <a:pt x="19321" y="1498"/>
                    <a:pt x="19312" y="1498"/>
                  </a:cubicBezTo>
                  <a:cubicBezTo>
                    <a:pt x="19307" y="1498"/>
                    <a:pt x="19297" y="1495"/>
                    <a:pt x="19280" y="1490"/>
                  </a:cubicBezTo>
                  <a:cubicBezTo>
                    <a:pt x="19273" y="1488"/>
                    <a:pt x="19263" y="1483"/>
                    <a:pt x="19259" y="1483"/>
                  </a:cubicBezTo>
                  <a:cubicBezTo>
                    <a:pt x="19258" y="1483"/>
                    <a:pt x="19258" y="1483"/>
                    <a:pt x="19258" y="1483"/>
                  </a:cubicBezTo>
                  <a:cubicBezTo>
                    <a:pt x="19253" y="1486"/>
                    <a:pt x="19277" y="1510"/>
                    <a:pt x="19269" y="1510"/>
                  </a:cubicBezTo>
                  <a:cubicBezTo>
                    <a:pt x="19266" y="1510"/>
                    <a:pt x="19260" y="1507"/>
                    <a:pt x="19249" y="1501"/>
                  </a:cubicBezTo>
                  <a:cubicBezTo>
                    <a:pt x="19218" y="1485"/>
                    <a:pt x="19230" y="1474"/>
                    <a:pt x="19236" y="1465"/>
                  </a:cubicBezTo>
                  <a:cubicBezTo>
                    <a:pt x="19247" y="1448"/>
                    <a:pt x="19256" y="1429"/>
                    <a:pt x="19271" y="1414"/>
                  </a:cubicBezTo>
                  <a:cubicBezTo>
                    <a:pt x="19291" y="1396"/>
                    <a:pt x="19256" y="1362"/>
                    <a:pt x="19243" y="1334"/>
                  </a:cubicBezTo>
                  <a:cubicBezTo>
                    <a:pt x="19243" y="1334"/>
                    <a:pt x="19220" y="1325"/>
                    <a:pt x="19208" y="1325"/>
                  </a:cubicBezTo>
                  <a:cubicBezTo>
                    <a:pt x="19207" y="1325"/>
                    <a:pt x="19206" y="1325"/>
                    <a:pt x="19205" y="1326"/>
                  </a:cubicBezTo>
                  <a:cubicBezTo>
                    <a:pt x="19196" y="1327"/>
                    <a:pt x="19196" y="1337"/>
                    <a:pt x="19191" y="1345"/>
                  </a:cubicBezTo>
                  <a:cubicBezTo>
                    <a:pt x="19224" y="1349"/>
                    <a:pt x="19240" y="1361"/>
                    <a:pt x="19230" y="1380"/>
                  </a:cubicBezTo>
                  <a:cubicBezTo>
                    <a:pt x="19225" y="1389"/>
                    <a:pt x="19236" y="1414"/>
                    <a:pt x="19228" y="1414"/>
                  </a:cubicBezTo>
                  <a:cubicBezTo>
                    <a:pt x="19206" y="1414"/>
                    <a:pt x="19199" y="1389"/>
                    <a:pt x="19183" y="1379"/>
                  </a:cubicBezTo>
                  <a:cubicBezTo>
                    <a:pt x="19121" y="1336"/>
                    <a:pt x="19108" y="1304"/>
                    <a:pt x="19122" y="1273"/>
                  </a:cubicBezTo>
                  <a:lnTo>
                    <a:pt x="19122" y="1273"/>
                  </a:lnTo>
                  <a:cubicBezTo>
                    <a:pt x="19156" y="1295"/>
                    <a:pt x="19182" y="1301"/>
                    <a:pt x="19205" y="1301"/>
                  </a:cubicBezTo>
                  <a:cubicBezTo>
                    <a:pt x="19218" y="1301"/>
                    <a:pt x="19230" y="1299"/>
                    <a:pt x="19243" y="1298"/>
                  </a:cubicBezTo>
                  <a:lnTo>
                    <a:pt x="19283" y="1290"/>
                  </a:lnTo>
                  <a:cubicBezTo>
                    <a:pt x="19241" y="1268"/>
                    <a:pt x="19219" y="1239"/>
                    <a:pt x="19197" y="1214"/>
                  </a:cubicBezTo>
                  <a:cubicBezTo>
                    <a:pt x="19156" y="1168"/>
                    <a:pt x="19183" y="1146"/>
                    <a:pt x="19216" y="1140"/>
                  </a:cubicBezTo>
                  <a:cubicBezTo>
                    <a:pt x="19256" y="1134"/>
                    <a:pt x="19249" y="1102"/>
                    <a:pt x="19268" y="1086"/>
                  </a:cubicBezTo>
                  <a:cubicBezTo>
                    <a:pt x="19271" y="1084"/>
                    <a:pt x="19262" y="1068"/>
                    <a:pt x="19255" y="1064"/>
                  </a:cubicBezTo>
                  <a:cubicBezTo>
                    <a:pt x="19203" y="1028"/>
                    <a:pt x="19233" y="1021"/>
                    <a:pt x="19246" y="1017"/>
                  </a:cubicBezTo>
                  <a:cubicBezTo>
                    <a:pt x="19248" y="1016"/>
                    <a:pt x="19249" y="1016"/>
                    <a:pt x="19251" y="1016"/>
                  </a:cubicBezTo>
                  <a:close/>
                  <a:moveTo>
                    <a:pt x="19236" y="1568"/>
                  </a:moveTo>
                  <a:lnTo>
                    <a:pt x="19247" y="1570"/>
                  </a:lnTo>
                  <a:cubicBezTo>
                    <a:pt x="19247" y="1574"/>
                    <a:pt x="19249" y="1579"/>
                    <a:pt x="19249" y="1583"/>
                  </a:cubicBezTo>
                  <a:cubicBezTo>
                    <a:pt x="19249" y="1583"/>
                    <a:pt x="19243" y="1582"/>
                    <a:pt x="19238" y="1582"/>
                  </a:cubicBezTo>
                  <a:lnTo>
                    <a:pt x="19236" y="1568"/>
                  </a:lnTo>
                  <a:close/>
                  <a:moveTo>
                    <a:pt x="19914" y="1549"/>
                  </a:moveTo>
                  <a:cubicBezTo>
                    <a:pt x="19934" y="1549"/>
                    <a:pt x="19958" y="1554"/>
                    <a:pt x="20001" y="1560"/>
                  </a:cubicBezTo>
                  <a:cubicBezTo>
                    <a:pt x="19999" y="1577"/>
                    <a:pt x="20003" y="1590"/>
                    <a:pt x="19998" y="1592"/>
                  </a:cubicBezTo>
                  <a:cubicBezTo>
                    <a:pt x="19987" y="1594"/>
                    <a:pt x="19975" y="1596"/>
                    <a:pt x="19961" y="1596"/>
                  </a:cubicBezTo>
                  <a:cubicBezTo>
                    <a:pt x="19956" y="1596"/>
                    <a:pt x="19950" y="1596"/>
                    <a:pt x="19945" y="1595"/>
                  </a:cubicBezTo>
                  <a:cubicBezTo>
                    <a:pt x="19939" y="1595"/>
                    <a:pt x="19920" y="1580"/>
                    <a:pt x="19914" y="1571"/>
                  </a:cubicBezTo>
                  <a:cubicBezTo>
                    <a:pt x="19909" y="1564"/>
                    <a:pt x="19909" y="1549"/>
                    <a:pt x="19914" y="1549"/>
                  </a:cubicBezTo>
                  <a:close/>
                  <a:moveTo>
                    <a:pt x="19688" y="1554"/>
                  </a:moveTo>
                  <a:cubicBezTo>
                    <a:pt x="19704" y="1554"/>
                    <a:pt x="19734" y="1572"/>
                    <a:pt x="19799" y="1613"/>
                  </a:cubicBezTo>
                  <a:cubicBezTo>
                    <a:pt x="19758" y="1601"/>
                    <a:pt x="19733" y="1593"/>
                    <a:pt x="19712" y="1590"/>
                  </a:cubicBezTo>
                  <a:cubicBezTo>
                    <a:pt x="19693" y="1587"/>
                    <a:pt x="19677" y="1589"/>
                    <a:pt x="19659" y="1587"/>
                  </a:cubicBezTo>
                  <a:cubicBezTo>
                    <a:pt x="19669" y="1566"/>
                    <a:pt x="19674" y="1554"/>
                    <a:pt x="19688" y="1554"/>
                  </a:cubicBezTo>
                  <a:close/>
                  <a:moveTo>
                    <a:pt x="19546" y="1561"/>
                  </a:moveTo>
                  <a:cubicBezTo>
                    <a:pt x="19562" y="1567"/>
                    <a:pt x="19580" y="1570"/>
                    <a:pt x="19599" y="1580"/>
                  </a:cubicBezTo>
                  <a:cubicBezTo>
                    <a:pt x="19605" y="1583"/>
                    <a:pt x="19611" y="1604"/>
                    <a:pt x="19617" y="1617"/>
                  </a:cubicBezTo>
                  <a:lnTo>
                    <a:pt x="19546" y="1583"/>
                  </a:lnTo>
                  <a:cubicBezTo>
                    <a:pt x="19546" y="1577"/>
                    <a:pt x="19546" y="1573"/>
                    <a:pt x="19546" y="1561"/>
                  </a:cubicBezTo>
                  <a:close/>
                  <a:moveTo>
                    <a:pt x="19502" y="1604"/>
                  </a:moveTo>
                  <a:cubicBezTo>
                    <a:pt x="19505" y="1604"/>
                    <a:pt x="19518" y="1614"/>
                    <a:pt x="19522" y="1620"/>
                  </a:cubicBezTo>
                  <a:cubicBezTo>
                    <a:pt x="19527" y="1626"/>
                    <a:pt x="19525" y="1632"/>
                    <a:pt x="19527" y="1639"/>
                  </a:cubicBezTo>
                  <a:cubicBezTo>
                    <a:pt x="19511" y="1642"/>
                    <a:pt x="19494" y="1646"/>
                    <a:pt x="19475" y="1646"/>
                  </a:cubicBezTo>
                  <a:cubicBezTo>
                    <a:pt x="19469" y="1646"/>
                    <a:pt x="19452" y="1635"/>
                    <a:pt x="19446" y="1627"/>
                  </a:cubicBezTo>
                  <a:cubicBezTo>
                    <a:pt x="19441" y="1621"/>
                    <a:pt x="19440" y="1608"/>
                    <a:pt x="19446" y="1607"/>
                  </a:cubicBezTo>
                  <a:cubicBezTo>
                    <a:pt x="19462" y="1604"/>
                    <a:pt x="19481" y="1604"/>
                    <a:pt x="19502" y="1604"/>
                  </a:cubicBezTo>
                  <a:close/>
                  <a:moveTo>
                    <a:pt x="19190" y="1637"/>
                  </a:moveTo>
                  <a:cubicBezTo>
                    <a:pt x="19194" y="1637"/>
                    <a:pt x="19199" y="1638"/>
                    <a:pt x="19203" y="1638"/>
                  </a:cubicBezTo>
                  <a:cubicBezTo>
                    <a:pt x="19202" y="1646"/>
                    <a:pt x="19203" y="1654"/>
                    <a:pt x="19200" y="1660"/>
                  </a:cubicBezTo>
                  <a:cubicBezTo>
                    <a:pt x="19199" y="1660"/>
                    <a:pt x="19197" y="1660"/>
                    <a:pt x="19194" y="1660"/>
                  </a:cubicBezTo>
                  <a:cubicBezTo>
                    <a:pt x="19191" y="1660"/>
                    <a:pt x="19187" y="1660"/>
                    <a:pt x="19184" y="1661"/>
                  </a:cubicBezTo>
                  <a:cubicBezTo>
                    <a:pt x="19184" y="1654"/>
                    <a:pt x="19181" y="1645"/>
                    <a:pt x="19184" y="1639"/>
                  </a:cubicBezTo>
                  <a:cubicBezTo>
                    <a:pt x="19184" y="1638"/>
                    <a:pt x="19187" y="1637"/>
                    <a:pt x="19190" y="1637"/>
                  </a:cubicBezTo>
                  <a:close/>
                  <a:moveTo>
                    <a:pt x="19093" y="1636"/>
                  </a:moveTo>
                  <a:cubicBezTo>
                    <a:pt x="19098" y="1636"/>
                    <a:pt x="19104" y="1639"/>
                    <a:pt x="19113" y="1646"/>
                  </a:cubicBezTo>
                  <a:cubicBezTo>
                    <a:pt x="19122" y="1652"/>
                    <a:pt x="19127" y="1665"/>
                    <a:pt x="19137" y="1682"/>
                  </a:cubicBezTo>
                  <a:cubicBezTo>
                    <a:pt x="19116" y="1680"/>
                    <a:pt x="19103" y="1680"/>
                    <a:pt x="19091" y="1680"/>
                  </a:cubicBezTo>
                  <a:cubicBezTo>
                    <a:pt x="19087" y="1670"/>
                    <a:pt x="19078" y="1657"/>
                    <a:pt x="19081" y="1651"/>
                  </a:cubicBezTo>
                  <a:cubicBezTo>
                    <a:pt x="19083" y="1645"/>
                    <a:pt x="19085" y="1636"/>
                    <a:pt x="19093" y="1636"/>
                  </a:cubicBezTo>
                  <a:close/>
                  <a:moveTo>
                    <a:pt x="19854" y="1619"/>
                  </a:moveTo>
                  <a:cubicBezTo>
                    <a:pt x="19859" y="1619"/>
                    <a:pt x="19866" y="1624"/>
                    <a:pt x="19878" y="1638"/>
                  </a:cubicBezTo>
                  <a:cubicBezTo>
                    <a:pt x="19893" y="1654"/>
                    <a:pt x="19889" y="1682"/>
                    <a:pt x="19892" y="1704"/>
                  </a:cubicBezTo>
                  <a:cubicBezTo>
                    <a:pt x="19892" y="1710"/>
                    <a:pt x="19886" y="1711"/>
                    <a:pt x="19878" y="1718"/>
                  </a:cubicBezTo>
                  <a:cubicBezTo>
                    <a:pt x="19872" y="1716"/>
                    <a:pt x="19859" y="1711"/>
                    <a:pt x="19850" y="1711"/>
                  </a:cubicBezTo>
                  <a:cubicBezTo>
                    <a:pt x="19848" y="1711"/>
                    <a:pt x="19847" y="1711"/>
                    <a:pt x="19846" y="1711"/>
                  </a:cubicBezTo>
                  <a:cubicBezTo>
                    <a:pt x="19834" y="1713"/>
                    <a:pt x="19825" y="1720"/>
                    <a:pt x="19815" y="1726"/>
                  </a:cubicBezTo>
                  <a:cubicBezTo>
                    <a:pt x="19802" y="1699"/>
                    <a:pt x="19786" y="1671"/>
                    <a:pt x="19806" y="1667"/>
                  </a:cubicBezTo>
                  <a:cubicBezTo>
                    <a:pt x="19819" y="1665"/>
                    <a:pt x="19795" y="1629"/>
                    <a:pt x="19810" y="1629"/>
                  </a:cubicBezTo>
                  <a:cubicBezTo>
                    <a:pt x="19814" y="1629"/>
                    <a:pt x="19819" y="1631"/>
                    <a:pt x="19828" y="1636"/>
                  </a:cubicBezTo>
                  <a:cubicBezTo>
                    <a:pt x="19830" y="1637"/>
                    <a:pt x="19832" y="1637"/>
                    <a:pt x="19833" y="1637"/>
                  </a:cubicBezTo>
                  <a:cubicBezTo>
                    <a:pt x="19843" y="1637"/>
                    <a:pt x="19843" y="1619"/>
                    <a:pt x="19854" y="1619"/>
                  </a:cubicBezTo>
                  <a:close/>
                  <a:moveTo>
                    <a:pt x="19924" y="1763"/>
                  </a:moveTo>
                  <a:cubicBezTo>
                    <a:pt x="19924" y="1763"/>
                    <a:pt x="19931" y="1766"/>
                    <a:pt x="19934" y="1766"/>
                  </a:cubicBezTo>
                  <a:lnTo>
                    <a:pt x="19936" y="1780"/>
                  </a:lnTo>
                  <a:lnTo>
                    <a:pt x="19924" y="1776"/>
                  </a:lnTo>
                  <a:lnTo>
                    <a:pt x="19926" y="1776"/>
                  </a:lnTo>
                  <a:cubicBezTo>
                    <a:pt x="19924" y="1771"/>
                    <a:pt x="19924" y="1767"/>
                    <a:pt x="19924" y="1763"/>
                  </a:cubicBezTo>
                  <a:close/>
                  <a:moveTo>
                    <a:pt x="20049" y="1740"/>
                  </a:moveTo>
                  <a:cubicBezTo>
                    <a:pt x="20065" y="1742"/>
                    <a:pt x="20084" y="1752"/>
                    <a:pt x="20087" y="1776"/>
                  </a:cubicBezTo>
                  <a:cubicBezTo>
                    <a:pt x="20095" y="1778"/>
                    <a:pt x="20103" y="1783"/>
                    <a:pt x="20108" y="1783"/>
                  </a:cubicBezTo>
                  <a:cubicBezTo>
                    <a:pt x="20108" y="1783"/>
                    <a:pt x="20109" y="1783"/>
                    <a:pt x="20109" y="1783"/>
                  </a:cubicBezTo>
                  <a:cubicBezTo>
                    <a:pt x="20112" y="1782"/>
                    <a:pt x="20114" y="1782"/>
                    <a:pt x="20116" y="1782"/>
                  </a:cubicBezTo>
                  <a:cubicBezTo>
                    <a:pt x="20135" y="1782"/>
                    <a:pt x="20151" y="1813"/>
                    <a:pt x="20167" y="1829"/>
                  </a:cubicBezTo>
                  <a:cubicBezTo>
                    <a:pt x="20170" y="1833"/>
                    <a:pt x="20173" y="1849"/>
                    <a:pt x="20168" y="1854"/>
                  </a:cubicBezTo>
                  <a:cubicBezTo>
                    <a:pt x="20164" y="1857"/>
                    <a:pt x="20162" y="1865"/>
                    <a:pt x="20155" y="1865"/>
                  </a:cubicBezTo>
                  <a:cubicBezTo>
                    <a:pt x="20150" y="1865"/>
                    <a:pt x="20143" y="1862"/>
                    <a:pt x="20131" y="1851"/>
                  </a:cubicBezTo>
                  <a:cubicBezTo>
                    <a:pt x="20115" y="1836"/>
                    <a:pt x="20096" y="1827"/>
                    <a:pt x="20080" y="1820"/>
                  </a:cubicBezTo>
                  <a:cubicBezTo>
                    <a:pt x="20079" y="1820"/>
                    <a:pt x="20078" y="1819"/>
                    <a:pt x="20077" y="1819"/>
                  </a:cubicBezTo>
                  <a:cubicBezTo>
                    <a:pt x="20071" y="1819"/>
                    <a:pt x="20066" y="1827"/>
                    <a:pt x="20068" y="1833"/>
                  </a:cubicBezTo>
                  <a:cubicBezTo>
                    <a:pt x="20070" y="1841"/>
                    <a:pt x="20081" y="1855"/>
                    <a:pt x="20090" y="1866"/>
                  </a:cubicBezTo>
                  <a:cubicBezTo>
                    <a:pt x="20096" y="1870"/>
                    <a:pt x="20106" y="1870"/>
                    <a:pt x="20111" y="1876"/>
                  </a:cubicBezTo>
                  <a:lnTo>
                    <a:pt x="20143" y="1916"/>
                  </a:lnTo>
                  <a:cubicBezTo>
                    <a:pt x="20137" y="1916"/>
                    <a:pt x="20131" y="1917"/>
                    <a:pt x="20126" y="1917"/>
                  </a:cubicBezTo>
                  <a:cubicBezTo>
                    <a:pt x="20122" y="1917"/>
                    <a:pt x="20118" y="1916"/>
                    <a:pt x="20114" y="1914"/>
                  </a:cubicBezTo>
                  <a:cubicBezTo>
                    <a:pt x="20073" y="1889"/>
                    <a:pt x="20033" y="1858"/>
                    <a:pt x="19984" y="1832"/>
                  </a:cubicBezTo>
                  <a:cubicBezTo>
                    <a:pt x="19993" y="1799"/>
                    <a:pt x="20031" y="1798"/>
                    <a:pt x="20017" y="1751"/>
                  </a:cubicBezTo>
                  <a:cubicBezTo>
                    <a:pt x="20014" y="1742"/>
                    <a:pt x="20036" y="1740"/>
                    <a:pt x="20049" y="1740"/>
                  </a:cubicBezTo>
                  <a:close/>
                  <a:moveTo>
                    <a:pt x="20250" y="1956"/>
                  </a:moveTo>
                  <a:cubicBezTo>
                    <a:pt x="20253" y="1956"/>
                    <a:pt x="20257" y="1957"/>
                    <a:pt x="20261" y="1958"/>
                  </a:cubicBezTo>
                  <a:lnTo>
                    <a:pt x="20264" y="1969"/>
                  </a:lnTo>
                  <a:lnTo>
                    <a:pt x="20264" y="1969"/>
                  </a:lnTo>
                  <a:lnTo>
                    <a:pt x="20249" y="1966"/>
                  </a:lnTo>
                  <a:cubicBezTo>
                    <a:pt x="20249" y="1963"/>
                    <a:pt x="20246" y="1957"/>
                    <a:pt x="20246" y="1957"/>
                  </a:cubicBezTo>
                  <a:cubicBezTo>
                    <a:pt x="20248" y="1956"/>
                    <a:pt x="20249" y="1956"/>
                    <a:pt x="20250" y="1956"/>
                  </a:cubicBezTo>
                  <a:close/>
                  <a:moveTo>
                    <a:pt x="19824" y="1976"/>
                  </a:moveTo>
                  <a:cubicBezTo>
                    <a:pt x="19830" y="1980"/>
                    <a:pt x="19836" y="1983"/>
                    <a:pt x="19840" y="1986"/>
                  </a:cubicBezTo>
                  <a:cubicBezTo>
                    <a:pt x="19843" y="1988"/>
                    <a:pt x="19843" y="1992"/>
                    <a:pt x="19845" y="1996"/>
                  </a:cubicBezTo>
                  <a:lnTo>
                    <a:pt x="19828" y="1988"/>
                  </a:lnTo>
                  <a:lnTo>
                    <a:pt x="19824" y="1977"/>
                  </a:lnTo>
                  <a:lnTo>
                    <a:pt x="19824" y="1976"/>
                  </a:lnTo>
                  <a:close/>
                  <a:moveTo>
                    <a:pt x="20390" y="1952"/>
                  </a:moveTo>
                  <a:lnTo>
                    <a:pt x="20430" y="1977"/>
                  </a:lnTo>
                  <a:cubicBezTo>
                    <a:pt x="20432" y="1985"/>
                    <a:pt x="20433" y="1999"/>
                    <a:pt x="20433" y="1999"/>
                  </a:cubicBezTo>
                  <a:cubicBezTo>
                    <a:pt x="20421" y="1995"/>
                    <a:pt x="20410" y="1986"/>
                    <a:pt x="20399" y="1977"/>
                  </a:cubicBezTo>
                  <a:cubicBezTo>
                    <a:pt x="20396" y="1974"/>
                    <a:pt x="20393" y="1963"/>
                    <a:pt x="20390" y="1952"/>
                  </a:cubicBezTo>
                  <a:close/>
                  <a:moveTo>
                    <a:pt x="19612" y="1756"/>
                  </a:moveTo>
                  <a:cubicBezTo>
                    <a:pt x="19618" y="1756"/>
                    <a:pt x="19629" y="1761"/>
                    <a:pt x="19643" y="1771"/>
                  </a:cubicBezTo>
                  <a:cubicBezTo>
                    <a:pt x="19661" y="1786"/>
                    <a:pt x="19680" y="1810"/>
                    <a:pt x="19693" y="1816"/>
                  </a:cubicBezTo>
                  <a:cubicBezTo>
                    <a:pt x="19717" y="1824"/>
                    <a:pt x="19720" y="1833"/>
                    <a:pt x="19728" y="1852"/>
                  </a:cubicBezTo>
                  <a:cubicBezTo>
                    <a:pt x="19745" y="1889"/>
                    <a:pt x="19751" y="1902"/>
                    <a:pt x="19763" y="1902"/>
                  </a:cubicBezTo>
                  <a:cubicBezTo>
                    <a:pt x="19770" y="1902"/>
                    <a:pt x="19778" y="1898"/>
                    <a:pt x="19792" y="1892"/>
                  </a:cubicBezTo>
                  <a:cubicBezTo>
                    <a:pt x="19798" y="1889"/>
                    <a:pt x="19806" y="1886"/>
                    <a:pt x="19815" y="1886"/>
                  </a:cubicBezTo>
                  <a:cubicBezTo>
                    <a:pt x="19820" y="1886"/>
                    <a:pt x="19825" y="1887"/>
                    <a:pt x="19830" y="1889"/>
                  </a:cubicBezTo>
                  <a:cubicBezTo>
                    <a:pt x="19840" y="1894"/>
                    <a:pt x="19848" y="1896"/>
                    <a:pt x="19852" y="1896"/>
                  </a:cubicBezTo>
                  <a:cubicBezTo>
                    <a:pt x="19867" y="1896"/>
                    <a:pt x="19858" y="1877"/>
                    <a:pt x="19849" y="1858"/>
                  </a:cubicBezTo>
                  <a:cubicBezTo>
                    <a:pt x="19845" y="1849"/>
                    <a:pt x="19842" y="1840"/>
                    <a:pt x="19847" y="1840"/>
                  </a:cubicBezTo>
                  <a:cubicBezTo>
                    <a:pt x="19850" y="1840"/>
                    <a:pt x="19855" y="1843"/>
                    <a:pt x="19865" y="1851"/>
                  </a:cubicBezTo>
                  <a:cubicBezTo>
                    <a:pt x="19871" y="1857"/>
                    <a:pt x="19884" y="1866"/>
                    <a:pt x="19884" y="1866"/>
                  </a:cubicBezTo>
                  <a:cubicBezTo>
                    <a:pt x="19891" y="1861"/>
                    <a:pt x="19899" y="1859"/>
                    <a:pt x="19907" y="1859"/>
                  </a:cubicBezTo>
                  <a:cubicBezTo>
                    <a:pt x="19923" y="1859"/>
                    <a:pt x="19943" y="1866"/>
                    <a:pt x="19967" y="1877"/>
                  </a:cubicBezTo>
                  <a:cubicBezTo>
                    <a:pt x="19968" y="1878"/>
                    <a:pt x="19969" y="1878"/>
                    <a:pt x="19970" y="1878"/>
                  </a:cubicBezTo>
                  <a:cubicBezTo>
                    <a:pt x="19979" y="1878"/>
                    <a:pt x="19985" y="1865"/>
                    <a:pt x="19993" y="1860"/>
                  </a:cubicBezTo>
                  <a:lnTo>
                    <a:pt x="19993" y="1860"/>
                  </a:lnTo>
                  <a:cubicBezTo>
                    <a:pt x="19986" y="1898"/>
                    <a:pt x="20018" y="1958"/>
                    <a:pt x="19999" y="1988"/>
                  </a:cubicBezTo>
                  <a:lnTo>
                    <a:pt x="19998" y="1988"/>
                  </a:lnTo>
                  <a:cubicBezTo>
                    <a:pt x="19993" y="1994"/>
                    <a:pt x="19991" y="1997"/>
                    <a:pt x="19988" y="1997"/>
                  </a:cubicBezTo>
                  <a:cubicBezTo>
                    <a:pt x="19984" y="1997"/>
                    <a:pt x="19980" y="1991"/>
                    <a:pt x="19970" y="1982"/>
                  </a:cubicBezTo>
                  <a:cubicBezTo>
                    <a:pt x="19969" y="1981"/>
                    <a:pt x="19967" y="1980"/>
                    <a:pt x="19965" y="1980"/>
                  </a:cubicBezTo>
                  <a:cubicBezTo>
                    <a:pt x="19961" y="1980"/>
                    <a:pt x="19956" y="1982"/>
                    <a:pt x="19956" y="1985"/>
                  </a:cubicBezTo>
                  <a:cubicBezTo>
                    <a:pt x="19960" y="2002"/>
                    <a:pt x="19959" y="2012"/>
                    <a:pt x="19952" y="2012"/>
                  </a:cubicBezTo>
                  <a:cubicBezTo>
                    <a:pt x="19946" y="2012"/>
                    <a:pt x="19936" y="2004"/>
                    <a:pt x="19918" y="1985"/>
                  </a:cubicBezTo>
                  <a:cubicBezTo>
                    <a:pt x="19905" y="1970"/>
                    <a:pt x="19886" y="1964"/>
                    <a:pt x="19870" y="1951"/>
                  </a:cubicBezTo>
                  <a:cubicBezTo>
                    <a:pt x="19846" y="1930"/>
                    <a:pt x="19829" y="1923"/>
                    <a:pt x="19812" y="1923"/>
                  </a:cubicBezTo>
                  <a:cubicBezTo>
                    <a:pt x="19806" y="1923"/>
                    <a:pt x="19800" y="1924"/>
                    <a:pt x="19795" y="1926"/>
                  </a:cubicBezTo>
                  <a:cubicBezTo>
                    <a:pt x="19768" y="1933"/>
                    <a:pt x="19737" y="1938"/>
                    <a:pt x="19705" y="1938"/>
                  </a:cubicBezTo>
                  <a:cubicBezTo>
                    <a:pt x="19684" y="1936"/>
                    <a:pt x="19656" y="1929"/>
                    <a:pt x="19636" y="1898"/>
                  </a:cubicBezTo>
                  <a:cubicBezTo>
                    <a:pt x="19622" y="1879"/>
                    <a:pt x="19608" y="1848"/>
                    <a:pt x="19612" y="1842"/>
                  </a:cubicBezTo>
                  <a:cubicBezTo>
                    <a:pt x="19628" y="1827"/>
                    <a:pt x="19618" y="1802"/>
                    <a:pt x="19608" y="1777"/>
                  </a:cubicBezTo>
                  <a:cubicBezTo>
                    <a:pt x="19603" y="1763"/>
                    <a:pt x="19605" y="1756"/>
                    <a:pt x="19612" y="1756"/>
                  </a:cubicBezTo>
                  <a:close/>
                  <a:moveTo>
                    <a:pt x="19887" y="1998"/>
                  </a:moveTo>
                  <a:lnTo>
                    <a:pt x="19887" y="1998"/>
                  </a:lnTo>
                  <a:cubicBezTo>
                    <a:pt x="19893" y="2002"/>
                    <a:pt x="19899" y="2008"/>
                    <a:pt x="19917" y="2022"/>
                  </a:cubicBezTo>
                  <a:cubicBezTo>
                    <a:pt x="19917" y="2023"/>
                    <a:pt x="19915" y="2030"/>
                    <a:pt x="19915" y="2036"/>
                  </a:cubicBezTo>
                  <a:cubicBezTo>
                    <a:pt x="19908" y="2032"/>
                    <a:pt x="19901" y="2027"/>
                    <a:pt x="19896" y="2023"/>
                  </a:cubicBezTo>
                  <a:cubicBezTo>
                    <a:pt x="19892" y="2014"/>
                    <a:pt x="19890" y="2007"/>
                    <a:pt x="19887" y="1998"/>
                  </a:cubicBezTo>
                  <a:close/>
                  <a:moveTo>
                    <a:pt x="20202" y="2039"/>
                  </a:moveTo>
                  <a:lnTo>
                    <a:pt x="20202" y="2039"/>
                  </a:lnTo>
                  <a:cubicBezTo>
                    <a:pt x="20202" y="2039"/>
                    <a:pt x="20202" y="2039"/>
                    <a:pt x="20202" y="2039"/>
                  </a:cubicBezTo>
                  <a:cubicBezTo>
                    <a:pt x="20202" y="2040"/>
                    <a:pt x="20203" y="2040"/>
                    <a:pt x="20203" y="2041"/>
                  </a:cubicBezTo>
                  <a:lnTo>
                    <a:pt x="20203" y="2041"/>
                  </a:lnTo>
                  <a:cubicBezTo>
                    <a:pt x="20202" y="2039"/>
                    <a:pt x="20202" y="2039"/>
                    <a:pt x="20202" y="2039"/>
                  </a:cubicBezTo>
                  <a:close/>
                  <a:moveTo>
                    <a:pt x="20193" y="2035"/>
                  </a:moveTo>
                  <a:lnTo>
                    <a:pt x="20193" y="2035"/>
                  </a:lnTo>
                  <a:cubicBezTo>
                    <a:pt x="20199" y="2041"/>
                    <a:pt x="20204" y="2047"/>
                    <a:pt x="20208" y="2053"/>
                  </a:cubicBezTo>
                  <a:lnTo>
                    <a:pt x="20208" y="2053"/>
                  </a:lnTo>
                  <a:cubicBezTo>
                    <a:pt x="20209" y="2054"/>
                    <a:pt x="20209" y="2056"/>
                    <a:pt x="20209" y="2057"/>
                  </a:cubicBezTo>
                  <a:lnTo>
                    <a:pt x="20196" y="2051"/>
                  </a:lnTo>
                  <a:lnTo>
                    <a:pt x="20193" y="2035"/>
                  </a:lnTo>
                  <a:close/>
                  <a:moveTo>
                    <a:pt x="19968" y="2033"/>
                  </a:moveTo>
                  <a:cubicBezTo>
                    <a:pt x="19968" y="2033"/>
                    <a:pt x="19978" y="2039"/>
                    <a:pt x="19996" y="2049"/>
                  </a:cubicBezTo>
                  <a:cubicBezTo>
                    <a:pt x="19987" y="2069"/>
                    <a:pt x="19981" y="2085"/>
                    <a:pt x="19974" y="2101"/>
                  </a:cubicBezTo>
                  <a:cubicBezTo>
                    <a:pt x="19968" y="2094"/>
                    <a:pt x="19959" y="2088"/>
                    <a:pt x="19956" y="2080"/>
                  </a:cubicBezTo>
                  <a:cubicBezTo>
                    <a:pt x="19942" y="2049"/>
                    <a:pt x="19955" y="2041"/>
                    <a:pt x="19968" y="2033"/>
                  </a:cubicBezTo>
                  <a:close/>
                  <a:moveTo>
                    <a:pt x="20133" y="2048"/>
                  </a:moveTo>
                  <a:cubicBezTo>
                    <a:pt x="20135" y="2048"/>
                    <a:pt x="20140" y="2051"/>
                    <a:pt x="20149" y="2060"/>
                  </a:cubicBezTo>
                  <a:cubicBezTo>
                    <a:pt x="20164" y="2076"/>
                    <a:pt x="20172" y="2081"/>
                    <a:pt x="20178" y="2081"/>
                  </a:cubicBezTo>
                  <a:cubicBezTo>
                    <a:pt x="20185" y="2081"/>
                    <a:pt x="20188" y="2073"/>
                    <a:pt x="20193" y="2069"/>
                  </a:cubicBezTo>
                  <a:cubicBezTo>
                    <a:pt x="20196" y="2066"/>
                    <a:pt x="20199" y="2065"/>
                    <a:pt x="20202" y="2065"/>
                  </a:cubicBezTo>
                  <a:cubicBezTo>
                    <a:pt x="20211" y="2065"/>
                    <a:pt x="20222" y="2074"/>
                    <a:pt x="20233" y="2085"/>
                  </a:cubicBezTo>
                  <a:lnTo>
                    <a:pt x="20233" y="2085"/>
                  </a:lnTo>
                  <a:cubicBezTo>
                    <a:pt x="20256" y="2117"/>
                    <a:pt x="20255" y="2124"/>
                    <a:pt x="20255" y="2124"/>
                  </a:cubicBezTo>
                  <a:cubicBezTo>
                    <a:pt x="20246" y="2121"/>
                    <a:pt x="20239" y="2119"/>
                    <a:pt x="20232" y="2119"/>
                  </a:cubicBezTo>
                  <a:cubicBezTo>
                    <a:pt x="20222" y="2119"/>
                    <a:pt x="20213" y="2121"/>
                    <a:pt x="20203" y="2121"/>
                  </a:cubicBezTo>
                  <a:cubicBezTo>
                    <a:pt x="20190" y="2121"/>
                    <a:pt x="20176" y="2118"/>
                    <a:pt x="20157" y="2102"/>
                  </a:cubicBezTo>
                  <a:cubicBezTo>
                    <a:pt x="20137" y="2086"/>
                    <a:pt x="20137" y="2080"/>
                    <a:pt x="20134" y="2067"/>
                  </a:cubicBezTo>
                  <a:cubicBezTo>
                    <a:pt x="20132" y="2059"/>
                    <a:pt x="20128" y="2048"/>
                    <a:pt x="20133" y="2048"/>
                  </a:cubicBezTo>
                  <a:close/>
                  <a:moveTo>
                    <a:pt x="20429" y="2044"/>
                  </a:moveTo>
                  <a:cubicBezTo>
                    <a:pt x="20465" y="2080"/>
                    <a:pt x="20490" y="2107"/>
                    <a:pt x="20509" y="2127"/>
                  </a:cubicBezTo>
                  <a:lnTo>
                    <a:pt x="20509" y="2127"/>
                  </a:lnTo>
                  <a:lnTo>
                    <a:pt x="20443" y="2086"/>
                  </a:lnTo>
                  <a:cubicBezTo>
                    <a:pt x="20439" y="2082"/>
                    <a:pt x="20432" y="2069"/>
                    <a:pt x="20429" y="2061"/>
                  </a:cubicBezTo>
                  <a:cubicBezTo>
                    <a:pt x="20426" y="2055"/>
                    <a:pt x="20429" y="2049"/>
                    <a:pt x="20429" y="2044"/>
                  </a:cubicBezTo>
                  <a:close/>
                  <a:moveTo>
                    <a:pt x="20493" y="2066"/>
                  </a:moveTo>
                  <a:cubicBezTo>
                    <a:pt x="20498" y="2066"/>
                    <a:pt x="20507" y="2070"/>
                    <a:pt x="20517" y="2074"/>
                  </a:cubicBezTo>
                  <a:cubicBezTo>
                    <a:pt x="20521" y="2077"/>
                    <a:pt x="20539" y="2111"/>
                    <a:pt x="20545" y="2129"/>
                  </a:cubicBezTo>
                  <a:cubicBezTo>
                    <a:pt x="20550" y="2143"/>
                    <a:pt x="20552" y="2149"/>
                    <a:pt x="20548" y="2149"/>
                  </a:cubicBezTo>
                  <a:cubicBezTo>
                    <a:pt x="20545" y="2149"/>
                    <a:pt x="20539" y="2146"/>
                    <a:pt x="20530" y="2140"/>
                  </a:cubicBezTo>
                  <a:lnTo>
                    <a:pt x="20530" y="2140"/>
                  </a:lnTo>
                  <a:cubicBezTo>
                    <a:pt x="20485" y="2082"/>
                    <a:pt x="20481" y="2066"/>
                    <a:pt x="20493" y="2066"/>
                  </a:cubicBezTo>
                  <a:close/>
                  <a:moveTo>
                    <a:pt x="20545" y="2157"/>
                  </a:moveTo>
                  <a:lnTo>
                    <a:pt x="20552" y="2169"/>
                  </a:lnTo>
                  <a:cubicBezTo>
                    <a:pt x="20549" y="2165"/>
                    <a:pt x="20547" y="2162"/>
                    <a:pt x="20544" y="2159"/>
                  </a:cubicBezTo>
                  <a:lnTo>
                    <a:pt x="20544" y="2159"/>
                  </a:lnTo>
                  <a:cubicBezTo>
                    <a:pt x="20544" y="2158"/>
                    <a:pt x="20545" y="2157"/>
                    <a:pt x="20545" y="2157"/>
                  </a:cubicBezTo>
                  <a:close/>
                  <a:moveTo>
                    <a:pt x="20542" y="2165"/>
                  </a:moveTo>
                  <a:cubicBezTo>
                    <a:pt x="20554" y="2179"/>
                    <a:pt x="20554" y="2182"/>
                    <a:pt x="20554" y="2185"/>
                  </a:cubicBezTo>
                  <a:cubicBezTo>
                    <a:pt x="20549" y="2179"/>
                    <a:pt x="20542" y="2170"/>
                    <a:pt x="20542" y="2170"/>
                  </a:cubicBezTo>
                  <a:cubicBezTo>
                    <a:pt x="20542" y="2168"/>
                    <a:pt x="20542" y="2167"/>
                    <a:pt x="20542" y="2165"/>
                  </a:cubicBezTo>
                  <a:close/>
                  <a:moveTo>
                    <a:pt x="20037" y="2050"/>
                  </a:moveTo>
                  <a:cubicBezTo>
                    <a:pt x="20040" y="2050"/>
                    <a:pt x="20052" y="2057"/>
                    <a:pt x="20058" y="2060"/>
                  </a:cubicBezTo>
                  <a:cubicBezTo>
                    <a:pt x="20073" y="2085"/>
                    <a:pt x="20083" y="2108"/>
                    <a:pt x="20099" y="2127"/>
                  </a:cubicBezTo>
                  <a:cubicBezTo>
                    <a:pt x="20111" y="2142"/>
                    <a:pt x="20129" y="2151"/>
                    <a:pt x="20143" y="2167"/>
                  </a:cubicBezTo>
                  <a:cubicBezTo>
                    <a:pt x="20158" y="2182"/>
                    <a:pt x="20164" y="2238"/>
                    <a:pt x="20151" y="2244"/>
                  </a:cubicBezTo>
                  <a:cubicBezTo>
                    <a:pt x="20149" y="2245"/>
                    <a:pt x="20147" y="2245"/>
                    <a:pt x="20144" y="2245"/>
                  </a:cubicBezTo>
                  <a:cubicBezTo>
                    <a:pt x="20134" y="2245"/>
                    <a:pt x="20119" y="2238"/>
                    <a:pt x="20109" y="2229"/>
                  </a:cubicBezTo>
                  <a:cubicBezTo>
                    <a:pt x="20099" y="2222"/>
                    <a:pt x="20095" y="2195"/>
                    <a:pt x="20084" y="2180"/>
                  </a:cubicBezTo>
                  <a:cubicBezTo>
                    <a:pt x="20071" y="2161"/>
                    <a:pt x="20040" y="2161"/>
                    <a:pt x="20036" y="2133"/>
                  </a:cubicBezTo>
                  <a:cubicBezTo>
                    <a:pt x="20030" y="2104"/>
                    <a:pt x="20034" y="2077"/>
                    <a:pt x="20036" y="2051"/>
                  </a:cubicBezTo>
                  <a:cubicBezTo>
                    <a:pt x="20036" y="2051"/>
                    <a:pt x="20036" y="2050"/>
                    <a:pt x="20037" y="2050"/>
                  </a:cubicBezTo>
                  <a:close/>
                  <a:moveTo>
                    <a:pt x="20673" y="2266"/>
                  </a:moveTo>
                  <a:lnTo>
                    <a:pt x="20673" y="2266"/>
                  </a:lnTo>
                  <a:cubicBezTo>
                    <a:pt x="20686" y="2273"/>
                    <a:pt x="20699" y="2286"/>
                    <a:pt x="20713" y="2297"/>
                  </a:cubicBezTo>
                  <a:cubicBezTo>
                    <a:pt x="20720" y="2317"/>
                    <a:pt x="20724" y="2330"/>
                    <a:pt x="20729" y="2342"/>
                  </a:cubicBezTo>
                  <a:lnTo>
                    <a:pt x="20674" y="2291"/>
                  </a:lnTo>
                  <a:lnTo>
                    <a:pt x="20673" y="2266"/>
                  </a:lnTo>
                  <a:close/>
                  <a:moveTo>
                    <a:pt x="20292" y="2218"/>
                  </a:moveTo>
                  <a:cubicBezTo>
                    <a:pt x="20292" y="2218"/>
                    <a:pt x="20293" y="2218"/>
                    <a:pt x="20293" y="2219"/>
                  </a:cubicBezTo>
                  <a:cubicBezTo>
                    <a:pt x="20298" y="2223"/>
                    <a:pt x="20307" y="2235"/>
                    <a:pt x="20307" y="2235"/>
                  </a:cubicBezTo>
                  <a:cubicBezTo>
                    <a:pt x="20305" y="2269"/>
                    <a:pt x="20324" y="2294"/>
                    <a:pt x="20355" y="2323"/>
                  </a:cubicBezTo>
                  <a:cubicBezTo>
                    <a:pt x="20357" y="2326"/>
                    <a:pt x="20361" y="2341"/>
                    <a:pt x="20360" y="2345"/>
                  </a:cubicBezTo>
                  <a:cubicBezTo>
                    <a:pt x="20360" y="2351"/>
                    <a:pt x="20349" y="2353"/>
                    <a:pt x="20349" y="2353"/>
                  </a:cubicBezTo>
                  <a:cubicBezTo>
                    <a:pt x="20332" y="2328"/>
                    <a:pt x="20308" y="2301"/>
                    <a:pt x="20292" y="2276"/>
                  </a:cubicBezTo>
                  <a:cubicBezTo>
                    <a:pt x="20282" y="2258"/>
                    <a:pt x="20283" y="2236"/>
                    <a:pt x="20280" y="2220"/>
                  </a:cubicBezTo>
                  <a:cubicBezTo>
                    <a:pt x="20286" y="2219"/>
                    <a:pt x="20290" y="2218"/>
                    <a:pt x="20292" y="2218"/>
                  </a:cubicBezTo>
                  <a:close/>
                  <a:moveTo>
                    <a:pt x="20508" y="2333"/>
                  </a:moveTo>
                  <a:cubicBezTo>
                    <a:pt x="20528" y="2333"/>
                    <a:pt x="20548" y="2337"/>
                    <a:pt x="20570" y="2338"/>
                  </a:cubicBezTo>
                  <a:lnTo>
                    <a:pt x="20580" y="2357"/>
                  </a:lnTo>
                  <a:cubicBezTo>
                    <a:pt x="20560" y="2364"/>
                    <a:pt x="20540" y="2373"/>
                    <a:pt x="20518" y="2378"/>
                  </a:cubicBezTo>
                  <a:cubicBezTo>
                    <a:pt x="20513" y="2378"/>
                    <a:pt x="20496" y="2360"/>
                    <a:pt x="20486" y="2350"/>
                  </a:cubicBezTo>
                  <a:cubicBezTo>
                    <a:pt x="20490" y="2344"/>
                    <a:pt x="20492" y="2333"/>
                    <a:pt x="20498" y="2333"/>
                  </a:cubicBezTo>
                  <a:cubicBezTo>
                    <a:pt x="20501" y="2333"/>
                    <a:pt x="20504" y="2333"/>
                    <a:pt x="20508" y="2333"/>
                  </a:cubicBezTo>
                  <a:close/>
                  <a:moveTo>
                    <a:pt x="20931" y="2351"/>
                  </a:moveTo>
                  <a:cubicBezTo>
                    <a:pt x="20935" y="2351"/>
                    <a:pt x="20943" y="2357"/>
                    <a:pt x="20951" y="2363"/>
                  </a:cubicBezTo>
                  <a:cubicBezTo>
                    <a:pt x="20947" y="2372"/>
                    <a:pt x="20944" y="2380"/>
                    <a:pt x="20939" y="2383"/>
                  </a:cubicBezTo>
                  <a:cubicBezTo>
                    <a:pt x="20939" y="2384"/>
                    <a:pt x="20939" y="2384"/>
                    <a:pt x="20938" y="2384"/>
                  </a:cubicBezTo>
                  <a:cubicBezTo>
                    <a:pt x="20935" y="2384"/>
                    <a:pt x="20927" y="2377"/>
                    <a:pt x="20923" y="2373"/>
                  </a:cubicBezTo>
                  <a:cubicBezTo>
                    <a:pt x="20924" y="2366"/>
                    <a:pt x="20926" y="2355"/>
                    <a:pt x="20930" y="2351"/>
                  </a:cubicBezTo>
                  <a:cubicBezTo>
                    <a:pt x="20931" y="2351"/>
                    <a:pt x="20931" y="2351"/>
                    <a:pt x="20931" y="2351"/>
                  </a:cubicBezTo>
                  <a:close/>
                  <a:moveTo>
                    <a:pt x="20596" y="2451"/>
                  </a:moveTo>
                  <a:cubicBezTo>
                    <a:pt x="20614" y="2472"/>
                    <a:pt x="20627" y="2494"/>
                    <a:pt x="20638" y="2508"/>
                  </a:cubicBezTo>
                  <a:cubicBezTo>
                    <a:pt x="20645" y="2542"/>
                    <a:pt x="20676" y="2570"/>
                    <a:pt x="20663" y="2591"/>
                  </a:cubicBezTo>
                  <a:lnTo>
                    <a:pt x="20661" y="2591"/>
                  </a:lnTo>
                  <a:cubicBezTo>
                    <a:pt x="20657" y="2597"/>
                    <a:pt x="20652" y="2600"/>
                    <a:pt x="20646" y="2600"/>
                  </a:cubicBezTo>
                  <a:cubicBezTo>
                    <a:pt x="20632" y="2600"/>
                    <a:pt x="20614" y="2586"/>
                    <a:pt x="20593" y="2563"/>
                  </a:cubicBezTo>
                  <a:cubicBezTo>
                    <a:pt x="20583" y="2550"/>
                    <a:pt x="20570" y="2545"/>
                    <a:pt x="20580" y="2529"/>
                  </a:cubicBezTo>
                  <a:cubicBezTo>
                    <a:pt x="20585" y="2520"/>
                    <a:pt x="20586" y="2506"/>
                    <a:pt x="20589" y="2495"/>
                  </a:cubicBezTo>
                  <a:lnTo>
                    <a:pt x="20596" y="2451"/>
                  </a:lnTo>
                  <a:close/>
                  <a:moveTo>
                    <a:pt x="20708" y="2377"/>
                  </a:moveTo>
                  <a:cubicBezTo>
                    <a:pt x="20716" y="2377"/>
                    <a:pt x="20742" y="2413"/>
                    <a:pt x="20760" y="2436"/>
                  </a:cubicBezTo>
                  <a:cubicBezTo>
                    <a:pt x="20766" y="2481"/>
                    <a:pt x="20783" y="2500"/>
                    <a:pt x="20792" y="2500"/>
                  </a:cubicBezTo>
                  <a:cubicBezTo>
                    <a:pt x="20800" y="2500"/>
                    <a:pt x="20803" y="2486"/>
                    <a:pt x="20789" y="2460"/>
                  </a:cubicBezTo>
                  <a:cubicBezTo>
                    <a:pt x="20793" y="2459"/>
                    <a:pt x="20796" y="2455"/>
                    <a:pt x="20799" y="2455"/>
                  </a:cubicBezTo>
                  <a:cubicBezTo>
                    <a:pt x="20800" y="2455"/>
                    <a:pt x="20800" y="2455"/>
                    <a:pt x="20801" y="2456"/>
                  </a:cubicBezTo>
                  <a:cubicBezTo>
                    <a:pt x="20805" y="2458"/>
                    <a:pt x="20816" y="2470"/>
                    <a:pt x="20817" y="2475"/>
                  </a:cubicBezTo>
                  <a:cubicBezTo>
                    <a:pt x="20830" y="2523"/>
                    <a:pt x="20844" y="2572"/>
                    <a:pt x="20857" y="2623"/>
                  </a:cubicBezTo>
                  <a:cubicBezTo>
                    <a:pt x="20860" y="2634"/>
                    <a:pt x="20854" y="2644"/>
                    <a:pt x="20848" y="2644"/>
                  </a:cubicBezTo>
                  <a:cubicBezTo>
                    <a:pt x="20844" y="2644"/>
                    <a:pt x="20832" y="2631"/>
                    <a:pt x="20826" y="2620"/>
                  </a:cubicBezTo>
                  <a:cubicBezTo>
                    <a:pt x="20817" y="2607"/>
                    <a:pt x="20811" y="2591"/>
                    <a:pt x="20805" y="2576"/>
                  </a:cubicBezTo>
                  <a:cubicBezTo>
                    <a:pt x="20783" y="2515"/>
                    <a:pt x="20776" y="2498"/>
                    <a:pt x="20775" y="2498"/>
                  </a:cubicBezTo>
                  <a:lnTo>
                    <a:pt x="20775" y="2498"/>
                  </a:lnTo>
                  <a:cubicBezTo>
                    <a:pt x="20774" y="2498"/>
                    <a:pt x="20776" y="2508"/>
                    <a:pt x="20776" y="2517"/>
                  </a:cubicBezTo>
                  <a:cubicBezTo>
                    <a:pt x="20777" y="2532"/>
                    <a:pt x="20769" y="2542"/>
                    <a:pt x="20760" y="2544"/>
                  </a:cubicBezTo>
                  <a:cubicBezTo>
                    <a:pt x="20754" y="2544"/>
                    <a:pt x="20739" y="2528"/>
                    <a:pt x="20730" y="2514"/>
                  </a:cubicBezTo>
                  <a:cubicBezTo>
                    <a:pt x="20715" y="2493"/>
                    <a:pt x="20705" y="2442"/>
                    <a:pt x="20684" y="2442"/>
                  </a:cubicBezTo>
                  <a:cubicBezTo>
                    <a:pt x="20681" y="2442"/>
                    <a:pt x="20678" y="2443"/>
                    <a:pt x="20674" y="2445"/>
                  </a:cubicBezTo>
                  <a:cubicBezTo>
                    <a:pt x="20674" y="2445"/>
                    <a:pt x="20666" y="2433"/>
                    <a:pt x="20661" y="2429"/>
                  </a:cubicBezTo>
                  <a:cubicBezTo>
                    <a:pt x="20676" y="2410"/>
                    <a:pt x="20688" y="2386"/>
                    <a:pt x="20707" y="2378"/>
                  </a:cubicBezTo>
                  <a:cubicBezTo>
                    <a:pt x="20707" y="2377"/>
                    <a:pt x="20707" y="2377"/>
                    <a:pt x="20708" y="2377"/>
                  </a:cubicBezTo>
                  <a:close/>
                  <a:moveTo>
                    <a:pt x="20450" y="2598"/>
                  </a:moveTo>
                  <a:cubicBezTo>
                    <a:pt x="20451" y="2598"/>
                    <a:pt x="20451" y="2598"/>
                    <a:pt x="20451" y="2598"/>
                  </a:cubicBezTo>
                  <a:cubicBezTo>
                    <a:pt x="20463" y="2603"/>
                    <a:pt x="20476" y="2614"/>
                    <a:pt x="20489" y="2623"/>
                  </a:cubicBezTo>
                  <a:cubicBezTo>
                    <a:pt x="20485" y="2634"/>
                    <a:pt x="20480" y="2644"/>
                    <a:pt x="20471" y="2660"/>
                  </a:cubicBezTo>
                  <a:cubicBezTo>
                    <a:pt x="20471" y="2661"/>
                    <a:pt x="20470" y="2662"/>
                    <a:pt x="20470" y="2664"/>
                  </a:cubicBezTo>
                  <a:lnTo>
                    <a:pt x="20470" y="2664"/>
                  </a:lnTo>
                  <a:cubicBezTo>
                    <a:pt x="20460" y="2646"/>
                    <a:pt x="20452" y="2637"/>
                    <a:pt x="20449" y="2631"/>
                  </a:cubicBezTo>
                  <a:cubicBezTo>
                    <a:pt x="20446" y="2619"/>
                    <a:pt x="20448" y="2598"/>
                    <a:pt x="20450" y="2598"/>
                  </a:cubicBezTo>
                  <a:close/>
                  <a:moveTo>
                    <a:pt x="20456" y="2658"/>
                  </a:moveTo>
                  <a:cubicBezTo>
                    <a:pt x="20457" y="2658"/>
                    <a:pt x="20461" y="2662"/>
                    <a:pt x="20468" y="2667"/>
                  </a:cubicBezTo>
                  <a:lnTo>
                    <a:pt x="20468" y="2667"/>
                  </a:lnTo>
                  <a:cubicBezTo>
                    <a:pt x="20462" y="2681"/>
                    <a:pt x="20457" y="2685"/>
                    <a:pt x="20451" y="2688"/>
                  </a:cubicBezTo>
                  <a:cubicBezTo>
                    <a:pt x="20451" y="2688"/>
                    <a:pt x="20445" y="2678"/>
                    <a:pt x="20442" y="2673"/>
                  </a:cubicBezTo>
                  <a:cubicBezTo>
                    <a:pt x="20446" y="2667"/>
                    <a:pt x="20449" y="2661"/>
                    <a:pt x="20455" y="2659"/>
                  </a:cubicBezTo>
                  <a:cubicBezTo>
                    <a:pt x="20455" y="2658"/>
                    <a:pt x="20456" y="2658"/>
                    <a:pt x="20456" y="2658"/>
                  </a:cubicBezTo>
                  <a:close/>
                  <a:moveTo>
                    <a:pt x="20766" y="2656"/>
                  </a:moveTo>
                  <a:lnTo>
                    <a:pt x="20771" y="2670"/>
                  </a:lnTo>
                  <a:lnTo>
                    <a:pt x="20708" y="2697"/>
                  </a:lnTo>
                  <a:lnTo>
                    <a:pt x="20702" y="2682"/>
                  </a:lnTo>
                  <a:lnTo>
                    <a:pt x="20766" y="2656"/>
                  </a:lnTo>
                  <a:close/>
                  <a:moveTo>
                    <a:pt x="20642" y="2804"/>
                  </a:moveTo>
                  <a:cubicBezTo>
                    <a:pt x="20642" y="2804"/>
                    <a:pt x="20646" y="2809"/>
                    <a:pt x="20649" y="2810"/>
                  </a:cubicBezTo>
                  <a:lnTo>
                    <a:pt x="20643" y="2823"/>
                  </a:lnTo>
                  <a:lnTo>
                    <a:pt x="20636" y="2816"/>
                  </a:lnTo>
                  <a:cubicBezTo>
                    <a:pt x="20638" y="2812"/>
                    <a:pt x="20639" y="2806"/>
                    <a:pt x="20642" y="2804"/>
                  </a:cubicBezTo>
                  <a:close/>
                  <a:moveTo>
                    <a:pt x="20863" y="2813"/>
                  </a:moveTo>
                  <a:lnTo>
                    <a:pt x="20874" y="2831"/>
                  </a:lnTo>
                  <a:lnTo>
                    <a:pt x="20873" y="2842"/>
                  </a:lnTo>
                  <a:cubicBezTo>
                    <a:pt x="20869" y="2837"/>
                    <a:pt x="20866" y="2829"/>
                    <a:pt x="20861" y="2823"/>
                  </a:cubicBezTo>
                  <a:cubicBezTo>
                    <a:pt x="20861" y="2822"/>
                    <a:pt x="20863" y="2816"/>
                    <a:pt x="20863" y="2813"/>
                  </a:cubicBezTo>
                  <a:close/>
                  <a:moveTo>
                    <a:pt x="20748" y="2822"/>
                  </a:moveTo>
                  <a:cubicBezTo>
                    <a:pt x="20752" y="2828"/>
                    <a:pt x="20755" y="2834"/>
                    <a:pt x="20758" y="2840"/>
                  </a:cubicBezTo>
                  <a:cubicBezTo>
                    <a:pt x="20760" y="2841"/>
                    <a:pt x="20758" y="2847"/>
                    <a:pt x="20758" y="2850"/>
                  </a:cubicBezTo>
                  <a:cubicBezTo>
                    <a:pt x="20754" y="2844"/>
                    <a:pt x="20751" y="2838"/>
                    <a:pt x="20748" y="2832"/>
                  </a:cubicBezTo>
                  <a:cubicBezTo>
                    <a:pt x="20746" y="2829"/>
                    <a:pt x="20748" y="2825"/>
                    <a:pt x="20748" y="2822"/>
                  </a:cubicBezTo>
                  <a:close/>
                  <a:moveTo>
                    <a:pt x="20523" y="2929"/>
                  </a:moveTo>
                  <a:cubicBezTo>
                    <a:pt x="20536" y="2934"/>
                    <a:pt x="20540" y="2935"/>
                    <a:pt x="20545" y="2937"/>
                  </a:cubicBezTo>
                  <a:cubicBezTo>
                    <a:pt x="20543" y="2944"/>
                    <a:pt x="20543" y="2954"/>
                    <a:pt x="20539" y="2957"/>
                  </a:cubicBezTo>
                  <a:cubicBezTo>
                    <a:pt x="20539" y="2958"/>
                    <a:pt x="20538" y="2958"/>
                    <a:pt x="20537" y="2958"/>
                  </a:cubicBezTo>
                  <a:cubicBezTo>
                    <a:pt x="20534" y="2958"/>
                    <a:pt x="20529" y="2955"/>
                    <a:pt x="20526" y="2953"/>
                  </a:cubicBezTo>
                  <a:cubicBezTo>
                    <a:pt x="20524" y="2942"/>
                    <a:pt x="20523" y="2934"/>
                    <a:pt x="20523" y="2929"/>
                  </a:cubicBezTo>
                  <a:close/>
                  <a:moveTo>
                    <a:pt x="20917" y="2759"/>
                  </a:moveTo>
                  <a:cubicBezTo>
                    <a:pt x="20922" y="2767"/>
                    <a:pt x="20935" y="2782"/>
                    <a:pt x="20938" y="2795"/>
                  </a:cubicBezTo>
                  <a:cubicBezTo>
                    <a:pt x="20951" y="2860"/>
                    <a:pt x="20967" y="2920"/>
                    <a:pt x="20986" y="2988"/>
                  </a:cubicBezTo>
                  <a:cubicBezTo>
                    <a:pt x="20988" y="2994"/>
                    <a:pt x="20983" y="3010"/>
                    <a:pt x="20983" y="3010"/>
                  </a:cubicBezTo>
                  <a:cubicBezTo>
                    <a:pt x="20964" y="3000"/>
                    <a:pt x="20945" y="2993"/>
                    <a:pt x="20927" y="2975"/>
                  </a:cubicBezTo>
                  <a:cubicBezTo>
                    <a:pt x="20922" y="2969"/>
                    <a:pt x="20910" y="2932"/>
                    <a:pt x="20908" y="2916"/>
                  </a:cubicBezTo>
                  <a:cubicBezTo>
                    <a:pt x="20907" y="2867"/>
                    <a:pt x="20905" y="2814"/>
                    <a:pt x="20905" y="2763"/>
                  </a:cubicBezTo>
                  <a:cubicBezTo>
                    <a:pt x="20905" y="2760"/>
                    <a:pt x="20908" y="2762"/>
                    <a:pt x="20917" y="2759"/>
                  </a:cubicBezTo>
                  <a:close/>
                  <a:moveTo>
                    <a:pt x="20567" y="3101"/>
                  </a:moveTo>
                  <a:lnTo>
                    <a:pt x="20574" y="3109"/>
                  </a:lnTo>
                  <a:lnTo>
                    <a:pt x="20574" y="3110"/>
                  </a:lnTo>
                  <a:cubicBezTo>
                    <a:pt x="20573" y="3113"/>
                    <a:pt x="20570" y="3118"/>
                    <a:pt x="20568" y="3121"/>
                  </a:cubicBezTo>
                  <a:cubicBezTo>
                    <a:pt x="20568" y="3121"/>
                    <a:pt x="20564" y="3116"/>
                    <a:pt x="20561" y="3113"/>
                  </a:cubicBezTo>
                  <a:lnTo>
                    <a:pt x="20567" y="3101"/>
                  </a:lnTo>
                  <a:close/>
                  <a:moveTo>
                    <a:pt x="20986" y="3045"/>
                  </a:moveTo>
                  <a:cubicBezTo>
                    <a:pt x="20986" y="3045"/>
                    <a:pt x="20986" y="3045"/>
                    <a:pt x="20986" y="3045"/>
                  </a:cubicBezTo>
                  <a:cubicBezTo>
                    <a:pt x="20994" y="3054"/>
                    <a:pt x="21002" y="3066"/>
                    <a:pt x="21008" y="3081"/>
                  </a:cubicBezTo>
                  <a:cubicBezTo>
                    <a:pt x="21011" y="3085"/>
                    <a:pt x="21007" y="3100"/>
                    <a:pt x="21002" y="3125"/>
                  </a:cubicBezTo>
                  <a:cubicBezTo>
                    <a:pt x="20992" y="3100"/>
                    <a:pt x="20983" y="3087"/>
                    <a:pt x="20979" y="3072"/>
                  </a:cubicBezTo>
                  <a:cubicBezTo>
                    <a:pt x="20978" y="3063"/>
                    <a:pt x="20983" y="3045"/>
                    <a:pt x="20986" y="3045"/>
                  </a:cubicBezTo>
                  <a:close/>
                  <a:moveTo>
                    <a:pt x="20808" y="3124"/>
                  </a:moveTo>
                  <a:cubicBezTo>
                    <a:pt x="20811" y="3124"/>
                    <a:pt x="20821" y="3134"/>
                    <a:pt x="20833" y="3143"/>
                  </a:cubicBezTo>
                  <a:cubicBezTo>
                    <a:pt x="20827" y="3162"/>
                    <a:pt x="20826" y="3176"/>
                    <a:pt x="20820" y="3181"/>
                  </a:cubicBezTo>
                  <a:cubicBezTo>
                    <a:pt x="20820" y="3181"/>
                    <a:pt x="20820" y="3181"/>
                    <a:pt x="20820" y="3181"/>
                  </a:cubicBezTo>
                  <a:cubicBezTo>
                    <a:pt x="20816" y="3181"/>
                    <a:pt x="20808" y="3169"/>
                    <a:pt x="20802" y="3162"/>
                  </a:cubicBezTo>
                  <a:cubicBezTo>
                    <a:pt x="20804" y="3150"/>
                    <a:pt x="20804" y="3132"/>
                    <a:pt x="20807" y="3125"/>
                  </a:cubicBezTo>
                  <a:cubicBezTo>
                    <a:pt x="20807" y="3124"/>
                    <a:pt x="20807" y="3124"/>
                    <a:pt x="20808" y="3124"/>
                  </a:cubicBezTo>
                  <a:close/>
                  <a:moveTo>
                    <a:pt x="21041" y="2927"/>
                  </a:moveTo>
                  <a:cubicBezTo>
                    <a:pt x="21055" y="2927"/>
                    <a:pt x="21071" y="2944"/>
                    <a:pt x="21085" y="2984"/>
                  </a:cubicBezTo>
                  <a:lnTo>
                    <a:pt x="21145" y="2968"/>
                  </a:lnTo>
                  <a:cubicBezTo>
                    <a:pt x="21145" y="2968"/>
                    <a:pt x="21151" y="2981"/>
                    <a:pt x="21155" y="2988"/>
                  </a:cubicBezTo>
                  <a:lnTo>
                    <a:pt x="21138" y="3018"/>
                  </a:lnTo>
                  <a:lnTo>
                    <a:pt x="21157" y="3035"/>
                  </a:lnTo>
                  <a:cubicBezTo>
                    <a:pt x="21166" y="3045"/>
                    <a:pt x="21179" y="3053"/>
                    <a:pt x="21185" y="3069"/>
                  </a:cubicBezTo>
                  <a:cubicBezTo>
                    <a:pt x="21191" y="3087"/>
                    <a:pt x="21191" y="3112"/>
                    <a:pt x="21194" y="3134"/>
                  </a:cubicBezTo>
                  <a:cubicBezTo>
                    <a:pt x="21194" y="3134"/>
                    <a:pt x="21194" y="3134"/>
                    <a:pt x="21194" y="3135"/>
                  </a:cubicBezTo>
                  <a:lnTo>
                    <a:pt x="21194" y="3135"/>
                  </a:lnTo>
                  <a:cubicBezTo>
                    <a:pt x="21194" y="3134"/>
                    <a:pt x="21195" y="3134"/>
                    <a:pt x="21195" y="3134"/>
                  </a:cubicBezTo>
                  <a:cubicBezTo>
                    <a:pt x="21198" y="3134"/>
                    <a:pt x="21207" y="3145"/>
                    <a:pt x="21219" y="3154"/>
                  </a:cubicBezTo>
                  <a:cubicBezTo>
                    <a:pt x="21212" y="3151"/>
                    <a:pt x="21206" y="3148"/>
                    <a:pt x="21200" y="3147"/>
                  </a:cubicBezTo>
                  <a:lnTo>
                    <a:pt x="21200" y="3147"/>
                  </a:lnTo>
                  <a:cubicBezTo>
                    <a:pt x="21216" y="3178"/>
                    <a:pt x="21215" y="3192"/>
                    <a:pt x="21210" y="3198"/>
                  </a:cubicBezTo>
                  <a:cubicBezTo>
                    <a:pt x="21210" y="3199"/>
                    <a:pt x="21209" y="3199"/>
                    <a:pt x="21209" y="3199"/>
                  </a:cubicBezTo>
                  <a:cubicBezTo>
                    <a:pt x="21206" y="3199"/>
                    <a:pt x="21198" y="3190"/>
                    <a:pt x="21192" y="3185"/>
                  </a:cubicBezTo>
                  <a:cubicBezTo>
                    <a:pt x="21192" y="3172"/>
                    <a:pt x="21192" y="3157"/>
                    <a:pt x="21193" y="3145"/>
                  </a:cubicBezTo>
                  <a:lnTo>
                    <a:pt x="21193" y="3145"/>
                  </a:lnTo>
                  <a:cubicBezTo>
                    <a:pt x="21195" y="3145"/>
                    <a:pt x="21198" y="3146"/>
                    <a:pt x="21200" y="3147"/>
                  </a:cubicBezTo>
                  <a:lnTo>
                    <a:pt x="21200" y="3147"/>
                  </a:lnTo>
                  <a:cubicBezTo>
                    <a:pt x="21198" y="3143"/>
                    <a:pt x="21196" y="3139"/>
                    <a:pt x="21194" y="3135"/>
                  </a:cubicBezTo>
                  <a:lnTo>
                    <a:pt x="21194" y="3135"/>
                  </a:lnTo>
                  <a:cubicBezTo>
                    <a:pt x="21194" y="3135"/>
                    <a:pt x="21194" y="3135"/>
                    <a:pt x="21194" y="3135"/>
                  </a:cubicBezTo>
                  <a:cubicBezTo>
                    <a:pt x="21193" y="3138"/>
                    <a:pt x="21193" y="3141"/>
                    <a:pt x="21193" y="3145"/>
                  </a:cubicBezTo>
                  <a:lnTo>
                    <a:pt x="21193" y="3145"/>
                  </a:lnTo>
                  <a:cubicBezTo>
                    <a:pt x="21176" y="3141"/>
                    <a:pt x="21168" y="3147"/>
                    <a:pt x="21160" y="3138"/>
                  </a:cubicBezTo>
                  <a:cubicBezTo>
                    <a:pt x="21157" y="3136"/>
                    <a:pt x="21155" y="3135"/>
                    <a:pt x="21154" y="3135"/>
                  </a:cubicBezTo>
                  <a:cubicBezTo>
                    <a:pt x="21144" y="3135"/>
                    <a:pt x="21147" y="3173"/>
                    <a:pt x="21138" y="3173"/>
                  </a:cubicBezTo>
                  <a:cubicBezTo>
                    <a:pt x="21135" y="3173"/>
                    <a:pt x="21131" y="3169"/>
                    <a:pt x="21125" y="3159"/>
                  </a:cubicBezTo>
                  <a:cubicBezTo>
                    <a:pt x="21100" y="3121"/>
                    <a:pt x="21095" y="3079"/>
                    <a:pt x="21085" y="3038"/>
                  </a:cubicBezTo>
                  <a:cubicBezTo>
                    <a:pt x="21080" y="3020"/>
                    <a:pt x="21085" y="3001"/>
                    <a:pt x="21085" y="2984"/>
                  </a:cubicBezTo>
                  <a:lnTo>
                    <a:pt x="21085" y="2984"/>
                  </a:lnTo>
                  <a:cubicBezTo>
                    <a:pt x="21070" y="2987"/>
                    <a:pt x="21055" y="2994"/>
                    <a:pt x="21041" y="2994"/>
                  </a:cubicBezTo>
                  <a:cubicBezTo>
                    <a:pt x="21036" y="2994"/>
                    <a:pt x="21026" y="2975"/>
                    <a:pt x="21023" y="2963"/>
                  </a:cubicBezTo>
                  <a:cubicBezTo>
                    <a:pt x="21022" y="2953"/>
                    <a:pt x="21023" y="2935"/>
                    <a:pt x="21026" y="2932"/>
                  </a:cubicBezTo>
                  <a:cubicBezTo>
                    <a:pt x="21031" y="2929"/>
                    <a:pt x="21036" y="2927"/>
                    <a:pt x="21041" y="2927"/>
                  </a:cubicBezTo>
                  <a:close/>
                  <a:moveTo>
                    <a:pt x="20897" y="3063"/>
                  </a:moveTo>
                  <a:cubicBezTo>
                    <a:pt x="20907" y="3063"/>
                    <a:pt x="20922" y="3073"/>
                    <a:pt x="20924" y="3087"/>
                  </a:cubicBezTo>
                  <a:cubicBezTo>
                    <a:pt x="20930" y="3109"/>
                    <a:pt x="20932" y="3134"/>
                    <a:pt x="20933" y="3156"/>
                  </a:cubicBezTo>
                  <a:cubicBezTo>
                    <a:pt x="20933" y="3157"/>
                    <a:pt x="20931" y="3157"/>
                    <a:pt x="20929" y="3157"/>
                  </a:cubicBezTo>
                  <a:cubicBezTo>
                    <a:pt x="20926" y="3157"/>
                    <a:pt x="20923" y="3157"/>
                    <a:pt x="20922" y="3159"/>
                  </a:cubicBezTo>
                  <a:lnTo>
                    <a:pt x="20877" y="3207"/>
                  </a:lnTo>
                  <a:lnTo>
                    <a:pt x="20864" y="3185"/>
                  </a:lnTo>
                  <a:cubicBezTo>
                    <a:pt x="20872" y="3147"/>
                    <a:pt x="20879" y="3110"/>
                    <a:pt x="20886" y="3070"/>
                  </a:cubicBezTo>
                  <a:cubicBezTo>
                    <a:pt x="20888" y="3065"/>
                    <a:pt x="20892" y="3063"/>
                    <a:pt x="20897" y="3063"/>
                  </a:cubicBezTo>
                  <a:close/>
                  <a:moveTo>
                    <a:pt x="20698" y="3178"/>
                  </a:moveTo>
                  <a:cubicBezTo>
                    <a:pt x="20710" y="3193"/>
                    <a:pt x="20719" y="3203"/>
                    <a:pt x="20727" y="3215"/>
                  </a:cubicBezTo>
                  <a:cubicBezTo>
                    <a:pt x="20723" y="3222"/>
                    <a:pt x="20719" y="3234"/>
                    <a:pt x="20713" y="3235"/>
                  </a:cubicBezTo>
                  <a:cubicBezTo>
                    <a:pt x="20712" y="3235"/>
                    <a:pt x="20712" y="3235"/>
                    <a:pt x="20711" y="3235"/>
                  </a:cubicBezTo>
                  <a:cubicBezTo>
                    <a:pt x="20706" y="3235"/>
                    <a:pt x="20697" y="3226"/>
                    <a:pt x="20691" y="3221"/>
                  </a:cubicBezTo>
                  <a:lnTo>
                    <a:pt x="20698" y="3178"/>
                  </a:lnTo>
                  <a:close/>
                  <a:moveTo>
                    <a:pt x="20634" y="3226"/>
                  </a:moveTo>
                  <a:cubicBezTo>
                    <a:pt x="20637" y="3226"/>
                    <a:pt x="20647" y="3235"/>
                    <a:pt x="20658" y="3244"/>
                  </a:cubicBezTo>
                  <a:cubicBezTo>
                    <a:pt x="20652" y="3260"/>
                    <a:pt x="20651" y="3274"/>
                    <a:pt x="20645" y="3278"/>
                  </a:cubicBezTo>
                  <a:cubicBezTo>
                    <a:pt x="20645" y="3278"/>
                    <a:pt x="20644" y="3278"/>
                    <a:pt x="20644" y="3278"/>
                  </a:cubicBezTo>
                  <a:cubicBezTo>
                    <a:pt x="20640" y="3278"/>
                    <a:pt x="20633" y="3267"/>
                    <a:pt x="20627" y="3262"/>
                  </a:cubicBezTo>
                  <a:cubicBezTo>
                    <a:pt x="20629" y="3250"/>
                    <a:pt x="20629" y="3234"/>
                    <a:pt x="20633" y="3226"/>
                  </a:cubicBezTo>
                  <a:cubicBezTo>
                    <a:pt x="20633" y="3226"/>
                    <a:pt x="20634" y="3226"/>
                    <a:pt x="20634" y="3226"/>
                  </a:cubicBezTo>
                  <a:close/>
                  <a:moveTo>
                    <a:pt x="21092" y="3163"/>
                  </a:moveTo>
                  <a:cubicBezTo>
                    <a:pt x="21095" y="3163"/>
                    <a:pt x="21103" y="3169"/>
                    <a:pt x="21103" y="3169"/>
                  </a:cubicBezTo>
                  <a:cubicBezTo>
                    <a:pt x="21117" y="3306"/>
                    <a:pt x="21153" y="3215"/>
                    <a:pt x="21183" y="3276"/>
                  </a:cubicBezTo>
                  <a:cubicBezTo>
                    <a:pt x="21163" y="3279"/>
                    <a:pt x="21147" y="3279"/>
                    <a:pt x="21133" y="3285"/>
                  </a:cubicBezTo>
                  <a:cubicBezTo>
                    <a:pt x="21117" y="3293"/>
                    <a:pt x="21104" y="3313"/>
                    <a:pt x="21089" y="3315"/>
                  </a:cubicBezTo>
                  <a:cubicBezTo>
                    <a:pt x="21075" y="3315"/>
                    <a:pt x="21058" y="3297"/>
                    <a:pt x="21032" y="3282"/>
                  </a:cubicBezTo>
                  <a:cubicBezTo>
                    <a:pt x="21051" y="3272"/>
                    <a:pt x="21061" y="3266"/>
                    <a:pt x="21070" y="3260"/>
                  </a:cubicBezTo>
                  <a:cubicBezTo>
                    <a:pt x="21076" y="3257"/>
                    <a:pt x="21082" y="3251"/>
                    <a:pt x="21088" y="3246"/>
                  </a:cubicBezTo>
                  <a:cubicBezTo>
                    <a:pt x="21080" y="3240"/>
                    <a:pt x="21073" y="3234"/>
                    <a:pt x="21066" y="3226"/>
                  </a:cubicBezTo>
                  <a:cubicBezTo>
                    <a:pt x="21063" y="3222"/>
                    <a:pt x="21058" y="3206"/>
                    <a:pt x="21058" y="3206"/>
                  </a:cubicBezTo>
                  <a:lnTo>
                    <a:pt x="21091" y="3163"/>
                  </a:lnTo>
                  <a:cubicBezTo>
                    <a:pt x="21091" y="3163"/>
                    <a:pt x="21091" y="3163"/>
                    <a:pt x="21092" y="3163"/>
                  </a:cubicBezTo>
                  <a:close/>
                  <a:moveTo>
                    <a:pt x="20746" y="3290"/>
                  </a:moveTo>
                  <a:cubicBezTo>
                    <a:pt x="20751" y="3290"/>
                    <a:pt x="20757" y="3300"/>
                    <a:pt x="20761" y="3304"/>
                  </a:cubicBezTo>
                  <a:cubicBezTo>
                    <a:pt x="20755" y="3316"/>
                    <a:pt x="20749" y="3335"/>
                    <a:pt x="20742" y="3337"/>
                  </a:cubicBezTo>
                  <a:cubicBezTo>
                    <a:pt x="20733" y="3337"/>
                    <a:pt x="20721" y="3322"/>
                    <a:pt x="20711" y="3315"/>
                  </a:cubicBezTo>
                  <a:lnTo>
                    <a:pt x="20710" y="3296"/>
                  </a:lnTo>
                  <a:cubicBezTo>
                    <a:pt x="20721" y="3294"/>
                    <a:pt x="20735" y="3290"/>
                    <a:pt x="20746" y="3290"/>
                  </a:cubicBezTo>
                  <a:close/>
                  <a:moveTo>
                    <a:pt x="20667" y="3304"/>
                  </a:moveTo>
                  <a:cubicBezTo>
                    <a:pt x="20676" y="3304"/>
                    <a:pt x="20684" y="3322"/>
                    <a:pt x="20692" y="3332"/>
                  </a:cubicBezTo>
                  <a:cubicBezTo>
                    <a:pt x="20701" y="3344"/>
                    <a:pt x="20708" y="3356"/>
                    <a:pt x="20726" y="3381"/>
                  </a:cubicBezTo>
                  <a:cubicBezTo>
                    <a:pt x="20712" y="3384"/>
                    <a:pt x="20702" y="3388"/>
                    <a:pt x="20695" y="3388"/>
                  </a:cubicBezTo>
                  <a:cubicBezTo>
                    <a:pt x="20692" y="3388"/>
                    <a:pt x="20690" y="3388"/>
                    <a:pt x="20688" y="3385"/>
                  </a:cubicBezTo>
                  <a:cubicBezTo>
                    <a:pt x="20676" y="3374"/>
                    <a:pt x="20666" y="3353"/>
                    <a:pt x="20657" y="3335"/>
                  </a:cubicBezTo>
                  <a:cubicBezTo>
                    <a:pt x="20654" y="3332"/>
                    <a:pt x="20655" y="3316"/>
                    <a:pt x="20657" y="3312"/>
                  </a:cubicBezTo>
                  <a:cubicBezTo>
                    <a:pt x="20660" y="3306"/>
                    <a:pt x="20664" y="3304"/>
                    <a:pt x="20667" y="3304"/>
                  </a:cubicBezTo>
                  <a:close/>
                  <a:moveTo>
                    <a:pt x="21308" y="3474"/>
                  </a:moveTo>
                  <a:cubicBezTo>
                    <a:pt x="21308" y="3474"/>
                    <a:pt x="21314" y="3488"/>
                    <a:pt x="21319" y="3500"/>
                  </a:cubicBezTo>
                  <a:cubicBezTo>
                    <a:pt x="21311" y="3505"/>
                    <a:pt x="21306" y="3509"/>
                    <a:pt x="21300" y="3509"/>
                  </a:cubicBezTo>
                  <a:cubicBezTo>
                    <a:pt x="21300" y="3509"/>
                    <a:pt x="21295" y="3494"/>
                    <a:pt x="21292" y="3487"/>
                  </a:cubicBezTo>
                  <a:cubicBezTo>
                    <a:pt x="21298" y="3482"/>
                    <a:pt x="21303" y="3475"/>
                    <a:pt x="21308" y="3474"/>
                  </a:cubicBezTo>
                  <a:close/>
                  <a:moveTo>
                    <a:pt x="21055" y="3436"/>
                  </a:moveTo>
                  <a:cubicBezTo>
                    <a:pt x="21058" y="3436"/>
                    <a:pt x="21061" y="3440"/>
                    <a:pt x="21064" y="3452"/>
                  </a:cubicBezTo>
                  <a:cubicBezTo>
                    <a:pt x="21075" y="3481"/>
                    <a:pt x="21085" y="3513"/>
                    <a:pt x="21089" y="3546"/>
                  </a:cubicBezTo>
                  <a:lnTo>
                    <a:pt x="21079" y="3557"/>
                  </a:lnTo>
                  <a:cubicBezTo>
                    <a:pt x="21070" y="3538"/>
                    <a:pt x="21063" y="3518"/>
                    <a:pt x="21051" y="3502"/>
                  </a:cubicBezTo>
                  <a:cubicBezTo>
                    <a:pt x="21036" y="3484"/>
                    <a:pt x="21041" y="3472"/>
                    <a:pt x="21045" y="3456"/>
                  </a:cubicBezTo>
                  <a:cubicBezTo>
                    <a:pt x="21049" y="3444"/>
                    <a:pt x="21051" y="3436"/>
                    <a:pt x="21055" y="3436"/>
                  </a:cubicBezTo>
                  <a:close/>
                  <a:moveTo>
                    <a:pt x="20722" y="3443"/>
                  </a:moveTo>
                  <a:cubicBezTo>
                    <a:pt x="20725" y="3443"/>
                    <a:pt x="20729" y="3443"/>
                    <a:pt x="20733" y="3444"/>
                  </a:cubicBezTo>
                  <a:cubicBezTo>
                    <a:pt x="20723" y="3469"/>
                    <a:pt x="20719" y="3494"/>
                    <a:pt x="20710" y="3497"/>
                  </a:cubicBezTo>
                  <a:cubicBezTo>
                    <a:pt x="20695" y="3503"/>
                    <a:pt x="20694" y="3515"/>
                    <a:pt x="20698" y="3543"/>
                  </a:cubicBezTo>
                  <a:cubicBezTo>
                    <a:pt x="20701" y="3565"/>
                    <a:pt x="20701" y="3600"/>
                    <a:pt x="20695" y="3606"/>
                  </a:cubicBezTo>
                  <a:cubicBezTo>
                    <a:pt x="20689" y="3613"/>
                    <a:pt x="20680" y="3617"/>
                    <a:pt x="20672" y="3617"/>
                  </a:cubicBezTo>
                  <a:cubicBezTo>
                    <a:pt x="20667" y="3617"/>
                    <a:pt x="20662" y="3616"/>
                    <a:pt x="20657" y="3613"/>
                  </a:cubicBezTo>
                  <a:cubicBezTo>
                    <a:pt x="20648" y="3610"/>
                    <a:pt x="20639" y="3590"/>
                    <a:pt x="20630" y="3577"/>
                  </a:cubicBezTo>
                  <a:cubicBezTo>
                    <a:pt x="20658" y="3520"/>
                    <a:pt x="20669" y="3443"/>
                    <a:pt x="20722" y="3443"/>
                  </a:cubicBezTo>
                  <a:close/>
                  <a:moveTo>
                    <a:pt x="21022" y="3569"/>
                  </a:moveTo>
                  <a:cubicBezTo>
                    <a:pt x="21027" y="3574"/>
                    <a:pt x="21032" y="3578"/>
                    <a:pt x="21035" y="3580"/>
                  </a:cubicBezTo>
                  <a:cubicBezTo>
                    <a:pt x="21030" y="3605"/>
                    <a:pt x="21029" y="3615"/>
                    <a:pt x="21027" y="3624"/>
                  </a:cubicBezTo>
                  <a:cubicBezTo>
                    <a:pt x="21025" y="3613"/>
                    <a:pt x="21020" y="3606"/>
                    <a:pt x="21019" y="3596"/>
                  </a:cubicBezTo>
                  <a:cubicBezTo>
                    <a:pt x="21017" y="3588"/>
                    <a:pt x="21020" y="3578"/>
                    <a:pt x="21022" y="3569"/>
                  </a:cubicBezTo>
                  <a:close/>
                  <a:moveTo>
                    <a:pt x="20913" y="3638"/>
                  </a:moveTo>
                  <a:cubicBezTo>
                    <a:pt x="20919" y="3643"/>
                    <a:pt x="20923" y="3647"/>
                    <a:pt x="20926" y="3649"/>
                  </a:cubicBezTo>
                  <a:cubicBezTo>
                    <a:pt x="20922" y="3672"/>
                    <a:pt x="20920" y="3681"/>
                    <a:pt x="20919" y="3690"/>
                  </a:cubicBezTo>
                  <a:cubicBezTo>
                    <a:pt x="20916" y="3681"/>
                    <a:pt x="20911" y="3674"/>
                    <a:pt x="20910" y="3663"/>
                  </a:cubicBezTo>
                  <a:cubicBezTo>
                    <a:pt x="20908" y="3656"/>
                    <a:pt x="20911" y="3646"/>
                    <a:pt x="20913" y="3638"/>
                  </a:cubicBezTo>
                  <a:close/>
                  <a:moveTo>
                    <a:pt x="20558" y="3674"/>
                  </a:moveTo>
                  <a:cubicBezTo>
                    <a:pt x="20561" y="3684"/>
                    <a:pt x="20564" y="3696"/>
                    <a:pt x="20566" y="3705"/>
                  </a:cubicBezTo>
                  <a:cubicBezTo>
                    <a:pt x="20566" y="3719"/>
                    <a:pt x="20566" y="3733"/>
                    <a:pt x="20564" y="3743"/>
                  </a:cubicBezTo>
                  <a:cubicBezTo>
                    <a:pt x="20563" y="3748"/>
                    <a:pt x="20557" y="3752"/>
                    <a:pt x="20554" y="3752"/>
                  </a:cubicBezTo>
                  <a:cubicBezTo>
                    <a:pt x="20553" y="3752"/>
                    <a:pt x="20553" y="3752"/>
                    <a:pt x="20552" y="3752"/>
                  </a:cubicBezTo>
                  <a:cubicBezTo>
                    <a:pt x="20548" y="3747"/>
                    <a:pt x="20539" y="3733"/>
                    <a:pt x="20539" y="3733"/>
                  </a:cubicBezTo>
                  <a:cubicBezTo>
                    <a:pt x="20545" y="3715"/>
                    <a:pt x="20551" y="3694"/>
                    <a:pt x="20558" y="3674"/>
                  </a:cubicBezTo>
                  <a:close/>
                  <a:moveTo>
                    <a:pt x="20973" y="3719"/>
                  </a:moveTo>
                  <a:cubicBezTo>
                    <a:pt x="20983" y="3730"/>
                    <a:pt x="20988" y="3733"/>
                    <a:pt x="20992" y="3737"/>
                  </a:cubicBezTo>
                  <a:cubicBezTo>
                    <a:pt x="20988" y="3744"/>
                    <a:pt x="20985" y="3755"/>
                    <a:pt x="20980" y="3756"/>
                  </a:cubicBezTo>
                  <a:cubicBezTo>
                    <a:pt x="20980" y="3756"/>
                    <a:pt x="20980" y="3757"/>
                    <a:pt x="20979" y="3757"/>
                  </a:cubicBezTo>
                  <a:cubicBezTo>
                    <a:pt x="20976" y="3757"/>
                    <a:pt x="20969" y="3747"/>
                    <a:pt x="20969" y="3747"/>
                  </a:cubicBezTo>
                  <a:cubicBezTo>
                    <a:pt x="20970" y="3737"/>
                    <a:pt x="20972" y="3724"/>
                    <a:pt x="20973" y="3719"/>
                  </a:cubicBezTo>
                  <a:close/>
                  <a:moveTo>
                    <a:pt x="21106" y="3624"/>
                  </a:moveTo>
                  <a:cubicBezTo>
                    <a:pt x="21107" y="3624"/>
                    <a:pt x="21109" y="3624"/>
                    <a:pt x="21111" y="3625"/>
                  </a:cubicBezTo>
                  <a:cubicBezTo>
                    <a:pt x="21122" y="3628"/>
                    <a:pt x="21133" y="3627"/>
                    <a:pt x="21150" y="3628"/>
                  </a:cubicBezTo>
                  <a:cubicBezTo>
                    <a:pt x="21129" y="3680"/>
                    <a:pt x="21113" y="3716"/>
                    <a:pt x="21095" y="3759"/>
                  </a:cubicBezTo>
                  <a:cubicBezTo>
                    <a:pt x="21089" y="3735"/>
                    <a:pt x="21076" y="3706"/>
                    <a:pt x="21077" y="3684"/>
                  </a:cubicBezTo>
                  <a:cubicBezTo>
                    <a:pt x="21080" y="3653"/>
                    <a:pt x="21089" y="3624"/>
                    <a:pt x="21106" y="3624"/>
                  </a:cubicBezTo>
                  <a:close/>
                  <a:moveTo>
                    <a:pt x="20716" y="3754"/>
                  </a:moveTo>
                  <a:cubicBezTo>
                    <a:pt x="20717" y="3754"/>
                    <a:pt x="20717" y="3754"/>
                    <a:pt x="20717" y="3755"/>
                  </a:cubicBezTo>
                  <a:cubicBezTo>
                    <a:pt x="20721" y="3758"/>
                    <a:pt x="20726" y="3766"/>
                    <a:pt x="20730" y="3774"/>
                  </a:cubicBezTo>
                  <a:cubicBezTo>
                    <a:pt x="20726" y="3777"/>
                    <a:pt x="20723" y="3780"/>
                    <a:pt x="20713" y="3788"/>
                  </a:cubicBezTo>
                  <a:cubicBezTo>
                    <a:pt x="20711" y="3784"/>
                    <a:pt x="20708" y="3774"/>
                    <a:pt x="20707" y="3763"/>
                  </a:cubicBezTo>
                  <a:cubicBezTo>
                    <a:pt x="20709" y="3761"/>
                    <a:pt x="20713" y="3754"/>
                    <a:pt x="20716" y="3754"/>
                  </a:cubicBezTo>
                  <a:close/>
                  <a:moveTo>
                    <a:pt x="20542" y="3778"/>
                  </a:moveTo>
                  <a:cubicBezTo>
                    <a:pt x="20545" y="3778"/>
                    <a:pt x="20549" y="3787"/>
                    <a:pt x="20554" y="3791"/>
                  </a:cubicBezTo>
                  <a:lnTo>
                    <a:pt x="20536" y="3806"/>
                  </a:lnTo>
                  <a:cubicBezTo>
                    <a:pt x="20532" y="3799"/>
                    <a:pt x="20529" y="3794"/>
                    <a:pt x="20526" y="3790"/>
                  </a:cubicBezTo>
                  <a:cubicBezTo>
                    <a:pt x="20532" y="3787"/>
                    <a:pt x="20536" y="3780"/>
                    <a:pt x="20542" y="3778"/>
                  </a:cubicBezTo>
                  <a:close/>
                  <a:moveTo>
                    <a:pt x="20808" y="3786"/>
                  </a:moveTo>
                  <a:lnTo>
                    <a:pt x="20814" y="3796"/>
                  </a:lnTo>
                  <a:lnTo>
                    <a:pt x="20808" y="3815"/>
                  </a:lnTo>
                  <a:cubicBezTo>
                    <a:pt x="20807" y="3812"/>
                    <a:pt x="20804" y="3808"/>
                    <a:pt x="20804" y="3805"/>
                  </a:cubicBezTo>
                  <a:cubicBezTo>
                    <a:pt x="20805" y="3799"/>
                    <a:pt x="20807" y="3791"/>
                    <a:pt x="20808" y="3786"/>
                  </a:cubicBezTo>
                  <a:close/>
                  <a:moveTo>
                    <a:pt x="20483" y="3802"/>
                  </a:moveTo>
                  <a:cubicBezTo>
                    <a:pt x="20488" y="3802"/>
                    <a:pt x="20490" y="3809"/>
                    <a:pt x="20496" y="3815"/>
                  </a:cubicBezTo>
                  <a:cubicBezTo>
                    <a:pt x="20486" y="3829"/>
                    <a:pt x="20478" y="3847"/>
                    <a:pt x="20472" y="3847"/>
                  </a:cubicBezTo>
                  <a:cubicBezTo>
                    <a:pt x="20472" y="3847"/>
                    <a:pt x="20472" y="3847"/>
                    <a:pt x="20471" y="3847"/>
                  </a:cubicBezTo>
                  <a:cubicBezTo>
                    <a:pt x="20464" y="3846"/>
                    <a:pt x="20461" y="3827"/>
                    <a:pt x="20455" y="3815"/>
                  </a:cubicBezTo>
                  <a:cubicBezTo>
                    <a:pt x="20465" y="3811"/>
                    <a:pt x="20474" y="3805"/>
                    <a:pt x="20483" y="3802"/>
                  </a:cubicBezTo>
                  <a:close/>
                  <a:moveTo>
                    <a:pt x="20888" y="3769"/>
                  </a:moveTo>
                  <a:cubicBezTo>
                    <a:pt x="20891" y="3769"/>
                    <a:pt x="20897" y="3773"/>
                    <a:pt x="20901" y="3778"/>
                  </a:cubicBezTo>
                  <a:cubicBezTo>
                    <a:pt x="20911" y="3796"/>
                    <a:pt x="20917" y="3816"/>
                    <a:pt x="20929" y="3852"/>
                  </a:cubicBezTo>
                  <a:cubicBezTo>
                    <a:pt x="20907" y="3850"/>
                    <a:pt x="20894" y="3852"/>
                    <a:pt x="20882" y="3847"/>
                  </a:cubicBezTo>
                  <a:cubicBezTo>
                    <a:pt x="20876" y="3846"/>
                    <a:pt x="20869" y="3830"/>
                    <a:pt x="20870" y="3827"/>
                  </a:cubicBezTo>
                  <a:cubicBezTo>
                    <a:pt x="20874" y="3809"/>
                    <a:pt x="20880" y="3790"/>
                    <a:pt x="20886" y="3769"/>
                  </a:cubicBezTo>
                  <a:cubicBezTo>
                    <a:pt x="20887" y="3769"/>
                    <a:pt x="20887" y="3769"/>
                    <a:pt x="20888" y="3769"/>
                  </a:cubicBezTo>
                  <a:close/>
                  <a:moveTo>
                    <a:pt x="21019" y="3952"/>
                  </a:moveTo>
                  <a:cubicBezTo>
                    <a:pt x="21024" y="3952"/>
                    <a:pt x="21029" y="3953"/>
                    <a:pt x="21033" y="3958"/>
                  </a:cubicBezTo>
                  <a:cubicBezTo>
                    <a:pt x="21039" y="3962"/>
                    <a:pt x="21044" y="3978"/>
                    <a:pt x="21048" y="3990"/>
                  </a:cubicBezTo>
                  <a:lnTo>
                    <a:pt x="21027" y="4021"/>
                  </a:lnTo>
                  <a:cubicBezTo>
                    <a:pt x="21027" y="4021"/>
                    <a:pt x="21026" y="4022"/>
                    <a:pt x="21026" y="4022"/>
                  </a:cubicBezTo>
                  <a:cubicBezTo>
                    <a:pt x="21024" y="4022"/>
                    <a:pt x="21022" y="4021"/>
                    <a:pt x="21020" y="4021"/>
                  </a:cubicBezTo>
                  <a:cubicBezTo>
                    <a:pt x="21018" y="4020"/>
                    <a:pt x="21016" y="4020"/>
                    <a:pt x="21014" y="4020"/>
                  </a:cubicBezTo>
                  <a:lnTo>
                    <a:pt x="21014" y="4020"/>
                  </a:lnTo>
                  <a:cubicBezTo>
                    <a:pt x="21009" y="4020"/>
                    <a:pt x="21004" y="4020"/>
                    <a:pt x="21001" y="4016"/>
                  </a:cubicBezTo>
                  <a:cubicBezTo>
                    <a:pt x="20997" y="4012"/>
                    <a:pt x="20992" y="3994"/>
                    <a:pt x="20994" y="3984"/>
                  </a:cubicBezTo>
                  <a:cubicBezTo>
                    <a:pt x="20995" y="3974"/>
                    <a:pt x="21002" y="3958"/>
                    <a:pt x="21007" y="3955"/>
                  </a:cubicBezTo>
                  <a:cubicBezTo>
                    <a:pt x="21011" y="3953"/>
                    <a:pt x="21015" y="3952"/>
                    <a:pt x="21019" y="3952"/>
                  </a:cubicBezTo>
                  <a:close/>
                  <a:moveTo>
                    <a:pt x="20519" y="3935"/>
                  </a:moveTo>
                  <a:cubicBezTo>
                    <a:pt x="20522" y="3935"/>
                    <a:pt x="20524" y="3939"/>
                    <a:pt x="20527" y="3950"/>
                  </a:cubicBezTo>
                  <a:lnTo>
                    <a:pt x="20532" y="3978"/>
                  </a:lnTo>
                  <a:cubicBezTo>
                    <a:pt x="20518" y="3982"/>
                    <a:pt x="20522" y="4033"/>
                    <a:pt x="20504" y="4033"/>
                  </a:cubicBezTo>
                  <a:cubicBezTo>
                    <a:pt x="20502" y="4033"/>
                    <a:pt x="20500" y="4032"/>
                    <a:pt x="20498" y="4031"/>
                  </a:cubicBezTo>
                  <a:cubicBezTo>
                    <a:pt x="20493" y="4030"/>
                    <a:pt x="20488" y="4030"/>
                    <a:pt x="20477" y="4028"/>
                  </a:cubicBezTo>
                  <a:cubicBezTo>
                    <a:pt x="20476" y="4025"/>
                    <a:pt x="20468" y="4019"/>
                    <a:pt x="20463" y="4012"/>
                  </a:cubicBezTo>
                  <a:lnTo>
                    <a:pt x="20483" y="3964"/>
                  </a:lnTo>
                  <a:cubicBezTo>
                    <a:pt x="20486" y="3959"/>
                    <a:pt x="20491" y="3954"/>
                    <a:pt x="20494" y="3954"/>
                  </a:cubicBezTo>
                  <a:cubicBezTo>
                    <a:pt x="20494" y="3954"/>
                    <a:pt x="20495" y="3954"/>
                    <a:pt x="20495" y="3955"/>
                  </a:cubicBezTo>
                  <a:cubicBezTo>
                    <a:pt x="20496" y="3956"/>
                    <a:pt x="20497" y="3957"/>
                    <a:pt x="20498" y="3957"/>
                  </a:cubicBezTo>
                  <a:cubicBezTo>
                    <a:pt x="20505" y="3957"/>
                    <a:pt x="20512" y="3935"/>
                    <a:pt x="20519" y="3935"/>
                  </a:cubicBezTo>
                  <a:close/>
                  <a:moveTo>
                    <a:pt x="20878" y="3947"/>
                  </a:moveTo>
                  <a:cubicBezTo>
                    <a:pt x="20879" y="3947"/>
                    <a:pt x="20880" y="3947"/>
                    <a:pt x="20880" y="3947"/>
                  </a:cubicBezTo>
                  <a:cubicBezTo>
                    <a:pt x="20880" y="3947"/>
                    <a:pt x="20882" y="3972"/>
                    <a:pt x="20882" y="3986"/>
                  </a:cubicBezTo>
                  <a:cubicBezTo>
                    <a:pt x="20885" y="4018"/>
                    <a:pt x="20852" y="4044"/>
                    <a:pt x="20872" y="4080"/>
                  </a:cubicBezTo>
                  <a:cubicBezTo>
                    <a:pt x="20858" y="4084"/>
                    <a:pt x="20845" y="4089"/>
                    <a:pt x="20842" y="4090"/>
                  </a:cubicBezTo>
                  <a:cubicBezTo>
                    <a:pt x="20824" y="4087"/>
                    <a:pt x="20817" y="4089"/>
                    <a:pt x="20811" y="4083"/>
                  </a:cubicBezTo>
                  <a:cubicBezTo>
                    <a:pt x="20808" y="4078"/>
                    <a:pt x="20807" y="4064"/>
                    <a:pt x="20807" y="4053"/>
                  </a:cubicBezTo>
                  <a:cubicBezTo>
                    <a:pt x="20808" y="4045"/>
                    <a:pt x="20816" y="4027"/>
                    <a:pt x="20818" y="4027"/>
                  </a:cubicBezTo>
                  <a:cubicBezTo>
                    <a:pt x="20818" y="4027"/>
                    <a:pt x="20819" y="4027"/>
                    <a:pt x="20819" y="4027"/>
                  </a:cubicBezTo>
                  <a:cubicBezTo>
                    <a:pt x="20823" y="4029"/>
                    <a:pt x="20828" y="4031"/>
                    <a:pt x="20831" y="4031"/>
                  </a:cubicBezTo>
                  <a:cubicBezTo>
                    <a:pt x="20850" y="4031"/>
                    <a:pt x="20856" y="3999"/>
                    <a:pt x="20858" y="3955"/>
                  </a:cubicBezTo>
                  <a:cubicBezTo>
                    <a:pt x="20858" y="3952"/>
                    <a:pt x="20870" y="3947"/>
                    <a:pt x="20878" y="3947"/>
                  </a:cubicBezTo>
                  <a:close/>
                  <a:moveTo>
                    <a:pt x="20618" y="4112"/>
                  </a:moveTo>
                  <a:cubicBezTo>
                    <a:pt x="20618" y="4112"/>
                    <a:pt x="20621" y="4118"/>
                    <a:pt x="20621" y="4122"/>
                  </a:cubicBezTo>
                  <a:lnTo>
                    <a:pt x="20611" y="4130"/>
                  </a:lnTo>
                  <a:lnTo>
                    <a:pt x="20608" y="4119"/>
                  </a:lnTo>
                  <a:cubicBezTo>
                    <a:pt x="20611" y="4117"/>
                    <a:pt x="20616" y="4114"/>
                    <a:pt x="20618" y="4112"/>
                  </a:cubicBezTo>
                  <a:close/>
                  <a:moveTo>
                    <a:pt x="21226" y="4117"/>
                  </a:moveTo>
                  <a:cubicBezTo>
                    <a:pt x="21226" y="4128"/>
                    <a:pt x="21223" y="4137"/>
                    <a:pt x="21222" y="4147"/>
                  </a:cubicBezTo>
                  <a:lnTo>
                    <a:pt x="21172" y="4140"/>
                  </a:lnTo>
                  <a:lnTo>
                    <a:pt x="21176" y="4118"/>
                  </a:lnTo>
                  <a:lnTo>
                    <a:pt x="21226" y="4117"/>
                  </a:lnTo>
                  <a:close/>
                  <a:moveTo>
                    <a:pt x="20655" y="4114"/>
                  </a:moveTo>
                  <a:cubicBezTo>
                    <a:pt x="20662" y="4114"/>
                    <a:pt x="20661" y="4141"/>
                    <a:pt x="20669" y="4141"/>
                  </a:cubicBezTo>
                  <a:cubicBezTo>
                    <a:pt x="20672" y="4141"/>
                    <a:pt x="20676" y="4138"/>
                    <a:pt x="20682" y="4128"/>
                  </a:cubicBezTo>
                  <a:cubicBezTo>
                    <a:pt x="20685" y="4124"/>
                    <a:pt x="20689" y="4122"/>
                    <a:pt x="20694" y="4122"/>
                  </a:cubicBezTo>
                  <a:cubicBezTo>
                    <a:pt x="20703" y="4122"/>
                    <a:pt x="20713" y="4127"/>
                    <a:pt x="20721" y="4130"/>
                  </a:cubicBezTo>
                  <a:cubicBezTo>
                    <a:pt x="20724" y="4131"/>
                    <a:pt x="20727" y="4146"/>
                    <a:pt x="20726" y="4158"/>
                  </a:cubicBezTo>
                  <a:cubicBezTo>
                    <a:pt x="20726" y="4164"/>
                    <a:pt x="20720" y="4178"/>
                    <a:pt x="20717" y="4180"/>
                  </a:cubicBezTo>
                  <a:cubicBezTo>
                    <a:pt x="20714" y="4180"/>
                    <a:pt x="20712" y="4181"/>
                    <a:pt x="20709" y="4181"/>
                  </a:cubicBezTo>
                  <a:cubicBezTo>
                    <a:pt x="20705" y="4181"/>
                    <a:pt x="20702" y="4180"/>
                    <a:pt x="20698" y="4180"/>
                  </a:cubicBezTo>
                  <a:cubicBezTo>
                    <a:pt x="20693" y="4180"/>
                    <a:pt x="20688" y="4181"/>
                    <a:pt x="20683" y="4184"/>
                  </a:cubicBezTo>
                  <a:cubicBezTo>
                    <a:pt x="20677" y="4190"/>
                    <a:pt x="20670" y="4214"/>
                    <a:pt x="20664" y="4228"/>
                  </a:cubicBezTo>
                  <a:cubicBezTo>
                    <a:pt x="20663" y="4230"/>
                    <a:pt x="20660" y="4230"/>
                    <a:pt x="20657" y="4230"/>
                  </a:cubicBezTo>
                  <a:cubicBezTo>
                    <a:pt x="20643" y="4227"/>
                    <a:pt x="20627" y="4164"/>
                    <a:pt x="20635" y="4133"/>
                  </a:cubicBezTo>
                  <a:cubicBezTo>
                    <a:pt x="20636" y="4125"/>
                    <a:pt x="20645" y="4119"/>
                    <a:pt x="20652" y="4115"/>
                  </a:cubicBezTo>
                  <a:cubicBezTo>
                    <a:pt x="20653" y="4114"/>
                    <a:pt x="20654" y="4114"/>
                    <a:pt x="20655" y="4114"/>
                  </a:cubicBezTo>
                  <a:close/>
                  <a:moveTo>
                    <a:pt x="20708" y="4220"/>
                  </a:moveTo>
                  <a:cubicBezTo>
                    <a:pt x="20708" y="4220"/>
                    <a:pt x="20710" y="4227"/>
                    <a:pt x="20711" y="4230"/>
                  </a:cubicBezTo>
                  <a:lnTo>
                    <a:pt x="20699" y="4237"/>
                  </a:lnTo>
                  <a:lnTo>
                    <a:pt x="20696" y="4227"/>
                  </a:lnTo>
                  <a:cubicBezTo>
                    <a:pt x="20701" y="4224"/>
                    <a:pt x="20705" y="4221"/>
                    <a:pt x="20708" y="4220"/>
                  </a:cubicBezTo>
                  <a:close/>
                  <a:moveTo>
                    <a:pt x="20995" y="4149"/>
                  </a:moveTo>
                  <a:cubicBezTo>
                    <a:pt x="20998" y="4161"/>
                    <a:pt x="21002" y="4171"/>
                    <a:pt x="21004" y="4186"/>
                  </a:cubicBezTo>
                  <a:cubicBezTo>
                    <a:pt x="21004" y="4190"/>
                    <a:pt x="20997" y="4202"/>
                    <a:pt x="20980" y="4242"/>
                  </a:cubicBezTo>
                  <a:cubicBezTo>
                    <a:pt x="20982" y="4209"/>
                    <a:pt x="20982" y="4189"/>
                    <a:pt x="20983" y="4172"/>
                  </a:cubicBezTo>
                  <a:cubicBezTo>
                    <a:pt x="20983" y="4167"/>
                    <a:pt x="20991" y="4158"/>
                    <a:pt x="20995" y="4149"/>
                  </a:cubicBezTo>
                  <a:close/>
                  <a:moveTo>
                    <a:pt x="20755" y="4262"/>
                  </a:moveTo>
                  <a:cubicBezTo>
                    <a:pt x="20755" y="4262"/>
                    <a:pt x="20757" y="4270"/>
                    <a:pt x="20757" y="4272"/>
                  </a:cubicBezTo>
                  <a:lnTo>
                    <a:pt x="20746" y="4280"/>
                  </a:lnTo>
                  <a:lnTo>
                    <a:pt x="20744" y="4270"/>
                  </a:lnTo>
                  <a:cubicBezTo>
                    <a:pt x="20748" y="4267"/>
                    <a:pt x="20752" y="4264"/>
                    <a:pt x="20755" y="4262"/>
                  </a:cubicBezTo>
                  <a:close/>
                  <a:moveTo>
                    <a:pt x="20523" y="4278"/>
                  </a:moveTo>
                  <a:cubicBezTo>
                    <a:pt x="20529" y="4280"/>
                    <a:pt x="20532" y="4292"/>
                    <a:pt x="20539" y="4305"/>
                  </a:cubicBezTo>
                  <a:cubicBezTo>
                    <a:pt x="20525" y="4317"/>
                    <a:pt x="20514" y="4329"/>
                    <a:pt x="20511" y="4329"/>
                  </a:cubicBezTo>
                  <a:cubicBezTo>
                    <a:pt x="20511" y="4329"/>
                    <a:pt x="20511" y="4328"/>
                    <a:pt x="20511" y="4328"/>
                  </a:cubicBezTo>
                  <a:cubicBezTo>
                    <a:pt x="20507" y="4321"/>
                    <a:pt x="20505" y="4309"/>
                    <a:pt x="20505" y="4297"/>
                  </a:cubicBezTo>
                  <a:cubicBezTo>
                    <a:pt x="20505" y="4295"/>
                    <a:pt x="20520" y="4278"/>
                    <a:pt x="20523" y="4278"/>
                  </a:cubicBezTo>
                  <a:close/>
                  <a:moveTo>
                    <a:pt x="20445" y="4308"/>
                  </a:moveTo>
                  <a:cubicBezTo>
                    <a:pt x="20448" y="4308"/>
                    <a:pt x="20448" y="4323"/>
                    <a:pt x="20451" y="4342"/>
                  </a:cubicBezTo>
                  <a:cubicBezTo>
                    <a:pt x="20440" y="4345"/>
                    <a:pt x="20432" y="4351"/>
                    <a:pt x="20426" y="4351"/>
                  </a:cubicBezTo>
                  <a:cubicBezTo>
                    <a:pt x="20425" y="4351"/>
                    <a:pt x="20424" y="4351"/>
                    <a:pt x="20423" y="4350"/>
                  </a:cubicBezTo>
                  <a:cubicBezTo>
                    <a:pt x="20418" y="4349"/>
                    <a:pt x="20418" y="4327"/>
                    <a:pt x="20421" y="4325"/>
                  </a:cubicBezTo>
                  <a:cubicBezTo>
                    <a:pt x="20429" y="4317"/>
                    <a:pt x="20438" y="4309"/>
                    <a:pt x="20445" y="4308"/>
                  </a:cubicBezTo>
                  <a:close/>
                  <a:moveTo>
                    <a:pt x="21189" y="4333"/>
                  </a:moveTo>
                  <a:lnTo>
                    <a:pt x="21189" y="4358"/>
                  </a:lnTo>
                  <a:lnTo>
                    <a:pt x="21182" y="4368"/>
                  </a:lnTo>
                  <a:cubicBezTo>
                    <a:pt x="21182" y="4361"/>
                    <a:pt x="21183" y="4350"/>
                    <a:pt x="21183" y="4345"/>
                  </a:cubicBezTo>
                  <a:cubicBezTo>
                    <a:pt x="21183" y="4342"/>
                    <a:pt x="21188" y="4337"/>
                    <a:pt x="21189" y="4333"/>
                  </a:cubicBezTo>
                  <a:close/>
                  <a:moveTo>
                    <a:pt x="20661" y="4314"/>
                  </a:moveTo>
                  <a:cubicBezTo>
                    <a:pt x="20661" y="4325"/>
                    <a:pt x="20663" y="4337"/>
                    <a:pt x="20661" y="4350"/>
                  </a:cubicBezTo>
                  <a:cubicBezTo>
                    <a:pt x="20660" y="4356"/>
                    <a:pt x="20654" y="4364"/>
                    <a:pt x="20649" y="4371"/>
                  </a:cubicBezTo>
                  <a:lnTo>
                    <a:pt x="20641" y="4328"/>
                  </a:lnTo>
                  <a:cubicBezTo>
                    <a:pt x="20645" y="4325"/>
                    <a:pt x="20651" y="4321"/>
                    <a:pt x="20661" y="4314"/>
                  </a:cubicBezTo>
                  <a:close/>
                  <a:moveTo>
                    <a:pt x="20841" y="4329"/>
                  </a:moveTo>
                  <a:cubicBezTo>
                    <a:pt x="20848" y="4339"/>
                    <a:pt x="20860" y="4356"/>
                    <a:pt x="20876" y="4379"/>
                  </a:cubicBezTo>
                  <a:lnTo>
                    <a:pt x="20876" y="4379"/>
                  </a:lnTo>
                  <a:cubicBezTo>
                    <a:pt x="20878" y="4377"/>
                    <a:pt x="20880" y="4374"/>
                    <a:pt x="20882" y="4371"/>
                  </a:cubicBezTo>
                  <a:lnTo>
                    <a:pt x="20882" y="4371"/>
                  </a:lnTo>
                  <a:cubicBezTo>
                    <a:pt x="20872" y="4361"/>
                    <a:pt x="20858" y="4348"/>
                    <a:pt x="20841" y="4329"/>
                  </a:cubicBezTo>
                  <a:close/>
                  <a:moveTo>
                    <a:pt x="20730" y="4348"/>
                  </a:moveTo>
                  <a:lnTo>
                    <a:pt x="20739" y="4423"/>
                  </a:lnTo>
                  <a:cubicBezTo>
                    <a:pt x="20732" y="4427"/>
                    <a:pt x="20723" y="4433"/>
                    <a:pt x="20723" y="4433"/>
                  </a:cubicBezTo>
                  <a:lnTo>
                    <a:pt x="20714" y="4368"/>
                  </a:lnTo>
                  <a:cubicBezTo>
                    <a:pt x="20714" y="4365"/>
                    <a:pt x="20717" y="4358"/>
                    <a:pt x="20719" y="4355"/>
                  </a:cubicBezTo>
                  <a:cubicBezTo>
                    <a:pt x="20723" y="4352"/>
                    <a:pt x="20730" y="4348"/>
                    <a:pt x="20730" y="4348"/>
                  </a:cubicBezTo>
                  <a:close/>
                  <a:moveTo>
                    <a:pt x="21010" y="4328"/>
                  </a:moveTo>
                  <a:cubicBezTo>
                    <a:pt x="21011" y="4350"/>
                    <a:pt x="21014" y="4373"/>
                    <a:pt x="21011" y="4396"/>
                  </a:cubicBezTo>
                  <a:cubicBezTo>
                    <a:pt x="21010" y="4405"/>
                    <a:pt x="20989" y="4418"/>
                    <a:pt x="20973" y="4434"/>
                  </a:cubicBezTo>
                  <a:cubicBezTo>
                    <a:pt x="20973" y="4412"/>
                    <a:pt x="20970" y="4390"/>
                    <a:pt x="20973" y="4386"/>
                  </a:cubicBezTo>
                  <a:cubicBezTo>
                    <a:pt x="20983" y="4370"/>
                    <a:pt x="20997" y="4348"/>
                    <a:pt x="21010" y="4328"/>
                  </a:cubicBezTo>
                  <a:close/>
                  <a:moveTo>
                    <a:pt x="20884" y="4227"/>
                  </a:moveTo>
                  <a:cubicBezTo>
                    <a:pt x="20901" y="4227"/>
                    <a:pt x="20921" y="4284"/>
                    <a:pt x="20919" y="4315"/>
                  </a:cubicBezTo>
                  <a:cubicBezTo>
                    <a:pt x="20919" y="4315"/>
                    <a:pt x="20896" y="4351"/>
                    <a:pt x="20882" y="4371"/>
                  </a:cubicBezTo>
                  <a:lnTo>
                    <a:pt x="20882" y="4371"/>
                  </a:lnTo>
                  <a:cubicBezTo>
                    <a:pt x="20906" y="4395"/>
                    <a:pt x="20913" y="4398"/>
                    <a:pt x="20920" y="4403"/>
                  </a:cubicBezTo>
                  <a:cubicBezTo>
                    <a:pt x="20926" y="4408"/>
                    <a:pt x="20923" y="4425"/>
                    <a:pt x="20924" y="4437"/>
                  </a:cubicBezTo>
                  <a:cubicBezTo>
                    <a:pt x="20925" y="4440"/>
                    <a:pt x="20925" y="4443"/>
                    <a:pt x="20925" y="4446"/>
                  </a:cubicBezTo>
                  <a:lnTo>
                    <a:pt x="20925" y="4446"/>
                  </a:lnTo>
                  <a:lnTo>
                    <a:pt x="20930" y="4440"/>
                  </a:lnTo>
                  <a:lnTo>
                    <a:pt x="20930" y="4459"/>
                  </a:lnTo>
                  <a:cubicBezTo>
                    <a:pt x="20929" y="4457"/>
                    <a:pt x="20927" y="4455"/>
                    <a:pt x="20925" y="4453"/>
                  </a:cubicBezTo>
                  <a:lnTo>
                    <a:pt x="20925" y="4453"/>
                  </a:lnTo>
                  <a:cubicBezTo>
                    <a:pt x="20926" y="4465"/>
                    <a:pt x="20923" y="4468"/>
                    <a:pt x="20923" y="4468"/>
                  </a:cubicBezTo>
                  <a:lnTo>
                    <a:pt x="20920" y="4452"/>
                  </a:lnTo>
                  <a:lnTo>
                    <a:pt x="20923" y="4449"/>
                  </a:lnTo>
                  <a:lnTo>
                    <a:pt x="20923" y="4449"/>
                  </a:lnTo>
                  <a:cubicBezTo>
                    <a:pt x="20924" y="4450"/>
                    <a:pt x="20925" y="4451"/>
                    <a:pt x="20925" y="4453"/>
                  </a:cubicBezTo>
                  <a:lnTo>
                    <a:pt x="20925" y="4453"/>
                  </a:lnTo>
                  <a:cubicBezTo>
                    <a:pt x="20925" y="4451"/>
                    <a:pt x="20925" y="4448"/>
                    <a:pt x="20925" y="4446"/>
                  </a:cubicBezTo>
                  <a:lnTo>
                    <a:pt x="20925" y="4446"/>
                  </a:lnTo>
                  <a:lnTo>
                    <a:pt x="20923" y="4449"/>
                  </a:lnTo>
                  <a:lnTo>
                    <a:pt x="20923" y="4449"/>
                  </a:lnTo>
                  <a:cubicBezTo>
                    <a:pt x="20908" y="4433"/>
                    <a:pt x="20897" y="4432"/>
                    <a:pt x="20889" y="4424"/>
                  </a:cubicBezTo>
                  <a:cubicBezTo>
                    <a:pt x="20883" y="4420"/>
                    <a:pt x="20885" y="4402"/>
                    <a:pt x="20883" y="4390"/>
                  </a:cubicBezTo>
                  <a:cubicBezTo>
                    <a:pt x="20881" y="4386"/>
                    <a:pt x="20878" y="4383"/>
                    <a:pt x="20876" y="4379"/>
                  </a:cubicBezTo>
                  <a:lnTo>
                    <a:pt x="20876" y="4379"/>
                  </a:lnTo>
                  <a:cubicBezTo>
                    <a:pt x="20873" y="4383"/>
                    <a:pt x="20871" y="4386"/>
                    <a:pt x="20870" y="4386"/>
                  </a:cubicBezTo>
                  <a:cubicBezTo>
                    <a:pt x="20870" y="4386"/>
                    <a:pt x="20870" y="4386"/>
                    <a:pt x="20870" y="4386"/>
                  </a:cubicBezTo>
                  <a:cubicBezTo>
                    <a:pt x="20863" y="4385"/>
                    <a:pt x="20856" y="4383"/>
                    <a:pt x="20849" y="4383"/>
                  </a:cubicBezTo>
                  <a:cubicBezTo>
                    <a:pt x="20839" y="4383"/>
                    <a:pt x="20828" y="4386"/>
                    <a:pt x="20813" y="4398"/>
                  </a:cubicBezTo>
                  <a:cubicBezTo>
                    <a:pt x="20799" y="4409"/>
                    <a:pt x="20790" y="4414"/>
                    <a:pt x="20785" y="4414"/>
                  </a:cubicBezTo>
                  <a:cubicBezTo>
                    <a:pt x="20776" y="4414"/>
                    <a:pt x="20778" y="4396"/>
                    <a:pt x="20785" y="4355"/>
                  </a:cubicBezTo>
                  <a:cubicBezTo>
                    <a:pt x="20791" y="4317"/>
                    <a:pt x="20792" y="4303"/>
                    <a:pt x="20806" y="4303"/>
                  </a:cubicBezTo>
                  <a:cubicBezTo>
                    <a:pt x="20809" y="4303"/>
                    <a:pt x="20814" y="4303"/>
                    <a:pt x="20819" y="4305"/>
                  </a:cubicBezTo>
                  <a:cubicBezTo>
                    <a:pt x="20827" y="4314"/>
                    <a:pt x="20834" y="4322"/>
                    <a:pt x="20841" y="4329"/>
                  </a:cubicBezTo>
                  <a:lnTo>
                    <a:pt x="20841" y="4329"/>
                  </a:lnTo>
                  <a:cubicBezTo>
                    <a:pt x="20825" y="4307"/>
                    <a:pt x="20823" y="4306"/>
                    <a:pt x="20826" y="4306"/>
                  </a:cubicBezTo>
                  <a:cubicBezTo>
                    <a:pt x="20826" y="4306"/>
                    <a:pt x="20826" y="4306"/>
                    <a:pt x="20826" y="4306"/>
                  </a:cubicBezTo>
                  <a:cubicBezTo>
                    <a:pt x="20830" y="4308"/>
                    <a:pt x="20833" y="4309"/>
                    <a:pt x="20836" y="4309"/>
                  </a:cubicBezTo>
                  <a:cubicBezTo>
                    <a:pt x="20848" y="4309"/>
                    <a:pt x="20855" y="4294"/>
                    <a:pt x="20861" y="4262"/>
                  </a:cubicBezTo>
                  <a:cubicBezTo>
                    <a:pt x="20863" y="4249"/>
                    <a:pt x="20876" y="4228"/>
                    <a:pt x="20882" y="4227"/>
                  </a:cubicBezTo>
                  <a:cubicBezTo>
                    <a:pt x="20882" y="4227"/>
                    <a:pt x="20883" y="4227"/>
                    <a:pt x="20884" y="4227"/>
                  </a:cubicBezTo>
                  <a:close/>
                  <a:moveTo>
                    <a:pt x="20867" y="4452"/>
                  </a:moveTo>
                  <a:cubicBezTo>
                    <a:pt x="20866" y="4461"/>
                    <a:pt x="20867" y="4471"/>
                    <a:pt x="20864" y="4477"/>
                  </a:cubicBezTo>
                  <a:cubicBezTo>
                    <a:pt x="20858" y="4489"/>
                    <a:pt x="20849" y="4503"/>
                    <a:pt x="20842" y="4517"/>
                  </a:cubicBezTo>
                  <a:cubicBezTo>
                    <a:pt x="20836" y="4506"/>
                    <a:pt x="20833" y="4502"/>
                    <a:pt x="20832" y="4498"/>
                  </a:cubicBezTo>
                  <a:lnTo>
                    <a:pt x="20867" y="4452"/>
                  </a:lnTo>
                  <a:close/>
                  <a:moveTo>
                    <a:pt x="20671" y="4483"/>
                  </a:moveTo>
                  <a:cubicBezTo>
                    <a:pt x="20691" y="4483"/>
                    <a:pt x="20706" y="4496"/>
                    <a:pt x="20727" y="4499"/>
                  </a:cubicBezTo>
                  <a:cubicBezTo>
                    <a:pt x="20699" y="4527"/>
                    <a:pt x="20684" y="4542"/>
                    <a:pt x="20675" y="4542"/>
                  </a:cubicBezTo>
                  <a:cubicBezTo>
                    <a:pt x="20664" y="4542"/>
                    <a:pt x="20661" y="4523"/>
                    <a:pt x="20654" y="4486"/>
                  </a:cubicBezTo>
                  <a:cubicBezTo>
                    <a:pt x="20660" y="4484"/>
                    <a:pt x="20665" y="4483"/>
                    <a:pt x="20671" y="4483"/>
                  </a:cubicBezTo>
                  <a:close/>
                  <a:moveTo>
                    <a:pt x="20816" y="4452"/>
                  </a:moveTo>
                  <a:cubicBezTo>
                    <a:pt x="20801" y="4490"/>
                    <a:pt x="20795" y="4509"/>
                    <a:pt x="20788" y="4527"/>
                  </a:cubicBezTo>
                  <a:cubicBezTo>
                    <a:pt x="20780" y="4546"/>
                    <a:pt x="20774" y="4551"/>
                    <a:pt x="20769" y="4551"/>
                  </a:cubicBezTo>
                  <a:cubicBezTo>
                    <a:pt x="20764" y="4551"/>
                    <a:pt x="20760" y="4547"/>
                    <a:pt x="20755" y="4546"/>
                  </a:cubicBezTo>
                  <a:cubicBezTo>
                    <a:pt x="20751" y="4545"/>
                    <a:pt x="20748" y="4539"/>
                    <a:pt x="20745" y="4536"/>
                  </a:cubicBezTo>
                  <a:cubicBezTo>
                    <a:pt x="20754" y="4524"/>
                    <a:pt x="20760" y="4514"/>
                    <a:pt x="20769" y="4501"/>
                  </a:cubicBezTo>
                  <a:cubicBezTo>
                    <a:pt x="20780" y="4489"/>
                    <a:pt x="20794" y="4476"/>
                    <a:pt x="20816" y="4452"/>
                  </a:cubicBezTo>
                  <a:close/>
                  <a:moveTo>
                    <a:pt x="20833" y="4549"/>
                  </a:moveTo>
                  <a:cubicBezTo>
                    <a:pt x="20833" y="4549"/>
                    <a:pt x="20833" y="4556"/>
                    <a:pt x="20833" y="4561"/>
                  </a:cubicBezTo>
                  <a:cubicBezTo>
                    <a:pt x="20830" y="4562"/>
                    <a:pt x="20826" y="4567"/>
                    <a:pt x="20822" y="4567"/>
                  </a:cubicBezTo>
                  <a:cubicBezTo>
                    <a:pt x="20822" y="4567"/>
                    <a:pt x="20822" y="4559"/>
                    <a:pt x="20822" y="4555"/>
                  </a:cubicBezTo>
                  <a:cubicBezTo>
                    <a:pt x="20826" y="4553"/>
                    <a:pt x="20830" y="4551"/>
                    <a:pt x="20833" y="4549"/>
                  </a:cubicBezTo>
                  <a:close/>
                  <a:moveTo>
                    <a:pt x="20600" y="4545"/>
                  </a:moveTo>
                  <a:cubicBezTo>
                    <a:pt x="20601" y="4545"/>
                    <a:pt x="20602" y="4545"/>
                    <a:pt x="20602" y="4546"/>
                  </a:cubicBezTo>
                  <a:cubicBezTo>
                    <a:pt x="20605" y="4551"/>
                    <a:pt x="20604" y="4559"/>
                    <a:pt x="20604" y="4567"/>
                  </a:cubicBezTo>
                  <a:cubicBezTo>
                    <a:pt x="20599" y="4568"/>
                    <a:pt x="20593" y="4570"/>
                    <a:pt x="20580" y="4574"/>
                  </a:cubicBezTo>
                  <a:cubicBezTo>
                    <a:pt x="20582" y="4570"/>
                    <a:pt x="20585" y="4559"/>
                    <a:pt x="20588" y="4549"/>
                  </a:cubicBezTo>
                  <a:cubicBezTo>
                    <a:pt x="20591" y="4548"/>
                    <a:pt x="20596" y="4545"/>
                    <a:pt x="20600" y="4545"/>
                  </a:cubicBezTo>
                  <a:close/>
                  <a:moveTo>
                    <a:pt x="20605" y="4649"/>
                  </a:moveTo>
                  <a:lnTo>
                    <a:pt x="20604" y="4659"/>
                  </a:lnTo>
                  <a:lnTo>
                    <a:pt x="20604" y="4661"/>
                  </a:lnTo>
                  <a:cubicBezTo>
                    <a:pt x="20599" y="4662"/>
                    <a:pt x="20595" y="4664"/>
                    <a:pt x="20592" y="4664"/>
                  </a:cubicBezTo>
                  <a:cubicBezTo>
                    <a:pt x="20592" y="4664"/>
                    <a:pt x="20592" y="4658"/>
                    <a:pt x="20592" y="4654"/>
                  </a:cubicBezTo>
                  <a:lnTo>
                    <a:pt x="20605" y="4649"/>
                  </a:lnTo>
                  <a:close/>
                  <a:moveTo>
                    <a:pt x="20209" y="4687"/>
                  </a:moveTo>
                  <a:cubicBezTo>
                    <a:pt x="20214" y="4701"/>
                    <a:pt x="20215" y="4705"/>
                    <a:pt x="20217" y="4709"/>
                  </a:cubicBezTo>
                  <a:cubicBezTo>
                    <a:pt x="20209" y="4711"/>
                    <a:pt x="20202" y="4715"/>
                    <a:pt x="20198" y="4715"/>
                  </a:cubicBezTo>
                  <a:cubicBezTo>
                    <a:pt x="20193" y="4714"/>
                    <a:pt x="20193" y="4706"/>
                    <a:pt x="20192" y="4702"/>
                  </a:cubicBezTo>
                  <a:cubicBezTo>
                    <a:pt x="20199" y="4696"/>
                    <a:pt x="20207" y="4690"/>
                    <a:pt x="20209" y="4687"/>
                  </a:cubicBezTo>
                  <a:close/>
                  <a:moveTo>
                    <a:pt x="20355" y="4699"/>
                  </a:moveTo>
                  <a:lnTo>
                    <a:pt x="20352" y="4708"/>
                  </a:lnTo>
                  <a:cubicBezTo>
                    <a:pt x="20326" y="4729"/>
                    <a:pt x="20302" y="4746"/>
                    <a:pt x="20277" y="4765"/>
                  </a:cubicBezTo>
                  <a:cubicBezTo>
                    <a:pt x="20277" y="4765"/>
                    <a:pt x="20271" y="4754"/>
                    <a:pt x="20274" y="4746"/>
                  </a:cubicBezTo>
                  <a:cubicBezTo>
                    <a:pt x="20279" y="4732"/>
                    <a:pt x="20292" y="4706"/>
                    <a:pt x="20292" y="4706"/>
                  </a:cubicBezTo>
                  <a:cubicBezTo>
                    <a:pt x="20312" y="4702"/>
                    <a:pt x="20335" y="4699"/>
                    <a:pt x="20355" y="4699"/>
                  </a:cubicBezTo>
                  <a:close/>
                  <a:moveTo>
                    <a:pt x="20461" y="4736"/>
                  </a:moveTo>
                  <a:cubicBezTo>
                    <a:pt x="20468" y="4736"/>
                    <a:pt x="20471" y="4749"/>
                    <a:pt x="20474" y="4759"/>
                  </a:cubicBezTo>
                  <a:cubicBezTo>
                    <a:pt x="20476" y="4762"/>
                    <a:pt x="20464" y="4777"/>
                    <a:pt x="20460" y="4780"/>
                  </a:cubicBezTo>
                  <a:cubicBezTo>
                    <a:pt x="20457" y="4781"/>
                    <a:pt x="20455" y="4782"/>
                    <a:pt x="20453" y="4783"/>
                  </a:cubicBezTo>
                  <a:lnTo>
                    <a:pt x="20453" y="4783"/>
                  </a:lnTo>
                  <a:cubicBezTo>
                    <a:pt x="20440" y="4742"/>
                    <a:pt x="20452" y="4737"/>
                    <a:pt x="20461" y="4736"/>
                  </a:cubicBezTo>
                  <a:close/>
                  <a:moveTo>
                    <a:pt x="20769" y="4770"/>
                  </a:moveTo>
                  <a:lnTo>
                    <a:pt x="20813" y="4793"/>
                  </a:lnTo>
                  <a:lnTo>
                    <a:pt x="20813" y="4795"/>
                  </a:lnTo>
                  <a:lnTo>
                    <a:pt x="20802" y="4812"/>
                  </a:lnTo>
                  <a:lnTo>
                    <a:pt x="20754" y="4796"/>
                  </a:lnTo>
                  <a:lnTo>
                    <a:pt x="20769" y="4770"/>
                  </a:lnTo>
                  <a:close/>
                  <a:moveTo>
                    <a:pt x="20042" y="4812"/>
                  </a:moveTo>
                  <a:lnTo>
                    <a:pt x="20034" y="4827"/>
                  </a:lnTo>
                  <a:lnTo>
                    <a:pt x="20024" y="4830"/>
                  </a:lnTo>
                  <a:lnTo>
                    <a:pt x="20024" y="4830"/>
                  </a:lnTo>
                  <a:lnTo>
                    <a:pt x="20033" y="4815"/>
                  </a:lnTo>
                  <a:cubicBezTo>
                    <a:pt x="20033" y="4815"/>
                    <a:pt x="20039" y="4814"/>
                    <a:pt x="20042" y="4812"/>
                  </a:cubicBezTo>
                  <a:close/>
                  <a:moveTo>
                    <a:pt x="20461" y="4805"/>
                  </a:moveTo>
                  <a:cubicBezTo>
                    <a:pt x="20467" y="4806"/>
                    <a:pt x="20473" y="4810"/>
                    <a:pt x="20479" y="4812"/>
                  </a:cubicBezTo>
                  <a:cubicBezTo>
                    <a:pt x="20479" y="4812"/>
                    <a:pt x="20474" y="4826"/>
                    <a:pt x="20473" y="4833"/>
                  </a:cubicBezTo>
                  <a:cubicBezTo>
                    <a:pt x="20468" y="4822"/>
                    <a:pt x="20464" y="4813"/>
                    <a:pt x="20461" y="4805"/>
                  </a:cubicBezTo>
                  <a:close/>
                  <a:moveTo>
                    <a:pt x="20416" y="4806"/>
                  </a:moveTo>
                  <a:cubicBezTo>
                    <a:pt x="20422" y="4806"/>
                    <a:pt x="20427" y="4807"/>
                    <a:pt x="20433" y="4807"/>
                  </a:cubicBezTo>
                  <a:cubicBezTo>
                    <a:pt x="20434" y="4807"/>
                    <a:pt x="20435" y="4807"/>
                    <a:pt x="20436" y="4807"/>
                  </a:cubicBezTo>
                  <a:lnTo>
                    <a:pt x="20436" y="4807"/>
                  </a:lnTo>
                  <a:cubicBezTo>
                    <a:pt x="20463" y="4845"/>
                    <a:pt x="20457" y="4852"/>
                    <a:pt x="20454" y="4852"/>
                  </a:cubicBezTo>
                  <a:cubicBezTo>
                    <a:pt x="20443" y="4857"/>
                    <a:pt x="20433" y="4852"/>
                    <a:pt x="20423" y="4858"/>
                  </a:cubicBezTo>
                  <a:cubicBezTo>
                    <a:pt x="20414" y="4862"/>
                    <a:pt x="20406" y="4864"/>
                    <a:pt x="20400" y="4864"/>
                  </a:cubicBezTo>
                  <a:cubicBezTo>
                    <a:pt x="20386" y="4864"/>
                    <a:pt x="20379" y="4855"/>
                    <a:pt x="20387" y="4836"/>
                  </a:cubicBezTo>
                  <a:cubicBezTo>
                    <a:pt x="20397" y="4810"/>
                    <a:pt x="20407" y="4806"/>
                    <a:pt x="20416" y="4806"/>
                  </a:cubicBezTo>
                  <a:close/>
                  <a:moveTo>
                    <a:pt x="20683" y="4793"/>
                  </a:moveTo>
                  <a:cubicBezTo>
                    <a:pt x="20683" y="4793"/>
                    <a:pt x="20679" y="4808"/>
                    <a:pt x="20676" y="4826"/>
                  </a:cubicBezTo>
                  <a:cubicBezTo>
                    <a:pt x="20660" y="4839"/>
                    <a:pt x="20641" y="4861"/>
                    <a:pt x="20626" y="4865"/>
                  </a:cubicBezTo>
                  <a:cubicBezTo>
                    <a:pt x="20625" y="4866"/>
                    <a:pt x="20624" y="4866"/>
                    <a:pt x="20623" y="4866"/>
                  </a:cubicBezTo>
                  <a:cubicBezTo>
                    <a:pt x="20614" y="4866"/>
                    <a:pt x="20611" y="4851"/>
                    <a:pt x="20604" y="4840"/>
                  </a:cubicBezTo>
                  <a:lnTo>
                    <a:pt x="20614" y="4817"/>
                  </a:lnTo>
                  <a:lnTo>
                    <a:pt x="20683" y="4793"/>
                  </a:lnTo>
                  <a:close/>
                  <a:moveTo>
                    <a:pt x="19996" y="4805"/>
                  </a:moveTo>
                  <a:cubicBezTo>
                    <a:pt x="20001" y="4805"/>
                    <a:pt x="20003" y="4812"/>
                    <a:pt x="20002" y="4815"/>
                  </a:cubicBezTo>
                  <a:cubicBezTo>
                    <a:pt x="19999" y="4824"/>
                    <a:pt x="19992" y="4837"/>
                    <a:pt x="19984" y="4840"/>
                  </a:cubicBezTo>
                  <a:cubicBezTo>
                    <a:pt x="19964" y="4851"/>
                    <a:pt x="19942" y="4861"/>
                    <a:pt x="19912" y="4874"/>
                  </a:cubicBezTo>
                  <a:cubicBezTo>
                    <a:pt x="19923" y="4848"/>
                    <a:pt x="19928" y="4830"/>
                    <a:pt x="19937" y="4812"/>
                  </a:cubicBezTo>
                  <a:cubicBezTo>
                    <a:pt x="19937" y="4812"/>
                    <a:pt x="19955" y="4809"/>
                    <a:pt x="19964" y="4808"/>
                  </a:cubicBezTo>
                  <a:cubicBezTo>
                    <a:pt x="19976" y="4807"/>
                    <a:pt x="19986" y="4805"/>
                    <a:pt x="19996" y="4805"/>
                  </a:cubicBezTo>
                  <a:close/>
                  <a:moveTo>
                    <a:pt x="20194" y="4822"/>
                  </a:moveTo>
                  <a:cubicBezTo>
                    <a:pt x="20202" y="4822"/>
                    <a:pt x="20211" y="4827"/>
                    <a:pt x="20209" y="4832"/>
                  </a:cubicBezTo>
                  <a:cubicBezTo>
                    <a:pt x="20207" y="4843"/>
                    <a:pt x="20196" y="4861"/>
                    <a:pt x="20186" y="4871"/>
                  </a:cubicBezTo>
                  <a:cubicBezTo>
                    <a:pt x="20180" y="4877"/>
                    <a:pt x="20170" y="4880"/>
                    <a:pt x="20163" y="4880"/>
                  </a:cubicBezTo>
                  <a:cubicBezTo>
                    <a:pt x="20160" y="4880"/>
                    <a:pt x="20158" y="4879"/>
                    <a:pt x="20157" y="4879"/>
                  </a:cubicBezTo>
                  <a:cubicBezTo>
                    <a:pt x="20145" y="4874"/>
                    <a:pt x="20139" y="4865"/>
                    <a:pt x="20120" y="4848"/>
                  </a:cubicBezTo>
                  <a:cubicBezTo>
                    <a:pt x="20157" y="4839"/>
                    <a:pt x="20171" y="4826"/>
                    <a:pt x="20189" y="4823"/>
                  </a:cubicBezTo>
                  <a:cubicBezTo>
                    <a:pt x="20190" y="4822"/>
                    <a:pt x="20192" y="4822"/>
                    <a:pt x="20194" y="4822"/>
                  </a:cubicBezTo>
                  <a:close/>
                  <a:moveTo>
                    <a:pt x="20006" y="4861"/>
                  </a:moveTo>
                  <a:cubicBezTo>
                    <a:pt x="20009" y="4862"/>
                    <a:pt x="20015" y="4864"/>
                    <a:pt x="20015" y="4864"/>
                  </a:cubicBezTo>
                  <a:cubicBezTo>
                    <a:pt x="20014" y="4870"/>
                    <a:pt x="20009" y="4876"/>
                    <a:pt x="20006" y="4880"/>
                  </a:cubicBezTo>
                  <a:lnTo>
                    <a:pt x="20002" y="4877"/>
                  </a:lnTo>
                  <a:lnTo>
                    <a:pt x="20002" y="4877"/>
                  </a:lnTo>
                  <a:cubicBezTo>
                    <a:pt x="20001" y="4889"/>
                    <a:pt x="20014" y="4886"/>
                    <a:pt x="20014" y="4890"/>
                  </a:cubicBezTo>
                  <a:cubicBezTo>
                    <a:pt x="20015" y="4898"/>
                    <a:pt x="20009" y="4917"/>
                    <a:pt x="20005" y="4920"/>
                  </a:cubicBezTo>
                  <a:cubicBezTo>
                    <a:pt x="19990" y="4929"/>
                    <a:pt x="19976" y="4933"/>
                    <a:pt x="19961" y="4939"/>
                  </a:cubicBezTo>
                  <a:cubicBezTo>
                    <a:pt x="19970" y="4924"/>
                    <a:pt x="19978" y="4911"/>
                    <a:pt x="19992" y="4889"/>
                  </a:cubicBezTo>
                  <a:cubicBezTo>
                    <a:pt x="20003" y="4871"/>
                    <a:pt x="20005" y="4867"/>
                    <a:pt x="20006" y="4861"/>
                  </a:cubicBezTo>
                  <a:close/>
                  <a:moveTo>
                    <a:pt x="20073" y="4911"/>
                  </a:moveTo>
                  <a:lnTo>
                    <a:pt x="20073" y="4911"/>
                  </a:lnTo>
                  <a:cubicBezTo>
                    <a:pt x="20073" y="4911"/>
                    <a:pt x="20070" y="4923"/>
                    <a:pt x="20070" y="4930"/>
                  </a:cubicBezTo>
                  <a:lnTo>
                    <a:pt x="20031" y="4943"/>
                  </a:lnTo>
                  <a:cubicBezTo>
                    <a:pt x="20036" y="4935"/>
                    <a:pt x="20039" y="4924"/>
                    <a:pt x="20042" y="4923"/>
                  </a:cubicBezTo>
                  <a:lnTo>
                    <a:pt x="20040" y="4923"/>
                  </a:lnTo>
                  <a:cubicBezTo>
                    <a:pt x="20051" y="4917"/>
                    <a:pt x="20062" y="4912"/>
                    <a:pt x="20073" y="4911"/>
                  </a:cubicBezTo>
                  <a:close/>
                  <a:moveTo>
                    <a:pt x="20571" y="4927"/>
                  </a:moveTo>
                  <a:lnTo>
                    <a:pt x="20571" y="4927"/>
                  </a:lnTo>
                  <a:cubicBezTo>
                    <a:pt x="20561" y="4961"/>
                    <a:pt x="20554" y="4986"/>
                    <a:pt x="20548" y="5010"/>
                  </a:cubicBezTo>
                  <a:cubicBezTo>
                    <a:pt x="20546" y="5013"/>
                    <a:pt x="20530" y="5021"/>
                    <a:pt x="20521" y="5029"/>
                  </a:cubicBezTo>
                  <a:cubicBezTo>
                    <a:pt x="20526" y="5004"/>
                    <a:pt x="20530" y="4980"/>
                    <a:pt x="20535" y="4958"/>
                  </a:cubicBezTo>
                  <a:cubicBezTo>
                    <a:pt x="20536" y="4955"/>
                    <a:pt x="20552" y="4943"/>
                    <a:pt x="20571" y="4927"/>
                  </a:cubicBezTo>
                  <a:close/>
                  <a:moveTo>
                    <a:pt x="20866" y="5023"/>
                  </a:moveTo>
                  <a:cubicBezTo>
                    <a:pt x="20870" y="5023"/>
                    <a:pt x="20863" y="5042"/>
                    <a:pt x="20857" y="5067"/>
                  </a:cubicBezTo>
                  <a:cubicBezTo>
                    <a:pt x="20842" y="5071"/>
                    <a:pt x="20831" y="5075"/>
                    <a:pt x="20825" y="5075"/>
                  </a:cubicBezTo>
                  <a:cubicBezTo>
                    <a:pt x="20823" y="5075"/>
                    <a:pt x="20822" y="5075"/>
                    <a:pt x="20822" y="5074"/>
                  </a:cubicBezTo>
                  <a:cubicBezTo>
                    <a:pt x="20819" y="5073"/>
                    <a:pt x="20829" y="5045"/>
                    <a:pt x="20832" y="5043"/>
                  </a:cubicBezTo>
                  <a:cubicBezTo>
                    <a:pt x="20844" y="5033"/>
                    <a:pt x="20857" y="5024"/>
                    <a:pt x="20866" y="5023"/>
                  </a:cubicBezTo>
                  <a:close/>
                  <a:moveTo>
                    <a:pt x="20099" y="5058"/>
                  </a:moveTo>
                  <a:cubicBezTo>
                    <a:pt x="20102" y="5058"/>
                    <a:pt x="20105" y="5058"/>
                    <a:pt x="20106" y="5060"/>
                  </a:cubicBezTo>
                  <a:cubicBezTo>
                    <a:pt x="20112" y="5063"/>
                    <a:pt x="20101" y="5089"/>
                    <a:pt x="20096" y="5105"/>
                  </a:cubicBezTo>
                  <a:lnTo>
                    <a:pt x="20063" y="5106"/>
                  </a:lnTo>
                  <a:lnTo>
                    <a:pt x="20063" y="5106"/>
                  </a:lnTo>
                  <a:cubicBezTo>
                    <a:pt x="20052" y="5087"/>
                    <a:pt x="20055" y="5077"/>
                    <a:pt x="20058" y="5067"/>
                  </a:cubicBezTo>
                  <a:cubicBezTo>
                    <a:pt x="20071" y="5065"/>
                    <a:pt x="20088" y="5058"/>
                    <a:pt x="20099" y="5058"/>
                  </a:cubicBezTo>
                  <a:close/>
                  <a:moveTo>
                    <a:pt x="20787" y="5098"/>
                  </a:moveTo>
                  <a:cubicBezTo>
                    <a:pt x="20788" y="5098"/>
                    <a:pt x="20789" y="5099"/>
                    <a:pt x="20789" y="5099"/>
                  </a:cubicBezTo>
                  <a:cubicBezTo>
                    <a:pt x="20791" y="5105"/>
                    <a:pt x="20788" y="5116"/>
                    <a:pt x="20786" y="5124"/>
                  </a:cubicBezTo>
                  <a:cubicBezTo>
                    <a:pt x="20780" y="5126"/>
                    <a:pt x="20774" y="5127"/>
                    <a:pt x="20760" y="5130"/>
                  </a:cubicBezTo>
                  <a:cubicBezTo>
                    <a:pt x="20761" y="5126"/>
                    <a:pt x="20767" y="5114"/>
                    <a:pt x="20773" y="5102"/>
                  </a:cubicBezTo>
                  <a:cubicBezTo>
                    <a:pt x="20777" y="5101"/>
                    <a:pt x="20784" y="5098"/>
                    <a:pt x="20787" y="5098"/>
                  </a:cubicBezTo>
                  <a:close/>
                  <a:moveTo>
                    <a:pt x="20092" y="5120"/>
                  </a:moveTo>
                  <a:lnTo>
                    <a:pt x="20084" y="5136"/>
                  </a:lnTo>
                  <a:cubicBezTo>
                    <a:pt x="20082" y="5133"/>
                    <a:pt x="20080" y="5131"/>
                    <a:pt x="20078" y="5128"/>
                  </a:cubicBezTo>
                  <a:lnTo>
                    <a:pt x="20078" y="5128"/>
                  </a:lnTo>
                  <a:lnTo>
                    <a:pt x="20079" y="5124"/>
                  </a:lnTo>
                  <a:lnTo>
                    <a:pt x="20092" y="5120"/>
                  </a:lnTo>
                  <a:close/>
                  <a:moveTo>
                    <a:pt x="20076" y="5138"/>
                  </a:moveTo>
                  <a:cubicBezTo>
                    <a:pt x="20076" y="5139"/>
                    <a:pt x="20076" y="5139"/>
                    <a:pt x="20076" y="5139"/>
                  </a:cubicBezTo>
                  <a:lnTo>
                    <a:pt x="20076" y="5138"/>
                  </a:lnTo>
                  <a:close/>
                  <a:moveTo>
                    <a:pt x="20509" y="5102"/>
                  </a:moveTo>
                  <a:cubicBezTo>
                    <a:pt x="20509" y="5102"/>
                    <a:pt x="20509" y="5102"/>
                    <a:pt x="20510" y="5102"/>
                  </a:cubicBezTo>
                  <a:cubicBezTo>
                    <a:pt x="20514" y="5107"/>
                    <a:pt x="20513" y="5120"/>
                    <a:pt x="20514" y="5138"/>
                  </a:cubicBezTo>
                  <a:cubicBezTo>
                    <a:pt x="20495" y="5147"/>
                    <a:pt x="20479" y="5154"/>
                    <a:pt x="20476" y="5154"/>
                  </a:cubicBezTo>
                  <a:cubicBezTo>
                    <a:pt x="20476" y="5154"/>
                    <a:pt x="20476" y="5154"/>
                    <a:pt x="20476" y="5154"/>
                  </a:cubicBezTo>
                  <a:cubicBezTo>
                    <a:pt x="20474" y="5145"/>
                    <a:pt x="20479" y="5132"/>
                    <a:pt x="20485" y="5120"/>
                  </a:cubicBezTo>
                  <a:cubicBezTo>
                    <a:pt x="20486" y="5116"/>
                    <a:pt x="20505" y="5102"/>
                    <a:pt x="20509" y="5102"/>
                  </a:cubicBezTo>
                  <a:close/>
                  <a:moveTo>
                    <a:pt x="20207" y="5158"/>
                  </a:moveTo>
                  <a:lnTo>
                    <a:pt x="20207" y="5158"/>
                  </a:lnTo>
                  <a:cubicBezTo>
                    <a:pt x="20204" y="5166"/>
                    <a:pt x="20199" y="5173"/>
                    <a:pt x="20192" y="5188"/>
                  </a:cubicBezTo>
                  <a:cubicBezTo>
                    <a:pt x="20182" y="5191"/>
                    <a:pt x="20170" y="5195"/>
                    <a:pt x="20162" y="5195"/>
                  </a:cubicBezTo>
                  <a:cubicBezTo>
                    <a:pt x="20158" y="5195"/>
                    <a:pt x="20161" y="5185"/>
                    <a:pt x="20161" y="5180"/>
                  </a:cubicBezTo>
                  <a:lnTo>
                    <a:pt x="20207" y="5158"/>
                  </a:lnTo>
                  <a:close/>
                  <a:moveTo>
                    <a:pt x="19774" y="5207"/>
                  </a:moveTo>
                  <a:lnTo>
                    <a:pt x="19774" y="5207"/>
                  </a:lnTo>
                  <a:cubicBezTo>
                    <a:pt x="19778" y="5207"/>
                    <a:pt x="19773" y="5220"/>
                    <a:pt x="19770" y="5232"/>
                  </a:cubicBezTo>
                  <a:cubicBezTo>
                    <a:pt x="19745" y="5236"/>
                    <a:pt x="19724" y="5239"/>
                    <a:pt x="19703" y="5242"/>
                  </a:cubicBezTo>
                  <a:lnTo>
                    <a:pt x="19722" y="5210"/>
                  </a:lnTo>
                  <a:cubicBezTo>
                    <a:pt x="19740" y="5208"/>
                    <a:pt x="19756" y="5208"/>
                    <a:pt x="19774" y="5207"/>
                  </a:cubicBezTo>
                  <a:close/>
                  <a:moveTo>
                    <a:pt x="1426" y="5233"/>
                  </a:moveTo>
                  <a:cubicBezTo>
                    <a:pt x="1422" y="5238"/>
                    <a:pt x="1414" y="5245"/>
                    <a:pt x="1412" y="5246"/>
                  </a:cubicBezTo>
                  <a:cubicBezTo>
                    <a:pt x="1404" y="5248"/>
                    <a:pt x="1392" y="5251"/>
                    <a:pt x="1382" y="5254"/>
                  </a:cubicBezTo>
                  <a:lnTo>
                    <a:pt x="1386" y="5251"/>
                  </a:lnTo>
                  <a:lnTo>
                    <a:pt x="1386" y="5251"/>
                  </a:lnTo>
                  <a:cubicBezTo>
                    <a:pt x="1412" y="5238"/>
                    <a:pt x="1419" y="5235"/>
                    <a:pt x="1426" y="5233"/>
                  </a:cubicBezTo>
                  <a:close/>
                  <a:moveTo>
                    <a:pt x="1370" y="5254"/>
                  </a:moveTo>
                  <a:lnTo>
                    <a:pt x="1370" y="5256"/>
                  </a:lnTo>
                  <a:lnTo>
                    <a:pt x="1370" y="5256"/>
                  </a:lnTo>
                  <a:cubicBezTo>
                    <a:pt x="1346" y="5267"/>
                    <a:pt x="1342" y="5269"/>
                    <a:pt x="1341" y="5269"/>
                  </a:cubicBezTo>
                  <a:cubicBezTo>
                    <a:pt x="1341" y="5269"/>
                    <a:pt x="1341" y="5269"/>
                    <a:pt x="1341" y="5269"/>
                  </a:cubicBezTo>
                  <a:cubicBezTo>
                    <a:pt x="1350" y="5264"/>
                    <a:pt x="1360" y="5258"/>
                    <a:pt x="1370" y="5254"/>
                  </a:cubicBezTo>
                  <a:close/>
                  <a:moveTo>
                    <a:pt x="1369" y="5259"/>
                  </a:moveTo>
                  <a:lnTo>
                    <a:pt x="1369" y="5263"/>
                  </a:lnTo>
                  <a:lnTo>
                    <a:pt x="1339" y="5274"/>
                  </a:lnTo>
                  <a:cubicBezTo>
                    <a:pt x="1351" y="5269"/>
                    <a:pt x="1361" y="5264"/>
                    <a:pt x="1369" y="5259"/>
                  </a:cubicBezTo>
                  <a:close/>
                  <a:moveTo>
                    <a:pt x="20262" y="5192"/>
                  </a:moveTo>
                  <a:lnTo>
                    <a:pt x="20262" y="5192"/>
                  </a:lnTo>
                  <a:cubicBezTo>
                    <a:pt x="20244" y="5237"/>
                    <a:pt x="20229" y="5269"/>
                    <a:pt x="20216" y="5292"/>
                  </a:cubicBezTo>
                  <a:lnTo>
                    <a:pt x="20216" y="5292"/>
                  </a:lnTo>
                  <a:cubicBezTo>
                    <a:pt x="20208" y="5301"/>
                    <a:pt x="20199" y="5310"/>
                    <a:pt x="20190" y="5319"/>
                  </a:cubicBezTo>
                  <a:cubicBezTo>
                    <a:pt x="20184" y="5311"/>
                    <a:pt x="20174" y="5307"/>
                    <a:pt x="20174" y="5296"/>
                  </a:cubicBezTo>
                  <a:cubicBezTo>
                    <a:pt x="20174" y="5289"/>
                    <a:pt x="20184" y="5273"/>
                    <a:pt x="20195" y="5263"/>
                  </a:cubicBezTo>
                  <a:cubicBezTo>
                    <a:pt x="20209" y="5245"/>
                    <a:pt x="20227" y="5227"/>
                    <a:pt x="20262" y="5192"/>
                  </a:cubicBezTo>
                  <a:close/>
                  <a:moveTo>
                    <a:pt x="20395" y="5302"/>
                  </a:moveTo>
                  <a:lnTo>
                    <a:pt x="20383" y="5321"/>
                  </a:lnTo>
                  <a:lnTo>
                    <a:pt x="20371" y="5326"/>
                  </a:lnTo>
                  <a:cubicBezTo>
                    <a:pt x="20376" y="5320"/>
                    <a:pt x="20380" y="5313"/>
                    <a:pt x="20383" y="5307"/>
                  </a:cubicBezTo>
                  <a:cubicBezTo>
                    <a:pt x="20386" y="5305"/>
                    <a:pt x="20390" y="5304"/>
                    <a:pt x="20395" y="5302"/>
                  </a:cubicBezTo>
                  <a:close/>
                  <a:moveTo>
                    <a:pt x="20539" y="5310"/>
                  </a:moveTo>
                  <a:cubicBezTo>
                    <a:pt x="20539" y="5313"/>
                    <a:pt x="20538" y="5319"/>
                    <a:pt x="20538" y="5323"/>
                  </a:cubicBezTo>
                  <a:lnTo>
                    <a:pt x="20526" y="5329"/>
                  </a:lnTo>
                  <a:lnTo>
                    <a:pt x="20526" y="5329"/>
                  </a:lnTo>
                  <a:lnTo>
                    <a:pt x="20527" y="5314"/>
                  </a:lnTo>
                  <a:cubicBezTo>
                    <a:pt x="20532" y="5313"/>
                    <a:pt x="20539" y="5310"/>
                    <a:pt x="20539" y="5310"/>
                  </a:cubicBezTo>
                  <a:close/>
                  <a:moveTo>
                    <a:pt x="20192" y="5319"/>
                  </a:moveTo>
                  <a:cubicBezTo>
                    <a:pt x="20193" y="5320"/>
                    <a:pt x="20195" y="5322"/>
                    <a:pt x="20197" y="5324"/>
                  </a:cubicBezTo>
                  <a:lnTo>
                    <a:pt x="20197" y="5324"/>
                  </a:lnTo>
                  <a:cubicBezTo>
                    <a:pt x="20185" y="5341"/>
                    <a:pt x="20178" y="5345"/>
                    <a:pt x="20175" y="5345"/>
                  </a:cubicBezTo>
                  <a:cubicBezTo>
                    <a:pt x="20174" y="5345"/>
                    <a:pt x="20174" y="5344"/>
                    <a:pt x="20174" y="5344"/>
                  </a:cubicBezTo>
                  <a:cubicBezTo>
                    <a:pt x="20174" y="5339"/>
                    <a:pt x="20184" y="5327"/>
                    <a:pt x="20192" y="5319"/>
                  </a:cubicBezTo>
                  <a:close/>
                  <a:moveTo>
                    <a:pt x="19436" y="5307"/>
                  </a:moveTo>
                  <a:lnTo>
                    <a:pt x="19436" y="5307"/>
                  </a:lnTo>
                  <a:cubicBezTo>
                    <a:pt x="19430" y="5316"/>
                    <a:pt x="19425" y="5324"/>
                    <a:pt x="19418" y="5333"/>
                  </a:cubicBezTo>
                  <a:cubicBezTo>
                    <a:pt x="19415" y="5336"/>
                    <a:pt x="19405" y="5338"/>
                    <a:pt x="19371" y="5345"/>
                  </a:cubicBezTo>
                  <a:cubicBezTo>
                    <a:pt x="19390" y="5329"/>
                    <a:pt x="19403" y="5319"/>
                    <a:pt x="19414" y="5310"/>
                  </a:cubicBezTo>
                  <a:cubicBezTo>
                    <a:pt x="19418" y="5307"/>
                    <a:pt x="19428" y="5308"/>
                    <a:pt x="19436" y="5307"/>
                  </a:cubicBezTo>
                  <a:close/>
                  <a:moveTo>
                    <a:pt x="20650" y="5308"/>
                  </a:moveTo>
                  <a:cubicBezTo>
                    <a:pt x="20653" y="5308"/>
                    <a:pt x="20648" y="5324"/>
                    <a:pt x="20645" y="5342"/>
                  </a:cubicBezTo>
                  <a:cubicBezTo>
                    <a:pt x="20626" y="5349"/>
                    <a:pt x="20612" y="5356"/>
                    <a:pt x="20604" y="5356"/>
                  </a:cubicBezTo>
                  <a:cubicBezTo>
                    <a:pt x="20604" y="5356"/>
                    <a:pt x="20603" y="5355"/>
                    <a:pt x="20602" y="5355"/>
                  </a:cubicBezTo>
                  <a:cubicBezTo>
                    <a:pt x="20598" y="5355"/>
                    <a:pt x="20607" y="5338"/>
                    <a:pt x="20610" y="5329"/>
                  </a:cubicBezTo>
                  <a:cubicBezTo>
                    <a:pt x="20623" y="5321"/>
                    <a:pt x="20638" y="5310"/>
                    <a:pt x="20649" y="5308"/>
                  </a:cubicBezTo>
                  <a:cubicBezTo>
                    <a:pt x="20650" y="5308"/>
                    <a:pt x="20650" y="5308"/>
                    <a:pt x="20650" y="5308"/>
                  </a:cubicBezTo>
                  <a:close/>
                  <a:moveTo>
                    <a:pt x="19675" y="5355"/>
                  </a:moveTo>
                  <a:lnTo>
                    <a:pt x="19662" y="5369"/>
                  </a:lnTo>
                  <a:cubicBezTo>
                    <a:pt x="19662" y="5369"/>
                    <a:pt x="19655" y="5369"/>
                    <a:pt x="19652" y="5370"/>
                  </a:cubicBezTo>
                  <a:lnTo>
                    <a:pt x="19665" y="5355"/>
                  </a:lnTo>
                  <a:close/>
                  <a:moveTo>
                    <a:pt x="20030" y="5224"/>
                  </a:moveTo>
                  <a:cubicBezTo>
                    <a:pt x="20041" y="5224"/>
                    <a:pt x="20040" y="5238"/>
                    <a:pt x="20045" y="5243"/>
                  </a:cubicBezTo>
                  <a:cubicBezTo>
                    <a:pt x="20048" y="5245"/>
                    <a:pt x="20023" y="5274"/>
                    <a:pt x="20018" y="5276"/>
                  </a:cubicBezTo>
                  <a:cubicBezTo>
                    <a:pt x="19989" y="5282"/>
                    <a:pt x="19965" y="5292"/>
                    <a:pt x="19953" y="5326"/>
                  </a:cubicBezTo>
                  <a:lnTo>
                    <a:pt x="19931" y="5329"/>
                  </a:lnTo>
                  <a:cubicBezTo>
                    <a:pt x="19926" y="5329"/>
                    <a:pt x="19921" y="5327"/>
                    <a:pt x="19917" y="5326"/>
                  </a:cubicBezTo>
                  <a:cubicBezTo>
                    <a:pt x="19914" y="5333"/>
                    <a:pt x="19908" y="5342"/>
                    <a:pt x="19909" y="5348"/>
                  </a:cubicBezTo>
                  <a:cubicBezTo>
                    <a:pt x="19912" y="5366"/>
                    <a:pt x="19896" y="5382"/>
                    <a:pt x="19874" y="5385"/>
                  </a:cubicBezTo>
                  <a:cubicBezTo>
                    <a:pt x="19874" y="5385"/>
                    <a:pt x="19873" y="5385"/>
                    <a:pt x="19873" y="5385"/>
                  </a:cubicBezTo>
                  <a:cubicBezTo>
                    <a:pt x="19866" y="5385"/>
                    <a:pt x="19862" y="5371"/>
                    <a:pt x="19865" y="5363"/>
                  </a:cubicBezTo>
                  <a:cubicBezTo>
                    <a:pt x="19875" y="5329"/>
                    <a:pt x="19917" y="5307"/>
                    <a:pt x="19948" y="5280"/>
                  </a:cubicBezTo>
                  <a:lnTo>
                    <a:pt x="20003" y="5236"/>
                  </a:lnTo>
                  <a:cubicBezTo>
                    <a:pt x="20016" y="5227"/>
                    <a:pt x="20024" y="5224"/>
                    <a:pt x="20030" y="5224"/>
                  </a:cubicBezTo>
                  <a:close/>
                  <a:moveTo>
                    <a:pt x="20045" y="5391"/>
                  </a:moveTo>
                  <a:lnTo>
                    <a:pt x="20040" y="5401"/>
                  </a:lnTo>
                  <a:cubicBezTo>
                    <a:pt x="20036" y="5401"/>
                    <a:pt x="20030" y="5401"/>
                    <a:pt x="20027" y="5399"/>
                  </a:cubicBezTo>
                  <a:lnTo>
                    <a:pt x="20031" y="5391"/>
                  </a:lnTo>
                  <a:close/>
                  <a:moveTo>
                    <a:pt x="20290" y="5389"/>
                  </a:moveTo>
                  <a:lnTo>
                    <a:pt x="20285" y="5401"/>
                  </a:lnTo>
                  <a:cubicBezTo>
                    <a:pt x="20280" y="5401"/>
                    <a:pt x="20274" y="5401"/>
                    <a:pt x="20271" y="5399"/>
                  </a:cubicBezTo>
                  <a:cubicBezTo>
                    <a:pt x="20271" y="5399"/>
                    <a:pt x="20274" y="5394"/>
                    <a:pt x="20276" y="5391"/>
                  </a:cubicBezTo>
                  <a:lnTo>
                    <a:pt x="20290" y="5389"/>
                  </a:lnTo>
                  <a:close/>
                  <a:moveTo>
                    <a:pt x="1183" y="5383"/>
                  </a:moveTo>
                  <a:lnTo>
                    <a:pt x="1183" y="5383"/>
                  </a:lnTo>
                  <a:cubicBezTo>
                    <a:pt x="1181" y="5388"/>
                    <a:pt x="1178" y="5392"/>
                    <a:pt x="1172" y="5397"/>
                  </a:cubicBezTo>
                  <a:cubicBezTo>
                    <a:pt x="1170" y="5398"/>
                    <a:pt x="1160" y="5402"/>
                    <a:pt x="1153" y="5405"/>
                  </a:cubicBezTo>
                  <a:lnTo>
                    <a:pt x="1163" y="5392"/>
                  </a:lnTo>
                  <a:cubicBezTo>
                    <a:pt x="1170" y="5389"/>
                    <a:pt x="1178" y="5386"/>
                    <a:pt x="1183" y="5383"/>
                  </a:cubicBezTo>
                  <a:close/>
                  <a:moveTo>
                    <a:pt x="19697" y="5391"/>
                  </a:moveTo>
                  <a:lnTo>
                    <a:pt x="19692" y="5399"/>
                  </a:lnTo>
                  <a:lnTo>
                    <a:pt x="19672" y="5405"/>
                  </a:lnTo>
                  <a:cubicBezTo>
                    <a:pt x="19675" y="5402"/>
                    <a:pt x="19677" y="5398"/>
                    <a:pt x="19678" y="5397"/>
                  </a:cubicBezTo>
                  <a:cubicBezTo>
                    <a:pt x="19684" y="5395"/>
                    <a:pt x="19692" y="5392"/>
                    <a:pt x="19697" y="5391"/>
                  </a:cubicBezTo>
                  <a:close/>
                  <a:moveTo>
                    <a:pt x="19391" y="5364"/>
                  </a:moveTo>
                  <a:cubicBezTo>
                    <a:pt x="19396" y="5366"/>
                    <a:pt x="19405" y="5367"/>
                    <a:pt x="19408" y="5370"/>
                  </a:cubicBezTo>
                  <a:lnTo>
                    <a:pt x="19406" y="5370"/>
                  </a:lnTo>
                  <a:cubicBezTo>
                    <a:pt x="19418" y="5385"/>
                    <a:pt x="19399" y="5417"/>
                    <a:pt x="19366" y="5433"/>
                  </a:cubicBezTo>
                  <a:cubicBezTo>
                    <a:pt x="19366" y="5434"/>
                    <a:pt x="19365" y="5434"/>
                    <a:pt x="19363" y="5434"/>
                  </a:cubicBezTo>
                  <a:cubicBezTo>
                    <a:pt x="19358" y="5434"/>
                    <a:pt x="19348" y="5431"/>
                    <a:pt x="19346" y="5429"/>
                  </a:cubicBezTo>
                  <a:cubicBezTo>
                    <a:pt x="19336" y="5416"/>
                    <a:pt x="19358" y="5385"/>
                    <a:pt x="19391" y="5364"/>
                  </a:cubicBezTo>
                  <a:close/>
                  <a:moveTo>
                    <a:pt x="20230" y="5430"/>
                  </a:moveTo>
                  <a:cubicBezTo>
                    <a:pt x="20233" y="5432"/>
                    <a:pt x="20239" y="5433"/>
                    <a:pt x="20239" y="5433"/>
                  </a:cubicBezTo>
                  <a:cubicBezTo>
                    <a:pt x="20234" y="5439"/>
                    <a:pt x="20229" y="5447"/>
                    <a:pt x="20223" y="5452"/>
                  </a:cubicBezTo>
                  <a:lnTo>
                    <a:pt x="20221" y="5451"/>
                  </a:lnTo>
                  <a:lnTo>
                    <a:pt x="20221" y="5451"/>
                  </a:lnTo>
                  <a:cubicBezTo>
                    <a:pt x="20225" y="5438"/>
                    <a:pt x="20227" y="5434"/>
                    <a:pt x="20230" y="5430"/>
                  </a:cubicBezTo>
                  <a:close/>
                  <a:moveTo>
                    <a:pt x="19571" y="5350"/>
                  </a:moveTo>
                  <a:cubicBezTo>
                    <a:pt x="19574" y="5350"/>
                    <a:pt x="19575" y="5350"/>
                    <a:pt x="19577" y="5351"/>
                  </a:cubicBezTo>
                  <a:cubicBezTo>
                    <a:pt x="19602" y="5364"/>
                    <a:pt x="19621" y="5383"/>
                    <a:pt x="19639" y="5404"/>
                  </a:cubicBezTo>
                  <a:cubicBezTo>
                    <a:pt x="19643" y="5408"/>
                    <a:pt x="19633" y="5426"/>
                    <a:pt x="19622" y="5436"/>
                  </a:cubicBezTo>
                  <a:cubicBezTo>
                    <a:pt x="19617" y="5442"/>
                    <a:pt x="19597" y="5447"/>
                    <a:pt x="19586" y="5449"/>
                  </a:cubicBezTo>
                  <a:cubicBezTo>
                    <a:pt x="19576" y="5452"/>
                    <a:pt x="19568" y="5453"/>
                    <a:pt x="19562" y="5453"/>
                  </a:cubicBezTo>
                  <a:cubicBezTo>
                    <a:pt x="19529" y="5453"/>
                    <a:pt x="19528" y="5427"/>
                    <a:pt x="19518" y="5411"/>
                  </a:cubicBezTo>
                  <a:cubicBezTo>
                    <a:pt x="19517" y="5407"/>
                    <a:pt x="19512" y="5402"/>
                    <a:pt x="19512" y="5398"/>
                  </a:cubicBezTo>
                  <a:lnTo>
                    <a:pt x="19514" y="5364"/>
                  </a:lnTo>
                  <a:cubicBezTo>
                    <a:pt x="19533" y="5360"/>
                    <a:pt x="19558" y="5350"/>
                    <a:pt x="19571" y="5350"/>
                  </a:cubicBezTo>
                  <a:close/>
                  <a:moveTo>
                    <a:pt x="19418" y="5413"/>
                  </a:moveTo>
                  <a:lnTo>
                    <a:pt x="19465" y="5426"/>
                  </a:lnTo>
                  <a:cubicBezTo>
                    <a:pt x="19452" y="5436"/>
                    <a:pt x="19440" y="5445"/>
                    <a:pt x="19421" y="5460"/>
                  </a:cubicBezTo>
                  <a:cubicBezTo>
                    <a:pt x="19411" y="5458"/>
                    <a:pt x="19397" y="5458"/>
                    <a:pt x="19397" y="5454"/>
                  </a:cubicBezTo>
                  <a:lnTo>
                    <a:pt x="19399" y="5454"/>
                  </a:lnTo>
                  <a:cubicBezTo>
                    <a:pt x="19402" y="5441"/>
                    <a:pt x="19411" y="5427"/>
                    <a:pt x="19418" y="5413"/>
                  </a:cubicBezTo>
                  <a:close/>
                  <a:moveTo>
                    <a:pt x="20227" y="5457"/>
                  </a:moveTo>
                  <a:lnTo>
                    <a:pt x="20215" y="5473"/>
                  </a:lnTo>
                  <a:cubicBezTo>
                    <a:pt x="20217" y="5468"/>
                    <a:pt x="20218" y="5463"/>
                    <a:pt x="20219" y="5459"/>
                  </a:cubicBezTo>
                  <a:lnTo>
                    <a:pt x="20219" y="5459"/>
                  </a:lnTo>
                  <a:lnTo>
                    <a:pt x="20227" y="5457"/>
                  </a:lnTo>
                  <a:close/>
                  <a:moveTo>
                    <a:pt x="20215" y="5460"/>
                  </a:moveTo>
                  <a:cubicBezTo>
                    <a:pt x="20210" y="5475"/>
                    <a:pt x="20205" y="5476"/>
                    <a:pt x="20205" y="5476"/>
                  </a:cubicBezTo>
                  <a:lnTo>
                    <a:pt x="20211" y="5461"/>
                  </a:lnTo>
                  <a:lnTo>
                    <a:pt x="20215" y="5460"/>
                  </a:lnTo>
                  <a:close/>
                  <a:moveTo>
                    <a:pt x="20317" y="5441"/>
                  </a:moveTo>
                  <a:cubicBezTo>
                    <a:pt x="20304" y="5461"/>
                    <a:pt x="20295" y="5474"/>
                    <a:pt x="20286" y="5489"/>
                  </a:cubicBezTo>
                  <a:cubicBezTo>
                    <a:pt x="20278" y="5490"/>
                    <a:pt x="20265" y="5494"/>
                    <a:pt x="20260" y="5494"/>
                  </a:cubicBezTo>
                  <a:cubicBezTo>
                    <a:pt x="20259" y="5494"/>
                    <a:pt x="20258" y="5494"/>
                    <a:pt x="20258" y="5494"/>
                  </a:cubicBezTo>
                  <a:cubicBezTo>
                    <a:pt x="20261" y="5479"/>
                    <a:pt x="20270" y="5461"/>
                    <a:pt x="20276" y="5447"/>
                  </a:cubicBezTo>
                  <a:cubicBezTo>
                    <a:pt x="20287" y="5445"/>
                    <a:pt x="20298" y="5444"/>
                    <a:pt x="20317" y="5441"/>
                  </a:cubicBezTo>
                  <a:close/>
                  <a:moveTo>
                    <a:pt x="20090" y="5402"/>
                  </a:moveTo>
                  <a:cubicBezTo>
                    <a:pt x="20105" y="5402"/>
                    <a:pt x="20077" y="5474"/>
                    <a:pt x="20054" y="5497"/>
                  </a:cubicBezTo>
                  <a:cubicBezTo>
                    <a:pt x="20046" y="5501"/>
                    <a:pt x="20031" y="5508"/>
                    <a:pt x="20031" y="5508"/>
                  </a:cubicBezTo>
                  <a:cubicBezTo>
                    <a:pt x="20023" y="5501"/>
                    <a:pt x="20006" y="5495"/>
                    <a:pt x="20012" y="5483"/>
                  </a:cubicBezTo>
                  <a:cubicBezTo>
                    <a:pt x="20024" y="5463"/>
                    <a:pt x="20048" y="5438"/>
                    <a:pt x="20068" y="5414"/>
                  </a:cubicBezTo>
                  <a:cubicBezTo>
                    <a:pt x="20073" y="5410"/>
                    <a:pt x="20086" y="5402"/>
                    <a:pt x="20090" y="5402"/>
                  </a:cubicBezTo>
                  <a:close/>
                  <a:moveTo>
                    <a:pt x="19328" y="5460"/>
                  </a:moveTo>
                  <a:lnTo>
                    <a:pt x="19328" y="5460"/>
                  </a:lnTo>
                  <a:cubicBezTo>
                    <a:pt x="19325" y="5482"/>
                    <a:pt x="19359" y="5483"/>
                    <a:pt x="19374" y="5494"/>
                  </a:cubicBezTo>
                  <a:cubicBezTo>
                    <a:pt x="19390" y="5507"/>
                    <a:pt x="19372" y="5533"/>
                    <a:pt x="19322" y="5563"/>
                  </a:cubicBezTo>
                  <a:cubicBezTo>
                    <a:pt x="19322" y="5563"/>
                    <a:pt x="19309" y="5560"/>
                    <a:pt x="19309" y="5554"/>
                  </a:cubicBezTo>
                  <a:lnTo>
                    <a:pt x="19311" y="5552"/>
                  </a:lnTo>
                  <a:cubicBezTo>
                    <a:pt x="19311" y="5539"/>
                    <a:pt x="19324" y="5522"/>
                    <a:pt x="19319" y="5510"/>
                  </a:cubicBezTo>
                  <a:cubicBezTo>
                    <a:pt x="19315" y="5499"/>
                    <a:pt x="19293" y="5497"/>
                    <a:pt x="19283" y="5486"/>
                  </a:cubicBezTo>
                  <a:cubicBezTo>
                    <a:pt x="19280" y="5483"/>
                    <a:pt x="19287" y="5470"/>
                    <a:pt x="19294" y="5467"/>
                  </a:cubicBezTo>
                  <a:cubicBezTo>
                    <a:pt x="19303" y="5461"/>
                    <a:pt x="19328" y="5460"/>
                    <a:pt x="19328" y="5460"/>
                  </a:cubicBezTo>
                  <a:close/>
                  <a:moveTo>
                    <a:pt x="1030" y="5511"/>
                  </a:moveTo>
                  <a:lnTo>
                    <a:pt x="1030" y="5511"/>
                  </a:lnTo>
                  <a:cubicBezTo>
                    <a:pt x="1020" y="5520"/>
                    <a:pt x="1014" y="5529"/>
                    <a:pt x="1000" y="5538"/>
                  </a:cubicBezTo>
                  <a:cubicBezTo>
                    <a:pt x="983" y="5547"/>
                    <a:pt x="960" y="5560"/>
                    <a:pt x="939" y="5570"/>
                  </a:cubicBezTo>
                  <a:lnTo>
                    <a:pt x="970" y="5539"/>
                  </a:lnTo>
                  <a:cubicBezTo>
                    <a:pt x="989" y="5532"/>
                    <a:pt x="1010" y="5522"/>
                    <a:pt x="1030" y="5511"/>
                  </a:cubicBezTo>
                  <a:close/>
                  <a:moveTo>
                    <a:pt x="20404" y="5565"/>
                  </a:moveTo>
                  <a:cubicBezTo>
                    <a:pt x="20405" y="5565"/>
                    <a:pt x="20405" y="5565"/>
                    <a:pt x="20405" y="5566"/>
                  </a:cubicBezTo>
                  <a:cubicBezTo>
                    <a:pt x="20410" y="5570"/>
                    <a:pt x="20404" y="5583"/>
                    <a:pt x="20402" y="5600"/>
                  </a:cubicBezTo>
                  <a:cubicBezTo>
                    <a:pt x="20382" y="5606"/>
                    <a:pt x="20365" y="5612"/>
                    <a:pt x="20360" y="5612"/>
                  </a:cubicBezTo>
                  <a:cubicBezTo>
                    <a:pt x="20359" y="5612"/>
                    <a:pt x="20358" y="5612"/>
                    <a:pt x="20358" y="5611"/>
                  </a:cubicBezTo>
                  <a:cubicBezTo>
                    <a:pt x="20360" y="5602"/>
                    <a:pt x="20365" y="5589"/>
                    <a:pt x="20374" y="5577"/>
                  </a:cubicBezTo>
                  <a:cubicBezTo>
                    <a:pt x="20377" y="5575"/>
                    <a:pt x="20398" y="5565"/>
                    <a:pt x="20404" y="5565"/>
                  </a:cubicBezTo>
                  <a:close/>
                  <a:moveTo>
                    <a:pt x="18654" y="5617"/>
                  </a:moveTo>
                  <a:lnTo>
                    <a:pt x="18646" y="5625"/>
                  </a:lnTo>
                  <a:lnTo>
                    <a:pt x="18626" y="5623"/>
                  </a:lnTo>
                  <a:cubicBezTo>
                    <a:pt x="18629" y="5622"/>
                    <a:pt x="18635" y="5617"/>
                    <a:pt x="18635" y="5617"/>
                  </a:cubicBezTo>
                  <a:close/>
                  <a:moveTo>
                    <a:pt x="468" y="5598"/>
                  </a:moveTo>
                  <a:cubicBezTo>
                    <a:pt x="474" y="5598"/>
                    <a:pt x="472" y="5604"/>
                    <a:pt x="473" y="5607"/>
                  </a:cubicBezTo>
                  <a:lnTo>
                    <a:pt x="417" y="5625"/>
                  </a:lnTo>
                  <a:cubicBezTo>
                    <a:pt x="416" y="5625"/>
                    <a:pt x="415" y="5625"/>
                    <a:pt x="415" y="5625"/>
                  </a:cubicBezTo>
                  <a:cubicBezTo>
                    <a:pt x="409" y="5625"/>
                    <a:pt x="412" y="5620"/>
                    <a:pt x="410" y="5614"/>
                  </a:cubicBezTo>
                  <a:cubicBezTo>
                    <a:pt x="432" y="5608"/>
                    <a:pt x="452" y="5601"/>
                    <a:pt x="466" y="5598"/>
                  </a:cubicBezTo>
                  <a:cubicBezTo>
                    <a:pt x="466" y="5598"/>
                    <a:pt x="467" y="5598"/>
                    <a:pt x="468" y="5598"/>
                  </a:cubicBezTo>
                  <a:close/>
                  <a:moveTo>
                    <a:pt x="20155" y="5639"/>
                  </a:moveTo>
                  <a:cubicBezTo>
                    <a:pt x="20147" y="5644"/>
                    <a:pt x="20139" y="5648"/>
                    <a:pt x="20132" y="5652"/>
                  </a:cubicBezTo>
                  <a:lnTo>
                    <a:pt x="20132" y="5652"/>
                  </a:lnTo>
                  <a:lnTo>
                    <a:pt x="20137" y="5642"/>
                  </a:lnTo>
                  <a:lnTo>
                    <a:pt x="20155" y="5639"/>
                  </a:lnTo>
                  <a:close/>
                  <a:moveTo>
                    <a:pt x="20149" y="5648"/>
                  </a:moveTo>
                  <a:cubicBezTo>
                    <a:pt x="20149" y="5648"/>
                    <a:pt x="20149" y="5648"/>
                    <a:pt x="20149" y="5648"/>
                  </a:cubicBezTo>
                  <a:lnTo>
                    <a:pt x="20130" y="5657"/>
                  </a:lnTo>
                  <a:lnTo>
                    <a:pt x="20130" y="5657"/>
                  </a:lnTo>
                  <a:cubicBezTo>
                    <a:pt x="20145" y="5649"/>
                    <a:pt x="20149" y="5648"/>
                    <a:pt x="20149" y="5648"/>
                  </a:cubicBezTo>
                  <a:close/>
                  <a:moveTo>
                    <a:pt x="20126" y="5651"/>
                  </a:moveTo>
                  <a:lnTo>
                    <a:pt x="20126" y="5651"/>
                  </a:lnTo>
                  <a:cubicBezTo>
                    <a:pt x="20122" y="5655"/>
                    <a:pt x="20117" y="5659"/>
                    <a:pt x="20110" y="5664"/>
                  </a:cubicBezTo>
                  <a:lnTo>
                    <a:pt x="20110" y="5664"/>
                  </a:lnTo>
                  <a:cubicBezTo>
                    <a:pt x="20088" y="5675"/>
                    <a:pt x="20077" y="5677"/>
                    <a:pt x="20071" y="5677"/>
                  </a:cubicBezTo>
                  <a:cubicBezTo>
                    <a:pt x="20068" y="5677"/>
                    <a:pt x="20066" y="5677"/>
                    <a:pt x="20064" y="5676"/>
                  </a:cubicBezTo>
                  <a:cubicBezTo>
                    <a:pt x="20062" y="5675"/>
                    <a:pt x="20073" y="5664"/>
                    <a:pt x="20077" y="5657"/>
                  </a:cubicBezTo>
                  <a:lnTo>
                    <a:pt x="20126" y="5651"/>
                  </a:lnTo>
                  <a:close/>
                  <a:moveTo>
                    <a:pt x="19662" y="5445"/>
                  </a:moveTo>
                  <a:cubicBezTo>
                    <a:pt x="19663" y="5445"/>
                    <a:pt x="19663" y="5445"/>
                    <a:pt x="19664" y="5445"/>
                  </a:cubicBezTo>
                  <a:cubicBezTo>
                    <a:pt x="19668" y="5447"/>
                    <a:pt x="19672" y="5452"/>
                    <a:pt x="19670" y="5455"/>
                  </a:cubicBezTo>
                  <a:cubicBezTo>
                    <a:pt x="19650" y="5477"/>
                    <a:pt x="19634" y="5497"/>
                    <a:pt x="19615" y="5519"/>
                  </a:cubicBezTo>
                  <a:cubicBezTo>
                    <a:pt x="19606" y="5530"/>
                    <a:pt x="19594" y="5548"/>
                    <a:pt x="19597" y="5550"/>
                  </a:cubicBezTo>
                  <a:cubicBezTo>
                    <a:pt x="19686" y="5552"/>
                    <a:pt x="19592" y="5583"/>
                    <a:pt x="19565" y="5602"/>
                  </a:cubicBezTo>
                  <a:cubicBezTo>
                    <a:pt x="19539" y="5623"/>
                    <a:pt x="19519" y="5648"/>
                    <a:pt x="19490" y="5667"/>
                  </a:cubicBezTo>
                  <a:cubicBezTo>
                    <a:pt x="19481" y="5673"/>
                    <a:pt x="19451" y="5691"/>
                    <a:pt x="19439" y="5691"/>
                  </a:cubicBezTo>
                  <a:cubicBezTo>
                    <a:pt x="19431" y="5691"/>
                    <a:pt x="19430" y="5684"/>
                    <a:pt x="19447" y="5661"/>
                  </a:cubicBezTo>
                  <a:cubicBezTo>
                    <a:pt x="19450" y="5657"/>
                    <a:pt x="19422" y="5651"/>
                    <a:pt x="19406" y="5650"/>
                  </a:cubicBezTo>
                  <a:cubicBezTo>
                    <a:pt x="19371" y="5647"/>
                    <a:pt x="19313" y="5651"/>
                    <a:pt x="19346" y="5614"/>
                  </a:cubicBezTo>
                  <a:cubicBezTo>
                    <a:pt x="19368" y="5589"/>
                    <a:pt x="19313" y="5576"/>
                    <a:pt x="19386" y="5544"/>
                  </a:cubicBezTo>
                  <a:cubicBezTo>
                    <a:pt x="19412" y="5532"/>
                    <a:pt x="19425" y="5498"/>
                    <a:pt x="19443" y="5474"/>
                  </a:cubicBezTo>
                  <a:lnTo>
                    <a:pt x="19459" y="5474"/>
                  </a:lnTo>
                  <a:cubicBezTo>
                    <a:pt x="19456" y="5491"/>
                    <a:pt x="19462" y="5507"/>
                    <a:pt x="19449" y="5525"/>
                  </a:cubicBezTo>
                  <a:lnTo>
                    <a:pt x="19447" y="5525"/>
                  </a:lnTo>
                  <a:cubicBezTo>
                    <a:pt x="19421" y="5557"/>
                    <a:pt x="19469" y="5547"/>
                    <a:pt x="19468" y="5564"/>
                  </a:cubicBezTo>
                  <a:lnTo>
                    <a:pt x="19492" y="5555"/>
                  </a:lnTo>
                  <a:cubicBezTo>
                    <a:pt x="19478" y="5516"/>
                    <a:pt x="19547" y="5499"/>
                    <a:pt x="19575" y="5492"/>
                  </a:cubicBezTo>
                  <a:cubicBezTo>
                    <a:pt x="19606" y="5480"/>
                    <a:pt x="19628" y="5480"/>
                    <a:pt x="19645" y="5449"/>
                  </a:cubicBezTo>
                  <a:cubicBezTo>
                    <a:pt x="19645" y="5449"/>
                    <a:pt x="19657" y="5445"/>
                    <a:pt x="19662" y="5445"/>
                  </a:cubicBezTo>
                  <a:close/>
                  <a:moveTo>
                    <a:pt x="19987" y="5683"/>
                  </a:moveTo>
                  <a:lnTo>
                    <a:pt x="19959" y="5722"/>
                  </a:lnTo>
                  <a:cubicBezTo>
                    <a:pt x="19953" y="5725"/>
                    <a:pt x="19940" y="5728"/>
                    <a:pt x="19940" y="5728"/>
                  </a:cubicBezTo>
                  <a:cubicBezTo>
                    <a:pt x="19942" y="5719"/>
                    <a:pt x="19943" y="5708"/>
                    <a:pt x="19952" y="5698"/>
                  </a:cubicBezTo>
                  <a:cubicBezTo>
                    <a:pt x="19955" y="5694"/>
                    <a:pt x="19976" y="5688"/>
                    <a:pt x="19987" y="5683"/>
                  </a:cubicBezTo>
                  <a:close/>
                  <a:moveTo>
                    <a:pt x="20362" y="5688"/>
                  </a:moveTo>
                  <a:lnTo>
                    <a:pt x="20362" y="5688"/>
                  </a:lnTo>
                  <a:cubicBezTo>
                    <a:pt x="20321" y="5723"/>
                    <a:pt x="20301" y="5739"/>
                    <a:pt x="20289" y="5739"/>
                  </a:cubicBezTo>
                  <a:cubicBezTo>
                    <a:pt x="20278" y="5739"/>
                    <a:pt x="20274" y="5725"/>
                    <a:pt x="20265" y="5700"/>
                  </a:cubicBezTo>
                  <a:lnTo>
                    <a:pt x="20362" y="5688"/>
                  </a:lnTo>
                  <a:close/>
                  <a:moveTo>
                    <a:pt x="795" y="5650"/>
                  </a:moveTo>
                  <a:cubicBezTo>
                    <a:pt x="804" y="5650"/>
                    <a:pt x="809" y="5657"/>
                    <a:pt x="801" y="5661"/>
                  </a:cubicBezTo>
                  <a:cubicBezTo>
                    <a:pt x="747" y="5700"/>
                    <a:pt x="749" y="5716"/>
                    <a:pt x="732" y="5739"/>
                  </a:cubicBezTo>
                  <a:cubicBezTo>
                    <a:pt x="729" y="5744"/>
                    <a:pt x="748" y="5745"/>
                    <a:pt x="745" y="5747"/>
                  </a:cubicBezTo>
                  <a:cubicBezTo>
                    <a:pt x="741" y="5750"/>
                    <a:pt x="729" y="5754"/>
                    <a:pt x="719" y="5754"/>
                  </a:cubicBezTo>
                  <a:cubicBezTo>
                    <a:pt x="710" y="5754"/>
                    <a:pt x="697" y="5755"/>
                    <a:pt x="687" y="5755"/>
                  </a:cubicBezTo>
                  <a:cubicBezTo>
                    <a:pt x="679" y="5755"/>
                    <a:pt x="673" y="5754"/>
                    <a:pt x="672" y="5753"/>
                  </a:cubicBezTo>
                  <a:cubicBezTo>
                    <a:pt x="660" y="5739"/>
                    <a:pt x="654" y="5720"/>
                    <a:pt x="648" y="5697"/>
                  </a:cubicBezTo>
                  <a:cubicBezTo>
                    <a:pt x="713" y="5675"/>
                    <a:pt x="754" y="5658"/>
                    <a:pt x="788" y="5651"/>
                  </a:cubicBezTo>
                  <a:cubicBezTo>
                    <a:pt x="790" y="5650"/>
                    <a:pt x="793" y="5650"/>
                    <a:pt x="795" y="5650"/>
                  </a:cubicBezTo>
                  <a:close/>
                  <a:moveTo>
                    <a:pt x="19312" y="5733"/>
                  </a:moveTo>
                  <a:cubicBezTo>
                    <a:pt x="19311" y="5736"/>
                    <a:pt x="19309" y="5744"/>
                    <a:pt x="19305" y="5745"/>
                  </a:cubicBezTo>
                  <a:cubicBezTo>
                    <a:pt x="19293" y="5748"/>
                    <a:pt x="19280" y="5753"/>
                    <a:pt x="19263" y="5757"/>
                  </a:cubicBezTo>
                  <a:cubicBezTo>
                    <a:pt x="19269" y="5750"/>
                    <a:pt x="19271" y="5744"/>
                    <a:pt x="19274" y="5742"/>
                  </a:cubicBezTo>
                  <a:cubicBezTo>
                    <a:pt x="19286" y="5739"/>
                    <a:pt x="19299" y="5736"/>
                    <a:pt x="19312" y="5733"/>
                  </a:cubicBezTo>
                  <a:close/>
                  <a:moveTo>
                    <a:pt x="822" y="5776"/>
                  </a:moveTo>
                  <a:lnTo>
                    <a:pt x="857" y="5778"/>
                  </a:lnTo>
                  <a:lnTo>
                    <a:pt x="858" y="5783"/>
                  </a:lnTo>
                  <a:cubicBezTo>
                    <a:pt x="847" y="5782"/>
                    <a:pt x="833" y="5782"/>
                    <a:pt x="823" y="5780"/>
                  </a:cubicBezTo>
                  <a:cubicBezTo>
                    <a:pt x="820" y="5780"/>
                    <a:pt x="822" y="5776"/>
                    <a:pt x="822" y="5776"/>
                  </a:cubicBezTo>
                  <a:close/>
                  <a:moveTo>
                    <a:pt x="1166" y="5769"/>
                  </a:moveTo>
                  <a:cubicBezTo>
                    <a:pt x="1169" y="5770"/>
                    <a:pt x="1183" y="5772"/>
                    <a:pt x="1192" y="5772"/>
                  </a:cubicBezTo>
                  <a:lnTo>
                    <a:pt x="1161" y="5785"/>
                  </a:lnTo>
                  <a:cubicBezTo>
                    <a:pt x="1160" y="5786"/>
                    <a:pt x="1156" y="5786"/>
                    <a:pt x="1150" y="5786"/>
                  </a:cubicBezTo>
                  <a:lnTo>
                    <a:pt x="1150" y="5786"/>
                  </a:lnTo>
                  <a:cubicBezTo>
                    <a:pt x="1147" y="5775"/>
                    <a:pt x="1157" y="5773"/>
                    <a:pt x="1166" y="5770"/>
                  </a:cubicBezTo>
                  <a:lnTo>
                    <a:pt x="1166" y="5769"/>
                  </a:lnTo>
                  <a:close/>
                  <a:moveTo>
                    <a:pt x="610" y="5779"/>
                  </a:moveTo>
                  <a:cubicBezTo>
                    <a:pt x="621" y="5779"/>
                    <a:pt x="635" y="5780"/>
                    <a:pt x="645" y="5780"/>
                  </a:cubicBezTo>
                  <a:cubicBezTo>
                    <a:pt x="649" y="5782"/>
                    <a:pt x="648" y="5786"/>
                    <a:pt x="648" y="5786"/>
                  </a:cubicBezTo>
                  <a:lnTo>
                    <a:pt x="611" y="5783"/>
                  </a:lnTo>
                  <a:lnTo>
                    <a:pt x="610" y="5779"/>
                  </a:lnTo>
                  <a:close/>
                  <a:moveTo>
                    <a:pt x="20255" y="5783"/>
                  </a:moveTo>
                  <a:cubicBezTo>
                    <a:pt x="20255" y="5786"/>
                    <a:pt x="20252" y="5792"/>
                    <a:pt x="20251" y="5798"/>
                  </a:cubicBezTo>
                  <a:lnTo>
                    <a:pt x="20237" y="5801"/>
                  </a:lnTo>
                  <a:lnTo>
                    <a:pt x="20243" y="5786"/>
                  </a:lnTo>
                  <a:cubicBezTo>
                    <a:pt x="20248" y="5785"/>
                    <a:pt x="20255" y="5783"/>
                    <a:pt x="20255" y="5783"/>
                  </a:cubicBezTo>
                  <a:close/>
                  <a:moveTo>
                    <a:pt x="510" y="5810"/>
                  </a:moveTo>
                  <a:lnTo>
                    <a:pt x="502" y="5817"/>
                  </a:lnTo>
                  <a:lnTo>
                    <a:pt x="476" y="5817"/>
                  </a:lnTo>
                  <a:cubicBezTo>
                    <a:pt x="479" y="5814"/>
                    <a:pt x="480" y="5811"/>
                    <a:pt x="486" y="5810"/>
                  </a:cubicBezTo>
                  <a:close/>
                  <a:moveTo>
                    <a:pt x="1152" y="5789"/>
                  </a:moveTo>
                  <a:cubicBezTo>
                    <a:pt x="1163" y="5789"/>
                    <a:pt x="1182" y="5796"/>
                    <a:pt x="1198" y="5798"/>
                  </a:cubicBezTo>
                  <a:cubicBezTo>
                    <a:pt x="1275" y="5808"/>
                    <a:pt x="1219" y="5817"/>
                    <a:pt x="1186" y="5828"/>
                  </a:cubicBezTo>
                  <a:cubicBezTo>
                    <a:pt x="1166" y="5809"/>
                    <a:pt x="1156" y="5797"/>
                    <a:pt x="1152" y="5789"/>
                  </a:cubicBezTo>
                  <a:close/>
                  <a:moveTo>
                    <a:pt x="19903" y="5800"/>
                  </a:moveTo>
                  <a:lnTo>
                    <a:pt x="19903" y="5800"/>
                  </a:lnTo>
                  <a:cubicBezTo>
                    <a:pt x="19899" y="5807"/>
                    <a:pt x="19893" y="5813"/>
                    <a:pt x="19893" y="5813"/>
                  </a:cubicBezTo>
                  <a:cubicBezTo>
                    <a:pt x="19877" y="5820"/>
                    <a:pt x="19855" y="5832"/>
                    <a:pt x="19843" y="5832"/>
                  </a:cubicBezTo>
                  <a:cubicBezTo>
                    <a:pt x="19842" y="5832"/>
                    <a:pt x="19841" y="5832"/>
                    <a:pt x="19840" y="5832"/>
                  </a:cubicBezTo>
                  <a:cubicBezTo>
                    <a:pt x="19827" y="5832"/>
                    <a:pt x="19819" y="5824"/>
                    <a:pt x="19811" y="5820"/>
                  </a:cubicBezTo>
                  <a:cubicBezTo>
                    <a:pt x="19811" y="5820"/>
                    <a:pt x="19827" y="5804"/>
                    <a:pt x="19830" y="5804"/>
                  </a:cubicBezTo>
                  <a:lnTo>
                    <a:pt x="19903" y="5800"/>
                  </a:lnTo>
                  <a:close/>
                  <a:moveTo>
                    <a:pt x="1113" y="5793"/>
                  </a:moveTo>
                  <a:cubicBezTo>
                    <a:pt x="1128" y="5825"/>
                    <a:pt x="1119" y="5834"/>
                    <a:pt x="1100" y="5834"/>
                  </a:cubicBezTo>
                  <a:cubicBezTo>
                    <a:pt x="1087" y="5834"/>
                    <a:pt x="1069" y="5830"/>
                    <a:pt x="1051" y="5826"/>
                  </a:cubicBezTo>
                  <a:cubicBezTo>
                    <a:pt x="1026" y="5822"/>
                    <a:pt x="976" y="5816"/>
                    <a:pt x="1022" y="5807"/>
                  </a:cubicBezTo>
                  <a:cubicBezTo>
                    <a:pt x="1049" y="5802"/>
                    <a:pt x="1081" y="5797"/>
                    <a:pt x="1113" y="5793"/>
                  </a:cubicBezTo>
                  <a:close/>
                  <a:moveTo>
                    <a:pt x="18837" y="5820"/>
                  </a:moveTo>
                  <a:lnTo>
                    <a:pt x="18881" y="5833"/>
                  </a:lnTo>
                  <a:cubicBezTo>
                    <a:pt x="18872" y="5836"/>
                    <a:pt x="18863" y="5844"/>
                    <a:pt x="18859" y="5844"/>
                  </a:cubicBezTo>
                  <a:cubicBezTo>
                    <a:pt x="18844" y="5844"/>
                    <a:pt x="18832" y="5841"/>
                    <a:pt x="18821" y="5841"/>
                  </a:cubicBezTo>
                  <a:cubicBezTo>
                    <a:pt x="18829" y="5831"/>
                    <a:pt x="18834" y="5826"/>
                    <a:pt x="18837" y="5820"/>
                  </a:cubicBezTo>
                  <a:close/>
                  <a:moveTo>
                    <a:pt x="861" y="5836"/>
                  </a:moveTo>
                  <a:cubicBezTo>
                    <a:pt x="863" y="5836"/>
                    <a:pt x="864" y="5836"/>
                    <a:pt x="864" y="5836"/>
                  </a:cubicBezTo>
                  <a:cubicBezTo>
                    <a:pt x="877" y="5839"/>
                    <a:pt x="885" y="5844"/>
                    <a:pt x="888" y="5845"/>
                  </a:cubicBezTo>
                  <a:cubicBezTo>
                    <a:pt x="851" y="5850"/>
                    <a:pt x="838" y="5851"/>
                    <a:pt x="826" y="5853"/>
                  </a:cubicBezTo>
                  <a:cubicBezTo>
                    <a:pt x="826" y="5848"/>
                    <a:pt x="822" y="5844"/>
                    <a:pt x="829" y="5841"/>
                  </a:cubicBezTo>
                  <a:cubicBezTo>
                    <a:pt x="833" y="5838"/>
                    <a:pt x="853" y="5836"/>
                    <a:pt x="861" y="5836"/>
                  </a:cubicBezTo>
                  <a:close/>
                  <a:moveTo>
                    <a:pt x="16946" y="5850"/>
                  </a:moveTo>
                  <a:lnTo>
                    <a:pt x="16967" y="5851"/>
                  </a:lnTo>
                  <a:cubicBezTo>
                    <a:pt x="16964" y="5854"/>
                    <a:pt x="16960" y="5857"/>
                    <a:pt x="16958" y="5857"/>
                  </a:cubicBezTo>
                  <a:cubicBezTo>
                    <a:pt x="16952" y="5857"/>
                    <a:pt x="16943" y="5856"/>
                    <a:pt x="16937" y="5856"/>
                  </a:cubicBezTo>
                  <a:lnTo>
                    <a:pt x="16946" y="5850"/>
                  </a:lnTo>
                  <a:close/>
                  <a:moveTo>
                    <a:pt x="19753" y="5820"/>
                  </a:moveTo>
                  <a:cubicBezTo>
                    <a:pt x="19759" y="5820"/>
                    <a:pt x="19764" y="5822"/>
                    <a:pt x="19768" y="5826"/>
                  </a:cubicBezTo>
                  <a:cubicBezTo>
                    <a:pt x="19771" y="5828"/>
                    <a:pt x="19768" y="5836"/>
                    <a:pt x="19764" y="5841"/>
                  </a:cubicBezTo>
                  <a:cubicBezTo>
                    <a:pt x="19741" y="5857"/>
                    <a:pt x="19726" y="5860"/>
                    <a:pt x="19713" y="5860"/>
                  </a:cubicBezTo>
                  <a:cubicBezTo>
                    <a:pt x="19704" y="5860"/>
                    <a:pt x="19696" y="5858"/>
                    <a:pt x="19687" y="5858"/>
                  </a:cubicBezTo>
                  <a:cubicBezTo>
                    <a:pt x="19683" y="5858"/>
                    <a:pt x="19678" y="5859"/>
                    <a:pt x="19672" y="5860"/>
                  </a:cubicBezTo>
                  <a:cubicBezTo>
                    <a:pt x="19669" y="5860"/>
                    <a:pt x="19667" y="5861"/>
                    <a:pt x="19664" y="5861"/>
                  </a:cubicBezTo>
                  <a:lnTo>
                    <a:pt x="19664" y="5861"/>
                  </a:lnTo>
                  <a:cubicBezTo>
                    <a:pt x="19699" y="5847"/>
                    <a:pt x="19731" y="5820"/>
                    <a:pt x="19753" y="5820"/>
                  </a:cubicBezTo>
                  <a:close/>
                  <a:moveTo>
                    <a:pt x="19662" y="5850"/>
                  </a:moveTo>
                  <a:cubicBezTo>
                    <a:pt x="19668" y="5851"/>
                    <a:pt x="19671" y="5854"/>
                    <a:pt x="19675" y="5856"/>
                  </a:cubicBezTo>
                  <a:lnTo>
                    <a:pt x="19664" y="5861"/>
                  </a:lnTo>
                  <a:lnTo>
                    <a:pt x="19664" y="5861"/>
                  </a:lnTo>
                  <a:cubicBezTo>
                    <a:pt x="19661" y="5861"/>
                    <a:pt x="19658" y="5861"/>
                    <a:pt x="19656" y="5861"/>
                  </a:cubicBezTo>
                  <a:cubicBezTo>
                    <a:pt x="19653" y="5861"/>
                    <a:pt x="19650" y="5861"/>
                    <a:pt x="19647" y="5860"/>
                  </a:cubicBezTo>
                  <a:lnTo>
                    <a:pt x="19647" y="5860"/>
                  </a:lnTo>
                  <a:cubicBezTo>
                    <a:pt x="19653" y="5856"/>
                    <a:pt x="19662" y="5850"/>
                    <a:pt x="19662" y="5850"/>
                  </a:cubicBezTo>
                  <a:close/>
                  <a:moveTo>
                    <a:pt x="17763" y="5806"/>
                  </a:moveTo>
                  <a:cubicBezTo>
                    <a:pt x="17770" y="5806"/>
                    <a:pt x="17783" y="5808"/>
                    <a:pt x="17791" y="5808"/>
                  </a:cubicBezTo>
                  <a:cubicBezTo>
                    <a:pt x="17789" y="5816"/>
                    <a:pt x="17792" y="5822"/>
                    <a:pt x="17788" y="5825"/>
                  </a:cubicBezTo>
                  <a:cubicBezTo>
                    <a:pt x="17758" y="5838"/>
                    <a:pt x="17730" y="5851"/>
                    <a:pt x="17702" y="5864"/>
                  </a:cubicBezTo>
                  <a:cubicBezTo>
                    <a:pt x="17701" y="5866"/>
                    <a:pt x="17698" y="5866"/>
                    <a:pt x="17695" y="5866"/>
                  </a:cubicBezTo>
                  <a:cubicBezTo>
                    <a:pt x="17690" y="5866"/>
                    <a:pt x="17685" y="5865"/>
                    <a:pt x="17682" y="5864"/>
                  </a:cubicBezTo>
                  <a:cubicBezTo>
                    <a:pt x="17679" y="5864"/>
                    <a:pt x="17679" y="5858"/>
                    <a:pt x="17679" y="5858"/>
                  </a:cubicBezTo>
                  <a:cubicBezTo>
                    <a:pt x="17705" y="5841"/>
                    <a:pt x="17732" y="5823"/>
                    <a:pt x="17758" y="5807"/>
                  </a:cubicBezTo>
                  <a:cubicBezTo>
                    <a:pt x="17759" y="5806"/>
                    <a:pt x="17761" y="5806"/>
                    <a:pt x="17763" y="5806"/>
                  </a:cubicBezTo>
                  <a:close/>
                  <a:moveTo>
                    <a:pt x="17402" y="5891"/>
                  </a:moveTo>
                  <a:cubicBezTo>
                    <a:pt x="17407" y="5892"/>
                    <a:pt x="17413" y="5894"/>
                    <a:pt x="17413" y="5894"/>
                  </a:cubicBezTo>
                  <a:cubicBezTo>
                    <a:pt x="17411" y="5897"/>
                    <a:pt x="17407" y="5901"/>
                    <a:pt x="17404" y="5904"/>
                  </a:cubicBezTo>
                  <a:lnTo>
                    <a:pt x="17394" y="5901"/>
                  </a:lnTo>
                  <a:lnTo>
                    <a:pt x="17402" y="5891"/>
                  </a:lnTo>
                  <a:close/>
                  <a:moveTo>
                    <a:pt x="1456" y="5867"/>
                  </a:moveTo>
                  <a:cubicBezTo>
                    <a:pt x="1469" y="5867"/>
                    <a:pt x="1487" y="5870"/>
                    <a:pt x="1492" y="5873"/>
                  </a:cubicBezTo>
                  <a:cubicBezTo>
                    <a:pt x="1519" y="5888"/>
                    <a:pt x="1485" y="5898"/>
                    <a:pt x="1453" y="5907"/>
                  </a:cubicBezTo>
                  <a:cubicBezTo>
                    <a:pt x="1450" y="5908"/>
                    <a:pt x="1447" y="5908"/>
                    <a:pt x="1442" y="5908"/>
                  </a:cubicBezTo>
                  <a:cubicBezTo>
                    <a:pt x="1433" y="5908"/>
                    <a:pt x="1422" y="5907"/>
                    <a:pt x="1413" y="5907"/>
                  </a:cubicBezTo>
                  <a:cubicBezTo>
                    <a:pt x="1403" y="5906"/>
                    <a:pt x="1384" y="5903"/>
                    <a:pt x="1384" y="5900"/>
                  </a:cubicBezTo>
                  <a:cubicBezTo>
                    <a:pt x="1385" y="5889"/>
                    <a:pt x="1388" y="5879"/>
                    <a:pt x="1398" y="5870"/>
                  </a:cubicBezTo>
                  <a:cubicBezTo>
                    <a:pt x="1401" y="5867"/>
                    <a:pt x="1437" y="5867"/>
                    <a:pt x="1456" y="5867"/>
                  </a:cubicBezTo>
                  <a:close/>
                  <a:moveTo>
                    <a:pt x="18403" y="5648"/>
                  </a:moveTo>
                  <a:cubicBezTo>
                    <a:pt x="18456" y="5648"/>
                    <a:pt x="18457" y="5676"/>
                    <a:pt x="18499" y="5676"/>
                  </a:cubicBezTo>
                  <a:cubicBezTo>
                    <a:pt x="18504" y="5676"/>
                    <a:pt x="18509" y="5675"/>
                    <a:pt x="18515" y="5675"/>
                  </a:cubicBezTo>
                  <a:cubicBezTo>
                    <a:pt x="18515" y="5675"/>
                    <a:pt x="18515" y="5675"/>
                    <a:pt x="18516" y="5675"/>
                  </a:cubicBezTo>
                  <a:cubicBezTo>
                    <a:pt x="18528" y="5675"/>
                    <a:pt x="18549" y="5700"/>
                    <a:pt x="18506" y="5713"/>
                  </a:cubicBezTo>
                  <a:cubicBezTo>
                    <a:pt x="18462" y="5726"/>
                    <a:pt x="18482" y="5736"/>
                    <a:pt x="18481" y="5750"/>
                  </a:cubicBezTo>
                  <a:cubicBezTo>
                    <a:pt x="18481" y="5753"/>
                    <a:pt x="18491" y="5754"/>
                    <a:pt x="18495" y="5757"/>
                  </a:cubicBezTo>
                  <a:cubicBezTo>
                    <a:pt x="18500" y="5754"/>
                    <a:pt x="18510" y="5748"/>
                    <a:pt x="18509" y="5745"/>
                  </a:cubicBezTo>
                  <a:cubicBezTo>
                    <a:pt x="18494" y="5725"/>
                    <a:pt x="18544" y="5725"/>
                    <a:pt x="18556" y="5713"/>
                  </a:cubicBezTo>
                  <a:cubicBezTo>
                    <a:pt x="18560" y="5708"/>
                    <a:pt x="18568" y="5704"/>
                    <a:pt x="18573" y="5701"/>
                  </a:cubicBezTo>
                  <a:cubicBezTo>
                    <a:pt x="18579" y="5705"/>
                    <a:pt x="18590" y="5710"/>
                    <a:pt x="18590" y="5716"/>
                  </a:cubicBezTo>
                  <a:cubicBezTo>
                    <a:pt x="18590" y="5725"/>
                    <a:pt x="18588" y="5735"/>
                    <a:pt x="18578" y="5742"/>
                  </a:cubicBezTo>
                  <a:cubicBezTo>
                    <a:pt x="18525" y="5776"/>
                    <a:pt x="18546" y="5801"/>
                    <a:pt x="18565" y="5826"/>
                  </a:cubicBezTo>
                  <a:cubicBezTo>
                    <a:pt x="18576" y="5841"/>
                    <a:pt x="18566" y="5856"/>
                    <a:pt x="18538" y="5857"/>
                  </a:cubicBezTo>
                  <a:cubicBezTo>
                    <a:pt x="18537" y="5857"/>
                    <a:pt x="18537" y="5857"/>
                    <a:pt x="18536" y="5857"/>
                  </a:cubicBezTo>
                  <a:cubicBezTo>
                    <a:pt x="18528" y="5857"/>
                    <a:pt x="18518" y="5853"/>
                    <a:pt x="18511" y="5853"/>
                  </a:cubicBezTo>
                  <a:cubicBezTo>
                    <a:pt x="18505" y="5853"/>
                    <a:pt x="18502" y="5856"/>
                    <a:pt x="18503" y="5869"/>
                  </a:cubicBezTo>
                  <a:cubicBezTo>
                    <a:pt x="18504" y="5884"/>
                    <a:pt x="18478" y="5907"/>
                    <a:pt x="18449" y="5907"/>
                  </a:cubicBezTo>
                  <a:cubicBezTo>
                    <a:pt x="18447" y="5907"/>
                    <a:pt x="18446" y="5907"/>
                    <a:pt x="18444" y="5907"/>
                  </a:cubicBezTo>
                  <a:cubicBezTo>
                    <a:pt x="18443" y="5907"/>
                    <a:pt x="18441" y="5907"/>
                    <a:pt x="18440" y="5907"/>
                  </a:cubicBezTo>
                  <a:cubicBezTo>
                    <a:pt x="18426" y="5907"/>
                    <a:pt x="18408" y="5910"/>
                    <a:pt x="18392" y="5910"/>
                  </a:cubicBezTo>
                  <a:cubicBezTo>
                    <a:pt x="18376" y="5910"/>
                    <a:pt x="18362" y="5907"/>
                    <a:pt x="18360" y="5894"/>
                  </a:cubicBezTo>
                  <a:cubicBezTo>
                    <a:pt x="18357" y="5883"/>
                    <a:pt x="18340" y="5878"/>
                    <a:pt x="18332" y="5869"/>
                  </a:cubicBezTo>
                  <a:cubicBezTo>
                    <a:pt x="18315" y="5850"/>
                    <a:pt x="18350" y="5828"/>
                    <a:pt x="18406" y="5825"/>
                  </a:cubicBezTo>
                  <a:cubicBezTo>
                    <a:pt x="18416" y="5823"/>
                    <a:pt x="18425" y="5822"/>
                    <a:pt x="18435" y="5820"/>
                  </a:cubicBezTo>
                  <a:cubicBezTo>
                    <a:pt x="18427" y="5815"/>
                    <a:pt x="18419" y="5804"/>
                    <a:pt x="18411" y="5804"/>
                  </a:cubicBezTo>
                  <a:cubicBezTo>
                    <a:pt x="18411" y="5804"/>
                    <a:pt x="18411" y="5804"/>
                    <a:pt x="18410" y="5804"/>
                  </a:cubicBezTo>
                  <a:cubicBezTo>
                    <a:pt x="18394" y="5807"/>
                    <a:pt x="18380" y="5809"/>
                    <a:pt x="18367" y="5809"/>
                  </a:cubicBezTo>
                  <a:cubicBezTo>
                    <a:pt x="18351" y="5809"/>
                    <a:pt x="18336" y="5807"/>
                    <a:pt x="18322" y="5803"/>
                  </a:cubicBezTo>
                  <a:cubicBezTo>
                    <a:pt x="18267" y="5786"/>
                    <a:pt x="18267" y="5786"/>
                    <a:pt x="18335" y="5760"/>
                  </a:cubicBezTo>
                  <a:cubicBezTo>
                    <a:pt x="18347" y="5755"/>
                    <a:pt x="18359" y="5745"/>
                    <a:pt x="18360" y="5738"/>
                  </a:cubicBezTo>
                  <a:cubicBezTo>
                    <a:pt x="18365" y="5728"/>
                    <a:pt x="18362" y="5716"/>
                    <a:pt x="18360" y="5704"/>
                  </a:cubicBezTo>
                  <a:cubicBezTo>
                    <a:pt x="18375" y="5704"/>
                    <a:pt x="18390" y="5704"/>
                    <a:pt x="18401" y="5705"/>
                  </a:cubicBezTo>
                  <a:cubicBezTo>
                    <a:pt x="18401" y="5705"/>
                    <a:pt x="18410" y="5697"/>
                    <a:pt x="18410" y="5692"/>
                  </a:cubicBezTo>
                  <a:cubicBezTo>
                    <a:pt x="18409" y="5679"/>
                    <a:pt x="18406" y="5666"/>
                    <a:pt x="18403" y="5648"/>
                  </a:cubicBezTo>
                  <a:close/>
                  <a:moveTo>
                    <a:pt x="18918" y="5873"/>
                  </a:moveTo>
                  <a:lnTo>
                    <a:pt x="18963" y="5879"/>
                  </a:lnTo>
                  <a:cubicBezTo>
                    <a:pt x="18949" y="5891"/>
                    <a:pt x="18937" y="5900"/>
                    <a:pt x="18925" y="5910"/>
                  </a:cubicBezTo>
                  <a:cubicBezTo>
                    <a:pt x="18918" y="5906"/>
                    <a:pt x="18906" y="5901"/>
                    <a:pt x="18904" y="5895"/>
                  </a:cubicBezTo>
                  <a:cubicBezTo>
                    <a:pt x="18903" y="5889"/>
                    <a:pt x="18913" y="5881"/>
                    <a:pt x="18918" y="5873"/>
                  </a:cubicBezTo>
                  <a:close/>
                  <a:moveTo>
                    <a:pt x="2788" y="5902"/>
                  </a:moveTo>
                  <a:lnTo>
                    <a:pt x="2788" y="5902"/>
                  </a:lnTo>
                  <a:cubicBezTo>
                    <a:pt x="2788" y="5905"/>
                    <a:pt x="2787" y="5909"/>
                    <a:pt x="2785" y="5913"/>
                  </a:cubicBezTo>
                  <a:lnTo>
                    <a:pt x="2785" y="5913"/>
                  </a:lnTo>
                  <a:cubicBezTo>
                    <a:pt x="2791" y="5912"/>
                    <a:pt x="2799" y="5912"/>
                    <a:pt x="2808" y="5911"/>
                  </a:cubicBezTo>
                  <a:cubicBezTo>
                    <a:pt x="2801" y="5909"/>
                    <a:pt x="2794" y="5903"/>
                    <a:pt x="2788" y="5902"/>
                  </a:cubicBezTo>
                  <a:close/>
                  <a:moveTo>
                    <a:pt x="17761" y="5891"/>
                  </a:moveTo>
                  <a:cubicBezTo>
                    <a:pt x="17764" y="5894"/>
                    <a:pt x="17773" y="5898"/>
                    <a:pt x="17772" y="5901"/>
                  </a:cubicBezTo>
                  <a:cubicBezTo>
                    <a:pt x="17769" y="5906"/>
                    <a:pt x="17760" y="5910"/>
                    <a:pt x="17754" y="5914"/>
                  </a:cubicBezTo>
                  <a:cubicBezTo>
                    <a:pt x="17751" y="5911"/>
                    <a:pt x="17747" y="5908"/>
                    <a:pt x="17736" y="5900"/>
                  </a:cubicBezTo>
                  <a:cubicBezTo>
                    <a:pt x="17741" y="5898"/>
                    <a:pt x="17751" y="5894"/>
                    <a:pt x="17761" y="5891"/>
                  </a:cubicBezTo>
                  <a:close/>
                  <a:moveTo>
                    <a:pt x="1634" y="5907"/>
                  </a:moveTo>
                  <a:lnTo>
                    <a:pt x="1634" y="5929"/>
                  </a:lnTo>
                  <a:cubicBezTo>
                    <a:pt x="1596" y="5929"/>
                    <a:pt x="1568" y="5931"/>
                    <a:pt x="1541" y="5931"/>
                  </a:cubicBezTo>
                  <a:lnTo>
                    <a:pt x="1541" y="5931"/>
                  </a:lnTo>
                  <a:cubicBezTo>
                    <a:pt x="1540" y="5925"/>
                    <a:pt x="1532" y="5917"/>
                    <a:pt x="1540" y="5916"/>
                  </a:cubicBezTo>
                  <a:cubicBezTo>
                    <a:pt x="1572" y="5913"/>
                    <a:pt x="1603" y="5910"/>
                    <a:pt x="1634" y="5907"/>
                  </a:cubicBezTo>
                  <a:close/>
                  <a:moveTo>
                    <a:pt x="2599" y="5911"/>
                  </a:moveTo>
                  <a:cubicBezTo>
                    <a:pt x="2603" y="5914"/>
                    <a:pt x="2614" y="5917"/>
                    <a:pt x="2612" y="5919"/>
                  </a:cubicBezTo>
                  <a:cubicBezTo>
                    <a:pt x="2608" y="5925"/>
                    <a:pt x="2597" y="5929"/>
                    <a:pt x="2586" y="5934"/>
                  </a:cubicBezTo>
                  <a:cubicBezTo>
                    <a:pt x="2578" y="5929"/>
                    <a:pt x="2568" y="5926"/>
                    <a:pt x="2569" y="5925"/>
                  </a:cubicBezTo>
                  <a:cubicBezTo>
                    <a:pt x="2577" y="5920"/>
                    <a:pt x="2589" y="5916"/>
                    <a:pt x="2599" y="5911"/>
                  </a:cubicBezTo>
                  <a:close/>
                  <a:moveTo>
                    <a:pt x="17508" y="5920"/>
                  </a:moveTo>
                  <a:cubicBezTo>
                    <a:pt x="17515" y="5920"/>
                    <a:pt x="17530" y="5922"/>
                    <a:pt x="17539" y="5923"/>
                  </a:cubicBezTo>
                  <a:cubicBezTo>
                    <a:pt x="17526" y="5931"/>
                    <a:pt x="17513" y="5938"/>
                    <a:pt x="17499" y="5945"/>
                  </a:cubicBezTo>
                  <a:cubicBezTo>
                    <a:pt x="17497" y="5945"/>
                    <a:pt x="17485" y="5944"/>
                    <a:pt x="17483" y="5942"/>
                  </a:cubicBezTo>
                  <a:cubicBezTo>
                    <a:pt x="17489" y="5935"/>
                    <a:pt x="17494" y="5926"/>
                    <a:pt x="17504" y="5920"/>
                  </a:cubicBezTo>
                  <a:cubicBezTo>
                    <a:pt x="17505" y="5920"/>
                    <a:pt x="17506" y="5920"/>
                    <a:pt x="17508" y="5920"/>
                  </a:cubicBezTo>
                  <a:close/>
                  <a:moveTo>
                    <a:pt x="19620" y="5914"/>
                  </a:moveTo>
                  <a:cubicBezTo>
                    <a:pt x="19625" y="5919"/>
                    <a:pt x="19636" y="5920"/>
                    <a:pt x="19636" y="5928"/>
                  </a:cubicBezTo>
                  <a:cubicBezTo>
                    <a:pt x="19637" y="5934"/>
                    <a:pt x="19630" y="5944"/>
                    <a:pt x="19625" y="5953"/>
                  </a:cubicBezTo>
                  <a:cubicBezTo>
                    <a:pt x="19618" y="5950"/>
                    <a:pt x="19612" y="5947"/>
                    <a:pt x="19600" y="5941"/>
                  </a:cubicBezTo>
                  <a:lnTo>
                    <a:pt x="19620" y="5914"/>
                  </a:lnTo>
                  <a:close/>
                  <a:moveTo>
                    <a:pt x="2761" y="5943"/>
                  </a:moveTo>
                  <a:cubicBezTo>
                    <a:pt x="2762" y="5947"/>
                    <a:pt x="2763" y="5951"/>
                    <a:pt x="2761" y="5954"/>
                  </a:cubicBezTo>
                  <a:cubicBezTo>
                    <a:pt x="2760" y="5955"/>
                    <a:pt x="2758" y="5956"/>
                    <a:pt x="2756" y="5956"/>
                  </a:cubicBezTo>
                  <a:cubicBezTo>
                    <a:pt x="2752" y="5956"/>
                    <a:pt x="2750" y="5953"/>
                    <a:pt x="2761" y="5943"/>
                  </a:cubicBezTo>
                  <a:close/>
                  <a:moveTo>
                    <a:pt x="1053" y="5889"/>
                  </a:moveTo>
                  <a:cubicBezTo>
                    <a:pt x="1070" y="5889"/>
                    <a:pt x="1103" y="5893"/>
                    <a:pt x="1123" y="5895"/>
                  </a:cubicBezTo>
                  <a:cubicBezTo>
                    <a:pt x="1172" y="5903"/>
                    <a:pt x="1157" y="5910"/>
                    <a:pt x="1132" y="5919"/>
                  </a:cubicBezTo>
                  <a:cubicBezTo>
                    <a:pt x="1117" y="5925"/>
                    <a:pt x="1123" y="5932"/>
                    <a:pt x="1117" y="5942"/>
                  </a:cubicBezTo>
                  <a:cubicBezTo>
                    <a:pt x="1163" y="5941"/>
                    <a:pt x="1186" y="5941"/>
                    <a:pt x="1209" y="5941"/>
                  </a:cubicBezTo>
                  <a:cubicBezTo>
                    <a:pt x="1207" y="5945"/>
                    <a:pt x="1213" y="5953"/>
                    <a:pt x="1203" y="5954"/>
                  </a:cubicBezTo>
                  <a:cubicBezTo>
                    <a:pt x="1188" y="5956"/>
                    <a:pt x="1172" y="5957"/>
                    <a:pt x="1156" y="5957"/>
                  </a:cubicBezTo>
                  <a:cubicBezTo>
                    <a:pt x="1117" y="5957"/>
                    <a:pt x="1079" y="5952"/>
                    <a:pt x="1053" y="5947"/>
                  </a:cubicBezTo>
                  <a:cubicBezTo>
                    <a:pt x="1017" y="5938"/>
                    <a:pt x="998" y="5923"/>
                    <a:pt x="994" y="5911"/>
                  </a:cubicBezTo>
                  <a:cubicBezTo>
                    <a:pt x="989" y="5904"/>
                    <a:pt x="1019" y="5895"/>
                    <a:pt x="1044" y="5889"/>
                  </a:cubicBezTo>
                  <a:cubicBezTo>
                    <a:pt x="1046" y="5889"/>
                    <a:pt x="1049" y="5889"/>
                    <a:pt x="1053" y="5889"/>
                  </a:cubicBezTo>
                  <a:close/>
                  <a:moveTo>
                    <a:pt x="18233" y="5778"/>
                  </a:moveTo>
                  <a:cubicBezTo>
                    <a:pt x="18235" y="5778"/>
                    <a:pt x="18237" y="5779"/>
                    <a:pt x="18238" y="5779"/>
                  </a:cubicBezTo>
                  <a:cubicBezTo>
                    <a:pt x="18247" y="5782"/>
                    <a:pt x="18257" y="5792"/>
                    <a:pt x="18254" y="5792"/>
                  </a:cubicBezTo>
                  <a:cubicBezTo>
                    <a:pt x="18203" y="5820"/>
                    <a:pt x="18204" y="5851"/>
                    <a:pt x="18187" y="5879"/>
                  </a:cubicBezTo>
                  <a:cubicBezTo>
                    <a:pt x="18174" y="5897"/>
                    <a:pt x="18159" y="5906"/>
                    <a:pt x="18137" y="5906"/>
                  </a:cubicBezTo>
                  <a:cubicBezTo>
                    <a:pt x="18136" y="5906"/>
                    <a:pt x="18134" y="5906"/>
                    <a:pt x="18132" y="5906"/>
                  </a:cubicBezTo>
                  <a:cubicBezTo>
                    <a:pt x="18122" y="5905"/>
                    <a:pt x="18112" y="5905"/>
                    <a:pt x="18103" y="5905"/>
                  </a:cubicBezTo>
                  <a:cubicBezTo>
                    <a:pt x="18067" y="5905"/>
                    <a:pt x="18044" y="5910"/>
                    <a:pt x="18042" y="5938"/>
                  </a:cubicBezTo>
                  <a:cubicBezTo>
                    <a:pt x="18042" y="5944"/>
                    <a:pt x="18029" y="5953"/>
                    <a:pt x="18017" y="5957"/>
                  </a:cubicBezTo>
                  <a:cubicBezTo>
                    <a:pt x="18011" y="5960"/>
                    <a:pt x="17998" y="5961"/>
                    <a:pt x="17988" y="5963"/>
                  </a:cubicBezTo>
                  <a:cubicBezTo>
                    <a:pt x="17998" y="5935"/>
                    <a:pt x="17941" y="5931"/>
                    <a:pt x="17926" y="5913"/>
                  </a:cubicBezTo>
                  <a:cubicBezTo>
                    <a:pt x="17916" y="5901"/>
                    <a:pt x="17932" y="5876"/>
                    <a:pt x="17972" y="5860"/>
                  </a:cubicBezTo>
                  <a:cubicBezTo>
                    <a:pt x="17998" y="5850"/>
                    <a:pt x="18020" y="5836"/>
                    <a:pt x="18054" y="5819"/>
                  </a:cubicBezTo>
                  <a:cubicBezTo>
                    <a:pt x="18057" y="5832"/>
                    <a:pt x="18063" y="5844"/>
                    <a:pt x="18059" y="5854"/>
                  </a:cubicBezTo>
                  <a:cubicBezTo>
                    <a:pt x="18054" y="5869"/>
                    <a:pt x="18066" y="5871"/>
                    <a:pt x="18082" y="5871"/>
                  </a:cubicBezTo>
                  <a:cubicBezTo>
                    <a:pt x="18091" y="5871"/>
                    <a:pt x="18102" y="5870"/>
                    <a:pt x="18111" y="5870"/>
                  </a:cubicBezTo>
                  <a:cubicBezTo>
                    <a:pt x="18122" y="5870"/>
                    <a:pt x="18130" y="5871"/>
                    <a:pt x="18134" y="5876"/>
                  </a:cubicBezTo>
                  <a:cubicBezTo>
                    <a:pt x="18147" y="5864"/>
                    <a:pt x="18173" y="5851"/>
                    <a:pt x="18173" y="5842"/>
                  </a:cubicBezTo>
                  <a:cubicBezTo>
                    <a:pt x="18172" y="5820"/>
                    <a:pt x="18172" y="5801"/>
                    <a:pt x="18212" y="5782"/>
                  </a:cubicBezTo>
                  <a:cubicBezTo>
                    <a:pt x="18217" y="5780"/>
                    <a:pt x="18226" y="5778"/>
                    <a:pt x="18233" y="5778"/>
                  </a:cubicBezTo>
                  <a:close/>
                  <a:moveTo>
                    <a:pt x="19023" y="5917"/>
                  </a:moveTo>
                  <a:cubicBezTo>
                    <a:pt x="19027" y="5917"/>
                    <a:pt x="19031" y="5917"/>
                    <a:pt x="19032" y="5919"/>
                  </a:cubicBezTo>
                  <a:cubicBezTo>
                    <a:pt x="19037" y="5923"/>
                    <a:pt x="19038" y="5931"/>
                    <a:pt x="19038" y="5938"/>
                  </a:cubicBezTo>
                  <a:cubicBezTo>
                    <a:pt x="19041" y="5950"/>
                    <a:pt x="19060" y="5963"/>
                    <a:pt x="19010" y="5973"/>
                  </a:cubicBezTo>
                  <a:cubicBezTo>
                    <a:pt x="19009" y="5974"/>
                    <a:pt x="19008" y="5974"/>
                    <a:pt x="19007" y="5974"/>
                  </a:cubicBezTo>
                  <a:cubicBezTo>
                    <a:pt x="18996" y="5974"/>
                    <a:pt x="18986" y="5963"/>
                    <a:pt x="18982" y="5961"/>
                  </a:cubicBezTo>
                  <a:cubicBezTo>
                    <a:pt x="18980" y="5948"/>
                    <a:pt x="18972" y="5941"/>
                    <a:pt x="18977" y="5935"/>
                  </a:cubicBezTo>
                  <a:cubicBezTo>
                    <a:pt x="18981" y="5929"/>
                    <a:pt x="18997" y="5923"/>
                    <a:pt x="19010" y="5919"/>
                  </a:cubicBezTo>
                  <a:cubicBezTo>
                    <a:pt x="19013" y="5917"/>
                    <a:pt x="19018" y="5917"/>
                    <a:pt x="19023" y="5917"/>
                  </a:cubicBezTo>
                  <a:close/>
                  <a:moveTo>
                    <a:pt x="713" y="5967"/>
                  </a:moveTo>
                  <a:cubicBezTo>
                    <a:pt x="724" y="5967"/>
                    <a:pt x="739" y="5969"/>
                    <a:pt x="749" y="5969"/>
                  </a:cubicBezTo>
                  <a:cubicBezTo>
                    <a:pt x="754" y="5970"/>
                    <a:pt x="754" y="5973"/>
                    <a:pt x="755" y="5975"/>
                  </a:cubicBezTo>
                  <a:cubicBezTo>
                    <a:pt x="742" y="5973"/>
                    <a:pt x="729" y="5973"/>
                    <a:pt x="717" y="5972"/>
                  </a:cubicBezTo>
                  <a:cubicBezTo>
                    <a:pt x="713" y="5972"/>
                    <a:pt x="713" y="5967"/>
                    <a:pt x="713" y="5967"/>
                  </a:cubicBezTo>
                  <a:close/>
                  <a:moveTo>
                    <a:pt x="18520" y="5944"/>
                  </a:moveTo>
                  <a:cubicBezTo>
                    <a:pt x="18532" y="5945"/>
                    <a:pt x="18541" y="5950"/>
                    <a:pt x="18550" y="5951"/>
                  </a:cubicBezTo>
                  <a:lnTo>
                    <a:pt x="18541" y="5959"/>
                  </a:lnTo>
                  <a:lnTo>
                    <a:pt x="18541" y="5960"/>
                  </a:lnTo>
                  <a:cubicBezTo>
                    <a:pt x="18528" y="5972"/>
                    <a:pt x="18518" y="5984"/>
                    <a:pt x="18503" y="5995"/>
                  </a:cubicBezTo>
                  <a:cubicBezTo>
                    <a:pt x="18502" y="5997"/>
                    <a:pt x="18495" y="5998"/>
                    <a:pt x="18487" y="5998"/>
                  </a:cubicBezTo>
                  <a:cubicBezTo>
                    <a:pt x="18480" y="5998"/>
                    <a:pt x="18472" y="5997"/>
                    <a:pt x="18470" y="5995"/>
                  </a:cubicBezTo>
                  <a:cubicBezTo>
                    <a:pt x="18462" y="5981"/>
                    <a:pt x="18459" y="5964"/>
                    <a:pt x="18491" y="5950"/>
                  </a:cubicBezTo>
                  <a:cubicBezTo>
                    <a:pt x="18498" y="5945"/>
                    <a:pt x="18513" y="5944"/>
                    <a:pt x="18520" y="5944"/>
                  </a:cubicBezTo>
                  <a:close/>
                  <a:moveTo>
                    <a:pt x="18944" y="5954"/>
                  </a:moveTo>
                  <a:cubicBezTo>
                    <a:pt x="18938" y="5960"/>
                    <a:pt x="18935" y="5966"/>
                    <a:pt x="18929" y="5972"/>
                  </a:cubicBezTo>
                  <a:cubicBezTo>
                    <a:pt x="18924" y="5978"/>
                    <a:pt x="18915" y="5982"/>
                    <a:pt x="18885" y="6001"/>
                  </a:cubicBezTo>
                  <a:cubicBezTo>
                    <a:pt x="18897" y="5978"/>
                    <a:pt x="18897" y="5969"/>
                    <a:pt x="18906" y="5960"/>
                  </a:cubicBezTo>
                  <a:cubicBezTo>
                    <a:pt x="18910" y="5957"/>
                    <a:pt x="18931" y="5956"/>
                    <a:pt x="18944" y="5954"/>
                  </a:cubicBezTo>
                  <a:close/>
                  <a:moveTo>
                    <a:pt x="19559" y="5991"/>
                  </a:moveTo>
                  <a:cubicBezTo>
                    <a:pt x="19553" y="5995"/>
                    <a:pt x="19546" y="6001"/>
                    <a:pt x="19540" y="6004"/>
                  </a:cubicBezTo>
                  <a:cubicBezTo>
                    <a:pt x="19540" y="6005"/>
                    <a:pt x="19539" y="6005"/>
                    <a:pt x="19537" y="6005"/>
                  </a:cubicBezTo>
                  <a:cubicBezTo>
                    <a:pt x="19535" y="6005"/>
                    <a:pt x="19531" y="6004"/>
                    <a:pt x="19528" y="6004"/>
                  </a:cubicBezTo>
                  <a:lnTo>
                    <a:pt x="19546" y="5991"/>
                  </a:lnTo>
                  <a:close/>
                  <a:moveTo>
                    <a:pt x="19162" y="5988"/>
                  </a:moveTo>
                  <a:lnTo>
                    <a:pt x="19216" y="5989"/>
                  </a:lnTo>
                  <a:cubicBezTo>
                    <a:pt x="19211" y="5994"/>
                    <a:pt x="19203" y="6001"/>
                    <a:pt x="19197" y="6003"/>
                  </a:cubicBezTo>
                  <a:cubicBezTo>
                    <a:pt x="19184" y="6004"/>
                    <a:pt x="19168" y="6007"/>
                    <a:pt x="19153" y="6009"/>
                  </a:cubicBezTo>
                  <a:cubicBezTo>
                    <a:pt x="19158" y="5998"/>
                    <a:pt x="19160" y="5992"/>
                    <a:pt x="19162" y="5988"/>
                  </a:cubicBezTo>
                  <a:close/>
                  <a:moveTo>
                    <a:pt x="1401" y="5935"/>
                  </a:moveTo>
                  <a:cubicBezTo>
                    <a:pt x="1403" y="5935"/>
                    <a:pt x="1404" y="5935"/>
                    <a:pt x="1404" y="5935"/>
                  </a:cubicBezTo>
                  <a:cubicBezTo>
                    <a:pt x="1425" y="5939"/>
                    <a:pt x="1445" y="5945"/>
                    <a:pt x="1453" y="5951"/>
                  </a:cubicBezTo>
                  <a:cubicBezTo>
                    <a:pt x="1459" y="5959"/>
                    <a:pt x="1460" y="5969"/>
                    <a:pt x="1445" y="5972"/>
                  </a:cubicBezTo>
                  <a:cubicBezTo>
                    <a:pt x="1387" y="5984"/>
                    <a:pt x="1329" y="5995"/>
                    <a:pt x="1257" y="6010"/>
                  </a:cubicBezTo>
                  <a:cubicBezTo>
                    <a:pt x="1292" y="5985"/>
                    <a:pt x="1322" y="5963"/>
                    <a:pt x="1357" y="5942"/>
                  </a:cubicBezTo>
                  <a:cubicBezTo>
                    <a:pt x="1363" y="5939"/>
                    <a:pt x="1392" y="5935"/>
                    <a:pt x="1401" y="5935"/>
                  </a:cubicBezTo>
                  <a:close/>
                  <a:moveTo>
                    <a:pt x="1878" y="5981"/>
                  </a:moveTo>
                  <a:cubicBezTo>
                    <a:pt x="1879" y="5981"/>
                    <a:pt x="1891" y="5988"/>
                    <a:pt x="1891" y="5988"/>
                  </a:cubicBezTo>
                  <a:lnTo>
                    <a:pt x="1753" y="6011"/>
                  </a:lnTo>
                  <a:cubicBezTo>
                    <a:pt x="1750" y="6011"/>
                    <a:pt x="1729" y="6007"/>
                    <a:pt x="1725" y="6003"/>
                  </a:cubicBezTo>
                  <a:cubicBezTo>
                    <a:pt x="1720" y="6000"/>
                    <a:pt x="1726" y="5997"/>
                    <a:pt x="1731" y="5988"/>
                  </a:cubicBezTo>
                  <a:cubicBezTo>
                    <a:pt x="1775" y="5985"/>
                    <a:pt x="1826" y="5982"/>
                    <a:pt x="1878" y="5981"/>
                  </a:cubicBezTo>
                  <a:close/>
                  <a:moveTo>
                    <a:pt x="18846" y="5993"/>
                  </a:moveTo>
                  <a:cubicBezTo>
                    <a:pt x="18856" y="5993"/>
                    <a:pt x="18868" y="5994"/>
                    <a:pt x="18884" y="5995"/>
                  </a:cubicBezTo>
                  <a:cubicBezTo>
                    <a:pt x="18863" y="6007"/>
                    <a:pt x="18850" y="6019"/>
                    <a:pt x="18844" y="6019"/>
                  </a:cubicBezTo>
                  <a:cubicBezTo>
                    <a:pt x="18822" y="6017"/>
                    <a:pt x="18803" y="6013"/>
                    <a:pt x="18782" y="6010"/>
                  </a:cubicBezTo>
                  <a:cubicBezTo>
                    <a:pt x="18800" y="6004"/>
                    <a:pt x="18818" y="5997"/>
                    <a:pt x="18834" y="5994"/>
                  </a:cubicBezTo>
                  <a:cubicBezTo>
                    <a:pt x="18838" y="5993"/>
                    <a:pt x="18842" y="5993"/>
                    <a:pt x="18846" y="5993"/>
                  </a:cubicBezTo>
                  <a:close/>
                  <a:moveTo>
                    <a:pt x="2796" y="6013"/>
                  </a:moveTo>
                  <a:cubicBezTo>
                    <a:pt x="2797" y="6016"/>
                    <a:pt x="2799" y="6019"/>
                    <a:pt x="2799" y="6022"/>
                  </a:cubicBezTo>
                  <a:cubicBezTo>
                    <a:pt x="2799" y="6022"/>
                    <a:pt x="2790" y="6023"/>
                    <a:pt x="2784" y="6025"/>
                  </a:cubicBezTo>
                  <a:cubicBezTo>
                    <a:pt x="2783" y="6022"/>
                    <a:pt x="2781" y="6017"/>
                    <a:pt x="2781" y="6014"/>
                  </a:cubicBezTo>
                  <a:cubicBezTo>
                    <a:pt x="2781" y="6014"/>
                    <a:pt x="2792" y="6013"/>
                    <a:pt x="2796" y="6013"/>
                  </a:cubicBezTo>
                  <a:close/>
                  <a:moveTo>
                    <a:pt x="15325" y="6014"/>
                  </a:moveTo>
                  <a:lnTo>
                    <a:pt x="15335" y="6019"/>
                  </a:lnTo>
                  <a:cubicBezTo>
                    <a:pt x="15329" y="6020"/>
                    <a:pt x="15322" y="6023"/>
                    <a:pt x="15316" y="6025"/>
                  </a:cubicBezTo>
                  <a:cubicBezTo>
                    <a:pt x="15313" y="6025"/>
                    <a:pt x="15310" y="6022"/>
                    <a:pt x="15306" y="6022"/>
                  </a:cubicBezTo>
                  <a:lnTo>
                    <a:pt x="15325" y="6014"/>
                  </a:lnTo>
                  <a:close/>
                  <a:moveTo>
                    <a:pt x="1076" y="5977"/>
                  </a:moveTo>
                  <a:cubicBezTo>
                    <a:pt x="1094" y="5977"/>
                    <a:pt x="1111" y="5978"/>
                    <a:pt x="1120" y="5981"/>
                  </a:cubicBezTo>
                  <a:cubicBezTo>
                    <a:pt x="1148" y="5988"/>
                    <a:pt x="1157" y="6000"/>
                    <a:pt x="1176" y="6010"/>
                  </a:cubicBezTo>
                  <a:cubicBezTo>
                    <a:pt x="1089" y="6010"/>
                    <a:pt x="1067" y="6019"/>
                    <a:pt x="1094" y="6036"/>
                  </a:cubicBezTo>
                  <a:lnTo>
                    <a:pt x="966" y="6032"/>
                  </a:lnTo>
                  <a:cubicBezTo>
                    <a:pt x="966" y="6026"/>
                    <a:pt x="966" y="6020"/>
                    <a:pt x="967" y="6014"/>
                  </a:cubicBezTo>
                  <a:cubicBezTo>
                    <a:pt x="970" y="6006"/>
                    <a:pt x="972" y="5997"/>
                    <a:pt x="982" y="5988"/>
                  </a:cubicBezTo>
                  <a:cubicBezTo>
                    <a:pt x="989" y="5982"/>
                    <a:pt x="1037" y="5977"/>
                    <a:pt x="1076" y="5977"/>
                  </a:cubicBezTo>
                  <a:close/>
                  <a:moveTo>
                    <a:pt x="17937" y="5991"/>
                  </a:moveTo>
                  <a:cubicBezTo>
                    <a:pt x="17959" y="5991"/>
                    <a:pt x="17978" y="5997"/>
                    <a:pt x="17991" y="6004"/>
                  </a:cubicBezTo>
                  <a:cubicBezTo>
                    <a:pt x="18001" y="6011"/>
                    <a:pt x="17991" y="6026"/>
                    <a:pt x="17989" y="6036"/>
                  </a:cubicBezTo>
                  <a:cubicBezTo>
                    <a:pt x="17977" y="6036"/>
                    <a:pt x="17962" y="6038"/>
                    <a:pt x="17949" y="6038"/>
                  </a:cubicBezTo>
                  <a:cubicBezTo>
                    <a:pt x="17942" y="6038"/>
                    <a:pt x="17936" y="6037"/>
                    <a:pt x="17931" y="6036"/>
                  </a:cubicBezTo>
                  <a:cubicBezTo>
                    <a:pt x="17908" y="6032"/>
                    <a:pt x="17889" y="6025"/>
                    <a:pt x="17848" y="6010"/>
                  </a:cubicBezTo>
                  <a:cubicBezTo>
                    <a:pt x="17870" y="6004"/>
                    <a:pt x="17883" y="6000"/>
                    <a:pt x="17895" y="5997"/>
                  </a:cubicBezTo>
                  <a:cubicBezTo>
                    <a:pt x="17910" y="5993"/>
                    <a:pt x="17924" y="5991"/>
                    <a:pt x="17937" y="5991"/>
                  </a:cubicBezTo>
                  <a:close/>
                  <a:moveTo>
                    <a:pt x="17182" y="6028"/>
                  </a:moveTo>
                  <a:cubicBezTo>
                    <a:pt x="17185" y="6029"/>
                    <a:pt x="17192" y="6031"/>
                    <a:pt x="17192" y="6031"/>
                  </a:cubicBezTo>
                  <a:cubicBezTo>
                    <a:pt x="17191" y="6035"/>
                    <a:pt x="17186" y="6038"/>
                    <a:pt x="17183" y="6041"/>
                  </a:cubicBezTo>
                  <a:lnTo>
                    <a:pt x="17173" y="6038"/>
                  </a:lnTo>
                  <a:lnTo>
                    <a:pt x="17182" y="6028"/>
                  </a:lnTo>
                  <a:close/>
                  <a:moveTo>
                    <a:pt x="1919" y="6013"/>
                  </a:moveTo>
                  <a:cubicBezTo>
                    <a:pt x="1925" y="6013"/>
                    <a:pt x="1931" y="6016"/>
                    <a:pt x="1938" y="6016"/>
                  </a:cubicBezTo>
                  <a:cubicBezTo>
                    <a:pt x="1977" y="6021"/>
                    <a:pt x="1957" y="6034"/>
                    <a:pt x="1956" y="6045"/>
                  </a:cubicBezTo>
                  <a:lnTo>
                    <a:pt x="1956" y="6045"/>
                  </a:lnTo>
                  <a:cubicBezTo>
                    <a:pt x="1898" y="6044"/>
                    <a:pt x="1890" y="6031"/>
                    <a:pt x="1887" y="6019"/>
                  </a:cubicBezTo>
                  <a:cubicBezTo>
                    <a:pt x="1887" y="6019"/>
                    <a:pt x="1907" y="6014"/>
                    <a:pt x="1919" y="6013"/>
                  </a:cubicBezTo>
                  <a:close/>
                  <a:moveTo>
                    <a:pt x="16986" y="6051"/>
                  </a:moveTo>
                  <a:cubicBezTo>
                    <a:pt x="16986" y="6051"/>
                    <a:pt x="16986" y="6051"/>
                    <a:pt x="16986" y="6051"/>
                  </a:cubicBezTo>
                  <a:cubicBezTo>
                    <a:pt x="16986" y="6051"/>
                    <a:pt x="16986" y="6051"/>
                    <a:pt x="16986" y="6051"/>
                  </a:cubicBezTo>
                  <a:close/>
                  <a:moveTo>
                    <a:pt x="1771" y="6048"/>
                  </a:moveTo>
                  <a:lnTo>
                    <a:pt x="1771" y="6048"/>
                  </a:lnTo>
                  <a:cubicBezTo>
                    <a:pt x="1781" y="6050"/>
                    <a:pt x="1794" y="6050"/>
                    <a:pt x="1803" y="6051"/>
                  </a:cubicBezTo>
                  <a:cubicBezTo>
                    <a:pt x="1807" y="6051"/>
                    <a:pt x="1807" y="6054"/>
                    <a:pt x="1810" y="6056"/>
                  </a:cubicBezTo>
                  <a:lnTo>
                    <a:pt x="1776" y="6056"/>
                  </a:lnTo>
                  <a:lnTo>
                    <a:pt x="1771" y="6048"/>
                  </a:lnTo>
                  <a:close/>
                  <a:moveTo>
                    <a:pt x="2088" y="6031"/>
                  </a:moveTo>
                  <a:lnTo>
                    <a:pt x="2088" y="6031"/>
                  </a:lnTo>
                  <a:cubicBezTo>
                    <a:pt x="2084" y="6038"/>
                    <a:pt x="2082" y="6045"/>
                    <a:pt x="2072" y="6053"/>
                  </a:cubicBezTo>
                  <a:cubicBezTo>
                    <a:pt x="2065" y="6056"/>
                    <a:pt x="2046" y="6059"/>
                    <a:pt x="2032" y="6062"/>
                  </a:cubicBezTo>
                  <a:lnTo>
                    <a:pt x="2031" y="6043"/>
                  </a:lnTo>
                  <a:lnTo>
                    <a:pt x="2031" y="6043"/>
                  </a:lnTo>
                  <a:cubicBezTo>
                    <a:pt x="2069" y="6035"/>
                    <a:pt x="2079" y="6033"/>
                    <a:pt x="2088" y="6031"/>
                  </a:cubicBezTo>
                  <a:close/>
                  <a:moveTo>
                    <a:pt x="1973" y="6056"/>
                  </a:moveTo>
                  <a:cubicBezTo>
                    <a:pt x="1982" y="6057"/>
                    <a:pt x="1995" y="6058"/>
                    <a:pt x="2013" y="6059"/>
                  </a:cubicBezTo>
                  <a:lnTo>
                    <a:pt x="1965" y="6066"/>
                  </a:lnTo>
                  <a:cubicBezTo>
                    <a:pt x="1950" y="6067"/>
                    <a:pt x="1938" y="6067"/>
                    <a:pt x="1912" y="6069"/>
                  </a:cubicBezTo>
                  <a:cubicBezTo>
                    <a:pt x="1936" y="6064"/>
                    <a:pt x="1956" y="6059"/>
                    <a:pt x="1973" y="6056"/>
                  </a:cubicBezTo>
                  <a:close/>
                  <a:moveTo>
                    <a:pt x="2518" y="6004"/>
                  </a:moveTo>
                  <a:cubicBezTo>
                    <a:pt x="2597" y="6004"/>
                    <a:pt x="2677" y="6016"/>
                    <a:pt x="2717" y="6035"/>
                  </a:cubicBezTo>
                  <a:cubicBezTo>
                    <a:pt x="2736" y="6044"/>
                    <a:pt x="2736" y="6050"/>
                    <a:pt x="2705" y="6059"/>
                  </a:cubicBezTo>
                  <a:cubicBezTo>
                    <a:pt x="2682" y="6064"/>
                    <a:pt x="2665" y="6070"/>
                    <a:pt x="2645" y="6070"/>
                  </a:cubicBezTo>
                  <a:cubicBezTo>
                    <a:pt x="2633" y="6070"/>
                    <a:pt x="2619" y="6068"/>
                    <a:pt x="2603" y="6063"/>
                  </a:cubicBezTo>
                  <a:cubicBezTo>
                    <a:pt x="2575" y="6056"/>
                    <a:pt x="2550" y="6045"/>
                    <a:pt x="2527" y="6035"/>
                  </a:cubicBezTo>
                  <a:cubicBezTo>
                    <a:pt x="2508" y="6026"/>
                    <a:pt x="2486" y="6016"/>
                    <a:pt x="2465" y="6006"/>
                  </a:cubicBezTo>
                  <a:cubicBezTo>
                    <a:pt x="2482" y="6004"/>
                    <a:pt x="2500" y="6004"/>
                    <a:pt x="2518" y="6004"/>
                  </a:cubicBezTo>
                  <a:close/>
                  <a:moveTo>
                    <a:pt x="17216" y="6066"/>
                  </a:moveTo>
                  <a:cubicBezTo>
                    <a:pt x="17220" y="6067"/>
                    <a:pt x="17224" y="6070"/>
                    <a:pt x="17226" y="6073"/>
                  </a:cubicBezTo>
                  <a:cubicBezTo>
                    <a:pt x="17226" y="6073"/>
                    <a:pt x="17220" y="6078"/>
                    <a:pt x="17217" y="6079"/>
                  </a:cubicBezTo>
                  <a:lnTo>
                    <a:pt x="17207" y="6072"/>
                  </a:lnTo>
                  <a:lnTo>
                    <a:pt x="17216" y="6066"/>
                  </a:lnTo>
                  <a:close/>
                  <a:moveTo>
                    <a:pt x="18440" y="6078"/>
                  </a:moveTo>
                  <a:lnTo>
                    <a:pt x="18451" y="6085"/>
                  </a:lnTo>
                  <a:lnTo>
                    <a:pt x="18443" y="6092"/>
                  </a:lnTo>
                  <a:cubicBezTo>
                    <a:pt x="18438" y="6089"/>
                    <a:pt x="18434" y="6088"/>
                    <a:pt x="18431" y="6085"/>
                  </a:cubicBezTo>
                  <a:cubicBezTo>
                    <a:pt x="18431" y="6085"/>
                    <a:pt x="18437" y="6081"/>
                    <a:pt x="18440" y="6078"/>
                  </a:cubicBezTo>
                  <a:close/>
                  <a:moveTo>
                    <a:pt x="16096" y="6069"/>
                  </a:moveTo>
                  <a:cubicBezTo>
                    <a:pt x="16102" y="6075"/>
                    <a:pt x="16106" y="6079"/>
                    <a:pt x="16115" y="6088"/>
                  </a:cubicBezTo>
                  <a:lnTo>
                    <a:pt x="16091" y="6107"/>
                  </a:lnTo>
                  <a:cubicBezTo>
                    <a:pt x="16087" y="6101"/>
                    <a:pt x="16080" y="6095"/>
                    <a:pt x="16080" y="6089"/>
                  </a:cubicBezTo>
                  <a:cubicBezTo>
                    <a:pt x="16081" y="6082"/>
                    <a:pt x="16091" y="6076"/>
                    <a:pt x="16096" y="6069"/>
                  </a:cubicBezTo>
                  <a:close/>
                  <a:moveTo>
                    <a:pt x="16308" y="6087"/>
                  </a:moveTo>
                  <a:cubicBezTo>
                    <a:pt x="16312" y="6092"/>
                    <a:pt x="16317" y="6098"/>
                    <a:pt x="16317" y="6104"/>
                  </a:cubicBezTo>
                  <a:cubicBezTo>
                    <a:pt x="16317" y="6105"/>
                    <a:pt x="16316" y="6106"/>
                    <a:pt x="16312" y="6108"/>
                  </a:cubicBezTo>
                  <a:lnTo>
                    <a:pt x="16312" y="6108"/>
                  </a:lnTo>
                  <a:cubicBezTo>
                    <a:pt x="16293" y="6101"/>
                    <a:pt x="16291" y="6096"/>
                    <a:pt x="16290" y="6091"/>
                  </a:cubicBezTo>
                  <a:cubicBezTo>
                    <a:pt x="16290" y="6091"/>
                    <a:pt x="16302" y="6088"/>
                    <a:pt x="16308" y="6087"/>
                  </a:cubicBezTo>
                  <a:close/>
                  <a:moveTo>
                    <a:pt x="2903" y="6060"/>
                  </a:moveTo>
                  <a:cubicBezTo>
                    <a:pt x="2906" y="6067"/>
                    <a:pt x="2912" y="6075"/>
                    <a:pt x="2909" y="6081"/>
                  </a:cubicBezTo>
                  <a:cubicBezTo>
                    <a:pt x="2906" y="6091"/>
                    <a:pt x="2896" y="6100"/>
                    <a:pt x="2889" y="6110"/>
                  </a:cubicBezTo>
                  <a:lnTo>
                    <a:pt x="2862" y="6107"/>
                  </a:lnTo>
                  <a:cubicBezTo>
                    <a:pt x="2855" y="6095"/>
                    <a:pt x="2843" y="6081"/>
                    <a:pt x="2846" y="6069"/>
                  </a:cubicBezTo>
                  <a:cubicBezTo>
                    <a:pt x="2847" y="6064"/>
                    <a:pt x="2884" y="6063"/>
                    <a:pt x="2903" y="6060"/>
                  </a:cubicBezTo>
                  <a:close/>
                  <a:moveTo>
                    <a:pt x="16333" y="6109"/>
                  </a:moveTo>
                  <a:lnTo>
                    <a:pt x="16352" y="6120"/>
                  </a:lnTo>
                  <a:cubicBezTo>
                    <a:pt x="16341" y="6118"/>
                    <a:pt x="16332" y="6115"/>
                    <a:pt x="16325" y="6113"/>
                  </a:cubicBezTo>
                  <a:lnTo>
                    <a:pt x="16325" y="6113"/>
                  </a:lnTo>
                  <a:cubicBezTo>
                    <a:pt x="16327" y="6111"/>
                    <a:pt x="16331" y="6109"/>
                    <a:pt x="16333" y="6109"/>
                  </a:cubicBezTo>
                  <a:close/>
                  <a:moveTo>
                    <a:pt x="18804" y="6087"/>
                  </a:moveTo>
                  <a:cubicBezTo>
                    <a:pt x="18812" y="6087"/>
                    <a:pt x="18827" y="6089"/>
                    <a:pt x="18827" y="6091"/>
                  </a:cubicBezTo>
                  <a:cubicBezTo>
                    <a:pt x="18828" y="6097"/>
                    <a:pt x="18819" y="6106"/>
                    <a:pt x="18810" y="6120"/>
                  </a:cubicBezTo>
                  <a:cubicBezTo>
                    <a:pt x="18790" y="6114"/>
                    <a:pt x="18771" y="6113"/>
                    <a:pt x="18772" y="6110"/>
                  </a:cubicBezTo>
                  <a:cubicBezTo>
                    <a:pt x="18776" y="6103"/>
                    <a:pt x="18787" y="6094"/>
                    <a:pt x="18799" y="6088"/>
                  </a:cubicBezTo>
                  <a:cubicBezTo>
                    <a:pt x="18799" y="6088"/>
                    <a:pt x="18801" y="6087"/>
                    <a:pt x="18804" y="6087"/>
                  </a:cubicBezTo>
                  <a:close/>
                  <a:moveTo>
                    <a:pt x="19473" y="6054"/>
                  </a:moveTo>
                  <a:cubicBezTo>
                    <a:pt x="19491" y="6054"/>
                    <a:pt x="19479" y="6075"/>
                    <a:pt x="19490" y="6081"/>
                  </a:cubicBezTo>
                  <a:cubicBezTo>
                    <a:pt x="19483" y="6097"/>
                    <a:pt x="19527" y="6100"/>
                    <a:pt x="19477" y="6122"/>
                  </a:cubicBezTo>
                  <a:lnTo>
                    <a:pt x="19478" y="6122"/>
                  </a:lnTo>
                  <a:cubicBezTo>
                    <a:pt x="19461" y="6129"/>
                    <a:pt x="19449" y="6132"/>
                    <a:pt x="19442" y="6132"/>
                  </a:cubicBezTo>
                  <a:cubicBezTo>
                    <a:pt x="19423" y="6132"/>
                    <a:pt x="19434" y="6112"/>
                    <a:pt x="19430" y="6104"/>
                  </a:cubicBezTo>
                  <a:cubicBezTo>
                    <a:pt x="19424" y="6094"/>
                    <a:pt x="19396" y="6084"/>
                    <a:pt x="19440" y="6064"/>
                  </a:cubicBezTo>
                  <a:cubicBezTo>
                    <a:pt x="19457" y="6057"/>
                    <a:pt x="19467" y="6054"/>
                    <a:pt x="19473" y="6054"/>
                  </a:cubicBezTo>
                  <a:close/>
                  <a:moveTo>
                    <a:pt x="16328" y="6124"/>
                  </a:moveTo>
                  <a:lnTo>
                    <a:pt x="16328" y="6124"/>
                  </a:lnTo>
                  <a:cubicBezTo>
                    <a:pt x="16344" y="6128"/>
                    <a:pt x="16342" y="6130"/>
                    <a:pt x="16339" y="6134"/>
                  </a:cubicBezTo>
                  <a:cubicBezTo>
                    <a:pt x="16335" y="6130"/>
                    <a:pt x="16332" y="6127"/>
                    <a:pt x="16328" y="6124"/>
                  </a:cubicBezTo>
                  <a:close/>
                  <a:moveTo>
                    <a:pt x="18696" y="6125"/>
                  </a:moveTo>
                  <a:cubicBezTo>
                    <a:pt x="18699" y="6126"/>
                    <a:pt x="18706" y="6128"/>
                    <a:pt x="18706" y="6128"/>
                  </a:cubicBezTo>
                  <a:cubicBezTo>
                    <a:pt x="18704" y="6131"/>
                    <a:pt x="18701" y="6135"/>
                    <a:pt x="18699" y="6139"/>
                  </a:cubicBezTo>
                  <a:lnTo>
                    <a:pt x="18687" y="6137"/>
                  </a:lnTo>
                  <a:lnTo>
                    <a:pt x="18696" y="6125"/>
                  </a:lnTo>
                  <a:close/>
                  <a:moveTo>
                    <a:pt x="2394" y="6084"/>
                  </a:moveTo>
                  <a:cubicBezTo>
                    <a:pt x="2405" y="6084"/>
                    <a:pt x="2424" y="6092"/>
                    <a:pt x="2424" y="6092"/>
                  </a:cubicBezTo>
                  <a:cubicBezTo>
                    <a:pt x="2418" y="6110"/>
                    <a:pt x="2418" y="6129"/>
                    <a:pt x="2352" y="6135"/>
                  </a:cubicBezTo>
                  <a:cubicBezTo>
                    <a:pt x="2340" y="6137"/>
                    <a:pt x="2327" y="6138"/>
                    <a:pt x="2293" y="6141"/>
                  </a:cubicBezTo>
                  <a:cubicBezTo>
                    <a:pt x="2303" y="6129"/>
                    <a:pt x="2305" y="6122"/>
                    <a:pt x="2315" y="6117"/>
                  </a:cubicBezTo>
                  <a:cubicBezTo>
                    <a:pt x="2341" y="6106"/>
                    <a:pt x="2325" y="6084"/>
                    <a:pt x="2394" y="6084"/>
                  </a:cubicBezTo>
                  <a:close/>
                  <a:moveTo>
                    <a:pt x="18036" y="6129"/>
                  </a:moveTo>
                  <a:cubicBezTo>
                    <a:pt x="18047" y="6131"/>
                    <a:pt x="18059" y="6132"/>
                    <a:pt x="18070" y="6132"/>
                  </a:cubicBezTo>
                  <a:cubicBezTo>
                    <a:pt x="18064" y="6137"/>
                    <a:pt x="18057" y="6141"/>
                    <a:pt x="18050" y="6142"/>
                  </a:cubicBezTo>
                  <a:cubicBezTo>
                    <a:pt x="18047" y="6143"/>
                    <a:pt x="18044" y="6143"/>
                    <a:pt x="18042" y="6143"/>
                  </a:cubicBezTo>
                  <a:cubicBezTo>
                    <a:pt x="18032" y="6143"/>
                    <a:pt x="18022" y="6141"/>
                    <a:pt x="18011" y="6141"/>
                  </a:cubicBezTo>
                  <a:cubicBezTo>
                    <a:pt x="18019" y="6138"/>
                    <a:pt x="18026" y="6134"/>
                    <a:pt x="18036" y="6129"/>
                  </a:cubicBezTo>
                  <a:close/>
                  <a:moveTo>
                    <a:pt x="17018" y="6019"/>
                  </a:moveTo>
                  <a:lnTo>
                    <a:pt x="17018" y="6019"/>
                  </a:lnTo>
                  <a:cubicBezTo>
                    <a:pt x="17027" y="6020"/>
                    <a:pt x="17037" y="6019"/>
                    <a:pt x="17043" y="6022"/>
                  </a:cubicBezTo>
                  <a:cubicBezTo>
                    <a:pt x="17067" y="6032"/>
                    <a:pt x="17114" y="6047"/>
                    <a:pt x="17108" y="6054"/>
                  </a:cubicBezTo>
                  <a:cubicBezTo>
                    <a:pt x="17080" y="6081"/>
                    <a:pt x="17093" y="6114"/>
                    <a:pt x="17032" y="6135"/>
                  </a:cubicBezTo>
                  <a:cubicBezTo>
                    <a:pt x="17024" y="6138"/>
                    <a:pt x="17012" y="6138"/>
                    <a:pt x="17002" y="6138"/>
                  </a:cubicBezTo>
                  <a:cubicBezTo>
                    <a:pt x="16970" y="6141"/>
                    <a:pt x="16939" y="6142"/>
                    <a:pt x="16907" y="6144"/>
                  </a:cubicBezTo>
                  <a:cubicBezTo>
                    <a:pt x="16898" y="6144"/>
                    <a:pt x="16886" y="6138"/>
                    <a:pt x="16886" y="6132"/>
                  </a:cubicBezTo>
                  <a:cubicBezTo>
                    <a:pt x="16886" y="6128"/>
                    <a:pt x="16898" y="6122"/>
                    <a:pt x="16908" y="6117"/>
                  </a:cubicBezTo>
                  <a:cubicBezTo>
                    <a:pt x="16914" y="6114"/>
                    <a:pt x="16926" y="6113"/>
                    <a:pt x="16936" y="6113"/>
                  </a:cubicBezTo>
                  <a:cubicBezTo>
                    <a:pt x="17004" y="6112"/>
                    <a:pt x="17001" y="6091"/>
                    <a:pt x="16995" y="6070"/>
                  </a:cubicBezTo>
                  <a:cubicBezTo>
                    <a:pt x="16993" y="6063"/>
                    <a:pt x="16993" y="6057"/>
                    <a:pt x="16986" y="6051"/>
                  </a:cubicBezTo>
                  <a:cubicBezTo>
                    <a:pt x="16974" y="6050"/>
                    <a:pt x="16970" y="6047"/>
                    <a:pt x="16964" y="6045"/>
                  </a:cubicBezTo>
                  <a:cubicBezTo>
                    <a:pt x="16971" y="6044"/>
                    <a:pt x="16982" y="6041"/>
                    <a:pt x="16982" y="6041"/>
                  </a:cubicBezTo>
                  <a:cubicBezTo>
                    <a:pt x="16987" y="6044"/>
                    <a:pt x="16989" y="6047"/>
                    <a:pt x="16992" y="6050"/>
                  </a:cubicBezTo>
                  <a:cubicBezTo>
                    <a:pt x="16989" y="6051"/>
                    <a:pt x="16987" y="6051"/>
                    <a:pt x="16986" y="6051"/>
                  </a:cubicBezTo>
                  <a:lnTo>
                    <a:pt x="16986" y="6051"/>
                  </a:lnTo>
                  <a:cubicBezTo>
                    <a:pt x="17002" y="6050"/>
                    <a:pt x="17013" y="6048"/>
                    <a:pt x="17021" y="6047"/>
                  </a:cubicBezTo>
                  <a:lnTo>
                    <a:pt x="17018" y="6019"/>
                  </a:lnTo>
                  <a:close/>
                  <a:moveTo>
                    <a:pt x="3639" y="6147"/>
                  </a:moveTo>
                  <a:lnTo>
                    <a:pt x="3639" y="6148"/>
                  </a:lnTo>
                  <a:cubicBezTo>
                    <a:pt x="3642" y="6151"/>
                    <a:pt x="3646" y="6154"/>
                    <a:pt x="3648" y="6159"/>
                  </a:cubicBezTo>
                  <a:cubicBezTo>
                    <a:pt x="3648" y="6159"/>
                    <a:pt x="3640" y="6160"/>
                    <a:pt x="3638" y="6162"/>
                  </a:cubicBezTo>
                  <a:lnTo>
                    <a:pt x="3629" y="6151"/>
                  </a:lnTo>
                  <a:lnTo>
                    <a:pt x="3639" y="6147"/>
                  </a:lnTo>
                  <a:close/>
                  <a:moveTo>
                    <a:pt x="5541" y="6154"/>
                  </a:moveTo>
                  <a:cubicBezTo>
                    <a:pt x="5543" y="6157"/>
                    <a:pt x="5546" y="6163"/>
                    <a:pt x="5546" y="6163"/>
                  </a:cubicBezTo>
                  <a:cubicBezTo>
                    <a:pt x="5538" y="6164"/>
                    <a:pt x="5531" y="6164"/>
                    <a:pt x="5522" y="6164"/>
                  </a:cubicBezTo>
                  <a:lnTo>
                    <a:pt x="5522" y="6163"/>
                  </a:lnTo>
                  <a:lnTo>
                    <a:pt x="5522" y="6163"/>
                  </a:lnTo>
                  <a:cubicBezTo>
                    <a:pt x="5533" y="6156"/>
                    <a:pt x="5537" y="6155"/>
                    <a:pt x="5541" y="6154"/>
                  </a:cubicBezTo>
                  <a:close/>
                  <a:moveTo>
                    <a:pt x="19091" y="6146"/>
                  </a:moveTo>
                  <a:cubicBezTo>
                    <a:pt x="19094" y="6146"/>
                    <a:pt x="19097" y="6146"/>
                    <a:pt x="19100" y="6147"/>
                  </a:cubicBezTo>
                  <a:cubicBezTo>
                    <a:pt x="19105" y="6147"/>
                    <a:pt x="19094" y="6159"/>
                    <a:pt x="19091" y="6166"/>
                  </a:cubicBezTo>
                  <a:cubicBezTo>
                    <a:pt x="19077" y="6163"/>
                    <a:pt x="19062" y="6162"/>
                    <a:pt x="19046" y="6159"/>
                  </a:cubicBezTo>
                  <a:cubicBezTo>
                    <a:pt x="19047" y="6157"/>
                    <a:pt x="19053" y="6150"/>
                    <a:pt x="19053" y="6150"/>
                  </a:cubicBezTo>
                  <a:cubicBezTo>
                    <a:pt x="19066" y="6149"/>
                    <a:pt x="19080" y="6146"/>
                    <a:pt x="19091" y="6146"/>
                  </a:cubicBezTo>
                  <a:close/>
                  <a:moveTo>
                    <a:pt x="5509" y="6163"/>
                  </a:moveTo>
                  <a:lnTo>
                    <a:pt x="5512" y="6165"/>
                  </a:lnTo>
                  <a:lnTo>
                    <a:pt x="5512" y="6165"/>
                  </a:lnTo>
                  <a:cubicBezTo>
                    <a:pt x="5504" y="6170"/>
                    <a:pt x="5500" y="6171"/>
                    <a:pt x="5497" y="6171"/>
                  </a:cubicBezTo>
                  <a:cubicBezTo>
                    <a:pt x="5496" y="6171"/>
                    <a:pt x="5496" y="6170"/>
                    <a:pt x="5496" y="6170"/>
                  </a:cubicBezTo>
                  <a:lnTo>
                    <a:pt x="5509" y="6163"/>
                  </a:lnTo>
                  <a:close/>
                  <a:moveTo>
                    <a:pt x="5516" y="6168"/>
                  </a:moveTo>
                  <a:lnTo>
                    <a:pt x="5522" y="6172"/>
                  </a:lnTo>
                  <a:lnTo>
                    <a:pt x="5505" y="6176"/>
                  </a:lnTo>
                  <a:cubicBezTo>
                    <a:pt x="5509" y="6173"/>
                    <a:pt x="5513" y="6170"/>
                    <a:pt x="5516" y="6168"/>
                  </a:cubicBezTo>
                  <a:close/>
                  <a:moveTo>
                    <a:pt x="16873" y="6163"/>
                  </a:moveTo>
                  <a:cubicBezTo>
                    <a:pt x="16876" y="6166"/>
                    <a:pt x="16880" y="6169"/>
                    <a:pt x="16883" y="6172"/>
                  </a:cubicBezTo>
                  <a:cubicBezTo>
                    <a:pt x="16883" y="6172"/>
                    <a:pt x="16877" y="6175"/>
                    <a:pt x="16874" y="6178"/>
                  </a:cubicBezTo>
                  <a:lnTo>
                    <a:pt x="16862" y="6170"/>
                  </a:lnTo>
                  <a:lnTo>
                    <a:pt x="16873" y="6164"/>
                  </a:lnTo>
                  <a:lnTo>
                    <a:pt x="16873" y="6163"/>
                  </a:lnTo>
                  <a:close/>
                  <a:moveTo>
                    <a:pt x="3343" y="6173"/>
                  </a:moveTo>
                  <a:cubicBezTo>
                    <a:pt x="3346" y="6175"/>
                    <a:pt x="3349" y="6178"/>
                    <a:pt x="3354" y="6181"/>
                  </a:cubicBezTo>
                  <a:lnTo>
                    <a:pt x="3329" y="6181"/>
                  </a:lnTo>
                  <a:cubicBezTo>
                    <a:pt x="3326" y="6181"/>
                    <a:pt x="3321" y="6176"/>
                    <a:pt x="3318" y="6175"/>
                  </a:cubicBezTo>
                  <a:cubicBezTo>
                    <a:pt x="3327" y="6175"/>
                    <a:pt x="3336" y="6173"/>
                    <a:pt x="3343" y="6173"/>
                  </a:cubicBezTo>
                  <a:close/>
                  <a:moveTo>
                    <a:pt x="3490" y="6125"/>
                  </a:moveTo>
                  <a:cubicBezTo>
                    <a:pt x="3501" y="6132"/>
                    <a:pt x="3517" y="6138"/>
                    <a:pt x="3520" y="6144"/>
                  </a:cubicBezTo>
                  <a:cubicBezTo>
                    <a:pt x="3527" y="6154"/>
                    <a:pt x="3529" y="6166"/>
                    <a:pt x="3530" y="6176"/>
                  </a:cubicBezTo>
                  <a:cubicBezTo>
                    <a:pt x="3530" y="6179"/>
                    <a:pt x="3521" y="6182"/>
                    <a:pt x="3515" y="6185"/>
                  </a:cubicBezTo>
                  <a:cubicBezTo>
                    <a:pt x="3511" y="6181"/>
                    <a:pt x="3501" y="6176"/>
                    <a:pt x="3495" y="6172"/>
                  </a:cubicBezTo>
                  <a:lnTo>
                    <a:pt x="3464" y="6141"/>
                  </a:lnTo>
                  <a:cubicBezTo>
                    <a:pt x="3476" y="6134"/>
                    <a:pt x="3483" y="6129"/>
                    <a:pt x="3490" y="6126"/>
                  </a:cubicBezTo>
                  <a:lnTo>
                    <a:pt x="3490" y="6125"/>
                  </a:lnTo>
                  <a:close/>
                  <a:moveTo>
                    <a:pt x="17599" y="6174"/>
                  </a:moveTo>
                  <a:cubicBezTo>
                    <a:pt x="17609" y="6174"/>
                    <a:pt x="17620" y="6176"/>
                    <a:pt x="17629" y="6176"/>
                  </a:cubicBezTo>
                  <a:cubicBezTo>
                    <a:pt x="17622" y="6179"/>
                    <a:pt x="17614" y="6184"/>
                    <a:pt x="17604" y="6188"/>
                  </a:cubicBezTo>
                  <a:cubicBezTo>
                    <a:pt x="17594" y="6187"/>
                    <a:pt x="17582" y="6185"/>
                    <a:pt x="17570" y="6184"/>
                  </a:cubicBezTo>
                  <a:cubicBezTo>
                    <a:pt x="17577" y="6181"/>
                    <a:pt x="17585" y="6175"/>
                    <a:pt x="17592" y="6175"/>
                  </a:cubicBezTo>
                  <a:cubicBezTo>
                    <a:pt x="17595" y="6174"/>
                    <a:pt x="17597" y="6174"/>
                    <a:pt x="17599" y="6174"/>
                  </a:cubicBezTo>
                  <a:close/>
                  <a:moveTo>
                    <a:pt x="17707" y="6163"/>
                  </a:moveTo>
                  <a:cubicBezTo>
                    <a:pt x="17710" y="6169"/>
                    <a:pt x="17716" y="6173"/>
                    <a:pt x="17717" y="6179"/>
                  </a:cubicBezTo>
                  <a:cubicBezTo>
                    <a:pt x="17717" y="6179"/>
                    <a:pt x="17707" y="6184"/>
                    <a:pt x="17697" y="6190"/>
                  </a:cubicBezTo>
                  <a:cubicBezTo>
                    <a:pt x="17692" y="6182"/>
                    <a:pt x="17689" y="6176"/>
                    <a:pt x="17689" y="6170"/>
                  </a:cubicBezTo>
                  <a:cubicBezTo>
                    <a:pt x="17689" y="6170"/>
                    <a:pt x="17700" y="6164"/>
                    <a:pt x="17707" y="6163"/>
                  </a:cubicBezTo>
                  <a:close/>
                  <a:moveTo>
                    <a:pt x="18715" y="6167"/>
                  </a:moveTo>
                  <a:cubicBezTo>
                    <a:pt x="18718" y="6173"/>
                    <a:pt x="18719" y="6179"/>
                    <a:pt x="18719" y="6185"/>
                  </a:cubicBezTo>
                  <a:cubicBezTo>
                    <a:pt x="18716" y="6187"/>
                    <a:pt x="18706" y="6190"/>
                    <a:pt x="18696" y="6192"/>
                  </a:cubicBezTo>
                  <a:cubicBezTo>
                    <a:pt x="18696" y="6185"/>
                    <a:pt x="18694" y="6179"/>
                    <a:pt x="18696" y="6173"/>
                  </a:cubicBezTo>
                  <a:lnTo>
                    <a:pt x="18696" y="6172"/>
                  </a:lnTo>
                  <a:cubicBezTo>
                    <a:pt x="18699" y="6172"/>
                    <a:pt x="18715" y="6167"/>
                    <a:pt x="18715" y="6167"/>
                  </a:cubicBezTo>
                  <a:close/>
                  <a:moveTo>
                    <a:pt x="2589" y="6190"/>
                  </a:moveTo>
                  <a:cubicBezTo>
                    <a:pt x="2591" y="6190"/>
                    <a:pt x="2594" y="6194"/>
                    <a:pt x="2597" y="6195"/>
                  </a:cubicBezTo>
                  <a:lnTo>
                    <a:pt x="2568" y="6195"/>
                  </a:lnTo>
                  <a:cubicBezTo>
                    <a:pt x="2564" y="6194"/>
                    <a:pt x="2561" y="6191"/>
                    <a:pt x="2558" y="6190"/>
                  </a:cubicBezTo>
                  <a:close/>
                  <a:moveTo>
                    <a:pt x="3963" y="6182"/>
                  </a:moveTo>
                  <a:cubicBezTo>
                    <a:pt x="3966" y="6184"/>
                    <a:pt x="3970" y="6188"/>
                    <a:pt x="3970" y="6188"/>
                  </a:cubicBezTo>
                  <a:cubicBezTo>
                    <a:pt x="3969" y="6191"/>
                    <a:pt x="3964" y="6194"/>
                    <a:pt x="3960" y="6195"/>
                  </a:cubicBezTo>
                  <a:lnTo>
                    <a:pt x="3951" y="6190"/>
                  </a:lnTo>
                  <a:lnTo>
                    <a:pt x="3963" y="6182"/>
                  </a:lnTo>
                  <a:close/>
                  <a:moveTo>
                    <a:pt x="5710" y="6185"/>
                  </a:moveTo>
                  <a:cubicBezTo>
                    <a:pt x="5713" y="6190"/>
                    <a:pt x="5718" y="6192"/>
                    <a:pt x="5719" y="6195"/>
                  </a:cubicBezTo>
                  <a:cubicBezTo>
                    <a:pt x="5719" y="6195"/>
                    <a:pt x="5712" y="6198"/>
                    <a:pt x="5709" y="6200"/>
                  </a:cubicBezTo>
                  <a:cubicBezTo>
                    <a:pt x="5706" y="6197"/>
                    <a:pt x="5702" y="6192"/>
                    <a:pt x="5700" y="6190"/>
                  </a:cubicBezTo>
                  <a:lnTo>
                    <a:pt x="5702" y="6190"/>
                  </a:lnTo>
                  <a:cubicBezTo>
                    <a:pt x="5702" y="6190"/>
                    <a:pt x="5708" y="6187"/>
                    <a:pt x="5710" y="6185"/>
                  </a:cubicBezTo>
                  <a:close/>
                  <a:moveTo>
                    <a:pt x="17947" y="6173"/>
                  </a:moveTo>
                  <a:cubicBezTo>
                    <a:pt x="17951" y="6179"/>
                    <a:pt x="17956" y="6184"/>
                    <a:pt x="17958" y="6190"/>
                  </a:cubicBezTo>
                  <a:cubicBezTo>
                    <a:pt x="17958" y="6190"/>
                    <a:pt x="17947" y="6195"/>
                    <a:pt x="17936" y="6200"/>
                  </a:cubicBezTo>
                  <a:cubicBezTo>
                    <a:pt x="17933" y="6192"/>
                    <a:pt x="17929" y="6187"/>
                    <a:pt x="17929" y="6181"/>
                  </a:cubicBezTo>
                  <a:cubicBezTo>
                    <a:pt x="17929" y="6181"/>
                    <a:pt x="17941" y="6176"/>
                    <a:pt x="17947" y="6173"/>
                  </a:cubicBezTo>
                  <a:close/>
                  <a:moveTo>
                    <a:pt x="4494" y="6147"/>
                  </a:moveTo>
                  <a:cubicBezTo>
                    <a:pt x="4501" y="6153"/>
                    <a:pt x="4511" y="6157"/>
                    <a:pt x="4514" y="6163"/>
                  </a:cubicBezTo>
                  <a:cubicBezTo>
                    <a:pt x="4526" y="6187"/>
                    <a:pt x="4491" y="6191"/>
                    <a:pt x="4450" y="6203"/>
                  </a:cubicBezTo>
                  <a:cubicBezTo>
                    <a:pt x="4453" y="6181"/>
                    <a:pt x="4451" y="6167"/>
                    <a:pt x="4458" y="6156"/>
                  </a:cubicBezTo>
                  <a:cubicBezTo>
                    <a:pt x="4461" y="6151"/>
                    <a:pt x="4482" y="6150"/>
                    <a:pt x="4494" y="6147"/>
                  </a:cubicBezTo>
                  <a:close/>
                  <a:moveTo>
                    <a:pt x="15552" y="6184"/>
                  </a:moveTo>
                  <a:cubicBezTo>
                    <a:pt x="15566" y="6187"/>
                    <a:pt x="15578" y="6190"/>
                    <a:pt x="15588" y="6194"/>
                  </a:cubicBezTo>
                  <a:cubicBezTo>
                    <a:pt x="15588" y="6194"/>
                    <a:pt x="15578" y="6203"/>
                    <a:pt x="15572" y="6207"/>
                  </a:cubicBezTo>
                  <a:lnTo>
                    <a:pt x="15528" y="6194"/>
                  </a:lnTo>
                  <a:cubicBezTo>
                    <a:pt x="15538" y="6190"/>
                    <a:pt x="15547" y="6184"/>
                    <a:pt x="15552" y="6184"/>
                  </a:cubicBezTo>
                  <a:close/>
                  <a:moveTo>
                    <a:pt x="15816" y="6198"/>
                  </a:moveTo>
                  <a:cubicBezTo>
                    <a:pt x="15818" y="6198"/>
                    <a:pt x="15822" y="6201"/>
                    <a:pt x="15827" y="6201"/>
                  </a:cubicBezTo>
                  <a:cubicBezTo>
                    <a:pt x="15819" y="6204"/>
                    <a:pt x="15812" y="6207"/>
                    <a:pt x="15808" y="6209"/>
                  </a:cubicBezTo>
                  <a:cubicBezTo>
                    <a:pt x="15805" y="6209"/>
                    <a:pt x="15800" y="6206"/>
                    <a:pt x="15797" y="6206"/>
                  </a:cubicBezTo>
                  <a:cubicBezTo>
                    <a:pt x="15803" y="6203"/>
                    <a:pt x="15810" y="6201"/>
                    <a:pt x="15816" y="6198"/>
                  </a:cubicBezTo>
                  <a:close/>
                  <a:moveTo>
                    <a:pt x="3215" y="6194"/>
                  </a:moveTo>
                  <a:cubicBezTo>
                    <a:pt x="3216" y="6194"/>
                    <a:pt x="3216" y="6194"/>
                    <a:pt x="3217" y="6194"/>
                  </a:cubicBezTo>
                  <a:lnTo>
                    <a:pt x="3215" y="6194"/>
                  </a:lnTo>
                  <a:cubicBezTo>
                    <a:pt x="3230" y="6198"/>
                    <a:pt x="3246" y="6201"/>
                    <a:pt x="3262" y="6206"/>
                  </a:cubicBezTo>
                  <a:cubicBezTo>
                    <a:pt x="3257" y="6207"/>
                    <a:pt x="3252" y="6212"/>
                    <a:pt x="3248" y="6212"/>
                  </a:cubicBezTo>
                  <a:cubicBezTo>
                    <a:pt x="3247" y="6212"/>
                    <a:pt x="3247" y="6212"/>
                    <a:pt x="3246" y="6212"/>
                  </a:cubicBezTo>
                  <a:cubicBezTo>
                    <a:pt x="3230" y="6209"/>
                    <a:pt x="3214" y="6206"/>
                    <a:pt x="3195" y="6201"/>
                  </a:cubicBezTo>
                  <a:cubicBezTo>
                    <a:pt x="3204" y="6197"/>
                    <a:pt x="3210" y="6194"/>
                    <a:pt x="3215" y="6194"/>
                  </a:cubicBezTo>
                  <a:close/>
                  <a:moveTo>
                    <a:pt x="16926" y="6185"/>
                  </a:moveTo>
                  <a:cubicBezTo>
                    <a:pt x="16948" y="6185"/>
                    <a:pt x="16966" y="6192"/>
                    <a:pt x="16980" y="6206"/>
                  </a:cubicBezTo>
                  <a:cubicBezTo>
                    <a:pt x="16949" y="6210"/>
                    <a:pt x="16921" y="6215"/>
                    <a:pt x="16895" y="6216"/>
                  </a:cubicBezTo>
                  <a:cubicBezTo>
                    <a:pt x="16883" y="6216"/>
                    <a:pt x="16874" y="6207"/>
                    <a:pt x="16864" y="6203"/>
                  </a:cubicBezTo>
                  <a:cubicBezTo>
                    <a:pt x="16873" y="6198"/>
                    <a:pt x="16880" y="6192"/>
                    <a:pt x="16890" y="6190"/>
                  </a:cubicBezTo>
                  <a:cubicBezTo>
                    <a:pt x="16903" y="6187"/>
                    <a:pt x="16915" y="6185"/>
                    <a:pt x="16926" y="6185"/>
                  </a:cubicBezTo>
                  <a:close/>
                  <a:moveTo>
                    <a:pt x="17558" y="6206"/>
                  </a:moveTo>
                  <a:cubicBezTo>
                    <a:pt x="17561" y="6207"/>
                    <a:pt x="17569" y="6210"/>
                    <a:pt x="17569" y="6210"/>
                  </a:cubicBezTo>
                  <a:cubicBezTo>
                    <a:pt x="17567" y="6213"/>
                    <a:pt x="17563" y="6217"/>
                    <a:pt x="17560" y="6220"/>
                  </a:cubicBezTo>
                  <a:lnTo>
                    <a:pt x="17549" y="6216"/>
                  </a:lnTo>
                  <a:lnTo>
                    <a:pt x="17558" y="6206"/>
                  </a:lnTo>
                  <a:close/>
                  <a:moveTo>
                    <a:pt x="19234" y="6194"/>
                  </a:moveTo>
                  <a:cubicBezTo>
                    <a:pt x="19241" y="6198"/>
                    <a:pt x="19250" y="6201"/>
                    <a:pt x="19253" y="6206"/>
                  </a:cubicBezTo>
                  <a:cubicBezTo>
                    <a:pt x="19256" y="6209"/>
                    <a:pt x="19246" y="6216"/>
                    <a:pt x="19240" y="6223"/>
                  </a:cubicBezTo>
                  <a:cubicBezTo>
                    <a:pt x="19233" y="6219"/>
                    <a:pt x="19225" y="6215"/>
                    <a:pt x="19222" y="6209"/>
                  </a:cubicBezTo>
                  <a:cubicBezTo>
                    <a:pt x="19221" y="6206"/>
                    <a:pt x="19230" y="6200"/>
                    <a:pt x="19234" y="6194"/>
                  </a:cubicBezTo>
                  <a:close/>
                  <a:moveTo>
                    <a:pt x="3856" y="6167"/>
                  </a:moveTo>
                  <a:cubicBezTo>
                    <a:pt x="3861" y="6167"/>
                    <a:pt x="3877" y="6175"/>
                    <a:pt x="3888" y="6179"/>
                  </a:cubicBezTo>
                  <a:cubicBezTo>
                    <a:pt x="3867" y="6194"/>
                    <a:pt x="3852" y="6210"/>
                    <a:pt x="3827" y="6222"/>
                  </a:cubicBezTo>
                  <a:cubicBezTo>
                    <a:pt x="3819" y="6226"/>
                    <a:pt x="3804" y="6226"/>
                    <a:pt x="3789" y="6226"/>
                  </a:cubicBezTo>
                  <a:lnTo>
                    <a:pt x="3789" y="6226"/>
                  </a:lnTo>
                  <a:cubicBezTo>
                    <a:pt x="3782" y="6226"/>
                    <a:pt x="3774" y="6226"/>
                    <a:pt x="3768" y="6226"/>
                  </a:cubicBezTo>
                  <a:cubicBezTo>
                    <a:pt x="3745" y="6219"/>
                    <a:pt x="3726" y="6216"/>
                    <a:pt x="3711" y="6210"/>
                  </a:cubicBezTo>
                  <a:cubicBezTo>
                    <a:pt x="3699" y="6206"/>
                    <a:pt x="3686" y="6198"/>
                    <a:pt x="3683" y="6191"/>
                  </a:cubicBezTo>
                  <a:cubicBezTo>
                    <a:pt x="3682" y="6188"/>
                    <a:pt x="3696" y="6181"/>
                    <a:pt x="3707" y="6181"/>
                  </a:cubicBezTo>
                  <a:cubicBezTo>
                    <a:pt x="3760" y="6181"/>
                    <a:pt x="3813" y="6179"/>
                    <a:pt x="3855" y="6167"/>
                  </a:cubicBezTo>
                  <a:cubicBezTo>
                    <a:pt x="3855" y="6167"/>
                    <a:pt x="3856" y="6167"/>
                    <a:pt x="3856" y="6167"/>
                  </a:cubicBezTo>
                  <a:close/>
                  <a:moveTo>
                    <a:pt x="17373" y="6188"/>
                  </a:moveTo>
                  <a:cubicBezTo>
                    <a:pt x="17399" y="6194"/>
                    <a:pt x="17426" y="6200"/>
                    <a:pt x="17454" y="6206"/>
                  </a:cubicBezTo>
                  <a:cubicBezTo>
                    <a:pt x="17454" y="6206"/>
                    <a:pt x="17445" y="6216"/>
                    <a:pt x="17433" y="6228"/>
                  </a:cubicBezTo>
                  <a:cubicBezTo>
                    <a:pt x="17407" y="6217"/>
                    <a:pt x="17386" y="6210"/>
                    <a:pt x="17366" y="6201"/>
                  </a:cubicBezTo>
                  <a:cubicBezTo>
                    <a:pt x="17363" y="6200"/>
                    <a:pt x="17370" y="6192"/>
                    <a:pt x="17373" y="6188"/>
                  </a:cubicBezTo>
                  <a:close/>
                  <a:moveTo>
                    <a:pt x="18998" y="6166"/>
                  </a:moveTo>
                  <a:cubicBezTo>
                    <a:pt x="19016" y="6166"/>
                    <a:pt x="19008" y="6181"/>
                    <a:pt x="19015" y="6187"/>
                  </a:cubicBezTo>
                  <a:cubicBezTo>
                    <a:pt x="19025" y="6194"/>
                    <a:pt x="19040" y="6200"/>
                    <a:pt x="19053" y="6206"/>
                  </a:cubicBezTo>
                  <a:cubicBezTo>
                    <a:pt x="19050" y="6210"/>
                    <a:pt x="19052" y="6216"/>
                    <a:pt x="19046" y="6220"/>
                  </a:cubicBezTo>
                  <a:cubicBezTo>
                    <a:pt x="19040" y="6223"/>
                    <a:pt x="19027" y="6229"/>
                    <a:pt x="19019" y="6229"/>
                  </a:cubicBezTo>
                  <a:cubicBezTo>
                    <a:pt x="19013" y="6230"/>
                    <a:pt x="19007" y="6231"/>
                    <a:pt x="19002" y="6231"/>
                  </a:cubicBezTo>
                  <a:cubicBezTo>
                    <a:pt x="18970" y="6231"/>
                    <a:pt x="18960" y="6212"/>
                    <a:pt x="18928" y="6212"/>
                  </a:cubicBezTo>
                  <a:cubicBezTo>
                    <a:pt x="18920" y="6212"/>
                    <a:pt x="18910" y="6213"/>
                    <a:pt x="18899" y="6216"/>
                  </a:cubicBezTo>
                  <a:cubicBezTo>
                    <a:pt x="18904" y="6209"/>
                    <a:pt x="18906" y="6201"/>
                    <a:pt x="18915" y="6197"/>
                  </a:cubicBezTo>
                  <a:cubicBezTo>
                    <a:pt x="18935" y="6187"/>
                    <a:pt x="18957" y="6176"/>
                    <a:pt x="18980" y="6169"/>
                  </a:cubicBezTo>
                  <a:cubicBezTo>
                    <a:pt x="18987" y="6167"/>
                    <a:pt x="18993" y="6166"/>
                    <a:pt x="18998" y="6166"/>
                  </a:cubicBezTo>
                  <a:close/>
                  <a:moveTo>
                    <a:pt x="19447" y="6160"/>
                  </a:moveTo>
                  <a:cubicBezTo>
                    <a:pt x="19452" y="6160"/>
                    <a:pt x="19444" y="6178"/>
                    <a:pt x="19439" y="6181"/>
                  </a:cubicBezTo>
                  <a:cubicBezTo>
                    <a:pt x="19394" y="6197"/>
                    <a:pt x="19350" y="6213"/>
                    <a:pt x="19283" y="6237"/>
                  </a:cubicBezTo>
                  <a:cubicBezTo>
                    <a:pt x="19311" y="6213"/>
                    <a:pt x="19324" y="6201"/>
                    <a:pt x="19336" y="6191"/>
                  </a:cubicBezTo>
                  <a:cubicBezTo>
                    <a:pt x="19346" y="6182"/>
                    <a:pt x="19362" y="6169"/>
                    <a:pt x="19374" y="6167"/>
                  </a:cubicBezTo>
                  <a:cubicBezTo>
                    <a:pt x="19399" y="6162"/>
                    <a:pt x="19424" y="6160"/>
                    <a:pt x="19447" y="6160"/>
                  </a:cubicBezTo>
                  <a:close/>
                  <a:moveTo>
                    <a:pt x="16420" y="6222"/>
                  </a:moveTo>
                  <a:cubicBezTo>
                    <a:pt x="16428" y="6222"/>
                    <a:pt x="16437" y="6225"/>
                    <a:pt x="16446" y="6228"/>
                  </a:cubicBezTo>
                  <a:cubicBezTo>
                    <a:pt x="16437" y="6229"/>
                    <a:pt x="16430" y="6232"/>
                    <a:pt x="16408" y="6240"/>
                  </a:cubicBezTo>
                  <a:cubicBezTo>
                    <a:pt x="16406" y="6238"/>
                    <a:pt x="16400" y="6234"/>
                    <a:pt x="16396" y="6229"/>
                  </a:cubicBezTo>
                  <a:cubicBezTo>
                    <a:pt x="16403" y="6226"/>
                    <a:pt x="16412" y="6222"/>
                    <a:pt x="16420" y="6222"/>
                  </a:cubicBezTo>
                  <a:close/>
                  <a:moveTo>
                    <a:pt x="16186" y="6101"/>
                  </a:moveTo>
                  <a:cubicBezTo>
                    <a:pt x="16215" y="6103"/>
                    <a:pt x="16230" y="6116"/>
                    <a:pt x="16236" y="6134"/>
                  </a:cubicBezTo>
                  <a:cubicBezTo>
                    <a:pt x="16242" y="6153"/>
                    <a:pt x="16272" y="6169"/>
                    <a:pt x="16290" y="6187"/>
                  </a:cubicBezTo>
                  <a:cubicBezTo>
                    <a:pt x="16305" y="6200"/>
                    <a:pt x="16311" y="6215"/>
                    <a:pt x="16278" y="6231"/>
                  </a:cubicBezTo>
                  <a:lnTo>
                    <a:pt x="16259" y="6242"/>
                  </a:lnTo>
                  <a:cubicBezTo>
                    <a:pt x="16256" y="6241"/>
                    <a:pt x="16249" y="6238"/>
                    <a:pt x="16249" y="6238"/>
                  </a:cubicBezTo>
                  <a:cubicBezTo>
                    <a:pt x="16240" y="6213"/>
                    <a:pt x="16187" y="6212"/>
                    <a:pt x="16161" y="6195"/>
                  </a:cubicBezTo>
                  <a:cubicBezTo>
                    <a:pt x="16143" y="6185"/>
                    <a:pt x="16134" y="6170"/>
                    <a:pt x="16125" y="6157"/>
                  </a:cubicBezTo>
                  <a:cubicBezTo>
                    <a:pt x="16121" y="6150"/>
                    <a:pt x="16121" y="6139"/>
                    <a:pt x="16130" y="6134"/>
                  </a:cubicBezTo>
                  <a:cubicBezTo>
                    <a:pt x="16144" y="6122"/>
                    <a:pt x="16172" y="6101"/>
                    <a:pt x="16186" y="6101"/>
                  </a:cubicBezTo>
                  <a:close/>
                  <a:moveTo>
                    <a:pt x="5250" y="6216"/>
                  </a:moveTo>
                  <a:cubicBezTo>
                    <a:pt x="5253" y="6216"/>
                    <a:pt x="5276" y="6226"/>
                    <a:pt x="5275" y="6229"/>
                  </a:cubicBezTo>
                  <a:cubicBezTo>
                    <a:pt x="5275" y="6237"/>
                    <a:pt x="5263" y="6241"/>
                    <a:pt x="5251" y="6251"/>
                  </a:cubicBezTo>
                  <a:cubicBezTo>
                    <a:pt x="5234" y="6240"/>
                    <a:pt x="5218" y="6232"/>
                    <a:pt x="5219" y="6229"/>
                  </a:cubicBezTo>
                  <a:cubicBezTo>
                    <a:pt x="5226" y="6223"/>
                    <a:pt x="5238" y="6219"/>
                    <a:pt x="5250" y="6216"/>
                  </a:cubicBezTo>
                  <a:close/>
                  <a:moveTo>
                    <a:pt x="17919" y="6231"/>
                  </a:moveTo>
                  <a:cubicBezTo>
                    <a:pt x="17925" y="6234"/>
                    <a:pt x="17935" y="6235"/>
                    <a:pt x="17935" y="6240"/>
                  </a:cubicBezTo>
                  <a:cubicBezTo>
                    <a:pt x="17933" y="6245"/>
                    <a:pt x="17928" y="6251"/>
                    <a:pt x="17923" y="6257"/>
                  </a:cubicBezTo>
                  <a:cubicBezTo>
                    <a:pt x="17917" y="6256"/>
                    <a:pt x="17913" y="6253"/>
                    <a:pt x="17904" y="6248"/>
                  </a:cubicBezTo>
                  <a:lnTo>
                    <a:pt x="17919" y="6231"/>
                  </a:lnTo>
                  <a:close/>
                  <a:moveTo>
                    <a:pt x="18114" y="6231"/>
                  </a:moveTo>
                  <a:cubicBezTo>
                    <a:pt x="18138" y="6237"/>
                    <a:pt x="18163" y="6241"/>
                    <a:pt x="18182" y="6245"/>
                  </a:cubicBezTo>
                  <a:cubicBezTo>
                    <a:pt x="18179" y="6254"/>
                    <a:pt x="18179" y="6257"/>
                    <a:pt x="18176" y="6257"/>
                  </a:cubicBezTo>
                  <a:lnTo>
                    <a:pt x="18178" y="6257"/>
                  </a:lnTo>
                  <a:cubicBezTo>
                    <a:pt x="18173" y="6260"/>
                    <a:pt x="18165" y="6262"/>
                    <a:pt x="18160" y="6262"/>
                  </a:cubicBezTo>
                  <a:cubicBezTo>
                    <a:pt x="18159" y="6262"/>
                    <a:pt x="18158" y="6262"/>
                    <a:pt x="18157" y="6262"/>
                  </a:cubicBezTo>
                  <a:lnTo>
                    <a:pt x="18094" y="6242"/>
                  </a:lnTo>
                  <a:cubicBezTo>
                    <a:pt x="18094" y="6242"/>
                    <a:pt x="18098" y="6237"/>
                    <a:pt x="18101" y="6234"/>
                  </a:cubicBezTo>
                  <a:cubicBezTo>
                    <a:pt x="18101" y="6234"/>
                    <a:pt x="18111" y="6231"/>
                    <a:pt x="18114" y="6231"/>
                  </a:cubicBezTo>
                  <a:close/>
                  <a:moveTo>
                    <a:pt x="3970" y="6240"/>
                  </a:moveTo>
                  <a:cubicBezTo>
                    <a:pt x="3977" y="6240"/>
                    <a:pt x="3988" y="6248"/>
                    <a:pt x="3996" y="6253"/>
                  </a:cubicBezTo>
                  <a:cubicBezTo>
                    <a:pt x="3986" y="6257"/>
                    <a:pt x="3977" y="6263"/>
                    <a:pt x="3964" y="6265"/>
                  </a:cubicBezTo>
                  <a:cubicBezTo>
                    <a:pt x="3964" y="6265"/>
                    <a:pt x="3963" y="6265"/>
                    <a:pt x="3963" y="6265"/>
                  </a:cubicBezTo>
                  <a:cubicBezTo>
                    <a:pt x="3956" y="6265"/>
                    <a:pt x="3943" y="6257"/>
                    <a:pt x="3921" y="6248"/>
                  </a:cubicBezTo>
                  <a:cubicBezTo>
                    <a:pt x="3944" y="6244"/>
                    <a:pt x="3955" y="6240"/>
                    <a:pt x="3970" y="6240"/>
                  </a:cubicBezTo>
                  <a:close/>
                  <a:moveTo>
                    <a:pt x="18799" y="6229"/>
                  </a:moveTo>
                  <a:cubicBezTo>
                    <a:pt x="18813" y="6234"/>
                    <a:pt x="18828" y="6237"/>
                    <a:pt x="18850" y="6244"/>
                  </a:cubicBezTo>
                  <a:cubicBezTo>
                    <a:pt x="18831" y="6256"/>
                    <a:pt x="18821" y="6266"/>
                    <a:pt x="18809" y="6269"/>
                  </a:cubicBezTo>
                  <a:cubicBezTo>
                    <a:pt x="18799" y="6272"/>
                    <a:pt x="18792" y="6273"/>
                    <a:pt x="18787" y="6273"/>
                  </a:cubicBezTo>
                  <a:cubicBezTo>
                    <a:pt x="18770" y="6273"/>
                    <a:pt x="18772" y="6261"/>
                    <a:pt x="18774" y="6253"/>
                  </a:cubicBezTo>
                  <a:cubicBezTo>
                    <a:pt x="18775" y="6247"/>
                    <a:pt x="18790" y="6238"/>
                    <a:pt x="18799" y="6229"/>
                  </a:cubicBezTo>
                  <a:close/>
                  <a:moveTo>
                    <a:pt x="14735" y="6263"/>
                  </a:moveTo>
                  <a:cubicBezTo>
                    <a:pt x="14747" y="6263"/>
                    <a:pt x="14759" y="6265"/>
                    <a:pt x="14772" y="6266"/>
                  </a:cubicBezTo>
                  <a:cubicBezTo>
                    <a:pt x="14764" y="6269"/>
                    <a:pt x="14757" y="6272"/>
                    <a:pt x="14747" y="6276"/>
                  </a:cubicBezTo>
                  <a:cubicBezTo>
                    <a:pt x="14736" y="6275"/>
                    <a:pt x="14725" y="6273"/>
                    <a:pt x="14713" y="6272"/>
                  </a:cubicBezTo>
                  <a:cubicBezTo>
                    <a:pt x="14720" y="6269"/>
                    <a:pt x="14728" y="6263"/>
                    <a:pt x="14735" y="6263"/>
                  </a:cubicBezTo>
                  <a:close/>
                  <a:moveTo>
                    <a:pt x="18626" y="6072"/>
                  </a:moveTo>
                  <a:cubicBezTo>
                    <a:pt x="18632" y="6079"/>
                    <a:pt x="18644" y="6087"/>
                    <a:pt x="18641" y="6095"/>
                  </a:cubicBezTo>
                  <a:cubicBezTo>
                    <a:pt x="18634" y="6113"/>
                    <a:pt x="18609" y="6132"/>
                    <a:pt x="18622" y="6150"/>
                  </a:cubicBezTo>
                  <a:cubicBezTo>
                    <a:pt x="18632" y="6162"/>
                    <a:pt x="18619" y="6170"/>
                    <a:pt x="18587" y="6176"/>
                  </a:cubicBezTo>
                  <a:cubicBezTo>
                    <a:pt x="18573" y="6180"/>
                    <a:pt x="18562" y="6181"/>
                    <a:pt x="18553" y="6181"/>
                  </a:cubicBezTo>
                  <a:cubicBezTo>
                    <a:pt x="18539" y="6181"/>
                    <a:pt x="18532" y="6176"/>
                    <a:pt x="18532" y="6164"/>
                  </a:cubicBezTo>
                  <a:cubicBezTo>
                    <a:pt x="18532" y="6159"/>
                    <a:pt x="18533" y="6149"/>
                    <a:pt x="18524" y="6149"/>
                  </a:cubicBezTo>
                  <a:cubicBezTo>
                    <a:pt x="18519" y="6149"/>
                    <a:pt x="18511" y="6152"/>
                    <a:pt x="18498" y="6162"/>
                  </a:cubicBezTo>
                  <a:cubicBezTo>
                    <a:pt x="18462" y="6188"/>
                    <a:pt x="18394" y="6206"/>
                    <a:pt x="18392" y="6241"/>
                  </a:cubicBezTo>
                  <a:cubicBezTo>
                    <a:pt x="18391" y="6248"/>
                    <a:pt x="18378" y="6259"/>
                    <a:pt x="18367" y="6267"/>
                  </a:cubicBezTo>
                  <a:cubicBezTo>
                    <a:pt x="18355" y="6276"/>
                    <a:pt x="18342" y="6281"/>
                    <a:pt x="18330" y="6281"/>
                  </a:cubicBezTo>
                  <a:cubicBezTo>
                    <a:pt x="18321" y="6281"/>
                    <a:pt x="18312" y="6277"/>
                    <a:pt x="18306" y="6270"/>
                  </a:cubicBezTo>
                  <a:cubicBezTo>
                    <a:pt x="18300" y="6263"/>
                    <a:pt x="18297" y="6248"/>
                    <a:pt x="18290" y="6248"/>
                  </a:cubicBezTo>
                  <a:cubicBezTo>
                    <a:pt x="18290" y="6248"/>
                    <a:pt x="18290" y="6248"/>
                    <a:pt x="18290" y="6248"/>
                  </a:cubicBezTo>
                  <a:cubicBezTo>
                    <a:pt x="18280" y="6249"/>
                    <a:pt x="18272" y="6250"/>
                    <a:pt x="18265" y="6250"/>
                  </a:cubicBezTo>
                  <a:cubicBezTo>
                    <a:pt x="18208" y="6250"/>
                    <a:pt x="18212" y="6225"/>
                    <a:pt x="18200" y="6201"/>
                  </a:cubicBezTo>
                  <a:cubicBezTo>
                    <a:pt x="18194" y="6192"/>
                    <a:pt x="18180" y="6181"/>
                    <a:pt x="18157" y="6181"/>
                  </a:cubicBezTo>
                  <a:cubicBezTo>
                    <a:pt x="18143" y="6181"/>
                    <a:pt x="18125" y="6186"/>
                    <a:pt x="18104" y="6200"/>
                  </a:cubicBezTo>
                  <a:cubicBezTo>
                    <a:pt x="18103" y="6201"/>
                    <a:pt x="18095" y="6202"/>
                    <a:pt x="18089" y="6202"/>
                  </a:cubicBezTo>
                  <a:cubicBezTo>
                    <a:pt x="18087" y="6202"/>
                    <a:pt x="18085" y="6202"/>
                    <a:pt x="18085" y="6201"/>
                  </a:cubicBezTo>
                  <a:cubicBezTo>
                    <a:pt x="18081" y="6198"/>
                    <a:pt x="18076" y="6191"/>
                    <a:pt x="18081" y="6190"/>
                  </a:cubicBezTo>
                  <a:cubicBezTo>
                    <a:pt x="18088" y="6184"/>
                    <a:pt x="18103" y="6181"/>
                    <a:pt x="18113" y="6175"/>
                  </a:cubicBezTo>
                  <a:lnTo>
                    <a:pt x="18185" y="6139"/>
                  </a:lnTo>
                  <a:lnTo>
                    <a:pt x="18242" y="6169"/>
                  </a:lnTo>
                  <a:lnTo>
                    <a:pt x="18272" y="6179"/>
                  </a:lnTo>
                  <a:cubicBezTo>
                    <a:pt x="18312" y="6153"/>
                    <a:pt x="18345" y="6129"/>
                    <a:pt x="18391" y="6097"/>
                  </a:cubicBezTo>
                  <a:cubicBezTo>
                    <a:pt x="18410" y="6104"/>
                    <a:pt x="18426" y="6119"/>
                    <a:pt x="18448" y="6119"/>
                  </a:cubicBezTo>
                  <a:cubicBezTo>
                    <a:pt x="18451" y="6119"/>
                    <a:pt x="18453" y="6119"/>
                    <a:pt x="18456" y="6119"/>
                  </a:cubicBezTo>
                  <a:cubicBezTo>
                    <a:pt x="18469" y="6119"/>
                    <a:pt x="18484" y="6120"/>
                    <a:pt x="18498" y="6120"/>
                  </a:cubicBezTo>
                  <a:cubicBezTo>
                    <a:pt x="18529" y="6120"/>
                    <a:pt x="18560" y="6115"/>
                    <a:pt x="18579" y="6088"/>
                  </a:cubicBezTo>
                  <a:cubicBezTo>
                    <a:pt x="18584" y="6082"/>
                    <a:pt x="18610" y="6078"/>
                    <a:pt x="18626" y="6072"/>
                  </a:cubicBezTo>
                  <a:close/>
                  <a:moveTo>
                    <a:pt x="19021" y="6272"/>
                  </a:moveTo>
                  <a:cubicBezTo>
                    <a:pt x="19025" y="6273"/>
                    <a:pt x="19032" y="6275"/>
                    <a:pt x="19032" y="6275"/>
                  </a:cubicBezTo>
                  <a:cubicBezTo>
                    <a:pt x="19031" y="6278"/>
                    <a:pt x="19028" y="6282"/>
                    <a:pt x="19025" y="6287"/>
                  </a:cubicBezTo>
                  <a:lnTo>
                    <a:pt x="19012" y="6284"/>
                  </a:lnTo>
                  <a:lnTo>
                    <a:pt x="19021" y="6272"/>
                  </a:lnTo>
                  <a:close/>
                  <a:moveTo>
                    <a:pt x="4298" y="6279"/>
                  </a:moveTo>
                  <a:cubicBezTo>
                    <a:pt x="4293" y="6281"/>
                    <a:pt x="4288" y="6284"/>
                    <a:pt x="4289" y="6285"/>
                  </a:cubicBezTo>
                  <a:cubicBezTo>
                    <a:pt x="4293" y="6288"/>
                    <a:pt x="4296" y="6291"/>
                    <a:pt x="4299" y="6294"/>
                  </a:cubicBezTo>
                  <a:lnTo>
                    <a:pt x="4299" y="6294"/>
                  </a:lnTo>
                  <a:cubicBezTo>
                    <a:pt x="4299" y="6289"/>
                    <a:pt x="4298" y="6284"/>
                    <a:pt x="4298" y="6279"/>
                  </a:cubicBezTo>
                  <a:close/>
                  <a:moveTo>
                    <a:pt x="4077" y="6285"/>
                  </a:moveTo>
                  <a:cubicBezTo>
                    <a:pt x="4081" y="6285"/>
                    <a:pt x="4084" y="6285"/>
                    <a:pt x="4088" y="6285"/>
                  </a:cubicBezTo>
                  <a:cubicBezTo>
                    <a:pt x="4095" y="6285"/>
                    <a:pt x="4102" y="6291"/>
                    <a:pt x="4110" y="6295"/>
                  </a:cubicBezTo>
                  <a:cubicBezTo>
                    <a:pt x="4098" y="6295"/>
                    <a:pt x="4086" y="6297"/>
                    <a:pt x="4076" y="6298"/>
                  </a:cubicBezTo>
                  <a:cubicBezTo>
                    <a:pt x="4066" y="6292"/>
                    <a:pt x="4058" y="6290"/>
                    <a:pt x="4051" y="6287"/>
                  </a:cubicBezTo>
                  <a:cubicBezTo>
                    <a:pt x="4060" y="6286"/>
                    <a:pt x="4069" y="6285"/>
                    <a:pt x="4077" y="6285"/>
                  </a:cubicBezTo>
                  <a:close/>
                  <a:moveTo>
                    <a:pt x="13960" y="6285"/>
                  </a:moveTo>
                  <a:lnTo>
                    <a:pt x="14010" y="6300"/>
                  </a:lnTo>
                  <a:cubicBezTo>
                    <a:pt x="14002" y="6303"/>
                    <a:pt x="13995" y="6307"/>
                    <a:pt x="13988" y="6307"/>
                  </a:cubicBezTo>
                  <a:cubicBezTo>
                    <a:pt x="13976" y="6306"/>
                    <a:pt x="13961" y="6304"/>
                    <a:pt x="13946" y="6303"/>
                  </a:cubicBezTo>
                  <a:cubicBezTo>
                    <a:pt x="13954" y="6292"/>
                    <a:pt x="13957" y="6288"/>
                    <a:pt x="13960" y="6285"/>
                  </a:cubicBezTo>
                  <a:close/>
                  <a:moveTo>
                    <a:pt x="19179" y="6273"/>
                  </a:moveTo>
                  <a:cubicBezTo>
                    <a:pt x="19190" y="6273"/>
                    <a:pt x="19202" y="6276"/>
                    <a:pt x="19208" y="6279"/>
                  </a:cubicBezTo>
                  <a:cubicBezTo>
                    <a:pt x="19211" y="6281"/>
                    <a:pt x="19194" y="6291"/>
                    <a:pt x="19177" y="6307"/>
                  </a:cubicBezTo>
                  <a:cubicBezTo>
                    <a:pt x="19162" y="6300"/>
                    <a:pt x="19149" y="6297"/>
                    <a:pt x="19147" y="6291"/>
                  </a:cubicBezTo>
                  <a:cubicBezTo>
                    <a:pt x="19146" y="6288"/>
                    <a:pt x="19168" y="6273"/>
                    <a:pt x="19172" y="6273"/>
                  </a:cubicBezTo>
                  <a:cubicBezTo>
                    <a:pt x="19175" y="6273"/>
                    <a:pt x="19177" y="6273"/>
                    <a:pt x="19179" y="6273"/>
                  </a:cubicBezTo>
                  <a:close/>
                  <a:moveTo>
                    <a:pt x="5417" y="6266"/>
                  </a:moveTo>
                  <a:cubicBezTo>
                    <a:pt x="5419" y="6266"/>
                    <a:pt x="5422" y="6266"/>
                    <a:pt x="5425" y="6266"/>
                  </a:cubicBezTo>
                  <a:cubicBezTo>
                    <a:pt x="5431" y="6266"/>
                    <a:pt x="5444" y="6270"/>
                    <a:pt x="5446" y="6273"/>
                  </a:cubicBezTo>
                  <a:cubicBezTo>
                    <a:pt x="5462" y="6300"/>
                    <a:pt x="5410" y="6294"/>
                    <a:pt x="5393" y="6304"/>
                  </a:cubicBezTo>
                  <a:cubicBezTo>
                    <a:pt x="5389" y="6305"/>
                    <a:pt x="5386" y="6306"/>
                    <a:pt x="5383" y="6307"/>
                  </a:cubicBezTo>
                  <a:lnTo>
                    <a:pt x="5383" y="6307"/>
                  </a:lnTo>
                  <a:lnTo>
                    <a:pt x="5379" y="6304"/>
                  </a:lnTo>
                  <a:lnTo>
                    <a:pt x="5379" y="6304"/>
                  </a:lnTo>
                  <a:cubicBezTo>
                    <a:pt x="5378" y="6305"/>
                    <a:pt x="5377" y="6307"/>
                    <a:pt x="5375" y="6308"/>
                  </a:cubicBezTo>
                  <a:lnTo>
                    <a:pt x="5375" y="6308"/>
                  </a:lnTo>
                  <a:cubicBezTo>
                    <a:pt x="5378" y="6308"/>
                    <a:pt x="5380" y="6307"/>
                    <a:pt x="5383" y="6307"/>
                  </a:cubicBezTo>
                  <a:lnTo>
                    <a:pt x="5383" y="6307"/>
                  </a:lnTo>
                  <a:lnTo>
                    <a:pt x="5387" y="6309"/>
                  </a:lnTo>
                  <a:lnTo>
                    <a:pt x="5369" y="6313"/>
                  </a:lnTo>
                  <a:cubicBezTo>
                    <a:pt x="5372" y="6311"/>
                    <a:pt x="5374" y="6310"/>
                    <a:pt x="5375" y="6308"/>
                  </a:cubicBezTo>
                  <a:lnTo>
                    <a:pt x="5375" y="6308"/>
                  </a:lnTo>
                  <a:cubicBezTo>
                    <a:pt x="5372" y="6308"/>
                    <a:pt x="5370" y="6309"/>
                    <a:pt x="5368" y="6309"/>
                  </a:cubicBezTo>
                  <a:cubicBezTo>
                    <a:pt x="5362" y="6309"/>
                    <a:pt x="5360" y="6307"/>
                    <a:pt x="5360" y="6307"/>
                  </a:cubicBezTo>
                  <a:lnTo>
                    <a:pt x="5375" y="6301"/>
                  </a:lnTo>
                  <a:lnTo>
                    <a:pt x="5379" y="6304"/>
                  </a:lnTo>
                  <a:lnTo>
                    <a:pt x="5379" y="6304"/>
                  </a:lnTo>
                  <a:cubicBezTo>
                    <a:pt x="5392" y="6285"/>
                    <a:pt x="5374" y="6266"/>
                    <a:pt x="5417" y="6266"/>
                  </a:cubicBezTo>
                  <a:close/>
                  <a:moveTo>
                    <a:pt x="14647" y="6270"/>
                  </a:moveTo>
                  <a:lnTo>
                    <a:pt x="14651" y="6312"/>
                  </a:lnTo>
                  <a:lnTo>
                    <a:pt x="14636" y="6313"/>
                  </a:lnTo>
                  <a:lnTo>
                    <a:pt x="14632" y="6272"/>
                  </a:lnTo>
                  <a:lnTo>
                    <a:pt x="14647" y="6270"/>
                  </a:lnTo>
                  <a:close/>
                  <a:moveTo>
                    <a:pt x="16899" y="6259"/>
                  </a:moveTo>
                  <a:cubicBezTo>
                    <a:pt x="16915" y="6259"/>
                    <a:pt x="16933" y="6263"/>
                    <a:pt x="16945" y="6266"/>
                  </a:cubicBezTo>
                  <a:cubicBezTo>
                    <a:pt x="16976" y="6276"/>
                    <a:pt x="16936" y="6285"/>
                    <a:pt x="16924" y="6292"/>
                  </a:cubicBezTo>
                  <a:cubicBezTo>
                    <a:pt x="16900" y="6309"/>
                    <a:pt x="16889" y="6316"/>
                    <a:pt x="16875" y="6316"/>
                  </a:cubicBezTo>
                  <a:cubicBezTo>
                    <a:pt x="16863" y="6316"/>
                    <a:pt x="16850" y="6312"/>
                    <a:pt x="16826" y="6306"/>
                  </a:cubicBezTo>
                  <a:cubicBezTo>
                    <a:pt x="16812" y="6303"/>
                    <a:pt x="16793" y="6301"/>
                    <a:pt x="16768" y="6297"/>
                  </a:cubicBezTo>
                  <a:cubicBezTo>
                    <a:pt x="16821" y="6281"/>
                    <a:pt x="16852" y="6267"/>
                    <a:pt x="16886" y="6260"/>
                  </a:cubicBezTo>
                  <a:cubicBezTo>
                    <a:pt x="16890" y="6259"/>
                    <a:pt x="16894" y="6259"/>
                    <a:pt x="16899" y="6259"/>
                  </a:cubicBezTo>
                  <a:close/>
                  <a:moveTo>
                    <a:pt x="15822" y="6306"/>
                  </a:moveTo>
                  <a:lnTo>
                    <a:pt x="15822" y="6307"/>
                  </a:lnTo>
                  <a:cubicBezTo>
                    <a:pt x="15827" y="6307"/>
                    <a:pt x="15833" y="6310"/>
                    <a:pt x="15833" y="6310"/>
                  </a:cubicBezTo>
                  <a:cubicBezTo>
                    <a:pt x="15831" y="6313"/>
                    <a:pt x="15828" y="6317"/>
                    <a:pt x="15824" y="6320"/>
                  </a:cubicBezTo>
                  <a:lnTo>
                    <a:pt x="15813" y="6316"/>
                  </a:lnTo>
                  <a:lnTo>
                    <a:pt x="15822" y="6306"/>
                  </a:lnTo>
                  <a:close/>
                  <a:moveTo>
                    <a:pt x="14199" y="6279"/>
                  </a:moveTo>
                  <a:cubicBezTo>
                    <a:pt x="14205" y="6282"/>
                    <a:pt x="14216" y="6287"/>
                    <a:pt x="14214" y="6290"/>
                  </a:cubicBezTo>
                  <a:cubicBezTo>
                    <a:pt x="14198" y="6301"/>
                    <a:pt x="14183" y="6315"/>
                    <a:pt x="14170" y="6325"/>
                  </a:cubicBezTo>
                  <a:cubicBezTo>
                    <a:pt x="14149" y="6323"/>
                    <a:pt x="14139" y="6323"/>
                    <a:pt x="14135" y="6320"/>
                  </a:cubicBezTo>
                  <a:cubicBezTo>
                    <a:pt x="14129" y="6317"/>
                    <a:pt x="14126" y="6310"/>
                    <a:pt x="14129" y="6310"/>
                  </a:cubicBezTo>
                  <a:cubicBezTo>
                    <a:pt x="14154" y="6300"/>
                    <a:pt x="14176" y="6290"/>
                    <a:pt x="14199" y="6279"/>
                  </a:cubicBezTo>
                  <a:close/>
                  <a:moveTo>
                    <a:pt x="6422" y="6273"/>
                  </a:moveTo>
                  <a:cubicBezTo>
                    <a:pt x="6422" y="6273"/>
                    <a:pt x="6423" y="6273"/>
                    <a:pt x="6424" y="6273"/>
                  </a:cubicBezTo>
                  <a:cubicBezTo>
                    <a:pt x="6432" y="6276"/>
                    <a:pt x="6440" y="6279"/>
                    <a:pt x="6434" y="6279"/>
                  </a:cubicBezTo>
                  <a:cubicBezTo>
                    <a:pt x="6433" y="6279"/>
                    <a:pt x="6430" y="6278"/>
                    <a:pt x="6425" y="6278"/>
                  </a:cubicBezTo>
                  <a:lnTo>
                    <a:pt x="6425" y="6278"/>
                  </a:lnTo>
                  <a:cubicBezTo>
                    <a:pt x="6439" y="6300"/>
                    <a:pt x="6427" y="6313"/>
                    <a:pt x="6411" y="6325"/>
                  </a:cubicBezTo>
                  <a:cubicBezTo>
                    <a:pt x="6410" y="6325"/>
                    <a:pt x="6407" y="6325"/>
                    <a:pt x="6404" y="6325"/>
                  </a:cubicBezTo>
                  <a:cubicBezTo>
                    <a:pt x="6395" y="6325"/>
                    <a:pt x="6381" y="6324"/>
                    <a:pt x="6373" y="6322"/>
                  </a:cubicBezTo>
                  <a:cubicBezTo>
                    <a:pt x="6367" y="6322"/>
                    <a:pt x="6361" y="6313"/>
                    <a:pt x="6362" y="6310"/>
                  </a:cubicBezTo>
                  <a:cubicBezTo>
                    <a:pt x="6371" y="6297"/>
                    <a:pt x="6382" y="6285"/>
                    <a:pt x="6395" y="6273"/>
                  </a:cubicBezTo>
                  <a:lnTo>
                    <a:pt x="6395" y="6273"/>
                  </a:lnTo>
                  <a:cubicBezTo>
                    <a:pt x="6402" y="6276"/>
                    <a:pt x="6412" y="6278"/>
                    <a:pt x="6423" y="6278"/>
                  </a:cubicBezTo>
                  <a:cubicBezTo>
                    <a:pt x="6424" y="6278"/>
                    <a:pt x="6425" y="6278"/>
                    <a:pt x="6425" y="6278"/>
                  </a:cubicBezTo>
                  <a:lnTo>
                    <a:pt x="6425" y="6278"/>
                  </a:lnTo>
                  <a:cubicBezTo>
                    <a:pt x="6425" y="6278"/>
                    <a:pt x="6425" y="6278"/>
                    <a:pt x="6425" y="6278"/>
                  </a:cubicBezTo>
                  <a:cubicBezTo>
                    <a:pt x="6424" y="6276"/>
                    <a:pt x="6423" y="6275"/>
                    <a:pt x="6422" y="6273"/>
                  </a:cubicBezTo>
                  <a:close/>
                  <a:moveTo>
                    <a:pt x="17908" y="6307"/>
                  </a:moveTo>
                  <a:cubicBezTo>
                    <a:pt x="17910" y="6312"/>
                    <a:pt x="17911" y="6319"/>
                    <a:pt x="17911" y="6325"/>
                  </a:cubicBezTo>
                  <a:cubicBezTo>
                    <a:pt x="17908" y="6325"/>
                    <a:pt x="17898" y="6326"/>
                    <a:pt x="17888" y="6329"/>
                  </a:cubicBezTo>
                  <a:cubicBezTo>
                    <a:pt x="17889" y="6322"/>
                    <a:pt x="17888" y="6315"/>
                    <a:pt x="17891" y="6309"/>
                  </a:cubicBezTo>
                  <a:cubicBezTo>
                    <a:pt x="17892" y="6309"/>
                    <a:pt x="17908" y="6307"/>
                    <a:pt x="17908" y="6307"/>
                  </a:cubicBezTo>
                  <a:close/>
                  <a:moveTo>
                    <a:pt x="14436" y="6301"/>
                  </a:moveTo>
                  <a:cubicBezTo>
                    <a:pt x="14442" y="6304"/>
                    <a:pt x="14447" y="6307"/>
                    <a:pt x="14458" y="6315"/>
                  </a:cubicBezTo>
                  <a:cubicBezTo>
                    <a:pt x="14447" y="6319"/>
                    <a:pt x="14436" y="6326"/>
                    <a:pt x="14425" y="6329"/>
                  </a:cubicBezTo>
                  <a:cubicBezTo>
                    <a:pt x="14423" y="6330"/>
                    <a:pt x="14422" y="6330"/>
                    <a:pt x="14421" y="6330"/>
                  </a:cubicBezTo>
                  <a:cubicBezTo>
                    <a:pt x="14415" y="6330"/>
                    <a:pt x="14407" y="6328"/>
                    <a:pt x="14400" y="6328"/>
                  </a:cubicBezTo>
                  <a:lnTo>
                    <a:pt x="14436" y="6301"/>
                  </a:lnTo>
                  <a:close/>
                  <a:moveTo>
                    <a:pt x="17956" y="6312"/>
                  </a:moveTo>
                  <a:cubicBezTo>
                    <a:pt x="17966" y="6312"/>
                    <a:pt x="17978" y="6313"/>
                    <a:pt x="17982" y="6313"/>
                  </a:cubicBezTo>
                  <a:cubicBezTo>
                    <a:pt x="17973" y="6325"/>
                    <a:pt x="17970" y="6329"/>
                    <a:pt x="17969" y="6334"/>
                  </a:cubicBezTo>
                  <a:cubicBezTo>
                    <a:pt x="17961" y="6331"/>
                    <a:pt x="17951" y="6328"/>
                    <a:pt x="17948" y="6323"/>
                  </a:cubicBezTo>
                  <a:cubicBezTo>
                    <a:pt x="17945" y="6320"/>
                    <a:pt x="17956" y="6312"/>
                    <a:pt x="17956" y="6312"/>
                  </a:cubicBezTo>
                  <a:close/>
                  <a:moveTo>
                    <a:pt x="16584" y="6244"/>
                  </a:moveTo>
                  <a:cubicBezTo>
                    <a:pt x="16602" y="6244"/>
                    <a:pt x="16599" y="6251"/>
                    <a:pt x="16590" y="6270"/>
                  </a:cubicBezTo>
                  <a:cubicBezTo>
                    <a:pt x="16583" y="6284"/>
                    <a:pt x="16580" y="6297"/>
                    <a:pt x="16581" y="6310"/>
                  </a:cubicBezTo>
                  <a:cubicBezTo>
                    <a:pt x="16583" y="6334"/>
                    <a:pt x="16545" y="6329"/>
                    <a:pt x="16521" y="6334"/>
                  </a:cubicBezTo>
                  <a:cubicBezTo>
                    <a:pt x="16519" y="6334"/>
                    <a:pt x="16518" y="6334"/>
                    <a:pt x="16516" y="6334"/>
                  </a:cubicBezTo>
                  <a:cubicBezTo>
                    <a:pt x="16509" y="6334"/>
                    <a:pt x="16502" y="6332"/>
                    <a:pt x="16496" y="6331"/>
                  </a:cubicBezTo>
                  <a:cubicBezTo>
                    <a:pt x="16502" y="6328"/>
                    <a:pt x="16506" y="6323"/>
                    <a:pt x="16514" y="6320"/>
                  </a:cubicBezTo>
                  <a:cubicBezTo>
                    <a:pt x="16573" y="6310"/>
                    <a:pt x="16561" y="6300"/>
                    <a:pt x="16527" y="6288"/>
                  </a:cubicBezTo>
                  <a:cubicBezTo>
                    <a:pt x="16523" y="6287"/>
                    <a:pt x="16518" y="6287"/>
                    <a:pt x="16517" y="6285"/>
                  </a:cubicBezTo>
                  <a:lnTo>
                    <a:pt x="16489" y="6260"/>
                  </a:lnTo>
                  <a:cubicBezTo>
                    <a:pt x="16506" y="6256"/>
                    <a:pt x="16523" y="6250"/>
                    <a:pt x="16527" y="6250"/>
                  </a:cubicBezTo>
                  <a:cubicBezTo>
                    <a:pt x="16556" y="6246"/>
                    <a:pt x="16573" y="6244"/>
                    <a:pt x="16584" y="6244"/>
                  </a:cubicBezTo>
                  <a:close/>
                  <a:moveTo>
                    <a:pt x="5479" y="6317"/>
                  </a:moveTo>
                  <a:cubicBezTo>
                    <a:pt x="5482" y="6319"/>
                    <a:pt x="5497" y="6320"/>
                    <a:pt x="5497" y="6320"/>
                  </a:cubicBezTo>
                  <a:cubicBezTo>
                    <a:pt x="5499" y="6326"/>
                    <a:pt x="5497" y="6332"/>
                    <a:pt x="5496" y="6338"/>
                  </a:cubicBezTo>
                  <a:cubicBezTo>
                    <a:pt x="5493" y="6338"/>
                    <a:pt x="5484" y="6337"/>
                    <a:pt x="5474" y="6337"/>
                  </a:cubicBezTo>
                  <a:cubicBezTo>
                    <a:pt x="5475" y="6329"/>
                    <a:pt x="5477" y="6323"/>
                    <a:pt x="5479" y="6317"/>
                  </a:cubicBezTo>
                  <a:close/>
                  <a:moveTo>
                    <a:pt x="9154" y="6327"/>
                  </a:moveTo>
                  <a:cubicBezTo>
                    <a:pt x="9163" y="6328"/>
                    <a:pt x="9169" y="6331"/>
                    <a:pt x="9158" y="6331"/>
                  </a:cubicBezTo>
                  <a:cubicBezTo>
                    <a:pt x="9166" y="6337"/>
                    <a:pt x="9157" y="6340"/>
                    <a:pt x="9148" y="6340"/>
                  </a:cubicBezTo>
                  <a:cubicBezTo>
                    <a:pt x="9146" y="6340"/>
                    <a:pt x="9145" y="6340"/>
                    <a:pt x="9143" y="6340"/>
                  </a:cubicBezTo>
                  <a:cubicBezTo>
                    <a:pt x="9136" y="6337"/>
                    <a:pt x="9132" y="6332"/>
                    <a:pt x="9127" y="6328"/>
                  </a:cubicBezTo>
                  <a:lnTo>
                    <a:pt x="9127" y="6328"/>
                  </a:lnTo>
                  <a:cubicBezTo>
                    <a:pt x="9136" y="6329"/>
                    <a:pt x="9147" y="6330"/>
                    <a:pt x="9158" y="6331"/>
                  </a:cubicBezTo>
                  <a:cubicBezTo>
                    <a:pt x="9156" y="6329"/>
                    <a:pt x="9155" y="6328"/>
                    <a:pt x="9154" y="6327"/>
                  </a:cubicBezTo>
                  <a:close/>
                  <a:moveTo>
                    <a:pt x="12076" y="6322"/>
                  </a:moveTo>
                  <a:cubicBezTo>
                    <a:pt x="12074" y="6326"/>
                    <a:pt x="12073" y="6332"/>
                    <a:pt x="12071" y="6338"/>
                  </a:cubicBezTo>
                  <a:cubicBezTo>
                    <a:pt x="12073" y="6337"/>
                    <a:pt x="12075" y="6336"/>
                    <a:pt x="12077" y="6335"/>
                  </a:cubicBezTo>
                  <a:lnTo>
                    <a:pt x="12077" y="6335"/>
                  </a:lnTo>
                  <a:cubicBezTo>
                    <a:pt x="12076" y="6338"/>
                    <a:pt x="12073" y="6341"/>
                    <a:pt x="12072" y="6341"/>
                  </a:cubicBezTo>
                  <a:cubicBezTo>
                    <a:pt x="12071" y="6341"/>
                    <a:pt x="12071" y="6340"/>
                    <a:pt x="12071" y="6338"/>
                  </a:cubicBezTo>
                  <a:cubicBezTo>
                    <a:pt x="12067" y="6339"/>
                    <a:pt x="12064" y="6340"/>
                    <a:pt x="12061" y="6340"/>
                  </a:cubicBezTo>
                  <a:cubicBezTo>
                    <a:pt x="12052" y="6340"/>
                    <a:pt x="12048" y="6335"/>
                    <a:pt x="12050" y="6331"/>
                  </a:cubicBezTo>
                  <a:cubicBezTo>
                    <a:pt x="12053" y="6328"/>
                    <a:pt x="12066" y="6325"/>
                    <a:pt x="12076" y="6322"/>
                  </a:cubicBezTo>
                  <a:close/>
                  <a:moveTo>
                    <a:pt x="18613" y="6256"/>
                  </a:moveTo>
                  <a:cubicBezTo>
                    <a:pt x="18619" y="6282"/>
                    <a:pt x="18625" y="6306"/>
                    <a:pt x="18628" y="6329"/>
                  </a:cubicBezTo>
                  <a:cubicBezTo>
                    <a:pt x="18628" y="6332"/>
                    <a:pt x="18606" y="6341"/>
                    <a:pt x="18593" y="6344"/>
                  </a:cubicBezTo>
                  <a:cubicBezTo>
                    <a:pt x="18591" y="6344"/>
                    <a:pt x="18589" y="6344"/>
                    <a:pt x="18587" y="6344"/>
                  </a:cubicBezTo>
                  <a:cubicBezTo>
                    <a:pt x="18579" y="6344"/>
                    <a:pt x="18569" y="6343"/>
                    <a:pt x="18569" y="6343"/>
                  </a:cubicBezTo>
                  <a:cubicBezTo>
                    <a:pt x="18571" y="6316"/>
                    <a:pt x="18528" y="6291"/>
                    <a:pt x="18613" y="6256"/>
                  </a:cubicBezTo>
                  <a:close/>
                  <a:moveTo>
                    <a:pt x="2564" y="6295"/>
                  </a:moveTo>
                  <a:lnTo>
                    <a:pt x="2586" y="6298"/>
                  </a:lnTo>
                  <a:lnTo>
                    <a:pt x="2531" y="6360"/>
                  </a:lnTo>
                  <a:lnTo>
                    <a:pt x="2508" y="6356"/>
                  </a:lnTo>
                  <a:lnTo>
                    <a:pt x="2564" y="6295"/>
                  </a:lnTo>
                  <a:close/>
                  <a:moveTo>
                    <a:pt x="16278" y="6323"/>
                  </a:moveTo>
                  <a:cubicBezTo>
                    <a:pt x="16292" y="6326"/>
                    <a:pt x="16305" y="6329"/>
                    <a:pt x="16315" y="6332"/>
                  </a:cubicBezTo>
                  <a:cubicBezTo>
                    <a:pt x="16318" y="6334"/>
                    <a:pt x="16309" y="6341"/>
                    <a:pt x="16296" y="6360"/>
                  </a:cubicBezTo>
                  <a:cubicBezTo>
                    <a:pt x="16283" y="6348"/>
                    <a:pt x="16272" y="6343"/>
                    <a:pt x="16267" y="6335"/>
                  </a:cubicBezTo>
                  <a:cubicBezTo>
                    <a:pt x="16265" y="6332"/>
                    <a:pt x="16275" y="6328"/>
                    <a:pt x="16278" y="6323"/>
                  </a:cubicBezTo>
                  <a:close/>
                  <a:moveTo>
                    <a:pt x="18715" y="6335"/>
                  </a:moveTo>
                  <a:cubicBezTo>
                    <a:pt x="18719" y="6341"/>
                    <a:pt x="18726" y="6345"/>
                    <a:pt x="18728" y="6351"/>
                  </a:cubicBezTo>
                  <a:cubicBezTo>
                    <a:pt x="18728" y="6351"/>
                    <a:pt x="18716" y="6359"/>
                    <a:pt x="18706" y="6363"/>
                  </a:cubicBezTo>
                  <a:cubicBezTo>
                    <a:pt x="18701" y="6357"/>
                    <a:pt x="18697" y="6351"/>
                    <a:pt x="18697" y="6345"/>
                  </a:cubicBezTo>
                  <a:cubicBezTo>
                    <a:pt x="18697" y="6345"/>
                    <a:pt x="18709" y="6340"/>
                    <a:pt x="18715" y="6335"/>
                  </a:cubicBezTo>
                  <a:close/>
                  <a:moveTo>
                    <a:pt x="3838" y="6332"/>
                  </a:moveTo>
                  <a:cubicBezTo>
                    <a:pt x="3843" y="6332"/>
                    <a:pt x="3863" y="6343"/>
                    <a:pt x="3863" y="6345"/>
                  </a:cubicBezTo>
                  <a:cubicBezTo>
                    <a:pt x="3861" y="6351"/>
                    <a:pt x="3849" y="6357"/>
                    <a:pt x="3838" y="6366"/>
                  </a:cubicBezTo>
                  <a:cubicBezTo>
                    <a:pt x="3820" y="6354"/>
                    <a:pt x="3804" y="6345"/>
                    <a:pt x="3807" y="6344"/>
                  </a:cubicBezTo>
                  <a:lnTo>
                    <a:pt x="3805" y="6344"/>
                  </a:lnTo>
                  <a:cubicBezTo>
                    <a:pt x="3811" y="6338"/>
                    <a:pt x="3824" y="6334"/>
                    <a:pt x="3838" y="6332"/>
                  </a:cubicBezTo>
                  <a:cubicBezTo>
                    <a:pt x="3838" y="6332"/>
                    <a:pt x="3838" y="6332"/>
                    <a:pt x="3838" y="6332"/>
                  </a:cubicBezTo>
                  <a:close/>
                  <a:moveTo>
                    <a:pt x="13882" y="6357"/>
                  </a:moveTo>
                  <a:cubicBezTo>
                    <a:pt x="13885" y="6359"/>
                    <a:pt x="13891" y="6362"/>
                    <a:pt x="13891" y="6362"/>
                  </a:cubicBezTo>
                  <a:cubicBezTo>
                    <a:pt x="13889" y="6365"/>
                    <a:pt x="13885" y="6368"/>
                    <a:pt x="13882" y="6370"/>
                  </a:cubicBezTo>
                  <a:lnTo>
                    <a:pt x="13871" y="6368"/>
                  </a:lnTo>
                  <a:lnTo>
                    <a:pt x="13882" y="6357"/>
                  </a:lnTo>
                  <a:close/>
                  <a:moveTo>
                    <a:pt x="18384" y="6313"/>
                  </a:moveTo>
                  <a:cubicBezTo>
                    <a:pt x="18389" y="6313"/>
                    <a:pt x="18394" y="6313"/>
                    <a:pt x="18400" y="6315"/>
                  </a:cubicBezTo>
                  <a:cubicBezTo>
                    <a:pt x="18406" y="6316"/>
                    <a:pt x="18410" y="6322"/>
                    <a:pt x="18407" y="6326"/>
                  </a:cubicBezTo>
                  <a:cubicBezTo>
                    <a:pt x="18394" y="6343"/>
                    <a:pt x="18378" y="6359"/>
                    <a:pt x="18335" y="6363"/>
                  </a:cubicBezTo>
                  <a:cubicBezTo>
                    <a:pt x="18326" y="6366"/>
                    <a:pt x="18316" y="6366"/>
                    <a:pt x="18291" y="6370"/>
                  </a:cubicBezTo>
                  <a:cubicBezTo>
                    <a:pt x="18288" y="6370"/>
                    <a:pt x="18264" y="6370"/>
                    <a:pt x="18262" y="6365"/>
                  </a:cubicBezTo>
                  <a:cubicBezTo>
                    <a:pt x="18250" y="6351"/>
                    <a:pt x="18272" y="6344"/>
                    <a:pt x="18301" y="6341"/>
                  </a:cubicBezTo>
                  <a:lnTo>
                    <a:pt x="18316" y="6340"/>
                  </a:lnTo>
                  <a:cubicBezTo>
                    <a:pt x="18320" y="6338"/>
                    <a:pt x="18326" y="6338"/>
                    <a:pt x="18329" y="6337"/>
                  </a:cubicBezTo>
                  <a:cubicBezTo>
                    <a:pt x="18346" y="6327"/>
                    <a:pt x="18360" y="6313"/>
                    <a:pt x="18384" y="6313"/>
                  </a:cubicBezTo>
                  <a:close/>
                  <a:moveTo>
                    <a:pt x="10398" y="6368"/>
                  </a:moveTo>
                  <a:cubicBezTo>
                    <a:pt x="10400" y="6370"/>
                    <a:pt x="10401" y="6371"/>
                    <a:pt x="10402" y="6373"/>
                  </a:cubicBezTo>
                  <a:cubicBezTo>
                    <a:pt x="10404" y="6374"/>
                    <a:pt x="10406" y="6374"/>
                    <a:pt x="10408" y="6374"/>
                  </a:cubicBezTo>
                  <a:lnTo>
                    <a:pt x="10408" y="6374"/>
                  </a:lnTo>
                  <a:cubicBezTo>
                    <a:pt x="10409" y="6374"/>
                    <a:pt x="10409" y="6374"/>
                    <a:pt x="10410" y="6373"/>
                  </a:cubicBezTo>
                  <a:lnTo>
                    <a:pt x="10398" y="6368"/>
                  </a:lnTo>
                  <a:close/>
                  <a:moveTo>
                    <a:pt x="2722" y="6294"/>
                  </a:moveTo>
                  <a:cubicBezTo>
                    <a:pt x="2727" y="6298"/>
                    <a:pt x="2739" y="6304"/>
                    <a:pt x="2736" y="6307"/>
                  </a:cubicBezTo>
                  <a:cubicBezTo>
                    <a:pt x="2718" y="6322"/>
                    <a:pt x="2724" y="6335"/>
                    <a:pt x="2761" y="6353"/>
                  </a:cubicBezTo>
                  <a:cubicBezTo>
                    <a:pt x="2780" y="6362"/>
                    <a:pt x="2800" y="6370"/>
                    <a:pt x="2758" y="6372"/>
                  </a:cubicBezTo>
                  <a:cubicBezTo>
                    <a:pt x="2733" y="6372"/>
                    <a:pt x="2708" y="6373"/>
                    <a:pt x="2684" y="6375"/>
                  </a:cubicBezTo>
                  <a:cubicBezTo>
                    <a:pt x="2656" y="6359"/>
                    <a:pt x="2589" y="6347"/>
                    <a:pt x="2649" y="6334"/>
                  </a:cubicBezTo>
                  <a:cubicBezTo>
                    <a:pt x="2674" y="6328"/>
                    <a:pt x="2603" y="6298"/>
                    <a:pt x="2686" y="6297"/>
                  </a:cubicBezTo>
                  <a:cubicBezTo>
                    <a:pt x="2697" y="6297"/>
                    <a:pt x="2711" y="6295"/>
                    <a:pt x="2722" y="6294"/>
                  </a:cubicBezTo>
                  <a:close/>
                  <a:moveTo>
                    <a:pt x="17192" y="6361"/>
                  </a:moveTo>
                  <a:cubicBezTo>
                    <a:pt x="17194" y="6361"/>
                    <a:pt x="17199" y="6366"/>
                    <a:pt x="17207" y="6369"/>
                  </a:cubicBezTo>
                  <a:cubicBezTo>
                    <a:pt x="17191" y="6372"/>
                    <a:pt x="17177" y="6375"/>
                    <a:pt x="17165" y="6376"/>
                  </a:cubicBezTo>
                  <a:cubicBezTo>
                    <a:pt x="17165" y="6377"/>
                    <a:pt x="17165" y="6377"/>
                    <a:pt x="17164" y="6377"/>
                  </a:cubicBezTo>
                  <a:cubicBezTo>
                    <a:pt x="17160" y="6377"/>
                    <a:pt x="17156" y="6372"/>
                    <a:pt x="17154" y="6369"/>
                  </a:cubicBezTo>
                  <a:cubicBezTo>
                    <a:pt x="17165" y="6366"/>
                    <a:pt x="17179" y="6363"/>
                    <a:pt x="17191" y="6362"/>
                  </a:cubicBezTo>
                  <a:cubicBezTo>
                    <a:pt x="17191" y="6361"/>
                    <a:pt x="17191" y="6361"/>
                    <a:pt x="17192" y="6361"/>
                  </a:cubicBezTo>
                  <a:close/>
                  <a:moveTo>
                    <a:pt x="12066" y="6365"/>
                  </a:moveTo>
                  <a:cubicBezTo>
                    <a:pt x="12069" y="6368"/>
                    <a:pt x="12072" y="6372"/>
                    <a:pt x="12072" y="6372"/>
                  </a:cubicBezTo>
                  <a:cubicBezTo>
                    <a:pt x="12066" y="6375"/>
                    <a:pt x="12057" y="6376"/>
                    <a:pt x="12050" y="6378"/>
                  </a:cubicBezTo>
                  <a:lnTo>
                    <a:pt x="12050" y="6376"/>
                  </a:lnTo>
                  <a:lnTo>
                    <a:pt x="12050" y="6376"/>
                  </a:lnTo>
                  <a:cubicBezTo>
                    <a:pt x="12059" y="6367"/>
                    <a:pt x="12063" y="6366"/>
                    <a:pt x="12066" y="6365"/>
                  </a:cubicBezTo>
                  <a:close/>
                  <a:moveTo>
                    <a:pt x="6434" y="6375"/>
                  </a:moveTo>
                  <a:cubicBezTo>
                    <a:pt x="6437" y="6375"/>
                    <a:pt x="6440" y="6378"/>
                    <a:pt x="6443" y="6379"/>
                  </a:cubicBezTo>
                  <a:lnTo>
                    <a:pt x="6424" y="6382"/>
                  </a:lnTo>
                  <a:lnTo>
                    <a:pt x="6415" y="6376"/>
                  </a:lnTo>
                  <a:lnTo>
                    <a:pt x="6414" y="6376"/>
                  </a:lnTo>
                  <a:cubicBezTo>
                    <a:pt x="6421" y="6376"/>
                    <a:pt x="6428" y="6375"/>
                    <a:pt x="6434" y="6375"/>
                  </a:cubicBezTo>
                  <a:close/>
                  <a:moveTo>
                    <a:pt x="16755" y="6345"/>
                  </a:moveTo>
                  <a:cubicBezTo>
                    <a:pt x="16770" y="6345"/>
                    <a:pt x="16790" y="6350"/>
                    <a:pt x="16792" y="6354"/>
                  </a:cubicBezTo>
                  <a:cubicBezTo>
                    <a:pt x="16795" y="6363"/>
                    <a:pt x="16784" y="6373"/>
                    <a:pt x="16780" y="6382"/>
                  </a:cubicBezTo>
                  <a:cubicBezTo>
                    <a:pt x="16762" y="6376"/>
                    <a:pt x="16746" y="6372"/>
                    <a:pt x="16708" y="6359"/>
                  </a:cubicBezTo>
                  <a:cubicBezTo>
                    <a:pt x="16730" y="6353"/>
                    <a:pt x="16745" y="6347"/>
                    <a:pt x="16755" y="6345"/>
                  </a:cubicBezTo>
                  <a:close/>
                  <a:moveTo>
                    <a:pt x="18214" y="6344"/>
                  </a:moveTo>
                  <a:cubicBezTo>
                    <a:pt x="18219" y="6351"/>
                    <a:pt x="18226" y="6359"/>
                    <a:pt x="18228" y="6366"/>
                  </a:cubicBezTo>
                  <a:cubicBezTo>
                    <a:pt x="18228" y="6370"/>
                    <a:pt x="18217" y="6376"/>
                    <a:pt x="18212" y="6382"/>
                  </a:cubicBezTo>
                  <a:cubicBezTo>
                    <a:pt x="18206" y="6373"/>
                    <a:pt x="18200" y="6366"/>
                    <a:pt x="18188" y="6353"/>
                  </a:cubicBezTo>
                  <a:cubicBezTo>
                    <a:pt x="18192" y="6350"/>
                    <a:pt x="18203" y="6347"/>
                    <a:pt x="18214" y="6344"/>
                  </a:cubicBezTo>
                  <a:close/>
                  <a:moveTo>
                    <a:pt x="4863" y="6379"/>
                  </a:moveTo>
                  <a:cubicBezTo>
                    <a:pt x="4865" y="6379"/>
                    <a:pt x="4869" y="6382"/>
                    <a:pt x="4872" y="6384"/>
                  </a:cubicBezTo>
                  <a:cubicBezTo>
                    <a:pt x="4865" y="6385"/>
                    <a:pt x="4857" y="6385"/>
                    <a:pt x="4851" y="6387"/>
                  </a:cubicBezTo>
                  <a:cubicBezTo>
                    <a:pt x="4850" y="6387"/>
                    <a:pt x="4845" y="6382"/>
                    <a:pt x="4842" y="6381"/>
                  </a:cubicBezTo>
                  <a:cubicBezTo>
                    <a:pt x="4850" y="6379"/>
                    <a:pt x="4857" y="6379"/>
                    <a:pt x="4863" y="6379"/>
                  </a:cubicBezTo>
                  <a:close/>
                  <a:moveTo>
                    <a:pt x="12037" y="6378"/>
                  </a:moveTo>
                  <a:lnTo>
                    <a:pt x="12040" y="6379"/>
                  </a:lnTo>
                  <a:lnTo>
                    <a:pt x="12040" y="6379"/>
                  </a:lnTo>
                  <a:cubicBezTo>
                    <a:pt x="12031" y="6386"/>
                    <a:pt x="12027" y="6387"/>
                    <a:pt x="12025" y="6387"/>
                  </a:cubicBezTo>
                  <a:cubicBezTo>
                    <a:pt x="12024" y="6387"/>
                    <a:pt x="12024" y="6387"/>
                    <a:pt x="12024" y="6387"/>
                  </a:cubicBezTo>
                  <a:lnTo>
                    <a:pt x="12037" y="6378"/>
                  </a:lnTo>
                  <a:close/>
                  <a:moveTo>
                    <a:pt x="4164" y="6353"/>
                  </a:moveTo>
                  <a:cubicBezTo>
                    <a:pt x="4166" y="6353"/>
                    <a:pt x="4167" y="6353"/>
                    <a:pt x="4169" y="6353"/>
                  </a:cubicBezTo>
                  <a:cubicBezTo>
                    <a:pt x="4189" y="6354"/>
                    <a:pt x="4223" y="6356"/>
                    <a:pt x="4217" y="6373"/>
                  </a:cubicBezTo>
                  <a:cubicBezTo>
                    <a:pt x="4214" y="6378"/>
                    <a:pt x="4198" y="6382"/>
                    <a:pt x="4180" y="6388"/>
                  </a:cubicBezTo>
                  <a:cubicBezTo>
                    <a:pt x="4158" y="6376"/>
                    <a:pt x="4145" y="6368"/>
                    <a:pt x="4130" y="6360"/>
                  </a:cubicBezTo>
                  <a:cubicBezTo>
                    <a:pt x="4142" y="6358"/>
                    <a:pt x="4153" y="6353"/>
                    <a:pt x="4164" y="6353"/>
                  </a:cubicBezTo>
                  <a:close/>
                  <a:moveTo>
                    <a:pt x="13618" y="6375"/>
                  </a:moveTo>
                  <a:cubicBezTo>
                    <a:pt x="13621" y="6376"/>
                    <a:pt x="13627" y="6379"/>
                    <a:pt x="13627" y="6379"/>
                  </a:cubicBezTo>
                  <a:cubicBezTo>
                    <a:pt x="13626" y="6382"/>
                    <a:pt x="13623" y="6387"/>
                    <a:pt x="13618" y="6390"/>
                  </a:cubicBezTo>
                  <a:lnTo>
                    <a:pt x="13608" y="6385"/>
                  </a:lnTo>
                  <a:lnTo>
                    <a:pt x="13618" y="6375"/>
                  </a:lnTo>
                  <a:close/>
                  <a:moveTo>
                    <a:pt x="17751" y="6366"/>
                  </a:moveTo>
                  <a:cubicBezTo>
                    <a:pt x="17758" y="6366"/>
                    <a:pt x="17770" y="6369"/>
                    <a:pt x="17770" y="6369"/>
                  </a:cubicBezTo>
                  <a:cubicBezTo>
                    <a:pt x="17772" y="6375"/>
                    <a:pt x="17769" y="6381"/>
                    <a:pt x="17769" y="6390"/>
                  </a:cubicBezTo>
                  <a:cubicBezTo>
                    <a:pt x="17757" y="6387"/>
                    <a:pt x="17745" y="6385"/>
                    <a:pt x="17745" y="6385"/>
                  </a:cubicBezTo>
                  <a:cubicBezTo>
                    <a:pt x="17745" y="6379"/>
                    <a:pt x="17750" y="6372"/>
                    <a:pt x="17751" y="6366"/>
                  </a:cubicBezTo>
                  <a:close/>
                  <a:moveTo>
                    <a:pt x="12044" y="6381"/>
                  </a:moveTo>
                  <a:lnTo>
                    <a:pt x="12050" y="6384"/>
                  </a:lnTo>
                  <a:lnTo>
                    <a:pt x="12034" y="6391"/>
                  </a:lnTo>
                  <a:cubicBezTo>
                    <a:pt x="12038" y="6387"/>
                    <a:pt x="12041" y="6384"/>
                    <a:pt x="12044" y="6381"/>
                  </a:cubicBezTo>
                  <a:close/>
                  <a:moveTo>
                    <a:pt x="9130" y="6369"/>
                  </a:moveTo>
                  <a:cubicBezTo>
                    <a:pt x="9140" y="6372"/>
                    <a:pt x="9150" y="6373"/>
                    <a:pt x="9155" y="6375"/>
                  </a:cubicBezTo>
                  <a:cubicBezTo>
                    <a:pt x="9146" y="6385"/>
                    <a:pt x="9141" y="6388"/>
                    <a:pt x="9138" y="6393"/>
                  </a:cubicBezTo>
                  <a:cubicBezTo>
                    <a:pt x="9133" y="6388"/>
                    <a:pt x="9124" y="6385"/>
                    <a:pt x="9121" y="6379"/>
                  </a:cubicBezTo>
                  <a:cubicBezTo>
                    <a:pt x="9119" y="6376"/>
                    <a:pt x="9127" y="6372"/>
                    <a:pt x="9130" y="6369"/>
                  </a:cubicBezTo>
                  <a:close/>
                  <a:moveTo>
                    <a:pt x="5321" y="6322"/>
                  </a:moveTo>
                  <a:cubicBezTo>
                    <a:pt x="5328" y="6322"/>
                    <a:pt x="5343" y="6325"/>
                    <a:pt x="5346" y="6328"/>
                  </a:cubicBezTo>
                  <a:lnTo>
                    <a:pt x="5375" y="6360"/>
                  </a:lnTo>
                  <a:cubicBezTo>
                    <a:pt x="5387" y="6372"/>
                    <a:pt x="5422" y="6381"/>
                    <a:pt x="5381" y="6391"/>
                  </a:cubicBezTo>
                  <a:cubicBezTo>
                    <a:pt x="5374" y="6392"/>
                    <a:pt x="5368" y="6393"/>
                    <a:pt x="5363" y="6393"/>
                  </a:cubicBezTo>
                  <a:cubicBezTo>
                    <a:pt x="5336" y="6393"/>
                    <a:pt x="5333" y="6377"/>
                    <a:pt x="5321" y="6370"/>
                  </a:cubicBezTo>
                  <a:cubicBezTo>
                    <a:pt x="5303" y="6360"/>
                    <a:pt x="5297" y="6345"/>
                    <a:pt x="5284" y="6331"/>
                  </a:cubicBezTo>
                  <a:cubicBezTo>
                    <a:pt x="5301" y="6326"/>
                    <a:pt x="5310" y="6323"/>
                    <a:pt x="5321" y="6322"/>
                  </a:cubicBezTo>
                  <a:close/>
                  <a:moveTo>
                    <a:pt x="17315" y="6363"/>
                  </a:moveTo>
                  <a:cubicBezTo>
                    <a:pt x="17326" y="6363"/>
                    <a:pt x="17340" y="6373"/>
                    <a:pt x="17355" y="6373"/>
                  </a:cubicBezTo>
                  <a:cubicBezTo>
                    <a:pt x="17360" y="6373"/>
                    <a:pt x="17366" y="6371"/>
                    <a:pt x="17371" y="6368"/>
                  </a:cubicBezTo>
                  <a:cubicBezTo>
                    <a:pt x="17374" y="6366"/>
                    <a:pt x="17387" y="6364"/>
                    <a:pt x="17394" y="6364"/>
                  </a:cubicBezTo>
                  <a:cubicBezTo>
                    <a:pt x="17396" y="6364"/>
                    <a:pt x="17397" y="6364"/>
                    <a:pt x="17398" y="6365"/>
                  </a:cubicBezTo>
                  <a:cubicBezTo>
                    <a:pt x="17407" y="6369"/>
                    <a:pt x="17414" y="6375"/>
                    <a:pt x="17414" y="6379"/>
                  </a:cubicBezTo>
                  <a:cubicBezTo>
                    <a:pt x="17414" y="6384"/>
                    <a:pt x="17399" y="6390"/>
                    <a:pt x="17394" y="6394"/>
                  </a:cubicBezTo>
                  <a:cubicBezTo>
                    <a:pt x="17380" y="6393"/>
                    <a:pt x="17366" y="6394"/>
                    <a:pt x="17364" y="6391"/>
                  </a:cubicBezTo>
                  <a:cubicBezTo>
                    <a:pt x="17361" y="6387"/>
                    <a:pt x="17352" y="6386"/>
                    <a:pt x="17341" y="6386"/>
                  </a:cubicBezTo>
                  <a:cubicBezTo>
                    <a:pt x="17333" y="6386"/>
                    <a:pt x="17324" y="6387"/>
                    <a:pt x="17317" y="6387"/>
                  </a:cubicBezTo>
                  <a:cubicBezTo>
                    <a:pt x="17302" y="6387"/>
                    <a:pt x="17292" y="6385"/>
                    <a:pt x="17299" y="6373"/>
                  </a:cubicBezTo>
                  <a:cubicBezTo>
                    <a:pt x="17304" y="6366"/>
                    <a:pt x="17309" y="6363"/>
                    <a:pt x="17315" y="6363"/>
                  </a:cubicBezTo>
                  <a:close/>
                  <a:moveTo>
                    <a:pt x="9286" y="6373"/>
                  </a:moveTo>
                  <a:cubicBezTo>
                    <a:pt x="9289" y="6378"/>
                    <a:pt x="9296" y="6382"/>
                    <a:pt x="9294" y="6385"/>
                  </a:cubicBezTo>
                  <a:cubicBezTo>
                    <a:pt x="9291" y="6390"/>
                    <a:pt x="9283" y="6393"/>
                    <a:pt x="9275" y="6397"/>
                  </a:cubicBezTo>
                  <a:cubicBezTo>
                    <a:pt x="9272" y="6393"/>
                    <a:pt x="9269" y="6388"/>
                    <a:pt x="9261" y="6378"/>
                  </a:cubicBezTo>
                  <a:cubicBezTo>
                    <a:pt x="9265" y="6378"/>
                    <a:pt x="9275" y="6375"/>
                    <a:pt x="9286" y="6373"/>
                  </a:cubicBezTo>
                  <a:close/>
                  <a:moveTo>
                    <a:pt x="13258" y="6368"/>
                  </a:moveTo>
                  <a:cubicBezTo>
                    <a:pt x="13265" y="6372"/>
                    <a:pt x="13281" y="6376"/>
                    <a:pt x="13280" y="6379"/>
                  </a:cubicBezTo>
                  <a:cubicBezTo>
                    <a:pt x="13277" y="6387"/>
                    <a:pt x="13264" y="6393"/>
                    <a:pt x="13249" y="6403"/>
                  </a:cubicBezTo>
                  <a:cubicBezTo>
                    <a:pt x="13236" y="6393"/>
                    <a:pt x="13221" y="6387"/>
                    <a:pt x="13224" y="6384"/>
                  </a:cubicBezTo>
                  <a:cubicBezTo>
                    <a:pt x="13231" y="6378"/>
                    <a:pt x="13246" y="6373"/>
                    <a:pt x="13258" y="6368"/>
                  </a:cubicBezTo>
                  <a:close/>
                  <a:moveTo>
                    <a:pt x="8812" y="6313"/>
                  </a:moveTo>
                  <a:cubicBezTo>
                    <a:pt x="8828" y="6322"/>
                    <a:pt x="8853" y="6329"/>
                    <a:pt x="8856" y="6338"/>
                  </a:cubicBezTo>
                  <a:cubicBezTo>
                    <a:pt x="8862" y="6356"/>
                    <a:pt x="8856" y="6375"/>
                    <a:pt x="8855" y="6404"/>
                  </a:cubicBezTo>
                  <a:cubicBezTo>
                    <a:pt x="8822" y="6381"/>
                    <a:pt x="8799" y="6366"/>
                    <a:pt x="8781" y="6350"/>
                  </a:cubicBezTo>
                  <a:cubicBezTo>
                    <a:pt x="8774" y="6344"/>
                    <a:pt x="8777" y="6334"/>
                    <a:pt x="8782" y="6326"/>
                  </a:cubicBezTo>
                  <a:cubicBezTo>
                    <a:pt x="8787" y="6322"/>
                    <a:pt x="8802" y="6317"/>
                    <a:pt x="8812" y="6313"/>
                  </a:cubicBezTo>
                  <a:close/>
                  <a:moveTo>
                    <a:pt x="11624" y="6402"/>
                  </a:moveTo>
                  <a:cubicBezTo>
                    <a:pt x="11621" y="6404"/>
                    <a:pt x="11616" y="6407"/>
                    <a:pt x="11614" y="6408"/>
                  </a:cubicBezTo>
                  <a:lnTo>
                    <a:pt x="11614" y="6408"/>
                  </a:lnTo>
                  <a:cubicBezTo>
                    <a:pt x="11618" y="6408"/>
                    <a:pt x="11623" y="6408"/>
                    <a:pt x="11628" y="6409"/>
                  </a:cubicBezTo>
                  <a:cubicBezTo>
                    <a:pt x="11627" y="6406"/>
                    <a:pt x="11625" y="6404"/>
                    <a:pt x="11624" y="6402"/>
                  </a:cubicBezTo>
                  <a:close/>
                  <a:moveTo>
                    <a:pt x="14691" y="6357"/>
                  </a:moveTo>
                  <a:cubicBezTo>
                    <a:pt x="14685" y="6373"/>
                    <a:pt x="14678" y="6390"/>
                    <a:pt x="14669" y="6409"/>
                  </a:cubicBezTo>
                  <a:cubicBezTo>
                    <a:pt x="14650" y="6404"/>
                    <a:pt x="14638" y="6404"/>
                    <a:pt x="14638" y="6401"/>
                  </a:cubicBezTo>
                  <a:lnTo>
                    <a:pt x="14636" y="6403"/>
                  </a:lnTo>
                  <a:cubicBezTo>
                    <a:pt x="14632" y="6387"/>
                    <a:pt x="14628" y="6372"/>
                    <a:pt x="14663" y="6359"/>
                  </a:cubicBezTo>
                  <a:cubicBezTo>
                    <a:pt x="14670" y="6357"/>
                    <a:pt x="14682" y="6357"/>
                    <a:pt x="14691" y="6357"/>
                  </a:cubicBezTo>
                  <a:close/>
                  <a:moveTo>
                    <a:pt x="17583" y="6372"/>
                  </a:moveTo>
                  <a:cubicBezTo>
                    <a:pt x="17598" y="6379"/>
                    <a:pt x="17613" y="6385"/>
                    <a:pt x="17625" y="6394"/>
                  </a:cubicBezTo>
                  <a:cubicBezTo>
                    <a:pt x="17626" y="6395"/>
                    <a:pt x="17613" y="6407"/>
                    <a:pt x="17604" y="6409"/>
                  </a:cubicBezTo>
                  <a:cubicBezTo>
                    <a:pt x="17595" y="6410"/>
                    <a:pt x="17589" y="6411"/>
                    <a:pt x="17584" y="6411"/>
                  </a:cubicBezTo>
                  <a:cubicBezTo>
                    <a:pt x="17559" y="6411"/>
                    <a:pt x="17568" y="6396"/>
                    <a:pt x="17564" y="6384"/>
                  </a:cubicBezTo>
                  <a:cubicBezTo>
                    <a:pt x="17569" y="6381"/>
                    <a:pt x="17576" y="6376"/>
                    <a:pt x="17583" y="6372"/>
                  </a:cubicBezTo>
                  <a:close/>
                  <a:moveTo>
                    <a:pt x="12244" y="6388"/>
                  </a:moveTo>
                  <a:cubicBezTo>
                    <a:pt x="12247" y="6391"/>
                    <a:pt x="12255" y="6395"/>
                    <a:pt x="12253" y="6398"/>
                  </a:cubicBezTo>
                  <a:cubicBezTo>
                    <a:pt x="12252" y="6403"/>
                    <a:pt x="12241" y="6407"/>
                    <a:pt x="12235" y="6412"/>
                  </a:cubicBezTo>
                  <a:cubicBezTo>
                    <a:pt x="12232" y="6407"/>
                    <a:pt x="12228" y="6404"/>
                    <a:pt x="12219" y="6394"/>
                  </a:cubicBezTo>
                  <a:cubicBezTo>
                    <a:pt x="12224" y="6393"/>
                    <a:pt x="12234" y="6390"/>
                    <a:pt x="12244" y="6388"/>
                  </a:cubicBezTo>
                  <a:close/>
                  <a:moveTo>
                    <a:pt x="6691" y="6409"/>
                  </a:moveTo>
                  <a:lnTo>
                    <a:pt x="6691" y="6409"/>
                  </a:lnTo>
                  <a:cubicBezTo>
                    <a:pt x="6685" y="6411"/>
                    <a:pt x="6679" y="6413"/>
                    <a:pt x="6679" y="6413"/>
                  </a:cubicBezTo>
                  <a:cubicBezTo>
                    <a:pt x="6679" y="6415"/>
                    <a:pt x="6680" y="6417"/>
                    <a:pt x="6681" y="6419"/>
                  </a:cubicBezTo>
                  <a:lnTo>
                    <a:pt x="6681" y="6419"/>
                  </a:lnTo>
                  <a:cubicBezTo>
                    <a:pt x="6685" y="6418"/>
                    <a:pt x="6689" y="6417"/>
                    <a:pt x="6693" y="6416"/>
                  </a:cubicBezTo>
                  <a:lnTo>
                    <a:pt x="6693" y="6416"/>
                  </a:lnTo>
                  <a:cubicBezTo>
                    <a:pt x="6693" y="6416"/>
                    <a:pt x="6693" y="6416"/>
                    <a:pt x="6693" y="6416"/>
                  </a:cubicBezTo>
                  <a:cubicBezTo>
                    <a:pt x="6692" y="6414"/>
                    <a:pt x="6692" y="6411"/>
                    <a:pt x="6691" y="6409"/>
                  </a:cubicBezTo>
                  <a:close/>
                  <a:moveTo>
                    <a:pt x="5466" y="6395"/>
                  </a:moveTo>
                  <a:cubicBezTo>
                    <a:pt x="5474" y="6395"/>
                    <a:pt x="5484" y="6404"/>
                    <a:pt x="5493" y="6409"/>
                  </a:cubicBezTo>
                  <a:cubicBezTo>
                    <a:pt x="5482" y="6413"/>
                    <a:pt x="5474" y="6419"/>
                    <a:pt x="5460" y="6420"/>
                  </a:cubicBezTo>
                  <a:cubicBezTo>
                    <a:pt x="5460" y="6421"/>
                    <a:pt x="5460" y="6421"/>
                    <a:pt x="5459" y="6421"/>
                  </a:cubicBezTo>
                  <a:cubicBezTo>
                    <a:pt x="5453" y="6421"/>
                    <a:pt x="5439" y="6414"/>
                    <a:pt x="5419" y="6406"/>
                  </a:cubicBezTo>
                  <a:cubicBezTo>
                    <a:pt x="5440" y="6400"/>
                    <a:pt x="5452" y="6395"/>
                    <a:pt x="5466" y="6395"/>
                  </a:cubicBezTo>
                  <a:close/>
                  <a:moveTo>
                    <a:pt x="5034" y="6398"/>
                  </a:moveTo>
                  <a:lnTo>
                    <a:pt x="5069" y="6426"/>
                  </a:lnTo>
                  <a:cubicBezTo>
                    <a:pt x="5062" y="6426"/>
                    <a:pt x="5053" y="6428"/>
                    <a:pt x="5034" y="6428"/>
                  </a:cubicBezTo>
                  <a:cubicBezTo>
                    <a:pt x="5028" y="6422"/>
                    <a:pt x="5020" y="6415"/>
                    <a:pt x="5019" y="6407"/>
                  </a:cubicBezTo>
                  <a:cubicBezTo>
                    <a:pt x="5018" y="6404"/>
                    <a:pt x="5028" y="6401"/>
                    <a:pt x="5034" y="6398"/>
                  </a:cubicBezTo>
                  <a:close/>
                  <a:moveTo>
                    <a:pt x="3602" y="6423"/>
                  </a:moveTo>
                  <a:lnTo>
                    <a:pt x="3611" y="6429"/>
                  </a:lnTo>
                  <a:cubicBezTo>
                    <a:pt x="3604" y="6431"/>
                    <a:pt x="3596" y="6431"/>
                    <a:pt x="3590" y="6431"/>
                  </a:cubicBezTo>
                  <a:cubicBezTo>
                    <a:pt x="3589" y="6431"/>
                    <a:pt x="3585" y="6428"/>
                    <a:pt x="3582" y="6425"/>
                  </a:cubicBezTo>
                  <a:lnTo>
                    <a:pt x="3602" y="6423"/>
                  </a:lnTo>
                  <a:close/>
                  <a:moveTo>
                    <a:pt x="17009" y="6431"/>
                  </a:moveTo>
                  <a:cubicBezTo>
                    <a:pt x="17009" y="6431"/>
                    <a:pt x="17010" y="6431"/>
                    <a:pt x="17010" y="6431"/>
                  </a:cubicBezTo>
                  <a:cubicBezTo>
                    <a:pt x="17009" y="6431"/>
                    <a:pt x="17008" y="6432"/>
                    <a:pt x="17008" y="6433"/>
                  </a:cubicBezTo>
                  <a:lnTo>
                    <a:pt x="17008" y="6433"/>
                  </a:lnTo>
                  <a:cubicBezTo>
                    <a:pt x="17008" y="6432"/>
                    <a:pt x="17009" y="6431"/>
                    <a:pt x="17009" y="6431"/>
                  </a:cubicBezTo>
                  <a:close/>
                  <a:moveTo>
                    <a:pt x="18128" y="6412"/>
                  </a:moveTo>
                  <a:cubicBezTo>
                    <a:pt x="18144" y="6412"/>
                    <a:pt x="18162" y="6412"/>
                    <a:pt x="18173" y="6415"/>
                  </a:cubicBezTo>
                  <a:cubicBezTo>
                    <a:pt x="18176" y="6416"/>
                    <a:pt x="18166" y="6426"/>
                    <a:pt x="18162" y="6434"/>
                  </a:cubicBezTo>
                  <a:lnTo>
                    <a:pt x="18119" y="6419"/>
                  </a:lnTo>
                  <a:cubicBezTo>
                    <a:pt x="18122" y="6418"/>
                    <a:pt x="18128" y="6412"/>
                    <a:pt x="18128" y="6412"/>
                  </a:cubicBezTo>
                  <a:close/>
                  <a:moveTo>
                    <a:pt x="7095" y="6390"/>
                  </a:moveTo>
                  <a:cubicBezTo>
                    <a:pt x="7090" y="6393"/>
                    <a:pt x="7085" y="6397"/>
                    <a:pt x="7077" y="6401"/>
                  </a:cubicBezTo>
                  <a:cubicBezTo>
                    <a:pt x="7091" y="6399"/>
                    <a:pt x="7104" y="6398"/>
                    <a:pt x="7115" y="6397"/>
                  </a:cubicBezTo>
                  <a:lnTo>
                    <a:pt x="7115" y="6397"/>
                  </a:lnTo>
                  <a:cubicBezTo>
                    <a:pt x="7118" y="6402"/>
                    <a:pt x="7120" y="6407"/>
                    <a:pt x="7118" y="6410"/>
                  </a:cubicBezTo>
                  <a:cubicBezTo>
                    <a:pt x="7114" y="6419"/>
                    <a:pt x="7101" y="6428"/>
                    <a:pt x="7088" y="6435"/>
                  </a:cubicBezTo>
                  <a:cubicBezTo>
                    <a:pt x="7082" y="6438"/>
                    <a:pt x="7070" y="6440"/>
                    <a:pt x="7060" y="6440"/>
                  </a:cubicBezTo>
                  <a:cubicBezTo>
                    <a:pt x="7058" y="6440"/>
                    <a:pt x="7056" y="6440"/>
                    <a:pt x="7054" y="6440"/>
                  </a:cubicBezTo>
                  <a:cubicBezTo>
                    <a:pt x="7045" y="6438"/>
                    <a:pt x="7036" y="6431"/>
                    <a:pt x="7032" y="6425"/>
                  </a:cubicBezTo>
                  <a:cubicBezTo>
                    <a:pt x="7027" y="6420"/>
                    <a:pt x="7032" y="6416"/>
                    <a:pt x="7077" y="6401"/>
                  </a:cubicBezTo>
                  <a:lnTo>
                    <a:pt x="7077" y="6401"/>
                  </a:lnTo>
                  <a:cubicBezTo>
                    <a:pt x="7070" y="6402"/>
                    <a:pt x="7064" y="6402"/>
                    <a:pt x="7059" y="6402"/>
                  </a:cubicBezTo>
                  <a:cubicBezTo>
                    <a:pt x="7031" y="6402"/>
                    <a:pt x="7030" y="6394"/>
                    <a:pt x="7035" y="6393"/>
                  </a:cubicBezTo>
                  <a:cubicBezTo>
                    <a:pt x="7053" y="6390"/>
                    <a:pt x="7074" y="6390"/>
                    <a:pt x="7095" y="6390"/>
                  </a:cubicBezTo>
                  <a:close/>
                  <a:moveTo>
                    <a:pt x="16731" y="6407"/>
                  </a:moveTo>
                  <a:lnTo>
                    <a:pt x="16745" y="6423"/>
                  </a:lnTo>
                  <a:lnTo>
                    <a:pt x="16686" y="6438"/>
                  </a:lnTo>
                  <a:cubicBezTo>
                    <a:pt x="16676" y="6440"/>
                    <a:pt x="16668" y="6441"/>
                    <a:pt x="16642" y="6444"/>
                  </a:cubicBezTo>
                  <a:lnTo>
                    <a:pt x="16642" y="6444"/>
                  </a:lnTo>
                  <a:cubicBezTo>
                    <a:pt x="16646" y="6441"/>
                    <a:pt x="16649" y="6439"/>
                    <a:pt x="16652" y="6437"/>
                  </a:cubicBezTo>
                  <a:cubicBezTo>
                    <a:pt x="16662" y="6431"/>
                    <a:pt x="16667" y="6426"/>
                    <a:pt x="16676" y="6425"/>
                  </a:cubicBezTo>
                  <a:lnTo>
                    <a:pt x="16731" y="6407"/>
                  </a:lnTo>
                  <a:close/>
                  <a:moveTo>
                    <a:pt x="17694" y="6414"/>
                  </a:moveTo>
                  <a:cubicBezTo>
                    <a:pt x="17699" y="6414"/>
                    <a:pt x="17706" y="6419"/>
                    <a:pt x="17713" y="6420"/>
                  </a:cubicBezTo>
                  <a:lnTo>
                    <a:pt x="17663" y="6445"/>
                  </a:lnTo>
                  <a:cubicBezTo>
                    <a:pt x="17662" y="6443"/>
                    <a:pt x="17662" y="6441"/>
                    <a:pt x="17661" y="6437"/>
                  </a:cubicBezTo>
                  <a:lnTo>
                    <a:pt x="17661" y="6437"/>
                  </a:lnTo>
                  <a:cubicBezTo>
                    <a:pt x="17673" y="6421"/>
                    <a:pt x="17682" y="6417"/>
                    <a:pt x="17692" y="6415"/>
                  </a:cubicBezTo>
                  <a:cubicBezTo>
                    <a:pt x="17693" y="6414"/>
                    <a:pt x="17693" y="6414"/>
                    <a:pt x="17694" y="6414"/>
                  </a:cubicBezTo>
                  <a:close/>
                  <a:moveTo>
                    <a:pt x="16886" y="6378"/>
                  </a:moveTo>
                  <a:cubicBezTo>
                    <a:pt x="16895" y="6379"/>
                    <a:pt x="16907" y="6385"/>
                    <a:pt x="16907" y="6385"/>
                  </a:cubicBezTo>
                  <a:cubicBezTo>
                    <a:pt x="16886" y="6406"/>
                    <a:pt x="16865" y="6426"/>
                    <a:pt x="16848" y="6445"/>
                  </a:cubicBezTo>
                  <a:cubicBezTo>
                    <a:pt x="16832" y="6448"/>
                    <a:pt x="16823" y="6448"/>
                    <a:pt x="16823" y="6448"/>
                  </a:cubicBezTo>
                  <a:cubicBezTo>
                    <a:pt x="16817" y="6447"/>
                    <a:pt x="16811" y="6443"/>
                    <a:pt x="16812" y="6441"/>
                  </a:cubicBezTo>
                  <a:cubicBezTo>
                    <a:pt x="16827" y="6420"/>
                    <a:pt x="16842" y="6401"/>
                    <a:pt x="16858" y="6382"/>
                  </a:cubicBezTo>
                  <a:cubicBezTo>
                    <a:pt x="16861" y="6381"/>
                    <a:pt x="16879" y="6378"/>
                    <a:pt x="16886" y="6378"/>
                  </a:cubicBezTo>
                  <a:close/>
                  <a:moveTo>
                    <a:pt x="16996" y="6426"/>
                  </a:moveTo>
                  <a:cubicBezTo>
                    <a:pt x="16996" y="6426"/>
                    <a:pt x="16997" y="6426"/>
                    <a:pt x="16997" y="6426"/>
                  </a:cubicBezTo>
                  <a:lnTo>
                    <a:pt x="16997" y="6426"/>
                  </a:lnTo>
                  <a:cubicBezTo>
                    <a:pt x="16973" y="6444"/>
                    <a:pt x="16963" y="6449"/>
                    <a:pt x="16958" y="6449"/>
                  </a:cubicBezTo>
                  <a:cubicBezTo>
                    <a:pt x="16956" y="6449"/>
                    <a:pt x="16956" y="6448"/>
                    <a:pt x="16955" y="6447"/>
                  </a:cubicBezTo>
                  <a:cubicBezTo>
                    <a:pt x="16951" y="6432"/>
                    <a:pt x="16973" y="6429"/>
                    <a:pt x="16996" y="6426"/>
                  </a:cubicBezTo>
                  <a:close/>
                  <a:moveTo>
                    <a:pt x="12324" y="6441"/>
                  </a:moveTo>
                  <a:cubicBezTo>
                    <a:pt x="12330" y="6443"/>
                    <a:pt x="12337" y="6443"/>
                    <a:pt x="12344" y="6444"/>
                  </a:cubicBezTo>
                  <a:lnTo>
                    <a:pt x="12334" y="6450"/>
                  </a:lnTo>
                  <a:lnTo>
                    <a:pt x="12315" y="6445"/>
                  </a:lnTo>
                  <a:cubicBezTo>
                    <a:pt x="12318" y="6444"/>
                    <a:pt x="12322" y="6441"/>
                    <a:pt x="12324" y="6441"/>
                  </a:cubicBezTo>
                  <a:close/>
                  <a:moveTo>
                    <a:pt x="12623" y="6414"/>
                  </a:moveTo>
                  <a:cubicBezTo>
                    <a:pt x="12624" y="6414"/>
                    <a:pt x="12625" y="6414"/>
                    <a:pt x="12625" y="6415"/>
                  </a:cubicBezTo>
                  <a:cubicBezTo>
                    <a:pt x="12641" y="6418"/>
                    <a:pt x="12664" y="6425"/>
                    <a:pt x="12664" y="6431"/>
                  </a:cubicBezTo>
                  <a:cubicBezTo>
                    <a:pt x="12665" y="6437"/>
                    <a:pt x="12641" y="6444"/>
                    <a:pt x="12628" y="6451"/>
                  </a:cubicBezTo>
                  <a:cubicBezTo>
                    <a:pt x="12619" y="6443"/>
                    <a:pt x="12611" y="6435"/>
                    <a:pt x="12594" y="6420"/>
                  </a:cubicBezTo>
                  <a:cubicBezTo>
                    <a:pt x="12604" y="6419"/>
                    <a:pt x="12616" y="6414"/>
                    <a:pt x="12623" y="6414"/>
                  </a:cubicBezTo>
                  <a:close/>
                  <a:moveTo>
                    <a:pt x="9337" y="6443"/>
                  </a:moveTo>
                  <a:cubicBezTo>
                    <a:pt x="9340" y="6443"/>
                    <a:pt x="9344" y="6448"/>
                    <a:pt x="9350" y="6453"/>
                  </a:cubicBezTo>
                  <a:cubicBezTo>
                    <a:pt x="9334" y="6454"/>
                    <a:pt x="9321" y="6454"/>
                    <a:pt x="9309" y="6454"/>
                  </a:cubicBezTo>
                  <a:cubicBezTo>
                    <a:pt x="9305" y="6454"/>
                    <a:pt x="9302" y="6448"/>
                    <a:pt x="9299" y="6445"/>
                  </a:cubicBezTo>
                  <a:cubicBezTo>
                    <a:pt x="9312" y="6444"/>
                    <a:pt x="9325" y="6444"/>
                    <a:pt x="9337" y="6443"/>
                  </a:cubicBezTo>
                  <a:close/>
                  <a:moveTo>
                    <a:pt x="13462" y="6400"/>
                  </a:moveTo>
                  <a:cubicBezTo>
                    <a:pt x="13472" y="6400"/>
                    <a:pt x="13486" y="6405"/>
                    <a:pt x="13487" y="6407"/>
                  </a:cubicBezTo>
                  <a:cubicBezTo>
                    <a:pt x="13492" y="6420"/>
                    <a:pt x="13490" y="6434"/>
                    <a:pt x="13490" y="6447"/>
                  </a:cubicBezTo>
                  <a:lnTo>
                    <a:pt x="13464" y="6456"/>
                  </a:lnTo>
                  <a:cubicBezTo>
                    <a:pt x="13452" y="6441"/>
                    <a:pt x="13440" y="6426"/>
                    <a:pt x="13432" y="6410"/>
                  </a:cubicBezTo>
                  <a:cubicBezTo>
                    <a:pt x="13430" y="6409"/>
                    <a:pt x="13449" y="6400"/>
                    <a:pt x="13458" y="6400"/>
                  </a:cubicBezTo>
                  <a:cubicBezTo>
                    <a:pt x="13459" y="6400"/>
                    <a:pt x="13460" y="6400"/>
                    <a:pt x="13462" y="6400"/>
                  </a:cubicBezTo>
                  <a:close/>
                  <a:moveTo>
                    <a:pt x="17646" y="6450"/>
                  </a:moveTo>
                  <a:cubicBezTo>
                    <a:pt x="17642" y="6455"/>
                    <a:pt x="17639" y="6456"/>
                    <a:pt x="17638" y="6456"/>
                  </a:cubicBezTo>
                  <a:cubicBezTo>
                    <a:pt x="17638" y="6456"/>
                    <a:pt x="17638" y="6456"/>
                    <a:pt x="17638" y="6456"/>
                  </a:cubicBezTo>
                  <a:lnTo>
                    <a:pt x="17646" y="6450"/>
                  </a:lnTo>
                  <a:close/>
                  <a:moveTo>
                    <a:pt x="10084" y="6432"/>
                  </a:moveTo>
                  <a:cubicBezTo>
                    <a:pt x="10118" y="6432"/>
                    <a:pt x="10118" y="6444"/>
                    <a:pt x="10115" y="6454"/>
                  </a:cubicBezTo>
                  <a:cubicBezTo>
                    <a:pt x="10115" y="6456"/>
                    <a:pt x="10113" y="6457"/>
                    <a:pt x="10109" y="6459"/>
                  </a:cubicBezTo>
                  <a:lnTo>
                    <a:pt x="10109" y="6459"/>
                  </a:lnTo>
                  <a:cubicBezTo>
                    <a:pt x="10081" y="6449"/>
                    <a:pt x="10071" y="6443"/>
                    <a:pt x="10061" y="6437"/>
                  </a:cubicBezTo>
                  <a:cubicBezTo>
                    <a:pt x="10070" y="6435"/>
                    <a:pt x="10077" y="6432"/>
                    <a:pt x="10084" y="6432"/>
                  </a:cubicBezTo>
                  <a:close/>
                  <a:moveTo>
                    <a:pt x="7511" y="6420"/>
                  </a:moveTo>
                  <a:cubicBezTo>
                    <a:pt x="7519" y="6428"/>
                    <a:pt x="7527" y="6434"/>
                    <a:pt x="7529" y="6441"/>
                  </a:cubicBezTo>
                  <a:cubicBezTo>
                    <a:pt x="7530" y="6447"/>
                    <a:pt x="7522" y="6453"/>
                    <a:pt x="7519" y="6459"/>
                  </a:cubicBezTo>
                  <a:lnTo>
                    <a:pt x="7495" y="6441"/>
                  </a:lnTo>
                  <a:cubicBezTo>
                    <a:pt x="7502" y="6432"/>
                    <a:pt x="7507" y="6426"/>
                    <a:pt x="7511" y="6420"/>
                  </a:cubicBezTo>
                  <a:close/>
                  <a:moveTo>
                    <a:pt x="12065" y="6445"/>
                  </a:moveTo>
                  <a:cubicBezTo>
                    <a:pt x="12068" y="6447"/>
                    <a:pt x="12075" y="6450"/>
                    <a:pt x="12075" y="6450"/>
                  </a:cubicBezTo>
                  <a:cubicBezTo>
                    <a:pt x="12074" y="6453"/>
                    <a:pt x="12069" y="6457"/>
                    <a:pt x="12066" y="6459"/>
                  </a:cubicBezTo>
                  <a:lnTo>
                    <a:pt x="12054" y="6454"/>
                  </a:lnTo>
                  <a:lnTo>
                    <a:pt x="12065" y="6445"/>
                  </a:lnTo>
                  <a:close/>
                  <a:moveTo>
                    <a:pt x="9519" y="6437"/>
                  </a:moveTo>
                  <a:cubicBezTo>
                    <a:pt x="9522" y="6441"/>
                    <a:pt x="9525" y="6444"/>
                    <a:pt x="9533" y="6454"/>
                  </a:cubicBezTo>
                  <a:cubicBezTo>
                    <a:pt x="9519" y="6456"/>
                    <a:pt x="9506" y="6459"/>
                    <a:pt x="9492" y="6460"/>
                  </a:cubicBezTo>
                  <a:cubicBezTo>
                    <a:pt x="9486" y="6460"/>
                    <a:pt x="9477" y="6456"/>
                    <a:pt x="9469" y="6453"/>
                  </a:cubicBezTo>
                  <a:lnTo>
                    <a:pt x="9519" y="6437"/>
                  </a:lnTo>
                  <a:close/>
                  <a:moveTo>
                    <a:pt x="17654" y="6448"/>
                  </a:moveTo>
                  <a:lnTo>
                    <a:pt x="17663" y="6451"/>
                  </a:lnTo>
                  <a:lnTo>
                    <a:pt x="17647" y="6460"/>
                  </a:lnTo>
                  <a:cubicBezTo>
                    <a:pt x="17649" y="6456"/>
                    <a:pt x="17651" y="6452"/>
                    <a:pt x="17654" y="6448"/>
                  </a:cubicBezTo>
                  <a:close/>
                  <a:moveTo>
                    <a:pt x="3246" y="6438"/>
                  </a:moveTo>
                  <a:cubicBezTo>
                    <a:pt x="3259" y="6443"/>
                    <a:pt x="3277" y="6447"/>
                    <a:pt x="3283" y="6450"/>
                  </a:cubicBezTo>
                  <a:cubicBezTo>
                    <a:pt x="3267" y="6457"/>
                    <a:pt x="3259" y="6460"/>
                    <a:pt x="3254" y="6463"/>
                  </a:cubicBezTo>
                  <a:cubicBezTo>
                    <a:pt x="3245" y="6457"/>
                    <a:pt x="3231" y="6451"/>
                    <a:pt x="3229" y="6447"/>
                  </a:cubicBezTo>
                  <a:cubicBezTo>
                    <a:pt x="3227" y="6444"/>
                    <a:pt x="3243" y="6438"/>
                    <a:pt x="3246" y="6438"/>
                  </a:cubicBezTo>
                  <a:close/>
                  <a:moveTo>
                    <a:pt x="9103" y="6448"/>
                  </a:moveTo>
                  <a:cubicBezTo>
                    <a:pt x="9106" y="6451"/>
                    <a:pt x="9110" y="6456"/>
                    <a:pt x="9112" y="6459"/>
                  </a:cubicBezTo>
                  <a:cubicBezTo>
                    <a:pt x="9112" y="6459"/>
                    <a:pt x="9106" y="6462"/>
                    <a:pt x="9103" y="6463"/>
                  </a:cubicBezTo>
                  <a:lnTo>
                    <a:pt x="9093" y="6454"/>
                  </a:lnTo>
                  <a:lnTo>
                    <a:pt x="9103" y="6448"/>
                  </a:lnTo>
                  <a:close/>
                  <a:moveTo>
                    <a:pt x="10448" y="6438"/>
                  </a:moveTo>
                  <a:cubicBezTo>
                    <a:pt x="10454" y="6441"/>
                    <a:pt x="10465" y="6444"/>
                    <a:pt x="10465" y="6444"/>
                  </a:cubicBezTo>
                  <a:cubicBezTo>
                    <a:pt x="10467" y="6450"/>
                    <a:pt x="10463" y="6456"/>
                    <a:pt x="10461" y="6463"/>
                  </a:cubicBezTo>
                  <a:cubicBezTo>
                    <a:pt x="10451" y="6460"/>
                    <a:pt x="10439" y="6457"/>
                    <a:pt x="10439" y="6457"/>
                  </a:cubicBezTo>
                  <a:cubicBezTo>
                    <a:pt x="10439" y="6450"/>
                    <a:pt x="10445" y="6444"/>
                    <a:pt x="10448" y="6438"/>
                  </a:cubicBezTo>
                  <a:close/>
                  <a:moveTo>
                    <a:pt x="9202" y="6438"/>
                  </a:moveTo>
                  <a:cubicBezTo>
                    <a:pt x="9203" y="6438"/>
                    <a:pt x="9204" y="6438"/>
                    <a:pt x="9205" y="6438"/>
                  </a:cubicBezTo>
                  <a:cubicBezTo>
                    <a:pt x="9218" y="6441"/>
                    <a:pt x="9230" y="6447"/>
                    <a:pt x="9240" y="6451"/>
                  </a:cubicBezTo>
                  <a:cubicBezTo>
                    <a:pt x="9230" y="6459"/>
                    <a:pt x="9225" y="6462"/>
                    <a:pt x="9221" y="6466"/>
                  </a:cubicBezTo>
                  <a:lnTo>
                    <a:pt x="9181" y="6443"/>
                  </a:lnTo>
                  <a:cubicBezTo>
                    <a:pt x="9189" y="6441"/>
                    <a:pt x="9196" y="6438"/>
                    <a:pt x="9202" y="6438"/>
                  </a:cubicBezTo>
                  <a:close/>
                  <a:moveTo>
                    <a:pt x="4095" y="6429"/>
                  </a:moveTo>
                  <a:lnTo>
                    <a:pt x="4095" y="6429"/>
                  </a:lnTo>
                  <a:cubicBezTo>
                    <a:pt x="4098" y="6430"/>
                    <a:pt x="4101" y="6430"/>
                    <a:pt x="4104" y="6430"/>
                  </a:cubicBezTo>
                  <a:cubicBezTo>
                    <a:pt x="4110" y="6430"/>
                    <a:pt x="4116" y="6429"/>
                    <a:pt x="4121" y="6429"/>
                  </a:cubicBezTo>
                  <a:cubicBezTo>
                    <a:pt x="4126" y="6429"/>
                    <a:pt x="4130" y="6430"/>
                    <a:pt x="4133" y="6431"/>
                  </a:cubicBezTo>
                  <a:cubicBezTo>
                    <a:pt x="4158" y="6441"/>
                    <a:pt x="4179" y="6451"/>
                    <a:pt x="4202" y="6463"/>
                  </a:cubicBezTo>
                  <a:lnTo>
                    <a:pt x="4197" y="6469"/>
                  </a:lnTo>
                  <a:cubicBezTo>
                    <a:pt x="4170" y="6462"/>
                    <a:pt x="4144" y="6454"/>
                    <a:pt x="4114" y="6447"/>
                  </a:cubicBezTo>
                  <a:cubicBezTo>
                    <a:pt x="4105" y="6444"/>
                    <a:pt x="4101" y="6435"/>
                    <a:pt x="4095" y="6429"/>
                  </a:cubicBezTo>
                  <a:close/>
                  <a:moveTo>
                    <a:pt x="8331" y="6416"/>
                  </a:moveTo>
                  <a:lnTo>
                    <a:pt x="8348" y="6418"/>
                  </a:lnTo>
                  <a:lnTo>
                    <a:pt x="8354" y="6469"/>
                  </a:lnTo>
                  <a:lnTo>
                    <a:pt x="8328" y="6468"/>
                  </a:lnTo>
                  <a:lnTo>
                    <a:pt x="8331" y="6416"/>
                  </a:lnTo>
                  <a:close/>
                  <a:moveTo>
                    <a:pt x="10129" y="6460"/>
                  </a:moveTo>
                  <a:lnTo>
                    <a:pt x="10143" y="6469"/>
                  </a:lnTo>
                  <a:cubicBezTo>
                    <a:pt x="10136" y="6467"/>
                    <a:pt x="10129" y="6465"/>
                    <a:pt x="10123" y="6463"/>
                  </a:cubicBezTo>
                  <a:lnTo>
                    <a:pt x="10123" y="6463"/>
                  </a:lnTo>
                  <a:lnTo>
                    <a:pt x="10129" y="6460"/>
                  </a:lnTo>
                  <a:close/>
                  <a:moveTo>
                    <a:pt x="10117" y="6465"/>
                  </a:moveTo>
                  <a:cubicBezTo>
                    <a:pt x="10139" y="6471"/>
                    <a:pt x="10134" y="6473"/>
                    <a:pt x="10134" y="6473"/>
                  </a:cubicBezTo>
                  <a:lnTo>
                    <a:pt x="10133" y="6473"/>
                  </a:lnTo>
                  <a:lnTo>
                    <a:pt x="10115" y="6466"/>
                  </a:lnTo>
                  <a:lnTo>
                    <a:pt x="10117" y="6465"/>
                  </a:lnTo>
                  <a:close/>
                  <a:moveTo>
                    <a:pt x="17903" y="6400"/>
                  </a:moveTo>
                  <a:cubicBezTo>
                    <a:pt x="17942" y="6412"/>
                    <a:pt x="18011" y="6397"/>
                    <a:pt x="18022" y="6428"/>
                  </a:cubicBezTo>
                  <a:cubicBezTo>
                    <a:pt x="18023" y="6431"/>
                    <a:pt x="18013" y="6440"/>
                    <a:pt x="18011" y="6440"/>
                  </a:cubicBezTo>
                  <a:cubicBezTo>
                    <a:pt x="17998" y="6440"/>
                    <a:pt x="17982" y="6438"/>
                    <a:pt x="17967" y="6438"/>
                  </a:cubicBezTo>
                  <a:cubicBezTo>
                    <a:pt x="17967" y="6447"/>
                    <a:pt x="17969" y="6456"/>
                    <a:pt x="17966" y="6465"/>
                  </a:cubicBezTo>
                  <a:cubicBezTo>
                    <a:pt x="17964" y="6469"/>
                    <a:pt x="17957" y="6473"/>
                    <a:pt x="17951" y="6476"/>
                  </a:cubicBezTo>
                  <a:lnTo>
                    <a:pt x="17936" y="6468"/>
                  </a:lnTo>
                  <a:cubicBezTo>
                    <a:pt x="17929" y="6463"/>
                    <a:pt x="17926" y="6456"/>
                    <a:pt x="17916" y="6453"/>
                  </a:cubicBezTo>
                  <a:cubicBezTo>
                    <a:pt x="17881" y="6445"/>
                    <a:pt x="17860" y="6434"/>
                    <a:pt x="17870" y="6412"/>
                  </a:cubicBezTo>
                  <a:cubicBezTo>
                    <a:pt x="17872" y="6407"/>
                    <a:pt x="17898" y="6400"/>
                    <a:pt x="17903" y="6400"/>
                  </a:cubicBezTo>
                  <a:close/>
                  <a:moveTo>
                    <a:pt x="6140" y="6432"/>
                  </a:moveTo>
                  <a:cubicBezTo>
                    <a:pt x="6147" y="6432"/>
                    <a:pt x="6164" y="6440"/>
                    <a:pt x="6172" y="6444"/>
                  </a:cubicBezTo>
                  <a:cubicBezTo>
                    <a:pt x="6184" y="6450"/>
                    <a:pt x="6190" y="6457"/>
                    <a:pt x="6199" y="6465"/>
                  </a:cubicBezTo>
                  <a:cubicBezTo>
                    <a:pt x="6189" y="6466"/>
                    <a:pt x="6178" y="6471"/>
                    <a:pt x="6167" y="6471"/>
                  </a:cubicBezTo>
                  <a:lnTo>
                    <a:pt x="6117" y="6471"/>
                  </a:lnTo>
                  <a:cubicBezTo>
                    <a:pt x="6100" y="6475"/>
                    <a:pt x="6097" y="6476"/>
                    <a:pt x="6093" y="6478"/>
                  </a:cubicBezTo>
                  <a:cubicBezTo>
                    <a:pt x="6090" y="6466"/>
                    <a:pt x="6077" y="6453"/>
                    <a:pt x="6084" y="6445"/>
                  </a:cubicBezTo>
                  <a:cubicBezTo>
                    <a:pt x="6093" y="6438"/>
                    <a:pt x="6119" y="6435"/>
                    <a:pt x="6140" y="6432"/>
                  </a:cubicBezTo>
                  <a:close/>
                  <a:moveTo>
                    <a:pt x="3562" y="6444"/>
                  </a:moveTo>
                  <a:cubicBezTo>
                    <a:pt x="3567" y="6450"/>
                    <a:pt x="3574" y="6456"/>
                    <a:pt x="3576" y="6462"/>
                  </a:cubicBezTo>
                  <a:cubicBezTo>
                    <a:pt x="3576" y="6466"/>
                    <a:pt x="3567" y="6469"/>
                    <a:pt x="3561" y="6471"/>
                  </a:cubicBezTo>
                  <a:lnTo>
                    <a:pt x="3529" y="6481"/>
                  </a:lnTo>
                  <a:cubicBezTo>
                    <a:pt x="3523" y="6473"/>
                    <a:pt x="3518" y="6468"/>
                    <a:pt x="3515" y="6465"/>
                  </a:cubicBezTo>
                  <a:cubicBezTo>
                    <a:pt x="3517" y="6457"/>
                    <a:pt x="3514" y="6450"/>
                    <a:pt x="3520" y="6448"/>
                  </a:cubicBezTo>
                  <a:cubicBezTo>
                    <a:pt x="3532" y="6445"/>
                    <a:pt x="3548" y="6445"/>
                    <a:pt x="3562" y="6444"/>
                  </a:cubicBezTo>
                  <a:close/>
                  <a:moveTo>
                    <a:pt x="13133" y="6463"/>
                  </a:moveTo>
                  <a:cubicBezTo>
                    <a:pt x="13134" y="6469"/>
                    <a:pt x="13134" y="6475"/>
                    <a:pt x="13134" y="6481"/>
                  </a:cubicBezTo>
                  <a:cubicBezTo>
                    <a:pt x="13131" y="6481"/>
                    <a:pt x="13121" y="6482"/>
                    <a:pt x="13111" y="6482"/>
                  </a:cubicBezTo>
                  <a:cubicBezTo>
                    <a:pt x="13112" y="6476"/>
                    <a:pt x="13112" y="6469"/>
                    <a:pt x="13114" y="6463"/>
                  </a:cubicBezTo>
                  <a:close/>
                  <a:moveTo>
                    <a:pt x="12506" y="6432"/>
                  </a:moveTo>
                  <a:cubicBezTo>
                    <a:pt x="12524" y="6447"/>
                    <a:pt x="12537" y="6462"/>
                    <a:pt x="12550" y="6478"/>
                  </a:cubicBezTo>
                  <a:cubicBezTo>
                    <a:pt x="12550" y="6478"/>
                    <a:pt x="12536" y="6482"/>
                    <a:pt x="12519" y="6488"/>
                  </a:cubicBezTo>
                  <a:cubicBezTo>
                    <a:pt x="12494" y="6478"/>
                    <a:pt x="12468" y="6468"/>
                    <a:pt x="12440" y="6456"/>
                  </a:cubicBezTo>
                  <a:cubicBezTo>
                    <a:pt x="12440" y="6456"/>
                    <a:pt x="12449" y="6445"/>
                    <a:pt x="12459" y="6441"/>
                  </a:cubicBezTo>
                  <a:cubicBezTo>
                    <a:pt x="12474" y="6437"/>
                    <a:pt x="12506" y="6432"/>
                    <a:pt x="12506" y="6432"/>
                  </a:cubicBezTo>
                  <a:close/>
                  <a:moveTo>
                    <a:pt x="4363" y="6479"/>
                  </a:moveTo>
                  <a:lnTo>
                    <a:pt x="4380" y="6487"/>
                  </a:lnTo>
                  <a:cubicBezTo>
                    <a:pt x="4378" y="6488"/>
                    <a:pt x="4373" y="6490"/>
                    <a:pt x="4370" y="6490"/>
                  </a:cubicBezTo>
                  <a:cubicBezTo>
                    <a:pt x="4366" y="6487"/>
                    <a:pt x="4358" y="6485"/>
                    <a:pt x="4353" y="6482"/>
                  </a:cubicBezTo>
                  <a:lnTo>
                    <a:pt x="4363" y="6479"/>
                  </a:lnTo>
                  <a:close/>
                  <a:moveTo>
                    <a:pt x="6428" y="6429"/>
                  </a:moveTo>
                  <a:cubicBezTo>
                    <a:pt x="6431" y="6434"/>
                    <a:pt x="6437" y="6438"/>
                    <a:pt x="6437" y="6441"/>
                  </a:cubicBezTo>
                  <a:cubicBezTo>
                    <a:pt x="6436" y="6462"/>
                    <a:pt x="6443" y="6484"/>
                    <a:pt x="6395" y="6491"/>
                  </a:cubicBezTo>
                  <a:cubicBezTo>
                    <a:pt x="6390" y="6491"/>
                    <a:pt x="6375" y="6485"/>
                    <a:pt x="6375" y="6485"/>
                  </a:cubicBezTo>
                  <a:cubicBezTo>
                    <a:pt x="6378" y="6463"/>
                    <a:pt x="6365" y="6438"/>
                    <a:pt x="6420" y="6429"/>
                  </a:cubicBezTo>
                  <a:close/>
                  <a:moveTo>
                    <a:pt x="8612" y="6456"/>
                  </a:moveTo>
                  <a:cubicBezTo>
                    <a:pt x="8624" y="6460"/>
                    <a:pt x="8638" y="6465"/>
                    <a:pt x="8646" y="6472"/>
                  </a:cubicBezTo>
                  <a:cubicBezTo>
                    <a:pt x="8649" y="6473"/>
                    <a:pt x="8635" y="6481"/>
                    <a:pt x="8621" y="6491"/>
                  </a:cubicBezTo>
                  <a:cubicBezTo>
                    <a:pt x="8606" y="6481"/>
                    <a:pt x="8593" y="6475"/>
                    <a:pt x="8590" y="6468"/>
                  </a:cubicBezTo>
                  <a:cubicBezTo>
                    <a:pt x="8588" y="6465"/>
                    <a:pt x="8603" y="6460"/>
                    <a:pt x="8612" y="6456"/>
                  </a:cubicBezTo>
                  <a:close/>
                  <a:moveTo>
                    <a:pt x="12668" y="6479"/>
                  </a:moveTo>
                  <a:cubicBezTo>
                    <a:pt x="12677" y="6481"/>
                    <a:pt x="12686" y="6485"/>
                    <a:pt x="12693" y="6488"/>
                  </a:cubicBezTo>
                  <a:cubicBezTo>
                    <a:pt x="12686" y="6490"/>
                    <a:pt x="12678" y="6491"/>
                    <a:pt x="12655" y="6497"/>
                  </a:cubicBezTo>
                  <a:cubicBezTo>
                    <a:pt x="12653" y="6494"/>
                    <a:pt x="12649" y="6490"/>
                    <a:pt x="12644" y="6485"/>
                  </a:cubicBezTo>
                  <a:cubicBezTo>
                    <a:pt x="12652" y="6484"/>
                    <a:pt x="12661" y="6479"/>
                    <a:pt x="12668" y="6479"/>
                  </a:cubicBezTo>
                  <a:close/>
                  <a:moveTo>
                    <a:pt x="13654" y="6484"/>
                  </a:moveTo>
                  <a:lnTo>
                    <a:pt x="13665" y="6493"/>
                  </a:lnTo>
                  <a:lnTo>
                    <a:pt x="13655" y="6497"/>
                  </a:lnTo>
                  <a:cubicBezTo>
                    <a:pt x="13652" y="6496"/>
                    <a:pt x="13648" y="6493"/>
                    <a:pt x="13646" y="6490"/>
                  </a:cubicBezTo>
                  <a:cubicBezTo>
                    <a:pt x="13646" y="6490"/>
                    <a:pt x="13651" y="6485"/>
                    <a:pt x="13654" y="6484"/>
                  </a:cubicBezTo>
                  <a:close/>
                  <a:moveTo>
                    <a:pt x="4477" y="6451"/>
                  </a:moveTo>
                  <a:cubicBezTo>
                    <a:pt x="4479" y="6451"/>
                    <a:pt x="4481" y="6451"/>
                    <a:pt x="4483" y="6451"/>
                  </a:cubicBezTo>
                  <a:cubicBezTo>
                    <a:pt x="4517" y="6460"/>
                    <a:pt x="4501" y="6472"/>
                    <a:pt x="4500" y="6481"/>
                  </a:cubicBezTo>
                  <a:cubicBezTo>
                    <a:pt x="4500" y="6485"/>
                    <a:pt x="4491" y="6490"/>
                    <a:pt x="4478" y="6498"/>
                  </a:cubicBezTo>
                  <a:cubicBezTo>
                    <a:pt x="4464" y="6478"/>
                    <a:pt x="4456" y="6466"/>
                    <a:pt x="4445" y="6453"/>
                  </a:cubicBezTo>
                  <a:lnTo>
                    <a:pt x="4447" y="6453"/>
                  </a:lnTo>
                  <a:cubicBezTo>
                    <a:pt x="4456" y="6453"/>
                    <a:pt x="4467" y="6451"/>
                    <a:pt x="4477" y="6451"/>
                  </a:cubicBezTo>
                  <a:close/>
                  <a:moveTo>
                    <a:pt x="17051" y="6335"/>
                  </a:moveTo>
                  <a:cubicBezTo>
                    <a:pt x="17063" y="6340"/>
                    <a:pt x="17088" y="6344"/>
                    <a:pt x="17086" y="6345"/>
                  </a:cubicBezTo>
                  <a:cubicBezTo>
                    <a:pt x="17073" y="6365"/>
                    <a:pt x="17139" y="6372"/>
                    <a:pt x="17095" y="6395"/>
                  </a:cubicBezTo>
                  <a:cubicBezTo>
                    <a:pt x="17086" y="6400"/>
                    <a:pt x="17090" y="6418"/>
                    <a:pt x="17101" y="6420"/>
                  </a:cubicBezTo>
                  <a:cubicBezTo>
                    <a:pt x="17148" y="6432"/>
                    <a:pt x="17120" y="6447"/>
                    <a:pt x="17104" y="6465"/>
                  </a:cubicBezTo>
                  <a:cubicBezTo>
                    <a:pt x="17092" y="6477"/>
                    <a:pt x="17120" y="6500"/>
                    <a:pt x="17070" y="6500"/>
                  </a:cubicBezTo>
                  <a:cubicBezTo>
                    <a:pt x="17069" y="6500"/>
                    <a:pt x="17067" y="6500"/>
                    <a:pt x="17065" y="6500"/>
                  </a:cubicBezTo>
                  <a:cubicBezTo>
                    <a:pt x="17033" y="6498"/>
                    <a:pt x="17042" y="6478"/>
                    <a:pt x="17057" y="6460"/>
                  </a:cubicBezTo>
                  <a:cubicBezTo>
                    <a:pt x="17068" y="6445"/>
                    <a:pt x="17096" y="6422"/>
                    <a:pt x="17050" y="6422"/>
                  </a:cubicBezTo>
                  <a:cubicBezTo>
                    <a:pt x="17043" y="6422"/>
                    <a:pt x="17035" y="6422"/>
                    <a:pt x="17024" y="6423"/>
                  </a:cubicBezTo>
                  <a:cubicBezTo>
                    <a:pt x="17022" y="6423"/>
                    <a:pt x="17019" y="6423"/>
                    <a:pt x="17016" y="6422"/>
                  </a:cubicBezTo>
                  <a:lnTo>
                    <a:pt x="17016" y="6422"/>
                  </a:lnTo>
                  <a:cubicBezTo>
                    <a:pt x="17043" y="6385"/>
                    <a:pt x="17026" y="6369"/>
                    <a:pt x="17030" y="6353"/>
                  </a:cubicBezTo>
                  <a:cubicBezTo>
                    <a:pt x="17032" y="6347"/>
                    <a:pt x="17043" y="6341"/>
                    <a:pt x="17051" y="6335"/>
                  </a:cubicBezTo>
                  <a:close/>
                  <a:moveTo>
                    <a:pt x="16640" y="6445"/>
                  </a:moveTo>
                  <a:cubicBezTo>
                    <a:pt x="16655" y="6461"/>
                    <a:pt x="16658" y="6479"/>
                    <a:pt x="16661" y="6506"/>
                  </a:cubicBezTo>
                  <a:cubicBezTo>
                    <a:pt x="16633" y="6491"/>
                    <a:pt x="16605" y="6484"/>
                    <a:pt x="16606" y="6475"/>
                  </a:cubicBezTo>
                  <a:cubicBezTo>
                    <a:pt x="16606" y="6467"/>
                    <a:pt x="16623" y="6457"/>
                    <a:pt x="16640" y="6445"/>
                  </a:cubicBezTo>
                  <a:close/>
                  <a:moveTo>
                    <a:pt x="14151" y="6407"/>
                  </a:moveTo>
                  <a:lnTo>
                    <a:pt x="14151" y="6407"/>
                  </a:lnTo>
                  <a:cubicBezTo>
                    <a:pt x="14122" y="6423"/>
                    <a:pt x="14111" y="6434"/>
                    <a:pt x="14095" y="6438"/>
                  </a:cubicBezTo>
                  <a:cubicBezTo>
                    <a:pt x="14073" y="6444"/>
                    <a:pt x="14032" y="6441"/>
                    <a:pt x="14074" y="6460"/>
                  </a:cubicBezTo>
                  <a:cubicBezTo>
                    <a:pt x="14095" y="6469"/>
                    <a:pt x="14114" y="6498"/>
                    <a:pt x="14104" y="6501"/>
                  </a:cubicBezTo>
                  <a:cubicBezTo>
                    <a:pt x="14091" y="6507"/>
                    <a:pt x="14080" y="6509"/>
                    <a:pt x="14072" y="6509"/>
                  </a:cubicBezTo>
                  <a:cubicBezTo>
                    <a:pt x="14044" y="6509"/>
                    <a:pt x="14032" y="6487"/>
                    <a:pt x="14004" y="6485"/>
                  </a:cubicBezTo>
                  <a:cubicBezTo>
                    <a:pt x="13999" y="6484"/>
                    <a:pt x="13996" y="6482"/>
                    <a:pt x="13994" y="6481"/>
                  </a:cubicBezTo>
                  <a:cubicBezTo>
                    <a:pt x="13966" y="6471"/>
                    <a:pt x="13950" y="6465"/>
                    <a:pt x="13937" y="6465"/>
                  </a:cubicBezTo>
                  <a:cubicBezTo>
                    <a:pt x="13919" y="6465"/>
                    <a:pt x="13906" y="6475"/>
                    <a:pt x="13876" y="6498"/>
                  </a:cubicBezTo>
                  <a:cubicBezTo>
                    <a:pt x="13871" y="6503"/>
                    <a:pt x="13854" y="6506"/>
                    <a:pt x="13854" y="6506"/>
                  </a:cubicBezTo>
                  <a:cubicBezTo>
                    <a:pt x="13842" y="6501"/>
                    <a:pt x="13826" y="6490"/>
                    <a:pt x="13826" y="6490"/>
                  </a:cubicBezTo>
                  <a:cubicBezTo>
                    <a:pt x="13860" y="6475"/>
                    <a:pt x="13838" y="6459"/>
                    <a:pt x="13845" y="6444"/>
                  </a:cubicBezTo>
                  <a:cubicBezTo>
                    <a:pt x="13848" y="6438"/>
                    <a:pt x="13866" y="6432"/>
                    <a:pt x="13877" y="6426"/>
                  </a:cubicBezTo>
                  <a:cubicBezTo>
                    <a:pt x="13888" y="6431"/>
                    <a:pt x="13898" y="6433"/>
                    <a:pt x="13908" y="6433"/>
                  </a:cubicBezTo>
                  <a:cubicBezTo>
                    <a:pt x="13938" y="6433"/>
                    <a:pt x="13967" y="6418"/>
                    <a:pt x="13998" y="6418"/>
                  </a:cubicBezTo>
                  <a:cubicBezTo>
                    <a:pt x="14041" y="6418"/>
                    <a:pt x="14083" y="6412"/>
                    <a:pt x="14151" y="6407"/>
                  </a:cubicBezTo>
                  <a:close/>
                  <a:moveTo>
                    <a:pt x="6921" y="6315"/>
                  </a:moveTo>
                  <a:lnTo>
                    <a:pt x="6921" y="6315"/>
                  </a:lnTo>
                  <a:cubicBezTo>
                    <a:pt x="6920" y="6335"/>
                    <a:pt x="6920" y="6351"/>
                    <a:pt x="6917" y="6366"/>
                  </a:cubicBezTo>
                  <a:cubicBezTo>
                    <a:pt x="6914" y="6381"/>
                    <a:pt x="6921" y="6388"/>
                    <a:pt x="6954" y="6390"/>
                  </a:cubicBezTo>
                  <a:cubicBezTo>
                    <a:pt x="6958" y="6390"/>
                    <a:pt x="6965" y="6394"/>
                    <a:pt x="6965" y="6394"/>
                  </a:cubicBezTo>
                  <a:cubicBezTo>
                    <a:pt x="6970" y="6432"/>
                    <a:pt x="6988" y="6472"/>
                    <a:pt x="6942" y="6503"/>
                  </a:cubicBezTo>
                  <a:cubicBezTo>
                    <a:pt x="6937" y="6507"/>
                    <a:pt x="6929" y="6509"/>
                    <a:pt x="6921" y="6512"/>
                  </a:cubicBezTo>
                  <a:cubicBezTo>
                    <a:pt x="6917" y="6507"/>
                    <a:pt x="6908" y="6504"/>
                    <a:pt x="6907" y="6500"/>
                  </a:cubicBezTo>
                  <a:lnTo>
                    <a:pt x="6877" y="6429"/>
                  </a:lnTo>
                  <a:cubicBezTo>
                    <a:pt x="6809" y="6422"/>
                    <a:pt x="6832" y="6400"/>
                    <a:pt x="6827" y="6381"/>
                  </a:cubicBezTo>
                  <a:cubicBezTo>
                    <a:pt x="6817" y="6347"/>
                    <a:pt x="6857" y="6331"/>
                    <a:pt x="6921" y="6315"/>
                  </a:cubicBezTo>
                  <a:close/>
                  <a:moveTo>
                    <a:pt x="16537" y="6490"/>
                  </a:moveTo>
                  <a:cubicBezTo>
                    <a:pt x="16540" y="6496"/>
                    <a:pt x="16540" y="6501"/>
                    <a:pt x="16540" y="6507"/>
                  </a:cubicBezTo>
                  <a:cubicBezTo>
                    <a:pt x="16537" y="6509"/>
                    <a:pt x="16528" y="6510"/>
                    <a:pt x="16518" y="6512"/>
                  </a:cubicBezTo>
                  <a:cubicBezTo>
                    <a:pt x="16518" y="6504"/>
                    <a:pt x="16518" y="6498"/>
                    <a:pt x="16520" y="6493"/>
                  </a:cubicBezTo>
                  <a:cubicBezTo>
                    <a:pt x="16523" y="6491"/>
                    <a:pt x="16537" y="6490"/>
                    <a:pt x="16537" y="6490"/>
                  </a:cubicBezTo>
                  <a:close/>
                  <a:moveTo>
                    <a:pt x="17252" y="6426"/>
                  </a:moveTo>
                  <a:cubicBezTo>
                    <a:pt x="17252" y="6426"/>
                    <a:pt x="17273" y="6429"/>
                    <a:pt x="17282" y="6431"/>
                  </a:cubicBezTo>
                  <a:cubicBezTo>
                    <a:pt x="17302" y="6434"/>
                    <a:pt x="17320" y="6437"/>
                    <a:pt x="17341" y="6441"/>
                  </a:cubicBezTo>
                  <a:cubicBezTo>
                    <a:pt x="17348" y="6443"/>
                    <a:pt x="17349" y="6447"/>
                    <a:pt x="17354" y="6451"/>
                  </a:cubicBezTo>
                  <a:cubicBezTo>
                    <a:pt x="17276" y="6465"/>
                    <a:pt x="17308" y="6478"/>
                    <a:pt x="17339" y="6491"/>
                  </a:cubicBezTo>
                  <a:cubicBezTo>
                    <a:pt x="17344" y="6494"/>
                    <a:pt x="17335" y="6504"/>
                    <a:pt x="17329" y="6510"/>
                  </a:cubicBezTo>
                  <a:cubicBezTo>
                    <a:pt x="17326" y="6513"/>
                    <a:pt x="17310" y="6515"/>
                    <a:pt x="17302" y="6515"/>
                  </a:cubicBezTo>
                  <a:cubicBezTo>
                    <a:pt x="17273" y="6512"/>
                    <a:pt x="17258" y="6495"/>
                    <a:pt x="17226" y="6495"/>
                  </a:cubicBezTo>
                  <a:cubicBezTo>
                    <a:pt x="17220" y="6495"/>
                    <a:pt x="17215" y="6496"/>
                    <a:pt x="17208" y="6497"/>
                  </a:cubicBezTo>
                  <a:cubicBezTo>
                    <a:pt x="17208" y="6497"/>
                    <a:pt x="17208" y="6497"/>
                    <a:pt x="17207" y="6497"/>
                  </a:cubicBezTo>
                  <a:cubicBezTo>
                    <a:pt x="17202" y="6497"/>
                    <a:pt x="17193" y="6488"/>
                    <a:pt x="17193" y="6488"/>
                  </a:cubicBezTo>
                  <a:cubicBezTo>
                    <a:pt x="17180" y="6459"/>
                    <a:pt x="17229" y="6445"/>
                    <a:pt x="17252" y="6426"/>
                  </a:cubicBezTo>
                  <a:close/>
                  <a:moveTo>
                    <a:pt x="7711" y="6462"/>
                  </a:moveTo>
                  <a:cubicBezTo>
                    <a:pt x="7719" y="6462"/>
                    <a:pt x="7732" y="6466"/>
                    <a:pt x="7733" y="6471"/>
                  </a:cubicBezTo>
                  <a:cubicBezTo>
                    <a:pt x="7736" y="6476"/>
                    <a:pt x="7735" y="6484"/>
                    <a:pt x="7732" y="6490"/>
                  </a:cubicBezTo>
                  <a:cubicBezTo>
                    <a:pt x="7729" y="6500"/>
                    <a:pt x="7740" y="6516"/>
                    <a:pt x="7713" y="6516"/>
                  </a:cubicBezTo>
                  <a:cubicBezTo>
                    <a:pt x="7708" y="6516"/>
                    <a:pt x="7702" y="6516"/>
                    <a:pt x="7695" y="6515"/>
                  </a:cubicBezTo>
                  <a:cubicBezTo>
                    <a:pt x="7683" y="6513"/>
                    <a:pt x="7676" y="6497"/>
                    <a:pt x="7673" y="6494"/>
                  </a:cubicBezTo>
                  <a:cubicBezTo>
                    <a:pt x="7675" y="6479"/>
                    <a:pt x="7670" y="6472"/>
                    <a:pt x="7678" y="6466"/>
                  </a:cubicBezTo>
                  <a:cubicBezTo>
                    <a:pt x="7682" y="6463"/>
                    <a:pt x="7700" y="6462"/>
                    <a:pt x="7711" y="6462"/>
                  </a:cubicBezTo>
                  <a:close/>
                  <a:moveTo>
                    <a:pt x="3237" y="6491"/>
                  </a:moveTo>
                  <a:cubicBezTo>
                    <a:pt x="3243" y="6496"/>
                    <a:pt x="3251" y="6500"/>
                    <a:pt x="3261" y="6507"/>
                  </a:cubicBezTo>
                  <a:cubicBezTo>
                    <a:pt x="3251" y="6510"/>
                    <a:pt x="3240" y="6513"/>
                    <a:pt x="3229" y="6518"/>
                  </a:cubicBezTo>
                  <a:cubicBezTo>
                    <a:pt x="3223" y="6513"/>
                    <a:pt x="3208" y="6507"/>
                    <a:pt x="3211" y="6504"/>
                  </a:cubicBezTo>
                  <a:cubicBezTo>
                    <a:pt x="3215" y="6498"/>
                    <a:pt x="3229" y="6496"/>
                    <a:pt x="3237" y="6491"/>
                  </a:cubicBezTo>
                  <a:close/>
                  <a:moveTo>
                    <a:pt x="6654" y="6450"/>
                  </a:moveTo>
                  <a:lnTo>
                    <a:pt x="6671" y="6469"/>
                  </a:lnTo>
                  <a:cubicBezTo>
                    <a:pt x="6681" y="6481"/>
                    <a:pt x="6692" y="6494"/>
                    <a:pt x="6698" y="6506"/>
                  </a:cubicBezTo>
                  <a:cubicBezTo>
                    <a:pt x="6699" y="6510"/>
                    <a:pt x="6687" y="6515"/>
                    <a:pt x="6681" y="6519"/>
                  </a:cubicBezTo>
                  <a:cubicBezTo>
                    <a:pt x="6671" y="6518"/>
                    <a:pt x="6662" y="6518"/>
                    <a:pt x="6662" y="6518"/>
                  </a:cubicBezTo>
                  <a:cubicBezTo>
                    <a:pt x="6646" y="6500"/>
                    <a:pt x="6627" y="6482"/>
                    <a:pt x="6615" y="6465"/>
                  </a:cubicBezTo>
                  <a:cubicBezTo>
                    <a:pt x="6614" y="6462"/>
                    <a:pt x="6640" y="6454"/>
                    <a:pt x="6654" y="6450"/>
                  </a:cubicBezTo>
                  <a:close/>
                  <a:moveTo>
                    <a:pt x="12372" y="6456"/>
                  </a:moveTo>
                  <a:cubicBezTo>
                    <a:pt x="12387" y="6479"/>
                    <a:pt x="12397" y="6496"/>
                    <a:pt x="12403" y="6510"/>
                  </a:cubicBezTo>
                  <a:cubicBezTo>
                    <a:pt x="12403" y="6510"/>
                    <a:pt x="12380" y="6519"/>
                    <a:pt x="12373" y="6519"/>
                  </a:cubicBezTo>
                  <a:cubicBezTo>
                    <a:pt x="12373" y="6519"/>
                    <a:pt x="12373" y="6519"/>
                    <a:pt x="12372" y="6519"/>
                  </a:cubicBezTo>
                  <a:cubicBezTo>
                    <a:pt x="12355" y="6513"/>
                    <a:pt x="12330" y="6504"/>
                    <a:pt x="12330" y="6496"/>
                  </a:cubicBezTo>
                  <a:cubicBezTo>
                    <a:pt x="12328" y="6487"/>
                    <a:pt x="12350" y="6476"/>
                    <a:pt x="12372" y="6456"/>
                  </a:cubicBezTo>
                  <a:close/>
                  <a:moveTo>
                    <a:pt x="11840" y="6512"/>
                  </a:moveTo>
                  <a:cubicBezTo>
                    <a:pt x="11844" y="6513"/>
                    <a:pt x="11846" y="6518"/>
                    <a:pt x="11848" y="6521"/>
                  </a:cubicBezTo>
                  <a:lnTo>
                    <a:pt x="11840" y="6521"/>
                  </a:lnTo>
                  <a:lnTo>
                    <a:pt x="11840" y="6521"/>
                  </a:lnTo>
                  <a:cubicBezTo>
                    <a:pt x="11827" y="6517"/>
                    <a:pt x="11825" y="6515"/>
                    <a:pt x="11822" y="6513"/>
                  </a:cubicBezTo>
                  <a:cubicBezTo>
                    <a:pt x="11828" y="6513"/>
                    <a:pt x="11840" y="6512"/>
                    <a:pt x="11840" y="6512"/>
                  </a:cubicBezTo>
                  <a:close/>
                  <a:moveTo>
                    <a:pt x="16066" y="6460"/>
                  </a:moveTo>
                  <a:cubicBezTo>
                    <a:pt x="16067" y="6460"/>
                    <a:pt x="16068" y="6460"/>
                    <a:pt x="16069" y="6460"/>
                  </a:cubicBezTo>
                  <a:cubicBezTo>
                    <a:pt x="16080" y="6460"/>
                    <a:pt x="16093" y="6469"/>
                    <a:pt x="16093" y="6469"/>
                  </a:cubicBezTo>
                  <a:cubicBezTo>
                    <a:pt x="16062" y="6488"/>
                    <a:pt x="16033" y="6504"/>
                    <a:pt x="16003" y="6522"/>
                  </a:cubicBezTo>
                  <a:cubicBezTo>
                    <a:pt x="16003" y="6522"/>
                    <a:pt x="15986" y="6516"/>
                    <a:pt x="15980" y="6515"/>
                  </a:cubicBezTo>
                  <a:cubicBezTo>
                    <a:pt x="15987" y="6485"/>
                    <a:pt x="16026" y="6460"/>
                    <a:pt x="16066" y="6460"/>
                  </a:cubicBezTo>
                  <a:close/>
                  <a:moveTo>
                    <a:pt x="15821" y="6503"/>
                  </a:moveTo>
                  <a:cubicBezTo>
                    <a:pt x="15825" y="6509"/>
                    <a:pt x="15830" y="6515"/>
                    <a:pt x="15831" y="6521"/>
                  </a:cubicBezTo>
                  <a:cubicBezTo>
                    <a:pt x="15831" y="6521"/>
                    <a:pt x="15821" y="6525"/>
                    <a:pt x="15809" y="6529"/>
                  </a:cubicBezTo>
                  <a:cubicBezTo>
                    <a:pt x="15806" y="6522"/>
                    <a:pt x="15803" y="6516"/>
                    <a:pt x="15803" y="6510"/>
                  </a:cubicBezTo>
                  <a:cubicBezTo>
                    <a:pt x="15803" y="6510"/>
                    <a:pt x="15813" y="6506"/>
                    <a:pt x="15821" y="6503"/>
                  </a:cubicBezTo>
                  <a:close/>
                  <a:moveTo>
                    <a:pt x="17742" y="6490"/>
                  </a:moveTo>
                  <a:cubicBezTo>
                    <a:pt x="17761" y="6497"/>
                    <a:pt x="17779" y="6504"/>
                    <a:pt x="17803" y="6515"/>
                  </a:cubicBezTo>
                  <a:cubicBezTo>
                    <a:pt x="17782" y="6522"/>
                    <a:pt x="17772" y="6528"/>
                    <a:pt x="17761" y="6529"/>
                  </a:cubicBezTo>
                  <a:cubicBezTo>
                    <a:pt x="17756" y="6530"/>
                    <a:pt x="17752" y="6530"/>
                    <a:pt x="17749" y="6530"/>
                  </a:cubicBezTo>
                  <a:cubicBezTo>
                    <a:pt x="17724" y="6530"/>
                    <a:pt x="17732" y="6518"/>
                    <a:pt x="17730" y="6509"/>
                  </a:cubicBezTo>
                  <a:cubicBezTo>
                    <a:pt x="17730" y="6503"/>
                    <a:pt x="17738" y="6496"/>
                    <a:pt x="17742" y="6490"/>
                  </a:cubicBezTo>
                  <a:close/>
                  <a:moveTo>
                    <a:pt x="11862" y="6521"/>
                  </a:moveTo>
                  <a:lnTo>
                    <a:pt x="11879" y="6535"/>
                  </a:lnTo>
                  <a:cubicBezTo>
                    <a:pt x="11868" y="6531"/>
                    <a:pt x="11859" y="6528"/>
                    <a:pt x="11852" y="6526"/>
                  </a:cubicBezTo>
                  <a:lnTo>
                    <a:pt x="11852" y="6526"/>
                  </a:lnTo>
                  <a:cubicBezTo>
                    <a:pt x="11855" y="6524"/>
                    <a:pt x="11859" y="6522"/>
                    <a:pt x="11862" y="6521"/>
                  </a:cubicBezTo>
                  <a:close/>
                  <a:moveTo>
                    <a:pt x="3580" y="6504"/>
                  </a:moveTo>
                  <a:lnTo>
                    <a:pt x="3590" y="6506"/>
                  </a:lnTo>
                  <a:cubicBezTo>
                    <a:pt x="3592" y="6510"/>
                    <a:pt x="3595" y="6515"/>
                    <a:pt x="3601" y="6525"/>
                  </a:cubicBezTo>
                  <a:cubicBezTo>
                    <a:pt x="3587" y="6528"/>
                    <a:pt x="3571" y="6534"/>
                    <a:pt x="3555" y="6538"/>
                  </a:cubicBezTo>
                  <a:lnTo>
                    <a:pt x="3545" y="6537"/>
                  </a:lnTo>
                  <a:cubicBezTo>
                    <a:pt x="3542" y="6532"/>
                    <a:pt x="3535" y="6525"/>
                    <a:pt x="3537" y="6523"/>
                  </a:cubicBezTo>
                  <a:cubicBezTo>
                    <a:pt x="3551" y="6516"/>
                    <a:pt x="3565" y="6510"/>
                    <a:pt x="3580" y="6504"/>
                  </a:cubicBezTo>
                  <a:close/>
                  <a:moveTo>
                    <a:pt x="12167" y="6403"/>
                  </a:moveTo>
                  <a:cubicBezTo>
                    <a:pt x="12178" y="6403"/>
                    <a:pt x="12194" y="6410"/>
                    <a:pt x="12194" y="6410"/>
                  </a:cubicBezTo>
                  <a:cubicBezTo>
                    <a:pt x="12185" y="6432"/>
                    <a:pt x="12206" y="6443"/>
                    <a:pt x="12250" y="6445"/>
                  </a:cubicBezTo>
                  <a:cubicBezTo>
                    <a:pt x="12253" y="6445"/>
                    <a:pt x="12256" y="6459"/>
                    <a:pt x="12252" y="6463"/>
                  </a:cubicBezTo>
                  <a:cubicBezTo>
                    <a:pt x="12241" y="6473"/>
                    <a:pt x="12184" y="6465"/>
                    <a:pt x="12200" y="6487"/>
                  </a:cubicBezTo>
                  <a:cubicBezTo>
                    <a:pt x="12207" y="6497"/>
                    <a:pt x="12232" y="6503"/>
                    <a:pt x="12246" y="6512"/>
                  </a:cubicBezTo>
                  <a:cubicBezTo>
                    <a:pt x="12253" y="6516"/>
                    <a:pt x="12262" y="6526"/>
                    <a:pt x="12257" y="6528"/>
                  </a:cubicBezTo>
                  <a:cubicBezTo>
                    <a:pt x="12247" y="6534"/>
                    <a:pt x="12228" y="6537"/>
                    <a:pt x="12213" y="6541"/>
                  </a:cubicBezTo>
                  <a:cubicBezTo>
                    <a:pt x="12196" y="6538"/>
                    <a:pt x="12184" y="6535"/>
                    <a:pt x="12172" y="6532"/>
                  </a:cubicBezTo>
                  <a:lnTo>
                    <a:pt x="12172" y="6534"/>
                  </a:lnTo>
                  <a:lnTo>
                    <a:pt x="12159" y="6454"/>
                  </a:lnTo>
                  <a:cubicBezTo>
                    <a:pt x="12153" y="6441"/>
                    <a:pt x="12143" y="6428"/>
                    <a:pt x="12140" y="6415"/>
                  </a:cubicBezTo>
                  <a:cubicBezTo>
                    <a:pt x="12138" y="6410"/>
                    <a:pt x="12154" y="6403"/>
                    <a:pt x="12165" y="6403"/>
                  </a:cubicBezTo>
                  <a:cubicBezTo>
                    <a:pt x="12166" y="6403"/>
                    <a:pt x="12166" y="6403"/>
                    <a:pt x="12167" y="6403"/>
                  </a:cubicBezTo>
                  <a:close/>
                  <a:moveTo>
                    <a:pt x="17105" y="6529"/>
                  </a:moveTo>
                  <a:cubicBezTo>
                    <a:pt x="17101" y="6532"/>
                    <a:pt x="17099" y="6538"/>
                    <a:pt x="17095" y="6538"/>
                  </a:cubicBezTo>
                  <a:cubicBezTo>
                    <a:pt x="17083" y="6540"/>
                    <a:pt x="17070" y="6540"/>
                    <a:pt x="17054" y="6541"/>
                  </a:cubicBezTo>
                  <a:cubicBezTo>
                    <a:pt x="17060" y="6535"/>
                    <a:pt x="17063" y="6529"/>
                    <a:pt x="17067" y="6529"/>
                  </a:cubicBezTo>
                  <a:close/>
                  <a:moveTo>
                    <a:pt x="6440" y="6515"/>
                  </a:moveTo>
                  <a:lnTo>
                    <a:pt x="6489" y="6537"/>
                  </a:lnTo>
                  <a:cubicBezTo>
                    <a:pt x="6481" y="6538"/>
                    <a:pt x="6473" y="6540"/>
                    <a:pt x="6456" y="6544"/>
                  </a:cubicBezTo>
                  <a:cubicBezTo>
                    <a:pt x="6448" y="6538"/>
                    <a:pt x="6437" y="6532"/>
                    <a:pt x="6431" y="6525"/>
                  </a:cubicBezTo>
                  <a:cubicBezTo>
                    <a:pt x="6428" y="6522"/>
                    <a:pt x="6437" y="6518"/>
                    <a:pt x="6440" y="6515"/>
                  </a:cubicBezTo>
                  <a:close/>
                  <a:moveTo>
                    <a:pt x="7388" y="6509"/>
                  </a:moveTo>
                  <a:lnTo>
                    <a:pt x="7397" y="6510"/>
                  </a:lnTo>
                  <a:cubicBezTo>
                    <a:pt x="7401" y="6513"/>
                    <a:pt x="7408" y="6519"/>
                    <a:pt x="7405" y="6522"/>
                  </a:cubicBezTo>
                  <a:cubicBezTo>
                    <a:pt x="7394" y="6529"/>
                    <a:pt x="7379" y="6537"/>
                    <a:pt x="7366" y="6544"/>
                  </a:cubicBezTo>
                  <a:lnTo>
                    <a:pt x="7357" y="6544"/>
                  </a:lnTo>
                  <a:cubicBezTo>
                    <a:pt x="7354" y="6540"/>
                    <a:pt x="7349" y="6535"/>
                    <a:pt x="7342" y="6526"/>
                  </a:cubicBezTo>
                  <a:cubicBezTo>
                    <a:pt x="7355" y="6522"/>
                    <a:pt x="7371" y="6516"/>
                    <a:pt x="7388" y="6509"/>
                  </a:cubicBezTo>
                  <a:close/>
                  <a:moveTo>
                    <a:pt x="11849" y="6529"/>
                  </a:moveTo>
                  <a:lnTo>
                    <a:pt x="11849" y="6529"/>
                  </a:lnTo>
                  <a:cubicBezTo>
                    <a:pt x="11873" y="6541"/>
                    <a:pt x="11870" y="6544"/>
                    <a:pt x="11866" y="6547"/>
                  </a:cubicBezTo>
                  <a:cubicBezTo>
                    <a:pt x="11861" y="6541"/>
                    <a:pt x="11854" y="6534"/>
                    <a:pt x="11849" y="6529"/>
                  </a:cubicBezTo>
                  <a:close/>
                  <a:moveTo>
                    <a:pt x="14218" y="6462"/>
                  </a:moveTo>
                  <a:cubicBezTo>
                    <a:pt x="14226" y="6462"/>
                    <a:pt x="14264" y="6473"/>
                    <a:pt x="14261" y="6490"/>
                  </a:cubicBezTo>
                  <a:cubicBezTo>
                    <a:pt x="14260" y="6503"/>
                    <a:pt x="14251" y="6519"/>
                    <a:pt x="14282" y="6526"/>
                  </a:cubicBezTo>
                  <a:cubicBezTo>
                    <a:pt x="14285" y="6526"/>
                    <a:pt x="14272" y="6540"/>
                    <a:pt x="14260" y="6554"/>
                  </a:cubicBezTo>
                  <a:cubicBezTo>
                    <a:pt x="14247" y="6548"/>
                    <a:pt x="14236" y="6547"/>
                    <a:pt x="14235" y="6544"/>
                  </a:cubicBezTo>
                  <a:cubicBezTo>
                    <a:pt x="14230" y="6526"/>
                    <a:pt x="14235" y="6507"/>
                    <a:pt x="14223" y="6491"/>
                  </a:cubicBezTo>
                  <a:cubicBezTo>
                    <a:pt x="14216" y="6479"/>
                    <a:pt x="14177" y="6473"/>
                    <a:pt x="14217" y="6462"/>
                  </a:cubicBezTo>
                  <a:cubicBezTo>
                    <a:pt x="14217" y="6462"/>
                    <a:pt x="14218" y="6462"/>
                    <a:pt x="14218" y="6462"/>
                  </a:cubicBezTo>
                  <a:close/>
                  <a:moveTo>
                    <a:pt x="11998" y="6489"/>
                  </a:moveTo>
                  <a:cubicBezTo>
                    <a:pt x="12001" y="6489"/>
                    <a:pt x="12004" y="6489"/>
                    <a:pt x="12006" y="6490"/>
                  </a:cubicBezTo>
                  <a:cubicBezTo>
                    <a:pt x="12038" y="6497"/>
                    <a:pt x="12072" y="6504"/>
                    <a:pt x="12097" y="6515"/>
                  </a:cubicBezTo>
                  <a:cubicBezTo>
                    <a:pt x="12110" y="6522"/>
                    <a:pt x="12110" y="6535"/>
                    <a:pt x="12110" y="6546"/>
                  </a:cubicBezTo>
                  <a:cubicBezTo>
                    <a:pt x="12110" y="6548"/>
                    <a:pt x="12082" y="6556"/>
                    <a:pt x="12081" y="6556"/>
                  </a:cubicBezTo>
                  <a:cubicBezTo>
                    <a:pt x="12041" y="6537"/>
                    <a:pt x="12000" y="6518"/>
                    <a:pt x="11951" y="6496"/>
                  </a:cubicBezTo>
                  <a:cubicBezTo>
                    <a:pt x="11973" y="6492"/>
                    <a:pt x="11988" y="6489"/>
                    <a:pt x="11998" y="6489"/>
                  </a:cubicBezTo>
                  <a:close/>
                  <a:moveTo>
                    <a:pt x="5757" y="6387"/>
                  </a:moveTo>
                  <a:cubicBezTo>
                    <a:pt x="5765" y="6387"/>
                    <a:pt x="5772" y="6388"/>
                    <a:pt x="5778" y="6390"/>
                  </a:cubicBezTo>
                  <a:cubicBezTo>
                    <a:pt x="5796" y="6393"/>
                    <a:pt x="5812" y="6398"/>
                    <a:pt x="5827" y="6404"/>
                  </a:cubicBezTo>
                  <a:cubicBezTo>
                    <a:pt x="5856" y="6416"/>
                    <a:pt x="5843" y="6438"/>
                    <a:pt x="5893" y="6447"/>
                  </a:cubicBezTo>
                  <a:cubicBezTo>
                    <a:pt x="5915" y="6451"/>
                    <a:pt x="5911" y="6475"/>
                    <a:pt x="5881" y="6487"/>
                  </a:cubicBezTo>
                  <a:cubicBezTo>
                    <a:pt x="5861" y="6494"/>
                    <a:pt x="5859" y="6506"/>
                    <a:pt x="5894" y="6512"/>
                  </a:cubicBezTo>
                  <a:cubicBezTo>
                    <a:pt x="5895" y="6512"/>
                    <a:pt x="5896" y="6512"/>
                    <a:pt x="5897" y="6512"/>
                  </a:cubicBezTo>
                  <a:cubicBezTo>
                    <a:pt x="5907" y="6512"/>
                    <a:pt x="5923" y="6504"/>
                    <a:pt x="5928" y="6500"/>
                  </a:cubicBezTo>
                  <a:cubicBezTo>
                    <a:pt x="5936" y="6492"/>
                    <a:pt x="5923" y="6477"/>
                    <a:pt x="5948" y="6477"/>
                  </a:cubicBezTo>
                  <a:cubicBezTo>
                    <a:pt x="5951" y="6477"/>
                    <a:pt x="5955" y="6477"/>
                    <a:pt x="5959" y="6478"/>
                  </a:cubicBezTo>
                  <a:cubicBezTo>
                    <a:pt x="5981" y="6481"/>
                    <a:pt x="6003" y="6487"/>
                    <a:pt x="6024" y="6494"/>
                  </a:cubicBezTo>
                  <a:cubicBezTo>
                    <a:pt x="6037" y="6498"/>
                    <a:pt x="6052" y="6506"/>
                    <a:pt x="6030" y="6515"/>
                  </a:cubicBezTo>
                  <a:cubicBezTo>
                    <a:pt x="6003" y="6523"/>
                    <a:pt x="5987" y="6540"/>
                    <a:pt x="5962" y="6550"/>
                  </a:cubicBezTo>
                  <a:cubicBezTo>
                    <a:pt x="5950" y="6555"/>
                    <a:pt x="5934" y="6557"/>
                    <a:pt x="5919" y="6557"/>
                  </a:cubicBezTo>
                  <a:cubicBezTo>
                    <a:pt x="5896" y="6557"/>
                    <a:pt x="5874" y="6552"/>
                    <a:pt x="5868" y="6541"/>
                  </a:cubicBezTo>
                  <a:cubicBezTo>
                    <a:pt x="5859" y="6525"/>
                    <a:pt x="5849" y="6519"/>
                    <a:pt x="5835" y="6519"/>
                  </a:cubicBezTo>
                  <a:cubicBezTo>
                    <a:pt x="5826" y="6519"/>
                    <a:pt x="5815" y="6521"/>
                    <a:pt x="5802" y="6525"/>
                  </a:cubicBezTo>
                  <a:lnTo>
                    <a:pt x="5780" y="6516"/>
                  </a:lnTo>
                  <a:cubicBezTo>
                    <a:pt x="5805" y="6479"/>
                    <a:pt x="5724" y="6485"/>
                    <a:pt x="5694" y="6472"/>
                  </a:cubicBezTo>
                  <a:cubicBezTo>
                    <a:pt x="5699" y="6469"/>
                    <a:pt x="5700" y="6468"/>
                    <a:pt x="5703" y="6466"/>
                  </a:cubicBezTo>
                  <a:lnTo>
                    <a:pt x="5786" y="6451"/>
                  </a:lnTo>
                  <a:cubicBezTo>
                    <a:pt x="5769" y="6437"/>
                    <a:pt x="5750" y="6422"/>
                    <a:pt x="5737" y="6407"/>
                  </a:cubicBezTo>
                  <a:cubicBezTo>
                    <a:pt x="5733" y="6401"/>
                    <a:pt x="5733" y="6393"/>
                    <a:pt x="5740" y="6390"/>
                  </a:cubicBezTo>
                  <a:cubicBezTo>
                    <a:pt x="5744" y="6388"/>
                    <a:pt x="5750" y="6387"/>
                    <a:pt x="5757" y="6387"/>
                  </a:cubicBezTo>
                  <a:close/>
                  <a:moveTo>
                    <a:pt x="15599" y="6485"/>
                  </a:moveTo>
                  <a:cubicBezTo>
                    <a:pt x="15656" y="6485"/>
                    <a:pt x="15681" y="6497"/>
                    <a:pt x="15684" y="6525"/>
                  </a:cubicBezTo>
                  <a:lnTo>
                    <a:pt x="15685" y="6538"/>
                  </a:lnTo>
                  <a:cubicBezTo>
                    <a:pt x="15685" y="6552"/>
                    <a:pt x="15661" y="6566"/>
                    <a:pt x="15635" y="6566"/>
                  </a:cubicBezTo>
                  <a:cubicBezTo>
                    <a:pt x="15631" y="6566"/>
                    <a:pt x="15626" y="6566"/>
                    <a:pt x="15622" y="6565"/>
                  </a:cubicBezTo>
                  <a:cubicBezTo>
                    <a:pt x="15600" y="6562"/>
                    <a:pt x="15578" y="6553"/>
                    <a:pt x="15569" y="6543"/>
                  </a:cubicBezTo>
                  <a:cubicBezTo>
                    <a:pt x="15559" y="6531"/>
                    <a:pt x="15560" y="6516"/>
                    <a:pt x="15565" y="6503"/>
                  </a:cubicBezTo>
                  <a:cubicBezTo>
                    <a:pt x="15566" y="6497"/>
                    <a:pt x="15588" y="6485"/>
                    <a:pt x="15599" y="6485"/>
                  </a:cubicBezTo>
                  <a:close/>
                  <a:moveTo>
                    <a:pt x="13991" y="6506"/>
                  </a:moveTo>
                  <a:cubicBezTo>
                    <a:pt x="13995" y="6528"/>
                    <a:pt x="13998" y="6540"/>
                    <a:pt x="13998" y="6553"/>
                  </a:cubicBezTo>
                  <a:cubicBezTo>
                    <a:pt x="13998" y="6559"/>
                    <a:pt x="13991" y="6565"/>
                    <a:pt x="13986" y="6571"/>
                  </a:cubicBezTo>
                  <a:lnTo>
                    <a:pt x="13966" y="6563"/>
                  </a:lnTo>
                  <a:cubicBezTo>
                    <a:pt x="13957" y="6559"/>
                    <a:pt x="13932" y="6557"/>
                    <a:pt x="13954" y="6546"/>
                  </a:cubicBezTo>
                  <a:cubicBezTo>
                    <a:pt x="13967" y="6537"/>
                    <a:pt x="13973" y="6526"/>
                    <a:pt x="13991" y="6506"/>
                  </a:cubicBezTo>
                  <a:close/>
                  <a:moveTo>
                    <a:pt x="13764" y="6517"/>
                  </a:moveTo>
                  <a:cubicBezTo>
                    <a:pt x="13771" y="6517"/>
                    <a:pt x="13789" y="6524"/>
                    <a:pt x="13789" y="6526"/>
                  </a:cubicBezTo>
                  <a:cubicBezTo>
                    <a:pt x="13789" y="6537"/>
                    <a:pt x="13788" y="6551"/>
                    <a:pt x="13774" y="6557"/>
                  </a:cubicBezTo>
                  <a:cubicBezTo>
                    <a:pt x="13757" y="6564"/>
                    <a:pt x="13729" y="6565"/>
                    <a:pt x="13679" y="6572"/>
                  </a:cubicBezTo>
                  <a:lnTo>
                    <a:pt x="13679" y="6572"/>
                  </a:lnTo>
                  <a:cubicBezTo>
                    <a:pt x="13676" y="6563"/>
                    <a:pt x="13667" y="6551"/>
                    <a:pt x="13676" y="6548"/>
                  </a:cubicBezTo>
                  <a:cubicBezTo>
                    <a:pt x="13701" y="6537"/>
                    <a:pt x="13732" y="6526"/>
                    <a:pt x="13763" y="6518"/>
                  </a:cubicBezTo>
                  <a:cubicBezTo>
                    <a:pt x="13763" y="6517"/>
                    <a:pt x="13763" y="6517"/>
                    <a:pt x="13764" y="6517"/>
                  </a:cubicBezTo>
                  <a:close/>
                  <a:moveTo>
                    <a:pt x="6062" y="6562"/>
                  </a:moveTo>
                  <a:cubicBezTo>
                    <a:pt x="6067" y="6565"/>
                    <a:pt x="6068" y="6569"/>
                    <a:pt x="6071" y="6572"/>
                  </a:cubicBezTo>
                  <a:lnTo>
                    <a:pt x="6065" y="6572"/>
                  </a:lnTo>
                  <a:cubicBezTo>
                    <a:pt x="6050" y="6566"/>
                    <a:pt x="6047" y="6564"/>
                    <a:pt x="6044" y="6562"/>
                  </a:cubicBezTo>
                  <a:close/>
                  <a:moveTo>
                    <a:pt x="4917" y="6551"/>
                  </a:moveTo>
                  <a:cubicBezTo>
                    <a:pt x="4922" y="6551"/>
                    <a:pt x="4931" y="6557"/>
                    <a:pt x="4940" y="6560"/>
                  </a:cubicBezTo>
                  <a:lnTo>
                    <a:pt x="4897" y="6573"/>
                  </a:lnTo>
                  <a:cubicBezTo>
                    <a:pt x="4891" y="6569"/>
                    <a:pt x="4881" y="6560"/>
                    <a:pt x="4881" y="6560"/>
                  </a:cubicBezTo>
                  <a:cubicBezTo>
                    <a:pt x="4891" y="6556"/>
                    <a:pt x="4904" y="6553"/>
                    <a:pt x="4917" y="6551"/>
                  </a:cubicBezTo>
                  <a:close/>
                  <a:moveTo>
                    <a:pt x="16240" y="6525"/>
                  </a:moveTo>
                  <a:cubicBezTo>
                    <a:pt x="16244" y="6534"/>
                    <a:pt x="16253" y="6541"/>
                    <a:pt x="16252" y="6548"/>
                  </a:cubicBezTo>
                  <a:cubicBezTo>
                    <a:pt x="16250" y="6556"/>
                    <a:pt x="16236" y="6563"/>
                    <a:pt x="16222" y="6573"/>
                  </a:cubicBezTo>
                  <a:cubicBezTo>
                    <a:pt x="16208" y="6565"/>
                    <a:pt x="16193" y="6559"/>
                    <a:pt x="16196" y="6557"/>
                  </a:cubicBezTo>
                  <a:cubicBezTo>
                    <a:pt x="16208" y="6546"/>
                    <a:pt x="16225" y="6535"/>
                    <a:pt x="16240" y="6525"/>
                  </a:cubicBezTo>
                  <a:close/>
                  <a:moveTo>
                    <a:pt x="16340" y="6523"/>
                  </a:moveTo>
                  <a:cubicBezTo>
                    <a:pt x="16350" y="6528"/>
                    <a:pt x="16371" y="6534"/>
                    <a:pt x="16370" y="6537"/>
                  </a:cubicBezTo>
                  <a:cubicBezTo>
                    <a:pt x="16361" y="6547"/>
                    <a:pt x="16345" y="6557"/>
                    <a:pt x="16322" y="6573"/>
                  </a:cubicBezTo>
                  <a:cubicBezTo>
                    <a:pt x="16318" y="6560"/>
                    <a:pt x="16311" y="6553"/>
                    <a:pt x="16314" y="6544"/>
                  </a:cubicBezTo>
                  <a:cubicBezTo>
                    <a:pt x="16317" y="6538"/>
                    <a:pt x="16330" y="6531"/>
                    <a:pt x="16340" y="6523"/>
                  </a:cubicBezTo>
                  <a:close/>
                  <a:moveTo>
                    <a:pt x="9523" y="6532"/>
                  </a:moveTo>
                  <a:cubicBezTo>
                    <a:pt x="9535" y="6532"/>
                    <a:pt x="9553" y="6537"/>
                    <a:pt x="9553" y="6540"/>
                  </a:cubicBezTo>
                  <a:cubicBezTo>
                    <a:pt x="9555" y="6551"/>
                    <a:pt x="9547" y="6563"/>
                    <a:pt x="9543" y="6578"/>
                  </a:cubicBezTo>
                  <a:cubicBezTo>
                    <a:pt x="9519" y="6572"/>
                    <a:pt x="9497" y="6565"/>
                    <a:pt x="9497" y="6565"/>
                  </a:cubicBezTo>
                  <a:cubicBezTo>
                    <a:pt x="9502" y="6553"/>
                    <a:pt x="9478" y="6535"/>
                    <a:pt x="9519" y="6532"/>
                  </a:cubicBezTo>
                  <a:cubicBezTo>
                    <a:pt x="9521" y="6532"/>
                    <a:pt x="9522" y="6532"/>
                    <a:pt x="9523" y="6532"/>
                  </a:cubicBezTo>
                  <a:close/>
                  <a:moveTo>
                    <a:pt x="15193" y="6541"/>
                  </a:moveTo>
                  <a:cubicBezTo>
                    <a:pt x="15200" y="6547"/>
                    <a:pt x="15212" y="6551"/>
                    <a:pt x="15212" y="6559"/>
                  </a:cubicBezTo>
                  <a:cubicBezTo>
                    <a:pt x="15212" y="6565"/>
                    <a:pt x="15201" y="6572"/>
                    <a:pt x="15196" y="6578"/>
                  </a:cubicBezTo>
                  <a:lnTo>
                    <a:pt x="15153" y="6565"/>
                  </a:lnTo>
                  <a:cubicBezTo>
                    <a:pt x="15168" y="6556"/>
                    <a:pt x="15179" y="6548"/>
                    <a:pt x="15193" y="6541"/>
                  </a:cubicBezTo>
                  <a:close/>
                  <a:moveTo>
                    <a:pt x="6083" y="6573"/>
                  </a:moveTo>
                  <a:lnTo>
                    <a:pt x="6097" y="6584"/>
                  </a:lnTo>
                  <a:cubicBezTo>
                    <a:pt x="6089" y="6581"/>
                    <a:pt x="6082" y="6579"/>
                    <a:pt x="6076" y="6576"/>
                  </a:cubicBezTo>
                  <a:lnTo>
                    <a:pt x="6076" y="6576"/>
                  </a:lnTo>
                  <a:lnTo>
                    <a:pt x="6083" y="6573"/>
                  </a:lnTo>
                  <a:close/>
                  <a:moveTo>
                    <a:pt x="11523" y="6569"/>
                  </a:moveTo>
                  <a:cubicBezTo>
                    <a:pt x="11534" y="6571"/>
                    <a:pt x="11541" y="6575"/>
                    <a:pt x="11550" y="6578"/>
                  </a:cubicBezTo>
                  <a:cubicBezTo>
                    <a:pt x="11541" y="6579"/>
                    <a:pt x="11534" y="6581"/>
                    <a:pt x="11510" y="6585"/>
                  </a:cubicBezTo>
                  <a:cubicBezTo>
                    <a:pt x="11509" y="6584"/>
                    <a:pt x="11504" y="6579"/>
                    <a:pt x="11500" y="6573"/>
                  </a:cubicBezTo>
                  <a:cubicBezTo>
                    <a:pt x="11509" y="6572"/>
                    <a:pt x="11517" y="6569"/>
                    <a:pt x="11523" y="6569"/>
                  </a:cubicBezTo>
                  <a:close/>
                  <a:moveTo>
                    <a:pt x="17154" y="6576"/>
                  </a:moveTo>
                  <a:cubicBezTo>
                    <a:pt x="17160" y="6576"/>
                    <a:pt x="17167" y="6578"/>
                    <a:pt x="17174" y="6578"/>
                  </a:cubicBezTo>
                  <a:lnTo>
                    <a:pt x="17164" y="6585"/>
                  </a:lnTo>
                  <a:lnTo>
                    <a:pt x="17145" y="6582"/>
                  </a:lnTo>
                  <a:cubicBezTo>
                    <a:pt x="17148" y="6579"/>
                    <a:pt x="17152" y="6576"/>
                    <a:pt x="17154" y="6576"/>
                  </a:cubicBezTo>
                  <a:close/>
                  <a:moveTo>
                    <a:pt x="6073" y="6578"/>
                  </a:moveTo>
                  <a:cubicBezTo>
                    <a:pt x="6091" y="6586"/>
                    <a:pt x="6087" y="6587"/>
                    <a:pt x="6087" y="6587"/>
                  </a:cubicBezTo>
                  <a:lnTo>
                    <a:pt x="6069" y="6579"/>
                  </a:lnTo>
                  <a:lnTo>
                    <a:pt x="6073" y="6578"/>
                  </a:lnTo>
                  <a:close/>
                  <a:moveTo>
                    <a:pt x="5111" y="6577"/>
                  </a:moveTo>
                  <a:cubicBezTo>
                    <a:pt x="5115" y="6577"/>
                    <a:pt x="5119" y="6577"/>
                    <a:pt x="5122" y="6578"/>
                  </a:cubicBezTo>
                  <a:cubicBezTo>
                    <a:pt x="5129" y="6578"/>
                    <a:pt x="5137" y="6582"/>
                    <a:pt x="5148" y="6588"/>
                  </a:cubicBezTo>
                  <a:cubicBezTo>
                    <a:pt x="5138" y="6588"/>
                    <a:pt x="5128" y="6589"/>
                    <a:pt x="5120" y="6589"/>
                  </a:cubicBezTo>
                  <a:cubicBezTo>
                    <a:pt x="5115" y="6589"/>
                    <a:pt x="5111" y="6589"/>
                    <a:pt x="5107" y="6588"/>
                  </a:cubicBezTo>
                  <a:cubicBezTo>
                    <a:pt x="5100" y="6588"/>
                    <a:pt x="5093" y="6582"/>
                    <a:pt x="5085" y="6579"/>
                  </a:cubicBezTo>
                  <a:cubicBezTo>
                    <a:pt x="5094" y="6578"/>
                    <a:pt x="5103" y="6577"/>
                    <a:pt x="5111" y="6577"/>
                  </a:cubicBezTo>
                  <a:close/>
                  <a:moveTo>
                    <a:pt x="8932" y="6540"/>
                  </a:moveTo>
                  <a:cubicBezTo>
                    <a:pt x="8944" y="6544"/>
                    <a:pt x="8962" y="6550"/>
                    <a:pt x="8966" y="6556"/>
                  </a:cubicBezTo>
                  <a:cubicBezTo>
                    <a:pt x="8978" y="6573"/>
                    <a:pt x="8950" y="6584"/>
                    <a:pt x="8925" y="6593"/>
                  </a:cubicBezTo>
                  <a:cubicBezTo>
                    <a:pt x="8918" y="6584"/>
                    <a:pt x="8910" y="6575"/>
                    <a:pt x="8900" y="6565"/>
                  </a:cubicBezTo>
                  <a:lnTo>
                    <a:pt x="8932" y="6540"/>
                  </a:lnTo>
                  <a:close/>
                  <a:moveTo>
                    <a:pt x="9944" y="6569"/>
                  </a:moveTo>
                  <a:cubicBezTo>
                    <a:pt x="9947" y="6569"/>
                    <a:pt x="9951" y="6569"/>
                    <a:pt x="9954" y="6569"/>
                  </a:cubicBezTo>
                  <a:cubicBezTo>
                    <a:pt x="9962" y="6572"/>
                    <a:pt x="9965" y="6579"/>
                    <a:pt x="9880" y="6596"/>
                  </a:cubicBezTo>
                  <a:lnTo>
                    <a:pt x="9880" y="6596"/>
                  </a:lnTo>
                  <a:cubicBezTo>
                    <a:pt x="9881" y="6594"/>
                    <a:pt x="9881" y="6593"/>
                    <a:pt x="9881" y="6591"/>
                  </a:cubicBezTo>
                  <a:cubicBezTo>
                    <a:pt x="9881" y="6584"/>
                    <a:pt x="9901" y="6576"/>
                    <a:pt x="9915" y="6572"/>
                  </a:cubicBezTo>
                  <a:cubicBezTo>
                    <a:pt x="9923" y="6570"/>
                    <a:pt x="9934" y="6569"/>
                    <a:pt x="9944" y="6569"/>
                  </a:cubicBezTo>
                  <a:close/>
                  <a:moveTo>
                    <a:pt x="16103" y="6541"/>
                  </a:moveTo>
                  <a:cubicBezTo>
                    <a:pt x="16105" y="6556"/>
                    <a:pt x="16109" y="6572"/>
                    <a:pt x="16106" y="6587"/>
                  </a:cubicBezTo>
                  <a:cubicBezTo>
                    <a:pt x="16106" y="6590"/>
                    <a:pt x="16084" y="6597"/>
                    <a:pt x="16074" y="6597"/>
                  </a:cubicBezTo>
                  <a:cubicBezTo>
                    <a:pt x="16064" y="6597"/>
                    <a:pt x="16049" y="6590"/>
                    <a:pt x="16050" y="6587"/>
                  </a:cubicBezTo>
                  <a:cubicBezTo>
                    <a:pt x="16059" y="6572"/>
                    <a:pt x="16072" y="6557"/>
                    <a:pt x="16084" y="6543"/>
                  </a:cubicBezTo>
                  <a:lnTo>
                    <a:pt x="16103" y="6541"/>
                  </a:lnTo>
                  <a:close/>
                  <a:moveTo>
                    <a:pt x="9878" y="6596"/>
                  </a:moveTo>
                  <a:lnTo>
                    <a:pt x="9878" y="6596"/>
                  </a:lnTo>
                  <a:cubicBezTo>
                    <a:pt x="9879" y="6596"/>
                    <a:pt x="9879" y="6596"/>
                    <a:pt x="9879" y="6596"/>
                  </a:cubicBezTo>
                  <a:lnTo>
                    <a:pt x="9879" y="6596"/>
                  </a:lnTo>
                  <a:cubicBezTo>
                    <a:pt x="9871" y="6596"/>
                    <a:pt x="9863" y="6597"/>
                    <a:pt x="9856" y="6598"/>
                  </a:cubicBezTo>
                  <a:lnTo>
                    <a:pt x="9856" y="6598"/>
                  </a:lnTo>
                  <a:cubicBezTo>
                    <a:pt x="9863" y="6597"/>
                    <a:pt x="9870" y="6596"/>
                    <a:pt x="9878" y="6596"/>
                  </a:cubicBezTo>
                  <a:close/>
                  <a:moveTo>
                    <a:pt x="15109" y="6547"/>
                  </a:moveTo>
                  <a:cubicBezTo>
                    <a:pt x="15115" y="6557"/>
                    <a:pt x="15125" y="6566"/>
                    <a:pt x="15123" y="6576"/>
                  </a:cubicBezTo>
                  <a:cubicBezTo>
                    <a:pt x="15123" y="6581"/>
                    <a:pt x="15098" y="6588"/>
                    <a:pt x="15084" y="6591"/>
                  </a:cubicBezTo>
                  <a:cubicBezTo>
                    <a:pt x="15060" y="6594"/>
                    <a:pt x="15038" y="6596"/>
                    <a:pt x="14994" y="6600"/>
                  </a:cubicBezTo>
                  <a:cubicBezTo>
                    <a:pt x="15026" y="6582"/>
                    <a:pt x="15041" y="6571"/>
                    <a:pt x="15062" y="6562"/>
                  </a:cubicBezTo>
                  <a:cubicBezTo>
                    <a:pt x="15073" y="6556"/>
                    <a:pt x="15093" y="6553"/>
                    <a:pt x="15109" y="6547"/>
                  </a:cubicBezTo>
                  <a:close/>
                  <a:moveTo>
                    <a:pt x="16279" y="6591"/>
                  </a:moveTo>
                  <a:cubicBezTo>
                    <a:pt x="16281" y="6591"/>
                    <a:pt x="16285" y="6593"/>
                    <a:pt x="16287" y="6594"/>
                  </a:cubicBezTo>
                  <a:cubicBezTo>
                    <a:pt x="16281" y="6597"/>
                    <a:pt x="16274" y="6599"/>
                    <a:pt x="16268" y="6601"/>
                  </a:cubicBezTo>
                  <a:cubicBezTo>
                    <a:pt x="16267" y="6601"/>
                    <a:pt x="16262" y="6599"/>
                    <a:pt x="16258" y="6597"/>
                  </a:cubicBezTo>
                  <a:cubicBezTo>
                    <a:pt x="16265" y="6596"/>
                    <a:pt x="16272" y="6593"/>
                    <a:pt x="16278" y="6591"/>
                  </a:cubicBezTo>
                  <a:cubicBezTo>
                    <a:pt x="16279" y="6591"/>
                    <a:pt x="16279" y="6591"/>
                    <a:pt x="16279" y="6591"/>
                  </a:cubicBezTo>
                  <a:close/>
                  <a:moveTo>
                    <a:pt x="11668" y="6470"/>
                  </a:moveTo>
                  <a:cubicBezTo>
                    <a:pt x="11676" y="6470"/>
                    <a:pt x="11685" y="6471"/>
                    <a:pt x="11685" y="6471"/>
                  </a:cubicBezTo>
                  <a:cubicBezTo>
                    <a:pt x="11713" y="6503"/>
                    <a:pt x="11840" y="6510"/>
                    <a:pt x="11790" y="6557"/>
                  </a:cubicBezTo>
                  <a:cubicBezTo>
                    <a:pt x="11790" y="6568"/>
                    <a:pt x="11793" y="6572"/>
                    <a:pt x="11790" y="6576"/>
                  </a:cubicBezTo>
                  <a:cubicBezTo>
                    <a:pt x="11784" y="6587"/>
                    <a:pt x="11779" y="6603"/>
                    <a:pt x="11769" y="6604"/>
                  </a:cubicBezTo>
                  <a:cubicBezTo>
                    <a:pt x="11763" y="6605"/>
                    <a:pt x="11758" y="6605"/>
                    <a:pt x="11753" y="6605"/>
                  </a:cubicBezTo>
                  <a:cubicBezTo>
                    <a:pt x="11724" y="6605"/>
                    <a:pt x="11736" y="6590"/>
                    <a:pt x="11731" y="6579"/>
                  </a:cubicBezTo>
                  <a:cubicBezTo>
                    <a:pt x="11722" y="6563"/>
                    <a:pt x="11695" y="6559"/>
                    <a:pt x="11663" y="6553"/>
                  </a:cubicBezTo>
                  <a:cubicBezTo>
                    <a:pt x="11597" y="6538"/>
                    <a:pt x="11597" y="6491"/>
                    <a:pt x="11657" y="6471"/>
                  </a:cubicBezTo>
                  <a:cubicBezTo>
                    <a:pt x="11660" y="6470"/>
                    <a:pt x="11664" y="6470"/>
                    <a:pt x="11668" y="6470"/>
                  </a:cubicBezTo>
                  <a:close/>
                  <a:moveTo>
                    <a:pt x="16743" y="6468"/>
                  </a:moveTo>
                  <a:cubicBezTo>
                    <a:pt x="16759" y="6474"/>
                    <a:pt x="16778" y="6475"/>
                    <a:pt x="16799" y="6475"/>
                  </a:cubicBezTo>
                  <a:cubicBezTo>
                    <a:pt x="16811" y="6475"/>
                    <a:pt x="16824" y="6475"/>
                    <a:pt x="16836" y="6475"/>
                  </a:cubicBezTo>
                  <a:cubicBezTo>
                    <a:pt x="16863" y="6475"/>
                    <a:pt x="16887" y="6477"/>
                    <a:pt x="16902" y="6491"/>
                  </a:cubicBezTo>
                  <a:cubicBezTo>
                    <a:pt x="16908" y="6496"/>
                    <a:pt x="16914" y="6506"/>
                    <a:pt x="16918" y="6506"/>
                  </a:cubicBezTo>
                  <a:cubicBezTo>
                    <a:pt x="16928" y="6504"/>
                    <a:pt x="16936" y="6504"/>
                    <a:pt x="16942" y="6504"/>
                  </a:cubicBezTo>
                  <a:cubicBezTo>
                    <a:pt x="16965" y="6504"/>
                    <a:pt x="16973" y="6511"/>
                    <a:pt x="16955" y="6523"/>
                  </a:cubicBezTo>
                  <a:cubicBezTo>
                    <a:pt x="16946" y="6529"/>
                    <a:pt x="16926" y="6548"/>
                    <a:pt x="16894" y="6548"/>
                  </a:cubicBezTo>
                  <a:cubicBezTo>
                    <a:pt x="16886" y="6548"/>
                    <a:pt x="16877" y="6547"/>
                    <a:pt x="16868" y="6544"/>
                  </a:cubicBezTo>
                  <a:cubicBezTo>
                    <a:pt x="16858" y="6540"/>
                    <a:pt x="16847" y="6539"/>
                    <a:pt x="16838" y="6539"/>
                  </a:cubicBezTo>
                  <a:cubicBezTo>
                    <a:pt x="16817" y="6539"/>
                    <a:pt x="16799" y="6547"/>
                    <a:pt x="16793" y="6560"/>
                  </a:cubicBezTo>
                  <a:cubicBezTo>
                    <a:pt x="16787" y="6569"/>
                    <a:pt x="16792" y="6578"/>
                    <a:pt x="16792" y="6587"/>
                  </a:cubicBezTo>
                  <a:cubicBezTo>
                    <a:pt x="16783" y="6587"/>
                    <a:pt x="16771" y="6587"/>
                    <a:pt x="16765" y="6585"/>
                  </a:cubicBezTo>
                  <a:cubicBezTo>
                    <a:pt x="16752" y="6579"/>
                    <a:pt x="16744" y="6576"/>
                    <a:pt x="16737" y="6576"/>
                  </a:cubicBezTo>
                  <a:cubicBezTo>
                    <a:pt x="16729" y="6576"/>
                    <a:pt x="16722" y="6582"/>
                    <a:pt x="16708" y="6594"/>
                  </a:cubicBezTo>
                  <a:cubicBezTo>
                    <a:pt x="16696" y="6604"/>
                    <a:pt x="16676" y="6608"/>
                    <a:pt x="16664" y="6608"/>
                  </a:cubicBezTo>
                  <a:cubicBezTo>
                    <a:pt x="16657" y="6608"/>
                    <a:pt x="16653" y="6607"/>
                    <a:pt x="16654" y="6604"/>
                  </a:cubicBezTo>
                  <a:cubicBezTo>
                    <a:pt x="16659" y="6569"/>
                    <a:pt x="16592" y="6576"/>
                    <a:pt x="16564" y="6563"/>
                  </a:cubicBezTo>
                  <a:cubicBezTo>
                    <a:pt x="16555" y="6559"/>
                    <a:pt x="16555" y="6551"/>
                    <a:pt x="16552" y="6546"/>
                  </a:cubicBezTo>
                  <a:cubicBezTo>
                    <a:pt x="16560" y="6546"/>
                    <a:pt x="16570" y="6544"/>
                    <a:pt x="16578" y="6544"/>
                  </a:cubicBezTo>
                  <a:cubicBezTo>
                    <a:pt x="16580" y="6544"/>
                    <a:pt x="16581" y="6544"/>
                    <a:pt x="16583" y="6544"/>
                  </a:cubicBezTo>
                  <a:cubicBezTo>
                    <a:pt x="16588" y="6545"/>
                    <a:pt x="16592" y="6545"/>
                    <a:pt x="16597" y="6545"/>
                  </a:cubicBezTo>
                  <a:cubicBezTo>
                    <a:pt x="16641" y="6545"/>
                    <a:pt x="16672" y="6517"/>
                    <a:pt x="16716" y="6517"/>
                  </a:cubicBezTo>
                  <a:cubicBezTo>
                    <a:pt x="16720" y="6517"/>
                    <a:pt x="16723" y="6517"/>
                    <a:pt x="16727" y="6518"/>
                  </a:cubicBezTo>
                  <a:cubicBezTo>
                    <a:pt x="16726" y="6507"/>
                    <a:pt x="16723" y="6498"/>
                    <a:pt x="16724" y="6490"/>
                  </a:cubicBezTo>
                  <a:cubicBezTo>
                    <a:pt x="16724" y="6484"/>
                    <a:pt x="16733" y="6478"/>
                    <a:pt x="16743" y="6468"/>
                  </a:cubicBezTo>
                  <a:close/>
                  <a:moveTo>
                    <a:pt x="16548" y="6428"/>
                  </a:moveTo>
                  <a:lnTo>
                    <a:pt x="16548" y="6428"/>
                  </a:lnTo>
                  <a:cubicBezTo>
                    <a:pt x="16437" y="6476"/>
                    <a:pt x="16433" y="6484"/>
                    <a:pt x="16478" y="6537"/>
                  </a:cubicBezTo>
                  <a:cubicBezTo>
                    <a:pt x="16500" y="6560"/>
                    <a:pt x="16508" y="6582"/>
                    <a:pt x="16446" y="6609"/>
                  </a:cubicBezTo>
                  <a:cubicBezTo>
                    <a:pt x="16428" y="6568"/>
                    <a:pt x="16411" y="6528"/>
                    <a:pt x="16393" y="6490"/>
                  </a:cubicBezTo>
                  <a:cubicBezTo>
                    <a:pt x="16390" y="6484"/>
                    <a:pt x="16365" y="6485"/>
                    <a:pt x="16355" y="6481"/>
                  </a:cubicBezTo>
                  <a:cubicBezTo>
                    <a:pt x="16345" y="6476"/>
                    <a:pt x="16340" y="6468"/>
                    <a:pt x="16334" y="6462"/>
                  </a:cubicBezTo>
                  <a:lnTo>
                    <a:pt x="16334" y="6462"/>
                  </a:lnTo>
                  <a:cubicBezTo>
                    <a:pt x="16343" y="6463"/>
                    <a:pt x="16357" y="6464"/>
                    <a:pt x="16366" y="6464"/>
                  </a:cubicBezTo>
                  <a:cubicBezTo>
                    <a:pt x="16370" y="6464"/>
                    <a:pt x="16373" y="6464"/>
                    <a:pt x="16374" y="6463"/>
                  </a:cubicBezTo>
                  <a:cubicBezTo>
                    <a:pt x="16398" y="6445"/>
                    <a:pt x="16430" y="6443"/>
                    <a:pt x="16464" y="6440"/>
                  </a:cubicBezTo>
                  <a:cubicBezTo>
                    <a:pt x="16486" y="6437"/>
                    <a:pt x="16509" y="6434"/>
                    <a:pt x="16548" y="6428"/>
                  </a:cubicBezTo>
                  <a:close/>
                  <a:moveTo>
                    <a:pt x="15404" y="6590"/>
                  </a:moveTo>
                  <a:cubicBezTo>
                    <a:pt x="15413" y="6591"/>
                    <a:pt x="15425" y="6591"/>
                    <a:pt x="15429" y="6593"/>
                  </a:cubicBezTo>
                  <a:cubicBezTo>
                    <a:pt x="15422" y="6604"/>
                    <a:pt x="15419" y="6607"/>
                    <a:pt x="15416" y="6612"/>
                  </a:cubicBezTo>
                  <a:cubicBezTo>
                    <a:pt x="15409" y="6609"/>
                    <a:pt x="15399" y="6606"/>
                    <a:pt x="15396" y="6601"/>
                  </a:cubicBezTo>
                  <a:cubicBezTo>
                    <a:pt x="15394" y="6599"/>
                    <a:pt x="15404" y="6590"/>
                    <a:pt x="15404" y="6590"/>
                  </a:cubicBezTo>
                  <a:close/>
                  <a:moveTo>
                    <a:pt x="10082" y="6570"/>
                  </a:moveTo>
                  <a:cubicBezTo>
                    <a:pt x="10093" y="6570"/>
                    <a:pt x="10112" y="6575"/>
                    <a:pt x="10112" y="6578"/>
                  </a:cubicBezTo>
                  <a:cubicBezTo>
                    <a:pt x="10112" y="6590"/>
                    <a:pt x="10105" y="6601"/>
                    <a:pt x="10101" y="6616"/>
                  </a:cubicBezTo>
                  <a:cubicBezTo>
                    <a:pt x="10077" y="6610"/>
                    <a:pt x="10055" y="6604"/>
                    <a:pt x="10055" y="6604"/>
                  </a:cubicBezTo>
                  <a:lnTo>
                    <a:pt x="10056" y="6604"/>
                  </a:lnTo>
                  <a:cubicBezTo>
                    <a:pt x="10059" y="6593"/>
                    <a:pt x="10036" y="6575"/>
                    <a:pt x="10079" y="6571"/>
                  </a:cubicBezTo>
                  <a:cubicBezTo>
                    <a:pt x="10080" y="6570"/>
                    <a:pt x="10081" y="6570"/>
                    <a:pt x="10082" y="6570"/>
                  </a:cubicBezTo>
                  <a:close/>
                  <a:moveTo>
                    <a:pt x="7962" y="6573"/>
                  </a:moveTo>
                  <a:cubicBezTo>
                    <a:pt x="7964" y="6573"/>
                    <a:pt x="7967" y="6573"/>
                    <a:pt x="7969" y="6573"/>
                  </a:cubicBezTo>
                  <a:cubicBezTo>
                    <a:pt x="8000" y="6582"/>
                    <a:pt x="8026" y="6593"/>
                    <a:pt x="8020" y="6612"/>
                  </a:cubicBezTo>
                  <a:cubicBezTo>
                    <a:pt x="8020" y="6614"/>
                    <a:pt x="8017" y="6615"/>
                    <a:pt x="8010" y="6618"/>
                  </a:cubicBezTo>
                  <a:lnTo>
                    <a:pt x="8010" y="6618"/>
                  </a:lnTo>
                  <a:cubicBezTo>
                    <a:pt x="7967" y="6606"/>
                    <a:pt x="7950" y="6597"/>
                    <a:pt x="7935" y="6587"/>
                  </a:cubicBezTo>
                  <a:cubicBezTo>
                    <a:pt x="7932" y="6585"/>
                    <a:pt x="7938" y="6578"/>
                    <a:pt x="7944" y="6576"/>
                  </a:cubicBezTo>
                  <a:cubicBezTo>
                    <a:pt x="7947" y="6574"/>
                    <a:pt x="7955" y="6573"/>
                    <a:pt x="7962" y="6573"/>
                  </a:cubicBezTo>
                  <a:close/>
                  <a:moveTo>
                    <a:pt x="9335" y="6543"/>
                  </a:moveTo>
                  <a:cubicBezTo>
                    <a:pt x="9339" y="6543"/>
                    <a:pt x="9342" y="6543"/>
                    <a:pt x="9344" y="6544"/>
                  </a:cubicBezTo>
                  <a:cubicBezTo>
                    <a:pt x="9397" y="6563"/>
                    <a:pt x="9405" y="6581"/>
                    <a:pt x="9368" y="6606"/>
                  </a:cubicBezTo>
                  <a:cubicBezTo>
                    <a:pt x="9361" y="6612"/>
                    <a:pt x="9347" y="6616"/>
                    <a:pt x="9333" y="6622"/>
                  </a:cubicBezTo>
                  <a:cubicBezTo>
                    <a:pt x="9327" y="6616"/>
                    <a:pt x="9319" y="6612"/>
                    <a:pt x="9318" y="6607"/>
                  </a:cubicBezTo>
                  <a:cubicBezTo>
                    <a:pt x="9314" y="6588"/>
                    <a:pt x="9361" y="6571"/>
                    <a:pt x="9321" y="6550"/>
                  </a:cubicBezTo>
                  <a:cubicBezTo>
                    <a:pt x="9321" y="6550"/>
                    <a:pt x="9321" y="6544"/>
                    <a:pt x="9324" y="6544"/>
                  </a:cubicBezTo>
                  <a:cubicBezTo>
                    <a:pt x="9327" y="6543"/>
                    <a:pt x="9331" y="6543"/>
                    <a:pt x="9335" y="6543"/>
                  </a:cubicBezTo>
                  <a:close/>
                  <a:moveTo>
                    <a:pt x="14046" y="6609"/>
                  </a:moveTo>
                  <a:cubicBezTo>
                    <a:pt x="14049" y="6610"/>
                    <a:pt x="14055" y="6613"/>
                    <a:pt x="14055" y="6613"/>
                  </a:cubicBezTo>
                  <a:cubicBezTo>
                    <a:pt x="14055" y="6616"/>
                    <a:pt x="14051" y="6619"/>
                    <a:pt x="14048" y="6622"/>
                  </a:cubicBezTo>
                  <a:lnTo>
                    <a:pt x="14036" y="6619"/>
                  </a:lnTo>
                  <a:lnTo>
                    <a:pt x="14046" y="6609"/>
                  </a:lnTo>
                  <a:close/>
                  <a:moveTo>
                    <a:pt x="13376" y="6559"/>
                  </a:moveTo>
                  <a:cubicBezTo>
                    <a:pt x="13377" y="6559"/>
                    <a:pt x="13379" y="6559"/>
                    <a:pt x="13380" y="6559"/>
                  </a:cubicBezTo>
                  <a:cubicBezTo>
                    <a:pt x="13380" y="6566"/>
                    <a:pt x="13379" y="6573"/>
                    <a:pt x="13381" y="6582"/>
                  </a:cubicBezTo>
                  <a:cubicBezTo>
                    <a:pt x="13384" y="6597"/>
                    <a:pt x="13381" y="6609"/>
                    <a:pt x="13352" y="6619"/>
                  </a:cubicBezTo>
                  <a:cubicBezTo>
                    <a:pt x="13344" y="6622"/>
                    <a:pt x="13338" y="6623"/>
                    <a:pt x="13333" y="6623"/>
                  </a:cubicBezTo>
                  <a:cubicBezTo>
                    <a:pt x="13313" y="6623"/>
                    <a:pt x="13308" y="6608"/>
                    <a:pt x="13290" y="6607"/>
                  </a:cubicBezTo>
                  <a:lnTo>
                    <a:pt x="13267" y="6603"/>
                  </a:lnTo>
                  <a:lnTo>
                    <a:pt x="13239" y="6596"/>
                  </a:lnTo>
                  <a:lnTo>
                    <a:pt x="13278" y="6575"/>
                  </a:lnTo>
                  <a:cubicBezTo>
                    <a:pt x="13291" y="6581"/>
                    <a:pt x="13300" y="6584"/>
                    <a:pt x="13308" y="6584"/>
                  </a:cubicBezTo>
                  <a:cubicBezTo>
                    <a:pt x="13334" y="6584"/>
                    <a:pt x="13344" y="6559"/>
                    <a:pt x="13376" y="6559"/>
                  </a:cubicBezTo>
                  <a:close/>
                  <a:moveTo>
                    <a:pt x="3783" y="6619"/>
                  </a:moveTo>
                  <a:cubicBezTo>
                    <a:pt x="3785" y="6619"/>
                    <a:pt x="3789" y="6624"/>
                    <a:pt x="3792" y="6625"/>
                  </a:cubicBezTo>
                  <a:cubicBezTo>
                    <a:pt x="3785" y="6625"/>
                    <a:pt x="3777" y="6626"/>
                    <a:pt x="3771" y="6626"/>
                  </a:cubicBezTo>
                  <a:cubicBezTo>
                    <a:pt x="3768" y="6626"/>
                    <a:pt x="3766" y="6624"/>
                    <a:pt x="3763" y="6621"/>
                  </a:cubicBezTo>
                  <a:cubicBezTo>
                    <a:pt x="3770" y="6621"/>
                    <a:pt x="3777" y="6621"/>
                    <a:pt x="3783" y="6619"/>
                  </a:cubicBezTo>
                  <a:close/>
                  <a:moveTo>
                    <a:pt x="9084" y="6562"/>
                  </a:moveTo>
                  <a:cubicBezTo>
                    <a:pt x="9084" y="6581"/>
                    <a:pt x="9084" y="6601"/>
                    <a:pt x="9081" y="6621"/>
                  </a:cubicBezTo>
                  <a:cubicBezTo>
                    <a:pt x="9080" y="6623"/>
                    <a:pt x="9062" y="6627"/>
                    <a:pt x="9051" y="6627"/>
                  </a:cubicBezTo>
                  <a:cubicBezTo>
                    <a:pt x="9049" y="6627"/>
                    <a:pt x="9047" y="6627"/>
                    <a:pt x="9046" y="6626"/>
                  </a:cubicBezTo>
                  <a:cubicBezTo>
                    <a:pt x="9037" y="6625"/>
                    <a:pt x="9022" y="6616"/>
                    <a:pt x="9025" y="6613"/>
                  </a:cubicBezTo>
                  <a:cubicBezTo>
                    <a:pt x="9037" y="6596"/>
                    <a:pt x="9053" y="6579"/>
                    <a:pt x="9066" y="6562"/>
                  </a:cubicBezTo>
                  <a:close/>
                  <a:moveTo>
                    <a:pt x="8034" y="6619"/>
                  </a:moveTo>
                  <a:lnTo>
                    <a:pt x="8048" y="6628"/>
                  </a:lnTo>
                  <a:cubicBezTo>
                    <a:pt x="8040" y="6626"/>
                    <a:pt x="8033" y="6624"/>
                    <a:pt x="8026" y="6622"/>
                  </a:cubicBezTo>
                  <a:lnTo>
                    <a:pt x="8026" y="6622"/>
                  </a:lnTo>
                  <a:lnTo>
                    <a:pt x="8034" y="6619"/>
                  </a:lnTo>
                  <a:close/>
                  <a:moveTo>
                    <a:pt x="13313" y="6435"/>
                  </a:moveTo>
                  <a:cubicBezTo>
                    <a:pt x="13316" y="6435"/>
                    <a:pt x="13318" y="6435"/>
                    <a:pt x="13321" y="6435"/>
                  </a:cubicBezTo>
                  <a:cubicBezTo>
                    <a:pt x="13367" y="6437"/>
                    <a:pt x="13342" y="6460"/>
                    <a:pt x="13343" y="6475"/>
                  </a:cubicBezTo>
                  <a:cubicBezTo>
                    <a:pt x="13348" y="6501"/>
                    <a:pt x="13343" y="6501"/>
                    <a:pt x="13242" y="6521"/>
                  </a:cubicBezTo>
                  <a:cubicBezTo>
                    <a:pt x="13180" y="6532"/>
                    <a:pt x="13159" y="6547"/>
                    <a:pt x="13174" y="6571"/>
                  </a:cubicBezTo>
                  <a:cubicBezTo>
                    <a:pt x="13180" y="6579"/>
                    <a:pt x="13199" y="6584"/>
                    <a:pt x="13203" y="6591"/>
                  </a:cubicBezTo>
                  <a:cubicBezTo>
                    <a:pt x="13211" y="6606"/>
                    <a:pt x="13205" y="6619"/>
                    <a:pt x="13176" y="6628"/>
                  </a:cubicBezTo>
                  <a:cubicBezTo>
                    <a:pt x="13174" y="6629"/>
                    <a:pt x="13170" y="6629"/>
                    <a:pt x="13166" y="6629"/>
                  </a:cubicBezTo>
                  <a:cubicBezTo>
                    <a:pt x="13158" y="6629"/>
                    <a:pt x="13149" y="6628"/>
                    <a:pt x="13149" y="6628"/>
                  </a:cubicBezTo>
                  <a:cubicBezTo>
                    <a:pt x="13152" y="6590"/>
                    <a:pt x="13053" y="6571"/>
                    <a:pt x="13080" y="6525"/>
                  </a:cubicBezTo>
                  <a:cubicBezTo>
                    <a:pt x="13082" y="6521"/>
                    <a:pt x="13081" y="6519"/>
                    <a:pt x="13078" y="6519"/>
                  </a:cubicBezTo>
                  <a:cubicBezTo>
                    <a:pt x="13072" y="6519"/>
                    <a:pt x="13056" y="6527"/>
                    <a:pt x="13048" y="6527"/>
                  </a:cubicBezTo>
                  <a:cubicBezTo>
                    <a:pt x="13047" y="6527"/>
                    <a:pt x="13047" y="6526"/>
                    <a:pt x="13046" y="6526"/>
                  </a:cubicBezTo>
                  <a:cubicBezTo>
                    <a:pt x="13035" y="6527"/>
                    <a:pt x="13025" y="6527"/>
                    <a:pt x="13014" y="6527"/>
                  </a:cubicBezTo>
                  <a:cubicBezTo>
                    <a:pt x="12981" y="6527"/>
                    <a:pt x="12949" y="6525"/>
                    <a:pt x="12917" y="6522"/>
                  </a:cubicBezTo>
                  <a:cubicBezTo>
                    <a:pt x="12877" y="6518"/>
                    <a:pt x="12869" y="6496"/>
                    <a:pt x="12897" y="6479"/>
                  </a:cubicBezTo>
                  <a:cubicBezTo>
                    <a:pt x="12914" y="6471"/>
                    <a:pt x="12928" y="6457"/>
                    <a:pt x="12949" y="6454"/>
                  </a:cubicBezTo>
                  <a:cubicBezTo>
                    <a:pt x="12960" y="6453"/>
                    <a:pt x="12977" y="6449"/>
                    <a:pt x="12992" y="6449"/>
                  </a:cubicBezTo>
                  <a:cubicBezTo>
                    <a:pt x="13005" y="6449"/>
                    <a:pt x="13016" y="6452"/>
                    <a:pt x="13020" y="6462"/>
                  </a:cubicBezTo>
                  <a:cubicBezTo>
                    <a:pt x="13023" y="6471"/>
                    <a:pt x="13028" y="6474"/>
                    <a:pt x="13035" y="6474"/>
                  </a:cubicBezTo>
                  <a:cubicBezTo>
                    <a:pt x="13046" y="6474"/>
                    <a:pt x="13061" y="6463"/>
                    <a:pt x="13065" y="6463"/>
                  </a:cubicBezTo>
                  <a:cubicBezTo>
                    <a:pt x="13066" y="6463"/>
                    <a:pt x="13066" y="6463"/>
                    <a:pt x="13067" y="6463"/>
                  </a:cubicBezTo>
                  <a:cubicBezTo>
                    <a:pt x="13080" y="6473"/>
                    <a:pt x="13080" y="6488"/>
                    <a:pt x="13093" y="6498"/>
                  </a:cubicBezTo>
                  <a:cubicBezTo>
                    <a:pt x="13105" y="6508"/>
                    <a:pt x="13121" y="6512"/>
                    <a:pt x="13138" y="6512"/>
                  </a:cubicBezTo>
                  <a:cubicBezTo>
                    <a:pt x="13158" y="6512"/>
                    <a:pt x="13179" y="6505"/>
                    <a:pt x="13192" y="6491"/>
                  </a:cubicBezTo>
                  <a:cubicBezTo>
                    <a:pt x="13203" y="6479"/>
                    <a:pt x="13202" y="6466"/>
                    <a:pt x="13209" y="6443"/>
                  </a:cubicBezTo>
                  <a:cubicBezTo>
                    <a:pt x="13236" y="6459"/>
                    <a:pt x="13252" y="6469"/>
                    <a:pt x="13267" y="6478"/>
                  </a:cubicBezTo>
                  <a:lnTo>
                    <a:pt x="13268" y="6478"/>
                  </a:lnTo>
                  <a:cubicBezTo>
                    <a:pt x="13308" y="6467"/>
                    <a:pt x="13255" y="6435"/>
                    <a:pt x="13313" y="6435"/>
                  </a:cubicBezTo>
                  <a:close/>
                  <a:moveTo>
                    <a:pt x="14869" y="6587"/>
                  </a:moveTo>
                  <a:cubicBezTo>
                    <a:pt x="14887" y="6594"/>
                    <a:pt x="14906" y="6600"/>
                    <a:pt x="14920" y="6609"/>
                  </a:cubicBezTo>
                  <a:cubicBezTo>
                    <a:pt x="14923" y="6610"/>
                    <a:pt x="14910" y="6619"/>
                    <a:pt x="14898" y="6631"/>
                  </a:cubicBezTo>
                  <a:cubicBezTo>
                    <a:pt x="14882" y="6622"/>
                    <a:pt x="14866" y="6618"/>
                    <a:pt x="14863" y="6612"/>
                  </a:cubicBezTo>
                  <a:cubicBezTo>
                    <a:pt x="14860" y="6604"/>
                    <a:pt x="14867" y="6596"/>
                    <a:pt x="14869" y="6587"/>
                  </a:cubicBezTo>
                  <a:close/>
                  <a:moveTo>
                    <a:pt x="12695" y="6548"/>
                  </a:moveTo>
                  <a:cubicBezTo>
                    <a:pt x="12734" y="6548"/>
                    <a:pt x="12742" y="6557"/>
                    <a:pt x="12722" y="6569"/>
                  </a:cubicBezTo>
                  <a:cubicBezTo>
                    <a:pt x="12696" y="6585"/>
                    <a:pt x="12709" y="6600"/>
                    <a:pt x="12703" y="6615"/>
                  </a:cubicBezTo>
                  <a:cubicBezTo>
                    <a:pt x="12702" y="6621"/>
                    <a:pt x="12691" y="6629"/>
                    <a:pt x="12683" y="6631"/>
                  </a:cubicBezTo>
                  <a:cubicBezTo>
                    <a:pt x="12681" y="6631"/>
                    <a:pt x="12679" y="6631"/>
                    <a:pt x="12676" y="6631"/>
                  </a:cubicBezTo>
                  <a:cubicBezTo>
                    <a:pt x="12666" y="6631"/>
                    <a:pt x="12651" y="6629"/>
                    <a:pt x="12647" y="6625"/>
                  </a:cubicBezTo>
                  <a:cubicBezTo>
                    <a:pt x="12625" y="6607"/>
                    <a:pt x="12605" y="6590"/>
                    <a:pt x="12590" y="6571"/>
                  </a:cubicBezTo>
                  <a:cubicBezTo>
                    <a:pt x="12587" y="6568"/>
                    <a:pt x="12606" y="6559"/>
                    <a:pt x="12619" y="6556"/>
                  </a:cubicBezTo>
                  <a:cubicBezTo>
                    <a:pt x="12640" y="6551"/>
                    <a:pt x="12664" y="6550"/>
                    <a:pt x="12661" y="6550"/>
                  </a:cubicBezTo>
                  <a:cubicBezTo>
                    <a:pt x="12674" y="6549"/>
                    <a:pt x="12685" y="6548"/>
                    <a:pt x="12695" y="6548"/>
                  </a:cubicBezTo>
                  <a:close/>
                  <a:moveTo>
                    <a:pt x="8024" y="6626"/>
                  </a:moveTo>
                  <a:cubicBezTo>
                    <a:pt x="8041" y="6630"/>
                    <a:pt x="8038" y="6631"/>
                    <a:pt x="8038" y="6631"/>
                  </a:cubicBezTo>
                  <a:lnTo>
                    <a:pt x="8038" y="6632"/>
                  </a:lnTo>
                  <a:lnTo>
                    <a:pt x="8024" y="6626"/>
                  </a:lnTo>
                  <a:close/>
                  <a:moveTo>
                    <a:pt x="9880" y="6596"/>
                  </a:moveTo>
                  <a:lnTo>
                    <a:pt x="9880" y="6596"/>
                  </a:lnTo>
                  <a:cubicBezTo>
                    <a:pt x="9939" y="6617"/>
                    <a:pt x="9909" y="6634"/>
                    <a:pt x="9866" y="6634"/>
                  </a:cubicBezTo>
                  <a:cubicBezTo>
                    <a:pt x="9852" y="6634"/>
                    <a:pt x="9836" y="6632"/>
                    <a:pt x="9821" y="6628"/>
                  </a:cubicBezTo>
                  <a:cubicBezTo>
                    <a:pt x="9809" y="6625"/>
                    <a:pt x="9801" y="6619"/>
                    <a:pt x="9790" y="6613"/>
                  </a:cubicBezTo>
                  <a:cubicBezTo>
                    <a:pt x="9805" y="6612"/>
                    <a:pt x="9820" y="6607"/>
                    <a:pt x="9834" y="6607"/>
                  </a:cubicBezTo>
                  <a:cubicBezTo>
                    <a:pt x="9839" y="6608"/>
                    <a:pt x="9844" y="6608"/>
                    <a:pt x="9848" y="6608"/>
                  </a:cubicBezTo>
                  <a:cubicBezTo>
                    <a:pt x="9864" y="6608"/>
                    <a:pt x="9876" y="6605"/>
                    <a:pt x="9880" y="6596"/>
                  </a:cubicBezTo>
                  <a:close/>
                  <a:moveTo>
                    <a:pt x="10186" y="6626"/>
                  </a:moveTo>
                  <a:cubicBezTo>
                    <a:pt x="10189" y="6631"/>
                    <a:pt x="10193" y="6634"/>
                    <a:pt x="10195" y="6637"/>
                  </a:cubicBezTo>
                  <a:cubicBezTo>
                    <a:pt x="10195" y="6637"/>
                    <a:pt x="10189" y="6640"/>
                    <a:pt x="10186" y="6641"/>
                  </a:cubicBezTo>
                  <a:lnTo>
                    <a:pt x="10176" y="6632"/>
                  </a:lnTo>
                  <a:lnTo>
                    <a:pt x="10186" y="6626"/>
                  </a:lnTo>
                  <a:close/>
                  <a:moveTo>
                    <a:pt x="16811" y="6634"/>
                  </a:moveTo>
                  <a:cubicBezTo>
                    <a:pt x="16817" y="6635"/>
                    <a:pt x="16824" y="6635"/>
                    <a:pt x="16832" y="6635"/>
                  </a:cubicBezTo>
                  <a:lnTo>
                    <a:pt x="16821" y="6641"/>
                  </a:lnTo>
                  <a:lnTo>
                    <a:pt x="16802" y="6640"/>
                  </a:lnTo>
                  <a:cubicBezTo>
                    <a:pt x="16805" y="6638"/>
                    <a:pt x="16808" y="6634"/>
                    <a:pt x="16811" y="6634"/>
                  </a:cubicBezTo>
                  <a:close/>
                  <a:moveTo>
                    <a:pt x="4717" y="6623"/>
                  </a:moveTo>
                  <a:cubicBezTo>
                    <a:pt x="4718" y="6623"/>
                    <a:pt x="4719" y="6623"/>
                    <a:pt x="4720" y="6624"/>
                  </a:cubicBezTo>
                  <a:cubicBezTo>
                    <a:pt x="4734" y="6626"/>
                    <a:pt x="4744" y="6634"/>
                    <a:pt x="4764" y="6644"/>
                  </a:cubicBezTo>
                  <a:cubicBezTo>
                    <a:pt x="4744" y="6647"/>
                    <a:pt x="4729" y="6650"/>
                    <a:pt x="4722" y="6650"/>
                  </a:cubicBezTo>
                  <a:cubicBezTo>
                    <a:pt x="4721" y="6650"/>
                    <a:pt x="4720" y="6650"/>
                    <a:pt x="4719" y="6650"/>
                  </a:cubicBezTo>
                  <a:cubicBezTo>
                    <a:pt x="4707" y="6644"/>
                    <a:pt x="4700" y="6637"/>
                    <a:pt x="4691" y="6629"/>
                  </a:cubicBezTo>
                  <a:cubicBezTo>
                    <a:pt x="4700" y="6627"/>
                    <a:pt x="4710" y="6623"/>
                    <a:pt x="4717" y="6623"/>
                  </a:cubicBezTo>
                  <a:close/>
                  <a:moveTo>
                    <a:pt x="7704" y="6629"/>
                  </a:moveTo>
                  <a:cubicBezTo>
                    <a:pt x="7713" y="6632"/>
                    <a:pt x="7725" y="6635"/>
                    <a:pt x="7729" y="6635"/>
                  </a:cubicBezTo>
                  <a:cubicBezTo>
                    <a:pt x="7719" y="6646"/>
                    <a:pt x="7716" y="6650"/>
                    <a:pt x="7711" y="6653"/>
                  </a:cubicBezTo>
                  <a:cubicBezTo>
                    <a:pt x="7705" y="6649"/>
                    <a:pt x="7697" y="6644"/>
                    <a:pt x="7694" y="6640"/>
                  </a:cubicBezTo>
                  <a:cubicBezTo>
                    <a:pt x="7692" y="6637"/>
                    <a:pt x="7704" y="6629"/>
                    <a:pt x="7704" y="6629"/>
                  </a:cubicBezTo>
                  <a:close/>
                  <a:moveTo>
                    <a:pt x="5896" y="6612"/>
                  </a:moveTo>
                  <a:cubicBezTo>
                    <a:pt x="5902" y="6612"/>
                    <a:pt x="5908" y="6614"/>
                    <a:pt x="5916" y="6619"/>
                  </a:cubicBezTo>
                  <a:cubicBezTo>
                    <a:pt x="5925" y="6625"/>
                    <a:pt x="5931" y="6634"/>
                    <a:pt x="5928" y="6640"/>
                  </a:cubicBezTo>
                  <a:cubicBezTo>
                    <a:pt x="5925" y="6646"/>
                    <a:pt x="5908" y="6649"/>
                    <a:pt x="5890" y="6654"/>
                  </a:cubicBezTo>
                  <a:cubicBezTo>
                    <a:pt x="5877" y="6638"/>
                    <a:pt x="5871" y="6631"/>
                    <a:pt x="5863" y="6624"/>
                  </a:cubicBezTo>
                  <a:cubicBezTo>
                    <a:pt x="5877" y="6624"/>
                    <a:pt x="5883" y="6612"/>
                    <a:pt x="5896" y="6612"/>
                  </a:cubicBezTo>
                  <a:close/>
                  <a:moveTo>
                    <a:pt x="4644" y="6488"/>
                  </a:moveTo>
                  <a:cubicBezTo>
                    <a:pt x="4645" y="6488"/>
                    <a:pt x="4646" y="6488"/>
                    <a:pt x="4647" y="6488"/>
                  </a:cubicBezTo>
                  <a:cubicBezTo>
                    <a:pt x="4675" y="6491"/>
                    <a:pt x="4704" y="6494"/>
                    <a:pt x="4732" y="6500"/>
                  </a:cubicBezTo>
                  <a:cubicBezTo>
                    <a:pt x="4744" y="6503"/>
                    <a:pt x="4762" y="6512"/>
                    <a:pt x="4764" y="6518"/>
                  </a:cubicBezTo>
                  <a:cubicBezTo>
                    <a:pt x="4769" y="6527"/>
                    <a:pt x="4764" y="6530"/>
                    <a:pt x="4756" y="6530"/>
                  </a:cubicBezTo>
                  <a:cubicBezTo>
                    <a:pt x="4746" y="6530"/>
                    <a:pt x="4730" y="6526"/>
                    <a:pt x="4720" y="6525"/>
                  </a:cubicBezTo>
                  <a:lnTo>
                    <a:pt x="4692" y="6522"/>
                  </a:lnTo>
                  <a:lnTo>
                    <a:pt x="4692" y="6522"/>
                  </a:lnTo>
                  <a:cubicBezTo>
                    <a:pt x="4707" y="6530"/>
                    <a:pt x="4721" y="6538"/>
                    <a:pt x="4734" y="6545"/>
                  </a:cubicBezTo>
                  <a:lnTo>
                    <a:pt x="4734" y="6545"/>
                  </a:lnTo>
                  <a:lnTo>
                    <a:pt x="4751" y="6541"/>
                  </a:lnTo>
                  <a:cubicBezTo>
                    <a:pt x="4769" y="6537"/>
                    <a:pt x="4782" y="6535"/>
                    <a:pt x="4792" y="6535"/>
                  </a:cubicBezTo>
                  <a:cubicBezTo>
                    <a:pt x="4809" y="6535"/>
                    <a:pt x="4816" y="6541"/>
                    <a:pt x="4819" y="6556"/>
                  </a:cubicBezTo>
                  <a:cubicBezTo>
                    <a:pt x="4822" y="6578"/>
                    <a:pt x="4840" y="6588"/>
                    <a:pt x="4876" y="6603"/>
                  </a:cubicBezTo>
                  <a:cubicBezTo>
                    <a:pt x="4912" y="6616"/>
                    <a:pt x="4931" y="6641"/>
                    <a:pt x="4959" y="6660"/>
                  </a:cubicBezTo>
                  <a:cubicBezTo>
                    <a:pt x="4893" y="6628"/>
                    <a:pt x="4842" y="6603"/>
                    <a:pt x="4802" y="6583"/>
                  </a:cubicBezTo>
                  <a:lnTo>
                    <a:pt x="4802" y="6583"/>
                  </a:lnTo>
                  <a:cubicBezTo>
                    <a:pt x="4941" y="6662"/>
                    <a:pt x="4931" y="6663"/>
                    <a:pt x="4931" y="6663"/>
                  </a:cubicBezTo>
                  <a:cubicBezTo>
                    <a:pt x="4897" y="6643"/>
                    <a:pt x="4820" y="6649"/>
                    <a:pt x="4806" y="6612"/>
                  </a:cubicBezTo>
                  <a:cubicBezTo>
                    <a:pt x="4798" y="6590"/>
                    <a:pt x="4751" y="6584"/>
                    <a:pt x="4710" y="6579"/>
                  </a:cubicBezTo>
                  <a:cubicBezTo>
                    <a:pt x="4697" y="6578"/>
                    <a:pt x="4684" y="6568"/>
                    <a:pt x="4670" y="6563"/>
                  </a:cubicBezTo>
                  <a:lnTo>
                    <a:pt x="4706" y="6551"/>
                  </a:lnTo>
                  <a:lnTo>
                    <a:pt x="4725" y="6547"/>
                  </a:lnTo>
                  <a:lnTo>
                    <a:pt x="4725" y="6547"/>
                  </a:lnTo>
                  <a:cubicBezTo>
                    <a:pt x="4745" y="6556"/>
                    <a:pt x="4770" y="6568"/>
                    <a:pt x="4802" y="6583"/>
                  </a:cubicBezTo>
                  <a:lnTo>
                    <a:pt x="4802" y="6583"/>
                  </a:lnTo>
                  <a:cubicBezTo>
                    <a:pt x="4782" y="6572"/>
                    <a:pt x="4760" y="6559"/>
                    <a:pt x="4734" y="6545"/>
                  </a:cubicBezTo>
                  <a:lnTo>
                    <a:pt x="4734" y="6545"/>
                  </a:lnTo>
                  <a:lnTo>
                    <a:pt x="4725" y="6547"/>
                  </a:lnTo>
                  <a:lnTo>
                    <a:pt x="4725" y="6547"/>
                  </a:lnTo>
                  <a:cubicBezTo>
                    <a:pt x="4665" y="6519"/>
                    <a:pt x="4657" y="6518"/>
                    <a:pt x="4650" y="6516"/>
                  </a:cubicBezTo>
                  <a:cubicBezTo>
                    <a:pt x="4638" y="6510"/>
                    <a:pt x="4628" y="6503"/>
                    <a:pt x="4620" y="6496"/>
                  </a:cubicBezTo>
                  <a:cubicBezTo>
                    <a:pt x="4620" y="6496"/>
                    <a:pt x="4634" y="6488"/>
                    <a:pt x="4644" y="6488"/>
                  </a:cubicBezTo>
                  <a:close/>
                  <a:moveTo>
                    <a:pt x="6836" y="6644"/>
                  </a:moveTo>
                  <a:cubicBezTo>
                    <a:pt x="6838" y="6644"/>
                    <a:pt x="6840" y="6644"/>
                    <a:pt x="6842" y="6644"/>
                  </a:cubicBezTo>
                  <a:cubicBezTo>
                    <a:pt x="6849" y="6646"/>
                    <a:pt x="6864" y="6657"/>
                    <a:pt x="6861" y="6659"/>
                  </a:cubicBezTo>
                  <a:cubicBezTo>
                    <a:pt x="6852" y="6663"/>
                    <a:pt x="6839" y="6668"/>
                    <a:pt x="6824" y="6669"/>
                  </a:cubicBezTo>
                  <a:cubicBezTo>
                    <a:pt x="6820" y="6669"/>
                    <a:pt x="6808" y="6660"/>
                    <a:pt x="6789" y="6650"/>
                  </a:cubicBezTo>
                  <a:cubicBezTo>
                    <a:pt x="6810" y="6647"/>
                    <a:pt x="6823" y="6644"/>
                    <a:pt x="6836" y="6644"/>
                  </a:cubicBezTo>
                  <a:close/>
                  <a:moveTo>
                    <a:pt x="7594" y="6649"/>
                  </a:moveTo>
                  <a:cubicBezTo>
                    <a:pt x="7597" y="6654"/>
                    <a:pt x="7601" y="6662"/>
                    <a:pt x="7601" y="6668"/>
                  </a:cubicBezTo>
                  <a:cubicBezTo>
                    <a:pt x="7601" y="6668"/>
                    <a:pt x="7589" y="6671"/>
                    <a:pt x="7579" y="6672"/>
                  </a:cubicBezTo>
                  <a:cubicBezTo>
                    <a:pt x="7577" y="6665"/>
                    <a:pt x="7573" y="6659"/>
                    <a:pt x="7575" y="6653"/>
                  </a:cubicBezTo>
                  <a:cubicBezTo>
                    <a:pt x="7575" y="6653"/>
                    <a:pt x="7588" y="6650"/>
                    <a:pt x="7594" y="6649"/>
                  </a:cubicBezTo>
                  <a:close/>
                  <a:moveTo>
                    <a:pt x="14295" y="6613"/>
                  </a:moveTo>
                  <a:cubicBezTo>
                    <a:pt x="14311" y="6613"/>
                    <a:pt x="14325" y="6618"/>
                    <a:pt x="14329" y="6628"/>
                  </a:cubicBezTo>
                  <a:cubicBezTo>
                    <a:pt x="14332" y="6634"/>
                    <a:pt x="14330" y="6641"/>
                    <a:pt x="14332" y="6654"/>
                  </a:cubicBezTo>
                  <a:cubicBezTo>
                    <a:pt x="14330" y="6657"/>
                    <a:pt x="14325" y="6665"/>
                    <a:pt x="14313" y="6672"/>
                  </a:cubicBezTo>
                  <a:cubicBezTo>
                    <a:pt x="14311" y="6674"/>
                    <a:pt x="14304" y="6675"/>
                    <a:pt x="14297" y="6675"/>
                  </a:cubicBezTo>
                  <a:cubicBezTo>
                    <a:pt x="14292" y="6675"/>
                    <a:pt x="14288" y="6674"/>
                    <a:pt x="14286" y="6674"/>
                  </a:cubicBezTo>
                  <a:cubicBezTo>
                    <a:pt x="14275" y="6668"/>
                    <a:pt x="14266" y="6653"/>
                    <a:pt x="14252" y="6653"/>
                  </a:cubicBezTo>
                  <a:cubicBezTo>
                    <a:pt x="14233" y="6653"/>
                    <a:pt x="14213" y="6665"/>
                    <a:pt x="14191" y="6668"/>
                  </a:cubicBezTo>
                  <a:cubicBezTo>
                    <a:pt x="14180" y="6668"/>
                    <a:pt x="14167" y="6660"/>
                    <a:pt x="14154" y="6656"/>
                  </a:cubicBezTo>
                  <a:cubicBezTo>
                    <a:pt x="14163" y="6651"/>
                    <a:pt x="14170" y="6643"/>
                    <a:pt x="14179" y="6641"/>
                  </a:cubicBezTo>
                  <a:cubicBezTo>
                    <a:pt x="14208" y="6638"/>
                    <a:pt x="14232" y="6637"/>
                    <a:pt x="14255" y="6624"/>
                  </a:cubicBezTo>
                  <a:cubicBezTo>
                    <a:pt x="14268" y="6616"/>
                    <a:pt x="14282" y="6613"/>
                    <a:pt x="14295" y="6613"/>
                  </a:cubicBezTo>
                  <a:close/>
                  <a:moveTo>
                    <a:pt x="7654" y="6640"/>
                  </a:moveTo>
                  <a:cubicBezTo>
                    <a:pt x="7657" y="6647"/>
                    <a:pt x="7661" y="6656"/>
                    <a:pt x="7661" y="6665"/>
                  </a:cubicBezTo>
                  <a:cubicBezTo>
                    <a:pt x="7661" y="6669"/>
                    <a:pt x="7648" y="6672"/>
                    <a:pt x="7642" y="6675"/>
                  </a:cubicBezTo>
                  <a:cubicBezTo>
                    <a:pt x="7638" y="6668"/>
                    <a:pt x="7635" y="6659"/>
                    <a:pt x="7626" y="6641"/>
                  </a:cubicBezTo>
                  <a:cubicBezTo>
                    <a:pt x="7632" y="6641"/>
                    <a:pt x="7642" y="6640"/>
                    <a:pt x="7654" y="6640"/>
                  </a:cubicBezTo>
                  <a:close/>
                  <a:moveTo>
                    <a:pt x="12289" y="6550"/>
                  </a:moveTo>
                  <a:cubicBezTo>
                    <a:pt x="12297" y="6550"/>
                    <a:pt x="12306" y="6552"/>
                    <a:pt x="12315" y="6556"/>
                  </a:cubicBezTo>
                  <a:cubicBezTo>
                    <a:pt x="12327" y="6560"/>
                    <a:pt x="12358" y="6562"/>
                    <a:pt x="12331" y="6579"/>
                  </a:cubicBezTo>
                  <a:cubicBezTo>
                    <a:pt x="12287" y="6610"/>
                    <a:pt x="12256" y="6643"/>
                    <a:pt x="12219" y="6675"/>
                  </a:cubicBezTo>
                  <a:cubicBezTo>
                    <a:pt x="12181" y="6663"/>
                    <a:pt x="12152" y="6649"/>
                    <a:pt x="12187" y="6622"/>
                  </a:cubicBezTo>
                  <a:cubicBezTo>
                    <a:pt x="12215" y="6603"/>
                    <a:pt x="12235" y="6581"/>
                    <a:pt x="12260" y="6560"/>
                  </a:cubicBezTo>
                  <a:cubicBezTo>
                    <a:pt x="12269" y="6553"/>
                    <a:pt x="12278" y="6550"/>
                    <a:pt x="12289" y="6550"/>
                  </a:cubicBezTo>
                  <a:close/>
                  <a:moveTo>
                    <a:pt x="9984" y="6653"/>
                  </a:moveTo>
                  <a:cubicBezTo>
                    <a:pt x="9987" y="6657"/>
                    <a:pt x="9995" y="6662"/>
                    <a:pt x="9993" y="6665"/>
                  </a:cubicBezTo>
                  <a:cubicBezTo>
                    <a:pt x="9990" y="6669"/>
                    <a:pt x="9981" y="6674"/>
                    <a:pt x="9974" y="6676"/>
                  </a:cubicBezTo>
                  <a:cubicBezTo>
                    <a:pt x="9971" y="6674"/>
                    <a:pt x="9968" y="6669"/>
                    <a:pt x="9958" y="6659"/>
                  </a:cubicBezTo>
                  <a:cubicBezTo>
                    <a:pt x="9964" y="6657"/>
                    <a:pt x="9974" y="6656"/>
                    <a:pt x="9984" y="6653"/>
                  </a:cubicBezTo>
                  <a:close/>
                  <a:moveTo>
                    <a:pt x="4226" y="6674"/>
                  </a:moveTo>
                  <a:cubicBezTo>
                    <a:pt x="4230" y="6676"/>
                    <a:pt x="4232" y="6680"/>
                    <a:pt x="4233" y="6684"/>
                  </a:cubicBezTo>
                  <a:lnTo>
                    <a:pt x="4233" y="6684"/>
                  </a:lnTo>
                  <a:cubicBezTo>
                    <a:pt x="4231" y="6684"/>
                    <a:pt x="4229" y="6684"/>
                    <a:pt x="4227" y="6684"/>
                  </a:cubicBezTo>
                  <a:lnTo>
                    <a:pt x="4227" y="6684"/>
                  </a:lnTo>
                  <a:cubicBezTo>
                    <a:pt x="4228" y="6684"/>
                    <a:pt x="4228" y="6684"/>
                    <a:pt x="4228" y="6684"/>
                  </a:cubicBezTo>
                  <a:lnTo>
                    <a:pt x="4228" y="6684"/>
                  </a:lnTo>
                  <a:cubicBezTo>
                    <a:pt x="4226" y="6684"/>
                    <a:pt x="4226" y="6684"/>
                    <a:pt x="4227" y="6684"/>
                  </a:cubicBezTo>
                  <a:cubicBezTo>
                    <a:pt x="4216" y="6679"/>
                    <a:pt x="4211" y="6676"/>
                    <a:pt x="4208" y="6674"/>
                  </a:cubicBezTo>
                  <a:close/>
                  <a:moveTo>
                    <a:pt x="14673" y="6656"/>
                  </a:moveTo>
                  <a:cubicBezTo>
                    <a:pt x="14678" y="6662"/>
                    <a:pt x="14686" y="6666"/>
                    <a:pt x="14688" y="6672"/>
                  </a:cubicBezTo>
                  <a:cubicBezTo>
                    <a:pt x="14689" y="6675"/>
                    <a:pt x="14679" y="6679"/>
                    <a:pt x="14672" y="6685"/>
                  </a:cubicBezTo>
                  <a:cubicBezTo>
                    <a:pt x="14667" y="6679"/>
                    <a:pt x="14660" y="6674"/>
                    <a:pt x="14660" y="6668"/>
                  </a:cubicBezTo>
                  <a:cubicBezTo>
                    <a:pt x="14659" y="6665"/>
                    <a:pt x="14667" y="6660"/>
                    <a:pt x="14673" y="6656"/>
                  </a:cubicBezTo>
                  <a:close/>
                  <a:moveTo>
                    <a:pt x="11806" y="6674"/>
                  </a:moveTo>
                  <a:cubicBezTo>
                    <a:pt x="11809" y="6676"/>
                    <a:pt x="11815" y="6679"/>
                    <a:pt x="11816" y="6682"/>
                  </a:cubicBezTo>
                  <a:cubicBezTo>
                    <a:pt x="11816" y="6682"/>
                    <a:pt x="11810" y="6685"/>
                    <a:pt x="11807" y="6688"/>
                  </a:cubicBezTo>
                  <a:cubicBezTo>
                    <a:pt x="11803" y="6685"/>
                    <a:pt x="11798" y="6682"/>
                    <a:pt x="11797" y="6679"/>
                  </a:cubicBezTo>
                  <a:cubicBezTo>
                    <a:pt x="11797" y="6679"/>
                    <a:pt x="11803" y="6675"/>
                    <a:pt x="11806" y="6674"/>
                  </a:cubicBezTo>
                  <a:close/>
                  <a:moveTo>
                    <a:pt x="8062" y="6662"/>
                  </a:moveTo>
                  <a:cubicBezTo>
                    <a:pt x="8066" y="6666"/>
                    <a:pt x="8076" y="6671"/>
                    <a:pt x="8075" y="6674"/>
                  </a:cubicBezTo>
                  <a:cubicBezTo>
                    <a:pt x="8073" y="6679"/>
                    <a:pt x="8066" y="6684"/>
                    <a:pt x="8060" y="6690"/>
                  </a:cubicBezTo>
                  <a:cubicBezTo>
                    <a:pt x="8056" y="6685"/>
                    <a:pt x="8051" y="6682"/>
                    <a:pt x="8044" y="6676"/>
                  </a:cubicBezTo>
                  <a:lnTo>
                    <a:pt x="8062" y="6662"/>
                  </a:lnTo>
                  <a:close/>
                  <a:moveTo>
                    <a:pt x="9628" y="6632"/>
                  </a:moveTo>
                  <a:cubicBezTo>
                    <a:pt x="9633" y="6632"/>
                    <a:pt x="9639" y="6632"/>
                    <a:pt x="9645" y="6632"/>
                  </a:cubicBezTo>
                  <a:cubicBezTo>
                    <a:pt x="9655" y="6634"/>
                    <a:pt x="9670" y="6644"/>
                    <a:pt x="9670" y="6644"/>
                  </a:cubicBezTo>
                  <a:lnTo>
                    <a:pt x="9584" y="6699"/>
                  </a:lnTo>
                  <a:lnTo>
                    <a:pt x="9555" y="6699"/>
                  </a:lnTo>
                  <a:cubicBezTo>
                    <a:pt x="9549" y="6696"/>
                    <a:pt x="9525" y="6688"/>
                    <a:pt x="9524" y="6681"/>
                  </a:cubicBezTo>
                  <a:cubicBezTo>
                    <a:pt x="9521" y="6656"/>
                    <a:pt x="9574" y="6632"/>
                    <a:pt x="9628" y="6632"/>
                  </a:cubicBezTo>
                  <a:close/>
                  <a:moveTo>
                    <a:pt x="6137" y="6693"/>
                  </a:moveTo>
                  <a:cubicBezTo>
                    <a:pt x="6137" y="6693"/>
                    <a:pt x="6143" y="6696"/>
                    <a:pt x="6146" y="6697"/>
                  </a:cubicBezTo>
                  <a:lnTo>
                    <a:pt x="6125" y="6700"/>
                  </a:lnTo>
                  <a:lnTo>
                    <a:pt x="6117" y="6694"/>
                  </a:lnTo>
                  <a:cubicBezTo>
                    <a:pt x="6122" y="6694"/>
                    <a:pt x="6131" y="6693"/>
                    <a:pt x="6137" y="6693"/>
                  </a:cubicBezTo>
                  <a:close/>
                  <a:moveTo>
                    <a:pt x="9740" y="6701"/>
                  </a:moveTo>
                  <a:cubicBezTo>
                    <a:pt x="9740" y="6701"/>
                    <a:pt x="9740" y="6702"/>
                    <a:pt x="9740" y="6702"/>
                  </a:cubicBezTo>
                  <a:lnTo>
                    <a:pt x="9740" y="6702"/>
                  </a:lnTo>
                  <a:cubicBezTo>
                    <a:pt x="9740" y="6702"/>
                    <a:pt x="9740" y="6702"/>
                    <a:pt x="9740" y="6701"/>
                  </a:cubicBezTo>
                  <a:close/>
                  <a:moveTo>
                    <a:pt x="13040" y="6660"/>
                  </a:moveTo>
                  <a:cubicBezTo>
                    <a:pt x="13045" y="6660"/>
                    <a:pt x="13050" y="6660"/>
                    <a:pt x="13053" y="6660"/>
                  </a:cubicBezTo>
                  <a:cubicBezTo>
                    <a:pt x="13075" y="6662"/>
                    <a:pt x="13098" y="6666"/>
                    <a:pt x="13115" y="6672"/>
                  </a:cubicBezTo>
                  <a:cubicBezTo>
                    <a:pt x="13127" y="6675"/>
                    <a:pt x="13142" y="6684"/>
                    <a:pt x="13140" y="6690"/>
                  </a:cubicBezTo>
                  <a:cubicBezTo>
                    <a:pt x="13139" y="6697"/>
                    <a:pt x="13124" y="6706"/>
                    <a:pt x="13115" y="6715"/>
                  </a:cubicBezTo>
                  <a:cubicBezTo>
                    <a:pt x="13065" y="6704"/>
                    <a:pt x="13031" y="6700"/>
                    <a:pt x="13005" y="6691"/>
                  </a:cubicBezTo>
                  <a:cubicBezTo>
                    <a:pt x="12995" y="6688"/>
                    <a:pt x="12997" y="6672"/>
                    <a:pt x="13006" y="6665"/>
                  </a:cubicBezTo>
                  <a:cubicBezTo>
                    <a:pt x="13010" y="6661"/>
                    <a:pt x="13026" y="6660"/>
                    <a:pt x="13040" y="6660"/>
                  </a:cubicBezTo>
                  <a:close/>
                  <a:moveTo>
                    <a:pt x="13746" y="6700"/>
                  </a:moveTo>
                  <a:cubicBezTo>
                    <a:pt x="13754" y="6700"/>
                    <a:pt x="13765" y="6703"/>
                    <a:pt x="13765" y="6703"/>
                  </a:cubicBezTo>
                  <a:cubicBezTo>
                    <a:pt x="13765" y="6707"/>
                    <a:pt x="13760" y="6713"/>
                    <a:pt x="13758" y="6715"/>
                  </a:cubicBezTo>
                  <a:cubicBezTo>
                    <a:pt x="13735" y="6712"/>
                    <a:pt x="13726" y="6712"/>
                    <a:pt x="13718" y="6710"/>
                  </a:cubicBezTo>
                  <a:cubicBezTo>
                    <a:pt x="13726" y="6706"/>
                    <a:pt x="13733" y="6701"/>
                    <a:pt x="13743" y="6700"/>
                  </a:cubicBezTo>
                  <a:cubicBezTo>
                    <a:pt x="13744" y="6700"/>
                    <a:pt x="13745" y="6700"/>
                    <a:pt x="13746" y="6700"/>
                  </a:cubicBezTo>
                  <a:close/>
                  <a:moveTo>
                    <a:pt x="5947" y="6687"/>
                  </a:moveTo>
                  <a:lnTo>
                    <a:pt x="5994" y="6710"/>
                  </a:lnTo>
                  <a:cubicBezTo>
                    <a:pt x="5987" y="6712"/>
                    <a:pt x="5980" y="6713"/>
                    <a:pt x="5962" y="6716"/>
                  </a:cubicBezTo>
                  <a:cubicBezTo>
                    <a:pt x="5955" y="6710"/>
                    <a:pt x="5944" y="6704"/>
                    <a:pt x="5939" y="6697"/>
                  </a:cubicBezTo>
                  <a:cubicBezTo>
                    <a:pt x="5936" y="6694"/>
                    <a:pt x="5944" y="6691"/>
                    <a:pt x="5947" y="6687"/>
                  </a:cubicBezTo>
                  <a:close/>
                  <a:moveTo>
                    <a:pt x="12009" y="6699"/>
                  </a:moveTo>
                  <a:lnTo>
                    <a:pt x="12060" y="6715"/>
                  </a:lnTo>
                  <a:cubicBezTo>
                    <a:pt x="12051" y="6719"/>
                    <a:pt x="12042" y="6722"/>
                    <a:pt x="12037" y="6722"/>
                  </a:cubicBezTo>
                  <a:cubicBezTo>
                    <a:pt x="12037" y="6722"/>
                    <a:pt x="12036" y="6722"/>
                    <a:pt x="12035" y="6722"/>
                  </a:cubicBezTo>
                  <a:cubicBezTo>
                    <a:pt x="12022" y="6719"/>
                    <a:pt x="12009" y="6715"/>
                    <a:pt x="12000" y="6709"/>
                  </a:cubicBezTo>
                  <a:cubicBezTo>
                    <a:pt x="11997" y="6707"/>
                    <a:pt x="12006" y="6701"/>
                    <a:pt x="12009" y="6699"/>
                  </a:cubicBezTo>
                  <a:close/>
                  <a:moveTo>
                    <a:pt x="14537" y="6653"/>
                  </a:moveTo>
                  <a:cubicBezTo>
                    <a:pt x="14541" y="6653"/>
                    <a:pt x="14545" y="6654"/>
                    <a:pt x="14550" y="6654"/>
                  </a:cubicBezTo>
                  <a:cubicBezTo>
                    <a:pt x="14567" y="6657"/>
                    <a:pt x="14569" y="6676"/>
                    <a:pt x="14572" y="6678"/>
                  </a:cubicBezTo>
                  <a:cubicBezTo>
                    <a:pt x="14573" y="6711"/>
                    <a:pt x="14537" y="6730"/>
                    <a:pt x="14494" y="6730"/>
                  </a:cubicBezTo>
                  <a:cubicBezTo>
                    <a:pt x="14487" y="6730"/>
                    <a:pt x="14479" y="6729"/>
                    <a:pt x="14472" y="6728"/>
                  </a:cubicBezTo>
                  <a:cubicBezTo>
                    <a:pt x="14458" y="6727"/>
                    <a:pt x="14448" y="6722"/>
                    <a:pt x="14439" y="6716"/>
                  </a:cubicBezTo>
                  <a:cubicBezTo>
                    <a:pt x="14423" y="6707"/>
                    <a:pt x="14391" y="6694"/>
                    <a:pt x="14397" y="6688"/>
                  </a:cubicBezTo>
                  <a:cubicBezTo>
                    <a:pt x="14404" y="6680"/>
                    <a:pt x="14414" y="6677"/>
                    <a:pt x="14424" y="6677"/>
                  </a:cubicBezTo>
                  <a:cubicBezTo>
                    <a:pt x="14437" y="6677"/>
                    <a:pt x="14452" y="6682"/>
                    <a:pt x="14466" y="6685"/>
                  </a:cubicBezTo>
                  <a:cubicBezTo>
                    <a:pt x="14467" y="6686"/>
                    <a:pt x="14470" y="6686"/>
                    <a:pt x="14473" y="6686"/>
                  </a:cubicBezTo>
                  <a:cubicBezTo>
                    <a:pt x="14483" y="6686"/>
                    <a:pt x="14497" y="6683"/>
                    <a:pt x="14503" y="6681"/>
                  </a:cubicBezTo>
                  <a:cubicBezTo>
                    <a:pt x="14517" y="6673"/>
                    <a:pt x="14508" y="6653"/>
                    <a:pt x="14537" y="6653"/>
                  </a:cubicBezTo>
                  <a:close/>
                  <a:moveTo>
                    <a:pt x="9138" y="6685"/>
                  </a:moveTo>
                  <a:cubicBezTo>
                    <a:pt x="9149" y="6691"/>
                    <a:pt x="9169" y="6700"/>
                    <a:pt x="9166" y="6703"/>
                  </a:cubicBezTo>
                  <a:cubicBezTo>
                    <a:pt x="9156" y="6712"/>
                    <a:pt x="9138" y="6719"/>
                    <a:pt x="9115" y="6731"/>
                  </a:cubicBezTo>
                  <a:cubicBezTo>
                    <a:pt x="9112" y="6718"/>
                    <a:pt x="9106" y="6709"/>
                    <a:pt x="9110" y="6701"/>
                  </a:cubicBezTo>
                  <a:cubicBezTo>
                    <a:pt x="9113" y="6696"/>
                    <a:pt x="9130" y="6691"/>
                    <a:pt x="9138" y="6685"/>
                  </a:cubicBezTo>
                  <a:close/>
                  <a:moveTo>
                    <a:pt x="13859" y="6678"/>
                  </a:moveTo>
                  <a:cubicBezTo>
                    <a:pt x="13867" y="6678"/>
                    <a:pt x="13878" y="6679"/>
                    <a:pt x="13883" y="6681"/>
                  </a:cubicBezTo>
                  <a:cubicBezTo>
                    <a:pt x="13907" y="6688"/>
                    <a:pt x="13942" y="6696"/>
                    <a:pt x="13907" y="6716"/>
                  </a:cubicBezTo>
                  <a:cubicBezTo>
                    <a:pt x="13898" y="6722"/>
                    <a:pt x="13889" y="6727"/>
                    <a:pt x="13877" y="6735"/>
                  </a:cubicBezTo>
                  <a:cubicBezTo>
                    <a:pt x="13868" y="6725"/>
                    <a:pt x="13867" y="6716"/>
                    <a:pt x="13855" y="6710"/>
                  </a:cubicBezTo>
                  <a:cubicBezTo>
                    <a:pt x="13835" y="6701"/>
                    <a:pt x="13815" y="6693"/>
                    <a:pt x="13846" y="6679"/>
                  </a:cubicBezTo>
                  <a:cubicBezTo>
                    <a:pt x="13849" y="6678"/>
                    <a:pt x="13853" y="6678"/>
                    <a:pt x="13859" y="6678"/>
                  </a:cubicBezTo>
                  <a:close/>
                  <a:moveTo>
                    <a:pt x="9731" y="6640"/>
                  </a:moveTo>
                  <a:lnTo>
                    <a:pt x="9783" y="6653"/>
                  </a:lnTo>
                  <a:cubicBezTo>
                    <a:pt x="9790" y="6654"/>
                    <a:pt x="9795" y="6660"/>
                    <a:pt x="9803" y="6662"/>
                  </a:cubicBezTo>
                  <a:cubicBezTo>
                    <a:pt x="9811" y="6663"/>
                    <a:pt x="9819" y="6664"/>
                    <a:pt x="9827" y="6664"/>
                  </a:cubicBezTo>
                  <a:cubicBezTo>
                    <a:pt x="9837" y="6664"/>
                    <a:pt x="9848" y="6663"/>
                    <a:pt x="9858" y="6663"/>
                  </a:cubicBezTo>
                  <a:cubicBezTo>
                    <a:pt x="9874" y="6663"/>
                    <a:pt x="9890" y="6664"/>
                    <a:pt x="9903" y="6672"/>
                  </a:cubicBezTo>
                  <a:cubicBezTo>
                    <a:pt x="9873" y="6676"/>
                    <a:pt x="9846" y="6681"/>
                    <a:pt x="9814" y="6685"/>
                  </a:cubicBezTo>
                  <a:cubicBezTo>
                    <a:pt x="9798" y="6691"/>
                    <a:pt x="9775" y="6697"/>
                    <a:pt x="9758" y="6703"/>
                  </a:cubicBezTo>
                  <a:cubicBezTo>
                    <a:pt x="9756" y="6703"/>
                    <a:pt x="9755" y="6703"/>
                    <a:pt x="9753" y="6703"/>
                  </a:cubicBezTo>
                  <a:cubicBezTo>
                    <a:pt x="9747" y="6703"/>
                    <a:pt x="9741" y="6702"/>
                    <a:pt x="9740" y="6702"/>
                  </a:cubicBezTo>
                  <a:lnTo>
                    <a:pt x="9740" y="6702"/>
                  </a:lnTo>
                  <a:cubicBezTo>
                    <a:pt x="9734" y="6704"/>
                    <a:pt x="9729" y="6706"/>
                    <a:pt x="9724" y="6708"/>
                  </a:cubicBezTo>
                  <a:lnTo>
                    <a:pt x="9724" y="6708"/>
                  </a:lnTo>
                  <a:cubicBezTo>
                    <a:pt x="9724" y="6708"/>
                    <a:pt x="9724" y="6708"/>
                    <a:pt x="9723" y="6708"/>
                  </a:cubicBezTo>
                  <a:lnTo>
                    <a:pt x="9723" y="6708"/>
                  </a:lnTo>
                  <a:cubicBezTo>
                    <a:pt x="9723" y="6708"/>
                    <a:pt x="9723" y="6708"/>
                    <a:pt x="9722" y="6709"/>
                  </a:cubicBezTo>
                  <a:lnTo>
                    <a:pt x="9722" y="6709"/>
                  </a:lnTo>
                  <a:cubicBezTo>
                    <a:pt x="9723" y="6709"/>
                    <a:pt x="9724" y="6708"/>
                    <a:pt x="9724" y="6708"/>
                  </a:cubicBezTo>
                  <a:lnTo>
                    <a:pt x="9724" y="6708"/>
                  </a:lnTo>
                  <a:cubicBezTo>
                    <a:pt x="9727" y="6711"/>
                    <a:pt x="9728" y="6714"/>
                    <a:pt x="9727" y="6716"/>
                  </a:cubicBezTo>
                  <a:cubicBezTo>
                    <a:pt x="9724" y="6722"/>
                    <a:pt x="9712" y="6727"/>
                    <a:pt x="9699" y="6737"/>
                  </a:cubicBezTo>
                  <a:cubicBezTo>
                    <a:pt x="9708" y="6726"/>
                    <a:pt x="9716" y="6717"/>
                    <a:pt x="9722" y="6709"/>
                  </a:cubicBezTo>
                  <a:lnTo>
                    <a:pt x="9722" y="6709"/>
                  </a:lnTo>
                  <a:cubicBezTo>
                    <a:pt x="9699" y="6718"/>
                    <a:pt x="9685" y="6721"/>
                    <a:pt x="9678" y="6721"/>
                  </a:cubicBezTo>
                  <a:cubicBezTo>
                    <a:pt x="9673" y="6721"/>
                    <a:pt x="9671" y="6719"/>
                    <a:pt x="9671" y="6718"/>
                  </a:cubicBezTo>
                  <a:cubicBezTo>
                    <a:pt x="9668" y="6706"/>
                    <a:pt x="9680" y="6702"/>
                    <a:pt x="9697" y="6702"/>
                  </a:cubicBezTo>
                  <a:cubicBezTo>
                    <a:pt x="9702" y="6702"/>
                    <a:pt x="9709" y="6702"/>
                    <a:pt x="9715" y="6703"/>
                  </a:cubicBezTo>
                  <a:cubicBezTo>
                    <a:pt x="9718" y="6704"/>
                    <a:pt x="9721" y="6705"/>
                    <a:pt x="9723" y="6708"/>
                  </a:cubicBezTo>
                  <a:lnTo>
                    <a:pt x="9723" y="6708"/>
                  </a:lnTo>
                  <a:cubicBezTo>
                    <a:pt x="9745" y="6681"/>
                    <a:pt x="9749" y="6672"/>
                    <a:pt x="9748" y="6663"/>
                  </a:cubicBezTo>
                  <a:cubicBezTo>
                    <a:pt x="9748" y="6656"/>
                    <a:pt x="9737" y="6649"/>
                    <a:pt x="9731" y="6640"/>
                  </a:cubicBezTo>
                  <a:close/>
                  <a:moveTo>
                    <a:pt x="6027" y="6650"/>
                  </a:moveTo>
                  <a:cubicBezTo>
                    <a:pt x="6119" y="6682"/>
                    <a:pt x="6074" y="6710"/>
                    <a:pt x="6086" y="6743"/>
                  </a:cubicBezTo>
                  <a:cubicBezTo>
                    <a:pt x="5993" y="6710"/>
                    <a:pt x="6040" y="6682"/>
                    <a:pt x="6027" y="6650"/>
                  </a:cubicBezTo>
                  <a:close/>
                  <a:moveTo>
                    <a:pt x="5859" y="6731"/>
                  </a:moveTo>
                  <a:lnTo>
                    <a:pt x="5868" y="6740"/>
                  </a:lnTo>
                  <a:lnTo>
                    <a:pt x="5858" y="6744"/>
                  </a:lnTo>
                  <a:cubicBezTo>
                    <a:pt x="5855" y="6741"/>
                    <a:pt x="5850" y="6737"/>
                    <a:pt x="5849" y="6734"/>
                  </a:cubicBezTo>
                  <a:cubicBezTo>
                    <a:pt x="5849" y="6734"/>
                    <a:pt x="5855" y="6732"/>
                    <a:pt x="5859" y="6731"/>
                  </a:cubicBezTo>
                  <a:close/>
                  <a:moveTo>
                    <a:pt x="13315" y="6725"/>
                  </a:moveTo>
                  <a:cubicBezTo>
                    <a:pt x="13320" y="6728"/>
                    <a:pt x="13324" y="6731"/>
                    <a:pt x="13333" y="6735"/>
                  </a:cubicBezTo>
                  <a:lnTo>
                    <a:pt x="13317" y="6752"/>
                  </a:lnTo>
                  <a:cubicBezTo>
                    <a:pt x="13311" y="6749"/>
                    <a:pt x="13301" y="6746"/>
                    <a:pt x="13302" y="6743"/>
                  </a:cubicBezTo>
                  <a:cubicBezTo>
                    <a:pt x="13302" y="6737"/>
                    <a:pt x="13309" y="6731"/>
                    <a:pt x="13315" y="6725"/>
                  </a:cubicBezTo>
                  <a:close/>
                  <a:moveTo>
                    <a:pt x="15428" y="6740"/>
                  </a:moveTo>
                  <a:cubicBezTo>
                    <a:pt x="15431" y="6743"/>
                    <a:pt x="15434" y="6747"/>
                    <a:pt x="15434" y="6747"/>
                  </a:cubicBezTo>
                  <a:cubicBezTo>
                    <a:pt x="15428" y="6750"/>
                    <a:pt x="15419" y="6752"/>
                    <a:pt x="15412" y="6754"/>
                  </a:cubicBezTo>
                  <a:lnTo>
                    <a:pt x="15412" y="6752"/>
                  </a:lnTo>
                  <a:cubicBezTo>
                    <a:pt x="15418" y="6746"/>
                    <a:pt x="15422" y="6743"/>
                    <a:pt x="15428" y="6740"/>
                  </a:cubicBezTo>
                  <a:close/>
                  <a:moveTo>
                    <a:pt x="9973" y="6724"/>
                  </a:moveTo>
                  <a:cubicBezTo>
                    <a:pt x="9980" y="6729"/>
                    <a:pt x="9990" y="6734"/>
                    <a:pt x="9993" y="6740"/>
                  </a:cubicBezTo>
                  <a:cubicBezTo>
                    <a:pt x="9995" y="6750"/>
                    <a:pt x="9997" y="6762"/>
                    <a:pt x="9968" y="6762"/>
                  </a:cubicBezTo>
                  <a:cubicBezTo>
                    <a:pt x="9966" y="6762"/>
                    <a:pt x="9964" y="6762"/>
                    <a:pt x="9962" y="6762"/>
                  </a:cubicBezTo>
                  <a:cubicBezTo>
                    <a:pt x="9953" y="6760"/>
                    <a:pt x="9943" y="6760"/>
                    <a:pt x="9922" y="6758"/>
                  </a:cubicBezTo>
                  <a:lnTo>
                    <a:pt x="9922" y="6758"/>
                  </a:lnTo>
                  <a:cubicBezTo>
                    <a:pt x="9955" y="6735"/>
                    <a:pt x="9964" y="6730"/>
                    <a:pt x="9973" y="6724"/>
                  </a:cubicBezTo>
                  <a:close/>
                  <a:moveTo>
                    <a:pt x="7011" y="6716"/>
                  </a:moveTo>
                  <a:lnTo>
                    <a:pt x="7030" y="6718"/>
                  </a:lnTo>
                  <a:lnTo>
                    <a:pt x="7033" y="6768"/>
                  </a:lnTo>
                  <a:lnTo>
                    <a:pt x="7007" y="6766"/>
                  </a:lnTo>
                  <a:lnTo>
                    <a:pt x="7011" y="6716"/>
                  </a:lnTo>
                  <a:close/>
                  <a:moveTo>
                    <a:pt x="6002" y="6749"/>
                  </a:moveTo>
                  <a:cubicBezTo>
                    <a:pt x="6008" y="6754"/>
                    <a:pt x="6016" y="6762"/>
                    <a:pt x="6018" y="6769"/>
                  </a:cubicBezTo>
                  <a:cubicBezTo>
                    <a:pt x="6019" y="6775"/>
                    <a:pt x="6011" y="6781"/>
                    <a:pt x="6008" y="6785"/>
                  </a:cubicBezTo>
                  <a:lnTo>
                    <a:pt x="5984" y="6768"/>
                  </a:lnTo>
                  <a:cubicBezTo>
                    <a:pt x="5991" y="6759"/>
                    <a:pt x="5996" y="6753"/>
                    <a:pt x="6002" y="6749"/>
                  </a:cubicBezTo>
                  <a:close/>
                  <a:moveTo>
                    <a:pt x="9711" y="6771"/>
                  </a:moveTo>
                  <a:lnTo>
                    <a:pt x="9723" y="6781"/>
                  </a:lnTo>
                  <a:lnTo>
                    <a:pt x="9711" y="6785"/>
                  </a:lnTo>
                  <a:cubicBezTo>
                    <a:pt x="9708" y="6782"/>
                    <a:pt x="9703" y="6779"/>
                    <a:pt x="9702" y="6775"/>
                  </a:cubicBezTo>
                  <a:cubicBezTo>
                    <a:pt x="9702" y="6775"/>
                    <a:pt x="9708" y="6772"/>
                    <a:pt x="9711" y="6771"/>
                  </a:cubicBezTo>
                  <a:close/>
                  <a:moveTo>
                    <a:pt x="5385" y="6726"/>
                  </a:moveTo>
                  <a:cubicBezTo>
                    <a:pt x="5388" y="6726"/>
                    <a:pt x="5390" y="6726"/>
                    <a:pt x="5393" y="6727"/>
                  </a:cubicBezTo>
                  <a:lnTo>
                    <a:pt x="5394" y="6727"/>
                  </a:lnTo>
                  <a:cubicBezTo>
                    <a:pt x="5410" y="6728"/>
                    <a:pt x="5427" y="6737"/>
                    <a:pt x="5444" y="6740"/>
                  </a:cubicBezTo>
                  <a:cubicBezTo>
                    <a:pt x="5484" y="6746"/>
                    <a:pt x="5494" y="6753"/>
                    <a:pt x="5474" y="6768"/>
                  </a:cubicBezTo>
                  <a:cubicBezTo>
                    <a:pt x="5465" y="6775"/>
                    <a:pt x="5459" y="6782"/>
                    <a:pt x="5449" y="6788"/>
                  </a:cubicBezTo>
                  <a:cubicBezTo>
                    <a:pt x="5448" y="6789"/>
                    <a:pt x="5447" y="6789"/>
                    <a:pt x="5446" y="6789"/>
                  </a:cubicBezTo>
                  <a:cubicBezTo>
                    <a:pt x="5438" y="6789"/>
                    <a:pt x="5421" y="6785"/>
                    <a:pt x="5421" y="6785"/>
                  </a:cubicBezTo>
                  <a:cubicBezTo>
                    <a:pt x="5416" y="6775"/>
                    <a:pt x="5421" y="6763"/>
                    <a:pt x="5410" y="6753"/>
                  </a:cubicBezTo>
                  <a:cubicBezTo>
                    <a:pt x="5410" y="6752"/>
                    <a:pt x="5409" y="6752"/>
                    <a:pt x="5407" y="6752"/>
                  </a:cubicBezTo>
                  <a:cubicBezTo>
                    <a:pt x="5402" y="6752"/>
                    <a:pt x="5392" y="6758"/>
                    <a:pt x="5381" y="6758"/>
                  </a:cubicBezTo>
                  <a:cubicBezTo>
                    <a:pt x="5374" y="6758"/>
                    <a:pt x="5367" y="6756"/>
                    <a:pt x="5360" y="6750"/>
                  </a:cubicBezTo>
                  <a:cubicBezTo>
                    <a:pt x="5353" y="6744"/>
                    <a:pt x="5346" y="6738"/>
                    <a:pt x="5334" y="6731"/>
                  </a:cubicBezTo>
                  <a:cubicBezTo>
                    <a:pt x="5354" y="6730"/>
                    <a:pt x="5370" y="6726"/>
                    <a:pt x="5385" y="6726"/>
                  </a:cubicBezTo>
                  <a:close/>
                  <a:moveTo>
                    <a:pt x="9034" y="6752"/>
                  </a:moveTo>
                  <a:cubicBezTo>
                    <a:pt x="9038" y="6754"/>
                    <a:pt x="9047" y="6759"/>
                    <a:pt x="9046" y="6763"/>
                  </a:cubicBezTo>
                  <a:cubicBezTo>
                    <a:pt x="9042" y="6773"/>
                    <a:pt x="9063" y="6791"/>
                    <a:pt x="9021" y="6791"/>
                  </a:cubicBezTo>
                  <a:cubicBezTo>
                    <a:pt x="9020" y="6791"/>
                    <a:pt x="9018" y="6791"/>
                    <a:pt x="9016" y="6791"/>
                  </a:cubicBezTo>
                  <a:cubicBezTo>
                    <a:pt x="8991" y="6791"/>
                    <a:pt x="8984" y="6787"/>
                    <a:pt x="9003" y="6777"/>
                  </a:cubicBezTo>
                  <a:cubicBezTo>
                    <a:pt x="9010" y="6772"/>
                    <a:pt x="9012" y="6766"/>
                    <a:pt x="9018" y="6760"/>
                  </a:cubicBezTo>
                  <a:cubicBezTo>
                    <a:pt x="9022" y="6757"/>
                    <a:pt x="9028" y="6754"/>
                    <a:pt x="9034" y="6752"/>
                  </a:cubicBezTo>
                  <a:close/>
                  <a:moveTo>
                    <a:pt x="7438" y="6762"/>
                  </a:moveTo>
                  <a:cubicBezTo>
                    <a:pt x="7441" y="6771"/>
                    <a:pt x="7445" y="6779"/>
                    <a:pt x="7445" y="6787"/>
                  </a:cubicBezTo>
                  <a:cubicBezTo>
                    <a:pt x="7445" y="6791"/>
                    <a:pt x="7433" y="6794"/>
                    <a:pt x="7426" y="6799"/>
                  </a:cubicBezTo>
                  <a:cubicBezTo>
                    <a:pt x="7422" y="6790"/>
                    <a:pt x="7419" y="6781"/>
                    <a:pt x="7410" y="6765"/>
                  </a:cubicBezTo>
                  <a:cubicBezTo>
                    <a:pt x="7416" y="6765"/>
                    <a:pt x="7427" y="6763"/>
                    <a:pt x="7438" y="6762"/>
                  </a:cubicBezTo>
                  <a:close/>
                  <a:moveTo>
                    <a:pt x="14030" y="6666"/>
                  </a:moveTo>
                  <a:cubicBezTo>
                    <a:pt x="14041" y="6666"/>
                    <a:pt x="14058" y="6669"/>
                    <a:pt x="14069" y="6671"/>
                  </a:cubicBezTo>
                  <a:cubicBezTo>
                    <a:pt x="14105" y="6679"/>
                    <a:pt x="14185" y="6731"/>
                    <a:pt x="14191" y="6747"/>
                  </a:cubicBezTo>
                  <a:cubicBezTo>
                    <a:pt x="14192" y="6752"/>
                    <a:pt x="14192" y="6757"/>
                    <a:pt x="14197" y="6759"/>
                  </a:cubicBezTo>
                  <a:cubicBezTo>
                    <a:pt x="14230" y="6772"/>
                    <a:pt x="14238" y="6785"/>
                    <a:pt x="14208" y="6804"/>
                  </a:cubicBezTo>
                  <a:cubicBezTo>
                    <a:pt x="14191" y="6793"/>
                    <a:pt x="14177" y="6779"/>
                    <a:pt x="14154" y="6771"/>
                  </a:cubicBezTo>
                  <a:cubicBezTo>
                    <a:pt x="14107" y="6754"/>
                    <a:pt x="14149" y="6727"/>
                    <a:pt x="14111" y="6701"/>
                  </a:cubicBezTo>
                  <a:lnTo>
                    <a:pt x="14111" y="6701"/>
                  </a:lnTo>
                  <a:cubicBezTo>
                    <a:pt x="14091" y="6703"/>
                    <a:pt x="14061" y="6704"/>
                    <a:pt x="14033" y="6706"/>
                  </a:cubicBezTo>
                  <a:cubicBezTo>
                    <a:pt x="14017" y="6706"/>
                    <a:pt x="13998" y="6704"/>
                    <a:pt x="13980" y="6703"/>
                  </a:cubicBezTo>
                  <a:cubicBezTo>
                    <a:pt x="13994" y="6691"/>
                    <a:pt x="14002" y="6678"/>
                    <a:pt x="14020" y="6668"/>
                  </a:cubicBezTo>
                  <a:cubicBezTo>
                    <a:pt x="14022" y="6667"/>
                    <a:pt x="14025" y="6666"/>
                    <a:pt x="14030" y="6666"/>
                  </a:cubicBezTo>
                  <a:close/>
                  <a:moveTo>
                    <a:pt x="7519" y="6754"/>
                  </a:moveTo>
                  <a:cubicBezTo>
                    <a:pt x="7564" y="6759"/>
                    <a:pt x="7611" y="6760"/>
                    <a:pt x="7654" y="6769"/>
                  </a:cubicBezTo>
                  <a:cubicBezTo>
                    <a:pt x="7695" y="6778"/>
                    <a:pt x="7692" y="6803"/>
                    <a:pt x="7651" y="6810"/>
                  </a:cubicBezTo>
                  <a:cubicBezTo>
                    <a:pt x="7632" y="6813"/>
                    <a:pt x="7608" y="6813"/>
                    <a:pt x="7601" y="6813"/>
                  </a:cubicBezTo>
                  <a:cubicBezTo>
                    <a:pt x="7555" y="6810"/>
                    <a:pt x="7508" y="6781"/>
                    <a:pt x="7508" y="6765"/>
                  </a:cubicBezTo>
                  <a:cubicBezTo>
                    <a:pt x="7508" y="6760"/>
                    <a:pt x="7516" y="6754"/>
                    <a:pt x="7519" y="6754"/>
                  </a:cubicBezTo>
                  <a:close/>
                  <a:moveTo>
                    <a:pt x="11660" y="6719"/>
                  </a:moveTo>
                  <a:cubicBezTo>
                    <a:pt x="11687" y="6733"/>
                    <a:pt x="11714" y="6746"/>
                    <a:pt x="11753" y="6746"/>
                  </a:cubicBezTo>
                  <a:cubicBezTo>
                    <a:pt x="11761" y="6746"/>
                    <a:pt x="11770" y="6745"/>
                    <a:pt x="11779" y="6744"/>
                  </a:cubicBezTo>
                  <a:cubicBezTo>
                    <a:pt x="11779" y="6744"/>
                    <a:pt x="11788" y="6752"/>
                    <a:pt x="11787" y="6753"/>
                  </a:cubicBezTo>
                  <a:cubicBezTo>
                    <a:pt x="11768" y="6774"/>
                    <a:pt x="11748" y="6793"/>
                    <a:pt x="11726" y="6812"/>
                  </a:cubicBezTo>
                  <a:cubicBezTo>
                    <a:pt x="11724" y="6814"/>
                    <a:pt x="11716" y="6814"/>
                    <a:pt x="11707" y="6814"/>
                  </a:cubicBezTo>
                  <a:cubicBezTo>
                    <a:pt x="11700" y="6814"/>
                    <a:pt x="11694" y="6814"/>
                    <a:pt x="11688" y="6813"/>
                  </a:cubicBezTo>
                  <a:cubicBezTo>
                    <a:pt x="11684" y="6813"/>
                    <a:pt x="11676" y="6806"/>
                    <a:pt x="11678" y="6803"/>
                  </a:cubicBezTo>
                  <a:cubicBezTo>
                    <a:pt x="11685" y="6791"/>
                    <a:pt x="11709" y="6777"/>
                    <a:pt x="11703" y="6768"/>
                  </a:cubicBezTo>
                  <a:cubicBezTo>
                    <a:pt x="11695" y="6759"/>
                    <a:pt x="11657" y="6756"/>
                    <a:pt x="11637" y="6749"/>
                  </a:cubicBezTo>
                  <a:cubicBezTo>
                    <a:pt x="11629" y="6747"/>
                    <a:pt x="11626" y="6738"/>
                    <a:pt x="11629" y="6735"/>
                  </a:cubicBezTo>
                  <a:cubicBezTo>
                    <a:pt x="11637" y="6729"/>
                    <a:pt x="11648" y="6725"/>
                    <a:pt x="11660" y="6719"/>
                  </a:cubicBezTo>
                  <a:close/>
                  <a:moveTo>
                    <a:pt x="9908" y="6764"/>
                  </a:moveTo>
                  <a:cubicBezTo>
                    <a:pt x="9838" y="6813"/>
                    <a:pt x="9811" y="6823"/>
                    <a:pt x="9797" y="6823"/>
                  </a:cubicBezTo>
                  <a:cubicBezTo>
                    <a:pt x="9792" y="6823"/>
                    <a:pt x="9789" y="6822"/>
                    <a:pt x="9786" y="6821"/>
                  </a:cubicBezTo>
                  <a:cubicBezTo>
                    <a:pt x="9768" y="6815"/>
                    <a:pt x="9743" y="6807"/>
                    <a:pt x="9778" y="6797"/>
                  </a:cubicBezTo>
                  <a:cubicBezTo>
                    <a:pt x="9809" y="6788"/>
                    <a:pt x="9842" y="6778"/>
                    <a:pt x="9870" y="6771"/>
                  </a:cubicBezTo>
                  <a:cubicBezTo>
                    <a:pt x="9881" y="6767"/>
                    <a:pt x="9895" y="6766"/>
                    <a:pt x="9908" y="6764"/>
                  </a:cubicBezTo>
                  <a:close/>
                  <a:moveTo>
                    <a:pt x="6183" y="6778"/>
                  </a:moveTo>
                  <a:lnTo>
                    <a:pt x="6196" y="6790"/>
                  </a:lnTo>
                  <a:cubicBezTo>
                    <a:pt x="6206" y="6797"/>
                    <a:pt x="6214" y="6804"/>
                    <a:pt x="6225" y="6810"/>
                  </a:cubicBezTo>
                  <a:cubicBezTo>
                    <a:pt x="6240" y="6816"/>
                    <a:pt x="6274" y="6806"/>
                    <a:pt x="6275" y="6825"/>
                  </a:cubicBezTo>
                  <a:lnTo>
                    <a:pt x="6237" y="6825"/>
                  </a:lnTo>
                  <a:cubicBezTo>
                    <a:pt x="6167" y="6818"/>
                    <a:pt x="6155" y="6810"/>
                    <a:pt x="6167" y="6788"/>
                  </a:cubicBezTo>
                  <a:cubicBezTo>
                    <a:pt x="6170" y="6784"/>
                    <a:pt x="6177" y="6781"/>
                    <a:pt x="6183" y="6778"/>
                  </a:cubicBezTo>
                  <a:close/>
                  <a:moveTo>
                    <a:pt x="13710" y="6815"/>
                  </a:moveTo>
                  <a:cubicBezTo>
                    <a:pt x="13713" y="6815"/>
                    <a:pt x="13717" y="6818"/>
                    <a:pt x="13720" y="6819"/>
                  </a:cubicBezTo>
                  <a:lnTo>
                    <a:pt x="13702" y="6825"/>
                  </a:lnTo>
                  <a:lnTo>
                    <a:pt x="13690" y="6821"/>
                  </a:lnTo>
                  <a:cubicBezTo>
                    <a:pt x="13698" y="6819"/>
                    <a:pt x="13705" y="6816"/>
                    <a:pt x="13710" y="6815"/>
                  </a:cubicBezTo>
                  <a:close/>
                  <a:moveTo>
                    <a:pt x="9934" y="6762"/>
                  </a:moveTo>
                  <a:cubicBezTo>
                    <a:pt x="9934" y="6771"/>
                    <a:pt x="9937" y="6779"/>
                    <a:pt x="9933" y="6788"/>
                  </a:cubicBezTo>
                  <a:cubicBezTo>
                    <a:pt x="9918" y="6818"/>
                    <a:pt x="9901" y="6829"/>
                    <a:pt x="9851" y="6829"/>
                  </a:cubicBezTo>
                  <a:cubicBezTo>
                    <a:pt x="9842" y="6829"/>
                    <a:pt x="9831" y="6829"/>
                    <a:pt x="9820" y="6828"/>
                  </a:cubicBezTo>
                  <a:cubicBezTo>
                    <a:pt x="9863" y="6799"/>
                    <a:pt x="9892" y="6778"/>
                    <a:pt x="9914" y="6764"/>
                  </a:cubicBezTo>
                  <a:lnTo>
                    <a:pt x="9914" y="6764"/>
                  </a:lnTo>
                  <a:cubicBezTo>
                    <a:pt x="9921" y="6763"/>
                    <a:pt x="9928" y="6763"/>
                    <a:pt x="9934" y="6762"/>
                  </a:cubicBezTo>
                  <a:close/>
                  <a:moveTo>
                    <a:pt x="9542" y="6794"/>
                  </a:moveTo>
                  <a:cubicBezTo>
                    <a:pt x="9553" y="6800"/>
                    <a:pt x="9570" y="6803"/>
                    <a:pt x="9577" y="6810"/>
                  </a:cubicBezTo>
                  <a:cubicBezTo>
                    <a:pt x="9580" y="6812"/>
                    <a:pt x="9567" y="6819"/>
                    <a:pt x="9552" y="6829"/>
                  </a:cubicBezTo>
                  <a:cubicBezTo>
                    <a:pt x="9537" y="6819"/>
                    <a:pt x="9524" y="6813"/>
                    <a:pt x="9521" y="6807"/>
                  </a:cubicBezTo>
                  <a:cubicBezTo>
                    <a:pt x="9519" y="6803"/>
                    <a:pt x="9534" y="6799"/>
                    <a:pt x="9542" y="6794"/>
                  </a:cubicBezTo>
                  <a:close/>
                  <a:moveTo>
                    <a:pt x="7701" y="6822"/>
                  </a:moveTo>
                  <a:cubicBezTo>
                    <a:pt x="7704" y="6822"/>
                    <a:pt x="7707" y="6827"/>
                    <a:pt x="7711" y="6828"/>
                  </a:cubicBezTo>
                  <a:cubicBezTo>
                    <a:pt x="7704" y="6828"/>
                    <a:pt x="7697" y="6829"/>
                    <a:pt x="7691" y="6831"/>
                  </a:cubicBezTo>
                  <a:cubicBezTo>
                    <a:pt x="7688" y="6831"/>
                    <a:pt x="7685" y="6828"/>
                    <a:pt x="7680" y="6825"/>
                  </a:cubicBezTo>
                  <a:cubicBezTo>
                    <a:pt x="7688" y="6825"/>
                    <a:pt x="7695" y="6824"/>
                    <a:pt x="7701" y="6822"/>
                  </a:cubicBezTo>
                  <a:close/>
                  <a:moveTo>
                    <a:pt x="13370" y="6791"/>
                  </a:moveTo>
                  <a:cubicBezTo>
                    <a:pt x="13406" y="6793"/>
                    <a:pt x="13395" y="6807"/>
                    <a:pt x="13392" y="6818"/>
                  </a:cubicBezTo>
                  <a:cubicBezTo>
                    <a:pt x="13390" y="6822"/>
                    <a:pt x="13370" y="6828"/>
                    <a:pt x="13358" y="6834"/>
                  </a:cubicBezTo>
                  <a:cubicBezTo>
                    <a:pt x="13348" y="6825"/>
                    <a:pt x="13339" y="6816"/>
                    <a:pt x="13323" y="6804"/>
                  </a:cubicBezTo>
                  <a:cubicBezTo>
                    <a:pt x="13343" y="6799"/>
                    <a:pt x="13356" y="6791"/>
                    <a:pt x="13370" y="6791"/>
                  </a:cubicBezTo>
                  <a:close/>
                  <a:moveTo>
                    <a:pt x="11928" y="6822"/>
                  </a:moveTo>
                  <a:lnTo>
                    <a:pt x="11938" y="6831"/>
                  </a:lnTo>
                  <a:lnTo>
                    <a:pt x="11928" y="6837"/>
                  </a:lnTo>
                  <a:cubicBezTo>
                    <a:pt x="11925" y="6834"/>
                    <a:pt x="11921" y="6831"/>
                    <a:pt x="11919" y="6828"/>
                  </a:cubicBezTo>
                  <a:cubicBezTo>
                    <a:pt x="11919" y="6828"/>
                    <a:pt x="11925" y="6825"/>
                    <a:pt x="11928" y="6822"/>
                  </a:cubicBezTo>
                  <a:close/>
                  <a:moveTo>
                    <a:pt x="13261" y="6797"/>
                  </a:moveTo>
                  <a:lnTo>
                    <a:pt x="13280" y="6819"/>
                  </a:lnTo>
                  <a:cubicBezTo>
                    <a:pt x="13274" y="6827"/>
                    <a:pt x="13268" y="6832"/>
                    <a:pt x="13262" y="6838"/>
                  </a:cubicBezTo>
                  <a:cubicBezTo>
                    <a:pt x="13249" y="6831"/>
                    <a:pt x="13228" y="6825"/>
                    <a:pt x="13224" y="6816"/>
                  </a:cubicBezTo>
                  <a:cubicBezTo>
                    <a:pt x="13223" y="6812"/>
                    <a:pt x="13248" y="6804"/>
                    <a:pt x="13261" y="6797"/>
                  </a:cubicBezTo>
                  <a:close/>
                  <a:moveTo>
                    <a:pt x="8855" y="6785"/>
                  </a:moveTo>
                  <a:cubicBezTo>
                    <a:pt x="8868" y="6796"/>
                    <a:pt x="8888" y="6807"/>
                    <a:pt x="8896" y="6819"/>
                  </a:cubicBezTo>
                  <a:cubicBezTo>
                    <a:pt x="8901" y="6828"/>
                    <a:pt x="8904" y="6841"/>
                    <a:pt x="8871" y="6841"/>
                  </a:cubicBezTo>
                  <a:cubicBezTo>
                    <a:pt x="8870" y="6841"/>
                    <a:pt x="8868" y="6841"/>
                    <a:pt x="8866" y="6841"/>
                  </a:cubicBezTo>
                  <a:lnTo>
                    <a:pt x="8837" y="6840"/>
                  </a:lnTo>
                  <a:lnTo>
                    <a:pt x="8794" y="6837"/>
                  </a:lnTo>
                  <a:cubicBezTo>
                    <a:pt x="8787" y="6835"/>
                    <a:pt x="8779" y="6827"/>
                    <a:pt x="8779" y="6827"/>
                  </a:cubicBezTo>
                  <a:lnTo>
                    <a:pt x="8855" y="6785"/>
                  </a:lnTo>
                  <a:close/>
                  <a:moveTo>
                    <a:pt x="7135" y="6837"/>
                  </a:moveTo>
                  <a:cubicBezTo>
                    <a:pt x="7138" y="6841"/>
                    <a:pt x="7145" y="6846"/>
                    <a:pt x="7143" y="6849"/>
                  </a:cubicBezTo>
                  <a:cubicBezTo>
                    <a:pt x="7141" y="6853"/>
                    <a:pt x="7130" y="6856"/>
                    <a:pt x="7124" y="6859"/>
                  </a:cubicBezTo>
                  <a:cubicBezTo>
                    <a:pt x="7121" y="6856"/>
                    <a:pt x="7117" y="6852"/>
                    <a:pt x="7110" y="6840"/>
                  </a:cubicBezTo>
                  <a:cubicBezTo>
                    <a:pt x="7114" y="6840"/>
                    <a:pt x="7124" y="6838"/>
                    <a:pt x="7135" y="6837"/>
                  </a:cubicBezTo>
                  <a:close/>
                  <a:moveTo>
                    <a:pt x="12899" y="6817"/>
                  </a:moveTo>
                  <a:cubicBezTo>
                    <a:pt x="12902" y="6817"/>
                    <a:pt x="12904" y="6817"/>
                    <a:pt x="12906" y="6818"/>
                  </a:cubicBezTo>
                  <a:cubicBezTo>
                    <a:pt x="12930" y="6827"/>
                    <a:pt x="12953" y="6827"/>
                    <a:pt x="12983" y="6827"/>
                  </a:cubicBezTo>
                  <a:cubicBezTo>
                    <a:pt x="13030" y="6827"/>
                    <a:pt x="13003" y="6846"/>
                    <a:pt x="13011" y="6857"/>
                  </a:cubicBezTo>
                  <a:cubicBezTo>
                    <a:pt x="13011" y="6857"/>
                    <a:pt x="12992" y="6862"/>
                    <a:pt x="12987" y="6862"/>
                  </a:cubicBezTo>
                  <a:cubicBezTo>
                    <a:pt x="12986" y="6862"/>
                    <a:pt x="12986" y="6862"/>
                    <a:pt x="12986" y="6862"/>
                  </a:cubicBezTo>
                  <a:cubicBezTo>
                    <a:pt x="12969" y="6853"/>
                    <a:pt x="12953" y="6848"/>
                    <a:pt x="12937" y="6848"/>
                  </a:cubicBezTo>
                  <a:cubicBezTo>
                    <a:pt x="12922" y="6848"/>
                    <a:pt x="12908" y="6853"/>
                    <a:pt x="12893" y="6865"/>
                  </a:cubicBezTo>
                  <a:cubicBezTo>
                    <a:pt x="12891" y="6866"/>
                    <a:pt x="12889" y="6868"/>
                    <a:pt x="12886" y="6869"/>
                  </a:cubicBezTo>
                  <a:lnTo>
                    <a:pt x="12886" y="6869"/>
                  </a:lnTo>
                  <a:cubicBezTo>
                    <a:pt x="12852" y="6859"/>
                    <a:pt x="12839" y="6852"/>
                    <a:pt x="12834" y="6843"/>
                  </a:cubicBezTo>
                  <a:cubicBezTo>
                    <a:pt x="12830" y="6834"/>
                    <a:pt x="12876" y="6817"/>
                    <a:pt x="12899" y="6817"/>
                  </a:cubicBezTo>
                  <a:close/>
                  <a:moveTo>
                    <a:pt x="8975" y="6862"/>
                  </a:moveTo>
                  <a:cubicBezTo>
                    <a:pt x="8977" y="6862"/>
                    <a:pt x="8981" y="6865"/>
                    <a:pt x="8984" y="6866"/>
                  </a:cubicBezTo>
                  <a:cubicBezTo>
                    <a:pt x="8978" y="6868"/>
                    <a:pt x="8969" y="6869"/>
                    <a:pt x="8965" y="6871"/>
                  </a:cubicBezTo>
                  <a:lnTo>
                    <a:pt x="8963" y="6871"/>
                  </a:lnTo>
                  <a:cubicBezTo>
                    <a:pt x="8962" y="6871"/>
                    <a:pt x="8957" y="6868"/>
                    <a:pt x="8955" y="6865"/>
                  </a:cubicBezTo>
                  <a:cubicBezTo>
                    <a:pt x="8962" y="6865"/>
                    <a:pt x="8969" y="6863"/>
                    <a:pt x="8975" y="6862"/>
                  </a:cubicBezTo>
                  <a:close/>
                  <a:moveTo>
                    <a:pt x="10065" y="6860"/>
                  </a:moveTo>
                  <a:lnTo>
                    <a:pt x="10076" y="6869"/>
                  </a:lnTo>
                  <a:lnTo>
                    <a:pt x="10064" y="6874"/>
                  </a:lnTo>
                  <a:cubicBezTo>
                    <a:pt x="10061" y="6871"/>
                    <a:pt x="10056" y="6868"/>
                    <a:pt x="10055" y="6865"/>
                  </a:cubicBezTo>
                  <a:cubicBezTo>
                    <a:pt x="10055" y="6865"/>
                    <a:pt x="10061" y="6862"/>
                    <a:pt x="10065" y="6860"/>
                  </a:cubicBezTo>
                  <a:close/>
                  <a:moveTo>
                    <a:pt x="12906" y="6871"/>
                  </a:moveTo>
                  <a:lnTo>
                    <a:pt x="12921" y="6878"/>
                  </a:lnTo>
                  <a:cubicBezTo>
                    <a:pt x="12914" y="6876"/>
                    <a:pt x="12908" y="6875"/>
                    <a:pt x="12902" y="6873"/>
                  </a:cubicBezTo>
                  <a:lnTo>
                    <a:pt x="12902" y="6873"/>
                  </a:lnTo>
                  <a:lnTo>
                    <a:pt x="12906" y="6871"/>
                  </a:lnTo>
                  <a:close/>
                  <a:moveTo>
                    <a:pt x="8856" y="6871"/>
                  </a:moveTo>
                  <a:cubicBezTo>
                    <a:pt x="8857" y="6871"/>
                    <a:pt x="8862" y="6874"/>
                    <a:pt x="8865" y="6875"/>
                  </a:cubicBezTo>
                  <a:lnTo>
                    <a:pt x="8846" y="6880"/>
                  </a:lnTo>
                  <a:lnTo>
                    <a:pt x="8835" y="6874"/>
                  </a:lnTo>
                  <a:cubicBezTo>
                    <a:pt x="8843" y="6872"/>
                    <a:pt x="8850" y="6871"/>
                    <a:pt x="8856" y="6871"/>
                  </a:cubicBezTo>
                  <a:close/>
                  <a:moveTo>
                    <a:pt x="8119" y="6832"/>
                  </a:moveTo>
                  <a:cubicBezTo>
                    <a:pt x="8139" y="6843"/>
                    <a:pt x="8160" y="6853"/>
                    <a:pt x="8182" y="6863"/>
                  </a:cubicBezTo>
                  <a:cubicBezTo>
                    <a:pt x="8185" y="6865"/>
                    <a:pt x="8172" y="6872"/>
                    <a:pt x="8157" y="6882"/>
                  </a:cubicBezTo>
                  <a:cubicBezTo>
                    <a:pt x="8134" y="6868"/>
                    <a:pt x="8116" y="6856"/>
                    <a:pt x="8097" y="6844"/>
                  </a:cubicBezTo>
                  <a:cubicBezTo>
                    <a:pt x="8095" y="6843"/>
                    <a:pt x="8112" y="6835"/>
                    <a:pt x="8119" y="6832"/>
                  </a:cubicBezTo>
                  <a:close/>
                  <a:moveTo>
                    <a:pt x="12898" y="6879"/>
                  </a:moveTo>
                  <a:cubicBezTo>
                    <a:pt x="12915" y="6882"/>
                    <a:pt x="12912" y="6884"/>
                    <a:pt x="12912" y="6884"/>
                  </a:cubicBezTo>
                  <a:lnTo>
                    <a:pt x="12898" y="6879"/>
                  </a:lnTo>
                  <a:close/>
                  <a:moveTo>
                    <a:pt x="11401" y="6863"/>
                  </a:moveTo>
                  <a:cubicBezTo>
                    <a:pt x="11406" y="6866"/>
                    <a:pt x="11409" y="6871"/>
                    <a:pt x="11416" y="6880"/>
                  </a:cubicBezTo>
                  <a:cubicBezTo>
                    <a:pt x="11403" y="6882"/>
                    <a:pt x="11388" y="6885"/>
                    <a:pt x="11375" y="6888"/>
                  </a:cubicBezTo>
                  <a:cubicBezTo>
                    <a:pt x="11369" y="6888"/>
                    <a:pt x="11360" y="6884"/>
                    <a:pt x="11353" y="6882"/>
                  </a:cubicBezTo>
                  <a:lnTo>
                    <a:pt x="11401" y="6863"/>
                  </a:lnTo>
                  <a:close/>
                  <a:moveTo>
                    <a:pt x="7522" y="6852"/>
                  </a:moveTo>
                  <a:cubicBezTo>
                    <a:pt x="7525" y="6860"/>
                    <a:pt x="7532" y="6869"/>
                    <a:pt x="7527" y="6877"/>
                  </a:cubicBezTo>
                  <a:cubicBezTo>
                    <a:pt x="7525" y="6884"/>
                    <a:pt x="7510" y="6887"/>
                    <a:pt x="7492" y="6896"/>
                  </a:cubicBezTo>
                  <a:cubicBezTo>
                    <a:pt x="7480" y="6884"/>
                    <a:pt x="7469" y="6875"/>
                    <a:pt x="7472" y="6874"/>
                  </a:cubicBezTo>
                  <a:cubicBezTo>
                    <a:pt x="7486" y="6865"/>
                    <a:pt x="7505" y="6859"/>
                    <a:pt x="7522" y="6852"/>
                  </a:cubicBezTo>
                  <a:close/>
                  <a:moveTo>
                    <a:pt x="13228" y="6872"/>
                  </a:moveTo>
                  <a:cubicBezTo>
                    <a:pt x="13234" y="6872"/>
                    <a:pt x="13243" y="6875"/>
                    <a:pt x="13249" y="6878"/>
                  </a:cubicBezTo>
                  <a:cubicBezTo>
                    <a:pt x="13239" y="6884"/>
                    <a:pt x="13231" y="6890"/>
                    <a:pt x="13220" y="6896"/>
                  </a:cubicBezTo>
                  <a:cubicBezTo>
                    <a:pt x="13219" y="6896"/>
                    <a:pt x="13218" y="6896"/>
                    <a:pt x="13217" y="6896"/>
                  </a:cubicBezTo>
                  <a:cubicBezTo>
                    <a:pt x="13210" y="6896"/>
                    <a:pt x="13197" y="6893"/>
                    <a:pt x="13165" y="6888"/>
                  </a:cubicBezTo>
                  <a:cubicBezTo>
                    <a:pt x="13193" y="6881"/>
                    <a:pt x="13211" y="6877"/>
                    <a:pt x="13226" y="6872"/>
                  </a:cubicBezTo>
                  <a:cubicBezTo>
                    <a:pt x="13226" y="6872"/>
                    <a:pt x="13227" y="6872"/>
                    <a:pt x="13228" y="6872"/>
                  </a:cubicBezTo>
                  <a:close/>
                  <a:moveTo>
                    <a:pt x="10014" y="6877"/>
                  </a:moveTo>
                  <a:cubicBezTo>
                    <a:pt x="10015" y="6882"/>
                    <a:pt x="10020" y="6888"/>
                    <a:pt x="10020" y="6894"/>
                  </a:cubicBezTo>
                  <a:cubicBezTo>
                    <a:pt x="10020" y="6894"/>
                    <a:pt x="10017" y="6896"/>
                    <a:pt x="10013" y="6898"/>
                  </a:cubicBezTo>
                  <a:lnTo>
                    <a:pt x="10013" y="6898"/>
                  </a:lnTo>
                  <a:cubicBezTo>
                    <a:pt x="9998" y="6887"/>
                    <a:pt x="9995" y="6883"/>
                    <a:pt x="9995" y="6879"/>
                  </a:cubicBezTo>
                  <a:lnTo>
                    <a:pt x="9995" y="6879"/>
                  </a:lnTo>
                  <a:cubicBezTo>
                    <a:pt x="9996" y="6879"/>
                    <a:pt x="10007" y="6878"/>
                    <a:pt x="10014" y="6877"/>
                  </a:cubicBezTo>
                  <a:close/>
                  <a:moveTo>
                    <a:pt x="9447" y="6891"/>
                  </a:moveTo>
                  <a:cubicBezTo>
                    <a:pt x="9450" y="6891"/>
                    <a:pt x="9453" y="6894"/>
                    <a:pt x="9458" y="6896"/>
                  </a:cubicBezTo>
                  <a:lnTo>
                    <a:pt x="9437" y="6900"/>
                  </a:lnTo>
                  <a:lnTo>
                    <a:pt x="9427" y="6894"/>
                  </a:lnTo>
                  <a:cubicBezTo>
                    <a:pt x="9434" y="6893"/>
                    <a:pt x="9442" y="6893"/>
                    <a:pt x="9447" y="6891"/>
                  </a:cubicBezTo>
                  <a:close/>
                  <a:moveTo>
                    <a:pt x="11951" y="6892"/>
                  </a:moveTo>
                  <a:cubicBezTo>
                    <a:pt x="11957" y="6892"/>
                    <a:pt x="11968" y="6896"/>
                    <a:pt x="11990" y="6900"/>
                  </a:cubicBezTo>
                  <a:cubicBezTo>
                    <a:pt x="11952" y="6902"/>
                    <a:pt x="11925" y="6903"/>
                    <a:pt x="11906" y="6903"/>
                  </a:cubicBezTo>
                  <a:lnTo>
                    <a:pt x="11906" y="6903"/>
                  </a:lnTo>
                  <a:cubicBezTo>
                    <a:pt x="11921" y="6900"/>
                    <a:pt x="11935" y="6896"/>
                    <a:pt x="11949" y="6893"/>
                  </a:cubicBezTo>
                  <a:cubicBezTo>
                    <a:pt x="11949" y="6893"/>
                    <a:pt x="11950" y="6892"/>
                    <a:pt x="11951" y="6892"/>
                  </a:cubicBezTo>
                  <a:close/>
                  <a:moveTo>
                    <a:pt x="11868" y="6866"/>
                  </a:moveTo>
                  <a:lnTo>
                    <a:pt x="11887" y="6894"/>
                  </a:lnTo>
                  <a:cubicBezTo>
                    <a:pt x="11888" y="6897"/>
                    <a:pt x="11887" y="6899"/>
                    <a:pt x="11887" y="6903"/>
                  </a:cubicBezTo>
                  <a:lnTo>
                    <a:pt x="11887" y="6903"/>
                  </a:lnTo>
                  <a:cubicBezTo>
                    <a:pt x="11859" y="6903"/>
                    <a:pt x="11855" y="6901"/>
                    <a:pt x="11853" y="6899"/>
                  </a:cubicBezTo>
                  <a:lnTo>
                    <a:pt x="11831" y="6872"/>
                  </a:lnTo>
                  <a:lnTo>
                    <a:pt x="11868" y="6866"/>
                  </a:lnTo>
                  <a:close/>
                  <a:moveTo>
                    <a:pt x="9536" y="6852"/>
                  </a:moveTo>
                  <a:cubicBezTo>
                    <a:pt x="9549" y="6860"/>
                    <a:pt x="9572" y="6869"/>
                    <a:pt x="9572" y="6878"/>
                  </a:cubicBezTo>
                  <a:cubicBezTo>
                    <a:pt x="9574" y="6887"/>
                    <a:pt x="9549" y="6896"/>
                    <a:pt x="9533" y="6906"/>
                  </a:cubicBezTo>
                  <a:cubicBezTo>
                    <a:pt x="9515" y="6896"/>
                    <a:pt x="9487" y="6887"/>
                    <a:pt x="9490" y="6880"/>
                  </a:cubicBezTo>
                  <a:cubicBezTo>
                    <a:pt x="9494" y="6869"/>
                    <a:pt x="9519" y="6860"/>
                    <a:pt x="9536" y="6852"/>
                  </a:cubicBezTo>
                  <a:close/>
                  <a:moveTo>
                    <a:pt x="11887" y="6907"/>
                  </a:moveTo>
                  <a:cubicBezTo>
                    <a:pt x="11887" y="6908"/>
                    <a:pt x="11887" y="6908"/>
                    <a:pt x="11887" y="6908"/>
                  </a:cubicBezTo>
                  <a:lnTo>
                    <a:pt x="11887" y="6908"/>
                  </a:lnTo>
                  <a:lnTo>
                    <a:pt x="11887" y="6907"/>
                  </a:lnTo>
                  <a:cubicBezTo>
                    <a:pt x="11887" y="6907"/>
                    <a:pt x="11887" y="6907"/>
                    <a:pt x="11887" y="6907"/>
                  </a:cubicBezTo>
                  <a:close/>
                  <a:moveTo>
                    <a:pt x="9743" y="6899"/>
                  </a:moveTo>
                  <a:cubicBezTo>
                    <a:pt x="9746" y="6899"/>
                    <a:pt x="9750" y="6902"/>
                    <a:pt x="9753" y="6903"/>
                  </a:cubicBezTo>
                  <a:lnTo>
                    <a:pt x="9734" y="6909"/>
                  </a:lnTo>
                  <a:lnTo>
                    <a:pt x="9724" y="6903"/>
                  </a:lnTo>
                  <a:cubicBezTo>
                    <a:pt x="9730" y="6902"/>
                    <a:pt x="9737" y="6900"/>
                    <a:pt x="9743" y="6899"/>
                  </a:cubicBezTo>
                  <a:close/>
                  <a:moveTo>
                    <a:pt x="13978" y="6792"/>
                  </a:moveTo>
                  <a:cubicBezTo>
                    <a:pt x="13994" y="6792"/>
                    <a:pt x="14012" y="6795"/>
                    <a:pt x="14029" y="6802"/>
                  </a:cubicBezTo>
                  <a:cubicBezTo>
                    <a:pt x="14038" y="6804"/>
                    <a:pt x="14053" y="6804"/>
                    <a:pt x="14068" y="6804"/>
                  </a:cubicBezTo>
                  <a:cubicBezTo>
                    <a:pt x="14083" y="6804"/>
                    <a:pt x="14097" y="6804"/>
                    <a:pt x="14102" y="6807"/>
                  </a:cubicBezTo>
                  <a:cubicBezTo>
                    <a:pt x="14117" y="6818"/>
                    <a:pt x="14108" y="6834"/>
                    <a:pt x="14110" y="6860"/>
                  </a:cubicBezTo>
                  <a:cubicBezTo>
                    <a:pt x="14074" y="6847"/>
                    <a:pt x="14055" y="6837"/>
                    <a:pt x="14032" y="6832"/>
                  </a:cubicBezTo>
                  <a:cubicBezTo>
                    <a:pt x="14018" y="6830"/>
                    <a:pt x="14002" y="6828"/>
                    <a:pt x="13986" y="6828"/>
                  </a:cubicBezTo>
                  <a:cubicBezTo>
                    <a:pt x="13978" y="6828"/>
                    <a:pt x="13969" y="6828"/>
                    <a:pt x="13961" y="6829"/>
                  </a:cubicBezTo>
                  <a:cubicBezTo>
                    <a:pt x="13949" y="6832"/>
                    <a:pt x="13966" y="6872"/>
                    <a:pt x="13983" y="6877"/>
                  </a:cubicBezTo>
                  <a:cubicBezTo>
                    <a:pt x="14002" y="6881"/>
                    <a:pt x="14027" y="6882"/>
                    <a:pt x="14042" y="6890"/>
                  </a:cubicBezTo>
                  <a:cubicBezTo>
                    <a:pt x="14049" y="6894"/>
                    <a:pt x="14044" y="6905"/>
                    <a:pt x="14042" y="6912"/>
                  </a:cubicBezTo>
                  <a:cubicBezTo>
                    <a:pt x="14026" y="6912"/>
                    <a:pt x="14010" y="6912"/>
                    <a:pt x="13995" y="6907"/>
                  </a:cubicBezTo>
                  <a:cubicBezTo>
                    <a:pt x="13985" y="6906"/>
                    <a:pt x="13973" y="6896"/>
                    <a:pt x="13970" y="6896"/>
                  </a:cubicBezTo>
                  <a:cubicBezTo>
                    <a:pt x="13943" y="6903"/>
                    <a:pt x="13928" y="6908"/>
                    <a:pt x="13919" y="6908"/>
                  </a:cubicBezTo>
                  <a:cubicBezTo>
                    <a:pt x="13907" y="6908"/>
                    <a:pt x="13906" y="6901"/>
                    <a:pt x="13904" y="6884"/>
                  </a:cubicBezTo>
                  <a:cubicBezTo>
                    <a:pt x="13902" y="6872"/>
                    <a:pt x="13896" y="6860"/>
                    <a:pt x="13902" y="6850"/>
                  </a:cubicBezTo>
                  <a:cubicBezTo>
                    <a:pt x="13910" y="6832"/>
                    <a:pt x="13916" y="6812"/>
                    <a:pt x="13939" y="6800"/>
                  </a:cubicBezTo>
                  <a:cubicBezTo>
                    <a:pt x="13949" y="6795"/>
                    <a:pt x="13963" y="6792"/>
                    <a:pt x="13978" y="6792"/>
                  </a:cubicBezTo>
                  <a:close/>
                  <a:moveTo>
                    <a:pt x="9886" y="6899"/>
                  </a:moveTo>
                  <a:cubicBezTo>
                    <a:pt x="9890" y="6900"/>
                    <a:pt x="9896" y="6903"/>
                    <a:pt x="9896" y="6903"/>
                  </a:cubicBezTo>
                  <a:cubicBezTo>
                    <a:pt x="9895" y="6906"/>
                    <a:pt x="9889" y="6909"/>
                    <a:pt x="9886" y="6913"/>
                  </a:cubicBezTo>
                  <a:lnTo>
                    <a:pt x="9876" y="6907"/>
                  </a:lnTo>
                  <a:lnTo>
                    <a:pt x="9886" y="6899"/>
                  </a:lnTo>
                  <a:close/>
                  <a:moveTo>
                    <a:pt x="9231" y="6811"/>
                  </a:moveTo>
                  <a:cubicBezTo>
                    <a:pt x="9259" y="6811"/>
                    <a:pt x="9303" y="6825"/>
                    <a:pt x="9311" y="6837"/>
                  </a:cubicBezTo>
                  <a:cubicBezTo>
                    <a:pt x="9317" y="6848"/>
                    <a:pt x="9309" y="6856"/>
                    <a:pt x="9281" y="6856"/>
                  </a:cubicBezTo>
                  <a:cubicBezTo>
                    <a:pt x="9279" y="6856"/>
                    <a:pt x="9276" y="6856"/>
                    <a:pt x="9274" y="6856"/>
                  </a:cubicBezTo>
                  <a:cubicBezTo>
                    <a:pt x="9265" y="6856"/>
                    <a:pt x="9255" y="6868"/>
                    <a:pt x="9252" y="6875"/>
                  </a:cubicBezTo>
                  <a:cubicBezTo>
                    <a:pt x="9247" y="6885"/>
                    <a:pt x="9250" y="6897"/>
                    <a:pt x="9250" y="6915"/>
                  </a:cubicBezTo>
                  <a:cubicBezTo>
                    <a:pt x="9206" y="6887"/>
                    <a:pt x="9183" y="6865"/>
                    <a:pt x="9193" y="6840"/>
                  </a:cubicBezTo>
                  <a:cubicBezTo>
                    <a:pt x="9197" y="6829"/>
                    <a:pt x="9202" y="6818"/>
                    <a:pt x="9216" y="6813"/>
                  </a:cubicBezTo>
                  <a:cubicBezTo>
                    <a:pt x="9220" y="6812"/>
                    <a:pt x="9225" y="6811"/>
                    <a:pt x="9231" y="6811"/>
                  </a:cubicBezTo>
                  <a:close/>
                  <a:moveTo>
                    <a:pt x="11925" y="6912"/>
                  </a:moveTo>
                  <a:cubicBezTo>
                    <a:pt x="11930" y="6912"/>
                    <a:pt x="11913" y="6915"/>
                    <a:pt x="11897" y="6918"/>
                  </a:cubicBezTo>
                  <a:lnTo>
                    <a:pt x="11894" y="6915"/>
                  </a:lnTo>
                  <a:lnTo>
                    <a:pt x="11894" y="6915"/>
                  </a:lnTo>
                  <a:cubicBezTo>
                    <a:pt x="11914" y="6913"/>
                    <a:pt x="11923" y="6912"/>
                    <a:pt x="11925" y="6912"/>
                  </a:cubicBezTo>
                  <a:close/>
                  <a:moveTo>
                    <a:pt x="9102" y="6878"/>
                  </a:moveTo>
                  <a:cubicBezTo>
                    <a:pt x="9135" y="6878"/>
                    <a:pt x="9190" y="6892"/>
                    <a:pt x="9187" y="6900"/>
                  </a:cubicBezTo>
                  <a:cubicBezTo>
                    <a:pt x="9184" y="6907"/>
                    <a:pt x="9162" y="6918"/>
                    <a:pt x="9153" y="6918"/>
                  </a:cubicBezTo>
                  <a:cubicBezTo>
                    <a:pt x="9153" y="6918"/>
                    <a:pt x="9152" y="6918"/>
                    <a:pt x="9152" y="6918"/>
                  </a:cubicBezTo>
                  <a:cubicBezTo>
                    <a:pt x="9122" y="6912"/>
                    <a:pt x="9094" y="6903"/>
                    <a:pt x="9060" y="6894"/>
                  </a:cubicBezTo>
                  <a:cubicBezTo>
                    <a:pt x="9077" y="6885"/>
                    <a:pt x="9084" y="6880"/>
                    <a:pt x="9094" y="6878"/>
                  </a:cubicBezTo>
                  <a:cubicBezTo>
                    <a:pt x="9097" y="6878"/>
                    <a:pt x="9100" y="6878"/>
                    <a:pt x="9102" y="6878"/>
                  </a:cubicBezTo>
                  <a:close/>
                  <a:moveTo>
                    <a:pt x="11204" y="6905"/>
                  </a:moveTo>
                  <a:cubicBezTo>
                    <a:pt x="11213" y="6906"/>
                    <a:pt x="11220" y="6910"/>
                    <a:pt x="11229" y="6913"/>
                  </a:cubicBezTo>
                  <a:cubicBezTo>
                    <a:pt x="11222" y="6915"/>
                    <a:pt x="11213" y="6916"/>
                    <a:pt x="11191" y="6921"/>
                  </a:cubicBezTo>
                  <a:cubicBezTo>
                    <a:pt x="11188" y="6919"/>
                    <a:pt x="11183" y="6915"/>
                    <a:pt x="11179" y="6909"/>
                  </a:cubicBezTo>
                  <a:cubicBezTo>
                    <a:pt x="11188" y="6907"/>
                    <a:pt x="11197" y="6905"/>
                    <a:pt x="11204" y="6905"/>
                  </a:cubicBezTo>
                  <a:close/>
                  <a:moveTo>
                    <a:pt x="12094" y="6902"/>
                  </a:moveTo>
                  <a:cubicBezTo>
                    <a:pt x="12094" y="6902"/>
                    <a:pt x="12110" y="6906"/>
                    <a:pt x="12119" y="6909"/>
                  </a:cubicBezTo>
                  <a:lnTo>
                    <a:pt x="12081" y="6930"/>
                  </a:lnTo>
                  <a:cubicBezTo>
                    <a:pt x="12074" y="6925"/>
                    <a:pt x="12063" y="6921"/>
                    <a:pt x="12066" y="6919"/>
                  </a:cubicBezTo>
                  <a:lnTo>
                    <a:pt x="12065" y="6919"/>
                  </a:lnTo>
                  <a:cubicBezTo>
                    <a:pt x="12072" y="6912"/>
                    <a:pt x="12082" y="6906"/>
                    <a:pt x="12094" y="6902"/>
                  </a:cubicBezTo>
                  <a:close/>
                  <a:moveTo>
                    <a:pt x="10726" y="6907"/>
                  </a:moveTo>
                  <a:cubicBezTo>
                    <a:pt x="10735" y="6907"/>
                    <a:pt x="10745" y="6907"/>
                    <a:pt x="10754" y="6907"/>
                  </a:cubicBezTo>
                  <a:cubicBezTo>
                    <a:pt x="10766" y="6907"/>
                    <a:pt x="10777" y="6912"/>
                    <a:pt x="10791" y="6913"/>
                  </a:cubicBezTo>
                  <a:cubicBezTo>
                    <a:pt x="10770" y="6922"/>
                    <a:pt x="10749" y="6930"/>
                    <a:pt x="10723" y="6940"/>
                  </a:cubicBezTo>
                  <a:cubicBezTo>
                    <a:pt x="10713" y="6930"/>
                    <a:pt x="10702" y="6925"/>
                    <a:pt x="10702" y="6919"/>
                  </a:cubicBezTo>
                  <a:cubicBezTo>
                    <a:pt x="10701" y="6909"/>
                    <a:pt x="10712" y="6907"/>
                    <a:pt x="10726" y="6907"/>
                  </a:cubicBezTo>
                  <a:close/>
                  <a:moveTo>
                    <a:pt x="10288" y="6892"/>
                  </a:moveTo>
                  <a:cubicBezTo>
                    <a:pt x="10294" y="6892"/>
                    <a:pt x="10299" y="6892"/>
                    <a:pt x="10302" y="6893"/>
                  </a:cubicBezTo>
                  <a:cubicBezTo>
                    <a:pt x="10312" y="6896"/>
                    <a:pt x="10314" y="6905"/>
                    <a:pt x="10317" y="6907"/>
                  </a:cubicBezTo>
                  <a:cubicBezTo>
                    <a:pt x="10312" y="6931"/>
                    <a:pt x="10261" y="6955"/>
                    <a:pt x="10215" y="6957"/>
                  </a:cubicBezTo>
                  <a:cubicBezTo>
                    <a:pt x="10211" y="6957"/>
                    <a:pt x="10196" y="6946"/>
                    <a:pt x="10199" y="6944"/>
                  </a:cubicBezTo>
                  <a:cubicBezTo>
                    <a:pt x="10218" y="6927"/>
                    <a:pt x="10240" y="6910"/>
                    <a:pt x="10264" y="6896"/>
                  </a:cubicBezTo>
                  <a:cubicBezTo>
                    <a:pt x="10268" y="6893"/>
                    <a:pt x="10278" y="6892"/>
                    <a:pt x="10288" y="6892"/>
                  </a:cubicBezTo>
                  <a:close/>
                  <a:moveTo>
                    <a:pt x="13835" y="6866"/>
                  </a:moveTo>
                  <a:cubicBezTo>
                    <a:pt x="13839" y="6882"/>
                    <a:pt x="13842" y="6893"/>
                    <a:pt x="13845" y="6903"/>
                  </a:cubicBezTo>
                  <a:cubicBezTo>
                    <a:pt x="13849" y="6918"/>
                    <a:pt x="13846" y="6930"/>
                    <a:pt x="13802" y="6931"/>
                  </a:cubicBezTo>
                  <a:cubicBezTo>
                    <a:pt x="13751" y="6932"/>
                    <a:pt x="13698" y="6934"/>
                    <a:pt x="13683" y="6966"/>
                  </a:cubicBezTo>
                  <a:cubicBezTo>
                    <a:pt x="13683" y="6966"/>
                    <a:pt x="13670" y="6968"/>
                    <a:pt x="13661" y="6968"/>
                  </a:cubicBezTo>
                  <a:cubicBezTo>
                    <a:pt x="13659" y="6968"/>
                    <a:pt x="13657" y="6968"/>
                    <a:pt x="13655" y="6968"/>
                  </a:cubicBezTo>
                  <a:cubicBezTo>
                    <a:pt x="13648" y="6966"/>
                    <a:pt x="13640" y="6962"/>
                    <a:pt x="13642" y="6957"/>
                  </a:cubicBezTo>
                  <a:cubicBezTo>
                    <a:pt x="13648" y="6941"/>
                    <a:pt x="13655" y="6924"/>
                    <a:pt x="13668" y="6907"/>
                  </a:cubicBezTo>
                  <a:cubicBezTo>
                    <a:pt x="13674" y="6899"/>
                    <a:pt x="13690" y="6888"/>
                    <a:pt x="13705" y="6885"/>
                  </a:cubicBezTo>
                  <a:cubicBezTo>
                    <a:pt x="13706" y="6885"/>
                    <a:pt x="13707" y="6885"/>
                    <a:pt x="13708" y="6885"/>
                  </a:cubicBezTo>
                  <a:cubicBezTo>
                    <a:pt x="13719" y="6885"/>
                    <a:pt x="13736" y="6892"/>
                    <a:pt x="13746" y="6897"/>
                  </a:cubicBezTo>
                  <a:cubicBezTo>
                    <a:pt x="13761" y="6902"/>
                    <a:pt x="13756" y="6919"/>
                    <a:pt x="13777" y="6919"/>
                  </a:cubicBezTo>
                  <a:cubicBezTo>
                    <a:pt x="13782" y="6919"/>
                    <a:pt x="13788" y="6918"/>
                    <a:pt x="13796" y="6916"/>
                  </a:cubicBezTo>
                  <a:cubicBezTo>
                    <a:pt x="13810" y="6913"/>
                    <a:pt x="13808" y="6896"/>
                    <a:pt x="13814" y="6885"/>
                  </a:cubicBezTo>
                  <a:cubicBezTo>
                    <a:pt x="13817" y="6881"/>
                    <a:pt x="13823" y="6878"/>
                    <a:pt x="13835" y="6866"/>
                  </a:cubicBezTo>
                  <a:close/>
                  <a:moveTo>
                    <a:pt x="10038" y="6901"/>
                  </a:moveTo>
                  <a:cubicBezTo>
                    <a:pt x="10042" y="6901"/>
                    <a:pt x="10046" y="6901"/>
                    <a:pt x="10049" y="6902"/>
                  </a:cubicBezTo>
                  <a:cubicBezTo>
                    <a:pt x="10092" y="6909"/>
                    <a:pt x="10142" y="6944"/>
                    <a:pt x="10137" y="6971"/>
                  </a:cubicBezTo>
                  <a:cubicBezTo>
                    <a:pt x="10077" y="6938"/>
                    <a:pt x="10042" y="6917"/>
                    <a:pt x="10022" y="6904"/>
                  </a:cubicBezTo>
                  <a:lnTo>
                    <a:pt x="10022" y="6904"/>
                  </a:lnTo>
                  <a:cubicBezTo>
                    <a:pt x="10022" y="6903"/>
                    <a:pt x="10022" y="6902"/>
                    <a:pt x="10023" y="6902"/>
                  </a:cubicBezTo>
                  <a:cubicBezTo>
                    <a:pt x="10023" y="6902"/>
                    <a:pt x="10031" y="6901"/>
                    <a:pt x="10038" y="6901"/>
                  </a:cubicBezTo>
                  <a:close/>
                  <a:moveTo>
                    <a:pt x="9815" y="6940"/>
                  </a:moveTo>
                  <a:cubicBezTo>
                    <a:pt x="9821" y="6940"/>
                    <a:pt x="9840" y="6946"/>
                    <a:pt x="9840" y="6950"/>
                  </a:cubicBezTo>
                  <a:cubicBezTo>
                    <a:pt x="9840" y="6956"/>
                    <a:pt x="9828" y="6962"/>
                    <a:pt x="9818" y="6974"/>
                  </a:cubicBezTo>
                  <a:cubicBezTo>
                    <a:pt x="9799" y="6963"/>
                    <a:pt x="9781" y="6957"/>
                    <a:pt x="9784" y="6956"/>
                  </a:cubicBezTo>
                  <a:cubicBezTo>
                    <a:pt x="9789" y="6949"/>
                    <a:pt x="9801" y="6943"/>
                    <a:pt x="9814" y="6940"/>
                  </a:cubicBezTo>
                  <a:cubicBezTo>
                    <a:pt x="9814" y="6940"/>
                    <a:pt x="9814" y="6940"/>
                    <a:pt x="9815" y="6940"/>
                  </a:cubicBezTo>
                  <a:close/>
                  <a:moveTo>
                    <a:pt x="10021" y="6917"/>
                  </a:moveTo>
                  <a:cubicBezTo>
                    <a:pt x="10130" y="6973"/>
                    <a:pt x="10116" y="6978"/>
                    <a:pt x="10099" y="6981"/>
                  </a:cubicBezTo>
                  <a:cubicBezTo>
                    <a:pt x="10098" y="6981"/>
                    <a:pt x="10097" y="6981"/>
                    <a:pt x="10096" y="6981"/>
                  </a:cubicBezTo>
                  <a:cubicBezTo>
                    <a:pt x="10088" y="6981"/>
                    <a:pt x="10076" y="6977"/>
                    <a:pt x="10070" y="6974"/>
                  </a:cubicBezTo>
                  <a:cubicBezTo>
                    <a:pt x="10061" y="6969"/>
                    <a:pt x="10056" y="6962"/>
                    <a:pt x="10049" y="6957"/>
                  </a:cubicBezTo>
                  <a:cubicBezTo>
                    <a:pt x="10030" y="6945"/>
                    <a:pt x="10021" y="6931"/>
                    <a:pt x="10021" y="6917"/>
                  </a:cubicBezTo>
                  <a:close/>
                  <a:moveTo>
                    <a:pt x="9234" y="6937"/>
                  </a:moveTo>
                  <a:lnTo>
                    <a:pt x="9308" y="6944"/>
                  </a:lnTo>
                  <a:cubicBezTo>
                    <a:pt x="9294" y="6966"/>
                    <a:pt x="9283" y="6984"/>
                    <a:pt x="9271" y="7002"/>
                  </a:cubicBezTo>
                  <a:lnTo>
                    <a:pt x="9252" y="7002"/>
                  </a:lnTo>
                  <a:cubicBezTo>
                    <a:pt x="9261" y="6980"/>
                    <a:pt x="9202" y="6981"/>
                    <a:pt x="9188" y="6966"/>
                  </a:cubicBezTo>
                  <a:cubicBezTo>
                    <a:pt x="9175" y="6952"/>
                    <a:pt x="9199" y="6937"/>
                    <a:pt x="9234" y="6937"/>
                  </a:cubicBezTo>
                  <a:close/>
                  <a:moveTo>
                    <a:pt x="9736" y="6980"/>
                  </a:moveTo>
                  <a:lnTo>
                    <a:pt x="9753" y="6994"/>
                  </a:lnTo>
                  <a:cubicBezTo>
                    <a:pt x="9746" y="7000"/>
                    <a:pt x="9740" y="7003"/>
                    <a:pt x="9736" y="7006"/>
                  </a:cubicBezTo>
                  <a:cubicBezTo>
                    <a:pt x="9731" y="7000"/>
                    <a:pt x="9724" y="6996"/>
                    <a:pt x="9723" y="6990"/>
                  </a:cubicBezTo>
                  <a:cubicBezTo>
                    <a:pt x="9721" y="6985"/>
                    <a:pt x="9731" y="6982"/>
                    <a:pt x="9736" y="6980"/>
                  </a:cubicBezTo>
                  <a:close/>
                  <a:moveTo>
                    <a:pt x="11844" y="7005"/>
                  </a:moveTo>
                  <a:cubicBezTo>
                    <a:pt x="11847" y="7008"/>
                    <a:pt x="11851" y="7010"/>
                    <a:pt x="11853" y="7013"/>
                  </a:cubicBezTo>
                  <a:cubicBezTo>
                    <a:pt x="11853" y="7013"/>
                    <a:pt x="11847" y="7016"/>
                    <a:pt x="11844" y="7018"/>
                  </a:cubicBezTo>
                  <a:cubicBezTo>
                    <a:pt x="11841" y="7015"/>
                    <a:pt x="11837" y="7012"/>
                    <a:pt x="11834" y="7009"/>
                  </a:cubicBezTo>
                  <a:cubicBezTo>
                    <a:pt x="11834" y="7009"/>
                    <a:pt x="11840" y="7006"/>
                    <a:pt x="11844" y="7005"/>
                  </a:cubicBezTo>
                  <a:close/>
                  <a:moveTo>
                    <a:pt x="11245" y="6988"/>
                  </a:moveTo>
                  <a:cubicBezTo>
                    <a:pt x="11253" y="6997"/>
                    <a:pt x="11261" y="7005"/>
                    <a:pt x="11264" y="7013"/>
                  </a:cubicBezTo>
                  <a:cubicBezTo>
                    <a:pt x="11266" y="7018"/>
                    <a:pt x="11256" y="7022"/>
                    <a:pt x="11251" y="7028"/>
                  </a:cubicBezTo>
                  <a:cubicBezTo>
                    <a:pt x="11233" y="7021"/>
                    <a:pt x="11219" y="7013"/>
                    <a:pt x="11206" y="7008"/>
                  </a:cubicBezTo>
                  <a:lnTo>
                    <a:pt x="11245" y="6988"/>
                  </a:lnTo>
                  <a:close/>
                  <a:moveTo>
                    <a:pt x="11400" y="7000"/>
                  </a:moveTo>
                  <a:cubicBezTo>
                    <a:pt x="11414" y="7008"/>
                    <a:pt x="11439" y="7016"/>
                    <a:pt x="11441" y="7025"/>
                  </a:cubicBezTo>
                  <a:cubicBezTo>
                    <a:pt x="11442" y="7034"/>
                    <a:pt x="11419" y="7044"/>
                    <a:pt x="11403" y="7056"/>
                  </a:cubicBezTo>
                  <a:cubicBezTo>
                    <a:pt x="11384" y="7047"/>
                    <a:pt x="11356" y="7038"/>
                    <a:pt x="11357" y="7033"/>
                  </a:cubicBezTo>
                  <a:cubicBezTo>
                    <a:pt x="11361" y="7021"/>
                    <a:pt x="11384" y="7010"/>
                    <a:pt x="11400" y="7000"/>
                  </a:cubicBezTo>
                  <a:close/>
                  <a:moveTo>
                    <a:pt x="8366" y="7040"/>
                  </a:moveTo>
                  <a:cubicBezTo>
                    <a:pt x="8381" y="7052"/>
                    <a:pt x="8397" y="7062"/>
                    <a:pt x="8409" y="7072"/>
                  </a:cubicBezTo>
                  <a:cubicBezTo>
                    <a:pt x="8410" y="7075"/>
                    <a:pt x="8394" y="7080"/>
                    <a:pt x="8372" y="7090"/>
                  </a:cubicBezTo>
                  <a:cubicBezTo>
                    <a:pt x="8362" y="7074"/>
                    <a:pt x="8354" y="7065"/>
                    <a:pt x="8353" y="7058"/>
                  </a:cubicBezTo>
                  <a:cubicBezTo>
                    <a:pt x="8353" y="7052"/>
                    <a:pt x="8362" y="7046"/>
                    <a:pt x="8366" y="7040"/>
                  </a:cubicBezTo>
                  <a:close/>
                  <a:moveTo>
                    <a:pt x="8369" y="7115"/>
                  </a:moveTo>
                  <a:cubicBezTo>
                    <a:pt x="8373" y="7118"/>
                    <a:pt x="8375" y="7122"/>
                    <a:pt x="8376" y="7125"/>
                  </a:cubicBezTo>
                  <a:lnTo>
                    <a:pt x="8370" y="7125"/>
                  </a:lnTo>
                  <a:cubicBezTo>
                    <a:pt x="8359" y="7122"/>
                    <a:pt x="8356" y="7119"/>
                    <a:pt x="8351" y="7116"/>
                  </a:cubicBezTo>
                  <a:cubicBezTo>
                    <a:pt x="8357" y="7115"/>
                    <a:pt x="8369" y="7115"/>
                    <a:pt x="8369" y="7115"/>
                  </a:cubicBezTo>
                  <a:close/>
                  <a:moveTo>
                    <a:pt x="15265" y="0"/>
                  </a:moveTo>
                  <a:cubicBezTo>
                    <a:pt x="15253" y="0"/>
                    <a:pt x="15241" y="2"/>
                    <a:pt x="15232" y="6"/>
                  </a:cubicBezTo>
                  <a:cubicBezTo>
                    <a:pt x="15206" y="19"/>
                    <a:pt x="15156" y="31"/>
                    <a:pt x="15203" y="53"/>
                  </a:cubicBezTo>
                  <a:cubicBezTo>
                    <a:pt x="15206" y="54"/>
                    <a:pt x="15197" y="66"/>
                    <a:pt x="15187" y="69"/>
                  </a:cubicBezTo>
                  <a:cubicBezTo>
                    <a:pt x="15163" y="77"/>
                    <a:pt x="15138" y="84"/>
                    <a:pt x="15112" y="84"/>
                  </a:cubicBezTo>
                  <a:cubicBezTo>
                    <a:pt x="15111" y="84"/>
                    <a:pt x="15111" y="84"/>
                    <a:pt x="15110" y="84"/>
                  </a:cubicBezTo>
                  <a:cubicBezTo>
                    <a:pt x="15100" y="84"/>
                    <a:pt x="15090" y="69"/>
                    <a:pt x="15076" y="62"/>
                  </a:cubicBezTo>
                  <a:cubicBezTo>
                    <a:pt x="15060" y="56"/>
                    <a:pt x="15038" y="50"/>
                    <a:pt x="15017" y="47"/>
                  </a:cubicBezTo>
                  <a:cubicBezTo>
                    <a:pt x="15012" y="47"/>
                    <a:pt x="15006" y="46"/>
                    <a:pt x="14999" y="46"/>
                  </a:cubicBezTo>
                  <a:cubicBezTo>
                    <a:pt x="14982" y="46"/>
                    <a:pt x="14964" y="49"/>
                    <a:pt x="14967" y="63"/>
                  </a:cubicBezTo>
                  <a:cubicBezTo>
                    <a:pt x="14976" y="118"/>
                    <a:pt x="14888" y="152"/>
                    <a:pt x="14834" y="191"/>
                  </a:cubicBezTo>
                  <a:cubicBezTo>
                    <a:pt x="14812" y="207"/>
                    <a:pt x="14791" y="221"/>
                    <a:pt x="14794" y="240"/>
                  </a:cubicBezTo>
                  <a:cubicBezTo>
                    <a:pt x="14797" y="259"/>
                    <a:pt x="14801" y="275"/>
                    <a:pt x="14837" y="287"/>
                  </a:cubicBezTo>
                  <a:cubicBezTo>
                    <a:pt x="14862" y="294"/>
                    <a:pt x="14897" y="303"/>
                    <a:pt x="14887" y="324"/>
                  </a:cubicBezTo>
                  <a:cubicBezTo>
                    <a:pt x="14884" y="330"/>
                    <a:pt x="14879" y="335"/>
                    <a:pt x="14875" y="341"/>
                  </a:cubicBezTo>
                  <a:cubicBezTo>
                    <a:pt x="14859" y="338"/>
                    <a:pt x="14831" y="337"/>
                    <a:pt x="14831" y="334"/>
                  </a:cubicBezTo>
                  <a:cubicBezTo>
                    <a:pt x="14831" y="320"/>
                    <a:pt x="14817" y="317"/>
                    <a:pt x="14801" y="317"/>
                  </a:cubicBezTo>
                  <a:cubicBezTo>
                    <a:pt x="14791" y="317"/>
                    <a:pt x="14779" y="318"/>
                    <a:pt x="14769" y="318"/>
                  </a:cubicBezTo>
                  <a:cubicBezTo>
                    <a:pt x="14775" y="333"/>
                    <a:pt x="14759" y="349"/>
                    <a:pt x="14789" y="362"/>
                  </a:cubicBezTo>
                  <a:cubicBezTo>
                    <a:pt x="14798" y="365"/>
                    <a:pt x="14789" y="377"/>
                    <a:pt x="14789" y="385"/>
                  </a:cubicBezTo>
                  <a:cubicBezTo>
                    <a:pt x="14786" y="385"/>
                    <a:pt x="14783" y="385"/>
                    <a:pt x="14780" y="385"/>
                  </a:cubicBezTo>
                  <a:cubicBezTo>
                    <a:pt x="14774" y="385"/>
                    <a:pt x="14767" y="385"/>
                    <a:pt x="14762" y="385"/>
                  </a:cubicBezTo>
                  <a:cubicBezTo>
                    <a:pt x="14757" y="385"/>
                    <a:pt x="14753" y="385"/>
                    <a:pt x="14751" y="384"/>
                  </a:cubicBezTo>
                  <a:cubicBezTo>
                    <a:pt x="14740" y="379"/>
                    <a:pt x="14732" y="377"/>
                    <a:pt x="14726" y="377"/>
                  </a:cubicBezTo>
                  <a:cubicBezTo>
                    <a:pt x="14717" y="377"/>
                    <a:pt x="14714" y="383"/>
                    <a:pt x="14713" y="393"/>
                  </a:cubicBezTo>
                  <a:cubicBezTo>
                    <a:pt x="14711" y="403"/>
                    <a:pt x="14725" y="416"/>
                    <a:pt x="14685" y="418"/>
                  </a:cubicBezTo>
                  <a:cubicBezTo>
                    <a:pt x="14689" y="428"/>
                    <a:pt x="14673" y="443"/>
                    <a:pt x="14709" y="444"/>
                  </a:cubicBezTo>
                  <a:cubicBezTo>
                    <a:pt x="14713" y="445"/>
                    <a:pt x="14717" y="445"/>
                    <a:pt x="14721" y="445"/>
                  </a:cubicBezTo>
                  <a:cubicBezTo>
                    <a:pt x="14728" y="445"/>
                    <a:pt x="14736" y="444"/>
                    <a:pt x="14744" y="444"/>
                  </a:cubicBezTo>
                  <a:cubicBezTo>
                    <a:pt x="14750" y="444"/>
                    <a:pt x="14757" y="445"/>
                    <a:pt x="14763" y="446"/>
                  </a:cubicBezTo>
                  <a:cubicBezTo>
                    <a:pt x="14770" y="446"/>
                    <a:pt x="14770" y="456"/>
                    <a:pt x="14775" y="462"/>
                  </a:cubicBezTo>
                  <a:lnTo>
                    <a:pt x="14745" y="463"/>
                  </a:lnTo>
                  <a:cubicBezTo>
                    <a:pt x="14739" y="463"/>
                    <a:pt x="14725" y="461"/>
                    <a:pt x="14725" y="461"/>
                  </a:cubicBezTo>
                  <a:cubicBezTo>
                    <a:pt x="14703" y="488"/>
                    <a:pt x="14613" y="484"/>
                    <a:pt x="14606" y="502"/>
                  </a:cubicBezTo>
                  <a:cubicBezTo>
                    <a:pt x="14599" y="517"/>
                    <a:pt x="14619" y="519"/>
                    <a:pt x="14643" y="519"/>
                  </a:cubicBezTo>
                  <a:cubicBezTo>
                    <a:pt x="14649" y="519"/>
                    <a:pt x="14655" y="519"/>
                    <a:pt x="14661" y="519"/>
                  </a:cubicBezTo>
                  <a:cubicBezTo>
                    <a:pt x="14684" y="519"/>
                    <a:pt x="14708" y="520"/>
                    <a:pt x="14714" y="533"/>
                  </a:cubicBezTo>
                  <a:cubicBezTo>
                    <a:pt x="14716" y="534"/>
                    <a:pt x="14723" y="535"/>
                    <a:pt x="14731" y="535"/>
                  </a:cubicBezTo>
                  <a:cubicBezTo>
                    <a:pt x="14736" y="535"/>
                    <a:pt x="14742" y="535"/>
                    <a:pt x="14748" y="534"/>
                  </a:cubicBezTo>
                  <a:lnTo>
                    <a:pt x="14748" y="534"/>
                  </a:lnTo>
                  <a:lnTo>
                    <a:pt x="14754" y="537"/>
                  </a:lnTo>
                  <a:lnTo>
                    <a:pt x="14754" y="537"/>
                  </a:lnTo>
                  <a:cubicBezTo>
                    <a:pt x="14755" y="535"/>
                    <a:pt x="14756" y="534"/>
                    <a:pt x="14757" y="533"/>
                  </a:cubicBezTo>
                  <a:lnTo>
                    <a:pt x="14757" y="533"/>
                  </a:lnTo>
                  <a:cubicBezTo>
                    <a:pt x="14754" y="533"/>
                    <a:pt x="14751" y="534"/>
                    <a:pt x="14748" y="534"/>
                  </a:cubicBezTo>
                  <a:lnTo>
                    <a:pt x="14748" y="534"/>
                  </a:lnTo>
                  <a:lnTo>
                    <a:pt x="14748" y="534"/>
                  </a:lnTo>
                  <a:cubicBezTo>
                    <a:pt x="14752" y="532"/>
                    <a:pt x="14756" y="530"/>
                    <a:pt x="14757" y="530"/>
                  </a:cubicBezTo>
                  <a:cubicBezTo>
                    <a:pt x="14758" y="530"/>
                    <a:pt x="14758" y="531"/>
                    <a:pt x="14757" y="533"/>
                  </a:cubicBezTo>
                  <a:cubicBezTo>
                    <a:pt x="14762" y="531"/>
                    <a:pt x="14766" y="530"/>
                    <a:pt x="14769" y="530"/>
                  </a:cubicBezTo>
                  <a:cubicBezTo>
                    <a:pt x="14773" y="530"/>
                    <a:pt x="14775" y="531"/>
                    <a:pt x="14775" y="531"/>
                  </a:cubicBezTo>
                  <a:lnTo>
                    <a:pt x="14761" y="540"/>
                  </a:lnTo>
                  <a:lnTo>
                    <a:pt x="14754" y="537"/>
                  </a:lnTo>
                  <a:lnTo>
                    <a:pt x="14754" y="537"/>
                  </a:lnTo>
                  <a:cubicBezTo>
                    <a:pt x="14738" y="556"/>
                    <a:pt x="14726" y="570"/>
                    <a:pt x="14723" y="584"/>
                  </a:cubicBezTo>
                  <a:cubicBezTo>
                    <a:pt x="14719" y="602"/>
                    <a:pt x="14723" y="619"/>
                    <a:pt x="14723" y="639"/>
                  </a:cubicBezTo>
                  <a:cubicBezTo>
                    <a:pt x="14750" y="636"/>
                    <a:pt x="14787" y="641"/>
                    <a:pt x="14781" y="618"/>
                  </a:cubicBezTo>
                  <a:cubicBezTo>
                    <a:pt x="14778" y="603"/>
                    <a:pt x="14783" y="593"/>
                    <a:pt x="14819" y="593"/>
                  </a:cubicBezTo>
                  <a:cubicBezTo>
                    <a:pt x="14821" y="593"/>
                    <a:pt x="14824" y="593"/>
                    <a:pt x="14826" y="593"/>
                  </a:cubicBezTo>
                  <a:cubicBezTo>
                    <a:pt x="14867" y="593"/>
                    <a:pt x="14882" y="578"/>
                    <a:pt x="14897" y="564"/>
                  </a:cubicBezTo>
                  <a:cubicBezTo>
                    <a:pt x="14907" y="553"/>
                    <a:pt x="14923" y="544"/>
                    <a:pt x="14944" y="530"/>
                  </a:cubicBezTo>
                  <a:lnTo>
                    <a:pt x="14944" y="530"/>
                  </a:lnTo>
                  <a:cubicBezTo>
                    <a:pt x="14967" y="561"/>
                    <a:pt x="14950" y="583"/>
                    <a:pt x="14929" y="606"/>
                  </a:cubicBezTo>
                  <a:cubicBezTo>
                    <a:pt x="14923" y="612"/>
                    <a:pt x="14937" y="621"/>
                    <a:pt x="14941" y="630"/>
                  </a:cubicBezTo>
                  <a:lnTo>
                    <a:pt x="14987" y="615"/>
                  </a:lnTo>
                  <a:lnTo>
                    <a:pt x="15015" y="511"/>
                  </a:lnTo>
                  <a:cubicBezTo>
                    <a:pt x="15016" y="508"/>
                    <a:pt x="15038" y="505"/>
                    <a:pt x="15051" y="503"/>
                  </a:cubicBezTo>
                  <a:cubicBezTo>
                    <a:pt x="15053" y="508"/>
                    <a:pt x="15059" y="512"/>
                    <a:pt x="15057" y="515"/>
                  </a:cubicBezTo>
                  <a:cubicBezTo>
                    <a:pt x="15054" y="524"/>
                    <a:pt x="15044" y="533"/>
                    <a:pt x="15043" y="540"/>
                  </a:cubicBezTo>
                  <a:cubicBezTo>
                    <a:pt x="15043" y="546"/>
                    <a:pt x="15048" y="555"/>
                    <a:pt x="15057" y="558"/>
                  </a:cubicBezTo>
                  <a:cubicBezTo>
                    <a:pt x="15059" y="558"/>
                    <a:pt x="15060" y="558"/>
                    <a:pt x="15062" y="558"/>
                  </a:cubicBezTo>
                  <a:cubicBezTo>
                    <a:pt x="15072" y="558"/>
                    <a:pt x="15087" y="554"/>
                    <a:pt x="15095" y="552"/>
                  </a:cubicBezTo>
                  <a:cubicBezTo>
                    <a:pt x="15129" y="541"/>
                    <a:pt x="15145" y="521"/>
                    <a:pt x="15126" y="511"/>
                  </a:cubicBezTo>
                  <a:cubicBezTo>
                    <a:pt x="15075" y="481"/>
                    <a:pt x="15104" y="469"/>
                    <a:pt x="15166" y="458"/>
                  </a:cubicBezTo>
                  <a:cubicBezTo>
                    <a:pt x="15184" y="453"/>
                    <a:pt x="15198" y="443"/>
                    <a:pt x="15219" y="434"/>
                  </a:cubicBezTo>
                  <a:cubicBezTo>
                    <a:pt x="15213" y="434"/>
                    <a:pt x="15208" y="434"/>
                    <a:pt x="15202" y="434"/>
                  </a:cubicBezTo>
                  <a:cubicBezTo>
                    <a:pt x="15141" y="434"/>
                    <a:pt x="15094" y="441"/>
                    <a:pt x="15062" y="458"/>
                  </a:cubicBezTo>
                  <a:cubicBezTo>
                    <a:pt x="15051" y="462"/>
                    <a:pt x="15044" y="471"/>
                    <a:pt x="15031" y="472"/>
                  </a:cubicBezTo>
                  <a:cubicBezTo>
                    <a:pt x="15028" y="473"/>
                    <a:pt x="15025" y="473"/>
                    <a:pt x="15022" y="473"/>
                  </a:cubicBezTo>
                  <a:cubicBezTo>
                    <a:pt x="15009" y="473"/>
                    <a:pt x="14995" y="471"/>
                    <a:pt x="14981" y="471"/>
                  </a:cubicBezTo>
                  <a:cubicBezTo>
                    <a:pt x="14988" y="463"/>
                    <a:pt x="14992" y="455"/>
                    <a:pt x="15004" y="449"/>
                  </a:cubicBezTo>
                  <a:cubicBezTo>
                    <a:pt x="15025" y="441"/>
                    <a:pt x="15040" y="437"/>
                    <a:pt x="15060" y="430"/>
                  </a:cubicBezTo>
                  <a:cubicBezTo>
                    <a:pt x="15103" y="411"/>
                    <a:pt x="15104" y="400"/>
                    <a:pt x="15048" y="394"/>
                  </a:cubicBezTo>
                  <a:cubicBezTo>
                    <a:pt x="14984" y="387"/>
                    <a:pt x="15001" y="360"/>
                    <a:pt x="15016" y="358"/>
                  </a:cubicBezTo>
                  <a:cubicBezTo>
                    <a:pt x="15076" y="346"/>
                    <a:pt x="15060" y="338"/>
                    <a:pt x="15025" y="325"/>
                  </a:cubicBezTo>
                  <a:cubicBezTo>
                    <a:pt x="15013" y="321"/>
                    <a:pt x="15004" y="305"/>
                    <a:pt x="15009" y="303"/>
                  </a:cubicBezTo>
                  <a:cubicBezTo>
                    <a:pt x="15048" y="288"/>
                    <a:pt x="15028" y="269"/>
                    <a:pt x="15034" y="252"/>
                  </a:cubicBezTo>
                  <a:cubicBezTo>
                    <a:pt x="15034" y="247"/>
                    <a:pt x="15043" y="241"/>
                    <a:pt x="15045" y="241"/>
                  </a:cubicBezTo>
                  <a:cubicBezTo>
                    <a:pt x="15067" y="241"/>
                    <a:pt x="15090" y="237"/>
                    <a:pt x="15112" y="237"/>
                  </a:cubicBezTo>
                  <a:cubicBezTo>
                    <a:pt x="15127" y="237"/>
                    <a:pt x="15142" y="239"/>
                    <a:pt x="15156" y="246"/>
                  </a:cubicBezTo>
                  <a:cubicBezTo>
                    <a:pt x="15188" y="260"/>
                    <a:pt x="15196" y="277"/>
                    <a:pt x="15163" y="291"/>
                  </a:cubicBezTo>
                  <a:cubicBezTo>
                    <a:pt x="15128" y="309"/>
                    <a:pt x="15123" y="316"/>
                    <a:pt x="15163" y="333"/>
                  </a:cubicBezTo>
                  <a:cubicBezTo>
                    <a:pt x="15187" y="343"/>
                    <a:pt x="15196" y="361"/>
                    <a:pt x="15233" y="361"/>
                  </a:cubicBezTo>
                  <a:cubicBezTo>
                    <a:pt x="15240" y="361"/>
                    <a:pt x="15247" y="360"/>
                    <a:pt x="15256" y="359"/>
                  </a:cubicBezTo>
                  <a:cubicBezTo>
                    <a:pt x="15256" y="359"/>
                    <a:pt x="15276" y="375"/>
                    <a:pt x="15271" y="381"/>
                  </a:cubicBezTo>
                  <a:cubicBezTo>
                    <a:pt x="15234" y="415"/>
                    <a:pt x="15247" y="450"/>
                    <a:pt x="15246" y="486"/>
                  </a:cubicBezTo>
                  <a:cubicBezTo>
                    <a:pt x="15244" y="494"/>
                    <a:pt x="15240" y="503"/>
                    <a:pt x="15229" y="511"/>
                  </a:cubicBezTo>
                  <a:cubicBezTo>
                    <a:pt x="15197" y="534"/>
                    <a:pt x="15196" y="533"/>
                    <a:pt x="15235" y="539"/>
                  </a:cubicBezTo>
                  <a:cubicBezTo>
                    <a:pt x="15250" y="540"/>
                    <a:pt x="15268" y="544"/>
                    <a:pt x="15276" y="550"/>
                  </a:cubicBezTo>
                  <a:cubicBezTo>
                    <a:pt x="15293" y="562"/>
                    <a:pt x="15303" y="575"/>
                    <a:pt x="15318" y="589"/>
                  </a:cubicBezTo>
                  <a:cubicBezTo>
                    <a:pt x="15363" y="581"/>
                    <a:pt x="15377" y="550"/>
                    <a:pt x="15428" y="550"/>
                  </a:cubicBezTo>
                  <a:cubicBezTo>
                    <a:pt x="15436" y="550"/>
                    <a:pt x="15444" y="550"/>
                    <a:pt x="15453" y="552"/>
                  </a:cubicBezTo>
                  <a:cubicBezTo>
                    <a:pt x="15452" y="528"/>
                    <a:pt x="15450" y="509"/>
                    <a:pt x="15453" y="491"/>
                  </a:cubicBezTo>
                  <a:cubicBezTo>
                    <a:pt x="15453" y="486"/>
                    <a:pt x="15466" y="478"/>
                    <a:pt x="15471" y="478"/>
                  </a:cubicBezTo>
                  <a:cubicBezTo>
                    <a:pt x="15471" y="478"/>
                    <a:pt x="15472" y="478"/>
                    <a:pt x="15472" y="478"/>
                  </a:cubicBezTo>
                  <a:cubicBezTo>
                    <a:pt x="15490" y="480"/>
                    <a:pt x="15506" y="483"/>
                    <a:pt x="15519" y="488"/>
                  </a:cubicBezTo>
                  <a:cubicBezTo>
                    <a:pt x="15527" y="491"/>
                    <a:pt x="15529" y="499"/>
                    <a:pt x="15527" y="502"/>
                  </a:cubicBezTo>
                  <a:cubicBezTo>
                    <a:pt x="15507" y="518"/>
                    <a:pt x="15485" y="534"/>
                    <a:pt x="15453" y="552"/>
                  </a:cubicBezTo>
                  <a:cubicBezTo>
                    <a:pt x="15454" y="552"/>
                    <a:pt x="15455" y="552"/>
                    <a:pt x="15456" y="552"/>
                  </a:cubicBezTo>
                  <a:cubicBezTo>
                    <a:pt x="15467" y="552"/>
                    <a:pt x="15480" y="559"/>
                    <a:pt x="15490" y="559"/>
                  </a:cubicBezTo>
                  <a:cubicBezTo>
                    <a:pt x="15515" y="556"/>
                    <a:pt x="15540" y="546"/>
                    <a:pt x="15565" y="546"/>
                  </a:cubicBezTo>
                  <a:cubicBezTo>
                    <a:pt x="15590" y="546"/>
                    <a:pt x="15613" y="555"/>
                    <a:pt x="15640" y="556"/>
                  </a:cubicBezTo>
                  <a:cubicBezTo>
                    <a:pt x="15641" y="556"/>
                    <a:pt x="15642" y="556"/>
                    <a:pt x="15643" y="556"/>
                  </a:cubicBezTo>
                  <a:cubicBezTo>
                    <a:pt x="15657" y="556"/>
                    <a:pt x="15684" y="547"/>
                    <a:pt x="15684" y="547"/>
                  </a:cubicBezTo>
                  <a:cubicBezTo>
                    <a:pt x="15662" y="519"/>
                    <a:pt x="15730" y="519"/>
                    <a:pt x="15741" y="505"/>
                  </a:cubicBezTo>
                  <a:cubicBezTo>
                    <a:pt x="15748" y="495"/>
                    <a:pt x="15756" y="488"/>
                    <a:pt x="15771" y="488"/>
                  </a:cubicBezTo>
                  <a:cubicBezTo>
                    <a:pt x="15776" y="488"/>
                    <a:pt x="15781" y="489"/>
                    <a:pt x="15787" y="490"/>
                  </a:cubicBezTo>
                  <a:cubicBezTo>
                    <a:pt x="15797" y="493"/>
                    <a:pt x="15806" y="508"/>
                    <a:pt x="15800" y="513"/>
                  </a:cubicBezTo>
                  <a:cubicBezTo>
                    <a:pt x="15774" y="541"/>
                    <a:pt x="15752" y="569"/>
                    <a:pt x="15800" y="599"/>
                  </a:cubicBezTo>
                  <a:cubicBezTo>
                    <a:pt x="15803" y="600"/>
                    <a:pt x="15791" y="611"/>
                    <a:pt x="15791" y="611"/>
                  </a:cubicBezTo>
                  <a:cubicBezTo>
                    <a:pt x="15789" y="610"/>
                    <a:pt x="15786" y="610"/>
                    <a:pt x="15783" y="610"/>
                  </a:cubicBezTo>
                  <a:cubicBezTo>
                    <a:pt x="15765" y="610"/>
                    <a:pt x="15745" y="614"/>
                    <a:pt x="15727" y="614"/>
                  </a:cubicBezTo>
                  <a:cubicBezTo>
                    <a:pt x="15711" y="614"/>
                    <a:pt x="15696" y="611"/>
                    <a:pt x="15685" y="599"/>
                  </a:cubicBezTo>
                  <a:lnTo>
                    <a:pt x="15641" y="599"/>
                  </a:lnTo>
                  <a:cubicBezTo>
                    <a:pt x="15643" y="605"/>
                    <a:pt x="15638" y="611"/>
                    <a:pt x="15644" y="614"/>
                  </a:cubicBezTo>
                  <a:cubicBezTo>
                    <a:pt x="15671" y="625"/>
                    <a:pt x="15687" y="641"/>
                    <a:pt x="15735" y="641"/>
                  </a:cubicBezTo>
                  <a:cubicBezTo>
                    <a:pt x="15763" y="641"/>
                    <a:pt x="15828" y="692"/>
                    <a:pt x="15825" y="706"/>
                  </a:cubicBezTo>
                  <a:cubicBezTo>
                    <a:pt x="15821" y="731"/>
                    <a:pt x="15847" y="750"/>
                    <a:pt x="15891" y="753"/>
                  </a:cubicBezTo>
                  <a:cubicBezTo>
                    <a:pt x="15899" y="753"/>
                    <a:pt x="15912" y="747"/>
                    <a:pt x="15912" y="747"/>
                  </a:cubicBezTo>
                  <a:lnTo>
                    <a:pt x="15887" y="718"/>
                  </a:lnTo>
                  <a:cubicBezTo>
                    <a:pt x="15912" y="715"/>
                    <a:pt x="15937" y="712"/>
                    <a:pt x="15965" y="709"/>
                  </a:cubicBezTo>
                  <a:cubicBezTo>
                    <a:pt x="15969" y="708"/>
                    <a:pt x="15974" y="700"/>
                    <a:pt x="15971" y="697"/>
                  </a:cubicBezTo>
                  <a:cubicBezTo>
                    <a:pt x="15958" y="678"/>
                    <a:pt x="15915" y="664"/>
                    <a:pt x="15933" y="643"/>
                  </a:cubicBezTo>
                  <a:cubicBezTo>
                    <a:pt x="15961" y="611"/>
                    <a:pt x="15908" y="608"/>
                    <a:pt x="15869" y="597"/>
                  </a:cubicBezTo>
                  <a:cubicBezTo>
                    <a:pt x="15862" y="596"/>
                    <a:pt x="15861" y="586"/>
                    <a:pt x="15859" y="580"/>
                  </a:cubicBezTo>
                  <a:cubicBezTo>
                    <a:pt x="15852" y="552"/>
                    <a:pt x="15865" y="527"/>
                    <a:pt x="15902" y="511"/>
                  </a:cubicBezTo>
                  <a:lnTo>
                    <a:pt x="16002" y="580"/>
                  </a:lnTo>
                  <a:cubicBezTo>
                    <a:pt x="16011" y="586"/>
                    <a:pt x="16021" y="589"/>
                    <a:pt x="16032" y="589"/>
                  </a:cubicBezTo>
                  <a:cubicBezTo>
                    <a:pt x="16041" y="589"/>
                    <a:pt x="16051" y="587"/>
                    <a:pt x="16062" y="584"/>
                  </a:cubicBezTo>
                  <a:cubicBezTo>
                    <a:pt x="16069" y="583"/>
                    <a:pt x="16077" y="582"/>
                    <a:pt x="16085" y="582"/>
                  </a:cubicBezTo>
                  <a:cubicBezTo>
                    <a:pt x="16113" y="582"/>
                    <a:pt x="16143" y="592"/>
                    <a:pt x="16147" y="603"/>
                  </a:cubicBezTo>
                  <a:cubicBezTo>
                    <a:pt x="16152" y="614"/>
                    <a:pt x="16144" y="625"/>
                    <a:pt x="16147" y="637"/>
                  </a:cubicBezTo>
                  <a:cubicBezTo>
                    <a:pt x="16149" y="641"/>
                    <a:pt x="16164" y="649"/>
                    <a:pt x="16172" y="649"/>
                  </a:cubicBezTo>
                  <a:cubicBezTo>
                    <a:pt x="16174" y="649"/>
                    <a:pt x="16175" y="649"/>
                    <a:pt x="16177" y="649"/>
                  </a:cubicBezTo>
                  <a:cubicBezTo>
                    <a:pt x="16187" y="649"/>
                    <a:pt x="16199" y="645"/>
                    <a:pt x="16203" y="641"/>
                  </a:cubicBezTo>
                  <a:cubicBezTo>
                    <a:pt x="16211" y="633"/>
                    <a:pt x="16215" y="612"/>
                    <a:pt x="16219" y="612"/>
                  </a:cubicBezTo>
                  <a:cubicBezTo>
                    <a:pt x="16224" y="612"/>
                    <a:pt x="16228" y="612"/>
                    <a:pt x="16232" y="612"/>
                  </a:cubicBezTo>
                  <a:cubicBezTo>
                    <a:pt x="16294" y="612"/>
                    <a:pt x="16311" y="582"/>
                    <a:pt x="16315" y="566"/>
                  </a:cubicBezTo>
                  <a:cubicBezTo>
                    <a:pt x="16325" y="540"/>
                    <a:pt x="16381" y="555"/>
                    <a:pt x="16393" y="539"/>
                  </a:cubicBezTo>
                  <a:cubicBezTo>
                    <a:pt x="16431" y="547"/>
                    <a:pt x="16400" y="562"/>
                    <a:pt x="16411" y="574"/>
                  </a:cubicBezTo>
                  <a:cubicBezTo>
                    <a:pt x="16420" y="581"/>
                    <a:pt x="16434" y="590"/>
                    <a:pt x="16436" y="597"/>
                  </a:cubicBezTo>
                  <a:cubicBezTo>
                    <a:pt x="16440" y="609"/>
                    <a:pt x="16440" y="622"/>
                    <a:pt x="16412" y="622"/>
                  </a:cubicBezTo>
                  <a:cubicBezTo>
                    <a:pt x="16407" y="622"/>
                    <a:pt x="16401" y="622"/>
                    <a:pt x="16395" y="621"/>
                  </a:cubicBezTo>
                  <a:cubicBezTo>
                    <a:pt x="16384" y="619"/>
                    <a:pt x="16372" y="619"/>
                    <a:pt x="16361" y="619"/>
                  </a:cubicBezTo>
                  <a:cubicBezTo>
                    <a:pt x="16349" y="619"/>
                    <a:pt x="16337" y="619"/>
                    <a:pt x="16325" y="619"/>
                  </a:cubicBezTo>
                  <a:lnTo>
                    <a:pt x="16372" y="637"/>
                  </a:lnTo>
                  <a:cubicBezTo>
                    <a:pt x="16372" y="637"/>
                    <a:pt x="16362" y="643"/>
                    <a:pt x="16361" y="646"/>
                  </a:cubicBezTo>
                  <a:cubicBezTo>
                    <a:pt x="16328" y="693"/>
                    <a:pt x="16281" y="740"/>
                    <a:pt x="16283" y="793"/>
                  </a:cubicBezTo>
                  <a:cubicBezTo>
                    <a:pt x="16294" y="793"/>
                    <a:pt x="16308" y="795"/>
                    <a:pt x="16319" y="795"/>
                  </a:cubicBezTo>
                  <a:cubicBezTo>
                    <a:pt x="16332" y="795"/>
                    <a:pt x="16341" y="792"/>
                    <a:pt x="16339" y="780"/>
                  </a:cubicBezTo>
                  <a:cubicBezTo>
                    <a:pt x="16335" y="763"/>
                    <a:pt x="16347" y="757"/>
                    <a:pt x="16369" y="757"/>
                  </a:cubicBezTo>
                  <a:cubicBezTo>
                    <a:pt x="16377" y="757"/>
                    <a:pt x="16387" y="758"/>
                    <a:pt x="16398" y="759"/>
                  </a:cubicBezTo>
                  <a:cubicBezTo>
                    <a:pt x="16401" y="759"/>
                    <a:pt x="16405" y="760"/>
                    <a:pt x="16408" y="760"/>
                  </a:cubicBezTo>
                  <a:cubicBezTo>
                    <a:pt x="16422" y="760"/>
                    <a:pt x="16427" y="757"/>
                    <a:pt x="16414" y="746"/>
                  </a:cubicBezTo>
                  <a:cubicBezTo>
                    <a:pt x="16403" y="737"/>
                    <a:pt x="16396" y="722"/>
                    <a:pt x="16403" y="715"/>
                  </a:cubicBezTo>
                  <a:cubicBezTo>
                    <a:pt x="16413" y="705"/>
                    <a:pt x="16438" y="696"/>
                    <a:pt x="16458" y="696"/>
                  </a:cubicBezTo>
                  <a:cubicBezTo>
                    <a:pt x="16460" y="696"/>
                    <a:pt x="16461" y="696"/>
                    <a:pt x="16462" y="696"/>
                  </a:cubicBezTo>
                  <a:cubicBezTo>
                    <a:pt x="16506" y="699"/>
                    <a:pt x="16487" y="718"/>
                    <a:pt x="16484" y="728"/>
                  </a:cubicBezTo>
                  <a:cubicBezTo>
                    <a:pt x="16476" y="751"/>
                    <a:pt x="16473" y="757"/>
                    <a:pt x="16497" y="757"/>
                  </a:cubicBezTo>
                  <a:cubicBezTo>
                    <a:pt x="16503" y="757"/>
                    <a:pt x="16512" y="757"/>
                    <a:pt x="16523" y="756"/>
                  </a:cubicBezTo>
                  <a:cubicBezTo>
                    <a:pt x="16528" y="756"/>
                    <a:pt x="16533" y="756"/>
                    <a:pt x="16537" y="756"/>
                  </a:cubicBezTo>
                  <a:cubicBezTo>
                    <a:pt x="16564" y="756"/>
                    <a:pt x="16572" y="763"/>
                    <a:pt x="16568" y="778"/>
                  </a:cubicBezTo>
                  <a:cubicBezTo>
                    <a:pt x="16565" y="786"/>
                    <a:pt x="16567" y="792"/>
                    <a:pt x="16565" y="799"/>
                  </a:cubicBezTo>
                  <a:cubicBezTo>
                    <a:pt x="16605" y="805"/>
                    <a:pt x="16648" y="799"/>
                    <a:pt x="16683" y="820"/>
                  </a:cubicBezTo>
                  <a:cubicBezTo>
                    <a:pt x="16720" y="840"/>
                    <a:pt x="16736" y="859"/>
                    <a:pt x="16727" y="883"/>
                  </a:cubicBezTo>
                  <a:cubicBezTo>
                    <a:pt x="16721" y="900"/>
                    <a:pt x="16752" y="902"/>
                    <a:pt x="16773" y="902"/>
                  </a:cubicBezTo>
                  <a:cubicBezTo>
                    <a:pt x="16786" y="902"/>
                    <a:pt x="16808" y="897"/>
                    <a:pt x="16809" y="892"/>
                  </a:cubicBezTo>
                  <a:cubicBezTo>
                    <a:pt x="16815" y="870"/>
                    <a:pt x="16815" y="847"/>
                    <a:pt x="16820" y="824"/>
                  </a:cubicBezTo>
                  <a:cubicBezTo>
                    <a:pt x="16820" y="820"/>
                    <a:pt x="16832" y="815"/>
                    <a:pt x="16839" y="815"/>
                  </a:cubicBezTo>
                  <a:cubicBezTo>
                    <a:pt x="16852" y="815"/>
                    <a:pt x="16863" y="816"/>
                    <a:pt x="16871" y="816"/>
                  </a:cubicBezTo>
                  <a:cubicBezTo>
                    <a:pt x="16902" y="816"/>
                    <a:pt x="16903" y="812"/>
                    <a:pt x="16907" y="796"/>
                  </a:cubicBezTo>
                  <a:cubicBezTo>
                    <a:pt x="16909" y="786"/>
                    <a:pt x="16911" y="775"/>
                    <a:pt x="16915" y="755"/>
                  </a:cubicBezTo>
                  <a:cubicBezTo>
                    <a:pt x="16949" y="780"/>
                    <a:pt x="16982" y="794"/>
                    <a:pt x="16986" y="809"/>
                  </a:cubicBezTo>
                  <a:cubicBezTo>
                    <a:pt x="16993" y="836"/>
                    <a:pt x="17005" y="861"/>
                    <a:pt x="17035" y="887"/>
                  </a:cubicBezTo>
                  <a:cubicBezTo>
                    <a:pt x="17051" y="903"/>
                    <a:pt x="17020" y="920"/>
                    <a:pt x="17045" y="942"/>
                  </a:cubicBezTo>
                  <a:cubicBezTo>
                    <a:pt x="17052" y="948"/>
                    <a:pt x="17024" y="964"/>
                    <a:pt x="17010" y="973"/>
                  </a:cubicBezTo>
                  <a:cubicBezTo>
                    <a:pt x="17010" y="973"/>
                    <a:pt x="16980" y="964"/>
                    <a:pt x="16965" y="958"/>
                  </a:cubicBezTo>
                  <a:cubicBezTo>
                    <a:pt x="16958" y="955"/>
                    <a:pt x="16954" y="949"/>
                    <a:pt x="16948" y="946"/>
                  </a:cubicBezTo>
                  <a:cubicBezTo>
                    <a:pt x="16928" y="935"/>
                    <a:pt x="16909" y="929"/>
                    <a:pt x="16889" y="929"/>
                  </a:cubicBezTo>
                  <a:cubicBezTo>
                    <a:pt x="16877" y="929"/>
                    <a:pt x="16865" y="931"/>
                    <a:pt x="16852" y="934"/>
                  </a:cubicBezTo>
                  <a:cubicBezTo>
                    <a:pt x="16809" y="946"/>
                    <a:pt x="16864" y="956"/>
                    <a:pt x="16859" y="968"/>
                  </a:cubicBezTo>
                  <a:cubicBezTo>
                    <a:pt x="16857" y="981"/>
                    <a:pt x="16873" y="998"/>
                    <a:pt x="16880" y="1014"/>
                  </a:cubicBezTo>
                  <a:cubicBezTo>
                    <a:pt x="16884" y="1025"/>
                    <a:pt x="16896" y="1030"/>
                    <a:pt x="16909" y="1030"/>
                  </a:cubicBezTo>
                  <a:cubicBezTo>
                    <a:pt x="16915" y="1030"/>
                    <a:pt x="16921" y="1029"/>
                    <a:pt x="16927" y="1027"/>
                  </a:cubicBezTo>
                  <a:cubicBezTo>
                    <a:pt x="16937" y="1023"/>
                    <a:pt x="16948" y="1022"/>
                    <a:pt x="16959" y="1022"/>
                  </a:cubicBezTo>
                  <a:cubicBezTo>
                    <a:pt x="16986" y="1022"/>
                    <a:pt x="17015" y="1032"/>
                    <a:pt x="17042" y="1036"/>
                  </a:cubicBezTo>
                  <a:cubicBezTo>
                    <a:pt x="17092" y="1043"/>
                    <a:pt x="17046" y="1048"/>
                    <a:pt x="17043" y="1055"/>
                  </a:cubicBezTo>
                  <a:cubicBezTo>
                    <a:pt x="17042" y="1061"/>
                    <a:pt x="17051" y="1070"/>
                    <a:pt x="17054" y="1078"/>
                  </a:cubicBezTo>
                  <a:cubicBezTo>
                    <a:pt x="17060" y="1078"/>
                    <a:pt x="17067" y="1079"/>
                    <a:pt x="17073" y="1079"/>
                  </a:cubicBezTo>
                  <a:cubicBezTo>
                    <a:pt x="17079" y="1079"/>
                    <a:pt x="17085" y="1078"/>
                    <a:pt x="17089" y="1077"/>
                  </a:cubicBezTo>
                  <a:cubicBezTo>
                    <a:pt x="17107" y="1070"/>
                    <a:pt x="17115" y="1056"/>
                    <a:pt x="17135" y="1050"/>
                  </a:cubicBezTo>
                  <a:cubicBezTo>
                    <a:pt x="17155" y="1043"/>
                    <a:pt x="17143" y="1039"/>
                    <a:pt x="17135" y="1030"/>
                  </a:cubicBezTo>
                  <a:cubicBezTo>
                    <a:pt x="17127" y="1023"/>
                    <a:pt x="17086" y="1014"/>
                    <a:pt x="17120" y="1005"/>
                  </a:cubicBezTo>
                  <a:cubicBezTo>
                    <a:pt x="17120" y="1005"/>
                    <a:pt x="17121" y="1005"/>
                    <a:pt x="17121" y="1005"/>
                  </a:cubicBezTo>
                  <a:cubicBezTo>
                    <a:pt x="17129" y="1005"/>
                    <a:pt x="17151" y="1014"/>
                    <a:pt x="17161" y="1021"/>
                  </a:cubicBezTo>
                  <a:cubicBezTo>
                    <a:pt x="17201" y="1048"/>
                    <a:pt x="17246" y="1070"/>
                    <a:pt x="17305" y="1078"/>
                  </a:cubicBezTo>
                  <a:cubicBezTo>
                    <a:pt x="17314" y="1080"/>
                    <a:pt x="17357" y="1121"/>
                    <a:pt x="17355" y="1124"/>
                  </a:cubicBezTo>
                  <a:cubicBezTo>
                    <a:pt x="17354" y="1128"/>
                    <a:pt x="17344" y="1129"/>
                    <a:pt x="17332" y="1129"/>
                  </a:cubicBezTo>
                  <a:cubicBezTo>
                    <a:pt x="17314" y="1129"/>
                    <a:pt x="17288" y="1125"/>
                    <a:pt x="17271" y="1118"/>
                  </a:cubicBezTo>
                  <a:cubicBezTo>
                    <a:pt x="17267" y="1117"/>
                    <a:pt x="17264" y="1112"/>
                    <a:pt x="17263" y="1112"/>
                  </a:cubicBezTo>
                  <a:cubicBezTo>
                    <a:pt x="17255" y="1111"/>
                    <a:pt x="17246" y="1111"/>
                    <a:pt x="17239" y="1111"/>
                  </a:cubicBezTo>
                  <a:cubicBezTo>
                    <a:pt x="17234" y="1111"/>
                    <a:pt x="17230" y="1111"/>
                    <a:pt x="17227" y="1112"/>
                  </a:cubicBezTo>
                  <a:cubicBezTo>
                    <a:pt x="17221" y="1115"/>
                    <a:pt x="17221" y="1126"/>
                    <a:pt x="17227" y="1130"/>
                  </a:cubicBezTo>
                  <a:cubicBezTo>
                    <a:pt x="17243" y="1140"/>
                    <a:pt x="17283" y="1143"/>
                    <a:pt x="17268" y="1162"/>
                  </a:cubicBezTo>
                  <a:cubicBezTo>
                    <a:pt x="17276" y="1164"/>
                    <a:pt x="17287" y="1167"/>
                    <a:pt x="17293" y="1167"/>
                  </a:cubicBezTo>
                  <a:cubicBezTo>
                    <a:pt x="17294" y="1167"/>
                    <a:pt x="17294" y="1167"/>
                    <a:pt x="17295" y="1167"/>
                  </a:cubicBezTo>
                  <a:cubicBezTo>
                    <a:pt x="17305" y="1164"/>
                    <a:pt x="17311" y="1152"/>
                    <a:pt x="17319" y="1152"/>
                  </a:cubicBezTo>
                  <a:cubicBezTo>
                    <a:pt x="17319" y="1152"/>
                    <a:pt x="17320" y="1152"/>
                    <a:pt x="17320" y="1152"/>
                  </a:cubicBezTo>
                  <a:cubicBezTo>
                    <a:pt x="17330" y="1153"/>
                    <a:pt x="17339" y="1153"/>
                    <a:pt x="17347" y="1153"/>
                  </a:cubicBezTo>
                  <a:cubicBezTo>
                    <a:pt x="17407" y="1153"/>
                    <a:pt x="17421" y="1130"/>
                    <a:pt x="17419" y="1098"/>
                  </a:cubicBezTo>
                  <a:cubicBezTo>
                    <a:pt x="17419" y="1082"/>
                    <a:pt x="17428" y="1072"/>
                    <a:pt x="17453" y="1072"/>
                  </a:cubicBezTo>
                  <a:cubicBezTo>
                    <a:pt x="17460" y="1072"/>
                    <a:pt x="17467" y="1073"/>
                    <a:pt x="17476" y="1074"/>
                  </a:cubicBezTo>
                  <a:cubicBezTo>
                    <a:pt x="17473" y="1101"/>
                    <a:pt x="17472" y="1126"/>
                    <a:pt x="17469" y="1156"/>
                  </a:cubicBezTo>
                  <a:cubicBezTo>
                    <a:pt x="17488" y="1151"/>
                    <a:pt x="17499" y="1149"/>
                    <a:pt x="17508" y="1146"/>
                  </a:cubicBezTo>
                  <a:cubicBezTo>
                    <a:pt x="17572" y="1115"/>
                    <a:pt x="17572" y="1115"/>
                    <a:pt x="17660" y="1108"/>
                  </a:cubicBezTo>
                  <a:cubicBezTo>
                    <a:pt x="17675" y="1106"/>
                    <a:pt x="17688" y="1102"/>
                    <a:pt x="17697" y="1095"/>
                  </a:cubicBezTo>
                  <a:cubicBezTo>
                    <a:pt x="17700" y="1092"/>
                    <a:pt x="17691" y="1083"/>
                    <a:pt x="17686" y="1077"/>
                  </a:cubicBezTo>
                  <a:lnTo>
                    <a:pt x="17655" y="1081"/>
                  </a:lnTo>
                  <a:cubicBezTo>
                    <a:pt x="17657" y="1074"/>
                    <a:pt x="17652" y="1061"/>
                    <a:pt x="17660" y="1059"/>
                  </a:cubicBezTo>
                  <a:cubicBezTo>
                    <a:pt x="17691" y="1052"/>
                    <a:pt x="17680" y="1033"/>
                    <a:pt x="17688" y="1020"/>
                  </a:cubicBezTo>
                  <a:cubicBezTo>
                    <a:pt x="17651" y="1010"/>
                    <a:pt x="17667" y="999"/>
                    <a:pt x="17667" y="992"/>
                  </a:cubicBezTo>
                  <a:lnTo>
                    <a:pt x="17667" y="992"/>
                  </a:lnTo>
                  <a:cubicBezTo>
                    <a:pt x="17708" y="998"/>
                    <a:pt x="17686" y="1009"/>
                    <a:pt x="17688" y="1020"/>
                  </a:cubicBezTo>
                  <a:cubicBezTo>
                    <a:pt x="17698" y="1017"/>
                    <a:pt x="17717" y="1015"/>
                    <a:pt x="17719" y="1009"/>
                  </a:cubicBezTo>
                  <a:cubicBezTo>
                    <a:pt x="17720" y="996"/>
                    <a:pt x="17724" y="991"/>
                    <a:pt x="17730" y="991"/>
                  </a:cubicBezTo>
                  <a:cubicBezTo>
                    <a:pt x="17743" y="991"/>
                    <a:pt x="17762" y="1009"/>
                    <a:pt x="17776" y="1012"/>
                  </a:cubicBezTo>
                  <a:cubicBezTo>
                    <a:pt x="17770" y="1024"/>
                    <a:pt x="17770" y="1040"/>
                    <a:pt x="17755" y="1048"/>
                  </a:cubicBezTo>
                  <a:cubicBezTo>
                    <a:pt x="17739" y="1053"/>
                    <a:pt x="17739" y="1058"/>
                    <a:pt x="17754" y="1068"/>
                  </a:cubicBezTo>
                  <a:cubicBezTo>
                    <a:pt x="17783" y="1086"/>
                    <a:pt x="17776" y="1096"/>
                    <a:pt x="17754" y="1103"/>
                  </a:cubicBezTo>
                  <a:cubicBezTo>
                    <a:pt x="17750" y="1105"/>
                    <a:pt x="17757" y="1120"/>
                    <a:pt x="17764" y="1123"/>
                  </a:cubicBezTo>
                  <a:cubicBezTo>
                    <a:pt x="17772" y="1127"/>
                    <a:pt x="17797" y="1128"/>
                    <a:pt x="17797" y="1128"/>
                  </a:cubicBezTo>
                  <a:cubicBezTo>
                    <a:pt x="17799" y="1117"/>
                    <a:pt x="17807" y="1113"/>
                    <a:pt x="17817" y="1113"/>
                  </a:cubicBezTo>
                  <a:cubicBezTo>
                    <a:pt x="17830" y="1113"/>
                    <a:pt x="17847" y="1118"/>
                    <a:pt x="17863" y="1124"/>
                  </a:cubicBezTo>
                  <a:cubicBezTo>
                    <a:pt x="17869" y="1127"/>
                    <a:pt x="17875" y="1139"/>
                    <a:pt x="17875" y="1139"/>
                  </a:cubicBezTo>
                  <a:cubicBezTo>
                    <a:pt x="17816" y="1146"/>
                    <a:pt x="17889" y="1181"/>
                    <a:pt x="17875" y="1202"/>
                  </a:cubicBezTo>
                  <a:cubicBezTo>
                    <a:pt x="17903" y="1196"/>
                    <a:pt x="17938" y="1196"/>
                    <a:pt x="17947" y="1186"/>
                  </a:cubicBezTo>
                  <a:cubicBezTo>
                    <a:pt x="17956" y="1172"/>
                    <a:pt x="17975" y="1168"/>
                    <a:pt x="17996" y="1168"/>
                  </a:cubicBezTo>
                  <a:cubicBezTo>
                    <a:pt x="18011" y="1168"/>
                    <a:pt x="18027" y="1170"/>
                    <a:pt x="18042" y="1171"/>
                  </a:cubicBezTo>
                  <a:cubicBezTo>
                    <a:pt x="18055" y="1171"/>
                    <a:pt x="18071" y="1176"/>
                    <a:pt x="18081" y="1176"/>
                  </a:cubicBezTo>
                  <a:cubicBezTo>
                    <a:pt x="18083" y="1176"/>
                    <a:pt x="18085" y="1176"/>
                    <a:pt x="18086" y="1176"/>
                  </a:cubicBezTo>
                  <a:cubicBezTo>
                    <a:pt x="18094" y="1173"/>
                    <a:pt x="18082" y="1155"/>
                    <a:pt x="18091" y="1152"/>
                  </a:cubicBezTo>
                  <a:cubicBezTo>
                    <a:pt x="18103" y="1147"/>
                    <a:pt x="18116" y="1145"/>
                    <a:pt x="18130" y="1145"/>
                  </a:cubicBezTo>
                  <a:cubicBezTo>
                    <a:pt x="18164" y="1145"/>
                    <a:pt x="18203" y="1157"/>
                    <a:pt x="18242" y="1174"/>
                  </a:cubicBezTo>
                  <a:cubicBezTo>
                    <a:pt x="18242" y="1174"/>
                    <a:pt x="18245" y="1171"/>
                    <a:pt x="18244" y="1168"/>
                  </a:cubicBezTo>
                  <a:lnTo>
                    <a:pt x="18232" y="1145"/>
                  </a:lnTo>
                  <a:lnTo>
                    <a:pt x="18278" y="1158"/>
                  </a:lnTo>
                  <a:cubicBezTo>
                    <a:pt x="18262" y="1136"/>
                    <a:pt x="18262" y="1115"/>
                    <a:pt x="18273" y="1087"/>
                  </a:cubicBezTo>
                  <a:cubicBezTo>
                    <a:pt x="18285" y="1064"/>
                    <a:pt x="18294" y="1040"/>
                    <a:pt x="18298" y="1015"/>
                  </a:cubicBezTo>
                  <a:cubicBezTo>
                    <a:pt x="18300" y="1012"/>
                    <a:pt x="18266" y="993"/>
                    <a:pt x="18266" y="993"/>
                  </a:cubicBezTo>
                  <a:cubicBezTo>
                    <a:pt x="18259" y="995"/>
                    <a:pt x="18252" y="995"/>
                    <a:pt x="18246" y="995"/>
                  </a:cubicBezTo>
                  <a:cubicBezTo>
                    <a:pt x="18212" y="995"/>
                    <a:pt x="18196" y="973"/>
                    <a:pt x="18173" y="953"/>
                  </a:cubicBezTo>
                  <a:cubicBezTo>
                    <a:pt x="18154" y="936"/>
                    <a:pt x="18148" y="922"/>
                    <a:pt x="18157" y="911"/>
                  </a:cubicBezTo>
                  <a:lnTo>
                    <a:pt x="18109" y="889"/>
                  </a:lnTo>
                  <a:cubicBezTo>
                    <a:pt x="18116" y="881"/>
                    <a:pt x="18117" y="871"/>
                    <a:pt x="18129" y="871"/>
                  </a:cubicBezTo>
                  <a:cubicBezTo>
                    <a:pt x="18132" y="871"/>
                    <a:pt x="18135" y="871"/>
                    <a:pt x="18138" y="871"/>
                  </a:cubicBezTo>
                  <a:cubicBezTo>
                    <a:pt x="18153" y="871"/>
                    <a:pt x="18172" y="873"/>
                    <a:pt x="18188" y="878"/>
                  </a:cubicBezTo>
                  <a:cubicBezTo>
                    <a:pt x="18228" y="889"/>
                    <a:pt x="18266" y="900"/>
                    <a:pt x="18242" y="925"/>
                  </a:cubicBezTo>
                  <a:cubicBezTo>
                    <a:pt x="18232" y="937"/>
                    <a:pt x="18234" y="952"/>
                    <a:pt x="18259" y="968"/>
                  </a:cubicBezTo>
                  <a:cubicBezTo>
                    <a:pt x="18271" y="975"/>
                    <a:pt x="18293" y="986"/>
                    <a:pt x="18301" y="986"/>
                  </a:cubicBezTo>
                  <a:cubicBezTo>
                    <a:pt x="18302" y="986"/>
                    <a:pt x="18302" y="986"/>
                    <a:pt x="18303" y="986"/>
                  </a:cubicBezTo>
                  <a:cubicBezTo>
                    <a:pt x="18354" y="978"/>
                    <a:pt x="18415" y="978"/>
                    <a:pt x="18457" y="964"/>
                  </a:cubicBezTo>
                  <a:cubicBezTo>
                    <a:pt x="18479" y="956"/>
                    <a:pt x="18440" y="934"/>
                    <a:pt x="18468" y="934"/>
                  </a:cubicBezTo>
                  <a:cubicBezTo>
                    <a:pt x="18482" y="933"/>
                    <a:pt x="18493" y="922"/>
                    <a:pt x="18493" y="912"/>
                  </a:cubicBezTo>
                  <a:cubicBezTo>
                    <a:pt x="18493" y="899"/>
                    <a:pt x="18500" y="895"/>
                    <a:pt x="18509" y="895"/>
                  </a:cubicBezTo>
                  <a:cubicBezTo>
                    <a:pt x="18529" y="895"/>
                    <a:pt x="18563" y="917"/>
                    <a:pt x="18584" y="918"/>
                  </a:cubicBezTo>
                  <a:cubicBezTo>
                    <a:pt x="18644" y="920"/>
                    <a:pt x="18591" y="939"/>
                    <a:pt x="18615" y="949"/>
                  </a:cubicBezTo>
                  <a:cubicBezTo>
                    <a:pt x="18622" y="952"/>
                    <a:pt x="18626" y="965"/>
                    <a:pt x="18626" y="971"/>
                  </a:cubicBezTo>
                  <a:cubicBezTo>
                    <a:pt x="18625" y="984"/>
                    <a:pt x="18628" y="986"/>
                    <a:pt x="18653" y="990"/>
                  </a:cubicBezTo>
                  <a:cubicBezTo>
                    <a:pt x="18664" y="992"/>
                    <a:pt x="18675" y="993"/>
                    <a:pt x="18684" y="993"/>
                  </a:cubicBezTo>
                  <a:cubicBezTo>
                    <a:pt x="18720" y="993"/>
                    <a:pt x="18745" y="983"/>
                    <a:pt x="18777" y="983"/>
                  </a:cubicBezTo>
                  <a:cubicBezTo>
                    <a:pt x="18779" y="983"/>
                    <a:pt x="18781" y="983"/>
                    <a:pt x="18782" y="983"/>
                  </a:cubicBezTo>
                  <a:cubicBezTo>
                    <a:pt x="18754" y="933"/>
                    <a:pt x="18790" y="909"/>
                    <a:pt x="18800" y="874"/>
                  </a:cubicBezTo>
                  <a:cubicBezTo>
                    <a:pt x="18800" y="871"/>
                    <a:pt x="18793" y="862"/>
                    <a:pt x="18787" y="856"/>
                  </a:cubicBezTo>
                  <a:lnTo>
                    <a:pt x="18731" y="812"/>
                  </a:lnTo>
                  <a:lnTo>
                    <a:pt x="18731" y="812"/>
                  </a:lnTo>
                  <a:cubicBezTo>
                    <a:pt x="18735" y="813"/>
                    <a:pt x="18739" y="813"/>
                    <a:pt x="18743" y="813"/>
                  </a:cubicBezTo>
                  <a:cubicBezTo>
                    <a:pt x="18765" y="813"/>
                    <a:pt x="18770" y="802"/>
                    <a:pt x="18772" y="790"/>
                  </a:cubicBezTo>
                  <a:cubicBezTo>
                    <a:pt x="18774" y="781"/>
                    <a:pt x="18772" y="764"/>
                    <a:pt x="18769" y="762"/>
                  </a:cubicBezTo>
                  <a:cubicBezTo>
                    <a:pt x="18724" y="746"/>
                    <a:pt x="18722" y="719"/>
                    <a:pt x="18691" y="700"/>
                  </a:cubicBezTo>
                  <a:cubicBezTo>
                    <a:pt x="18687" y="703"/>
                    <a:pt x="18681" y="705"/>
                    <a:pt x="18673" y="705"/>
                  </a:cubicBezTo>
                  <a:cubicBezTo>
                    <a:pt x="18652" y="705"/>
                    <a:pt x="18622" y="695"/>
                    <a:pt x="18599" y="695"/>
                  </a:cubicBezTo>
                  <a:cubicBezTo>
                    <a:pt x="18589" y="695"/>
                    <a:pt x="18580" y="696"/>
                    <a:pt x="18573" y="702"/>
                  </a:cubicBezTo>
                  <a:cubicBezTo>
                    <a:pt x="18540" y="730"/>
                    <a:pt x="18482" y="744"/>
                    <a:pt x="18425" y="761"/>
                  </a:cubicBezTo>
                  <a:cubicBezTo>
                    <a:pt x="18398" y="768"/>
                    <a:pt x="18397" y="772"/>
                    <a:pt x="18418" y="790"/>
                  </a:cubicBezTo>
                  <a:cubicBezTo>
                    <a:pt x="18437" y="809"/>
                    <a:pt x="18453" y="827"/>
                    <a:pt x="18491" y="839"/>
                  </a:cubicBezTo>
                  <a:cubicBezTo>
                    <a:pt x="18492" y="835"/>
                    <a:pt x="18494" y="831"/>
                    <a:pt x="18490" y="819"/>
                  </a:cubicBezTo>
                  <a:lnTo>
                    <a:pt x="18490" y="819"/>
                  </a:lnTo>
                  <a:cubicBezTo>
                    <a:pt x="18488" y="820"/>
                    <a:pt x="18485" y="820"/>
                    <a:pt x="18484" y="821"/>
                  </a:cubicBezTo>
                  <a:cubicBezTo>
                    <a:pt x="18480" y="813"/>
                    <a:pt x="18478" y="806"/>
                    <a:pt x="18481" y="806"/>
                  </a:cubicBezTo>
                  <a:cubicBezTo>
                    <a:pt x="18481" y="806"/>
                    <a:pt x="18483" y="807"/>
                    <a:pt x="18485" y="809"/>
                  </a:cubicBezTo>
                  <a:cubicBezTo>
                    <a:pt x="18481" y="789"/>
                    <a:pt x="18488" y="786"/>
                    <a:pt x="18495" y="783"/>
                  </a:cubicBezTo>
                  <a:cubicBezTo>
                    <a:pt x="18497" y="793"/>
                    <a:pt x="18501" y="803"/>
                    <a:pt x="18500" y="814"/>
                  </a:cubicBezTo>
                  <a:cubicBezTo>
                    <a:pt x="18500" y="816"/>
                    <a:pt x="18498" y="817"/>
                    <a:pt x="18495" y="818"/>
                  </a:cubicBezTo>
                  <a:lnTo>
                    <a:pt x="18495" y="818"/>
                  </a:lnTo>
                  <a:cubicBezTo>
                    <a:pt x="18492" y="815"/>
                    <a:pt x="18489" y="812"/>
                    <a:pt x="18485" y="809"/>
                  </a:cubicBezTo>
                  <a:lnTo>
                    <a:pt x="18485" y="809"/>
                  </a:lnTo>
                  <a:cubicBezTo>
                    <a:pt x="18487" y="813"/>
                    <a:pt x="18489" y="816"/>
                    <a:pt x="18490" y="819"/>
                  </a:cubicBezTo>
                  <a:lnTo>
                    <a:pt x="18490" y="819"/>
                  </a:lnTo>
                  <a:cubicBezTo>
                    <a:pt x="18491" y="818"/>
                    <a:pt x="18493" y="818"/>
                    <a:pt x="18495" y="818"/>
                  </a:cubicBezTo>
                  <a:lnTo>
                    <a:pt x="18495" y="818"/>
                  </a:lnTo>
                  <a:cubicBezTo>
                    <a:pt x="18514" y="833"/>
                    <a:pt x="18525" y="838"/>
                    <a:pt x="18535" y="843"/>
                  </a:cubicBezTo>
                  <a:lnTo>
                    <a:pt x="18571" y="862"/>
                  </a:lnTo>
                  <a:lnTo>
                    <a:pt x="18550" y="868"/>
                  </a:lnTo>
                  <a:cubicBezTo>
                    <a:pt x="18546" y="869"/>
                    <a:pt x="18542" y="870"/>
                    <a:pt x="18539" y="870"/>
                  </a:cubicBezTo>
                  <a:cubicBezTo>
                    <a:pt x="18528" y="870"/>
                    <a:pt x="18519" y="864"/>
                    <a:pt x="18512" y="853"/>
                  </a:cubicBezTo>
                  <a:cubicBezTo>
                    <a:pt x="18509" y="849"/>
                    <a:pt x="18498" y="843"/>
                    <a:pt x="18491" y="839"/>
                  </a:cubicBezTo>
                  <a:cubicBezTo>
                    <a:pt x="18476" y="868"/>
                    <a:pt x="18481" y="908"/>
                    <a:pt x="18429" y="918"/>
                  </a:cubicBezTo>
                  <a:cubicBezTo>
                    <a:pt x="18422" y="920"/>
                    <a:pt x="18413" y="920"/>
                    <a:pt x="18404" y="920"/>
                  </a:cubicBezTo>
                  <a:cubicBezTo>
                    <a:pt x="18404" y="915"/>
                    <a:pt x="18400" y="909"/>
                    <a:pt x="18403" y="906"/>
                  </a:cubicBezTo>
                  <a:lnTo>
                    <a:pt x="18437" y="886"/>
                  </a:lnTo>
                  <a:cubicBezTo>
                    <a:pt x="18448" y="878"/>
                    <a:pt x="18456" y="868"/>
                    <a:pt x="18420" y="856"/>
                  </a:cubicBezTo>
                  <a:cubicBezTo>
                    <a:pt x="18331" y="827"/>
                    <a:pt x="18373" y="792"/>
                    <a:pt x="18335" y="758"/>
                  </a:cubicBezTo>
                  <a:cubicBezTo>
                    <a:pt x="18320" y="746"/>
                    <a:pt x="18341" y="730"/>
                    <a:pt x="18375" y="728"/>
                  </a:cubicBezTo>
                  <a:cubicBezTo>
                    <a:pt x="18392" y="728"/>
                    <a:pt x="18409" y="721"/>
                    <a:pt x="18412" y="711"/>
                  </a:cubicBezTo>
                  <a:cubicBezTo>
                    <a:pt x="18428" y="662"/>
                    <a:pt x="18454" y="618"/>
                    <a:pt x="18518" y="591"/>
                  </a:cubicBezTo>
                  <a:cubicBezTo>
                    <a:pt x="18525" y="589"/>
                    <a:pt x="18513" y="574"/>
                    <a:pt x="18513" y="565"/>
                  </a:cubicBezTo>
                  <a:cubicBezTo>
                    <a:pt x="18513" y="549"/>
                    <a:pt x="18513" y="533"/>
                    <a:pt x="18519" y="518"/>
                  </a:cubicBezTo>
                  <a:cubicBezTo>
                    <a:pt x="18520" y="516"/>
                    <a:pt x="18522" y="515"/>
                    <a:pt x="18526" y="515"/>
                  </a:cubicBezTo>
                  <a:cubicBezTo>
                    <a:pt x="18538" y="515"/>
                    <a:pt x="18562" y="525"/>
                    <a:pt x="18578" y="540"/>
                  </a:cubicBezTo>
                  <a:cubicBezTo>
                    <a:pt x="18618" y="577"/>
                    <a:pt x="18665" y="597"/>
                    <a:pt x="18718" y="599"/>
                  </a:cubicBezTo>
                  <a:cubicBezTo>
                    <a:pt x="18750" y="599"/>
                    <a:pt x="18796" y="611"/>
                    <a:pt x="18856" y="634"/>
                  </a:cubicBezTo>
                  <a:cubicBezTo>
                    <a:pt x="18787" y="636"/>
                    <a:pt x="18731" y="637"/>
                    <a:pt x="18674" y="639"/>
                  </a:cubicBezTo>
                  <a:cubicBezTo>
                    <a:pt x="18656" y="639"/>
                    <a:pt x="18632" y="644"/>
                    <a:pt x="18635" y="652"/>
                  </a:cubicBezTo>
                  <a:cubicBezTo>
                    <a:pt x="18642" y="668"/>
                    <a:pt x="18665" y="676"/>
                    <a:pt x="18687" y="676"/>
                  </a:cubicBezTo>
                  <a:cubicBezTo>
                    <a:pt x="18689" y="676"/>
                    <a:pt x="18691" y="675"/>
                    <a:pt x="18693" y="675"/>
                  </a:cubicBezTo>
                  <a:cubicBezTo>
                    <a:pt x="18694" y="675"/>
                    <a:pt x="18696" y="674"/>
                    <a:pt x="18698" y="674"/>
                  </a:cubicBezTo>
                  <a:cubicBezTo>
                    <a:pt x="18700" y="674"/>
                    <a:pt x="18702" y="675"/>
                    <a:pt x="18703" y="675"/>
                  </a:cubicBezTo>
                  <a:cubicBezTo>
                    <a:pt x="18744" y="698"/>
                    <a:pt x="18774" y="705"/>
                    <a:pt x="18798" y="705"/>
                  </a:cubicBezTo>
                  <a:cubicBezTo>
                    <a:pt x="18828" y="705"/>
                    <a:pt x="18849" y="693"/>
                    <a:pt x="18872" y="683"/>
                  </a:cubicBezTo>
                  <a:cubicBezTo>
                    <a:pt x="18900" y="722"/>
                    <a:pt x="18906" y="761"/>
                    <a:pt x="18987" y="790"/>
                  </a:cubicBezTo>
                  <a:cubicBezTo>
                    <a:pt x="18999" y="794"/>
                    <a:pt x="19025" y="825"/>
                    <a:pt x="19022" y="833"/>
                  </a:cubicBezTo>
                  <a:cubicBezTo>
                    <a:pt x="19006" y="878"/>
                    <a:pt x="19052" y="914"/>
                    <a:pt x="19135" y="961"/>
                  </a:cubicBezTo>
                  <a:cubicBezTo>
                    <a:pt x="19143" y="964"/>
                    <a:pt x="19153" y="980"/>
                    <a:pt x="19152" y="983"/>
                  </a:cubicBezTo>
                  <a:cubicBezTo>
                    <a:pt x="19151" y="986"/>
                    <a:pt x="19144" y="988"/>
                    <a:pt x="19138" y="988"/>
                  </a:cubicBezTo>
                  <a:cubicBezTo>
                    <a:pt x="19134" y="988"/>
                    <a:pt x="19130" y="987"/>
                    <a:pt x="19128" y="986"/>
                  </a:cubicBezTo>
                  <a:cubicBezTo>
                    <a:pt x="19088" y="961"/>
                    <a:pt x="19038" y="955"/>
                    <a:pt x="19000" y="921"/>
                  </a:cubicBezTo>
                  <a:cubicBezTo>
                    <a:pt x="18995" y="915"/>
                    <a:pt x="18967" y="907"/>
                    <a:pt x="18958" y="907"/>
                  </a:cubicBezTo>
                  <a:cubicBezTo>
                    <a:pt x="18957" y="907"/>
                    <a:pt x="18956" y="907"/>
                    <a:pt x="18956" y="908"/>
                  </a:cubicBezTo>
                  <a:cubicBezTo>
                    <a:pt x="18949" y="915"/>
                    <a:pt x="18943" y="928"/>
                    <a:pt x="18953" y="940"/>
                  </a:cubicBezTo>
                  <a:cubicBezTo>
                    <a:pt x="18981" y="978"/>
                    <a:pt x="18985" y="980"/>
                    <a:pt x="18975" y="980"/>
                  </a:cubicBezTo>
                  <a:cubicBezTo>
                    <a:pt x="18971" y="980"/>
                    <a:pt x="18967" y="980"/>
                    <a:pt x="18963" y="980"/>
                  </a:cubicBezTo>
                  <a:cubicBezTo>
                    <a:pt x="18937" y="980"/>
                    <a:pt x="18912" y="978"/>
                    <a:pt x="18887" y="943"/>
                  </a:cubicBezTo>
                  <a:cubicBezTo>
                    <a:pt x="18880" y="934"/>
                    <a:pt x="18864" y="926"/>
                    <a:pt x="18853" y="926"/>
                  </a:cubicBezTo>
                  <a:cubicBezTo>
                    <a:pt x="18847" y="926"/>
                    <a:pt x="18842" y="928"/>
                    <a:pt x="18840" y="933"/>
                  </a:cubicBezTo>
                  <a:cubicBezTo>
                    <a:pt x="18834" y="943"/>
                    <a:pt x="18831" y="955"/>
                    <a:pt x="18824" y="964"/>
                  </a:cubicBezTo>
                  <a:cubicBezTo>
                    <a:pt x="18815" y="975"/>
                    <a:pt x="18822" y="986"/>
                    <a:pt x="18852" y="1000"/>
                  </a:cubicBezTo>
                  <a:cubicBezTo>
                    <a:pt x="18869" y="1010"/>
                    <a:pt x="18882" y="1014"/>
                    <a:pt x="18891" y="1014"/>
                  </a:cubicBezTo>
                  <a:cubicBezTo>
                    <a:pt x="18899" y="1014"/>
                    <a:pt x="18904" y="1010"/>
                    <a:pt x="18906" y="1002"/>
                  </a:cubicBezTo>
                  <a:cubicBezTo>
                    <a:pt x="18907" y="997"/>
                    <a:pt x="18913" y="994"/>
                    <a:pt x="18926" y="994"/>
                  </a:cubicBezTo>
                  <a:cubicBezTo>
                    <a:pt x="18928" y="994"/>
                    <a:pt x="18931" y="994"/>
                    <a:pt x="18934" y="995"/>
                  </a:cubicBezTo>
                  <a:cubicBezTo>
                    <a:pt x="18928" y="1011"/>
                    <a:pt x="18921" y="1027"/>
                    <a:pt x="18916" y="1045"/>
                  </a:cubicBezTo>
                  <a:cubicBezTo>
                    <a:pt x="18912" y="1071"/>
                    <a:pt x="18909" y="1098"/>
                    <a:pt x="18909" y="1126"/>
                  </a:cubicBezTo>
                  <a:cubicBezTo>
                    <a:pt x="18907" y="1130"/>
                    <a:pt x="18924" y="1140"/>
                    <a:pt x="18931" y="1148"/>
                  </a:cubicBezTo>
                  <a:cubicBezTo>
                    <a:pt x="18935" y="1147"/>
                    <a:pt x="18938" y="1146"/>
                    <a:pt x="18941" y="1146"/>
                  </a:cubicBezTo>
                  <a:cubicBezTo>
                    <a:pt x="18978" y="1146"/>
                    <a:pt x="19008" y="1192"/>
                    <a:pt x="19046" y="1198"/>
                  </a:cubicBezTo>
                  <a:cubicBezTo>
                    <a:pt x="19085" y="1203"/>
                    <a:pt x="19131" y="1217"/>
                    <a:pt x="19178" y="1229"/>
                  </a:cubicBezTo>
                  <a:lnTo>
                    <a:pt x="19122" y="1273"/>
                  </a:lnTo>
                  <a:cubicBezTo>
                    <a:pt x="19069" y="1271"/>
                    <a:pt x="19002" y="1229"/>
                    <a:pt x="18950" y="1227"/>
                  </a:cubicBezTo>
                  <a:cubicBezTo>
                    <a:pt x="18949" y="1227"/>
                    <a:pt x="18947" y="1227"/>
                    <a:pt x="18946" y="1227"/>
                  </a:cubicBezTo>
                  <a:cubicBezTo>
                    <a:pt x="18896" y="1227"/>
                    <a:pt x="18838" y="1200"/>
                    <a:pt x="18785" y="1183"/>
                  </a:cubicBezTo>
                  <a:cubicBezTo>
                    <a:pt x="18773" y="1180"/>
                    <a:pt x="18762" y="1178"/>
                    <a:pt x="18753" y="1178"/>
                  </a:cubicBezTo>
                  <a:cubicBezTo>
                    <a:pt x="18730" y="1178"/>
                    <a:pt x="18716" y="1188"/>
                    <a:pt x="18709" y="1203"/>
                  </a:cubicBezTo>
                  <a:cubicBezTo>
                    <a:pt x="18707" y="1206"/>
                    <a:pt x="18706" y="1214"/>
                    <a:pt x="18700" y="1214"/>
                  </a:cubicBezTo>
                  <a:cubicBezTo>
                    <a:pt x="18697" y="1214"/>
                    <a:pt x="18692" y="1211"/>
                    <a:pt x="18684" y="1202"/>
                  </a:cubicBezTo>
                  <a:cubicBezTo>
                    <a:pt x="18675" y="1194"/>
                    <a:pt x="18648" y="1174"/>
                    <a:pt x="18677" y="1174"/>
                  </a:cubicBezTo>
                  <a:cubicBezTo>
                    <a:pt x="18679" y="1174"/>
                    <a:pt x="18680" y="1174"/>
                    <a:pt x="18681" y="1174"/>
                  </a:cubicBezTo>
                  <a:cubicBezTo>
                    <a:pt x="18682" y="1174"/>
                    <a:pt x="18683" y="1174"/>
                    <a:pt x="18684" y="1174"/>
                  </a:cubicBezTo>
                  <a:cubicBezTo>
                    <a:pt x="18703" y="1174"/>
                    <a:pt x="18706" y="1161"/>
                    <a:pt x="18681" y="1146"/>
                  </a:cubicBezTo>
                  <a:cubicBezTo>
                    <a:pt x="18656" y="1131"/>
                    <a:pt x="18622" y="1123"/>
                    <a:pt x="18596" y="1118"/>
                  </a:cubicBezTo>
                  <a:cubicBezTo>
                    <a:pt x="18595" y="1118"/>
                    <a:pt x="18595" y="1118"/>
                    <a:pt x="18594" y="1118"/>
                  </a:cubicBezTo>
                  <a:cubicBezTo>
                    <a:pt x="18585" y="1118"/>
                    <a:pt x="18579" y="1136"/>
                    <a:pt x="18582" y="1148"/>
                  </a:cubicBezTo>
                  <a:cubicBezTo>
                    <a:pt x="18585" y="1158"/>
                    <a:pt x="18607" y="1170"/>
                    <a:pt x="18618" y="1181"/>
                  </a:cubicBezTo>
                  <a:cubicBezTo>
                    <a:pt x="18628" y="1190"/>
                    <a:pt x="18643" y="1208"/>
                    <a:pt x="18638" y="1211"/>
                  </a:cubicBezTo>
                  <a:cubicBezTo>
                    <a:pt x="18634" y="1213"/>
                    <a:pt x="18627" y="1214"/>
                    <a:pt x="18618" y="1214"/>
                  </a:cubicBezTo>
                  <a:cubicBezTo>
                    <a:pt x="18611" y="1214"/>
                    <a:pt x="18603" y="1214"/>
                    <a:pt x="18596" y="1212"/>
                  </a:cubicBezTo>
                  <a:cubicBezTo>
                    <a:pt x="18585" y="1211"/>
                    <a:pt x="18571" y="1201"/>
                    <a:pt x="18557" y="1198"/>
                  </a:cubicBezTo>
                  <a:cubicBezTo>
                    <a:pt x="18532" y="1190"/>
                    <a:pt x="18488" y="1195"/>
                    <a:pt x="18512" y="1165"/>
                  </a:cubicBezTo>
                  <a:cubicBezTo>
                    <a:pt x="18515" y="1162"/>
                    <a:pt x="18513" y="1155"/>
                    <a:pt x="18510" y="1151"/>
                  </a:cubicBezTo>
                  <a:cubicBezTo>
                    <a:pt x="18506" y="1146"/>
                    <a:pt x="18494" y="1140"/>
                    <a:pt x="18490" y="1139"/>
                  </a:cubicBezTo>
                  <a:cubicBezTo>
                    <a:pt x="18486" y="1138"/>
                    <a:pt x="18482" y="1138"/>
                    <a:pt x="18478" y="1138"/>
                  </a:cubicBezTo>
                  <a:cubicBezTo>
                    <a:pt x="18471" y="1138"/>
                    <a:pt x="18465" y="1139"/>
                    <a:pt x="18463" y="1142"/>
                  </a:cubicBezTo>
                  <a:cubicBezTo>
                    <a:pt x="18453" y="1153"/>
                    <a:pt x="18506" y="1187"/>
                    <a:pt x="18454" y="1189"/>
                  </a:cubicBezTo>
                  <a:cubicBezTo>
                    <a:pt x="18441" y="1189"/>
                    <a:pt x="18453" y="1221"/>
                    <a:pt x="18451" y="1237"/>
                  </a:cubicBezTo>
                  <a:cubicBezTo>
                    <a:pt x="18450" y="1254"/>
                    <a:pt x="18438" y="1264"/>
                    <a:pt x="18413" y="1264"/>
                  </a:cubicBezTo>
                  <a:cubicBezTo>
                    <a:pt x="18411" y="1264"/>
                    <a:pt x="18409" y="1264"/>
                    <a:pt x="18407" y="1264"/>
                  </a:cubicBezTo>
                  <a:cubicBezTo>
                    <a:pt x="18383" y="1264"/>
                    <a:pt x="18354" y="1241"/>
                    <a:pt x="18330" y="1241"/>
                  </a:cubicBezTo>
                  <a:cubicBezTo>
                    <a:pt x="18325" y="1241"/>
                    <a:pt x="18320" y="1242"/>
                    <a:pt x="18316" y="1245"/>
                  </a:cubicBezTo>
                  <a:cubicBezTo>
                    <a:pt x="18316" y="1236"/>
                    <a:pt x="18313" y="1226"/>
                    <a:pt x="18315" y="1217"/>
                  </a:cubicBezTo>
                  <a:cubicBezTo>
                    <a:pt x="18315" y="1213"/>
                    <a:pt x="18317" y="1211"/>
                    <a:pt x="18321" y="1211"/>
                  </a:cubicBezTo>
                  <a:cubicBezTo>
                    <a:pt x="18324" y="1211"/>
                    <a:pt x="18331" y="1213"/>
                    <a:pt x="18341" y="1218"/>
                  </a:cubicBezTo>
                  <a:cubicBezTo>
                    <a:pt x="18357" y="1227"/>
                    <a:pt x="18368" y="1231"/>
                    <a:pt x="18377" y="1231"/>
                  </a:cubicBezTo>
                  <a:cubicBezTo>
                    <a:pt x="18387" y="1231"/>
                    <a:pt x="18394" y="1226"/>
                    <a:pt x="18398" y="1220"/>
                  </a:cubicBezTo>
                  <a:cubicBezTo>
                    <a:pt x="18400" y="1217"/>
                    <a:pt x="18382" y="1199"/>
                    <a:pt x="18370" y="1195"/>
                  </a:cubicBezTo>
                  <a:cubicBezTo>
                    <a:pt x="18344" y="1183"/>
                    <a:pt x="18323" y="1156"/>
                    <a:pt x="18292" y="1156"/>
                  </a:cubicBezTo>
                  <a:cubicBezTo>
                    <a:pt x="18288" y="1156"/>
                    <a:pt x="18283" y="1157"/>
                    <a:pt x="18278" y="1158"/>
                  </a:cubicBezTo>
                  <a:cubicBezTo>
                    <a:pt x="18272" y="1165"/>
                    <a:pt x="18278" y="1178"/>
                    <a:pt x="18263" y="1178"/>
                  </a:cubicBezTo>
                  <a:cubicBezTo>
                    <a:pt x="18258" y="1178"/>
                    <a:pt x="18252" y="1177"/>
                    <a:pt x="18242" y="1174"/>
                  </a:cubicBezTo>
                  <a:lnTo>
                    <a:pt x="18185" y="1184"/>
                  </a:lnTo>
                  <a:cubicBezTo>
                    <a:pt x="18176" y="1184"/>
                    <a:pt x="18166" y="1183"/>
                    <a:pt x="18156" y="1183"/>
                  </a:cubicBezTo>
                  <a:cubicBezTo>
                    <a:pt x="18212" y="1221"/>
                    <a:pt x="18116" y="1211"/>
                    <a:pt x="18141" y="1237"/>
                  </a:cubicBezTo>
                  <a:cubicBezTo>
                    <a:pt x="18159" y="1256"/>
                    <a:pt x="18149" y="1259"/>
                    <a:pt x="18136" y="1259"/>
                  </a:cubicBezTo>
                  <a:cubicBezTo>
                    <a:pt x="18129" y="1259"/>
                    <a:pt x="18121" y="1258"/>
                    <a:pt x="18116" y="1258"/>
                  </a:cubicBezTo>
                  <a:cubicBezTo>
                    <a:pt x="18094" y="1255"/>
                    <a:pt x="18067" y="1243"/>
                    <a:pt x="18044" y="1237"/>
                  </a:cubicBezTo>
                  <a:cubicBezTo>
                    <a:pt x="18038" y="1236"/>
                    <a:pt x="18034" y="1235"/>
                    <a:pt x="18030" y="1235"/>
                  </a:cubicBezTo>
                  <a:cubicBezTo>
                    <a:pt x="18015" y="1235"/>
                    <a:pt x="18021" y="1249"/>
                    <a:pt x="18016" y="1256"/>
                  </a:cubicBezTo>
                  <a:cubicBezTo>
                    <a:pt x="18029" y="1270"/>
                    <a:pt x="18047" y="1284"/>
                    <a:pt x="18056" y="1298"/>
                  </a:cubicBezTo>
                  <a:cubicBezTo>
                    <a:pt x="18064" y="1312"/>
                    <a:pt x="18063" y="1326"/>
                    <a:pt x="18069" y="1340"/>
                  </a:cubicBezTo>
                  <a:cubicBezTo>
                    <a:pt x="18070" y="1343"/>
                    <a:pt x="18085" y="1346"/>
                    <a:pt x="18094" y="1351"/>
                  </a:cubicBezTo>
                  <a:cubicBezTo>
                    <a:pt x="18097" y="1327"/>
                    <a:pt x="18138" y="1336"/>
                    <a:pt x="18159" y="1327"/>
                  </a:cubicBezTo>
                  <a:cubicBezTo>
                    <a:pt x="18163" y="1326"/>
                    <a:pt x="18164" y="1318"/>
                    <a:pt x="18162" y="1315"/>
                  </a:cubicBezTo>
                  <a:cubicBezTo>
                    <a:pt x="18154" y="1308"/>
                    <a:pt x="18142" y="1302"/>
                    <a:pt x="18132" y="1298"/>
                  </a:cubicBezTo>
                  <a:cubicBezTo>
                    <a:pt x="18131" y="1297"/>
                    <a:pt x="18129" y="1297"/>
                    <a:pt x="18127" y="1297"/>
                  </a:cubicBezTo>
                  <a:cubicBezTo>
                    <a:pt x="18123" y="1297"/>
                    <a:pt x="18118" y="1298"/>
                    <a:pt x="18114" y="1298"/>
                  </a:cubicBezTo>
                  <a:cubicBezTo>
                    <a:pt x="18113" y="1298"/>
                    <a:pt x="18112" y="1298"/>
                    <a:pt x="18111" y="1298"/>
                  </a:cubicBezTo>
                  <a:cubicBezTo>
                    <a:pt x="18104" y="1296"/>
                    <a:pt x="18092" y="1290"/>
                    <a:pt x="18089" y="1287"/>
                  </a:cubicBezTo>
                  <a:cubicBezTo>
                    <a:pt x="18088" y="1283"/>
                    <a:pt x="18095" y="1276"/>
                    <a:pt x="18095" y="1276"/>
                  </a:cubicBezTo>
                  <a:cubicBezTo>
                    <a:pt x="18116" y="1283"/>
                    <a:pt x="18134" y="1287"/>
                    <a:pt x="18148" y="1287"/>
                  </a:cubicBezTo>
                  <a:cubicBezTo>
                    <a:pt x="18172" y="1287"/>
                    <a:pt x="18186" y="1277"/>
                    <a:pt x="18195" y="1261"/>
                  </a:cubicBezTo>
                  <a:cubicBezTo>
                    <a:pt x="18211" y="1266"/>
                    <a:pt x="18223" y="1269"/>
                    <a:pt x="18233" y="1269"/>
                  </a:cubicBezTo>
                  <a:cubicBezTo>
                    <a:pt x="18250" y="1269"/>
                    <a:pt x="18262" y="1263"/>
                    <a:pt x="18272" y="1254"/>
                  </a:cubicBezTo>
                  <a:cubicBezTo>
                    <a:pt x="18274" y="1252"/>
                    <a:pt x="18280" y="1250"/>
                    <a:pt x="18285" y="1250"/>
                  </a:cubicBezTo>
                  <a:cubicBezTo>
                    <a:pt x="18286" y="1250"/>
                    <a:pt x="18287" y="1250"/>
                    <a:pt x="18288" y="1251"/>
                  </a:cubicBezTo>
                  <a:cubicBezTo>
                    <a:pt x="18303" y="1255"/>
                    <a:pt x="18322" y="1301"/>
                    <a:pt x="18316" y="1309"/>
                  </a:cubicBezTo>
                  <a:lnTo>
                    <a:pt x="18290" y="1354"/>
                  </a:lnTo>
                  <a:cubicBezTo>
                    <a:pt x="18306" y="1364"/>
                    <a:pt x="18338" y="1368"/>
                    <a:pt x="18332" y="1384"/>
                  </a:cubicBezTo>
                  <a:cubicBezTo>
                    <a:pt x="18326" y="1401"/>
                    <a:pt x="18326" y="1417"/>
                    <a:pt x="18348" y="1436"/>
                  </a:cubicBezTo>
                  <a:cubicBezTo>
                    <a:pt x="18367" y="1453"/>
                    <a:pt x="18438" y="1478"/>
                    <a:pt x="18470" y="1478"/>
                  </a:cubicBezTo>
                  <a:cubicBezTo>
                    <a:pt x="18474" y="1478"/>
                    <a:pt x="18477" y="1478"/>
                    <a:pt x="18479" y="1477"/>
                  </a:cubicBezTo>
                  <a:cubicBezTo>
                    <a:pt x="18490" y="1474"/>
                    <a:pt x="18485" y="1452"/>
                    <a:pt x="18476" y="1440"/>
                  </a:cubicBezTo>
                  <a:cubicBezTo>
                    <a:pt x="18470" y="1433"/>
                    <a:pt x="18466" y="1431"/>
                    <a:pt x="18463" y="1431"/>
                  </a:cubicBezTo>
                  <a:cubicBezTo>
                    <a:pt x="18458" y="1431"/>
                    <a:pt x="18456" y="1439"/>
                    <a:pt x="18450" y="1440"/>
                  </a:cubicBezTo>
                  <a:cubicBezTo>
                    <a:pt x="18448" y="1441"/>
                    <a:pt x="18447" y="1441"/>
                    <a:pt x="18445" y="1441"/>
                  </a:cubicBezTo>
                  <a:cubicBezTo>
                    <a:pt x="18435" y="1441"/>
                    <a:pt x="18423" y="1437"/>
                    <a:pt x="18412" y="1436"/>
                  </a:cubicBezTo>
                  <a:cubicBezTo>
                    <a:pt x="18410" y="1424"/>
                    <a:pt x="18366" y="1407"/>
                    <a:pt x="18400" y="1401"/>
                  </a:cubicBezTo>
                  <a:cubicBezTo>
                    <a:pt x="18425" y="1395"/>
                    <a:pt x="18426" y="1386"/>
                    <a:pt x="18391" y="1367"/>
                  </a:cubicBezTo>
                  <a:cubicBezTo>
                    <a:pt x="18384" y="1364"/>
                    <a:pt x="18376" y="1352"/>
                    <a:pt x="18378" y="1348"/>
                  </a:cubicBezTo>
                  <a:cubicBezTo>
                    <a:pt x="18380" y="1344"/>
                    <a:pt x="18387" y="1343"/>
                    <a:pt x="18394" y="1343"/>
                  </a:cubicBezTo>
                  <a:cubicBezTo>
                    <a:pt x="18397" y="1343"/>
                    <a:pt x="18399" y="1343"/>
                    <a:pt x="18401" y="1343"/>
                  </a:cubicBezTo>
                  <a:cubicBezTo>
                    <a:pt x="18413" y="1345"/>
                    <a:pt x="18426" y="1355"/>
                    <a:pt x="18438" y="1358"/>
                  </a:cubicBezTo>
                  <a:cubicBezTo>
                    <a:pt x="18446" y="1360"/>
                    <a:pt x="18452" y="1360"/>
                    <a:pt x="18457" y="1360"/>
                  </a:cubicBezTo>
                  <a:cubicBezTo>
                    <a:pt x="18476" y="1360"/>
                    <a:pt x="18478" y="1350"/>
                    <a:pt x="18468" y="1330"/>
                  </a:cubicBezTo>
                  <a:cubicBezTo>
                    <a:pt x="18460" y="1318"/>
                    <a:pt x="18456" y="1301"/>
                    <a:pt x="18465" y="1299"/>
                  </a:cubicBezTo>
                  <a:cubicBezTo>
                    <a:pt x="18467" y="1299"/>
                    <a:pt x="18469" y="1298"/>
                    <a:pt x="18471" y="1298"/>
                  </a:cubicBezTo>
                  <a:cubicBezTo>
                    <a:pt x="18488" y="1298"/>
                    <a:pt x="18500" y="1313"/>
                    <a:pt x="18512" y="1326"/>
                  </a:cubicBezTo>
                  <a:cubicBezTo>
                    <a:pt x="18523" y="1337"/>
                    <a:pt x="18540" y="1349"/>
                    <a:pt x="18556" y="1359"/>
                  </a:cubicBezTo>
                  <a:cubicBezTo>
                    <a:pt x="18565" y="1365"/>
                    <a:pt x="18576" y="1370"/>
                    <a:pt x="18588" y="1376"/>
                  </a:cubicBezTo>
                  <a:cubicBezTo>
                    <a:pt x="18587" y="1368"/>
                    <a:pt x="18582" y="1361"/>
                    <a:pt x="18584" y="1357"/>
                  </a:cubicBezTo>
                  <a:cubicBezTo>
                    <a:pt x="18589" y="1347"/>
                    <a:pt x="18595" y="1327"/>
                    <a:pt x="18603" y="1327"/>
                  </a:cubicBezTo>
                  <a:cubicBezTo>
                    <a:pt x="18603" y="1327"/>
                    <a:pt x="18604" y="1327"/>
                    <a:pt x="18604" y="1327"/>
                  </a:cubicBezTo>
                  <a:cubicBezTo>
                    <a:pt x="18621" y="1332"/>
                    <a:pt x="18633" y="1334"/>
                    <a:pt x="18641" y="1334"/>
                  </a:cubicBezTo>
                  <a:cubicBezTo>
                    <a:pt x="18663" y="1334"/>
                    <a:pt x="18655" y="1316"/>
                    <a:pt x="18643" y="1292"/>
                  </a:cubicBezTo>
                  <a:cubicBezTo>
                    <a:pt x="18637" y="1281"/>
                    <a:pt x="18639" y="1275"/>
                    <a:pt x="18647" y="1275"/>
                  </a:cubicBezTo>
                  <a:cubicBezTo>
                    <a:pt x="18655" y="1275"/>
                    <a:pt x="18668" y="1280"/>
                    <a:pt x="18685" y="1289"/>
                  </a:cubicBezTo>
                  <a:cubicBezTo>
                    <a:pt x="18712" y="1301"/>
                    <a:pt x="18718" y="1309"/>
                    <a:pt x="18713" y="1324"/>
                  </a:cubicBezTo>
                  <a:cubicBezTo>
                    <a:pt x="18710" y="1336"/>
                    <a:pt x="18675" y="1342"/>
                    <a:pt x="18724" y="1370"/>
                  </a:cubicBezTo>
                  <a:cubicBezTo>
                    <a:pt x="18749" y="1384"/>
                    <a:pt x="18768" y="1404"/>
                    <a:pt x="18791" y="1418"/>
                  </a:cubicBezTo>
                  <a:cubicBezTo>
                    <a:pt x="18796" y="1421"/>
                    <a:pt x="18806" y="1421"/>
                    <a:pt x="18813" y="1421"/>
                  </a:cubicBezTo>
                  <a:cubicBezTo>
                    <a:pt x="18776" y="1383"/>
                    <a:pt x="18868" y="1395"/>
                    <a:pt x="18835" y="1371"/>
                  </a:cubicBezTo>
                  <a:cubicBezTo>
                    <a:pt x="18788" y="1339"/>
                    <a:pt x="18840" y="1331"/>
                    <a:pt x="18806" y="1305"/>
                  </a:cubicBezTo>
                  <a:cubicBezTo>
                    <a:pt x="18797" y="1297"/>
                    <a:pt x="18800" y="1284"/>
                    <a:pt x="18794" y="1264"/>
                  </a:cubicBezTo>
                  <a:lnTo>
                    <a:pt x="18790" y="1264"/>
                  </a:lnTo>
                  <a:cubicBezTo>
                    <a:pt x="18788" y="1259"/>
                    <a:pt x="18786" y="1253"/>
                    <a:pt x="18787" y="1253"/>
                  </a:cubicBezTo>
                  <a:cubicBezTo>
                    <a:pt x="18788" y="1253"/>
                    <a:pt x="18789" y="1254"/>
                    <a:pt x="18791" y="1256"/>
                  </a:cubicBezTo>
                  <a:cubicBezTo>
                    <a:pt x="18788" y="1240"/>
                    <a:pt x="18793" y="1240"/>
                    <a:pt x="18799" y="1239"/>
                  </a:cubicBezTo>
                  <a:cubicBezTo>
                    <a:pt x="18800" y="1246"/>
                    <a:pt x="18803" y="1255"/>
                    <a:pt x="18803" y="1264"/>
                  </a:cubicBezTo>
                  <a:lnTo>
                    <a:pt x="18801" y="1264"/>
                  </a:lnTo>
                  <a:cubicBezTo>
                    <a:pt x="18837" y="1289"/>
                    <a:pt x="18884" y="1299"/>
                    <a:pt x="18868" y="1327"/>
                  </a:cubicBezTo>
                  <a:cubicBezTo>
                    <a:pt x="18877" y="1331"/>
                    <a:pt x="18884" y="1333"/>
                    <a:pt x="18894" y="1337"/>
                  </a:cubicBezTo>
                  <a:cubicBezTo>
                    <a:pt x="18912" y="1340"/>
                    <a:pt x="18929" y="1345"/>
                    <a:pt x="18949" y="1348"/>
                  </a:cubicBezTo>
                  <a:lnTo>
                    <a:pt x="18928" y="1306"/>
                  </a:lnTo>
                  <a:cubicBezTo>
                    <a:pt x="18927" y="1301"/>
                    <a:pt x="18928" y="1295"/>
                    <a:pt x="18928" y="1290"/>
                  </a:cubicBezTo>
                  <a:cubicBezTo>
                    <a:pt x="18938" y="1296"/>
                    <a:pt x="18953" y="1302"/>
                    <a:pt x="18959" y="1309"/>
                  </a:cubicBezTo>
                  <a:cubicBezTo>
                    <a:pt x="18977" y="1330"/>
                    <a:pt x="18988" y="1351"/>
                    <a:pt x="18972" y="1362"/>
                  </a:cubicBezTo>
                  <a:cubicBezTo>
                    <a:pt x="18985" y="1399"/>
                    <a:pt x="18986" y="1404"/>
                    <a:pt x="18961" y="1404"/>
                  </a:cubicBezTo>
                  <a:cubicBezTo>
                    <a:pt x="18954" y="1404"/>
                    <a:pt x="18944" y="1404"/>
                    <a:pt x="18932" y="1404"/>
                  </a:cubicBezTo>
                  <a:cubicBezTo>
                    <a:pt x="18906" y="1404"/>
                    <a:pt x="18888" y="1417"/>
                    <a:pt x="18866" y="1423"/>
                  </a:cubicBezTo>
                  <a:lnTo>
                    <a:pt x="18849" y="1429"/>
                  </a:lnTo>
                  <a:cubicBezTo>
                    <a:pt x="18859" y="1436"/>
                    <a:pt x="18868" y="1445"/>
                    <a:pt x="18878" y="1449"/>
                  </a:cubicBezTo>
                  <a:cubicBezTo>
                    <a:pt x="18880" y="1450"/>
                    <a:pt x="18883" y="1450"/>
                    <a:pt x="18885" y="1450"/>
                  </a:cubicBezTo>
                  <a:cubicBezTo>
                    <a:pt x="18888" y="1450"/>
                    <a:pt x="18892" y="1450"/>
                    <a:pt x="18895" y="1450"/>
                  </a:cubicBezTo>
                  <a:cubicBezTo>
                    <a:pt x="18902" y="1450"/>
                    <a:pt x="18909" y="1452"/>
                    <a:pt x="18912" y="1470"/>
                  </a:cubicBezTo>
                  <a:cubicBezTo>
                    <a:pt x="18915" y="1487"/>
                    <a:pt x="18916" y="1504"/>
                    <a:pt x="18967" y="1504"/>
                  </a:cubicBezTo>
                  <a:cubicBezTo>
                    <a:pt x="18967" y="1504"/>
                    <a:pt x="18967" y="1504"/>
                    <a:pt x="18967" y="1504"/>
                  </a:cubicBezTo>
                  <a:lnTo>
                    <a:pt x="18967" y="1504"/>
                  </a:lnTo>
                  <a:cubicBezTo>
                    <a:pt x="18963" y="1507"/>
                    <a:pt x="18958" y="1511"/>
                    <a:pt x="18953" y="1514"/>
                  </a:cubicBezTo>
                  <a:lnTo>
                    <a:pt x="18953" y="1514"/>
                  </a:lnTo>
                  <a:cubicBezTo>
                    <a:pt x="18975" y="1511"/>
                    <a:pt x="19005" y="1505"/>
                    <a:pt x="19046" y="1498"/>
                  </a:cubicBezTo>
                  <a:cubicBezTo>
                    <a:pt x="19052" y="1496"/>
                    <a:pt x="19059" y="1495"/>
                    <a:pt x="19064" y="1494"/>
                  </a:cubicBezTo>
                  <a:lnTo>
                    <a:pt x="19064" y="1494"/>
                  </a:lnTo>
                  <a:cubicBezTo>
                    <a:pt x="19059" y="1495"/>
                    <a:pt x="19052" y="1496"/>
                    <a:pt x="19046" y="1496"/>
                  </a:cubicBezTo>
                  <a:cubicBezTo>
                    <a:pt x="19011" y="1501"/>
                    <a:pt x="18986" y="1504"/>
                    <a:pt x="18967" y="1504"/>
                  </a:cubicBezTo>
                  <a:lnTo>
                    <a:pt x="18967" y="1504"/>
                  </a:lnTo>
                  <a:cubicBezTo>
                    <a:pt x="18979" y="1495"/>
                    <a:pt x="18989" y="1486"/>
                    <a:pt x="19002" y="1479"/>
                  </a:cubicBezTo>
                  <a:cubicBezTo>
                    <a:pt x="19010" y="1473"/>
                    <a:pt x="19026" y="1470"/>
                    <a:pt x="19043" y="1470"/>
                  </a:cubicBezTo>
                  <a:cubicBezTo>
                    <a:pt x="19054" y="1470"/>
                    <a:pt x="19066" y="1471"/>
                    <a:pt x="19075" y="1476"/>
                  </a:cubicBezTo>
                  <a:cubicBezTo>
                    <a:pt x="19092" y="1484"/>
                    <a:pt x="19105" y="1488"/>
                    <a:pt x="19114" y="1490"/>
                  </a:cubicBezTo>
                  <a:lnTo>
                    <a:pt x="19114" y="1490"/>
                  </a:lnTo>
                  <a:cubicBezTo>
                    <a:pt x="19113" y="1490"/>
                    <a:pt x="19112" y="1490"/>
                    <a:pt x="19111" y="1490"/>
                  </a:cubicBezTo>
                  <a:cubicBezTo>
                    <a:pt x="19101" y="1490"/>
                    <a:pt x="19086" y="1491"/>
                    <a:pt x="19064" y="1494"/>
                  </a:cubicBezTo>
                  <a:lnTo>
                    <a:pt x="19064" y="1494"/>
                  </a:lnTo>
                  <a:cubicBezTo>
                    <a:pt x="19086" y="1492"/>
                    <a:pt x="19103" y="1491"/>
                    <a:pt x="19117" y="1491"/>
                  </a:cubicBezTo>
                  <a:lnTo>
                    <a:pt x="19117" y="1491"/>
                  </a:lnTo>
                  <a:cubicBezTo>
                    <a:pt x="19120" y="1491"/>
                    <a:pt x="19122" y="1491"/>
                    <a:pt x="19124" y="1491"/>
                  </a:cubicBezTo>
                  <a:cubicBezTo>
                    <a:pt x="19126" y="1491"/>
                    <a:pt x="19125" y="1491"/>
                    <a:pt x="19121" y="1491"/>
                  </a:cubicBezTo>
                  <a:lnTo>
                    <a:pt x="19121" y="1491"/>
                  </a:lnTo>
                  <a:cubicBezTo>
                    <a:pt x="19126" y="1490"/>
                    <a:pt x="19130" y="1490"/>
                    <a:pt x="19134" y="1490"/>
                  </a:cubicBezTo>
                  <a:cubicBezTo>
                    <a:pt x="19181" y="1490"/>
                    <a:pt x="19177" y="1500"/>
                    <a:pt x="19175" y="1505"/>
                  </a:cubicBezTo>
                  <a:cubicBezTo>
                    <a:pt x="19173" y="1512"/>
                    <a:pt x="19189" y="1536"/>
                    <a:pt x="19180" y="1536"/>
                  </a:cubicBezTo>
                  <a:cubicBezTo>
                    <a:pt x="19176" y="1536"/>
                    <a:pt x="19167" y="1531"/>
                    <a:pt x="19149" y="1518"/>
                  </a:cubicBezTo>
                  <a:cubicBezTo>
                    <a:pt x="19148" y="1518"/>
                    <a:pt x="19148" y="1518"/>
                    <a:pt x="19147" y="1518"/>
                  </a:cubicBezTo>
                  <a:cubicBezTo>
                    <a:pt x="19142" y="1518"/>
                    <a:pt x="19132" y="1522"/>
                    <a:pt x="19130" y="1527"/>
                  </a:cubicBezTo>
                  <a:lnTo>
                    <a:pt x="19103" y="1567"/>
                  </a:lnTo>
                  <a:cubicBezTo>
                    <a:pt x="19090" y="1586"/>
                    <a:pt x="19084" y="1595"/>
                    <a:pt x="19071" y="1595"/>
                  </a:cubicBezTo>
                  <a:cubicBezTo>
                    <a:pt x="19058" y="1595"/>
                    <a:pt x="19038" y="1586"/>
                    <a:pt x="19000" y="1570"/>
                  </a:cubicBezTo>
                  <a:cubicBezTo>
                    <a:pt x="18981" y="1561"/>
                    <a:pt x="18969" y="1556"/>
                    <a:pt x="18960" y="1556"/>
                  </a:cubicBezTo>
                  <a:cubicBezTo>
                    <a:pt x="18952" y="1556"/>
                    <a:pt x="18947" y="1560"/>
                    <a:pt x="18943" y="1568"/>
                  </a:cubicBezTo>
                  <a:cubicBezTo>
                    <a:pt x="18942" y="1570"/>
                    <a:pt x="18941" y="1570"/>
                    <a:pt x="18938" y="1570"/>
                  </a:cubicBezTo>
                  <a:cubicBezTo>
                    <a:pt x="18931" y="1570"/>
                    <a:pt x="18918" y="1567"/>
                    <a:pt x="18909" y="1565"/>
                  </a:cubicBezTo>
                  <a:cubicBezTo>
                    <a:pt x="18906" y="1557"/>
                    <a:pt x="18897" y="1539"/>
                    <a:pt x="18903" y="1537"/>
                  </a:cubicBezTo>
                  <a:cubicBezTo>
                    <a:pt x="18923" y="1533"/>
                    <a:pt x="18939" y="1524"/>
                    <a:pt x="18953" y="1514"/>
                  </a:cubicBezTo>
                  <a:lnTo>
                    <a:pt x="18953" y="1514"/>
                  </a:lnTo>
                  <a:cubicBezTo>
                    <a:pt x="18921" y="1519"/>
                    <a:pt x="18904" y="1521"/>
                    <a:pt x="18895" y="1521"/>
                  </a:cubicBezTo>
                  <a:cubicBezTo>
                    <a:pt x="18887" y="1521"/>
                    <a:pt x="18885" y="1520"/>
                    <a:pt x="18882" y="1518"/>
                  </a:cubicBezTo>
                  <a:cubicBezTo>
                    <a:pt x="18875" y="1523"/>
                    <a:pt x="18878" y="1535"/>
                    <a:pt x="18864" y="1535"/>
                  </a:cubicBezTo>
                  <a:cubicBezTo>
                    <a:pt x="18860" y="1535"/>
                    <a:pt x="18857" y="1534"/>
                    <a:pt x="18852" y="1533"/>
                  </a:cubicBezTo>
                  <a:cubicBezTo>
                    <a:pt x="18819" y="1524"/>
                    <a:pt x="18791" y="1523"/>
                    <a:pt x="18760" y="1523"/>
                  </a:cubicBezTo>
                  <a:cubicBezTo>
                    <a:pt x="18756" y="1523"/>
                    <a:pt x="18756" y="1532"/>
                    <a:pt x="18757" y="1536"/>
                  </a:cubicBezTo>
                  <a:cubicBezTo>
                    <a:pt x="18757" y="1536"/>
                    <a:pt x="18771" y="1543"/>
                    <a:pt x="18774" y="1543"/>
                  </a:cubicBezTo>
                  <a:cubicBezTo>
                    <a:pt x="18807" y="1543"/>
                    <a:pt x="18840" y="1545"/>
                    <a:pt x="18868" y="1589"/>
                  </a:cubicBezTo>
                  <a:cubicBezTo>
                    <a:pt x="18872" y="1596"/>
                    <a:pt x="18910" y="1608"/>
                    <a:pt x="18929" y="1611"/>
                  </a:cubicBezTo>
                  <a:cubicBezTo>
                    <a:pt x="18934" y="1612"/>
                    <a:pt x="18937" y="1612"/>
                    <a:pt x="18941" y="1612"/>
                  </a:cubicBezTo>
                  <a:cubicBezTo>
                    <a:pt x="18956" y="1612"/>
                    <a:pt x="18968" y="1608"/>
                    <a:pt x="18982" y="1607"/>
                  </a:cubicBezTo>
                  <a:cubicBezTo>
                    <a:pt x="18986" y="1606"/>
                    <a:pt x="18989" y="1606"/>
                    <a:pt x="18991" y="1606"/>
                  </a:cubicBezTo>
                  <a:cubicBezTo>
                    <a:pt x="19012" y="1606"/>
                    <a:pt x="19025" y="1615"/>
                    <a:pt x="19028" y="1633"/>
                  </a:cubicBezTo>
                  <a:cubicBezTo>
                    <a:pt x="19031" y="1657"/>
                    <a:pt x="19030" y="1680"/>
                    <a:pt x="19030" y="1704"/>
                  </a:cubicBezTo>
                  <a:cubicBezTo>
                    <a:pt x="19056" y="1707"/>
                    <a:pt x="19083" y="1702"/>
                    <a:pt x="19103" y="1714"/>
                  </a:cubicBezTo>
                  <a:cubicBezTo>
                    <a:pt x="19121" y="1724"/>
                    <a:pt x="19132" y="1727"/>
                    <a:pt x="19141" y="1727"/>
                  </a:cubicBezTo>
                  <a:cubicBezTo>
                    <a:pt x="19156" y="1727"/>
                    <a:pt x="19161" y="1715"/>
                    <a:pt x="19169" y="1705"/>
                  </a:cubicBezTo>
                  <a:cubicBezTo>
                    <a:pt x="19176" y="1698"/>
                    <a:pt x="19184" y="1689"/>
                    <a:pt x="19196" y="1689"/>
                  </a:cubicBezTo>
                  <a:cubicBezTo>
                    <a:pt x="19197" y="1689"/>
                    <a:pt x="19198" y="1689"/>
                    <a:pt x="19199" y="1689"/>
                  </a:cubicBezTo>
                  <a:cubicBezTo>
                    <a:pt x="19218" y="1692"/>
                    <a:pt x="19243" y="1704"/>
                    <a:pt x="19263" y="1715"/>
                  </a:cubicBezTo>
                  <a:cubicBezTo>
                    <a:pt x="19286" y="1730"/>
                    <a:pt x="19291" y="1760"/>
                    <a:pt x="19275" y="1783"/>
                  </a:cubicBezTo>
                  <a:lnTo>
                    <a:pt x="19255" y="1811"/>
                  </a:lnTo>
                  <a:cubicBezTo>
                    <a:pt x="19253" y="1814"/>
                    <a:pt x="19255" y="1824"/>
                    <a:pt x="19255" y="1824"/>
                  </a:cubicBezTo>
                  <a:cubicBezTo>
                    <a:pt x="19284" y="1843"/>
                    <a:pt x="19290" y="1876"/>
                    <a:pt x="19324" y="1895"/>
                  </a:cubicBezTo>
                  <a:cubicBezTo>
                    <a:pt x="19343" y="1904"/>
                    <a:pt x="19372" y="1924"/>
                    <a:pt x="19377" y="1936"/>
                  </a:cubicBezTo>
                  <a:cubicBezTo>
                    <a:pt x="19385" y="1957"/>
                    <a:pt x="19395" y="1960"/>
                    <a:pt x="19404" y="1960"/>
                  </a:cubicBezTo>
                  <a:cubicBezTo>
                    <a:pt x="19407" y="1960"/>
                    <a:pt x="19410" y="1960"/>
                    <a:pt x="19413" y="1960"/>
                  </a:cubicBezTo>
                  <a:cubicBezTo>
                    <a:pt x="19414" y="1960"/>
                    <a:pt x="19415" y="1960"/>
                    <a:pt x="19416" y="1960"/>
                  </a:cubicBezTo>
                  <a:cubicBezTo>
                    <a:pt x="19417" y="1960"/>
                    <a:pt x="19417" y="1960"/>
                    <a:pt x="19417" y="1960"/>
                  </a:cubicBezTo>
                  <a:cubicBezTo>
                    <a:pt x="19421" y="1960"/>
                    <a:pt x="19424" y="1946"/>
                    <a:pt x="19418" y="1938"/>
                  </a:cubicBezTo>
                  <a:cubicBezTo>
                    <a:pt x="19361" y="1833"/>
                    <a:pt x="19362" y="1807"/>
                    <a:pt x="19441" y="1780"/>
                  </a:cubicBezTo>
                  <a:cubicBezTo>
                    <a:pt x="19464" y="1773"/>
                    <a:pt x="19453" y="1760"/>
                    <a:pt x="19427" y="1738"/>
                  </a:cubicBezTo>
                  <a:cubicBezTo>
                    <a:pt x="19409" y="1723"/>
                    <a:pt x="19375" y="1708"/>
                    <a:pt x="19383" y="1686"/>
                  </a:cubicBezTo>
                  <a:cubicBezTo>
                    <a:pt x="19390" y="1665"/>
                    <a:pt x="19375" y="1654"/>
                    <a:pt x="19346" y="1646"/>
                  </a:cubicBezTo>
                  <a:cubicBezTo>
                    <a:pt x="19333" y="1642"/>
                    <a:pt x="19318" y="1632"/>
                    <a:pt x="19305" y="1623"/>
                  </a:cubicBezTo>
                  <a:cubicBezTo>
                    <a:pt x="19305" y="1623"/>
                    <a:pt x="19302" y="1610"/>
                    <a:pt x="19305" y="1610"/>
                  </a:cubicBezTo>
                  <a:cubicBezTo>
                    <a:pt x="19316" y="1607"/>
                    <a:pt x="19335" y="1602"/>
                    <a:pt x="19348" y="1602"/>
                  </a:cubicBezTo>
                  <a:cubicBezTo>
                    <a:pt x="19355" y="1602"/>
                    <a:pt x="19361" y="1603"/>
                    <a:pt x="19364" y="1607"/>
                  </a:cubicBezTo>
                  <a:cubicBezTo>
                    <a:pt x="19391" y="1649"/>
                    <a:pt x="19415" y="1648"/>
                    <a:pt x="19440" y="1652"/>
                  </a:cubicBezTo>
                  <a:cubicBezTo>
                    <a:pt x="19480" y="1661"/>
                    <a:pt x="19487" y="1686"/>
                    <a:pt x="19493" y="1707"/>
                  </a:cubicBezTo>
                  <a:cubicBezTo>
                    <a:pt x="19496" y="1715"/>
                    <a:pt x="19488" y="1724"/>
                    <a:pt x="19480" y="1724"/>
                  </a:cubicBezTo>
                  <a:cubicBezTo>
                    <a:pt x="19479" y="1724"/>
                    <a:pt x="19479" y="1724"/>
                    <a:pt x="19478" y="1724"/>
                  </a:cubicBezTo>
                  <a:cubicBezTo>
                    <a:pt x="19474" y="1723"/>
                    <a:pt x="19470" y="1723"/>
                    <a:pt x="19467" y="1723"/>
                  </a:cubicBezTo>
                  <a:cubicBezTo>
                    <a:pt x="19451" y="1723"/>
                    <a:pt x="19470" y="1743"/>
                    <a:pt x="19475" y="1752"/>
                  </a:cubicBezTo>
                  <a:cubicBezTo>
                    <a:pt x="19481" y="1762"/>
                    <a:pt x="19485" y="1765"/>
                    <a:pt x="19488" y="1765"/>
                  </a:cubicBezTo>
                  <a:cubicBezTo>
                    <a:pt x="19493" y="1765"/>
                    <a:pt x="19495" y="1758"/>
                    <a:pt x="19499" y="1758"/>
                  </a:cubicBezTo>
                  <a:cubicBezTo>
                    <a:pt x="19500" y="1758"/>
                    <a:pt x="19500" y="1758"/>
                    <a:pt x="19500" y="1758"/>
                  </a:cubicBezTo>
                  <a:cubicBezTo>
                    <a:pt x="19512" y="1763"/>
                    <a:pt x="19534" y="1771"/>
                    <a:pt x="19539" y="1777"/>
                  </a:cubicBezTo>
                  <a:cubicBezTo>
                    <a:pt x="19550" y="1798"/>
                    <a:pt x="19558" y="1817"/>
                    <a:pt x="19565" y="1836"/>
                  </a:cubicBezTo>
                  <a:cubicBezTo>
                    <a:pt x="19569" y="1848"/>
                    <a:pt x="19567" y="1857"/>
                    <a:pt x="19559" y="1857"/>
                  </a:cubicBezTo>
                  <a:cubicBezTo>
                    <a:pt x="19554" y="1857"/>
                    <a:pt x="19547" y="1854"/>
                    <a:pt x="19539" y="1846"/>
                  </a:cubicBezTo>
                  <a:cubicBezTo>
                    <a:pt x="19527" y="1837"/>
                    <a:pt x="19520" y="1835"/>
                    <a:pt x="19514" y="1835"/>
                  </a:cubicBezTo>
                  <a:cubicBezTo>
                    <a:pt x="19504" y="1835"/>
                    <a:pt x="19499" y="1843"/>
                    <a:pt x="19491" y="1843"/>
                  </a:cubicBezTo>
                  <a:cubicBezTo>
                    <a:pt x="19487" y="1843"/>
                    <a:pt x="19483" y="1842"/>
                    <a:pt x="19477" y="1838"/>
                  </a:cubicBezTo>
                  <a:lnTo>
                    <a:pt x="19477" y="1838"/>
                  </a:lnTo>
                  <a:lnTo>
                    <a:pt x="19489" y="1877"/>
                  </a:lnTo>
                  <a:cubicBezTo>
                    <a:pt x="19489" y="1877"/>
                    <a:pt x="19490" y="1877"/>
                    <a:pt x="19491" y="1877"/>
                  </a:cubicBezTo>
                  <a:cubicBezTo>
                    <a:pt x="19536" y="1877"/>
                    <a:pt x="19540" y="1919"/>
                    <a:pt x="19562" y="1944"/>
                  </a:cubicBezTo>
                  <a:cubicBezTo>
                    <a:pt x="19576" y="1958"/>
                    <a:pt x="19589" y="1970"/>
                    <a:pt x="19599" y="1970"/>
                  </a:cubicBezTo>
                  <a:cubicBezTo>
                    <a:pt x="19603" y="1970"/>
                    <a:pt x="19607" y="1967"/>
                    <a:pt x="19611" y="1961"/>
                  </a:cubicBezTo>
                  <a:cubicBezTo>
                    <a:pt x="19615" y="1952"/>
                    <a:pt x="19621" y="1945"/>
                    <a:pt x="19630" y="1942"/>
                  </a:cubicBezTo>
                  <a:cubicBezTo>
                    <a:pt x="19630" y="1942"/>
                    <a:pt x="19630" y="1942"/>
                    <a:pt x="19631" y="1942"/>
                  </a:cubicBezTo>
                  <a:cubicBezTo>
                    <a:pt x="19636" y="1942"/>
                    <a:pt x="19655" y="1954"/>
                    <a:pt x="19658" y="1960"/>
                  </a:cubicBezTo>
                  <a:cubicBezTo>
                    <a:pt x="19677" y="1996"/>
                    <a:pt x="19696" y="2033"/>
                    <a:pt x="19711" y="2069"/>
                  </a:cubicBezTo>
                  <a:cubicBezTo>
                    <a:pt x="19714" y="2077"/>
                    <a:pt x="19706" y="2089"/>
                    <a:pt x="19699" y="2089"/>
                  </a:cubicBezTo>
                  <a:cubicBezTo>
                    <a:pt x="19682" y="2088"/>
                    <a:pt x="19670" y="2086"/>
                    <a:pt x="19662" y="2086"/>
                  </a:cubicBezTo>
                  <a:cubicBezTo>
                    <a:pt x="19637" y="2086"/>
                    <a:pt x="19643" y="2097"/>
                    <a:pt x="19670" y="2141"/>
                  </a:cubicBezTo>
                  <a:cubicBezTo>
                    <a:pt x="19677" y="2152"/>
                    <a:pt x="19689" y="2166"/>
                    <a:pt x="19692" y="2179"/>
                  </a:cubicBezTo>
                  <a:cubicBezTo>
                    <a:pt x="19699" y="2201"/>
                    <a:pt x="19711" y="2211"/>
                    <a:pt x="19728" y="2216"/>
                  </a:cubicBezTo>
                  <a:cubicBezTo>
                    <a:pt x="19741" y="2220"/>
                    <a:pt x="19754" y="2224"/>
                    <a:pt x="19765" y="2224"/>
                  </a:cubicBezTo>
                  <a:cubicBezTo>
                    <a:pt x="19775" y="2224"/>
                    <a:pt x="19782" y="2220"/>
                    <a:pt x="19784" y="2208"/>
                  </a:cubicBezTo>
                  <a:cubicBezTo>
                    <a:pt x="19787" y="2194"/>
                    <a:pt x="19767" y="2161"/>
                    <a:pt x="19785" y="2161"/>
                  </a:cubicBezTo>
                  <a:cubicBezTo>
                    <a:pt x="19786" y="2161"/>
                    <a:pt x="19786" y="2161"/>
                    <a:pt x="19787" y="2161"/>
                  </a:cubicBezTo>
                  <a:cubicBezTo>
                    <a:pt x="19821" y="2166"/>
                    <a:pt x="19815" y="2201"/>
                    <a:pt x="19830" y="2220"/>
                  </a:cubicBezTo>
                  <a:lnTo>
                    <a:pt x="19855" y="2250"/>
                  </a:lnTo>
                  <a:cubicBezTo>
                    <a:pt x="19871" y="2267"/>
                    <a:pt x="19886" y="2277"/>
                    <a:pt x="19895" y="2277"/>
                  </a:cubicBezTo>
                  <a:cubicBezTo>
                    <a:pt x="19902" y="2277"/>
                    <a:pt x="19906" y="2272"/>
                    <a:pt x="19905" y="2261"/>
                  </a:cubicBezTo>
                  <a:cubicBezTo>
                    <a:pt x="19902" y="2236"/>
                    <a:pt x="19909" y="2227"/>
                    <a:pt x="19921" y="2227"/>
                  </a:cubicBezTo>
                  <a:cubicBezTo>
                    <a:pt x="19933" y="2227"/>
                    <a:pt x="19951" y="2236"/>
                    <a:pt x="19968" y="2245"/>
                  </a:cubicBezTo>
                  <a:cubicBezTo>
                    <a:pt x="19978" y="2251"/>
                    <a:pt x="19990" y="2266"/>
                    <a:pt x="20001" y="2277"/>
                  </a:cubicBezTo>
                  <a:cubicBezTo>
                    <a:pt x="19995" y="2282"/>
                    <a:pt x="19989" y="2289"/>
                    <a:pt x="19981" y="2292"/>
                  </a:cubicBezTo>
                  <a:cubicBezTo>
                    <a:pt x="19980" y="2293"/>
                    <a:pt x="19978" y="2293"/>
                    <a:pt x="19976" y="2293"/>
                  </a:cubicBezTo>
                  <a:cubicBezTo>
                    <a:pt x="19971" y="2293"/>
                    <a:pt x="19965" y="2292"/>
                    <a:pt x="19961" y="2292"/>
                  </a:cubicBezTo>
                  <a:cubicBezTo>
                    <a:pt x="19957" y="2292"/>
                    <a:pt x="19955" y="2293"/>
                    <a:pt x="19955" y="2295"/>
                  </a:cubicBezTo>
                  <a:cubicBezTo>
                    <a:pt x="19955" y="2316"/>
                    <a:pt x="19961" y="2342"/>
                    <a:pt x="19964" y="2366"/>
                  </a:cubicBezTo>
                  <a:cubicBezTo>
                    <a:pt x="19968" y="2367"/>
                    <a:pt x="19974" y="2370"/>
                    <a:pt x="19978" y="2370"/>
                  </a:cubicBezTo>
                  <a:cubicBezTo>
                    <a:pt x="19979" y="2370"/>
                    <a:pt x="19980" y="2369"/>
                    <a:pt x="19980" y="2369"/>
                  </a:cubicBezTo>
                  <a:cubicBezTo>
                    <a:pt x="19984" y="2358"/>
                    <a:pt x="19984" y="2342"/>
                    <a:pt x="19989" y="2332"/>
                  </a:cubicBezTo>
                  <a:cubicBezTo>
                    <a:pt x="19993" y="2323"/>
                    <a:pt x="19998" y="2319"/>
                    <a:pt x="20004" y="2319"/>
                  </a:cubicBezTo>
                  <a:cubicBezTo>
                    <a:pt x="20013" y="2319"/>
                    <a:pt x="20024" y="2330"/>
                    <a:pt x="20037" y="2351"/>
                  </a:cubicBezTo>
                  <a:cubicBezTo>
                    <a:pt x="20055" y="2377"/>
                    <a:pt x="20065" y="2390"/>
                    <a:pt x="20072" y="2390"/>
                  </a:cubicBezTo>
                  <a:cubicBezTo>
                    <a:pt x="20078" y="2390"/>
                    <a:pt x="20082" y="2382"/>
                    <a:pt x="20087" y="2367"/>
                  </a:cubicBezTo>
                  <a:cubicBezTo>
                    <a:pt x="20095" y="2348"/>
                    <a:pt x="20099" y="2328"/>
                    <a:pt x="20108" y="2313"/>
                  </a:cubicBezTo>
                  <a:cubicBezTo>
                    <a:pt x="20112" y="2304"/>
                    <a:pt x="20119" y="2300"/>
                    <a:pt x="20127" y="2300"/>
                  </a:cubicBezTo>
                  <a:cubicBezTo>
                    <a:pt x="20137" y="2300"/>
                    <a:pt x="20148" y="2305"/>
                    <a:pt x="20161" y="2316"/>
                  </a:cubicBezTo>
                  <a:cubicBezTo>
                    <a:pt x="20167" y="2322"/>
                    <a:pt x="20171" y="2339"/>
                    <a:pt x="20177" y="2351"/>
                  </a:cubicBezTo>
                  <a:cubicBezTo>
                    <a:pt x="20185" y="2349"/>
                    <a:pt x="20193" y="2342"/>
                    <a:pt x="20203" y="2342"/>
                  </a:cubicBezTo>
                  <a:cubicBezTo>
                    <a:pt x="20205" y="2342"/>
                    <a:pt x="20208" y="2343"/>
                    <a:pt x="20211" y="2344"/>
                  </a:cubicBezTo>
                  <a:cubicBezTo>
                    <a:pt x="20224" y="2347"/>
                    <a:pt x="20243" y="2358"/>
                    <a:pt x="20257" y="2373"/>
                  </a:cubicBezTo>
                  <a:cubicBezTo>
                    <a:pt x="20274" y="2394"/>
                    <a:pt x="20307" y="2489"/>
                    <a:pt x="20304" y="2513"/>
                  </a:cubicBezTo>
                  <a:cubicBezTo>
                    <a:pt x="20299" y="2533"/>
                    <a:pt x="20307" y="2547"/>
                    <a:pt x="20324" y="2561"/>
                  </a:cubicBezTo>
                  <a:cubicBezTo>
                    <a:pt x="20380" y="2598"/>
                    <a:pt x="20404" y="2679"/>
                    <a:pt x="20449" y="2731"/>
                  </a:cubicBezTo>
                  <a:cubicBezTo>
                    <a:pt x="20460" y="2744"/>
                    <a:pt x="20476" y="2775"/>
                    <a:pt x="20458" y="2781"/>
                  </a:cubicBezTo>
                  <a:cubicBezTo>
                    <a:pt x="20438" y="2785"/>
                    <a:pt x="20436" y="2797"/>
                    <a:pt x="20452" y="2838"/>
                  </a:cubicBezTo>
                  <a:cubicBezTo>
                    <a:pt x="20476" y="2907"/>
                    <a:pt x="20473" y="2915"/>
                    <a:pt x="20442" y="2935"/>
                  </a:cubicBezTo>
                  <a:cubicBezTo>
                    <a:pt x="20435" y="2941"/>
                    <a:pt x="20427" y="2945"/>
                    <a:pt x="20418" y="2951"/>
                  </a:cubicBezTo>
                  <a:lnTo>
                    <a:pt x="20430" y="2963"/>
                  </a:lnTo>
                  <a:cubicBezTo>
                    <a:pt x="20433" y="2965"/>
                    <a:pt x="20435" y="2965"/>
                    <a:pt x="20438" y="2965"/>
                  </a:cubicBezTo>
                  <a:cubicBezTo>
                    <a:pt x="20440" y="2965"/>
                    <a:pt x="20443" y="2965"/>
                    <a:pt x="20445" y="2965"/>
                  </a:cubicBezTo>
                  <a:cubicBezTo>
                    <a:pt x="20452" y="2965"/>
                    <a:pt x="20457" y="2967"/>
                    <a:pt x="20463" y="2987"/>
                  </a:cubicBezTo>
                  <a:cubicBezTo>
                    <a:pt x="20465" y="2998"/>
                    <a:pt x="20460" y="3016"/>
                    <a:pt x="20454" y="3016"/>
                  </a:cubicBezTo>
                  <a:cubicBezTo>
                    <a:pt x="20430" y="3019"/>
                    <a:pt x="20436" y="3057"/>
                    <a:pt x="20432" y="3082"/>
                  </a:cubicBezTo>
                  <a:cubicBezTo>
                    <a:pt x="20430" y="3107"/>
                    <a:pt x="20430" y="3144"/>
                    <a:pt x="20423" y="3165"/>
                  </a:cubicBezTo>
                  <a:cubicBezTo>
                    <a:pt x="20414" y="3185"/>
                    <a:pt x="20395" y="3191"/>
                    <a:pt x="20382" y="3204"/>
                  </a:cubicBezTo>
                  <a:cubicBezTo>
                    <a:pt x="20379" y="3207"/>
                    <a:pt x="20377" y="3215"/>
                    <a:pt x="20370" y="3231"/>
                  </a:cubicBezTo>
                  <a:cubicBezTo>
                    <a:pt x="20389" y="3225"/>
                    <a:pt x="20410" y="3228"/>
                    <a:pt x="20411" y="3215"/>
                  </a:cubicBezTo>
                  <a:cubicBezTo>
                    <a:pt x="20414" y="3198"/>
                    <a:pt x="20419" y="3193"/>
                    <a:pt x="20424" y="3193"/>
                  </a:cubicBezTo>
                  <a:cubicBezTo>
                    <a:pt x="20435" y="3193"/>
                    <a:pt x="20449" y="3214"/>
                    <a:pt x="20460" y="3216"/>
                  </a:cubicBezTo>
                  <a:cubicBezTo>
                    <a:pt x="20445" y="3173"/>
                    <a:pt x="20451" y="3147"/>
                    <a:pt x="20464" y="3128"/>
                  </a:cubicBezTo>
                  <a:cubicBezTo>
                    <a:pt x="20464" y="3127"/>
                    <a:pt x="20465" y="3127"/>
                    <a:pt x="20467" y="3127"/>
                  </a:cubicBezTo>
                  <a:cubicBezTo>
                    <a:pt x="20470" y="3127"/>
                    <a:pt x="20474" y="3129"/>
                    <a:pt x="20477" y="3131"/>
                  </a:cubicBezTo>
                  <a:cubicBezTo>
                    <a:pt x="20477" y="3131"/>
                    <a:pt x="20480" y="3144"/>
                    <a:pt x="20479" y="3148"/>
                  </a:cubicBezTo>
                  <a:cubicBezTo>
                    <a:pt x="20474" y="3172"/>
                    <a:pt x="20468" y="3194"/>
                    <a:pt x="20460" y="3216"/>
                  </a:cubicBezTo>
                  <a:cubicBezTo>
                    <a:pt x="20471" y="3222"/>
                    <a:pt x="20483" y="3232"/>
                    <a:pt x="20496" y="3244"/>
                  </a:cubicBezTo>
                  <a:cubicBezTo>
                    <a:pt x="20508" y="3256"/>
                    <a:pt x="20517" y="3268"/>
                    <a:pt x="20510" y="3290"/>
                  </a:cubicBezTo>
                  <a:cubicBezTo>
                    <a:pt x="20504" y="3309"/>
                    <a:pt x="20533" y="3356"/>
                    <a:pt x="20507" y="3359"/>
                  </a:cubicBezTo>
                  <a:cubicBezTo>
                    <a:pt x="20506" y="3359"/>
                    <a:pt x="20506" y="3359"/>
                    <a:pt x="20506" y="3359"/>
                  </a:cubicBezTo>
                  <a:cubicBezTo>
                    <a:pt x="20497" y="3359"/>
                    <a:pt x="20489" y="3328"/>
                    <a:pt x="20476" y="3313"/>
                  </a:cubicBezTo>
                  <a:cubicBezTo>
                    <a:pt x="20471" y="3307"/>
                    <a:pt x="20465" y="3299"/>
                    <a:pt x="20461" y="3297"/>
                  </a:cubicBezTo>
                  <a:cubicBezTo>
                    <a:pt x="20460" y="3297"/>
                    <a:pt x="20459" y="3297"/>
                    <a:pt x="20458" y="3297"/>
                  </a:cubicBezTo>
                  <a:cubicBezTo>
                    <a:pt x="20453" y="3297"/>
                    <a:pt x="20448" y="3299"/>
                    <a:pt x="20442" y="3299"/>
                  </a:cubicBezTo>
                  <a:lnTo>
                    <a:pt x="20454" y="3325"/>
                  </a:lnTo>
                  <a:cubicBezTo>
                    <a:pt x="20465" y="3346"/>
                    <a:pt x="20471" y="3368"/>
                    <a:pt x="20483" y="3400"/>
                  </a:cubicBezTo>
                  <a:cubicBezTo>
                    <a:pt x="20442" y="3396"/>
                    <a:pt x="20407" y="3391"/>
                    <a:pt x="20370" y="3387"/>
                  </a:cubicBezTo>
                  <a:lnTo>
                    <a:pt x="20370" y="3387"/>
                  </a:lnTo>
                  <a:lnTo>
                    <a:pt x="20395" y="3556"/>
                  </a:lnTo>
                  <a:cubicBezTo>
                    <a:pt x="20396" y="3565"/>
                    <a:pt x="20404" y="3574"/>
                    <a:pt x="20408" y="3580"/>
                  </a:cubicBezTo>
                  <a:cubicBezTo>
                    <a:pt x="20409" y="3580"/>
                    <a:pt x="20410" y="3580"/>
                    <a:pt x="20411" y="3580"/>
                  </a:cubicBezTo>
                  <a:cubicBezTo>
                    <a:pt x="20414" y="3580"/>
                    <a:pt x="20419" y="3577"/>
                    <a:pt x="20420" y="3574"/>
                  </a:cubicBezTo>
                  <a:cubicBezTo>
                    <a:pt x="20421" y="3565"/>
                    <a:pt x="20421" y="3552"/>
                    <a:pt x="20418" y="3541"/>
                  </a:cubicBezTo>
                  <a:cubicBezTo>
                    <a:pt x="20417" y="3535"/>
                    <a:pt x="20411" y="3531"/>
                    <a:pt x="20407" y="3525"/>
                  </a:cubicBezTo>
                  <a:cubicBezTo>
                    <a:pt x="20392" y="3497"/>
                    <a:pt x="20402" y="3475"/>
                    <a:pt x="20411" y="3465"/>
                  </a:cubicBezTo>
                  <a:cubicBezTo>
                    <a:pt x="20414" y="3462"/>
                    <a:pt x="20416" y="3461"/>
                    <a:pt x="20418" y="3461"/>
                  </a:cubicBezTo>
                  <a:cubicBezTo>
                    <a:pt x="20427" y="3461"/>
                    <a:pt x="20423" y="3493"/>
                    <a:pt x="20430" y="3496"/>
                  </a:cubicBezTo>
                  <a:cubicBezTo>
                    <a:pt x="20436" y="3498"/>
                    <a:pt x="20446" y="3524"/>
                    <a:pt x="20452" y="3524"/>
                  </a:cubicBezTo>
                  <a:cubicBezTo>
                    <a:pt x="20455" y="3524"/>
                    <a:pt x="20457" y="3516"/>
                    <a:pt x="20455" y="3488"/>
                  </a:cubicBezTo>
                  <a:cubicBezTo>
                    <a:pt x="20454" y="3485"/>
                    <a:pt x="20460" y="3481"/>
                    <a:pt x="20463" y="3478"/>
                  </a:cubicBezTo>
                  <a:cubicBezTo>
                    <a:pt x="20465" y="3518"/>
                    <a:pt x="20477" y="3557"/>
                    <a:pt x="20474" y="3597"/>
                  </a:cubicBezTo>
                  <a:cubicBezTo>
                    <a:pt x="20474" y="3597"/>
                    <a:pt x="20465" y="3597"/>
                    <a:pt x="20463" y="3602"/>
                  </a:cubicBezTo>
                  <a:cubicBezTo>
                    <a:pt x="20460" y="3606"/>
                    <a:pt x="20457" y="3619"/>
                    <a:pt x="20458" y="3624"/>
                  </a:cubicBezTo>
                  <a:cubicBezTo>
                    <a:pt x="20464" y="3637"/>
                    <a:pt x="20469" y="3645"/>
                    <a:pt x="20474" y="3645"/>
                  </a:cubicBezTo>
                  <a:cubicBezTo>
                    <a:pt x="20479" y="3645"/>
                    <a:pt x="20484" y="3639"/>
                    <a:pt x="20489" y="3625"/>
                  </a:cubicBezTo>
                  <a:cubicBezTo>
                    <a:pt x="20490" y="3622"/>
                    <a:pt x="20492" y="3622"/>
                    <a:pt x="20495" y="3622"/>
                  </a:cubicBezTo>
                  <a:cubicBezTo>
                    <a:pt x="20499" y="3622"/>
                    <a:pt x="20504" y="3623"/>
                    <a:pt x="20508" y="3624"/>
                  </a:cubicBezTo>
                  <a:cubicBezTo>
                    <a:pt x="20513" y="3625"/>
                    <a:pt x="20517" y="3630"/>
                    <a:pt x="20520" y="3633"/>
                  </a:cubicBezTo>
                  <a:cubicBezTo>
                    <a:pt x="20518" y="3638"/>
                    <a:pt x="20517" y="3649"/>
                    <a:pt x="20514" y="3650"/>
                  </a:cubicBezTo>
                  <a:cubicBezTo>
                    <a:pt x="20503" y="3660"/>
                    <a:pt x="20492" y="3674"/>
                    <a:pt x="20480" y="3674"/>
                  </a:cubicBezTo>
                  <a:cubicBezTo>
                    <a:pt x="20480" y="3674"/>
                    <a:pt x="20479" y="3674"/>
                    <a:pt x="20479" y="3674"/>
                  </a:cubicBezTo>
                  <a:cubicBezTo>
                    <a:pt x="20476" y="3673"/>
                    <a:pt x="20473" y="3673"/>
                    <a:pt x="20470" y="3673"/>
                  </a:cubicBezTo>
                  <a:cubicBezTo>
                    <a:pt x="20435" y="3673"/>
                    <a:pt x="20404" y="3696"/>
                    <a:pt x="20370" y="3719"/>
                  </a:cubicBezTo>
                  <a:cubicBezTo>
                    <a:pt x="20373" y="3718"/>
                    <a:pt x="20375" y="3717"/>
                    <a:pt x="20378" y="3717"/>
                  </a:cubicBezTo>
                  <a:cubicBezTo>
                    <a:pt x="20401" y="3717"/>
                    <a:pt x="20410" y="3770"/>
                    <a:pt x="20433" y="3770"/>
                  </a:cubicBezTo>
                  <a:cubicBezTo>
                    <a:pt x="20436" y="3770"/>
                    <a:pt x="20440" y="3769"/>
                    <a:pt x="20443" y="3767"/>
                  </a:cubicBezTo>
                  <a:lnTo>
                    <a:pt x="20443" y="3767"/>
                  </a:lnTo>
                  <a:lnTo>
                    <a:pt x="20446" y="3771"/>
                  </a:lnTo>
                  <a:lnTo>
                    <a:pt x="20446" y="3771"/>
                  </a:lnTo>
                  <a:cubicBezTo>
                    <a:pt x="20446" y="3769"/>
                    <a:pt x="20446" y="3767"/>
                    <a:pt x="20446" y="3765"/>
                  </a:cubicBezTo>
                  <a:lnTo>
                    <a:pt x="20446" y="3765"/>
                  </a:lnTo>
                  <a:cubicBezTo>
                    <a:pt x="20445" y="3766"/>
                    <a:pt x="20444" y="3766"/>
                    <a:pt x="20443" y="3767"/>
                  </a:cubicBezTo>
                  <a:lnTo>
                    <a:pt x="20443" y="3767"/>
                  </a:lnTo>
                  <a:lnTo>
                    <a:pt x="20442" y="3765"/>
                  </a:lnTo>
                  <a:cubicBezTo>
                    <a:pt x="20444" y="3762"/>
                    <a:pt x="20445" y="3760"/>
                    <a:pt x="20446" y="3760"/>
                  </a:cubicBezTo>
                  <a:cubicBezTo>
                    <a:pt x="20447" y="3760"/>
                    <a:pt x="20447" y="3761"/>
                    <a:pt x="20446" y="3765"/>
                  </a:cubicBezTo>
                  <a:cubicBezTo>
                    <a:pt x="20449" y="3760"/>
                    <a:pt x="20451" y="3759"/>
                    <a:pt x="20453" y="3759"/>
                  </a:cubicBezTo>
                  <a:cubicBezTo>
                    <a:pt x="20454" y="3759"/>
                    <a:pt x="20455" y="3760"/>
                    <a:pt x="20455" y="3760"/>
                  </a:cubicBezTo>
                  <a:lnTo>
                    <a:pt x="20449" y="3775"/>
                  </a:lnTo>
                  <a:lnTo>
                    <a:pt x="20446" y="3771"/>
                  </a:lnTo>
                  <a:lnTo>
                    <a:pt x="20446" y="3771"/>
                  </a:lnTo>
                  <a:cubicBezTo>
                    <a:pt x="20442" y="3824"/>
                    <a:pt x="20419" y="3854"/>
                    <a:pt x="20404" y="3886"/>
                  </a:cubicBezTo>
                  <a:cubicBezTo>
                    <a:pt x="20387" y="3915"/>
                    <a:pt x="20387" y="3915"/>
                    <a:pt x="20420" y="3925"/>
                  </a:cubicBezTo>
                  <a:cubicBezTo>
                    <a:pt x="20435" y="3931"/>
                    <a:pt x="20439" y="3958"/>
                    <a:pt x="20429" y="3977"/>
                  </a:cubicBezTo>
                  <a:lnTo>
                    <a:pt x="20423" y="3986"/>
                  </a:lnTo>
                  <a:cubicBezTo>
                    <a:pt x="20396" y="4031"/>
                    <a:pt x="20393" y="4037"/>
                    <a:pt x="20421" y="4069"/>
                  </a:cubicBezTo>
                  <a:cubicBezTo>
                    <a:pt x="20426" y="4075"/>
                    <a:pt x="20429" y="4092"/>
                    <a:pt x="20427" y="4102"/>
                  </a:cubicBezTo>
                  <a:cubicBezTo>
                    <a:pt x="20421" y="4130"/>
                    <a:pt x="20415" y="4156"/>
                    <a:pt x="20408" y="4190"/>
                  </a:cubicBezTo>
                  <a:cubicBezTo>
                    <a:pt x="20367" y="4180"/>
                    <a:pt x="20327" y="4168"/>
                    <a:pt x="20287" y="4158"/>
                  </a:cubicBezTo>
                  <a:cubicBezTo>
                    <a:pt x="20283" y="4158"/>
                    <a:pt x="20274" y="4167"/>
                    <a:pt x="20273" y="4172"/>
                  </a:cubicBezTo>
                  <a:cubicBezTo>
                    <a:pt x="20270" y="4180"/>
                    <a:pt x="20271" y="4190"/>
                    <a:pt x="20271" y="4199"/>
                  </a:cubicBezTo>
                  <a:lnTo>
                    <a:pt x="20285" y="4274"/>
                  </a:lnTo>
                  <a:cubicBezTo>
                    <a:pt x="20288" y="4281"/>
                    <a:pt x="20284" y="4299"/>
                    <a:pt x="20291" y="4299"/>
                  </a:cubicBezTo>
                  <a:cubicBezTo>
                    <a:pt x="20294" y="4299"/>
                    <a:pt x="20298" y="4297"/>
                    <a:pt x="20304" y="4292"/>
                  </a:cubicBezTo>
                  <a:cubicBezTo>
                    <a:pt x="20308" y="4287"/>
                    <a:pt x="20312" y="4285"/>
                    <a:pt x="20316" y="4285"/>
                  </a:cubicBezTo>
                  <a:cubicBezTo>
                    <a:pt x="20322" y="4285"/>
                    <a:pt x="20326" y="4293"/>
                    <a:pt x="20323" y="4311"/>
                  </a:cubicBezTo>
                  <a:cubicBezTo>
                    <a:pt x="20320" y="4343"/>
                    <a:pt x="20318" y="4375"/>
                    <a:pt x="20302" y="4408"/>
                  </a:cubicBezTo>
                  <a:cubicBezTo>
                    <a:pt x="20280" y="4437"/>
                    <a:pt x="20261" y="4473"/>
                    <a:pt x="20237" y="4495"/>
                  </a:cubicBezTo>
                  <a:cubicBezTo>
                    <a:pt x="20235" y="4497"/>
                    <a:pt x="20232" y="4498"/>
                    <a:pt x="20229" y="4498"/>
                  </a:cubicBezTo>
                  <a:cubicBezTo>
                    <a:pt x="20218" y="4498"/>
                    <a:pt x="20204" y="4487"/>
                    <a:pt x="20192" y="4487"/>
                  </a:cubicBezTo>
                  <a:cubicBezTo>
                    <a:pt x="20192" y="4487"/>
                    <a:pt x="20191" y="4487"/>
                    <a:pt x="20191" y="4487"/>
                  </a:cubicBezTo>
                  <a:cubicBezTo>
                    <a:pt x="20186" y="4487"/>
                    <a:pt x="20175" y="4497"/>
                    <a:pt x="20173" y="4503"/>
                  </a:cubicBezTo>
                  <a:cubicBezTo>
                    <a:pt x="20170" y="4509"/>
                    <a:pt x="20170" y="4526"/>
                    <a:pt x="20173" y="4527"/>
                  </a:cubicBezTo>
                  <a:cubicBezTo>
                    <a:pt x="20186" y="4533"/>
                    <a:pt x="20202" y="4534"/>
                    <a:pt x="20217" y="4537"/>
                  </a:cubicBezTo>
                  <a:cubicBezTo>
                    <a:pt x="20221" y="4539"/>
                    <a:pt x="20226" y="4540"/>
                    <a:pt x="20226" y="4540"/>
                  </a:cubicBezTo>
                  <a:cubicBezTo>
                    <a:pt x="20226" y="4548"/>
                    <a:pt x="20223" y="4558"/>
                    <a:pt x="20218" y="4561"/>
                  </a:cubicBezTo>
                  <a:cubicBezTo>
                    <a:pt x="20202" y="4573"/>
                    <a:pt x="20189" y="4584"/>
                    <a:pt x="20170" y="4593"/>
                  </a:cubicBezTo>
                  <a:cubicBezTo>
                    <a:pt x="20173" y="4608"/>
                    <a:pt x="20176" y="4621"/>
                    <a:pt x="20176" y="4637"/>
                  </a:cubicBezTo>
                  <a:cubicBezTo>
                    <a:pt x="20176" y="4642"/>
                    <a:pt x="20168" y="4654"/>
                    <a:pt x="20164" y="4659"/>
                  </a:cubicBezTo>
                  <a:lnTo>
                    <a:pt x="20108" y="4711"/>
                  </a:lnTo>
                  <a:cubicBezTo>
                    <a:pt x="20092" y="4727"/>
                    <a:pt x="20078" y="4737"/>
                    <a:pt x="20066" y="4737"/>
                  </a:cubicBezTo>
                  <a:cubicBezTo>
                    <a:pt x="20058" y="4737"/>
                    <a:pt x="20052" y="4733"/>
                    <a:pt x="20046" y="4724"/>
                  </a:cubicBezTo>
                  <a:cubicBezTo>
                    <a:pt x="20043" y="4718"/>
                    <a:pt x="20036" y="4715"/>
                    <a:pt x="20031" y="4711"/>
                  </a:cubicBezTo>
                  <a:cubicBezTo>
                    <a:pt x="20023" y="4721"/>
                    <a:pt x="20009" y="4739"/>
                    <a:pt x="20003" y="4739"/>
                  </a:cubicBezTo>
                  <a:cubicBezTo>
                    <a:pt x="20003" y="4739"/>
                    <a:pt x="20002" y="4739"/>
                    <a:pt x="20002" y="4739"/>
                  </a:cubicBezTo>
                  <a:cubicBezTo>
                    <a:pt x="19995" y="4737"/>
                    <a:pt x="19988" y="4735"/>
                    <a:pt x="19983" y="4735"/>
                  </a:cubicBezTo>
                  <a:cubicBezTo>
                    <a:pt x="19969" y="4735"/>
                    <a:pt x="19960" y="4744"/>
                    <a:pt x="19951" y="4773"/>
                  </a:cubicBezTo>
                  <a:cubicBezTo>
                    <a:pt x="19944" y="4790"/>
                    <a:pt x="19919" y="4804"/>
                    <a:pt x="19902" y="4804"/>
                  </a:cubicBezTo>
                  <a:cubicBezTo>
                    <a:pt x="19897" y="4804"/>
                    <a:pt x="19893" y="4803"/>
                    <a:pt x="19890" y="4801"/>
                  </a:cubicBezTo>
                  <a:cubicBezTo>
                    <a:pt x="19875" y="4790"/>
                    <a:pt x="19865" y="4776"/>
                    <a:pt x="19850" y="4762"/>
                  </a:cubicBezTo>
                  <a:cubicBezTo>
                    <a:pt x="19845" y="4774"/>
                    <a:pt x="19840" y="4780"/>
                    <a:pt x="19840" y="4783"/>
                  </a:cubicBezTo>
                  <a:cubicBezTo>
                    <a:pt x="19843" y="4805"/>
                    <a:pt x="19849" y="4826"/>
                    <a:pt x="19848" y="4851"/>
                  </a:cubicBezTo>
                  <a:cubicBezTo>
                    <a:pt x="19845" y="4870"/>
                    <a:pt x="19883" y="4864"/>
                    <a:pt x="19849" y="4905"/>
                  </a:cubicBezTo>
                  <a:cubicBezTo>
                    <a:pt x="19828" y="4927"/>
                    <a:pt x="19843" y="4928"/>
                    <a:pt x="19860" y="4928"/>
                  </a:cubicBezTo>
                  <a:cubicBezTo>
                    <a:pt x="19862" y="4928"/>
                    <a:pt x="19863" y="4928"/>
                    <a:pt x="19865" y="4928"/>
                  </a:cubicBezTo>
                  <a:cubicBezTo>
                    <a:pt x="19876" y="4928"/>
                    <a:pt x="19888" y="4929"/>
                    <a:pt x="19892" y="4935"/>
                  </a:cubicBezTo>
                  <a:cubicBezTo>
                    <a:pt x="19903" y="4954"/>
                    <a:pt x="19908" y="4976"/>
                    <a:pt x="19909" y="4999"/>
                  </a:cubicBezTo>
                  <a:cubicBezTo>
                    <a:pt x="19912" y="5017"/>
                    <a:pt x="19895" y="5029"/>
                    <a:pt x="19875" y="5032"/>
                  </a:cubicBezTo>
                  <a:cubicBezTo>
                    <a:pt x="19873" y="5032"/>
                    <a:pt x="19871" y="5032"/>
                    <a:pt x="19869" y="5032"/>
                  </a:cubicBezTo>
                  <a:cubicBezTo>
                    <a:pt x="19856" y="5032"/>
                    <a:pt x="19847" y="5029"/>
                    <a:pt x="19834" y="5029"/>
                  </a:cubicBezTo>
                  <a:cubicBezTo>
                    <a:pt x="19815" y="5029"/>
                    <a:pt x="19792" y="5046"/>
                    <a:pt x="19798" y="5057"/>
                  </a:cubicBezTo>
                  <a:cubicBezTo>
                    <a:pt x="19806" y="5082"/>
                    <a:pt x="19796" y="5093"/>
                    <a:pt x="19762" y="5101"/>
                  </a:cubicBezTo>
                  <a:cubicBezTo>
                    <a:pt x="19733" y="5107"/>
                    <a:pt x="19724" y="5127"/>
                    <a:pt x="19720" y="5143"/>
                  </a:cubicBezTo>
                  <a:cubicBezTo>
                    <a:pt x="19715" y="5157"/>
                    <a:pt x="19725" y="5166"/>
                    <a:pt x="19721" y="5177"/>
                  </a:cubicBezTo>
                  <a:cubicBezTo>
                    <a:pt x="19720" y="5186"/>
                    <a:pt x="19706" y="5199"/>
                    <a:pt x="19695" y="5205"/>
                  </a:cubicBezTo>
                  <a:cubicBezTo>
                    <a:pt x="19686" y="5211"/>
                    <a:pt x="19666" y="5218"/>
                    <a:pt x="19660" y="5218"/>
                  </a:cubicBezTo>
                  <a:cubicBezTo>
                    <a:pt x="19658" y="5218"/>
                    <a:pt x="19658" y="5217"/>
                    <a:pt x="19658" y="5217"/>
                  </a:cubicBezTo>
                  <a:cubicBezTo>
                    <a:pt x="19654" y="5205"/>
                    <a:pt x="19648" y="5200"/>
                    <a:pt x="19639" y="5200"/>
                  </a:cubicBezTo>
                  <a:cubicBezTo>
                    <a:pt x="19623" y="5200"/>
                    <a:pt x="19600" y="5217"/>
                    <a:pt x="19573" y="5238"/>
                  </a:cubicBezTo>
                  <a:lnTo>
                    <a:pt x="19573" y="5238"/>
                  </a:lnTo>
                  <a:cubicBezTo>
                    <a:pt x="19574" y="5238"/>
                    <a:pt x="19575" y="5238"/>
                    <a:pt x="19575" y="5238"/>
                  </a:cubicBezTo>
                  <a:lnTo>
                    <a:pt x="19575" y="5238"/>
                  </a:lnTo>
                  <a:cubicBezTo>
                    <a:pt x="19568" y="5245"/>
                    <a:pt x="19560" y="5253"/>
                    <a:pt x="19558" y="5253"/>
                  </a:cubicBezTo>
                  <a:cubicBezTo>
                    <a:pt x="19557" y="5253"/>
                    <a:pt x="19557" y="5253"/>
                    <a:pt x="19558" y="5251"/>
                  </a:cubicBezTo>
                  <a:lnTo>
                    <a:pt x="19558" y="5251"/>
                  </a:lnTo>
                  <a:cubicBezTo>
                    <a:pt x="19531" y="5273"/>
                    <a:pt x="19521" y="5276"/>
                    <a:pt x="19511" y="5279"/>
                  </a:cubicBezTo>
                  <a:cubicBezTo>
                    <a:pt x="19525" y="5267"/>
                    <a:pt x="19539" y="5257"/>
                    <a:pt x="19552" y="5245"/>
                  </a:cubicBezTo>
                  <a:cubicBezTo>
                    <a:pt x="19555" y="5243"/>
                    <a:pt x="19559" y="5242"/>
                    <a:pt x="19563" y="5241"/>
                  </a:cubicBezTo>
                  <a:lnTo>
                    <a:pt x="19563" y="5241"/>
                  </a:lnTo>
                  <a:cubicBezTo>
                    <a:pt x="19562" y="5244"/>
                    <a:pt x="19560" y="5247"/>
                    <a:pt x="19558" y="5251"/>
                  </a:cubicBezTo>
                  <a:cubicBezTo>
                    <a:pt x="19563" y="5247"/>
                    <a:pt x="19568" y="5242"/>
                    <a:pt x="19573" y="5238"/>
                  </a:cubicBezTo>
                  <a:lnTo>
                    <a:pt x="19573" y="5238"/>
                  </a:lnTo>
                  <a:cubicBezTo>
                    <a:pt x="19570" y="5239"/>
                    <a:pt x="19566" y="5240"/>
                    <a:pt x="19563" y="5241"/>
                  </a:cubicBezTo>
                  <a:lnTo>
                    <a:pt x="19563" y="5241"/>
                  </a:lnTo>
                  <a:cubicBezTo>
                    <a:pt x="19582" y="5205"/>
                    <a:pt x="19578" y="5192"/>
                    <a:pt x="19561" y="5163"/>
                  </a:cubicBezTo>
                  <a:cubicBezTo>
                    <a:pt x="19558" y="5158"/>
                    <a:pt x="19558" y="5148"/>
                    <a:pt x="19564" y="5142"/>
                  </a:cubicBezTo>
                  <a:cubicBezTo>
                    <a:pt x="19569" y="5136"/>
                    <a:pt x="19584" y="5130"/>
                    <a:pt x="19594" y="5129"/>
                  </a:cubicBezTo>
                  <a:cubicBezTo>
                    <a:pt x="19646" y="5118"/>
                    <a:pt x="19653" y="5114"/>
                    <a:pt x="19668" y="5080"/>
                  </a:cubicBezTo>
                  <a:cubicBezTo>
                    <a:pt x="19672" y="5071"/>
                    <a:pt x="19672" y="5055"/>
                    <a:pt x="19667" y="5055"/>
                  </a:cubicBezTo>
                  <a:cubicBezTo>
                    <a:pt x="19665" y="5055"/>
                    <a:pt x="19663" y="5055"/>
                    <a:pt x="19661" y="5055"/>
                  </a:cubicBezTo>
                  <a:cubicBezTo>
                    <a:pt x="19645" y="5055"/>
                    <a:pt x="19633" y="5067"/>
                    <a:pt x="19624" y="5082"/>
                  </a:cubicBezTo>
                  <a:cubicBezTo>
                    <a:pt x="19615" y="5097"/>
                    <a:pt x="19604" y="5104"/>
                    <a:pt x="19594" y="5104"/>
                  </a:cubicBezTo>
                  <a:cubicBezTo>
                    <a:pt x="19588" y="5104"/>
                    <a:pt x="19583" y="5102"/>
                    <a:pt x="19578" y="5096"/>
                  </a:cubicBezTo>
                  <a:cubicBezTo>
                    <a:pt x="19574" y="5090"/>
                    <a:pt x="19572" y="5082"/>
                    <a:pt x="19567" y="5079"/>
                  </a:cubicBezTo>
                  <a:cubicBezTo>
                    <a:pt x="19562" y="5077"/>
                    <a:pt x="19555" y="5075"/>
                    <a:pt x="19549" y="5075"/>
                  </a:cubicBezTo>
                  <a:cubicBezTo>
                    <a:pt x="19545" y="5075"/>
                    <a:pt x="19541" y="5076"/>
                    <a:pt x="19537" y="5077"/>
                  </a:cubicBezTo>
                  <a:cubicBezTo>
                    <a:pt x="19515" y="5085"/>
                    <a:pt x="19493" y="5096"/>
                    <a:pt x="19472" y="5105"/>
                  </a:cubicBezTo>
                  <a:cubicBezTo>
                    <a:pt x="19497" y="5130"/>
                    <a:pt x="19411" y="5164"/>
                    <a:pt x="19431" y="5189"/>
                  </a:cubicBezTo>
                  <a:lnTo>
                    <a:pt x="19493" y="5167"/>
                  </a:lnTo>
                  <a:cubicBezTo>
                    <a:pt x="19503" y="5164"/>
                    <a:pt x="19522" y="5155"/>
                    <a:pt x="19522" y="5155"/>
                  </a:cubicBezTo>
                  <a:cubicBezTo>
                    <a:pt x="19534" y="5174"/>
                    <a:pt x="19561" y="5185"/>
                    <a:pt x="19544" y="5217"/>
                  </a:cubicBezTo>
                  <a:cubicBezTo>
                    <a:pt x="19542" y="5224"/>
                    <a:pt x="19534" y="5238"/>
                    <a:pt x="19527" y="5241"/>
                  </a:cubicBezTo>
                  <a:cubicBezTo>
                    <a:pt x="19503" y="5251"/>
                    <a:pt x="19477" y="5266"/>
                    <a:pt x="19455" y="5267"/>
                  </a:cubicBezTo>
                  <a:cubicBezTo>
                    <a:pt x="19441" y="5267"/>
                    <a:pt x="19439" y="5251"/>
                    <a:pt x="19431" y="5242"/>
                  </a:cubicBezTo>
                  <a:lnTo>
                    <a:pt x="19416" y="5229"/>
                  </a:lnTo>
                  <a:cubicBezTo>
                    <a:pt x="19408" y="5241"/>
                    <a:pt x="19406" y="5249"/>
                    <a:pt x="19409" y="5255"/>
                  </a:cubicBezTo>
                  <a:cubicBezTo>
                    <a:pt x="19418" y="5277"/>
                    <a:pt x="19386" y="5302"/>
                    <a:pt x="19371" y="5326"/>
                  </a:cubicBezTo>
                  <a:cubicBezTo>
                    <a:pt x="19369" y="5326"/>
                    <a:pt x="19367" y="5326"/>
                    <a:pt x="19365" y="5326"/>
                  </a:cubicBezTo>
                  <a:cubicBezTo>
                    <a:pt x="19319" y="5326"/>
                    <a:pt x="19277" y="5384"/>
                    <a:pt x="19228" y="5384"/>
                  </a:cubicBezTo>
                  <a:cubicBezTo>
                    <a:pt x="19223" y="5384"/>
                    <a:pt x="19218" y="5383"/>
                    <a:pt x="19213" y="5382"/>
                  </a:cubicBezTo>
                  <a:cubicBezTo>
                    <a:pt x="19213" y="5382"/>
                    <a:pt x="19213" y="5382"/>
                    <a:pt x="19213" y="5382"/>
                  </a:cubicBezTo>
                  <a:cubicBezTo>
                    <a:pt x="19205" y="5382"/>
                    <a:pt x="19129" y="5401"/>
                    <a:pt x="19193" y="5414"/>
                  </a:cubicBezTo>
                  <a:cubicBezTo>
                    <a:pt x="19197" y="5414"/>
                    <a:pt x="19194" y="5429"/>
                    <a:pt x="19187" y="5433"/>
                  </a:cubicBezTo>
                  <a:cubicBezTo>
                    <a:pt x="19181" y="5439"/>
                    <a:pt x="19165" y="5441"/>
                    <a:pt x="19153" y="5444"/>
                  </a:cubicBezTo>
                  <a:cubicBezTo>
                    <a:pt x="19143" y="5444"/>
                    <a:pt x="19131" y="5444"/>
                    <a:pt x="19119" y="5445"/>
                  </a:cubicBezTo>
                  <a:cubicBezTo>
                    <a:pt x="19113" y="5455"/>
                    <a:pt x="19108" y="5466"/>
                    <a:pt x="19099" y="5474"/>
                  </a:cubicBezTo>
                  <a:cubicBezTo>
                    <a:pt x="19089" y="5486"/>
                    <a:pt x="19073" y="5494"/>
                    <a:pt x="19062" y="5494"/>
                  </a:cubicBezTo>
                  <a:cubicBezTo>
                    <a:pt x="19057" y="5494"/>
                    <a:pt x="19053" y="5493"/>
                    <a:pt x="19052" y="5489"/>
                  </a:cubicBezTo>
                  <a:cubicBezTo>
                    <a:pt x="19047" y="5480"/>
                    <a:pt x="19040" y="5477"/>
                    <a:pt x="19032" y="5477"/>
                  </a:cubicBezTo>
                  <a:cubicBezTo>
                    <a:pt x="19017" y="5477"/>
                    <a:pt x="18996" y="5489"/>
                    <a:pt x="18980" y="5492"/>
                  </a:cubicBezTo>
                  <a:cubicBezTo>
                    <a:pt x="18980" y="5505"/>
                    <a:pt x="18971" y="5527"/>
                    <a:pt x="18982" y="5529"/>
                  </a:cubicBezTo>
                  <a:cubicBezTo>
                    <a:pt x="19043" y="5541"/>
                    <a:pt x="18987" y="5572"/>
                    <a:pt x="18974" y="5595"/>
                  </a:cubicBezTo>
                  <a:cubicBezTo>
                    <a:pt x="18969" y="5602"/>
                    <a:pt x="18924" y="5613"/>
                    <a:pt x="18965" y="5616"/>
                  </a:cubicBezTo>
                  <a:cubicBezTo>
                    <a:pt x="18980" y="5616"/>
                    <a:pt x="19009" y="5613"/>
                    <a:pt x="19021" y="5605"/>
                  </a:cubicBezTo>
                  <a:cubicBezTo>
                    <a:pt x="19035" y="5597"/>
                    <a:pt x="19043" y="5580"/>
                    <a:pt x="19046" y="5570"/>
                  </a:cubicBezTo>
                  <a:cubicBezTo>
                    <a:pt x="19049" y="5555"/>
                    <a:pt x="19041" y="5544"/>
                    <a:pt x="19037" y="5519"/>
                  </a:cubicBezTo>
                  <a:lnTo>
                    <a:pt x="19037" y="5519"/>
                  </a:lnTo>
                  <a:cubicBezTo>
                    <a:pt x="19063" y="5543"/>
                    <a:pt x="19076" y="5556"/>
                    <a:pt x="19090" y="5556"/>
                  </a:cubicBezTo>
                  <a:cubicBezTo>
                    <a:pt x="19105" y="5556"/>
                    <a:pt x="19121" y="5540"/>
                    <a:pt x="19153" y="5508"/>
                  </a:cubicBezTo>
                  <a:cubicBezTo>
                    <a:pt x="19161" y="5500"/>
                    <a:pt x="19162" y="5484"/>
                    <a:pt x="19187" y="5484"/>
                  </a:cubicBezTo>
                  <a:cubicBezTo>
                    <a:pt x="19189" y="5484"/>
                    <a:pt x="19192" y="5484"/>
                    <a:pt x="19196" y="5485"/>
                  </a:cubicBezTo>
                  <a:cubicBezTo>
                    <a:pt x="19197" y="5485"/>
                    <a:pt x="19199" y="5485"/>
                    <a:pt x="19200" y="5485"/>
                  </a:cubicBezTo>
                  <a:cubicBezTo>
                    <a:pt x="19212" y="5485"/>
                    <a:pt x="19228" y="5480"/>
                    <a:pt x="19240" y="5480"/>
                  </a:cubicBezTo>
                  <a:cubicBezTo>
                    <a:pt x="19248" y="5480"/>
                    <a:pt x="19255" y="5483"/>
                    <a:pt x="19255" y="5494"/>
                  </a:cubicBezTo>
                  <a:cubicBezTo>
                    <a:pt x="19255" y="5513"/>
                    <a:pt x="19281" y="5527"/>
                    <a:pt x="19268" y="5545"/>
                  </a:cubicBezTo>
                  <a:cubicBezTo>
                    <a:pt x="19240" y="5580"/>
                    <a:pt x="19313" y="5563"/>
                    <a:pt x="19296" y="5592"/>
                  </a:cubicBezTo>
                  <a:cubicBezTo>
                    <a:pt x="19288" y="5602"/>
                    <a:pt x="19305" y="5611"/>
                    <a:pt x="19272" y="5626"/>
                  </a:cubicBezTo>
                  <a:cubicBezTo>
                    <a:pt x="19263" y="5629"/>
                    <a:pt x="19259" y="5644"/>
                    <a:pt x="19256" y="5653"/>
                  </a:cubicBezTo>
                  <a:cubicBezTo>
                    <a:pt x="19252" y="5666"/>
                    <a:pt x="19283" y="5672"/>
                    <a:pt x="19247" y="5692"/>
                  </a:cubicBezTo>
                  <a:cubicBezTo>
                    <a:pt x="19225" y="5705"/>
                    <a:pt x="19203" y="5719"/>
                    <a:pt x="19183" y="5730"/>
                  </a:cubicBezTo>
                  <a:cubicBezTo>
                    <a:pt x="19145" y="5751"/>
                    <a:pt x="19113" y="5756"/>
                    <a:pt x="19083" y="5756"/>
                  </a:cubicBezTo>
                  <a:cubicBezTo>
                    <a:pt x="19056" y="5756"/>
                    <a:pt x="19032" y="5752"/>
                    <a:pt x="19007" y="5748"/>
                  </a:cubicBezTo>
                  <a:cubicBezTo>
                    <a:pt x="18982" y="5745"/>
                    <a:pt x="18975" y="5739"/>
                    <a:pt x="18991" y="5719"/>
                  </a:cubicBezTo>
                  <a:cubicBezTo>
                    <a:pt x="19005" y="5700"/>
                    <a:pt x="19011" y="5682"/>
                    <a:pt x="18982" y="5682"/>
                  </a:cubicBezTo>
                  <a:cubicBezTo>
                    <a:pt x="18974" y="5682"/>
                    <a:pt x="18962" y="5684"/>
                    <a:pt x="18946" y="5688"/>
                  </a:cubicBezTo>
                  <a:cubicBezTo>
                    <a:pt x="18942" y="5689"/>
                    <a:pt x="18939" y="5689"/>
                    <a:pt x="18936" y="5689"/>
                  </a:cubicBezTo>
                  <a:cubicBezTo>
                    <a:pt x="18920" y="5689"/>
                    <a:pt x="18902" y="5681"/>
                    <a:pt x="18877" y="5676"/>
                  </a:cubicBezTo>
                  <a:lnTo>
                    <a:pt x="18877" y="5676"/>
                  </a:lnTo>
                  <a:cubicBezTo>
                    <a:pt x="18881" y="5723"/>
                    <a:pt x="18909" y="5753"/>
                    <a:pt x="18966" y="5767"/>
                  </a:cubicBezTo>
                  <a:cubicBezTo>
                    <a:pt x="18984" y="5772"/>
                    <a:pt x="19007" y="5775"/>
                    <a:pt x="18985" y="5791"/>
                  </a:cubicBezTo>
                  <a:cubicBezTo>
                    <a:pt x="18974" y="5800"/>
                    <a:pt x="18944" y="5809"/>
                    <a:pt x="18928" y="5809"/>
                  </a:cubicBezTo>
                  <a:cubicBezTo>
                    <a:pt x="18926" y="5809"/>
                    <a:pt x="18924" y="5809"/>
                    <a:pt x="18922" y="5808"/>
                  </a:cubicBezTo>
                  <a:cubicBezTo>
                    <a:pt x="18891" y="5804"/>
                    <a:pt x="18841" y="5808"/>
                    <a:pt x="18843" y="5782"/>
                  </a:cubicBezTo>
                  <a:cubicBezTo>
                    <a:pt x="18843" y="5773"/>
                    <a:pt x="18837" y="5768"/>
                    <a:pt x="18826" y="5768"/>
                  </a:cubicBezTo>
                  <a:cubicBezTo>
                    <a:pt x="18819" y="5768"/>
                    <a:pt x="18809" y="5770"/>
                    <a:pt x="18797" y="5775"/>
                  </a:cubicBezTo>
                  <a:cubicBezTo>
                    <a:pt x="18772" y="5785"/>
                    <a:pt x="18743" y="5791"/>
                    <a:pt x="18724" y="5803"/>
                  </a:cubicBezTo>
                  <a:cubicBezTo>
                    <a:pt x="18709" y="5811"/>
                    <a:pt x="18696" y="5813"/>
                    <a:pt x="18685" y="5813"/>
                  </a:cubicBezTo>
                  <a:cubicBezTo>
                    <a:pt x="18668" y="5813"/>
                    <a:pt x="18653" y="5807"/>
                    <a:pt x="18636" y="5807"/>
                  </a:cubicBezTo>
                  <a:cubicBezTo>
                    <a:pt x="18629" y="5807"/>
                    <a:pt x="18622" y="5808"/>
                    <a:pt x="18613" y="5811"/>
                  </a:cubicBezTo>
                  <a:cubicBezTo>
                    <a:pt x="18665" y="5780"/>
                    <a:pt x="18562" y="5780"/>
                    <a:pt x="18612" y="5748"/>
                  </a:cubicBezTo>
                  <a:lnTo>
                    <a:pt x="18612" y="5748"/>
                  </a:lnTo>
                  <a:cubicBezTo>
                    <a:pt x="18632" y="5753"/>
                    <a:pt x="18653" y="5757"/>
                    <a:pt x="18681" y="5763"/>
                  </a:cubicBezTo>
                  <a:cubicBezTo>
                    <a:pt x="18688" y="5738"/>
                    <a:pt x="18696" y="5714"/>
                    <a:pt x="18703" y="5692"/>
                  </a:cubicBezTo>
                  <a:cubicBezTo>
                    <a:pt x="18706" y="5682"/>
                    <a:pt x="18712" y="5669"/>
                    <a:pt x="18724" y="5658"/>
                  </a:cubicBezTo>
                  <a:cubicBezTo>
                    <a:pt x="18734" y="5648"/>
                    <a:pt x="18746" y="5643"/>
                    <a:pt x="18757" y="5643"/>
                  </a:cubicBezTo>
                  <a:cubicBezTo>
                    <a:pt x="18765" y="5643"/>
                    <a:pt x="18772" y="5646"/>
                    <a:pt x="18778" y="5653"/>
                  </a:cubicBezTo>
                  <a:cubicBezTo>
                    <a:pt x="18785" y="5659"/>
                    <a:pt x="18777" y="5674"/>
                    <a:pt x="18795" y="5674"/>
                  </a:cubicBezTo>
                  <a:cubicBezTo>
                    <a:pt x="18798" y="5674"/>
                    <a:pt x="18803" y="5673"/>
                    <a:pt x="18809" y="5672"/>
                  </a:cubicBezTo>
                  <a:cubicBezTo>
                    <a:pt x="18856" y="5660"/>
                    <a:pt x="18832" y="5647"/>
                    <a:pt x="18832" y="5635"/>
                  </a:cubicBezTo>
                  <a:cubicBezTo>
                    <a:pt x="18831" y="5622"/>
                    <a:pt x="18825" y="5610"/>
                    <a:pt x="18822" y="5597"/>
                  </a:cubicBezTo>
                  <a:lnTo>
                    <a:pt x="18822" y="5597"/>
                  </a:lnTo>
                  <a:cubicBezTo>
                    <a:pt x="18835" y="5606"/>
                    <a:pt x="18850" y="5610"/>
                    <a:pt x="18866" y="5610"/>
                  </a:cubicBezTo>
                  <a:cubicBezTo>
                    <a:pt x="18897" y="5610"/>
                    <a:pt x="18931" y="5595"/>
                    <a:pt x="18966" y="5580"/>
                  </a:cubicBezTo>
                  <a:cubicBezTo>
                    <a:pt x="18937" y="5570"/>
                    <a:pt x="18915" y="5560"/>
                    <a:pt x="18887" y="5552"/>
                  </a:cubicBezTo>
                  <a:cubicBezTo>
                    <a:pt x="18857" y="5547"/>
                    <a:pt x="18852" y="5533"/>
                    <a:pt x="18868" y="5514"/>
                  </a:cubicBezTo>
                  <a:cubicBezTo>
                    <a:pt x="18902" y="5476"/>
                    <a:pt x="18852" y="5485"/>
                    <a:pt x="18819" y="5482"/>
                  </a:cubicBezTo>
                  <a:cubicBezTo>
                    <a:pt x="18803" y="5510"/>
                    <a:pt x="18788" y="5538"/>
                    <a:pt x="18765" y="5577"/>
                  </a:cubicBezTo>
                  <a:cubicBezTo>
                    <a:pt x="18757" y="5560"/>
                    <a:pt x="18754" y="5554"/>
                    <a:pt x="18753" y="5548"/>
                  </a:cubicBezTo>
                  <a:cubicBezTo>
                    <a:pt x="18750" y="5539"/>
                    <a:pt x="18750" y="5529"/>
                    <a:pt x="18744" y="5522"/>
                  </a:cubicBezTo>
                  <a:cubicBezTo>
                    <a:pt x="18740" y="5516"/>
                    <a:pt x="18725" y="5514"/>
                    <a:pt x="18716" y="5511"/>
                  </a:cubicBezTo>
                  <a:cubicBezTo>
                    <a:pt x="18707" y="5519"/>
                    <a:pt x="18691" y="5529"/>
                    <a:pt x="18694" y="5533"/>
                  </a:cubicBezTo>
                  <a:cubicBezTo>
                    <a:pt x="18703" y="5555"/>
                    <a:pt x="18681" y="5564"/>
                    <a:pt x="18644" y="5570"/>
                  </a:cubicBezTo>
                  <a:lnTo>
                    <a:pt x="18593" y="5604"/>
                  </a:lnTo>
                  <a:cubicBezTo>
                    <a:pt x="18567" y="5621"/>
                    <a:pt x="18551" y="5628"/>
                    <a:pt x="18533" y="5628"/>
                  </a:cubicBezTo>
                  <a:cubicBezTo>
                    <a:pt x="18519" y="5628"/>
                    <a:pt x="18504" y="5624"/>
                    <a:pt x="18482" y="5617"/>
                  </a:cubicBezTo>
                  <a:cubicBezTo>
                    <a:pt x="18479" y="5616"/>
                    <a:pt x="18473" y="5615"/>
                    <a:pt x="18468" y="5615"/>
                  </a:cubicBezTo>
                  <a:cubicBezTo>
                    <a:pt x="18463" y="5615"/>
                    <a:pt x="18459" y="5616"/>
                    <a:pt x="18459" y="5616"/>
                  </a:cubicBezTo>
                  <a:cubicBezTo>
                    <a:pt x="18441" y="5629"/>
                    <a:pt x="18429" y="5634"/>
                    <a:pt x="18420" y="5634"/>
                  </a:cubicBezTo>
                  <a:cubicBezTo>
                    <a:pt x="18407" y="5634"/>
                    <a:pt x="18399" y="5624"/>
                    <a:pt x="18390" y="5614"/>
                  </a:cubicBezTo>
                  <a:cubicBezTo>
                    <a:pt x="18384" y="5610"/>
                    <a:pt x="18363" y="5608"/>
                    <a:pt x="18348" y="5605"/>
                  </a:cubicBezTo>
                  <a:lnTo>
                    <a:pt x="18315" y="5638"/>
                  </a:lnTo>
                  <a:lnTo>
                    <a:pt x="18375" y="5654"/>
                  </a:lnTo>
                  <a:cubicBezTo>
                    <a:pt x="18378" y="5655"/>
                    <a:pt x="18372" y="5663"/>
                    <a:pt x="18370" y="5667"/>
                  </a:cubicBezTo>
                  <a:cubicBezTo>
                    <a:pt x="18367" y="5667"/>
                    <a:pt x="18361" y="5668"/>
                    <a:pt x="18356" y="5668"/>
                  </a:cubicBezTo>
                  <a:cubicBezTo>
                    <a:pt x="18354" y="5668"/>
                    <a:pt x="18352" y="5668"/>
                    <a:pt x="18350" y="5667"/>
                  </a:cubicBezTo>
                  <a:lnTo>
                    <a:pt x="18290" y="5657"/>
                  </a:lnTo>
                  <a:cubicBezTo>
                    <a:pt x="18270" y="5663"/>
                    <a:pt x="18239" y="5658"/>
                    <a:pt x="18235" y="5678"/>
                  </a:cubicBezTo>
                  <a:cubicBezTo>
                    <a:pt x="18228" y="5711"/>
                    <a:pt x="18198" y="5741"/>
                    <a:pt x="18132" y="5760"/>
                  </a:cubicBezTo>
                  <a:lnTo>
                    <a:pt x="18113" y="5766"/>
                  </a:lnTo>
                  <a:cubicBezTo>
                    <a:pt x="18110" y="5763"/>
                    <a:pt x="18101" y="5758"/>
                    <a:pt x="18104" y="5755"/>
                  </a:cubicBezTo>
                  <a:cubicBezTo>
                    <a:pt x="18116" y="5738"/>
                    <a:pt x="18139" y="5720"/>
                    <a:pt x="18120" y="5704"/>
                  </a:cubicBezTo>
                  <a:cubicBezTo>
                    <a:pt x="18103" y="5686"/>
                    <a:pt x="18088" y="5669"/>
                    <a:pt x="18072" y="5651"/>
                  </a:cubicBezTo>
                  <a:cubicBezTo>
                    <a:pt x="18060" y="5664"/>
                    <a:pt x="18070" y="5676"/>
                    <a:pt x="18061" y="5685"/>
                  </a:cubicBezTo>
                  <a:cubicBezTo>
                    <a:pt x="18050" y="5696"/>
                    <a:pt x="18014" y="5716"/>
                    <a:pt x="18005" y="5716"/>
                  </a:cubicBezTo>
                  <a:cubicBezTo>
                    <a:pt x="18005" y="5716"/>
                    <a:pt x="18004" y="5716"/>
                    <a:pt x="18004" y="5716"/>
                  </a:cubicBezTo>
                  <a:cubicBezTo>
                    <a:pt x="17989" y="5712"/>
                    <a:pt x="17978" y="5711"/>
                    <a:pt x="17971" y="5711"/>
                  </a:cubicBezTo>
                  <a:cubicBezTo>
                    <a:pt x="17946" y="5711"/>
                    <a:pt x="17954" y="5726"/>
                    <a:pt x="17956" y="5739"/>
                  </a:cubicBezTo>
                  <a:cubicBezTo>
                    <a:pt x="17957" y="5748"/>
                    <a:pt x="17954" y="5757"/>
                    <a:pt x="17954" y="5766"/>
                  </a:cubicBezTo>
                  <a:cubicBezTo>
                    <a:pt x="17933" y="5744"/>
                    <a:pt x="17916" y="5723"/>
                    <a:pt x="17869" y="5716"/>
                  </a:cubicBezTo>
                  <a:cubicBezTo>
                    <a:pt x="17860" y="5714"/>
                    <a:pt x="17858" y="5704"/>
                    <a:pt x="17855" y="5700"/>
                  </a:cubicBezTo>
                  <a:lnTo>
                    <a:pt x="17836" y="5719"/>
                  </a:lnTo>
                  <a:cubicBezTo>
                    <a:pt x="17797" y="5766"/>
                    <a:pt x="17789" y="5770"/>
                    <a:pt x="17695" y="5795"/>
                  </a:cubicBezTo>
                  <a:cubicBezTo>
                    <a:pt x="17690" y="5797"/>
                    <a:pt x="17684" y="5797"/>
                    <a:pt x="17678" y="5797"/>
                  </a:cubicBezTo>
                  <a:cubicBezTo>
                    <a:pt x="17672" y="5797"/>
                    <a:pt x="17665" y="5797"/>
                    <a:pt x="17659" y="5797"/>
                  </a:cubicBezTo>
                  <a:cubicBezTo>
                    <a:pt x="17647" y="5797"/>
                    <a:pt x="17635" y="5798"/>
                    <a:pt x="17625" y="5807"/>
                  </a:cubicBezTo>
                  <a:lnTo>
                    <a:pt x="17611" y="5782"/>
                  </a:lnTo>
                  <a:cubicBezTo>
                    <a:pt x="17608" y="5779"/>
                    <a:pt x="17604" y="5776"/>
                    <a:pt x="17600" y="5772"/>
                  </a:cubicBezTo>
                  <a:lnTo>
                    <a:pt x="17580" y="5780"/>
                  </a:lnTo>
                  <a:cubicBezTo>
                    <a:pt x="17545" y="5794"/>
                    <a:pt x="17561" y="5810"/>
                    <a:pt x="17554" y="5826"/>
                  </a:cubicBezTo>
                  <a:cubicBezTo>
                    <a:pt x="17552" y="5829"/>
                    <a:pt x="17539" y="5832"/>
                    <a:pt x="17530" y="5833"/>
                  </a:cubicBezTo>
                  <a:cubicBezTo>
                    <a:pt x="17529" y="5834"/>
                    <a:pt x="17527" y="5834"/>
                    <a:pt x="17525" y="5834"/>
                  </a:cubicBezTo>
                  <a:cubicBezTo>
                    <a:pt x="17517" y="5834"/>
                    <a:pt x="17507" y="5832"/>
                    <a:pt x="17507" y="5832"/>
                  </a:cubicBezTo>
                  <a:cubicBezTo>
                    <a:pt x="17502" y="5808"/>
                    <a:pt x="17486" y="5782"/>
                    <a:pt x="17501" y="5760"/>
                  </a:cubicBezTo>
                  <a:cubicBezTo>
                    <a:pt x="17510" y="5747"/>
                    <a:pt x="17570" y="5732"/>
                    <a:pt x="17608" y="5728"/>
                  </a:cubicBezTo>
                  <a:cubicBezTo>
                    <a:pt x="17654" y="5723"/>
                    <a:pt x="17651" y="5708"/>
                    <a:pt x="17670" y="5695"/>
                  </a:cubicBezTo>
                  <a:cubicBezTo>
                    <a:pt x="17702" y="5672"/>
                    <a:pt x="17675" y="5654"/>
                    <a:pt x="17680" y="5635"/>
                  </a:cubicBezTo>
                  <a:lnTo>
                    <a:pt x="17680" y="5635"/>
                  </a:lnTo>
                  <a:cubicBezTo>
                    <a:pt x="17663" y="5638"/>
                    <a:pt x="17635" y="5641"/>
                    <a:pt x="17630" y="5645"/>
                  </a:cubicBezTo>
                  <a:cubicBezTo>
                    <a:pt x="17620" y="5658"/>
                    <a:pt x="17625" y="5673"/>
                    <a:pt x="17582" y="5675"/>
                  </a:cubicBezTo>
                  <a:cubicBezTo>
                    <a:pt x="17549" y="5676"/>
                    <a:pt x="17517" y="5679"/>
                    <a:pt x="17486" y="5680"/>
                  </a:cubicBezTo>
                  <a:lnTo>
                    <a:pt x="17455" y="5682"/>
                  </a:lnTo>
                  <a:cubicBezTo>
                    <a:pt x="17461" y="5688"/>
                    <a:pt x="17464" y="5697"/>
                    <a:pt x="17476" y="5701"/>
                  </a:cubicBezTo>
                  <a:cubicBezTo>
                    <a:pt x="17511" y="5710"/>
                    <a:pt x="17511" y="5708"/>
                    <a:pt x="17480" y="5729"/>
                  </a:cubicBezTo>
                  <a:cubicBezTo>
                    <a:pt x="17470" y="5735"/>
                    <a:pt x="17469" y="5744"/>
                    <a:pt x="17460" y="5751"/>
                  </a:cubicBezTo>
                  <a:cubicBezTo>
                    <a:pt x="17439" y="5770"/>
                    <a:pt x="17419" y="5789"/>
                    <a:pt x="17396" y="5810"/>
                  </a:cubicBezTo>
                  <a:cubicBezTo>
                    <a:pt x="17382" y="5800"/>
                    <a:pt x="17371" y="5791"/>
                    <a:pt x="17361" y="5783"/>
                  </a:cubicBezTo>
                  <a:cubicBezTo>
                    <a:pt x="17346" y="5775"/>
                    <a:pt x="17332" y="5764"/>
                    <a:pt x="17313" y="5757"/>
                  </a:cubicBezTo>
                  <a:cubicBezTo>
                    <a:pt x="17307" y="5754"/>
                    <a:pt x="17297" y="5752"/>
                    <a:pt x="17287" y="5752"/>
                  </a:cubicBezTo>
                  <a:cubicBezTo>
                    <a:pt x="17284" y="5752"/>
                    <a:pt x="17281" y="5752"/>
                    <a:pt x="17279" y="5753"/>
                  </a:cubicBezTo>
                  <a:cubicBezTo>
                    <a:pt x="17270" y="5754"/>
                    <a:pt x="17258" y="5763"/>
                    <a:pt x="17257" y="5767"/>
                  </a:cubicBezTo>
                  <a:cubicBezTo>
                    <a:pt x="17254" y="5785"/>
                    <a:pt x="17260" y="5804"/>
                    <a:pt x="17251" y="5822"/>
                  </a:cubicBezTo>
                  <a:cubicBezTo>
                    <a:pt x="17246" y="5829"/>
                    <a:pt x="17211" y="5844"/>
                    <a:pt x="17198" y="5844"/>
                  </a:cubicBezTo>
                  <a:cubicBezTo>
                    <a:pt x="17148" y="5841"/>
                    <a:pt x="17208" y="5829"/>
                    <a:pt x="17202" y="5820"/>
                  </a:cubicBezTo>
                  <a:cubicBezTo>
                    <a:pt x="17193" y="5806"/>
                    <a:pt x="17208" y="5791"/>
                    <a:pt x="17226" y="5775"/>
                  </a:cubicBezTo>
                  <a:cubicBezTo>
                    <a:pt x="17227" y="5773"/>
                    <a:pt x="17207" y="5766"/>
                    <a:pt x="17196" y="5761"/>
                  </a:cubicBezTo>
                  <a:lnTo>
                    <a:pt x="17149" y="5797"/>
                  </a:lnTo>
                  <a:cubicBezTo>
                    <a:pt x="17142" y="5801"/>
                    <a:pt x="17130" y="5806"/>
                    <a:pt x="17120" y="5808"/>
                  </a:cubicBezTo>
                  <a:cubicBezTo>
                    <a:pt x="17117" y="5803"/>
                    <a:pt x="17113" y="5797"/>
                    <a:pt x="17110" y="5791"/>
                  </a:cubicBezTo>
                  <a:cubicBezTo>
                    <a:pt x="17108" y="5785"/>
                    <a:pt x="17108" y="5778"/>
                    <a:pt x="17107" y="5772"/>
                  </a:cubicBezTo>
                  <a:lnTo>
                    <a:pt x="16996" y="5757"/>
                  </a:lnTo>
                  <a:cubicBezTo>
                    <a:pt x="16987" y="5757"/>
                    <a:pt x="16977" y="5760"/>
                    <a:pt x="16968" y="5761"/>
                  </a:cubicBezTo>
                  <a:cubicBezTo>
                    <a:pt x="16971" y="5766"/>
                    <a:pt x="16971" y="5773"/>
                    <a:pt x="16979" y="5775"/>
                  </a:cubicBezTo>
                  <a:cubicBezTo>
                    <a:pt x="17011" y="5786"/>
                    <a:pt x="17039" y="5800"/>
                    <a:pt x="17039" y="5822"/>
                  </a:cubicBezTo>
                  <a:cubicBezTo>
                    <a:pt x="17030" y="5823"/>
                    <a:pt x="17022" y="5824"/>
                    <a:pt x="17015" y="5824"/>
                  </a:cubicBezTo>
                  <a:cubicBezTo>
                    <a:pt x="16978" y="5824"/>
                    <a:pt x="16961" y="5807"/>
                    <a:pt x="16933" y="5800"/>
                  </a:cubicBezTo>
                  <a:cubicBezTo>
                    <a:pt x="16912" y="5795"/>
                    <a:pt x="16899" y="5783"/>
                    <a:pt x="16870" y="5769"/>
                  </a:cubicBezTo>
                  <a:cubicBezTo>
                    <a:pt x="16852" y="5783"/>
                    <a:pt x="16836" y="5798"/>
                    <a:pt x="16815" y="5813"/>
                  </a:cubicBezTo>
                  <a:cubicBezTo>
                    <a:pt x="16800" y="5823"/>
                    <a:pt x="16786" y="5829"/>
                    <a:pt x="16775" y="5829"/>
                  </a:cubicBezTo>
                  <a:cubicBezTo>
                    <a:pt x="16764" y="5829"/>
                    <a:pt x="16756" y="5825"/>
                    <a:pt x="16751" y="5813"/>
                  </a:cubicBezTo>
                  <a:cubicBezTo>
                    <a:pt x="16751" y="5813"/>
                    <a:pt x="16741" y="5812"/>
                    <a:pt x="16734" y="5812"/>
                  </a:cubicBezTo>
                  <a:cubicBezTo>
                    <a:pt x="16730" y="5812"/>
                    <a:pt x="16727" y="5812"/>
                    <a:pt x="16726" y="5813"/>
                  </a:cubicBezTo>
                  <a:cubicBezTo>
                    <a:pt x="16711" y="5819"/>
                    <a:pt x="16701" y="5831"/>
                    <a:pt x="16686" y="5836"/>
                  </a:cubicBezTo>
                  <a:cubicBezTo>
                    <a:pt x="16676" y="5840"/>
                    <a:pt x="16665" y="5843"/>
                    <a:pt x="16657" y="5843"/>
                  </a:cubicBezTo>
                  <a:cubicBezTo>
                    <a:pt x="16646" y="5843"/>
                    <a:pt x="16638" y="5839"/>
                    <a:pt x="16636" y="5831"/>
                  </a:cubicBezTo>
                  <a:cubicBezTo>
                    <a:pt x="16635" y="5819"/>
                    <a:pt x="16641" y="5807"/>
                    <a:pt x="16613" y="5807"/>
                  </a:cubicBezTo>
                  <a:cubicBezTo>
                    <a:pt x="16608" y="5807"/>
                    <a:pt x="16602" y="5808"/>
                    <a:pt x="16595" y="5808"/>
                  </a:cubicBezTo>
                  <a:cubicBezTo>
                    <a:pt x="16553" y="5813"/>
                    <a:pt x="16528" y="5828"/>
                    <a:pt x="16523" y="5842"/>
                  </a:cubicBezTo>
                  <a:cubicBezTo>
                    <a:pt x="16515" y="5860"/>
                    <a:pt x="16517" y="5882"/>
                    <a:pt x="16534" y="5894"/>
                  </a:cubicBezTo>
                  <a:cubicBezTo>
                    <a:pt x="16540" y="5897"/>
                    <a:pt x="16545" y="5899"/>
                    <a:pt x="16551" y="5899"/>
                  </a:cubicBezTo>
                  <a:cubicBezTo>
                    <a:pt x="16568" y="5899"/>
                    <a:pt x="16585" y="5885"/>
                    <a:pt x="16601" y="5878"/>
                  </a:cubicBezTo>
                  <a:cubicBezTo>
                    <a:pt x="16605" y="5883"/>
                    <a:pt x="16606" y="5891"/>
                    <a:pt x="16617" y="5894"/>
                  </a:cubicBezTo>
                  <a:cubicBezTo>
                    <a:pt x="16624" y="5896"/>
                    <a:pt x="16636" y="5898"/>
                    <a:pt x="16646" y="5898"/>
                  </a:cubicBezTo>
                  <a:cubicBezTo>
                    <a:pt x="16652" y="5898"/>
                    <a:pt x="16658" y="5897"/>
                    <a:pt x="16661" y="5895"/>
                  </a:cubicBezTo>
                  <a:cubicBezTo>
                    <a:pt x="16681" y="5888"/>
                    <a:pt x="16698" y="5876"/>
                    <a:pt x="16709" y="5866"/>
                  </a:cubicBezTo>
                  <a:cubicBezTo>
                    <a:pt x="16722" y="5854"/>
                    <a:pt x="16734" y="5849"/>
                    <a:pt x="16746" y="5849"/>
                  </a:cubicBezTo>
                  <a:cubicBezTo>
                    <a:pt x="16758" y="5849"/>
                    <a:pt x="16770" y="5854"/>
                    <a:pt x="16783" y="5858"/>
                  </a:cubicBezTo>
                  <a:cubicBezTo>
                    <a:pt x="16790" y="5861"/>
                    <a:pt x="16796" y="5864"/>
                    <a:pt x="16802" y="5864"/>
                  </a:cubicBezTo>
                  <a:cubicBezTo>
                    <a:pt x="16808" y="5864"/>
                    <a:pt x="16813" y="5861"/>
                    <a:pt x="16817" y="5853"/>
                  </a:cubicBezTo>
                  <a:cubicBezTo>
                    <a:pt x="16821" y="5844"/>
                    <a:pt x="16830" y="5835"/>
                    <a:pt x="16842" y="5826"/>
                  </a:cubicBezTo>
                  <a:cubicBezTo>
                    <a:pt x="16850" y="5821"/>
                    <a:pt x="16858" y="5818"/>
                    <a:pt x="16863" y="5818"/>
                  </a:cubicBezTo>
                  <a:cubicBezTo>
                    <a:pt x="16870" y="5818"/>
                    <a:pt x="16874" y="5822"/>
                    <a:pt x="16871" y="5829"/>
                  </a:cubicBezTo>
                  <a:cubicBezTo>
                    <a:pt x="16867" y="5841"/>
                    <a:pt x="16933" y="5839"/>
                    <a:pt x="16884" y="5858"/>
                  </a:cubicBezTo>
                  <a:cubicBezTo>
                    <a:pt x="16898" y="5885"/>
                    <a:pt x="16925" y="5897"/>
                    <a:pt x="16973" y="5897"/>
                  </a:cubicBezTo>
                  <a:cubicBezTo>
                    <a:pt x="16987" y="5897"/>
                    <a:pt x="17002" y="5896"/>
                    <a:pt x="17020" y="5894"/>
                  </a:cubicBezTo>
                  <a:lnTo>
                    <a:pt x="17093" y="5885"/>
                  </a:lnTo>
                  <a:cubicBezTo>
                    <a:pt x="17106" y="5882"/>
                    <a:pt x="17115" y="5881"/>
                    <a:pt x="17123" y="5881"/>
                  </a:cubicBezTo>
                  <a:cubicBezTo>
                    <a:pt x="17143" y="5881"/>
                    <a:pt x="17150" y="5889"/>
                    <a:pt x="17157" y="5903"/>
                  </a:cubicBezTo>
                  <a:cubicBezTo>
                    <a:pt x="17163" y="5917"/>
                    <a:pt x="17198" y="5929"/>
                    <a:pt x="17229" y="5935"/>
                  </a:cubicBezTo>
                  <a:cubicBezTo>
                    <a:pt x="17231" y="5935"/>
                    <a:pt x="17232" y="5935"/>
                    <a:pt x="17235" y="5935"/>
                  </a:cubicBezTo>
                  <a:cubicBezTo>
                    <a:pt x="17252" y="5935"/>
                    <a:pt x="17282" y="5926"/>
                    <a:pt x="17305" y="5922"/>
                  </a:cubicBezTo>
                  <a:cubicBezTo>
                    <a:pt x="17308" y="5921"/>
                    <a:pt x="17311" y="5921"/>
                    <a:pt x="17314" y="5921"/>
                  </a:cubicBezTo>
                  <a:cubicBezTo>
                    <a:pt x="17321" y="5921"/>
                    <a:pt x="17327" y="5922"/>
                    <a:pt x="17333" y="5922"/>
                  </a:cubicBezTo>
                  <a:cubicBezTo>
                    <a:pt x="17316" y="5953"/>
                    <a:pt x="17380" y="5954"/>
                    <a:pt x="17396" y="5972"/>
                  </a:cubicBezTo>
                  <a:cubicBezTo>
                    <a:pt x="17399" y="5976"/>
                    <a:pt x="17388" y="5984"/>
                    <a:pt x="17383" y="5989"/>
                  </a:cubicBezTo>
                  <a:cubicBezTo>
                    <a:pt x="17374" y="5984"/>
                    <a:pt x="17365" y="5982"/>
                    <a:pt x="17356" y="5982"/>
                  </a:cubicBezTo>
                  <a:cubicBezTo>
                    <a:pt x="17333" y="5982"/>
                    <a:pt x="17311" y="5995"/>
                    <a:pt x="17292" y="5995"/>
                  </a:cubicBezTo>
                  <a:cubicBezTo>
                    <a:pt x="17290" y="5995"/>
                    <a:pt x="17288" y="5995"/>
                    <a:pt x="17286" y="5995"/>
                  </a:cubicBezTo>
                  <a:cubicBezTo>
                    <a:pt x="17253" y="5995"/>
                    <a:pt x="17218" y="5984"/>
                    <a:pt x="17193" y="5973"/>
                  </a:cubicBezTo>
                  <a:cubicBezTo>
                    <a:pt x="17184" y="5969"/>
                    <a:pt x="17183" y="5961"/>
                    <a:pt x="17175" y="5961"/>
                  </a:cubicBezTo>
                  <a:cubicBezTo>
                    <a:pt x="17171" y="5961"/>
                    <a:pt x="17164" y="5963"/>
                    <a:pt x="17154" y="5970"/>
                  </a:cubicBezTo>
                  <a:cubicBezTo>
                    <a:pt x="17133" y="5985"/>
                    <a:pt x="17113" y="5997"/>
                    <a:pt x="17089" y="6011"/>
                  </a:cubicBezTo>
                  <a:cubicBezTo>
                    <a:pt x="17064" y="5992"/>
                    <a:pt x="17067" y="5975"/>
                    <a:pt x="17102" y="5960"/>
                  </a:cubicBezTo>
                  <a:cubicBezTo>
                    <a:pt x="17143" y="5941"/>
                    <a:pt x="17113" y="5935"/>
                    <a:pt x="17090" y="5932"/>
                  </a:cubicBezTo>
                  <a:cubicBezTo>
                    <a:pt x="17069" y="5929"/>
                    <a:pt x="17039" y="5924"/>
                    <a:pt x="17016" y="5924"/>
                  </a:cubicBezTo>
                  <a:cubicBezTo>
                    <a:pt x="17006" y="5924"/>
                    <a:pt x="16997" y="5925"/>
                    <a:pt x="16990" y="5928"/>
                  </a:cubicBezTo>
                  <a:cubicBezTo>
                    <a:pt x="16940" y="5948"/>
                    <a:pt x="17014" y="5950"/>
                    <a:pt x="17012" y="5964"/>
                  </a:cubicBezTo>
                  <a:cubicBezTo>
                    <a:pt x="17011" y="5982"/>
                    <a:pt x="17015" y="6001"/>
                    <a:pt x="17018" y="6019"/>
                  </a:cubicBezTo>
                  <a:cubicBezTo>
                    <a:pt x="17010" y="6019"/>
                    <a:pt x="16993" y="6017"/>
                    <a:pt x="16993" y="6017"/>
                  </a:cubicBezTo>
                  <a:cubicBezTo>
                    <a:pt x="16988" y="6007"/>
                    <a:pt x="16982" y="5998"/>
                    <a:pt x="16967" y="5998"/>
                  </a:cubicBezTo>
                  <a:cubicBezTo>
                    <a:pt x="16959" y="5998"/>
                    <a:pt x="16947" y="6001"/>
                    <a:pt x="16930" y="6009"/>
                  </a:cubicBezTo>
                  <a:cubicBezTo>
                    <a:pt x="16924" y="6011"/>
                    <a:pt x="16909" y="6015"/>
                    <a:pt x="16903" y="6015"/>
                  </a:cubicBezTo>
                  <a:cubicBezTo>
                    <a:pt x="16902" y="6015"/>
                    <a:pt x="16901" y="6015"/>
                    <a:pt x="16901" y="6014"/>
                  </a:cubicBezTo>
                  <a:cubicBezTo>
                    <a:pt x="16876" y="6004"/>
                    <a:pt x="16839" y="6001"/>
                    <a:pt x="16832" y="5979"/>
                  </a:cubicBezTo>
                  <a:cubicBezTo>
                    <a:pt x="16826" y="5967"/>
                    <a:pt x="16809" y="5962"/>
                    <a:pt x="16786" y="5962"/>
                  </a:cubicBezTo>
                  <a:cubicBezTo>
                    <a:pt x="16765" y="5962"/>
                    <a:pt x="16740" y="5966"/>
                    <a:pt x="16715" y="5975"/>
                  </a:cubicBezTo>
                  <a:cubicBezTo>
                    <a:pt x="16726" y="6011"/>
                    <a:pt x="16762" y="6047"/>
                    <a:pt x="16807" y="6063"/>
                  </a:cubicBezTo>
                  <a:cubicBezTo>
                    <a:pt x="16842" y="6076"/>
                    <a:pt x="16848" y="6103"/>
                    <a:pt x="16818" y="6123"/>
                  </a:cubicBezTo>
                  <a:cubicBezTo>
                    <a:pt x="16817" y="6124"/>
                    <a:pt x="16815" y="6124"/>
                    <a:pt x="16812" y="6124"/>
                  </a:cubicBezTo>
                  <a:cubicBezTo>
                    <a:pt x="16805" y="6124"/>
                    <a:pt x="16796" y="6123"/>
                    <a:pt x="16789" y="6123"/>
                  </a:cubicBezTo>
                  <a:lnTo>
                    <a:pt x="16734" y="6125"/>
                  </a:lnTo>
                  <a:cubicBezTo>
                    <a:pt x="16736" y="6134"/>
                    <a:pt x="16742" y="6144"/>
                    <a:pt x="16737" y="6151"/>
                  </a:cubicBezTo>
                  <a:cubicBezTo>
                    <a:pt x="16733" y="6159"/>
                    <a:pt x="16709" y="6170"/>
                    <a:pt x="16706" y="6170"/>
                  </a:cubicBezTo>
                  <a:cubicBezTo>
                    <a:pt x="16695" y="6168"/>
                    <a:pt x="16684" y="6167"/>
                    <a:pt x="16675" y="6167"/>
                  </a:cubicBezTo>
                  <a:cubicBezTo>
                    <a:pt x="16649" y="6167"/>
                    <a:pt x="16634" y="6177"/>
                    <a:pt x="16624" y="6195"/>
                  </a:cubicBezTo>
                  <a:cubicBezTo>
                    <a:pt x="16621" y="6201"/>
                    <a:pt x="16602" y="6207"/>
                    <a:pt x="16590" y="6213"/>
                  </a:cubicBezTo>
                  <a:lnTo>
                    <a:pt x="16565" y="6188"/>
                  </a:lnTo>
                  <a:lnTo>
                    <a:pt x="16505" y="6182"/>
                  </a:lnTo>
                  <a:cubicBezTo>
                    <a:pt x="16446" y="6176"/>
                    <a:pt x="16403" y="6163"/>
                    <a:pt x="16409" y="6128"/>
                  </a:cubicBezTo>
                  <a:cubicBezTo>
                    <a:pt x="16409" y="6117"/>
                    <a:pt x="16398" y="6109"/>
                    <a:pt x="16392" y="6100"/>
                  </a:cubicBezTo>
                  <a:cubicBezTo>
                    <a:pt x="16384" y="6089"/>
                    <a:pt x="16383" y="6089"/>
                    <a:pt x="16433" y="6081"/>
                  </a:cubicBezTo>
                  <a:cubicBezTo>
                    <a:pt x="16431" y="6062"/>
                    <a:pt x="16428" y="6044"/>
                    <a:pt x="16417" y="6029"/>
                  </a:cubicBezTo>
                  <a:cubicBezTo>
                    <a:pt x="16409" y="6029"/>
                    <a:pt x="16402" y="6030"/>
                    <a:pt x="16395" y="6030"/>
                  </a:cubicBezTo>
                  <a:cubicBezTo>
                    <a:pt x="16368" y="6030"/>
                    <a:pt x="16353" y="6027"/>
                    <a:pt x="16339" y="6026"/>
                  </a:cubicBezTo>
                  <a:lnTo>
                    <a:pt x="16381" y="5991"/>
                  </a:lnTo>
                  <a:cubicBezTo>
                    <a:pt x="16395" y="5998"/>
                    <a:pt x="16412" y="6004"/>
                    <a:pt x="16423" y="6013"/>
                  </a:cubicBezTo>
                  <a:cubicBezTo>
                    <a:pt x="16427" y="6016"/>
                    <a:pt x="16415" y="6025"/>
                    <a:pt x="16417" y="6029"/>
                  </a:cubicBezTo>
                  <a:cubicBezTo>
                    <a:pt x="16446" y="6023"/>
                    <a:pt x="16465" y="6020"/>
                    <a:pt x="16484" y="6017"/>
                  </a:cubicBezTo>
                  <a:cubicBezTo>
                    <a:pt x="16460" y="6015"/>
                    <a:pt x="16539" y="5989"/>
                    <a:pt x="16497" y="5989"/>
                  </a:cubicBezTo>
                  <a:cubicBezTo>
                    <a:pt x="16491" y="5989"/>
                    <a:pt x="16482" y="5990"/>
                    <a:pt x="16470" y="5991"/>
                  </a:cubicBezTo>
                  <a:cubicBezTo>
                    <a:pt x="16464" y="5991"/>
                    <a:pt x="16449" y="5976"/>
                    <a:pt x="16453" y="5972"/>
                  </a:cubicBezTo>
                  <a:cubicBezTo>
                    <a:pt x="16475" y="5958"/>
                    <a:pt x="16473" y="5950"/>
                    <a:pt x="16460" y="5950"/>
                  </a:cubicBezTo>
                  <a:cubicBezTo>
                    <a:pt x="16454" y="5950"/>
                    <a:pt x="16444" y="5952"/>
                    <a:pt x="16434" y="5957"/>
                  </a:cubicBezTo>
                  <a:cubicBezTo>
                    <a:pt x="16418" y="5965"/>
                    <a:pt x="16407" y="5968"/>
                    <a:pt x="16397" y="5968"/>
                  </a:cubicBezTo>
                  <a:cubicBezTo>
                    <a:pt x="16387" y="5968"/>
                    <a:pt x="16379" y="5965"/>
                    <a:pt x="16370" y="5960"/>
                  </a:cubicBezTo>
                  <a:cubicBezTo>
                    <a:pt x="16362" y="5957"/>
                    <a:pt x="16354" y="5955"/>
                    <a:pt x="16348" y="5955"/>
                  </a:cubicBezTo>
                  <a:cubicBezTo>
                    <a:pt x="16337" y="5955"/>
                    <a:pt x="16328" y="5959"/>
                    <a:pt x="16320" y="5967"/>
                  </a:cubicBezTo>
                  <a:cubicBezTo>
                    <a:pt x="16311" y="5976"/>
                    <a:pt x="16309" y="5985"/>
                    <a:pt x="16300" y="5994"/>
                  </a:cubicBezTo>
                  <a:cubicBezTo>
                    <a:pt x="16298" y="5996"/>
                    <a:pt x="16287" y="6001"/>
                    <a:pt x="16280" y="6001"/>
                  </a:cubicBezTo>
                  <a:cubicBezTo>
                    <a:pt x="16280" y="6001"/>
                    <a:pt x="16279" y="6001"/>
                    <a:pt x="16278" y="6001"/>
                  </a:cubicBezTo>
                  <a:cubicBezTo>
                    <a:pt x="16267" y="6001"/>
                    <a:pt x="16252" y="6000"/>
                    <a:pt x="16246" y="5995"/>
                  </a:cubicBezTo>
                  <a:cubicBezTo>
                    <a:pt x="16235" y="5987"/>
                    <a:pt x="16219" y="5981"/>
                    <a:pt x="16203" y="5981"/>
                  </a:cubicBezTo>
                  <a:cubicBezTo>
                    <a:pt x="16192" y="5981"/>
                    <a:pt x="16180" y="5983"/>
                    <a:pt x="16171" y="5989"/>
                  </a:cubicBezTo>
                  <a:cubicBezTo>
                    <a:pt x="16139" y="6010"/>
                    <a:pt x="16102" y="6007"/>
                    <a:pt x="16066" y="6014"/>
                  </a:cubicBezTo>
                  <a:cubicBezTo>
                    <a:pt x="16030" y="6020"/>
                    <a:pt x="16049" y="6026"/>
                    <a:pt x="16064" y="6031"/>
                  </a:cubicBezTo>
                  <a:cubicBezTo>
                    <a:pt x="16109" y="6044"/>
                    <a:pt x="16037" y="6059"/>
                    <a:pt x="16047" y="6073"/>
                  </a:cubicBezTo>
                  <a:cubicBezTo>
                    <a:pt x="16049" y="6076"/>
                    <a:pt x="16033" y="6087"/>
                    <a:pt x="16022" y="6088"/>
                  </a:cubicBezTo>
                  <a:cubicBezTo>
                    <a:pt x="16009" y="6091"/>
                    <a:pt x="15997" y="6092"/>
                    <a:pt x="15987" y="6092"/>
                  </a:cubicBezTo>
                  <a:cubicBezTo>
                    <a:pt x="15969" y="6092"/>
                    <a:pt x="15957" y="6087"/>
                    <a:pt x="15955" y="6073"/>
                  </a:cubicBezTo>
                  <a:lnTo>
                    <a:pt x="15916" y="6073"/>
                  </a:lnTo>
                  <a:cubicBezTo>
                    <a:pt x="15921" y="6079"/>
                    <a:pt x="15928" y="6085"/>
                    <a:pt x="15928" y="6091"/>
                  </a:cubicBezTo>
                  <a:cubicBezTo>
                    <a:pt x="15928" y="6098"/>
                    <a:pt x="15925" y="6109"/>
                    <a:pt x="15915" y="6114"/>
                  </a:cubicBezTo>
                  <a:cubicBezTo>
                    <a:pt x="15911" y="6117"/>
                    <a:pt x="15907" y="6118"/>
                    <a:pt x="15903" y="6118"/>
                  </a:cubicBezTo>
                  <a:cubicBezTo>
                    <a:pt x="15890" y="6118"/>
                    <a:pt x="15876" y="6110"/>
                    <a:pt x="15862" y="6110"/>
                  </a:cubicBezTo>
                  <a:cubicBezTo>
                    <a:pt x="15854" y="6110"/>
                    <a:pt x="15845" y="6113"/>
                    <a:pt x="15837" y="6122"/>
                  </a:cubicBezTo>
                  <a:cubicBezTo>
                    <a:pt x="15830" y="6116"/>
                    <a:pt x="15822" y="6110"/>
                    <a:pt x="15813" y="6104"/>
                  </a:cubicBezTo>
                  <a:cubicBezTo>
                    <a:pt x="15806" y="6100"/>
                    <a:pt x="15788" y="6097"/>
                    <a:pt x="15787" y="6092"/>
                  </a:cubicBezTo>
                  <a:cubicBezTo>
                    <a:pt x="15781" y="6080"/>
                    <a:pt x="15773" y="6075"/>
                    <a:pt x="15763" y="6075"/>
                  </a:cubicBezTo>
                  <a:cubicBezTo>
                    <a:pt x="15752" y="6075"/>
                    <a:pt x="15738" y="6081"/>
                    <a:pt x="15721" y="6091"/>
                  </a:cubicBezTo>
                  <a:cubicBezTo>
                    <a:pt x="15712" y="6095"/>
                    <a:pt x="15694" y="6095"/>
                    <a:pt x="15682" y="6098"/>
                  </a:cubicBezTo>
                  <a:cubicBezTo>
                    <a:pt x="15685" y="6092"/>
                    <a:pt x="15693" y="6085"/>
                    <a:pt x="15693" y="6078"/>
                  </a:cubicBezTo>
                  <a:cubicBezTo>
                    <a:pt x="15694" y="6072"/>
                    <a:pt x="15691" y="6062"/>
                    <a:pt x="15684" y="6060"/>
                  </a:cubicBezTo>
                  <a:cubicBezTo>
                    <a:pt x="15662" y="6058"/>
                    <a:pt x="15638" y="6053"/>
                    <a:pt x="15615" y="6053"/>
                  </a:cubicBezTo>
                  <a:cubicBezTo>
                    <a:pt x="15609" y="6053"/>
                    <a:pt x="15603" y="6053"/>
                    <a:pt x="15597" y="6054"/>
                  </a:cubicBezTo>
                  <a:cubicBezTo>
                    <a:pt x="15557" y="6062"/>
                    <a:pt x="15585" y="6079"/>
                    <a:pt x="15580" y="6091"/>
                  </a:cubicBezTo>
                  <a:cubicBezTo>
                    <a:pt x="15577" y="6098"/>
                    <a:pt x="15577" y="6107"/>
                    <a:pt x="15569" y="6110"/>
                  </a:cubicBezTo>
                  <a:cubicBezTo>
                    <a:pt x="15529" y="6123"/>
                    <a:pt x="15585" y="6157"/>
                    <a:pt x="15527" y="6157"/>
                  </a:cubicBezTo>
                  <a:cubicBezTo>
                    <a:pt x="15524" y="6157"/>
                    <a:pt x="15520" y="6157"/>
                    <a:pt x="15516" y="6157"/>
                  </a:cubicBezTo>
                  <a:cubicBezTo>
                    <a:pt x="15481" y="6156"/>
                    <a:pt x="15482" y="6125"/>
                    <a:pt x="15509" y="6104"/>
                  </a:cubicBezTo>
                  <a:cubicBezTo>
                    <a:pt x="15541" y="6081"/>
                    <a:pt x="15503" y="6076"/>
                    <a:pt x="15479" y="6070"/>
                  </a:cubicBezTo>
                  <a:cubicBezTo>
                    <a:pt x="15476" y="6069"/>
                    <a:pt x="15472" y="6069"/>
                    <a:pt x="15467" y="6069"/>
                  </a:cubicBezTo>
                  <a:cubicBezTo>
                    <a:pt x="15456" y="6069"/>
                    <a:pt x="15443" y="6071"/>
                    <a:pt x="15431" y="6071"/>
                  </a:cubicBezTo>
                  <a:cubicBezTo>
                    <a:pt x="15429" y="6071"/>
                    <a:pt x="15427" y="6071"/>
                    <a:pt x="15425" y="6070"/>
                  </a:cubicBezTo>
                  <a:cubicBezTo>
                    <a:pt x="15419" y="6070"/>
                    <a:pt x="15409" y="6063"/>
                    <a:pt x="15410" y="6062"/>
                  </a:cubicBezTo>
                  <a:cubicBezTo>
                    <a:pt x="15441" y="6039"/>
                    <a:pt x="15382" y="6032"/>
                    <a:pt x="15390" y="6010"/>
                  </a:cubicBezTo>
                  <a:cubicBezTo>
                    <a:pt x="15395" y="5996"/>
                    <a:pt x="15380" y="5986"/>
                    <a:pt x="15350" y="5986"/>
                  </a:cubicBezTo>
                  <a:cubicBezTo>
                    <a:pt x="15337" y="5986"/>
                    <a:pt x="15321" y="5988"/>
                    <a:pt x="15303" y="5992"/>
                  </a:cubicBezTo>
                  <a:lnTo>
                    <a:pt x="15303" y="5992"/>
                  </a:lnTo>
                  <a:cubicBezTo>
                    <a:pt x="15300" y="5991"/>
                    <a:pt x="15296" y="5988"/>
                    <a:pt x="15293" y="5988"/>
                  </a:cubicBezTo>
                  <a:lnTo>
                    <a:pt x="15293" y="5988"/>
                  </a:lnTo>
                  <a:cubicBezTo>
                    <a:pt x="15292" y="5990"/>
                    <a:pt x="15291" y="5993"/>
                    <a:pt x="15290" y="5995"/>
                  </a:cubicBezTo>
                  <a:cubicBezTo>
                    <a:pt x="15294" y="5994"/>
                    <a:pt x="15299" y="5993"/>
                    <a:pt x="15303" y="5992"/>
                  </a:cubicBezTo>
                  <a:lnTo>
                    <a:pt x="15303" y="5992"/>
                  </a:lnTo>
                  <a:cubicBezTo>
                    <a:pt x="15304" y="5992"/>
                    <a:pt x="15304" y="5992"/>
                    <a:pt x="15304" y="5992"/>
                  </a:cubicBezTo>
                  <a:cubicBezTo>
                    <a:pt x="15298" y="5995"/>
                    <a:pt x="15291" y="5998"/>
                    <a:pt x="15289" y="5998"/>
                  </a:cubicBezTo>
                  <a:cubicBezTo>
                    <a:pt x="15288" y="5998"/>
                    <a:pt x="15288" y="5997"/>
                    <a:pt x="15290" y="5995"/>
                  </a:cubicBezTo>
                  <a:lnTo>
                    <a:pt x="15290" y="5995"/>
                  </a:lnTo>
                  <a:cubicBezTo>
                    <a:pt x="15273" y="5999"/>
                    <a:pt x="15264" y="6001"/>
                    <a:pt x="15258" y="6001"/>
                  </a:cubicBezTo>
                  <a:cubicBezTo>
                    <a:pt x="15255" y="6001"/>
                    <a:pt x="15252" y="6000"/>
                    <a:pt x="15250" y="6000"/>
                  </a:cubicBezTo>
                  <a:lnTo>
                    <a:pt x="15291" y="5988"/>
                  </a:lnTo>
                  <a:cubicBezTo>
                    <a:pt x="15292" y="5988"/>
                    <a:pt x="15292" y="5988"/>
                    <a:pt x="15293" y="5988"/>
                  </a:cubicBezTo>
                  <a:cubicBezTo>
                    <a:pt x="15293" y="5988"/>
                    <a:pt x="15293" y="5988"/>
                    <a:pt x="15293" y="5988"/>
                  </a:cubicBezTo>
                  <a:lnTo>
                    <a:pt x="15293" y="5988"/>
                  </a:lnTo>
                  <a:cubicBezTo>
                    <a:pt x="15302" y="5964"/>
                    <a:pt x="15300" y="5948"/>
                    <a:pt x="15298" y="5931"/>
                  </a:cubicBezTo>
                  <a:lnTo>
                    <a:pt x="15298" y="5931"/>
                  </a:lnTo>
                  <a:lnTo>
                    <a:pt x="15243" y="5963"/>
                  </a:lnTo>
                  <a:cubicBezTo>
                    <a:pt x="15232" y="5969"/>
                    <a:pt x="15223" y="5978"/>
                    <a:pt x="15210" y="5981"/>
                  </a:cubicBezTo>
                  <a:cubicBezTo>
                    <a:pt x="15153" y="6000"/>
                    <a:pt x="15150" y="6001"/>
                    <a:pt x="15170" y="6025"/>
                  </a:cubicBezTo>
                  <a:cubicBezTo>
                    <a:pt x="15179" y="6036"/>
                    <a:pt x="15179" y="6056"/>
                    <a:pt x="15196" y="6057"/>
                  </a:cubicBezTo>
                  <a:cubicBezTo>
                    <a:pt x="15198" y="6057"/>
                    <a:pt x="15201" y="6058"/>
                    <a:pt x="15203" y="6058"/>
                  </a:cubicBezTo>
                  <a:cubicBezTo>
                    <a:pt x="15224" y="6058"/>
                    <a:pt x="15252" y="6049"/>
                    <a:pt x="15276" y="6044"/>
                  </a:cubicBezTo>
                  <a:cubicBezTo>
                    <a:pt x="15284" y="6043"/>
                    <a:pt x="15291" y="6042"/>
                    <a:pt x="15298" y="6042"/>
                  </a:cubicBezTo>
                  <a:cubicBezTo>
                    <a:pt x="15301" y="6042"/>
                    <a:pt x="15303" y="6042"/>
                    <a:pt x="15306" y="6042"/>
                  </a:cubicBezTo>
                  <a:cubicBezTo>
                    <a:pt x="15316" y="6044"/>
                    <a:pt x="15328" y="6045"/>
                    <a:pt x="15340" y="6047"/>
                  </a:cubicBezTo>
                  <a:cubicBezTo>
                    <a:pt x="15331" y="6054"/>
                    <a:pt x="15325" y="6066"/>
                    <a:pt x="15313" y="6067"/>
                  </a:cubicBezTo>
                  <a:cubicBezTo>
                    <a:pt x="15278" y="6075"/>
                    <a:pt x="15281" y="6084"/>
                    <a:pt x="15291" y="6094"/>
                  </a:cubicBezTo>
                  <a:cubicBezTo>
                    <a:pt x="15297" y="6101"/>
                    <a:pt x="15312" y="6107"/>
                    <a:pt x="15316" y="6114"/>
                  </a:cubicBezTo>
                  <a:cubicBezTo>
                    <a:pt x="15328" y="6134"/>
                    <a:pt x="15312" y="6138"/>
                    <a:pt x="15263" y="6138"/>
                  </a:cubicBezTo>
                  <a:cubicBezTo>
                    <a:pt x="15232" y="6138"/>
                    <a:pt x="15200" y="6132"/>
                    <a:pt x="15168" y="6132"/>
                  </a:cubicBezTo>
                  <a:cubicBezTo>
                    <a:pt x="15139" y="6132"/>
                    <a:pt x="15110" y="6137"/>
                    <a:pt x="15082" y="6154"/>
                  </a:cubicBezTo>
                  <a:cubicBezTo>
                    <a:pt x="15081" y="6155"/>
                    <a:pt x="15077" y="6156"/>
                    <a:pt x="15071" y="6156"/>
                  </a:cubicBezTo>
                  <a:cubicBezTo>
                    <a:pt x="15061" y="6156"/>
                    <a:pt x="15047" y="6154"/>
                    <a:pt x="15043" y="6151"/>
                  </a:cubicBezTo>
                  <a:cubicBezTo>
                    <a:pt x="15032" y="6146"/>
                    <a:pt x="15024" y="6143"/>
                    <a:pt x="15016" y="6143"/>
                  </a:cubicBezTo>
                  <a:cubicBezTo>
                    <a:pt x="15003" y="6143"/>
                    <a:pt x="14992" y="6150"/>
                    <a:pt x="14981" y="6159"/>
                  </a:cubicBezTo>
                  <a:cubicBezTo>
                    <a:pt x="14971" y="6167"/>
                    <a:pt x="14961" y="6171"/>
                    <a:pt x="14950" y="6171"/>
                  </a:cubicBezTo>
                  <a:cubicBezTo>
                    <a:pt x="14943" y="6171"/>
                    <a:pt x="14936" y="6169"/>
                    <a:pt x="14929" y="6164"/>
                  </a:cubicBezTo>
                  <a:cubicBezTo>
                    <a:pt x="14920" y="6157"/>
                    <a:pt x="14917" y="6148"/>
                    <a:pt x="14906" y="6144"/>
                  </a:cubicBezTo>
                  <a:cubicBezTo>
                    <a:pt x="14901" y="6141"/>
                    <a:pt x="14893" y="6141"/>
                    <a:pt x="14884" y="6141"/>
                  </a:cubicBezTo>
                  <a:cubicBezTo>
                    <a:pt x="14879" y="6141"/>
                    <a:pt x="14873" y="6141"/>
                    <a:pt x="14867" y="6141"/>
                  </a:cubicBezTo>
                  <a:cubicBezTo>
                    <a:pt x="14866" y="6145"/>
                    <a:pt x="14862" y="6153"/>
                    <a:pt x="14864" y="6154"/>
                  </a:cubicBezTo>
                  <a:cubicBezTo>
                    <a:pt x="14928" y="6176"/>
                    <a:pt x="14873" y="6213"/>
                    <a:pt x="14887" y="6241"/>
                  </a:cubicBezTo>
                  <a:cubicBezTo>
                    <a:pt x="14887" y="6241"/>
                    <a:pt x="14866" y="6251"/>
                    <a:pt x="14854" y="6251"/>
                  </a:cubicBezTo>
                  <a:cubicBezTo>
                    <a:pt x="14845" y="6251"/>
                    <a:pt x="14831" y="6245"/>
                    <a:pt x="14831" y="6241"/>
                  </a:cubicBezTo>
                  <a:cubicBezTo>
                    <a:pt x="14831" y="6235"/>
                    <a:pt x="14842" y="6229"/>
                    <a:pt x="14847" y="6223"/>
                  </a:cubicBezTo>
                  <a:cubicBezTo>
                    <a:pt x="14851" y="6217"/>
                    <a:pt x="14857" y="6209"/>
                    <a:pt x="14853" y="6204"/>
                  </a:cubicBezTo>
                  <a:cubicBezTo>
                    <a:pt x="14847" y="6197"/>
                    <a:pt x="14770" y="6191"/>
                    <a:pt x="14726" y="6191"/>
                  </a:cubicBezTo>
                  <a:cubicBezTo>
                    <a:pt x="14715" y="6191"/>
                    <a:pt x="14706" y="6192"/>
                    <a:pt x="14701" y="6192"/>
                  </a:cubicBezTo>
                  <a:cubicBezTo>
                    <a:pt x="14688" y="6194"/>
                    <a:pt x="14675" y="6198"/>
                    <a:pt x="14661" y="6200"/>
                  </a:cubicBezTo>
                  <a:lnTo>
                    <a:pt x="14506" y="6207"/>
                  </a:lnTo>
                  <a:cubicBezTo>
                    <a:pt x="14493" y="6197"/>
                    <a:pt x="14483" y="6194"/>
                    <a:pt x="14474" y="6194"/>
                  </a:cubicBezTo>
                  <a:cubicBezTo>
                    <a:pt x="14447" y="6194"/>
                    <a:pt x="14428" y="6223"/>
                    <a:pt x="14402" y="6223"/>
                  </a:cubicBezTo>
                  <a:cubicBezTo>
                    <a:pt x="14399" y="6223"/>
                    <a:pt x="14396" y="6222"/>
                    <a:pt x="14394" y="6222"/>
                  </a:cubicBezTo>
                  <a:cubicBezTo>
                    <a:pt x="14382" y="6219"/>
                    <a:pt x="14367" y="6215"/>
                    <a:pt x="14357" y="6210"/>
                  </a:cubicBezTo>
                  <a:cubicBezTo>
                    <a:pt x="14327" y="6204"/>
                    <a:pt x="14300" y="6195"/>
                    <a:pt x="14269" y="6192"/>
                  </a:cubicBezTo>
                  <a:cubicBezTo>
                    <a:pt x="14260" y="6192"/>
                    <a:pt x="14242" y="6213"/>
                    <a:pt x="14224" y="6222"/>
                  </a:cubicBezTo>
                  <a:cubicBezTo>
                    <a:pt x="14219" y="6225"/>
                    <a:pt x="14210" y="6225"/>
                    <a:pt x="14201" y="6225"/>
                  </a:cubicBezTo>
                  <a:cubicBezTo>
                    <a:pt x="14194" y="6225"/>
                    <a:pt x="14188" y="6225"/>
                    <a:pt x="14182" y="6225"/>
                  </a:cubicBezTo>
                  <a:cubicBezTo>
                    <a:pt x="14182" y="6234"/>
                    <a:pt x="14188" y="6244"/>
                    <a:pt x="14182" y="6253"/>
                  </a:cubicBezTo>
                  <a:cubicBezTo>
                    <a:pt x="14177" y="6259"/>
                    <a:pt x="14160" y="6267"/>
                    <a:pt x="14149" y="6267"/>
                  </a:cubicBezTo>
                  <a:cubicBezTo>
                    <a:pt x="14111" y="6267"/>
                    <a:pt x="14142" y="6259"/>
                    <a:pt x="14144" y="6253"/>
                  </a:cubicBezTo>
                  <a:cubicBezTo>
                    <a:pt x="14148" y="6235"/>
                    <a:pt x="14076" y="6248"/>
                    <a:pt x="14091" y="6223"/>
                  </a:cubicBezTo>
                  <a:cubicBezTo>
                    <a:pt x="14081" y="6222"/>
                    <a:pt x="14065" y="6220"/>
                    <a:pt x="14057" y="6220"/>
                  </a:cubicBezTo>
                  <a:cubicBezTo>
                    <a:pt x="14056" y="6220"/>
                    <a:pt x="14054" y="6220"/>
                    <a:pt x="14054" y="6220"/>
                  </a:cubicBezTo>
                  <a:cubicBezTo>
                    <a:pt x="14046" y="6228"/>
                    <a:pt x="14035" y="6241"/>
                    <a:pt x="14041" y="6242"/>
                  </a:cubicBezTo>
                  <a:cubicBezTo>
                    <a:pt x="14073" y="6256"/>
                    <a:pt x="14069" y="6259"/>
                    <a:pt x="14024" y="6265"/>
                  </a:cubicBezTo>
                  <a:cubicBezTo>
                    <a:pt x="14015" y="6266"/>
                    <a:pt x="14006" y="6266"/>
                    <a:pt x="13997" y="6266"/>
                  </a:cubicBezTo>
                  <a:cubicBezTo>
                    <a:pt x="13969" y="6266"/>
                    <a:pt x="13945" y="6261"/>
                    <a:pt x="13920" y="6257"/>
                  </a:cubicBezTo>
                  <a:cubicBezTo>
                    <a:pt x="13920" y="6278"/>
                    <a:pt x="13849" y="6287"/>
                    <a:pt x="13867" y="6310"/>
                  </a:cubicBezTo>
                  <a:lnTo>
                    <a:pt x="13882" y="6329"/>
                  </a:lnTo>
                  <a:cubicBezTo>
                    <a:pt x="13867" y="6326"/>
                    <a:pt x="13849" y="6325"/>
                    <a:pt x="13836" y="6322"/>
                  </a:cubicBezTo>
                  <a:cubicBezTo>
                    <a:pt x="13824" y="6319"/>
                    <a:pt x="13817" y="6307"/>
                    <a:pt x="13805" y="6307"/>
                  </a:cubicBezTo>
                  <a:cubicBezTo>
                    <a:pt x="13767" y="6309"/>
                    <a:pt x="13783" y="6323"/>
                    <a:pt x="13777" y="6332"/>
                  </a:cubicBezTo>
                  <a:cubicBezTo>
                    <a:pt x="13769" y="6347"/>
                    <a:pt x="13802" y="6365"/>
                    <a:pt x="13754" y="6415"/>
                  </a:cubicBezTo>
                  <a:lnTo>
                    <a:pt x="13754" y="6415"/>
                  </a:lnTo>
                  <a:lnTo>
                    <a:pt x="13752" y="6393"/>
                  </a:lnTo>
                  <a:cubicBezTo>
                    <a:pt x="13752" y="6391"/>
                    <a:pt x="13751" y="6389"/>
                    <a:pt x="13748" y="6387"/>
                  </a:cubicBezTo>
                  <a:lnTo>
                    <a:pt x="13748" y="6387"/>
                  </a:lnTo>
                  <a:cubicBezTo>
                    <a:pt x="13746" y="6397"/>
                    <a:pt x="13744" y="6410"/>
                    <a:pt x="13740" y="6428"/>
                  </a:cubicBezTo>
                  <a:cubicBezTo>
                    <a:pt x="13746" y="6423"/>
                    <a:pt x="13750" y="6419"/>
                    <a:pt x="13754" y="6415"/>
                  </a:cubicBezTo>
                  <a:lnTo>
                    <a:pt x="13754" y="6415"/>
                  </a:lnTo>
                  <a:lnTo>
                    <a:pt x="13758" y="6472"/>
                  </a:lnTo>
                  <a:cubicBezTo>
                    <a:pt x="13756" y="6473"/>
                    <a:pt x="13754" y="6473"/>
                    <a:pt x="13752" y="6473"/>
                  </a:cubicBezTo>
                  <a:cubicBezTo>
                    <a:pt x="13744" y="6473"/>
                    <a:pt x="13739" y="6466"/>
                    <a:pt x="13740" y="6428"/>
                  </a:cubicBezTo>
                  <a:lnTo>
                    <a:pt x="13740" y="6428"/>
                  </a:lnTo>
                  <a:cubicBezTo>
                    <a:pt x="13737" y="6433"/>
                    <a:pt x="13735" y="6435"/>
                    <a:pt x="13733" y="6435"/>
                  </a:cubicBezTo>
                  <a:cubicBezTo>
                    <a:pt x="13726" y="6435"/>
                    <a:pt x="13724" y="6414"/>
                    <a:pt x="13724" y="6393"/>
                  </a:cubicBezTo>
                  <a:cubicBezTo>
                    <a:pt x="13724" y="6388"/>
                    <a:pt x="13733" y="6385"/>
                    <a:pt x="13738" y="6381"/>
                  </a:cubicBezTo>
                  <a:cubicBezTo>
                    <a:pt x="13741" y="6383"/>
                    <a:pt x="13745" y="6385"/>
                    <a:pt x="13748" y="6387"/>
                  </a:cubicBezTo>
                  <a:lnTo>
                    <a:pt x="13748" y="6387"/>
                  </a:lnTo>
                  <a:cubicBezTo>
                    <a:pt x="13753" y="6365"/>
                    <a:pt x="13754" y="6358"/>
                    <a:pt x="13749" y="6353"/>
                  </a:cubicBezTo>
                  <a:cubicBezTo>
                    <a:pt x="13741" y="6343"/>
                    <a:pt x="13736" y="6329"/>
                    <a:pt x="13717" y="6329"/>
                  </a:cubicBezTo>
                  <a:cubicBezTo>
                    <a:pt x="13708" y="6329"/>
                    <a:pt x="13695" y="6333"/>
                    <a:pt x="13676" y="6343"/>
                  </a:cubicBezTo>
                  <a:cubicBezTo>
                    <a:pt x="13673" y="6344"/>
                    <a:pt x="13669" y="6345"/>
                    <a:pt x="13664" y="6345"/>
                  </a:cubicBezTo>
                  <a:cubicBezTo>
                    <a:pt x="13643" y="6345"/>
                    <a:pt x="13609" y="6328"/>
                    <a:pt x="13601" y="6310"/>
                  </a:cubicBezTo>
                  <a:cubicBezTo>
                    <a:pt x="13595" y="6292"/>
                    <a:pt x="13621" y="6291"/>
                    <a:pt x="13646" y="6290"/>
                  </a:cubicBezTo>
                  <a:cubicBezTo>
                    <a:pt x="13705" y="6287"/>
                    <a:pt x="13674" y="6279"/>
                    <a:pt x="13661" y="6267"/>
                  </a:cubicBezTo>
                  <a:cubicBezTo>
                    <a:pt x="13655" y="6262"/>
                    <a:pt x="13689" y="6245"/>
                    <a:pt x="13705" y="6234"/>
                  </a:cubicBezTo>
                  <a:cubicBezTo>
                    <a:pt x="13713" y="6236"/>
                    <a:pt x="13722" y="6242"/>
                    <a:pt x="13729" y="6242"/>
                  </a:cubicBezTo>
                  <a:cubicBezTo>
                    <a:pt x="13733" y="6242"/>
                    <a:pt x="13738" y="6239"/>
                    <a:pt x="13740" y="6232"/>
                  </a:cubicBezTo>
                  <a:cubicBezTo>
                    <a:pt x="13743" y="6225"/>
                    <a:pt x="13727" y="6217"/>
                    <a:pt x="13715" y="6212"/>
                  </a:cubicBezTo>
                  <a:cubicBezTo>
                    <a:pt x="13712" y="6210"/>
                    <a:pt x="13704" y="6209"/>
                    <a:pt x="13696" y="6209"/>
                  </a:cubicBezTo>
                  <a:cubicBezTo>
                    <a:pt x="13691" y="6209"/>
                    <a:pt x="13687" y="6209"/>
                    <a:pt x="13686" y="6210"/>
                  </a:cubicBezTo>
                  <a:lnTo>
                    <a:pt x="13542" y="6315"/>
                  </a:lnTo>
                  <a:lnTo>
                    <a:pt x="13459" y="6376"/>
                  </a:lnTo>
                  <a:cubicBezTo>
                    <a:pt x="13437" y="6380"/>
                    <a:pt x="13412" y="6386"/>
                    <a:pt x="13392" y="6386"/>
                  </a:cubicBezTo>
                  <a:cubicBezTo>
                    <a:pt x="13388" y="6386"/>
                    <a:pt x="13385" y="6386"/>
                    <a:pt x="13381" y="6385"/>
                  </a:cubicBezTo>
                  <a:cubicBezTo>
                    <a:pt x="13354" y="6379"/>
                    <a:pt x="13324" y="6368"/>
                    <a:pt x="13314" y="6354"/>
                  </a:cubicBezTo>
                  <a:cubicBezTo>
                    <a:pt x="13308" y="6347"/>
                    <a:pt x="13339" y="6332"/>
                    <a:pt x="13354" y="6320"/>
                  </a:cubicBezTo>
                  <a:cubicBezTo>
                    <a:pt x="13356" y="6319"/>
                    <a:pt x="13361" y="6317"/>
                    <a:pt x="13362" y="6315"/>
                  </a:cubicBezTo>
                  <a:cubicBezTo>
                    <a:pt x="13377" y="6297"/>
                    <a:pt x="13346" y="6291"/>
                    <a:pt x="13326" y="6285"/>
                  </a:cubicBezTo>
                  <a:cubicBezTo>
                    <a:pt x="13319" y="6283"/>
                    <a:pt x="13312" y="6282"/>
                    <a:pt x="13305" y="6282"/>
                  </a:cubicBezTo>
                  <a:cubicBezTo>
                    <a:pt x="13295" y="6282"/>
                    <a:pt x="13287" y="6286"/>
                    <a:pt x="13290" y="6298"/>
                  </a:cubicBezTo>
                  <a:lnTo>
                    <a:pt x="13290" y="6298"/>
                  </a:lnTo>
                  <a:cubicBezTo>
                    <a:pt x="13291" y="6297"/>
                    <a:pt x="13291" y="6297"/>
                    <a:pt x="13292" y="6297"/>
                  </a:cubicBezTo>
                  <a:cubicBezTo>
                    <a:pt x="13297" y="6301"/>
                    <a:pt x="13302" y="6305"/>
                    <a:pt x="13297" y="6305"/>
                  </a:cubicBezTo>
                  <a:cubicBezTo>
                    <a:pt x="13296" y="6305"/>
                    <a:pt x="13295" y="6304"/>
                    <a:pt x="13293" y="6304"/>
                  </a:cubicBezTo>
                  <a:lnTo>
                    <a:pt x="13293" y="6304"/>
                  </a:lnTo>
                  <a:cubicBezTo>
                    <a:pt x="13304" y="6316"/>
                    <a:pt x="13301" y="6319"/>
                    <a:pt x="13296" y="6323"/>
                  </a:cubicBezTo>
                  <a:cubicBezTo>
                    <a:pt x="13290" y="6316"/>
                    <a:pt x="13283" y="6310"/>
                    <a:pt x="13278" y="6304"/>
                  </a:cubicBezTo>
                  <a:cubicBezTo>
                    <a:pt x="13278" y="6304"/>
                    <a:pt x="13280" y="6304"/>
                    <a:pt x="13282" y="6302"/>
                  </a:cubicBezTo>
                  <a:lnTo>
                    <a:pt x="13282" y="6302"/>
                  </a:lnTo>
                  <a:cubicBezTo>
                    <a:pt x="13285" y="6303"/>
                    <a:pt x="13289" y="6303"/>
                    <a:pt x="13293" y="6304"/>
                  </a:cubicBezTo>
                  <a:cubicBezTo>
                    <a:pt x="13292" y="6302"/>
                    <a:pt x="13291" y="6300"/>
                    <a:pt x="13290" y="6298"/>
                  </a:cubicBezTo>
                  <a:lnTo>
                    <a:pt x="13290" y="6298"/>
                  </a:lnTo>
                  <a:cubicBezTo>
                    <a:pt x="13288" y="6299"/>
                    <a:pt x="13284" y="6301"/>
                    <a:pt x="13282" y="6302"/>
                  </a:cubicBezTo>
                  <a:lnTo>
                    <a:pt x="13282" y="6302"/>
                  </a:lnTo>
                  <a:cubicBezTo>
                    <a:pt x="13277" y="6302"/>
                    <a:pt x="13272" y="6301"/>
                    <a:pt x="13268" y="6301"/>
                  </a:cubicBezTo>
                  <a:cubicBezTo>
                    <a:pt x="13261" y="6301"/>
                    <a:pt x="13256" y="6303"/>
                    <a:pt x="13253" y="6304"/>
                  </a:cubicBezTo>
                  <a:cubicBezTo>
                    <a:pt x="13248" y="6310"/>
                    <a:pt x="13248" y="6316"/>
                    <a:pt x="13243" y="6323"/>
                  </a:cubicBezTo>
                  <a:cubicBezTo>
                    <a:pt x="13236" y="6319"/>
                    <a:pt x="13230" y="6313"/>
                    <a:pt x="13220" y="6310"/>
                  </a:cubicBezTo>
                  <a:cubicBezTo>
                    <a:pt x="13197" y="6305"/>
                    <a:pt x="13170" y="6295"/>
                    <a:pt x="13149" y="6295"/>
                  </a:cubicBezTo>
                  <a:cubicBezTo>
                    <a:pt x="13147" y="6295"/>
                    <a:pt x="13144" y="6295"/>
                    <a:pt x="13142" y="6295"/>
                  </a:cubicBezTo>
                  <a:cubicBezTo>
                    <a:pt x="13111" y="6301"/>
                    <a:pt x="13093" y="6319"/>
                    <a:pt x="13105" y="6337"/>
                  </a:cubicBezTo>
                  <a:cubicBezTo>
                    <a:pt x="13112" y="6348"/>
                    <a:pt x="13128" y="6359"/>
                    <a:pt x="13134" y="6370"/>
                  </a:cubicBezTo>
                  <a:cubicBezTo>
                    <a:pt x="13139" y="6379"/>
                    <a:pt x="13134" y="6388"/>
                    <a:pt x="13133" y="6397"/>
                  </a:cubicBezTo>
                  <a:cubicBezTo>
                    <a:pt x="13120" y="6395"/>
                    <a:pt x="13100" y="6395"/>
                    <a:pt x="13092" y="6390"/>
                  </a:cubicBezTo>
                  <a:cubicBezTo>
                    <a:pt x="13079" y="6382"/>
                    <a:pt x="13064" y="6380"/>
                    <a:pt x="13049" y="6380"/>
                  </a:cubicBezTo>
                  <a:cubicBezTo>
                    <a:pt x="13033" y="6380"/>
                    <a:pt x="13017" y="6382"/>
                    <a:pt x="13000" y="6382"/>
                  </a:cubicBezTo>
                  <a:cubicBezTo>
                    <a:pt x="12986" y="6382"/>
                    <a:pt x="12972" y="6375"/>
                    <a:pt x="12959" y="6372"/>
                  </a:cubicBezTo>
                  <a:lnTo>
                    <a:pt x="12995" y="6354"/>
                  </a:lnTo>
                  <a:cubicBezTo>
                    <a:pt x="13008" y="6348"/>
                    <a:pt x="13025" y="6343"/>
                    <a:pt x="13036" y="6335"/>
                  </a:cubicBezTo>
                  <a:cubicBezTo>
                    <a:pt x="13043" y="6331"/>
                    <a:pt x="13046" y="6320"/>
                    <a:pt x="13042" y="6317"/>
                  </a:cubicBezTo>
                  <a:cubicBezTo>
                    <a:pt x="13037" y="6314"/>
                    <a:pt x="13025" y="6313"/>
                    <a:pt x="13014" y="6313"/>
                  </a:cubicBezTo>
                  <a:cubicBezTo>
                    <a:pt x="13011" y="6313"/>
                    <a:pt x="13007" y="6313"/>
                    <a:pt x="13005" y="6313"/>
                  </a:cubicBezTo>
                  <a:cubicBezTo>
                    <a:pt x="12983" y="6317"/>
                    <a:pt x="12958" y="6322"/>
                    <a:pt x="12945" y="6331"/>
                  </a:cubicBezTo>
                  <a:cubicBezTo>
                    <a:pt x="12917" y="6347"/>
                    <a:pt x="12891" y="6358"/>
                    <a:pt x="12863" y="6358"/>
                  </a:cubicBezTo>
                  <a:cubicBezTo>
                    <a:pt x="12843" y="6358"/>
                    <a:pt x="12822" y="6352"/>
                    <a:pt x="12800" y="6338"/>
                  </a:cubicBezTo>
                  <a:cubicBezTo>
                    <a:pt x="12786" y="6343"/>
                    <a:pt x="12773" y="6347"/>
                    <a:pt x="12764" y="6347"/>
                  </a:cubicBezTo>
                  <a:cubicBezTo>
                    <a:pt x="12755" y="6347"/>
                    <a:pt x="12750" y="6343"/>
                    <a:pt x="12752" y="6329"/>
                  </a:cubicBezTo>
                  <a:cubicBezTo>
                    <a:pt x="12755" y="6309"/>
                    <a:pt x="12756" y="6287"/>
                    <a:pt x="12749" y="6267"/>
                  </a:cubicBezTo>
                  <a:cubicBezTo>
                    <a:pt x="12736" y="6237"/>
                    <a:pt x="12806" y="6234"/>
                    <a:pt x="12827" y="6212"/>
                  </a:cubicBezTo>
                  <a:cubicBezTo>
                    <a:pt x="12846" y="6191"/>
                    <a:pt x="12872" y="6192"/>
                    <a:pt x="12862" y="6190"/>
                  </a:cubicBezTo>
                  <a:cubicBezTo>
                    <a:pt x="12803" y="6175"/>
                    <a:pt x="12808" y="6142"/>
                    <a:pt x="12781" y="6117"/>
                  </a:cubicBezTo>
                  <a:cubicBezTo>
                    <a:pt x="12772" y="6141"/>
                    <a:pt x="12775" y="6163"/>
                    <a:pt x="12774" y="6187"/>
                  </a:cubicBezTo>
                  <a:cubicBezTo>
                    <a:pt x="12774" y="6195"/>
                    <a:pt x="12764" y="6210"/>
                    <a:pt x="12764" y="6210"/>
                  </a:cubicBezTo>
                  <a:cubicBezTo>
                    <a:pt x="12762" y="6210"/>
                    <a:pt x="12761" y="6210"/>
                    <a:pt x="12759" y="6210"/>
                  </a:cubicBezTo>
                  <a:cubicBezTo>
                    <a:pt x="12704" y="6210"/>
                    <a:pt x="12717" y="6237"/>
                    <a:pt x="12697" y="6248"/>
                  </a:cubicBezTo>
                  <a:cubicBezTo>
                    <a:pt x="12665" y="6267"/>
                    <a:pt x="12716" y="6284"/>
                    <a:pt x="12722" y="6303"/>
                  </a:cubicBezTo>
                  <a:cubicBezTo>
                    <a:pt x="12727" y="6317"/>
                    <a:pt x="12721" y="6322"/>
                    <a:pt x="12697" y="6322"/>
                  </a:cubicBezTo>
                  <a:cubicBezTo>
                    <a:pt x="12689" y="6322"/>
                    <a:pt x="12678" y="6322"/>
                    <a:pt x="12665" y="6320"/>
                  </a:cubicBezTo>
                  <a:cubicBezTo>
                    <a:pt x="12659" y="6320"/>
                    <a:pt x="12644" y="6317"/>
                    <a:pt x="12644" y="6317"/>
                  </a:cubicBezTo>
                  <a:lnTo>
                    <a:pt x="12615" y="6341"/>
                  </a:lnTo>
                  <a:cubicBezTo>
                    <a:pt x="12607" y="6336"/>
                    <a:pt x="12601" y="6334"/>
                    <a:pt x="12595" y="6334"/>
                  </a:cubicBezTo>
                  <a:cubicBezTo>
                    <a:pt x="12583" y="6334"/>
                    <a:pt x="12574" y="6341"/>
                    <a:pt x="12562" y="6345"/>
                  </a:cubicBezTo>
                  <a:cubicBezTo>
                    <a:pt x="12546" y="6351"/>
                    <a:pt x="12524" y="6356"/>
                    <a:pt x="12503" y="6362"/>
                  </a:cubicBezTo>
                  <a:lnTo>
                    <a:pt x="12488" y="6337"/>
                  </a:lnTo>
                  <a:cubicBezTo>
                    <a:pt x="12466" y="6307"/>
                    <a:pt x="12521" y="6287"/>
                    <a:pt x="12544" y="6263"/>
                  </a:cubicBezTo>
                  <a:lnTo>
                    <a:pt x="12544" y="6263"/>
                  </a:lnTo>
                  <a:lnTo>
                    <a:pt x="12515" y="6265"/>
                  </a:lnTo>
                  <a:cubicBezTo>
                    <a:pt x="12441" y="6269"/>
                    <a:pt x="12441" y="6269"/>
                    <a:pt x="12428" y="6307"/>
                  </a:cubicBezTo>
                  <a:cubicBezTo>
                    <a:pt x="12425" y="6313"/>
                    <a:pt x="12408" y="6323"/>
                    <a:pt x="12397" y="6323"/>
                  </a:cubicBezTo>
                  <a:cubicBezTo>
                    <a:pt x="12396" y="6323"/>
                    <a:pt x="12394" y="6324"/>
                    <a:pt x="12392" y="6324"/>
                  </a:cubicBezTo>
                  <a:cubicBezTo>
                    <a:pt x="12375" y="6324"/>
                    <a:pt x="12356" y="6317"/>
                    <a:pt x="12339" y="6317"/>
                  </a:cubicBezTo>
                  <a:cubicBezTo>
                    <a:pt x="12337" y="6317"/>
                    <a:pt x="12336" y="6317"/>
                    <a:pt x="12334" y="6317"/>
                  </a:cubicBezTo>
                  <a:cubicBezTo>
                    <a:pt x="12322" y="6319"/>
                    <a:pt x="12313" y="6332"/>
                    <a:pt x="12303" y="6340"/>
                  </a:cubicBezTo>
                  <a:cubicBezTo>
                    <a:pt x="12303" y="6340"/>
                    <a:pt x="12285" y="6338"/>
                    <a:pt x="12284" y="6335"/>
                  </a:cubicBezTo>
                  <a:cubicBezTo>
                    <a:pt x="12276" y="6318"/>
                    <a:pt x="12255" y="6312"/>
                    <a:pt x="12233" y="6312"/>
                  </a:cubicBezTo>
                  <a:cubicBezTo>
                    <a:pt x="12210" y="6312"/>
                    <a:pt x="12187" y="6318"/>
                    <a:pt x="12177" y="6323"/>
                  </a:cubicBezTo>
                  <a:cubicBezTo>
                    <a:pt x="12160" y="6331"/>
                    <a:pt x="12147" y="6333"/>
                    <a:pt x="12136" y="6333"/>
                  </a:cubicBezTo>
                  <a:cubicBezTo>
                    <a:pt x="12124" y="6333"/>
                    <a:pt x="12114" y="6331"/>
                    <a:pt x="12103" y="6331"/>
                  </a:cubicBezTo>
                  <a:cubicBezTo>
                    <a:pt x="12095" y="6331"/>
                    <a:pt x="12087" y="6332"/>
                    <a:pt x="12077" y="6335"/>
                  </a:cubicBezTo>
                  <a:lnTo>
                    <a:pt x="12077" y="6335"/>
                  </a:lnTo>
                  <a:cubicBezTo>
                    <a:pt x="12077" y="6335"/>
                    <a:pt x="12078" y="6334"/>
                    <a:pt x="12078" y="6334"/>
                  </a:cubicBezTo>
                  <a:cubicBezTo>
                    <a:pt x="12081" y="6329"/>
                    <a:pt x="12078" y="6325"/>
                    <a:pt x="12078" y="6320"/>
                  </a:cubicBezTo>
                  <a:cubicBezTo>
                    <a:pt x="12077" y="6321"/>
                    <a:pt x="12076" y="6321"/>
                    <a:pt x="12076" y="6322"/>
                  </a:cubicBezTo>
                  <a:lnTo>
                    <a:pt x="12076" y="6322"/>
                  </a:lnTo>
                  <a:cubicBezTo>
                    <a:pt x="12079" y="6308"/>
                    <a:pt x="12080" y="6301"/>
                    <a:pt x="12078" y="6301"/>
                  </a:cubicBezTo>
                  <a:cubicBezTo>
                    <a:pt x="12054" y="6299"/>
                    <a:pt x="12028" y="6295"/>
                    <a:pt x="12005" y="6295"/>
                  </a:cubicBezTo>
                  <a:cubicBezTo>
                    <a:pt x="11997" y="6295"/>
                    <a:pt x="11990" y="6296"/>
                    <a:pt x="11982" y="6297"/>
                  </a:cubicBezTo>
                  <a:cubicBezTo>
                    <a:pt x="11934" y="6306"/>
                    <a:pt x="11993" y="6310"/>
                    <a:pt x="11991" y="6319"/>
                  </a:cubicBezTo>
                  <a:cubicBezTo>
                    <a:pt x="11988" y="6337"/>
                    <a:pt x="12000" y="6357"/>
                    <a:pt x="11985" y="6372"/>
                  </a:cubicBezTo>
                  <a:cubicBezTo>
                    <a:pt x="11976" y="6379"/>
                    <a:pt x="11923" y="6378"/>
                    <a:pt x="11891" y="6381"/>
                  </a:cubicBezTo>
                  <a:cubicBezTo>
                    <a:pt x="11890" y="6382"/>
                    <a:pt x="11884" y="6384"/>
                    <a:pt x="11881" y="6385"/>
                  </a:cubicBezTo>
                  <a:cubicBezTo>
                    <a:pt x="11855" y="6390"/>
                    <a:pt x="11839" y="6392"/>
                    <a:pt x="11828" y="6392"/>
                  </a:cubicBezTo>
                  <a:cubicBezTo>
                    <a:pt x="11810" y="6392"/>
                    <a:pt x="11804" y="6385"/>
                    <a:pt x="11787" y="6366"/>
                  </a:cubicBezTo>
                  <a:cubicBezTo>
                    <a:pt x="11782" y="6362"/>
                    <a:pt x="11765" y="6357"/>
                    <a:pt x="11754" y="6357"/>
                  </a:cubicBezTo>
                  <a:cubicBezTo>
                    <a:pt x="11745" y="6359"/>
                    <a:pt x="11731" y="6366"/>
                    <a:pt x="11729" y="6370"/>
                  </a:cubicBezTo>
                  <a:cubicBezTo>
                    <a:pt x="11725" y="6388"/>
                    <a:pt x="11725" y="6407"/>
                    <a:pt x="11723" y="6426"/>
                  </a:cubicBezTo>
                  <a:cubicBezTo>
                    <a:pt x="11694" y="6394"/>
                    <a:pt x="11657" y="6366"/>
                    <a:pt x="11669" y="6331"/>
                  </a:cubicBezTo>
                  <a:cubicBezTo>
                    <a:pt x="11669" y="6329"/>
                    <a:pt x="11670" y="6326"/>
                    <a:pt x="11667" y="6325"/>
                  </a:cubicBezTo>
                  <a:lnTo>
                    <a:pt x="11626" y="6306"/>
                  </a:lnTo>
                  <a:cubicBezTo>
                    <a:pt x="11612" y="6315"/>
                    <a:pt x="11594" y="6320"/>
                    <a:pt x="11582" y="6331"/>
                  </a:cubicBezTo>
                  <a:cubicBezTo>
                    <a:pt x="11578" y="6334"/>
                    <a:pt x="11598" y="6343"/>
                    <a:pt x="11595" y="6347"/>
                  </a:cubicBezTo>
                  <a:cubicBezTo>
                    <a:pt x="11585" y="6366"/>
                    <a:pt x="11610" y="6381"/>
                    <a:pt x="11624" y="6402"/>
                  </a:cubicBezTo>
                  <a:lnTo>
                    <a:pt x="11624" y="6402"/>
                  </a:lnTo>
                  <a:cubicBezTo>
                    <a:pt x="11624" y="6402"/>
                    <a:pt x="11625" y="6402"/>
                    <a:pt x="11625" y="6401"/>
                  </a:cubicBezTo>
                  <a:cubicBezTo>
                    <a:pt x="11631" y="6406"/>
                    <a:pt x="11635" y="6410"/>
                    <a:pt x="11632" y="6410"/>
                  </a:cubicBezTo>
                  <a:cubicBezTo>
                    <a:pt x="11632" y="6410"/>
                    <a:pt x="11630" y="6409"/>
                    <a:pt x="11628" y="6409"/>
                  </a:cubicBezTo>
                  <a:lnTo>
                    <a:pt x="11628" y="6409"/>
                  </a:lnTo>
                  <a:cubicBezTo>
                    <a:pt x="11637" y="6420"/>
                    <a:pt x="11634" y="6425"/>
                    <a:pt x="11629" y="6428"/>
                  </a:cubicBezTo>
                  <a:cubicBezTo>
                    <a:pt x="11623" y="6422"/>
                    <a:pt x="11616" y="6415"/>
                    <a:pt x="11613" y="6409"/>
                  </a:cubicBezTo>
                  <a:cubicBezTo>
                    <a:pt x="11613" y="6409"/>
                    <a:pt x="11613" y="6408"/>
                    <a:pt x="11614" y="6408"/>
                  </a:cubicBezTo>
                  <a:lnTo>
                    <a:pt x="11614" y="6408"/>
                  </a:lnTo>
                  <a:cubicBezTo>
                    <a:pt x="11613" y="6408"/>
                    <a:pt x="11612" y="6408"/>
                    <a:pt x="11611" y="6408"/>
                  </a:cubicBezTo>
                  <a:cubicBezTo>
                    <a:pt x="11569" y="6408"/>
                    <a:pt x="11593" y="6424"/>
                    <a:pt x="11581" y="6434"/>
                  </a:cubicBezTo>
                  <a:cubicBezTo>
                    <a:pt x="11575" y="6440"/>
                    <a:pt x="11553" y="6443"/>
                    <a:pt x="11537" y="6444"/>
                  </a:cubicBezTo>
                  <a:cubicBezTo>
                    <a:pt x="11534" y="6444"/>
                    <a:pt x="11532" y="6444"/>
                    <a:pt x="11530" y="6444"/>
                  </a:cubicBezTo>
                  <a:cubicBezTo>
                    <a:pt x="11518" y="6444"/>
                    <a:pt x="11505" y="6442"/>
                    <a:pt x="11500" y="6438"/>
                  </a:cubicBezTo>
                  <a:cubicBezTo>
                    <a:pt x="11494" y="6435"/>
                    <a:pt x="11495" y="6425"/>
                    <a:pt x="11503" y="6420"/>
                  </a:cubicBezTo>
                  <a:cubicBezTo>
                    <a:pt x="11516" y="6413"/>
                    <a:pt x="11550" y="6409"/>
                    <a:pt x="11551" y="6403"/>
                  </a:cubicBezTo>
                  <a:cubicBezTo>
                    <a:pt x="11552" y="6391"/>
                    <a:pt x="11541" y="6389"/>
                    <a:pt x="11527" y="6389"/>
                  </a:cubicBezTo>
                  <a:cubicBezTo>
                    <a:pt x="11518" y="6389"/>
                    <a:pt x="11507" y="6390"/>
                    <a:pt x="11498" y="6390"/>
                  </a:cubicBezTo>
                  <a:cubicBezTo>
                    <a:pt x="11494" y="6390"/>
                    <a:pt x="11491" y="6390"/>
                    <a:pt x="11488" y="6390"/>
                  </a:cubicBezTo>
                  <a:cubicBezTo>
                    <a:pt x="11479" y="6388"/>
                    <a:pt x="11466" y="6385"/>
                    <a:pt x="11466" y="6382"/>
                  </a:cubicBezTo>
                  <a:cubicBezTo>
                    <a:pt x="11461" y="6366"/>
                    <a:pt x="11453" y="6360"/>
                    <a:pt x="11441" y="6360"/>
                  </a:cubicBezTo>
                  <a:cubicBezTo>
                    <a:pt x="11428" y="6360"/>
                    <a:pt x="11411" y="6368"/>
                    <a:pt x="11394" y="6376"/>
                  </a:cubicBezTo>
                  <a:cubicBezTo>
                    <a:pt x="11364" y="6388"/>
                    <a:pt x="11344" y="6401"/>
                    <a:pt x="11345" y="6423"/>
                  </a:cubicBezTo>
                  <a:cubicBezTo>
                    <a:pt x="11346" y="6429"/>
                    <a:pt x="11342" y="6432"/>
                    <a:pt x="11336" y="6432"/>
                  </a:cubicBezTo>
                  <a:cubicBezTo>
                    <a:pt x="11330" y="6432"/>
                    <a:pt x="11322" y="6428"/>
                    <a:pt x="11319" y="6422"/>
                  </a:cubicBezTo>
                  <a:cubicBezTo>
                    <a:pt x="11313" y="6407"/>
                    <a:pt x="11299" y="6404"/>
                    <a:pt x="11282" y="6404"/>
                  </a:cubicBezTo>
                  <a:cubicBezTo>
                    <a:pt x="11265" y="6404"/>
                    <a:pt x="11246" y="6407"/>
                    <a:pt x="11230" y="6407"/>
                  </a:cubicBezTo>
                  <a:cubicBezTo>
                    <a:pt x="11229" y="6407"/>
                    <a:pt x="11227" y="6407"/>
                    <a:pt x="11226" y="6407"/>
                  </a:cubicBezTo>
                  <a:cubicBezTo>
                    <a:pt x="11225" y="6407"/>
                    <a:pt x="11223" y="6407"/>
                    <a:pt x="11222" y="6407"/>
                  </a:cubicBezTo>
                  <a:cubicBezTo>
                    <a:pt x="11191" y="6407"/>
                    <a:pt x="11208" y="6424"/>
                    <a:pt x="11201" y="6434"/>
                  </a:cubicBezTo>
                  <a:cubicBezTo>
                    <a:pt x="11194" y="6444"/>
                    <a:pt x="11178" y="6453"/>
                    <a:pt x="11173" y="6463"/>
                  </a:cubicBezTo>
                  <a:cubicBezTo>
                    <a:pt x="11168" y="6476"/>
                    <a:pt x="11154" y="6479"/>
                    <a:pt x="11138" y="6479"/>
                  </a:cubicBezTo>
                  <a:cubicBezTo>
                    <a:pt x="11126" y="6479"/>
                    <a:pt x="11114" y="6477"/>
                    <a:pt x="11105" y="6476"/>
                  </a:cubicBezTo>
                  <a:cubicBezTo>
                    <a:pt x="11067" y="6472"/>
                    <a:pt x="11080" y="6453"/>
                    <a:pt x="11088" y="6443"/>
                  </a:cubicBezTo>
                  <a:cubicBezTo>
                    <a:pt x="11098" y="6431"/>
                    <a:pt x="11125" y="6422"/>
                    <a:pt x="11142" y="6410"/>
                  </a:cubicBezTo>
                  <a:cubicBezTo>
                    <a:pt x="11145" y="6409"/>
                    <a:pt x="11141" y="6403"/>
                    <a:pt x="11136" y="6398"/>
                  </a:cubicBezTo>
                  <a:cubicBezTo>
                    <a:pt x="11136" y="6398"/>
                    <a:pt x="11122" y="6398"/>
                    <a:pt x="11117" y="6400"/>
                  </a:cubicBezTo>
                  <a:cubicBezTo>
                    <a:pt x="11102" y="6406"/>
                    <a:pt x="11088" y="6410"/>
                    <a:pt x="11078" y="6410"/>
                  </a:cubicBezTo>
                  <a:cubicBezTo>
                    <a:pt x="11064" y="6410"/>
                    <a:pt x="11056" y="6404"/>
                    <a:pt x="11053" y="6390"/>
                  </a:cubicBezTo>
                  <a:cubicBezTo>
                    <a:pt x="11053" y="6387"/>
                    <a:pt x="11025" y="6383"/>
                    <a:pt x="11013" y="6383"/>
                  </a:cubicBezTo>
                  <a:cubicBezTo>
                    <a:pt x="11011" y="6383"/>
                    <a:pt x="11009" y="6384"/>
                    <a:pt x="11008" y="6384"/>
                  </a:cubicBezTo>
                  <a:cubicBezTo>
                    <a:pt x="10993" y="6390"/>
                    <a:pt x="10982" y="6393"/>
                    <a:pt x="10967" y="6393"/>
                  </a:cubicBezTo>
                  <a:cubicBezTo>
                    <a:pt x="10958" y="6393"/>
                    <a:pt x="10948" y="6392"/>
                    <a:pt x="10935" y="6390"/>
                  </a:cubicBezTo>
                  <a:cubicBezTo>
                    <a:pt x="10925" y="6388"/>
                    <a:pt x="10913" y="6388"/>
                    <a:pt x="10900" y="6388"/>
                  </a:cubicBezTo>
                  <a:cubicBezTo>
                    <a:pt x="10868" y="6388"/>
                    <a:pt x="10832" y="6392"/>
                    <a:pt x="10824" y="6406"/>
                  </a:cubicBezTo>
                  <a:cubicBezTo>
                    <a:pt x="10816" y="6421"/>
                    <a:pt x="10829" y="6423"/>
                    <a:pt x="10847" y="6423"/>
                  </a:cubicBezTo>
                  <a:cubicBezTo>
                    <a:pt x="10856" y="6423"/>
                    <a:pt x="10868" y="6423"/>
                    <a:pt x="10878" y="6423"/>
                  </a:cubicBezTo>
                  <a:cubicBezTo>
                    <a:pt x="10890" y="6423"/>
                    <a:pt x="10901" y="6424"/>
                    <a:pt x="10907" y="6428"/>
                  </a:cubicBezTo>
                  <a:cubicBezTo>
                    <a:pt x="10914" y="6434"/>
                    <a:pt x="10941" y="6434"/>
                    <a:pt x="10954" y="6438"/>
                  </a:cubicBezTo>
                  <a:cubicBezTo>
                    <a:pt x="10963" y="6443"/>
                    <a:pt x="10970" y="6454"/>
                    <a:pt x="10966" y="6456"/>
                  </a:cubicBezTo>
                  <a:cubicBezTo>
                    <a:pt x="10939" y="6468"/>
                    <a:pt x="10936" y="6476"/>
                    <a:pt x="10969" y="6487"/>
                  </a:cubicBezTo>
                  <a:cubicBezTo>
                    <a:pt x="10998" y="6496"/>
                    <a:pt x="11002" y="6509"/>
                    <a:pt x="10995" y="6522"/>
                  </a:cubicBezTo>
                  <a:cubicBezTo>
                    <a:pt x="10992" y="6527"/>
                    <a:pt x="10967" y="6534"/>
                    <a:pt x="10958" y="6534"/>
                  </a:cubicBezTo>
                  <a:cubicBezTo>
                    <a:pt x="10957" y="6534"/>
                    <a:pt x="10956" y="6534"/>
                    <a:pt x="10955" y="6534"/>
                  </a:cubicBezTo>
                  <a:cubicBezTo>
                    <a:pt x="10926" y="6521"/>
                    <a:pt x="10895" y="6506"/>
                    <a:pt x="10863" y="6493"/>
                  </a:cubicBezTo>
                  <a:cubicBezTo>
                    <a:pt x="10857" y="6498"/>
                    <a:pt x="10852" y="6501"/>
                    <a:pt x="10851" y="6506"/>
                  </a:cubicBezTo>
                  <a:lnTo>
                    <a:pt x="10841" y="6531"/>
                  </a:lnTo>
                  <a:cubicBezTo>
                    <a:pt x="10826" y="6526"/>
                    <a:pt x="10810" y="6522"/>
                    <a:pt x="10799" y="6516"/>
                  </a:cubicBezTo>
                  <a:cubicBezTo>
                    <a:pt x="10792" y="6512"/>
                    <a:pt x="10797" y="6503"/>
                    <a:pt x="10791" y="6497"/>
                  </a:cubicBezTo>
                  <a:cubicBezTo>
                    <a:pt x="10785" y="6490"/>
                    <a:pt x="10774" y="6479"/>
                    <a:pt x="10764" y="6479"/>
                  </a:cubicBezTo>
                  <a:cubicBezTo>
                    <a:pt x="10761" y="6479"/>
                    <a:pt x="10758" y="6479"/>
                    <a:pt x="10755" y="6479"/>
                  </a:cubicBezTo>
                  <a:cubicBezTo>
                    <a:pt x="10726" y="6479"/>
                    <a:pt x="10733" y="6492"/>
                    <a:pt x="10733" y="6501"/>
                  </a:cubicBezTo>
                  <a:cubicBezTo>
                    <a:pt x="10732" y="6522"/>
                    <a:pt x="10736" y="6544"/>
                    <a:pt x="10732" y="6565"/>
                  </a:cubicBezTo>
                  <a:cubicBezTo>
                    <a:pt x="10728" y="6578"/>
                    <a:pt x="10704" y="6586"/>
                    <a:pt x="10678" y="6586"/>
                  </a:cubicBezTo>
                  <a:cubicBezTo>
                    <a:pt x="10664" y="6586"/>
                    <a:pt x="10649" y="6583"/>
                    <a:pt x="10636" y="6578"/>
                  </a:cubicBezTo>
                  <a:lnTo>
                    <a:pt x="10605" y="6563"/>
                  </a:lnTo>
                  <a:cubicBezTo>
                    <a:pt x="10591" y="6556"/>
                    <a:pt x="10607" y="6537"/>
                    <a:pt x="10629" y="6534"/>
                  </a:cubicBezTo>
                  <a:cubicBezTo>
                    <a:pt x="10704" y="6523"/>
                    <a:pt x="10702" y="6523"/>
                    <a:pt x="10704" y="6507"/>
                  </a:cubicBezTo>
                  <a:cubicBezTo>
                    <a:pt x="10704" y="6494"/>
                    <a:pt x="10680" y="6481"/>
                    <a:pt x="10679" y="6472"/>
                  </a:cubicBezTo>
                  <a:cubicBezTo>
                    <a:pt x="10670" y="6404"/>
                    <a:pt x="10673" y="6404"/>
                    <a:pt x="10616" y="6368"/>
                  </a:cubicBezTo>
                  <a:cubicBezTo>
                    <a:pt x="10616" y="6382"/>
                    <a:pt x="10554" y="6393"/>
                    <a:pt x="10605" y="6413"/>
                  </a:cubicBezTo>
                  <a:cubicBezTo>
                    <a:pt x="10627" y="6420"/>
                    <a:pt x="10636" y="6438"/>
                    <a:pt x="10644" y="6453"/>
                  </a:cubicBezTo>
                  <a:cubicBezTo>
                    <a:pt x="10648" y="6460"/>
                    <a:pt x="10639" y="6469"/>
                    <a:pt x="10630" y="6476"/>
                  </a:cubicBezTo>
                  <a:cubicBezTo>
                    <a:pt x="10630" y="6477"/>
                    <a:pt x="10628" y="6477"/>
                    <a:pt x="10624" y="6477"/>
                  </a:cubicBezTo>
                  <a:cubicBezTo>
                    <a:pt x="10616" y="6477"/>
                    <a:pt x="10602" y="6476"/>
                    <a:pt x="10593" y="6475"/>
                  </a:cubicBezTo>
                  <a:cubicBezTo>
                    <a:pt x="10581" y="6472"/>
                    <a:pt x="10570" y="6464"/>
                    <a:pt x="10562" y="6464"/>
                  </a:cubicBezTo>
                  <a:cubicBezTo>
                    <a:pt x="10561" y="6464"/>
                    <a:pt x="10560" y="6465"/>
                    <a:pt x="10560" y="6465"/>
                  </a:cubicBezTo>
                  <a:cubicBezTo>
                    <a:pt x="10552" y="6465"/>
                    <a:pt x="10545" y="6466"/>
                    <a:pt x="10539" y="6466"/>
                  </a:cubicBezTo>
                  <a:cubicBezTo>
                    <a:pt x="10502" y="6466"/>
                    <a:pt x="10497" y="6454"/>
                    <a:pt x="10495" y="6435"/>
                  </a:cubicBezTo>
                  <a:cubicBezTo>
                    <a:pt x="10492" y="6408"/>
                    <a:pt x="10477" y="6381"/>
                    <a:pt x="10408" y="6374"/>
                  </a:cubicBezTo>
                  <a:lnTo>
                    <a:pt x="10408" y="6374"/>
                  </a:lnTo>
                  <a:cubicBezTo>
                    <a:pt x="10406" y="6375"/>
                    <a:pt x="10403" y="6376"/>
                    <a:pt x="10402" y="6376"/>
                  </a:cubicBezTo>
                  <a:cubicBezTo>
                    <a:pt x="10401" y="6376"/>
                    <a:pt x="10401" y="6375"/>
                    <a:pt x="10402" y="6373"/>
                  </a:cubicBezTo>
                  <a:lnTo>
                    <a:pt x="10402" y="6373"/>
                  </a:lnTo>
                  <a:cubicBezTo>
                    <a:pt x="10397" y="6375"/>
                    <a:pt x="10393" y="6376"/>
                    <a:pt x="10390" y="6376"/>
                  </a:cubicBezTo>
                  <a:cubicBezTo>
                    <a:pt x="10387" y="6376"/>
                    <a:pt x="10385" y="6375"/>
                    <a:pt x="10385" y="6375"/>
                  </a:cubicBezTo>
                  <a:lnTo>
                    <a:pt x="10398" y="6368"/>
                  </a:lnTo>
                  <a:lnTo>
                    <a:pt x="10398" y="6368"/>
                  </a:lnTo>
                  <a:lnTo>
                    <a:pt x="10398" y="6368"/>
                  </a:lnTo>
                  <a:cubicBezTo>
                    <a:pt x="10378" y="6342"/>
                    <a:pt x="10333" y="6326"/>
                    <a:pt x="10351" y="6295"/>
                  </a:cubicBezTo>
                  <a:cubicBezTo>
                    <a:pt x="10354" y="6291"/>
                    <a:pt x="10332" y="6281"/>
                    <a:pt x="10317" y="6275"/>
                  </a:cubicBezTo>
                  <a:cubicBezTo>
                    <a:pt x="10310" y="6272"/>
                    <a:pt x="10296" y="6270"/>
                    <a:pt x="10286" y="6270"/>
                  </a:cubicBezTo>
                  <a:cubicBezTo>
                    <a:pt x="10284" y="6270"/>
                    <a:pt x="10282" y="6270"/>
                    <a:pt x="10280" y="6270"/>
                  </a:cubicBezTo>
                  <a:cubicBezTo>
                    <a:pt x="10270" y="6273"/>
                    <a:pt x="10264" y="6282"/>
                    <a:pt x="10265" y="6288"/>
                  </a:cubicBezTo>
                  <a:cubicBezTo>
                    <a:pt x="10271" y="6298"/>
                    <a:pt x="10287" y="6307"/>
                    <a:pt x="10293" y="6317"/>
                  </a:cubicBezTo>
                  <a:cubicBezTo>
                    <a:pt x="10296" y="6323"/>
                    <a:pt x="10287" y="6329"/>
                    <a:pt x="10285" y="6337"/>
                  </a:cubicBezTo>
                  <a:cubicBezTo>
                    <a:pt x="10271" y="6331"/>
                    <a:pt x="10258" y="6326"/>
                    <a:pt x="10243" y="6320"/>
                  </a:cubicBezTo>
                  <a:cubicBezTo>
                    <a:pt x="10239" y="6319"/>
                    <a:pt x="10236" y="6313"/>
                    <a:pt x="10236" y="6309"/>
                  </a:cubicBezTo>
                  <a:cubicBezTo>
                    <a:pt x="10237" y="6285"/>
                    <a:pt x="10215" y="6269"/>
                    <a:pt x="10164" y="6269"/>
                  </a:cubicBezTo>
                  <a:cubicBezTo>
                    <a:pt x="10144" y="6269"/>
                    <a:pt x="10118" y="6265"/>
                    <a:pt x="10097" y="6265"/>
                  </a:cubicBezTo>
                  <a:cubicBezTo>
                    <a:pt x="10071" y="6265"/>
                    <a:pt x="10051" y="6271"/>
                    <a:pt x="10058" y="6297"/>
                  </a:cubicBezTo>
                  <a:cubicBezTo>
                    <a:pt x="10059" y="6300"/>
                    <a:pt x="10030" y="6306"/>
                    <a:pt x="10014" y="6306"/>
                  </a:cubicBezTo>
                  <a:cubicBezTo>
                    <a:pt x="9962" y="6309"/>
                    <a:pt x="9939" y="6322"/>
                    <a:pt x="9943" y="6345"/>
                  </a:cubicBezTo>
                  <a:cubicBezTo>
                    <a:pt x="9943" y="6350"/>
                    <a:pt x="9955" y="6354"/>
                    <a:pt x="9961" y="6359"/>
                  </a:cubicBezTo>
                  <a:lnTo>
                    <a:pt x="9971" y="6347"/>
                  </a:lnTo>
                  <a:lnTo>
                    <a:pt x="9983" y="6335"/>
                  </a:lnTo>
                  <a:cubicBezTo>
                    <a:pt x="9994" y="6341"/>
                    <a:pt x="10005" y="6344"/>
                    <a:pt x="10016" y="6344"/>
                  </a:cubicBezTo>
                  <a:cubicBezTo>
                    <a:pt x="10026" y="6344"/>
                    <a:pt x="10036" y="6342"/>
                    <a:pt x="10048" y="6337"/>
                  </a:cubicBezTo>
                  <a:cubicBezTo>
                    <a:pt x="10049" y="6336"/>
                    <a:pt x="10050" y="6336"/>
                    <a:pt x="10053" y="6336"/>
                  </a:cubicBezTo>
                  <a:cubicBezTo>
                    <a:pt x="10066" y="6336"/>
                    <a:pt x="10098" y="6346"/>
                    <a:pt x="10120" y="6350"/>
                  </a:cubicBezTo>
                  <a:cubicBezTo>
                    <a:pt x="10121" y="6350"/>
                    <a:pt x="10122" y="6350"/>
                    <a:pt x="10123" y="6350"/>
                  </a:cubicBezTo>
                  <a:cubicBezTo>
                    <a:pt x="10137" y="6350"/>
                    <a:pt x="10148" y="6340"/>
                    <a:pt x="10163" y="6340"/>
                  </a:cubicBezTo>
                  <a:cubicBezTo>
                    <a:pt x="10170" y="6340"/>
                    <a:pt x="10178" y="6342"/>
                    <a:pt x="10187" y="6347"/>
                  </a:cubicBezTo>
                  <a:cubicBezTo>
                    <a:pt x="10211" y="6360"/>
                    <a:pt x="10257" y="6363"/>
                    <a:pt x="10292" y="6372"/>
                  </a:cubicBezTo>
                  <a:cubicBezTo>
                    <a:pt x="10273" y="6384"/>
                    <a:pt x="10257" y="6393"/>
                    <a:pt x="10240" y="6403"/>
                  </a:cubicBezTo>
                  <a:cubicBezTo>
                    <a:pt x="10260" y="6409"/>
                    <a:pt x="10279" y="6420"/>
                    <a:pt x="10298" y="6420"/>
                  </a:cubicBezTo>
                  <a:cubicBezTo>
                    <a:pt x="10301" y="6420"/>
                    <a:pt x="10303" y="6420"/>
                    <a:pt x="10306" y="6420"/>
                  </a:cubicBezTo>
                  <a:cubicBezTo>
                    <a:pt x="10378" y="6420"/>
                    <a:pt x="10324" y="6440"/>
                    <a:pt x="10321" y="6450"/>
                  </a:cubicBezTo>
                  <a:cubicBezTo>
                    <a:pt x="10318" y="6460"/>
                    <a:pt x="10335" y="6475"/>
                    <a:pt x="10296" y="6476"/>
                  </a:cubicBezTo>
                  <a:cubicBezTo>
                    <a:pt x="10291" y="6477"/>
                    <a:pt x="10285" y="6477"/>
                    <a:pt x="10279" y="6477"/>
                  </a:cubicBezTo>
                  <a:cubicBezTo>
                    <a:pt x="10256" y="6477"/>
                    <a:pt x="10235" y="6474"/>
                    <a:pt x="10220" y="6463"/>
                  </a:cubicBezTo>
                  <a:cubicBezTo>
                    <a:pt x="10204" y="6450"/>
                    <a:pt x="10183" y="6437"/>
                    <a:pt x="10170" y="6423"/>
                  </a:cubicBezTo>
                  <a:cubicBezTo>
                    <a:pt x="10135" y="6389"/>
                    <a:pt x="10079" y="6374"/>
                    <a:pt x="10017" y="6374"/>
                  </a:cubicBezTo>
                  <a:cubicBezTo>
                    <a:pt x="9996" y="6374"/>
                    <a:pt x="9974" y="6376"/>
                    <a:pt x="9952" y="6379"/>
                  </a:cubicBezTo>
                  <a:cubicBezTo>
                    <a:pt x="9942" y="6381"/>
                    <a:pt x="9933" y="6382"/>
                    <a:pt x="9927" y="6382"/>
                  </a:cubicBezTo>
                  <a:cubicBezTo>
                    <a:pt x="9906" y="6382"/>
                    <a:pt x="9899" y="6375"/>
                    <a:pt x="9890" y="6369"/>
                  </a:cubicBezTo>
                  <a:cubicBezTo>
                    <a:pt x="9877" y="6360"/>
                    <a:pt x="9877" y="6347"/>
                    <a:pt x="9871" y="6335"/>
                  </a:cubicBezTo>
                  <a:cubicBezTo>
                    <a:pt x="9853" y="6357"/>
                    <a:pt x="9855" y="6378"/>
                    <a:pt x="9853" y="6398"/>
                  </a:cubicBezTo>
                  <a:cubicBezTo>
                    <a:pt x="9852" y="6410"/>
                    <a:pt x="9864" y="6416"/>
                    <a:pt x="9879" y="6416"/>
                  </a:cubicBezTo>
                  <a:cubicBezTo>
                    <a:pt x="9885" y="6416"/>
                    <a:pt x="9891" y="6415"/>
                    <a:pt x="9898" y="6413"/>
                  </a:cubicBezTo>
                  <a:cubicBezTo>
                    <a:pt x="9914" y="6409"/>
                    <a:pt x="9931" y="6402"/>
                    <a:pt x="9945" y="6402"/>
                  </a:cubicBezTo>
                  <a:cubicBezTo>
                    <a:pt x="9953" y="6402"/>
                    <a:pt x="9961" y="6404"/>
                    <a:pt x="9967" y="6410"/>
                  </a:cubicBezTo>
                  <a:cubicBezTo>
                    <a:pt x="9977" y="6420"/>
                    <a:pt x="10002" y="6435"/>
                    <a:pt x="9973" y="6454"/>
                  </a:cubicBezTo>
                  <a:cubicBezTo>
                    <a:pt x="9946" y="6472"/>
                    <a:pt x="9951" y="6500"/>
                    <a:pt x="9937" y="6523"/>
                  </a:cubicBezTo>
                  <a:cubicBezTo>
                    <a:pt x="9934" y="6529"/>
                    <a:pt x="9920" y="6538"/>
                    <a:pt x="9908" y="6540"/>
                  </a:cubicBezTo>
                  <a:cubicBezTo>
                    <a:pt x="9849" y="6544"/>
                    <a:pt x="9855" y="6585"/>
                    <a:pt x="9790" y="6587"/>
                  </a:cubicBezTo>
                  <a:cubicBezTo>
                    <a:pt x="9790" y="6587"/>
                    <a:pt x="9790" y="6596"/>
                    <a:pt x="9790" y="6600"/>
                  </a:cubicBezTo>
                  <a:cubicBezTo>
                    <a:pt x="9790" y="6600"/>
                    <a:pt x="9790" y="6601"/>
                    <a:pt x="9801" y="6601"/>
                  </a:cubicBezTo>
                  <a:cubicBezTo>
                    <a:pt x="9809" y="6601"/>
                    <a:pt x="9823" y="6600"/>
                    <a:pt x="9847" y="6599"/>
                  </a:cubicBezTo>
                  <a:lnTo>
                    <a:pt x="9847" y="6599"/>
                  </a:lnTo>
                  <a:cubicBezTo>
                    <a:pt x="9761" y="6606"/>
                    <a:pt x="9739" y="6606"/>
                    <a:pt x="9717" y="6606"/>
                  </a:cubicBezTo>
                  <a:cubicBezTo>
                    <a:pt x="9637" y="6603"/>
                    <a:pt x="9637" y="6601"/>
                    <a:pt x="9615" y="6563"/>
                  </a:cubicBezTo>
                  <a:cubicBezTo>
                    <a:pt x="9611" y="6557"/>
                    <a:pt x="9599" y="6551"/>
                    <a:pt x="9599" y="6546"/>
                  </a:cubicBezTo>
                  <a:cubicBezTo>
                    <a:pt x="9599" y="6540"/>
                    <a:pt x="9608" y="6532"/>
                    <a:pt x="9618" y="6528"/>
                  </a:cubicBezTo>
                  <a:cubicBezTo>
                    <a:pt x="9619" y="6527"/>
                    <a:pt x="9623" y="6526"/>
                    <a:pt x="9627" y="6526"/>
                  </a:cubicBezTo>
                  <a:cubicBezTo>
                    <a:pt x="9634" y="6526"/>
                    <a:pt x="9643" y="6528"/>
                    <a:pt x="9647" y="6529"/>
                  </a:cubicBezTo>
                  <a:cubicBezTo>
                    <a:pt x="9673" y="6541"/>
                    <a:pt x="9695" y="6554"/>
                    <a:pt x="9721" y="6563"/>
                  </a:cubicBezTo>
                  <a:cubicBezTo>
                    <a:pt x="9727" y="6566"/>
                    <a:pt x="9734" y="6567"/>
                    <a:pt x="9742" y="6567"/>
                  </a:cubicBezTo>
                  <a:cubicBezTo>
                    <a:pt x="9763" y="6567"/>
                    <a:pt x="9787" y="6557"/>
                    <a:pt x="9793" y="6547"/>
                  </a:cubicBezTo>
                  <a:cubicBezTo>
                    <a:pt x="9821" y="6496"/>
                    <a:pt x="9690" y="6485"/>
                    <a:pt x="9674" y="6445"/>
                  </a:cubicBezTo>
                  <a:cubicBezTo>
                    <a:pt x="9650" y="6447"/>
                    <a:pt x="9625" y="6448"/>
                    <a:pt x="9603" y="6450"/>
                  </a:cubicBezTo>
                  <a:cubicBezTo>
                    <a:pt x="9590" y="6450"/>
                    <a:pt x="9567" y="6444"/>
                    <a:pt x="9567" y="6444"/>
                  </a:cubicBezTo>
                  <a:cubicBezTo>
                    <a:pt x="9565" y="6437"/>
                    <a:pt x="9567" y="6426"/>
                    <a:pt x="9577" y="6422"/>
                  </a:cubicBezTo>
                  <a:cubicBezTo>
                    <a:pt x="9591" y="6417"/>
                    <a:pt x="9613" y="6411"/>
                    <a:pt x="9630" y="6411"/>
                  </a:cubicBezTo>
                  <a:cubicBezTo>
                    <a:pt x="9632" y="6411"/>
                    <a:pt x="9634" y="6412"/>
                    <a:pt x="9636" y="6412"/>
                  </a:cubicBezTo>
                  <a:cubicBezTo>
                    <a:pt x="9661" y="6414"/>
                    <a:pt x="9677" y="6416"/>
                    <a:pt x="9688" y="6416"/>
                  </a:cubicBezTo>
                  <a:cubicBezTo>
                    <a:pt x="9707" y="6416"/>
                    <a:pt x="9707" y="6410"/>
                    <a:pt x="9708" y="6391"/>
                  </a:cubicBezTo>
                  <a:cubicBezTo>
                    <a:pt x="9708" y="6384"/>
                    <a:pt x="9711" y="6376"/>
                    <a:pt x="9706" y="6370"/>
                  </a:cubicBezTo>
                  <a:cubicBezTo>
                    <a:pt x="9703" y="6365"/>
                    <a:pt x="9693" y="6357"/>
                    <a:pt x="9684" y="6357"/>
                  </a:cubicBezTo>
                  <a:cubicBezTo>
                    <a:pt x="9683" y="6357"/>
                    <a:pt x="9681" y="6357"/>
                    <a:pt x="9680" y="6357"/>
                  </a:cubicBezTo>
                  <a:cubicBezTo>
                    <a:pt x="9670" y="6357"/>
                    <a:pt x="9657" y="6361"/>
                    <a:pt x="9650" y="6363"/>
                  </a:cubicBezTo>
                  <a:cubicBezTo>
                    <a:pt x="9626" y="6375"/>
                    <a:pt x="9598" y="6382"/>
                    <a:pt x="9576" y="6382"/>
                  </a:cubicBezTo>
                  <a:cubicBezTo>
                    <a:pt x="9558" y="6382"/>
                    <a:pt x="9543" y="6378"/>
                    <a:pt x="9536" y="6369"/>
                  </a:cubicBezTo>
                  <a:cubicBezTo>
                    <a:pt x="9524" y="6355"/>
                    <a:pt x="9515" y="6349"/>
                    <a:pt x="9504" y="6349"/>
                  </a:cubicBezTo>
                  <a:cubicBezTo>
                    <a:pt x="9495" y="6349"/>
                    <a:pt x="9484" y="6353"/>
                    <a:pt x="9468" y="6359"/>
                  </a:cubicBezTo>
                  <a:cubicBezTo>
                    <a:pt x="9436" y="6370"/>
                    <a:pt x="9400" y="6379"/>
                    <a:pt x="9364" y="6387"/>
                  </a:cubicBezTo>
                  <a:cubicBezTo>
                    <a:pt x="9363" y="6387"/>
                    <a:pt x="9363" y="6387"/>
                    <a:pt x="9362" y="6387"/>
                  </a:cubicBezTo>
                  <a:cubicBezTo>
                    <a:pt x="9354" y="6387"/>
                    <a:pt x="9332" y="6379"/>
                    <a:pt x="9328" y="6373"/>
                  </a:cubicBezTo>
                  <a:cubicBezTo>
                    <a:pt x="9322" y="6365"/>
                    <a:pt x="9327" y="6354"/>
                    <a:pt x="9327" y="6345"/>
                  </a:cubicBezTo>
                  <a:cubicBezTo>
                    <a:pt x="9318" y="6341"/>
                    <a:pt x="9306" y="6338"/>
                    <a:pt x="9299" y="6334"/>
                  </a:cubicBezTo>
                  <a:lnTo>
                    <a:pt x="9213" y="6266"/>
                  </a:lnTo>
                  <a:cubicBezTo>
                    <a:pt x="9204" y="6260"/>
                    <a:pt x="9194" y="6256"/>
                    <a:pt x="9184" y="6256"/>
                  </a:cubicBezTo>
                  <a:cubicBezTo>
                    <a:pt x="9172" y="6256"/>
                    <a:pt x="9160" y="6261"/>
                    <a:pt x="9155" y="6270"/>
                  </a:cubicBezTo>
                  <a:cubicBezTo>
                    <a:pt x="9144" y="6287"/>
                    <a:pt x="9135" y="6305"/>
                    <a:pt x="9154" y="6327"/>
                  </a:cubicBezTo>
                  <a:lnTo>
                    <a:pt x="9154" y="6327"/>
                  </a:lnTo>
                  <a:cubicBezTo>
                    <a:pt x="9153" y="6327"/>
                    <a:pt x="9151" y="6327"/>
                    <a:pt x="9150" y="6326"/>
                  </a:cubicBezTo>
                  <a:lnTo>
                    <a:pt x="9124" y="6325"/>
                  </a:lnTo>
                  <a:lnTo>
                    <a:pt x="9124" y="6325"/>
                  </a:lnTo>
                  <a:cubicBezTo>
                    <a:pt x="9125" y="6326"/>
                    <a:pt x="9126" y="6327"/>
                    <a:pt x="9127" y="6328"/>
                  </a:cubicBezTo>
                  <a:lnTo>
                    <a:pt x="9127" y="6328"/>
                  </a:lnTo>
                  <a:cubicBezTo>
                    <a:pt x="9110" y="6326"/>
                    <a:pt x="9096" y="6324"/>
                    <a:pt x="9086" y="6324"/>
                  </a:cubicBezTo>
                  <a:cubicBezTo>
                    <a:pt x="9074" y="6324"/>
                    <a:pt x="9067" y="6327"/>
                    <a:pt x="9065" y="6334"/>
                  </a:cubicBezTo>
                  <a:cubicBezTo>
                    <a:pt x="9060" y="6354"/>
                    <a:pt x="9065" y="6375"/>
                    <a:pt x="9060" y="6395"/>
                  </a:cubicBezTo>
                  <a:cubicBezTo>
                    <a:pt x="9059" y="6400"/>
                    <a:pt x="9033" y="6401"/>
                    <a:pt x="9018" y="6404"/>
                  </a:cubicBezTo>
                  <a:cubicBezTo>
                    <a:pt x="9013" y="6388"/>
                    <a:pt x="9001" y="6383"/>
                    <a:pt x="8982" y="6383"/>
                  </a:cubicBezTo>
                  <a:cubicBezTo>
                    <a:pt x="8970" y="6383"/>
                    <a:pt x="8956" y="6384"/>
                    <a:pt x="8940" y="6387"/>
                  </a:cubicBezTo>
                  <a:cubicBezTo>
                    <a:pt x="8938" y="6387"/>
                    <a:pt x="8936" y="6387"/>
                    <a:pt x="8935" y="6387"/>
                  </a:cubicBezTo>
                  <a:cubicBezTo>
                    <a:pt x="8908" y="6387"/>
                    <a:pt x="8911" y="6366"/>
                    <a:pt x="8918" y="6360"/>
                  </a:cubicBezTo>
                  <a:cubicBezTo>
                    <a:pt x="8978" y="6316"/>
                    <a:pt x="8941" y="6267"/>
                    <a:pt x="8922" y="6220"/>
                  </a:cubicBezTo>
                  <a:lnTo>
                    <a:pt x="8922" y="6220"/>
                  </a:lnTo>
                  <a:cubicBezTo>
                    <a:pt x="8912" y="6226"/>
                    <a:pt x="8899" y="6231"/>
                    <a:pt x="8893" y="6238"/>
                  </a:cubicBezTo>
                  <a:cubicBezTo>
                    <a:pt x="8884" y="6250"/>
                    <a:pt x="8887" y="6265"/>
                    <a:pt x="8872" y="6273"/>
                  </a:cubicBezTo>
                  <a:cubicBezTo>
                    <a:pt x="8856" y="6281"/>
                    <a:pt x="8824" y="6281"/>
                    <a:pt x="8799" y="6285"/>
                  </a:cubicBezTo>
                  <a:cubicBezTo>
                    <a:pt x="8797" y="6285"/>
                    <a:pt x="8795" y="6285"/>
                    <a:pt x="8792" y="6285"/>
                  </a:cubicBezTo>
                  <a:cubicBezTo>
                    <a:pt x="8776" y="6285"/>
                    <a:pt x="8756" y="6280"/>
                    <a:pt x="8741" y="6280"/>
                  </a:cubicBezTo>
                  <a:cubicBezTo>
                    <a:pt x="8729" y="6280"/>
                    <a:pt x="8719" y="6283"/>
                    <a:pt x="8716" y="6294"/>
                  </a:cubicBezTo>
                  <a:cubicBezTo>
                    <a:pt x="8710" y="6312"/>
                    <a:pt x="8713" y="6331"/>
                    <a:pt x="8722" y="6347"/>
                  </a:cubicBezTo>
                  <a:cubicBezTo>
                    <a:pt x="8731" y="6365"/>
                    <a:pt x="8746" y="6384"/>
                    <a:pt x="8771" y="6394"/>
                  </a:cubicBezTo>
                  <a:cubicBezTo>
                    <a:pt x="8824" y="6418"/>
                    <a:pt x="8832" y="6448"/>
                    <a:pt x="8859" y="6476"/>
                  </a:cubicBezTo>
                  <a:cubicBezTo>
                    <a:pt x="8859" y="6476"/>
                    <a:pt x="8866" y="6479"/>
                    <a:pt x="8869" y="6481"/>
                  </a:cubicBezTo>
                  <a:lnTo>
                    <a:pt x="8975" y="6437"/>
                  </a:lnTo>
                  <a:cubicBezTo>
                    <a:pt x="8980" y="6435"/>
                    <a:pt x="8994" y="6435"/>
                    <a:pt x="8994" y="6435"/>
                  </a:cubicBezTo>
                  <a:cubicBezTo>
                    <a:pt x="8999" y="6440"/>
                    <a:pt x="9003" y="6445"/>
                    <a:pt x="9000" y="6448"/>
                  </a:cubicBezTo>
                  <a:lnTo>
                    <a:pt x="8859" y="6540"/>
                  </a:lnTo>
                  <a:cubicBezTo>
                    <a:pt x="8852" y="6543"/>
                    <a:pt x="8845" y="6546"/>
                    <a:pt x="8837" y="6546"/>
                  </a:cubicBezTo>
                  <a:cubicBezTo>
                    <a:pt x="8831" y="6546"/>
                    <a:pt x="8823" y="6545"/>
                    <a:pt x="8815" y="6540"/>
                  </a:cubicBezTo>
                  <a:cubicBezTo>
                    <a:pt x="8815" y="6540"/>
                    <a:pt x="8814" y="6539"/>
                    <a:pt x="8814" y="6539"/>
                  </a:cubicBezTo>
                  <a:cubicBezTo>
                    <a:pt x="8807" y="6539"/>
                    <a:pt x="8781" y="6547"/>
                    <a:pt x="8765" y="6551"/>
                  </a:cubicBezTo>
                  <a:lnTo>
                    <a:pt x="8809" y="6587"/>
                  </a:lnTo>
                  <a:cubicBezTo>
                    <a:pt x="8812" y="6584"/>
                    <a:pt x="8815" y="6579"/>
                    <a:pt x="8819" y="6575"/>
                  </a:cubicBezTo>
                  <a:lnTo>
                    <a:pt x="8841" y="6566"/>
                  </a:lnTo>
                  <a:cubicBezTo>
                    <a:pt x="8843" y="6575"/>
                    <a:pt x="8852" y="6585"/>
                    <a:pt x="8846" y="6593"/>
                  </a:cubicBezTo>
                  <a:cubicBezTo>
                    <a:pt x="8843" y="6597"/>
                    <a:pt x="8825" y="6602"/>
                    <a:pt x="8812" y="6602"/>
                  </a:cubicBezTo>
                  <a:cubicBezTo>
                    <a:pt x="8810" y="6602"/>
                    <a:pt x="8809" y="6602"/>
                    <a:pt x="8807" y="6601"/>
                  </a:cubicBezTo>
                  <a:cubicBezTo>
                    <a:pt x="8790" y="6601"/>
                    <a:pt x="8771" y="6597"/>
                    <a:pt x="8756" y="6591"/>
                  </a:cubicBezTo>
                  <a:cubicBezTo>
                    <a:pt x="8742" y="6587"/>
                    <a:pt x="8732" y="6585"/>
                    <a:pt x="8723" y="6585"/>
                  </a:cubicBezTo>
                  <a:cubicBezTo>
                    <a:pt x="8711" y="6585"/>
                    <a:pt x="8703" y="6590"/>
                    <a:pt x="8699" y="6601"/>
                  </a:cubicBezTo>
                  <a:cubicBezTo>
                    <a:pt x="8699" y="6606"/>
                    <a:pt x="8679" y="6610"/>
                    <a:pt x="8669" y="6610"/>
                  </a:cubicBezTo>
                  <a:cubicBezTo>
                    <a:pt x="8660" y="6609"/>
                    <a:pt x="8643" y="6601"/>
                    <a:pt x="8644" y="6597"/>
                  </a:cubicBezTo>
                  <a:cubicBezTo>
                    <a:pt x="8649" y="6579"/>
                    <a:pt x="8634" y="6566"/>
                    <a:pt x="8606" y="6554"/>
                  </a:cubicBezTo>
                  <a:cubicBezTo>
                    <a:pt x="8591" y="6548"/>
                    <a:pt x="8572" y="6541"/>
                    <a:pt x="8609" y="6538"/>
                  </a:cubicBezTo>
                  <a:cubicBezTo>
                    <a:pt x="8644" y="6535"/>
                    <a:pt x="8682" y="6532"/>
                    <a:pt x="8715" y="6529"/>
                  </a:cubicBezTo>
                  <a:cubicBezTo>
                    <a:pt x="8721" y="6529"/>
                    <a:pt x="8728" y="6530"/>
                    <a:pt x="8734" y="6530"/>
                  </a:cubicBezTo>
                  <a:cubicBezTo>
                    <a:pt x="8752" y="6530"/>
                    <a:pt x="8765" y="6528"/>
                    <a:pt x="8763" y="6516"/>
                  </a:cubicBezTo>
                  <a:cubicBezTo>
                    <a:pt x="8762" y="6506"/>
                    <a:pt x="8772" y="6496"/>
                    <a:pt x="8737" y="6488"/>
                  </a:cubicBezTo>
                  <a:cubicBezTo>
                    <a:pt x="8668" y="6472"/>
                    <a:pt x="8656" y="6432"/>
                    <a:pt x="8685" y="6415"/>
                  </a:cubicBezTo>
                  <a:cubicBezTo>
                    <a:pt x="8738" y="6382"/>
                    <a:pt x="8682" y="6370"/>
                    <a:pt x="8650" y="6353"/>
                  </a:cubicBezTo>
                  <a:cubicBezTo>
                    <a:pt x="8638" y="6347"/>
                    <a:pt x="8621" y="6344"/>
                    <a:pt x="8604" y="6344"/>
                  </a:cubicBezTo>
                  <a:cubicBezTo>
                    <a:pt x="8584" y="6344"/>
                    <a:pt x="8565" y="6348"/>
                    <a:pt x="8553" y="6356"/>
                  </a:cubicBezTo>
                  <a:cubicBezTo>
                    <a:pt x="8541" y="6365"/>
                    <a:pt x="8541" y="6376"/>
                    <a:pt x="8534" y="6387"/>
                  </a:cubicBezTo>
                  <a:cubicBezTo>
                    <a:pt x="8528" y="6394"/>
                    <a:pt x="8519" y="6397"/>
                    <a:pt x="8509" y="6397"/>
                  </a:cubicBezTo>
                  <a:cubicBezTo>
                    <a:pt x="8500" y="6397"/>
                    <a:pt x="8489" y="6394"/>
                    <a:pt x="8479" y="6388"/>
                  </a:cubicBezTo>
                  <a:cubicBezTo>
                    <a:pt x="8465" y="6381"/>
                    <a:pt x="8448" y="6369"/>
                    <a:pt x="8450" y="6360"/>
                  </a:cubicBezTo>
                  <a:cubicBezTo>
                    <a:pt x="8451" y="6341"/>
                    <a:pt x="8435" y="6337"/>
                    <a:pt x="8398" y="6335"/>
                  </a:cubicBezTo>
                  <a:cubicBezTo>
                    <a:pt x="8384" y="6334"/>
                    <a:pt x="8373" y="6334"/>
                    <a:pt x="8364" y="6334"/>
                  </a:cubicBezTo>
                  <a:cubicBezTo>
                    <a:pt x="8339" y="6334"/>
                    <a:pt x="8338" y="6340"/>
                    <a:pt x="8329" y="6366"/>
                  </a:cubicBezTo>
                  <a:cubicBezTo>
                    <a:pt x="8326" y="6373"/>
                    <a:pt x="8316" y="6384"/>
                    <a:pt x="8306" y="6385"/>
                  </a:cubicBezTo>
                  <a:cubicBezTo>
                    <a:pt x="8305" y="6385"/>
                    <a:pt x="8304" y="6385"/>
                    <a:pt x="8303" y="6385"/>
                  </a:cubicBezTo>
                  <a:cubicBezTo>
                    <a:pt x="8271" y="6385"/>
                    <a:pt x="8233" y="6360"/>
                    <a:pt x="8247" y="6345"/>
                  </a:cubicBezTo>
                  <a:cubicBezTo>
                    <a:pt x="8257" y="6335"/>
                    <a:pt x="8275" y="6325"/>
                    <a:pt x="8288" y="6315"/>
                  </a:cubicBezTo>
                  <a:cubicBezTo>
                    <a:pt x="8292" y="6312"/>
                    <a:pt x="8294" y="6309"/>
                    <a:pt x="8297" y="6306"/>
                  </a:cubicBezTo>
                  <a:cubicBezTo>
                    <a:pt x="8288" y="6304"/>
                    <a:pt x="8279" y="6300"/>
                    <a:pt x="8272" y="6300"/>
                  </a:cubicBezTo>
                  <a:cubicBezTo>
                    <a:pt x="8241" y="6303"/>
                    <a:pt x="8209" y="6304"/>
                    <a:pt x="8181" y="6309"/>
                  </a:cubicBezTo>
                  <a:cubicBezTo>
                    <a:pt x="8144" y="6316"/>
                    <a:pt x="8106" y="6323"/>
                    <a:pt x="8076" y="6334"/>
                  </a:cubicBezTo>
                  <a:cubicBezTo>
                    <a:pt x="8044" y="6345"/>
                    <a:pt x="8088" y="6357"/>
                    <a:pt x="8094" y="6369"/>
                  </a:cubicBezTo>
                  <a:cubicBezTo>
                    <a:pt x="8095" y="6373"/>
                    <a:pt x="8094" y="6379"/>
                    <a:pt x="8088" y="6381"/>
                  </a:cubicBezTo>
                  <a:cubicBezTo>
                    <a:pt x="8044" y="6395"/>
                    <a:pt x="8070" y="6419"/>
                    <a:pt x="8060" y="6437"/>
                  </a:cubicBezTo>
                  <a:lnTo>
                    <a:pt x="8029" y="6493"/>
                  </a:lnTo>
                  <a:cubicBezTo>
                    <a:pt x="8028" y="6496"/>
                    <a:pt x="8034" y="6500"/>
                    <a:pt x="8035" y="6504"/>
                  </a:cubicBezTo>
                  <a:lnTo>
                    <a:pt x="8057" y="6496"/>
                  </a:lnTo>
                  <a:cubicBezTo>
                    <a:pt x="8069" y="6490"/>
                    <a:pt x="8081" y="6482"/>
                    <a:pt x="8088" y="6475"/>
                  </a:cubicBezTo>
                  <a:cubicBezTo>
                    <a:pt x="8113" y="6448"/>
                    <a:pt x="8148" y="6425"/>
                    <a:pt x="8197" y="6407"/>
                  </a:cubicBezTo>
                  <a:lnTo>
                    <a:pt x="8197" y="6407"/>
                  </a:lnTo>
                  <a:cubicBezTo>
                    <a:pt x="8203" y="6437"/>
                    <a:pt x="8184" y="6460"/>
                    <a:pt x="8148" y="6481"/>
                  </a:cubicBezTo>
                  <a:cubicBezTo>
                    <a:pt x="8142" y="6485"/>
                    <a:pt x="8172" y="6501"/>
                    <a:pt x="8170" y="6510"/>
                  </a:cubicBezTo>
                  <a:cubicBezTo>
                    <a:pt x="8167" y="6522"/>
                    <a:pt x="8150" y="6532"/>
                    <a:pt x="8144" y="6546"/>
                  </a:cubicBezTo>
                  <a:cubicBezTo>
                    <a:pt x="8134" y="6567"/>
                    <a:pt x="8121" y="6577"/>
                    <a:pt x="8099" y="6577"/>
                  </a:cubicBezTo>
                  <a:cubicBezTo>
                    <a:pt x="8083" y="6577"/>
                    <a:pt x="8063" y="6572"/>
                    <a:pt x="8035" y="6562"/>
                  </a:cubicBezTo>
                  <a:cubicBezTo>
                    <a:pt x="8017" y="6556"/>
                    <a:pt x="7994" y="6548"/>
                    <a:pt x="7973" y="6547"/>
                  </a:cubicBezTo>
                  <a:cubicBezTo>
                    <a:pt x="7939" y="6544"/>
                    <a:pt x="7938" y="6535"/>
                    <a:pt x="7936" y="6522"/>
                  </a:cubicBezTo>
                  <a:cubicBezTo>
                    <a:pt x="7936" y="6512"/>
                    <a:pt x="7960" y="6478"/>
                    <a:pt x="7970" y="6466"/>
                  </a:cubicBezTo>
                  <a:cubicBezTo>
                    <a:pt x="7991" y="6443"/>
                    <a:pt x="8047" y="6426"/>
                    <a:pt x="8038" y="6393"/>
                  </a:cubicBezTo>
                  <a:cubicBezTo>
                    <a:pt x="8032" y="6370"/>
                    <a:pt x="8019" y="6354"/>
                    <a:pt x="7991" y="6337"/>
                  </a:cubicBezTo>
                  <a:cubicBezTo>
                    <a:pt x="7982" y="6331"/>
                    <a:pt x="8011" y="6315"/>
                    <a:pt x="8006" y="6304"/>
                  </a:cubicBezTo>
                  <a:cubicBezTo>
                    <a:pt x="7997" y="6292"/>
                    <a:pt x="7967" y="6284"/>
                    <a:pt x="7954" y="6270"/>
                  </a:cubicBezTo>
                  <a:cubicBezTo>
                    <a:pt x="7935" y="6251"/>
                    <a:pt x="7916" y="6231"/>
                    <a:pt x="7956" y="6213"/>
                  </a:cubicBezTo>
                  <a:cubicBezTo>
                    <a:pt x="7973" y="6206"/>
                    <a:pt x="7972" y="6188"/>
                    <a:pt x="7989" y="6181"/>
                  </a:cubicBezTo>
                  <a:cubicBezTo>
                    <a:pt x="8023" y="6167"/>
                    <a:pt x="8032" y="6153"/>
                    <a:pt x="8006" y="6132"/>
                  </a:cubicBezTo>
                  <a:lnTo>
                    <a:pt x="8006" y="6132"/>
                  </a:lnTo>
                  <a:cubicBezTo>
                    <a:pt x="7970" y="6151"/>
                    <a:pt x="7938" y="6170"/>
                    <a:pt x="7901" y="6188"/>
                  </a:cubicBezTo>
                  <a:cubicBezTo>
                    <a:pt x="7819" y="6225"/>
                    <a:pt x="7813" y="6251"/>
                    <a:pt x="7888" y="6297"/>
                  </a:cubicBezTo>
                  <a:cubicBezTo>
                    <a:pt x="7919" y="6315"/>
                    <a:pt x="7961" y="6332"/>
                    <a:pt x="7873" y="6335"/>
                  </a:cubicBezTo>
                  <a:cubicBezTo>
                    <a:pt x="7867" y="6335"/>
                    <a:pt x="7860" y="6360"/>
                    <a:pt x="7870" y="6370"/>
                  </a:cubicBezTo>
                  <a:cubicBezTo>
                    <a:pt x="7881" y="6381"/>
                    <a:pt x="7878" y="6382"/>
                    <a:pt x="7867" y="6391"/>
                  </a:cubicBezTo>
                  <a:cubicBezTo>
                    <a:pt x="7835" y="6422"/>
                    <a:pt x="7750" y="6412"/>
                    <a:pt x="7704" y="6432"/>
                  </a:cubicBezTo>
                  <a:cubicBezTo>
                    <a:pt x="7704" y="6432"/>
                    <a:pt x="7670" y="6418"/>
                    <a:pt x="7653" y="6409"/>
                  </a:cubicBezTo>
                  <a:cubicBezTo>
                    <a:pt x="7664" y="6407"/>
                    <a:pt x="7676" y="6404"/>
                    <a:pt x="7686" y="6404"/>
                  </a:cubicBezTo>
                  <a:cubicBezTo>
                    <a:pt x="7697" y="6405"/>
                    <a:pt x="7706" y="6405"/>
                    <a:pt x="7714" y="6405"/>
                  </a:cubicBezTo>
                  <a:cubicBezTo>
                    <a:pt x="7748" y="6405"/>
                    <a:pt x="7750" y="6397"/>
                    <a:pt x="7723" y="6375"/>
                  </a:cubicBezTo>
                  <a:cubicBezTo>
                    <a:pt x="7705" y="6360"/>
                    <a:pt x="7711" y="6341"/>
                    <a:pt x="7704" y="6309"/>
                  </a:cubicBezTo>
                  <a:cubicBezTo>
                    <a:pt x="7691" y="6329"/>
                    <a:pt x="7689" y="6338"/>
                    <a:pt x="7680" y="6343"/>
                  </a:cubicBezTo>
                  <a:cubicBezTo>
                    <a:pt x="7673" y="6345"/>
                    <a:pt x="7655" y="6344"/>
                    <a:pt x="7642" y="6345"/>
                  </a:cubicBezTo>
                  <a:cubicBezTo>
                    <a:pt x="7647" y="6326"/>
                    <a:pt x="7569" y="6309"/>
                    <a:pt x="7610" y="6292"/>
                  </a:cubicBezTo>
                  <a:cubicBezTo>
                    <a:pt x="7648" y="6276"/>
                    <a:pt x="7589" y="6269"/>
                    <a:pt x="7602" y="6259"/>
                  </a:cubicBezTo>
                  <a:lnTo>
                    <a:pt x="7516" y="6240"/>
                  </a:lnTo>
                  <a:lnTo>
                    <a:pt x="7516" y="6240"/>
                  </a:lnTo>
                  <a:cubicBezTo>
                    <a:pt x="7508" y="6266"/>
                    <a:pt x="7573" y="6295"/>
                    <a:pt x="7520" y="6326"/>
                  </a:cubicBezTo>
                  <a:cubicBezTo>
                    <a:pt x="7514" y="6309"/>
                    <a:pt x="7510" y="6294"/>
                    <a:pt x="7505" y="6279"/>
                  </a:cubicBezTo>
                  <a:cubicBezTo>
                    <a:pt x="7497" y="6306"/>
                    <a:pt x="7467" y="6323"/>
                    <a:pt x="7423" y="6335"/>
                  </a:cubicBezTo>
                  <a:cubicBezTo>
                    <a:pt x="7373" y="6348"/>
                    <a:pt x="7401" y="6353"/>
                    <a:pt x="7438" y="6362"/>
                  </a:cubicBezTo>
                  <a:cubicBezTo>
                    <a:pt x="7445" y="6365"/>
                    <a:pt x="7436" y="6385"/>
                    <a:pt x="7435" y="6398"/>
                  </a:cubicBezTo>
                  <a:cubicBezTo>
                    <a:pt x="7419" y="6394"/>
                    <a:pt x="7402" y="6391"/>
                    <a:pt x="7385" y="6387"/>
                  </a:cubicBezTo>
                  <a:cubicBezTo>
                    <a:pt x="7377" y="6385"/>
                    <a:pt x="7373" y="6379"/>
                    <a:pt x="7364" y="6376"/>
                  </a:cubicBezTo>
                  <a:cubicBezTo>
                    <a:pt x="7352" y="6373"/>
                    <a:pt x="7344" y="6372"/>
                    <a:pt x="7335" y="6369"/>
                  </a:cubicBezTo>
                  <a:cubicBezTo>
                    <a:pt x="7332" y="6373"/>
                    <a:pt x="7327" y="6378"/>
                    <a:pt x="7329" y="6382"/>
                  </a:cubicBezTo>
                  <a:cubicBezTo>
                    <a:pt x="7336" y="6393"/>
                    <a:pt x="7342" y="6403"/>
                    <a:pt x="7354" y="6413"/>
                  </a:cubicBezTo>
                  <a:cubicBezTo>
                    <a:pt x="7386" y="6440"/>
                    <a:pt x="7386" y="6440"/>
                    <a:pt x="7361" y="6475"/>
                  </a:cubicBezTo>
                  <a:cubicBezTo>
                    <a:pt x="7352" y="6465"/>
                    <a:pt x="7344" y="6454"/>
                    <a:pt x="7332" y="6444"/>
                  </a:cubicBezTo>
                  <a:cubicBezTo>
                    <a:pt x="7326" y="6440"/>
                    <a:pt x="7313" y="6438"/>
                    <a:pt x="7302" y="6435"/>
                  </a:cubicBezTo>
                  <a:cubicBezTo>
                    <a:pt x="7299" y="6440"/>
                    <a:pt x="7294" y="6444"/>
                    <a:pt x="7295" y="6447"/>
                  </a:cubicBezTo>
                  <a:cubicBezTo>
                    <a:pt x="7301" y="6457"/>
                    <a:pt x="7307" y="6469"/>
                    <a:pt x="7317" y="6478"/>
                  </a:cubicBezTo>
                  <a:cubicBezTo>
                    <a:pt x="7345" y="6501"/>
                    <a:pt x="7335" y="6513"/>
                    <a:pt x="7283" y="6513"/>
                  </a:cubicBezTo>
                  <a:cubicBezTo>
                    <a:pt x="7208" y="6512"/>
                    <a:pt x="7176" y="6497"/>
                    <a:pt x="7176" y="6462"/>
                  </a:cubicBezTo>
                  <a:cubicBezTo>
                    <a:pt x="7176" y="6448"/>
                    <a:pt x="7177" y="6437"/>
                    <a:pt x="7179" y="6409"/>
                  </a:cubicBezTo>
                  <a:cubicBezTo>
                    <a:pt x="7202" y="6434"/>
                    <a:pt x="7211" y="6443"/>
                    <a:pt x="7220" y="6453"/>
                  </a:cubicBezTo>
                  <a:cubicBezTo>
                    <a:pt x="7235" y="6445"/>
                    <a:pt x="7263" y="6440"/>
                    <a:pt x="7264" y="6431"/>
                  </a:cubicBezTo>
                  <a:cubicBezTo>
                    <a:pt x="7270" y="6394"/>
                    <a:pt x="7285" y="6356"/>
                    <a:pt x="7238" y="6317"/>
                  </a:cubicBezTo>
                  <a:cubicBezTo>
                    <a:pt x="7220" y="6304"/>
                    <a:pt x="7211" y="6288"/>
                    <a:pt x="7199" y="6273"/>
                  </a:cubicBezTo>
                  <a:cubicBezTo>
                    <a:pt x="7185" y="6292"/>
                    <a:pt x="7164" y="6312"/>
                    <a:pt x="7158" y="6332"/>
                  </a:cubicBezTo>
                  <a:cubicBezTo>
                    <a:pt x="7155" y="6345"/>
                    <a:pt x="7177" y="6362"/>
                    <a:pt x="7180" y="6376"/>
                  </a:cubicBezTo>
                  <a:cubicBezTo>
                    <a:pt x="7186" y="6395"/>
                    <a:pt x="7162" y="6393"/>
                    <a:pt x="7115" y="6397"/>
                  </a:cubicBezTo>
                  <a:lnTo>
                    <a:pt x="7115" y="6397"/>
                  </a:lnTo>
                  <a:cubicBezTo>
                    <a:pt x="7113" y="6393"/>
                    <a:pt x="7110" y="6390"/>
                    <a:pt x="7108" y="6390"/>
                  </a:cubicBezTo>
                  <a:cubicBezTo>
                    <a:pt x="7104" y="6390"/>
                    <a:pt x="7099" y="6390"/>
                    <a:pt x="7095" y="6390"/>
                  </a:cubicBezTo>
                  <a:lnTo>
                    <a:pt x="7095" y="6390"/>
                  </a:lnTo>
                  <a:cubicBezTo>
                    <a:pt x="7128" y="6361"/>
                    <a:pt x="7091" y="6337"/>
                    <a:pt x="7126" y="6319"/>
                  </a:cubicBezTo>
                  <a:cubicBezTo>
                    <a:pt x="7126" y="6319"/>
                    <a:pt x="7111" y="6307"/>
                    <a:pt x="7101" y="6306"/>
                  </a:cubicBezTo>
                  <a:cubicBezTo>
                    <a:pt x="7063" y="6303"/>
                    <a:pt x="7070" y="6290"/>
                    <a:pt x="7073" y="6279"/>
                  </a:cubicBezTo>
                  <a:cubicBezTo>
                    <a:pt x="7076" y="6267"/>
                    <a:pt x="7114" y="6244"/>
                    <a:pt x="7127" y="6244"/>
                  </a:cubicBezTo>
                  <a:cubicBezTo>
                    <a:pt x="7128" y="6244"/>
                    <a:pt x="7128" y="6244"/>
                    <a:pt x="7129" y="6244"/>
                  </a:cubicBezTo>
                  <a:cubicBezTo>
                    <a:pt x="7135" y="6246"/>
                    <a:pt x="7141" y="6247"/>
                    <a:pt x="7146" y="6247"/>
                  </a:cubicBezTo>
                  <a:cubicBezTo>
                    <a:pt x="7169" y="6247"/>
                    <a:pt x="7170" y="6225"/>
                    <a:pt x="7194" y="6225"/>
                  </a:cubicBezTo>
                  <a:cubicBezTo>
                    <a:pt x="7199" y="6225"/>
                    <a:pt x="7206" y="6226"/>
                    <a:pt x="7214" y="6229"/>
                  </a:cubicBezTo>
                  <a:cubicBezTo>
                    <a:pt x="7220" y="6231"/>
                    <a:pt x="7228" y="6233"/>
                    <a:pt x="7235" y="6233"/>
                  </a:cubicBezTo>
                  <a:cubicBezTo>
                    <a:pt x="7248" y="6233"/>
                    <a:pt x="7256" y="6228"/>
                    <a:pt x="7233" y="6215"/>
                  </a:cubicBezTo>
                  <a:cubicBezTo>
                    <a:pt x="7218" y="6206"/>
                    <a:pt x="7208" y="6195"/>
                    <a:pt x="7196" y="6185"/>
                  </a:cubicBezTo>
                  <a:lnTo>
                    <a:pt x="7108" y="6167"/>
                  </a:lnTo>
                  <a:cubicBezTo>
                    <a:pt x="7105" y="6167"/>
                    <a:pt x="7102" y="6167"/>
                    <a:pt x="7100" y="6167"/>
                  </a:cubicBezTo>
                  <a:cubicBezTo>
                    <a:pt x="7072" y="6167"/>
                    <a:pt x="7083" y="6181"/>
                    <a:pt x="7079" y="6190"/>
                  </a:cubicBezTo>
                  <a:cubicBezTo>
                    <a:pt x="7060" y="6238"/>
                    <a:pt x="7002" y="6278"/>
                    <a:pt x="6918" y="6298"/>
                  </a:cubicBezTo>
                  <a:cubicBezTo>
                    <a:pt x="6917" y="6299"/>
                    <a:pt x="6915" y="6299"/>
                    <a:pt x="6913" y="6299"/>
                  </a:cubicBezTo>
                  <a:cubicBezTo>
                    <a:pt x="6908" y="6299"/>
                    <a:pt x="6901" y="6298"/>
                    <a:pt x="6899" y="6297"/>
                  </a:cubicBezTo>
                  <a:cubicBezTo>
                    <a:pt x="6887" y="6288"/>
                    <a:pt x="6875" y="6285"/>
                    <a:pt x="6863" y="6285"/>
                  </a:cubicBezTo>
                  <a:cubicBezTo>
                    <a:pt x="6852" y="6285"/>
                    <a:pt x="6841" y="6288"/>
                    <a:pt x="6827" y="6291"/>
                  </a:cubicBezTo>
                  <a:cubicBezTo>
                    <a:pt x="6783" y="6303"/>
                    <a:pt x="6711" y="6303"/>
                    <a:pt x="6692" y="6320"/>
                  </a:cubicBezTo>
                  <a:cubicBezTo>
                    <a:pt x="6667" y="6341"/>
                    <a:pt x="6678" y="6373"/>
                    <a:pt x="6691" y="6409"/>
                  </a:cubicBezTo>
                  <a:lnTo>
                    <a:pt x="6691" y="6409"/>
                  </a:lnTo>
                  <a:cubicBezTo>
                    <a:pt x="6691" y="6409"/>
                    <a:pt x="6691" y="6409"/>
                    <a:pt x="6692" y="6409"/>
                  </a:cubicBezTo>
                  <a:cubicBezTo>
                    <a:pt x="6697" y="6412"/>
                    <a:pt x="6701" y="6417"/>
                    <a:pt x="6697" y="6417"/>
                  </a:cubicBezTo>
                  <a:cubicBezTo>
                    <a:pt x="6697" y="6417"/>
                    <a:pt x="6695" y="6417"/>
                    <a:pt x="6693" y="6416"/>
                  </a:cubicBezTo>
                  <a:lnTo>
                    <a:pt x="6693" y="6416"/>
                  </a:lnTo>
                  <a:cubicBezTo>
                    <a:pt x="6701" y="6429"/>
                    <a:pt x="6698" y="6432"/>
                    <a:pt x="6692" y="6435"/>
                  </a:cubicBezTo>
                  <a:cubicBezTo>
                    <a:pt x="6688" y="6430"/>
                    <a:pt x="6684" y="6424"/>
                    <a:pt x="6681" y="6419"/>
                  </a:cubicBezTo>
                  <a:lnTo>
                    <a:pt x="6681" y="6419"/>
                  </a:lnTo>
                  <a:cubicBezTo>
                    <a:pt x="6667" y="6421"/>
                    <a:pt x="6653" y="6422"/>
                    <a:pt x="6640" y="6422"/>
                  </a:cubicBezTo>
                  <a:cubicBezTo>
                    <a:pt x="6610" y="6422"/>
                    <a:pt x="6583" y="6416"/>
                    <a:pt x="6558" y="6403"/>
                  </a:cubicBezTo>
                  <a:cubicBezTo>
                    <a:pt x="6642" y="6384"/>
                    <a:pt x="6677" y="6357"/>
                    <a:pt x="6601" y="6310"/>
                  </a:cubicBezTo>
                  <a:cubicBezTo>
                    <a:pt x="6592" y="6304"/>
                    <a:pt x="6598" y="6292"/>
                    <a:pt x="6601" y="6284"/>
                  </a:cubicBezTo>
                  <a:cubicBezTo>
                    <a:pt x="6608" y="6266"/>
                    <a:pt x="6589" y="6259"/>
                    <a:pt x="6553" y="6257"/>
                  </a:cubicBezTo>
                  <a:cubicBezTo>
                    <a:pt x="6540" y="6256"/>
                    <a:pt x="6520" y="6245"/>
                    <a:pt x="6518" y="6241"/>
                  </a:cubicBezTo>
                  <a:cubicBezTo>
                    <a:pt x="6515" y="6231"/>
                    <a:pt x="6505" y="6216"/>
                    <a:pt x="6540" y="6215"/>
                  </a:cubicBezTo>
                  <a:cubicBezTo>
                    <a:pt x="6558" y="6213"/>
                    <a:pt x="6576" y="6212"/>
                    <a:pt x="6589" y="6206"/>
                  </a:cubicBezTo>
                  <a:cubicBezTo>
                    <a:pt x="6623" y="6192"/>
                    <a:pt x="6615" y="6172"/>
                    <a:pt x="6579" y="6153"/>
                  </a:cubicBezTo>
                  <a:cubicBezTo>
                    <a:pt x="6575" y="6151"/>
                    <a:pt x="6571" y="6150"/>
                    <a:pt x="6567" y="6150"/>
                  </a:cubicBezTo>
                  <a:cubicBezTo>
                    <a:pt x="6556" y="6150"/>
                    <a:pt x="6545" y="6155"/>
                    <a:pt x="6535" y="6155"/>
                  </a:cubicBezTo>
                  <a:cubicBezTo>
                    <a:pt x="6528" y="6155"/>
                    <a:pt x="6522" y="6153"/>
                    <a:pt x="6517" y="6145"/>
                  </a:cubicBezTo>
                  <a:cubicBezTo>
                    <a:pt x="6508" y="6151"/>
                    <a:pt x="6503" y="6160"/>
                    <a:pt x="6493" y="6162"/>
                  </a:cubicBezTo>
                  <a:cubicBezTo>
                    <a:pt x="6412" y="6166"/>
                    <a:pt x="6427" y="6181"/>
                    <a:pt x="6471" y="6209"/>
                  </a:cubicBezTo>
                  <a:cubicBezTo>
                    <a:pt x="6489" y="6220"/>
                    <a:pt x="6477" y="6242"/>
                    <a:pt x="6480" y="6260"/>
                  </a:cubicBezTo>
                  <a:cubicBezTo>
                    <a:pt x="6473" y="6259"/>
                    <a:pt x="6465" y="6260"/>
                    <a:pt x="6459" y="6257"/>
                  </a:cubicBezTo>
                  <a:cubicBezTo>
                    <a:pt x="6448" y="6254"/>
                    <a:pt x="6438" y="6252"/>
                    <a:pt x="6432" y="6252"/>
                  </a:cubicBezTo>
                  <a:cubicBezTo>
                    <a:pt x="6415" y="6252"/>
                    <a:pt x="6413" y="6261"/>
                    <a:pt x="6422" y="6273"/>
                  </a:cubicBezTo>
                  <a:lnTo>
                    <a:pt x="6422" y="6273"/>
                  </a:lnTo>
                  <a:cubicBezTo>
                    <a:pt x="6412" y="6272"/>
                    <a:pt x="6396" y="6272"/>
                    <a:pt x="6396" y="6272"/>
                  </a:cubicBezTo>
                  <a:cubicBezTo>
                    <a:pt x="6396" y="6272"/>
                    <a:pt x="6395" y="6273"/>
                    <a:pt x="6395" y="6273"/>
                  </a:cubicBezTo>
                  <a:lnTo>
                    <a:pt x="6395" y="6273"/>
                  </a:lnTo>
                  <a:cubicBezTo>
                    <a:pt x="6375" y="6267"/>
                    <a:pt x="6364" y="6255"/>
                    <a:pt x="6353" y="6255"/>
                  </a:cubicBezTo>
                  <a:cubicBezTo>
                    <a:pt x="6348" y="6255"/>
                    <a:pt x="6343" y="6257"/>
                    <a:pt x="6337" y="6263"/>
                  </a:cubicBezTo>
                  <a:cubicBezTo>
                    <a:pt x="6329" y="6273"/>
                    <a:pt x="6346" y="6290"/>
                    <a:pt x="6310" y="6290"/>
                  </a:cubicBezTo>
                  <a:cubicBezTo>
                    <a:pt x="6307" y="6290"/>
                    <a:pt x="6304" y="6290"/>
                    <a:pt x="6300" y="6290"/>
                  </a:cubicBezTo>
                  <a:cubicBezTo>
                    <a:pt x="6252" y="6288"/>
                    <a:pt x="6249" y="6273"/>
                    <a:pt x="6240" y="6259"/>
                  </a:cubicBezTo>
                  <a:cubicBezTo>
                    <a:pt x="6224" y="6235"/>
                    <a:pt x="6211" y="6212"/>
                    <a:pt x="6193" y="6188"/>
                  </a:cubicBezTo>
                  <a:cubicBezTo>
                    <a:pt x="6190" y="6184"/>
                    <a:pt x="6170" y="6181"/>
                    <a:pt x="6158" y="6178"/>
                  </a:cubicBezTo>
                  <a:cubicBezTo>
                    <a:pt x="6152" y="6185"/>
                    <a:pt x="6137" y="6192"/>
                    <a:pt x="6142" y="6198"/>
                  </a:cubicBezTo>
                  <a:cubicBezTo>
                    <a:pt x="6153" y="6213"/>
                    <a:pt x="6178" y="6226"/>
                    <a:pt x="6190" y="6242"/>
                  </a:cubicBezTo>
                  <a:cubicBezTo>
                    <a:pt x="6195" y="6248"/>
                    <a:pt x="6178" y="6256"/>
                    <a:pt x="6171" y="6263"/>
                  </a:cubicBezTo>
                  <a:cubicBezTo>
                    <a:pt x="6158" y="6257"/>
                    <a:pt x="6134" y="6251"/>
                    <a:pt x="6134" y="6247"/>
                  </a:cubicBezTo>
                  <a:cubicBezTo>
                    <a:pt x="6131" y="6235"/>
                    <a:pt x="6124" y="6232"/>
                    <a:pt x="6117" y="6232"/>
                  </a:cubicBezTo>
                  <a:cubicBezTo>
                    <a:pt x="6109" y="6232"/>
                    <a:pt x="6101" y="6236"/>
                    <a:pt x="6093" y="6240"/>
                  </a:cubicBezTo>
                  <a:cubicBezTo>
                    <a:pt x="6053" y="6259"/>
                    <a:pt x="6062" y="6269"/>
                    <a:pt x="6122" y="6287"/>
                  </a:cubicBezTo>
                  <a:cubicBezTo>
                    <a:pt x="6152" y="6297"/>
                    <a:pt x="6187" y="6307"/>
                    <a:pt x="6218" y="6317"/>
                  </a:cubicBezTo>
                  <a:cubicBezTo>
                    <a:pt x="6229" y="6321"/>
                    <a:pt x="6245" y="6327"/>
                    <a:pt x="6253" y="6327"/>
                  </a:cubicBezTo>
                  <a:cubicBezTo>
                    <a:pt x="6253" y="6327"/>
                    <a:pt x="6254" y="6326"/>
                    <a:pt x="6255" y="6326"/>
                  </a:cubicBezTo>
                  <a:cubicBezTo>
                    <a:pt x="6268" y="6323"/>
                    <a:pt x="6280" y="6318"/>
                    <a:pt x="6288" y="6318"/>
                  </a:cubicBezTo>
                  <a:cubicBezTo>
                    <a:pt x="6296" y="6318"/>
                    <a:pt x="6300" y="6323"/>
                    <a:pt x="6300" y="6337"/>
                  </a:cubicBezTo>
                  <a:cubicBezTo>
                    <a:pt x="6299" y="6368"/>
                    <a:pt x="6283" y="6397"/>
                    <a:pt x="6317" y="6431"/>
                  </a:cubicBezTo>
                  <a:cubicBezTo>
                    <a:pt x="6331" y="6445"/>
                    <a:pt x="6314" y="6466"/>
                    <a:pt x="6306" y="6498"/>
                  </a:cubicBezTo>
                  <a:cubicBezTo>
                    <a:pt x="6293" y="6478"/>
                    <a:pt x="6290" y="6473"/>
                    <a:pt x="6287" y="6469"/>
                  </a:cubicBezTo>
                  <a:cubicBezTo>
                    <a:pt x="6277" y="6448"/>
                    <a:pt x="6237" y="6441"/>
                    <a:pt x="6212" y="6428"/>
                  </a:cubicBezTo>
                  <a:cubicBezTo>
                    <a:pt x="6199" y="6422"/>
                    <a:pt x="6224" y="6400"/>
                    <a:pt x="6230" y="6385"/>
                  </a:cubicBezTo>
                  <a:cubicBezTo>
                    <a:pt x="6230" y="6382"/>
                    <a:pt x="6215" y="6378"/>
                    <a:pt x="6211" y="6373"/>
                  </a:cubicBezTo>
                  <a:cubicBezTo>
                    <a:pt x="6203" y="6366"/>
                    <a:pt x="6199" y="6357"/>
                    <a:pt x="6193" y="6350"/>
                  </a:cubicBezTo>
                  <a:cubicBezTo>
                    <a:pt x="6178" y="6357"/>
                    <a:pt x="6161" y="6363"/>
                    <a:pt x="6149" y="6372"/>
                  </a:cubicBezTo>
                  <a:cubicBezTo>
                    <a:pt x="6143" y="6378"/>
                    <a:pt x="6143" y="6385"/>
                    <a:pt x="6146" y="6393"/>
                  </a:cubicBezTo>
                  <a:cubicBezTo>
                    <a:pt x="6154" y="6410"/>
                    <a:pt x="6135" y="6412"/>
                    <a:pt x="6114" y="6412"/>
                  </a:cubicBezTo>
                  <a:cubicBezTo>
                    <a:pt x="6109" y="6412"/>
                    <a:pt x="6105" y="6412"/>
                    <a:pt x="6100" y="6412"/>
                  </a:cubicBezTo>
                  <a:cubicBezTo>
                    <a:pt x="6093" y="6412"/>
                    <a:pt x="6087" y="6412"/>
                    <a:pt x="6083" y="6413"/>
                  </a:cubicBezTo>
                  <a:cubicBezTo>
                    <a:pt x="6077" y="6415"/>
                    <a:pt x="6072" y="6415"/>
                    <a:pt x="6067" y="6415"/>
                  </a:cubicBezTo>
                  <a:cubicBezTo>
                    <a:pt x="6043" y="6415"/>
                    <a:pt x="6030" y="6398"/>
                    <a:pt x="6030" y="6391"/>
                  </a:cubicBezTo>
                  <a:cubicBezTo>
                    <a:pt x="6030" y="6379"/>
                    <a:pt x="6021" y="6374"/>
                    <a:pt x="6006" y="6374"/>
                  </a:cubicBezTo>
                  <a:cubicBezTo>
                    <a:pt x="5996" y="6374"/>
                    <a:pt x="5983" y="6376"/>
                    <a:pt x="5968" y="6380"/>
                  </a:cubicBezTo>
                  <a:lnTo>
                    <a:pt x="5968" y="6380"/>
                  </a:lnTo>
                  <a:cubicBezTo>
                    <a:pt x="5970" y="6377"/>
                    <a:pt x="5965" y="6369"/>
                    <a:pt x="5959" y="6368"/>
                  </a:cubicBezTo>
                  <a:lnTo>
                    <a:pt x="5959" y="6368"/>
                  </a:lnTo>
                  <a:cubicBezTo>
                    <a:pt x="5959" y="6372"/>
                    <a:pt x="5958" y="6377"/>
                    <a:pt x="5955" y="6384"/>
                  </a:cubicBezTo>
                  <a:cubicBezTo>
                    <a:pt x="5959" y="6382"/>
                    <a:pt x="5964" y="6381"/>
                    <a:pt x="5968" y="6380"/>
                  </a:cubicBezTo>
                  <a:lnTo>
                    <a:pt x="5968" y="6380"/>
                  </a:lnTo>
                  <a:cubicBezTo>
                    <a:pt x="5968" y="6380"/>
                    <a:pt x="5968" y="6381"/>
                    <a:pt x="5968" y="6381"/>
                  </a:cubicBezTo>
                  <a:cubicBezTo>
                    <a:pt x="5965" y="6384"/>
                    <a:pt x="5960" y="6388"/>
                    <a:pt x="5956" y="6388"/>
                  </a:cubicBezTo>
                  <a:cubicBezTo>
                    <a:pt x="5955" y="6388"/>
                    <a:pt x="5954" y="6386"/>
                    <a:pt x="5955" y="6384"/>
                  </a:cubicBezTo>
                  <a:lnTo>
                    <a:pt x="5955" y="6384"/>
                  </a:lnTo>
                  <a:cubicBezTo>
                    <a:pt x="5947" y="6385"/>
                    <a:pt x="5940" y="6385"/>
                    <a:pt x="5935" y="6385"/>
                  </a:cubicBezTo>
                  <a:cubicBezTo>
                    <a:pt x="5919" y="6385"/>
                    <a:pt x="5912" y="6381"/>
                    <a:pt x="5912" y="6378"/>
                  </a:cubicBezTo>
                  <a:cubicBezTo>
                    <a:pt x="5910" y="6367"/>
                    <a:pt x="5918" y="6364"/>
                    <a:pt x="5930" y="6364"/>
                  </a:cubicBezTo>
                  <a:cubicBezTo>
                    <a:pt x="5938" y="6364"/>
                    <a:pt x="5948" y="6365"/>
                    <a:pt x="5958" y="6368"/>
                  </a:cubicBezTo>
                  <a:cubicBezTo>
                    <a:pt x="5958" y="6368"/>
                    <a:pt x="5959" y="6368"/>
                    <a:pt x="5959" y="6368"/>
                  </a:cubicBezTo>
                  <a:lnTo>
                    <a:pt x="5959" y="6368"/>
                  </a:lnTo>
                  <a:cubicBezTo>
                    <a:pt x="5960" y="6358"/>
                    <a:pt x="5955" y="6354"/>
                    <a:pt x="5953" y="6348"/>
                  </a:cubicBezTo>
                  <a:lnTo>
                    <a:pt x="5936" y="6310"/>
                  </a:lnTo>
                  <a:cubicBezTo>
                    <a:pt x="5924" y="6314"/>
                    <a:pt x="5911" y="6315"/>
                    <a:pt x="5897" y="6315"/>
                  </a:cubicBezTo>
                  <a:cubicBezTo>
                    <a:pt x="5884" y="6315"/>
                    <a:pt x="5871" y="6314"/>
                    <a:pt x="5857" y="6314"/>
                  </a:cubicBezTo>
                  <a:cubicBezTo>
                    <a:pt x="5853" y="6314"/>
                    <a:pt x="5850" y="6314"/>
                    <a:pt x="5846" y="6315"/>
                  </a:cubicBezTo>
                  <a:cubicBezTo>
                    <a:pt x="5812" y="6315"/>
                    <a:pt x="5783" y="6326"/>
                    <a:pt x="5750" y="6331"/>
                  </a:cubicBezTo>
                  <a:cubicBezTo>
                    <a:pt x="5743" y="6333"/>
                    <a:pt x="5732" y="6334"/>
                    <a:pt x="5723" y="6334"/>
                  </a:cubicBezTo>
                  <a:cubicBezTo>
                    <a:pt x="5717" y="6334"/>
                    <a:pt x="5712" y="6333"/>
                    <a:pt x="5709" y="6332"/>
                  </a:cubicBezTo>
                  <a:cubicBezTo>
                    <a:pt x="5690" y="6324"/>
                    <a:pt x="5676" y="6321"/>
                    <a:pt x="5664" y="6321"/>
                  </a:cubicBezTo>
                  <a:cubicBezTo>
                    <a:pt x="5640" y="6321"/>
                    <a:pt x="5630" y="6335"/>
                    <a:pt x="5619" y="6345"/>
                  </a:cubicBezTo>
                  <a:cubicBezTo>
                    <a:pt x="5610" y="6354"/>
                    <a:pt x="5621" y="6370"/>
                    <a:pt x="5609" y="6378"/>
                  </a:cubicBezTo>
                  <a:cubicBezTo>
                    <a:pt x="5599" y="6385"/>
                    <a:pt x="5572" y="6391"/>
                    <a:pt x="5553" y="6391"/>
                  </a:cubicBezTo>
                  <a:cubicBezTo>
                    <a:pt x="5513" y="6388"/>
                    <a:pt x="5528" y="6373"/>
                    <a:pt x="5528" y="6363"/>
                  </a:cubicBezTo>
                  <a:cubicBezTo>
                    <a:pt x="5530" y="6350"/>
                    <a:pt x="5535" y="6337"/>
                    <a:pt x="5538" y="6323"/>
                  </a:cubicBezTo>
                  <a:cubicBezTo>
                    <a:pt x="5546" y="6325"/>
                    <a:pt x="5553" y="6326"/>
                    <a:pt x="5559" y="6326"/>
                  </a:cubicBezTo>
                  <a:cubicBezTo>
                    <a:pt x="5590" y="6326"/>
                    <a:pt x="5590" y="6301"/>
                    <a:pt x="5626" y="6301"/>
                  </a:cubicBezTo>
                  <a:cubicBezTo>
                    <a:pt x="5631" y="6301"/>
                    <a:pt x="5637" y="6301"/>
                    <a:pt x="5644" y="6303"/>
                  </a:cubicBezTo>
                  <a:cubicBezTo>
                    <a:pt x="5648" y="6303"/>
                    <a:pt x="5651" y="6304"/>
                    <a:pt x="5655" y="6304"/>
                  </a:cubicBezTo>
                  <a:cubicBezTo>
                    <a:pt x="5680" y="6304"/>
                    <a:pt x="5714" y="6291"/>
                    <a:pt x="5735" y="6282"/>
                  </a:cubicBezTo>
                  <a:cubicBezTo>
                    <a:pt x="5752" y="6276"/>
                    <a:pt x="5753" y="6260"/>
                    <a:pt x="5762" y="6248"/>
                  </a:cubicBezTo>
                  <a:cubicBezTo>
                    <a:pt x="5778" y="6263"/>
                    <a:pt x="5805" y="6266"/>
                    <a:pt x="5836" y="6270"/>
                  </a:cubicBezTo>
                  <a:cubicBezTo>
                    <a:pt x="5847" y="6272"/>
                    <a:pt x="5857" y="6273"/>
                    <a:pt x="5866" y="6273"/>
                  </a:cubicBezTo>
                  <a:cubicBezTo>
                    <a:pt x="5887" y="6273"/>
                    <a:pt x="5897" y="6267"/>
                    <a:pt x="5896" y="6251"/>
                  </a:cubicBezTo>
                  <a:cubicBezTo>
                    <a:pt x="5896" y="6234"/>
                    <a:pt x="5893" y="6217"/>
                    <a:pt x="5924" y="6203"/>
                  </a:cubicBezTo>
                  <a:cubicBezTo>
                    <a:pt x="5944" y="6194"/>
                    <a:pt x="5934" y="6169"/>
                    <a:pt x="5934" y="6150"/>
                  </a:cubicBezTo>
                  <a:cubicBezTo>
                    <a:pt x="5934" y="6147"/>
                    <a:pt x="5914" y="6141"/>
                    <a:pt x="5900" y="6138"/>
                  </a:cubicBezTo>
                  <a:cubicBezTo>
                    <a:pt x="5894" y="6138"/>
                    <a:pt x="5878" y="6141"/>
                    <a:pt x="5878" y="6142"/>
                  </a:cubicBezTo>
                  <a:lnTo>
                    <a:pt x="5869" y="6204"/>
                  </a:lnTo>
                  <a:cubicBezTo>
                    <a:pt x="5868" y="6209"/>
                    <a:pt x="5855" y="6212"/>
                    <a:pt x="5846" y="6216"/>
                  </a:cubicBezTo>
                  <a:cubicBezTo>
                    <a:pt x="5836" y="6210"/>
                    <a:pt x="5813" y="6201"/>
                    <a:pt x="5813" y="6197"/>
                  </a:cubicBezTo>
                  <a:cubicBezTo>
                    <a:pt x="5819" y="6179"/>
                    <a:pt x="5807" y="6166"/>
                    <a:pt x="5772" y="6166"/>
                  </a:cubicBezTo>
                  <a:cubicBezTo>
                    <a:pt x="5769" y="6166"/>
                    <a:pt x="5766" y="6166"/>
                    <a:pt x="5762" y="6166"/>
                  </a:cubicBezTo>
                  <a:cubicBezTo>
                    <a:pt x="5747" y="6167"/>
                    <a:pt x="5734" y="6168"/>
                    <a:pt x="5723" y="6168"/>
                  </a:cubicBezTo>
                  <a:cubicBezTo>
                    <a:pt x="5693" y="6168"/>
                    <a:pt x="5675" y="6162"/>
                    <a:pt x="5668" y="6137"/>
                  </a:cubicBezTo>
                  <a:cubicBezTo>
                    <a:pt x="5665" y="6125"/>
                    <a:pt x="5607" y="6116"/>
                    <a:pt x="5609" y="6095"/>
                  </a:cubicBezTo>
                  <a:cubicBezTo>
                    <a:pt x="5563" y="6095"/>
                    <a:pt x="5599" y="6116"/>
                    <a:pt x="5584" y="6123"/>
                  </a:cubicBezTo>
                  <a:cubicBezTo>
                    <a:pt x="5577" y="6126"/>
                    <a:pt x="5559" y="6125"/>
                    <a:pt x="5547" y="6126"/>
                  </a:cubicBezTo>
                  <a:cubicBezTo>
                    <a:pt x="5481" y="6134"/>
                    <a:pt x="5409" y="6138"/>
                    <a:pt x="5428" y="6187"/>
                  </a:cubicBezTo>
                  <a:cubicBezTo>
                    <a:pt x="5429" y="6188"/>
                    <a:pt x="5409" y="6192"/>
                    <a:pt x="5399" y="6192"/>
                  </a:cubicBezTo>
                  <a:cubicBezTo>
                    <a:pt x="5391" y="6192"/>
                    <a:pt x="5378" y="6188"/>
                    <a:pt x="5375" y="6185"/>
                  </a:cubicBezTo>
                  <a:cubicBezTo>
                    <a:pt x="5366" y="6176"/>
                    <a:pt x="5363" y="6167"/>
                    <a:pt x="5354" y="6160"/>
                  </a:cubicBezTo>
                  <a:cubicBezTo>
                    <a:pt x="5353" y="6158"/>
                    <a:pt x="5346" y="6158"/>
                    <a:pt x="5340" y="6158"/>
                  </a:cubicBezTo>
                  <a:cubicBezTo>
                    <a:pt x="5336" y="6158"/>
                    <a:pt x="5331" y="6158"/>
                    <a:pt x="5328" y="6159"/>
                  </a:cubicBezTo>
                  <a:cubicBezTo>
                    <a:pt x="5324" y="6159"/>
                    <a:pt x="5321" y="6164"/>
                    <a:pt x="5322" y="6166"/>
                  </a:cubicBezTo>
                  <a:cubicBezTo>
                    <a:pt x="5369" y="6195"/>
                    <a:pt x="5332" y="6195"/>
                    <a:pt x="5290" y="6197"/>
                  </a:cubicBezTo>
                  <a:cubicBezTo>
                    <a:pt x="5281" y="6197"/>
                    <a:pt x="5273" y="6201"/>
                    <a:pt x="5265" y="6201"/>
                  </a:cubicBezTo>
                  <a:cubicBezTo>
                    <a:pt x="5259" y="6201"/>
                    <a:pt x="5254" y="6200"/>
                    <a:pt x="5249" y="6194"/>
                  </a:cubicBezTo>
                  <a:cubicBezTo>
                    <a:pt x="5241" y="6188"/>
                    <a:pt x="5222" y="6184"/>
                    <a:pt x="5237" y="6173"/>
                  </a:cubicBezTo>
                  <a:cubicBezTo>
                    <a:pt x="5272" y="6147"/>
                    <a:pt x="5275" y="6117"/>
                    <a:pt x="5218" y="6085"/>
                  </a:cubicBezTo>
                  <a:cubicBezTo>
                    <a:pt x="5198" y="6073"/>
                    <a:pt x="5191" y="6054"/>
                    <a:pt x="5193" y="6039"/>
                  </a:cubicBezTo>
                  <a:cubicBezTo>
                    <a:pt x="5194" y="6031"/>
                    <a:pt x="5219" y="6022"/>
                    <a:pt x="5238" y="6016"/>
                  </a:cubicBezTo>
                  <a:cubicBezTo>
                    <a:pt x="5288" y="6003"/>
                    <a:pt x="5282" y="5981"/>
                    <a:pt x="5272" y="5957"/>
                  </a:cubicBezTo>
                  <a:lnTo>
                    <a:pt x="5272" y="5957"/>
                  </a:lnTo>
                  <a:cubicBezTo>
                    <a:pt x="5237" y="5972"/>
                    <a:pt x="5204" y="5985"/>
                    <a:pt x="5173" y="5997"/>
                  </a:cubicBezTo>
                  <a:cubicBezTo>
                    <a:pt x="5148" y="6007"/>
                    <a:pt x="5122" y="6010"/>
                    <a:pt x="5148" y="6036"/>
                  </a:cubicBezTo>
                  <a:cubicBezTo>
                    <a:pt x="5166" y="6054"/>
                    <a:pt x="5148" y="6076"/>
                    <a:pt x="5144" y="6097"/>
                  </a:cubicBezTo>
                  <a:cubicBezTo>
                    <a:pt x="5144" y="6100"/>
                    <a:pt x="5132" y="6101"/>
                    <a:pt x="5126" y="6103"/>
                  </a:cubicBezTo>
                  <a:cubicBezTo>
                    <a:pt x="5119" y="6090"/>
                    <a:pt x="5103" y="6088"/>
                    <a:pt x="5086" y="6088"/>
                  </a:cubicBezTo>
                  <a:cubicBezTo>
                    <a:pt x="5074" y="6088"/>
                    <a:pt x="5062" y="6089"/>
                    <a:pt x="5050" y="6089"/>
                  </a:cubicBezTo>
                  <a:cubicBezTo>
                    <a:pt x="5031" y="6089"/>
                    <a:pt x="5014" y="6086"/>
                    <a:pt x="5006" y="6072"/>
                  </a:cubicBezTo>
                  <a:cubicBezTo>
                    <a:pt x="5002" y="6065"/>
                    <a:pt x="4995" y="6061"/>
                    <a:pt x="4984" y="6061"/>
                  </a:cubicBezTo>
                  <a:cubicBezTo>
                    <a:pt x="4979" y="6061"/>
                    <a:pt x="4972" y="6062"/>
                    <a:pt x="4965" y="6064"/>
                  </a:cubicBezTo>
                  <a:cubicBezTo>
                    <a:pt x="4937" y="6073"/>
                    <a:pt x="4944" y="6084"/>
                    <a:pt x="4968" y="6089"/>
                  </a:cubicBezTo>
                  <a:cubicBezTo>
                    <a:pt x="5022" y="6104"/>
                    <a:pt x="5034" y="6123"/>
                    <a:pt x="5020" y="6147"/>
                  </a:cubicBezTo>
                  <a:cubicBezTo>
                    <a:pt x="5018" y="6151"/>
                    <a:pt x="5019" y="6156"/>
                    <a:pt x="5019" y="6160"/>
                  </a:cubicBezTo>
                  <a:cubicBezTo>
                    <a:pt x="5031" y="6161"/>
                    <a:pt x="5046" y="6163"/>
                    <a:pt x="5058" y="6163"/>
                  </a:cubicBezTo>
                  <a:cubicBezTo>
                    <a:pt x="5064" y="6163"/>
                    <a:pt x="5068" y="6162"/>
                    <a:pt x="5072" y="6162"/>
                  </a:cubicBezTo>
                  <a:cubicBezTo>
                    <a:pt x="5088" y="6157"/>
                    <a:pt x="5093" y="6144"/>
                    <a:pt x="5109" y="6139"/>
                  </a:cubicBezTo>
                  <a:cubicBezTo>
                    <a:pt x="5113" y="6138"/>
                    <a:pt x="5120" y="6137"/>
                    <a:pt x="5127" y="6137"/>
                  </a:cubicBezTo>
                  <a:cubicBezTo>
                    <a:pt x="5137" y="6137"/>
                    <a:pt x="5148" y="6138"/>
                    <a:pt x="5157" y="6138"/>
                  </a:cubicBezTo>
                  <a:cubicBezTo>
                    <a:pt x="5160" y="6147"/>
                    <a:pt x="5171" y="6157"/>
                    <a:pt x="5165" y="6163"/>
                  </a:cubicBezTo>
                  <a:cubicBezTo>
                    <a:pt x="5153" y="6173"/>
                    <a:pt x="5132" y="6182"/>
                    <a:pt x="5113" y="6190"/>
                  </a:cubicBezTo>
                  <a:cubicBezTo>
                    <a:pt x="5087" y="6198"/>
                    <a:pt x="5044" y="6204"/>
                    <a:pt x="5091" y="6231"/>
                  </a:cubicBezTo>
                  <a:cubicBezTo>
                    <a:pt x="5091" y="6231"/>
                    <a:pt x="5072" y="6240"/>
                    <a:pt x="5062" y="6245"/>
                  </a:cubicBezTo>
                  <a:cubicBezTo>
                    <a:pt x="5054" y="6240"/>
                    <a:pt x="5043" y="6234"/>
                    <a:pt x="5040" y="6228"/>
                  </a:cubicBezTo>
                  <a:cubicBezTo>
                    <a:pt x="5033" y="6209"/>
                    <a:pt x="5028" y="6201"/>
                    <a:pt x="5013" y="6201"/>
                  </a:cubicBezTo>
                  <a:cubicBezTo>
                    <a:pt x="5004" y="6201"/>
                    <a:pt x="4992" y="6204"/>
                    <a:pt x="4975" y="6209"/>
                  </a:cubicBezTo>
                  <a:cubicBezTo>
                    <a:pt x="4967" y="6210"/>
                    <a:pt x="4961" y="6215"/>
                    <a:pt x="4963" y="6224"/>
                  </a:cubicBezTo>
                  <a:lnTo>
                    <a:pt x="4963" y="6224"/>
                  </a:lnTo>
                  <a:cubicBezTo>
                    <a:pt x="4964" y="6224"/>
                    <a:pt x="4964" y="6223"/>
                    <a:pt x="4965" y="6223"/>
                  </a:cubicBezTo>
                  <a:cubicBezTo>
                    <a:pt x="4969" y="6228"/>
                    <a:pt x="4973" y="6232"/>
                    <a:pt x="4971" y="6232"/>
                  </a:cubicBezTo>
                  <a:cubicBezTo>
                    <a:pt x="4970" y="6232"/>
                    <a:pt x="4969" y="6232"/>
                    <a:pt x="4966" y="6231"/>
                  </a:cubicBezTo>
                  <a:lnTo>
                    <a:pt x="4966" y="6231"/>
                  </a:lnTo>
                  <a:cubicBezTo>
                    <a:pt x="4973" y="6244"/>
                    <a:pt x="4969" y="6247"/>
                    <a:pt x="4965" y="6250"/>
                  </a:cubicBezTo>
                  <a:cubicBezTo>
                    <a:pt x="4960" y="6243"/>
                    <a:pt x="4955" y="6236"/>
                    <a:pt x="4952" y="6229"/>
                  </a:cubicBezTo>
                  <a:lnTo>
                    <a:pt x="4952" y="6229"/>
                  </a:lnTo>
                  <a:cubicBezTo>
                    <a:pt x="4957" y="6229"/>
                    <a:pt x="4962" y="6230"/>
                    <a:pt x="4966" y="6231"/>
                  </a:cubicBezTo>
                  <a:cubicBezTo>
                    <a:pt x="4965" y="6228"/>
                    <a:pt x="4964" y="6226"/>
                    <a:pt x="4963" y="6224"/>
                  </a:cubicBezTo>
                  <a:lnTo>
                    <a:pt x="4963" y="6224"/>
                  </a:lnTo>
                  <a:cubicBezTo>
                    <a:pt x="4959" y="6225"/>
                    <a:pt x="4951" y="6228"/>
                    <a:pt x="4951" y="6228"/>
                  </a:cubicBezTo>
                  <a:cubicBezTo>
                    <a:pt x="4951" y="6228"/>
                    <a:pt x="4952" y="6228"/>
                    <a:pt x="4952" y="6229"/>
                  </a:cubicBezTo>
                  <a:lnTo>
                    <a:pt x="4952" y="6229"/>
                  </a:lnTo>
                  <a:cubicBezTo>
                    <a:pt x="4947" y="6228"/>
                    <a:pt x="4942" y="6228"/>
                    <a:pt x="4936" y="6228"/>
                  </a:cubicBezTo>
                  <a:cubicBezTo>
                    <a:pt x="4880" y="6228"/>
                    <a:pt x="4803" y="6247"/>
                    <a:pt x="4800" y="6257"/>
                  </a:cubicBezTo>
                  <a:cubicBezTo>
                    <a:pt x="4798" y="6263"/>
                    <a:pt x="4812" y="6270"/>
                    <a:pt x="4814" y="6276"/>
                  </a:cubicBezTo>
                  <a:cubicBezTo>
                    <a:pt x="4817" y="6279"/>
                    <a:pt x="4816" y="6285"/>
                    <a:pt x="4813" y="6285"/>
                  </a:cubicBezTo>
                  <a:cubicBezTo>
                    <a:pt x="4809" y="6286"/>
                    <a:pt x="4805" y="6286"/>
                    <a:pt x="4801" y="6286"/>
                  </a:cubicBezTo>
                  <a:cubicBezTo>
                    <a:pt x="4795" y="6286"/>
                    <a:pt x="4789" y="6285"/>
                    <a:pt x="4787" y="6284"/>
                  </a:cubicBezTo>
                  <a:cubicBezTo>
                    <a:pt x="4778" y="6279"/>
                    <a:pt x="4775" y="6272"/>
                    <a:pt x="4767" y="6266"/>
                  </a:cubicBezTo>
                  <a:lnTo>
                    <a:pt x="4742" y="6250"/>
                  </a:lnTo>
                  <a:cubicBezTo>
                    <a:pt x="4731" y="6254"/>
                    <a:pt x="4717" y="6257"/>
                    <a:pt x="4709" y="6263"/>
                  </a:cubicBezTo>
                  <a:cubicBezTo>
                    <a:pt x="4704" y="6266"/>
                    <a:pt x="4710" y="6273"/>
                    <a:pt x="4706" y="6276"/>
                  </a:cubicBezTo>
                  <a:cubicBezTo>
                    <a:pt x="4701" y="6279"/>
                    <a:pt x="4690" y="6282"/>
                    <a:pt x="4681" y="6282"/>
                  </a:cubicBezTo>
                  <a:cubicBezTo>
                    <a:pt x="4679" y="6282"/>
                    <a:pt x="4678" y="6282"/>
                    <a:pt x="4676" y="6282"/>
                  </a:cubicBezTo>
                  <a:cubicBezTo>
                    <a:pt x="4667" y="6282"/>
                    <a:pt x="4651" y="6273"/>
                    <a:pt x="4648" y="6269"/>
                  </a:cubicBezTo>
                  <a:cubicBezTo>
                    <a:pt x="4623" y="6225"/>
                    <a:pt x="4642" y="6188"/>
                    <a:pt x="4684" y="6157"/>
                  </a:cubicBezTo>
                  <a:cubicBezTo>
                    <a:pt x="4703" y="6142"/>
                    <a:pt x="4700" y="6135"/>
                    <a:pt x="4659" y="6128"/>
                  </a:cubicBezTo>
                  <a:cubicBezTo>
                    <a:pt x="4641" y="6125"/>
                    <a:pt x="4611" y="6113"/>
                    <a:pt x="4611" y="6113"/>
                  </a:cubicBezTo>
                  <a:cubicBezTo>
                    <a:pt x="4622" y="6088"/>
                    <a:pt x="4634" y="6064"/>
                    <a:pt x="4650" y="6041"/>
                  </a:cubicBezTo>
                  <a:cubicBezTo>
                    <a:pt x="4655" y="6034"/>
                    <a:pt x="4663" y="6031"/>
                    <a:pt x="4673" y="6031"/>
                  </a:cubicBezTo>
                  <a:cubicBezTo>
                    <a:pt x="4690" y="6031"/>
                    <a:pt x="4713" y="6040"/>
                    <a:pt x="4730" y="6040"/>
                  </a:cubicBezTo>
                  <a:cubicBezTo>
                    <a:pt x="4732" y="6040"/>
                    <a:pt x="4733" y="6040"/>
                    <a:pt x="4735" y="6039"/>
                  </a:cubicBezTo>
                  <a:cubicBezTo>
                    <a:pt x="4748" y="6038"/>
                    <a:pt x="4757" y="6032"/>
                    <a:pt x="4769" y="6028"/>
                  </a:cubicBezTo>
                  <a:cubicBezTo>
                    <a:pt x="4760" y="6023"/>
                    <a:pt x="4751" y="6014"/>
                    <a:pt x="4741" y="6013"/>
                  </a:cubicBezTo>
                  <a:cubicBezTo>
                    <a:pt x="4684" y="6006"/>
                    <a:pt x="4628" y="5998"/>
                    <a:pt x="4567" y="5989"/>
                  </a:cubicBezTo>
                  <a:lnTo>
                    <a:pt x="4567" y="5989"/>
                  </a:lnTo>
                  <a:cubicBezTo>
                    <a:pt x="4564" y="6013"/>
                    <a:pt x="4569" y="6032"/>
                    <a:pt x="4557" y="6048"/>
                  </a:cubicBezTo>
                  <a:cubicBezTo>
                    <a:pt x="4548" y="6059"/>
                    <a:pt x="4504" y="6062"/>
                    <a:pt x="4503" y="6072"/>
                  </a:cubicBezTo>
                  <a:cubicBezTo>
                    <a:pt x="4500" y="6081"/>
                    <a:pt x="4536" y="6095"/>
                    <a:pt x="4550" y="6109"/>
                  </a:cubicBezTo>
                  <a:cubicBezTo>
                    <a:pt x="4553" y="6112"/>
                    <a:pt x="4533" y="6120"/>
                    <a:pt x="4522" y="6122"/>
                  </a:cubicBezTo>
                  <a:cubicBezTo>
                    <a:pt x="4520" y="6122"/>
                    <a:pt x="4517" y="6122"/>
                    <a:pt x="4515" y="6122"/>
                  </a:cubicBezTo>
                  <a:cubicBezTo>
                    <a:pt x="4504" y="6122"/>
                    <a:pt x="4490" y="6120"/>
                    <a:pt x="4479" y="6117"/>
                  </a:cubicBezTo>
                  <a:cubicBezTo>
                    <a:pt x="4451" y="6111"/>
                    <a:pt x="4433" y="6107"/>
                    <a:pt x="4422" y="6107"/>
                  </a:cubicBezTo>
                  <a:cubicBezTo>
                    <a:pt x="4408" y="6107"/>
                    <a:pt x="4404" y="6113"/>
                    <a:pt x="4401" y="6125"/>
                  </a:cubicBezTo>
                  <a:lnTo>
                    <a:pt x="4391" y="6194"/>
                  </a:lnTo>
                  <a:cubicBezTo>
                    <a:pt x="4388" y="6201"/>
                    <a:pt x="4378" y="6213"/>
                    <a:pt x="4369" y="6213"/>
                  </a:cubicBezTo>
                  <a:cubicBezTo>
                    <a:pt x="4362" y="6213"/>
                    <a:pt x="4357" y="6212"/>
                    <a:pt x="4351" y="6212"/>
                  </a:cubicBezTo>
                  <a:cubicBezTo>
                    <a:pt x="4293" y="6212"/>
                    <a:pt x="4295" y="6236"/>
                    <a:pt x="4298" y="6279"/>
                  </a:cubicBezTo>
                  <a:lnTo>
                    <a:pt x="4298" y="6279"/>
                  </a:lnTo>
                  <a:cubicBezTo>
                    <a:pt x="4300" y="6277"/>
                    <a:pt x="4303" y="6276"/>
                    <a:pt x="4305" y="6275"/>
                  </a:cubicBezTo>
                  <a:cubicBezTo>
                    <a:pt x="4323" y="6294"/>
                    <a:pt x="4363" y="6294"/>
                    <a:pt x="4391" y="6303"/>
                  </a:cubicBezTo>
                  <a:cubicBezTo>
                    <a:pt x="4401" y="6306"/>
                    <a:pt x="4403" y="6329"/>
                    <a:pt x="4392" y="6338"/>
                  </a:cubicBezTo>
                  <a:cubicBezTo>
                    <a:pt x="4384" y="6344"/>
                    <a:pt x="4372" y="6350"/>
                    <a:pt x="4358" y="6350"/>
                  </a:cubicBezTo>
                  <a:cubicBezTo>
                    <a:pt x="4344" y="6350"/>
                    <a:pt x="4327" y="6344"/>
                    <a:pt x="4307" y="6329"/>
                  </a:cubicBezTo>
                  <a:lnTo>
                    <a:pt x="4307" y="6329"/>
                  </a:lnTo>
                  <a:cubicBezTo>
                    <a:pt x="4312" y="6327"/>
                    <a:pt x="4315" y="6312"/>
                    <a:pt x="4299" y="6294"/>
                  </a:cubicBezTo>
                  <a:lnTo>
                    <a:pt x="4299" y="6294"/>
                  </a:lnTo>
                  <a:cubicBezTo>
                    <a:pt x="4299" y="6303"/>
                    <a:pt x="4300" y="6313"/>
                    <a:pt x="4300" y="6323"/>
                  </a:cubicBezTo>
                  <a:cubicBezTo>
                    <a:pt x="4277" y="6262"/>
                    <a:pt x="4260" y="6250"/>
                    <a:pt x="4250" y="6238"/>
                  </a:cubicBezTo>
                  <a:cubicBezTo>
                    <a:pt x="4225" y="6206"/>
                    <a:pt x="4179" y="6170"/>
                    <a:pt x="4247" y="6147"/>
                  </a:cubicBezTo>
                  <a:cubicBezTo>
                    <a:pt x="4257" y="6142"/>
                    <a:pt x="4252" y="6123"/>
                    <a:pt x="4241" y="6114"/>
                  </a:cubicBezTo>
                  <a:cubicBezTo>
                    <a:pt x="4211" y="6092"/>
                    <a:pt x="4179" y="6075"/>
                    <a:pt x="4229" y="6056"/>
                  </a:cubicBezTo>
                  <a:cubicBezTo>
                    <a:pt x="4244" y="6051"/>
                    <a:pt x="4227" y="6026"/>
                    <a:pt x="4220" y="6011"/>
                  </a:cubicBezTo>
                  <a:cubicBezTo>
                    <a:pt x="4220" y="6011"/>
                    <a:pt x="4215" y="6010"/>
                    <a:pt x="4209" y="6010"/>
                  </a:cubicBezTo>
                  <a:cubicBezTo>
                    <a:pt x="4185" y="6010"/>
                    <a:pt x="4128" y="6016"/>
                    <a:pt x="4119" y="6023"/>
                  </a:cubicBezTo>
                  <a:cubicBezTo>
                    <a:pt x="4104" y="6035"/>
                    <a:pt x="4091" y="6048"/>
                    <a:pt x="4083" y="6062"/>
                  </a:cubicBezTo>
                  <a:cubicBezTo>
                    <a:pt x="4077" y="6075"/>
                    <a:pt x="4079" y="6088"/>
                    <a:pt x="4077" y="6103"/>
                  </a:cubicBezTo>
                  <a:lnTo>
                    <a:pt x="4099" y="6114"/>
                  </a:lnTo>
                  <a:lnTo>
                    <a:pt x="4074" y="6116"/>
                  </a:lnTo>
                  <a:cubicBezTo>
                    <a:pt x="4078" y="6131"/>
                    <a:pt x="4075" y="6137"/>
                    <a:pt x="4066" y="6137"/>
                  </a:cubicBezTo>
                  <a:cubicBezTo>
                    <a:pt x="4057" y="6137"/>
                    <a:pt x="4041" y="6131"/>
                    <a:pt x="4019" y="6123"/>
                  </a:cubicBezTo>
                  <a:cubicBezTo>
                    <a:pt x="3954" y="6100"/>
                    <a:pt x="3948" y="6100"/>
                    <a:pt x="3973" y="6075"/>
                  </a:cubicBezTo>
                  <a:lnTo>
                    <a:pt x="3994" y="6054"/>
                  </a:lnTo>
                  <a:cubicBezTo>
                    <a:pt x="3973" y="6050"/>
                    <a:pt x="3948" y="6039"/>
                    <a:pt x="3932" y="6039"/>
                  </a:cubicBezTo>
                  <a:cubicBezTo>
                    <a:pt x="3931" y="6039"/>
                    <a:pt x="3930" y="6039"/>
                    <a:pt x="3929" y="6039"/>
                  </a:cubicBezTo>
                  <a:cubicBezTo>
                    <a:pt x="3916" y="6041"/>
                    <a:pt x="3904" y="6043"/>
                    <a:pt x="3895" y="6043"/>
                  </a:cubicBezTo>
                  <a:cubicBezTo>
                    <a:pt x="3883" y="6043"/>
                    <a:pt x="3876" y="6039"/>
                    <a:pt x="3877" y="6023"/>
                  </a:cubicBezTo>
                  <a:cubicBezTo>
                    <a:pt x="3877" y="6019"/>
                    <a:pt x="3864" y="6014"/>
                    <a:pt x="3858" y="6010"/>
                  </a:cubicBezTo>
                  <a:cubicBezTo>
                    <a:pt x="3847" y="6001"/>
                    <a:pt x="3833" y="5993"/>
                    <a:pt x="3818" y="5993"/>
                  </a:cubicBezTo>
                  <a:cubicBezTo>
                    <a:pt x="3813" y="5993"/>
                    <a:pt x="3808" y="5994"/>
                    <a:pt x="3802" y="5997"/>
                  </a:cubicBezTo>
                  <a:cubicBezTo>
                    <a:pt x="3786" y="6004"/>
                    <a:pt x="3786" y="6016"/>
                    <a:pt x="3821" y="6023"/>
                  </a:cubicBezTo>
                  <a:cubicBezTo>
                    <a:pt x="3868" y="6032"/>
                    <a:pt x="3848" y="6047"/>
                    <a:pt x="3843" y="6057"/>
                  </a:cubicBezTo>
                  <a:cubicBezTo>
                    <a:pt x="3840" y="6069"/>
                    <a:pt x="3822" y="6065"/>
                    <a:pt x="3779" y="6072"/>
                  </a:cubicBezTo>
                  <a:lnTo>
                    <a:pt x="3779" y="6072"/>
                  </a:lnTo>
                  <a:cubicBezTo>
                    <a:pt x="3783" y="6069"/>
                    <a:pt x="3785" y="6067"/>
                    <a:pt x="3785" y="6066"/>
                  </a:cubicBezTo>
                  <a:cubicBezTo>
                    <a:pt x="3785" y="6064"/>
                    <a:pt x="3777" y="6059"/>
                    <a:pt x="3771" y="6057"/>
                  </a:cubicBezTo>
                  <a:cubicBezTo>
                    <a:pt x="3766" y="6056"/>
                    <a:pt x="3758" y="6055"/>
                    <a:pt x="3752" y="6054"/>
                  </a:cubicBezTo>
                  <a:lnTo>
                    <a:pt x="3752" y="6054"/>
                  </a:lnTo>
                  <a:cubicBezTo>
                    <a:pt x="3746" y="6063"/>
                    <a:pt x="3736" y="6073"/>
                    <a:pt x="3722" y="6084"/>
                  </a:cubicBezTo>
                  <a:lnTo>
                    <a:pt x="3722" y="6084"/>
                  </a:lnTo>
                  <a:cubicBezTo>
                    <a:pt x="3745" y="6078"/>
                    <a:pt x="3764" y="6074"/>
                    <a:pt x="3779" y="6072"/>
                  </a:cubicBezTo>
                  <a:lnTo>
                    <a:pt x="3779" y="6072"/>
                  </a:lnTo>
                  <a:cubicBezTo>
                    <a:pt x="3761" y="6085"/>
                    <a:pt x="3704" y="6115"/>
                    <a:pt x="3693" y="6115"/>
                  </a:cubicBezTo>
                  <a:cubicBezTo>
                    <a:pt x="3692" y="6115"/>
                    <a:pt x="3692" y="6114"/>
                    <a:pt x="3692" y="6114"/>
                  </a:cubicBezTo>
                  <a:cubicBezTo>
                    <a:pt x="3683" y="6114"/>
                    <a:pt x="3673" y="6112"/>
                    <a:pt x="3721" y="6085"/>
                  </a:cubicBezTo>
                  <a:cubicBezTo>
                    <a:pt x="3722" y="6085"/>
                    <a:pt x="3722" y="6085"/>
                    <a:pt x="3722" y="6084"/>
                  </a:cubicBezTo>
                  <a:lnTo>
                    <a:pt x="3722" y="6084"/>
                  </a:lnTo>
                  <a:cubicBezTo>
                    <a:pt x="3721" y="6085"/>
                    <a:pt x="3721" y="6085"/>
                    <a:pt x="3720" y="6085"/>
                  </a:cubicBezTo>
                  <a:cubicBezTo>
                    <a:pt x="3680" y="6098"/>
                    <a:pt x="3660" y="6102"/>
                    <a:pt x="3648" y="6102"/>
                  </a:cubicBezTo>
                  <a:cubicBezTo>
                    <a:pt x="3639" y="6102"/>
                    <a:pt x="3635" y="6099"/>
                    <a:pt x="3632" y="6097"/>
                  </a:cubicBezTo>
                  <a:cubicBezTo>
                    <a:pt x="3629" y="6094"/>
                    <a:pt x="3633" y="6085"/>
                    <a:pt x="3636" y="6085"/>
                  </a:cubicBezTo>
                  <a:cubicBezTo>
                    <a:pt x="3639" y="6085"/>
                    <a:pt x="3642" y="6085"/>
                    <a:pt x="3645" y="6085"/>
                  </a:cubicBezTo>
                  <a:cubicBezTo>
                    <a:pt x="3695" y="6085"/>
                    <a:pt x="3724" y="6074"/>
                    <a:pt x="3743" y="6053"/>
                  </a:cubicBezTo>
                  <a:cubicBezTo>
                    <a:pt x="3743" y="6053"/>
                    <a:pt x="3747" y="6053"/>
                    <a:pt x="3752" y="6054"/>
                  </a:cubicBezTo>
                  <a:lnTo>
                    <a:pt x="3752" y="6054"/>
                  </a:lnTo>
                  <a:cubicBezTo>
                    <a:pt x="3766" y="6033"/>
                    <a:pt x="3758" y="6021"/>
                    <a:pt x="3742" y="6011"/>
                  </a:cubicBezTo>
                  <a:cubicBezTo>
                    <a:pt x="3726" y="6004"/>
                    <a:pt x="3688" y="6001"/>
                    <a:pt x="3661" y="6000"/>
                  </a:cubicBezTo>
                  <a:cubicBezTo>
                    <a:pt x="3659" y="6000"/>
                    <a:pt x="3658" y="5999"/>
                    <a:pt x="3656" y="5999"/>
                  </a:cubicBezTo>
                  <a:cubicBezTo>
                    <a:pt x="3643" y="5999"/>
                    <a:pt x="3630" y="6004"/>
                    <a:pt x="3615" y="6006"/>
                  </a:cubicBezTo>
                  <a:cubicBezTo>
                    <a:pt x="3614" y="6013"/>
                    <a:pt x="3614" y="6022"/>
                    <a:pt x="3622" y="6036"/>
                  </a:cubicBezTo>
                  <a:lnTo>
                    <a:pt x="3622" y="6036"/>
                  </a:lnTo>
                  <a:cubicBezTo>
                    <a:pt x="3623" y="6036"/>
                    <a:pt x="3625" y="6035"/>
                    <a:pt x="3626" y="6035"/>
                  </a:cubicBezTo>
                  <a:cubicBezTo>
                    <a:pt x="3629" y="6039"/>
                    <a:pt x="3633" y="6044"/>
                    <a:pt x="3631" y="6044"/>
                  </a:cubicBezTo>
                  <a:cubicBezTo>
                    <a:pt x="3631" y="6044"/>
                    <a:pt x="3629" y="6043"/>
                    <a:pt x="3627" y="6042"/>
                  </a:cubicBezTo>
                  <a:cubicBezTo>
                    <a:pt x="3627" y="6042"/>
                    <a:pt x="3626" y="6042"/>
                    <a:pt x="3625" y="6042"/>
                  </a:cubicBezTo>
                  <a:lnTo>
                    <a:pt x="3625" y="6042"/>
                  </a:lnTo>
                  <a:cubicBezTo>
                    <a:pt x="3625" y="6042"/>
                    <a:pt x="3626" y="6042"/>
                    <a:pt x="3626" y="6042"/>
                  </a:cubicBezTo>
                  <a:cubicBezTo>
                    <a:pt x="3635" y="6057"/>
                    <a:pt x="3630" y="6059"/>
                    <a:pt x="3624" y="6062"/>
                  </a:cubicBezTo>
                  <a:cubicBezTo>
                    <a:pt x="3620" y="6054"/>
                    <a:pt x="3614" y="6047"/>
                    <a:pt x="3611" y="6039"/>
                  </a:cubicBezTo>
                  <a:cubicBezTo>
                    <a:pt x="3611" y="6039"/>
                    <a:pt x="3613" y="6039"/>
                    <a:pt x="3615" y="6038"/>
                  </a:cubicBezTo>
                  <a:lnTo>
                    <a:pt x="3615" y="6038"/>
                  </a:lnTo>
                  <a:cubicBezTo>
                    <a:pt x="3618" y="6039"/>
                    <a:pt x="3622" y="6041"/>
                    <a:pt x="3625" y="6042"/>
                  </a:cubicBezTo>
                  <a:lnTo>
                    <a:pt x="3625" y="6042"/>
                  </a:lnTo>
                  <a:cubicBezTo>
                    <a:pt x="3624" y="6040"/>
                    <a:pt x="3623" y="6038"/>
                    <a:pt x="3622" y="6036"/>
                  </a:cubicBezTo>
                  <a:lnTo>
                    <a:pt x="3622" y="6036"/>
                  </a:lnTo>
                  <a:cubicBezTo>
                    <a:pt x="3620" y="6037"/>
                    <a:pt x="3617" y="6038"/>
                    <a:pt x="3615" y="6038"/>
                  </a:cubicBezTo>
                  <a:lnTo>
                    <a:pt x="3615" y="6038"/>
                  </a:lnTo>
                  <a:cubicBezTo>
                    <a:pt x="3596" y="6033"/>
                    <a:pt x="3581" y="6031"/>
                    <a:pt x="3569" y="6031"/>
                  </a:cubicBezTo>
                  <a:cubicBezTo>
                    <a:pt x="3541" y="6031"/>
                    <a:pt x="3524" y="6041"/>
                    <a:pt x="3501" y="6047"/>
                  </a:cubicBezTo>
                  <a:cubicBezTo>
                    <a:pt x="3474" y="6053"/>
                    <a:pt x="3487" y="6063"/>
                    <a:pt x="3504" y="6076"/>
                  </a:cubicBezTo>
                  <a:cubicBezTo>
                    <a:pt x="3507" y="6079"/>
                    <a:pt x="3490" y="6088"/>
                    <a:pt x="3476" y="6089"/>
                  </a:cubicBezTo>
                  <a:cubicBezTo>
                    <a:pt x="3473" y="6090"/>
                    <a:pt x="3470" y="6090"/>
                    <a:pt x="3467" y="6090"/>
                  </a:cubicBezTo>
                  <a:cubicBezTo>
                    <a:pt x="3452" y="6090"/>
                    <a:pt x="3430" y="6087"/>
                    <a:pt x="3424" y="6084"/>
                  </a:cubicBezTo>
                  <a:cubicBezTo>
                    <a:pt x="3389" y="6063"/>
                    <a:pt x="3345" y="6044"/>
                    <a:pt x="3367" y="6017"/>
                  </a:cubicBezTo>
                  <a:cubicBezTo>
                    <a:pt x="3367" y="6017"/>
                    <a:pt x="3348" y="6007"/>
                    <a:pt x="3337" y="6006"/>
                  </a:cubicBezTo>
                  <a:cubicBezTo>
                    <a:pt x="3331" y="6005"/>
                    <a:pt x="3326" y="6004"/>
                    <a:pt x="3323" y="6004"/>
                  </a:cubicBezTo>
                  <a:cubicBezTo>
                    <a:pt x="3308" y="6004"/>
                    <a:pt x="3321" y="6012"/>
                    <a:pt x="3323" y="6019"/>
                  </a:cubicBezTo>
                  <a:cubicBezTo>
                    <a:pt x="3324" y="6025"/>
                    <a:pt x="3298" y="6031"/>
                    <a:pt x="3283" y="6036"/>
                  </a:cubicBezTo>
                  <a:cubicBezTo>
                    <a:pt x="3279" y="6031"/>
                    <a:pt x="3273" y="6025"/>
                    <a:pt x="3273" y="6019"/>
                  </a:cubicBezTo>
                  <a:cubicBezTo>
                    <a:pt x="3267" y="5993"/>
                    <a:pt x="3241" y="5980"/>
                    <a:pt x="3195" y="5980"/>
                  </a:cubicBezTo>
                  <a:cubicBezTo>
                    <a:pt x="3185" y="5980"/>
                    <a:pt x="3173" y="5981"/>
                    <a:pt x="3159" y="5982"/>
                  </a:cubicBezTo>
                  <a:cubicBezTo>
                    <a:pt x="3146" y="5984"/>
                    <a:pt x="3135" y="5985"/>
                    <a:pt x="3127" y="5985"/>
                  </a:cubicBezTo>
                  <a:cubicBezTo>
                    <a:pt x="3105" y="5985"/>
                    <a:pt x="3103" y="5977"/>
                    <a:pt x="3109" y="5954"/>
                  </a:cubicBezTo>
                  <a:cubicBezTo>
                    <a:pt x="3092" y="5951"/>
                    <a:pt x="3074" y="5949"/>
                    <a:pt x="3044" y="5948"/>
                  </a:cubicBezTo>
                  <a:lnTo>
                    <a:pt x="3044" y="5948"/>
                  </a:lnTo>
                  <a:lnTo>
                    <a:pt x="3046" y="5950"/>
                  </a:lnTo>
                  <a:cubicBezTo>
                    <a:pt x="3042" y="5950"/>
                    <a:pt x="3039" y="5951"/>
                    <a:pt x="3037" y="5951"/>
                  </a:cubicBezTo>
                  <a:cubicBezTo>
                    <a:pt x="3035" y="5951"/>
                    <a:pt x="3034" y="5950"/>
                    <a:pt x="3037" y="5948"/>
                  </a:cubicBezTo>
                  <a:lnTo>
                    <a:pt x="3037" y="5948"/>
                  </a:lnTo>
                  <a:cubicBezTo>
                    <a:pt x="3032" y="5949"/>
                    <a:pt x="3029" y="5950"/>
                    <a:pt x="3026" y="5950"/>
                  </a:cubicBezTo>
                  <a:cubicBezTo>
                    <a:pt x="3020" y="5950"/>
                    <a:pt x="3018" y="5948"/>
                    <a:pt x="3018" y="5948"/>
                  </a:cubicBezTo>
                  <a:lnTo>
                    <a:pt x="3036" y="5943"/>
                  </a:lnTo>
                  <a:lnTo>
                    <a:pt x="3036" y="5943"/>
                  </a:lnTo>
                  <a:cubicBezTo>
                    <a:pt x="3037" y="5944"/>
                    <a:pt x="3037" y="5946"/>
                    <a:pt x="3037" y="5948"/>
                  </a:cubicBezTo>
                  <a:cubicBezTo>
                    <a:pt x="3040" y="5948"/>
                    <a:pt x="3042" y="5948"/>
                    <a:pt x="3044" y="5948"/>
                  </a:cubicBezTo>
                  <a:lnTo>
                    <a:pt x="3044" y="5948"/>
                  </a:lnTo>
                  <a:lnTo>
                    <a:pt x="3037" y="5942"/>
                  </a:lnTo>
                  <a:lnTo>
                    <a:pt x="3036" y="5943"/>
                  </a:lnTo>
                  <a:lnTo>
                    <a:pt x="3036" y="5943"/>
                  </a:lnTo>
                  <a:cubicBezTo>
                    <a:pt x="3033" y="5934"/>
                    <a:pt x="3021" y="5928"/>
                    <a:pt x="3014" y="5922"/>
                  </a:cubicBezTo>
                  <a:cubicBezTo>
                    <a:pt x="3005" y="5915"/>
                    <a:pt x="2999" y="5909"/>
                    <a:pt x="2991" y="5909"/>
                  </a:cubicBezTo>
                  <a:cubicBezTo>
                    <a:pt x="2986" y="5909"/>
                    <a:pt x="2979" y="5912"/>
                    <a:pt x="2971" y="5919"/>
                  </a:cubicBezTo>
                  <a:cubicBezTo>
                    <a:pt x="2949" y="5938"/>
                    <a:pt x="2937" y="5947"/>
                    <a:pt x="2923" y="5947"/>
                  </a:cubicBezTo>
                  <a:cubicBezTo>
                    <a:pt x="2910" y="5947"/>
                    <a:pt x="2894" y="5938"/>
                    <a:pt x="2864" y="5919"/>
                  </a:cubicBezTo>
                  <a:cubicBezTo>
                    <a:pt x="2860" y="5916"/>
                    <a:pt x="2854" y="5915"/>
                    <a:pt x="2845" y="5915"/>
                  </a:cubicBezTo>
                  <a:cubicBezTo>
                    <a:pt x="2831" y="5915"/>
                    <a:pt x="2808" y="5919"/>
                    <a:pt x="2772" y="5934"/>
                  </a:cubicBezTo>
                  <a:cubicBezTo>
                    <a:pt x="2778" y="5926"/>
                    <a:pt x="2782" y="5919"/>
                    <a:pt x="2785" y="5913"/>
                  </a:cubicBezTo>
                  <a:lnTo>
                    <a:pt x="2785" y="5913"/>
                  </a:lnTo>
                  <a:cubicBezTo>
                    <a:pt x="2752" y="5918"/>
                    <a:pt x="2756" y="5928"/>
                    <a:pt x="2760" y="5939"/>
                  </a:cubicBezTo>
                  <a:lnTo>
                    <a:pt x="2760" y="5939"/>
                  </a:lnTo>
                  <a:cubicBezTo>
                    <a:pt x="2722" y="5956"/>
                    <a:pt x="2711" y="5957"/>
                    <a:pt x="2710" y="5957"/>
                  </a:cubicBezTo>
                  <a:cubicBezTo>
                    <a:pt x="2709" y="5957"/>
                    <a:pt x="2709" y="5957"/>
                    <a:pt x="2709" y="5957"/>
                  </a:cubicBezTo>
                  <a:cubicBezTo>
                    <a:pt x="2708" y="5941"/>
                    <a:pt x="2703" y="5923"/>
                    <a:pt x="2714" y="5907"/>
                  </a:cubicBezTo>
                  <a:cubicBezTo>
                    <a:pt x="2715" y="5903"/>
                    <a:pt x="2761" y="5901"/>
                    <a:pt x="2786" y="5901"/>
                  </a:cubicBezTo>
                  <a:cubicBezTo>
                    <a:pt x="2787" y="5901"/>
                    <a:pt x="2787" y="5901"/>
                    <a:pt x="2788" y="5902"/>
                  </a:cubicBezTo>
                  <a:lnTo>
                    <a:pt x="2788" y="5902"/>
                  </a:lnTo>
                  <a:cubicBezTo>
                    <a:pt x="2791" y="5886"/>
                    <a:pt x="2783" y="5879"/>
                    <a:pt x="2783" y="5872"/>
                  </a:cubicBezTo>
                  <a:cubicBezTo>
                    <a:pt x="2784" y="5856"/>
                    <a:pt x="2821" y="5848"/>
                    <a:pt x="2856" y="5845"/>
                  </a:cubicBezTo>
                  <a:cubicBezTo>
                    <a:pt x="2924" y="5838"/>
                    <a:pt x="2872" y="5819"/>
                    <a:pt x="2889" y="5806"/>
                  </a:cubicBezTo>
                  <a:lnTo>
                    <a:pt x="2889" y="5806"/>
                  </a:lnTo>
                  <a:cubicBezTo>
                    <a:pt x="2871" y="5807"/>
                    <a:pt x="2847" y="5807"/>
                    <a:pt x="2834" y="5811"/>
                  </a:cubicBezTo>
                  <a:cubicBezTo>
                    <a:pt x="2815" y="5819"/>
                    <a:pt x="2808" y="5831"/>
                    <a:pt x="2789" y="5835"/>
                  </a:cubicBezTo>
                  <a:cubicBezTo>
                    <a:pt x="2787" y="5835"/>
                    <a:pt x="2785" y="5836"/>
                    <a:pt x="2782" y="5836"/>
                  </a:cubicBezTo>
                  <a:cubicBezTo>
                    <a:pt x="2768" y="5836"/>
                    <a:pt x="2748" y="5829"/>
                    <a:pt x="2731" y="5829"/>
                  </a:cubicBezTo>
                  <a:cubicBezTo>
                    <a:pt x="2694" y="5831"/>
                    <a:pt x="2681" y="5842"/>
                    <a:pt x="2664" y="5854"/>
                  </a:cubicBezTo>
                  <a:cubicBezTo>
                    <a:pt x="2654" y="5860"/>
                    <a:pt x="2644" y="5862"/>
                    <a:pt x="2635" y="5862"/>
                  </a:cubicBezTo>
                  <a:cubicBezTo>
                    <a:pt x="2623" y="5862"/>
                    <a:pt x="2612" y="5858"/>
                    <a:pt x="2605" y="5853"/>
                  </a:cubicBezTo>
                  <a:cubicBezTo>
                    <a:pt x="2591" y="5841"/>
                    <a:pt x="2589" y="5829"/>
                    <a:pt x="2577" y="5817"/>
                  </a:cubicBezTo>
                  <a:cubicBezTo>
                    <a:pt x="2567" y="5808"/>
                    <a:pt x="2574" y="5789"/>
                    <a:pt x="2545" y="5789"/>
                  </a:cubicBezTo>
                  <a:cubicBezTo>
                    <a:pt x="2540" y="5789"/>
                    <a:pt x="2534" y="5790"/>
                    <a:pt x="2527" y="5791"/>
                  </a:cubicBezTo>
                  <a:cubicBezTo>
                    <a:pt x="2462" y="5800"/>
                    <a:pt x="2494" y="5817"/>
                    <a:pt x="2521" y="5828"/>
                  </a:cubicBezTo>
                  <a:cubicBezTo>
                    <a:pt x="2559" y="5842"/>
                    <a:pt x="2528" y="5860"/>
                    <a:pt x="2524" y="5875"/>
                  </a:cubicBezTo>
                  <a:cubicBezTo>
                    <a:pt x="2521" y="5885"/>
                    <a:pt x="2505" y="5890"/>
                    <a:pt x="2480" y="5890"/>
                  </a:cubicBezTo>
                  <a:cubicBezTo>
                    <a:pt x="2471" y="5890"/>
                    <a:pt x="2459" y="5890"/>
                    <a:pt x="2447" y="5888"/>
                  </a:cubicBezTo>
                  <a:cubicBezTo>
                    <a:pt x="2447" y="5888"/>
                    <a:pt x="2447" y="5888"/>
                    <a:pt x="2446" y="5888"/>
                  </a:cubicBezTo>
                  <a:cubicBezTo>
                    <a:pt x="2438" y="5888"/>
                    <a:pt x="2403" y="5902"/>
                    <a:pt x="2399" y="5910"/>
                  </a:cubicBezTo>
                  <a:cubicBezTo>
                    <a:pt x="2393" y="5919"/>
                    <a:pt x="2409" y="5923"/>
                    <a:pt x="2431" y="5923"/>
                  </a:cubicBezTo>
                  <a:cubicBezTo>
                    <a:pt x="2439" y="5923"/>
                    <a:pt x="2447" y="5923"/>
                    <a:pt x="2456" y="5922"/>
                  </a:cubicBezTo>
                  <a:lnTo>
                    <a:pt x="2472" y="5920"/>
                  </a:lnTo>
                  <a:cubicBezTo>
                    <a:pt x="2480" y="5931"/>
                    <a:pt x="2494" y="5941"/>
                    <a:pt x="2494" y="5951"/>
                  </a:cubicBezTo>
                  <a:cubicBezTo>
                    <a:pt x="2493" y="5966"/>
                    <a:pt x="2455" y="5970"/>
                    <a:pt x="2418" y="5973"/>
                  </a:cubicBezTo>
                  <a:cubicBezTo>
                    <a:pt x="2411" y="5973"/>
                    <a:pt x="2397" y="5970"/>
                    <a:pt x="2394" y="5969"/>
                  </a:cubicBezTo>
                  <a:cubicBezTo>
                    <a:pt x="2383" y="5959"/>
                    <a:pt x="2372" y="5948"/>
                    <a:pt x="2365" y="5939"/>
                  </a:cubicBezTo>
                  <a:cubicBezTo>
                    <a:pt x="2356" y="5925"/>
                    <a:pt x="2340" y="5920"/>
                    <a:pt x="2310" y="5920"/>
                  </a:cubicBezTo>
                  <a:cubicBezTo>
                    <a:pt x="2300" y="5920"/>
                    <a:pt x="2288" y="5921"/>
                    <a:pt x="2274" y="5922"/>
                  </a:cubicBezTo>
                  <a:cubicBezTo>
                    <a:pt x="2253" y="5923"/>
                    <a:pt x="2235" y="5924"/>
                    <a:pt x="2221" y="5924"/>
                  </a:cubicBezTo>
                  <a:cubicBezTo>
                    <a:pt x="2170" y="5924"/>
                    <a:pt x="2160" y="5914"/>
                    <a:pt x="2180" y="5889"/>
                  </a:cubicBezTo>
                  <a:cubicBezTo>
                    <a:pt x="2184" y="5883"/>
                    <a:pt x="2196" y="5876"/>
                    <a:pt x="2209" y="5866"/>
                  </a:cubicBezTo>
                  <a:lnTo>
                    <a:pt x="2209" y="5866"/>
                  </a:lnTo>
                  <a:cubicBezTo>
                    <a:pt x="2182" y="5870"/>
                    <a:pt x="2169" y="5872"/>
                    <a:pt x="2163" y="5875"/>
                  </a:cubicBezTo>
                  <a:cubicBezTo>
                    <a:pt x="2146" y="5883"/>
                    <a:pt x="2130" y="5894"/>
                    <a:pt x="2108" y="5894"/>
                  </a:cubicBezTo>
                  <a:cubicBezTo>
                    <a:pt x="2096" y="5894"/>
                    <a:pt x="2082" y="5891"/>
                    <a:pt x="2065" y="5881"/>
                  </a:cubicBezTo>
                  <a:cubicBezTo>
                    <a:pt x="2059" y="5878"/>
                    <a:pt x="2043" y="5876"/>
                    <a:pt x="2031" y="5875"/>
                  </a:cubicBezTo>
                  <a:cubicBezTo>
                    <a:pt x="1965" y="5864"/>
                    <a:pt x="1850" y="5876"/>
                    <a:pt x="1822" y="5844"/>
                  </a:cubicBezTo>
                  <a:cubicBezTo>
                    <a:pt x="1822" y="5844"/>
                    <a:pt x="1782" y="5844"/>
                    <a:pt x="1773" y="5847"/>
                  </a:cubicBezTo>
                  <a:cubicBezTo>
                    <a:pt x="1758" y="5851"/>
                    <a:pt x="1747" y="5854"/>
                    <a:pt x="1739" y="5854"/>
                  </a:cubicBezTo>
                  <a:cubicBezTo>
                    <a:pt x="1728" y="5854"/>
                    <a:pt x="1722" y="5850"/>
                    <a:pt x="1718" y="5842"/>
                  </a:cubicBezTo>
                  <a:cubicBezTo>
                    <a:pt x="1715" y="5835"/>
                    <a:pt x="1693" y="5828"/>
                    <a:pt x="1687" y="5819"/>
                  </a:cubicBezTo>
                  <a:cubicBezTo>
                    <a:pt x="1680" y="5809"/>
                    <a:pt x="1664" y="5803"/>
                    <a:pt x="1638" y="5803"/>
                  </a:cubicBezTo>
                  <a:cubicBezTo>
                    <a:pt x="1626" y="5803"/>
                    <a:pt x="1611" y="5805"/>
                    <a:pt x="1594" y="5807"/>
                  </a:cubicBezTo>
                  <a:cubicBezTo>
                    <a:pt x="1585" y="5808"/>
                    <a:pt x="1578" y="5808"/>
                    <a:pt x="1571" y="5808"/>
                  </a:cubicBezTo>
                  <a:cubicBezTo>
                    <a:pt x="1552" y="5808"/>
                    <a:pt x="1544" y="5805"/>
                    <a:pt x="1547" y="5798"/>
                  </a:cubicBezTo>
                  <a:cubicBezTo>
                    <a:pt x="1554" y="5786"/>
                    <a:pt x="1547" y="5782"/>
                    <a:pt x="1533" y="5782"/>
                  </a:cubicBezTo>
                  <a:cubicBezTo>
                    <a:pt x="1516" y="5782"/>
                    <a:pt x="1490" y="5787"/>
                    <a:pt x="1463" y="5788"/>
                  </a:cubicBezTo>
                  <a:cubicBezTo>
                    <a:pt x="1447" y="5788"/>
                    <a:pt x="1433" y="5789"/>
                    <a:pt x="1419" y="5789"/>
                  </a:cubicBezTo>
                  <a:cubicBezTo>
                    <a:pt x="1316" y="5789"/>
                    <a:pt x="1276" y="5774"/>
                    <a:pt x="1282" y="5745"/>
                  </a:cubicBezTo>
                  <a:cubicBezTo>
                    <a:pt x="1284" y="5742"/>
                    <a:pt x="1284" y="5738"/>
                    <a:pt x="1291" y="5735"/>
                  </a:cubicBezTo>
                  <a:cubicBezTo>
                    <a:pt x="1328" y="5725"/>
                    <a:pt x="1322" y="5723"/>
                    <a:pt x="1263" y="5723"/>
                  </a:cubicBezTo>
                  <a:cubicBezTo>
                    <a:pt x="1217" y="5723"/>
                    <a:pt x="1172" y="5719"/>
                    <a:pt x="1126" y="5716"/>
                  </a:cubicBezTo>
                  <a:cubicBezTo>
                    <a:pt x="1117" y="5715"/>
                    <a:pt x="1109" y="5715"/>
                    <a:pt x="1102" y="5715"/>
                  </a:cubicBezTo>
                  <a:cubicBezTo>
                    <a:pt x="1069" y="5715"/>
                    <a:pt x="1055" y="5720"/>
                    <a:pt x="1053" y="5728"/>
                  </a:cubicBezTo>
                  <a:cubicBezTo>
                    <a:pt x="1051" y="5735"/>
                    <a:pt x="1057" y="5742"/>
                    <a:pt x="1054" y="5748"/>
                  </a:cubicBezTo>
                  <a:cubicBezTo>
                    <a:pt x="1049" y="5756"/>
                    <a:pt x="1034" y="5759"/>
                    <a:pt x="986" y="5759"/>
                  </a:cubicBezTo>
                  <a:cubicBezTo>
                    <a:pt x="963" y="5759"/>
                    <a:pt x="933" y="5758"/>
                    <a:pt x="892" y="5757"/>
                  </a:cubicBezTo>
                  <a:lnTo>
                    <a:pt x="892" y="5757"/>
                  </a:lnTo>
                  <a:cubicBezTo>
                    <a:pt x="886" y="5758"/>
                    <a:pt x="882" y="5758"/>
                    <a:pt x="881" y="5758"/>
                  </a:cubicBezTo>
                  <a:cubicBezTo>
                    <a:pt x="880" y="5758"/>
                    <a:pt x="882" y="5758"/>
                    <a:pt x="888" y="5757"/>
                  </a:cubicBezTo>
                  <a:cubicBezTo>
                    <a:pt x="826" y="5757"/>
                    <a:pt x="822" y="5754"/>
                    <a:pt x="816" y="5751"/>
                  </a:cubicBezTo>
                  <a:lnTo>
                    <a:pt x="913" y="5748"/>
                  </a:lnTo>
                  <a:lnTo>
                    <a:pt x="913" y="5748"/>
                  </a:lnTo>
                  <a:cubicBezTo>
                    <a:pt x="906" y="5751"/>
                    <a:pt x="898" y="5754"/>
                    <a:pt x="888" y="5757"/>
                  </a:cubicBezTo>
                  <a:cubicBezTo>
                    <a:pt x="889" y="5757"/>
                    <a:pt x="891" y="5757"/>
                    <a:pt x="892" y="5757"/>
                  </a:cubicBezTo>
                  <a:lnTo>
                    <a:pt x="892" y="5757"/>
                  </a:lnTo>
                  <a:cubicBezTo>
                    <a:pt x="900" y="5756"/>
                    <a:pt x="910" y="5755"/>
                    <a:pt x="920" y="5754"/>
                  </a:cubicBezTo>
                  <a:cubicBezTo>
                    <a:pt x="925" y="5754"/>
                    <a:pt x="920" y="5748"/>
                    <a:pt x="920" y="5748"/>
                  </a:cubicBezTo>
                  <a:lnTo>
                    <a:pt x="913" y="5748"/>
                  </a:lnTo>
                  <a:lnTo>
                    <a:pt x="913" y="5748"/>
                  </a:lnTo>
                  <a:cubicBezTo>
                    <a:pt x="964" y="5728"/>
                    <a:pt x="931" y="5717"/>
                    <a:pt x="911" y="5701"/>
                  </a:cubicBezTo>
                  <a:lnTo>
                    <a:pt x="932" y="5688"/>
                  </a:lnTo>
                  <a:cubicBezTo>
                    <a:pt x="985" y="5654"/>
                    <a:pt x="1011" y="5633"/>
                    <a:pt x="1085" y="5620"/>
                  </a:cubicBezTo>
                  <a:cubicBezTo>
                    <a:pt x="1129" y="5611"/>
                    <a:pt x="1158" y="5589"/>
                    <a:pt x="1176" y="5566"/>
                  </a:cubicBezTo>
                  <a:cubicBezTo>
                    <a:pt x="1201" y="5535"/>
                    <a:pt x="1158" y="5533"/>
                    <a:pt x="1156" y="5514"/>
                  </a:cubicBezTo>
                  <a:cubicBezTo>
                    <a:pt x="1154" y="5501"/>
                    <a:pt x="1153" y="5489"/>
                    <a:pt x="1228" y="5460"/>
                  </a:cubicBezTo>
                  <a:cubicBezTo>
                    <a:pt x="1241" y="5454"/>
                    <a:pt x="1269" y="5436"/>
                    <a:pt x="1269" y="5433"/>
                  </a:cubicBezTo>
                  <a:cubicBezTo>
                    <a:pt x="1259" y="5411"/>
                    <a:pt x="1348" y="5383"/>
                    <a:pt x="1356" y="5383"/>
                  </a:cubicBezTo>
                  <a:cubicBezTo>
                    <a:pt x="1434" y="5379"/>
                    <a:pt x="1531" y="5323"/>
                    <a:pt x="1615" y="5295"/>
                  </a:cubicBezTo>
                  <a:cubicBezTo>
                    <a:pt x="1669" y="5277"/>
                    <a:pt x="1701" y="5254"/>
                    <a:pt x="1709" y="5239"/>
                  </a:cubicBezTo>
                  <a:cubicBezTo>
                    <a:pt x="1710" y="5236"/>
                    <a:pt x="1705" y="5235"/>
                    <a:pt x="1696" y="5235"/>
                  </a:cubicBezTo>
                  <a:cubicBezTo>
                    <a:pt x="1681" y="5235"/>
                    <a:pt x="1657" y="5239"/>
                    <a:pt x="1640" y="5245"/>
                  </a:cubicBezTo>
                  <a:cubicBezTo>
                    <a:pt x="1615" y="5253"/>
                    <a:pt x="1599" y="5257"/>
                    <a:pt x="1590" y="5257"/>
                  </a:cubicBezTo>
                  <a:cubicBezTo>
                    <a:pt x="1580" y="5257"/>
                    <a:pt x="1578" y="5253"/>
                    <a:pt x="1579" y="5245"/>
                  </a:cubicBezTo>
                  <a:cubicBezTo>
                    <a:pt x="1584" y="5232"/>
                    <a:pt x="1581" y="5220"/>
                    <a:pt x="1585" y="5207"/>
                  </a:cubicBezTo>
                  <a:cubicBezTo>
                    <a:pt x="1593" y="5183"/>
                    <a:pt x="1616" y="5167"/>
                    <a:pt x="1668" y="5163"/>
                  </a:cubicBezTo>
                  <a:cubicBezTo>
                    <a:pt x="1673" y="5163"/>
                    <a:pt x="1712" y="5139"/>
                    <a:pt x="1712" y="5139"/>
                  </a:cubicBezTo>
                  <a:cubicBezTo>
                    <a:pt x="1713" y="5134"/>
                    <a:pt x="1711" y="5125"/>
                    <a:pt x="1701" y="5125"/>
                  </a:cubicBezTo>
                  <a:cubicBezTo>
                    <a:pt x="1700" y="5125"/>
                    <a:pt x="1699" y="5125"/>
                    <a:pt x="1697" y="5126"/>
                  </a:cubicBezTo>
                  <a:cubicBezTo>
                    <a:pt x="1659" y="5133"/>
                    <a:pt x="1600" y="5142"/>
                    <a:pt x="1575" y="5157"/>
                  </a:cubicBezTo>
                  <a:cubicBezTo>
                    <a:pt x="1528" y="5185"/>
                    <a:pt x="1505" y="5192"/>
                    <a:pt x="1491" y="5192"/>
                  </a:cubicBezTo>
                  <a:cubicBezTo>
                    <a:pt x="1477" y="5192"/>
                    <a:pt x="1472" y="5185"/>
                    <a:pt x="1462" y="5182"/>
                  </a:cubicBezTo>
                  <a:cubicBezTo>
                    <a:pt x="1448" y="5176"/>
                    <a:pt x="1439" y="5172"/>
                    <a:pt x="1429" y="5172"/>
                  </a:cubicBezTo>
                  <a:cubicBezTo>
                    <a:pt x="1409" y="5172"/>
                    <a:pt x="1382" y="5185"/>
                    <a:pt x="1307" y="5223"/>
                  </a:cubicBezTo>
                  <a:cubicBezTo>
                    <a:pt x="1288" y="5233"/>
                    <a:pt x="1259" y="5243"/>
                    <a:pt x="1250" y="5251"/>
                  </a:cubicBezTo>
                  <a:cubicBezTo>
                    <a:pt x="1147" y="5330"/>
                    <a:pt x="1086" y="5317"/>
                    <a:pt x="1011" y="5344"/>
                  </a:cubicBezTo>
                  <a:cubicBezTo>
                    <a:pt x="966" y="5360"/>
                    <a:pt x="938" y="5354"/>
                    <a:pt x="904" y="5357"/>
                  </a:cubicBezTo>
                  <a:cubicBezTo>
                    <a:pt x="934" y="5383"/>
                    <a:pt x="830" y="5467"/>
                    <a:pt x="905" y="5467"/>
                  </a:cubicBezTo>
                  <a:cubicBezTo>
                    <a:pt x="907" y="5467"/>
                    <a:pt x="909" y="5467"/>
                    <a:pt x="911" y="5467"/>
                  </a:cubicBezTo>
                  <a:lnTo>
                    <a:pt x="911" y="5467"/>
                  </a:lnTo>
                  <a:cubicBezTo>
                    <a:pt x="831" y="5485"/>
                    <a:pt x="797" y="5492"/>
                    <a:pt x="782" y="5492"/>
                  </a:cubicBezTo>
                  <a:cubicBezTo>
                    <a:pt x="770" y="5492"/>
                    <a:pt x="769" y="5488"/>
                    <a:pt x="766" y="5482"/>
                  </a:cubicBezTo>
                  <a:cubicBezTo>
                    <a:pt x="761" y="5468"/>
                    <a:pt x="757" y="5460"/>
                    <a:pt x="745" y="5460"/>
                  </a:cubicBezTo>
                  <a:cubicBezTo>
                    <a:pt x="725" y="5460"/>
                    <a:pt x="683" y="5481"/>
                    <a:pt x="573" y="5535"/>
                  </a:cubicBezTo>
                  <a:cubicBezTo>
                    <a:pt x="562" y="5540"/>
                    <a:pt x="542" y="5548"/>
                    <a:pt x="537" y="5548"/>
                  </a:cubicBezTo>
                  <a:cubicBezTo>
                    <a:pt x="537" y="5548"/>
                    <a:pt x="536" y="5548"/>
                    <a:pt x="536" y="5548"/>
                  </a:cubicBezTo>
                  <a:cubicBezTo>
                    <a:pt x="529" y="5544"/>
                    <a:pt x="523" y="5538"/>
                    <a:pt x="527" y="5527"/>
                  </a:cubicBezTo>
                  <a:cubicBezTo>
                    <a:pt x="533" y="5516"/>
                    <a:pt x="533" y="5509"/>
                    <a:pt x="523" y="5509"/>
                  </a:cubicBezTo>
                  <a:cubicBezTo>
                    <a:pt x="512" y="5509"/>
                    <a:pt x="489" y="5517"/>
                    <a:pt x="449" y="5535"/>
                  </a:cubicBezTo>
                  <a:cubicBezTo>
                    <a:pt x="412" y="5551"/>
                    <a:pt x="388" y="5559"/>
                    <a:pt x="377" y="5559"/>
                  </a:cubicBezTo>
                  <a:cubicBezTo>
                    <a:pt x="366" y="5559"/>
                    <a:pt x="370" y="5550"/>
                    <a:pt x="391" y="5532"/>
                  </a:cubicBezTo>
                  <a:cubicBezTo>
                    <a:pt x="416" y="5513"/>
                    <a:pt x="436" y="5498"/>
                    <a:pt x="460" y="5479"/>
                  </a:cubicBezTo>
                  <a:cubicBezTo>
                    <a:pt x="464" y="5475"/>
                    <a:pt x="462" y="5472"/>
                    <a:pt x="456" y="5472"/>
                  </a:cubicBezTo>
                  <a:cubicBezTo>
                    <a:pt x="455" y="5472"/>
                    <a:pt x="453" y="5472"/>
                    <a:pt x="451" y="5473"/>
                  </a:cubicBezTo>
                  <a:cubicBezTo>
                    <a:pt x="435" y="5477"/>
                    <a:pt x="402" y="5489"/>
                    <a:pt x="393" y="5497"/>
                  </a:cubicBezTo>
                  <a:cubicBezTo>
                    <a:pt x="368" y="5516"/>
                    <a:pt x="342" y="5539"/>
                    <a:pt x="317" y="5558"/>
                  </a:cubicBezTo>
                  <a:lnTo>
                    <a:pt x="255" y="5605"/>
                  </a:lnTo>
                  <a:lnTo>
                    <a:pt x="211" y="5608"/>
                  </a:lnTo>
                  <a:lnTo>
                    <a:pt x="180" y="5613"/>
                  </a:lnTo>
                  <a:cubicBezTo>
                    <a:pt x="167" y="5625"/>
                    <a:pt x="136" y="5645"/>
                    <a:pt x="140" y="5648"/>
                  </a:cubicBezTo>
                  <a:cubicBezTo>
                    <a:pt x="155" y="5654"/>
                    <a:pt x="192" y="5645"/>
                    <a:pt x="198" y="5660"/>
                  </a:cubicBezTo>
                  <a:cubicBezTo>
                    <a:pt x="202" y="5670"/>
                    <a:pt x="218" y="5670"/>
                    <a:pt x="170" y="5704"/>
                  </a:cubicBezTo>
                  <a:cubicBezTo>
                    <a:pt x="104" y="5751"/>
                    <a:pt x="87" y="5744"/>
                    <a:pt x="54" y="5753"/>
                  </a:cubicBezTo>
                  <a:lnTo>
                    <a:pt x="12" y="5767"/>
                  </a:lnTo>
                  <a:lnTo>
                    <a:pt x="1" y="5783"/>
                  </a:lnTo>
                  <a:cubicBezTo>
                    <a:pt x="13" y="5778"/>
                    <a:pt x="19" y="5776"/>
                    <a:pt x="23" y="5776"/>
                  </a:cubicBezTo>
                  <a:cubicBezTo>
                    <a:pt x="34" y="5776"/>
                    <a:pt x="19" y="5794"/>
                    <a:pt x="31" y="5794"/>
                  </a:cubicBezTo>
                  <a:cubicBezTo>
                    <a:pt x="37" y="5794"/>
                    <a:pt x="52" y="5788"/>
                    <a:pt x="83" y="5772"/>
                  </a:cubicBezTo>
                  <a:cubicBezTo>
                    <a:pt x="104" y="5761"/>
                    <a:pt x="133" y="5758"/>
                    <a:pt x="152" y="5754"/>
                  </a:cubicBezTo>
                  <a:cubicBezTo>
                    <a:pt x="179" y="5750"/>
                    <a:pt x="219" y="5739"/>
                    <a:pt x="238" y="5739"/>
                  </a:cubicBezTo>
                  <a:cubicBezTo>
                    <a:pt x="256" y="5739"/>
                    <a:pt x="257" y="5747"/>
                    <a:pt x="220" y="5778"/>
                  </a:cubicBezTo>
                  <a:cubicBezTo>
                    <a:pt x="219" y="5779"/>
                    <a:pt x="220" y="5779"/>
                    <a:pt x="223" y="5779"/>
                  </a:cubicBezTo>
                  <a:cubicBezTo>
                    <a:pt x="229" y="5779"/>
                    <a:pt x="239" y="5777"/>
                    <a:pt x="246" y="5775"/>
                  </a:cubicBezTo>
                  <a:cubicBezTo>
                    <a:pt x="267" y="5766"/>
                    <a:pt x="295" y="5751"/>
                    <a:pt x="307" y="5742"/>
                  </a:cubicBezTo>
                  <a:cubicBezTo>
                    <a:pt x="373" y="5695"/>
                    <a:pt x="373" y="5695"/>
                    <a:pt x="408" y="5688"/>
                  </a:cubicBezTo>
                  <a:cubicBezTo>
                    <a:pt x="441" y="5682"/>
                    <a:pt x="473" y="5676"/>
                    <a:pt x="513" y="5664"/>
                  </a:cubicBezTo>
                  <a:lnTo>
                    <a:pt x="513" y="5664"/>
                  </a:lnTo>
                  <a:cubicBezTo>
                    <a:pt x="512" y="5665"/>
                    <a:pt x="512" y="5666"/>
                    <a:pt x="511" y="5666"/>
                  </a:cubicBezTo>
                  <a:lnTo>
                    <a:pt x="511" y="5666"/>
                  </a:lnTo>
                  <a:cubicBezTo>
                    <a:pt x="513" y="5665"/>
                    <a:pt x="514" y="5664"/>
                    <a:pt x="513" y="5664"/>
                  </a:cubicBezTo>
                  <a:lnTo>
                    <a:pt x="513" y="5664"/>
                  </a:lnTo>
                  <a:cubicBezTo>
                    <a:pt x="513" y="5664"/>
                    <a:pt x="513" y="5664"/>
                    <a:pt x="513" y="5664"/>
                  </a:cubicBezTo>
                  <a:lnTo>
                    <a:pt x="513" y="5664"/>
                  </a:lnTo>
                  <a:cubicBezTo>
                    <a:pt x="531" y="5657"/>
                    <a:pt x="544" y="5651"/>
                    <a:pt x="555" y="5645"/>
                  </a:cubicBezTo>
                  <a:lnTo>
                    <a:pt x="555" y="5645"/>
                  </a:lnTo>
                  <a:cubicBezTo>
                    <a:pt x="551" y="5650"/>
                    <a:pt x="544" y="5657"/>
                    <a:pt x="541" y="5658"/>
                  </a:cubicBezTo>
                  <a:cubicBezTo>
                    <a:pt x="532" y="5661"/>
                    <a:pt x="521" y="5665"/>
                    <a:pt x="510" y="5668"/>
                  </a:cubicBezTo>
                  <a:lnTo>
                    <a:pt x="510" y="5668"/>
                  </a:lnTo>
                  <a:cubicBezTo>
                    <a:pt x="511" y="5668"/>
                    <a:pt x="511" y="5667"/>
                    <a:pt x="511" y="5666"/>
                  </a:cubicBezTo>
                  <a:lnTo>
                    <a:pt x="511" y="5666"/>
                  </a:lnTo>
                  <a:cubicBezTo>
                    <a:pt x="510" y="5667"/>
                    <a:pt x="508" y="5669"/>
                    <a:pt x="505" y="5670"/>
                  </a:cubicBezTo>
                  <a:cubicBezTo>
                    <a:pt x="507" y="5670"/>
                    <a:pt x="508" y="5669"/>
                    <a:pt x="510" y="5668"/>
                  </a:cubicBezTo>
                  <a:lnTo>
                    <a:pt x="510" y="5668"/>
                  </a:lnTo>
                  <a:cubicBezTo>
                    <a:pt x="489" y="5700"/>
                    <a:pt x="441" y="5735"/>
                    <a:pt x="385" y="5773"/>
                  </a:cubicBezTo>
                  <a:cubicBezTo>
                    <a:pt x="320" y="5791"/>
                    <a:pt x="268" y="5823"/>
                    <a:pt x="215" y="5856"/>
                  </a:cubicBezTo>
                  <a:cubicBezTo>
                    <a:pt x="214" y="5860"/>
                    <a:pt x="221" y="5861"/>
                    <a:pt x="229" y="5863"/>
                  </a:cubicBezTo>
                  <a:cubicBezTo>
                    <a:pt x="233" y="5864"/>
                    <a:pt x="205" y="5873"/>
                    <a:pt x="187" y="5873"/>
                  </a:cubicBezTo>
                  <a:cubicBezTo>
                    <a:pt x="174" y="5873"/>
                    <a:pt x="155" y="5873"/>
                    <a:pt x="146" y="5870"/>
                  </a:cubicBezTo>
                  <a:cubicBezTo>
                    <a:pt x="148" y="5864"/>
                    <a:pt x="155" y="5856"/>
                    <a:pt x="160" y="5847"/>
                  </a:cubicBezTo>
                  <a:lnTo>
                    <a:pt x="160" y="5847"/>
                  </a:lnTo>
                  <a:cubicBezTo>
                    <a:pt x="115" y="5857"/>
                    <a:pt x="71" y="5866"/>
                    <a:pt x="24" y="5876"/>
                  </a:cubicBezTo>
                  <a:cubicBezTo>
                    <a:pt x="12" y="5888"/>
                    <a:pt x="4" y="5897"/>
                    <a:pt x="1" y="5903"/>
                  </a:cubicBezTo>
                  <a:cubicBezTo>
                    <a:pt x="14" y="5904"/>
                    <a:pt x="26" y="5905"/>
                    <a:pt x="39" y="5905"/>
                  </a:cubicBezTo>
                  <a:cubicBezTo>
                    <a:pt x="75" y="5905"/>
                    <a:pt x="105" y="5899"/>
                    <a:pt x="111" y="5892"/>
                  </a:cubicBezTo>
                  <a:cubicBezTo>
                    <a:pt x="115" y="5889"/>
                    <a:pt x="123" y="5887"/>
                    <a:pt x="133" y="5887"/>
                  </a:cubicBezTo>
                  <a:cubicBezTo>
                    <a:pt x="163" y="5887"/>
                    <a:pt x="210" y="5899"/>
                    <a:pt x="235" y="5899"/>
                  </a:cubicBezTo>
                  <a:cubicBezTo>
                    <a:pt x="249" y="5899"/>
                    <a:pt x="256" y="5895"/>
                    <a:pt x="249" y="5885"/>
                  </a:cubicBezTo>
                  <a:cubicBezTo>
                    <a:pt x="254" y="5885"/>
                    <a:pt x="339" y="5883"/>
                    <a:pt x="388" y="5882"/>
                  </a:cubicBezTo>
                  <a:cubicBezTo>
                    <a:pt x="377" y="5873"/>
                    <a:pt x="367" y="5864"/>
                    <a:pt x="358" y="5856"/>
                  </a:cubicBezTo>
                  <a:cubicBezTo>
                    <a:pt x="358" y="5856"/>
                    <a:pt x="368" y="5851"/>
                    <a:pt x="374" y="5851"/>
                  </a:cubicBezTo>
                  <a:cubicBezTo>
                    <a:pt x="376" y="5851"/>
                    <a:pt x="377" y="5851"/>
                    <a:pt x="379" y="5851"/>
                  </a:cubicBezTo>
                  <a:cubicBezTo>
                    <a:pt x="433" y="5851"/>
                    <a:pt x="561" y="5875"/>
                    <a:pt x="539" y="5881"/>
                  </a:cubicBezTo>
                  <a:lnTo>
                    <a:pt x="355" y="5922"/>
                  </a:lnTo>
                  <a:cubicBezTo>
                    <a:pt x="322" y="5917"/>
                    <a:pt x="296" y="5915"/>
                    <a:pt x="275" y="5915"/>
                  </a:cubicBezTo>
                  <a:cubicBezTo>
                    <a:pt x="208" y="5915"/>
                    <a:pt x="196" y="5935"/>
                    <a:pt x="148" y="5941"/>
                  </a:cubicBezTo>
                  <a:cubicBezTo>
                    <a:pt x="136" y="5942"/>
                    <a:pt x="146" y="5951"/>
                    <a:pt x="148" y="5956"/>
                  </a:cubicBezTo>
                  <a:cubicBezTo>
                    <a:pt x="169" y="5957"/>
                    <a:pt x="199" y="5958"/>
                    <a:pt x="218" y="5958"/>
                  </a:cubicBezTo>
                  <a:cubicBezTo>
                    <a:pt x="226" y="5958"/>
                    <a:pt x="232" y="5958"/>
                    <a:pt x="235" y="5957"/>
                  </a:cubicBezTo>
                  <a:cubicBezTo>
                    <a:pt x="255" y="5950"/>
                    <a:pt x="278" y="5947"/>
                    <a:pt x="303" y="5947"/>
                  </a:cubicBezTo>
                  <a:cubicBezTo>
                    <a:pt x="354" y="5947"/>
                    <a:pt x="410" y="5958"/>
                    <a:pt x="460" y="5959"/>
                  </a:cubicBezTo>
                  <a:cubicBezTo>
                    <a:pt x="480" y="5959"/>
                    <a:pt x="514" y="5966"/>
                    <a:pt x="458" y="5972"/>
                  </a:cubicBezTo>
                  <a:cubicBezTo>
                    <a:pt x="377" y="5979"/>
                    <a:pt x="282" y="5988"/>
                    <a:pt x="324" y="6017"/>
                  </a:cubicBezTo>
                  <a:cubicBezTo>
                    <a:pt x="335" y="6014"/>
                    <a:pt x="342" y="6010"/>
                    <a:pt x="355" y="6009"/>
                  </a:cubicBezTo>
                  <a:cubicBezTo>
                    <a:pt x="376" y="6009"/>
                    <a:pt x="392" y="6009"/>
                    <a:pt x="411" y="6007"/>
                  </a:cubicBezTo>
                  <a:lnTo>
                    <a:pt x="411" y="6007"/>
                  </a:lnTo>
                  <a:cubicBezTo>
                    <a:pt x="407" y="6010"/>
                    <a:pt x="407" y="6014"/>
                    <a:pt x="399" y="6017"/>
                  </a:cubicBezTo>
                  <a:cubicBezTo>
                    <a:pt x="393" y="6020"/>
                    <a:pt x="382" y="6023"/>
                    <a:pt x="371" y="6026"/>
                  </a:cubicBezTo>
                  <a:cubicBezTo>
                    <a:pt x="392" y="6029"/>
                    <a:pt x="408" y="6030"/>
                    <a:pt x="421" y="6030"/>
                  </a:cubicBezTo>
                  <a:cubicBezTo>
                    <a:pt x="458" y="6030"/>
                    <a:pt x="466" y="6020"/>
                    <a:pt x="482" y="6014"/>
                  </a:cubicBezTo>
                  <a:cubicBezTo>
                    <a:pt x="505" y="6006"/>
                    <a:pt x="502" y="5994"/>
                    <a:pt x="519" y="5985"/>
                  </a:cubicBezTo>
                  <a:cubicBezTo>
                    <a:pt x="524" y="5982"/>
                    <a:pt x="555" y="5982"/>
                    <a:pt x="574" y="5981"/>
                  </a:cubicBezTo>
                  <a:lnTo>
                    <a:pt x="574" y="5981"/>
                  </a:lnTo>
                  <a:cubicBezTo>
                    <a:pt x="574" y="5993"/>
                    <a:pt x="596" y="5996"/>
                    <a:pt x="623" y="5996"/>
                  </a:cubicBezTo>
                  <a:cubicBezTo>
                    <a:pt x="641" y="5996"/>
                    <a:pt x="660" y="5995"/>
                    <a:pt x="676" y="5994"/>
                  </a:cubicBezTo>
                  <a:cubicBezTo>
                    <a:pt x="687" y="5993"/>
                    <a:pt x="697" y="5993"/>
                    <a:pt x="706" y="5993"/>
                  </a:cubicBezTo>
                  <a:cubicBezTo>
                    <a:pt x="796" y="5993"/>
                    <a:pt x="789" y="6018"/>
                    <a:pt x="827" y="6028"/>
                  </a:cubicBezTo>
                  <a:cubicBezTo>
                    <a:pt x="875" y="6041"/>
                    <a:pt x="804" y="6044"/>
                    <a:pt x="752" y="6045"/>
                  </a:cubicBezTo>
                  <a:cubicBezTo>
                    <a:pt x="716" y="6047"/>
                    <a:pt x="679" y="6051"/>
                    <a:pt x="649" y="6056"/>
                  </a:cubicBezTo>
                  <a:cubicBezTo>
                    <a:pt x="611" y="6062"/>
                    <a:pt x="604" y="6069"/>
                    <a:pt x="657" y="6079"/>
                  </a:cubicBezTo>
                  <a:cubicBezTo>
                    <a:pt x="669" y="6082"/>
                    <a:pt x="664" y="6089"/>
                    <a:pt x="667" y="6094"/>
                  </a:cubicBezTo>
                  <a:cubicBezTo>
                    <a:pt x="767" y="6088"/>
                    <a:pt x="810" y="6079"/>
                    <a:pt x="836" y="6064"/>
                  </a:cubicBezTo>
                  <a:cubicBezTo>
                    <a:pt x="844" y="6060"/>
                    <a:pt x="865" y="6054"/>
                    <a:pt x="873" y="6054"/>
                  </a:cubicBezTo>
                  <a:cubicBezTo>
                    <a:pt x="873" y="6054"/>
                    <a:pt x="874" y="6054"/>
                    <a:pt x="875" y="6054"/>
                  </a:cubicBezTo>
                  <a:cubicBezTo>
                    <a:pt x="928" y="6062"/>
                    <a:pt x="975" y="6069"/>
                    <a:pt x="1029" y="6076"/>
                  </a:cubicBezTo>
                  <a:cubicBezTo>
                    <a:pt x="1035" y="6077"/>
                    <a:pt x="1041" y="6077"/>
                    <a:pt x="1046" y="6077"/>
                  </a:cubicBezTo>
                  <a:cubicBezTo>
                    <a:pt x="1086" y="6077"/>
                    <a:pt x="1085" y="6057"/>
                    <a:pt x="1128" y="6057"/>
                  </a:cubicBezTo>
                  <a:cubicBezTo>
                    <a:pt x="1139" y="6057"/>
                    <a:pt x="1152" y="6059"/>
                    <a:pt x="1169" y="6062"/>
                  </a:cubicBezTo>
                  <a:cubicBezTo>
                    <a:pt x="1183" y="6063"/>
                    <a:pt x="1197" y="6066"/>
                    <a:pt x="1216" y="6066"/>
                  </a:cubicBezTo>
                  <a:cubicBezTo>
                    <a:pt x="1238" y="6066"/>
                    <a:pt x="1247" y="6064"/>
                    <a:pt x="1257" y="6064"/>
                  </a:cubicBezTo>
                  <a:cubicBezTo>
                    <a:pt x="1256" y="6067"/>
                    <a:pt x="1254" y="6072"/>
                    <a:pt x="1250" y="6072"/>
                  </a:cubicBezTo>
                  <a:cubicBezTo>
                    <a:pt x="1235" y="6070"/>
                    <a:pt x="1223" y="6069"/>
                    <a:pt x="1210" y="6069"/>
                  </a:cubicBezTo>
                  <a:lnTo>
                    <a:pt x="1216" y="6066"/>
                  </a:lnTo>
                  <a:lnTo>
                    <a:pt x="1216" y="6066"/>
                  </a:lnTo>
                  <a:cubicBezTo>
                    <a:pt x="1186" y="6078"/>
                    <a:pt x="1160" y="6087"/>
                    <a:pt x="1141" y="6097"/>
                  </a:cubicBezTo>
                  <a:cubicBezTo>
                    <a:pt x="1133" y="6101"/>
                    <a:pt x="1142" y="6107"/>
                    <a:pt x="1145" y="6113"/>
                  </a:cubicBezTo>
                  <a:cubicBezTo>
                    <a:pt x="1163" y="6113"/>
                    <a:pt x="1182" y="6114"/>
                    <a:pt x="1200" y="6114"/>
                  </a:cubicBezTo>
                  <a:cubicBezTo>
                    <a:pt x="1208" y="6114"/>
                    <a:pt x="1217" y="6113"/>
                    <a:pt x="1225" y="6113"/>
                  </a:cubicBezTo>
                  <a:cubicBezTo>
                    <a:pt x="1253" y="6110"/>
                    <a:pt x="1285" y="6106"/>
                    <a:pt x="1316" y="6101"/>
                  </a:cubicBezTo>
                  <a:lnTo>
                    <a:pt x="1295" y="6089"/>
                  </a:lnTo>
                  <a:lnTo>
                    <a:pt x="1338" y="6092"/>
                  </a:lnTo>
                  <a:cubicBezTo>
                    <a:pt x="1348" y="6079"/>
                    <a:pt x="1356" y="6066"/>
                    <a:pt x="1370" y="6054"/>
                  </a:cubicBezTo>
                  <a:cubicBezTo>
                    <a:pt x="1371" y="6054"/>
                    <a:pt x="1374" y="6053"/>
                    <a:pt x="1379" y="6053"/>
                  </a:cubicBezTo>
                  <a:cubicBezTo>
                    <a:pt x="1388" y="6053"/>
                    <a:pt x="1404" y="6054"/>
                    <a:pt x="1414" y="6054"/>
                  </a:cubicBezTo>
                  <a:cubicBezTo>
                    <a:pt x="1422" y="6069"/>
                    <a:pt x="1453" y="6073"/>
                    <a:pt x="1490" y="6073"/>
                  </a:cubicBezTo>
                  <a:cubicBezTo>
                    <a:pt x="1504" y="6073"/>
                    <a:pt x="1519" y="6073"/>
                    <a:pt x="1534" y="6072"/>
                  </a:cubicBezTo>
                  <a:lnTo>
                    <a:pt x="1534" y="6072"/>
                  </a:lnTo>
                  <a:cubicBezTo>
                    <a:pt x="1531" y="6098"/>
                    <a:pt x="1618" y="6082"/>
                    <a:pt x="1643" y="6092"/>
                  </a:cubicBezTo>
                  <a:cubicBezTo>
                    <a:pt x="1691" y="6112"/>
                    <a:pt x="1619" y="6120"/>
                    <a:pt x="1606" y="6134"/>
                  </a:cubicBezTo>
                  <a:cubicBezTo>
                    <a:pt x="1596" y="6142"/>
                    <a:pt x="1587" y="6145"/>
                    <a:pt x="1578" y="6145"/>
                  </a:cubicBezTo>
                  <a:cubicBezTo>
                    <a:pt x="1557" y="6145"/>
                    <a:pt x="1537" y="6129"/>
                    <a:pt x="1516" y="6128"/>
                  </a:cubicBezTo>
                  <a:cubicBezTo>
                    <a:pt x="1508" y="6127"/>
                    <a:pt x="1501" y="6127"/>
                    <a:pt x="1494" y="6127"/>
                  </a:cubicBezTo>
                  <a:cubicBezTo>
                    <a:pt x="1421" y="6127"/>
                    <a:pt x="1395" y="6141"/>
                    <a:pt x="1439" y="6163"/>
                  </a:cubicBezTo>
                  <a:cubicBezTo>
                    <a:pt x="1494" y="6190"/>
                    <a:pt x="1495" y="6190"/>
                    <a:pt x="1484" y="6195"/>
                  </a:cubicBezTo>
                  <a:cubicBezTo>
                    <a:pt x="1469" y="6203"/>
                    <a:pt x="1450" y="6209"/>
                    <a:pt x="1445" y="6216"/>
                  </a:cubicBezTo>
                  <a:cubicBezTo>
                    <a:pt x="1444" y="6220"/>
                    <a:pt x="1470" y="6228"/>
                    <a:pt x="1490" y="6232"/>
                  </a:cubicBezTo>
                  <a:cubicBezTo>
                    <a:pt x="1495" y="6233"/>
                    <a:pt x="1507" y="6234"/>
                    <a:pt x="1517" y="6234"/>
                  </a:cubicBezTo>
                  <a:cubicBezTo>
                    <a:pt x="1524" y="6234"/>
                    <a:pt x="1530" y="6233"/>
                    <a:pt x="1532" y="6232"/>
                  </a:cubicBezTo>
                  <a:cubicBezTo>
                    <a:pt x="1562" y="6217"/>
                    <a:pt x="1591" y="6203"/>
                    <a:pt x="1622" y="6187"/>
                  </a:cubicBezTo>
                  <a:cubicBezTo>
                    <a:pt x="1728" y="6222"/>
                    <a:pt x="1666" y="6251"/>
                    <a:pt x="1693" y="6282"/>
                  </a:cubicBezTo>
                  <a:cubicBezTo>
                    <a:pt x="1697" y="6287"/>
                    <a:pt x="1698" y="6292"/>
                    <a:pt x="1701" y="6298"/>
                  </a:cubicBezTo>
                  <a:cubicBezTo>
                    <a:pt x="1723" y="6297"/>
                    <a:pt x="1753" y="6298"/>
                    <a:pt x="1768" y="6295"/>
                  </a:cubicBezTo>
                  <a:cubicBezTo>
                    <a:pt x="1793" y="6290"/>
                    <a:pt x="1812" y="6281"/>
                    <a:pt x="1825" y="6273"/>
                  </a:cubicBezTo>
                  <a:cubicBezTo>
                    <a:pt x="1835" y="6266"/>
                    <a:pt x="1845" y="6262"/>
                    <a:pt x="1865" y="6262"/>
                  </a:cubicBezTo>
                  <a:cubicBezTo>
                    <a:pt x="1876" y="6262"/>
                    <a:pt x="1890" y="6263"/>
                    <a:pt x="1909" y="6266"/>
                  </a:cubicBezTo>
                  <a:cubicBezTo>
                    <a:pt x="1957" y="6273"/>
                    <a:pt x="2015" y="6279"/>
                    <a:pt x="2062" y="6279"/>
                  </a:cubicBezTo>
                  <a:cubicBezTo>
                    <a:pt x="2137" y="6281"/>
                    <a:pt x="2196" y="6276"/>
                    <a:pt x="2182" y="6310"/>
                  </a:cubicBezTo>
                  <a:cubicBezTo>
                    <a:pt x="2180" y="6319"/>
                    <a:pt x="2210" y="6335"/>
                    <a:pt x="2237" y="6344"/>
                  </a:cubicBezTo>
                  <a:cubicBezTo>
                    <a:pt x="2259" y="6353"/>
                    <a:pt x="2318" y="6357"/>
                    <a:pt x="2325" y="6363"/>
                  </a:cubicBezTo>
                  <a:cubicBezTo>
                    <a:pt x="2341" y="6378"/>
                    <a:pt x="2330" y="6393"/>
                    <a:pt x="2344" y="6409"/>
                  </a:cubicBezTo>
                  <a:cubicBezTo>
                    <a:pt x="2360" y="6425"/>
                    <a:pt x="2394" y="6443"/>
                    <a:pt x="2465" y="6450"/>
                  </a:cubicBezTo>
                  <a:cubicBezTo>
                    <a:pt x="2476" y="6445"/>
                    <a:pt x="2488" y="6443"/>
                    <a:pt x="2501" y="6443"/>
                  </a:cubicBezTo>
                  <a:cubicBezTo>
                    <a:pt x="2538" y="6443"/>
                    <a:pt x="2581" y="6459"/>
                    <a:pt x="2619" y="6462"/>
                  </a:cubicBezTo>
                  <a:cubicBezTo>
                    <a:pt x="2624" y="6456"/>
                    <a:pt x="2630" y="6450"/>
                    <a:pt x="2633" y="6443"/>
                  </a:cubicBezTo>
                  <a:cubicBezTo>
                    <a:pt x="2637" y="6434"/>
                    <a:pt x="2651" y="6428"/>
                    <a:pt x="2669" y="6428"/>
                  </a:cubicBezTo>
                  <a:cubicBezTo>
                    <a:pt x="2684" y="6428"/>
                    <a:pt x="2703" y="6432"/>
                    <a:pt x="2721" y="6440"/>
                  </a:cubicBezTo>
                  <a:cubicBezTo>
                    <a:pt x="2761" y="6457"/>
                    <a:pt x="2785" y="6464"/>
                    <a:pt x="2803" y="6464"/>
                  </a:cubicBezTo>
                  <a:cubicBezTo>
                    <a:pt x="2822" y="6464"/>
                    <a:pt x="2833" y="6456"/>
                    <a:pt x="2846" y="6443"/>
                  </a:cubicBezTo>
                  <a:cubicBezTo>
                    <a:pt x="2853" y="6436"/>
                    <a:pt x="2868" y="6428"/>
                    <a:pt x="2891" y="6428"/>
                  </a:cubicBezTo>
                  <a:cubicBezTo>
                    <a:pt x="2910" y="6428"/>
                    <a:pt x="2934" y="6433"/>
                    <a:pt x="2965" y="6448"/>
                  </a:cubicBezTo>
                  <a:cubicBezTo>
                    <a:pt x="2976" y="6454"/>
                    <a:pt x="2990" y="6456"/>
                    <a:pt x="3003" y="6456"/>
                  </a:cubicBezTo>
                  <a:cubicBezTo>
                    <a:pt x="3020" y="6456"/>
                    <a:pt x="3036" y="6452"/>
                    <a:pt x="3042" y="6444"/>
                  </a:cubicBezTo>
                  <a:cubicBezTo>
                    <a:pt x="3043" y="6443"/>
                    <a:pt x="3047" y="6443"/>
                    <a:pt x="3054" y="6443"/>
                  </a:cubicBezTo>
                  <a:cubicBezTo>
                    <a:pt x="3069" y="6443"/>
                    <a:pt x="3095" y="6444"/>
                    <a:pt x="3111" y="6445"/>
                  </a:cubicBezTo>
                  <a:cubicBezTo>
                    <a:pt x="3115" y="6451"/>
                    <a:pt x="3126" y="6459"/>
                    <a:pt x="3126" y="6465"/>
                  </a:cubicBezTo>
                  <a:cubicBezTo>
                    <a:pt x="3126" y="6475"/>
                    <a:pt x="3120" y="6483"/>
                    <a:pt x="3097" y="6483"/>
                  </a:cubicBezTo>
                  <a:cubicBezTo>
                    <a:pt x="3085" y="6483"/>
                    <a:pt x="3068" y="6481"/>
                    <a:pt x="3046" y="6476"/>
                  </a:cubicBezTo>
                  <a:cubicBezTo>
                    <a:pt x="3026" y="6472"/>
                    <a:pt x="3005" y="6471"/>
                    <a:pt x="2987" y="6471"/>
                  </a:cubicBezTo>
                  <a:cubicBezTo>
                    <a:pt x="2951" y="6471"/>
                    <a:pt x="2926" y="6476"/>
                    <a:pt x="2939" y="6482"/>
                  </a:cubicBezTo>
                  <a:cubicBezTo>
                    <a:pt x="2993" y="6509"/>
                    <a:pt x="2890" y="6496"/>
                    <a:pt x="2905" y="6510"/>
                  </a:cubicBezTo>
                  <a:cubicBezTo>
                    <a:pt x="2973" y="6519"/>
                    <a:pt x="3024" y="6543"/>
                    <a:pt x="3106" y="6544"/>
                  </a:cubicBezTo>
                  <a:cubicBezTo>
                    <a:pt x="3187" y="6544"/>
                    <a:pt x="3236" y="6571"/>
                    <a:pt x="3265" y="6597"/>
                  </a:cubicBezTo>
                  <a:cubicBezTo>
                    <a:pt x="3270" y="6603"/>
                    <a:pt x="3294" y="6615"/>
                    <a:pt x="3310" y="6615"/>
                  </a:cubicBezTo>
                  <a:cubicBezTo>
                    <a:pt x="3316" y="6615"/>
                    <a:pt x="3320" y="6614"/>
                    <a:pt x="3323" y="6610"/>
                  </a:cubicBezTo>
                  <a:cubicBezTo>
                    <a:pt x="3331" y="6595"/>
                    <a:pt x="3364" y="6594"/>
                    <a:pt x="3398" y="6594"/>
                  </a:cubicBezTo>
                  <a:cubicBezTo>
                    <a:pt x="3410" y="6594"/>
                    <a:pt x="3421" y="6594"/>
                    <a:pt x="3432" y="6594"/>
                  </a:cubicBezTo>
                  <a:cubicBezTo>
                    <a:pt x="3442" y="6594"/>
                    <a:pt x="3452" y="6594"/>
                    <a:pt x="3459" y="6593"/>
                  </a:cubicBezTo>
                  <a:cubicBezTo>
                    <a:pt x="3473" y="6591"/>
                    <a:pt x="3477" y="6581"/>
                    <a:pt x="3485" y="6575"/>
                  </a:cubicBezTo>
                  <a:lnTo>
                    <a:pt x="3495" y="6601"/>
                  </a:lnTo>
                  <a:lnTo>
                    <a:pt x="3517" y="6656"/>
                  </a:lnTo>
                  <a:cubicBezTo>
                    <a:pt x="3517" y="6656"/>
                    <a:pt x="3533" y="6661"/>
                    <a:pt x="3542" y="6661"/>
                  </a:cubicBezTo>
                  <a:cubicBezTo>
                    <a:pt x="3543" y="6661"/>
                    <a:pt x="3544" y="6660"/>
                    <a:pt x="3545" y="6660"/>
                  </a:cubicBezTo>
                  <a:cubicBezTo>
                    <a:pt x="3557" y="6659"/>
                    <a:pt x="3576" y="6653"/>
                    <a:pt x="3574" y="6650"/>
                  </a:cubicBezTo>
                  <a:cubicBezTo>
                    <a:pt x="3564" y="6641"/>
                    <a:pt x="3548" y="6634"/>
                    <a:pt x="3537" y="6625"/>
                  </a:cubicBezTo>
                  <a:cubicBezTo>
                    <a:pt x="3530" y="6619"/>
                    <a:pt x="3521" y="6607"/>
                    <a:pt x="3526" y="6606"/>
                  </a:cubicBezTo>
                  <a:cubicBezTo>
                    <a:pt x="3555" y="6590"/>
                    <a:pt x="3583" y="6572"/>
                    <a:pt x="3623" y="6562"/>
                  </a:cubicBezTo>
                  <a:cubicBezTo>
                    <a:pt x="3641" y="6557"/>
                    <a:pt x="3664" y="6556"/>
                    <a:pt x="3688" y="6556"/>
                  </a:cubicBezTo>
                  <a:cubicBezTo>
                    <a:pt x="3704" y="6556"/>
                    <a:pt x="3721" y="6557"/>
                    <a:pt x="3738" y="6557"/>
                  </a:cubicBezTo>
                  <a:cubicBezTo>
                    <a:pt x="3751" y="6559"/>
                    <a:pt x="3770" y="6571"/>
                    <a:pt x="3782" y="6578"/>
                  </a:cubicBezTo>
                  <a:cubicBezTo>
                    <a:pt x="3811" y="6596"/>
                    <a:pt x="3770" y="6594"/>
                    <a:pt x="3757" y="6597"/>
                  </a:cubicBezTo>
                  <a:cubicBezTo>
                    <a:pt x="3726" y="6606"/>
                    <a:pt x="3685" y="6607"/>
                    <a:pt x="3655" y="6618"/>
                  </a:cubicBezTo>
                  <a:cubicBezTo>
                    <a:pt x="3640" y="6621"/>
                    <a:pt x="3632" y="6638"/>
                    <a:pt x="3640" y="6646"/>
                  </a:cubicBezTo>
                  <a:cubicBezTo>
                    <a:pt x="3648" y="6653"/>
                    <a:pt x="3656" y="6655"/>
                    <a:pt x="3662" y="6655"/>
                  </a:cubicBezTo>
                  <a:cubicBezTo>
                    <a:pt x="3674" y="6655"/>
                    <a:pt x="3683" y="6646"/>
                    <a:pt x="3689" y="6644"/>
                  </a:cubicBezTo>
                  <a:cubicBezTo>
                    <a:pt x="3693" y="6642"/>
                    <a:pt x="3698" y="6642"/>
                    <a:pt x="3703" y="6642"/>
                  </a:cubicBezTo>
                  <a:cubicBezTo>
                    <a:pt x="3721" y="6642"/>
                    <a:pt x="3742" y="6653"/>
                    <a:pt x="3759" y="6653"/>
                  </a:cubicBezTo>
                  <a:cubicBezTo>
                    <a:pt x="3766" y="6653"/>
                    <a:pt x="3772" y="6651"/>
                    <a:pt x="3777" y="6647"/>
                  </a:cubicBezTo>
                  <a:cubicBezTo>
                    <a:pt x="3778" y="6647"/>
                    <a:pt x="3778" y="6647"/>
                    <a:pt x="3779" y="6647"/>
                  </a:cubicBezTo>
                  <a:cubicBezTo>
                    <a:pt x="3786" y="6647"/>
                    <a:pt x="3807" y="6652"/>
                    <a:pt x="3820" y="6653"/>
                  </a:cubicBezTo>
                  <a:cubicBezTo>
                    <a:pt x="3826" y="6654"/>
                    <a:pt x="3833" y="6656"/>
                    <a:pt x="3833" y="6656"/>
                  </a:cubicBezTo>
                  <a:cubicBezTo>
                    <a:pt x="3838" y="6668"/>
                    <a:pt x="3836" y="6679"/>
                    <a:pt x="3842" y="6690"/>
                  </a:cubicBezTo>
                  <a:cubicBezTo>
                    <a:pt x="3852" y="6707"/>
                    <a:pt x="3887" y="6721"/>
                    <a:pt x="3909" y="6721"/>
                  </a:cubicBezTo>
                  <a:cubicBezTo>
                    <a:pt x="3912" y="6721"/>
                    <a:pt x="3915" y="6721"/>
                    <a:pt x="3917" y="6721"/>
                  </a:cubicBezTo>
                  <a:cubicBezTo>
                    <a:pt x="3941" y="6715"/>
                    <a:pt x="3974" y="6713"/>
                    <a:pt x="3952" y="6687"/>
                  </a:cubicBezTo>
                  <a:cubicBezTo>
                    <a:pt x="3935" y="6666"/>
                    <a:pt x="3945" y="6643"/>
                    <a:pt x="3949" y="6621"/>
                  </a:cubicBezTo>
                  <a:cubicBezTo>
                    <a:pt x="3950" y="6619"/>
                    <a:pt x="3961" y="6609"/>
                    <a:pt x="3978" y="6609"/>
                  </a:cubicBezTo>
                  <a:cubicBezTo>
                    <a:pt x="3987" y="6609"/>
                    <a:pt x="3999" y="6612"/>
                    <a:pt x="4011" y="6622"/>
                  </a:cubicBezTo>
                  <a:cubicBezTo>
                    <a:pt x="4020" y="6629"/>
                    <a:pt x="4036" y="6635"/>
                    <a:pt x="4049" y="6643"/>
                  </a:cubicBezTo>
                  <a:cubicBezTo>
                    <a:pt x="4057" y="6639"/>
                    <a:pt x="4063" y="6637"/>
                    <a:pt x="4069" y="6637"/>
                  </a:cubicBezTo>
                  <a:cubicBezTo>
                    <a:pt x="4081" y="6637"/>
                    <a:pt x="4091" y="6644"/>
                    <a:pt x="4101" y="6651"/>
                  </a:cubicBezTo>
                  <a:cubicBezTo>
                    <a:pt x="4110" y="6646"/>
                    <a:pt x="4116" y="6638"/>
                    <a:pt x="4126" y="6632"/>
                  </a:cubicBezTo>
                  <a:cubicBezTo>
                    <a:pt x="4129" y="6631"/>
                    <a:pt x="4134" y="6631"/>
                    <a:pt x="4140" y="6631"/>
                  </a:cubicBezTo>
                  <a:cubicBezTo>
                    <a:pt x="4144" y="6631"/>
                    <a:pt x="4148" y="6631"/>
                    <a:pt x="4151" y="6632"/>
                  </a:cubicBezTo>
                  <a:cubicBezTo>
                    <a:pt x="4161" y="6635"/>
                    <a:pt x="4176" y="6641"/>
                    <a:pt x="4177" y="6646"/>
                  </a:cubicBezTo>
                  <a:cubicBezTo>
                    <a:pt x="4186" y="6674"/>
                    <a:pt x="4202" y="6701"/>
                    <a:pt x="4195" y="6727"/>
                  </a:cubicBezTo>
                  <a:cubicBezTo>
                    <a:pt x="4186" y="6754"/>
                    <a:pt x="4275" y="6759"/>
                    <a:pt x="4258" y="6784"/>
                  </a:cubicBezTo>
                  <a:cubicBezTo>
                    <a:pt x="4303" y="6784"/>
                    <a:pt x="4270" y="6762"/>
                    <a:pt x="4285" y="6754"/>
                  </a:cubicBezTo>
                  <a:cubicBezTo>
                    <a:pt x="4297" y="6749"/>
                    <a:pt x="4313" y="6746"/>
                    <a:pt x="4329" y="6741"/>
                  </a:cubicBezTo>
                  <a:cubicBezTo>
                    <a:pt x="4342" y="6737"/>
                    <a:pt x="4363" y="6734"/>
                    <a:pt x="4370" y="6727"/>
                  </a:cubicBezTo>
                  <a:cubicBezTo>
                    <a:pt x="4376" y="6722"/>
                    <a:pt x="4367" y="6712"/>
                    <a:pt x="4364" y="6703"/>
                  </a:cubicBezTo>
                  <a:cubicBezTo>
                    <a:pt x="4355" y="6703"/>
                    <a:pt x="4344" y="6702"/>
                    <a:pt x="4335" y="6702"/>
                  </a:cubicBezTo>
                  <a:cubicBezTo>
                    <a:pt x="4331" y="6702"/>
                    <a:pt x="4327" y="6702"/>
                    <a:pt x="4325" y="6703"/>
                  </a:cubicBezTo>
                  <a:cubicBezTo>
                    <a:pt x="4307" y="6710"/>
                    <a:pt x="4298" y="6724"/>
                    <a:pt x="4277" y="6729"/>
                  </a:cubicBezTo>
                  <a:cubicBezTo>
                    <a:pt x="4273" y="6730"/>
                    <a:pt x="4267" y="6731"/>
                    <a:pt x="4262" y="6731"/>
                  </a:cubicBezTo>
                  <a:cubicBezTo>
                    <a:pt x="4245" y="6731"/>
                    <a:pt x="4229" y="6725"/>
                    <a:pt x="4230" y="6712"/>
                  </a:cubicBezTo>
                  <a:cubicBezTo>
                    <a:pt x="4230" y="6703"/>
                    <a:pt x="4232" y="6694"/>
                    <a:pt x="4228" y="6684"/>
                  </a:cubicBezTo>
                  <a:lnTo>
                    <a:pt x="4228" y="6684"/>
                  </a:lnTo>
                  <a:cubicBezTo>
                    <a:pt x="4229" y="6684"/>
                    <a:pt x="4231" y="6685"/>
                    <a:pt x="4233" y="6685"/>
                  </a:cubicBezTo>
                  <a:cubicBezTo>
                    <a:pt x="4233" y="6685"/>
                    <a:pt x="4233" y="6684"/>
                    <a:pt x="4233" y="6684"/>
                  </a:cubicBezTo>
                  <a:lnTo>
                    <a:pt x="4233" y="6684"/>
                  </a:lnTo>
                  <a:cubicBezTo>
                    <a:pt x="4233" y="6684"/>
                    <a:pt x="4234" y="6684"/>
                    <a:pt x="4235" y="6684"/>
                  </a:cubicBezTo>
                  <a:cubicBezTo>
                    <a:pt x="4278" y="6684"/>
                    <a:pt x="4291" y="6671"/>
                    <a:pt x="4305" y="6656"/>
                  </a:cubicBezTo>
                  <a:cubicBezTo>
                    <a:pt x="4314" y="6647"/>
                    <a:pt x="4329" y="6640"/>
                    <a:pt x="4341" y="6632"/>
                  </a:cubicBezTo>
                  <a:cubicBezTo>
                    <a:pt x="4357" y="6641"/>
                    <a:pt x="4370" y="6651"/>
                    <a:pt x="4389" y="6659"/>
                  </a:cubicBezTo>
                  <a:cubicBezTo>
                    <a:pt x="4415" y="6667"/>
                    <a:pt x="4439" y="6684"/>
                    <a:pt x="4468" y="6684"/>
                  </a:cubicBezTo>
                  <a:cubicBezTo>
                    <a:pt x="4479" y="6684"/>
                    <a:pt x="4491" y="6682"/>
                    <a:pt x="4504" y="6675"/>
                  </a:cubicBezTo>
                  <a:cubicBezTo>
                    <a:pt x="4511" y="6671"/>
                    <a:pt x="4519" y="6668"/>
                    <a:pt x="4528" y="6668"/>
                  </a:cubicBezTo>
                  <a:cubicBezTo>
                    <a:pt x="4540" y="6668"/>
                    <a:pt x="4553" y="6674"/>
                    <a:pt x="4564" y="6687"/>
                  </a:cubicBezTo>
                  <a:cubicBezTo>
                    <a:pt x="4592" y="6721"/>
                    <a:pt x="4603" y="6732"/>
                    <a:pt x="4611" y="6774"/>
                  </a:cubicBezTo>
                  <a:cubicBezTo>
                    <a:pt x="4614" y="6784"/>
                    <a:pt x="4629" y="6796"/>
                    <a:pt x="4642" y="6804"/>
                  </a:cubicBezTo>
                  <a:cubicBezTo>
                    <a:pt x="4650" y="6810"/>
                    <a:pt x="4667" y="6813"/>
                    <a:pt x="4681" y="6815"/>
                  </a:cubicBezTo>
                  <a:cubicBezTo>
                    <a:pt x="4687" y="6815"/>
                    <a:pt x="4695" y="6810"/>
                    <a:pt x="4695" y="6806"/>
                  </a:cubicBezTo>
                  <a:cubicBezTo>
                    <a:pt x="4703" y="6775"/>
                    <a:pt x="4710" y="6746"/>
                    <a:pt x="4660" y="6713"/>
                  </a:cubicBezTo>
                  <a:cubicBezTo>
                    <a:pt x="4642" y="6701"/>
                    <a:pt x="4642" y="6690"/>
                    <a:pt x="4671" y="6690"/>
                  </a:cubicBezTo>
                  <a:cubicBezTo>
                    <a:pt x="4672" y="6690"/>
                    <a:pt x="4674" y="6690"/>
                    <a:pt x="4676" y="6690"/>
                  </a:cubicBezTo>
                  <a:cubicBezTo>
                    <a:pt x="4677" y="6690"/>
                    <a:pt x="4678" y="6690"/>
                    <a:pt x="4680" y="6690"/>
                  </a:cubicBezTo>
                  <a:cubicBezTo>
                    <a:pt x="4699" y="6690"/>
                    <a:pt x="4719" y="6683"/>
                    <a:pt x="4738" y="6683"/>
                  </a:cubicBezTo>
                  <a:cubicBezTo>
                    <a:pt x="4754" y="6683"/>
                    <a:pt x="4770" y="6688"/>
                    <a:pt x="4784" y="6703"/>
                  </a:cubicBezTo>
                  <a:cubicBezTo>
                    <a:pt x="4819" y="6700"/>
                    <a:pt x="4853" y="6696"/>
                    <a:pt x="4890" y="6693"/>
                  </a:cubicBezTo>
                  <a:lnTo>
                    <a:pt x="4890" y="6693"/>
                  </a:lnTo>
                  <a:cubicBezTo>
                    <a:pt x="4884" y="6732"/>
                    <a:pt x="4884" y="6731"/>
                    <a:pt x="4844" y="6752"/>
                  </a:cubicBezTo>
                  <a:cubicBezTo>
                    <a:pt x="4838" y="6754"/>
                    <a:pt x="4838" y="6760"/>
                    <a:pt x="4835" y="6765"/>
                  </a:cubicBezTo>
                  <a:cubicBezTo>
                    <a:pt x="4901" y="6774"/>
                    <a:pt x="4837" y="6800"/>
                    <a:pt x="4891" y="6818"/>
                  </a:cubicBezTo>
                  <a:cubicBezTo>
                    <a:pt x="4918" y="6826"/>
                    <a:pt x="4931" y="6832"/>
                    <a:pt x="4940" y="6832"/>
                  </a:cubicBezTo>
                  <a:cubicBezTo>
                    <a:pt x="4950" y="6832"/>
                    <a:pt x="4955" y="6826"/>
                    <a:pt x="4966" y="6810"/>
                  </a:cubicBezTo>
                  <a:cubicBezTo>
                    <a:pt x="4973" y="6802"/>
                    <a:pt x="4962" y="6784"/>
                    <a:pt x="4950" y="6762"/>
                  </a:cubicBezTo>
                  <a:cubicBezTo>
                    <a:pt x="4944" y="6750"/>
                    <a:pt x="4959" y="6738"/>
                    <a:pt x="4963" y="6727"/>
                  </a:cubicBezTo>
                  <a:cubicBezTo>
                    <a:pt x="4979" y="6732"/>
                    <a:pt x="5001" y="6735"/>
                    <a:pt x="5012" y="6743"/>
                  </a:cubicBezTo>
                  <a:cubicBezTo>
                    <a:pt x="5027" y="6754"/>
                    <a:pt x="5039" y="6760"/>
                    <a:pt x="5055" y="6760"/>
                  </a:cubicBezTo>
                  <a:cubicBezTo>
                    <a:pt x="5064" y="6760"/>
                    <a:pt x="5074" y="6757"/>
                    <a:pt x="5087" y="6753"/>
                  </a:cubicBezTo>
                  <a:cubicBezTo>
                    <a:pt x="5128" y="6740"/>
                    <a:pt x="5176" y="6728"/>
                    <a:pt x="5226" y="6721"/>
                  </a:cubicBezTo>
                  <a:cubicBezTo>
                    <a:pt x="5229" y="6720"/>
                    <a:pt x="5231" y="6720"/>
                    <a:pt x="5234" y="6720"/>
                  </a:cubicBezTo>
                  <a:cubicBezTo>
                    <a:pt x="5253" y="6720"/>
                    <a:pt x="5281" y="6729"/>
                    <a:pt x="5304" y="6732"/>
                  </a:cubicBezTo>
                  <a:cubicBezTo>
                    <a:pt x="5285" y="6752"/>
                    <a:pt x="5332" y="6785"/>
                    <a:pt x="5251" y="6794"/>
                  </a:cubicBezTo>
                  <a:cubicBezTo>
                    <a:pt x="5187" y="6802"/>
                    <a:pt x="5203" y="6832"/>
                    <a:pt x="5276" y="6847"/>
                  </a:cubicBezTo>
                  <a:cubicBezTo>
                    <a:pt x="5319" y="6854"/>
                    <a:pt x="5315" y="6865"/>
                    <a:pt x="5325" y="6877"/>
                  </a:cubicBezTo>
                  <a:cubicBezTo>
                    <a:pt x="5329" y="6881"/>
                    <a:pt x="5350" y="6884"/>
                    <a:pt x="5363" y="6885"/>
                  </a:cubicBezTo>
                  <a:cubicBezTo>
                    <a:pt x="5369" y="6885"/>
                    <a:pt x="5377" y="6880"/>
                    <a:pt x="5378" y="6877"/>
                  </a:cubicBezTo>
                  <a:cubicBezTo>
                    <a:pt x="5378" y="6868"/>
                    <a:pt x="5377" y="6859"/>
                    <a:pt x="5374" y="6849"/>
                  </a:cubicBezTo>
                  <a:cubicBezTo>
                    <a:pt x="5372" y="6844"/>
                    <a:pt x="5366" y="6838"/>
                    <a:pt x="5363" y="6834"/>
                  </a:cubicBezTo>
                  <a:lnTo>
                    <a:pt x="5363" y="6834"/>
                  </a:lnTo>
                  <a:cubicBezTo>
                    <a:pt x="5377" y="6835"/>
                    <a:pt x="5391" y="6835"/>
                    <a:pt x="5403" y="6838"/>
                  </a:cubicBezTo>
                  <a:cubicBezTo>
                    <a:pt x="5415" y="6841"/>
                    <a:pt x="5424" y="6852"/>
                    <a:pt x="5435" y="6853"/>
                  </a:cubicBezTo>
                  <a:cubicBezTo>
                    <a:pt x="5443" y="6854"/>
                    <a:pt x="5450" y="6854"/>
                    <a:pt x="5455" y="6854"/>
                  </a:cubicBezTo>
                  <a:cubicBezTo>
                    <a:pt x="5475" y="6854"/>
                    <a:pt x="5469" y="6847"/>
                    <a:pt x="5452" y="6837"/>
                  </a:cubicBezTo>
                  <a:cubicBezTo>
                    <a:pt x="5449" y="6835"/>
                    <a:pt x="5468" y="6822"/>
                    <a:pt x="5481" y="6821"/>
                  </a:cubicBezTo>
                  <a:cubicBezTo>
                    <a:pt x="5484" y="6820"/>
                    <a:pt x="5487" y="6820"/>
                    <a:pt x="5489" y="6820"/>
                  </a:cubicBezTo>
                  <a:cubicBezTo>
                    <a:pt x="5513" y="6820"/>
                    <a:pt x="5498" y="6833"/>
                    <a:pt x="5503" y="6838"/>
                  </a:cubicBezTo>
                  <a:cubicBezTo>
                    <a:pt x="5507" y="6841"/>
                    <a:pt x="5515" y="6846"/>
                    <a:pt x="5521" y="6849"/>
                  </a:cubicBezTo>
                  <a:lnTo>
                    <a:pt x="5655" y="6841"/>
                  </a:lnTo>
                  <a:cubicBezTo>
                    <a:pt x="5663" y="6844"/>
                    <a:pt x="5674" y="6846"/>
                    <a:pt x="5680" y="6849"/>
                  </a:cubicBezTo>
                  <a:cubicBezTo>
                    <a:pt x="5691" y="6856"/>
                    <a:pt x="5699" y="6863"/>
                    <a:pt x="5709" y="6871"/>
                  </a:cubicBezTo>
                  <a:lnTo>
                    <a:pt x="5715" y="6815"/>
                  </a:lnTo>
                  <a:lnTo>
                    <a:pt x="5715" y="6815"/>
                  </a:lnTo>
                  <a:cubicBezTo>
                    <a:pt x="5713" y="6816"/>
                    <a:pt x="5711" y="6816"/>
                    <a:pt x="5709" y="6816"/>
                  </a:cubicBezTo>
                  <a:cubicBezTo>
                    <a:pt x="5697" y="6816"/>
                    <a:pt x="5680" y="6796"/>
                    <a:pt x="5667" y="6796"/>
                  </a:cubicBezTo>
                  <a:cubicBezTo>
                    <a:pt x="5661" y="6796"/>
                    <a:pt x="5656" y="6800"/>
                    <a:pt x="5653" y="6812"/>
                  </a:cubicBezTo>
                  <a:cubicBezTo>
                    <a:pt x="5653" y="6812"/>
                    <a:pt x="5637" y="6813"/>
                    <a:pt x="5628" y="6813"/>
                  </a:cubicBezTo>
                  <a:cubicBezTo>
                    <a:pt x="5627" y="6790"/>
                    <a:pt x="5599" y="6775"/>
                    <a:pt x="5552" y="6766"/>
                  </a:cubicBezTo>
                  <a:cubicBezTo>
                    <a:pt x="5547" y="6765"/>
                    <a:pt x="5540" y="6752"/>
                    <a:pt x="5544" y="6749"/>
                  </a:cubicBezTo>
                  <a:cubicBezTo>
                    <a:pt x="5554" y="6739"/>
                    <a:pt x="5568" y="6735"/>
                    <a:pt x="5585" y="6735"/>
                  </a:cubicBezTo>
                  <a:cubicBezTo>
                    <a:pt x="5606" y="6735"/>
                    <a:pt x="5632" y="6741"/>
                    <a:pt x="5662" y="6753"/>
                  </a:cubicBezTo>
                  <a:cubicBezTo>
                    <a:pt x="5696" y="6756"/>
                    <a:pt x="5730" y="6759"/>
                    <a:pt x="5719" y="6782"/>
                  </a:cubicBezTo>
                  <a:cubicBezTo>
                    <a:pt x="5713" y="6793"/>
                    <a:pt x="5716" y="6804"/>
                    <a:pt x="5715" y="6815"/>
                  </a:cubicBezTo>
                  <a:lnTo>
                    <a:pt x="5715" y="6815"/>
                  </a:lnTo>
                  <a:lnTo>
                    <a:pt x="5715" y="6815"/>
                  </a:lnTo>
                  <a:cubicBezTo>
                    <a:pt x="5766" y="6840"/>
                    <a:pt x="5765" y="6857"/>
                    <a:pt x="5709" y="6871"/>
                  </a:cubicBezTo>
                  <a:lnTo>
                    <a:pt x="5684" y="6897"/>
                  </a:lnTo>
                  <a:lnTo>
                    <a:pt x="5643" y="6940"/>
                  </a:lnTo>
                  <a:cubicBezTo>
                    <a:pt x="5650" y="6941"/>
                    <a:pt x="5656" y="6941"/>
                    <a:pt x="5661" y="6941"/>
                  </a:cubicBezTo>
                  <a:cubicBezTo>
                    <a:pt x="5692" y="6941"/>
                    <a:pt x="5694" y="6925"/>
                    <a:pt x="5710" y="6918"/>
                  </a:cubicBezTo>
                  <a:cubicBezTo>
                    <a:pt x="5733" y="6906"/>
                    <a:pt x="5774" y="6905"/>
                    <a:pt x="5803" y="6897"/>
                  </a:cubicBezTo>
                  <a:cubicBezTo>
                    <a:pt x="5815" y="6893"/>
                    <a:pt x="5828" y="6882"/>
                    <a:pt x="5825" y="6877"/>
                  </a:cubicBezTo>
                  <a:cubicBezTo>
                    <a:pt x="5820" y="6868"/>
                    <a:pt x="5787" y="6854"/>
                    <a:pt x="5814" y="6854"/>
                  </a:cubicBezTo>
                  <a:cubicBezTo>
                    <a:pt x="5820" y="6854"/>
                    <a:pt x="5828" y="6855"/>
                    <a:pt x="5838" y="6856"/>
                  </a:cubicBezTo>
                  <a:cubicBezTo>
                    <a:pt x="5846" y="6857"/>
                    <a:pt x="5853" y="6857"/>
                    <a:pt x="5859" y="6857"/>
                  </a:cubicBezTo>
                  <a:cubicBezTo>
                    <a:pt x="5888" y="6857"/>
                    <a:pt x="5902" y="6848"/>
                    <a:pt x="5925" y="6843"/>
                  </a:cubicBezTo>
                  <a:cubicBezTo>
                    <a:pt x="5929" y="6842"/>
                    <a:pt x="5933" y="6842"/>
                    <a:pt x="5937" y="6842"/>
                  </a:cubicBezTo>
                  <a:cubicBezTo>
                    <a:pt x="5950" y="6842"/>
                    <a:pt x="5966" y="6844"/>
                    <a:pt x="5974" y="6847"/>
                  </a:cubicBezTo>
                  <a:cubicBezTo>
                    <a:pt x="5997" y="6857"/>
                    <a:pt x="6012" y="6871"/>
                    <a:pt x="6034" y="6882"/>
                  </a:cubicBezTo>
                  <a:cubicBezTo>
                    <a:pt x="6047" y="6888"/>
                    <a:pt x="6078" y="6893"/>
                    <a:pt x="6081" y="6897"/>
                  </a:cubicBezTo>
                  <a:cubicBezTo>
                    <a:pt x="6084" y="6905"/>
                    <a:pt x="6068" y="6913"/>
                    <a:pt x="6064" y="6922"/>
                  </a:cubicBezTo>
                  <a:cubicBezTo>
                    <a:pt x="6062" y="6925"/>
                    <a:pt x="6068" y="6932"/>
                    <a:pt x="6072" y="6934"/>
                  </a:cubicBezTo>
                  <a:cubicBezTo>
                    <a:pt x="6074" y="6934"/>
                    <a:pt x="6075" y="6934"/>
                    <a:pt x="6076" y="6934"/>
                  </a:cubicBezTo>
                  <a:cubicBezTo>
                    <a:pt x="6099" y="6934"/>
                    <a:pt x="6141" y="6911"/>
                    <a:pt x="6139" y="6900"/>
                  </a:cubicBezTo>
                  <a:cubicBezTo>
                    <a:pt x="6136" y="6890"/>
                    <a:pt x="6124" y="6877"/>
                    <a:pt x="6130" y="6869"/>
                  </a:cubicBezTo>
                  <a:cubicBezTo>
                    <a:pt x="6137" y="6860"/>
                    <a:pt x="6159" y="6852"/>
                    <a:pt x="6180" y="6850"/>
                  </a:cubicBezTo>
                  <a:cubicBezTo>
                    <a:pt x="6181" y="6850"/>
                    <a:pt x="6183" y="6850"/>
                    <a:pt x="6184" y="6850"/>
                  </a:cubicBezTo>
                  <a:cubicBezTo>
                    <a:pt x="6211" y="6850"/>
                    <a:pt x="6210" y="6862"/>
                    <a:pt x="6220" y="6872"/>
                  </a:cubicBezTo>
                  <a:cubicBezTo>
                    <a:pt x="6237" y="6890"/>
                    <a:pt x="6252" y="6899"/>
                    <a:pt x="6273" y="6899"/>
                  </a:cubicBezTo>
                  <a:cubicBezTo>
                    <a:pt x="6287" y="6899"/>
                    <a:pt x="6304" y="6895"/>
                    <a:pt x="6325" y="6887"/>
                  </a:cubicBezTo>
                  <a:cubicBezTo>
                    <a:pt x="6333" y="6884"/>
                    <a:pt x="6340" y="6883"/>
                    <a:pt x="6346" y="6883"/>
                  </a:cubicBezTo>
                  <a:cubicBezTo>
                    <a:pt x="6366" y="6883"/>
                    <a:pt x="6374" y="6899"/>
                    <a:pt x="6391" y="6899"/>
                  </a:cubicBezTo>
                  <a:cubicBezTo>
                    <a:pt x="6392" y="6899"/>
                    <a:pt x="6393" y="6899"/>
                    <a:pt x="6395" y="6899"/>
                  </a:cubicBezTo>
                  <a:cubicBezTo>
                    <a:pt x="6395" y="6891"/>
                    <a:pt x="6389" y="6881"/>
                    <a:pt x="6398" y="6878"/>
                  </a:cubicBezTo>
                  <a:cubicBezTo>
                    <a:pt x="6430" y="6868"/>
                    <a:pt x="6465" y="6859"/>
                    <a:pt x="6502" y="6853"/>
                  </a:cubicBezTo>
                  <a:cubicBezTo>
                    <a:pt x="6504" y="6853"/>
                    <a:pt x="6505" y="6853"/>
                    <a:pt x="6507" y="6853"/>
                  </a:cubicBezTo>
                  <a:cubicBezTo>
                    <a:pt x="6526" y="6853"/>
                    <a:pt x="6550" y="6859"/>
                    <a:pt x="6571" y="6863"/>
                  </a:cubicBezTo>
                  <a:cubicBezTo>
                    <a:pt x="6567" y="6871"/>
                    <a:pt x="6567" y="6880"/>
                    <a:pt x="6558" y="6885"/>
                  </a:cubicBezTo>
                  <a:cubicBezTo>
                    <a:pt x="6533" y="6899"/>
                    <a:pt x="6571" y="6907"/>
                    <a:pt x="6581" y="6910"/>
                  </a:cubicBezTo>
                  <a:cubicBezTo>
                    <a:pt x="6601" y="6916"/>
                    <a:pt x="6631" y="6922"/>
                    <a:pt x="6651" y="6922"/>
                  </a:cubicBezTo>
                  <a:cubicBezTo>
                    <a:pt x="6657" y="6922"/>
                    <a:pt x="6662" y="6922"/>
                    <a:pt x="6665" y="6921"/>
                  </a:cubicBezTo>
                  <a:cubicBezTo>
                    <a:pt x="6677" y="6918"/>
                    <a:pt x="6687" y="6916"/>
                    <a:pt x="6695" y="6916"/>
                  </a:cubicBezTo>
                  <a:cubicBezTo>
                    <a:pt x="6727" y="6916"/>
                    <a:pt x="6742" y="6935"/>
                    <a:pt x="6770" y="6949"/>
                  </a:cubicBezTo>
                  <a:cubicBezTo>
                    <a:pt x="6777" y="6922"/>
                    <a:pt x="6851" y="6905"/>
                    <a:pt x="6767" y="6872"/>
                  </a:cubicBezTo>
                  <a:cubicBezTo>
                    <a:pt x="6761" y="6871"/>
                    <a:pt x="6777" y="6852"/>
                    <a:pt x="6790" y="6843"/>
                  </a:cubicBezTo>
                  <a:cubicBezTo>
                    <a:pt x="6793" y="6840"/>
                    <a:pt x="6806" y="6839"/>
                    <a:pt x="6815" y="6839"/>
                  </a:cubicBezTo>
                  <a:cubicBezTo>
                    <a:pt x="6821" y="6839"/>
                    <a:pt x="6825" y="6839"/>
                    <a:pt x="6826" y="6840"/>
                  </a:cubicBezTo>
                  <a:cubicBezTo>
                    <a:pt x="6836" y="6847"/>
                    <a:pt x="6842" y="6856"/>
                    <a:pt x="6845" y="6863"/>
                  </a:cubicBezTo>
                  <a:cubicBezTo>
                    <a:pt x="6846" y="6875"/>
                    <a:pt x="6840" y="6887"/>
                    <a:pt x="6843" y="6899"/>
                  </a:cubicBezTo>
                  <a:cubicBezTo>
                    <a:pt x="6845" y="6903"/>
                    <a:pt x="6860" y="6910"/>
                    <a:pt x="6868" y="6912"/>
                  </a:cubicBezTo>
                  <a:cubicBezTo>
                    <a:pt x="6879" y="6912"/>
                    <a:pt x="6892" y="6909"/>
                    <a:pt x="6901" y="6905"/>
                  </a:cubicBezTo>
                  <a:cubicBezTo>
                    <a:pt x="6905" y="6902"/>
                    <a:pt x="6904" y="6896"/>
                    <a:pt x="6908" y="6893"/>
                  </a:cubicBezTo>
                  <a:cubicBezTo>
                    <a:pt x="6908" y="6893"/>
                    <a:pt x="6921" y="6894"/>
                    <a:pt x="6927" y="6894"/>
                  </a:cubicBezTo>
                  <a:cubicBezTo>
                    <a:pt x="6934" y="6895"/>
                    <a:pt x="6941" y="6895"/>
                    <a:pt x="6947" y="6895"/>
                  </a:cubicBezTo>
                  <a:cubicBezTo>
                    <a:pt x="6988" y="6895"/>
                    <a:pt x="7008" y="6887"/>
                    <a:pt x="6990" y="6875"/>
                  </a:cubicBezTo>
                  <a:cubicBezTo>
                    <a:pt x="6943" y="6846"/>
                    <a:pt x="6979" y="6824"/>
                    <a:pt x="6968" y="6796"/>
                  </a:cubicBezTo>
                  <a:lnTo>
                    <a:pt x="6968" y="6796"/>
                  </a:lnTo>
                  <a:cubicBezTo>
                    <a:pt x="7035" y="6812"/>
                    <a:pt x="7026" y="6832"/>
                    <a:pt x="7024" y="6853"/>
                  </a:cubicBezTo>
                  <a:lnTo>
                    <a:pt x="7010" y="7035"/>
                  </a:lnTo>
                  <a:lnTo>
                    <a:pt x="7035" y="7038"/>
                  </a:lnTo>
                  <a:cubicBezTo>
                    <a:pt x="7040" y="7002"/>
                    <a:pt x="7048" y="6965"/>
                    <a:pt x="7057" y="6913"/>
                  </a:cubicBezTo>
                  <a:cubicBezTo>
                    <a:pt x="7078" y="6957"/>
                    <a:pt x="7088" y="6973"/>
                    <a:pt x="7116" y="6973"/>
                  </a:cubicBezTo>
                  <a:cubicBezTo>
                    <a:pt x="7129" y="6973"/>
                    <a:pt x="7146" y="6969"/>
                    <a:pt x="7170" y="6963"/>
                  </a:cubicBezTo>
                  <a:cubicBezTo>
                    <a:pt x="7183" y="6960"/>
                    <a:pt x="7189" y="6952"/>
                    <a:pt x="7196" y="6946"/>
                  </a:cubicBezTo>
                  <a:cubicBezTo>
                    <a:pt x="7220" y="6919"/>
                    <a:pt x="7163" y="6893"/>
                    <a:pt x="7174" y="6866"/>
                  </a:cubicBezTo>
                  <a:cubicBezTo>
                    <a:pt x="7179" y="6857"/>
                    <a:pt x="7202" y="6852"/>
                    <a:pt x="7217" y="6843"/>
                  </a:cubicBezTo>
                  <a:lnTo>
                    <a:pt x="7232" y="6868"/>
                  </a:lnTo>
                  <a:lnTo>
                    <a:pt x="7236" y="6881"/>
                  </a:lnTo>
                  <a:cubicBezTo>
                    <a:pt x="7246" y="6881"/>
                    <a:pt x="7258" y="6881"/>
                    <a:pt x="7267" y="6878"/>
                  </a:cubicBezTo>
                  <a:cubicBezTo>
                    <a:pt x="7286" y="6872"/>
                    <a:pt x="7301" y="6860"/>
                    <a:pt x="7321" y="6859"/>
                  </a:cubicBezTo>
                  <a:cubicBezTo>
                    <a:pt x="7332" y="6858"/>
                    <a:pt x="7344" y="6857"/>
                    <a:pt x="7356" y="6857"/>
                  </a:cubicBezTo>
                  <a:cubicBezTo>
                    <a:pt x="7373" y="6857"/>
                    <a:pt x="7391" y="6858"/>
                    <a:pt x="7404" y="6862"/>
                  </a:cubicBezTo>
                  <a:cubicBezTo>
                    <a:pt x="7430" y="6871"/>
                    <a:pt x="7461" y="6885"/>
                    <a:pt x="7422" y="6902"/>
                  </a:cubicBezTo>
                  <a:cubicBezTo>
                    <a:pt x="7394" y="6912"/>
                    <a:pt x="7397" y="6922"/>
                    <a:pt x="7441" y="6930"/>
                  </a:cubicBezTo>
                  <a:cubicBezTo>
                    <a:pt x="7485" y="6937"/>
                    <a:pt x="7530" y="6944"/>
                    <a:pt x="7576" y="6953"/>
                  </a:cubicBezTo>
                  <a:cubicBezTo>
                    <a:pt x="7630" y="6962"/>
                    <a:pt x="7653" y="6982"/>
                    <a:pt x="7635" y="7006"/>
                  </a:cubicBezTo>
                  <a:cubicBezTo>
                    <a:pt x="7629" y="7015"/>
                    <a:pt x="7616" y="7019"/>
                    <a:pt x="7608" y="7028"/>
                  </a:cubicBezTo>
                  <a:cubicBezTo>
                    <a:pt x="7607" y="7030"/>
                    <a:pt x="7616" y="7037"/>
                    <a:pt x="7623" y="7038"/>
                  </a:cubicBezTo>
                  <a:cubicBezTo>
                    <a:pt x="7628" y="7040"/>
                    <a:pt x="7636" y="7041"/>
                    <a:pt x="7642" y="7041"/>
                  </a:cubicBezTo>
                  <a:cubicBezTo>
                    <a:pt x="7646" y="7041"/>
                    <a:pt x="7649" y="7041"/>
                    <a:pt x="7651" y="7040"/>
                  </a:cubicBezTo>
                  <a:cubicBezTo>
                    <a:pt x="7664" y="7034"/>
                    <a:pt x="7670" y="7019"/>
                    <a:pt x="7685" y="7018"/>
                  </a:cubicBezTo>
                  <a:cubicBezTo>
                    <a:pt x="7686" y="7018"/>
                    <a:pt x="7687" y="7018"/>
                    <a:pt x="7688" y="7018"/>
                  </a:cubicBezTo>
                  <a:cubicBezTo>
                    <a:pt x="7704" y="7018"/>
                    <a:pt x="7726" y="7027"/>
                    <a:pt x="7745" y="7031"/>
                  </a:cubicBezTo>
                  <a:cubicBezTo>
                    <a:pt x="7747" y="7027"/>
                    <a:pt x="7753" y="7026"/>
                    <a:pt x="7759" y="7026"/>
                  </a:cubicBezTo>
                  <a:cubicBezTo>
                    <a:pt x="7772" y="7026"/>
                    <a:pt x="7792" y="7031"/>
                    <a:pt x="7806" y="7031"/>
                  </a:cubicBezTo>
                  <a:cubicBezTo>
                    <a:pt x="7816" y="7031"/>
                    <a:pt x="7824" y="7028"/>
                    <a:pt x="7822" y="7016"/>
                  </a:cubicBezTo>
                  <a:cubicBezTo>
                    <a:pt x="7822" y="7016"/>
                    <a:pt x="7840" y="7013"/>
                    <a:pt x="7854" y="7013"/>
                  </a:cubicBezTo>
                  <a:cubicBezTo>
                    <a:pt x="7856" y="7013"/>
                    <a:pt x="7858" y="7013"/>
                    <a:pt x="7860" y="7013"/>
                  </a:cubicBezTo>
                  <a:cubicBezTo>
                    <a:pt x="7864" y="7013"/>
                    <a:pt x="7876" y="7021"/>
                    <a:pt x="7875" y="7024"/>
                  </a:cubicBezTo>
                  <a:cubicBezTo>
                    <a:pt x="7872" y="7034"/>
                    <a:pt x="7864" y="7053"/>
                    <a:pt x="7858" y="7053"/>
                  </a:cubicBezTo>
                  <a:cubicBezTo>
                    <a:pt x="7853" y="7053"/>
                    <a:pt x="7848" y="7053"/>
                    <a:pt x="7844" y="7053"/>
                  </a:cubicBezTo>
                  <a:cubicBezTo>
                    <a:pt x="7811" y="7053"/>
                    <a:pt x="7811" y="7058"/>
                    <a:pt x="7841" y="7072"/>
                  </a:cubicBezTo>
                  <a:cubicBezTo>
                    <a:pt x="7864" y="7085"/>
                    <a:pt x="7891" y="7100"/>
                    <a:pt x="7929" y="7121"/>
                  </a:cubicBezTo>
                  <a:cubicBezTo>
                    <a:pt x="7931" y="7094"/>
                    <a:pt x="7932" y="7080"/>
                    <a:pt x="7934" y="7063"/>
                  </a:cubicBezTo>
                  <a:cubicBezTo>
                    <a:pt x="7934" y="7044"/>
                    <a:pt x="7960" y="7037"/>
                    <a:pt x="7994" y="7034"/>
                  </a:cubicBezTo>
                  <a:cubicBezTo>
                    <a:pt x="7981" y="7015"/>
                    <a:pt x="7936" y="6994"/>
                    <a:pt x="7989" y="6975"/>
                  </a:cubicBezTo>
                  <a:cubicBezTo>
                    <a:pt x="8004" y="6970"/>
                    <a:pt x="8017" y="6965"/>
                    <a:pt x="8029" y="6965"/>
                  </a:cubicBezTo>
                  <a:cubicBezTo>
                    <a:pt x="8041" y="6965"/>
                    <a:pt x="8050" y="6970"/>
                    <a:pt x="8059" y="6984"/>
                  </a:cubicBezTo>
                  <a:cubicBezTo>
                    <a:pt x="8062" y="6990"/>
                    <a:pt x="8095" y="6999"/>
                    <a:pt x="8095" y="6999"/>
                  </a:cubicBezTo>
                  <a:cubicBezTo>
                    <a:pt x="8111" y="6991"/>
                    <a:pt x="8128" y="6988"/>
                    <a:pt x="8147" y="6988"/>
                  </a:cubicBezTo>
                  <a:cubicBezTo>
                    <a:pt x="8165" y="6988"/>
                    <a:pt x="8184" y="6991"/>
                    <a:pt x="8203" y="6991"/>
                  </a:cubicBezTo>
                  <a:cubicBezTo>
                    <a:pt x="8205" y="6991"/>
                    <a:pt x="8207" y="6991"/>
                    <a:pt x="8209" y="6991"/>
                  </a:cubicBezTo>
                  <a:cubicBezTo>
                    <a:pt x="8238" y="6991"/>
                    <a:pt x="8240" y="6982"/>
                    <a:pt x="8232" y="6971"/>
                  </a:cubicBezTo>
                  <a:cubicBezTo>
                    <a:pt x="8226" y="6963"/>
                    <a:pt x="8184" y="6952"/>
                    <a:pt x="8238" y="6952"/>
                  </a:cubicBezTo>
                  <a:lnTo>
                    <a:pt x="8369" y="6960"/>
                  </a:lnTo>
                  <a:cubicBezTo>
                    <a:pt x="8369" y="6960"/>
                    <a:pt x="8369" y="6968"/>
                    <a:pt x="8370" y="6974"/>
                  </a:cubicBezTo>
                  <a:cubicBezTo>
                    <a:pt x="8362" y="6973"/>
                    <a:pt x="8355" y="6972"/>
                    <a:pt x="8350" y="6972"/>
                  </a:cubicBezTo>
                  <a:cubicBezTo>
                    <a:pt x="8315" y="6972"/>
                    <a:pt x="8327" y="6990"/>
                    <a:pt x="8323" y="7002"/>
                  </a:cubicBezTo>
                  <a:cubicBezTo>
                    <a:pt x="8321" y="7011"/>
                    <a:pt x="8331" y="7024"/>
                    <a:pt x="8302" y="7024"/>
                  </a:cubicBezTo>
                  <a:cubicBezTo>
                    <a:pt x="8299" y="7024"/>
                    <a:pt x="8296" y="7024"/>
                    <a:pt x="8292" y="7024"/>
                  </a:cubicBezTo>
                  <a:lnTo>
                    <a:pt x="8292" y="7024"/>
                  </a:lnTo>
                  <a:cubicBezTo>
                    <a:pt x="8298" y="7034"/>
                    <a:pt x="8315" y="7049"/>
                    <a:pt x="8307" y="7050"/>
                  </a:cubicBezTo>
                  <a:cubicBezTo>
                    <a:pt x="8253" y="7074"/>
                    <a:pt x="8245" y="7087"/>
                    <a:pt x="8284" y="7110"/>
                  </a:cubicBezTo>
                  <a:cubicBezTo>
                    <a:pt x="8310" y="7128"/>
                    <a:pt x="8338" y="7146"/>
                    <a:pt x="8375" y="7169"/>
                  </a:cubicBezTo>
                  <a:cubicBezTo>
                    <a:pt x="8376" y="7152"/>
                    <a:pt x="8376" y="7138"/>
                    <a:pt x="8370" y="7125"/>
                  </a:cubicBezTo>
                  <a:lnTo>
                    <a:pt x="8370" y="7125"/>
                  </a:lnTo>
                  <a:cubicBezTo>
                    <a:pt x="8387" y="7130"/>
                    <a:pt x="8397" y="7133"/>
                    <a:pt x="8406" y="7137"/>
                  </a:cubicBezTo>
                  <a:lnTo>
                    <a:pt x="8438" y="7156"/>
                  </a:lnTo>
                  <a:cubicBezTo>
                    <a:pt x="8447" y="7150"/>
                    <a:pt x="8462" y="7144"/>
                    <a:pt x="8465" y="7138"/>
                  </a:cubicBezTo>
                  <a:cubicBezTo>
                    <a:pt x="8469" y="7122"/>
                    <a:pt x="8457" y="7102"/>
                    <a:pt x="8497" y="7097"/>
                  </a:cubicBezTo>
                  <a:cubicBezTo>
                    <a:pt x="8568" y="7091"/>
                    <a:pt x="8559" y="7066"/>
                    <a:pt x="8560" y="7043"/>
                  </a:cubicBezTo>
                  <a:cubicBezTo>
                    <a:pt x="8560" y="7034"/>
                    <a:pt x="8559" y="7025"/>
                    <a:pt x="8563" y="7016"/>
                  </a:cubicBezTo>
                  <a:cubicBezTo>
                    <a:pt x="8563" y="7013"/>
                    <a:pt x="8576" y="7010"/>
                    <a:pt x="8585" y="7010"/>
                  </a:cubicBezTo>
                  <a:cubicBezTo>
                    <a:pt x="8594" y="7010"/>
                    <a:pt x="8610" y="7012"/>
                    <a:pt x="8612" y="7015"/>
                  </a:cubicBezTo>
                  <a:cubicBezTo>
                    <a:pt x="8616" y="7022"/>
                    <a:pt x="8618" y="7033"/>
                    <a:pt x="8619" y="7041"/>
                  </a:cubicBezTo>
                  <a:cubicBezTo>
                    <a:pt x="8621" y="7049"/>
                    <a:pt x="8625" y="7052"/>
                    <a:pt x="8631" y="7052"/>
                  </a:cubicBezTo>
                  <a:cubicBezTo>
                    <a:pt x="8637" y="7052"/>
                    <a:pt x="8644" y="7049"/>
                    <a:pt x="8653" y="7046"/>
                  </a:cubicBezTo>
                  <a:cubicBezTo>
                    <a:pt x="8676" y="7037"/>
                    <a:pt x="8694" y="7028"/>
                    <a:pt x="8665" y="7013"/>
                  </a:cubicBezTo>
                  <a:cubicBezTo>
                    <a:pt x="8650" y="7006"/>
                    <a:pt x="8629" y="7000"/>
                    <a:pt x="8625" y="6991"/>
                  </a:cubicBezTo>
                  <a:cubicBezTo>
                    <a:pt x="8616" y="6977"/>
                    <a:pt x="8629" y="6957"/>
                    <a:pt x="8612" y="6946"/>
                  </a:cubicBezTo>
                  <a:cubicBezTo>
                    <a:pt x="8585" y="6927"/>
                    <a:pt x="8597" y="6910"/>
                    <a:pt x="8599" y="6893"/>
                  </a:cubicBezTo>
                  <a:cubicBezTo>
                    <a:pt x="8600" y="6878"/>
                    <a:pt x="8619" y="6866"/>
                    <a:pt x="8628" y="6852"/>
                  </a:cubicBezTo>
                  <a:cubicBezTo>
                    <a:pt x="8638" y="6838"/>
                    <a:pt x="8607" y="6818"/>
                    <a:pt x="8651" y="6807"/>
                  </a:cubicBezTo>
                  <a:lnTo>
                    <a:pt x="8651" y="6807"/>
                  </a:lnTo>
                  <a:cubicBezTo>
                    <a:pt x="8685" y="6854"/>
                    <a:pt x="8609" y="6903"/>
                    <a:pt x="8704" y="6950"/>
                  </a:cubicBezTo>
                  <a:cubicBezTo>
                    <a:pt x="8710" y="6930"/>
                    <a:pt x="8704" y="6907"/>
                    <a:pt x="8725" y="6897"/>
                  </a:cubicBezTo>
                  <a:cubicBezTo>
                    <a:pt x="8733" y="6893"/>
                    <a:pt x="8743" y="6891"/>
                    <a:pt x="8753" y="6891"/>
                  </a:cubicBezTo>
                  <a:cubicBezTo>
                    <a:pt x="8776" y="6891"/>
                    <a:pt x="8801" y="6899"/>
                    <a:pt x="8822" y="6907"/>
                  </a:cubicBezTo>
                  <a:cubicBezTo>
                    <a:pt x="8822" y="6907"/>
                    <a:pt x="8828" y="6905"/>
                    <a:pt x="8832" y="6905"/>
                  </a:cubicBezTo>
                  <a:cubicBezTo>
                    <a:pt x="8835" y="6904"/>
                    <a:pt x="8837" y="6904"/>
                    <a:pt x="8839" y="6904"/>
                  </a:cubicBezTo>
                  <a:cubicBezTo>
                    <a:pt x="8887" y="6904"/>
                    <a:pt x="8915" y="6920"/>
                    <a:pt x="8888" y="6934"/>
                  </a:cubicBezTo>
                  <a:cubicBezTo>
                    <a:pt x="8835" y="6960"/>
                    <a:pt x="8874" y="6971"/>
                    <a:pt x="8919" y="6984"/>
                  </a:cubicBezTo>
                  <a:cubicBezTo>
                    <a:pt x="8924" y="6975"/>
                    <a:pt x="8921" y="6962"/>
                    <a:pt x="8931" y="6959"/>
                  </a:cubicBezTo>
                  <a:cubicBezTo>
                    <a:pt x="8977" y="6947"/>
                    <a:pt x="8978" y="6924"/>
                    <a:pt x="8993" y="6900"/>
                  </a:cubicBezTo>
                  <a:cubicBezTo>
                    <a:pt x="9012" y="6928"/>
                    <a:pt x="9066" y="6949"/>
                    <a:pt x="9009" y="6974"/>
                  </a:cubicBezTo>
                  <a:cubicBezTo>
                    <a:pt x="9009" y="6974"/>
                    <a:pt x="9022" y="6987"/>
                    <a:pt x="9027" y="6987"/>
                  </a:cubicBezTo>
                  <a:cubicBezTo>
                    <a:pt x="9028" y="6987"/>
                    <a:pt x="9028" y="6987"/>
                    <a:pt x="9028" y="6987"/>
                  </a:cubicBezTo>
                  <a:cubicBezTo>
                    <a:pt x="9031" y="6987"/>
                    <a:pt x="9034" y="6987"/>
                    <a:pt x="9037" y="6987"/>
                  </a:cubicBezTo>
                  <a:cubicBezTo>
                    <a:pt x="9077" y="6987"/>
                    <a:pt x="9103" y="6997"/>
                    <a:pt x="9125" y="7012"/>
                  </a:cubicBezTo>
                  <a:cubicBezTo>
                    <a:pt x="9063" y="7025"/>
                    <a:pt x="9144" y="7040"/>
                    <a:pt x="9127" y="7058"/>
                  </a:cubicBezTo>
                  <a:cubicBezTo>
                    <a:pt x="9103" y="7078"/>
                    <a:pt x="9137" y="7100"/>
                    <a:pt x="9153" y="7121"/>
                  </a:cubicBezTo>
                  <a:cubicBezTo>
                    <a:pt x="9161" y="7131"/>
                    <a:pt x="9182" y="7134"/>
                    <a:pt x="9200" y="7134"/>
                  </a:cubicBezTo>
                  <a:cubicBezTo>
                    <a:pt x="9212" y="7134"/>
                    <a:pt x="9222" y="7133"/>
                    <a:pt x="9225" y="7131"/>
                  </a:cubicBezTo>
                  <a:cubicBezTo>
                    <a:pt x="9253" y="7112"/>
                    <a:pt x="9199" y="7122"/>
                    <a:pt x="9194" y="7116"/>
                  </a:cubicBezTo>
                  <a:cubicBezTo>
                    <a:pt x="9190" y="7109"/>
                    <a:pt x="9190" y="7100"/>
                    <a:pt x="9193" y="7093"/>
                  </a:cubicBezTo>
                  <a:cubicBezTo>
                    <a:pt x="9196" y="7084"/>
                    <a:pt x="9209" y="7078"/>
                    <a:pt x="9212" y="7069"/>
                  </a:cubicBezTo>
                  <a:cubicBezTo>
                    <a:pt x="9212" y="7063"/>
                    <a:pt x="9202" y="7056"/>
                    <a:pt x="9197" y="7050"/>
                  </a:cubicBezTo>
                  <a:lnTo>
                    <a:pt x="9197" y="7050"/>
                  </a:lnTo>
                  <a:lnTo>
                    <a:pt x="9247" y="7059"/>
                  </a:lnTo>
                  <a:cubicBezTo>
                    <a:pt x="9250" y="7059"/>
                    <a:pt x="9328" y="7047"/>
                    <a:pt x="9333" y="7047"/>
                  </a:cubicBezTo>
                  <a:cubicBezTo>
                    <a:pt x="9347" y="7040"/>
                    <a:pt x="9361" y="7030"/>
                    <a:pt x="9374" y="7030"/>
                  </a:cubicBezTo>
                  <a:cubicBezTo>
                    <a:pt x="9437" y="7030"/>
                    <a:pt x="9425" y="7009"/>
                    <a:pt x="9422" y="6993"/>
                  </a:cubicBezTo>
                  <a:cubicBezTo>
                    <a:pt x="9421" y="6982"/>
                    <a:pt x="9403" y="6972"/>
                    <a:pt x="9396" y="6962"/>
                  </a:cubicBezTo>
                  <a:cubicBezTo>
                    <a:pt x="9393" y="6959"/>
                    <a:pt x="9394" y="6952"/>
                    <a:pt x="9400" y="6950"/>
                  </a:cubicBezTo>
                  <a:cubicBezTo>
                    <a:pt x="9409" y="6948"/>
                    <a:pt x="9426" y="6945"/>
                    <a:pt x="9434" y="6945"/>
                  </a:cubicBezTo>
                  <a:cubicBezTo>
                    <a:pt x="9435" y="6945"/>
                    <a:pt x="9437" y="6945"/>
                    <a:pt x="9437" y="6946"/>
                  </a:cubicBezTo>
                  <a:cubicBezTo>
                    <a:pt x="9465" y="6965"/>
                    <a:pt x="9506" y="6960"/>
                    <a:pt x="9545" y="6962"/>
                  </a:cubicBezTo>
                  <a:cubicBezTo>
                    <a:pt x="9593" y="6963"/>
                    <a:pt x="9640" y="6965"/>
                    <a:pt x="9692" y="6966"/>
                  </a:cubicBezTo>
                  <a:cubicBezTo>
                    <a:pt x="9692" y="6988"/>
                    <a:pt x="9693" y="7003"/>
                    <a:pt x="9689" y="7019"/>
                  </a:cubicBezTo>
                  <a:cubicBezTo>
                    <a:pt x="9687" y="7027"/>
                    <a:pt x="9668" y="7034"/>
                    <a:pt x="9664" y="7041"/>
                  </a:cubicBezTo>
                  <a:cubicBezTo>
                    <a:pt x="9655" y="7053"/>
                    <a:pt x="9662" y="7060"/>
                    <a:pt x="9695" y="7065"/>
                  </a:cubicBezTo>
                  <a:cubicBezTo>
                    <a:pt x="9790" y="7078"/>
                    <a:pt x="9817" y="7097"/>
                    <a:pt x="9812" y="7140"/>
                  </a:cubicBezTo>
                  <a:cubicBezTo>
                    <a:pt x="9812" y="7143"/>
                    <a:pt x="9818" y="7147"/>
                    <a:pt x="9824" y="7149"/>
                  </a:cubicBezTo>
                  <a:cubicBezTo>
                    <a:pt x="9828" y="7149"/>
                    <a:pt x="9834" y="7150"/>
                    <a:pt x="9840" y="7150"/>
                  </a:cubicBezTo>
                  <a:cubicBezTo>
                    <a:pt x="9845" y="7150"/>
                    <a:pt x="9850" y="7149"/>
                    <a:pt x="9852" y="7149"/>
                  </a:cubicBezTo>
                  <a:cubicBezTo>
                    <a:pt x="9859" y="7143"/>
                    <a:pt x="9864" y="7137"/>
                    <a:pt x="9867" y="7131"/>
                  </a:cubicBezTo>
                  <a:cubicBezTo>
                    <a:pt x="9871" y="7119"/>
                    <a:pt x="9873" y="7109"/>
                    <a:pt x="9876" y="7097"/>
                  </a:cubicBezTo>
                  <a:cubicBezTo>
                    <a:pt x="9896" y="7100"/>
                    <a:pt x="9917" y="7103"/>
                    <a:pt x="9936" y="7106"/>
                  </a:cubicBezTo>
                  <a:cubicBezTo>
                    <a:pt x="9937" y="7106"/>
                    <a:pt x="9937" y="7106"/>
                    <a:pt x="9938" y="7106"/>
                  </a:cubicBezTo>
                  <a:cubicBezTo>
                    <a:pt x="9945" y="7106"/>
                    <a:pt x="9955" y="7102"/>
                    <a:pt x="9955" y="7102"/>
                  </a:cubicBezTo>
                  <a:cubicBezTo>
                    <a:pt x="9956" y="7087"/>
                    <a:pt x="9964" y="7081"/>
                    <a:pt x="9977" y="7081"/>
                  </a:cubicBezTo>
                  <a:cubicBezTo>
                    <a:pt x="9988" y="7081"/>
                    <a:pt x="10002" y="7085"/>
                    <a:pt x="10018" y="7091"/>
                  </a:cubicBezTo>
                  <a:cubicBezTo>
                    <a:pt x="10024" y="7093"/>
                    <a:pt x="10039" y="7093"/>
                    <a:pt x="10039" y="7093"/>
                  </a:cubicBezTo>
                  <a:cubicBezTo>
                    <a:pt x="10043" y="7090"/>
                    <a:pt x="10049" y="7084"/>
                    <a:pt x="10045" y="7081"/>
                  </a:cubicBezTo>
                  <a:cubicBezTo>
                    <a:pt x="10027" y="7066"/>
                    <a:pt x="10008" y="7050"/>
                    <a:pt x="9986" y="7037"/>
                  </a:cubicBezTo>
                  <a:cubicBezTo>
                    <a:pt x="9984" y="7035"/>
                    <a:pt x="9974" y="7033"/>
                    <a:pt x="9966" y="7033"/>
                  </a:cubicBezTo>
                  <a:cubicBezTo>
                    <a:pt x="9963" y="7033"/>
                    <a:pt x="9961" y="7033"/>
                    <a:pt x="9959" y="7034"/>
                  </a:cubicBezTo>
                  <a:cubicBezTo>
                    <a:pt x="9945" y="7040"/>
                    <a:pt x="9932" y="7042"/>
                    <a:pt x="9920" y="7042"/>
                  </a:cubicBezTo>
                  <a:cubicBezTo>
                    <a:pt x="9888" y="7042"/>
                    <a:pt x="9861" y="7028"/>
                    <a:pt x="9830" y="7024"/>
                  </a:cubicBezTo>
                  <a:cubicBezTo>
                    <a:pt x="9799" y="7019"/>
                    <a:pt x="9802" y="7008"/>
                    <a:pt x="9823" y="6999"/>
                  </a:cubicBezTo>
                  <a:cubicBezTo>
                    <a:pt x="9838" y="6991"/>
                    <a:pt x="9852" y="6983"/>
                    <a:pt x="9870" y="6983"/>
                  </a:cubicBezTo>
                  <a:cubicBezTo>
                    <a:pt x="9881" y="6983"/>
                    <a:pt x="9892" y="6986"/>
                    <a:pt x="9905" y="6993"/>
                  </a:cubicBezTo>
                  <a:cubicBezTo>
                    <a:pt x="9910" y="6996"/>
                    <a:pt x="9926" y="6998"/>
                    <a:pt x="9936" y="6998"/>
                  </a:cubicBezTo>
                  <a:cubicBezTo>
                    <a:pt x="9940" y="6998"/>
                    <a:pt x="9942" y="6998"/>
                    <a:pt x="9943" y="6997"/>
                  </a:cubicBezTo>
                  <a:cubicBezTo>
                    <a:pt x="9956" y="6989"/>
                    <a:pt x="9968" y="6986"/>
                    <a:pt x="9979" y="6986"/>
                  </a:cubicBezTo>
                  <a:cubicBezTo>
                    <a:pt x="9998" y="6986"/>
                    <a:pt x="10017" y="6994"/>
                    <a:pt x="10039" y="6999"/>
                  </a:cubicBezTo>
                  <a:cubicBezTo>
                    <a:pt x="10084" y="7008"/>
                    <a:pt x="10110" y="7013"/>
                    <a:pt x="10134" y="7013"/>
                  </a:cubicBezTo>
                  <a:cubicBezTo>
                    <a:pt x="10159" y="7013"/>
                    <a:pt x="10181" y="7008"/>
                    <a:pt x="10217" y="6999"/>
                  </a:cubicBezTo>
                  <a:cubicBezTo>
                    <a:pt x="10230" y="6995"/>
                    <a:pt x="10238" y="6993"/>
                    <a:pt x="10243" y="6993"/>
                  </a:cubicBezTo>
                  <a:cubicBezTo>
                    <a:pt x="10251" y="6993"/>
                    <a:pt x="10252" y="6998"/>
                    <a:pt x="10255" y="7008"/>
                  </a:cubicBezTo>
                  <a:cubicBezTo>
                    <a:pt x="10258" y="7018"/>
                    <a:pt x="10276" y="7027"/>
                    <a:pt x="10279" y="7037"/>
                  </a:cubicBezTo>
                  <a:cubicBezTo>
                    <a:pt x="10285" y="7053"/>
                    <a:pt x="10301" y="7069"/>
                    <a:pt x="10239" y="7077"/>
                  </a:cubicBezTo>
                  <a:cubicBezTo>
                    <a:pt x="10205" y="7080"/>
                    <a:pt x="10187" y="7109"/>
                    <a:pt x="10164" y="7128"/>
                  </a:cubicBezTo>
                  <a:cubicBezTo>
                    <a:pt x="10162" y="7130"/>
                    <a:pt x="10162" y="7133"/>
                    <a:pt x="10165" y="7134"/>
                  </a:cubicBezTo>
                  <a:cubicBezTo>
                    <a:pt x="10170" y="7135"/>
                    <a:pt x="10178" y="7137"/>
                    <a:pt x="10182" y="7137"/>
                  </a:cubicBezTo>
                  <a:cubicBezTo>
                    <a:pt x="10183" y="7137"/>
                    <a:pt x="10184" y="7137"/>
                    <a:pt x="10184" y="7137"/>
                  </a:cubicBezTo>
                  <a:cubicBezTo>
                    <a:pt x="10195" y="7133"/>
                    <a:pt x="10208" y="7128"/>
                    <a:pt x="10217" y="7124"/>
                  </a:cubicBezTo>
                  <a:cubicBezTo>
                    <a:pt x="10235" y="7117"/>
                    <a:pt x="10247" y="7114"/>
                    <a:pt x="10256" y="7114"/>
                  </a:cubicBezTo>
                  <a:cubicBezTo>
                    <a:pt x="10271" y="7114"/>
                    <a:pt x="10277" y="7122"/>
                    <a:pt x="10283" y="7140"/>
                  </a:cubicBezTo>
                  <a:cubicBezTo>
                    <a:pt x="10285" y="7146"/>
                    <a:pt x="10290" y="7150"/>
                    <a:pt x="10298" y="7162"/>
                  </a:cubicBezTo>
                  <a:cubicBezTo>
                    <a:pt x="10315" y="7134"/>
                    <a:pt x="10354" y="7106"/>
                    <a:pt x="10338" y="7090"/>
                  </a:cubicBezTo>
                  <a:cubicBezTo>
                    <a:pt x="10311" y="7063"/>
                    <a:pt x="10338" y="7046"/>
                    <a:pt x="10342" y="7024"/>
                  </a:cubicBezTo>
                  <a:cubicBezTo>
                    <a:pt x="10344" y="7012"/>
                    <a:pt x="10347" y="7008"/>
                    <a:pt x="10353" y="7008"/>
                  </a:cubicBezTo>
                  <a:cubicBezTo>
                    <a:pt x="10361" y="7008"/>
                    <a:pt x="10372" y="7015"/>
                    <a:pt x="10388" y="7018"/>
                  </a:cubicBezTo>
                  <a:cubicBezTo>
                    <a:pt x="10448" y="7024"/>
                    <a:pt x="10465" y="7034"/>
                    <a:pt x="10433" y="7059"/>
                  </a:cubicBezTo>
                  <a:cubicBezTo>
                    <a:pt x="10430" y="7062"/>
                    <a:pt x="10435" y="7069"/>
                    <a:pt x="10442" y="7071"/>
                  </a:cubicBezTo>
                  <a:cubicBezTo>
                    <a:pt x="10485" y="7087"/>
                    <a:pt x="10454" y="7097"/>
                    <a:pt x="10430" y="7110"/>
                  </a:cubicBezTo>
                  <a:cubicBezTo>
                    <a:pt x="10418" y="7116"/>
                    <a:pt x="10410" y="7124"/>
                    <a:pt x="10402" y="7133"/>
                  </a:cubicBezTo>
                  <a:cubicBezTo>
                    <a:pt x="10401" y="7134"/>
                    <a:pt x="10415" y="7143"/>
                    <a:pt x="10415" y="7143"/>
                  </a:cubicBezTo>
                  <a:cubicBezTo>
                    <a:pt x="10451" y="7136"/>
                    <a:pt x="10514" y="7128"/>
                    <a:pt x="10516" y="7118"/>
                  </a:cubicBezTo>
                  <a:cubicBezTo>
                    <a:pt x="10520" y="7085"/>
                    <a:pt x="10596" y="7081"/>
                    <a:pt x="10611" y="7055"/>
                  </a:cubicBezTo>
                  <a:cubicBezTo>
                    <a:pt x="10611" y="7052"/>
                    <a:pt x="10624" y="7052"/>
                    <a:pt x="10630" y="7050"/>
                  </a:cubicBezTo>
                  <a:cubicBezTo>
                    <a:pt x="10633" y="7053"/>
                    <a:pt x="10641" y="7058"/>
                    <a:pt x="10639" y="7062"/>
                  </a:cubicBezTo>
                  <a:cubicBezTo>
                    <a:pt x="10633" y="7079"/>
                    <a:pt x="10639" y="7084"/>
                    <a:pt x="10651" y="7084"/>
                  </a:cubicBezTo>
                  <a:cubicBezTo>
                    <a:pt x="10663" y="7084"/>
                    <a:pt x="10681" y="7078"/>
                    <a:pt x="10698" y="7075"/>
                  </a:cubicBezTo>
                  <a:cubicBezTo>
                    <a:pt x="10699" y="7075"/>
                    <a:pt x="10700" y="7075"/>
                    <a:pt x="10702" y="7075"/>
                  </a:cubicBezTo>
                  <a:cubicBezTo>
                    <a:pt x="10709" y="7075"/>
                    <a:pt x="10719" y="7077"/>
                    <a:pt x="10723" y="7080"/>
                  </a:cubicBezTo>
                  <a:cubicBezTo>
                    <a:pt x="10732" y="7085"/>
                    <a:pt x="10739" y="7087"/>
                    <a:pt x="10745" y="7087"/>
                  </a:cubicBezTo>
                  <a:cubicBezTo>
                    <a:pt x="10758" y="7087"/>
                    <a:pt x="10765" y="7078"/>
                    <a:pt x="10774" y="7074"/>
                  </a:cubicBezTo>
                  <a:cubicBezTo>
                    <a:pt x="10799" y="7063"/>
                    <a:pt x="10794" y="7052"/>
                    <a:pt x="10769" y="7046"/>
                  </a:cubicBezTo>
                  <a:cubicBezTo>
                    <a:pt x="10692" y="7028"/>
                    <a:pt x="10669" y="6988"/>
                    <a:pt x="10611" y="6963"/>
                  </a:cubicBezTo>
                  <a:lnTo>
                    <a:pt x="10611" y="6963"/>
                  </a:lnTo>
                  <a:cubicBezTo>
                    <a:pt x="10611" y="6977"/>
                    <a:pt x="10611" y="6989"/>
                    <a:pt x="10622" y="7007"/>
                  </a:cubicBezTo>
                  <a:lnTo>
                    <a:pt x="10622" y="7007"/>
                  </a:lnTo>
                  <a:cubicBezTo>
                    <a:pt x="10623" y="7006"/>
                    <a:pt x="10624" y="7006"/>
                    <a:pt x="10624" y="7006"/>
                  </a:cubicBezTo>
                  <a:cubicBezTo>
                    <a:pt x="10629" y="7009"/>
                    <a:pt x="10634" y="7013"/>
                    <a:pt x="10631" y="7013"/>
                  </a:cubicBezTo>
                  <a:cubicBezTo>
                    <a:pt x="10630" y="7013"/>
                    <a:pt x="10629" y="7013"/>
                    <a:pt x="10626" y="7012"/>
                  </a:cubicBezTo>
                  <a:lnTo>
                    <a:pt x="10626" y="7012"/>
                  </a:lnTo>
                  <a:cubicBezTo>
                    <a:pt x="10636" y="7025"/>
                    <a:pt x="10632" y="7028"/>
                    <a:pt x="10627" y="7033"/>
                  </a:cubicBezTo>
                  <a:cubicBezTo>
                    <a:pt x="10621" y="7025"/>
                    <a:pt x="10616" y="7019"/>
                    <a:pt x="10611" y="7012"/>
                  </a:cubicBezTo>
                  <a:cubicBezTo>
                    <a:pt x="10611" y="7012"/>
                    <a:pt x="10614" y="7010"/>
                    <a:pt x="10618" y="7009"/>
                  </a:cubicBezTo>
                  <a:lnTo>
                    <a:pt x="10618" y="7009"/>
                  </a:lnTo>
                  <a:cubicBezTo>
                    <a:pt x="10620" y="7010"/>
                    <a:pt x="10623" y="7011"/>
                    <a:pt x="10626" y="7012"/>
                  </a:cubicBezTo>
                  <a:cubicBezTo>
                    <a:pt x="10625" y="7010"/>
                    <a:pt x="10623" y="7008"/>
                    <a:pt x="10622" y="7007"/>
                  </a:cubicBezTo>
                  <a:lnTo>
                    <a:pt x="10622" y="7007"/>
                  </a:lnTo>
                  <a:cubicBezTo>
                    <a:pt x="10621" y="7007"/>
                    <a:pt x="10619" y="7008"/>
                    <a:pt x="10618" y="7009"/>
                  </a:cubicBezTo>
                  <a:lnTo>
                    <a:pt x="10618" y="7009"/>
                  </a:lnTo>
                  <a:cubicBezTo>
                    <a:pt x="10596" y="7001"/>
                    <a:pt x="10583" y="7000"/>
                    <a:pt x="10577" y="6996"/>
                  </a:cubicBezTo>
                  <a:cubicBezTo>
                    <a:pt x="10567" y="6987"/>
                    <a:pt x="10563" y="6978"/>
                    <a:pt x="10557" y="6968"/>
                  </a:cubicBezTo>
                  <a:lnTo>
                    <a:pt x="10611" y="6963"/>
                  </a:lnTo>
                  <a:cubicBezTo>
                    <a:pt x="10611" y="6950"/>
                    <a:pt x="10611" y="6938"/>
                    <a:pt x="10611" y="6919"/>
                  </a:cubicBezTo>
                  <a:cubicBezTo>
                    <a:pt x="10657" y="6943"/>
                    <a:pt x="10720" y="6959"/>
                    <a:pt x="10788" y="6965"/>
                  </a:cubicBezTo>
                  <a:cubicBezTo>
                    <a:pt x="10848" y="6969"/>
                    <a:pt x="10842" y="6997"/>
                    <a:pt x="10875" y="7013"/>
                  </a:cubicBezTo>
                  <a:cubicBezTo>
                    <a:pt x="10879" y="7016"/>
                    <a:pt x="10860" y="7033"/>
                    <a:pt x="10848" y="7040"/>
                  </a:cubicBezTo>
                  <a:cubicBezTo>
                    <a:pt x="10832" y="7053"/>
                    <a:pt x="10836" y="7069"/>
                    <a:pt x="10863" y="7075"/>
                  </a:cubicBezTo>
                  <a:cubicBezTo>
                    <a:pt x="10869" y="7076"/>
                    <a:pt x="10874" y="7077"/>
                    <a:pt x="10878" y="7077"/>
                  </a:cubicBezTo>
                  <a:cubicBezTo>
                    <a:pt x="10898" y="7077"/>
                    <a:pt x="10906" y="7067"/>
                    <a:pt x="10910" y="7050"/>
                  </a:cubicBezTo>
                  <a:cubicBezTo>
                    <a:pt x="10913" y="7024"/>
                    <a:pt x="10926" y="6999"/>
                    <a:pt x="10939" y="6974"/>
                  </a:cubicBezTo>
                  <a:cubicBezTo>
                    <a:pt x="10941" y="6969"/>
                    <a:pt x="10960" y="6966"/>
                    <a:pt x="10973" y="6965"/>
                  </a:cubicBezTo>
                  <a:cubicBezTo>
                    <a:pt x="10976" y="6965"/>
                    <a:pt x="10979" y="6965"/>
                    <a:pt x="10982" y="6965"/>
                  </a:cubicBezTo>
                  <a:cubicBezTo>
                    <a:pt x="10992" y="6965"/>
                    <a:pt x="11003" y="6965"/>
                    <a:pt x="11012" y="6965"/>
                  </a:cubicBezTo>
                  <a:cubicBezTo>
                    <a:pt x="11019" y="6965"/>
                    <a:pt x="11025" y="6965"/>
                    <a:pt x="11030" y="6963"/>
                  </a:cubicBezTo>
                  <a:cubicBezTo>
                    <a:pt x="11035" y="6962"/>
                    <a:pt x="11039" y="6962"/>
                    <a:pt x="11043" y="6962"/>
                  </a:cubicBezTo>
                  <a:cubicBezTo>
                    <a:pt x="11064" y="6962"/>
                    <a:pt x="11082" y="6973"/>
                    <a:pt x="11101" y="6973"/>
                  </a:cubicBezTo>
                  <a:cubicBezTo>
                    <a:pt x="11109" y="6973"/>
                    <a:pt x="11117" y="6971"/>
                    <a:pt x="11126" y="6965"/>
                  </a:cubicBezTo>
                  <a:lnTo>
                    <a:pt x="11126" y="6965"/>
                  </a:lnTo>
                  <a:cubicBezTo>
                    <a:pt x="11189" y="6982"/>
                    <a:pt x="11098" y="6991"/>
                    <a:pt x="11114" y="7008"/>
                  </a:cubicBezTo>
                  <a:cubicBezTo>
                    <a:pt x="11119" y="7012"/>
                    <a:pt x="11117" y="7016"/>
                    <a:pt x="11116" y="7021"/>
                  </a:cubicBezTo>
                  <a:cubicBezTo>
                    <a:pt x="11112" y="7031"/>
                    <a:pt x="11099" y="7033"/>
                    <a:pt x="11086" y="7033"/>
                  </a:cubicBezTo>
                  <a:cubicBezTo>
                    <a:pt x="11078" y="7033"/>
                    <a:pt x="11071" y="7032"/>
                    <a:pt x="11064" y="7032"/>
                  </a:cubicBezTo>
                  <a:cubicBezTo>
                    <a:pt x="11061" y="7032"/>
                    <a:pt x="11059" y="7032"/>
                    <a:pt x="11057" y="7033"/>
                  </a:cubicBezTo>
                  <a:cubicBezTo>
                    <a:pt x="11054" y="7066"/>
                    <a:pt x="11050" y="7100"/>
                    <a:pt x="11100" y="7128"/>
                  </a:cubicBezTo>
                  <a:lnTo>
                    <a:pt x="11103" y="7127"/>
                  </a:lnTo>
                  <a:cubicBezTo>
                    <a:pt x="11110" y="7130"/>
                    <a:pt x="11116" y="7139"/>
                    <a:pt x="11130" y="7139"/>
                  </a:cubicBezTo>
                  <a:cubicBezTo>
                    <a:pt x="11137" y="7139"/>
                    <a:pt x="11145" y="7137"/>
                    <a:pt x="11156" y="7133"/>
                  </a:cubicBezTo>
                  <a:cubicBezTo>
                    <a:pt x="11183" y="7120"/>
                    <a:pt x="11198" y="7115"/>
                    <a:pt x="11212" y="7115"/>
                  </a:cubicBezTo>
                  <a:cubicBezTo>
                    <a:pt x="11227" y="7115"/>
                    <a:pt x="11241" y="7121"/>
                    <a:pt x="11267" y="7133"/>
                  </a:cubicBezTo>
                  <a:lnTo>
                    <a:pt x="11331" y="7161"/>
                  </a:lnTo>
                  <a:cubicBezTo>
                    <a:pt x="11332" y="7161"/>
                    <a:pt x="11335" y="7161"/>
                    <a:pt x="11338" y="7161"/>
                  </a:cubicBezTo>
                  <a:cubicBezTo>
                    <a:pt x="11344" y="7161"/>
                    <a:pt x="11351" y="7161"/>
                    <a:pt x="11351" y="7161"/>
                  </a:cubicBezTo>
                  <a:cubicBezTo>
                    <a:pt x="11356" y="7158"/>
                    <a:pt x="11360" y="7152"/>
                    <a:pt x="11356" y="7149"/>
                  </a:cubicBezTo>
                  <a:cubicBezTo>
                    <a:pt x="11338" y="7138"/>
                    <a:pt x="11316" y="7130"/>
                    <a:pt x="11300" y="7118"/>
                  </a:cubicBezTo>
                  <a:cubicBezTo>
                    <a:pt x="11295" y="7115"/>
                    <a:pt x="11298" y="7103"/>
                    <a:pt x="11307" y="7100"/>
                  </a:cubicBezTo>
                  <a:cubicBezTo>
                    <a:pt x="11317" y="7097"/>
                    <a:pt x="11330" y="7096"/>
                    <a:pt x="11344" y="7096"/>
                  </a:cubicBezTo>
                  <a:cubicBezTo>
                    <a:pt x="11375" y="7096"/>
                    <a:pt x="11413" y="7103"/>
                    <a:pt x="11447" y="7116"/>
                  </a:cubicBezTo>
                  <a:cubicBezTo>
                    <a:pt x="11449" y="7117"/>
                    <a:pt x="11454" y="7117"/>
                    <a:pt x="11459" y="7117"/>
                  </a:cubicBezTo>
                  <a:cubicBezTo>
                    <a:pt x="11466" y="7117"/>
                    <a:pt x="11474" y="7117"/>
                    <a:pt x="11476" y="7115"/>
                  </a:cubicBezTo>
                  <a:cubicBezTo>
                    <a:pt x="11484" y="7109"/>
                    <a:pt x="11495" y="7099"/>
                    <a:pt x="11489" y="7096"/>
                  </a:cubicBezTo>
                  <a:cubicBezTo>
                    <a:pt x="11467" y="7081"/>
                    <a:pt x="11475" y="7069"/>
                    <a:pt x="11488" y="7053"/>
                  </a:cubicBezTo>
                  <a:cubicBezTo>
                    <a:pt x="11520" y="7012"/>
                    <a:pt x="11513" y="7009"/>
                    <a:pt x="11439" y="6984"/>
                  </a:cubicBezTo>
                  <a:cubicBezTo>
                    <a:pt x="11426" y="6981"/>
                    <a:pt x="11422" y="6971"/>
                    <a:pt x="11414" y="6965"/>
                  </a:cubicBezTo>
                  <a:cubicBezTo>
                    <a:pt x="11432" y="6963"/>
                    <a:pt x="11435" y="6947"/>
                    <a:pt x="11455" y="6947"/>
                  </a:cubicBezTo>
                  <a:cubicBezTo>
                    <a:pt x="11461" y="6947"/>
                    <a:pt x="11468" y="6948"/>
                    <a:pt x="11478" y="6952"/>
                  </a:cubicBezTo>
                  <a:cubicBezTo>
                    <a:pt x="11491" y="6956"/>
                    <a:pt x="11513" y="6956"/>
                    <a:pt x="11531" y="6956"/>
                  </a:cubicBezTo>
                  <a:cubicBezTo>
                    <a:pt x="11535" y="6956"/>
                    <a:pt x="11540" y="6956"/>
                    <a:pt x="11545" y="6956"/>
                  </a:cubicBezTo>
                  <a:cubicBezTo>
                    <a:pt x="11562" y="6956"/>
                    <a:pt x="11581" y="6955"/>
                    <a:pt x="11598" y="6955"/>
                  </a:cubicBezTo>
                  <a:cubicBezTo>
                    <a:pt x="11616" y="6955"/>
                    <a:pt x="11632" y="6956"/>
                    <a:pt x="11642" y="6960"/>
                  </a:cubicBezTo>
                  <a:cubicBezTo>
                    <a:pt x="11681" y="6977"/>
                    <a:pt x="11625" y="6996"/>
                    <a:pt x="11623" y="7015"/>
                  </a:cubicBezTo>
                  <a:cubicBezTo>
                    <a:pt x="11623" y="7022"/>
                    <a:pt x="11634" y="7030"/>
                    <a:pt x="11640" y="7037"/>
                  </a:cubicBezTo>
                  <a:cubicBezTo>
                    <a:pt x="11644" y="7031"/>
                    <a:pt x="11644" y="7022"/>
                    <a:pt x="11653" y="7019"/>
                  </a:cubicBezTo>
                  <a:cubicBezTo>
                    <a:pt x="11672" y="7013"/>
                    <a:pt x="11695" y="7009"/>
                    <a:pt x="11716" y="7009"/>
                  </a:cubicBezTo>
                  <a:cubicBezTo>
                    <a:pt x="11726" y="7009"/>
                    <a:pt x="11735" y="7021"/>
                    <a:pt x="11741" y="7028"/>
                  </a:cubicBezTo>
                  <a:cubicBezTo>
                    <a:pt x="11752" y="7043"/>
                    <a:pt x="11780" y="7052"/>
                    <a:pt x="11810" y="7052"/>
                  </a:cubicBezTo>
                  <a:cubicBezTo>
                    <a:pt x="11821" y="7052"/>
                    <a:pt x="11833" y="7050"/>
                    <a:pt x="11844" y="7047"/>
                  </a:cubicBezTo>
                  <a:cubicBezTo>
                    <a:pt x="11873" y="7037"/>
                    <a:pt x="11906" y="7028"/>
                    <a:pt x="11937" y="7018"/>
                  </a:cubicBezTo>
                  <a:cubicBezTo>
                    <a:pt x="11954" y="7027"/>
                    <a:pt x="11967" y="7030"/>
                    <a:pt x="11977" y="7030"/>
                  </a:cubicBezTo>
                  <a:cubicBezTo>
                    <a:pt x="11997" y="7030"/>
                    <a:pt x="12007" y="7017"/>
                    <a:pt x="12019" y="7003"/>
                  </a:cubicBezTo>
                  <a:cubicBezTo>
                    <a:pt x="12021" y="7002"/>
                    <a:pt x="12027" y="7001"/>
                    <a:pt x="12035" y="7001"/>
                  </a:cubicBezTo>
                  <a:cubicBezTo>
                    <a:pt x="12043" y="7001"/>
                    <a:pt x="12052" y="7002"/>
                    <a:pt x="12059" y="7002"/>
                  </a:cubicBezTo>
                  <a:cubicBezTo>
                    <a:pt x="12054" y="7008"/>
                    <a:pt x="12046" y="7012"/>
                    <a:pt x="12047" y="7016"/>
                  </a:cubicBezTo>
                  <a:cubicBezTo>
                    <a:pt x="12053" y="7024"/>
                    <a:pt x="12065" y="7030"/>
                    <a:pt x="12074" y="7035"/>
                  </a:cubicBezTo>
                  <a:lnTo>
                    <a:pt x="12084" y="7040"/>
                  </a:lnTo>
                  <a:cubicBezTo>
                    <a:pt x="12088" y="7034"/>
                    <a:pt x="12090" y="7027"/>
                    <a:pt x="12099" y="7022"/>
                  </a:cubicBezTo>
                  <a:cubicBezTo>
                    <a:pt x="12121" y="7009"/>
                    <a:pt x="12132" y="6994"/>
                    <a:pt x="12129" y="6978"/>
                  </a:cubicBezTo>
                  <a:cubicBezTo>
                    <a:pt x="12129" y="6978"/>
                    <a:pt x="12160" y="6971"/>
                    <a:pt x="12171" y="6971"/>
                  </a:cubicBezTo>
                  <a:cubicBezTo>
                    <a:pt x="12172" y="6971"/>
                    <a:pt x="12173" y="6971"/>
                    <a:pt x="12174" y="6971"/>
                  </a:cubicBezTo>
                  <a:cubicBezTo>
                    <a:pt x="12191" y="6977"/>
                    <a:pt x="12215" y="6987"/>
                    <a:pt x="12213" y="6996"/>
                  </a:cubicBezTo>
                  <a:cubicBezTo>
                    <a:pt x="12209" y="7030"/>
                    <a:pt x="12246" y="7049"/>
                    <a:pt x="12307" y="7062"/>
                  </a:cubicBezTo>
                  <a:cubicBezTo>
                    <a:pt x="12305" y="7049"/>
                    <a:pt x="12302" y="7035"/>
                    <a:pt x="12296" y="7024"/>
                  </a:cubicBezTo>
                  <a:cubicBezTo>
                    <a:pt x="12290" y="7009"/>
                    <a:pt x="12310" y="6966"/>
                    <a:pt x="12330" y="6965"/>
                  </a:cubicBezTo>
                  <a:cubicBezTo>
                    <a:pt x="12374" y="6960"/>
                    <a:pt x="12430" y="6968"/>
                    <a:pt x="12434" y="6934"/>
                  </a:cubicBezTo>
                  <a:cubicBezTo>
                    <a:pt x="12559" y="6931"/>
                    <a:pt x="12530" y="6899"/>
                    <a:pt x="12511" y="6863"/>
                  </a:cubicBezTo>
                  <a:cubicBezTo>
                    <a:pt x="12497" y="6841"/>
                    <a:pt x="12541" y="6846"/>
                    <a:pt x="12566" y="6844"/>
                  </a:cubicBezTo>
                  <a:cubicBezTo>
                    <a:pt x="12571" y="6834"/>
                    <a:pt x="12552" y="6819"/>
                    <a:pt x="12588" y="6815"/>
                  </a:cubicBezTo>
                  <a:cubicBezTo>
                    <a:pt x="12592" y="6814"/>
                    <a:pt x="12596" y="6814"/>
                    <a:pt x="12599" y="6814"/>
                  </a:cubicBezTo>
                  <a:cubicBezTo>
                    <a:pt x="12626" y="6814"/>
                    <a:pt x="12628" y="6825"/>
                    <a:pt x="12625" y="6835"/>
                  </a:cubicBezTo>
                  <a:cubicBezTo>
                    <a:pt x="12618" y="6863"/>
                    <a:pt x="12650" y="6894"/>
                    <a:pt x="12600" y="6921"/>
                  </a:cubicBezTo>
                  <a:cubicBezTo>
                    <a:pt x="12591" y="6927"/>
                    <a:pt x="12600" y="6946"/>
                    <a:pt x="12605" y="6947"/>
                  </a:cubicBezTo>
                  <a:cubicBezTo>
                    <a:pt x="12678" y="6949"/>
                    <a:pt x="12656" y="6975"/>
                    <a:pt x="12664" y="6996"/>
                  </a:cubicBezTo>
                  <a:cubicBezTo>
                    <a:pt x="12665" y="6999"/>
                    <a:pt x="12681" y="7003"/>
                    <a:pt x="12693" y="7005"/>
                  </a:cubicBezTo>
                  <a:cubicBezTo>
                    <a:pt x="12700" y="7005"/>
                    <a:pt x="12714" y="7002"/>
                    <a:pt x="12716" y="6999"/>
                  </a:cubicBezTo>
                  <a:cubicBezTo>
                    <a:pt x="12725" y="6990"/>
                    <a:pt x="12727" y="6981"/>
                    <a:pt x="12739" y="6974"/>
                  </a:cubicBezTo>
                  <a:cubicBezTo>
                    <a:pt x="12771" y="6957"/>
                    <a:pt x="12803" y="6943"/>
                    <a:pt x="12749" y="6925"/>
                  </a:cubicBezTo>
                  <a:cubicBezTo>
                    <a:pt x="12743" y="6924"/>
                    <a:pt x="12746" y="6916"/>
                    <a:pt x="12747" y="6912"/>
                  </a:cubicBezTo>
                  <a:cubicBezTo>
                    <a:pt x="12750" y="6905"/>
                    <a:pt x="12752" y="6896"/>
                    <a:pt x="12759" y="6893"/>
                  </a:cubicBezTo>
                  <a:cubicBezTo>
                    <a:pt x="12763" y="6892"/>
                    <a:pt x="12768" y="6891"/>
                    <a:pt x="12774" y="6891"/>
                  </a:cubicBezTo>
                  <a:cubicBezTo>
                    <a:pt x="12783" y="6891"/>
                    <a:pt x="12793" y="6892"/>
                    <a:pt x="12797" y="6894"/>
                  </a:cubicBezTo>
                  <a:cubicBezTo>
                    <a:pt x="12821" y="6903"/>
                    <a:pt x="12862" y="6910"/>
                    <a:pt x="12821" y="6931"/>
                  </a:cubicBezTo>
                  <a:cubicBezTo>
                    <a:pt x="12799" y="6941"/>
                    <a:pt x="12806" y="6950"/>
                    <a:pt x="12825" y="6959"/>
                  </a:cubicBezTo>
                  <a:cubicBezTo>
                    <a:pt x="12842" y="6966"/>
                    <a:pt x="12855" y="6975"/>
                    <a:pt x="12869" y="6984"/>
                  </a:cubicBezTo>
                  <a:cubicBezTo>
                    <a:pt x="12927" y="6974"/>
                    <a:pt x="12883" y="6952"/>
                    <a:pt x="12899" y="6937"/>
                  </a:cubicBezTo>
                  <a:cubicBezTo>
                    <a:pt x="12905" y="6932"/>
                    <a:pt x="12940" y="6927"/>
                    <a:pt x="12940" y="6927"/>
                  </a:cubicBezTo>
                  <a:cubicBezTo>
                    <a:pt x="12959" y="6937"/>
                    <a:pt x="12977" y="6943"/>
                    <a:pt x="12999" y="6943"/>
                  </a:cubicBezTo>
                  <a:cubicBezTo>
                    <a:pt x="13016" y="6943"/>
                    <a:pt x="13034" y="6940"/>
                    <a:pt x="13055" y="6934"/>
                  </a:cubicBezTo>
                  <a:cubicBezTo>
                    <a:pt x="13063" y="6932"/>
                    <a:pt x="13071" y="6931"/>
                    <a:pt x="13077" y="6931"/>
                  </a:cubicBezTo>
                  <a:cubicBezTo>
                    <a:pt x="13094" y="6931"/>
                    <a:pt x="13106" y="6938"/>
                    <a:pt x="13108" y="6952"/>
                  </a:cubicBezTo>
                  <a:cubicBezTo>
                    <a:pt x="13109" y="6974"/>
                    <a:pt x="13084" y="7000"/>
                    <a:pt x="13131" y="7015"/>
                  </a:cubicBezTo>
                  <a:cubicBezTo>
                    <a:pt x="13145" y="7019"/>
                    <a:pt x="13165" y="7021"/>
                    <a:pt x="13181" y="7024"/>
                  </a:cubicBezTo>
                  <a:cubicBezTo>
                    <a:pt x="13186" y="7015"/>
                    <a:pt x="13201" y="7006"/>
                    <a:pt x="13196" y="6999"/>
                  </a:cubicBezTo>
                  <a:cubicBezTo>
                    <a:pt x="13186" y="6988"/>
                    <a:pt x="13162" y="6980"/>
                    <a:pt x="13152" y="6969"/>
                  </a:cubicBezTo>
                  <a:cubicBezTo>
                    <a:pt x="13148" y="6965"/>
                    <a:pt x="13155" y="6955"/>
                    <a:pt x="13164" y="6949"/>
                  </a:cubicBezTo>
                  <a:cubicBezTo>
                    <a:pt x="13172" y="6944"/>
                    <a:pt x="13177" y="6942"/>
                    <a:pt x="13182" y="6942"/>
                  </a:cubicBezTo>
                  <a:cubicBezTo>
                    <a:pt x="13189" y="6942"/>
                    <a:pt x="13193" y="6946"/>
                    <a:pt x="13196" y="6953"/>
                  </a:cubicBezTo>
                  <a:cubicBezTo>
                    <a:pt x="13201" y="6960"/>
                    <a:pt x="13214" y="6969"/>
                    <a:pt x="13228" y="6972"/>
                  </a:cubicBezTo>
                  <a:cubicBezTo>
                    <a:pt x="13234" y="6974"/>
                    <a:pt x="13242" y="6974"/>
                    <a:pt x="13251" y="6974"/>
                  </a:cubicBezTo>
                  <a:cubicBezTo>
                    <a:pt x="13260" y="6974"/>
                    <a:pt x="13270" y="6974"/>
                    <a:pt x="13278" y="6974"/>
                  </a:cubicBezTo>
                  <a:cubicBezTo>
                    <a:pt x="13278" y="6966"/>
                    <a:pt x="13286" y="6957"/>
                    <a:pt x="13280" y="6955"/>
                  </a:cubicBezTo>
                  <a:cubicBezTo>
                    <a:pt x="13248" y="6940"/>
                    <a:pt x="13223" y="6925"/>
                    <a:pt x="13281" y="6907"/>
                  </a:cubicBezTo>
                  <a:cubicBezTo>
                    <a:pt x="13283" y="6896"/>
                    <a:pt x="13278" y="6878"/>
                    <a:pt x="13301" y="6878"/>
                  </a:cubicBezTo>
                  <a:cubicBezTo>
                    <a:pt x="13305" y="6878"/>
                    <a:pt x="13311" y="6878"/>
                    <a:pt x="13317" y="6880"/>
                  </a:cubicBezTo>
                  <a:cubicBezTo>
                    <a:pt x="13367" y="6890"/>
                    <a:pt x="13429" y="6903"/>
                    <a:pt x="13433" y="6938"/>
                  </a:cubicBezTo>
                  <a:cubicBezTo>
                    <a:pt x="13434" y="6943"/>
                    <a:pt x="13455" y="6947"/>
                    <a:pt x="13467" y="6952"/>
                  </a:cubicBezTo>
                  <a:cubicBezTo>
                    <a:pt x="13474" y="6947"/>
                    <a:pt x="13490" y="6943"/>
                    <a:pt x="13490" y="6938"/>
                  </a:cubicBezTo>
                  <a:cubicBezTo>
                    <a:pt x="13492" y="6926"/>
                    <a:pt x="13504" y="6921"/>
                    <a:pt x="13519" y="6921"/>
                  </a:cubicBezTo>
                  <a:cubicBezTo>
                    <a:pt x="13525" y="6921"/>
                    <a:pt x="13532" y="6922"/>
                    <a:pt x="13539" y="6924"/>
                  </a:cubicBezTo>
                  <a:cubicBezTo>
                    <a:pt x="13549" y="6927"/>
                    <a:pt x="13548" y="6938"/>
                    <a:pt x="13551" y="6947"/>
                  </a:cubicBezTo>
                  <a:cubicBezTo>
                    <a:pt x="13562" y="6947"/>
                    <a:pt x="13575" y="6946"/>
                    <a:pt x="13586" y="6946"/>
                  </a:cubicBezTo>
                  <a:cubicBezTo>
                    <a:pt x="13607" y="6946"/>
                    <a:pt x="13622" y="6949"/>
                    <a:pt x="13605" y="6968"/>
                  </a:cubicBezTo>
                  <a:cubicBezTo>
                    <a:pt x="13595" y="6978"/>
                    <a:pt x="13568" y="6988"/>
                    <a:pt x="13593" y="6996"/>
                  </a:cubicBezTo>
                  <a:cubicBezTo>
                    <a:pt x="13600" y="6998"/>
                    <a:pt x="13612" y="6999"/>
                    <a:pt x="13624" y="6999"/>
                  </a:cubicBezTo>
                  <a:cubicBezTo>
                    <a:pt x="13639" y="6999"/>
                    <a:pt x="13654" y="6998"/>
                    <a:pt x="13661" y="6994"/>
                  </a:cubicBezTo>
                  <a:cubicBezTo>
                    <a:pt x="13675" y="6986"/>
                    <a:pt x="13686" y="6983"/>
                    <a:pt x="13696" y="6983"/>
                  </a:cubicBezTo>
                  <a:cubicBezTo>
                    <a:pt x="13720" y="6983"/>
                    <a:pt x="13736" y="6999"/>
                    <a:pt x="13760" y="6999"/>
                  </a:cubicBezTo>
                  <a:cubicBezTo>
                    <a:pt x="13761" y="6999"/>
                    <a:pt x="13763" y="6999"/>
                    <a:pt x="13764" y="6999"/>
                  </a:cubicBezTo>
                  <a:cubicBezTo>
                    <a:pt x="13767" y="6999"/>
                    <a:pt x="13773" y="7009"/>
                    <a:pt x="13777" y="7015"/>
                  </a:cubicBezTo>
                  <a:lnTo>
                    <a:pt x="13793" y="6997"/>
                  </a:lnTo>
                  <a:cubicBezTo>
                    <a:pt x="13802" y="6982"/>
                    <a:pt x="13808" y="6968"/>
                    <a:pt x="13821" y="6953"/>
                  </a:cubicBezTo>
                  <a:cubicBezTo>
                    <a:pt x="13824" y="6949"/>
                    <a:pt x="13848" y="6941"/>
                    <a:pt x="13851" y="6941"/>
                  </a:cubicBezTo>
                  <a:cubicBezTo>
                    <a:pt x="13883" y="6952"/>
                    <a:pt x="13946" y="6943"/>
                    <a:pt x="13943" y="6977"/>
                  </a:cubicBezTo>
                  <a:cubicBezTo>
                    <a:pt x="13942" y="6990"/>
                    <a:pt x="13970" y="7002"/>
                    <a:pt x="13986" y="7015"/>
                  </a:cubicBezTo>
                  <a:cubicBezTo>
                    <a:pt x="14016" y="6997"/>
                    <a:pt x="14044" y="6981"/>
                    <a:pt x="14063" y="6957"/>
                  </a:cubicBezTo>
                  <a:cubicBezTo>
                    <a:pt x="14094" y="6921"/>
                    <a:pt x="14154" y="6887"/>
                    <a:pt x="14205" y="6852"/>
                  </a:cubicBezTo>
                  <a:cubicBezTo>
                    <a:pt x="14214" y="6846"/>
                    <a:pt x="14223" y="6844"/>
                    <a:pt x="14232" y="6844"/>
                  </a:cubicBezTo>
                  <a:cubicBezTo>
                    <a:pt x="14244" y="6844"/>
                    <a:pt x="14256" y="6848"/>
                    <a:pt x="14266" y="6853"/>
                  </a:cubicBezTo>
                  <a:cubicBezTo>
                    <a:pt x="14276" y="6859"/>
                    <a:pt x="14289" y="6868"/>
                    <a:pt x="14289" y="6875"/>
                  </a:cubicBezTo>
                  <a:cubicBezTo>
                    <a:pt x="14288" y="6890"/>
                    <a:pt x="14299" y="6894"/>
                    <a:pt x="14319" y="6894"/>
                  </a:cubicBezTo>
                  <a:cubicBezTo>
                    <a:pt x="14326" y="6894"/>
                    <a:pt x="14334" y="6893"/>
                    <a:pt x="14342" y="6893"/>
                  </a:cubicBezTo>
                  <a:cubicBezTo>
                    <a:pt x="14385" y="6890"/>
                    <a:pt x="14428" y="6890"/>
                    <a:pt x="14470" y="6890"/>
                  </a:cubicBezTo>
                  <a:cubicBezTo>
                    <a:pt x="14476" y="6890"/>
                    <a:pt x="14479" y="6900"/>
                    <a:pt x="14482" y="6906"/>
                  </a:cubicBezTo>
                  <a:cubicBezTo>
                    <a:pt x="14488" y="6899"/>
                    <a:pt x="14497" y="6893"/>
                    <a:pt x="14500" y="6885"/>
                  </a:cubicBezTo>
                  <a:cubicBezTo>
                    <a:pt x="14506" y="6870"/>
                    <a:pt x="14525" y="6861"/>
                    <a:pt x="14538" y="6861"/>
                  </a:cubicBezTo>
                  <a:cubicBezTo>
                    <a:pt x="14542" y="6861"/>
                    <a:pt x="14546" y="6862"/>
                    <a:pt x="14548" y="6865"/>
                  </a:cubicBezTo>
                  <a:cubicBezTo>
                    <a:pt x="14560" y="6882"/>
                    <a:pt x="14571" y="6888"/>
                    <a:pt x="14583" y="6888"/>
                  </a:cubicBezTo>
                  <a:cubicBezTo>
                    <a:pt x="14601" y="6888"/>
                    <a:pt x="14621" y="6873"/>
                    <a:pt x="14644" y="6862"/>
                  </a:cubicBezTo>
                  <a:cubicBezTo>
                    <a:pt x="14682" y="6844"/>
                    <a:pt x="14673" y="6828"/>
                    <a:pt x="14672" y="6810"/>
                  </a:cubicBezTo>
                  <a:cubicBezTo>
                    <a:pt x="14670" y="6791"/>
                    <a:pt x="14700" y="6793"/>
                    <a:pt x="14722" y="6791"/>
                  </a:cubicBezTo>
                  <a:cubicBezTo>
                    <a:pt x="14727" y="6791"/>
                    <a:pt x="14731" y="6791"/>
                    <a:pt x="14736" y="6791"/>
                  </a:cubicBezTo>
                  <a:cubicBezTo>
                    <a:pt x="14766" y="6791"/>
                    <a:pt x="14784" y="6799"/>
                    <a:pt x="14776" y="6813"/>
                  </a:cubicBezTo>
                  <a:cubicBezTo>
                    <a:pt x="14769" y="6825"/>
                    <a:pt x="14751" y="6838"/>
                    <a:pt x="14779" y="6841"/>
                  </a:cubicBezTo>
                  <a:cubicBezTo>
                    <a:pt x="14783" y="6842"/>
                    <a:pt x="14786" y="6842"/>
                    <a:pt x="14789" y="6842"/>
                  </a:cubicBezTo>
                  <a:cubicBezTo>
                    <a:pt x="14822" y="6842"/>
                    <a:pt x="14823" y="6828"/>
                    <a:pt x="14822" y="6813"/>
                  </a:cubicBezTo>
                  <a:cubicBezTo>
                    <a:pt x="14822" y="6807"/>
                    <a:pt x="14829" y="6802"/>
                    <a:pt x="14837" y="6794"/>
                  </a:cubicBezTo>
                  <a:cubicBezTo>
                    <a:pt x="14882" y="6754"/>
                    <a:pt x="14975" y="6743"/>
                    <a:pt x="15043" y="6716"/>
                  </a:cubicBezTo>
                  <a:cubicBezTo>
                    <a:pt x="15056" y="6711"/>
                    <a:pt x="15067" y="6709"/>
                    <a:pt x="15078" y="6709"/>
                  </a:cubicBezTo>
                  <a:cubicBezTo>
                    <a:pt x="15097" y="6709"/>
                    <a:pt x="15114" y="6715"/>
                    <a:pt x="15133" y="6715"/>
                  </a:cubicBezTo>
                  <a:cubicBezTo>
                    <a:pt x="15141" y="6715"/>
                    <a:pt x="15149" y="6714"/>
                    <a:pt x="15157" y="6712"/>
                  </a:cubicBezTo>
                  <a:cubicBezTo>
                    <a:pt x="15166" y="6709"/>
                    <a:pt x="15175" y="6708"/>
                    <a:pt x="15183" y="6708"/>
                  </a:cubicBezTo>
                  <a:cubicBezTo>
                    <a:pt x="15209" y="6708"/>
                    <a:pt x="15231" y="6720"/>
                    <a:pt x="15231" y="6737"/>
                  </a:cubicBezTo>
                  <a:cubicBezTo>
                    <a:pt x="15230" y="6751"/>
                    <a:pt x="15240" y="6755"/>
                    <a:pt x="15257" y="6755"/>
                  </a:cubicBezTo>
                  <a:cubicBezTo>
                    <a:pt x="15265" y="6755"/>
                    <a:pt x="15275" y="6754"/>
                    <a:pt x="15285" y="6753"/>
                  </a:cubicBezTo>
                  <a:cubicBezTo>
                    <a:pt x="15321" y="6750"/>
                    <a:pt x="15324" y="6740"/>
                    <a:pt x="15321" y="6728"/>
                  </a:cubicBezTo>
                  <a:cubicBezTo>
                    <a:pt x="15312" y="6705"/>
                    <a:pt x="15345" y="6701"/>
                    <a:pt x="15370" y="6701"/>
                  </a:cubicBezTo>
                  <a:cubicBezTo>
                    <a:pt x="15376" y="6701"/>
                    <a:pt x="15381" y="6701"/>
                    <a:pt x="15385" y="6701"/>
                  </a:cubicBezTo>
                  <a:cubicBezTo>
                    <a:pt x="15428" y="6706"/>
                    <a:pt x="15403" y="6719"/>
                    <a:pt x="15387" y="6732"/>
                  </a:cubicBezTo>
                  <a:cubicBezTo>
                    <a:pt x="15375" y="6742"/>
                    <a:pt x="15374" y="6752"/>
                    <a:pt x="15397" y="6752"/>
                  </a:cubicBezTo>
                  <a:cubicBezTo>
                    <a:pt x="15401" y="6752"/>
                    <a:pt x="15406" y="6752"/>
                    <a:pt x="15412" y="6752"/>
                  </a:cubicBezTo>
                  <a:lnTo>
                    <a:pt x="15412" y="6752"/>
                  </a:lnTo>
                  <a:cubicBezTo>
                    <a:pt x="15409" y="6763"/>
                    <a:pt x="15410" y="6772"/>
                    <a:pt x="15404" y="6781"/>
                  </a:cubicBezTo>
                  <a:lnTo>
                    <a:pt x="15338" y="6849"/>
                  </a:lnTo>
                  <a:cubicBezTo>
                    <a:pt x="15319" y="6868"/>
                    <a:pt x="15353" y="6871"/>
                    <a:pt x="15371" y="6880"/>
                  </a:cubicBezTo>
                  <a:cubicBezTo>
                    <a:pt x="15378" y="6874"/>
                    <a:pt x="15384" y="6866"/>
                    <a:pt x="15394" y="6862"/>
                  </a:cubicBezTo>
                  <a:cubicBezTo>
                    <a:pt x="15407" y="6856"/>
                    <a:pt x="15425" y="6852"/>
                    <a:pt x="15441" y="6849"/>
                  </a:cubicBezTo>
                  <a:cubicBezTo>
                    <a:pt x="15481" y="6844"/>
                    <a:pt x="15499" y="6831"/>
                    <a:pt x="15490" y="6819"/>
                  </a:cubicBezTo>
                  <a:cubicBezTo>
                    <a:pt x="15462" y="6815"/>
                    <a:pt x="15446" y="6809"/>
                    <a:pt x="15449" y="6804"/>
                  </a:cubicBezTo>
                  <a:cubicBezTo>
                    <a:pt x="15453" y="6799"/>
                    <a:pt x="15472" y="6794"/>
                    <a:pt x="15485" y="6788"/>
                  </a:cubicBezTo>
                  <a:cubicBezTo>
                    <a:pt x="15493" y="6796"/>
                    <a:pt x="15502" y="6802"/>
                    <a:pt x="15506" y="6807"/>
                  </a:cubicBezTo>
                  <a:cubicBezTo>
                    <a:pt x="15507" y="6810"/>
                    <a:pt x="15491" y="6815"/>
                    <a:pt x="15490" y="6819"/>
                  </a:cubicBezTo>
                  <a:cubicBezTo>
                    <a:pt x="15510" y="6814"/>
                    <a:pt x="15524" y="6812"/>
                    <a:pt x="15536" y="6812"/>
                  </a:cubicBezTo>
                  <a:cubicBezTo>
                    <a:pt x="15566" y="6812"/>
                    <a:pt x="15570" y="6828"/>
                    <a:pt x="15585" y="6835"/>
                  </a:cubicBezTo>
                  <a:cubicBezTo>
                    <a:pt x="15594" y="6839"/>
                    <a:pt x="15602" y="6843"/>
                    <a:pt x="15611" y="6843"/>
                  </a:cubicBezTo>
                  <a:cubicBezTo>
                    <a:pt x="15619" y="6843"/>
                    <a:pt x="15628" y="6840"/>
                    <a:pt x="15638" y="6831"/>
                  </a:cubicBezTo>
                  <a:cubicBezTo>
                    <a:pt x="15653" y="6819"/>
                    <a:pt x="15674" y="6807"/>
                    <a:pt x="15684" y="6794"/>
                  </a:cubicBezTo>
                  <a:cubicBezTo>
                    <a:pt x="15721" y="6750"/>
                    <a:pt x="15793" y="6716"/>
                    <a:pt x="15861" y="6681"/>
                  </a:cubicBezTo>
                  <a:cubicBezTo>
                    <a:pt x="15877" y="6674"/>
                    <a:pt x="15891" y="6666"/>
                    <a:pt x="15899" y="6663"/>
                  </a:cubicBezTo>
                  <a:cubicBezTo>
                    <a:pt x="15884" y="6654"/>
                    <a:pt x="15881" y="6647"/>
                    <a:pt x="15880" y="6640"/>
                  </a:cubicBezTo>
                  <a:cubicBezTo>
                    <a:pt x="15880" y="6640"/>
                    <a:pt x="15893" y="6637"/>
                    <a:pt x="15899" y="6635"/>
                  </a:cubicBezTo>
                  <a:cubicBezTo>
                    <a:pt x="15902" y="6641"/>
                    <a:pt x="15906" y="6647"/>
                    <a:pt x="15908" y="6653"/>
                  </a:cubicBezTo>
                  <a:cubicBezTo>
                    <a:pt x="15908" y="6653"/>
                    <a:pt x="15900" y="6657"/>
                    <a:pt x="15899" y="6663"/>
                  </a:cubicBezTo>
                  <a:cubicBezTo>
                    <a:pt x="15944" y="6650"/>
                    <a:pt x="15980" y="6641"/>
                    <a:pt x="16012" y="6634"/>
                  </a:cubicBezTo>
                  <a:cubicBezTo>
                    <a:pt x="16016" y="6633"/>
                    <a:pt x="16022" y="6633"/>
                    <a:pt x="16027" y="6633"/>
                  </a:cubicBezTo>
                  <a:cubicBezTo>
                    <a:pt x="16039" y="6633"/>
                    <a:pt x="16050" y="6634"/>
                    <a:pt x="16050" y="6634"/>
                  </a:cubicBezTo>
                  <a:cubicBezTo>
                    <a:pt x="16050" y="6641"/>
                    <a:pt x="16050" y="6653"/>
                    <a:pt x="16040" y="6657"/>
                  </a:cubicBezTo>
                  <a:cubicBezTo>
                    <a:pt x="15991" y="6679"/>
                    <a:pt x="15936" y="6696"/>
                    <a:pt x="15924" y="6729"/>
                  </a:cubicBezTo>
                  <a:cubicBezTo>
                    <a:pt x="15922" y="6734"/>
                    <a:pt x="15905" y="6740"/>
                    <a:pt x="15891" y="6744"/>
                  </a:cubicBezTo>
                  <a:cubicBezTo>
                    <a:pt x="15872" y="6749"/>
                    <a:pt x="15853" y="6754"/>
                    <a:pt x="15834" y="6759"/>
                  </a:cubicBezTo>
                  <a:lnTo>
                    <a:pt x="15893" y="6772"/>
                  </a:lnTo>
                  <a:lnTo>
                    <a:pt x="15922" y="6779"/>
                  </a:lnTo>
                  <a:cubicBezTo>
                    <a:pt x="15933" y="6784"/>
                    <a:pt x="15943" y="6791"/>
                    <a:pt x="15953" y="6791"/>
                  </a:cubicBezTo>
                  <a:cubicBezTo>
                    <a:pt x="15954" y="6791"/>
                    <a:pt x="15955" y="6791"/>
                    <a:pt x="15956" y="6791"/>
                  </a:cubicBezTo>
                  <a:cubicBezTo>
                    <a:pt x="15996" y="6787"/>
                    <a:pt x="15980" y="6774"/>
                    <a:pt x="15980" y="6763"/>
                  </a:cubicBezTo>
                  <a:cubicBezTo>
                    <a:pt x="15981" y="6718"/>
                    <a:pt x="16024" y="6687"/>
                    <a:pt x="16114" y="6663"/>
                  </a:cubicBezTo>
                  <a:cubicBezTo>
                    <a:pt x="16124" y="6661"/>
                    <a:pt x="16135" y="6659"/>
                    <a:pt x="16143" y="6659"/>
                  </a:cubicBezTo>
                  <a:cubicBezTo>
                    <a:pt x="16163" y="6659"/>
                    <a:pt x="16177" y="6666"/>
                    <a:pt x="16180" y="6678"/>
                  </a:cubicBezTo>
                  <a:cubicBezTo>
                    <a:pt x="16184" y="6701"/>
                    <a:pt x="16184" y="6700"/>
                    <a:pt x="16109" y="6706"/>
                  </a:cubicBezTo>
                  <a:cubicBezTo>
                    <a:pt x="16096" y="6707"/>
                    <a:pt x="16080" y="6718"/>
                    <a:pt x="16065" y="6724"/>
                  </a:cubicBezTo>
                  <a:cubicBezTo>
                    <a:pt x="16068" y="6733"/>
                    <a:pt x="16077" y="6735"/>
                    <a:pt x="16089" y="6735"/>
                  </a:cubicBezTo>
                  <a:cubicBezTo>
                    <a:pt x="16104" y="6735"/>
                    <a:pt x="16124" y="6731"/>
                    <a:pt x="16140" y="6731"/>
                  </a:cubicBezTo>
                  <a:cubicBezTo>
                    <a:pt x="16147" y="6731"/>
                    <a:pt x="16154" y="6732"/>
                    <a:pt x="16159" y="6735"/>
                  </a:cubicBezTo>
                  <a:cubicBezTo>
                    <a:pt x="16177" y="6749"/>
                    <a:pt x="16202" y="6759"/>
                    <a:pt x="16227" y="6771"/>
                  </a:cubicBezTo>
                  <a:cubicBezTo>
                    <a:pt x="16229" y="6772"/>
                    <a:pt x="16233" y="6772"/>
                    <a:pt x="16237" y="6772"/>
                  </a:cubicBezTo>
                  <a:cubicBezTo>
                    <a:pt x="16245" y="6772"/>
                    <a:pt x="16256" y="6771"/>
                    <a:pt x="16265" y="6771"/>
                  </a:cubicBezTo>
                  <a:cubicBezTo>
                    <a:pt x="16268" y="6763"/>
                    <a:pt x="16277" y="6753"/>
                    <a:pt x="16271" y="6747"/>
                  </a:cubicBezTo>
                  <a:cubicBezTo>
                    <a:pt x="16256" y="6735"/>
                    <a:pt x="16228" y="6727"/>
                    <a:pt x="16217" y="6715"/>
                  </a:cubicBezTo>
                  <a:cubicBezTo>
                    <a:pt x="16190" y="6687"/>
                    <a:pt x="16217" y="6659"/>
                    <a:pt x="16289" y="6628"/>
                  </a:cubicBezTo>
                  <a:cubicBezTo>
                    <a:pt x="16309" y="6620"/>
                    <a:pt x="16324" y="6616"/>
                    <a:pt x="16340" y="6616"/>
                  </a:cubicBezTo>
                  <a:cubicBezTo>
                    <a:pt x="16357" y="6616"/>
                    <a:pt x="16374" y="6620"/>
                    <a:pt x="16399" y="6628"/>
                  </a:cubicBezTo>
                  <a:cubicBezTo>
                    <a:pt x="16410" y="6632"/>
                    <a:pt x="16425" y="6636"/>
                    <a:pt x="16438" y="6636"/>
                  </a:cubicBezTo>
                  <a:cubicBezTo>
                    <a:pt x="16441" y="6636"/>
                    <a:pt x="16444" y="6636"/>
                    <a:pt x="16446" y="6635"/>
                  </a:cubicBezTo>
                  <a:cubicBezTo>
                    <a:pt x="16457" y="6633"/>
                    <a:pt x="16466" y="6633"/>
                    <a:pt x="16475" y="6633"/>
                  </a:cubicBezTo>
                  <a:cubicBezTo>
                    <a:pt x="16499" y="6633"/>
                    <a:pt x="16517" y="6639"/>
                    <a:pt x="16533" y="6646"/>
                  </a:cubicBezTo>
                  <a:cubicBezTo>
                    <a:pt x="16543" y="6650"/>
                    <a:pt x="16551" y="6656"/>
                    <a:pt x="16555" y="6662"/>
                  </a:cubicBezTo>
                  <a:cubicBezTo>
                    <a:pt x="16558" y="6666"/>
                    <a:pt x="16553" y="6672"/>
                    <a:pt x="16552" y="6678"/>
                  </a:cubicBezTo>
                  <a:cubicBezTo>
                    <a:pt x="16568" y="6675"/>
                    <a:pt x="16587" y="6672"/>
                    <a:pt x="16601" y="6672"/>
                  </a:cubicBezTo>
                  <a:cubicBezTo>
                    <a:pt x="16604" y="6672"/>
                    <a:pt x="16606" y="6672"/>
                    <a:pt x="16608" y="6672"/>
                  </a:cubicBezTo>
                  <a:cubicBezTo>
                    <a:pt x="16620" y="6674"/>
                    <a:pt x="16626" y="6684"/>
                    <a:pt x="16630" y="6691"/>
                  </a:cubicBezTo>
                  <a:cubicBezTo>
                    <a:pt x="16643" y="6716"/>
                    <a:pt x="16651" y="6743"/>
                    <a:pt x="16699" y="6757"/>
                  </a:cubicBezTo>
                  <a:cubicBezTo>
                    <a:pt x="16695" y="6727"/>
                    <a:pt x="16698" y="6694"/>
                    <a:pt x="16659" y="6671"/>
                  </a:cubicBezTo>
                  <a:cubicBezTo>
                    <a:pt x="16654" y="6668"/>
                    <a:pt x="16664" y="6657"/>
                    <a:pt x="16667" y="6651"/>
                  </a:cubicBezTo>
                  <a:cubicBezTo>
                    <a:pt x="16674" y="6656"/>
                    <a:pt x="16683" y="6659"/>
                    <a:pt x="16686" y="6663"/>
                  </a:cubicBezTo>
                  <a:cubicBezTo>
                    <a:pt x="16691" y="6670"/>
                    <a:pt x="16695" y="6672"/>
                    <a:pt x="16700" y="6672"/>
                  </a:cubicBezTo>
                  <a:cubicBezTo>
                    <a:pt x="16707" y="6672"/>
                    <a:pt x="16714" y="6667"/>
                    <a:pt x="16721" y="6662"/>
                  </a:cubicBezTo>
                  <a:cubicBezTo>
                    <a:pt x="16731" y="6653"/>
                    <a:pt x="16740" y="6644"/>
                    <a:pt x="16756" y="6631"/>
                  </a:cubicBezTo>
                  <a:cubicBezTo>
                    <a:pt x="16779" y="6659"/>
                    <a:pt x="16795" y="6679"/>
                    <a:pt x="16812" y="6701"/>
                  </a:cubicBezTo>
                  <a:cubicBezTo>
                    <a:pt x="16821" y="6713"/>
                    <a:pt x="16837" y="6722"/>
                    <a:pt x="16861" y="6722"/>
                  </a:cubicBezTo>
                  <a:cubicBezTo>
                    <a:pt x="16868" y="6722"/>
                    <a:pt x="16876" y="6721"/>
                    <a:pt x="16884" y="6719"/>
                  </a:cubicBezTo>
                  <a:cubicBezTo>
                    <a:pt x="16911" y="6713"/>
                    <a:pt x="16937" y="6703"/>
                    <a:pt x="16952" y="6691"/>
                  </a:cubicBezTo>
                  <a:cubicBezTo>
                    <a:pt x="16965" y="6682"/>
                    <a:pt x="16962" y="6671"/>
                    <a:pt x="16938" y="6671"/>
                  </a:cubicBezTo>
                  <a:cubicBezTo>
                    <a:pt x="16935" y="6671"/>
                    <a:pt x="16930" y="6671"/>
                    <a:pt x="16926" y="6672"/>
                  </a:cubicBezTo>
                  <a:cubicBezTo>
                    <a:pt x="16919" y="6673"/>
                    <a:pt x="16909" y="6675"/>
                    <a:pt x="16902" y="6675"/>
                  </a:cubicBezTo>
                  <a:cubicBezTo>
                    <a:pt x="16900" y="6675"/>
                    <a:pt x="16899" y="6675"/>
                    <a:pt x="16898" y="6675"/>
                  </a:cubicBezTo>
                  <a:cubicBezTo>
                    <a:pt x="16886" y="6672"/>
                    <a:pt x="16877" y="6666"/>
                    <a:pt x="16867" y="6662"/>
                  </a:cubicBezTo>
                  <a:cubicBezTo>
                    <a:pt x="16882" y="6657"/>
                    <a:pt x="16896" y="6649"/>
                    <a:pt x="16912" y="6649"/>
                  </a:cubicBezTo>
                  <a:cubicBezTo>
                    <a:pt x="16918" y="6648"/>
                    <a:pt x="16924" y="6647"/>
                    <a:pt x="16931" y="6647"/>
                  </a:cubicBezTo>
                  <a:cubicBezTo>
                    <a:pt x="16944" y="6647"/>
                    <a:pt x="16958" y="6649"/>
                    <a:pt x="16971" y="6650"/>
                  </a:cubicBezTo>
                  <a:cubicBezTo>
                    <a:pt x="16974" y="6640"/>
                    <a:pt x="16980" y="6626"/>
                    <a:pt x="16976" y="6618"/>
                  </a:cubicBezTo>
                  <a:cubicBezTo>
                    <a:pt x="16971" y="6607"/>
                    <a:pt x="16955" y="6600"/>
                    <a:pt x="16943" y="6593"/>
                  </a:cubicBezTo>
                  <a:cubicBezTo>
                    <a:pt x="16937" y="6587"/>
                    <a:pt x="16933" y="6581"/>
                    <a:pt x="16927" y="6575"/>
                  </a:cubicBezTo>
                  <a:cubicBezTo>
                    <a:pt x="16945" y="6575"/>
                    <a:pt x="16962" y="6575"/>
                    <a:pt x="16977" y="6578"/>
                  </a:cubicBezTo>
                  <a:cubicBezTo>
                    <a:pt x="17021" y="6585"/>
                    <a:pt x="17040" y="6603"/>
                    <a:pt x="17037" y="6628"/>
                  </a:cubicBezTo>
                  <a:cubicBezTo>
                    <a:pt x="17035" y="6643"/>
                    <a:pt x="17040" y="6654"/>
                    <a:pt x="17042" y="6666"/>
                  </a:cubicBezTo>
                  <a:cubicBezTo>
                    <a:pt x="17070" y="6649"/>
                    <a:pt x="17096" y="6631"/>
                    <a:pt x="17123" y="6613"/>
                  </a:cubicBezTo>
                  <a:cubicBezTo>
                    <a:pt x="17179" y="6632"/>
                    <a:pt x="17239" y="6641"/>
                    <a:pt x="17189" y="6681"/>
                  </a:cubicBezTo>
                  <a:cubicBezTo>
                    <a:pt x="17183" y="6687"/>
                    <a:pt x="17193" y="6703"/>
                    <a:pt x="17201" y="6704"/>
                  </a:cubicBezTo>
                  <a:cubicBezTo>
                    <a:pt x="17221" y="6704"/>
                    <a:pt x="17252" y="6703"/>
                    <a:pt x="17267" y="6696"/>
                  </a:cubicBezTo>
                  <a:cubicBezTo>
                    <a:pt x="17301" y="6679"/>
                    <a:pt x="17329" y="6659"/>
                    <a:pt x="17349" y="6646"/>
                  </a:cubicBezTo>
                  <a:cubicBezTo>
                    <a:pt x="17327" y="6629"/>
                    <a:pt x="17311" y="6618"/>
                    <a:pt x="17295" y="6606"/>
                  </a:cubicBezTo>
                  <a:lnTo>
                    <a:pt x="17376" y="6590"/>
                  </a:lnTo>
                  <a:cubicBezTo>
                    <a:pt x="17395" y="6587"/>
                    <a:pt x="17413" y="6585"/>
                    <a:pt x="17444" y="6581"/>
                  </a:cubicBezTo>
                  <a:cubicBezTo>
                    <a:pt x="17423" y="6541"/>
                    <a:pt x="17457" y="6497"/>
                    <a:pt x="17399" y="6466"/>
                  </a:cubicBezTo>
                  <a:cubicBezTo>
                    <a:pt x="17395" y="6463"/>
                    <a:pt x="17413" y="6447"/>
                    <a:pt x="17423" y="6445"/>
                  </a:cubicBezTo>
                  <a:cubicBezTo>
                    <a:pt x="17437" y="6443"/>
                    <a:pt x="17450" y="6442"/>
                    <a:pt x="17461" y="6442"/>
                  </a:cubicBezTo>
                  <a:cubicBezTo>
                    <a:pt x="17491" y="6442"/>
                    <a:pt x="17511" y="6450"/>
                    <a:pt x="17516" y="6466"/>
                  </a:cubicBezTo>
                  <a:cubicBezTo>
                    <a:pt x="17520" y="6487"/>
                    <a:pt x="17520" y="6507"/>
                    <a:pt x="17524" y="6528"/>
                  </a:cubicBezTo>
                  <a:cubicBezTo>
                    <a:pt x="17524" y="6534"/>
                    <a:pt x="17536" y="6537"/>
                    <a:pt x="17544" y="6543"/>
                  </a:cubicBezTo>
                  <a:cubicBezTo>
                    <a:pt x="17557" y="6537"/>
                    <a:pt x="17579" y="6529"/>
                    <a:pt x="17580" y="6525"/>
                  </a:cubicBezTo>
                  <a:cubicBezTo>
                    <a:pt x="17583" y="6513"/>
                    <a:pt x="17590" y="6509"/>
                    <a:pt x="17597" y="6509"/>
                  </a:cubicBezTo>
                  <a:cubicBezTo>
                    <a:pt x="17605" y="6509"/>
                    <a:pt x="17614" y="6514"/>
                    <a:pt x="17620" y="6518"/>
                  </a:cubicBezTo>
                  <a:cubicBezTo>
                    <a:pt x="17633" y="6525"/>
                    <a:pt x="17647" y="6535"/>
                    <a:pt x="17644" y="6546"/>
                  </a:cubicBezTo>
                  <a:cubicBezTo>
                    <a:pt x="17632" y="6585"/>
                    <a:pt x="17683" y="6594"/>
                    <a:pt x="17747" y="6596"/>
                  </a:cubicBezTo>
                  <a:cubicBezTo>
                    <a:pt x="17782" y="6596"/>
                    <a:pt x="17829" y="6590"/>
                    <a:pt x="17860" y="6579"/>
                  </a:cubicBezTo>
                  <a:cubicBezTo>
                    <a:pt x="17882" y="6571"/>
                    <a:pt x="17896" y="6567"/>
                    <a:pt x="17906" y="6567"/>
                  </a:cubicBezTo>
                  <a:cubicBezTo>
                    <a:pt x="17924" y="6567"/>
                    <a:pt x="17922" y="6581"/>
                    <a:pt x="17925" y="6594"/>
                  </a:cubicBezTo>
                  <a:cubicBezTo>
                    <a:pt x="17925" y="6597"/>
                    <a:pt x="17933" y="6600"/>
                    <a:pt x="17938" y="6603"/>
                  </a:cubicBezTo>
                  <a:cubicBezTo>
                    <a:pt x="17954" y="6590"/>
                    <a:pt x="17966" y="6573"/>
                    <a:pt x="17988" y="6562"/>
                  </a:cubicBezTo>
                  <a:cubicBezTo>
                    <a:pt x="17995" y="6557"/>
                    <a:pt x="18022" y="6557"/>
                    <a:pt x="18039" y="6556"/>
                  </a:cubicBezTo>
                  <a:lnTo>
                    <a:pt x="18016" y="6522"/>
                  </a:lnTo>
                  <a:cubicBezTo>
                    <a:pt x="18011" y="6513"/>
                    <a:pt x="18004" y="6506"/>
                    <a:pt x="18004" y="6497"/>
                  </a:cubicBezTo>
                  <a:cubicBezTo>
                    <a:pt x="18004" y="6493"/>
                    <a:pt x="18016" y="6484"/>
                    <a:pt x="18025" y="6482"/>
                  </a:cubicBezTo>
                  <a:cubicBezTo>
                    <a:pt x="18029" y="6481"/>
                    <a:pt x="18035" y="6481"/>
                    <a:pt x="18041" y="6481"/>
                  </a:cubicBezTo>
                  <a:cubicBezTo>
                    <a:pt x="18051" y="6481"/>
                    <a:pt x="18060" y="6482"/>
                    <a:pt x="18060" y="6484"/>
                  </a:cubicBezTo>
                  <a:cubicBezTo>
                    <a:pt x="18061" y="6500"/>
                    <a:pt x="18063" y="6519"/>
                    <a:pt x="18103" y="6519"/>
                  </a:cubicBezTo>
                  <a:cubicBezTo>
                    <a:pt x="18128" y="6519"/>
                    <a:pt x="18159" y="6506"/>
                    <a:pt x="18189" y="6498"/>
                  </a:cubicBezTo>
                  <a:lnTo>
                    <a:pt x="18235" y="6493"/>
                  </a:lnTo>
                  <a:cubicBezTo>
                    <a:pt x="18236" y="6493"/>
                    <a:pt x="18236" y="6493"/>
                    <a:pt x="18236" y="6493"/>
                  </a:cubicBezTo>
                  <a:cubicBezTo>
                    <a:pt x="18245" y="6493"/>
                    <a:pt x="18256" y="6500"/>
                    <a:pt x="18264" y="6500"/>
                  </a:cubicBezTo>
                  <a:cubicBezTo>
                    <a:pt x="18270" y="6500"/>
                    <a:pt x="18274" y="6497"/>
                    <a:pt x="18278" y="6487"/>
                  </a:cubicBezTo>
                  <a:cubicBezTo>
                    <a:pt x="18280" y="6477"/>
                    <a:pt x="18287" y="6461"/>
                    <a:pt x="18259" y="6461"/>
                  </a:cubicBezTo>
                  <a:cubicBezTo>
                    <a:pt x="18254" y="6461"/>
                    <a:pt x="18247" y="6462"/>
                    <a:pt x="18238" y="6463"/>
                  </a:cubicBezTo>
                  <a:cubicBezTo>
                    <a:pt x="18229" y="6464"/>
                    <a:pt x="18219" y="6468"/>
                    <a:pt x="18212" y="6468"/>
                  </a:cubicBezTo>
                  <a:cubicBezTo>
                    <a:pt x="18211" y="6468"/>
                    <a:pt x="18210" y="6468"/>
                    <a:pt x="18209" y="6468"/>
                  </a:cubicBezTo>
                  <a:cubicBezTo>
                    <a:pt x="18197" y="6466"/>
                    <a:pt x="18184" y="6462"/>
                    <a:pt x="18184" y="6457"/>
                  </a:cubicBezTo>
                  <a:cubicBezTo>
                    <a:pt x="18182" y="6453"/>
                    <a:pt x="18194" y="6444"/>
                    <a:pt x="18204" y="6441"/>
                  </a:cubicBezTo>
                  <a:lnTo>
                    <a:pt x="18279" y="6429"/>
                  </a:lnTo>
                  <a:cubicBezTo>
                    <a:pt x="18323" y="6422"/>
                    <a:pt x="18365" y="6418"/>
                    <a:pt x="18372" y="6387"/>
                  </a:cubicBezTo>
                  <a:cubicBezTo>
                    <a:pt x="18377" y="6370"/>
                    <a:pt x="18421" y="6356"/>
                    <a:pt x="18447" y="6356"/>
                  </a:cubicBezTo>
                  <a:cubicBezTo>
                    <a:pt x="18451" y="6356"/>
                    <a:pt x="18454" y="6357"/>
                    <a:pt x="18457" y="6357"/>
                  </a:cubicBezTo>
                  <a:cubicBezTo>
                    <a:pt x="18519" y="6370"/>
                    <a:pt x="18613" y="6363"/>
                    <a:pt x="18615" y="6410"/>
                  </a:cubicBezTo>
                  <a:cubicBezTo>
                    <a:pt x="18631" y="6408"/>
                    <a:pt x="18648" y="6402"/>
                    <a:pt x="18661" y="6402"/>
                  </a:cubicBezTo>
                  <a:cubicBezTo>
                    <a:pt x="18671" y="6402"/>
                    <a:pt x="18678" y="6405"/>
                    <a:pt x="18681" y="6415"/>
                  </a:cubicBezTo>
                  <a:cubicBezTo>
                    <a:pt x="18685" y="6434"/>
                    <a:pt x="18669" y="6460"/>
                    <a:pt x="18719" y="6465"/>
                  </a:cubicBezTo>
                  <a:cubicBezTo>
                    <a:pt x="18684" y="6491"/>
                    <a:pt x="18696" y="6510"/>
                    <a:pt x="18715" y="6532"/>
                  </a:cubicBezTo>
                  <a:cubicBezTo>
                    <a:pt x="18763" y="6501"/>
                    <a:pt x="18806" y="6472"/>
                    <a:pt x="18850" y="6444"/>
                  </a:cubicBezTo>
                  <a:cubicBezTo>
                    <a:pt x="18829" y="6438"/>
                    <a:pt x="18800" y="6435"/>
                    <a:pt x="18790" y="6425"/>
                  </a:cubicBezTo>
                  <a:cubicBezTo>
                    <a:pt x="18782" y="6418"/>
                    <a:pt x="18807" y="6394"/>
                    <a:pt x="18797" y="6391"/>
                  </a:cubicBezTo>
                  <a:cubicBezTo>
                    <a:pt x="18750" y="6376"/>
                    <a:pt x="18765" y="6348"/>
                    <a:pt x="18763" y="6319"/>
                  </a:cubicBezTo>
                  <a:lnTo>
                    <a:pt x="18763" y="6319"/>
                  </a:lnTo>
                  <a:cubicBezTo>
                    <a:pt x="18827" y="6331"/>
                    <a:pt x="18825" y="6331"/>
                    <a:pt x="18834" y="6370"/>
                  </a:cubicBezTo>
                  <a:cubicBezTo>
                    <a:pt x="18835" y="6378"/>
                    <a:pt x="18852" y="6381"/>
                    <a:pt x="18865" y="6384"/>
                  </a:cubicBezTo>
                  <a:cubicBezTo>
                    <a:pt x="18869" y="6384"/>
                    <a:pt x="18891" y="6373"/>
                    <a:pt x="18896" y="6368"/>
                  </a:cubicBezTo>
                  <a:cubicBezTo>
                    <a:pt x="18913" y="6347"/>
                    <a:pt x="18903" y="6326"/>
                    <a:pt x="18944" y="6301"/>
                  </a:cubicBezTo>
                  <a:cubicBezTo>
                    <a:pt x="18947" y="6288"/>
                    <a:pt x="18953" y="6282"/>
                    <a:pt x="18959" y="6275"/>
                  </a:cubicBezTo>
                  <a:cubicBezTo>
                    <a:pt x="18965" y="6279"/>
                    <a:pt x="18974" y="6284"/>
                    <a:pt x="18975" y="6288"/>
                  </a:cubicBezTo>
                  <a:cubicBezTo>
                    <a:pt x="18977" y="6291"/>
                    <a:pt x="18968" y="6297"/>
                    <a:pt x="18963" y="6303"/>
                  </a:cubicBezTo>
                  <a:cubicBezTo>
                    <a:pt x="18959" y="6301"/>
                    <a:pt x="18954" y="6300"/>
                    <a:pt x="18950" y="6300"/>
                  </a:cubicBezTo>
                  <a:cubicBezTo>
                    <a:pt x="18948" y="6300"/>
                    <a:pt x="18946" y="6300"/>
                    <a:pt x="18944" y="6301"/>
                  </a:cubicBezTo>
                  <a:cubicBezTo>
                    <a:pt x="18976" y="6310"/>
                    <a:pt x="19002" y="6321"/>
                    <a:pt x="19034" y="6321"/>
                  </a:cubicBezTo>
                  <a:cubicBezTo>
                    <a:pt x="19040" y="6321"/>
                    <a:pt x="19045" y="6321"/>
                    <a:pt x="19050" y="6320"/>
                  </a:cubicBezTo>
                  <a:cubicBezTo>
                    <a:pt x="19055" y="6320"/>
                    <a:pt x="19059" y="6320"/>
                    <a:pt x="19063" y="6320"/>
                  </a:cubicBezTo>
                  <a:cubicBezTo>
                    <a:pt x="19107" y="6320"/>
                    <a:pt x="19078" y="6355"/>
                    <a:pt x="19120" y="6355"/>
                  </a:cubicBezTo>
                  <a:cubicBezTo>
                    <a:pt x="19123" y="6355"/>
                    <a:pt x="19126" y="6355"/>
                    <a:pt x="19130" y="6354"/>
                  </a:cubicBezTo>
                  <a:cubicBezTo>
                    <a:pt x="19131" y="6354"/>
                    <a:pt x="19131" y="6354"/>
                    <a:pt x="19132" y="6354"/>
                  </a:cubicBezTo>
                  <a:cubicBezTo>
                    <a:pt x="19145" y="6354"/>
                    <a:pt x="19153" y="6363"/>
                    <a:pt x="19165" y="6366"/>
                  </a:cubicBezTo>
                  <a:cubicBezTo>
                    <a:pt x="19166" y="6367"/>
                    <a:pt x="19169" y="6367"/>
                    <a:pt x="19173" y="6367"/>
                  </a:cubicBezTo>
                  <a:cubicBezTo>
                    <a:pt x="19179" y="6367"/>
                    <a:pt x="19187" y="6366"/>
                    <a:pt x="19187" y="6366"/>
                  </a:cubicBezTo>
                  <a:cubicBezTo>
                    <a:pt x="19221" y="6343"/>
                    <a:pt x="19266" y="6317"/>
                    <a:pt x="19283" y="6294"/>
                  </a:cubicBezTo>
                  <a:cubicBezTo>
                    <a:pt x="19321" y="6237"/>
                    <a:pt x="19358" y="6215"/>
                    <a:pt x="19464" y="6207"/>
                  </a:cubicBezTo>
                  <a:cubicBezTo>
                    <a:pt x="19480" y="6206"/>
                    <a:pt x="19512" y="6200"/>
                    <a:pt x="19518" y="6194"/>
                  </a:cubicBezTo>
                  <a:cubicBezTo>
                    <a:pt x="19535" y="6178"/>
                    <a:pt x="19547" y="6169"/>
                    <a:pt x="19555" y="6169"/>
                  </a:cubicBezTo>
                  <a:cubicBezTo>
                    <a:pt x="19561" y="6169"/>
                    <a:pt x="19565" y="6173"/>
                    <a:pt x="19568" y="6182"/>
                  </a:cubicBezTo>
                  <a:cubicBezTo>
                    <a:pt x="19571" y="6191"/>
                    <a:pt x="19571" y="6201"/>
                    <a:pt x="19580" y="6207"/>
                  </a:cubicBezTo>
                  <a:cubicBezTo>
                    <a:pt x="19580" y="6208"/>
                    <a:pt x="19582" y="6208"/>
                    <a:pt x="19583" y="6208"/>
                  </a:cubicBezTo>
                  <a:cubicBezTo>
                    <a:pt x="19592" y="6208"/>
                    <a:pt x="19611" y="6202"/>
                    <a:pt x="19620" y="6197"/>
                  </a:cubicBezTo>
                  <a:cubicBezTo>
                    <a:pt x="19630" y="6192"/>
                    <a:pt x="19642" y="6178"/>
                    <a:pt x="19637" y="6176"/>
                  </a:cubicBezTo>
                  <a:cubicBezTo>
                    <a:pt x="19627" y="6169"/>
                    <a:pt x="19606" y="6167"/>
                    <a:pt x="19599" y="6160"/>
                  </a:cubicBezTo>
                  <a:cubicBezTo>
                    <a:pt x="19596" y="6159"/>
                    <a:pt x="19622" y="6142"/>
                    <a:pt x="19636" y="6132"/>
                  </a:cubicBezTo>
                  <a:cubicBezTo>
                    <a:pt x="19646" y="6135"/>
                    <a:pt x="19655" y="6141"/>
                    <a:pt x="19670" y="6141"/>
                  </a:cubicBezTo>
                  <a:cubicBezTo>
                    <a:pt x="19674" y="6141"/>
                    <a:pt x="19696" y="6125"/>
                    <a:pt x="19709" y="6116"/>
                  </a:cubicBezTo>
                  <a:cubicBezTo>
                    <a:pt x="19717" y="6120"/>
                    <a:pt x="19724" y="6126"/>
                    <a:pt x="19734" y="6131"/>
                  </a:cubicBezTo>
                  <a:cubicBezTo>
                    <a:pt x="19741" y="6133"/>
                    <a:pt x="19747" y="6137"/>
                    <a:pt x="19756" y="6137"/>
                  </a:cubicBezTo>
                  <a:cubicBezTo>
                    <a:pt x="19758" y="6137"/>
                    <a:pt x="19759" y="6137"/>
                    <a:pt x="19761" y="6137"/>
                  </a:cubicBezTo>
                  <a:cubicBezTo>
                    <a:pt x="19777" y="6135"/>
                    <a:pt x="19798" y="6128"/>
                    <a:pt x="19817" y="6123"/>
                  </a:cubicBezTo>
                  <a:cubicBezTo>
                    <a:pt x="19823" y="6113"/>
                    <a:pt x="19831" y="6101"/>
                    <a:pt x="19831" y="6092"/>
                  </a:cubicBezTo>
                  <a:cubicBezTo>
                    <a:pt x="19830" y="6076"/>
                    <a:pt x="19823" y="6063"/>
                    <a:pt x="19817" y="6044"/>
                  </a:cubicBezTo>
                  <a:cubicBezTo>
                    <a:pt x="19820" y="6043"/>
                    <a:pt x="19824" y="6043"/>
                    <a:pt x="19827" y="6043"/>
                  </a:cubicBezTo>
                  <a:cubicBezTo>
                    <a:pt x="19852" y="6043"/>
                    <a:pt x="19846" y="6065"/>
                    <a:pt x="19863" y="6065"/>
                  </a:cubicBezTo>
                  <a:cubicBezTo>
                    <a:pt x="19871" y="6065"/>
                    <a:pt x="19883" y="6061"/>
                    <a:pt x="19905" y="6048"/>
                  </a:cubicBezTo>
                  <a:cubicBezTo>
                    <a:pt x="19907" y="6047"/>
                    <a:pt x="19911" y="6046"/>
                    <a:pt x="19915" y="6046"/>
                  </a:cubicBezTo>
                  <a:cubicBezTo>
                    <a:pt x="19918" y="6046"/>
                    <a:pt x="19921" y="6046"/>
                    <a:pt x="19923" y="6047"/>
                  </a:cubicBezTo>
                  <a:cubicBezTo>
                    <a:pt x="19929" y="6049"/>
                    <a:pt x="19939" y="6050"/>
                    <a:pt x="19950" y="6050"/>
                  </a:cubicBezTo>
                  <a:cubicBezTo>
                    <a:pt x="19967" y="6050"/>
                    <a:pt x="19987" y="6047"/>
                    <a:pt x="19990" y="6042"/>
                  </a:cubicBezTo>
                  <a:cubicBezTo>
                    <a:pt x="20011" y="6019"/>
                    <a:pt x="19978" y="6028"/>
                    <a:pt x="19971" y="6020"/>
                  </a:cubicBezTo>
                  <a:cubicBezTo>
                    <a:pt x="19943" y="5994"/>
                    <a:pt x="19924" y="5960"/>
                    <a:pt x="19903" y="5928"/>
                  </a:cubicBezTo>
                  <a:cubicBezTo>
                    <a:pt x="19903" y="5928"/>
                    <a:pt x="19908" y="5920"/>
                    <a:pt x="19911" y="5917"/>
                  </a:cubicBezTo>
                  <a:cubicBezTo>
                    <a:pt x="19973" y="5883"/>
                    <a:pt x="19953" y="5861"/>
                    <a:pt x="19965" y="5839"/>
                  </a:cubicBezTo>
                  <a:cubicBezTo>
                    <a:pt x="19977" y="5813"/>
                    <a:pt x="19978" y="5789"/>
                    <a:pt x="20024" y="5769"/>
                  </a:cubicBezTo>
                  <a:cubicBezTo>
                    <a:pt x="20026" y="5768"/>
                    <a:pt x="20027" y="5768"/>
                    <a:pt x="20029" y="5768"/>
                  </a:cubicBezTo>
                  <a:cubicBezTo>
                    <a:pt x="20041" y="5768"/>
                    <a:pt x="20053" y="5786"/>
                    <a:pt x="20061" y="5797"/>
                  </a:cubicBezTo>
                  <a:cubicBezTo>
                    <a:pt x="20064" y="5801"/>
                    <a:pt x="20046" y="5817"/>
                    <a:pt x="20045" y="5825"/>
                  </a:cubicBezTo>
                  <a:cubicBezTo>
                    <a:pt x="20045" y="5831"/>
                    <a:pt x="20052" y="5837"/>
                    <a:pt x="20057" y="5837"/>
                  </a:cubicBezTo>
                  <a:cubicBezTo>
                    <a:pt x="20058" y="5837"/>
                    <a:pt x="20059" y="5837"/>
                    <a:pt x="20059" y="5836"/>
                  </a:cubicBezTo>
                  <a:cubicBezTo>
                    <a:pt x="20084" y="5824"/>
                    <a:pt x="20098" y="5819"/>
                    <a:pt x="20104" y="5819"/>
                  </a:cubicBezTo>
                  <a:cubicBezTo>
                    <a:pt x="20116" y="5819"/>
                    <a:pt x="20099" y="5838"/>
                    <a:pt x="20086" y="5857"/>
                  </a:cubicBezTo>
                  <a:cubicBezTo>
                    <a:pt x="20073" y="5874"/>
                    <a:pt x="20082" y="5886"/>
                    <a:pt x="20100" y="5886"/>
                  </a:cubicBezTo>
                  <a:cubicBezTo>
                    <a:pt x="20109" y="5886"/>
                    <a:pt x="20122" y="5883"/>
                    <a:pt x="20134" y="5875"/>
                  </a:cubicBezTo>
                  <a:cubicBezTo>
                    <a:pt x="20195" y="5838"/>
                    <a:pt x="20232" y="5832"/>
                    <a:pt x="20274" y="5817"/>
                  </a:cubicBezTo>
                  <a:cubicBezTo>
                    <a:pt x="20285" y="5813"/>
                    <a:pt x="20307" y="5804"/>
                    <a:pt x="20308" y="5801"/>
                  </a:cubicBezTo>
                  <a:cubicBezTo>
                    <a:pt x="20325" y="5776"/>
                    <a:pt x="20334" y="5767"/>
                    <a:pt x="20340" y="5767"/>
                  </a:cubicBezTo>
                  <a:cubicBezTo>
                    <a:pt x="20346" y="5767"/>
                    <a:pt x="20348" y="5776"/>
                    <a:pt x="20351" y="5783"/>
                  </a:cubicBezTo>
                  <a:cubicBezTo>
                    <a:pt x="20352" y="5786"/>
                    <a:pt x="20339" y="5800"/>
                    <a:pt x="20337" y="5806"/>
                  </a:cubicBezTo>
                  <a:cubicBezTo>
                    <a:pt x="20335" y="5815"/>
                    <a:pt x="20335" y="5824"/>
                    <a:pt x="20343" y="5824"/>
                  </a:cubicBezTo>
                  <a:cubicBezTo>
                    <a:pt x="20348" y="5824"/>
                    <a:pt x="20358" y="5819"/>
                    <a:pt x="20374" y="5806"/>
                  </a:cubicBezTo>
                  <a:cubicBezTo>
                    <a:pt x="20423" y="5767"/>
                    <a:pt x="20390" y="5767"/>
                    <a:pt x="20382" y="5760"/>
                  </a:cubicBezTo>
                  <a:cubicBezTo>
                    <a:pt x="20368" y="5747"/>
                    <a:pt x="20395" y="5703"/>
                    <a:pt x="20407" y="5698"/>
                  </a:cubicBezTo>
                  <a:cubicBezTo>
                    <a:pt x="20479" y="5667"/>
                    <a:pt x="20486" y="5650"/>
                    <a:pt x="20465" y="5627"/>
                  </a:cubicBezTo>
                  <a:cubicBezTo>
                    <a:pt x="20463" y="5625"/>
                    <a:pt x="20471" y="5607"/>
                    <a:pt x="20479" y="5600"/>
                  </a:cubicBezTo>
                  <a:lnTo>
                    <a:pt x="20557" y="5523"/>
                  </a:lnTo>
                  <a:cubicBezTo>
                    <a:pt x="20602" y="5480"/>
                    <a:pt x="20617" y="5455"/>
                    <a:pt x="20592" y="5444"/>
                  </a:cubicBezTo>
                  <a:cubicBezTo>
                    <a:pt x="20586" y="5441"/>
                    <a:pt x="20595" y="5414"/>
                    <a:pt x="20605" y="5401"/>
                  </a:cubicBezTo>
                  <a:cubicBezTo>
                    <a:pt x="20618" y="5386"/>
                    <a:pt x="20641" y="5373"/>
                    <a:pt x="20658" y="5357"/>
                  </a:cubicBezTo>
                  <a:cubicBezTo>
                    <a:pt x="20707" y="5313"/>
                    <a:pt x="20723" y="5335"/>
                    <a:pt x="20754" y="5314"/>
                  </a:cubicBezTo>
                  <a:cubicBezTo>
                    <a:pt x="20788" y="5294"/>
                    <a:pt x="20820" y="5283"/>
                    <a:pt x="20844" y="5283"/>
                  </a:cubicBezTo>
                  <a:cubicBezTo>
                    <a:pt x="20858" y="5283"/>
                    <a:pt x="20868" y="5287"/>
                    <a:pt x="20874" y="5295"/>
                  </a:cubicBezTo>
                  <a:cubicBezTo>
                    <a:pt x="20875" y="5295"/>
                    <a:pt x="20875" y="5296"/>
                    <a:pt x="20876" y="5296"/>
                  </a:cubicBezTo>
                  <a:cubicBezTo>
                    <a:pt x="20879" y="5296"/>
                    <a:pt x="20888" y="5288"/>
                    <a:pt x="20899" y="5282"/>
                  </a:cubicBezTo>
                  <a:cubicBezTo>
                    <a:pt x="20888" y="5242"/>
                    <a:pt x="20882" y="5199"/>
                    <a:pt x="20902" y="5132"/>
                  </a:cubicBezTo>
                  <a:cubicBezTo>
                    <a:pt x="20904" y="5126"/>
                    <a:pt x="20895" y="5126"/>
                    <a:pt x="20889" y="5120"/>
                  </a:cubicBezTo>
                  <a:cubicBezTo>
                    <a:pt x="20883" y="5127"/>
                    <a:pt x="20879" y="5141"/>
                    <a:pt x="20870" y="5152"/>
                  </a:cubicBezTo>
                  <a:cubicBezTo>
                    <a:pt x="20857" y="5172"/>
                    <a:pt x="20848" y="5179"/>
                    <a:pt x="20842" y="5179"/>
                  </a:cubicBezTo>
                  <a:cubicBezTo>
                    <a:pt x="20837" y="5179"/>
                    <a:pt x="20833" y="5173"/>
                    <a:pt x="20830" y="5168"/>
                  </a:cubicBezTo>
                  <a:cubicBezTo>
                    <a:pt x="20827" y="5163"/>
                    <a:pt x="20827" y="5145"/>
                    <a:pt x="20835" y="5135"/>
                  </a:cubicBezTo>
                  <a:cubicBezTo>
                    <a:pt x="20850" y="5112"/>
                    <a:pt x="20858" y="5105"/>
                    <a:pt x="20864" y="5105"/>
                  </a:cubicBezTo>
                  <a:cubicBezTo>
                    <a:pt x="20873" y="5105"/>
                    <a:pt x="20878" y="5117"/>
                    <a:pt x="20891" y="5120"/>
                  </a:cubicBezTo>
                  <a:cubicBezTo>
                    <a:pt x="20895" y="5118"/>
                    <a:pt x="20902" y="5110"/>
                    <a:pt x="20902" y="5110"/>
                  </a:cubicBezTo>
                  <a:cubicBezTo>
                    <a:pt x="20902" y="5086"/>
                    <a:pt x="20966" y="4979"/>
                    <a:pt x="20937" y="4979"/>
                  </a:cubicBezTo>
                  <a:cubicBezTo>
                    <a:pt x="20930" y="4979"/>
                    <a:pt x="20919" y="4985"/>
                    <a:pt x="20901" y="4998"/>
                  </a:cubicBezTo>
                  <a:cubicBezTo>
                    <a:pt x="20904" y="4988"/>
                    <a:pt x="20905" y="4977"/>
                    <a:pt x="20910" y="4968"/>
                  </a:cubicBezTo>
                  <a:cubicBezTo>
                    <a:pt x="20919" y="4948"/>
                    <a:pt x="20936" y="4921"/>
                    <a:pt x="20938" y="4907"/>
                  </a:cubicBezTo>
                  <a:cubicBezTo>
                    <a:pt x="20944" y="4871"/>
                    <a:pt x="20947" y="4873"/>
                    <a:pt x="20967" y="4867"/>
                  </a:cubicBezTo>
                  <a:cubicBezTo>
                    <a:pt x="20982" y="4863"/>
                    <a:pt x="20995" y="4861"/>
                    <a:pt x="21007" y="4861"/>
                  </a:cubicBezTo>
                  <a:cubicBezTo>
                    <a:pt x="21031" y="4861"/>
                    <a:pt x="21052" y="4869"/>
                    <a:pt x="21072" y="4882"/>
                  </a:cubicBezTo>
                  <a:cubicBezTo>
                    <a:pt x="21083" y="4887"/>
                    <a:pt x="21095" y="4895"/>
                    <a:pt x="21108" y="4899"/>
                  </a:cubicBezTo>
                  <a:cubicBezTo>
                    <a:pt x="21109" y="4899"/>
                    <a:pt x="21109" y="4899"/>
                    <a:pt x="21109" y="4899"/>
                  </a:cubicBezTo>
                  <a:cubicBezTo>
                    <a:pt x="21112" y="4899"/>
                    <a:pt x="21121" y="4890"/>
                    <a:pt x="21126" y="4885"/>
                  </a:cubicBezTo>
                  <a:cubicBezTo>
                    <a:pt x="21128" y="4876"/>
                    <a:pt x="21132" y="4862"/>
                    <a:pt x="21129" y="4857"/>
                  </a:cubicBezTo>
                  <a:cubicBezTo>
                    <a:pt x="21119" y="4837"/>
                    <a:pt x="21108" y="4815"/>
                    <a:pt x="21098" y="4793"/>
                  </a:cubicBezTo>
                  <a:cubicBezTo>
                    <a:pt x="21122" y="4762"/>
                    <a:pt x="21138" y="4747"/>
                    <a:pt x="21149" y="4747"/>
                  </a:cubicBezTo>
                  <a:cubicBezTo>
                    <a:pt x="21161" y="4747"/>
                    <a:pt x="21166" y="4766"/>
                    <a:pt x="21167" y="4799"/>
                  </a:cubicBezTo>
                  <a:cubicBezTo>
                    <a:pt x="21167" y="4802"/>
                    <a:pt x="21169" y="4803"/>
                    <a:pt x="21171" y="4803"/>
                  </a:cubicBezTo>
                  <a:cubicBezTo>
                    <a:pt x="21174" y="4803"/>
                    <a:pt x="21178" y="4801"/>
                    <a:pt x="21180" y="4799"/>
                  </a:cubicBezTo>
                  <a:cubicBezTo>
                    <a:pt x="21183" y="4798"/>
                    <a:pt x="21191" y="4780"/>
                    <a:pt x="21191" y="4776"/>
                  </a:cubicBezTo>
                  <a:lnTo>
                    <a:pt x="21194" y="4687"/>
                  </a:lnTo>
                  <a:lnTo>
                    <a:pt x="21194" y="4687"/>
                  </a:lnTo>
                  <a:cubicBezTo>
                    <a:pt x="21180" y="4708"/>
                    <a:pt x="21171" y="4713"/>
                    <a:pt x="21163" y="4713"/>
                  </a:cubicBezTo>
                  <a:cubicBezTo>
                    <a:pt x="21153" y="4713"/>
                    <a:pt x="21145" y="4702"/>
                    <a:pt x="21135" y="4702"/>
                  </a:cubicBezTo>
                  <a:cubicBezTo>
                    <a:pt x="21130" y="4702"/>
                    <a:pt x="21125" y="4705"/>
                    <a:pt x="21119" y="4711"/>
                  </a:cubicBezTo>
                  <a:cubicBezTo>
                    <a:pt x="21106" y="4724"/>
                    <a:pt x="21091" y="4747"/>
                    <a:pt x="21083" y="4747"/>
                  </a:cubicBezTo>
                  <a:cubicBezTo>
                    <a:pt x="21077" y="4747"/>
                    <a:pt x="21074" y="4737"/>
                    <a:pt x="21076" y="4711"/>
                  </a:cubicBezTo>
                  <a:cubicBezTo>
                    <a:pt x="21078" y="4690"/>
                    <a:pt x="21077" y="4682"/>
                    <a:pt x="21074" y="4682"/>
                  </a:cubicBezTo>
                  <a:cubicBezTo>
                    <a:pt x="21066" y="4682"/>
                    <a:pt x="21045" y="4749"/>
                    <a:pt x="21036" y="4749"/>
                  </a:cubicBezTo>
                  <a:cubicBezTo>
                    <a:pt x="21034" y="4749"/>
                    <a:pt x="21032" y="4746"/>
                    <a:pt x="21032" y="4739"/>
                  </a:cubicBezTo>
                  <a:cubicBezTo>
                    <a:pt x="21032" y="4724"/>
                    <a:pt x="21025" y="4712"/>
                    <a:pt x="21027" y="4695"/>
                  </a:cubicBezTo>
                  <a:cubicBezTo>
                    <a:pt x="21032" y="4665"/>
                    <a:pt x="21044" y="4631"/>
                    <a:pt x="21051" y="4601"/>
                  </a:cubicBezTo>
                  <a:cubicBezTo>
                    <a:pt x="21054" y="4589"/>
                    <a:pt x="21057" y="4576"/>
                    <a:pt x="21058" y="4564"/>
                  </a:cubicBezTo>
                  <a:cubicBezTo>
                    <a:pt x="21061" y="4564"/>
                    <a:pt x="21064" y="4563"/>
                    <a:pt x="21067" y="4563"/>
                  </a:cubicBezTo>
                  <a:cubicBezTo>
                    <a:pt x="21071" y="4563"/>
                    <a:pt x="21074" y="4564"/>
                    <a:pt x="21076" y="4568"/>
                  </a:cubicBezTo>
                  <a:cubicBezTo>
                    <a:pt x="21083" y="4584"/>
                    <a:pt x="21086" y="4608"/>
                    <a:pt x="21091" y="4627"/>
                  </a:cubicBezTo>
                  <a:cubicBezTo>
                    <a:pt x="21092" y="4631"/>
                    <a:pt x="21097" y="4636"/>
                    <a:pt x="21097" y="4636"/>
                  </a:cubicBezTo>
                  <a:cubicBezTo>
                    <a:pt x="21114" y="4604"/>
                    <a:pt x="21133" y="4571"/>
                    <a:pt x="21150" y="4536"/>
                  </a:cubicBezTo>
                  <a:cubicBezTo>
                    <a:pt x="21155" y="4523"/>
                    <a:pt x="21158" y="4489"/>
                    <a:pt x="21153" y="4484"/>
                  </a:cubicBezTo>
                  <a:cubicBezTo>
                    <a:pt x="21134" y="4466"/>
                    <a:pt x="21144" y="4375"/>
                    <a:pt x="21112" y="4375"/>
                  </a:cubicBezTo>
                  <a:cubicBezTo>
                    <a:pt x="21110" y="4375"/>
                    <a:pt x="21109" y="4375"/>
                    <a:pt x="21107" y="4375"/>
                  </a:cubicBezTo>
                  <a:cubicBezTo>
                    <a:pt x="21107" y="4375"/>
                    <a:pt x="21108" y="4355"/>
                    <a:pt x="21110" y="4346"/>
                  </a:cubicBezTo>
                  <a:cubicBezTo>
                    <a:pt x="21113" y="4336"/>
                    <a:pt x="21122" y="4320"/>
                    <a:pt x="21122" y="4320"/>
                  </a:cubicBezTo>
                  <a:cubicBezTo>
                    <a:pt x="21123" y="4320"/>
                    <a:pt x="21125" y="4320"/>
                    <a:pt x="21127" y="4320"/>
                  </a:cubicBezTo>
                  <a:cubicBezTo>
                    <a:pt x="21133" y="4320"/>
                    <a:pt x="21140" y="4318"/>
                    <a:pt x="21147" y="4318"/>
                  </a:cubicBezTo>
                  <a:cubicBezTo>
                    <a:pt x="21158" y="4318"/>
                    <a:pt x="21166" y="4324"/>
                    <a:pt x="21163" y="4352"/>
                  </a:cubicBezTo>
                  <a:cubicBezTo>
                    <a:pt x="21157" y="4406"/>
                    <a:pt x="21169" y="4400"/>
                    <a:pt x="21180" y="4405"/>
                  </a:cubicBezTo>
                  <a:cubicBezTo>
                    <a:pt x="21198" y="4412"/>
                    <a:pt x="21235" y="4395"/>
                    <a:pt x="21200" y="4498"/>
                  </a:cubicBezTo>
                  <a:cubicBezTo>
                    <a:pt x="21188" y="4527"/>
                    <a:pt x="21200" y="4573"/>
                    <a:pt x="21204" y="4606"/>
                  </a:cubicBezTo>
                  <a:cubicBezTo>
                    <a:pt x="21207" y="4630"/>
                    <a:pt x="21219" y="4639"/>
                    <a:pt x="21219" y="4665"/>
                  </a:cubicBezTo>
                  <a:cubicBezTo>
                    <a:pt x="21218" y="4682"/>
                    <a:pt x="21220" y="4688"/>
                    <a:pt x="21223" y="4688"/>
                  </a:cubicBezTo>
                  <a:cubicBezTo>
                    <a:pt x="21228" y="4688"/>
                    <a:pt x="21236" y="4677"/>
                    <a:pt x="21245" y="4665"/>
                  </a:cubicBezTo>
                  <a:cubicBezTo>
                    <a:pt x="21266" y="4637"/>
                    <a:pt x="21278" y="4615"/>
                    <a:pt x="21267" y="4587"/>
                  </a:cubicBezTo>
                  <a:cubicBezTo>
                    <a:pt x="21258" y="4564"/>
                    <a:pt x="21251" y="4514"/>
                    <a:pt x="21261" y="4487"/>
                  </a:cubicBezTo>
                  <a:cubicBezTo>
                    <a:pt x="21297" y="4373"/>
                    <a:pt x="21260" y="4392"/>
                    <a:pt x="21239" y="4383"/>
                  </a:cubicBezTo>
                  <a:cubicBezTo>
                    <a:pt x="21232" y="4380"/>
                    <a:pt x="21226" y="4373"/>
                    <a:pt x="21214" y="4364"/>
                  </a:cubicBezTo>
                  <a:cubicBezTo>
                    <a:pt x="21250" y="4317"/>
                    <a:pt x="21279" y="4281"/>
                    <a:pt x="21306" y="4281"/>
                  </a:cubicBezTo>
                  <a:cubicBezTo>
                    <a:pt x="21309" y="4281"/>
                    <a:pt x="21313" y="4282"/>
                    <a:pt x="21316" y="4283"/>
                  </a:cubicBezTo>
                  <a:cubicBezTo>
                    <a:pt x="21317" y="4283"/>
                    <a:pt x="21317" y="4283"/>
                    <a:pt x="21318" y="4283"/>
                  </a:cubicBezTo>
                  <a:cubicBezTo>
                    <a:pt x="21325" y="4283"/>
                    <a:pt x="21336" y="4271"/>
                    <a:pt x="21345" y="4262"/>
                  </a:cubicBezTo>
                  <a:cubicBezTo>
                    <a:pt x="21356" y="4250"/>
                    <a:pt x="21363" y="4236"/>
                    <a:pt x="21359" y="4209"/>
                  </a:cubicBezTo>
                  <a:cubicBezTo>
                    <a:pt x="21354" y="4183"/>
                    <a:pt x="21348" y="4171"/>
                    <a:pt x="21340" y="4171"/>
                  </a:cubicBezTo>
                  <a:cubicBezTo>
                    <a:pt x="21331" y="4171"/>
                    <a:pt x="21320" y="4182"/>
                    <a:pt x="21306" y="4200"/>
                  </a:cubicBezTo>
                  <a:cubicBezTo>
                    <a:pt x="21286" y="4225"/>
                    <a:pt x="21271" y="4237"/>
                    <a:pt x="21261" y="4237"/>
                  </a:cubicBezTo>
                  <a:cubicBezTo>
                    <a:pt x="21240" y="4237"/>
                    <a:pt x="21235" y="4191"/>
                    <a:pt x="21245" y="4108"/>
                  </a:cubicBezTo>
                  <a:cubicBezTo>
                    <a:pt x="21247" y="4080"/>
                    <a:pt x="21248" y="4049"/>
                    <a:pt x="21267" y="4047"/>
                  </a:cubicBezTo>
                  <a:cubicBezTo>
                    <a:pt x="21272" y="4047"/>
                    <a:pt x="21278" y="4016"/>
                    <a:pt x="21283" y="4000"/>
                  </a:cubicBezTo>
                  <a:cubicBezTo>
                    <a:pt x="21277" y="3995"/>
                    <a:pt x="21269" y="3982"/>
                    <a:pt x="21265" y="3982"/>
                  </a:cubicBezTo>
                  <a:cubicBezTo>
                    <a:pt x="21264" y="3982"/>
                    <a:pt x="21263" y="3983"/>
                    <a:pt x="21263" y="3984"/>
                  </a:cubicBezTo>
                  <a:cubicBezTo>
                    <a:pt x="21253" y="4004"/>
                    <a:pt x="21246" y="4012"/>
                    <a:pt x="21241" y="4012"/>
                  </a:cubicBezTo>
                  <a:cubicBezTo>
                    <a:pt x="21230" y="4012"/>
                    <a:pt x="21225" y="3976"/>
                    <a:pt x="21220" y="3947"/>
                  </a:cubicBezTo>
                  <a:cubicBezTo>
                    <a:pt x="21219" y="3941"/>
                    <a:pt x="21231" y="3914"/>
                    <a:pt x="21236" y="3905"/>
                  </a:cubicBezTo>
                  <a:cubicBezTo>
                    <a:pt x="21237" y="3904"/>
                    <a:pt x="21237" y="3904"/>
                    <a:pt x="21238" y="3904"/>
                  </a:cubicBezTo>
                  <a:cubicBezTo>
                    <a:pt x="21242" y="3904"/>
                    <a:pt x="21247" y="3919"/>
                    <a:pt x="21251" y="3928"/>
                  </a:cubicBezTo>
                  <a:cubicBezTo>
                    <a:pt x="21255" y="3939"/>
                    <a:pt x="21259" y="3943"/>
                    <a:pt x="21263" y="3943"/>
                  </a:cubicBezTo>
                  <a:cubicBezTo>
                    <a:pt x="21272" y="3943"/>
                    <a:pt x="21280" y="3920"/>
                    <a:pt x="21286" y="3900"/>
                  </a:cubicBezTo>
                  <a:cubicBezTo>
                    <a:pt x="21289" y="3890"/>
                    <a:pt x="21283" y="3856"/>
                    <a:pt x="21279" y="3840"/>
                  </a:cubicBezTo>
                  <a:cubicBezTo>
                    <a:pt x="21275" y="3827"/>
                    <a:pt x="21266" y="3824"/>
                    <a:pt x="21251" y="3811"/>
                  </a:cubicBezTo>
                  <a:cubicBezTo>
                    <a:pt x="21273" y="3799"/>
                    <a:pt x="21286" y="3793"/>
                    <a:pt x="21316" y="3777"/>
                  </a:cubicBezTo>
                  <a:cubicBezTo>
                    <a:pt x="21292" y="3719"/>
                    <a:pt x="21278" y="3685"/>
                    <a:pt x="21267" y="3658"/>
                  </a:cubicBezTo>
                  <a:cubicBezTo>
                    <a:pt x="21273" y="3653"/>
                    <a:pt x="21286" y="3650"/>
                    <a:pt x="21297" y="3634"/>
                  </a:cubicBezTo>
                  <a:cubicBezTo>
                    <a:pt x="21304" y="3621"/>
                    <a:pt x="21311" y="3614"/>
                    <a:pt x="21318" y="3614"/>
                  </a:cubicBezTo>
                  <a:cubicBezTo>
                    <a:pt x="21325" y="3614"/>
                    <a:pt x="21332" y="3620"/>
                    <a:pt x="21339" y="3634"/>
                  </a:cubicBezTo>
                  <a:cubicBezTo>
                    <a:pt x="21343" y="3640"/>
                    <a:pt x="21348" y="3641"/>
                    <a:pt x="21353" y="3641"/>
                  </a:cubicBezTo>
                  <a:cubicBezTo>
                    <a:pt x="21355" y="3641"/>
                    <a:pt x="21357" y="3641"/>
                    <a:pt x="21359" y="3641"/>
                  </a:cubicBezTo>
                  <a:cubicBezTo>
                    <a:pt x="21360" y="3641"/>
                    <a:pt x="21362" y="3641"/>
                    <a:pt x="21363" y="3641"/>
                  </a:cubicBezTo>
                  <a:cubicBezTo>
                    <a:pt x="21361" y="3621"/>
                    <a:pt x="21361" y="3596"/>
                    <a:pt x="21357" y="3580"/>
                  </a:cubicBezTo>
                  <a:cubicBezTo>
                    <a:pt x="21342" y="3528"/>
                    <a:pt x="21344" y="3505"/>
                    <a:pt x="21369" y="3502"/>
                  </a:cubicBezTo>
                  <a:cubicBezTo>
                    <a:pt x="21375" y="3502"/>
                    <a:pt x="21379" y="3484"/>
                    <a:pt x="21384" y="3475"/>
                  </a:cubicBezTo>
                  <a:lnTo>
                    <a:pt x="21359" y="3435"/>
                  </a:lnTo>
                  <a:cubicBezTo>
                    <a:pt x="21356" y="3452"/>
                    <a:pt x="21354" y="3459"/>
                    <a:pt x="21350" y="3459"/>
                  </a:cubicBezTo>
                  <a:cubicBezTo>
                    <a:pt x="21346" y="3459"/>
                    <a:pt x="21341" y="3450"/>
                    <a:pt x="21333" y="3437"/>
                  </a:cubicBezTo>
                  <a:cubicBezTo>
                    <a:pt x="21325" y="3419"/>
                    <a:pt x="21311" y="3403"/>
                    <a:pt x="21301" y="3403"/>
                  </a:cubicBezTo>
                  <a:cubicBezTo>
                    <a:pt x="21276" y="3402"/>
                    <a:pt x="21269" y="3379"/>
                    <a:pt x="21278" y="3331"/>
                  </a:cubicBezTo>
                  <a:cubicBezTo>
                    <a:pt x="21282" y="3303"/>
                    <a:pt x="21279" y="3266"/>
                    <a:pt x="21266" y="3265"/>
                  </a:cubicBezTo>
                  <a:cubicBezTo>
                    <a:pt x="21235" y="3260"/>
                    <a:pt x="21245" y="3234"/>
                    <a:pt x="21253" y="3210"/>
                  </a:cubicBezTo>
                  <a:cubicBezTo>
                    <a:pt x="21261" y="3181"/>
                    <a:pt x="21316" y="3187"/>
                    <a:pt x="21247" y="3109"/>
                  </a:cubicBezTo>
                  <a:cubicBezTo>
                    <a:pt x="21250" y="3088"/>
                    <a:pt x="21247" y="3050"/>
                    <a:pt x="21253" y="3048"/>
                  </a:cubicBezTo>
                  <a:cubicBezTo>
                    <a:pt x="21304" y="3043"/>
                    <a:pt x="21266" y="3012"/>
                    <a:pt x="21244" y="2966"/>
                  </a:cubicBezTo>
                  <a:cubicBezTo>
                    <a:pt x="21223" y="2924"/>
                    <a:pt x="21213" y="2911"/>
                    <a:pt x="21194" y="2911"/>
                  </a:cubicBezTo>
                  <a:cubicBezTo>
                    <a:pt x="21193" y="2911"/>
                    <a:pt x="21192" y="2912"/>
                    <a:pt x="21191" y="2912"/>
                  </a:cubicBezTo>
                  <a:cubicBezTo>
                    <a:pt x="21182" y="2912"/>
                    <a:pt x="21164" y="2851"/>
                    <a:pt x="21147" y="2851"/>
                  </a:cubicBezTo>
                  <a:cubicBezTo>
                    <a:pt x="21144" y="2851"/>
                    <a:pt x="21141" y="2853"/>
                    <a:pt x="21138" y="2859"/>
                  </a:cubicBezTo>
                  <a:cubicBezTo>
                    <a:pt x="21137" y="2859"/>
                    <a:pt x="21137" y="2859"/>
                    <a:pt x="21136" y="2859"/>
                  </a:cubicBezTo>
                  <a:cubicBezTo>
                    <a:pt x="21133" y="2859"/>
                    <a:pt x="21127" y="2854"/>
                    <a:pt x="21123" y="2853"/>
                  </a:cubicBezTo>
                  <a:lnTo>
                    <a:pt x="21126" y="2826"/>
                  </a:lnTo>
                  <a:cubicBezTo>
                    <a:pt x="21131" y="2809"/>
                    <a:pt x="21134" y="2785"/>
                    <a:pt x="21144" y="2785"/>
                  </a:cubicBezTo>
                  <a:cubicBezTo>
                    <a:pt x="21151" y="2785"/>
                    <a:pt x="21161" y="2799"/>
                    <a:pt x="21179" y="2840"/>
                  </a:cubicBezTo>
                  <a:cubicBezTo>
                    <a:pt x="21185" y="2829"/>
                    <a:pt x="21194" y="2823"/>
                    <a:pt x="21197" y="2809"/>
                  </a:cubicBezTo>
                  <a:cubicBezTo>
                    <a:pt x="21203" y="2788"/>
                    <a:pt x="21197" y="2763"/>
                    <a:pt x="21176" y="2739"/>
                  </a:cubicBezTo>
                  <a:cubicBezTo>
                    <a:pt x="21162" y="2721"/>
                    <a:pt x="21150" y="2711"/>
                    <a:pt x="21139" y="2711"/>
                  </a:cubicBezTo>
                  <a:cubicBezTo>
                    <a:pt x="21136" y="2711"/>
                    <a:pt x="21133" y="2712"/>
                    <a:pt x="21130" y="2713"/>
                  </a:cubicBezTo>
                  <a:cubicBezTo>
                    <a:pt x="21128" y="2714"/>
                    <a:pt x="21127" y="2714"/>
                    <a:pt x="21125" y="2714"/>
                  </a:cubicBezTo>
                  <a:cubicBezTo>
                    <a:pt x="21107" y="2714"/>
                    <a:pt x="21099" y="2670"/>
                    <a:pt x="21092" y="2647"/>
                  </a:cubicBezTo>
                  <a:cubicBezTo>
                    <a:pt x="21085" y="2624"/>
                    <a:pt x="21087" y="2614"/>
                    <a:pt x="21094" y="2614"/>
                  </a:cubicBezTo>
                  <a:cubicBezTo>
                    <a:pt x="21098" y="2614"/>
                    <a:pt x="21104" y="2618"/>
                    <a:pt x="21110" y="2625"/>
                  </a:cubicBezTo>
                  <a:cubicBezTo>
                    <a:pt x="21117" y="2632"/>
                    <a:pt x="21122" y="2637"/>
                    <a:pt x="21125" y="2637"/>
                  </a:cubicBezTo>
                  <a:cubicBezTo>
                    <a:pt x="21128" y="2637"/>
                    <a:pt x="21127" y="2629"/>
                    <a:pt x="21122" y="2610"/>
                  </a:cubicBezTo>
                  <a:cubicBezTo>
                    <a:pt x="21110" y="2563"/>
                    <a:pt x="21088" y="2545"/>
                    <a:pt x="21064" y="2520"/>
                  </a:cubicBezTo>
                  <a:cubicBezTo>
                    <a:pt x="21029" y="2482"/>
                    <a:pt x="21029" y="2472"/>
                    <a:pt x="21026" y="2417"/>
                  </a:cubicBezTo>
                  <a:cubicBezTo>
                    <a:pt x="21025" y="2378"/>
                    <a:pt x="21014" y="2328"/>
                    <a:pt x="21000" y="2280"/>
                  </a:cubicBezTo>
                  <a:cubicBezTo>
                    <a:pt x="20997" y="2267"/>
                    <a:pt x="20960" y="2251"/>
                    <a:pt x="20944" y="2229"/>
                  </a:cubicBezTo>
                  <a:cubicBezTo>
                    <a:pt x="20929" y="2208"/>
                    <a:pt x="20921" y="2202"/>
                    <a:pt x="20915" y="2202"/>
                  </a:cubicBezTo>
                  <a:cubicBezTo>
                    <a:pt x="20908" y="2202"/>
                    <a:pt x="20905" y="2212"/>
                    <a:pt x="20898" y="2213"/>
                  </a:cubicBezTo>
                  <a:lnTo>
                    <a:pt x="20844" y="2223"/>
                  </a:lnTo>
                  <a:lnTo>
                    <a:pt x="20826" y="2177"/>
                  </a:lnTo>
                  <a:cubicBezTo>
                    <a:pt x="20817" y="2185"/>
                    <a:pt x="20805" y="2188"/>
                    <a:pt x="20801" y="2200"/>
                  </a:cubicBezTo>
                  <a:cubicBezTo>
                    <a:pt x="20796" y="2213"/>
                    <a:pt x="20798" y="2235"/>
                    <a:pt x="20796" y="2252"/>
                  </a:cubicBezTo>
                  <a:cubicBezTo>
                    <a:pt x="20820" y="2270"/>
                    <a:pt x="20839" y="2285"/>
                    <a:pt x="20861" y="2301"/>
                  </a:cubicBezTo>
                  <a:cubicBezTo>
                    <a:pt x="20879" y="2313"/>
                    <a:pt x="20882" y="2320"/>
                    <a:pt x="20885" y="2344"/>
                  </a:cubicBezTo>
                  <a:cubicBezTo>
                    <a:pt x="20897" y="2433"/>
                    <a:pt x="20898" y="2433"/>
                    <a:pt x="20957" y="2489"/>
                  </a:cubicBezTo>
                  <a:cubicBezTo>
                    <a:pt x="20970" y="2503"/>
                    <a:pt x="20983" y="2514"/>
                    <a:pt x="21001" y="2532"/>
                  </a:cubicBezTo>
                  <a:cubicBezTo>
                    <a:pt x="20994" y="2544"/>
                    <a:pt x="20985" y="2549"/>
                    <a:pt x="20975" y="2549"/>
                  </a:cubicBezTo>
                  <a:cubicBezTo>
                    <a:pt x="20940" y="2549"/>
                    <a:pt x="20890" y="2489"/>
                    <a:pt x="20857" y="2486"/>
                  </a:cubicBezTo>
                  <a:lnTo>
                    <a:pt x="20852" y="2476"/>
                  </a:lnTo>
                  <a:cubicBezTo>
                    <a:pt x="20849" y="2407"/>
                    <a:pt x="20805" y="2385"/>
                    <a:pt x="20777" y="2350"/>
                  </a:cubicBezTo>
                  <a:cubicBezTo>
                    <a:pt x="20755" y="2325"/>
                    <a:pt x="20752" y="2311"/>
                    <a:pt x="20748" y="2288"/>
                  </a:cubicBezTo>
                  <a:cubicBezTo>
                    <a:pt x="20738" y="2239"/>
                    <a:pt x="20723" y="2217"/>
                    <a:pt x="20698" y="2217"/>
                  </a:cubicBezTo>
                  <a:cubicBezTo>
                    <a:pt x="20694" y="2217"/>
                    <a:pt x="20690" y="2218"/>
                    <a:pt x="20686" y="2219"/>
                  </a:cubicBezTo>
                  <a:cubicBezTo>
                    <a:pt x="20681" y="2220"/>
                    <a:pt x="20677" y="2228"/>
                    <a:pt x="20672" y="2228"/>
                  </a:cubicBezTo>
                  <a:cubicBezTo>
                    <a:pt x="20671" y="2228"/>
                    <a:pt x="20670" y="2228"/>
                    <a:pt x="20668" y="2227"/>
                  </a:cubicBezTo>
                  <a:cubicBezTo>
                    <a:pt x="20645" y="2208"/>
                    <a:pt x="20621" y="2185"/>
                    <a:pt x="20598" y="2161"/>
                  </a:cubicBezTo>
                  <a:cubicBezTo>
                    <a:pt x="20593" y="2157"/>
                    <a:pt x="20586" y="2139"/>
                    <a:pt x="20588" y="2136"/>
                  </a:cubicBezTo>
                  <a:cubicBezTo>
                    <a:pt x="20589" y="2126"/>
                    <a:pt x="20592" y="2122"/>
                    <a:pt x="20597" y="2122"/>
                  </a:cubicBezTo>
                  <a:cubicBezTo>
                    <a:pt x="20604" y="2122"/>
                    <a:pt x="20615" y="2134"/>
                    <a:pt x="20629" y="2158"/>
                  </a:cubicBezTo>
                  <a:cubicBezTo>
                    <a:pt x="20631" y="2162"/>
                    <a:pt x="20639" y="2163"/>
                    <a:pt x="20645" y="2163"/>
                  </a:cubicBezTo>
                  <a:cubicBezTo>
                    <a:pt x="20647" y="2163"/>
                    <a:pt x="20649" y="2163"/>
                    <a:pt x="20651" y="2163"/>
                  </a:cubicBezTo>
                  <a:cubicBezTo>
                    <a:pt x="20689" y="2151"/>
                    <a:pt x="20701" y="2127"/>
                    <a:pt x="20701" y="2052"/>
                  </a:cubicBezTo>
                  <a:lnTo>
                    <a:pt x="20692" y="1958"/>
                  </a:lnTo>
                  <a:cubicBezTo>
                    <a:pt x="20666" y="1945"/>
                    <a:pt x="20643" y="1914"/>
                    <a:pt x="20621" y="1882"/>
                  </a:cubicBezTo>
                  <a:lnTo>
                    <a:pt x="20611" y="1868"/>
                  </a:lnTo>
                  <a:cubicBezTo>
                    <a:pt x="20542" y="1919"/>
                    <a:pt x="20543" y="1920"/>
                    <a:pt x="20570" y="2022"/>
                  </a:cubicBezTo>
                  <a:cubicBezTo>
                    <a:pt x="20586" y="2010"/>
                    <a:pt x="20601" y="1998"/>
                    <a:pt x="20617" y="1991"/>
                  </a:cubicBezTo>
                  <a:cubicBezTo>
                    <a:pt x="20617" y="1990"/>
                    <a:pt x="20618" y="1990"/>
                    <a:pt x="20618" y="1990"/>
                  </a:cubicBezTo>
                  <a:cubicBezTo>
                    <a:pt x="20623" y="1990"/>
                    <a:pt x="20636" y="2002"/>
                    <a:pt x="20643" y="2008"/>
                  </a:cubicBezTo>
                  <a:cubicBezTo>
                    <a:pt x="20646" y="2020"/>
                    <a:pt x="20654" y="2042"/>
                    <a:pt x="20649" y="2044"/>
                  </a:cubicBezTo>
                  <a:cubicBezTo>
                    <a:pt x="20630" y="2049"/>
                    <a:pt x="20604" y="2044"/>
                    <a:pt x="20586" y="2052"/>
                  </a:cubicBezTo>
                  <a:cubicBezTo>
                    <a:pt x="20581" y="2054"/>
                    <a:pt x="20576" y="2055"/>
                    <a:pt x="20570" y="2055"/>
                  </a:cubicBezTo>
                  <a:cubicBezTo>
                    <a:pt x="20555" y="2055"/>
                    <a:pt x="20537" y="2045"/>
                    <a:pt x="20514" y="2016"/>
                  </a:cubicBezTo>
                  <a:cubicBezTo>
                    <a:pt x="20492" y="1988"/>
                    <a:pt x="20480" y="1927"/>
                    <a:pt x="20492" y="1916"/>
                  </a:cubicBezTo>
                  <a:lnTo>
                    <a:pt x="20514" y="1899"/>
                  </a:lnTo>
                  <a:cubicBezTo>
                    <a:pt x="20527" y="1888"/>
                    <a:pt x="20511" y="1868"/>
                    <a:pt x="20492" y="1848"/>
                  </a:cubicBezTo>
                  <a:cubicBezTo>
                    <a:pt x="20473" y="1826"/>
                    <a:pt x="20448" y="1808"/>
                    <a:pt x="20427" y="1789"/>
                  </a:cubicBezTo>
                  <a:cubicBezTo>
                    <a:pt x="20420" y="1783"/>
                    <a:pt x="20414" y="1780"/>
                    <a:pt x="20407" y="1777"/>
                  </a:cubicBezTo>
                  <a:lnTo>
                    <a:pt x="20407" y="1777"/>
                  </a:lnTo>
                  <a:cubicBezTo>
                    <a:pt x="20414" y="1789"/>
                    <a:pt x="20421" y="1799"/>
                    <a:pt x="20430" y="1813"/>
                  </a:cubicBezTo>
                  <a:cubicBezTo>
                    <a:pt x="20436" y="1827"/>
                    <a:pt x="20437" y="1832"/>
                    <a:pt x="20435" y="1832"/>
                  </a:cubicBezTo>
                  <a:cubicBezTo>
                    <a:pt x="20432" y="1832"/>
                    <a:pt x="20424" y="1826"/>
                    <a:pt x="20414" y="1816"/>
                  </a:cubicBezTo>
                  <a:lnTo>
                    <a:pt x="20392" y="1796"/>
                  </a:lnTo>
                  <a:lnTo>
                    <a:pt x="20392" y="1796"/>
                  </a:lnTo>
                  <a:cubicBezTo>
                    <a:pt x="20395" y="1805"/>
                    <a:pt x="20395" y="1814"/>
                    <a:pt x="20401" y="1821"/>
                  </a:cubicBezTo>
                  <a:cubicBezTo>
                    <a:pt x="20422" y="1849"/>
                    <a:pt x="20419" y="1856"/>
                    <a:pt x="20407" y="1856"/>
                  </a:cubicBezTo>
                  <a:cubicBezTo>
                    <a:pt x="20405" y="1856"/>
                    <a:pt x="20402" y="1856"/>
                    <a:pt x="20399" y="1855"/>
                  </a:cubicBezTo>
                  <a:cubicBezTo>
                    <a:pt x="20393" y="1854"/>
                    <a:pt x="20386" y="1849"/>
                    <a:pt x="20381" y="1849"/>
                  </a:cubicBezTo>
                  <a:cubicBezTo>
                    <a:pt x="20378" y="1849"/>
                    <a:pt x="20377" y="1852"/>
                    <a:pt x="20380" y="1863"/>
                  </a:cubicBezTo>
                  <a:cubicBezTo>
                    <a:pt x="20384" y="1878"/>
                    <a:pt x="20383" y="1886"/>
                    <a:pt x="20376" y="1886"/>
                  </a:cubicBezTo>
                  <a:cubicBezTo>
                    <a:pt x="20370" y="1886"/>
                    <a:pt x="20359" y="1878"/>
                    <a:pt x="20343" y="1861"/>
                  </a:cubicBezTo>
                  <a:cubicBezTo>
                    <a:pt x="20321" y="1836"/>
                    <a:pt x="20301" y="1814"/>
                    <a:pt x="20321" y="1804"/>
                  </a:cubicBezTo>
                  <a:cubicBezTo>
                    <a:pt x="20342" y="1795"/>
                    <a:pt x="20354" y="1780"/>
                    <a:pt x="20301" y="1727"/>
                  </a:cubicBezTo>
                  <a:cubicBezTo>
                    <a:pt x="20274" y="1699"/>
                    <a:pt x="20301" y="1699"/>
                    <a:pt x="20305" y="1690"/>
                  </a:cubicBezTo>
                  <a:cubicBezTo>
                    <a:pt x="20289" y="1676"/>
                    <a:pt x="20274" y="1648"/>
                    <a:pt x="20259" y="1648"/>
                  </a:cubicBezTo>
                  <a:cubicBezTo>
                    <a:pt x="20257" y="1648"/>
                    <a:pt x="20255" y="1648"/>
                    <a:pt x="20254" y="1649"/>
                  </a:cubicBezTo>
                  <a:cubicBezTo>
                    <a:pt x="20229" y="1663"/>
                    <a:pt x="20211" y="1682"/>
                    <a:pt x="20264" y="1752"/>
                  </a:cubicBezTo>
                  <a:cubicBezTo>
                    <a:pt x="20274" y="1767"/>
                    <a:pt x="20279" y="1793"/>
                    <a:pt x="20273" y="1802"/>
                  </a:cubicBezTo>
                  <a:cubicBezTo>
                    <a:pt x="20271" y="1805"/>
                    <a:pt x="20269" y="1806"/>
                    <a:pt x="20267" y="1806"/>
                  </a:cubicBezTo>
                  <a:cubicBezTo>
                    <a:pt x="20256" y="1806"/>
                    <a:pt x="20240" y="1779"/>
                    <a:pt x="20226" y="1768"/>
                  </a:cubicBezTo>
                  <a:cubicBezTo>
                    <a:pt x="20215" y="1760"/>
                    <a:pt x="20200" y="1752"/>
                    <a:pt x="20193" y="1752"/>
                  </a:cubicBezTo>
                  <a:cubicBezTo>
                    <a:pt x="20193" y="1752"/>
                    <a:pt x="20192" y="1752"/>
                    <a:pt x="20192" y="1752"/>
                  </a:cubicBezTo>
                  <a:cubicBezTo>
                    <a:pt x="20179" y="1757"/>
                    <a:pt x="20171" y="1768"/>
                    <a:pt x="20151" y="1788"/>
                  </a:cubicBezTo>
                  <a:cubicBezTo>
                    <a:pt x="20143" y="1751"/>
                    <a:pt x="20140" y="1736"/>
                    <a:pt x="20137" y="1723"/>
                  </a:cubicBezTo>
                  <a:cubicBezTo>
                    <a:pt x="20134" y="1701"/>
                    <a:pt x="20182" y="1708"/>
                    <a:pt x="20126" y="1660"/>
                  </a:cubicBezTo>
                  <a:cubicBezTo>
                    <a:pt x="20126" y="1660"/>
                    <a:pt x="20126" y="1649"/>
                    <a:pt x="20129" y="1649"/>
                  </a:cubicBezTo>
                  <a:cubicBezTo>
                    <a:pt x="20132" y="1650"/>
                    <a:pt x="20136" y="1650"/>
                    <a:pt x="20139" y="1650"/>
                  </a:cubicBezTo>
                  <a:cubicBezTo>
                    <a:pt x="20189" y="1650"/>
                    <a:pt x="20193" y="1601"/>
                    <a:pt x="20227" y="1586"/>
                  </a:cubicBezTo>
                  <a:cubicBezTo>
                    <a:pt x="20245" y="1577"/>
                    <a:pt x="20243" y="1551"/>
                    <a:pt x="20221" y="1527"/>
                  </a:cubicBezTo>
                  <a:cubicBezTo>
                    <a:pt x="20205" y="1511"/>
                    <a:pt x="20170" y="1502"/>
                    <a:pt x="20146" y="1495"/>
                  </a:cubicBezTo>
                  <a:cubicBezTo>
                    <a:pt x="20146" y="1495"/>
                    <a:pt x="20146" y="1495"/>
                    <a:pt x="20146" y="1495"/>
                  </a:cubicBezTo>
                  <a:cubicBezTo>
                    <a:pt x="20141" y="1495"/>
                    <a:pt x="20153" y="1521"/>
                    <a:pt x="20148" y="1526"/>
                  </a:cubicBezTo>
                  <a:cubicBezTo>
                    <a:pt x="20147" y="1526"/>
                    <a:pt x="20146" y="1526"/>
                    <a:pt x="20145" y="1526"/>
                  </a:cubicBezTo>
                  <a:cubicBezTo>
                    <a:pt x="20137" y="1526"/>
                    <a:pt x="20118" y="1518"/>
                    <a:pt x="20112" y="1512"/>
                  </a:cubicBezTo>
                  <a:cubicBezTo>
                    <a:pt x="20091" y="1483"/>
                    <a:pt x="20097" y="1443"/>
                    <a:pt x="20119" y="1443"/>
                  </a:cubicBezTo>
                  <a:cubicBezTo>
                    <a:pt x="20122" y="1443"/>
                    <a:pt x="20124" y="1444"/>
                    <a:pt x="20127" y="1445"/>
                  </a:cubicBezTo>
                  <a:cubicBezTo>
                    <a:pt x="20184" y="1467"/>
                    <a:pt x="20242" y="1487"/>
                    <a:pt x="20302" y="1514"/>
                  </a:cubicBezTo>
                  <a:cubicBezTo>
                    <a:pt x="20316" y="1520"/>
                    <a:pt x="20328" y="1523"/>
                    <a:pt x="20337" y="1523"/>
                  </a:cubicBezTo>
                  <a:cubicBezTo>
                    <a:pt x="20346" y="1523"/>
                    <a:pt x="20351" y="1519"/>
                    <a:pt x="20349" y="1510"/>
                  </a:cubicBezTo>
                  <a:cubicBezTo>
                    <a:pt x="20342" y="1482"/>
                    <a:pt x="20329" y="1443"/>
                    <a:pt x="20304" y="1411"/>
                  </a:cubicBezTo>
                  <a:cubicBezTo>
                    <a:pt x="20291" y="1395"/>
                    <a:pt x="20268" y="1384"/>
                    <a:pt x="20251" y="1384"/>
                  </a:cubicBezTo>
                  <a:cubicBezTo>
                    <a:pt x="20244" y="1384"/>
                    <a:pt x="20238" y="1386"/>
                    <a:pt x="20234" y="1390"/>
                  </a:cubicBezTo>
                  <a:cubicBezTo>
                    <a:pt x="20234" y="1391"/>
                    <a:pt x="20234" y="1391"/>
                    <a:pt x="20233" y="1391"/>
                  </a:cubicBezTo>
                  <a:cubicBezTo>
                    <a:pt x="20227" y="1391"/>
                    <a:pt x="20211" y="1381"/>
                    <a:pt x="20202" y="1379"/>
                  </a:cubicBezTo>
                  <a:lnTo>
                    <a:pt x="20168" y="1374"/>
                  </a:lnTo>
                  <a:cubicBezTo>
                    <a:pt x="20157" y="1355"/>
                    <a:pt x="20137" y="1330"/>
                    <a:pt x="20136" y="1318"/>
                  </a:cubicBezTo>
                  <a:cubicBezTo>
                    <a:pt x="20134" y="1301"/>
                    <a:pt x="20151" y="1295"/>
                    <a:pt x="20157" y="1281"/>
                  </a:cubicBezTo>
                  <a:cubicBezTo>
                    <a:pt x="20162" y="1264"/>
                    <a:pt x="20131" y="1245"/>
                    <a:pt x="20114" y="1229"/>
                  </a:cubicBezTo>
                  <a:cubicBezTo>
                    <a:pt x="20105" y="1235"/>
                    <a:pt x="20098" y="1249"/>
                    <a:pt x="20085" y="1249"/>
                  </a:cubicBezTo>
                  <a:cubicBezTo>
                    <a:pt x="20083" y="1249"/>
                    <a:pt x="20081" y="1248"/>
                    <a:pt x="20079" y="1248"/>
                  </a:cubicBezTo>
                  <a:cubicBezTo>
                    <a:pt x="20055" y="1242"/>
                    <a:pt x="20021" y="1215"/>
                    <a:pt x="19992" y="1196"/>
                  </a:cubicBezTo>
                  <a:cubicBezTo>
                    <a:pt x="19989" y="1195"/>
                    <a:pt x="19987" y="1180"/>
                    <a:pt x="19987" y="1174"/>
                  </a:cubicBezTo>
                  <a:cubicBezTo>
                    <a:pt x="19987" y="1153"/>
                    <a:pt x="19968" y="1139"/>
                    <a:pt x="19945" y="1130"/>
                  </a:cubicBezTo>
                  <a:cubicBezTo>
                    <a:pt x="19928" y="1124"/>
                    <a:pt x="19915" y="1124"/>
                    <a:pt x="19901" y="1121"/>
                  </a:cubicBezTo>
                  <a:cubicBezTo>
                    <a:pt x="19859" y="1117"/>
                    <a:pt x="19821" y="1083"/>
                    <a:pt x="19796" y="1043"/>
                  </a:cubicBezTo>
                  <a:cubicBezTo>
                    <a:pt x="19786" y="1027"/>
                    <a:pt x="19697" y="920"/>
                    <a:pt x="19689" y="917"/>
                  </a:cubicBezTo>
                  <a:cubicBezTo>
                    <a:pt x="19652" y="902"/>
                    <a:pt x="19612" y="886"/>
                    <a:pt x="19574" y="871"/>
                  </a:cubicBezTo>
                  <a:cubicBezTo>
                    <a:pt x="19565" y="867"/>
                    <a:pt x="19556" y="870"/>
                    <a:pt x="19549" y="865"/>
                  </a:cubicBezTo>
                  <a:cubicBezTo>
                    <a:pt x="19534" y="853"/>
                    <a:pt x="19508" y="840"/>
                    <a:pt x="19505" y="833"/>
                  </a:cubicBezTo>
                  <a:cubicBezTo>
                    <a:pt x="19478" y="778"/>
                    <a:pt x="19414" y="771"/>
                    <a:pt x="19369" y="750"/>
                  </a:cubicBezTo>
                  <a:cubicBezTo>
                    <a:pt x="19339" y="736"/>
                    <a:pt x="19317" y="729"/>
                    <a:pt x="19303" y="729"/>
                  </a:cubicBezTo>
                  <a:cubicBezTo>
                    <a:pt x="19288" y="729"/>
                    <a:pt x="19283" y="738"/>
                    <a:pt x="19287" y="756"/>
                  </a:cubicBezTo>
                  <a:cubicBezTo>
                    <a:pt x="19291" y="778"/>
                    <a:pt x="19284" y="789"/>
                    <a:pt x="19265" y="789"/>
                  </a:cubicBezTo>
                  <a:cubicBezTo>
                    <a:pt x="19256" y="789"/>
                    <a:pt x="19244" y="787"/>
                    <a:pt x="19228" y="781"/>
                  </a:cubicBezTo>
                  <a:cubicBezTo>
                    <a:pt x="19206" y="774"/>
                    <a:pt x="19178" y="756"/>
                    <a:pt x="19152" y="744"/>
                  </a:cubicBezTo>
                  <a:lnTo>
                    <a:pt x="19185" y="731"/>
                  </a:lnTo>
                  <a:cubicBezTo>
                    <a:pt x="19199" y="727"/>
                    <a:pt x="19215" y="724"/>
                    <a:pt x="19224" y="717"/>
                  </a:cubicBezTo>
                  <a:cubicBezTo>
                    <a:pt x="19231" y="709"/>
                    <a:pt x="19243" y="700"/>
                    <a:pt x="19236" y="687"/>
                  </a:cubicBezTo>
                  <a:cubicBezTo>
                    <a:pt x="19222" y="668"/>
                    <a:pt x="19197" y="669"/>
                    <a:pt x="19175" y="662"/>
                  </a:cubicBezTo>
                  <a:cubicBezTo>
                    <a:pt x="19130" y="649"/>
                    <a:pt x="19083" y="633"/>
                    <a:pt x="19037" y="612"/>
                  </a:cubicBezTo>
                  <a:cubicBezTo>
                    <a:pt x="19023" y="606"/>
                    <a:pt x="19014" y="604"/>
                    <a:pt x="19008" y="604"/>
                  </a:cubicBezTo>
                  <a:cubicBezTo>
                    <a:pt x="19000" y="604"/>
                    <a:pt x="18996" y="608"/>
                    <a:pt x="18991" y="614"/>
                  </a:cubicBezTo>
                  <a:cubicBezTo>
                    <a:pt x="18987" y="618"/>
                    <a:pt x="18980" y="620"/>
                    <a:pt x="18971" y="620"/>
                  </a:cubicBezTo>
                  <a:cubicBezTo>
                    <a:pt x="18953" y="620"/>
                    <a:pt x="18930" y="612"/>
                    <a:pt x="18918" y="599"/>
                  </a:cubicBezTo>
                  <a:cubicBezTo>
                    <a:pt x="18893" y="575"/>
                    <a:pt x="18865" y="547"/>
                    <a:pt x="18840" y="522"/>
                  </a:cubicBezTo>
                  <a:lnTo>
                    <a:pt x="18685" y="518"/>
                  </a:lnTo>
                  <a:cubicBezTo>
                    <a:pt x="18666" y="518"/>
                    <a:pt x="18650" y="521"/>
                    <a:pt x="18632" y="524"/>
                  </a:cubicBezTo>
                  <a:cubicBezTo>
                    <a:pt x="18621" y="511"/>
                    <a:pt x="18612" y="498"/>
                    <a:pt x="18592" y="498"/>
                  </a:cubicBezTo>
                  <a:cubicBezTo>
                    <a:pt x="18589" y="498"/>
                    <a:pt x="18585" y="498"/>
                    <a:pt x="18581" y="499"/>
                  </a:cubicBezTo>
                  <a:cubicBezTo>
                    <a:pt x="18554" y="482"/>
                    <a:pt x="18535" y="477"/>
                    <a:pt x="18519" y="477"/>
                  </a:cubicBezTo>
                  <a:cubicBezTo>
                    <a:pt x="18499" y="477"/>
                    <a:pt x="18484" y="484"/>
                    <a:pt x="18468" y="487"/>
                  </a:cubicBezTo>
                  <a:cubicBezTo>
                    <a:pt x="18465" y="488"/>
                    <a:pt x="18475" y="500"/>
                    <a:pt x="18479" y="506"/>
                  </a:cubicBezTo>
                  <a:cubicBezTo>
                    <a:pt x="18454" y="500"/>
                    <a:pt x="18435" y="497"/>
                    <a:pt x="18423" y="497"/>
                  </a:cubicBezTo>
                  <a:cubicBezTo>
                    <a:pt x="18390" y="497"/>
                    <a:pt x="18403" y="518"/>
                    <a:pt x="18438" y="550"/>
                  </a:cubicBezTo>
                  <a:cubicBezTo>
                    <a:pt x="18443" y="553"/>
                    <a:pt x="18437" y="559"/>
                    <a:pt x="18434" y="562"/>
                  </a:cubicBezTo>
                  <a:cubicBezTo>
                    <a:pt x="18428" y="567"/>
                    <a:pt x="18424" y="574"/>
                    <a:pt x="18416" y="574"/>
                  </a:cubicBezTo>
                  <a:cubicBezTo>
                    <a:pt x="18415" y="574"/>
                    <a:pt x="18414" y="574"/>
                    <a:pt x="18413" y="574"/>
                  </a:cubicBezTo>
                  <a:cubicBezTo>
                    <a:pt x="18404" y="572"/>
                    <a:pt x="18387" y="564"/>
                    <a:pt x="18376" y="556"/>
                  </a:cubicBezTo>
                  <a:cubicBezTo>
                    <a:pt x="18366" y="549"/>
                    <a:pt x="18360" y="540"/>
                    <a:pt x="18350" y="533"/>
                  </a:cubicBezTo>
                  <a:cubicBezTo>
                    <a:pt x="18346" y="529"/>
                    <a:pt x="18244" y="503"/>
                    <a:pt x="18229" y="503"/>
                  </a:cubicBezTo>
                  <a:cubicBezTo>
                    <a:pt x="18228" y="503"/>
                    <a:pt x="18228" y="503"/>
                    <a:pt x="18228" y="503"/>
                  </a:cubicBezTo>
                  <a:cubicBezTo>
                    <a:pt x="18231" y="508"/>
                    <a:pt x="18244" y="513"/>
                    <a:pt x="18244" y="518"/>
                  </a:cubicBezTo>
                  <a:cubicBezTo>
                    <a:pt x="18244" y="527"/>
                    <a:pt x="18238" y="533"/>
                    <a:pt x="18232" y="539"/>
                  </a:cubicBezTo>
                  <a:cubicBezTo>
                    <a:pt x="18232" y="539"/>
                    <a:pt x="18210" y="536"/>
                    <a:pt x="18206" y="531"/>
                  </a:cubicBezTo>
                  <a:cubicBezTo>
                    <a:pt x="18198" y="525"/>
                    <a:pt x="18192" y="516"/>
                    <a:pt x="18192" y="511"/>
                  </a:cubicBezTo>
                  <a:cubicBezTo>
                    <a:pt x="18195" y="496"/>
                    <a:pt x="18200" y="480"/>
                    <a:pt x="18207" y="465"/>
                  </a:cubicBezTo>
                  <a:cubicBezTo>
                    <a:pt x="18220" y="433"/>
                    <a:pt x="18144" y="438"/>
                    <a:pt x="18129" y="418"/>
                  </a:cubicBezTo>
                  <a:cubicBezTo>
                    <a:pt x="18128" y="416"/>
                    <a:pt x="18126" y="411"/>
                    <a:pt x="18126" y="411"/>
                  </a:cubicBezTo>
                  <a:cubicBezTo>
                    <a:pt x="18144" y="394"/>
                    <a:pt x="18119" y="372"/>
                    <a:pt x="18091" y="353"/>
                  </a:cubicBezTo>
                  <a:cubicBezTo>
                    <a:pt x="18059" y="331"/>
                    <a:pt x="18050" y="312"/>
                    <a:pt x="18061" y="296"/>
                  </a:cubicBezTo>
                  <a:cubicBezTo>
                    <a:pt x="18066" y="287"/>
                    <a:pt x="18070" y="278"/>
                    <a:pt x="18067" y="268"/>
                  </a:cubicBezTo>
                  <a:cubicBezTo>
                    <a:pt x="18067" y="260"/>
                    <a:pt x="18057" y="250"/>
                    <a:pt x="18050" y="241"/>
                  </a:cubicBezTo>
                  <a:cubicBezTo>
                    <a:pt x="18036" y="243"/>
                    <a:pt x="18013" y="241"/>
                    <a:pt x="18011" y="247"/>
                  </a:cubicBezTo>
                  <a:cubicBezTo>
                    <a:pt x="18007" y="263"/>
                    <a:pt x="17993" y="271"/>
                    <a:pt x="17968" y="271"/>
                  </a:cubicBezTo>
                  <a:cubicBezTo>
                    <a:pt x="17953" y="271"/>
                    <a:pt x="17933" y="268"/>
                    <a:pt x="17908" y="262"/>
                  </a:cubicBezTo>
                  <a:cubicBezTo>
                    <a:pt x="17900" y="260"/>
                    <a:pt x="17893" y="259"/>
                    <a:pt x="17888" y="259"/>
                  </a:cubicBezTo>
                  <a:cubicBezTo>
                    <a:pt x="17871" y="259"/>
                    <a:pt x="17876" y="271"/>
                    <a:pt x="17872" y="278"/>
                  </a:cubicBezTo>
                  <a:cubicBezTo>
                    <a:pt x="17864" y="293"/>
                    <a:pt x="17888" y="300"/>
                    <a:pt x="17916" y="306"/>
                  </a:cubicBezTo>
                  <a:cubicBezTo>
                    <a:pt x="17929" y="306"/>
                    <a:pt x="17944" y="309"/>
                    <a:pt x="17957" y="309"/>
                  </a:cubicBezTo>
                  <a:lnTo>
                    <a:pt x="18010" y="318"/>
                  </a:lnTo>
                  <a:cubicBezTo>
                    <a:pt x="18011" y="330"/>
                    <a:pt x="18022" y="350"/>
                    <a:pt x="18011" y="352"/>
                  </a:cubicBezTo>
                  <a:cubicBezTo>
                    <a:pt x="17953" y="356"/>
                    <a:pt x="17982" y="380"/>
                    <a:pt x="18014" y="403"/>
                  </a:cubicBezTo>
                  <a:cubicBezTo>
                    <a:pt x="18025" y="411"/>
                    <a:pt x="18039" y="419"/>
                    <a:pt x="18060" y="425"/>
                  </a:cubicBezTo>
                  <a:lnTo>
                    <a:pt x="18060" y="425"/>
                  </a:lnTo>
                  <a:cubicBezTo>
                    <a:pt x="18062" y="425"/>
                    <a:pt x="18064" y="424"/>
                    <a:pt x="18065" y="424"/>
                  </a:cubicBezTo>
                  <a:cubicBezTo>
                    <a:pt x="18068" y="424"/>
                    <a:pt x="18068" y="425"/>
                    <a:pt x="18066" y="427"/>
                  </a:cubicBezTo>
                  <a:cubicBezTo>
                    <a:pt x="18068" y="426"/>
                    <a:pt x="18070" y="426"/>
                    <a:pt x="18071" y="426"/>
                  </a:cubicBezTo>
                  <a:cubicBezTo>
                    <a:pt x="18081" y="426"/>
                    <a:pt x="18085" y="430"/>
                    <a:pt x="18085" y="430"/>
                  </a:cubicBezTo>
                  <a:lnTo>
                    <a:pt x="18069" y="434"/>
                  </a:lnTo>
                  <a:lnTo>
                    <a:pt x="18064" y="429"/>
                  </a:lnTo>
                  <a:lnTo>
                    <a:pt x="18064" y="429"/>
                  </a:lnTo>
                  <a:cubicBezTo>
                    <a:pt x="18057" y="438"/>
                    <a:pt x="18055" y="445"/>
                    <a:pt x="18068" y="461"/>
                  </a:cubicBezTo>
                  <a:lnTo>
                    <a:pt x="18068" y="461"/>
                  </a:lnTo>
                  <a:cubicBezTo>
                    <a:pt x="18070" y="461"/>
                    <a:pt x="18073" y="461"/>
                    <a:pt x="18075" y="461"/>
                  </a:cubicBezTo>
                  <a:cubicBezTo>
                    <a:pt x="18085" y="461"/>
                    <a:pt x="18106" y="465"/>
                    <a:pt x="18106" y="465"/>
                  </a:cubicBezTo>
                  <a:cubicBezTo>
                    <a:pt x="18115" y="477"/>
                    <a:pt x="18123" y="489"/>
                    <a:pt x="18112" y="489"/>
                  </a:cubicBezTo>
                  <a:cubicBezTo>
                    <a:pt x="18108" y="489"/>
                    <a:pt x="18103" y="487"/>
                    <a:pt x="18094" y="484"/>
                  </a:cubicBezTo>
                  <a:cubicBezTo>
                    <a:pt x="18093" y="484"/>
                    <a:pt x="18092" y="483"/>
                    <a:pt x="18091" y="483"/>
                  </a:cubicBezTo>
                  <a:lnTo>
                    <a:pt x="18091" y="483"/>
                  </a:lnTo>
                  <a:cubicBezTo>
                    <a:pt x="18091" y="483"/>
                    <a:pt x="18092" y="484"/>
                    <a:pt x="18092" y="484"/>
                  </a:cubicBezTo>
                  <a:cubicBezTo>
                    <a:pt x="18111" y="536"/>
                    <a:pt x="18091" y="556"/>
                    <a:pt x="18069" y="575"/>
                  </a:cubicBezTo>
                  <a:cubicBezTo>
                    <a:pt x="18068" y="576"/>
                    <a:pt x="18067" y="576"/>
                    <a:pt x="18066" y="576"/>
                  </a:cubicBezTo>
                  <a:cubicBezTo>
                    <a:pt x="18060" y="576"/>
                    <a:pt x="18047" y="573"/>
                    <a:pt x="18042" y="569"/>
                  </a:cubicBezTo>
                  <a:cubicBezTo>
                    <a:pt x="18034" y="565"/>
                    <a:pt x="18020" y="553"/>
                    <a:pt x="18023" y="552"/>
                  </a:cubicBezTo>
                  <a:cubicBezTo>
                    <a:pt x="18056" y="531"/>
                    <a:pt x="18096" y="512"/>
                    <a:pt x="18054" y="469"/>
                  </a:cubicBezTo>
                  <a:lnTo>
                    <a:pt x="18054" y="469"/>
                  </a:lnTo>
                  <a:cubicBezTo>
                    <a:pt x="18064" y="472"/>
                    <a:pt x="18076" y="477"/>
                    <a:pt x="18091" y="483"/>
                  </a:cubicBezTo>
                  <a:lnTo>
                    <a:pt x="18091" y="483"/>
                  </a:lnTo>
                  <a:cubicBezTo>
                    <a:pt x="18081" y="474"/>
                    <a:pt x="18073" y="467"/>
                    <a:pt x="18068" y="461"/>
                  </a:cubicBezTo>
                  <a:lnTo>
                    <a:pt x="18068" y="461"/>
                  </a:lnTo>
                  <a:cubicBezTo>
                    <a:pt x="18059" y="462"/>
                    <a:pt x="18048" y="463"/>
                    <a:pt x="18048" y="463"/>
                  </a:cubicBezTo>
                  <a:cubicBezTo>
                    <a:pt x="18050" y="465"/>
                    <a:pt x="18052" y="467"/>
                    <a:pt x="18054" y="469"/>
                  </a:cubicBezTo>
                  <a:lnTo>
                    <a:pt x="18054" y="469"/>
                  </a:lnTo>
                  <a:cubicBezTo>
                    <a:pt x="18040" y="465"/>
                    <a:pt x="18031" y="463"/>
                    <a:pt x="18025" y="463"/>
                  </a:cubicBezTo>
                  <a:cubicBezTo>
                    <a:pt x="18020" y="463"/>
                    <a:pt x="18017" y="464"/>
                    <a:pt x="18016" y="466"/>
                  </a:cubicBezTo>
                  <a:cubicBezTo>
                    <a:pt x="18001" y="494"/>
                    <a:pt x="18006" y="528"/>
                    <a:pt x="17982" y="553"/>
                  </a:cubicBezTo>
                  <a:cubicBezTo>
                    <a:pt x="17916" y="524"/>
                    <a:pt x="17973" y="487"/>
                    <a:pt x="17889" y="463"/>
                  </a:cubicBezTo>
                  <a:cubicBezTo>
                    <a:pt x="17925" y="434"/>
                    <a:pt x="17829" y="377"/>
                    <a:pt x="17907" y="358"/>
                  </a:cubicBezTo>
                  <a:cubicBezTo>
                    <a:pt x="17939" y="349"/>
                    <a:pt x="17911" y="330"/>
                    <a:pt x="17889" y="319"/>
                  </a:cubicBezTo>
                  <a:cubicBezTo>
                    <a:pt x="17880" y="315"/>
                    <a:pt x="17874" y="313"/>
                    <a:pt x="17870" y="313"/>
                  </a:cubicBezTo>
                  <a:cubicBezTo>
                    <a:pt x="17859" y="313"/>
                    <a:pt x="17866" y="328"/>
                    <a:pt x="17856" y="328"/>
                  </a:cubicBezTo>
                  <a:cubicBezTo>
                    <a:pt x="17856" y="328"/>
                    <a:pt x="17855" y="328"/>
                    <a:pt x="17854" y="328"/>
                  </a:cubicBezTo>
                  <a:cubicBezTo>
                    <a:pt x="17838" y="327"/>
                    <a:pt x="17807" y="319"/>
                    <a:pt x="17805" y="316"/>
                  </a:cubicBezTo>
                  <a:cubicBezTo>
                    <a:pt x="17800" y="302"/>
                    <a:pt x="17800" y="284"/>
                    <a:pt x="17763" y="284"/>
                  </a:cubicBezTo>
                  <a:cubicBezTo>
                    <a:pt x="17761" y="284"/>
                    <a:pt x="17760" y="284"/>
                    <a:pt x="17758" y="284"/>
                  </a:cubicBezTo>
                  <a:cubicBezTo>
                    <a:pt x="17719" y="285"/>
                    <a:pt x="17753" y="305"/>
                    <a:pt x="17764" y="319"/>
                  </a:cubicBezTo>
                  <a:cubicBezTo>
                    <a:pt x="17769" y="325"/>
                    <a:pt x="17753" y="333"/>
                    <a:pt x="17741" y="337"/>
                  </a:cubicBezTo>
                  <a:cubicBezTo>
                    <a:pt x="17736" y="339"/>
                    <a:pt x="17727" y="339"/>
                    <a:pt x="17720" y="339"/>
                  </a:cubicBezTo>
                  <a:cubicBezTo>
                    <a:pt x="17715" y="339"/>
                    <a:pt x="17710" y="339"/>
                    <a:pt x="17710" y="338"/>
                  </a:cubicBezTo>
                  <a:lnTo>
                    <a:pt x="17536" y="221"/>
                  </a:lnTo>
                  <a:cubicBezTo>
                    <a:pt x="17494" y="194"/>
                    <a:pt x="17501" y="169"/>
                    <a:pt x="17488" y="143"/>
                  </a:cubicBezTo>
                  <a:cubicBezTo>
                    <a:pt x="17485" y="137"/>
                    <a:pt x="17477" y="131"/>
                    <a:pt x="17472" y="125"/>
                  </a:cubicBezTo>
                  <a:cubicBezTo>
                    <a:pt x="17460" y="128"/>
                    <a:pt x="17442" y="129"/>
                    <a:pt x="17438" y="134"/>
                  </a:cubicBezTo>
                  <a:cubicBezTo>
                    <a:pt x="17427" y="149"/>
                    <a:pt x="17424" y="163"/>
                    <a:pt x="17419" y="178"/>
                  </a:cubicBezTo>
                  <a:cubicBezTo>
                    <a:pt x="17415" y="188"/>
                    <a:pt x="17325" y="203"/>
                    <a:pt x="17288" y="203"/>
                  </a:cubicBezTo>
                  <a:cubicBezTo>
                    <a:pt x="17282" y="203"/>
                    <a:pt x="17277" y="202"/>
                    <a:pt x="17274" y="202"/>
                  </a:cubicBezTo>
                  <a:cubicBezTo>
                    <a:pt x="17258" y="194"/>
                    <a:pt x="17242" y="185"/>
                    <a:pt x="17235" y="175"/>
                  </a:cubicBezTo>
                  <a:cubicBezTo>
                    <a:pt x="17208" y="141"/>
                    <a:pt x="17205" y="137"/>
                    <a:pt x="17185" y="129"/>
                  </a:cubicBezTo>
                  <a:lnTo>
                    <a:pt x="17152" y="118"/>
                  </a:lnTo>
                  <a:cubicBezTo>
                    <a:pt x="17151" y="124"/>
                    <a:pt x="17145" y="131"/>
                    <a:pt x="17149" y="137"/>
                  </a:cubicBezTo>
                  <a:cubicBezTo>
                    <a:pt x="17159" y="145"/>
                    <a:pt x="17179" y="155"/>
                    <a:pt x="17161" y="155"/>
                  </a:cubicBezTo>
                  <a:cubicBezTo>
                    <a:pt x="17156" y="155"/>
                    <a:pt x="17149" y="155"/>
                    <a:pt x="17139" y="153"/>
                  </a:cubicBezTo>
                  <a:cubicBezTo>
                    <a:pt x="17113" y="149"/>
                    <a:pt x="17099" y="147"/>
                    <a:pt x="17091" y="147"/>
                  </a:cubicBezTo>
                  <a:cubicBezTo>
                    <a:pt x="17081" y="147"/>
                    <a:pt x="17080" y="150"/>
                    <a:pt x="17079" y="159"/>
                  </a:cubicBezTo>
                  <a:lnTo>
                    <a:pt x="17070" y="221"/>
                  </a:lnTo>
                  <a:cubicBezTo>
                    <a:pt x="17067" y="232"/>
                    <a:pt x="17070" y="241"/>
                    <a:pt x="17105" y="247"/>
                  </a:cubicBezTo>
                  <a:cubicBezTo>
                    <a:pt x="17113" y="249"/>
                    <a:pt x="17117" y="263"/>
                    <a:pt x="17123" y="271"/>
                  </a:cubicBezTo>
                  <a:cubicBezTo>
                    <a:pt x="17114" y="271"/>
                    <a:pt x="17105" y="271"/>
                    <a:pt x="17096" y="271"/>
                  </a:cubicBezTo>
                  <a:cubicBezTo>
                    <a:pt x="17092" y="271"/>
                    <a:pt x="17088" y="271"/>
                    <a:pt x="17083" y="271"/>
                  </a:cubicBezTo>
                  <a:cubicBezTo>
                    <a:pt x="17036" y="266"/>
                    <a:pt x="17015" y="250"/>
                    <a:pt x="17008" y="230"/>
                  </a:cubicBezTo>
                  <a:cubicBezTo>
                    <a:pt x="16993" y="191"/>
                    <a:pt x="16954" y="152"/>
                    <a:pt x="17020" y="124"/>
                  </a:cubicBezTo>
                  <a:cubicBezTo>
                    <a:pt x="17023" y="122"/>
                    <a:pt x="17011" y="109"/>
                    <a:pt x="17002" y="107"/>
                  </a:cubicBezTo>
                  <a:cubicBezTo>
                    <a:pt x="16998" y="106"/>
                    <a:pt x="16991" y="106"/>
                    <a:pt x="16985" y="106"/>
                  </a:cubicBezTo>
                  <a:cubicBezTo>
                    <a:pt x="16975" y="106"/>
                    <a:pt x="16965" y="107"/>
                    <a:pt x="16964" y="109"/>
                  </a:cubicBezTo>
                  <a:cubicBezTo>
                    <a:pt x="16946" y="140"/>
                    <a:pt x="16933" y="171"/>
                    <a:pt x="16920" y="203"/>
                  </a:cubicBezTo>
                  <a:cubicBezTo>
                    <a:pt x="16915" y="216"/>
                    <a:pt x="16918" y="230"/>
                    <a:pt x="16912" y="243"/>
                  </a:cubicBezTo>
                  <a:cubicBezTo>
                    <a:pt x="16911" y="246"/>
                    <a:pt x="16887" y="244"/>
                    <a:pt x="16874" y="246"/>
                  </a:cubicBezTo>
                  <a:cubicBezTo>
                    <a:pt x="16871" y="241"/>
                    <a:pt x="16868" y="235"/>
                    <a:pt x="16870" y="232"/>
                  </a:cubicBezTo>
                  <a:cubicBezTo>
                    <a:pt x="16871" y="228"/>
                    <a:pt x="16877" y="227"/>
                    <a:pt x="16882" y="224"/>
                  </a:cubicBezTo>
                  <a:cubicBezTo>
                    <a:pt x="16812" y="209"/>
                    <a:pt x="16818" y="168"/>
                    <a:pt x="16734" y="149"/>
                  </a:cubicBezTo>
                  <a:lnTo>
                    <a:pt x="16734" y="149"/>
                  </a:lnTo>
                  <a:cubicBezTo>
                    <a:pt x="16749" y="165"/>
                    <a:pt x="16761" y="177"/>
                    <a:pt x="16767" y="188"/>
                  </a:cubicBezTo>
                  <a:cubicBezTo>
                    <a:pt x="16770" y="193"/>
                    <a:pt x="16761" y="200"/>
                    <a:pt x="16752" y="203"/>
                  </a:cubicBezTo>
                  <a:cubicBezTo>
                    <a:pt x="16750" y="204"/>
                    <a:pt x="16747" y="205"/>
                    <a:pt x="16743" y="205"/>
                  </a:cubicBezTo>
                  <a:cubicBezTo>
                    <a:pt x="16736" y="205"/>
                    <a:pt x="16728" y="203"/>
                    <a:pt x="16724" y="202"/>
                  </a:cubicBezTo>
                  <a:cubicBezTo>
                    <a:pt x="16705" y="193"/>
                    <a:pt x="16692" y="178"/>
                    <a:pt x="16671" y="174"/>
                  </a:cubicBezTo>
                  <a:cubicBezTo>
                    <a:pt x="16617" y="162"/>
                    <a:pt x="16614" y="153"/>
                    <a:pt x="16661" y="141"/>
                  </a:cubicBezTo>
                  <a:cubicBezTo>
                    <a:pt x="16706" y="132"/>
                    <a:pt x="16646" y="121"/>
                    <a:pt x="16651" y="109"/>
                  </a:cubicBezTo>
                  <a:cubicBezTo>
                    <a:pt x="16655" y="96"/>
                    <a:pt x="16634" y="94"/>
                    <a:pt x="16614" y="94"/>
                  </a:cubicBezTo>
                  <a:cubicBezTo>
                    <a:pt x="16608" y="94"/>
                    <a:pt x="16601" y="94"/>
                    <a:pt x="16596" y="94"/>
                  </a:cubicBezTo>
                  <a:cubicBezTo>
                    <a:pt x="16583" y="94"/>
                    <a:pt x="16565" y="103"/>
                    <a:pt x="16564" y="109"/>
                  </a:cubicBezTo>
                  <a:cubicBezTo>
                    <a:pt x="16561" y="121"/>
                    <a:pt x="16560" y="131"/>
                    <a:pt x="16534" y="131"/>
                  </a:cubicBezTo>
                  <a:cubicBezTo>
                    <a:pt x="16529" y="131"/>
                    <a:pt x="16522" y="131"/>
                    <a:pt x="16514" y="129"/>
                  </a:cubicBezTo>
                  <a:lnTo>
                    <a:pt x="16453" y="125"/>
                  </a:lnTo>
                  <a:cubicBezTo>
                    <a:pt x="16445" y="124"/>
                    <a:pt x="16438" y="123"/>
                    <a:pt x="16432" y="123"/>
                  </a:cubicBezTo>
                  <a:cubicBezTo>
                    <a:pt x="16407" y="123"/>
                    <a:pt x="16408" y="135"/>
                    <a:pt x="16406" y="147"/>
                  </a:cubicBezTo>
                  <a:cubicBezTo>
                    <a:pt x="16406" y="152"/>
                    <a:pt x="16395" y="156"/>
                    <a:pt x="16389" y="160"/>
                  </a:cubicBezTo>
                  <a:cubicBezTo>
                    <a:pt x="16386" y="155"/>
                    <a:pt x="16386" y="146"/>
                    <a:pt x="16377" y="143"/>
                  </a:cubicBezTo>
                  <a:cubicBezTo>
                    <a:pt x="16365" y="137"/>
                    <a:pt x="16346" y="132"/>
                    <a:pt x="16333" y="132"/>
                  </a:cubicBezTo>
                  <a:cubicBezTo>
                    <a:pt x="16331" y="132"/>
                    <a:pt x="16330" y="132"/>
                    <a:pt x="16328" y="132"/>
                  </a:cubicBezTo>
                  <a:cubicBezTo>
                    <a:pt x="16312" y="135"/>
                    <a:pt x="16300" y="146"/>
                    <a:pt x="16284" y="150"/>
                  </a:cubicBezTo>
                  <a:cubicBezTo>
                    <a:pt x="16271" y="153"/>
                    <a:pt x="16256" y="155"/>
                    <a:pt x="16242" y="155"/>
                  </a:cubicBezTo>
                  <a:cubicBezTo>
                    <a:pt x="16219" y="155"/>
                    <a:pt x="16199" y="151"/>
                    <a:pt x="16197" y="143"/>
                  </a:cubicBezTo>
                  <a:cubicBezTo>
                    <a:pt x="16196" y="131"/>
                    <a:pt x="16177" y="110"/>
                    <a:pt x="16240" y="110"/>
                  </a:cubicBezTo>
                  <a:cubicBezTo>
                    <a:pt x="16261" y="110"/>
                    <a:pt x="16285" y="101"/>
                    <a:pt x="16313" y="101"/>
                  </a:cubicBezTo>
                  <a:cubicBezTo>
                    <a:pt x="16315" y="101"/>
                    <a:pt x="16317" y="101"/>
                    <a:pt x="16320" y="102"/>
                  </a:cubicBezTo>
                  <a:cubicBezTo>
                    <a:pt x="16330" y="102"/>
                    <a:pt x="16345" y="91"/>
                    <a:pt x="16349" y="85"/>
                  </a:cubicBezTo>
                  <a:cubicBezTo>
                    <a:pt x="16353" y="79"/>
                    <a:pt x="16346" y="72"/>
                    <a:pt x="16345" y="65"/>
                  </a:cubicBezTo>
                  <a:cubicBezTo>
                    <a:pt x="16330" y="69"/>
                    <a:pt x="16312" y="71"/>
                    <a:pt x="16302" y="77"/>
                  </a:cubicBezTo>
                  <a:cubicBezTo>
                    <a:pt x="16287" y="83"/>
                    <a:pt x="16272" y="86"/>
                    <a:pt x="16255" y="86"/>
                  </a:cubicBezTo>
                  <a:cubicBezTo>
                    <a:pt x="16240" y="86"/>
                    <a:pt x="16224" y="84"/>
                    <a:pt x="16208" y="81"/>
                  </a:cubicBezTo>
                  <a:cubicBezTo>
                    <a:pt x="16215" y="72"/>
                    <a:pt x="16225" y="63"/>
                    <a:pt x="16230" y="54"/>
                  </a:cubicBezTo>
                  <a:cubicBezTo>
                    <a:pt x="16233" y="49"/>
                    <a:pt x="16231" y="41"/>
                    <a:pt x="16227" y="35"/>
                  </a:cubicBezTo>
                  <a:cubicBezTo>
                    <a:pt x="16224" y="32"/>
                    <a:pt x="16211" y="29"/>
                    <a:pt x="16202" y="28"/>
                  </a:cubicBezTo>
                  <a:cubicBezTo>
                    <a:pt x="16193" y="28"/>
                    <a:pt x="16178" y="29"/>
                    <a:pt x="16177" y="32"/>
                  </a:cubicBezTo>
                  <a:cubicBezTo>
                    <a:pt x="16172" y="40"/>
                    <a:pt x="16177" y="50"/>
                    <a:pt x="16168" y="57"/>
                  </a:cubicBezTo>
                  <a:cubicBezTo>
                    <a:pt x="16162" y="63"/>
                    <a:pt x="16135" y="67"/>
                    <a:pt x="16126" y="67"/>
                  </a:cubicBezTo>
                  <a:cubicBezTo>
                    <a:pt x="16125" y="67"/>
                    <a:pt x="16124" y="66"/>
                    <a:pt x="16124" y="66"/>
                  </a:cubicBezTo>
                  <a:cubicBezTo>
                    <a:pt x="16107" y="56"/>
                    <a:pt x="16092" y="52"/>
                    <a:pt x="16077" y="52"/>
                  </a:cubicBezTo>
                  <a:cubicBezTo>
                    <a:pt x="16060" y="52"/>
                    <a:pt x="16044" y="56"/>
                    <a:pt x="16027" y="63"/>
                  </a:cubicBezTo>
                  <a:cubicBezTo>
                    <a:pt x="16008" y="72"/>
                    <a:pt x="15974" y="74"/>
                    <a:pt x="15947" y="75"/>
                  </a:cubicBezTo>
                  <a:cubicBezTo>
                    <a:pt x="15944" y="75"/>
                    <a:pt x="15941" y="75"/>
                    <a:pt x="15937" y="75"/>
                  </a:cubicBezTo>
                  <a:cubicBezTo>
                    <a:pt x="15933" y="75"/>
                    <a:pt x="15929" y="75"/>
                    <a:pt x="15925" y="75"/>
                  </a:cubicBezTo>
                  <a:cubicBezTo>
                    <a:pt x="15909" y="75"/>
                    <a:pt x="15894" y="77"/>
                    <a:pt x="15896" y="90"/>
                  </a:cubicBezTo>
                  <a:cubicBezTo>
                    <a:pt x="15898" y="97"/>
                    <a:pt x="15886" y="116"/>
                    <a:pt x="15902" y="116"/>
                  </a:cubicBezTo>
                  <a:cubicBezTo>
                    <a:pt x="15908" y="116"/>
                    <a:pt x="15920" y="112"/>
                    <a:pt x="15940" y="103"/>
                  </a:cubicBezTo>
                  <a:cubicBezTo>
                    <a:pt x="16012" y="122"/>
                    <a:pt x="16025" y="147"/>
                    <a:pt x="15984" y="187"/>
                  </a:cubicBezTo>
                  <a:lnTo>
                    <a:pt x="16014" y="187"/>
                  </a:lnTo>
                  <a:lnTo>
                    <a:pt x="16068" y="194"/>
                  </a:lnTo>
                  <a:cubicBezTo>
                    <a:pt x="16055" y="196"/>
                    <a:pt x="16039" y="197"/>
                    <a:pt x="16028" y="202"/>
                  </a:cubicBezTo>
                  <a:cubicBezTo>
                    <a:pt x="16006" y="210"/>
                    <a:pt x="16003" y="222"/>
                    <a:pt x="16031" y="228"/>
                  </a:cubicBezTo>
                  <a:cubicBezTo>
                    <a:pt x="16081" y="241"/>
                    <a:pt x="16140" y="246"/>
                    <a:pt x="16167" y="277"/>
                  </a:cubicBezTo>
                  <a:cubicBezTo>
                    <a:pt x="16178" y="280"/>
                    <a:pt x="16183" y="283"/>
                    <a:pt x="16187" y="285"/>
                  </a:cubicBezTo>
                  <a:cubicBezTo>
                    <a:pt x="16181" y="285"/>
                    <a:pt x="16169" y="287"/>
                    <a:pt x="16169" y="287"/>
                  </a:cubicBezTo>
                  <a:cubicBezTo>
                    <a:pt x="16165" y="284"/>
                    <a:pt x="16164" y="280"/>
                    <a:pt x="16161" y="277"/>
                  </a:cubicBezTo>
                  <a:lnTo>
                    <a:pt x="16161" y="277"/>
                  </a:lnTo>
                  <a:cubicBezTo>
                    <a:pt x="16095" y="282"/>
                    <a:pt x="16097" y="305"/>
                    <a:pt x="16099" y="328"/>
                  </a:cubicBezTo>
                  <a:cubicBezTo>
                    <a:pt x="16131" y="333"/>
                    <a:pt x="16171" y="325"/>
                    <a:pt x="16193" y="343"/>
                  </a:cubicBezTo>
                  <a:cubicBezTo>
                    <a:pt x="16203" y="350"/>
                    <a:pt x="16214" y="365"/>
                    <a:pt x="16206" y="371"/>
                  </a:cubicBezTo>
                  <a:cubicBezTo>
                    <a:pt x="16175" y="390"/>
                    <a:pt x="16171" y="402"/>
                    <a:pt x="16236" y="403"/>
                  </a:cubicBezTo>
                  <a:cubicBezTo>
                    <a:pt x="16271" y="403"/>
                    <a:pt x="16278" y="413"/>
                    <a:pt x="16272" y="425"/>
                  </a:cubicBezTo>
                  <a:cubicBezTo>
                    <a:pt x="16264" y="443"/>
                    <a:pt x="16293" y="452"/>
                    <a:pt x="16314" y="461"/>
                  </a:cubicBezTo>
                  <a:cubicBezTo>
                    <a:pt x="16315" y="461"/>
                    <a:pt x="16317" y="461"/>
                    <a:pt x="16319" y="461"/>
                  </a:cubicBezTo>
                  <a:cubicBezTo>
                    <a:pt x="16328" y="461"/>
                    <a:pt x="16343" y="457"/>
                    <a:pt x="16357" y="457"/>
                  </a:cubicBezTo>
                  <a:cubicBezTo>
                    <a:pt x="16359" y="457"/>
                    <a:pt x="16361" y="457"/>
                    <a:pt x="16362" y="458"/>
                  </a:cubicBezTo>
                  <a:cubicBezTo>
                    <a:pt x="16371" y="458"/>
                    <a:pt x="16383" y="461"/>
                    <a:pt x="16387" y="463"/>
                  </a:cubicBezTo>
                  <a:cubicBezTo>
                    <a:pt x="16390" y="466"/>
                    <a:pt x="16387" y="474"/>
                    <a:pt x="16381" y="475"/>
                  </a:cubicBezTo>
                  <a:cubicBezTo>
                    <a:pt x="16375" y="477"/>
                    <a:pt x="16369" y="477"/>
                    <a:pt x="16363" y="477"/>
                  </a:cubicBezTo>
                  <a:cubicBezTo>
                    <a:pt x="16356" y="477"/>
                    <a:pt x="16350" y="477"/>
                    <a:pt x="16343" y="477"/>
                  </a:cubicBezTo>
                  <a:cubicBezTo>
                    <a:pt x="16290" y="480"/>
                    <a:pt x="16252" y="484"/>
                    <a:pt x="16284" y="518"/>
                  </a:cubicBezTo>
                  <a:cubicBezTo>
                    <a:pt x="16298" y="535"/>
                    <a:pt x="16221" y="580"/>
                    <a:pt x="16184" y="580"/>
                  </a:cubicBezTo>
                  <a:cubicBezTo>
                    <a:pt x="16182" y="580"/>
                    <a:pt x="16180" y="580"/>
                    <a:pt x="16178" y="580"/>
                  </a:cubicBezTo>
                  <a:cubicBezTo>
                    <a:pt x="16147" y="575"/>
                    <a:pt x="16119" y="562"/>
                    <a:pt x="16091" y="552"/>
                  </a:cubicBezTo>
                  <a:cubicBezTo>
                    <a:pt x="16084" y="549"/>
                    <a:pt x="16080" y="541"/>
                    <a:pt x="16075" y="537"/>
                  </a:cubicBezTo>
                  <a:cubicBezTo>
                    <a:pt x="16071" y="543"/>
                    <a:pt x="16071" y="552"/>
                    <a:pt x="16062" y="555"/>
                  </a:cubicBezTo>
                  <a:cubicBezTo>
                    <a:pt x="16052" y="557"/>
                    <a:pt x="16040" y="558"/>
                    <a:pt x="16028" y="558"/>
                  </a:cubicBezTo>
                  <a:cubicBezTo>
                    <a:pt x="16023" y="558"/>
                    <a:pt x="16019" y="558"/>
                    <a:pt x="16015" y="558"/>
                  </a:cubicBezTo>
                  <a:cubicBezTo>
                    <a:pt x="16011" y="558"/>
                    <a:pt x="16005" y="546"/>
                    <a:pt x="16006" y="540"/>
                  </a:cubicBezTo>
                  <a:cubicBezTo>
                    <a:pt x="16008" y="533"/>
                    <a:pt x="16016" y="527"/>
                    <a:pt x="16022" y="521"/>
                  </a:cubicBezTo>
                  <a:lnTo>
                    <a:pt x="15950" y="511"/>
                  </a:lnTo>
                  <a:cubicBezTo>
                    <a:pt x="15962" y="503"/>
                    <a:pt x="15999" y="497"/>
                    <a:pt x="15947" y="490"/>
                  </a:cubicBezTo>
                  <a:cubicBezTo>
                    <a:pt x="15925" y="487"/>
                    <a:pt x="15894" y="474"/>
                    <a:pt x="15893" y="463"/>
                  </a:cubicBezTo>
                  <a:cubicBezTo>
                    <a:pt x="15887" y="441"/>
                    <a:pt x="15896" y="419"/>
                    <a:pt x="15899" y="396"/>
                  </a:cubicBezTo>
                  <a:cubicBezTo>
                    <a:pt x="15984" y="385"/>
                    <a:pt x="15950" y="360"/>
                    <a:pt x="15931" y="335"/>
                  </a:cubicBezTo>
                  <a:cubicBezTo>
                    <a:pt x="15930" y="334"/>
                    <a:pt x="15933" y="327"/>
                    <a:pt x="15933" y="327"/>
                  </a:cubicBezTo>
                  <a:cubicBezTo>
                    <a:pt x="15965" y="327"/>
                    <a:pt x="15986" y="322"/>
                    <a:pt x="15983" y="303"/>
                  </a:cubicBezTo>
                  <a:cubicBezTo>
                    <a:pt x="15980" y="284"/>
                    <a:pt x="15958" y="274"/>
                    <a:pt x="15922" y="269"/>
                  </a:cubicBezTo>
                  <a:cubicBezTo>
                    <a:pt x="15887" y="266"/>
                    <a:pt x="15886" y="256"/>
                    <a:pt x="15899" y="246"/>
                  </a:cubicBezTo>
                  <a:lnTo>
                    <a:pt x="15984" y="187"/>
                  </a:lnTo>
                  <a:cubicBezTo>
                    <a:pt x="15950" y="168"/>
                    <a:pt x="15915" y="149"/>
                    <a:pt x="15865" y="121"/>
                  </a:cubicBezTo>
                  <a:cubicBezTo>
                    <a:pt x="15865" y="140"/>
                    <a:pt x="15865" y="149"/>
                    <a:pt x="15865" y="156"/>
                  </a:cubicBezTo>
                  <a:cubicBezTo>
                    <a:pt x="15865" y="168"/>
                    <a:pt x="15852" y="173"/>
                    <a:pt x="15838" y="173"/>
                  </a:cubicBezTo>
                  <a:cubicBezTo>
                    <a:pt x="15831" y="173"/>
                    <a:pt x="15824" y="172"/>
                    <a:pt x="15818" y="169"/>
                  </a:cubicBezTo>
                  <a:cubicBezTo>
                    <a:pt x="15802" y="163"/>
                    <a:pt x="15793" y="160"/>
                    <a:pt x="15786" y="160"/>
                  </a:cubicBezTo>
                  <a:cubicBezTo>
                    <a:pt x="15778" y="160"/>
                    <a:pt x="15775" y="165"/>
                    <a:pt x="15771" y="177"/>
                  </a:cubicBezTo>
                  <a:cubicBezTo>
                    <a:pt x="15769" y="182"/>
                    <a:pt x="15759" y="185"/>
                    <a:pt x="15747" y="185"/>
                  </a:cubicBezTo>
                  <a:cubicBezTo>
                    <a:pt x="15735" y="185"/>
                    <a:pt x="15722" y="182"/>
                    <a:pt x="15716" y="177"/>
                  </a:cubicBezTo>
                  <a:cubicBezTo>
                    <a:pt x="15700" y="162"/>
                    <a:pt x="15694" y="144"/>
                    <a:pt x="15684" y="129"/>
                  </a:cubicBezTo>
                  <a:lnTo>
                    <a:pt x="15624" y="102"/>
                  </a:lnTo>
                  <a:cubicBezTo>
                    <a:pt x="15586" y="89"/>
                    <a:pt x="15564" y="82"/>
                    <a:pt x="15547" y="82"/>
                  </a:cubicBezTo>
                  <a:cubicBezTo>
                    <a:pt x="15525" y="82"/>
                    <a:pt x="15509" y="94"/>
                    <a:pt x="15474" y="119"/>
                  </a:cubicBezTo>
                  <a:cubicBezTo>
                    <a:pt x="15469" y="122"/>
                    <a:pt x="15468" y="127"/>
                    <a:pt x="15462" y="129"/>
                  </a:cubicBezTo>
                  <a:cubicBezTo>
                    <a:pt x="15447" y="136"/>
                    <a:pt x="15434" y="146"/>
                    <a:pt x="15415" y="146"/>
                  </a:cubicBezTo>
                  <a:cubicBezTo>
                    <a:pt x="15407" y="146"/>
                    <a:pt x="15399" y="145"/>
                    <a:pt x="15390" y="141"/>
                  </a:cubicBezTo>
                  <a:cubicBezTo>
                    <a:pt x="15366" y="132"/>
                    <a:pt x="15331" y="124"/>
                    <a:pt x="15369" y="104"/>
                  </a:cubicBezTo>
                  <a:cubicBezTo>
                    <a:pt x="15394" y="91"/>
                    <a:pt x="15394" y="81"/>
                    <a:pt x="15349" y="78"/>
                  </a:cubicBezTo>
                  <a:cubicBezTo>
                    <a:pt x="15338" y="77"/>
                    <a:pt x="15326" y="66"/>
                    <a:pt x="15324" y="59"/>
                  </a:cubicBezTo>
                  <a:cubicBezTo>
                    <a:pt x="15321" y="46"/>
                    <a:pt x="15326" y="31"/>
                    <a:pt x="15321" y="18"/>
                  </a:cubicBezTo>
                  <a:cubicBezTo>
                    <a:pt x="15316" y="7"/>
                    <a:pt x="15290" y="0"/>
                    <a:pt x="152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47"/>
            <p:cNvSpPr/>
            <p:nvPr/>
          </p:nvSpPr>
          <p:spPr>
            <a:xfrm>
              <a:off x="2802875" y="4237925"/>
              <a:ext cx="94925" cy="26550"/>
            </a:xfrm>
            <a:custGeom>
              <a:rect b="b" l="l" r="r" t="t"/>
              <a:pathLst>
                <a:path extrusionOk="0" h="1062" w="3797">
                  <a:moveTo>
                    <a:pt x="3092" y="96"/>
                  </a:moveTo>
                  <a:cubicBezTo>
                    <a:pt x="3114" y="101"/>
                    <a:pt x="3139" y="105"/>
                    <a:pt x="3162" y="110"/>
                  </a:cubicBezTo>
                  <a:cubicBezTo>
                    <a:pt x="3155" y="113"/>
                    <a:pt x="3147" y="118"/>
                    <a:pt x="3140" y="118"/>
                  </a:cubicBezTo>
                  <a:lnTo>
                    <a:pt x="3056" y="118"/>
                  </a:lnTo>
                  <a:cubicBezTo>
                    <a:pt x="3077" y="105"/>
                    <a:pt x="3089" y="96"/>
                    <a:pt x="3092" y="96"/>
                  </a:cubicBezTo>
                  <a:close/>
                  <a:moveTo>
                    <a:pt x="3484" y="304"/>
                  </a:moveTo>
                  <a:cubicBezTo>
                    <a:pt x="3492" y="307"/>
                    <a:pt x="3502" y="310"/>
                    <a:pt x="3503" y="314"/>
                  </a:cubicBezTo>
                  <a:cubicBezTo>
                    <a:pt x="3506" y="317"/>
                    <a:pt x="3496" y="326"/>
                    <a:pt x="3496" y="326"/>
                  </a:cubicBezTo>
                  <a:cubicBezTo>
                    <a:pt x="3487" y="324"/>
                    <a:pt x="3474" y="323"/>
                    <a:pt x="3470" y="323"/>
                  </a:cubicBezTo>
                  <a:cubicBezTo>
                    <a:pt x="3478" y="311"/>
                    <a:pt x="3481" y="307"/>
                    <a:pt x="3484" y="304"/>
                  </a:cubicBezTo>
                  <a:close/>
                  <a:moveTo>
                    <a:pt x="2524" y="389"/>
                  </a:moveTo>
                  <a:cubicBezTo>
                    <a:pt x="2527" y="389"/>
                    <a:pt x="2531" y="392"/>
                    <a:pt x="2534" y="394"/>
                  </a:cubicBezTo>
                  <a:cubicBezTo>
                    <a:pt x="2528" y="395"/>
                    <a:pt x="2521" y="398"/>
                    <a:pt x="2515" y="399"/>
                  </a:cubicBezTo>
                  <a:cubicBezTo>
                    <a:pt x="2513" y="399"/>
                    <a:pt x="2509" y="398"/>
                    <a:pt x="2505" y="397"/>
                  </a:cubicBezTo>
                  <a:cubicBezTo>
                    <a:pt x="2512" y="394"/>
                    <a:pt x="2519" y="392"/>
                    <a:pt x="2524" y="389"/>
                  </a:cubicBezTo>
                  <a:close/>
                  <a:moveTo>
                    <a:pt x="2840" y="395"/>
                  </a:moveTo>
                  <a:cubicBezTo>
                    <a:pt x="2840" y="395"/>
                    <a:pt x="2840" y="395"/>
                    <a:pt x="2840" y="395"/>
                  </a:cubicBezTo>
                  <a:cubicBezTo>
                    <a:pt x="2855" y="402"/>
                    <a:pt x="2858" y="410"/>
                    <a:pt x="2859" y="417"/>
                  </a:cubicBezTo>
                  <a:cubicBezTo>
                    <a:pt x="2859" y="417"/>
                    <a:pt x="2847" y="420"/>
                    <a:pt x="2840" y="422"/>
                  </a:cubicBezTo>
                  <a:cubicBezTo>
                    <a:pt x="2837" y="416"/>
                    <a:pt x="2833" y="410"/>
                    <a:pt x="2831" y="404"/>
                  </a:cubicBezTo>
                  <a:cubicBezTo>
                    <a:pt x="2831" y="404"/>
                    <a:pt x="2838" y="400"/>
                    <a:pt x="2840" y="395"/>
                  </a:cubicBezTo>
                  <a:close/>
                  <a:moveTo>
                    <a:pt x="3552" y="367"/>
                  </a:moveTo>
                  <a:cubicBezTo>
                    <a:pt x="3553" y="367"/>
                    <a:pt x="3554" y="367"/>
                    <a:pt x="3555" y="367"/>
                  </a:cubicBezTo>
                  <a:cubicBezTo>
                    <a:pt x="3573" y="372"/>
                    <a:pt x="3586" y="382"/>
                    <a:pt x="3599" y="391"/>
                  </a:cubicBezTo>
                  <a:cubicBezTo>
                    <a:pt x="3602" y="392"/>
                    <a:pt x="3595" y="401"/>
                    <a:pt x="3590" y="402"/>
                  </a:cubicBezTo>
                  <a:cubicBezTo>
                    <a:pt x="3553" y="406"/>
                    <a:pt x="3525" y="427"/>
                    <a:pt x="3485" y="427"/>
                  </a:cubicBezTo>
                  <a:cubicBezTo>
                    <a:pt x="3478" y="427"/>
                    <a:pt x="3470" y="426"/>
                    <a:pt x="3461" y="424"/>
                  </a:cubicBezTo>
                  <a:cubicBezTo>
                    <a:pt x="3477" y="408"/>
                    <a:pt x="3492" y="392"/>
                    <a:pt x="3511" y="377"/>
                  </a:cubicBezTo>
                  <a:cubicBezTo>
                    <a:pt x="3519" y="372"/>
                    <a:pt x="3542" y="367"/>
                    <a:pt x="3552" y="367"/>
                  </a:cubicBezTo>
                  <a:close/>
                  <a:moveTo>
                    <a:pt x="2618" y="380"/>
                  </a:moveTo>
                  <a:lnTo>
                    <a:pt x="2622" y="430"/>
                  </a:lnTo>
                  <a:lnTo>
                    <a:pt x="2605" y="433"/>
                  </a:lnTo>
                  <a:lnTo>
                    <a:pt x="2591" y="383"/>
                  </a:lnTo>
                  <a:lnTo>
                    <a:pt x="2618" y="380"/>
                  </a:lnTo>
                  <a:close/>
                  <a:moveTo>
                    <a:pt x="2722" y="438"/>
                  </a:moveTo>
                  <a:cubicBezTo>
                    <a:pt x="2734" y="439"/>
                    <a:pt x="2746" y="442"/>
                    <a:pt x="2746" y="442"/>
                  </a:cubicBezTo>
                  <a:cubicBezTo>
                    <a:pt x="2746" y="448"/>
                    <a:pt x="2741" y="455"/>
                    <a:pt x="2738" y="461"/>
                  </a:cubicBezTo>
                  <a:cubicBezTo>
                    <a:pt x="2733" y="460"/>
                    <a:pt x="2719" y="458"/>
                    <a:pt x="2719" y="458"/>
                  </a:cubicBezTo>
                  <a:cubicBezTo>
                    <a:pt x="2719" y="452"/>
                    <a:pt x="2721" y="445"/>
                    <a:pt x="2722" y="438"/>
                  </a:cubicBezTo>
                  <a:close/>
                  <a:moveTo>
                    <a:pt x="2887" y="452"/>
                  </a:moveTo>
                  <a:cubicBezTo>
                    <a:pt x="2890" y="452"/>
                    <a:pt x="2893" y="454"/>
                    <a:pt x="2896" y="455"/>
                  </a:cubicBezTo>
                  <a:lnTo>
                    <a:pt x="2878" y="461"/>
                  </a:lnTo>
                  <a:lnTo>
                    <a:pt x="2866" y="458"/>
                  </a:lnTo>
                  <a:cubicBezTo>
                    <a:pt x="2874" y="455"/>
                    <a:pt x="2881" y="454"/>
                    <a:pt x="2886" y="452"/>
                  </a:cubicBezTo>
                  <a:cubicBezTo>
                    <a:pt x="2886" y="452"/>
                    <a:pt x="2887" y="452"/>
                    <a:pt x="2887" y="452"/>
                  </a:cubicBezTo>
                  <a:close/>
                  <a:moveTo>
                    <a:pt x="3090" y="417"/>
                  </a:moveTo>
                  <a:cubicBezTo>
                    <a:pt x="3094" y="426"/>
                    <a:pt x="3102" y="433"/>
                    <a:pt x="3100" y="442"/>
                  </a:cubicBezTo>
                  <a:cubicBezTo>
                    <a:pt x="3099" y="448"/>
                    <a:pt x="3084" y="455"/>
                    <a:pt x="3071" y="466"/>
                  </a:cubicBezTo>
                  <a:cubicBezTo>
                    <a:pt x="3056" y="457"/>
                    <a:pt x="3042" y="451"/>
                    <a:pt x="3044" y="448"/>
                  </a:cubicBezTo>
                  <a:cubicBezTo>
                    <a:pt x="3058" y="438"/>
                    <a:pt x="3074" y="427"/>
                    <a:pt x="3090" y="417"/>
                  </a:cubicBezTo>
                  <a:close/>
                  <a:moveTo>
                    <a:pt x="1844" y="470"/>
                  </a:moveTo>
                  <a:lnTo>
                    <a:pt x="1856" y="473"/>
                  </a:lnTo>
                  <a:lnTo>
                    <a:pt x="1845" y="483"/>
                  </a:lnTo>
                  <a:cubicBezTo>
                    <a:pt x="1842" y="483"/>
                    <a:pt x="1837" y="480"/>
                    <a:pt x="1837" y="480"/>
                  </a:cubicBezTo>
                  <a:cubicBezTo>
                    <a:pt x="1837" y="477"/>
                    <a:pt x="1841" y="473"/>
                    <a:pt x="1844" y="470"/>
                  </a:cubicBezTo>
                  <a:close/>
                  <a:moveTo>
                    <a:pt x="3459" y="456"/>
                  </a:moveTo>
                  <a:cubicBezTo>
                    <a:pt x="3470" y="456"/>
                    <a:pt x="3484" y="459"/>
                    <a:pt x="3484" y="461"/>
                  </a:cubicBezTo>
                  <a:cubicBezTo>
                    <a:pt x="3486" y="473"/>
                    <a:pt x="3481" y="485"/>
                    <a:pt x="3478" y="501"/>
                  </a:cubicBezTo>
                  <a:cubicBezTo>
                    <a:pt x="3453" y="497"/>
                    <a:pt x="3431" y="492"/>
                    <a:pt x="3431" y="492"/>
                  </a:cubicBezTo>
                  <a:cubicBezTo>
                    <a:pt x="3434" y="480"/>
                    <a:pt x="3409" y="466"/>
                    <a:pt x="3451" y="457"/>
                  </a:cubicBezTo>
                  <a:cubicBezTo>
                    <a:pt x="3453" y="456"/>
                    <a:pt x="3455" y="456"/>
                    <a:pt x="3459" y="456"/>
                  </a:cubicBezTo>
                  <a:close/>
                  <a:moveTo>
                    <a:pt x="3011" y="485"/>
                  </a:moveTo>
                  <a:cubicBezTo>
                    <a:pt x="3031" y="492"/>
                    <a:pt x="3047" y="497"/>
                    <a:pt x="3046" y="500"/>
                  </a:cubicBezTo>
                  <a:cubicBezTo>
                    <a:pt x="3042" y="507"/>
                    <a:pt x="3030" y="514"/>
                    <a:pt x="3018" y="519"/>
                  </a:cubicBezTo>
                  <a:cubicBezTo>
                    <a:pt x="3018" y="519"/>
                    <a:pt x="3017" y="519"/>
                    <a:pt x="3017" y="519"/>
                  </a:cubicBezTo>
                  <a:cubicBezTo>
                    <a:pt x="3011" y="519"/>
                    <a:pt x="2991" y="514"/>
                    <a:pt x="2991" y="511"/>
                  </a:cubicBezTo>
                  <a:cubicBezTo>
                    <a:pt x="2991" y="505"/>
                    <a:pt x="3000" y="498"/>
                    <a:pt x="3011" y="485"/>
                  </a:cubicBezTo>
                  <a:close/>
                  <a:moveTo>
                    <a:pt x="3259" y="470"/>
                  </a:moveTo>
                  <a:cubicBezTo>
                    <a:pt x="3295" y="476"/>
                    <a:pt x="3320" y="486"/>
                    <a:pt x="3311" y="517"/>
                  </a:cubicBezTo>
                  <a:cubicBezTo>
                    <a:pt x="3311" y="517"/>
                    <a:pt x="3312" y="517"/>
                    <a:pt x="3312" y="517"/>
                  </a:cubicBezTo>
                  <a:lnTo>
                    <a:pt x="3312" y="517"/>
                  </a:lnTo>
                  <a:cubicBezTo>
                    <a:pt x="3313" y="517"/>
                    <a:pt x="3302" y="520"/>
                    <a:pt x="3298" y="520"/>
                  </a:cubicBezTo>
                  <a:cubicBezTo>
                    <a:pt x="3297" y="520"/>
                    <a:pt x="3296" y="520"/>
                    <a:pt x="3296" y="520"/>
                  </a:cubicBezTo>
                  <a:lnTo>
                    <a:pt x="3298" y="520"/>
                  </a:lnTo>
                  <a:lnTo>
                    <a:pt x="3224" y="479"/>
                  </a:lnTo>
                  <a:cubicBezTo>
                    <a:pt x="3224" y="479"/>
                    <a:pt x="3228" y="475"/>
                    <a:pt x="3233" y="475"/>
                  </a:cubicBezTo>
                  <a:cubicBezTo>
                    <a:pt x="3242" y="473"/>
                    <a:pt x="3252" y="470"/>
                    <a:pt x="3259" y="470"/>
                  </a:cubicBezTo>
                  <a:close/>
                  <a:moveTo>
                    <a:pt x="2104" y="522"/>
                  </a:moveTo>
                  <a:cubicBezTo>
                    <a:pt x="2126" y="527"/>
                    <a:pt x="2151" y="535"/>
                    <a:pt x="2171" y="539"/>
                  </a:cubicBezTo>
                  <a:cubicBezTo>
                    <a:pt x="2165" y="548"/>
                    <a:pt x="2162" y="551"/>
                    <a:pt x="2162" y="551"/>
                  </a:cubicBezTo>
                  <a:cubicBezTo>
                    <a:pt x="2135" y="550"/>
                    <a:pt x="2110" y="548"/>
                    <a:pt x="2082" y="547"/>
                  </a:cubicBezTo>
                  <a:cubicBezTo>
                    <a:pt x="2076" y="545"/>
                    <a:pt x="2078" y="535"/>
                    <a:pt x="2082" y="529"/>
                  </a:cubicBezTo>
                  <a:cubicBezTo>
                    <a:pt x="2084" y="526"/>
                    <a:pt x="2100" y="522"/>
                    <a:pt x="2104" y="522"/>
                  </a:cubicBezTo>
                  <a:close/>
                  <a:moveTo>
                    <a:pt x="2900" y="514"/>
                  </a:moveTo>
                  <a:cubicBezTo>
                    <a:pt x="2919" y="519"/>
                    <a:pt x="2931" y="520"/>
                    <a:pt x="2931" y="522"/>
                  </a:cubicBezTo>
                  <a:cubicBezTo>
                    <a:pt x="2937" y="536"/>
                    <a:pt x="2940" y="552"/>
                    <a:pt x="2906" y="566"/>
                  </a:cubicBezTo>
                  <a:cubicBezTo>
                    <a:pt x="2899" y="567"/>
                    <a:pt x="2887" y="567"/>
                    <a:pt x="2877" y="567"/>
                  </a:cubicBezTo>
                  <a:cubicBezTo>
                    <a:pt x="2884" y="551"/>
                    <a:pt x="2891" y="533"/>
                    <a:pt x="2900" y="514"/>
                  </a:cubicBezTo>
                  <a:close/>
                  <a:moveTo>
                    <a:pt x="2625" y="544"/>
                  </a:moveTo>
                  <a:lnTo>
                    <a:pt x="2643" y="558"/>
                  </a:lnTo>
                  <a:cubicBezTo>
                    <a:pt x="2637" y="564"/>
                    <a:pt x="2633" y="567"/>
                    <a:pt x="2628" y="572"/>
                  </a:cubicBezTo>
                  <a:cubicBezTo>
                    <a:pt x="2622" y="566"/>
                    <a:pt x="2613" y="561"/>
                    <a:pt x="2612" y="555"/>
                  </a:cubicBezTo>
                  <a:cubicBezTo>
                    <a:pt x="2610" y="552"/>
                    <a:pt x="2619" y="548"/>
                    <a:pt x="2625" y="544"/>
                  </a:cubicBezTo>
                  <a:close/>
                  <a:moveTo>
                    <a:pt x="1448" y="560"/>
                  </a:moveTo>
                  <a:lnTo>
                    <a:pt x="1457" y="610"/>
                  </a:lnTo>
                  <a:lnTo>
                    <a:pt x="1439" y="613"/>
                  </a:lnTo>
                  <a:lnTo>
                    <a:pt x="1423" y="563"/>
                  </a:lnTo>
                  <a:lnTo>
                    <a:pt x="1448" y="560"/>
                  </a:lnTo>
                  <a:close/>
                  <a:moveTo>
                    <a:pt x="2572" y="604"/>
                  </a:moveTo>
                  <a:cubicBezTo>
                    <a:pt x="2575" y="607"/>
                    <a:pt x="2580" y="610"/>
                    <a:pt x="2582" y="613"/>
                  </a:cubicBezTo>
                  <a:cubicBezTo>
                    <a:pt x="2582" y="613"/>
                    <a:pt x="2577" y="616"/>
                    <a:pt x="2574" y="619"/>
                  </a:cubicBezTo>
                  <a:cubicBezTo>
                    <a:pt x="2569" y="616"/>
                    <a:pt x="2565" y="613"/>
                    <a:pt x="2563" y="610"/>
                  </a:cubicBezTo>
                  <a:cubicBezTo>
                    <a:pt x="2563" y="610"/>
                    <a:pt x="2569" y="607"/>
                    <a:pt x="2572" y="604"/>
                  </a:cubicBezTo>
                  <a:close/>
                  <a:moveTo>
                    <a:pt x="1451" y="641"/>
                  </a:moveTo>
                  <a:lnTo>
                    <a:pt x="1470" y="654"/>
                  </a:lnTo>
                  <a:cubicBezTo>
                    <a:pt x="1464" y="660"/>
                    <a:pt x="1460" y="664"/>
                    <a:pt x="1456" y="667"/>
                  </a:cubicBezTo>
                  <a:cubicBezTo>
                    <a:pt x="1450" y="663"/>
                    <a:pt x="1442" y="658"/>
                    <a:pt x="1439" y="653"/>
                  </a:cubicBezTo>
                  <a:cubicBezTo>
                    <a:pt x="1438" y="650"/>
                    <a:pt x="1447" y="645"/>
                    <a:pt x="1451" y="641"/>
                  </a:cubicBezTo>
                  <a:close/>
                  <a:moveTo>
                    <a:pt x="3074" y="657"/>
                  </a:moveTo>
                  <a:cubicBezTo>
                    <a:pt x="3074" y="657"/>
                    <a:pt x="3074" y="657"/>
                    <a:pt x="3074" y="657"/>
                  </a:cubicBezTo>
                  <a:cubicBezTo>
                    <a:pt x="3078" y="661"/>
                    <a:pt x="3081" y="664"/>
                    <a:pt x="3082" y="668"/>
                  </a:cubicBezTo>
                  <a:lnTo>
                    <a:pt x="3082" y="668"/>
                  </a:lnTo>
                  <a:cubicBezTo>
                    <a:pt x="3085" y="666"/>
                    <a:pt x="3087" y="665"/>
                    <a:pt x="3090" y="664"/>
                  </a:cubicBezTo>
                  <a:cubicBezTo>
                    <a:pt x="3084" y="661"/>
                    <a:pt x="3076" y="658"/>
                    <a:pt x="3074" y="657"/>
                  </a:cubicBezTo>
                  <a:close/>
                  <a:moveTo>
                    <a:pt x="620" y="651"/>
                  </a:moveTo>
                  <a:cubicBezTo>
                    <a:pt x="626" y="651"/>
                    <a:pt x="629" y="654"/>
                    <a:pt x="627" y="657"/>
                  </a:cubicBezTo>
                  <a:cubicBezTo>
                    <a:pt x="626" y="661"/>
                    <a:pt x="613" y="667"/>
                    <a:pt x="604" y="671"/>
                  </a:cubicBezTo>
                  <a:lnTo>
                    <a:pt x="604" y="671"/>
                  </a:lnTo>
                  <a:cubicBezTo>
                    <a:pt x="604" y="667"/>
                    <a:pt x="606" y="662"/>
                    <a:pt x="608" y="654"/>
                  </a:cubicBezTo>
                  <a:lnTo>
                    <a:pt x="608" y="654"/>
                  </a:lnTo>
                  <a:cubicBezTo>
                    <a:pt x="605" y="655"/>
                    <a:pt x="603" y="656"/>
                    <a:pt x="600" y="657"/>
                  </a:cubicBezTo>
                  <a:lnTo>
                    <a:pt x="600" y="657"/>
                  </a:lnTo>
                  <a:cubicBezTo>
                    <a:pt x="601" y="654"/>
                    <a:pt x="604" y="652"/>
                    <a:pt x="606" y="652"/>
                  </a:cubicBezTo>
                  <a:cubicBezTo>
                    <a:pt x="607" y="652"/>
                    <a:pt x="608" y="652"/>
                    <a:pt x="608" y="654"/>
                  </a:cubicBezTo>
                  <a:cubicBezTo>
                    <a:pt x="613" y="651"/>
                    <a:pt x="617" y="651"/>
                    <a:pt x="620" y="651"/>
                  </a:cubicBezTo>
                  <a:close/>
                  <a:moveTo>
                    <a:pt x="1922" y="644"/>
                  </a:moveTo>
                  <a:cubicBezTo>
                    <a:pt x="1929" y="648"/>
                    <a:pt x="1940" y="654"/>
                    <a:pt x="1942" y="660"/>
                  </a:cubicBezTo>
                  <a:cubicBezTo>
                    <a:pt x="1945" y="666"/>
                    <a:pt x="1938" y="673"/>
                    <a:pt x="1937" y="679"/>
                  </a:cubicBezTo>
                  <a:lnTo>
                    <a:pt x="1909" y="666"/>
                  </a:lnTo>
                  <a:cubicBezTo>
                    <a:pt x="1915" y="655"/>
                    <a:pt x="1919" y="650"/>
                    <a:pt x="1922" y="644"/>
                  </a:cubicBezTo>
                  <a:close/>
                  <a:moveTo>
                    <a:pt x="1319" y="661"/>
                  </a:moveTo>
                  <a:cubicBezTo>
                    <a:pt x="1319" y="661"/>
                    <a:pt x="1320" y="661"/>
                    <a:pt x="1320" y="661"/>
                  </a:cubicBezTo>
                  <a:cubicBezTo>
                    <a:pt x="1332" y="663"/>
                    <a:pt x="1342" y="669"/>
                    <a:pt x="1353" y="673"/>
                  </a:cubicBezTo>
                  <a:cubicBezTo>
                    <a:pt x="1344" y="678"/>
                    <a:pt x="1333" y="686"/>
                    <a:pt x="1326" y="686"/>
                  </a:cubicBezTo>
                  <a:cubicBezTo>
                    <a:pt x="1311" y="686"/>
                    <a:pt x="1300" y="682"/>
                    <a:pt x="1277" y="678"/>
                  </a:cubicBezTo>
                  <a:cubicBezTo>
                    <a:pt x="1298" y="669"/>
                    <a:pt x="1312" y="661"/>
                    <a:pt x="1319" y="661"/>
                  </a:cubicBezTo>
                  <a:close/>
                  <a:moveTo>
                    <a:pt x="2640" y="695"/>
                  </a:moveTo>
                  <a:cubicBezTo>
                    <a:pt x="2644" y="698"/>
                    <a:pt x="2649" y="700"/>
                    <a:pt x="2650" y="704"/>
                  </a:cubicBezTo>
                  <a:cubicBezTo>
                    <a:pt x="2650" y="704"/>
                    <a:pt x="2644" y="707"/>
                    <a:pt x="2641" y="708"/>
                  </a:cubicBezTo>
                  <a:lnTo>
                    <a:pt x="2631" y="701"/>
                  </a:lnTo>
                  <a:lnTo>
                    <a:pt x="2640" y="695"/>
                  </a:lnTo>
                  <a:close/>
                  <a:moveTo>
                    <a:pt x="2175" y="720"/>
                  </a:moveTo>
                  <a:cubicBezTo>
                    <a:pt x="2181" y="726"/>
                    <a:pt x="2188" y="732"/>
                    <a:pt x="2188" y="738"/>
                  </a:cubicBezTo>
                  <a:cubicBezTo>
                    <a:pt x="2190" y="741"/>
                    <a:pt x="2181" y="745"/>
                    <a:pt x="2176" y="750"/>
                  </a:cubicBezTo>
                  <a:cubicBezTo>
                    <a:pt x="2171" y="744"/>
                    <a:pt x="2163" y="739"/>
                    <a:pt x="2160" y="733"/>
                  </a:cubicBezTo>
                  <a:cubicBezTo>
                    <a:pt x="2160" y="730"/>
                    <a:pt x="2169" y="726"/>
                    <a:pt x="2175" y="720"/>
                  </a:cubicBezTo>
                  <a:close/>
                  <a:moveTo>
                    <a:pt x="1481" y="735"/>
                  </a:moveTo>
                  <a:lnTo>
                    <a:pt x="1481" y="735"/>
                  </a:lnTo>
                  <a:cubicBezTo>
                    <a:pt x="1479" y="745"/>
                    <a:pt x="1485" y="754"/>
                    <a:pt x="1478" y="757"/>
                  </a:cubicBezTo>
                  <a:lnTo>
                    <a:pt x="1479" y="757"/>
                  </a:lnTo>
                  <a:cubicBezTo>
                    <a:pt x="1464" y="763"/>
                    <a:pt x="1445" y="766"/>
                    <a:pt x="1428" y="769"/>
                  </a:cubicBezTo>
                  <a:cubicBezTo>
                    <a:pt x="1425" y="769"/>
                    <a:pt x="1422" y="769"/>
                    <a:pt x="1420" y="769"/>
                  </a:cubicBezTo>
                  <a:cubicBezTo>
                    <a:pt x="1414" y="769"/>
                    <a:pt x="1408" y="769"/>
                    <a:pt x="1403" y="769"/>
                  </a:cubicBezTo>
                  <a:cubicBezTo>
                    <a:pt x="1410" y="764"/>
                    <a:pt x="1416" y="760"/>
                    <a:pt x="1425" y="757"/>
                  </a:cubicBezTo>
                  <a:cubicBezTo>
                    <a:pt x="1441" y="750"/>
                    <a:pt x="1457" y="744"/>
                    <a:pt x="1481" y="735"/>
                  </a:cubicBezTo>
                  <a:close/>
                  <a:moveTo>
                    <a:pt x="1329" y="760"/>
                  </a:moveTo>
                  <a:cubicBezTo>
                    <a:pt x="1330" y="760"/>
                    <a:pt x="1330" y="760"/>
                    <a:pt x="1330" y="760"/>
                  </a:cubicBezTo>
                  <a:lnTo>
                    <a:pt x="1320" y="770"/>
                  </a:lnTo>
                  <a:lnTo>
                    <a:pt x="1305" y="766"/>
                  </a:lnTo>
                  <a:cubicBezTo>
                    <a:pt x="1309" y="764"/>
                    <a:pt x="1312" y="762"/>
                    <a:pt x="1314" y="762"/>
                  </a:cubicBezTo>
                  <a:cubicBezTo>
                    <a:pt x="1315" y="762"/>
                    <a:pt x="1315" y="763"/>
                    <a:pt x="1314" y="764"/>
                  </a:cubicBezTo>
                  <a:cubicBezTo>
                    <a:pt x="1321" y="760"/>
                    <a:pt x="1326" y="760"/>
                    <a:pt x="1329" y="760"/>
                  </a:cubicBezTo>
                  <a:close/>
                  <a:moveTo>
                    <a:pt x="2121" y="770"/>
                  </a:moveTo>
                  <a:cubicBezTo>
                    <a:pt x="2123" y="773"/>
                    <a:pt x="2129" y="775"/>
                    <a:pt x="2131" y="778"/>
                  </a:cubicBezTo>
                  <a:cubicBezTo>
                    <a:pt x="2131" y="778"/>
                    <a:pt x="2125" y="782"/>
                    <a:pt x="2122" y="783"/>
                  </a:cubicBezTo>
                  <a:lnTo>
                    <a:pt x="2110" y="776"/>
                  </a:lnTo>
                  <a:lnTo>
                    <a:pt x="2121" y="770"/>
                  </a:lnTo>
                  <a:close/>
                  <a:moveTo>
                    <a:pt x="914" y="772"/>
                  </a:moveTo>
                  <a:cubicBezTo>
                    <a:pt x="927" y="781"/>
                    <a:pt x="946" y="789"/>
                    <a:pt x="954" y="800"/>
                  </a:cubicBezTo>
                  <a:lnTo>
                    <a:pt x="954" y="801"/>
                  </a:lnTo>
                  <a:cubicBezTo>
                    <a:pt x="957" y="806"/>
                    <a:pt x="932" y="817"/>
                    <a:pt x="920" y="826"/>
                  </a:cubicBezTo>
                  <a:cubicBezTo>
                    <a:pt x="913" y="820"/>
                    <a:pt x="902" y="814"/>
                    <a:pt x="899" y="808"/>
                  </a:cubicBezTo>
                  <a:cubicBezTo>
                    <a:pt x="895" y="798"/>
                    <a:pt x="895" y="788"/>
                    <a:pt x="894" y="778"/>
                  </a:cubicBezTo>
                  <a:lnTo>
                    <a:pt x="914" y="772"/>
                  </a:lnTo>
                  <a:close/>
                  <a:moveTo>
                    <a:pt x="1229" y="1"/>
                  </a:moveTo>
                  <a:cubicBezTo>
                    <a:pt x="1207" y="29"/>
                    <a:pt x="1197" y="33"/>
                    <a:pt x="1160" y="33"/>
                  </a:cubicBezTo>
                  <a:cubicBezTo>
                    <a:pt x="1149" y="33"/>
                    <a:pt x="1139" y="31"/>
                    <a:pt x="1128" y="31"/>
                  </a:cubicBezTo>
                  <a:cubicBezTo>
                    <a:pt x="1125" y="31"/>
                    <a:pt x="1123" y="31"/>
                    <a:pt x="1120" y="32"/>
                  </a:cubicBezTo>
                  <a:cubicBezTo>
                    <a:pt x="1070" y="36"/>
                    <a:pt x="1063" y="51"/>
                    <a:pt x="1072" y="68"/>
                  </a:cubicBezTo>
                  <a:cubicBezTo>
                    <a:pt x="1073" y="73"/>
                    <a:pt x="1073" y="77"/>
                    <a:pt x="1080" y="80"/>
                  </a:cubicBezTo>
                  <a:cubicBezTo>
                    <a:pt x="1092" y="82"/>
                    <a:pt x="1097" y="83"/>
                    <a:pt x="1102" y="85"/>
                  </a:cubicBezTo>
                  <a:cubicBezTo>
                    <a:pt x="1097" y="88"/>
                    <a:pt x="1085" y="91"/>
                    <a:pt x="1085" y="91"/>
                  </a:cubicBezTo>
                  <a:cubicBezTo>
                    <a:pt x="1079" y="89"/>
                    <a:pt x="1077" y="85"/>
                    <a:pt x="1073" y="82"/>
                  </a:cubicBezTo>
                  <a:cubicBezTo>
                    <a:pt x="1077" y="82"/>
                    <a:pt x="1080" y="80"/>
                    <a:pt x="1080" y="80"/>
                  </a:cubicBezTo>
                  <a:cubicBezTo>
                    <a:pt x="1049" y="80"/>
                    <a:pt x="1017" y="82"/>
                    <a:pt x="986" y="82"/>
                  </a:cubicBezTo>
                  <a:cubicBezTo>
                    <a:pt x="953" y="82"/>
                    <a:pt x="921" y="80"/>
                    <a:pt x="895" y="71"/>
                  </a:cubicBezTo>
                  <a:cubicBezTo>
                    <a:pt x="891" y="71"/>
                    <a:pt x="871" y="76"/>
                    <a:pt x="868" y="79"/>
                  </a:cubicBezTo>
                  <a:cubicBezTo>
                    <a:pt x="864" y="86"/>
                    <a:pt x="860" y="93"/>
                    <a:pt x="864" y="98"/>
                  </a:cubicBezTo>
                  <a:cubicBezTo>
                    <a:pt x="870" y="104"/>
                    <a:pt x="885" y="105"/>
                    <a:pt x="896" y="108"/>
                  </a:cubicBezTo>
                  <a:cubicBezTo>
                    <a:pt x="963" y="120"/>
                    <a:pt x="957" y="120"/>
                    <a:pt x="939" y="154"/>
                  </a:cubicBezTo>
                  <a:cubicBezTo>
                    <a:pt x="923" y="183"/>
                    <a:pt x="879" y="210"/>
                    <a:pt x="871" y="242"/>
                  </a:cubicBezTo>
                  <a:cubicBezTo>
                    <a:pt x="867" y="260"/>
                    <a:pt x="874" y="277"/>
                    <a:pt x="864" y="295"/>
                  </a:cubicBezTo>
                  <a:cubicBezTo>
                    <a:pt x="858" y="303"/>
                    <a:pt x="834" y="320"/>
                    <a:pt x="828" y="320"/>
                  </a:cubicBezTo>
                  <a:cubicBezTo>
                    <a:pt x="828" y="320"/>
                    <a:pt x="827" y="320"/>
                    <a:pt x="827" y="320"/>
                  </a:cubicBezTo>
                  <a:cubicBezTo>
                    <a:pt x="802" y="317"/>
                    <a:pt x="779" y="313"/>
                    <a:pt x="760" y="305"/>
                  </a:cubicBezTo>
                  <a:cubicBezTo>
                    <a:pt x="755" y="302"/>
                    <a:pt x="773" y="289"/>
                    <a:pt x="770" y="283"/>
                  </a:cubicBezTo>
                  <a:cubicBezTo>
                    <a:pt x="767" y="277"/>
                    <a:pt x="754" y="273"/>
                    <a:pt x="746" y="267"/>
                  </a:cubicBezTo>
                  <a:cubicBezTo>
                    <a:pt x="735" y="274"/>
                    <a:pt x="713" y="283"/>
                    <a:pt x="714" y="288"/>
                  </a:cubicBezTo>
                  <a:cubicBezTo>
                    <a:pt x="730" y="339"/>
                    <a:pt x="713" y="394"/>
                    <a:pt x="682" y="451"/>
                  </a:cubicBezTo>
                  <a:cubicBezTo>
                    <a:pt x="676" y="460"/>
                    <a:pt x="680" y="470"/>
                    <a:pt x="670" y="477"/>
                  </a:cubicBezTo>
                  <a:cubicBezTo>
                    <a:pt x="627" y="507"/>
                    <a:pt x="593" y="536"/>
                    <a:pt x="579" y="572"/>
                  </a:cubicBezTo>
                  <a:cubicBezTo>
                    <a:pt x="571" y="589"/>
                    <a:pt x="545" y="600"/>
                    <a:pt x="514" y="600"/>
                  </a:cubicBezTo>
                  <a:cubicBezTo>
                    <a:pt x="504" y="600"/>
                    <a:pt x="494" y="599"/>
                    <a:pt x="483" y="597"/>
                  </a:cubicBezTo>
                  <a:cubicBezTo>
                    <a:pt x="474" y="594"/>
                    <a:pt x="466" y="593"/>
                    <a:pt x="459" y="593"/>
                  </a:cubicBezTo>
                  <a:cubicBezTo>
                    <a:pt x="439" y="593"/>
                    <a:pt x="427" y="602"/>
                    <a:pt x="421" y="611"/>
                  </a:cubicBezTo>
                  <a:cubicBezTo>
                    <a:pt x="409" y="638"/>
                    <a:pt x="354" y="670"/>
                    <a:pt x="415" y="686"/>
                  </a:cubicBezTo>
                  <a:cubicBezTo>
                    <a:pt x="423" y="688"/>
                    <a:pt x="415" y="701"/>
                    <a:pt x="415" y="710"/>
                  </a:cubicBezTo>
                  <a:cubicBezTo>
                    <a:pt x="405" y="711"/>
                    <a:pt x="392" y="713"/>
                    <a:pt x="382" y="713"/>
                  </a:cubicBezTo>
                  <a:cubicBezTo>
                    <a:pt x="380" y="713"/>
                    <a:pt x="378" y="713"/>
                    <a:pt x="376" y="713"/>
                  </a:cubicBezTo>
                  <a:cubicBezTo>
                    <a:pt x="373" y="713"/>
                    <a:pt x="371" y="713"/>
                    <a:pt x="368" y="713"/>
                  </a:cubicBezTo>
                  <a:cubicBezTo>
                    <a:pt x="331" y="713"/>
                    <a:pt x="315" y="734"/>
                    <a:pt x="286" y="742"/>
                  </a:cubicBezTo>
                  <a:lnTo>
                    <a:pt x="320" y="766"/>
                  </a:lnTo>
                  <a:cubicBezTo>
                    <a:pt x="343" y="782"/>
                    <a:pt x="374" y="797"/>
                    <a:pt x="387" y="817"/>
                  </a:cubicBezTo>
                  <a:cubicBezTo>
                    <a:pt x="394" y="826"/>
                    <a:pt x="386" y="828"/>
                    <a:pt x="376" y="828"/>
                  </a:cubicBezTo>
                  <a:cubicBezTo>
                    <a:pt x="370" y="828"/>
                    <a:pt x="363" y="827"/>
                    <a:pt x="357" y="826"/>
                  </a:cubicBezTo>
                  <a:cubicBezTo>
                    <a:pt x="352" y="825"/>
                    <a:pt x="348" y="825"/>
                    <a:pt x="344" y="825"/>
                  </a:cubicBezTo>
                  <a:cubicBezTo>
                    <a:pt x="325" y="825"/>
                    <a:pt x="313" y="835"/>
                    <a:pt x="298" y="842"/>
                  </a:cubicBezTo>
                  <a:cubicBezTo>
                    <a:pt x="280" y="850"/>
                    <a:pt x="245" y="857"/>
                    <a:pt x="230" y="857"/>
                  </a:cubicBezTo>
                  <a:cubicBezTo>
                    <a:pt x="226" y="857"/>
                    <a:pt x="224" y="856"/>
                    <a:pt x="223" y="856"/>
                  </a:cubicBezTo>
                  <a:cubicBezTo>
                    <a:pt x="196" y="835"/>
                    <a:pt x="126" y="839"/>
                    <a:pt x="114" y="807"/>
                  </a:cubicBezTo>
                  <a:cubicBezTo>
                    <a:pt x="105" y="786"/>
                    <a:pt x="74" y="772"/>
                    <a:pt x="103" y="744"/>
                  </a:cubicBezTo>
                  <a:cubicBezTo>
                    <a:pt x="94" y="743"/>
                    <a:pt x="85" y="740"/>
                    <a:pt x="76" y="740"/>
                  </a:cubicBezTo>
                  <a:cubicBezTo>
                    <a:pt x="74" y="740"/>
                    <a:pt x="72" y="741"/>
                    <a:pt x="70" y="741"/>
                  </a:cubicBezTo>
                  <a:cubicBezTo>
                    <a:pt x="64" y="741"/>
                    <a:pt x="49" y="750"/>
                    <a:pt x="49" y="750"/>
                  </a:cubicBezTo>
                  <a:cubicBezTo>
                    <a:pt x="53" y="773"/>
                    <a:pt x="58" y="798"/>
                    <a:pt x="68" y="822"/>
                  </a:cubicBezTo>
                  <a:cubicBezTo>
                    <a:pt x="70" y="826"/>
                    <a:pt x="108" y="828"/>
                    <a:pt x="71" y="838"/>
                  </a:cubicBezTo>
                  <a:cubicBezTo>
                    <a:pt x="0" y="857"/>
                    <a:pt x="53" y="870"/>
                    <a:pt x="43" y="886"/>
                  </a:cubicBezTo>
                  <a:cubicBezTo>
                    <a:pt x="75" y="883"/>
                    <a:pt x="111" y="867"/>
                    <a:pt x="141" y="867"/>
                  </a:cubicBezTo>
                  <a:cubicBezTo>
                    <a:pt x="150" y="867"/>
                    <a:pt x="158" y="868"/>
                    <a:pt x="165" y="872"/>
                  </a:cubicBezTo>
                  <a:cubicBezTo>
                    <a:pt x="214" y="894"/>
                    <a:pt x="306" y="895"/>
                    <a:pt x="299" y="947"/>
                  </a:cubicBezTo>
                  <a:cubicBezTo>
                    <a:pt x="298" y="954"/>
                    <a:pt x="302" y="957"/>
                    <a:pt x="310" y="957"/>
                  </a:cubicBezTo>
                  <a:cubicBezTo>
                    <a:pt x="320" y="957"/>
                    <a:pt x="335" y="952"/>
                    <a:pt x="348" y="947"/>
                  </a:cubicBezTo>
                  <a:lnTo>
                    <a:pt x="436" y="898"/>
                  </a:lnTo>
                  <a:cubicBezTo>
                    <a:pt x="444" y="896"/>
                    <a:pt x="455" y="891"/>
                    <a:pt x="461" y="891"/>
                  </a:cubicBezTo>
                  <a:cubicBezTo>
                    <a:pt x="461" y="891"/>
                    <a:pt x="462" y="891"/>
                    <a:pt x="462" y="891"/>
                  </a:cubicBezTo>
                  <a:cubicBezTo>
                    <a:pt x="472" y="892"/>
                    <a:pt x="480" y="892"/>
                    <a:pt x="487" y="892"/>
                  </a:cubicBezTo>
                  <a:cubicBezTo>
                    <a:pt x="527" y="892"/>
                    <a:pt x="522" y="875"/>
                    <a:pt x="518" y="858"/>
                  </a:cubicBezTo>
                  <a:cubicBezTo>
                    <a:pt x="511" y="831"/>
                    <a:pt x="517" y="798"/>
                    <a:pt x="473" y="782"/>
                  </a:cubicBezTo>
                  <a:cubicBezTo>
                    <a:pt x="495" y="764"/>
                    <a:pt x="402" y="757"/>
                    <a:pt x="487" y="732"/>
                  </a:cubicBezTo>
                  <a:cubicBezTo>
                    <a:pt x="487" y="732"/>
                    <a:pt x="490" y="716"/>
                    <a:pt x="485" y="714"/>
                  </a:cubicBezTo>
                  <a:cubicBezTo>
                    <a:pt x="433" y="704"/>
                    <a:pt x="455" y="672"/>
                    <a:pt x="448" y="650"/>
                  </a:cubicBezTo>
                  <a:cubicBezTo>
                    <a:pt x="444" y="636"/>
                    <a:pt x="449" y="632"/>
                    <a:pt x="458" y="632"/>
                  </a:cubicBezTo>
                  <a:cubicBezTo>
                    <a:pt x="467" y="632"/>
                    <a:pt x="479" y="636"/>
                    <a:pt x="488" y="636"/>
                  </a:cubicBezTo>
                  <a:cubicBezTo>
                    <a:pt x="490" y="636"/>
                    <a:pt x="492" y="635"/>
                    <a:pt x="493" y="635"/>
                  </a:cubicBezTo>
                  <a:cubicBezTo>
                    <a:pt x="523" y="629"/>
                    <a:pt x="542" y="625"/>
                    <a:pt x="552" y="625"/>
                  </a:cubicBezTo>
                  <a:cubicBezTo>
                    <a:pt x="566" y="625"/>
                    <a:pt x="564" y="633"/>
                    <a:pt x="555" y="651"/>
                  </a:cubicBezTo>
                  <a:cubicBezTo>
                    <a:pt x="548" y="665"/>
                    <a:pt x="545" y="672"/>
                    <a:pt x="552" y="672"/>
                  </a:cubicBezTo>
                  <a:cubicBezTo>
                    <a:pt x="558" y="672"/>
                    <a:pt x="573" y="667"/>
                    <a:pt x="600" y="657"/>
                  </a:cubicBezTo>
                  <a:lnTo>
                    <a:pt x="600" y="657"/>
                  </a:lnTo>
                  <a:cubicBezTo>
                    <a:pt x="600" y="657"/>
                    <a:pt x="599" y="658"/>
                    <a:pt x="599" y="658"/>
                  </a:cubicBezTo>
                  <a:cubicBezTo>
                    <a:pt x="599" y="663"/>
                    <a:pt x="601" y="667"/>
                    <a:pt x="602" y="672"/>
                  </a:cubicBezTo>
                  <a:cubicBezTo>
                    <a:pt x="603" y="671"/>
                    <a:pt x="603" y="671"/>
                    <a:pt x="604" y="671"/>
                  </a:cubicBezTo>
                  <a:lnTo>
                    <a:pt x="604" y="671"/>
                  </a:lnTo>
                  <a:cubicBezTo>
                    <a:pt x="603" y="676"/>
                    <a:pt x="603" y="677"/>
                    <a:pt x="602" y="679"/>
                  </a:cubicBezTo>
                  <a:cubicBezTo>
                    <a:pt x="592" y="692"/>
                    <a:pt x="521" y="698"/>
                    <a:pt x="554" y="716"/>
                  </a:cubicBezTo>
                  <a:cubicBezTo>
                    <a:pt x="559" y="719"/>
                    <a:pt x="566" y="720"/>
                    <a:pt x="574" y="720"/>
                  </a:cubicBezTo>
                  <a:cubicBezTo>
                    <a:pt x="594" y="720"/>
                    <a:pt x="620" y="711"/>
                    <a:pt x="639" y="700"/>
                  </a:cubicBezTo>
                  <a:cubicBezTo>
                    <a:pt x="642" y="697"/>
                    <a:pt x="645" y="694"/>
                    <a:pt x="649" y="692"/>
                  </a:cubicBezTo>
                  <a:cubicBezTo>
                    <a:pt x="669" y="686"/>
                    <a:pt x="688" y="683"/>
                    <a:pt x="706" y="683"/>
                  </a:cubicBezTo>
                  <a:cubicBezTo>
                    <a:pt x="722" y="683"/>
                    <a:pt x="737" y="686"/>
                    <a:pt x="749" y="692"/>
                  </a:cubicBezTo>
                  <a:cubicBezTo>
                    <a:pt x="774" y="704"/>
                    <a:pt x="742" y="717"/>
                    <a:pt x="727" y="729"/>
                  </a:cubicBezTo>
                  <a:cubicBezTo>
                    <a:pt x="721" y="733"/>
                    <a:pt x="711" y="738"/>
                    <a:pt x="710" y="742"/>
                  </a:cubicBezTo>
                  <a:cubicBezTo>
                    <a:pt x="705" y="752"/>
                    <a:pt x="706" y="761"/>
                    <a:pt x="722" y="761"/>
                  </a:cubicBezTo>
                  <a:cubicBezTo>
                    <a:pt x="727" y="761"/>
                    <a:pt x="734" y="760"/>
                    <a:pt x="742" y="758"/>
                  </a:cubicBezTo>
                  <a:lnTo>
                    <a:pt x="770" y="754"/>
                  </a:lnTo>
                  <a:cubicBezTo>
                    <a:pt x="785" y="750"/>
                    <a:pt x="798" y="748"/>
                    <a:pt x="807" y="748"/>
                  </a:cubicBezTo>
                  <a:cubicBezTo>
                    <a:pt x="824" y="748"/>
                    <a:pt x="832" y="755"/>
                    <a:pt x="830" y="769"/>
                  </a:cubicBezTo>
                  <a:cubicBezTo>
                    <a:pt x="830" y="781"/>
                    <a:pt x="843" y="798"/>
                    <a:pt x="835" y="801"/>
                  </a:cubicBezTo>
                  <a:cubicBezTo>
                    <a:pt x="785" y="820"/>
                    <a:pt x="857" y="863"/>
                    <a:pt x="755" y="869"/>
                  </a:cubicBezTo>
                  <a:cubicBezTo>
                    <a:pt x="751" y="870"/>
                    <a:pt x="742" y="882"/>
                    <a:pt x="742" y="882"/>
                  </a:cubicBezTo>
                  <a:cubicBezTo>
                    <a:pt x="755" y="886"/>
                    <a:pt x="776" y="888"/>
                    <a:pt x="783" y="895"/>
                  </a:cubicBezTo>
                  <a:cubicBezTo>
                    <a:pt x="795" y="905"/>
                    <a:pt x="806" y="913"/>
                    <a:pt x="821" y="913"/>
                  </a:cubicBezTo>
                  <a:cubicBezTo>
                    <a:pt x="833" y="913"/>
                    <a:pt x="847" y="908"/>
                    <a:pt x="867" y="892"/>
                  </a:cubicBezTo>
                  <a:cubicBezTo>
                    <a:pt x="868" y="891"/>
                    <a:pt x="874" y="891"/>
                    <a:pt x="880" y="891"/>
                  </a:cubicBezTo>
                  <a:cubicBezTo>
                    <a:pt x="893" y="891"/>
                    <a:pt x="910" y="892"/>
                    <a:pt x="910" y="892"/>
                  </a:cubicBezTo>
                  <a:cubicBezTo>
                    <a:pt x="902" y="917"/>
                    <a:pt x="930" y="919"/>
                    <a:pt x="959" y="919"/>
                  </a:cubicBezTo>
                  <a:cubicBezTo>
                    <a:pt x="963" y="919"/>
                    <a:pt x="968" y="919"/>
                    <a:pt x="972" y="919"/>
                  </a:cubicBezTo>
                  <a:cubicBezTo>
                    <a:pt x="985" y="919"/>
                    <a:pt x="997" y="919"/>
                    <a:pt x="1007" y="922"/>
                  </a:cubicBezTo>
                  <a:cubicBezTo>
                    <a:pt x="1005" y="916"/>
                    <a:pt x="1008" y="907"/>
                    <a:pt x="1002" y="903"/>
                  </a:cubicBezTo>
                  <a:cubicBezTo>
                    <a:pt x="951" y="858"/>
                    <a:pt x="951" y="858"/>
                    <a:pt x="1014" y="794"/>
                  </a:cubicBezTo>
                  <a:cubicBezTo>
                    <a:pt x="1017" y="811"/>
                    <a:pt x="1017" y="825"/>
                    <a:pt x="1022" y="838"/>
                  </a:cubicBezTo>
                  <a:cubicBezTo>
                    <a:pt x="1024" y="844"/>
                    <a:pt x="1031" y="847"/>
                    <a:pt x="1039" y="847"/>
                  </a:cubicBezTo>
                  <a:cubicBezTo>
                    <a:pt x="1052" y="847"/>
                    <a:pt x="1067" y="841"/>
                    <a:pt x="1079" y="838"/>
                  </a:cubicBezTo>
                  <a:cubicBezTo>
                    <a:pt x="1091" y="835"/>
                    <a:pt x="1107" y="822"/>
                    <a:pt x="1105" y="817"/>
                  </a:cubicBezTo>
                  <a:cubicBezTo>
                    <a:pt x="1085" y="775"/>
                    <a:pt x="1086" y="778"/>
                    <a:pt x="1152" y="748"/>
                  </a:cubicBezTo>
                  <a:cubicBezTo>
                    <a:pt x="1165" y="743"/>
                    <a:pt x="1174" y="741"/>
                    <a:pt x="1183" y="741"/>
                  </a:cubicBezTo>
                  <a:cubicBezTo>
                    <a:pt x="1196" y="741"/>
                    <a:pt x="1206" y="745"/>
                    <a:pt x="1218" y="745"/>
                  </a:cubicBezTo>
                  <a:cubicBezTo>
                    <a:pt x="1219" y="745"/>
                    <a:pt x="1220" y="745"/>
                    <a:pt x="1222" y="745"/>
                  </a:cubicBezTo>
                  <a:cubicBezTo>
                    <a:pt x="1225" y="745"/>
                    <a:pt x="1228" y="745"/>
                    <a:pt x="1231" y="745"/>
                  </a:cubicBezTo>
                  <a:cubicBezTo>
                    <a:pt x="1262" y="745"/>
                    <a:pt x="1213" y="760"/>
                    <a:pt x="1217" y="767"/>
                  </a:cubicBezTo>
                  <a:cubicBezTo>
                    <a:pt x="1220" y="776"/>
                    <a:pt x="1220" y="786"/>
                    <a:pt x="1222" y="795"/>
                  </a:cubicBezTo>
                  <a:cubicBezTo>
                    <a:pt x="1224" y="807"/>
                    <a:pt x="1229" y="811"/>
                    <a:pt x="1234" y="811"/>
                  </a:cubicBezTo>
                  <a:cubicBezTo>
                    <a:pt x="1246" y="811"/>
                    <a:pt x="1263" y="788"/>
                    <a:pt x="1276" y="788"/>
                  </a:cubicBezTo>
                  <a:cubicBezTo>
                    <a:pt x="1277" y="788"/>
                    <a:pt x="1279" y="788"/>
                    <a:pt x="1280" y="789"/>
                  </a:cubicBezTo>
                  <a:cubicBezTo>
                    <a:pt x="1290" y="802"/>
                    <a:pt x="1306" y="810"/>
                    <a:pt x="1328" y="810"/>
                  </a:cubicBezTo>
                  <a:cubicBezTo>
                    <a:pt x="1338" y="810"/>
                    <a:pt x="1348" y="809"/>
                    <a:pt x="1360" y="806"/>
                  </a:cubicBezTo>
                  <a:cubicBezTo>
                    <a:pt x="1375" y="802"/>
                    <a:pt x="1389" y="800"/>
                    <a:pt x="1401" y="800"/>
                  </a:cubicBezTo>
                  <a:cubicBezTo>
                    <a:pt x="1422" y="800"/>
                    <a:pt x="1440" y="804"/>
                    <a:pt x="1460" y="806"/>
                  </a:cubicBezTo>
                  <a:lnTo>
                    <a:pt x="1457" y="785"/>
                  </a:lnTo>
                  <a:lnTo>
                    <a:pt x="1488" y="781"/>
                  </a:lnTo>
                  <a:cubicBezTo>
                    <a:pt x="1561" y="779"/>
                    <a:pt x="1550" y="779"/>
                    <a:pt x="1579" y="736"/>
                  </a:cubicBezTo>
                  <a:cubicBezTo>
                    <a:pt x="1598" y="710"/>
                    <a:pt x="1582" y="691"/>
                    <a:pt x="1586" y="669"/>
                  </a:cubicBezTo>
                  <a:cubicBezTo>
                    <a:pt x="1589" y="660"/>
                    <a:pt x="1645" y="622"/>
                    <a:pt x="1662" y="622"/>
                  </a:cubicBezTo>
                  <a:cubicBezTo>
                    <a:pt x="1662" y="622"/>
                    <a:pt x="1663" y="622"/>
                    <a:pt x="1663" y="622"/>
                  </a:cubicBezTo>
                  <a:cubicBezTo>
                    <a:pt x="1689" y="625"/>
                    <a:pt x="1712" y="633"/>
                    <a:pt x="1731" y="642"/>
                  </a:cubicBezTo>
                  <a:cubicBezTo>
                    <a:pt x="1738" y="645"/>
                    <a:pt x="1734" y="655"/>
                    <a:pt x="1735" y="661"/>
                  </a:cubicBezTo>
                  <a:cubicBezTo>
                    <a:pt x="1736" y="678"/>
                    <a:pt x="1726" y="685"/>
                    <a:pt x="1704" y="685"/>
                  </a:cubicBezTo>
                  <a:cubicBezTo>
                    <a:pt x="1698" y="685"/>
                    <a:pt x="1691" y="684"/>
                    <a:pt x="1684" y="683"/>
                  </a:cubicBezTo>
                  <a:cubicBezTo>
                    <a:pt x="1664" y="683"/>
                    <a:pt x="1650" y="682"/>
                    <a:pt x="1632" y="682"/>
                  </a:cubicBezTo>
                  <a:cubicBezTo>
                    <a:pt x="1629" y="694"/>
                    <a:pt x="1617" y="708"/>
                    <a:pt x="1626" y="714"/>
                  </a:cubicBezTo>
                  <a:cubicBezTo>
                    <a:pt x="1653" y="735"/>
                    <a:pt x="1685" y="750"/>
                    <a:pt x="1697" y="776"/>
                  </a:cubicBezTo>
                  <a:cubicBezTo>
                    <a:pt x="1698" y="779"/>
                    <a:pt x="1701" y="780"/>
                    <a:pt x="1703" y="780"/>
                  </a:cubicBezTo>
                  <a:cubicBezTo>
                    <a:pt x="1710" y="780"/>
                    <a:pt x="1718" y="771"/>
                    <a:pt x="1720" y="764"/>
                  </a:cubicBezTo>
                  <a:cubicBezTo>
                    <a:pt x="1722" y="760"/>
                    <a:pt x="1728" y="756"/>
                    <a:pt x="1731" y="751"/>
                  </a:cubicBezTo>
                  <a:cubicBezTo>
                    <a:pt x="1744" y="756"/>
                    <a:pt x="1756" y="758"/>
                    <a:pt x="1766" y="758"/>
                  </a:cubicBezTo>
                  <a:cubicBezTo>
                    <a:pt x="1798" y="758"/>
                    <a:pt x="1818" y="738"/>
                    <a:pt x="1841" y="725"/>
                  </a:cubicBezTo>
                  <a:cubicBezTo>
                    <a:pt x="1841" y="725"/>
                    <a:pt x="1860" y="728"/>
                    <a:pt x="1862" y="730"/>
                  </a:cubicBezTo>
                  <a:cubicBezTo>
                    <a:pt x="1869" y="752"/>
                    <a:pt x="1828" y="791"/>
                    <a:pt x="1793" y="791"/>
                  </a:cubicBezTo>
                  <a:cubicBezTo>
                    <a:pt x="1792" y="791"/>
                    <a:pt x="1792" y="791"/>
                    <a:pt x="1791" y="791"/>
                  </a:cubicBezTo>
                  <a:cubicBezTo>
                    <a:pt x="1788" y="791"/>
                    <a:pt x="1785" y="791"/>
                    <a:pt x="1782" y="791"/>
                  </a:cubicBezTo>
                  <a:cubicBezTo>
                    <a:pt x="1741" y="791"/>
                    <a:pt x="1732" y="810"/>
                    <a:pt x="1732" y="813"/>
                  </a:cubicBezTo>
                  <a:cubicBezTo>
                    <a:pt x="1733" y="829"/>
                    <a:pt x="1725" y="833"/>
                    <a:pt x="1714" y="833"/>
                  </a:cubicBezTo>
                  <a:cubicBezTo>
                    <a:pt x="1703" y="833"/>
                    <a:pt x="1689" y="829"/>
                    <a:pt x="1676" y="829"/>
                  </a:cubicBezTo>
                  <a:cubicBezTo>
                    <a:pt x="1669" y="829"/>
                    <a:pt x="1648" y="842"/>
                    <a:pt x="1644" y="848"/>
                  </a:cubicBezTo>
                  <a:cubicBezTo>
                    <a:pt x="1628" y="884"/>
                    <a:pt x="1681" y="894"/>
                    <a:pt x="1726" y="904"/>
                  </a:cubicBezTo>
                  <a:cubicBezTo>
                    <a:pt x="1782" y="917"/>
                    <a:pt x="1784" y="917"/>
                    <a:pt x="1788" y="954"/>
                  </a:cubicBezTo>
                  <a:cubicBezTo>
                    <a:pt x="1788" y="957"/>
                    <a:pt x="1794" y="963"/>
                    <a:pt x="1801" y="963"/>
                  </a:cubicBezTo>
                  <a:cubicBezTo>
                    <a:pt x="1804" y="963"/>
                    <a:pt x="1806" y="963"/>
                    <a:pt x="1809" y="963"/>
                  </a:cubicBezTo>
                  <a:cubicBezTo>
                    <a:pt x="1822" y="963"/>
                    <a:pt x="1836" y="961"/>
                    <a:pt x="1849" y="961"/>
                  </a:cubicBezTo>
                  <a:cubicBezTo>
                    <a:pt x="1855" y="961"/>
                    <a:pt x="1861" y="962"/>
                    <a:pt x="1866" y="963"/>
                  </a:cubicBezTo>
                  <a:cubicBezTo>
                    <a:pt x="1885" y="966"/>
                    <a:pt x="1904" y="975"/>
                    <a:pt x="1921" y="975"/>
                  </a:cubicBezTo>
                  <a:cubicBezTo>
                    <a:pt x="1935" y="975"/>
                    <a:pt x="1948" y="968"/>
                    <a:pt x="1956" y="945"/>
                  </a:cubicBezTo>
                  <a:lnTo>
                    <a:pt x="2062" y="934"/>
                  </a:lnTo>
                  <a:lnTo>
                    <a:pt x="2043" y="964"/>
                  </a:lnTo>
                  <a:lnTo>
                    <a:pt x="2016" y="1004"/>
                  </a:lnTo>
                  <a:cubicBezTo>
                    <a:pt x="2037" y="1000"/>
                    <a:pt x="2060" y="1003"/>
                    <a:pt x="2075" y="986"/>
                  </a:cubicBezTo>
                  <a:lnTo>
                    <a:pt x="2076" y="988"/>
                  </a:lnTo>
                  <a:cubicBezTo>
                    <a:pt x="2094" y="968"/>
                    <a:pt x="2162" y="949"/>
                    <a:pt x="2209" y="949"/>
                  </a:cubicBezTo>
                  <a:cubicBezTo>
                    <a:pt x="2213" y="949"/>
                    <a:pt x="2218" y="949"/>
                    <a:pt x="2222" y="950"/>
                  </a:cubicBezTo>
                  <a:cubicBezTo>
                    <a:pt x="2226" y="950"/>
                    <a:pt x="2230" y="950"/>
                    <a:pt x="2234" y="950"/>
                  </a:cubicBezTo>
                  <a:cubicBezTo>
                    <a:pt x="2262" y="950"/>
                    <a:pt x="2275" y="945"/>
                    <a:pt x="2272" y="928"/>
                  </a:cubicBezTo>
                  <a:lnTo>
                    <a:pt x="2268" y="894"/>
                  </a:lnTo>
                  <a:cubicBezTo>
                    <a:pt x="2267" y="883"/>
                    <a:pt x="2259" y="880"/>
                    <a:pt x="2248" y="880"/>
                  </a:cubicBezTo>
                  <a:cubicBezTo>
                    <a:pt x="2235" y="880"/>
                    <a:pt x="2218" y="884"/>
                    <a:pt x="2206" y="886"/>
                  </a:cubicBezTo>
                  <a:cubicBezTo>
                    <a:pt x="2196" y="888"/>
                    <a:pt x="2190" y="900"/>
                    <a:pt x="2182" y="907"/>
                  </a:cubicBezTo>
                  <a:cubicBezTo>
                    <a:pt x="2173" y="916"/>
                    <a:pt x="2157" y="921"/>
                    <a:pt x="2145" y="921"/>
                  </a:cubicBezTo>
                  <a:cubicBezTo>
                    <a:pt x="2138" y="921"/>
                    <a:pt x="2132" y="920"/>
                    <a:pt x="2129" y="916"/>
                  </a:cubicBezTo>
                  <a:cubicBezTo>
                    <a:pt x="2114" y="896"/>
                    <a:pt x="2092" y="888"/>
                    <a:pt x="2066" y="888"/>
                  </a:cubicBezTo>
                  <a:cubicBezTo>
                    <a:pt x="2040" y="888"/>
                    <a:pt x="2011" y="895"/>
                    <a:pt x="1978" y="906"/>
                  </a:cubicBezTo>
                  <a:cubicBezTo>
                    <a:pt x="1965" y="909"/>
                    <a:pt x="1957" y="911"/>
                    <a:pt x="1952" y="911"/>
                  </a:cubicBezTo>
                  <a:cubicBezTo>
                    <a:pt x="1934" y="911"/>
                    <a:pt x="1956" y="892"/>
                    <a:pt x="1945" y="889"/>
                  </a:cubicBezTo>
                  <a:lnTo>
                    <a:pt x="1945" y="889"/>
                  </a:lnTo>
                  <a:lnTo>
                    <a:pt x="1894" y="929"/>
                  </a:lnTo>
                  <a:cubicBezTo>
                    <a:pt x="1890" y="934"/>
                    <a:pt x="1882" y="936"/>
                    <a:pt x="1875" y="939"/>
                  </a:cubicBezTo>
                  <a:cubicBezTo>
                    <a:pt x="1870" y="934"/>
                    <a:pt x="1859" y="926"/>
                    <a:pt x="1863" y="923"/>
                  </a:cubicBezTo>
                  <a:cubicBezTo>
                    <a:pt x="1913" y="889"/>
                    <a:pt x="1873" y="864"/>
                    <a:pt x="1878" y="835"/>
                  </a:cubicBezTo>
                  <a:cubicBezTo>
                    <a:pt x="1813" y="828"/>
                    <a:pt x="1860" y="800"/>
                    <a:pt x="1875" y="785"/>
                  </a:cubicBezTo>
                  <a:cubicBezTo>
                    <a:pt x="1909" y="748"/>
                    <a:pt x="1954" y="717"/>
                    <a:pt x="2000" y="685"/>
                  </a:cubicBezTo>
                  <a:cubicBezTo>
                    <a:pt x="2013" y="675"/>
                    <a:pt x="2033" y="670"/>
                    <a:pt x="2051" y="670"/>
                  </a:cubicBezTo>
                  <a:cubicBezTo>
                    <a:pt x="2068" y="670"/>
                    <a:pt x="2083" y="674"/>
                    <a:pt x="2090" y="682"/>
                  </a:cubicBezTo>
                  <a:cubicBezTo>
                    <a:pt x="2097" y="691"/>
                    <a:pt x="2100" y="705"/>
                    <a:pt x="2090" y="713"/>
                  </a:cubicBezTo>
                  <a:cubicBezTo>
                    <a:pt x="2050" y="748"/>
                    <a:pt x="2082" y="778"/>
                    <a:pt x="2085" y="807"/>
                  </a:cubicBezTo>
                  <a:cubicBezTo>
                    <a:pt x="2085" y="811"/>
                    <a:pt x="2087" y="812"/>
                    <a:pt x="2090" y="812"/>
                  </a:cubicBezTo>
                  <a:cubicBezTo>
                    <a:pt x="2097" y="812"/>
                    <a:pt x="2112" y="801"/>
                    <a:pt x="2118" y="801"/>
                  </a:cubicBezTo>
                  <a:cubicBezTo>
                    <a:pt x="2119" y="801"/>
                    <a:pt x="2119" y="801"/>
                    <a:pt x="2119" y="801"/>
                  </a:cubicBezTo>
                  <a:cubicBezTo>
                    <a:pt x="2138" y="803"/>
                    <a:pt x="2173" y="801"/>
                    <a:pt x="2157" y="820"/>
                  </a:cubicBezTo>
                  <a:cubicBezTo>
                    <a:pt x="2151" y="829"/>
                    <a:pt x="2144" y="842"/>
                    <a:pt x="2151" y="844"/>
                  </a:cubicBezTo>
                  <a:cubicBezTo>
                    <a:pt x="2166" y="850"/>
                    <a:pt x="2190" y="851"/>
                    <a:pt x="2212" y="853"/>
                  </a:cubicBezTo>
                  <a:cubicBezTo>
                    <a:pt x="2216" y="853"/>
                    <a:pt x="2232" y="844"/>
                    <a:pt x="2231" y="841"/>
                  </a:cubicBezTo>
                  <a:cubicBezTo>
                    <a:pt x="2206" y="801"/>
                    <a:pt x="2247" y="772"/>
                    <a:pt x="2321" y="747"/>
                  </a:cubicBezTo>
                  <a:cubicBezTo>
                    <a:pt x="2326" y="745"/>
                    <a:pt x="2332" y="736"/>
                    <a:pt x="2332" y="736"/>
                  </a:cubicBezTo>
                  <a:cubicBezTo>
                    <a:pt x="2307" y="728"/>
                    <a:pt x="2271" y="722"/>
                    <a:pt x="2260" y="710"/>
                  </a:cubicBezTo>
                  <a:cubicBezTo>
                    <a:pt x="2249" y="697"/>
                    <a:pt x="2266" y="678"/>
                    <a:pt x="2266" y="661"/>
                  </a:cubicBezTo>
                  <a:cubicBezTo>
                    <a:pt x="2266" y="661"/>
                    <a:pt x="2243" y="660"/>
                    <a:pt x="2229" y="660"/>
                  </a:cubicBezTo>
                  <a:cubicBezTo>
                    <a:pt x="2213" y="658"/>
                    <a:pt x="2194" y="660"/>
                    <a:pt x="2178" y="657"/>
                  </a:cubicBezTo>
                  <a:cubicBezTo>
                    <a:pt x="2168" y="655"/>
                    <a:pt x="2162" y="650"/>
                    <a:pt x="2153" y="647"/>
                  </a:cubicBezTo>
                  <a:cubicBezTo>
                    <a:pt x="2166" y="642"/>
                    <a:pt x="2179" y="636"/>
                    <a:pt x="2191" y="636"/>
                  </a:cubicBezTo>
                  <a:cubicBezTo>
                    <a:pt x="2212" y="636"/>
                    <a:pt x="2232" y="641"/>
                    <a:pt x="2253" y="642"/>
                  </a:cubicBezTo>
                  <a:cubicBezTo>
                    <a:pt x="2253" y="629"/>
                    <a:pt x="2265" y="610"/>
                    <a:pt x="2251" y="605"/>
                  </a:cubicBezTo>
                  <a:cubicBezTo>
                    <a:pt x="2219" y="595"/>
                    <a:pt x="2246" y="585"/>
                    <a:pt x="2260" y="579"/>
                  </a:cubicBezTo>
                  <a:cubicBezTo>
                    <a:pt x="2278" y="572"/>
                    <a:pt x="2304" y="570"/>
                    <a:pt x="2325" y="563"/>
                  </a:cubicBezTo>
                  <a:cubicBezTo>
                    <a:pt x="2334" y="560"/>
                    <a:pt x="2343" y="551"/>
                    <a:pt x="2341" y="547"/>
                  </a:cubicBezTo>
                  <a:cubicBezTo>
                    <a:pt x="2340" y="542"/>
                    <a:pt x="2326" y="538"/>
                    <a:pt x="2315" y="538"/>
                  </a:cubicBezTo>
                  <a:cubicBezTo>
                    <a:pt x="2304" y="538"/>
                    <a:pt x="2288" y="543"/>
                    <a:pt x="2278" y="543"/>
                  </a:cubicBezTo>
                  <a:cubicBezTo>
                    <a:pt x="2276" y="543"/>
                    <a:pt x="2275" y="543"/>
                    <a:pt x="2274" y="542"/>
                  </a:cubicBezTo>
                  <a:cubicBezTo>
                    <a:pt x="2262" y="538"/>
                    <a:pt x="2260" y="529"/>
                    <a:pt x="2257" y="522"/>
                  </a:cubicBezTo>
                  <a:cubicBezTo>
                    <a:pt x="2257" y="522"/>
                    <a:pt x="2263" y="517"/>
                    <a:pt x="2266" y="516"/>
                  </a:cubicBezTo>
                  <a:lnTo>
                    <a:pt x="2387" y="485"/>
                  </a:lnTo>
                  <a:cubicBezTo>
                    <a:pt x="2393" y="480"/>
                    <a:pt x="2399" y="475"/>
                    <a:pt x="2406" y="473"/>
                  </a:cubicBezTo>
                  <a:cubicBezTo>
                    <a:pt x="2429" y="469"/>
                    <a:pt x="2453" y="464"/>
                    <a:pt x="2478" y="463"/>
                  </a:cubicBezTo>
                  <a:cubicBezTo>
                    <a:pt x="2483" y="462"/>
                    <a:pt x="2489" y="462"/>
                    <a:pt x="2493" y="462"/>
                  </a:cubicBezTo>
                  <a:cubicBezTo>
                    <a:pt x="2528" y="462"/>
                    <a:pt x="2541" y="476"/>
                    <a:pt x="2530" y="497"/>
                  </a:cubicBezTo>
                  <a:cubicBezTo>
                    <a:pt x="2516" y="525"/>
                    <a:pt x="2505" y="551"/>
                    <a:pt x="2550" y="572"/>
                  </a:cubicBezTo>
                  <a:cubicBezTo>
                    <a:pt x="2566" y="579"/>
                    <a:pt x="2556" y="592"/>
                    <a:pt x="2521" y="597"/>
                  </a:cubicBezTo>
                  <a:lnTo>
                    <a:pt x="2478" y="601"/>
                  </a:lnTo>
                  <a:cubicBezTo>
                    <a:pt x="2473" y="601"/>
                    <a:pt x="2466" y="601"/>
                    <a:pt x="2461" y="601"/>
                  </a:cubicBezTo>
                  <a:cubicBezTo>
                    <a:pt x="2452" y="601"/>
                    <a:pt x="2444" y="601"/>
                    <a:pt x="2441" y="598"/>
                  </a:cubicBezTo>
                  <a:cubicBezTo>
                    <a:pt x="2435" y="595"/>
                    <a:pt x="2443" y="586"/>
                    <a:pt x="2446" y="579"/>
                  </a:cubicBezTo>
                  <a:cubicBezTo>
                    <a:pt x="2453" y="567"/>
                    <a:pt x="2502" y="560"/>
                    <a:pt x="2475" y="547"/>
                  </a:cubicBezTo>
                  <a:cubicBezTo>
                    <a:pt x="2475" y="547"/>
                    <a:pt x="2475" y="546"/>
                    <a:pt x="2474" y="546"/>
                  </a:cubicBezTo>
                  <a:cubicBezTo>
                    <a:pt x="2467" y="546"/>
                    <a:pt x="2427" y="562"/>
                    <a:pt x="2404" y="569"/>
                  </a:cubicBezTo>
                  <a:cubicBezTo>
                    <a:pt x="2384" y="575"/>
                    <a:pt x="2363" y="582"/>
                    <a:pt x="2346" y="589"/>
                  </a:cubicBezTo>
                  <a:cubicBezTo>
                    <a:pt x="2334" y="595"/>
                    <a:pt x="2319" y="608"/>
                    <a:pt x="2324" y="611"/>
                  </a:cubicBezTo>
                  <a:cubicBezTo>
                    <a:pt x="2354" y="636"/>
                    <a:pt x="2353" y="669"/>
                    <a:pt x="2381" y="694"/>
                  </a:cubicBezTo>
                  <a:cubicBezTo>
                    <a:pt x="2388" y="678"/>
                    <a:pt x="2388" y="661"/>
                    <a:pt x="2384" y="647"/>
                  </a:cubicBezTo>
                  <a:cubicBezTo>
                    <a:pt x="2381" y="632"/>
                    <a:pt x="2390" y="625"/>
                    <a:pt x="2422" y="622"/>
                  </a:cubicBezTo>
                  <a:cubicBezTo>
                    <a:pt x="2432" y="621"/>
                    <a:pt x="2443" y="619"/>
                    <a:pt x="2452" y="619"/>
                  </a:cubicBezTo>
                  <a:cubicBezTo>
                    <a:pt x="2463" y="619"/>
                    <a:pt x="2471" y="622"/>
                    <a:pt x="2472" y="632"/>
                  </a:cubicBezTo>
                  <a:cubicBezTo>
                    <a:pt x="2474" y="642"/>
                    <a:pt x="2469" y="651"/>
                    <a:pt x="2500" y="655"/>
                  </a:cubicBezTo>
                  <a:cubicBezTo>
                    <a:pt x="2577" y="667"/>
                    <a:pt x="2574" y="670"/>
                    <a:pt x="2519" y="710"/>
                  </a:cubicBezTo>
                  <a:cubicBezTo>
                    <a:pt x="2515" y="713"/>
                    <a:pt x="2513" y="719"/>
                    <a:pt x="2510" y="722"/>
                  </a:cubicBezTo>
                  <a:cubicBezTo>
                    <a:pt x="2532" y="723"/>
                    <a:pt x="2555" y="722"/>
                    <a:pt x="2575" y="725"/>
                  </a:cubicBezTo>
                  <a:cubicBezTo>
                    <a:pt x="2590" y="728"/>
                    <a:pt x="2609" y="732"/>
                    <a:pt x="2582" y="742"/>
                  </a:cubicBezTo>
                  <a:cubicBezTo>
                    <a:pt x="2572" y="747"/>
                    <a:pt x="2557" y="751"/>
                    <a:pt x="2543" y="753"/>
                  </a:cubicBezTo>
                  <a:cubicBezTo>
                    <a:pt x="2542" y="753"/>
                    <a:pt x="2541" y="753"/>
                    <a:pt x="2540" y="753"/>
                  </a:cubicBezTo>
                  <a:cubicBezTo>
                    <a:pt x="2534" y="753"/>
                    <a:pt x="2527" y="750"/>
                    <a:pt x="2519" y="750"/>
                  </a:cubicBezTo>
                  <a:cubicBezTo>
                    <a:pt x="2512" y="750"/>
                    <a:pt x="2503" y="753"/>
                    <a:pt x="2494" y="754"/>
                  </a:cubicBezTo>
                  <a:cubicBezTo>
                    <a:pt x="2499" y="758"/>
                    <a:pt x="2500" y="764"/>
                    <a:pt x="2507" y="767"/>
                  </a:cubicBezTo>
                  <a:cubicBezTo>
                    <a:pt x="2516" y="770"/>
                    <a:pt x="2529" y="773"/>
                    <a:pt x="2538" y="773"/>
                  </a:cubicBezTo>
                  <a:cubicBezTo>
                    <a:pt x="2540" y="773"/>
                    <a:pt x="2541" y="773"/>
                    <a:pt x="2543" y="773"/>
                  </a:cubicBezTo>
                  <a:cubicBezTo>
                    <a:pt x="2557" y="770"/>
                    <a:pt x="2568" y="769"/>
                    <a:pt x="2577" y="769"/>
                  </a:cubicBezTo>
                  <a:cubicBezTo>
                    <a:pt x="2603" y="769"/>
                    <a:pt x="2611" y="779"/>
                    <a:pt x="2606" y="797"/>
                  </a:cubicBezTo>
                  <a:cubicBezTo>
                    <a:pt x="2602" y="816"/>
                    <a:pt x="2666" y="832"/>
                    <a:pt x="2582" y="853"/>
                  </a:cubicBezTo>
                  <a:cubicBezTo>
                    <a:pt x="2581" y="836"/>
                    <a:pt x="2582" y="822"/>
                    <a:pt x="2577" y="807"/>
                  </a:cubicBezTo>
                  <a:cubicBezTo>
                    <a:pt x="2574" y="804"/>
                    <a:pt x="2547" y="806"/>
                    <a:pt x="2531" y="804"/>
                  </a:cubicBezTo>
                  <a:lnTo>
                    <a:pt x="2531" y="804"/>
                  </a:lnTo>
                  <a:cubicBezTo>
                    <a:pt x="2547" y="823"/>
                    <a:pt x="2465" y="841"/>
                    <a:pt x="2506" y="858"/>
                  </a:cubicBezTo>
                  <a:cubicBezTo>
                    <a:pt x="2549" y="878"/>
                    <a:pt x="2527" y="897"/>
                    <a:pt x="2491" y="919"/>
                  </a:cubicBezTo>
                  <a:cubicBezTo>
                    <a:pt x="2485" y="922"/>
                    <a:pt x="2488" y="928"/>
                    <a:pt x="2488" y="934"/>
                  </a:cubicBezTo>
                  <a:lnTo>
                    <a:pt x="2491" y="947"/>
                  </a:lnTo>
                  <a:lnTo>
                    <a:pt x="2449" y="953"/>
                  </a:lnTo>
                  <a:cubicBezTo>
                    <a:pt x="2459" y="963"/>
                    <a:pt x="2481" y="973"/>
                    <a:pt x="2478" y="984"/>
                  </a:cubicBezTo>
                  <a:cubicBezTo>
                    <a:pt x="2470" y="1017"/>
                    <a:pt x="2470" y="1027"/>
                    <a:pt x="2504" y="1027"/>
                  </a:cubicBezTo>
                  <a:cubicBezTo>
                    <a:pt x="2513" y="1027"/>
                    <a:pt x="2526" y="1026"/>
                    <a:pt x="2541" y="1025"/>
                  </a:cubicBezTo>
                  <a:cubicBezTo>
                    <a:pt x="2564" y="1023"/>
                    <a:pt x="2580" y="1021"/>
                    <a:pt x="2592" y="1021"/>
                  </a:cubicBezTo>
                  <a:cubicBezTo>
                    <a:pt x="2625" y="1021"/>
                    <a:pt x="2631" y="1031"/>
                    <a:pt x="2652" y="1062"/>
                  </a:cubicBezTo>
                  <a:cubicBezTo>
                    <a:pt x="2658" y="1047"/>
                    <a:pt x="2656" y="1038"/>
                    <a:pt x="2665" y="1031"/>
                  </a:cubicBezTo>
                  <a:cubicBezTo>
                    <a:pt x="2678" y="1022"/>
                    <a:pt x="2699" y="1014"/>
                    <a:pt x="2715" y="1007"/>
                  </a:cubicBezTo>
                  <a:cubicBezTo>
                    <a:pt x="2710" y="997"/>
                    <a:pt x="2727" y="982"/>
                    <a:pt x="2690" y="982"/>
                  </a:cubicBezTo>
                  <a:cubicBezTo>
                    <a:pt x="2675" y="982"/>
                    <a:pt x="2660" y="984"/>
                    <a:pt x="2647" y="986"/>
                  </a:cubicBezTo>
                  <a:cubicBezTo>
                    <a:pt x="2639" y="988"/>
                    <a:pt x="2632" y="988"/>
                    <a:pt x="2626" y="988"/>
                  </a:cubicBezTo>
                  <a:cubicBezTo>
                    <a:pt x="2600" y="988"/>
                    <a:pt x="2585" y="980"/>
                    <a:pt x="2569" y="970"/>
                  </a:cubicBezTo>
                  <a:cubicBezTo>
                    <a:pt x="2593" y="961"/>
                    <a:pt x="2613" y="953"/>
                    <a:pt x="2638" y="945"/>
                  </a:cubicBezTo>
                  <a:cubicBezTo>
                    <a:pt x="2650" y="942"/>
                    <a:pt x="2666" y="942"/>
                    <a:pt x="2680" y="941"/>
                  </a:cubicBezTo>
                  <a:cubicBezTo>
                    <a:pt x="2688" y="939"/>
                    <a:pt x="2699" y="936"/>
                    <a:pt x="2703" y="934"/>
                  </a:cubicBezTo>
                  <a:cubicBezTo>
                    <a:pt x="2740" y="904"/>
                    <a:pt x="2713" y="872"/>
                    <a:pt x="2753" y="842"/>
                  </a:cubicBezTo>
                  <a:cubicBezTo>
                    <a:pt x="2756" y="841"/>
                    <a:pt x="2716" y="829"/>
                    <a:pt x="2684" y="816"/>
                  </a:cubicBezTo>
                  <a:cubicBezTo>
                    <a:pt x="2716" y="812"/>
                    <a:pt x="2739" y="808"/>
                    <a:pt x="2757" y="808"/>
                  </a:cubicBezTo>
                  <a:cubicBezTo>
                    <a:pt x="2760" y="808"/>
                    <a:pt x="2762" y="808"/>
                    <a:pt x="2765" y="808"/>
                  </a:cubicBezTo>
                  <a:cubicBezTo>
                    <a:pt x="2775" y="810"/>
                    <a:pt x="2781" y="822"/>
                    <a:pt x="2784" y="831"/>
                  </a:cubicBezTo>
                  <a:cubicBezTo>
                    <a:pt x="2787" y="838"/>
                    <a:pt x="2783" y="848"/>
                    <a:pt x="2788" y="857"/>
                  </a:cubicBezTo>
                  <a:cubicBezTo>
                    <a:pt x="2793" y="863"/>
                    <a:pt x="2806" y="869"/>
                    <a:pt x="2819" y="872"/>
                  </a:cubicBezTo>
                  <a:cubicBezTo>
                    <a:pt x="2822" y="872"/>
                    <a:pt x="2825" y="872"/>
                    <a:pt x="2829" y="872"/>
                  </a:cubicBezTo>
                  <a:cubicBezTo>
                    <a:pt x="2841" y="872"/>
                    <a:pt x="2856" y="871"/>
                    <a:pt x="2859" y="867"/>
                  </a:cubicBezTo>
                  <a:cubicBezTo>
                    <a:pt x="2868" y="860"/>
                    <a:pt x="2872" y="847"/>
                    <a:pt x="2865" y="844"/>
                  </a:cubicBezTo>
                  <a:cubicBezTo>
                    <a:pt x="2836" y="831"/>
                    <a:pt x="2828" y="816"/>
                    <a:pt x="2861" y="798"/>
                  </a:cubicBezTo>
                  <a:cubicBezTo>
                    <a:pt x="2884" y="786"/>
                    <a:pt x="2916" y="776"/>
                    <a:pt x="2946" y="766"/>
                  </a:cubicBezTo>
                  <a:cubicBezTo>
                    <a:pt x="2946" y="766"/>
                    <a:pt x="2947" y="766"/>
                    <a:pt x="2947" y="766"/>
                  </a:cubicBezTo>
                  <a:cubicBezTo>
                    <a:pt x="2952" y="766"/>
                    <a:pt x="2961" y="771"/>
                    <a:pt x="2969" y="771"/>
                  </a:cubicBezTo>
                  <a:cubicBezTo>
                    <a:pt x="2974" y="771"/>
                    <a:pt x="2978" y="769"/>
                    <a:pt x="2980" y="763"/>
                  </a:cubicBezTo>
                  <a:cubicBezTo>
                    <a:pt x="2983" y="758"/>
                    <a:pt x="2962" y="748"/>
                    <a:pt x="2952" y="748"/>
                  </a:cubicBezTo>
                  <a:cubicBezTo>
                    <a:pt x="2914" y="751"/>
                    <a:pt x="2863" y="748"/>
                    <a:pt x="2859" y="781"/>
                  </a:cubicBezTo>
                  <a:cubicBezTo>
                    <a:pt x="2859" y="783"/>
                    <a:pt x="2857" y="784"/>
                    <a:pt x="2854" y="784"/>
                  </a:cubicBezTo>
                  <a:cubicBezTo>
                    <a:pt x="2848" y="784"/>
                    <a:pt x="2834" y="780"/>
                    <a:pt x="2805" y="770"/>
                  </a:cubicBezTo>
                  <a:cubicBezTo>
                    <a:pt x="2780" y="761"/>
                    <a:pt x="2738" y="764"/>
                    <a:pt x="2710" y="757"/>
                  </a:cubicBezTo>
                  <a:cubicBezTo>
                    <a:pt x="2696" y="753"/>
                    <a:pt x="2684" y="739"/>
                    <a:pt x="2688" y="730"/>
                  </a:cubicBezTo>
                  <a:cubicBezTo>
                    <a:pt x="2692" y="721"/>
                    <a:pt x="2696" y="718"/>
                    <a:pt x="2701" y="718"/>
                  </a:cubicBezTo>
                  <a:cubicBezTo>
                    <a:pt x="2709" y="718"/>
                    <a:pt x="2719" y="728"/>
                    <a:pt x="2728" y="728"/>
                  </a:cubicBezTo>
                  <a:cubicBezTo>
                    <a:pt x="2729" y="728"/>
                    <a:pt x="2729" y="728"/>
                    <a:pt x="2730" y="728"/>
                  </a:cubicBezTo>
                  <a:cubicBezTo>
                    <a:pt x="2743" y="726"/>
                    <a:pt x="2766" y="719"/>
                    <a:pt x="2766" y="719"/>
                  </a:cubicBezTo>
                  <a:cubicBezTo>
                    <a:pt x="2762" y="698"/>
                    <a:pt x="2806" y="697"/>
                    <a:pt x="2825" y="685"/>
                  </a:cubicBezTo>
                  <a:cubicBezTo>
                    <a:pt x="2840" y="676"/>
                    <a:pt x="2844" y="664"/>
                    <a:pt x="2855" y="654"/>
                  </a:cubicBezTo>
                  <a:cubicBezTo>
                    <a:pt x="2840" y="653"/>
                    <a:pt x="2827" y="651"/>
                    <a:pt x="2813" y="651"/>
                  </a:cubicBezTo>
                  <a:cubicBezTo>
                    <a:pt x="2810" y="651"/>
                    <a:pt x="2807" y="651"/>
                    <a:pt x="2803" y="651"/>
                  </a:cubicBezTo>
                  <a:cubicBezTo>
                    <a:pt x="2797" y="652"/>
                    <a:pt x="2792" y="652"/>
                    <a:pt x="2788" y="652"/>
                  </a:cubicBezTo>
                  <a:cubicBezTo>
                    <a:pt x="2768" y="652"/>
                    <a:pt x="2766" y="644"/>
                    <a:pt x="2763" y="633"/>
                  </a:cubicBezTo>
                  <a:cubicBezTo>
                    <a:pt x="2762" y="628"/>
                    <a:pt x="2747" y="622"/>
                    <a:pt x="2738" y="616"/>
                  </a:cubicBezTo>
                  <a:cubicBezTo>
                    <a:pt x="2728" y="622"/>
                    <a:pt x="2712" y="628"/>
                    <a:pt x="2706" y="635"/>
                  </a:cubicBezTo>
                  <a:cubicBezTo>
                    <a:pt x="2699" y="646"/>
                    <a:pt x="2689" y="650"/>
                    <a:pt x="2678" y="650"/>
                  </a:cubicBezTo>
                  <a:cubicBezTo>
                    <a:pt x="2668" y="650"/>
                    <a:pt x="2656" y="647"/>
                    <a:pt x="2644" y="644"/>
                  </a:cubicBezTo>
                  <a:cubicBezTo>
                    <a:pt x="2616" y="638"/>
                    <a:pt x="2622" y="630"/>
                    <a:pt x="2641" y="619"/>
                  </a:cubicBezTo>
                  <a:cubicBezTo>
                    <a:pt x="2665" y="604"/>
                    <a:pt x="2706" y="592"/>
                    <a:pt x="2700" y="570"/>
                  </a:cubicBezTo>
                  <a:cubicBezTo>
                    <a:pt x="2699" y="564"/>
                    <a:pt x="2703" y="552"/>
                    <a:pt x="2709" y="551"/>
                  </a:cubicBezTo>
                  <a:cubicBezTo>
                    <a:pt x="2733" y="547"/>
                    <a:pt x="2760" y="542"/>
                    <a:pt x="2784" y="542"/>
                  </a:cubicBezTo>
                  <a:cubicBezTo>
                    <a:pt x="2787" y="542"/>
                    <a:pt x="2790" y="542"/>
                    <a:pt x="2793" y="542"/>
                  </a:cubicBezTo>
                  <a:cubicBezTo>
                    <a:pt x="2831" y="544"/>
                    <a:pt x="2825" y="567"/>
                    <a:pt x="2813" y="573"/>
                  </a:cubicBezTo>
                  <a:cubicBezTo>
                    <a:pt x="2762" y="602"/>
                    <a:pt x="2808" y="610"/>
                    <a:pt x="2838" y="620"/>
                  </a:cubicBezTo>
                  <a:cubicBezTo>
                    <a:pt x="2868" y="626"/>
                    <a:pt x="2891" y="630"/>
                    <a:pt x="2921" y="638"/>
                  </a:cubicBezTo>
                  <a:cubicBezTo>
                    <a:pt x="2959" y="648"/>
                    <a:pt x="2944" y="692"/>
                    <a:pt x="2906" y="692"/>
                  </a:cubicBezTo>
                  <a:cubicBezTo>
                    <a:pt x="2898" y="692"/>
                    <a:pt x="2892" y="692"/>
                    <a:pt x="2887" y="692"/>
                  </a:cubicBezTo>
                  <a:cubicBezTo>
                    <a:pt x="2861" y="692"/>
                    <a:pt x="2857" y="696"/>
                    <a:pt x="2855" y="711"/>
                  </a:cubicBezTo>
                  <a:cubicBezTo>
                    <a:pt x="2855" y="711"/>
                    <a:pt x="2848" y="712"/>
                    <a:pt x="2842" y="712"/>
                  </a:cubicBezTo>
                  <a:cubicBezTo>
                    <a:pt x="2840" y="712"/>
                    <a:pt x="2837" y="712"/>
                    <a:pt x="2836" y="711"/>
                  </a:cubicBezTo>
                  <a:cubicBezTo>
                    <a:pt x="2826" y="709"/>
                    <a:pt x="2820" y="708"/>
                    <a:pt x="2814" y="708"/>
                  </a:cubicBezTo>
                  <a:cubicBezTo>
                    <a:pt x="2793" y="708"/>
                    <a:pt x="2800" y="723"/>
                    <a:pt x="2805" y="725"/>
                  </a:cubicBezTo>
                  <a:cubicBezTo>
                    <a:pt x="2818" y="729"/>
                    <a:pt x="2825" y="741"/>
                    <a:pt x="2842" y="741"/>
                  </a:cubicBezTo>
                  <a:cubicBezTo>
                    <a:pt x="2851" y="741"/>
                    <a:pt x="2862" y="738"/>
                    <a:pt x="2877" y="730"/>
                  </a:cubicBezTo>
                  <a:cubicBezTo>
                    <a:pt x="2895" y="721"/>
                    <a:pt x="2926" y="705"/>
                    <a:pt x="2958" y="705"/>
                  </a:cubicBezTo>
                  <a:cubicBezTo>
                    <a:pt x="2974" y="705"/>
                    <a:pt x="2990" y="709"/>
                    <a:pt x="3006" y="719"/>
                  </a:cubicBezTo>
                  <a:cubicBezTo>
                    <a:pt x="3016" y="725"/>
                    <a:pt x="3026" y="728"/>
                    <a:pt x="3035" y="728"/>
                  </a:cubicBezTo>
                  <a:cubicBezTo>
                    <a:pt x="3049" y="728"/>
                    <a:pt x="3062" y="720"/>
                    <a:pt x="3068" y="703"/>
                  </a:cubicBezTo>
                  <a:cubicBezTo>
                    <a:pt x="3072" y="693"/>
                    <a:pt x="3089" y="683"/>
                    <a:pt x="3082" y="668"/>
                  </a:cubicBezTo>
                  <a:lnTo>
                    <a:pt x="3082" y="668"/>
                  </a:lnTo>
                  <a:cubicBezTo>
                    <a:pt x="3070" y="673"/>
                    <a:pt x="3057" y="680"/>
                    <a:pt x="3047" y="680"/>
                  </a:cubicBezTo>
                  <a:cubicBezTo>
                    <a:pt x="3031" y="680"/>
                    <a:pt x="3018" y="672"/>
                    <a:pt x="3005" y="667"/>
                  </a:cubicBezTo>
                  <a:cubicBezTo>
                    <a:pt x="3019" y="661"/>
                    <a:pt x="3034" y="657"/>
                    <a:pt x="3074" y="657"/>
                  </a:cubicBezTo>
                  <a:cubicBezTo>
                    <a:pt x="3073" y="657"/>
                    <a:pt x="3073" y="657"/>
                    <a:pt x="3073" y="657"/>
                  </a:cubicBezTo>
                  <a:lnTo>
                    <a:pt x="3073" y="657"/>
                  </a:lnTo>
                  <a:cubicBezTo>
                    <a:pt x="3073" y="657"/>
                    <a:pt x="3074" y="657"/>
                    <a:pt x="3074" y="657"/>
                  </a:cubicBezTo>
                  <a:lnTo>
                    <a:pt x="3074" y="657"/>
                  </a:lnTo>
                  <a:cubicBezTo>
                    <a:pt x="3111" y="650"/>
                    <a:pt x="3131" y="635"/>
                    <a:pt x="3152" y="622"/>
                  </a:cubicBezTo>
                  <a:cubicBezTo>
                    <a:pt x="3165" y="613"/>
                    <a:pt x="3177" y="608"/>
                    <a:pt x="3156" y="601"/>
                  </a:cubicBezTo>
                  <a:cubicBezTo>
                    <a:pt x="3147" y="597"/>
                    <a:pt x="3140" y="595"/>
                    <a:pt x="3133" y="595"/>
                  </a:cubicBezTo>
                  <a:cubicBezTo>
                    <a:pt x="3123" y="595"/>
                    <a:pt x="3115" y="599"/>
                    <a:pt x="3103" y="605"/>
                  </a:cubicBezTo>
                  <a:cubicBezTo>
                    <a:pt x="3090" y="613"/>
                    <a:pt x="3073" y="617"/>
                    <a:pt x="3059" y="617"/>
                  </a:cubicBezTo>
                  <a:cubicBezTo>
                    <a:pt x="3044" y="617"/>
                    <a:pt x="3031" y="613"/>
                    <a:pt x="3027" y="605"/>
                  </a:cubicBezTo>
                  <a:cubicBezTo>
                    <a:pt x="3006" y="573"/>
                    <a:pt x="3027" y="557"/>
                    <a:pt x="3109" y="538"/>
                  </a:cubicBezTo>
                  <a:lnTo>
                    <a:pt x="3117" y="511"/>
                  </a:lnTo>
                  <a:cubicBezTo>
                    <a:pt x="3127" y="511"/>
                    <a:pt x="3139" y="510"/>
                    <a:pt x="3149" y="510"/>
                  </a:cubicBezTo>
                  <a:cubicBezTo>
                    <a:pt x="3156" y="510"/>
                    <a:pt x="3163" y="511"/>
                    <a:pt x="3167" y="513"/>
                  </a:cubicBezTo>
                  <a:cubicBezTo>
                    <a:pt x="3200" y="528"/>
                    <a:pt x="3236" y="539"/>
                    <a:pt x="3281" y="539"/>
                  </a:cubicBezTo>
                  <a:cubicBezTo>
                    <a:pt x="3296" y="539"/>
                    <a:pt x="3312" y="537"/>
                    <a:pt x="3330" y="535"/>
                  </a:cubicBezTo>
                  <a:cubicBezTo>
                    <a:pt x="3330" y="535"/>
                    <a:pt x="3336" y="539"/>
                    <a:pt x="3340" y="544"/>
                  </a:cubicBezTo>
                  <a:cubicBezTo>
                    <a:pt x="3312" y="548"/>
                    <a:pt x="3286" y="551"/>
                    <a:pt x="3253" y="557"/>
                  </a:cubicBezTo>
                  <a:cubicBezTo>
                    <a:pt x="3278" y="567"/>
                    <a:pt x="3298" y="575"/>
                    <a:pt x="3318" y="583"/>
                  </a:cubicBezTo>
                  <a:cubicBezTo>
                    <a:pt x="3272" y="598"/>
                    <a:pt x="3202" y="598"/>
                    <a:pt x="3199" y="635"/>
                  </a:cubicBezTo>
                  <a:cubicBezTo>
                    <a:pt x="3199" y="641"/>
                    <a:pt x="3180" y="647"/>
                    <a:pt x="3171" y="653"/>
                  </a:cubicBezTo>
                  <a:cubicBezTo>
                    <a:pt x="3164" y="657"/>
                    <a:pt x="3155" y="670"/>
                    <a:pt x="3161" y="670"/>
                  </a:cubicBezTo>
                  <a:cubicBezTo>
                    <a:pt x="3162" y="670"/>
                    <a:pt x="3164" y="670"/>
                    <a:pt x="3167" y="669"/>
                  </a:cubicBezTo>
                  <a:cubicBezTo>
                    <a:pt x="3171" y="667"/>
                    <a:pt x="3175" y="666"/>
                    <a:pt x="3180" y="666"/>
                  </a:cubicBezTo>
                  <a:cubicBezTo>
                    <a:pt x="3195" y="666"/>
                    <a:pt x="3208" y="678"/>
                    <a:pt x="3220" y="678"/>
                  </a:cubicBezTo>
                  <a:cubicBezTo>
                    <a:pt x="3227" y="678"/>
                    <a:pt x="3233" y="675"/>
                    <a:pt x="3239" y="664"/>
                  </a:cubicBezTo>
                  <a:cubicBezTo>
                    <a:pt x="3243" y="655"/>
                    <a:pt x="3264" y="648"/>
                    <a:pt x="3264" y="641"/>
                  </a:cubicBezTo>
                  <a:cubicBezTo>
                    <a:pt x="3264" y="626"/>
                    <a:pt x="3269" y="621"/>
                    <a:pt x="3276" y="621"/>
                  </a:cubicBezTo>
                  <a:cubicBezTo>
                    <a:pt x="3287" y="621"/>
                    <a:pt x="3304" y="633"/>
                    <a:pt x="3315" y="633"/>
                  </a:cubicBezTo>
                  <a:cubicBezTo>
                    <a:pt x="3318" y="633"/>
                    <a:pt x="3320" y="632"/>
                    <a:pt x="3323" y="630"/>
                  </a:cubicBezTo>
                  <a:lnTo>
                    <a:pt x="3321" y="610"/>
                  </a:lnTo>
                  <a:cubicBezTo>
                    <a:pt x="3329" y="610"/>
                    <a:pt x="3338" y="608"/>
                    <a:pt x="3346" y="608"/>
                  </a:cubicBezTo>
                  <a:cubicBezTo>
                    <a:pt x="3347" y="608"/>
                    <a:pt x="3349" y="608"/>
                    <a:pt x="3350" y="608"/>
                  </a:cubicBezTo>
                  <a:cubicBezTo>
                    <a:pt x="3363" y="612"/>
                    <a:pt x="3376" y="613"/>
                    <a:pt x="3387" y="613"/>
                  </a:cubicBezTo>
                  <a:cubicBezTo>
                    <a:pt x="3411" y="613"/>
                    <a:pt x="3432" y="607"/>
                    <a:pt x="3451" y="594"/>
                  </a:cubicBezTo>
                  <a:cubicBezTo>
                    <a:pt x="3455" y="591"/>
                    <a:pt x="3458" y="588"/>
                    <a:pt x="3461" y="583"/>
                  </a:cubicBezTo>
                  <a:cubicBezTo>
                    <a:pt x="3452" y="583"/>
                    <a:pt x="3443" y="582"/>
                    <a:pt x="3436" y="580"/>
                  </a:cubicBezTo>
                  <a:cubicBezTo>
                    <a:pt x="3424" y="580"/>
                    <a:pt x="3408" y="584"/>
                    <a:pt x="3396" y="584"/>
                  </a:cubicBezTo>
                  <a:cubicBezTo>
                    <a:pt x="3387" y="584"/>
                    <a:pt x="3379" y="582"/>
                    <a:pt x="3377" y="575"/>
                  </a:cubicBezTo>
                  <a:cubicBezTo>
                    <a:pt x="3371" y="551"/>
                    <a:pt x="3411" y="557"/>
                    <a:pt x="3436" y="552"/>
                  </a:cubicBezTo>
                  <a:cubicBezTo>
                    <a:pt x="3455" y="548"/>
                    <a:pt x="3478" y="544"/>
                    <a:pt x="3499" y="538"/>
                  </a:cubicBezTo>
                  <a:cubicBezTo>
                    <a:pt x="3527" y="533"/>
                    <a:pt x="3508" y="504"/>
                    <a:pt x="3546" y="504"/>
                  </a:cubicBezTo>
                  <a:cubicBezTo>
                    <a:pt x="3551" y="504"/>
                    <a:pt x="3558" y="504"/>
                    <a:pt x="3565" y="505"/>
                  </a:cubicBezTo>
                  <a:cubicBezTo>
                    <a:pt x="3571" y="507"/>
                    <a:pt x="3553" y="532"/>
                    <a:pt x="3551" y="545"/>
                  </a:cubicBezTo>
                  <a:cubicBezTo>
                    <a:pt x="3549" y="557"/>
                    <a:pt x="3543" y="575"/>
                    <a:pt x="3556" y="579"/>
                  </a:cubicBezTo>
                  <a:cubicBezTo>
                    <a:pt x="3608" y="600"/>
                    <a:pt x="3536" y="607"/>
                    <a:pt x="3531" y="620"/>
                  </a:cubicBezTo>
                  <a:cubicBezTo>
                    <a:pt x="3526" y="640"/>
                    <a:pt x="3514" y="646"/>
                    <a:pt x="3499" y="646"/>
                  </a:cubicBezTo>
                  <a:cubicBezTo>
                    <a:pt x="3485" y="646"/>
                    <a:pt x="3467" y="641"/>
                    <a:pt x="3449" y="636"/>
                  </a:cubicBezTo>
                  <a:cubicBezTo>
                    <a:pt x="3448" y="636"/>
                    <a:pt x="3446" y="636"/>
                    <a:pt x="3444" y="636"/>
                  </a:cubicBezTo>
                  <a:cubicBezTo>
                    <a:pt x="3431" y="636"/>
                    <a:pt x="3404" y="639"/>
                    <a:pt x="3423" y="648"/>
                  </a:cubicBezTo>
                  <a:cubicBezTo>
                    <a:pt x="3456" y="664"/>
                    <a:pt x="3436" y="686"/>
                    <a:pt x="3445" y="705"/>
                  </a:cubicBezTo>
                  <a:cubicBezTo>
                    <a:pt x="3481" y="697"/>
                    <a:pt x="3485" y="668"/>
                    <a:pt x="3533" y="668"/>
                  </a:cubicBezTo>
                  <a:cubicBezTo>
                    <a:pt x="3537" y="668"/>
                    <a:pt x="3541" y="668"/>
                    <a:pt x="3546" y="669"/>
                  </a:cubicBezTo>
                  <a:cubicBezTo>
                    <a:pt x="3551" y="658"/>
                    <a:pt x="3608" y="654"/>
                    <a:pt x="3567" y="638"/>
                  </a:cubicBezTo>
                  <a:cubicBezTo>
                    <a:pt x="3564" y="636"/>
                    <a:pt x="3568" y="629"/>
                    <a:pt x="3568" y="629"/>
                  </a:cubicBezTo>
                  <a:cubicBezTo>
                    <a:pt x="3624" y="623"/>
                    <a:pt x="3679" y="619"/>
                    <a:pt x="3615" y="585"/>
                  </a:cubicBezTo>
                  <a:cubicBezTo>
                    <a:pt x="3596" y="575"/>
                    <a:pt x="3629" y="560"/>
                    <a:pt x="3666" y="560"/>
                  </a:cubicBezTo>
                  <a:cubicBezTo>
                    <a:pt x="3669" y="560"/>
                    <a:pt x="3673" y="560"/>
                    <a:pt x="3676" y="560"/>
                  </a:cubicBezTo>
                  <a:cubicBezTo>
                    <a:pt x="3684" y="561"/>
                    <a:pt x="3692" y="562"/>
                    <a:pt x="3698" y="562"/>
                  </a:cubicBezTo>
                  <a:cubicBezTo>
                    <a:pt x="3712" y="562"/>
                    <a:pt x="3722" y="558"/>
                    <a:pt x="3727" y="547"/>
                  </a:cubicBezTo>
                  <a:cubicBezTo>
                    <a:pt x="3733" y="532"/>
                    <a:pt x="3745" y="517"/>
                    <a:pt x="3754" y="502"/>
                  </a:cubicBezTo>
                  <a:lnTo>
                    <a:pt x="3754" y="502"/>
                  </a:lnTo>
                  <a:cubicBezTo>
                    <a:pt x="3743" y="504"/>
                    <a:pt x="3734" y="504"/>
                    <a:pt x="3725" y="504"/>
                  </a:cubicBezTo>
                  <a:cubicBezTo>
                    <a:pt x="3691" y="504"/>
                    <a:pt x="3670" y="495"/>
                    <a:pt x="3664" y="476"/>
                  </a:cubicBezTo>
                  <a:cubicBezTo>
                    <a:pt x="3659" y="461"/>
                    <a:pt x="3654" y="442"/>
                    <a:pt x="3668" y="430"/>
                  </a:cubicBezTo>
                  <a:cubicBezTo>
                    <a:pt x="3714" y="392"/>
                    <a:pt x="3683" y="370"/>
                    <a:pt x="3624" y="352"/>
                  </a:cubicBezTo>
                  <a:cubicBezTo>
                    <a:pt x="3586" y="342"/>
                    <a:pt x="3589" y="323"/>
                    <a:pt x="3595" y="305"/>
                  </a:cubicBezTo>
                  <a:cubicBezTo>
                    <a:pt x="3599" y="295"/>
                    <a:pt x="3606" y="278"/>
                    <a:pt x="3630" y="278"/>
                  </a:cubicBezTo>
                  <a:cubicBezTo>
                    <a:pt x="3639" y="278"/>
                    <a:pt x="3651" y="281"/>
                    <a:pt x="3665" y="286"/>
                  </a:cubicBezTo>
                  <a:cubicBezTo>
                    <a:pt x="3667" y="287"/>
                    <a:pt x="3670" y="287"/>
                    <a:pt x="3674" y="287"/>
                  </a:cubicBezTo>
                  <a:cubicBezTo>
                    <a:pt x="3690" y="287"/>
                    <a:pt x="3717" y="282"/>
                    <a:pt x="3732" y="276"/>
                  </a:cubicBezTo>
                  <a:cubicBezTo>
                    <a:pt x="3740" y="273"/>
                    <a:pt x="3733" y="260"/>
                    <a:pt x="3737" y="251"/>
                  </a:cubicBezTo>
                  <a:cubicBezTo>
                    <a:pt x="3740" y="246"/>
                    <a:pt x="3757" y="242"/>
                    <a:pt x="3765" y="238"/>
                  </a:cubicBezTo>
                  <a:cubicBezTo>
                    <a:pt x="3796" y="211"/>
                    <a:pt x="3757" y="183"/>
                    <a:pt x="3789" y="157"/>
                  </a:cubicBezTo>
                  <a:cubicBezTo>
                    <a:pt x="3793" y="154"/>
                    <a:pt x="3789" y="146"/>
                    <a:pt x="3784" y="145"/>
                  </a:cubicBezTo>
                  <a:cubicBezTo>
                    <a:pt x="3769" y="139"/>
                    <a:pt x="3755" y="129"/>
                    <a:pt x="3736" y="129"/>
                  </a:cubicBezTo>
                  <a:cubicBezTo>
                    <a:pt x="3729" y="129"/>
                    <a:pt x="3722" y="130"/>
                    <a:pt x="3714" y="133"/>
                  </a:cubicBezTo>
                  <a:cubicBezTo>
                    <a:pt x="3701" y="138"/>
                    <a:pt x="3704" y="154"/>
                    <a:pt x="3702" y="164"/>
                  </a:cubicBezTo>
                  <a:cubicBezTo>
                    <a:pt x="3702" y="167"/>
                    <a:pt x="3715" y="170"/>
                    <a:pt x="3720" y="173"/>
                  </a:cubicBezTo>
                  <a:cubicBezTo>
                    <a:pt x="3740" y="195"/>
                    <a:pt x="3734" y="201"/>
                    <a:pt x="3683" y="202"/>
                  </a:cubicBezTo>
                  <a:cubicBezTo>
                    <a:pt x="3656" y="202"/>
                    <a:pt x="3630" y="198"/>
                    <a:pt x="3604" y="196"/>
                  </a:cubicBezTo>
                  <a:cubicBezTo>
                    <a:pt x="3592" y="196"/>
                    <a:pt x="3577" y="199"/>
                    <a:pt x="3564" y="199"/>
                  </a:cubicBezTo>
                  <a:cubicBezTo>
                    <a:pt x="3565" y="208"/>
                    <a:pt x="3565" y="216"/>
                    <a:pt x="3568" y="223"/>
                  </a:cubicBezTo>
                  <a:cubicBezTo>
                    <a:pt x="3573" y="232"/>
                    <a:pt x="3584" y="238"/>
                    <a:pt x="3584" y="245"/>
                  </a:cubicBezTo>
                  <a:cubicBezTo>
                    <a:pt x="3583" y="254"/>
                    <a:pt x="3557" y="262"/>
                    <a:pt x="3538" y="262"/>
                  </a:cubicBezTo>
                  <a:cubicBezTo>
                    <a:pt x="3532" y="262"/>
                    <a:pt x="3528" y="261"/>
                    <a:pt x="3524" y="260"/>
                  </a:cubicBezTo>
                  <a:cubicBezTo>
                    <a:pt x="3506" y="254"/>
                    <a:pt x="3474" y="248"/>
                    <a:pt x="3473" y="239"/>
                  </a:cubicBezTo>
                  <a:cubicBezTo>
                    <a:pt x="3472" y="224"/>
                    <a:pt x="3459" y="221"/>
                    <a:pt x="3443" y="221"/>
                  </a:cubicBezTo>
                  <a:cubicBezTo>
                    <a:pt x="3430" y="221"/>
                    <a:pt x="3415" y="223"/>
                    <a:pt x="3402" y="223"/>
                  </a:cubicBezTo>
                  <a:cubicBezTo>
                    <a:pt x="3361" y="223"/>
                    <a:pt x="3327" y="238"/>
                    <a:pt x="3325" y="251"/>
                  </a:cubicBezTo>
                  <a:cubicBezTo>
                    <a:pt x="3321" y="273"/>
                    <a:pt x="3299" y="271"/>
                    <a:pt x="3268" y="274"/>
                  </a:cubicBezTo>
                  <a:cubicBezTo>
                    <a:pt x="3264" y="275"/>
                    <a:pt x="3261" y="275"/>
                    <a:pt x="3257" y="275"/>
                  </a:cubicBezTo>
                  <a:cubicBezTo>
                    <a:pt x="3230" y="275"/>
                    <a:pt x="3228" y="264"/>
                    <a:pt x="3234" y="255"/>
                  </a:cubicBezTo>
                  <a:cubicBezTo>
                    <a:pt x="3245" y="236"/>
                    <a:pt x="3158" y="226"/>
                    <a:pt x="3215" y="211"/>
                  </a:cubicBezTo>
                  <a:cubicBezTo>
                    <a:pt x="3227" y="208"/>
                    <a:pt x="3235" y="207"/>
                    <a:pt x="3242" y="207"/>
                  </a:cubicBezTo>
                  <a:cubicBezTo>
                    <a:pt x="3274" y="207"/>
                    <a:pt x="3242" y="243"/>
                    <a:pt x="3277" y="246"/>
                  </a:cubicBezTo>
                  <a:cubicBezTo>
                    <a:pt x="3298" y="223"/>
                    <a:pt x="3325" y="201"/>
                    <a:pt x="3317" y="176"/>
                  </a:cubicBezTo>
                  <a:cubicBezTo>
                    <a:pt x="3312" y="164"/>
                    <a:pt x="3329" y="157"/>
                    <a:pt x="3345" y="157"/>
                  </a:cubicBezTo>
                  <a:cubicBezTo>
                    <a:pt x="3350" y="157"/>
                    <a:pt x="3356" y="158"/>
                    <a:pt x="3361" y="160"/>
                  </a:cubicBezTo>
                  <a:cubicBezTo>
                    <a:pt x="3377" y="165"/>
                    <a:pt x="3400" y="167"/>
                    <a:pt x="3418" y="167"/>
                  </a:cubicBezTo>
                  <a:cubicBezTo>
                    <a:pt x="3435" y="167"/>
                    <a:pt x="3448" y="165"/>
                    <a:pt x="3449" y="163"/>
                  </a:cubicBezTo>
                  <a:cubicBezTo>
                    <a:pt x="3455" y="136"/>
                    <a:pt x="3511" y="135"/>
                    <a:pt x="3531" y="118"/>
                  </a:cubicBezTo>
                  <a:cubicBezTo>
                    <a:pt x="3539" y="113"/>
                    <a:pt x="3551" y="102"/>
                    <a:pt x="3546" y="101"/>
                  </a:cubicBezTo>
                  <a:cubicBezTo>
                    <a:pt x="3537" y="95"/>
                    <a:pt x="3520" y="93"/>
                    <a:pt x="3505" y="92"/>
                  </a:cubicBezTo>
                  <a:lnTo>
                    <a:pt x="3398" y="85"/>
                  </a:lnTo>
                  <a:lnTo>
                    <a:pt x="3398" y="85"/>
                  </a:lnTo>
                  <a:cubicBezTo>
                    <a:pt x="3406" y="110"/>
                    <a:pt x="3381" y="126"/>
                    <a:pt x="3331" y="130"/>
                  </a:cubicBezTo>
                  <a:cubicBezTo>
                    <a:pt x="3293" y="135"/>
                    <a:pt x="3278" y="141"/>
                    <a:pt x="3284" y="158"/>
                  </a:cubicBezTo>
                  <a:cubicBezTo>
                    <a:pt x="3287" y="168"/>
                    <a:pt x="3284" y="179"/>
                    <a:pt x="3283" y="191"/>
                  </a:cubicBezTo>
                  <a:cubicBezTo>
                    <a:pt x="3261" y="177"/>
                    <a:pt x="3267" y="160"/>
                    <a:pt x="3252" y="149"/>
                  </a:cubicBezTo>
                  <a:cubicBezTo>
                    <a:pt x="3206" y="111"/>
                    <a:pt x="3202" y="73"/>
                    <a:pt x="3243" y="29"/>
                  </a:cubicBezTo>
                  <a:cubicBezTo>
                    <a:pt x="3249" y="21"/>
                    <a:pt x="3242" y="11"/>
                    <a:pt x="3233" y="4"/>
                  </a:cubicBezTo>
                  <a:cubicBezTo>
                    <a:pt x="3232" y="3"/>
                    <a:pt x="3227" y="2"/>
                    <a:pt x="3222" y="2"/>
                  </a:cubicBezTo>
                  <a:cubicBezTo>
                    <a:pt x="3211" y="2"/>
                    <a:pt x="3196" y="4"/>
                    <a:pt x="3196" y="4"/>
                  </a:cubicBezTo>
                  <a:cubicBezTo>
                    <a:pt x="3187" y="17"/>
                    <a:pt x="3183" y="30"/>
                    <a:pt x="3177" y="43"/>
                  </a:cubicBezTo>
                  <a:cubicBezTo>
                    <a:pt x="3155" y="41"/>
                    <a:pt x="3133" y="40"/>
                    <a:pt x="3111" y="40"/>
                  </a:cubicBezTo>
                  <a:cubicBezTo>
                    <a:pt x="3103" y="40"/>
                    <a:pt x="3095" y="40"/>
                    <a:pt x="3087" y="40"/>
                  </a:cubicBezTo>
                  <a:cubicBezTo>
                    <a:pt x="3077" y="42"/>
                    <a:pt x="3064" y="49"/>
                    <a:pt x="3055" y="55"/>
                  </a:cubicBezTo>
                  <a:cubicBezTo>
                    <a:pt x="3036" y="68"/>
                    <a:pt x="3015" y="77"/>
                    <a:pt x="2981" y="79"/>
                  </a:cubicBezTo>
                  <a:cubicBezTo>
                    <a:pt x="2941" y="80"/>
                    <a:pt x="2952" y="93"/>
                    <a:pt x="2952" y="105"/>
                  </a:cubicBezTo>
                  <a:cubicBezTo>
                    <a:pt x="2950" y="116"/>
                    <a:pt x="2957" y="120"/>
                    <a:pt x="2969" y="120"/>
                  </a:cubicBezTo>
                  <a:cubicBezTo>
                    <a:pt x="2980" y="120"/>
                    <a:pt x="2997" y="116"/>
                    <a:pt x="3013" y="112"/>
                  </a:cubicBezTo>
                  <a:lnTo>
                    <a:pt x="3013" y="112"/>
                  </a:lnTo>
                  <a:lnTo>
                    <a:pt x="3019" y="113"/>
                  </a:lnTo>
                  <a:lnTo>
                    <a:pt x="3019" y="113"/>
                  </a:lnTo>
                  <a:cubicBezTo>
                    <a:pt x="3020" y="112"/>
                    <a:pt x="3020" y="111"/>
                    <a:pt x="3021" y="110"/>
                  </a:cubicBezTo>
                  <a:lnTo>
                    <a:pt x="3021" y="110"/>
                  </a:lnTo>
                  <a:cubicBezTo>
                    <a:pt x="3018" y="110"/>
                    <a:pt x="3016" y="111"/>
                    <a:pt x="3013" y="112"/>
                  </a:cubicBezTo>
                  <a:lnTo>
                    <a:pt x="3013" y="112"/>
                  </a:lnTo>
                  <a:lnTo>
                    <a:pt x="3012" y="111"/>
                  </a:lnTo>
                  <a:cubicBezTo>
                    <a:pt x="3015" y="109"/>
                    <a:pt x="3018" y="107"/>
                    <a:pt x="3020" y="107"/>
                  </a:cubicBezTo>
                  <a:cubicBezTo>
                    <a:pt x="3021" y="107"/>
                    <a:pt x="3021" y="108"/>
                    <a:pt x="3021" y="110"/>
                  </a:cubicBezTo>
                  <a:cubicBezTo>
                    <a:pt x="3028" y="106"/>
                    <a:pt x="3033" y="105"/>
                    <a:pt x="3036" y="105"/>
                  </a:cubicBezTo>
                  <a:cubicBezTo>
                    <a:pt x="3038" y="105"/>
                    <a:pt x="3039" y="105"/>
                    <a:pt x="3039" y="105"/>
                  </a:cubicBezTo>
                  <a:lnTo>
                    <a:pt x="3025" y="116"/>
                  </a:lnTo>
                  <a:lnTo>
                    <a:pt x="3019" y="113"/>
                  </a:lnTo>
                  <a:lnTo>
                    <a:pt x="3019" y="113"/>
                  </a:lnTo>
                  <a:cubicBezTo>
                    <a:pt x="3014" y="124"/>
                    <a:pt x="3014" y="131"/>
                    <a:pt x="3014" y="138"/>
                  </a:cubicBezTo>
                  <a:cubicBezTo>
                    <a:pt x="3017" y="157"/>
                    <a:pt x="3036" y="166"/>
                    <a:pt x="3069" y="166"/>
                  </a:cubicBezTo>
                  <a:cubicBezTo>
                    <a:pt x="3074" y="166"/>
                    <a:pt x="3079" y="166"/>
                    <a:pt x="3084" y="166"/>
                  </a:cubicBezTo>
                  <a:cubicBezTo>
                    <a:pt x="3119" y="163"/>
                    <a:pt x="3144" y="161"/>
                    <a:pt x="3161" y="161"/>
                  </a:cubicBezTo>
                  <a:cubicBezTo>
                    <a:pt x="3204" y="161"/>
                    <a:pt x="3197" y="173"/>
                    <a:pt x="3170" y="214"/>
                  </a:cubicBezTo>
                  <a:cubicBezTo>
                    <a:pt x="3159" y="229"/>
                    <a:pt x="3150" y="248"/>
                    <a:pt x="3127" y="257"/>
                  </a:cubicBezTo>
                  <a:cubicBezTo>
                    <a:pt x="3077" y="279"/>
                    <a:pt x="3159" y="282"/>
                    <a:pt x="3131" y="302"/>
                  </a:cubicBezTo>
                  <a:cubicBezTo>
                    <a:pt x="3117" y="312"/>
                    <a:pt x="3099" y="315"/>
                    <a:pt x="3084" y="315"/>
                  </a:cubicBezTo>
                  <a:cubicBezTo>
                    <a:pt x="3067" y="315"/>
                    <a:pt x="3052" y="312"/>
                    <a:pt x="3045" y="312"/>
                  </a:cubicBezTo>
                  <a:cubicBezTo>
                    <a:pt x="3043" y="312"/>
                    <a:pt x="3042" y="312"/>
                    <a:pt x="3042" y="313"/>
                  </a:cubicBezTo>
                  <a:cubicBezTo>
                    <a:pt x="3012" y="336"/>
                    <a:pt x="2918" y="345"/>
                    <a:pt x="2946" y="383"/>
                  </a:cubicBezTo>
                  <a:cubicBezTo>
                    <a:pt x="2953" y="392"/>
                    <a:pt x="2944" y="405"/>
                    <a:pt x="2943" y="423"/>
                  </a:cubicBezTo>
                  <a:cubicBezTo>
                    <a:pt x="2919" y="404"/>
                    <a:pt x="2897" y="394"/>
                    <a:pt x="2890" y="379"/>
                  </a:cubicBezTo>
                  <a:cubicBezTo>
                    <a:pt x="2884" y="371"/>
                    <a:pt x="2876" y="367"/>
                    <a:pt x="2865" y="367"/>
                  </a:cubicBezTo>
                  <a:cubicBezTo>
                    <a:pt x="2858" y="367"/>
                    <a:pt x="2849" y="369"/>
                    <a:pt x="2840" y="373"/>
                  </a:cubicBezTo>
                  <a:cubicBezTo>
                    <a:pt x="2831" y="377"/>
                    <a:pt x="2832" y="387"/>
                    <a:pt x="2838" y="393"/>
                  </a:cubicBezTo>
                  <a:lnTo>
                    <a:pt x="2838" y="393"/>
                  </a:lnTo>
                  <a:cubicBezTo>
                    <a:pt x="2837" y="393"/>
                    <a:pt x="2836" y="393"/>
                    <a:pt x="2835" y="393"/>
                  </a:cubicBezTo>
                  <a:cubicBezTo>
                    <a:pt x="2817" y="393"/>
                    <a:pt x="2797" y="416"/>
                    <a:pt x="2783" y="416"/>
                  </a:cubicBezTo>
                  <a:cubicBezTo>
                    <a:pt x="2777" y="416"/>
                    <a:pt x="2773" y="411"/>
                    <a:pt x="2771" y="398"/>
                  </a:cubicBezTo>
                  <a:cubicBezTo>
                    <a:pt x="2769" y="389"/>
                    <a:pt x="2777" y="376"/>
                    <a:pt x="2766" y="372"/>
                  </a:cubicBezTo>
                  <a:cubicBezTo>
                    <a:pt x="2712" y="345"/>
                    <a:pt x="2719" y="324"/>
                    <a:pt x="2800" y="302"/>
                  </a:cubicBezTo>
                  <a:cubicBezTo>
                    <a:pt x="2811" y="299"/>
                    <a:pt x="2821" y="286"/>
                    <a:pt x="2816" y="279"/>
                  </a:cubicBezTo>
                  <a:cubicBezTo>
                    <a:pt x="2809" y="266"/>
                    <a:pt x="2796" y="252"/>
                    <a:pt x="2780" y="241"/>
                  </a:cubicBezTo>
                  <a:cubicBezTo>
                    <a:pt x="2777" y="239"/>
                    <a:pt x="2769" y="238"/>
                    <a:pt x="2761" y="238"/>
                  </a:cubicBezTo>
                  <a:cubicBezTo>
                    <a:pt x="2752" y="238"/>
                    <a:pt x="2744" y="239"/>
                    <a:pt x="2741" y="241"/>
                  </a:cubicBezTo>
                  <a:cubicBezTo>
                    <a:pt x="2723" y="252"/>
                    <a:pt x="2711" y="256"/>
                    <a:pt x="2703" y="256"/>
                  </a:cubicBezTo>
                  <a:cubicBezTo>
                    <a:pt x="2687" y="256"/>
                    <a:pt x="2689" y="240"/>
                    <a:pt x="2697" y="232"/>
                  </a:cubicBezTo>
                  <a:cubicBezTo>
                    <a:pt x="2722" y="207"/>
                    <a:pt x="2708" y="179"/>
                    <a:pt x="2756" y="155"/>
                  </a:cubicBezTo>
                  <a:cubicBezTo>
                    <a:pt x="2771" y="149"/>
                    <a:pt x="2769" y="135"/>
                    <a:pt x="2772" y="124"/>
                  </a:cubicBezTo>
                  <a:cubicBezTo>
                    <a:pt x="2774" y="120"/>
                    <a:pt x="2765" y="114"/>
                    <a:pt x="2759" y="114"/>
                  </a:cubicBezTo>
                  <a:cubicBezTo>
                    <a:pt x="2746" y="116"/>
                    <a:pt x="2721" y="121"/>
                    <a:pt x="2721" y="121"/>
                  </a:cubicBezTo>
                  <a:cubicBezTo>
                    <a:pt x="2716" y="141"/>
                    <a:pt x="2699" y="149"/>
                    <a:pt x="2656" y="151"/>
                  </a:cubicBezTo>
                  <a:cubicBezTo>
                    <a:pt x="2647" y="152"/>
                    <a:pt x="2630" y="170"/>
                    <a:pt x="2630" y="170"/>
                  </a:cubicBezTo>
                  <a:cubicBezTo>
                    <a:pt x="2685" y="192"/>
                    <a:pt x="2660" y="214"/>
                    <a:pt x="2618" y="241"/>
                  </a:cubicBezTo>
                  <a:cubicBezTo>
                    <a:pt x="2605" y="248"/>
                    <a:pt x="2607" y="263"/>
                    <a:pt x="2612" y="273"/>
                  </a:cubicBezTo>
                  <a:cubicBezTo>
                    <a:pt x="2613" y="274"/>
                    <a:pt x="2622" y="275"/>
                    <a:pt x="2632" y="275"/>
                  </a:cubicBezTo>
                  <a:cubicBezTo>
                    <a:pt x="2642" y="275"/>
                    <a:pt x="2655" y="274"/>
                    <a:pt x="2663" y="274"/>
                  </a:cubicBezTo>
                  <a:cubicBezTo>
                    <a:pt x="2674" y="276"/>
                    <a:pt x="2687" y="279"/>
                    <a:pt x="2699" y="280"/>
                  </a:cubicBezTo>
                  <a:lnTo>
                    <a:pt x="2674" y="301"/>
                  </a:lnTo>
                  <a:cubicBezTo>
                    <a:pt x="2665" y="308"/>
                    <a:pt x="2652" y="314"/>
                    <a:pt x="2644" y="321"/>
                  </a:cubicBezTo>
                  <a:cubicBezTo>
                    <a:pt x="2635" y="332"/>
                    <a:pt x="2631" y="342"/>
                    <a:pt x="2621" y="352"/>
                  </a:cubicBezTo>
                  <a:cubicBezTo>
                    <a:pt x="2618" y="357"/>
                    <a:pt x="2602" y="357"/>
                    <a:pt x="2591" y="360"/>
                  </a:cubicBezTo>
                  <a:cubicBezTo>
                    <a:pt x="2607" y="330"/>
                    <a:pt x="2510" y="317"/>
                    <a:pt x="2571" y="282"/>
                  </a:cubicBezTo>
                  <a:cubicBezTo>
                    <a:pt x="2593" y="269"/>
                    <a:pt x="2574" y="261"/>
                    <a:pt x="2556" y="254"/>
                  </a:cubicBezTo>
                  <a:cubicBezTo>
                    <a:pt x="2534" y="245"/>
                    <a:pt x="2518" y="232"/>
                    <a:pt x="2488" y="217"/>
                  </a:cubicBezTo>
                  <a:lnTo>
                    <a:pt x="2488" y="217"/>
                  </a:lnTo>
                  <a:cubicBezTo>
                    <a:pt x="2488" y="238"/>
                    <a:pt x="2493" y="252"/>
                    <a:pt x="2487" y="269"/>
                  </a:cubicBezTo>
                  <a:cubicBezTo>
                    <a:pt x="2485" y="273"/>
                    <a:pt x="2459" y="280"/>
                    <a:pt x="2444" y="282"/>
                  </a:cubicBezTo>
                  <a:cubicBezTo>
                    <a:pt x="2443" y="282"/>
                    <a:pt x="2442" y="282"/>
                    <a:pt x="2441" y="282"/>
                  </a:cubicBezTo>
                  <a:cubicBezTo>
                    <a:pt x="2432" y="282"/>
                    <a:pt x="2423" y="275"/>
                    <a:pt x="2412" y="271"/>
                  </a:cubicBezTo>
                  <a:cubicBezTo>
                    <a:pt x="2397" y="267"/>
                    <a:pt x="2383" y="263"/>
                    <a:pt x="2371" y="263"/>
                  </a:cubicBezTo>
                  <a:cubicBezTo>
                    <a:pt x="2356" y="263"/>
                    <a:pt x="2345" y="270"/>
                    <a:pt x="2340" y="289"/>
                  </a:cubicBezTo>
                  <a:cubicBezTo>
                    <a:pt x="2335" y="304"/>
                    <a:pt x="2309" y="319"/>
                    <a:pt x="2296" y="333"/>
                  </a:cubicBezTo>
                  <a:cubicBezTo>
                    <a:pt x="2285" y="346"/>
                    <a:pt x="2283" y="355"/>
                    <a:pt x="2314" y="355"/>
                  </a:cubicBezTo>
                  <a:cubicBezTo>
                    <a:pt x="2316" y="355"/>
                    <a:pt x="2318" y="355"/>
                    <a:pt x="2321" y="355"/>
                  </a:cubicBezTo>
                  <a:cubicBezTo>
                    <a:pt x="2322" y="355"/>
                    <a:pt x="2323" y="355"/>
                    <a:pt x="2324" y="355"/>
                  </a:cubicBezTo>
                  <a:cubicBezTo>
                    <a:pt x="2334" y="355"/>
                    <a:pt x="2350" y="361"/>
                    <a:pt x="2350" y="361"/>
                  </a:cubicBezTo>
                  <a:cubicBezTo>
                    <a:pt x="2329" y="379"/>
                    <a:pt x="2309" y="395"/>
                    <a:pt x="2285" y="411"/>
                  </a:cubicBezTo>
                  <a:cubicBezTo>
                    <a:pt x="2285" y="411"/>
                    <a:pt x="2259" y="405"/>
                    <a:pt x="2244" y="402"/>
                  </a:cubicBezTo>
                  <a:cubicBezTo>
                    <a:pt x="2236" y="401"/>
                    <a:pt x="2227" y="400"/>
                    <a:pt x="2219" y="400"/>
                  </a:cubicBezTo>
                  <a:cubicBezTo>
                    <a:pt x="2189" y="400"/>
                    <a:pt x="2158" y="409"/>
                    <a:pt x="2156" y="422"/>
                  </a:cubicBezTo>
                  <a:cubicBezTo>
                    <a:pt x="2154" y="427"/>
                    <a:pt x="2173" y="433"/>
                    <a:pt x="2181" y="439"/>
                  </a:cubicBezTo>
                  <a:cubicBezTo>
                    <a:pt x="2184" y="442"/>
                    <a:pt x="2176" y="448"/>
                    <a:pt x="2175" y="452"/>
                  </a:cubicBezTo>
                  <a:cubicBezTo>
                    <a:pt x="2170" y="452"/>
                    <a:pt x="2164" y="453"/>
                    <a:pt x="2160" y="453"/>
                  </a:cubicBezTo>
                  <a:cubicBezTo>
                    <a:pt x="2158" y="453"/>
                    <a:pt x="2156" y="453"/>
                    <a:pt x="2154" y="452"/>
                  </a:cubicBezTo>
                  <a:cubicBezTo>
                    <a:pt x="2139" y="447"/>
                    <a:pt x="2125" y="440"/>
                    <a:pt x="2110" y="440"/>
                  </a:cubicBezTo>
                  <a:cubicBezTo>
                    <a:pt x="2098" y="440"/>
                    <a:pt x="2085" y="445"/>
                    <a:pt x="2069" y="458"/>
                  </a:cubicBezTo>
                  <a:cubicBezTo>
                    <a:pt x="2057" y="469"/>
                    <a:pt x="2043" y="476"/>
                    <a:pt x="2031" y="476"/>
                  </a:cubicBezTo>
                  <a:cubicBezTo>
                    <a:pt x="2020" y="476"/>
                    <a:pt x="2010" y="471"/>
                    <a:pt x="2003" y="460"/>
                  </a:cubicBezTo>
                  <a:cubicBezTo>
                    <a:pt x="1997" y="449"/>
                    <a:pt x="1970" y="447"/>
                    <a:pt x="1954" y="439"/>
                  </a:cubicBezTo>
                  <a:cubicBezTo>
                    <a:pt x="1898" y="417"/>
                    <a:pt x="1887" y="361"/>
                    <a:pt x="1929" y="324"/>
                  </a:cubicBezTo>
                  <a:cubicBezTo>
                    <a:pt x="1937" y="319"/>
                    <a:pt x="1937" y="311"/>
                    <a:pt x="1940" y="304"/>
                  </a:cubicBezTo>
                  <a:lnTo>
                    <a:pt x="1940" y="304"/>
                  </a:lnTo>
                  <a:cubicBezTo>
                    <a:pt x="1923" y="308"/>
                    <a:pt x="1909" y="314"/>
                    <a:pt x="1891" y="320"/>
                  </a:cubicBezTo>
                  <a:cubicBezTo>
                    <a:pt x="1884" y="323"/>
                    <a:pt x="1872" y="327"/>
                    <a:pt x="1872" y="332"/>
                  </a:cubicBezTo>
                  <a:cubicBezTo>
                    <a:pt x="1873" y="348"/>
                    <a:pt x="1866" y="353"/>
                    <a:pt x="1855" y="353"/>
                  </a:cubicBezTo>
                  <a:cubicBezTo>
                    <a:pt x="1846" y="353"/>
                    <a:pt x="1833" y="349"/>
                    <a:pt x="1820" y="345"/>
                  </a:cubicBezTo>
                  <a:cubicBezTo>
                    <a:pt x="1813" y="342"/>
                    <a:pt x="1806" y="338"/>
                    <a:pt x="1798" y="338"/>
                  </a:cubicBezTo>
                  <a:cubicBezTo>
                    <a:pt x="1785" y="339"/>
                    <a:pt x="1767" y="342"/>
                    <a:pt x="1760" y="347"/>
                  </a:cubicBezTo>
                  <a:cubicBezTo>
                    <a:pt x="1753" y="351"/>
                    <a:pt x="1751" y="361"/>
                    <a:pt x="1757" y="364"/>
                  </a:cubicBezTo>
                  <a:lnTo>
                    <a:pt x="1869" y="411"/>
                  </a:lnTo>
                  <a:cubicBezTo>
                    <a:pt x="1891" y="420"/>
                    <a:pt x="1885" y="432"/>
                    <a:pt x="1862" y="441"/>
                  </a:cubicBezTo>
                  <a:cubicBezTo>
                    <a:pt x="1840" y="449"/>
                    <a:pt x="1812" y="455"/>
                    <a:pt x="1787" y="464"/>
                  </a:cubicBezTo>
                  <a:cubicBezTo>
                    <a:pt x="1770" y="469"/>
                    <a:pt x="1741" y="476"/>
                    <a:pt x="1741" y="479"/>
                  </a:cubicBezTo>
                  <a:cubicBezTo>
                    <a:pt x="1742" y="494"/>
                    <a:pt x="1736" y="498"/>
                    <a:pt x="1727" y="498"/>
                  </a:cubicBezTo>
                  <a:cubicBezTo>
                    <a:pt x="1719" y="498"/>
                    <a:pt x="1708" y="494"/>
                    <a:pt x="1695" y="492"/>
                  </a:cubicBezTo>
                  <a:cubicBezTo>
                    <a:pt x="1694" y="492"/>
                    <a:pt x="1692" y="492"/>
                    <a:pt x="1691" y="492"/>
                  </a:cubicBezTo>
                  <a:cubicBezTo>
                    <a:pt x="1680" y="492"/>
                    <a:pt x="1665" y="496"/>
                    <a:pt x="1653" y="498"/>
                  </a:cubicBezTo>
                  <a:cubicBezTo>
                    <a:pt x="1604" y="538"/>
                    <a:pt x="1561" y="579"/>
                    <a:pt x="1569" y="623"/>
                  </a:cubicBezTo>
                  <a:cubicBezTo>
                    <a:pt x="1545" y="607"/>
                    <a:pt x="1523" y="592"/>
                    <a:pt x="1516" y="575"/>
                  </a:cubicBezTo>
                  <a:cubicBezTo>
                    <a:pt x="1505" y="549"/>
                    <a:pt x="1521" y="513"/>
                    <a:pt x="1447" y="513"/>
                  </a:cubicBezTo>
                  <a:cubicBezTo>
                    <a:pt x="1440" y="513"/>
                    <a:pt x="1433" y="514"/>
                    <a:pt x="1425" y="514"/>
                  </a:cubicBezTo>
                  <a:cubicBezTo>
                    <a:pt x="1419" y="514"/>
                    <a:pt x="1417" y="498"/>
                    <a:pt x="1411" y="491"/>
                  </a:cubicBezTo>
                  <a:cubicBezTo>
                    <a:pt x="1408" y="486"/>
                    <a:pt x="1403" y="483"/>
                    <a:pt x="1398" y="480"/>
                  </a:cubicBezTo>
                  <a:cubicBezTo>
                    <a:pt x="1392" y="485"/>
                    <a:pt x="1382" y="489"/>
                    <a:pt x="1383" y="491"/>
                  </a:cubicBezTo>
                  <a:cubicBezTo>
                    <a:pt x="1397" y="516"/>
                    <a:pt x="1335" y="513"/>
                    <a:pt x="1320" y="527"/>
                  </a:cubicBezTo>
                  <a:cubicBezTo>
                    <a:pt x="1311" y="539"/>
                    <a:pt x="1295" y="546"/>
                    <a:pt x="1319" y="546"/>
                  </a:cubicBezTo>
                  <a:cubicBezTo>
                    <a:pt x="1323" y="546"/>
                    <a:pt x="1328" y="546"/>
                    <a:pt x="1335" y="545"/>
                  </a:cubicBezTo>
                  <a:cubicBezTo>
                    <a:pt x="1355" y="545"/>
                    <a:pt x="1373" y="552"/>
                    <a:pt x="1397" y="557"/>
                  </a:cubicBezTo>
                  <a:cubicBezTo>
                    <a:pt x="1354" y="569"/>
                    <a:pt x="1314" y="579"/>
                    <a:pt x="1276" y="589"/>
                  </a:cubicBezTo>
                  <a:cubicBezTo>
                    <a:pt x="1255" y="595"/>
                    <a:pt x="1231" y="604"/>
                    <a:pt x="1215" y="604"/>
                  </a:cubicBezTo>
                  <a:cubicBezTo>
                    <a:pt x="1213" y="604"/>
                    <a:pt x="1212" y="604"/>
                    <a:pt x="1211" y="604"/>
                  </a:cubicBezTo>
                  <a:cubicBezTo>
                    <a:pt x="1197" y="604"/>
                    <a:pt x="1197" y="588"/>
                    <a:pt x="1186" y="579"/>
                  </a:cubicBezTo>
                  <a:cubicBezTo>
                    <a:pt x="1181" y="577"/>
                    <a:pt x="1172" y="574"/>
                    <a:pt x="1163" y="574"/>
                  </a:cubicBezTo>
                  <a:cubicBezTo>
                    <a:pt x="1161" y="574"/>
                    <a:pt x="1159" y="574"/>
                    <a:pt x="1157" y="575"/>
                  </a:cubicBezTo>
                  <a:cubicBezTo>
                    <a:pt x="1147" y="576"/>
                    <a:pt x="1129" y="586"/>
                    <a:pt x="1130" y="589"/>
                  </a:cubicBezTo>
                  <a:cubicBezTo>
                    <a:pt x="1142" y="608"/>
                    <a:pt x="1104" y="625"/>
                    <a:pt x="1094" y="642"/>
                  </a:cubicBezTo>
                  <a:cubicBezTo>
                    <a:pt x="1080" y="664"/>
                    <a:pt x="1016" y="695"/>
                    <a:pt x="1088" y="707"/>
                  </a:cubicBezTo>
                  <a:cubicBezTo>
                    <a:pt x="1092" y="707"/>
                    <a:pt x="1082" y="720"/>
                    <a:pt x="1079" y="726"/>
                  </a:cubicBezTo>
                  <a:cubicBezTo>
                    <a:pt x="1069" y="726"/>
                    <a:pt x="1053" y="727"/>
                    <a:pt x="1043" y="727"/>
                  </a:cubicBezTo>
                  <a:cubicBezTo>
                    <a:pt x="1038" y="727"/>
                    <a:pt x="1035" y="727"/>
                    <a:pt x="1035" y="726"/>
                  </a:cubicBezTo>
                  <a:cubicBezTo>
                    <a:pt x="1032" y="716"/>
                    <a:pt x="1025" y="712"/>
                    <a:pt x="1013" y="712"/>
                  </a:cubicBezTo>
                  <a:cubicBezTo>
                    <a:pt x="1006" y="712"/>
                    <a:pt x="997" y="714"/>
                    <a:pt x="986" y="716"/>
                  </a:cubicBezTo>
                  <a:cubicBezTo>
                    <a:pt x="954" y="722"/>
                    <a:pt x="921" y="728"/>
                    <a:pt x="876" y="735"/>
                  </a:cubicBezTo>
                  <a:cubicBezTo>
                    <a:pt x="901" y="714"/>
                    <a:pt x="919" y="701"/>
                    <a:pt x="944" y="682"/>
                  </a:cubicBezTo>
                  <a:lnTo>
                    <a:pt x="944" y="682"/>
                  </a:lnTo>
                  <a:cubicBezTo>
                    <a:pt x="902" y="688"/>
                    <a:pt x="879" y="692"/>
                    <a:pt x="855" y="697"/>
                  </a:cubicBezTo>
                  <a:cubicBezTo>
                    <a:pt x="851" y="697"/>
                    <a:pt x="846" y="697"/>
                    <a:pt x="841" y="697"/>
                  </a:cubicBezTo>
                  <a:cubicBezTo>
                    <a:pt x="830" y="697"/>
                    <a:pt x="820" y="697"/>
                    <a:pt x="820" y="697"/>
                  </a:cubicBezTo>
                  <a:cubicBezTo>
                    <a:pt x="831" y="663"/>
                    <a:pt x="799" y="656"/>
                    <a:pt x="753" y="656"/>
                  </a:cubicBezTo>
                  <a:cubicBezTo>
                    <a:pt x="742" y="656"/>
                    <a:pt x="730" y="656"/>
                    <a:pt x="718" y="657"/>
                  </a:cubicBezTo>
                  <a:cubicBezTo>
                    <a:pt x="705" y="657"/>
                    <a:pt x="696" y="647"/>
                    <a:pt x="688" y="639"/>
                  </a:cubicBezTo>
                  <a:cubicBezTo>
                    <a:pt x="676" y="632"/>
                    <a:pt x="673" y="619"/>
                    <a:pt x="657" y="616"/>
                  </a:cubicBezTo>
                  <a:cubicBezTo>
                    <a:pt x="596" y="604"/>
                    <a:pt x="615" y="580"/>
                    <a:pt x="640" y="554"/>
                  </a:cubicBezTo>
                  <a:cubicBezTo>
                    <a:pt x="652" y="541"/>
                    <a:pt x="650" y="520"/>
                    <a:pt x="678" y="520"/>
                  </a:cubicBezTo>
                  <a:cubicBezTo>
                    <a:pt x="685" y="520"/>
                    <a:pt x="696" y="522"/>
                    <a:pt x="710" y="526"/>
                  </a:cubicBezTo>
                  <a:cubicBezTo>
                    <a:pt x="743" y="508"/>
                    <a:pt x="755" y="492"/>
                    <a:pt x="748" y="473"/>
                  </a:cubicBezTo>
                  <a:cubicBezTo>
                    <a:pt x="739" y="454"/>
                    <a:pt x="733" y="435"/>
                    <a:pt x="795" y="420"/>
                  </a:cubicBezTo>
                  <a:cubicBezTo>
                    <a:pt x="810" y="417"/>
                    <a:pt x="826" y="404"/>
                    <a:pt x="832" y="394"/>
                  </a:cubicBezTo>
                  <a:cubicBezTo>
                    <a:pt x="851" y="370"/>
                    <a:pt x="874" y="351"/>
                    <a:pt x="932" y="347"/>
                  </a:cubicBezTo>
                  <a:cubicBezTo>
                    <a:pt x="967" y="342"/>
                    <a:pt x="976" y="324"/>
                    <a:pt x="958" y="320"/>
                  </a:cubicBezTo>
                  <a:cubicBezTo>
                    <a:pt x="924" y="313"/>
                    <a:pt x="927" y="296"/>
                    <a:pt x="926" y="282"/>
                  </a:cubicBezTo>
                  <a:cubicBezTo>
                    <a:pt x="924" y="276"/>
                    <a:pt x="933" y="263"/>
                    <a:pt x="936" y="263"/>
                  </a:cubicBezTo>
                  <a:cubicBezTo>
                    <a:pt x="966" y="258"/>
                    <a:pt x="995" y="248"/>
                    <a:pt x="1023" y="248"/>
                  </a:cubicBezTo>
                  <a:cubicBezTo>
                    <a:pt x="1031" y="248"/>
                    <a:pt x="1040" y="248"/>
                    <a:pt x="1048" y="251"/>
                  </a:cubicBezTo>
                  <a:cubicBezTo>
                    <a:pt x="1085" y="261"/>
                    <a:pt x="1083" y="276"/>
                    <a:pt x="1060" y="296"/>
                  </a:cubicBezTo>
                  <a:cubicBezTo>
                    <a:pt x="1052" y="304"/>
                    <a:pt x="1039" y="310"/>
                    <a:pt x="1033" y="317"/>
                  </a:cubicBezTo>
                  <a:cubicBezTo>
                    <a:pt x="1027" y="323"/>
                    <a:pt x="1029" y="330"/>
                    <a:pt x="1027" y="336"/>
                  </a:cubicBezTo>
                  <a:cubicBezTo>
                    <a:pt x="1044" y="335"/>
                    <a:pt x="1072" y="335"/>
                    <a:pt x="1076" y="330"/>
                  </a:cubicBezTo>
                  <a:cubicBezTo>
                    <a:pt x="1087" y="322"/>
                    <a:pt x="1095" y="319"/>
                    <a:pt x="1103" y="319"/>
                  </a:cubicBezTo>
                  <a:cubicBezTo>
                    <a:pt x="1112" y="319"/>
                    <a:pt x="1121" y="323"/>
                    <a:pt x="1130" y="324"/>
                  </a:cubicBezTo>
                  <a:cubicBezTo>
                    <a:pt x="1154" y="330"/>
                    <a:pt x="1154" y="342"/>
                    <a:pt x="1132" y="354"/>
                  </a:cubicBezTo>
                  <a:cubicBezTo>
                    <a:pt x="1114" y="363"/>
                    <a:pt x="1094" y="373"/>
                    <a:pt x="1072" y="376"/>
                  </a:cubicBezTo>
                  <a:cubicBezTo>
                    <a:pt x="1008" y="388"/>
                    <a:pt x="1044" y="404"/>
                    <a:pt x="1041" y="419"/>
                  </a:cubicBezTo>
                  <a:cubicBezTo>
                    <a:pt x="1036" y="431"/>
                    <a:pt x="1044" y="434"/>
                    <a:pt x="1058" y="434"/>
                  </a:cubicBezTo>
                  <a:cubicBezTo>
                    <a:pt x="1068" y="434"/>
                    <a:pt x="1081" y="432"/>
                    <a:pt x="1095" y="430"/>
                  </a:cubicBezTo>
                  <a:cubicBezTo>
                    <a:pt x="1123" y="427"/>
                    <a:pt x="1142" y="424"/>
                    <a:pt x="1156" y="424"/>
                  </a:cubicBezTo>
                  <a:cubicBezTo>
                    <a:pt x="1187" y="424"/>
                    <a:pt x="1192" y="435"/>
                    <a:pt x="1198" y="463"/>
                  </a:cubicBezTo>
                  <a:cubicBezTo>
                    <a:pt x="1201" y="482"/>
                    <a:pt x="1204" y="501"/>
                    <a:pt x="1208" y="529"/>
                  </a:cubicBezTo>
                  <a:cubicBezTo>
                    <a:pt x="1255" y="489"/>
                    <a:pt x="1214" y="444"/>
                    <a:pt x="1330" y="432"/>
                  </a:cubicBezTo>
                  <a:cubicBezTo>
                    <a:pt x="1330" y="432"/>
                    <a:pt x="1335" y="424"/>
                    <a:pt x="1332" y="422"/>
                  </a:cubicBezTo>
                  <a:cubicBezTo>
                    <a:pt x="1319" y="402"/>
                    <a:pt x="1290" y="392"/>
                    <a:pt x="1249" y="392"/>
                  </a:cubicBezTo>
                  <a:cubicBezTo>
                    <a:pt x="1239" y="392"/>
                    <a:pt x="1229" y="392"/>
                    <a:pt x="1219" y="394"/>
                  </a:cubicBezTo>
                  <a:cubicBezTo>
                    <a:pt x="1216" y="394"/>
                    <a:pt x="1212" y="394"/>
                    <a:pt x="1208" y="394"/>
                  </a:cubicBezTo>
                  <a:cubicBezTo>
                    <a:pt x="1201" y="394"/>
                    <a:pt x="1194" y="394"/>
                    <a:pt x="1194" y="394"/>
                  </a:cubicBezTo>
                  <a:cubicBezTo>
                    <a:pt x="1191" y="372"/>
                    <a:pt x="1179" y="349"/>
                    <a:pt x="1195" y="329"/>
                  </a:cubicBezTo>
                  <a:cubicBezTo>
                    <a:pt x="1220" y="296"/>
                    <a:pt x="1238" y="271"/>
                    <a:pt x="1217" y="258"/>
                  </a:cubicBezTo>
                  <a:lnTo>
                    <a:pt x="1217" y="258"/>
                  </a:lnTo>
                  <a:cubicBezTo>
                    <a:pt x="1214" y="260"/>
                    <a:pt x="1204" y="261"/>
                    <a:pt x="1198" y="263"/>
                  </a:cubicBezTo>
                  <a:cubicBezTo>
                    <a:pt x="1181" y="265"/>
                    <a:pt x="1170" y="266"/>
                    <a:pt x="1164" y="266"/>
                  </a:cubicBezTo>
                  <a:cubicBezTo>
                    <a:pt x="1151" y="266"/>
                    <a:pt x="1153" y="261"/>
                    <a:pt x="1154" y="246"/>
                  </a:cubicBezTo>
                  <a:cubicBezTo>
                    <a:pt x="1157" y="226"/>
                    <a:pt x="1151" y="207"/>
                    <a:pt x="1150" y="186"/>
                  </a:cubicBezTo>
                  <a:lnTo>
                    <a:pt x="1108" y="202"/>
                  </a:lnTo>
                  <a:cubicBezTo>
                    <a:pt x="1102" y="195"/>
                    <a:pt x="1094" y="188"/>
                    <a:pt x="1091" y="180"/>
                  </a:cubicBezTo>
                  <a:cubicBezTo>
                    <a:pt x="1085" y="167"/>
                    <a:pt x="1089" y="154"/>
                    <a:pt x="1111" y="139"/>
                  </a:cubicBezTo>
                  <a:cubicBezTo>
                    <a:pt x="1141" y="116"/>
                    <a:pt x="1176" y="107"/>
                    <a:pt x="1223" y="98"/>
                  </a:cubicBezTo>
                  <a:cubicBezTo>
                    <a:pt x="1244" y="95"/>
                    <a:pt x="1263" y="79"/>
                    <a:pt x="1282" y="68"/>
                  </a:cubicBezTo>
                  <a:cubicBezTo>
                    <a:pt x="1222" y="58"/>
                    <a:pt x="1275" y="15"/>
                    <a:pt x="12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47"/>
            <p:cNvSpPr/>
            <p:nvPr/>
          </p:nvSpPr>
          <p:spPr>
            <a:xfrm>
              <a:off x="2583875" y="4323225"/>
              <a:ext cx="52300" cy="41625"/>
            </a:xfrm>
            <a:custGeom>
              <a:rect b="b" l="l" r="r" t="t"/>
              <a:pathLst>
                <a:path extrusionOk="0" h="1665" w="2092">
                  <a:moveTo>
                    <a:pt x="1476" y="304"/>
                  </a:moveTo>
                  <a:cubicBezTo>
                    <a:pt x="1478" y="304"/>
                    <a:pt x="1479" y="304"/>
                    <a:pt x="1481" y="304"/>
                  </a:cubicBezTo>
                  <a:cubicBezTo>
                    <a:pt x="1484" y="304"/>
                    <a:pt x="1487" y="304"/>
                    <a:pt x="1489" y="304"/>
                  </a:cubicBezTo>
                  <a:cubicBezTo>
                    <a:pt x="1492" y="304"/>
                    <a:pt x="1494" y="304"/>
                    <a:pt x="1494" y="305"/>
                  </a:cubicBezTo>
                  <a:cubicBezTo>
                    <a:pt x="1496" y="311"/>
                    <a:pt x="1493" y="320"/>
                    <a:pt x="1493" y="327"/>
                  </a:cubicBezTo>
                  <a:lnTo>
                    <a:pt x="1471" y="327"/>
                  </a:lnTo>
                  <a:cubicBezTo>
                    <a:pt x="1473" y="320"/>
                    <a:pt x="1475" y="312"/>
                    <a:pt x="1476" y="305"/>
                  </a:cubicBezTo>
                  <a:lnTo>
                    <a:pt x="1476" y="304"/>
                  </a:lnTo>
                  <a:close/>
                  <a:moveTo>
                    <a:pt x="1395" y="342"/>
                  </a:moveTo>
                  <a:lnTo>
                    <a:pt x="1409" y="343"/>
                  </a:lnTo>
                  <a:lnTo>
                    <a:pt x="1403" y="354"/>
                  </a:lnTo>
                  <a:cubicBezTo>
                    <a:pt x="1398" y="354"/>
                    <a:pt x="1393" y="354"/>
                    <a:pt x="1390" y="352"/>
                  </a:cubicBezTo>
                  <a:cubicBezTo>
                    <a:pt x="1390" y="352"/>
                    <a:pt x="1394" y="345"/>
                    <a:pt x="1395" y="342"/>
                  </a:cubicBezTo>
                  <a:close/>
                  <a:moveTo>
                    <a:pt x="1385" y="408"/>
                  </a:moveTo>
                  <a:lnTo>
                    <a:pt x="1372" y="421"/>
                  </a:lnTo>
                  <a:cubicBezTo>
                    <a:pt x="1372" y="421"/>
                    <a:pt x="1363" y="424"/>
                    <a:pt x="1359" y="426"/>
                  </a:cubicBezTo>
                  <a:cubicBezTo>
                    <a:pt x="1365" y="420"/>
                    <a:pt x="1370" y="414"/>
                    <a:pt x="1375" y="410"/>
                  </a:cubicBezTo>
                  <a:cubicBezTo>
                    <a:pt x="1376" y="408"/>
                    <a:pt x="1382" y="408"/>
                    <a:pt x="1385" y="408"/>
                  </a:cubicBezTo>
                  <a:close/>
                  <a:moveTo>
                    <a:pt x="1063" y="643"/>
                  </a:moveTo>
                  <a:cubicBezTo>
                    <a:pt x="1067" y="649"/>
                    <a:pt x="1066" y="657"/>
                    <a:pt x="1066" y="664"/>
                  </a:cubicBezTo>
                  <a:cubicBezTo>
                    <a:pt x="1057" y="668"/>
                    <a:pt x="1038" y="677"/>
                    <a:pt x="1038" y="677"/>
                  </a:cubicBezTo>
                  <a:cubicBezTo>
                    <a:pt x="1032" y="673"/>
                    <a:pt x="1032" y="666"/>
                    <a:pt x="1029" y="660"/>
                  </a:cubicBezTo>
                  <a:cubicBezTo>
                    <a:pt x="1045" y="652"/>
                    <a:pt x="1063" y="645"/>
                    <a:pt x="1063" y="645"/>
                  </a:cubicBezTo>
                  <a:lnTo>
                    <a:pt x="1063" y="643"/>
                  </a:lnTo>
                  <a:close/>
                  <a:moveTo>
                    <a:pt x="785" y="767"/>
                  </a:moveTo>
                  <a:cubicBezTo>
                    <a:pt x="791" y="771"/>
                    <a:pt x="789" y="779"/>
                    <a:pt x="791" y="786"/>
                  </a:cubicBezTo>
                  <a:cubicBezTo>
                    <a:pt x="781" y="790"/>
                    <a:pt x="766" y="800"/>
                    <a:pt x="762" y="800"/>
                  </a:cubicBezTo>
                  <a:cubicBezTo>
                    <a:pt x="762" y="800"/>
                    <a:pt x="762" y="800"/>
                    <a:pt x="761" y="799"/>
                  </a:cubicBezTo>
                  <a:cubicBezTo>
                    <a:pt x="754" y="796"/>
                    <a:pt x="754" y="791"/>
                    <a:pt x="750" y="783"/>
                  </a:cubicBezTo>
                  <a:cubicBezTo>
                    <a:pt x="767" y="776"/>
                    <a:pt x="785" y="767"/>
                    <a:pt x="785" y="767"/>
                  </a:cubicBezTo>
                  <a:close/>
                  <a:moveTo>
                    <a:pt x="582" y="983"/>
                  </a:moveTo>
                  <a:cubicBezTo>
                    <a:pt x="588" y="983"/>
                    <a:pt x="586" y="994"/>
                    <a:pt x="583" y="997"/>
                  </a:cubicBezTo>
                  <a:cubicBezTo>
                    <a:pt x="570" y="1004"/>
                    <a:pt x="552" y="1013"/>
                    <a:pt x="545" y="1017"/>
                  </a:cubicBezTo>
                  <a:cubicBezTo>
                    <a:pt x="545" y="1004"/>
                    <a:pt x="545" y="1000"/>
                    <a:pt x="545" y="995"/>
                  </a:cubicBezTo>
                  <a:cubicBezTo>
                    <a:pt x="558" y="991"/>
                    <a:pt x="575" y="983"/>
                    <a:pt x="582" y="983"/>
                  </a:cubicBezTo>
                  <a:close/>
                  <a:moveTo>
                    <a:pt x="675" y="1098"/>
                  </a:moveTo>
                  <a:cubicBezTo>
                    <a:pt x="675" y="1098"/>
                    <a:pt x="672" y="1104"/>
                    <a:pt x="669" y="1107"/>
                  </a:cubicBezTo>
                  <a:cubicBezTo>
                    <a:pt x="661" y="1108"/>
                    <a:pt x="654" y="1111"/>
                    <a:pt x="648" y="1111"/>
                  </a:cubicBezTo>
                  <a:cubicBezTo>
                    <a:pt x="648" y="1111"/>
                    <a:pt x="651" y="1105"/>
                    <a:pt x="653" y="1103"/>
                  </a:cubicBezTo>
                  <a:cubicBezTo>
                    <a:pt x="660" y="1101"/>
                    <a:pt x="669" y="1098"/>
                    <a:pt x="675" y="1098"/>
                  </a:cubicBezTo>
                  <a:close/>
                  <a:moveTo>
                    <a:pt x="628" y="1145"/>
                  </a:moveTo>
                  <a:cubicBezTo>
                    <a:pt x="623" y="1151"/>
                    <a:pt x="617" y="1158"/>
                    <a:pt x="604" y="1175"/>
                  </a:cubicBezTo>
                  <a:cubicBezTo>
                    <a:pt x="583" y="1179"/>
                    <a:pt x="561" y="1185"/>
                    <a:pt x="545" y="1186"/>
                  </a:cubicBezTo>
                  <a:lnTo>
                    <a:pt x="545" y="1185"/>
                  </a:lnTo>
                  <a:cubicBezTo>
                    <a:pt x="544" y="1185"/>
                    <a:pt x="544" y="1185"/>
                    <a:pt x="543" y="1185"/>
                  </a:cubicBezTo>
                  <a:cubicBezTo>
                    <a:pt x="536" y="1185"/>
                    <a:pt x="536" y="1177"/>
                    <a:pt x="532" y="1173"/>
                  </a:cubicBezTo>
                  <a:lnTo>
                    <a:pt x="628" y="1145"/>
                  </a:lnTo>
                  <a:close/>
                  <a:moveTo>
                    <a:pt x="605" y="1265"/>
                  </a:moveTo>
                  <a:lnTo>
                    <a:pt x="605" y="1265"/>
                  </a:lnTo>
                  <a:cubicBezTo>
                    <a:pt x="600" y="1267"/>
                    <a:pt x="595" y="1269"/>
                    <a:pt x="589" y="1272"/>
                  </a:cubicBezTo>
                  <a:cubicBezTo>
                    <a:pt x="594" y="1271"/>
                    <a:pt x="598" y="1271"/>
                    <a:pt x="602" y="1271"/>
                  </a:cubicBezTo>
                  <a:lnTo>
                    <a:pt x="602" y="1271"/>
                  </a:lnTo>
                  <a:cubicBezTo>
                    <a:pt x="603" y="1269"/>
                    <a:pt x="605" y="1266"/>
                    <a:pt x="605" y="1265"/>
                  </a:cubicBezTo>
                  <a:close/>
                  <a:moveTo>
                    <a:pt x="816" y="1141"/>
                  </a:moveTo>
                  <a:lnTo>
                    <a:pt x="816" y="1141"/>
                  </a:lnTo>
                  <a:cubicBezTo>
                    <a:pt x="872" y="1170"/>
                    <a:pt x="873" y="1169"/>
                    <a:pt x="703" y="1282"/>
                  </a:cubicBezTo>
                  <a:cubicBezTo>
                    <a:pt x="678" y="1277"/>
                    <a:pt x="654" y="1271"/>
                    <a:pt x="614" y="1271"/>
                  </a:cubicBezTo>
                  <a:cubicBezTo>
                    <a:pt x="610" y="1271"/>
                    <a:pt x="606" y="1271"/>
                    <a:pt x="602" y="1271"/>
                  </a:cubicBezTo>
                  <a:lnTo>
                    <a:pt x="602" y="1271"/>
                  </a:lnTo>
                  <a:cubicBezTo>
                    <a:pt x="602" y="1272"/>
                    <a:pt x="601" y="1273"/>
                    <a:pt x="601" y="1273"/>
                  </a:cubicBezTo>
                  <a:cubicBezTo>
                    <a:pt x="594" y="1275"/>
                    <a:pt x="587" y="1276"/>
                    <a:pt x="584" y="1276"/>
                  </a:cubicBezTo>
                  <a:cubicBezTo>
                    <a:pt x="582" y="1276"/>
                    <a:pt x="582" y="1275"/>
                    <a:pt x="589" y="1272"/>
                  </a:cubicBezTo>
                  <a:lnTo>
                    <a:pt x="589" y="1272"/>
                  </a:lnTo>
                  <a:cubicBezTo>
                    <a:pt x="581" y="1273"/>
                    <a:pt x="576" y="1274"/>
                    <a:pt x="572" y="1274"/>
                  </a:cubicBezTo>
                  <a:cubicBezTo>
                    <a:pt x="563" y="1274"/>
                    <a:pt x="562" y="1270"/>
                    <a:pt x="561" y="1267"/>
                  </a:cubicBezTo>
                  <a:lnTo>
                    <a:pt x="605" y="1261"/>
                  </a:lnTo>
                  <a:lnTo>
                    <a:pt x="605" y="1261"/>
                  </a:lnTo>
                  <a:cubicBezTo>
                    <a:pt x="607" y="1261"/>
                    <a:pt x="606" y="1263"/>
                    <a:pt x="605" y="1265"/>
                  </a:cubicBezTo>
                  <a:lnTo>
                    <a:pt x="605" y="1265"/>
                  </a:lnTo>
                  <a:cubicBezTo>
                    <a:pt x="732" y="1208"/>
                    <a:pt x="732" y="1207"/>
                    <a:pt x="816" y="1141"/>
                  </a:cubicBezTo>
                  <a:close/>
                  <a:moveTo>
                    <a:pt x="504" y="1232"/>
                  </a:moveTo>
                  <a:lnTo>
                    <a:pt x="483" y="1253"/>
                  </a:lnTo>
                  <a:cubicBezTo>
                    <a:pt x="454" y="1264"/>
                    <a:pt x="420" y="1276"/>
                    <a:pt x="392" y="1286"/>
                  </a:cubicBezTo>
                  <a:cubicBezTo>
                    <a:pt x="378" y="1292"/>
                    <a:pt x="370" y="1295"/>
                    <a:pt x="367" y="1295"/>
                  </a:cubicBezTo>
                  <a:cubicBezTo>
                    <a:pt x="360" y="1295"/>
                    <a:pt x="365" y="1287"/>
                    <a:pt x="369" y="1279"/>
                  </a:cubicBezTo>
                  <a:cubicBezTo>
                    <a:pt x="376" y="1264"/>
                    <a:pt x="386" y="1251"/>
                    <a:pt x="416" y="1245"/>
                  </a:cubicBezTo>
                  <a:cubicBezTo>
                    <a:pt x="448" y="1239"/>
                    <a:pt x="474" y="1236"/>
                    <a:pt x="504" y="1232"/>
                  </a:cubicBezTo>
                  <a:close/>
                  <a:moveTo>
                    <a:pt x="2065" y="0"/>
                  </a:moveTo>
                  <a:cubicBezTo>
                    <a:pt x="2064" y="0"/>
                    <a:pt x="2063" y="0"/>
                    <a:pt x="2062" y="1"/>
                  </a:cubicBezTo>
                  <a:cubicBezTo>
                    <a:pt x="2025" y="2"/>
                    <a:pt x="2015" y="9"/>
                    <a:pt x="1985" y="51"/>
                  </a:cubicBezTo>
                  <a:cubicBezTo>
                    <a:pt x="1975" y="64"/>
                    <a:pt x="1970" y="79"/>
                    <a:pt x="1958" y="79"/>
                  </a:cubicBezTo>
                  <a:cubicBezTo>
                    <a:pt x="1953" y="79"/>
                    <a:pt x="1948" y="77"/>
                    <a:pt x="1941" y="73"/>
                  </a:cubicBezTo>
                  <a:cubicBezTo>
                    <a:pt x="1939" y="71"/>
                    <a:pt x="1936" y="70"/>
                    <a:pt x="1933" y="70"/>
                  </a:cubicBezTo>
                  <a:cubicBezTo>
                    <a:pt x="1920" y="70"/>
                    <a:pt x="1900" y="85"/>
                    <a:pt x="1896" y="106"/>
                  </a:cubicBezTo>
                  <a:cubicBezTo>
                    <a:pt x="1891" y="130"/>
                    <a:pt x="1885" y="131"/>
                    <a:pt x="1849" y="140"/>
                  </a:cubicBezTo>
                  <a:lnTo>
                    <a:pt x="1829" y="165"/>
                  </a:lnTo>
                  <a:lnTo>
                    <a:pt x="1815" y="195"/>
                  </a:lnTo>
                  <a:cubicBezTo>
                    <a:pt x="1816" y="220"/>
                    <a:pt x="1794" y="230"/>
                    <a:pt x="1769" y="232"/>
                  </a:cubicBezTo>
                  <a:cubicBezTo>
                    <a:pt x="1769" y="232"/>
                    <a:pt x="1768" y="232"/>
                    <a:pt x="1768" y="232"/>
                  </a:cubicBezTo>
                  <a:cubicBezTo>
                    <a:pt x="1760" y="232"/>
                    <a:pt x="1760" y="222"/>
                    <a:pt x="1757" y="215"/>
                  </a:cubicBezTo>
                  <a:cubicBezTo>
                    <a:pt x="1743" y="186"/>
                    <a:pt x="1690" y="170"/>
                    <a:pt x="1777" y="98"/>
                  </a:cubicBezTo>
                  <a:cubicBezTo>
                    <a:pt x="1777" y="98"/>
                    <a:pt x="1762" y="84"/>
                    <a:pt x="1758" y="84"/>
                  </a:cubicBezTo>
                  <a:cubicBezTo>
                    <a:pt x="1758" y="84"/>
                    <a:pt x="1758" y="84"/>
                    <a:pt x="1757" y="84"/>
                  </a:cubicBezTo>
                  <a:cubicBezTo>
                    <a:pt x="1731" y="104"/>
                    <a:pt x="1696" y="124"/>
                    <a:pt x="1679" y="143"/>
                  </a:cubicBezTo>
                  <a:cubicBezTo>
                    <a:pt x="1658" y="169"/>
                    <a:pt x="1645" y="179"/>
                    <a:pt x="1635" y="179"/>
                  </a:cubicBezTo>
                  <a:cubicBezTo>
                    <a:pt x="1626" y="179"/>
                    <a:pt x="1621" y="173"/>
                    <a:pt x="1615" y="164"/>
                  </a:cubicBezTo>
                  <a:cubicBezTo>
                    <a:pt x="1613" y="161"/>
                    <a:pt x="1606" y="161"/>
                    <a:pt x="1601" y="158"/>
                  </a:cubicBezTo>
                  <a:cubicBezTo>
                    <a:pt x="1594" y="167"/>
                    <a:pt x="1584" y="176"/>
                    <a:pt x="1581" y="183"/>
                  </a:cubicBezTo>
                  <a:lnTo>
                    <a:pt x="1571" y="224"/>
                  </a:lnTo>
                  <a:cubicBezTo>
                    <a:pt x="1566" y="233"/>
                    <a:pt x="1559" y="243"/>
                    <a:pt x="1553" y="254"/>
                  </a:cubicBezTo>
                  <a:cubicBezTo>
                    <a:pt x="1544" y="251"/>
                    <a:pt x="1531" y="249"/>
                    <a:pt x="1526" y="243"/>
                  </a:cubicBezTo>
                  <a:cubicBezTo>
                    <a:pt x="1523" y="238"/>
                    <a:pt x="1519" y="236"/>
                    <a:pt x="1514" y="236"/>
                  </a:cubicBezTo>
                  <a:cubicBezTo>
                    <a:pt x="1506" y="236"/>
                    <a:pt x="1494" y="243"/>
                    <a:pt x="1479" y="252"/>
                  </a:cubicBezTo>
                  <a:cubicBezTo>
                    <a:pt x="1453" y="268"/>
                    <a:pt x="1422" y="283"/>
                    <a:pt x="1395" y="290"/>
                  </a:cubicBezTo>
                  <a:cubicBezTo>
                    <a:pt x="1391" y="292"/>
                    <a:pt x="1386" y="293"/>
                    <a:pt x="1383" y="293"/>
                  </a:cubicBezTo>
                  <a:cubicBezTo>
                    <a:pt x="1370" y="293"/>
                    <a:pt x="1368" y="281"/>
                    <a:pt x="1387" y="267"/>
                  </a:cubicBezTo>
                  <a:cubicBezTo>
                    <a:pt x="1416" y="244"/>
                    <a:pt x="1417" y="238"/>
                    <a:pt x="1409" y="238"/>
                  </a:cubicBezTo>
                  <a:cubicBezTo>
                    <a:pt x="1402" y="238"/>
                    <a:pt x="1391" y="241"/>
                    <a:pt x="1382" y="243"/>
                  </a:cubicBezTo>
                  <a:cubicBezTo>
                    <a:pt x="1348" y="252"/>
                    <a:pt x="1320" y="280"/>
                    <a:pt x="1318" y="307"/>
                  </a:cubicBezTo>
                  <a:cubicBezTo>
                    <a:pt x="1315" y="327"/>
                    <a:pt x="1322" y="342"/>
                    <a:pt x="1313" y="365"/>
                  </a:cubicBezTo>
                  <a:cubicBezTo>
                    <a:pt x="1299" y="370"/>
                    <a:pt x="1290" y="372"/>
                    <a:pt x="1283" y="372"/>
                  </a:cubicBezTo>
                  <a:cubicBezTo>
                    <a:pt x="1270" y="372"/>
                    <a:pt x="1265" y="366"/>
                    <a:pt x="1256" y="365"/>
                  </a:cubicBezTo>
                  <a:cubicBezTo>
                    <a:pt x="1250" y="365"/>
                    <a:pt x="1245" y="364"/>
                    <a:pt x="1238" y="364"/>
                  </a:cubicBezTo>
                  <a:cubicBezTo>
                    <a:pt x="1222" y="364"/>
                    <a:pt x="1203" y="367"/>
                    <a:pt x="1181" y="376"/>
                  </a:cubicBezTo>
                  <a:cubicBezTo>
                    <a:pt x="1166" y="382"/>
                    <a:pt x="1129" y="417"/>
                    <a:pt x="1101" y="439"/>
                  </a:cubicBezTo>
                  <a:cubicBezTo>
                    <a:pt x="1091" y="448"/>
                    <a:pt x="1073" y="463"/>
                    <a:pt x="1066" y="465"/>
                  </a:cubicBezTo>
                  <a:cubicBezTo>
                    <a:pt x="1017" y="486"/>
                    <a:pt x="1010" y="489"/>
                    <a:pt x="986" y="529"/>
                  </a:cubicBezTo>
                  <a:cubicBezTo>
                    <a:pt x="957" y="580"/>
                    <a:pt x="1035" y="561"/>
                    <a:pt x="997" y="614"/>
                  </a:cubicBezTo>
                  <a:lnTo>
                    <a:pt x="979" y="620"/>
                  </a:lnTo>
                  <a:lnTo>
                    <a:pt x="919" y="579"/>
                  </a:lnTo>
                  <a:cubicBezTo>
                    <a:pt x="916" y="577"/>
                    <a:pt x="915" y="576"/>
                    <a:pt x="913" y="576"/>
                  </a:cubicBezTo>
                  <a:cubicBezTo>
                    <a:pt x="906" y="576"/>
                    <a:pt x="896" y="584"/>
                    <a:pt x="856" y="605"/>
                  </a:cubicBezTo>
                  <a:cubicBezTo>
                    <a:pt x="826" y="621"/>
                    <a:pt x="801" y="621"/>
                    <a:pt x="770" y="635"/>
                  </a:cubicBezTo>
                  <a:cubicBezTo>
                    <a:pt x="763" y="639"/>
                    <a:pt x="729" y="667"/>
                    <a:pt x="729" y="673"/>
                  </a:cubicBezTo>
                  <a:cubicBezTo>
                    <a:pt x="729" y="683"/>
                    <a:pt x="741" y="686"/>
                    <a:pt x="753" y="689"/>
                  </a:cubicBezTo>
                  <a:cubicBezTo>
                    <a:pt x="769" y="695"/>
                    <a:pt x="761" y="708"/>
                    <a:pt x="716" y="739"/>
                  </a:cubicBezTo>
                  <a:cubicBezTo>
                    <a:pt x="657" y="780"/>
                    <a:pt x="583" y="826"/>
                    <a:pt x="545" y="863"/>
                  </a:cubicBezTo>
                  <a:cubicBezTo>
                    <a:pt x="508" y="898"/>
                    <a:pt x="507" y="926"/>
                    <a:pt x="495" y="954"/>
                  </a:cubicBezTo>
                  <a:cubicBezTo>
                    <a:pt x="486" y="973"/>
                    <a:pt x="486" y="988"/>
                    <a:pt x="477" y="1007"/>
                  </a:cubicBezTo>
                  <a:cubicBezTo>
                    <a:pt x="466" y="1029"/>
                    <a:pt x="448" y="1050"/>
                    <a:pt x="391" y="1073"/>
                  </a:cubicBezTo>
                  <a:cubicBezTo>
                    <a:pt x="372" y="1082"/>
                    <a:pt x="345" y="1103"/>
                    <a:pt x="323" y="1117"/>
                  </a:cubicBezTo>
                  <a:cubicBezTo>
                    <a:pt x="329" y="1121"/>
                    <a:pt x="330" y="1132"/>
                    <a:pt x="340" y="1132"/>
                  </a:cubicBezTo>
                  <a:cubicBezTo>
                    <a:pt x="342" y="1132"/>
                    <a:pt x="344" y="1131"/>
                    <a:pt x="346" y="1130"/>
                  </a:cubicBezTo>
                  <a:cubicBezTo>
                    <a:pt x="375" y="1122"/>
                    <a:pt x="395" y="1119"/>
                    <a:pt x="412" y="1119"/>
                  </a:cubicBezTo>
                  <a:cubicBezTo>
                    <a:pt x="445" y="1119"/>
                    <a:pt x="460" y="1131"/>
                    <a:pt x="485" y="1136"/>
                  </a:cubicBezTo>
                  <a:cubicBezTo>
                    <a:pt x="497" y="1139"/>
                    <a:pt x="497" y="1150"/>
                    <a:pt x="501" y="1157"/>
                  </a:cubicBezTo>
                  <a:lnTo>
                    <a:pt x="413" y="1201"/>
                  </a:lnTo>
                  <a:cubicBezTo>
                    <a:pt x="392" y="1211"/>
                    <a:pt x="369" y="1223"/>
                    <a:pt x="354" y="1233"/>
                  </a:cubicBezTo>
                  <a:cubicBezTo>
                    <a:pt x="260" y="1301"/>
                    <a:pt x="261" y="1301"/>
                    <a:pt x="196" y="1301"/>
                  </a:cubicBezTo>
                  <a:cubicBezTo>
                    <a:pt x="187" y="1301"/>
                    <a:pt x="183" y="1297"/>
                    <a:pt x="173" y="1297"/>
                  </a:cubicBezTo>
                  <a:cubicBezTo>
                    <a:pt x="165" y="1297"/>
                    <a:pt x="152" y="1301"/>
                    <a:pt x="127" y="1317"/>
                  </a:cubicBezTo>
                  <a:cubicBezTo>
                    <a:pt x="91" y="1342"/>
                    <a:pt x="58" y="1367"/>
                    <a:pt x="29" y="1392"/>
                  </a:cubicBezTo>
                  <a:cubicBezTo>
                    <a:pt x="25" y="1395"/>
                    <a:pt x="33" y="1400"/>
                    <a:pt x="41" y="1400"/>
                  </a:cubicBezTo>
                  <a:cubicBezTo>
                    <a:pt x="44" y="1400"/>
                    <a:pt x="47" y="1399"/>
                    <a:pt x="49" y="1398"/>
                  </a:cubicBezTo>
                  <a:cubicBezTo>
                    <a:pt x="102" y="1378"/>
                    <a:pt x="158" y="1353"/>
                    <a:pt x="205" y="1338"/>
                  </a:cubicBezTo>
                  <a:cubicBezTo>
                    <a:pt x="207" y="1337"/>
                    <a:pt x="208" y="1337"/>
                    <a:pt x="209" y="1337"/>
                  </a:cubicBezTo>
                  <a:cubicBezTo>
                    <a:pt x="219" y="1337"/>
                    <a:pt x="216" y="1354"/>
                    <a:pt x="216" y="1364"/>
                  </a:cubicBezTo>
                  <a:cubicBezTo>
                    <a:pt x="216" y="1366"/>
                    <a:pt x="193" y="1379"/>
                    <a:pt x="182" y="1388"/>
                  </a:cubicBezTo>
                  <a:cubicBezTo>
                    <a:pt x="176" y="1387"/>
                    <a:pt x="172" y="1386"/>
                    <a:pt x="167" y="1386"/>
                  </a:cubicBezTo>
                  <a:cubicBezTo>
                    <a:pt x="143" y="1386"/>
                    <a:pt x="129" y="1402"/>
                    <a:pt x="121" y="1422"/>
                  </a:cubicBezTo>
                  <a:cubicBezTo>
                    <a:pt x="116" y="1439"/>
                    <a:pt x="164" y="1439"/>
                    <a:pt x="79" y="1486"/>
                  </a:cubicBezTo>
                  <a:cubicBezTo>
                    <a:pt x="113" y="1503"/>
                    <a:pt x="166" y="1512"/>
                    <a:pt x="51" y="1592"/>
                  </a:cubicBezTo>
                  <a:cubicBezTo>
                    <a:pt x="21" y="1613"/>
                    <a:pt x="10" y="1637"/>
                    <a:pt x="4" y="1653"/>
                  </a:cubicBezTo>
                  <a:cubicBezTo>
                    <a:pt x="1" y="1662"/>
                    <a:pt x="24" y="1660"/>
                    <a:pt x="35" y="1665"/>
                  </a:cubicBezTo>
                  <a:lnTo>
                    <a:pt x="57" y="1634"/>
                  </a:lnTo>
                  <a:cubicBezTo>
                    <a:pt x="63" y="1625"/>
                    <a:pt x="58" y="1610"/>
                    <a:pt x="89" y="1607"/>
                  </a:cubicBezTo>
                  <a:cubicBezTo>
                    <a:pt x="132" y="1604"/>
                    <a:pt x="151" y="1587"/>
                    <a:pt x="183" y="1564"/>
                  </a:cubicBezTo>
                  <a:cubicBezTo>
                    <a:pt x="207" y="1550"/>
                    <a:pt x="235" y="1534"/>
                    <a:pt x="263" y="1520"/>
                  </a:cubicBezTo>
                  <a:cubicBezTo>
                    <a:pt x="276" y="1514"/>
                    <a:pt x="291" y="1514"/>
                    <a:pt x="305" y="1512"/>
                  </a:cubicBezTo>
                  <a:lnTo>
                    <a:pt x="295" y="1500"/>
                  </a:lnTo>
                  <a:cubicBezTo>
                    <a:pt x="286" y="1491"/>
                    <a:pt x="280" y="1482"/>
                    <a:pt x="270" y="1473"/>
                  </a:cubicBezTo>
                  <a:cubicBezTo>
                    <a:pt x="254" y="1463"/>
                    <a:pt x="269" y="1447"/>
                    <a:pt x="311" y="1431"/>
                  </a:cubicBezTo>
                  <a:cubicBezTo>
                    <a:pt x="356" y="1414"/>
                    <a:pt x="411" y="1387"/>
                    <a:pt x="444" y="1387"/>
                  </a:cubicBezTo>
                  <a:cubicBezTo>
                    <a:pt x="449" y="1387"/>
                    <a:pt x="454" y="1388"/>
                    <a:pt x="458" y="1389"/>
                  </a:cubicBezTo>
                  <a:lnTo>
                    <a:pt x="458" y="1389"/>
                  </a:lnTo>
                  <a:cubicBezTo>
                    <a:pt x="458" y="1389"/>
                    <a:pt x="458" y="1389"/>
                    <a:pt x="459" y="1389"/>
                  </a:cubicBezTo>
                  <a:lnTo>
                    <a:pt x="459" y="1389"/>
                  </a:lnTo>
                  <a:cubicBezTo>
                    <a:pt x="459" y="1389"/>
                    <a:pt x="459" y="1389"/>
                    <a:pt x="458" y="1389"/>
                  </a:cubicBezTo>
                  <a:cubicBezTo>
                    <a:pt x="473" y="1382"/>
                    <a:pt x="482" y="1379"/>
                    <a:pt x="491" y="1376"/>
                  </a:cubicBezTo>
                  <a:lnTo>
                    <a:pt x="491" y="1376"/>
                  </a:lnTo>
                  <a:cubicBezTo>
                    <a:pt x="485" y="1381"/>
                    <a:pt x="479" y="1388"/>
                    <a:pt x="476" y="1389"/>
                  </a:cubicBezTo>
                  <a:cubicBezTo>
                    <a:pt x="469" y="1392"/>
                    <a:pt x="462" y="1392"/>
                    <a:pt x="455" y="1393"/>
                  </a:cubicBezTo>
                  <a:lnTo>
                    <a:pt x="455" y="1393"/>
                  </a:lnTo>
                  <a:cubicBezTo>
                    <a:pt x="456" y="1392"/>
                    <a:pt x="457" y="1391"/>
                    <a:pt x="458" y="1389"/>
                  </a:cubicBezTo>
                  <a:cubicBezTo>
                    <a:pt x="458" y="1389"/>
                    <a:pt x="458" y="1389"/>
                    <a:pt x="458" y="1389"/>
                  </a:cubicBezTo>
                  <a:lnTo>
                    <a:pt x="458" y="1389"/>
                  </a:lnTo>
                  <a:cubicBezTo>
                    <a:pt x="457" y="1390"/>
                    <a:pt x="454" y="1392"/>
                    <a:pt x="451" y="1394"/>
                  </a:cubicBezTo>
                  <a:cubicBezTo>
                    <a:pt x="452" y="1394"/>
                    <a:pt x="454" y="1393"/>
                    <a:pt x="455" y="1393"/>
                  </a:cubicBezTo>
                  <a:lnTo>
                    <a:pt x="455" y="1393"/>
                  </a:lnTo>
                  <a:cubicBezTo>
                    <a:pt x="438" y="1416"/>
                    <a:pt x="435" y="1435"/>
                    <a:pt x="411" y="1454"/>
                  </a:cubicBezTo>
                  <a:cubicBezTo>
                    <a:pt x="367" y="1488"/>
                    <a:pt x="398" y="1481"/>
                    <a:pt x="416" y="1485"/>
                  </a:cubicBezTo>
                  <a:cubicBezTo>
                    <a:pt x="420" y="1486"/>
                    <a:pt x="425" y="1486"/>
                    <a:pt x="430" y="1486"/>
                  </a:cubicBezTo>
                  <a:cubicBezTo>
                    <a:pt x="449" y="1486"/>
                    <a:pt x="472" y="1478"/>
                    <a:pt x="513" y="1457"/>
                  </a:cubicBezTo>
                  <a:cubicBezTo>
                    <a:pt x="539" y="1442"/>
                    <a:pt x="589" y="1447"/>
                    <a:pt x="582" y="1416"/>
                  </a:cubicBezTo>
                  <a:cubicBezTo>
                    <a:pt x="577" y="1397"/>
                    <a:pt x="614" y="1391"/>
                    <a:pt x="636" y="1382"/>
                  </a:cubicBezTo>
                  <a:cubicBezTo>
                    <a:pt x="651" y="1378"/>
                    <a:pt x="667" y="1372"/>
                    <a:pt x="692" y="1363"/>
                  </a:cubicBezTo>
                  <a:cubicBezTo>
                    <a:pt x="663" y="1353"/>
                    <a:pt x="636" y="1344"/>
                    <a:pt x="610" y="1335"/>
                  </a:cubicBezTo>
                  <a:cubicBezTo>
                    <a:pt x="647" y="1326"/>
                    <a:pt x="667" y="1332"/>
                    <a:pt x="692" y="1322"/>
                  </a:cubicBezTo>
                  <a:cubicBezTo>
                    <a:pt x="726" y="1311"/>
                    <a:pt x="764" y="1288"/>
                    <a:pt x="798" y="1270"/>
                  </a:cubicBezTo>
                  <a:cubicBezTo>
                    <a:pt x="828" y="1254"/>
                    <a:pt x="856" y="1233"/>
                    <a:pt x="885" y="1220"/>
                  </a:cubicBezTo>
                  <a:cubicBezTo>
                    <a:pt x="925" y="1203"/>
                    <a:pt x="929" y="1198"/>
                    <a:pt x="929" y="1178"/>
                  </a:cubicBezTo>
                  <a:cubicBezTo>
                    <a:pt x="928" y="1130"/>
                    <a:pt x="978" y="1098"/>
                    <a:pt x="1067" y="1083"/>
                  </a:cubicBezTo>
                  <a:cubicBezTo>
                    <a:pt x="1075" y="1083"/>
                    <a:pt x="1085" y="1082"/>
                    <a:pt x="1104" y="1082"/>
                  </a:cubicBezTo>
                  <a:cubicBezTo>
                    <a:pt x="1094" y="1064"/>
                    <a:pt x="1080" y="1047"/>
                    <a:pt x="1056" y="1047"/>
                  </a:cubicBezTo>
                  <a:cubicBezTo>
                    <a:pt x="1042" y="1047"/>
                    <a:pt x="1025" y="1053"/>
                    <a:pt x="1003" y="1067"/>
                  </a:cubicBezTo>
                  <a:cubicBezTo>
                    <a:pt x="923" y="1119"/>
                    <a:pt x="878" y="1120"/>
                    <a:pt x="816" y="1141"/>
                  </a:cubicBezTo>
                  <a:cubicBezTo>
                    <a:pt x="783" y="1136"/>
                    <a:pt x="792" y="1116"/>
                    <a:pt x="825" y="1083"/>
                  </a:cubicBezTo>
                  <a:cubicBezTo>
                    <a:pt x="836" y="1073"/>
                    <a:pt x="857" y="1063"/>
                    <a:pt x="870" y="1051"/>
                  </a:cubicBezTo>
                  <a:cubicBezTo>
                    <a:pt x="888" y="1038"/>
                    <a:pt x="916" y="1017"/>
                    <a:pt x="914" y="1011"/>
                  </a:cubicBezTo>
                  <a:cubicBezTo>
                    <a:pt x="913" y="1007"/>
                    <a:pt x="911" y="1005"/>
                    <a:pt x="906" y="1005"/>
                  </a:cubicBezTo>
                  <a:cubicBezTo>
                    <a:pt x="896" y="1005"/>
                    <a:pt x="878" y="1014"/>
                    <a:pt x="853" y="1029"/>
                  </a:cubicBezTo>
                  <a:cubicBezTo>
                    <a:pt x="832" y="1042"/>
                    <a:pt x="804" y="1047"/>
                    <a:pt x="779" y="1055"/>
                  </a:cubicBezTo>
                  <a:cubicBezTo>
                    <a:pt x="792" y="1038"/>
                    <a:pt x="806" y="1020"/>
                    <a:pt x="823" y="1004"/>
                  </a:cubicBezTo>
                  <a:cubicBezTo>
                    <a:pt x="795" y="992"/>
                    <a:pt x="772" y="980"/>
                    <a:pt x="748" y="970"/>
                  </a:cubicBezTo>
                  <a:cubicBezTo>
                    <a:pt x="711" y="952"/>
                    <a:pt x="713" y="952"/>
                    <a:pt x="814" y="889"/>
                  </a:cubicBezTo>
                  <a:cubicBezTo>
                    <a:pt x="829" y="879"/>
                    <a:pt x="844" y="864"/>
                    <a:pt x="853" y="854"/>
                  </a:cubicBezTo>
                  <a:cubicBezTo>
                    <a:pt x="868" y="836"/>
                    <a:pt x="878" y="829"/>
                    <a:pt x="887" y="829"/>
                  </a:cubicBezTo>
                  <a:cubicBezTo>
                    <a:pt x="890" y="829"/>
                    <a:pt x="893" y="830"/>
                    <a:pt x="897" y="832"/>
                  </a:cubicBezTo>
                  <a:cubicBezTo>
                    <a:pt x="904" y="836"/>
                    <a:pt x="919" y="836"/>
                    <a:pt x="914" y="845"/>
                  </a:cubicBezTo>
                  <a:cubicBezTo>
                    <a:pt x="883" y="898"/>
                    <a:pt x="854" y="949"/>
                    <a:pt x="823" y="1004"/>
                  </a:cubicBezTo>
                  <a:cubicBezTo>
                    <a:pt x="883" y="994"/>
                    <a:pt x="947" y="919"/>
                    <a:pt x="1007" y="907"/>
                  </a:cubicBezTo>
                  <a:cubicBezTo>
                    <a:pt x="1043" y="879"/>
                    <a:pt x="1069" y="865"/>
                    <a:pt x="1086" y="865"/>
                  </a:cubicBezTo>
                  <a:cubicBezTo>
                    <a:pt x="1095" y="865"/>
                    <a:pt x="1102" y="868"/>
                    <a:pt x="1106" y="876"/>
                  </a:cubicBezTo>
                  <a:cubicBezTo>
                    <a:pt x="1106" y="876"/>
                    <a:pt x="1106" y="877"/>
                    <a:pt x="1107" y="877"/>
                  </a:cubicBezTo>
                  <a:cubicBezTo>
                    <a:pt x="1114" y="877"/>
                    <a:pt x="1134" y="869"/>
                    <a:pt x="1142" y="864"/>
                  </a:cubicBezTo>
                  <a:cubicBezTo>
                    <a:pt x="1154" y="857"/>
                    <a:pt x="1170" y="836"/>
                    <a:pt x="1169" y="836"/>
                  </a:cubicBezTo>
                  <a:cubicBezTo>
                    <a:pt x="1137" y="829"/>
                    <a:pt x="1159" y="804"/>
                    <a:pt x="1200" y="769"/>
                  </a:cubicBezTo>
                  <a:cubicBezTo>
                    <a:pt x="1212" y="758"/>
                    <a:pt x="1210" y="746"/>
                    <a:pt x="1216" y="735"/>
                  </a:cubicBezTo>
                  <a:lnTo>
                    <a:pt x="1216" y="735"/>
                  </a:lnTo>
                  <a:cubicBezTo>
                    <a:pt x="1204" y="740"/>
                    <a:pt x="1197" y="742"/>
                    <a:pt x="1194" y="742"/>
                  </a:cubicBezTo>
                  <a:cubicBezTo>
                    <a:pt x="1182" y="742"/>
                    <a:pt x="1203" y="722"/>
                    <a:pt x="1204" y="714"/>
                  </a:cubicBezTo>
                  <a:cubicBezTo>
                    <a:pt x="1204" y="704"/>
                    <a:pt x="1195" y="699"/>
                    <a:pt x="1170" y="686"/>
                  </a:cubicBezTo>
                  <a:lnTo>
                    <a:pt x="1170" y="686"/>
                  </a:lnTo>
                  <a:cubicBezTo>
                    <a:pt x="1165" y="700"/>
                    <a:pt x="1151" y="721"/>
                    <a:pt x="1131" y="746"/>
                  </a:cubicBezTo>
                  <a:lnTo>
                    <a:pt x="1129" y="748"/>
                  </a:lnTo>
                  <a:cubicBezTo>
                    <a:pt x="1120" y="760"/>
                    <a:pt x="1123" y="769"/>
                    <a:pt x="1122" y="777"/>
                  </a:cubicBezTo>
                  <a:lnTo>
                    <a:pt x="1106" y="783"/>
                  </a:lnTo>
                  <a:cubicBezTo>
                    <a:pt x="1078" y="793"/>
                    <a:pt x="1037" y="816"/>
                    <a:pt x="1023" y="816"/>
                  </a:cubicBezTo>
                  <a:cubicBezTo>
                    <a:pt x="1022" y="816"/>
                    <a:pt x="1021" y="816"/>
                    <a:pt x="1020" y="816"/>
                  </a:cubicBezTo>
                  <a:cubicBezTo>
                    <a:pt x="996" y="810"/>
                    <a:pt x="986" y="793"/>
                    <a:pt x="955" y="793"/>
                  </a:cubicBezTo>
                  <a:cubicBezTo>
                    <a:pt x="946" y="793"/>
                    <a:pt x="935" y="795"/>
                    <a:pt x="922" y="798"/>
                  </a:cubicBezTo>
                  <a:cubicBezTo>
                    <a:pt x="921" y="798"/>
                    <a:pt x="919" y="799"/>
                    <a:pt x="919" y="799"/>
                  </a:cubicBezTo>
                  <a:cubicBezTo>
                    <a:pt x="908" y="799"/>
                    <a:pt x="915" y="778"/>
                    <a:pt x="919" y="764"/>
                  </a:cubicBezTo>
                  <a:cubicBezTo>
                    <a:pt x="922" y="756"/>
                    <a:pt x="936" y="732"/>
                    <a:pt x="959" y="732"/>
                  </a:cubicBezTo>
                  <a:cubicBezTo>
                    <a:pt x="960" y="732"/>
                    <a:pt x="962" y="732"/>
                    <a:pt x="963" y="732"/>
                  </a:cubicBezTo>
                  <a:cubicBezTo>
                    <a:pt x="965" y="732"/>
                    <a:pt x="967" y="732"/>
                    <a:pt x="970" y="732"/>
                  </a:cubicBezTo>
                  <a:cubicBezTo>
                    <a:pt x="986" y="732"/>
                    <a:pt x="1011" y="726"/>
                    <a:pt x="1027" y="726"/>
                  </a:cubicBezTo>
                  <a:cubicBezTo>
                    <a:pt x="1046" y="726"/>
                    <a:pt x="1054" y="734"/>
                    <a:pt x="1028" y="767"/>
                  </a:cubicBezTo>
                  <a:cubicBezTo>
                    <a:pt x="1022" y="773"/>
                    <a:pt x="1037" y="774"/>
                    <a:pt x="1042" y="779"/>
                  </a:cubicBezTo>
                  <a:cubicBezTo>
                    <a:pt x="1056" y="766"/>
                    <a:pt x="1076" y="749"/>
                    <a:pt x="1082" y="739"/>
                  </a:cubicBezTo>
                  <a:cubicBezTo>
                    <a:pt x="1095" y="714"/>
                    <a:pt x="1103" y="691"/>
                    <a:pt x="1148" y="676"/>
                  </a:cubicBezTo>
                  <a:cubicBezTo>
                    <a:pt x="1149" y="676"/>
                    <a:pt x="1150" y="676"/>
                    <a:pt x="1151" y="676"/>
                  </a:cubicBezTo>
                  <a:lnTo>
                    <a:pt x="1151" y="676"/>
                  </a:lnTo>
                  <a:cubicBezTo>
                    <a:pt x="1158" y="680"/>
                    <a:pt x="1165" y="683"/>
                    <a:pt x="1170" y="686"/>
                  </a:cubicBezTo>
                  <a:lnTo>
                    <a:pt x="1170" y="686"/>
                  </a:lnTo>
                  <a:cubicBezTo>
                    <a:pt x="1172" y="682"/>
                    <a:pt x="1173" y="678"/>
                    <a:pt x="1173" y="675"/>
                  </a:cubicBezTo>
                  <a:lnTo>
                    <a:pt x="1173" y="675"/>
                  </a:lnTo>
                  <a:cubicBezTo>
                    <a:pt x="1166" y="676"/>
                    <a:pt x="1159" y="676"/>
                    <a:pt x="1151" y="676"/>
                  </a:cubicBezTo>
                  <a:lnTo>
                    <a:pt x="1151" y="676"/>
                  </a:lnTo>
                  <a:cubicBezTo>
                    <a:pt x="1150" y="675"/>
                    <a:pt x="1149" y="675"/>
                    <a:pt x="1148" y="674"/>
                  </a:cubicBezTo>
                  <a:cubicBezTo>
                    <a:pt x="1156" y="671"/>
                    <a:pt x="1161" y="669"/>
                    <a:pt x="1165" y="669"/>
                  </a:cubicBezTo>
                  <a:cubicBezTo>
                    <a:pt x="1170" y="669"/>
                    <a:pt x="1172" y="671"/>
                    <a:pt x="1173" y="675"/>
                  </a:cubicBezTo>
                  <a:lnTo>
                    <a:pt x="1173" y="675"/>
                  </a:lnTo>
                  <a:cubicBezTo>
                    <a:pt x="1231" y="673"/>
                    <a:pt x="1268" y="662"/>
                    <a:pt x="1313" y="649"/>
                  </a:cubicBezTo>
                  <a:cubicBezTo>
                    <a:pt x="1295" y="630"/>
                    <a:pt x="1254" y="623"/>
                    <a:pt x="1267" y="591"/>
                  </a:cubicBezTo>
                  <a:cubicBezTo>
                    <a:pt x="1285" y="549"/>
                    <a:pt x="1281" y="530"/>
                    <a:pt x="1255" y="530"/>
                  </a:cubicBezTo>
                  <a:cubicBezTo>
                    <a:pt x="1228" y="530"/>
                    <a:pt x="1179" y="551"/>
                    <a:pt x="1109" y="588"/>
                  </a:cubicBezTo>
                  <a:cubicBezTo>
                    <a:pt x="1103" y="591"/>
                    <a:pt x="1092" y="593"/>
                    <a:pt x="1092" y="593"/>
                  </a:cubicBezTo>
                  <a:cubicBezTo>
                    <a:pt x="1085" y="591"/>
                    <a:pt x="1078" y="589"/>
                    <a:pt x="1078" y="582"/>
                  </a:cubicBezTo>
                  <a:cubicBezTo>
                    <a:pt x="1078" y="579"/>
                    <a:pt x="1097" y="561"/>
                    <a:pt x="1106" y="557"/>
                  </a:cubicBezTo>
                  <a:cubicBezTo>
                    <a:pt x="1154" y="532"/>
                    <a:pt x="1203" y="513"/>
                    <a:pt x="1253" y="473"/>
                  </a:cubicBezTo>
                  <a:cubicBezTo>
                    <a:pt x="1265" y="479"/>
                    <a:pt x="1271" y="491"/>
                    <a:pt x="1289" y="491"/>
                  </a:cubicBezTo>
                  <a:cubicBezTo>
                    <a:pt x="1291" y="491"/>
                    <a:pt x="1293" y="491"/>
                    <a:pt x="1295" y="490"/>
                  </a:cubicBezTo>
                  <a:cubicBezTo>
                    <a:pt x="1329" y="488"/>
                    <a:pt x="1382" y="470"/>
                    <a:pt x="1415" y="463"/>
                  </a:cubicBezTo>
                  <a:cubicBezTo>
                    <a:pt x="1443" y="455"/>
                    <a:pt x="1469" y="421"/>
                    <a:pt x="1457" y="410"/>
                  </a:cubicBezTo>
                  <a:cubicBezTo>
                    <a:pt x="1448" y="401"/>
                    <a:pt x="1432" y="396"/>
                    <a:pt x="1422" y="389"/>
                  </a:cubicBezTo>
                  <a:cubicBezTo>
                    <a:pt x="1419" y="386"/>
                    <a:pt x="1423" y="377"/>
                    <a:pt x="1428" y="371"/>
                  </a:cubicBezTo>
                  <a:cubicBezTo>
                    <a:pt x="1432" y="367"/>
                    <a:pt x="1450" y="360"/>
                    <a:pt x="1450" y="360"/>
                  </a:cubicBezTo>
                  <a:cubicBezTo>
                    <a:pt x="1460" y="367"/>
                    <a:pt x="1473" y="371"/>
                    <a:pt x="1475" y="383"/>
                  </a:cubicBezTo>
                  <a:cubicBezTo>
                    <a:pt x="1477" y="397"/>
                    <a:pt x="1488" y="401"/>
                    <a:pt x="1502" y="401"/>
                  </a:cubicBezTo>
                  <a:cubicBezTo>
                    <a:pt x="1516" y="401"/>
                    <a:pt x="1534" y="396"/>
                    <a:pt x="1550" y="395"/>
                  </a:cubicBezTo>
                  <a:cubicBezTo>
                    <a:pt x="1584" y="392"/>
                    <a:pt x="1585" y="370"/>
                    <a:pt x="1588" y="361"/>
                  </a:cubicBezTo>
                  <a:cubicBezTo>
                    <a:pt x="1593" y="343"/>
                    <a:pt x="1588" y="330"/>
                    <a:pt x="1588" y="317"/>
                  </a:cubicBezTo>
                  <a:cubicBezTo>
                    <a:pt x="1613" y="307"/>
                    <a:pt x="1631" y="303"/>
                    <a:pt x="1645" y="303"/>
                  </a:cubicBezTo>
                  <a:cubicBezTo>
                    <a:pt x="1683" y="303"/>
                    <a:pt x="1691" y="334"/>
                    <a:pt x="1715" y="355"/>
                  </a:cubicBezTo>
                  <a:cubicBezTo>
                    <a:pt x="1721" y="330"/>
                    <a:pt x="1718" y="315"/>
                    <a:pt x="1728" y="304"/>
                  </a:cubicBezTo>
                  <a:cubicBezTo>
                    <a:pt x="1759" y="272"/>
                    <a:pt x="1890" y="211"/>
                    <a:pt x="1924" y="211"/>
                  </a:cubicBezTo>
                  <a:cubicBezTo>
                    <a:pt x="1925" y="211"/>
                    <a:pt x="1926" y="211"/>
                    <a:pt x="1927" y="211"/>
                  </a:cubicBezTo>
                  <a:cubicBezTo>
                    <a:pt x="1936" y="213"/>
                    <a:pt x="1941" y="219"/>
                    <a:pt x="1947" y="219"/>
                  </a:cubicBezTo>
                  <a:cubicBezTo>
                    <a:pt x="1953" y="219"/>
                    <a:pt x="1958" y="214"/>
                    <a:pt x="1969" y="195"/>
                  </a:cubicBezTo>
                  <a:cubicBezTo>
                    <a:pt x="1990" y="158"/>
                    <a:pt x="2009" y="118"/>
                    <a:pt x="2075" y="105"/>
                  </a:cubicBezTo>
                  <a:cubicBezTo>
                    <a:pt x="2080" y="95"/>
                    <a:pt x="2091" y="80"/>
                    <a:pt x="2087" y="76"/>
                  </a:cubicBezTo>
                  <a:cubicBezTo>
                    <a:pt x="2081" y="71"/>
                    <a:pt x="2071" y="67"/>
                    <a:pt x="2059" y="67"/>
                  </a:cubicBezTo>
                  <a:cubicBezTo>
                    <a:pt x="2056" y="67"/>
                    <a:pt x="2052" y="68"/>
                    <a:pt x="2049" y="68"/>
                  </a:cubicBezTo>
                  <a:cubicBezTo>
                    <a:pt x="2042" y="69"/>
                    <a:pt x="2036" y="69"/>
                    <a:pt x="2032" y="69"/>
                  </a:cubicBezTo>
                  <a:cubicBezTo>
                    <a:pt x="2010" y="69"/>
                    <a:pt x="2021" y="59"/>
                    <a:pt x="2055" y="36"/>
                  </a:cubicBezTo>
                  <a:cubicBezTo>
                    <a:pt x="2085" y="15"/>
                    <a:pt x="2087" y="0"/>
                    <a:pt x="20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47"/>
            <p:cNvSpPr/>
            <p:nvPr/>
          </p:nvSpPr>
          <p:spPr>
            <a:xfrm>
              <a:off x="2880375" y="4236200"/>
              <a:ext cx="35175" cy="25925"/>
            </a:xfrm>
            <a:custGeom>
              <a:rect b="b" l="l" r="r" t="t"/>
              <a:pathLst>
                <a:path extrusionOk="0" h="1037" w="1407">
                  <a:moveTo>
                    <a:pt x="1088" y="146"/>
                  </a:moveTo>
                  <a:lnTo>
                    <a:pt x="1088" y="146"/>
                  </a:lnTo>
                  <a:cubicBezTo>
                    <a:pt x="1057" y="162"/>
                    <a:pt x="1043" y="176"/>
                    <a:pt x="1030" y="176"/>
                  </a:cubicBezTo>
                  <a:cubicBezTo>
                    <a:pt x="1009" y="177"/>
                    <a:pt x="986" y="181"/>
                    <a:pt x="965" y="181"/>
                  </a:cubicBezTo>
                  <a:cubicBezTo>
                    <a:pt x="951" y="181"/>
                    <a:pt x="937" y="179"/>
                    <a:pt x="926" y="173"/>
                  </a:cubicBezTo>
                  <a:cubicBezTo>
                    <a:pt x="924" y="171"/>
                    <a:pt x="924" y="168"/>
                    <a:pt x="926" y="165"/>
                  </a:cubicBezTo>
                  <a:cubicBezTo>
                    <a:pt x="935" y="153"/>
                    <a:pt x="951" y="151"/>
                    <a:pt x="969" y="151"/>
                  </a:cubicBezTo>
                  <a:cubicBezTo>
                    <a:pt x="977" y="151"/>
                    <a:pt x="985" y="152"/>
                    <a:pt x="993" y="152"/>
                  </a:cubicBezTo>
                  <a:cubicBezTo>
                    <a:pt x="1000" y="152"/>
                    <a:pt x="1006" y="152"/>
                    <a:pt x="1011" y="151"/>
                  </a:cubicBezTo>
                  <a:cubicBezTo>
                    <a:pt x="1029" y="148"/>
                    <a:pt x="1048" y="148"/>
                    <a:pt x="1088" y="146"/>
                  </a:cubicBezTo>
                  <a:close/>
                  <a:moveTo>
                    <a:pt x="945" y="237"/>
                  </a:moveTo>
                  <a:lnTo>
                    <a:pt x="955" y="245"/>
                  </a:lnTo>
                  <a:lnTo>
                    <a:pt x="945" y="251"/>
                  </a:lnTo>
                  <a:cubicBezTo>
                    <a:pt x="942" y="248"/>
                    <a:pt x="938" y="245"/>
                    <a:pt x="936" y="242"/>
                  </a:cubicBezTo>
                  <a:cubicBezTo>
                    <a:pt x="936" y="242"/>
                    <a:pt x="940" y="239"/>
                    <a:pt x="945" y="237"/>
                  </a:cubicBezTo>
                  <a:close/>
                  <a:moveTo>
                    <a:pt x="1109" y="261"/>
                  </a:moveTo>
                  <a:cubicBezTo>
                    <a:pt x="1131" y="261"/>
                    <a:pt x="1154" y="266"/>
                    <a:pt x="1169" y="276"/>
                  </a:cubicBezTo>
                  <a:lnTo>
                    <a:pt x="1194" y="298"/>
                  </a:lnTo>
                  <a:cubicBezTo>
                    <a:pt x="1198" y="301"/>
                    <a:pt x="1207" y="302"/>
                    <a:pt x="1214" y="305"/>
                  </a:cubicBezTo>
                  <a:lnTo>
                    <a:pt x="1227" y="288"/>
                  </a:lnTo>
                  <a:lnTo>
                    <a:pt x="1244" y="264"/>
                  </a:lnTo>
                  <a:cubicBezTo>
                    <a:pt x="1254" y="268"/>
                    <a:pt x="1269" y="271"/>
                    <a:pt x="1274" y="277"/>
                  </a:cubicBezTo>
                  <a:cubicBezTo>
                    <a:pt x="1280" y="283"/>
                    <a:pt x="1285" y="293"/>
                    <a:pt x="1277" y="299"/>
                  </a:cubicBezTo>
                  <a:cubicBezTo>
                    <a:pt x="1267" y="310"/>
                    <a:pt x="1232" y="318"/>
                    <a:pt x="1232" y="327"/>
                  </a:cubicBezTo>
                  <a:cubicBezTo>
                    <a:pt x="1235" y="340"/>
                    <a:pt x="1229" y="344"/>
                    <a:pt x="1221" y="344"/>
                  </a:cubicBezTo>
                  <a:cubicBezTo>
                    <a:pt x="1210" y="344"/>
                    <a:pt x="1194" y="337"/>
                    <a:pt x="1184" y="337"/>
                  </a:cubicBezTo>
                  <a:cubicBezTo>
                    <a:pt x="1181" y="337"/>
                    <a:pt x="1179" y="338"/>
                    <a:pt x="1177" y="339"/>
                  </a:cubicBezTo>
                  <a:cubicBezTo>
                    <a:pt x="1163" y="351"/>
                    <a:pt x="1154" y="364"/>
                    <a:pt x="1138" y="374"/>
                  </a:cubicBezTo>
                  <a:cubicBezTo>
                    <a:pt x="1113" y="388"/>
                    <a:pt x="1092" y="399"/>
                    <a:pt x="1068" y="413"/>
                  </a:cubicBezTo>
                  <a:cubicBezTo>
                    <a:pt x="1051" y="423"/>
                    <a:pt x="1042" y="436"/>
                    <a:pt x="1027" y="448"/>
                  </a:cubicBezTo>
                  <a:cubicBezTo>
                    <a:pt x="1023" y="451"/>
                    <a:pt x="1013" y="452"/>
                    <a:pt x="1005" y="455"/>
                  </a:cubicBezTo>
                  <a:cubicBezTo>
                    <a:pt x="1003" y="455"/>
                    <a:pt x="1001" y="455"/>
                    <a:pt x="999" y="455"/>
                  </a:cubicBezTo>
                  <a:cubicBezTo>
                    <a:pt x="965" y="455"/>
                    <a:pt x="929" y="433"/>
                    <a:pt x="940" y="414"/>
                  </a:cubicBezTo>
                  <a:cubicBezTo>
                    <a:pt x="951" y="395"/>
                    <a:pt x="963" y="376"/>
                    <a:pt x="983" y="360"/>
                  </a:cubicBezTo>
                  <a:cubicBezTo>
                    <a:pt x="998" y="346"/>
                    <a:pt x="998" y="339"/>
                    <a:pt x="977" y="330"/>
                  </a:cubicBezTo>
                  <a:cubicBezTo>
                    <a:pt x="973" y="329"/>
                    <a:pt x="973" y="324"/>
                    <a:pt x="971" y="321"/>
                  </a:cubicBezTo>
                  <a:cubicBezTo>
                    <a:pt x="1039" y="321"/>
                    <a:pt x="1045" y="301"/>
                    <a:pt x="1063" y="276"/>
                  </a:cubicBezTo>
                  <a:cubicBezTo>
                    <a:pt x="1070" y="266"/>
                    <a:pt x="1089" y="261"/>
                    <a:pt x="1109" y="261"/>
                  </a:cubicBezTo>
                  <a:close/>
                  <a:moveTo>
                    <a:pt x="905" y="448"/>
                  </a:moveTo>
                  <a:lnTo>
                    <a:pt x="915" y="499"/>
                  </a:lnTo>
                  <a:lnTo>
                    <a:pt x="890" y="499"/>
                  </a:lnTo>
                  <a:lnTo>
                    <a:pt x="888" y="449"/>
                  </a:lnTo>
                  <a:lnTo>
                    <a:pt x="905" y="448"/>
                  </a:lnTo>
                  <a:close/>
                  <a:moveTo>
                    <a:pt x="1028" y="538"/>
                  </a:moveTo>
                  <a:cubicBezTo>
                    <a:pt x="1031" y="538"/>
                    <a:pt x="1034" y="538"/>
                    <a:pt x="1038" y="538"/>
                  </a:cubicBezTo>
                  <a:cubicBezTo>
                    <a:pt x="1038" y="538"/>
                    <a:pt x="1058" y="539"/>
                    <a:pt x="1063" y="545"/>
                  </a:cubicBezTo>
                  <a:cubicBezTo>
                    <a:pt x="1071" y="555"/>
                    <a:pt x="1035" y="579"/>
                    <a:pt x="1007" y="579"/>
                  </a:cubicBezTo>
                  <a:cubicBezTo>
                    <a:pt x="996" y="579"/>
                    <a:pt x="982" y="570"/>
                    <a:pt x="979" y="564"/>
                  </a:cubicBezTo>
                  <a:cubicBezTo>
                    <a:pt x="972" y="550"/>
                    <a:pt x="974" y="538"/>
                    <a:pt x="1028" y="538"/>
                  </a:cubicBezTo>
                  <a:close/>
                  <a:moveTo>
                    <a:pt x="568" y="773"/>
                  </a:moveTo>
                  <a:lnTo>
                    <a:pt x="587" y="780"/>
                  </a:lnTo>
                  <a:lnTo>
                    <a:pt x="545" y="799"/>
                  </a:lnTo>
                  <a:lnTo>
                    <a:pt x="505" y="817"/>
                  </a:lnTo>
                  <a:cubicBezTo>
                    <a:pt x="502" y="811"/>
                    <a:pt x="496" y="805"/>
                    <a:pt x="495" y="799"/>
                  </a:cubicBezTo>
                  <a:cubicBezTo>
                    <a:pt x="490" y="788"/>
                    <a:pt x="493" y="777"/>
                    <a:pt x="527" y="776"/>
                  </a:cubicBezTo>
                  <a:lnTo>
                    <a:pt x="568" y="773"/>
                  </a:lnTo>
                  <a:close/>
                  <a:moveTo>
                    <a:pt x="621" y="798"/>
                  </a:moveTo>
                  <a:cubicBezTo>
                    <a:pt x="629" y="802"/>
                    <a:pt x="640" y="808"/>
                    <a:pt x="640" y="808"/>
                  </a:cubicBezTo>
                  <a:cubicBezTo>
                    <a:pt x="630" y="814"/>
                    <a:pt x="618" y="820"/>
                    <a:pt x="605" y="825"/>
                  </a:cubicBezTo>
                  <a:cubicBezTo>
                    <a:pt x="605" y="825"/>
                    <a:pt x="604" y="825"/>
                    <a:pt x="603" y="825"/>
                  </a:cubicBezTo>
                  <a:cubicBezTo>
                    <a:pt x="599" y="825"/>
                    <a:pt x="591" y="821"/>
                    <a:pt x="583" y="820"/>
                  </a:cubicBezTo>
                  <a:lnTo>
                    <a:pt x="621" y="798"/>
                  </a:lnTo>
                  <a:close/>
                  <a:moveTo>
                    <a:pt x="194" y="828"/>
                  </a:moveTo>
                  <a:cubicBezTo>
                    <a:pt x="205" y="828"/>
                    <a:pt x="217" y="829"/>
                    <a:pt x="228" y="829"/>
                  </a:cubicBezTo>
                  <a:cubicBezTo>
                    <a:pt x="212" y="838"/>
                    <a:pt x="196" y="848"/>
                    <a:pt x="177" y="855"/>
                  </a:cubicBezTo>
                  <a:cubicBezTo>
                    <a:pt x="176" y="856"/>
                    <a:pt x="176" y="856"/>
                    <a:pt x="175" y="856"/>
                  </a:cubicBezTo>
                  <a:cubicBezTo>
                    <a:pt x="168" y="856"/>
                    <a:pt x="153" y="852"/>
                    <a:pt x="133" y="848"/>
                  </a:cubicBezTo>
                  <a:cubicBezTo>
                    <a:pt x="152" y="839"/>
                    <a:pt x="164" y="832"/>
                    <a:pt x="175" y="829"/>
                  </a:cubicBezTo>
                  <a:lnTo>
                    <a:pt x="177" y="829"/>
                  </a:lnTo>
                  <a:cubicBezTo>
                    <a:pt x="182" y="828"/>
                    <a:pt x="188" y="828"/>
                    <a:pt x="194" y="828"/>
                  </a:cubicBezTo>
                  <a:close/>
                  <a:moveTo>
                    <a:pt x="537" y="843"/>
                  </a:moveTo>
                  <a:cubicBezTo>
                    <a:pt x="547" y="843"/>
                    <a:pt x="554" y="846"/>
                    <a:pt x="554" y="854"/>
                  </a:cubicBezTo>
                  <a:cubicBezTo>
                    <a:pt x="554" y="864"/>
                    <a:pt x="533" y="879"/>
                    <a:pt x="512" y="886"/>
                  </a:cubicBezTo>
                  <a:cubicBezTo>
                    <a:pt x="511" y="887"/>
                    <a:pt x="510" y="887"/>
                    <a:pt x="508" y="887"/>
                  </a:cubicBezTo>
                  <a:cubicBezTo>
                    <a:pt x="495" y="887"/>
                    <a:pt x="468" y="878"/>
                    <a:pt x="437" y="872"/>
                  </a:cubicBezTo>
                  <a:cubicBezTo>
                    <a:pt x="476" y="857"/>
                    <a:pt x="487" y="850"/>
                    <a:pt x="499" y="848"/>
                  </a:cubicBezTo>
                  <a:cubicBezTo>
                    <a:pt x="510" y="846"/>
                    <a:pt x="525" y="843"/>
                    <a:pt x="537" y="843"/>
                  </a:cubicBezTo>
                  <a:close/>
                  <a:moveTo>
                    <a:pt x="225" y="891"/>
                  </a:moveTo>
                  <a:lnTo>
                    <a:pt x="225" y="891"/>
                  </a:lnTo>
                  <a:cubicBezTo>
                    <a:pt x="226" y="892"/>
                    <a:pt x="227" y="893"/>
                    <a:pt x="228" y="894"/>
                  </a:cubicBezTo>
                  <a:lnTo>
                    <a:pt x="228" y="894"/>
                  </a:lnTo>
                  <a:lnTo>
                    <a:pt x="232" y="891"/>
                  </a:lnTo>
                  <a:lnTo>
                    <a:pt x="232" y="891"/>
                  </a:lnTo>
                  <a:cubicBezTo>
                    <a:pt x="230" y="891"/>
                    <a:pt x="228" y="891"/>
                    <a:pt x="225" y="891"/>
                  </a:cubicBezTo>
                  <a:close/>
                  <a:moveTo>
                    <a:pt x="598" y="896"/>
                  </a:moveTo>
                  <a:cubicBezTo>
                    <a:pt x="619" y="896"/>
                    <a:pt x="620" y="905"/>
                    <a:pt x="618" y="914"/>
                  </a:cubicBezTo>
                  <a:cubicBezTo>
                    <a:pt x="618" y="914"/>
                    <a:pt x="618" y="915"/>
                    <a:pt x="618" y="915"/>
                  </a:cubicBezTo>
                  <a:lnTo>
                    <a:pt x="618" y="915"/>
                  </a:lnTo>
                  <a:cubicBezTo>
                    <a:pt x="610" y="914"/>
                    <a:pt x="601" y="913"/>
                    <a:pt x="590" y="911"/>
                  </a:cubicBezTo>
                  <a:lnTo>
                    <a:pt x="590" y="911"/>
                  </a:lnTo>
                  <a:cubicBezTo>
                    <a:pt x="595" y="915"/>
                    <a:pt x="600" y="918"/>
                    <a:pt x="603" y="921"/>
                  </a:cubicBezTo>
                  <a:lnTo>
                    <a:pt x="603" y="921"/>
                  </a:lnTo>
                  <a:cubicBezTo>
                    <a:pt x="592" y="916"/>
                    <a:pt x="581" y="911"/>
                    <a:pt x="587" y="911"/>
                  </a:cubicBezTo>
                  <a:cubicBezTo>
                    <a:pt x="588" y="911"/>
                    <a:pt x="589" y="911"/>
                    <a:pt x="590" y="911"/>
                  </a:cubicBezTo>
                  <a:cubicBezTo>
                    <a:pt x="571" y="900"/>
                    <a:pt x="579" y="897"/>
                    <a:pt x="586" y="897"/>
                  </a:cubicBezTo>
                  <a:cubicBezTo>
                    <a:pt x="591" y="896"/>
                    <a:pt x="595" y="896"/>
                    <a:pt x="598" y="896"/>
                  </a:cubicBezTo>
                  <a:close/>
                  <a:moveTo>
                    <a:pt x="390" y="922"/>
                  </a:moveTo>
                  <a:cubicBezTo>
                    <a:pt x="399" y="926"/>
                    <a:pt x="409" y="930"/>
                    <a:pt x="417" y="936"/>
                  </a:cubicBezTo>
                  <a:cubicBezTo>
                    <a:pt x="420" y="939"/>
                    <a:pt x="412" y="944"/>
                    <a:pt x="409" y="948"/>
                  </a:cubicBezTo>
                  <a:lnTo>
                    <a:pt x="359" y="933"/>
                  </a:lnTo>
                  <a:cubicBezTo>
                    <a:pt x="367" y="930"/>
                    <a:pt x="374" y="927"/>
                    <a:pt x="390" y="922"/>
                  </a:cubicBezTo>
                  <a:close/>
                  <a:moveTo>
                    <a:pt x="976" y="1"/>
                  </a:moveTo>
                  <a:cubicBezTo>
                    <a:pt x="977" y="21"/>
                    <a:pt x="977" y="39"/>
                    <a:pt x="979" y="57"/>
                  </a:cubicBezTo>
                  <a:cubicBezTo>
                    <a:pt x="979" y="73"/>
                    <a:pt x="986" y="90"/>
                    <a:pt x="976" y="105"/>
                  </a:cubicBezTo>
                  <a:cubicBezTo>
                    <a:pt x="971" y="112"/>
                    <a:pt x="956" y="124"/>
                    <a:pt x="935" y="124"/>
                  </a:cubicBezTo>
                  <a:cubicBezTo>
                    <a:pt x="926" y="124"/>
                    <a:pt x="916" y="121"/>
                    <a:pt x="905" y="115"/>
                  </a:cubicBezTo>
                  <a:cubicBezTo>
                    <a:pt x="899" y="137"/>
                    <a:pt x="851" y="162"/>
                    <a:pt x="879" y="182"/>
                  </a:cubicBezTo>
                  <a:cubicBezTo>
                    <a:pt x="917" y="207"/>
                    <a:pt x="885" y="214"/>
                    <a:pt x="839" y="227"/>
                  </a:cubicBezTo>
                  <a:cubicBezTo>
                    <a:pt x="839" y="207"/>
                    <a:pt x="840" y="189"/>
                    <a:pt x="835" y="171"/>
                  </a:cubicBezTo>
                  <a:cubicBezTo>
                    <a:pt x="833" y="167"/>
                    <a:pt x="805" y="162"/>
                    <a:pt x="797" y="162"/>
                  </a:cubicBezTo>
                  <a:cubicBezTo>
                    <a:pt x="796" y="162"/>
                    <a:pt x="795" y="162"/>
                    <a:pt x="795" y="162"/>
                  </a:cubicBezTo>
                  <a:cubicBezTo>
                    <a:pt x="767" y="177"/>
                    <a:pt x="720" y="187"/>
                    <a:pt x="720" y="212"/>
                  </a:cubicBezTo>
                  <a:cubicBezTo>
                    <a:pt x="720" y="218"/>
                    <a:pt x="726" y="224"/>
                    <a:pt x="729" y="230"/>
                  </a:cubicBezTo>
                  <a:cubicBezTo>
                    <a:pt x="736" y="224"/>
                    <a:pt x="740" y="218"/>
                    <a:pt x="751" y="214"/>
                  </a:cubicBezTo>
                  <a:cubicBezTo>
                    <a:pt x="760" y="210"/>
                    <a:pt x="780" y="204"/>
                    <a:pt x="783" y="204"/>
                  </a:cubicBezTo>
                  <a:cubicBezTo>
                    <a:pt x="795" y="210"/>
                    <a:pt x="805" y="215"/>
                    <a:pt x="808" y="223"/>
                  </a:cubicBezTo>
                  <a:cubicBezTo>
                    <a:pt x="811" y="229"/>
                    <a:pt x="807" y="236"/>
                    <a:pt x="799" y="242"/>
                  </a:cubicBezTo>
                  <a:cubicBezTo>
                    <a:pt x="768" y="262"/>
                    <a:pt x="739" y="285"/>
                    <a:pt x="709" y="304"/>
                  </a:cubicBezTo>
                  <a:cubicBezTo>
                    <a:pt x="704" y="308"/>
                    <a:pt x="682" y="307"/>
                    <a:pt x="667" y="308"/>
                  </a:cubicBezTo>
                  <a:cubicBezTo>
                    <a:pt x="663" y="322"/>
                    <a:pt x="667" y="334"/>
                    <a:pt x="695" y="334"/>
                  </a:cubicBezTo>
                  <a:cubicBezTo>
                    <a:pt x="701" y="334"/>
                    <a:pt x="709" y="333"/>
                    <a:pt x="718" y="332"/>
                  </a:cubicBezTo>
                  <a:cubicBezTo>
                    <a:pt x="725" y="331"/>
                    <a:pt x="730" y="331"/>
                    <a:pt x="734" y="331"/>
                  </a:cubicBezTo>
                  <a:cubicBezTo>
                    <a:pt x="765" y="331"/>
                    <a:pt x="760" y="346"/>
                    <a:pt x="757" y="357"/>
                  </a:cubicBezTo>
                  <a:cubicBezTo>
                    <a:pt x="752" y="374"/>
                    <a:pt x="723" y="387"/>
                    <a:pt x="696" y="387"/>
                  </a:cubicBezTo>
                  <a:cubicBezTo>
                    <a:pt x="691" y="387"/>
                    <a:pt x="686" y="387"/>
                    <a:pt x="682" y="386"/>
                  </a:cubicBezTo>
                  <a:cubicBezTo>
                    <a:pt x="671" y="385"/>
                    <a:pt x="674" y="371"/>
                    <a:pt x="670" y="363"/>
                  </a:cubicBezTo>
                  <a:lnTo>
                    <a:pt x="605" y="392"/>
                  </a:lnTo>
                  <a:cubicBezTo>
                    <a:pt x="586" y="401"/>
                    <a:pt x="571" y="411"/>
                    <a:pt x="595" y="421"/>
                  </a:cubicBezTo>
                  <a:cubicBezTo>
                    <a:pt x="608" y="427"/>
                    <a:pt x="621" y="435"/>
                    <a:pt x="639" y="435"/>
                  </a:cubicBezTo>
                  <a:cubicBezTo>
                    <a:pt x="647" y="435"/>
                    <a:pt x="655" y="434"/>
                    <a:pt x="665" y="430"/>
                  </a:cubicBezTo>
                  <a:cubicBezTo>
                    <a:pt x="701" y="418"/>
                    <a:pt x="737" y="407"/>
                    <a:pt x="776" y="399"/>
                  </a:cubicBezTo>
                  <a:cubicBezTo>
                    <a:pt x="778" y="399"/>
                    <a:pt x="781" y="398"/>
                    <a:pt x="784" y="398"/>
                  </a:cubicBezTo>
                  <a:cubicBezTo>
                    <a:pt x="796" y="398"/>
                    <a:pt x="813" y="402"/>
                    <a:pt x="820" y="407"/>
                  </a:cubicBezTo>
                  <a:cubicBezTo>
                    <a:pt x="871" y="441"/>
                    <a:pt x="852" y="460"/>
                    <a:pt x="760" y="468"/>
                  </a:cubicBezTo>
                  <a:cubicBezTo>
                    <a:pt x="740" y="470"/>
                    <a:pt x="720" y="468"/>
                    <a:pt x="702" y="473"/>
                  </a:cubicBezTo>
                  <a:cubicBezTo>
                    <a:pt x="686" y="476"/>
                    <a:pt x="668" y="483"/>
                    <a:pt x="659" y="492"/>
                  </a:cubicBezTo>
                  <a:cubicBezTo>
                    <a:pt x="643" y="505"/>
                    <a:pt x="709" y="511"/>
                    <a:pt x="668" y="529"/>
                  </a:cubicBezTo>
                  <a:cubicBezTo>
                    <a:pt x="658" y="524"/>
                    <a:pt x="648" y="521"/>
                    <a:pt x="639" y="521"/>
                  </a:cubicBezTo>
                  <a:cubicBezTo>
                    <a:pt x="627" y="521"/>
                    <a:pt x="616" y="526"/>
                    <a:pt x="607" y="535"/>
                  </a:cubicBezTo>
                  <a:cubicBezTo>
                    <a:pt x="604" y="539"/>
                    <a:pt x="607" y="545"/>
                    <a:pt x="612" y="549"/>
                  </a:cubicBezTo>
                  <a:lnTo>
                    <a:pt x="654" y="573"/>
                  </a:lnTo>
                  <a:cubicBezTo>
                    <a:pt x="655" y="573"/>
                    <a:pt x="657" y="573"/>
                    <a:pt x="658" y="573"/>
                  </a:cubicBezTo>
                  <a:cubicBezTo>
                    <a:pt x="701" y="573"/>
                    <a:pt x="689" y="592"/>
                    <a:pt x="683" y="601"/>
                  </a:cubicBezTo>
                  <a:cubicBezTo>
                    <a:pt x="670" y="619"/>
                    <a:pt x="636" y="633"/>
                    <a:pt x="684" y="646"/>
                  </a:cubicBezTo>
                  <a:cubicBezTo>
                    <a:pt x="690" y="646"/>
                    <a:pt x="684" y="663"/>
                    <a:pt x="682" y="664"/>
                  </a:cubicBezTo>
                  <a:cubicBezTo>
                    <a:pt x="605" y="673"/>
                    <a:pt x="637" y="698"/>
                    <a:pt x="634" y="719"/>
                  </a:cubicBezTo>
                  <a:cubicBezTo>
                    <a:pt x="634" y="730"/>
                    <a:pt x="636" y="741"/>
                    <a:pt x="601" y="742"/>
                  </a:cubicBezTo>
                  <a:cubicBezTo>
                    <a:pt x="492" y="751"/>
                    <a:pt x="423" y="783"/>
                    <a:pt x="380" y="832"/>
                  </a:cubicBezTo>
                  <a:cubicBezTo>
                    <a:pt x="372" y="841"/>
                    <a:pt x="361" y="846"/>
                    <a:pt x="349" y="846"/>
                  </a:cubicBezTo>
                  <a:cubicBezTo>
                    <a:pt x="342" y="846"/>
                    <a:pt x="335" y="844"/>
                    <a:pt x="327" y="841"/>
                  </a:cubicBezTo>
                  <a:cubicBezTo>
                    <a:pt x="315" y="835"/>
                    <a:pt x="278" y="835"/>
                    <a:pt x="308" y="817"/>
                  </a:cubicBezTo>
                  <a:cubicBezTo>
                    <a:pt x="327" y="805"/>
                    <a:pt x="334" y="789"/>
                    <a:pt x="346" y="774"/>
                  </a:cubicBezTo>
                  <a:cubicBezTo>
                    <a:pt x="334" y="774"/>
                    <a:pt x="319" y="778"/>
                    <a:pt x="307" y="778"/>
                  </a:cubicBezTo>
                  <a:cubicBezTo>
                    <a:pt x="298" y="778"/>
                    <a:pt x="290" y="776"/>
                    <a:pt x="287" y="769"/>
                  </a:cubicBezTo>
                  <a:cubicBezTo>
                    <a:pt x="281" y="754"/>
                    <a:pt x="280" y="739"/>
                    <a:pt x="277" y="724"/>
                  </a:cubicBezTo>
                  <a:cubicBezTo>
                    <a:pt x="259" y="735"/>
                    <a:pt x="255" y="744"/>
                    <a:pt x="258" y="752"/>
                  </a:cubicBezTo>
                  <a:cubicBezTo>
                    <a:pt x="265" y="779"/>
                    <a:pt x="258" y="792"/>
                    <a:pt x="186" y="804"/>
                  </a:cubicBezTo>
                  <a:cubicBezTo>
                    <a:pt x="89" y="820"/>
                    <a:pt x="74" y="844"/>
                    <a:pt x="109" y="888"/>
                  </a:cubicBezTo>
                  <a:cubicBezTo>
                    <a:pt x="121" y="904"/>
                    <a:pt x="99" y="908"/>
                    <a:pt x="87" y="914"/>
                  </a:cubicBezTo>
                  <a:cubicBezTo>
                    <a:pt x="77" y="920"/>
                    <a:pt x="53" y="922"/>
                    <a:pt x="36" y="925"/>
                  </a:cubicBezTo>
                  <a:cubicBezTo>
                    <a:pt x="0" y="930"/>
                    <a:pt x="3" y="941"/>
                    <a:pt x="19" y="950"/>
                  </a:cubicBezTo>
                  <a:cubicBezTo>
                    <a:pt x="37" y="960"/>
                    <a:pt x="59" y="972"/>
                    <a:pt x="83" y="972"/>
                  </a:cubicBezTo>
                  <a:cubicBezTo>
                    <a:pt x="99" y="972"/>
                    <a:pt x="120" y="951"/>
                    <a:pt x="142" y="942"/>
                  </a:cubicBezTo>
                  <a:cubicBezTo>
                    <a:pt x="152" y="939"/>
                    <a:pt x="170" y="941"/>
                    <a:pt x="184" y="939"/>
                  </a:cubicBezTo>
                  <a:cubicBezTo>
                    <a:pt x="192" y="933"/>
                    <a:pt x="198" y="925"/>
                    <a:pt x="205" y="925"/>
                  </a:cubicBezTo>
                  <a:cubicBezTo>
                    <a:pt x="250" y="922"/>
                    <a:pt x="239" y="908"/>
                    <a:pt x="228" y="894"/>
                  </a:cubicBezTo>
                  <a:lnTo>
                    <a:pt x="228" y="894"/>
                  </a:lnTo>
                  <a:lnTo>
                    <a:pt x="225" y="895"/>
                  </a:lnTo>
                  <a:cubicBezTo>
                    <a:pt x="222" y="893"/>
                    <a:pt x="218" y="890"/>
                    <a:pt x="222" y="890"/>
                  </a:cubicBezTo>
                  <a:cubicBezTo>
                    <a:pt x="223" y="890"/>
                    <a:pt x="224" y="890"/>
                    <a:pt x="225" y="891"/>
                  </a:cubicBezTo>
                  <a:cubicBezTo>
                    <a:pt x="215" y="885"/>
                    <a:pt x="220" y="882"/>
                    <a:pt x="220" y="882"/>
                  </a:cubicBezTo>
                  <a:lnTo>
                    <a:pt x="220" y="882"/>
                  </a:lnTo>
                  <a:lnTo>
                    <a:pt x="237" y="888"/>
                  </a:lnTo>
                  <a:lnTo>
                    <a:pt x="232" y="891"/>
                  </a:lnTo>
                  <a:lnTo>
                    <a:pt x="232" y="891"/>
                  </a:lnTo>
                  <a:cubicBezTo>
                    <a:pt x="286" y="894"/>
                    <a:pt x="265" y="912"/>
                    <a:pt x="268" y="923"/>
                  </a:cubicBezTo>
                  <a:cubicBezTo>
                    <a:pt x="268" y="926"/>
                    <a:pt x="242" y="932"/>
                    <a:pt x="227" y="936"/>
                  </a:cubicBezTo>
                  <a:cubicBezTo>
                    <a:pt x="214" y="938"/>
                    <a:pt x="198" y="938"/>
                    <a:pt x="184" y="939"/>
                  </a:cubicBezTo>
                  <a:cubicBezTo>
                    <a:pt x="186" y="950"/>
                    <a:pt x="194" y="955"/>
                    <a:pt x="206" y="955"/>
                  </a:cubicBezTo>
                  <a:cubicBezTo>
                    <a:pt x="211" y="955"/>
                    <a:pt x="217" y="954"/>
                    <a:pt x="224" y="953"/>
                  </a:cubicBezTo>
                  <a:cubicBezTo>
                    <a:pt x="226" y="958"/>
                    <a:pt x="231" y="960"/>
                    <a:pt x="237" y="960"/>
                  </a:cubicBezTo>
                  <a:cubicBezTo>
                    <a:pt x="249" y="960"/>
                    <a:pt x="268" y="951"/>
                    <a:pt x="284" y="951"/>
                  </a:cubicBezTo>
                  <a:cubicBezTo>
                    <a:pt x="292" y="951"/>
                    <a:pt x="300" y="954"/>
                    <a:pt x="306" y="960"/>
                  </a:cubicBezTo>
                  <a:cubicBezTo>
                    <a:pt x="328" y="982"/>
                    <a:pt x="331" y="1004"/>
                    <a:pt x="337" y="1028"/>
                  </a:cubicBezTo>
                  <a:cubicBezTo>
                    <a:pt x="339" y="1032"/>
                    <a:pt x="356" y="1036"/>
                    <a:pt x="365" y="1036"/>
                  </a:cubicBezTo>
                  <a:cubicBezTo>
                    <a:pt x="376" y="1035"/>
                    <a:pt x="392" y="1028"/>
                    <a:pt x="393" y="1025"/>
                  </a:cubicBezTo>
                  <a:cubicBezTo>
                    <a:pt x="396" y="1013"/>
                    <a:pt x="389" y="1001"/>
                    <a:pt x="392" y="989"/>
                  </a:cubicBezTo>
                  <a:cubicBezTo>
                    <a:pt x="396" y="973"/>
                    <a:pt x="428" y="979"/>
                    <a:pt x="448" y="975"/>
                  </a:cubicBezTo>
                  <a:lnTo>
                    <a:pt x="448" y="969"/>
                  </a:lnTo>
                  <a:cubicBezTo>
                    <a:pt x="442" y="951"/>
                    <a:pt x="445" y="930"/>
                    <a:pt x="484" y="922"/>
                  </a:cubicBezTo>
                  <a:cubicBezTo>
                    <a:pt x="486" y="921"/>
                    <a:pt x="487" y="921"/>
                    <a:pt x="488" y="921"/>
                  </a:cubicBezTo>
                  <a:cubicBezTo>
                    <a:pt x="502" y="921"/>
                    <a:pt x="526" y="933"/>
                    <a:pt x="543" y="939"/>
                  </a:cubicBezTo>
                  <a:cubicBezTo>
                    <a:pt x="551" y="941"/>
                    <a:pt x="556" y="945"/>
                    <a:pt x="564" y="947"/>
                  </a:cubicBezTo>
                  <a:cubicBezTo>
                    <a:pt x="573" y="947"/>
                    <a:pt x="585" y="948"/>
                    <a:pt x="595" y="948"/>
                  </a:cubicBezTo>
                  <a:cubicBezTo>
                    <a:pt x="602" y="948"/>
                    <a:pt x="608" y="948"/>
                    <a:pt x="609" y="947"/>
                  </a:cubicBezTo>
                  <a:cubicBezTo>
                    <a:pt x="617" y="941"/>
                    <a:pt x="617" y="933"/>
                    <a:pt x="603" y="921"/>
                  </a:cubicBezTo>
                  <a:lnTo>
                    <a:pt x="603" y="921"/>
                  </a:lnTo>
                  <a:cubicBezTo>
                    <a:pt x="604" y="921"/>
                    <a:pt x="604" y="921"/>
                    <a:pt x="605" y="922"/>
                  </a:cubicBezTo>
                  <a:cubicBezTo>
                    <a:pt x="609" y="920"/>
                    <a:pt x="617" y="917"/>
                    <a:pt x="618" y="915"/>
                  </a:cubicBezTo>
                  <a:lnTo>
                    <a:pt x="618" y="915"/>
                  </a:lnTo>
                  <a:cubicBezTo>
                    <a:pt x="626" y="915"/>
                    <a:pt x="633" y="916"/>
                    <a:pt x="639" y="916"/>
                  </a:cubicBezTo>
                  <a:cubicBezTo>
                    <a:pt x="680" y="916"/>
                    <a:pt x="678" y="901"/>
                    <a:pt x="676" y="885"/>
                  </a:cubicBezTo>
                  <a:cubicBezTo>
                    <a:pt x="676" y="879"/>
                    <a:pt x="689" y="872"/>
                    <a:pt x="695" y="863"/>
                  </a:cubicBezTo>
                  <a:lnTo>
                    <a:pt x="695" y="863"/>
                  </a:lnTo>
                  <a:cubicBezTo>
                    <a:pt x="679" y="866"/>
                    <a:pt x="658" y="866"/>
                    <a:pt x="646" y="870"/>
                  </a:cubicBezTo>
                  <a:cubicBezTo>
                    <a:pt x="637" y="875"/>
                    <a:pt x="631" y="876"/>
                    <a:pt x="625" y="876"/>
                  </a:cubicBezTo>
                  <a:cubicBezTo>
                    <a:pt x="612" y="876"/>
                    <a:pt x="607" y="865"/>
                    <a:pt x="595" y="864"/>
                  </a:cubicBezTo>
                  <a:cubicBezTo>
                    <a:pt x="602" y="857"/>
                    <a:pt x="608" y="847"/>
                    <a:pt x="618" y="844"/>
                  </a:cubicBezTo>
                  <a:cubicBezTo>
                    <a:pt x="689" y="832"/>
                    <a:pt x="760" y="819"/>
                    <a:pt x="832" y="810"/>
                  </a:cubicBezTo>
                  <a:cubicBezTo>
                    <a:pt x="837" y="809"/>
                    <a:pt x="842" y="809"/>
                    <a:pt x="847" y="809"/>
                  </a:cubicBezTo>
                  <a:cubicBezTo>
                    <a:pt x="877" y="809"/>
                    <a:pt x="891" y="821"/>
                    <a:pt x="905" y="833"/>
                  </a:cubicBezTo>
                  <a:cubicBezTo>
                    <a:pt x="912" y="839"/>
                    <a:pt x="930" y="845"/>
                    <a:pt x="937" y="845"/>
                  </a:cubicBezTo>
                  <a:cubicBezTo>
                    <a:pt x="938" y="845"/>
                    <a:pt x="938" y="845"/>
                    <a:pt x="939" y="845"/>
                  </a:cubicBezTo>
                  <a:cubicBezTo>
                    <a:pt x="993" y="833"/>
                    <a:pt x="929" y="832"/>
                    <a:pt x="933" y="825"/>
                  </a:cubicBezTo>
                  <a:cubicBezTo>
                    <a:pt x="936" y="817"/>
                    <a:pt x="938" y="811"/>
                    <a:pt x="945" y="805"/>
                  </a:cubicBezTo>
                  <a:lnTo>
                    <a:pt x="1002" y="760"/>
                  </a:lnTo>
                  <a:cubicBezTo>
                    <a:pt x="1017" y="770"/>
                    <a:pt x="1030" y="782"/>
                    <a:pt x="1046" y="791"/>
                  </a:cubicBezTo>
                  <a:cubicBezTo>
                    <a:pt x="1048" y="792"/>
                    <a:pt x="1050" y="792"/>
                    <a:pt x="1054" y="792"/>
                  </a:cubicBezTo>
                  <a:cubicBezTo>
                    <a:pt x="1060" y="792"/>
                    <a:pt x="1069" y="791"/>
                    <a:pt x="1077" y="791"/>
                  </a:cubicBezTo>
                  <a:cubicBezTo>
                    <a:pt x="1068" y="779"/>
                    <a:pt x="1068" y="764"/>
                    <a:pt x="1052" y="755"/>
                  </a:cubicBezTo>
                  <a:cubicBezTo>
                    <a:pt x="1036" y="745"/>
                    <a:pt x="1019" y="732"/>
                    <a:pt x="987" y="732"/>
                  </a:cubicBezTo>
                  <a:cubicBezTo>
                    <a:pt x="983" y="732"/>
                    <a:pt x="978" y="733"/>
                    <a:pt x="973" y="733"/>
                  </a:cubicBezTo>
                  <a:cubicBezTo>
                    <a:pt x="967" y="735"/>
                    <a:pt x="961" y="741"/>
                    <a:pt x="958" y="745"/>
                  </a:cubicBezTo>
                  <a:lnTo>
                    <a:pt x="943" y="763"/>
                  </a:lnTo>
                  <a:cubicBezTo>
                    <a:pt x="939" y="760"/>
                    <a:pt x="929" y="755"/>
                    <a:pt x="930" y="752"/>
                  </a:cubicBezTo>
                  <a:cubicBezTo>
                    <a:pt x="945" y="720"/>
                    <a:pt x="837" y="722"/>
                    <a:pt x="857" y="688"/>
                  </a:cubicBezTo>
                  <a:cubicBezTo>
                    <a:pt x="858" y="685"/>
                    <a:pt x="830" y="679"/>
                    <a:pt x="817" y="674"/>
                  </a:cubicBezTo>
                  <a:cubicBezTo>
                    <a:pt x="805" y="685"/>
                    <a:pt x="790" y="694"/>
                    <a:pt x="782" y="704"/>
                  </a:cubicBezTo>
                  <a:cubicBezTo>
                    <a:pt x="779" y="707"/>
                    <a:pt x="790" y="711"/>
                    <a:pt x="793" y="714"/>
                  </a:cubicBezTo>
                  <a:lnTo>
                    <a:pt x="807" y="738"/>
                  </a:lnTo>
                  <a:cubicBezTo>
                    <a:pt x="793" y="735"/>
                    <a:pt x="779" y="730"/>
                    <a:pt x="764" y="730"/>
                  </a:cubicBezTo>
                  <a:cubicBezTo>
                    <a:pt x="732" y="733"/>
                    <a:pt x="701" y="735"/>
                    <a:pt x="655" y="739"/>
                  </a:cubicBezTo>
                  <a:cubicBezTo>
                    <a:pt x="674" y="726"/>
                    <a:pt x="683" y="722"/>
                    <a:pt x="692" y="716"/>
                  </a:cubicBezTo>
                  <a:cubicBezTo>
                    <a:pt x="734" y="686"/>
                    <a:pt x="826" y="664"/>
                    <a:pt x="748" y="623"/>
                  </a:cubicBezTo>
                  <a:cubicBezTo>
                    <a:pt x="746" y="621"/>
                    <a:pt x="783" y="598"/>
                    <a:pt x="808" y="591"/>
                  </a:cubicBezTo>
                  <a:cubicBezTo>
                    <a:pt x="810" y="590"/>
                    <a:pt x="811" y="590"/>
                    <a:pt x="813" y="590"/>
                  </a:cubicBezTo>
                  <a:cubicBezTo>
                    <a:pt x="834" y="590"/>
                    <a:pt x="873" y="613"/>
                    <a:pt x="860" y="621"/>
                  </a:cubicBezTo>
                  <a:cubicBezTo>
                    <a:pt x="829" y="638"/>
                    <a:pt x="845" y="644"/>
                    <a:pt x="868" y="651"/>
                  </a:cubicBezTo>
                  <a:lnTo>
                    <a:pt x="911" y="669"/>
                  </a:lnTo>
                  <a:cubicBezTo>
                    <a:pt x="920" y="672"/>
                    <a:pt x="929" y="674"/>
                    <a:pt x="938" y="674"/>
                  </a:cubicBezTo>
                  <a:cubicBezTo>
                    <a:pt x="956" y="674"/>
                    <a:pt x="974" y="667"/>
                    <a:pt x="982" y="657"/>
                  </a:cubicBezTo>
                  <a:cubicBezTo>
                    <a:pt x="990" y="645"/>
                    <a:pt x="963" y="632"/>
                    <a:pt x="1002" y="621"/>
                  </a:cubicBezTo>
                  <a:cubicBezTo>
                    <a:pt x="1076" y="602"/>
                    <a:pt x="1110" y="577"/>
                    <a:pt x="1123" y="542"/>
                  </a:cubicBezTo>
                  <a:cubicBezTo>
                    <a:pt x="1127" y="532"/>
                    <a:pt x="1136" y="521"/>
                    <a:pt x="1146" y="513"/>
                  </a:cubicBezTo>
                  <a:cubicBezTo>
                    <a:pt x="1186" y="480"/>
                    <a:pt x="1189" y="479"/>
                    <a:pt x="1136" y="451"/>
                  </a:cubicBezTo>
                  <a:cubicBezTo>
                    <a:pt x="1118" y="442"/>
                    <a:pt x="1121" y="438"/>
                    <a:pt x="1139" y="432"/>
                  </a:cubicBezTo>
                  <a:cubicBezTo>
                    <a:pt x="1148" y="427"/>
                    <a:pt x="1160" y="424"/>
                    <a:pt x="1170" y="424"/>
                  </a:cubicBezTo>
                  <a:cubicBezTo>
                    <a:pt x="1242" y="424"/>
                    <a:pt x="1258" y="420"/>
                    <a:pt x="1263" y="395"/>
                  </a:cubicBezTo>
                  <a:cubicBezTo>
                    <a:pt x="1264" y="374"/>
                    <a:pt x="1264" y="354"/>
                    <a:pt x="1269" y="335"/>
                  </a:cubicBezTo>
                  <a:cubicBezTo>
                    <a:pt x="1270" y="329"/>
                    <a:pt x="1288" y="323"/>
                    <a:pt x="1298" y="318"/>
                  </a:cubicBezTo>
                  <a:cubicBezTo>
                    <a:pt x="1305" y="321"/>
                    <a:pt x="1313" y="324"/>
                    <a:pt x="1319" y="329"/>
                  </a:cubicBezTo>
                  <a:cubicBezTo>
                    <a:pt x="1333" y="340"/>
                    <a:pt x="1348" y="354"/>
                    <a:pt x="1366" y="367"/>
                  </a:cubicBezTo>
                  <a:cubicBezTo>
                    <a:pt x="1394" y="352"/>
                    <a:pt x="1351" y="329"/>
                    <a:pt x="1407" y="324"/>
                  </a:cubicBezTo>
                  <a:cubicBezTo>
                    <a:pt x="1392" y="315"/>
                    <a:pt x="1380" y="301"/>
                    <a:pt x="1364" y="301"/>
                  </a:cubicBezTo>
                  <a:cubicBezTo>
                    <a:pt x="1304" y="298"/>
                    <a:pt x="1298" y="288"/>
                    <a:pt x="1341" y="268"/>
                  </a:cubicBezTo>
                  <a:cubicBezTo>
                    <a:pt x="1394" y="243"/>
                    <a:pt x="1376" y="235"/>
                    <a:pt x="1319" y="224"/>
                  </a:cubicBezTo>
                  <a:cubicBezTo>
                    <a:pt x="1282" y="217"/>
                    <a:pt x="1213" y="204"/>
                    <a:pt x="1279" y="168"/>
                  </a:cubicBezTo>
                  <a:cubicBezTo>
                    <a:pt x="1283" y="167"/>
                    <a:pt x="1251" y="149"/>
                    <a:pt x="1236" y="139"/>
                  </a:cubicBezTo>
                  <a:lnTo>
                    <a:pt x="1221" y="170"/>
                  </a:lnTo>
                  <a:cubicBezTo>
                    <a:pt x="1220" y="174"/>
                    <a:pt x="1213" y="179"/>
                    <a:pt x="1202" y="185"/>
                  </a:cubicBezTo>
                  <a:cubicBezTo>
                    <a:pt x="1188" y="165"/>
                    <a:pt x="1173" y="148"/>
                    <a:pt x="1161" y="130"/>
                  </a:cubicBezTo>
                  <a:cubicBezTo>
                    <a:pt x="1151" y="114"/>
                    <a:pt x="1130" y="107"/>
                    <a:pt x="1093" y="104"/>
                  </a:cubicBezTo>
                  <a:cubicBezTo>
                    <a:pt x="1011" y="96"/>
                    <a:pt x="1016" y="95"/>
                    <a:pt x="1008" y="59"/>
                  </a:cubicBezTo>
                  <a:cubicBezTo>
                    <a:pt x="1004" y="40"/>
                    <a:pt x="1027" y="17"/>
                    <a:pt x="9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47"/>
            <p:cNvSpPr/>
            <p:nvPr/>
          </p:nvSpPr>
          <p:spPr>
            <a:xfrm>
              <a:off x="2773275" y="4246100"/>
              <a:ext cx="28600" cy="24600"/>
            </a:xfrm>
            <a:custGeom>
              <a:rect b="b" l="l" r="r" t="t"/>
              <a:pathLst>
                <a:path extrusionOk="0" h="984" w="1144">
                  <a:moveTo>
                    <a:pt x="930" y="118"/>
                  </a:moveTo>
                  <a:lnTo>
                    <a:pt x="942" y="121"/>
                  </a:lnTo>
                  <a:lnTo>
                    <a:pt x="934" y="131"/>
                  </a:lnTo>
                  <a:cubicBezTo>
                    <a:pt x="930" y="131"/>
                    <a:pt x="924" y="130"/>
                    <a:pt x="924" y="130"/>
                  </a:cubicBezTo>
                  <a:cubicBezTo>
                    <a:pt x="924" y="125"/>
                    <a:pt x="928" y="122"/>
                    <a:pt x="930" y="118"/>
                  </a:cubicBezTo>
                  <a:close/>
                  <a:moveTo>
                    <a:pt x="918" y="309"/>
                  </a:moveTo>
                  <a:cubicBezTo>
                    <a:pt x="923" y="311"/>
                    <a:pt x="927" y="314"/>
                    <a:pt x="937" y="323"/>
                  </a:cubicBezTo>
                  <a:cubicBezTo>
                    <a:pt x="933" y="324"/>
                    <a:pt x="924" y="328"/>
                    <a:pt x="914" y="333"/>
                  </a:cubicBezTo>
                  <a:cubicBezTo>
                    <a:pt x="911" y="331"/>
                    <a:pt x="902" y="328"/>
                    <a:pt x="902" y="324"/>
                  </a:cubicBezTo>
                  <a:cubicBezTo>
                    <a:pt x="905" y="320"/>
                    <a:pt x="912" y="314"/>
                    <a:pt x="918" y="309"/>
                  </a:cubicBezTo>
                  <a:close/>
                  <a:moveTo>
                    <a:pt x="848" y="352"/>
                  </a:moveTo>
                  <a:lnTo>
                    <a:pt x="848" y="352"/>
                  </a:lnTo>
                  <a:cubicBezTo>
                    <a:pt x="849" y="356"/>
                    <a:pt x="849" y="360"/>
                    <a:pt x="850" y="364"/>
                  </a:cubicBezTo>
                  <a:lnTo>
                    <a:pt x="850" y="364"/>
                  </a:lnTo>
                  <a:cubicBezTo>
                    <a:pt x="854" y="359"/>
                    <a:pt x="848" y="352"/>
                    <a:pt x="848" y="352"/>
                  </a:cubicBezTo>
                  <a:close/>
                  <a:moveTo>
                    <a:pt x="494" y="452"/>
                  </a:moveTo>
                  <a:lnTo>
                    <a:pt x="505" y="492"/>
                  </a:lnTo>
                  <a:lnTo>
                    <a:pt x="490" y="496"/>
                  </a:lnTo>
                  <a:lnTo>
                    <a:pt x="480" y="456"/>
                  </a:lnTo>
                  <a:lnTo>
                    <a:pt x="494" y="452"/>
                  </a:lnTo>
                  <a:close/>
                  <a:moveTo>
                    <a:pt x="775" y="460"/>
                  </a:moveTo>
                  <a:cubicBezTo>
                    <a:pt x="777" y="460"/>
                    <a:pt x="779" y="460"/>
                    <a:pt x="780" y="461"/>
                  </a:cubicBezTo>
                  <a:cubicBezTo>
                    <a:pt x="796" y="467"/>
                    <a:pt x="777" y="506"/>
                    <a:pt x="753" y="514"/>
                  </a:cubicBezTo>
                  <a:cubicBezTo>
                    <a:pt x="750" y="515"/>
                    <a:pt x="746" y="515"/>
                    <a:pt x="742" y="515"/>
                  </a:cubicBezTo>
                  <a:cubicBezTo>
                    <a:pt x="731" y="515"/>
                    <a:pt x="719" y="513"/>
                    <a:pt x="712" y="511"/>
                  </a:cubicBezTo>
                  <a:cubicBezTo>
                    <a:pt x="677" y="498"/>
                    <a:pt x="708" y="486"/>
                    <a:pt x="742" y="476"/>
                  </a:cubicBezTo>
                  <a:cubicBezTo>
                    <a:pt x="749" y="473"/>
                    <a:pt x="753" y="467"/>
                    <a:pt x="761" y="461"/>
                  </a:cubicBezTo>
                  <a:cubicBezTo>
                    <a:pt x="765" y="461"/>
                    <a:pt x="771" y="460"/>
                    <a:pt x="775" y="460"/>
                  </a:cubicBezTo>
                  <a:close/>
                  <a:moveTo>
                    <a:pt x="389" y="539"/>
                  </a:moveTo>
                  <a:lnTo>
                    <a:pt x="389" y="539"/>
                  </a:lnTo>
                  <a:cubicBezTo>
                    <a:pt x="386" y="543"/>
                    <a:pt x="383" y="547"/>
                    <a:pt x="381" y="550"/>
                  </a:cubicBezTo>
                  <a:lnTo>
                    <a:pt x="381" y="550"/>
                  </a:lnTo>
                  <a:lnTo>
                    <a:pt x="374" y="549"/>
                  </a:lnTo>
                  <a:lnTo>
                    <a:pt x="389" y="539"/>
                  </a:lnTo>
                  <a:close/>
                  <a:moveTo>
                    <a:pt x="399" y="540"/>
                  </a:moveTo>
                  <a:cubicBezTo>
                    <a:pt x="399" y="540"/>
                    <a:pt x="399" y="540"/>
                    <a:pt x="399" y="540"/>
                  </a:cubicBezTo>
                  <a:lnTo>
                    <a:pt x="389" y="552"/>
                  </a:lnTo>
                  <a:lnTo>
                    <a:pt x="384" y="551"/>
                  </a:lnTo>
                  <a:lnTo>
                    <a:pt x="384" y="551"/>
                  </a:lnTo>
                  <a:cubicBezTo>
                    <a:pt x="393" y="541"/>
                    <a:pt x="398" y="540"/>
                    <a:pt x="399" y="540"/>
                  </a:cubicBezTo>
                  <a:close/>
                  <a:moveTo>
                    <a:pt x="724" y="539"/>
                  </a:moveTo>
                  <a:lnTo>
                    <a:pt x="736" y="540"/>
                  </a:lnTo>
                  <a:lnTo>
                    <a:pt x="727" y="552"/>
                  </a:lnTo>
                  <a:cubicBezTo>
                    <a:pt x="724" y="552"/>
                    <a:pt x="717" y="551"/>
                    <a:pt x="717" y="551"/>
                  </a:cubicBezTo>
                  <a:cubicBezTo>
                    <a:pt x="718" y="546"/>
                    <a:pt x="721" y="542"/>
                    <a:pt x="724" y="539"/>
                  </a:cubicBezTo>
                  <a:close/>
                  <a:moveTo>
                    <a:pt x="375" y="555"/>
                  </a:moveTo>
                  <a:lnTo>
                    <a:pt x="376" y="557"/>
                  </a:lnTo>
                  <a:lnTo>
                    <a:pt x="376" y="557"/>
                  </a:lnTo>
                  <a:cubicBezTo>
                    <a:pt x="368" y="567"/>
                    <a:pt x="365" y="570"/>
                    <a:pt x="361" y="573"/>
                  </a:cubicBezTo>
                  <a:lnTo>
                    <a:pt x="355" y="565"/>
                  </a:lnTo>
                  <a:cubicBezTo>
                    <a:pt x="361" y="562"/>
                    <a:pt x="368" y="558"/>
                    <a:pt x="375" y="555"/>
                  </a:cubicBezTo>
                  <a:close/>
                  <a:moveTo>
                    <a:pt x="414" y="592"/>
                  </a:moveTo>
                  <a:cubicBezTo>
                    <a:pt x="415" y="599"/>
                    <a:pt x="415" y="605"/>
                    <a:pt x="415" y="611"/>
                  </a:cubicBezTo>
                  <a:cubicBezTo>
                    <a:pt x="412" y="612"/>
                    <a:pt x="397" y="617"/>
                    <a:pt x="397" y="617"/>
                  </a:cubicBezTo>
                  <a:cubicBezTo>
                    <a:pt x="394" y="611"/>
                    <a:pt x="393" y="605"/>
                    <a:pt x="393" y="599"/>
                  </a:cubicBezTo>
                  <a:cubicBezTo>
                    <a:pt x="394" y="598"/>
                    <a:pt x="405" y="595"/>
                    <a:pt x="414" y="592"/>
                  </a:cubicBezTo>
                  <a:close/>
                  <a:moveTo>
                    <a:pt x="536" y="643"/>
                  </a:moveTo>
                  <a:lnTo>
                    <a:pt x="536" y="643"/>
                  </a:lnTo>
                  <a:cubicBezTo>
                    <a:pt x="517" y="647"/>
                    <a:pt x="494" y="651"/>
                    <a:pt x="465" y="657"/>
                  </a:cubicBezTo>
                  <a:cubicBezTo>
                    <a:pt x="501" y="659"/>
                    <a:pt x="524" y="663"/>
                    <a:pt x="538" y="668"/>
                  </a:cubicBezTo>
                  <a:lnTo>
                    <a:pt x="538" y="668"/>
                  </a:lnTo>
                  <a:cubicBezTo>
                    <a:pt x="546" y="658"/>
                    <a:pt x="549" y="650"/>
                    <a:pt x="536" y="643"/>
                  </a:cubicBezTo>
                  <a:close/>
                  <a:moveTo>
                    <a:pt x="274" y="914"/>
                  </a:moveTo>
                  <a:lnTo>
                    <a:pt x="286" y="915"/>
                  </a:lnTo>
                  <a:lnTo>
                    <a:pt x="278" y="927"/>
                  </a:lnTo>
                  <a:lnTo>
                    <a:pt x="268" y="926"/>
                  </a:lnTo>
                  <a:cubicBezTo>
                    <a:pt x="268" y="921"/>
                    <a:pt x="271" y="918"/>
                    <a:pt x="274" y="914"/>
                  </a:cubicBezTo>
                  <a:close/>
                  <a:moveTo>
                    <a:pt x="1104" y="0"/>
                  </a:moveTo>
                  <a:cubicBezTo>
                    <a:pt x="1086" y="2"/>
                    <a:pt x="1065" y="2"/>
                    <a:pt x="1049" y="6"/>
                  </a:cubicBezTo>
                  <a:cubicBezTo>
                    <a:pt x="1037" y="11"/>
                    <a:pt x="1023" y="21"/>
                    <a:pt x="1020" y="28"/>
                  </a:cubicBezTo>
                  <a:cubicBezTo>
                    <a:pt x="1017" y="37"/>
                    <a:pt x="1029" y="46"/>
                    <a:pt x="1023" y="55"/>
                  </a:cubicBezTo>
                  <a:cubicBezTo>
                    <a:pt x="1020" y="62"/>
                    <a:pt x="986" y="75"/>
                    <a:pt x="986" y="75"/>
                  </a:cubicBezTo>
                  <a:cubicBezTo>
                    <a:pt x="979" y="73"/>
                    <a:pt x="974" y="72"/>
                    <a:pt x="968" y="72"/>
                  </a:cubicBezTo>
                  <a:cubicBezTo>
                    <a:pt x="952" y="72"/>
                    <a:pt x="939" y="82"/>
                    <a:pt x="920" y="92"/>
                  </a:cubicBezTo>
                  <a:cubicBezTo>
                    <a:pt x="912" y="95"/>
                    <a:pt x="899" y="96"/>
                    <a:pt x="885" y="96"/>
                  </a:cubicBezTo>
                  <a:cubicBezTo>
                    <a:pt x="881" y="96"/>
                    <a:pt x="877" y="96"/>
                    <a:pt x="874" y="96"/>
                  </a:cubicBezTo>
                  <a:cubicBezTo>
                    <a:pt x="863" y="96"/>
                    <a:pt x="852" y="96"/>
                    <a:pt x="842" y="97"/>
                  </a:cubicBezTo>
                  <a:cubicBezTo>
                    <a:pt x="802" y="106"/>
                    <a:pt x="755" y="112"/>
                    <a:pt x="753" y="145"/>
                  </a:cubicBezTo>
                  <a:cubicBezTo>
                    <a:pt x="753" y="156"/>
                    <a:pt x="718" y="175"/>
                    <a:pt x="717" y="187"/>
                  </a:cubicBezTo>
                  <a:cubicBezTo>
                    <a:pt x="717" y="198"/>
                    <a:pt x="756" y="205"/>
                    <a:pt x="791" y="205"/>
                  </a:cubicBezTo>
                  <a:cubicBezTo>
                    <a:pt x="813" y="205"/>
                    <a:pt x="834" y="202"/>
                    <a:pt x="842" y="196"/>
                  </a:cubicBezTo>
                  <a:cubicBezTo>
                    <a:pt x="896" y="156"/>
                    <a:pt x="971" y="171"/>
                    <a:pt x="1026" y="139"/>
                  </a:cubicBezTo>
                  <a:cubicBezTo>
                    <a:pt x="1029" y="137"/>
                    <a:pt x="1035" y="136"/>
                    <a:pt x="1043" y="136"/>
                  </a:cubicBezTo>
                  <a:cubicBezTo>
                    <a:pt x="1053" y="136"/>
                    <a:pt x="1065" y="137"/>
                    <a:pt x="1074" y="137"/>
                  </a:cubicBezTo>
                  <a:cubicBezTo>
                    <a:pt x="1068" y="146"/>
                    <a:pt x="1067" y="158"/>
                    <a:pt x="1055" y="164"/>
                  </a:cubicBezTo>
                  <a:cubicBezTo>
                    <a:pt x="999" y="190"/>
                    <a:pt x="940" y="225"/>
                    <a:pt x="877" y="228"/>
                  </a:cubicBezTo>
                  <a:cubicBezTo>
                    <a:pt x="830" y="231"/>
                    <a:pt x="808" y="240"/>
                    <a:pt x="795" y="259"/>
                  </a:cubicBezTo>
                  <a:cubicBezTo>
                    <a:pt x="771" y="293"/>
                    <a:pt x="674" y="299"/>
                    <a:pt x="674" y="337"/>
                  </a:cubicBezTo>
                  <a:cubicBezTo>
                    <a:pt x="666" y="335"/>
                    <a:pt x="658" y="334"/>
                    <a:pt x="649" y="334"/>
                  </a:cubicBezTo>
                  <a:cubicBezTo>
                    <a:pt x="613" y="334"/>
                    <a:pt x="573" y="353"/>
                    <a:pt x="537" y="356"/>
                  </a:cubicBezTo>
                  <a:cubicBezTo>
                    <a:pt x="536" y="356"/>
                    <a:pt x="535" y="357"/>
                    <a:pt x="534" y="357"/>
                  </a:cubicBezTo>
                  <a:cubicBezTo>
                    <a:pt x="515" y="357"/>
                    <a:pt x="502" y="344"/>
                    <a:pt x="483" y="342"/>
                  </a:cubicBezTo>
                  <a:cubicBezTo>
                    <a:pt x="443" y="336"/>
                    <a:pt x="446" y="337"/>
                    <a:pt x="475" y="314"/>
                  </a:cubicBezTo>
                  <a:cubicBezTo>
                    <a:pt x="499" y="298"/>
                    <a:pt x="506" y="270"/>
                    <a:pt x="531" y="261"/>
                  </a:cubicBezTo>
                  <a:cubicBezTo>
                    <a:pt x="609" y="234"/>
                    <a:pt x="567" y="225"/>
                    <a:pt x="549" y="212"/>
                  </a:cubicBezTo>
                  <a:cubicBezTo>
                    <a:pt x="539" y="205"/>
                    <a:pt x="524" y="199"/>
                    <a:pt x="512" y="193"/>
                  </a:cubicBezTo>
                  <a:cubicBezTo>
                    <a:pt x="499" y="203"/>
                    <a:pt x="477" y="215"/>
                    <a:pt x="477" y="223"/>
                  </a:cubicBezTo>
                  <a:cubicBezTo>
                    <a:pt x="477" y="241"/>
                    <a:pt x="470" y="246"/>
                    <a:pt x="461" y="246"/>
                  </a:cubicBezTo>
                  <a:cubicBezTo>
                    <a:pt x="450" y="246"/>
                    <a:pt x="436" y="239"/>
                    <a:pt x="425" y="239"/>
                  </a:cubicBezTo>
                  <a:cubicBezTo>
                    <a:pt x="425" y="239"/>
                    <a:pt x="424" y="239"/>
                    <a:pt x="424" y="239"/>
                  </a:cubicBezTo>
                  <a:cubicBezTo>
                    <a:pt x="415" y="239"/>
                    <a:pt x="409" y="236"/>
                    <a:pt x="399" y="234"/>
                  </a:cubicBezTo>
                  <a:cubicBezTo>
                    <a:pt x="389" y="268"/>
                    <a:pt x="350" y="303"/>
                    <a:pt x="297" y="336"/>
                  </a:cubicBezTo>
                  <a:cubicBezTo>
                    <a:pt x="276" y="347"/>
                    <a:pt x="278" y="373"/>
                    <a:pt x="233" y="373"/>
                  </a:cubicBezTo>
                  <a:cubicBezTo>
                    <a:pt x="232" y="373"/>
                    <a:pt x="231" y="373"/>
                    <a:pt x="230" y="373"/>
                  </a:cubicBezTo>
                  <a:cubicBezTo>
                    <a:pt x="180" y="370"/>
                    <a:pt x="222" y="340"/>
                    <a:pt x="233" y="328"/>
                  </a:cubicBezTo>
                  <a:cubicBezTo>
                    <a:pt x="259" y="293"/>
                    <a:pt x="234" y="273"/>
                    <a:pt x="227" y="248"/>
                  </a:cubicBezTo>
                  <a:cubicBezTo>
                    <a:pt x="226" y="244"/>
                    <a:pt x="216" y="243"/>
                    <a:pt x="203" y="243"/>
                  </a:cubicBezTo>
                  <a:cubicBezTo>
                    <a:pt x="188" y="243"/>
                    <a:pt x="169" y="244"/>
                    <a:pt x="156" y="248"/>
                  </a:cubicBezTo>
                  <a:cubicBezTo>
                    <a:pt x="143" y="250"/>
                    <a:pt x="116" y="271"/>
                    <a:pt x="116" y="278"/>
                  </a:cubicBezTo>
                  <a:cubicBezTo>
                    <a:pt x="119" y="299"/>
                    <a:pt x="133" y="315"/>
                    <a:pt x="144" y="333"/>
                  </a:cubicBezTo>
                  <a:cubicBezTo>
                    <a:pt x="149" y="340"/>
                    <a:pt x="168" y="346"/>
                    <a:pt x="163" y="352"/>
                  </a:cubicBezTo>
                  <a:cubicBezTo>
                    <a:pt x="138" y="395"/>
                    <a:pt x="205" y="409"/>
                    <a:pt x="186" y="455"/>
                  </a:cubicBezTo>
                  <a:cubicBezTo>
                    <a:pt x="230" y="429"/>
                    <a:pt x="258" y="412"/>
                    <a:pt x="284" y="396"/>
                  </a:cubicBezTo>
                  <a:cubicBezTo>
                    <a:pt x="300" y="386"/>
                    <a:pt x="316" y="382"/>
                    <a:pt x="330" y="382"/>
                  </a:cubicBezTo>
                  <a:cubicBezTo>
                    <a:pt x="342" y="382"/>
                    <a:pt x="354" y="385"/>
                    <a:pt x="365" y="390"/>
                  </a:cubicBezTo>
                  <a:cubicBezTo>
                    <a:pt x="368" y="391"/>
                    <a:pt x="373" y="392"/>
                    <a:pt x="379" y="392"/>
                  </a:cubicBezTo>
                  <a:cubicBezTo>
                    <a:pt x="390" y="392"/>
                    <a:pt x="404" y="390"/>
                    <a:pt x="409" y="387"/>
                  </a:cubicBezTo>
                  <a:cubicBezTo>
                    <a:pt x="421" y="380"/>
                    <a:pt x="432" y="368"/>
                    <a:pt x="445" y="368"/>
                  </a:cubicBezTo>
                  <a:cubicBezTo>
                    <a:pt x="449" y="368"/>
                    <a:pt x="454" y="370"/>
                    <a:pt x="459" y="373"/>
                  </a:cubicBezTo>
                  <a:cubicBezTo>
                    <a:pt x="483" y="384"/>
                    <a:pt x="502" y="398"/>
                    <a:pt x="521" y="411"/>
                  </a:cubicBezTo>
                  <a:cubicBezTo>
                    <a:pt x="521" y="411"/>
                    <a:pt x="508" y="421"/>
                    <a:pt x="503" y="426"/>
                  </a:cubicBezTo>
                  <a:cubicBezTo>
                    <a:pt x="495" y="436"/>
                    <a:pt x="486" y="439"/>
                    <a:pt x="476" y="439"/>
                  </a:cubicBezTo>
                  <a:cubicBezTo>
                    <a:pt x="466" y="439"/>
                    <a:pt x="455" y="435"/>
                    <a:pt x="443" y="435"/>
                  </a:cubicBezTo>
                  <a:cubicBezTo>
                    <a:pt x="436" y="435"/>
                    <a:pt x="429" y="437"/>
                    <a:pt x="421" y="442"/>
                  </a:cubicBezTo>
                  <a:cubicBezTo>
                    <a:pt x="381" y="468"/>
                    <a:pt x="467" y="464"/>
                    <a:pt x="427" y="483"/>
                  </a:cubicBezTo>
                  <a:cubicBezTo>
                    <a:pt x="343" y="521"/>
                    <a:pt x="314" y="570"/>
                    <a:pt x="261" y="612"/>
                  </a:cubicBezTo>
                  <a:cubicBezTo>
                    <a:pt x="245" y="625"/>
                    <a:pt x="242" y="631"/>
                    <a:pt x="251" y="631"/>
                  </a:cubicBezTo>
                  <a:cubicBezTo>
                    <a:pt x="256" y="631"/>
                    <a:pt x="265" y="629"/>
                    <a:pt x="278" y="626"/>
                  </a:cubicBezTo>
                  <a:cubicBezTo>
                    <a:pt x="291" y="623"/>
                    <a:pt x="308" y="616"/>
                    <a:pt x="319" y="616"/>
                  </a:cubicBezTo>
                  <a:cubicBezTo>
                    <a:pt x="326" y="616"/>
                    <a:pt x="331" y="619"/>
                    <a:pt x="331" y="626"/>
                  </a:cubicBezTo>
                  <a:cubicBezTo>
                    <a:pt x="331" y="630"/>
                    <a:pt x="311" y="640"/>
                    <a:pt x="300" y="649"/>
                  </a:cubicBezTo>
                  <a:cubicBezTo>
                    <a:pt x="269" y="670"/>
                    <a:pt x="228" y="692"/>
                    <a:pt x="286" y="701"/>
                  </a:cubicBezTo>
                  <a:cubicBezTo>
                    <a:pt x="293" y="702"/>
                    <a:pt x="290" y="712"/>
                    <a:pt x="291" y="718"/>
                  </a:cubicBezTo>
                  <a:cubicBezTo>
                    <a:pt x="225" y="735"/>
                    <a:pt x="255" y="770"/>
                    <a:pt x="194" y="792"/>
                  </a:cubicBezTo>
                  <a:lnTo>
                    <a:pt x="180" y="739"/>
                  </a:lnTo>
                  <a:cubicBezTo>
                    <a:pt x="155" y="755"/>
                    <a:pt x="121" y="782"/>
                    <a:pt x="106" y="782"/>
                  </a:cubicBezTo>
                  <a:cubicBezTo>
                    <a:pt x="40" y="782"/>
                    <a:pt x="97" y="818"/>
                    <a:pt x="49" y="820"/>
                  </a:cubicBezTo>
                  <a:cubicBezTo>
                    <a:pt x="58" y="825"/>
                    <a:pt x="64" y="832"/>
                    <a:pt x="78" y="832"/>
                  </a:cubicBezTo>
                  <a:cubicBezTo>
                    <a:pt x="86" y="832"/>
                    <a:pt x="98" y="829"/>
                    <a:pt x="115" y="821"/>
                  </a:cubicBezTo>
                  <a:cubicBezTo>
                    <a:pt x="126" y="817"/>
                    <a:pt x="136" y="815"/>
                    <a:pt x="145" y="815"/>
                  </a:cubicBezTo>
                  <a:cubicBezTo>
                    <a:pt x="162" y="815"/>
                    <a:pt x="174" y="823"/>
                    <a:pt x="177" y="839"/>
                  </a:cubicBezTo>
                  <a:cubicBezTo>
                    <a:pt x="178" y="853"/>
                    <a:pt x="172" y="857"/>
                    <a:pt x="164" y="857"/>
                  </a:cubicBezTo>
                  <a:cubicBezTo>
                    <a:pt x="155" y="857"/>
                    <a:pt x="144" y="853"/>
                    <a:pt x="135" y="853"/>
                  </a:cubicBezTo>
                  <a:cubicBezTo>
                    <a:pt x="133" y="853"/>
                    <a:pt x="131" y="853"/>
                    <a:pt x="130" y="854"/>
                  </a:cubicBezTo>
                  <a:lnTo>
                    <a:pt x="32" y="896"/>
                  </a:lnTo>
                  <a:cubicBezTo>
                    <a:pt x="0" y="910"/>
                    <a:pt x="18" y="920"/>
                    <a:pt x="21" y="929"/>
                  </a:cubicBezTo>
                  <a:cubicBezTo>
                    <a:pt x="23" y="936"/>
                    <a:pt x="19" y="951"/>
                    <a:pt x="34" y="951"/>
                  </a:cubicBezTo>
                  <a:cubicBezTo>
                    <a:pt x="38" y="951"/>
                    <a:pt x="43" y="950"/>
                    <a:pt x="50" y="948"/>
                  </a:cubicBezTo>
                  <a:cubicBezTo>
                    <a:pt x="72" y="940"/>
                    <a:pt x="86" y="937"/>
                    <a:pt x="95" y="937"/>
                  </a:cubicBezTo>
                  <a:cubicBezTo>
                    <a:pt x="118" y="937"/>
                    <a:pt x="116" y="953"/>
                    <a:pt x="122" y="966"/>
                  </a:cubicBezTo>
                  <a:cubicBezTo>
                    <a:pt x="130" y="978"/>
                    <a:pt x="143" y="984"/>
                    <a:pt x="162" y="984"/>
                  </a:cubicBezTo>
                  <a:cubicBezTo>
                    <a:pt x="176" y="984"/>
                    <a:pt x="194" y="981"/>
                    <a:pt x="215" y="974"/>
                  </a:cubicBezTo>
                  <a:cubicBezTo>
                    <a:pt x="232" y="967"/>
                    <a:pt x="254" y="952"/>
                    <a:pt x="264" y="952"/>
                  </a:cubicBezTo>
                  <a:cubicBezTo>
                    <a:pt x="264" y="952"/>
                    <a:pt x="265" y="952"/>
                    <a:pt x="265" y="952"/>
                  </a:cubicBezTo>
                  <a:cubicBezTo>
                    <a:pt x="270" y="953"/>
                    <a:pt x="275" y="953"/>
                    <a:pt x="279" y="953"/>
                  </a:cubicBezTo>
                  <a:cubicBezTo>
                    <a:pt x="303" y="953"/>
                    <a:pt x="319" y="944"/>
                    <a:pt x="334" y="929"/>
                  </a:cubicBezTo>
                  <a:lnTo>
                    <a:pt x="353" y="929"/>
                  </a:lnTo>
                  <a:cubicBezTo>
                    <a:pt x="355" y="939"/>
                    <a:pt x="358" y="943"/>
                    <a:pt x="364" y="943"/>
                  </a:cubicBezTo>
                  <a:cubicBezTo>
                    <a:pt x="371" y="943"/>
                    <a:pt x="381" y="936"/>
                    <a:pt x="397" y="924"/>
                  </a:cubicBezTo>
                  <a:cubicBezTo>
                    <a:pt x="418" y="910"/>
                    <a:pt x="452" y="899"/>
                    <a:pt x="478" y="886"/>
                  </a:cubicBezTo>
                  <a:cubicBezTo>
                    <a:pt x="489" y="880"/>
                    <a:pt x="502" y="873"/>
                    <a:pt x="514" y="865"/>
                  </a:cubicBezTo>
                  <a:cubicBezTo>
                    <a:pt x="503" y="864"/>
                    <a:pt x="496" y="861"/>
                    <a:pt x="485" y="861"/>
                  </a:cubicBezTo>
                  <a:cubicBezTo>
                    <a:pt x="483" y="861"/>
                    <a:pt x="482" y="861"/>
                    <a:pt x="480" y="861"/>
                  </a:cubicBezTo>
                  <a:cubicBezTo>
                    <a:pt x="454" y="865"/>
                    <a:pt x="425" y="872"/>
                    <a:pt x="402" y="872"/>
                  </a:cubicBezTo>
                  <a:cubicBezTo>
                    <a:pt x="387" y="872"/>
                    <a:pt x="375" y="869"/>
                    <a:pt x="366" y="860"/>
                  </a:cubicBezTo>
                  <a:cubicBezTo>
                    <a:pt x="335" y="876"/>
                    <a:pt x="293" y="886"/>
                    <a:pt x="261" y="886"/>
                  </a:cubicBezTo>
                  <a:cubicBezTo>
                    <a:pt x="250" y="886"/>
                    <a:pt x="239" y="884"/>
                    <a:pt x="231" y="882"/>
                  </a:cubicBezTo>
                  <a:cubicBezTo>
                    <a:pt x="228" y="880"/>
                    <a:pt x="225" y="876"/>
                    <a:pt x="228" y="873"/>
                  </a:cubicBezTo>
                  <a:cubicBezTo>
                    <a:pt x="249" y="839"/>
                    <a:pt x="234" y="807"/>
                    <a:pt x="286" y="774"/>
                  </a:cubicBezTo>
                  <a:cubicBezTo>
                    <a:pt x="314" y="757"/>
                    <a:pt x="339" y="742"/>
                    <a:pt x="344" y="723"/>
                  </a:cubicBezTo>
                  <a:cubicBezTo>
                    <a:pt x="347" y="717"/>
                    <a:pt x="366" y="702"/>
                    <a:pt x="369" y="702"/>
                  </a:cubicBezTo>
                  <a:cubicBezTo>
                    <a:pt x="386" y="702"/>
                    <a:pt x="405" y="704"/>
                    <a:pt x="414" y="710"/>
                  </a:cubicBezTo>
                  <a:cubicBezTo>
                    <a:pt x="422" y="715"/>
                    <a:pt x="422" y="726"/>
                    <a:pt x="424" y="735"/>
                  </a:cubicBezTo>
                  <a:cubicBezTo>
                    <a:pt x="426" y="749"/>
                    <a:pt x="439" y="756"/>
                    <a:pt x="460" y="756"/>
                  </a:cubicBezTo>
                  <a:cubicBezTo>
                    <a:pt x="470" y="756"/>
                    <a:pt x="482" y="754"/>
                    <a:pt x="496" y="751"/>
                  </a:cubicBezTo>
                  <a:cubicBezTo>
                    <a:pt x="518" y="745"/>
                    <a:pt x="544" y="730"/>
                    <a:pt x="561" y="717"/>
                  </a:cubicBezTo>
                  <a:cubicBezTo>
                    <a:pt x="569" y="711"/>
                    <a:pt x="565" y="699"/>
                    <a:pt x="565" y="690"/>
                  </a:cubicBezTo>
                  <a:cubicBezTo>
                    <a:pt x="563" y="683"/>
                    <a:pt x="561" y="675"/>
                    <a:pt x="538" y="668"/>
                  </a:cubicBezTo>
                  <a:lnTo>
                    <a:pt x="538" y="668"/>
                  </a:lnTo>
                  <a:cubicBezTo>
                    <a:pt x="530" y="677"/>
                    <a:pt x="517" y="687"/>
                    <a:pt x="508" y="696"/>
                  </a:cubicBezTo>
                  <a:cubicBezTo>
                    <a:pt x="502" y="702"/>
                    <a:pt x="483" y="712"/>
                    <a:pt x="477" y="712"/>
                  </a:cubicBezTo>
                  <a:cubicBezTo>
                    <a:pt x="464" y="712"/>
                    <a:pt x="449" y="708"/>
                    <a:pt x="447" y="702"/>
                  </a:cubicBezTo>
                  <a:cubicBezTo>
                    <a:pt x="441" y="685"/>
                    <a:pt x="440" y="667"/>
                    <a:pt x="397" y="667"/>
                  </a:cubicBezTo>
                  <a:cubicBezTo>
                    <a:pt x="389" y="667"/>
                    <a:pt x="383" y="665"/>
                    <a:pt x="465" y="657"/>
                  </a:cubicBezTo>
                  <a:lnTo>
                    <a:pt x="465" y="657"/>
                  </a:lnTo>
                  <a:cubicBezTo>
                    <a:pt x="451" y="657"/>
                    <a:pt x="440" y="657"/>
                    <a:pt x="431" y="657"/>
                  </a:cubicBezTo>
                  <a:cubicBezTo>
                    <a:pt x="384" y="657"/>
                    <a:pt x="389" y="652"/>
                    <a:pt x="394" y="651"/>
                  </a:cubicBezTo>
                  <a:cubicBezTo>
                    <a:pt x="449" y="643"/>
                    <a:pt x="459" y="611"/>
                    <a:pt x="493" y="598"/>
                  </a:cubicBezTo>
                  <a:cubicBezTo>
                    <a:pt x="534" y="583"/>
                    <a:pt x="569" y="570"/>
                    <a:pt x="595" y="548"/>
                  </a:cubicBezTo>
                  <a:cubicBezTo>
                    <a:pt x="596" y="545"/>
                    <a:pt x="612" y="543"/>
                    <a:pt x="612" y="543"/>
                  </a:cubicBezTo>
                  <a:cubicBezTo>
                    <a:pt x="618" y="545"/>
                    <a:pt x="620" y="549"/>
                    <a:pt x="621" y="554"/>
                  </a:cubicBezTo>
                  <a:cubicBezTo>
                    <a:pt x="621" y="554"/>
                    <a:pt x="618" y="558"/>
                    <a:pt x="618" y="561"/>
                  </a:cubicBezTo>
                  <a:cubicBezTo>
                    <a:pt x="609" y="590"/>
                    <a:pt x="552" y="611"/>
                    <a:pt x="522" y="637"/>
                  </a:cubicBezTo>
                  <a:cubicBezTo>
                    <a:pt x="528" y="639"/>
                    <a:pt x="533" y="641"/>
                    <a:pt x="536" y="643"/>
                  </a:cubicBezTo>
                  <a:lnTo>
                    <a:pt x="536" y="643"/>
                  </a:lnTo>
                  <a:cubicBezTo>
                    <a:pt x="594" y="630"/>
                    <a:pt x="614" y="621"/>
                    <a:pt x="633" y="609"/>
                  </a:cubicBezTo>
                  <a:cubicBezTo>
                    <a:pt x="638" y="612"/>
                    <a:pt x="643" y="614"/>
                    <a:pt x="649" y="614"/>
                  </a:cubicBezTo>
                  <a:cubicBezTo>
                    <a:pt x="673" y="614"/>
                    <a:pt x="696" y="588"/>
                    <a:pt x="721" y="588"/>
                  </a:cubicBezTo>
                  <a:cubicBezTo>
                    <a:pt x="726" y="588"/>
                    <a:pt x="730" y="589"/>
                    <a:pt x="734" y="590"/>
                  </a:cubicBezTo>
                  <a:cubicBezTo>
                    <a:pt x="735" y="590"/>
                    <a:pt x="735" y="590"/>
                    <a:pt x="735" y="590"/>
                  </a:cubicBezTo>
                  <a:cubicBezTo>
                    <a:pt x="742" y="590"/>
                    <a:pt x="768" y="581"/>
                    <a:pt x="780" y="574"/>
                  </a:cubicBezTo>
                  <a:cubicBezTo>
                    <a:pt x="814" y="557"/>
                    <a:pt x="792" y="542"/>
                    <a:pt x="802" y="527"/>
                  </a:cubicBezTo>
                  <a:cubicBezTo>
                    <a:pt x="812" y="512"/>
                    <a:pt x="851" y="499"/>
                    <a:pt x="871" y="484"/>
                  </a:cubicBezTo>
                  <a:cubicBezTo>
                    <a:pt x="880" y="477"/>
                    <a:pt x="874" y="467"/>
                    <a:pt x="873" y="458"/>
                  </a:cubicBezTo>
                  <a:cubicBezTo>
                    <a:pt x="866" y="430"/>
                    <a:pt x="859" y="402"/>
                    <a:pt x="850" y="364"/>
                  </a:cubicBezTo>
                  <a:lnTo>
                    <a:pt x="850" y="364"/>
                  </a:lnTo>
                  <a:cubicBezTo>
                    <a:pt x="850" y="364"/>
                    <a:pt x="850" y="365"/>
                    <a:pt x="849" y="365"/>
                  </a:cubicBezTo>
                  <a:cubicBezTo>
                    <a:pt x="843" y="370"/>
                    <a:pt x="820" y="376"/>
                    <a:pt x="809" y="376"/>
                  </a:cubicBezTo>
                  <a:cubicBezTo>
                    <a:pt x="784" y="373"/>
                    <a:pt x="774" y="339"/>
                    <a:pt x="795" y="324"/>
                  </a:cubicBezTo>
                  <a:cubicBezTo>
                    <a:pt x="798" y="321"/>
                    <a:pt x="816" y="317"/>
                    <a:pt x="825" y="317"/>
                  </a:cubicBezTo>
                  <a:cubicBezTo>
                    <a:pt x="827" y="317"/>
                    <a:pt x="829" y="318"/>
                    <a:pt x="830" y="318"/>
                  </a:cubicBezTo>
                  <a:cubicBezTo>
                    <a:pt x="840" y="326"/>
                    <a:pt x="843" y="336"/>
                    <a:pt x="848" y="352"/>
                  </a:cubicBezTo>
                  <a:cubicBezTo>
                    <a:pt x="848" y="352"/>
                    <a:pt x="848" y="352"/>
                    <a:pt x="848" y="352"/>
                  </a:cubicBezTo>
                  <a:lnTo>
                    <a:pt x="848" y="352"/>
                  </a:lnTo>
                  <a:cubicBezTo>
                    <a:pt x="871" y="355"/>
                    <a:pt x="897" y="362"/>
                    <a:pt x="920" y="362"/>
                  </a:cubicBezTo>
                  <a:cubicBezTo>
                    <a:pt x="945" y="362"/>
                    <a:pt x="966" y="354"/>
                    <a:pt x="974" y="326"/>
                  </a:cubicBezTo>
                  <a:cubicBezTo>
                    <a:pt x="976" y="321"/>
                    <a:pt x="1009" y="311"/>
                    <a:pt x="1026" y="309"/>
                  </a:cubicBezTo>
                  <a:cubicBezTo>
                    <a:pt x="1037" y="309"/>
                    <a:pt x="1052" y="315"/>
                    <a:pt x="1055" y="323"/>
                  </a:cubicBezTo>
                  <a:cubicBezTo>
                    <a:pt x="1065" y="349"/>
                    <a:pt x="1054" y="377"/>
                    <a:pt x="993" y="405"/>
                  </a:cubicBezTo>
                  <a:cubicBezTo>
                    <a:pt x="977" y="412"/>
                    <a:pt x="968" y="424"/>
                    <a:pt x="955" y="434"/>
                  </a:cubicBezTo>
                  <a:cubicBezTo>
                    <a:pt x="933" y="450"/>
                    <a:pt x="935" y="452"/>
                    <a:pt x="948" y="452"/>
                  </a:cubicBezTo>
                  <a:cubicBezTo>
                    <a:pt x="952" y="452"/>
                    <a:pt x="958" y="452"/>
                    <a:pt x="965" y="452"/>
                  </a:cubicBezTo>
                  <a:cubicBezTo>
                    <a:pt x="968" y="452"/>
                    <a:pt x="972" y="452"/>
                    <a:pt x="976" y="452"/>
                  </a:cubicBezTo>
                  <a:cubicBezTo>
                    <a:pt x="999" y="452"/>
                    <a:pt x="1002" y="480"/>
                    <a:pt x="1017" y="499"/>
                  </a:cubicBezTo>
                  <a:cubicBezTo>
                    <a:pt x="1024" y="490"/>
                    <a:pt x="1030" y="484"/>
                    <a:pt x="1030" y="480"/>
                  </a:cubicBezTo>
                  <a:cubicBezTo>
                    <a:pt x="1034" y="451"/>
                    <a:pt x="1034" y="452"/>
                    <a:pt x="1093" y="446"/>
                  </a:cubicBezTo>
                  <a:cubicBezTo>
                    <a:pt x="1105" y="445"/>
                    <a:pt x="1129" y="440"/>
                    <a:pt x="1130" y="437"/>
                  </a:cubicBezTo>
                  <a:cubicBezTo>
                    <a:pt x="1136" y="429"/>
                    <a:pt x="1143" y="415"/>
                    <a:pt x="1136" y="412"/>
                  </a:cubicBezTo>
                  <a:cubicBezTo>
                    <a:pt x="1104" y="396"/>
                    <a:pt x="1090" y="380"/>
                    <a:pt x="1118" y="348"/>
                  </a:cubicBezTo>
                  <a:cubicBezTo>
                    <a:pt x="1143" y="320"/>
                    <a:pt x="1102" y="284"/>
                    <a:pt x="1062" y="271"/>
                  </a:cubicBezTo>
                  <a:cubicBezTo>
                    <a:pt x="1056" y="270"/>
                    <a:pt x="1054" y="262"/>
                    <a:pt x="1056" y="259"/>
                  </a:cubicBezTo>
                  <a:cubicBezTo>
                    <a:pt x="1108" y="217"/>
                    <a:pt x="1056" y="177"/>
                    <a:pt x="1134" y="134"/>
                  </a:cubicBezTo>
                  <a:cubicBezTo>
                    <a:pt x="1142" y="131"/>
                    <a:pt x="1127" y="115"/>
                    <a:pt x="1118" y="106"/>
                  </a:cubicBezTo>
                  <a:cubicBezTo>
                    <a:pt x="1112" y="102"/>
                    <a:pt x="1096" y="102"/>
                    <a:pt x="1084" y="97"/>
                  </a:cubicBezTo>
                  <a:cubicBezTo>
                    <a:pt x="1051" y="89"/>
                    <a:pt x="1049" y="81"/>
                    <a:pt x="1102" y="64"/>
                  </a:cubicBezTo>
                  <a:cubicBezTo>
                    <a:pt x="1126" y="56"/>
                    <a:pt x="1129" y="41"/>
                    <a:pt x="1102" y="41"/>
                  </a:cubicBezTo>
                  <a:cubicBezTo>
                    <a:pt x="1098" y="41"/>
                    <a:pt x="1092" y="42"/>
                    <a:pt x="1084" y="43"/>
                  </a:cubicBezTo>
                  <a:cubicBezTo>
                    <a:pt x="1080" y="50"/>
                    <a:pt x="1074" y="53"/>
                    <a:pt x="1070" y="56"/>
                  </a:cubicBezTo>
                  <a:lnTo>
                    <a:pt x="1068" y="56"/>
                  </a:lnTo>
                  <a:cubicBezTo>
                    <a:pt x="1067" y="53"/>
                    <a:pt x="1062" y="49"/>
                    <a:pt x="1062" y="49"/>
                  </a:cubicBezTo>
                  <a:cubicBezTo>
                    <a:pt x="1068" y="46"/>
                    <a:pt x="1076" y="43"/>
                    <a:pt x="1083" y="40"/>
                  </a:cubicBezTo>
                  <a:lnTo>
                    <a:pt x="1084" y="43"/>
                  </a:lnTo>
                  <a:cubicBezTo>
                    <a:pt x="1086" y="36"/>
                    <a:pt x="1089" y="31"/>
                    <a:pt x="1092" y="27"/>
                  </a:cubicBezTo>
                  <a:lnTo>
                    <a:pt x="110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47"/>
            <p:cNvSpPr/>
            <p:nvPr/>
          </p:nvSpPr>
          <p:spPr>
            <a:xfrm>
              <a:off x="2746725" y="4255700"/>
              <a:ext cx="21750" cy="15500"/>
            </a:xfrm>
            <a:custGeom>
              <a:rect b="b" l="l" r="r" t="t"/>
              <a:pathLst>
                <a:path extrusionOk="0" h="620" w="870">
                  <a:moveTo>
                    <a:pt x="510" y="548"/>
                  </a:moveTo>
                  <a:lnTo>
                    <a:pt x="524" y="554"/>
                  </a:lnTo>
                  <a:lnTo>
                    <a:pt x="515" y="561"/>
                  </a:lnTo>
                  <a:cubicBezTo>
                    <a:pt x="510" y="559"/>
                    <a:pt x="506" y="558"/>
                    <a:pt x="503" y="555"/>
                  </a:cubicBezTo>
                  <a:cubicBezTo>
                    <a:pt x="503" y="555"/>
                    <a:pt x="507" y="551"/>
                    <a:pt x="510" y="548"/>
                  </a:cubicBezTo>
                  <a:close/>
                  <a:moveTo>
                    <a:pt x="587" y="0"/>
                  </a:moveTo>
                  <a:cubicBezTo>
                    <a:pt x="568" y="14"/>
                    <a:pt x="547" y="28"/>
                    <a:pt x="524" y="43"/>
                  </a:cubicBezTo>
                  <a:cubicBezTo>
                    <a:pt x="521" y="46"/>
                    <a:pt x="524" y="52"/>
                    <a:pt x="527" y="55"/>
                  </a:cubicBezTo>
                  <a:cubicBezTo>
                    <a:pt x="532" y="67"/>
                    <a:pt x="532" y="80"/>
                    <a:pt x="497" y="86"/>
                  </a:cubicBezTo>
                  <a:cubicBezTo>
                    <a:pt x="496" y="86"/>
                    <a:pt x="494" y="86"/>
                    <a:pt x="493" y="86"/>
                  </a:cubicBezTo>
                  <a:cubicBezTo>
                    <a:pt x="483" y="86"/>
                    <a:pt x="473" y="79"/>
                    <a:pt x="469" y="74"/>
                  </a:cubicBezTo>
                  <a:cubicBezTo>
                    <a:pt x="463" y="64"/>
                    <a:pt x="463" y="52"/>
                    <a:pt x="457" y="42"/>
                  </a:cubicBezTo>
                  <a:cubicBezTo>
                    <a:pt x="455" y="38"/>
                    <a:pt x="447" y="36"/>
                    <a:pt x="439" y="36"/>
                  </a:cubicBezTo>
                  <a:cubicBezTo>
                    <a:pt x="436" y="36"/>
                    <a:pt x="433" y="36"/>
                    <a:pt x="431" y="37"/>
                  </a:cubicBezTo>
                  <a:cubicBezTo>
                    <a:pt x="419" y="40"/>
                    <a:pt x="402" y="50"/>
                    <a:pt x="400" y="55"/>
                  </a:cubicBezTo>
                  <a:cubicBezTo>
                    <a:pt x="393" y="74"/>
                    <a:pt x="397" y="93"/>
                    <a:pt x="384" y="112"/>
                  </a:cubicBezTo>
                  <a:cubicBezTo>
                    <a:pt x="369" y="131"/>
                    <a:pt x="367" y="140"/>
                    <a:pt x="377" y="140"/>
                  </a:cubicBezTo>
                  <a:cubicBezTo>
                    <a:pt x="386" y="140"/>
                    <a:pt x="401" y="134"/>
                    <a:pt x="424" y="125"/>
                  </a:cubicBezTo>
                  <a:cubicBezTo>
                    <a:pt x="431" y="122"/>
                    <a:pt x="441" y="124"/>
                    <a:pt x="450" y="122"/>
                  </a:cubicBezTo>
                  <a:lnTo>
                    <a:pt x="450" y="122"/>
                  </a:lnTo>
                  <a:cubicBezTo>
                    <a:pt x="444" y="127"/>
                    <a:pt x="440" y="134"/>
                    <a:pt x="435" y="136"/>
                  </a:cubicBezTo>
                  <a:cubicBezTo>
                    <a:pt x="385" y="146"/>
                    <a:pt x="413" y="164"/>
                    <a:pt x="394" y="175"/>
                  </a:cubicBezTo>
                  <a:cubicBezTo>
                    <a:pt x="384" y="181"/>
                    <a:pt x="347" y="186"/>
                    <a:pt x="347" y="186"/>
                  </a:cubicBezTo>
                  <a:cubicBezTo>
                    <a:pt x="342" y="162"/>
                    <a:pt x="320" y="154"/>
                    <a:pt x="286" y="154"/>
                  </a:cubicBezTo>
                  <a:cubicBezTo>
                    <a:pt x="268" y="154"/>
                    <a:pt x="248" y="156"/>
                    <a:pt x="225" y="159"/>
                  </a:cubicBezTo>
                  <a:cubicBezTo>
                    <a:pt x="219" y="160"/>
                    <a:pt x="213" y="161"/>
                    <a:pt x="208" y="161"/>
                  </a:cubicBezTo>
                  <a:cubicBezTo>
                    <a:pt x="186" y="161"/>
                    <a:pt x="167" y="154"/>
                    <a:pt x="166" y="137"/>
                  </a:cubicBezTo>
                  <a:cubicBezTo>
                    <a:pt x="166" y="133"/>
                    <a:pt x="143" y="134"/>
                    <a:pt x="131" y="133"/>
                  </a:cubicBezTo>
                  <a:cubicBezTo>
                    <a:pt x="119" y="146"/>
                    <a:pt x="97" y="162"/>
                    <a:pt x="98" y="171"/>
                  </a:cubicBezTo>
                  <a:cubicBezTo>
                    <a:pt x="103" y="193"/>
                    <a:pt x="103" y="237"/>
                    <a:pt x="85" y="256"/>
                  </a:cubicBezTo>
                  <a:cubicBezTo>
                    <a:pt x="81" y="261"/>
                    <a:pt x="69" y="271"/>
                    <a:pt x="69" y="271"/>
                  </a:cubicBezTo>
                  <a:cubicBezTo>
                    <a:pt x="61" y="270"/>
                    <a:pt x="55" y="270"/>
                    <a:pt x="49" y="270"/>
                  </a:cubicBezTo>
                  <a:cubicBezTo>
                    <a:pt x="1" y="270"/>
                    <a:pt x="30" y="291"/>
                    <a:pt x="34" y="299"/>
                  </a:cubicBezTo>
                  <a:cubicBezTo>
                    <a:pt x="35" y="301"/>
                    <a:pt x="38" y="302"/>
                    <a:pt x="43" y="302"/>
                  </a:cubicBezTo>
                  <a:cubicBezTo>
                    <a:pt x="68" y="302"/>
                    <a:pt x="135" y="282"/>
                    <a:pt x="185" y="259"/>
                  </a:cubicBezTo>
                  <a:cubicBezTo>
                    <a:pt x="221" y="245"/>
                    <a:pt x="203" y="234"/>
                    <a:pt x="197" y="227"/>
                  </a:cubicBezTo>
                  <a:cubicBezTo>
                    <a:pt x="193" y="220"/>
                    <a:pt x="172" y="220"/>
                    <a:pt x="165" y="214"/>
                  </a:cubicBezTo>
                  <a:cubicBezTo>
                    <a:pt x="160" y="209"/>
                    <a:pt x="168" y="200"/>
                    <a:pt x="171" y="193"/>
                  </a:cubicBezTo>
                  <a:cubicBezTo>
                    <a:pt x="183" y="192"/>
                    <a:pt x="201" y="187"/>
                    <a:pt x="211" y="187"/>
                  </a:cubicBezTo>
                  <a:cubicBezTo>
                    <a:pt x="213" y="187"/>
                    <a:pt x="215" y="187"/>
                    <a:pt x="216" y="187"/>
                  </a:cubicBezTo>
                  <a:cubicBezTo>
                    <a:pt x="229" y="193"/>
                    <a:pt x="228" y="208"/>
                    <a:pt x="243" y="211"/>
                  </a:cubicBezTo>
                  <a:cubicBezTo>
                    <a:pt x="248" y="212"/>
                    <a:pt x="253" y="212"/>
                    <a:pt x="259" y="212"/>
                  </a:cubicBezTo>
                  <a:cubicBezTo>
                    <a:pt x="276" y="212"/>
                    <a:pt x="295" y="209"/>
                    <a:pt x="310" y="209"/>
                  </a:cubicBezTo>
                  <a:cubicBezTo>
                    <a:pt x="312" y="209"/>
                    <a:pt x="314" y="209"/>
                    <a:pt x="316" y="209"/>
                  </a:cubicBezTo>
                  <a:cubicBezTo>
                    <a:pt x="325" y="211"/>
                    <a:pt x="282" y="233"/>
                    <a:pt x="318" y="234"/>
                  </a:cubicBezTo>
                  <a:cubicBezTo>
                    <a:pt x="340" y="236"/>
                    <a:pt x="359" y="245"/>
                    <a:pt x="366" y="253"/>
                  </a:cubicBezTo>
                  <a:cubicBezTo>
                    <a:pt x="378" y="270"/>
                    <a:pt x="378" y="289"/>
                    <a:pt x="382" y="306"/>
                  </a:cubicBezTo>
                  <a:cubicBezTo>
                    <a:pt x="382" y="306"/>
                    <a:pt x="371" y="312"/>
                    <a:pt x="363" y="314"/>
                  </a:cubicBezTo>
                  <a:cubicBezTo>
                    <a:pt x="363" y="314"/>
                    <a:pt x="359" y="312"/>
                    <a:pt x="354" y="311"/>
                  </a:cubicBezTo>
                  <a:cubicBezTo>
                    <a:pt x="344" y="309"/>
                    <a:pt x="337" y="308"/>
                    <a:pt x="333" y="308"/>
                  </a:cubicBezTo>
                  <a:cubicBezTo>
                    <a:pt x="328" y="308"/>
                    <a:pt x="327" y="310"/>
                    <a:pt x="325" y="314"/>
                  </a:cubicBezTo>
                  <a:cubicBezTo>
                    <a:pt x="319" y="321"/>
                    <a:pt x="322" y="328"/>
                    <a:pt x="313" y="334"/>
                  </a:cubicBezTo>
                  <a:cubicBezTo>
                    <a:pt x="284" y="358"/>
                    <a:pt x="272" y="374"/>
                    <a:pt x="324" y="374"/>
                  </a:cubicBezTo>
                  <a:cubicBezTo>
                    <a:pt x="350" y="374"/>
                    <a:pt x="387" y="412"/>
                    <a:pt x="393" y="421"/>
                  </a:cubicBezTo>
                  <a:cubicBezTo>
                    <a:pt x="397" y="427"/>
                    <a:pt x="416" y="426"/>
                    <a:pt x="427" y="428"/>
                  </a:cubicBezTo>
                  <a:lnTo>
                    <a:pt x="460" y="437"/>
                  </a:lnTo>
                  <a:cubicBezTo>
                    <a:pt x="446" y="445"/>
                    <a:pt x="432" y="454"/>
                    <a:pt x="416" y="459"/>
                  </a:cubicBezTo>
                  <a:cubicBezTo>
                    <a:pt x="404" y="464"/>
                    <a:pt x="390" y="465"/>
                    <a:pt x="375" y="467"/>
                  </a:cubicBezTo>
                  <a:cubicBezTo>
                    <a:pt x="385" y="473"/>
                    <a:pt x="391" y="480"/>
                    <a:pt x="404" y="481"/>
                  </a:cubicBezTo>
                  <a:cubicBezTo>
                    <a:pt x="408" y="482"/>
                    <a:pt x="411" y="482"/>
                    <a:pt x="415" y="482"/>
                  </a:cubicBezTo>
                  <a:cubicBezTo>
                    <a:pt x="427" y="482"/>
                    <a:pt x="441" y="480"/>
                    <a:pt x="455" y="479"/>
                  </a:cubicBezTo>
                  <a:cubicBezTo>
                    <a:pt x="467" y="477"/>
                    <a:pt x="478" y="476"/>
                    <a:pt x="486" y="476"/>
                  </a:cubicBezTo>
                  <a:cubicBezTo>
                    <a:pt x="516" y="476"/>
                    <a:pt x="518" y="488"/>
                    <a:pt x="482" y="511"/>
                  </a:cubicBezTo>
                  <a:cubicBezTo>
                    <a:pt x="440" y="540"/>
                    <a:pt x="487" y="555"/>
                    <a:pt x="444" y="580"/>
                  </a:cubicBezTo>
                  <a:cubicBezTo>
                    <a:pt x="462" y="593"/>
                    <a:pt x="480" y="608"/>
                    <a:pt x="500" y="620"/>
                  </a:cubicBezTo>
                  <a:cubicBezTo>
                    <a:pt x="500" y="620"/>
                    <a:pt x="501" y="620"/>
                    <a:pt x="501" y="620"/>
                  </a:cubicBezTo>
                  <a:cubicBezTo>
                    <a:pt x="507" y="620"/>
                    <a:pt x="535" y="609"/>
                    <a:pt x="535" y="609"/>
                  </a:cubicBezTo>
                  <a:cubicBezTo>
                    <a:pt x="541" y="582"/>
                    <a:pt x="600" y="554"/>
                    <a:pt x="605" y="527"/>
                  </a:cubicBezTo>
                  <a:cubicBezTo>
                    <a:pt x="609" y="508"/>
                    <a:pt x="631" y="496"/>
                    <a:pt x="656" y="481"/>
                  </a:cubicBezTo>
                  <a:cubicBezTo>
                    <a:pt x="666" y="475"/>
                    <a:pt x="675" y="467"/>
                    <a:pt x="681" y="467"/>
                  </a:cubicBezTo>
                  <a:cubicBezTo>
                    <a:pt x="684" y="467"/>
                    <a:pt x="687" y="469"/>
                    <a:pt x="688" y="474"/>
                  </a:cubicBezTo>
                  <a:cubicBezTo>
                    <a:pt x="696" y="496"/>
                    <a:pt x="722" y="515"/>
                    <a:pt x="675" y="551"/>
                  </a:cubicBezTo>
                  <a:cubicBezTo>
                    <a:pt x="644" y="573"/>
                    <a:pt x="653" y="590"/>
                    <a:pt x="688" y="595"/>
                  </a:cubicBezTo>
                  <a:cubicBezTo>
                    <a:pt x="695" y="595"/>
                    <a:pt x="701" y="596"/>
                    <a:pt x="706" y="596"/>
                  </a:cubicBezTo>
                  <a:cubicBezTo>
                    <a:pt x="748" y="596"/>
                    <a:pt x="704" y="568"/>
                    <a:pt x="734" y="564"/>
                  </a:cubicBezTo>
                  <a:cubicBezTo>
                    <a:pt x="741" y="562"/>
                    <a:pt x="753" y="558"/>
                    <a:pt x="761" y="554"/>
                  </a:cubicBezTo>
                  <a:cubicBezTo>
                    <a:pt x="774" y="546"/>
                    <a:pt x="787" y="539"/>
                    <a:pt x="802" y="530"/>
                  </a:cubicBezTo>
                  <a:cubicBezTo>
                    <a:pt x="791" y="529"/>
                    <a:pt x="782" y="524"/>
                    <a:pt x="771" y="524"/>
                  </a:cubicBezTo>
                  <a:cubicBezTo>
                    <a:pt x="769" y="524"/>
                    <a:pt x="768" y="524"/>
                    <a:pt x="766" y="524"/>
                  </a:cubicBezTo>
                  <a:cubicBezTo>
                    <a:pt x="758" y="525"/>
                    <a:pt x="752" y="526"/>
                    <a:pt x="747" y="526"/>
                  </a:cubicBezTo>
                  <a:cubicBezTo>
                    <a:pt x="725" y="526"/>
                    <a:pt x="730" y="516"/>
                    <a:pt x="750" y="501"/>
                  </a:cubicBezTo>
                  <a:cubicBezTo>
                    <a:pt x="762" y="490"/>
                    <a:pt x="787" y="481"/>
                    <a:pt x="791" y="474"/>
                  </a:cubicBezTo>
                  <a:cubicBezTo>
                    <a:pt x="811" y="439"/>
                    <a:pt x="819" y="405"/>
                    <a:pt x="869" y="370"/>
                  </a:cubicBezTo>
                  <a:cubicBezTo>
                    <a:pt x="869" y="370"/>
                    <a:pt x="861" y="364"/>
                    <a:pt x="858" y="364"/>
                  </a:cubicBezTo>
                  <a:cubicBezTo>
                    <a:pt x="841" y="370"/>
                    <a:pt x="830" y="372"/>
                    <a:pt x="823" y="372"/>
                  </a:cubicBezTo>
                  <a:cubicBezTo>
                    <a:pt x="804" y="372"/>
                    <a:pt x="809" y="356"/>
                    <a:pt x="808" y="346"/>
                  </a:cubicBezTo>
                  <a:cubicBezTo>
                    <a:pt x="806" y="329"/>
                    <a:pt x="810" y="310"/>
                    <a:pt x="705" y="310"/>
                  </a:cubicBezTo>
                  <a:cubicBezTo>
                    <a:pt x="684" y="310"/>
                    <a:pt x="659" y="311"/>
                    <a:pt x="628" y="312"/>
                  </a:cubicBezTo>
                  <a:cubicBezTo>
                    <a:pt x="616" y="313"/>
                    <a:pt x="604" y="314"/>
                    <a:pt x="593" y="315"/>
                  </a:cubicBezTo>
                  <a:lnTo>
                    <a:pt x="593" y="315"/>
                  </a:lnTo>
                  <a:cubicBezTo>
                    <a:pt x="604" y="315"/>
                    <a:pt x="615" y="314"/>
                    <a:pt x="628" y="314"/>
                  </a:cubicBezTo>
                  <a:cubicBezTo>
                    <a:pt x="747" y="323"/>
                    <a:pt x="711" y="359"/>
                    <a:pt x="778" y="380"/>
                  </a:cubicBezTo>
                  <a:cubicBezTo>
                    <a:pt x="786" y="383"/>
                    <a:pt x="775" y="402"/>
                    <a:pt x="766" y="412"/>
                  </a:cubicBezTo>
                  <a:cubicBezTo>
                    <a:pt x="757" y="423"/>
                    <a:pt x="750" y="426"/>
                    <a:pt x="742" y="426"/>
                  </a:cubicBezTo>
                  <a:cubicBezTo>
                    <a:pt x="733" y="426"/>
                    <a:pt x="724" y="421"/>
                    <a:pt x="715" y="421"/>
                  </a:cubicBezTo>
                  <a:cubicBezTo>
                    <a:pt x="707" y="421"/>
                    <a:pt x="699" y="420"/>
                    <a:pt x="693" y="420"/>
                  </a:cubicBezTo>
                  <a:cubicBezTo>
                    <a:pt x="684" y="420"/>
                    <a:pt x="678" y="423"/>
                    <a:pt x="677" y="437"/>
                  </a:cubicBezTo>
                  <a:cubicBezTo>
                    <a:pt x="675" y="443"/>
                    <a:pt x="655" y="454"/>
                    <a:pt x="643" y="462"/>
                  </a:cubicBezTo>
                  <a:cubicBezTo>
                    <a:pt x="634" y="456"/>
                    <a:pt x="624" y="452"/>
                    <a:pt x="619" y="445"/>
                  </a:cubicBezTo>
                  <a:cubicBezTo>
                    <a:pt x="616" y="440"/>
                    <a:pt x="624" y="431"/>
                    <a:pt x="627" y="424"/>
                  </a:cubicBezTo>
                  <a:cubicBezTo>
                    <a:pt x="638" y="386"/>
                    <a:pt x="641" y="374"/>
                    <a:pt x="608" y="374"/>
                  </a:cubicBezTo>
                  <a:cubicBezTo>
                    <a:pt x="592" y="374"/>
                    <a:pt x="568" y="377"/>
                    <a:pt x="531" y="381"/>
                  </a:cubicBezTo>
                  <a:cubicBezTo>
                    <a:pt x="522" y="382"/>
                    <a:pt x="514" y="383"/>
                    <a:pt x="506" y="383"/>
                  </a:cubicBezTo>
                  <a:cubicBezTo>
                    <a:pt x="472" y="383"/>
                    <a:pt x="451" y="372"/>
                    <a:pt x="466" y="352"/>
                  </a:cubicBezTo>
                  <a:cubicBezTo>
                    <a:pt x="477" y="339"/>
                    <a:pt x="480" y="328"/>
                    <a:pt x="480" y="318"/>
                  </a:cubicBezTo>
                  <a:lnTo>
                    <a:pt x="480" y="318"/>
                  </a:lnTo>
                  <a:cubicBezTo>
                    <a:pt x="489" y="319"/>
                    <a:pt x="499" y="319"/>
                    <a:pt x="510" y="319"/>
                  </a:cubicBezTo>
                  <a:cubicBezTo>
                    <a:pt x="531" y="319"/>
                    <a:pt x="559" y="318"/>
                    <a:pt x="593" y="315"/>
                  </a:cubicBezTo>
                  <a:lnTo>
                    <a:pt x="593" y="315"/>
                  </a:lnTo>
                  <a:cubicBezTo>
                    <a:pt x="580" y="316"/>
                    <a:pt x="569" y="316"/>
                    <a:pt x="559" y="316"/>
                  </a:cubicBezTo>
                  <a:cubicBezTo>
                    <a:pt x="522" y="316"/>
                    <a:pt x="498" y="314"/>
                    <a:pt x="480" y="310"/>
                  </a:cubicBezTo>
                  <a:lnTo>
                    <a:pt x="480" y="310"/>
                  </a:lnTo>
                  <a:cubicBezTo>
                    <a:pt x="480" y="313"/>
                    <a:pt x="480" y="315"/>
                    <a:pt x="480" y="318"/>
                  </a:cubicBezTo>
                  <a:lnTo>
                    <a:pt x="480" y="318"/>
                  </a:lnTo>
                  <a:cubicBezTo>
                    <a:pt x="431" y="315"/>
                    <a:pt x="424" y="303"/>
                    <a:pt x="420" y="290"/>
                  </a:cubicBezTo>
                  <a:lnTo>
                    <a:pt x="420" y="290"/>
                  </a:lnTo>
                  <a:cubicBezTo>
                    <a:pt x="437" y="296"/>
                    <a:pt x="448" y="305"/>
                    <a:pt x="480" y="310"/>
                  </a:cubicBezTo>
                  <a:lnTo>
                    <a:pt x="480" y="310"/>
                  </a:lnTo>
                  <a:cubicBezTo>
                    <a:pt x="477" y="293"/>
                    <a:pt x="465" y="279"/>
                    <a:pt x="465" y="261"/>
                  </a:cubicBezTo>
                  <a:lnTo>
                    <a:pt x="462" y="230"/>
                  </a:lnTo>
                  <a:lnTo>
                    <a:pt x="462" y="230"/>
                  </a:lnTo>
                  <a:cubicBezTo>
                    <a:pt x="488" y="237"/>
                    <a:pt x="488" y="253"/>
                    <a:pt x="500" y="265"/>
                  </a:cubicBezTo>
                  <a:cubicBezTo>
                    <a:pt x="509" y="275"/>
                    <a:pt x="530" y="280"/>
                    <a:pt x="546" y="286"/>
                  </a:cubicBezTo>
                  <a:cubicBezTo>
                    <a:pt x="546" y="286"/>
                    <a:pt x="553" y="284"/>
                    <a:pt x="556" y="283"/>
                  </a:cubicBezTo>
                  <a:cubicBezTo>
                    <a:pt x="552" y="273"/>
                    <a:pt x="550" y="259"/>
                    <a:pt x="543" y="249"/>
                  </a:cubicBezTo>
                  <a:cubicBezTo>
                    <a:pt x="538" y="242"/>
                    <a:pt x="521" y="239"/>
                    <a:pt x="522" y="231"/>
                  </a:cubicBezTo>
                  <a:cubicBezTo>
                    <a:pt x="527" y="221"/>
                    <a:pt x="543" y="203"/>
                    <a:pt x="556" y="200"/>
                  </a:cubicBezTo>
                  <a:cubicBezTo>
                    <a:pt x="610" y="185"/>
                    <a:pt x="667" y="155"/>
                    <a:pt x="719" y="155"/>
                  </a:cubicBezTo>
                  <a:cubicBezTo>
                    <a:pt x="728" y="155"/>
                    <a:pt x="737" y="156"/>
                    <a:pt x="746" y="158"/>
                  </a:cubicBezTo>
                  <a:cubicBezTo>
                    <a:pt x="747" y="158"/>
                    <a:pt x="748" y="158"/>
                    <a:pt x="749" y="158"/>
                  </a:cubicBezTo>
                  <a:cubicBezTo>
                    <a:pt x="757" y="158"/>
                    <a:pt x="773" y="154"/>
                    <a:pt x="775" y="150"/>
                  </a:cubicBezTo>
                  <a:cubicBezTo>
                    <a:pt x="783" y="143"/>
                    <a:pt x="793" y="128"/>
                    <a:pt x="788" y="127"/>
                  </a:cubicBezTo>
                  <a:cubicBezTo>
                    <a:pt x="759" y="121"/>
                    <a:pt x="752" y="108"/>
                    <a:pt x="774" y="87"/>
                  </a:cubicBezTo>
                  <a:cubicBezTo>
                    <a:pt x="791" y="70"/>
                    <a:pt x="769" y="74"/>
                    <a:pt x="759" y="71"/>
                  </a:cubicBezTo>
                  <a:cubicBezTo>
                    <a:pt x="755" y="70"/>
                    <a:pt x="751" y="69"/>
                    <a:pt x="748" y="69"/>
                  </a:cubicBezTo>
                  <a:cubicBezTo>
                    <a:pt x="735" y="69"/>
                    <a:pt x="727" y="77"/>
                    <a:pt x="718" y="86"/>
                  </a:cubicBezTo>
                  <a:cubicBezTo>
                    <a:pt x="708" y="95"/>
                    <a:pt x="688" y="112"/>
                    <a:pt x="683" y="112"/>
                  </a:cubicBezTo>
                  <a:cubicBezTo>
                    <a:pt x="609" y="115"/>
                    <a:pt x="578" y="149"/>
                    <a:pt x="537" y="180"/>
                  </a:cubicBezTo>
                  <a:cubicBezTo>
                    <a:pt x="521" y="193"/>
                    <a:pt x="488" y="202"/>
                    <a:pt x="463" y="214"/>
                  </a:cubicBezTo>
                  <a:cubicBezTo>
                    <a:pt x="456" y="202"/>
                    <a:pt x="441" y="193"/>
                    <a:pt x="441" y="180"/>
                  </a:cubicBezTo>
                  <a:cubicBezTo>
                    <a:pt x="441" y="170"/>
                    <a:pt x="456" y="155"/>
                    <a:pt x="469" y="143"/>
                  </a:cubicBezTo>
                  <a:cubicBezTo>
                    <a:pt x="506" y="109"/>
                    <a:pt x="540" y="74"/>
                    <a:pt x="588" y="46"/>
                  </a:cubicBezTo>
                  <a:cubicBezTo>
                    <a:pt x="625" y="22"/>
                    <a:pt x="603" y="18"/>
                    <a:pt x="605" y="5"/>
                  </a:cubicBezTo>
                  <a:cubicBezTo>
                    <a:pt x="606" y="2"/>
                    <a:pt x="587" y="0"/>
                    <a:pt x="58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47"/>
            <p:cNvSpPr/>
            <p:nvPr/>
          </p:nvSpPr>
          <p:spPr>
            <a:xfrm>
              <a:off x="2766050" y="4254000"/>
              <a:ext cx="14125" cy="10625"/>
            </a:xfrm>
            <a:custGeom>
              <a:rect b="b" l="l" r="r" t="t"/>
              <a:pathLst>
                <a:path extrusionOk="0" h="425" w="565">
                  <a:moveTo>
                    <a:pt x="143" y="1"/>
                  </a:moveTo>
                  <a:cubicBezTo>
                    <a:pt x="92" y="1"/>
                    <a:pt x="115" y="26"/>
                    <a:pt x="95" y="37"/>
                  </a:cubicBezTo>
                  <a:cubicBezTo>
                    <a:pt x="86" y="45"/>
                    <a:pt x="67" y="46"/>
                    <a:pt x="55" y="52"/>
                  </a:cubicBezTo>
                  <a:cubicBezTo>
                    <a:pt x="1" y="76"/>
                    <a:pt x="8" y="77"/>
                    <a:pt x="26" y="108"/>
                  </a:cubicBezTo>
                  <a:cubicBezTo>
                    <a:pt x="45" y="140"/>
                    <a:pt x="73" y="171"/>
                    <a:pt x="42" y="218"/>
                  </a:cubicBezTo>
                  <a:cubicBezTo>
                    <a:pt x="26" y="245"/>
                    <a:pt x="32" y="270"/>
                    <a:pt x="29" y="295"/>
                  </a:cubicBezTo>
                  <a:cubicBezTo>
                    <a:pt x="29" y="295"/>
                    <a:pt x="40" y="298"/>
                    <a:pt x="46" y="298"/>
                  </a:cubicBezTo>
                  <a:cubicBezTo>
                    <a:pt x="46" y="298"/>
                    <a:pt x="52" y="293"/>
                    <a:pt x="55" y="291"/>
                  </a:cubicBezTo>
                  <a:cubicBezTo>
                    <a:pt x="64" y="282"/>
                    <a:pt x="33" y="267"/>
                    <a:pt x="80" y="267"/>
                  </a:cubicBezTo>
                  <a:cubicBezTo>
                    <a:pt x="105" y="267"/>
                    <a:pt x="135" y="270"/>
                    <a:pt x="108" y="293"/>
                  </a:cubicBezTo>
                  <a:lnTo>
                    <a:pt x="99" y="301"/>
                  </a:lnTo>
                  <a:cubicBezTo>
                    <a:pt x="71" y="321"/>
                    <a:pt x="68" y="332"/>
                    <a:pt x="107" y="335"/>
                  </a:cubicBezTo>
                  <a:cubicBezTo>
                    <a:pt x="151" y="338"/>
                    <a:pt x="148" y="341"/>
                    <a:pt x="124" y="380"/>
                  </a:cubicBezTo>
                  <a:cubicBezTo>
                    <a:pt x="110" y="406"/>
                    <a:pt x="124" y="424"/>
                    <a:pt x="164" y="424"/>
                  </a:cubicBezTo>
                  <a:cubicBezTo>
                    <a:pt x="173" y="424"/>
                    <a:pt x="183" y="423"/>
                    <a:pt x="193" y="421"/>
                  </a:cubicBezTo>
                  <a:cubicBezTo>
                    <a:pt x="224" y="417"/>
                    <a:pt x="250" y="415"/>
                    <a:pt x="274" y="415"/>
                  </a:cubicBezTo>
                  <a:cubicBezTo>
                    <a:pt x="299" y="415"/>
                    <a:pt x="321" y="417"/>
                    <a:pt x="342" y="421"/>
                  </a:cubicBezTo>
                  <a:cubicBezTo>
                    <a:pt x="347" y="423"/>
                    <a:pt x="351" y="423"/>
                    <a:pt x="355" y="423"/>
                  </a:cubicBezTo>
                  <a:cubicBezTo>
                    <a:pt x="376" y="423"/>
                    <a:pt x="381" y="407"/>
                    <a:pt x="388" y="401"/>
                  </a:cubicBezTo>
                  <a:cubicBezTo>
                    <a:pt x="397" y="392"/>
                    <a:pt x="392" y="382"/>
                    <a:pt x="392" y="373"/>
                  </a:cubicBezTo>
                  <a:lnTo>
                    <a:pt x="392" y="373"/>
                  </a:lnTo>
                  <a:cubicBezTo>
                    <a:pt x="365" y="388"/>
                    <a:pt x="341" y="396"/>
                    <a:pt x="325" y="396"/>
                  </a:cubicBezTo>
                  <a:cubicBezTo>
                    <a:pt x="311" y="396"/>
                    <a:pt x="303" y="390"/>
                    <a:pt x="302" y="377"/>
                  </a:cubicBezTo>
                  <a:cubicBezTo>
                    <a:pt x="301" y="358"/>
                    <a:pt x="307" y="336"/>
                    <a:pt x="317" y="316"/>
                  </a:cubicBezTo>
                  <a:cubicBezTo>
                    <a:pt x="324" y="299"/>
                    <a:pt x="341" y="274"/>
                    <a:pt x="361" y="268"/>
                  </a:cubicBezTo>
                  <a:cubicBezTo>
                    <a:pt x="372" y="265"/>
                    <a:pt x="380" y="263"/>
                    <a:pt x="386" y="263"/>
                  </a:cubicBezTo>
                  <a:cubicBezTo>
                    <a:pt x="407" y="263"/>
                    <a:pt x="390" y="287"/>
                    <a:pt x="401" y="295"/>
                  </a:cubicBezTo>
                  <a:lnTo>
                    <a:pt x="417" y="310"/>
                  </a:lnTo>
                  <a:cubicBezTo>
                    <a:pt x="429" y="301"/>
                    <a:pt x="442" y="292"/>
                    <a:pt x="447" y="285"/>
                  </a:cubicBezTo>
                  <a:cubicBezTo>
                    <a:pt x="464" y="252"/>
                    <a:pt x="480" y="220"/>
                    <a:pt x="538" y="190"/>
                  </a:cubicBezTo>
                  <a:cubicBezTo>
                    <a:pt x="564" y="177"/>
                    <a:pt x="541" y="176"/>
                    <a:pt x="529" y="173"/>
                  </a:cubicBezTo>
                  <a:cubicBezTo>
                    <a:pt x="523" y="171"/>
                    <a:pt x="518" y="170"/>
                    <a:pt x="512" y="170"/>
                  </a:cubicBezTo>
                  <a:cubicBezTo>
                    <a:pt x="492" y="170"/>
                    <a:pt x="470" y="180"/>
                    <a:pt x="448" y="185"/>
                  </a:cubicBezTo>
                  <a:cubicBezTo>
                    <a:pt x="432" y="188"/>
                    <a:pt x="420" y="190"/>
                    <a:pt x="412" y="190"/>
                  </a:cubicBezTo>
                  <a:cubicBezTo>
                    <a:pt x="396" y="190"/>
                    <a:pt x="396" y="182"/>
                    <a:pt x="414" y="165"/>
                  </a:cubicBezTo>
                  <a:cubicBezTo>
                    <a:pt x="439" y="142"/>
                    <a:pt x="473" y="120"/>
                    <a:pt x="414" y="115"/>
                  </a:cubicBezTo>
                  <a:cubicBezTo>
                    <a:pt x="404" y="114"/>
                    <a:pt x="402" y="105"/>
                    <a:pt x="397" y="101"/>
                  </a:cubicBezTo>
                  <a:cubicBezTo>
                    <a:pt x="385" y="110"/>
                    <a:pt x="361" y="123"/>
                    <a:pt x="363" y="127"/>
                  </a:cubicBezTo>
                  <a:cubicBezTo>
                    <a:pt x="376" y="160"/>
                    <a:pt x="321" y="195"/>
                    <a:pt x="298" y="229"/>
                  </a:cubicBezTo>
                  <a:cubicBezTo>
                    <a:pt x="282" y="251"/>
                    <a:pt x="249" y="293"/>
                    <a:pt x="204" y="293"/>
                  </a:cubicBezTo>
                  <a:cubicBezTo>
                    <a:pt x="202" y="294"/>
                    <a:pt x="199" y="294"/>
                    <a:pt x="198" y="294"/>
                  </a:cubicBezTo>
                  <a:cubicBezTo>
                    <a:pt x="136" y="294"/>
                    <a:pt x="205" y="250"/>
                    <a:pt x="205" y="229"/>
                  </a:cubicBezTo>
                  <a:cubicBezTo>
                    <a:pt x="205" y="220"/>
                    <a:pt x="233" y="204"/>
                    <a:pt x="210" y="198"/>
                  </a:cubicBezTo>
                  <a:cubicBezTo>
                    <a:pt x="192" y="193"/>
                    <a:pt x="164" y="195"/>
                    <a:pt x="155" y="188"/>
                  </a:cubicBezTo>
                  <a:cubicBezTo>
                    <a:pt x="149" y="182"/>
                    <a:pt x="177" y="158"/>
                    <a:pt x="168" y="155"/>
                  </a:cubicBezTo>
                  <a:cubicBezTo>
                    <a:pt x="111" y="136"/>
                    <a:pt x="132" y="92"/>
                    <a:pt x="117" y="60"/>
                  </a:cubicBezTo>
                  <a:cubicBezTo>
                    <a:pt x="110" y="43"/>
                    <a:pt x="151" y="42"/>
                    <a:pt x="170" y="33"/>
                  </a:cubicBezTo>
                  <a:cubicBezTo>
                    <a:pt x="163" y="23"/>
                    <a:pt x="164" y="1"/>
                    <a:pt x="148" y="1"/>
                  </a:cubicBezTo>
                  <a:cubicBezTo>
                    <a:pt x="146" y="1"/>
                    <a:pt x="145" y="1"/>
                    <a:pt x="14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47"/>
            <p:cNvSpPr/>
            <p:nvPr/>
          </p:nvSpPr>
          <p:spPr>
            <a:xfrm>
              <a:off x="2722575" y="4270250"/>
              <a:ext cx="20700" cy="13350"/>
            </a:xfrm>
            <a:custGeom>
              <a:rect b="b" l="l" r="r" t="t"/>
              <a:pathLst>
                <a:path extrusionOk="0" h="534" w="828">
                  <a:moveTo>
                    <a:pt x="252" y="306"/>
                  </a:moveTo>
                  <a:cubicBezTo>
                    <a:pt x="255" y="307"/>
                    <a:pt x="279" y="307"/>
                    <a:pt x="277" y="316"/>
                  </a:cubicBezTo>
                  <a:cubicBezTo>
                    <a:pt x="277" y="328"/>
                    <a:pt x="266" y="347"/>
                    <a:pt x="249" y="358"/>
                  </a:cubicBezTo>
                  <a:cubicBezTo>
                    <a:pt x="229" y="372"/>
                    <a:pt x="207" y="378"/>
                    <a:pt x="187" y="378"/>
                  </a:cubicBezTo>
                  <a:cubicBezTo>
                    <a:pt x="178" y="378"/>
                    <a:pt x="170" y="377"/>
                    <a:pt x="163" y="375"/>
                  </a:cubicBezTo>
                  <a:cubicBezTo>
                    <a:pt x="155" y="373"/>
                    <a:pt x="155" y="356"/>
                    <a:pt x="163" y="351"/>
                  </a:cubicBezTo>
                  <a:cubicBezTo>
                    <a:pt x="186" y="336"/>
                    <a:pt x="217" y="323"/>
                    <a:pt x="252" y="306"/>
                  </a:cubicBezTo>
                  <a:close/>
                  <a:moveTo>
                    <a:pt x="747" y="1"/>
                  </a:moveTo>
                  <a:cubicBezTo>
                    <a:pt x="742" y="2"/>
                    <a:pt x="733" y="5"/>
                    <a:pt x="733" y="5"/>
                  </a:cubicBezTo>
                  <a:cubicBezTo>
                    <a:pt x="719" y="45"/>
                    <a:pt x="707" y="41"/>
                    <a:pt x="633" y="91"/>
                  </a:cubicBezTo>
                  <a:cubicBezTo>
                    <a:pt x="606" y="110"/>
                    <a:pt x="591" y="115"/>
                    <a:pt x="580" y="115"/>
                  </a:cubicBezTo>
                  <a:cubicBezTo>
                    <a:pt x="567" y="115"/>
                    <a:pt x="560" y="107"/>
                    <a:pt x="547" y="104"/>
                  </a:cubicBezTo>
                  <a:cubicBezTo>
                    <a:pt x="532" y="101"/>
                    <a:pt x="518" y="96"/>
                    <a:pt x="500" y="96"/>
                  </a:cubicBezTo>
                  <a:cubicBezTo>
                    <a:pt x="498" y="96"/>
                    <a:pt x="496" y="96"/>
                    <a:pt x="494" y="97"/>
                  </a:cubicBezTo>
                  <a:cubicBezTo>
                    <a:pt x="482" y="98"/>
                    <a:pt x="455" y="122"/>
                    <a:pt x="445" y="123"/>
                  </a:cubicBezTo>
                  <a:cubicBezTo>
                    <a:pt x="443" y="123"/>
                    <a:pt x="442" y="123"/>
                    <a:pt x="440" y="123"/>
                  </a:cubicBezTo>
                  <a:cubicBezTo>
                    <a:pt x="424" y="123"/>
                    <a:pt x="414" y="117"/>
                    <a:pt x="401" y="113"/>
                  </a:cubicBezTo>
                  <a:cubicBezTo>
                    <a:pt x="383" y="142"/>
                    <a:pt x="385" y="157"/>
                    <a:pt x="394" y="167"/>
                  </a:cubicBezTo>
                  <a:cubicBezTo>
                    <a:pt x="407" y="183"/>
                    <a:pt x="383" y="195"/>
                    <a:pt x="358" y="216"/>
                  </a:cubicBezTo>
                  <a:cubicBezTo>
                    <a:pt x="326" y="241"/>
                    <a:pt x="301" y="253"/>
                    <a:pt x="263" y="256"/>
                  </a:cubicBezTo>
                  <a:cubicBezTo>
                    <a:pt x="221" y="260"/>
                    <a:pt x="192" y="276"/>
                    <a:pt x="171" y="303"/>
                  </a:cubicBezTo>
                  <a:cubicBezTo>
                    <a:pt x="152" y="328"/>
                    <a:pt x="107" y="351"/>
                    <a:pt x="99" y="376"/>
                  </a:cubicBezTo>
                  <a:cubicBezTo>
                    <a:pt x="23" y="403"/>
                    <a:pt x="21" y="434"/>
                    <a:pt x="30" y="459"/>
                  </a:cubicBezTo>
                  <a:cubicBezTo>
                    <a:pt x="38" y="478"/>
                    <a:pt x="32" y="495"/>
                    <a:pt x="8" y="519"/>
                  </a:cubicBezTo>
                  <a:cubicBezTo>
                    <a:pt x="4" y="523"/>
                    <a:pt x="4" y="529"/>
                    <a:pt x="1" y="534"/>
                  </a:cubicBezTo>
                  <a:lnTo>
                    <a:pt x="26" y="526"/>
                  </a:lnTo>
                  <a:cubicBezTo>
                    <a:pt x="61" y="519"/>
                    <a:pt x="82" y="483"/>
                    <a:pt x="120" y="483"/>
                  </a:cubicBezTo>
                  <a:cubicBezTo>
                    <a:pt x="121" y="483"/>
                    <a:pt x="123" y="483"/>
                    <a:pt x="124" y="484"/>
                  </a:cubicBezTo>
                  <a:cubicBezTo>
                    <a:pt x="136" y="467"/>
                    <a:pt x="166" y="450"/>
                    <a:pt x="148" y="438"/>
                  </a:cubicBezTo>
                  <a:cubicBezTo>
                    <a:pt x="147" y="437"/>
                    <a:pt x="144" y="437"/>
                    <a:pt x="141" y="437"/>
                  </a:cubicBezTo>
                  <a:cubicBezTo>
                    <a:pt x="136" y="437"/>
                    <a:pt x="130" y="437"/>
                    <a:pt x="125" y="437"/>
                  </a:cubicBezTo>
                  <a:cubicBezTo>
                    <a:pt x="115" y="437"/>
                    <a:pt x="112" y="435"/>
                    <a:pt x="141" y="420"/>
                  </a:cubicBezTo>
                  <a:cubicBezTo>
                    <a:pt x="142" y="419"/>
                    <a:pt x="145" y="419"/>
                    <a:pt x="149" y="419"/>
                  </a:cubicBezTo>
                  <a:cubicBezTo>
                    <a:pt x="157" y="419"/>
                    <a:pt x="168" y="421"/>
                    <a:pt x="174" y="423"/>
                  </a:cubicBezTo>
                  <a:cubicBezTo>
                    <a:pt x="185" y="428"/>
                    <a:pt x="189" y="436"/>
                    <a:pt x="199" y="439"/>
                  </a:cubicBezTo>
                  <a:cubicBezTo>
                    <a:pt x="203" y="441"/>
                    <a:pt x="209" y="441"/>
                    <a:pt x="215" y="441"/>
                  </a:cubicBezTo>
                  <a:cubicBezTo>
                    <a:pt x="221" y="441"/>
                    <a:pt x="227" y="441"/>
                    <a:pt x="233" y="441"/>
                  </a:cubicBezTo>
                  <a:cubicBezTo>
                    <a:pt x="235" y="434"/>
                    <a:pt x="238" y="425"/>
                    <a:pt x="238" y="419"/>
                  </a:cubicBezTo>
                  <a:cubicBezTo>
                    <a:pt x="235" y="407"/>
                    <a:pt x="222" y="393"/>
                    <a:pt x="258" y="393"/>
                  </a:cubicBezTo>
                  <a:cubicBezTo>
                    <a:pt x="262" y="393"/>
                    <a:pt x="266" y="394"/>
                    <a:pt x="270" y="394"/>
                  </a:cubicBezTo>
                  <a:lnTo>
                    <a:pt x="282" y="394"/>
                  </a:lnTo>
                  <a:cubicBezTo>
                    <a:pt x="338" y="391"/>
                    <a:pt x="355" y="382"/>
                    <a:pt x="385" y="350"/>
                  </a:cubicBezTo>
                  <a:cubicBezTo>
                    <a:pt x="407" y="325"/>
                    <a:pt x="390" y="323"/>
                    <a:pt x="370" y="323"/>
                  </a:cubicBezTo>
                  <a:cubicBezTo>
                    <a:pt x="367" y="323"/>
                    <a:pt x="364" y="323"/>
                    <a:pt x="361" y="323"/>
                  </a:cubicBezTo>
                  <a:cubicBezTo>
                    <a:pt x="358" y="323"/>
                    <a:pt x="354" y="323"/>
                    <a:pt x="351" y="323"/>
                  </a:cubicBezTo>
                  <a:cubicBezTo>
                    <a:pt x="336" y="322"/>
                    <a:pt x="323" y="323"/>
                    <a:pt x="339" y="306"/>
                  </a:cubicBezTo>
                  <a:cubicBezTo>
                    <a:pt x="352" y="291"/>
                    <a:pt x="369" y="270"/>
                    <a:pt x="363" y="260"/>
                  </a:cubicBezTo>
                  <a:cubicBezTo>
                    <a:pt x="348" y="225"/>
                    <a:pt x="449" y="219"/>
                    <a:pt x="448" y="189"/>
                  </a:cubicBezTo>
                  <a:lnTo>
                    <a:pt x="448" y="189"/>
                  </a:lnTo>
                  <a:cubicBezTo>
                    <a:pt x="460" y="198"/>
                    <a:pt x="469" y="207"/>
                    <a:pt x="482" y="214"/>
                  </a:cubicBezTo>
                  <a:cubicBezTo>
                    <a:pt x="482" y="215"/>
                    <a:pt x="483" y="215"/>
                    <a:pt x="484" y="215"/>
                  </a:cubicBezTo>
                  <a:cubicBezTo>
                    <a:pt x="488" y="215"/>
                    <a:pt x="499" y="211"/>
                    <a:pt x="507" y="210"/>
                  </a:cubicBezTo>
                  <a:cubicBezTo>
                    <a:pt x="516" y="201"/>
                    <a:pt x="530" y="185"/>
                    <a:pt x="536" y="183"/>
                  </a:cubicBezTo>
                  <a:cubicBezTo>
                    <a:pt x="573" y="178"/>
                    <a:pt x="608" y="176"/>
                    <a:pt x="645" y="173"/>
                  </a:cubicBezTo>
                  <a:cubicBezTo>
                    <a:pt x="661" y="172"/>
                    <a:pt x="694" y="166"/>
                    <a:pt x="694" y="166"/>
                  </a:cubicBezTo>
                  <a:cubicBezTo>
                    <a:pt x="716" y="130"/>
                    <a:pt x="781" y="129"/>
                    <a:pt x="828" y="92"/>
                  </a:cubicBezTo>
                  <a:lnTo>
                    <a:pt x="828" y="92"/>
                  </a:lnTo>
                  <a:cubicBezTo>
                    <a:pt x="809" y="93"/>
                    <a:pt x="787" y="96"/>
                    <a:pt x="771" y="96"/>
                  </a:cubicBezTo>
                  <a:cubicBezTo>
                    <a:pt x="763" y="96"/>
                    <a:pt x="757" y="96"/>
                    <a:pt x="753" y="94"/>
                  </a:cubicBezTo>
                  <a:cubicBezTo>
                    <a:pt x="735" y="85"/>
                    <a:pt x="744" y="66"/>
                    <a:pt x="760" y="45"/>
                  </a:cubicBezTo>
                  <a:cubicBezTo>
                    <a:pt x="772" y="30"/>
                    <a:pt x="753" y="16"/>
                    <a:pt x="74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47"/>
            <p:cNvSpPr/>
            <p:nvPr/>
          </p:nvSpPr>
          <p:spPr>
            <a:xfrm>
              <a:off x="2742850" y="4264350"/>
              <a:ext cx="11975" cy="12025"/>
            </a:xfrm>
            <a:custGeom>
              <a:rect b="b" l="l" r="r" t="t"/>
              <a:pathLst>
                <a:path extrusionOk="0" h="481" w="479">
                  <a:moveTo>
                    <a:pt x="267" y="421"/>
                  </a:moveTo>
                  <a:cubicBezTo>
                    <a:pt x="283" y="427"/>
                    <a:pt x="287" y="433"/>
                    <a:pt x="290" y="440"/>
                  </a:cubicBezTo>
                  <a:cubicBezTo>
                    <a:pt x="290" y="440"/>
                    <a:pt x="278" y="444"/>
                    <a:pt x="273" y="447"/>
                  </a:cubicBezTo>
                  <a:cubicBezTo>
                    <a:pt x="268" y="443"/>
                    <a:pt x="262" y="439"/>
                    <a:pt x="261" y="434"/>
                  </a:cubicBezTo>
                  <a:cubicBezTo>
                    <a:pt x="261" y="434"/>
                    <a:pt x="266" y="428"/>
                    <a:pt x="267" y="422"/>
                  </a:cubicBezTo>
                  <a:lnTo>
                    <a:pt x="267" y="422"/>
                  </a:lnTo>
                  <a:cubicBezTo>
                    <a:pt x="267" y="422"/>
                    <a:pt x="268" y="422"/>
                    <a:pt x="268" y="422"/>
                  </a:cubicBezTo>
                  <a:lnTo>
                    <a:pt x="267" y="421"/>
                  </a:lnTo>
                  <a:close/>
                  <a:moveTo>
                    <a:pt x="308" y="0"/>
                  </a:moveTo>
                  <a:cubicBezTo>
                    <a:pt x="306" y="6"/>
                    <a:pt x="301" y="12"/>
                    <a:pt x="303" y="15"/>
                  </a:cubicBezTo>
                  <a:cubicBezTo>
                    <a:pt x="334" y="40"/>
                    <a:pt x="293" y="75"/>
                    <a:pt x="253" y="105"/>
                  </a:cubicBezTo>
                  <a:cubicBezTo>
                    <a:pt x="231" y="121"/>
                    <a:pt x="207" y="124"/>
                    <a:pt x="184" y="124"/>
                  </a:cubicBezTo>
                  <a:cubicBezTo>
                    <a:pt x="169" y="124"/>
                    <a:pt x="155" y="123"/>
                    <a:pt x="142" y="122"/>
                  </a:cubicBezTo>
                  <a:cubicBezTo>
                    <a:pt x="141" y="122"/>
                    <a:pt x="140" y="122"/>
                    <a:pt x="139" y="122"/>
                  </a:cubicBezTo>
                  <a:cubicBezTo>
                    <a:pt x="130" y="122"/>
                    <a:pt x="114" y="128"/>
                    <a:pt x="103" y="133"/>
                  </a:cubicBezTo>
                  <a:cubicBezTo>
                    <a:pt x="103" y="140"/>
                    <a:pt x="99" y="153"/>
                    <a:pt x="106" y="156"/>
                  </a:cubicBezTo>
                  <a:cubicBezTo>
                    <a:pt x="142" y="168"/>
                    <a:pt x="178" y="177"/>
                    <a:pt x="189" y="200"/>
                  </a:cubicBezTo>
                  <a:cubicBezTo>
                    <a:pt x="205" y="205"/>
                    <a:pt x="209" y="212"/>
                    <a:pt x="212" y="218"/>
                  </a:cubicBezTo>
                  <a:cubicBezTo>
                    <a:pt x="212" y="218"/>
                    <a:pt x="201" y="224"/>
                    <a:pt x="195" y="227"/>
                  </a:cubicBezTo>
                  <a:cubicBezTo>
                    <a:pt x="190" y="222"/>
                    <a:pt x="184" y="218"/>
                    <a:pt x="183" y="212"/>
                  </a:cubicBezTo>
                  <a:cubicBezTo>
                    <a:pt x="183" y="212"/>
                    <a:pt x="187" y="206"/>
                    <a:pt x="189" y="200"/>
                  </a:cubicBezTo>
                  <a:lnTo>
                    <a:pt x="189" y="200"/>
                  </a:lnTo>
                  <a:cubicBezTo>
                    <a:pt x="164" y="211"/>
                    <a:pt x="143" y="219"/>
                    <a:pt x="130" y="219"/>
                  </a:cubicBezTo>
                  <a:cubicBezTo>
                    <a:pt x="129" y="219"/>
                    <a:pt x="128" y="219"/>
                    <a:pt x="127" y="219"/>
                  </a:cubicBezTo>
                  <a:cubicBezTo>
                    <a:pt x="109" y="219"/>
                    <a:pt x="102" y="209"/>
                    <a:pt x="86" y="206"/>
                  </a:cubicBezTo>
                  <a:cubicBezTo>
                    <a:pt x="85" y="206"/>
                    <a:pt x="85" y="206"/>
                    <a:pt x="84" y="206"/>
                  </a:cubicBezTo>
                  <a:cubicBezTo>
                    <a:pt x="78" y="206"/>
                    <a:pt x="66" y="211"/>
                    <a:pt x="56" y="213"/>
                  </a:cubicBezTo>
                  <a:cubicBezTo>
                    <a:pt x="84" y="233"/>
                    <a:pt x="0" y="249"/>
                    <a:pt x="9" y="268"/>
                  </a:cubicBezTo>
                  <a:cubicBezTo>
                    <a:pt x="15" y="281"/>
                    <a:pt x="40" y="284"/>
                    <a:pt x="47" y="293"/>
                  </a:cubicBezTo>
                  <a:cubicBezTo>
                    <a:pt x="55" y="300"/>
                    <a:pt x="61" y="304"/>
                    <a:pt x="66" y="304"/>
                  </a:cubicBezTo>
                  <a:cubicBezTo>
                    <a:pt x="74" y="304"/>
                    <a:pt x="82" y="296"/>
                    <a:pt x="93" y="283"/>
                  </a:cubicBezTo>
                  <a:cubicBezTo>
                    <a:pt x="103" y="271"/>
                    <a:pt x="108" y="259"/>
                    <a:pt x="124" y="230"/>
                  </a:cubicBezTo>
                  <a:cubicBezTo>
                    <a:pt x="140" y="275"/>
                    <a:pt x="142" y="309"/>
                    <a:pt x="165" y="333"/>
                  </a:cubicBezTo>
                  <a:cubicBezTo>
                    <a:pt x="178" y="344"/>
                    <a:pt x="212" y="350"/>
                    <a:pt x="205" y="371"/>
                  </a:cubicBezTo>
                  <a:cubicBezTo>
                    <a:pt x="195" y="396"/>
                    <a:pt x="198" y="409"/>
                    <a:pt x="239" y="409"/>
                  </a:cubicBezTo>
                  <a:cubicBezTo>
                    <a:pt x="250" y="409"/>
                    <a:pt x="252" y="419"/>
                    <a:pt x="264" y="422"/>
                  </a:cubicBezTo>
                  <a:lnTo>
                    <a:pt x="264" y="422"/>
                  </a:lnTo>
                  <a:cubicBezTo>
                    <a:pt x="219" y="439"/>
                    <a:pt x="198" y="451"/>
                    <a:pt x="209" y="471"/>
                  </a:cubicBezTo>
                  <a:cubicBezTo>
                    <a:pt x="213" y="478"/>
                    <a:pt x="218" y="480"/>
                    <a:pt x="226" y="480"/>
                  </a:cubicBezTo>
                  <a:cubicBezTo>
                    <a:pt x="234" y="480"/>
                    <a:pt x="245" y="477"/>
                    <a:pt x="258" y="472"/>
                  </a:cubicBezTo>
                  <a:lnTo>
                    <a:pt x="381" y="427"/>
                  </a:lnTo>
                  <a:cubicBezTo>
                    <a:pt x="390" y="422"/>
                    <a:pt x="404" y="414"/>
                    <a:pt x="406" y="408"/>
                  </a:cubicBezTo>
                  <a:cubicBezTo>
                    <a:pt x="412" y="390"/>
                    <a:pt x="358" y="346"/>
                    <a:pt x="318" y="333"/>
                  </a:cubicBezTo>
                  <a:cubicBezTo>
                    <a:pt x="309" y="350"/>
                    <a:pt x="301" y="368"/>
                    <a:pt x="281" y="405"/>
                  </a:cubicBezTo>
                  <a:cubicBezTo>
                    <a:pt x="267" y="364"/>
                    <a:pt x="258" y="337"/>
                    <a:pt x="249" y="309"/>
                  </a:cubicBezTo>
                  <a:cubicBezTo>
                    <a:pt x="248" y="306"/>
                    <a:pt x="264" y="297"/>
                    <a:pt x="273" y="290"/>
                  </a:cubicBezTo>
                  <a:cubicBezTo>
                    <a:pt x="268" y="277"/>
                    <a:pt x="262" y="265"/>
                    <a:pt x="259" y="252"/>
                  </a:cubicBezTo>
                  <a:cubicBezTo>
                    <a:pt x="259" y="247"/>
                    <a:pt x="268" y="240"/>
                    <a:pt x="274" y="234"/>
                  </a:cubicBezTo>
                  <a:cubicBezTo>
                    <a:pt x="278" y="237"/>
                    <a:pt x="286" y="238"/>
                    <a:pt x="286" y="241"/>
                  </a:cubicBezTo>
                  <a:cubicBezTo>
                    <a:pt x="286" y="255"/>
                    <a:pt x="290" y="260"/>
                    <a:pt x="296" y="260"/>
                  </a:cubicBezTo>
                  <a:cubicBezTo>
                    <a:pt x="307" y="260"/>
                    <a:pt x="325" y="246"/>
                    <a:pt x="345" y="236"/>
                  </a:cubicBezTo>
                  <a:cubicBezTo>
                    <a:pt x="374" y="219"/>
                    <a:pt x="381" y="208"/>
                    <a:pt x="364" y="205"/>
                  </a:cubicBezTo>
                  <a:cubicBezTo>
                    <a:pt x="318" y="200"/>
                    <a:pt x="329" y="175"/>
                    <a:pt x="326" y="150"/>
                  </a:cubicBezTo>
                  <a:lnTo>
                    <a:pt x="326" y="150"/>
                  </a:lnTo>
                  <a:cubicBezTo>
                    <a:pt x="343" y="151"/>
                    <a:pt x="359" y="154"/>
                    <a:pt x="374" y="154"/>
                  </a:cubicBezTo>
                  <a:cubicBezTo>
                    <a:pt x="396" y="154"/>
                    <a:pt x="416" y="148"/>
                    <a:pt x="437" y="122"/>
                  </a:cubicBezTo>
                  <a:cubicBezTo>
                    <a:pt x="445" y="112"/>
                    <a:pt x="470" y="102"/>
                    <a:pt x="479" y="97"/>
                  </a:cubicBezTo>
                  <a:cubicBezTo>
                    <a:pt x="449" y="93"/>
                    <a:pt x="418" y="88"/>
                    <a:pt x="390" y="84"/>
                  </a:cubicBezTo>
                  <a:cubicBezTo>
                    <a:pt x="389" y="84"/>
                    <a:pt x="387" y="84"/>
                    <a:pt x="386" y="84"/>
                  </a:cubicBezTo>
                  <a:cubicBezTo>
                    <a:pt x="373" y="84"/>
                    <a:pt x="356" y="87"/>
                    <a:pt x="345" y="87"/>
                  </a:cubicBezTo>
                  <a:cubicBezTo>
                    <a:pt x="341" y="87"/>
                    <a:pt x="338" y="87"/>
                    <a:pt x="336" y="85"/>
                  </a:cubicBezTo>
                  <a:cubicBezTo>
                    <a:pt x="329" y="80"/>
                    <a:pt x="345" y="63"/>
                    <a:pt x="348" y="52"/>
                  </a:cubicBezTo>
                  <a:cubicBezTo>
                    <a:pt x="355" y="18"/>
                    <a:pt x="351" y="15"/>
                    <a:pt x="30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47"/>
            <p:cNvSpPr/>
            <p:nvPr/>
          </p:nvSpPr>
          <p:spPr>
            <a:xfrm>
              <a:off x="2757475" y="4269950"/>
              <a:ext cx="20775" cy="6250"/>
            </a:xfrm>
            <a:custGeom>
              <a:rect b="b" l="l" r="r" t="t"/>
              <a:pathLst>
                <a:path extrusionOk="0" h="250" w="831">
                  <a:moveTo>
                    <a:pt x="381" y="57"/>
                  </a:moveTo>
                  <a:cubicBezTo>
                    <a:pt x="387" y="57"/>
                    <a:pt x="399" y="59"/>
                    <a:pt x="417" y="62"/>
                  </a:cubicBezTo>
                  <a:cubicBezTo>
                    <a:pt x="395" y="73"/>
                    <a:pt x="385" y="82"/>
                    <a:pt x="372" y="87"/>
                  </a:cubicBezTo>
                  <a:cubicBezTo>
                    <a:pt x="370" y="87"/>
                    <a:pt x="368" y="87"/>
                    <a:pt x="366" y="87"/>
                  </a:cubicBezTo>
                  <a:cubicBezTo>
                    <a:pt x="358" y="87"/>
                    <a:pt x="347" y="83"/>
                    <a:pt x="347" y="82"/>
                  </a:cubicBezTo>
                  <a:cubicBezTo>
                    <a:pt x="354" y="73"/>
                    <a:pt x="364" y="64"/>
                    <a:pt x="378" y="57"/>
                  </a:cubicBezTo>
                  <a:cubicBezTo>
                    <a:pt x="378" y="57"/>
                    <a:pt x="380" y="57"/>
                    <a:pt x="381" y="57"/>
                  </a:cubicBezTo>
                  <a:close/>
                  <a:moveTo>
                    <a:pt x="388" y="0"/>
                  </a:moveTo>
                  <a:cubicBezTo>
                    <a:pt x="362" y="0"/>
                    <a:pt x="342" y="23"/>
                    <a:pt x="323" y="32"/>
                  </a:cubicBezTo>
                  <a:cubicBezTo>
                    <a:pt x="295" y="45"/>
                    <a:pt x="275" y="63"/>
                    <a:pt x="283" y="82"/>
                  </a:cubicBezTo>
                  <a:cubicBezTo>
                    <a:pt x="286" y="87"/>
                    <a:pt x="273" y="104"/>
                    <a:pt x="266" y="106"/>
                  </a:cubicBezTo>
                  <a:cubicBezTo>
                    <a:pt x="211" y="123"/>
                    <a:pt x="185" y="144"/>
                    <a:pt x="185" y="172"/>
                  </a:cubicBezTo>
                  <a:cubicBezTo>
                    <a:pt x="185" y="173"/>
                    <a:pt x="170" y="182"/>
                    <a:pt x="164" y="182"/>
                  </a:cubicBezTo>
                  <a:cubicBezTo>
                    <a:pt x="160" y="183"/>
                    <a:pt x="155" y="184"/>
                    <a:pt x="150" y="184"/>
                  </a:cubicBezTo>
                  <a:cubicBezTo>
                    <a:pt x="144" y="184"/>
                    <a:pt x="138" y="183"/>
                    <a:pt x="133" y="182"/>
                  </a:cubicBezTo>
                  <a:cubicBezTo>
                    <a:pt x="127" y="181"/>
                    <a:pt x="132" y="173"/>
                    <a:pt x="127" y="169"/>
                  </a:cubicBezTo>
                  <a:cubicBezTo>
                    <a:pt x="122" y="163"/>
                    <a:pt x="114" y="160"/>
                    <a:pt x="105" y="160"/>
                  </a:cubicBezTo>
                  <a:cubicBezTo>
                    <a:pt x="95" y="160"/>
                    <a:pt x="83" y="165"/>
                    <a:pt x="73" y="175"/>
                  </a:cubicBezTo>
                  <a:lnTo>
                    <a:pt x="1" y="250"/>
                  </a:lnTo>
                  <a:cubicBezTo>
                    <a:pt x="21" y="241"/>
                    <a:pt x="39" y="238"/>
                    <a:pt x="57" y="238"/>
                  </a:cubicBezTo>
                  <a:cubicBezTo>
                    <a:pt x="64" y="238"/>
                    <a:pt x="70" y="239"/>
                    <a:pt x="77" y="240"/>
                  </a:cubicBezTo>
                  <a:cubicBezTo>
                    <a:pt x="82" y="240"/>
                    <a:pt x="98" y="219"/>
                    <a:pt x="107" y="219"/>
                  </a:cubicBezTo>
                  <a:cubicBezTo>
                    <a:pt x="110" y="219"/>
                    <a:pt x="112" y="221"/>
                    <a:pt x="113" y="228"/>
                  </a:cubicBezTo>
                  <a:cubicBezTo>
                    <a:pt x="113" y="243"/>
                    <a:pt x="124" y="247"/>
                    <a:pt x="139" y="247"/>
                  </a:cubicBezTo>
                  <a:cubicBezTo>
                    <a:pt x="155" y="247"/>
                    <a:pt x="174" y="242"/>
                    <a:pt x="189" y="242"/>
                  </a:cubicBezTo>
                  <a:cubicBezTo>
                    <a:pt x="191" y="242"/>
                    <a:pt x="193" y="242"/>
                    <a:pt x="195" y="242"/>
                  </a:cubicBezTo>
                  <a:cubicBezTo>
                    <a:pt x="197" y="243"/>
                    <a:pt x="200" y="243"/>
                    <a:pt x="202" y="243"/>
                  </a:cubicBezTo>
                  <a:cubicBezTo>
                    <a:pt x="219" y="243"/>
                    <a:pt x="235" y="233"/>
                    <a:pt x="238" y="217"/>
                  </a:cubicBezTo>
                  <a:cubicBezTo>
                    <a:pt x="242" y="182"/>
                    <a:pt x="247" y="182"/>
                    <a:pt x="326" y="125"/>
                  </a:cubicBezTo>
                  <a:cubicBezTo>
                    <a:pt x="338" y="116"/>
                    <a:pt x="346" y="113"/>
                    <a:pt x="353" y="113"/>
                  </a:cubicBezTo>
                  <a:cubicBezTo>
                    <a:pt x="358" y="113"/>
                    <a:pt x="362" y="114"/>
                    <a:pt x="366" y="116"/>
                  </a:cubicBezTo>
                  <a:cubicBezTo>
                    <a:pt x="378" y="122"/>
                    <a:pt x="385" y="131"/>
                    <a:pt x="395" y="138"/>
                  </a:cubicBezTo>
                  <a:cubicBezTo>
                    <a:pt x="404" y="135"/>
                    <a:pt x="416" y="131"/>
                    <a:pt x="422" y="131"/>
                  </a:cubicBezTo>
                  <a:cubicBezTo>
                    <a:pt x="454" y="131"/>
                    <a:pt x="472" y="146"/>
                    <a:pt x="507" y="146"/>
                  </a:cubicBezTo>
                  <a:cubicBezTo>
                    <a:pt x="517" y="146"/>
                    <a:pt x="529" y="145"/>
                    <a:pt x="544" y="141"/>
                  </a:cubicBezTo>
                  <a:lnTo>
                    <a:pt x="544" y="141"/>
                  </a:lnTo>
                  <a:cubicBezTo>
                    <a:pt x="544" y="141"/>
                    <a:pt x="579" y="162"/>
                    <a:pt x="531" y="182"/>
                  </a:cubicBezTo>
                  <a:cubicBezTo>
                    <a:pt x="536" y="188"/>
                    <a:pt x="531" y="200"/>
                    <a:pt x="543" y="200"/>
                  </a:cubicBezTo>
                  <a:cubicBezTo>
                    <a:pt x="547" y="200"/>
                    <a:pt x="554" y="198"/>
                    <a:pt x="565" y="194"/>
                  </a:cubicBezTo>
                  <a:lnTo>
                    <a:pt x="565" y="194"/>
                  </a:lnTo>
                  <a:lnTo>
                    <a:pt x="575" y="195"/>
                  </a:lnTo>
                  <a:lnTo>
                    <a:pt x="575" y="195"/>
                  </a:lnTo>
                  <a:cubicBezTo>
                    <a:pt x="574" y="194"/>
                    <a:pt x="573" y="192"/>
                    <a:pt x="572" y="191"/>
                  </a:cubicBezTo>
                  <a:cubicBezTo>
                    <a:pt x="569" y="192"/>
                    <a:pt x="567" y="193"/>
                    <a:pt x="565" y="194"/>
                  </a:cubicBezTo>
                  <a:lnTo>
                    <a:pt x="565" y="194"/>
                  </a:lnTo>
                  <a:lnTo>
                    <a:pt x="564" y="194"/>
                  </a:lnTo>
                  <a:cubicBezTo>
                    <a:pt x="567" y="191"/>
                    <a:pt x="570" y="189"/>
                    <a:pt x="571" y="189"/>
                  </a:cubicBezTo>
                  <a:cubicBezTo>
                    <a:pt x="572" y="189"/>
                    <a:pt x="572" y="189"/>
                    <a:pt x="572" y="191"/>
                  </a:cubicBezTo>
                  <a:cubicBezTo>
                    <a:pt x="582" y="184"/>
                    <a:pt x="588" y="184"/>
                    <a:pt x="588" y="184"/>
                  </a:cubicBezTo>
                  <a:lnTo>
                    <a:pt x="588" y="184"/>
                  </a:lnTo>
                  <a:lnTo>
                    <a:pt x="578" y="195"/>
                  </a:lnTo>
                  <a:lnTo>
                    <a:pt x="575" y="195"/>
                  </a:lnTo>
                  <a:lnTo>
                    <a:pt x="575" y="195"/>
                  </a:lnTo>
                  <a:cubicBezTo>
                    <a:pt x="584" y="205"/>
                    <a:pt x="597" y="209"/>
                    <a:pt x="613" y="213"/>
                  </a:cubicBezTo>
                  <a:cubicBezTo>
                    <a:pt x="614" y="213"/>
                    <a:pt x="614" y="213"/>
                    <a:pt x="615" y="213"/>
                  </a:cubicBezTo>
                  <a:cubicBezTo>
                    <a:pt x="622" y="213"/>
                    <a:pt x="634" y="210"/>
                    <a:pt x="638" y="207"/>
                  </a:cubicBezTo>
                  <a:cubicBezTo>
                    <a:pt x="642" y="203"/>
                    <a:pt x="642" y="197"/>
                    <a:pt x="639" y="192"/>
                  </a:cubicBezTo>
                  <a:cubicBezTo>
                    <a:pt x="634" y="184"/>
                    <a:pt x="622" y="176"/>
                    <a:pt x="617" y="166"/>
                  </a:cubicBezTo>
                  <a:cubicBezTo>
                    <a:pt x="617" y="163"/>
                    <a:pt x="638" y="150"/>
                    <a:pt x="642" y="150"/>
                  </a:cubicBezTo>
                  <a:cubicBezTo>
                    <a:pt x="673" y="151"/>
                    <a:pt x="706" y="154"/>
                    <a:pt x="734" y="160"/>
                  </a:cubicBezTo>
                  <a:cubicBezTo>
                    <a:pt x="740" y="162"/>
                    <a:pt x="729" y="178"/>
                    <a:pt x="722" y="187"/>
                  </a:cubicBezTo>
                  <a:cubicBezTo>
                    <a:pt x="713" y="201"/>
                    <a:pt x="715" y="209"/>
                    <a:pt x="728" y="209"/>
                  </a:cubicBezTo>
                  <a:cubicBezTo>
                    <a:pt x="735" y="209"/>
                    <a:pt x="745" y="207"/>
                    <a:pt x="759" y="203"/>
                  </a:cubicBezTo>
                  <a:cubicBezTo>
                    <a:pt x="781" y="194"/>
                    <a:pt x="804" y="184"/>
                    <a:pt x="828" y="175"/>
                  </a:cubicBezTo>
                  <a:lnTo>
                    <a:pt x="828" y="175"/>
                  </a:lnTo>
                  <a:cubicBezTo>
                    <a:pt x="824" y="175"/>
                    <a:pt x="820" y="175"/>
                    <a:pt x="817" y="175"/>
                  </a:cubicBezTo>
                  <a:cubicBezTo>
                    <a:pt x="772" y="175"/>
                    <a:pt x="830" y="138"/>
                    <a:pt x="801" y="132"/>
                  </a:cubicBezTo>
                  <a:cubicBezTo>
                    <a:pt x="742" y="123"/>
                    <a:pt x="722" y="95"/>
                    <a:pt x="709" y="64"/>
                  </a:cubicBezTo>
                  <a:cubicBezTo>
                    <a:pt x="704" y="54"/>
                    <a:pt x="699" y="50"/>
                    <a:pt x="691" y="50"/>
                  </a:cubicBezTo>
                  <a:cubicBezTo>
                    <a:pt x="681" y="50"/>
                    <a:pt x="667" y="57"/>
                    <a:pt x="645" y="69"/>
                  </a:cubicBezTo>
                  <a:cubicBezTo>
                    <a:pt x="616" y="84"/>
                    <a:pt x="584" y="92"/>
                    <a:pt x="557" y="92"/>
                  </a:cubicBezTo>
                  <a:cubicBezTo>
                    <a:pt x="535" y="92"/>
                    <a:pt x="517" y="87"/>
                    <a:pt x="506" y="78"/>
                  </a:cubicBezTo>
                  <a:cubicBezTo>
                    <a:pt x="548" y="50"/>
                    <a:pt x="486" y="63"/>
                    <a:pt x="489" y="50"/>
                  </a:cubicBezTo>
                  <a:cubicBezTo>
                    <a:pt x="491" y="35"/>
                    <a:pt x="482" y="23"/>
                    <a:pt x="478" y="10"/>
                  </a:cubicBezTo>
                  <a:cubicBezTo>
                    <a:pt x="474" y="10"/>
                    <a:pt x="470" y="10"/>
                    <a:pt x="466" y="10"/>
                  </a:cubicBezTo>
                  <a:cubicBezTo>
                    <a:pt x="458" y="10"/>
                    <a:pt x="449" y="10"/>
                    <a:pt x="441" y="10"/>
                  </a:cubicBezTo>
                  <a:cubicBezTo>
                    <a:pt x="428" y="10"/>
                    <a:pt x="417" y="9"/>
                    <a:pt x="410" y="6"/>
                  </a:cubicBezTo>
                  <a:cubicBezTo>
                    <a:pt x="402" y="2"/>
                    <a:pt x="395" y="0"/>
                    <a:pt x="38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47"/>
            <p:cNvSpPr/>
            <p:nvPr/>
          </p:nvSpPr>
          <p:spPr>
            <a:xfrm>
              <a:off x="2725525" y="4283900"/>
              <a:ext cx="13725" cy="6425"/>
            </a:xfrm>
            <a:custGeom>
              <a:rect b="b" l="l" r="r" t="t"/>
              <a:pathLst>
                <a:path extrusionOk="0" h="257" w="549">
                  <a:moveTo>
                    <a:pt x="315" y="56"/>
                  </a:moveTo>
                  <a:cubicBezTo>
                    <a:pt x="328" y="56"/>
                    <a:pt x="326" y="69"/>
                    <a:pt x="330" y="76"/>
                  </a:cubicBezTo>
                  <a:cubicBezTo>
                    <a:pt x="331" y="79"/>
                    <a:pt x="327" y="86"/>
                    <a:pt x="326" y="91"/>
                  </a:cubicBezTo>
                  <a:lnTo>
                    <a:pt x="270" y="77"/>
                  </a:lnTo>
                  <a:cubicBezTo>
                    <a:pt x="276" y="73"/>
                    <a:pt x="281" y="67"/>
                    <a:pt x="287" y="64"/>
                  </a:cubicBezTo>
                  <a:cubicBezTo>
                    <a:pt x="301" y="58"/>
                    <a:pt x="309" y="56"/>
                    <a:pt x="315" y="56"/>
                  </a:cubicBezTo>
                  <a:close/>
                  <a:moveTo>
                    <a:pt x="448" y="1"/>
                  </a:moveTo>
                  <a:lnTo>
                    <a:pt x="412" y="24"/>
                  </a:lnTo>
                  <a:lnTo>
                    <a:pt x="384" y="10"/>
                  </a:lnTo>
                  <a:cubicBezTo>
                    <a:pt x="380" y="7"/>
                    <a:pt x="375" y="6"/>
                    <a:pt x="370" y="6"/>
                  </a:cubicBezTo>
                  <a:cubicBezTo>
                    <a:pt x="344" y="6"/>
                    <a:pt x="308" y="30"/>
                    <a:pt x="282" y="30"/>
                  </a:cubicBezTo>
                  <a:cubicBezTo>
                    <a:pt x="279" y="30"/>
                    <a:pt x="276" y="30"/>
                    <a:pt x="273" y="29"/>
                  </a:cubicBezTo>
                  <a:lnTo>
                    <a:pt x="231" y="63"/>
                  </a:lnTo>
                  <a:cubicBezTo>
                    <a:pt x="174" y="110"/>
                    <a:pt x="161" y="119"/>
                    <a:pt x="50" y="160"/>
                  </a:cubicBezTo>
                  <a:cubicBezTo>
                    <a:pt x="42" y="164"/>
                    <a:pt x="31" y="167"/>
                    <a:pt x="24" y="171"/>
                  </a:cubicBezTo>
                  <a:cubicBezTo>
                    <a:pt x="14" y="177"/>
                    <a:pt x="0" y="188"/>
                    <a:pt x="0" y="192"/>
                  </a:cubicBezTo>
                  <a:cubicBezTo>
                    <a:pt x="0" y="198"/>
                    <a:pt x="11" y="202"/>
                    <a:pt x="20" y="202"/>
                  </a:cubicBezTo>
                  <a:cubicBezTo>
                    <a:pt x="58" y="196"/>
                    <a:pt x="92" y="192"/>
                    <a:pt x="128" y="188"/>
                  </a:cubicBezTo>
                  <a:cubicBezTo>
                    <a:pt x="130" y="187"/>
                    <a:pt x="132" y="187"/>
                    <a:pt x="134" y="187"/>
                  </a:cubicBezTo>
                  <a:cubicBezTo>
                    <a:pt x="142" y="187"/>
                    <a:pt x="149" y="189"/>
                    <a:pt x="156" y="191"/>
                  </a:cubicBezTo>
                  <a:cubicBezTo>
                    <a:pt x="148" y="199"/>
                    <a:pt x="142" y="210"/>
                    <a:pt x="130" y="217"/>
                  </a:cubicBezTo>
                  <a:cubicBezTo>
                    <a:pt x="112" y="227"/>
                    <a:pt x="76" y="235"/>
                    <a:pt x="89" y="248"/>
                  </a:cubicBezTo>
                  <a:cubicBezTo>
                    <a:pt x="96" y="257"/>
                    <a:pt x="123" y="254"/>
                    <a:pt x="140" y="257"/>
                  </a:cubicBezTo>
                  <a:cubicBezTo>
                    <a:pt x="149" y="244"/>
                    <a:pt x="158" y="235"/>
                    <a:pt x="175" y="235"/>
                  </a:cubicBezTo>
                  <a:cubicBezTo>
                    <a:pt x="178" y="235"/>
                    <a:pt x="182" y="235"/>
                    <a:pt x="186" y="236"/>
                  </a:cubicBezTo>
                  <a:cubicBezTo>
                    <a:pt x="192" y="237"/>
                    <a:pt x="199" y="238"/>
                    <a:pt x="205" y="238"/>
                  </a:cubicBezTo>
                  <a:cubicBezTo>
                    <a:pt x="233" y="238"/>
                    <a:pt x="262" y="229"/>
                    <a:pt x="292" y="204"/>
                  </a:cubicBezTo>
                  <a:cubicBezTo>
                    <a:pt x="300" y="195"/>
                    <a:pt x="324" y="183"/>
                    <a:pt x="333" y="183"/>
                  </a:cubicBezTo>
                  <a:cubicBezTo>
                    <a:pt x="334" y="183"/>
                    <a:pt x="334" y="183"/>
                    <a:pt x="334" y="183"/>
                  </a:cubicBezTo>
                  <a:cubicBezTo>
                    <a:pt x="338" y="184"/>
                    <a:pt x="342" y="184"/>
                    <a:pt x="346" y="184"/>
                  </a:cubicBezTo>
                  <a:cubicBezTo>
                    <a:pt x="376" y="184"/>
                    <a:pt x="391" y="168"/>
                    <a:pt x="408" y="148"/>
                  </a:cubicBezTo>
                  <a:lnTo>
                    <a:pt x="446" y="107"/>
                  </a:lnTo>
                  <a:cubicBezTo>
                    <a:pt x="456" y="97"/>
                    <a:pt x="466" y="93"/>
                    <a:pt x="475" y="93"/>
                  </a:cubicBezTo>
                  <a:cubicBezTo>
                    <a:pt x="484" y="93"/>
                    <a:pt x="492" y="96"/>
                    <a:pt x="498" y="104"/>
                  </a:cubicBezTo>
                  <a:lnTo>
                    <a:pt x="511" y="120"/>
                  </a:lnTo>
                  <a:cubicBezTo>
                    <a:pt x="548" y="83"/>
                    <a:pt x="549" y="63"/>
                    <a:pt x="512" y="63"/>
                  </a:cubicBezTo>
                  <a:cubicBezTo>
                    <a:pt x="505" y="63"/>
                    <a:pt x="497" y="64"/>
                    <a:pt x="487" y="66"/>
                  </a:cubicBezTo>
                  <a:lnTo>
                    <a:pt x="476" y="66"/>
                  </a:lnTo>
                  <a:cubicBezTo>
                    <a:pt x="456" y="68"/>
                    <a:pt x="442" y="70"/>
                    <a:pt x="433" y="70"/>
                  </a:cubicBezTo>
                  <a:cubicBezTo>
                    <a:pt x="410" y="70"/>
                    <a:pt x="420" y="59"/>
                    <a:pt x="454" y="23"/>
                  </a:cubicBezTo>
                  <a:cubicBezTo>
                    <a:pt x="459" y="16"/>
                    <a:pt x="449" y="8"/>
                    <a:pt x="4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47"/>
            <p:cNvSpPr/>
            <p:nvPr/>
          </p:nvSpPr>
          <p:spPr>
            <a:xfrm>
              <a:off x="2566225" y="4358025"/>
              <a:ext cx="19725" cy="10850"/>
            </a:xfrm>
            <a:custGeom>
              <a:rect b="b" l="l" r="r" t="t"/>
              <a:pathLst>
                <a:path extrusionOk="0" h="434" w="789">
                  <a:moveTo>
                    <a:pt x="626" y="0"/>
                  </a:moveTo>
                  <a:cubicBezTo>
                    <a:pt x="622" y="0"/>
                    <a:pt x="561" y="31"/>
                    <a:pt x="560" y="34"/>
                  </a:cubicBezTo>
                  <a:cubicBezTo>
                    <a:pt x="546" y="61"/>
                    <a:pt x="538" y="86"/>
                    <a:pt x="535" y="106"/>
                  </a:cubicBezTo>
                  <a:cubicBezTo>
                    <a:pt x="533" y="115"/>
                    <a:pt x="554" y="115"/>
                    <a:pt x="548" y="125"/>
                  </a:cubicBezTo>
                  <a:cubicBezTo>
                    <a:pt x="530" y="155"/>
                    <a:pt x="327" y="283"/>
                    <a:pt x="260" y="308"/>
                  </a:cubicBezTo>
                  <a:cubicBezTo>
                    <a:pt x="248" y="312"/>
                    <a:pt x="231" y="316"/>
                    <a:pt x="223" y="316"/>
                  </a:cubicBezTo>
                  <a:cubicBezTo>
                    <a:pt x="220" y="316"/>
                    <a:pt x="219" y="315"/>
                    <a:pt x="220" y="314"/>
                  </a:cubicBezTo>
                  <a:cubicBezTo>
                    <a:pt x="230" y="301"/>
                    <a:pt x="230" y="297"/>
                    <a:pt x="224" y="297"/>
                  </a:cubicBezTo>
                  <a:cubicBezTo>
                    <a:pt x="213" y="297"/>
                    <a:pt x="181" y="312"/>
                    <a:pt x="161" y="318"/>
                  </a:cubicBezTo>
                  <a:lnTo>
                    <a:pt x="23" y="361"/>
                  </a:lnTo>
                  <a:lnTo>
                    <a:pt x="1" y="377"/>
                  </a:lnTo>
                  <a:cubicBezTo>
                    <a:pt x="3" y="377"/>
                    <a:pt x="5" y="377"/>
                    <a:pt x="8" y="377"/>
                  </a:cubicBezTo>
                  <a:cubicBezTo>
                    <a:pt x="25" y="377"/>
                    <a:pt x="41" y="379"/>
                    <a:pt x="58" y="379"/>
                  </a:cubicBezTo>
                  <a:cubicBezTo>
                    <a:pt x="75" y="379"/>
                    <a:pt x="93" y="377"/>
                    <a:pt x="115" y="368"/>
                  </a:cubicBezTo>
                  <a:cubicBezTo>
                    <a:pt x="141" y="358"/>
                    <a:pt x="155" y="354"/>
                    <a:pt x="163" y="354"/>
                  </a:cubicBezTo>
                  <a:cubicBezTo>
                    <a:pt x="181" y="354"/>
                    <a:pt x="175" y="369"/>
                    <a:pt x="192" y="369"/>
                  </a:cubicBezTo>
                  <a:cubicBezTo>
                    <a:pt x="195" y="369"/>
                    <a:pt x="200" y="368"/>
                    <a:pt x="207" y="367"/>
                  </a:cubicBezTo>
                  <a:cubicBezTo>
                    <a:pt x="222" y="363"/>
                    <a:pt x="233" y="361"/>
                    <a:pt x="241" y="361"/>
                  </a:cubicBezTo>
                  <a:cubicBezTo>
                    <a:pt x="268" y="361"/>
                    <a:pt x="259" y="380"/>
                    <a:pt x="232" y="411"/>
                  </a:cubicBezTo>
                  <a:cubicBezTo>
                    <a:pt x="217" y="427"/>
                    <a:pt x="222" y="434"/>
                    <a:pt x="238" y="434"/>
                  </a:cubicBezTo>
                  <a:cubicBezTo>
                    <a:pt x="263" y="434"/>
                    <a:pt x="316" y="416"/>
                    <a:pt x="364" y="390"/>
                  </a:cubicBezTo>
                  <a:cubicBezTo>
                    <a:pt x="405" y="368"/>
                    <a:pt x="479" y="296"/>
                    <a:pt x="468" y="286"/>
                  </a:cubicBezTo>
                  <a:cubicBezTo>
                    <a:pt x="463" y="278"/>
                    <a:pt x="430" y="280"/>
                    <a:pt x="442" y="270"/>
                  </a:cubicBezTo>
                  <a:cubicBezTo>
                    <a:pt x="480" y="231"/>
                    <a:pt x="505" y="243"/>
                    <a:pt x="539" y="230"/>
                  </a:cubicBezTo>
                  <a:cubicBezTo>
                    <a:pt x="580" y="214"/>
                    <a:pt x="624" y="192"/>
                    <a:pt x="661" y="181"/>
                  </a:cubicBezTo>
                  <a:cubicBezTo>
                    <a:pt x="729" y="159"/>
                    <a:pt x="720" y="139"/>
                    <a:pt x="752" y="118"/>
                  </a:cubicBezTo>
                  <a:cubicBezTo>
                    <a:pt x="788" y="96"/>
                    <a:pt x="785" y="91"/>
                    <a:pt x="774" y="91"/>
                  </a:cubicBezTo>
                  <a:cubicBezTo>
                    <a:pt x="767" y="91"/>
                    <a:pt x="757" y="93"/>
                    <a:pt x="751" y="93"/>
                  </a:cubicBezTo>
                  <a:cubicBezTo>
                    <a:pt x="689" y="92"/>
                    <a:pt x="648" y="81"/>
                    <a:pt x="664" y="33"/>
                  </a:cubicBezTo>
                  <a:cubicBezTo>
                    <a:pt x="671" y="12"/>
                    <a:pt x="645" y="8"/>
                    <a:pt x="626" y="0"/>
                  </a:cubicBezTo>
                  <a:cubicBezTo>
                    <a:pt x="626" y="0"/>
                    <a:pt x="626" y="0"/>
                    <a:pt x="62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47"/>
            <p:cNvSpPr/>
            <p:nvPr/>
          </p:nvSpPr>
          <p:spPr>
            <a:xfrm>
              <a:off x="3050600" y="4304025"/>
              <a:ext cx="6275" cy="10075"/>
            </a:xfrm>
            <a:custGeom>
              <a:rect b="b" l="l" r="r" t="t"/>
              <a:pathLst>
                <a:path extrusionOk="0" h="403" w="251">
                  <a:moveTo>
                    <a:pt x="181" y="171"/>
                  </a:moveTo>
                  <a:cubicBezTo>
                    <a:pt x="189" y="179"/>
                    <a:pt x="197" y="186"/>
                    <a:pt x="203" y="196"/>
                  </a:cubicBezTo>
                  <a:cubicBezTo>
                    <a:pt x="206" y="199"/>
                    <a:pt x="206" y="211"/>
                    <a:pt x="208" y="218"/>
                  </a:cubicBezTo>
                  <a:lnTo>
                    <a:pt x="174" y="193"/>
                  </a:lnTo>
                  <a:cubicBezTo>
                    <a:pt x="177" y="189"/>
                    <a:pt x="178" y="183"/>
                    <a:pt x="181" y="171"/>
                  </a:cubicBezTo>
                  <a:close/>
                  <a:moveTo>
                    <a:pt x="168" y="239"/>
                  </a:moveTo>
                  <a:lnTo>
                    <a:pt x="175" y="246"/>
                  </a:lnTo>
                  <a:lnTo>
                    <a:pt x="177" y="262"/>
                  </a:lnTo>
                  <a:cubicBezTo>
                    <a:pt x="174" y="261"/>
                    <a:pt x="169" y="257"/>
                    <a:pt x="169" y="257"/>
                  </a:cubicBezTo>
                  <a:cubicBezTo>
                    <a:pt x="169" y="252"/>
                    <a:pt x="169" y="245"/>
                    <a:pt x="168" y="239"/>
                  </a:cubicBezTo>
                  <a:close/>
                  <a:moveTo>
                    <a:pt x="63" y="1"/>
                  </a:moveTo>
                  <a:cubicBezTo>
                    <a:pt x="63" y="6"/>
                    <a:pt x="62" y="15"/>
                    <a:pt x="63" y="18"/>
                  </a:cubicBezTo>
                  <a:cubicBezTo>
                    <a:pt x="97" y="76"/>
                    <a:pt x="78" y="108"/>
                    <a:pt x="78" y="148"/>
                  </a:cubicBezTo>
                  <a:cubicBezTo>
                    <a:pt x="78" y="158"/>
                    <a:pt x="68" y="161"/>
                    <a:pt x="62" y="167"/>
                  </a:cubicBezTo>
                  <a:lnTo>
                    <a:pt x="37" y="126"/>
                  </a:lnTo>
                  <a:lnTo>
                    <a:pt x="0" y="143"/>
                  </a:lnTo>
                  <a:cubicBezTo>
                    <a:pt x="22" y="182"/>
                    <a:pt x="31" y="214"/>
                    <a:pt x="22" y="249"/>
                  </a:cubicBezTo>
                  <a:cubicBezTo>
                    <a:pt x="20" y="264"/>
                    <a:pt x="26" y="286"/>
                    <a:pt x="41" y="286"/>
                  </a:cubicBezTo>
                  <a:cubicBezTo>
                    <a:pt x="42" y="286"/>
                    <a:pt x="43" y="286"/>
                    <a:pt x="44" y="286"/>
                  </a:cubicBezTo>
                  <a:cubicBezTo>
                    <a:pt x="54" y="285"/>
                    <a:pt x="63" y="277"/>
                    <a:pt x="73" y="277"/>
                  </a:cubicBezTo>
                  <a:cubicBezTo>
                    <a:pt x="83" y="277"/>
                    <a:pt x="94" y="285"/>
                    <a:pt x="106" y="314"/>
                  </a:cubicBezTo>
                  <a:cubicBezTo>
                    <a:pt x="111" y="307"/>
                    <a:pt x="122" y="296"/>
                    <a:pt x="121" y="293"/>
                  </a:cubicBezTo>
                  <a:cubicBezTo>
                    <a:pt x="112" y="273"/>
                    <a:pt x="97" y="255"/>
                    <a:pt x="90" y="234"/>
                  </a:cubicBezTo>
                  <a:cubicBezTo>
                    <a:pt x="86" y="220"/>
                    <a:pt x="91" y="202"/>
                    <a:pt x="90" y="187"/>
                  </a:cubicBezTo>
                  <a:lnTo>
                    <a:pt x="90" y="187"/>
                  </a:lnTo>
                  <a:cubicBezTo>
                    <a:pt x="109" y="215"/>
                    <a:pt x="128" y="182"/>
                    <a:pt x="143" y="230"/>
                  </a:cubicBezTo>
                  <a:cubicBezTo>
                    <a:pt x="152" y="258"/>
                    <a:pt x="168" y="286"/>
                    <a:pt x="158" y="310"/>
                  </a:cubicBezTo>
                  <a:cubicBezTo>
                    <a:pt x="141" y="348"/>
                    <a:pt x="171" y="370"/>
                    <a:pt x="189" y="396"/>
                  </a:cubicBezTo>
                  <a:cubicBezTo>
                    <a:pt x="203" y="386"/>
                    <a:pt x="234" y="402"/>
                    <a:pt x="216" y="342"/>
                  </a:cubicBezTo>
                  <a:cubicBezTo>
                    <a:pt x="214" y="329"/>
                    <a:pt x="228" y="312"/>
                    <a:pt x="234" y="299"/>
                  </a:cubicBezTo>
                  <a:cubicBezTo>
                    <a:pt x="239" y="292"/>
                    <a:pt x="247" y="283"/>
                    <a:pt x="247" y="283"/>
                  </a:cubicBezTo>
                  <a:cubicBezTo>
                    <a:pt x="214" y="215"/>
                    <a:pt x="250" y="182"/>
                    <a:pt x="236" y="126"/>
                  </a:cubicBezTo>
                  <a:lnTo>
                    <a:pt x="236" y="126"/>
                  </a:lnTo>
                  <a:cubicBezTo>
                    <a:pt x="227" y="129"/>
                    <a:pt x="219" y="133"/>
                    <a:pt x="211" y="136"/>
                  </a:cubicBezTo>
                  <a:cubicBezTo>
                    <a:pt x="206" y="136"/>
                    <a:pt x="200" y="133"/>
                    <a:pt x="196" y="132"/>
                  </a:cubicBezTo>
                  <a:cubicBezTo>
                    <a:pt x="194" y="99"/>
                    <a:pt x="188" y="91"/>
                    <a:pt x="181" y="91"/>
                  </a:cubicBezTo>
                  <a:cubicBezTo>
                    <a:pt x="174" y="91"/>
                    <a:pt x="167" y="98"/>
                    <a:pt x="159" y="98"/>
                  </a:cubicBezTo>
                  <a:cubicBezTo>
                    <a:pt x="153" y="98"/>
                    <a:pt x="141" y="79"/>
                    <a:pt x="133" y="70"/>
                  </a:cubicBezTo>
                  <a:lnTo>
                    <a:pt x="80" y="12"/>
                  </a:lnTo>
                  <a:cubicBezTo>
                    <a:pt x="75" y="8"/>
                    <a:pt x="69" y="5"/>
                    <a:pt x="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47"/>
            <p:cNvSpPr/>
            <p:nvPr/>
          </p:nvSpPr>
          <p:spPr>
            <a:xfrm>
              <a:off x="2805850" y="4248150"/>
              <a:ext cx="8925" cy="8450"/>
            </a:xfrm>
            <a:custGeom>
              <a:rect b="b" l="l" r="r" t="t"/>
              <a:pathLst>
                <a:path extrusionOk="0" h="338" w="357">
                  <a:moveTo>
                    <a:pt x="332" y="0"/>
                  </a:moveTo>
                  <a:cubicBezTo>
                    <a:pt x="330" y="0"/>
                    <a:pt x="328" y="0"/>
                    <a:pt x="326" y="1"/>
                  </a:cubicBezTo>
                  <a:lnTo>
                    <a:pt x="180" y="30"/>
                  </a:lnTo>
                  <a:cubicBezTo>
                    <a:pt x="169" y="56"/>
                    <a:pt x="149" y="60"/>
                    <a:pt x="126" y="60"/>
                  </a:cubicBezTo>
                  <a:cubicBezTo>
                    <a:pt x="114" y="60"/>
                    <a:pt x="102" y="59"/>
                    <a:pt x="90" y="59"/>
                  </a:cubicBezTo>
                  <a:cubicBezTo>
                    <a:pt x="86" y="59"/>
                    <a:pt x="82" y="59"/>
                    <a:pt x="79" y="60"/>
                  </a:cubicBezTo>
                  <a:cubicBezTo>
                    <a:pt x="67" y="60"/>
                    <a:pt x="43" y="68"/>
                    <a:pt x="40" y="73"/>
                  </a:cubicBezTo>
                  <a:cubicBezTo>
                    <a:pt x="34" y="86"/>
                    <a:pt x="23" y="105"/>
                    <a:pt x="36" y="111"/>
                  </a:cubicBezTo>
                  <a:cubicBezTo>
                    <a:pt x="65" y="123"/>
                    <a:pt x="84" y="133"/>
                    <a:pt x="52" y="157"/>
                  </a:cubicBezTo>
                  <a:cubicBezTo>
                    <a:pt x="9" y="186"/>
                    <a:pt x="104" y="182"/>
                    <a:pt x="76" y="198"/>
                  </a:cubicBezTo>
                  <a:cubicBezTo>
                    <a:pt x="37" y="220"/>
                    <a:pt x="74" y="236"/>
                    <a:pt x="48" y="254"/>
                  </a:cubicBezTo>
                  <a:cubicBezTo>
                    <a:pt x="1" y="283"/>
                    <a:pt x="73" y="280"/>
                    <a:pt x="68" y="296"/>
                  </a:cubicBezTo>
                  <a:cubicBezTo>
                    <a:pt x="67" y="302"/>
                    <a:pt x="49" y="311"/>
                    <a:pt x="49" y="317"/>
                  </a:cubicBezTo>
                  <a:cubicBezTo>
                    <a:pt x="49" y="324"/>
                    <a:pt x="58" y="330"/>
                    <a:pt x="64" y="338"/>
                  </a:cubicBezTo>
                  <a:cubicBezTo>
                    <a:pt x="86" y="329"/>
                    <a:pt x="135" y="332"/>
                    <a:pt x="130" y="311"/>
                  </a:cubicBezTo>
                  <a:cubicBezTo>
                    <a:pt x="126" y="291"/>
                    <a:pt x="146" y="274"/>
                    <a:pt x="170" y="257"/>
                  </a:cubicBezTo>
                  <a:cubicBezTo>
                    <a:pt x="173" y="254"/>
                    <a:pt x="171" y="246"/>
                    <a:pt x="168" y="246"/>
                  </a:cubicBezTo>
                  <a:cubicBezTo>
                    <a:pt x="161" y="246"/>
                    <a:pt x="148" y="248"/>
                    <a:pt x="142" y="251"/>
                  </a:cubicBezTo>
                  <a:cubicBezTo>
                    <a:pt x="126" y="258"/>
                    <a:pt x="110" y="270"/>
                    <a:pt x="100" y="270"/>
                  </a:cubicBezTo>
                  <a:cubicBezTo>
                    <a:pt x="94" y="270"/>
                    <a:pt x="90" y="265"/>
                    <a:pt x="90" y="252"/>
                  </a:cubicBezTo>
                  <a:cubicBezTo>
                    <a:pt x="92" y="239"/>
                    <a:pt x="108" y="223"/>
                    <a:pt x="104" y="211"/>
                  </a:cubicBezTo>
                  <a:cubicBezTo>
                    <a:pt x="92" y="173"/>
                    <a:pt x="192" y="131"/>
                    <a:pt x="168" y="93"/>
                  </a:cubicBezTo>
                  <a:lnTo>
                    <a:pt x="168" y="93"/>
                  </a:lnTo>
                  <a:lnTo>
                    <a:pt x="180" y="101"/>
                  </a:lnTo>
                  <a:cubicBezTo>
                    <a:pt x="203" y="112"/>
                    <a:pt x="219" y="118"/>
                    <a:pt x="234" y="118"/>
                  </a:cubicBezTo>
                  <a:cubicBezTo>
                    <a:pt x="255" y="118"/>
                    <a:pt x="272" y="106"/>
                    <a:pt x="298" y="80"/>
                  </a:cubicBezTo>
                  <a:cubicBezTo>
                    <a:pt x="305" y="73"/>
                    <a:pt x="314" y="64"/>
                    <a:pt x="323" y="57"/>
                  </a:cubicBezTo>
                  <a:cubicBezTo>
                    <a:pt x="353" y="35"/>
                    <a:pt x="356" y="0"/>
                    <a:pt x="33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47"/>
            <p:cNvSpPr/>
            <p:nvPr/>
          </p:nvSpPr>
          <p:spPr>
            <a:xfrm>
              <a:off x="2615300" y="4338225"/>
              <a:ext cx="8400" cy="6900"/>
            </a:xfrm>
            <a:custGeom>
              <a:rect b="b" l="l" r="r" t="t"/>
              <a:pathLst>
                <a:path extrusionOk="0" h="276" w="336">
                  <a:moveTo>
                    <a:pt x="292" y="61"/>
                  </a:moveTo>
                  <a:cubicBezTo>
                    <a:pt x="290" y="61"/>
                    <a:pt x="289" y="61"/>
                    <a:pt x="287" y="62"/>
                  </a:cubicBezTo>
                  <a:lnTo>
                    <a:pt x="287" y="62"/>
                  </a:lnTo>
                  <a:cubicBezTo>
                    <a:pt x="291" y="62"/>
                    <a:pt x="294" y="63"/>
                    <a:pt x="298" y="63"/>
                  </a:cubicBezTo>
                  <a:lnTo>
                    <a:pt x="298" y="63"/>
                  </a:lnTo>
                  <a:cubicBezTo>
                    <a:pt x="296" y="62"/>
                    <a:pt x="294" y="61"/>
                    <a:pt x="292" y="61"/>
                  </a:cubicBezTo>
                  <a:close/>
                  <a:moveTo>
                    <a:pt x="269" y="1"/>
                  </a:moveTo>
                  <a:cubicBezTo>
                    <a:pt x="259" y="1"/>
                    <a:pt x="236" y="11"/>
                    <a:pt x="191" y="32"/>
                  </a:cubicBezTo>
                  <a:cubicBezTo>
                    <a:pt x="174" y="41"/>
                    <a:pt x="153" y="64"/>
                    <a:pt x="137" y="71"/>
                  </a:cubicBezTo>
                  <a:cubicBezTo>
                    <a:pt x="116" y="79"/>
                    <a:pt x="83" y="89"/>
                    <a:pt x="62" y="96"/>
                  </a:cubicBezTo>
                  <a:cubicBezTo>
                    <a:pt x="53" y="101"/>
                    <a:pt x="30" y="126"/>
                    <a:pt x="30" y="133"/>
                  </a:cubicBezTo>
                  <a:cubicBezTo>
                    <a:pt x="30" y="140"/>
                    <a:pt x="37" y="146"/>
                    <a:pt x="47" y="146"/>
                  </a:cubicBezTo>
                  <a:cubicBezTo>
                    <a:pt x="50" y="146"/>
                    <a:pt x="53" y="146"/>
                    <a:pt x="56" y="145"/>
                  </a:cubicBezTo>
                  <a:cubicBezTo>
                    <a:pt x="68" y="142"/>
                    <a:pt x="76" y="141"/>
                    <a:pt x="83" y="141"/>
                  </a:cubicBezTo>
                  <a:cubicBezTo>
                    <a:pt x="116" y="141"/>
                    <a:pt x="84" y="178"/>
                    <a:pt x="58" y="195"/>
                  </a:cubicBezTo>
                  <a:cubicBezTo>
                    <a:pt x="0" y="236"/>
                    <a:pt x="38" y="238"/>
                    <a:pt x="22" y="258"/>
                  </a:cubicBezTo>
                  <a:cubicBezTo>
                    <a:pt x="15" y="269"/>
                    <a:pt x="39" y="275"/>
                    <a:pt x="63" y="275"/>
                  </a:cubicBezTo>
                  <a:cubicBezTo>
                    <a:pt x="79" y="275"/>
                    <a:pt x="95" y="273"/>
                    <a:pt x="103" y="267"/>
                  </a:cubicBezTo>
                  <a:cubicBezTo>
                    <a:pt x="121" y="255"/>
                    <a:pt x="138" y="229"/>
                    <a:pt x="152" y="224"/>
                  </a:cubicBezTo>
                  <a:cubicBezTo>
                    <a:pt x="157" y="222"/>
                    <a:pt x="162" y="222"/>
                    <a:pt x="167" y="222"/>
                  </a:cubicBezTo>
                  <a:cubicBezTo>
                    <a:pt x="174" y="222"/>
                    <a:pt x="181" y="223"/>
                    <a:pt x="189" y="223"/>
                  </a:cubicBezTo>
                  <a:cubicBezTo>
                    <a:pt x="193" y="223"/>
                    <a:pt x="197" y="223"/>
                    <a:pt x="202" y="221"/>
                  </a:cubicBezTo>
                  <a:cubicBezTo>
                    <a:pt x="262" y="207"/>
                    <a:pt x="336" y="146"/>
                    <a:pt x="333" y="113"/>
                  </a:cubicBezTo>
                  <a:cubicBezTo>
                    <a:pt x="332" y="92"/>
                    <a:pt x="331" y="71"/>
                    <a:pt x="298" y="63"/>
                  </a:cubicBezTo>
                  <a:lnTo>
                    <a:pt x="298" y="63"/>
                  </a:lnTo>
                  <a:cubicBezTo>
                    <a:pt x="298" y="64"/>
                    <a:pt x="298" y="65"/>
                    <a:pt x="299" y="66"/>
                  </a:cubicBezTo>
                  <a:cubicBezTo>
                    <a:pt x="309" y="80"/>
                    <a:pt x="303" y="107"/>
                    <a:pt x="297" y="132"/>
                  </a:cubicBezTo>
                  <a:cubicBezTo>
                    <a:pt x="297" y="135"/>
                    <a:pt x="284" y="145"/>
                    <a:pt x="275" y="151"/>
                  </a:cubicBezTo>
                  <a:cubicBezTo>
                    <a:pt x="267" y="155"/>
                    <a:pt x="255" y="160"/>
                    <a:pt x="251" y="160"/>
                  </a:cubicBezTo>
                  <a:cubicBezTo>
                    <a:pt x="251" y="160"/>
                    <a:pt x="250" y="160"/>
                    <a:pt x="250" y="160"/>
                  </a:cubicBezTo>
                  <a:cubicBezTo>
                    <a:pt x="238" y="153"/>
                    <a:pt x="230" y="133"/>
                    <a:pt x="217" y="133"/>
                  </a:cubicBezTo>
                  <a:cubicBezTo>
                    <a:pt x="215" y="133"/>
                    <a:pt x="213" y="133"/>
                    <a:pt x="211" y="135"/>
                  </a:cubicBezTo>
                  <a:cubicBezTo>
                    <a:pt x="180" y="147"/>
                    <a:pt x="159" y="153"/>
                    <a:pt x="142" y="153"/>
                  </a:cubicBezTo>
                  <a:cubicBezTo>
                    <a:pt x="138" y="153"/>
                    <a:pt x="135" y="153"/>
                    <a:pt x="131" y="152"/>
                  </a:cubicBezTo>
                  <a:cubicBezTo>
                    <a:pt x="129" y="152"/>
                    <a:pt x="126" y="152"/>
                    <a:pt x="122" y="152"/>
                  </a:cubicBezTo>
                  <a:cubicBezTo>
                    <a:pt x="115" y="152"/>
                    <a:pt x="106" y="153"/>
                    <a:pt x="99" y="154"/>
                  </a:cubicBezTo>
                  <a:cubicBezTo>
                    <a:pt x="103" y="151"/>
                    <a:pt x="112" y="146"/>
                    <a:pt x="113" y="144"/>
                  </a:cubicBezTo>
                  <a:cubicBezTo>
                    <a:pt x="122" y="133"/>
                    <a:pt x="130" y="122"/>
                    <a:pt x="187" y="91"/>
                  </a:cubicBezTo>
                  <a:lnTo>
                    <a:pt x="187" y="91"/>
                  </a:lnTo>
                  <a:cubicBezTo>
                    <a:pt x="187" y="92"/>
                    <a:pt x="191" y="93"/>
                    <a:pt x="194" y="94"/>
                  </a:cubicBezTo>
                  <a:cubicBezTo>
                    <a:pt x="202" y="96"/>
                    <a:pt x="210" y="101"/>
                    <a:pt x="219" y="101"/>
                  </a:cubicBezTo>
                  <a:cubicBezTo>
                    <a:pt x="221" y="101"/>
                    <a:pt x="224" y="100"/>
                    <a:pt x="227" y="99"/>
                  </a:cubicBezTo>
                  <a:cubicBezTo>
                    <a:pt x="246" y="92"/>
                    <a:pt x="271" y="67"/>
                    <a:pt x="287" y="62"/>
                  </a:cubicBezTo>
                  <a:lnTo>
                    <a:pt x="287" y="62"/>
                  </a:lnTo>
                  <a:cubicBezTo>
                    <a:pt x="281" y="61"/>
                    <a:pt x="274" y="60"/>
                    <a:pt x="266" y="60"/>
                  </a:cubicBezTo>
                  <a:cubicBezTo>
                    <a:pt x="260" y="60"/>
                    <a:pt x="253" y="61"/>
                    <a:pt x="246" y="61"/>
                  </a:cubicBezTo>
                  <a:cubicBezTo>
                    <a:pt x="269" y="20"/>
                    <a:pt x="282" y="1"/>
                    <a:pt x="2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47"/>
            <p:cNvSpPr/>
            <p:nvPr/>
          </p:nvSpPr>
          <p:spPr>
            <a:xfrm>
              <a:off x="2949125" y="4253775"/>
              <a:ext cx="11425" cy="6350"/>
            </a:xfrm>
            <a:custGeom>
              <a:rect b="b" l="l" r="r" t="t"/>
              <a:pathLst>
                <a:path extrusionOk="0" h="254" w="457">
                  <a:moveTo>
                    <a:pt x="82" y="1"/>
                  </a:moveTo>
                  <a:lnTo>
                    <a:pt x="82" y="1"/>
                  </a:lnTo>
                  <a:cubicBezTo>
                    <a:pt x="97" y="42"/>
                    <a:pt x="68" y="69"/>
                    <a:pt x="105" y="98"/>
                  </a:cubicBezTo>
                  <a:cubicBezTo>
                    <a:pt x="119" y="110"/>
                    <a:pt x="134" y="132"/>
                    <a:pt x="85" y="133"/>
                  </a:cubicBezTo>
                  <a:cubicBezTo>
                    <a:pt x="84" y="133"/>
                    <a:pt x="82" y="133"/>
                    <a:pt x="81" y="133"/>
                  </a:cubicBezTo>
                  <a:cubicBezTo>
                    <a:pt x="41" y="133"/>
                    <a:pt x="62" y="114"/>
                    <a:pt x="56" y="104"/>
                  </a:cubicBezTo>
                  <a:cubicBezTo>
                    <a:pt x="55" y="99"/>
                    <a:pt x="50" y="94"/>
                    <a:pt x="43" y="92"/>
                  </a:cubicBezTo>
                  <a:cubicBezTo>
                    <a:pt x="38" y="91"/>
                    <a:pt x="30" y="90"/>
                    <a:pt x="24" y="90"/>
                  </a:cubicBezTo>
                  <a:cubicBezTo>
                    <a:pt x="21" y="90"/>
                    <a:pt x="18" y="90"/>
                    <a:pt x="16" y="91"/>
                  </a:cubicBezTo>
                  <a:cubicBezTo>
                    <a:pt x="9" y="92"/>
                    <a:pt x="0" y="98"/>
                    <a:pt x="2" y="99"/>
                  </a:cubicBezTo>
                  <a:cubicBezTo>
                    <a:pt x="7" y="113"/>
                    <a:pt x="13" y="126"/>
                    <a:pt x="28" y="136"/>
                  </a:cubicBezTo>
                  <a:cubicBezTo>
                    <a:pt x="40" y="144"/>
                    <a:pt x="66" y="145"/>
                    <a:pt x="85" y="148"/>
                  </a:cubicBezTo>
                  <a:cubicBezTo>
                    <a:pt x="124" y="154"/>
                    <a:pt x="160" y="161"/>
                    <a:pt x="199" y="167"/>
                  </a:cubicBezTo>
                  <a:cubicBezTo>
                    <a:pt x="209" y="170"/>
                    <a:pt x="219" y="176"/>
                    <a:pt x="221" y="182"/>
                  </a:cubicBezTo>
                  <a:lnTo>
                    <a:pt x="246" y="254"/>
                  </a:lnTo>
                  <a:cubicBezTo>
                    <a:pt x="253" y="252"/>
                    <a:pt x="268" y="250"/>
                    <a:pt x="268" y="250"/>
                  </a:cubicBezTo>
                  <a:cubicBezTo>
                    <a:pt x="272" y="238"/>
                    <a:pt x="268" y="222"/>
                    <a:pt x="278" y="211"/>
                  </a:cubicBezTo>
                  <a:cubicBezTo>
                    <a:pt x="287" y="202"/>
                    <a:pt x="324" y="202"/>
                    <a:pt x="331" y="194"/>
                  </a:cubicBezTo>
                  <a:cubicBezTo>
                    <a:pt x="350" y="173"/>
                    <a:pt x="297" y="179"/>
                    <a:pt x="284" y="169"/>
                  </a:cubicBezTo>
                  <a:lnTo>
                    <a:pt x="284" y="164"/>
                  </a:lnTo>
                  <a:cubicBezTo>
                    <a:pt x="303" y="160"/>
                    <a:pt x="322" y="155"/>
                    <a:pt x="343" y="154"/>
                  </a:cubicBezTo>
                  <a:cubicBezTo>
                    <a:pt x="347" y="154"/>
                    <a:pt x="355" y="164"/>
                    <a:pt x="363" y="170"/>
                  </a:cubicBezTo>
                  <a:cubicBezTo>
                    <a:pt x="372" y="174"/>
                    <a:pt x="386" y="180"/>
                    <a:pt x="393" y="180"/>
                  </a:cubicBezTo>
                  <a:cubicBezTo>
                    <a:pt x="446" y="177"/>
                    <a:pt x="393" y="167"/>
                    <a:pt x="394" y="161"/>
                  </a:cubicBezTo>
                  <a:cubicBezTo>
                    <a:pt x="396" y="157"/>
                    <a:pt x="405" y="154"/>
                    <a:pt x="412" y="152"/>
                  </a:cubicBezTo>
                  <a:cubicBezTo>
                    <a:pt x="456" y="144"/>
                    <a:pt x="453" y="122"/>
                    <a:pt x="453" y="102"/>
                  </a:cubicBezTo>
                  <a:lnTo>
                    <a:pt x="453" y="102"/>
                  </a:lnTo>
                  <a:cubicBezTo>
                    <a:pt x="442" y="107"/>
                    <a:pt x="432" y="109"/>
                    <a:pt x="423" y="109"/>
                  </a:cubicBezTo>
                  <a:cubicBezTo>
                    <a:pt x="398" y="109"/>
                    <a:pt x="380" y="94"/>
                    <a:pt x="356" y="80"/>
                  </a:cubicBezTo>
                  <a:cubicBezTo>
                    <a:pt x="322" y="95"/>
                    <a:pt x="290" y="108"/>
                    <a:pt x="255" y="123"/>
                  </a:cubicBezTo>
                  <a:cubicBezTo>
                    <a:pt x="240" y="130"/>
                    <a:pt x="275" y="152"/>
                    <a:pt x="233" y="152"/>
                  </a:cubicBezTo>
                  <a:cubicBezTo>
                    <a:pt x="215" y="152"/>
                    <a:pt x="188" y="142"/>
                    <a:pt x="180" y="135"/>
                  </a:cubicBezTo>
                  <a:cubicBezTo>
                    <a:pt x="168" y="127"/>
                    <a:pt x="172" y="114"/>
                    <a:pt x="171" y="104"/>
                  </a:cubicBezTo>
                  <a:cubicBezTo>
                    <a:pt x="169" y="101"/>
                    <a:pt x="171" y="96"/>
                    <a:pt x="171" y="96"/>
                  </a:cubicBezTo>
                  <a:cubicBezTo>
                    <a:pt x="137" y="88"/>
                    <a:pt x="91" y="76"/>
                    <a:pt x="125" y="58"/>
                  </a:cubicBezTo>
                  <a:cubicBezTo>
                    <a:pt x="171" y="32"/>
                    <a:pt x="127" y="26"/>
                    <a:pt x="8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47"/>
            <p:cNvSpPr/>
            <p:nvPr/>
          </p:nvSpPr>
          <p:spPr>
            <a:xfrm>
              <a:off x="2798750" y="4260175"/>
              <a:ext cx="8525" cy="6500"/>
            </a:xfrm>
            <a:custGeom>
              <a:rect b="b" l="l" r="r" t="t"/>
              <a:pathLst>
                <a:path extrusionOk="0" h="260" w="341">
                  <a:moveTo>
                    <a:pt x="196" y="1"/>
                  </a:moveTo>
                  <a:cubicBezTo>
                    <a:pt x="193" y="7"/>
                    <a:pt x="186" y="14"/>
                    <a:pt x="186" y="20"/>
                  </a:cubicBezTo>
                  <a:lnTo>
                    <a:pt x="195" y="69"/>
                  </a:lnTo>
                  <a:cubicBezTo>
                    <a:pt x="196" y="74"/>
                    <a:pt x="192" y="83"/>
                    <a:pt x="183" y="88"/>
                  </a:cubicBezTo>
                  <a:cubicBezTo>
                    <a:pt x="177" y="90"/>
                    <a:pt x="165" y="91"/>
                    <a:pt x="155" y="91"/>
                  </a:cubicBezTo>
                  <a:cubicBezTo>
                    <a:pt x="152" y="91"/>
                    <a:pt x="148" y="91"/>
                    <a:pt x="145" y="91"/>
                  </a:cubicBezTo>
                  <a:cubicBezTo>
                    <a:pt x="130" y="89"/>
                    <a:pt x="117" y="82"/>
                    <a:pt x="104" y="82"/>
                  </a:cubicBezTo>
                  <a:cubicBezTo>
                    <a:pt x="103" y="82"/>
                    <a:pt x="102" y="82"/>
                    <a:pt x="101" y="82"/>
                  </a:cubicBezTo>
                  <a:cubicBezTo>
                    <a:pt x="82" y="85"/>
                    <a:pt x="60" y="95"/>
                    <a:pt x="45" y="104"/>
                  </a:cubicBezTo>
                  <a:cubicBezTo>
                    <a:pt x="24" y="116"/>
                    <a:pt x="15" y="132"/>
                    <a:pt x="43" y="133"/>
                  </a:cubicBezTo>
                  <a:cubicBezTo>
                    <a:pt x="110" y="138"/>
                    <a:pt x="83" y="161"/>
                    <a:pt x="45" y="183"/>
                  </a:cubicBezTo>
                  <a:cubicBezTo>
                    <a:pt x="1" y="207"/>
                    <a:pt x="39" y="216"/>
                    <a:pt x="52" y="217"/>
                  </a:cubicBezTo>
                  <a:cubicBezTo>
                    <a:pt x="97" y="226"/>
                    <a:pt x="107" y="259"/>
                    <a:pt x="165" y="259"/>
                  </a:cubicBezTo>
                  <a:cubicBezTo>
                    <a:pt x="177" y="259"/>
                    <a:pt x="192" y="258"/>
                    <a:pt x="210" y="254"/>
                  </a:cubicBezTo>
                  <a:cubicBezTo>
                    <a:pt x="218" y="252"/>
                    <a:pt x="227" y="252"/>
                    <a:pt x="236" y="252"/>
                  </a:cubicBezTo>
                  <a:cubicBezTo>
                    <a:pt x="245" y="252"/>
                    <a:pt x="255" y="252"/>
                    <a:pt x="265" y="252"/>
                  </a:cubicBezTo>
                  <a:cubicBezTo>
                    <a:pt x="285" y="252"/>
                    <a:pt x="305" y="250"/>
                    <a:pt x="318" y="236"/>
                  </a:cubicBezTo>
                  <a:cubicBezTo>
                    <a:pt x="341" y="213"/>
                    <a:pt x="267" y="220"/>
                    <a:pt x="260" y="205"/>
                  </a:cubicBezTo>
                  <a:cubicBezTo>
                    <a:pt x="254" y="196"/>
                    <a:pt x="249" y="191"/>
                    <a:pt x="243" y="191"/>
                  </a:cubicBezTo>
                  <a:cubicBezTo>
                    <a:pt x="237" y="191"/>
                    <a:pt x="228" y="197"/>
                    <a:pt x="214" y="207"/>
                  </a:cubicBezTo>
                  <a:cubicBezTo>
                    <a:pt x="201" y="217"/>
                    <a:pt x="177" y="224"/>
                    <a:pt x="160" y="235"/>
                  </a:cubicBezTo>
                  <a:cubicBezTo>
                    <a:pt x="152" y="226"/>
                    <a:pt x="143" y="217"/>
                    <a:pt x="139" y="208"/>
                  </a:cubicBezTo>
                  <a:cubicBezTo>
                    <a:pt x="133" y="198"/>
                    <a:pt x="135" y="185"/>
                    <a:pt x="130" y="174"/>
                  </a:cubicBezTo>
                  <a:cubicBezTo>
                    <a:pt x="121" y="155"/>
                    <a:pt x="121" y="142"/>
                    <a:pt x="180" y="130"/>
                  </a:cubicBezTo>
                  <a:cubicBezTo>
                    <a:pt x="257" y="114"/>
                    <a:pt x="292" y="80"/>
                    <a:pt x="280" y="41"/>
                  </a:cubicBezTo>
                  <a:cubicBezTo>
                    <a:pt x="273" y="39"/>
                    <a:pt x="255" y="38"/>
                    <a:pt x="242" y="33"/>
                  </a:cubicBezTo>
                  <a:cubicBezTo>
                    <a:pt x="232" y="29"/>
                    <a:pt x="223" y="23"/>
                    <a:pt x="215" y="17"/>
                  </a:cubicBezTo>
                  <a:lnTo>
                    <a:pt x="19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47"/>
            <p:cNvSpPr/>
            <p:nvPr/>
          </p:nvSpPr>
          <p:spPr>
            <a:xfrm>
              <a:off x="3046700" y="4298950"/>
              <a:ext cx="5475" cy="9450"/>
            </a:xfrm>
            <a:custGeom>
              <a:rect b="b" l="l" r="r" t="t"/>
              <a:pathLst>
                <a:path extrusionOk="0" h="378" w="219">
                  <a:moveTo>
                    <a:pt x="145" y="0"/>
                  </a:moveTo>
                  <a:cubicBezTo>
                    <a:pt x="145" y="0"/>
                    <a:pt x="145" y="0"/>
                    <a:pt x="144" y="1"/>
                  </a:cubicBezTo>
                  <a:cubicBezTo>
                    <a:pt x="137" y="8"/>
                    <a:pt x="127" y="21"/>
                    <a:pt x="130" y="30"/>
                  </a:cubicBezTo>
                  <a:cubicBezTo>
                    <a:pt x="161" y="99"/>
                    <a:pt x="127" y="99"/>
                    <a:pt x="106" y="114"/>
                  </a:cubicBezTo>
                  <a:cubicBezTo>
                    <a:pt x="100" y="118"/>
                    <a:pt x="96" y="121"/>
                    <a:pt x="93" y="121"/>
                  </a:cubicBezTo>
                  <a:cubicBezTo>
                    <a:pt x="86" y="121"/>
                    <a:pt x="83" y="111"/>
                    <a:pt x="78" y="87"/>
                  </a:cubicBezTo>
                  <a:cubicBezTo>
                    <a:pt x="72" y="56"/>
                    <a:pt x="46" y="28"/>
                    <a:pt x="22" y="23"/>
                  </a:cubicBezTo>
                  <a:cubicBezTo>
                    <a:pt x="22" y="23"/>
                    <a:pt x="22" y="23"/>
                    <a:pt x="22" y="23"/>
                  </a:cubicBezTo>
                  <a:cubicBezTo>
                    <a:pt x="16" y="23"/>
                    <a:pt x="15" y="43"/>
                    <a:pt x="9" y="52"/>
                  </a:cubicBezTo>
                  <a:cubicBezTo>
                    <a:pt x="0" y="70"/>
                    <a:pt x="19" y="86"/>
                    <a:pt x="27" y="102"/>
                  </a:cubicBezTo>
                  <a:lnTo>
                    <a:pt x="133" y="176"/>
                  </a:lnTo>
                  <a:cubicBezTo>
                    <a:pt x="133" y="176"/>
                    <a:pt x="134" y="181"/>
                    <a:pt x="134" y="184"/>
                  </a:cubicBezTo>
                  <a:cubicBezTo>
                    <a:pt x="139" y="205"/>
                    <a:pt x="143" y="230"/>
                    <a:pt x="143" y="248"/>
                  </a:cubicBezTo>
                  <a:cubicBezTo>
                    <a:pt x="142" y="270"/>
                    <a:pt x="137" y="293"/>
                    <a:pt x="125" y="299"/>
                  </a:cubicBezTo>
                  <a:cubicBezTo>
                    <a:pt x="124" y="300"/>
                    <a:pt x="123" y="300"/>
                    <a:pt x="122" y="300"/>
                  </a:cubicBezTo>
                  <a:cubicBezTo>
                    <a:pt x="112" y="300"/>
                    <a:pt x="93" y="281"/>
                    <a:pt x="80" y="274"/>
                  </a:cubicBezTo>
                  <a:cubicBezTo>
                    <a:pt x="79" y="274"/>
                    <a:pt x="78" y="273"/>
                    <a:pt x="77" y="273"/>
                  </a:cubicBezTo>
                  <a:cubicBezTo>
                    <a:pt x="74" y="273"/>
                    <a:pt x="71" y="278"/>
                    <a:pt x="71" y="283"/>
                  </a:cubicBezTo>
                  <a:cubicBezTo>
                    <a:pt x="69" y="287"/>
                    <a:pt x="72" y="298"/>
                    <a:pt x="75" y="304"/>
                  </a:cubicBezTo>
                  <a:cubicBezTo>
                    <a:pt x="91" y="329"/>
                    <a:pt x="108" y="354"/>
                    <a:pt x="125" y="376"/>
                  </a:cubicBezTo>
                  <a:cubicBezTo>
                    <a:pt x="126" y="377"/>
                    <a:pt x="128" y="377"/>
                    <a:pt x="130" y="377"/>
                  </a:cubicBezTo>
                  <a:cubicBezTo>
                    <a:pt x="135" y="377"/>
                    <a:pt x="143" y="373"/>
                    <a:pt x="147" y="368"/>
                  </a:cubicBezTo>
                  <a:cubicBezTo>
                    <a:pt x="152" y="364"/>
                    <a:pt x="153" y="354"/>
                    <a:pt x="156" y="346"/>
                  </a:cubicBezTo>
                  <a:lnTo>
                    <a:pt x="155" y="346"/>
                  </a:lnTo>
                  <a:lnTo>
                    <a:pt x="165" y="290"/>
                  </a:lnTo>
                  <a:lnTo>
                    <a:pt x="193" y="329"/>
                  </a:lnTo>
                  <a:cubicBezTo>
                    <a:pt x="218" y="298"/>
                    <a:pt x="217" y="298"/>
                    <a:pt x="183" y="236"/>
                  </a:cubicBezTo>
                  <a:cubicBezTo>
                    <a:pt x="174" y="223"/>
                    <a:pt x="168" y="190"/>
                    <a:pt x="171" y="186"/>
                  </a:cubicBezTo>
                  <a:cubicBezTo>
                    <a:pt x="199" y="152"/>
                    <a:pt x="161" y="76"/>
                    <a:pt x="175" y="34"/>
                  </a:cubicBezTo>
                  <a:cubicBezTo>
                    <a:pt x="177" y="31"/>
                    <a:pt x="169" y="17"/>
                    <a:pt x="167" y="12"/>
                  </a:cubicBezTo>
                  <a:cubicBezTo>
                    <a:pt x="160" y="7"/>
                    <a:pt x="149" y="0"/>
                    <a:pt x="14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47"/>
            <p:cNvSpPr/>
            <p:nvPr/>
          </p:nvSpPr>
          <p:spPr>
            <a:xfrm>
              <a:off x="2838475" y="4243550"/>
              <a:ext cx="9325" cy="5475"/>
            </a:xfrm>
            <a:custGeom>
              <a:rect b="b" l="l" r="r" t="t"/>
              <a:pathLst>
                <a:path extrusionOk="0" h="219" w="373">
                  <a:moveTo>
                    <a:pt x="276" y="1"/>
                  </a:moveTo>
                  <a:cubicBezTo>
                    <a:pt x="268" y="10"/>
                    <a:pt x="257" y="17"/>
                    <a:pt x="255" y="24"/>
                  </a:cubicBezTo>
                  <a:cubicBezTo>
                    <a:pt x="254" y="36"/>
                    <a:pt x="260" y="48"/>
                    <a:pt x="260" y="58"/>
                  </a:cubicBezTo>
                  <a:cubicBezTo>
                    <a:pt x="258" y="69"/>
                    <a:pt x="277" y="83"/>
                    <a:pt x="240" y="89"/>
                  </a:cubicBezTo>
                  <a:cubicBezTo>
                    <a:pt x="228" y="91"/>
                    <a:pt x="213" y="92"/>
                    <a:pt x="199" y="92"/>
                  </a:cubicBezTo>
                  <a:cubicBezTo>
                    <a:pt x="185" y="92"/>
                    <a:pt x="172" y="91"/>
                    <a:pt x="164" y="89"/>
                  </a:cubicBezTo>
                  <a:cubicBezTo>
                    <a:pt x="139" y="80"/>
                    <a:pt x="123" y="66"/>
                    <a:pt x="108" y="51"/>
                  </a:cubicBezTo>
                  <a:cubicBezTo>
                    <a:pt x="102" y="45"/>
                    <a:pt x="96" y="44"/>
                    <a:pt x="88" y="44"/>
                  </a:cubicBezTo>
                  <a:cubicBezTo>
                    <a:pt x="75" y="44"/>
                    <a:pt x="60" y="48"/>
                    <a:pt x="46" y="49"/>
                  </a:cubicBezTo>
                  <a:lnTo>
                    <a:pt x="51" y="76"/>
                  </a:lnTo>
                  <a:cubicBezTo>
                    <a:pt x="70" y="80"/>
                    <a:pt x="93" y="82"/>
                    <a:pt x="109" y="88"/>
                  </a:cubicBezTo>
                  <a:cubicBezTo>
                    <a:pt x="115" y="91"/>
                    <a:pt x="114" y="102"/>
                    <a:pt x="107" y="105"/>
                  </a:cubicBezTo>
                  <a:cubicBezTo>
                    <a:pt x="77" y="119"/>
                    <a:pt x="20" y="116"/>
                    <a:pt x="12" y="141"/>
                  </a:cubicBezTo>
                  <a:cubicBezTo>
                    <a:pt x="8" y="155"/>
                    <a:pt x="27" y="170"/>
                    <a:pt x="34" y="185"/>
                  </a:cubicBezTo>
                  <a:cubicBezTo>
                    <a:pt x="34" y="185"/>
                    <a:pt x="29" y="189"/>
                    <a:pt x="26" y="191"/>
                  </a:cubicBezTo>
                  <a:cubicBezTo>
                    <a:pt x="5" y="204"/>
                    <a:pt x="1" y="217"/>
                    <a:pt x="29" y="219"/>
                  </a:cubicBezTo>
                  <a:cubicBezTo>
                    <a:pt x="30" y="219"/>
                    <a:pt x="31" y="219"/>
                    <a:pt x="33" y="219"/>
                  </a:cubicBezTo>
                  <a:cubicBezTo>
                    <a:pt x="51" y="219"/>
                    <a:pt x="78" y="211"/>
                    <a:pt x="95" y="204"/>
                  </a:cubicBezTo>
                  <a:cubicBezTo>
                    <a:pt x="120" y="194"/>
                    <a:pt x="132" y="180"/>
                    <a:pt x="126" y="164"/>
                  </a:cubicBezTo>
                  <a:cubicBezTo>
                    <a:pt x="124" y="160"/>
                    <a:pt x="152" y="145"/>
                    <a:pt x="155" y="145"/>
                  </a:cubicBezTo>
                  <a:cubicBezTo>
                    <a:pt x="166" y="147"/>
                    <a:pt x="175" y="147"/>
                    <a:pt x="184" y="147"/>
                  </a:cubicBezTo>
                  <a:cubicBezTo>
                    <a:pt x="232" y="147"/>
                    <a:pt x="262" y="127"/>
                    <a:pt x="289" y="107"/>
                  </a:cubicBezTo>
                  <a:cubicBezTo>
                    <a:pt x="310" y="92"/>
                    <a:pt x="373" y="89"/>
                    <a:pt x="351" y="63"/>
                  </a:cubicBezTo>
                  <a:cubicBezTo>
                    <a:pt x="338" y="45"/>
                    <a:pt x="338" y="24"/>
                    <a:pt x="324" y="7"/>
                  </a:cubicBezTo>
                  <a:cubicBezTo>
                    <a:pt x="320" y="2"/>
                    <a:pt x="293" y="2"/>
                    <a:pt x="2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47"/>
            <p:cNvSpPr/>
            <p:nvPr/>
          </p:nvSpPr>
          <p:spPr>
            <a:xfrm>
              <a:off x="2775225" y="4388000"/>
              <a:ext cx="9700" cy="5625"/>
            </a:xfrm>
            <a:custGeom>
              <a:rect b="b" l="l" r="r" t="t"/>
              <a:pathLst>
                <a:path extrusionOk="0" h="225" w="388">
                  <a:moveTo>
                    <a:pt x="122" y="0"/>
                  </a:moveTo>
                  <a:cubicBezTo>
                    <a:pt x="122" y="8"/>
                    <a:pt x="122" y="14"/>
                    <a:pt x="121" y="21"/>
                  </a:cubicBezTo>
                  <a:cubicBezTo>
                    <a:pt x="117" y="35"/>
                    <a:pt x="111" y="42"/>
                    <a:pt x="98" y="42"/>
                  </a:cubicBezTo>
                  <a:cubicBezTo>
                    <a:pt x="89" y="42"/>
                    <a:pt x="78" y="39"/>
                    <a:pt x="63" y="34"/>
                  </a:cubicBezTo>
                  <a:lnTo>
                    <a:pt x="44" y="24"/>
                  </a:lnTo>
                  <a:cubicBezTo>
                    <a:pt x="36" y="21"/>
                    <a:pt x="29" y="13"/>
                    <a:pt x="20" y="13"/>
                  </a:cubicBezTo>
                  <a:cubicBezTo>
                    <a:pt x="16" y="13"/>
                    <a:pt x="11" y="14"/>
                    <a:pt x="6" y="18"/>
                  </a:cubicBezTo>
                  <a:cubicBezTo>
                    <a:pt x="0" y="24"/>
                    <a:pt x="5" y="31"/>
                    <a:pt x="5" y="39"/>
                  </a:cubicBezTo>
                  <a:cubicBezTo>
                    <a:pt x="5" y="39"/>
                    <a:pt x="6" y="39"/>
                    <a:pt x="7" y="39"/>
                  </a:cubicBezTo>
                  <a:cubicBezTo>
                    <a:pt x="44" y="39"/>
                    <a:pt x="28" y="72"/>
                    <a:pt x="70" y="72"/>
                  </a:cubicBezTo>
                  <a:cubicBezTo>
                    <a:pt x="76" y="72"/>
                    <a:pt x="84" y="71"/>
                    <a:pt x="93" y="70"/>
                  </a:cubicBezTo>
                  <a:cubicBezTo>
                    <a:pt x="97" y="69"/>
                    <a:pt x="100" y="68"/>
                    <a:pt x="103" y="68"/>
                  </a:cubicBezTo>
                  <a:cubicBezTo>
                    <a:pt x="116" y="68"/>
                    <a:pt x="119" y="76"/>
                    <a:pt x="105" y="84"/>
                  </a:cubicBezTo>
                  <a:cubicBezTo>
                    <a:pt x="94" y="90"/>
                    <a:pt x="91" y="99"/>
                    <a:pt x="90" y="108"/>
                  </a:cubicBezTo>
                  <a:cubicBezTo>
                    <a:pt x="89" y="118"/>
                    <a:pt x="93" y="122"/>
                    <a:pt x="101" y="122"/>
                  </a:cubicBezTo>
                  <a:cubicBezTo>
                    <a:pt x="107" y="122"/>
                    <a:pt x="116" y="119"/>
                    <a:pt x="127" y="114"/>
                  </a:cubicBezTo>
                  <a:cubicBezTo>
                    <a:pt x="133" y="118"/>
                    <a:pt x="147" y="123"/>
                    <a:pt x="146" y="124"/>
                  </a:cubicBezTo>
                  <a:cubicBezTo>
                    <a:pt x="138" y="134"/>
                    <a:pt x="127" y="143"/>
                    <a:pt x="116" y="152"/>
                  </a:cubicBezTo>
                  <a:cubicBezTo>
                    <a:pt x="175" y="153"/>
                    <a:pt x="203" y="165"/>
                    <a:pt x="206" y="195"/>
                  </a:cubicBezTo>
                  <a:cubicBezTo>
                    <a:pt x="206" y="203"/>
                    <a:pt x="234" y="214"/>
                    <a:pt x="250" y="224"/>
                  </a:cubicBezTo>
                  <a:cubicBezTo>
                    <a:pt x="259" y="206"/>
                    <a:pt x="337" y="223"/>
                    <a:pt x="321" y="192"/>
                  </a:cubicBezTo>
                  <a:cubicBezTo>
                    <a:pt x="319" y="190"/>
                    <a:pt x="321" y="186"/>
                    <a:pt x="321" y="186"/>
                  </a:cubicBezTo>
                  <a:cubicBezTo>
                    <a:pt x="318" y="171"/>
                    <a:pt x="387" y="162"/>
                    <a:pt x="337" y="148"/>
                  </a:cubicBezTo>
                  <a:cubicBezTo>
                    <a:pt x="327" y="144"/>
                    <a:pt x="320" y="143"/>
                    <a:pt x="314" y="143"/>
                  </a:cubicBezTo>
                  <a:cubicBezTo>
                    <a:pt x="291" y="143"/>
                    <a:pt x="297" y="165"/>
                    <a:pt x="278" y="171"/>
                  </a:cubicBezTo>
                  <a:cubicBezTo>
                    <a:pt x="271" y="173"/>
                    <a:pt x="265" y="178"/>
                    <a:pt x="258" y="178"/>
                  </a:cubicBezTo>
                  <a:cubicBezTo>
                    <a:pt x="257" y="179"/>
                    <a:pt x="255" y="179"/>
                    <a:pt x="254" y="179"/>
                  </a:cubicBezTo>
                  <a:cubicBezTo>
                    <a:pt x="246" y="179"/>
                    <a:pt x="235" y="175"/>
                    <a:pt x="234" y="173"/>
                  </a:cubicBezTo>
                  <a:cubicBezTo>
                    <a:pt x="231" y="158"/>
                    <a:pt x="246" y="139"/>
                    <a:pt x="188" y="139"/>
                  </a:cubicBezTo>
                  <a:cubicBezTo>
                    <a:pt x="188" y="139"/>
                    <a:pt x="188" y="139"/>
                    <a:pt x="188" y="139"/>
                  </a:cubicBezTo>
                  <a:cubicBezTo>
                    <a:pt x="184" y="139"/>
                    <a:pt x="174" y="124"/>
                    <a:pt x="178" y="123"/>
                  </a:cubicBezTo>
                  <a:cubicBezTo>
                    <a:pt x="190" y="118"/>
                    <a:pt x="208" y="118"/>
                    <a:pt x="224" y="115"/>
                  </a:cubicBezTo>
                  <a:cubicBezTo>
                    <a:pt x="225" y="115"/>
                    <a:pt x="230" y="118"/>
                    <a:pt x="233" y="121"/>
                  </a:cubicBezTo>
                  <a:cubicBezTo>
                    <a:pt x="243" y="128"/>
                    <a:pt x="253" y="130"/>
                    <a:pt x="262" y="130"/>
                  </a:cubicBezTo>
                  <a:cubicBezTo>
                    <a:pt x="284" y="130"/>
                    <a:pt x="302" y="116"/>
                    <a:pt x="325" y="116"/>
                  </a:cubicBezTo>
                  <a:cubicBezTo>
                    <a:pt x="327" y="116"/>
                    <a:pt x="329" y="116"/>
                    <a:pt x="331" y="117"/>
                  </a:cubicBezTo>
                  <a:cubicBezTo>
                    <a:pt x="332" y="117"/>
                    <a:pt x="332" y="117"/>
                    <a:pt x="333" y="117"/>
                  </a:cubicBezTo>
                  <a:cubicBezTo>
                    <a:pt x="338" y="117"/>
                    <a:pt x="345" y="113"/>
                    <a:pt x="350" y="111"/>
                  </a:cubicBezTo>
                  <a:cubicBezTo>
                    <a:pt x="328" y="99"/>
                    <a:pt x="308" y="89"/>
                    <a:pt x="268" y="86"/>
                  </a:cubicBezTo>
                  <a:cubicBezTo>
                    <a:pt x="248" y="86"/>
                    <a:pt x="228" y="61"/>
                    <a:pt x="210" y="61"/>
                  </a:cubicBezTo>
                  <a:cubicBezTo>
                    <a:pt x="210" y="61"/>
                    <a:pt x="209" y="61"/>
                    <a:pt x="209" y="61"/>
                  </a:cubicBezTo>
                  <a:cubicBezTo>
                    <a:pt x="149" y="61"/>
                    <a:pt x="146" y="47"/>
                    <a:pt x="149" y="25"/>
                  </a:cubicBezTo>
                  <a:cubicBezTo>
                    <a:pt x="152" y="17"/>
                    <a:pt x="162" y="2"/>
                    <a:pt x="1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47"/>
            <p:cNvSpPr/>
            <p:nvPr/>
          </p:nvSpPr>
          <p:spPr>
            <a:xfrm>
              <a:off x="2785375" y="4388000"/>
              <a:ext cx="5875" cy="5525"/>
            </a:xfrm>
            <a:custGeom>
              <a:rect b="b" l="l" r="r" t="t"/>
              <a:pathLst>
                <a:path extrusionOk="0" h="221" w="235">
                  <a:moveTo>
                    <a:pt x="181" y="0"/>
                  </a:moveTo>
                  <a:lnTo>
                    <a:pt x="181" y="0"/>
                  </a:lnTo>
                  <a:cubicBezTo>
                    <a:pt x="186" y="17"/>
                    <a:pt x="181" y="28"/>
                    <a:pt x="148" y="28"/>
                  </a:cubicBezTo>
                  <a:cubicBezTo>
                    <a:pt x="143" y="28"/>
                    <a:pt x="137" y="27"/>
                    <a:pt x="130" y="27"/>
                  </a:cubicBezTo>
                  <a:cubicBezTo>
                    <a:pt x="125" y="26"/>
                    <a:pt x="121" y="26"/>
                    <a:pt x="117" y="26"/>
                  </a:cubicBezTo>
                  <a:cubicBezTo>
                    <a:pt x="84" y="26"/>
                    <a:pt x="98" y="43"/>
                    <a:pt x="113" y="59"/>
                  </a:cubicBezTo>
                  <a:cubicBezTo>
                    <a:pt x="118" y="72"/>
                    <a:pt x="109" y="78"/>
                    <a:pt x="96" y="80"/>
                  </a:cubicBezTo>
                  <a:cubicBezTo>
                    <a:pt x="95" y="80"/>
                    <a:pt x="94" y="80"/>
                    <a:pt x="93" y="80"/>
                  </a:cubicBezTo>
                  <a:cubicBezTo>
                    <a:pt x="86" y="80"/>
                    <a:pt x="74" y="75"/>
                    <a:pt x="65" y="72"/>
                  </a:cubicBezTo>
                  <a:cubicBezTo>
                    <a:pt x="73" y="67"/>
                    <a:pt x="81" y="61"/>
                    <a:pt x="91" y="56"/>
                  </a:cubicBezTo>
                  <a:lnTo>
                    <a:pt x="91" y="56"/>
                  </a:lnTo>
                  <a:cubicBezTo>
                    <a:pt x="98" y="57"/>
                    <a:pt x="105" y="58"/>
                    <a:pt x="113" y="59"/>
                  </a:cubicBezTo>
                  <a:cubicBezTo>
                    <a:pt x="113" y="59"/>
                    <a:pt x="101" y="55"/>
                    <a:pt x="96" y="55"/>
                  </a:cubicBezTo>
                  <a:cubicBezTo>
                    <a:pt x="95" y="55"/>
                    <a:pt x="95" y="55"/>
                    <a:pt x="94" y="55"/>
                  </a:cubicBezTo>
                  <a:cubicBezTo>
                    <a:pt x="93" y="55"/>
                    <a:pt x="92" y="56"/>
                    <a:pt x="91" y="56"/>
                  </a:cubicBezTo>
                  <a:lnTo>
                    <a:pt x="91" y="56"/>
                  </a:lnTo>
                  <a:cubicBezTo>
                    <a:pt x="77" y="55"/>
                    <a:pt x="65" y="53"/>
                    <a:pt x="56" y="53"/>
                  </a:cubicBezTo>
                  <a:cubicBezTo>
                    <a:pt x="45" y="53"/>
                    <a:pt x="38" y="55"/>
                    <a:pt x="35" y="62"/>
                  </a:cubicBezTo>
                  <a:cubicBezTo>
                    <a:pt x="25" y="90"/>
                    <a:pt x="53" y="121"/>
                    <a:pt x="5" y="145"/>
                  </a:cubicBezTo>
                  <a:cubicBezTo>
                    <a:pt x="0" y="146"/>
                    <a:pt x="3" y="155"/>
                    <a:pt x="9" y="156"/>
                  </a:cubicBezTo>
                  <a:cubicBezTo>
                    <a:pt x="30" y="165"/>
                    <a:pt x="62" y="170"/>
                    <a:pt x="74" y="180"/>
                  </a:cubicBezTo>
                  <a:cubicBezTo>
                    <a:pt x="83" y="186"/>
                    <a:pt x="65" y="200"/>
                    <a:pt x="60" y="211"/>
                  </a:cubicBezTo>
                  <a:cubicBezTo>
                    <a:pt x="60" y="211"/>
                    <a:pt x="65" y="215"/>
                    <a:pt x="69" y="215"/>
                  </a:cubicBezTo>
                  <a:cubicBezTo>
                    <a:pt x="84" y="219"/>
                    <a:pt x="97" y="221"/>
                    <a:pt x="110" y="221"/>
                  </a:cubicBezTo>
                  <a:cubicBezTo>
                    <a:pt x="132" y="221"/>
                    <a:pt x="152" y="215"/>
                    <a:pt x="168" y="205"/>
                  </a:cubicBezTo>
                  <a:cubicBezTo>
                    <a:pt x="190" y="190"/>
                    <a:pt x="181" y="181"/>
                    <a:pt x="140" y="178"/>
                  </a:cubicBezTo>
                  <a:cubicBezTo>
                    <a:pt x="137" y="178"/>
                    <a:pt x="131" y="168"/>
                    <a:pt x="131" y="168"/>
                  </a:cubicBezTo>
                  <a:cubicBezTo>
                    <a:pt x="194" y="155"/>
                    <a:pt x="143" y="131"/>
                    <a:pt x="150" y="114"/>
                  </a:cubicBezTo>
                  <a:cubicBezTo>
                    <a:pt x="155" y="103"/>
                    <a:pt x="131" y="84"/>
                    <a:pt x="180" y="83"/>
                  </a:cubicBezTo>
                  <a:cubicBezTo>
                    <a:pt x="184" y="67"/>
                    <a:pt x="172" y="50"/>
                    <a:pt x="205" y="36"/>
                  </a:cubicBezTo>
                  <a:cubicBezTo>
                    <a:pt x="216" y="30"/>
                    <a:pt x="234" y="6"/>
                    <a:pt x="18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47"/>
            <p:cNvSpPr/>
            <p:nvPr/>
          </p:nvSpPr>
          <p:spPr>
            <a:xfrm>
              <a:off x="2840550" y="4234550"/>
              <a:ext cx="8000" cy="5100"/>
            </a:xfrm>
            <a:custGeom>
              <a:rect b="b" l="l" r="r" t="t"/>
              <a:pathLst>
                <a:path extrusionOk="0" h="204" w="320">
                  <a:moveTo>
                    <a:pt x="82" y="0"/>
                  </a:moveTo>
                  <a:cubicBezTo>
                    <a:pt x="50" y="0"/>
                    <a:pt x="28" y="12"/>
                    <a:pt x="10" y="27"/>
                  </a:cubicBezTo>
                  <a:lnTo>
                    <a:pt x="0" y="33"/>
                  </a:lnTo>
                  <a:cubicBezTo>
                    <a:pt x="18" y="34"/>
                    <a:pt x="37" y="33"/>
                    <a:pt x="49" y="36"/>
                  </a:cubicBezTo>
                  <a:cubicBezTo>
                    <a:pt x="59" y="39"/>
                    <a:pt x="66" y="47"/>
                    <a:pt x="62" y="52"/>
                  </a:cubicBezTo>
                  <a:cubicBezTo>
                    <a:pt x="52" y="62"/>
                    <a:pt x="24" y="71"/>
                    <a:pt x="59" y="77"/>
                  </a:cubicBezTo>
                  <a:cubicBezTo>
                    <a:pt x="95" y="83"/>
                    <a:pt x="116" y="100"/>
                    <a:pt x="159" y="100"/>
                  </a:cubicBezTo>
                  <a:cubicBezTo>
                    <a:pt x="165" y="100"/>
                    <a:pt x="171" y="100"/>
                    <a:pt x="178" y="99"/>
                  </a:cubicBezTo>
                  <a:cubicBezTo>
                    <a:pt x="184" y="99"/>
                    <a:pt x="191" y="109"/>
                    <a:pt x="193" y="115"/>
                  </a:cubicBezTo>
                  <a:cubicBezTo>
                    <a:pt x="194" y="118"/>
                    <a:pt x="182" y="124"/>
                    <a:pt x="175" y="125"/>
                  </a:cubicBezTo>
                  <a:cubicBezTo>
                    <a:pt x="162" y="130"/>
                    <a:pt x="143" y="128"/>
                    <a:pt x="132" y="133"/>
                  </a:cubicBezTo>
                  <a:cubicBezTo>
                    <a:pt x="121" y="139"/>
                    <a:pt x="106" y="152"/>
                    <a:pt x="110" y="155"/>
                  </a:cubicBezTo>
                  <a:cubicBezTo>
                    <a:pt x="124" y="164"/>
                    <a:pt x="149" y="165"/>
                    <a:pt x="162" y="174"/>
                  </a:cubicBezTo>
                  <a:cubicBezTo>
                    <a:pt x="169" y="178"/>
                    <a:pt x="153" y="196"/>
                    <a:pt x="160" y="196"/>
                  </a:cubicBezTo>
                  <a:cubicBezTo>
                    <a:pt x="187" y="202"/>
                    <a:pt x="218" y="202"/>
                    <a:pt x="224" y="203"/>
                  </a:cubicBezTo>
                  <a:cubicBezTo>
                    <a:pt x="262" y="198"/>
                    <a:pt x="271" y="196"/>
                    <a:pt x="281" y="195"/>
                  </a:cubicBezTo>
                  <a:cubicBezTo>
                    <a:pt x="294" y="192"/>
                    <a:pt x="319" y="184"/>
                    <a:pt x="319" y="184"/>
                  </a:cubicBezTo>
                  <a:cubicBezTo>
                    <a:pt x="319" y="177"/>
                    <a:pt x="316" y="167"/>
                    <a:pt x="305" y="162"/>
                  </a:cubicBezTo>
                  <a:cubicBezTo>
                    <a:pt x="269" y="149"/>
                    <a:pt x="269" y="149"/>
                    <a:pt x="253" y="106"/>
                  </a:cubicBezTo>
                  <a:cubicBezTo>
                    <a:pt x="249" y="98"/>
                    <a:pt x="228" y="92"/>
                    <a:pt x="218" y="83"/>
                  </a:cubicBezTo>
                  <a:cubicBezTo>
                    <a:pt x="210" y="78"/>
                    <a:pt x="205" y="73"/>
                    <a:pt x="203" y="67"/>
                  </a:cubicBezTo>
                  <a:cubicBezTo>
                    <a:pt x="202" y="58"/>
                    <a:pt x="206" y="50"/>
                    <a:pt x="209" y="42"/>
                  </a:cubicBezTo>
                  <a:lnTo>
                    <a:pt x="209" y="42"/>
                  </a:lnTo>
                  <a:cubicBezTo>
                    <a:pt x="196" y="47"/>
                    <a:pt x="180" y="53"/>
                    <a:pt x="168" y="59"/>
                  </a:cubicBezTo>
                  <a:cubicBezTo>
                    <a:pt x="156" y="63"/>
                    <a:pt x="136" y="70"/>
                    <a:pt x="130" y="70"/>
                  </a:cubicBezTo>
                  <a:cubicBezTo>
                    <a:pt x="129" y="70"/>
                    <a:pt x="128" y="70"/>
                    <a:pt x="128" y="70"/>
                  </a:cubicBezTo>
                  <a:cubicBezTo>
                    <a:pt x="113" y="64"/>
                    <a:pt x="97" y="55"/>
                    <a:pt x="97" y="46"/>
                  </a:cubicBezTo>
                  <a:cubicBezTo>
                    <a:pt x="97" y="39"/>
                    <a:pt x="121" y="30"/>
                    <a:pt x="134" y="21"/>
                  </a:cubicBezTo>
                  <a:cubicBezTo>
                    <a:pt x="138" y="18"/>
                    <a:pt x="143" y="11"/>
                    <a:pt x="143" y="11"/>
                  </a:cubicBezTo>
                  <a:cubicBezTo>
                    <a:pt x="124" y="6"/>
                    <a:pt x="104" y="0"/>
                    <a:pt x="8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47"/>
            <p:cNvSpPr/>
            <p:nvPr/>
          </p:nvSpPr>
          <p:spPr>
            <a:xfrm>
              <a:off x="2728700" y="4279925"/>
              <a:ext cx="9050" cy="4275"/>
            </a:xfrm>
            <a:custGeom>
              <a:rect b="b" l="l" r="r" t="t"/>
              <a:pathLst>
                <a:path extrusionOk="0" h="171" w="362">
                  <a:moveTo>
                    <a:pt x="168" y="1"/>
                  </a:moveTo>
                  <a:cubicBezTo>
                    <a:pt x="168" y="1"/>
                    <a:pt x="141" y="5"/>
                    <a:pt x="132" y="10"/>
                  </a:cubicBezTo>
                  <a:cubicBezTo>
                    <a:pt x="125" y="16"/>
                    <a:pt x="118" y="30"/>
                    <a:pt x="122" y="30"/>
                  </a:cubicBezTo>
                  <a:cubicBezTo>
                    <a:pt x="196" y="45"/>
                    <a:pt x="153" y="91"/>
                    <a:pt x="116" y="136"/>
                  </a:cubicBezTo>
                  <a:cubicBezTo>
                    <a:pt x="82" y="135"/>
                    <a:pt x="51" y="133"/>
                    <a:pt x="16" y="132"/>
                  </a:cubicBezTo>
                  <a:lnTo>
                    <a:pt x="16" y="132"/>
                  </a:lnTo>
                  <a:cubicBezTo>
                    <a:pt x="0" y="163"/>
                    <a:pt x="19" y="171"/>
                    <a:pt x="49" y="171"/>
                  </a:cubicBezTo>
                  <a:cubicBezTo>
                    <a:pt x="54" y="171"/>
                    <a:pt x="60" y="171"/>
                    <a:pt x="66" y="170"/>
                  </a:cubicBezTo>
                  <a:cubicBezTo>
                    <a:pt x="85" y="170"/>
                    <a:pt x="107" y="167"/>
                    <a:pt x="128" y="161"/>
                  </a:cubicBezTo>
                  <a:cubicBezTo>
                    <a:pt x="184" y="145"/>
                    <a:pt x="235" y="144"/>
                    <a:pt x="285" y="136"/>
                  </a:cubicBezTo>
                  <a:cubicBezTo>
                    <a:pt x="328" y="130"/>
                    <a:pt x="306" y="93"/>
                    <a:pt x="330" y="93"/>
                  </a:cubicBezTo>
                  <a:cubicBezTo>
                    <a:pt x="335" y="93"/>
                    <a:pt x="342" y="94"/>
                    <a:pt x="352" y="98"/>
                  </a:cubicBezTo>
                  <a:cubicBezTo>
                    <a:pt x="355" y="91"/>
                    <a:pt x="360" y="85"/>
                    <a:pt x="360" y="77"/>
                  </a:cubicBezTo>
                  <a:cubicBezTo>
                    <a:pt x="362" y="73"/>
                    <a:pt x="359" y="69"/>
                    <a:pt x="356" y="66"/>
                  </a:cubicBezTo>
                  <a:lnTo>
                    <a:pt x="335" y="47"/>
                  </a:lnTo>
                  <a:cubicBezTo>
                    <a:pt x="321" y="57"/>
                    <a:pt x="305" y="64"/>
                    <a:pt x="293" y="74"/>
                  </a:cubicBezTo>
                  <a:lnTo>
                    <a:pt x="259" y="107"/>
                  </a:lnTo>
                  <a:cubicBezTo>
                    <a:pt x="255" y="111"/>
                    <a:pt x="238" y="117"/>
                    <a:pt x="234" y="117"/>
                  </a:cubicBezTo>
                  <a:cubicBezTo>
                    <a:pt x="225" y="116"/>
                    <a:pt x="212" y="110"/>
                    <a:pt x="216" y="105"/>
                  </a:cubicBezTo>
                  <a:cubicBezTo>
                    <a:pt x="234" y="82"/>
                    <a:pt x="247" y="64"/>
                    <a:pt x="208" y="64"/>
                  </a:cubicBezTo>
                  <a:cubicBezTo>
                    <a:pt x="205" y="64"/>
                    <a:pt x="202" y="64"/>
                    <a:pt x="199" y="64"/>
                  </a:cubicBezTo>
                  <a:cubicBezTo>
                    <a:pt x="194" y="64"/>
                    <a:pt x="190" y="55"/>
                    <a:pt x="194" y="52"/>
                  </a:cubicBezTo>
                  <a:cubicBezTo>
                    <a:pt x="252" y="7"/>
                    <a:pt x="174" y="20"/>
                    <a:pt x="1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47"/>
            <p:cNvSpPr/>
            <p:nvPr/>
          </p:nvSpPr>
          <p:spPr>
            <a:xfrm>
              <a:off x="2836150" y="4240625"/>
              <a:ext cx="8450" cy="3475"/>
            </a:xfrm>
            <a:custGeom>
              <a:rect b="b" l="l" r="r" t="t"/>
              <a:pathLst>
                <a:path extrusionOk="0" h="139" w="338">
                  <a:moveTo>
                    <a:pt x="126" y="1"/>
                  </a:moveTo>
                  <a:cubicBezTo>
                    <a:pt x="105" y="1"/>
                    <a:pt x="80" y="5"/>
                    <a:pt x="67" y="12"/>
                  </a:cubicBezTo>
                  <a:cubicBezTo>
                    <a:pt x="39" y="25"/>
                    <a:pt x="1" y="44"/>
                    <a:pt x="54" y="58"/>
                  </a:cubicBezTo>
                  <a:cubicBezTo>
                    <a:pt x="66" y="60"/>
                    <a:pt x="67" y="72"/>
                    <a:pt x="66" y="81"/>
                  </a:cubicBezTo>
                  <a:cubicBezTo>
                    <a:pt x="64" y="96"/>
                    <a:pt x="69" y="101"/>
                    <a:pt x="76" y="101"/>
                  </a:cubicBezTo>
                  <a:cubicBezTo>
                    <a:pt x="90" y="101"/>
                    <a:pt x="114" y="85"/>
                    <a:pt x="129" y="84"/>
                  </a:cubicBezTo>
                  <a:cubicBezTo>
                    <a:pt x="147" y="83"/>
                    <a:pt x="157" y="66"/>
                    <a:pt x="176" y="66"/>
                  </a:cubicBezTo>
                  <a:cubicBezTo>
                    <a:pt x="182" y="66"/>
                    <a:pt x="189" y="67"/>
                    <a:pt x="197" y="71"/>
                  </a:cubicBezTo>
                  <a:cubicBezTo>
                    <a:pt x="220" y="81"/>
                    <a:pt x="228" y="88"/>
                    <a:pt x="201" y="105"/>
                  </a:cubicBezTo>
                  <a:cubicBezTo>
                    <a:pt x="194" y="109"/>
                    <a:pt x="194" y="118"/>
                    <a:pt x="194" y="124"/>
                  </a:cubicBezTo>
                  <a:cubicBezTo>
                    <a:pt x="195" y="134"/>
                    <a:pt x="198" y="138"/>
                    <a:pt x="202" y="138"/>
                  </a:cubicBezTo>
                  <a:cubicBezTo>
                    <a:pt x="210" y="138"/>
                    <a:pt x="222" y="129"/>
                    <a:pt x="239" y="125"/>
                  </a:cubicBezTo>
                  <a:cubicBezTo>
                    <a:pt x="310" y="109"/>
                    <a:pt x="338" y="100"/>
                    <a:pt x="338" y="74"/>
                  </a:cubicBezTo>
                  <a:cubicBezTo>
                    <a:pt x="338" y="53"/>
                    <a:pt x="332" y="34"/>
                    <a:pt x="329" y="13"/>
                  </a:cubicBezTo>
                  <a:lnTo>
                    <a:pt x="305" y="15"/>
                  </a:lnTo>
                  <a:cubicBezTo>
                    <a:pt x="291" y="35"/>
                    <a:pt x="276" y="56"/>
                    <a:pt x="254" y="87"/>
                  </a:cubicBezTo>
                  <a:cubicBezTo>
                    <a:pt x="269" y="41"/>
                    <a:pt x="172" y="47"/>
                    <a:pt x="166" y="12"/>
                  </a:cubicBezTo>
                  <a:cubicBezTo>
                    <a:pt x="165" y="5"/>
                    <a:pt x="147" y="1"/>
                    <a:pt x="12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47"/>
            <p:cNvSpPr/>
            <p:nvPr/>
          </p:nvSpPr>
          <p:spPr>
            <a:xfrm>
              <a:off x="2746225" y="4390400"/>
              <a:ext cx="10700" cy="2700"/>
            </a:xfrm>
            <a:custGeom>
              <a:rect b="b" l="l" r="r" t="t"/>
              <a:pathLst>
                <a:path extrusionOk="0" h="108" w="428">
                  <a:moveTo>
                    <a:pt x="224" y="38"/>
                  </a:moveTo>
                  <a:cubicBezTo>
                    <a:pt x="238" y="41"/>
                    <a:pt x="249" y="49"/>
                    <a:pt x="269" y="57"/>
                  </a:cubicBezTo>
                  <a:cubicBezTo>
                    <a:pt x="251" y="61"/>
                    <a:pt x="237" y="66"/>
                    <a:pt x="230" y="66"/>
                  </a:cubicBezTo>
                  <a:cubicBezTo>
                    <a:pt x="228" y="66"/>
                    <a:pt x="227" y="65"/>
                    <a:pt x="226" y="65"/>
                  </a:cubicBezTo>
                  <a:cubicBezTo>
                    <a:pt x="213" y="60"/>
                    <a:pt x="205" y="53"/>
                    <a:pt x="196" y="47"/>
                  </a:cubicBezTo>
                  <a:cubicBezTo>
                    <a:pt x="205" y="44"/>
                    <a:pt x="217" y="38"/>
                    <a:pt x="224" y="38"/>
                  </a:cubicBezTo>
                  <a:close/>
                  <a:moveTo>
                    <a:pt x="205" y="0"/>
                  </a:moveTo>
                  <a:cubicBezTo>
                    <a:pt x="192" y="10"/>
                    <a:pt x="173" y="14"/>
                    <a:pt x="152" y="14"/>
                  </a:cubicBezTo>
                  <a:cubicBezTo>
                    <a:pt x="139" y="14"/>
                    <a:pt x="126" y="13"/>
                    <a:pt x="111" y="10"/>
                  </a:cubicBezTo>
                  <a:cubicBezTo>
                    <a:pt x="101" y="40"/>
                    <a:pt x="39" y="47"/>
                    <a:pt x="5" y="66"/>
                  </a:cubicBezTo>
                  <a:cubicBezTo>
                    <a:pt x="1" y="69"/>
                    <a:pt x="2" y="77"/>
                    <a:pt x="7" y="79"/>
                  </a:cubicBezTo>
                  <a:cubicBezTo>
                    <a:pt x="8" y="81"/>
                    <a:pt x="15" y="82"/>
                    <a:pt x="22" y="82"/>
                  </a:cubicBezTo>
                  <a:cubicBezTo>
                    <a:pt x="26" y="82"/>
                    <a:pt x="31" y="82"/>
                    <a:pt x="33" y="81"/>
                  </a:cubicBezTo>
                  <a:cubicBezTo>
                    <a:pt x="52" y="75"/>
                    <a:pt x="67" y="63"/>
                    <a:pt x="88" y="62"/>
                  </a:cubicBezTo>
                  <a:cubicBezTo>
                    <a:pt x="91" y="61"/>
                    <a:pt x="95" y="61"/>
                    <a:pt x="99" y="61"/>
                  </a:cubicBezTo>
                  <a:cubicBezTo>
                    <a:pt x="120" y="61"/>
                    <a:pt x="143" y="67"/>
                    <a:pt x="166" y="69"/>
                  </a:cubicBezTo>
                  <a:cubicBezTo>
                    <a:pt x="155" y="90"/>
                    <a:pt x="185" y="91"/>
                    <a:pt x="217" y="93"/>
                  </a:cubicBezTo>
                  <a:lnTo>
                    <a:pt x="319" y="99"/>
                  </a:lnTo>
                  <a:cubicBezTo>
                    <a:pt x="326" y="102"/>
                    <a:pt x="332" y="106"/>
                    <a:pt x="341" y="107"/>
                  </a:cubicBezTo>
                  <a:cubicBezTo>
                    <a:pt x="342" y="108"/>
                    <a:pt x="343" y="108"/>
                    <a:pt x="345" y="108"/>
                  </a:cubicBezTo>
                  <a:cubicBezTo>
                    <a:pt x="365" y="108"/>
                    <a:pt x="427" y="91"/>
                    <a:pt x="423" y="85"/>
                  </a:cubicBezTo>
                  <a:cubicBezTo>
                    <a:pt x="414" y="77"/>
                    <a:pt x="394" y="62"/>
                    <a:pt x="380" y="62"/>
                  </a:cubicBezTo>
                  <a:cubicBezTo>
                    <a:pt x="335" y="62"/>
                    <a:pt x="291" y="50"/>
                    <a:pt x="288" y="34"/>
                  </a:cubicBezTo>
                  <a:cubicBezTo>
                    <a:pt x="283" y="4"/>
                    <a:pt x="227" y="13"/>
                    <a:pt x="20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47"/>
            <p:cNvSpPr/>
            <p:nvPr/>
          </p:nvSpPr>
          <p:spPr>
            <a:xfrm>
              <a:off x="2768125" y="4265625"/>
              <a:ext cx="6375" cy="4600"/>
            </a:xfrm>
            <a:custGeom>
              <a:rect b="b" l="l" r="r" t="t"/>
              <a:pathLst>
                <a:path extrusionOk="0" h="184" w="255">
                  <a:moveTo>
                    <a:pt x="191" y="0"/>
                  </a:moveTo>
                  <a:cubicBezTo>
                    <a:pt x="189" y="0"/>
                    <a:pt x="187" y="0"/>
                    <a:pt x="186" y="1"/>
                  </a:cubicBezTo>
                  <a:cubicBezTo>
                    <a:pt x="175" y="4"/>
                    <a:pt x="163" y="11"/>
                    <a:pt x="156" y="18"/>
                  </a:cubicBezTo>
                  <a:cubicBezTo>
                    <a:pt x="124" y="51"/>
                    <a:pt x="124" y="49"/>
                    <a:pt x="44" y="55"/>
                  </a:cubicBezTo>
                  <a:cubicBezTo>
                    <a:pt x="40" y="74"/>
                    <a:pt x="43" y="92"/>
                    <a:pt x="28" y="111"/>
                  </a:cubicBezTo>
                  <a:cubicBezTo>
                    <a:pt x="0" y="142"/>
                    <a:pt x="0" y="158"/>
                    <a:pt x="44" y="165"/>
                  </a:cubicBezTo>
                  <a:cubicBezTo>
                    <a:pt x="53" y="165"/>
                    <a:pt x="50" y="177"/>
                    <a:pt x="52" y="183"/>
                  </a:cubicBezTo>
                  <a:lnTo>
                    <a:pt x="255" y="39"/>
                  </a:lnTo>
                  <a:cubicBezTo>
                    <a:pt x="241" y="27"/>
                    <a:pt x="228" y="15"/>
                    <a:pt x="213" y="6"/>
                  </a:cubicBezTo>
                  <a:cubicBezTo>
                    <a:pt x="209" y="3"/>
                    <a:pt x="200" y="0"/>
                    <a:pt x="1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47"/>
            <p:cNvSpPr/>
            <p:nvPr/>
          </p:nvSpPr>
          <p:spPr>
            <a:xfrm>
              <a:off x="2777725" y="4270075"/>
              <a:ext cx="5450" cy="3700"/>
            </a:xfrm>
            <a:custGeom>
              <a:rect b="b" l="l" r="r" t="t"/>
              <a:pathLst>
                <a:path extrusionOk="0" h="148" w="218">
                  <a:moveTo>
                    <a:pt x="194" y="0"/>
                  </a:moveTo>
                  <a:cubicBezTo>
                    <a:pt x="192" y="0"/>
                    <a:pt x="189" y="0"/>
                    <a:pt x="186" y="1"/>
                  </a:cubicBezTo>
                  <a:cubicBezTo>
                    <a:pt x="115" y="5"/>
                    <a:pt x="81" y="27"/>
                    <a:pt x="40" y="67"/>
                  </a:cubicBezTo>
                  <a:cubicBezTo>
                    <a:pt x="0" y="104"/>
                    <a:pt x="88" y="104"/>
                    <a:pt x="41" y="136"/>
                  </a:cubicBezTo>
                  <a:cubicBezTo>
                    <a:pt x="43" y="140"/>
                    <a:pt x="43" y="148"/>
                    <a:pt x="46" y="148"/>
                  </a:cubicBezTo>
                  <a:cubicBezTo>
                    <a:pt x="78" y="148"/>
                    <a:pt x="112" y="148"/>
                    <a:pt x="144" y="140"/>
                  </a:cubicBezTo>
                  <a:cubicBezTo>
                    <a:pt x="158" y="137"/>
                    <a:pt x="186" y="107"/>
                    <a:pt x="178" y="102"/>
                  </a:cubicBezTo>
                  <a:cubicBezTo>
                    <a:pt x="159" y="89"/>
                    <a:pt x="216" y="68"/>
                    <a:pt x="190" y="59"/>
                  </a:cubicBezTo>
                  <a:cubicBezTo>
                    <a:pt x="150" y="48"/>
                    <a:pt x="209" y="32"/>
                    <a:pt x="213" y="18"/>
                  </a:cubicBezTo>
                  <a:cubicBezTo>
                    <a:pt x="217" y="6"/>
                    <a:pt x="218" y="0"/>
                    <a:pt x="1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47"/>
            <p:cNvSpPr/>
            <p:nvPr/>
          </p:nvSpPr>
          <p:spPr>
            <a:xfrm>
              <a:off x="2957125" y="4388125"/>
              <a:ext cx="7650" cy="2950"/>
            </a:xfrm>
            <a:custGeom>
              <a:rect b="b" l="l" r="r" t="t"/>
              <a:pathLst>
                <a:path extrusionOk="0" h="118" w="306">
                  <a:moveTo>
                    <a:pt x="184" y="1"/>
                  </a:moveTo>
                  <a:cubicBezTo>
                    <a:pt x="182" y="1"/>
                    <a:pt x="181" y="1"/>
                    <a:pt x="180" y="1"/>
                  </a:cubicBezTo>
                  <a:cubicBezTo>
                    <a:pt x="154" y="9"/>
                    <a:pt x="121" y="17"/>
                    <a:pt x="94" y="25"/>
                  </a:cubicBezTo>
                  <a:cubicBezTo>
                    <a:pt x="88" y="26"/>
                    <a:pt x="83" y="27"/>
                    <a:pt x="79" y="27"/>
                  </a:cubicBezTo>
                  <a:cubicBezTo>
                    <a:pt x="56" y="27"/>
                    <a:pt x="62" y="3"/>
                    <a:pt x="38" y="3"/>
                  </a:cubicBezTo>
                  <a:cubicBezTo>
                    <a:pt x="32" y="3"/>
                    <a:pt x="25" y="4"/>
                    <a:pt x="16" y="7"/>
                  </a:cubicBezTo>
                  <a:lnTo>
                    <a:pt x="1" y="9"/>
                  </a:lnTo>
                  <a:cubicBezTo>
                    <a:pt x="13" y="23"/>
                    <a:pt x="36" y="38"/>
                    <a:pt x="33" y="53"/>
                  </a:cubicBezTo>
                  <a:cubicBezTo>
                    <a:pt x="32" y="67"/>
                    <a:pt x="46" y="69"/>
                    <a:pt x="62" y="69"/>
                  </a:cubicBezTo>
                  <a:cubicBezTo>
                    <a:pt x="67" y="69"/>
                    <a:pt x="72" y="69"/>
                    <a:pt x="77" y="69"/>
                  </a:cubicBezTo>
                  <a:cubicBezTo>
                    <a:pt x="86" y="69"/>
                    <a:pt x="94" y="70"/>
                    <a:pt x="98" y="73"/>
                  </a:cubicBezTo>
                  <a:cubicBezTo>
                    <a:pt x="111" y="88"/>
                    <a:pt x="121" y="103"/>
                    <a:pt x="133" y="118"/>
                  </a:cubicBezTo>
                  <a:cubicBezTo>
                    <a:pt x="183" y="91"/>
                    <a:pt x="244" y="73"/>
                    <a:pt x="302" y="54"/>
                  </a:cubicBezTo>
                  <a:cubicBezTo>
                    <a:pt x="301" y="45"/>
                    <a:pt x="305" y="35"/>
                    <a:pt x="298" y="28"/>
                  </a:cubicBezTo>
                  <a:cubicBezTo>
                    <a:pt x="292" y="22"/>
                    <a:pt x="264" y="17"/>
                    <a:pt x="261" y="17"/>
                  </a:cubicBezTo>
                  <a:cubicBezTo>
                    <a:pt x="241" y="29"/>
                    <a:pt x="229" y="34"/>
                    <a:pt x="222" y="34"/>
                  </a:cubicBezTo>
                  <a:cubicBezTo>
                    <a:pt x="209" y="34"/>
                    <a:pt x="210" y="21"/>
                    <a:pt x="207" y="9"/>
                  </a:cubicBezTo>
                  <a:cubicBezTo>
                    <a:pt x="207" y="5"/>
                    <a:pt x="192" y="1"/>
                    <a:pt x="1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47"/>
            <p:cNvSpPr/>
            <p:nvPr/>
          </p:nvSpPr>
          <p:spPr>
            <a:xfrm>
              <a:off x="2729800" y="4387375"/>
              <a:ext cx="6700" cy="5025"/>
            </a:xfrm>
            <a:custGeom>
              <a:rect b="b" l="l" r="r" t="t"/>
              <a:pathLst>
                <a:path extrusionOk="0" h="201" w="268">
                  <a:moveTo>
                    <a:pt x="133" y="0"/>
                  </a:moveTo>
                  <a:cubicBezTo>
                    <a:pt x="105" y="22"/>
                    <a:pt x="97" y="46"/>
                    <a:pt x="100" y="70"/>
                  </a:cubicBezTo>
                  <a:cubicBezTo>
                    <a:pt x="101" y="86"/>
                    <a:pt x="90" y="93"/>
                    <a:pt x="68" y="93"/>
                  </a:cubicBezTo>
                  <a:cubicBezTo>
                    <a:pt x="60" y="93"/>
                    <a:pt x="50" y="92"/>
                    <a:pt x="38" y="90"/>
                  </a:cubicBezTo>
                  <a:cubicBezTo>
                    <a:pt x="33" y="89"/>
                    <a:pt x="28" y="89"/>
                    <a:pt x="24" y="89"/>
                  </a:cubicBezTo>
                  <a:cubicBezTo>
                    <a:pt x="7" y="89"/>
                    <a:pt x="0" y="96"/>
                    <a:pt x="6" y="108"/>
                  </a:cubicBezTo>
                  <a:cubicBezTo>
                    <a:pt x="9" y="112"/>
                    <a:pt x="5" y="117"/>
                    <a:pt x="7" y="121"/>
                  </a:cubicBezTo>
                  <a:cubicBezTo>
                    <a:pt x="12" y="128"/>
                    <a:pt x="18" y="136"/>
                    <a:pt x="24" y="143"/>
                  </a:cubicBezTo>
                  <a:cubicBezTo>
                    <a:pt x="24" y="136"/>
                    <a:pt x="28" y="133"/>
                    <a:pt x="34" y="133"/>
                  </a:cubicBezTo>
                  <a:cubicBezTo>
                    <a:pt x="48" y="133"/>
                    <a:pt x="71" y="146"/>
                    <a:pt x="84" y="146"/>
                  </a:cubicBezTo>
                  <a:cubicBezTo>
                    <a:pt x="91" y="146"/>
                    <a:pt x="95" y="143"/>
                    <a:pt x="94" y="134"/>
                  </a:cubicBezTo>
                  <a:cubicBezTo>
                    <a:pt x="94" y="130"/>
                    <a:pt x="103" y="127"/>
                    <a:pt x="108" y="124"/>
                  </a:cubicBezTo>
                  <a:cubicBezTo>
                    <a:pt x="113" y="127"/>
                    <a:pt x="122" y="131"/>
                    <a:pt x="122" y="134"/>
                  </a:cubicBezTo>
                  <a:cubicBezTo>
                    <a:pt x="122" y="150"/>
                    <a:pt x="118" y="167"/>
                    <a:pt x="121" y="183"/>
                  </a:cubicBezTo>
                  <a:cubicBezTo>
                    <a:pt x="124" y="200"/>
                    <a:pt x="156" y="193"/>
                    <a:pt x="177" y="198"/>
                  </a:cubicBezTo>
                  <a:cubicBezTo>
                    <a:pt x="182" y="181"/>
                    <a:pt x="203" y="175"/>
                    <a:pt x="242" y="175"/>
                  </a:cubicBezTo>
                  <a:cubicBezTo>
                    <a:pt x="250" y="175"/>
                    <a:pt x="258" y="175"/>
                    <a:pt x="266" y="175"/>
                  </a:cubicBezTo>
                  <a:lnTo>
                    <a:pt x="268" y="162"/>
                  </a:lnTo>
                  <a:cubicBezTo>
                    <a:pt x="236" y="149"/>
                    <a:pt x="184" y="140"/>
                    <a:pt x="228" y="115"/>
                  </a:cubicBezTo>
                  <a:cubicBezTo>
                    <a:pt x="241" y="109"/>
                    <a:pt x="228" y="102"/>
                    <a:pt x="206" y="102"/>
                  </a:cubicBezTo>
                  <a:cubicBezTo>
                    <a:pt x="197" y="102"/>
                    <a:pt x="189" y="102"/>
                    <a:pt x="182" y="102"/>
                  </a:cubicBezTo>
                  <a:cubicBezTo>
                    <a:pt x="134" y="102"/>
                    <a:pt x="128" y="97"/>
                    <a:pt x="128" y="74"/>
                  </a:cubicBezTo>
                  <a:cubicBezTo>
                    <a:pt x="128" y="49"/>
                    <a:pt x="131" y="24"/>
                    <a:pt x="1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47"/>
            <p:cNvSpPr/>
            <p:nvPr/>
          </p:nvSpPr>
          <p:spPr>
            <a:xfrm>
              <a:off x="2852350" y="4238200"/>
              <a:ext cx="10975" cy="2525"/>
            </a:xfrm>
            <a:custGeom>
              <a:rect b="b" l="l" r="r" t="t"/>
              <a:pathLst>
                <a:path extrusionOk="0" h="101" w="439">
                  <a:moveTo>
                    <a:pt x="215" y="1"/>
                  </a:moveTo>
                  <a:cubicBezTo>
                    <a:pt x="205" y="1"/>
                    <a:pt x="196" y="2"/>
                    <a:pt x="193" y="3"/>
                  </a:cubicBezTo>
                  <a:cubicBezTo>
                    <a:pt x="175" y="15"/>
                    <a:pt x="160" y="20"/>
                    <a:pt x="146" y="20"/>
                  </a:cubicBezTo>
                  <a:cubicBezTo>
                    <a:pt x="129" y="20"/>
                    <a:pt x="114" y="13"/>
                    <a:pt x="99" y="7"/>
                  </a:cubicBezTo>
                  <a:cubicBezTo>
                    <a:pt x="96" y="7"/>
                    <a:pt x="93" y="6"/>
                    <a:pt x="89" y="6"/>
                  </a:cubicBezTo>
                  <a:cubicBezTo>
                    <a:pt x="74" y="6"/>
                    <a:pt x="56" y="13"/>
                    <a:pt x="41" y="22"/>
                  </a:cubicBezTo>
                  <a:cubicBezTo>
                    <a:pt x="14" y="37"/>
                    <a:pt x="0" y="49"/>
                    <a:pt x="41" y="57"/>
                  </a:cubicBezTo>
                  <a:cubicBezTo>
                    <a:pt x="56" y="59"/>
                    <a:pt x="59" y="71"/>
                    <a:pt x="71" y="75"/>
                  </a:cubicBezTo>
                  <a:cubicBezTo>
                    <a:pt x="73" y="76"/>
                    <a:pt x="77" y="77"/>
                    <a:pt x="81" y="77"/>
                  </a:cubicBezTo>
                  <a:cubicBezTo>
                    <a:pt x="87" y="77"/>
                    <a:pt x="94" y="76"/>
                    <a:pt x="97" y="75"/>
                  </a:cubicBezTo>
                  <a:cubicBezTo>
                    <a:pt x="111" y="71"/>
                    <a:pt x="118" y="63"/>
                    <a:pt x="128" y="57"/>
                  </a:cubicBezTo>
                  <a:cubicBezTo>
                    <a:pt x="144" y="49"/>
                    <a:pt x="161" y="37"/>
                    <a:pt x="178" y="35"/>
                  </a:cubicBezTo>
                  <a:cubicBezTo>
                    <a:pt x="183" y="35"/>
                    <a:pt x="188" y="34"/>
                    <a:pt x="193" y="34"/>
                  </a:cubicBezTo>
                  <a:cubicBezTo>
                    <a:pt x="210" y="34"/>
                    <a:pt x="229" y="38"/>
                    <a:pt x="242" y="41"/>
                  </a:cubicBezTo>
                  <a:cubicBezTo>
                    <a:pt x="262" y="50"/>
                    <a:pt x="284" y="69"/>
                    <a:pt x="297" y="69"/>
                  </a:cubicBezTo>
                  <a:cubicBezTo>
                    <a:pt x="297" y="69"/>
                    <a:pt x="298" y="69"/>
                    <a:pt x="299" y="69"/>
                  </a:cubicBezTo>
                  <a:cubicBezTo>
                    <a:pt x="313" y="66"/>
                    <a:pt x="324" y="65"/>
                    <a:pt x="333" y="65"/>
                  </a:cubicBezTo>
                  <a:cubicBezTo>
                    <a:pt x="378" y="65"/>
                    <a:pt x="383" y="94"/>
                    <a:pt x="439" y="100"/>
                  </a:cubicBezTo>
                  <a:cubicBezTo>
                    <a:pt x="428" y="77"/>
                    <a:pt x="433" y="50"/>
                    <a:pt x="412" y="47"/>
                  </a:cubicBezTo>
                  <a:cubicBezTo>
                    <a:pt x="380" y="41"/>
                    <a:pt x="350" y="40"/>
                    <a:pt x="331" y="22"/>
                  </a:cubicBezTo>
                  <a:cubicBezTo>
                    <a:pt x="320" y="10"/>
                    <a:pt x="275" y="7"/>
                    <a:pt x="243" y="3"/>
                  </a:cubicBezTo>
                  <a:cubicBezTo>
                    <a:pt x="236" y="2"/>
                    <a:pt x="225" y="1"/>
                    <a:pt x="2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47"/>
            <p:cNvSpPr/>
            <p:nvPr/>
          </p:nvSpPr>
          <p:spPr>
            <a:xfrm>
              <a:off x="2788200" y="4269150"/>
              <a:ext cx="9075" cy="2625"/>
            </a:xfrm>
            <a:custGeom>
              <a:rect b="b" l="l" r="r" t="t"/>
              <a:pathLst>
                <a:path extrusionOk="0" h="105" w="363">
                  <a:moveTo>
                    <a:pt x="103" y="1"/>
                  </a:moveTo>
                  <a:cubicBezTo>
                    <a:pt x="71" y="16"/>
                    <a:pt x="46" y="26"/>
                    <a:pt x="27" y="38"/>
                  </a:cubicBezTo>
                  <a:cubicBezTo>
                    <a:pt x="0" y="54"/>
                    <a:pt x="6" y="64"/>
                    <a:pt x="40" y="64"/>
                  </a:cubicBezTo>
                  <a:cubicBezTo>
                    <a:pt x="53" y="64"/>
                    <a:pt x="66" y="66"/>
                    <a:pt x="79" y="66"/>
                  </a:cubicBezTo>
                  <a:cubicBezTo>
                    <a:pt x="87" y="66"/>
                    <a:pt x="95" y="65"/>
                    <a:pt x="102" y="63"/>
                  </a:cubicBezTo>
                  <a:cubicBezTo>
                    <a:pt x="128" y="55"/>
                    <a:pt x="149" y="50"/>
                    <a:pt x="165" y="50"/>
                  </a:cubicBezTo>
                  <a:cubicBezTo>
                    <a:pt x="187" y="50"/>
                    <a:pt x="200" y="59"/>
                    <a:pt x="203" y="77"/>
                  </a:cubicBezTo>
                  <a:cubicBezTo>
                    <a:pt x="204" y="78"/>
                    <a:pt x="206" y="78"/>
                    <a:pt x="209" y="78"/>
                  </a:cubicBezTo>
                  <a:cubicBezTo>
                    <a:pt x="219" y="78"/>
                    <a:pt x="239" y="76"/>
                    <a:pt x="252" y="76"/>
                  </a:cubicBezTo>
                  <a:cubicBezTo>
                    <a:pt x="248" y="83"/>
                    <a:pt x="236" y="94"/>
                    <a:pt x="242" y="98"/>
                  </a:cubicBezTo>
                  <a:cubicBezTo>
                    <a:pt x="247" y="102"/>
                    <a:pt x="254" y="104"/>
                    <a:pt x="262" y="104"/>
                  </a:cubicBezTo>
                  <a:cubicBezTo>
                    <a:pt x="276" y="104"/>
                    <a:pt x="291" y="98"/>
                    <a:pt x="301" y="88"/>
                  </a:cubicBezTo>
                  <a:lnTo>
                    <a:pt x="358" y="24"/>
                  </a:lnTo>
                  <a:cubicBezTo>
                    <a:pt x="362" y="18"/>
                    <a:pt x="358" y="10"/>
                    <a:pt x="349" y="8"/>
                  </a:cubicBezTo>
                  <a:cubicBezTo>
                    <a:pt x="347" y="8"/>
                    <a:pt x="345" y="7"/>
                    <a:pt x="343" y="7"/>
                  </a:cubicBezTo>
                  <a:cubicBezTo>
                    <a:pt x="334" y="7"/>
                    <a:pt x="320" y="11"/>
                    <a:pt x="312" y="14"/>
                  </a:cubicBezTo>
                  <a:cubicBezTo>
                    <a:pt x="302" y="20"/>
                    <a:pt x="296" y="29"/>
                    <a:pt x="286" y="35"/>
                  </a:cubicBezTo>
                  <a:cubicBezTo>
                    <a:pt x="273" y="44"/>
                    <a:pt x="251" y="48"/>
                    <a:pt x="237" y="48"/>
                  </a:cubicBezTo>
                  <a:cubicBezTo>
                    <a:pt x="226" y="48"/>
                    <a:pt x="219" y="45"/>
                    <a:pt x="224" y="41"/>
                  </a:cubicBezTo>
                  <a:cubicBezTo>
                    <a:pt x="244" y="19"/>
                    <a:pt x="237" y="15"/>
                    <a:pt x="222" y="15"/>
                  </a:cubicBezTo>
                  <a:cubicBezTo>
                    <a:pt x="210" y="15"/>
                    <a:pt x="195" y="17"/>
                    <a:pt x="183" y="17"/>
                  </a:cubicBezTo>
                  <a:cubicBezTo>
                    <a:pt x="181" y="17"/>
                    <a:pt x="179" y="17"/>
                    <a:pt x="177" y="17"/>
                  </a:cubicBezTo>
                  <a:cubicBezTo>
                    <a:pt x="152" y="13"/>
                    <a:pt x="130" y="7"/>
                    <a:pt x="1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47"/>
            <p:cNvSpPr/>
            <p:nvPr/>
          </p:nvSpPr>
          <p:spPr>
            <a:xfrm>
              <a:off x="2641100" y="4319875"/>
              <a:ext cx="5225" cy="3775"/>
            </a:xfrm>
            <a:custGeom>
              <a:rect b="b" l="l" r="r" t="t"/>
              <a:pathLst>
                <a:path extrusionOk="0" h="151" w="209">
                  <a:moveTo>
                    <a:pt x="178" y="0"/>
                  </a:moveTo>
                  <a:cubicBezTo>
                    <a:pt x="169" y="0"/>
                    <a:pt x="159" y="1"/>
                    <a:pt x="148" y="4"/>
                  </a:cubicBezTo>
                  <a:cubicBezTo>
                    <a:pt x="123" y="9"/>
                    <a:pt x="104" y="9"/>
                    <a:pt x="92" y="37"/>
                  </a:cubicBezTo>
                  <a:cubicBezTo>
                    <a:pt x="92" y="37"/>
                    <a:pt x="63" y="52"/>
                    <a:pt x="55" y="52"/>
                  </a:cubicBezTo>
                  <a:cubicBezTo>
                    <a:pt x="55" y="52"/>
                    <a:pt x="54" y="52"/>
                    <a:pt x="54" y="52"/>
                  </a:cubicBezTo>
                  <a:cubicBezTo>
                    <a:pt x="41" y="45"/>
                    <a:pt x="36" y="30"/>
                    <a:pt x="30" y="20"/>
                  </a:cubicBezTo>
                  <a:lnTo>
                    <a:pt x="29" y="18"/>
                  </a:lnTo>
                  <a:lnTo>
                    <a:pt x="2" y="30"/>
                  </a:lnTo>
                  <a:lnTo>
                    <a:pt x="1" y="117"/>
                  </a:lnTo>
                  <a:cubicBezTo>
                    <a:pt x="1" y="139"/>
                    <a:pt x="3" y="150"/>
                    <a:pt x="13" y="150"/>
                  </a:cubicBezTo>
                  <a:cubicBezTo>
                    <a:pt x="24" y="150"/>
                    <a:pt x="44" y="138"/>
                    <a:pt x="82" y="111"/>
                  </a:cubicBezTo>
                  <a:lnTo>
                    <a:pt x="144" y="71"/>
                  </a:lnTo>
                  <a:cubicBezTo>
                    <a:pt x="166" y="55"/>
                    <a:pt x="203" y="33"/>
                    <a:pt x="205" y="23"/>
                  </a:cubicBezTo>
                  <a:cubicBezTo>
                    <a:pt x="209" y="6"/>
                    <a:pt x="197" y="0"/>
                    <a:pt x="17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47"/>
            <p:cNvSpPr/>
            <p:nvPr/>
          </p:nvSpPr>
          <p:spPr>
            <a:xfrm>
              <a:off x="3041975" y="4293750"/>
              <a:ext cx="4425" cy="5900"/>
            </a:xfrm>
            <a:custGeom>
              <a:rect b="b" l="l" r="r" t="t"/>
              <a:pathLst>
                <a:path extrusionOk="0" h="236" w="177">
                  <a:moveTo>
                    <a:pt x="41" y="0"/>
                  </a:moveTo>
                  <a:cubicBezTo>
                    <a:pt x="38" y="0"/>
                    <a:pt x="36" y="1"/>
                    <a:pt x="36" y="3"/>
                  </a:cubicBezTo>
                  <a:cubicBezTo>
                    <a:pt x="36" y="19"/>
                    <a:pt x="38" y="33"/>
                    <a:pt x="38" y="48"/>
                  </a:cubicBezTo>
                  <a:cubicBezTo>
                    <a:pt x="38" y="52"/>
                    <a:pt x="33" y="54"/>
                    <a:pt x="29" y="54"/>
                  </a:cubicBezTo>
                  <a:cubicBezTo>
                    <a:pt x="28" y="54"/>
                    <a:pt x="27" y="54"/>
                    <a:pt x="26" y="54"/>
                  </a:cubicBezTo>
                  <a:cubicBezTo>
                    <a:pt x="17" y="45"/>
                    <a:pt x="10" y="39"/>
                    <a:pt x="1" y="32"/>
                  </a:cubicBezTo>
                  <a:lnTo>
                    <a:pt x="1" y="32"/>
                  </a:lnTo>
                  <a:cubicBezTo>
                    <a:pt x="5" y="41"/>
                    <a:pt x="11" y="50"/>
                    <a:pt x="11" y="58"/>
                  </a:cubicBezTo>
                  <a:cubicBezTo>
                    <a:pt x="19" y="100"/>
                    <a:pt x="49" y="134"/>
                    <a:pt x="75" y="169"/>
                  </a:cubicBezTo>
                  <a:cubicBezTo>
                    <a:pt x="91" y="191"/>
                    <a:pt x="104" y="210"/>
                    <a:pt x="83" y="217"/>
                  </a:cubicBezTo>
                  <a:cubicBezTo>
                    <a:pt x="88" y="223"/>
                    <a:pt x="95" y="235"/>
                    <a:pt x="98" y="235"/>
                  </a:cubicBezTo>
                  <a:cubicBezTo>
                    <a:pt x="99" y="235"/>
                    <a:pt x="99" y="235"/>
                    <a:pt x="100" y="235"/>
                  </a:cubicBezTo>
                  <a:cubicBezTo>
                    <a:pt x="117" y="235"/>
                    <a:pt x="121" y="212"/>
                    <a:pt x="107" y="191"/>
                  </a:cubicBezTo>
                  <a:cubicBezTo>
                    <a:pt x="100" y="181"/>
                    <a:pt x="89" y="170"/>
                    <a:pt x="85" y="160"/>
                  </a:cubicBezTo>
                  <a:cubicBezTo>
                    <a:pt x="79" y="144"/>
                    <a:pt x="67" y="117"/>
                    <a:pt x="72" y="111"/>
                  </a:cubicBezTo>
                  <a:cubicBezTo>
                    <a:pt x="74" y="109"/>
                    <a:pt x="76" y="108"/>
                    <a:pt x="78" y="108"/>
                  </a:cubicBezTo>
                  <a:cubicBezTo>
                    <a:pt x="88" y="108"/>
                    <a:pt x="95" y="132"/>
                    <a:pt x="104" y="141"/>
                  </a:cubicBezTo>
                  <a:cubicBezTo>
                    <a:pt x="119" y="151"/>
                    <a:pt x="133" y="161"/>
                    <a:pt x="147" y="175"/>
                  </a:cubicBezTo>
                  <a:cubicBezTo>
                    <a:pt x="158" y="186"/>
                    <a:pt x="165" y="190"/>
                    <a:pt x="170" y="190"/>
                  </a:cubicBezTo>
                  <a:cubicBezTo>
                    <a:pt x="177" y="190"/>
                    <a:pt x="177" y="179"/>
                    <a:pt x="176" y="166"/>
                  </a:cubicBezTo>
                  <a:cubicBezTo>
                    <a:pt x="175" y="147"/>
                    <a:pt x="172" y="125"/>
                    <a:pt x="145" y="113"/>
                  </a:cubicBezTo>
                  <a:cubicBezTo>
                    <a:pt x="108" y="97"/>
                    <a:pt x="77" y="79"/>
                    <a:pt x="72" y="25"/>
                  </a:cubicBezTo>
                  <a:cubicBezTo>
                    <a:pt x="70" y="20"/>
                    <a:pt x="63" y="11"/>
                    <a:pt x="55" y="1"/>
                  </a:cubicBezTo>
                  <a:cubicBezTo>
                    <a:pt x="51" y="1"/>
                    <a:pt x="46" y="0"/>
                    <a:pt x="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47"/>
            <p:cNvSpPr/>
            <p:nvPr/>
          </p:nvSpPr>
          <p:spPr>
            <a:xfrm>
              <a:off x="2879075" y="4265700"/>
              <a:ext cx="4750" cy="4625"/>
            </a:xfrm>
            <a:custGeom>
              <a:rect b="b" l="l" r="r" t="t"/>
              <a:pathLst>
                <a:path extrusionOk="0" h="185" w="190">
                  <a:moveTo>
                    <a:pt x="147" y="1"/>
                  </a:moveTo>
                  <a:cubicBezTo>
                    <a:pt x="125" y="1"/>
                    <a:pt x="106" y="24"/>
                    <a:pt x="80" y="24"/>
                  </a:cubicBezTo>
                  <a:cubicBezTo>
                    <a:pt x="78" y="24"/>
                    <a:pt x="76" y="24"/>
                    <a:pt x="74" y="24"/>
                  </a:cubicBezTo>
                  <a:cubicBezTo>
                    <a:pt x="72" y="24"/>
                    <a:pt x="69" y="24"/>
                    <a:pt x="67" y="24"/>
                  </a:cubicBezTo>
                  <a:cubicBezTo>
                    <a:pt x="59" y="24"/>
                    <a:pt x="51" y="25"/>
                    <a:pt x="46" y="27"/>
                  </a:cubicBezTo>
                  <a:cubicBezTo>
                    <a:pt x="39" y="31"/>
                    <a:pt x="29" y="42"/>
                    <a:pt x="30" y="43"/>
                  </a:cubicBezTo>
                  <a:cubicBezTo>
                    <a:pt x="79" y="62"/>
                    <a:pt x="30" y="76"/>
                    <a:pt x="1" y="96"/>
                  </a:cubicBezTo>
                  <a:cubicBezTo>
                    <a:pt x="29" y="105"/>
                    <a:pt x="63" y="111"/>
                    <a:pt x="85" y="123"/>
                  </a:cubicBezTo>
                  <a:cubicBezTo>
                    <a:pt x="104" y="134"/>
                    <a:pt x="114" y="151"/>
                    <a:pt x="123" y="165"/>
                  </a:cubicBezTo>
                  <a:cubicBezTo>
                    <a:pt x="127" y="171"/>
                    <a:pt x="79" y="185"/>
                    <a:pt x="121" y="185"/>
                  </a:cubicBezTo>
                  <a:cubicBezTo>
                    <a:pt x="123" y="185"/>
                    <a:pt x="125" y="185"/>
                    <a:pt x="127" y="184"/>
                  </a:cubicBezTo>
                  <a:cubicBezTo>
                    <a:pt x="130" y="184"/>
                    <a:pt x="133" y="184"/>
                    <a:pt x="136" y="184"/>
                  </a:cubicBezTo>
                  <a:cubicBezTo>
                    <a:pt x="159" y="184"/>
                    <a:pt x="187" y="183"/>
                    <a:pt x="185" y="162"/>
                  </a:cubicBezTo>
                  <a:cubicBezTo>
                    <a:pt x="182" y="145"/>
                    <a:pt x="186" y="126"/>
                    <a:pt x="147" y="118"/>
                  </a:cubicBezTo>
                  <a:cubicBezTo>
                    <a:pt x="108" y="111"/>
                    <a:pt x="164" y="83"/>
                    <a:pt x="120" y="74"/>
                  </a:cubicBezTo>
                  <a:cubicBezTo>
                    <a:pt x="114" y="74"/>
                    <a:pt x="119" y="56"/>
                    <a:pt x="126" y="49"/>
                  </a:cubicBezTo>
                  <a:cubicBezTo>
                    <a:pt x="141" y="34"/>
                    <a:pt x="189" y="23"/>
                    <a:pt x="167" y="8"/>
                  </a:cubicBezTo>
                  <a:cubicBezTo>
                    <a:pt x="160" y="3"/>
                    <a:pt x="153" y="1"/>
                    <a:pt x="14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47"/>
            <p:cNvSpPr/>
            <p:nvPr/>
          </p:nvSpPr>
          <p:spPr>
            <a:xfrm>
              <a:off x="2753000" y="4274850"/>
              <a:ext cx="6725" cy="3500"/>
            </a:xfrm>
            <a:custGeom>
              <a:rect b="b" l="l" r="r" t="t"/>
              <a:pathLst>
                <a:path extrusionOk="0" h="140" w="269">
                  <a:moveTo>
                    <a:pt x="87" y="1"/>
                  </a:moveTo>
                  <a:cubicBezTo>
                    <a:pt x="81" y="1"/>
                    <a:pt x="74" y="2"/>
                    <a:pt x="70" y="4"/>
                  </a:cubicBezTo>
                  <a:cubicBezTo>
                    <a:pt x="61" y="7"/>
                    <a:pt x="45" y="20"/>
                    <a:pt x="46" y="21"/>
                  </a:cubicBezTo>
                  <a:cubicBezTo>
                    <a:pt x="61" y="39"/>
                    <a:pt x="34" y="60"/>
                    <a:pt x="20" y="80"/>
                  </a:cubicBezTo>
                  <a:cubicBezTo>
                    <a:pt x="1" y="106"/>
                    <a:pt x="0" y="127"/>
                    <a:pt x="46" y="127"/>
                  </a:cubicBezTo>
                  <a:cubicBezTo>
                    <a:pt x="47" y="127"/>
                    <a:pt x="49" y="127"/>
                    <a:pt x="51" y="127"/>
                  </a:cubicBezTo>
                  <a:cubicBezTo>
                    <a:pt x="64" y="113"/>
                    <a:pt x="74" y="95"/>
                    <a:pt x="93" y="83"/>
                  </a:cubicBezTo>
                  <a:cubicBezTo>
                    <a:pt x="101" y="79"/>
                    <a:pt x="107" y="77"/>
                    <a:pt x="112" y="77"/>
                  </a:cubicBezTo>
                  <a:cubicBezTo>
                    <a:pt x="125" y="77"/>
                    <a:pt x="128" y="91"/>
                    <a:pt x="132" y="91"/>
                  </a:cubicBezTo>
                  <a:cubicBezTo>
                    <a:pt x="133" y="91"/>
                    <a:pt x="133" y="91"/>
                    <a:pt x="133" y="91"/>
                  </a:cubicBezTo>
                  <a:cubicBezTo>
                    <a:pt x="147" y="87"/>
                    <a:pt x="158" y="85"/>
                    <a:pt x="167" y="85"/>
                  </a:cubicBezTo>
                  <a:cubicBezTo>
                    <a:pt x="194" y="85"/>
                    <a:pt x="193" y="102"/>
                    <a:pt x="202" y="116"/>
                  </a:cubicBezTo>
                  <a:cubicBezTo>
                    <a:pt x="208" y="124"/>
                    <a:pt x="231" y="129"/>
                    <a:pt x="258" y="139"/>
                  </a:cubicBezTo>
                  <a:cubicBezTo>
                    <a:pt x="268" y="88"/>
                    <a:pt x="243" y="63"/>
                    <a:pt x="180" y="54"/>
                  </a:cubicBezTo>
                  <a:lnTo>
                    <a:pt x="178" y="54"/>
                  </a:lnTo>
                  <a:cubicBezTo>
                    <a:pt x="174" y="54"/>
                    <a:pt x="170" y="54"/>
                    <a:pt x="166" y="54"/>
                  </a:cubicBezTo>
                  <a:cubicBezTo>
                    <a:pt x="113" y="54"/>
                    <a:pt x="109" y="27"/>
                    <a:pt x="99" y="4"/>
                  </a:cubicBezTo>
                  <a:cubicBezTo>
                    <a:pt x="98" y="2"/>
                    <a:pt x="93" y="1"/>
                    <a:pt x="8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47"/>
            <p:cNvSpPr/>
            <p:nvPr/>
          </p:nvSpPr>
          <p:spPr>
            <a:xfrm>
              <a:off x="3074475" y="4294500"/>
              <a:ext cx="4750" cy="10875"/>
            </a:xfrm>
            <a:custGeom>
              <a:rect b="b" l="l" r="r" t="t"/>
              <a:pathLst>
                <a:path extrusionOk="0" h="435" w="190">
                  <a:moveTo>
                    <a:pt x="13" y="1"/>
                  </a:moveTo>
                  <a:cubicBezTo>
                    <a:pt x="9" y="6"/>
                    <a:pt x="0" y="9"/>
                    <a:pt x="2" y="20"/>
                  </a:cubicBezTo>
                  <a:cubicBezTo>
                    <a:pt x="12" y="74"/>
                    <a:pt x="21" y="124"/>
                    <a:pt x="31" y="179"/>
                  </a:cubicBezTo>
                  <a:lnTo>
                    <a:pt x="29" y="179"/>
                  </a:lnTo>
                  <a:cubicBezTo>
                    <a:pt x="56" y="202"/>
                    <a:pt x="90" y="227"/>
                    <a:pt x="78" y="290"/>
                  </a:cubicBezTo>
                  <a:cubicBezTo>
                    <a:pt x="78" y="292"/>
                    <a:pt x="91" y="318"/>
                    <a:pt x="91" y="318"/>
                  </a:cubicBezTo>
                  <a:cubicBezTo>
                    <a:pt x="93" y="317"/>
                    <a:pt x="95" y="317"/>
                    <a:pt x="97" y="317"/>
                  </a:cubicBezTo>
                  <a:cubicBezTo>
                    <a:pt x="108" y="317"/>
                    <a:pt x="118" y="334"/>
                    <a:pt x="127" y="364"/>
                  </a:cubicBezTo>
                  <a:cubicBezTo>
                    <a:pt x="139" y="402"/>
                    <a:pt x="158" y="434"/>
                    <a:pt x="171" y="434"/>
                  </a:cubicBezTo>
                  <a:cubicBezTo>
                    <a:pt x="173" y="434"/>
                    <a:pt x="175" y="433"/>
                    <a:pt x="177" y="432"/>
                  </a:cubicBezTo>
                  <a:cubicBezTo>
                    <a:pt x="190" y="415"/>
                    <a:pt x="169" y="380"/>
                    <a:pt x="152" y="343"/>
                  </a:cubicBezTo>
                  <a:cubicBezTo>
                    <a:pt x="135" y="314"/>
                    <a:pt x="128" y="268"/>
                    <a:pt x="116" y="230"/>
                  </a:cubicBezTo>
                  <a:cubicBezTo>
                    <a:pt x="110" y="211"/>
                    <a:pt x="106" y="183"/>
                    <a:pt x="96" y="173"/>
                  </a:cubicBezTo>
                  <a:cubicBezTo>
                    <a:pt x="79" y="152"/>
                    <a:pt x="57" y="131"/>
                    <a:pt x="60" y="108"/>
                  </a:cubicBezTo>
                  <a:cubicBezTo>
                    <a:pt x="66" y="71"/>
                    <a:pt x="27" y="64"/>
                    <a:pt x="28" y="34"/>
                  </a:cubicBezTo>
                  <a:cubicBezTo>
                    <a:pt x="28" y="28"/>
                    <a:pt x="18" y="12"/>
                    <a:pt x="1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47"/>
            <p:cNvSpPr/>
            <p:nvPr/>
          </p:nvSpPr>
          <p:spPr>
            <a:xfrm>
              <a:off x="2973500" y="4378425"/>
              <a:ext cx="8600" cy="2250"/>
            </a:xfrm>
            <a:custGeom>
              <a:rect b="b" l="l" r="r" t="t"/>
              <a:pathLst>
                <a:path extrusionOk="0" h="90" w="344">
                  <a:moveTo>
                    <a:pt x="91" y="0"/>
                  </a:moveTo>
                  <a:cubicBezTo>
                    <a:pt x="83" y="0"/>
                    <a:pt x="70" y="7"/>
                    <a:pt x="52" y="16"/>
                  </a:cubicBezTo>
                  <a:cubicBezTo>
                    <a:pt x="1" y="42"/>
                    <a:pt x="21" y="64"/>
                    <a:pt x="21" y="88"/>
                  </a:cubicBezTo>
                  <a:lnTo>
                    <a:pt x="21" y="89"/>
                  </a:lnTo>
                  <a:lnTo>
                    <a:pt x="109" y="77"/>
                  </a:lnTo>
                  <a:cubicBezTo>
                    <a:pt x="119" y="58"/>
                    <a:pt x="144" y="42"/>
                    <a:pt x="180" y="42"/>
                  </a:cubicBezTo>
                  <a:cubicBezTo>
                    <a:pt x="183" y="42"/>
                    <a:pt x="186" y="42"/>
                    <a:pt x="189" y="42"/>
                  </a:cubicBezTo>
                  <a:cubicBezTo>
                    <a:pt x="193" y="42"/>
                    <a:pt x="198" y="43"/>
                    <a:pt x="202" y="43"/>
                  </a:cubicBezTo>
                  <a:cubicBezTo>
                    <a:pt x="213" y="43"/>
                    <a:pt x="225" y="42"/>
                    <a:pt x="237" y="42"/>
                  </a:cubicBezTo>
                  <a:cubicBezTo>
                    <a:pt x="259" y="42"/>
                    <a:pt x="280" y="44"/>
                    <a:pt x="287" y="60"/>
                  </a:cubicBezTo>
                  <a:cubicBezTo>
                    <a:pt x="289" y="64"/>
                    <a:pt x="314" y="64"/>
                    <a:pt x="329" y="66"/>
                  </a:cubicBezTo>
                  <a:cubicBezTo>
                    <a:pt x="333" y="58"/>
                    <a:pt x="343" y="48"/>
                    <a:pt x="340" y="41"/>
                  </a:cubicBezTo>
                  <a:cubicBezTo>
                    <a:pt x="337" y="35"/>
                    <a:pt x="324" y="29"/>
                    <a:pt x="311" y="27"/>
                  </a:cubicBezTo>
                  <a:cubicBezTo>
                    <a:pt x="275" y="20"/>
                    <a:pt x="241" y="10"/>
                    <a:pt x="202" y="10"/>
                  </a:cubicBezTo>
                  <a:cubicBezTo>
                    <a:pt x="184" y="10"/>
                    <a:pt x="165" y="12"/>
                    <a:pt x="145" y="17"/>
                  </a:cubicBezTo>
                  <a:cubicBezTo>
                    <a:pt x="140" y="18"/>
                    <a:pt x="132" y="19"/>
                    <a:pt x="125" y="19"/>
                  </a:cubicBezTo>
                  <a:cubicBezTo>
                    <a:pt x="116" y="19"/>
                    <a:pt x="107" y="18"/>
                    <a:pt x="106" y="17"/>
                  </a:cubicBezTo>
                  <a:cubicBezTo>
                    <a:pt x="103" y="5"/>
                    <a:pt x="98" y="0"/>
                    <a:pt x="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47"/>
            <p:cNvSpPr/>
            <p:nvPr/>
          </p:nvSpPr>
          <p:spPr>
            <a:xfrm>
              <a:off x="2795700" y="4387875"/>
              <a:ext cx="8000" cy="3025"/>
            </a:xfrm>
            <a:custGeom>
              <a:rect b="b" l="l" r="r" t="t"/>
              <a:pathLst>
                <a:path extrusionOk="0" h="121" w="320">
                  <a:moveTo>
                    <a:pt x="301" y="1"/>
                  </a:moveTo>
                  <a:lnTo>
                    <a:pt x="235" y="5"/>
                  </a:lnTo>
                  <a:cubicBezTo>
                    <a:pt x="195" y="10"/>
                    <a:pt x="179" y="16"/>
                    <a:pt x="176" y="27"/>
                  </a:cubicBezTo>
                  <a:cubicBezTo>
                    <a:pt x="174" y="32"/>
                    <a:pt x="179" y="38"/>
                    <a:pt x="174" y="41"/>
                  </a:cubicBezTo>
                  <a:cubicBezTo>
                    <a:pt x="168" y="45"/>
                    <a:pt x="155" y="52"/>
                    <a:pt x="149" y="52"/>
                  </a:cubicBezTo>
                  <a:cubicBezTo>
                    <a:pt x="137" y="51"/>
                    <a:pt x="126" y="50"/>
                    <a:pt x="117" y="50"/>
                  </a:cubicBezTo>
                  <a:cubicBezTo>
                    <a:pt x="63" y="50"/>
                    <a:pt x="49" y="78"/>
                    <a:pt x="15" y="92"/>
                  </a:cubicBezTo>
                  <a:cubicBezTo>
                    <a:pt x="5" y="97"/>
                    <a:pt x="2" y="105"/>
                    <a:pt x="1" y="113"/>
                  </a:cubicBezTo>
                  <a:cubicBezTo>
                    <a:pt x="1" y="113"/>
                    <a:pt x="17" y="120"/>
                    <a:pt x="21" y="120"/>
                  </a:cubicBezTo>
                  <a:cubicBezTo>
                    <a:pt x="84" y="105"/>
                    <a:pt x="180" y="108"/>
                    <a:pt x="199" y="70"/>
                  </a:cubicBezTo>
                  <a:cubicBezTo>
                    <a:pt x="215" y="41"/>
                    <a:pt x="242" y="25"/>
                    <a:pt x="296" y="14"/>
                  </a:cubicBezTo>
                  <a:lnTo>
                    <a:pt x="320" y="8"/>
                  </a:lnTo>
                  <a:cubicBezTo>
                    <a:pt x="314" y="5"/>
                    <a:pt x="307" y="1"/>
                    <a:pt x="3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47"/>
            <p:cNvSpPr/>
            <p:nvPr/>
          </p:nvSpPr>
          <p:spPr>
            <a:xfrm>
              <a:off x="2816300" y="4239000"/>
              <a:ext cx="6975" cy="3325"/>
            </a:xfrm>
            <a:custGeom>
              <a:rect b="b" l="l" r="r" t="t"/>
              <a:pathLst>
                <a:path extrusionOk="0" h="133" w="279">
                  <a:moveTo>
                    <a:pt x="139" y="1"/>
                  </a:moveTo>
                  <a:cubicBezTo>
                    <a:pt x="133" y="1"/>
                    <a:pt x="128" y="1"/>
                    <a:pt x="127" y="2"/>
                  </a:cubicBezTo>
                  <a:cubicBezTo>
                    <a:pt x="117" y="9"/>
                    <a:pt x="109" y="18"/>
                    <a:pt x="106" y="25"/>
                  </a:cubicBezTo>
                  <a:cubicBezTo>
                    <a:pt x="105" y="31"/>
                    <a:pt x="114" y="37"/>
                    <a:pt x="118" y="42"/>
                  </a:cubicBezTo>
                  <a:cubicBezTo>
                    <a:pt x="142" y="71"/>
                    <a:pt x="98" y="103"/>
                    <a:pt x="24" y="109"/>
                  </a:cubicBezTo>
                  <a:cubicBezTo>
                    <a:pt x="17" y="111"/>
                    <a:pt x="0" y="118"/>
                    <a:pt x="0" y="118"/>
                  </a:cubicBezTo>
                  <a:cubicBezTo>
                    <a:pt x="5" y="124"/>
                    <a:pt x="9" y="131"/>
                    <a:pt x="20" y="133"/>
                  </a:cubicBezTo>
                  <a:cubicBezTo>
                    <a:pt x="30" y="133"/>
                    <a:pt x="48" y="127"/>
                    <a:pt x="92" y="120"/>
                  </a:cubicBezTo>
                  <a:cubicBezTo>
                    <a:pt x="103" y="117"/>
                    <a:pt x="143" y="103"/>
                    <a:pt x="180" y="90"/>
                  </a:cubicBezTo>
                  <a:cubicBezTo>
                    <a:pt x="273" y="64"/>
                    <a:pt x="279" y="56"/>
                    <a:pt x="223" y="30"/>
                  </a:cubicBezTo>
                  <a:lnTo>
                    <a:pt x="162" y="3"/>
                  </a:lnTo>
                  <a:cubicBezTo>
                    <a:pt x="157" y="2"/>
                    <a:pt x="147" y="1"/>
                    <a:pt x="13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47"/>
            <p:cNvSpPr/>
            <p:nvPr/>
          </p:nvSpPr>
          <p:spPr>
            <a:xfrm>
              <a:off x="2908150" y="4261400"/>
              <a:ext cx="8175" cy="2050"/>
            </a:xfrm>
            <a:custGeom>
              <a:rect b="b" l="l" r="r" t="t"/>
              <a:pathLst>
                <a:path extrusionOk="0" h="82" w="327">
                  <a:moveTo>
                    <a:pt x="223" y="1"/>
                  </a:moveTo>
                  <a:cubicBezTo>
                    <a:pt x="212" y="1"/>
                    <a:pt x="196" y="4"/>
                    <a:pt x="183" y="5"/>
                  </a:cubicBezTo>
                  <a:cubicBezTo>
                    <a:pt x="187" y="28"/>
                    <a:pt x="155" y="27"/>
                    <a:pt x="121" y="31"/>
                  </a:cubicBezTo>
                  <a:cubicBezTo>
                    <a:pt x="114" y="32"/>
                    <a:pt x="108" y="32"/>
                    <a:pt x="101" y="32"/>
                  </a:cubicBezTo>
                  <a:cubicBezTo>
                    <a:pt x="89" y="32"/>
                    <a:pt x="77" y="32"/>
                    <a:pt x="65" y="32"/>
                  </a:cubicBezTo>
                  <a:cubicBezTo>
                    <a:pt x="43" y="32"/>
                    <a:pt x="22" y="34"/>
                    <a:pt x="9" y="47"/>
                  </a:cubicBezTo>
                  <a:cubicBezTo>
                    <a:pt x="1" y="57"/>
                    <a:pt x="21" y="63"/>
                    <a:pt x="57" y="63"/>
                  </a:cubicBezTo>
                  <a:cubicBezTo>
                    <a:pt x="80" y="63"/>
                    <a:pt x="108" y="61"/>
                    <a:pt x="140" y="56"/>
                  </a:cubicBezTo>
                  <a:cubicBezTo>
                    <a:pt x="146" y="56"/>
                    <a:pt x="152" y="55"/>
                    <a:pt x="158" y="55"/>
                  </a:cubicBezTo>
                  <a:cubicBezTo>
                    <a:pt x="183" y="55"/>
                    <a:pt x="201" y="63"/>
                    <a:pt x="212" y="81"/>
                  </a:cubicBezTo>
                  <a:cubicBezTo>
                    <a:pt x="280" y="67"/>
                    <a:pt x="327" y="45"/>
                    <a:pt x="324" y="6"/>
                  </a:cubicBezTo>
                  <a:cubicBezTo>
                    <a:pt x="322" y="6"/>
                    <a:pt x="319" y="6"/>
                    <a:pt x="317" y="6"/>
                  </a:cubicBezTo>
                  <a:cubicBezTo>
                    <a:pt x="301" y="6"/>
                    <a:pt x="284" y="9"/>
                    <a:pt x="267" y="9"/>
                  </a:cubicBezTo>
                  <a:cubicBezTo>
                    <a:pt x="255" y="9"/>
                    <a:pt x="242" y="7"/>
                    <a:pt x="231" y="2"/>
                  </a:cubicBezTo>
                  <a:cubicBezTo>
                    <a:pt x="229" y="1"/>
                    <a:pt x="226" y="1"/>
                    <a:pt x="22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47"/>
            <p:cNvSpPr/>
            <p:nvPr/>
          </p:nvSpPr>
          <p:spPr>
            <a:xfrm>
              <a:off x="2741750" y="4385050"/>
              <a:ext cx="4275" cy="3425"/>
            </a:xfrm>
            <a:custGeom>
              <a:rect b="b" l="l" r="r" t="t"/>
              <a:pathLst>
                <a:path extrusionOk="0" h="137" w="171">
                  <a:moveTo>
                    <a:pt x="78" y="1"/>
                  </a:moveTo>
                  <a:cubicBezTo>
                    <a:pt x="74" y="7"/>
                    <a:pt x="72" y="12"/>
                    <a:pt x="66" y="18"/>
                  </a:cubicBezTo>
                  <a:cubicBezTo>
                    <a:pt x="59" y="23"/>
                    <a:pt x="44" y="26"/>
                    <a:pt x="36" y="30"/>
                  </a:cubicBezTo>
                  <a:cubicBezTo>
                    <a:pt x="0" y="51"/>
                    <a:pt x="18" y="110"/>
                    <a:pt x="66" y="130"/>
                  </a:cubicBezTo>
                  <a:lnTo>
                    <a:pt x="75" y="136"/>
                  </a:lnTo>
                  <a:cubicBezTo>
                    <a:pt x="87" y="132"/>
                    <a:pt x="106" y="127"/>
                    <a:pt x="106" y="123"/>
                  </a:cubicBezTo>
                  <a:cubicBezTo>
                    <a:pt x="97" y="89"/>
                    <a:pt x="139" y="65"/>
                    <a:pt x="155" y="36"/>
                  </a:cubicBezTo>
                  <a:cubicBezTo>
                    <a:pt x="171" y="11"/>
                    <a:pt x="111" y="18"/>
                    <a:pt x="97" y="5"/>
                  </a:cubicBezTo>
                  <a:cubicBezTo>
                    <a:pt x="94" y="2"/>
                    <a:pt x="84" y="2"/>
                    <a:pt x="7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47"/>
            <p:cNvSpPr/>
            <p:nvPr/>
          </p:nvSpPr>
          <p:spPr>
            <a:xfrm>
              <a:off x="2720775" y="4386850"/>
              <a:ext cx="6900" cy="2900"/>
            </a:xfrm>
            <a:custGeom>
              <a:rect b="b" l="l" r="r" t="t"/>
              <a:pathLst>
                <a:path extrusionOk="0" h="116" w="276">
                  <a:moveTo>
                    <a:pt x="51" y="0"/>
                  </a:moveTo>
                  <a:cubicBezTo>
                    <a:pt x="50" y="0"/>
                    <a:pt x="49" y="1"/>
                    <a:pt x="48" y="1"/>
                  </a:cubicBezTo>
                  <a:cubicBezTo>
                    <a:pt x="37" y="4"/>
                    <a:pt x="27" y="10"/>
                    <a:pt x="27" y="15"/>
                  </a:cubicBezTo>
                  <a:cubicBezTo>
                    <a:pt x="29" y="20"/>
                    <a:pt x="40" y="27"/>
                    <a:pt x="49" y="33"/>
                  </a:cubicBezTo>
                  <a:cubicBezTo>
                    <a:pt x="65" y="44"/>
                    <a:pt x="103" y="57"/>
                    <a:pt x="53" y="57"/>
                  </a:cubicBezTo>
                  <a:cubicBezTo>
                    <a:pt x="48" y="57"/>
                    <a:pt x="43" y="57"/>
                    <a:pt x="36" y="57"/>
                  </a:cubicBezTo>
                  <a:cubicBezTo>
                    <a:pt x="24" y="57"/>
                    <a:pt x="12" y="70"/>
                    <a:pt x="1" y="77"/>
                  </a:cubicBezTo>
                  <a:cubicBezTo>
                    <a:pt x="20" y="85"/>
                    <a:pt x="37" y="95"/>
                    <a:pt x="58" y="98"/>
                  </a:cubicBezTo>
                  <a:cubicBezTo>
                    <a:pt x="80" y="102"/>
                    <a:pt x="106" y="106"/>
                    <a:pt x="128" y="106"/>
                  </a:cubicBezTo>
                  <a:cubicBezTo>
                    <a:pt x="139" y="106"/>
                    <a:pt x="148" y="105"/>
                    <a:pt x="155" y="102"/>
                  </a:cubicBezTo>
                  <a:cubicBezTo>
                    <a:pt x="162" y="100"/>
                    <a:pt x="169" y="99"/>
                    <a:pt x="175" y="99"/>
                  </a:cubicBezTo>
                  <a:cubicBezTo>
                    <a:pt x="200" y="99"/>
                    <a:pt x="217" y="116"/>
                    <a:pt x="239" y="116"/>
                  </a:cubicBezTo>
                  <a:cubicBezTo>
                    <a:pt x="243" y="116"/>
                    <a:pt x="247" y="115"/>
                    <a:pt x="251" y="114"/>
                  </a:cubicBezTo>
                  <a:lnTo>
                    <a:pt x="276" y="111"/>
                  </a:lnTo>
                  <a:cubicBezTo>
                    <a:pt x="274" y="108"/>
                    <a:pt x="273" y="104"/>
                    <a:pt x="268" y="102"/>
                  </a:cubicBezTo>
                  <a:cubicBezTo>
                    <a:pt x="190" y="76"/>
                    <a:pt x="104" y="54"/>
                    <a:pt x="73" y="5"/>
                  </a:cubicBezTo>
                  <a:cubicBezTo>
                    <a:pt x="72" y="3"/>
                    <a:pt x="59" y="0"/>
                    <a:pt x="5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47"/>
            <p:cNvSpPr/>
            <p:nvPr/>
          </p:nvSpPr>
          <p:spPr>
            <a:xfrm>
              <a:off x="2639125" y="4384050"/>
              <a:ext cx="8400" cy="1550"/>
            </a:xfrm>
            <a:custGeom>
              <a:rect b="b" l="l" r="r" t="t"/>
              <a:pathLst>
                <a:path extrusionOk="0" h="62" w="336">
                  <a:moveTo>
                    <a:pt x="96" y="0"/>
                  </a:moveTo>
                  <a:cubicBezTo>
                    <a:pt x="46" y="0"/>
                    <a:pt x="32" y="23"/>
                    <a:pt x="5" y="39"/>
                  </a:cubicBezTo>
                  <a:cubicBezTo>
                    <a:pt x="1" y="42"/>
                    <a:pt x="8" y="48"/>
                    <a:pt x="9" y="52"/>
                  </a:cubicBezTo>
                  <a:cubicBezTo>
                    <a:pt x="14" y="52"/>
                    <a:pt x="20" y="53"/>
                    <a:pt x="24" y="53"/>
                  </a:cubicBezTo>
                  <a:cubicBezTo>
                    <a:pt x="27" y="53"/>
                    <a:pt x="28" y="53"/>
                    <a:pt x="30" y="52"/>
                  </a:cubicBezTo>
                  <a:cubicBezTo>
                    <a:pt x="44" y="47"/>
                    <a:pt x="57" y="43"/>
                    <a:pt x="72" y="43"/>
                  </a:cubicBezTo>
                  <a:cubicBezTo>
                    <a:pt x="86" y="43"/>
                    <a:pt x="102" y="47"/>
                    <a:pt x="121" y="61"/>
                  </a:cubicBezTo>
                  <a:cubicBezTo>
                    <a:pt x="130" y="58"/>
                    <a:pt x="145" y="57"/>
                    <a:pt x="149" y="52"/>
                  </a:cubicBezTo>
                  <a:cubicBezTo>
                    <a:pt x="177" y="26"/>
                    <a:pt x="245" y="38"/>
                    <a:pt x="292" y="30"/>
                  </a:cubicBezTo>
                  <a:cubicBezTo>
                    <a:pt x="324" y="26"/>
                    <a:pt x="336" y="30"/>
                    <a:pt x="333" y="20"/>
                  </a:cubicBezTo>
                  <a:cubicBezTo>
                    <a:pt x="330" y="10"/>
                    <a:pt x="325" y="7"/>
                    <a:pt x="320" y="7"/>
                  </a:cubicBezTo>
                  <a:cubicBezTo>
                    <a:pt x="312" y="7"/>
                    <a:pt x="302" y="13"/>
                    <a:pt x="295" y="13"/>
                  </a:cubicBezTo>
                  <a:cubicBezTo>
                    <a:pt x="294" y="13"/>
                    <a:pt x="293" y="13"/>
                    <a:pt x="292" y="13"/>
                  </a:cubicBezTo>
                  <a:cubicBezTo>
                    <a:pt x="271" y="9"/>
                    <a:pt x="251" y="8"/>
                    <a:pt x="231" y="8"/>
                  </a:cubicBezTo>
                  <a:cubicBezTo>
                    <a:pt x="217" y="8"/>
                    <a:pt x="203" y="8"/>
                    <a:pt x="189" y="8"/>
                  </a:cubicBezTo>
                  <a:cubicBezTo>
                    <a:pt x="174" y="8"/>
                    <a:pt x="159" y="8"/>
                    <a:pt x="145" y="5"/>
                  </a:cubicBezTo>
                  <a:cubicBezTo>
                    <a:pt x="125" y="2"/>
                    <a:pt x="110" y="0"/>
                    <a:pt x="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47"/>
            <p:cNvSpPr/>
            <p:nvPr/>
          </p:nvSpPr>
          <p:spPr>
            <a:xfrm>
              <a:off x="2744250" y="4278100"/>
              <a:ext cx="6425" cy="3300"/>
            </a:xfrm>
            <a:custGeom>
              <a:rect b="b" l="l" r="r" t="t"/>
              <a:pathLst>
                <a:path extrusionOk="0" h="132" w="257">
                  <a:moveTo>
                    <a:pt x="231" y="1"/>
                  </a:moveTo>
                  <a:cubicBezTo>
                    <a:pt x="207" y="1"/>
                    <a:pt x="193" y="29"/>
                    <a:pt x="171" y="36"/>
                  </a:cubicBezTo>
                  <a:cubicBezTo>
                    <a:pt x="137" y="46"/>
                    <a:pt x="103" y="49"/>
                    <a:pt x="68" y="55"/>
                  </a:cubicBezTo>
                  <a:cubicBezTo>
                    <a:pt x="43" y="69"/>
                    <a:pt x="5" y="86"/>
                    <a:pt x="3" y="93"/>
                  </a:cubicBezTo>
                  <a:cubicBezTo>
                    <a:pt x="0" y="109"/>
                    <a:pt x="19" y="120"/>
                    <a:pt x="28" y="131"/>
                  </a:cubicBezTo>
                  <a:lnTo>
                    <a:pt x="99" y="96"/>
                  </a:lnTo>
                  <a:cubicBezTo>
                    <a:pt x="106" y="93"/>
                    <a:pt x="109" y="86"/>
                    <a:pt x="115" y="81"/>
                  </a:cubicBezTo>
                  <a:cubicBezTo>
                    <a:pt x="134" y="66"/>
                    <a:pt x="146" y="58"/>
                    <a:pt x="156" y="58"/>
                  </a:cubicBezTo>
                  <a:cubicBezTo>
                    <a:pt x="163" y="58"/>
                    <a:pt x="170" y="62"/>
                    <a:pt x="177" y="69"/>
                  </a:cubicBezTo>
                  <a:cubicBezTo>
                    <a:pt x="181" y="72"/>
                    <a:pt x="177" y="81"/>
                    <a:pt x="183" y="81"/>
                  </a:cubicBezTo>
                  <a:cubicBezTo>
                    <a:pt x="185" y="82"/>
                    <a:pt x="188" y="82"/>
                    <a:pt x="191" y="82"/>
                  </a:cubicBezTo>
                  <a:cubicBezTo>
                    <a:pt x="199" y="82"/>
                    <a:pt x="208" y="80"/>
                    <a:pt x="217" y="78"/>
                  </a:cubicBezTo>
                  <a:cubicBezTo>
                    <a:pt x="222" y="77"/>
                    <a:pt x="233" y="69"/>
                    <a:pt x="236" y="65"/>
                  </a:cubicBezTo>
                  <a:cubicBezTo>
                    <a:pt x="239" y="61"/>
                    <a:pt x="233" y="56"/>
                    <a:pt x="234" y="52"/>
                  </a:cubicBezTo>
                  <a:cubicBezTo>
                    <a:pt x="237" y="36"/>
                    <a:pt x="256" y="9"/>
                    <a:pt x="243" y="3"/>
                  </a:cubicBezTo>
                  <a:cubicBezTo>
                    <a:pt x="239" y="2"/>
                    <a:pt x="235" y="1"/>
                    <a:pt x="23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47"/>
            <p:cNvSpPr/>
            <p:nvPr/>
          </p:nvSpPr>
          <p:spPr>
            <a:xfrm>
              <a:off x="2911450" y="4235125"/>
              <a:ext cx="3300" cy="4125"/>
            </a:xfrm>
            <a:custGeom>
              <a:rect b="b" l="l" r="r" t="t"/>
              <a:pathLst>
                <a:path extrusionOk="0" h="165" w="132">
                  <a:moveTo>
                    <a:pt x="15" y="1"/>
                  </a:moveTo>
                  <a:cubicBezTo>
                    <a:pt x="11" y="7"/>
                    <a:pt x="1" y="13"/>
                    <a:pt x="2" y="19"/>
                  </a:cubicBezTo>
                  <a:cubicBezTo>
                    <a:pt x="3" y="33"/>
                    <a:pt x="11" y="47"/>
                    <a:pt x="23" y="61"/>
                  </a:cubicBezTo>
                  <a:cubicBezTo>
                    <a:pt x="43" y="88"/>
                    <a:pt x="55" y="120"/>
                    <a:pt x="8" y="150"/>
                  </a:cubicBezTo>
                  <a:cubicBezTo>
                    <a:pt x="6" y="151"/>
                    <a:pt x="26" y="161"/>
                    <a:pt x="39" y="164"/>
                  </a:cubicBezTo>
                  <a:cubicBezTo>
                    <a:pt x="39" y="164"/>
                    <a:pt x="40" y="165"/>
                    <a:pt x="41" y="165"/>
                  </a:cubicBezTo>
                  <a:cubicBezTo>
                    <a:pt x="47" y="165"/>
                    <a:pt x="63" y="161"/>
                    <a:pt x="65" y="157"/>
                  </a:cubicBezTo>
                  <a:cubicBezTo>
                    <a:pt x="84" y="127"/>
                    <a:pt x="104" y="100"/>
                    <a:pt x="117" y="79"/>
                  </a:cubicBezTo>
                  <a:cubicBezTo>
                    <a:pt x="131" y="50"/>
                    <a:pt x="112" y="35"/>
                    <a:pt x="77" y="26"/>
                  </a:cubicBezTo>
                  <a:cubicBezTo>
                    <a:pt x="62" y="23"/>
                    <a:pt x="43" y="22"/>
                    <a:pt x="31" y="17"/>
                  </a:cubicBezTo>
                  <a:cubicBezTo>
                    <a:pt x="23" y="14"/>
                    <a:pt x="21" y="7"/>
                    <a:pt x="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47"/>
            <p:cNvSpPr/>
            <p:nvPr/>
          </p:nvSpPr>
          <p:spPr>
            <a:xfrm>
              <a:off x="2719525" y="4279500"/>
              <a:ext cx="3775" cy="4325"/>
            </a:xfrm>
            <a:custGeom>
              <a:rect b="b" l="l" r="r" t="t"/>
              <a:pathLst>
                <a:path extrusionOk="0" h="173" w="151">
                  <a:moveTo>
                    <a:pt x="130" y="0"/>
                  </a:moveTo>
                  <a:cubicBezTo>
                    <a:pt x="121" y="2"/>
                    <a:pt x="104" y="11"/>
                    <a:pt x="96" y="16"/>
                  </a:cubicBezTo>
                  <a:cubicBezTo>
                    <a:pt x="73" y="41"/>
                    <a:pt x="46" y="66"/>
                    <a:pt x="21" y="93"/>
                  </a:cubicBezTo>
                  <a:lnTo>
                    <a:pt x="1" y="118"/>
                  </a:lnTo>
                  <a:cubicBezTo>
                    <a:pt x="8" y="134"/>
                    <a:pt x="14" y="152"/>
                    <a:pt x="23" y="167"/>
                  </a:cubicBezTo>
                  <a:cubicBezTo>
                    <a:pt x="25" y="170"/>
                    <a:pt x="35" y="173"/>
                    <a:pt x="42" y="173"/>
                  </a:cubicBezTo>
                  <a:cubicBezTo>
                    <a:pt x="43" y="173"/>
                    <a:pt x="45" y="173"/>
                    <a:pt x="46" y="172"/>
                  </a:cubicBezTo>
                  <a:cubicBezTo>
                    <a:pt x="57" y="168"/>
                    <a:pt x="71" y="158"/>
                    <a:pt x="77" y="150"/>
                  </a:cubicBezTo>
                  <a:cubicBezTo>
                    <a:pt x="87" y="140"/>
                    <a:pt x="92" y="130"/>
                    <a:pt x="98" y="119"/>
                  </a:cubicBezTo>
                  <a:cubicBezTo>
                    <a:pt x="118" y="83"/>
                    <a:pt x="101" y="52"/>
                    <a:pt x="148" y="12"/>
                  </a:cubicBezTo>
                  <a:cubicBezTo>
                    <a:pt x="151" y="9"/>
                    <a:pt x="139" y="0"/>
                    <a:pt x="13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47"/>
            <p:cNvSpPr/>
            <p:nvPr/>
          </p:nvSpPr>
          <p:spPr>
            <a:xfrm>
              <a:off x="2858200" y="4266125"/>
              <a:ext cx="5050" cy="2325"/>
            </a:xfrm>
            <a:custGeom>
              <a:rect b="b" l="l" r="r" t="t"/>
              <a:pathLst>
                <a:path extrusionOk="0" h="93" w="202">
                  <a:moveTo>
                    <a:pt x="172" y="1"/>
                  </a:moveTo>
                  <a:cubicBezTo>
                    <a:pt x="168" y="1"/>
                    <a:pt x="166" y="1"/>
                    <a:pt x="165" y="1"/>
                  </a:cubicBezTo>
                  <a:cubicBezTo>
                    <a:pt x="145" y="15"/>
                    <a:pt x="127" y="19"/>
                    <a:pt x="106" y="19"/>
                  </a:cubicBezTo>
                  <a:cubicBezTo>
                    <a:pt x="91" y="19"/>
                    <a:pt x="75" y="17"/>
                    <a:pt x="58" y="14"/>
                  </a:cubicBezTo>
                  <a:cubicBezTo>
                    <a:pt x="52" y="14"/>
                    <a:pt x="48" y="14"/>
                    <a:pt x="43" y="14"/>
                  </a:cubicBezTo>
                  <a:cubicBezTo>
                    <a:pt x="15" y="14"/>
                    <a:pt x="0" y="25"/>
                    <a:pt x="2" y="44"/>
                  </a:cubicBezTo>
                  <a:lnTo>
                    <a:pt x="2" y="42"/>
                  </a:lnTo>
                  <a:cubicBezTo>
                    <a:pt x="2" y="54"/>
                    <a:pt x="16" y="63"/>
                    <a:pt x="65" y="85"/>
                  </a:cubicBezTo>
                  <a:cubicBezTo>
                    <a:pt x="75" y="90"/>
                    <a:pt x="84" y="92"/>
                    <a:pt x="91" y="92"/>
                  </a:cubicBezTo>
                  <a:cubicBezTo>
                    <a:pt x="102" y="92"/>
                    <a:pt x="112" y="87"/>
                    <a:pt x="122" y="78"/>
                  </a:cubicBezTo>
                  <a:cubicBezTo>
                    <a:pt x="144" y="60"/>
                    <a:pt x="124" y="32"/>
                    <a:pt x="190" y="23"/>
                  </a:cubicBezTo>
                  <a:cubicBezTo>
                    <a:pt x="194" y="22"/>
                    <a:pt x="202" y="9"/>
                    <a:pt x="197" y="4"/>
                  </a:cubicBezTo>
                  <a:cubicBezTo>
                    <a:pt x="195" y="2"/>
                    <a:pt x="180" y="1"/>
                    <a:pt x="1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47"/>
            <p:cNvSpPr/>
            <p:nvPr/>
          </p:nvSpPr>
          <p:spPr>
            <a:xfrm>
              <a:off x="2858300" y="4232050"/>
              <a:ext cx="6400" cy="2000"/>
            </a:xfrm>
            <a:custGeom>
              <a:rect b="b" l="l" r="r" t="t"/>
              <a:pathLst>
                <a:path extrusionOk="0" h="80" w="256">
                  <a:moveTo>
                    <a:pt x="139" y="1"/>
                  </a:moveTo>
                  <a:cubicBezTo>
                    <a:pt x="129" y="1"/>
                    <a:pt x="115" y="4"/>
                    <a:pt x="104" y="11"/>
                  </a:cubicBezTo>
                  <a:cubicBezTo>
                    <a:pt x="86" y="19"/>
                    <a:pt x="73" y="34"/>
                    <a:pt x="54" y="39"/>
                  </a:cubicBezTo>
                  <a:cubicBezTo>
                    <a:pt x="26" y="45"/>
                    <a:pt x="1" y="50"/>
                    <a:pt x="15" y="62"/>
                  </a:cubicBezTo>
                  <a:cubicBezTo>
                    <a:pt x="25" y="71"/>
                    <a:pt x="39" y="80"/>
                    <a:pt x="62" y="80"/>
                  </a:cubicBezTo>
                  <a:cubicBezTo>
                    <a:pt x="71" y="80"/>
                    <a:pt x="82" y="79"/>
                    <a:pt x="93" y="75"/>
                  </a:cubicBezTo>
                  <a:cubicBezTo>
                    <a:pt x="101" y="72"/>
                    <a:pt x="107" y="67"/>
                    <a:pt x="114" y="62"/>
                  </a:cubicBezTo>
                  <a:lnTo>
                    <a:pt x="196" y="71"/>
                  </a:lnTo>
                  <a:cubicBezTo>
                    <a:pt x="212" y="71"/>
                    <a:pt x="226" y="72"/>
                    <a:pt x="242" y="72"/>
                  </a:cubicBezTo>
                  <a:cubicBezTo>
                    <a:pt x="245" y="64"/>
                    <a:pt x="255" y="55"/>
                    <a:pt x="252" y="47"/>
                  </a:cubicBezTo>
                  <a:cubicBezTo>
                    <a:pt x="251" y="42"/>
                    <a:pt x="233" y="34"/>
                    <a:pt x="225" y="34"/>
                  </a:cubicBezTo>
                  <a:cubicBezTo>
                    <a:pt x="224" y="34"/>
                    <a:pt x="223" y="34"/>
                    <a:pt x="223" y="34"/>
                  </a:cubicBezTo>
                  <a:cubicBezTo>
                    <a:pt x="208" y="37"/>
                    <a:pt x="197" y="38"/>
                    <a:pt x="189" y="38"/>
                  </a:cubicBezTo>
                  <a:cubicBezTo>
                    <a:pt x="162" y="38"/>
                    <a:pt x="160" y="26"/>
                    <a:pt x="157" y="11"/>
                  </a:cubicBezTo>
                  <a:cubicBezTo>
                    <a:pt x="156" y="4"/>
                    <a:pt x="149" y="1"/>
                    <a:pt x="13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47"/>
            <p:cNvSpPr/>
            <p:nvPr/>
          </p:nvSpPr>
          <p:spPr>
            <a:xfrm>
              <a:off x="2625150" y="4344450"/>
              <a:ext cx="3600" cy="2975"/>
            </a:xfrm>
            <a:custGeom>
              <a:rect b="b" l="l" r="r" t="t"/>
              <a:pathLst>
                <a:path extrusionOk="0" h="119" w="144">
                  <a:moveTo>
                    <a:pt x="80" y="0"/>
                  </a:moveTo>
                  <a:cubicBezTo>
                    <a:pt x="76" y="0"/>
                    <a:pt x="71" y="1"/>
                    <a:pt x="67" y="2"/>
                  </a:cubicBezTo>
                  <a:cubicBezTo>
                    <a:pt x="28" y="12"/>
                    <a:pt x="36" y="39"/>
                    <a:pt x="21" y="56"/>
                  </a:cubicBezTo>
                  <a:cubicBezTo>
                    <a:pt x="11" y="70"/>
                    <a:pt x="0" y="84"/>
                    <a:pt x="2" y="93"/>
                  </a:cubicBezTo>
                  <a:cubicBezTo>
                    <a:pt x="2" y="107"/>
                    <a:pt x="8" y="119"/>
                    <a:pt x="26" y="119"/>
                  </a:cubicBezTo>
                  <a:cubicBezTo>
                    <a:pt x="31" y="119"/>
                    <a:pt x="36" y="118"/>
                    <a:pt x="42" y="117"/>
                  </a:cubicBezTo>
                  <a:cubicBezTo>
                    <a:pt x="62" y="112"/>
                    <a:pt x="71" y="109"/>
                    <a:pt x="90" y="87"/>
                  </a:cubicBezTo>
                  <a:cubicBezTo>
                    <a:pt x="117" y="58"/>
                    <a:pt x="143" y="31"/>
                    <a:pt x="124" y="11"/>
                  </a:cubicBezTo>
                  <a:cubicBezTo>
                    <a:pt x="109" y="8"/>
                    <a:pt x="96" y="0"/>
                    <a:pt x="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47"/>
            <p:cNvSpPr/>
            <p:nvPr/>
          </p:nvSpPr>
          <p:spPr>
            <a:xfrm>
              <a:off x="2870025" y="4262500"/>
              <a:ext cx="2950" cy="3850"/>
            </a:xfrm>
            <a:custGeom>
              <a:rect b="b" l="l" r="r" t="t"/>
              <a:pathLst>
                <a:path extrusionOk="0" h="154" w="118">
                  <a:moveTo>
                    <a:pt x="98" y="1"/>
                  </a:moveTo>
                  <a:cubicBezTo>
                    <a:pt x="69" y="11"/>
                    <a:pt x="32" y="21"/>
                    <a:pt x="33" y="24"/>
                  </a:cubicBezTo>
                  <a:cubicBezTo>
                    <a:pt x="45" y="46"/>
                    <a:pt x="1" y="68"/>
                    <a:pt x="11" y="89"/>
                  </a:cubicBezTo>
                  <a:cubicBezTo>
                    <a:pt x="20" y="109"/>
                    <a:pt x="45" y="129"/>
                    <a:pt x="66" y="148"/>
                  </a:cubicBezTo>
                  <a:cubicBezTo>
                    <a:pt x="69" y="152"/>
                    <a:pt x="85" y="152"/>
                    <a:pt x="95" y="154"/>
                  </a:cubicBezTo>
                  <a:cubicBezTo>
                    <a:pt x="97" y="149"/>
                    <a:pt x="104" y="142"/>
                    <a:pt x="100" y="140"/>
                  </a:cubicBezTo>
                  <a:cubicBezTo>
                    <a:pt x="54" y="121"/>
                    <a:pt x="67" y="98"/>
                    <a:pt x="92" y="71"/>
                  </a:cubicBezTo>
                  <a:cubicBezTo>
                    <a:pt x="107" y="55"/>
                    <a:pt x="111" y="37"/>
                    <a:pt x="116" y="20"/>
                  </a:cubicBezTo>
                  <a:cubicBezTo>
                    <a:pt x="117" y="14"/>
                    <a:pt x="105" y="8"/>
                    <a:pt x="9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47"/>
            <p:cNvSpPr/>
            <p:nvPr/>
          </p:nvSpPr>
          <p:spPr>
            <a:xfrm>
              <a:off x="2623775" y="4335000"/>
              <a:ext cx="4075" cy="2525"/>
            </a:xfrm>
            <a:custGeom>
              <a:rect b="b" l="l" r="r" t="t"/>
              <a:pathLst>
                <a:path extrusionOk="0" h="101" w="163">
                  <a:moveTo>
                    <a:pt x="56" y="35"/>
                  </a:moveTo>
                  <a:lnTo>
                    <a:pt x="56" y="35"/>
                  </a:lnTo>
                  <a:cubicBezTo>
                    <a:pt x="99" y="49"/>
                    <a:pt x="109" y="50"/>
                    <a:pt x="111" y="50"/>
                  </a:cubicBezTo>
                  <a:cubicBezTo>
                    <a:pt x="111" y="50"/>
                    <a:pt x="111" y="50"/>
                    <a:pt x="111" y="50"/>
                  </a:cubicBezTo>
                  <a:lnTo>
                    <a:pt x="111" y="50"/>
                  </a:lnTo>
                  <a:lnTo>
                    <a:pt x="105" y="65"/>
                  </a:lnTo>
                  <a:lnTo>
                    <a:pt x="91" y="68"/>
                  </a:lnTo>
                  <a:cubicBezTo>
                    <a:pt x="95" y="62"/>
                    <a:pt x="98" y="58"/>
                    <a:pt x="56" y="35"/>
                  </a:cubicBezTo>
                  <a:close/>
                  <a:moveTo>
                    <a:pt x="29" y="0"/>
                  </a:moveTo>
                  <a:cubicBezTo>
                    <a:pt x="26" y="3"/>
                    <a:pt x="22" y="6"/>
                    <a:pt x="54" y="34"/>
                  </a:cubicBezTo>
                  <a:cubicBezTo>
                    <a:pt x="43" y="32"/>
                    <a:pt x="35" y="31"/>
                    <a:pt x="28" y="31"/>
                  </a:cubicBezTo>
                  <a:cubicBezTo>
                    <a:pt x="3" y="31"/>
                    <a:pt x="0" y="42"/>
                    <a:pt x="7" y="44"/>
                  </a:cubicBezTo>
                  <a:cubicBezTo>
                    <a:pt x="47" y="56"/>
                    <a:pt x="75" y="78"/>
                    <a:pt x="110" y="95"/>
                  </a:cubicBezTo>
                  <a:lnTo>
                    <a:pt x="125" y="100"/>
                  </a:lnTo>
                  <a:cubicBezTo>
                    <a:pt x="129" y="95"/>
                    <a:pt x="135" y="89"/>
                    <a:pt x="138" y="84"/>
                  </a:cubicBezTo>
                  <a:cubicBezTo>
                    <a:pt x="163" y="46"/>
                    <a:pt x="160" y="25"/>
                    <a:pt x="129" y="12"/>
                  </a:cubicBezTo>
                  <a:cubicBezTo>
                    <a:pt x="124" y="10"/>
                    <a:pt x="118" y="10"/>
                    <a:pt x="112" y="10"/>
                  </a:cubicBezTo>
                  <a:cubicBezTo>
                    <a:pt x="95" y="10"/>
                    <a:pt x="74" y="14"/>
                    <a:pt x="57" y="14"/>
                  </a:cubicBezTo>
                  <a:cubicBezTo>
                    <a:pt x="44" y="14"/>
                    <a:pt x="33" y="11"/>
                    <a:pt x="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47"/>
            <p:cNvSpPr/>
            <p:nvPr/>
          </p:nvSpPr>
          <p:spPr>
            <a:xfrm>
              <a:off x="2822725" y="4262650"/>
              <a:ext cx="3850" cy="2750"/>
            </a:xfrm>
            <a:custGeom>
              <a:rect b="b" l="l" r="r" t="t"/>
              <a:pathLst>
                <a:path extrusionOk="0" h="110" w="154">
                  <a:moveTo>
                    <a:pt x="97" y="0"/>
                  </a:moveTo>
                  <a:cubicBezTo>
                    <a:pt x="91" y="0"/>
                    <a:pt x="73" y="4"/>
                    <a:pt x="63" y="5"/>
                  </a:cubicBezTo>
                  <a:cubicBezTo>
                    <a:pt x="80" y="23"/>
                    <a:pt x="1" y="43"/>
                    <a:pt x="39" y="62"/>
                  </a:cubicBezTo>
                  <a:cubicBezTo>
                    <a:pt x="55" y="70"/>
                    <a:pt x="55" y="84"/>
                    <a:pt x="67" y="95"/>
                  </a:cubicBezTo>
                  <a:cubicBezTo>
                    <a:pt x="73" y="100"/>
                    <a:pt x="86" y="109"/>
                    <a:pt x="92" y="109"/>
                  </a:cubicBezTo>
                  <a:cubicBezTo>
                    <a:pt x="93" y="109"/>
                    <a:pt x="93" y="109"/>
                    <a:pt x="94" y="109"/>
                  </a:cubicBezTo>
                  <a:cubicBezTo>
                    <a:pt x="110" y="105"/>
                    <a:pt x="129" y="96"/>
                    <a:pt x="136" y="89"/>
                  </a:cubicBezTo>
                  <a:cubicBezTo>
                    <a:pt x="147" y="78"/>
                    <a:pt x="147" y="67"/>
                    <a:pt x="154" y="50"/>
                  </a:cubicBezTo>
                  <a:cubicBezTo>
                    <a:pt x="138" y="34"/>
                    <a:pt x="120" y="17"/>
                    <a:pt x="100" y="0"/>
                  </a:cubicBezTo>
                  <a:cubicBezTo>
                    <a:pt x="99" y="0"/>
                    <a:pt x="98" y="0"/>
                    <a:pt x="9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47"/>
            <p:cNvSpPr/>
            <p:nvPr/>
          </p:nvSpPr>
          <p:spPr>
            <a:xfrm>
              <a:off x="2939250" y="4258925"/>
              <a:ext cx="5525" cy="2100"/>
            </a:xfrm>
            <a:custGeom>
              <a:rect b="b" l="l" r="r" t="t"/>
              <a:pathLst>
                <a:path extrusionOk="0" h="84" w="221">
                  <a:moveTo>
                    <a:pt x="25" y="0"/>
                  </a:moveTo>
                  <a:cubicBezTo>
                    <a:pt x="19" y="0"/>
                    <a:pt x="10" y="3"/>
                    <a:pt x="4" y="4"/>
                  </a:cubicBezTo>
                  <a:lnTo>
                    <a:pt x="1" y="8"/>
                  </a:lnTo>
                  <a:cubicBezTo>
                    <a:pt x="29" y="23"/>
                    <a:pt x="64" y="35"/>
                    <a:pt x="57" y="60"/>
                  </a:cubicBezTo>
                  <a:cubicBezTo>
                    <a:pt x="54" y="67"/>
                    <a:pt x="96" y="83"/>
                    <a:pt x="110" y="83"/>
                  </a:cubicBezTo>
                  <a:cubicBezTo>
                    <a:pt x="110" y="83"/>
                    <a:pt x="111" y="83"/>
                    <a:pt x="111" y="83"/>
                  </a:cubicBezTo>
                  <a:cubicBezTo>
                    <a:pt x="151" y="76"/>
                    <a:pt x="185" y="61"/>
                    <a:pt x="220" y="51"/>
                  </a:cubicBezTo>
                  <a:cubicBezTo>
                    <a:pt x="217" y="50"/>
                    <a:pt x="214" y="46"/>
                    <a:pt x="212" y="46"/>
                  </a:cubicBezTo>
                  <a:cubicBezTo>
                    <a:pt x="212" y="46"/>
                    <a:pt x="211" y="46"/>
                    <a:pt x="211" y="46"/>
                  </a:cubicBezTo>
                  <a:cubicBezTo>
                    <a:pt x="207" y="47"/>
                    <a:pt x="203" y="47"/>
                    <a:pt x="200" y="47"/>
                  </a:cubicBezTo>
                  <a:cubicBezTo>
                    <a:pt x="161" y="47"/>
                    <a:pt x="175" y="17"/>
                    <a:pt x="141" y="16"/>
                  </a:cubicBezTo>
                  <a:cubicBezTo>
                    <a:pt x="101" y="14"/>
                    <a:pt x="60" y="17"/>
                    <a:pt x="27" y="1"/>
                  </a:cubicBezTo>
                  <a:cubicBezTo>
                    <a:pt x="27" y="1"/>
                    <a:pt x="26" y="0"/>
                    <a:pt x="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47"/>
            <p:cNvSpPr/>
            <p:nvPr/>
          </p:nvSpPr>
          <p:spPr>
            <a:xfrm>
              <a:off x="2762425" y="4253825"/>
              <a:ext cx="4950" cy="2200"/>
            </a:xfrm>
            <a:custGeom>
              <a:rect b="b" l="l" r="r" t="t"/>
              <a:pathLst>
                <a:path extrusionOk="0" h="88" w="198">
                  <a:moveTo>
                    <a:pt x="69" y="0"/>
                  </a:moveTo>
                  <a:cubicBezTo>
                    <a:pt x="60" y="0"/>
                    <a:pt x="33" y="11"/>
                    <a:pt x="25" y="19"/>
                  </a:cubicBezTo>
                  <a:cubicBezTo>
                    <a:pt x="13" y="28"/>
                    <a:pt x="15" y="39"/>
                    <a:pt x="10" y="47"/>
                  </a:cubicBezTo>
                  <a:cubicBezTo>
                    <a:pt x="0" y="67"/>
                    <a:pt x="6" y="78"/>
                    <a:pt x="34" y="86"/>
                  </a:cubicBezTo>
                  <a:cubicBezTo>
                    <a:pt x="39" y="87"/>
                    <a:pt x="43" y="87"/>
                    <a:pt x="47" y="87"/>
                  </a:cubicBezTo>
                  <a:cubicBezTo>
                    <a:pt x="73" y="87"/>
                    <a:pt x="77" y="64"/>
                    <a:pt x="99" y="59"/>
                  </a:cubicBezTo>
                  <a:cubicBezTo>
                    <a:pt x="127" y="52"/>
                    <a:pt x="153" y="43"/>
                    <a:pt x="197" y="30"/>
                  </a:cubicBezTo>
                  <a:cubicBezTo>
                    <a:pt x="147" y="17"/>
                    <a:pt x="110" y="6"/>
                    <a:pt x="71" y="0"/>
                  </a:cubicBezTo>
                  <a:cubicBezTo>
                    <a:pt x="70" y="0"/>
                    <a:pt x="70" y="0"/>
                    <a:pt x="6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47"/>
            <p:cNvSpPr/>
            <p:nvPr/>
          </p:nvSpPr>
          <p:spPr>
            <a:xfrm>
              <a:off x="2874475" y="4242025"/>
              <a:ext cx="5450" cy="2325"/>
            </a:xfrm>
            <a:custGeom>
              <a:rect b="b" l="l" r="r" t="t"/>
              <a:pathLst>
                <a:path extrusionOk="0" h="93" w="218">
                  <a:moveTo>
                    <a:pt x="1" y="0"/>
                  </a:moveTo>
                  <a:lnTo>
                    <a:pt x="23" y="49"/>
                  </a:lnTo>
                  <a:cubicBezTo>
                    <a:pt x="31" y="47"/>
                    <a:pt x="37" y="47"/>
                    <a:pt x="42" y="47"/>
                  </a:cubicBezTo>
                  <a:cubicBezTo>
                    <a:pt x="63" y="47"/>
                    <a:pt x="64" y="58"/>
                    <a:pt x="76" y="65"/>
                  </a:cubicBezTo>
                  <a:cubicBezTo>
                    <a:pt x="91" y="74"/>
                    <a:pt x="133" y="68"/>
                    <a:pt x="139" y="88"/>
                  </a:cubicBezTo>
                  <a:cubicBezTo>
                    <a:pt x="140" y="91"/>
                    <a:pt x="145" y="92"/>
                    <a:pt x="150" y="92"/>
                  </a:cubicBezTo>
                  <a:cubicBezTo>
                    <a:pt x="164" y="92"/>
                    <a:pt x="186" y="86"/>
                    <a:pt x="191" y="77"/>
                  </a:cubicBezTo>
                  <a:lnTo>
                    <a:pt x="216" y="32"/>
                  </a:lnTo>
                  <a:cubicBezTo>
                    <a:pt x="217" y="29"/>
                    <a:pt x="211" y="25"/>
                    <a:pt x="210" y="21"/>
                  </a:cubicBezTo>
                  <a:cubicBezTo>
                    <a:pt x="200" y="24"/>
                    <a:pt x="188" y="27"/>
                    <a:pt x="179" y="29"/>
                  </a:cubicBezTo>
                  <a:cubicBezTo>
                    <a:pt x="158" y="40"/>
                    <a:pt x="139" y="46"/>
                    <a:pt x="125" y="46"/>
                  </a:cubicBezTo>
                  <a:cubicBezTo>
                    <a:pt x="113" y="46"/>
                    <a:pt x="105" y="42"/>
                    <a:pt x="101" y="34"/>
                  </a:cubicBezTo>
                  <a:cubicBezTo>
                    <a:pt x="89" y="10"/>
                    <a:pt x="44" y="9"/>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47"/>
            <p:cNvSpPr/>
            <p:nvPr/>
          </p:nvSpPr>
          <p:spPr>
            <a:xfrm>
              <a:off x="2888475" y="4386375"/>
              <a:ext cx="5150" cy="2775"/>
            </a:xfrm>
            <a:custGeom>
              <a:rect b="b" l="l" r="r" t="t"/>
              <a:pathLst>
                <a:path extrusionOk="0" h="111" w="206">
                  <a:moveTo>
                    <a:pt x="12" y="8"/>
                  </a:moveTo>
                  <a:cubicBezTo>
                    <a:pt x="12" y="8"/>
                    <a:pt x="13" y="8"/>
                    <a:pt x="13" y="8"/>
                  </a:cubicBezTo>
                  <a:lnTo>
                    <a:pt x="13" y="8"/>
                  </a:lnTo>
                  <a:cubicBezTo>
                    <a:pt x="13" y="8"/>
                    <a:pt x="13" y="8"/>
                    <a:pt x="13" y="8"/>
                  </a:cubicBezTo>
                  <a:close/>
                  <a:moveTo>
                    <a:pt x="141" y="1"/>
                  </a:moveTo>
                  <a:cubicBezTo>
                    <a:pt x="129" y="1"/>
                    <a:pt x="132" y="10"/>
                    <a:pt x="129" y="15"/>
                  </a:cubicBezTo>
                  <a:cubicBezTo>
                    <a:pt x="125" y="26"/>
                    <a:pt x="114" y="30"/>
                    <a:pt x="101" y="30"/>
                  </a:cubicBezTo>
                  <a:cubicBezTo>
                    <a:pt x="94" y="30"/>
                    <a:pt x="87" y="29"/>
                    <a:pt x="79" y="27"/>
                  </a:cubicBezTo>
                  <a:cubicBezTo>
                    <a:pt x="58" y="21"/>
                    <a:pt x="36" y="14"/>
                    <a:pt x="13" y="8"/>
                  </a:cubicBezTo>
                  <a:lnTo>
                    <a:pt x="13" y="8"/>
                  </a:lnTo>
                  <a:cubicBezTo>
                    <a:pt x="0" y="46"/>
                    <a:pt x="2" y="45"/>
                    <a:pt x="49" y="68"/>
                  </a:cubicBezTo>
                  <a:cubicBezTo>
                    <a:pt x="68" y="79"/>
                    <a:pt x="82" y="92"/>
                    <a:pt x="102" y="102"/>
                  </a:cubicBezTo>
                  <a:cubicBezTo>
                    <a:pt x="106" y="107"/>
                    <a:pt x="115" y="108"/>
                    <a:pt x="122" y="111"/>
                  </a:cubicBezTo>
                  <a:cubicBezTo>
                    <a:pt x="127" y="105"/>
                    <a:pt x="137" y="98"/>
                    <a:pt x="134" y="93"/>
                  </a:cubicBezTo>
                  <a:cubicBezTo>
                    <a:pt x="129" y="83"/>
                    <a:pt x="116" y="74"/>
                    <a:pt x="109" y="65"/>
                  </a:cubicBezTo>
                  <a:cubicBezTo>
                    <a:pt x="88" y="40"/>
                    <a:pt x="129" y="42"/>
                    <a:pt x="160" y="39"/>
                  </a:cubicBezTo>
                  <a:cubicBezTo>
                    <a:pt x="163" y="34"/>
                    <a:pt x="165" y="30"/>
                    <a:pt x="171" y="27"/>
                  </a:cubicBezTo>
                  <a:cubicBezTo>
                    <a:pt x="206" y="11"/>
                    <a:pt x="168" y="8"/>
                    <a:pt x="156" y="4"/>
                  </a:cubicBezTo>
                  <a:cubicBezTo>
                    <a:pt x="149" y="2"/>
                    <a:pt x="144" y="1"/>
                    <a:pt x="14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47"/>
            <p:cNvSpPr/>
            <p:nvPr/>
          </p:nvSpPr>
          <p:spPr>
            <a:xfrm>
              <a:off x="3058500" y="4278350"/>
              <a:ext cx="3850" cy="3325"/>
            </a:xfrm>
            <a:custGeom>
              <a:rect b="b" l="l" r="r" t="t"/>
              <a:pathLst>
                <a:path extrusionOk="0" h="133" w="154">
                  <a:moveTo>
                    <a:pt x="42" y="1"/>
                  </a:moveTo>
                  <a:cubicBezTo>
                    <a:pt x="30" y="1"/>
                    <a:pt x="26" y="8"/>
                    <a:pt x="26" y="8"/>
                  </a:cubicBezTo>
                  <a:cubicBezTo>
                    <a:pt x="1" y="26"/>
                    <a:pt x="9" y="54"/>
                    <a:pt x="43" y="77"/>
                  </a:cubicBezTo>
                  <a:cubicBezTo>
                    <a:pt x="79" y="102"/>
                    <a:pt x="109" y="118"/>
                    <a:pt x="140" y="132"/>
                  </a:cubicBezTo>
                  <a:cubicBezTo>
                    <a:pt x="141" y="132"/>
                    <a:pt x="142" y="132"/>
                    <a:pt x="142" y="132"/>
                  </a:cubicBezTo>
                  <a:cubicBezTo>
                    <a:pt x="149" y="132"/>
                    <a:pt x="153" y="112"/>
                    <a:pt x="149" y="107"/>
                  </a:cubicBezTo>
                  <a:cubicBezTo>
                    <a:pt x="129" y="74"/>
                    <a:pt x="101" y="43"/>
                    <a:pt x="96" y="15"/>
                  </a:cubicBezTo>
                  <a:cubicBezTo>
                    <a:pt x="79" y="9"/>
                    <a:pt x="58" y="2"/>
                    <a:pt x="4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47"/>
            <p:cNvSpPr/>
            <p:nvPr/>
          </p:nvSpPr>
          <p:spPr>
            <a:xfrm>
              <a:off x="2787025" y="4264400"/>
              <a:ext cx="6025" cy="1400"/>
            </a:xfrm>
            <a:custGeom>
              <a:rect b="b" l="l" r="r" t="t"/>
              <a:pathLst>
                <a:path extrusionOk="0" h="56" w="241">
                  <a:moveTo>
                    <a:pt x="141" y="1"/>
                  </a:moveTo>
                  <a:cubicBezTo>
                    <a:pt x="118" y="1"/>
                    <a:pt x="93" y="2"/>
                    <a:pt x="70" y="3"/>
                  </a:cubicBezTo>
                  <a:lnTo>
                    <a:pt x="8" y="4"/>
                  </a:lnTo>
                  <a:cubicBezTo>
                    <a:pt x="5" y="14"/>
                    <a:pt x="0" y="25"/>
                    <a:pt x="0" y="25"/>
                  </a:cubicBezTo>
                  <a:cubicBezTo>
                    <a:pt x="3" y="36"/>
                    <a:pt x="5" y="41"/>
                    <a:pt x="6" y="45"/>
                  </a:cubicBezTo>
                  <a:cubicBezTo>
                    <a:pt x="9" y="52"/>
                    <a:pt x="12" y="56"/>
                    <a:pt x="17" y="56"/>
                  </a:cubicBezTo>
                  <a:cubicBezTo>
                    <a:pt x="23" y="56"/>
                    <a:pt x="32" y="49"/>
                    <a:pt x="45" y="41"/>
                  </a:cubicBezTo>
                  <a:cubicBezTo>
                    <a:pt x="52" y="36"/>
                    <a:pt x="78" y="32"/>
                    <a:pt x="92" y="32"/>
                  </a:cubicBezTo>
                  <a:cubicBezTo>
                    <a:pt x="109" y="33"/>
                    <a:pt x="126" y="40"/>
                    <a:pt x="140" y="40"/>
                  </a:cubicBezTo>
                  <a:cubicBezTo>
                    <a:pt x="143" y="40"/>
                    <a:pt x="146" y="40"/>
                    <a:pt x="149" y="39"/>
                  </a:cubicBezTo>
                  <a:cubicBezTo>
                    <a:pt x="153" y="38"/>
                    <a:pt x="157" y="38"/>
                    <a:pt x="162" y="38"/>
                  </a:cubicBezTo>
                  <a:cubicBezTo>
                    <a:pt x="172" y="38"/>
                    <a:pt x="182" y="40"/>
                    <a:pt x="192" y="40"/>
                  </a:cubicBezTo>
                  <a:cubicBezTo>
                    <a:pt x="203" y="40"/>
                    <a:pt x="214" y="37"/>
                    <a:pt x="225" y="23"/>
                  </a:cubicBezTo>
                  <a:cubicBezTo>
                    <a:pt x="241" y="5"/>
                    <a:pt x="225" y="3"/>
                    <a:pt x="208" y="3"/>
                  </a:cubicBezTo>
                  <a:cubicBezTo>
                    <a:pt x="204" y="3"/>
                    <a:pt x="200" y="3"/>
                    <a:pt x="196" y="3"/>
                  </a:cubicBezTo>
                  <a:cubicBezTo>
                    <a:pt x="194" y="3"/>
                    <a:pt x="192" y="3"/>
                    <a:pt x="190" y="3"/>
                  </a:cubicBezTo>
                  <a:cubicBezTo>
                    <a:pt x="175" y="1"/>
                    <a:pt x="158" y="1"/>
                    <a:pt x="14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47"/>
            <p:cNvSpPr/>
            <p:nvPr/>
          </p:nvSpPr>
          <p:spPr>
            <a:xfrm>
              <a:off x="2718025" y="4270725"/>
              <a:ext cx="4300" cy="3050"/>
            </a:xfrm>
            <a:custGeom>
              <a:rect b="b" l="l" r="r" t="t"/>
              <a:pathLst>
                <a:path extrusionOk="0" h="122" w="172">
                  <a:moveTo>
                    <a:pt x="147" y="0"/>
                  </a:moveTo>
                  <a:cubicBezTo>
                    <a:pt x="140" y="0"/>
                    <a:pt x="130" y="2"/>
                    <a:pt x="115" y="6"/>
                  </a:cubicBezTo>
                  <a:cubicBezTo>
                    <a:pt x="71" y="16"/>
                    <a:pt x="53" y="25"/>
                    <a:pt x="40" y="47"/>
                  </a:cubicBezTo>
                  <a:lnTo>
                    <a:pt x="12" y="95"/>
                  </a:lnTo>
                  <a:cubicBezTo>
                    <a:pt x="9" y="103"/>
                    <a:pt x="5" y="110"/>
                    <a:pt x="0" y="122"/>
                  </a:cubicBezTo>
                  <a:cubicBezTo>
                    <a:pt x="14" y="119"/>
                    <a:pt x="25" y="119"/>
                    <a:pt x="36" y="114"/>
                  </a:cubicBezTo>
                  <a:cubicBezTo>
                    <a:pt x="72" y="101"/>
                    <a:pt x="100" y="88"/>
                    <a:pt x="84" y="69"/>
                  </a:cubicBezTo>
                  <a:cubicBezTo>
                    <a:pt x="80" y="64"/>
                    <a:pt x="87" y="54"/>
                    <a:pt x="90" y="47"/>
                  </a:cubicBezTo>
                  <a:lnTo>
                    <a:pt x="108" y="51"/>
                  </a:lnTo>
                  <a:lnTo>
                    <a:pt x="130" y="60"/>
                  </a:lnTo>
                  <a:cubicBezTo>
                    <a:pt x="139" y="51"/>
                    <a:pt x="153" y="41"/>
                    <a:pt x="155" y="32"/>
                  </a:cubicBezTo>
                  <a:cubicBezTo>
                    <a:pt x="158" y="18"/>
                    <a:pt x="171" y="0"/>
                    <a:pt x="14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47"/>
            <p:cNvSpPr/>
            <p:nvPr/>
          </p:nvSpPr>
          <p:spPr>
            <a:xfrm>
              <a:off x="2736375" y="4390075"/>
              <a:ext cx="2975" cy="2725"/>
            </a:xfrm>
            <a:custGeom>
              <a:rect b="b" l="l" r="r" t="t"/>
              <a:pathLst>
                <a:path extrusionOk="0" h="109" w="119">
                  <a:moveTo>
                    <a:pt x="38" y="1"/>
                  </a:moveTo>
                  <a:cubicBezTo>
                    <a:pt x="36" y="1"/>
                    <a:pt x="33" y="1"/>
                    <a:pt x="30" y="1"/>
                  </a:cubicBezTo>
                  <a:cubicBezTo>
                    <a:pt x="17" y="3"/>
                    <a:pt x="11" y="17"/>
                    <a:pt x="6" y="28"/>
                  </a:cubicBezTo>
                  <a:cubicBezTo>
                    <a:pt x="3" y="35"/>
                    <a:pt x="5" y="45"/>
                    <a:pt x="5" y="54"/>
                  </a:cubicBezTo>
                  <a:lnTo>
                    <a:pt x="28" y="65"/>
                  </a:lnTo>
                  <a:lnTo>
                    <a:pt x="3" y="67"/>
                  </a:lnTo>
                  <a:lnTo>
                    <a:pt x="0" y="109"/>
                  </a:lnTo>
                  <a:cubicBezTo>
                    <a:pt x="36" y="98"/>
                    <a:pt x="71" y="87"/>
                    <a:pt x="108" y="73"/>
                  </a:cubicBezTo>
                  <a:cubicBezTo>
                    <a:pt x="117" y="70"/>
                    <a:pt x="118" y="57"/>
                    <a:pt x="112" y="51"/>
                  </a:cubicBezTo>
                  <a:cubicBezTo>
                    <a:pt x="101" y="41"/>
                    <a:pt x="71" y="34"/>
                    <a:pt x="68" y="23"/>
                  </a:cubicBezTo>
                  <a:cubicBezTo>
                    <a:pt x="63" y="11"/>
                    <a:pt x="60" y="1"/>
                    <a:pt x="3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47"/>
            <p:cNvSpPr/>
            <p:nvPr/>
          </p:nvSpPr>
          <p:spPr>
            <a:xfrm>
              <a:off x="2909600" y="4257025"/>
              <a:ext cx="4150" cy="2025"/>
            </a:xfrm>
            <a:custGeom>
              <a:rect b="b" l="l" r="r" t="t"/>
              <a:pathLst>
                <a:path extrusionOk="0" h="81" w="166">
                  <a:moveTo>
                    <a:pt x="64" y="0"/>
                  </a:moveTo>
                  <a:cubicBezTo>
                    <a:pt x="45" y="11"/>
                    <a:pt x="1" y="25"/>
                    <a:pt x="4" y="34"/>
                  </a:cubicBezTo>
                  <a:cubicBezTo>
                    <a:pt x="11" y="52"/>
                    <a:pt x="41" y="68"/>
                    <a:pt x="72" y="78"/>
                  </a:cubicBezTo>
                  <a:cubicBezTo>
                    <a:pt x="77" y="80"/>
                    <a:pt x="82" y="81"/>
                    <a:pt x="87" y="81"/>
                  </a:cubicBezTo>
                  <a:cubicBezTo>
                    <a:pt x="108" y="81"/>
                    <a:pt x="126" y="68"/>
                    <a:pt x="136" y="59"/>
                  </a:cubicBezTo>
                  <a:cubicBezTo>
                    <a:pt x="150" y="47"/>
                    <a:pt x="166" y="28"/>
                    <a:pt x="155" y="22"/>
                  </a:cubicBezTo>
                  <a:cubicBezTo>
                    <a:pt x="135" y="11"/>
                    <a:pt x="97" y="8"/>
                    <a:pt x="6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47"/>
            <p:cNvSpPr/>
            <p:nvPr/>
          </p:nvSpPr>
          <p:spPr>
            <a:xfrm>
              <a:off x="2794150" y="4262950"/>
              <a:ext cx="4075" cy="2275"/>
            </a:xfrm>
            <a:custGeom>
              <a:rect b="b" l="l" r="r" t="t"/>
              <a:pathLst>
                <a:path extrusionOk="0" h="91" w="163">
                  <a:moveTo>
                    <a:pt x="52" y="0"/>
                  </a:moveTo>
                  <a:cubicBezTo>
                    <a:pt x="41" y="0"/>
                    <a:pt x="21" y="2"/>
                    <a:pt x="14" y="6"/>
                  </a:cubicBezTo>
                  <a:cubicBezTo>
                    <a:pt x="5" y="11"/>
                    <a:pt x="1" y="25"/>
                    <a:pt x="5" y="25"/>
                  </a:cubicBezTo>
                  <a:cubicBezTo>
                    <a:pt x="46" y="33"/>
                    <a:pt x="42" y="56"/>
                    <a:pt x="46" y="75"/>
                  </a:cubicBezTo>
                  <a:cubicBezTo>
                    <a:pt x="49" y="84"/>
                    <a:pt x="51" y="91"/>
                    <a:pt x="65" y="91"/>
                  </a:cubicBezTo>
                  <a:cubicBezTo>
                    <a:pt x="71" y="91"/>
                    <a:pt x="78" y="90"/>
                    <a:pt x="88" y="87"/>
                  </a:cubicBezTo>
                  <a:cubicBezTo>
                    <a:pt x="130" y="75"/>
                    <a:pt x="163" y="55"/>
                    <a:pt x="158" y="36"/>
                  </a:cubicBezTo>
                  <a:lnTo>
                    <a:pt x="157" y="36"/>
                  </a:lnTo>
                  <a:cubicBezTo>
                    <a:pt x="151" y="35"/>
                    <a:pt x="143" y="35"/>
                    <a:pt x="135" y="35"/>
                  </a:cubicBezTo>
                  <a:lnTo>
                    <a:pt x="135" y="35"/>
                  </a:lnTo>
                  <a:cubicBezTo>
                    <a:pt x="119" y="35"/>
                    <a:pt x="102" y="35"/>
                    <a:pt x="99" y="31"/>
                  </a:cubicBezTo>
                  <a:cubicBezTo>
                    <a:pt x="91" y="16"/>
                    <a:pt x="85" y="2"/>
                    <a:pt x="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47"/>
            <p:cNvSpPr/>
            <p:nvPr/>
          </p:nvSpPr>
          <p:spPr>
            <a:xfrm>
              <a:off x="2954975" y="4381050"/>
              <a:ext cx="4350" cy="2200"/>
            </a:xfrm>
            <a:custGeom>
              <a:rect b="b" l="l" r="r" t="t"/>
              <a:pathLst>
                <a:path extrusionOk="0" h="88" w="174">
                  <a:moveTo>
                    <a:pt x="79" y="0"/>
                  </a:moveTo>
                  <a:cubicBezTo>
                    <a:pt x="74" y="0"/>
                    <a:pt x="60" y="5"/>
                    <a:pt x="57" y="8"/>
                  </a:cubicBezTo>
                  <a:cubicBezTo>
                    <a:pt x="37" y="24"/>
                    <a:pt x="12" y="42"/>
                    <a:pt x="4" y="58"/>
                  </a:cubicBezTo>
                  <a:cubicBezTo>
                    <a:pt x="0" y="68"/>
                    <a:pt x="24" y="78"/>
                    <a:pt x="32" y="87"/>
                  </a:cubicBezTo>
                  <a:cubicBezTo>
                    <a:pt x="44" y="86"/>
                    <a:pt x="52" y="86"/>
                    <a:pt x="52" y="86"/>
                  </a:cubicBezTo>
                  <a:lnTo>
                    <a:pt x="171" y="21"/>
                  </a:lnTo>
                  <a:cubicBezTo>
                    <a:pt x="174" y="18"/>
                    <a:pt x="171" y="9"/>
                    <a:pt x="165" y="9"/>
                  </a:cubicBezTo>
                  <a:cubicBezTo>
                    <a:pt x="135" y="6"/>
                    <a:pt x="107" y="3"/>
                    <a:pt x="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47"/>
            <p:cNvSpPr/>
            <p:nvPr/>
          </p:nvSpPr>
          <p:spPr>
            <a:xfrm>
              <a:off x="2697750" y="4388075"/>
              <a:ext cx="3825" cy="2100"/>
            </a:xfrm>
            <a:custGeom>
              <a:rect b="b" l="l" r="r" t="t"/>
              <a:pathLst>
                <a:path extrusionOk="0" h="84" w="153">
                  <a:moveTo>
                    <a:pt x="116" y="0"/>
                  </a:moveTo>
                  <a:cubicBezTo>
                    <a:pt x="107" y="0"/>
                    <a:pt x="97" y="1"/>
                    <a:pt x="96" y="3"/>
                  </a:cubicBezTo>
                  <a:cubicBezTo>
                    <a:pt x="90" y="24"/>
                    <a:pt x="65" y="31"/>
                    <a:pt x="26" y="31"/>
                  </a:cubicBezTo>
                  <a:cubicBezTo>
                    <a:pt x="17" y="33"/>
                    <a:pt x="1" y="40"/>
                    <a:pt x="4" y="43"/>
                  </a:cubicBezTo>
                  <a:cubicBezTo>
                    <a:pt x="11" y="49"/>
                    <a:pt x="24" y="55"/>
                    <a:pt x="37" y="61"/>
                  </a:cubicBezTo>
                  <a:cubicBezTo>
                    <a:pt x="58" y="67"/>
                    <a:pt x="77" y="72"/>
                    <a:pt x="96" y="78"/>
                  </a:cubicBezTo>
                  <a:cubicBezTo>
                    <a:pt x="107" y="81"/>
                    <a:pt x="118" y="83"/>
                    <a:pt x="127" y="83"/>
                  </a:cubicBezTo>
                  <a:cubicBezTo>
                    <a:pt x="137" y="83"/>
                    <a:pt x="144" y="80"/>
                    <a:pt x="146" y="71"/>
                  </a:cubicBezTo>
                  <a:lnTo>
                    <a:pt x="148" y="52"/>
                  </a:lnTo>
                  <a:lnTo>
                    <a:pt x="148" y="50"/>
                  </a:lnTo>
                  <a:cubicBezTo>
                    <a:pt x="149" y="40"/>
                    <a:pt x="152" y="28"/>
                    <a:pt x="151" y="17"/>
                  </a:cubicBezTo>
                  <a:cubicBezTo>
                    <a:pt x="149" y="12"/>
                    <a:pt x="140" y="3"/>
                    <a:pt x="133" y="2"/>
                  </a:cubicBezTo>
                  <a:cubicBezTo>
                    <a:pt x="129" y="1"/>
                    <a:pt x="122" y="0"/>
                    <a:pt x="1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47"/>
            <p:cNvSpPr/>
            <p:nvPr/>
          </p:nvSpPr>
          <p:spPr>
            <a:xfrm>
              <a:off x="2630050" y="4383400"/>
              <a:ext cx="3025" cy="3400"/>
            </a:xfrm>
            <a:custGeom>
              <a:rect b="b" l="l" r="r" t="t"/>
              <a:pathLst>
                <a:path extrusionOk="0" h="136" w="121">
                  <a:moveTo>
                    <a:pt x="60" y="114"/>
                  </a:moveTo>
                  <a:lnTo>
                    <a:pt x="59" y="117"/>
                  </a:lnTo>
                  <a:lnTo>
                    <a:pt x="63" y="117"/>
                  </a:lnTo>
                  <a:cubicBezTo>
                    <a:pt x="62" y="116"/>
                    <a:pt x="61" y="115"/>
                    <a:pt x="60" y="114"/>
                  </a:cubicBezTo>
                  <a:close/>
                  <a:moveTo>
                    <a:pt x="49" y="0"/>
                  </a:moveTo>
                  <a:cubicBezTo>
                    <a:pt x="0" y="34"/>
                    <a:pt x="55" y="76"/>
                    <a:pt x="37" y="109"/>
                  </a:cubicBezTo>
                  <a:cubicBezTo>
                    <a:pt x="37" y="109"/>
                    <a:pt x="52" y="114"/>
                    <a:pt x="60" y="114"/>
                  </a:cubicBezTo>
                  <a:cubicBezTo>
                    <a:pt x="68" y="111"/>
                    <a:pt x="74" y="109"/>
                    <a:pt x="80" y="108"/>
                  </a:cubicBezTo>
                  <a:cubicBezTo>
                    <a:pt x="81" y="111"/>
                    <a:pt x="83" y="117"/>
                    <a:pt x="83" y="117"/>
                  </a:cubicBezTo>
                  <a:lnTo>
                    <a:pt x="63" y="117"/>
                  </a:lnTo>
                  <a:cubicBezTo>
                    <a:pt x="72" y="125"/>
                    <a:pt x="82" y="131"/>
                    <a:pt x="93" y="136"/>
                  </a:cubicBezTo>
                  <a:cubicBezTo>
                    <a:pt x="102" y="131"/>
                    <a:pt x="121" y="124"/>
                    <a:pt x="118" y="120"/>
                  </a:cubicBezTo>
                  <a:cubicBezTo>
                    <a:pt x="97" y="92"/>
                    <a:pt x="100" y="67"/>
                    <a:pt x="109" y="42"/>
                  </a:cubicBezTo>
                  <a:cubicBezTo>
                    <a:pt x="55" y="42"/>
                    <a:pt x="62" y="20"/>
                    <a:pt x="4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47"/>
            <p:cNvSpPr/>
            <p:nvPr/>
          </p:nvSpPr>
          <p:spPr>
            <a:xfrm>
              <a:off x="2919700" y="4257475"/>
              <a:ext cx="5200" cy="1200"/>
            </a:xfrm>
            <a:custGeom>
              <a:rect b="b" l="l" r="r" t="t"/>
              <a:pathLst>
                <a:path extrusionOk="0" h="48" w="208">
                  <a:moveTo>
                    <a:pt x="176" y="0"/>
                  </a:moveTo>
                  <a:cubicBezTo>
                    <a:pt x="162" y="0"/>
                    <a:pt x="143" y="4"/>
                    <a:pt x="128" y="4"/>
                  </a:cubicBezTo>
                  <a:cubicBezTo>
                    <a:pt x="124" y="4"/>
                    <a:pt x="120" y="3"/>
                    <a:pt x="116" y="3"/>
                  </a:cubicBezTo>
                  <a:lnTo>
                    <a:pt x="97" y="16"/>
                  </a:lnTo>
                  <a:lnTo>
                    <a:pt x="88" y="4"/>
                  </a:lnTo>
                  <a:cubicBezTo>
                    <a:pt x="72" y="9"/>
                    <a:pt x="55" y="12"/>
                    <a:pt x="39" y="12"/>
                  </a:cubicBezTo>
                  <a:cubicBezTo>
                    <a:pt x="27" y="12"/>
                    <a:pt x="14" y="11"/>
                    <a:pt x="2" y="7"/>
                  </a:cubicBezTo>
                  <a:cubicBezTo>
                    <a:pt x="2" y="12"/>
                    <a:pt x="0" y="16"/>
                    <a:pt x="2" y="21"/>
                  </a:cubicBezTo>
                  <a:cubicBezTo>
                    <a:pt x="7" y="38"/>
                    <a:pt x="26" y="47"/>
                    <a:pt x="59" y="47"/>
                  </a:cubicBezTo>
                  <a:cubicBezTo>
                    <a:pt x="68" y="47"/>
                    <a:pt x="77" y="47"/>
                    <a:pt x="87" y="46"/>
                  </a:cubicBezTo>
                  <a:lnTo>
                    <a:pt x="130" y="44"/>
                  </a:lnTo>
                  <a:cubicBezTo>
                    <a:pt x="177" y="44"/>
                    <a:pt x="208" y="29"/>
                    <a:pt x="202" y="12"/>
                  </a:cubicBezTo>
                  <a:cubicBezTo>
                    <a:pt x="199" y="3"/>
                    <a:pt x="189" y="0"/>
                    <a:pt x="1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47"/>
            <p:cNvSpPr/>
            <p:nvPr/>
          </p:nvSpPr>
          <p:spPr>
            <a:xfrm>
              <a:off x="2711650" y="4390775"/>
              <a:ext cx="5100" cy="2400"/>
            </a:xfrm>
            <a:custGeom>
              <a:rect b="b" l="l" r="r" t="t"/>
              <a:pathLst>
                <a:path extrusionOk="0" h="96" w="204">
                  <a:moveTo>
                    <a:pt x="142" y="0"/>
                  </a:moveTo>
                  <a:cubicBezTo>
                    <a:pt x="128" y="0"/>
                    <a:pt x="115" y="6"/>
                    <a:pt x="102" y="10"/>
                  </a:cubicBezTo>
                  <a:cubicBezTo>
                    <a:pt x="49" y="26"/>
                    <a:pt x="1" y="44"/>
                    <a:pt x="33" y="95"/>
                  </a:cubicBezTo>
                  <a:cubicBezTo>
                    <a:pt x="42" y="84"/>
                    <a:pt x="48" y="78"/>
                    <a:pt x="49" y="72"/>
                  </a:cubicBezTo>
                  <a:cubicBezTo>
                    <a:pt x="55" y="56"/>
                    <a:pt x="59" y="40"/>
                    <a:pt x="81" y="40"/>
                  </a:cubicBezTo>
                  <a:cubicBezTo>
                    <a:pt x="93" y="40"/>
                    <a:pt x="109" y="44"/>
                    <a:pt x="133" y="54"/>
                  </a:cubicBezTo>
                  <a:cubicBezTo>
                    <a:pt x="134" y="55"/>
                    <a:pt x="136" y="55"/>
                    <a:pt x="138" y="55"/>
                  </a:cubicBezTo>
                  <a:cubicBezTo>
                    <a:pt x="151" y="55"/>
                    <a:pt x="184" y="46"/>
                    <a:pt x="198" y="39"/>
                  </a:cubicBezTo>
                  <a:cubicBezTo>
                    <a:pt x="204" y="35"/>
                    <a:pt x="185" y="19"/>
                    <a:pt x="171" y="10"/>
                  </a:cubicBezTo>
                  <a:cubicBezTo>
                    <a:pt x="161" y="3"/>
                    <a:pt x="151" y="0"/>
                    <a:pt x="14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47"/>
            <p:cNvSpPr/>
            <p:nvPr/>
          </p:nvSpPr>
          <p:spPr>
            <a:xfrm>
              <a:off x="2871625" y="4235150"/>
              <a:ext cx="4575" cy="1875"/>
            </a:xfrm>
            <a:custGeom>
              <a:rect b="b" l="l" r="r" t="t"/>
              <a:pathLst>
                <a:path extrusionOk="0" h="75" w="183">
                  <a:moveTo>
                    <a:pt x="44" y="0"/>
                  </a:moveTo>
                  <a:cubicBezTo>
                    <a:pt x="40" y="0"/>
                    <a:pt x="36" y="1"/>
                    <a:pt x="33" y="1"/>
                  </a:cubicBezTo>
                  <a:cubicBezTo>
                    <a:pt x="21" y="3"/>
                    <a:pt x="11" y="9"/>
                    <a:pt x="3" y="10"/>
                  </a:cubicBezTo>
                  <a:cubicBezTo>
                    <a:pt x="0" y="43"/>
                    <a:pt x="61" y="74"/>
                    <a:pt x="121" y="75"/>
                  </a:cubicBezTo>
                  <a:cubicBezTo>
                    <a:pt x="130" y="75"/>
                    <a:pt x="143" y="74"/>
                    <a:pt x="147" y="71"/>
                  </a:cubicBezTo>
                  <a:cubicBezTo>
                    <a:pt x="175" y="54"/>
                    <a:pt x="134" y="34"/>
                    <a:pt x="183" y="21"/>
                  </a:cubicBezTo>
                  <a:cubicBezTo>
                    <a:pt x="174" y="18"/>
                    <a:pt x="167" y="16"/>
                    <a:pt x="161" y="16"/>
                  </a:cubicBezTo>
                  <a:cubicBezTo>
                    <a:pt x="142" y="16"/>
                    <a:pt x="129" y="27"/>
                    <a:pt x="111" y="32"/>
                  </a:cubicBezTo>
                  <a:cubicBezTo>
                    <a:pt x="102" y="36"/>
                    <a:pt x="94" y="37"/>
                    <a:pt x="86" y="37"/>
                  </a:cubicBezTo>
                  <a:cubicBezTo>
                    <a:pt x="73" y="37"/>
                    <a:pt x="63" y="32"/>
                    <a:pt x="63" y="22"/>
                  </a:cubicBezTo>
                  <a:cubicBezTo>
                    <a:pt x="63" y="16"/>
                    <a:pt x="62" y="9"/>
                    <a:pt x="58" y="3"/>
                  </a:cubicBezTo>
                  <a:cubicBezTo>
                    <a:pt x="56" y="1"/>
                    <a:pt x="50" y="0"/>
                    <a:pt x="4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47"/>
            <p:cNvSpPr/>
            <p:nvPr/>
          </p:nvSpPr>
          <p:spPr>
            <a:xfrm>
              <a:off x="2806600" y="4393475"/>
              <a:ext cx="3875" cy="2075"/>
            </a:xfrm>
            <a:custGeom>
              <a:rect b="b" l="l" r="r" t="t"/>
              <a:pathLst>
                <a:path extrusionOk="0" h="83" w="155">
                  <a:moveTo>
                    <a:pt x="47" y="1"/>
                  </a:moveTo>
                  <a:cubicBezTo>
                    <a:pt x="34" y="1"/>
                    <a:pt x="16" y="9"/>
                    <a:pt x="7" y="17"/>
                  </a:cubicBezTo>
                  <a:cubicBezTo>
                    <a:pt x="0" y="21"/>
                    <a:pt x="57" y="77"/>
                    <a:pt x="74" y="82"/>
                  </a:cubicBezTo>
                  <a:cubicBezTo>
                    <a:pt x="76" y="82"/>
                    <a:pt x="79" y="82"/>
                    <a:pt x="82" y="82"/>
                  </a:cubicBezTo>
                  <a:cubicBezTo>
                    <a:pt x="89" y="82"/>
                    <a:pt x="97" y="82"/>
                    <a:pt x="105" y="82"/>
                  </a:cubicBezTo>
                  <a:cubicBezTo>
                    <a:pt x="107" y="80"/>
                    <a:pt x="115" y="77"/>
                    <a:pt x="116" y="74"/>
                  </a:cubicBezTo>
                  <a:cubicBezTo>
                    <a:pt x="124" y="62"/>
                    <a:pt x="125" y="49"/>
                    <a:pt x="137" y="37"/>
                  </a:cubicBezTo>
                  <a:cubicBezTo>
                    <a:pt x="155" y="21"/>
                    <a:pt x="150" y="14"/>
                    <a:pt x="109" y="12"/>
                  </a:cubicBezTo>
                  <a:cubicBezTo>
                    <a:pt x="87" y="11"/>
                    <a:pt x="68" y="2"/>
                    <a:pt x="4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47"/>
            <p:cNvSpPr/>
            <p:nvPr/>
          </p:nvSpPr>
          <p:spPr>
            <a:xfrm>
              <a:off x="2890600" y="4390500"/>
              <a:ext cx="5125" cy="2350"/>
            </a:xfrm>
            <a:custGeom>
              <a:rect b="b" l="l" r="r" t="t"/>
              <a:pathLst>
                <a:path extrusionOk="0" h="94" w="205">
                  <a:moveTo>
                    <a:pt x="74" y="0"/>
                  </a:moveTo>
                  <a:lnTo>
                    <a:pt x="74" y="0"/>
                  </a:lnTo>
                  <a:cubicBezTo>
                    <a:pt x="0" y="46"/>
                    <a:pt x="18" y="81"/>
                    <a:pt x="121" y="93"/>
                  </a:cubicBezTo>
                  <a:cubicBezTo>
                    <a:pt x="127" y="93"/>
                    <a:pt x="147" y="84"/>
                    <a:pt x="147" y="84"/>
                  </a:cubicBezTo>
                  <a:cubicBezTo>
                    <a:pt x="130" y="59"/>
                    <a:pt x="195" y="65"/>
                    <a:pt x="205" y="52"/>
                  </a:cubicBezTo>
                  <a:cubicBezTo>
                    <a:pt x="128" y="50"/>
                    <a:pt x="86" y="34"/>
                    <a:pt x="7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47"/>
            <p:cNvSpPr/>
            <p:nvPr/>
          </p:nvSpPr>
          <p:spPr>
            <a:xfrm>
              <a:off x="2891225" y="4264600"/>
              <a:ext cx="2850" cy="2075"/>
            </a:xfrm>
            <a:custGeom>
              <a:rect b="b" l="l" r="r" t="t"/>
              <a:pathLst>
                <a:path extrusionOk="0" h="83" w="114">
                  <a:moveTo>
                    <a:pt x="89" y="0"/>
                  </a:moveTo>
                  <a:cubicBezTo>
                    <a:pt x="52" y="0"/>
                    <a:pt x="0" y="29"/>
                    <a:pt x="2" y="47"/>
                  </a:cubicBezTo>
                  <a:cubicBezTo>
                    <a:pt x="2" y="61"/>
                    <a:pt x="40" y="82"/>
                    <a:pt x="62" y="82"/>
                  </a:cubicBezTo>
                  <a:cubicBezTo>
                    <a:pt x="65" y="82"/>
                    <a:pt x="67" y="82"/>
                    <a:pt x="70" y="81"/>
                  </a:cubicBezTo>
                  <a:cubicBezTo>
                    <a:pt x="87" y="75"/>
                    <a:pt x="99" y="62"/>
                    <a:pt x="106" y="52"/>
                  </a:cubicBezTo>
                  <a:cubicBezTo>
                    <a:pt x="114" y="39"/>
                    <a:pt x="114" y="25"/>
                    <a:pt x="112" y="12"/>
                  </a:cubicBezTo>
                  <a:cubicBezTo>
                    <a:pt x="112" y="8"/>
                    <a:pt x="100" y="0"/>
                    <a:pt x="92" y="0"/>
                  </a:cubicBezTo>
                  <a:cubicBezTo>
                    <a:pt x="91" y="0"/>
                    <a:pt x="90" y="0"/>
                    <a:pt x="8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47"/>
            <p:cNvSpPr/>
            <p:nvPr/>
          </p:nvSpPr>
          <p:spPr>
            <a:xfrm>
              <a:off x="2857525" y="4242400"/>
              <a:ext cx="4450" cy="1600"/>
            </a:xfrm>
            <a:custGeom>
              <a:rect b="b" l="l" r="r" t="t"/>
              <a:pathLst>
                <a:path extrusionOk="0" h="64" w="178">
                  <a:moveTo>
                    <a:pt x="101" y="1"/>
                  </a:moveTo>
                  <a:cubicBezTo>
                    <a:pt x="94" y="1"/>
                    <a:pt x="89" y="1"/>
                    <a:pt x="85" y="3"/>
                  </a:cubicBezTo>
                  <a:cubicBezTo>
                    <a:pt x="51" y="16"/>
                    <a:pt x="27" y="37"/>
                    <a:pt x="2" y="54"/>
                  </a:cubicBezTo>
                  <a:cubicBezTo>
                    <a:pt x="1" y="56"/>
                    <a:pt x="8" y="63"/>
                    <a:pt x="14" y="63"/>
                  </a:cubicBezTo>
                  <a:cubicBezTo>
                    <a:pt x="35" y="62"/>
                    <a:pt x="54" y="60"/>
                    <a:pt x="96" y="57"/>
                  </a:cubicBezTo>
                  <a:cubicBezTo>
                    <a:pt x="110" y="51"/>
                    <a:pt x="139" y="41"/>
                    <a:pt x="171" y="28"/>
                  </a:cubicBezTo>
                  <a:cubicBezTo>
                    <a:pt x="177" y="25"/>
                    <a:pt x="177" y="12"/>
                    <a:pt x="171" y="10"/>
                  </a:cubicBezTo>
                  <a:cubicBezTo>
                    <a:pt x="150" y="7"/>
                    <a:pt x="121" y="1"/>
                    <a:pt x="1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47"/>
            <p:cNvSpPr/>
            <p:nvPr/>
          </p:nvSpPr>
          <p:spPr>
            <a:xfrm>
              <a:off x="2875375" y="4270075"/>
              <a:ext cx="3475" cy="1825"/>
            </a:xfrm>
            <a:custGeom>
              <a:rect b="b" l="l" r="r" t="t"/>
              <a:pathLst>
                <a:path extrusionOk="0" h="73" w="139">
                  <a:moveTo>
                    <a:pt x="95" y="0"/>
                  </a:moveTo>
                  <a:cubicBezTo>
                    <a:pt x="93" y="0"/>
                    <a:pt x="91" y="0"/>
                    <a:pt x="90" y="1"/>
                  </a:cubicBezTo>
                  <a:cubicBezTo>
                    <a:pt x="59" y="18"/>
                    <a:pt x="24" y="37"/>
                    <a:pt x="0" y="52"/>
                  </a:cubicBezTo>
                  <a:cubicBezTo>
                    <a:pt x="11" y="68"/>
                    <a:pt x="29" y="73"/>
                    <a:pt x="50" y="73"/>
                  </a:cubicBezTo>
                  <a:cubicBezTo>
                    <a:pt x="68" y="73"/>
                    <a:pt x="89" y="69"/>
                    <a:pt x="109" y="67"/>
                  </a:cubicBezTo>
                  <a:cubicBezTo>
                    <a:pt x="119" y="67"/>
                    <a:pt x="136" y="58"/>
                    <a:pt x="136" y="55"/>
                  </a:cubicBezTo>
                  <a:cubicBezTo>
                    <a:pt x="139" y="39"/>
                    <a:pt x="137" y="21"/>
                    <a:pt x="131" y="7"/>
                  </a:cubicBezTo>
                  <a:cubicBezTo>
                    <a:pt x="130" y="3"/>
                    <a:pt x="107" y="0"/>
                    <a:pt x="9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47"/>
            <p:cNvSpPr/>
            <p:nvPr/>
          </p:nvSpPr>
          <p:spPr>
            <a:xfrm>
              <a:off x="3010800" y="4270925"/>
              <a:ext cx="2975" cy="2500"/>
            </a:xfrm>
            <a:custGeom>
              <a:rect b="b" l="l" r="r" t="t"/>
              <a:pathLst>
                <a:path extrusionOk="0" h="100" w="119">
                  <a:moveTo>
                    <a:pt x="49" y="0"/>
                  </a:moveTo>
                  <a:cubicBezTo>
                    <a:pt x="33" y="33"/>
                    <a:pt x="18" y="65"/>
                    <a:pt x="0" y="99"/>
                  </a:cubicBezTo>
                  <a:cubicBezTo>
                    <a:pt x="31" y="96"/>
                    <a:pt x="58" y="92"/>
                    <a:pt x="83" y="89"/>
                  </a:cubicBezTo>
                  <a:cubicBezTo>
                    <a:pt x="105" y="87"/>
                    <a:pt x="118" y="65"/>
                    <a:pt x="102" y="46"/>
                  </a:cubicBezTo>
                  <a:cubicBezTo>
                    <a:pt x="90" y="31"/>
                    <a:pt x="69" y="18"/>
                    <a:pt x="4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47"/>
            <p:cNvSpPr/>
            <p:nvPr/>
          </p:nvSpPr>
          <p:spPr>
            <a:xfrm>
              <a:off x="2879150" y="4410450"/>
              <a:ext cx="5375" cy="1525"/>
            </a:xfrm>
            <a:custGeom>
              <a:rect b="b" l="l" r="r" t="t"/>
              <a:pathLst>
                <a:path extrusionOk="0" h="61" w="215">
                  <a:moveTo>
                    <a:pt x="175" y="0"/>
                  </a:moveTo>
                  <a:cubicBezTo>
                    <a:pt x="171" y="0"/>
                    <a:pt x="168" y="0"/>
                    <a:pt x="167" y="1"/>
                  </a:cubicBezTo>
                  <a:cubicBezTo>
                    <a:pt x="144" y="14"/>
                    <a:pt x="122" y="19"/>
                    <a:pt x="102" y="19"/>
                  </a:cubicBezTo>
                  <a:cubicBezTo>
                    <a:pt x="79" y="19"/>
                    <a:pt x="57" y="13"/>
                    <a:pt x="35" y="3"/>
                  </a:cubicBezTo>
                  <a:cubicBezTo>
                    <a:pt x="32" y="1"/>
                    <a:pt x="27" y="1"/>
                    <a:pt x="21" y="1"/>
                  </a:cubicBezTo>
                  <a:cubicBezTo>
                    <a:pt x="15" y="1"/>
                    <a:pt x="9" y="1"/>
                    <a:pt x="4" y="1"/>
                  </a:cubicBezTo>
                  <a:cubicBezTo>
                    <a:pt x="4" y="6"/>
                    <a:pt x="1" y="10"/>
                    <a:pt x="2" y="15"/>
                  </a:cubicBezTo>
                  <a:cubicBezTo>
                    <a:pt x="9" y="34"/>
                    <a:pt x="63" y="60"/>
                    <a:pt x="87" y="60"/>
                  </a:cubicBezTo>
                  <a:cubicBezTo>
                    <a:pt x="88" y="60"/>
                    <a:pt x="89" y="60"/>
                    <a:pt x="91" y="60"/>
                  </a:cubicBezTo>
                  <a:cubicBezTo>
                    <a:pt x="132" y="47"/>
                    <a:pt x="164" y="35"/>
                    <a:pt x="201" y="23"/>
                  </a:cubicBezTo>
                  <a:cubicBezTo>
                    <a:pt x="208" y="20"/>
                    <a:pt x="214" y="7"/>
                    <a:pt x="208" y="6"/>
                  </a:cubicBezTo>
                  <a:cubicBezTo>
                    <a:pt x="202" y="3"/>
                    <a:pt x="186" y="0"/>
                    <a:pt x="17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47"/>
            <p:cNvSpPr/>
            <p:nvPr/>
          </p:nvSpPr>
          <p:spPr>
            <a:xfrm>
              <a:off x="3009300" y="4373650"/>
              <a:ext cx="3275" cy="2175"/>
            </a:xfrm>
            <a:custGeom>
              <a:rect b="b" l="l" r="r" t="t"/>
              <a:pathLst>
                <a:path extrusionOk="0" h="87" w="131">
                  <a:moveTo>
                    <a:pt x="41" y="1"/>
                  </a:moveTo>
                  <a:cubicBezTo>
                    <a:pt x="35" y="1"/>
                    <a:pt x="30" y="3"/>
                    <a:pt x="24" y="9"/>
                  </a:cubicBezTo>
                  <a:cubicBezTo>
                    <a:pt x="16" y="20"/>
                    <a:pt x="0" y="32"/>
                    <a:pt x="4" y="36"/>
                  </a:cubicBezTo>
                  <a:cubicBezTo>
                    <a:pt x="28" y="55"/>
                    <a:pt x="57" y="70"/>
                    <a:pt x="87" y="86"/>
                  </a:cubicBezTo>
                  <a:cubicBezTo>
                    <a:pt x="87" y="86"/>
                    <a:pt x="88" y="86"/>
                    <a:pt x="88" y="86"/>
                  </a:cubicBezTo>
                  <a:cubicBezTo>
                    <a:pt x="93" y="86"/>
                    <a:pt x="105" y="83"/>
                    <a:pt x="112" y="80"/>
                  </a:cubicBezTo>
                  <a:cubicBezTo>
                    <a:pt x="118" y="79"/>
                    <a:pt x="124" y="73"/>
                    <a:pt x="124" y="71"/>
                  </a:cubicBezTo>
                  <a:cubicBezTo>
                    <a:pt x="124" y="64"/>
                    <a:pt x="121" y="58"/>
                    <a:pt x="118" y="45"/>
                  </a:cubicBezTo>
                  <a:cubicBezTo>
                    <a:pt x="131" y="21"/>
                    <a:pt x="99" y="12"/>
                    <a:pt x="60" y="5"/>
                  </a:cubicBezTo>
                  <a:cubicBezTo>
                    <a:pt x="54" y="3"/>
                    <a:pt x="48" y="1"/>
                    <a:pt x="4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47"/>
            <p:cNvSpPr/>
            <p:nvPr/>
          </p:nvSpPr>
          <p:spPr>
            <a:xfrm>
              <a:off x="2822700" y="4248750"/>
              <a:ext cx="2700" cy="2700"/>
            </a:xfrm>
            <a:custGeom>
              <a:rect b="b" l="l" r="r" t="t"/>
              <a:pathLst>
                <a:path extrusionOk="0" h="108" w="108">
                  <a:moveTo>
                    <a:pt x="53" y="0"/>
                  </a:moveTo>
                  <a:cubicBezTo>
                    <a:pt x="46" y="5"/>
                    <a:pt x="39" y="9"/>
                    <a:pt x="34" y="14"/>
                  </a:cubicBezTo>
                  <a:cubicBezTo>
                    <a:pt x="0" y="50"/>
                    <a:pt x="9" y="78"/>
                    <a:pt x="48" y="102"/>
                  </a:cubicBezTo>
                  <a:cubicBezTo>
                    <a:pt x="51" y="104"/>
                    <a:pt x="58" y="108"/>
                    <a:pt x="66" y="108"/>
                  </a:cubicBezTo>
                  <a:cubicBezTo>
                    <a:pt x="72" y="108"/>
                    <a:pt x="79" y="106"/>
                    <a:pt x="86" y="99"/>
                  </a:cubicBezTo>
                  <a:cubicBezTo>
                    <a:pt x="108" y="77"/>
                    <a:pt x="93" y="14"/>
                    <a:pt x="64" y="3"/>
                  </a:cubicBezTo>
                  <a:lnTo>
                    <a:pt x="5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47"/>
            <p:cNvSpPr/>
            <p:nvPr/>
          </p:nvSpPr>
          <p:spPr>
            <a:xfrm>
              <a:off x="3052325" y="4321575"/>
              <a:ext cx="2675" cy="2750"/>
            </a:xfrm>
            <a:custGeom>
              <a:rect b="b" l="l" r="r" t="t"/>
              <a:pathLst>
                <a:path extrusionOk="0" h="110" w="107">
                  <a:moveTo>
                    <a:pt x="34" y="1"/>
                  </a:moveTo>
                  <a:cubicBezTo>
                    <a:pt x="26" y="1"/>
                    <a:pt x="29" y="34"/>
                    <a:pt x="22" y="37"/>
                  </a:cubicBezTo>
                  <a:cubicBezTo>
                    <a:pt x="0" y="50"/>
                    <a:pt x="0" y="59"/>
                    <a:pt x="21" y="80"/>
                  </a:cubicBezTo>
                  <a:lnTo>
                    <a:pt x="52" y="109"/>
                  </a:lnTo>
                  <a:lnTo>
                    <a:pt x="65" y="84"/>
                  </a:lnTo>
                  <a:lnTo>
                    <a:pt x="80" y="106"/>
                  </a:lnTo>
                  <a:cubicBezTo>
                    <a:pt x="87" y="102"/>
                    <a:pt x="100" y="103"/>
                    <a:pt x="102" y="95"/>
                  </a:cubicBezTo>
                  <a:cubicBezTo>
                    <a:pt x="106" y="77"/>
                    <a:pt x="103" y="61"/>
                    <a:pt x="86" y="56"/>
                  </a:cubicBezTo>
                  <a:cubicBezTo>
                    <a:pt x="74" y="52"/>
                    <a:pt x="59" y="36"/>
                    <a:pt x="50" y="19"/>
                  </a:cubicBezTo>
                  <a:cubicBezTo>
                    <a:pt x="43" y="6"/>
                    <a:pt x="38" y="1"/>
                    <a:pt x="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47"/>
            <p:cNvSpPr/>
            <p:nvPr/>
          </p:nvSpPr>
          <p:spPr>
            <a:xfrm>
              <a:off x="2816700" y="4258425"/>
              <a:ext cx="3700" cy="1975"/>
            </a:xfrm>
            <a:custGeom>
              <a:rect b="b" l="l" r="r" t="t"/>
              <a:pathLst>
                <a:path extrusionOk="0" h="79" w="148">
                  <a:moveTo>
                    <a:pt x="96" y="0"/>
                  </a:moveTo>
                  <a:lnTo>
                    <a:pt x="86" y="5"/>
                  </a:lnTo>
                  <a:lnTo>
                    <a:pt x="77" y="12"/>
                  </a:lnTo>
                  <a:cubicBezTo>
                    <a:pt x="46" y="24"/>
                    <a:pt x="1" y="37"/>
                    <a:pt x="2" y="58"/>
                  </a:cubicBezTo>
                  <a:cubicBezTo>
                    <a:pt x="3" y="67"/>
                    <a:pt x="9" y="70"/>
                    <a:pt x="18" y="70"/>
                  </a:cubicBezTo>
                  <a:cubicBezTo>
                    <a:pt x="33" y="70"/>
                    <a:pt x="57" y="60"/>
                    <a:pt x="72" y="60"/>
                  </a:cubicBezTo>
                  <a:cubicBezTo>
                    <a:pt x="74" y="60"/>
                    <a:pt x="76" y="60"/>
                    <a:pt x="77" y="61"/>
                  </a:cubicBezTo>
                  <a:cubicBezTo>
                    <a:pt x="87" y="62"/>
                    <a:pt x="87" y="71"/>
                    <a:pt x="95" y="75"/>
                  </a:cubicBezTo>
                  <a:cubicBezTo>
                    <a:pt x="98" y="77"/>
                    <a:pt x="107" y="77"/>
                    <a:pt x="114" y="78"/>
                  </a:cubicBezTo>
                  <a:cubicBezTo>
                    <a:pt x="124" y="65"/>
                    <a:pt x="148" y="49"/>
                    <a:pt x="143" y="38"/>
                  </a:cubicBezTo>
                  <a:cubicBezTo>
                    <a:pt x="137" y="24"/>
                    <a:pt x="112" y="12"/>
                    <a:pt x="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47"/>
            <p:cNvSpPr/>
            <p:nvPr/>
          </p:nvSpPr>
          <p:spPr>
            <a:xfrm>
              <a:off x="2682700" y="4407600"/>
              <a:ext cx="2725" cy="2675"/>
            </a:xfrm>
            <a:custGeom>
              <a:rect b="b" l="l" r="r" t="t"/>
              <a:pathLst>
                <a:path extrusionOk="0" h="107" w="109">
                  <a:moveTo>
                    <a:pt x="108" y="1"/>
                  </a:moveTo>
                  <a:lnTo>
                    <a:pt x="108" y="1"/>
                  </a:lnTo>
                  <a:cubicBezTo>
                    <a:pt x="63" y="26"/>
                    <a:pt x="32" y="37"/>
                    <a:pt x="16" y="52"/>
                  </a:cubicBezTo>
                  <a:cubicBezTo>
                    <a:pt x="1" y="65"/>
                    <a:pt x="4" y="83"/>
                    <a:pt x="38" y="98"/>
                  </a:cubicBezTo>
                  <a:cubicBezTo>
                    <a:pt x="47" y="101"/>
                    <a:pt x="57" y="106"/>
                    <a:pt x="66" y="106"/>
                  </a:cubicBezTo>
                  <a:cubicBezTo>
                    <a:pt x="76" y="106"/>
                    <a:pt x="95" y="104"/>
                    <a:pt x="95" y="99"/>
                  </a:cubicBezTo>
                  <a:cubicBezTo>
                    <a:pt x="101" y="73"/>
                    <a:pt x="102" y="46"/>
                    <a:pt x="10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47"/>
            <p:cNvSpPr/>
            <p:nvPr/>
          </p:nvSpPr>
          <p:spPr>
            <a:xfrm>
              <a:off x="3050825" y="4344750"/>
              <a:ext cx="2550" cy="3350"/>
            </a:xfrm>
            <a:custGeom>
              <a:rect b="b" l="l" r="r" t="t"/>
              <a:pathLst>
                <a:path extrusionOk="0" h="134" w="102">
                  <a:moveTo>
                    <a:pt x="70" y="0"/>
                  </a:moveTo>
                  <a:cubicBezTo>
                    <a:pt x="58" y="0"/>
                    <a:pt x="50" y="17"/>
                    <a:pt x="53" y="30"/>
                  </a:cubicBezTo>
                  <a:cubicBezTo>
                    <a:pt x="54" y="58"/>
                    <a:pt x="47" y="71"/>
                    <a:pt x="22" y="87"/>
                  </a:cubicBezTo>
                  <a:cubicBezTo>
                    <a:pt x="10" y="94"/>
                    <a:pt x="0" y="116"/>
                    <a:pt x="16" y="124"/>
                  </a:cubicBezTo>
                  <a:cubicBezTo>
                    <a:pt x="22" y="126"/>
                    <a:pt x="26" y="133"/>
                    <a:pt x="32" y="133"/>
                  </a:cubicBezTo>
                  <a:cubicBezTo>
                    <a:pt x="36" y="133"/>
                    <a:pt x="42" y="130"/>
                    <a:pt x="49" y="121"/>
                  </a:cubicBezTo>
                  <a:lnTo>
                    <a:pt x="71" y="81"/>
                  </a:lnTo>
                  <a:cubicBezTo>
                    <a:pt x="79" y="63"/>
                    <a:pt x="90" y="47"/>
                    <a:pt x="94" y="30"/>
                  </a:cubicBezTo>
                  <a:cubicBezTo>
                    <a:pt x="102" y="0"/>
                    <a:pt x="85" y="6"/>
                    <a:pt x="77" y="2"/>
                  </a:cubicBezTo>
                  <a:cubicBezTo>
                    <a:pt x="74" y="1"/>
                    <a:pt x="72" y="0"/>
                    <a:pt x="7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47"/>
            <p:cNvSpPr/>
            <p:nvPr/>
          </p:nvSpPr>
          <p:spPr>
            <a:xfrm>
              <a:off x="2850200" y="4256800"/>
              <a:ext cx="3350" cy="2150"/>
            </a:xfrm>
            <a:custGeom>
              <a:rect b="b" l="l" r="r" t="t"/>
              <a:pathLst>
                <a:path extrusionOk="0" h="86" w="134">
                  <a:moveTo>
                    <a:pt x="60" y="1"/>
                  </a:moveTo>
                  <a:cubicBezTo>
                    <a:pt x="41" y="15"/>
                    <a:pt x="16" y="28"/>
                    <a:pt x="13" y="40"/>
                  </a:cubicBezTo>
                  <a:cubicBezTo>
                    <a:pt x="8" y="56"/>
                    <a:pt x="1" y="80"/>
                    <a:pt x="45" y="84"/>
                  </a:cubicBezTo>
                  <a:cubicBezTo>
                    <a:pt x="51" y="85"/>
                    <a:pt x="56" y="85"/>
                    <a:pt x="62" y="85"/>
                  </a:cubicBezTo>
                  <a:cubicBezTo>
                    <a:pt x="82" y="85"/>
                    <a:pt x="104" y="82"/>
                    <a:pt x="123" y="80"/>
                  </a:cubicBezTo>
                  <a:cubicBezTo>
                    <a:pt x="126" y="80"/>
                    <a:pt x="133" y="64"/>
                    <a:pt x="129" y="62"/>
                  </a:cubicBezTo>
                  <a:cubicBezTo>
                    <a:pt x="111" y="56"/>
                    <a:pt x="75" y="58"/>
                    <a:pt x="75" y="52"/>
                  </a:cubicBezTo>
                  <a:cubicBezTo>
                    <a:pt x="72" y="40"/>
                    <a:pt x="89" y="27"/>
                    <a:pt x="94" y="14"/>
                  </a:cubicBezTo>
                  <a:cubicBezTo>
                    <a:pt x="95" y="11"/>
                    <a:pt x="77" y="8"/>
                    <a:pt x="6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47"/>
            <p:cNvSpPr/>
            <p:nvPr/>
          </p:nvSpPr>
          <p:spPr>
            <a:xfrm>
              <a:off x="2714700" y="4286625"/>
              <a:ext cx="4200" cy="1800"/>
            </a:xfrm>
            <a:custGeom>
              <a:rect b="b" l="l" r="r" t="t"/>
              <a:pathLst>
                <a:path extrusionOk="0" h="72" w="168">
                  <a:moveTo>
                    <a:pt x="149" y="1"/>
                  </a:moveTo>
                  <a:cubicBezTo>
                    <a:pt x="142" y="1"/>
                    <a:pt x="134" y="2"/>
                    <a:pt x="127" y="4"/>
                  </a:cubicBezTo>
                  <a:cubicBezTo>
                    <a:pt x="95" y="10"/>
                    <a:pt x="61" y="20"/>
                    <a:pt x="27" y="32"/>
                  </a:cubicBezTo>
                  <a:cubicBezTo>
                    <a:pt x="19" y="35"/>
                    <a:pt x="1" y="48"/>
                    <a:pt x="1" y="52"/>
                  </a:cubicBezTo>
                  <a:cubicBezTo>
                    <a:pt x="2" y="65"/>
                    <a:pt x="19" y="72"/>
                    <a:pt x="41" y="72"/>
                  </a:cubicBezTo>
                  <a:cubicBezTo>
                    <a:pt x="59" y="72"/>
                    <a:pt x="81" y="67"/>
                    <a:pt x="99" y="58"/>
                  </a:cubicBezTo>
                  <a:cubicBezTo>
                    <a:pt x="113" y="52"/>
                    <a:pt x="130" y="46"/>
                    <a:pt x="139" y="39"/>
                  </a:cubicBezTo>
                  <a:cubicBezTo>
                    <a:pt x="152" y="29"/>
                    <a:pt x="167" y="14"/>
                    <a:pt x="167" y="5"/>
                  </a:cubicBezTo>
                  <a:cubicBezTo>
                    <a:pt x="167" y="3"/>
                    <a:pt x="159" y="1"/>
                    <a:pt x="14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47"/>
            <p:cNvSpPr/>
            <p:nvPr/>
          </p:nvSpPr>
          <p:spPr>
            <a:xfrm>
              <a:off x="2771750" y="4384400"/>
              <a:ext cx="2800" cy="3525"/>
            </a:xfrm>
            <a:custGeom>
              <a:rect b="b" l="l" r="r" t="t"/>
              <a:pathLst>
                <a:path extrusionOk="0" h="141" w="112">
                  <a:moveTo>
                    <a:pt x="48" y="0"/>
                  </a:moveTo>
                  <a:lnTo>
                    <a:pt x="4" y="31"/>
                  </a:lnTo>
                  <a:cubicBezTo>
                    <a:pt x="1" y="33"/>
                    <a:pt x="4" y="38"/>
                    <a:pt x="4" y="38"/>
                  </a:cubicBezTo>
                  <a:lnTo>
                    <a:pt x="30" y="109"/>
                  </a:lnTo>
                  <a:cubicBezTo>
                    <a:pt x="32" y="113"/>
                    <a:pt x="33" y="118"/>
                    <a:pt x="38" y="121"/>
                  </a:cubicBezTo>
                  <a:cubicBezTo>
                    <a:pt x="48" y="128"/>
                    <a:pt x="60" y="134"/>
                    <a:pt x="73" y="139"/>
                  </a:cubicBezTo>
                  <a:cubicBezTo>
                    <a:pt x="76" y="140"/>
                    <a:pt x="82" y="141"/>
                    <a:pt x="88" y="141"/>
                  </a:cubicBezTo>
                  <a:cubicBezTo>
                    <a:pt x="93" y="141"/>
                    <a:pt x="97" y="141"/>
                    <a:pt x="101" y="140"/>
                  </a:cubicBezTo>
                  <a:cubicBezTo>
                    <a:pt x="105" y="139"/>
                    <a:pt x="110" y="131"/>
                    <a:pt x="110" y="131"/>
                  </a:cubicBezTo>
                  <a:cubicBezTo>
                    <a:pt x="46" y="113"/>
                    <a:pt x="71" y="83"/>
                    <a:pt x="49" y="59"/>
                  </a:cubicBezTo>
                  <a:cubicBezTo>
                    <a:pt x="42" y="49"/>
                    <a:pt x="33" y="46"/>
                    <a:pt x="51" y="38"/>
                  </a:cubicBezTo>
                  <a:cubicBezTo>
                    <a:pt x="66" y="31"/>
                    <a:pt x="111" y="27"/>
                    <a:pt x="68" y="11"/>
                  </a:cubicBezTo>
                  <a:lnTo>
                    <a:pt x="4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47"/>
            <p:cNvSpPr/>
            <p:nvPr/>
          </p:nvSpPr>
          <p:spPr>
            <a:xfrm>
              <a:off x="2858700" y="4261475"/>
              <a:ext cx="5450" cy="2050"/>
            </a:xfrm>
            <a:custGeom>
              <a:rect b="b" l="l" r="r" t="t"/>
              <a:pathLst>
                <a:path extrusionOk="0" h="82" w="218">
                  <a:moveTo>
                    <a:pt x="194" y="0"/>
                  </a:moveTo>
                  <a:cubicBezTo>
                    <a:pt x="116" y="6"/>
                    <a:pt x="63" y="24"/>
                    <a:pt x="26" y="52"/>
                  </a:cubicBezTo>
                  <a:cubicBezTo>
                    <a:pt x="1" y="70"/>
                    <a:pt x="33" y="75"/>
                    <a:pt x="54" y="80"/>
                  </a:cubicBezTo>
                  <a:cubicBezTo>
                    <a:pt x="59" y="81"/>
                    <a:pt x="63" y="82"/>
                    <a:pt x="66" y="82"/>
                  </a:cubicBezTo>
                  <a:cubicBezTo>
                    <a:pt x="80" y="82"/>
                    <a:pt x="72" y="70"/>
                    <a:pt x="79" y="67"/>
                  </a:cubicBezTo>
                  <a:cubicBezTo>
                    <a:pt x="88" y="61"/>
                    <a:pt x="106" y="52"/>
                    <a:pt x="116" y="52"/>
                  </a:cubicBezTo>
                  <a:cubicBezTo>
                    <a:pt x="117" y="52"/>
                    <a:pt x="118" y="52"/>
                    <a:pt x="118" y="52"/>
                  </a:cubicBezTo>
                  <a:cubicBezTo>
                    <a:pt x="121" y="52"/>
                    <a:pt x="123" y="52"/>
                    <a:pt x="125" y="52"/>
                  </a:cubicBezTo>
                  <a:cubicBezTo>
                    <a:pt x="174" y="52"/>
                    <a:pt x="154" y="9"/>
                    <a:pt x="200" y="9"/>
                  </a:cubicBezTo>
                  <a:cubicBezTo>
                    <a:pt x="205" y="9"/>
                    <a:pt x="210" y="10"/>
                    <a:pt x="217" y="11"/>
                  </a:cubicBezTo>
                  <a:cubicBezTo>
                    <a:pt x="207" y="6"/>
                    <a:pt x="196" y="2"/>
                    <a:pt x="1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47"/>
            <p:cNvSpPr/>
            <p:nvPr/>
          </p:nvSpPr>
          <p:spPr>
            <a:xfrm>
              <a:off x="2943550" y="4255525"/>
              <a:ext cx="4900" cy="2025"/>
            </a:xfrm>
            <a:custGeom>
              <a:rect b="b" l="l" r="r" t="t"/>
              <a:pathLst>
                <a:path extrusionOk="0" h="81" w="196">
                  <a:moveTo>
                    <a:pt x="173" y="0"/>
                  </a:moveTo>
                  <a:cubicBezTo>
                    <a:pt x="158" y="4"/>
                    <a:pt x="145" y="7"/>
                    <a:pt x="139" y="12"/>
                  </a:cubicBezTo>
                  <a:cubicBezTo>
                    <a:pt x="132" y="16"/>
                    <a:pt x="130" y="28"/>
                    <a:pt x="126" y="28"/>
                  </a:cubicBezTo>
                  <a:cubicBezTo>
                    <a:pt x="114" y="28"/>
                    <a:pt x="108" y="18"/>
                    <a:pt x="94" y="18"/>
                  </a:cubicBezTo>
                  <a:cubicBezTo>
                    <a:pt x="89" y="18"/>
                    <a:pt x="83" y="19"/>
                    <a:pt x="74" y="24"/>
                  </a:cubicBezTo>
                  <a:cubicBezTo>
                    <a:pt x="57" y="31"/>
                    <a:pt x="57" y="40"/>
                    <a:pt x="49" y="49"/>
                  </a:cubicBezTo>
                  <a:cubicBezTo>
                    <a:pt x="41" y="59"/>
                    <a:pt x="1" y="68"/>
                    <a:pt x="35" y="79"/>
                  </a:cubicBezTo>
                  <a:cubicBezTo>
                    <a:pt x="37" y="80"/>
                    <a:pt x="40" y="81"/>
                    <a:pt x="44" y="81"/>
                  </a:cubicBezTo>
                  <a:cubicBezTo>
                    <a:pt x="61" y="81"/>
                    <a:pt x="93" y="73"/>
                    <a:pt x="98" y="66"/>
                  </a:cubicBezTo>
                  <a:cubicBezTo>
                    <a:pt x="110" y="50"/>
                    <a:pt x="125" y="43"/>
                    <a:pt x="152" y="43"/>
                  </a:cubicBezTo>
                  <a:cubicBezTo>
                    <a:pt x="159" y="43"/>
                    <a:pt x="167" y="43"/>
                    <a:pt x="176" y="44"/>
                  </a:cubicBezTo>
                  <a:cubicBezTo>
                    <a:pt x="179" y="44"/>
                    <a:pt x="191" y="26"/>
                    <a:pt x="194" y="18"/>
                  </a:cubicBezTo>
                  <a:cubicBezTo>
                    <a:pt x="195" y="13"/>
                    <a:pt x="182" y="7"/>
                    <a:pt x="17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47"/>
            <p:cNvSpPr/>
            <p:nvPr/>
          </p:nvSpPr>
          <p:spPr>
            <a:xfrm>
              <a:off x="2869825" y="4391700"/>
              <a:ext cx="4200" cy="1700"/>
            </a:xfrm>
            <a:custGeom>
              <a:rect b="b" l="l" r="r" t="t"/>
              <a:pathLst>
                <a:path extrusionOk="0" h="68" w="168">
                  <a:moveTo>
                    <a:pt x="93" y="1"/>
                  </a:moveTo>
                  <a:cubicBezTo>
                    <a:pt x="68" y="1"/>
                    <a:pt x="37" y="14"/>
                    <a:pt x="0" y="22"/>
                  </a:cubicBezTo>
                  <a:cubicBezTo>
                    <a:pt x="14" y="27"/>
                    <a:pt x="20" y="31"/>
                    <a:pt x="25" y="31"/>
                  </a:cubicBezTo>
                  <a:cubicBezTo>
                    <a:pt x="25" y="31"/>
                    <a:pt x="26" y="31"/>
                    <a:pt x="27" y="30"/>
                  </a:cubicBezTo>
                  <a:cubicBezTo>
                    <a:pt x="33" y="30"/>
                    <a:pt x="38" y="29"/>
                    <a:pt x="43" y="29"/>
                  </a:cubicBezTo>
                  <a:cubicBezTo>
                    <a:pt x="71" y="29"/>
                    <a:pt x="71" y="40"/>
                    <a:pt x="72" y="52"/>
                  </a:cubicBezTo>
                  <a:cubicBezTo>
                    <a:pt x="74" y="64"/>
                    <a:pt x="78" y="68"/>
                    <a:pt x="83" y="68"/>
                  </a:cubicBezTo>
                  <a:cubicBezTo>
                    <a:pt x="94" y="68"/>
                    <a:pt x="109" y="54"/>
                    <a:pt x="119" y="54"/>
                  </a:cubicBezTo>
                  <a:cubicBezTo>
                    <a:pt x="165" y="54"/>
                    <a:pt x="168" y="38"/>
                    <a:pt x="156" y="27"/>
                  </a:cubicBezTo>
                  <a:cubicBezTo>
                    <a:pt x="144" y="16"/>
                    <a:pt x="118" y="2"/>
                    <a:pt x="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47"/>
            <p:cNvSpPr/>
            <p:nvPr/>
          </p:nvSpPr>
          <p:spPr>
            <a:xfrm>
              <a:off x="2815275" y="4393100"/>
              <a:ext cx="3725" cy="1425"/>
            </a:xfrm>
            <a:custGeom>
              <a:rect b="b" l="l" r="r" t="t"/>
              <a:pathLst>
                <a:path extrusionOk="0" h="57" w="149">
                  <a:moveTo>
                    <a:pt x="103" y="0"/>
                  </a:moveTo>
                  <a:cubicBezTo>
                    <a:pt x="89" y="0"/>
                    <a:pt x="75" y="1"/>
                    <a:pt x="61" y="1"/>
                  </a:cubicBezTo>
                  <a:cubicBezTo>
                    <a:pt x="56" y="1"/>
                    <a:pt x="52" y="1"/>
                    <a:pt x="47" y="1"/>
                  </a:cubicBezTo>
                  <a:cubicBezTo>
                    <a:pt x="43" y="1"/>
                    <a:pt x="39" y="0"/>
                    <a:pt x="35" y="0"/>
                  </a:cubicBezTo>
                  <a:cubicBezTo>
                    <a:pt x="4" y="0"/>
                    <a:pt x="1" y="11"/>
                    <a:pt x="3" y="24"/>
                  </a:cubicBezTo>
                  <a:lnTo>
                    <a:pt x="3" y="57"/>
                  </a:lnTo>
                  <a:cubicBezTo>
                    <a:pt x="35" y="52"/>
                    <a:pt x="49" y="32"/>
                    <a:pt x="75" y="32"/>
                  </a:cubicBezTo>
                  <a:cubicBezTo>
                    <a:pt x="85" y="32"/>
                    <a:pt x="96" y="35"/>
                    <a:pt x="111" y="42"/>
                  </a:cubicBezTo>
                  <a:cubicBezTo>
                    <a:pt x="112" y="42"/>
                    <a:pt x="147" y="35"/>
                    <a:pt x="147" y="30"/>
                  </a:cubicBezTo>
                  <a:cubicBezTo>
                    <a:pt x="149" y="20"/>
                    <a:pt x="143" y="4"/>
                    <a:pt x="131" y="2"/>
                  </a:cubicBezTo>
                  <a:cubicBezTo>
                    <a:pt x="122" y="1"/>
                    <a:pt x="113" y="0"/>
                    <a:pt x="1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47"/>
            <p:cNvSpPr/>
            <p:nvPr/>
          </p:nvSpPr>
          <p:spPr>
            <a:xfrm>
              <a:off x="2878525" y="4262675"/>
              <a:ext cx="2325" cy="2325"/>
            </a:xfrm>
            <a:custGeom>
              <a:rect b="b" l="l" r="r" t="t"/>
              <a:pathLst>
                <a:path extrusionOk="0" h="93" w="93">
                  <a:moveTo>
                    <a:pt x="53" y="0"/>
                  </a:moveTo>
                  <a:cubicBezTo>
                    <a:pt x="50" y="0"/>
                    <a:pt x="48" y="0"/>
                    <a:pt x="46" y="1"/>
                  </a:cubicBezTo>
                  <a:cubicBezTo>
                    <a:pt x="32" y="4"/>
                    <a:pt x="23" y="14"/>
                    <a:pt x="13" y="22"/>
                  </a:cubicBezTo>
                  <a:cubicBezTo>
                    <a:pt x="66" y="29"/>
                    <a:pt x="1" y="47"/>
                    <a:pt x="8" y="60"/>
                  </a:cubicBezTo>
                  <a:lnTo>
                    <a:pt x="39" y="85"/>
                  </a:lnTo>
                  <a:cubicBezTo>
                    <a:pt x="45" y="88"/>
                    <a:pt x="52" y="91"/>
                    <a:pt x="60" y="92"/>
                  </a:cubicBezTo>
                  <a:cubicBezTo>
                    <a:pt x="64" y="88"/>
                    <a:pt x="70" y="83"/>
                    <a:pt x="73" y="77"/>
                  </a:cubicBezTo>
                  <a:cubicBezTo>
                    <a:pt x="79" y="67"/>
                    <a:pt x="86" y="57"/>
                    <a:pt x="88" y="47"/>
                  </a:cubicBezTo>
                  <a:cubicBezTo>
                    <a:pt x="91" y="33"/>
                    <a:pt x="92" y="20"/>
                    <a:pt x="85" y="10"/>
                  </a:cubicBezTo>
                  <a:cubicBezTo>
                    <a:pt x="82" y="5"/>
                    <a:pt x="64" y="0"/>
                    <a:pt x="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47"/>
            <p:cNvSpPr/>
            <p:nvPr/>
          </p:nvSpPr>
          <p:spPr>
            <a:xfrm>
              <a:off x="2755500" y="4272350"/>
              <a:ext cx="3925" cy="2325"/>
            </a:xfrm>
            <a:custGeom>
              <a:rect b="b" l="l" r="r" t="t"/>
              <a:pathLst>
                <a:path extrusionOk="0" h="93" w="157">
                  <a:moveTo>
                    <a:pt x="105" y="1"/>
                  </a:moveTo>
                  <a:cubicBezTo>
                    <a:pt x="86" y="7"/>
                    <a:pt x="80" y="10"/>
                    <a:pt x="77" y="10"/>
                  </a:cubicBezTo>
                  <a:cubicBezTo>
                    <a:pt x="76" y="21"/>
                    <a:pt x="27" y="35"/>
                    <a:pt x="59" y="46"/>
                  </a:cubicBezTo>
                  <a:cubicBezTo>
                    <a:pt x="93" y="58"/>
                    <a:pt x="1" y="69"/>
                    <a:pt x="24" y="85"/>
                  </a:cubicBezTo>
                  <a:cubicBezTo>
                    <a:pt x="28" y="88"/>
                    <a:pt x="31" y="92"/>
                    <a:pt x="39" y="92"/>
                  </a:cubicBezTo>
                  <a:cubicBezTo>
                    <a:pt x="45" y="92"/>
                    <a:pt x="59" y="89"/>
                    <a:pt x="64" y="86"/>
                  </a:cubicBezTo>
                  <a:lnTo>
                    <a:pt x="130" y="36"/>
                  </a:lnTo>
                  <a:cubicBezTo>
                    <a:pt x="140" y="29"/>
                    <a:pt x="156" y="14"/>
                    <a:pt x="154" y="13"/>
                  </a:cubicBezTo>
                  <a:cubicBezTo>
                    <a:pt x="137" y="7"/>
                    <a:pt x="117" y="4"/>
                    <a:pt x="10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47"/>
            <p:cNvSpPr/>
            <p:nvPr/>
          </p:nvSpPr>
          <p:spPr>
            <a:xfrm>
              <a:off x="2989825" y="4376475"/>
              <a:ext cx="2450" cy="3150"/>
            </a:xfrm>
            <a:custGeom>
              <a:rect b="b" l="l" r="r" t="t"/>
              <a:pathLst>
                <a:path extrusionOk="0" h="126" w="98">
                  <a:moveTo>
                    <a:pt x="56" y="1"/>
                  </a:moveTo>
                  <a:cubicBezTo>
                    <a:pt x="55" y="1"/>
                    <a:pt x="53" y="1"/>
                    <a:pt x="52" y="1"/>
                  </a:cubicBezTo>
                  <a:cubicBezTo>
                    <a:pt x="42" y="2"/>
                    <a:pt x="26" y="13"/>
                    <a:pt x="29" y="16"/>
                  </a:cubicBezTo>
                  <a:cubicBezTo>
                    <a:pt x="36" y="26"/>
                    <a:pt x="61" y="36"/>
                    <a:pt x="57" y="47"/>
                  </a:cubicBezTo>
                  <a:cubicBezTo>
                    <a:pt x="52" y="60"/>
                    <a:pt x="18" y="72"/>
                    <a:pt x="8" y="85"/>
                  </a:cubicBezTo>
                  <a:cubicBezTo>
                    <a:pt x="1" y="93"/>
                    <a:pt x="9" y="105"/>
                    <a:pt x="12" y="125"/>
                  </a:cubicBezTo>
                  <a:lnTo>
                    <a:pt x="12" y="125"/>
                  </a:lnTo>
                  <a:cubicBezTo>
                    <a:pt x="49" y="99"/>
                    <a:pt x="82" y="83"/>
                    <a:pt x="89" y="67"/>
                  </a:cubicBezTo>
                  <a:cubicBezTo>
                    <a:pt x="98" y="48"/>
                    <a:pt x="88" y="27"/>
                    <a:pt x="82" y="7"/>
                  </a:cubicBezTo>
                  <a:cubicBezTo>
                    <a:pt x="80" y="4"/>
                    <a:pt x="66" y="1"/>
                    <a:pt x="56" y="1"/>
                  </a:cubicBezTo>
                  <a:close/>
                  <a:moveTo>
                    <a:pt x="12" y="125"/>
                  </a:moveTo>
                  <a:lnTo>
                    <a:pt x="12" y="125"/>
                  </a:lnTo>
                  <a:cubicBezTo>
                    <a:pt x="12" y="125"/>
                    <a:pt x="11" y="126"/>
                    <a:pt x="11" y="126"/>
                  </a:cubicBezTo>
                  <a:lnTo>
                    <a:pt x="13" y="126"/>
                  </a:lnTo>
                  <a:cubicBezTo>
                    <a:pt x="12" y="126"/>
                    <a:pt x="12" y="125"/>
                    <a:pt x="12" y="125"/>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47"/>
            <p:cNvSpPr/>
            <p:nvPr/>
          </p:nvSpPr>
          <p:spPr>
            <a:xfrm>
              <a:off x="2625225" y="4382125"/>
              <a:ext cx="4500" cy="1850"/>
            </a:xfrm>
            <a:custGeom>
              <a:rect b="b" l="l" r="r" t="t"/>
              <a:pathLst>
                <a:path extrusionOk="0" h="74" w="180">
                  <a:moveTo>
                    <a:pt x="141" y="1"/>
                  </a:moveTo>
                  <a:cubicBezTo>
                    <a:pt x="126" y="1"/>
                    <a:pt x="106" y="3"/>
                    <a:pt x="95" y="7"/>
                  </a:cubicBezTo>
                  <a:cubicBezTo>
                    <a:pt x="80" y="12"/>
                    <a:pt x="81" y="31"/>
                    <a:pt x="67" y="34"/>
                  </a:cubicBezTo>
                  <a:cubicBezTo>
                    <a:pt x="0" y="51"/>
                    <a:pt x="61" y="59"/>
                    <a:pt x="80" y="74"/>
                  </a:cubicBezTo>
                  <a:cubicBezTo>
                    <a:pt x="90" y="72"/>
                    <a:pt x="106" y="72"/>
                    <a:pt x="109" y="69"/>
                  </a:cubicBezTo>
                  <a:cubicBezTo>
                    <a:pt x="121" y="56"/>
                    <a:pt x="125" y="40"/>
                    <a:pt x="142" y="28"/>
                  </a:cubicBezTo>
                  <a:cubicBezTo>
                    <a:pt x="155" y="19"/>
                    <a:pt x="180" y="13"/>
                    <a:pt x="159" y="3"/>
                  </a:cubicBezTo>
                  <a:cubicBezTo>
                    <a:pt x="155" y="1"/>
                    <a:pt x="149" y="1"/>
                    <a:pt x="14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47"/>
            <p:cNvSpPr/>
            <p:nvPr/>
          </p:nvSpPr>
          <p:spPr>
            <a:xfrm>
              <a:off x="3062250" y="4370900"/>
              <a:ext cx="2850" cy="2950"/>
            </a:xfrm>
            <a:custGeom>
              <a:rect b="b" l="l" r="r" t="t"/>
              <a:pathLst>
                <a:path extrusionOk="0" h="118" w="114">
                  <a:moveTo>
                    <a:pt x="104" y="0"/>
                  </a:moveTo>
                  <a:cubicBezTo>
                    <a:pt x="93" y="0"/>
                    <a:pt x="70" y="16"/>
                    <a:pt x="55" y="25"/>
                  </a:cubicBezTo>
                  <a:cubicBezTo>
                    <a:pt x="20" y="46"/>
                    <a:pt x="14" y="74"/>
                    <a:pt x="6" y="96"/>
                  </a:cubicBezTo>
                  <a:cubicBezTo>
                    <a:pt x="1" y="111"/>
                    <a:pt x="1" y="118"/>
                    <a:pt x="9" y="118"/>
                  </a:cubicBezTo>
                  <a:cubicBezTo>
                    <a:pt x="15" y="118"/>
                    <a:pt x="25" y="113"/>
                    <a:pt x="40" y="103"/>
                  </a:cubicBezTo>
                  <a:cubicBezTo>
                    <a:pt x="59" y="91"/>
                    <a:pt x="79" y="89"/>
                    <a:pt x="101" y="80"/>
                  </a:cubicBezTo>
                  <a:cubicBezTo>
                    <a:pt x="104" y="55"/>
                    <a:pt x="102" y="41"/>
                    <a:pt x="108" y="24"/>
                  </a:cubicBezTo>
                  <a:cubicBezTo>
                    <a:pt x="114" y="6"/>
                    <a:pt x="111" y="0"/>
                    <a:pt x="10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47"/>
            <p:cNvSpPr/>
            <p:nvPr/>
          </p:nvSpPr>
          <p:spPr>
            <a:xfrm>
              <a:off x="2849550" y="4266600"/>
              <a:ext cx="3800" cy="1925"/>
            </a:xfrm>
            <a:custGeom>
              <a:rect b="b" l="l" r="r" t="t"/>
              <a:pathLst>
                <a:path extrusionOk="0" h="77" w="152">
                  <a:moveTo>
                    <a:pt x="132" y="0"/>
                  </a:moveTo>
                  <a:cubicBezTo>
                    <a:pt x="125" y="0"/>
                    <a:pt x="116" y="8"/>
                    <a:pt x="108" y="13"/>
                  </a:cubicBezTo>
                  <a:cubicBezTo>
                    <a:pt x="98" y="18"/>
                    <a:pt x="89" y="20"/>
                    <a:pt x="81" y="20"/>
                  </a:cubicBezTo>
                  <a:cubicBezTo>
                    <a:pt x="65" y="20"/>
                    <a:pt x="51" y="13"/>
                    <a:pt x="36" y="13"/>
                  </a:cubicBezTo>
                  <a:cubicBezTo>
                    <a:pt x="25" y="15"/>
                    <a:pt x="12" y="22"/>
                    <a:pt x="0" y="25"/>
                  </a:cubicBezTo>
                  <a:cubicBezTo>
                    <a:pt x="9" y="30"/>
                    <a:pt x="18" y="41"/>
                    <a:pt x="24" y="41"/>
                  </a:cubicBezTo>
                  <a:cubicBezTo>
                    <a:pt x="25" y="41"/>
                    <a:pt x="25" y="41"/>
                    <a:pt x="25" y="41"/>
                  </a:cubicBezTo>
                  <a:cubicBezTo>
                    <a:pt x="43" y="37"/>
                    <a:pt x="57" y="36"/>
                    <a:pt x="68" y="36"/>
                  </a:cubicBezTo>
                  <a:cubicBezTo>
                    <a:pt x="117" y="36"/>
                    <a:pt x="122" y="63"/>
                    <a:pt x="152" y="76"/>
                  </a:cubicBezTo>
                  <a:cubicBezTo>
                    <a:pt x="149" y="54"/>
                    <a:pt x="151" y="31"/>
                    <a:pt x="142" y="9"/>
                  </a:cubicBezTo>
                  <a:cubicBezTo>
                    <a:pt x="139" y="3"/>
                    <a:pt x="136" y="0"/>
                    <a:pt x="13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47"/>
            <p:cNvSpPr/>
            <p:nvPr/>
          </p:nvSpPr>
          <p:spPr>
            <a:xfrm>
              <a:off x="2913025" y="4255100"/>
              <a:ext cx="4375" cy="1525"/>
            </a:xfrm>
            <a:custGeom>
              <a:rect b="b" l="l" r="r" t="t"/>
              <a:pathLst>
                <a:path extrusionOk="0" h="61" w="175">
                  <a:moveTo>
                    <a:pt x="24" y="1"/>
                  </a:moveTo>
                  <a:cubicBezTo>
                    <a:pt x="15" y="2"/>
                    <a:pt x="5" y="5"/>
                    <a:pt x="2" y="5"/>
                  </a:cubicBezTo>
                  <a:lnTo>
                    <a:pt x="2" y="5"/>
                  </a:lnTo>
                  <a:cubicBezTo>
                    <a:pt x="2" y="5"/>
                    <a:pt x="2" y="5"/>
                    <a:pt x="2" y="5"/>
                  </a:cubicBezTo>
                  <a:lnTo>
                    <a:pt x="2" y="5"/>
                  </a:lnTo>
                  <a:cubicBezTo>
                    <a:pt x="2" y="5"/>
                    <a:pt x="1" y="6"/>
                    <a:pt x="1" y="6"/>
                  </a:cubicBezTo>
                  <a:cubicBezTo>
                    <a:pt x="1" y="6"/>
                    <a:pt x="2" y="5"/>
                    <a:pt x="2" y="5"/>
                  </a:cubicBezTo>
                  <a:lnTo>
                    <a:pt x="2" y="5"/>
                  </a:lnTo>
                  <a:cubicBezTo>
                    <a:pt x="4" y="23"/>
                    <a:pt x="1" y="30"/>
                    <a:pt x="5" y="36"/>
                  </a:cubicBezTo>
                  <a:cubicBezTo>
                    <a:pt x="12" y="44"/>
                    <a:pt x="103" y="60"/>
                    <a:pt x="135" y="60"/>
                  </a:cubicBezTo>
                  <a:cubicBezTo>
                    <a:pt x="139" y="60"/>
                    <a:pt x="142" y="60"/>
                    <a:pt x="144" y="60"/>
                  </a:cubicBezTo>
                  <a:cubicBezTo>
                    <a:pt x="157" y="57"/>
                    <a:pt x="164" y="49"/>
                    <a:pt x="174" y="45"/>
                  </a:cubicBezTo>
                  <a:cubicBezTo>
                    <a:pt x="167" y="42"/>
                    <a:pt x="157" y="37"/>
                    <a:pt x="150" y="37"/>
                  </a:cubicBezTo>
                  <a:cubicBezTo>
                    <a:pt x="150" y="37"/>
                    <a:pt x="149" y="37"/>
                    <a:pt x="148" y="38"/>
                  </a:cubicBezTo>
                  <a:cubicBezTo>
                    <a:pt x="146" y="38"/>
                    <a:pt x="145" y="38"/>
                    <a:pt x="144" y="38"/>
                  </a:cubicBezTo>
                  <a:cubicBezTo>
                    <a:pt x="129" y="38"/>
                    <a:pt x="120" y="28"/>
                    <a:pt x="103" y="28"/>
                  </a:cubicBezTo>
                  <a:cubicBezTo>
                    <a:pt x="96" y="28"/>
                    <a:pt x="89" y="29"/>
                    <a:pt x="79" y="33"/>
                  </a:cubicBezTo>
                  <a:cubicBezTo>
                    <a:pt x="75" y="35"/>
                    <a:pt x="73" y="35"/>
                    <a:pt x="71" y="35"/>
                  </a:cubicBezTo>
                  <a:cubicBezTo>
                    <a:pt x="60" y="35"/>
                    <a:pt x="72" y="13"/>
                    <a:pt x="60" y="7"/>
                  </a:cubicBezTo>
                  <a:cubicBezTo>
                    <a:pt x="52" y="2"/>
                    <a:pt x="36" y="1"/>
                    <a:pt x="2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47"/>
            <p:cNvSpPr/>
            <p:nvPr/>
          </p:nvSpPr>
          <p:spPr>
            <a:xfrm>
              <a:off x="2825675" y="4387875"/>
              <a:ext cx="3125" cy="1700"/>
            </a:xfrm>
            <a:custGeom>
              <a:rect b="b" l="l" r="r" t="t"/>
              <a:pathLst>
                <a:path extrusionOk="0" h="68" w="125">
                  <a:moveTo>
                    <a:pt x="73" y="1"/>
                  </a:moveTo>
                  <a:lnTo>
                    <a:pt x="1" y="45"/>
                  </a:lnTo>
                  <a:cubicBezTo>
                    <a:pt x="29" y="54"/>
                    <a:pt x="57" y="61"/>
                    <a:pt x="86" y="67"/>
                  </a:cubicBezTo>
                  <a:cubicBezTo>
                    <a:pt x="89" y="67"/>
                    <a:pt x="107" y="52"/>
                    <a:pt x="124" y="39"/>
                  </a:cubicBezTo>
                  <a:cubicBezTo>
                    <a:pt x="105" y="26"/>
                    <a:pt x="89" y="14"/>
                    <a:pt x="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47"/>
            <p:cNvSpPr/>
            <p:nvPr/>
          </p:nvSpPr>
          <p:spPr>
            <a:xfrm>
              <a:off x="2972525" y="4237475"/>
              <a:ext cx="3425" cy="1275"/>
            </a:xfrm>
            <a:custGeom>
              <a:rect b="b" l="l" r="r" t="t"/>
              <a:pathLst>
                <a:path extrusionOk="0" h="51" w="137">
                  <a:moveTo>
                    <a:pt x="94" y="1"/>
                  </a:moveTo>
                  <a:cubicBezTo>
                    <a:pt x="48" y="1"/>
                    <a:pt x="0" y="22"/>
                    <a:pt x="12" y="35"/>
                  </a:cubicBezTo>
                  <a:cubicBezTo>
                    <a:pt x="15" y="39"/>
                    <a:pt x="25" y="44"/>
                    <a:pt x="34" y="45"/>
                  </a:cubicBezTo>
                  <a:cubicBezTo>
                    <a:pt x="51" y="49"/>
                    <a:pt x="66" y="51"/>
                    <a:pt x="80" y="51"/>
                  </a:cubicBezTo>
                  <a:cubicBezTo>
                    <a:pt x="111" y="51"/>
                    <a:pt x="132" y="42"/>
                    <a:pt x="135" y="25"/>
                  </a:cubicBezTo>
                  <a:cubicBezTo>
                    <a:pt x="137" y="17"/>
                    <a:pt x="120" y="7"/>
                    <a:pt x="116" y="3"/>
                  </a:cubicBezTo>
                  <a:cubicBezTo>
                    <a:pt x="109" y="1"/>
                    <a:pt x="102" y="1"/>
                    <a:pt x="9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47"/>
            <p:cNvSpPr/>
            <p:nvPr/>
          </p:nvSpPr>
          <p:spPr>
            <a:xfrm>
              <a:off x="2935900" y="4383325"/>
              <a:ext cx="3650" cy="1975"/>
            </a:xfrm>
            <a:custGeom>
              <a:rect b="b" l="l" r="r" t="t"/>
              <a:pathLst>
                <a:path extrusionOk="0" h="79" w="146">
                  <a:moveTo>
                    <a:pt x="77" y="1"/>
                  </a:moveTo>
                  <a:cubicBezTo>
                    <a:pt x="54" y="3"/>
                    <a:pt x="29" y="6"/>
                    <a:pt x="11" y="12"/>
                  </a:cubicBezTo>
                  <a:cubicBezTo>
                    <a:pt x="2" y="17"/>
                    <a:pt x="1" y="31"/>
                    <a:pt x="8" y="39"/>
                  </a:cubicBezTo>
                  <a:cubicBezTo>
                    <a:pt x="27" y="54"/>
                    <a:pt x="52" y="65"/>
                    <a:pt x="76" y="79"/>
                  </a:cubicBezTo>
                  <a:cubicBezTo>
                    <a:pt x="76" y="79"/>
                    <a:pt x="89" y="77"/>
                    <a:pt x="101" y="76"/>
                  </a:cubicBezTo>
                  <a:cubicBezTo>
                    <a:pt x="94" y="68"/>
                    <a:pt x="145" y="62"/>
                    <a:pt x="108" y="51"/>
                  </a:cubicBezTo>
                  <a:cubicBezTo>
                    <a:pt x="83" y="43"/>
                    <a:pt x="36" y="37"/>
                    <a:pt x="82" y="11"/>
                  </a:cubicBezTo>
                  <a:cubicBezTo>
                    <a:pt x="85" y="9"/>
                    <a:pt x="77" y="1"/>
                    <a:pt x="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47"/>
            <p:cNvSpPr/>
            <p:nvPr/>
          </p:nvSpPr>
          <p:spPr>
            <a:xfrm>
              <a:off x="2907850" y="4235650"/>
              <a:ext cx="2300" cy="2425"/>
            </a:xfrm>
            <a:custGeom>
              <a:rect b="b" l="l" r="r" t="t"/>
              <a:pathLst>
                <a:path extrusionOk="0" h="97" w="92">
                  <a:moveTo>
                    <a:pt x="84" y="1"/>
                  </a:moveTo>
                  <a:cubicBezTo>
                    <a:pt x="59" y="21"/>
                    <a:pt x="49" y="43"/>
                    <a:pt x="8" y="61"/>
                  </a:cubicBezTo>
                  <a:cubicBezTo>
                    <a:pt x="0" y="64"/>
                    <a:pt x="6" y="76"/>
                    <a:pt x="12" y="83"/>
                  </a:cubicBezTo>
                  <a:cubicBezTo>
                    <a:pt x="18" y="89"/>
                    <a:pt x="33" y="92"/>
                    <a:pt x="45" y="96"/>
                  </a:cubicBezTo>
                  <a:cubicBezTo>
                    <a:pt x="59" y="87"/>
                    <a:pt x="84" y="77"/>
                    <a:pt x="86" y="68"/>
                  </a:cubicBezTo>
                  <a:cubicBezTo>
                    <a:pt x="92" y="46"/>
                    <a:pt x="86" y="24"/>
                    <a:pt x="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47"/>
            <p:cNvSpPr/>
            <p:nvPr/>
          </p:nvSpPr>
          <p:spPr>
            <a:xfrm>
              <a:off x="2821700" y="4241650"/>
              <a:ext cx="2500" cy="1975"/>
            </a:xfrm>
            <a:custGeom>
              <a:rect b="b" l="l" r="r" t="t"/>
              <a:pathLst>
                <a:path extrusionOk="0" h="79" w="100">
                  <a:moveTo>
                    <a:pt x="46" y="0"/>
                  </a:moveTo>
                  <a:cubicBezTo>
                    <a:pt x="46" y="0"/>
                    <a:pt x="29" y="2"/>
                    <a:pt x="20" y="2"/>
                  </a:cubicBezTo>
                  <a:cubicBezTo>
                    <a:pt x="13" y="6"/>
                    <a:pt x="1" y="14"/>
                    <a:pt x="1" y="14"/>
                  </a:cubicBezTo>
                  <a:lnTo>
                    <a:pt x="52" y="78"/>
                  </a:lnTo>
                  <a:cubicBezTo>
                    <a:pt x="52" y="78"/>
                    <a:pt x="71" y="78"/>
                    <a:pt x="79" y="75"/>
                  </a:cubicBezTo>
                  <a:cubicBezTo>
                    <a:pt x="88" y="74"/>
                    <a:pt x="99" y="65"/>
                    <a:pt x="99" y="65"/>
                  </a:cubicBezTo>
                  <a:cubicBezTo>
                    <a:pt x="83" y="43"/>
                    <a:pt x="65" y="21"/>
                    <a:pt x="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47"/>
            <p:cNvSpPr/>
            <p:nvPr/>
          </p:nvSpPr>
          <p:spPr>
            <a:xfrm>
              <a:off x="2709825" y="4286325"/>
              <a:ext cx="4250" cy="1900"/>
            </a:xfrm>
            <a:custGeom>
              <a:rect b="b" l="l" r="r" t="t"/>
              <a:pathLst>
                <a:path extrusionOk="0" h="76" w="170">
                  <a:moveTo>
                    <a:pt x="160" y="0"/>
                  </a:moveTo>
                  <a:cubicBezTo>
                    <a:pt x="151" y="0"/>
                    <a:pt x="136" y="6"/>
                    <a:pt x="121" y="11"/>
                  </a:cubicBezTo>
                  <a:cubicBezTo>
                    <a:pt x="97" y="20"/>
                    <a:pt x="74" y="22"/>
                    <a:pt x="47" y="27"/>
                  </a:cubicBezTo>
                  <a:cubicBezTo>
                    <a:pt x="28" y="42"/>
                    <a:pt x="0" y="58"/>
                    <a:pt x="0" y="64"/>
                  </a:cubicBezTo>
                  <a:cubicBezTo>
                    <a:pt x="1" y="72"/>
                    <a:pt x="5" y="75"/>
                    <a:pt x="11" y="75"/>
                  </a:cubicBezTo>
                  <a:cubicBezTo>
                    <a:pt x="23" y="75"/>
                    <a:pt x="43" y="63"/>
                    <a:pt x="59" y="57"/>
                  </a:cubicBezTo>
                  <a:cubicBezTo>
                    <a:pt x="77" y="49"/>
                    <a:pt x="96" y="41"/>
                    <a:pt x="109" y="39"/>
                  </a:cubicBezTo>
                  <a:cubicBezTo>
                    <a:pt x="137" y="36"/>
                    <a:pt x="162" y="35"/>
                    <a:pt x="168" y="10"/>
                  </a:cubicBezTo>
                  <a:cubicBezTo>
                    <a:pt x="169" y="3"/>
                    <a:pt x="166" y="0"/>
                    <a:pt x="16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47"/>
            <p:cNvSpPr/>
            <p:nvPr/>
          </p:nvSpPr>
          <p:spPr>
            <a:xfrm>
              <a:off x="2930825" y="4236175"/>
              <a:ext cx="2525" cy="2075"/>
            </a:xfrm>
            <a:custGeom>
              <a:rect b="b" l="l" r="r" t="t"/>
              <a:pathLst>
                <a:path extrusionOk="0" h="83" w="101">
                  <a:moveTo>
                    <a:pt x="70" y="0"/>
                  </a:moveTo>
                  <a:cubicBezTo>
                    <a:pt x="61" y="0"/>
                    <a:pt x="45" y="0"/>
                    <a:pt x="44" y="3"/>
                  </a:cubicBezTo>
                  <a:cubicBezTo>
                    <a:pt x="30" y="21"/>
                    <a:pt x="17" y="40"/>
                    <a:pt x="1" y="62"/>
                  </a:cubicBezTo>
                  <a:cubicBezTo>
                    <a:pt x="14" y="68"/>
                    <a:pt x="32" y="75"/>
                    <a:pt x="48" y="83"/>
                  </a:cubicBezTo>
                  <a:cubicBezTo>
                    <a:pt x="48" y="83"/>
                    <a:pt x="77" y="72"/>
                    <a:pt x="76" y="69"/>
                  </a:cubicBezTo>
                  <a:cubicBezTo>
                    <a:pt x="69" y="49"/>
                    <a:pt x="101" y="28"/>
                    <a:pt x="91" y="8"/>
                  </a:cubicBezTo>
                  <a:cubicBezTo>
                    <a:pt x="89" y="5"/>
                    <a:pt x="79" y="2"/>
                    <a:pt x="7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47"/>
            <p:cNvSpPr/>
            <p:nvPr/>
          </p:nvSpPr>
          <p:spPr>
            <a:xfrm>
              <a:off x="2931350" y="4383775"/>
              <a:ext cx="3300" cy="1850"/>
            </a:xfrm>
            <a:custGeom>
              <a:rect b="b" l="l" r="r" t="t"/>
              <a:pathLst>
                <a:path extrusionOk="0" h="74" w="132">
                  <a:moveTo>
                    <a:pt x="117" y="0"/>
                  </a:moveTo>
                  <a:cubicBezTo>
                    <a:pt x="102" y="5"/>
                    <a:pt x="74" y="12"/>
                    <a:pt x="74" y="12"/>
                  </a:cubicBezTo>
                  <a:cubicBezTo>
                    <a:pt x="80" y="38"/>
                    <a:pt x="9" y="33"/>
                    <a:pt x="3" y="52"/>
                  </a:cubicBezTo>
                  <a:cubicBezTo>
                    <a:pt x="0" y="56"/>
                    <a:pt x="2" y="62"/>
                    <a:pt x="5" y="65"/>
                  </a:cubicBezTo>
                  <a:cubicBezTo>
                    <a:pt x="9" y="69"/>
                    <a:pt x="20" y="71"/>
                    <a:pt x="27" y="74"/>
                  </a:cubicBezTo>
                  <a:cubicBezTo>
                    <a:pt x="58" y="61"/>
                    <a:pt x="89" y="49"/>
                    <a:pt x="123" y="36"/>
                  </a:cubicBezTo>
                  <a:cubicBezTo>
                    <a:pt x="130" y="33"/>
                    <a:pt x="131" y="24"/>
                    <a:pt x="130" y="16"/>
                  </a:cubicBezTo>
                  <a:cubicBezTo>
                    <a:pt x="128" y="10"/>
                    <a:pt x="121" y="6"/>
                    <a:pt x="1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47"/>
            <p:cNvSpPr/>
            <p:nvPr/>
          </p:nvSpPr>
          <p:spPr>
            <a:xfrm>
              <a:off x="2891600" y="4260550"/>
              <a:ext cx="2825" cy="2050"/>
            </a:xfrm>
            <a:custGeom>
              <a:rect b="b" l="l" r="r" t="t"/>
              <a:pathLst>
                <a:path extrusionOk="0" h="82" w="113">
                  <a:moveTo>
                    <a:pt x="0" y="1"/>
                  </a:moveTo>
                  <a:lnTo>
                    <a:pt x="6" y="74"/>
                  </a:lnTo>
                  <a:cubicBezTo>
                    <a:pt x="6" y="77"/>
                    <a:pt x="16" y="80"/>
                    <a:pt x="22" y="81"/>
                  </a:cubicBezTo>
                  <a:cubicBezTo>
                    <a:pt x="25" y="79"/>
                    <a:pt x="34" y="74"/>
                    <a:pt x="34" y="70"/>
                  </a:cubicBezTo>
                  <a:cubicBezTo>
                    <a:pt x="31" y="48"/>
                    <a:pt x="66" y="54"/>
                    <a:pt x="90" y="49"/>
                  </a:cubicBezTo>
                  <a:cubicBezTo>
                    <a:pt x="112" y="26"/>
                    <a:pt x="113" y="19"/>
                    <a:pt x="80" y="19"/>
                  </a:cubicBezTo>
                  <a:cubicBezTo>
                    <a:pt x="73" y="19"/>
                    <a:pt x="65" y="19"/>
                    <a:pt x="56" y="20"/>
                  </a:cubicBezTo>
                  <a:cubicBezTo>
                    <a:pt x="47" y="20"/>
                    <a:pt x="37" y="18"/>
                    <a:pt x="30" y="17"/>
                  </a:cubicBezTo>
                  <a:lnTo>
                    <a:pt x="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47"/>
            <p:cNvSpPr/>
            <p:nvPr/>
          </p:nvSpPr>
          <p:spPr>
            <a:xfrm>
              <a:off x="2867900" y="4392225"/>
              <a:ext cx="2375" cy="2075"/>
            </a:xfrm>
            <a:custGeom>
              <a:rect b="b" l="l" r="r" t="t"/>
              <a:pathLst>
                <a:path extrusionOk="0" h="83" w="95">
                  <a:moveTo>
                    <a:pt x="15" y="1"/>
                  </a:moveTo>
                  <a:cubicBezTo>
                    <a:pt x="11" y="9"/>
                    <a:pt x="1" y="18"/>
                    <a:pt x="4" y="26"/>
                  </a:cubicBezTo>
                  <a:cubicBezTo>
                    <a:pt x="12" y="43"/>
                    <a:pt x="27" y="61"/>
                    <a:pt x="42" y="79"/>
                  </a:cubicBezTo>
                  <a:cubicBezTo>
                    <a:pt x="45" y="80"/>
                    <a:pt x="58" y="80"/>
                    <a:pt x="79" y="83"/>
                  </a:cubicBezTo>
                  <a:cubicBezTo>
                    <a:pt x="83" y="76"/>
                    <a:pt x="95" y="67"/>
                    <a:pt x="90" y="61"/>
                  </a:cubicBezTo>
                  <a:cubicBezTo>
                    <a:pt x="82" y="51"/>
                    <a:pt x="48" y="46"/>
                    <a:pt x="68" y="29"/>
                  </a:cubicBezTo>
                  <a:cubicBezTo>
                    <a:pt x="84" y="12"/>
                    <a:pt x="80" y="11"/>
                    <a:pt x="64" y="8"/>
                  </a:cubicBezTo>
                  <a:cubicBezTo>
                    <a:pt x="46" y="5"/>
                    <a:pt x="32" y="4"/>
                    <a:pt x="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47"/>
            <p:cNvSpPr/>
            <p:nvPr/>
          </p:nvSpPr>
          <p:spPr>
            <a:xfrm>
              <a:off x="2953425" y="4403075"/>
              <a:ext cx="3625" cy="1900"/>
            </a:xfrm>
            <a:custGeom>
              <a:rect b="b" l="l" r="r" t="t"/>
              <a:pathLst>
                <a:path extrusionOk="0" h="76" w="145">
                  <a:moveTo>
                    <a:pt x="125" y="1"/>
                  </a:moveTo>
                  <a:cubicBezTo>
                    <a:pt x="120" y="1"/>
                    <a:pt x="112" y="3"/>
                    <a:pt x="99" y="11"/>
                  </a:cubicBezTo>
                  <a:cubicBezTo>
                    <a:pt x="88" y="18"/>
                    <a:pt x="63" y="23"/>
                    <a:pt x="47" y="23"/>
                  </a:cubicBezTo>
                  <a:cubicBezTo>
                    <a:pt x="0" y="26"/>
                    <a:pt x="16" y="40"/>
                    <a:pt x="22" y="46"/>
                  </a:cubicBezTo>
                  <a:cubicBezTo>
                    <a:pt x="31" y="58"/>
                    <a:pt x="52" y="65"/>
                    <a:pt x="71" y="76"/>
                  </a:cubicBezTo>
                  <a:cubicBezTo>
                    <a:pt x="93" y="57"/>
                    <a:pt x="144" y="42"/>
                    <a:pt x="136" y="17"/>
                  </a:cubicBezTo>
                  <a:cubicBezTo>
                    <a:pt x="134" y="9"/>
                    <a:pt x="134" y="1"/>
                    <a:pt x="1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47"/>
            <p:cNvSpPr/>
            <p:nvPr/>
          </p:nvSpPr>
          <p:spPr>
            <a:xfrm>
              <a:off x="2833625" y="4391575"/>
              <a:ext cx="3675" cy="1750"/>
            </a:xfrm>
            <a:custGeom>
              <a:rect b="b" l="l" r="r" t="t"/>
              <a:pathLst>
                <a:path extrusionOk="0" h="70" w="147">
                  <a:moveTo>
                    <a:pt x="14" y="0"/>
                  </a:moveTo>
                  <a:cubicBezTo>
                    <a:pt x="11" y="7"/>
                    <a:pt x="0" y="18"/>
                    <a:pt x="6" y="24"/>
                  </a:cubicBezTo>
                  <a:cubicBezTo>
                    <a:pt x="20" y="37"/>
                    <a:pt x="40" y="47"/>
                    <a:pt x="58" y="60"/>
                  </a:cubicBezTo>
                  <a:cubicBezTo>
                    <a:pt x="67" y="67"/>
                    <a:pt x="77" y="69"/>
                    <a:pt x="87" y="69"/>
                  </a:cubicBezTo>
                  <a:cubicBezTo>
                    <a:pt x="96" y="69"/>
                    <a:pt x="106" y="67"/>
                    <a:pt x="115" y="62"/>
                  </a:cubicBezTo>
                  <a:cubicBezTo>
                    <a:pt x="127" y="55"/>
                    <a:pt x="136" y="47"/>
                    <a:pt x="146" y="40"/>
                  </a:cubicBezTo>
                  <a:lnTo>
                    <a:pt x="117" y="27"/>
                  </a:lnTo>
                  <a:cubicBezTo>
                    <a:pt x="114" y="26"/>
                    <a:pt x="111" y="26"/>
                    <a:pt x="108" y="26"/>
                  </a:cubicBezTo>
                  <a:cubicBezTo>
                    <a:pt x="101" y="26"/>
                    <a:pt x="95" y="27"/>
                    <a:pt x="89" y="27"/>
                  </a:cubicBezTo>
                  <a:cubicBezTo>
                    <a:pt x="71" y="27"/>
                    <a:pt x="56" y="25"/>
                    <a:pt x="55" y="9"/>
                  </a:cubicBezTo>
                  <a:cubicBezTo>
                    <a:pt x="55" y="6"/>
                    <a:pt x="28" y="3"/>
                    <a:pt x="1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47"/>
            <p:cNvSpPr/>
            <p:nvPr/>
          </p:nvSpPr>
          <p:spPr>
            <a:xfrm>
              <a:off x="2554600" y="4387675"/>
              <a:ext cx="5250" cy="1525"/>
            </a:xfrm>
            <a:custGeom>
              <a:rect b="b" l="l" r="r" t="t"/>
              <a:pathLst>
                <a:path extrusionOk="0" h="61" w="210">
                  <a:moveTo>
                    <a:pt x="167" y="0"/>
                  </a:moveTo>
                  <a:cubicBezTo>
                    <a:pt x="129" y="5"/>
                    <a:pt x="87" y="9"/>
                    <a:pt x="48" y="13"/>
                  </a:cubicBezTo>
                  <a:cubicBezTo>
                    <a:pt x="1" y="19"/>
                    <a:pt x="20" y="47"/>
                    <a:pt x="89" y="60"/>
                  </a:cubicBezTo>
                  <a:cubicBezTo>
                    <a:pt x="101" y="59"/>
                    <a:pt x="117" y="58"/>
                    <a:pt x="133" y="56"/>
                  </a:cubicBezTo>
                  <a:cubicBezTo>
                    <a:pt x="204" y="46"/>
                    <a:pt x="173" y="22"/>
                    <a:pt x="210" y="8"/>
                  </a:cubicBezTo>
                  <a:cubicBezTo>
                    <a:pt x="210" y="8"/>
                    <a:pt x="174"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47"/>
            <p:cNvSpPr/>
            <p:nvPr/>
          </p:nvSpPr>
          <p:spPr>
            <a:xfrm>
              <a:off x="2961425" y="4385025"/>
              <a:ext cx="2800" cy="2150"/>
            </a:xfrm>
            <a:custGeom>
              <a:rect b="b" l="l" r="r" t="t"/>
              <a:pathLst>
                <a:path extrusionOk="0" h="86" w="112">
                  <a:moveTo>
                    <a:pt x="107" y="0"/>
                  </a:moveTo>
                  <a:lnTo>
                    <a:pt x="94" y="2"/>
                  </a:lnTo>
                  <a:cubicBezTo>
                    <a:pt x="60" y="12"/>
                    <a:pt x="1" y="66"/>
                    <a:pt x="10" y="80"/>
                  </a:cubicBezTo>
                  <a:cubicBezTo>
                    <a:pt x="13" y="83"/>
                    <a:pt x="23" y="86"/>
                    <a:pt x="32" y="86"/>
                  </a:cubicBezTo>
                  <a:cubicBezTo>
                    <a:pt x="33" y="86"/>
                    <a:pt x="35" y="86"/>
                    <a:pt x="37" y="86"/>
                  </a:cubicBezTo>
                  <a:cubicBezTo>
                    <a:pt x="45" y="86"/>
                    <a:pt x="56" y="84"/>
                    <a:pt x="58" y="81"/>
                  </a:cubicBezTo>
                  <a:cubicBezTo>
                    <a:pt x="73" y="62"/>
                    <a:pt x="69" y="41"/>
                    <a:pt x="111" y="27"/>
                  </a:cubicBezTo>
                  <a:lnTo>
                    <a:pt x="10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47"/>
            <p:cNvSpPr/>
            <p:nvPr/>
          </p:nvSpPr>
          <p:spPr>
            <a:xfrm>
              <a:off x="2936525" y="4382050"/>
              <a:ext cx="3750" cy="1425"/>
            </a:xfrm>
            <a:custGeom>
              <a:rect b="b" l="l" r="r" t="t"/>
              <a:pathLst>
                <a:path extrusionOk="0" h="57" w="150">
                  <a:moveTo>
                    <a:pt x="52" y="0"/>
                  </a:moveTo>
                  <a:cubicBezTo>
                    <a:pt x="52" y="0"/>
                    <a:pt x="33" y="6"/>
                    <a:pt x="24" y="9"/>
                  </a:cubicBezTo>
                  <a:cubicBezTo>
                    <a:pt x="19" y="13"/>
                    <a:pt x="13" y="18"/>
                    <a:pt x="1" y="24"/>
                  </a:cubicBezTo>
                  <a:lnTo>
                    <a:pt x="126" y="56"/>
                  </a:lnTo>
                  <a:cubicBezTo>
                    <a:pt x="127" y="56"/>
                    <a:pt x="128" y="57"/>
                    <a:pt x="130" y="57"/>
                  </a:cubicBezTo>
                  <a:cubicBezTo>
                    <a:pt x="133" y="57"/>
                    <a:pt x="138" y="56"/>
                    <a:pt x="139" y="54"/>
                  </a:cubicBezTo>
                  <a:cubicBezTo>
                    <a:pt x="144" y="52"/>
                    <a:pt x="150" y="46"/>
                    <a:pt x="148" y="44"/>
                  </a:cubicBezTo>
                  <a:lnTo>
                    <a:pt x="5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47"/>
            <p:cNvSpPr/>
            <p:nvPr/>
          </p:nvSpPr>
          <p:spPr>
            <a:xfrm>
              <a:off x="2854150" y="4233850"/>
              <a:ext cx="2350" cy="1800"/>
            </a:xfrm>
            <a:custGeom>
              <a:rect b="b" l="l" r="r" t="t"/>
              <a:pathLst>
                <a:path extrusionOk="0" h="72" w="94">
                  <a:moveTo>
                    <a:pt x="72" y="0"/>
                  </a:moveTo>
                  <a:cubicBezTo>
                    <a:pt x="59" y="0"/>
                    <a:pt x="42" y="3"/>
                    <a:pt x="28" y="5"/>
                  </a:cubicBezTo>
                  <a:lnTo>
                    <a:pt x="0" y="23"/>
                  </a:lnTo>
                  <a:cubicBezTo>
                    <a:pt x="0" y="43"/>
                    <a:pt x="0" y="64"/>
                    <a:pt x="49" y="71"/>
                  </a:cubicBezTo>
                  <a:cubicBezTo>
                    <a:pt x="62" y="52"/>
                    <a:pt x="83" y="33"/>
                    <a:pt x="89" y="15"/>
                  </a:cubicBezTo>
                  <a:cubicBezTo>
                    <a:pt x="93" y="3"/>
                    <a:pt x="85" y="0"/>
                    <a:pt x="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47"/>
            <p:cNvSpPr/>
            <p:nvPr/>
          </p:nvSpPr>
          <p:spPr>
            <a:xfrm>
              <a:off x="2865225" y="4264825"/>
              <a:ext cx="3550" cy="1550"/>
            </a:xfrm>
            <a:custGeom>
              <a:rect b="b" l="l" r="r" t="t"/>
              <a:pathLst>
                <a:path extrusionOk="0" h="62" w="142">
                  <a:moveTo>
                    <a:pt x="141" y="0"/>
                  </a:moveTo>
                  <a:cubicBezTo>
                    <a:pt x="137" y="1"/>
                    <a:pt x="133" y="1"/>
                    <a:pt x="129" y="1"/>
                  </a:cubicBezTo>
                  <a:cubicBezTo>
                    <a:pt x="125" y="1"/>
                    <a:pt x="120" y="1"/>
                    <a:pt x="116" y="1"/>
                  </a:cubicBezTo>
                  <a:cubicBezTo>
                    <a:pt x="108" y="1"/>
                    <a:pt x="100" y="1"/>
                    <a:pt x="93" y="3"/>
                  </a:cubicBezTo>
                  <a:cubicBezTo>
                    <a:pt x="65" y="13"/>
                    <a:pt x="40" y="25"/>
                    <a:pt x="16" y="37"/>
                  </a:cubicBezTo>
                  <a:cubicBezTo>
                    <a:pt x="8" y="41"/>
                    <a:pt x="6" y="50"/>
                    <a:pt x="0" y="59"/>
                  </a:cubicBezTo>
                  <a:cubicBezTo>
                    <a:pt x="11" y="59"/>
                    <a:pt x="23" y="62"/>
                    <a:pt x="31" y="62"/>
                  </a:cubicBezTo>
                  <a:cubicBezTo>
                    <a:pt x="33" y="62"/>
                    <a:pt x="36" y="61"/>
                    <a:pt x="37" y="61"/>
                  </a:cubicBezTo>
                  <a:cubicBezTo>
                    <a:pt x="68" y="50"/>
                    <a:pt x="97" y="36"/>
                    <a:pt x="124" y="24"/>
                  </a:cubicBezTo>
                  <a:cubicBezTo>
                    <a:pt x="136" y="18"/>
                    <a:pt x="136" y="8"/>
                    <a:pt x="1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47"/>
            <p:cNvSpPr/>
            <p:nvPr/>
          </p:nvSpPr>
          <p:spPr>
            <a:xfrm>
              <a:off x="2893825" y="4260950"/>
              <a:ext cx="3000" cy="1550"/>
            </a:xfrm>
            <a:custGeom>
              <a:rect b="b" l="l" r="r" t="t"/>
              <a:pathLst>
                <a:path extrusionOk="0" h="62" w="120">
                  <a:moveTo>
                    <a:pt x="84" y="1"/>
                  </a:moveTo>
                  <a:cubicBezTo>
                    <a:pt x="77" y="1"/>
                    <a:pt x="64" y="7"/>
                    <a:pt x="64" y="7"/>
                  </a:cubicBezTo>
                  <a:cubicBezTo>
                    <a:pt x="61" y="26"/>
                    <a:pt x="41" y="35"/>
                    <a:pt x="1" y="35"/>
                  </a:cubicBezTo>
                  <a:cubicBezTo>
                    <a:pt x="5" y="42"/>
                    <a:pt x="4" y="52"/>
                    <a:pt x="14" y="58"/>
                  </a:cubicBezTo>
                  <a:cubicBezTo>
                    <a:pt x="18" y="60"/>
                    <a:pt x="22" y="61"/>
                    <a:pt x="26" y="61"/>
                  </a:cubicBezTo>
                  <a:cubicBezTo>
                    <a:pt x="43" y="61"/>
                    <a:pt x="62" y="45"/>
                    <a:pt x="81" y="45"/>
                  </a:cubicBezTo>
                  <a:cubicBezTo>
                    <a:pt x="88" y="45"/>
                    <a:pt x="95" y="48"/>
                    <a:pt x="102" y="54"/>
                  </a:cubicBezTo>
                  <a:cubicBezTo>
                    <a:pt x="108" y="46"/>
                    <a:pt x="116" y="39"/>
                    <a:pt x="117" y="36"/>
                  </a:cubicBezTo>
                  <a:cubicBezTo>
                    <a:pt x="116" y="23"/>
                    <a:pt x="120" y="15"/>
                    <a:pt x="114" y="10"/>
                  </a:cubicBezTo>
                  <a:cubicBezTo>
                    <a:pt x="111" y="5"/>
                    <a:pt x="98" y="2"/>
                    <a:pt x="86" y="1"/>
                  </a:cubicBezTo>
                  <a:cubicBezTo>
                    <a:pt x="86" y="1"/>
                    <a:pt x="85" y="1"/>
                    <a:pt x="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47"/>
            <p:cNvSpPr/>
            <p:nvPr/>
          </p:nvSpPr>
          <p:spPr>
            <a:xfrm>
              <a:off x="2828575" y="4249950"/>
              <a:ext cx="2900" cy="2100"/>
            </a:xfrm>
            <a:custGeom>
              <a:rect b="b" l="l" r="r" t="t"/>
              <a:pathLst>
                <a:path extrusionOk="0" h="84" w="116">
                  <a:moveTo>
                    <a:pt x="92" y="1"/>
                  </a:moveTo>
                  <a:cubicBezTo>
                    <a:pt x="46" y="13"/>
                    <a:pt x="1" y="55"/>
                    <a:pt x="7" y="77"/>
                  </a:cubicBezTo>
                  <a:cubicBezTo>
                    <a:pt x="8" y="80"/>
                    <a:pt x="20" y="83"/>
                    <a:pt x="27" y="83"/>
                  </a:cubicBezTo>
                  <a:cubicBezTo>
                    <a:pt x="85" y="76"/>
                    <a:pt x="54" y="49"/>
                    <a:pt x="89" y="36"/>
                  </a:cubicBezTo>
                  <a:cubicBezTo>
                    <a:pt x="102" y="30"/>
                    <a:pt x="110" y="19"/>
                    <a:pt x="114" y="10"/>
                  </a:cubicBezTo>
                  <a:cubicBezTo>
                    <a:pt x="116" y="5"/>
                    <a:pt x="99" y="4"/>
                    <a:pt x="9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47"/>
            <p:cNvSpPr/>
            <p:nvPr/>
          </p:nvSpPr>
          <p:spPr>
            <a:xfrm>
              <a:off x="2828025" y="4260925"/>
              <a:ext cx="3150" cy="1425"/>
            </a:xfrm>
            <a:custGeom>
              <a:rect b="b" l="l" r="r" t="t"/>
              <a:pathLst>
                <a:path extrusionOk="0" h="57" w="126">
                  <a:moveTo>
                    <a:pt x="37" y="1"/>
                  </a:moveTo>
                  <a:cubicBezTo>
                    <a:pt x="31" y="1"/>
                    <a:pt x="24" y="1"/>
                    <a:pt x="17" y="2"/>
                  </a:cubicBezTo>
                  <a:cubicBezTo>
                    <a:pt x="13" y="2"/>
                    <a:pt x="4" y="3"/>
                    <a:pt x="4" y="3"/>
                  </a:cubicBezTo>
                  <a:cubicBezTo>
                    <a:pt x="4" y="8"/>
                    <a:pt x="1" y="14"/>
                    <a:pt x="5" y="16"/>
                  </a:cubicBezTo>
                  <a:cubicBezTo>
                    <a:pt x="27" y="30"/>
                    <a:pt x="49" y="43"/>
                    <a:pt x="73" y="55"/>
                  </a:cubicBezTo>
                  <a:cubicBezTo>
                    <a:pt x="77" y="56"/>
                    <a:pt x="84" y="57"/>
                    <a:pt x="91" y="57"/>
                  </a:cubicBezTo>
                  <a:cubicBezTo>
                    <a:pt x="98" y="57"/>
                    <a:pt x="105" y="56"/>
                    <a:pt x="110" y="55"/>
                  </a:cubicBezTo>
                  <a:cubicBezTo>
                    <a:pt x="118" y="52"/>
                    <a:pt x="126" y="41"/>
                    <a:pt x="126" y="36"/>
                  </a:cubicBezTo>
                  <a:cubicBezTo>
                    <a:pt x="123" y="15"/>
                    <a:pt x="85" y="1"/>
                    <a:pt x="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47"/>
            <p:cNvSpPr/>
            <p:nvPr/>
          </p:nvSpPr>
          <p:spPr>
            <a:xfrm>
              <a:off x="2993950" y="4267025"/>
              <a:ext cx="2700" cy="1500"/>
            </a:xfrm>
            <a:custGeom>
              <a:rect b="b" l="l" r="r" t="t"/>
              <a:pathLst>
                <a:path extrusionOk="0" h="60" w="108">
                  <a:moveTo>
                    <a:pt x="64" y="1"/>
                  </a:moveTo>
                  <a:cubicBezTo>
                    <a:pt x="42" y="1"/>
                    <a:pt x="20" y="8"/>
                    <a:pt x="8" y="18"/>
                  </a:cubicBezTo>
                  <a:cubicBezTo>
                    <a:pt x="1" y="24"/>
                    <a:pt x="12" y="39"/>
                    <a:pt x="20" y="49"/>
                  </a:cubicBezTo>
                  <a:cubicBezTo>
                    <a:pt x="21" y="53"/>
                    <a:pt x="40" y="59"/>
                    <a:pt x="43" y="59"/>
                  </a:cubicBezTo>
                  <a:cubicBezTo>
                    <a:pt x="62" y="51"/>
                    <a:pt x="83" y="40"/>
                    <a:pt x="108" y="30"/>
                  </a:cubicBezTo>
                  <a:cubicBezTo>
                    <a:pt x="98" y="21"/>
                    <a:pt x="74" y="2"/>
                    <a:pt x="6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47"/>
            <p:cNvSpPr/>
            <p:nvPr/>
          </p:nvSpPr>
          <p:spPr>
            <a:xfrm>
              <a:off x="2804300" y="4386850"/>
              <a:ext cx="3075" cy="1400"/>
            </a:xfrm>
            <a:custGeom>
              <a:rect b="b" l="l" r="r" t="t"/>
              <a:pathLst>
                <a:path extrusionOk="0" h="56" w="123">
                  <a:moveTo>
                    <a:pt x="29" y="0"/>
                  </a:moveTo>
                  <a:cubicBezTo>
                    <a:pt x="26" y="0"/>
                    <a:pt x="24" y="0"/>
                    <a:pt x="21" y="1"/>
                  </a:cubicBezTo>
                  <a:cubicBezTo>
                    <a:pt x="16" y="2"/>
                    <a:pt x="11" y="8"/>
                    <a:pt x="1" y="14"/>
                  </a:cubicBezTo>
                  <a:cubicBezTo>
                    <a:pt x="20" y="24"/>
                    <a:pt x="39" y="38"/>
                    <a:pt x="61" y="46"/>
                  </a:cubicBezTo>
                  <a:cubicBezTo>
                    <a:pt x="73" y="52"/>
                    <a:pt x="94" y="52"/>
                    <a:pt x="110" y="55"/>
                  </a:cubicBezTo>
                  <a:cubicBezTo>
                    <a:pt x="113" y="48"/>
                    <a:pt x="123" y="39"/>
                    <a:pt x="121" y="32"/>
                  </a:cubicBezTo>
                  <a:cubicBezTo>
                    <a:pt x="121" y="21"/>
                    <a:pt x="59" y="0"/>
                    <a:pt x="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47"/>
            <p:cNvSpPr/>
            <p:nvPr/>
          </p:nvSpPr>
          <p:spPr>
            <a:xfrm>
              <a:off x="3049625" y="4312875"/>
              <a:ext cx="1700" cy="1700"/>
            </a:xfrm>
            <a:custGeom>
              <a:rect b="b" l="l" r="r" t="t"/>
              <a:pathLst>
                <a:path extrusionOk="0" h="68" w="68">
                  <a:moveTo>
                    <a:pt x="41" y="0"/>
                  </a:moveTo>
                  <a:cubicBezTo>
                    <a:pt x="34" y="0"/>
                    <a:pt x="27" y="7"/>
                    <a:pt x="19" y="7"/>
                  </a:cubicBezTo>
                  <a:cubicBezTo>
                    <a:pt x="18" y="7"/>
                    <a:pt x="18" y="7"/>
                    <a:pt x="17" y="7"/>
                  </a:cubicBezTo>
                  <a:cubicBezTo>
                    <a:pt x="13" y="11"/>
                    <a:pt x="7" y="19"/>
                    <a:pt x="1" y="26"/>
                  </a:cubicBezTo>
                  <a:cubicBezTo>
                    <a:pt x="11" y="39"/>
                    <a:pt x="20" y="60"/>
                    <a:pt x="30" y="64"/>
                  </a:cubicBezTo>
                  <a:cubicBezTo>
                    <a:pt x="35" y="66"/>
                    <a:pt x="40" y="67"/>
                    <a:pt x="44" y="67"/>
                  </a:cubicBezTo>
                  <a:cubicBezTo>
                    <a:pt x="52" y="67"/>
                    <a:pt x="60" y="64"/>
                    <a:pt x="67" y="61"/>
                  </a:cubicBezTo>
                  <a:cubicBezTo>
                    <a:pt x="67" y="61"/>
                    <a:pt x="63" y="34"/>
                    <a:pt x="57" y="20"/>
                  </a:cubicBezTo>
                  <a:cubicBezTo>
                    <a:pt x="51" y="4"/>
                    <a:pt x="46" y="0"/>
                    <a:pt x="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47"/>
            <p:cNvSpPr/>
            <p:nvPr/>
          </p:nvSpPr>
          <p:spPr>
            <a:xfrm>
              <a:off x="3014075" y="4247175"/>
              <a:ext cx="3075" cy="1600"/>
            </a:xfrm>
            <a:custGeom>
              <a:rect b="b" l="l" r="r" t="t"/>
              <a:pathLst>
                <a:path extrusionOk="0" h="64" w="123">
                  <a:moveTo>
                    <a:pt x="77" y="0"/>
                  </a:moveTo>
                  <a:cubicBezTo>
                    <a:pt x="49" y="4"/>
                    <a:pt x="25" y="7"/>
                    <a:pt x="8" y="13"/>
                  </a:cubicBezTo>
                  <a:cubicBezTo>
                    <a:pt x="0" y="16"/>
                    <a:pt x="3" y="28"/>
                    <a:pt x="11" y="35"/>
                  </a:cubicBezTo>
                  <a:cubicBezTo>
                    <a:pt x="16" y="41"/>
                    <a:pt x="39" y="49"/>
                    <a:pt x="49" y="50"/>
                  </a:cubicBezTo>
                  <a:cubicBezTo>
                    <a:pt x="50" y="50"/>
                    <a:pt x="50" y="50"/>
                    <a:pt x="51" y="50"/>
                  </a:cubicBezTo>
                  <a:cubicBezTo>
                    <a:pt x="61" y="50"/>
                    <a:pt x="65" y="38"/>
                    <a:pt x="75" y="38"/>
                  </a:cubicBezTo>
                  <a:cubicBezTo>
                    <a:pt x="81" y="38"/>
                    <a:pt x="91" y="44"/>
                    <a:pt x="106" y="63"/>
                  </a:cubicBezTo>
                  <a:lnTo>
                    <a:pt x="118" y="63"/>
                  </a:lnTo>
                  <a:cubicBezTo>
                    <a:pt x="118" y="54"/>
                    <a:pt x="122" y="47"/>
                    <a:pt x="117" y="37"/>
                  </a:cubicBezTo>
                  <a:cubicBezTo>
                    <a:pt x="109" y="27"/>
                    <a:pt x="93" y="15"/>
                    <a:pt x="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47"/>
            <p:cNvSpPr/>
            <p:nvPr/>
          </p:nvSpPr>
          <p:spPr>
            <a:xfrm>
              <a:off x="2637850" y="4402925"/>
              <a:ext cx="3075" cy="1775"/>
            </a:xfrm>
            <a:custGeom>
              <a:rect b="b" l="l" r="r" t="t"/>
              <a:pathLst>
                <a:path extrusionOk="0" h="71" w="123">
                  <a:moveTo>
                    <a:pt x="50" y="0"/>
                  </a:moveTo>
                  <a:cubicBezTo>
                    <a:pt x="19" y="0"/>
                    <a:pt x="34" y="21"/>
                    <a:pt x="34" y="30"/>
                  </a:cubicBezTo>
                  <a:cubicBezTo>
                    <a:pt x="32" y="43"/>
                    <a:pt x="0" y="63"/>
                    <a:pt x="62" y="70"/>
                  </a:cubicBezTo>
                  <a:cubicBezTo>
                    <a:pt x="66" y="70"/>
                    <a:pt x="69" y="70"/>
                    <a:pt x="72" y="70"/>
                  </a:cubicBezTo>
                  <a:cubicBezTo>
                    <a:pt x="106" y="70"/>
                    <a:pt x="79" y="49"/>
                    <a:pt x="90" y="40"/>
                  </a:cubicBezTo>
                  <a:cubicBezTo>
                    <a:pt x="82" y="26"/>
                    <a:pt x="122" y="7"/>
                    <a:pt x="60" y="1"/>
                  </a:cubicBezTo>
                  <a:cubicBezTo>
                    <a:pt x="57" y="0"/>
                    <a:pt x="53" y="0"/>
                    <a:pt x="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47"/>
            <p:cNvSpPr/>
            <p:nvPr/>
          </p:nvSpPr>
          <p:spPr>
            <a:xfrm>
              <a:off x="2742700" y="4266225"/>
              <a:ext cx="2775" cy="1400"/>
            </a:xfrm>
            <a:custGeom>
              <a:rect b="b" l="l" r="r" t="t"/>
              <a:pathLst>
                <a:path extrusionOk="0" h="56" w="111">
                  <a:moveTo>
                    <a:pt x="42" y="0"/>
                  </a:moveTo>
                  <a:cubicBezTo>
                    <a:pt x="42" y="0"/>
                    <a:pt x="28" y="2"/>
                    <a:pt x="21" y="3"/>
                  </a:cubicBezTo>
                  <a:cubicBezTo>
                    <a:pt x="14" y="19"/>
                    <a:pt x="2" y="38"/>
                    <a:pt x="1" y="53"/>
                  </a:cubicBezTo>
                  <a:cubicBezTo>
                    <a:pt x="1" y="55"/>
                    <a:pt x="4" y="55"/>
                    <a:pt x="9" y="55"/>
                  </a:cubicBezTo>
                  <a:cubicBezTo>
                    <a:pt x="19" y="55"/>
                    <a:pt x="34" y="53"/>
                    <a:pt x="39" y="53"/>
                  </a:cubicBezTo>
                  <a:cubicBezTo>
                    <a:pt x="67" y="43"/>
                    <a:pt x="83" y="38"/>
                    <a:pt x="93" y="33"/>
                  </a:cubicBezTo>
                  <a:cubicBezTo>
                    <a:pt x="102" y="28"/>
                    <a:pt x="108" y="19"/>
                    <a:pt x="111" y="12"/>
                  </a:cubicBezTo>
                  <a:cubicBezTo>
                    <a:pt x="111" y="9"/>
                    <a:pt x="104" y="5"/>
                    <a:pt x="98" y="5"/>
                  </a:cubicBezTo>
                  <a:cubicBezTo>
                    <a:pt x="83" y="7"/>
                    <a:pt x="66" y="13"/>
                    <a:pt x="54" y="13"/>
                  </a:cubicBezTo>
                  <a:cubicBezTo>
                    <a:pt x="46" y="13"/>
                    <a:pt x="40" y="10"/>
                    <a:pt x="4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47"/>
            <p:cNvSpPr/>
            <p:nvPr/>
          </p:nvSpPr>
          <p:spPr>
            <a:xfrm>
              <a:off x="2846950" y="4387775"/>
              <a:ext cx="2650" cy="2125"/>
            </a:xfrm>
            <a:custGeom>
              <a:rect b="b" l="l" r="r" t="t"/>
              <a:pathLst>
                <a:path extrusionOk="0" h="85" w="106">
                  <a:moveTo>
                    <a:pt x="91" y="1"/>
                  </a:moveTo>
                  <a:cubicBezTo>
                    <a:pt x="84" y="4"/>
                    <a:pt x="78" y="8"/>
                    <a:pt x="71" y="8"/>
                  </a:cubicBezTo>
                  <a:cubicBezTo>
                    <a:pt x="34" y="15"/>
                    <a:pt x="0" y="23"/>
                    <a:pt x="16" y="46"/>
                  </a:cubicBezTo>
                  <a:cubicBezTo>
                    <a:pt x="22" y="54"/>
                    <a:pt x="22" y="62"/>
                    <a:pt x="29" y="84"/>
                  </a:cubicBezTo>
                  <a:cubicBezTo>
                    <a:pt x="63" y="55"/>
                    <a:pt x="85" y="37"/>
                    <a:pt x="103" y="18"/>
                  </a:cubicBezTo>
                  <a:cubicBezTo>
                    <a:pt x="106" y="14"/>
                    <a:pt x="96" y="6"/>
                    <a:pt x="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47"/>
            <p:cNvSpPr/>
            <p:nvPr/>
          </p:nvSpPr>
          <p:spPr>
            <a:xfrm>
              <a:off x="2799975" y="4390275"/>
              <a:ext cx="3000" cy="1400"/>
            </a:xfrm>
            <a:custGeom>
              <a:rect b="b" l="l" r="r" t="t"/>
              <a:pathLst>
                <a:path extrusionOk="0" h="56" w="120">
                  <a:moveTo>
                    <a:pt x="100" y="0"/>
                  </a:moveTo>
                  <a:cubicBezTo>
                    <a:pt x="91" y="0"/>
                    <a:pt x="78" y="3"/>
                    <a:pt x="61" y="6"/>
                  </a:cubicBezTo>
                  <a:cubicBezTo>
                    <a:pt x="41" y="11"/>
                    <a:pt x="21" y="15"/>
                    <a:pt x="5" y="23"/>
                  </a:cubicBezTo>
                  <a:cubicBezTo>
                    <a:pt x="0" y="24"/>
                    <a:pt x="12" y="33"/>
                    <a:pt x="16" y="40"/>
                  </a:cubicBezTo>
                  <a:cubicBezTo>
                    <a:pt x="29" y="34"/>
                    <a:pt x="39" y="31"/>
                    <a:pt x="47" y="31"/>
                  </a:cubicBezTo>
                  <a:cubicBezTo>
                    <a:pt x="73" y="31"/>
                    <a:pt x="86" y="54"/>
                    <a:pt x="119" y="55"/>
                  </a:cubicBezTo>
                  <a:lnTo>
                    <a:pt x="119" y="23"/>
                  </a:lnTo>
                  <a:cubicBezTo>
                    <a:pt x="118" y="7"/>
                    <a:pt x="115" y="0"/>
                    <a:pt x="1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47"/>
            <p:cNvSpPr/>
            <p:nvPr/>
          </p:nvSpPr>
          <p:spPr>
            <a:xfrm>
              <a:off x="2824800" y="4389950"/>
              <a:ext cx="2375" cy="1700"/>
            </a:xfrm>
            <a:custGeom>
              <a:rect b="b" l="l" r="r" t="t"/>
              <a:pathLst>
                <a:path extrusionOk="0" h="68" w="95">
                  <a:moveTo>
                    <a:pt x="15" y="0"/>
                  </a:moveTo>
                  <a:cubicBezTo>
                    <a:pt x="9" y="8"/>
                    <a:pt x="0" y="15"/>
                    <a:pt x="0" y="15"/>
                  </a:cubicBezTo>
                  <a:cubicBezTo>
                    <a:pt x="3" y="46"/>
                    <a:pt x="15" y="62"/>
                    <a:pt x="43" y="67"/>
                  </a:cubicBezTo>
                  <a:cubicBezTo>
                    <a:pt x="45" y="67"/>
                    <a:pt x="48" y="67"/>
                    <a:pt x="51" y="67"/>
                  </a:cubicBezTo>
                  <a:cubicBezTo>
                    <a:pt x="64" y="67"/>
                    <a:pt x="84" y="63"/>
                    <a:pt x="87" y="59"/>
                  </a:cubicBezTo>
                  <a:cubicBezTo>
                    <a:pt x="94" y="52"/>
                    <a:pt x="92" y="34"/>
                    <a:pt x="86" y="34"/>
                  </a:cubicBezTo>
                  <a:cubicBezTo>
                    <a:pt x="47" y="28"/>
                    <a:pt x="25" y="18"/>
                    <a:pt x="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47"/>
            <p:cNvSpPr/>
            <p:nvPr/>
          </p:nvSpPr>
          <p:spPr>
            <a:xfrm>
              <a:off x="2793125" y="4267175"/>
              <a:ext cx="3075" cy="1775"/>
            </a:xfrm>
            <a:custGeom>
              <a:rect b="b" l="l" r="r" t="t"/>
              <a:pathLst>
                <a:path extrusionOk="0" h="71" w="123">
                  <a:moveTo>
                    <a:pt x="92" y="0"/>
                  </a:moveTo>
                  <a:lnTo>
                    <a:pt x="5" y="55"/>
                  </a:lnTo>
                  <a:cubicBezTo>
                    <a:pt x="1" y="58"/>
                    <a:pt x="4" y="65"/>
                    <a:pt x="8" y="68"/>
                  </a:cubicBezTo>
                  <a:cubicBezTo>
                    <a:pt x="11" y="69"/>
                    <a:pt x="19" y="70"/>
                    <a:pt x="24" y="70"/>
                  </a:cubicBezTo>
                  <a:cubicBezTo>
                    <a:pt x="27" y="70"/>
                    <a:pt x="29" y="70"/>
                    <a:pt x="30" y="70"/>
                  </a:cubicBezTo>
                  <a:cubicBezTo>
                    <a:pt x="59" y="55"/>
                    <a:pt x="90" y="42"/>
                    <a:pt x="115" y="27"/>
                  </a:cubicBezTo>
                  <a:cubicBezTo>
                    <a:pt x="123" y="21"/>
                    <a:pt x="114" y="9"/>
                    <a:pt x="10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47"/>
            <p:cNvSpPr/>
            <p:nvPr/>
          </p:nvSpPr>
          <p:spPr>
            <a:xfrm>
              <a:off x="2829900" y="4389550"/>
              <a:ext cx="2825" cy="1350"/>
            </a:xfrm>
            <a:custGeom>
              <a:rect b="b" l="l" r="r" t="t"/>
              <a:pathLst>
                <a:path extrusionOk="0" h="54" w="113">
                  <a:moveTo>
                    <a:pt x="29" y="0"/>
                  </a:moveTo>
                  <a:cubicBezTo>
                    <a:pt x="23" y="0"/>
                    <a:pt x="19" y="1"/>
                    <a:pt x="16" y="2"/>
                  </a:cubicBezTo>
                  <a:cubicBezTo>
                    <a:pt x="7" y="3"/>
                    <a:pt x="4" y="12"/>
                    <a:pt x="1" y="13"/>
                  </a:cubicBezTo>
                  <a:cubicBezTo>
                    <a:pt x="1" y="31"/>
                    <a:pt x="61" y="54"/>
                    <a:pt x="93" y="54"/>
                  </a:cubicBezTo>
                  <a:cubicBezTo>
                    <a:pt x="97" y="54"/>
                    <a:pt x="100" y="54"/>
                    <a:pt x="102" y="53"/>
                  </a:cubicBezTo>
                  <a:cubicBezTo>
                    <a:pt x="107" y="53"/>
                    <a:pt x="113" y="46"/>
                    <a:pt x="113" y="46"/>
                  </a:cubicBezTo>
                  <a:cubicBezTo>
                    <a:pt x="94" y="31"/>
                    <a:pt x="74" y="16"/>
                    <a:pt x="52" y="5"/>
                  </a:cubicBezTo>
                  <a:cubicBezTo>
                    <a:pt x="49" y="2"/>
                    <a:pt x="38" y="0"/>
                    <a:pt x="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47"/>
            <p:cNvSpPr/>
            <p:nvPr/>
          </p:nvSpPr>
          <p:spPr>
            <a:xfrm>
              <a:off x="2745900" y="4281350"/>
              <a:ext cx="2750" cy="2075"/>
            </a:xfrm>
            <a:custGeom>
              <a:rect b="b" l="l" r="r" t="t"/>
              <a:pathLst>
                <a:path extrusionOk="0" h="83" w="110">
                  <a:moveTo>
                    <a:pt x="53" y="1"/>
                  </a:moveTo>
                  <a:cubicBezTo>
                    <a:pt x="51" y="1"/>
                    <a:pt x="49" y="1"/>
                    <a:pt x="48" y="1"/>
                  </a:cubicBezTo>
                  <a:cubicBezTo>
                    <a:pt x="14" y="10"/>
                    <a:pt x="21" y="22"/>
                    <a:pt x="20" y="34"/>
                  </a:cubicBezTo>
                  <a:cubicBezTo>
                    <a:pt x="17" y="47"/>
                    <a:pt x="6" y="63"/>
                    <a:pt x="1" y="73"/>
                  </a:cubicBezTo>
                  <a:lnTo>
                    <a:pt x="1" y="75"/>
                  </a:lnTo>
                  <a:cubicBezTo>
                    <a:pt x="12" y="79"/>
                    <a:pt x="17" y="81"/>
                    <a:pt x="23" y="82"/>
                  </a:cubicBezTo>
                  <a:lnTo>
                    <a:pt x="34" y="69"/>
                  </a:lnTo>
                  <a:cubicBezTo>
                    <a:pt x="42" y="60"/>
                    <a:pt x="48" y="45"/>
                    <a:pt x="56" y="42"/>
                  </a:cubicBezTo>
                  <a:cubicBezTo>
                    <a:pt x="109" y="23"/>
                    <a:pt x="68" y="17"/>
                    <a:pt x="73" y="7"/>
                  </a:cubicBezTo>
                  <a:cubicBezTo>
                    <a:pt x="74" y="4"/>
                    <a:pt x="62" y="1"/>
                    <a:pt x="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47"/>
            <p:cNvSpPr/>
            <p:nvPr/>
          </p:nvSpPr>
          <p:spPr>
            <a:xfrm>
              <a:off x="2744375" y="4273950"/>
              <a:ext cx="2775" cy="1750"/>
            </a:xfrm>
            <a:custGeom>
              <a:rect b="b" l="l" r="r" t="t"/>
              <a:pathLst>
                <a:path extrusionOk="0" h="70" w="111">
                  <a:moveTo>
                    <a:pt x="65" y="1"/>
                  </a:moveTo>
                  <a:cubicBezTo>
                    <a:pt x="52" y="1"/>
                    <a:pt x="33" y="4"/>
                    <a:pt x="19" y="6"/>
                  </a:cubicBezTo>
                  <a:cubicBezTo>
                    <a:pt x="14" y="7"/>
                    <a:pt x="1" y="16"/>
                    <a:pt x="1" y="19"/>
                  </a:cubicBezTo>
                  <a:cubicBezTo>
                    <a:pt x="0" y="28"/>
                    <a:pt x="4" y="34"/>
                    <a:pt x="15" y="34"/>
                  </a:cubicBezTo>
                  <a:cubicBezTo>
                    <a:pt x="21" y="34"/>
                    <a:pt x="30" y="32"/>
                    <a:pt x="42" y="28"/>
                  </a:cubicBezTo>
                  <a:cubicBezTo>
                    <a:pt x="44" y="28"/>
                    <a:pt x="45" y="27"/>
                    <a:pt x="46" y="27"/>
                  </a:cubicBezTo>
                  <a:cubicBezTo>
                    <a:pt x="54" y="27"/>
                    <a:pt x="65" y="33"/>
                    <a:pt x="69" y="38"/>
                  </a:cubicBezTo>
                  <a:cubicBezTo>
                    <a:pt x="76" y="47"/>
                    <a:pt x="78" y="59"/>
                    <a:pt x="81" y="69"/>
                  </a:cubicBezTo>
                  <a:lnTo>
                    <a:pt x="110" y="59"/>
                  </a:lnTo>
                  <a:cubicBezTo>
                    <a:pt x="100" y="40"/>
                    <a:pt x="94" y="19"/>
                    <a:pt x="76" y="3"/>
                  </a:cubicBezTo>
                  <a:cubicBezTo>
                    <a:pt x="74" y="1"/>
                    <a:pt x="70" y="1"/>
                    <a:pt x="6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47"/>
            <p:cNvSpPr/>
            <p:nvPr/>
          </p:nvSpPr>
          <p:spPr>
            <a:xfrm>
              <a:off x="2988625" y="4374175"/>
              <a:ext cx="3625" cy="975"/>
            </a:xfrm>
            <a:custGeom>
              <a:rect b="b" l="l" r="r" t="t"/>
              <a:pathLst>
                <a:path extrusionOk="0" h="39" w="145">
                  <a:moveTo>
                    <a:pt x="34" y="1"/>
                  </a:moveTo>
                  <a:cubicBezTo>
                    <a:pt x="24" y="1"/>
                    <a:pt x="14" y="5"/>
                    <a:pt x="8" y="18"/>
                  </a:cubicBezTo>
                  <a:cubicBezTo>
                    <a:pt x="1" y="29"/>
                    <a:pt x="11" y="31"/>
                    <a:pt x="25" y="31"/>
                  </a:cubicBezTo>
                  <a:cubicBezTo>
                    <a:pt x="32" y="31"/>
                    <a:pt x="41" y="31"/>
                    <a:pt x="49" y="31"/>
                  </a:cubicBezTo>
                  <a:cubicBezTo>
                    <a:pt x="59" y="31"/>
                    <a:pt x="67" y="31"/>
                    <a:pt x="71" y="36"/>
                  </a:cubicBezTo>
                  <a:cubicBezTo>
                    <a:pt x="74" y="38"/>
                    <a:pt x="87" y="37"/>
                    <a:pt x="105" y="38"/>
                  </a:cubicBezTo>
                  <a:cubicBezTo>
                    <a:pt x="115" y="31"/>
                    <a:pt x="130" y="21"/>
                    <a:pt x="144" y="12"/>
                  </a:cubicBezTo>
                  <a:cubicBezTo>
                    <a:pt x="131" y="11"/>
                    <a:pt x="116" y="11"/>
                    <a:pt x="103" y="9"/>
                  </a:cubicBezTo>
                  <a:cubicBezTo>
                    <a:pt x="97" y="9"/>
                    <a:pt x="86" y="12"/>
                    <a:pt x="80" y="12"/>
                  </a:cubicBezTo>
                  <a:cubicBezTo>
                    <a:pt x="79" y="12"/>
                    <a:pt x="78" y="12"/>
                    <a:pt x="77" y="12"/>
                  </a:cubicBezTo>
                  <a:cubicBezTo>
                    <a:pt x="63" y="9"/>
                    <a:pt x="47" y="1"/>
                    <a:pt x="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47"/>
            <p:cNvSpPr/>
            <p:nvPr/>
          </p:nvSpPr>
          <p:spPr>
            <a:xfrm>
              <a:off x="3048500" y="4344975"/>
              <a:ext cx="1525" cy="1900"/>
            </a:xfrm>
            <a:custGeom>
              <a:rect b="b" l="l" r="r" t="t"/>
              <a:pathLst>
                <a:path extrusionOk="0" h="76" w="61">
                  <a:moveTo>
                    <a:pt x="25" y="1"/>
                  </a:moveTo>
                  <a:cubicBezTo>
                    <a:pt x="22" y="1"/>
                    <a:pt x="14" y="5"/>
                    <a:pt x="9" y="6"/>
                  </a:cubicBezTo>
                  <a:cubicBezTo>
                    <a:pt x="6" y="16"/>
                    <a:pt x="0" y="25"/>
                    <a:pt x="2" y="27"/>
                  </a:cubicBezTo>
                  <a:cubicBezTo>
                    <a:pt x="12" y="43"/>
                    <a:pt x="24" y="60"/>
                    <a:pt x="36" y="75"/>
                  </a:cubicBezTo>
                  <a:cubicBezTo>
                    <a:pt x="36" y="76"/>
                    <a:pt x="37" y="76"/>
                    <a:pt x="38" y="76"/>
                  </a:cubicBezTo>
                  <a:cubicBezTo>
                    <a:pt x="43" y="76"/>
                    <a:pt x="51" y="71"/>
                    <a:pt x="55" y="66"/>
                  </a:cubicBezTo>
                  <a:cubicBezTo>
                    <a:pt x="59" y="60"/>
                    <a:pt x="61" y="41"/>
                    <a:pt x="61" y="41"/>
                  </a:cubicBezTo>
                  <a:cubicBezTo>
                    <a:pt x="40" y="40"/>
                    <a:pt x="37" y="16"/>
                    <a:pt x="27" y="2"/>
                  </a:cubicBezTo>
                  <a:cubicBezTo>
                    <a:pt x="27" y="1"/>
                    <a:pt x="26" y="1"/>
                    <a:pt x="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47"/>
            <p:cNvSpPr/>
            <p:nvPr/>
          </p:nvSpPr>
          <p:spPr>
            <a:xfrm>
              <a:off x="2928625" y="4383000"/>
              <a:ext cx="3050" cy="1675"/>
            </a:xfrm>
            <a:custGeom>
              <a:rect b="b" l="l" r="r" t="t"/>
              <a:pathLst>
                <a:path extrusionOk="0" h="67" w="122">
                  <a:moveTo>
                    <a:pt x="98" y="0"/>
                  </a:moveTo>
                  <a:cubicBezTo>
                    <a:pt x="68" y="8"/>
                    <a:pt x="33" y="14"/>
                    <a:pt x="15" y="25"/>
                  </a:cubicBezTo>
                  <a:cubicBezTo>
                    <a:pt x="1" y="36"/>
                    <a:pt x="6" y="52"/>
                    <a:pt x="2" y="67"/>
                  </a:cubicBezTo>
                  <a:cubicBezTo>
                    <a:pt x="43" y="50"/>
                    <a:pt x="80" y="36"/>
                    <a:pt x="117" y="19"/>
                  </a:cubicBezTo>
                  <a:cubicBezTo>
                    <a:pt x="121" y="18"/>
                    <a:pt x="121" y="11"/>
                    <a:pt x="117" y="8"/>
                  </a:cubicBezTo>
                  <a:cubicBezTo>
                    <a:pt x="114" y="3"/>
                    <a:pt x="102" y="0"/>
                    <a:pt x="9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47"/>
            <p:cNvSpPr/>
            <p:nvPr/>
          </p:nvSpPr>
          <p:spPr>
            <a:xfrm>
              <a:off x="2636450" y="4320000"/>
              <a:ext cx="1825" cy="2050"/>
            </a:xfrm>
            <a:custGeom>
              <a:rect b="b" l="l" r="r" t="t"/>
              <a:pathLst>
                <a:path extrusionOk="0" h="82" w="73">
                  <a:moveTo>
                    <a:pt x="63" y="1"/>
                  </a:moveTo>
                  <a:cubicBezTo>
                    <a:pt x="59" y="1"/>
                    <a:pt x="55" y="2"/>
                    <a:pt x="49" y="4"/>
                  </a:cubicBezTo>
                  <a:cubicBezTo>
                    <a:pt x="35" y="9"/>
                    <a:pt x="16" y="32"/>
                    <a:pt x="8" y="47"/>
                  </a:cubicBezTo>
                  <a:cubicBezTo>
                    <a:pt x="0" y="57"/>
                    <a:pt x="5" y="66"/>
                    <a:pt x="3" y="77"/>
                  </a:cubicBezTo>
                  <a:cubicBezTo>
                    <a:pt x="12" y="78"/>
                    <a:pt x="23" y="81"/>
                    <a:pt x="28" y="81"/>
                  </a:cubicBezTo>
                  <a:cubicBezTo>
                    <a:pt x="29" y="81"/>
                    <a:pt x="29" y="81"/>
                    <a:pt x="30" y="81"/>
                  </a:cubicBezTo>
                  <a:cubicBezTo>
                    <a:pt x="41" y="71"/>
                    <a:pt x="53" y="59"/>
                    <a:pt x="60" y="49"/>
                  </a:cubicBezTo>
                  <a:cubicBezTo>
                    <a:pt x="65" y="40"/>
                    <a:pt x="60" y="34"/>
                    <a:pt x="65" y="25"/>
                  </a:cubicBezTo>
                  <a:cubicBezTo>
                    <a:pt x="73" y="11"/>
                    <a:pt x="73" y="1"/>
                    <a:pt x="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47"/>
            <p:cNvSpPr/>
            <p:nvPr/>
          </p:nvSpPr>
          <p:spPr>
            <a:xfrm>
              <a:off x="2637800" y="4323325"/>
              <a:ext cx="1550" cy="1700"/>
            </a:xfrm>
            <a:custGeom>
              <a:rect b="b" l="l" r="r" t="t"/>
              <a:pathLst>
                <a:path extrusionOk="0" h="68" w="62">
                  <a:moveTo>
                    <a:pt x="55" y="0"/>
                  </a:moveTo>
                  <a:cubicBezTo>
                    <a:pt x="45" y="0"/>
                    <a:pt x="22" y="4"/>
                    <a:pt x="2" y="5"/>
                  </a:cubicBezTo>
                  <a:cubicBezTo>
                    <a:pt x="1" y="30"/>
                    <a:pt x="1" y="50"/>
                    <a:pt x="2" y="67"/>
                  </a:cubicBezTo>
                  <a:cubicBezTo>
                    <a:pt x="2" y="67"/>
                    <a:pt x="2" y="67"/>
                    <a:pt x="3" y="67"/>
                  </a:cubicBezTo>
                  <a:cubicBezTo>
                    <a:pt x="7" y="67"/>
                    <a:pt x="30" y="61"/>
                    <a:pt x="30" y="61"/>
                  </a:cubicBezTo>
                  <a:cubicBezTo>
                    <a:pt x="42" y="41"/>
                    <a:pt x="58" y="19"/>
                    <a:pt x="61" y="2"/>
                  </a:cubicBezTo>
                  <a:cubicBezTo>
                    <a:pt x="61" y="1"/>
                    <a:pt x="59" y="0"/>
                    <a:pt x="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47"/>
            <p:cNvSpPr/>
            <p:nvPr/>
          </p:nvSpPr>
          <p:spPr>
            <a:xfrm>
              <a:off x="2925025" y="4405750"/>
              <a:ext cx="1525" cy="2475"/>
            </a:xfrm>
            <a:custGeom>
              <a:rect b="b" l="l" r="r" t="t"/>
              <a:pathLst>
                <a:path extrusionOk="0" h="99" w="61">
                  <a:moveTo>
                    <a:pt x="27" y="1"/>
                  </a:moveTo>
                  <a:cubicBezTo>
                    <a:pt x="18" y="5"/>
                    <a:pt x="0" y="10"/>
                    <a:pt x="0" y="13"/>
                  </a:cubicBezTo>
                  <a:cubicBezTo>
                    <a:pt x="0" y="42"/>
                    <a:pt x="5" y="70"/>
                    <a:pt x="8" y="98"/>
                  </a:cubicBezTo>
                  <a:lnTo>
                    <a:pt x="27" y="98"/>
                  </a:lnTo>
                  <a:lnTo>
                    <a:pt x="61" y="39"/>
                  </a:lnTo>
                  <a:cubicBezTo>
                    <a:pt x="3" y="38"/>
                    <a:pt x="40" y="13"/>
                    <a:pt x="2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47"/>
            <p:cNvSpPr/>
            <p:nvPr/>
          </p:nvSpPr>
          <p:spPr>
            <a:xfrm>
              <a:off x="2631850" y="4332575"/>
              <a:ext cx="1775" cy="2300"/>
            </a:xfrm>
            <a:custGeom>
              <a:rect b="b" l="l" r="r" t="t"/>
              <a:pathLst>
                <a:path extrusionOk="0" h="92" w="71">
                  <a:moveTo>
                    <a:pt x="49" y="0"/>
                  </a:moveTo>
                  <a:lnTo>
                    <a:pt x="18" y="6"/>
                  </a:lnTo>
                  <a:cubicBezTo>
                    <a:pt x="11" y="11"/>
                    <a:pt x="0" y="22"/>
                    <a:pt x="0" y="22"/>
                  </a:cubicBezTo>
                  <a:cubicBezTo>
                    <a:pt x="13" y="44"/>
                    <a:pt x="28" y="65"/>
                    <a:pt x="44" y="91"/>
                  </a:cubicBezTo>
                  <a:cubicBezTo>
                    <a:pt x="59" y="50"/>
                    <a:pt x="71" y="18"/>
                    <a:pt x="4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47"/>
            <p:cNvSpPr/>
            <p:nvPr/>
          </p:nvSpPr>
          <p:spPr>
            <a:xfrm>
              <a:off x="2783900" y="4269050"/>
              <a:ext cx="2775" cy="1575"/>
            </a:xfrm>
            <a:custGeom>
              <a:rect b="b" l="l" r="r" t="t"/>
              <a:pathLst>
                <a:path extrusionOk="0" h="63" w="111">
                  <a:moveTo>
                    <a:pt x="97" y="0"/>
                  </a:moveTo>
                  <a:cubicBezTo>
                    <a:pt x="65" y="17"/>
                    <a:pt x="34" y="31"/>
                    <a:pt x="0" y="48"/>
                  </a:cubicBezTo>
                  <a:cubicBezTo>
                    <a:pt x="0" y="48"/>
                    <a:pt x="6" y="61"/>
                    <a:pt x="15" y="62"/>
                  </a:cubicBezTo>
                  <a:cubicBezTo>
                    <a:pt x="24" y="62"/>
                    <a:pt x="40" y="58"/>
                    <a:pt x="43" y="56"/>
                  </a:cubicBezTo>
                  <a:cubicBezTo>
                    <a:pt x="67" y="49"/>
                    <a:pt x="86" y="48"/>
                    <a:pt x="93" y="42"/>
                  </a:cubicBezTo>
                  <a:cubicBezTo>
                    <a:pt x="103" y="34"/>
                    <a:pt x="109" y="24"/>
                    <a:pt x="111" y="17"/>
                  </a:cubicBezTo>
                  <a:cubicBezTo>
                    <a:pt x="111" y="11"/>
                    <a:pt x="103" y="6"/>
                    <a:pt x="9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47"/>
            <p:cNvSpPr/>
            <p:nvPr/>
          </p:nvSpPr>
          <p:spPr>
            <a:xfrm>
              <a:off x="2584650" y="4376450"/>
              <a:ext cx="3150" cy="1200"/>
            </a:xfrm>
            <a:custGeom>
              <a:rect b="b" l="l" r="r" t="t"/>
              <a:pathLst>
                <a:path extrusionOk="0" h="48" w="126">
                  <a:moveTo>
                    <a:pt x="70" y="0"/>
                  </a:moveTo>
                  <a:lnTo>
                    <a:pt x="40" y="15"/>
                  </a:lnTo>
                  <a:cubicBezTo>
                    <a:pt x="27" y="22"/>
                    <a:pt x="12" y="30"/>
                    <a:pt x="5" y="37"/>
                  </a:cubicBezTo>
                  <a:cubicBezTo>
                    <a:pt x="1" y="42"/>
                    <a:pt x="12" y="45"/>
                    <a:pt x="15" y="48"/>
                  </a:cubicBezTo>
                  <a:lnTo>
                    <a:pt x="58" y="48"/>
                  </a:lnTo>
                  <a:cubicBezTo>
                    <a:pt x="82" y="34"/>
                    <a:pt x="107" y="22"/>
                    <a:pt x="121" y="9"/>
                  </a:cubicBezTo>
                  <a:cubicBezTo>
                    <a:pt x="126" y="6"/>
                    <a:pt x="87" y="3"/>
                    <a:pt x="7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47"/>
            <p:cNvSpPr/>
            <p:nvPr/>
          </p:nvSpPr>
          <p:spPr>
            <a:xfrm>
              <a:off x="2926975" y="4258775"/>
              <a:ext cx="3050" cy="1000"/>
            </a:xfrm>
            <a:custGeom>
              <a:rect b="b" l="l" r="r" t="t"/>
              <a:pathLst>
                <a:path extrusionOk="0" h="40" w="122">
                  <a:moveTo>
                    <a:pt x="75" y="1"/>
                  </a:moveTo>
                  <a:cubicBezTo>
                    <a:pt x="75" y="1"/>
                    <a:pt x="74" y="1"/>
                    <a:pt x="74" y="1"/>
                  </a:cubicBezTo>
                  <a:cubicBezTo>
                    <a:pt x="47" y="5"/>
                    <a:pt x="24" y="16"/>
                    <a:pt x="0" y="23"/>
                  </a:cubicBezTo>
                  <a:lnTo>
                    <a:pt x="2" y="23"/>
                  </a:lnTo>
                  <a:cubicBezTo>
                    <a:pt x="5" y="30"/>
                    <a:pt x="6" y="38"/>
                    <a:pt x="9" y="38"/>
                  </a:cubicBezTo>
                  <a:lnTo>
                    <a:pt x="105" y="39"/>
                  </a:lnTo>
                  <a:cubicBezTo>
                    <a:pt x="109" y="38"/>
                    <a:pt x="121" y="26"/>
                    <a:pt x="117" y="22"/>
                  </a:cubicBezTo>
                  <a:cubicBezTo>
                    <a:pt x="107" y="15"/>
                    <a:pt x="86" y="1"/>
                    <a:pt x="7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47"/>
            <p:cNvSpPr/>
            <p:nvPr/>
          </p:nvSpPr>
          <p:spPr>
            <a:xfrm>
              <a:off x="2704375" y="4410425"/>
              <a:ext cx="3475" cy="1425"/>
            </a:xfrm>
            <a:custGeom>
              <a:rect b="b" l="l" r="r" t="t"/>
              <a:pathLst>
                <a:path extrusionOk="0" h="57" w="139">
                  <a:moveTo>
                    <a:pt x="72" y="0"/>
                  </a:moveTo>
                  <a:cubicBezTo>
                    <a:pt x="65" y="0"/>
                    <a:pt x="70" y="11"/>
                    <a:pt x="65" y="16"/>
                  </a:cubicBezTo>
                  <a:cubicBezTo>
                    <a:pt x="59" y="20"/>
                    <a:pt x="52" y="24"/>
                    <a:pt x="42" y="26"/>
                  </a:cubicBezTo>
                  <a:cubicBezTo>
                    <a:pt x="40" y="26"/>
                    <a:pt x="37" y="26"/>
                    <a:pt x="34" y="26"/>
                  </a:cubicBezTo>
                  <a:cubicBezTo>
                    <a:pt x="27" y="26"/>
                    <a:pt x="19" y="26"/>
                    <a:pt x="13" y="26"/>
                  </a:cubicBezTo>
                  <a:cubicBezTo>
                    <a:pt x="3" y="26"/>
                    <a:pt x="0" y="28"/>
                    <a:pt x="28" y="39"/>
                  </a:cubicBezTo>
                  <a:cubicBezTo>
                    <a:pt x="45" y="45"/>
                    <a:pt x="59" y="54"/>
                    <a:pt x="76" y="55"/>
                  </a:cubicBezTo>
                  <a:cubicBezTo>
                    <a:pt x="79" y="56"/>
                    <a:pt x="83" y="56"/>
                    <a:pt x="87" y="56"/>
                  </a:cubicBezTo>
                  <a:cubicBezTo>
                    <a:pt x="101" y="56"/>
                    <a:pt x="117" y="53"/>
                    <a:pt x="139" y="51"/>
                  </a:cubicBezTo>
                  <a:cubicBezTo>
                    <a:pt x="118" y="32"/>
                    <a:pt x="109" y="18"/>
                    <a:pt x="92" y="8"/>
                  </a:cubicBezTo>
                  <a:cubicBezTo>
                    <a:pt x="81" y="2"/>
                    <a:pt x="76" y="0"/>
                    <a:pt x="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47"/>
            <p:cNvSpPr/>
            <p:nvPr/>
          </p:nvSpPr>
          <p:spPr>
            <a:xfrm>
              <a:off x="2806025" y="4263075"/>
              <a:ext cx="3200" cy="1550"/>
            </a:xfrm>
            <a:custGeom>
              <a:rect b="b" l="l" r="r" t="t"/>
              <a:pathLst>
                <a:path extrusionOk="0" h="62" w="128">
                  <a:moveTo>
                    <a:pt x="95" y="1"/>
                  </a:moveTo>
                  <a:cubicBezTo>
                    <a:pt x="93" y="1"/>
                    <a:pt x="91" y="1"/>
                    <a:pt x="89" y="1"/>
                  </a:cubicBezTo>
                  <a:cubicBezTo>
                    <a:pt x="32" y="8"/>
                    <a:pt x="22" y="38"/>
                    <a:pt x="1" y="61"/>
                  </a:cubicBezTo>
                  <a:cubicBezTo>
                    <a:pt x="36" y="50"/>
                    <a:pt x="72" y="38"/>
                    <a:pt x="108" y="25"/>
                  </a:cubicBezTo>
                  <a:cubicBezTo>
                    <a:pt x="117" y="22"/>
                    <a:pt x="128" y="10"/>
                    <a:pt x="126" y="8"/>
                  </a:cubicBezTo>
                  <a:cubicBezTo>
                    <a:pt x="117" y="5"/>
                    <a:pt x="106" y="1"/>
                    <a:pt x="9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47"/>
            <p:cNvSpPr/>
            <p:nvPr/>
          </p:nvSpPr>
          <p:spPr>
            <a:xfrm>
              <a:off x="3014925" y="4275275"/>
              <a:ext cx="1825" cy="2125"/>
            </a:xfrm>
            <a:custGeom>
              <a:rect b="b" l="l" r="r" t="t"/>
              <a:pathLst>
                <a:path extrusionOk="0" h="85" w="73">
                  <a:moveTo>
                    <a:pt x="0" y="0"/>
                  </a:moveTo>
                  <a:lnTo>
                    <a:pt x="32" y="74"/>
                  </a:lnTo>
                  <a:cubicBezTo>
                    <a:pt x="35" y="77"/>
                    <a:pt x="47" y="82"/>
                    <a:pt x="55" y="84"/>
                  </a:cubicBezTo>
                  <a:cubicBezTo>
                    <a:pt x="56" y="84"/>
                    <a:pt x="58" y="85"/>
                    <a:pt x="59" y="85"/>
                  </a:cubicBezTo>
                  <a:cubicBezTo>
                    <a:pt x="64" y="85"/>
                    <a:pt x="68" y="83"/>
                    <a:pt x="69" y="81"/>
                  </a:cubicBezTo>
                  <a:cubicBezTo>
                    <a:pt x="72" y="62"/>
                    <a:pt x="41" y="13"/>
                    <a:pt x="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47"/>
            <p:cNvSpPr/>
            <p:nvPr/>
          </p:nvSpPr>
          <p:spPr>
            <a:xfrm>
              <a:off x="2809600" y="4264775"/>
              <a:ext cx="2275" cy="1725"/>
            </a:xfrm>
            <a:custGeom>
              <a:rect b="b" l="l" r="r" t="t"/>
              <a:pathLst>
                <a:path extrusionOk="0" h="69" w="91">
                  <a:moveTo>
                    <a:pt x="27" y="1"/>
                  </a:moveTo>
                  <a:lnTo>
                    <a:pt x="27" y="2"/>
                  </a:lnTo>
                  <a:lnTo>
                    <a:pt x="1" y="21"/>
                  </a:lnTo>
                  <a:cubicBezTo>
                    <a:pt x="8" y="32"/>
                    <a:pt x="48" y="36"/>
                    <a:pt x="10" y="57"/>
                  </a:cubicBezTo>
                  <a:cubicBezTo>
                    <a:pt x="18" y="61"/>
                    <a:pt x="26" y="69"/>
                    <a:pt x="36" y="69"/>
                  </a:cubicBezTo>
                  <a:cubicBezTo>
                    <a:pt x="37" y="69"/>
                    <a:pt x="38" y="69"/>
                    <a:pt x="39" y="68"/>
                  </a:cubicBezTo>
                  <a:cubicBezTo>
                    <a:pt x="55" y="68"/>
                    <a:pt x="74" y="60"/>
                    <a:pt x="90" y="55"/>
                  </a:cubicBezTo>
                  <a:cubicBezTo>
                    <a:pt x="45" y="46"/>
                    <a:pt x="88" y="4"/>
                    <a:pt x="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47"/>
            <p:cNvSpPr/>
            <p:nvPr/>
          </p:nvSpPr>
          <p:spPr>
            <a:xfrm>
              <a:off x="3047600" y="4350400"/>
              <a:ext cx="1625" cy="2325"/>
            </a:xfrm>
            <a:custGeom>
              <a:rect b="b" l="l" r="r" t="t"/>
              <a:pathLst>
                <a:path extrusionOk="0" h="93" w="65">
                  <a:moveTo>
                    <a:pt x="55" y="1"/>
                  </a:moveTo>
                  <a:cubicBezTo>
                    <a:pt x="44" y="17"/>
                    <a:pt x="33" y="30"/>
                    <a:pt x="22" y="43"/>
                  </a:cubicBezTo>
                  <a:cubicBezTo>
                    <a:pt x="1" y="72"/>
                    <a:pt x="5" y="92"/>
                    <a:pt x="30" y="92"/>
                  </a:cubicBezTo>
                  <a:cubicBezTo>
                    <a:pt x="31" y="92"/>
                    <a:pt x="33" y="92"/>
                    <a:pt x="35" y="92"/>
                  </a:cubicBezTo>
                  <a:cubicBezTo>
                    <a:pt x="42" y="91"/>
                    <a:pt x="53" y="85"/>
                    <a:pt x="61" y="80"/>
                  </a:cubicBezTo>
                  <a:cubicBezTo>
                    <a:pt x="58" y="73"/>
                    <a:pt x="58" y="60"/>
                    <a:pt x="53" y="58"/>
                  </a:cubicBezTo>
                  <a:cubicBezTo>
                    <a:pt x="25" y="52"/>
                    <a:pt x="64" y="20"/>
                    <a:pt x="55" y="2"/>
                  </a:cubicBezTo>
                  <a:lnTo>
                    <a:pt x="5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47"/>
            <p:cNvSpPr/>
            <p:nvPr/>
          </p:nvSpPr>
          <p:spPr>
            <a:xfrm>
              <a:off x="2872750" y="4261575"/>
              <a:ext cx="3750" cy="850"/>
            </a:xfrm>
            <a:custGeom>
              <a:rect b="b" l="l" r="r" t="t"/>
              <a:pathLst>
                <a:path extrusionOk="0" h="34" w="150">
                  <a:moveTo>
                    <a:pt x="24" y="0"/>
                  </a:moveTo>
                  <a:cubicBezTo>
                    <a:pt x="18" y="0"/>
                    <a:pt x="8" y="2"/>
                    <a:pt x="8" y="2"/>
                  </a:cubicBezTo>
                  <a:cubicBezTo>
                    <a:pt x="4" y="7"/>
                    <a:pt x="1" y="13"/>
                    <a:pt x="5" y="15"/>
                  </a:cubicBezTo>
                  <a:cubicBezTo>
                    <a:pt x="19" y="26"/>
                    <a:pt x="39" y="33"/>
                    <a:pt x="65" y="33"/>
                  </a:cubicBezTo>
                  <a:cubicBezTo>
                    <a:pt x="75" y="33"/>
                    <a:pt x="85" y="32"/>
                    <a:pt x="96" y="30"/>
                  </a:cubicBezTo>
                  <a:lnTo>
                    <a:pt x="95" y="30"/>
                  </a:lnTo>
                  <a:cubicBezTo>
                    <a:pt x="107" y="29"/>
                    <a:pt x="119" y="30"/>
                    <a:pt x="126" y="27"/>
                  </a:cubicBezTo>
                  <a:cubicBezTo>
                    <a:pt x="135" y="23"/>
                    <a:pt x="141" y="17"/>
                    <a:pt x="149" y="11"/>
                  </a:cubicBezTo>
                  <a:cubicBezTo>
                    <a:pt x="136" y="8"/>
                    <a:pt x="113" y="1"/>
                    <a:pt x="113" y="1"/>
                  </a:cubicBezTo>
                  <a:cubicBezTo>
                    <a:pt x="98" y="10"/>
                    <a:pt x="86" y="14"/>
                    <a:pt x="75" y="14"/>
                  </a:cubicBezTo>
                  <a:cubicBezTo>
                    <a:pt x="57" y="14"/>
                    <a:pt x="43" y="5"/>
                    <a:pt x="27" y="1"/>
                  </a:cubicBezTo>
                  <a:cubicBezTo>
                    <a:pt x="26" y="0"/>
                    <a:pt x="25" y="0"/>
                    <a:pt x="2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47"/>
            <p:cNvSpPr/>
            <p:nvPr/>
          </p:nvSpPr>
          <p:spPr>
            <a:xfrm>
              <a:off x="3025300" y="4281900"/>
              <a:ext cx="2775" cy="1925"/>
            </a:xfrm>
            <a:custGeom>
              <a:rect b="b" l="l" r="r" t="t"/>
              <a:pathLst>
                <a:path extrusionOk="0" h="77" w="111">
                  <a:moveTo>
                    <a:pt x="25" y="0"/>
                  </a:moveTo>
                  <a:cubicBezTo>
                    <a:pt x="24" y="0"/>
                    <a:pt x="23" y="1"/>
                    <a:pt x="22" y="1"/>
                  </a:cubicBezTo>
                  <a:cubicBezTo>
                    <a:pt x="0" y="15"/>
                    <a:pt x="7" y="25"/>
                    <a:pt x="56" y="62"/>
                  </a:cubicBezTo>
                  <a:cubicBezTo>
                    <a:pt x="61" y="64"/>
                    <a:pt x="80" y="77"/>
                    <a:pt x="88" y="77"/>
                  </a:cubicBezTo>
                  <a:cubicBezTo>
                    <a:pt x="89" y="77"/>
                    <a:pt x="89" y="77"/>
                    <a:pt x="90" y="76"/>
                  </a:cubicBezTo>
                  <a:cubicBezTo>
                    <a:pt x="110" y="65"/>
                    <a:pt x="78" y="47"/>
                    <a:pt x="63" y="32"/>
                  </a:cubicBezTo>
                  <a:cubicBezTo>
                    <a:pt x="57" y="25"/>
                    <a:pt x="49" y="15"/>
                    <a:pt x="43" y="7"/>
                  </a:cubicBezTo>
                  <a:cubicBezTo>
                    <a:pt x="39" y="4"/>
                    <a:pt x="31" y="0"/>
                    <a:pt x="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47"/>
            <p:cNvSpPr/>
            <p:nvPr/>
          </p:nvSpPr>
          <p:spPr>
            <a:xfrm>
              <a:off x="2829050" y="4265500"/>
              <a:ext cx="4975" cy="1150"/>
            </a:xfrm>
            <a:custGeom>
              <a:rect b="b" l="l" r="r" t="t"/>
              <a:pathLst>
                <a:path extrusionOk="0" h="46" w="199">
                  <a:moveTo>
                    <a:pt x="133" y="1"/>
                  </a:moveTo>
                  <a:cubicBezTo>
                    <a:pt x="131" y="1"/>
                    <a:pt x="130" y="1"/>
                    <a:pt x="129" y="1"/>
                  </a:cubicBezTo>
                  <a:cubicBezTo>
                    <a:pt x="104" y="25"/>
                    <a:pt x="64" y="26"/>
                    <a:pt x="29" y="34"/>
                  </a:cubicBezTo>
                  <a:cubicBezTo>
                    <a:pt x="19" y="35"/>
                    <a:pt x="10" y="41"/>
                    <a:pt x="1" y="45"/>
                  </a:cubicBezTo>
                  <a:cubicBezTo>
                    <a:pt x="10" y="45"/>
                    <a:pt x="18" y="46"/>
                    <a:pt x="26" y="46"/>
                  </a:cubicBezTo>
                  <a:cubicBezTo>
                    <a:pt x="31" y="46"/>
                    <a:pt x="35" y="46"/>
                    <a:pt x="39" y="45"/>
                  </a:cubicBezTo>
                  <a:lnTo>
                    <a:pt x="95" y="35"/>
                  </a:lnTo>
                  <a:lnTo>
                    <a:pt x="180" y="20"/>
                  </a:lnTo>
                  <a:cubicBezTo>
                    <a:pt x="186" y="19"/>
                    <a:pt x="192" y="13"/>
                    <a:pt x="198" y="10"/>
                  </a:cubicBezTo>
                  <a:cubicBezTo>
                    <a:pt x="191" y="7"/>
                    <a:pt x="185" y="4"/>
                    <a:pt x="178" y="4"/>
                  </a:cubicBezTo>
                  <a:cubicBezTo>
                    <a:pt x="164" y="3"/>
                    <a:pt x="143" y="1"/>
                    <a:pt x="1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47"/>
            <p:cNvSpPr/>
            <p:nvPr/>
          </p:nvSpPr>
          <p:spPr>
            <a:xfrm>
              <a:off x="3037425" y="4359975"/>
              <a:ext cx="2200" cy="1225"/>
            </a:xfrm>
            <a:custGeom>
              <a:rect b="b" l="l" r="r" t="t"/>
              <a:pathLst>
                <a:path extrusionOk="0" h="49" w="88">
                  <a:moveTo>
                    <a:pt x="18" y="0"/>
                  </a:moveTo>
                  <a:cubicBezTo>
                    <a:pt x="12" y="14"/>
                    <a:pt x="6" y="28"/>
                    <a:pt x="1" y="43"/>
                  </a:cubicBezTo>
                  <a:cubicBezTo>
                    <a:pt x="26" y="46"/>
                    <a:pt x="46" y="47"/>
                    <a:pt x="65" y="49"/>
                  </a:cubicBezTo>
                  <a:cubicBezTo>
                    <a:pt x="68" y="49"/>
                    <a:pt x="78" y="39"/>
                    <a:pt x="80" y="34"/>
                  </a:cubicBezTo>
                  <a:cubicBezTo>
                    <a:pt x="88" y="18"/>
                    <a:pt x="83" y="14"/>
                    <a:pt x="74" y="14"/>
                  </a:cubicBezTo>
                  <a:cubicBezTo>
                    <a:pt x="68" y="14"/>
                    <a:pt x="60" y="16"/>
                    <a:pt x="54" y="16"/>
                  </a:cubicBezTo>
                  <a:cubicBezTo>
                    <a:pt x="49" y="16"/>
                    <a:pt x="46" y="15"/>
                    <a:pt x="45" y="12"/>
                  </a:cubicBezTo>
                  <a:cubicBezTo>
                    <a:pt x="45" y="11"/>
                    <a:pt x="43" y="8"/>
                    <a:pt x="40" y="8"/>
                  </a:cubicBezTo>
                  <a:lnTo>
                    <a:pt x="1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47"/>
            <p:cNvSpPr/>
            <p:nvPr/>
          </p:nvSpPr>
          <p:spPr>
            <a:xfrm>
              <a:off x="2738700" y="4412825"/>
              <a:ext cx="2400" cy="1525"/>
            </a:xfrm>
            <a:custGeom>
              <a:rect b="b" l="l" r="r" t="t"/>
              <a:pathLst>
                <a:path extrusionOk="0" h="61" w="96">
                  <a:moveTo>
                    <a:pt x="18" y="0"/>
                  </a:moveTo>
                  <a:cubicBezTo>
                    <a:pt x="11" y="0"/>
                    <a:pt x="2" y="3"/>
                    <a:pt x="2" y="3"/>
                  </a:cubicBezTo>
                  <a:cubicBezTo>
                    <a:pt x="3" y="14"/>
                    <a:pt x="0" y="25"/>
                    <a:pt x="10" y="36"/>
                  </a:cubicBezTo>
                  <a:cubicBezTo>
                    <a:pt x="19" y="45"/>
                    <a:pt x="43" y="50"/>
                    <a:pt x="65" y="61"/>
                  </a:cubicBezTo>
                  <a:cubicBezTo>
                    <a:pt x="77" y="52"/>
                    <a:pt x="86" y="48"/>
                    <a:pt x="87" y="43"/>
                  </a:cubicBezTo>
                  <a:cubicBezTo>
                    <a:pt x="96" y="25"/>
                    <a:pt x="60" y="3"/>
                    <a:pt x="21" y="0"/>
                  </a:cubicBezTo>
                  <a:cubicBezTo>
                    <a:pt x="20" y="0"/>
                    <a:pt x="19" y="0"/>
                    <a:pt x="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47"/>
            <p:cNvSpPr/>
            <p:nvPr/>
          </p:nvSpPr>
          <p:spPr>
            <a:xfrm>
              <a:off x="2914125" y="4383775"/>
              <a:ext cx="2275" cy="1050"/>
            </a:xfrm>
            <a:custGeom>
              <a:rect b="b" l="l" r="r" t="t"/>
              <a:pathLst>
                <a:path extrusionOk="0" h="42" w="91">
                  <a:moveTo>
                    <a:pt x="64" y="0"/>
                  </a:moveTo>
                  <a:cubicBezTo>
                    <a:pt x="58" y="0"/>
                    <a:pt x="51" y="1"/>
                    <a:pt x="42" y="3"/>
                  </a:cubicBezTo>
                  <a:cubicBezTo>
                    <a:pt x="27" y="6"/>
                    <a:pt x="14" y="12"/>
                    <a:pt x="1" y="16"/>
                  </a:cubicBezTo>
                  <a:cubicBezTo>
                    <a:pt x="22" y="25"/>
                    <a:pt x="44" y="34"/>
                    <a:pt x="64" y="41"/>
                  </a:cubicBezTo>
                  <a:cubicBezTo>
                    <a:pt x="64" y="41"/>
                    <a:pt x="85" y="31"/>
                    <a:pt x="88" y="30"/>
                  </a:cubicBezTo>
                  <a:cubicBezTo>
                    <a:pt x="90" y="11"/>
                    <a:pt x="85" y="0"/>
                    <a:pt x="6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47"/>
            <p:cNvSpPr/>
            <p:nvPr/>
          </p:nvSpPr>
          <p:spPr>
            <a:xfrm>
              <a:off x="3034150" y="4361175"/>
              <a:ext cx="3125" cy="1325"/>
            </a:xfrm>
            <a:custGeom>
              <a:rect b="b" l="l" r="r" t="t"/>
              <a:pathLst>
                <a:path extrusionOk="0" h="53" w="125">
                  <a:moveTo>
                    <a:pt x="105" y="0"/>
                  </a:moveTo>
                  <a:cubicBezTo>
                    <a:pt x="76" y="0"/>
                    <a:pt x="42" y="29"/>
                    <a:pt x="13" y="29"/>
                  </a:cubicBezTo>
                  <a:cubicBezTo>
                    <a:pt x="11" y="29"/>
                    <a:pt x="9" y="29"/>
                    <a:pt x="6" y="29"/>
                  </a:cubicBezTo>
                  <a:cubicBezTo>
                    <a:pt x="5" y="33"/>
                    <a:pt x="1" y="41"/>
                    <a:pt x="2" y="44"/>
                  </a:cubicBezTo>
                  <a:cubicBezTo>
                    <a:pt x="2" y="47"/>
                    <a:pt x="7" y="53"/>
                    <a:pt x="10" y="53"/>
                  </a:cubicBezTo>
                  <a:cubicBezTo>
                    <a:pt x="10" y="53"/>
                    <a:pt x="11" y="53"/>
                    <a:pt x="11" y="52"/>
                  </a:cubicBezTo>
                  <a:cubicBezTo>
                    <a:pt x="41" y="41"/>
                    <a:pt x="71" y="24"/>
                    <a:pt x="99" y="24"/>
                  </a:cubicBezTo>
                  <a:cubicBezTo>
                    <a:pt x="103" y="24"/>
                    <a:pt x="108" y="25"/>
                    <a:pt x="112" y="26"/>
                  </a:cubicBezTo>
                  <a:cubicBezTo>
                    <a:pt x="112" y="26"/>
                    <a:pt x="118" y="24"/>
                    <a:pt x="121" y="23"/>
                  </a:cubicBezTo>
                  <a:cubicBezTo>
                    <a:pt x="123" y="20"/>
                    <a:pt x="124" y="14"/>
                    <a:pt x="124" y="14"/>
                  </a:cubicBezTo>
                  <a:cubicBezTo>
                    <a:pt x="123" y="10"/>
                    <a:pt x="121" y="4"/>
                    <a:pt x="117" y="2"/>
                  </a:cubicBezTo>
                  <a:cubicBezTo>
                    <a:pt x="113" y="1"/>
                    <a:pt x="109" y="0"/>
                    <a:pt x="10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47"/>
            <p:cNvSpPr/>
            <p:nvPr/>
          </p:nvSpPr>
          <p:spPr>
            <a:xfrm>
              <a:off x="2934725" y="4236450"/>
              <a:ext cx="3150" cy="1075"/>
            </a:xfrm>
            <a:custGeom>
              <a:rect b="b" l="l" r="r" t="t"/>
              <a:pathLst>
                <a:path extrusionOk="0" h="43" w="126">
                  <a:moveTo>
                    <a:pt x="96" y="1"/>
                  </a:moveTo>
                  <a:cubicBezTo>
                    <a:pt x="71" y="8"/>
                    <a:pt x="46" y="17"/>
                    <a:pt x="1" y="32"/>
                  </a:cubicBezTo>
                  <a:cubicBezTo>
                    <a:pt x="36" y="38"/>
                    <a:pt x="51" y="42"/>
                    <a:pt x="66" y="42"/>
                  </a:cubicBezTo>
                  <a:cubicBezTo>
                    <a:pt x="71" y="42"/>
                    <a:pt x="77" y="43"/>
                    <a:pt x="82" y="43"/>
                  </a:cubicBezTo>
                  <a:cubicBezTo>
                    <a:pt x="107" y="43"/>
                    <a:pt x="126" y="39"/>
                    <a:pt x="117" y="22"/>
                  </a:cubicBezTo>
                  <a:cubicBezTo>
                    <a:pt x="114" y="14"/>
                    <a:pt x="104" y="8"/>
                    <a:pt x="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47"/>
            <p:cNvSpPr/>
            <p:nvPr/>
          </p:nvSpPr>
          <p:spPr>
            <a:xfrm>
              <a:off x="2590475" y="4380675"/>
              <a:ext cx="3175" cy="1100"/>
            </a:xfrm>
            <a:custGeom>
              <a:rect b="b" l="l" r="r" t="t"/>
              <a:pathLst>
                <a:path extrusionOk="0" h="44" w="127">
                  <a:moveTo>
                    <a:pt x="53" y="0"/>
                  </a:moveTo>
                  <a:cubicBezTo>
                    <a:pt x="37" y="0"/>
                    <a:pt x="17" y="2"/>
                    <a:pt x="0" y="2"/>
                  </a:cubicBezTo>
                  <a:cubicBezTo>
                    <a:pt x="0" y="12"/>
                    <a:pt x="2" y="24"/>
                    <a:pt x="6" y="43"/>
                  </a:cubicBezTo>
                  <a:cubicBezTo>
                    <a:pt x="52" y="30"/>
                    <a:pt x="72" y="24"/>
                    <a:pt x="93" y="18"/>
                  </a:cubicBezTo>
                  <a:cubicBezTo>
                    <a:pt x="127" y="6"/>
                    <a:pt x="87" y="4"/>
                    <a:pt x="63" y="1"/>
                  </a:cubicBezTo>
                  <a:cubicBezTo>
                    <a:pt x="60" y="0"/>
                    <a:pt x="56" y="0"/>
                    <a:pt x="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47"/>
            <p:cNvSpPr/>
            <p:nvPr/>
          </p:nvSpPr>
          <p:spPr>
            <a:xfrm>
              <a:off x="2991200" y="4240825"/>
              <a:ext cx="2950" cy="1500"/>
            </a:xfrm>
            <a:custGeom>
              <a:rect b="b" l="l" r="r" t="t"/>
              <a:pathLst>
                <a:path extrusionOk="0" h="60" w="118">
                  <a:moveTo>
                    <a:pt x="27" y="1"/>
                  </a:moveTo>
                  <a:cubicBezTo>
                    <a:pt x="16" y="7"/>
                    <a:pt x="6" y="11"/>
                    <a:pt x="3" y="17"/>
                  </a:cubicBezTo>
                  <a:cubicBezTo>
                    <a:pt x="0" y="20"/>
                    <a:pt x="8" y="27"/>
                    <a:pt x="15" y="32"/>
                  </a:cubicBezTo>
                  <a:cubicBezTo>
                    <a:pt x="33" y="41"/>
                    <a:pt x="52" y="54"/>
                    <a:pt x="72" y="58"/>
                  </a:cubicBezTo>
                  <a:cubicBezTo>
                    <a:pt x="74" y="59"/>
                    <a:pt x="77" y="59"/>
                    <a:pt x="79" y="59"/>
                  </a:cubicBezTo>
                  <a:cubicBezTo>
                    <a:pt x="91" y="59"/>
                    <a:pt x="106" y="53"/>
                    <a:pt x="118" y="51"/>
                  </a:cubicBezTo>
                  <a:lnTo>
                    <a:pt x="69" y="25"/>
                  </a:lnTo>
                  <a:cubicBezTo>
                    <a:pt x="59" y="19"/>
                    <a:pt x="49" y="13"/>
                    <a:pt x="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47"/>
            <p:cNvSpPr/>
            <p:nvPr/>
          </p:nvSpPr>
          <p:spPr>
            <a:xfrm>
              <a:off x="2601050" y="4396850"/>
              <a:ext cx="3825" cy="1325"/>
            </a:xfrm>
            <a:custGeom>
              <a:rect b="b" l="l" r="r" t="t"/>
              <a:pathLst>
                <a:path extrusionOk="0" h="53" w="153">
                  <a:moveTo>
                    <a:pt x="41" y="1"/>
                  </a:moveTo>
                  <a:cubicBezTo>
                    <a:pt x="33" y="1"/>
                    <a:pt x="21" y="5"/>
                    <a:pt x="1" y="10"/>
                  </a:cubicBezTo>
                  <a:cubicBezTo>
                    <a:pt x="13" y="17"/>
                    <a:pt x="23" y="26"/>
                    <a:pt x="43" y="35"/>
                  </a:cubicBezTo>
                  <a:cubicBezTo>
                    <a:pt x="63" y="42"/>
                    <a:pt x="94" y="47"/>
                    <a:pt x="120" y="52"/>
                  </a:cubicBezTo>
                  <a:cubicBezTo>
                    <a:pt x="130" y="42"/>
                    <a:pt x="152" y="32"/>
                    <a:pt x="146" y="20"/>
                  </a:cubicBezTo>
                  <a:cubicBezTo>
                    <a:pt x="145" y="17"/>
                    <a:pt x="79" y="7"/>
                    <a:pt x="4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47"/>
            <p:cNvSpPr/>
            <p:nvPr/>
          </p:nvSpPr>
          <p:spPr>
            <a:xfrm>
              <a:off x="2656625" y="4376600"/>
              <a:ext cx="2450" cy="1125"/>
            </a:xfrm>
            <a:custGeom>
              <a:rect b="b" l="l" r="r" t="t"/>
              <a:pathLst>
                <a:path extrusionOk="0" h="45" w="98">
                  <a:moveTo>
                    <a:pt x="35" y="0"/>
                  </a:moveTo>
                  <a:cubicBezTo>
                    <a:pt x="22" y="0"/>
                    <a:pt x="5" y="4"/>
                    <a:pt x="4" y="8"/>
                  </a:cubicBezTo>
                  <a:cubicBezTo>
                    <a:pt x="1" y="21"/>
                    <a:pt x="41" y="44"/>
                    <a:pt x="64" y="44"/>
                  </a:cubicBezTo>
                  <a:cubicBezTo>
                    <a:pt x="76" y="43"/>
                    <a:pt x="83" y="36"/>
                    <a:pt x="83" y="36"/>
                  </a:cubicBezTo>
                  <a:cubicBezTo>
                    <a:pt x="98" y="8"/>
                    <a:pt x="71" y="2"/>
                    <a:pt x="41" y="0"/>
                  </a:cubicBezTo>
                  <a:cubicBezTo>
                    <a:pt x="39" y="0"/>
                    <a:pt x="37" y="0"/>
                    <a:pt x="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47"/>
            <p:cNvSpPr/>
            <p:nvPr/>
          </p:nvSpPr>
          <p:spPr>
            <a:xfrm>
              <a:off x="2825750" y="4247600"/>
              <a:ext cx="1750" cy="1375"/>
            </a:xfrm>
            <a:custGeom>
              <a:rect b="b" l="l" r="r" t="t"/>
              <a:pathLst>
                <a:path extrusionOk="0" h="55" w="70">
                  <a:moveTo>
                    <a:pt x="30" y="1"/>
                  </a:moveTo>
                  <a:cubicBezTo>
                    <a:pt x="21" y="8"/>
                    <a:pt x="6" y="15"/>
                    <a:pt x="5" y="23"/>
                  </a:cubicBezTo>
                  <a:cubicBezTo>
                    <a:pt x="1" y="32"/>
                    <a:pt x="4" y="42"/>
                    <a:pt x="9" y="49"/>
                  </a:cubicBezTo>
                  <a:cubicBezTo>
                    <a:pt x="12" y="52"/>
                    <a:pt x="21" y="55"/>
                    <a:pt x="29" y="55"/>
                  </a:cubicBezTo>
                  <a:cubicBezTo>
                    <a:pt x="33" y="55"/>
                    <a:pt x="36" y="54"/>
                    <a:pt x="39" y="54"/>
                  </a:cubicBezTo>
                  <a:cubicBezTo>
                    <a:pt x="49" y="52"/>
                    <a:pt x="62" y="45"/>
                    <a:pt x="65" y="39"/>
                  </a:cubicBezTo>
                  <a:cubicBezTo>
                    <a:pt x="70" y="33"/>
                    <a:pt x="64" y="26"/>
                    <a:pt x="64" y="20"/>
                  </a:cubicBezTo>
                  <a:cubicBezTo>
                    <a:pt x="64" y="20"/>
                    <a:pt x="64" y="14"/>
                    <a:pt x="61" y="12"/>
                  </a:cubicBezTo>
                  <a:lnTo>
                    <a:pt x="3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47"/>
            <p:cNvSpPr/>
            <p:nvPr/>
          </p:nvSpPr>
          <p:spPr>
            <a:xfrm>
              <a:off x="2624300" y="4383925"/>
              <a:ext cx="2425" cy="1300"/>
            </a:xfrm>
            <a:custGeom>
              <a:rect b="b" l="l" r="r" t="t"/>
              <a:pathLst>
                <a:path extrusionOk="0" h="52" w="97">
                  <a:moveTo>
                    <a:pt x="40" y="1"/>
                  </a:moveTo>
                  <a:cubicBezTo>
                    <a:pt x="31" y="1"/>
                    <a:pt x="23" y="4"/>
                    <a:pt x="17" y="12"/>
                  </a:cubicBezTo>
                  <a:lnTo>
                    <a:pt x="8" y="24"/>
                  </a:lnTo>
                  <a:cubicBezTo>
                    <a:pt x="5" y="28"/>
                    <a:pt x="1" y="32"/>
                    <a:pt x="1" y="37"/>
                  </a:cubicBezTo>
                  <a:cubicBezTo>
                    <a:pt x="1" y="41"/>
                    <a:pt x="5" y="46"/>
                    <a:pt x="7" y="52"/>
                  </a:cubicBezTo>
                  <a:cubicBezTo>
                    <a:pt x="15" y="47"/>
                    <a:pt x="23" y="41"/>
                    <a:pt x="33" y="38"/>
                  </a:cubicBezTo>
                  <a:cubicBezTo>
                    <a:pt x="36" y="37"/>
                    <a:pt x="42" y="36"/>
                    <a:pt x="47" y="36"/>
                  </a:cubicBezTo>
                  <a:cubicBezTo>
                    <a:pt x="53" y="36"/>
                    <a:pt x="58" y="37"/>
                    <a:pt x="59" y="38"/>
                  </a:cubicBezTo>
                  <a:cubicBezTo>
                    <a:pt x="71" y="45"/>
                    <a:pt x="78" y="48"/>
                    <a:pt x="84" y="48"/>
                  </a:cubicBezTo>
                  <a:cubicBezTo>
                    <a:pt x="95" y="48"/>
                    <a:pt x="96" y="37"/>
                    <a:pt x="96" y="32"/>
                  </a:cubicBezTo>
                  <a:cubicBezTo>
                    <a:pt x="95" y="25"/>
                    <a:pt x="83" y="15"/>
                    <a:pt x="70" y="9"/>
                  </a:cubicBezTo>
                  <a:cubicBezTo>
                    <a:pt x="60" y="4"/>
                    <a:pt x="49" y="1"/>
                    <a:pt x="4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47"/>
            <p:cNvSpPr/>
            <p:nvPr/>
          </p:nvSpPr>
          <p:spPr>
            <a:xfrm>
              <a:off x="2807100" y="4256900"/>
              <a:ext cx="1800" cy="1625"/>
            </a:xfrm>
            <a:custGeom>
              <a:rect b="b" l="l" r="r" t="t"/>
              <a:pathLst>
                <a:path extrusionOk="0" h="65" w="72">
                  <a:moveTo>
                    <a:pt x="18" y="1"/>
                  </a:moveTo>
                  <a:lnTo>
                    <a:pt x="1" y="7"/>
                  </a:lnTo>
                  <a:cubicBezTo>
                    <a:pt x="5" y="23"/>
                    <a:pt x="5" y="42"/>
                    <a:pt x="14" y="57"/>
                  </a:cubicBezTo>
                  <a:cubicBezTo>
                    <a:pt x="17" y="63"/>
                    <a:pt x="37" y="63"/>
                    <a:pt x="51" y="64"/>
                  </a:cubicBezTo>
                  <a:cubicBezTo>
                    <a:pt x="57" y="55"/>
                    <a:pt x="71" y="45"/>
                    <a:pt x="67" y="41"/>
                  </a:cubicBezTo>
                  <a:cubicBezTo>
                    <a:pt x="55" y="26"/>
                    <a:pt x="34" y="14"/>
                    <a:pt x="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47"/>
            <p:cNvSpPr/>
            <p:nvPr/>
          </p:nvSpPr>
          <p:spPr>
            <a:xfrm>
              <a:off x="2874200" y="4237700"/>
              <a:ext cx="1900" cy="1725"/>
            </a:xfrm>
            <a:custGeom>
              <a:rect b="b" l="l" r="r" t="t"/>
              <a:pathLst>
                <a:path extrusionOk="0" h="69" w="76">
                  <a:moveTo>
                    <a:pt x="16" y="1"/>
                  </a:moveTo>
                  <a:lnTo>
                    <a:pt x="0" y="8"/>
                  </a:lnTo>
                  <a:cubicBezTo>
                    <a:pt x="2" y="23"/>
                    <a:pt x="0" y="39"/>
                    <a:pt x="6" y="54"/>
                  </a:cubicBezTo>
                  <a:cubicBezTo>
                    <a:pt x="8" y="60"/>
                    <a:pt x="24" y="69"/>
                    <a:pt x="35" y="69"/>
                  </a:cubicBezTo>
                  <a:cubicBezTo>
                    <a:pt x="75" y="66"/>
                    <a:pt x="68" y="51"/>
                    <a:pt x="62" y="42"/>
                  </a:cubicBezTo>
                  <a:cubicBezTo>
                    <a:pt x="52" y="27"/>
                    <a:pt x="33" y="14"/>
                    <a:pt x="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47"/>
            <p:cNvSpPr/>
            <p:nvPr/>
          </p:nvSpPr>
          <p:spPr>
            <a:xfrm>
              <a:off x="2838150" y="4234725"/>
              <a:ext cx="1750" cy="1400"/>
            </a:xfrm>
            <a:custGeom>
              <a:rect b="b" l="l" r="r" t="t"/>
              <a:pathLst>
                <a:path extrusionOk="0" h="56" w="70">
                  <a:moveTo>
                    <a:pt x="30" y="1"/>
                  </a:moveTo>
                  <a:cubicBezTo>
                    <a:pt x="21" y="8"/>
                    <a:pt x="6" y="15"/>
                    <a:pt x="3" y="23"/>
                  </a:cubicBezTo>
                  <a:cubicBezTo>
                    <a:pt x="0" y="32"/>
                    <a:pt x="2" y="42"/>
                    <a:pt x="8" y="49"/>
                  </a:cubicBezTo>
                  <a:cubicBezTo>
                    <a:pt x="10" y="53"/>
                    <a:pt x="23" y="56"/>
                    <a:pt x="33" y="56"/>
                  </a:cubicBezTo>
                  <a:cubicBezTo>
                    <a:pt x="35" y="56"/>
                    <a:pt x="37" y="55"/>
                    <a:pt x="39" y="55"/>
                  </a:cubicBezTo>
                  <a:cubicBezTo>
                    <a:pt x="47" y="54"/>
                    <a:pt x="62" y="46"/>
                    <a:pt x="65" y="40"/>
                  </a:cubicBezTo>
                  <a:cubicBezTo>
                    <a:pt x="70" y="35"/>
                    <a:pt x="65" y="27"/>
                    <a:pt x="64" y="21"/>
                  </a:cubicBezTo>
                  <a:cubicBezTo>
                    <a:pt x="64" y="21"/>
                    <a:pt x="65" y="15"/>
                    <a:pt x="62" y="14"/>
                  </a:cubicBezTo>
                  <a:lnTo>
                    <a:pt x="3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47"/>
            <p:cNvSpPr/>
            <p:nvPr/>
          </p:nvSpPr>
          <p:spPr>
            <a:xfrm>
              <a:off x="3047200" y="4301500"/>
              <a:ext cx="1950" cy="2550"/>
            </a:xfrm>
            <a:custGeom>
              <a:rect b="b" l="l" r="r" t="t"/>
              <a:pathLst>
                <a:path extrusionOk="0" h="102" w="78">
                  <a:moveTo>
                    <a:pt x="7" y="0"/>
                  </a:moveTo>
                  <a:cubicBezTo>
                    <a:pt x="5" y="4"/>
                    <a:pt x="1" y="7"/>
                    <a:pt x="1" y="13"/>
                  </a:cubicBezTo>
                  <a:cubicBezTo>
                    <a:pt x="5" y="29"/>
                    <a:pt x="8" y="47"/>
                    <a:pt x="16" y="65"/>
                  </a:cubicBezTo>
                  <a:cubicBezTo>
                    <a:pt x="19" y="74"/>
                    <a:pt x="27" y="90"/>
                    <a:pt x="33" y="91"/>
                  </a:cubicBezTo>
                  <a:cubicBezTo>
                    <a:pt x="48" y="97"/>
                    <a:pt x="63" y="99"/>
                    <a:pt x="77" y="102"/>
                  </a:cubicBezTo>
                  <a:cubicBezTo>
                    <a:pt x="74" y="94"/>
                    <a:pt x="73" y="87"/>
                    <a:pt x="73" y="87"/>
                  </a:cubicBezTo>
                  <a:cubicBezTo>
                    <a:pt x="51" y="59"/>
                    <a:pt x="32" y="34"/>
                    <a:pt x="13" y="10"/>
                  </a:cubicBezTo>
                  <a:lnTo>
                    <a:pt x="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47"/>
            <p:cNvSpPr/>
            <p:nvPr/>
          </p:nvSpPr>
          <p:spPr>
            <a:xfrm>
              <a:off x="2887650" y="4265575"/>
              <a:ext cx="1900" cy="1850"/>
            </a:xfrm>
            <a:custGeom>
              <a:rect b="b" l="l" r="r" t="t"/>
              <a:pathLst>
                <a:path extrusionOk="0" h="74" w="76">
                  <a:moveTo>
                    <a:pt x="63" y="0"/>
                  </a:moveTo>
                  <a:cubicBezTo>
                    <a:pt x="43" y="0"/>
                    <a:pt x="1" y="10"/>
                    <a:pt x="1" y="16"/>
                  </a:cubicBezTo>
                  <a:lnTo>
                    <a:pt x="5" y="73"/>
                  </a:lnTo>
                  <a:cubicBezTo>
                    <a:pt x="36" y="53"/>
                    <a:pt x="29" y="29"/>
                    <a:pt x="71" y="14"/>
                  </a:cubicBezTo>
                  <a:cubicBezTo>
                    <a:pt x="76" y="13"/>
                    <a:pt x="76" y="3"/>
                    <a:pt x="71" y="1"/>
                  </a:cubicBezTo>
                  <a:cubicBezTo>
                    <a:pt x="70" y="0"/>
                    <a:pt x="67" y="0"/>
                    <a:pt x="6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47"/>
            <p:cNvSpPr/>
            <p:nvPr/>
          </p:nvSpPr>
          <p:spPr>
            <a:xfrm>
              <a:off x="2878500" y="4257425"/>
              <a:ext cx="2150" cy="1325"/>
            </a:xfrm>
            <a:custGeom>
              <a:rect b="b" l="l" r="r" t="t"/>
              <a:pathLst>
                <a:path extrusionOk="0" h="53" w="86">
                  <a:moveTo>
                    <a:pt x="23" y="0"/>
                  </a:moveTo>
                  <a:cubicBezTo>
                    <a:pt x="17" y="0"/>
                    <a:pt x="8" y="4"/>
                    <a:pt x="0" y="5"/>
                  </a:cubicBezTo>
                  <a:lnTo>
                    <a:pt x="22" y="36"/>
                  </a:lnTo>
                  <a:cubicBezTo>
                    <a:pt x="24" y="40"/>
                    <a:pt x="19" y="48"/>
                    <a:pt x="24" y="49"/>
                  </a:cubicBezTo>
                  <a:cubicBezTo>
                    <a:pt x="31" y="51"/>
                    <a:pt x="41" y="53"/>
                    <a:pt x="50" y="53"/>
                  </a:cubicBezTo>
                  <a:cubicBezTo>
                    <a:pt x="54" y="53"/>
                    <a:pt x="57" y="52"/>
                    <a:pt x="61" y="52"/>
                  </a:cubicBezTo>
                  <a:cubicBezTo>
                    <a:pt x="71" y="51"/>
                    <a:pt x="81" y="47"/>
                    <a:pt x="80" y="47"/>
                  </a:cubicBezTo>
                  <a:lnTo>
                    <a:pt x="80" y="47"/>
                  </a:lnTo>
                  <a:cubicBezTo>
                    <a:pt x="80" y="47"/>
                    <a:pt x="79" y="47"/>
                    <a:pt x="78" y="48"/>
                  </a:cubicBezTo>
                  <a:lnTo>
                    <a:pt x="77" y="48"/>
                  </a:lnTo>
                  <a:cubicBezTo>
                    <a:pt x="86" y="15"/>
                    <a:pt x="62" y="5"/>
                    <a:pt x="25" y="1"/>
                  </a:cubicBezTo>
                  <a:cubicBezTo>
                    <a:pt x="25" y="0"/>
                    <a:pt x="24" y="0"/>
                    <a:pt x="2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47"/>
            <p:cNvSpPr/>
            <p:nvPr/>
          </p:nvSpPr>
          <p:spPr>
            <a:xfrm>
              <a:off x="3052625" y="4315400"/>
              <a:ext cx="1000" cy="2700"/>
            </a:xfrm>
            <a:custGeom>
              <a:rect b="b" l="l" r="r" t="t"/>
              <a:pathLst>
                <a:path extrusionOk="0" h="108" w="40">
                  <a:moveTo>
                    <a:pt x="6" y="0"/>
                  </a:moveTo>
                  <a:cubicBezTo>
                    <a:pt x="6" y="0"/>
                    <a:pt x="0" y="18"/>
                    <a:pt x="3" y="25"/>
                  </a:cubicBezTo>
                  <a:cubicBezTo>
                    <a:pt x="7" y="47"/>
                    <a:pt x="13" y="69"/>
                    <a:pt x="22" y="108"/>
                  </a:cubicBezTo>
                  <a:lnTo>
                    <a:pt x="22" y="106"/>
                  </a:lnTo>
                  <a:cubicBezTo>
                    <a:pt x="30" y="77"/>
                    <a:pt x="35" y="59"/>
                    <a:pt x="40" y="43"/>
                  </a:cubicBezTo>
                  <a:cubicBezTo>
                    <a:pt x="40" y="37"/>
                    <a:pt x="40" y="21"/>
                    <a:pt x="37" y="19"/>
                  </a:cubicBezTo>
                  <a:cubicBezTo>
                    <a:pt x="27" y="10"/>
                    <a:pt x="16" y="5"/>
                    <a:pt x="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47"/>
            <p:cNvSpPr/>
            <p:nvPr/>
          </p:nvSpPr>
          <p:spPr>
            <a:xfrm>
              <a:off x="2792025" y="4390125"/>
              <a:ext cx="2150" cy="1425"/>
            </a:xfrm>
            <a:custGeom>
              <a:rect b="b" l="l" r="r" t="t"/>
              <a:pathLst>
                <a:path extrusionOk="0" h="57" w="86">
                  <a:moveTo>
                    <a:pt x="48" y="1"/>
                  </a:moveTo>
                  <a:cubicBezTo>
                    <a:pt x="31" y="11"/>
                    <a:pt x="8" y="20"/>
                    <a:pt x="3" y="30"/>
                  </a:cubicBezTo>
                  <a:cubicBezTo>
                    <a:pt x="0" y="38"/>
                    <a:pt x="28" y="48"/>
                    <a:pt x="46" y="57"/>
                  </a:cubicBezTo>
                  <a:cubicBezTo>
                    <a:pt x="62" y="46"/>
                    <a:pt x="86" y="38"/>
                    <a:pt x="86" y="29"/>
                  </a:cubicBezTo>
                  <a:cubicBezTo>
                    <a:pt x="84" y="20"/>
                    <a:pt x="61" y="11"/>
                    <a:pt x="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47"/>
            <p:cNvSpPr/>
            <p:nvPr/>
          </p:nvSpPr>
          <p:spPr>
            <a:xfrm>
              <a:off x="2684925" y="4386075"/>
              <a:ext cx="1200" cy="1725"/>
            </a:xfrm>
            <a:custGeom>
              <a:rect b="b" l="l" r="r" t="t"/>
              <a:pathLst>
                <a:path extrusionOk="0" h="69" w="48">
                  <a:moveTo>
                    <a:pt x="8" y="1"/>
                  </a:moveTo>
                  <a:lnTo>
                    <a:pt x="8" y="1"/>
                  </a:lnTo>
                  <a:cubicBezTo>
                    <a:pt x="0" y="27"/>
                    <a:pt x="11" y="51"/>
                    <a:pt x="40" y="69"/>
                  </a:cubicBezTo>
                  <a:cubicBezTo>
                    <a:pt x="47" y="41"/>
                    <a:pt x="37" y="19"/>
                    <a:pt x="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47"/>
            <p:cNvSpPr/>
            <p:nvPr/>
          </p:nvSpPr>
          <p:spPr>
            <a:xfrm>
              <a:off x="3079025" y="4333125"/>
              <a:ext cx="1600" cy="2475"/>
            </a:xfrm>
            <a:custGeom>
              <a:rect b="b" l="l" r="r" t="t"/>
              <a:pathLst>
                <a:path extrusionOk="0" h="99" w="64">
                  <a:moveTo>
                    <a:pt x="28" y="1"/>
                  </a:moveTo>
                  <a:cubicBezTo>
                    <a:pt x="23" y="1"/>
                    <a:pt x="19" y="1"/>
                    <a:pt x="15" y="2"/>
                  </a:cubicBezTo>
                  <a:cubicBezTo>
                    <a:pt x="11" y="3"/>
                    <a:pt x="0" y="22"/>
                    <a:pt x="0" y="25"/>
                  </a:cubicBezTo>
                  <a:cubicBezTo>
                    <a:pt x="2" y="50"/>
                    <a:pt x="5" y="75"/>
                    <a:pt x="9" y="97"/>
                  </a:cubicBezTo>
                  <a:cubicBezTo>
                    <a:pt x="10" y="98"/>
                    <a:pt x="10" y="99"/>
                    <a:pt x="11" y="99"/>
                  </a:cubicBezTo>
                  <a:cubicBezTo>
                    <a:pt x="14" y="99"/>
                    <a:pt x="21" y="93"/>
                    <a:pt x="24" y="87"/>
                  </a:cubicBezTo>
                  <a:cubicBezTo>
                    <a:pt x="34" y="65"/>
                    <a:pt x="45" y="43"/>
                    <a:pt x="64" y="3"/>
                  </a:cubicBezTo>
                  <a:cubicBezTo>
                    <a:pt x="49" y="2"/>
                    <a:pt x="37" y="1"/>
                    <a:pt x="2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47"/>
            <p:cNvSpPr/>
            <p:nvPr/>
          </p:nvSpPr>
          <p:spPr>
            <a:xfrm>
              <a:off x="2852075" y="4241600"/>
              <a:ext cx="3800" cy="925"/>
            </a:xfrm>
            <a:custGeom>
              <a:rect b="b" l="l" r="r" t="t"/>
              <a:pathLst>
                <a:path extrusionOk="0" h="37" w="152">
                  <a:moveTo>
                    <a:pt x="91" y="1"/>
                  </a:moveTo>
                  <a:cubicBezTo>
                    <a:pt x="73" y="1"/>
                    <a:pt x="54" y="1"/>
                    <a:pt x="35" y="1"/>
                  </a:cubicBezTo>
                  <a:cubicBezTo>
                    <a:pt x="27" y="5"/>
                    <a:pt x="14" y="13"/>
                    <a:pt x="1" y="21"/>
                  </a:cubicBezTo>
                  <a:cubicBezTo>
                    <a:pt x="11" y="23"/>
                    <a:pt x="20" y="24"/>
                    <a:pt x="32" y="24"/>
                  </a:cubicBezTo>
                  <a:cubicBezTo>
                    <a:pt x="52" y="24"/>
                    <a:pt x="77" y="17"/>
                    <a:pt x="97" y="17"/>
                  </a:cubicBezTo>
                  <a:cubicBezTo>
                    <a:pt x="113" y="17"/>
                    <a:pt x="126" y="22"/>
                    <a:pt x="129" y="36"/>
                  </a:cubicBezTo>
                  <a:cubicBezTo>
                    <a:pt x="136" y="33"/>
                    <a:pt x="151" y="29"/>
                    <a:pt x="151" y="27"/>
                  </a:cubicBezTo>
                  <a:cubicBezTo>
                    <a:pt x="151" y="19"/>
                    <a:pt x="151" y="4"/>
                    <a:pt x="142" y="2"/>
                  </a:cubicBezTo>
                  <a:cubicBezTo>
                    <a:pt x="126" y="1"/>
                    <a:pt x="109" y="1"/>
                    <a:pt x="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47"/>
            <p:cNvSpPr/>
            <p:nvPr/>
          </p:nvSpPr>
          <p:spPr>
            <a:xfrm>
              <a:off x="2810275" y="4391700"/>
              <a:ext cx="2250" cy="1475"/>
            </a:xfrm>
            <a:custGeom>
              <a:rect b="b" l="l" r="r" t="t"/>
              <a:pathLst>
                <a:path extrusionOk="0" h="59" w="90">
                  <a:moveTo>
                    <a:pt x="52" y="1"/>
                  </a:moveTo>
                  <a:lnTo>
                    <a:pt x="0" y="50"/>
                  </a:lnTo>
                  <a:cubicBezTo>
                    <a:pt x="0" y="50"/>
                    <a:pt x="15" y="54"/>
                    <a:pt x="31" y="58"/>
                  </a:cubicBezTo>
                  <a:lnTo>
                    <a:pt x="33" y="58"/>
                  </a:lnTo>
                  <a:cubicBezTo>
                    <a:pt x="50" y="47"/>
                    <a:pt x="71" y="33"/>
                    <a:pt x="86" y="20"/>
                  </a:cubicBezTo>
                  <a:cubicBezTo>
                    <a:pt x="90" y="17"/>
                    <a:pt x="83" y="8"/>
                    <a:pt x="75" y="4"/>
                  </a:cubicBezTo>
                  <a:cubicBezTo>
                    <a:pt x="72" y="1"/>
                    <a:pt x="52" y="1"/>
                    <a:pt x="5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47"/>
            <p:cNvSpPr/>
            <p:nvPr/>
          </p:nvSpPr>
          <p:spPr>
            <a:xfrm>
              <a:off x="2705675" y="4288550"/>
              <a:ext cx="2725" cy="1250"/>
            </a:xfrm>
            <a:custGeom>
              <a:rect b="b" l="l" r="r" t="t"/>
              <a:pathLst>
                <a:path extrusionOk="0" h="50" w="109">
                  <a:moveTo>
                    <a:pt x="104" y="0"/>
                  </a:moveTo>
                  <a:cubicBezTo>
                    <a:pt x="78" y="3"/>
                    <a:pt x="49" y="12"/>
                    <a:pt x="21" y="19"/>
                  </a:cubicBezTo>
                  <a:cubicBezTo>
                    <a:pt x="15" y="22"/>
                    <a:pt x="7" y="27"/>
                    <a:pt x="7" y="27"/>
                  </a:cubicBezTo>
                  <a:cubicBezTo>
                    <a:pt x="4" y="31"/>
                    <a:pt x="0" y="38"/>
                    <a:pt x="3" y="38"/>
                  </a:cubicBezTo>
                  <a:cubicBezTo>
                    <a:pt x="22" y="41"/>
                    <a:pt x="47" y="38"/>
                    <a:pt x="63" y="44"/>
                  </a:cubicBezTo>
                  <a:cubicBezTo>
                    <a:pt x="69" y="46"/>
                    <a:pt x="73" y="49"/>
                    <a:pt x="78" y="49"/>
                  </a:cubicBezTo>
                  <a:cubicBezTo>
                    <a:pt x="82" y="49"/>
                    <a:pt x="87" y="46"/>
                    <a:pt x="93" y="35"/>
                  </a:cubicBezTo>
                  <a:cubicBezTo>
                    <a:pt x="102" y="22"/>
                    <a:pt x="109" y="0"/>
                    <a:pt x="10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47"/>
            <p:cNvSpPr/>
            <p:nvPr/>
          </p:nvSpPr>
          <p:spPr>
            <a:xfrm>
              <a:off x="2768775" y="4277550"/>
              <a:ext cx="2500" cy="650"/>
            </a:xfrm>
            <a:custGeom>
              <a:rect b="b" l="l" r="r" t="t"/>
              <a:pathLst>
                <a:path extrusionOk="0" h="26" w="100">
                  <a:moveTo>
                    <a:pt x="15" y="0"/>
                  </a:moveTo>
                  <a:lnTo>
                    <a:pt x="1" y="18"/>
                  </a:lnTo>
                  <a:cubicBezTo>
                    <a:pt x="23" y="22"/>
                    <a:pt x="46" y="24"/>
                    <a:pt x="70" y="25"/>
                  </a:cubicBezTo>
                  <a:cubicBezTo>
                    <a:pt x="70" y="25"/>
                    <a:pt x="83" y="14"/>
                    <a:pt x="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47"/>
            <p:cNvSpPr/>
            <p:nvPr/>
          </p:nvSpPr>
          <p:spPr>
            <a:xfrm>
              <a:off x="2599875" y="4377525"/>
              <a:ext cx="3975" cy="1225"/>
            </a:xfrm>
            <a:custGeom>
              <a:rect b="b" l="l" r="r" t="t"/>
              <a:pathLst>
                <a:path extrusionOk="0" h="49" w="159">
                  <a:moveTo>
                    <a:pt x="158" y="0"/>
                  </a:moveTo>
                  <a:lnTo>
                    <a:pt x="158" y="0"/>
                  </a:lnTo>
                  <a:cubicBezTo>
                    <a:pt x="102" y="12"/>
                    <a:pt x="1" y="13"/>
                    <a:pt x="39" y="49"/>
                  </a:cubicBezTo>
                  <a:cubicBezTo>
                    <a:pt x="83" y="31"/>
                    <a:pt x="121" y="15"/>
                    <a:pt x="1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47"/>
            <p:cNvSpPr/>
            <p:nvPr/>
          </p:nvSpPr>
          <p:spPr>
            <a:xfrm>
              <a:off x="2885775" y="4385875"/>
              <a:ext cx="3050" cy="700"/>
            </a:xfrm>
            <a:custGeom>
              <a:rect b="b" l="l" r="r" t="t"/>
              <a:pathLst>
                <a:path extrusionOk="0" h="28" w="122">
                  <a:moveTo>
                    <a:pt x="95" y="1"/>
                  </a:moveTo>
                  <a:cubicBezTo>
                    <a:pt x="80" y="1"/>
                    <a:pt x="61" y="6"/>
                    <a:pt x="46" y="6"/>
                  </a:cubicBezTo>
                  <a:cubicBezTo>
                    <a:pt x="45" y="6"/>
                    <a:pt x="44" y="6"/>
                    <a:pt x="43" y="6"/>
                  </a:cubicBezTo>
                  <a:cubicBezTo>
                    <a:pt x="32" y="6"/>
                    <a:pt x="18" y="10"/>
                    <a:pt x="1" y="12"/>
                  </a:cubicBezTo>
                  <a:cubicBezTo>
                    <a:pt x="12" y="18"/>
                    <a:pt x="20" y="25"/>
                    <a:pt x="30" y="25"/>
                  </a:cubicBezTo>
                  <a:cubicBezTo>
                    <a:pt x="61" y="27"/>
                    <a:pt x="90" y="27"/>
                    <a:pt x="120" y="28"/>
                  </a:cubicBezTo>
                  <a:cubicBezTo>
                    <a:pt x="120" y="24"/>
                    <a:pt x="121" y="19"/>
                    <a:pt x="120" y="15"/>
                  </a:cubicBezTo>
                  <a:cubicBezTo>
                    <a:pt x="116" y="4"/>
                    <a:pt x="107" y="1"/>
                    <a:pt x="9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47"/>
            <p:cNvSpPr/>
            <p:nvPr/>
          </p:nvSpPr>
          <p:spPr>
            <a:xfrm>
              <a:off x="2841350" y="4258725"/>
              <a:ext cx="1900" cy="1525"/>
            </a:xfrm>
            <a:custGeom>
              <a:rect b="b" l="l" r="r" t="t"/>
              <a:pathLst>
                <a:path extrusionOk="0" h="61" w="76">
                  <a:moveTo>
                    <a:pt x="23" y="0"/>
                  </a:moveTo>
                  <a:cubicBezTo>
                    <a:pt x="16" y="0"/>
                    <a:pt x="7" y="2"/>
                    <a:pt x="5" y="4"/>
                  </a:cubicBezTo>
                  <a:cubicBezTo>
                    <a:pt x="0" y="9"/>
                    <a:pt x="2" y="15"/>
                    <a:pt x="5" y="18"/>
                  </a:cubicBezTo>
                  <a:cubicBezTo>
                    <a:pt x="15" y="31"/>
                    <a:pt x="25" y="43"/>
                    <a:pt x="39" y="60"/>
                  </a:cubicBezTo>
                  <a:cubicBezTo>
                    <a:pt x="55" y="43"/>
                    <a:pt x="75" y="29"/>
                    <a:pt x="75" y="19"/>
                  </a:cubicBezTo>
                  <a:cubicBezTo>
                    <a:pt x="74" y="10"/>
                    <a:pt x="47" y="6"/>
                    <a:pt x="30" y="1"/>
                  </a:cubicBezTo>
                  <a:cubicBezTo>
                    <a:pt x="29" y="1"/>
                    <a:pt x="26" y="0"/>
                    <a:pt x="2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47"/>
            <p:cNvSpPr/>
            <p:nvPr/>
          </p:nvSpPr>
          <p:spPr>
            <a:xfrm>
              <a:off x="2753775" y="4277800"/>
              <a:ext cx="2925" cy="1125"/>
            </a:xfrm>
            <a:custGeom>
              <a:rect b="b" l="l" r="r" t="t"/>
              <a:pathLst>
                <a:path extrusionOk="0" h="45" w="117">
                  <a:moveTo>
                    <a:pt x="0" y="1"/>
                  </a:moveTo>
                  <a:lnTo>
                    <a:pt x="0" y="2"/>
                  </a:lnTo>
                  <a:cubicBezTo>
                    <a:pt x="1" y="2"/>
                    <a:pt x="2" y="2"/>
                    <a:pt x="3" y="2"/>
                  </a:cubicBezTo>
                  <a:lnTo>
                    <a:pt x="3" y="2"/>
                  </a:lnTo>
                  <a:cubicBezTo>
                    <a:pt x="2" y="2"/>
                    <a:pt x="1" y="1"/>
                    <a:pt x="0" y="1"/>
                  </a:cubicBezTo>
                  <a:close/>
                  <a:moveTo>
                    <a:pt x="3" y="2"/>
                  </a:moveTo>
                  <a:cubicBezTo>
                    <a:pt x="32" y="23"/>
                    <a:pt x="45" y="36"/>
                    <a:pt x="65" y="45"/>
                  </a:cubicBezTo>
                  <a:cubicBezTo>
                    <a:pt x="65" y="45"/>
                    <a:pt x="66" y="45"/>
                    <a:pt x="66" y="45"/>
                  </a:cubicBezTo>
                  <a:cubicBezTo>
                    <a:pt x="73" y="45"/>
                    <a:pt x="96" y="37"/>
                    <a:pt x="111" y="31"/>
                  </a:cubicBezTo>
                  <a:cubicBezTo>
                    <a:pt x="114" y="30"/>
                    <a:pt x="117" y="14"/>
                    <a:pt x="109" y="14"/>
                  </a:cubicBezTo>
                  <a:cubicBezTo>
                    <a:pt x="83" y="8"/>
                    <a:pt x="54" y="7"/>
                    <a:pt x="3" y="2"/>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47"/>
            <p:cNvSpPr/>
            <p:nvPr/>
          </p:nvSpPr>
          <p:spPr>
            <a:xfrm>
              <a:off x="2619350" y="4382025"/>
              <a:ext cx="2400" cy="1075"/>
            </a:xfrm>
            <a:custGeom>
              <a:rect b="b" l="l" r="r" t="t"/>
              <a:pathLst>
                <a:path extrusionOk="0" h="43" w="96">
                  <a:moveTo>
                    <a:pt x="29" y="1"/>
                  </a:moveTo>
                  <a:cubicBezTo>
                    <a:pt x="20" y="1"/>
                    <a:pt x="0" y="8"/>
                    <a:pt x="0" y="8"/>
                  </a:cubicBezTo>
                  <a:cubicBezTo>
                    <a:pt x="0" y="19"/>
                    <a:pt x="7" y="29"/>
                    <a:pt x="13" y="42"/>
                  </a:cubicBezTo>
                  <a:cubicBezTo>
                    <a:pt x="40" y="35"/>
                    <a:pt x="68" y="30"/>
                    <a:pt x="77" y="22"/>
                  </a:cubicBezTo>
                  <a:cubicBezTo>
                    <a:pt x="96" y="3"/>
                    <a:pt x="52" y="5"/>
                    <a:pt x="31" y="1"/>
                  </a:cubicBezTo>
                  <a:cubicBezTo>
                    <a:pt x="30" y="1"/>
                    <a:pt x="30" y="1"/>
                    <a:pt x="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47"/>
            <p:cNvSpPr/>
            <p:nvPr/>
          </p:nvSpPr>
          <p:spPr>
            <a:xfrm>
              <a:off x="2712325" y="4385475"/>
              <a:ext cx="2675" cy="1050"/>
            </a:xfrm>
            <a:custGeom>
              <a:rect b="b" l="l" r="r" t="t"/>
              <a:pathLst>
                <a:path extrusionOk="0" h="42" w="107">
                  <a:moveTo>
                    <a:pt x="57" y="0"/>
                  </a:moveTo>
                  <a:cubicBezTo>
                    <a:pt x="42" y="0"/>
                    <a:pt x="25" y="1"/>
                    <a:pt x="0" y="1"/>
                  </a:cubicBezTo>
                  <a:cubicBezTo>
                    <a:pt x="28" y="19"/>
                    <a:pt x="44" y="31"/>
                    <a:pt x="61" y="41"/>
                  </a:cubicBezTo>
                  <a:cubicBezTo>
                    <a:pt x="75" y="34"/>
                    <a:pt x="93" y="28"/>
                    <a:pt x="103" y="19"/>
                  </a:cubicBezTo>
                  <a:cubicBezTo>
                    <a:pt x="106" y="16"/>
                    <a:pt x="87" y="4"/>
                    <a:pt x="77" y="1"/>
                  </a:cubicBezTo>
                  <a:cubicBezTo>
                    <a:pt x="70" y="0"/>
                    <a:pt x="64" y="0"/>
                    <a:pt x="5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47"/>
            <p:cNvSpPr/>
            <p:nvPr/>
          </p:nvSpPr>
          <p:spPr>
            <a:xfrm>
              <a:off x="2816200" y="4268050"/>
              <a:ext cx="3000" cy="625"/>
            </a:xfrm>
            <a:custGeom>
              <a:rect b="b" l="l" r="r" t="t"/>
              <a:pathLst>
                <a:path extrusionOk="0" h="25" w="120">
                  <a:moveTo>
                    <a:pt x="19" y="1"/>
                  </a:moveTo>
                  <a:cubicBezTo>
                    <a:pt x="15" y="1"/>
                    <a:pt x="4" y="11"/>
                    <a:pt x="0" y="14"/>
                  </a:cubicBezTo>
                  <a:cubicBezTo>
                    <a:pt x="2" y="20"/>
                    <a:pt x="3" y="24"/>
                    <a:pt x="3" y="24"/>
                  </a:cubicBezTo>
                  <a:cubicBezTo>
                    <a:pt x="38" y="23"/>
                    <a:pt x="74" y="23"/>
                    <a:pt x="109" y="21"/>
                  </a:cubicBezTo>
                  <a:lnTo>
                    <a:pt x="118" y="15"/>
                  </a:lnTo>
                  <a:cubicBezTo>
                    <a:pt x="118" y="11"/>
                    <a:pt x="119" y="2"/>
                    <a:pt x="115" y="2"/>
                  </a:cubicBezTo>
                  <a:cubicBezTo>
                    <a:pt x="81" y="2"/>
                    <a:pt x="49" y="1"/>
                    <a:pt x="1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47"/>
            <p:cNvSpPr/>
            <p:nvPr/>
          </p:nvSpPr>
          <p:spPr>
            <a:xfrm>
              <a:off x="2606650" y="4374450"/>
              <a:ext cx="2675" cy="875"/>
            </a:xfrm>
            <a:custGeom>
              <a:rect b="b" l="l" r="r" t="t"/>
              <a:pathLst>
                <a:path extrusionOk="0" h="35" w="107">
                  <a:moveTo>
                    <a:pt x="100" y="1"/>
                  </a:moveTo>
                  <a:lnTo>
                    <a:pt x="100" y="1"/>
                  </a:lnTo>
                  <a:cubicBezTo>
                    <a:pt x="84" y="5"/>
                    <a:pt x="65" y="10"/>
                    <a:pt x="48" y="14"/>
                  </a:cubicBezTo>
                  <a:cubicBezTo>
                    <a:pt x="0" y="26"/>
                    <a:pt x="20" y="30"/>
                    <a:pt x="52" y="35"/>
                  </a:cubicBezTo>
                  <a:cubicBezTo>
                    <a:pt x="56" y="35"/>
                    <a:pt x="68" y="35"/>
                    <a:pt x="83" y="33"/>
                  </a:cubicBezTo>
                  <a:cubicBezTo>
                    <a:pt x="90" y="33"/>
                    <a:pt x="106" y="1"/>
                    <a:pt x="10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47"/>
            <p:cNvSpPr/>
            <p:nvPr/>
          </p:nvSpPr>
          <p:spPr>
            <a:xfrm>
              <a:off x="2613700" y="4397775"/>
              <a:ext cx="5475" cy="1725"/>
            </a:xfrm>
            <a:custGeom>
              <a:rect b="b" l="l" r="r" t="t"/>
              <a:pathLst>
                <a:path extrusionOk="0" h="69" w="219">
                  <a:moveTo>
                    <a:pt x="1" y="1"/>
                  </a:moveTo>
                  <a:lnTo>
                    <a:pt x="1" y="1"/>
                  </a:lnTo>
                  <a:cubicBezTo>
                    <a:pt x="47" y="21"/>
                    <a:pt x="66" y="35"/>
                    <a:pt x="94" y="43"/>
                  </a:cubicBezTo>
                  <a:cubicBezTo>
                    <a:pt x="125" y="54"/>
                    <a:pt x="166" y="61"/>
                    <a:pt x="201" y="68"/>
                  </a:cubicBezTo>
                  <a:lnTo>
                    <a:pt x="205" y="63"/>
                  </a:lnTo>
                  <a:cubicBezTo>
                    <a:pt x="219" y="45"/>
                    <a:pt x="166" y="32"/>
                    <a:pt x="122" y="21"/>
                  </a:cubicBezTo>
                  <a:cubicBezTo>
                    <a:pt x="95" y="14"/>
                    <a:pt x="64" y="11"/>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47"/>
            <p:cNvSpPr/>
            <p:nvPr/>
          </p:nvSpPr>
          <p:spPr>
            <a:xfrm>
              <a:off x="2774700" y="4385525"/>
              <a:ext cx="2200" cy="1175"/>
            </a:xfrm>
            <a:custGeom>
              <a:rect b="b" l="l" r="r" t="t"/>
              <a:pathLst>
                <a:path extrusionOk="0" h="47" w="88">
                  <a:moveTo>
                    <a:pt x="40" y="1"/>
                  </a:moveTo>
                  <a:cubicBezTo>
                    <a:pt x="27" y="1"/>
                    <a:pt x="14" y="6"/>
                    <a:pt x="1" y="8"/>
                  </a:cubicBezTo>
                  <a:cubicBezTo>
                    <a:pt x="14" y="20"/>
                    <a:pt x="26" y="32"/>
                    <a:pt x="43" y="46"/>
                  </a:cubicBezTo>
                  <a:cubicBezTo>
                    <a:pt x="61" y="32"/>
                    <a:pt x="74" y="21"/>
                    <a:pt x="87" y="11"/>
                  </a:cubicBezTo>
                  <a:cubicBezTo>
                    <a:pt x="73" y="7"/>
                    <a:pt x="59" y="1"/>
                    <a:pt x="45" y="1"/>
                  </a:cubicBezTo>
                  <a:cubicBezTo>
                    <a:pt x="43" y="1"/>
                    <a:pt x="41" y="1"/>
                    <a:pt x="4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47"/>
            <p:cNvSpPr/>
            <p:nvPr/>
          </p:nvSpPr>
          <p:spPr>
            <a:xfrm>
              <a:off x="2784150" y="4387525"/>
              <a:ext cx="2850" cy="750"/>
            </a:xfrm>
            <a:custGeom>
              <a:rect b="b" l="l" r="r" t="t"/>
              <a:pathLst>
                <a:path extrusionOk="0" h="30" w="114">
                  <a:moveTo>
                    <a:pt x="63" y="0"/>
                  </a:moveTo>
                  <a:cubicBezTo>
                    <a:pt x="56" y="0"/>
                    <a:pt x="49" y="1"/>
                    <a:pt x="43" y="2"/>
                  </a:cubicBezTo>
                  <a:cubicBezTo>
                    <a:pt x="26" y="3"/>
                    <a:pt x="15" y="12"/>
                    <a:pt x="1" y="18"/>
                  </a:cubicBezTo>
                  <a:cubicBezTo>
                    <a:pt x="14" y="22"/>
                    <a:pt x="29" y="27"/>
                    <a:pt x="29" y="27"/>
                  </a:cubicBezTo>
                  <a:cubicBezTo>
                    <a:pt x="62" y="28"/>
                    <a:pt x="80" y="28"/>
                    <a:pt x="99" y="30"/>
                  </a:cubicBezTo>
                  <a:cubicBezTo>
                    <a:pt x="105" y="28"/>
                    <a:pt x="114" y="22"/>
                    <a:pt x="112" y="19"/>
                  </a:cubicBezTo>
                  <a:cubicBezTo>
                    <a:pt x="111" y="14"/>
                    <a:pt x="107" y="5"/>
                    <a:pt x="98" y="3"/>
                  </a:cubicBezTo>
                  <a:cubicBezTo>
                    <a:pt x="87" y="1"/>
                    <a:pt x="75" y="0"/>
                    <a:pt x="6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47"/>
            <p:cNvSpPr/>
            <p:nvPr/>
          </p:nvSpPr>
          <p:spPr>
            <a:xfrm>
              <a:off x="2682300" y="4381600"/>
              <a:ext cx="2275" cy="1500"/>
            </a:xfrm>
            <a:custGeom>
              <a:rect b="b" l="l" r="r" t="t"/>
              <a:pathLst>
                <a:path extrusionOk="0" h="60" w="91">
                  <a:moveTo>
                    <a:pt x="30" y="0"/>
                  </a:moveTo>
                  <a:cubicBezTo>
                    <a:pt x="23" y="0"/>
                    <a:pt x="15" y="3"/>
                    <a:pt x="7" y="3"/>
                  </a:cubicBezTo>
                  <a:lnTo>
                    <a:pt x="7" y="5"/>
                  </a:lnTo>
                  <a:cubicBezTo>
                    <a:pt x="1" y="15"/>
                    <a:pt x="57" y="58"/>
                    <a:pt x="79" y="59"/>
                  </a:cubicBezTo>
                  <a:cubicBezTo>
                    <a:pt x="83" y="59"/>
                    <a:pt x="91" y="52"/>
                    <a:pt x="89" y="49"/>
                  </a:cubicBezTo>
                  <a:cubicBezTo>
                    <a:pt x="79" y="34"/>
                    <a:pt x="68" y="20"/>
                    <a:pt x="55" y="6"/>
                  </a:cubicBezTo>
                  <a:cubicBezTo>
                    <a:pt x="52" y="3"/>
                    <a:pt x="39" y="0"/>
                    <a:pt x="3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47"/>
            <p:cNvSpPr/>
            <p:nvPr/>
          </p:nvSpPr>
          <p:spPr>
            <a:xfrm>
              <a:off x="2874200" y="4260025"/>
              <a:ext cx="3475" cy="875"/>
            </a:xfrm>
            <a:custGeom>
              <a:rect b="b" l="l" r="r" t="t"/>
              <a:pathLst>
                <a:path extrusionOk="0" h="35" w="139">
                  <a:moveTo>
                    <a:pt x="47" y="0"/>
                  </a:moveTo>
                  <a:cubicBezTo>
                    <a:pt x="39" y="0"/>
                    <a:pt x="29" y="2"/>
                    <a:pt x="27" y="4"/>
                  </a:cubicBezTo>
                  <a:cubicBezTo>
                    <a:pt x="16" y="13"/>
                    <a:pt x="9" y="23"/>
                    <a:pt x="0" y="33"/>
                  </a:cubicBezTo>
                  <a:cubicBezTo>
                    <a:pt x="18" y="33"/>
                    <a:pt x="35" y="35"/>
                    <a:pt x="52" y="35"/>
                  </a:cubicBezTo>
                  <a:cubicBezTo>
                    <a:pt x="69" y="33"/>
                    <a:pt x="87" y="32"/>
                    <a:pt x="138" y="27"/>
                  </a:cubicBezTo>
                  <a:cubicBezTo>
                    <a:pt x="96" y="14"/>
                    <a:pt x="74" y="7"/>
                    <a:pt x="55" y="1"/>
                  </a:cubicBezTo>
                  <a:cubicBezTo>
                    <a:pt x="53" y="1"/>
                    <a:pt x="50" y="0"/>
                    <a:pt x="4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47"/>
            <p:cNvSpPr/>
            <p:nvPr/>
          </p:nvSpPr>
          <p:spPr>
            <a:xfrm>
              <a:off x="2919375" y="4254775"/>
              <a:ext cx="2500" cy="1475"/>
            </a:xfrm>
            <a:custGeom>
              <a:rect b="b" l="l" r="r" t="t"/>
              <a:pathLst>
                <a:path extrusionOk="0" h="59" w="100">
                  <a:moveTo>
                    <a:pt x="53" y="1"/>
                  </a:moveTo>
                  <a:cubicBezTo>
                    <a:pt x="28" y="21"/>
                    <a:pt x="13" y="27"/>
                    <a:pt x="13" y="33"/>
                  </a:cubicBezTo>
                  <a:cubicBezTo>
                    <a:pt x="12" y="41"/>
                    <a:pt x="1" y="58"/>
                    <a:pt x="30" y="58"/>
                  </a:cubicBezTo>
                  <a:cubicBezTo>
                    <a:pt x="31" y="58"/>
                    <a:pt x="32" y="58"/>
                    <a:pt x="34" y="58"/>
                  </a:cubicBezTo>
                  <a:cubicBezTo>
                    <a:pt x="56" y="56"/>
                    <a:pt x="85" y="45"/>
                    <a:pt x="95" y="36"/>
                  </a:cubicBezTo>
                  <a:cubicBezTo>
                    <a:pt x="100" y="30"/>
                    <a:pt x="73" y="17"/>
                    <a:pt x="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47"/>
            <p:cNvSpPr/>
            <p:nvPr/>
          </p:nvSpPr>
          <p:spPr>
            <a:xfrm>
              <a:off x="2796500" y="4386700"/>
              <a:ext cx="2425" cy="1450"/>
            </a:xfrm>
            <a:custGeom>
              <a:rect b="b" l="l" r="r" t="t"/>
              <a:pathLst>
                <a:path extrusionOk="0" h="58" w="97">
                  <a:moveTo>
                    <a:pt x="39" y="1"/>
                  </a:moveTo>
                  <a:cubicBezTo>
                    <a:pt x="35" y="7"/>
                    <a:pt x="26" y="14"/>
                    <a:pt x="29" y="19"/>
                  </a:cubicBezTo>
                  <a:cubicBezTo>
                    <a:pt x="36" y="32"/>
                    <a:pt x="1" y="51"/>
                    <a:pt x="55" y="57"/>
                  </a:cubicBezTo>
                  <a:cubicBezTo>
                    <a:pt x="57" y="57"/>
                    <a:pt x="59" y="57"/>
                    <a:pt x="61" y="57"/>
                  </a:cubicBezTo>
                  <a:cubicBezTo>
                    <a:pt x="65" y="57"/>
                    <a:pt x="69" y="57"/>
                    <a:pt x="69" y="57"/>
                  </a:cubicBezTo>
                  <a:cubicBezTo>
                    <a:pt x="97" y="42"/>
                    <a:pt x="97" y="26"/>
                    <a:pt x="63" y="11"/>
                  </a:cubicBezTo>
                  <a:cubicBezTo>
                    <a:pt x="57" y="8"/>
                    <a:pt x="49" y="5"/>
                    <a:pt x="3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47"/>
            <p:cNvSpPr/>
            <p:nvPr/>
          </p:nvSpPr>
          <p:spPr>
            <a:xfrm>
              <a:off x="3006025" y="4395900"/>
              <a:ext cx="2525" cy="1000"/>
            </a:xfrm>
            <a:custGeom>
              <a:rect b="b" l="l" r="r" t="t"/>
              <a:pathLst>
                <a:path extrusionOk="0" h="40" w="101">
                  <a:moveTo>
                    <a:pt x="78" y="1"/>
                  </a:moveTo>
                  <a:cubicBezTo>
                    <a:pt x="64" y="1"/>
                    <a:pt x="47" y="7"/>
                    <a:pt x="32" y="10"/>
                  </a:cubicBezTo>
                  <a:cubicBezTo>
                    <a:pt x="22" y="11"/>
                    <a:pt x="12" y="18"/>
                    <a:pt x="4" y="24"/>
                  </a:cubicBezTo>
                  <a:cubicBezTo>
                    <a:pt x="1" y="27"/>
                    <a:pt x="61" y="40"/>
                    <a:pt x="87" y="40"/>
                  </a:cubicBezTo>
                  <a:cubicBezTo>
                    <a:pt x="91" y="40"/>
                    <a:pt x="94" y="39"/>
                    <a:pt x="96" y="39"/>
                  </a:cubicBezTo>
                  <a:cubicBezTo>
                    <a:pt x="96" y="30"/>
                    <a:pt x="100" y="17"/>
                    <a:pt x="94" y="8"/>
                  </a:cubicBezTo>
                  <a:cubicBezTo>
                    <a:pt x="91" y="3"/>
                    <a:pt x="85" y="1"/>
                    <a:pt x="7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47"/>
            <p:cNvSpPr/>
            <p:nvPr/>
          </p:nvSpPr>
          <p:spPr>
            <a:xfrm>
              <a:off x="2849450" y="4237950"/>
              <a:ext cx="2225" cy="1025"/>
            </a:xfrm>
            <a:custGeom>
              <a:rect b="b" l="l" r="r" t="t"/>
              <a:pathLst>
                <a:path extrusionOk="0" h="41" w="89">
                  <a:moveTo>
                    <a:pt x="62" y="0"/>
                  </a:moveTo>
                  <a:cubicBezTo>
                    <a:pt x="52" y="0"/>
                    <a:pt x="39" y="2"/>
                    <a:pt x="21" y="6"/>
                  </a:cubicBezTo>
                  <a:cubicBezTo>
                    <a:pt x="21" y="6"/>
                    <a:pt x="12" y="10"/>
                    <a:pt x="0" y="16"/>
                  </a:cubicBezTo>
                  <a:lnTo>
                    <a:pt x="60" y="41"/>
                  </a:lnTo>
                  <a:cubicBezTo>
                    <a:pt x="69" y="34"/>
                    <a:pt x="84" y="26"/>
                    <a:pt x="85" y="20"/>
                  </a:cubicBezTo>
                  <a:cubicBezTo>
                    <a:pt x="89" y="10"/>
                    <a:pt x="86" y="0"/>
                    <a:pt x="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47"/>
            <p:cNvSpPr/>
            <p:nvPr/>
          </p:nvSpPr>
          <p:spPr>
            <a:xfrm>
              <a:off x="2745675" y="4412150"/>
              <a:ext cx="3125" cy="950"/>
            </a:xfrm>
            <a:custGeom>
              <a:rect b="b" l="l" r="r" t="t"/>
              <a:pathLst>
                <a:path extrusionOk="0" h="38" w="125">
                  <a:moveTo>
                    <a:pt x="39" y="0"/>
                  </a:moveTo>
                  <a:cubicBezTo>
                    <a:pt x="4" y="0"/>
                    <a:pt x="38" y="29"/>
                    <a:pt x="3" y="29"/>
                  </a:cubicBezTo>
                  <a:cubicBezTo>
                    <a:pt x="2" y="29"/>
                    <a:pt x="2" y="29"/>
                    <a:pt x="1" y="29"/>
                  </a:cubicBezTo>
                  <a:lnTo>
                    <a:pt x="1" y="29"/>
                  </a:lnTo>
                  <a:lnTo>
                    <a:pt x="2" y="38"/>
                  </a:lnTo>
                  <a:cubicBezTo>
                    <a:pt x="21" y="35"/>
                    <a:pt x="42" y="33"/>
                    <a:pt x="62" y="30"/>
                  </a:cubicBezTo>
                  <a:cubicBezTo>
                    <a:pt x="82" y="26"/>
                    <a:pt x="104" y="22"/>
                    <a:pt x="124" y="19"/>
                  </a:cubicBezTo>
                  <a:lnTo>
                    <a:pt x="107" y="4"/>
                  </a:lnTo>
                  <a:lnTo>
                    <a:pt x="52" y="1"/>
                  </a:lnTo>
                  <a:cubicBezTo>
                    <a:pt x="47" y="0"/>
                    <a:pt x="43" y="0"/>
                    <a:pt x="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47"/>
            <p:cNvSpPr/>
            <p:nvPr/>
          </p:nvSpPr>
          <p:spPr>
            <a:xfrm>
              <a:off x="2791000" y="4271050"/>
              <a:ext cx="2250" cy="1075"/>
            </a:xfrm>
            <a:custGeom>
              <a:rect b="b" l="l" r="r" t="t"/>
              <a:pathLst>
                <a:path extrusionOk="0" h="43" w="90">
                  <a:moveTo>
                    <a:pt x="21" y="1"/>
                  </a:moveTo>
                  <a:cubicBezTo>
                    <a:pt x="16" y="1"/>
                    <a:pt x="10" y="1"/>
                    <a:pt x="5" y="1"/>
                  </a:cubicBezTo>
                  <a:cubicBezTo>
                    <a:pt x="3" y="7"/>
                    <a:pt x="0" y="15"/>
                    <a:pt x="0" y="20"/>
                  </a:cubicBezTo>
                  <a:cubicBezTo>
                    <a:pt x="0" y="40"/>
                    <a:pt x="28" y="43"/>
                    <a:pt x="58" y="43"/>
                  </a:cubicBezTo>
                  <a:cubicBezTo>
                    <a:pt x="66" y="43"/>
                    <a:pt x="80" y="34"/>
                    <a:pt x="90" y="29"/>
                  </a:cubicBezTo>
                  <a:cubicBezTo>
                    <a:pt x="69" y="20"/>
                    <a:pt x="52" y="12"/>
                    <a:pt x="34" y="3"/>
                  </a:cubicBezTo>
                  <a:cubicBezTo>
                    <a:pt x="31" y="1"/>
                    <a:pt x="26" y="1"/>
                    <a:pt x="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47"/>
            <p:cNvSpPr/>
            <p:nvPr/>
          </p:nvSpPr>
          <p:spPr>
            <a:xfrm>
              <a:off x="2609675" y="4364550"/>
              <a:ext cx="3400" cy="1175"/>
            </a:xfrm>
            <a:custGeom>
              <a:rect b="b" l="l" r="r" t="t"/>
              <a:pathLst>
                <a:path extrusionOk="0" h="47" w="136">
                  <a:moveTo>
                    <a:pt x="125" y="1"/>
                  </a:moveTo>
                  <a:cubicBezTo>
                    <a:pt x="124" y="1"/>
                    <a:pt x="123" y="1"/>
                    <a:pt x="122" y="1"/>
                  </a:cubicBezTo>
                  <a:cubicBezTo>
                    <a:pt x="96" y="6"/>
                    <a:pt x="66" y="10"/>
                    <a:pt x="44" y="17"/>
                  </a:cubicBezTo>
                  <a:cubicBezTo>
                    <a:pt x="27" y="23"/>
                    <a:pt x="19" y="34"/>
                    <a:pt x="0" y="47"/>
                  </a:cubicBezTo>
                  <a:cubicBezTo>
                    <a:pt x="53" y="32"/>
                    <a:pt x="88" y="22"/>
                    <a:pt x="122" y="13"/>
                  </a:cubicBezTo>
                  <a:cubicBezTo>
                    <a:pt x="130" y="10"/>
                    <a:pt x="134" y="6"/>
                    <a:pt x="135" y="3"/>
                  </a:cubicBezTo>
                  <a:cubicBezTo>
                    <a:pt x="135" y="3"/>
                    <a:pt x="130" y="1"/>
                    <a:pt x="1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47"/>
            <p:cNvSpPr/>
            <p:nvPr/>
          </p:nvSpPr>
          <p:spPr>
            <a:xfrm>
              <a:off x="2727375" y="4385025"/>
              <a:ext cx="2175" cy="1125"/>
            </a:xfrm>
            <a:custGeom>
              <a:rect b="b" l="l" r="r" t="t"/>
              <a:pathLst>
                <a:path extrusionOk="0" h="45" w="87">
                  <a:moveTo>
                    <a:pt x="52" y="0"/>
                  </a:moveTo>
                  <a:cubicBezTo>
                    <a:pt x="35" y="8"/>
                    <a:pt x="16" y="13"/>
                    <a:pt x="3" y="24"/>
                  </a:cubicBezTo>
                  <a:cubicBezTo>
                    <a:pt x="0" y="25"/>
                    <a:pt x="21" y="34"/>
                    <a:pt x="35" y="44"/>
                  </a:cubicBezTo>
                  <a:cubicBezTo>
                    <a:pt x="57" y="37"/>
                    <a:pt x="87" y="33"/>
                    <a:pt x="85" y="28"/>
                  </a:cubicBezTo>
                  <a:cubicBezTo>
                    <a:pt x="82" y="19"/>
                    <a:pt x="63" y="9"/>
                    <a:pt x="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47"/>
            <p:cNvSpPr/>
            <p:nvPr/>
          </p:nvSpPr>
          <p:spPr>
            <a:xfrm>
              <a:off x="3006750" y="4374525"/>
              <a:ext cx="2000" cy="1400"/>
            </a:xfrm>
            <a:custGeom>
              <a:rect b="b" l="l" r="r" t="t"/>
              <a:pathLst>
                <a:path extrusionOk="0" h="56" w="80">
                  <a:moveTo>
                    <a:pt x="36" y="1"/>
                  </a:moveTo>
                  <a:cubicBezTo>
                    <a:pt x="26" y="8"/>
                    <a:pt x="1" y="20"/>
                    <a:pt x="3" y="24"/>
                  </a:cubicBezTo>
                  <a:cubicBezTo>
                    <a:pt x="12" y="36"/>
                    <a:pt x="30" y="44"/>
                    <a:pt x="48" y="55"/>
                  </a:cubicBezTo>
                  <a:cubicBezTo>
                    <a:pt x="59" y="41"/>
                    <a:pt x="80" y="27"/>
                    <a:pt x="77" y="19"/>
                  </a:cubicBezTo>
                  <a:cubicBezTo>
                    <a:pt x="76" y="10"/>
                    <a:pt x="51" y="7"/>
                    <a:pt x="3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47"/>
            <p:cNvSpPr/>
            <p:nvPr/>
          </p:nvSpPr>
          <p:spPr>
            <a:xfrm>
              <a:off x="2628150" y="4343150"/>
              <a:ext cx="2325" cy="1050"/>
            </a:xfrm>
            <a:custGeom>
              <a:rect b="b" l="l" r="r" t="t"/>
              <a:pathLst>
                <a:path extrusionOk="0" h="42" w="93">
                  <a:moveTo>
                    <a:pt x="42" y="1"/>
                  </a:moveTo>
                  <a:cubicBezTo>
                    <a:pt x="32" y="1"/>
                    <a:pt x="17" y="4"/>
                    <a:pt x="3" y="7"/>
                  </a:cubicBezTo>
                  <a:cubicBezTo>
                    <a:pt x="1" y="16"/>
                    <a:pt x="1" y="22"/>
                    <a:pt x="1" y="26"/>
                  </a:cubicBezTo>
                  <a:cubicBezTo>
                    <a:pt x="0" y="38"/>
                    <a:pt x="5" y="42"/>
                    <a:pt x="12" y="42"/>
                  </a:cubicBezTo>
                  <a:cubicBezTo>
                    <a:pt x="29" y="42"/>
                    <a:pt x="63" y="19"/>
                    <a:pt x="79" y="19"/>
                  </a:cubicBezTo>
                  <a:cubicBezTo>
                    <a:pt x="79" y="19"/>
                    <a:pt x="88" y="10"/>
                    <a:pt x="92" y="5"/>
                  </a:cubicBezTo>
                  <a:lnTo>
                    <a:pt x="4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47"/>
            <p:cNvSpPr/>
            <p:nvPr/>
          </p:nvSpPr>
          <p:spPr>
            <a:xfrm>
              <a:off x="2715325" y="4282925"/>
              <a:ext cx="2875" cy="2025"/>
            </a:xfrm>
            <a:custGeom>
              <a:rect b="b" l="l" r="r" t="t"/>
              <a:pathLst>
                <a:path extrusionOk="0" h="81" w="115">
                  <a:moveTo>
                    <a:pt x="111" y="0"/>
                  </a:moveTo>
                  <a:cubicBezTo>
                    <a:pt x="102" y="3"/>
                    <a:pt x="91" y="7"/>
                    <a:pt x="83" y="12"/>
                  </a:cubicBezTo>
                  <a:cubicBezTo>
                    <a:pt x="60" y="32"/>
                    <a:pt x="36" y="53"/>
                    <a:pt x="1" y="81"/>
                  </a:cubicBezTo>
                  <a:cubicBezTo>
                    <a:pt x="58" y="66"/>
                    <a:pt x="92" y="49"/>
                    <a:pt x="110" y="19"/>
                  </a:cubicBezTo>
                  <a:cubicBezTo>
                    <a:pt x="114" y="12"/>
                    <a:pt x="111" y="6"/>
                    <a:pt x="1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47"/>
            <p:cNvSpPr/>
            <p:nvPr/>
          </p:nvSpPr>
          <p:spPr>
            <a:xfrm>
              <a:off x="2950100" y="4258150"/>
              <a:ext cx="2350" cy="1025"/>
            </a:xfrm>
            <a:custGeom>
              <a:rect b="b" l="l" r="r" t="t"/>
              <a:pathLst>
                <a:path extrusionOk="0" h="41" w="94">
                  <a:moveTo>
                    <a:pt x="41" y="1"/>
                  </a:moveTo>
                  <a:cubicBezTo>
                    <a:pt x="36" y="1"/>
                    <a:pt x="18" y="8"/>
                    <a:pt x="1" y="16"/>
                  </a:cubicBezTo>
                  <a:cubicBezTo>
                    <a:pt x="18" y="27"/>
                    <a:pt x="32" y="41"/>
                    <a:pt x="39" y="41"/>
                  </a:cubicBezTo>
                  <a:cubicBezTo>
                    <a:pt x="60" y="39"/>
                    <a:pt x="76" y="32"/>
                    <a:pt x="93" y="26"/>
                  </a:cubicBezTo>
                  <a:cubicBezTo>
                    <a:pt x="76" y="17"/>
                    <a:pt x="60" y="8"/>
                    <a:pt x="4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47"/>
            <p:cNvSpPr/>
            <p:nvPr/>
          </p:nvSpPr>
          <p:spPr>
            <a:xfrm>
              <a:off x="2862800" y="4255550"/>
              <a:ext cx="2875" cy="1025"/>
            </a:xfrm>
            <a:custGeom>
              <a:rect b="b" l="l" r="r" t="t"/>
              <a:pathLst>
                <a:path extrusionOk="0" h="41" w="115">
                  <a:moveTo>
                    <a:pt x="46" y="1"/>
                  </a:moveTo>
                  <a:cubicBezTo>
                    <a:pt x="42" y="1"/>
                    <a:pt x="37" y="2"/>
                    <a:pt x="28" y="6"/>
                  </a:cubicBezTo>
                  <a:cubicBezTo>
                    <a:pt x="15" y="12"/>
                    <a:pt x="3" y="23"/>
                    <a:pt x="0" y="30"/>
                  </a:cubicBezTo>
                  <a:cubicBezTo>
                    <a:pt x="0" y="34"/>
                    <a:pt x="22" y="39"/>
                    <a:pt x="35" y="40"/>
                  </a:cubicBezTo>
                  <a:cubicBezTo>
                    <a:pt x="37" y="40"/>
                    <a:pt x="38" y="41"/>
                    <a:pt x="40" y="41"/>
                  </a:cubicBezTo>
                  <a:cubicBezTo>
                    <a:pt x="47" y="41"/>
                    <a:pt x="57" y="38"/>
                    <a:pt x="65" y="37"/>
                  </a:cubicBezTo>
                  <a:lnTo>
                    <a:pt x="93" y="33"/>
                  </a:lnTo>
                  <a:cubicBezTo>
                    <a:pt x="102" y="31"/>
                    <a:pt x="108" y="27"/>
                    <a:pt x="115" y="24"/>
                  </a:cubicBezTo>
                  <a:lnTo>
                    <a:pt x="85" y="21"/>
                  </a:lnTo>
                  <a:cubicBezTo>
                    <a:pt x="75" y="18"/>
                    <a:pt x="63" y="17"/>
                    <a:pt x="56" y="14"/>
                  </a:cubicBezTo>
                  <a:cubicBezTo>
                    <a:pt x="51" y="11"/>
                    <a:pt x="55" y="1"/>
                    <a:pt x="4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47"/>
            <p:cNvSpPr/>
            <p:nvPr/>
          </p:nvSpPr>
          <p:spPr>
            <a:xfrm>
              <a:off x="2635350" y="4327575"/>
              <a:ext cx="2375" cy="950"/>
            </a:xfrm>
            <a:custGeom>
              <a:rect b="b" l="l" r="r" t="t"/>
              <a:pathLst>
                <a:path extrusionOk="0" h="38" w="95">
                  <a:moveTo>
                    <a:pt x="9" y="0"/>
                  </a:moveTo>
                  <a:cubicBezTo>
                    <a:pt x="4" y="8"/>
                    <a:pt x="0" y="13"/>
                    <a:pt x="0" y="16"/>
                  </a:cubicBezTo>
                  <a:cubicBezTo>
                    <a:pt x="2" y="30"/>
                    <a:pt x="12" y="37"/>
                    <a:pt x="29" y="37"/>
                  </a:cubicBezTo>
                  <a:cubicBezTo>
                    <a:pt x="40" y="37"/>
                    <a:pt x="55" y="34"/>
                    <a:pt x="72" y="27"/>
                  </a:cubicBezTo>
                  <a:cubicBezTo>
                    <a:pt x="78" y="25"/>
                    <a:pt x="85" y="16"/>
                    <a:pt x="91" y="10"/>
                  </a:cubicBezTo>
                  <a:cubicBezTo>
                    <a:pt x="94" y="9"/>
                    <a:pt x="94" y="3"/>
                    <a:pt x="94" y="3"/>
                  </a:cubicBezTo>
                  <a:cubicBezTo>
                    <a:pt x="66" y="2"/>
                    <a:pt x="38" y="2"/>
                    <a:pt x="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47"/>
            <p:cNvSpPr/>
            <p:nvPr/>
          </p:nvSpPr>
          <p:spPr>
            <a:xfrm>
              <a:off x="2880325" y="4255650"/>
              <a:ext cx="2200" cy="1175"/>
            </a:xfrm>
            <a:custGeom>
              <a:rect b="b" l="l" r="r" t="t"/>
              <a:pathLst>
                <a:path extrusionOk="0" h="47" w="88">
                  <a:moveTo>
                    <a:pt x="32" y="1"/>
                  </a:moveTo>
                  <a:cubicBezTo>
                    <a:pt x="16" y="11"/>
                    <a:pt x="1" y="21"/>
                    <a:pt x="1" y="21"/>
                  </a:cubicBezTo>
                  <a:cubicBezTo>
                    <a:pt x="20" y="30"/>
                    <a:pt x="41" y="39"/>
                    <a:pt x="63" y="47"/>
                  </a:cubicBezTo>
                  <a:lnTo>
                    <a:pt x="88" y="35"/>
                  </a:lnTo>
                  <a:cubicBezTo>
                    <a:pt x="70" y="24"/>
                    <a:pt x="54" y="14"/>
                    <a:pt x="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47"/>
            <p:cNvSpPr/>
            <p:nvPr/>
          </p:nvSpPr>
          <p:spPr>
            <a:xfrm>
              <a:off x="2928475" y="4409250"/>
              <a:ext cx="2925" cy="875"/>
            </a:xfrm>
            <a:custGeom>
              <a:rect b="b" l="l" r="r" t="t"/>
              <a:pathLst>
                <a:path extrusionOk="0" h="35" w="117">
                  <a:moveTo>
                    <a:pt x="20" y="0"/>
                  </a:moveTo>
                  <a:cubicBezTo>
                    <a:pt x="15" y="0"/>
                    <a:pt x="8" y="2"/>
                    <a:pt x="8" y="2"/>
                  </a:cubicBezTo>
                  <a:cubicBezTo>
                    <a:pt x="4" y="5"/>
                    <a:pt x="1" y="11"/>
                    <a:pt x="1" y="11"/>
                  </a:cubicBezTo>
                  <a:cubicBezTo>
                    <a:pt x="30" y="20"/>
                    <a:pt x="61" y="27"/>
                    <a:pt x="89" y="35"/>
                  </a:cubicBezTo>
                  <a:cubicBezTo>
                    <a:pt x="89" y="35"/>
                    <a:pt x="90" y="35"/>
                    <a:pt x="90" y="35"/>
                  </a:cubicBezTo>
                  <a:cubicBezTo>
                    <a:pt x="96" y="35"/>
                    <a:pt x="109" y="27"/>
                    <a:pt x="117" y="24"/>
                  </a:cubicBezTo>
                  <a:cubicBezTo>
                    <a:pt x="113" y="17"/>
                    <a:pt x="113" y="11"/>
                    <a:pt x="108" y="10"/>
                  </a:cubicBezTo>
                  <a:cubicBezTo>
                    <a:pt x="77" y="7"/>
                    <a:pt x="51" y="4"/>
                    <a:pt x="23" y="1"/>
                  </a:cubicBezTo>
                  <a:cubicBezTo>
                    <a:pt x="22" y="0"/>
                    <a:pt x="21" y="0"/>
                    <a:pt x="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47"/>
            <p:cNvSpPr/>
            <p:nvPr/>
          </p:nvSpPr>
          <p:spPr>
            <a:xfrm>
              <a:off x="2637875" y="4325550"/>
              <a:ext cx="1825" cy="1375"/>
            </a:xfrm>
            <a:custGeom>
              <a:rect b="b" l="l" r="r" t="t"/>
              <a:pathLst>
                <a:path extrusionOk="0" h="55" w="73">
                  <a:moveTo>
                    <a:pt x="41" y="1"/>
                  </a:moveTo>
                  <a:cubicBezTo>
                    <a:pt x="34" y="1"/>
                    <a:pt x="25" y="5"/>
                    <a:pt x="14" y="15"/>
                  </a:cubicBezTo>
                  <a:cubicBezTo>
                    <a:pt x="5" y="22"/>
                    <a:pt x="1" y="40"/>
                    <a:pt x="6" y="43"/>
                  </a:cubicBezTo>
                  <a:cubicBezTo>
                    <a:pt x="18" y="50"/>
                    <a:pt x="36" y="52"/>
                    <a:pt x="52" y="55"/>
                  </a:cubicBezTo>
                  <a:lnTo>
                    <a:pt x="73" y="38"/>
                  </a:lnTo>
                  <a:cubicBezTo>
                    <a:pt x="67" y="30"/>
                    <a:pt x="59" y="21"/>
                    <a:pt x="55" y="12"/>
                  </a:cubicBezTo>
                  <a:cubicBezTo>
                    <a:pt x="52" y="5"/>
                    <a:pt x="47" y="1"/>
                    <a:pt x="4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47"/>
            <p:cNvSpPr/>
            <p:nvPr/>
          </p:nvSpPr>
          <p:spPr>
            <a:xfrm>
              <a:off x="2907850" y="4263925"/>
              <a:ext cx="3525" cy="650"/>
            </a:xfrm>
            <a:custGeom>
              <a:rect b="b" l="l" r="r" t="t"/>
              <a:pathLst>
                <a:path extrusionOk="0" h="26" w="141">
                  <a:moveTo>
                    <a:pt x="81" y="1"/>
                  </a:moveTo>
                  <a:cubicBezTo>
                    <a:pt x="46" y="4"/>
                    <a:pt x="28" y="4"/>
                    <a:pt x="9" y="5"/>
                  </a:cubicBezTo>
                  <a:cubicBezTo>
                    <a:pt x="5" y="5"/>
                    <a:pt x="3" y="11"/>
                    <a:pt x="0" y="16"/>
                  </a:cubicBezTo>
                  <a:lnTo>
                    <a:pt x="127" y="26"/>
                  </a:lnTo>
                  <a:cubicBezTo>
                    <a:pt x="128" y="26"/>
                    <a:pt x="137" y="19"/>
                    <a:pt x="139" y="14"/>
                  </a:cubicBezTo>
                  <a:cubicBezTo>
                    <a:pt x="140" y="11"/>
                    <a:pt x="136" y="4"/>
                    <a:pt x="133" y="4"/>
                  </a:cubicBezTo>
                  <a:cubicBezTo>
                    <a:pt x="109" y="2"/>
                    <a:pt x="87" y="2"/>
                    <a:pt x="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47"/>
            <p:cNvSpPr/>
            <p:nvPr/>
          </p:nvSpPr>
          <p:spPr>
            <a:xfrm>
              <a:off x="2754975" y="4383975"/>
              <a:ext cx="3100" cy="800"/>
            </a:xfrm>
            <a:custGeom>
              <a:rect b="b" l="l" r="r" t="t"/>
              <a:pathLst>
                <a:path extrusionOk="0" h="32" w="124">
                  <a:moveTo>
                    <a:pt x="46" y="1"/>
                  </a:moveTo>
                  <a:cubicBezTo>
                    <a:pt x="33" y="1"/>
                    <a:pt x="12" y="5"/>
                    <a:pt x="10" y="8"/>
                  </a:cubicBezTo>
                  <a:cubicBezTo>
                    <a:pt x="1" y="23"/>
                    <a:pt x="22" y="28"/>
                    <a:pt x="49" y="29"/>
                  </a:cubicBezTo>
                  <a:lnTo>
                    <a:pt x="117" y="32"/>
                  </a:lnTo>
                  <a:lnTo>
                    <a:pt x="123" y="20"/>
                  </a:lnTo>
                  <a:cubicBezTo>
                    <a:pt x="99" y="13"/>
                    <a:pt x="76" y="5"/>
                    <a:pt x="51" y="1"/>
                  </a:cubicBezTo>
                  <a:cubicBezTo>
                    <a:pt x="49" y="1"/>
                    <a:pt x="48" y="1"/>
                    <a:pt x="4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47"/>
            <p:cNvSpPr/>
            <p:nvPr/>
          </p:nvSpPr>
          <p:spPr>
            <a:xfrm>
              <a:off x="2835275" y="4236600"/>
              <a:ext cx="2300" cy="1400"/>
            </a:xfrm>
            <a:custGeom>
              <a:rect b="b" l="l" r="r" t="t"/>
              <a:pathLst>
                <a:path extrusionOk="0" h="56" w="92">
                  <a:moveTo>
                    <a:pt x="40" y="1"/>
                  </a:moveTo>
                  <a:cubicBezTo>
                    <a:pt x="37" y="1"/>
                    <a:pt x="35" y="1"/>
                    <a:pt x="33" y="1"/>
                  </a:cubicBezTo>
                  <a:cubicBezTo>
                    <a:pt x="24" y="1"/>
                    <a:pt x="11" y="17"/>
                    <a:pt x="1" y="24"/>
                  </a:cubicBezTo>
                  <a:cubicBezTo>
                    <a:pt x="11" y="38"/>
                    <a:pt x="18" y="46"/>
                    <a:pt x="26" y="55"/>
                  </a:cubicBezTo>
                  <a:lnTo>
                    <a:pt x="67" y="21"/>
                  </a:lnTo>
                  <a:cubicBezTo>
                    <a:pt x="73" y="17"/>
                    <a:pt x="83" y="13"/>
                    <a:pt x="92" y="10"/>
                  </a:cubicBezTo>
                  <a:cubicBezTo>
                    <a:pt x="75" y="6"/>
                    <a:pt x="58" y="1"/>
                    <a:pt x="4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47"/>
            <p:cNvSpPr/>
            <p:nvPr/>
          </p:nvSpPr>
          <p:spPr>
            <a:xfrm>
              <a:off x="2835200" y="4245175"/>
              <a:ext cx="2600" cy="1175"/>
            </a:xfrm>
            <a:custGeom>
              <a:rect b="b" l="l" r="r" t="t"/>
              <a:pathLst>
                <a:path extrusionOk="0" h="47" w="104">
                  <a:moveTo>
                    <a:pt x="67" y="1"/>
                  </a:moveTo>
                  <a:cubicBezTo>
                    <a:pt x="26" y="2"/>
                    <a:pt x="1" y="14"/>
                    <a:pt x="5" y="30"/>
                  </a:cubicBezTo>
                  <a:cubicBezTo>
                    <a:pt x="7" y="36"/>
                    <a:pt x="18" y="42"/>
                    <a:pt x="26" y="46"/>
                  </a:cubicBezTo>
                  <a:cubicBezTo>
                    <a:pt x="49" y="36"/>
                    <a:pt x="73" y="24"/>
                    <a:pt x="104" y="11"/>
                  </a:cubicBezTo>
                  <a:cubicBezTo>
                    <a:pt x="86" y="5"/>
                    <a:pt x="77" y="1"/>
                    <a:pt x="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47"/>
            <p:cNvSpPr/>
            <p:nvPr/>
          </p:nvSpPr>
          <p:spPr>
            <a:xfrm>
              <a:off x="2855425" y="4245775"/>
              <a:ext cx="3350" cy="600"/>
            </a:xfrm>
            <a:custGeom>
              <a:rect b="b" l="l" r="r" t="t"/>
              <a:pathLst>
                <a:path extrusionOk="0" h="24" w="134">
                  <a:moveTo>
                    <a:pt x="85" y="1"/>
                  </a:moveTo>
                  <a:cubicBezTo>
                    <a:pt x="56" y="1"/>
                    <a:pt x="28" y="8"/>
                    <a:pt x="1" y="24"/>
                  </a:cubicBezTo>
                  <a:cubicBezTo>
                    <a:pt x="48" y="18"/>
                    <a:pt x="86" y="12"/>
                    <a:pt x="133" y="7"/>
                  </a:cubicBezTo>
                  <a:cubicBezTo>
                    <a:pt x="117" y="3"/>
                    <a:pt x="101" y="1"/>
                    <a:pt x="8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47"/>
            <p:cNvSpPr/>
            <p:nvPr/>
          </p:nvSpPr>
          <p:spPr>
            <a:xfrm>
              <a:off x="2857925" y="4270150"/>
              <a:ext cx="1625" cy="1175"/>
            </a:xfrm>
            <a:custGeom>
              <a:rect b="b" l="l" r="r" t="t"/>
              <a:pathLst>
                <a:path extrusionOk="0" h="47" w="65">
                  <a:moveTo>
                    <a:pt x="17" y="1"/>
                  </a:moveTo>
                  <a:cubicBezTo>
                    <a:pt x="11" y="2"/>
                    <a:pt x="1" y="8"/>
                    <a:pt x="1" y="8"/>
                  </a:cubicBezTo>
                  <a:cubicBezTo>
                    <a:pt x="7" y="20"/>
                    <a:pt x="14" y="31"/>
                    <a:pt x="24" y="42"/>
                  </a:cubicBezTo>
                  <a:cubicBezTo>
                    <a:pt x="29" y="45"/>
                    <a:pt x="44" y="45"/>
                    <a:pt x="54" y="46"/>
                  </a:cubicBezTo>
                  <a:cubicBezTo>
                    <a:pt x="55" y="42"/>
                    <a:pt x="58" y="37"/>
                    <a:pt x="64" y="26"/>
                  </a:cubicBezTo>
                  <a:cubicBezTo>
                    <a:pt x="52" y="20"/>
                    <a:pt x="35" y="9"/>
                    <a:pt x="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47"/>
            <p:cNvSpPr/>
            <p:nvPr/>
          </p:nvSpPr>
          <p:spPr>
            <a:xfrm>
              <a:off x="2721875" y="4289650"/>
              <a:ext cx="1325" cy="1450"/>
            </a:xfrm>
            <a:custGeom>
              <a:rect b="b" l="l" r="r" t="t"/>
              <a:pathLst>
                <a:path extrusionOk="0" h="58" w="53">
                  <a:moveTo>
                    <a:pt x="27" y="0"/>
                  </a:moveTo>
                  <a:cubicBezTo>
                    <a:pt x="1" y="37"/>
                    <a:pt x="10" y="56"/>
                    <a:pt x="52" y="58"/>
                  </a:cubicBezTo>
                  <a:cubicBezTo>
                    <a:pt x="45" y="40"/>
                    <a:pt x="38" y="25"/>
                    <a:pt x="2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47"/>
            <p:cNvSpPr/>
            <p:nvPr/>
          </p:nvSpPr>
          <p:spPr>
            <a:xfrm>
              <a:off x="3051075" y="4383725"/>
              <a:ext cx="1925" cy="1125"/>
            </a:xfrm>
            <a:custGeom>
              <a:rect b="b" l="l" r="r" t="t"/>
              <a:pathLst>
                <a:path extrusionOk="0" h="45" w="77">
                  <a:moveTo>
                    <a:pt x="64" y="1"/>
                  </a:moveTo>
                  <a:cubicBezTo>
                    <a:pt x="43" y="4"/>
                    <a:pt x="25" y="7"/>
                    <a:pt x="5" y="10"/>
                  </a:cubicBezTo>
                  <a:cubicBezTo>
                    <a:pt x="6" y="21"/>
                    <a:pt x="0" y="39"/>
                    <a:pt x="11" y="43"/>
                  </a:cubicBezTo>
                  <a:cubicBezTo>
                    <a:pt x="13" y="44"/>
                    <a:pt x="15" y="45"/>
                    <a:pt x="18" y="45"/>
                  </a:cubicBezTo>
                  <a:cubicBezTo>
                    <a:pt x="31" y="45"/>
                    <a:pt x="51" y="39"/>
                    <a:pt x="68" y="38"/>
                  </a:cubicBezTo>
                  <a:lnTo>
                    <a:pt x="68" y="36"/>
                  </a:lnTo>
                  <a:cubicBezTo>
                    <a:pt x="71" y="29"/>
                    <a:pt x="77" y="21"/>
                    <a:pt x="77" y="17"/>
                  </a:cubicBezTo>
                  <a:cubicBezTo>
                    <a:pt x="74" y="10"/>
                    <a:pt x="74" y="1"/>
                    <a:pt x="6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47"/>
            <p:cNvSpPr/>
            <p:nvPr/>
          </p:nvSpPr>
          <p:spPr>
            <a:xfrm>
              <a:off x="3050925" y="4340475"/>
              <a:ext cx="1675" cy="1175"/>
            </a:xfrm>
            <a:custGeom>
              <a:rect b="b" l="l" r="r" t="t"/>
              <a:pathLst>
                <a:path extrusionOk="0" h="47" w="67">
                  <a:moveTo>
                    <a:pt x="45" y="0"/>
                  </a:moveTo>
                  <a:cubicBezTo>
                    <a:pt x="36" y="0"/>
                    <a:pt x="21" y="13"/>
                    <a:pt x="0" y="24"/>
                  </a:cubicBezTo>
                  <a:cubicBezTo>
                    <a:pt x="25" y="33"/>
                    <a:pt x="42" y="37"/>
                    <a:pt x="67" y="46"/>
                  </a:cubicBezTo>
                  <a:cubicBezTo>
                    <a:pt x="58" y="23"/>
                    <a:pt x="56" y="2"/>
                    <a:pt x="48" y="1"/>
                  </a:cubicBezTo>
                  <a:cubicBezTo>
                    <a:pt x="47" y="0"/>
                    <a:pt x="46" y="0"/>
                    <a:pt x="4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47"/>
            <p:cNvSpPr/>
            <p:nvPr/>
          </p:nvSpPr>
          <p:spPr>
            <a:xfrm>
              <a:off x="2767225" y="4265475"/>
              <a:ext cx="3300" cy="1025"/>
            </a:xfrm>
            <a:custGeom>
              <a:rect b="b" l="l" r="r" t="t"/>
              <a:pathLst>
                <a:path extrusionOk="0" h="41" w="132">
                  <a:moveTo>
                    <a:pt x="101" y="1"/>
                  </a:moveTo>
                  <a:cubicBezTo>
                    <a:pt x="95" y="1"/>
                    <a:pt x="89" y="1"/>
                    <a:pt x="85" y="2"/>
                  </a:cubicBezTo>
                  <a:cubicBezTo>
                    <a:pt x="69" y="7"/>
                    <a:pt x="51" y="17"/>
                    <a:pt x="1" y="40"/>
                  </a:cubicBezTo>
                  <a:cubicBezTo>
                    <a:pt x="51" y="36"/>
                    <a:pt x="66" y="36"/>
                    <a:pt x="79" y="32"/>
                  </a:cubicBezTo>
                  <a:cubicBezTo>
                    <a:pt x="98" y="26"/>
                    <a:pt x="132" y="23"/>
                    <a:pt x="123" y="5"/>
                  </a:cubicBezTo>
                  <a:cubicBezTo>
                    <a:pt x="121" y="2"/>
                    <a:pt x="111" y="1"/>
                    <a:pt x="1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47"/>
            <p:cNvSpPr/>
            <p:nvPr/>
          </p:nvSpPr>
          <p:spPr>
            <a:xfrm>
              <a:off x="2636450" y="4330975"/>
              <a:ext cx="1975" cy="1075"/>
            </a:xfrm>
            <a:custGeom>
              <a:rect b="b" l="l" r="r" t="t"/>
              <a:pathLst>
                <a:path extrusionOk="0" h="43" w="79">
                  <a:moveTo>
                    <a:pt x="0" y="1"/>
                  </a:moveTo>
                  <a:lnTo>
                    <a:pt x="0" y="1"/>
                  </a:lnTo>
                  <a:cubicBezTo>
                    <a:pt x="12" y="19"/>
                    <a:pt x="18" y="30"/>
                    <a:pt x="27" y="39"/>
                  </a:cubicBezTo>
                  <a:cubicBezTo>
                    <a:pt x="29" y="42"/>
                    <a:pt x="33" y="43"/>
                    <a:pt x="38" y="43"/>
                  </a:cubicBezTo>
                  <a:cubicBezTo>
                    <a:pt x="42" y="43"/>
                    <a:pt x="47" y="42"/>
                    <a:pt x="52" y="41"/>
                  </a:cubicBezTo>
                  <a:cubicBezTo>
                    <a:pt x="58" y="39"/>
                    <a:pt x="71" y="29"/>
                    <a:pt x="72" y="26"/>
                  </a:cubicBezTo>
                  <a:cubicBezTo>
                    <a:pt x="75" y="17"/>
                    <a:pt x="78" y="5"/>
                    <a:pt x="72" y="5"/>
                  </a:cubicBezTo>
                  <a:cubicBezTo>
                    <a:pt x="55" y="1"/>
                    <a:pt x="34" y="2"/>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47"/>
            <p:cNvSpPr/>
            <p:nvPr/>
          </p:nvSpPr>
          <p:spPr>
            <a:xfrm>
              <a:off x="2632250" y="4330800"/>
              <a:ext cx="1750" cy="1950"/>
            </a:xfrm>
            <a:custGeom>
              <a:rect b="b" l="l" r="r" t="t"/>
              <a:pathLst>
                <a:path extrusionOk="0" h="78" w="70">
                  <a:moveTo>
                    <a:pt x="39" y="1"/>
                  </a:moveTo>
                  <a:lnTo>
                    <a:pt x="2" y="77"/>
                  </a:lnTo>
                  <a:lnTo>
                    <a:pt x="2" y="77"/>
                  </a:lnTo>
                  <a:lnTo>
                    <a:pt x="33" y="71"/>
                  </a:lnTo>
                  <a:cubicBezTo>
                    <a:pt x="70" y="36"/>
                    <a:pt x="48" y="23"/>
                    <a:pt x="39" y="1"/>
                  </a:cubicBezTo>
                  <a:close/>
                  <a:moveTo>
                    <a:pt x="2" y="77"/>
                  </a:moveTo>
                  <a:lnTo>
                    <a:pt x="0" y="77"/>
                  </a:lnTo>
                  <a:lnTo>
                    <a:pt x="2" y="77"/>
                  </a:lnTo>
                  <a:lnTo>
                    <a:pt x="2" y="77"/>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47"/>
            <p:cNvSpPr/>
            <p:nvPr/>
          </p:nvSpPr>
          <p:spPr>
            <a:xfrm>
              <a:off x="2794350" y="4279700"/>
              <a:ext cx="2400" cy="1475"/>
            </a:xfrm>
            <a:custGeom>
              <a:rect b="b" l="l" r="r" t="t"/>
              <a:pathLst>
                <a:path extrusionOk="0" h="59" w="96">
                  <a:moveTo>
                    <a:pt x="88" y="0"/>
                  </a:moveTo>
                  <a:cubicBezTo>
                    <a:pt x="82" y="0"/>
                    <a:pt x="72" y="3"/>
                    <a:pt x="65" y="4"/>
                  </a:cubicBezTo>
                  <a:cubicBezTo>
                    <a:pt x="16" y="14"/>
                    <a:pt x="0" y="22"/>
                    <a:pt x="43" y="32"/>
                  </a:cubicBezTo>
                  <a:cubicBezTo>
                    <a:pt x="53" y="33"/>
                    <a:pt x="47" y="48"/>
                    <a:pt x="50" y="57"/>
                  </a:cubicBezTo>
                  <a:lnTo>
                    <a:pt x="60" y="58"/>
                  </a:lnTo>
                  <a:cubicBezTo>
                    <a:pt x="66" y="56"/>
                    <a:pt x="77" y="53"/>
                    <a:pt x="77" y="50"/>
                  </a:cubicBezTo>
                  <a:cubicBezTo>
                    <a:pt x="80" y="39"/>
                    <a:pt x="71" y="26"/>
                    <a:pt x="81" y="17"/>
                  </a:cubicBezTo>
                  <a:cubicBezTo>
                    <a:pt x="95" y="4"/>
                    <a:pt x="94" y="0"/>
                    <a:pt x="8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47"/>
            <p:cNvSpPr/>
            <p:nvPr/>
          </p:nvSpPr>
          <p:spPr>
            <a:xfrm>
              <a:off x="2793650" y="4272400"/>
              <a:ext cx="1750" cy="1575"/>
            </a:xfrm>
            <a:custGeom>
              <a:rect b="b" l="l" r="r" t="t"/>
              <a:pathLst>
                <a:path extrusionOk="0" h="63" w="70">
                  <a:moveTo>
                    <a:pt x="49" y="0"/>
                  </a:moveTo>
                  <a:cubicBezTo>
                    <a:pt x="34" y="0"/>
                    <a:pt x="18" y="15"/>
                    <a:pt x="3" y="43"/>
                  </a:cubicBezTo>
                  <a:cubicBezTo>
                    <a:pt x="0" y="47"/>
                    <a:pt x="8" y="52"/>
                    <a:pt x="15" y="62"/>
                  </a:cubicBezTo>
                  <a:cubicBezTo>
                    <a:pt x="24" y="55"/>
                    <a:pt x="27" y="52"/>
                    <a:pt x="30" y="50"/>
                  </a:cubicBezTo>
                  <a:lnTo>
                    <a:pt x="69" y="5"/>
                  </a:lnTo>
                  <a:cubicBezTo>
                    <a:pt x="69" y="5"/>
                    <a:pt x="58" y="0"/>
                    <a:pt x="4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47"/>
            <p:cNvSpPr/>
            <p:nvPr/>
          </p:nvSpPr>
          <p:spPr>
            <a:xfrm>
              <a:off x="2797075" y="4266250"/>
              <a:ext cx="1775" cy="1325"/>
            </a:xfrm>
            <a:custGeom>
              <a:rect b="b" l="l" r="r" t="t"/>
              <a:pathLst>
                <a:path extrusionOk="0" h="53" w="71">
                  <a:moveTo>
                    <a:pt x="52" y="1"/>
                  </a:moveTo>
                  <a:lnTo>
                    <a:pt x="52" y="2"/>
                  </a:lnTo>
                  <a:cubicBezTo>
                    <a:pt x="29" y="12"/>
                    <a:pt x="9" y="21"/>
                    <a:pt x="10" y="24"/>
                  </a:cubicBezTo>
                  <a:cubicBezTo>
                    <a:pt x="17" y="34"/>
                    <a:pt x="1" y="53"/>
                    <a:pt x="29" y="53"/>
                  </a:cubicBezTo>
                  <a:cubicBezTo>
                    <a:pt x="31" y="53"/>
                    <a:pt x="35" y="52"/>
                    <a:pt x="38" y="52"/>
                  </a:cubicBezTo>
                  <a:cubicBezTo>
                    <a:pt x="49" y="51"/>
                    <a:pt x="71" y="39"/>
                    <a:pt x="71" y="36"/>
                  </a:cubicBezTo>
                  <a:cubicBezTo>
                    <a:pt x="68" y="26"/>
                    <a:pt x="59" y="15"/>
                    <a:pt x="5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47"/>
            <p:cNvSpPr/>
            <p:nvPr/>
          </p:nvSpPr>
          <p:spPr>
            <a:xfrm>
              <a:off x="2566950" y="4389875"/>
              <a:ext cx="3925" cy="850"/>
            </a:xfrm>
            <a:custGeom>
              <a:rect b="b" l="l" r="r" t="t"/>
              <a:pathLst>
                <a:path extrusionOk="0" h="34" w="157">
                  <a:moveTo>
                    <a:pt x="113" y="0"/>
                  </a:moveTo>
                  <a:cubicBezTo>
                    <a:pt x="88" y="3"/>
                    <a:pt x="60" y="3"/>
                    <a:pt x="41" y="8"/>
                  </a:cubicBezTo>
                  <a:cubicBezTo>
                    <a:pt x="10" y="15"/>
                    <a:pt x="1" y="24"/>
                    <a:pt x="61" y="33"/>
                  </a:cubicBezTo>
                  <a:cubicBezTo>
                    <a:pt x="64" y="33"/>
                    <a:pt x="68" y="33"/>
                    <a:pt x="71" y="33"/>
                  </a:cubicBezTo>
                  <a:cubicBezTo>
                    <a:pt x="92" y="33"/>
                    <a:pt x="119" y="30"/>
                    <a:pt x="157" y="28"/>
                  </a:cubicBezTo>
                  <a:cubicBezTo>
                    <a:pt x="139" y="17"/>
                    <a:pt x="126" y="8"/>
                    <a:pt x="11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47"/>
            <p:cNvSpPr/>
            <p:nvPr/>
          </p:nvSpPr>
          <p:spPr>
            <a:xfrm>
              <a:off x="2806400" y="4245325"/>
              <a:ext cx="2900" cy="750"/>
            </a:xfrm>
            <a:custGeom>
              <a:rect b="b" l="l" r="r" t="t"/>
              <a:pathLst>
                <a:path extrusionOk="0" h="30" w="116">
                  <a:moveTo>
                    <a:pt x="98" y="0"/>
                  </a:moveTo>
                  <a:lnTo>
                    <a:pt x="1" y="21"/>
                  </a:lnTo>
                  <a:lnTo>
                    <a:pt x="1" y="30"/>
                  </a:lnTo>
                  <a:lnTo>
                    <a:pt x="89" y="30"/>
                  </a:lnTo>
                  <a:cubicBezTo>
                    <a:pt x="96" y="30"/>
                    <a:pt x="114" y="18"/>
                    <a:pt x="115" y="14"/>
                  </a:cubicBezTo>
                  <a:cubicBezTo>
                    <a:pt x="115" y="9"/>
                    <a:pt x="105" y="0"/>
                    <a:pt x="9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47"/>
            <p:cNvSpPr/>
            <p:nvPr/>
          </p:nvSpPr>
          <p:spPr>
            <a:xfrm>
              <a:off x="2814275" y="4276800"/>
              <a:ext cx="3125" cy="775"/>
            </a:xfrm>
            <a:custGeom>
              <a:rect b="b" l="l" r="r" t="t"/>
              <a:pathLst>
                <a:path extrusionOk="0" h="31" w="125">
                  <a:moveTo>
                    <a:pt x="124" y="1"/>
                  </a:moveTo>
                  <a:cubicBezTo>
                    <a:pt x="80" y="11"/>
                    <a:pt x="43" y="19"/>
                    <a:pt x="1" y="27"/>
                  </a:cubicBezTo>
                  <a:cubicBezTo>
                    <a:pt x="11" y="30"/>
                    <a:pt x="22" y="31"/>
                    <a:pt x="32" y="31"/>
                  </a:cubicBezTo>
                  <a:cubicBezTo>
                    <a:pt x="64" y="31"/>
                    <a:pt x="94" y="21"/>
                    <a:pt x="12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47"/>
            <p:cNvSpPr/>
            <p:nvPr/>
          </p:nvSpPr>
          <p:spPr>
            <a:xfrm>
              <a:off x="2813500" y="4263350"/>
              <a:ext cx="2450" cy="1275"/>
            </a:xfrm>
            <a:custGeom>
              <a:rect b="b" l="l" r="r" t="t"/>
              <a:pathLst>
                <a:path extrusionOk="0" h="51" w="98">
                  <a:moveTo>
                    <a:pt x="82" y="0"/>
                  </a:moveTo>
                  <a:cubicBezTo>
                    <a:pt x="58" y="14"/>
                    <a:pt x="33" y="28"/>
                    <a:pt x="1" y="47"/>
                  </a:cubicBezTo>
                  <a:cubicBezTo>
                    <a:pt x="18" y="48"/>
                    <a:pt x="32" y="50"/>
                    <a:pt x="40" y="50"/>
                  </a:cubicBezTo>
                  <a:cubicBezTo>
                    <a:pt x="43" y="50"/>
                    <a:pt x="45" y="50"/>
                    <a:pt x="46" y="49"/>
                  </a:cubicBezTo>
                  <a:cubicBezTo>
                    <a:pt x="65" y="36"/>
                    <a:pt x="82" y="21"/>
                    <a:pt x="98" y="8"/>
                  </a:cubicBezTo>
                  <a:cubicBezTo>
                    <a:pt x="98" y="8"/>
                    <a:pt x="87" y="2"/>
                    <a:pt x="8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47"/>
            <p:cNvSpPr/>
            <p:nvPr/>
          </p:nvSpPr>
          <p:spPr>
            <a:xfrm>
              <a:off x="2594925" y="4394575"/>
              <a:ext cx="2875" cy="950"/>
            </a:xfrm>
            <a:custGeom>
              <a:rect b="b" l="l" r="r" t="t"/>
              <a:pathLst>
                <a:path extrusionOk="0" h="38" w="115">
                  <a:moveTo>
                    <a:pt x="100" y="1"/>
                  </a:moveTo>
                  <a:cubicBezTo>
                    <a:pt x="71" y="2"/>
                    <a:pt x="41" y="2"/>
                    <a:pt x="0" y="2"/>
                  </a:cubicBezTo>
                  <a:cubicBezTo>
                    <a:pt x="15" y="15"/>
                    <a:pt x="16" y="26"/>
                    <a:pt x="35" y="30"/>
                  </a:cubicBezTo>
                  <a:cubicBezTo>
                    <a:pt x="54" y="35"/>
                    <a:pt x="69" y="37"/>
                    <a:pt x="81" y="37"/>
                  </a:cubicBezTo>
                  <a:cubicBezTo>
                    <a:pt x="100" y="37"/>
                    <a:pt x="111" y="32"/>
                    <a:pt x="113" y="24"/>
                  </a:cubicBezTo>
                  <a:cubicBezTo>
                    <a:pt x="115" y="17"/>
                    <a:pt x="105" y="8"/>
                    <a:pt x="10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47"/>
            <p:cNvSpPr/>
            <p:nvPr/>
          </p:nvSpPr>
          <p:spPr>
            <a:xfrm>
              <a:off x="2623500" y="4375075"/>
              <a:ext cx="1500" cy="1625"/>
            </a:xfrm>
            <a:custGeom>
              <a:rect b="b" l="l" r="r" t="t"/>
              <a:pathLst>
                <a:path extrusionOk="0" h="65" w="60">
                  <a:moveTo>
                    <a:pt x="53" y="1"/>
                  </a:moveTo>
                  <a:cubicBezTo>
                    <a:pt x="31" y="7"/>
                    <a:pt x="27" y="13"/>
                    <a:pt x="24" y="25"/>
                  </a:cubicBezTo>
                  <a:cubicBezTo>
                    <a:pt x="21" y="36"/>
                    <a:pt x="8" y="50"/>
                    <a:pt x="0" y="63"/>
                  </a:cubicBezTo>
                  <a:lnTo>
                    <a:pt x="9" y="64"/>
                  </a:lnTo>
                  <a:cubicBezTo>
                    <a:pt x="24" y="51"/>
                    <a:pt x="43" y="39"/>
                    <a:pt x="53" y="26"/>
                  </a:cubicBezTo>
                  <a:cubicBezTo>
                    <a:pt x="59" y="17"/>
                    <a:pt x="53" y="8"/>
                    <a:pt x="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47"/>
            <p:cNvSpPr/>
            <p:nvPr/>
          </p:nvSpPr>
          <p:spPr>
            <a:xfrm>
              <a:off x="2814100" y="4236825"/>
              <a:ext cx="2000" cy="1200"/>
            </a:xfrm>
            <a:custGeom>
              <a:rect b="b" l="l" r="r" t="t"/>
              <a:pathLst>
                <a:path extrusionOk="0" h="48" w="80">
                  <a:moveTo>
                    <a:pt x="43" y="1"/>
                  </a:moveTo>
                  <a:cubicBezTo>
                    <a:pt x="25" y="15"/>
                    <a:pt x="9" y="27"/>
                    <a:pt x="2" y="37"/>
                  </a:cubicBezTo>
                  <a:cubicBezTo>
                    <a:pt x="0" y="42"/>
                    <a:pt x="28" y="45"/>
                    <a:pt x="43" y="48"/>
                  </a:cubicBezTo>
                  <a:cubicBezTo>
                    <a:pt x="56" y="36"/>
                    <a:pt x="69" y="23"/>
                    <a:pt x="80" y="9"/>
                  </a:cubicBezTo>
                  <a:cubicBezTo>
                    <a:pt x="80" y="9"/>
                    <a:pt x="62" y="5"/>
                    <a:pt x="4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47"/>
            <p:cNvSpPr/>
            <p:nvPr/>
          </p:nvSpPr>
          <p:spPr>
            <a:xfrm>
              <a:off x="2999125" y="4377275"/>
              <a:ext cx="3225" cy="775"/>
            </a:xfrm>
            <a:custGeom>
              <a:rect b="b" l="l" r="r" t="t"/>
              <a:pathLst>
                <a:path extrusionOk="0" h="31" w="129">
                  <a:moveTo>
                    <a:pt x="70" y="0"/>
                  </a:moveTo>
                  <a:cubicBezTo>
                    <a:pt x="50" y="0"/>
                    <a:pt x="35" y="9"/>
                    <a:pt x="1" y="31"/>
                  </a:cubicBezTo>
                  <a:cubicBezTo>
                    <a:pt x="42" y="25"/>
                    <a:pt x="76" y="19"/>
                    <a:pt x="129" y="10"/>
                  </a:cubicBezTo>
                  <a:cubicBezTo>
                    <a:pt x="101" y="4"/>
                    <a:pt x="84" y="0"/>
                    <a:pt x="7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47"/>
            <p:cNvSpPr/>
            <p:nvPr/>
          </p:nvSpPr>
          <p:spPr>
            <a:xfrm>
              <a:off x="2655600" y="4378800"/>
              <a:ext cx="2825" cy="850"/>
            </a:xfrm>
            <a:custGeom>
              <a:rect b="b" l="l" r="r" t="t"/>
              <a:pathLst>
                <a:path extrusionOk="0" h="34" w="113">
                  <a:moveTo>
                    <a:pt x="24" y="0"/>
                  </a:moveTo>
                  <a:cubicBezTo>
                    <a:pt x="23" y="0"/>
                    <a:pt x="21" y="0"/>
                    <a:pt x="20" y="1"/>
                  </a:cubicBezTo>
                  <a:cubicBezTo>
                    <a:pt x="9" y="2"/>
                    <a:pt x="1" y="9"/>
                    <a:pt x="1" y="14"/>
                  </a:cubicBezTo>
                  <a:cubicBezTo>
                    <a:pt x="1" y="23"/>
                    <a:pt x="7" y="26"/>
                    <a:pt x="14" y="26"/>
                  </a:cubicBezTo>
                  <a:cubicBezTo>
                    <a:pt x="20" y="26"/>
                    <a:pt x="26" y="24"/>
                    <a:pt x="33" y="21"/>
                  </a:cubicBezTo>
                  <a:cubicBezTo>
                    <a:pt x="37" y="21"/>
                    <a:pt x="49" y="21"/>
                    <a:pt x="52" y="24"/>
                  </a:cubicBezTo>
                  <a:cubicBezTo>
                    <a:pt x="63" y="31"/>
                    <a:pt x="70" y="34"/>
                    <a:pt x="77" y="34"/>
                  </a:cubicBezTo>
                  <a:cubicBezTo>
                    <a:pt x="90" y="34"/>
                    <a:pt x="98" y="23"/>
                    <a:pt x="111" y="23"/>
                  </a:cubicBezTo>
                  <a:cubicBezTo>
                    <a:pt x="111" y="23"/>
                    <a:pt x="112" y="23"/>
                    <a:pt x="112" y="23"/>
                  </a:cubicBezTo>
                  <a:lnTo>
                    <a:pt x="74" y="8"/>
                  </a:lnTo>
                  <a:lnTo>
                    <a:pt x="61" y="6"/>
                  </a:lnTo>
                  <a:lnTo>
                    <a:pt x="60" y="6"/>
                  </a:lnTo>
                  <a:cubicBezTo>
                    <a:pt x="48" y="4"/>
                    <a:pt x="34" y="0"/>
                    <a:pt x="2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47"/>
            <p:cNvSpPr/>
            <p:nvPr/>
          </p:nvSpPr>
          <p:spPr>
            <a:xfrm>
              <a:off x="2839225" y="4265850"/>
              <a:ext cx="2175" cy="775"/>
            </a:xfrm>
            <a:custGeom>
              <a:rect b="b" l="l" r="r" t="t"/>
              <a:pathLst>
                <a:path extrusionOk="0" h="31" w="87">
                  <a:moveTo>
                    <a:pt x="9" y="0"/>
                  </a:moveTo>
                  <a:lnTo>
                    <a:pt x="0" y="8"/>
                  </a:lnTo>
                  <a:lnTo>
                    <a:pt x="62" y="30"/>
                  </a:lnTo>
                  <a:cubicBezTo>
                    <a:pt x="62" y="30"/>
                    <a:pt x="63" y="30"/>
                    <a:pt x="63" y="30"/>
                  </a:cubicBezTo>
                  <a:cubicBezTo>
                    <a:pt x="68" y="30"/>
                    <a:pt x="83" y="25"/>
                    <a:pt x="84" y="22"/>
                  </a:cubicBezTo>
                  <a:cubicBezTo>
                    <a:pt x="85" y="17"/>
                    <a:pt x="87" y="6"/>
                    <a:pt x="81" y="5"/>
                  </a:cubicBezTo>
                  <a:cubicBezTo>
                    <a:pt x="63" y="2"/>
                    <a:pt x="41" y="3"/>
                    <a:pt x="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47"/>
            <p:cNvSpPr/>
            <p:nvPr/>
          </p:nvSpPr>
          <p:spPr>
            <a:xfrm>
              <a:off x="2677925" y="4382325"/>
              <a:ext cx="2350" cy="800"/>
            </a:xfrm>
            <a:custGeom>
              <a:rect b="b" l="l" r="r" t="t"/>
              <a:pathLst>
                <a:path extrusionOk="0" h="32" w="94">
                  <a:moveTo>
                    <a:pt x="82" y="1"/>
                  </a:moveTo>
                  <a:lnTo>
                    <a:pt x="1" y="16"/>
                  </a:lnTo>
                  <a:cubicBezTo>
                    <a:pt x="7" y="21"/>
                    <a:pt x="20" y="32"/>
                    <a:pt x="20" y="32"/>
                  </a:cubicBezTo>
                  <a:cubicBezTo>
                    <a:pt x="43" y="27"/>
                    <a:pt x="70" y="23"/>
                    <a:pt x="93" y="18"/>
                  </a:cubicBezTo>
                  <a:cubicBezTo>
                    <a:pt x="86" y="10"/>
                    <a:pt x="85" y="5"/>
                    <a:pt x="8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47"/>
            <p:cNvSpPr/>
            <p:nvPr/>
          </p:nvSpPr>
          <p:spPr>
            <a:xfrm>
              <a:off x="2850075" y="4242150"/>
              <a:ext cx="2225" cy="950"/>
            </a:xfrm>
            <a:custGeom>
              <a:rect b="b" l="l" r="r" t="t"/>
              <a:pathLst>
                <a:path extrusionOk="0" h="38" w="89">
                  <a:moveTo>
                    <a:pt x="18" y="1"/>
                  </a:moveTo>
                  <a:cubicBezTo>
                    <a:pt x="18" y="1"/>
                    <a:pt x="0" y="10"/>
                    <a:pt x="2" y="13"/>
                  </a:cubicBezTo>
                  <a:cubicBezTo>
                    <a:pt x="10" y="22"/>
                    <a:pt x="21" y="30"/>
                    <a:pt x="37" y="36"/>
                  </a:cubicBezTo>
                  <a:cubicBezTo>
                    <a:pt x="38" y="37"/>
                    <a:pt x="41" y="37"/>
                    <a:pt x="44" y="37"/>
                  </a:cubicBezTo>
                  <a:cubicBezTo>
                    <a:pt x="53" y="37"/>
                    <a:pt x="66" y="35"/>
                    <a:pt x="75" y="32"/>
                  </a:cubicBezTo>
                  <a:cubicBezTo>
                    <a:pt x="80" y="32"/>
                    <a:pt x="81" y="24"/>
                    <a:pt x="88" y="13"/>
                  </a:cubicBezTo>
                  <a:cubicBezTo>
                    <a:pt x="66" y="10"/>
                    <a:pt x="41" y="5"/>
                    <a:pt x="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47"/>
            <p:cNvSpPr/>
            <p:nvPr/>
          </p:nvSpPr>
          <p:spPr>
            <a:xfrm>
              <a:off x="2892725" y="4235625"/>
              <a:ext cx="1650" cy="1200"/>
            </a:xfrm>
            <a:custGeom>
              <a:rect b="b" l="l" r="r" t="t"/>
              <a:pathLst>
                <a:path extrusionOk="0" h="48" w="66">
                  <a:moveTo>
                    <a:pt x="10" y="0"/>
                  </a:moveTo>
                  <a:cubicBezTo>
                    <a:pt x="7" y="4"/>
                    <a:pt x="5" y="9"/>
                    <a:pt x="1" y="18"/>
                  </a:cubicBezTo>
                  <a:cubicBezTo>
                    <a:pt x="7" y="24"/>
                    <a:pt x="15" y="32"/>
                    <a:pt x="29" y="40"/>
                  </a:cubicBezTo>
                  <a:cubicBezTo>
                    <a:pt x="37" y="44"/>
                    <a:pt x="52" y="46"/>
                    <a:pt x="65" y="47"/>
                  </a:cubicBezTo>
                  <a:cubicBezTo>
                    <a:pt x="64" y="43"/>
                    <a:pt x="65" y="38"/>
                    <a:pt x="64" y="34"/>
                  </a:cubicBezTo>
                  <a:cubicBezTo>
                    <a:pt x="57" y="24"/>
                    <a:pt x="51" y="13"/>
                    <a:pt x="40" y="6"/>
                  </a:cubicBezTo>
                  <a:cubicBezTo>
                    <a:pt x="36" y="2"/>
                    <a:pt x="20" y="2"/>
                    <a:pt x="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47"/>
            <p:cNvSpPr/>
            <p:nvPr/>
          </p:nvSpPr>
          <p:spPr>
            <a:xfrm>
              <a:off x="2893650" y="4236800"/>
              <a:ext cx="1600" cy="1425"/>
            </a:xfrm>
            <a:custGeom>
              <a:rect b="b" l="l" r="r" t="t"/>
              <a:pathLst>
                <a:path extrusionOk="0" h="57" w="64">
                  <a:moveTo>
                    <a:pt x="42" y="0"/>
                  </a:moveTo>
                  <a:lnTo>
                    <a:pt x="28" y="13"/>
                  </a:lnTo>
                  <a:cubicBezTo>
                    <a:pt x="20" y="24"/>
                    <a:pt x="8" y="34"/>
                    <a:pt x="2" y="43"/>
                  </a:cubicBezTo>
                  <a:cubicBezTo>
                    <a:pt x="0" y="47"/>
                    <a:pt x="14" y="55"/>
                    <a:pt x="23" y="56"/>
                  </a:cubicBezTo>
                  <a:cubicBezTo>
                    <a:pt x="33" y="56"/>
                    <a:pt x="52" y="52"/>
                    <a:pt x="58" y="47"/>
                  </a:cubicBezTo>
                  <a:cubicBezTo>
                    <a:pt x="64" y="43"/>
                    <a:pt x="59" y="33"/>
                    <a:pt x="59" y="33"/>
                  </a:cubicBezTo>
                  <a:cubicBezTo>
                    <a:pt x="59" y="22"/>
                    <a:pt x="61" y="15"/>
                    <a:pt x="58" y="9"/>
                  </a:cubicBezTo>
                  <a:cubicBezTo>
                    <a:pt x="56" y="5"/>
                    <a:pt x="48" y="3"/>
                    <a:pt x="4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47"/>
            <p:cNvSpPr/>
            <p:nvPr/>
          </p:nvSpPr>
          <p:spPr>
            <a:xfrm>
              <a:off x="2899975" y="4235025"/>
              <a:ext cx="2125" cy="1025"/>
            </a:xfrm>
            <a:custGeom>
              <a:rect b="b" l="l" r="r" t="t"/>
              <a:pathLst>
                <a:path extrusionOk="0" h="41" w="85">
                  <a:moveTo>
                    <a:pt x="40" y="1"/>
                  </a:moveTo>
                  <a:cubicBezTo>
                    <a:pt x="1" y="1"/>
                    <a:pt x="9" y="15"/>
                    <a:pt x="12" y="24"/>
                  </a:cubicBezTo>
                  <a:cubicBezTo>
                    <a:pt x="15" y="31"/>
                    <a:pt x="31" y="36"/>
                    <a:pt x="42" y="40"/>
                  </a:cubicBezTo>
                  <a:cubicBezTo>
                    <a:pt x="53" y="33"/>
                    <a:pt x="67" y="26"/>
                    <a:pt x="84" y="14"/>
                  </a:cubicBezTo>
                  <a:cubicBezTo>
                    <a:pt x="65" y="6"/>
                    <a:pt x="53" y="1"/>
                    <a:pt x="4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47"/>
            <p:cNvSpPr/>
            <p:nvPr/>
          </p:nvSpPr>
          <p:spPr>
            <a:xfrm>
              <a:off x="2909650" y="4250150"/>
              <a:ext cx="2625" cy="900"/>
            </a:xfrm>
            <a:custGeom>
              <a:rect b="b" l="l" r="r" t="t"/>
              <a:pathLst>
                <a:path extrusionOk="0" h="36" w="105">
                  <a:moveTo>
                    <a:pt x="64" y="0"/>
                  </a:moveTo>
                  <a:cubicBezTo>
                    <a:pt x="59" y="0"/>
                    <a:pt x="43" y="3"/>
                    <a:pt x="36" y="6"/>
                  </a:cubicBezTo>
                  <a:cubicBezTo>
                    <a:pt x="25" y="12"/>
                    <a:pt x="0" y="18"/>
                    <a:pt x="28" y="25"/>
                  </a:cubicBezTo>
                  <a:cubicBezTo>
                    <a:pt x="46" y="30"/>
                    <a:pt x="67" y="33"/>
                    <a:pt x="86" y="36"/>
                  </a:cubicBezTo>
                  <a:cubicBezTo>
                    <a:pt x="86" y="36"/>
                    <a:pt x="95" y="28"/>
                    <a:pt x="105" y="21"/>
                  </a:cubicBezTo>
                  <a:cubicBezTo>
                    <a:pt x="93" y="15"/>
                    <a:pt x="80" y="6"/>
                    <a:pt x="6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47"/>
            <p:cNvSpPr/>
            <p:nvPr/>
          </p:nvSpPr>
          <p:spPr>
            <a:xfrm>
              <a:off x="2763525" y="4386475"/>
              <a:ext cx="3225" cy="700"/>
            </a:xfrm>
            <a:custGeom>
              <a:rect b="b" l="l" r="r" t="t"/>
              <a:pathLst>
                <a:path extrusionOk="0" h="28" w="129">
                  <a:moveTo>
                    <a:pt x="92" y="1"/>
                  </a:moveTo>
                  <a:cubicBezTo>
                    <a:pt x="86" y="1"/>
                    <a:pt x="80" y="1"/>
                    <a:pt x="75" y="1"/>
                  </a:cubicBezTo>
                  <a:cubicBezTo>
                    <a:pt x="62" y="1"/>
                    <a:pt x="47" y="4"/>
                    <a:pt x="0" y="13"/>
                  </a:cubicBezTo>
                  <a:cubicBezTo>
                    <a:pt x="53" y="22"/>
                    <a:pt x="71" y="28"/>
                    <a:pt x="89" y="28"/>
                  </a:cubicBezTo>
                  <a:cubicBezTo>
                    <a:pt x="102" y="28"/>
                    <a:pt x="124" y="22"/>
                    <a:pt x="124" y="16"/>
                  </a:cubicBezTo>
                  <a:cubicBezTo>
                    <a:pt x="128" y="3"/>
                    <a:pt x="110" y="1"/>
                    <a:pt x="9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47"/>
            <p:cNvSpPr/>
            <p:nvPr/>
          </p:nvSpPr>
          <p:spPr>
            <a:xfrm>
              <a:off x="2913225" y="4239075"/>
              <a:ext cx="1075" cy="1525"/>
            </a:xfrm>
            <a:custGeom>
              <a:rect b="b" l="l" r="r" t="t"/>
              <a:pathLst>
                <a:path extrusionOk="0" h="61" w="43">
                  <a:moveTo>
                    <a:pt x="0" y="0"/>
                  </a:moveTo>
                  <a:lnTo>
                    <a:pt x="0" y="0"/>
                  </a:lnTo>
                  <a:cubicBezTo>
                    <a:pt x="2" y="24"/>
                    <a:pt x="2" y="42"/>
                    <a:pt x="3" y="61"/>
                  </a:cubicBezTo>
                  <a:cubicBezTo>
                    <a:pt x="43" y="40"/>
                    <a:pt x="41" y="21"/>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47"/>
            <p:cNvSpPr/>
            <p:nvPr/>
          </p:nvSpPr>
          <p:spPr>
            <a:xfrm>
              <a:off x="2769325" y="4410900"/>
              <a:ext cx="2350" cy="1025"/>
            </a:xfrm>
            <a:custGeom>
              <a:rect b="b" l="l" r="r" t="t"/>
              <a:pathLst>
                <a:path extrusionOk="0" h="41" w="94">
                  <a:moveTo>
                    <a:pt x="27" y="1"/>
                  </a:moveTo>
                  <a:cubicBezTo>
                    <a:pt x="21" y="1"/>
                    <a:pt x="10" y="4"/>
                    <a:pt x="1" y="5"/>
                  </a:cubicBezTo>
                  <a:lnTo>
                    <a:pt x="40" y="41"/>
                  </a:lnTo>
                  <a:cubicBezTo>
                    <a:pt x="55" y="36"/>
                    <a:pt x="70" y="32"/>
                    <a:pt x="93" y="25"/>
                  </a:cubicBezTo>
                  <a:cubicBezTo>
                    <a:pt x="70" y="16"/>
                    <a:pt x="48" y="8"/>
                    <a:pt x="30" y="1"/>
                  </a:cubicBezTo>
                  <a:cubicBezTo>
                    <a:pt x="29" y="1"/>
                    <a:pt x="28" y="1"/>
                    <a:pt x="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47"/>
            <p:cNvSpPr/>
            <p:nvPr/>
          </p:nvSpPr>
          <p:spPr>
            <a:xfrm>
              <a:off x="2921750" y="4252525"/>
              <a:ext cx="2200" cy="925"/>
            </a:xfrm>
            <a:custGeom>
              <a:rect b="b" l="l" r="r" t="t"/>
              <a:pathLst>
                <a:path extrusionOk="0" h="37" w="88">
                  <a:moveTo>
                    <a:pt x="34" y="1"/>
                  </a:moveTo>
                  <a:cubicBezTo>
                    <a:pt x="18" y="11"/>
                    <a:pt x="2" y="17"/>
                    <a:pt x="2" y="23"/>
                  </a:cubicBezTo>
                  <a:cubicBezTo>
                    <a:pt x="0" y="34"/>
                    <a:pt x="11" y="36"/>
                    <a:pt x="25" y="36"/>
                  </a:cubicBezTo>
                  <a:cubicBezTo>
                    <a:pt x="33" y="36"/>
                    <a:pt x="43" y="35"/>
                    <a:pt x="51" y="35"/>
                  </a:cubicBezTo>
                  <a:cubicBezTo>
                    <a:pt x="64" y="33"/>
                    <a:pt x="76" y="24"/>
                    <a:pt x="87" y="20"/>
                  </a:cubicBezTo>
                  <a:cubicBezTo>
                    <a:pt x="73" y="14"/>
                    <a:pt x="58" y="10"/>
                    <a:pt x="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47"/>
            <p:cNvSpPr/>
            <p:nvPr/>
          </p:nvSpPr>
          <p:spPr>
            <a:xfrm>
              <a:off x="2925350" y="4252275"/>
              <a:ext cx="2375" cy="1025"/>
            </a:xfrm>
            <a:custGeom>
              <a:rect b="b" l="l" r="r" t="t"/>
              <a:pathLst>
                <a:path extrusionOk="0" h="41" w="95">
                  <a:moveTo>
                    <a:pt x="49" y="1"/>
                  </a:moveTo>
                  <a:cubicBezTo>
                    <a:pt x="33" y="9"/>
                    <a:pt x="17" y="18"/>
                    <a:pt x="4" y="28"/>
                  </a:cubicBezTo>
                  <a:cubicBezTo>
                    <a:pt x="1" y="30"/>
                    <a:pt x="19" y="40"/>
                    <a:pt x="22" y="40"/>
                  </a:cubicBezTo>
                  <a:cubicBezTo>
                    <a:pt x="23" y="40"/>
                    <a:pt x="23" y="40"/>
                    <a:pt x="23" y="40"/>
                  </a:cubicBezTo>
                  <a:cubicBezTo>
                    <a:pt x="45" y="34"/>
                    <a:pt x="68" y="27"/>
                    <a:pt x="95" y="20"/>
                  </a:cubicBezTo>
                  <a:cubicBezTo>
                    <a:pt x="77" y="12"/>
                    <a:pt x="64" y="6"/>
                    <a:pt x="4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47"/>
            <p:cNvSpPr/>
            <p:nvPr/>
          </p:nvSpPr>
          <p:spPr>
            <a:xfrm>
              <a:off x="2885925" y="4262025"/>
              <a:ext cx="2275" cy="950"/>
            </a:xfrm>
            <a:custGeom>
              <a:rect b="b" l="l" r="r" t="t"/>
              <a:pathLst>
                <a:path extrusionOk="0" h="38" w="91">
                  <a:moveTo>
                    <a:pt x="12" y="0"/>
                  </a:moveTo>
                  <a:lnTo>
                    <a:pt x="1" y="11"/>
                  </a:lnTo>
                  <a:lnTo>
                    <a:pt x="61" y="37"/>
                  </a:lnTo>
                  <a:cubicBezTo>
                    <a:pt x="61" y="37"/>
                    <a:pt x="62" y="37"/>
                    <a:pt x="63" y="37"/>
                  </a:cubicBezTo>
                  <a:cubicBezTo>
                    <a:pt x="68" y="37"/>
                    <a:pt x="79" y="34"/>
                    <a:pt x="83" y="31"/>
                  </a:cubicBezTo>
                  <a:cubicBezTo>
                    <a:pt x="87" y="28"/>
                    <a:pt x="90" y="20"/>
                    <a:pt x="87" y="20"/>
                  </a:cubicBezTo>
                  <a:cubicBezTo>
                    <a:pt x="61" y="12"/>
                    <a:pt x="37" y="6"/>
                    <a:pt x="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47"/>
            <p:cNvSpPr/>
            <p:nvPr/>
          </p:nvSpPr>
          <p:spPr>
            <a:xfrm>
              <a:off x="2850225" y="4233000"/>
              <a:ext cx="3250" cy="800"/>
            </a:xfrm>
            <a:custGeom>
              <a:rect b="b" l="l" r="r" t="t"/>
              <a:pathLst>
                <a:path extrusionOk="0" h="32" w="130">
                  <a:moveTo>
                    <a:pt x="56" y="1"/>
                  </a:moveTo>
                  <a:cubicBezTo>
                    <a:pt x="48" y="1"/>
                    <a:pt x="42" y="1"/>
                    <a:pt x="35" y="2"/>
                  </a:cubicBezTo>
                  <a:cubicBezTo>
                    <a:pt x="22" y="4"/>
                    <a:pt x="1" y="14"/>
                    <a:pt x="1" y="20"/>
                  </a:cubicBezTo>
                  <a:cubicBezTo>
                    <a:pt x="1" y="29"/>
                    <a:pt x="8" y="32"/>
                    <a:pt x="18" y="32"/>
                  </a:cubicBezTo>
                  <a:cubicBezTo>
                    <a:pt x="29" y="32"/>
                    <a:pt x="43" y="29"/>
                    <a:pt x="54" y="27"/>
                  </a:cubicBezTo>
                  <a:cubicBezTo>
                    <a:pt x="69" y="24"/>
                    <a:pt x="82" y="18"/>
                    <a:pt x="129" y="2"/>
                  </a:cubicBezTo>
                  <a:cubicBezTo>
                    <a:pt x="93" y="2"/>
                    <a:pt x="72" y="1"/>
                    <a:pt x="5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47"/>
            <p:cNvSpPr/>
            <p:nvPr/>
          </p:nvSpPr>
          <p:spPr>
            <a:xfrm>
              <a:off x="2930625" y="4253000"/>
              <a:ext cx="2025" cy="1150"/>
            </a:xfrm>
            <a:custGeom>
              <a:rect b="b" l="l" r="r" t="t"/>
              <a:pathLst>
                <a:path extrusionOk="0" h="46" w="81">
                  <a:moveTo>
                    <a:pt x="41" y="1"/>
                  </a:moveTo>
                  <a:cubicBezTo>
                    <a:pt x="25" y="10"/>
                    <a:pt x="0" y="22"/>
                    <a:pt x="3" y="23"/>
                  </a:cubicBezTo>
                  <a:cubicBezTo>
                    <a:pt x="16" y="33"/>
                    <a:pt x="35" y="39"/>
                    <a:pt x="54" y="45"/>
                  </a:cubicBezTo>
                  <a:cubicBezTo>
                    <a:pt x="55" y="45"/>
                    <a:pt x="55" y="45"/>
                    <a:pt x="55" y="45"/>
                  </a:cubicBezTo>
                  <a:cubicBezTo>
                    <a:pt x="60" y="45"/>
                    <a:pt x="81" y="36"/>
                    <a:pt x="81" y="36"/>
                  </a:cubicBezTo>
                  <a:cubicBezTo>
                    <a:pt x="72" y="26"/>
                    <a:pt x="57" y="14"/>
                    <a:pt x="4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47"/>
            <p:cNvSpPr/>
            <p:nvPr/>
          </p:nvSpPr>
          <p:spPr>
            <a:xfrm>
              <a:off x="2933525" y="4262600"/>
              <a:ext cx="2150" cy="1150"/>
            </a:xfrm>
            <a:custGeom>
              <a:rect b="b" l="l" r="r" t="t"/>
              <a:pathLst>
                <a:path extrusionOk="0" h="46" w="86">
                  <a:moveTo>
                    <a:pt x="22" y="1"/>
                  </a:moveTo>
                  <a:cubicBezTo>
                    <a:pt x="12" y="11"/>
                    <a:pt x="0" y="19"/>
                    <a:pt x="3" y="20"/>
                  </a:cubicBezTo>
                  <a:cubicBezTo>
                    <a:pt x="16" y="30"/>
                    <a:pt x="34" y="38"/>
                    <a:pt x="49" y="45"/>
                  </a:cubicBezTo>
                  <a:lnTo>
                    <a:pt x="86" y="26"/>
                  </a:lnTo>
                  <a:cubicBezTo>
                    <a:pt x="66" y="19"/>
                    <a:pt x="47" y="11"/>
                    <a:pt x="2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47"/>
            <p:cNvSpPr/>
            <p:nvPr/>
          </p:nvSpPr>
          <p:spPr>
            <a:xfrm>
              <a:off x="2728250" y="4393650"/>
              <a:ext cx="2400" cy="1250"/>
            </a:xfrm>
            <a:custGeom>
              <a:rect b="b" l="l" r="r" t="t"/>
              <a:pathLst>
                <a:path extrusionOk="0" h="50" w="96">
                  <a:moveTo>
                    <a:pt x="43" y="1"/>
                  </a:moveTo>
                  <a:lnTo>
                    <a:pt x="0" y="17"/>
                  </a:lnTo>
                  <a:cubicBezTo>
                    <a:pt x="19" y="27"/>
                    <a:pt x="37" y="38"/>
                    <a:pt x="62" y="50"/>
                  </a:cubicBezTo>
                  <a:cubicBezTo>
                    <a:pt x="74" y="41"/>
                    <a:pt x="83" y="36"/>
                    <a:pt x="86" y="32"/>
                  </a:cubicBezTo>
                  <a:cubicBezTo>
                    <a:pt x="96" y="16"/>
                    <a:pt x="55" y="13"/>
                    <a:pt x="4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47"/>
            <p:cNvSpPr/>
            <p:nvPr/>
          </p:nvSpPr>
          <p:spPr>
            <a:xfrm>
              <a:off x="2956575" y="4237375"/>
              <a:ext cx="2525" cy="1125"/>
            </a:xfrm>
            <a:custGeom>
              <a:rect b="b" l="l" r="r" t="t"/>
              <a:pathLst>
                <a:path extrusionOk="0" h="45" w="101">
                  <a:moveTo>
                    <a:pt x="28" y="0"/>
                  </a:moveTo>
                  <a:cubicBezTo>
                    <a:pt x="22" y="0"/>
                    <a:pt x="13" y="1"/>
                    <a:pt x="10" y="4"/>
                  </a:cubicBezTo>
                  <a:cubicBezTo>
                    <a:pt x="4" y="7"/>
                    <a:pt x="1" y="14"/>
                    <a:pt x="4" y="15"/>
                  </a:cubicBezTo>
                  <a:cubicBezTo>
                    <a:pt x="30" y="26"/>
                    <a:pt x="54" y="35"/>
                    <a:pt x="77" y="45"/>
                  </a:cubicBezTo>
                  <a:cubicBezTo>
                    <a:pt x="83" y="42"/>
                    <a:pt x="88" y="39"/>
                    <a:pt x="101" y="32"/>
                  </a:cubicBezTo>
                  <a:lnTo>
                    <a:pt x="33" y="1"/>
                  </a:lnTo>
                  <a:cubicBezTo>
                    <a:pt x="32" y="0"/>
                    <a:pt x="31" y="0"/>
                    <a:pt x="2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47"/>
            <p:cNvSpPr/>
            <p:nvPr/>
          </p:nvSpPr>
          <p:spPr>
            <a:xfrm>
              <a:off x="2816750" y="4387925"/>
              <a:ext cx="2150" cy="1425"/>
            </a:xfrm>
            <a:custGeom>
              <a:rect b="b" l="l" r="r" t="t"/>
              <a:pathLst>
                <a:path extrusionOk="0" h="57" w="86">
                  <a:moveTo>
                    <a:pt x="46" y="0"/>
                  </a:moveTo>
                  <a:cubicBezTo>
                    <a:pt x="31" y="11"/>
                    <a:pt x="15" y="21"/>
                    <a:pt x="5" y="31"/>
                  </a:cubicBezTo>
                  <a:cubicBezTo>
                    <a:pt x="0" y="36"/>
                    <a:pt x="10" y="43"/>
                    <a:pt x="21" y="56"/>
                  </a:cubicBezTo>
                  <a:cubicBezTo>
                    <a:pt x="55" y="36"/>
                    <a:pt x="74" y="28"/>
                    <a:pt x="83" y="18"/>
                  </a:cubicBezTo>
                  <a:cubicBezTo>
                    <a:pt x="85" y="15"/>
                    <a:pt x="59" y="6"/>
                    <a:pt x="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47"/>
            <p:cNvSpPr/>
            <p:nvPr/>
          </p:nvSpPr>
          <p:spPr>
            <a:xfrm>
              <a:off x="2968200" y="4262550"/>
              <a:ext cx="2100" cy="1300"/>
            </a:xfrm>
            <a:custGeom>
              <a:rect b="b" l="l" r="r" t="t"/>
              <a:pathLst>
                <a:path extrusionOk="0" h="52" w="84">
                  <a:moveTo>
                    <a:pt x="65" y="0"/>
                  </a:moveTo>
                  <a:cubicBezTo>
                    <a:pt x="32" y="15"/>
                    <a:pt x="14" y="19"/>
                    <a:pt x="4" y="28"/>
                  </a:cubicBezTo>
                  <a:cubicBezTo>
                    <a:pt x="1" y="31"/>
                    <a:pt x="24" y="43"/>
                    <a:pt x="36" y="52"/>
                  </a:cubicBezTo>
                  <a:cubicBezTo>
                    <a:pt x="51" y="43"/>
                    <a:pt x="67" y="35"/>
                    <a:pt x="79" y="27"/>
                  </a:cubicBezTo>
                  <a:cubicBezTo>
                    <a:pt x="83" y="22"/>
                    <a:pt x="73" y="13"/>
                    <a:pt x="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47"/>
            <p:cNvSpPr/>
            <p:nvPr/>
          </p:nvSpPr>
          <p:spPr>
            <a:xfrm>
              <a:off x="3017550" y="4397175"/>
              <a:ext cx="1775" cy="1200"/>
            </a:xfrm>
            <a:custGeom>
              <a:rect b="b" l="l" r="r" t="t"/>
              <a:pathLst>
                <a:path extrusionOk="0" h="48" w="71">
                  <a:moveTo>
                    <a:pt x="54" y="1"/>
                  </a:moveTo>
                  <a:cubicBezTo>
                    <a:pt x="49" y="1"/>
                    <a:pt x="41" y="2"/>
                    <a:pt x="32" y="4"/>
                  </a:cubicBezTo>
                  <a:cubicBezTo>
                    <a:pt x="19" y="7"/>
                    <a:pt x="8" y="14"/>
                    <a:pt x="1" y="19"/>
                  </a:cubicBezTo>
                  <a:cubicBezTo>
                    <a:pt x="9" y="30"/>
                    <a:pt x="0" y="47"/>
                    <a:pt x="21" y="47"/>
                  </a:cubicBezTo>
                  <a:cubicBezTo>
                    <a:pt x="27" y="47"/>
                    <a:pt x="35" y="46"/>
                    <a:pt x="47" y="42"/>
                  </a:cubicBezTo>
                  <a:cubicBezTo>
                    <a:pt x="57" y="39"/>
                    <a:pt x="67" y="26"/>
                    <a:pt x="69" y="19"/>
                  </a:cubicBezTo>
                  <a:cubicBezTo>
                    <a:pt x="70" y="11"/>
                    <a:pt x="71" y="1"/>
                    <a:pt x="5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47"/>
            <p:cNvSpPr/>
            <p:nvPr/>
          </p:nvSpPr>
          <p:spPr>
            <a:xfrm>
              <a:off x="2876675" y="4258600"/>
              <a:ext cx="2025" cy="1050"/>
            </a:xfrm>
            <a:custGeom>
              <a:rect b="b" l="l" r="r" t="t"/>
              <a:pathLst>
                <a:path extrusionOk="0" h="42" w="81">
                  <a:moveTo>
                    <a:pt x="45" y="1"/>
                  </a:moveTo>
                  <a:cubicBezTo>
                    <a:pt x="34" y="6"/>
                    <a:pt x="13" y="12"/>
                    <a:pt x="12" y="17"/>
                  </a:cubicBezTo>
                  <a:cubicBezTo>
                    <a:pt x="10" y="27"/>
                    <a:pt x="1" y="42"/>
                    <a:pt x="31" y="42"/>
                  </a:cubicBezTo>
                  <a:cubicBezTo>
                    <a:pt x="32" y="42"/>
                    <a:pt x="34" y="42"/>
                    <a:pt x="35" y="42"/>
                  </a:cubicBezTo>
                  <a:cubicBezTo>
                    <a:pt x="47" y="42"/>
                    <a:pt x="62" y="34"/>
                    <a:pt x="81" y="29"/>
                  </a:cubicBezTo>
                  <a:cubicBezTo>
                    <a:pt x="64" y="15"/>
                    <a:pt x="56" y="8"/>
                    <a:pt x="4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47"/>
            <p:cNvSpPr/>
            <p:nvPr/>
          </p:nvSpPr>
          <p:spPr>
            <a:xfrm>
              <a:off x="2872125" y="4389250"/>
              <a:ext cx="1625" cy="1225"/>
            </a:xfrm>
            <a:custGeom>
              <a:rect b="b" l="l" r="r" t="t"/>
              <a:pathLst>
                <a:path extrusionOk="0" h="49" w="65">
                  <a:moveTo>
                    <a:pt x="2" y="0"/>
                  </a:moveTo>
                  <a:cubicBezTo>
                    <a:pt x="2" y="5"/>
                    <a:pt x="1" y="11"/>
                    <a:pt x="2" y="14"/>
                  </a:cubicBezTo>
                  <a:cubicBezTo>
                    <a:pt x="8" y="24"/>
                    <a:pt x="16" y="34"/>
                    <a:pt x="26" y="43"/>
                  </a:cubicBezTo>
                  <a:cubicBezTo>
                    <a:pt x="30" y="47"/>
                    <a:pt x="45" y="47"/>
                    <a:pt x="55" y="49"/>
                  </a:cubicBezTo>
                  <a:cubicBezTo>
                    <a:pt x="58" y="46"/>
                    <a:pt x="60" y="42"/>
                    <a:pt x="64" y="33"/>
                  </a:cubicBezTo>
                  <a:cubicBezTo>
                    <a:pt x="57" y="27"/>
                    <a:pt x="49" y="17"/>
                    <a:pt x="36" y="9"/>
                  </a:cubicBezTo>
                  <a:cubicBezTo>
                    <a:pt x="29" y="5"/>
                    <a:pt x="14" y="3"/>
                    <a:pt x="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47"/>
            <p:cNvSpPr/>
            <p:nvPr/>
          </p:nvSpPr>
          <p:spPr>
            <a:xfrm>
              <a:off x="2719525" y="4410225"/>
              <a:ext cx="2175" cy="1750"/>
            </a:xfrm>
            <a:custGeom>
              <a:rect b="b" l="l" r="r" t="t"/>
              <a:pathLst>
                <a:path extrusionOk="0" h="70" w="87">
                  <a:moveTo>
                    <a:pt x="8" y="0"/>
                  </a:moveTo>
                  <a:lnTo>
                    <a:pt x="8" y="0"/>
                  </a:lnTo>
                  <a:cubicBezTo>
                    <a:pt x="7" y="21"/>
                    <a:pt x="4" y="42"/>
                    <a:pt x="3" y="61"/>
                  </a:cubicBezTo>
                  <a:lnTo>
                    <a:pt x="3" y="61"/>
                  </a:lnTo>
                  <a:cubicBezTo>
                    <a:pt x="13" y="42"/>
                    <a:pt x="86" y="29"/>
                    <a:pt x="8" y="0"/>
                  </a:cubicBezTo>
                  <a:close/>
                  <a:moveTo>
                    <a:pt x="3" y="61"/>
                  </a:moveTo>
                  <a:cubicBezTo>
                    <a:pt x="1" y="64"/>
                    <a:pt x="1" y="66"/>
                    <a:pt x="2" y="69"/>
                  </a:cubicBezTo>
                  <a:cubicBezTo>
                    <a:pt x="2" y="67"/>
                    <a:pt x="2" y="64"/>
                    <a:pt x="3" y="6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47"/>
            <p:cNvSpPr/>
            <p:nvPr/>
          </p:nvSpPr>
          <p:spPr>
            <a:xfrm>
              <a:off x="2870300" y="4237050"/>
              <a:ext cx="2125" cy="1325"/>
            </a:xfrm>
            <a:custGeom>
              <a:rect b="b" l="l" r="r" t="t"/>
              <a:pathLst>
                <a:path extrusionOk="0" h="53" w="85">
                  <a:moveTo>
                    <a:pt x="41" y="0"/>
                  </a:moveTo>
                  <a:cubicBezTo>
                    <a:pt x="38" y="0"/>
                    <a:pt x="36" y="0"/>
                    <a:pt x="33" y="0"/>
                  </a:cubicBezTo>
                  <a:cubicBezTo>
                    <a:pt x="25" y="0"/>
                    <a:pt x="12" y="12"/>
                    <a:pt x="5" y="20"/>
                  </a:cubicBezTo>
                  <a:cubicBezTo>
                    <a:pt x="0" y="23"/>
                    <a:pt x="5" y="28"/>
                    <a:pt x="5" y="33"/>
                  </a:cubicBezTo>
                  <a:cubicBezTo>
                    <a:pt x="6" y="37"/>
                    <a:pt x="2" y="45"/>
                    <a:pt x="8" y="46"/>
                  </a:cubicBezTo>
                  <a:cubicBezTo>
                    <a:pt x="21" y="49"/>
                    <a:pt x="37" y="50"/>
                    <a:pt x="53" y="52"/>
                  </a:cubicBezTo>
                  <a:cubicBezTo>
                    <a:pt x="54" y="52"/>
                    <a:pt x="55" y="53"/>
                    <a:pt x="57" y="53"/>
                  </a:cubicBezTo>
                  <a:cubicBezTo>
                    <a:pt x="60" y="53"/>
                    <a:pt x="64" y="52"/>
                    <a:pt x="68" y="52"/>
                  </a:cubicBezTo>
                  <a:cubicBezTo>
                    <a:pt x="59" y="46"/>
                    <a:pt x="50" y="42"/>
                    <a:pt x="44" y="37"/>
                  </a:cubicBezTo>
                  <a:cubicBezTo>
                    <a:pt x="40" y="31"/>
                    <a:pt x="36" y="25"/>
                    <a:pt x="36" y="20"/>
                  </a:cubicBezTo>
                  <a:cubicBezTo>
                    <a:pt x="36" y="13"/>
                    <a:pt x="84" y="0"/>
                    <a:pt x="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47"/>
            <p:cNvSpPr/>
            <p:nvPr/>
          </p:nvSpPr>
          <p:spPr>
            <a:xfrm>
              <a:off x="2897025" y="4388700"/>
              <a:ext cx="1900" cy="1225"/>
            </a:xfrm>
            <a:custGeom>
              <a:rect b="b" l="l" r="r" t="t"/>
              <a:pathLst>
                <a:path extrusionOk="0" h="49" w="76">
                  <a:moveTo>
                    <a:pt x="33" y="0"/>
                  </a:moveTo>
                  <a:cubicBezTo>
                    <a:pt x="23" y="0"/>
                    <a:pt x="1" y="8"/>
                    <a:pt x="1" y="11"/>
                  </a:cubicBezTo>
                  <a:cubicBezTo>
                    <a:pt x="1" y="22"/>
                    <a:pt x="7" y="33"/>
                    <a:pt x="14" y="49"/>
                  </a:cubicBezTo>
                  <a:cubicBezTo>
                    <a:pt x="36" y="40"/>
                    <a:pt x="57" y="33"/>
                    <a:pt x="57" y="33"/>
                  </a:cubicBezTo>
                  <a:cubicBezTo>
                    <a:pt x="52" y="22"/>
                    <a:pt x="76" y="3"/>
                    <a:pt x="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47"/>
            <p:cNvSpPr/>
            <p:nvPr/>
          </p:nvSpPr>
          <p:spPr>
            <a:xfrm>
              <a:off x="2707275" y="4384550"/>
              <a:ext cx="1950" cy="1375"/>
            </a:xfrm>
            <a:custGeom>
              <a:rect b="b" l="l" r="r" t="t"/>
              <a:pathLst>
                <a:path extrusionOk="0" h="55" w="78">
                  <a:moveTo>
                    <a:pt x="11" y="0"/>
                  </a:moveTo>
                  <a:lnTo>
                    <a:pt x="1" y="2"/>
                  </a:lnTo>
                  <a:cubicBezTo>
                    <a:pt x="4" y="7"/>
                    <a:pt x="5" y="12"/>
                    <a:pt x="10" y="18"/>
                  </a:cubicBezTo>
                  <a:cubicBezTo>
                    <a:pt x="21" y="28"/>
                    <a:pt x="32" y="38"/>
                    <a:pt x="49" y="55"/>
                  </a:cubicBezTo>
                  <a:cubicBezTo>
                    <a:pt x="64" y="43"/>
                    <a:pt x="77" y="35"/>
                    <a:pt x="74" y="34"/>
                  </a:cubicBezTo>
                  <a:cubicBezTo>
                    <a:pt x="52" y="22"/>
                    <a:pt x="32" y="12"/>
                    <a:pt x="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47"/>
            <p:cNvSpPr/>
            <p:nvPr/>
          </p:nvSpPr>
          <p:spPr>
            <a:xfrm>
              <a:off x="3029325" y="4285225"/>
              <a:ext cx="1875" cy="1275"/>
            </a:xfrm>
            <a:custGeom>
              <a:rect b="b" l="l" r="r" t="t"/>
              <a:pathLst>
                <a:path extrusionOk="0" h="51" w="75">
                  <a:moveTo>
                    <a:pt x="1" y="1"/>
                  </a:moveTo>
                  <a:lnTo>
                    <a:pt x="1" y="1"/>
                  </a:lnTo>
                  <a:cubicBezTo>
                    <a:pt x="11" y="17"/>
                    <a:pt x="16" y="30"/>
                    <a:pt x="20" y="32"/>
                  </a:cubicBezTo>
                  <a:cubicBezTo>
                    <a:pt x="39" y="40"/>
                    <a:pt x="57" y="45"/>
                    <a:pt x="74" y="51"/>
                  </a:cubicBezTo>
                  <a:cubicBezTo>
                    <a:pt x="69" y="38"/>
                    <a:pt x="63" y="15"/>
                    <a:pt x="60" y="14"/>
                  </a:cubicBezTo>
                  <a:cubicBezTo>
                    <a:pt x="42" y="8"/>
                    <a:pt x="24" y="5"/>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47"/>
            <p:cNvSpPr/>
            <p:nvPr/>
          </p:nvSpPr>
          <p:spPr>
            <a:xfrm>
              <a:off x="2862600" y="4241275"/>
              <a:ext cx="3300" cy="775"/>
            </a:xfrm>
            <a:custGeom>
              <a:rect b="b" l="l" r="r" t="t"/>
              <a:pathLst>
                <a:path extrusionOk="0" h="31" w="132">
                  <a:moveTo>
                    <a:pt x="66" y="0"/>
                  </a:moveTo>
                  <a:cubicBezTo>
                    <a:pt x="46" y="0"/>
                    <a:pt x="32" y="10"/>
                    <a:pt x="1" y="30"/>
                  </a:cubicBezTo>
                  <a:cubicBezTo>
                    <a:pt x="42" y="26"/>
                    <a:pt x="77" y="21"/>
                    <a:pt x="132" y="14"/>
                  </a:cubicBezTo>
                  <a:cubicBezTo>
                    <a:pt x="100" y="5"/>
                    <a:pt x="81" y="0"/>
                    <a:pt x="6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47"/>
            <p:cNvSpPr/>
            <p:nvPr/>
          </p:nvSpPr>
          <p:spPr>
            <a:xfrm>
              <a:off x="2921900" y="4404575"/>
              <a:ext cx="2325" cy="925"/>
            </a:xfrm>
            <a:custGeom>
              <a:rect b="b" l="l" r="r" t="t"/>
              <a:pathLst>
                <a:path extrusionOk="0" h="37" w="93">
                  <a:moveTo>
                    <a:pt x="69" y="1"/>
                  </a:moveTo>
                  <a:cubicBezTo>
                    <a:pt x="62" y="1"/>
                    <a:pt x="53" y="2"/>
                    <a:pt x="45" y="4"/>
                  </a:cubicBezTo>
                  <a:cubicBezTo>
                    <a:pt x="28" y="7"/>
                    <a:pt x="15" y="13"/>
                    <a:pt x="0" y="17"/>
                  </a:cubicBezTo>
                  <a:cubicBezTo>
                    <a:pt x="14" y="23"/>
                    <a:pt x="27" y="29"/>
                    <a:pt x="45" y="36"/>
                  </a:cubicBezTo>
                  <a:cubicBezTo>
                    <a:pt x="65" y="27"/>
                    <a:pt x="86" y="22"/>
                    <a:pt x="89" y="16"/>
                  </a:cubicBezTo>
                  <a:cubicBezTo>
                    <a:pt x="93" y="5"/>
                    <a:pt x="83" y="1"/>
                    <a:pt x="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47"/>
            <p:cNvSpPr/>
            <p:nvPr/>
          </p:nvSpPr>
          <p:spPr>
            <a:xfrm>
              <a:off x="2926600" y="4406325"/>
              <a:ext cx="2275" cy="950"/>
            </a:xfrm>
            <a:custGeom>
              <a:rect b="b" l="l" r="r" t="t"/>
              <a:pathLst>
                <a:path extrusionOk="0" h="38" w="91">
                  <a:moveTo>
                    <a:pt x="20" y="0"/>
                  </a:moveTo>
                  <a:cubicBezTo>
                    <a:pt x="15" y="0"/>
                    <a:pt x="5" y="6"/>
                    <a:pt x="1" y="7"/>
                  </a:cubicBezTo>
                  <a:cubicBezTo>
                    <a:pt x="12" y="18"/>
                    <a:pt x="21" y="28"/>
                    <a:pt x="37" y="35"/>
                  </a:cubicBezTo>
                  <a:cubicBezTo>
                    <a:pt x="40" y="37"/>
                    <a:pt x="46" y="37"/>
                    <a:pt x="53" y="37"/>
                  </a:cubicBezTo>
                  <a:cubicBezTo>
                    <a:pt x="62" y="37"/>
                    <a:pt x="71" y="36"/>
                    <a:pt x="76" y="34"/>
                  </a:cubicBezTo>
                  <a:cubicBezTo>
                    <a:pt x="83" y="31"/>
                    <a:pt x="90" y="18"/>
                    <a:pt x="86" y="16"/>
                  </a:cubicBezTo>
                  <a:cubicBezTo>
                    <a:pt x="67" y="10"/>
                    <a:pt x="43" y="4"/>
                    <a:pt x="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47"/>
            <p:cNvSpPr/>
            <p:nvPr/>
          </p:nvSpPr>
          <p:spPr>
            <a:xfrm>
              <a:off x="3055775" y="4278050"/>
              <a:ext cx="1725" cy="2000"/>
            </a:xfrm>
            <a:custGeom>
              <a:rect b="b" l="l" r="r" t="t"/>
              <a:pathLst>
                <a:path extrusionOk="0" h="80" w="69">
                  <a:moveTo>
                    <a:pt x="1" y="1"/>
                  </a:moveTo>
                  <a:lnTo>
                    <a:pt x="1" y="1"/>
                  </a:lnTo>
                  <a:cubicBezTo>
                    <a:pt x="7" y="14"/>
                    <a:pt x="9" y="29"/>
                    <a:pt x="18" y="42"/>
                  </a:cubicBezTo>
                  <a:cubicBezTo>
                    <a:pt x="30" y="56"/>
                    <a:pt x="46" y="80"/>
                    <a:pt x="58" y="80"/>
                  </a:cubicBezTo>
                  <a:cubicBezTo>
                    <a:pt x="61" y="80"/>
                    <a:pt x="63" y="79"/>
                    <a:pt x="65" y="76"/>
                  </a:cubicBezTo>
                  <a:cubicBezTo>
                    <a:pt x="68" y="70"/>
                    <a:pt x="61" y="52"/>
                    <a:pt x="55" y="33"/>
                  </a:cubicBezTo>
                  <a:cubicBezTo>
                    <a:pt x="32" y="20"/>
                    <a:pt x="15" y="10"/>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47"/>
            <p:cNvSpPr/>
            <p:nvPr/>
          </p:nvSpPr>
          <p:spPr>
            <a:xfrm>
              <a:off x="2947975" y="4383425"/>
              <a:ext cx="1975" cy="1100"/>
            </a:xfrm>
            <a:custGeom>
              <a:rect b="b" l="l" r="r" t="t"/>
              <a:pathLst>
                <a:path extrusionOk="0" h="44" w="79">
                  <a:moveTo>
                    <a:pt x="50" y="1"/>
                  </a:moveTo>
                  <a:cubicBezTo>
                    <a:pt x="47" y="1"/>
                    <a:pt x="45" y="1"/>
                    <a:pt x="43" y="1"/>
                  </a:cubicBezTo>
                  <a:cubicBezTo>
                    <a:pt x="0" y="11"/>
                    <a:pt x="28" y="24"/>
                    <a:pt x="25" y="38"/>
                  </a:cubicBezTo>
                  <a:cubicBezTo>
                    <a:pt x="25" y="38"/>
                    <a:pt x="48" y="41"/>
                    <a:pt x="71" y="44"/>
                  </a:cubicBezTo>
                  <a:cubicBezTo>
                    <a:pt x="74" y="29"/>
                    <a:pt x="78" y="16"/>
                    <a:pt x="77" y="4"/>
                  </a:cubicBezTo>
                  <a:cubicBezTo>
                    <a:pt x="77" y="3"/>
                    <a:pt x="61" y="1"/>
                    <a:pt x="5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47"/>
            <p:cNvSpPr/>
            <p:nvPr/>
          </p:nvSpPr>
          <p:spPr>
            <a:xfrm>
              <a:off x="2947750" y="4381375"/>
              <a:ext cx="1950" cy="1100"/>
            </a:xfrm>
            <a:custGeom>
              <a:rect b="b" l="l" r="r" t="t"/>
              <a:pathLst>
                <a:path extrusionOk="0" h="44" w="78">
                  <a:moveTo>
                    <a:pt x="48" y="0"/>
                  </a:moveTo>
                  <a:cubicBezTo>
                    <a:pt x="45" y="0"/>
                    <a:pt x="42" y="0"/>
                    <a:pt x="40" y="1"/>
                  </a:cubicBezTo>
                  <a:cubicBezTo>
                    <a:pt x="1" y="11"/>
                    <a:pt x="27" y="26"/>
                    <a:pt x="24" y="37"/>
                  </a:cubicBezTo>
                  <a:cubicBezTo>
                    <a:pt x="24" y="37"/>
                    <a:pt x="46" y="40"/>
                    <a:pt x="71" y="43"/>
                  </a:cubicBezTo>
                  <a:cubicBezTo>
                    <a:pt x="73" y="27"/>
                    <a:pt x="77" y="15"/>
                    <a:pt x="76" y="4"/>
                  </a:cubicBezTo>
                  <a:cubicBezTo>
                    <a:pt x="76" y="2"/>
                    <a:pt x="59" y="0"/>
                    <a:pt x="4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47"/>
            <p:cNvSpPr/>
            <p:nvPr/>
          </p:nvSpPr>
          <p:spPr>
            <a:xfrm>
              <a:off x="2697750" y="4410425"/>
              <a:ext cx="2275" cy="1100"/>
            </a:xfrm>
            <a:custGeom>
              <a:rect b="b" l="l" r="r" t="t"/>
              <a:pathLst>
                <a:path extrusionOk="0" h="44" w="91">
                  <a:moveTo>
                    <a:pt x="14" y="1"/>
                  </a:moveTo>
                  <a:cubicBezTo>
                    <a:pt x="10" y="1"/>
                    <a:pt x="7" y="1"/>
                    <a:pt x="4" y="4"/>
                  </a:cubicBezTo>
                  <a:cubicBezTo>
                    <a:pt x="1" y="5"/>
                    <a:pt x="2" y="8"/>
                    <a:pt x="1" y="17"/>
                  </a:cubicBezTo>
                  <a:cubicBezTo>
                    <a:pt x="10" y="20"/>
                    <a:pt x="23" y="24"/>
                    <a:pt x="37" y="29"/>
                  </a:cubicBezTo>
                  <a:lnTo>
                    <a:pt x="79" y="44"/>
                  </a:lnTo>
                  <a:cubicBezTo>
                    <a:pt x="83" y="36"/>
                    <a:pt x="89" y="29"/>
                    <a:pt x="90" y="20"/>
                  </a:cubicBezTo>
                  <a:cubicBezTo>
                    <a:pt x="90" y="16"/>
                    <a:pt x="79" y="11"/>
                    <a:pt x="73" y="5"/>
                  </a:cubicBezTo>
                  <a:cubicBezTo>
                    <a:pt x="69" y="11"/>
                    <a:pt x="64" y="14"/>
                    <a:pt x="58" y="14"/>
                  </a:cubicBezTo>
                  <a:cubicBezTo>
                    <a:pt x="45" y="14"/>
                    <a:pt x="27" y="1"/>
                    <a:pt x="1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47"/>
            <p:cNvSpPr/>
            <p:nvPr/>
          </p:nvSpPr>
          <p:spPr>
            <a:xfrm>
              <a:off x="3051550" y="4300300"/>
              <a:ext cx="1350" cy="1850"/>
            </a:xfrm>
            <a:custGeom>
              <a:rect b="b" l="l" r="r" t="t"/>
              <a:pathLst>
                <a:path extrusionOk="0" h="74" w="54">
                  <a:moveTo>
                    <a:pt x="17" y="1"/>
                  </a:moveTo>
                  <a:cubicBezTo>
                    <a:pt x="0" y="2"/>
                    <a:pt x="9" y="23"/>
                    <a:pt x="23" y="44"/>
                  </a:cubicBezTo>
                  <a:cubicBezTo>
                    <a:pt x="31" y="55"/>
                    <a:pt x="43" y="63"/>
                    <a:pt x="52" y="73"/>
                  </a:cubicBezTo>
                  <a:cubicBezTo>
                    <a:pt x="53" y="60"/>
                    <a:pt x="53" y="47"/>
                    <a:pt x="53" y="29"/>
                  </a:cubicBezTo>
                  <a:cubicBezTo>
                    <a:pt x="37" y="16"/>
                    <a:pt x="24" y="1"/>
                    <a:pt x="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47"/>
            <p:cNvSpPr/>
            <p:nvPr/>
          </p:nvSpPr>
          <p:spPr>
            <a:xfrm>
              <a:off x="3047675" y="4312550"/>
              <a:ext cx="1175" cy="1200"/>
            </a:xfrm>
            <a:custGeom>
              <a:rect b="b" l="l" r="r" t="t"/>
              <a:pathLst>
                <a:path extrusionOk="0" h="48" w="47">
                  <a:moveTo>
                    <a:pt x="15" y="1"/>
                  </a:moveTo>
                  <a:cubicBezTo>
                    <a:pt x="11" y="1"/>
                    <a:pt x="7" y="3"/>
                    <a:pt x="5" y="5"/>
                  </a:cubicBezTo>
                  <a:cubicBezTo>
                    <a:pt x="2" y="13"/>
                    <a:pt x="1" y="23"/>
                    <a:pt x="2" y="30"/>
                  </a:cubicBezTo>
                  <a:cubicBezTo>
                    <a:pt x="5" y="40"/>
                    <a:pt x="9" y="48"/>
                    <a:pt x="13" y="48"/>
                  </a:cubicBezTo>
                  <a:cubicBezTo>
                    <a:pt x="15" y="48"/>
                    <a:pt x="18" y="44"/>
                    <a:pt x="20" y="36"/>
                  </a:cubicBezTo>
                  <a:cubicBezTo>
                    <a:pt x="20" y="32"/>
                    <a:pt x="23" y="30"/>
                    <a:pt x="25" y="26"/>
                  </a:cubicBezTo>
                  <a:cubicBezTo>
                    <a:pt x="31" y="31"/>
                    <a:pt x="38" y="37"/>
                    <a:pt x="42" y="37"/>
                  </a:cubicBezTo>
                  <a:cubicBezTo>
                    <a:pt x="46" y="37"/>
                    <a:pt x="46" y="32"/>
                    <a:pt x="41" y="16"/>
                  </a:cubicBezTo>
                  <a:cubicBezTo>
                    <a:pt x="38" y="8"/>
                    <a:pt x="25" y="4"/>
                    <a:pt x="17" y="1"/>
                  </a:cubicBezTo>
                  <a:cubicBezTo>
                    <a:pt x="16" y="1"/>
                    <a:pt x="16" y="1"/>
                    <a:pt x="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47"/>
            <p:cNvSpPr/>
            <p:nvPr/>
          </p:nvSpPr>
          <p:spPr>
            <a:xfrm>
              <a:off x="2721600" y="4287375"/>
              <a:ext cx="1450" cy="1550"/>
            </a:xfrm>
            <a:custGeom>
              <a:rect b="b" l="l" r="r" t="t"/>
              <a:pathLst>
                <a:path extrusionOk="0" h="62" w="58">
                  <a:moveTo>
                    <a:pt x="56" y="0"/>
                  </a:moveTo>
                  <a:lnTo>
                    <a:pt x="56" y="0"/>
                  </a:lnTo>
                  <a:cubicBezTo>
                    <a:pt x="56" y="0"/>
                    <a:pt x="49" y="2"/>
                    <a:pt x="44" y="3"/>
                  </a:cubicBezTo>
                  <a:cubicBezTo>
                    <a:pt x="0" y="19"/>
                    <a:pt x="28" y="31"/>
                    <a:pt x="15" y="44"/>
                  </a:cubicBezTo>
                  <a:cubicBezTo>
                    <a:pt x="9" y="50"/>
                    <a:pt x="12" y="56"/>
                    <a:pt x="12" y="62"/>
                  </a:cubicBezTo>
                  <a:cubicBezTo>
                    <a:pt x="12" y="62"/>
                    <a:pt x="19" y="59"/>
                    <a:pt x="35" y="55"/>
                  </a:cubicBezTo>
                  <a:cubicBezTo>
                    <a:pt x="41" y="43"/>
                    <a:pt x="49" y="30"/>
                    <a:pt x="54" y="16"/>
                  </a:cubicBezTo>
                  <a:cubicBezTo>
                    <a:pt x="57" y="10"/>
                    <a:pt x="56" y="5"/>
                    <a:pt x="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47"/>
            <p:cNvSpPr/>
            <p:nvPr/>
          </p:nvSpPr>
          <p:spPr>
            <a:xfrm>
              <a:off x="2880400" y="4251325"/>
              <a:ext cx="1725" cy="1050"/>
            </a:xfrm>
            <a:custGeom>
              <a:rect b="b" l="l" r="r" t="t"/>
              <a:pathLst>
                <a:path extrusionOk="0" h="42" w="69">
                  <a:moveTo>
                    <a:pt x="36" y="0"/>
                  </a:moveTo>
                  <a:cubicBezTo>
                    <a:pt x="29" y="0"/>
                    <a:pt x="16" y="6"/>
                    <a:pt x="1" y="12"/>
                  </a:cubicBezTo>
                  <a:cubicBezTo>
                    <a:pt x="14" y="25"/>
                    <a:pt x="21" y="33"/>
                    <a:pt x="30" y="41"/>
                  </a:cubicBezTo>
                  <a:cubicBezTo>
                    <a:pt x="42" y="31"/>
                    <a:pt x="58" y="22"/>
                    <a:pt x="67" y="12"/>
                  </a:cubicBezTo>
                  <a:cubicBezTo>
                    <a:pt x="69" y="9"/>
                    <a:pt x="49" y="2"/>
                    <a:pt x="3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47"/>
            <p:cNvSpPr/>
            <p:nvPr/>
          </p:nvSpPr>
          <p:spPr>
            <a:xfrm>
              <a:off x="2908350" y="4252525"/>
              <a:ext cx="1800" cy="1350"/>
            </a:xfrm>
            <a:custGeom>
              <a:rect b="b" l="l" r="r" t="t"/>
              <a:pathLst>
                <a:path extrusionOk="0" h="54" w="72">
                  <a:moveTo>
                    <a:pt x="22" y="1"/>
                  </a:moveTo>
                  <a:lnTo>
                    <a:pt x="22" y="1"/>
                  </a:lnTo>
                  <a:cubicBezTo>
                    <a:pt x="1" y="23"/>
                    <a:pt x="2" y="39"/>
                    <a:pt x="39" y="49"/>
                  </a:cubicBezTo>
                  <a:lnTo>
                    <a:pt x="60" y="54"/>
                  </a:lnTo>
                  <a:cubicBezTo>
                    <a:pt x="63" y="49"/>
                    <a:pt x="72" y="45"/>
                    <a:pt x="69" y="42"/>
                  </a:cubicBezTo>
                  <a:cubicBezTo>
                    <a:pt x="54" y="29"/>
                    <a:pt x="39" y="16"/>
                    <a:pt x="2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47"/>
            <p:cNvSpPr/>
            <p:nvPr/>
          </p:nvSpPr>
          <p:spPr>
            <a:xfrm>
              <a:off x="2959750" y="4385200"/>
              <a:ext cx="1600" cy="1100"/>
            </a:xfrm>
            <a:custGeom>
              <a:rect b="b" l="l" r="r" t="t"/>
              <a:pathLst>
                <a:path extrusionOk="0" h="44" w="64">
                  <a:moveTo>
                    <a:pt x="12" y="1"/>
                  </a:moveTo>
                  <a:cubicBezTo>
                    <a:pt x="9" y="6"/>
                    <a:pt x="0" y="14"/>
                    <a:pt x="2" y="18"/>
                  </a:cubicBezTo>
                  <a:cubicBezTo>
                    <a:pt x="5" y="27"/>
                    <a:pt x="14" y="34"/>
                    <a:pt x="21" y="42"/>
                  </a:cubicBezTo>
                  <a:lnTo>
                    <a:pt x="49" y="43"/>
                  </a:lnTo>
                  <a:cubicBezTo>
                    <a:pt x="53" y="37"/>
                    <a:pt x="64" y="29"/>
                    <a:pt x="59" y="26"/>
                  </a:cubicBezTo>
                  <a:cubicBezTo>
                    <a:pt x="47" y="15"/>
                    <a:pt x="28" y="8"/>
                    <a:pt x="1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47"/>
            <p:cNvSpPr/>
            <p:nvPr/>
          </p:nvSpPr>
          <p:spPr>
            <a:xfrm>
              <a:off x="3078950" y="4344200"/>
              <a:ext cx="1100" cy="3225"/>
            </a:xfrm>
            <a:custGeom>
              <a:rect b="b" l="l" r="r" t="t"/>
              <a:pathLst>
                <a:path extrusionOk="0" h="129" w="44">
                  <a:moveTo>
                    <a:pt x="43" y="0"/>
                  </a:moveTo>
                  <a:lnTo>
                    <a:pt x="43" y="0"/>
                  </a:lnTo>
                  <a:cubicBezTo>
                    <a:pt x="26" y="47"/>
                    <a:pt x="12" y="77"/>
                    <a:pt x="1" y="106"/>
                  </a:cubicBezTo>
                  <a:cubicBezTo>
                    <a:pt x="5" y="113"/>
                    <a:pt x="8" y="128"/>
                    <a:pt x="13" y="128"/>
                  </a:cubicBezTo>
                  <a:cubicBezTo>
                    <a:pt x="13" y="128"/>
                    <a:pt x="14" y="128"/>
                    <a:pt x="14" y="128"/>
                  </a:cubicBezTo>
                  <a:cubicBezTo>
                    <a:pt x="31" y="125"/>
                    <a:pt x="33" y="84"/>
                    <a:pt x="40" y="58"/>
                  </a:cubicBezTo>
                  <a:cubicBezTo>
                    <a:pt x="43" y="46"/>
                    <a:pt x="42" y="33"/>
                    <a:pt x="4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47"/>
            <p:cNvSpPr/>
            <p:nvPr/>
          </p:nvSpPr>
          <p:spPr>
            <a:xfrm>
              <a:off x="2738225" y="4386450"/>
              <a:ext cx="1700" cy="1000"/>
            </a:xfrm>
            <a:custGeom>
              <a:rect b="b" l="l" r="r" t="t"/>
              <a:pathLst>
                <a:path extrusionOk="0" h="40" w="68">
                  <a:moveTo>
                    <a:pt x="44" y="1"/>
                  </a:moveTo>
                  <a:cubicBezTo>
                    <a:pt x="29" y="8"/>
                    <a:pt x="13" y="14"/>
                    <a:pt x="3" y="23"/>
                  </a:cubicBezTo>
                  <a:cubicBezTo>
                    <a:pt x="0" y="26"/>
                    <a:pt x="19" y="36"/>
                    <a:pt x="31" y="39"/>
                  </a:cubicBezTo>
                  <a:cubicBezTo>
                    <a:pt x="32" y="39"/>
                    <a:pt x="34" y="40"/>
                    <a:pt x="36" y="40"/>
                  </a:cubicBezTo>
                  <a:cubicBezTo>
                    <a:pt x="44" y="40"/>
                    <a:pt x="56" y="36"/>
                    <a:pt x="68" y="34"/>
                  </a:cubicBezTo>
                  <a:cubicBezTo>
                    <a:pt x="57" y="20"/>
                    <a:pt x="52" y="9"/>
                    <a:pt x="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47"/>
            <p:cNvSpPr/>
            <p:nvPr/>
          </p:nvSpPr>
          <p:spPr>
            <a:xfrm>
              <a:off x="2596450" y="4396350"/>
              <a:ext cx="2575" cy="1350"/>
            </a:xfrm>
            <a:custGeom>
              <a:rect b="b" l="l" r="r" t="t"/>
              <a:pathLst>
                <a:path extrusionOk="0" h="54" w="103">
                  <a:moveTo>
                    <a:pt x="102" y="0"/>
                  </a:moveTo>
                  <a:lnTo>
                    <a:pt x="102" y="0"/>
                  </a:lnTo>
                  <a:cubicBezTo>
                    <a:pt x="47" y="12"/>
                    <a:pt x="1" y="27"/>
                    <a:pt x="38" y="53"/>
                  </a:cubicBezTo>
                  <a:lnTo>
                    <a:pt x="10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47"/>
            <p:cNvSpPr/>
            <p:nvPr/>
          </p:nvSpPr>
          <p:spPr>
            <a:xfrm>
              <a:off x="2692600" y="4409175"/>
              <a:ext cx="1575" cy="1250"/>
            </a:xfrm>
            <a:custGeom>
              <a:rect b="b" l="l" r="r" t="t"/>
              <a:pathLst>
                <a:path extrusionOk="0" h="50" w="63">
                  <a:moveTo>
                    <a:pt x="12" y="1"/>
                  </a:moveTo>
                  <a:cubicBezTo>
                    <a:pt x="10" y="10"/>
                    <a:pt x="1" y="17"/>
                    <a:pt x="4" y="26"/>
                  </a:cubicBezTo>
                  <a:cubicBezTo>
                    <a:pt x="5" y="32"/>
                    <a:pt x="20" y="39"/>
                    <a:pt x="36" y="49"/>
                  </a:cubicBezTo>
                  <a:cubicBezTo>
                    <a:pt x="49" y="41"/>
                    <a:pt x="63" y="35"/>
                    <a:pt x="60" y="32"/>
                  </a:cubicBezTo>
                  <a:cubicBezTo>
                    <a:pt x="46" y="21"/>
                    <a:pt x="29" y="11"/>
                    <a:pt x="1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47"/>
            <p:cNvSpPr/>
            <p:nvPr/>
          </p:nvSpPr>
          <p:spPr>
            <a:xfrm>
              <a:off x="2962125" y="4260100"/>
              <a:ext cx="1425" cy="1325"/>
            </a:xfrm>
            <a:custGeom>
              <a:rect b="b" l="l" r="r" t="t"/>
              <a:pathLst>
                <a:path extrusionOk="0" h="53" w="57">
                  <a:moveTo>
                    <a:pt x="16" y="1"/>
                  </a:moveTo>
                  <a:cubicBezTo>
                    <a:pt x="11" y="7"/>
                    <a:pt x="1" y="13"/>
                    <a:pt x="5" y="17"/>
                  </a:cubicBezTo>
                  <a:cubicBezTo>
                    <a:pt x="14" y="30"/>
                    <a:pt x="29" y="41"/>
                    <a:pt x="42" y="52"/>
                  </a:cubicBezTo>
                  <a:cubicBezTo>
                    <a:pt x="48" y="48"/>
                    <a:pt x="57" y="42"/>
                    <a:pt x="55" y="36"/>
                  </a:cubicBezTo>
                  <a:cubicBezTo>
                    <a:pt x="55" y="27"/>
                    <a:pt x="48" y="19"/>
                    <a:pt x="44" y="10"/>
                  </a:cubicBezTo>
                  <a:lnTo>
                    <a:pt x="45" y="10"/>
                  </a:lnTo>
                  <a:lnTo>
                    <a:pt x="1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47"/>
            <p:cNvSpPr/>
            <p:nvPr/>
          </p:nvSpPr>
          <p:spPr>
            <a:xfrm>
              <a:off x="2739600" y="4387250"/>
              <a:ext cx="1400" cy="1325"/>
            </a:xfrm>
            <a:custGeom>
              <a:rect b="b" l="l" r="r" t="t"/>
              <a:pathLst>
                <a:path extrusionOk="0" h="53" w="56">
                  <a:moveTo>
                    <a:pt x="4" y="1"/>
                  </a:moveTo>
                  <a:cubicBezTo>
                    <a:pt x="2" y="14"/>
                    <a:pt x="1" y="19"/>
                    <a:pt x="2" y="23"/>
                  </a:cubicBezTo>
                  <a:lnTo>
                    <a:pt x="19" y="52"/>
                  </a:lnTo>
                  <a:lnTo>
                    <a:pt x="55" y="50"/>
                  </a:lnTo>
                  <a:lnTo>
                    <a:pt x="36" y="22"/>
                  </a:lnTo>
                  <a:cubicBezTo>
                    <a:pt x="32" y="17"/>
                    <a:pt x="24" y="14"/>
                    <a:pt x="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47"/>
            <p:cNvSpPr/>
            <p:nvPr/>
          </p:nvSpPr>
          <p:spPr>
            <a:xfrm>
              <a:off x="2934800" y="4254850"/>
              <a:ext cx="1825" cy="975"/>
            </a:xfrm>
            <a:custGeom>
              <a:rect b="b" l="l" r="r" t="t"/>
              <a:pathLst>
                <a:path extrusionOk="0" h="39" w="73">
                  <a:moveTo>
                    <a:pt x="11" y="1"/>
                  </a:moveTo>
                  <a:cubicBezTo>
                    <a:pt x="8" y="9"/>
                    <a:pt x="1" y="18"/>
                    <a:pt x="5" y="26"/>
                  </a:cubicBezTo>
                  <a:cubicBezTo>
                    <a:pt x="8" y="31"/>
                    <a:pt x="26" y="36"/>
                    <a:pt x="39" y="39"/>
                  </a:cubicBezTo>
                  <a:cubicBezTo>
                    <a:pt x="39" y="39"/>
                    <a:pt x="40" y="39"/>
                    <a:pt x="40" y="39"/>
                  </a:cubicBezTo>
                  <a:cubicBezTo>
                    <a:pt x="45" y="39"/>
                    <a:pt x="57" y="31"/>
                    <a:pt x="73" y="24"/>
                  </a:cubicBezTo>
                  <a:cubicBezTo>
                    <a:pt x="49" y="15"/>
                    <a:pt x="30" y="8"/>
                    <a:pt x="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47"/>
            <p:cNvSpPr/>
            <p:nvPr/>
          </p:nvSpPr>
          <p:spPr>
            <a:xfrm>
              <a:off x="2887875" y="4388975"/>
              <a:ext cx="1825" cy="1225"/>
            </a:xfrm>
            <a:custGeom>
              <a:rect b="b" l="l" r="r" t="t"/>
              <a:pathLst>
                <a:path extrusionOk="0" h="49" w="73">
                  <a:moveTo>
                    <a:pt x="42" y="1"/>
                  </a:moveTo>
                  <a:cubicBezTo>
                    <a:pt x="40" y="1"/>
                    <a:pt x="39" y="1"/>
                    <a:pt x="37" y="1"/>
                  </a:cubicBezTo>
                  <a:cubicBezTo>
                    <a:pt x="0" y="6"/>
                    <a:pt x="17" y="19"/>
                    <a:pt x="17" y="29"/>
                  </a:cubicBezTo>
                  <a:cubicBezTo>
                    <a:pt x="17" y="33"/>
                    <a:pt x="24" y="38"/>
                    <a:pt x="36" y="48"/>
                  </a:cubicBezTo>
                  <a:cubicBezTo>
                    <a:pt x="52" y="29"/>
                    <a:pt x="62" y="17"/>
                    <a:pt x="73" y="6"/>
                  </a:cubicBezTo>
                  <a:cubicBezTo>
                    <a:pt x="62" y="4"/>
                    <a:pt x="51" y="1"/>
                    <a:pt x="4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47"/>
            <p:cNvSpPr/>
            <p:nvPr/>
          </p:nvSpPr>
          <p:spPr>
            <a:xfrm>
              <a:off x="2877575" y="4235200"/>
              <a:ext cx="2050" cy="1075"/>
            </a:xfrm>
            <a:custGeom>
              <a:rect b="b" l="l" r="r" t="t"/>
              <a:pathLst>
                <a:path extrusionOk="0" h="43" w="82">
                  <a:moveTo>
                    <a:pt x="81" y="1"/>
                  </a:moveTo>
                  <a:cubicBezTo>
                    <a:pt x="56" y="2"/>
                    <a:pt x="46" y="2"/>
                    <a:pt x="37" y="2"/>
                  </a:cubicBezTo>
                  <a:cubicBezTo>
                    <a:pt x="1" y="5"/>
                    <a:pt x="5" y="17"/>
                    <a:pt x="9" y="27"/>
                  </a:cubicBezTo>
                  <a:cubicBezTo>
                    <a:pt x="11" y="33"/>
                    <a:pt x="23" y="38"/>
                    <a:pt x="30" y="42"/>
                  </a:cubicBezTo>
                  <a:cubicBezTo>
                    <a:pt x="45" y="30"/>
                    <a:pt x="59" y="20"/>
                    <a:pt x="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47"/>
            <p:cNvSpPr/>
            <p:nvPr/>
          </p:nvSpPr>
          <p:spPr>
            <a:xfrm>
              <a:off x="2729350" y="4265950"/>
              <a:ext cx="1600" cy="1250"/>
            </a:xfrm>
            <a:custGeom>
              <a:rect b="b" l="l" r="r" t="t"/>
              <a:pathLst>
                <a:path extrusionOk="0" h="50" w="64">
                  <a:moveTo>
                    <a:pt x="36" y="1"/>
                  </a:moveTo>
                  <a:lnTo>
                    <a:pt x="12" y="26"/>
                  </a:lnTo>
                  <a:cubicBezTo>
                    <a:pt x="8" y="30"/>
                    <a:pt x="0" y="38"/>
                    <a:pt x="3" y="41"/>
                  </a:cubicBezTo>
                  <a:cubicBezTo>
                    <a:pt x="8" y="45"/>
                    <a:pt x="17" y="46"/>
                    <a:pt x="24" y="49"/>
                  </a:cubicBezTo>
                  <a:cubicBezTo>
                    <a:pt x="36" y="41"/>
                    <a:pt x="50" y="32"/>
                    <a:pt x="61" y="23"/>
                  </a:cubicBezTo>
                  <a:cubicBezTo>
                    <a:pt x="64" y="20"/>
                    <a:pt x="58" y="14"/>
                    <a:pt x="55" y="7"/>
                  </a:cubicBezTo>
                  <a:cubicBezTo>
                    <a:pt x="52" y="5"/>
                    <a:pt x="43" y="4"/>
                    <a:pt x="3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47"/>
            <p:cNvSpPr/>
            <p:nvPr/>
          </p:nvSpPr>
          <p:spPr>
            <a:xfrm>
              <a:off x="2968025" y="4237425"/>
              <a:ext cx="1600" cy="1550"/>
            </a:xfrm>
            <a:custGeom>
              <a:rect b="b" l="l" r="r" t="t"/>
              <a:pathLst>
                <a:path extrusionOk="0" h="62" w="64">
                  <a:moveTo>
                    <a:pt x="55" y="0"/>
                  </a:moveTo>
                  <a:cubicBezTo>
                    <a:pt x="39" y="9"/>
                    <a:pt x="18" y="16"/>
                    <a:pt x="6" y="27"/>
                  </a:cubicBezTo>
                  <a:cubicBezTo>
                    <a:pt x="0" y="33"/>
                    <a:pt x="9" y="43"/>
                    <a:pt x="12" y="62"/>
                  </a:cubicBezTo>
                  <a:cubicBezTo>
                    <a:pt x="28" y="44"/>
                    <a:pt x="34" y="38"/>
                    <a:pt x="40" y="31"/>
                  </a:cubicBezTo>
                  <a:lnTo>
                    <a:pt x="64" y="6"/>
                  </a:lnTo>
                  <a:cubicBezTo>
                    <a:pt x="64" y="6"/>
                    <a:pt x="58" y="2"/>
                    <a:pt x="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47"/>
            <p:cNvSpPr/>
            <p:nvPr/>
          </p:nvSpPr>
          <p:spPr>
            <a:xfrm>
              <a:off x="2806850" y="4246725"/>
              <a:ext cx="1375" cy="1275"/>
            </a:xfrm>
            <a:custGeom>
              <a:rect b="b" l="l" r="r" t="t"/>
              <a:pathLst>
                <a:path extrusionOk="0" h="51" w="55">
                  <a:moveTo>
                    <a:pt x="27" y="0"/>
                  </a:moveTo>
                  <a:cubicBezTo>
                    <a:pt x="18" y="9"/>
                    <a:pt x="0" y="21"/>
                    <a:pt x="3" y="28"/>
                  </a:cubicBezTo>
                  <a:cubicBezTo>
                    <a:pt x="6" y="39"/>
                    <a:pt x="24" y="43"/>
                    <a:pt x="36" y="50"/>
                  </a:cubicBezTo>
                  <a:lnTo>
                    <a:pt x="55" y="46"/>
                  </a:lnTo>
                  <a:cubicBezTo>
                    <a:pt x="52" y="33"/>
                    <a:pt x="52" y="21"/>
                    <a:pt x="46" y="9"/>
                  </a:cubicBezTo>
                  <a:cubicBezTo>
                    <a:pt x="44" y="5"/>
                    <a:pt x="33" y="3"/>
                    <a:pt x="2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47"/>
            <p:cNvSpPr/>
            <p:nvPr/>
          </p:nvSpPr>
          <p:spPr>
            <a:xfrm>
              <a:off x="3080900" y="4339000"/>
              <a:ext cx="1125" cy="1975"/>
            </a:xfrm>
            <a:custGeom>
              <a:rect b="b" l="l" r="r" t="t"/>
              <a:pathLst>
                <a:path extrusionOk="0" h="79" w="45">
                  <a:moveTo>
                    <a:pt x="12" y="1"/>
                  </a:moveTo>
                  <a:cubicBezTo>
                    <a:pt x="9" y="1"/>
                    <a:pt x="5" y="11"/>
                    <a:pt x="1" y="17"/>
                  </a:cubicBezTo>
                  <a:cubicBezTo>
                    <a:pt x="8" y="36"/>
                    <a:pt x="15" y="55"/>
                    <a:pt x="23" y="77"/>
                  </a:cubicBezTo>
                  <a:cubicBezTo>
                    <a:pt x="23" y="78"/>
                    <a:pt x="24" y="79"/>
                    <a:pt x="25" y="79"/>
                  </a:cubicBezTo>
                  <a:cubicBezTo>
                    <a:pt x="29" y="79"/>
                    <a:pt x="37" y="69"/>
                    <a:pt x="43" y="64"/>
                  </a:cubicBezTo>
                  <a:cubicBezTo>
                    <a:pt x="45" y="51"/>
                    <a:pt x="43" y="37"/>
                    <a:pt x="43" y="24"/>
                  </a:cubicBezTo>
                  <a:cubicBezTo>
                    <a:pt x="33" y="15"/>
                    <a:pt x="23" y="5"/>
                    <a:pt x="12" y="1"/>
                  </a:cubicBezTo>
                  <a:cubicBezTo>
                    <a:pt x="12" y="1"/>
                    <a:pt x="12" y="1"/>
                    <a:pt x="1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47"/>
            <p:cNvSpPr/>
            <p:nvPr/>
          </p:nvSpPr>
          <p:spPr>
            <a:xfrm>
              <a:off x="3051400" y="4322825"/>
              <a:ext cx="700" cy="1925"/>
            </a:xfrm>
            <a:custGeom>
              <a:rect b="b" l="l" r="r" t="t"/>
              <a:pathLst>
                <a:path extrusionOk="0" h="77" w="28">
                  <a:moveTo>
                    <a:pt x="11" y="0"/>
                  </a:moveTo>
                  <a:cubicBezTo>
                    <a:pt x="8" y="11"/>
                    <a:pt x="2" y="19"/>
                    <a:pt x="2" y="30"/>
                  </a:cubicBezTo>
                  <a:cubicBezTo>
                    <a:pt x="1" y="42"/>
                    <a:pt x="6" y="55"/>
                    <a:pt x="11" y="77"/>
                  </a:cubicBezTo>
                  <a:cubicBezTo>
                    <a:pt x="18" y="55"/>
                    <a:pt x="26" y="42"/>
                    <a:pt x="27" y="25"/>
                  </a:cubicBezTo>
                  <a:cubicBezTo>
                    <a:pt x="27" y="19"/>
                    <a:pt x="17" y="9"/>
                    <a:pt x="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47"/>
            <p:cNvSpPr/>
            <p:nvPr/>
          </p:nvSpPr>
          <p:spPr>
            <a:xfrm>
              <a:off x="3050250" y="4333150"/>
              <a:ext cx="1225" cy="1025"/>
            </a:xfrm>
            <a:custGeom>
              <a:rect b="b" l="l" r="r" t="t"/>
              <a:pathLst>
                <a:path extrusionOk="0" h="41" w="49">
                  <a:moveTo>
                    <a:pt x="29" y="1"/>
                  </a:moveTo>
                  <a:cubicBezTo>
                    <a:pt x="29" y="1"/>
                    <a:pt x="29" y="1"/>
                    <a:pt x="29" y="1"/>
                  </a:cubicBezTo>
                  <a:cubicBezTo>
                    <a:pt x="19" y="10"/>
                    <a:pt x="10" y="23"/>
                    <a:pt x="1" y="33"/>
                  </a:cubicBezTo>
                  <a:cubicBezTo>
                    <a:pt x="8" y="36"/>
                    <a:pt x="15" y="41"/>
                    <a:pt x="22" y="41"/>
                  </a:cubicBezTo>
                  <a:cubicBezTo>
                    <a:pt x="23" y="41"/>
                    <a:pt x="24" y="41"/>
                    <a:pt x="25" y="41"/>
                  </a:cubicBezTo>
                  <a:cubicBezTo>
                    <a:pt x="32" y="41"/>
                    <a:pt x="38" y="30"/>
                    <a:pt x="48" y="18"/>
                  </a:cubicBezTo>
                  <a:cubicBezTo>
                    <a:pt x="38" y="10"/>
                    <a:pt x="31" y="1"/>
                    <a:pt x="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47"/>
            <p:cNvSpPr/>
            <p:nvPr/>
          </p:nvSpPr>
          <p:spPr>
            <a:xfrm>
              <a:off x="2958375" y="4386575"/>
              <a:ext cx="1550" cy="1200"/>
            </a:xfrm>
            <a:custGeom>
              <a:rect b="b" l="l" r="r" t="t"/>
              <a:pathLst>
                <a:path extrusionOk="0" h="48" w="62">
                  <a:moveTo>
                    <a:pt x="1" y="0"/>
                  </a:moveTo>
                  <a:lnTo>
                    <a:pt x="1" y="0"/>
                  </a:lnTo>
                  <a:cubicBezTo>
                    <a:pt x="4" y="13"/>
                    <a:pt x="2" y="18"/>
                    <a:pt x="4" y="22"/>
                  </a:cubicBezTo>
                  <a:lnTo>
                    <a:pt x="26" y="47"/>
                  </a:lnTo>
                  <a:lnTo>
                    <a:pt x="61" y="37"/>
                  </a:lnTo>
                  <a:lnTo>
                    <a:pt x="38" y="13"/>
                  </a:lnTo>
                  <a:cubicBezTo>
                    <a:pt x="33" y="10"/>
                    <a:pt x="24" y="9"/>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47"/>
            <p:cNvSpPr/>
            <p:nvPr/>
          </p:nvSpPr>
          <p:spPr>
            <a:xfrm>
              <a:off x="2772275" y="4413050"/>
              <a:ext cx="2150" cy="1425"/>
            </a:xfrm>
            <a:custGeom>
              <a:rect b="b" l="l" r="r" t="t"/>
              <a:pathLst>
                <a:path extrusionOk="0" h="57" w="86">
                  <a:moveTo>
                    <a:pt x="15" y="0"/>
                  </a:moveTo>
                  <a:cubicBezTo>
                    <a:pt x="9" y="3"/>
                    <a:pt x="3" y="6"/>
                    <a:pt x="3" y="6"/>
                  </a:cubicBezTo>
                  <a:lnTo>
                    <a:pt x="11" y="56"/>
                  </a:lnTo>
                  <a:lnTo>
                    <a:pt x="31" y="47"/>
                  </a:lnTo>
                  <a:cubicBezTo>
                    <a:pt x="86" y="28"/>
                    <a:pt x="0" y="18"/>
                    <a:pt x="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47"/>
            <p:cNvSpPr/>
            <p:nvPr/>
          </p:nvSpPr>
          <p:spPr>
            <a:xfrm>
              <a:off x="2869825" y="4239150"/>
              <a:ext cx="1850" cy="975"/>
            </a:xfrm>
            <a:custGeom>
              <a:rect b="b" l="l" r="r" t="t"/>
              <a:pathLst>
                <a:path extrusionOk="0" h="39" w="74">
                  <a:moveTo>
                    <a:pt x="22" y="0"/>
                  </a:moveTo>
                  <a:cubicBezTo>
                    <a:pt x="15" y="6"/>
                    <a:pt x="0" y="15"/>
                    <a:pt x="3" y="16"/>
                  </a:cubicBezTo>
                  <a:cubicBezTo>
                    <a:pt x="13" y="25"/>
                    <a:pt x="30" y="31"/>
                    <a:pt x="44" y="39"/>
                  </a:cubicBezTo>
                  <a:cubicBezTo>
                    <a:pt x="52" y="33"/>
                    <a:pt x="60" y="25"/>
                    <a:pt x="74" y="15"/>
                  </a:cubicBezTo>
                  <a:cubicBezTo>
                    <a:pt x="53" y="9"/>
                    <a:pt x="37" y="5"/>
                    <a:pt x="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47"/>
            <p:cNvSpPr/>
            <p:nvPr/>
          </p:nvSpPr>
          <p:spPr>
            <a:xfrm>
              <a:off x="3070275" y="4363050"/>
              <a:ext cx="1450" cy="1875"/>
            </a:xfrm>
            <a:custGeom>
              <a:rect b="b" l="l" r="r" t="t"/>
              <a:pathLst>
                <a:path extrusionOk="0" h="75" w="58">
                  <a:moveTo>
                    <a:pt x="55" y="1"/>
                  </a:moveTo>
                  <a:cubicBezTo>
                    <a:pt x="55" y="1"/>
                    <a:pt x="55" y="1"/>
                    <a:pt x="55" y="1"/>
                  </a:cubicBezTo>
                  <a:lnTo>
                    <a:pt x="6" y="30"/>
                  </a:lnTo>
                  <a:cubicBezTo>
                    <a:pt x="5" y="42"/>
                    <a:pt x="3" y="54"/>
                    <a:pt x="0" y="74"/>
                  </a:cubicBezTo>
                  <a:cubicBezTo>
                    <a:pt x="22" y="57"/>
                    <a:pt x="37" y="45"/>
                    <a:pt x="53" y="32"/>
                  </a:cubicBezTo>
                  <a:cubicBezTo>
                    <a:pt x="53" y="22"/>
                    <a:pt x="57" y="1"/>
                    <a:pt x="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47"/>
            <p:cNvSpPr/>
            <p:nvPr/>
          </p:nvSpPr>
          <p:spPr>
            <a:xfrm>
              <a:off x="2928775" y="4234875"/>
              <a:ext cx="2150" cy="975"/>
            </a:xfrm>
            <a:custGeom>
              <a:rect b="b" l="l" r="r" t="t"/>
              <a:pathLst>
                <a:path extrusionOk="0" h="39" w="86">
                  <a:moveTo>
                    <a:pt x="15" y="1"/>
                  </a:moveTo>
                  <a:cubicBezTo>
                    <a:pt x="11" y="4"/>
                    <a:pt x="0" y="9"/>
                    <a:pt x="3" y="11"/>
                  </a:cubicBezTo>
                  <a:cubicBezTo>
                    <a:pt x="14" y="21"/>
                    <a:pt x="28" y="30"/>
                    <a:pt x="42" y="39"/>
                  </a:cubicBezTo>
                  <a:cubicBezTo>
                    <a:pt x="55" y="32"/>
                    <a:pt x="68" y="26"/>
                    <a:pt x="86" y="17"/>
                  </a:cubicBezTo>
                  <a:cubicBezTo>
                    <a:pt x="62" y="11"/>
                    <a:pt x="39" y="5"/>
                    <a:pt x="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47"/>
            <p:cNvSpPr/>
            <p:nvPr/>
          </p:nvSpPr>
          <p:spPr>
            <a:xfrm>
              <a:off x="2791100" y="4277075"/>
              <a:ext cx="1425" cy="1275"/>
            </a:xfrm>
            <a:custGeom>
              <a:rect b="b" l="l" r="r" t="t"/>
              <a:pathLst>
                <a:path extrusionOk="0" h="51" w="57">
                  <a:moveTo>
                    <a:pt x="26" y="0"/>
                  </a:moveTo>
                  <a:cubicBezTo>
                    <a:pt x="14" y="13"/>
                    <a:pt x="1" y="21"/>
                    <a:pt x="1" y="28"/>
                  </a:cubicBezTo>
                  <a:cubicBezTo>
                    <a:pt x="1" y="35"/>
                    <a:pt x="10" y="43"/>
                    <a:pt x="15" y="50"/>
                  </a:cubicBezTo>
                  <a:cubicBezTo>
                    <a:pt x="29" y="38"/>
                    <a:pt x="43" y="27"/>
                    <a:pt x="54" y="13"/>
                  </a:cubicBezTo>
                  <a:cubicBezTo>
                    <a:pt x="57" y="10"/>
                    <a:pt x="42" y="8"/>
                    <a:pt x="2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47"/>
            <p:cNvSpPr/>
            <p:nvPr/>
          </p:nvSpPr>
          <p:spPr>
            <a:xfrm>
              <a:off x="2901150" y="4385600"/>
              <a:ext cx="2450" cy="725"/>
            </a:xfrm>
            <a:custGeom>
              <a:rect b="b" l="l" r="r" t="t"/>
              <a:pathLst>
                <a:path extrusionOk="0" h="29" w="98">
                  <a:moveTo>
                    <a:pt x="62" y="0"/>
                  </a:moveTo>
                  <a:cubicBezTo>
                    <a:pt x="52" y="0"/>
                    <a:pt x="43" y="1"/>
                    <a:pt x="36" y="2"/>
                  </a:cubicBezTo>
                  <a:cubicBezTo>
                    <a:pt x="23" y="5"/>
                    <a:pt x="12" y="13"/>
                    <a:pt x="1" y="18"/>
                  </a:cubicBezTo>
                  <a:cubicBezTo>
                    <a:pt x="11" y="21"/>
                    <a:pt x="27" y="29"/>
                    <a:pt x="34" y="29"/>
                  </a:cubicBezTo>
                  <a:cubicBezTo>
                    <a:pt x="35" y="29"/>
                    <a:pt x="35" y="29"/>
                    <a:pt x="36" y="29"/>
                  </a:cubicBezTo>
                  <a:cubicBezTo>
                    <a:pt x="55" y="23"/>
                    <a:pt x="70" y="13"/>
                    <a:pt x="96" y="1"/>
                  </a:cubicBezTo>
                  <a:lnTo>
                    <a:pt x="98" y="1"/>
                  </a:lnTo>
                  <a:cubicBezTo>
                    <a:pt x="84" y="1"/>
                    <a:pt x="72" y="0"/>
                    <a:pt x="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47"/>
            <p:cNvSpPr/>
            <p:nvPr/>
          </p:nvSpPr>
          <p:spPr>
            <a:xfrm>
              <a:off x="2852300" y="4265375"/>
              <a:ext cx="2050" cy="875"/>
            </a:xfrm>
            <a:custGeom>
              <a:rect b="b" l="l" r="r" t="t"/>
              <a:pathLst>
                <a:path extrusionOk="0" h="35" w="82">
                  <a:moveTo>
                    <a:pt x="27" y="0"/>
                  </a:moveTo>
                  <a:cubicBezTo>
                    <a:pt x="14" y="11"/>
                    <a:pt x="1" y="16"/>
                    <a:pt x="1" y="21"/>
                  </a:cubicBezTo>
                  <a:cubicBezTo>
                    <a:pt x="1" y="25"/>
                    <a:pt x="10" y="34"/>
                    <a:pt x="16" y="34"/>
                  </a:cubicBezTo>
                  <a:cubicBezTo>
                    <a:pt x="16" y="34"/>
                    <a:pt x="17" y="34"/>
                    <a:pt x="17" y="34"/>
                  </a:cubicBezTo>
                  <a:cubicBezTo>
                    <a:pt x="38" y="33"/>
                    <a:pt x="60" y="27"/>
                    <a:pt x="82" y="22"/>
                  </a:cubicBezTo>
                  <a:lnTo>
                    <a:pt x="80" y="18"/>
                  </a:lnTo>
                  <a:cubicBezTo>
                    <a:pt x="64" y="14"/>
                    <a:pt x="48" y="8"/>
                    <a:pt x="2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47"/>
            <p:cNvSpPr/>
            <p:nvPr/>
          </p:nvSpPr>
          <p:spPr>
            <a:xfrm>
              <a:off x="2846750" y="4234100"/>
              <a:ext cx="1900" cy="1475"/>
            </a:xfrm>
            <a:custGeom>
              <a:rect b="b" l="l" r="r" t="t"/>
              <a:pathLst>
                <a:path extrusionOk="0" h="59" w="76">
                  <a:moveTo>
                    <a:pt x="53" y="1"/>
                  </a:moveTo>
                  <a:cubicBezTo>
                    <a:pt x="52" y="1"/>
                    <a:pt x="51" y="1"/>
                    <a:pt x="51" y="1"/>
                  </a:cubicBezTo>
                  <a:cubicBezTo>
                    <a:pt x="1" y="8"/>
                    <a:pt x="27" y="24"/>
                    <a:pt x="26" y="35"/>
                  </a:cubicBezTo>
                  <a:cubicBezTo>
                    <a:pt x="24" y="43"/>
                    <a:pt x="32" y="51"/>
                    <a:pt x="34" y="58"/>
                  </a:cubicBezTo>
                  <a:lnTo>
                    <a:pt x="51" y="57"/>
                  </a:lnTo>
                  <a:cubicBezTo>
                    <a:pt x="52" y="48"/>
                    <a:pt x="51" y="39"/>
                    <a:pt x="55" y="32"/>
                  </a:cubicBezTo>
                  <a:cubicBezTo>
                    <a:pt x="59" y="23"/>
                    <a:pt x="71" y="15"/>
                    <a:pt x="76" y="7"/>
                  </a:cubicBezTo>
                  <a:cubicBezTo>
                    <a:pt x="76" y="7"/>
                    <a:pt x="61" y="1"/>
                    <a:pt x="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47"/>
            <p:cNvSpPr/>
            <p:nvPr/>
          </p:nvSpPr>
          <p:spPr>
            <a:xfrm>
              <a:off x="2847375" y="4389500"/>
              <a:ext cx="1750" cy="1050"/>
            </a:xfrm>
            <a:custGeom>
              <a:rect b="b" l="l" r="r" t="t"/>
              <a:pathLst>
                <a:path extrusionOk="0" h="42" w="70">
                  <a:moveTo>
                    <a:pt x="43" y="1"/>
                  </a:moveTo>
                  <a:cubicBezTo>
                    <a:pt x="30" y="10"/>
                    <a:pt x="14" y="18"/>
                    <a:pt x="4" y="29"/>
                  </a:cubicBezTo>
                  <a:cubicBezTo>
                    <a:pt x="1" y="32"/>
                    <a:pt x="15" y="37"/>
                    <a:pt x="21" y="42"/>
                  </a:cubicBezTo>
                  <a:cubicBezTo>
                    <a:pt x="36" y="37"/>
                    <a:pt x="52" y="33"/>
                    <a:pt x="70" y="27"/>
                  </a:cubicBezTo>
                  <a:cubicBezTo>
                    <a:pt x="58" y="15"/>
                    <a:pt x="51" y="8"/>
                    <a:pt x="4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47"/>
            <p:cNvSpPr/>
            <p:nvPr/>
          </p:nvSpPr>
          <p:spPr>
            <a:xfrm>
              <a:off x="3025300" y="4283575"/>
              <a:ext cx="1050" cy="1275"/>
            </a:xfrm>
            <a:custGeom>
              <a:rect b="b" l="l" r="r" t="t"/>
              <a:pathLst>
                <a:path extrusionOk="0" h="51" w="42">
                  <a:moveTo>
                    <a:pt x="31" y="1"/>
                  </a:moveTo>
                  <a:cubicBezTo>
                    <a:pt x="15" y="4"/>
                    <a:pt x="0" y="2"/>
                    <a:pt x="1" y="5"/>
                  </a:cubicBezTo>
                  <a:cubicBezTo>
                    <a:pt x="7" y="21"/>
                    <a:pt x="13" y="36"/>
                    <a:pt x="19" y="51"/>
                  </a:cubicBezTo>
                  <a:cubicBezTo>
                    <a:pt x="26" y="46"/>
                    <a:pt x="37" y="43"/>
                    <a:pt x="40" y="36"/>
                  </a:cubicBezTo>
                  <a:cubicBezTo>
                    <a:pt x="41" y="29"/>
                    <a:pt x="35" y="17"/>
                    <a:pt x="3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47"/>
            <p:cNvSpPr/>
            <p:nvPr/>
          </p:nvSpPr>
          <p:spPr>
            <a:xfrm>
              <a:off x="2847125" y="4380850"/>
              <a:ext cx="1825" cy="1025"/>
            </a:xfrm>
            <a:custGeom>
              <a:rect b="b" l="l" r="r" t="t"/>
              <a:pathLst>
                <a:path extrusionOk="0" h="41" w="73">
                  <a:moveTo>
                    <a:pt x="37" y="1"/>
                  </a:moveTo>
                  <a:cubicBezTo>
                    <a:pt x="28" y="1"/>
                    <a:pt x="19" y="2"/>
                    <a:pt x="11" y="4"/>
                  </a:cubicBezTo>
                  <a:cubicBezTo>
                    <a:pt x="8" y="5"/>
                    <a:pt x="2" y="10"/>
                    <a:pt x="2" y="10"/>
                  </a:cubicBezTo>
                  <a:cubicBezTo>
                    <a:pt x="0" y="19"/>
                    <a:pt x="0" y="27"/>
                    <a:pt x="3" y="36"/>
                  </a:cubicBezTo>
                  <a:lnTo>
                    <a:pt x="19" y="41"/>
                  </a:lnTo>
                  <a:cubicBezTo>
                    <a:pt x="33" y="32"/>
                    <a:pt x="46" y="23"/>
                    <a:pt x="72" y="5"/>
                  </a:cubicBezTo>
                  <a:cubicBezTo>
                    <a:pt x="64" y="4"/>
                    <a:pt x="49" y="2"/>
                    <a:pt x="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47"/>
            <p:cNvSpPr/>
            <p:nvPr/>
          </p:nvSpPr>
          <p:spPr>
            <a:xfrm>
              <a:off x="2926825" y="4263125"/>
              <a:ext cx="1800" cy="1200"/>
            </a:xfrm>
            <a:custGeom>
              <a:rect b="b" l="l" r="r" t="t"/>
              <a:pathLst>
                <a:path extrusionOk="0" h="48" w="72">
                  <a:moveTo>
                    <a:pt x="33" y="1"/>
                  </a:moveTo>
                  <a:cubicBezTo>
                    <a:pt x="21" y="12"/>
                    <a:pt x="14" y="17"/>
                    <a:pt x="14" y="21"/>
                  </a:cubicBezTo>
                  <a:cubicBezTo>
                    <a:pt x="15" y="30"/>
                    <a:pt x="1" y="45"/>
                    <a:pt x="36" y="48"/>
                  </a:cubicBezTo>
                  <a:cubicBezTo>
                    <a:pt x="46" y="48"/>
                    <a:pt x="59" y="42"/>
                    <a:pt x="71" y="40"/>
                  </a:cubicBezTo>
                  <a:cubicBezTo>
                    <a:pt x="61" y="29"/>
                    <a:pt x="49" y="17"/>
                    <a:pt x="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47"/>
            <p:cNvSpPr/>
            <p:nvPr/>
          </p:nvSpPr>
          <p:spPr>
            <a:xfrm>
              <a:off x="2912225" y="4387475"/>
              <a:ext cx="1525" cy="1250"/>
            </a:xfrm>
            <a:custGeom>
              <a:rect b="b" l="l" r="r" t="t"/>
              <a:pathLst>
                <a:path extrusionOk="0" h="50" w="61">
                  <a:moveTo>
                    <a:pt x="30" y="1"/>
                  </a:moveTo>
                  <a:cubicBezTo>
                    <a:pt x="21" y="7"/>
                    <a:pt x="6" y="14"/>
                    <a:pt x="3" y="20"/>
                  </a:cubicBezTo>
                  <a:cubicBezTo>
                    <a:pt x="0" y="29"/>
                    <a:pt x="8" y="36"/>
                    <a:pt x="12" y="49"/>
                  </a:cubicBezTo>
                  <a:cubicBezTo>
                    <a:pt x="33" y="35"/>
                    <a:pt x="50" y="26"/>
                    <a:pt x="58" y="16"/>
                  </a:cubicBezTo>
                  <a:cubicBezTo>
                    <a:pt x="61" y="13"/>
                    <a:pt x="40" y="5"/>
                    <a:pt x="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47"/>
            <p:cNvSpPr/>
            <p:nvPr/>
          </p:nvSpPr>
          <p:spPr>
            <a:xfrm>
              <a:off x="3045325" y="4352575"/>
              <a:ext cx="1175" cy="1100"/>
            </a:xfrm>
            <a:custGeom>
              <a:rect b="b" l="l" r="r" t="t"/>
              <a:pathLst>
                <a:path extrusionOk="0" h="44" w="47">
                  <a:moveTo>
                    <a:pt x="29" y="0"/>
                  </a:moveTo>
                  <a:cubicBezTo>
                    <a:pt x="22" y="0"/>
                    <a:pt x="12" y="7"/>
                    <a:pt x="5" y="12"/>
                  </a:cubicBezTo>
                  <a:cubicBezTo>
                    <a:pt x="2" y="15"/>
                    <a:pt x="4" y="29"/>
                    <a:pt x="1" y="43"/>
                  </a:cubicBezTo>
                  <a:cubicBezTo>
                    <a:pt x="20" y="36"/>
                    <a:pt x="32" y="27"/>
                    <a:pt x="46" y="20"/>
                  </a:cubicBezTo>
                  <a:cubicBezTo>
                    <a:pt x="42" y="12"/>
                    <a:pt x="38" y="2"/>
                    <a:pt x="30" y="1"/>
                  </a:cubicBezTo>
                  <a:cubicBezTo>
                    <a:pt x="30" y="0"/>
                    <a:pt x="29" y="0"/>
                    <a:pt x="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47"/>
            <p:cNvSpPr/>
            <p:nvPr/>
          </p:nvSpPr>
          <p:spPr>
            <a:xfrm>
              <a:off x="2850975" y="4387375"/>
              <a:ext cx="1550" cy="1200"/>
            </a:xfrm>
            <a:custGeom>
              <a:rect b="b" l="l" r="r" t="t"/>
              <a:pathLst>
                <a:path extrusionOk="0" h="48" w="62">
                  <a:moveTo>
                    <a:pt x="14" y="0"/>
                  </a:moveTo>
                  <a:cubicBezTo>
                    <a:pt x="10" y="6"/>
                    <a:pt x="1" y="12"/>
                    <a:pt x="1" y="18"/>
                  </a:cubicBezTo>
                  <a:cubicBezTo>
                    <a:pt x="4" y="27"/>
                    <a:pt x="11" y="34"/>
                    <a:pt x="17" y="43"/>
                  </a:cubicBezTo>
                  <a:lnTo>
                    <a:pt x="45" y="47"/>
                  </a:lnTo>
                  <a:cubicBezTo>
                    <a:pt x="49" y="42"/>
                    <a:pt x="61" y="33"/>
                    <a:pt x="58" y="30"/>
                  </a:cubicBezTo>
                  <a:cubicBezTo>
                    <a:pt x="46" y="20"/>
                    <a:pt x="29" y="9"/>
                    <a:pt x="1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47"/>
            <p:cNvSpPr/>
            <p:nvPr/>
          </p:nvSpPr>
          <p:spPr>
            <a:xfrm>
              <a:off x="2668325" y="4379200"/>
              <a:ext cx="1200" cy="1350"/>
            </a:xfrm>
            <a:custGeom>
              <a:rect b="b" l="l" r="r" t="t"/>
              <a:pathLst>
                <a:path extrusionOk="0" h="54" w="48">
                  <a:moveTo>
                    <a:pt x="30" y="1"/>
                  </a:moveTo>
                  <a:cubicBezTo>
                    <a:pt x="20" y="8"/>
                    <a:pt x="1" y="14"/>
                    <a:pt x="1" y="21"/>
                  </a:cubicBezTo>
                  <a:cubicBezTo>
                    <a:pt x="1" y="30"/>
                    <a:pt x="17" y="42"/>
                    <a:pt x="24" y="52"/>
                  </a:cubicBezTo>
                  <a:lnTo>
                    <a:pt x="43" y="54"/>
                  </a:lnTo>
                  <a:cubicBezTo>
                    <a:pt x="45" y="40"/>
                    <a:pt x="48" y="29"/>
                    <a:pt x="48" y="15"/>
                  </a:cubicBezTo>
                  <a:cubicBezTo>
                    <a:pt x="46" y="11"/>
                    <a:pt x="36" y="7"/>
                    <a:pt x="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47"/>
            <p:cNvSpPr/>
            <p:nvPr/>
          </p:nvSpPr>
          <p:spPr>
            <a:xfrm>
              <a:off x="3034050" y="4285350"/>
              <a:ext cx="1600" cy="1075"/>
            </a:xfrm>
            <a:custGeom>
              <a:rect b="b" l="l" r="r" t="t"/>
              <a:pathLst>
                <a:path extrusionOk="0" h="43" w="64">
                  <a:moveTo>
                    <a:pt x="0" y="0"/>
                  </a:moveTo>
                  <a:lnTo>
                    <a:pt x="0" y="0"/>
                  </a:lnTo>
                  <a:cubicBezTo>
                    <a:pt x="10" y="13"/>
                    <a:pt x="19" y="28"/>
                    <a:pt x="31" y="37"/>
                  </a:cubicBezTo>
                  <a:cubicBezTo>
                    <a:pt x="37" y="41"/>
                    <a:pt x="45" y="43"/>
                    <a:pt x="52" y="43"/>
                  </a:cubicBezTo>
                  <a:cubicBezTo>
                    <a:pt x="55" y="43"/>
                    <a:pt x="58" y="42"/>
                    <a:pt x="60" y="41"/>
                  </a:cubicBezTo>
                  <a:cubicBezTo>
                    <a:pt x="63" y="41"/>
                    <a:pt x="58" y="27"/>
                    <a:pt x="52" y="10"/>
                  </a:cubicBezTo>
                  <a:cubicBezTo>
                    <a:pt x="33" y="6"/>
                    <a:pt x="16" y="3"/>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47"/>
            <p:cNvSpPr/>
            <p:nvPr/>
          </p:nvSpPr>
          <p:spPr>
            <a:xfrm>
              <a:off x="2767850" y="4388000"/>
              <a:ext cx="1700" cy="1750"/>
            </a:xfrm>
            <a:custGeom>
              <a:rect b="b" l="l" r="r" t="t"/>
              <a:pathLst>
                <a:path extrusionOk="0" h="70" w="68">
                  <a:moveTo>
                    <a:pt x="67" y="0"/>
                  </a:moveTo>
                  <a:lnTo>
                    <a:pt x="67" y="0"/>
                  </a:lnTo>
                  <a:cubicBezTo>
                    <a:pt x="42" y="24"/>
                    <a:pt x="38" y="34"/>
                    <a:pt x="23" y="40"/>
                  </a:cubicBezTo>
                  <a:cubicBezTo>
                    <a:pt x="1" y="50"/>
                    <a:pt x="21" y="53"/>
                    <a:pt x="30" y="59"/>
                  </a:cubicBezTo>
                  <a:lnTo>
                    <a:pt x="51" y="70"/>
                  </a:lnTo>
                  <a:cubicBezTo>
                    <a:pt x="55" y="65"/>
                    <a:pt x="64" y="59"/>
                    <a:pt x="64" y="53"/>
                  </a:cubicBezTo>
                  <a:cubicBezTo>
                    <a:pt x="67" y="42"/>
                    <a:pt x="66" y="28"/>
                    <a:pt x="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47"/>
            <p:cNvSpPr/>
            <p:nvPr/>
          </p:nvSpPr>
          <p:spPr>
            <a:xfrm>
              <a:off x="2631850" y="4335475"/>
              <a:ext cx="1625" cy="900"/>
            </a:xfrm>
            <a:custGeom>
              <a:rect b="b" l="l" r="r" t="t"/>
              <a:pathLst>
                <a:path extrusionOk="0" h="36" w="65">
                  <a:moveTo>
                    <a:pt x="3" y="0"/>
                  </a:moveTo>
                  <a:cubicBezTo>
                    <a:pt x="3" y="17"/>
                    <a:pt x="0" y="35"/>
                    <a:pt x="20" y="35"/>
                  </a:cubicBezTo>
                  <a:cubicBezTo>
                    <a:pt x="25" y="35"/>
                    <a:pt x="32" y="34"/>
                    <a:pt x="40" y="31"/>
                  </a:cubicBezTo>
                  <a:lnTo>
                    <a:pt x="59" y="25"/>
                  </a:lnTo>
                  <a:cubicBezTo>
                    <a:pt x="61" y="20"/>
                    <a:pt x="65" y="11"/>
                    <a:pt x="61" y="11"/>
                  </a:cubicBezTo>
                  <a:lnTo>
                    <a:pt x="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47"/>
            <p:cNvSpPr/>
            <p:nvPr/>
          </p:nvSpPr>
          <p:spPr>
            <a:xfrm>
              <a:off x="2730425" y="4392900"/>
              <a:ext cx="1600" cy="1225"/>
            </a:xfrm>
            <a:custGeom>
              <a:rect b="b" l="l" r="r" t="t"/>
              <a:pathLst>
                <a:path extrusionOk="0" h="49" w="64">
                  <a:moveTo>
                    <a:pt x="55" y="0"/>
                  </a:moveTo>
                  <a:cubicBezTo>
                    <a:pt x="44" y="2"/>
                    <a:pt x="30" y="3"/>
                    <a:pt x="24" y="6"/>
                  </a:cubicBezTo>
                  <a:cubicBezTo>
                    <a:pt x="12" y="15"/>
                    <a:pt x="5" y="24"/>
                    <a:pt x="2" y="28"/>
                  </a:cubicBezTo>
                  <a:lnTo>
                    <a:pt x="2" y="27"/>
                  </a:lnTo>
                  <a:cubicBezTo>
                    <a:pt x="0" y="38"/>
                    <a:pt x="0" y="43"/>
                    <a:pt x="0" y="49"/>
                  </a:cubicBezTo>
                  <a:cubicBezTo>
                    <a:pt x="9" y="47"/>
                    <a:pt x="21" y="47"/>
                    <a:pt x="25" y="44"/>
                  </a:cubicBezTo>
                  <a:cubicBezTo>
                    <a:pt x="38" y="35"/>
                    <a:pt x="50" y="24"/>
                    <a:pt x="60" y="13"/>
                  </a:cubicBezTo>
                  <a:cubicBezTo>
                    <a:pt x="63" y="10"/>
                    <a:pt x="58" y="4"/>
                    <a:pt x="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47"/>
            <p:cNvSpPr/>
            <p:nvPr/>
          </p:nvSpPr>
          <p:spPr>
            <a:xfrm>
              <a:off x="2912700" y="4259600"/>
              <a:ext cx="2125" cy="950"/>
            </a:xfrm>
            <a:custGeom>
              <a:rect b="b" l="l" r="r" t="t"/>
              <a:pathLst>
                <a:path extrusionOk="0" h="38" w="85">
                  <a:moveTo>
                    <a:pt x="37" y="0"/>
                  </a:moveTo>
                  <a:cubicBezTo>
                    <a:pt x="28" y="1"/>
                    <a:pt x="22" y="1"/>
                    <a:pt x="17" y="1"/>
                  </a:cubicBezTo>
                  <a:cubicBezTo>
                    <a:pt x="13" y="1"/>
                    <a:pt x="11" y="1"/>
                    <a:pt x="9" y="2"/>
                  </a:cubicBezTo>
                  <a:cubicBezTo>
                    <a:pt x="5" y="5"/>
                    <a:pt x="1" y="12"/>
                    <a:pt x="1" y="12"/>
                  </a:cubicBezTo>
                  <a:lnTo>
                    <a:pt x="59" y="37"/>
                  </a:lnTo>
                  <a:cubicBezTo>
                    <a:pt x="62" y="37"/>
                    <a:pt x="79" y="34"/>
                    <a:pt x="79" y="34"/>
                  </a:cubicBezTo>
                  <a:cubicBezTo>
                    <a:pt x="81" y="31"/>
                    <a:pt x="84" y="25"/>
                    <a:pt x="81" y="22"/>
                  </a:cubicBezTo>
                  <a:cubicBezTo>
                    <a:pt x="64" y="14"/>
                    <a:pt x="48" y="6"/>
                    <a:pt x="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47"/>
            <p:cNvSpPr/>
            <p:nvPr/>
          </p:nvSpPr>
          <p:spPr>
            <a:xfrm>
              <a:off x="3040525" y="4294400"/>
              <a:ext cx="1375" cy="1625"/>
            </a:xfrm>
            <a:custGeom>
              <a:rect b="b" l="l" r="r" t="t"/>
              <a:pathLst>
                <a:path extrusionOk="0" h="65" w="55">
                  <a:moveTo>
                    <a:pt x="34" y="0"/>
                  </a:moveTo>
                  <a:cubicBezTo>
                    <a:pt x="24" y="5"/>
                    <a:pt x="18" y="6"/>
                    <a:pt x="15" y="9"/>
                  </a:cubicBezTo>
                  <a:cubicBezTo>
                    <a:pt x="0" y="18"/>
                    <a:pt x="16" y="34"/>
                    <a:pt x="30" y="47"/>
                  </a:cubicBezTo>
                  <a:cubicBezTo>
                    <a:pt x="37" y="55"/>
                    <a:pt x="46" y="59"/>
                    <a:pt x="55" y="65"/>
                  </a:cubicBezTo>
                  <a:cubicBezTo>
                    <a:pt x="50" y="46"/>
                    <a:pt x="44" y="28"/>
                    <a:pt x="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47"/>
            <p:cNvSpPr/>
            <p:nvPr/>
          </p:nvSpPr>
          <p:spPr>
            <a:xfrm>
              <a:off x="2839350" y="4257975"/>
              <a:ext cx="875" cy="1725"/>
            </a:xfrm>
            <a:custGeom>
              <a:rect b="b" l="l" r="r" t="t"/>
              <a:pathLst>
                <a:path extrusionOk="0" h="69" w="35">
                  <a:moveTo>
                    <a:pt x="24" y="1"/>
                  </a:moveTo>
                  <a:cubicBezTo>
                    <a:pt x="1" y="29"/>
                    <a:pt x="5" y="51"/>
                    <a:pt x="35" y="68"/>
                  </a:cubicBezTo>
                  <a:lnTo>
                    <a:pt x="2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47"/>
            <p:cNvSpPr/>
            <p:nvPr/>
          </p:nvSpPr>
          <p:spPr>
            <a:xfrm>
              <a:off x="2639475" y="4318600"/>
              <a:ext cx="1600" cy="1225"/>
            </a:xfrm>
            <a:custGeom>
              <a:rect b="b" l="l" r="r" t="t"/>
              <a:pathLst>
                <a:path extrusionOk="0" h="49" w="64">
                  <a:moveTo>
                    <a:pt x="31" y="0"/>
                  </a:moveTo>
                  <a:cubicBezTo>
                    <a:pt x="16" y="19"/>
                    <a:pt x="4" y="30"/>
                    <a:pt x="3" y="35"/>
                  </a:cubicBezTo>
                  <a:cubicBezTo>
                    <a:pt x="1" y="45"/>
                    <a:pt x="5" y="48"/>
                    <a:pt x="13" y="48"/>
                  </a:cubicBezTo>
                  <a:cubicBezTo>
                    <a:pt x="22" y="48"/>
                    <a:pt x="35" y="44"/>
                    <a:pt x="45" y="41"/>
                  </a:cubicBezTo>
                  <a:cubicBezTo>
                    <a:pt x="51" y="40"/>
                    <a:pt x="63" y="24"/>
                    <a:pt x="63" y="24"/>
                  </a:cubicBezTo>
                  <a:cubicBezTo>
                    <a:pt x="56" y="16"/>
                    <a:pt x="45" y="10"/>
                    <a:pt x="3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47"/>
            <p:cNvSpPr/>
            <p:nvPr/>
          </p:nvSpPr>
          <p:spPr>
            <a:xfrm>
              <a:off x="2876475" y="4264150"/>
              <a:ext cx="2000" cy="1075"/>
            </a:xfrm>
            <a:custGeom>
              <a:rect b="b" l="l" r="r" t="t"/>
              <a:pathLst>
                <a:path extrusionOk="0" h="43" w="80">
                  <a:moveTo>
                    <a:pt x="52" y="1"/>
                  </a:moveTo>
                  <a:cubicBezTo>
                    <a:pt x="37" y="11"/>
                    <a:pt x="21" y="23"/>
                    <a:pt x="0" y="36"/>
                  </a:cubicBezTo>
                  <a:cubicBezTo>
                    <a:pt x="17" y="40"/>
                    <a:pt x="27" y="42"/>
                    <a:pt x="36" y="42"/>
                  </a:cubicBezTo>
                  <a:cubicBezTo>
                    <a:pt x="38" y="42"/>
                    <a:pt x="40" y="42"/>
                    <a:pt x="42" y="42"/>
                  </a:cubicBezTo>
                  <a:cubicBezTo>
                    <a:pt x="80" y="39"/>
                    <a:pt x="68" y="26"/>
                    <a:pt x="67" y="17"/>
                  </a:cubicBezTo>
                  <a:cubicBezTo>
                    <a:pt x="67" y="11"/>
                    <a:pt x="58" y="5"/>
                    <a:pt x="5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47"/>
            <p:cNvSpPr/>
            <p:nvPr/>
          </p:nvSpPr>
          <p:spPr>
            <a:xfrm>
              <a:off x="2700800" y="4409325"/>
              <a:ext cx="1625" cy="1125"/>
            </a:xfrm>
            <a:custGeom>
              <a:rect b="b" l="l" r="r" t="t"/>
              <a:pathLst>
                <a:path extrusionOk="0" h="45" w="65">
                  <a:moveTo>
                    <a:pt x="36" y="1"/>
                  </a:moveTo>
                  <a:cubicBezTo>
                    <a:pt x="26" y="5"/>
                    <a:pt x="10" y="8"/>
                    <a:pt x="5" y="15"/>
                  </a:cubicBezTo>
                  <a:cubicBezTo>
                    <a:pt x="1" y="21"/>
                    <a:pt x="7" y="32"/>
                    <a:pt x="8" y="45"/>
                  </a:cubicBezTo>
                  <a:cubicBezTo>
                    <a:pt x="33" y="35"/>
                    <a:pt x="52" y="29"/>
                    <a:pt x="61" y="20"/>
                  </a:cubicBezTo>
                  <a:cubicBezTo>
                    <a:pt x="64" y="17"/>
                    <a:pt x="45" y="7"/>
                    <a:pt x="3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47"/>
            <p:cNvSpPr/>
            <p:nvPr/>
          </p:nvSpPr>
          <p:spPr>
            <a:xfrm>
              <a:off x="2643025" y="4317225"/>
              <a:ext cx="1575" cy="950"/>
            </a:xfrm>
            <a:custGeom>
              <a:rect b="b" l="l" r="r" t="t"/>
              <a:pathLst>
                <a:path extrusionOk="0" h="38" w="63">
                  <a:moveTo>
                    <a:pt x="43" y="0"/>
                  </a:moveTo>
                  <a:cubicBezTo>
                    <a:pt x="37" y="0"/>
                    <a:pt x="29" y="4"/>
                    <a:pt x="15" y="14"/>
                  </a:cubicBezTo>
                  <a:cubicBezTo>
                    <a:pt x="8" y="20"/>
                    <a:pt x="0" y="36"/>
                    <a:pt x="3" y="36"/>
                  </a:cubicBezTo>
                  <a:cubicBezTo>
                    <a:pt x="10" y="38"/>
                    <a:pt x="18" y="38"/>
                    <a:pt x="26" y="38"/>
                  </a:cubicBezTo>
                  <a:cubicBezTo>
                    <a:pt x="34" y="38"/>
                    <a:pt x="42" y="38"/>
                    <a:pt x="49" y="38"/>
                  </a:cubicBezTo>
                  <a:cubicBezTo>
                    <a:pt x="55" y="32"/>
                    <a:pt x="59" y="24"/>
                    <a:pt x="62" y="20"/>
                  </a:cubicBezTo>
                  <a:cubicBezTo>
                    <a:pt x="55" y="13"/>
                    <a:pt x="54" y="0"/>
                    <a:pt x="4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47"/>
            <p:cNvSpPr/>
            <p:nvPr/>
          </p:nvSpPr>
          <p:spPr>
            <a:xfrm>
              <a:off x="2760000" y="4254225"/>
              <a:ext cx="1625" cy="1125"/>
            </a:xfrm>
            <a:custGeom>
              <a:rect b="b" l="l" r="r" t="t"/>
              <a:pathLst>
                <a:path extrusionOk="0" h="45" w="65">
                  <a:moveTo>
                    <a:pt x="32" y="1"/>
                  </a:moveTo>
                  <a:cubicBezTo>
                    <a:pt x="15" y="17"/>
                    <a:pt x="0" y="28"/>
                    <a:pt x="1" y="30"/>
                  </a:cubicBezTo>
                  <a:cubicBezTo>
                    <a:pt x="18" y="36"/>
                    <a:pt x="37" y="40"/>
                    <a:pt x="54" y="45"/>
                  </a:cubicBezTo>
                  <a:cubicBezTo>
                    <a:pt x="57" y="39"/>
                    <a:pt x="65" y="30"/>
                    <a:pt x="62" y="24"/>
                  </a:cubicBezTo>
                  <a:cubicBezTo>
                    <a:pt x="57" y="17"/>
                    <a:pt x="47" y="11"/>
                    <a:pt x="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47"/>
            <p:cNvSpPr/>
            <p:nvPr/>
          </p:nvSpPr>
          <p:spPr>
            <a:xfrm>
              <a:off x="2653775" y="4386900"/>
              <a:ext cx="1925" cy="1225"/>
            </a:xfrm>
            <a:custGeom>
              <a:rect b="b" l="l" r="r" t="t"/>
              <a:pathLst>
                <a:path extrusionOk="0" h="49" w="77">
                  <a:moveTo>
                    <a:pt x="15" y="0"/>
                  </a:moveTo>
                  <a:cubicBezTo>
                    <a:pt x="9" y="0"/>
                    <a:pt x="0" y="5"/>
                    <a:pt x="0" y="5"/>
                  </a:cubicBezTo>
                  <a:cubicBezTo>
                    <a:pt x="10" y="18"/>
                    <a:pt x="22" y="31"/>
                    <a:pt x="37" y="44"/>
                  </a:cubicBezTo>
                  <a:cubicBezTo>
                    <a:pt x="40" y="47"/>
                    <a:pt x="55" y="49"/>
                    <a:pt x="63" y="49"/>
                  </a:cubicBezTo>
                  <a:cubicBezTo>
                    <a:pt x="69" y="49"/>
                    <a:pt x="75" y="46"/>
                    <a:pt x="77" y="44"/>
                  </a:cubicBezTo>
                  <a:cubicBezTo>
                    <a:pt x="65" y="30"/>
                    <a:pt x="56" y="16"/>
                    <a:pt x="43" y="5"/>
                  </a:cubicBezTo>
                  <a:cubicBezTo>
                    <a:pt x="40" y="2"/>
                    <a:pt x="25" y="0"/>
                    <a:pt x="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47"/>
            <p:cNvSpPr/>
            <p:nvPr/>
          </p:nvSpPr>
          <p:spPr>
            <a:xfrm>
              <a:off x="2879775" y="4231675"/>
              <a:ext cx="2025" cy="1275"/>
            </a:xfrm>
            <a:custGeom>
              <a:rect b="b" l="l" r="r" t="t"/>
              <a:pathLst>
                <a:path extrusionOk="0" h="51" w="81">
                  <a:moveTo>
                    <a:pt x="54" y="1"/>
                  </a:moveTo>
                  <a:cubicBezTo>
                    <a:pt x="24" y="20"/>
                    <a:pt x="1" y="30"/>
                    <a:pt x="4" y="36"/>
                  </a:cubicBezTo>
                  <a:cubicBezTo>
                    <a:pt x="8" y="42"/>
                    <a:pt x="30" y="46"/>
                    <a:pt x="45" y="51"/>
                  </a:cubicBezTo>
                  <a:cubicBezTo>
                    <a:pt x="57" y="42"/>
                    <a:pt x="74" y="33"/>
                    <a:pt x="77" y="24"/>
                  </a:cubicBezTo>
                  <a:cubicBezTo>
                    <a:pt x="80" y="17"/>
                    <a:pt x="64" y="9"/>
                    <a:pt x="5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47"/>
            <p:cNvSpPr/>
            <p:nvPr/>
          </p:nvSpPr>
          <p:spPr>
            <a:xfrm>
              <a:off x="2918175" y="4256675"/>
              <a:ext cx="1575" cy="1025"/>
            </a:xfrm>
            <a:custGeom>
              <a:rect b="b" l="l" r="r" t="t"/>
              <a:pathLst>
                <a:path extrusionOk="0" h="41" w="63">
                  <a:moveTo>
                    <a:pt x="17" y="1"/>
                  </a:moveTo>
                  <a:cubicBezTo>
                    <a:pt x="16" y="1"/>
                    <a:pt x="15" y="1"/>
                    <a:pt x="14" y="1"/>
                  </a:cubicBezTo>
                  <a:cubicBezTo>
                    <a:pt x="5" y="4"/>
                    <a:pt x="5" y="11"/>
                    <a:pt x="5" y="11"/>
                  </a:cubicBezTo>
                  <a:cubicBezTo>
                    <a:pt x="0" y="31"/>
                    <a:pt x="8" y="40"/>
                    <a:pt x="32" y="40"/>
                  </a:cubicBezTo>
                  <a:cubicBezTo>
                    <a:pt x="36" y="40"/>
                    <a:pt x="42" y="40"/>
                    <a:pt x="48" y="39"/>
                  </a:cubicBezTo>
                  <a:cubicBezTo>
                    <a:pt x="54" y="38"/>
                    <a:pt x="61" y="35"/>
                    <a:pt x="61" y="32"/>
                  </a:cubicBezTo>
                  <a:cubicBezTo>
                    <a:pt x="62" y="21"/>
                    <a:pt x="32" y="1"/>
                    <a:pt x="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47"/>
            <p:cNvSpPr/>
            <p:nvPr/>
          </p:nvSpPr>
          <p:spPr>
            <a:xfrm>
              <a:off x="3064825" y="4286875"/>
              <a:ext cx="1175" cy="1900"/>
            </a:xfrm>
            <a:custGeom>
              <a:rect b="b" l="l" r="r" t="t"/>
              <a:pathLst>
                <a:path extrusionOk="0" h="76" w="47">
                  <a:moveTo>
                    <a:pt x="17" y="1"/>
                  </a:moveTo>
                  <a:cubicBezTo>
                    <a:pt x="11" y="1"/>
                    <a:pt x="5" y="2"/>
                    <a:pt x="4" y="7"/>
                  </a:cubicBezTo>
                  <a:cubicBezTo>
                    <a:pt x="1" y="13"/>
                    <a:pt x="6" y="33"/>
                    <a:pt x="12" y="48"/>
                  </a:cubicBezTo>
                  <a:cubicBezTo>
                    <a:pt x="15" y="54"/>
                    <a:pt x="29" y="61"/>
                    <a:pt x="46" y="76"/>
                  </a:cubicBezTo>
                  <a:cubicBezTo>
                    <a:pt x="39" y="45"/>
                    <a:pt x="34" y="23"/>
                    <a:pt x="29" y="1"/>
                  </a:cubicBezTo>
                  <a:cubicBezTo>
                    <a:pt x="25" y="1"/>
                    <a:pt x="21" y="1"/>
                    <a:pt x="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47"/>
            <p:cNvSpPr/>
            <p:nvPr/>
          </p:nvSpPr>
          <p:spPr>
            <a:xfrm>
              <a:off x="2800775" y="4385100"/>
              <a:ext cx="1325" cy="1375"/>
            </a:xfrm>
            <a:custGeom>
              <a:rect b="b" l="l" r="r" t="t"/>
              <a:pathLst>
                <a:path extrusionOk="0" h="55" w="53">
                  <a:moveTo>
                    <a:pt x="20" y="0"/>
                  </a:moveTo>
                  <a:cubicBezTo>
                    <a:pt x="14" y="3"/>
                    <a:pt x="6" y="6"/>
                    <a:pt x="4" y="9"/>
                  </a:cubicBezTo>
                  <a:cubicBezTo>
                    <a:pt x="1" y="13"/>
                    <a:pt x="4" y="18"/>
                    <a:pt x="4" y="30"/>
                  </a:cubicBezTo>
                  <a:cubicBezTo>
                    <a:pt x="4" y="30"/>
                    <a:pt x="4" y="41"/>
                    <a:pt x="8" y="49"/>
                  </a:cubicBezTo>
                  <a:cubicBezTo>
                    <a:pt x="9" y="52"/>
                    <a:pt x="23" y="53"/>
                    <a:pt x="32" y="55"/>
                  </a:cubicBezTo>
                  <a:cubicBezTo>
                    <a:pt x="39" y="44"/>
                    <a:pt x="48" y="35"/>
                    <a:pt x="51" y="25"/>
                  </a:cubicBezTo>
                  <a:cubicBezTo>
                    <a:pt x="52" y="21"/>
                    <a:pt x="45" y="15"/>
                    <a:pt x="39" y="10"/>
                  </a:cubicBezTo>
                  <a:cubicBezTo>
                    <a:pt x="34" y="6"/>
                    <a:pt x="26" y="3"/>
                    <a:pt x="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47"/>
            <p:cNvSpPr/>
            <p:nvPr/>
          </p:nvSpPr>
          <p:spPr>
            <a:xfrm>
              <a:off x="2632775" y="4383775"/>
              <a:ext cx="1950" cy="800"/>
            </a:xfrm>
            <a:custGeom>
              <a:rect b="b" l="l" r="r" t="t"/>
              <a:pathLst>
                <a:path extrusionOk="0" h="32" w="78">
                  <a:moveTo>
                    <a:pt x="7" y="0"/>
                  </a:moveTo>
                  <a:lnTo>
                    <a:pt x="0" y="27"/>
                  </a:lnTo>
                  <a:cubicBezTo>
                    <a:pt x="13" y="30"/>
                    <a:pt x="26" y="32"/>
                    <a:pt x="39" y="32"/>
                  </a:cubicBezTo>
                  <a:cubicBezTo>
                    <a:pt x="60" y="32"/>
                    <a:pt x="77" y="27"/>
                    <a:pt x="77" y="19"/>
                  </a:cubicBezTo>
                  <a:cubicBezTo>
                    <a:pt x="77" y="0"/>
                    <a:pt x="31" y="8"/>
                    <a:pt x="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47"/>
            <p:cNvSpPr/>
            <p:nvPr/>
          </p:nvSpPr>
          <p:spPr>
            <a:xfrm>
              <a:off x="2910750" y="4251475"/>
              <a:ext cx="2150" cy="975"/>
            </a:xfrm>
            <a:custGeom>
              <a:rect b="b" l="l" r="r" t="t"/>
              <a:pathLst>
                <a:path extrusionOk="0" h="39" w="86">
                  <a:moveTo>
                    <a:pt x="17" y="0"/>
                  </a:moveTo>
                  <a:cubicBezTo>
                    <a:pt x="11" y="9"/>
                    <a:pt x="1" y="19"/>
                    <a:pt x="2" y="27"/>
                  </a:cubicBezTo>
                  <a:cubicBezTo>
                    <a:pt x="4" y="33"/>
                    <a:pt x="24" y="37"/>
                    <a:pt x="37" y="38"/>
                  </a:cubicBezTo>
                  <a:cubicBezTo>
                    <a:pt x="49" y="38"/>
                    <a:pt x="62" y="34"/>
                    <a:pt x="86" y="28"/>
                  </a:cubicBezTo>
                  <a:cubicBezTo>
                    <a:pt x="49" y="13"/>
                    <a:pt x="33" y="6"/>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47"/>
            <p:cNvSpPr/>
            <p:nvPr/>
          </p:nvSpPr>
          <p:spPr>
            <a:xfrm>
              <a:off x="3011575" y="4371825"/>
              <a:ext cx="1425" cy="1300"/>
            </a:xfrm>
            <a:custGeom>
              <a:rect b="b" l="l" r="r" t="t"/>
              <a:pathLst>
                <a:path extrusionOk="0" h="52" w="57">
                  <a:moveTo>
                    <a:pt x="13" y="0"/>
                  </a:moveTo>
                  <a:lnTo>
                    <a:pt x="0" y="4"/>
                  </a:lnTo>
                  <a:cubicBezTo>
                    <a:pt x="6" y="19"/>
                    <a:pt x="11" y="35"/>
                    <a:pt x="18" y="50"/>
                  </a:cubicBezTo>
                  <a:cubicBezTo>
                    <a:pt x="18" y="51"/>
                    <a:pt x="20" y="51"/>
                    <a:pt x="22" y="51"/>
                  </a:cubicBezTo>
                  <a:cubicBezTo>
                    <a:pt x="29" y="51"/>
                    <a:pt x="43" y="48"/>
                    <a:pt x="53" y="47"/>
                  </a:cubicBezTo>
                  <a:cubicBezTo>
                    <a:pt x="53" y="43"/>
                    <a:pt x="56" y="37"/>
                    <a:pt x="53" y="35"/>
                  </a:cubicBezTo>
                  <a:lnTo>
                    <a:pt x="1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47"/>
            <p:cNvSpPr/>
            <p:nvPr/>
          </p:nvSpPr>
          <p:spPr>
            <a:xfrm>
              <a:off x="3071625" y="4288550"/>
              <a:ext cx="2300" cy="3325"/>
            </a:xfrm>
            <a:custGeom>
              <a:rect b="b" l="l" r="r" t="t"/>
              <a:pathLst>
                <a:path extrusionOk="0" h="133" w="92">
                  <a:moveTo>
                    <a:pt x="1" y="0"/>
                  </a:moveTo>
                  <a:lnTo>
                    <a:pt x="1" y="0"/>
                  </a:lnTo>
                  <a:cubicBezTo>
                    <a:pt x="13" y="28"/>
                    <a:pt x="18" y="43"/>
                    <a:pt x="26" y="56"/>
                  </a:cubicBezTo>
                  <a:cubicBezTo>
                    <a:pt x="45" y="102"/>
                    <a:pt x="71" y="111"/>
                    <a:pt x="92" y="133"/>
                  </a:cubicBezTo>
                  <a:cubicBezTo>
                    <a:pt x="92" y="128"/>
                    <a:pt x="92" y="122"/>
                    <a:pt x="91" y="121"/>
                  </a:cubicBezTo>
                  <a:lnTo>
                    <a:pt x="38" y="49"/>
                  </a:lnTo>
                  <a:cubicBezTo>
                    <a:pt x="27" y="37"/>
                    <a:pt x="18" y="25"/>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47"/>
            <p:cNvSpPr/>
            <p:nvPr/>
          </p:nvSpPr>
          <p:spPr>
            <a:xfrm>
              <a:off x="2855950" y="4236275"/>
              <a:ext cx="1575" cy="1250"/>
            </a:xfrm>
            <a:custGeom>
              <a:rect b="b" l="l" r="r" t="t"/>
              <a:pathLst>
                <a:path extrusionOk="0" h="50" w="63">
                  <a:moveTo>
                    <a:pt x="37" y="1"/>
                  </a:moveTo>
                  <a:cubicBezTo>
                    <a:pt x="17" y="14"/>
                    <a:pt x="0" y="23"/>
                    <a:pt x="2" y="24"/>
                  </a:cubicBezTo>
                  <a:cubicBezTo>
                    <a:pt x="17" y="33"/>
                    <a:pt x="34" y="40"/>
                    <a:pt x="50" y="49"/>
                  </a:cubicBezTo>
                  <a:cubicBezTo>
                    <a:pt x="55" y="43"/>
                    <a:pt x="62" y="36"/>
                    <a:pt x="61" y="30"/>
                  </a:cubicBezTo>
                  <a:cubicBezTo>
                    <a:pt x="58" y="21"/>
                    <a:pt x="49" y="14"/>
                    <a:pt x="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47"/>
            <p:cNvSpPr/>
            <p:nvPr/>
          </p:nvSpPr>
          <p:spPr>
            <a:xfrm>
              <a:off x="2697825" y="4394425"/>
              <a:ext cx="1250" cy="1400"/>
            </a:xfrm>
            <a:custGeom>
              <a:rect b="b" l="l" r="r" t="t"/>
              <a:pathLst>
                <a:path extrusionOk="0" h="56" w="50">
                  <a:moveTo>
                    <a:pt x="20" y="1"/>
                  </a:moveTo>
                  <a:cubicBezTo>
                    <a:pt x="15" y="5"/>
                    <a:pt x="7" y="11"/>
                    <a:pt x="5" y="17"/>
                  </a:cubicBezTo>
                  <a:cubicBezTo>
                    <a:pt x="2" y="27"/>
                    <a:pt x="2" y="38"/>
                    <a:pt x="1" y="48"/>
                  </a:cubicBezTo>
                  <a:lnTo>
                    <a:pt x="1" y="49"/>
                  </a:lnTo>
                  <a:lnTo>
                    <a:pt x="15" y="55"/>
                  </a:lnTo>
                  <a:cubicBezTo>
                    <a:pt x="26" y="46"/>
                    <a:pt x="40" y="39"/>
                    <a:pt x="46" y="30"/>
                  </a:cubicBezTo>
                  <a:cubicBezTo>
                    <a:pt x="49" y="24"/>
                    <a:pt x="43" y="17"/>
                    <a:pt x="37" y="11"/>
                  </a:cubicBezTo>
                  <a:cubicBezTo>
                    <a:pt x="34" y="7"/>
                    <a:pt x="26" y="4"/>
                    <a:pt x="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47"/>
            <p:cNvSpPr/>
            <p:nvPr/>
          </p:nvSpPr>
          <p:spPr>
            <a:xfrm>
              <a:off x="2693250" y="4295675"/>
              <a:ext cx="1700" cy="875"/>
            </a:xfrm>
            <a:custGeom>
              <a:rect b="b" l="l" r="r" t="t"/>
              <a:pathLst>
                <a:path extrusionOk="0" h="35" w="68">
                  <a:moveTo>
                    <a:pt x="67" y="1"/>
                  </a:moveTo>
                  <a:lnTo>
                    <a:pt x="67" y="1"/>
                  </a:lnTo>
                  <a:cubicBezTo>
                    <a:pt x="44" y="2"/>
                    <a:pt x="31" y="1"/>
                    <a:pt x="26" y="4"/>
                  </a:cubicBezTo>
                  <a:cubicBezTo>
                    <a:pt x="14" y="12"/>
                    <a:pt x="6" y="23"/>
                    <a:pt x="1" y="31"/>
                  </a:cubicBezTo>
                  <a:cubicBezTo>
                    <a:pt x="0" y="33"/>
                    <a:pt x="7" y="35"/>
                    <a:pt x="14" y="35"/>
                  </a:cubicBezTo>
                  <a:cubicBezTo>
                    <a:pt x="18" y="35"/>
                    <a:pt x="22" y="34"/>
                    <a:pt x="25" y="33"/>
                  </a:cubicBezTo>
                  <a:cubicBezTo>
                    <a:pt x="38" y="27"/>
                    <a:pt x="48" y="15"/>
                    <a:pt x="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47"/>
            <p:cNvSpPr/>
            <p:nvPr/>
          </p:nvSpPr>
          <p:spPr>
            <a:xfrm>
              <a:off x="2699300" y="4293175"/>
              <a:ext cx="1175" cy="1350"/>
            </a:xfrm>
            <a:custGeom>
              <a:rect b="b" l="l" r="r" t="t"/>
              <a:pathLst>
                <a:path extrusionOk="0" h="54" w="47">
                  <a:moveTo>
                    <a:pt x="17" y="1"/>
                  </a:moveTo>
                  <a:lnTo>
                    <a:pt x="0" y="9"/>
                  </a:lnTo>
                  <a:lnTo>
                    <a:pt x="24" y="54"/>
                  </a:lnTo>
                  <a:lnTo>
                    <a:pt x="46" y="42"/>
                  </a:lnTo>
                  <a:lnTo>
                    <a:pt x="1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47"/>
            <p:cNvSpPr/>
            <p:nvPr/>
          </p:nvSpPr>
          <p:spPr>
            <a:xfrm>
              <a:off x="2707425" y="4294200"/>
              <a:ext cx="1275" cy="875"/>
            </a:xfrm>
            <a:custGeom>
              <a:rect b="b" l="l" r="r" t="t"/>
              <a:pathLst>
                <a:path extrusionOk="0" h="35" w="51">
                  <a:moveTo>
                    <a:pt x="45" y="1"/>
                  </a:moveTo>
                  <a:cubicBezTo>
                    <a:pt x="39" y="1"/>
                    <a:pt x="26" y="2"/>
                    <a:pt x="12" y="2"/>
                  </a:cubicBezTo>
                  <a:lnTo>
                    <a:pt x="11" y="2"/>
                  </a:lnTo>
                  <a:cubicBezTo>
                    <a:pt x="7" y="17"/>
                    <a:pt x="1" y="27"/>
                    <a:pt x="4" y="33"/>
                  </a:cubicBezTo>
                  <a:cubicBezTo>
                    <a:pt x="4" y="34"/>
                    <a:pt x="7" y="35"/>
                    <a:pt x="10" y="35"/>
                  </a:cubicBezTo>
                  <a:cubicBezTo>
                    <a:pt x="18" y="35"/>
                    <a:pt x="30" y="32"/>
                    <a:pt x="32" y="30"/>
                  </a:cubicBezTo>
                  <a:cubicBezTo>
                    <a:pt x="40" y="21"/>
                    <a:pt x="48" y="11"/>
                    <a:pt x="51" y="2"/>
                  </a:cubicBezTo>
                  <a:cubicBezTo>
                    <a:pt x="51" y="1"/>
                    <a:pt x="49" y="1"/>
                    <a:pt x="4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47"/>
            <p:cNvSpPr/>
            <p:nvPr/>
          </p:nvSpPr>
          <p:spPr>
            <a:xfrm>
              <a:off x="3020875" y="4370200"/>
              <a:ext cx="1350" cy="875"/>
            </a:xfrm>
            <a:custGeom>
              <a:rect b="b" l="l" r="r" t="t"/>
              <a:pathLst>
                <a:path extrusionOk="0" h="35" w="54">
                  <a:moveTo>
                    <a:pt x="21" y="0"/>
                  </a:moveTo>
                  <a:cubicBezTo>
                    <a:pt x="20" y="0"/>
                    <a:pt x="0" y="14"/>
                    <a:pt x="2" y="18"/>
                  </a:cubicBezTo>
                  <a:cubicBezTo>
                    <a:pt x="5" y="24"/>
                    <a:pt x="15" y="27"/>
                    <a:pt x="28" y="34"/>
                  </a:cubicBezTo>
                  <a:cubicBezTo>
                    <a:pt x="42" y="21"/>
                    <a:pt x="53" y="9"/>
                    <a:pt x="52" y="8"/>
                  </a:cubicBezTo>
                  <a:cubicBezTo>
                    <a:pt x="45" y="3"/>
                    <a:pt x="33" y="2"/>
                    <a:pt x="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47"/>
            <p:cNvSpPr/>
            <p:nvPr/>
          </p:nvSpPr>
          <p:spPr>
            <a:xfrm>
              <a:off x="2719575" y="4276175"/>
              <a:ext cx="1475" cy="900"/>
            </a:xfrm>
            <a:custGeom>
              <a:rect b="b" l="l" r="r" t="t"/>
              <a:pathLst>
                <a:path extrusionOk="0" h="36" w="59">
                  <a:moveTo>
                    <a:pt x="27" y="1"/>
                  </a:moveTo>
                  <a:cubicBezTo>
                    <a:pt x="27" y="1"/>
                    <a:pt x="27" y="1"/>
                    <a:pt x="28" y="1"/>
                  </a:cubicBezTo>
                  <a:lnTo>
                    <a:pt x="28" y="1"/>
                  </a:lnTo>
                  <a:cubicBezTo>
                    <a:pt x="28" y="1"/>
                    <a:pt x="28" y="1"/>
                    <a:pt x="28" y="1"/>
                  </a:cubicBezTo>
                  <a:close/>
                  <a:moveTo>
                    <a:pt x="28" y="1"/>
                  </a:moveTo>
                  <a:lnTo>
                    <a:pt x="28" y="1"/>
                  </a:lnTo>
                  <a:cubicBezTo>
                    <a:pt x="13" y="19"/>
                    <a:pt x="0" y="30"/>
                    <a:pt x="3" y="32"/>
                  </a:cubicBezTo>
                  <a:cubicBezTo>
                    <a:pt x="8" y="35"/>
                    <a:pt x="15" y="36"/>
                    <a:pt x="23" y="36"/>
                  </a:cubicBezTo>
                  <a:cubicBezTo>
                    <a:pt x="27" y="36"/>
                    <a:pt x="32" y="35"/>
                    <a:pt x="37" y="35"/>
                  </a:cubicBezTo>
                  <a:cubicBezTo>
                    <a:pt x="40" y="35"/>
                    <a:pt x="59" y="19"/>
                    <a:pt x="58" y="16"/>
                  </a:cubicBezTo>
                  <a:cubicBezTo>
                    <a:pt x="55" y="10"/>
                    <a:pt x="42" y="7"/>
                    <a:pt x="2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47"/>
            <p:cNvSpPr/>
            <p:nvPr/>
          </p:nvSpPr>
          <p:spPr>
            <a:xfrm>
              <a:off x="2952125" y="4259625"/>
              <a:ext cx="1850" cy="700"/>
            </a:xfrm>
            <a:custGeom>
              <a:rect b="b" l="l" r="r" t="t"/>
              <a:pathLst>
                <a:path extrusionOk="0" h="28" w="74">
                  <a:moveTo>
                    <a:pt x="44" y="1"/>
                  </a:moveTo>
                  <a:cubicBezTo>
                    <a:pt x="43" y="1"/>
                    <a:pt x="41" y="1"/>
                    <a:pt x="39" y="1"/>
                  </a:cubicBezTo>
                  <a:cubicBezTo>
                    <a:pt x="30" y="1"/>
                    <a:pt x="21" y="7"/>
                    <a:pt x="1" y="13"/>
                  </a:cubicBezTo>
                  <a:cubicBezTo>
                    <a:pt x="20" y="20"/>
                    <a:pt x="30" y="26"/>
                    <a:pt x="43" y="27"/>
                  </a:cubicBezTo>
                  <a:cubicBezTo>
                    <a:pt x="45" y="28"/>
                    <a:pt x="46" y="28"/>
                    <a:pt x="48" y="28"/>
                  </a:cubicBezTo>
                  <a:cubicBezTo>
                    <a:pt x="56" y="28"/>
                    <a:pt x="67" y="25"/>
                    <a:pt x="68" y="23"/>
                  </a:cubicBezTo>
                  <a:cubicBezTo>
                    <a:pt x="74" y="12"/>
                    <a:pt x="72" y="1"/>
                    <a:pt x="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47"/>
            <p:cNvSpPr/>
            <p:nvPr/>
          </p:nvSpPr>
          <p:spPr>
            <a:xfrm>
              <a:off x="2773150" y="4388875"/>
              <a:ext cx="2200" cy="725"/>
            </a:xfrm>
            <a:custGeom>
              <a:rect b="b" l="l" r="r" t="t"/>
              <a:pathLst>
                <a:path extrusionOk="0" h="29" w="88">
                  <a:moveTo>
                    <a:pt x="1" y="1"/>
                  </a:moveTo>
                  <a:cubicBezTo>
                    <a:pt x="25" y="19"/>
                    <a:pt x="34" y="28"/>
                    <a:pt x="43" y="28"/>
                  </a:cubicBezTo>
                  <a:cubicBezTo>
                    <a:pt x="53" y="28"/>
                    <a:pt x="63" y="20"/>
                    <a:pt x="88" y="4"/>
                  </a:cubicBezTo>
                  <a:lnTo>
                    <a:pt x="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47"/>
            <p:cNvSpPr/>
            <p:nvPr/>
          </p:nvSpPr>
          <p:spPr>
            <a:xfrm>
              <a:off x="2953850" y="4260100"/>
              <a:ext cx="1425" cy="1000"/>
            </a:xfrm>
            <a:custGeom>
              <a:rect b="b" l="l" r="r" t="t"/>
              <a:pathLst>
                <a:path extrusionOk="0" h="40" w="57">
                  <a:moveTo>
                    <a:pt x="57" y="1"/>
                  </a:moveTo>
                  <a:lnTo>
                    <a:pt x="1" y="10"/>
                  </a:lnTo>
                  <a:cubicBezTo>
                    <a:pt x="10" y="17"/>
                    <a:pt x="17" y="26"/>
                    <a:pt x="27" y="33"/>
                  </a:cubicBezTo>
                  <a:cubicBezTo>
                    <a:pt x="35" y="38"/>
                    <a:pt x="41" y="40"/>
                    <a:pt x="45" y="40"/>
                  </a:cubicBezTo>
                  <a:cubicBezTo>
                    <a:pt x="53" y="40"/>
                    <a:pt x="54" y="33"/>
                    <a:pt x="55" y="27"/>
                  </a:cubicBezTo>
                  <a:lnTo>
                    <a:pt x="5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47"/>
            <p:cNvSpPr/>
            <p:nvPr/>
          </p:nvSpPr>
          <p:spPr>
            <a:xfrm>
              <a:off x="2958825" y="4260150"/>
              <a:ext cx="2050" cy="600"/>
            </a:xfrm>
            <a:custGeom>
              <a:rect b="b" l="l" r="r" t="t"/>
              <a:pathLst>
                <a:path extrusionOk="0" h="24" w="82">
                  <a:moveTo>
                    <a:pt x="70" y="0"/>
                  </a:moveTo>
                  <a:lnTo>
                    <a:pt x="24" y="11"/>
                  </a:lnTo>
                  <a:lnTo>
                    <a:pt x="0" y="18"/>
                  </a:lnTo>
                  <a:cubicBezTo>
                    <a:pt x="9" y="20"/>
                    <a:pt x="17" y="24"/>
                    <a:pt x="24" y="24"/>
                  </a:cubicBezTo>
                  <a:cubicBezTo>
                    <a:pt x="40" y="24"/>
                    <a:pt x="58" y="24"/>
                    <a:pt x="74" y="22"/>
                  </a:cubicBezTo>
                  <a:cubicBezTo>
                    <a:pt x="78" y="22"/>
                    <a:pt x="81" y="15"/>
                    <a:pt x="80" y="11"/>
                  </a:cubicBezTo>
                  <a:cubicBezTo>
                    <a:pt x="78" y="8"/>
                    <a:pt x="71" y="3"/>
                    <a:pt x="7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47"/>
            <p:cNvSpPr/>
            <p:nvPr/>
          </p:nvSpPr>
          <p:spPr>
            <a:xfrm>
              <a:off x="2905150" y="4256900"/>
              <a:ext cx="1875" cy="700"/>
            </a:xfrm>
            <a:custGeom>
              <a:rect b="b" l="l" r="r" t="t"/>
              <a:pathLst>
                <a:path extrusionOk="0" h="28" w="75">
                  <a:moveTo>
                    <a:pt x="33" y="1"/>
                  </a:moveTo>
                  <a:cubicBezTo>
                    <a:pt x="32" y="1"/>
                    <a:pt x="31" y="1"/>
                    <a:pt x="30" y="1"/>
                  </a:cubicBezTo>
                  <a:cubicBezTo>
                    <a:pt x="19" y="5"/>
                    <a:pt x="11" y="13"/>
                    <a:pt x="1" y="19"/>
                  </a:cubicBezTo>
                  <a:cubicBezTo>
                    <a:pt x="11" y="22"/>
                    <a:pt x="23" y="27"/>
                    <a:pt x="30" y="27"/>
                  </a:cubicBezTo>
                  <a:cubicBezTo>
                    <a:pt x="44" y="24"/>
                    <a:pt x="54" y="19"/>
                    <a:pt x="75" y="10"/>
                  </a:cubicBezTo>
                  <a:cubicBezTo>
                    <a:pt x="54" y="5"/>
                    <a:pt x="40" y="1"/>
                    <a:pt x="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47"/>
            <p:cNvSpPr/>
            <p:nvPr/>
          </p:nvSpPr>
          <p:spPr>
            <a:xfrm>
              <a:off x="2812000" y="4390325"/>
              <a:ext cx="1200" cy="1150"/>
            </a:xfrm>
            <a:custGeom>
              <a:rect b="b" l="l" r="r" t="t"/>
              <a:pathLst>
                <a:path extrusionOk="0" h="46" w="48">
                  <a:moveTo>
                    <a:pt x="33" y="0"/>
                  </a:moveTo>
                  <a:cubicBezTo>
                    <a:pt x="22" y="4"/>
                    <a:pt x="11" y="9"/>
                    <a:pt x="3" y="15"/>
                  </a:cubicBezTo>
                  <a:cubicBezTo>
                    <a:pt x="0" y="18"/>
                    <a:pt x="0" y="25"/>
                    <a:pt x="5" y="28"/>
                  </a:cubicBezTo>
                  <a:cubicBezTo>
                    <a:pt x="12" y="34"/>
                    <a:pt x="24" y="37"/>
                    <a:pt x="40" y="46"/>
                  </a:cubicBezTo>
                  <a:cubicBezTo>
                    <a:pt x="43" y="34"/>
                    <a:pt x="47" y="25"/>
                    <a:pt x="46" y="18"/>
                  </a:cubicBezTo>
                  <a:cubicBezTo>
                    <a:pt x="46" y="12"/>
                    <a:pt x="37" y="6"/>
                    <a:pt x="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47"/>
            <p:cNvSpPr/>
            <p:nvPr/>
          </p:nvSpPr>
          <p:spPr>
            <a:xfrm>
              <a:off x="2877475" y="4233950"/>
              <a:ext cx="1700" cy="950"/>
            </a:xfrm>
            <a:custGeom>
              <a:rect b="b" l="l" r="r" t="t"/>
              <a:pathLst>
                <a:path extrusionOk="0" h="38" w="68">
                  <a:moveTo>
                    <a:pt x="16" y="1"/>
                  </a:moveTo>
                  <a:cubicBezTo>
                    <a:pt x="12" y="7"/>
                    <a:pt x="8" y="14"/>
                    <a:pt x="1" y="23"/>
                  </a:cubicBezTo>
                  <a:lnTo>
                    <a:pt x="1" y="23"/>
                  </a:lnTo>
                  <a:cubicBezTo>
                    <a:pt x="1" y="23"/>
                    <a:pt x="0" y="23"/>
                    <a:pt x="0" y="23"/>
                  </a:cubicBezTo>
                  <a:lnTo>
                    <a:pt x="0" y="24"/>
                  </a:lnTo>
                  <a:cubicBezTo>
                    <a:pt x="0" y="24"/>
                    <a:pt x="1" y="24"/>
                    <a:pt x="1" y="23"/>
                  </a:cubicBezTo>
                  <a:lnTo>
                    <a:pt x="1" y="23"/>
                  </a:lnTo>
                  <a:cubicBezTo>
                    <a:pt x="14" y="29"/>
                    <a:pt x="25" y="35"/>
                    <a:pt x="40" y="38"/>
                  </a:cubicBezTo>
                  <a:cubicBezTo>
                    <a:pt x="40" y="38"/>
                    <a:pt x="41" y="38"/>
                    <a:pt x="42" y="38"/>
                  </a:cubicBezTo>
                  <a:cubicBezTo>
                    <a:pt x="47" y="38"/>
                    <a:pt x="60" y="33"/>
                    <a:pt x="68" y="30"/>
                  </a:cubicBezTo>
                  <a:lnTo>
                    <a:pt x="1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47"/>
            <p:cNvSpPr/>
            <p:nvPr/>
          </p:nvSpPr>
          <p:spPr>
            <a:xfrm>
              <a:off x="2901750" y="4258350"/>
              <a:ext cx="2100" cy="750"/>
            </a:xfrm>
            <a:custGeom>
              <a:rect b="b" l="l" r="r" t="t"/>
              <a:pathLst>
                <a:path extrusionOk="0" h="30" w="84">
                  <a:moveTo>
                    <a:pt x="46" y="0"/>
                  </a:moveTo>
                  <a:cubicBezTo>
                    <a:pt x="24" y="5"/>
                    <a:pt x="12" y="8"/>
                    <a:pt x="0" y="11"/>
                  </a:cubicBezTo>
                  <a:lnTo>
                    <a:pt x="69" y="30"/>
                  </a:lnTo>
                  <a:cubicBezTo>
                    <a:pt x="74" y="25"/>
                    <a:pt x="84" y="19"/>
                    <a:pt x="81" y="18"/>
                  </a:cubicBezTo>
                  <a:cubicBezTo>
                    <a:pt x="71" y="12"/>
                    <a:pt x="58" y="6"/>
                    <a:pt x="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47"/>
            <p:cNvSpPr/>
            <p:nvPr/>
          </p:nvSpPr>
          <p:spPr>
            <a:xfrm>
              <a:off x="2781800" y="4386400"/>
              <a:ext cx="2350" cy="750"/>
            </a:xfrm>
            <a:custGeom>
              <a:rect b="b" l="l" r="r" t="t"/>
              <a:pathLst>
                <a:path extrusionOk="0" h="30" w="94">
                  <a:moveTo>
                    <a:pt x="27" y="1"/>
                  </a:moveTo>
                  <a:cubicBezTo>
                    <a:pt x="22" y="1"/>
                    <a:pt x="12" y="5"/>
                    <a:pt x="0" y="8"/>
                  </a:cubicBezTo>
                  <a:cubicBezTo>
                    <a:pt x="25" y="16"/>
                    <a:pt x="49" y="22"/>
                    <a:pt x="71" y="29"/>
                  </a:cubicBezTo>
                  <a:cubicBezTo>
                    <a:pt x="71" y="29"/>
                    <a:pt x="72" y="29"/>
                    <a:pt x="72" y="29"/>
                  </a:cubicBezTo>
                  <a:cubicBezTo>
                    <a:pt x="77" y="29"/>
                    <a:pt x="87" y="25"/>
                    <a:pt x="93" y="23"/>
                  </a:cubicBezTo>
                  <a:cubicBezTo>
                    <a:pt x="71" y="16"/>
                    <a:pt x="49" y="8"/>
                    <a:pt x="28" y="1"/>
                  </a:cubicBezTo>
                  <a:cubicBezTo>
                    <a:pt x="28" y="1"/>
                    <a:pt x="27" y="1"/>
                    <a:pt x="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47"/>
            <p:cNvSpPr/>
            <p:nvPr/>
          </p:nvSpPr>
          <p:spPr>
            <a:xfrm>
              <a:off x="2773750" y="4391025"/>
              <a:ext cx="1525" cy="850"/>
            </a:xfrm>
            <a:custGeom>
              <a:rect b="b" l="l" r="r" t="t"/>
              <a:pathLst>
                <a:path extrusionOk="0" h="34" w="61">
                  <a:moveTo>
                    <a:pt x="39" y="0"/>
                  </a:moveTo>
                  <a:cubicBezTo>
                    <a:pt x="25" y="4"/>
                    <a:pt x="11" y="7"/>
                    <a:pt x="3" y="13"/>
                  </a:cubicBezTo>
                  <a:cubicBezTo>
                    <a:pt x="0" y="15"/>
                    <a:pt x="12" y="24"/>
                    <a:pt x="25" y="34"/>
                  </a:cubicBezTo>
                  <a:cubicBezTo>
                    <a:pt x="41" y="25"/>
                    <a:pt x="55" y="21"/>
                    <a:pt x="58" y="13"/>
                  </a:cubicBezTo>
                  <a:cubicBezTo>
                    <a:pt x="61" y="10"/>
                    <a:pt x="44" y="4"/>
                    <a:pt x="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47"/>
            <p:cNvSpPr/>
            <p:nvPr/>
          </p:nvSpPr>
          <p:spPr>
            <a:xfrm>
              <a:off x="2772500" y="4415200"/>
              <a:ext cx="1925" cy="675"/>
            </a:xfrm>
            <a:custGeom>
              <a:rect b="b" l="l" r="r" t="t"/>
              <a:pathLst>
                <a:path extrusionOk="0" h="27" w="77">
                  <a:moveTo>
                    <a:pt x="48" y="1"/>
                  </a:moveTo>
                  <a:cubicBezTo>
                    <a:pt x="36" y="1"/>
                    <a:pt x="22" y="5"/>
                    <a:pt x="0" y="8"/>
                  </a:cubicBezTo>
                  <a:cubicBezTo>
                    <a:pt x="19" y="18"/>
                    <a:pt x="31" y="26"/>
                    <a:pt x="37" y="26"/>
                  </a:cubicBezTo>
                  <a:cubicBezTo>
                    <a:pt x="38" y="26"/>
                    <a:pt x="38" y="26"/>
                    <a:pt x="38" y="26"/>
                  </a:cubicBezTo>
                  <a:cubicBezTo>
                    <a:pt x="52" y="25"/>
                    <a:pt x="65" y="19"/>
                    <a:pt x="74" y="13"/>
                  </a:cubicBezTo>
                  <a:cubicBezTo>
                    <a:pt x="77" y="13"/>
                    <a:pt x="61" y="1"/>
                    <a:pt x="53" y="1"/>
                  </a:cubicBezTo>
                  <a:cubicBezTo>
                    <a:pt x="51" y="1"/>
                    <a:pt x="50" y="1"/>
                    <a:pt x="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47"/>
            <p:cNvSpPr/>
            <p:nvPr/>
          </p:nvSpPr>
          <p:spPr>
            <a:xfrm>
              <a:off x="2751925" y="4388975"/>
              <a:ext cx="1500" cy="875"/>
            </a:xfrm>
            <a:custGeom>
              <a:rect b="b" l="l" r="r" t="t"/>
              <a:pathLst>
                <a:path extrusionOk="0" h="35" w="60">
                  <a:moveTo>
                    <a:pt x="34" y="1"/>
                  </a:moveTo>
                  <a:cubicBezTo>
                    <a:pt x="34" y="1"/>
                    <a:pt x="33" y="1"/>
                    <a:pt x="33" y="1"/>
                  </a:cubicBezTo>
                  <a:cubicBezTo>
                    <a:pt x="21" y="4"/>
                    <a:pt x="10" y="10"/>
                    <a:pt x="4" y="16"/>
                  </a:cubicBezTo>
                  <a:cubicBezTo>
                    <a:pt x="1" y="19"/>
                    <a:pt x="18" y="25"/>
                    <a:pt x="36" y="35"/>
                  </a:cubicBezTo>
                  <a:cubicBezTo>
                    <a:pt x="48" y="25"/>
                    <a:pt x="58" y="19"/>
                    <a:pt x="58" y="13"/>
                  </a:cubicBezTo>
                  <a:cubicBezTo>
                    <a:pt x="60" y="9"/>
                    <a:pt x="40" y="1"/>
                    <a:pt x="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47"/>
            <p:cNvSpPr/>
            <p:nvPr/>
          </p:nvSpPr>
          <p:spPr>
            <a:xfrm>
              <a:off x="2726675" y="4409175"/>
              <a:ext cx="1900" cy="675"/>
            </a:xfrm>
            <a:custGeom>
              <a:rect b="b" l="l" r="r" t="t"/>
              <a:pathLst>
                <a:path extrusionOk="0" h="27" w="76">
                  <a:moveTo>
                    <a:pt x="49" y="1"/>
                  </a:moveTo>
                  <a:cubicBezTo>
                    <a:pt x="48" y="1"/>
                    <a:pt x="48" y="1"/>
                    <a:pt x="47" y="1"/>
                  </a:cubicBezTo>
                  <a:cubicBezTo>
                    <a:pt x="32" y="1"/>
                    <a:pt x="21" y="7"/>
                    <a:pt x="0" y="13"/>
                  </a:cubicBezTo>
                  <a:cubicBezTo>
                    <a:pt x="20" y="19"/>
                    <a:pt x="34" y="26"/>
                    <a:pt x="41" y="26"/>
                  </a:cubicBezTo>
                  <a:cubicBezTo>
                    <a:pt x="42" y="26"/>
                    <a:pt x="42" y="26"/>
                    <a:pt x="43" y="26"/>
                  </a:cubicBezTo>
                  <a:cubicBezTo>
                    <a:pt x="56" y="23"/>
                    <a:pt x="65" y="17"/>
                    <a:pt x="75" y="13"/>
                  </a:cubicBezTo>
                  <a:cubicBezTo>
                    <a:pt x="66" y="9"/>
                    <a:pt x="56" y="1"/>
                    <a:pt x="4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47"/>
            <p:cNvSpPr/>
            <p:nvPr/>
          </p:nvSpPr>
          <p:spPr>
            <a:xfrm>
              <a:off x="2897725" y="4237525"/>
              <a:ext cx="1950" cy="700"/>
            </a:xfrm>
            <a:custGeom>
              <a:rect b="b" l="l" r="r" t="t"/>
              <a:pathLst>
                <a:path extrusionOk="0" h="28" w="78">
                  <a:moveTo>
                    <a:pt x="45" y="1"/>
                  </a:moveTo>
                  <a:cubicBezTo>
                    <a:pt x="39" y="1"/>
                    <a:pt x="24" y="6"/>
                    <a:pt x="1" y="15"/>
                  </a:cubicBezTo>
                  <a:cubicBezTo>
                    <a:pt x="23" y="21"/>
                    <a:pt x="35" y="27"/>
                    <a:pt x="48" y="27"/>
                  </a:cubicBezTo>
                  <a:cubicBezTo>
                    <a:pt x="57" y="27"/>
                    <a:pt x="67" y="20"/>
                    <a:pt x="77" y="15"/>
                  </a:cubicBezTo>
                  <a:cubicBezTo>
                    <a:pt x="67" y="11"/>
                    <a:pt x="58" y="4"/>
                    <a:pt x="4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47"/>
            <p:cNvSpPr/>
            <p:nvPr/>
          </p:nvSpPr>
          <p:spPr>
            <a:xfrm>
              <a:off x="2833525" y="4415700"/>
              <a:ext cx="2225" cy="1125"/>
            </a:xfrm>
            <a:custGeom>
              <a:rect b="b" l="l" r="r" t="t"/>
              <a:pathLst>
                <a:path extrusionOk="0" h="45" w="89">
                  <a:moveTo>
                    <a:pt x="29" y="0"/>
                  </a:moveTo>
                  <a:cubicBezTo>
                    <a:pt x="22" y="11"/>
                    <a:pt x="19" y="13"/>
                    <a:pt x="19" y="13"/>
                  </a:cubicBezTo>
                  <a:cubicBezTo>
                    <a:pt x="25" y="25"/>
                    <a:pt x="0" y="43"/>
                    <a:pt x="49" y="44"/>
                  </a:cubicBezTo>
                  <a:lnTo>
                    <a:pt x="62" y="44"/>
                  </a:lnTo>
                  <a:cubicBezTo>
                    <a:pt x="88" y="28"/>
                    <a:pt x="31" y="22"/>
                    <a:pt x="43" y="8"/>
                  </a:cubicBezTo>
                  <a:cubicBezTo>
                    <a:pt x="43" y="8"/>
                    <a:pt x="37" y="5"/>
                    <a:pt x="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47"/>
            <p:cNvSpPr/>
            <p:nvPr/>
          </p:nvSpPr>
          <p:spPr>
            <a:xfrm>
              <a:off x="2880150" y="4264875"/>
              <a:ext cx="1575" cy="1025"/>
            </a:xfrm>
            <a:custGeom>
              <a:rect b="b" l="l" r="r" t="t"/>
              <a:pathLst>
                <a:path extrusionOk="0" h="41" w="63">
                  <a:moveTo>
                    <a:pt x="39" y="1"/>
                  </a:moveTo>
                  <a:cubicBezTo>
                    <a:pt x="38" y="1"/>
                    <a:pt x="37" y="1"/>
                    <a:pt x="36" y="1"/>
                  </a:cubicBezTo>
                  <a:cubicBezTo>
                    <a:pt x="26" y="3"/>
                    <a:pt x="15" y="7"/>
                    <a:pt x="1" y="13"/>
                  </a:cubicBezTo>
                  <a:cubicBezTo>
                    <a:pt x="14" y="25"/>
                    <a:pt x="21" y="34"/>
                    <a:pt x="30" y="41"/>
                  </a:cubicBezTo>
                  <a:lnTo>
                    <a:pt x="62" y="6"/>
                  </a:lnTo>
                  <a:cubicBezTo>
                    <a:pt x="62" y="6"/>
                    <a:pt x="48" y="1"/>
                    <a:pt x="3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47"/>
            <p:cNvSpPr/>
            <p:nvPr/>
          </p:nvSpPr>
          <p:spPr>
            <a:xfrm>
              <a:off x="2747700" y="4399475"/>
              <a:ext cx="1875" cy="700"/>
            </a:xfrm>
            <a:custGeom>
              <a:rect b="b" l="l" r="r" t="t"/>
              <a:pathLst>
                <a:path extrusionOk="0" h="28" w="75">
                  <a:moveTo>
                    <a:pt x="28" y="0"/>
                  </a:moveTo>
                  <a:cubicBezTo>
                    <a:pt x="20" y="0"/>
                    <a:pt x="10" y="5"/>
                    <a:pt x="1" y="8"/>
                  </a:cubicBezTo>
                  <a:cubicBezTo>
                    <a:pt x="11" y="15"/>
                    <a:pt x="18" y="22"/>
                    <a:pt x="30" y="27"/>
                  </a:cubicBezTo>
                  <a:cubicBezTo>
                    <a:pt x="31" y="27"/>
                    <a:pt x="31" y="27"/>
                    <a:pt x="32" y="27"/>
                  </a:cubicBezTo>
                  <a:cubicBezTo>
                    <a:pt x="39" y="27"/>
                    <a:pt x="53" y="22"/>
                    <a:pt x="74" y="18"/>
                  </a:cubicBezTo>
                  <a:cubicBezTo>
                    <a:pt x="54" y="9"/>
                    <a:pt x="43" y="2"/>
                    <a:pt x="30" y="0"/>
                  </a:cubicBezTo>
                  <a:cubicBezTo>
                    <a:pt x="29" y="0"/>
                    <a:pt x="28" y="0"/>
                    <a:pt x="2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47"/>
            <p:cNvSpPr/>
            <p:nvPr/>
          </p:nvSpPr>
          <p:spPr>
            <a:xfrm>
              <a:off x="2836025" y="4391200"/>
              <a:ext cx="1300" cy="1050"/>
            </a:xfrm>
            <a:custGeom>
              <a:rect b="b" l="l" r="r" t="t"/>
              <a:pathLst>
                <a:path extrusionOk="0" h="42" w="52">
                  <a:moveTo>
                    <a:pt x="27" y="0"/>
                  </a:moveTo>
                  <a:cubicBezTo>
                    <a:pt x="27" y="0"/>
                    <a:pt x="9" y="2"/>
                    <a:pt x="0" y="2"/>
                  </a:cubicBezTo>
                  <a:lnTo>
                    <a:pt x="19" y="28"/>
                  </a:lnTo>
                  <a:cubicBezTo>
                    <a:pt x="22" y="33"/>
                    <a:pt x="21" y="37"/>
                    <a:pt x="21" y="42"/>
                  </a:cubicBezTo>
                  <a:lnTo>
                    <a:pt x="49" y="42"/>
                  </a:lnTo>
                  <a:cubicBezTo>
                    <a:pt x="49" y="37"/>
                    <a:pt x="52" y="31"/>
                    <a:pt x="49" y="28"/>
                  </a:cubicBezTo>
                  <a:cubicBezTo>
                    <a:pt x="43" y="18"/>
                    <a:pt x="35" y="9"/>
                    <a:pt x="2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47"/>
            <p:cNvSpPr/>
            <p:nvPr/>
          </p:nvSpPr>
          <p:spPr>
            <a:xfrm>
              <a:off x="2841750" y="4392375"/>
              <a:ext cx="2700" cy="400"/>
            </a:xfrm>
            <a:custGeom>
              <a:rect b="b" l="l" r="r" t="t"/>
              <a:pathLst>
                <a:path extrusionOk="0" h="16" w="108">
                  <a:moveTo>
                    <a:pt x="105" y="0"/>
                  </a:moveTo>
                  <a:lnTo>
                    <a:pt x="1" y="6"/>
                  </a:lnTo>
                  <a:lnTo>
                    <a:pt x="2" y="15"/>
                  </a:lnTo>
                  <a:lnTo>
                    <a:pt x="108" y="12"/>
                  </a:lnTo>
                  <a:lnTo>
                    <a:pt x="10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47"/>
            <p:cNvSpPr/>
            <p:nvPr/>
          </p:nvSpPr>
          <p:spPr>
            <a:xfrm>
              <a:off x="2840975" y="4232975"/>
              <a:ext cx="1500" cy="1000"/>
            </a:xfrm>
            <a:custGeom>
              <a:rect b="b" l="l" r="r" t="t"/>
              <a:pathLst>
                <a:path extrusionOk="0" h="40" w="60">
                  <a:moveTo>
                    <a:pt x="14" y="0"/>
                  </a:moveTo>
                  <a:cubicBezTo>
                    <a:pt x="9" y="8"/>
                    <a:pt x="1" y="13"/>
                    <a:pt x="2" y="16"/>
                  </a:cubicBezTo>
                  <a:cubicBezTo>
                    <a:pt x="7" y="25"/>
                    <a:pt x="15" y="33"/>
                    <a:pt x="24" y="40"/>
                  </a:cubicBezTo>
                  <a:cubicBezTo>
                    <a:pt x="36" y="31"/>
                    <a:pt x="58" y="22"/>
                    <a:pt x="60" y="15"/>
                  </a:cubicBezTo>
                  <a:cubicBezTo>
                    <a:pt x="60" y="9"/>
                    <a:pt x="35" y="6"/>
                    <a:pt x="1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47"/>
            <p:cNvSpPr/>
            <p:nvPr/>
          </p:nvSpPr>
          <p:spPr>
            <a:xfrm>
              <a:off x="2670300" y="4390200"/>
              <a:ext cx="1550" cy="900"/>
            </a:xfrm>
            <a:custGeom>
              <a:rect b="b" l="l" r="r" t="t"/>
              <a:pathLst>
                <a:path extrusionOk="0" h="36" w="62">
                  <a:moveTo>
                    <a:pt x="20" y="0"/>
                  </a:moveTo>
                  <a:cubicBezTo>
                    <a:pt x="8" y="0"/>
                    <a:pt x="1" y="3"/>
                    <a:pt x="3" y="14"/>
                  </a:cubicBezTo>
                  <a:cubicBezTo>
                    <a:pt x="3" y="18"/>
                    <a:pt x="14" y="24"/>
                    <a:pt x="28" y="36"/>
                  </a:cubicBezTo>
                  <a:cubicBezTo>
                    <a:pt x="42" y="27"/>
                    <a:pt x="54" y="24"/>
                    <a:pt x="59" y="18"/>
                  </a:cubicBezTo>
                  <a:cubicBezTo>
                    <a:pt x="61" y="14"/>
                    <a:pt x="54" y="5"/>
                    <a:pt x="47" y="4"/>
                  </a:cubicBezTo>
                  <a:cubicBezTo>
                    <a:pt x="37" y="2"/>
                    <a:pt x="27" y="0"/>
                    <a:pt x="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47"/>
            <p:cNvSpPr/>
            <p:nvPr/>
          </p:nvSpPr>
          <p:spPr>
            <a:xfrm>
              <a:off x="2846300" y="4269200"/>
              <a:ext cx="2125" cy="725"/>
            </a:xfrm>
            <a:custGeom>
              <a:rect b="b" l="l" r="r" t="t"/>
              <a:pathLst>
                <a:path extrusionOk="0" h="29" w="85">
                  <a:moveTo>
                    <a:pt x="48" y="0"/>
                  </a:moveTo>
                  <a:cubicBezTo>
                    <a:pt x="48" y="0"/>
                    <a:pt x="47" y="0"/>
                    <a:pt x="47" y="0"/>
                  </a:cubicBezTo>
                  <a:cubicBezTo>
                    <a:pt x="29" y="5"/>
                    <a:pt x="16" y="16"/>
                    <a:pt x="1" y="25"/>
                  </a:cubicBezTo>
                  <a:cubicBezTo>
                    <a:pt x="13" y="25"/>
                    <a:pt x="25" y="27"/>
                    <a:pt x="38" y="28"/>
                  </a:cubicBezTo>
                  <a:lnTo>
                    <a:pt x="85" y="12"/>
                  </a:lnTo>
                  <a:cubicBezTo>
                    <a:pt x="73" y="8"/>
                    <a:pt x="57" y="0"/>
                    <a:pt x="4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47"/>
            <p:cNvSpPr/>
            <p:nvPr/>
          </p:nvSpPr>
          <p:spPr>
            <a:xfrm>
              <a:off x="2844425" y="4267050"/>
              <a:ext cx="850" cy="1350"/>
            </a:xfrm>
            <a:custGeom>
              <a:rect b="b" l="l" r="r" t="t"/>
              <a:pathLst>
                <a:path extrusionOk="0" h="54" w="34">
                  <a:moveTo>
                    <a:pt x="26" y="1"/>
                  </a:moveTo>
                  <a:lnTo>
                    <a:pt x="1" y="5"/>
                  </a:lnTo>
                  <a:lnTo>
                    <a:pt x="16" y="54"/>
                  </a:lnTo>
                  <a:lnTo>
                    <a:pt x="33" y="51"/>
                  </a:lnTo>
                  <a:lnTo>
                    <a:pt x="2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47"/>
            <p:cNvSpPr/>
            <p:nvPr/>
          </p:nvSpPr>
          <p:spPr>
            <a:xfrm>
              <a:off x="2659725" y="4407025"/>
              <a:ext cx="1725" cy="900"/>
            </a:xfrm>
            <a:custGeom>
              <a:rect b="b" l="l" r="r" t="t"/>
              <a:pathLst>
                <a:path extrusionOk="0" h="36" w="69">
                  <a:moveTo>
                    <a:pt x="46" y="0"/>
                  </a:moveTo>
                  <a:cubicBezTo>
                    <a:pt x="31" y="4"/>
                    <a:pt x="17" y="7"/>
                    <a:pt x="0" y="12"/>
                  </a:cubicBezTo>
                  <a:cubicBezTo>
                    <a:pt x="8" y="22"/>
                    <a:pt x="11" y="29"/>
                    <a:pt x="15" y="35"/>
                  </a:cubicBezTo>
                  <a:lnTo>
                    <a:pt x="68" y="9"/>
                  </a:lnTo>
                  <a:cubicBezTo>
                    <a:pt x="59" y="6"/>
                    <a:pt x="49" y="0"/>
                    <a:pt x="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47"/>
            <p:cNvSpPr/>
            <p:nvPr/>
          </p:nvSpPr>
          <p:spPr>
            <a:xfrm>
              <a:off x="2837975" y="4262750"/>
              <a:ext cx="1525" cy="1025"/>
            </a:xfrm>
            <a:custGeom>
              <a:rect b="b" l="l" r="r" t="t"/>
              <a:pathLst>
                <a:path extrusionOk="0" h="41" w="61">
                  <a:moveTo>
                    <a:pt x="13" y="1"/>
                  </a:moveTo>
                  <a:cubicBezTo>
                    <a:pt x="9" y="8"/>
                    <a:pt x="0" y="14"/>
                    <a:pt x="3" y="17"/>
                  </a:cubicBezTo>
                  <a:cubicBezTo>
                    <a:pt x="7" y="26"/>
                    <a:pt x="16" y="32"/>
                    <a:pt x="25" y="41"/>
                  </a:cubicBezTo>
                  <a:lnTo>
                    <a:pt x="60" y="16"/>
                  </a:lnTo>
                  <a:cubicBezTo>
                    <a:pt x="46" y="11"/>
                    <a:pt x="32" y="7"/>
                    <a:pt x="1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47"/>
            <p:cNvSpPr/>
            <p:nvPr/>
          </p:nvSpPr>
          <p:spPr>
            <a:xfrm>
              <a:off x="2833225" y="4269425"/>
              <a:ext cx="1600" cy="1000"/>
            </a:xfrm>
            <a:custGeom>
              <a:rect b="b" l="l" r="r" t="t"/>
              <a:pathLst>
                <a:path extrusionOk="0" h="40" w="64">
                  <a:moveTo>
                    <a:pt x="16" y="0"/>
                  </a:moveTo>
                  <a:cubicBezTo>
                    <a:pt x="11" y="7"/>
                    <a:pt x="0" y="15"/>
                    <a:pt x="3" y="16"/>
                  </a:cubicBezTo>
                  <a:lnTo>
                    <a:pt x="50" y="40"/>
                  </a:lnTo>
                  <a:cubicBezTo>
                    <a:pt x="53" y="35"/>
                    <a:pt x="63" y="28"/>
                    <a:pt x="61" y="27"/>
                  </a:cubicBezTo>
                  <a:cubicBezTo>
                    <a:pt x="49" y="18"/>
                    <a:pt x="33" y="10"/>
                    <a:pt x="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47"/>
            <p:cNvSpPr/>
            <p:nvPr/>
          </p:nvSpPr>
          <p:spPr>
            <a:xfrm>
              <a:off x="2873125" y="4386750"/>
              <a:ext cx="1825" cy="700"/>
            </a:xfrm>
            <a:custGeom>
              <a:rect b="b" l="l" r="r" t="t"/>
              <a:pathLst>
                <a:path extrusionOk="0" h="28" w="73">
                  <a:moveTo>
                    <a:pt x="52" y="0"/>
                  </a:moveTo>
                  <a:cubicBezTo>
                    <a:pt x="51" y="0"/>
                    <a:pt x="51" y="0"/>
                    <a:pt x="51" y="0"/>
                  </a:cubicBezTo>
                  <a:cubicBezTo>
                    <a:pt x="37" y="0"/>
                    <a:pt x="24" y="6"/>
                    <a:pt x="1" y="12"/>
                  </a:cubicBezTo>
                  <a:cubicBezTo>
                    <a:pt x="19" y="20"/>
                    <a:pt x="31" y="27"/>
                    <a:pt x="37" y="27"/>
                  </a:cubicBezTo>
                  <a:cubicBezTo>
                    <a:pt x="38" y="27"/>
                    <a:pt x="38" y="27"/>
                    <a:pt x="39" y="27"/>
                  </a:cubicBezTo>
                  <a:cubicBezTo>
                    <a:pt x="52" y="24"/>
                    <a:pt x="64" y="17"/>
                    <a:pt x="73" y="11"/>
                  </a:cubicBezTo>
                  <a:cubicBezTo>
                    <a:pt x="73" y="11"/>
                    <a:pt x="60" y="0"/>
                    <a:pt x="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47"/>
            <p:cNvSpPr/>
            <p:nvPr/>
          </p:nvSpPr>
          <p:spPr>
            <a:xfrm>
              <a:off x="2627500" y="4384075"/>
              <a:ext cx="1975" cy="725"/>
            </a:xfrm>
            <a:custGeom>
              <a:rect b="b" l="l" r="r" t="t"/>
              <a:pathLst>
                <a:path extrusionOk="0" h="29" w="79">
                  <a:moveTo>
                    <a:pt x="34" y="1"/>
                  </a:moveTo>
                  <a:cubicBezTo>
                    <a:pt x="25" y="1"/>
                    <a:pt x="15" y="2"/>
                    <a:pt x="14" y="4"/>
                  </a:cubicBezTo>
                  <a:cubicBezTo>
                    <a:pt x="4" y="13"/>
                    <a:pt x="1" y="25"/>
                    <a:pt x="34" y="28"/>
                  </a:cubicBezTo>
                  <a:cubicBezTo>
                    <a:pt x="36" y="28"/>
                    <a:pt x="37" y="28"/>
                    <a:pt x="39" y="28"/>
                  </a:cubicBezTo>
                  <a:cubicBezTo>
                    <a:pt x="48" y="28"/>
                    <a:pt x="60" y="25"/>
                    <a:pt x="79" y="22"/>
                  </a:cubicBezTo>
                  <a:cubicBezTo>
                    <a:pt x="61" y="12"/>
                    <a:pt x="54" y="6"/>
                    <a:pt x="42" y="1"/>
                  </a:cubicBezTo>
                  <a:cubicBezTo>
                    <a:pt x="40" y="1"/>
                    <a:pt x="37" y="1"/>
                    <a:pt x="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47"/>
            <p:cNvSpPr/>
            <p:nvPr/>
          </p:nvSpPr>
          <p:spPr>
            <a:xfrm>
              <a:off x="2821075" y="4252950"/>
              <a:ext cx="1900" cy="675"/>
            </a:xfrm>
            <a:custGeom>
              <a:rect b="b" l="l" r="r" t="t"/>
              <a:pathLst>
                <a:path extrusionOk="0" h="27" w="76">
                  <a:moveTo>
                    <a:pt x="42" y="0"/>
                  </a:moveTo>
                  <a:cubicBezTo>
                    <a:pt x="36" y="0"/>
                    <a:pt x="23" y="9"/>
                    <a:pt x="1" y="19"/>
                  </a:cubicBezTo>
                  <a:cubicBezTo>
                    <a:pt x="23" y="22"/>
                    <a:pt x="35" y="27"/>
                    <a:pt x="49" y="27"/>
                  </a:cubicBezTo>
                  <a:cubicBezTo>
                    <a:pt x="57" y="25"/>
                    <a:pt x="67" y="16"/>
                    <a:pt x="76" y="12"/>
                  </a:cubicBezTo>
                  <a:cubicBezTo>
                    <a:pt x="64" y="7"/>
                    <a:pt x="55" y="1"/>
                    <a:pt x="4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47"/>
            <p:cNvSpPr/>
            <p:nvPr/>
          </p:nvSpPr>
          <p:spPr>
            <a:xfrm>
              <a:off x="2789750" y="4390075"/>
              <a:ext cx="1925" cy="700"/>
            </a:xfrm>
            <a:custGeom>
              <a:rect b="b" l="l" r="r" t="t"/>
              <a:pathLst>
                <a:path extrusionOk="0" h="28" w="77">
                  <a:moveTo>
                    <a:pt x="29" y="1"/>
                  </a:moveTo>
                  <a:cubicBezTo>
                    <a:pt x="21" y="1"/>
                    <a:pt x="7" y="5"/>
                    <a:pt x="6" y="7"/>
                  </a:cubicBezTo>
                  <a:cubicBezTo>
                    <a:pt x="1" y="17"/>
                    <a:pt x="3" y="28"/>
                    <a:pt x="31" y="28"/>
                  </a:cubicBezTo>
                  <a:cubicBezTo>
                    <a:pt x="33" y="28"/>
                    <a:pt x="35" y="28"/>
                    <a:pt x="37" y="28"/>
                  </a:cubicBezTo>
                  <a:cubicBezTo>
                    <a:pt x="47" y="28"/>
                    <a:pt x="56" y="22"/>
                    <a:pt x="77" y="14"/>
                  </a:cubicBezTo>
                  <a:cubicBezTo>
                    <a:pt x="58" y="9"/>
                    <a:pt x="46" y="3"/>
                    <a:pt x="33" y="1"/>
                  </a:cubicBezTo>
                  <a:cubicBezTo>
                    <a:pt x="32" y="1"/>
                    <a:pt x="30" y="1"/>
                    <a:pt x="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47"/>
            <p:cNvSpPr/>
            <p:nvPr/>
          </p:nvSpPr>
          <p:spPr>
            <a:xfrm>
              <a:off x="3022150" y="4395525"/>
              <a:ext cx="1775" cy="950"/>
            </a:xfrm>
            <a:custGeom>
              <a:rect b="b" l="l" r="r" t="t"/>
              <a:pathLst>
                <a:path extrusionOk="0" h="38" w="71">
                  <a:moveTo>
                    <a:pt x="11" y="1"/>
                  </a:moveTo>
                  <a:cubicBezTo>
                    <a:pt x="8" y="5"/>
                    <a:pt x="2" y="11"/>
                    <a:pt x="4" y="16"/>
                  </a:cubicBezTo>
                  <a:cubicBezTo>
                    <a:pt x="7" y="23"/>
                    <a:pt x="1" y="38"/>
                    <a:pt x="19" y="38"/>
                  </a:cubicBezTo>
                  <a:cubicBezTo>
                    <a:pt x="25" y="38"/>
                    <a:pt x="35" y="36"/>
                    <a:pt x="48" y="32"/>
                  </a:cubicBezTo>
                  <a:cubicBezTo>
                    <a:pt x="57" y="29"/>
                    <a:pt x="63" y="23"/>
                    <a:pt x="70" y="20"/>
                  </a:cubicBezTo>
                  <a:lnTo>
                    <a:pt x="1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47"/>
            <p:cNvSpPr/>
            <p:nvPr/>
          </p:nvSpPr>
          <p:spPr>
            <a:xfrm>
              <a:off x="2790600" y="4391475"/>
              <a:ext cx="1450" cy="875"/>
            </a:xfrm>
            <a:custGeom>
              <a:rect b="b" l="l" r="r" t="t"/>
              <a:pathLst>
                <a:path extrusionOk="0" h="35" w="58">
                  <a:moveTo>
                    <a:pt x="25" y="1"/>
                  </a:moveTo>
                  <a:cubicBezTo>
                    <a:pt x="20" y="1"/>
                    <a:pt x="0" y="7"/>
                    <a:pt x="0" y="10"/>
                  </a:cubicBezTo>
                  <a:cubicBezTo>
                    <a:pt x="0" y="17"/>
                    <a:pt x="10" y="23"/>
                    <a:pt x="21" y="35"/>
                  </a:cubicBezTo>
                  <a:cubicBezTo>
                    <a:pt x="40" y="26"/>
                    <a:pt x="57" y="20"/>
                    <a:pt x="55" y="19"/>
                  </a:cubicBezTo>
                  <a:cubicBezTo>
                    <a:pt x="50" y="11"/>
                    <a:pt x="38" y="6"/>
                    <a:pt x="27" y="1"/>
                  </a:cubicBezTo>
                  <a:cubicBezTo>
                    <a:pt x="26" y="1"/>
                    <a:pt x="26" y="1"/>
                    <a:pt x="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47"/>
            <p:cNvSpPr/>
            <p:nvPr/>
          </p:nvSpPr>
          <p:spPr>
            <a:xfrm>
              <a:off x="2816900" y="4238150"/>
              <a:ext cx="2025" cy="1125"/>
            </a:xfrm>
            <a:custGeom>
              <a:rect b="b" l="l" r="r" t="t"/>
              <a:pathLst>
                <a:path extrusionOk="0" h="45" w="81">
                  <a:moveTo>
                    <a:pt x="81" y="1"/>
                  </a:moveTo>
                  <a:lnTo>
                    <a:pt x="81" y="1"/>
                  </a:lnTo>
                  <a:cubicBezTo>
                    <a:pt x="59" y="5"/>
                    <a:pt x="50" y="5"/>
                    <a:pt x="46" y="8"/>
                  </a:cubicBezTo>
                  <a:cubicBezTo>
                    <a:pt x="29" y="20"/>
                    <a:pt x="0" y="31"/>
                    <a:pt x="22" y="45"/>
                  </a:cubicBezTo>
                  <a:cubicBezTo>
                    <a:pt x="22" y="45"/>
                    <a:pt x="40" y="43"/>
                    <a:pt x="41" y="40"/>
                  </a:cubicBezTo>
                  <a:cubicBezTo>
                    <a:pt x="53" y="30"/>
                    <a:pt x="65" y="17"/>
                    <a:pt x="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47"/>
            <p:cNvSpPr/>
            <p:nvPr/>
          </p:nvSpPr>
          <p:spPr>
            <a:xfrm>
              <a:off x="2819800" y="4251700"/>
              <a:ext cx="1500" cy="1200"/>
            </a:xfrm>
            <a:custGeom>
              <a:rect b="b" l="l" r="r" t="t"/>
              <a:pathLst>
                <a:path extrusionOk="0" h="48" w="60">
                  <a:moveTo>
                    <a:pt x="41" y="0"/>
                  </a:moveTo>
                  <a:cubicBezTo>
                    <a:pt x="27" y="15"/>
                    <a:pt x="15" y="26"/>
                    <a:pt x="3" y="38"/>
                  </a:cubicBezTo>
                  <a:cubicBezTo>
                    <a:pt x="0" y="41"/>
                    <a:pt x="9" y="44"/>
                    <a:pt x="12" y="47"/>
                  </a:cubicBezTo>
                  <a:lnTo>
                    <a:pt x="56" y="15"/>
                  </a:lnTo>
                  <a:cubicBezTo>
                    <a:pt x="59" y="12"/>
                    <a:pt x="50" y="7"/>
                    <a:pt x="41" y="1"/>
                  </a:cubicBezTo>
                  <a:lnTo>
                    <a:pt x="4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47"/>
            <p:cNvSpPr/>
            <p:nvPr/>
          </p:nvSpPr>
          <p:spPr>
            <a:xfrm>
              <a:off x="2815450" y="4243025"/>
              <a:ext cx="1925" cy="725"/>
            </a:xfrm>
            <a:custGeom>
              <a:rect b="b" l="l" r="r" t="t"/>
              <a:pathLst>
                <a:path extrusionOk="0" h="29" w="77">
                  <a:moveTo>
                    <a:pt x="57" y="0"/>
                  </a:moveTo>
                  <a:cubicBezTo>
                    <a:pt x="52" y="0"/>
                    <a:pt x="45" y="1"/>
                    <a:pt x="37" y="3"/>
                  </a:cubicBezTo>
                  <a:cubicBezTo>
                    <a:pt x="29" y="6"/>
                    <a:pt x="20" y="13"/>
                    <a:pt x="1" y="23"/>
                  </a:cubicBezTo>
                  <a:cubicBezTo>
                    <a:pt x="19" y="26"/>
                    <a:pt x="30" y="28"/>
                    <a:pt x="41" y="28"/>
                  </a:cubicBezTo>
                  <a:cubicBezTo>
                    <a:pt x="44" y="28"/>
                    <a:pt x="46" y="28"/>
                    <a:pt x="49" y="28"/>
                  </a:cubicBezTo>
                  <a:cubicBezTo>
                    <a:pt x="57" y="28"/>
                    <a:pt x="74" y="20"/>
                    <a:pt x="74" y="17"/>
                  </a:cubicBezTo>
                  <a:cubicBezTo>
                    <a:pt x="76" y="8"/>
                    <a:pt x="74" y="0"/>
                    <a:pt x="5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47"/>
            <p:cNvSpPr/>
            <p:nvPr/>
          </p:nvSpPr>
          <p:spPr>
            <a:xfrm>
              <a:off x="2962025" y="4379625"/>
              <a:ext cx="2150" cy="700"/>
            </a:xfrm>
            <a:custGeom>
              <a:rect b="b" l="l" r="r" t="t"/>
              <a:pathLst>
                <a:path extrusionOk="0" h="28" w="86">
                  <a:moveTo>
                    <a:pt x="50" y="1"/>
                  </a:moveTo>
                  <a:cubicBezTo>
                    <a:pt x="48" y="1"/>
                    <a:pt x="47" y="1"/>
                    <a:pt x="46" y="1"/>
                  </a:cubicBezTo>
                  <a:cubicBezTo>
                    <a:pt x="28" y="6"/>
                    <a:pt x="15" y="16"/>
                    <a:pt x="0" y="25"/>
                  </a:cubicBezTo>
                  <a:cubicBezTo>
                    <a:pt x="12" y="26"/>
                    <a:pt x="24" y="26"/>
                    <a:pt x="39" y="28"/>
                  </a:cubicBezTo>
                  <a:lnTo>
                    <a:pt x="86" y="13"/>
                  </a:lnTo>
                  <a:cubicBezTo>
                    <a:pt x="74" y="9"/>
                    <a:pt x="59" y="1"/>
                    <a:pt x="5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47"/>
            <p:cNvSpPr/>
            <p:nvPr/>
          </p:nvSpPr>
          <p:spPr>
            <a:xfrm>
              <a:off x="2714775" y="4387375"/>
              <a:ext cx="1475" cy="875"/>
            </a:xfrm>
            <a:custGeom>
              <a:rect b="b" l="l" r="r" t="t"/>
              <a:pathLst>
                <a:path extrusionOk="0" h="35" w="59">
                  <a:moveTo>
                    <a:pt x="34" y="0"/>
                  </a:moveTo>
                  <a:cubicBezTo>
                    <a:pt x="34" y="0"/>
                    <a:pt x="33" y="0"/>
                    <a:pt x="33" y="0"/>
                  </a:cubicBezTo>
                  <a:cubicBezTo>
                    <a:pt x="20" y="3"/>
                    <a:pt x="8" y="8"/>
                    <a:pt x="2" y="14"/>
                  </a:cubicBezTo>
                  <a:cubicBezTo>
                    <a:pt x="1" y="17"/>
                    <a:pt x="17" y="24"/>
                    <a:pt x="35" y="34"/>
                  </a:cubicBezTo>
                  <a:cubicBezTo>
                    <a:pt x="46" y="24"/>
                    <a:pt x="58" y="18"/>
                    <a:pt x="58" y="12"/>
                  </a:cubicBezTo>
                  <a:cubicBezTo>
                    <a:pt x="58" y="9"/>
                    <a:pt x="39" y="0"/>
                    <a:pt x="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47"/>
            <p:cNvSpPr/>
            <p:nvPr/>
          </p:nvSpPr>
          <p:spPr>
            <a:xfrm>
              <a:off x="3009700" y="4270675"/>
              <a:ext cx="1150" cy="900"/>
            </a:xfrm>
            <a:custGeom>
              <a:rect b="b" l="l" r="r" t="t"/>
              <a:pathLst>
                <a:path extrusionOk="0" h="36" w="46">
                  <a:moveTo>
                    <a:pt x="30" y="0"/>
                  </a:moveTo>
                  <a:cubicBezTo>
                    <a:pt x="15" y="5"/>
                    <a:pt x="0" y="6"/>
                    <a:pt x="2" y="9"/>
                  </a:cubicBezTo>
                  <a:cubicBezTo>
                    <a:pt x="6" y="18"/>
                    <a:pt x="16" y="27"/>
                    <a:pt x="24" y="35"/>
                  </a:cubicBezTo>
                  <a:cubicBezTo>
                    <a:pt x="27" y="35"/>
                    <a:pt x="31" y="36"/>
                    <a:pt x="35" y="36"/>
                  </a:cubicBezTo>
                  <a:cubicBezTo>
                    <a:pt x="41" y="36"/>
                    <a:pt x="46" y="35"/>
                    <a:pt x="46" y="33"/>
                  </a:cubicBezTo>
                  <a:cubicBezTo>
                    <a:pt x="46" y="25"/>
                    <a:pt x="38" y="15"/>
                    <a:pt x="3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47"/>
            <p:cNvSpPr/>
            <p:nvPr/>
          </p:nvSpPr>
          <p:spPr>
            <a:xfrm>
              <a:off x="2598600" y="4395050"/>
              <a:ext cx="2950" cy="675"/>
            </a:xfrm>
            <a:custGeom>
              <a:rect b="b" l="l" r="r" t="t"/>
              <a:pathLst>
                <a:path extrusionOk="0" h="27" w="118">
                  <a:moveTo>
                    <a:pt x="0" y="1"/>
                  </a:moveTo>
                  <a:cubicBezTo>
                    <a:pt x="22" y="14"/>
                    <a:pt x="34" y="24"/>
                    <a:pt x="43" y="26"/>
                  </a:cubicBezTo>
                  <a:cubicBezTo>
                    <a:pt x="50" y="26"/>
                    <a:pt x="58" y="26"/>
                    <a:pt x="65" y="26"/>
                  </a:cubicBezTo>
                  <a:cubicBezTo>
                    <a:pt x="83" y="26"/>
                    <a:pt x="100" y="25"/>
                    <a:pt x="114" y="24"/>
                  </a:cubicBezTo>
                  <a:cubicBezTo>
                    <a:pt x="118" y="23"/>
                    <a:pt x="103" y="10"/>
                    <a:pt x="93" y="7"/>
                  </a:cubicBezTo>
                  <a:cubicBezTo>
                    <a:pt x="71" y="4"/>
                    <a:pt x="43" y="4"/>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47"/>
            <p:cNvSpPr/>
            <p:nvPr/>
          </p:nvSpPr>
          <p:spPr>
            <a:xfrm>
              <a:off x="2810075" y="4239550"/>
              <a:ext cx="1950" cy="675"/>
            </a:xfrm>
            <a:custGeom>
              <a:rect b="b" l="l" r="r" t="t"/>
              <a:pathLst>
                <a:path extrusionOk="0" h="27" w="78">
                  <a:moveTo>
                    <a:pt x="43" y="0"/>
                  </a:moveTo>
                  <a:cubicBezTo>
                    <a:pt x="38" y="0"/>
                    <a:pt x="23" y="9"/>
                    <a:pt x="1" y="21"/>
                  </a:cubicBezTo>
                  <a:cubicBezTo>
                    <a:pt x="23" y="24"/>
                    <a:pt x="36" y="27"/>
                    <a:pt x="49" y="27"/>
                  </a:cubicBezTo>
                  <a:cubicBezTo>
                    <a:pt x="58" y="26"/>
                    <a:pt x="69" y="17"/>
                    <a:pt x="77" y="11"/>
                  </a:cubicBezTo>
                  <a:cubicBezTo>
                    <a:pt x="67" y="6"/>
                    <a:pt x="57" y="2"/>
                    <a:pt x="4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47"/>
            <p:cNvSpPr/>
            <p:nvPr/>
          </p:nvSpPr>
          <p:spPr>
            <a:xfrm>
              <a:off x="2578875" y="4393225"/>
              <a:ext cx="3625" cy="600"/>
            </a:xfrm>
            <a:custGeom>
              <a:rect b="b" l="l" r="r" t="t"/>
              <a:pathLst>
                <a:path extrusionOk="0" h="24" w="145">
                  <a:moveTo>
                    <a:pt x="26" y="0"/>
                  </a:moveTo>
                  <a:cubicBezTo>
                    <a:pt x="14" y="0"/>
                    <a:pt x="5" y="6"/>
                    <a:pt x="2" y="9"/>
                  </a:cubicBezTo>
                  <a:cubicBezTo>
                    <a:pt x="1" y="12"/>
                    <a:pt x="12" y="16"/>
                    <a:pt x="24" y="24"/>
                  </a:cubicBezTo>
                  <a:cubicBezTo>
                    <a:pt x="64" y="18"/>
                    <a:pt x="99" y="14"/>
                    <a:pt x="135" y="8"/>
                  </a:cubicBezTo>
                  <a:cubicBezTo>
                    <a:pt x="140" y="6"/>
                    <a:pt x="142" y="5"/>
                    <a:pt x="145" y="2"/>
                  </a:cubicBezTo>
                  <a:cubicBezTo>
                    <a:pt x="105" y="2"/>
                    <a:pt x="68" y="2"/>
                    <a:pt x="2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47"/>
            <p:cNvSpPr/>
            <p:nvPr/>
          </p:nvSpPr>
          <p:spPr>
            <a:xfrm>
              <a:off x="2805825" y="4243075"/>
              <a:ext cx="925" cy="1400"/>
            </a:xfrm>
            <a:custGeom>
              <a:rect b="b" l="l" r="r" t="t"/>
              <a:pathLst>
                <a:path extrusionOk="0" h="56" w="37">
                  <a:moveTo>
                    <a:pt x="19" y="1"/>
                  </a:moveTo>
                  <a:lnTo>
                    <a:pt x="0" y="5"/>
                  </a:lnTo>
                  <a:lnTo>
                    <a:pt x="12" y="55"/>
                  </a:lnTo>
                  <a:lnTo>
                    <a:pt x="37" y="48"/>
                  </a:lnTo>
                  <a:lnTo>
                    <a:pt x="1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47"/>
            <p:cNvSpPr/>
            <p:nvPr/>
          </p:nvSpPr>
          <p:spPr>
            <a:xfrm>
              <a:off x="3031050" y="4364300"/>
              <a:ext cx="1475" cy="875"/>
            </a:xfrm>
            <a:custGeom>
              <a:rect b="b" l="l" r="r" t="t"/>
              <a:pathLst>
                <a:path extrusionOk="0" h="35" w="59">
                  <a:moveTo>
                    <a:pt x="35" y="1"/>
                  </a:moveTo>
                  <a:cubicBezTo>
                    <a:pt x="30" y="1"/>
                    <a:pt x="26" y="2"/>
                    <a:pt x="22" y="4"/>
                  </a:cubicBezTo>
                  <a:cubicBezTo>
                    <a:pt x="13" y="10"/>
                    <a:pt x="8" y="24"/>
                    <a:pt x="1" y="35"/>
                  </a:cubicBezTo>
                  <a:cubicBezTo>
                    <a:pt x="13" y="35"/>
                    <a:pt x="23" y="33"/>
                    <a:pt x="36" y="30"/>
                  </a:cubicBezTo>
                  <a:cubicBezTo>
                    <a:pt x="45" y="19"/>
                    <a:pt x="52" y="10"/>
                    <a:pt x="58" y="2"/>
                  </a:cubicBezTo>
                  <a:cubicBezTo>
                    <a:pt x="50" y="2"/>
                    <a:pt x="42" y="1"/>
                    <a:pt x="3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47"/>
            <p:cNvSpPr/>
            <p:nvPr/>
          </p:nvSpPr>
          <p:spPr>
            <a:xfrm>
              <a:off x="2594850" y="4381350"/>
              <a:ext cx="2625" cy="575"/>
            </a:xfrm>
            <a:custGeom>
              <a:rect b="b" l="l" r="r" t="t"/>
              <a:pathLst>
                <a:path extrusionOk="0" h="23" w="105">
                  <a:moveTo>
                    <a:pt x="105" y="0"/>
                  </a:moveTo>
                  <a:lnTo>
                    <a:pt x="105" y="0"/>
                  </a:lnTo>
                  <a:cubicBezTo>
                    <a:pt x="74" y="3"/>
                    <a:pt x="44" y="6"/>
                    <a:pt x="12" y="9"/>
                  </a:cubicBezTo>
                  <a:cubicBezTo>
                    <a:pt x="6" y="10"/>
                    <a:pt x="5" y="15"/>
                    <a:pt x="0" y="22"/>
                  </a:cubicBezTo>
                  <a:cubicBezTo>
                    <a:pt x="35" y="18"/>
                    <a:pt x="65" y="13"/>
                    <a:pt x="96" y="9"/>
                  </a:cubicBezTo>
                  <a:cubicBezTo>
                    <a:pt x="103" y="9"/>
                    <a:pt x="102" y="3"/>
                    <a:pt x="10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47"/>
            <p:cNvSpPr/>
            <p:nvPr/>
          </p:nvSpPr>
          <p:spPr>
            <a:xfrm>
              <a:off x="3025725" y="4251475"/>
              <a:ext cx="1600" cy="750"/>
            </a:xfrm>
            <a:custGeom>
              <a:rect b="b" l="l" r="r" t="t"/>
              <a:pathLst>
                <a:path extrusionOk="0" h="30" w="64">
                  <a:moveTo>
                    <a:pt x="46" y="0"/>
                  </a:moveTo>
                  <a:cubicBezTo>
                    <a:pt x="41" y="1"/>
                    <a:pt x="36" y="1"/>
                    <a:pt x="32" y="1"/>
                  </a:cubicBezTo>
                  <a:cubicBezTo>
                    <a:pt x="27" y="1"/>
                    <a:pt x="23" y="1"/>
                    <a:pt x="19" y="1"/>
                  </a:cubicBezTo>
                  <a:cubicBezTo>
                    <a:pt x="12" y="1"/>
                    <a:pt x="7" y="1"/>
                    <a:pt x="4" y="3"/>
                  </a:cubicBezTo>
                  <a:cubicBezTo>
                    <a:pt x="1" y="5"/>
                    <a:pt x="12" y="18"/>
                    <a:pt x="18" y="25"/>
                  </a:cubicBezTo>
                  <a:cubicBezTo>
                    <a:pt x="30" y="26"/>
                    <a:pt x="44" y="30"/>
                    <a:pt x="55" y="30"/>
                  </a:cubicBezTo>
                  <a:cubicBezTo>
                    <a:pt x="56" y="30"/>
                    <a:pt x="58" y="30"/>
                    <a:pt x="60" y="30"/>
                  </a:cubicBezTo>
                  <a:cubicBezTo>
                    <a:pt x="64" y="30"/>
                    <a:pt x="54" y="16"/>
                    <a:pt x="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47"/>
            <p:cNvSpPr/>
            <p:nvPr/>
          </p:nvSpPr>
          <p:spPr>
            <a:xfrm>
              <a:off x="2804450" y="4251175"/>
              <a:ext cx="1500" cy="900"/>
            </a:xfrm>
            <a:custGeom>
              <a:rect b="b" l="l" r="r" t="t"/>
              <a:pathLst>
                <a:path extrusionOk="0" h="36" w="60">
                  <a:moveTo>
                    <a:pt x="33" y="0"/>
                  </a:moveTo>
                  <a:cubicBezTo>
                    <a:pt x="15" y="14"/>
                    <a:pt x="1" y="22"/>
                    <a:pt x="2" y="25"/>
                  </a:cubicBezTo>
                  <a:cubicBezTo>
                    <a:pt x="10" y="30"/>
                    <a:pt x="21" y="34"/>
                    <a:pt x="35" y="36"/>
                  </a:cubicBezTo>
                  <a:cubicBezTo>
                    <a:pt x="38" y="36"/>
                    <a:pt x="60" y="24"/>
                    <a:pt x="60" y="20"/>
                  </a:cubicBezTo>
                  <a:cubicBezTo>
                    <a:pt x="58" y="14"/>
                    <a:pt x="46" y="9"/>
                    <a:pt x="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47"/>
            <p:cNvSpPr/>
            <p:nvPr/>
          </p:nvSpPr>
          <p:spPr>
            <a:xfrm>
              <a:off x="2806725" y="4261850"/>
              <a:ext cx="1575" cy="1050"/>
            </a:xfrm>
            <a:custGeom>
              <a:rect b="b" l="l" r="r" t="t"/>
              <a:pathLst>
                <a:path extrusionOk="0" h="42" w="63">
                  <a:moveTo>
                    <a:pt x="52" y="0"/>
                  </a:moveTo>
                  <a:cubicBezTo>
                    <a:pt x="44" y="4"/>
                    <a:pt x="32" y="7"/>
                    <a:pt x="26" y="12"/>
                  </a:cubicBezTo>
                  <a:cubicBezTo>
                    <a:pt x="14" y="19"/>
                    <a:pt x="8" y="28"/>
                    <a:pt x="1" y="34"/>
                  </a:cubicBezTo>
                  <a:lnTo>
                    <a:pt x="2" y="34"/>
                  </a:lnTo>
                  <a:cubicBezTo>
                    <a:pt x="7" y="38"/>
                    <a:pt x="8" y="41"/>
                    <a:pt x="11" y="41"/>
                  </a:cubicBezTo>
                  <a:cubicBezTo>
                    <a:pt x="17" y="41"/>
                    <a:pt x="27" y="40"/>
                    <a:pt x="30" y="38"/>
                  </a:cubicBezTo>
                  <a:cubicBezTo>
                    <a:pt x="41" y="29"/>
                    <a:pt x="52" y="21"/>
                    <a:pt x="60" y="12"/>
                  </a:cubicBezTo>
                  <a:cubicBezTo>
                    <a:pt x="63" y="9"/>
                    <a:pt x="55" y="4"/>
                    <a:pt x="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47"/>
            <p:cNvSpPr/>
            <p:nvPr/>
          </p:nvSpPr>
          <p:spPr>
            <a:xfrm>
              <a:off x="2706100" y="4408750"/>
              <a:ext cx="1100" cy="1375"/>
            </a:xfrm>
            <a:custGeom>
              <a:rect b="b" l="l" r="r" t="t"/>
              <a:pathLst>
                <a:path extrusionOk="0" h="55" w="44">
                  <a:moveTo>
                    <a:pt x="5" y="0"/>
                  </a:moveTo>
                  <a:lnTo>
                    <a:pt x="1" y="55"/>
                  </a:lnTo>
                  <a:cubicBezTo>
                    <a:pt x="42" y="40"/>
                    <a:pt x="43" y="21"/>
                    <a:pt x="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47"/>
            <p:cNvSpPr/>
            <p:nvPr/>
          </p:nvSpPr>
          <p:spPr>
            <a:xfrm>
              <a:off x="2581575" y="4380150"/>
              <a:ext cx="2025" cy="550"/>
            </a:xfrm>
            <a:custGeom>
              <a:rect b="b" l="l" r="r" t="t"/>
              <a:pathLst>
                <a:path extrusionOk="0" h="22" w="81">
                  <a:moveTo>
                    <a:pt x="43" y="0"/>
                  </a:moveTo>
                  <a:cubicBezTo>
                    <a:pt x="35" y="0"/>
                    <a:pt x="29" y="1"/>
                    <a:pt x="27" y="1"/>
                  </a:cubicBezTo>
                  <a:cubicBezTo>
                    <a:pt x="13" y="5"/>
                    <a:pt x="12" y="11"/>
                    <a:pt x="0" y="22"/>
                  </a:cubicBezTo>
                  <a:cubicBezTo>
                    <a:pt x="41" y="19"/>
                    <a:pt x="71" y="19"/>
                    <a:pt x="74" y="17"/>
                  </a:cubicBezTo>
                  <a:cubicBezTo>
                    <a:pt x="81" y="11"/>
                    <a:pt x="81" y="5"/>
                    <a:pt x="77" y="1"/>
                  </a:cubicBezTo>
                  <a:cubicBezTo>
                    <a:pt x="77" y="1"/>
                    <a:pt x="58" y="0"/>
                    <a:pt x="4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47"/>
            <p:cNvSpPr/>
            <p:nvPr/>
          </p:nvSpPr>
          <p:spPr>
            <a:xfrm>
              <a:off x="2658475" y="4313100"/>
              <a:ext cx="1650" cy="1075"/>
            </a:xfrm>
            <a:custGeom>
              <a:rect b="b" l="l" r="r" t="t"/>
              <a:pathLst>
                <a:path extrusionOk="0" h="43" w="66">
                  <a:moveTo>
                    <a:pt x="62" y="1"/>
                  </a:moveTo>
                  <a:cubicBezTo>
                    <a:pt x="52" y="1"/>
                    <a:pt x="37" y="2"/>
                    <a:pt x="24" y="8"/>
                  </a:cubicBezTo>
                  <a:cubicBezTo>
                    <a:pt x="20" y="10"/>
                    <a:pt x="14" y="23"/>
                    <a:pt x="0" y="42"/>
                  </a:cubicBezTo>
                  <a:cubicBezTo>
                    <a:pt x="24" y="33"/>
                    <a:pt x="39" y="30"/>
                    <a:pt x="50" y="23"/>
                  </a:cubicBezTo>
                  <a:cubicBezTo>
                    <a:pt x="56" y="19"/>
                    <a:pt x="65" y="1"/>
                    <a:pt x="6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47"/>
            <p:cNvSpPr/>
            <p:nvPr/>
          </p:nvSpPr>
          <p:spPr>
            <a:xfrm>
              <a:off x="2940625" y="4238200"/>
              <a:ext cx="1500" cy="975"/>
            </a:xfrm>
            <a:custGeom>
              <a:rect b="b" l="l" r="r" t="t"/>
              <a:pathLst>
                <a:path extrusionOk="0" h="39" w="60">
                  <a:moveTo>
                    <a:pt x="18" y="0"/>
                  </a:moveTo>
                  <a:cubicBezTo>
                    <a:pt x="12" y="4"/>
                    <a:pt x="3" y="9"/>
                    <a:pt x="3" y="9"/>
                  </a:cubicBezTo>
                  <a:cubicBezTo>
                    <a:pt x="3" y="18"/>
                    <a:pt x="0" y="24"/>
                    <a:pt x="3" y="27"/>
                  </a:cubicBezTo>
                  <a:cubicBezTo>
                    <a:pt x="8" y="32"/>
                    <a:pt x="16" y="35"/>
                    <a:pt x="24" y="38"/>
                  </a:cubicBezTo>
                  <a:cubicBezTo>
                    <a:pt x="36" y="32"/>
                    <a:pt x="59" y="25"/>
                    <a:pt x="58" y="21"/>
                  </a:cubicBezTo>
                  <a:cubicBezTo>
                    <a:pt x="55" y="13"/>
                    <a:pt x="33" y="7"/>
                    <a:pt x="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47"/>
            <p:cNvSpPr/>
            <p:nvPr/>
          </p:nvSpPr>
          <p:spPr>
            <a:xfrm>
              <a:off x="2747525" y="4265000"/>
              <a:ext cx="1525" cy="775"/>
            </a:xfrm>
            <a:custGeom>
              <a:rect b="b" l="l" r="r" t="t"/>
              <a:pathLst>
                <a:path extrusionOk="0" h="31" w="61">
                  <a:moveTo>
                    <a:pt x="19" y="1"/>
                  </a:moveTo>
                  <a:cubicBezTo>
                    <a:pt x="11" y="15"/>
                    <a:pt x="0" y="27"/>
                    <a:pt x="5" y="29"/>
                  </a:cubicBezTo>
                  <a:cubicBezTo>
                    <a:pt x="9" y="30"/>
                    <a:pt x="15" y="30"/>
                    <a:pt x="22" y="30"/>
                  </a:cubicBezTo>
                  <a:cubicBezTo>
                    <a:pt x="29" y="30"/>
                    <a:pt x="36" y="30"/>
                    <a:pt x="43" y="30"/>
                  </a:cubicBezTo>
                  <a:cubicBezTo>
                    <a:pt x="49" y="23"/>
                    <a:pt x="61" y="12"/>
                    <a:pt x="58" y="9"/>
                  </a:cubicBezTo>
                  <a:cubicBezTo>
                    <a:pt x="53" y="5"/>
                    <a:pt x="39" y="5"/>
                    <a:pt x="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47"/>
            <p:cNvSpPr/>
            <p:nvPr/>
          </p:nvSpPr>
          <p:spPr>
            <a:xfrm>
              <a:off x="2948675" y="4385175"/>
              <a:ext cx="1525" cy="825"/>
            </a:xfrm>
            <a:custGeom>
              <a:rect b="b" l="l" r="r" t="t"/>
              <a:pathLst>
                <a:path extrusionOk="0" h="33" w="61">
                  <a:moveTo>
                    <a:pt x="23" y="0"/>
                  </a:moveTo>
                  <a:cubicBezTo>
                    <a:pt x="15" y="5"/>
                    <a:pt x="0" y="12"/>
                    <a:pt x="3" y="15"/>
                  </a:cubicBezTo>
                  <a:cubicBezTo>
                    <a:pt x="6" y="21"/>
                    <a:pt x="21" y="25"/>
                    <a:pt x="37" y="32"/>
                  </a:cubicBezTo>
                  <a:cubicBezTo>
                    <a:pt x="49" y="21"/>
                    <a:pt x="61" y="12"/>
                    <a:pt x="58" y="10"/>
                  </a:cubicBezTo>
                  <a:cubicBezTo>
                    <a:pt x="50" y="5"/>
                    <a:pt x="34" y="3"/>
                    <a:pt x="2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47"/>
            <p:cNvSpPr/>
            <p:nvPr/>
          </p:nvSpPr>
          <p:spPr>
            <a:xfrm>
              <a:off x="2800000" y="4391625"/>
              <a:ext cx="1475" cy="925"/>
            </a:xfrm>
            <a:custGeom>
              <a:rect b="b" l="l" r="r" t="t"/>
              <a:pathLst>
                <a:path extrusionOk="0" h="37" w="59">
                  <a:moveTo>
                    <a:pt x="34" y="1"/>
                  </a:moveTo>
                  <a:cubicBezTo>
                    <a:pt x="33" y="1"/>
                    <a:pt x="33" y="1"/>
                    <a:pt x="33" y="1"/>
                  </a:cubicBezTo>
                  <a:cubicBezTo>
                    <a:pt x="20" y="5"/>
                    <a:pt x="8" y="11"/>
                    <a:pt x="4" y="17"/>
                  </a:cubicBezTo>
                  <a:cubicBezTo>
                    <a:pt x="1" y="20"/>
                    <a:pt x="18" y="26"/>
                    <a:pt x="36" y="36"/>
                  </a:cubicBezTo>
                  <a:cubicBezTo>
                    <a:pt x="48" y="25"/>
                    <a:pt x="58" y="19"/>
                    <a:pt x="58" y="11"/>
                  </a:cubicBezTo>
                  <a:cubicBezTo>
                    <a:pt x="58" y="9"/>
                    <a:pt x="38" y="1"/>
                    <a:pt x="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47"/>
            <p:cNvSpPr/>
            <p:nvPr/>
          </p:nvSpPr>
          <p:spPr>
            <a:xfrm>
              <a:off x="2782325" y="4266300"/>
              <a:ext cx="1400" cy="1300"/>
            </a:xfrm>
            <a:custGeom>
              <a:rect b="b" l="l" r="r" t="t"/>
              <a:pathLst>
                <a:path extrusionOk="0" h="52" w="56">
                  <a:moveTo>
                    <a:pt x="27" y="0"/>
                  </a:moveTo>
                  <a:cubicBezTo>
                    <a:pt x="18" y="16"/>
                    <a:pt x="10" y="31"/>
                    <a:pt x="2" y="46"/>
                  </a:cubicBezTo>
                  <a:cubicBezTo>
                    <a:pt x="0" y="47"/>
                    <a:pt x="3" y="52"/>
                    <a:pt x="3" y="52"/>
                  </a:cubicBezTo>
                  <a:cubicBezTo>
                    <a:pt x="19" y="40"/>
                    <a:pt x="34" y="30"/>
                    <a:pt x="52" y="18"/>
                  </a:cubicBezTo>
                  <a:cubicBezTo>
                    <a:pt x="56" y="15"/>
                    <a:pt x="54" y="7"/>
                    <a:pt x="50" y="4"/>
                  </a:cubicBezTo>
                  <a:cubicBezTo>
                    <a:pt x="49" y="3"/>
                    <a:pt x="38" y="3"/>
                    <a:pt x="2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47"/>
            <p:cNvSpPr/>
            <p:nvPr/>
          </p:nvSpPr>
          <p:spPr>
            <a:xfrm>
              <a:off x="2582225" y="4378350"/>
              <a:ext cx="3400" cy="875"/>
            </a:xfrm>
            <a:custGeom>
              <a:rect b="b" l="l" r="r" t="t"/>
              <a:pathLst>
                <a:path extrusionOk="0" h="35" w="136">
                  <a:moveTo>
                    <a:pt x="101" y="1"/>
                  </a:moveTo>
                  <a:lnTo>
                    <a:pt x="17" y="24"/>
                  </a:lnTo>
                  <a:cubicBezTo>
                    <a:pt x="6" y="27"/>
                    <a:pt x="6" y="32"/>
                    <a:pt x="1" y="35"/>
                  </a:cubicBezTo>
                  <a:cubicBezTo>
                    <a:pt x="14" y="33"/>
                    <a:pt x="30" y="33"/>
                    <a:pt x="39" y="32"/>
                  </a:cubicBezTo>
                  <a:lnTo>
                    <a:pt x="136" y="5"/>
                  </a:lnTo>
                  <a:lnTo>
                    <a:pt x="10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47"/>
            <p:cNvSpPr/>
            <p:nvPr/>
          </p:nvSpPr>
          <p:spPr>
            <a:xfrm>
              <a:off x="2749650" y="4271575"/>
              <a:ext cx="1175" cy="1100"/>
            </a:xfrm>
            <a:custGeom>
              <a:rect b="b" l="l" r="r" t="t"/>
              <a:pathLst>
                <a:path extrusionOk="0" h="44" w="47">
                  <a:moveTo>
                    <a:pt x="1" y="1"/>
                  </a:moveTo>
                  <a:lnTo>
                    <a:pt x="1" y="1"/>
                  </a:lnTo>
                  <a:cubicBezTo>
                    <a:pt x="5" y="14"/>
                    <a:pt x="6" y="27"/>
                    <a:pt x="15" y="38"/>
                  </a:cubicBezTo>
                  <a:cubicBezTo>
                    <a:pt x="18" y="42"/>
                    <a:pt x="36" y="42"/>
                    <a:pt x="46" y="44"/>
                  </a:cubicBezTo>
                  <a:cubicBezTo>
                    <a:pt x="43" y="32"/>
                    <a:pt x="42" y="17"/>
                    <a:pt x="33" y="7"/>
                  </a:cubicBezTo>
                  <a:cubicBezTo>
                    <a:pt x="29" y="2"/>
                    <a:pt x="12" y="4"/>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47"/>
            <p:cNvSpPr/>
            <p:nvPr/>
          </p:nvSpPr>
          <p:spPr>
            <a:xfrm>
              <a:off x="3047650" y="4265625"/>
              <a:ext cx="2000" cy="1450"/>
            </a:xfrm>
            <a:custGeom>
              <a:rect b="b" l="l" r="r" t="t"/>
              <a:pathLst>
                <a:path extrusionOk="0" h="58" w="80">
                  <a:moveTo>
                    <a:pt x="29" y="0"/>
                  </a:moveTo>
                  <a:cubicBezTo>
                    <a:pt x="26" y="0"/>
                    <a:pt x="24" y="1"/>
                    <a:pt x="23" y="2"/>
                  </a:cubicBezTo>
                  <a:cubicBezTo>
                    <a:pt x="1" y="15"/>
                    <a:pt x="40" y="39"/>
                    <a:pt x="62" y="58"/>
                  </a:cubicBezTo>
                  <a:lnTo>
                    <a:pt x="80" y="37"/>
                  </a:lnTo>
                  <a:cubicBezTo>
                    <a:pt x="63" y="25"/>
                    <a:pt x="43" y="0"/>
                    <a:pt x="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47"/>
            <p:cNvSpPr/>
            <p:nvPr/>
          </p:nvSpPr>
          <p:spPr>
            <a:xfrm>
              <a:off x="2622350" y="4352400"/>
              <a:ext cx="1425" cy="1075"/>
            </a:xfrm>
            <a:custGeom>
              <a:rect b="b" l="l" r="r" t="t"/>
              <a:pathLst>
                <a:path extrusionOk="0" h="43" w="57">
                  <a:moveTo>
                    <a:pt x="57" y="0"/>
                  </a:moveTo>
                  <a:cubicBezTo>
                    <a:pt x="46" y="2"/>
                    <a:pt x="36" y="2"/>
                    <a:pt x="26" y="5"/>
                  </a:cubicBezTo>
                  <a:cubicBezTo>
                    <a:pt x="20" y="6"/>
                    <a:pt x="11" y="13"/>
                    <a:pt x="8" y="18"/>
                  </a:cubicBezTo>
                  <a:cubicBezTo>
                    <a:pt x="4" y="24"/>
                    <a:pt x="4" y="31"/>
                    <a:pt x="1" y="43"/>
                  </a:cubicBezTo>
                  <a:cubicBezTo>
                    <a:pt x="17" y="34"/>
                    <a:pt x="29" y="27"/>
                    <a:pt x="39" y="19"/>
                  </a:cubicBezTo>
                  <a:cubicBezTo>
                    <a:pt x="46" y="15"/>
                    <a:pt x="51" y="8"/>
                    <a:pt x="5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47"/>
            <p:cNvSpPr/>
            <p:nvPr/>
          </p:nvSpPr>
          <p:spPr>
            <a:xfrm>
              <a:off x="2784775" y="4247725"/>
              <a:ext cx="1975" cy="1075"/>
            </a:xfrm>
            <a:custGeom>
              <a:rect b="b" l="l" r="r" t="t"/>
              <a:pathLst>
                <a:path extrusionOk="0" h="43" w="79">
                  <a:moveTo>
                    <a:pt x="52" y="0"/>
                  </a:moveTo>
                  <a:cubicBezTo>
                    <a:pt x="52" y="0"/>
                    <a:pt x="29" y="3"/>
                    <a:pt x="24" y="6"/>
                  </a:cubicBezTo>
                  <a:cubicBezTo>
                    <a:pt x="1" y="27"/>
                    <a:pt x="61" y="19"/>
                    <a:pt x="52" y="37"/>
                  </a:cubicBezTo>
                  <a:cubicBezTo>
                    <a:pt x="52" y="37"/>
                    <a:pt x="58" y="38"/>
                    <a:pt x="79" y="43"/>
                  </a:cubicBezTo>
                  <a:cubicBezTo>
                    <a:pt x="67" y="24"/>
                    <a:pt x="59" y="12"/>
                    <a:pt x="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47"/>
            <p:cNvSpPr/>
            <p:nvPr/>
          </p:nvSpPr>
          <p:spPr>
            <a:xfrm>
              <a:off x="2786700" y="4241275"/>
              <a:ext cx="1700" cy="1100"/>
            </a:xfrm>
            <a:custGeom>
              <a:rect b="b" l="l" r="r" t="t"/>
              <a:pathLst>
                <a:path extrusionOk="0" h="44" w="68">
                  <a:moveTo>
                    <a:pt x="37" y="1"/>
                  </a:moveTo>
                  <a:cubicBezTo>
                    <a:pt x="24" y="11"/>
                    <a:pt x="3" y="21"/>
                    <a:pt x="2" y="30"/>
                  </a:cubicBezTo>
                  <a:cubicBezTo>
                    <a:pt x="0" y="36"/>
                    <a:pt x="21" y="39"/>
                    <a:pt x="32" y="43"/>
                  </a:cubicBezTo>
                  <a:cubicBezTo>
                    <a:pt x="44" y="36"/>
                    <a:pt x="55" y="29"/>
                    <a:pt x="68" y="20"/>
                  </a:cubicBezTo>
                  <a:cubicBezTo>
                    <a:pt x="55" y="11"/>
                    <a:pt x="46" y="7"/>
                    <a:pt x="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47"/>
            <p:cNvSpPr/>
            <p:nvPr/>
          </p:nvSpPr>
          <p:spPr>
            <a:xfrm>
              <a:off x="2952325" y="4403125"/>
              <a:ext cx="1475" cy="900"/>
            </a:xfrm>
            <a:custGeom>
              <a:rect b="b" l="l" r="r" t="t"/>
              <a:pathLst>
                <a:path extrusionOk="0" h="36" w="59">
                  <a:moveTo>
                    <a:pt x="38" y="0"/>
                  </a:moveTo>
                  <a:cubicBezTo>
                    <a:pt x="27" y="6"/>
                    <a:pt x="7" y="10"/>
                    <a:pt x="3" y="16"/>
                  </a:cubicBezTo>
                  <a:cubicBezTo>
                    <a:pt x="0" y="22"/>
                    <a:pt x="16" y="28"/>
                    <a:pt x="28" y="35"/>
                  </a:cubicBezTo>
                  <a:cubicBezTo>
                    <a:pt x="46" y="27"/>
                    <a:pt x="59" y="19"/>
                    <a:pt x="59" y="19"/>
                  </a:cubicBezTo>
                  <a:cubicBezTo>
                    <a:pt x="56" y="12"/>
                    <a:pt x="46" y="6"/>
                    <a:pt x="3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47"/>
            <p:cNvSpPr/>
            <p:nvPr/>
          </p:nvSpPr>
          <p:spPr>
            <a:xfrm>
              <a:off x="2863525" y="4249775"/>
              <a:ext cx="1525" cy="1175"/>
            </a:xfrm>
            <a:custGeom>
              <a:rect b="b" l="l" r="r" t="t"/>
              <a:pathLst>
                <a:path extrusionOk="0" h="47" w="61">
                  <a:moveTo>
                    <a:pt x="45" y="1"/>
                  </a:moveTo>
                  <a:cubicBezTo>
                    <a:pt x="28" y="14"/>
                    <a:pt x="17" y="24"/>
                    <a:pt x="3" y="36"/>
                  </a:cubicBezTo>
                  <a:cubicBezTo>
                    <a:pt x="1" y="37"/>
                    <a:pt x="9" y="42"/>
                    <a:pt x="12" y="46"/>
                  </a:cubicBezTo>
                  <a:lnTo>
                    <a:pt x="58" y="15"/>
                  </a:lnTo>
                  <a:cubicBezTo>
                    <a:pt x="61" y="12"/>
                    <a:pt x="52" y="8"/>
                    <a:pt x="4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47"/>
            <p:cNvSpPr/>
            <p:nvPr/>
          </p:nvSpPr>
          <p:spPr>
            <a:xfrm>
              <a:off x="2774450" y="4255150"/>
              <a:ext cx="1675" cy="950"/>
            </a:xfrm>
            <a:custGeom>
              <a:rect b="b" l="l" r="r" t="t"/>
              <a:pathLst>
                <a:path extrusionOk="0" h="38" w="67">
                  <a:moveTo>
                    <a:pt x="31" y="0"/>
                  </a:moveTo>
                  <a:cubicBezTo>
                    <a:pt x="15" y="11"/>
                    <a:pt x="8" y="15"/>
                    <a:pt x="0" y="19"/>
                  </a:cubicBezTo>
                  <a:lnTo>
                    <a:pt x="58" y="37"/>
                  </a:lnTo>
                  <a:cubicBezTo>
                    <a:pt x="59" y="30"/>
                    <a:pt x="66" y="21"/>
                    <a:pt x="62" y="16"/>
                  </a:cubicBezTo>
                  <a:cubicBezTo>
                    <a:pt x="56" y="11"/>
                    <a:pt x="41" y="6"/>
                    <a:pt x="3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47"/>
            <p:cNvSpPr/>
            <p:nvPr/>
          </p:nvSpPr>
          <p:spPr>
            <a:xfrm>
              <a:off x="3032450" y="4290625"/>
              <a:ext cx="925" cy="1000"/>
            </a:xfrm>
            <a:custGeom>
              <a:rect b="b" l="l" r="r" t="t"/>
              <a:pathLst>
                <a:path extrusionOk="0" h="40" w="37">
                  <a:moveTo>
                    <a:pt x="4" y="0"/>
                  </a:moveTo>
                  <a:cubicBezTo>
                    <a:pt x="3" y="0"/>
                    <a:pt x="3" y="0"/>
                    <a:pt x="2" y="1"/>
                  </a:cubicBezTo>
                  <a:cubicBezTo>
                    <a:pt x="1" y="10"/>
                    <a:pt x="4" y="20"/>
                    <a:pt x="8" y="30"/>
                  </a:cubicBezTo>
                  <a:cubicBezTo>
                    <a:pt x="10" y="33"/>
                    <a:pt x="26" y="39"/>
                    <a:pt x="31" y="39"/>
                  </a:cubicBezTo>
                  <a:cubicBezTo>
                    <a:pt x="31" y="39"/>
                    <a:pt x="32" y="39"/>
                    <a:pt x="32" y="39"/>
                  </a:cubicBezTo>
                  <a:cubicBezTo>
                    <a:pt x="36" y="33"/>
                    <a:pt x="35" y="23"/>
                    <a:pt x="36" y="8"/>
                  </a:cubicBezTo>
                  <a:cubicBezTo>
                    <a:pt x="21" y="5"/>
                    <a:pt x="9" y="0"/>
                    <a:pt x="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47"/>
            <p:cNvSpPr/>
            <p:nvPr/>
          </p:nvSpPr>
          <p:spPr>
            <a:xfrm>
              <a:off x="2739325" y="4265500"/>
              <a:ext cx="1825" cy="775"/>
            </a:xfrm>
            <a:custGeom>
              <a:rect b="b" l="l" r="r" t="t"/>
              <a:pathLst>
                <a:path extrusionOk="0" h="31" w="73">
                  <a:moveTo>
                    <a:pt x="51" y="0"/>
                  </a:moveTo>
                  <a:cubicBezTo>
                    <a:pt x="45" y="0"/>
                    <a:pt x="38" y="1"/>
                    <a:pt x="31" y="3"/>
                  </a:cubicBezTo>
                  <a:cubicBezTo>
                    <a:pt x="25" y="3"/>
                    <a:pt x="16" y="14"/>
                    <a:pt x="0" y="31"/>
                  </a:cubicBezTo>
                  <a:cubicBezTo>
                    <a:pt x="25" y="26"/>
                    <a:pt x="40" y="26"/>
                    <a:pt x="53" y="22"/>
                  </a:cubicBezTo>
                  <a:cubicBezTo>
                    <a:pt x="61" y="19"/>
                    <a:pt x="72" y="3"/>
                    <a:pt x="69" y="3"/>
                  </a:cubicBezTo>
                  <a:cubicBezTo>
                    <a:pt x="64" y="1"/>
                    <a:pt x="58" y="0"/>
                    <a:pt x="5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47"/>
            <p:cNvSpPr/>
            <p:nvPr/>
          </p:nvSpPr>
          <p:spPr>
            <a:xfrm>
              <a:off x="2618600" y="4337375"/>
              <a:ext cx="1675" cy="1500"/>
            </a:xfrm>
            <a:custGeom>
              <a:rect b="b" l="l" r="r" t="t"/>
              <a:pathLst>
                <a:path extrusionOk="0" h="60" w="67">
                  <a:moveTo>
                    <a:pt x="61" y="1"/>
                  </a:moveTo>
                  <a:cubicBezTo>
                    <a:pt x="57" y="1"/>
                    <a:pt x="52" y="1"/>
                    <a:pt x="49" y="1"/>
                  </a:cubicBezTo>
                  <a:lnTo>
                    <a:pt x="37" y="8"/>
                  </a:lnTo>
                  <a:cubicBezTo>
                    <a:pt x="26" y="26"/>
                    <a:pt x="11" y="44"/>
                    <a:pt x="1" y="58"/>
                  </a:cubicBezTo>
                  <a:cubicBezTo>
                    <a:pt x="14" y="60"/>
                    <a:pt x="21" y="60"/>
                    <a:pt x="27" y="60"/>
                  </a:cubicBezTo>
                  <a:lnTo>
                    <a:pt x="37" y="54"/>
                  </a:lnTo>
                  <a:lnTo>
                    <a:pt x="65" y="2"/>
                  </a:lnTo>
                  <a:cubicBezTo>
                    <a:pt x="67" y="1"/>
                    <a:pt x="64" y="1"/>
                    <a:pt x="6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47"/>
            <p:cNvSpPr/>
            <p:nvPr/>
          </p:nvSpPr>
          <p:spPr>
            <a:xfrm>
              <a:off x="2633900" y="4327450"/>
              <a:ext cx="1275" cy="1325"/>
            </a:xfrm>
            <a:custGeom>
              <a:rect b="b" l="l" r="r" t="t"/>
              <a:pathLst>
                <a:path extrusionOk="0" h="53" w="51">
                  <a:moveTo>
                    <a:pt x="32" y="1"/>
                  </a:moveTo>
                  <a:cubicBezTo>
                    <a:pt x="27" y="5"/>
                    <a:pt x="21" y="11"/>
                    <a:pt x="18" y="17"/>
                  </a:cubicBezTo>
                  <a:cubicBezTo>
                    <a:pt x="12" y="27"/>
                    <a:pt x="5" y="40"/>
                    <a:pt x="1" y="49"/>
                  </a:cubicBezTo>
                  <a:cubicBezTo>
                    <a:pt x="12" y="51"/>
                    <a:pt x="17" y="52"/>
                    <a:pt x="23" y="52"/>
                  </a:cubicBezTo>
                  <a:cubicBezTo>
                    <a:pt x="33" y="39"/>
                    <a:pt x="45" y="23"/>
                    <a:pt x="49" y="11"/>
                  </a:cubicBezTo>
                  <a:cubicBezTo>
                    <a:pt x="51" y="5"/>
                    <a:pt x="37" y="4"/>
                    <a:pt x="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47"/>
            <p:cNvSpPr/>
            <p:nvPr/>
          </p:nvSpPr>
          <p:spPr>
            <a:xfrm>
              <a:off x="2957650" y="4403900"/>
              <a:ext cx="1900" cy="625"/>
            </a:xfrm>
            <a:custGeom>
              <a:rect b="b" l="l" r="r" t="t"/>
              <a:pathLst>
                <a:path extrusionOk="0" h="25" w="76">
                  <a:moveTo>
                    <a:pt x="35" y="0"/>
                  </a:moveTo>
                  <a:cubicBezTo>
                    <a:pt x="30" y="0"/>
                    <a:pt x="26" y="1"/>
                    <a:pt x="22" y="1"/>
                  </a:cubicBezTo>
                  <a:cubicBezTo>
                    <a:pt x="15" y="1"/>
                    <a:pt x="0" y="15"/>
                    <a:pt x="2" y="16"/>
                  </a:cubicBezTo>
                  <a:cubicBezTo>
                    <a:pt x="12" y="21"/>
                    <a:pt x="25" y="24"/>
                    <a:pt x="40" y="25"/>
                  </a:cubicBezTo>
                  <a:cubicBezTo>
                    <a:pt x="45" y="25"/>
                    <a:pt x="56" y="16"/>
                    <a:pt x="75" y="4"/>
                  </a:cubicBezTo>
                  <a:cubicBezTo>
                    <a:pt x="58" y="2"/>
                    <a:pt x="45" y="0"/>
                    <a:pt x="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47"/>
            <p:cNvSpPr/>
            <p:nvPr/>
          </p:nvSpPr>
          <p:spPr>
            <a:xfrm>
              <a:off x="2768275" y="4252500"/>
              <a:ext cx="1475" cy="950"/>
            </a:xfrm>
            <a:custGeom>
              <a:rect b="b" l="l" r="r" t="t"/>
              <a:pathLst>
                <a:path extrusionOk="0" h="38" w="59">
                  <a:moveTo>
                    <a:pt x="28" y="0"/>
                  </a:moveTo>
                  <a:cubicBezTo>
                    <a:pt x="15" y="14"/>
                    <a:pt x="3" y="22"/>
                    <a:pt x="2" y="30"/>
                  </a:cubicBezTo>
                  <a:cubicBezTo>
                    <a:pt x="0" y="34"/>
                    <a:pt x="18" y="34"/>
                    <a:pt x="27" y="37"/>
                  </a:cubicBezTo>
                  <a:cubicBezTo>
                    <a:pt x="37" y="30"/>
                    <a:pt x="52" y="21"/>
                    <a:pt x="56" y="14"/>
                  </a:cubicBezTo>
                  <a:cubicBezTo>
                    <a:pt x="59" y="11"/>
                    <a:pt x="44" y="8"/>
                    <a:pt x="2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47"/>
            <p:cNvSpPr/>
            <p:nvPr/>
          </p:nvSpPr>
          <p:spPr>
            <a:xfrm>
              <a:off x="2995825" y="4373650"/>
              <a:ext cx="1800" cy="700"/>
            </a:xfrm>
            <a:custGeom>
              <a:rect b="b" l="l" r="r" t="t"/>
              <a:pathLst>
                <a:path extrusionOk="0" h="28" w="72">
                  <a:moveTo>
                    <a:pt x="26" y="1"/>
                  </a:moveTo>
                  <a:cubicBezTo>
                    <a:pt x="20" y="1"/>
                    <a:pt x="9" y="9"/>
                    <a:pt x="1" y="14"/>
                  </a:cubicBezTo>
                  <a:cubicBezTo>
                    <a:pt x="11" y="18"/>
                    <a:pt x="20" y="24"/>
                    <a:pt x="31" y="27"/>
                  </a:cubicBezTo>
                  <a:cubicBezTo>
                    <a:pt x="37" y="27"/>
                    <a:pt x="51" y="18"/>
                    <a:pt x="71" y="9"/>
                  </a:cubicBezTo>
                  <a:cubicBezTo>
                    <a:pt x="51" y="5"/>
                    <a:pt x="39" y="1"/>
                    <a:pt x="2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47"/>
            <p:cNvSpPr/>
            <p:nvPr/>
          </p:nvSpPr>
          <p:spPr>
            <a:xfrm>
              <a:off x="2772850" y="4276625"/>
              <a:ext cx="1025" cy="1350"/>
            </a:xfrm>
            <a:custGeom>
              <a:rect b="b" l="l" r="r" t="t"/>
              <a:pathLst>
                <a:path extrusionOk="0" h="54" w="41">
                  <a:moveTo>
                    <a:pt x="26" y="1"/>
                  </a:moveTo>
                  <a:lnTo>
                    <a:pt x="1" y="6"/>
                  </a:lnTo>
                  <a:lnTo>
                    <a:pt x="23" y="53"/>
                  </a:lnTo>
                  <a:lnTo>
                    <a:pt x="41" y="48"/>
                  </a:lnTo>
                  <a:lnTo>
                    <a:pt x="2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47"/>
            <p:cNvSpPr/>
            <p:nvPr/>
          </p:nvSpPr>
          <p:spPr>
            <a:xfrm>
              <a:off x="2759025" y="4385900"/>
              <a:ext cx="1875" cy="700"/>
            </a:xfrm>
            <a:custGeom>
              <a:rect b="b" l="l" r="r" t="t"/>
              <a:pathLst>
                <a:path extrusionOk="0" h="28" w="75">
                  <a:moveTo>
                    <a:pt x="46" y="1"/>
                  </a:moveTo>
                  <a:cubicBezTo>
                    <a:pt x="33" y="2"/>
                    <a:pt x="21" y="8"/>
                    <a:pt x="1" y="14"/>
                  </a:cubicBezTo>
                  <a:cubicBezTo>
                    <a:pt x="21" y="20"/>
                    <a:pt x="35" y="27"/>
                    <a:pt x="42" y="27"/>
                  </a:cubicBezTo>
                  <a:cubicBezTo>
                    <a:pt x="42" y="27"/>
                    <a:pt x="43" y="27"/>
                    <a:pt x="43" y="27"/>
                  </a:cubicBezTo>
                  <a:cubicBezTo>
                    <a:pt x="55" y="24"/>
                    <a:pt x="64" y="17"/>
                    <a:pt x="74" y="12"/>
                  </a:cubicBezTo>
                  <a:cubicBezTo>
                    <a:pt x="65" y="8"/>
                    <a:pt x="54" y="1"/>
                    <a:pt x="4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47"/>
            <p:cNvSpPr/>
            <p:nvPr/>
          </p:nvSpPr>
          <p:spPr>
            <a:xfrm>
              <a:off x="2984675" y="4401925"/>
              <a:ext cx="1900" cy="650"/>
            </a:xfrm>
            <a:custGeom>
              <a:rect b="b" l="l" r="r" t="t"/>
              <a:pathLst>
                <a:path extrusionOk="0" h="26" w="76">
                  <a:moveTo>
                    <a:pt x="31" y="1"/>
                  </a:moveTo>
                  <a:cubicBezTo>
                    <a:pt x="28" y="1"/>
                    <a:pt x="26" y="1"/>
                    <a:pt x="23" y="1"/>
                  </a:cubicBezTo>
                  <a:cubicBezTo>
                    <a:pt x="15" y="2"/>
                    <a:pt x="1" y="14"/>
                    <a:pt x="4" y="16"/>
                  </a:cubicBezTo>
                  <a:cubicBezTo>
                    <a:pt x="13" y="20"/>
                    <a:pt x="27" y="25"/>
                    <a:pt x="40" y="26"/>
                  </a:cubicBezTo>
                  <a:cubicBezTo>
                    <a:pt x="46" y="26"/>
                    <a:pt x="57" y="17"/>
                    <a:pt x="76" y="5"/>
                  </a:cubicBezTo>
                  <a:cubicBezTo>
                    <a:pt x="55" y="3"/>
                    <a:pt x="43" y="1"/>
                    <a:pt x="3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47"/>
            <p:cNvSpPr/>
            <p:nvPr/>
          </p:nvSpPr>
          <p:spPr>
            <a:xfrm>
              <a:off x="3054775" y="4314000"/>
              <a:ext cx="925" cy="1225"/>
            </a:xfrm>
            <a:custGeom>
              <a:rect b="b" l="l" r="r" t="t"/>
              <a:pathLst>
                <a:path extrusionOk="0" h="49" w="37">
                  <a:moveTo>
                    <a:pt x="16" y="0"/>
                  </a:moveTo>
                  <a:cubicBezTo>
                    <a:pt x="10" y="5"/>
                    <a:pt x="5" y="14"/>
                    <a:pt x="1" y="22"/>
                  </a:cubicBezTo>
                  <a:cubicBezTo>
                    <a:pt x="8" y="31"/>
                    <a:pt x="14" y="47"/>
                    <a:pt x="20" y="49"/>
                  </a:cubicBezTo>
                  <a:cubicBezTo>
                    <a:pt x="20" y="49"/>
                    <a:pt x="20" y="49"/>
                    <a:pt x="21" y="49"/>
                  </a:cubicBezTo>
                  <a:cubicBezTo>
                    <a:pt x="25" y="49"/>
                    <a:pt x="29" y="35"/>
                    <a:pt x="36" y="25"/>
                  </a:cubicBezTo>
                  <a:cubicBezTo>
                    <a:pt x="26" y="11"/>
                    <a:pt x="16" y="0"/>
                    <a:pt x="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47"/>
            <p:cNvSpPr/>
            <p:nvPr/>
          </p:nvSpPr>
          <p:spPr>
            <a:xfrm>
              <a:off x="2736975" y="4268900"/>
              <a:ext cx="1375" cy="825"/>
            </a:xfrm>
            <a:custGeom>
              <a:rect b="b" l="l" r="r" t="t"/>
              <a:pathLst>
                <a:path extrusionOk="0" h="33" w="55">
                  <a:moveTo>
                    <a:pt x="15" y="1"/>
                  </a:moveTo>
                  <a:cubicBezTo>
                    <a:pt x="7" y="15"/>
                    <a:pt x="0" y="24"/>
                    <a:pt x="1" y="30"/>
                  </a:cubicBezTo>
                  <a:cubicBezTo>
                    <a:pt x="2" y="32"/>
                    <a:pt x="9" y="33"/>
                    <a:pt x="16" y="33"/>
                  </a:cubicBezTo>
                  <a:cubicBezTo>
                    <a:pt x="23" y="33"/>
                    <a:pt x="30" y="32"/>
                    <a:pt x="31" y="31"/>
                  </a:cubicBezTo>
                  <a:cubicBezTo>
                    <a:pt x="41" y="23"/>
                    <a:pt x="50" y="12"/>
                    <a:pt x="53" y="5"/>
                  </a:cubicBezTo>
                  <a:cubicBezTo>
                    <a:pt x="54" y="2"/>
                    <a:pt x="37" y="2"/>
                    <a:pt x="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47"/>
            <p:cNvSpPr/>
            <p:nvPr/>
          </p:nvSpPr>
          <p:spPr>
            <a:xfrm>
              <a:off x="2739975" y="4277225"/>
              <a:ext cx="1125" cy="1400"/>
            </a:xfrm>
            <a:custGeom>
              <a:rect b="b" l="l" r="r" t="t"/>
              <a:pathLst>
                <a:path extrusionOk="0" h="56" w="45">
                  <a:moveTo>
                    <a:pt x="12" y="0"/>
                  </a:moveTo>
                  <a:cubicBezTo>
                    <a:pt x="9" y="4"/>
                    <a:pt x="1" y="10"/>
                    <a:pt x="2" y="15"/>
                  </a:cubicBezTo>
                  <a:cubicBezTo>
                    <a:pt x="7" y="28"/>
                    <a:pt x="12" y="41"/>
                    <a:pt x="17" y="56"/>
                  </a:cubicBezTo>
                  <a:lnTo>
                    <a:pt x="45" y="43"/>
                  </a:lnTo>
                  <a:cubicBezTo>
                    <a:pt x="40" y="31"/>
                    <a:pt x="36" y="19"/>
                    <a:pt x="30" y="7"/>
                  </a:cubicBezTo>
                  <a:cubicBezTo>
                    <a:pt x="27" y="3"/>
                    <a:pt x="18" y="3"/>
                    <a:pt x="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47"/>
            <p:cNvSpPr/>
            <p:nvPr/>
          </p:nvSpPr>
          <p:spPr>
            <a:xfrm>
              <a:off x="2912950" y="4252325"/>
              <a:ext cx="1800" cy="700"/>
            </a:xfrm>
            <a:custGeom>
              <a:rect b="b" l="l" r="r" t="t"/>
              <a:pathLst>
                <a:path extrusionOk="0" h="28" w="72">
                  <a:moveTo>
                    <a:pt x="45" y="0"/>
                  </a:moveTo>
                  <a:cubicBezTo>
                    <a:pt x="29" y="3"/>
                    <a:pt x="16" y="7"/>
                    <a:pt x="1" y="12"/>
                  </a:cubicBezTo>
                  <a:cubicBezTo>
                    <a:pt x="10" y="18"/>
                    <a:pt x="16" y="26"/>
                    <a:pt x="27" y="28"/>
                  </a:cubicBezTo>
                  <a:cubicBezTo>
                    <a:pt x="36" y="28"/>
                    <a:pt x="52" y="21"/>
                    <a:pt x="71" y="15"/>
                  </a:cubicBezTo>
                  <a:cubicBezTo>
                    <a:pt x="57" y="7"/>
                    <a:pt x="49" y="0"/>
                    <a:pt x="4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47"/>
            <p:cNvSpPr/>
            <p:nvPr/>
          </p:nvSpPr>
          <p:spPr>
            <a:xfrm>
              <a:off x="3054225" y="4317125"/>
              <a:ext cx="1100" cy="1375"/>
            </a:xfrm>
            <a:custGeom>
              <a:rect b="b" l="l" r="r" t="t"/>
              <a:pathLst>
                <a:path extrusionOk="0" h="55" w="44">
                  <a:moveTo>
                    <a:pt x="16" y="0"/>
                  </a:moveTo>
                  <a:cubicBezTo>
                    <a:pt x="8" y="15"/>
                    <a:pt x="5" y="22"/>
                    <a:pt x="1" y="31"/>
                  </a:cubicBezTo>
                  <a:lnTo>
                    <a:pt x="41" y="55"/>
                  </a:lnTo>
                  <a:cubicBezTo>
                    <a:pt x="41" y="55"/>
                    <a:pt x="44" y="40"/>
                    <a:pt x="42" y="37"/>
                  </a:cubicBezTo>
                  <a:cubicBezTo>
                    <a:pt x="35" y="27"/>
                    <a:pt x="27" y="15"/>
                    <a:pt x="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47"/>
            <p:cNvSpPr/>
            <p:nvPr/>
          </p:nvSpPr>
          <p:spPr>
            <a:xfrm>
              <a:off x="2863050" y="4258275"/>
              <a:ext cx="1825" cy="725"/>
            </a:xfrm>
            <a:custGeom>
              <a:rect b="b" l="l" r="r" t="t"/>
              <a:pathLst>
                <a:path extrusionOk="0" h="29" w="73">
                  <a:moveTo>
                    <a:pt x="36" y="0"/>
                  </a:moveTo>
                  <a:cubicBezTo>
                    <a:pt x="35" y="0"/>
                    <a:pt x="35" y="0"/>
                    <a:pt x="34" y="0"/>
                  </a:cubicBezTo>
                  <a:cubicBezTo>
                    <a:pt x="21" y="5"/>
                    <a:pt x="9" y="12"/>
                    <a:pt x="0" y="19"/>
                  </a:cubicBezTo>
                  <a:cubicBezTo>
                    <a:pt x="0" y="19"/>
                    <a:pt x="15" y="28"/>
                    <a:pt x="21" y="28"/>
                  </a:cubicBezTo>
                  <a:cubicBezTo>
                    <a:pt x="22" y="28"/>
                    <a:pt x="22" y="28"/>
                    <a:pt x="22" y="28"/>
                  </a:cubicBezTo>
                  <a:cubicBezTo>
                    <a:pt x="37" y="27"/>
                    <a:pt x="49" y="21"/>
                    <a:pt x="72" y="12"/>
                  </a:cubicBezTo>
                  <a:cubicBezTo>
                    <a:pt x="54" y="7"/>
                    <a:pt x="41" y="0"/>
                    <a:pt x="3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47"/>
            <p:cNvSpPr/>
            <p:nvPr/>
          </p:nvSpPr>
          <p:spPr>
            <a:xfrm>
              <a:off x="2593550" y="4362225"/>
              <a:ext cx="1600" cy="1200"/>
            </a:xfrm>
            <a:custGeom>
              <a:rect b="b" l="l" r="r" t="t"/>
              <a:pathLst>
                <a:path extrusionOk="0" h="48" w="64">
                  <a:moveTo>
                    <a:pt x="64" y="0"/>
                  </a:moveTo>
                  <a:cubicBezTo>
                    <a:pt x="33" y="15"/>
                    <a:pt x="8" y="24"/>
                    <a:pt x="5" y="28"/>
                  </a:cubicBezTo>
                  <a:cubicBezTo>
                    <a:pt x="1" y="35"/>
                    <a:pt x="5" y="41"/>
                    <a:pt x="5" y="47"/>
                  </a:cubicBezTo>
                  <a:cubicBezTo>
                    <a:pt x="20" y="41"/>
                    <a:pt x="43" y="34"/>
                    <a:pt x="48" y="29"/>
                  </a:cubicBezTo>
                  <a:cubicBezTo>
                    <a:pt x="58" y="21"/>
                    <a:pt x="57" y="13"/>
                    <a:pt x="6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47"/>
            <p:cNvSpPr/>
            <p:nvPr/>
          </p:nvSpPr>
          <p:spPr>
            <a:xfrm>
              <a:off x="3053800" y="4320025"/>
              <a:ext cx="1000" cy="1125"/>
            </a:xfrm>
            <a:custGeom>
              <a:rect b="b" l="l" r="r" t="t"/>
              <a:pathLst>
                <a:path extrusionOk="0" h="45" w="40">
                  <a:moveTo>
                    <a:pt x="33" y="1"/>
                  </a:moveTo>
                  <a:cubicBezTo>
                    <a:pt x="22" y="5"/>
                    <a:pt x="11" y="8"/>
                    <a:pt x="0" y="14"/>
                  </a:cubicBezTo>
                  <a:cubicBezTo>
                    <a:pt x="0" y="14"/>
                    <a:pt x="2" y="29"/>
                    <a:pt x="2" y="34"/>
                  </a:cubicBezTo>
                  <a:cubicBezTo>
                    <a:pt x="5" y="40"/>
                    <a:pt x="9" y="45"/>
                    <a:pt x="9" y="45"/>
                  </a:cubicBezTo>
                  <a:lnTo>
                    <a:pt x="36" y="21"/>
                  </a:lnTo>
                  <a:cubicBezTo>
                    <a:pt x="38" y="18"/>
                    <a:pt x="38" y="12"/>
                    <a:pt x="40" y="8"/>
                  </a:cubicBezTo>
                  <a:lnTo>
                    <a:pt x="3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47"/>
            <p:cNvSpPr/>
            <p:nvPr/>
          </p:nvSpPr>
          <p:spPr>
            <a:xfrm>
              <a:off x="2588300" y="4362150"/>
              <a:ext cx="1500" cy="1250"/>
            </a:xfrm>
            <a:custGeom>
              <a:rect b="b" l="l" r="r" t="t"/>
              <a:pathLst>
                <a:path extrusionOk="0" h="50" w="60">
                  <a:moveTo>
                    <a:pt x="47" y="0"/>
                  </a:moveTo>
                  <a:cubicBezTo>
                    <a:pt x="27" y="15"/>
                    <a:pt x="16" y="22"/>
                    <a:pt x="15" y="24"/>
                  </a:cubicBezTo>
                  <a:cubicBezTo>
                    <a:pt x="13" y="35"/>
                    <a:pt x="1" y="50"/>
                    <a:pt x="17" y="50"/>
                  </a:cubicBezTo>
                  <a:cubicBezTo>
                    <a:pt x="22" y="50"/>
                    <a:pt x="29" y="49"/>
                    <a:pt x="40" y="46"/>
                  </a:cubicBezTo>
                  <a:cubicBezTo>
                    <a:pt x="44" y="44"/>
                    <a:pt x="59" y="32"/>
                    <a:pt x="59" y="32"/>
                  </a:cubicBezTo>
                  <a:cubicBezTo>
                    <a:pt x="56" y="22"/>
                    <a:pt x="52" y="13"/>
                    <a:pt x="4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47"/>
            <p:cNvSpPr/>
            <p:nvPr/>
          </p:nvSpPr>
          <p:spPr>
            <a:xfrm>
              <a:off x="3017525" y="4277025"/>
              <a:ext cx="1500" cy="775"/>
            </a:xfrm>
            <a:custGeom>
              <a:rect b="b" l="l" r="r" t="t"/>
              <a:pathLst>
                <a:path extrusionOk="0" h="31" w="60">
                  <a:moveTo>
                    <a:pt x="22" y="0"/>
                  </a:moveTo>
                  <a:cubicBezTo>
                    <a:pt x="14" y="0"/>
                    <a:pt x="8" y="1"/>
                    <a:pt x="1" y="2"/>
                  </a:cubicBezTo>
                  <a:cubicBezTo>
                    <a:pt x="5" y="10"/>
                    <a:pt x="11" y="20"/>
                    <a:pt x="17" y="23"/>
                  </a:cubicBezTo>
                  <a:cubicBezTo>
                    <a:pt x="29" y="27"/>
                    <a:pt x="39" y="27"/>
                    <a:pt x="59" y="30"/>
                  </a:cubicBezTo>
                  <a:cubicBezTo>
                    <a:pt x="45" y="14"/>
                    <a:pt x="36" y="2"/>
                    <a:pt x="31" y="1"/>
                  </a:cubicBezTo>
                  <a:cubicBezTo>
                    <a:pt x="28" y="0"/>
                    <a:pt x="25" y="0"/>
                    <a:pt x="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47"/>
            <p:cNvSpPr/>
            <p:nvPr/>
          </p:nvSpPr>
          <p:spPr>
            <a:xfrm>
              <a:off x="3081550" y="4319050"/>
              <a:ext cx="1200" cy="1775"/>
            </a:xfrm>
            <a:custGeom>
              <a:rect b="b" l="l" r="r" t="t"/>
              <a:pathLst>
                <a:path extrusionOk="0" h="71" w="48">
                  <a:moveTo>
                    <a:pt x="28" y="0"/>
                  </a:moveTo>
                  <a:cubicBezTo>
                    <a:pt x="22" y="0"/>
                    <a:pt x="17" y="6"/>
                    <a:pt x="12" y="6"/>
                  </a:cubicBezTo>
                  <a:cubicBezTo>
                    <a:pt x="11" y="6"/>
                    <a:pt x="10" y="6"/>
                    <a:pt x="10" y="6"/>
                  </a:cubicBezTo>
                  <a:cubicBezTo>
                    <a:pt x="10" y="6"/>
                    <a:pt x="10" y="6"/>
                    <a:pt x="9" y="6"/>
                  </a:cubicBezTo>
                  <a:cubicBezTo>
                    <a:pt x="7" y="6"/>
                    <a:pt x="4" y="18"/>
                    <a:pt x="1" y="23"/>
                  </a:cubicBezTo>
                  <a:cubicBezTo>
                    <a:pt x="5" y="29"/>
                    <a:pt x="10" y="37"/>
                    <a:pt x="14" y="41"/>
                  </a:cubicBezTo>
                  <a:cubicBezTo>
                    <a:pt x="20" y="47"/>
                    <a:pt x="27" y="48"/>
                    <a:pt x="33" y="57"/>
                  </a:cubicBezTo>
                  <a:cubicBezTo>
                    <a:pt x="38" y="66"/>
                    <a:pt x="42" y="70"/>
                    <a:pt x="44" y="70"/>
                  </a:cubicBezTo>
                  <a:cubicBezTo>
                    <a:pt x="48" y="70"/>
                    <a:pt x="48" y="58"/>
                    <a:pt x="45" y="38"/>
                  </a:cubicBezTo>
                  <a:cubicBezTo>
                    <a:pt x="40" y="8"/>
                    <a:pt x="34" y="0"/>
                    <a:pt x="2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47"/>
            <p:cNvSpPr/>
            <p:nvPr/>
          </p:nvSpPr>
          <p:spPr>
            <a:xfrm>
              <a:off x="2932925" y="4382075"/>
              <a:ext cx="1875" cy="650"/>
            </a:xfrm>
            <a:custGeom>
              <a:rect b="b" l="l" r="r" t="t"/>
              <a:pathLst>
                <a:path extrusionOk="0" h="26" w="75">
                  <a:moveTo>
                    <a:pt x="29" y="1"/>
                  </a:moveTo>
                  <a:cubicBezTo>
                    <a:pt x="21" y="1"/>
                    <a:pt x="11" y="8"/>
                    <a:pt x="1" y="12"/>
                  </a:cubicBezTo>
                  <a:cubicBezTo>
                    <a:pt x="11" y="17"/>
                    <a:pt x="20" y="24"/>
                    <a:pt x="33" y="26"/>
                  </a:cubicBezTo>
                  <a:cubicBezTo>
                    <a:pt x="34" y="26"/>
                    <a:pt x="34" y="26"/>
                    <a:pt x="35" y="26"/>
                  </a:cubicBezTo>
                  <a:cubicBezTo>
                    <a:pt x="41" y="26"/>
                    <a:pt x="54" y="19"/>
                    <a:pt x="74" y="11"/>
                  </a:cubicBezTo>
                  <a:cubicBezTo>
                    <a:pt x="54" y="5"/>
                    <a:pt x="42" y="1"/>
                    <a:pt x="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47"/>
            <p:cNvSpPr/>
            <p:nvPr/>
          </p:nvSpPr>
          <p:spPr>
            <a:xfrm>
              <a:off x="2851950" y="4240500"/>
              <a:ext cx="1900" cy="700"/>
            </a:xfrm>
            <a:custGeom>
              <a:rect b="b" l="l" r="r" t="t"/>
              <a:pathLst>
                <a:path extrusionOk="0" h="28" w="76">
                  <a:moveTo>
                    <a:pt x="37" y="1"/>
                  </a:moveTo>
                  <a:cubicBezTo>
                    <a:pt x="36" y="1"/>
                    <a:pt x="36" y="1"/>
                    <a:pt x="35" y="1"/>
                  </a:cubicBezTo>
                  <a:cubicBezTo>
                    <a:pt x="22" y="4"/>
                    <a:pt x="9" y="11"/>
                    <a:pt x="2" y="18"/>
                  </a:cubicBezTo>
                  <a:cubicBezTo>
                    <a:pt x="0" y="20"/>
                    <a:pt x="14" y="27"/>
                    <a:pt x="22" y="27"/>
                  </a:cubicBezTo>
                  <a:cubicBezTo>
                    <a:pt x="22" y="27"/>
                    <a:pt x="23" y="27"/>
                    <a:pt x="24" y="27"/>
                  </a:cubicBezTo>
                  <a:cubicBezTo>
                    <a:pt x="38" y="26"/>
                    <a:pt x="52" y="20"/>
                    <a:pt x="75" y="11"/>
                  </a:cubicBezTo>
                  <a:cubicBezTo>
                    <a:pt x="55" y="6"/>
                    <a:pt x="43" y="1"/>
                    <a:pt x="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47"/>
            <p:cNvSpPr/>
            <p:nvPr/>
          </p:nvSpPr>
          <p:spPr>
            <a:xfrm>
              <a:off x="3053600" y="4324225"/>
              <a:ext cx="875" cy="1250"/>
            </a:xfrm>
            <a:custGeom>
              <a:rect b="b" l="l" r="r" t="t"/>
              <a:pathLst>
                <a:path extrusionOk="0" h="50" w="35">
                  <a:moveTo>
                    <a:pt x="29" y="0"/>
                  </a:moveTo>
                  <a:lnTo>
                    <a:pt x="1" y="3"/>
                  </a:lnTo>
                  <a:cubicBezTo>
                    <a:pt x="2" y="34"/>
                    <a:pt x="10" y="50"/>
                    <a:pt x="24" y="50"/>
                  </a:cubicBezTo>
                  <a:cubicBezTo>
                    <a:pt x="27" y="50"/>
                    <a:pt x="31" y="49"/>
                    <a:pt x="35" y="47"/>
                  </a:cubicBezTo>
                  <a:lnTo>
                    <a:pt x="2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47"/>
            <p:cNvSpPr/>
            <p:nvPr/>
          </p:nvSpPr>
          <p:spPr>
            <a:xfrm>
              <a:off x="2920200" y="4386450"/>
              <a:ext cx="1525" cy="875"/>
            </a:xfrm>
            <a:custGeom>
              <a:rect b="b" l="l" r="r" t="t"/>
              <a:pathLst>
                <a:path extrusionOk="0" h="35" w="61">
                  <a:moveTo>
                    <a:pt x="23" y="1"/>
                  </a:moveTo>
                  <a:cubicBezTo>
                    <a:pt x="15" y="5"/>
                    <a:pt x="1" y="12"/>
                    <a:pt x="2" y="15"/>
                  </a:cubicBezTo>
                  <a:cubicBezTo>
                    <a:pt x="6" y="21"/>
                    <a:pt x="19" y="25"/>
                    <a:pt x="36" y="34"/>
                  </a:cubicBezTo>
                  <a:lnTo>
                    <a:pt x="36" y="34"/>
                  </a:lnTo>
                  <a:cubicBezTo>
                    <a:pt x="48" y="21"/>
                    <a:pt x="61" y="14"/>
                    <a:pt x="58" y="11"/>
                  </a:cubicBezTo>
                  <a:cubicBezTo>
                    <a:pt x="49" y="6"/>
                    <a:pt x="35" y="4"/>
                    <a:pt x="23" y="1"/>
                  </a:cubicBezTo>
                  <a:close/>
                  <a:moveTo>
                    <a:pt x="36" y="34"/>
                  </a:moveTo>
                  <a:cubicBezTo>
                    <a:pt x="36" y="34"/>
                    <a:pt x="36" y="34"/>
                    <a:pt x="36" y="34"/>
                  </a:cubicBezTo>
                  <a:lnTo>
                    <a:pt x="37" y="34"/>
                  </a:lnTo>
                  <a:cubicBezTo>
                    <a:pt x="37" y="34"/>
                    <a:pt x="37" y="34"/>
                    <a:pt x="36" y="34"/>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47"/>
            <p:cNvSpPr/>
            <p:nvPr/>
          </p:nvSpPr>
          <p:spPr>
            <a:xfrm>
              <a:off x="2712000" y="4410800"/>
              <a:ext cx="1525" cy="700"/>
            </a:xfrm>
            <a:custGeom>
              <a:rect b="b" l="l" r="r" t="t"/>
              <a:pathLst>
                <a:path extrusionOk="0" h="28" w="61">
                  <a:moveTo>
                    <a:pt x="50" y="1"/>
                  </a:moveTo>
                  <a:lnTo>
                    <a:pt x="0" y="15"/>
                  </a:lnTo>
                  <a:cubicBezTo>
                    <a:pt x="7" y="17"/>
                    <a:pt x="15" y="20"/>
                    <a:pt x="32" y="27"/>
                  </a:cubicBezTo>
                  <a:cubicBezTo>
                    <a:pt x="41" y="23"/>
                    <a:pt x="52" y="18"/>
                    <a:pt x="59" y="12"/>
                  </a:cubicBezTo>
                  <a:cubicBezTo>
                    <a:pt x="60" y="9"/>
                    <a:pt x="53" y="3"/>
                    <a:pt x="5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47"/>
            <p:cNvSpPr/>
            <p:nvPr/>
          </p:nvSpPr>
          <p:spPr>
            <a:xfrm>
              <a:off x="2704550" y="4409775"/>
              <a:ext cx="1575" cy="675"/>
            </a:xfrm>
            <a:custGeom>
              <a:rect b="b" l="l" r="r" t="t"/>
              <a:pathLst>
                <a:path extrusionOk="0" h="27" w="63">
                  <a:moveTo>
                    <a:pt x="8" y="0"/>
                  </a:moveTo>
                  <a:cubicBezTo>
                    <a:pt x="5" y="3"/>
                    <a:pt x="1" y="11"/>
                    <a:pt x="2" y="12"/>
                  </a:cubicBezTo>
                  <a:cubicBezTo>
                    <a:pt x="23" y="17"/>
                    <a:pt x="42" y="22"/>
                    <a:pt x="61" y="27"/>
                  </a:cubicBezTo>
                  <a:lnTo>
                    <a:pt x="63" y="14"/>
                  </a:lnTo>
                  <a:lnTo>
                    <a:pt x="38" y="8"/>
                  </a:lnTo>
                  <a:lnTo>
                    <a:pt x="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47"/>
            <p:cNvSpPr/>
            <p:nvPr/>
          </p:nvSpPr>
          <p:spPr>
            <a:xfrm>
              <a:off x="2695850" y="4294725"/>
              <a:ext cx="875" cy="750"/>
            </a:xfrm>
            <a:custGeom>
              <a:rect b="b" l="l" r="r" t="t"/>
              <a:pathLst>
                <a:path extrusionOk="0" h="30" w="35">
                  <a:moveTo>
                    <a:pt x="5" y="0"/>
                  </a:moveTo>
                  <a:cubicBezTo>
                    <a:pt x="3" y="8"/>
                    <a:pt x="2" y="15"/>
                    <a:pt x="0" y="27"/>
                  </a:cubicBezTo>
                  <a:lnTo>
                    <a:pt x="30" y="30"/>
                  </a:lnTo>
                  <a:cubicBezTo>
                    <a:pt x="31" y="22"/>
                    <a:pt x="34" y="14"/>
                    <a:pt x="30" y="9"/>
                  </a:cubicBezTo>
                  <a:cubicBezTo>
                    <a:pt x="25" y="3"/>
                    <a:pt x="13" y="3"/>
                    <a:pt x="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47"/>
            <p:cNvSpPr/>
            <p:nvPr/>
          </p:nvSpPr>
          <p:spPr>
            <a:xfrm>
              <a:off x="2715250" y="4296900"/>
              <a:ext cx="2100" cy="1050"/>
            </a:xfrm>
            <a:custGeom>
              <a:rect b="b" l="l" r="r" t="t"/>
              <a:pathLst>
                <a:path extrusionOk="0" h="42" w="84">
                  <a:moveTo>
                    <a:pt x="80" y="0"/>
                  </a:moveTo>
                  <a:lnTo>
                    <a:pt x="1" y="35"/>
                  </a:lnTo>
                  <a:lnTo>
                    <a:pt x="4" y="41"/>
                  </a:lnTo>
                  <a:lnTo>
                    <a:pt x="83" y="6"/>
                  </a:lnTo>
                  <a:lnTo>
                    <a:pt x="8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47"/>
            <p:cNvSpPr/>
            <p:nvPr/>
          </p:nvSpPr>
          <p:spPr>
            <a:xfrm>
              <a:off x="2712975" y="4291000"/>
              <a:ext cx="1475" cy="575"/>
            </a:xfrm>
            <a:custGeom>
              <a:rect b="b" l="l" r="r" t="t"/>
              <a:pathLst>
                <a:path extrusionOk="0" h="23" w="59">
                  <a:moveTo>
                    <a:pt x="11" y="1"/>
                  </a:moveTo>
                  <a:cubicBezTo>
                    <a:pt x="8" y="7"/>
                    <a:pt x="7" y="13"/>
                    <a:pt x="1" y="23"/>
                  </a:cubicBezTo>
                  <a:cubicBezTo>
                    <a:pt x="13" y="21"/>
                    <a:pt x="24" y="21"/>
                    <a:pt x="38" y="18"/>
                  </a:cubicBezTo>
                  <a:cubicBezTo>
                    <a:pt x="43" y="17"/>
                    <a:pt x="51" y="10"/>
                    <a:pt x="58" y="5"/>
                  </a:cubicBezTo>
                  <a:lnTo>
                    <a:pt x="1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47"/>
            <p:cNvSpPr/>
            <p:nvPr/>
          </p:nvSpPr>
          <p:spPr>
            <a:xfrm>
              <a:off x="2679100" y="4384975"/>
              <a:ext cx="1325" cy="800"/>
            </a:xfrm>
            <a:custGeom>
              <a:rect b="b" l="l" r="r" t="t"/>
              <a:pathLst>
                <a:path extrusionOk="0" h="32" w="53">
                  <a:moveTo>
                    <a:pt x="15" y="1"/>
                  </a:moveTo>
                  <a:cubicBezTo>
                    <a:pt x="10" y="4"/>
                    <a:pt x="1" y="7"/>
                    <a:pt x="1" y="10"/>
                  </a:cubicBezTo>
                  <a:cubicBezTo>
                    <a:pt x="4" y="17"/>
                    <a:pt x="11" y="24"/>
                    <a:pt x="15" y="32"/>
                  </a:cubicBezTo>
                  <a:cubicBezTo>
                    <a:pt x="36" y="30"/>
                    <a:pt x="43" y="29"/>
                    <a:pt x="52" y="29"/>
                  </a:cubicBezTo>
                  <a:lnTo>
                    <a:pt x="1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47"/>
            <p:cNvSpPr/>
            <p:nvPr/>
          </p:nvSpPr>
          <p:spPr>
            <a:xfrm>
              <a:off x="2715675" y="4286000"/>
              <a:ext cx="1450" cy="500"/>
            </a:xfrm>
            <a:custGeom>
              <a:rect b="b" l="l" r="r" t="t"/>
              <a:pathLst>
                <a:path extrusionOk="0" h="20" w="58">
                  <a:moveTo>
                    <a:pt x="58" y="1"/>
                  </a:moveTo>
                  <a:lnTo>
                    <a:pt x="12" y="2"/>
                  </a:lnTo>
                  <a:cubicBezTo>
                    <a:pt x="8" y="8"/>
                    <a:pt x="0" y="20"/>
                    <a:pt x="0" y="20"/>
                  </a:cubicBezTo>
                  <a:cubicBezTo>
                    <a:pt x="12" y="20"/>
                    <a:pt x="24" y="20"/>
                    <a:pt x="38" y="17"/>
                  </a:cubicBezTo>
                  <a:cubicBezTo>
                    <a:pt x="41" y="17"/>
                    <a:pt x="50" y="8"/>
                    <a:pt x="5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47"/>
            <p:cNvSpPr/>
            <p:nvPr/>
          </p:nvSpPr>
          <p:spPr>
            <a:xfrm>
              <a:off x="2718525" y="4281625"/>
              <a:ext cx="1550" cy="1000"/>
            </a:xfrm>
            <a:custGeom>
              <a:rect b="b" l="l" r="r" t="t"/>
              <a:pathLst>
                <a:path extrusionOk="0" h="40" w="62">
                  <a:moveTo>
                    <a:pt x="48" y="1"/>
                  </a:moveTo>
                  <a:cubicBezTo>
                    <a:pt x="37" y="1"/>
                    <a:pt x="23" y="8"/>
                    <a:pt x="16" y="17"/>
                  </a:cubicBezTo>
                  <a:cubicBezTo>
                    <a:pt x="2" y="29"/>
                    <a:pt x="0" y="39"/>
                    <a:pt x="14" y="39"/>
                  </a:cubicBezTo>
                  <a:cubicBezTo>
                    <a:pt x="20" y="39"/>
                    <a:pt x="29" y="37"/>
                    <a:pt x="41" y="33"/>
                  </a:cubicBezTo>
                  <a:lnTo>
                    <a:pt x="61" y="8"/>
                  </a:lnTo>
                  <a:cubicBezTo>
                    <a:pt x="59" y="3"/>
                    <a:pt x="54" y="1"/>
                    <a:pt x="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47"/>
            <p:cNvSpPr/>
            <p:nvPr/>
          </p:nvSpPr>
          <p:spPr>
            <a:xfrm>
              <a:off x="2718050" y="4273575"/>
              <a:ext cx="1275" cy="1450"/>
            </a:xfrm>
            <a:custGeom>
              <a:rect b="b" l="l" r="r" t="t"/>
              <a:pathLst>
                <a:path extrusionOk="0" h="58" w="51">
                  <a:moveTo>
                    <a:pt x="51" y="0"/>
                  </a:moveTo>
                  <a:lnTo>
                    <a:pt x="51" y="0"/>
                  </a:lnTo>
                  <a:cubicBezTo>
                    <a:pt x="26" y="25"/>
                    <a:pt x="20" y="30"/>
                    <a:pt x="13" y="37"/>
                  </a:cubicBezTo>
                  <a:cubicBezTo>
                    <a:pt x="7" y="45"/>
                    <a:pt x="5" y="50"/>
                    <a:pt x="1" y="58"/>
                  </a:cubicBezTo>
                  <a:cubicBezTo>
                    <a:pt x="14" y="53"/>
                    <a:pt x="33" y="49"/>
                    <a:pt x="38" y="45"/>
                  </a:cubicBezTo>
                  <a:cubicBezTo>
                    <a:pt x="45" y="36"/>
                    <a:pt x="43" y="27"/>
                    <a:pt x="5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47"/>
            <p:cNvSpPr/>
            <p:nvPr/>
          </p:nvSpPr>
          <p:spPr>
            <a:xfrm>
              <a:off x="2655675" y="4405125"/>
              <a:ext cx="1525" cy="700"/>
            </a:xfrm>
            <a:custGeom>
              <a:rect b="b" l="l" r="r" t="t"/>
              <a:pathLst>
                <a:path extrusionOk="0" h="28" w="61">
                  <a:moveTo>
                    <a:pt x="51" y="1"/>
                  </a:moveTo>
                  <a:lnTo>
                    <a:pt x="1" y="14"/>
                  </a:lnTo>
                  <a:cubicBezTo>
                    <a:pt x="8" y="17"/>
                    <a:pt x="15" y="20"/>
                    <a:pt x="31" y="27"/>
                  </a:cubicBezTo>
                  <a:cubicBezTo>
                    <a:pt x="40" y="23"/>
                    <a:pt x="52" y="19"/>
                    <a:pt x="59" y="14"/>
                  </a:cubicBezTo>
                  <a:cubicBezTo>
                    <a:pt x="61" y="11"/>
                    <a:pt x="54" y="5"/>
                    <a:pt x="5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47"/>
            <p:cNvSpPr/>
            <p:nvPr/>
          </p:nvSpPr>
          <p:spPr>
            <a:xfrm>
              <a:off x="2649025" y="4404075"/>
              <a:ext cx="900" cy="975"/>
            </a:xfrm>
            <a:custGeom>
              <a:rect b="b" l="l" r="r" t="t"/>
              <a:pathLst>
                <a:path extrusionOk="0" h="39" w="36">
                  <a:moveTo>
                    <a:pt x="14" y="0"/>
                  </a:moveTo>
                  <a:cubicBezTo>
                    <a:pt x="9" y="6"/>
                    <a:pt x="0" y="12"/>
                    <a:pt x="2" y="18"/>
                  </a:cubicBezTo>
                  <a:cubicBezTo>
                    <a:pt x="3" y="24"/>
                    <a:pt x="12" y="31"/>
                    <a:pt x="18" y="39"/>
                  </a:cubicBezTo>
                  <a:cubicBezTo>
                    <a:pt x="22" y="34"/>
                    <a:pt x="28" y="28"/>
                    <a:pt x="36" y="21"/>
                  </a:cubicBezTo>
                  <a:lnTo>
                    <a:pt x="1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47"/>
            <p:cNvSpPr/>
            <p:nvPr/>
          </p:nvSpPr>
          <p:spPr>
            <a:xfrm>
              <a:off x="2649825" y="4384000"/>
              <a:ext cx="1400" cy="750"/>
            </a:xfrm>
            <a:custGeom>
              <a:rect b="b" l="l" r="r" t="t"/>
              <a:pathLst>
                <a:path extrusionOk="0" h="30" w="56">
                  <a:moveTo>
                    <a:pt x="42" y="0"/>
                  </a:moveTo>
                  <a:lnTo>
                    <a:pt x="1" y="18"/>
                  </a:lnTo>
                  <a:cubicBezTo>
                    <a:pt x="8" y="21"/>
                    <a:pt x="15" y="24"/>
                    <a:pt x="35" y="29"/>
                  </a:cubicBezTo>
                  <a:cubicBezTo>
                    <a:pt x="42" y="24"/>
                    <a:pt x="49" y="19"/>
                    <a:pt x="54" y="13"/>
                  </a:cubicBezTo>
                  <a:cubicBezTo>
                    <a:pt x="55" y="10"/>
                    <a:pt x="46" y="4"/>
                    <a:pt x="4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47"/>
            <p:cNvSpPr/>
            <p:nvPr/>
          </p:nvSpPr>
          <p:spPr>
            <a:xfrm>
              <a:off x="2646000" y="4403375"/>
              <a:ext cx="950" cy="875"/>
            </a:xfrm>
            <a:custGeom>
              <a:rect b="b" l="l" r="r" t="t"/>
              <a:pathLst>
                <a:path extrusionOk="0" h="35" w="38">
                  <a:moveTo>
                    <a:pt x="29" y="0"/>
                  </a:moveTo>
                  <a:lnTo>
                    <a:pt x="1" y="11"/>
                  </a:lnTo>
                  <a:cubicBezTo>
                    <a:pt x="7" y="21"/>
                    <a:pt x="9" y="28"/>
                    <a:pt x="12" y="34"/>
                  </a:cubicBezTo>
                  <a:cubicBezTo>
                    <a:pt x="20" y="30"/>
                    <a:pt x="32" y="25"/>
                    <a:pt x="35" y="19"/>
                  </a:cubicBezTo>
                  <a:cubicBezTo>
                    <a:pt x="37" y="14"/>
                    <a:pt x="30" y="6"/>
                    <a:pt x="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47"/>
            <p:cNvSpPr/>
            <p:nvPr/>
          </p:nvSpPr>
          <p:spPr>
            <a:xfrm>
              <a:off x="2631800" y="4403075"/>
              <a:ext cx="1675" cy="650"/>
            </a:xfrm>
            <a:custGeom>
              <a:rect b="b" l="l" r="r" t="t"/>
              <a:pathLst>
                <a:path extrusionOk="0" h="26" w="67">
                  <a:moveTo>
                    <a:pt x="57" y="1"/>
                  </a:moveTo>
                  <a:cubicBezTo>
                    <a:pt x="38" y="4"/>
                    <a:pt x="27" y="9"/>
                    <a:pt x="1" y="11"/>
                  </a:cubicBezTo>
                  <a:cubicBezTo>
                    <a:pt x="17" y="17"/>
                    <a:pt x="18" y="18"/>
                    <a:pt x="36" y="26"/>
                  </a:cubicBezTo>
                  <a:cubicBezTo>
                    <a:pt x="45" y="23"/>
                    <a:pt x="57" y="18"/>
                    <a:pt x="64" y="14"/>
                  </a:cubicBezTo>
                  <a:cubicBezTo>
                    <a:pt x="67" y="11"/>
                    <a:pt x="60" y="5"/>
                    <a:pt x="5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47"/>
            <p:cNvSpPr/>
            <p:nvPr/>
          </p:nvSpPr>
          <p:spPr>
            <a:xfrm>
              <a:off x="2734175" y="4278125"/>
              <a:ext cx="1450" cy="650"/>
            </a:xfrm>
            <a:custGeom>
              <a:rect b="b" l="l" r="r" t="t"/>
              <a:pathLst>
                <a:path extrusionOk="0" h="26" w="58">
                  <a:moveTo>
                    <a:pt x="31" y="1"/>
                  </a:moveTo>
                  <a:cubicBezTo>
                    <a:pt x="15" y="13"/>
                    <a:pt x="8" y="17"/>
                    <a:pt x="0" y="21"/>
                  </a:cubicBezTo>
                  <a:lnTo>
                    <a:pt x="47" y="26"/>
                  </a:lnTo>
                  <a:cubicBezTo>
                    <a:pt x="50" y="21"/>
                    <a:pt x="58" y="14"/>
                    <a:pt x="55" y="13"/>
                  </a:cubicBezTo>
                  <a:cubicBezTo>
                    <a:pt x="49" y="7"/>
                    <a:pt x="40" y="5"/>
                    <a:pt x="3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47"/>
            <p:cNvSpPr/>
            <p:nvPr/>
          </p:nvSpPr>
          <p:spPr>
            <a:xfrm>
              <a:off x="2632350" y="4382700"/>
              <a:ext cx="700" cy="1025"/>
            </a:xfrm>
            <a:custGeom>
              <a:rect b="b" l="l" r="r" t="t"/>
              <a:pathLst>
                <a:path extrusionOk="0" h="41" w="28">
                  <a:moveTo>
                    <a:pt x="20" y="1"/>
                  </a:moveTo>
                  <a:cubicBezTo>
                    <a:pt x="14" y="6"/>
                    <a:pt x="8" y="11"/>
                    <a:pt x="1" y="17"/>
                  </a:cubicBezTo>
                  <a:lnTo>
                    <a:pt x="13" y="40"/>
                  </a:lnTo>
                  <a:cubicBezTo>
                    <a:pt x="17" y="37"/>
                    <a:pt x="27" y="33"/>
                    <a:pt x="27" y="30"/>
                  </a:cubicBezTo>
                  <a:cubicBezTo>
                    <a:pt x="27" y="20"/>
                    <a:pt x="23" y="11"/>
                    <a:pt x="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47"/>
            <p:cNvSpPr/>
            <p:nvPr/>
          </p:nvSpPr>
          <p:spPr>
            <a:xfrm>
              <a:off x="2582475" y="4392925"/>
              <a:ext cx="2800" cy="425"/>
            </a:xfrm>
            <a:custGeom>
              <a:rect b="b" l="l" r="r" t="t"/>
              <a:pathLst>
                <a:path extrusionOk="0" h="17" w="112">
                  <a:moveTo>
                    <a:pt x="27" y="1"/>
                  </a:moveTo>
                  <a:cubicBezTo>
                    <a:pt x="13" y="8"/>
                    <a:pt x="7" y="11"/>
                    <a:pt x="1" y="15"/>
                  </a:cubicBezTo>
                  <a:lnTo>
                    <a:pt x="111" y="17"/>
                  </a:lnTo>
                  <a:cubicBezTo>
                    <a:pt x="104" y="12"/>
                    <a:pt x="99" y="5"/>
                    <a:pt x="92" y="3"/>
                  </a:cubicBezTo>
                  <a:cubicBezTo>
                    <a:pt x="70" y="2"/>
                    <a:pt x="42" y="1"/>
                    <a:pt x="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47"/>
            <p:cNvSpPr/>
            <p:nvPr/>
          </p:nvSpPr>
          <p:spPr>
            <a:xfrm>
              <a:off x="2605725" y="4378400"/>
              <a:ext cx="1800" cy="475"/>
            </a:xfrm>
            <a:custGeom>
              <a:rect b="b" l="l" r="r" t="t"/>
              <a:pathLst>
                <a:path extrusionOk="0" h="19" w="72">
                  <a:moveTo>
                    <a:pt x="53" y="0"/>
                  </a:moveTo>
                  <a:cubicBezTo>
                    <a:pt x="52" y="0"/>
                    <a:pt x="51" y="0"/>
                    <a:pt x="51" y="0"/>
                  </a:cubicBezTo>
                  <a:cubicBezTo>
                    <a:pt x="35" y="2"/>
                    <a:pt x="17" y="6"/>
                    <a:pt x="1" y="11"/>
                  </a:cubicBezTo>
                  <a:cubicBezTo>
                    <a:pt x="1" y="11"/>
                    <a:pt x="4" y="15"/>
                    <a:pt x="7" y="18"/>
                  </a:cubicBezTo>
                  <a:lnTo>
                    <a:pt x="71" y="11"/>
                  </a:lnTo>
                  <a:cubicBezTo>
                    <a:pt x="65" y="7"/>
                    <a:pt x="59" y="0"/>
                    <a:pt x="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47"/>
            <p:cNvSpPr/>
            <p:nvPr/>
          </p:nvSpPr>
          <p:spPr>
            <a:xfrm>
              <a:off x="2740900" y="4281775"/>
              <a:ext cx="1525" cy="500"/>
            </a:xfrm>
            <a:custGeom>
              <a:rect b="b" l="l" r="r" t="t"/>
              <a:pathLst>
                <a:path extrusionOk="0" h="20" w="61">
                  <a:moveTo>
                    <a:pt x="6" y="0"/>
                  </a:moveTo>
                  <a:cubicBezTo>
                    <a:pt x="5" y="5"/>
                    <a:pt x="0" y="12"/>
                    <a:pt x="3" y="14"/>
                  </a:cubicBezTo>
                  <a:cubicBezTo>
                    <a:pt x="12" y="17"/>
                    <a:pt x="24" y="18"/>
                    <a:pt x="34" y="20"/>
                  </a:cubicBezTo>
                  <a:cubicBezTo>
                    <a:pt x="48" y="9"/>
                    <a:pt x="53" y="5"/>
                    <a:pt x="6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47"/>
            <p:cNvSpPr/>
            <p:nvPr/>
          </p:nvSpPr>
          <p:spPr>
            <a:xfrm>
              <a:off x="2578950" y="4390300"/>
              <a:ext cx="2350" cy="750"/>
            </a:xfrm>
            <a:custGeom>
              <a:rect b="b" l="l" r="r" t="t"/>
              <a:pathLst>
                <a:path extrusionOk="0" h="30" w="94">
                  <a:moveTo>
                    <a:pt x="23" y="0"/>
                  </a:moveTo>
                  <a:cubicBezTo>
                    <a:pt x="17" y="0"/>
                    <a:pt x="7" y="1"/>
                    <a:pt x="1" y="1"/>
                  </a:cubicBezTo>
                  <a:lnTo>
                    <a:pt x="43" y="29"/>
                  </a:lnTo>
                  <a:cubicBezTo>
                    <a:pt x="54" y="28"/>
                    <a:pt x="65" y="26"/>
                    <a:pt x="93" y="22"/>
                  </a:cubicBezTo>
                  <a:lnTo>
                    <a:pt x="30" y="1"/>
                  </a:lnTo>
                  <a:cubicBezTo>
                    <a:pt x="29" y="1"/>
                    <a:pt x="27" y="0"/>
                    <a:pt x="2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47"/>
            <p:cNvSpPr/>
            <p:nvPr/>
          </p:nvSpPr>
          <p:spPr>
            <a:xfrm>
              <a:off x="2577400" y="4389625"/>
              <a:ext cx="2450" cy="575"/>
            </a:xfrm>
            <a:custGeom>
              <a:rect b="b" l="l" r="r" t="t"/>
              <a:pathLst>
                <a:path extrusionOk="0" h="23" w="98">
                  <a:moveTo>
                    <a:pt x="89" y="0"/>
                  </a:moveTo>
                  <a:lnTo>
                    <a:pt x="1" y="2"/>
                  </a:lnTo>
                  <a:cubicBezTo>
                    <a:pt x="8" y="7"/>
                    <a:pt x="17" y="12"/>
                    <a:pt x="33" y="22"/>
                  </a:cubicBezTo>
                  <a:cubicBezTo>
                    <a:pt x="60" y="19"/>
                    <a:pt x="83" y="18"/>
                    <a:pt x="91" y="13"/>
                  </a:cubicBezTo>
                  <a:cubicBezTo>
                    <a:pt x="98" y="10"/>
                    <a:pt x="89" y="5"/>
                    <a:pt x="8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47"/>
            <p:cNvSpPr/>
            <p:nvPr/>
          </p:nvSpPr>
          <p:spPr>
            <a:xfrm>
              <a:off x="2573000" y="4391850"/>
              <a:ext cx="1775" cy="725"/>
            </a:xfrm>
            <a:custGeom>
              <a:rect b="b" l="l" r="r" t="t"/>
              <a:pathLst>
                <a:path extrusionOk="0" h="29" w="71">
                  <a:moveTo>
                    <a:pt x="71" y="1"/>
                  </a:moveTo>
                  <a:lnTo>
                    <a:pt x="71" y="1"/>
                  </a:lnTo>
                  <a:cubicBezTo>
                    <a:pt x="52" y="2"/>
                    <a:pt x="33" y="4"/>
                    <a:pt x="11" y="7"/>
                  </a:cubicBezTo>
                  <a:lnTo>
                    <a:pt x="0" y="29"/>
                  </a:lnTo>
                  <a:cubicBezTo>
                    <a:pt x="18" y="27"/>
                    <a:pt x="43" y="27"/>
                    <a:pt x="49" y="23"/>
                  </a:cubicBezTo>
                  <a:cubicBezTo>
                    <a:pt x="62" y="17"/>
                    <a:pt x="64" y="8"/>
                    <a:pt x="7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47"/>
            <p:cNvSpPr/>
            <p:nvPr/>
          </p:nvSpPr>
          <p:spPr>
            <a:xfrm>
              <a:off x="2574275" y="4378400"/>
              <a:ext cx="1675" cy="525"/>
            </a:xfrm>
            <a:custGeom>
              <a:rect b="b" l="l" r="r" t="t"/>
              <a:pathLst>
                <a:path extrusionOk="0" h="21" w="67">
                  <a:moveTo>
                    <a:pt x="57" y="0"/>
                  </a:moveTo>
                  <a:cubicBezTo>
                    <a:pt x="43" y="2"/>
                    <a:pt x="32" y="3"/>
                    <a:pt x="1" y="8"/>
                  </a:cubicBezTo>
                  <a:cubicBezTo>
                    <a:pt x="8" y="11"/>
                    <a:pt x="14" y="17"/>
                    <a:pt x="27" y="20"/>
                  </a:cubicBezTo>
                  <a:cubicBezTo>
                    <a:pt x="33" y="21"/>
                    <a:pt x="54" y="21"/>
                    <a:pt x="67" y="21"/>
                  </a:cubicBezTo>
                  <a:lnTo>
                    <a:pt x="5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47"/>
            <p:cNvSpPr/>
            <p:nvPr/>
          </p:nvSpPr>
          <p:spPr>
            <a:xfrm>
              <a:off x="2532175" y="4386975"/>
              <a:ext cx="3100" cy="375"/>
            </a:xfrm>
            <a:custGeom>
              <a:rect b="b" l="l" r="r" t="t"/>
              <a:pathLst>
                <a:path extrusionOk="0" h="15" w="124">
                  <a:moveTo>
                    <a:pt x="0" y="0"/>
                  </a:moveTo>
                  <a:cubicBezTo>
                    <a:pt x="8" y="5"/>
                    <a:pt x="19" y="9"/>
                    <a:pt x="31" y="10"/>
                  </a:cubicBezTo>
                  <a:cubicBezTo>
                    <a:pt x="58" y="12"/>
                    <a:pt x="93" y="13"/>
                    <a:pt x="122" y="15"/>
                  </a:cubicBezTo>
                  <a:cubicBezTo>
                    <a:pt x="124" y="8"/>
                    <a:pt x="124" y="5"/>
                    <a:pt x="12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47"/>
            <p:cNvSpPr/>
            <p:nvPr/>
          </p:nvSpPr>
          <p:spPr>
            <a:xfrm>
              <a:off x="2743300" y="4277275"/>
              <a:ext cx="1350" cy="875"/>
            </a:xfrm>
            <a:custGeom>
              <a:rect b="b" l="l" r="r" t="t"/>
              <a:pathLst>
                <a:path extrusionOk="0" h="35" w="54">
                  <a:moveTo>
                    <a:pt x="53" y="1"/>
                  </a:moveTo>
                  <a:cubicBezTo>
                    <a:pt x="46" y="1"/>
                    <a:pt x="37" y="1"/>
                    <a:pt x="21" y="2"/>
                  </a:cubicBezTo>
                  <a:cubicBezTo>
                    <a:pt x="15" y="10"/>
                    <a:pt x="6" y="19"/>
                    <a:pt x="2" y="27"/>
                  </a:cubicBezTo>
                  <a:cubicBezTo>
                    <a:pt x="0" y="30"/>
                    <a:pt x="9" y="32"/>
                    <a:pt x="13" y="35"/>
                  </a:cubicBezTo>
                  <a:lnTo>
                    <a:pt x="5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47"/>
            <p:cNvSpPr/>
            <p:nvPr/>
          </p:nvSpPr>
          <p:spPr>
            <a:xfrm>
              <a:off x="2741075" y="4269450"/>
              <a:ext cx="1475" cy="700"/>
            </a:xfrm>
            <a:custGeom>
              <a:rect b="b" l="l" r="r" t="t"/>
              <a:pathLst>
                <a:path extrusionOk="0" h="28" w="59">
                  <a:moveTo>
                    <a:pt x="10" y="1"/>
                  </a:moveTo>
                  <a:cubicBezTo>
                    <a:pt x="7" y="8"/>
                    <a:pt x="1" y="15"/>
                    <a:pt x="2" y="20"/>
                  </a:cubicBezTo>
                  <a:cubicBezTo>
                    <a:pt x="4" y="24"/>
                    <a:pt x="14" y="27"/>
                    <a:pt x="17" y="27"/>
                  </a:cubicBezTo>
                  <a:cubicBezTo>
                    <a:pt x="18" y="27"/>
                    <a:pt x="18" y="27"/>
                    <a:pt x="18" y="27"/>
                  </a:cubicBezTo>
                  <a:cubicBezTo>
                    <a:pt x="30" y="21"/>
                    <a:pt x="45" y="12"/>
                    <a:pt x="58" y="5"/>
                  </a:cubicBezTo>
                  <a:cubicBezTo>
                    <a:pt x="43" y="4"/>
                    <a:pt x="29" y="4"/>
                    <a:pt x="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47"/>
            <p:cNvSpPr/>
            <p:nvPr/>
          </p:nvSpPr>
          <p:spPr>
            <a:xfrm>
              <a:off x="2589225" y="4369525"/>
              <a:ext cx="1850" cy="850"/>
            </a:xfrm>
            <a:custGeom>
              <a:rect b="b" l="l" r="r" t="t"/>
              <a:pathLst>
                <a:path extrusionOk="0" h="34" w="74">
                  <a:moveTo>
                    <a:pt x="72" y="1"/>
                  </a:moveTo>
                  <a:lnTo>
                    <a:pt x="0" y="29"/>
                  </a:lnTo>
                  <a:cubicBezTo>
                    <a:pt x="4" y="30"/>
                    <a:pt x="6" y="33"/>
                    <a:pt x="10" y="33"/>
                  </a:cubicBezTo>
                  <a:cubicBezTo>
                    <a:pt x="10" y="33"/>
                    <a:pt x="11" y="33"/>
                    <a:pt x="12" y="33"/>
                  </a:cubicBezTo>
                  <a:cubicBezTo>
                    <a:pt x="34" y="26"/>
                    <a:pt x="53" y="18"/>
                    <a:pt x="71" y="13"/>
                  </a:cubicBezTo>
                  <a:cubicBezTo>
                    <a:pt x="74" y="11"/>
                    <a:pt x="72" y="5"/>
                    <a:pt x="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47"/>
            <p:cNvSpPr/>
            <p:nvPr/>
          </p:nvSpPr>
          <p:spPr>
            <a:xfrm>
              <a:off x="2563425" y="4369975"/>
              <a:ext cx="1575" cy="1350"/>
            </a:xfrm>
            <a:custGeom>
              <a:rect b="b" l="l" r="r" t="t"/>
              <a:pathLst>
                <a:path extrusionOk="0" h="54" w="63">
                  <a:moveTo>
                    <a:pt x="63" y="0"/>
                  </a:moveTo>
                  <a:cubicBezTo>
                    <a:pt x="60" y="2"/>
                    <a:pt x="32" y="14"/>
                    <a:pt x="15" y="20"/>
                  </a:cubicBezTo>
                  <a:lnTo>
                    <a:pt x="1" y="53"/>
                  </a:lnTo>
                  <a:cubicBezTo>
                    <a:pt x="17" y="45"/>
                    <a:pt x="40" y="34"/>
                    <a:pt x="43" y="31"/>
                  </a:cubicBezTo>
                  <a:cubicBezTo>
                    <a:pt x="54" y="20"/>
                    <a:pt x="60" y="9"/>
                    <a:pt x="6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47"/>
            <p:cNvSpPr/>
            <p:nvPr/>
          </p:nvSpPr>
          <p:spPr>
            <a:xfrm>
              <a:off x="2563100" y="4368625"/>
              <a:ext cx="1900" cy="900"/>
            </a:xfrm>
            <a:custGeom>
              <a:rect b="b" l="l" r="r" t="t"/>
              <a:pathLst>
                <a:path extrusionOk="0" h="36" w="76">
                  <a:moveTo>
                    <a:pt x="68" y="0"/>
                  </a:moveTo>
                  <a:cubicBezTo>
                    <a:pt x="43" y="9"/>
                    <a:pt x="21" y="16"/>
                    <a:pt x="1" y="24"/>
                  </a:cubicBezTo>
                  <a:cubicBezTo>
                    <a:pt x="5" y="28"/>
                    <a:pt x="3" y="35"/>
                    <a:pt x="14" y="35"/>
                  </a:cubicBezTo>
                  <a:cubicBezTo>
                    <a:pt x="30" y="34"/>
                    <a:pt x="53" y="25"/>
                    <a:pt x="76" y="21"/>
                  </a:cubicBezTo>
                  <a:lnTo>
                    <a:pt x="6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47"/>
            <p:cNvSpPr/>
            <p:nvPr/>
          </p:nvSpPr>
          <p:spPr>
            <a:xfrm>
              <a:off x="2617750" y="4360275"/>
              <a:ext cx="1325" cy="375"/>
            </a:xfrm>
            <a:custGeom>
              <a:rect b="b" l="l" r="r" t="t"/>
              <a:pathLst>
                <a:path extrusionOk="0" h="15" w="53">
                  <a:moveTo>
                    <a:pt x="45" y="0"/>
                  </a:moveTo>
                  <a:lnTo>
                    <a:pt x="8" y="2"/>
                  </a:lnTo>
                  <a:cubicBezTo>
                    <a:pt x="4" y="9"/>
                    <a:pt x="2" y="12"/>
                    <a:pt x="1" y="15"/>
                  </a:cubicBezTo>
                  <a:lnTo>
                    <a:pt x="52" y="6"/>
                  </a:lnTo>
                  <a:cubicBezTo>
                    <a:pt x="51" y="4"/>
                    <a:pt x="49" y="0"/>
                    <a:pt x="4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47"/>
            <p:cNvSpPr/>
            <p:nvPr/>
          </p:nvSpPr>
          <p:spPr>
            <a:xfrm>
              <a:off x="2596750" y="4342050"/>
              <a:ext cx="1750" cy="1650"/>
            </a:xfrm>
            <a:custGeom>
              <a:rect b="b" l="l" r="r" t="t"/>
              <a:pathLst>
                <a:path extrusionOk="0" h="66" w="70">
                  <a:moveTo>
                    <a:pt x="70" y="1"/>
                  </a:moveTo>
                  <a:cubicBezTo>
                    <a:pt x="67" y="2"/>
                    <a:pt x="49" y="11"/>
                    <a:pt x="39" y="16"/>
                  </a:cubicBezTo>
                  <a:lnTo>
                    <a:pt x="1" y="66"/>
                  </a:lnTo>
                  <a:cubicBezTo>
                    <a:pt x="21" y="55"/>
                    <a:pt x="52" y="39"/>
                    <a:pt x="57" y="35"/>
                  </a:cubicBezTo>
                  <a:cubicBezTo>
                    <a:pt x="68" y="21"/>
                    <a:pt x="68" y="11"/>
                    <a:pt x="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47"/>
            <p:cNvSpPr/>
            <p:nvPr/>
          </p:nvSpPr>
          <p:spPr>
            <a:xfrm>
              <a:off x="2746500" y="4264200"/>
              <a:ext cx="1350" cy="875"/>
            </a:xfrm>
            <a:custGeom>
              <a:rect b="b" l="l" r="r" t="t"/>
              <a:pathLst>
                <a:path extrusionOk="0" h="35" w="54">
                  <a:moveTo>
                    <a:pt x="15" y="0"/>
                  </a:moveTo>
                  <a:cubicBezTo>
                    <a:pt x="6" y="24"/>
                    <a:pt x="0" y="31"/>
                    <a:pt x="3" y="31"/>
                  </a:cubicBezTo>
                  <a:cubicBezTo>
                    <a:pt x="13" y="34"/>
                    <a:pt x="28" y="33"/>
                    <a:pt x="40" y="34"/>
                  </a:cubicBezTo>
                  <a:cubicBezTo>
                    <a:pt x="44" y="28"/>
                    <a:pt x="53" y="21"/>
                    <a:pt x="50" y="18"/>
                  </a:cubicBezTo>
                  <a:cubicBezTo>
                    <a:pt x="43" y="12"/>
                    <a:pt x="31" y="9"/>
                    <a:pt x="15" y="2"/>
                  </a:cubicBezTo>
                  <a:lnTo>
                    <a:pt x="1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47"/>
            <p:cNvSpPr/>
            <p:nvPr/>
          </p:nvSpPr>
          <p:spPr>
            <a:xfrm>
              <a:off x="2624825" y="4338225"/>
              <a:ext cx="1375" cy="675"/>
            </a:xfrm>
            <a:custGeom>
              <a:rect b="b" l="l" r="r" t="t"/>
              <a:pathLst>
                <a:path extrusionOk="0" h="27" w="55">
                  <a:moveTo>
                    <a:pt x="55" y="1"/>
                  </a:moveTo>
                  <a:lnTo>
                    <a:pt x="11" y="8"/>
                  </a:lnTo>
                  <a:cubicBezTo>
                    <a:pt x="8" y="13"/>
                    <a:pt x="0" y="21"/>
                    <a:pt x="0" y="21"/>
                  </a:cubicBezTo>
                  <a:cubicBezTo>
                    <a:pt x="7" y="24"/>
                    <a:pt x="15" y="26"/>
                    <a:pt x="23" y="26"/>
                  </a:cubicBezTo>
                  <a:cubicBezTo>
                    <a:pt x="25" y="26"/>
                    <a:pt x="28" y="26"/>
                    <a:pt x="30" y="26"/>
                  </a:cubicBezTo>
                  <a:cubicBezTo>
                    <a:pt x="34" y="24"/>
                    <a:pt x="46" y="10"/>
                    <a:pt x="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47"/>
            <p:cNvSpPr/>
            <p:nvPr/>
          </p:nvSpPr>
          <p:spPr>
            <a:xfrm>
              <a:off x="2631100" y="4323450"/>
              <a:ext cx="1400" cy="650"/>
            </a:xfrm>
            <a:custGeom>
              <a:rect b="b" l="l" r="r" t="t"/>
              <a:pathLst>
                <a:path extrusionOk="0" h="26" w="56">
                  <a:moveTo>
                    <a:pt x="27" y="0"/>
                  </a:moveTo>
                  <a:cubicBezTo>
                    <a:pt x="13" y="14"/>
                    <a:pt x="7" y="20"/>
                    <a:pt x="1" y="25"/>
                  </a:cubicBezTo>
                  <a:lnTo>
                    <a:pt x="48" y="21"/>
                  </a:lnTo>
                  <a:cubicBezTo>
                    <a:pt x="49" y="17"/>
                    <a:pt x="55" y="8"/>
                    <a:pt x="52" y="6"/>
                  </a:cubicBezTo>
                  <a:cubicBezTo>
                    <a:pt x="46" y="2"/>
                    <a:pt x="36" y="2"/>
                    <a:pt x="2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47"/>
            <p:cNvSpPr/>
            <p:nvPr/>
          </p:nvSpPr>
          <p:spPr>
            <a:xfrm>
              <a:off x="2631400" y="4321575"/>
              <a:ext cx="1125" cy="900"/>
            </a:xfrm>
            <a:custGeom>
              <a:rect b="b" l="l" r="r" t="t"/>
              <a:pathLst>
                <a:path extrusionOk="0" h="36" w="45">
                  <a:moveTo>
                    <a:pt x="12" y="0"/>
                  </a:moveTo>
                  <a:cubicBezTo>
                    <a:pt x="8" y="6"/>
                    <a:pt x="1" y="17"/>
                    <a:pt x="4" y="19"/>
                  </a:cubicBezTo>
                  <a:cubicBezTo>
                    <a:pt x="8" y="27"/>
                    <a:pt x="17" y="31"/>
                    <a:pt x="24" y="36"/>
                  </a:cubicBezTo>
                  <a:cubicBezTo>
                    <a:pt x="33" y="28"/>
                    <a:pt x="40" y="21"/>
                    <a:pt x="45" y="17"/>
                  </a:cubicBezTo>
                  <a:cubicBezTo>
                    <a:pt x="29" y="8"/>
                    <a:pt x="20" y="3"/>
                    <a:pt x="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47"/>
            <p:cNvSpPr/>
            <p:nvPr/>
          </p:nvSpPr>
          <p:spPr>
            <a:xfrm>
              <a:off x="2639300" y="4320100"/>
              <a:ext cx="925" cy="900"/>
            </a:xfrm>
            <a:custGeom>
              <a:rect b="b" l="l" r="r" t="t"/>
              <a:pathLst>
                <a:path extrusionOk="0" h="36" w="37">
                  <a:moveTo>
                    <a:pt x="8" y="0"/>
                  </a:moveTo>
                  <a:cubicBezTo>
                    <a:pt x="7" y="8"/>
                    <a:pt x="1" y="18"/>
                    <a:pt x="4" y="23"/>
                  </a:cubicBezTo>
                  <a:cubicBezTo>
                    <a:pt x="8" y="28"/>
                    <a:pt x="19" y="31"/>
                    <a:pt x="27" y="36"/>
                  </a:cubicBezTo>
                  <a:cubicBezTo>
                    <a:pt x="30" y="27"/>
                    <a:pt x="33" y="17"/>
                    <a:pt x="36" y="5"/>
                  </a:cubicBezTo>
                  <a:cubicBezTo>
                    <a:pt x="26" y="3"/>
                    <a:pt x="17" y="2"/>
                    <a:pt x="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47"/>
            <p:cNvSpPr/>
            <p:nvPr/>
          </p:nvSpPr>
          <p:spPr>
            <a:xfrm>
              <a:off x="2659400" y="4315825"/>
              <a:ext cx="900" cy="850"/>
            </a:xfrm>
            <a:custGeom>
              <a:rect b="b" l="l" r="r" t="t"/>
              <a:pathLst>
                <a:path extrusionOk="0" h="34" w="36">
                  <a:moveTo>
                    <a:pt x="8" y="1"/>
                  </a:moveTo>
                  <a:cubicBezTo>
                    <a:pt x="5" y="7"/>
                    <a:pt x="0" y="16"/>
                    <a:pt x="3" y="18"/>
                  </a:cubicBezTo>
                  <a:cubicBezTo>
                    <a:pt x="10" y="24"/>
                    <a:pt x="21" y="29"/>
                    <a:pt x="31" y="33"/>
                  </a:cubicBezTo>
                  <a:cubicBezTo>
                    <a:pt x="33" y="26"/>
                    <a:pt x="34" y="18"/>
                    <a:pt x="36" y="8"/>
                  </a:cubicBezTo>
                  <a:lnTo>
                    <a:pt x="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47"/>
            <p:cNvSpPr/>
            <p:nvPr/>
          </p:nvSpPr>
          <p:spPr>
            <a:xfrm>
              <a:off x="2767675" y="4266850"/>
              <a:ext cx="1500" cy="825"/>
            </a:xfrm>
            <a:custGeom>
              <a:rect b="b" l="l" r="r" t="t"/>
              <a:pathLst>
                <a:path extrusionOk="0" h="33" w="60">
                  <a:moveTo>
                    <a:pt x="59" y="0"/>
                  </a:moveTo>
                  <a:cubicBezTo>
                    <a:pt x="48" y="2"/>
                    <a:pt x="33" y="0"/>
                    <a:pt x="26" y="5"/>
                  </a:cubicBezTo>
                  <a:cubicBezTo>
                    <a:pt x="14" y="10"/>
                    <a:pt x="8" y="19"/>
                    <a:pt x="1" y="27"/>
                  </a:cubicBezTo>
                  <a:cubicBezTo>
                    <a:pt x="12" y="30"/>
                    <a:pt x="18" y="31"/>
                    <a:pt x="24" y="33"/>
                  </a:cubicBezTo>
                  <a:lnTo>
                    <a:pt x="5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47"/>
            <p:cNvSpPr/>
            <p:nvPr/>
          </p:nvSpPr>
          <p:spPr>
            <a:xfrm>
              <a:off x="2772925" y="4278250"/>
              <a:ext cx="1250" cy="800"/>
            </a:xfrm>
            <a:custGeom>
              <a:rect b="b" l="l" r="r" t="t"/>
              <a:pathLst>
                <a:path extrusionOk="0" h="32" w="50">
                  <a:moveTo>
                    <a:pt x="32" y="0"/>
                  </a:moveTo>
                  <a:lnTo>
                    <a:pt x="1" y="30"/>
                  </a:lnTo>
                  <a:cubicBezTo>
                    <a:pt x="10" y="30"/>
                    <a:pt x="26" y="31"/>
                    <a:pt x="26" y="31"/>
                  </a:cubicBezTo>
                  <a:cubicBezTo>
                    <a:pt x="35" y="24"/>
                    <a:pt x="44" y="15"/>
                    <a:pt x="48" y="8"/>
                  </a:cubicBezTo>
                  <a:cubicBezTo>
                    <a:pt x="49" y="5"/>
                    <a:pt x="39" y="3"/>
                    <a:pt x="3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47"/>
            <p:cNvSpPr/>
            <p:nvPr/>
          </p:nvSpPr>
          <p:spPr>
            <a:xfrm>
              <a:off x="2790675" y="4281900"/>
              <a:ext cx="1325" cy="825"/>
            </a:xfrm>
            <a:custGeom>
              <a:rect b="b" l="l" r="r" t="t"/>
              <a:pathLst>
                <a:path extrusionOk="0" h="33" w="53">
                  <a:moveTo>
                    <a:pt x="41" y="1"/>
                  </a:moveTo>
                  <a:cubicBezTo>
                    <a:pt x="37" y="1"/>
                    <a:pt x="33" y="1"/>
                    <a:pt x="31" y="3"/>
                  </a:cubicBezTo>
                  <a:cubicBezTo>
                    <a:pt x="19" y="9"/>
                    <a:pt x="10" y="16"/>
                    <a:pt x="0" y="23"/>
                  </a:cubicBezTo>
                  <a:cubicBezTo>
                    <a:pt x="13" y="28"/>
                    <a:pt x="18" y="31"/>
                    <a:pt x="24" y="32"/>
                  </a:cubicBezTo>
                  <a:lnTo>
                    <a:pt x="53" y="1"/>
                  </a:lnTo>
                  <a:cubicBezTo>
                    <a:pt x="49" y="1"/>
                    <a:pt x="45" y="1"/>
                    <a:pt x="4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47"/>
            <p:cNvSpPr/>
            <p:nvPr/>
          </p:nvSpPr>
          <p:spPr>
            <a:xfrm>
              <a:off x="2790225" y="4267750"/>
              <a:ext cx="1425" cy="725"/>
            </a:xfrm>
            <a:custGeom>
              <a:rect b="b" l="l" r="r" t="t"/>
              <a:pathLst>
                <a:path extrusionOk="0" h="29" w="57">
                  <a:moveTo>
                    <a:pt x="34" y="1"/>
                  </a:moveTo>
                  <a:cubicBezTo>
                    <a:pt x="15" y="8"/>
                    <a:pt x="9" y="13"/>
                    <a:pt x="0" y="16"/>
                  </a:cubicBezTo>
                  <a:lnTo>
                    <a:pt x="45" y="29"/>
                  </a:lnTo>
                  <a:cubicBezTo>
                    <a:pt x="47" y="24"/>
                    <a:pt x="56" y="19"/>
                    <a:pt x="55" y="16"/>
                  </a:cubicBezTo>
                  <a:cubicBezTo>
                    <a:pt x="50" y="10"/>
                    <a:pt x="40" y="5"/>
                    <a:pt x="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47"/>
            <p:cNvSpPr/>
            <p:nvPr/>
          </p:nvSpPr>
          <p:spPr>
            <a:xfrm>
              <a:off x="2792950" y="4261425"/>
              <a:ext cx="1575" cy="800"/>
            </a:xfrm>
            <a:custGeom>
              <a:rect b="b" l="l" r="r" t="t"/>
              <a:pathLst>
                <a:path extrusionOk="0" h="32" w="63">
                  <a:moveTo>
                    <a:pt x="45" y="0"/>
                  </a:moveTo>
                  <a:cubicBezTo>
                    <a:pt x="42" y="0"/>
                    <a:pt x="40" y="0"/>
                    <a:pt x="38" y="1"/>
                  </a:cubicBezTo>
                  <a:cubicBezTo>
                    <a:pt x="28" y="5"/>
                    <a:pt x="13" y="13"/>
                    <a:pt x="0" y="19"/>
                  </a:cubicBezTo>
                  <a:cubicBezTo>
                    <a:pt x="11" y="26"/>
                    <a:pt x="13" y="29"/>
                    <a:pt x="18" y="32"/>
                  </a:cubicBezTo>
                  <a:lnTo>
                    <a:pt x="62" y="2"/>
                  </a:lnTo>
                  <a:cubicBezTo>
                    <a:pt x="57" y="1"/>
                    <a:pt x="50" y="0"/>
                    <a:pt x="4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47"/>
            <p:cNvSpPr/>
            <p:nvPr/>
          </p:nvSpPr>
          <p:spPr>
            <a:xfrm>
              <a:off x="2801525" y="4277500"/>
              <a:ext cx="1450" cy="825"/>
            </a:xfrm>
            <a:custGeom>
              <a:rect b="b" l="l" r="r" t="t"/>
              <a:pathLst>
                <a:path extrusionOk="0" h="33" w="58">
                  <a:moveTo>
                    <a:pt x="40" y="1"/>
                  </a:moveTo>
                  <a:lnTo>
                    <a:pt x="0" y="30"/>
                  </a:lnTo>
                  <a:cubicBezTo>
                    <a:pt x="5" y="31"/>
                    <a:pt x="11" y="32"/>
                    <a:pt x="16" y="32"/>
                  </a:cubicBezTo>
                  <a:cubicBezTo>
                    <a:pt x="18" y="32"/>
                    <a:pt x="20" y="32"/>
                    <a:pt x="22" y="32"/>
                  </a:cubicBezTo>
                  <a:cubicBezTo>
                    <a:pt x="35" y="27"/>
                    <a:pt x="47" y="20"/>
                    <a:pt x="57" y="14"/>
                  </a:cubicBezTo>
                  <a:cubicBezTo>
                    <a:pt x="49" y="7"/>
                    <a:pt x="44" y="4"/>
                    <a:pt x="4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47"/>
            <p:cNvSpPr/>
            <p:nvPr/>
          </p:nvSpPr>
          <p:spPr>
            <a:xfrm>
              <a:off x="2799975" y="4257900"/>
              <a:ext cx="1425" cy="775"/>
            </a:xfrm>
            <a:custGeom>
              <a:rect b="b" l="l" r="r" t="t"/>
              <a:pathLst>
                <a:path extrusionOk="0" h="31" w="57">
                  <a:moveTo>
                    <a:pt x="34" y="1"/>
                  </a:moveTo>
                  <a:cubicBezTo>
                    <a:pt x="15" y="9"/>
                    <a:pt x="8" y="12"/>
                    <a:pt x="0" y="15"/>
                  </a:cubicBezTo>
                  <a:lnTo>
                    <a:pt x="43" y="30"/>
                  </a:lnTo>
                  <a:cubicBezTo>
                    <a:pt x="46" y="24"/>
                    <a:pt x="56" y="18"/>
                    <a:pt x="53" y="17"/>
                  </a:cubicBezTo>
                  <a:cubicBezTo>
                    <a:pt x="49" y="9"/>
                    <a:pt x="40" y="7"/>
                    <a:pt x="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47"/>
            <p:cNvSpPr/>
            <p:nvPr/>
          </p:nvSpPr>
          <p:spPr>
            <a:xfrm>
              <a:off x="2804425" y="4267725"/>
              <a:ext cx="600" cy="1100"/>
            </a:xfrm>
            <a:custGeom>
              <a:rect b="b" l="l" r="r" t="t"/>
              <a:pathLst>
                <a:path extrusionOk="0" h="44" w="24">
                  <a:moveTo>
                    <a:pt x="14" y="0"/>
                  </a:moveTo>
                  <a:lnTo>
                    <a:pt x="0" y="3"/>
                  </a:lnTo>
                  <a:lnTo>
                    <a:pt x="9" y="43"/>
                  </a:lnTo>
                  <a:lnTo>
                    <a:pt x="24" y="40"/>
                  </a:lnTo>
                  <a:lnTo>
                    <a:pt x="1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47"/>
            <p:cNvSpPr/>
            <p:nvPr/>
          </p:nvSpPr>
          <p:spPr>
            <a:xfrm>
              <a:off x="2812375" y="4273350"/>
              <a:ext cx="1225" cy="825"/>
            </a:xfrm>
            <a:custGeom>
              <a:rect b="b" l="l" r="r" t="t"/>
              <a:pathLst>
                <a:path extrusionOk="0" h="33" w="49">
                  <a:moveTo>
                    <a:pt x="31" y="1"/>
                  </a:moveTo>
                  <a:lnTo>
                    <a:pt x="0" y="31"/>
                  </a:lnTo>
                  <a:cubicBezTo>
                    <a:pt x="5" y="31"/>
                    <a:pt x="12" y="32"/>
                    <a:pt x="17" y="32"/>
                  </a:cubicBezTo>
                  <a:cubicBezTo>
                    <a:pt x="20" y="32"/>
                    <a:pt x="22" y="32"/>
                    <a:pt x="24" y="31"/>
                  </a:cubicBezTo>
                  <a:cubicBezTo>
                    <a:pt x="32" y="24"/>
                    <a:pt x="41" y="17"/>
                    <a:pt x="47" y="9"/>
                  </a:cubicBezTo>
                  <a:cubicBezTo>
                    <a:pt x="49" y="6"/>
                    <a:pt x="38" y="4"/>
                    <a:pt x="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47"/>
            <p:cNvSpPr/>
            <p:nvPr/>
          </p:nvSpPr>
          <p:spPr>
            <a:xfrm>
              <a:off x="2815600" y="4264925"/>
              <a:ext cx="2000" cy="675"/>
            </a:xfrm>
            <a:custGeom>
              <a:rect b="b" l="l" r="r" t="t"/>
              <a:pathLst>
                <a:path extrusionOk="0" h="27" w="80">
                  <a:moveTo>
                    <a:pt x="80" y="1"/>
                  </a:moveTo>
                  <a:cubicBezTo>
                    <a:pt x="43" y="1"/>
                    <a:pt x="30" y="1"/>
                    <a:pt x="27" y="2"/>
                  </a:cubicBezTo>
                  <a:cubicBezTo>
                    <a:pt x="17" y="8"/>
                    <a:pt x="9" y="17"/>
                    <a:pt x="1" y="24"/>
                  </a:cubicBezTo>
                  <a:cubicBezTo>
                    <a:pt x="8" y="24"/>
                    <a:pt x="15" y="26"/>
                    <a:pt x="20" y="26"/>
                  </a:cubicBezTo>
                  <a:cubicBezTo>
                    <a:pt x="22" y="26"/>
                    <a:pt x="23" y="26"/>
                    <a:pt x="24" y="26"/>
                  </a:cubicBezTo>
                  <a:cubicBezTo>
                    <a:pt x="37" y="20"/>
                    <a:pt x="53" y="12"/>
                    <a:pt x="8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47"/>
            <p:cNvSpPr/>
            <p:nvPr/>
          </p:nvSpPr>
          <p:spPr>
            <a:xfrm>
              <a:off x="2816225" y="4248825"/>
              <a:ext cx="2150" cy="475"/>
            </a:xfrm>
            <a:custGeom>
              <a:rect b="b" l="l" r="r" t="t"/>
              <a:pathLst>
                <a:path extrusionOk="0" h="19" w="86">
                  <a:moveTo>
                    <a:pt x="49" y="0"/>
                  </a:moveTo>
                  <a:lnTo>
                    <a:pt x="1" y="16"/>
                  </a:lnTo>
                  <a:cubicBezTo>
                    <a:pt x="8" y="16"/>
                    <a:pt x="16" y="19"/>
                    <a:pt x="24" y="19"/>
                  </a:cubicBezTo>
                  <a:cubicBezTo>
                    <a:pt x="26" y="19"/>
                    <a:pt x="29" y="19"/>
                    <a:pt x="31" y="18"/>
                  </a:cubicBezTo>
                  <a:cubicBezTo>
                    <a:pt x="48" y="13"/>
                    <a:pt x="67" y="8"/>
                    <a:pt x="86" y="3"/>
                  </a:cubicBezTo>
                  <a:cubicBezTo>
                    <a:pt x="74" y="2"/>
                    <a:pt x="62" y="0"/>
                    <a:pt x="4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47"/>
            <p:cNvSpPr/>
            <p:nvPr/>
          </p:nvSpPr>
          <p:spPr>
            <a:xfrm>
              <a:off x="2823000" y="4268025"/>
              <a:ext cx="1300" cy="825"/>
            </a:xfrm>
            <a:custGeom>
              <a:rect b="b" l="l" r="r" t="t"/>
              <a:pathLst>
                <a:path extrusionOk="0" h="33" w="52">
                  <a:moveTo>
                    <a:pt x="47" y="0"/>
                  </a:moveTo>
                  <a:lnTo>
                    <a:pt x="0" y="27"/>
                  </a:lnTo>
                  <a:cubicBezTo>
                    <a:pt x="7" y="28"/>
                    <a:pt x="14" y="33"/>
                    <a:pt x="19" y="33"/>
                  </a:cubicBezTo>
                  <a:cubicBezTo>
                    <a:pt x="20" y="33"/>
                    <a:pt x="20" y="33"/>
                    <a:pt x="21" y="33"/>
                  </a:cubicBezTo>
                  <a:cubicBezTo>
                    <a:pt x="34" y="28"/>
                    <a:pt x="44" y="22"/>
                    <a:pt x="52" y="19"/>
                  </a:cubicBezTo>
                  <a:cubicBezTo>
                    <a:pt x="49" y="9"/>
                    <a:pt x="49" y="5"/>
                    <a:pt x="4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47"/>
            <p:cNvSpPr/>
            <p:nvPr/>
          </p:nvSpPr>
          <p:spPr>
            <a:xfrm>
              <a:off x="2819050" y="4244000"/>
              <a:ext cx="1050" cy="975"/>
            </a:xfrm>
            <a:custGeom>
              <a:rect b="b" l="l" r="r" t="t"/>
              <a:pathLst>
                <a:path extrusionOk="0" h="39" w="42">
                  <a:moveTo>
                    <a:pt x="17" y="1"/>
                  </a:moveTo>
                  <a:cubicBezTo>
                    <a:pt x="11" y="5"/>
                    <a:pt x="1" y="11"/>
                    <a:pt x="1" y="15"/>
                  </a:cubicBezTo>
                  <a:cubicBezTo>
                    <a:pt x="2" y="24"/>
                    <a:pt x="10" y="30"/>
                    <a:pt x="16" y="39"/>
                  </a:cubicBezTo>
                  <a:cubicBezTo>
                    <a:pt x="26" y="34"/>
                    <a:pt x="36" y="30"/>
                    <a:pt x="42" y="28"/>
                  </a:cubicBezTo>
                  <a:cubicBezTo>
                    <a:pt x="30" y="14"/>
                    <a:pt x="23" y="6"/>
                    <a:pt x="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47"/>
            <p:cNvSpPr/>
            <p:nvPr/>
          </p:nvSpPr>
          <p:spPr>
            <a:xfrm>
              <a:off x="2826925" y="4266225"/>
              <a:ext cx="2100" cy="500"/>
            </a:xfrm>
            <a:custGeom>
              <a:rect b="b" l="l" r="r" t="t"/>
              <a:pathLst>
                <a:path extrusionOk="0" h="20" w="84">
                  <a:moveTo>
                    <a:pt x="48" y="0"/>
                  </a:moveTo>
                  <a:lnTo>
                    <a:pt x="1" y="16"/>
                  </a:lnTo>
                  <a:cubicBezTo>
                    <a:pt x="9" y="18"/>
                    <a:pt x="17" y="20"/>
                    <a:pt x="25" y="20"/>
                  </a:cubicBezTo>
                  <a:cubicBezTo>
                    <a:pt x="27" y="20"/>
                    <a:pt x="28" y="20"/>
                    <a:pt x="30" y="19"/>
                  </a:cubicBezTo>
                  <a:cubicBezTo>
                    <a:pt x="48" y="13"/>
                    <a:pt x="65" y="9"/>
                    <a:pt x="83" y="3"/>
                  </a:cubicBezTo>
                  <a:cubicBezTo>
                    <a:pt x="73" y="2"/>
                    <a:pt x="61" y="2"/>
                    <a:pt x="4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47"/>
            <p:cNvSpPr/>
            <p:nvPr/>
          </p:nvSpPr>
          <p:spPr>
            <a:xfrm>
              <a:off x="2826525" y="4265750"/>
              <a:ext cx="2200" cy="575"/>
            </a:xfrm>
            <a:custGeom>
              <a:rect b="b" l="l" r="r" t="t"/>
              <a:pathLst>
                <a:path extrusionOk="0" h="23" w="88">
                  <a:moveTo>
                    <a:pt x="86" y="0"/>
                  </a:moveTo>
                  <a:lnTo>
                    <a:pt x="0" y="15"/>
                  </a:lnTo>
                  <a:lnTo>
                    <a:pt x="2" y="22"/>
                  </a:lnTo>
                  <a:lnTo>
                    <a:pt x="87" y="6"/>
                  </a:lnTo>
                  <a:lnTo>
                    <a:pt x="8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47"/>
            <p:cNvSpPr/>
            <p:nvPr/>
          </p:nvSpPr>
          <p:spPr>
            <a:xfrm>
              <a:off x="2840125" y="4238625"/>
              <a:ext cx="1500" cy="775"/>
            </a:xfrm>
            <a:custGeom>
              <a:rect b="b" l="l" r="r" t="t"/>
              <a:pathLst>
                <a:path extrusionOk="0" h="31" w="60">
                  <a:moveTo>
                    <a:pt x="43" y="0"/>
                  </a:moveTo>
                  <a:cubicBezTo>
                    <a:pt x="40" y="0"/>
                    <a:pt x="38" y="0"/>
                    <a:pt x="36" y="1"/>
                  </a:cubicBezTo>
                  <a:cubicBezTo>
                    <a:pt x="23" y="5"/>
                    <a:pt x="13" y="12"/>
                    <a:pt x="1" y="18"/>
                  </a:cubicBezTo>
                  <a:cubicBezTo>
                    <a:pt x="14" y="24"/>
                    <a:pt x="18" y="27"/>
                    <a:pt x="24" y="30"/>
                  </a:cubicBezTo>
                  <a:lnTo>
                    <a:pt x="60" y="1"/>
                  </a:lnTo>
                  <a:cubicBezTo>
                    <a:pt x="55" y="1"/>
                    <a:pt x="48" y="0"/>
                    <a:pt x="4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47"/>
            <p:cNvSpPr/>
            <p:nvPr/>
          </p:nvSpPr>
          <p:spPr>
            <a:xfrm>
              <a:off x="2847500" y="4262825"/>
              <a:ext cx="1475" cy="650"/>
            </a:xfrm>
            <a:custGeom>
              <a:rect b="b" l="l" r="r" t="t"/>
              <a:pathLst>
                <a:path extrusionOk="0" h="26" w="59">
                  <a:moveTo>
                    <a:pt x="9" y="1"/>
                  </a:moveTo>
                  <a:cubicBezTo>
                    <a:pt x="6" y="5"/>
                    <a:pt x="0" y="11"/>
                    <a:pt x="3" y="14"/>
                  </a:cubicBezTo>
                  <a:cubicBezTo>
                    <a:pt x="10" y="18"/>
                    <a:pt x="21" y="23"/>
                    <a:pt x="31" y="26"/>
                  </a:cubicBezTo>
                  <a:cubicBezTo>
                    <a:pt x="46" y="18"/>
                    <a:pt x="53" y="16"/>
                    <a:pt x="59" y="11"/>
                  </a:cubicBezTo>
                  <a:lnTo>
                    <a:pt x="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47"/>
            <p:cNvSpPr/>
            <p:nvPr/>
          </p:nvSpPr>
          <p:spPr>
            <a:xfrm>
              <a:off x="2861875" y="4235100"/>
              <a:ext cx="1350" cy="750"/>
            </a:xfrm>
            <a:custGeom>
              <a:rect b="b" l="l" r="r" t="t"/>
              <a:pathLst>
                <a:path extrusionOk="0" h="30" w="54">
                  <a:moveTo>
                    <a:pt x="17" y="0"/>
                  </a:moveTo>
                  <a:cubicBezTo>
                    <a:pt x="11" y="8"/>
                    <a:pt x="3" y="14"/>
                    <a:pt x="2" y="21"/>
                  </a:cubicBezTo>
                  <a:cubicBezTo>
                    <a:pt x="0" y="24"/>
                    <a:pt x="11" y="27"/>
                    <a:pt x="17" y="30"/>
                  </a:cubicBezTo>
                  <a:lnTo>
                    <a:pt x="53" y="2"/>
                  </a:lnTo>
                  <a:cubicBezTo>
                    <a:pt x="44" y="2"/>
                    <a:pt x="37" y="2"/>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47"/>
            <p:cNvSpPr/>
            <p:nvPr/>
          </p:nvSpPr>
          <p:spPr>
            <a:xfrm>
              <a:off x="2882425" y="4235900"/>
              <a:ext cx="1550" cy="700"/>
            </a:xfrm>
            <a:custGeom>
              <a:rect b="b" l="l" r="r" t="t"/>
              <a:pathLst>
                <a:path extrusionOk="0" h="28" w="62">
                  <a:moveTo>
                    <a:pt x="22" y="1"/>
                  </a:moveTo>
                  <a:cubicBezTo>
                    <a:pt x="16" y="1"/>
                    <a:pt x="7" y="4"/>
                    <a:pt x="1" y="7"/>
                  </a:cubicBezTo>
                  <a:lnTo>
                    <a:pt x="42" y="27"/>
                  </a:lnTo>
                  <a:cubicBezTo>
                    <a:pt x="46" y="23"/>
                    <a:pt x="51" y="19"/>
                    <a:pt x="61" y="11"/>
                  </a:cubicBezTo>
                  <a:lnTo>
                    <a:pt x="61" y="10"/>
                  </a:lnTo>
                  <a:cubicBezTo>
                    <a:pt x="49" y="7"/>
                    <a:pt x="39" y="2"/>
                    <a:pt x="24" y="1"/>
                  </a:cubicBezTo>
                  <a:cubicBezTo>
                    <a:pt x="23" y="1"/>
                    <a:pt x="23" y="1"/>
                    <a:pt x="2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47"/>
            <p:cNvSpPr/>
            <p:nvPr/>
          </p:nvSpPr>
          <p:spPr>
            <a:xfrm>
              <a:off x="2894875" y="4265475"/>
              <a:ext cx="1400" cy="700"/>
            </a:xfrm>
            <a:custGeom>
              <a:rect b="b" l="l" r="r" t="t"/>
              <a:pathLst>
                <a:path extrusionOk="0" h="28" w="56">
                  <a:moveTo>
                    <a:pt x="38" y="1"/>
                  </a:moveTo>
                  <a:lnTo>
                    <a:pt x="0" y="23"/>
                  </a:lnTo>
                  <a:cubicBezTo>
                    <a:pt x="10" y="24"/>
                    <a:pt x="25" y="27"/>
                    <a:pt x="31" y="27"/>
                  </a:cubicBezTo>
                  <a:cubicBezTo>
                    <a:pt x="32" y="27"/>
                    <a:pt x="33" y="27"/>
                    <a:pt x="34" y="27"/>
                  </a:cubicBezTo>
                  <a:cubicBezTo>
                    <a:pt x="46" y="21"/>
                    <a:pt x="50" y="14"/>
                    <a:pt x="56" y="7"/>
                  </a:cubicBezTo>
                  <a:cubicBezTo>
                    <a:pt x="56" y="7"/>
                    <a:pt x="44" y="4"/>
                    <a:pt x="38" y="2"/>
                  </a:cubicBezTo>
                  <a:lnTo>
                    <a:pt x="3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47"/>
            <p:cNvSpPr/>
            <p:nvPr/>
          </p:nvSpPr>
          <p:spPr>
            <a:xfrm>
              <a:off x="2905350" y="4259700"/>
              <a:ext cx="950" cy="975"/>
            </a:xfrm>
            <a:custGeom>
              <a:rect b="b" l="l" r="r" t="t"/>
              <a:pathLst>
                <a:path extrusionOk="0" h="39" w="38">
                  <a:moveTo>
                    <a:pt x="18" y="1"/>
                  </a:moveTo>
                  <a:cubicBezTo>
                    <a:pt x="11" y="5"/>
                    <a:pt x="0" y="10"/>
                    <a:pt x="0" y="14"/>
                  </a:cubicBezTo>
                  <a:cubicBezTo>
                    <a:pt x="0" y="23"/>
                    <a:pt x="6" y="30"/>
                    <a:pt x="11" y="39"/>
                  </a:cubicBezTo>
                  <a:cubicBezTo>
                    <a:pt x="21" y="36"/>
                    <a:pt x="31" y="35"/>
                    <a:pt x="37" y="33"/>
                  </a:cubicBezTo>
                  <a:cubicBezTo>
                    <a:pt x="27" y="17"/>
                    <a:pt x="22" y="10"/>
                    <a:pt x="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47"/>
            <p:cNvSpPr/>
            <p:nvPr/>
          </p:nvSpPr>
          <p:spPr>
            <a:xfrm>
              <a:off x="2908975" y="4260775"/>
              <a:ext cx="1550" cy="675"/>
            </a:xfrm>
            <a:custGeom>
              <a:rect b="b" l="l" r="r" t="t"/>
              <a:pathLst>
                <a:path extrusionOk="0" h="27" w="62">
                  <a:moveTo>
                    <a:pt x="32" y="0"/>
                  </a:moveTo>
                  <a:cubicBezTo>
                    <a:pt x="16" y="6"/>
                    <a:pt x="8" y="9"/>
                    <a:pt x="1" y="11"/>
                  </a:cubicBezTo>
                  <a:lnTo>
                    <a:pt x="51" y="27"/>
                  </a:lnTo>
                  <a:cubicBezTo>
                    <a:pt x="54" y="24"/>
                    <a:pt x="61" y="18"/>
                    <a:pt x="58" y="15"/>
                  </a:cubicBezTo>
                  <a:cubicBezTo>
                    <a:pt x="52" y="9"/>
                    <a:pt x="41" y="5"/>
                    <a:pt x="3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47"/>
            <p:cNvSpPr/>
            <p:nvPr/>
          </p:nvSpPr>
          <p:spPr>
            <a:xfrm>
              <a:off x="2909350" y="4254250"/>
              <a:ext cx="1425" cy="700"/>
            </a:xfrm>
            <a:custGeom>
              <a:rect b="b" l="l" r="r" t="t"/>
              <a:pathLst>
                <a:path extrusionOk="0" h="28" w="57">
                  <a:moveTo>
                    <a:pt x="17" y="1"/>
                  </a:moveTo>
                  <a:cubicBezTo>
                    <a:pt x="11" y="5"/>
                    <a:pt x="1" y="10"/>
                    <a:pt x="4" y="13"/>
                  </a:cubicBezTo>
                  <a:cubicBezTo>
                    <a:pt x="11" y="19"/>
                    <a:pt x="21" y="23"/>
                    <a:pt x="32" y="27"/>
                  </a:cubicBezTo>
                  <a:cubicBezTo>
                    <a:pt x="32" y="27"/>
                    <a:pt x="48" y="22"/>
                    <a:pt x="57" y="17"/>
                  </a:cubicBezTo>
                  <a:lnTo>
                    <a:pt x="1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47"/>
            <p:cNvSpPr/>
            <p:nvPr/>
          </p:nvSpPr>
          <p:spPr>
            <a:xfrm>
              <a:off x="2916200" y="4260525"/>
              <a:ext cx="1050" cy="1050"/>
            </a:xfrm>
            <a:custGeom>
              <a:rect b="b" l="l" r="r" t="t"/>
              <a:pathLst>
                <a:path extrusionOk="0" h="42" w="42">
                  <a:moveTo>
                    <a:pt x="0" y="0"/>
                  </a:moveTo>
                  <a:lnTo>
                    <a:pt x="2" y="41"/>
                  </a:lnTo>
                  <a:cubicBezTo>
                    <a:pt x="42" y="27"/>
                    <a:pt x="40" y="13"/>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47"/>
            <p:cNvSpPr/>
            <p:nvPr/>
          </p:nvSpPr>
          <p:spPr>
            <a:xfrm>
              <a:off x="2916125" y="4239800"/>
              <a:ext cx="975" cy="1000"/>
            </a:xfrm>
            <a:custGeom>
              <a:rect b="b" l="l" r="r" t="t"/>
              <a:pathLst>
                <a:path extrusionOk="0" h="40" w="39">
                  <a:moveTo>
                    <a:pt x="18" y="1"/>
                  </a:moveTo>
                  <a:cubicBezTo>
                    <a:pt x="12" y="5"/>
                    <a:pt x="0" y="10"/>
                    <a:pt x="0" y="14"/>
                  </a:cubicBezTo>
                  <a:cubicBezTo>
                    <a:pt x="0" y="21"/>
                    <a:pt x="8" y="30"/>
                    <a:pt x="11" y="39"/>
                  </a:cubicBezTo>
                  <a:cubicBezTo>
                    <a:pt x="22" y="36"/>
                    <a:pt x="33" y="33"/>
                    <a:pt x="39" y="33"/>
                  </a:cubicBezTo>
                  <a:cubicBezTo>
                    <a:pt x="28" y="17"/>
                    <a:pt x="24" y="10"/>
                    <a:pt x="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47"/>
            <p:cNvSpPr/>
            <p:nvPr/>
          </p:nvSpPr>
          <p:spPr>
            <a:xfrm>
              <a:off x="2927075" y="4260550"/>
              <a:ext cx="950" cy="975"/>
            </a:xfrm>
            <a:custGeom>
              <a:rect b="b" l="l" r="r" t="t"/>
              <a:pathLst>
                <a:path extrusionOk="0" h="39" w="38">
                  <a:moveTo>
                    <a:pt x="18" y="1"/>
                  </a:moveTo>
                  <a:cubicBezTo>
                    <a:pt x="13" y="5"/>
                    <a:pt x="1" y="9"/>
                    <a:pt x="1" y="14"/>
                  </a:cubicBezTo>
                  <a:cubicBezTo>
                    <a:pt x="1" y="21"/>
                    <a:pt x="7" y="30"/>
                    <a:pt x="11" y="39"/>
                  </a:cubicBezTo>
                  <a:cubicBezTo>
                    <a:pt x="21" y="36"/>
                    <a:pt x="32" y="33"/>
                    <a:pt x="38" y="33"/>
                  </a:cubicBezTo>
                  <a:cubicBezTo>
                    <a:pt x="27" y="17"/>
                    <a:pt x="23" y="9"/>
                    <a:pt x="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47"/>
            <p:cNvSpPr/>
            <p:nvPr/>
          </p:nvSpPr>
          <p:spPr>
            <a:xfrm>
              <a:off x="2932050" y="4252050"/>
              <a:ext cx="1425" cy="725"/>
            </a:xfrm>
            <a:custGeom>
              <a:rect b="b" l="l" r="r" t="t"/>
              <a:pathLst>
                <a:path extrusionOk="0" h="29" w="57">
                  <a:moveTo>
                    <a:pt x="40" y="1"/>
                  </a:moveTo>
                  <a:lnTo>
                    <a:pt x="0" y="21"/>
                  </a:lnTo>
                  <a:cubicBezTo>
                    <a:pt x="3" y="23"/>
                    <a:pt x="12" y="29"/>
                    <a:pt x="12" y="29"/>
                  </a:cubicBezTo>
                  <a:cubicBezTo>
                    <a:pt x="25" y="26"/>
                    <a:pt x="43" y="23"/>
                    <a:pt x="52" y="17"/>
                  </a:cubicBezTo>
                  <a:cubicBezTo>
                    <a:pt x="56" y="15"/>
                    <a:pt x="45" y="7"/>
                    <a:pt x="4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47"/>
            <p:cNvSpPr/>
            <p:nvPr/>
          </p:nvSpPr>
          <p:spPr>
            <a:xfrm>
              <a:off x="2936900" y="4238225"/>
              <a:ext cx="1525" cy="700"/>
            </a:xfrm>
            <a:custGeom>
              <a:rect b="b" l="l" r="r" t="t"/>
              <a:pathLst>
                <a:path extrusionOk="0" h="28" w="61">
                  <a:moveTo>
                    <a:pt x="52" y="1"/>
                  </a:moveTo>
                  <a:cubicBezTo>
                    <a:pt x="39" y="6"/>
                    <a:pt x="26" y="11"/>
                    <a:pt x="11" y="15"/>
                  </a:cubicBezTo>
                  <a:cubicBezTo>
                    <a:pt x="5" y="18"/>
                    <a:pt x="5" y="23"/>
                    <a:pt x="1" y="27"/>
                  </a:cubicBezTo>
                  <a:lnTo>
                    <a:pt x="61" y="26"/>
                  </a:lnTo>
                  <a:lnTo>
                    <a:pt x="5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47"/>
            <p:cNvSpPr/>
            <p:nvPr/>
          </p:nvSpPr>
          <p:spPr>
            <a:xfrm>
              <a:off x="2944675" y="4236875"/>
              <a:ext cx="425" cy="1050"/>
            </a:xfrm>
            <a:custGeom>
              <a:rect b="b" l="l" r="r" t="t"/>
              <a:pathLst>
                <a:path extrusionOk="0" h="42" w="17">
                  <a:moveTo>
                    <a:pt x="0" y="0"/>
                  </a:moveTo>
                  <a:lnTo>
                    <a:pt x="0" y="41"/>
                  </a:lnTo>
                  <a:lnTo>
                    <a:pt x="15" y="41"/>
                  </a:lnTo>
                  <a:lnTo>
                    <a:pt x="1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47"/>
            <p:cNvSpPr/>
            <p:nvPr/>
          </p:nvSpPr>
          <p:spPr>
            <a:xfrm>
              <a:off x="2962725" y="4262875"/>
              <a:ext cx="1350" cy="600"/>
            </a:xfrm>
            <a:custGeom>
              <a:rect b="b" l="l" r="r" t="t"/>
              <a:pathLst>
                <a:path extrusionOk="0" h="24" w="54">
                  <a:moveTo>
                    <a:pt x="40" y="0"/>
                  </a:moveTo>
                  <a:lnTo>
                    <a:pt x="0" y="16"/>
                  </a:lnTo>
                  <a:cubicBezTo>
                    <a:pt x="3" y="18"/>
                    <a:pt x="11" y="24"/>
                    <a:pt x="11" y="24"/>
                  </a:cubicBezTo>
                  <a:cubicBezTo>
                    <a:pt x="24" y="22"/>
                    <a:pt x="40" y="22"/>
                    <a:pt x="50" y="18"/>
                  </a:cubicBezTo>
                  <a:cubicBezTo>
                    <a:pt x="53" y="16"/>
                    <a:pt x="43" y="6"/>
                    <a:pt x="4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47"/>
            <p:cNvSpPr/>
            <p:nvPr/>
          </p:nvSpPr>
          <p:spPr>
            <a:xfrm>
              <a:off x="2964200" y="4261975"/>
              <a:ext cx="1350" cy="625"/>
            </a:xfrm>
            <a:custGeom>
              <a:rect b="b" l="l" r="r" t="t"/>
              <a:pathLst>
                <a:path extrusionOk="0" h="25" w="54">
                  <a:moveTo>
                    <a:pt x="40" y="1"/>
                  </a:moveTo>
                  <a:lnTo>
                    <a:pt x="0" y="17"/>
                  </a:lnTo>
                  <a:cubicBezTo>
                    <a:pt x="3" y="19"/>
                    <a:pt x="9" y="24"/>
                    <a:pt x="9" y="24"/>
                  </a:cubicBezTo>
                  <a:cubicBezTo>
                    <a:pt x="24" y="23"/>
                    <a:pt x="40" y="23"/>
                    <a:pt x="49" y="19"/>
                  </a:cubicBezTo>
                  <a:cubicBezTo>
                    <a:pt x="53" y="17"/>
                    <a:pt x="43" y="7"/>
                    <a:pt x="4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47"/>
            <p:cNvSpPr/>
            <p:nvPr/>
          </p:nvSpPr>
          <p:spPr>
            <a:xfrm>
              <a:off x="2984275" y="4267750"/>
              <a:ext cx="775" cy="925"/>
            </a:xfrm>
            <a:custGeom>
              <a:rect b="b" l="l" r="r" t="t"/>
              <a:pathLst>
                <a:path extrusionOk="0" h="37" w="31">
                  <a:moveTo>
                    <a:pt x="21" y="1"/>
                  </a:moveTo>
                  <a:cubicBezTo>
                    <a:pt x="14" y="4"/>
                    <a:pt x="4" y="5"/>
                    <a:pt x="2" y="8"/>
                  </a:cubicBezTo>
                  <a:cubicBezTo>
                    <a:pt x="1" y="17"/>
                    <a:pt x="4" y="26"/>
                    <a:pt x="5" y="35"/>
                  </a:cubicBezTo>
                  <a:cubicBezTo>
                    <a:pt x="15" y="35"/>
                    <a:pt x="24" y="36"/>
                    <a:pt x="30" y="36"/>
                  </a:cubicBezTo>
                  <a:cubicBezTo>
                    <a:pt x="26" y="19"/>
                    <a:pt x="23" y="10"/>
                    <a:pt x="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47"/>
            <p:cNvSpPr/>
            <p:nvPr/>
          </p:nvSpPr>
          <p:spPr>
            <a:xfrm>
              <a:off x="2985775" y="4266725"/>
              <a:ext cx="1400" cy="575"/>
            </a:xfrm>
            <a:custGeom>
              <a:rect b="b" l="l" r="r" t="t"/>
              <a:pathLst>
                <a:path extrusionOk="0" h="23" w="56">
                  <a:moveTo>
                    <a:pt x="35" y="1"/>
                  </a:moveTo>
                  <a:cubicBezTo>
                    <a:pt x="23" y="1"/>
                    <a:pt x="11" y="4"/>
                    <a:pt x="1" y="5"/>
                  </a:cubicBezTo>
                  <a:cubicBezTo>
                    <a:pt x="8" y="14"/>
                    <a:pt x="11" y="18"/>
                    <a:pt x="16" y="23"/>
                  </a:cubicBezTo>
                  <a:lnTo>
                    <a:pt x="55" y="10"/>
                  </a:lnTo>
                  <a:cubicBezTo>
                    <a:pt x="48" y="7"/>
                    <a:pt x="41" y="1"/>
                    <a:pt x="3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47"/>
            <p:cNvSpPr/>
            <p:nvPr/>
          </p:nvSpPr>
          <p:spPr>
            <a:xfrm>
              <a:off x="3002850" y="4246525"/>
              <a:ext cx="1975" cy="625"/>
            </a:xfrm>
            <a:custGeom>
              <a:rect b="b" l="l" r="r" t="t"/>
              <a:pathLst>
                <a:path extrusionOk="0" h="25" w="79">
                  <a:moveTo>
                    <a:pt x="32" y="0"/>
                  </a:moveTo>
                  <a:cubicBezTo>
                    <a:pt x="29" y="0"/>
                    <a:pt x="26" y="1"/>
                    <a:pt x="24" y="1"/>
                  </a:cubicBezTo>
                  <a:cubicBezTo>
                    <a:pt x="15" y="3"/>
                    <a:pt x="8" y="5"/>
                    <a:pt x="1" y="8"/>
                  </a:cubicBezTo>
                  <a:cubicBezTo>
                    <a:pt x="14" y="13"/>
                    <a:pt x="31" y="25"/>
                    <a:pt x="37" y="25"/>
                  </a:cubicBezTo>
                  <a:cubicBezTo>
                    <a:pt x="49" y="23"/>
                    <a:pt x="55" y="16"/>
                    <a:pt x="79" y="3"/>
                  </a:cubicBezTo>
                  <a:cubicBezTo>
                    <a:pt x="53" y="1"/>
                    <a:pt x="40" y="0"/>
                    <a:pt x="3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47"/>
            <p:cNvSpPr/>
            <p:nvPr/>
          </p:nvSpPr>
          <p:spPr>
            <a:xfrm>
              <a:off x="2997850" y="4266225"/>
              <a:ext cx="1875" cy="675"/>
            </a:xfrm>
            <a:custGeom>
              <a:rect b="b" l="l" r="r" t="t"/>
              <a:pathLst>
                <a:path extrusionOk="0" h="27" w="75">
                  <a:moveTo>
                    <a:pt x="33" y="0"/>
                  </a:moveTo>
                  <a:cubicBezTo>
                    <a:pt x="21" y="0"/>
                    <a:pt x="11" y="5"/>
                    <a:pt x="0" y="6"/>
                  </a:cubicBezTo>
                  <a:cubicBezTo>
                    <a:pt x="6" y="10"/>
                    <a:pt x="14" y="18"/>
                    <a:pt x="18" y="19"/>
                  </a:cubicBezTo>
                  <a:cubicBezTo>
                    <a:pt x="31" y="21"/>
                    <a:pt x="48" y="22"/>
                    <a:pt x="74" y="27"/>
                  </a:cubicBezTo>
                  <a:cubicBezTo>
                    <a:pt x="45" y="7"/>
                    <a:pt x="36" y="0"/>
                    <a:pt x="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47"/>
            <p:cNvSpPr/>
            <p:nvPr/>
          </p:nvSpPr>
          <p:spPr>
            <a:xfrm>
              <a:off x="3023200" y="4281225"/>
              <a:ext cx="850" cy="1025"/>
            </a:xfrm>
            <a:custGeom>
              <a:rect b="b" l="l" r="r" t="t"/>
              <a:pathLst>
                <a:path extrusionOk="0" h="41" w="34">
                  <a:moveTo>
                    <a:pt x="2" y="0"/>
                  </a:moveTo>
                  <a:cubicBezTo>
                    <a:pt x="2" y="9"/>
                    <a:pt x="0" y="18"/>
                    <a:pt x="6" y="27"/>
                  </a:cubicBezTo>
                  <a:cubicBezTo>
                    <a:pt x="8" y="31"/>
                    <a:pt x="24" y="36"/>
                    <a:pt x="34" y="40"/>
                  </a:cubicBezTo>
                  <a:lnTo>
                    <a:pt x="16" y="3"/>
                  </a:lnTo>
                  <a:lnTo>
                    <a:pt x="16" y="5"/>
                  </a:lnTo>
                  <a:cubicBezTo>
                    <a:pt x="12" y="3"/>
                    <a:pt x="2" y="0"/>
                    <a:pt x="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47"/>
            <p:cNvSpPr/>
            <p:nvPr/>
          </p:nvSpPr>
          <p:spPr>
            <a:xfrm>
              <a:off x="3031050" y="4286600"/>
              <a:ext cx="775" cy="1150"/>
            </a:xfrm>
            <a:custGeom>
              <a:rect b="b" l="l" r="r" t="t"/>
              <a:pathLst>
                <a:path extrusionOk="0" h="46" w="31">
                  <a:moveTo>
                    <a:pt x="1" y="0"/>
                  </a:moveTo>
                  <a:lnTo>
                    <a:pt x="10" y="40"/>
                  </a:lnTo>
                  <a:cubicBezTo>
                    <a:pt x="16" y="41"/>
                    <a:pt x="24" y="45"/>
                    <a:pt x="27" y="45"/>
                  </a:cubicBezTo>
                  <a:cubicBezTo>
                    <a:pt x="28" y="45"/>
                    <a:pt x="29" y="45"/>
                    <a:pt x="29" y="44"/>
                  </a:cubicBezTo>
                  <a:cubicBezTo>
                    <a:pt x="30" y="37"/>
                    <a:pt x="29" y="27"/>
                    <a:pt x="27" y="22"/>
                  </a:cubicBezTo>
                  <a:lnTo>
                    <a:pt x="29" y="22"/>
                  </a:lnTo>
                  <a:cubicBezTo>
                    <a:pt x="13" y="11"/>
                    <a:pt x="7" y="6"/>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47"/>
            <p:cNvSpPr/>
            <p:nvPr/>
          </p:nvSpPr>
          <p:spPr>
            <a:xfrm>
              <a:off x="3055825" y="4317775"/>
              <a:ext cx="725" cy="1175"/>
            </a:xfrm>
            <a:custGeom>
              <a:rect b="b" l="l" r="r" t="t"/>
              <a:pathLst>
                <a:path extrusionOk="0" h="47" w="29">
                  <a:moveTo>
                    <a:pt x="15" y="1"/>
                  </a:moveTo>
                  <a:lnTo>
                    <a:pt x="0" y="38"/>
                  </a:lnTo>
                  <a:cubicBezTo>
                    <a:pt x="4" y="40"/>
                    <a:pt x="9" y="47"/>
                    <a:pt x="13" y="47"/>
                  </a:cubicBezTo>
                  <a:cubicBezTo>
                    <a:pt x="13" y="47"/>
                    <a:pt x="13" y="47"/>
                    <a:pt x="13" y="46"/>
                  </a:cubicBezTo>
                  <a:cubicBezTo>
                    <a:pt x="19" y="43"/>
                    <a:pt x="24" y="35"/>
                    <a:pt x="28" y="29"/>
                  </a:cubicBezTo>
                  <a:cubicBezTo>
                    <a:pt x="21" y="13"/>
                    <a:pt x="18" y="7"/>
                    <a:pt x="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47"/>
            <p:cNvSpPr/>
            <p:nvPr/>
          </p:nvSpPr>
          <p:spPr>
            <a:xfrm>
              <a:off x="3081225" y="4322150"/>
              <a:ext cx="1100" cy="575"/>
            </a:xfrm>
            <a:custGeom>
              <a:rect b="b" l="l" r="r" t="t"/>
              <a:pathLst>
                <a:path extrusionOk="0" h="23" w="44">
                  <a:moveTo>
                    <a:pt x="42" y="1"/>
                  </a:moveTo>
                  <a:lnTo>
                    <a:pt x="1" y="5"/>
                  </a:lnTo>
                  <a:lnTo>
                    <a:pt x="2" y="23"/>
                  </a:lnTo>
                  <a:lnTo>
                    <a:pt x="43" y="20"/>
                  </a:lnTo>
                  <a:lnTo>
                    <a:pt x="4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47"/>
            <p:cNvSpPr/>
            <p:nvPr/>
          </p:nvSpPr>
          <p:spPr>
            <a:xfrm>
              <a:off x="3051875" y="4329475"/>
              <a:ext cx="725" cy="1175"/>
            </a:xfrm>
            <a:custGeom>
              <a:rect b="b" l="l" r="r" t="t"/>
              <a:pathLst>
                <a:path extrusionOk="0" h="47" w="29">
                  <a:moveTo>
                    <a:pt x="14" y="0"/>
                  </a:moveTo>
                  <a:cubicBezTo>
                    <a:pt x="13" y="0"/>
                    <a:pt x="12" y="0"/>
                    <a:pt x="11" y="1"/>
                  </a:cubicBezTo>
                  <a:cubicBezTo>
                    <a:pt x="8" y="1"/>
                    <a:pt x="4" y="5"/>
                    <a:pt x="1" y="8"/>
                  </a:cubicBezTo>
                  <a:cubicBezTo>
                    <a:pt x="8" y="21"/>
                    <a:pt x="14" y="33"/>
                    <a:pt x="21" y="46"/>
                  </a:cubicBezTo>
                  <a:cubicBezTo>
                    <a:pt x="24" y="42"/>
                    <a:pt x="27" y="37"/>
                    <a:pt x="27" y="34"/>
                  </a:cubicBezTo>
                  <a:cubicBezTo>
                    <a:pt x="29" y="18"/>
                    <a:pt x="27" y="0"/>
                    <a:pt x="1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47"/>
            <p:cNvSpPr/>
            <p:nvPr/>
          </p:nvSpPr>
          <p:spPr>
            <a:xfrm>
              <a:off x="3047275" y="4350225"/>
              <a:ext cx="575" cy="1050"/>
            </a:xfrm>
            <a:custGeom>
              <a:rect b="b" l="l" r="r" t="t"/>
              <a:pathLst>
                <a:path extrusionOk="0" h="42" w="23">
                  <a:moveTo>
                    <a:pt x="11" y="0"/>
                  </a:moveTo>
                  <a:cubicBezTo>
                    <a:pt x="11" y="0"/>
                    <a:pt x="4" y="3"/>
                    <a:pt x="1" y="5"/>
                  </a:cubicBezTo>
                  <a:lnTo>
                    <a:pt x="1" y="42"/>
                  </a:lnTo>
                  <a:cubicBezTo>
                    <a:pt x="5" y="39"/>
                    <a:pt x="10" y="34"/>
                    <a:pt x="23" y="25"/>
                  </a:cubicBezTo>
                  <a:lnTo>
                    <a:pt x="1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47"/>
            <p:cNvSpPr/>
            <p:nvPr/>
          </p:nvSpPr>
          <p:spPr>
            <a:xfrm>
              <a:off x="3061525" y="4374175"/>
              <a:ext cx="1425" cy="1225"/>
            </a:xfrm>
            <a:custGeom>
              <a:rect b="b" l="l" r="r" t="t"/>
              <a:pathLst>
                <a:path extrusionOk="0" h="49" w="57">
                  <a:moveTo>
                    <a:pt x="47" y="0"/>
                  </a:moveTo>
                  <a:cubicBezTo>
                    <a:pt x="41" y="0"/>
                    <a:pt x="34" y="3"/>
                    <a:pt x="33" y="5"/>
                  </a:cubicBezTo>
                  <a:cubicBezTo>
                    <a:pt x="22" y="18"/>
                    <a:pt x="10" y="33"/>
                    <a:pt x="0" y="49"/>
                  </a:cubicBezTo>
                  <a:cubicBezTo>
                    <a:pt x="16" y="41"/>
                    <a:pt x="31" y="33"/>
                    <a:pt x="52" y="24"/>
                  </a:cubicBezTo>
                  <a:cubicBezTo>
                    <a:pt x="52" y="15"/>
                    <a:pt x="56" y="5"/>
                    <a:pt x="52" y="2"/>
                  </a:cubicBezTo>
                  <a:cubicBezTo>
                    <a:pt x="51" y="1"/>
                    <a:pt x="49" y="0"/>
                    <a:pt x="4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47"/>
            <p:cNvSpPr/>
            <p:nvPr/>
          </p:nvSpPr>
          <p:spPr>
            <a:xfrm>
              <a:off x="3048050" y="4385975"/>
              <a:ext cx="1650" cy="725"/>
            </a:xfrm>
            <a:custGeom>
              <a:rect b="b" l="l" r="r" t="t"/>
              <a:pathLst>
                <a:path extrusionOk="0" h="29" w="66">
                  <a:moveTo>
                    <a:pt x="65" y="0"/>
                  </a:moveTo>
                  <a:lnTo>
                    <a:pt x="11" y="6"/>
                  </a:lnTo>
                  <a:cubicBezTo>
                    <a:pt x="8" y="12"/>
                    <a:pt x="1" y="21"/>
                    <a:pt x="4" y="23"/>
                  </a:cubicBezTo>
                  <a:cubicBezTo>
                    <a:pt x="10" y="27"/>
                    <a:pt x="21" y="27"/>
                    <a:pt x="32" y="28"/>
                  </a:cubicBezTo>
                  <a:cubicBezTo>
                    <a:pt x="49" y="14"/>
                    <a:pt x="57" y="6"/>
                    <a:pt x="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47"/>
            <p:cNvSpPr/>
            <p:nvPr/>
          </p:nvSpPr>
          <p:spPr>
            <a:xfrm>
              <a:off x="2829650" y="4277025"/>
              <a:ext cx="1350" cy="725"/>
            </a:xfrm>
            <a:custGeom>
              <a:rect b="b" l="l" r="r" t="t"/>
              <a:pathLst>
                <a:path extrusionOk="0" h="29" w="54">
                  <a:moveTo>
                    <a:pt x="33" y="1"/>
                  </a:moveTo>
                  <a:cubicBezTo>
                    <a:pt x="15" y="7"/>
                    <a:pt x="8" y="10"/>
                    <a:pt x="1" y="12"/>
                  </a:cubicBezTo>
                  <a:lnTo>
                    <a:pt x="42" y="29"/>
                  </a:lnTo>
                  <a:cubicBezTo>
                    <a:pt x="45" y="24"/>
                    <a:pt x="53" y="20"/>
                    <a:pt x="52" y="17"/>
                  </a:cubicBezTo>
                  <a:cubicBezTo>
                    <a:pt x="48" y="11"/>
                    <a:pt x="39" y="5"/>
                    <a:pt x="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47"/>
            <p:cNvSpPr/>
            <p:nvPr/>
          </p:nvSpPr>
          <p:spPr>
            <a:xfrm>
              <a:off x="3014625" y="4369125"/>
              <a:ext cx="1225" cy="800"/>
            </a:xfrm>
            <a:custGeom>
              <a:rect b="b" l="l" r="r" t="t"/>
              <a:pathLst>
                <a:path extrusionOk="0" h="32" w="49">
                  <a:moveTo>
                    <a:pt x="28" y="1"/>
                  </a:moveTo>
                  <a:lnTo>
                    <a:pt x="0" y="32"/>
                  </a:lnTo>
                  <a:cubicBezTo>
                    <a:pt x="4" y="32"/>
                    <a:pt x="8" y="32"/>
                    <a:pt x="12" y="32"/>
                  </a:cubicBezTo>
                  <a:cubicBezTo>
                    <a:pt x="17" y="32"/>
                    <a:pt x="20" y="32"/>
                    <a:pt x="22" y="30"/>
                  </a:cubicBezTo>
                  <a:cubicBezTo>
                    <a:pt x="33" y="24"/>
                    <a:pt x="42" y="17"/>
                    <a:pt x="49" y="11"/>
                  </a:cubicBezTo>
                  <a:cubicBezTo>
                    <a:pt x="39" y="5"/>
                    <a:pt x="33" y="4"/>
                    <a:pt x="2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47"/>
            <p:cNvSpPr/>
            <p:nvPr/>
          </p:nvSpPr>
          <p:spPr>
            <a:xfrm>
              <a:off x="3015425" y="4372825"/>
              <a:ext cx="1350" cy="700"/>
            </a:xfrm>
            <a:custGeom>
              <a:rect b="b" l="l" r="r" t="t"/>
              <a:pathLst>
                <a:path extrusionOk="0" h="28" w="54">
                  <a:moveTo>
                    <a:pt x="39" y="0"/>
                  </a:moveTo>
                  <a:cubicBezTo>
                    <a:pt x="35" y="0"/>
                    <a:pt x="28" y="1"/>
                    <a:pt x="20" y="4"/>
                  </a:cubicBezTo>
                  <a:cubicBezTo>
                    <a:pt x="14" y="6"/>
                    <a:pt x="8" y="10"/>
                    <a:pt x="1" y="14"/>
                  </a:cubicBezTo>
                  <a:cubicBezTo>
                    <a:pt x="15" y="19"/>
                    <a:pt x="28" y="22"/>
                    <a:pt x="44" y="27"/>
                  </a:cubicBezTo>
                  <a:lnTo>
                    <a:pt x="44" y="27"/>
                  </a:lnTo>
                  <a:cubicBezTo>
                    <a:pt x="48" y="23"/>
                    <a:pt x="54" y="19"/>
                    <a:pt x="54" y="16"/>
                  </a:cubicBezTo>
                  <a:cubicBezTo>
                    <a:pt x="54" y="8"/>
                    <a:pt x="52" y="0"/>
                    <a:pt x="39" y="0"/>
                  </a:cubicBezTo>
                  <a:close/>
                  <a:moveTo>
                    <a:pt x="44" y="27"/>
                  </a:moveTo>
                  <a:cubicBezTo>
                    <a:pt x="44" y="27"/>
                    <a:pt x="44" y="28"/>
                    <a:pt x="43" y="28"/>
                  </a:cubicBezTo>
                  <a:lnTo>
                    <a:pt x="45" y="28"/>
                  </a:lnTo>
                  <a:cubicBezTo>
                    <a:pt x="44" y="28"/>
                    <a:pt x="44" y="27"/>
                    <a:pt x="44" y="27"/>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47"/>
            <p:cNvSpPr/>
            <p:nvPr/>
          </p:nvSpPr>
          <p:spPr>
            <a:xfrm>
              <a:off x="3010050" y="4396675"/>
              <a:ext cx="1650" cy="975"/>
            </a:xfrm>
            <a:custGeom>
              <a:rect b="b" l="l" r="r" t="t"/>
              <a:pathLst>
                <a:path extrusionOk="0" h="39" w="66">
                  <a:moveTo>
                    <a:pt x="54" y="0"/>
                  </a:moveTo>
                  <a:cubicBezTo>
                    <a:pt x="53" y="0"/>
                    <a:pt x="52" y="0"/>
                    <a:pt x="51" y="1"/>
                  </a:cubicBezTo>
                  <a:cubicBezTo>
                    <a:pt x="26" y="5"/>
                    <a:pt x="1" y="9"/>
                    <a:pt x="7" y="24"/>
                  </a:cubicBezTo>
                  <a:cubicBezTo>
                    <a:pt x="8" y="29"/>
                    <a:pt x="16" y="30"/>
                    <a:pt x="30" y="39"/>
                  </a:cubicBezTo>
                  <a:cubicBezTo>
                    <a:pt x="44" y="26"/>
                    <a:pt x="55" y="14"/>
                    <a:pt x="66" y="4"/>
                  </a:cubicBezTo>
                  <a:cubicBezTo>
                    <a:pt x="66" y="4"/>
                    <a:pt x="59" y="0"/>
                    <a:pt x="5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47"/>
            <p:cNvSpPr/>
            <p:nvPr/>
          </p:nvSpPr>
          <p:spPr>
            <a:xfrm>
              <a:off x="2989100" y="4377025"/>
              <a:ext cx="900" cy="1025"/>
            </a:xfrm>
            <a:custGeom>
              <a:rect b="b" l="l" r="r" t="t"/>
              <a:pathLst>
                <a:path extrusionOk="0" h="41" w="36">
                  <a:moveTo>
                    <a:pt x="12" y="1"/>
                  </a:moveTo>
                  <a:cubicBezTo>
                    <a:pt x="9" y="7"/>
                    <a:pt x="0" y="13"/>
                    <a:pt x="2" y="16"/>
                  </a:cubicBezTo>
                  <a:cubicBezTo>
                    <a:pt x="5" y="25"/>
                    <a:pt x="14" y="33"/>
                    <a:pt x="21" y="41"/>
                  </a:cubicBezTo>
                  <a:cubicBezTo>
                    <a:pt x="25" y="35"/>
                    <a:pt x="30" y="29"/>
                    <a:pt x="36" y="20"/>
                  </a:cubicBezTo>
                  <a:lnTo>
                    <a:pt x="1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47"/>
            <p:cNvSpPr/>
            <p:nvPr/>
          </p:nvSpPr>
          <p:spPr>
            <a:xfrm>
              <a:off x="2965675" y="4378875"/>
              <a:ext cx="1425" cy="575"/>
            </a:xfrm>
            <a:custGeom>
              <a:rect b="b" l="l" r="r" t="t"/>
              <a:pathLst>
                <a:path extrusionOk="0" h="23" w="57">
                  <a:moveTo>
                    <a:pt x="7" y="1"/>
                  </a:moveTo>
                  <a:lnTo>
                    <a:pt x="0" y="8"/>
                  </a:lnTo>
                  <a:cubicBezTo>
                    <a:pt x="15" y="14"/>
                    <a:pt x="28" y="18"/>
                    <a:pt x="41" y="23"/>
                  </a:cubicBezTo>
                  <a:cubicBezTo>
                    <a:pt x="46" y="17"/>
                    <a:pt x="56" y="6"/>
                    <a:pt x="53" y="5"/>
                  </a:cubicBezTo>
                  <a:cubicBezTo>
                    <a:pt x="41" y="2"/>
                    <a:pt x="24" y="1"/>
                    <a:pt x="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47"/>
            <p:cNvSpPr/>
            <p:nvPr/>
          </p:nvSpPr>
          <p:spPr>
            <a:xfrm>
              <a:off x="2907675" y="4383700"/>
              <a:ext cx="1300" cy="800"/>
            </a:xfrm>
            <a:custGeom>
              <a:rect b="b" l="l" r="r" t="t"/>
              <a:pathLst>
                <a:path extrusionOk="0" h="32" w="52">
                  <a:moveTo>
                    <a:pt x="38" y="0"/>
                  </a:moveTo>
                  <a:lnTo>
                    <a:pt x="0" y="25"/>
                  </a:lnTo>
                  <a:cubicBezTo>
                    <a:pt x="7" y="27"/>
                    <a:pt x="15" y="28"/>
                    <a:pt x="34" y="31"/>
                  </a:cubicBezTo>
                  <a:lnTo>
                    <a:pt x="52" y="5"/>
                  </a:lnTo>
                  <a:cubicBezTo>
                    <a:pt x="52" y="5"/>
                    <a:pt x="44" y="2"/>
                    <a:pt x="3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47"/>
            <p:cNvSpPr/>
            <p:nvPr/>
          </p:nvSpPr>
          <p:spPr>
            <a:xfrm>
              <a:off x="2900500" y="4388225"/>
              <a:ext cx="1600" cy="575"/>
            </a:xfrm>
            <a:custGeom>
              <a:rect b="b" l="l" r="r" t="t"/>
              <a:pathLst>
                <a:path extrusionOk="0" h="23" w="64">
                  <a:moveTo>
                    <a:pt x="13" y="0"/>
                  </a:moveTo>
                  <a:cubicBezTo>
                    <a:pt x="10" y="5"/>
                    <a:pt x="7" y="8"/>
                    <a:pt x="0" y="18"/>
                  </a:cubicBezTo>
                  <a:cubicBezTo>
                    <a:pt x="13" y="19"/>
                    <a:pt x="30" y="21"/>
                    <a:pt x="41" y="22"/>
                  </a:cubicBezTo>
                  <a:cubicBezTo>
                    <a:pt x="47" y="22"/>
                    <a:pt x="56" y="18"/>
                    <a:pt x="63" y="15"/>
                  </a:cubicBezTo>
                  <a:lnTo>
                    <a:pt x="1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47"/>
            <p:cNvSpPr/>
            <p:nvPr/>
          </p:nvSpPr>
          <p:spPr>
            <a:xfrm>
              <a:off x="2894200" y="4389650"/>
              <a:ext cx="1450" cy="650"/>
            </a:xfrm>
            <a:custGeom>
              <a:rect b="b" l="l" r="r" t="t"/>
              <a:pathLst>
                <a:path extrusionOk="0" h="26" w="58">
                  <a:moveTo>
                    <a:pt x="12" y="1"/>
                  </a:moveTo>
                  <a:cubicBezTo>
                    <a:pt x="12" y="1"/>
                    <a:pt x="5" y="6"/>
                    <a:pt x="1" y="9"/>
                  </a:cubicBezTo>
                  <a:lnTo>
                    <a:pt x="42" y="26"/>
                  </a:lnTo>
                  <a:cubicBezTo>
                    <a:pt x="46" y="20"/>
                    <a:pt x="58" y="9"/>
                    <a:pt x="54" y="8"/>
                  </a:cubicBezTo>
                  <a:cubicBezTo>
                    <a:pt x="43" y="4"/>
                    <a:pt x="27" y="2"/>
                    <a:pt x="1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47"/>
            <p:cNvSpPr/>
            <p:nvPr/>
          </p:nvSpPr>
          <p:spPr>
            <a:xfrm>
              <a:off x="2881725" y="4393600"/>
              <a:ext cx="950" cy="975"/>
            </a:xfrm>
            <a:custGeom>
              <a:rect b="b" l="l" r="r" t="t"/>
              <a:pathLst>
                <a:path extrusionOk="0" h="39" w="38">
                  <a:moveTo>
                    <a:pt x="27" y="0"/>
                  </a:moveTo>
                  <a:lnTo>
                    <a:pt x="1" y="6"/>
                  </a:lnTo>
                  <a:cubicBezTo>
                    <a:pt x="10" y="22"/>
                    <a:pt x="16" y="29"/>
                    <a:pt x="20" y="38"/>
                  </a:cubicBezTo>
                  <a:cubicBezTo>
                    <a:pt x="26" y="34"/>
                    <a:pt x="38" y="28"/>
                    <a:pt x="38" y="25"/>
                  </a:cubicBezTo>
                  <a:cubicBezTo>
                    <a:pt x="38" y="16"/>
                    <a:pt x="30" y="7"/>
                    <a:pt x="2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47"/>
            <p:cNvSpPr/>
            <p:nvPr/>
          </p:nvSpPr>
          <p:spPr>
            <a:xfrm>
              <a:off x="2877400" y="4391025"/>
              <a:ext cx="1750" cy="725"/>
            </a:xfrm>
            <a:custGeom>
              <a:rect b="b" l="l" r="r" t="t"/>
              <a:pathLst>
                <a:path extrusionOk="0" h="29" w="70">
                  <a:moveTo>
                    <a:pt x="28" y="0"/>
                  </a:moveTo>
                  <a:lnTo>
                    <a:pt x="0" y="15"/>
                  </a:lnTo>
                  <a:cubicBezTo>
                    <a:pt x="1" y="25"/>
                    <a:pt x="12" y="29"/>
                    <a:pt x="25" y="29"/>
                  </a:cubicBezTo>
                  <a:cubicBezTo>
                    <a:pt x="32" y="29"/>
                    <a:pt x="40" y="27"/>
                    <a:pt x="46" y="25"/>
                  </a:cubicBezTo>
                  <a:cubicBezTo>
                    <a:pt x="68" y="13"/>
                    <a:pt x="69" y="2"/>
                    <a:pt x="2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47"/>
            <p:cNvSpPr/>
            <p:nvPr/>
          </p:nvSpPr>
          <p:spPr>
            <a:xfrm>
              <a:off x="2867750" y="4387750"/>
              <a:ext cx="1575" cy="675"/>
            </a:xfrm>
            <a:custGeom>
              <a:rect b="b" l="l" r="r" t="t"/>
              <a:pathLst>
                <a:path extrusionOk="0" h="27" w="63">
                  <a:moveTo>
                    <a:pt x="48" y="0"/>
                  </a:moveTo>
                  <a:lnTo>
                    <a:pt x="1" y="21"/>
                  </a:lnTo>
                  <a:cubicBezTo>
                    <a:pt x="8" y="24"/>
                    <a:pt x="15" y="27"/>
                    <a:pt x="21" y="27"/>
                  </a:cubicBezTo>
                  <a:cubicBezTo>
                    <a:pt x="36" y="25"/>
                    <a:pt x="49" y="21"/>
                    <a:pt x="63" y="18"/>
                  </a:cubicBezTo>
                  <a:cubicBezTo>
                    <a:pt x="55" y="9"/>
                    <a:pt x="52" y="5"/>
                    <a:pt x="4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47"/>
            <p:cNvSpPr/>
            <p:nvPr/>
          </p:nvSpPr>
          <p:spPr>
            <a:xfrm>
              <a:off x="2854025" y="4412825"/>
              <a:ext cx="1500" cy="675"/>
            </a:xfrm>
            <a:custGeom>
              <a:rect b="b" l="l" r="r" t="t"/>
              <a:pathLst>
                <a:path extrusionOk="0" h="27" w="60">
                  <a:moveTo>
                    <a:pt x="27" y="0"/>
                  </a:moveTo>
                  <a:cubicBezTo>
                    <a:pt x="17" y="2"/>
                    <a:pt x="1" y="8"/>
                    <a:pt x="1" y="8"/>
                  </a:cubicBezTo>
                  <a:cubicBezTo>
                    <a:pt x="4" y="15"/>
                    <a:pt x="11" y="21"/>
                    <a:pt x="17" y="27"/>
                  </a:cubicBezTo>
                  <a:cubicBezTo>
                    <a:pt x="30" y="21"/>
                    <a:pt x="44" y="15"/>
                    <a:pt x="60" y="6"/>
                  </a:cubicBezTo>
                  <a:cubicBezTo>
                    <a:pt x="48" y="3"/>
                    <a:pt x="38" y="0"/>
                    <a:pt x="2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47"/>
            <p:cNvSpPr/>
            <p:nvPr/>
          </p:nvSpPr>
          <p:spPr>
            <a:xfrm>
              <a:off x="2824650" y="4392050"/>
              <a:ext cx="900" cy="1050"/>
            </a:xfrm>
            <a:custGeom>
              <a:rect b="b" l="l" r="r" t="t"/>
              <a:pathLst>
                <a:path extrusionOk="0" h="42" w="36">
                  <a:moveTo>
                    <a:pt x="25" y="0"/>
                  </a:moveTo>
                  <a:cubicBezTo>
                    <a:pt x="17" y="8"/>
                    <a:pt x="9" y="13"/>
                    <a:pt x="0" y="21"/>
                  </a:cubicBezTo>
                  <a:cubicBezTo>
                    <a:pt x="9" y="28"/>
                    <a:pt x="15" y="34"/>
                    <a:pt x="23" y="41"/>
                  </a:cubicBezTo>
                  <a:cubicBezTo>
                    <a:pt x="27" y="36"/>
                    <a:pt x="36" y="30"/>
                    <a:pt x="36" y="24"/>
                  </a:cubicBezTo>
                  <a:cubicBezTo>
                    <a:pt x="36" y="16"/>
                    <a:pt x="28" y="9"/>
                    <a:pt x="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47"/>
            <p:cNvSpPr/>
            <p:nvPr/>
          </p:nvSpPr>
          <p:spPr>
            <a:xfrm>
              <a:off x="2823425" y="4389275"/>
              <a:ext cx="1400" cy="850"/>
            </a:xfrm>
            <a:custGeom>
              <a:rect b="b" l="l" r="r" t="t"/>
              <a:pathLst>
                <a:path extrusionOk="0" h="34" w="56">
                  <a:moveTo>
                    <a:pt x="39" y="1"/>
                  </a:moveTo>
                  <a:lnTo>
                    <a:pt x="1" y="20"/>
                  </a:lnTo>
                  <a:cubicBezTo>
                    <a:pt x="10" y="23"/>
                    <a:pt x="19" y="26"/>
                    <a:pt x="38" y="33"/>
                  </a:cubicBezTo>
                  <a:cubicBezTo>
                    <a:pt x="45" y="24"/>
                    <a:pt x="55" y="20"/>
                    <a:pt x="55" y="14"/>
                  </a:cubicBezTo>
                  <a:cubicBezTo>
                    <a:pt x="55" y="10"/>
                    <a:pt x="45" y="5"/>
                    <a:pt x="3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47"/>
            <p:cNvSpPr/>
            <p:nvPr/>
          </p:nvSpPr>
          <p:spPr>
            <a:xfrm>
              <a:off x="2816775" y="4397675"/>
              <a:ext cx="1525" cy="725"/>
            </a:xfrm>
            <a:custGeom>
              <a:rect b="b" l="l" r="r" t="t"/>
              <a:pathLst>
                <a:path extrusionOk="0" h="29" w="61">
                  <a:moveTo>
                    <a:pt x="11" y="0"/>
                  </a:moveTo>
                  <a:cubicBezTo>
                    <a:pt x="8" y="3"/>
                    <a:pt x="1" y="9"/>
                    <a:pt x="4" y="11"/>
                  </a:cubicBezTo>
                  <a:cubicBezTo>
                    <a:pt x="9" y="18"/>
                    <a:pt x="21" y="22"/>
                    <a:pt x="30" y="28"/>
                  </a:cubicBezTo>
                  <a:lnTo>
                    <a:pt x="30" y="27"/>
                  </a:lnTo>
                  <a:cubicBezTo>
                    <a:pt x="46" y="22"/>
                    <a:pt x="54" y="19"/>
                    <a:pt x="61" y="18"/>
                  </a:cubicBezTo>
                  <a:lnTo>
                    <a:pt x="1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47"/>
            <p:cNvSpPr/>
            <p:nvPr/>
          </p:nvSpPr>
          <p:spPr>
            <a:xfrm>
              <a:off x="2810275" y="4415550"/>
              <a:ext cx="1525" cy="725"/>
            </a:xfrm>
            <a:custGeom>
              <a:rect b="b" l="l" r="r" t="t"/>
              <a:pathLst>
                <a:path extrusionOk="0" h="29" w="61">
                  <a:moveTo>
                    <a:pt x="24" y="0"/>
                  </a:moveTo>
                  <a:cubicBezTo>
                    <a:pt x="18" y="0"/>
                    <a:pt x="8" y="3"/>
                    <a:pt x="0" y="5"/>
                  </a:cubicBezTo>
                  <a:lnTo>
                    <a:pt x="41" y="28"/>
                  </a:lnTo>
                  <a:cubicBezTo>
                    <a:pt x="46" y="24"/>
                    <a:pt x="50" y="21"/>
                    <a:pt x="61" y="12"/>
                  </a:cubicBezTo>
                  <a:cubicBezTo>
                    <a:pt x="49" y="9"/>
                    <a:pt x="37" y="3"/>
                    <a:pt x="2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47"/>
            <p:cNvSpPr/>
            <p:nvPr/>
          </p:nvSpPr>
          <p:spPr>
            <a:xfrm>
              <a:off x="2808675" y="4387250"/>
              <a:ext cx="925" cy="950"/>
            </a:xfrm>
            <a:custGeom>
              <a:rect b="b" l="l" r="r" t="t"/>
              <a:pathLst>
                <a:path extrusionOk="0" h="38" w="37">
                  <a:moveTo>
                    <a:pt x="26" y="1"/>
                  </a:moveTo>
                  <a:lnTo>
                    <a:pt x="1" y="17"/>
                  </a:lnTo>
                  <a:cubicBezTo>
                    <a:pt x="7" y="26"/>
                    <a:pt x="11" y="32"/>
                    <a:pt x="16" y="38"/>
                  </a:cubicBezTo>
                  <a:cubicBezTo>
                    <a:pt x="22" y="32"/>
                    <a:pt x="32" y="26"/>
                    <a:pt x="33" y="20"/>
                  </a:cubicBezTo>
                  <a:cubicBezTo>
                    <a:pt x="36" y="14"/>
                    <a:pt x="29" y="7"/>
                    <a:pt x="2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47"/>
            <p:cNvSpPr/>
            <p:nvPr/>
          </p:nvSpPr>
          <p:spPr>
            <a:xfrm>
              <a:off x="2798975" y="4412425"/>
              <a:ext cx="950" cy="900"/>
            </a:xfrm>
            <a:custGeom>
              <a:rect b="b" l="l" r="r" t="t"/>
              <a:pathLst>
                <a:path extrusionOk="0" h="36" w="38">
                  <a:moveTo>
                    <a:pt x="23" y="0"/>
                  </a:moveTo>
                  <a:cubicBezTo>
                    <a:pt x="15" y="6"/>
                    <a:pt x="5" y="12"/>
                    <a:pt x="3" y="18"/>
                  </a:cubicBezTo>
                  <a:cubicBezTo>
                    <a:pt x="1" y="24"/>
                    <a:pt x="8" y="30"/>
                    <a:pt x="11" y="36"/>
                  </a:cubicBezTo>
                  <a:lnTo>
                    <a:pt x="37" y="21"/>
                  </a:lnTo>
                  <a:cubicBezTo>
                    <a:pt x="30" y="12"/>
                    <a:pt x="26" y="6"/>
                    <a:pt x="2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47"/>
            <p:cNvSpPr/>
            <p:nvPr/>
          </p:nvSpPr>
          <p:spPr>
            <a:xfrm>
              <a:off x="2789075" y="4386975"/>
              <a:ext cx="875" cy="1050"/>
            </a:xfrm>
            <a:custGeom>
              <a:rect b="b" l="l" r="r" t="t"/>
              <a:pathLst>
                <a:path extrusionOk="0" h="42" w="35">
                  <a:moveTo>
                    <a:pt x="17" y="0"/>
                  </a:moveTo>
                  <a:cubicBezTo>
                    <a:pt x="13" y="6"/>
                    <a:pt x="7" y="12"/>
                    <a:pt x="1" y="19"/>
                  </a:cubicBezTo>
                  <a:lnTo>
                    <a:pt x="20" y="41"/>
                  </a:lnTo>
                  <a:cubicBezTo>
                    <a:pt x="24" y="37"/>
                    <a:pt x="35" y="33"/>
                    <a:pt x="33" y="28"/>
                  </a:cubicBezTo>
                  <a:cubicBezTo>
                    <a:pt x="30" y="19"/>
                    <a:pt x="23" y="9"/>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47"/>
            <p:cNvSpPr/>
            <p:nvPr/>
          </p:nvSpPr>
          <p:spPr>
            <a:xfrm>
              <a:off x="2784900" y="4411750"/>
              <a:ext cx="1400" cy="725"/>
            </a:xfrm>
            <a:custGeom>
              <a:rect b="b" l="l" r="r" t="t"/>
              <a:pathLst>
                <a:path extrusionOk="0" h="29" w="56">
                  <a:moveTo>
                    <a:pt x="31" y="1"/>
                  </a:moveTo>
                  <a:cubicBezTo>
                    <a:pt x="21" y="5"/>
                    <a:pt x="9" y="10"/>
                    <a:pt x="2" y="17"/>
                  </a:cubicBezTo>
                  <a:cubicBezTo>
                    <a:pt x="0" y="18"/>
                    <a:pt x="10" y="23"/>
                    <a:pt x="16" y="29"/>
                  </a:cubicBezTo>
                  <a:lnTo>
                    <a:pt x="56" y="10"/>
                  </a:lnTo>
                  <a:cubicBezTo>
                    <a:pt x="47" y="7"/>
                    <a:pt x="31" y="1"/>
                    <a:pt x="3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47"/>
            <p:cNvSpPr/>
            <p:nvPr/>
          </p:nvSpPr>
          <p:spPr>
            <a:xfrm>
              <a:off x="2779225" y="4394325"/>
              <a:ext cx="1675" cy="650"/>
            </a:xfrm>
            <a:custGeom>
              <a:rect b="b" l="l" r="r" t="t"/>
              <a:pathLst>
                <a:path extrusionOk="0" h="26" w="67">
                  <a:moveTo>
                    <a:pt x="30" y="0"/>
                  </a:moveTo>
                  <a:cubicBezTo>
                    <a:pt x="23" y="3"/>
                    <a:pt x="15" y="8"/>
                    <a:pt x="0" y="17"/>
                  </a:cubicBezTo>
                  <a:cubicBezTo>
                    <a:pt x="17" y="21"/>
                    <a:pt x="28" y="25"/>
                    <a:pt x="39" y="25"/>
                  </a:cubicBezTo>
                  <a:cubicBezTo>
                    <a:pt x="40" y="26"/>
                    <a:pt x="41" y="26"/>
                    <a:pt x="42" y="26"/>
                  </a:cubicBezTo>
                  <a:cubicBezTo>
                    <a:pt x="50" y="26"/>
                    <a:pt x="59" y="21"/>
                    <a:pt x="67" y="20"/>
                  </a:cubicBezTo>
                  <a:lnTo>
                    <a:pt x="3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47"/>
            <p:cNvSpPr/>
            <p:nvPr/>
          </p:nvSpPr>
          <p:spPr>
            <a:xfrm>
              <a:off x="2776825" y="4387325"/>
              <a:ext cx="1475" cy="700"/>
            </a:xfrm>
            <a:custGeom>
              <a:rect b="b" l="l" r="r" t="t"/>
              <a:pathLst>
                <a:path extrusionOk="0" h="28" w="59">
                  <a:moveTo>
                    <a:pt x="21" y="1"/>
                  </a:moveTo>
                  <a:cubicBezTo>
                    <a:pt x="14" y="5"/>
                    <a:pt x="1" y="8"/>
                    <a:pt x="2" y="11"/>
                  </a:cubicBezTo>
                  <a:cubicBezTo>
                    <a:pt x="5" y="17"/>
                    <a:pt x="14" y="23"/>
                    <a:pt x="18" y="26"/>
                  </a:cubicBezTo>
                  <a:cubicBezTo>
                    <a:pt x="41" y="27"/>
                    <a:pt x="49" y="27"/>
                    <a:pt x="58" y="27"/>
                  </a:cubicBezTo>
                  <a:lnTo>
                    <a:pt x="2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47"/>
            <p:cNvSpPr/>
            <p:nvPr/>
          </p:nvSpPr>
          <p:spPr>
            <a:xfrm>
              <a:off x="2772150" y="4387850"/>
              <a:ext cx="1075" cy="1050"/>
            </a:xfrm>
            <a:custGeom>
              <a:rect b="b" l="l" r="r" t="t"/>
              <a:pathLst>
                <a:path extrusionOk="0" h="42" w="43">
                  <a:moveTo>
                    <a:pt x="42" y="1"/>
                  </a:moveTo>
                  <a:lnTo>
                    <a:pt x="42" y="1"/>
                  </a:lnTo>
                  <a:cubicBezTo>
                    <a:pt x="1" y="12"/>
                    <a:pt x="1" y="27"/>
                    <a:pt x="41" y="42"/>
                  </a:cubicBezTo>
                  <a:lnTo>
                    <a:pt x="4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47"/>
            <p:cNvSpPr/>
            <p:nvPr/>
          </p:nvSpPr>
          <p:spPr>
            <a:xfrm>
              <a:off x="2768550" y="4390450"/>
              <a:ext cx="875" cy="1075"/>
            </a:xfrm>
            <a:custGeom>
              <a:rect b="b" l="l" r="r" t="t"/>
              <a:pathLst>
                <a:path extrusionOk="0" h="43" w="35">
                  <a:moveTo>
                    <a:pt x="18" y="1"/>
                  </a:moveTo>
                  <a:cubicBezTo>
                    <a:pt x="14" y="7"/>
                    <a:pt x="8" y="11"/>
                    <a:pt x="1" y="19"/>
                  </a:cubicBezTo>
                  <a:lnTo>
                    <a:pt x="20" y="42"/>
                  </a:lnTo>
                  <a:cubicBezTo>
                    <a:pt x="24" y="38"/>
                    <a:pt x="35" y="33"/>
                    <a:pt x="33" y="29"/>
                  </a:cubicBezTo>
                  <a:cubicBezTo>
                    <a:pt x="32" y="20"/>
                    <a:pt x="24" y="10"/>
                    <a:pt x="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47"/>
            <p:cNvSpPr/>
            <p:nvPr/>
          </p:nvSpPr>
          <p:spPr>
            <a:xfrm>
              <a:off x="2743650" y="4415100"/>
              <a:ext cx="1500" cy="750"/>
            </a:xfrm>
            <a:custGeom>
              <a:rect b="b" l="l" r="r" t="t"/>
              <a:pathLst>
                <a:path extrusionOk="0" h="30" w="60">
                  <a:moveTo>
                    <a:pt x="21" y="1"/>
                  </a:moveTo>
                  <a:cubicBezTo>
                    <a:pt x="17" y="5"/>
                    <a:pt x="11" y="8"/>
                    <a:pt x="1" y="15"/>
                  </a:cubicBezTo>
                  <a:cubicBezTo>
                    <a:pt x="11" y="20"/>
                    <a:pt x="21" y="26"/>
                    <a:pt x="35" y="29"/>
                  </a:cubicBezTo>
                  <a:cubicBezTo>
                    <a:pt x="36" y="29"/>
                    <a:pt x="37" y="29"/>
                    <a:pt x="39" y="29"/>
                  </a:cubicBezTo>
                  <a:cubicBezTo>
                    <a:pt x="45" y="29"/>
                    <a:pt x="53" y="27"/>
                    <a:pt x="60" y="27"/>
                  </a:cubicBezTo>
                  <a:lnTo>
                    <a:pt x="2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47"/>
            <p:cNvSpPr/>
            <p:nvPr/>
          </p:nvSpPr>
          <p:spPr>
            <a:xfrm>
              <a:off x="2714050" y="4411275"/>
              <a:ext cx="900" cy="900"/>
            </a:xfrm>
            <a:custGeom>
              <a:rect b="b" l="l" r="r" t="t"/>
              <a:pathLst>
                <a:path extrusionOk="0" h="36" w="36">
                  <a:moveTo>
                    <a:pt x="27" y="1"/>
                  </a:moveTo>
                  <a:lnTo>
                    <a:pt x="0" y="12"/>
                  </a:lnTo>
                  <a:cubicBezTo>
                    <a:pt x="6" y="23"/>
                    <a:pt x="9" y="29"/>
                    <a:pt x="14" y="36"/>
                  </a:cubicBezTo>
                  <a:cubicBezTo>
                    <a:pt x="21" y="30"/>
                    <a:pt x="31" y="26"/>
                    <a:pt x="34" y="18"/>
                  </a:cubicBezTo>
                  <a:cubicBezTo>
                    <a:pt x="36" y="14"/>
                    <a:pt x="30" y="7"/>
                    <a:pt x="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47"/>
            <p:cNvSpPr/>
            <p:nvPr/>
          </p:nvSpPr>
          <p:spPr>
            <a:xfrm>
              <a:off x="2683925" y="4297700"/>
              <a:ext cx="875" cy="650"/>
            </a:xfrm>
            <a:custGeom>
              <a:rect b="b" l="l" r="r" t="t"/>
              <a:pathLst>
                <a:path extrusionOk="0" h="26" w="35">
                  <a:moveTo>
                    <a:pt x="11" y="1"/>
                  </a:moveTo>
                  <a:cubicBezTo>
                    <a:pt x="8" y="8"/>
                    <a:pt x="1" y="15"/>
                    <a:pt x="1" y="21"/>
                  </a:cubicBezTo>
                  <a:cubicBezTo>
                    <a:pt x="1" y="24"/>
                    <a:pt x="9" y="24"/>
                    <a:pt x="14" y="26"/>
                  </a:cubicBezTo>
                  <a:cubicBezTo>
                    <a:pt x="23" y="18"/>
                    <a:pt x="31" y="12"/>
                    <a:pt x="34" y="9"/>
                  </a:cubicBezTo>
                  <a:cubicBezTo>
                    <a:pt x="21" y="5"/>
                    <a:pt x="17" y="3"/>
                    <a:pt x="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47"/>
            <p:cNvSpPr/>
            <p:nvPr/>
          </p:nvSpPr>
          <p:spPr>
            <a:xfrm>
              <a:off x="2804275" y="4389325"/>
              <a:ext cx="950" cy="600"/>
            </a:xfrm>
            <a:custGeom>
              <a:rect b="b" l="l" r="r" t="t"/>
              <a:pathLst>
                <a:path extrusionOk="0" h="24" w="38">
                  <a:moveTo>
                    <a:pt x="25" y="0"/>
                  </a:moveTo>
                  <a:cubicBezTo>
                    <a:pt x="15" y="2"/>
                    <a:pt x="5" y="5"/>
                    <a:pt x="0" y="5"/>
                  </a:cubicBezTo>
                  <a:cubicBezTo>
                    <a:pt x="9" y="17"/>
                    <a:pt x="14" y="19"/>
                    <a:pt x="17" y="24"/>
                  </a:cubicBezTo>
                  <a:cubicBezTo>
                    <a:pt x="22" y="19"/>
                    <a:pt x="33" y="17"/>
                    <a:pt x="34" y="12"/>
                  </a:cubicBezTo>
                  <a:cubicBezTo>
                    <a:pt x="37" y="9"/>
                    <a:pt x="30" y="5"/>
                    <a:pt x="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47"/>
            <p:cNvSpPr/>
            <p:nvPr/>
          </p:nvSpPr>
          <p:spPr>
            <a:xfrm>
              <a:off x="2690400" y="4293975"/>
              <a:ext cx="675" cy="650"/>
            </a:xfrm>
            <a:custGeom>
              <a:rect b="b" l="l" r="r" t="t"/>
              <a:pathLst>
                <a:path extrusionOk="0" h="26" w="27">
                  <a:moveTo>
                    <a:pt x="8" y="1"/>
                  </a:moveTo>
                  <a:cubicBezTo>
                    <a:pt x="5" y="10"/>
                    <a:pt x="2" y="17"/>
                    <a:pt x="0" y="23"/>
                  </a:cubicBezTo>
                  <a:cubicBezTo>
                    <a:pt x="9" y="24"/>
                    <a:pt x="15" y="24"/>
                    <a:pt x="21" y="26"/>
                  </a:cubicBezTo>
                  <a:cubicBezTo>
                    <a:pt x="23" y="19"/>
                    <a:pt x="27" y="10"/>
                    <a:pt x="25" y="4"/>
                  </a:cubicBezTo>
                  <a:cubicBezTo>
                    <a:pt x="25" y="2"/>
                    <a:pt x="22" y="1"/>
                    <a:pt x="18" y="1"/>
                  </a:cubicBezTo>
                  <a:cubicBezTo>
                    <a:pt x="17" y="1"/>
                    <a:pt x="15" y="1"/>
                    <a:pt x="13" y="1"/>
                  </a:cubicBezTo>
                  <a:cubicBezTo>
                    <a:pt x="11" y="1"/>
                    <a:pt x="9" y="1"/>
                    <a:pt x="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47"/>
            <p:cNvSpPr/>
            <p:nvPr/>
          </p:nvSpPr>
          <p:spPr>
            <a:xfrm>
              <a:off x="2710000" y="4289750"/>
              <a:ext cx="700" cy="625"/>
            </a:xfrm>
            <a:custGeom>
              <a:rect b="b" l="l" r="r" t="t"/>
              <a:pathLst>
                <a:path extrusionOk="0" h="25" w="28">
                  <a:moveTo>
                    <a:pt x="24" y="1"/>
                  </a:moveTo>
                  <a:cubicBezTo>
                    <a:pt x="24" y="1"/>
                    <a:pt x="12" y="2"/>
                    <a:pt x="1" y="5"/>
                  </a:cubicBezTo>
                  <a:cubicBezTo>
                    <a:pt x="2" y="12"/>
                    <a:pt x="2" y="20"/>
                    <a:pt x="5" y="24"/>
                  </a:cubicBezTo>
                  <a:cubicBezTo>
                    <a:pt x="5" y="24"/>
                    <a:pt x="17" y="23"/>
                    <a:pt x="24" y="21"/>
                  </a:cubicBezTo>
                  <a:cubicBezTo>
                    <a:pt x="24" y="14"/>
                    <a:pt x="27" y="7"/>
                    <a:pt x="2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47"/>
            <p:cNvSpPr/>
            <p:nvPr/>
          </p:nvSpPr>
          <p:spPr>
            <a:xfrm>
              <a:off x="2803650" y="4391700"/>
              <a:ext cx="950" cy="625"/>
            </a:xfrm>
            <a:custGeom>
              <a:rect b="b" l="l" r="r" t="t"/>
              <a:pathLst>
                <a:path extrusionOk="0" h="25" w="38">
                  <a:moveTo>
                    <a:pt x="12" y="1"/>
                  </a:moveTo>
                  <a:cubicBezTo>
                    <a:pt x="8" y="5"/>
                    <a:pt x="0" y="10"/>
                    <a:pt x="2" y="13"/>
                  </a:cubicBezTo>
                  <a:cubicBezTo>
                    <a:pt x="5" y="17"/>
                    <a:pt x="14" y="22"/>
                    <a:pt x="21" y="25"/>
                  </a:cubicBezTo>
                  <a:cubicBezTo>
                    <a:pt x="24" y="22"/>
                    <a:pt x="27" y="17"/>
                    <a:pt x="37" y="7"/>
                  </a:cubicBezTo>
                  <a:cubicBezTo>
                    <a:pt x="33" y="7"/>
                    <a:pt x="22" y="4"/>
                    <a:pt x="1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47"/>
            <p:cNvSpPr/>
            <p:nvPr/>
          </p:nvSpPr>
          <p:spPr>
            <a:xfrm>
              <a:off x="2715900" y="4281400"/>
              <a:ext cx="825" cy="625"/>
            </a:xfrm>
            <a:custGeom>
              <a:rect b="b" l="l" r="r" t="t"/>
              <a:pathLst>
                <a:path extrusionOk="0" h="25" w="33">
                  <a:moveTo>
                    <a:pt x="7" y="1"/>
                  </a:moveTo>
                  <a:cubicBezTo>
                    <a:pt x="6" y="5"/>
                    <a:pt x="4" y="11"/>
                    <a:pt x="0" y="24"/>
                  </a:cubicBezTo>
                  <a:cubicBezTo>
                    <a:pt x="4" y="23"/>
                    <a:pt x="16" y="20"/>
                    <a:pt x="25" y="18"/>
                  </a:cubicBezTo>
                  <a:cubicBezTo>
                    <a:pt x="25" y="18"/>
                    <a:pt x="32" y="7"/>
                    <a:pt x="29" y="4"/>
                  </a:cubicBezTo>
                  <a:cubicBezTo>
                    <a:pt x="25" y="1"/>
                    <a:pt x="15" y="2"/>
                    <a:pt x="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47"/>
            <p:cNvSpPr/>
            <p:nvPr/>
          </p:nvSpPr>
          <p:spPr>
            <a:xfrm>
              <a:off x="2948850" y="4259150"/>
              <a:ext cx="875" cy="625"/>
            </a:xfrm>
            <a:custGeom>
              <a:rect b="b" l="l" r="r" t="t"/>
              <a:pathLst>
                <a:path extrusionOk="0" h="25" w="35">
                  <a:moveTo>
                    <a:pt x="17" y="1"/>
                  </a:moveTo>
                  <a:cubicBezTo>
                    <a:pt x="13" y="5"/>
                    <a:pt x="10" y="8"/>
                    <a:pt x="1" y="18"/>
                  </a:cubicBezTo>
                  <a:cubicBezTo>
                    <a:pt x="5" y="20"/>
                    <a:pt x="14" y="23"/>
                    <a:pt x="24" y="24"/>
                  </a:cubicBezTo>
                  <a:cubicBezTo>
                    <a:pt x="27" y="21"/>
                    <a:pt x="35" y="17"/>
                    <a:pt x="33" y="14"/>
                  </a:cubicBezTo>
                  <a:cubicBezTo>
                    <a:pt x="32" y="9"/>
                    <a:pt x="23" y="5"/>
                    <a:pt x="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47"/>
            <p:cNvSpPr/>
            <p:nvPr/>
          </p:nvSpPr>
          <p:spPr>
            <a:xfrm>
              <a:off x="2606600" y="4370925"/>
              <a:ext cx="1150" cy="300"/>
            </a:xfrm>
            <a:custGeom>
              <a:rect b="b" l="l" r="r" t="t"/>
              <a:pathLst>
                <a:path extrusionOk="0" h="12" w="46">
                  <a:moveTo>
                    <a:pt x="35" y="1"/>
                  </a:moveTo>
                  <a:cubicBezTo>
                    <a:pt x="32" y="1"/>
                    <a:pt x="17" y="2"/>
                    <a:pt x="1" y="5"/>
                  </a:cubicBezTo>
                  <a:cubicBezTo>
                    <a:pt x="7" y="8"/>
                    <a:pt x="10" y="10"/>
                    <a:pt x="19" y="11"/>
                  </a:cubicBezTo>
                  <a:cubicBezTo>
                    <a:pt x="22" y="11"/>
                    <a:pt x="36" y="8"/>
                    <a:pt x="45" y="7"/>
                  </a:cubicBezTo>
                  <a:cubicBezTo>
                    <a:pt x="42" y="5"/>
                    <a:pt x="41" y="2"/>
                    <a:pt x="3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47"/>
            <p:cNvSpPr/>
            <p:nvPr/>
          </p:nvSpPr>
          <p:spPr>
            <a:xfrm>
              <a:off x="2721725" y="4267575"/>
              <a:ext cx="1175" cy="625"/>
            </a:xfrm>
            <a:custGeom>
              <a:rect b="b" l="l" r="r" t="t"/>
              <a:pathLst>
                <a:path extrusionOk="0" h="25" w="47">
                  <a:moveTo>
                    <a:pt x="47" y="1"/>
                  </a:moveTo>
                  <a:lnTo>
                    <a:pt x="47" y="1"/>
                  </a:lnTo>
                  <a:cubicBezTo>
                    <a:pt x="39" y="2"/>
                    <a:pt x="30" y="4"/>
                    <a:pt x="7" y="9"/>
                  </a:cubicBezTo>
                  <a:cubicBezTo>
                    <a:pt x="5" y="12"/>
                    <a:pt x="2" y="18"/>
                    <a:pt x="1" y="24"/>
                  </a:cubicBezTo>
                  <a:cubicBezTo>
                    <a:pt x="10" y="23"/>
                    <a:pt x="20" y="23"/>
                    <a:pt x="26" y="18"/>
                  </a:cubicBezTo>
                  <a:cubicBezTo>
                    <a:pt x="35" y="14"/>
                    <a:pt x="41" y="6"/>
                    <a:pt x="4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47"/>
            <p:cNvSpPr/>
            <p:nvPr/>
          </p:nvSpPr>
          <p:spPr>
            <a:xfrm>
              <a:off x="2723725" y="4268800"/>
              <a:ext cx="800" cy="725"/>
            </a:xfrm>
            <a:custGeom>
              <a:rect b="b" l="l" r="r" t="t"/>
              <a:pathLst>
                <a:path extrusionOk="0" h="29" w="32">
                  <a:moveTo>
                    <a:pt x="20" y="0"/>
                  </a:moveTo>
                  <a:cubicBezTo>
                    <a:pt x="11" y="7"/>
                    <a:pt x="0" y="16"/>
                    <a:pt x="0" y="16"/>
                  </a:cubicBezTo>
                  <a:cubicBezTo>
                    <a:pt x="3" y="21"/>
                    <a:pt x="11" y="25"/>
                    <a:pt x="17" y="28"/>
                  </a:cubicBezTo>
                  <a:cubicBezTo>
                    <a:pt x="21" y="25"/>
                    <a:pt x="31" y="16"/>
                    <a:pt x="31" y="16"/>
                  </a:cubicBezTo>
                  <a:cubicBezTo>
                    <a:pt x="30" y="10"/>
                    <a:pt x="24" y="6"/>
                    <a:pt x="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47"/>
            <p:cNvSpPr/>
            <p:nvPr/>
          </p:nvSpPr>
          <p:spPr>
            <a:xfrm>
              <a:off x="2728125" y="4275275"/>
              <a:ext cx="625" cy="675"/>
            </a:xfrm>
            <a:custGeom>
              <a:rect b="b" l="l" r="r" t="t"/>
              <a:pathLst>
                <a:path extrusionOk="0" h="27" w="25">
                  <a:moveTo>
                    <a:pt x="22" y="0"/>
                  </a:moveTo>
                  <a:cubicBezTo>
                    <a:pt x="11" y="4"/>
                    <a:pt x="2" y="9"/>
                    <a:pt x="1" y="10"/>
                  </a:cubicBezTo>
                  <a:cubicBezTo>
                    <a:pt x="1" y="16"/>
                    <a:pt x="4" y="22"/>
                    <a:pt x="7" y="27"/>
                  </a:cubicBezTo>
                  <a:cubicBezTo>
                    <a:pt x="7" y="27"/>
                    <a:pt x="23" y="21"/>
                    <a:pt x="24" y="21"/>
                  </a:cubicBezTo>
                  <a:cubicBezTo>
                    <a:pt x="24" y="13"/>
                    <a:pt x="23" y="7"/>
                    <a:pt x="22" y="2"/>
                  </a:cubicBezTo>
                  <a:lnTo>
                    <a:pt x="2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47"/>
            <p:cNvSpPr/>
            <p:nvPr/>
          </p:nvSpPr>
          <p:spPr>
            <a:xfrm>
              <a:off x="2736925" y="4279450"/>
              <a:ext cx="800" cy="725"/>
            </a:xfrm>
            <a:custGeom>
              <a:rect b="b" l="l" r="r" t="t"/>
              <a:pathLst>
                <a:path extrusionOk="0" h="29" w="32">
                  <a:moveTo>
                    <a:pt x="14" y="1"/>
                  </a:moveTo>
                  <a:cubicBezTo>
                    <a:pt x="8" y="8"/>
                    <a:pt x="1" y="15"/>
                    <a:pt x="2" y="18"/>
                  </a:cubicBezTo>
                  <a:cubicBezTo>
                    <a:pt x="6" y="23"/>
                    <a:pt x="15" y="26"/>
                    <a:pt x="21" y="29"/>
                  </a:cubicBezTo>
                  <a:cubicBezTo>
                    <a:pt x="24" y="24"/>
                    <a:pt x="31" y="17"/>
                    <a:pt x="30" y="14"/>
                  </a:cubicBezTo>
                  <a:cubicBezTo>
                    <a:pt x="29" y="10"/>
                    <a:pt x="20" y="5"/>
                    <a:pt x="1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47"/>
            <p:cNvSpPr/>
            <p:nvPr/>
          </p:nvSpPr>
          <p:spPr>
            <a:xfrm>
              <a:off x="2736400" y="4278175"/>
              <a:ext cx="850" cy="725"/>
            </a:xfrm>
            <a:custGeom>
              <a:rect b="b" l="l" r="r" t="t"/>
              <a:pathLst>
                <a:path extrusionOk="0" h="29" w="34">
                  <a:moveTo>
                    <a:pt x="14" y="0"/>
                  </a:moveTo>
                  <a:cubicBezTo>
                    <a:pt x="10" y="8"/>
                    <a:pt x="1" y="15"/>
                    <a:pt x="4" y="18"/>
                  </a:cubicBezTo>
                  <a:cubicBezTo>
                    <a:pt x="7" y="24"/>
                    <a:pt x="16" y="25"/>
                    <a:pt x="23" y="28"/>
                  </a:cubicBezTo>
                  <a:cubicBezTo>
                    <a:pt x="26" y="24"/>
                    <a:pt x="33" y="16"/>
                    <a:pt x="32" y="14"/>
                  </a:cubicBezTo>
                  <a:cubicBezTo>
                    <a:pt x="29" y="9"/>
                    <a:pt x="22" y="5"/>
                    <a:pt x="1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47"/>
            <p:cNvSpPr/>
            <p:nvPr/>
          </p:nvSpPr>
          <p:spPr>
            <a:xfrm>
              <a:off x="2801450" y="4389200"/>
              <a:ext cx="825" cy="725"/>
            </a:xfrm>
            <a:custGeom>
              <a:rect b="b" l="l" r="r" t="t"/>
              <a:pathLst>
                <a:path extrusionOk="0" h="29" w="33">
                  <a:moveTo>
                    <a:pt x="18" y="1"/>
                  </a:moveTo>
                  <a:lnTo>
                    <a:pt x="0" y="17"/>
                  </a:lnTo>
                  <a:cubicBezTo>
                    <a:pt x="7" y="22"/>
                    <a:pt x="12" y="26"/>
                    <a:pt x="18" y="29"/>
                  </a:cubicBezTo>
                  <a:cubicBezTo>
                    <a:pt x="22" y="23"/>
                    <a:pt x="30" y="19"/>
                    <a:pt x="31" y="13"/>
                  </a:cubicBezTo>
                  <a:cubicBezTo>
                    <a:pt x="32" y="8"/>
                    <a:pt x="22" y="5"/>
                    <a:pt x="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47"/>
            <p:cNvSpPr/>
            <p:nvPr/>
          </p:nvSpPr>
          <p:spPr>
            <a:xfrm>
              <a:off x="2738850" y="4280300"/>
              <a:ext cx="650" cy="575"/>
            </a:xfrm>
            <a:custGeom>
              <a:rect b="b" l="l" r="r" t="t"/>
              <a:pathLst>
                <a:path extrusionOk="0" h="23" w="26">
                  <a:moveTo>
                    <a:pt x="25" y="1"/>
                  </a:moveTo>
                  <a:cubicBezTo>
                    <a:pt x="25" y="1"/>
                    <a:pt x="12" y="2"/>
                    <a:pt x="2" y="2"/>
                  </a:cubicBezTo>
                  <a:cubicBezTo>
                    <a:pt x="2" y="11"/>
                    <a:pt x="0" y="17"/>
                    <a:pt x="3" y="23"/>
                  </a:cubicBezTo>
                  <a:cubicBezTo>
                    <a:pt x="3" y="23"/>
                    <a:pt x="16" y="21"/>
                    <a:pt x="22" y="21"/>
                  </a:cubicBezTo>
                  <a:cubicBezTo>
                    <a:pt x="24" y="14"/>
                    <a:pt x="25" y="7"/>
                    <a:pt x="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47"/>
            <p:cNvSpPr/>
            <p:nvPr/>
          </p:nvSpPr>
          <p:spPr>
            <a:xfrm>
              <a:off x="2576750" y="4377100"/>
              <a:ext cx="1925" cy="450"/>
            </a:xfrm>
            <a:custGeom>
              <a:rect b="b" l="l" r="r" t="t"/>
              <a:pathLst>
                <a:path extrusionOk="0" h="18" w="77">
                  <a:moveTo>
                    <a:pt x="77" y="1"/>
                  </a:moveTo>
                  <a:lnTo>
                    <a:pt x="77" y="1"/>
                  </a:lnTo>
                  <a:cubicBezTo>
                    <a:pt x="62" y="2"/>
                    <a:pt x="44" y="2"/>
                    <a:pt x="36" y="5"/>
                  </a:cubicBezTo>
                  <a:cubicBezTo>
                    <a:pt x="22" y="8"/>
                    <a:pt x="14" y="13"/>
                    <a:pt x="0" y="17"/>
                  </a:cubicBezTo>
                  <a:cubicBezTo>
                    <a:pt x="21" y="16"/>
                    <a:pt x="40" y="16"/>
                    <a:pt x="47" y="14"/>
                  </a:cubicBezTo>
                  <a:cubicBezTo>
                    <a:pt x="61" y="10"/>
                    <a:pt x="67" y="5"/>
                    <a:pt x="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47"/>
            <p:cNvSpPr/>
            <p:nvPr/>
          </p:nvSpPr>
          <p:spPr>
            <a:xfrm>
              <a:off x="2740375" y="4276450"/>
              <a:ext cx="850" cy="675"/>
            </a:xfrm>
            <a:custGeom>
              <a:rect b="b" l="l" r="r" t="t"/>
              <a:pathLst>
                <a:path extrusionOk="0" h="27" w="34">
                  <a:moveTo>
                    <a:pt x="1" y="0"/>
                  </a:moveTo>
                  <a:lnTo>
                    <a:pt x="10" y="27"/>
                  </a:lnTo>
                  <a:lnTo>
                    <a:pt x="33" y="6"/>
                  </a:lnTo>
                  <a:lnTo>
                    <a:pt x="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47"/>
            <p:cNvSpPr/>
            <p:nvPr/>
          </p:nvSpPr>
          <p:spPr>
            <a:xfrm>
              <a:off x="2741450" y="4277150"/>
              <a:ext cx="875" cy="575"/>
            </a:xfrm>
            <a:custGeom>
              <a:rect b="b" l="l" r="r" t="t"/>
              <a:pathLst>
                <a:path extrusionOk="0" h="23" w="35">
                  <a:moveTo>
                    <a:pt x="9" y="0"/>
                  </a:moveTo>
                  <a:cubicBezTo>
                    <a:pt x="8" y="5"/>
                    <a:pt x="6" y="9"/>
                    <a:pt x="1" y="22"/>
                  </a:cubicBezTo>
                  <a:cubicBezTo>
                    <a:pt x="6" y="22"/>
                    <a:pt x="17" y="19"/>
                    <a:pt x="27" y="18"/>
                  </a:cubicBezTo>
                  <a:cubicBezTo>
                    <a:pt x="27" y="18"/>
                    <a:pt x="34" y="7"/>
                    <a:pt x="31" y="5"/>
                  </a:cubicBezTo>
                  <a:cubicBezTo>
                    <a:pt x="27" y="2"/>
                    <a:pt x="17" y="2"/>
                    <a:pt x="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47"/>
            <p:cNvSpPr/>
            <p:nvPr/>
          </p:nvSpPr>
          <p:spPr>
            <a:xfrm>
              <a:off x="2737300" y="4266150"/>
              <a:ext cx="875" cy="575"/>
            </a:xfrm>
            <a:custGeom>
              <a:rect b="b" l="l" r="r" t="t"/>
              <a:pathLst>
                <a:path extrusionOk="0" h="23" w="35">
                  <a:moveTo>
                    <a:pt x="9" y="0"/>
                  </a:moveTo>
                  <a:cubicBezTo>
                    <a:pt x="8" y="5"/>
                    <a:pt x="6" y="9"/>
                    <a:pt x="0" y="22"/>
                  </a:cubicBezTo>
                  <a:cubicBezTo>
                    <a:pt x="5" y="22"/>
                    <a:pt x="16" y="19"/>
                    <a:pt x="27" y="18"/>
                  </a:cubicBezTo>
                  <a:cubicBezTo>
                    <a:pt x="27" y="18"/>
                    <a:pt x="34" y="8"/>
                    <a:pt x="31" y="5"/>
                  </a:cubicBezTo>
                  <a:cubicBezTo>
                    <a:pt x="28" y="2"/>
                    <a:pt x="18" y="2"/>
                    <a:pt x="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47"/>
            <p:cNvSpPr/>
            <p:nvPr/>
          </p:nvSpPr>
          <p:spPr>
            <a:xfrm>
              <a:off x="2550750" y="4381125"/>
              <a:ext cx="1850" cy="1275"/>
            </a:xfrm>
            <a:custGeom>
              <a:rect b="b" l="l" r="r" t="t"/>
              <a:pathLst>
                <a:path extrusionOk="0" h="51" w="74">
                  <a:moveTo>
                    <a:pt x="74" y="0"/>
                  </a:moveTo>
                  <a:lnTo>
                    <a:pt x="74" y="0"/>
                  </a:lnTo>
                  <a:cubicBezTo>
                    <a:pt x="55" y="9"/>
                    <a:pt x="35" y="19"/>
                    <a:pt x="10" y="31"/>
                  </a:cubicBezTo>
                  <a:cubicBezTo>
                    <a:pt x="6" y="39"/>
                    <a:pt x="3" y="44"/>
                    <a:pt x="0" y="50"/>
                  </a:cubicBezTo>
                  <a:cubicBezTo>
                    <a:pt x="15" y="43"/>
                    <a:pt x="34" y="34"/>
                    <a:pt x="41" y="28"/>
                  </a:cubicBezTo>
                  <a:cubicBezTo>
                    <a:pt x="56" y="18"/>
                    <a:pt x="63" y="9"/>
                    <a:pt x="7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47"/>
            <p:cNvSpPr/>
            <p:nvPr/>
          </p:nvSpPr>
          <p:spPr>
            <a:xfrm>
              <a:off x="2799700" y="4415100"/>
              <a:ext cx="850" cy="725"/>
            </a:xfrm>
            <a:custGeom>
              <a:rect b="b" l="l" r="r" t="t"/>
              <a:pathLst>
                <a:path extrusionOk="0" h="29" w="34">
                  <a:moveTo>
                    <a:pt x="16" y="1"/>
                  </a:moveTo>
                  <a:cubicBezTo>
                    <a:pt x="11" y="5"/>
                    <a:pt x="1" y="8"/>
                    <a:pt x="2" y="11"/>
                  </a:cubicBezTo>
                  <a:cubicBezTo>
                    <a:pt x="4" y="17"/>
                    <a:pt x="11" y="23"/>
                    <a:pt x="16" y="29"/>
                  </a:cubicBezTo>
                  <a:cubicBezTo>
                    <a:pt x="22" y="26"/>
                    <a:pt x="26" y="23"/>
                    <a:pt x="33" y="17"/>
                  </a:cubicBezTo>
                  <a:lnTo>
                    <a:pt x="1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47"/>
            <p:cNvSpPr/>
            <p:nvPr/>
          </p:nvSpPr>
          <p:spPr>
            <a:xfrm>
              <a:off x="2752775" y="4299125"/>
              <a:ext cx="800" cy="575"/>
            </a:xfrm>
            <a:custGeom>
              <a:rect b="b" l="l" r="r" t="t"/>
              <a:pathLst>
                <a:path extrusionOk="0" h="23" w="32">
                  <a:moveTo>
                    <a:pt x="8" y="1"/>
                  </a:moveTo>
                  <a:cubicBezTo>
                    <a:pt x="7" y="5"/>
                    <a:pt x="5" y="10"/>
                    <a:pt x="1" y="23"/>
                  </a:cubicBezTo>
                  <a:cubicBezTo>
                    <a:pt x="5" y="23"/>
                    <a:pt x="14" y="21"/>
                    <a:pt x="24" y="20"/>
                  </a:cubicBezTo>
                  <a:cubicBezTo>
                    <a:pt x="26" y="14"/>
                    <a:pt x="32" y="8"/>
                    <a:pt x="29" y="5"/>
                  </a:cubicBezTo>
                  <a:cubicBezTo>
                    <a:pt x="24" y="2"/>
                    <a:pt x="15" y="2"/>
                    <a:pt x="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47"/>
            <p:cNvSpPr/>
            <p:nvPr/>
          </p:nvSpPr>
          <p:spPr>
            <a:xfrm>
              <a:off x="2542125" y="4383350"/>
              <a:ext cx="1900" cy="850"/>
            </a:xfrm>
            <a:custGeom>
              <a:rect b="b" l="l" r="r" t="t"/>
              <a:pathLst>
                <a:path extrusionOk="0" h="34" w="76">
                  <a:moveTo>
                    <a:pt x="74" y="1"/>
                  </a:moveTo>
                  <a:cubicBezTo>
                    <a:pt x="74" y="1"/>
                    <a:pt x="73" y="1"/>
                    <a:pt x="73" y="1"/>
                  </a:cubicBezTo>
                  <a:cubicBezTo>
                    <a:pt x="57" y="5"/>
                    <a:pt x="39" y="10"/>
                    <a:pt x="19" y="16"/>
                  </a:cubicBezTo>
                  <a:cubicBezTo>
                    <a:pt x="11" y="25"/>
                    <a:pt x="1" y="33"/>
                    <a:pt x="5" y="33"/>
                  </a:cubicBezTo>
                  <a:lnTo>
                    <a:pt x="63" y="14"/>
                  </a:lnTo>
                  <a:cubicBezTo>
                    <a:pt x="65" y="10"/>
                    <a:pt x="76" y="1"/>
                    <a:pt x="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47"/>
            <p:cNvSpPr/>
            <p:nvPr/>
          </p:nvSpPr>
          <p:spPr>
            <a:xfrm>
              <a:off x="2750750" y="4281150"/>
              <a:ext cx="1500" cy="500"/>
            </a:xfrm>
            <a:custGeom>
              <a:rect b="b" l="l" r="r" t="t"/>
              <a:pathLst>
                <a:path extrusionOk="0" h="20" w="60">
                  <a:moveTo>
                    <a:pt x="48" y="0"/>
                  </a:moveTo>
                  <a:cubicBezTo>
                    <a:pt x="44" y="0"/>
                    <a:pt x="40" y="0"/>
                    <a:pt x="38" y="2"/>
                  </a:cubicBezTo>
                  <a:cubicBezTo>
                    <a:pt x="26" y="6"/>
                    <a:pt x="15" y="12"/>
                    <a:pt x="1" y="20"/>
                  </a:cubicBezTo>
                  <a:cubicBezTo>
                    <a:pt x="7" y="20"/>
                    <a:pt x="13" y="20"/>
                    <a:pt x="17" y="20"/>
                  </a:cubicBezTo>
                  <a:cubicBezTo>
                    <a:pt x="22" y="20"/>
                    <a:pt x="26" y="20"/>
                    <a:pt x="29" y="18"/>
                  </a:cubicBezTo>
                  <a:cubicBezTo>
                    <a:pt x="40" y="14"/>
                    <a:pt x="49" y="6"/>
                    <a:pt x="60" y="0"/>
                  </a:cubicBezTo>
                  <a:cubicBezTo>
                    <a:pt x="56" y="0"/>
                    <a:pt x="52" y="0"/>
                    <a:pt x="4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47"/>
            <p:cNvSpPr/>
            <p:nvPr/>
          </p:nvSpPr>
          <p:spPr>
            <a:xfrm>
              <a:off x="2755175" y="4280200"/>
              <a:ext cx="725" cy="675"/>
            </a:xfrm>
            <a:custGeom>
              <a:rect b="b" l="l" r="r" t="t"/>
              <a:pathLst>
                <a:path extrusionOk="0" h="27" w="29">
                  <a:moveTo>
                    <a:pt x="8" y="0"/>
                  </a:moveTo>
                  <a:cubicBezTo>
                    <a:pt x="6" y="8"/>
                    <a:pt x="0" y="15"/>
                    <a:pt x="2" y="21"/>
                  </a:cubicBezTo>
                  <a:cubicBezTo>
                    <a:pt x="2" y="24"/>
                    <a:pt x="12" y="25"/>
                    <a:pt x="18" y="27"/>
                  </a:cubicBezTo>
                  <a:lnTo>
                    <a:pt x="28" y="6"/>
                  </a:lnTo>
                  <a:cubicBezTo>
                    <a:pt x="19" y="3"/>
                    <a:pt x="14" y="2"/>
                    <a:pt x="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47"/>
            <p:cNvSpPr/>
            <p:nvPr/>
          </p:nvSpPr>
          <p:spPr>
            <a:xfrm>
              <a:off x="2538725" y="4384050"/>
              <a:ext cx="1925" cy="875"/>
            </a:xfrm>
            <a:custGeom>
              <a:rect b="b" l="l" r="r" t="t"/>
              <a:pathLst>
                <a:path extrusionOk="0" h="35" w="77">
                  <a:moveTo>
                    <a:pt x="74" y="1"/>
                  </a:moveTo>
                  <a:cubicBezTo>
                    <a:pt x="74" y="1"/>
                    <a:pt x="74" y="1"/>
                    <a:pt x="74" y="1"/>
                  </a:cubicBezTo>
                  <a:cubicBezTo>
                    <a:pt x="60" y="2"/>
                    <a:pt x="40" y="10"/>
                    <a:pt x="18" y="16"/>
                  </a:cubicBezTo>
                  <a:cubicBezTo>
                    <a:pt x="10" y="25"/>
                    <a:pt x="0" y="35"/>
                    <a:pt x="3" y="35"/>
                  </a:cubicBezTo>
                  <a:lnTo>
                    <a:pt x="60" y="16"/>
                  </a:lnTo>
                  <a:cubicBezTo>
                    <a:pt x="66" y="12"/>
                    <a:pt x="77" y="1"/>
                    <a:pt x="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47"/>
            <p:cNvSpPr/>
            <p:nvPr/>
          </p:nvSpPr>
          <p:spPr>
            <a:xfrm>
              <a:off x="2792575" y="4280450"/>
              <a:ext cx="1425" cy="350"/>
            </a:xfrm>
            <a:custGeom>
              <a:rect b="b" l="l" r="r" t="t"/>
              <a:pathLst>
                <a:path extrusionOk="0" h="14" w="57">
                  <a:moveTo>
                    <a:pt x="23" y="1"/>
                  </a:moveTo>
                  <a:cubicBezTo>
                    <a:pt x="14" y="5"/>
                    <a:pt x="8" y="9"/>
                    <a:pt x="1" y="14"/>
                  </a:cubicBezTo>
                  <a:cubicBezTo>
                    <a:pt x="14" y="12"/>
                    <a:pt x="26" y="14"/>
                    <a:pt x="37" y="11"/>
                  </a:cubicBezTo>
                  <a:cubicBezTo>
                    <a:pt x="43" y="9"/>
                    <a:pt x="49" y="3"/>
                    <a:pt x="5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47"/>
            <p:cNvSpPr/>
            <p:nvPr/>
          </p:nvSpPr>
          <p:spPr>
            <a:xfrm>
              <a:off x="2604675" y="4368500"/>
              <a:ext cx="1550" cy="375"/>
            </a:xfrm>
            <a:custGeom>
              <a:rect b="b" l="l" r="r" t="t"/>
              <a:pathLst>
                <a:path extrusionOk="0" h="15" w="62">
                  <a:moveTo>
                    <a:pt x="44" y="1"/>
                  </a:moveTo>
                  <a:lnTo>
                    <a:pt x="44" y="2"/>
                  </a:lnTo>
                  <a:cubicBezTo>
                    <a:pt x="31" y="5"/>
                    <a:pt x="16" y="9"/>
                    <a:pt x="0" y="12"/>
                  </a:cubicBezTo>
                  <a:cubicBezTo>
                    <a:pt x="4" y="13"/>
                    <a:pt x="7" y="14"/>
                    <a:pt x="11" y="14"/>
                  </a:cubicBezTo>
                  <a:cubicBezTo>
                    <a:pt x="12" y="14"/>
                    <a:pt x="14" y="14"/>
                    <a:pt x="16" y="14"/>
                  </a:cubicBezTo>
                  <a:lnTo>
                    <a:pt x="62" y="4"/>
                  </a:lnTo>
                  <a:cubicBezTo>
                    <a:pt x="57" y="2"/>
                    <a:pt x="51" y="2"/>
                    <a:pt x="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47"/>
            <p:cNvSpPr/>
            <p:nvPr/>
          </p:nvSpPr>
          <p:spPr>
            <a:xfrm>
              <a:off x="2559900" y="4372625"/>
              <a:ext cx="1750" cy="725"/>
            </a:xfrm>
            <a:custGeom>
              <a:rect b="b" l="l" r="r" t="t"/>
              <a:pathLst>
                <a:path extrusionOk="0" h="29" w="70">
                  <a:moveTo>
                    <a:pt x="65" y="0"/>
                  </a:moveTo>
                  <a:cubicBezTo>
                    <a:pt x="53" y="2"/>
                    <a:pt x="36" y="6"/>
                    <a:pt x="18" y="9"/>
                  </a:cubicBezTo>
                  <a:cubicBezTo>
                    <a:pt x="11" y="19"/>
                    <a:pt x="1" y="29"/>
                    <a:pt x="3" y="29"/>
                  </a:cubicBezTo>
                  <a:cubicBezTo>
                    <a:pt x="3" y="29"/>
                    <a:pt x="3" y="28"/>
                    <a:pt x="3" y="28"/>
                  </a:cubicBezTo>
                  <a:lnTo>
                    <a:pt x="52" y="15"/>
                  </a:lnTo>
                  <a:cubicBezTo>
                    <a:pt x="58" y="11"/>
                    <a:pt x="70" y="0"/>
                    <a:pt x="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47"/>
            <p:cNvSpPr/>
            <p:nvPr/>
          </p:nvSpPr>
          <p:spPr>
            <a:xfrm>
              <a:off x="2597350" y="4366400"/>
              <a:ext cx="1375" cy="400"/>
            </a:xfrm>
            <a:custGeom>
              <a:rect b="b" l="l" r="r" t="t"/>
              <a:pathLst>
                <a:path extrusionOk="0" h="16" w="55">
                  <a:moveTo>
                    <a:pt x="36" y="1"/>
                  </a:moveTo>
                  <a:cubicBezTo>
                    <a:pt x="21" y="5"/>
                    <a:pt x="11" y="8"/>
                    <a:pt x="0" y="11"/>
                  </a:cubicBezTo>
                  <a:cubicBezTo>
                    <a:pt x="8" y="13"/>
                    <a:pt x="13" y="15"/>
                    <a:pt x="24" y="15"/>
                  </a:cubicBezTo>
                  <a:cubicBezTo>
                    <a:pt x="30" y="15"/>
                    <a:pt x="44" y="11"/>
                    <a:pt x="55" y="7"/>
                  </a:cubicBezTo>
                  <a:lnTo>
                    <a:pt x="3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47"/>
            <p:cNvSpPr/>
            <p:nvPr/>
          </p:nvSpPr>
          <p:spPr>
            <a:xfrm>
              <a:off x="2789925" y="4278350"/>
              <a:ext cx="625" cy="625"/>
            </a:xfrm>
            <a:custGeom>
              <a:rect b="b" l="l" r="r" t="t"/>
              <a:pathLst>
                <a:path extrusionOk="0" h="25" w="25">
                  <a:moveTo>
                    <a:pt x="23" y="1"/>
                  </a:moveTo>
                  <a:cubicBezTo>
                    <a:pt x="12" y="4"/>
                    <a:pt x="4" y="7"/>
                    <a:pt x="1" y="7"/>
                  </a:cubicBezTo>
                  <a:cubicBezTo>
                    <a:pt x="2" y="14"/>
                    <a:pt x="4" y="20"/>
                    <a:pt x="6" y="24"/>
                  </a:cubicBezTo>
                  <a:cubicBezTo>
                    <a:pt x="6" y="24"/>
                    <a:pt x="21" y="21"/>
                    <a:pt x="23" y="20"/>
                  </a:cubicBezTo>
                  <a:cubicBezTo>
                    <a:pt x="24" y="14"/>
                    <a:pt x="23" y="8"/>
                    <a:pt x="2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47"/>
            <p:cNvSpPr/>
            <p:nvPr/>
          </p:nvSpPr>
          <p:spPr>
            <a:xfrm>
              <a:off x="2612900" y="4360475"/>
              <a:ext cx="950" cy="625"/>
            </a:xfrm>
            <a:custGeom>
              <a:rect b="b" l="l" r="r" t="t"/>
              <a:pathLst>
                <a:path extrusionOk="0" h="25" w="38">
                  <a:moveTo>
                    <a:pt x="37" y="1"/>
                  </a:moveTo>
                  <a:lnTo>
                    <a:pt x="37" y="1"/>
                  </a:lnTo>
                  <a:cubicBezTo>
                    <a:pt x="27" y="5"/>
                    <a:pt x="15" y="11"/>
                    <a:pt x="5" y="16"/>
                  </a:cubicBezTo>
                  <a:cubicBezTo>
                    <a:pt x="1" y="17"/>
                    <a:pt x="3" y="22"/>
                    <a:pt x="2" y="24"/>
                  </a:cubicBezTo>
                  <a:cubicBezTo>
                    <a:pt x="14" y="20"/>
                    <a:pt x="24" y="17"/>
                    <a:pt x="34" y="13"/>
                  </a:cubicBezTo>
                  <a:cubicBezTo>
                    <a:pt x="34" y="8"/>
                    <a:pt x="36" y="4"/>
                    <a:pt x="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47"/>
            <p:cNvSpPr/>
            <p:nvPr/>
          </p:nvSpPr>
          <p:spPr>
            <a:xfrm>
              <a:off x="2938400" y="4238850"/>
              <a:ext cx="800" cy="725"/>
            </a:xfrm>
            <a:custGeom>
              <a:rect b="b" l="l" r="r" t="t"/>
              <a:pathLst>
                <a:path extrusionOk="0" h="29" w="32">
                  <a:moveTo>
                    <a:pt x="1" y="1"/>
                  </a:moveTo>
                  <a:lnTo>
                    <a:pt x="1" y="28"/>
                  </a:lnTo>
                  <a:lnTo>
                    <a:pt x="32" y="18"/>
                  </a:lnTo>
                  <a:lnTo>
                    <a:pt x="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47"/>
            <p:cNvSpPr/>
            <p:nvPr/>
          </p:nvSpPr>
          <p:spPr>
            <a:xfrm>
              <a:off x="2938400" y="4250475"/>
              <a:ext cx="850" cy="875"/>
            </a:xfrm>
            <a:custGeom>
              <a:rect b="b" l="l" r="r" t="t"/>
              <a:pathLst>
                <a:path extrusionOk="0" h="35" w="34">
                  <a:moveTo>
                    <a:pt x="20" y="0"/>
                  </a:moveTo>
                  <a:cubicBezTo>
                    <a:pt x="10" y="11"/>
                    <a:pt x="5" y="17"/>
                    <a:pt x="2" y="21"/>
                  </a:cubicBezTo>
                  <a:cubicBezTo>
                    <a:pt x="1" y="25"/>
                    <a:pt x="2" y="30"/>
                    <a:pt x="2" y="34"/>
                  </a:cubicBezTo>
                  <a:cubicBezTo>
                    <a:pt x="11" y="30"/>
                    <a:pt x="26" y="28"/>
                    <a:pt x="30" y="24"/>
                  </a:cubicBezTo>
                  <a:cubicBezTo>
                    <a:pt x="33" y="20"/>
                    <a:pt x="26" y="12"/>
                    <a:pt x="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47"/>
            <p:cNvSpPr/>
            <p:nvPr/>
          </p:nvSpPr>
          <p:spPr>
            <a:xfrm>
              <a:off x="2579100" y="4357000"/>
              <a:ext cx="1425" cy="725"/>
            </a:xfrm>
            <a:custGeom>
              <a:rect b="b" l="l" r="r" t="t"/>
              <a:pathLst>
                <a:path extrusionOk="0" h="29" w="57">
                  <a:moveTo>
                    <a:pt x="42" y="0"/>
                  </a:moveTo>
                  <a:cubicBezTo>
                    <a:pt x="42" y="0"/>
                    <a:pt x="21" y="10"/>
                    <a:pt x="0" y="21"/>
                  </a:cubicBezTo>
                  <a:cubicBezTo>
                    <a:pt x="9" y="24"/>
                    <a:pt x="14" y="28"/>
                    <a:pt x="24" y="28"/>
                  </a:cubicBezTo>
                  <a:cubicBezTo>
                    <a:pt x="28" y="28"/>
                    <a:pt x="46" y="18"/>
                    <a:pt x="56" y="12"/>
                  </a:cubicBezTo>
                  <a:cubicBezTo>
                    <a:pt x="52" y="7"/>
                    <a:pt x="49" y="2"/>
                    <a:pt x="4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47"/>
            <p:cNvSpPr/>
            <p:nvPr/>
          </p:nvSpPr>
          <p:spPr>
            <a:xfrm>
              <a:off x="2792250" y="4386675"/>
              <a:ext cx="1225" cy="425"/>
            </a:xfrm>
            <a:custGeom>
              <a:rect b="b" l="l" r="r" t="t"/>
              <a:pathLst>
                <a:path extrusionOk="0" h="17" w="49">
                  <a:moveTo>
                    <a:pt x="21" y="0"/>
                  </a:moveTo>
                  <a:cubicBezTo>
                    <a:pt x="14" y="0"/>
                    <a:pt x="7" y="4"/>
                    <a:pt x="0" y="5"/>
                  </a:cubicBezTo>
                  <a:cubicBezTo>
                    <a:pt x="3" y="9"/>
                    <a:pt x="8" y="14"/>
                    <a:pt x="11" y="17"/>
                  </a:cubicBezTo>
                  <a:cubicBezTo>
                    <a:pt x="33" y="12"/>
                    <a:pt x="40" y="11"/>
                    <a:pt x="49" y="9"/>
                  </a:cubicBezTo>
                  <a:cubicBezTo>
                    <a:pt x="40" y="6"/>
                    <a:pt x="33" y="2"/>
                    <a:pt x="24" y="0"/>
                  </a:cubicBezTo>
                  <a:cubicBezTo>
                    <a:pt x="23" y="0"/>
                    <a:pt x="22" y="0"/>
                    <a:pt x="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47"/>
            <p:cNvSpPr/>
            <p:nvPr/>
          </p:nvSpPr>
          <p:spPr>
            <a:xfrm>
              <a:off x="2972325" y="4378625"/>
              <a:ext cx="1500" cy="400"/>
            </a:xfrm>
            <a:custGeom>
              <a:rect b="b" l="l" r="r" t="t"/>
              <a:pathLst>
                <a:path extrusionOk="0" h="16" w="60">
                  <a:moveTo>
                    <a:pt x="33" y="0"/>
                  </a:moveTo>
                  <a:cubicBezTo>
                    <a:pt x="23" y="3"/>
                    <a:pt x="11" y="8"/>
                    <a:pt x="0" y="12"/>
                  </a:cubicBezTo>
                  <a:cubicBezTo>
                    <a:pt x="6" y="13"/>
                    <a:pt x="13" y="15"/>
                    <a:pt x="19" y="15"/>
                  </a:cubicBezTo>
                  <a:cubicBezTo>
                    <a:pt x="20" y="15"/>
                    <a:pt x="21" y="15"/>
                    <a:pt x="23" y="15"/>
                  </a:cubicBezTo>
                  <a:cubicBezTo>
                    <a:pt x="36" y="13"/>
                    <a:pt x="48" y="9"/>
                    <a:pt x="59" y="5"/>
                  </a:cubicBezTo>
                  <a:cubicBezTo>
                    <a:pt x="50" y="3"/>
                    <a:pt x="43" y="2"/>
                    <a:pt x="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47"/>
            <p:cNvSpPr/>
            <p:nvPr/>
          </p:nvSpPr>
          <p:spPr>
            <a:xfrm>
              <a:off x="2791425" y="4389425"/>
              <a:ext cx="1350" cy="350"/>
            </a:xfrm>
            <a:custGeom>
              <a:rect b="b" l="l" r="r" t="t"/>
              <a:pathLst>
                <a:path extrusionOk="0" h="14" w="54">
                  <a:moveTo>
                    <a:pt x="39" y="1"/>
                  </a:moveTo>
                  <a:cubicBezTo>
                    <a:pt x="27" y="2"/>
                    <a:pt x="14" y="4"/>
                    <a:pt x="1" y="5"/>
                  </a:cubicBezTo>
                  <a:cubicBezTo>
                    <a:pt x="4" y="8"/>
                    <a:pt x="8" y="13"/>
                    <a:pt x="11" y="14"/>
                  </a:cubicBezTo>
                  <a:cubicBezTo>
                    <a:pt x="24" y="13"/>
                    <a:pt x="38" y="13"/>
                    <a:pt x="54" y="11"/>
                  </a:cubicBezTo>
                  <a:cubicBezTo>
                    <a:pt x="47" y="7"/>
                    <a:pt x="42" y="1"/>
                    <a:pt x="3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47"/>
            <p:cNvSpPr/>
            <p:nvPr/>
          </p:nvSpPr>
          <p:spPr>
            <a:xfrm>
              <a:off x="2937725" y="4252675"/>
              <a:ext cx="775" cy="725"/>
            </a:xfrm>
            <a:custGeom>
              <a:rect b="b" l="l" r="r" t="t"/>
              <a:pathLst>
                <a:path extrusionOk="0" h="29" w="31">
                  <a:moveTo>
                    <a:pt x="15" y="1"/>
                  </a:moveTo>
                  <a:cubicBezTo>
                    <a:pt x="10" y="5"/>
                    <a:pt x="0" y="8"/>
                    <a:pt x="1" y="11"/>
                  </a:cubicBezTo>
                  <a:cubicBezTo>
                    <a:pt x="3" y="18"/>
                    <a:pt x="10" y="23"/>
                    <a:pt x="15" y="29"/>
                  </a:cubicBezTo>
                  <a:cubicBezTo>
                    <a:pt x="19" y="26"/>
                    <a:pt x="25" y="21"/>
                    <a:pt x="31" y="17"/>
                  </a:cubicBezTo>
                  <a:lnTo>
                    <a:pt x="1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47"/>
            <p:cNvSpPr/>
            <p:nvPr/>
          </p:nvSpPr>
          <p:spPr>
            <a:xfrm>
              <a:off x="2775775" y="4246100"/>
              <a:ext cx="900" cy="575"/>
            </a:xfrm>
            <a:custGeom>
              <a:rect b="b" l="l" r="r" t="t"/>
              <a:pathLst>
                <a:path extrusionOk="0" h="23" w="36">
                  <a:moveTo>
                    <a:pt x="10" y="0"/>
                  </a:moveTo>
                  <a:cubicBezTo>
                    <a:pt x="9" y="5"/>
                    <a:pt x="6" y="9"/>
                    <a:pt x="0" y="22"/>
                  </a:cubicBezTo>
                  <a:cubicBezTo>
                    <a:pt x="5" y="21"/>
                    <a:pt x="16" y="20"/>
                    <a:pt x="27" y="20"/>
                  </a:cubicBezTo>
                  <a:cubicBezTo>
                    <a:pt x="27" y="20"/>
                    <a:pt x="35" y="9"/>
                    <a:pt x="33" y="6"/>
                  </a:cubicBezTo>
                  <a:cubicBezTo>
                    <a:pt x="30" y="3"/>
                    <a:pt x="19" y="2"/>
                    <a:pt x="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47"/>
            <p:cNvSpPr/>
            <p:nvPr/>
          </p:nvSpPr>
          <p:spPr>
            <a:xfrm>
              <a:off x="2782825" y="4271550"/>
              <a:ext cx="1400" cy="450"/>
            </a:xfrm>
            <a:custGeom>
              <a:rect b="b" l="l" r="r" t="t"/>
              <a:pathLst>
                <a:path extrusionOk="0" h="18" w="56">
                  <a:moveTo>
                    <a:pt x="23" y="0"/>
                  </a:moveTo>
                  <a:cubicBezTo>
                    <a:pt x="14" y="6"/>
                    <a:pt x="8" y="11"/>
                    <a:pt x="1" y="15"/>
                  </a:cubicBezTo>
                  <a:cubicBezTo>
                    <a:pt x="6" y="16"/>
                    <a:pt x="11" y="18"/>
                    <a:pt x="15" y="18"/>
                  </a:cubicBezTo>
                  <a:cubicBezTo>
                    <a:pt x="17" y="18"/>
                    <a:pt x="19" y="18"/>
                    <a:pt x="21" y="17"/>
                  </a:cubicBezTo>
                  <a:cubicBezTo>
                    <a:pt x="33" y="14"/>
                    <a:pt x="43" y="8"/>
                    <a:pt x="55" y="2"/>
                  </a:cubicBezTo>
                  <a:cubicBezTo>
                    <a:pt x="45" y="2"/>
                    <a:pt x="36" y="0"/>
                    <a:pt x="2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47"/>
            <p:cNvSpPr/>
            <p:nvPr/>
          </p:nvSpPr>
          <p:spPr>
            <a:xfrm>
              <a:off x="2785950" y="4283425"/>
              <a:ext cx="875" cy="575"/>
            </a:xfrm>
            <a:custGeom>
              <a:rect b="b" l="l" r="r" t="t"/>
              <a:pathLst>
                <a:path extrusionOk="0" h="23" w="35">
                  <a:moveTo>
                    <a:pt x="11" y="1"/>
                  </a:moveTo>
                  <a:cubicBezTo>
                    <a:pt x="10" y="5"/>
                    <a:pt x="7" y="10"/>
                    <a:pt x="1" y="23"/>
                  </a:cubicBezTo>
                  <a:cubicBezTo>
                    <a:pt x="5" y="23"/>
                    <a:pt x="15" y="21"/>
                    <a:pt x="26" y="21"/>
                  </a:cubicBezTo>
                  <a:cubicBezTo>
                    <a:pt x="29" y="17"/>
                    <a:pt x="35" y="11"/>
                    <a:pt x="32" y="8"/>
                  </a:cubicBezTo>
                  <a:cubicBezTo>
                    <a:pt x="27" y="4"/>
                    <a:pt x="18" y="4"/>
                    <a:pt x="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47"/>
            <p:cNvSpPr/>
            <p:nvPr/>
          </p:nvSpPr>
          <p:spPr>
            <a:xfrm>
              <a:off x="2963900" y="4384275"/>
              <a:ext cx="900" cy="725"/>
            </a:xfrm>
            <a:custGeom>
              <a:rect b="b" l="l" r="r" t="t"/>
              <a:pathLst>
                <a:path extrusionOk="0" h="29" w="36">
                  <a:moveTo>
                    <a:pt x="23" y="1"/>
                  </a:moveTo>
                  <a:cubicBezTo>
                    <a:pt x="15" y="7"/>
                    <a:pt x="9" y="11"/>
                    <a:pt x="1" y="18"/>
                  </a:cubicBezTo>
                  <a:cubicBezTo>
                    <a:pt x="9" y="21"/>
                    <a:pt x="15" y="26"/>
                    <a:pt x="21" y="29"/>
                  </a:cubicBezTo>
                  <a:cubicBezTo>
                    <a:pt x="27" y="24"/>
                    <a:pt x="36" y="20"/>
                    <a:pt x="36" y="17"/>
                  </a:cubicBezTo>
                  <a:cubicBezTo>
                    <a:pt x="34" y="11"/>
                    <a:pt x="27" y="7"/>
                    <a:pt x="2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47"/>
            <p:cNvSpPr/>
            <p:nvPr/>
          </p:nvSpPr>
          <p:spPr>
            <a:xfrm>
              <a:off x="3054450" y="4325350"/>
              <a:ext cx="900" cy="600"/>
            </a:xfrm>
            <a:custGeom>
              <a:rect b="b" l="l" r="r" t="t"/>
              <a:pathLst>
                <a:path extrusionOk="0" h="24" w="36">
                  <a:moveTo>
                    <a:pt x="10" y="0"/>
                  </a:moveTo>
                  <a:cubicBezTo>
                    <a:pt x="7" y="0"/>
                    <a:pt x="4" y="1"/>
                    <a:pt x="1" y="2"/>
                  </a:cubicBezTo>
                  <a:cubicBezTo>
                    <a:pt x="5" y="10"/>
                    <a:pt x="10" y="21"/>
                    <a:pt x="14" y="23"/>
                  </a:cubicBezTo>
                  <a:cubicBezTo>
                    <a:pt x="15" y="23"/>
                    <a:pt x="16" y="24"/>
                    <a:pt x="17" y="24"/>
                  </a:cubicBezTo>
                  <a:cubicBezTo>
                    <a:pt x="21" y="24"/>
                    <a:pt x="26" y="19"/>
                    <a:pt x="36" y="14"/>
                  </a:cubicBezTo>
                  <a:cubicBezTo>
                    <a:pt x="24" y="7"/>
                    <a:pt x="18" y="2"/>
                    <a:pt x="14" y="1"/>
                  </a:cubicBezTo>
                  <a:cubicBezTo>
                    <a:pt x="13" y="0"/>
                    <a:pt x="11" y="0"/>
                    <a:pt x="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47"/>
            <p:cNvSpPr/>
            <p:nvPr/>
          </p:nvSpPr>
          <p:spPr>
            <a:xfrm>
              <a:off x="2611200" y="4347100"/>
              <a:ext cx="1400" cy="825"/>
            </a:xfrm>
            <a:custGeom>
              <a:rect b="b" l="l" r="r" t="t"/>
              <a:pathLst>
                <a:path extrusionOk="0" h="33" w="56">
                  <a:moveTo>
                    <a:pt x="55" y="0"/>
                  </a:moveTo>
                  <a:lnTo>
                    <a:pt x="55" y="0"/>
                  </a:lnTo>
                  <a:cubicBezTo>
                    <a:pt x="46" y="2"/>
                    <a:pt x="38" y="2"/>
                    <a:pt x="33" y="2"/>
                  </a:cubicBezTo>
                  <a:cubicBezTo>
                    <a:pt x="14" y="20"/>
                    <a:pt x="8" y="27"/>
                    <a:pt x="1" y="33"/>
                  </a:cubicBezTo>
                  <a:cubicBezTo>
                    <a:pt x="13" y="28"/>
                    <a:pt x="24" y="25"/>
                    <a:pt x="35" y="20"/>
                  </a:cubicBezTo>
                  <a:cubicBezTo>
                    <a:pt x="44" y="15"/>
                    <a:pt x="49" y="8"/>
                    <a:pt x="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47"/>
            <p:cNvSpPr/>
            <p:nvPr/>
          </p:nvSpPr>
          <p:spPr>
            <a:xfrm>
              <a:off x="3054825" y="4320425"/>
              <a:ext cx="800" cy="650"/>
            </a:xfrm>
            <a:custGeom>
              <a:rect b="b" l="l" r="r" t="t"/>
              <a:pathLst>
                <a:path extrusionOk="0" h="26" w="32">
                  <a:moveTo>
                    <a:pt x="18" y="0"/>
                  </a:moveTo>
                  <a:cubicBezTo>
                    <a:pt x="13" y="0"/>
                    <a:pt x="7" y="4"/>
                    <a:pt x="2" y="4"/>
                  </a:cubicBezTo>
                  <a:cubicBezTo>
                    <a:pt x="1" y="4"/>
                    <a:pt x="1" y="4"/>
                    <a:pt x="0" y="4"/>
                  </a:cubicBezTo>
                  <a:lnTo>
                    <a:pt x="0" y="4"/>
                  </a:lnTo>
                  <a:cubicBezTo>
                    <a:pt x="3" y="22"/>
                    <a:pt x="9" y="26"/>
                    <a:pt x="15" y="26"/>
                  </a:cubicBezTo>
                  <a:cubicBezTo>
                    <a:pt x="20" y="26"/>
                    <a:pt x="25" y="23"/>
                    <a:pt x="30" y="23"/>
                  </a:cubicBezTo>
                  <a:cubicBezTo>
                    <a:pt x="30" y="23"/>
                    <a:pt x="31" y="23"/>
                    <a:pt x="31" y="23"/>
                  </a:cubicBezTo>
                  <a:cubicBezTo>
                    <a:pt x="28" y="4"/>
                    <a:pt x="24" y="0"/>
                    <a:pt x="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47"/>
            <p:cNvSpPr/>
            <p:nvPr/>
          </p:nvSpPr>
          <p:spPr>
            <a:xfrm>
              <a:off x="3023600" y="4371925"/>
              <a:ext cx="675" cy="825"/>
            </a:xfrm>
            <a:custGeom>
              <a:rect b="b" l="l" r="r" t="t"/>
              <a:pathLst>
                <a:path extrusionOk="0" h="33" w="27">
                  <a:moveTo>
                    <a:pt x="15" y="0"/>
                  </a:moveTo>
                  <a:cubicBezTo>
                    <a:pt x="9" y="3"/>
                    <a:pt x="0" y="9"/>
                    <a:pt x="0" y="9"/>
                  </a:cubicBezTo>
                  <a:cubicBezTo>
                    <a:pt x="2" y="15"/>
                    <a:pt x="6" y="23"/>
                    <a:pt x="14" y="33"/>
                  </a:cubicBezTo>
                  <a:cubicBezTo>
                    <a:pt x="22" y="23"/>
                    <a:pt x="27" y="15"/>
                    <a:pt x="27" y="15"/>
                  </a:cubicBezTo>
                  <a:cubicBezTo>
                    <a:pt x="24" y="11"/>
                    <a:pt x="19" y="6"/>
                    <a:pt x="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47"/>
            <p:cNvSpPr/>
            <p:nvPr/>
          </p:nvSpPr>
          <p:spPr>
            <a:xfrm>
              <a:off x="2627100" y="4355475"/>
              <a:ext cx="675" cy="425"/>
            </a:xfrm>
            <a:custGeom>
              <a:rect b="b" l="l" r="r" t="t"/>
              <a:pathLst>
                <a:path extrusionOk="0" h="17" w="27">
                  <a:moveTo>
                    <a:pt x="12" y="1"/>
                  </a:moveTo>
                  <a:cubicBezTo>
                    <a:pt x="5" y="11"/>
                    <a:pt x="3" y="14"/>
                    <a:pt x="0" y="17"/>
                  </a:cubicBezTo>
                  <a:cubicBezTo>
                    <a:pt x="6" y="17"/>
                    <a:pt x="14" y="17"/>
                    <a:pt x="20" y="16"/>
                  </a:cubicBezTo>
                  <a:cubicBezTo>
                    <a:pt x="23" y="14"/>
                    <a:pt x="24" y="8"/>
                    <a:pt x="27" y="5"/>
                  </a:cubicBezTo>
                  <a:cubicBezTo>
                    <a:pt x="21" y="4"/>
                    <a:pt x="14" y="2"/>
                    <a:pt x="1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47"/>
            <p:cNvSpPr/>
            <p:nvPr/>
          </p:nvSpPr>
          <p:spPr>
            <a:xfrm>
              <a:off x="2782375" y="4277700"/>
              <a:ext cx="1250" cy="475"/>
            </a:xfrm>
            <a:custGeom>
              <a:rect b="b" l="l" r="r" t="t"/>
              <a:pathLst>
                <a:path extrusionOk="0" h="19" w="50">
                  <a:moveTo>
                    <a:pt x="36" y="0"/>
                  </a:moveTo>
                  <a:cubicBezTo>
                    <a:pt x="16" y="9"/>
                    <a:pt x="8" y="13"/>
                    <a:pt x="1" y="16"/>
                  </a:cubicBezTo>
                  <a:cubicBezTo>
                    <a:pt x="7" y="17"/>
                    <a:pt x="13" y="18"/>
                    <a:pt x="20" y="18"/>
                  </a:cubicBezTo>
                  <a:cubicBezTo>
                    <a:pt x="22" y="18"/>
                    <a:pt x="25" y="18"/>
                    <a:pt x="27" y="18"/>
                  </a:cubicBezTo>
                  <a:cubicBezTo>
                    <a:pt x="35" y="18"/>
                    <a:pt x="42" y="12"/>
                    <a:pt x="50" y="8"/>
                  </a:cubicBezTo>
                  <a:cubicBezTo>
                    <a:pt x="44" y="5"/>
                    <a:pt x="38" y="2"/>
                    <a:pt x="3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47"/>
            <p:cNvSpPr/>
            <p:nvPr/>
          </p:nvSpPr>
          <p:spPr>
            <a:xfrm>
              <a:off x="2627050" y="4349900"/>
              <a:ext cx="700" cy="575"/>
            </a:xfrm>
            <a:custGeom>
              <a:rect b="b" l="l" r="r" t="t"/>
              <a:pathLst>
                <a:path extrusionOk="0" h="23" w="28">
                  <a:moveTo>
                    <a:pt x="7" y="0"/>
                  </a:moveTo>
                  <a:cubicBezTo>
                    <a:pt x="5" y="6"/>
                    <a:pt x="1" y="13"/>
                    <a:pt x="2" y="18"/>
                  </a:cubicBezTo>
                  <a:cubicBezTo>
                    <a:pt x="4" y="21"/>
                    <a:pt x="11" y="21"/>
                    <a:pt x="16" y="22"/>
                  </a:cubicBezTo>
                  <a:cubicBezTo>
                    <a:pt x="20" y="16"/>
                    <a:pt x="26" y="10"/>
                    <a:pt x="27" y="8"/>
                  </a:cubicBezTo>
                  <a:cubicBezTo>
                    <a:pt x="16" y="3"/>
                    <a:pt x="11" y="2"/>
                    <a:pt x="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47"/>
            <p:cNvSpPr/>
            <p:nvPr/>
          </p:nvSpPr>
          <p:spPr>
            <a:xfrm>
              <a:off x="2963825" y="4405200"/>
              <a:ext cx="825" cy="700"/>
            </a:xfrm>
            <a:custGeom>
              <a:rect b="b" l="l" r="r" t="t"/>
              <a:pathLst>
                <a:path extrusionOk="0" h="28" w="33">
                  <a:moveTo>
                    <a:pt x="12" y="1"/>
                  </a:moveTo>
                  <a:cubicBezTo>
                    <a:pt x="8" y="4"/>
                    <a:pt x="1" y="8"/>
                    <a:pt x="1" y="8"/>
                  </a:cubicBezTo>
                  <a:cubicBezTo>
                    <a:pt x="5" y="16"/>
                    <a:pt x="12" y="22"/>
                    <a:pt x="20" y="27"/>
                  </a:cubicBezTo>
                  <a:cubicBezTo>
                    <a:pt x="23" y="23"/>
                    <a:pt x="27" y="19"/>
                    <a:pt x="33" y="13"/>
                  </a:cubicBezTo>
                  <a:lnTo>
                    <a:pt x="1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47"/>
            <p:cNvSpPr/>
            <p:nvPr/>
          </p:nvSpPr>
          <p:spPr>
            <a:xfrm>
              <a:off x="2935625" y="4256175"/>
              <a:ext cx="750" cy="725"/>
            </a:xfrm>
            <a:custGeom>
              <a:rect b="b" l="l" r="r" t="t"/>
              <a:pathLst>
                <a:path extrusionOk="0" h="29" w="30">
                  <a:moveTo>
                    <a:pt x="13" y="0"/>
                  </a:moveTo>
                  <a:cubicBezTo>
                    <a:pt x="9" y="6"/>
                    <a:pt x="2" y="12"/>
                    <a:pt x="0" y="18"/>
                  </a:cubicBezTo>
                  <a:cubicBezTo>
                    <a:pt x="0" y="21"/>
                    <a:pt x="9" y="24"/>
                    <a:pt x="13" y="28"/>
                  </a:cubicBezTo>
                  <a:lnTo>
                    <a:pt x="30" y="12"/>
                  </a:lnTo>
                  <a:cubicBezTo>
                    <a:pt x="24" y="8"/>
                    <a:pt x="18" y="3"/>
                    <a:pt x="1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47"/>
            <p:cNvSpPr/>
            <p:nvPr/>
          </p:nvSpPr>
          <p:spPr>
            <a:xfrm>
              <a:off x="2777650" y="4263650"/>
              <a:ext cx="800" cy="925"/>
            </a:xfrm>
            <a:custGeom>
              <a:rect b="b" l="l" r="r" t="t"/>
              <a:pathLst>
                <a:path extrusionOk="0" h="37" w="32">
                  <a:moveTo>
                    <a:pt x="12" y="0"/>
                  </a:moveTo>
                  <a:cubicBezTo>
                    <a:pt x="6" y="13"/>
                    <a:pt x="2" y="19"/>
                    <a:pt x="2" y="25"/>
                  </a:cubicBezTo>
                  <a:cubicBezTo>
                    <a:pt x="0" y="30"/>
                    <a:pt x="3" y="33"/>
                    <a:pt x="5" y="37"/>
                  </a:cubicBezTo>
                  <a:cubicBezTo>
                    <a:pt x="13" y="31"/>
                    <a:pt x="27" y="25"/>
                    <a:pt x="28" y="21"/>
                  </a:cubicBezTo>
                  <a:cubicBezTo>
                    <a:pt x="31" y="15"/>
                    <a:pt x="22" y="10"/>
                    <a:pt x="1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47"/>
            <p:cNvSpPr/>
            <p:nvPr/>
          </p:nvSpPr>
          <p:spPr>
            <a:xfrm>
              <a:off x="2785400" y="4393150"/>
              <a:ext cx="725" cy="600"/>
            </a:xfrm>
            <a:custGeom>
              <a:rect b="b" l="l" r="r" t="t"/>
              <a:pathLst>
                <a:path extrusionOk="0" h="24" w="29">
                  <a:moveTo>
                    <a:pt x="20" y="0"/>
                  </a:moveTo>
                  <a:cubicBezTo>
                    <a:pt x="14" y="2"/>
                    <a:pt x="1" y="5"/>
                    <a:pt x="1" y="5"/>
                  </a:cubicBezTo>
                  <a:cubicBezTo>
                    <a:pt x="1" y="11"/>
                    <a:pt x="4" y="17"/>
                    <a:pt x="7" y="24"/>
                  </a:cubicBezTo>
                  <a:cubicBezTo>
                    <a:pt x="17" y="21"/>
                    <a:pt x="29" y="18"/>
                    <a:pt x="29" y="18"/>
                  </a:cubicBezTo>
                  <a:cubicBezTo>
                    <a:pt x="27" y="12"/>
                    <a:pt x="23" y="6"/>
                    <a:pt x="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47"/>
            <p:cNvSpPr/>
            <p:nvPr/>
          </p:nvSpPr>
          <p:spPr>
            <a:xfrm>
              <a:off x="2779125" y="4274375"/>
              <a:ext cx="1400" cy="475"/>
            </a:xfrm>
            <a:custGeom>
              <a:rect b="b" l="l" r="r" t="t"/>
              <a:pathLst>
                <a:path extrusionOk="0" h="19" w="56">
                  <a:moveTo>
                    <a:pt x="28" y="1"/>
                  </a:moveTo>
                  <a:cubicBezTo>
                    <a:pt x="21" y="5"/>
                    <a:pt x="10" y="11"/>
                    <a:pt x="0" y="17"/>
                  </a:cubicBezTo>
                  <a:cubicBezTo>
                    <a:pt x="5" y="17"/>
                    <a:pt x="11" y="18"/>
                    <a:pt x="15" y="18"/>
                  </a:cubicBezTo>
                  <a:cubicBezTo>
                    <a:pt x="18" y="18"/>
                    <a:pt x="20" y="18"/>
                    <a:pt x="22" y="17"/>
                  </a:cubicBezTo>
                  <a:cubicBezTo>
                    <a:pt x="34" y="13"/>
                    <a:pt x="44" y="7"/>
                    <a:pt x="5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47"/>
            <p:cNvSpPr/>
            <p:nvPr/>
          </p:nvSpPr>
          <p:spPr>
            <a:xfrm>
              <a:off x="2928775" y="4254225"/>
              <a:ext cx="1800" cy="350"/>
            </a:xfrm>
            <a:custGeom>
              <a:rect b="b" l="l" r="r" t="t"/>
              <a:pathLst>
                <a:path extrusionOk="0" h="14" w="72">
                  <a:moveTo>
                    <a:pt x="46" y="0"/>
                  </a:moveTo>
                  <a:cubicBezTo>
                    <a:pt x="36" y="0"/>
                    <a:pt x="22" y="4"/>
                    <a:pt x="0" y="6"/>
                  </a:cubicBezTo>
                  <a:cubicBezTo>
                    <a:pt x="23" y="9"/>
                    <a:pt x="34" y="12"/>
                    <a:pt x="43" y="14"/>
                  </a:cubicBezTo>
                  <a:lnTo>
                    <a:pt x="71" y="12"/>
                  </a:lnTo>
                  <a:cubicBezTo>
                    <a:pt x="64" y="8"/>
                    <a:pt x="59" y="1"/>
                    <a:pt x="51" y="1"/>
                  </a:cubicBezTo>
                  <a:cubicBezTo>
                    <a:pt x="49" y="0"/>
                    <a:pt x="48" y="0"/>
                    <a:pt x="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47"/>
            <p:cNvSpPr/>
            <p:nvPr/>
          </p:nvSpPr>
          <p:spPr>
            <a:xfrm>
              <a:off x="2628650" y="4337375"/>
              <a:ext cx="750" cy="725"/>
            </a:xfrm>
            <a:custGeom>
              <a:rect b="b" l="l" r="r" t="t"/>
              <a:pathLst>
                <a:path extrusionOk="0" h="29" w="30">
                  <a:moveTo>
                    <a:pt x="15" y="1"/>
                  </a:moveTo>
                  <a:cubicBezTo>
                    <a:pt x="8" y="10"/>
                    <a:pt x="0" y="19"/>
                    <a:pt x="0" y="19"/>
                  </a:cubicBezTo>
                  <a:cubicBezTo>
                    <a:pt x="5" y="25"/>
                    <a:pt x="12" y="26"/>
                    <a:pt x="18" y="29"/>
                  </a:cubicBezTo>
                  <a:cubicBezTo>
                    <a:pt x="22" y="25"/>
                    <a:pt x="30" y="14"/>
                    <a:pt x="30" y="14"/>
                  </a:cubicBezTo>
                  <a:cubicBezTo>
                    <a:pt x="28" y="10"/>
                    <a:pt x="21" y="5"/>
                    <a:pt x="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47"/>
            <p:cNvSpPr/>
            <p:nvPr/>
          </p:nvSpPr>
          <p:spPr>
            <a:xfrm>
              <a:off x="2929300" y="4262175"/>
              <a:ext cx="1350" cy="350"/>
            </a:xfrm>
            <a:custGeom>
              <a:rect b="b" l="l" r="r" t="t"/>
              <a:pathLst>
                <a:path extrusionOk="0" h="14" w="54">
                  <a:moveTo>
                    <a:pt x="41" y="0"/>
                  </a:moveTo>
                  <a:cubicBezTo>
                    <a:pt x="30" y="0"/>
                    <a:pt x="16" y="2"/>
                    <a:pt x="0" y="3"/>
                  </a:cubicBezTo>
                  <a:cubicBezTo>
                    <a:pt x="7" y="8"/>
                    <a:pt x="12" y="14"/>
                    <a:pt x="15" y="14"/>
                  </a:cubicBezTo>
                  <a:cubicBezTo>
                    <a:pt x="27" y="12"/>
                    <a:pt x="40" y="11"/>
                    <a:pt x="53" y="8"/>
                  </a:cubicBezTo>
                  <a:cubicBezTo>
                    <a:pt x="49" y="5"/>
                    <a:pt x="46" y="0"/>
                    <a:pt x="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47"/>
            <p:cNvSpPr/>
            <p:nvPr/>
          </p:nvSpPr>
          <p:spPr>
            <a:xfrm>
              <a:off x="2925475" y="4250875"/>
              <a:ext cx="1300" cy="325"/>
            </a:xfrm>
            <a:custGeom>
              <a:rect b="b" l="l" r="r" t="t"/>
              <a:pathLst>
                <a:path extrusionOk="0" h="13" w="52">
                  <a:moveTo>
                    <a:pt x="10" y="1"/>
                  </a:moveTo>
                  <a:cubicBezTo>
                    <a:pt x="6" y="1"/>
                    <a:pt x="3" y="7"/>
                    <a:pt x="0" y="9"/>
                  </a:cubicBezTo>
                  <a:cubicBezTo>
                    <a:pt x="12" y="11"/>
                    <a:pt x="25" y="12"/>
                    <a:pt x="38" y="12"/>
                  </a:cubicBezTo>
                  <a:cubicBezTo>
                    <a:pt x="41" y="12"/>
                    <a:pt x="46" y="7"/>
                    <a:pt x="52" y="2"/>
                  </a:cubicBezTo>
                  <a:cubicBezTo>
                    <a:pt x="35" y="2"/>
                    <a:pt x="22" y="2"/>
                    <a:pt x="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47"/>
            <p:cNvSpPr/>
            <p:nvPr/>
          </p:nvSpPr>
          <p:spPr>
            <a:xfrm>
              <a:off x="2954475" y="4384025"/>
              <a:ext cx="1425" cy="425"/>
            </a:xfrm>
            <a:custGeom>
              <a:rect b="b" l="l" r="r" t="t"/>
              <a:pathLst>
                <a:path extrusionOk="0" h="17" w="57">
                  <a:moveTo>
                    <a:pt x="44" y="0"/>
                  </a:moveTo>
                  <a:cubicBezTo>
                    <a:pt x="43" y="0"/>
                    <a:pt x="42" y="0"/>
                    <a:pt x="42" y="0"/>
                  </a:cubicBezTo>
                  <a:cubicBezTo>
                    <a:pt x="30" y="5"/>
                    <a:pt x="16" y="9"/>
                    <a:pt x="1" y="14"/>
                  </a:cubicBezTo>
                  <a:cubicBezTo>
                    <a:pt x="10" y="14"/>
                    <a:pt x="17" y="15"/>
                    <a:pt x="27" y="17"/>
                  </a:cubicBezTo>
                  <a:cubicBezTo>
                    <a:pt x="36" y="14"/>
                    <a:pt x="46" y="9"/>
                    <a:pt x="57" y="5"/>
                  </a:cubicBezTo>
                  <a:cubicBezTo>
                    <a:pt x="53" y="4"/>
                    <a:pt x="47" y="0"/>
                    <a:pt x="4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47"/>
            <p:cNvSpPr/>
            <p:nvPr/>
          </p:nvSpPr>
          <p:spPr>
            <a:xfrm>
              <a:off x="2772375" y="4253525"/>
              <a:ext cx="725" cy="550"/>
            </a:xfrm>
            <a:custGeom>
              <a:rect b="b" l="l" r="r" t="t"/>
              <a:pathLst>
                <a:path extrusionOk="0" h="22" w="29">
                  <a:moveTo>
                    <a:pt x="4" y="1"/>
                  </a:moveTo>
                  <a:cubicBezTo>
                    <a:pt x="4" y="8"/>
                    <a:pt x="1" y="15"/>
                    <a:pt x="4" y="21"/>
                  </a:cubicBezTo>
                  <a:lnTo>
                    <a:pt x="23" y="21"/>
                  </a:lnTo>
                  <a:cubicBezTo>
                    <a:pt x="24" y="14"/>
                    <a:pt x="29" y="6"/>
                    <a:pt x="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47"/>
            <p:cNvSpPr/>
            <p:nvPr/>
          </p:nvSpPr>
          <p:spPr>
            <a:xfrm>
              <a:off x="2921825" y="4256900"/>
              <a:ext cx="825" cy="700"/>
            </a:xfrm>
            <a:custGeom>
              <a:rect b="b" l="l" r="r" t="t"/>
              <a:pathLst>
                <a:path extrusionOk="0" h="28" w="33">
                  <a:moveTo>
                    <a:pt x="21" y="1"/>
                  </a:moveTo>
                  <a:cubicBezTo>
                    <a:pt x="15" y="5"/>
                    <a:pt x="6" y="10"/>
                    <a:pt x="3" y="14"/>
                  </a:cubicBezTo>
                  <a:cubicBezTo>
                    <a:pt x="0" y="19"/>
                    <a:pt x="3" y="23"/>
                    <a:pt x="3" y="27"/>
                  </a:cubicBezTo>
                  <a:lnTo>
                    <a:pt x="31" y="26"/>
                  </a:lnTo>
                  <a:cubicBezTo>
                    <a:pt x="31" y="22"/>
                    <a:pt x="33" y="17"/>
                    <a:pt x="31" y="13"/>
                  </a:cubicBezTo>
                  <a:cubicBezTo>
                    <a:pt x="30" y="8"/>
                    <a:pt x="25" y="5"/>
                    <a:pt x="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47"/>
            <p:cNvSpPr/>
            <p:nvPr/>
          </p:nvSpPr>
          <p:spPr>
            <a:xfrm>
              <a:off x="3023475" y="4375425"/>
              <a:ext cx="1100" cy="525"/>
            </a:xfrm>
            <a:custGeom>
              <a:rect b="b" l="l" r="r" t="t"/>
              <a:pathLst>
                <a:path extrusionOk="0" h="21" w="44">
                  <a:moveTo>
                    <a:pt x="44" y="0"/>
                  </a:moveTo>
                  <a:lnTo>
                    <a:pt x="44" y="0"/>
                  </a:lnTo>
                  <a:cubicBezTo>
                    <a:pt x="35" y="2"/>
                    <a:pt x="26" y="2"/>
                    <a:pt x="20" y="5"/>
                  </a:cubicBezTo>
                  <a:cubicBezTo>
                    <a:pt x="13" y="9"/>
                    <a:pt x="7" y="15"/>
                    <a:pt x="1" y="21"/>
                  </a:cubicBezTo>
                  <a:cubicBezTo>
                    <a:pt x="8" y="19"/>
                    <a:pt x="16" y="18"/>
                    <a:pt x="38" y="15"/>
                  </a:cubicBezTo>
                  <a:cubicBezTo>
                    <a:pt x="39" y="12"/>
                    <a:pt x="41" y="6"/>
                    <a:pt x="4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47"/>
            <p:cNvSpPr/>
            <p:nvPr/>
          </p:nvSpPr>
          <p:spPr>
            <a:xfrm>
              <a:off x="2776875" y="4271875"/>
              <a:ext cx="750" cy="725"/>
            </a:xfrm>
            <a:custGeom>
              <a:rect b="b" l="l" r="r" t="t"/>
              <a:pathLst>
                <a:path extrusionOk="0" h="29" w="30">
                  <a:moveTo>
                    <a:pt x="19" y="1"/>
                  </a:moveTo>
                  <a:cubicBezTo>
                    <a:pt x="11" y="7"/>
                    <a:pt x="0" y="12"/>
                    <a:pt x="0" y="12"/>
                  </a:cubicBezTo>
                  <a:cubicBezTo>
                    <a:pt x="3" y="18"/>
                    <a:pt x="9" y="23"/>
                    <a:pt x="15" y="29"/>
                  </a:cubicBezTo>
                  <a:cubicBezTo>
                    <a:pt x="19" y="24"/>
                    <a:pt x="30" y="18"/>
                    <a:pt x="30" y="18"/>
                  </a:cubicBezTo>
                  <a:cubicBezTo>
                    <a:pt x="30" y="12"/>
                    <a:pt x="24" y="7"/>
                    <a:pt x="1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47"/>
            <p:cNvSpPr/>
            <p:nvPr/>
          </p:nvSpPr>
          <p:spPr>
            <a:xfrm>
              <a:off x="2770625" y="4252800"/>
              <a:ext cx="800" cy="725"/>
            </a:xfrm>
            <a:custGeom>
              <a:rect b="b" l="l" r="r" t="t"/>
              <a:pathLst>
                <a:path extrusionOk="0" h="29" w="32">
                  <a:moveTo>
                    <a:pt x="21" y="0"/>
                  </a:moveTo>
                  <a:cubicBezTo>
                    <a:pt x="10" y="6"/>
                    <a:pt x="0" y="13"/>
                    <a:pt x="0" y="13"/>
                  </a:cubicBezTo>
                  <a:cubicBezTo>
                    <a:pt x="3" y="19"/>
                    <a:pt x="9" y="24"/>
                    <a:pt x="15" y="28"/>
                  </a:cubicBezTo>
                  <a:cubicBezTo>
                    <a:pt x="21" y="25"/>
                    <a:pt x="31" y="18"/>
                    <a:pt x="31" y="18"/>
                  </a:cubicBezTo>
                  <a:cubicBezTo>
                    <a:pt x="30" y="12"/>
                    <a:pt x="25" y="7"/>
                    <a:pt x="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47"/>
            <p:cNvSpPr/>
            <p:nvPr/>
          </p:nvSpPr>
          <p:spPr>
            <a:xfrm>
              <a:off x="2629850" y="4325775"/>
              <a:ext cx="700" cy="975"/>
            </a:xfrm>
            <a:custGeom>
              <a:rect b="b" l="l" r="r" t="t"/>
              <a:pathLst>
                <a:path extrusionOk="0" h="39" w="28">
                  <a:moveTo>
                    <a:pt x="5" y="0"/>
                  </a:moveTo>
                  <a:cubicBezTo>
                    <a:pt x="4" y="15"/>
                    <a:pt x="1" y="22"/>
                    <a:pt x="2" y="27"/>
                  </a:cubicBezTo>
                  <a:cubicBezTo>
                    <a:pt x="2" y="31"/>
                    <a:pt x="7" y="34"/>
                    <a:pt x="8" y="38"/>
                  </a:cubicBezTo>
                  <a:cubicBezTo>
                    <a:pt x="16" y="29"/>
                    <a:pt x="27" y="19"/>
                    <a:pt x="27" y="15"/>
                  </a:cubicBezTo>
                  <a:cubicBezTo>
                    <a:pt x="27" y="9"/>
                    <a:pt x="17" y="7"/>
                    <a:pt x="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47"/>
            <p:cNvSpPr/>
            <p:nvPr/>
          </p:nvSpPr>
          <p:spPr>
            <a:xfrm>
              <a:off x="3065200" y="4284600"/>
              <a:ext cx="750" cy="700"/>
            </a:xfrm>
            <a:custGeom>
              <a:rect b="b" l="l" r="r" t="t"/>
              <a:pathLst>
                <a:path extrusionOk="0" h="28" w="30">
                  <a:moveTo>
                    <a:pt x="19" y="1"/>
                  </a:moveTo>
                  <a:cubicBezTo>
                    <a:pt x="12" y="2"/>
                    <a:pt x="5" y="2"/>
                    <a:pt x="0" y="7"/>
                  </a:cubicBezTo>
                  <a:cubicBezTo>
                    <a:pt x="0" y="7"/>
                    <a:pt x="5" y="20"/>
                    <a:pt x="8" y="27"/>
                  </a:cubicBezTo>
                  <a:cubicBezTo>
                    <a:pt x="11" y="27"/>
                    <a:pt x="15" y="28"/>
                    <a:pt x="19" y="28"/>
                  </a:cubicBezTo>
                  <a:cubicBezTo>
                    <a:pt x="23" y="28"/>
                    <a:pt x="27" y="27"/>
                    <a:pt x="30" y="26"/>
                  </a:cubicBezTo>
                  <a:cubicBezTo>
                    <a:pt x="30" y="26"/>
                    <a:pt x="24" y="13"/>
                    <a:pt x="1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47"/>
            <p:cNvSpPr/>
            <p:nvPr/>
          </p:nvSpPr>
          <p:spPr>
            <a:xfrm>
              <a:off x="2946025" y="4381000"/>
              <a:ext cx="725" cy="625"/>
            </a:xfrm>
            <a:custGeom>
              <a:rect b="b" l="l" r="r" t="t"/>
              <a:pathLst>
                <a:path extrusionOk="0" h="25" w="29">
                  <a:moveTo>
                    <a:pt x="8" y="1"/>
                  </a:moveTo>
                  <a:cubicBezTo>
                    <a:pt x="5" y="8"/>
                    <a:pt x="2" y="14"/>
                    <a:pt x="1" y="20"/>
                  </a:cubicBezTo>
                  <a:cubicBezTo>
                    <a:pt x="1" y="20"/>
                    <a:pt x="14" y="23"/>
                    <a:pt x="24" y="24"/>
                  </a:cubicBezTo>
                  <a:cubicBezTo>
                    <a:pt x="26" y="17"/>
                    <a:pt x="28" y="11"/>
                    <a:pt x="27" y="5"/>
                  </a:cubicBezTo>
                  <a:cubicBezTo>
                    <a:pt x="27" y="5"/>
                    <a:pt x="14" y="2"/>
                    <a:pt x="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47"/>
            <p:cNvSpPr/>
            <p:nvPr/>
          </p:nvSpPr>
          <p:spPr>
            <a:xfrm>
              <a:off x="3041625" y="4300425"/>
              <a:ext cx="600" cy="750"/>
            </a:xfrm>
            <a:custGeom>
              <a:rect b="b" l="l" r="r" t="t"/>
              <a:pathLst>
                <a:path extrusionOk="0" h="30" w="24">
                  <a:moveTo>
                    <a:pt x="24" y="0"/>
                  </a:moveTo>
                  <a:lnTo>
                    <a:pt x="0" y="17"/>
                  </a:lnTo>
                  <a:lnTo>
                    <a:pt x="22" y="30"/>
                  </a:lnTo>
                  <a:lnTo>
                    <a:pt x="2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47"/>
            <p:cNvSpPr/>
            <p:nvPr/>
          </p:nvSpPr>
          <p:spPr>
            <a:xfrm>
              <a:off x="2944475" y="4380175"/>
              <a:ext cx="700" cy="600"/>
            </a:xfrm>
            <a:custGeom>
              <a:rect b="b" l="l" r="r" t="t"/>
              <a:pathLst>
                <a:path extrusionOk="0" h="24" w="28">
                  <a:moveTo>
                    <a:pt x="8" y="0"/>
                  </a:moveTo>
                  <a:cubicBezTo>
                    <a:pt x="5" y="6"/>
                    <a:pt x="1" y="13"/>
                    <a:pt x="1" y="19"/>
                  </a:cubicBezTo>
                  <a:cubicBezTo>
                    <a:pt x="1" y="19"/>
                    <a:pt x="12" y="21"/>
                    <a:pt x="23" y="24"/>
                  </a:cubicBezTo>
                  <a:cubicBezTo>
                    <a:pt x="24" y="16"/>
                    <a:pt x="27" y="9"/>
                    <a:pt x="26" y="3"/>
                  </a:cubicBezTo>
                  <a:cubicBezTo>
                    <a:pt x="26" y="3"/>
                    <a:pt x="14" y="1"/>
                    <a:pt x="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47"/>
            <p:cNvSpPr/>
            <p:nvPr/>
          </p:nvSpPr>
          <p:spPr>
            <a:xfrm>
              <a:off x="2635775" y="4329450"/>
              <a:ext cx="850" cy="650"/>
            </a:xfrm>
            <a:custGeom>
              <a:rect b="b" l="l" r="r" t="t"/>
              <a:pathLst>
                <a:path extrusionOk="0" h="26" w="34">
                  <a:moveTo>
                    <a:pt x="9" y="0"/>
                  </a:moveTo>
                  <a:cubicBezTo>
                    <a:pt x="7" y="8"/>
                    <a:pt x="1" y="16"/>
                    <a:pt x="1" y="21"/>
                  </a:cubicBezTo>
                  <a:cubicBezTo>
                    <a:pt x="1" y="25"/>
                    <a:pt x="9" y="24"/>
                    <a:pt x="15" y="25"/>
                  </a:cubicBezTo>
                  <a:cubicBezTo>
                    <a:pt x="23" y="18"/>
                    <a:pt x="30" y="10"/>
                    <a:pt x="33" y="8"/>
                  </a:cubicBezTo>
                  <a:cubicBezTo>
                    <a:pt x="20" y="3"/>
                    <a:pt x="15" y="2"/>
                    <a:pt x="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47"/>
            <p:cNvSpPr/>
            <p:nvPr/>
          </p:nvSpPr>
          <p:spPr>
            <a:xfrm>
              <a:off x="2944475" y="4387125"/>
              <a:ext cx="925" cy="575"/>
            </a:xfrm>
            <a:custGeom>
              <a:rect b="b" l="l" r="r" t="t"/>
              <a:pathLst>
                <a:path extrusionOk="0" h="23" w="37">
                  <a:moveTo>
                    <a:pt x="11" y="0"/>
                  </a:moveTo>
                  <a:cubicBezTo>
                    <a:pt x="7" y="4"/>
                    <a:pt x="1" y="9"/>
                    <a:pt x="2" y="12"/>
                  </a:cubicBezTo>
                  <a:cubicBezTo>
                    <a:pt x="5" y="16"/>
                    <a:pt x="15" y="19"/>
                    <a:pt x="21" y="22"/>
                  </a:cubicBezTo>
                  <a:cubicBezTo>
                    <a:pt x="24" y="18"/>
                    <a:pt x="27" y="13"/>
                    <a:pt x="36" y="2"/>
                  </a:cubicBezTo>
                  <a:cubicBezTo>
                    <a:pt x="32" y="2"/>
                    <a:pt x="21" y="2"/>
                    <a:pt x="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47"/>
            <p:cNvSpPr/>
            <p:nvPr/>
          </p:nvSpPr>
          <p:spPr>
            <a:xfrm>
              <a:off x="2942600" y="4384825"/>
              <a:ext cx="950" cy="650"/>
            </a:xfrm>
            <a:custGeom>
              <a:rect b="b" l="l" r="r" t="t"/>
              <a:pathLst>
                <a:path extrusionOk="0" h="26" w="38">
                  <a:moveTo>
                    <a:pt x="26" y="1"/>
                  </a:moveTo>
                  <a:cubicBezTo>
                    <a:pt x="15" y="4"/>
                    <a:pt x="5" y="8"/>
                    <a:pt x="1" y="10"/>
                  </a:cubicBezTo>
                  <a:cubicBezTo>
                    <a:pt x="11" y="19"/>
                    <a:pt x="15" y="21"/>
                    <a:pt x="18" y="26"/>
                  </a:cubicBezTo>
                  <a:cubicBezTo>
                    <a:pt x="24" y="20"/>
                    <a:pt x="33" y="16"/>
                    <a:pt x="36" y="11"/>
                  </a:cubicBezTo>
                  <a:cubicBezTo>
                    <a:pt x="37" y="8"/>
                    <a:pt x="29" y="5"/>
                    <a:pt x="2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47"/>
            <p:cNvSpPr/>
            <p:nvPr/>
          </p:nvSpPr>
          <p:spPr>
            <a:xfrm>
              <a:off x="2920325" y="4253300"/>
              <a:ext cx="650" cy="800"/>
            </a:xfrm>
            <a:custGeom>
              <a:rect b="b" l="l" r="r" t="t"/>
              <a:pathLst>
                <a:path extrusionOk="0" h="32" w="26">
                  <a:moveTo>
                    <a:pt x="19" y="1"/>
                  </a:moveTo>
                  <a:cubicBezTo>
                    <a:pt x="7" y="8"/>
                    <a:pt x="0" y="14"/>
                    <a:pt x="0" y="14"/>
                  </a:cubicBezTo>
                  <a:cubicBezTo>
                    <a:pt x="0" y="20"/>
                    <a:pt x="5" y="26"/>
                    <a:pt x="7" y="32"/>
                  </a:cubicBezTo>
                  <a:cubicBezTo>
                    <a:pt x="13" y="30"/>
                    <a:pt x="25" y="29"/>
                    <a:pt x="25" y="29"/>
                  </a:cubicBezTo>
                  <a:cubicBezTo>
                    <a:pt x="25" y="21"/>
                    <a:pt x="24" y="14"/>
                    <a:pt x="1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47"/>
            <p:cNvSpPr/>
            <p:nvPr/>
          </p:nvSpPr>
          <p:spPr>
            <a:xfrm>
              <a:off x="2920675" y="4260725"/>
              <a:ext cx="1325" cy="325"/>
            </a:xfrm>
            <a:custGeom>
              <a:rect b="b" l="l" r="r" t="t"/>
              <a:pathLst>
                <a:path extrusionOk="0" h="13" w="53">
                  <a:moveTo>
                    <a:pt x="11" y="1"/>
                  </a:moveTo>
                  <a:cubicBezTo>
                    <a:pt x="7" y="1"/>
                    <a:pt x="4" y="7"/>
                    <a:pt x="1" y="10"/>
                  </a:cubicBezTo>
                  <a:cubicBezTo>
                    <a:pt x="13" y="10"/>
                    <a:pt x="26" y="11"/>
                    <a:pt x="38" y="13"/>
                  </a:cubicBezTo>
                  <a:cubicBezTo>
                    <a:pt x="42" y="13"/>
                    <a:pt x="46" y="7"/>
                    <a:pt x="5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47"/>
            <p:cNvSpPr/>
            <p:nvPr/>
          </p:nvSpPr>
          <p:spPr>
            <a:xfrm>
              <a:off x="3041500" y="4299125"/>
              <a:ext cx="800" cy="1325"/>
            </a:xfrm>
            <a:custGeom>
              <a:rect b="b" l="l" r="r" t="t"/>
              <a:pathLst>
                <a:path extrusionOk="0" h="53" w="32">
                  <a:moveTo>
                    <a:pt x="1" y="1"/>
                  </a:moveTo>
                  <a:cubicBezTo>
                    <a:pt x="8" y="19"/>
                    <a:pt x="13" y="27"/>
                    <a:pt x="16" y="35"/>
                  </a:cubicBezTo>
                  <a:lnTo>
                    <a:pt x="29" y="52"/>
                  </a:lnTo>
                  <a:cubicBezTo>
                    <a:pt x="29" y="45"/>
                    <a:pt x="32" y="38"/>
                    <a:pt x="29" y="32"/>
                  </a:cubicBezTo>
                  <a:cubicBezTo>
                    <a:pt x="26" y="24"/>
                    <a:pt x="16" y="17"/>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47"/>
            <p:cNvSpPr/>
            <p:nvPr/>
          </p:nvSpPr>
          <p:spPr>
            <a:xfrm>
              <a:off x="3063425" y="4281550"/>
              <a:ext cx="775" cy="725"/>
            </a:xfrm>
            <a:custGeom>
              <a:rect b="b" l="l" r="r" t="t"/>
              <a:pathLst>
                <a:path extrusionOk="0" h="29" w="31">
                  <a:moveTo>
                    <a:pt x="20" y="1"/>
                  </a:moveTo>
                  <a:cubicBezTo>
                    <a:pt x="12" y="2"/>
                    <a:pt x="5" y="4"/>
                    <a:pt x="1" y="8"/>
                  </a:cubicBezTo>
                  <a:cubicBezTo>
                    <a:pt x="1" y="8"/>
                    <a:pt x="7" y="21"/>
                    <a:pt x="10" y="29"/>
                  </a:cubicBezTo>
                  <a:cubicBezTo>
                    <a:pt x="17" y="29"/>
                    <a:pt x="24" y="29"/>
                    <a:pt x="30" y="26"/>
                  </a:cubicBezTo>
                  <a:cubicBezTo>
                    <a:pt x="30" y="26"/>
                    <a:pt x="26" y="12"/>
                    <a:pt x="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47"/>
            <p:cNvSpPr/>
            <p:nvPr/>
          </p:nvSpPr>
          <p:spPr>
            <a:xfrm>
              <a:off x="2775725" y="4285350"/>
              <a:ext cx="1200" cy="500"/>
            </a:xfrm>
            <a:custGeom>
              <a:rect b="b" l="l" r="r" t="t"/>
              <a:pathLst>
                <a:path extrusionOk="0" h="20" w="48">
                  <a:moveTo>
                    <a:pt x="48" y="0"/>
                  </a:moveTo>
                  <a:lnTo>
                    <a:pt x="48" y="0"/>
                  </a:lnTo>
                  <a:cubicBezTo>
                    <a:pt x="33" y="3"/>
                    <a:pt x="20" y="6"/>
                    <a:pt x="8" y="9"/>
                  </a:cubicBezTo>
                  <a:cubicBezTo>
                    <a:pt x="5" y="10"/>
                    <a:pt x="4" y="16"/>
                    <a:pt x="1" y="19"/>
                  </a:cubicBezTo>
                  <a:lnTo>
                    <a:pt x="37" y="13"/>
                  </a:lnTo>
                  <a:cubicBezTo>
                    <a:pt x="40" y="13"/>
                    <a:pt x="43" y="6"/>
                    <a:pt x="4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47"/>
            <p:cNvSpPr/>
            <p:nvPr/>
          </p:nvSpPr>
          <p:spPr>
            <a:xfrm>
              <a:off x="2919500" y="4252825"/>
              <a:ext cx="800" cy="700"/>
            </a:xfrm>
            <a:custGeom>
              <a:rect b="b" l="l" r="r" t="t"/>
              <a:pathLst>
                <a:path extrusionOk="0" h="28" w="32">
                  <a:moveTo>
                    <a:pt x="14" y="1"/>
                  </a:moveTo>
                  <a:cubicBezTo>
                    <a:pt x="10" y="4"/>
                    <a:pt x="7" y="8"/>
                    <a:pt x="1" y="14"/>
                  </a:cubicBezTo>
                  <a:lnTo>
                    <a:pt x="18" y="27"/>
                  </a:lnTo>
                  <a:cubicBezTo>
                    <a:pt x="23" y="24"/>
                    <a:pt x="32" y="20"/>
                    <a:pt x="32" y="20"/>
                  </a:cubicBezTo>
                  <a:cubicBezTo>
                    <a:pt x="27" y="14"/>
                    <a:pt x="20" y="6"/>
                    <a:pt x="1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47"/>
            <p:cNvSpPr/>
            <p:nvPr/>
          </p:nvSpPr>
          <p:spPr>
            <a:xfrm>
              <a:off x="3031125" y="4366175"/>
              <a:ext cx="1100" cy="600"/>
            </a:xfrm>
            <a:custGeom>
              <a:rect b="b" l="l" r="r" t="t"/>
              <a:pathLst>
                <a:path extrusionOk="0" h="24" w="44">
                  <a:moveTo>
                    <a:pt x="34" y="0"/>
                  </a:moveTo>
                  <a:cubicBezTo>
                    <a:pt x="33" y="0"/>
                    <a:pt x="31" y="0"/>
                    <a:pt x="30" y="1"/>
                  </a:cubicBezTo>
                  <a:lnTo>
                    <a:pt x="1" y="23"/>
                  </a:lnTo>
                  <a:lnTo>
                    <a:pt x="1" y="23"/>
                  </a:lnTo>
                  <a:lnTo>
                    <a:pt x="24" y="20"/>
                  </a:lnTo>
                  <a:cubicBezTo>
                    <a:pt x="30" y="14"/>
                    <a:pt x="38" y="8"/>
                    <a:pt x="44" y="1"/>
                  </a:cubicBezTo>
                  <a:cubicBezTo>
                    <a:pt x="41" y="1"/>
                    <a:pt x="37" y="0"/>
                    <a:pt x="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47"/>
            <p:cNvSpPr/>
            <p:nvPr/>
          </p:nvSpPr>
          <p:spPr>
            <a:xfrm>
              <a:off x="2768950" y="4274325"/>
              <a:ext cx="1800" cy="525"/>
            </a:xfrm>
            <a:custGeom>
              <a:rect b="b" l="l" r="r" t="t"/>
              <a:pathLst>
                <a:path extrusionOk="0" h="21" w="72">
                  <a:moveTo>
                    <a:pt x="52" y="1"/>
                  </a:moveTo>
                  <a:cubicBezTo>
                    <a:pt x="50" y="1"/>
                    <a:pt x="49" y="1"/>
                    <a:pt x="48" y="1"/>
                  </a:cubicBezTo>
                  <a:cubicBezTo>
                    <a:pt x="38" y="3"/>
                    <a:pt x="25" y="10"/>
                    <a:pt x="1" y="20"/>
                  </a:cubicBezTo>
                  <a:lnTo>
                    <a:pt x="2" y="20"/>
                  </a:lnTo>
                  <a:cubicBezTo>
                    <a:pt x="25" y="17"/>
                    <a:pt x="36" y="16"/>
                    <a:pt x="45" y="16"/>
                  </a:cubicBezTo>
                  <a:lnTo>
                    <a:pt x="72" y="7"/>
                  </a:lnTo>
                  <a:cubicBezTo>
                    <a:pt x="64" y="5"/>
                    <a:pt x="59" y="1"/>
                    <a:pt x="5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47"/>
            <p:cNvSpPr/>
            <p:nvPr/>
          </p:nvSpPr>
          <p:spPr>
            <a:xfrm>
              <a:off x="2919075" y="4259700"/>
              <a:ext cx="825" cy="725"/>
            </a:xfrm>
            <a:custGeom>
              <a:rect b="b" l="l" r="r" t="t"/>
              <a:pathLst>
                <a:path extrusionOk="0" h="29" w="33">
                  <a:moveTo>
                    <a:pt x="15" y="1"/>
                  </a:moveTo>
                  <a:cubicBezTo>
                    <a:pt x="10" y="5"/>
                    <a:pt x="0" y="10"/>
                    <a:pt x="2" y="13"/>
                  </a:cubicBezTo>
                  <a:cubicBezTo>
                    <a:pt x="3" y="18"/>
                    <a:pt x="10" y="23"/>
                    <a:pt x="16" y="29"/>
                  </a:cubicBezTo>
                  <a:cubicBezTo>
                    <a:pt x="21" y="26"/>
                    <a:pt x="25" y="21"/>
                    <a:pt x="32" y="17"/>
                  </a:cubicBezTo>
                  <a:lnTo>
                    <a:pt x="1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47"/>
            <p:cNvSpPr/>
            <p:nvPr/>
          </p:nvSpPr>
          <p:spPr>
            <a:xfrm>
              <a:off x="2767200" y="4274950"/>
              <a:ext cx="1300" cy="575"/>
            </a:xfrm>
            <a:custGeom>
              <a:rect b="b" l="l" r="r" t="t"/>
              <a:pathLst>
                <a:path extrusionOk="0" h="23" w="52">
                  <a:moveTo>
                    <a:pt x="40" y="1"/>
                  </a:moveTo>
                  <a:cubicBezTo>
                    <a:pt x="40" y="1"/>
                    <a:pt x="39" y="1"/>
                    <a:pt x="39" y="1"/>
                  </a:cubicBezTo>
                  <a:cubicBezTo>
                    <a:pt x="27" y="6"/>
                    <a:pt x="15" y="10"/>
                    <a:pt x="0" y="16"/>
                  </a:cubicBezTo>
                  <a:cubicBezTo>
                    <a:pt x="7" y="19"/>
                    <a:pt x="12" y="22"/>
                    <a:pt x="15" y="22"/>
                  </a:cubicBezTo>
                  <a:cubicBezTo>
                    <a:pt x="16" y="22"/>
                    <a:pt x="16" y="22"/>
                    <a:pt x="17" y="22"/>
                  </a:cubicBezTo>
                  <a:cubicBezTo>
                    <a:pt x="27" y="16"/>
                    <a:pt x="40" y="12"/>
                    <a:pt x="52" y="6"/>
                  </a:cubicBezTo>
                  <a:cubicBezTo>
                    <a:pt x="48" y="4"/>
                    <a:pt x="44" y="1"/>
                    <a:pt x="4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47"/>
            <p:cNvSpPr/>
            <p:nvPr/>
          </p:nvSpPr>
          <p:spPr>
            <a:xfrm>
              <a:off x="2918150" y="4253900"/>
              <a:ext cx="725" cy="650"/>
            </a:xfrm>
            <a:custGeom>
              <a:rect b="b" l="l" r="r" t="t"/>
              <a:pathLst>
                <a:path extrusionOk="0" h="26" w="29">
                  <a:moveTo>
                    <a:pt x="5" y="0"/>
                  </a:moveTo>
                  <a:cubicBezTo>
                    <a:pt x="3" y="8"/>
                    <a:pt x="0" y="15"/>
                    <a:pt x="2" y="21"/>
                  </a:cubicBezTo>
                  <a:cubicBezTo>
                    <a:pt x="2" y="21"/>
                    <a:pt x="14" y="24"/>
                    <a:pt x="19" y="25"/>
                  </a:cubicBezTo>
                  <a:cubicBezTo>
                    <a:pt x="22" y="18"/>
                    <a:pt x="27" y="12"/>
                    <a:pt x="28" y="6"/>
                  </a:cubicBezTo>
                  <a:cubicBezTo>
                    <a:pt x="28" y="6"/>
                    <a:pt x="16" y="3"/>
                    <a:pt x="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47"/>
            <p:cNvSpPr/>
            <p:nvPr/>
          </p:nvSpPr>
          <p:spPr>
            <a:xfrm>
              <a:off x="2650125" y="4316475"/>
              <a:ext cx="750" cy="675"/>
            </a:xfrm>
            <a:custGeom>
              <a:rect b="b" l="l" r="r" t="t"/>
              <a:pathLst>
                <a:path extrusionOk="0" h="27" w="30">
                  <a:moveTo>
                    <a:pt x="21" y="0"/>
                  </a:moveTo>
                  <a:cubicBezTo>
                    <a:pt x="16" y="0"/>
                    <a:pt x="10" y="1"/>
                    <a:pt x="5" y="1"/>
                  </a:cubicBezTo>
                  <a:cubicBezTo>
                    <a:pt x="3" y="6"/>
                    <a:pt x="3" y="11"/>
                    <a:pt x="1" y="25"/>
                  </a:cubicBezTo>
                  <a:lnTo>
                    <a:pt x="1" y="25"/>
                  </a:lnTo>
                  <a:cubicBezTo>
                    <a:pt x="5" y="23"/>
                    <a:pt x="17" y="19"/>
                    <a:pt x="25" y="15"/>
                  </a:cubicBezTo>
                  <a:cubicBezTo>
                    <a:pt x="25" y="15"/>
                    <a:pt x="30" y="3"/>
                    <a:pt x="27" y="1"/>
                  </a:cubicBezTo>
                  <a:cubicBezTo>
                    <a:pt x="25" y="0"/>
                    <a:pt x="23" y="0"/>
                    <a:pt x="21" y="0"/>
                  </a:cubicBezTo>
                  <a:close/>
                  <a:moveTo>
                    <a:pt x="1" y="25"/>
                  </a:moveTo>
                  <a:cubicBezTo>
                    <a:pt x="1" y="25"/>
                    <a:pt x="1" y="25"/>
                    <a:pt x="0" y="25"/>
                  </a:cubicBezTo>
                  <a:lnTo>
                    <a:pt x="0" y="26"/>
                  </a:lnTo>
                  <a:cubicBezTo>
                    <a:pt x="1" y="26"/>
                    <a:pt x="1" y="25"/>
                    <a:pt x="1" y="25"/>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47"/>
            <p:cNvSpPr/>
            <p:nvPr/>
          </p:nvSpPr>
          <p:spPr>
            <a:xfrm>
              <a:off x="3056725" y="4272500"/>
              <a:ext cx="700" cy="875"/>
            </a:xfrm>
            <a:custGeom>
              <a:rect b="b" l="l" r="r" t="t"/>
              <a:pathLst>
                <a:path extrusionOk="0" h="35" w="28">
                  <a:moveTo>
                    <a:pt x="6" y="0"/>
                  </a:moveTo>
                  <a:cubicBezTo>
                    <a:pt x="5" y="0"/>
                    <a:pt x="4" y="1"/>
                    <a:pt x="4" y="1"/>
                  </a:cubicBezTo>
                  <a:cubicBezTo>
                    <a:pt x="1" y="1"/>
                    <a:pt x="4" y="10"/>
                    <a:pt x="4" y="15"/>
                  </a:cubicBezTo>
                  <a:cubicBezTo>
                    <a:pt x="13" y="23"/>
                    <a:pt x="23" y="32"/>
                    <a:pt x="27" y="35"/>
                  </a:cubicBezTo>
                  <a:cubicBezTo>
                    <a:pt x="27" y="18"/>
                    <a:pt x="27" y="14"/>
                    <a:pt x="27" y="8"/>
                  </a:cubicBezTo>
                  <a:cubicBezTo>
                    <a:pt x="21" y="5"/>
                    <a:pt x="12" y="0"/>
                    <a:pt x="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47"/>
            <p:cNvSpPr/>
            <p:nvPr/>
          </p:nvSpPr>
          <p:spPr>
            <a:xfrm>
              <a:off x="2658400" y="4315675"/>
              <a:ext cx="800" cy="550"/>
            </a:xfrm>
            <a:custGeom>
              <a:rect b="b" l="l" r="r" t="t"/>
              <a:pathLst>
                <a:path extrusionOk="0" h="22" w="32">
                  <a:moveTo>
                    <a:pt x="6" y="1"/>
                  </a:moveTo>
                  <a:cubicBezTo>
                    <a:pt x="5" y="5"/>
                    <a:pt x="3" y="11"/>
                    <a:pt x="0" y="19"/>
                  </a:cubicBezTo>
                  <a:cubicBezTo>
                    <a:pt x="8" y="20"/>
                    <a:pt x="15" y="20"/>
                    <a:pt x="23" y="22"/>
                  </a:cubicBezTo>
                  <a:cubicBezTo>
                    <a:pt x="25" y="17"/>
                    <a:pt x="31" y="8"/>
                    <a:pt x="31" y="8"/>
                  </a:cubicBezTo>
                  <a:cubicBezTo>
                    <a:pt x="24" y="5"/>
                    <a:pt x="15" y="4"/>
                    <a:pt x="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47"/>
            <p:cNvSpPr/>
            <p:nvPr/>
          </p:nvSpPr>
          <p:spPr>
            <a:xfrm>
              <a:off x="2771050" y="4386375"/>
              <a:ext cx="775" cy="700"/>
            </a:xfrm>
            <a:custGeom>
              <a:rect b="b" l="l" r="r" t="t"/>
              <a:pathLst>
                <a:path extrusionOk="0" h="28" w="31">
                  <a:moveTo>
                    <a:pt x="14" y="1"/>
                  </a:moveTo>
                  <a:cubicBezTo>
                    <a:pt x="10" y="4"/>
                    <a:pt x="1" y="7"/>
                    <a:pt x="1" y="7"/>
                  </a:cubicBezTo>
                  <a:cubicBezTo>
                    <a:pt x="5" y="14"/>
                    <a:pt x="11" y="21"/>
                    <a:pt x="17" y="27"/>
                  </a:cubicBezTo>
                  <a:cubicBezTo>
                    <a:pt x="20" y="24"/>
                    <a:pt x="24" y="21"/>
                    <a:pt x="30" y="17"/>
                  </a:cubicBezTo>
                  <a:lnTo>
                    <a:pt x="30" y="15"/>
                  </a:lnTo>
                  <a:lnTo>
                    <a:pt x="1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47"/>
            <p:cNvSpPr/>
            <p:nvPr/>
          </p:nvSpPr>
          <p:spPr>
            <a:xfrm>
              <a:off x="2770725" y="4390600"/>
              <a:ext cx="900" cy="575"/>
            </a:xfrm>
            <a:custGeom>
              <a:rect b="b" l="l" r="r" t="t"/>
              <a:pathLst>
                <a:path extrusionOk="0" h="23" w="36">
                  <a:moveTo>
                    <a:pt x="26" y="1"/>
                  </a:moveTo>
                  <a:cubicBezTo>
                    <a:pt x="15" y="2"/>
                    <a:pt x="5" y="4"/>
                    <a:pt x="1" y="4"/>
                  </a:cubicBezTo>
                  <a:cubicBezTo>
                    <a:pt x="9" y="16"/>
                    <a:pt x="12" y="20"/>
                    <a:pt x="15" y="23"/>
                  </a:cubicBezTo>
                  <a:cubicBezTo>
                    <a:pt x="23" y="20"/>
                    <a:pt x="32" y="17"/>
                    <a:pt x="34" y="13"/>
                  </a:cubicBezTo>
                  <a:cubicBezTo>
                    <a:pt x="36" y="10"/>
                    <a:pt x="29" y="4"/>
                    <a:pt x="2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47"/>
            <p:cNvSpPr/>
            <p:nvPr/>
          </p:nvSpPr>
          <p:spPr>
            <a:xfrm>
              <a:off x="2760550" y="4270950"/>
              <a:ext cx="1400" cy="475"/>
            </a:xfrm>
            <a:custGeom>
              <a:rect b="b" l="l" r="r" t="t"/>
              <a:pathLst>
                <a:path extrusionOk="0" h="19" w="56">
                  <a:moveTo>
                    <a:pt x="28" y="1"/>
                  </a:moveTo>
                  <a:cubicBezTo>
                    <a:pt x="21" y="5"/>
                    <a:pt x="10" y="13"/>
                    <a:pt x="0" y="19"/>
                  </a:cubicBezTo>
                  <a:cubicBezTo>
                    <a:pt x="4" y="19"/>
                    <a:pt x="8" y="19"/>
                    <a:pt x="12" y="19"/>
                  </a:cubicBezTo>
                  <a:cubicBezTo>
                    <a:pt x="16" y="19"/>
                    <a:pt x="19" y="19"/>
                    <a:pt x="22" y="17"/>
                  </a:cubicBezTo>
                  <a:cubicBezTo>
                    <a:pt x="34" y="13"/>
                    <a:pt x="44" y="7"/>
                    <a:pt x="5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47"/>
            <p:cNvSpPr/>
            <p:nvPr/>
          </p:nvSpPr>
          <p:spPr>
            <a:xfrm>
              <a:off x="2769650" y="4386000"/>
              <a:ext cx="1425" cy="450"/>
            </a:xfrm>
            <a:custGeom>
              <a:rect b="b" l="l" r="r" t="t"/>
              <a:pathLst>
                <a:path extrusionOk="0" h="18" w="57">
                  <a:moveTo>
                    <a:pt x="36" y="1"/>
                  </a:moveTo>
                  <a:cubicBezTo>
                    <a:pt x="24" y="1"/>
                    <a:pt x="13" y="4"/>
                    <a:pt x="1" y="5"/>
                  </a:cubicBezTo>
                  <a:cubicBezTo>
                    <a:pt x="10" y="8"/>
                    <a:pt x="19" y="11"/>
                    <a:pt x="30" y="17"/>
                  </a:cubicBezTo>
                  <a:cubicBezTo>
                    <a:pt x="41" y="14"/>
                    <a:pt x="48" y="11"/>
                    <a:pt x="57" y="10"/>
                  </a:cubicBezTo>
                  <a:cubicBezTo>
                    <a:pt x="49" y="7"/>
                    <a:pt x="44" y="1"/>
                    <a:pt x="3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47"/>
            <p:cNvSpPr/>
            <p:nvPr/>
          </p:nvSpPr>
          <p:spPr>
            <a:xfrm>
              <a:off x="2915275" y="4257750"/>
              <a:ext cx="1575" cy="350"/>
            </a:xfrm>
            <a:custGeom>
              <a:rect b="b" l="l" r="r" t="t"/>
              <a:pathLst>
                <a:path extrusionOk="0" h="14" w="63">
                  <a:moveTo>
                    <a:pt x="40" y="1"/>
                  </a:moveTo>
                  <a:cubicBezTo>
                    <a:pt x="27" y="1"/>
                    <a:pt x="15" y="5"/>
                    <a:pt x="1" y="8"/>
                  </a:cubicBezTo>
                  <a:cubicBezTo>
                    <a:pt x="12" y="11"/>
                    <a:pt x="20" y="14"/>
                    <a:pt x="27" y="14"/>
                  </a:cubicBezTo>
                  <a:cubicBezTo>
                    <a:pt x="39" y="13"/>
                    <a:pt x="51" y="10"/>
                    <a:pt x="62" y="7"/>
                  </a:cubicBezTo>
                  <a:cubicBezTo>
                    <a:pt x="55" y="5"/>
                    <a:pt x="48" y="1"/>
                    <a:pt x="4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47"/>
            <p:cNvSpPr/>
            <p:nvPr/>
          </p:nvSpPr>
          <p:spPr>
            <a:xfrm>
              <a:off x="2593000" y="4369025"/>
              <a:ext cx="1275" cy="500"/>
            </a:xfrm>
            <a:custGeom>
              <a:rect b="b" l="l" r="r" t="t"/>
              <a:pathLst>
                <a:path extrusionOk="0" h="20" w="51">
                  <a:moveTo>
                    <a:pt x="51" y="0"/>
                  </a:moveTo>
                  <a:lnTo>
                    <a:pt x="51" y="0"/>
                  </a:lnTo>
                  <a:cubicBezTo>
                    <a:pt x="21" y="8"/>
                    <a:pt x="11" y="11"/>
                    <a:pt x="1" y="13"/>
                  </a:cubicBezTo>
                  <a:cubicBezTo>
                    <a:pt x="4" y="16"/>
                    <a:pt x="5" y="19"/>
                    <a:pt x="12" y="19"/>
                  </a:cubicBezTo>
                  <a:cubicBezTo>
                    <a:pt x="13" y="20"/>
                    <a:pt x="14" y="20"/>
                    <a:pt x="15" y="20"/>
                  </a:cubicBezTo>
                  <a:cubicBezTo>
                    <a:pt x="21" y="20"/>
                    <a:pt x="34" y="15"/>
                    <a:pt x="43" y="12"/>
                  </a:cubicBezTo>
                  <a:cubicBezTo>
                    <a:pt x="46" y="8"/>
                    <a:pt x="49" y="3"/>
                    <a:pt x="5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47"/>
            <p:cNvSpPr/>
            <p:nvPr/>
          </p:nvSpPr>
          <p:spPr>
            <a:xfrm>
              <a:off x="2912625" y="4246175"/>
              <a:ext cx="800" cy="675"/>
            </a:xfrm>
            <a:custGeom>
              <a:rect b="b" l="l" r="r" t="t"/>
              <a:pathLst>
                <a:path extrusionOk="0" h="27" w="32">
                  <a:moveTo>
                    <a:pt x="14" y="0"/>
                  </a:moveTo>
                  <a:cubicBezTo>
                    <a:pt x="11" y="3"/>
                    <a:pt x="7" y="8"/>
                    <a:pt x="1" y="14"/>
                  </a:cubicBezTo>
                  <a:cubicBezTo>
                    <a:pt x="7" y="17"/>
                    <a:pt x="12" y="22"/>
                    <a:pt x="20" y="27"/>
                  </a:cubicBezTo>
                  <a:cubicBezTo>
                    <a:pt x="24" y="24"/>
                    <a:pt x="32" y="19"/>
                    <a:pt x="32" y="19"/>
                  </a:cubicBezTo>
                  <a:cubicBezTo>
                    <a:pt x="27" y="14"/>
                    <a:pt x="20" y="6"/>
                    <a:pt x="1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47"/>
            <p:cNvSpPr/>
            <p:nvPr/>
          </p:nvSpPr>
          <p:spPr>
            <a:xfrm>
              <a:off x="2762050" y="4388475"/>
              <a:ext cx="950" cy="575"/>
            </a:xfrm>
            <a:custGeom>
              <a:rect b="b" l="l" r="r" t="t"/>
              <a:pathLst>
                <a:path extrusionOk="0" h="23" w="38">
                  <a:moveTo>
                    <a:pt x="27" y="1"/>
                  </a:moveTo>
                  <a:cubicBezTo>
                    <a:pt x="17" y="2"/>
                    <a:pt x="6" y="3"/>
                    <a:pt x="0" y="5"/>
                  </a:cubicBezTo>
                  <a:cubicBezTo>
                    <a:pt x="9" y="15"/>
                    <a:pt x="12" y="20"/>
                    <a:pt x="17" y="23"/>
                  </a:cubicBezTo>
                  <a:cubicBezTo>
                    <a:pt x="22" y="20"/>
                    <a:pt x="33" y="17"/>
                    <a:pt x="34" y="12"/>
                  </a:cubicBezTo>
                  <a:cubicBezTo>
                    <a:pt x="37" y="9"/>
                    <a:pt x="30" y="5"/>
                    <a:pt x="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47"/>
            <p:cNvSpPr/>
            <p:nvPr/>
          </p:nvSpPr>
          <p:spPr>
            <a:xfrm>
              <a:off x="2760550" y="4389775"/>
              <a:ext cx="850" cy="675"/>
            </a:xfrm>
            <a:custGeom>
              <a:rect b="b" l="l" r="r" t="t"/>
              <a:pathLst>
                <a:path extrusionOk="0" h="27" w="34">
                  <a:moveTo>
                    <a:pt x="24" y="0"/>
                  </a:moveTo>
                  <a:cubicBezTo>
                    <a:pt x="16" y="4"/>
                    <a:pt x="9" y="7"/>
                    <a:pt x="0" y="13"/>
                  </a:cubicBezTo>
                  <a:cubicBezTo>
                    <a:pt x="7" y="18"/>
                    <a:pt x="13" y="22"/>
                    <a:pt x="19" y="26"/>
                  </a:cubicBezTo>
                  <a:cubicBezTo>
                    <a:pt x="24" y="24"/>
                    <a:pt x="34" y="21"/>
                    <a:pt x="34" y="18"/>
                  </a:cubicBezTo>
                  <a:cubicBezTo>
                    <a:pt x="34" y="12"/>
                    <a:pt x="27" y="6"/>
                    <a:pt x="2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47"/>
            <p:cNvSpPr/>
            <p:nvPr/>
          </p:nvSpPr>
          <p:spPr>
            <a:xfrm>
              <a:off x="3037950" y="4364050"/>
              <a:ext cx="1125" cy="700"/>
            </a:xfrm>
            <a:custGeom>
              <a:rect b="b" l="l" r="r" t="t"/>
              <a:pathLst>
                <a:path extrusionOk="0" h="28" w="45">
                  <a:moveTo>
                    <a:pt x="44" y="1"/>
                  </a:moveTo>
                  <a:cubicBezTo>
                    <a:pt x="38" y="4"/>
                    <a:pt x="28" y="2"/>
                    <a:pt x="24" y="7"/>
                  </a:cubicBezTo>
                  <a:cubicBezTo>
                    <a:pt x="15" y="12"/>
                    <a:pt x="7" y="20"/>
                    <a:pt x="0" y="27"/>
                  </a:cubicBezTo>
                  <a:cubicBezTo>
                    <a:pt x="7" y="26"/>
                    <a:pt x="13" y="24"/>
                    <a:pt x="24" y="23"/>
                  </a:cubicBezTo>
                  <a:cubicBezTo>
                    <a:pt x="30" y="17"/>
                    <a:pt x="38" y="9"/>
                    <a:pt x="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47"/>
            <p:cNvSpPr/>
            <p:nvPr/>
          </p:nvSpPr>
          <p:spPr>
            <a:xfrm>
              <a:off x="2909275" y="4251500"/>
              <a:ext cx="800" cy="725"/>
            </a:xfrm>
            <a:custGeom>
              <a:rect b="b" l="l" r="r" t="t"/>
              <a:pathLst>
                <a:path extrusionOk="0" h="29" w="32">
                  <a:moveTo>
                    <a:pt x="14" y="1"/>
                  </a:moveTo>
                  <a:cubicBezTo>
                    <a:pt x="10" y="7"/>
                    <a:pt x="2" y="12"/>
                    <a:pt x="1" y="18"/>
                  </a:cubicBezTo>
                  <a:cubicBezTo>
                    <a:pt x="1" y="21"/>
                    <a:pt x="10" y="26"/>
                    <a:pt x="15" y="29"/>
                  </a:cubicBezTo>
                  <a:lnTo>
                    <a:pt x="32" y="12"/>
                  </a:lnTo>
                  <a:cubicBezTo>
                    <a:pt x="24" y="7"/>
                    <a:pt x="18" y="4"/>
                    <a:pt x="1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47"/>
            <p:cNvSpPr/>
            <p:nvPr/>
          </p:nvSpPr>
          <p:spPr>
            <a:xfrm>
              <a:off x="2759775" y="4393550"/>
              <a:ext cx="725" cy="650"/>
            </a:xfrm>
            <a:custGeom>
              <a:rect b="b" l="l" r="r" t="t"/>
              <a:pathLst>
                <a:path extrusionOk="0" h="26" w="29">
                  <a:moveTo>
                    <a:pt x="21" y="1"/>
                  </a:moveTo>
                  <a:cubicBezTo>
                    <a:pt x="13" y="2"/>
                    <a:pt x="2" y="5"/>
                    <a:pt x="2" y="5"/>
                  </a:cubicBezTo>
                  <a:cubicBezTo>
                    <a:pt x="0" y="11"/>
                    <a:pt x="3" y="17"/>
                    <a:pt x="6" y="26"/>
                  </a:cubicBezTo>
                  <a:cubicBezTo>
                    <a:pt x="16" y="23"/>
                    <a:pt x="28" y="20"/>
                    <a:pt x="28" y="20"/>
                  </a:cubicBezTo>
                  <a:cubicBezTo>
                    <a:pt x="28" y="14"/>
                    <a:pt x="24" y="6"/>
                    <a:pt x="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47"/>
            <p:cNvSpPr/>
            <p:nvPr/>
          </p:nvSpPr>
          <p:spPr>
            <a:xfrm>
              <a:off x="2907525" y="4257725"/>
              <a:ext cx="1225" cy="450"/>
            </a:xfrm>
            <a:custGeom>
              <a:rect b="b" l="l" r="r" t="t"/>
              <a:pathLst>
                <a:path extrusionOk="0" h="18" w="49">
                  <a:moveTo>
                    <a:pt x="37" y="0"/>
                  </a:moveTo>
                  <a:cubicBezTo>
                    <a:pt x="15" y="6"/>
                    <a:pt x="7" y="8"/>
                    <a:pt x="0" y="11"/>
                  </a:cubicBezTo>
                  <a:cubicBezTo>
                    <a:pt x="7" y="12"/>
                    <a:pt x="16" y="16"/>
                    <a:pt x="25" y="18"/>
                  </a:cubicBezTo>
                  <a:cubicBezTo>
                    <a:pt x="31" y="18"/>
                    <a:pt x="40" y="14"/>
                    <a:pt x="49" y="12"/>
                  </a:cubicBezTo>
                  <a:cubicBezTo>
                    <a:pt x="44" y="8"/>
                    <a:pt x="40" y="2"/>
                    <a:pt x="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47"/>
            <p:cNvSpPr/>
            <p:nvPr/>
          </p:nvSpPr>
          <p:spPr>
            <a:xfrm>
              <a:off x="3026250" y="4280175"/>
              <a:ext cx="600" cy="625"/>
            </a:xfrm>
            <a:custGeom>
              <a:rect b="b" l="l" r="r" t="t"/>
              <a:pathLst>
                <a:path extrusionOk="0" h="25" w="24">
                  <a:moveTo>
                    <a:pt x="9" y="1"/>
                  </a:moveTo>
                  <a:cubicBezTo>
                    <a:pt x="7" y="1"/>
                    <a:pt x="5" y="1"/>
                    <a:pt x="3" y="1"/>
                  </a:cubicBezTo>
                  <a:cubicBezTo>
                    <a:pt x="0" y="3"/>
                    <a:pt x="3" y="10"/>
                    <a:pt x="3" y="16"/>
                  </a:cubicBezTo>
                  <a:cubicBezTo>
                    <a:pt x="12" y="19"/>
                    <a:pt x="21" y="23"/>
                    <a:pt x="24" y="25"/>
                  </a:cubicBezTo>
                  <a:cubicBezTo>
                    <a:pt x="24" y="12"/>
                    <a:pt x="24" y="6"/>
                    <a:pt x="24" y="1"/>
                  </a:cubicBezTo>
                  <a:cubicBezTo>
                    <a:pt x="19" y="1"/>
                    <a:pt x="13" y="1"/>
                    <a:pt x="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47"/>
            <p:cNvSpPr/>
            <p:nvPr/>
          </p:nvSpPr>
          <p:spPr>
            <a:xfrm>
              <a:off x="2901525" y="4231800"/>
              <a:ext cx="800" cy="750"/>
            </a:xfrm>
            <a:custGeom>
              <a:rect b="b" l="l" r="r" t="t"/>
              <a:pathLst>
                <a:path extrusionOk="0" h="30" w="32">
                  <a:moveTo>
                    <a:pt x="18" y="0"/>
                  </a:moveTo>
                  <a:cubicBezTo>
                    <a:pt x="11" y="6"/>
                    <a:pt x="0" y="10"/>
                    <a:pt x="2" y="13"/>
                  </a:cubicBezTo>
                  <a:cubicBezTo>
                    <a:pt x="3" y="19"/>
                    <a:pt x="12" y="24"/>
                    <a:pt x="16" y="29"/>
                  </a:cubicBezTo>
                  <a:cubicBezTo>
                    <a:pt x="22" y="25"/>
                    <a:pt x="31" y="22"/>
                    <a:pt x="30" y="18"/>
                  </a:cubicBezTo>
                  <a:cubicBezTo>
                    <a:pt x="30" y="12"/>
                    <a:pt x="22" y="7"/>
                    <a:pt x="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47"/>
            <p:cNvSpPr/>
            <p:nvPr/>
          </p:nvSpPr>
          <p:spPr>
            <a:xfrm>
              <a:off x="2750575" y="4388175"/>
              <a:ext cx="1350" cy="400"/>
            </a:xfrm>
            <a:custGeom>
              <a:rect b="b" l="l" r="r" t="t"/>
              <a:pathLst>
                <a:path extrusionOk="0" h="16" w="54">
                  <a:moveTo>
                    <a:pt x="17" y="1"/>
                  </a:moveTo>
                  <a:cubicBezTo>
                    <a:pt x="12" y="1"/>
                    <a:pt x="8" y="5"/>
                    <a:pt x="0" y="11"/>
                  </a:cubicBezTo>
                  <a:cubicBezTo>
                    <a:pt x="17" y="13"/>
                    <a:pt x="30" y="14"/>
                    <a:pt x="42" y="15"/>
                  </a:cubicBezTo>
                  <a:cubicBezTo>
                    <a:pt x="46" y="15"/>
                    <a:pt x="50" y="10"/>
                    <a:pt x="53" y="7"/>
                  </a:cubicBezTo>
                  <a:cubicBezTo>
                    <a:pt x="42" y="5"/>
                    <a:pt x="28" y="2"/>
                    <a:pt x="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47"/>
            <p:cNvSpPr/>
            <p:nvPr/>
          </p:nvSpPr>
          <p:spPr>
            <a:xfrm>
              <a:off x="2896125" y="4239475"/>
              <a:ext cx="600" cy="575"/>
            </a:xfrm>
            <a:custGeom>
              <a:rect b="b" l="l" r="r" t="t"/>
              <a:pathLst>
                <a:path extrusionOk="0" h="23" w="24">
                  <a:moveTo>
                    <a:pt x="24" y="1"/>
                  </a:moveTo>
                  <a:cubicBezTo>
                    <a:pt x="13" y="2"/>
                    <a:pt x="4" y="3"/>
                    <a:pt x="2" y="3"/>
                  </a:cubicBezTo>
                  <a:cubicBezTo>
                    <a:pt x="0" y="9"/>
                    <a:pt x="2" y="17"/>
                    <a:pt x="3" y="23"/>
                  </a:cubicBezTo>
                  <a:cubicBezTo>
                    <a:pt x="3" y="23"/>
                    <a:pt x="19" y="21"/>
                    <a:pt x="21" y="21"/>
                  </a:cubicBezTo>
                  <a:cubicBezTo>
                    <a:pt x="24" y="15"/>
                    <a:pt x="24" y="8"/>
                    <a:pt x="2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47"/>
            <p:cNvSpPr/>
            <p:nvPr/>
          </p:nvSpPr>
          <p:spPr>
            <a:xfrm>
              <a:off x="2900150" y="4391375"/>
              <a:ext cx="700" cy="775"/>
            </a:xfrm>
            <a:custGeom>
              <a:rect b="b" l="l" r="r" t="t"/>
              <a:pathLst>
                <a:path extrusionOk="0" h="31" w="28">
                  <a:moveTo>
                    <a:pt x="19" y="1"/>
                  </a:moveTo>
                  <a:cubicBezTo>
                    <a:pt x="13" y="1"/>
                    <a:pt x="1" y="4"/>
                    <a:pt x="1" y="4"/>
                  </a:cubicBezTo>
                  <a:cubicBezTo>
                    <a:pt x="2" y="11"/>
                    <a:pt x="5" y="18"/>
                    <a:pt x="8" y="30"/>
                  </a:cubicBezTo>
                  <a:cubicBezTo>
                    <a:pt x="20" y="23"/>
                    <a:pt x="27" y="17"/>
                    <a:pt x="27" y="17"/>
                  </a:cubicBezTo>
                  <a:cubicBezTo>
                    <a:pt x="26" y="11"/>
                    <a:pt x="21" y="5"/>
                    <a:pt x="1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47"/>
            <p:cNvSpPr/>
            <p:nvPr/>
          </p:nvSpPr>
          <p:spPr>
            <a:xfrm>
              <a:off x="2894675" y="4263125"/>
              <a:ext cx="900" cy="625"/>
            </a:xfrm>
            <a:custGeom>
              <a:rect b="b" l="l" r="r" t="t"/>
              <a:pathLst>
                <a:path extrusionOk="0" h="25" w="36">
                  <a:moveTo>
                    <a:pt x="18" y="1"/>
                  </a:moveTo>
                  <a:cubicBezTo>
                    <a:pt x="12" y="5"/>
                    <a:pt x="4" y="9"/>
                    <a:pt x="2" y="14"/>
                  </a:cubicBezTo>
                  <a:cubicBezTo>
                    <a:pt x="1" y="17"/>
                    <a:pt x="8" y="21"/>
                    <a:pt x="11" y="24"/>
                  </a:cubicBezTo>
                  <a:cubicBezTo>
                    <a:pt x="21" y="21"/>
                    <a:pt x="32" y="18"/>
                    <a:pt x="36" y="18"/>
                  </a:cubicBezTo>
                  <a:cubicBezTo>
                    <a:pt x="26" y="8"/>
                    <a:pt x="23" y="5"/>
                    <a:pt x="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47"/>
            <p:cNvSpPr/>
            <p:nvPr/>
          </p:nvSpPr>
          <p:spPr>
            <a:xfrm>
              <a:off x="2889150" y="4238850"/>
              <a:ext cx="1625" cy="375"/>
            </a:xfrm>
            <a:custGeom>
              <a:rect b="b" l="l" r="r" t="t"/>
              <a:pathLst>
                <a:path extrusionOk="0" h="15" w="65">
                  <a:moveTo>
                    <a:pt x="41" y="1"/>
                  </a:moveTo>
                  <a:cubicBezTo>
                    <a:pt x="29" y="2"/>
                    <a:pt x="16" y="5"/>
                    <a:pt x="1" y="9"/>
                  </a:cubicBezTo>
                  <a:cubicBezTo>
                    <a:pt x="11" y="11"/>
                    <a:pt x="19" y="14"/>
                    <a:pt x="25" y="14"/>
                  </a:cubicBezTo>
                  <a:cubicBezTo>
                    <a:pt x="26" y="14"/>
                    <a:pt x="27" y="14"/>
                    <a:pt x="27" y="14"/>
                  </a:cubicBezTo>
                  <a:cubicBezTo>
                    <a:pt x="41" y="12"/>
                    <a:pt x="52" y="8"/>
                    <a:pt x="64" y="5"/>
                  </a:cubicBezTo>
                  <a:cubicBezTo>
                    <a:pt x="57" y="3"/>
                    <a:pt x="48" y="1"/>
                    <a:pt x="4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47"/>
            <p:cNvSpPr/>
            <p:nvPr/>
          </p:nvSpPr>
          <p:spPr>
            <a:xfrm>
              <a:off x="2887025" y="4239450"/>
              <a:ext cx="800" cy="650"/>
            </a:xfrm>
            <a:custGeom>
              <a:rect b="b" l="l" r="r" t="t"/>
              <a:pathLst>
                <a:path extrusionOk="0" h="26" w="32">
                  <a:moveTo>
                    <a:pt x="14" y="0"/>
                  </a:moveTo>
                  <a:cubicBezTo>
                    <a:pt x="9" y="3"/>
                    <a:pt x="7" y="7"/>
                    <a:pt x="1" y="13"/>
                  </a:cubicBezTo>
                  <a:lnTo>
                    <a:pt x="20" y="25"/>
                  </a:lnTo>
                  <a:cubicBezTo>
                    <a:pt x="24" y="24"/>
                    <a:pt x="32" y="18"/>
                    <a:pt x="32" y="18"/>
                  </a:cubicBezTo>
                  <a:cubicBezTo>
                    <a:pt x="27" y="12"/>
                    <a:pt x="20" y="6"/>
                    <a:pt x="1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47"/>
            <p:cNvSpPr/>
            <p:nvPr/>
          </p:nvSpPr>
          <p:spPr>
            <a:xfrm>
              <a:off x="2894600" y="4385875"/>
              <a:ext cx="725" cy="600"/>
            </a:xfrm>
            <a:custGeom>
              <a:rect b="b" l="l" r="r" t="t"/>
              <a:pathLst>
                <a:path extrusionOk="0" h="24" w="29">
                  <a:moveTo>
                    <a:pt x="8" y="0"/>
                  </a:moveTo>
                  <a:cubicBezTo>
                    <a:pt x="5" y="6"/>
                    <a:pt x="2" y="12"/>
                    <a:pt x="1" y="18"/>
                  </a:cubicBezTo>
                  <a:cubicBezTo>
                    <a:pt x="1" y="18"/>
                    <a:pt x="12" y="21"/>
                    <a:pt x="24" y="24"/>
                  </a:cubicBezTo>
                  <a:cubicBezTo>
                    <a:pt x="26" y="16"/>
                    <a:pt x="29" y="9"/>
                    <a:pt x="27" y="3"/>
                  </a:cubicBezTo>
                  <a:cubicBezTo>
                    <a:pt x="27" y="3"/>
                    <a:pt x="15" y="0"/>
                    <a:pt x="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47"/>
            <p:cNvSpPr/>
            <p:nvPr/>
          </p:nvSpPr>
          <p:spPr>
            <a:xfrm>
              <a:off x="2894525" y="4387550"/>
              <a:ext cx="950" cy="625"/>
            </a:xfrm>
            <a:custGeom>
              <a:rect b="b" l="l" r="r" t="t"/>
              <a:pathLst>
                <a:path extrusionOk="0" h="25" w="38">
                  <a:moveTo>
                    <a:pt x="26" y="1"/>
                  </a:moveTo>
                  <a:cubicBezTo>
                    <a:pt x="15" y="4"/>
                    <a:pt x="5" y="7"/>
                    <a:pt x="1" y="8"/>
                  </a:cubicBezTo>
                  <a:cubicBezTo>
                    <a:pt x="11" y="17"/>
                    <a:pt x="14" y="21"/>
                    <a:pt x="18" y="24"/>
                  </a:cubicBezTo>
                  <a:cubicBezTo>
                    <a:pt x="24" y="20"/>
                    <a:pt x="33" y="15"/>
                    <a:pt x="36" y="11"/>
                  </a:cubicBezTo>
                  <a:cubicBezTo>
                    <a:pt x="38" y="8"/>
                    <a:pt x="29" y="4"/>
                    <a:pt x="2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47"/>
            <p:cNvSpPr/>
            <p:nvPr/>
          </p:nvSpPr>
          <p:spPr>
            <a:xfrm>
              <a:off x="2881775" y="4237225"/>
              <a:ext cx="1275" cy="475"/>
            </a:xfrm>
            <a:custGeom>
              <a:rect b="b" l="l" r="r" t="t"/>
              <a:pathLst>
                <a:path extrusionOk="0" h="19" w="51">
                  <a:moveTo>
                    <a:pt x="39" y="1"/>
                  </a:moveTo>
                  <a:cubicBezTo>
                    <a:pt x="16" y="7"/>
                    <a:pt x="9" y="10"/>
                    <a:pt x="0" y="11"/>
                  </a:cubicBezTo>
                  <a:cubicBezTo>
                    <a:pt x="9" y="14"/>
                    <a:pt x="18" y="17"/>
                    <a:pt x="27" y="18"/>
                  </a:cubicBezTo>
                  <a:cubicBezTo>
                    <a:pt x="34" y="18"/>
                    <a:pt x="43" y="14"/>
                    <a:pt x="50" y="13"/>
                  </a:cubicBezTo>
                  <a:cubicBezTo>
                    <a:pt x="46" y="7"/>
                    <a:pt x="41" y="2"/>
                    <a:pt x="3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47"/>
            <p:cNvSpPr/>
            <p:nvPr/>
          </p:nvSpPr>
          <p:spPr>
            <a:xfrm>
              <a:off x="3014550" y="4278500"/>
              <a:ext cx="900" cy="725"/>
            </a:xfrm>
            <a:custGeom>
              <a:rect b="b" l="l" r="r" t="t"/>
              <a:pathLst>
                <a:path extrusionOk="0" h="29" w="36">
                  <a:moveTo>
                    <a:pt x="0" y="1"/>
                  </a:moveTo>
                  <a:cubicBezTo>
                    <a:pt x="2" y="8"/>
                    <a:pt x="3" y="14"/>
                    <a:pt x="5" y="15"/>
                  </a:cubicBezTo>
                  <a:lnTo>
                    <a:pt x="36" y="28"/>
                  </a:lnTo>
                  <a:cubicBezTo>
                    <a:pt x="34" y="24"/>
                    <a:pt x="34" y="18"/>
                    <a:pt x="31" y="17"/>
                  </a:cubicBezTo>
                  <a:cubicBezTo>
                    <a:pt x="22" y="11"/>
                    <a:pt x="12" y="6"/>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47"/>
            <p:cNvSpPr/>
            <p:nvPr/>
          </p:nvSpPr>
          <p:spPr>
            <a:xfrm>
              <a:off x="2730200" y="4386900"/>
              <a:ext cx="725" cy="600"/>
            </a:xfrm>
            <a:custGeom>
              <a:rect b="b" l="l" r="r" t="t"/>
              <a:pathLst>
                <a:path extrusionOk="0" h="24" w="29">
                  <a:moveTo>
                    <a:pt x="21" y="0"/>
                  </a:moveTo>
                  <a:cubicBezTo>
                    <a:pt x="14" y="2"/>
                    <a:pt x="2" y="3"/>
                    <a:pt x="2" y="3"/>
                  </a:cubicBezTo>
                  <a:cubicBezTo>
                    <a:pt x="0" y="11"/>
                    <a:pt x="3" y="16"/>
                    <a:pt x="6" y="24"/>
                  </a:cubicBezTo>
                  <a:cubicBezTo>
                    <a:pt x="16" y="22"/>
                    <a:pt x="28" y="19"/>
                    <a:pt x="28" y="19"/>
                  </a:cubicBezTo>
                  <a:cubicBezTo>
                    <a:pt x="28" y="12"/>
                    <a:pt x="24" y="6"/>
                    <a:pt x="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47"/>
            <p:cNvSpPr/>
            <p:nvPr/>
          </p:nvSpPr>
          <p:spPr>
            <a:xfrm>
              <a:off x="2877900" y="4261325"/>
              <a:ext cx="725" cy="650"/>
            </a:xfrm>
            <a:custGeom>
              <a:rect b="b" l="l" r="r" t="t"/>
              <a:pathLst>
                <a:path extrusionOk="0" h="26" w="29">
                  <a:moveTo>
                    <a:pt x="23" y="0"/>
                  </a:moveTo>
                  <a:cubicBezTo>
                    <a:pt x="13" y="3"/>
                    <a:pt x="1" y="9"/>
                    <a:pt x="1" y="9"/>
                  </a:cubicBezTo>
                  <a:cubicBezTo>
                    <a:pt x="2" y="15"/>
                    <a:pt x="8" y="21"/>
                    <a:pt x="11" y="25"/>
                  </a:cubicBezTo>
                  <a:cubicBezTo>
                    <a:pt x="17" y="24"/>
                    <a:pt x="29" y="20"/>
                    <a:pt x="29" y="20"/>
                  </a:cubicBezTo>
                  <a:cubicBezTo>
                    <a:pt x="29" y="14"/>
                    <a:pt x="24" y="8"/>
                    <a:pt x="2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47"/>
            <p:cNvSpPr/>
            <p:nvPr/>
          </p:nvSpPr>
          <p:spPr>
            <a:xfrm>
              <a:off x="2873600" y="4239850"/>
              <a:ext cx="800" cy="725"/>
            </a:xfrm>
            <a:custGeom>
              <a:rect b="b" l="l" r="r" t="t"/>
              <a:pathLst>
                <a:path extrusionOk="0" h="29" w="32">
                  <a:moveTo>
                    <a:pt x="17" y="0"/>
                  </a:moveTo>
                  <a:lnTo>
                    <a:pt x="1" y="18"/>
                  </a:lnTo>
                  <a:cubicBezTo>
                    <a:pt x="8" y="22"/>
                    <a:pt x="14" y="25"/>
                    <a:pt x="18" y="28"/>
                  </a:cubicBezTo>
                  <a:cubicBezTo>
                    <a:pt x="23" y="22"/>
                    <a:pt x="30" y="16"/>
                    <a:pt x="32" y="9"/>
                  </a:cubicBezTo>
                  <a:cubicBezTo>
                    <a:pt x="32" y="6"/>
                    <a:pt x="21" y="3"/>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47"/>
            <p:cNvSpPr/>
            <p:nvPr/>
          </p:nvSpPr>
          <p:spPr>
            <a:xfrm>
              <a:off x="3027575" y="4367600"/>
              <a:ext cx="1050" cy="550"/>
            </a:xfrm>
            <a:custGeom>
              <a:rect b="b" l="l" r="r" t="t"/>
              <a:pathLst>
                <a:path extrusionOk="0" h="22" w="42">
                  <a:moveTo>
                    <a:pt x="30" y="1"/>
                  </a:moveTo>
                  <a:cubicBezTo>
                    <a:pt x="26" y="1"/>
                    <a:pt x="22" y="1"/>
                    <a:pt x="18" y="3"/>
                  </a:cubicBezTo>
                  <a:cubicBezTo>
                    <a:pt x="12" y="4"/>
                    <a:pt x="6" y="10"/>
                    <a:pt x="0" y="15"/>
                  </a:cubicBezTo>
                  <a:cubicBezTo>
                    <a:pt x="6" y="18"/>
                    <a:pt x="12" y="20"/>
                    <a:pt x="13" y="22"/>
                  </a:cubicBezTo>
                  <a:cubicBezTo>
                    <a:pt x="30" y="10"/>
                    <a:pt x="36" y="6"/>
                    <a:pt x="41" y="1"/>
                  </a:cubicBezTo>
                  <a:cubicBezTo>
                    <a:pt x="38" y="1"/>
                    <a:pt x="34" y="1"/>
                    <a:pt x="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47"/>
            <p:cNvSpPr/>
            <p:nvPr/>
          </p:nvSpPr>
          <p:spPr>
            <a:xfrm>
              <a:off x="3010475" y="4274075"/>
              <a:ext cx="925" cy="650"/>
            </a:xfrm>
            <a:custGeom>
              <a:rect b="b" l="l" r="r" t="t"/>
              <a:pathLst>
                <a:path extrusionOk="0" h="26" w="37">
                  <a:moveTo>
                    <a:pt x="0" y="1"/>
                  </a:moveTo>
                  <a:lnTo>
                    <a:pt x="0" y="1"/>
                  </a:lnTo>
                  <a:cubicBezTo>
                    <a:pt x="5" y="8"/>
                    <a:pt x="9" y="14"/>
                    <a:pt x="16" y="20"/>
                  </a:cubicBezTo>
                  <a:cubicBezTo>
                    <a:pt x="21" y="23"/>
                    <a:pt x="30" y="23"/>
                    <a:pt x="37" y="26"/>
                  </a:cubicBezTo>
                  <a:cubicBezTo>
                    <a:pt x="35" y="19"/>
                    <a:pt x="34" y="13"/>
                    <a:pt x="34" y="10"/>
                  </a:cubicBezTo>
                  <a:cubicBezTo>
                    <a:pt x="15" y="5"/>
                    <a:pt x="7" y="4"/>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47"/>
            <p:cNvSpPr/>
            <p:nvPr/>
          </p:nvSpPr>
          <p:spPr>
            <a:xfrm>
              <a:off x="2887875" y="4383225"/>
              <a:ext cx="725" cy="600"/>
            </a:xfrm>
            <a:custGeom>
              <a:rect b="b" l="l" r="r" t="t"/>
              <a:pathLst>
                <a:path extrusionOk="0" h="24" w="29">
                  <a:moveTo>
                    <a:pt x="8" y="0"/>
                  </a:moveTo>
                  <a:cubicBezTo>
                    <a:pt x="5" y="6"/>
                    <a:pt x="0" y="12"/>
                    <a:pt x="0" y="18"/>
                  </a:cubicBezTo>
                  <a:cubicBezTo>
                    <a:pt x="0" y="18"/>
                    <a:pt x="12" y="21"/>
                    <a:pt x="23" y="24"/>
                  </a:cubicBezTo>
                  <a:cubicBezTo>
                    <a:pt x="25" y="16"/>
                    <a:pt x="28" y="9"/>
                    <a:pt x="27" y="3"/>
                  </a:cubicBezTo>
                  <a:cubicBezTo>
                    <a:pt x="27" y="3"/>
                    <a:pt x="15" y="0"/>
                    <a:pt x="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47"/>
            <p:cNvSpPr/>
            <p:nvPr/>
          </p:nvSpPr>
          <p:spPr>
            <a:xfrm>
              <a:off x="3009725" y="4398550"/>
              <a:ext cx="1675" cy="475"/>
            </a:xfrm>
            <a:custGeom>
              <a:rect b="b" l="l" r="r" t="t"/>
              <a:pathLst>
                <a:path extrusionOk="0" h="19" w="67">
                  <a:moveTo>
                    <a:pt x="45" y="1"/>
                  </a:moveTo>
                  <a:cubicBezTo>
                    <a:pt x="42" y="1"/>
                    <a:pt x="40" y="1"/>
                    <a:pt x="37" y="2"/>
                  </a:cubicBezTo>
                  <a:cubicBezTo>
                    <a:pt x="24" y="5"/>
                    <a:pt x="12" y="11"/>
                    <a:pt x="1" y="15"/>
                  </a:cubicBezTo>
                  <a:cubicBezTo>
                    <a:pt x="6" y="16"/>
                    <a:pt x="12" y="18"/>
                    <a:pt x="18" y="18"/>
                  </a:cubicBezTo>
                  <a:cubicBezTo>
                    <a:pt x="20" y="18"/>
                    <a:pt x="23" y="18"/>
                    <a:pt x="26" y="17"/>
                  </a:cubicBezTo>
                  <a:cubicBezTo>
                    <a:pt x="39" y="14"/>
                    <a:pt x="51" y="9"/>
                    <a:pt x="67" y="4"/>
                  </a:cubicBezTo>
                  <a:cubicBezTo>
                    <a:pt x="58" y="3"/>
                    <a:pt x="51" y="1"/>
                    <a:pt x="4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47"/>
            <p:cNvSpPr/>
            <p:nvPr/>
          </p:nvSpPr>
          <p:spPr>
            <a:xfrm>
              <a:off x="2871950" y="4267050"/>
              <a:ext cx="750" cy="775"/>
            </a:xfrm>
            <a:custGeom>
              <a:rect b="b" l="l" r="r" t="t"/>
              <a:pathLst>
                <a:path extrusionOk="0" h="31" w="30">
                  <a:moveTo>
                    <a:pt x="17" y="1"/>
                  </a:moveTo>
                  <a:cubicBezTo>
                    <a:pt x="9" y="7"/>
                    <a:pt x="0" y="11"/>
                    <a:pt x="2" y="14"/>
                  </a:cubicBezTo>
                  <a:cubicBezTo>
                    <a:pt x="3" y="20"/>
                    <a:pt x="11" y="25"/>
                    <a:pt x="17" y="30"/>
                  </a:cubicBezTo>
                  <a:cubicBezTo>
                    <a:pt x="21" y="26"/>
                    <a:pt x="30" y="22"/>
                    <a:pt x="28" y="19"/>
                  </a:cubicBezTo>
                  <a:cubicBezTo>
                    <a:pt x="28" y="13"/>
                    <a:pt x="21" y="7"/>
                    <a:pt x="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47"/>
            <p:cNvSpPr/>
            <p:nvPr/>
          </p:nvSpPr>
          <p:spPr>
            <a:xfrm>
              <a:off x="2704825" y="4384750"/>
              <a:ext cx="600" cy="550"/>
            </a:xfrm>
            <a:custGeom>
              <a:rect b="b" l="l" r="r" t="t"/>
              <a:pathLst>
                <a:path extrusionOk="0" h="22" w="24">
                  <a:moveTo>
                    <a:pt x="6" y="1"/>
                  </a:moveTo>
                  <a:cubicBezTo>
                    <a:pt x="3" y="7"/>
                    <a:pt x="2" y="13"/>
                    <a:pt x="0" y="20"/>
                  </a:cubicBezTo>
                  <a:cubicBezTo>
                    <a:pt x="10" y="20"/>
                    <a:pt x="22" y="22"/>
                    <a:pt x="22" y="22"/>
                  </a:cubicBezTo>
                  <a:cubicBezTo>
                    <a:pt x="24" y="16"/>
                    <a:pt x="24" y="8"/>
                    <a:pt x="24" y="2"/>
                  </a:cubicBezTo>
                  <a:lnTo>
                    <a:pt x="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47"/>
            <p:cNvSpPr/>
            <p:nvPr/>
          </p:nvSpPr>
          <p:spPr>
            <a:xfrm>
              <a:off x="2863775" y="4264525"/>
              <a:ext cx="775" cy="725"/>
            </a:xfrm>
            <a:custGeom>
              <a:rect b="b" l="l" r="r" t="t"/>
              <a:pathLst>
                <a:path extrusionOk="0" h="29" w="31">
                  <a:moveTo>
                    <a:pt x="13" y="0"/>
                  </a:moveTo>
                  <a:cubicBezTo>
                    <a:pt x="8" y="6"/>
                    <a:pt x="1" y="14"/>
                    <a:pt x="1" y="20"/>
                  </a:cubicBezTo>
                  <a:cubicBezTo>
                    <a:pt x="1" y="23"/>
                    <a:pt x="10" y="25"/>
                    <a:pt x="16" y="28"/>
                  </a:cubicBezTo>
                  <a:lnTo>
                    <a:pt x="30" y="11"/>
                  </a:lnTo>
                  <a:cubicBezTo>
                    <a:pt x="23" y="6"/>
                    <a:pt x="17" y="3"/>
                    <a:pt x="1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47"/>
            <p:cNvSpPr/>
            <p:nvPr/>
          </p:nvSpPr>
          <p:spPr>
            <a:xfrm>
              <a:off x="2859550" y="4234775"/>
              <a:ext cx="725" cy="600"/>
            </a:xfrm>
            <a:custGeom>
              <a:rect b="b" l="l" r="r" t="t"/>
              <a:pathLst>
                <a:path extrusionOk="0" h="24" w="29">
                  <a:moveTo>
                    <a:pt x="5" y="0"/>
                  </a:moveTo>
                  <a:cubicBezTo>
                    <a:pt x="4" y="9"/>
                    <a:pt x="1" y="15"/>
                    <a:pt x="2" y="21"/>
                  </a:cubicBezTo>
                  <a:cubicBezTo>
                    <a:pt x="2" y="21"/>
                    <a:pt x="14" y="22"/>
                    <a:pt x="21" y="24"/>
                  </a:cubicBezTo>
                  <a:cubicBezTo>
                    <a:pt x="24" y="18"/>
                    <a:pt x="29" y="11"/>
                    <a:pt x="29" y="5"/>
                  </a:cubicBezTo>
                  <a:cubicBezTo>
                    <a:pt x="29" y="5"/>
                    <a:pt x="17" y="3"/>
                    <a:pt x="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47"/>
            <p:cNvSpPr/>
            <p:nvPr/>
          </p:nvSpPr>
          <p:spPr>
            <a:xfrm>
              <a:off x="2702400" y="4387200"/>
              <a:ext cx="675" cy="750"/>
            </a:xfrm>
            <a:custGeom>
              <a:rect b="b" l="l" r="r" t="t"/>
              <a:pathLst>
                <a:path extrusionOk="0" h="30" w="27">
                  <a:moveTo>
                    <a:pt x="15" y="0"/>
                  </a:moveTo>
                  <a:cubicBezTo>
                    <a:pt x="9" y="4"/>
                    <a:pt x="0" y="6"/>
                    <a:pt x="0" y="10"/>
                  </a:cubicBezTo>
                  <a:cubicBezTo>
                    <a:pt x="0" y="16"/>
                    <a:pt x="4" y="22"/>
                    <a:pt x="9" y="29"/>
                  </a:cubicBezTo>
                  <a:cubicBezTo>
                    <a:pt x="18" y="25"/>
                    <a:pt x="27" y="22"/>
                    <a:pt x="27" y="19"/>
                  </a:cubicBezTo>
                  <a:cubicBezTo>
                    <a:pt x="25" y="13"/>
                    <a:pt x="19" y="7"/>
                    <a:pt x="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47"/>
            <p:cNvSpPr/>
            <p:nvPr/>
          </p:nvSpPr>
          <p:spPr>
            <a:xfrm>
              <a:off x="2862800" y="4268875"/>
              <a:ext cx="675" cy="575"/>
            </a:xfrm>
            <a:custGeom>
              <a:rect b="b" l="l" r="r" t="t"/>
              <a:pathLst>
                <a:path extrusionOk="0" h="23" w="27">
                  <a:moveTo>
                    <a:pt x="5" y="0"/>
                  </a:moveTo>
                  <a:cubicBezTo>
                    <a:pt x="3" y="7"/>
                    <a:pt x="0" y="13"/>
                    <a:pt x="2" y="19"/>
                  </a:cubicBezTo>
                  <a:cubicBezTo>
                    <a:pt x="2" y="19"/>
                    <a:pt x="13" y="22"/>
                    <a:pt x="21" y="22"/>
                  </a:cubicBezTo>
                  <a:cubicBezTo>
                    <a:pt x="24" y="16"/>
                    <a:pt x="27" y="10"/>
                    <a:pt x="27" y="3"/>
                  </a:cubicBezTo>
                  <a:cubicBezTo>
                    <a:pt x="27" y="3"/>
                    <a:pt x="15" y="2"/>
                    <a:pt x="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47"/>
            <p:cNvSpPr/>
            <p:nvPr/>
          </p:nvSpPr>
          <p:spPr>
            <a:xfrm>
              <a:off x="2860875" y="4269925"/>
              <a:ext cx="1250" cy="475"/>
            </a:xfrm>
            <a:custGeom>
              <a:rect b="b" l="l" r="r" t="t"/>
              <a:pathLst>
                <a:path extrusionOk="0" h="19" w="50">
                  <a:moveTo>
                    <a:pt x="37" y="1"/>
                  </a:moveTo>
                  <a:cubicBezTo>
                    <a:pt x="15" y="8"/>
                    <a:pt x="8" y="11"/>
                    <a:pt x="1" y="14"/>
                  </a:cubicBezTo>
                  <a:cubicBezTo>
                    <a:pt x="9" y="15"/>
                    <a:pt x="17" y="18"/>
                    <a:pt x="26" y="18"/>
                  </a:cubicBezTo>
                  <a:cubicBezTo>
                    <a:pt x="26" y="19"/>
                    <a:pt x="27" y="19"/>
                    <a:pt x="28" y="19"/>
                  </a:cubicBezTo>
                  <a:cubicBezTo>
                    <a:pt x="35" y="19"/>
                    <a:pt x="43" y="14"/>
                    <a:pt x="49" y="13"/>
                  </a:cubicBezTo>
                  <a:cubicBezTo>
                    <a:pt x="45" y="8"/>
                    <a:pt x="39" y="4"/>
                    <a:pt x="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47"/>
            <p:cNvSpPr/>
            <p:nvPr/>
          </p:nvSpPr>
          <p:spPr>
            <a:xfrm>
              <a:off x="2880000" y="4385675"/>
              <a:ext cx="800" cy="725"/>
            </a:xfrm>
            <a:custGeom>
              <a:rect b="b" l="l" r="r" t="t"/>
              <a:pathLst>
                <a:path extrusionOk="0" h="29" w="32">
                  <a:moveTo>
                    <a:pt x="14" y="1"/>
                  </a:moveTo>
                  <a:cubicBezTo>
                    <a:pt x="9" y="5"/>
                    <a:pt x="1" y="10"/>
                    <a:pt x="1" y="12"/>
                  </a:cubicBezTo>
                  <a:cubicBezTo>
                    <a:pt x="4" y="18"/>
                    <a:pt x="11" y="23"/>
                    <a:pt x="15" y="29"/>
                  </a:cubicBezTo>
                  <a:cubicBezTo>
                    <a:pt x="20" y="24"/>
                    <a:pt x="26" y="21"/>
                    <a:pt x="32" y="15"/>
                  </a:cubicBezTo>
                  <a:lnTo>
                    <a:pt x="1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47"/>
            <p:cNvSpPr/>
            <p:nvPr/>
          </p:nvSpPr>
          <p:spPr>
            <a:xfrm>
              <a:off x="2851975" y="4237625"/>
              <a:ext cx="1875" cy="400"/>
            </a:xfrm>
            <a:custGeom>
              <a:rect b="b" l="l" r="r" t="t"/>
              <a:pathLst>
                <a:path extrusionOk="0" h="16" w="75">
                  <a:moveTo>
                    <a:pt x="52" y="1"/>
                  </a:moveTo>
                  <a:cubicBezTo>
                    <a:pt x="40" y="1"/>
                    <a:pt x="27" y="7"/>
                    <a:pt x="1" y="13"/>
                  </a:cubicBezTo>
                  <a:cubicBezTo>
                    <a:pt x="26" y="14"/>
                    <a:pt x="36" y="14"/>
                    <a:pt x="46" y="16"/>
                  </a:cubicBezTo>
                  <a:lnTo>
                    <a:pt x="74" y="11"/>
                  </a:lnTo>
                  <a:cubicBezTo>
                    <a:pt x="67" y="8"/>
                    <a:pt x="61" y="2"/>
                    <a:pt x="5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47"/>
            <p:cNvSpPr/>
            <p:nvPr/>
          </p:nvSpPr>
          <p:spPr>
            <a:xfrm>
              <a:off x="2877250" y="4386850"/>
              <a:ext cx="1350" cy="400"/>
            </a:xfrm>
            <a:custGeom>
              <a:rect b="b" l="l" r="r" t="t"/>
              <a:pathLst>
                <a:path extrusionOk="0" h="16" w="54">
                  <a:moveTo>
                    <a:pt x="39" y="1"/>
                  </a:moveTo>
                  <a:cubicBezTo>
                    <a:pt x="27" y="2"/>
                    <a:pt x="14" y="5"/>
                    <a:pt x="0" y="7"/>
                  </a:cubicBezTo>
                  <a:cubicBezTo>
                    <a:pt x="5" y="10"/>
                    <a:pt x="8" y="15"/>
                    <a:pt x="12" y="15"/>
                  </a:cubicBezTo>
                  <a:cubicBezTo>
                    <a:pt x="25" y="14"/>
                    <a:pt x="39" y="13"/>
                    <a:pt x="53" y="11"/>
                  </a:cubicBezTo>
                  <a:lnTo>
                    <a:pt x="53" y="10"/>
                  </a:lnTo>
                  <a:cubicBezTo>
                    <a:pt x="47" y="5"/>
                    <a:pt x="41" y="1"/>
                    <a:pt x="3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47"/>
            <p:cNvSpPr/>
            <p:nvPr/>
          </p:nvSpPr>
          <p:spPr>
            <a:xfrm>
              <a:off x="2687600" y="4388075"/>
              <a:ext cx="1350" cy="425"/>
            </a:xfrm>
            <a:custGeom>
              <a:rect b="b" l="l" r="r" t="t"/>
              <a:pathLst>
                <a:path extrusionOk="0" h="17" w="54">
                  <a:moveTo>
                    <a:pt x="15" y="0"/>
                  </a:moveTo>
                  <a:cubicBezTo>
                    <a:pt x="12" y="0"/>
                    <a:pt x="8" y="5"/>
                    <a:pt x="1" y="9"/>
                  </a:cubicBezTo>
                  <a:cubicBezTo>
                    <a:pt x="17" y="12"/>
                    <a:pt x="29" y="15"/>
                    <a:pt x="42" y="17"/>
                  </a:cubicBezTo>
                  <a:cubicBezTo>
                    <a:pt x="45" y="17"/>
                    <a:pt x="49" y="12"/>
                    <a:pt x="54" y="9"/>
                  </a:cubicBezTo>
                  <a:cubicBezTo>
                    <a:pt x="40" y="6"/>
                    <a:pt x="27" y="3"/>
                    <a:pt x="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47"/>
            <p:cNvSpPr/>
            <p:nvPr/>
          </p:nvSpPr>
          <p:spPr>
            <a:xfrm>
              <a:off x="2851425" y="4259275"/>
              <a:ext cx="800" cy="850"/>
            </a:xfrm>
            <a:custGeom>
              <a:rect b="b" l="l" r="r" t="t"/>
              <a:pathLst>
                <a:path extrusionOk="0" h="34" w="32">
                  <a:moveTo>
                    <a:pt x="17" y="0"/>
                  </a:moveTo>
                  <a:cubicBezTo>
                    <a:pt x="9" y="12"/>
                    <a:pt x="3" y="16"/>
                    <a:pt x="2" y="22"/>
                  </a:cubicBezTo>
                  <a:cubicBezTo>
                    <a:pt x="0" y="27"/>
                    <a:pt x="2" y="31"/>
                    <a:pt x="3" y="34"/>
                  </a:cubicBezTo>
                  <a:cubicBezTo>
                    <a:pt x="12" y="31"/>
                    <a:pt x="27" y="27"/>
                    <a:pt x="30" y="22"/>
                  </a:cubicBezTo>
                  <a:cubicBezTo>
                    <a:pt x="31" y="16"/>
                    <a:pt x="24" y="10"/>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47"/>
            <p:cNvSpPr/>
            <p:nvPr/>
          </p:nvSpPr>
          <p:spPr>
            <a:xfrm>
              <a:off x="2851600" y="4270600"/>
              <a:ext cx="575" cy="575"/>
            </a:xfrm>
            <a:custGeom>
              <a:rect b="b" l="l" r="r" t="t"/>
              <a:pathLst>
                <a:path extrusionOk="0" h="23" w="23">
                  <a:moveTo>
                    <a:pt x="23" y="0"/>
                  </a:moveTo>
                  <a:lnTo>
                    <a:pt x="23" y="0"/>
                  </a:lnTo>
                  <a:cubicBezTo>
                    <a:pt x="13" y="2"/>
                    <a:pt x="4" y="5"/>
                    <a:pt x="1" y="5"/>
                  </a:cubicBezTo>
                  <a:cubicBezTo>
                    <a:pt x="1" y="11"/>
                    <a:pt x="1" y="16"/>
                    <a:pt x="4" y="22"/>
                  </a:cubicBezTo>
                  <a:lnTo>
                    <a:pt x="21" y="19"/>
                  </a:lnTo>
                  <a:cubicBezTo>
                    <a:pt x="23" y="13"/>
                    <a:pt x="21" y="8"/>
                    <a:pt x="2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47"/>
            <p:cNvSpPr/>
            <p:nvPr/>
          </p:nvSpPr>
          <p:spPr>
            <a:xfrm>
              <a:off x="3005175" y="4246725"/>
              <a:ext cx="675" cy="575"/>
            </a:xfrm>
            <a:custGeom>
              <a:rect b="b" l="l" r="r" t="t"/>
              <a:pathLst>
                <a:path extrusionOk="0" h="23" w="27">
                  <a:moveTo>
                    <a:pt x="2" y="0"/>
                  </a:moveTo>
                  <a:cubicBezTo>
                    <a:pt x="0" y="6"/>
                    <a:pt x="3" y="14"/>
                    <a:pt x="5" y="21"/>
                  </a:cubicBezTo>
                  <a:cubicBezTo>
                    <a:pt x="12" y="21"/>
                    <a:pt x="25" y="22"/>
                    <a:pt x="25" y="22"/>
                  </a:cubicBezTo>
                  <a:cubicBezTo>
                    <a:pt x="27" y="17"/>
                    <a:pt x="25" y="11"/>
                    <a:pt x="25" y="2"/>
                  </a:cubicBezTo>
                  <a:cubicBezTo>
                    <a:pt x="13" y="2"/>
                    <a:pt x="2" y="0"/>
                    <a:pt x="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47"/>
            <p:cNvSpPr/>
            <p:nvPr/>
          </p:nvSpPr>
          <p:spPr>
            <a:xfrm>
              <a:off x="2878375" y="4408950"/>
              <a:ext cx="800" cy="700"/>
            </a:xfrm>
            <a:custGeom>
              <a:rect b="b" l="l" r="r" t="t"/>
              <a:pathLst>
                <a:path extrusionOk="0" h="28" w="32">
                  <a:moveTo>
                    <a:pt x="13" y="1"/>
                  </a:moveTo>
                  <a:cubicBezTo>
                    <a:pt x="10" y="4"/>
                    <a:pt x="1" y="8"/>
                    <a:pt x="1" y="8"/>
                  </a:cubicBezTo>
                  <a:cubicBezTo>
                    <a:pt x="5" y="14"/>
                    <a:pt x="13" y="22"/>
                    <a:pt x="19" y="27"/>
                  </a:cubicBezTo>
                  <a:cubicBezTo>
                    <a:pt x="22" y="25"/>
                    <a:pt x="26" y="20"/>
                    <a:pt x="32" y="14"/>
                  </a:cubicBezTo>
                  <a:cubicBezTo>
                    <a:pt x="27" y="10"/>
                    <a:pt x="20" y="5"/>
                    <a:pt x="1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47"/>
            <p:cNvSpPr/>
            <p:nvPr/>
          </p:nvSpPr>
          <p:spPr>
            <a:xfrm>
              <a:off x="2847200" y="4265675"/>
              <a:ext cx="675" cy="575"/>
            </a:xfrm>
            <a:custGeom>
              <a:rect b="b" l="l" r="r" t="t"/>
              <a:pathLst>
                <a:path extrusionOk="0" h="23" w="27">
                  <a:moveTo>
                    <a:pt x="5" y="0"/>
                  </a:moveTo>
                  <a:cubicBezTo>
                    <a:pt x="3" y="7"/>
                    <a:pt x="0" y="13"/>
                    <a:pt x="2" y="19"/>
                  </a:cubicBezTo>
                  <a:cubicBezTo>
                    <a:pt x="2" y="19"/>
                    <a:pt x="15" y="21"/>
                    <a:pt x="21" y="22"/>
                  </a:cubicBezTo>
                  <a:cubicBezTo>
                    <a:pt x="24" y="16"/>
                    <a:pt x="27" y="9"/>
                    <a:pt x="27" y="3"/>
                  </a:cubicBezTo>
                  <a:cubicBezTo>
                    <a:pt x="27" y="3"/>
                    <a:pt x="15" y="2"/>
                    <a:pt x="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47"/>
            <p:cNvSpPr/>
            <p:nvPr/>
          </p:nvSpPr>
          <p:spPr>
            <a:xfrm>
              <a:off x="2876725" y="4392125"/>
              <a:ext cx="775" cy="750"/>
            </a:xfrm>
            <a:custGeom>
              <a:rect b="b" l="l" r="r" t="t"/>
              <a:pathLst>
                <a:path extrusionOk="0" h="30" w="31">
                  <a:moveTo>
                    <a:pt x="14" y="0"/>
                  </a:moveTo>
                  <a:cubicBezTo>
                    <a:pt x="10" y="3"/>
                    <a:pt x="1" y="8"/>
                    <a:pt x="1" y="10"/>
                  </a:cubicBezTo>
                  <a:cubicBezTo>
                    <a:pt x="1" y="16"/>
                    <a:pt x="8" y="22"/>
                    <a:pt x="12" y="30"/>
                  </a:cubicBezTo>
                  <a:cubicBezTo>
                    <a:pt x="20" y="24"/>
                    <a:pt x="30" y="19"/>
                    <a:pt x="29" y="16"/>
                  </a:cubicBezTo>
                  <a:cubicBezTo>
                    <a:pt x="27" y="10"/>
                    <a:pt x="18" y="5"/>
                    <a:pt x="1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47"/>
            <p:cNvSpPr/>
            <p:nvPr/>
          </p:nvSpPr>
          <p:spPr>
            <a:xfrm>
              <a:off x="2875475" y="4385650"/>
              <a:ext cx="900" cy="600"/>
            </a:xfrm>
            <a:custGeom>
              <a:rect b="b" l="l" r="r" t="t"/>
              <a:pathLst>
                <a:path extrusionOk="0" h="24" w="36">
                  <a:moveTo>
                    <a:pt x="26" y="0"/>
                  </a:moveTo>
                  <a:cubicBezTo>
                    <a:pt x="15" y="2"/>
                    <a:pt x="5" y="5"/>
                    <a:pt x="1" y="6"/>
                  </a:cubicBezTo>
                  <a:lnTo>
                    <a:pt x="17" y="24"/>
                  </a:lnTo>
                  <a:cubicBezTo>
                    <a:pt x="23" y="19"/>
                    <a:pt x="33" y="15"/>
                    <a:pt x="35" y="11"/>
                  </a:cubicBezTo>
                  <a:cubicBezTo>
                    <a:pt x="36" y="8"/>
                    <a:pt x="29" y="3"/>
                    <a:pt x="2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47"/>
            <p:cNvSpPr/>
            <p:nvPr/>
          </p:nvSpPr>
          <p:spPr>
            <a:xfrm>
              <a:off x="2875525" y="4386675"/>
              <a:ext cx="925" cy="600"/>
            </a:xfrm>
            <a:custGeom>
              <a:rect b="b" l="l" r="r" t="t"/>
              <a:pathLst>
                <a:path extrusionOk="0" h="24" w="37">
                  <a:moveTo>
                    <a:pt x="25" y="0"/>
                  </a:moveTo>
                  <a:cubicBezTo>
                    <a:pt x="15" y="3"/>
                    <a:pt x="5" y="5"/>
                    <a:pt x="0" y="6"/>
                  </a:cubicBezTo>
                  <a:cubicBezTo>
                    <a:pt x="10" y="17"/>
                    <a:pt x="13" y="21"/>
                    <a:pt x="18" y="24"/>
                  </a:cubicBezTo>
                  <a:cubicBezTo>
                    <a:pt x="24" y="20"/>
                    <a:pt x="33" y="15"/>
                    <a:pt x="35" y="11"/>
                  </a:cubicBezTo>
                  <a:cubicBezTo>
                    <a:pt x="37" y="8"/>
                    <a:pt x="28" y="3"/>
                    <a:pt x="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47"/>
            <p:cNvSpPr/>
            <p:nvPr/>
          </p:nvSpPr>
          <p:spPr>
            <a:xfrm>
              <a:off x="2843375" y="4249775"/>
              <a:ext cx="825" cy="675"/>
            </a:xfrm>
            <a:custGeom>
              <a:rect b="b" l="l" r="r" t="t"/>
              <a:pathLst>
                <a:path extrusionOk="0" h="27" w="33">
                  <a:moveTo>
                    <a:pt x="14" y="1"/>
                  </a:moveTo>
                  <a:cubicBezTo>
                    <a:pt x="9" y="5"/>
                    <a:pt x="6" y="9"/>
                    <a:pt x="0" y="15"/>
                  </a:cubicBezTo>
                  <a:cubicBezTo>
                    <a:pt x="6" y="18"/>
                    <a:pt x="14" y="23"/>
                    <a:pt x="21" y="27"/>
                  </a:cubicBezTo>
                  <a:cubicBezTo>
                    <a:pt x="25" y="24"/>
                    <a:pt x="33" y="18"/>
                    <a:pt x="33" y="18"/>
                  </a:cubicBezTo>
                  <a:cubicBezTo>
                    <a:pt x="27" y="12"/>
                    <a:pt x="19" y="6"/>
                    <a:pt x="1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47"/>
            <p:cNvSpPr/>
            <p:nvPr/>
          </p:nvSpPr>
          <p:spPr>
            <a:xfrm>
              <a:off x="2674400" y="4406375"/>
              <a:ext cx="1275" cy="400"/>
            </a:xfrm>
            <a:custGeom>
              <a:rect b="b" l="l" r="r" t="t"/>
              <a:pathLst>
                <a:path extrusionOk="0" h="16" w="51">
                  <a:moveTo>
                    <a:pt x="21" y="1"/>
                  </a:moveTo>
                  <a:cubicBezTo>
                    <a:pt x="15" y="1"/>
                    <a:pt x="8" y="2"/>
                    <a:pt x="0" y="2"/>
                  </a:cubicBezTo>
                  <a:cubicBezTo>
                    <a:pt x="5" y="8"/>
                    <a:pt x="8" y="13"/>
                    <a:pt x="11" y="16"/>
                  </a:cubicBezTo>
                  <a:lnTo>
                    <a:pt x="11" y="16"/>
                  </a:lnTo>
                  <a:cubicBezTo>
                    <a:pt x="33" y="14"/>
                    <a:pt x="42" y="14"/>
                    <a:pt x="50" y="13"/>
                  </a:cubicBezTo>
                  <a:cubicBezTo>
                    <a:pt x="42" y="10"/>
                    <a:pt x="34" y="4"/>
                    <a:pt x="25" y="1"/>
                  </a:cubicBezTo>
                  <a:cubicBezTo>
                    <a:pt x="24" y="1"/>
                    <a:pt x="22" y="1"/>
                    <a:pt x="21" y="1"/>
                  </a:cubicBezTo>
                  <a:close/>
                  <a:moveTo>
                    <a:pt x="11" y="16"/>
                  </a:moveTo>
                  <a:cubicBezTo>
                    <a:pt x="10" y="16"/>
                    <a:pt x="10" y="16"/>
                    <a:pt x="9" y="16"/>
                  </a:cubicBezTo>
                  <a:lnTo>
                    <a:pt x="11" y="16"/>
                  </a:lnTo>
                  <a:cubicBezTo>
                    <a:pt x="11" y="16"/>
                    <a:pt x="11" y="16"/>
                    <a:pt x="11" y="16"/>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47"/>
            <p:cNvSpPr/>
            <p:nvPr/>
          </p:nvSpPr>
          <p:spPr>
            <a:xfrm>
              <a:off x="2845100" y="4262125"/>
              <a:ext cx="900" cy="575"/>
            </a:xfrm>
            <a:custGeom>
              <a:rect b="b" l="l" r="r" t="t"/>
              <a:pathLst>
                <a:path extrusionOk="0" h="23" w="36">
                  <a:moveTo>
                    <a:pt x="14" y="1"/>
                  </a:moveTo>
                  <a:cubicBezTo>
                    <a:pt x="11" y="5"/>
                    <a:pt x="8" y="10"/>
                    <a:pt x="0" y="21"/>
                  </a:cubicBezTo>
                  <a:cubicBezTo>
                    <a:pt x="5" y="21"/>
                    <a:pt x="15" y="21"/>
                    <a:pt x="25" y="23"/>
                  </a:cubicBezTo>
                  <a:cubicBezTo>
                    <a:pt x="28" y="18"/>
                    <a:pt x="36" y="13"/>
                    <a:pt x="33" y="10"/>
                  </a:cubicBezTo>
                  <a:cubicBezTo>
                    <a:pt x="30" y="5"/>
                    <a:pt x="21" y="4"/>
                    <a:pt x="1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47"/>
            <p:cNvSpPr/>
            <p:nvPr/>
          </p:nvSpPr>
          <p:spPr>
            <a:xfrm>
              <a:off x="2871075" y="4384825"/>
              <a:ext cx="925" cy="625"/>
            </a:xfrm>
            <a:custGeom>
              <a:rect b="b" l="l" r="r" t="t"/>
              <a:pathLst>
                <a:path extrusionOk="0" h="25" w="37">
                  <a:moveTo>
                    <a:pt x="25" y="1"/>
                  </a:moveTo>
                  <a:cubicBezTo>
                    <a:pt x="15" y="4"/>
                    <a:pt x="5" y="7"/>
                    <a:pt x="0" y="7"/>
                  </a:cubicBezTo>
                  <a:cubicBezTo>
                    <a:pt x="10" y="17"/>
                    <a:pt x="13" y="21"/>
                    <a:pt x="18" y="24"/>
                  </a:cubicBezTo>
                  <a:cubicBezTo>
                    <a:pt x="24" y="20"/>
                    <a:pt x="33" y="16"/>
                    <a:pt x="34" y="11"/>
                  </a:cubicBezTo>
                  <a:cubicBezTo>
                    <a:pt x="37" y="8"/>
                    <a:pt x="28" y="4"/>
                    <a:pt x="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47"/>
            <p:cNvSpPr/>
            <p:nvPr/>
          </p:nvSpPr>
          <p:spPr>
            <a:xfrm>
              <a:off x="2844700" y="4263375"/>
              <a:ext cx="800" cy="925"/>
            </a:xfrm>
            <a:custGeom>
              <a:rect b="b" l="l" r="r" t="t"/>
              <a:pathLst>
                <a:path extrusionOk="0" h="37" w="32">
                  <a:moveTo>
                    <a:pt x="15" y="1"/>
                  </a:moveTo>
                  <a:cubicBezTo>
                    <a:pt x="8" y="13"/>
                    <a:pt x="3" y="19"/>
                    <a:pt x="2" y="23"/>
                  </a:cubicBezTo>
                  <a:cubicBezTo>
                    <a:pt x="0" y="27"/>
                    <a:pt x="3" y="32"/>
                    <a:pt x="3" y="36"/>
                  </a:cubicBezTo>
                  <a:cubicBezTo>
                    <a:pt x="12" y="32"/>
                    <a:pt x="27" y="27"/>
                    <a:pt x="28" y="23"/>
                  </a:cubicBezTo>
                  <a:cubicBezTo>
                    <a:pt x="31" y="17"/>
                    <a:pt x="22" y="11"/>
                    <a:pt x="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47"/>
            <p:cNvSpPr/>
            <p:nvPr/>
          </p:nvSpPr>
          <p:spPr>
            <a:xfrm>
              <a:off x="2871475" y="4388650"/>
              <a:ext cx="675" cy="800"/>
            </a:xfrm>
            <a:custGeom>
              <a:rect b="b" l="l" r="r" t="t"/>
              <a:pathLst>
                <a:path extrusionOk="0" h="32" w="27">
                  <a:moveTo>
                    <a:pt x="19" y="1"/>
                  </a:moveTo>
                  <a:cubicBezTo>
                    <a:pt x="12" y="2"/>
                    <a:pt x="0" y="4"/>
                    <a:pt x="0" y="4"/>
                  </a:cubicBezTo>
                  <a:cubicBezTo>
                    <a:pt x="2" y="11"/>
                    <a:pt x="3" y="19"/>
                    <a:pt x="8" y="32"/>
                  </a:cubicBezTo>
                  <a:cubicBezTo>
                    <a:pt x="19" y="23"/>
                    <a:pt x="27" y="19"/>
                    <a:pt x="27" y="19"/>
                  </a:cubicBezTo>
                  <a:cubicBezTo>
                    <a:pt x="25" y="13"/>
                    <a:pt x="22" y="7"/>
                    <a:pt x="1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47"/>
            <p:cNvSpPr/>
            <p:nvPr/>
          </p:nvSpPr>
          <p:spPr>
            <a:xfrm>
              <a:off x="2872425" y="4412100"/>
              <a:ext cx="950" cy="650"/>
            </a:xfrm>
            <a:custGeom>
              <a:rect b="b" l="l" r="r" t="t"/>
              <a:pathLst>
                <a:path extrusionOk="0" h="26" w="38">
                  <a:moveTo>
                    <a:pt x="26" y="0"/>
                  </a:moveTo>
                  <a:cubicBezTo>
                    <a:pt x="15" y="3"/>
                    <a:pt x="5" y="6"/>
                    <a:pt x="1" y="7"/>
                  </a:cubicBezTo>
                  <a:cubicBezTo>
                    <a:pt x="11" y="18"/>
                    <a:pt x="14" y="21"/>
                    <a:pt x="17" y="25"/>
                  </a:cubicBezTo>
                  <a:cubicBezTo>
                    <a:pt x="24" y="21"/>
                    <a:pt x="33" y="16"/>
                    <a:pt x="36" y="12"/>
                  </a:cubicBezTo>
                  <a:cubicBezTo>
                    <a:pt x="37" y="7"/>
                    <a:pt x="30" y="4"/>
                    <a:pt x="2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47"/>
            <p:cNvSpPr/>
            <p:nvPr/>
          </p:nvSpPr>
          <p:spPr>
            <a:xfrm>
              <a:off x="3006825" y="4400000"/>
              <a:ext cx="750" cy="575"/>
            </a:xfrm>
            <a:custGeom>
              <a:rect b="b" l="l" r="r" t="t"/>
              <a:pathLst>
                <a:path extrusionOk="0" h="23" w="30">
                  <a:moveTo>
                    <a:pt x="8" y="0"/>
                  </a:moveTo>
                  <a:cubicBezTo>
                    <a:pt x="5" y="6"/>
                    <a:pt x="0" y="13"/>
                    <a:pt x="0" y="19"/>
                  </a:cubicBezTo>
                  <a:cubicBezTo>
                    <a:pt x="0" y="19"/>
                    <a:pt x="14" y="21"/>
                    <a:pt x="25" y="22"/>
                  </a:cubicBezTo>
                  <a:cubicBezTo>
                    <a:pt x="27" y="15"/>
                    <a:pt x="30" y="7"/>
                    <a:pt x="27" y="1"/>
                  </a:cubicBezTo>
                  <a:cubicBezTo>
                    <a:pt x="27" y="1"/>
                    <a:pt x="14" y="0"/>
                    <a:pt x="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47"/>
            <p:cNvSpPr/>
            <p:nvPr/>
          </p:nvSpPr>
          <p:spPr>
            <a:xfrm>
              <a:off x="2665750" y="4408400"/>
              <a:ext cx="1500" cy="450"/>
            </a:xfrm>
            <a:custGeom>
              <a:rect b="b" l="l" r="r" t="t"/>
              <a:pathLst>
                <a:path extrusionOk="0" h="18" w="60">
                  <a:moveTo>
                    <a:pt x="27" y="1"/>
                  </a:moveTo>
                  <a:cubicBezTo>
                    <a:pt x="17" y="2"/>
                    <a:pt x="10" y="4"/>
                    <a:pt x="1" y="5"/>
                  </a:cubicBezTo>
                  <a:cubicBezTo>
                    <a:pt x="12" y="10"/>
                    <a:pt x="24" y="14"/>
                    <a:pt x="37" y="17"/>
                  </a:cubicBezTo>
                  <a:cubicBezTo>
                    <a:pt x="38" y="17"/>
                    <a:pt x="39" y="17"/>
                    <a:pt x="40" y="17"/>
                  </a:cubicBezTo>
                  <a:cubicBezTo>
                    <a:pt x="46" y="17"/>
                    <a:pt x="53" y="14"/>
                    <a:pt x="60" y="13"/>
                  </a:cubicBezTo>
                  <a:cubicBezTo>
                    <a:pt x="49" y="8"/>
                    <a:pt x="37" y="4"/>
                    <a:pt x="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47"/>
            <p:cNvSpPr/>
            <p:nvPr/>
          </p:nvSpPr>
          <p:spPr>
            <a:xfrm>
              <a:off x="2838775" y="4244175"/>
              <a:ext cx="825" cy="650"/>
            </a:xfrm>
            <a:custGeom>
              <a:rect b="b" l="l" r="r" t="t"/>
              <a:pathLst>
                <a:path extrusionOk="0" h="26" w="33">
                  <a:moveTo>
                    <a:pt x="14" y="1"/>
                  </a:moveTo>
                  <a:cubicBezTo>
                    <a:pt x="11" y="4"/>
                    <a:pt x="6" y="8"/>
                    <a:pt x="0" y="14"/>
                  </a:cubicBezTo>
                  <a:cubicBezTo>
                    <a:pt x="6" y="19"/>
                    <a:pt x="14" y="21"/>
                    <a:pt x="21" y="26"/>
                  </a:cubicBezTo>
                  <a:cubicBezTo>
                    <a:pt x="25" y="23"/>
                    <a:pt x="33" y="17"/>
                    <a:pt x="33" y="17"/>
                  </a:cubicBezTo>
                  <a:cubicBezTo>
                    <a:pt x="28" y="11"/>
                    <a:pt x="21" y="7"/>
                    <a:pt x="1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47"/>
            <p:cNvSpPr/>
            <p:nvPr/>
          </p:nvSpPr>
          <p:spPr>
            <a:xfrm>
              <a:off x="2838450" y="4245500"/>
              <a:ext cx="1625" cy="450"/>
            </a:xfrm>
            <a:custGeom>
              <a:rect b="b" l="l" r="r" t="t"/>
              <a:pathLst>
                <a:path extrusionOk="0" h="18" w="65">
                  <a:moveTo>
                    <a:pt x="41" y="0"/>
                  </a:moveTo>
                  <a:cubicBezTo>
                    <a:pt x="40" y="0"/>
                    <a:pt x="39" y="1"/>
                    <a:pt x="38" y="1"/>
                  </a:cubicBezTo>
                  <a:lnTo>
                    <a:pt x="0" y="10"/>
                  </a:lnTo>
                  <a:cubicBezTo>
                    <a:pt x="3" y="13"/>
                    <a:pt x="8" y="17"/>
                    <a:pt x="8" y="17"/>
                  </a:cubicBezTo>
                  <a:cubicBezTo>
                    <a:pt x="22" y="14"/>
                    <a:pt x="38" y="11"/>
                    <a:pt x="65" y="7"/>
                  </a:cubicBezTo>
                  <a:cubicBezTo>
                    <a:pt x="52" y="3"/>
                    <a:pt x="45" y="0"/>
                    <a:pt x="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47"/>
            <p:cNvSpPr/>
            <p:nvPr/>
          </p:nvSpPr>
          <p:spPr>
            <a:xfrm>
              <a:off x="2862975" y="4413525"/>
              <a:ext cx="1500" cy="400"/>
            </a:xfrm>
            <a:custGeom>
              <a:rect b="b" l="l" r="r" t="t"/>
              <a:pathLst>
                <a:path extrusionOk="0" h="16" w="60">
                  <a:moveTo>
                    <a:pt x="40" y="0"/>
                  </a:moveTo>
                  <a:cubicBezTo>
                    <a:pt x="39" y="0"/>
                    <a:pt x="38" y="0"/>
                    <a:pt x="37" y="0"/>
                  </a:cubicBezTo>
                  <a:cubicBezTo>
                    <a:pt x="24" y="0"/>
                    <a:pt x="12" y="5"/>
                    <a:pt x="0" y="8"/>
                  </a:cubicBezTo>
                  <a:cubicBezTo>
                    <a:pt x="8" y="9"/>
                    <a:pt x="15" y="12"/>
                    <a:pt x="27" y="15"/>
                  </a:cubicBezTo>
                  <a:cubicBezTo>
                    <a:pt x="36" y="12"/>
                    <a:pt x="48" y="9"/>
                    <a:pt x="59" y="5"/>
                  </a:cubicBezTo>
                  <a:cubicBezTo>
                    <a:pt x="53" y="4"/>
                    <a:pt x="46" y="0"/>
                    <a:pt x="4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47"/>
            <p:cNvSpPr/>
            <p:nvPr/>
          </p:nvSpPr>
          <p:spPr>
            <a:xfrm>
              <a:off x="2990050" y="4242825"/>
              <a:ext cx="1525" cy="400"/>
            </a:xfrm>
            <a:custGeom>
              <a:rect b="b" l="l" r="r" t="t"/>
              <a:pathLst>
                <a:path extrusionOk="0" h="16" w="61">
                  <a:moveTo>
                    <a:pt x="1" y="0"/>
                  </a:moveTo>
                  <a:cubicBezTo>
                    <a:pt x="8" y="5"/>
                    <a:pt x="15" y="11"/>
                    <a:pt x="23" y="12"/>
                  </a:cubicBezTo>
                  <a:cubicBezTo>
                    <a:pt x="36" y="15"/>
                    <a:pt x="48" y="15"/>
                    <a:pt x="61" y="15"/>
                  </a:cubicBezTo>
                  <a:cubicBezTo>
                    <a:pt x="54" y="11"/>
                    <a:pt x="48" y="8"/>
                    <a:pt x="37" y="2"/>
                  </a:cubicBezTo>
                  <a:lnTo>
                    <a:pt x="3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47"/>
            <p:cNvSpPr/>
            <p:nvPr/>
          </p:nvSpPr>
          <p:spPr>
            <a:xfrm>
              <a:off x="2657775" y="4405950"/>
              <a:ext cx="825" cy="725"/>
            </a:xfrm>
            <a:custGeom>
              <a:rect b="b" l="l" r="r" t="t"/>
              <a:pathLst>
                <a:path extrusionOk="0" h="29" w="33">
                  <a:moveTo>
                    <a:pt x="18" y="0"/>
                  </a:moveTo>
                  <a:cubicBezTo>
                    <a:pt x="12" y="6"/>
                    <a:pt x="5" y="11"/>
                    <a:pt x="2" y="17"/>
                  </a:cubicBezTo>
                  <a:cubicBezTo>
                    <a:pt x="0" y="19"/>
                    <a:pt x="9" y="24"/>
                    <a:pt x="14" y="28"/>
                  </a:cubicBezTo>
                  <a:lnTo>
                    <a:pt x="33" y="15"/>
                  </a:lnTo>
                  <a:cubicBezTo>
                    <a:pt x="27" y="9"/>
                    <a:pt x="23" y="5"/>
                    <a:pt x="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47"/>
            <p:cNvSpPr/>
            <p:nvPr/>
          </p:nvSpPr>
          <p:spPr>
            <a:xfrm>
              <a:off x="2657450" y="4403925"/>
              <a:ext cx="600" cy="725"/>
            </a:xfrm>
            <a:custGeom>
              <a:rect b="b" l="l" r="r" t="t"/>
              <a:pathLst>
                <a:path extrusionOk="0" h="29" w="24">
                  <a:moveTo>
                    <a:pt x="0" y="0"/>
                  </a:moveTo>
                  <a:cubicBezTo>
                    <a:pt x="0" y="8"/>
                    <a:pt x="2" y="15"/>
                    <a:pt x="2" y="28"/>
                  </a:cubicBezTo>
                  <a:lnTo>
                    <a:pt x="2" y="27"/>
                  </a:lnTo>
                  <a:cubicBezTo>
                    <a:pt x="16" y="23"/>
                    <a:pt x="24" y="18"/>
                    <a:pt x="24" y="18"/>
                  </a:cubicBezTo>
                  <a:cubicBezTo>
                    <a:pt x="24" y="12"/>
                    <a:pt x="21" y="6"/>
                    <a:pt x="1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47"/>
            <p:cNvSpPr/>
            <p:nvPr/>
          </p:nvSpPr>
          <p:spPr>
            <a:xfrm>
              <a:off x="2840175" y="4262425"/>
              <a:ext cx="725" cy="700"/>
            </a:xfrm>
            <a:custGeom>
              <a:rect b="b" l="l" r="r" t="t"/>
              <a:pathLst>
                <a:path extrusionOk="0" h="28" w="29">
                  <a:moveTo>
                    <a:pt x="21" y="1"/>
                  </a:moveTo>
                  <a:cubicBezTo>
                    <a:pt x="11" y="5"/>
                    <a:pt x="0" y="11"/>
                    <a:pt x="0" y="11"/>
                  </a:cubicBezTo>
                  <a:cubicBezTo>
                    <a:pt x="2" y="17"/>
                    <a:pt x="8" y="23"/>
                    <a:pt x="12" y="27"/>
                  </a:cubicBezTo>
                  <a:cubicBezTo>
                    <a:pt x="18" y="26"/>
                    <a:pt x="28" y="20"/>
                    <a:pt x="28" y="20"/>
                  </a:cubicBezTo>
                  <a:cubicBezTo>
                    <a:pt x="28" y="14"/>
                    <a:pt x="24" y="8"/>
                    <a:pt x="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47"/>
            <p:cNvSpPr/>
            <p:nvPr/>
          </p:nvSpPr>
          <p:spPr>
            <a:xfrm>
              <a:off x="2859100" y="4390875"/>
              <a:ext cx="775" cy="750"/>
            </a:xfrm>
            <a:custGeom>
              <a:rect b="b" l="l" r="r" t="t"/>
              <a:pathLst>
                <a:path extrusionOk="0" h="30" w="31">
                  <a:moveTo>
                    <a:pt x="16" y="0"/>
                  </a:moveTo>
                  <a:cubicBezTo>
                    <a:pt x="10" y="3"/>
                    <a:pt x="1" y="8"/>
                    <a:pt x="1" y="10"/>
                  </a:cubicBezTo>
                  <a:cubicBezTo>
                    <a:pt x="2" y="16"/>
                    <a:pt x="8" y="22"/>
                    <a:pt x="14" y="30"/>
                  </a:cubicBezTo>
                  <a:cubicBezTo>
                    <a:pt x="20" y="24"/>
                    <a:pt x="30" y="19"/>
                    <a:pt x="29" y="16"/>
                  </a:cubicBezTo>
                  <a:cubicBezTo>
                    <a:pt x="27" y="10"/>
                    <a:pt x="20" y="5"/>
                    <a:pt x="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47"/>
            <p:cNvSpPr/>
            <p:nvPr/>
          </p:nvSpPr>
          <p:spPr>
            <a:xfrm>
              <a:off x="2833450" y="4234000"/>
              <a:ext cx="1400" cy="450"/>
            </a:xfrm>
            <a:custGeom>
              <a:rect b="b" l="l" r="r" t="t"/>
              <a:pathLst>
                <a:path extrusionOk="0" h="18" w="56">
                  <a:moveTo>
                    <a:pt x="44" y="0"/>
                  </a:moveTo>
                  <a:cubicBezTo>
                    <a:pt x="31" y="3"/>
                    <a:pt x="18" y="6"/>
                    <a:pt x="0" y="9"/>
                  </a:cubicBezTo>
                  <a:lnTo>
                    <a:pt x="2" y="9"/>
                  </a:lnTo>
                  <a:cubicBezTo>
                    <a:pt x="9" y="14"/>
                    <a:pt x="13" y="18"/>
                    <a:pt x="18" y="18"/>
                  </a:cubicBezTo>
                  <a:cubicBezTo>
                    <a:pt x="29" y="15"/>
                    <a:pt x="43" y="11"/>
                    <a:pt x="56" y="8"/>
                  </a:cubicBezTo>
                  <a:cubicBezTo>
                    <a:pt x="52" y="5"/>
                    <a:pt x="47" y="0"/>
                    <a:pt x="4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47"/>
            <p:cNvSpPr/>
            <p:nvPr/>
          </p:nvSpPr>
          <p:spPr>
            <a:xfrm>
              <a:off x="2832250" y="4240975"/>
              <a:ext cx="725" cy="575"/>
            </a:xfrm>
            <a:custGeom>
              <a:rect b="b" l="l" r="r" t="t"/>
              <a:pathLst>
                <a:path extrusionOk="0" h="23" w="29">
                  <a:moveTo>
                    <a:pt x="5" y="1"/>
                  </a:moveTo>
                  <a:cubicBezTo>
                    <a:pt x="4" y="8"/>
                    <a:pt x="1" y="14"/>
                    <a:pt x="4" y="20"/>
                  </a:cubicBezTo>
                  <a:cubicBezTo>
                    <a:pt x="4" y="20"/>
                    <a:pt x="16" y="21"/>
                    <a:pt x="23" y="23"/>
                  </a:cubicBezTo>
                  <a:cubicBezTo>
                    <a:pt x="25" y="17"/>
                    <a:pt x="29" y="10"/>
                    <a:pt x="29" y="4"/>
                  </a:cubicBezTo>
                  <a:cubicBezTo>
                    <a:pt x="29" y="4"/>
                    <a:pt x="16" y="2"/>
                    <a:pt x="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47"/>
            <p:cNvSpPr/>
            <p:nvPr/>
          </p:nvSpPr>
          <p:spPr>
            <a:xfrm>
              <a:off x="2650975" y="4385525"/>
              <a:ext cx="675" cy="625"/>
            </a:xfrm>
            <a:custGeom>
              <a:rect b="b" l="l" r="r" t="t"/>
              <a:pathLst>
                <a:path extrusionOk="0" h="25" w="27">
                  <a:moveTo>
                    <a:pt x="21" y="1"/>
                  </a:moveTo>
                  <a:cubicBezTo>
                    <a:pt x="14" y="2"/>
                    <a:pt x="2" y="4"/>
                    <a:pt x="2" y="4"/>
                  </a:cubicBezTo>
                  <a:cubicBezTo>
                    <a:pt x="0" y="10"/>
                    <a:pt x="3" y="16"/>
                    <a:pt x="5" y="24"/>
                  </a:cubicBezTo>
                  <a:cubicBezTo>
                    <a:pt x="15" y="21"/>
                    <a:pt x="27" y="20"/>
                    <a:pt x="27" y="20"/>
                  </a:cubicBezTo>
                  <a:cubicBezTo>
                    <a:pt x="27" y="14"/>
                    <a:pt x="24" y="7"/>
                    <a:pt x="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47"/>
            <p:cNvSpPr/>
            <p:nvPr/>
          </p:nvSpPr>
          <p:spPr>
            <a:xfrm>
              <a:off x="3044975" y="4388225"/>
              <a:ext cx="1000" cy="675"/>
            </a:xfrm>
            <a:custGeom>
              <a:rect b="b" l="l" r="r" t="t"/>
              <a:pathLst>
                <a:path extrusionOk="0" h="27" w="40">
                  <a:moveTo>
                    <a:pt x="25" y="0"/>
                  </a:moveTo>
                  <a:cubicBezTo>
                    <a:pt x="15" y="9"/>
                    <a:pt x="5" y="18"/>
                    <a:pt x="0" y="21"/>
                  </a:cubicBezTo>
                  <a:cubicBezTo>
                    <a:pt x="15" y="24"/>
                    <a:pt x="21" y="25"/>
                    <a:pt x="25" y="27"/>
                  </a:cubicBezTo>
                  <a:cubicBezTo>
                    <a:pt x="31" y="19"/>
                    <a:pt x="38" y="11"/>
                    <a:pt x="40" y="5"/>
                  </a:cubicBezTo>
                  <a:cubicBezTo>
                    <a:pt x="40" y="0"/>
                    <a:pt x="30" y="2"/>
                    <a:pt x="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47"/>
            <p:cNvSpPr/>
            <p:nvPr/>
          </p:nvSpPr>
          <p:spPr>
            <a:xfrm>
              <a:off x="2825275" y="4236575"/>
              <a:ext cx="900" cy="525"/>
            </a:xfrm>
            <a:custGeom>
              <a:rect b="b" l="l" r="r" t="t"/>
              <a:pathLst>
                <a:path extrusionOk="0" h="21" w="36">
                  <a:moveTo>
                    <a:pt x="14" y="0"/>
                  </a:moveTo>
                  <a:cubicBezTo>
                    <a:pt x="11" y="5"/>
                    <a:pt x="8" y="9"/>
                    <a:pt x="0" y="21"/>
                  </a:cubicBezTo>
                  <a:lnTo>
                    <a:pt x="27" y="21"/>
                  </a:lnTo>
                  <a:cubicBezTo>
                    <a:pt x="27" y="21"/>
                    <a:pt x="36" y="12"/>
                    <a:pt x="34" y="9"/>
                  </a:cubicBezTo>
                  <a:cubicBezTo>
                    <a:pt x="30" y="5"/>
                    <a:pt x="21" y="3"/>
                    <a:pt x="1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47"/>
            <p:cNvSpPr/>
            <p:nvPr/>
          </p:nvSpPr>
          <p:spPr>
            <a:xfrm>
              <a:off x="2637550" y="4381125"/>
              <a:ext cx="725" cy="575"/>
            </a:xfrm>
            <a:custGeom>
              <a:rect b="b" l="l" r="r" t="t"/>
              <a:pathLst>
                <a:path extrusionOk="0" h="23" w="29">
                  <a:moveTo>
                    <a:pt x="21" y="0"/>
                  </a:moveTo>
                  <a:cubicBezTo>
                    <a:pt x="15" y="0"/>
                    <a:pt x="2" y="2"/>
                    <a:pt x="2" y="2"/>
                  </a:cubicBezTo>
                  <a:cubicBezTo>
                    <a:pt x="0" y="8"/>
                    <a:pt x="3" y="15"/>
                    <a:pt x="5" y="22"/>
                  </a:cubicBezTo>
                  <a:cubicBezTo>
                    <a:pt x="15" y="21"/>
                    <a:pt x="27" y="19"/>
                    <a:pt x="27" y="19"/>
                  </a:cubicBezTo>
                  <a:cubicBezTo>
                    <a:pt x="28" y="14"/>
                    <a:pt x="24" y="6"/>
                    <a:pt x="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47"/>
            <p:cNvSpPr/>
            <p:nvPr/>
          </p:nvSpPr>
          <p:spPr>
            <a:xfrm>
              <a:off x="2852425" y="4386675"/>
              <a:ext cx="725" cy="650"/>
            </a:xfrm>
            <a:custGeom>
              <a:rect b="b" l="l" r="r" t="t"/>
              <a:pathLst>
                <a:path extrusionOk="0" h="26" w="29">
                  <a:moveTo>
                    <a:pt x="18" y="0"/>
                  </a:moveTo>
                  <a:cubicBezTo>
                    <a:pt x="12" y="2"/>
                    <a:pt x="0" y="6"/>
                    <a:pt x="0" y="6"/>
                  </a:cubicBezTo>
                  <a:cubicBezTo>
                    <a:pt x="0" y="12"/>
                    <a:pt x="3" y="18"/>
                    <a:pt x="6" y="25"/>
                  </a:cubicBezTo>
                  <a:cubicBezTo>
                    <a:pt x="16" y="22"/>
                    <a:pt x="28" y="18"/>
                    <a:pt x="28" y="18"/>
                  </a:cubicBezTo>
                  <a:cubicBezTo>
                    <a:pt x="27" y="12"/>
                    <a:pt x="22" y="6"/>
                    <a:pt x="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47"/>
            <p:cNvSpPr/>
            <p:nvPr/>
          </p:nvSpPr>
          <p:spPr>
            <a:xfrm>
              <a:off x="2851750" y="4389400"/>
              <a:ext cx="1500" cy="375"/>
            </a:xfrm>
            <a:custGeom>
              <a:rect b="b" l="l" r="r" t="t"/>
              <a:pathLst>
                <a:path extrusionOk="0" h="15" w="60">
                  <a:moveTo>
                    <a:pt x="38" y="0"/>
                  </a:moveTo>
                  <a:cubicBezTo>
                    <a:pt x="24" y="2"/>
                    <a:pt x="13" y="5"/>
                    <a:pt x="1" y="8"/>
                  </a:cubicBezTo>
                  <a:cubicBezTo>
                    <a:pt x="8" y="11"/>
                    <a:pt x="15" y="12"/>
                    <a:pt x="27" y="15"/>
                  </a:cubicBezTo>
                  <a:cubicBezTo>
                    <a:pt x="36" y="14"/>
                    <a:pt x="48" y="9"/>
                    <a:pt x="60" y="6"/>
                  </a:cubicBezTo>
                  <a:cubicBezTo>
                    <a:pt x="52" y="5"/>
                    <a:pt x="43" y="0"/>
                    <a:pt x="3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47"/>
            <p:cNvSpPr/>
            <p:nvPr/>
          </p:nvSpPr>
          <p:spPr>
            <a:xfrm>
              <a:off x="2823425" y="4238550"/>
              <a:ext cx="800" cy="775"/>
            </a:xfrm>
            <a:custGeom>
              <a:rect b="b" l="l" r="r" t="t"/>
              <a:pathLst>
                <a:path extrusionOk="0" h="31" w="32">
                  <a:moveTo>
                    <a:pt x="16" y="1"/>
                  </a:moveTo>
                  <a:cubicBezTo>
                    <a:pt x="10" y="7"/>
                    <a:pt x="1" y="13"/>
                    <a:pt x="2" y="15"/>
                  </a:cubicBezTo>
                  <a:cubicBezTo>
                    <a:pt x="4" y="21"/>
                    <a:pt x="13" y="24"/>
                    <a:pt x="19" y="30"/>
                  </a:cubicBezTo>
                  <a:cubicBezTo>
                    <a:pt x="23" y="26"/>
                    <a:pt x="32" y="20"/>
                    <a:pt x="30" y="17"/>
                  </a:cubicBezTo>
                  <a:cubicBezTo>
                    <a:pt x="29" y="11"/>
                    <a:pt x="21" y="7"/>
                    <a:pt x="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47"/>
            <p:cNvSpPr/>
            <p:nvPr/>
          </p:nvSpPr>
          <p:spPr>
            <a:xfrm>
              <a:off x="2849500" y="4412225"/>
              <a:ext cx="1550" cy="400"/>
            </a:xfrm>
            <a:custGeom>
              <a:rect b="b" l="l" r="r" t="t"/>
              <a:pathLst>
                <a:path extrusionOk="0" h="16" w="62">
                  <a:moveTo>
                    <a:pt x="27" y="1"/>
                  </a:moveTo>
                  <a:lnTo>
                    <a:pt x="1" y="10"/>
                  </a:lnTo>
                  <a:cubicBezTo>
                    <a:pt x="14" y="13"/>
                    <a:pt x="26" y="16"/>
                    <a:pt x="39" y="16"/>
                  </a:cubicBezTo>
                  <a:cubicBezTo>
                    <a:pt x="45" y="16"/>
                    <a:pt x="54" y="11"/>
                    <a:pt x="61" y="8"/>
                  </a:cubicBezTo>
                  <a:cubicBezTo>
                    <a:pt x="50" y="5"/>
                    <a:pt x="38" y="4"/>
                    <a:pt x="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47"/>
            <p:cNvSpPr/>
            <p:nvPr/>
          </p:nvSpPr>
          <p:spPr>
            <a:xfrm>
              <a:off x="2636175" y="4385800"/>
              <a:ext cx="625" cy="725"/>
            </a:xfrm>
            <a:custGeom>
              <a:rect b="b" l="l" r="r" t="t"/>
              <a:pathLst>
                <a:path extrusionOk="0" h="29" w="25">
                  <a:moveTo>
                    <a:pt x="2" y="0"/>
                  </a:moveTo>
                  <a:cubicBezTo>
                    <a:pt x="1" y="7"/>
                    <a:pt x="2" y="15"/>
                    <a:pt x="2" y="28"/>
                  </a:cubicBezTo>
                  <a:cubicBezTo>
                    <a:pt x="16" y="24"/>
                    <a:pt x="24" y="22"/>
                    <a:pt x="24" y="19"/>
                  </a:cubicBezTo>
                  <a:cubicBezTo>
                    <a:pt x="24" y="13"/>
                    <a:pt x="21" y="7"/>
                    <a:pt x="20" y="2"/>
                  </a:cubicBezTo>
                  <a:cubicBezTo>
                    <a:pt x="14" y="0"/>
                    <a:pt x="2" y="0"/>
                    <a:pt x="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47"/>
            <p:cNvSpPr/>
            <p:nvPr/>
          </p:nvSpPr>
          <p:spPr>
            <a:xfrm>
              <a:off x="2984750" y="4241675"/>
              <a:ext cx="1500" cy="325"/>
            </a:xfrm>
            <a:custGeom>
              <a:rect b="b" l="l" r="r" t="t"/>
              <a:pathLst>
                <a:path extrusionOk="0" h="13" w="60">
                  <a:moveTo>
                    <a:pt x="33" y="1"/>
                  </a:moveTo>
                  <a:cubicBezTo>
                    <a:pt x="24" y="1"/>
                    <a:pt x="12" y="2"/>
                    <a:pt x="1" y="2"/>
                  </a:cubicBezTo>
                  <a:cubicBezTo>
                    <a:pt x="5" y="5"/>
                    <a:pt x="10" y="11"/>
                    <a:pt x="14" y="11"/>
                  </a:cubicBezTo>
                  <a:cubicBezTo>
                    <a:pt x="27" y="11"/>
                    <a:pt x="43" y="11"/>
                    <a:pt x="60" y="13"/>
                  </a:cubicBezTo>
                  <a:cubicBezTo>
                    <a:pt x="52" y="8"/>
                    <a:pt x="45" y="5"/>
                    <a:pt x="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47"/>
            <p:cNvSpPr/>
            <p:nvPr/>
          </p:nvSpPr>
          <p:spPr>
            <a:xfrm>
              <a:off x="2633175" y="4404150"/>
              <a:ext cx="875" cy="725"/>
            </a:xfrm>
            <a:custGeom>
              <a:rect b="b" l="l" r="r" t="t"/>
              <a:pathLst>
                <a:path extrusionOk="0" h="29" w="35">
                  <a:moveTo>
                    <a:pt x="19" y="0"/>
                  </a:moveTo>
                  <a:lnTo>
                    <a:pt x="0" y="14"/>
                  </a:lnTo>
                  <a:cubicBezTo>
                    <a:pt x="8" y="19"/>
                    <a:pt x="12" y="24"/>
                    <a:pt x="16" y="28"/>
                  </a:cubicBezTo>
                  <a:cubicBezTo>
                    <a:pt x="22" y="22"/>
                    <a:pt x="30" y="18"/>
                    <a:pt x="33" y="14"/>
                  </a:cubicBezTo>
                  <a:cubicBezTo>
                    <a:pt x="34" y="9"/>
                    <a:pt x="24" y="5"/>
                    <a:pt x="1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47"/>
            <p:cNvSpPr/>
            <p:nvPr/>
          </p:nvSpPr>
          <p:spPr>
            <a:xfrm>
              <a:off x="3001925" y="4399350"/>
              <a:ext cx="800" cy="700"/>
            </a:xfrm>
            <a:custGeom>
              <a:rect b="b" l="l" r="r" t="t"/>
              <a:pathLst>
                <a:path extrusionOk="0" h="28" w="32">
                  <a:moveTo>
                    <a:pt x="20" y="1"/>
                  </a:moveTo>
                  <a:cubicBezTo>
                    <a:pt x="13" y="4"/>
                    <a:pt x="1" y="8"/>
                    <a:pt x="1" y="8"/>
                  </a:cubicBezTo>
                  <a:cubicBezTo>
                    <a:pt x="1" y="14"/>
                    <a:pt x="5" y="20"/>
                    <a:pt x="10" y="27"/>
                  </a:cubicBezTo>
                  <a:cubicBezTo>
                    <a:pt x="20" y="23"/>
                    <a:pt x="32" y="17"/>
                    <a:pt x="32" y="17"/>
                  </a:cubicBezTo>
                  <a:cubicBezTo>
                    <a:pt x="30" y="11"/>
                    <a:pt x="24" y="5"/>
                    <a:pt x="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47"/>
            <p:cNvSpPr/>
            <p:nvPr/>
          </p:nvSpPr>
          <p:spPr>
            <a:xfrm>
              <a:off x="2635625" y="4379425"/>
              <a:ext cx="625" cy="550"/>
            </a:xfrm>
            <a:custGeom>
              <a:rect b="b" l="l" r="r" t="t"/>
              <a:pathLst>
                <a:path extrusionOk="0" h="22" w="25">
                  <a:moveTo>
                    <a:pt x="7" y="1"/>
                  </a:moveTo>
                  <a:lnTo>
                    <a:pt x="1" y="18"/>
                  </a:lnTo>
                  <a:cubicBezTo>
                    <a:pt x="10" y="20"/>
                    <a:pt x="21" y="21"/>
                    <a:pt x="21" y="21"/>
                  </a:cubicBezTo>
                  <a:cubicBezTo>
                    <a:pt x="23" y="15"/>
                    <a:pt x="24" y="9"/>
                    <a:pt x="24" y="4"/>
                  </a:cubicBezTo>
                  <a:lnTo>
                    <a:pt x="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47"/>
            <p:cNvSpPr/>
            <p:nvPr/>
          </p:nvSpPr>
          <p:spPr>
            <a:xfrm>
              <a:off x="2829500" y="4273025"/>
              <a:ext cx="900" cy="600"/>
            </a:xfrm>
            <a:custGeom>
              <a:rect b="b" l="l" r="r" t="t"/>
              <a:pathLst>
                <a:path extrusionOk="0" h="24" w="36">
                  <a:moveTo>
                    <a:pt x="18" y="0"/>
                  </a:moveTo>
                  <a:cubicBezTo>
                    <a:pt x="12" y="5"/>
                    <a:pt x="4" y="11"/>
                    <a:pt x="2" y="15"/>
                  </a:cubicBezTo>
                  <a:cubicBezTo>
                    <a:pt x="1" y="18"/>
                    <a:pt x="9" y="21"/>
                    <a:pt x="12" y="24"/>
                  </a:cubicBezTo>
                  <a:cubicBezTo>
                    <a:pt x="23" y="21"/>
                    <a:pt x="32" y="17"/>
                    <a:pt x="36" y="15"/>
                  </a:cubicBezTo>
                  <a:cubicBezTo>
                    <a:pt x="26" y="6"/>
                    <a:pt x="21" y="3"/>
                    <a:pt x="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47"/>
            <p:cNvSpPr/>
            <p:nvPr/>
          </p:nvSpPr>
          <p:spPr>
            <a:xfrm>
              <a:off x="2826625" y="4269675"/>
              <a:ext cx="875" cy="575"/>
            </a:xfrm>
            <a:custGeom>
              <a:rect b="b" l="l" r="r" t="t"/>
              <a:pathLst>
                <a:path extrusionOk="0" h="23" w="35">
                  <a:moveTo>
                    <a:pt x="13" y="0"/>
                  </a:moveTo>
                  <a:cubicBezTo>
                    <a:pt x="10" y="5"/>
                    <a:pt x="8" y="9"/>
                    <a:pt x="1" y="21"/>
                  </a:cubicBezTo>
                  <a:cubicBezTo>
                    <a:pt x="5" y="21"/>
                    <a:pt x="16" y="21"/>
                    <a:pt x="26" y="23"/>
                  </a:cubicBezTo>
                  <a:cubicBezTo>
                    <a:pt x="29" y="18"/>
                    <a:pt x="35" y="12"/>
                    <a:pt x="33" y="9"/>
                  </a:cubicBezTo>
                  <a:cubicBezTo>
                    <a:pt x="29" y="6"/>
                    <a:pt x="20" y="3"/>
                    <a:pt x="1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47"/>
            <p:cNvSpPr/>
            <p:nvPr/>
          </p:nvSpPr>
          <p:spPr>
            <a:xfrm>
              <a:off x="2844550" y="4391350"/>
              <a:ext cx="800" cy="675"/>
            </a:xfrm>
            <a:custGeom>
              <a:rect b="b" l="l" r="r" t="t"/>
              <a:pathLst>
                <a:path extrusionOk="0" h="27" w="32">
                  <a:moveTo>
                    <a:pt x="14" y="0"/>
                  </a:moveTo>
                  <a:cubicBezTo>
                    <a:pt x="9" y="3"/>
                    <a:pt x="0" y="8"/>
                    <a:pt x="0" y="11"/>
                  </a:cubicBezTo>
                  <a:cubicBezTo>
                    <a:pt x="2" y="16"/>
                    <a:pt x="9" y="21"/>
                    <a:pt x="15" y="27"/>
                  </a:cubicBezTo>
                  <a:cubicBezTo>
                    <a:pt x="20" y="24"/>
                    <a:pt x="24" y="19"/>
                    <a:pt x="31" y="15"/>
                  </a:cubicBezTo>
                  <a:lnTo>
                    <a:pt x="1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47"/>
            <p:cNvSpPr/>
            <p:nvPr/>
          </p:nvSpPr>
          <p:spPr>
            <a:xfrm>
              <a:off x="2625625" y="4401675"/>
              <a:ext cx="1175" cy="550"/>
            </a:xfrm>
            <a:custGeom>
              <a:rect b="b" l="l" r="r" t="t"/>
              <a:pathLst>
                <a:path extrusionOk="0" h="22" w="47">
                  <a:moveTo>
                    <a:pt x="4" y="1"/>
                  </a:moveTo>
                  <a:cubicBezTo>
                    <a:pt x="1" y="7"/>
                    <a:pt x="5" y="12"/>
                    <a:pt x="6" y="21"/>
                  </a:cubicBezTo>
                  <a:cubicBezTo>
                    <a:pt x="26" y="21"/>
                    <a:pt x="46" y="20"/>
                    <a:pt x="46" y="20"/>
                  </a:cubicBezTo>
                  <a:cubicBezTo>
                    <a:pt x="46" y="14"/>
                    <a:pt x="40" y="7"/>
                    <a:pt x="3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47"/>
            <p:cNvSpPr/>
            <p:nvPr/>
          </p:nvSpPr>
          <p:spPr>
            <a:xfrm>
              <a:off x="2622425" y="4400400"/>
              <a:ext cx="2150" cy="500"/>
            </a:xfrm>
            <a:custGeom>
              <a:rect b="b" l="l" r="r" t="t"/>
              <a:pathLst>
                <a:path extrusionOk="0" h="20" w="86">
                  <a:moveTo>
                    <a:pt x="1" y="0"/>
                  </a:moveTo>
                  <a:lnTo>
                    <a:pt x="1" y="0"/>
                  </a:lnTo>
                  <a:cubicBezTo>
                    <a:pt x="6" y="3"/>
                    <a:pt x="9" y="10"/>
                    <a:pt x="15" y="10"/>
                  </a:cubicBezTo>
                  <a:cubicBezTo>
                    <a:pt x="37" y="13"/>
                    <a:pt x="59" y="16"/>
                    <a:pt x="86" y="19"/>
                  </a:cubicBezTo>
                  <a:cubicBezTo>
                    <a:pt x="77" y="13"/>
                    <a:pt x="73" y="6"/>
                    <a:pt x="65" y="6"/>
                  </a:cubicBezTo>
                  <a:cubicBezTo>
                    <a:pt x="46" y="5"/>
                    <a:pt x="23" y="2"/>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47"/>
            <p:cNvSpPr/>
            <p:nvPr/>
          </p:nvSpPr>
          <p:spPr>
            <a:xfrm>
              <a:off x="2826550" y="4272150"/>
              <a:ext cx="600" cy="600"/>
            </a:xfrm>
            <a:custGeom>
              <a:rect b="b" l="l" r="r" t="t"/>
              <a:pathLst>
                <a:path extrusionOk="0" h="24" w="24">
                  <a:moveTo>
                    <a:pt x="23" y="0"/>
                  </a:moveTo>
                  <a:lnTo>
                    <a:pt x="23" y="0"/>
                  </a:lnTo>
                  <a:cubicBezTo>
                    <a:pt x="13" y="3"/>
                    <a:pt x="4" y="4"/>
                    <a:pt x="1" y="6"/>
                  </a:cubicBezTo>
                  <a:cubicBezTo>
                    <a:pt x="1" y="12"/>
                    <a:pt x="2" y="18"/>
                    <a:pt x="4" y="24"/>
                  </a:cubicBezTo>
                  <a:cubicBezTo>
                    <a:pt x="4" y="24"/>
                    <a:pt x="20" y="21"/>
                    <a:pt x="22" y="21"/>
                  </a:cubicBezTo>
                  <a:cubicBezTo>
                    <a:pt x="23" y="13"/>
                    <a:pt x="23" y="7"/>
                    <a:pt x="2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47"/>
            <p:cNvSpPr/>
            <p:nvPr/>
          </p:nvSpPr>
          <p:spPr>
            <a:xfrm>
              <a:off x="2819575" y="4242775"/>
              <a:ext cx="800" cy="700"/>
            </a:xfrm>
            <a:custGeom>
              <a:rect b="b" l="l" r="r" t="t"/>
              <a:pathLst>
                <a:path extrusionOk="0" h="28" w="32">
                  <a:moveTo>
                    <a:pt x="22" y="1"/>
                  </a:moveTo>
                  <a:cubicBezTo>
                    <a:pt x="12" y="5"/>
                    <a:pt x="0" y="11"/>
                    <a:pt x="0" y="11"/>
                  </a:cubicBezTo>
                  <a:cubicBezTo>
                    <a:pt x="3" y="17"/>
                    <a:pt x="9" y="22"/>
                    <a:pt x="14" y="27"/>
                  </a:cubicBezTo>
                  <a:cubicBezTo>
                    <a:pt x="20" y="25"/>
                    <a:pt x="31" y="19"/>
                    <a:pt x="31" y="19"/>
                  </a:cubicBezTo>
                  <a:cubicBezTo>
                    <a:pt x="31" y="13"/>
                    <a:pt x="25" y="7"/>
                    <a:pt x="2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47"/>
            <p:cNvSpPr/>
            <p:nvPr/>
          </p:nvSpPr>
          <p:spPr>
            <a:xfrm>
              <a:off x="2824125" y="4267575"/>
              <a:ext cx="1350" cy="475"/>
            </a:xfrm>
            <a:custGeom>
              <a:rect b="b" l="l" r="r" t="t"/>
              <a:pathLst>
                <a:path extrusionOk="0" h="19" w="54">
                  <a:moveTo>
                    <a:pt x="27" y="1"/>
                  </a:moveTo>
                  <a:cubicBezTo>
                    <a:pt x="20" y="1"/>
                    <a:pt x="10" y="4"/>
                    <a:pt x="1" y="5"/>
                  </a:cubicBezTo>
                  <a:lnTo>
                    <a:pt x="2" y="18"/>
                  </a:lnTo>
                  <a:lnTo>
                    <a:pt x="30" y="12"/>
                  </a:lnTo>
                  <a:cubicBezTo>
                    <a:pt x="38" y="11"/>
                    <a:pt x="46" y="8"/>
                    <a:pt x="54" y="5"/>
                  </a:cubicBezTo>
                  <a:cubicBezTo>
                    <a:pt x="45" y="2"/>
                    <a:pt x="38" y="1"/>
                    <a:pt x="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47"/>
            <p:cNvSpPr/>
            <p:nvPr/>
          </p:nvSpPr>
          <p:spPr>
            <a:xfrm>
              <a:off x="2621575" y="4382775"/>
              <a:ext cx="925" cy="650"/>
            </a:xfrm>
            <a:custGeom>
              <a:rect b="b" l="l" r="r" t="t"/>
              <a:pathLst>
                <a:path extrusionOk="0" h="26" w="37">
                  <a:moveTo>
                    <a:pt x="23" y="0"/>
                  </a:moveTo>
                  <a:cubicBezTo>
                    <a:pt x="15" y="5"/>
                    <a:pt x="7" y="9"/>
                    <a:pt x="1" y="15"/>
                  </a:cubicBezTo>
                  <a:cubicBezTo>
                    <a:pt x="1" y="15"/>
                    <a:pt x="10" y="20"/>
                    <a:pt x="17" y="24"/>
                  </a:cubicBezTo>
                  <a:lnTo>
                    <a:pt x="17" y="25"/>
                  </a:lnTo>
                  <a:cubicBezTo>
                    <a:pt x="26" y="18"/>
                    <a:pt x="33" y="14"/>
                    <a:pt x="36" y="8"/>
                  </a:cubicBezTo>
                  <a:cubicBezTo>
                    <a:pt x="36" y="8"/>
                    <a:pt x="29" y="3"/>
                    <a:pt x="2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47"/>
            <p:cNvSpPr/>
            <p:nvPr/>
          </p:nvSpPr>
          <p:spPr>
            <a:xfrm>
              <a:off x="2627475" y="4375300"/>
              <a:ext cx="600" cy="550"/>
            </a:xfrm>
            <a:custGeom>
              <a:rect b="b" l="l" r="r" t="t"/>
              <a:pathLst>
                <a:path extrusionOk="0" h="22" w="24">
                  <a:moveTo>
                    <a:pt x="24" y="1"/>
                  </a:moveTo>
                  <a:cubicBezTo>
                    <a:pt x="16" y="2"/>
                    <a:pt x="9" y="2"/>
                    <a:pt x="6" y="4"/>
                  </a:cubicBezTo>
                  <a:cubicBezTo>
                    <a:pt x="3" y="14"/>
                    <a:pt x="2" y="17"/>
                    <a:pt x="0" y="21"/>
                  </a:cubicBezTo>
                  <a:cubicBezTo>
                    <a:pt x="8" y="18"/>
                    <a:pt x="16" y="16"/>
                    <a:pt x="21" y="13"/>
                  </a:cubicBezTo>
                  <a:cubicBezTo>
                    <a:pt x="24" y="10"/>
                    <a:pt x="24" y="5"/>
                    <a:pt x="2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47"/>
            <p:cNvSpPr/>
            <p:nvPr/>
          </p:nvSpPr>
          <p:spPr>
            <a:xfrm>
              <a:off x="2626325" y="4375500"/>
              <a:ext cx="650" cy="500"/>
            </a:xfrm>
            <a:custGeom>
              <a:rect b="b" l="l" r="r" t="t"/>
              <a:pathLst>
                <a:path extrusionOk="0" h="20" w="26">
                  <a:moveTo>
                    <a:pt x="26" y="0"/>
                  </a:moveTo>
                  <a:cubicBezTo>
                    <a:pt x="17" y="0"/>
                    <a:pt x="9" y="2"/>
                    <a:pt x="6" y="2"/>
                  </a:cubicBezTo>
                  <a:cubicBezTo>
                    <a:pt x="3" y="12"/>
                    <a:pt x="2" y="16"/>
                    <a:pt x="1" y="19"/>
                  </a:cubicBezTo>
                  <a:cubicBezTo>
                    <a:pt x="8" y="16"/>
                    <a:pt x="17" y="15"/>
                    <a:pt x="21" y="10"/>
                  </a:cubicBezTo>
                  <a:cubicBezTo>
                    <a:pt x="26" y="8"/>
                    <a:pt x="24" y="3"/>
                    <a:pt x="2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47"/>
            <p:cNvSpPr/>
            <p:nvPr/>
          </p:nvSpPr>
          <p:spPr>
            <a:xfrm>
              <a:off x="2813400" y="4238700"/>
              <a:ext cx="725" cy="575"/>
            </a:xfrm>
            <a:custGeom>
              <a:rect b="b" l="l" r="r" t="t"/>
              <a:pathLst>
                <a:path extrusionOk="0" h="23" w="29">
                  <a:moveTo>
                    <a:pt x="5" y="1"/>
                  </a:moveTo>
                  <a:cubicBezTo>
                    <a:pt x="3" y="9"/>
                    <a:pt x="0" y="15"/>
                    <a:pt x="3" y="21"/>
                  </a:cubicBezTo>
                  <a:cubicBezTo>
                    <a:pt x="3" y="21"/>
                    <a:pt x="16" y="23"/>
                    <a:pt x="22" y="23"/>
                  </a:cubicBezTo>
                  <a:cubicBezTo>
                    <a:pt x="25" y="15"/>
                    <a:pt x="28" y="9"/>
                    <a:pt x="28" y="4"/>
                  </a:cubicBezTo>
                  <a:cubicBezTo>
                    <a:pt x="28" y="4"/>
                    <a:pt x="16" y="2"/>
                    <a:pt x="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47"/>
            <p:cNvSpPr/>
            <p:nvPr/>
          </p:nvSpPr>
          <p:spPr>
            <a:xfrm>
              <a:off x="2618525" y="4381150"/>
              <a:ext cx="1350" cy="400"/>
            </a:xfrm>
            <a:custGeom>
              <a:rect b="b" l="l" r="r" t="t"/>
              <a:pathLst>
                <a:path extrusionOk="0" h="16" w="54">
                  <a:moveTo>
                    <a:pt x="1" y="1"/>
                  </a:moveTo>
                  <a:cubicBezTo>
                    <a:pt x="8" y="8"/>
                    <a:pt x="9" y="13"/>
                    <a:pt x="14" y="13"/>
                  </a:cubicBezTo>
                  <a:lnTo>
                    <a:pt x="51" y="15"/>
                  </a:lnTo>
                  <a:cubicBezTo>
                    <a:pt x="52" y="13"/>
                    <a:pt x="54" y="8"/>
                    <a:pt x="54" y="8"/>
                  </a:cubicBezTo>
                  <a:cubicBezTo>
                    <a:pt x="40" y="5"/>
                    <a:pt x="26" y="4"/>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47"/>
            <p:cNvSpPr/>
            <p:nvPr/>
          </p:nvSpPr>
          <p:spPr>
            <a:xfrm>
              <a:off x="2837225" y="4392200"/>
              <a:ext cx="1400" cy="375"/>
            </a:xfrm>
            <a:custGeom>
              <a:rect b="b" l="l" r="r" t="t"/>
              <a:pathLst>
                <a:path extrusionOk="0" h="15" w="56">
                  <a:moveTo>
                    <a:pt x="30" y="0"/>
                  </a:moveTo>
                  <a:cubicBezTo>
                    <a:pt x="21" y="0"/>
                    <a:pt x="11" y="2"/>
                    <a:pt x="1" y="2"/>
                  </a:cubicBezTo>
                  <a:lnTo>
                    <a:pt x="2" y="15"/>
                  </a:lnTo>
                  <a:lnTo>
                    <a:pt x="30" y="15"/>
                  </a:lnTo>
                  <a:cubicBezTo>
                    <a:pt x="37" y="13"/>
                    <a:pt x="46" y="10"/>
                    <a:pt x="55" y="9"/>
                  </a:cubicBezTo>
                  <a:cubicBezTo>
                    <a:pt x="46" y="6"/>
                    <a:pt x="39" y="2"/>
                    <a:pt x="3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47"/>
            <p:cNvSpPr/>
            <p:nvPr/>
          </p:nvSpPr>
          <p:spPr>
            <a:xfrm>
              <a:off x="2820100" y="4273500"/>
              <a:ext cx="1525" cy="425"/>
            </a:xfrm>
            <a:custGeom>
              <a:rect b="b" l="l" r="r" t="t"/>
              <a:pathLst>
                <a:path extrusionOk="0" h="17" w="61">
                  <a:moveTo>
                    <a:pt x="41" y="0"/>
                  </a:moveTo>
                  <a:cubicBezTo>
                    <a:pt x="40" y="0"/>
                    <a:pt x="38" y="0"/>
                    <a:pt x="37" y="0"/>
                  </a:cubicBezTo>
                  <a:cubicBezTo>
                    <a:pt x="25" y="3"/>
                    <a:pt x="15" y="8"/>
                    <a:pt x="0" y="14"/>
                  </a:cubicBezTo>
                  <a:cubicBezTo>
                    <a:pt x="8" y="15"/>
                    <a:pt x="14" y="16"/>
                    <a:pt x="20" y="16"/>
                  </a:cubicBezTo>
                  <a:cubicBezTo>
                    <a:pt x="22" y="16"/>
                    <a:pt x="24" y="16"/>
                    <a:pt x="26" y="15"/>
                  </a:cubicBezTo>
                  <a:cubicBezTo>
                    <a:pt x="35" y="12"/>
                    <a:pt x="49" y="8"/>
                    <a:pt x="60" y="3"/>
                  </a:cubicBezTo>
                  <a:cubicBezTo>
                    <a:pt x="53" y="2"/>
                    <a:pt x="47" y="0"/>
                    <a:pt x="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47"/>
            <p:cNvSpPr/>
            <p:nvPr/>
          </p:nvSpPr>
          <p:spPr>
            <a:xfrm>
              <a:off x="2815000" y="4251425"/>
              <a:ext cx="925" cy="575"/>
            </a:xfrm>
            <a:custGeom>
              <a:rect b="b" l="l" r="r" t="t"/>
              <a:pathLst>
                <a:path extrusionOk="0" h="23" w="37">
                  <a:moveTo>
                    <a:pt x="13" y="1"/>
                  </a:moveTo>
                  <a:cubicBezTo>
                    <a:pt x="10" y="5"/>
                    <a:pt x="8" y="10"/>
                    <a:pt x="1" y="23"/>
                  </a:cubicBezTo>
                  <a:cubicBezTo>
                    <a:pt x="5" y="21"/>
                    <a:pt x="17" y="21"/>
                    <a:pt x="27" y="21"/>
                  </a:cubicBezTo>
                  <a:cubicBezTo>
                    <a:pt x="27" y="21"/>
                    <a:pt x="36" y="11"/>
                    <a:pt x="33" y="8"/>
                  </a:cubicBezTo>
                  <a:cubicBezTo>
                    <a:pt x="30" y="5"/>
                    <a:pt x="20" y="4"/>
                    <a:pt x="1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47"/>
            <p:cNvSpPr/>
            <p:nvPr/>
          </p:nvSpPr>
          <p:spPr>
            <a:xfrm>
              <a:off x="2835525" y="4386050"/>
              <a:ext cx="925" cy="600"/>
            </a:xfrm>
            <a:custGeom>
              <a:rect b="b" l="l" r="r" t="t"/>
              <a:pathLst>
                <a:path extrusionOk="0" h="24" w="37">
                  <a:moveTo>
                    <a:pt x="26" y="0"/>
                  </a:moveTo>
                  <a:cubicBezTo>
                    <a:pt x="16" y="3"/>
                    <a:pt x="5" y="6"/>
                    <a:pt x="1" y="6"/>
                  </a:cubicBezTo>
                  <a:cubicBezTo>
                    <a:pt x="10" y="17"/>
                    <a:pt x="13" y="21"/>
                    <a:pt x="17" y="24"/>
                  </a:cubicBezTo>
                  <a:cubicBezTo>
                    <a:pt x="23" y="20"/>
                    <a:pt x="32" y="17"/>
                    <a:pt x="35" y="12"/>
                  </a:cubicBezTo>
                  <a:cubicBezTo>
                    <a:pt x="36" y="9"/>
                    <a:pt x="29" y="5"/>
                    <a:pt x="2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47"/>
            <p:cNvSpPr/>
            <p:nvPr/>
          </p:nvSpPr>
          <p:spPr>
            <a:xfrm>
              <a:off x="2617875" y="4380000"/>
              <a:ext cx="1225" cy="375"/>
            </a:xfrm>
            <a:custGeom>
              <a:rect b="b" l="l" r="r" t="t"/>
              <a:pathLst>
                <a:path extrusionOk="0" h="15" w="49">
                  <a:moveTo>
                    <a:pt x="21" y="1"/>
                  </a:moveTo>
                  <a:cubicBezTo>
                    <a:pt x="15" y="1"/>
                    <a:pt x="7" y="3"/>
                    <a:pt x="0" y="3"/>
                  </a:cubicBezTo>
                  <a:lnTo>
                    <a:pt x="19" y="14"/>
                  </a:lnTo>
                  <a:cubicBezTo>
                    <a:pt x="33" y="13"/>
                    <a:pt x="41" y="13"/>
                    <a:pt x="49" y="11"/>
                  </a:cubicBezTo>
                  <a:cubicBezTo>
                    <a:pt x="41" y="8"/>
                    <a:pt x="34" y="3"/>
                    <a:pt x="25" y="1"/>
                  </a:cubicBezTo>
                  <a:cubicBezTo>
                    <a:pt x="24" y="1"/>
                    <a:pt x="23" y="1"/>
                    <a:pt x="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47"/>
            <p:cNvSpPr/>
            <p:nvPr/>
          </p:nvSpPr>
          <p:spPr>
            <a:xfrm>
              <a:off x="2810550" y="4236825"/>
              <a:ext cx="950" cy="575"/>
            </a:xfrm>
            <a:custGeom>
              <a:rect b="b" l="l" r="r" t="t"/>
              <a:pathLst>
                <a:path extrusionOk="0" h="23" w="38">
                  <a:moveTo>
                    <a:pt x="14" y="1"/>
                  </a:moveTo>
                  <a:cubicBezTo>
                    <a:pt x="11" y="5"/>
                    <a:pt x="8" y="9"/>
                    <a:pt x="1" y="23"/>
                  </a:cubicBezTo>
                  <a:cubicBezTo>
                    <a:pt x="5" y="21"/>
                    <a:pt x="17" y="21"/>
                    <a:pt x="27" y="21"/>
                  </a:cubicBezTo>
                  <a:cubicBezTo>
                    <a:pt x="27" y="21"/>
                    <a:pt x="38" y="11"/>
                    <a:pt x="35" y="8"/>
                  </a:cubicBezTo>
                  <a:cubicBezTo>
                    <a:pt x="32" y="5"/>
                    <a:pt x="22" y="4"/>
                    <a:pt x="1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47"/>
            <p:cNvSpPr/>
            <p:nvPr/>
          </p:nvSpPr>
          <p:spPr>
            <a:xfrm>
              <a:off x="2832700" y="4392675"/>
              <a:ext cx="950" cy="600"/>
            </a:xfrm>
            <a:custGeom>
              <a:rect b="b" l="l" r="r" t="t"/>
              <a:pathLst>
                <a:path extrusionOk="0" h="24" w="38">
                  <a:moveTo>
                    <a:pt x="27" y="0"/>
                  </a:moveTo>
                  <a:cubicBezTo>
                    <a:pt x="17" y="2"/>
                    <a:pt x="7" y="5"/>
                    <a:pt x="1" y="6"/>
                  </a:cubicBezTo>
                  <a:lnTo>
                    <a:pt x="2" y="6"/>
                  </a:lnTo>
                  <a:cubicBezTo>
                    <a:pt x="11" y="16"/>
                    <a:pt x="14" y="19"/>
                    <a:pt x="18" y="24"/>
                  </a:cubicBezTo>
                  <a:cubicBezTo>
                    <a:pt x="24" y="19"/>
                    <a:pt x="33" y="16"/>
                    <a:pt x="36" y="11"/>
                  </a:cubicBezTo>
                  <a:cubicBezTo>
                    <a:pt x="37" y="8"/>
                    <a:pt x="30" y="5"/>
                    <a:pt x="2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47"/>
            <p:cNvSpPr/>
            <p:nvPr/>
          </p:nvSpPr>
          <p:spPr>
            <a:xfrm>
              <a:off x="2613575" y="4380375"/>
              <a:ext cx="1225" cy="400"/>
            </a:xfrm>
            <a:custGeom>
              <a:rect b="b" l="l" r="r" t="t"/>
              <a:pathLst>
                <a:path extrusionOk="0" h="16" w="49">
                  <a:moveTo>
                    <a:pt x="27" y="0"/>
                  </a:moveTo>
                  <a:cubicBezTo>
                    <a:pt x="19" y="0"/>
                    <a:pt x="10" y="3"/>
                    <a:pt x="0" y="4"/>
                  </a:cubicBezTo>
                  <a:cubicBezTo>
                    <a:pt x="6" y="7"/>
                    <a:pt x="12" y="8"/>
                    <a:pt x="27" y="16"/>
                  </a:cubicBezTo>
                  <a:cubicBezTo>
                    <a:pt x="29" y="14"/>
                    <a:pt x="38" y="11"/>
                    <a:pt x="49" y="7"/>
                  </a:cubicBezTo>
                  <a:cubicBezTo>
                    <a:pt x="49" y="7"/>
                    <a:pt x="40" y="1"/>
                    <a:pt x="32" y="1"/>
                  </a:cubicBezTo>
                  <a:cubicBezTo>
                    <a:pt x="31" y="1"/>
                    <a:pt x="29" y="0"/>
                    <a:pt x="2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47"/>
            <p:cNvSpPr/>
            <p:nvPr/>
          </p:nvSpPr>
          <p:spPr>
            <a:xfrm>
              <a:off x="2576200" y="4392275"/>
              <a:ext cx="1075" cy="525"/>
            </a:xfrm>
            <a:custGeom>
              <a:rect b="b" l="l" r="r" t="t"/>
              <a:pathLst>
                <a:path extrusionOk="0" h="21" w="43">
                  <a:moveTo>
                    <a:pt x="36" y="0"/>
                  </a:moveTo>
                  <a:cubicBezTo>
                    <a:pt x="25" y="2"/>
                    <a:pt x="5" y="2"/>
                    <a:pt x="5" y="2"/>
                  </a:cubicBezTo>
                  <a:cubicBezTo>
                    <a:pt x="0" y="7"/>
                    <a:pt x="2" y="15"/>
                    <a:pt x="0" y="21"/>
                  </a:cubicBezTo>
                  <a:cubicBezTo>
                    <a:pt x="12" y="19"/>
                    <a:pt x="24" y="18"/>
                    <a:pt x="43" y="16"/>
                  </a:cubicBezTo>
                  <a:lnTo>
                    <a:pt x="3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47"/>
            <p:cNvSpPr/>
            <p:nvPr/>
          </p:nvSpPr>
          <p:spPr>
            <a:xfrm>
              <a:off x="2575300" y="4391650"/>
              <a:ext cx="1850" cy="575"/>
            </a:xfrm>
            <a:custGeom>
              <a:rect b="b" l="l" r="r" t="t"/>
              <a:pathLst>
                <a:path extrusionOk="0" h="23" w="74">
                  <a:moveTo>
                    <a:pt x="73" y="0"/>
                  </a:moveTo>
                  <a:cubicBezTo>
                    <a:pt x="57" y="2"/>
                    <a:pt x="42" y="3"/>
                    <a:pt x="24" y="3"/>
                  </a:cubicBezTo>
                  <a:cubicBezTo>
                    <a:pt x="13" y="4"/>
                    <a:pt x="8" y="9"/>
                    <a:pt x="1" y="13"/>
                  </a:cubicBezTo>
                  <a:lnTo>
                    <a:pt x="50" y="22"/>
                  </a:lnTo>
                  <a:cubicBezTo>
                    <a:pt x="57" y="18"/>
                    <a:pt x="66" y="15"/>
                    <a:pt x="70" y="12"/>
                  </a:cubicBezTo>
                  <a:cubicBezTo>
                    <a:pt x="73" y="9"/>
                    <a:pt x="73" y="4"/>
                    <a:pt x="7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47"/>
            <p:cNvSpPr/>
            <p:nvPr/>
          </p:nvSpPr>
          <p:spPr>
            <a:xfrm>
              <a:off x="2570600" y="4392625"/>
              <a:ext cx="1975" cy="475"/>
            </a:xfrm>
            <a:custGeom>
              <a:rect b="b" l="l" r="r" t="t"/>
              <a:pathLst>
                <a:path extrusionOk="0" h="19" w="79">
                  <a:moveTo>
                    <a:pt x="2" y="1"/>
                  </a:moveTo>
                  <a:cubicBezTo>
                    <a:pt x="2" y="5"/>
                    <a:pt x="1" y="13"/>
                    <a:pt x="1" y="13"/>
                  </a:cubicBezTo>
                  <a:cubicBezTo>
                    <a:pt x="46" y="15"/>
                    <a:pt x="62" y="17"/>
                    <a:pt x="79" y="18"/>
                  </a:cubicBezTo>
                  <a:cubicBezTo>
                    <a:pt x="70" y="14"/>
                    <a:pt x="64" y="8"/>
                    <a:pt x="49" y="5"/>
                  </a:cubicBezTo>
                  <a:cubicBezTo>
                    <a:pt x="40" y="2"/>
                    <a:pt x="18" y="2"/>
                    <a:pt x="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47"/>
            <p:cNvSpPr/>
            <p:nvPr/>
          </p:nvSpPr>
          <p:spPr>
            <a:xfrm>
              <a:off x="2608375" y="4375700"/>
              <a:ext cx="1350" cy="450"/>
            </a:xfrm>
            <a:custGeom>
              <a:rect b="b" l="l" r="r" t="t"/>
              <a:pathLst>
                <a:path extrusionOk="0" h="18" w="54">
                  <a:moveTo>
                    <a:pt x="31" y="1"/>
                  </a:moveTo>
                  <a:cubicBezTo>
                    <a:pt x="21" y="7"/>
                    <a:pt x="12" y="11"/>
                    <a:pt x="1" y="17"/>
                  </a:cubicBezTo>
                  <a:cubicBezTo>
                    <a:pt x="14" y="16"/>
                    <a:pt x="26" y="16"/>
                    <a:pt x="29" y="14"/>
                  </a:cubicBezTo>
                  <a:lnTo>
                    <a:pt x="5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47"/>
            <p:cNvSpPr/>
            <p:nvPr/>
          </p:nvSpPr>
          <p:spPr>
            <a:xfrm>
              <a:off x="2804975" y="4247200"/>
              <a:ext cx="900" cy="550"/>
            </a:xfrm>
            <a:custGeom>
              <a:rect b="b" l="l" r="r" t="t"/>
              <a:pathLst>
                <a:path extrusionOk="0" h="22" w="36">
                  <a:moveTo>
                    <a:pt x="12" y="1"/>
                  </a:moveTo>
                  <a:cubicBezTo>
                    <a:pt x="9" y="5"/>
                    <a:pt x="8" y="9"/>
                    <a:pt x="0" y="21"/>
                  </a:cubicBezTo>
                  <a:cubicBezTo>
                    <a:pt x="5" y="21"/>
                    <a:pt x="17" y="21"/>
                    <a:pt x="27" y="20"/>
                  </a:cubicBezTo>
                  <a:cubicBezTo>
                    <a:pt x="27" y="20"/>
                    <a:pt x="36" y="11"/>
                    <a:pt x="33" y="8"/>
                  </a:cubicBezTo>
                  <a:cubicBezTo>
                    <a:pt x="30" y="3"/>
                    <a:pt x="19" y="2"/>
                    <a:pt x="1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47"/>
            <p:cNvSpPr/>
            <p:nvPr/>
          </p:nvSpPr>
          <p:spPr>
            <a:xfrm>
              <a:off x="2820425" y="4387625"/>
              <a:ext cx="900" cy="625"/>
            </a:xfrm>
            <a:custGeom>
              <a:rect b="b" l="l" r="r" t="t"/>
              <a:pathLst>
                <a:path extrusionOk="0" h="25" w="36">
                  <a:moveTo>
                    <a:pt x="11" y="1"/>
                  </a:moveTo>
                  <a:cubicBezTo>
                    <a:pt x="8" y="5"/>
                    <a:pt x="0" y="10"/>
                    <a:pt x="2" y="12"/>
                  </a:cubicBezTo>
                  <a:cubicBezTo>
                    <a:pt x="5" y="17"/>
                    <a:pt x="13" y="20"/>
                    <a:pt x="21" y="24"/>
                  </a:cubicBezTo>
                  <a:cubicBezTo>
                    <a:pt x="24" y="20"/>
                    <a:pt x="27" y="17"/>
                    <a:pt x="36" y="7"/>
                  </a:cubicBezTo>
                  <a:cubicBezTo>
                    <a:pt x="31" y="5"/>
                    <a:pt x="21" y="4"/>
                    <a:pt x="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47"/>
            <p:cNvSpPr/>
            <p:nvPr/>
          </p:nvSpPr>
          <p:spPr>
            <a:xfrm>
              <a:off x="2623900" y="4368800"/>
              <a:ext cx="1125" cy="425"/>
            </a:xfrm>
            <a:custGeom>
              <a:rect b="b" l="l" r="r" t="t"/>
              <a:pathLst>
                <a:path extrusionOk="0" h="17" w="45">
                  <a:moveTo>
                    <a:pt x="45" y="0"/>
                  </a:moveTo>
                  <a:cubicBezTo>
                    <a:pt x="39" y="0"/>
                    <a:pt x="31" y="2"/>
                    <a:pt x="28" y="2"/>
                  </a:cubicBezTo>
                  <a:cubicBezTo>
                    <a:pt x="12" y="11"/>
                    <a:pt x="6" y="14"/>
                    <a:pt x="0" y="17"/>
                  </a:cubicBezTo>
                  <a:lnTo>
                    <a:pt x="28" y="9"/>
                  </a:lnTo>
                  <a:cubicBezTo>
                    <a:pt x="33" y="6"/>
                    <a:pt x="39" y="3"/>
                    <a:pt x="4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47"/>
            <p:cNvSpPr/>
            <p:nvPr/>
          </p:nvSpPr>
          <p:spPr>
            <a:xfrm>
              <a:off x="2805525" y="4249150"/>
              <a:ext cx="950" cy="650"/>
            </a:xfrm>
            <a:custGeom>
              <a:rect b="b" l="l" r="r" t="t"/>
              <a:pathLst>
                <a:path extrusionOk="0" h="26" w="38">
                  <a:moveTo>
                    <a:pt x="17" y="0"/>
                  </a:moveTo>
                  <a:cubicBezTo>
                    <a:pt x="11" y="6"/>
                    <a:pt x="2" y="12"/>
                    <a:pt x="0" y="17"/>
                  </a:cubicBezTo>
                  <a:cubicBezTo>
                    <a:pt x="0" y="20"/>
                    <a:pt x="8" y="23"/>
                    <a:pt x="12" y="26"/>
                  </a:cubicBezTo>
                  <a:cubicBezTo>
                    <a:pt x="22" y="21"/>
                    <a:pt x="33" y="17"/>
                    <a:pt x="37" y="15"/>
                  </a:cubicBezTo>
                  <a:cubicBezTo>
                    <a:pt x="25" y="6"/>
                    <a:pt x="21" y="3"/>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47"/>
            <p:cNvSpPr/>
            <p:nvPr/>
          </p:nvSpPr>
          <p:spPr>
            <a:xfrm>
              <a:off x="2816075" y="4394875"/>
              <a:ext cx="900" cy="625"/>
            </a:xfrm>
            <a:custGeom>
              <a:rect b="b" l="l" r="r" t="t"/>
              <a:pathLst>
                <a:path extrusionOk="0" h="25" w="36">
                  <a:moveTo>
                    <a:pt x="11" y="1"/>
                  </a:moveTo>
                  <a:cubicBezTo>
                    <a:pt x="8" y="5"/>
                    <a:pt x="1" y="9"/>
                    <a:pt x="2" y="12"/>
                  </a:cubicBezTo>
                  <a:cubicBezTo>
                    <a:pt x="4" y="17"/>
                    <a:pt x="14" y="20"/>
                    <a:pt x="20" y="24"/>
                  </a:cubicBezTo>
                  <a:cubicBezTo>
                    <a:pt x="23" y="20"/>
                    <a:pt x="27" y="17"/>
                    <a:pt x="36" y="6"/>
                  </a:cubicBezTo>
                  <a:cubicBezTo>
                    <a:pt x="32" y="5"/>
                    <a:pt x="21" y="3"/>
                    <a:pt x="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47"/>
            <p:cNvSpPr/>
            <p:nvPr/>
          </p:nvSpPr>
          <p:spPr>
            <a:xfrm>
              <a:off x="2561775" y="4389425"/>
              <a:ext cx="1875" cy="425"/>
            </a:xfrm>
            <a:custGeom>
              <a:rect b="b" l="l" r="r" t="t"/>
              <a:pathLst>
                <a:path extrusionOk="0" h="17" w="75">
                  <a:moveTo>
                    <a:pt x="43" y="1"/>
                  </a:moveTo>
                  <a:cubicBezTo>
                    <a:pt x="30" y="4"/>
                    <a:pt x="17" y="7"/>
                    <a:pt x="1" y="11"/>
                  </a:cubicBezTo>
                  <a:cubicBezTo>
                    <a:pt x="18" y="14"/>
                    <a:pt x="34" y="17"/>
                    <a:pt x="39" y="17"/>
                  </a:cubicBezTo>
                  <a:cubicBezTo>
                    <a:pt x="54" y="14"/>
                    <a:pt x="64" y="10"/>
                    <a:pt x="74" y="5"/>
                  </a:cubicBezTo>
                  <a:cubicBezTo>
                    <a:pt x="74" y="5"/>
                    <a:pt x="48" y="1"/>
                    <a:pt x="4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47"/>
            <p:cNvSpPr/>
            <p:nvPr/>
          </p:nvSpPr>
          <p:spPr>
            <a:xfrm>
              <a:off x="2813825" y="4394850"/>
              <a:ext cx="800" cy="675"/>
            </a:xfrm>
            <a:custGeom>
              <a:rect b="b" l="l" r="r" t="t"/>
              <a:pathLst>
                <a:path extrusionOk="0" h="27" w="32">
                  <a:moveTo>
                    <a:pt x="17" y="0"/>
                  </a:moveTo>
                  <a:lnTo>
                    <a:pt x="1" y="15"/>
                  </a:lnTo>
                  <a:cubicBezTo>
                    <a:pt x="8" y="21"/>
                    <a:pt x="13" y="24"/>
                    <a:pt x="17" y="27"/>
                  </a:cubicBezTo>
                  <a:cubicBezTo>
                    <a:pt x="23" y="21"/>
                    <a:pt x="30" y="16"/>
                    <a:pt x="32" y="10"/>
                  </a:cubicBezTo>
                  <a:cubicBezTo>
                    <a:pt x="32" y="6"/>
                    <a:pt x="23" y="3"/>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47"/>
            <p:cNvSpPr/>
            <p:nvPr/>
          </p:nvSpPr>
          <p:spPr>
            <a:xfrm>
              <a:off x="2962175" y="4235650"/>
              <a:ext cx="750" cy="700"/>
            </a:xfrm>
            <a:custGeom>
              <a:rect b="b" l="l" r="r" t="t"/>
              <a:pathLst>
                <a:path extrusionOk="0" h="28" w="30">
                  <a:moveTo>
                    <a:pt x="6" y="1"/>
                  </a:moveTo>
                  <a:cubicBezTo>
                    <a:pt x="7" y="1"/>
                    <a:pt x="7" y="1"/>
                    <a:pt x="7" y="1"/>
                  </a:cubicBezTo>
                  <a:lnTo>
                    <a:pt x="7" y="1"/>
                  </a:lnTo>
                  <a:cubicBezTo>
                    <a:pt x="8" y="1"/>
                    <a:pt x="8" y="1"/>
                    <a:pt x="8" y="1"/>
                  </a:cubicBezTo>
                  <a:close/>
                  <a:moveTo>
                    <a:pt x="7" y="1"/>
                  </a:moveTo>
                  <a:cubicBezTo>
                    <a:pt x="3" y="8"/>
                    <a:pt x="0" y="14"/>
                    <a:pt x="0" y="21"/>
                  </a:cubicBezTo>
                  <a:cubicBezTo>
                    <a:pt x="0" y="21"/>
                    <a:pt x="12" y="26"/>
                    <a:pt x="20" y="27"/>
                  </a:cubicBezTo>
                  <a:cubicBezTo>
                    <a:pt x="22" y="21"/>
                    <a:pt x="28" y="15"/>
                    <a:pt x="30" y="9"/>
                  </a:cubicBezTo>
                  <a:cubicBezTo>
                    <a:pt x="30" y="9"/>
                    <a:pt x="19" y="5"/>
                    <a:pt x="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47"/>
            <p:cNvSpPr/>
            <p:nvPr/>
          </p:nvSpPr>
          <p:spPr>
            <a:xfrm>
              <a:off x="2560700" y="4388575"/>
              <a:ext cx="2350" cy="475"/>
            </a:xfrm>
            <a:custGeom>
              <a:rect b="b" l="l" r="r" t="t"/>
              <a:pathLst>
                <a:path extrusionOk="0" h="19" w="94">
                  <a:moveTo>
                    <a:pt x="45" y="0"/>
                  </a:moveTo>
                  <a:cubicBezTo>
                    <a:pt x="39" y="0"/>
                    <a:pt x="34" y="0"/>
                    <a:pt x="30" y="1"/>
                  </a:cubicBezTo>
                  <a:cubicBezTo>
                    <a:pt x="16" y="2"/>
                    <a:pt x="14" y="10"/>
                    <a:pt x="1" y="19"/>
                  </a:cubicBezTo>
                  <a:cubicBezTo>
                    <a:pt x="36" y="14"/>
                    <a:pt x="52" y="13"/>
                    <a:pt x="69" y="11"/>
                  </a:cubicBezTo>
                  <a:cubicBezTo>
                    <a:pt x="79" y="8"/>
                    <a:pt x="86" y="5"/>
                    <a:pt x="94" y="2"/>
                  </a:cubicBezTo>
                  <a:cubicBezTo>
                    <a:pt x="79" y="1"/>
                    <a:pt x="60" y="0"/>
                    <a:pt x="4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47"/>
            <p:cNvSpPr/>
            <p:nvPr/>
          </p:nvSpPr>
          <p:spPr>
            <a:xfrm>
              <a:off x="2585325" y="4379025"/>
              <a:ext cx="1475" cy="350"/>
            </a:xfrm>
            <a:custGeom>
              <a:rect b="b" l="l" r="r" t="t"/>
              <a:pathLst>
                <a:path extrusionOk="0" h="14" w="59">
                  <a:moveTo>
                    <a:pt x="22" y="0"/>
                  </a:moveTo>
                  <a:cubicBezTo>
                    <a:pt x="9" y="8"/>
                    <a:pt x="5" y="11"/>
                    <a:pt x="0" y="14"/>
                  </a:cubicBezTo>
                  <a:cubicBezTo>
                    <a:pt x="15" y="14"/>
                    <a:pt x="28" y="12"/>
                    <a:pt x="44" y="11"/>
                  </a:cubicBezTo>
                  <a:cubicBezTo>
                    <a:pt x="53" y="9"/>
                    <a:pt x="55" y="5"/>
                    <a:pt x="59" y="2"/>
                  </a:cubicBezTo>
                  <a:cubicBezTo>
                    <a:pt x="43" y="0"/>
                    <a:pt x="28" y="0"/>
                    <a:pt x="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47"/>
            <p:cNvSpPr/>
            <p:nvPr/>
          </p:nvSpPr>
          <p:spPr>
            <a:xfrm>
              <a:off x="3038775" y="4361800"/>
              <a:ext cx="850" cy="850"/>
            </a:xfrm>
            <a:custGeom>
              <a:rect b="b" l="l" r="r" t="t"/>
              <a:pathLst>
                <a:path extrusionOk="0" h="34" w="34">
                  <a:moveTo>
                    <a:pt x="32" y="1"/>
                  </a:moveTo>
                  <a:lnTo>
                    <a:pt x="5" y="17"/>
                  </a:lnTo>
                  <a:cubicBezTo>
                    <a:pt x="2" y="19"/>
                    <a:pt x="2" y="26"/>
                    <a:pt x="1" y="33"/>
                  </a:cubicBezTo>
                  <a:cubicBezTo>
                    <a:pt x="13" y="26"/>
                    <a:pt x="22" y="20"/>
                    <a:pt x="30" y="13"/>
                  </a:cubicBezTo>
                  <a:cubicBezTo>
                    <a:pt x="33" y="11"/>
                    <a:pt x="32" y="5"/>
                    <a:pt x="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47"/>
            <p:cNvSpPr/>
            <p:nvPr/>
          </p:nvSpPr>
          <p:spPr>
            <a:xfrm>
              <a:off x="2960075" y="4258775"/>
              <a:ext cx="875" cy="625"/>
            </a:xfrm>
            <a:custGeom>
              <a:rect b="b" l="l" r="r" t="t"/>
              <a:pathLst>
                <a:path extrusionOk="0" h="25" w="35">
                  <a:moveTo>
                    <a:pt x="17" y="1"/>
                  </a:moveTo>
                  <a:cubicBezTo>
                    <a:pt x="14" y="5"/>
                    <a:pt x="11" y="8"/>
                    <a:pt x="1" y="19"/>
                  </a:cubicBezTo>
                  <a:cubicBezTo>
                    <a:pt x="5" y="19"/>
                    <a:pt x="14" y="22"/>
                    <a:pt x="24" y="24"/>
                  </a:cubicBezTo>
                  <a:cubicBezTo>
                    <a:pt x="27" y="22"/>
                    <a:pt x="34" y="17"/>
                    <a:pt x="33" y="14"/>
                  </a:cubicBezTo>
                  <a:cubicBezTo>
                    <a:pt x="31" y="10"/>
                    <a:pt x="23" y="5"/>
                    <a:pt x="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47"/>
            <p:cNvSpPr/>
            <p:nvPr/>
          </p:nvSpPr>
          <p:spPr>
            <a:xfrm>
              <a:off x="2787900" y="4249850"/>
              <a:ext cx="1400" cy="500"/>
            </a:xfrm>
            <a:custGeom>
              <a:rect b="b" l="l" r="r" t="t"/>
              <a:pathLst>
                <a:path extrusionOk="0" h="20" w="56">
                  <a:moveTo>
                    <a:pt x="44" y="0"/>
                  </a:moveTo>
                  <a:cubicBezTo>
                    <a:pt x="43" y="0"/>
                    <a:pt x="42" y="0"/>
                    <a:pt x="42" y="0"/>
                  </a:cubicBezTo>
                  <a:cubicBezTo>
                    <a:pt x="29" y="3"/>
                    <a:pt x="17" y="8"/>
                    <a:pt x="1" y="12"/>
                  </a:cubicBezTo>
                  <a:cubicBezTo>
                    <a:pt x="7" y="16"/>
                    <a:pt x="12" y="20"/>
                    <a:pt x="16" y="20"/>
                  </a:cubicBezTo>
                  <a:cubicBezTo>
                    <a:pt x="16" y="20"/>
                    <a:pt x="16" y="20"/>
                    <a:pt x="17" y="20"/>
                  </a:cubicBezTo>
                  <a:cubicBezTo>
                    <a:pt x="29" y="15"/>
                    <a:pt x="42" y="11"/>
                    <a:pt x="55" y="6"/>
                  </a:cubicBezTo>
                  <a:cubicBezTo>
                    <a:pt x="51" y="4"/>
                    <a:pt x="47" y="0"/>
                    <a:pt x="4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47"/>
            <p:cNvSpPr/>
            <p:nvPr/>
          </p:nvSpPr>
          <p:spPr>
            <a:xfrm>
              <a:off x="2807325" y="4390025"/>
              <a:ext cx="900" cy="600"/>
            </a:xfrm>
            <a:custGeom>
              <a:rect b="b" l="l" r="r" t="t"/>
              <a:pathLst>
                <a:path extrusionOk="0" h="24" w="36">
                  <a:moveTo>
                    <a:pt x="11" y="0"/>
                  </a:moveTo>
                  <a:cubicBezTo>
                    <a:pt x="8" y="5"/>
                    <a:pt x="0" y="9"/>
                    <a:pt x="2" y="12"/>
                  </a:cubicBezTo>
                  <a:cubicBezTo>
                    <a:pt x="5" y="16"/>
                    <a:pt x="14" y="19"/>
                    <a:pt x="20" y="24"/>
                  </a:cubicBezTo>
                  <a:cubicBezTo>
                    <a:pt x="24" y="19"/>
                    <a:pt x="27" y="16"/>
                    <a:pt x="36" y="6"/>
                  </a:cubicBezTo>
                  <a:cubicBezTo>
                    <a:pt x="31" y="5"/>
                    <a:pt x="21" y="3"/>
                    <a:pt x="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47"/>
            <p:cNvSpPr/>
            <p:nvPr/>
          </p:nvSpPr>
          <p:spPr>
            <a:xfrm>
              <a:off x="2957175" y="4263050"/>
              <a:ext cx="650" cy="625"/>
            </a:xfrm>
            <a:custGeom>
              <a:rect b="b" l="l" r="r" t="t"/>
              <a:pathLst>
                <a:path extrusionOk="0" h="25" w="26">
                  <a:moveTo>
                    <a:pt x="21" y="1"/>
                  </a:moveTo>
                  <a:cubicBezTo>
                    <a:pt x="11" y="4"/>
                    <a:pt x="0" y="7"/>
                    <a:pt x="0" y="7"/>
                  </a:cubicBezTo>
                  <a:cubicBezTo>
                    <a:pt x="0" y="12"/>
                    <a:pt x="5" y="18"/>
                    <a:pt x="6" y="24"/>
                  </a:cubicBezTo>
                  <a:cubicBezTo>
                    <a:pt x="14" y="24"/>
                    <a:pt x="24" y="21"/>
                    <a:pt x="24" y="21"/>
                  </a:cubicBezTo>
                  <a:cubicBezTo>
                    <a:pt x="25" y="15"/>
                    <a:pt x="22" y="8"/>
                    <a:pt x="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47"/>
            <p:cNvSpPr/>
            <p:nvPr/>
          </p:nvSpPr>
          <p:spPr>
            <a:xfrm>
              <a:off x="2806250" y="4418350"/>
              <a:ext cx="875" cy="675"/>
            </a:xfrm>
            <a:custGeom>
              <a:rect b="b" l="l" r="r" t="t"/>
              <a:pathLst>
                <a:path extrusionOk="0" h="27" w="35">
                  <a:moveTo>
                    <a:pt x="24" y="0"/>
                  </a:moveTo>
                  <a:cubicBezTo>
                    <a:pt x="17" y="5"/>
                    <a:pt x="10" y="8"/>
                    <a:pt x="1" y="13"/>
                  </a:cubicBezTo>
                  <a:lnTo>
                    <a:pt x="1" y="15"/>
                  </a:lnTo>
                  <a:cubicBezTo>
                    <a:pt x="8" y="19"/>
                    <a:pt x="14" y="22"/>
                    <a:pt x="20" y="27"/>
                  </a:cubicBezTo>
                  <a:cubicBezTo>
                    <a:pt x="26" y="24"/>
                    <a:pt x="35" y="21"/>
                    <a:pt x="35" y="18"/>
                  </a:cubicBezTo>
                  <a:cubicBezTo>
                    <a:pt x="35" y="10"/>
                    <a:pt x="27" y="6"/>
                    <a:pt x="2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47"/>
            <p:cNvSpPr/>
            <p:nvPr/>
          </p:nvSpPr>
          <p:spPr>
            <a:xfrm>
              <a:off x="2789900" y="4266625"/>
              <a:ext cx="600" cy="650"/>
            </a:xfrm>
            <a:custGeom>
              <a:rect b="b" l="l" r="r" t="t"/>
              <a:pathLst>
                <a:path extrusionOk="0" h="26" w="24">
                  <a:moveTo>
                    <a:pt x="22" y="0"/>
                  </a:moveTo>
                  <a:cubicBezTo>
                    <a:pt x="12" y="3"/>
                    <a:pt x="0" y="8"/>
                    <a:pt x="0" y="8"/>
                  </a:cubicBezTo>
                  <a:cubicBezTo>
                    <a:pt x="0" y="14"/>
                    <a:pt x="3" y="19"/>
                    <a:pt x="5" y="25"/>
                  </a:cubicBezTo>
                  <a:cubicBezTo>
                    <a:pt x="5" y="25"/>
                    <a:pt x="21" y="21"/>
                    <a:pt x="22" y="21"/>
                  </a:cubicBezTo>
                  <a:cubicBezTo>
                    <a:pt x="24" y="14"/>
                    <a:pt x="22" y="8"/>
                    <a:pt x="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47"/>
            <p:cNvSpPr/>
            <p:nvPr/>
          </p:nvSpPr>
          <p:spPr>
            <a:xfrm>
              <a:off x="2803875" y="4384775"/>
              <a:ext cx="1225" cy="450"/>
            </a:xfrm>
            <a:custGeom>
              <a:rect b="b" l="l" r="r" t="t"/>
              <a:pathLst>
                <a:path extrusionOk="0" h="18" w="49">
                  <a:moveTo>
                    <a:pt x="19" y="1"/>
                  </a:moveTo>
                  <a:cubicBezTo>
                    <a:pt x="13" y="1"/>
                    <a:pt x="6" y="3"/>
                    <a:pt x="0" y="4"/>
                  </a:cubicBezTo>
                  <a:cubicBezTo>
                    <a:pt x="5" y="10"/>
                    <a:pt x="9" y="15"/>
                    <a:pt x="10" y="18"/>
                  </a:cubicBezTo>
                  <a:cubicBezTo>
                    <a:pt x="33" y="13"/>
                    <a:pt x="41" y="12"/>
                    <a:pt x="49" y="10"/>
                  </a:cubicBezTo>
                  <a:cubicBezTo>
                    <a:pt x="40" y="7"/>
                    <a:pt x="33" y="3"/>
                    <a:pt x="24" y="1"/>
                  </a:cubicBezTo>
                  <a:cubicBezTo>
                    <a:pt x="22" y="1"/>
                    <a:pt x="21" y="1"/>
                    <a:pt x="1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47"/>
            <p:cNvSpPr/>
            <p:nvPr/>
          </p:nvSpPr>
          <p:spPr>
            <a:xfrm>
              <a:off x="2688450" y="4298225"/>
              <a:ext cx="650" cy="425"/>
            </a:xfrm>
            <a:custGeom>
              <a:rect b="b" l="l" r="r" t="t"/>
              <a:pathLst>
                <a:path extrusionOk="0" h="17" w="26">
                  <a:moveTo>
                    <a:pt x="25" y="0"/>
                  </a:moveTo>
                  <a:cubicBezTo>
                    <a:pt x="20" y="3"/>
                    <a:pt x="12" y="6"/>
                    <a:pt x="6" y="7"/>
                  </a:cubicBezTo>
                  <a:cubicBezTo>
                    <a:pt x="3" y="7"/>
                    <a:pt x="2" y="13"/>
                    <a:pt x="0" y="16"/>
                  </a:cubicBezTo>
                  <a:lnTo>
                    <a:pt x="20" y="10"/>
                  </a:lnTo>
                  <a:lnTo>
                    <a:pt x="2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47"/>
            <p:cNvSpPr/>
            <p:nvPr/>
          </p:nvSpPr>
          <p:spPr>
            <a:xfrm>
              <a:off x="2711950" y="4285075"/>
              <a:ext cx="425" cy="325"/>
            </a:xfrm>
            <a:custGeom>
              <a:rect b="b" l="l" r="r" t="t"/>
              <a:pathLst>
                <a:path extrusionOk="0" h="13" w="17">
                  <a:moveTo>
                    <a:pt x="6" y="1"/>
                  </a:moveTo>
                  <a:lnTo>
                    <a:pt x="1" y="13"/>
                  </a:lnTo>
                  <a:lnTo>
                    <a:pt x="12" y="13"/>
                  </a:lnTo>
                  <a:cubicBezTo>
                    <a:pt x="14" y="8"/>
                    <a:pt x="17" y="4"/>
                    <a:pt x="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47"/>
            <p:cNvSpPr/>
            <p:nvPr/>
          </p:nvSpPr>
          <p:spPr>
            <a:xfrm>
              <a:off x="2727225" y="4290125"/>
              <a:ext cx="575" cy="475"/>
            </a:xfrm>
            <a:custGeom>
              <a:rect b="b" l="l" r="r" t="t"/>
              <a:pathLst>
                <a:path extrusionOk="0" h="19" w="23">
                  <a:moveTo>
                    <a:pt x="19" y="0"/>
                  </a:moveTo>
                  <a:cubicBezTo>
                    <a:pt x="13" y="5"/>
                    <a:pt x="8" y="8"/>
                    <a:pt x="0" y="12"/>
                  </a:cubicBezTo>
                  <a:cubicBezTo>
                    <a:pt x="0" y="12"/>
                    <a:pt x="6" y="17"/>
                    <a:pt x="9" y="18"/>
                  </a:cubicBezTo>
                  <a:lnTo>
                    <a:pt x="22" y="6"/>
                  </a:lnTo>
                  <a:lnTo>
                    <a:pt x="1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47"/>
            <p:cNvSpPr/>
            <p:nvPr/>
          </p:nvSpPr>
          <p:spPr>
            <a:xfrm>
              <a:off x="2721600" y="4271950"/>
              <a:ext cx="750" cy="325"/>
            </a:xfrm>
            <a:custGeom>
              <a:rect b="b" l="l" r="r" t="t"/>
              <a:pathLst>
                <a:path extrusionOk="0" h="13" w="30">
                  <a:moveTo>
                    <a:pt x="13" y="1"/>
                  </a:moveTo>
                  <a:lnTo>
                    <a:pt x="0" y="7"/>
                  </a:lnTo>
                  <a:cubicBezTo>
                    <a:pt x="4" y="8"/>
                    <a:pt x="7" y="11"/>
                    <a:pt x="13" y="12"/>
                  </a:cubicBezTo>
                  <a:cubicBezTo>
                    <a:pt x="13" y="12"/>
                    <a:pt x="24" y="7"/>
                    <a:pt x="29" y="4"/>
                  </a:cubicBezTo>
                  <a:lnTo>
                    <a:pt x="1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47"/>
            <p:cNvSpPr/>
            <p:nvPr/>
          </p:nvSpPr>
          <p:spPr>
            <a:xfrm>
              <a:off x="2725200" y="4270200"/>
              <a:ext cx="425" cy="300"/>
            </a:xfrm>
            <a:custGeom>
              <a:rect b="b" l="l" r="r" t="t"/>
              <a:pathLst>
                <a:path extrusionOk="0" h="12" w="17">
                  <a:moveTo>
                    <a:pt x="6" y="0"/>
                  </a:moveTo>
                  <a:lnTo>
                    <a:pt x="0" y="12"/>
                  </a:lnTo>
                  <a:lnTo>
                    <a:pt x="12" y="12"/>
                  </a:lnTo>
                  <a:cubicBezTo>
                    <a:pt x="13" y="9"/>
                    <a:pt x="16" y="4"/>
                    <a:pt x="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47"/>
            <p:cNvSpPr/>
            <p:nvPr/>
          </p:nvSpPr>
          <p:spPr>
            <a:xfrm>
              <a:off x="2731325" y="4269150"/>
              <a:ext cx="475" cy="375"/>
            </a:xfrm>
            <a:custGeom>
              <a:rect b="b" l="l" r="r" t="t"/>
              <a:pathLst>
                <a:path extrusionOk="0" h="15" w="19">
                  <a:moveTo>
                    <a:pt x="8" y="1"/>
                  </a:moveTo>
                  <a:lnTo>
                    <a:pt x="1" y="13"/>
                  </a:lnTo>
                  <a:lnTo>
                    <a:pt x="13" y="14"/>
                  </a:lnTo>
                  <a:cubicBezTo>
                    <a:pt x="14" y="10"/>
                    <a:pt x="17" y="5"/>
                    <a:pt x="19" y="2"/>
                  </a:cubicBezTo>
                  <a:cubicBezTo>
                    <a:pt x="19" y="2"/>
                    <a:pt x="11" y="1"/>
                    <a:pt x="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47"/>
            <p:cNvSpPr/>
            <p:nvPr/>
          </p:nvSpPr>
          <p:spPr>
            <a:xfrm>
              <a:off x="2735200" y="4275375"/>
              <a:ext cx="725" cy="275"/>
            </a:xfrm>
            <a:custGeom>
              <a:rect b="b" l="l" r="r" t="t"/>
              <a:pathLst>
                <a:path extrusionOk="0" h="11" w="29">
                  <a:moveTo>
                    <a:pt x="14" y="0"/>
                  </a:moveTo>
                  <a:lnTo>
                    <a:pt x="0" y="5"/>
                  </a:lnTo>
                  <a:cubicBezTo>
                    <a:pt x="5" y="6"/>
                    <a:pt x="8" y="11"/>
                    <a:pt x="14" y="11"/>
                  </a:cubicBezTo>
                  <a:cubicBezTo>
                    <a:pt x="14" y="11"/>
                    <a:pt x="24" y="5"/>
                    <a:pt x="28" y="2"/>
                  </a:cubicBezTo>
                  <a:lnTo>
                    <a:pt x="1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47"/>
            <p:cNvSpPr/>
            <p:nvPr/>
          </p:nvSpPr>
          <p:spPr>
            <a:xfrm>
              <a:off x="2739650" y="4276300"/>
              <a:ext cx="675" cy="275"/>
            </a:xfrm>
            <a:custGeom>
              <a:rect b="b" l="l" r="r" t="t"/>
              <a:pathLst>
                <a:path extrusionOk="0" h="11" w="27">
                  <a:moveTo>
                    <a:pt x="8" y="0"/>
                  </a:moveTo>
                  <a:cubicBezTo>
                    <a:pt x="8" y="0"/>
                    <a:pt x="3" y="5"/>
                    <a:pt x="0" y="8"/>
                  </a:cubicBezTo>
                  <a:lnTo>
                    <a:pt x="17" y="11"/>
                  </a:lnTo>
                  <a:lnTo>
                    <a:pt x="2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47"/>
            <p:cNvSpPr/>
            <p:nvPr/>
          </p:nvSpPr>
          <p:spPr>
            <a:xfrm>
              <a:off x="2751225" y="4298925"/>
              <a:ext cx="700" cy="225"/>
            </a:xfrm>
            <a:custGeom>
              <a:rect b="b" l="l" r="r" t="t"/>
              <a:pathLst>
                <a:path extrusionOk="0" h="9" w="28">
                  <a:moveTo>
                    <a:pt x="27" y="0"/>
                  </a:moveTo>
                  <a:cubicBezTo>
                    <a:pt x="20" y="0"/>
                    <a:pt x="14" y="2"/>
                    <a:pt x="8" y="2"/>
                  </a:cubicBezTo>
                  <a:cubicBezTo>
                    <a:pt x="5" y="3"/>
                    <a:pt x="4" y="7"/>
                    <a:pt x="1" y="9"/>
                  </a:cubicBezTo>
                  <a:lnTo>
                    <a:pt x="20" y="7"/>
                  </a:lnTo>
                  <a:lnTo>
                    <a:pt x="2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47"/>
            <p:cNvSpPr/>
            <p:nvPr/>
          </p:nvSpPr>
          <p:spPr>
            <a:xfrm>
              <a:off x="2745675" y="4283975"/>
              <a:ext cx="700" cy="350"/>
            </a:xfrm>
            <a:custGeom>
              <a:rect b="b" l="l" r="r" t="t"/>
              <a:pathLst>
                <a:path extrusionOk="0" h="14" w="28">
                  <a:moveTo>
                    <a:pt x="15" y="1"/>
                  </a:moveTo>
                  <a:lnTo>
                    <a:pt x="1" y="11"/>
                  </a:lnTo>
                  <a:cubicBezTo>
                    <a:pt x="3" y="12"/>
                    <a:pt x="6" y="13"/>
                    <a:pt x="8" y="13"/>
                  </a:cubicBezTo>
                  <a:cubicBezTo>
                    <a:pt x="9" y="13"/>
                    <a:pt x="10" y="13"/>
                    <a:pt x="11" y="13"/>
                  </a:cubicBezTo>
                  <a:lnTo>
                    <a:pt x="27" y="2"/>
                  </a:lnTo>
                  <a:lnTo>
                    <a:pt x="1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47"/>
            <p:cNvSpPr/>
            <p:nvPr/>
          </p:nvSpPr>
          <p:spPr>
            <a:xfrm>
              <a:off x="2742750" y="4276225"/>
              <a:ext cx="700" cy="275"/>
            </a:xfrm>
            <a:custGeom>
              <a:rect b="b" l="l" r="r" t="t"/>
              <a:pathLst>
                <a:path extrusionOk="0" h="11" w="28">
                  <a:moveTo>
                    <a:pt x="28" y="0"/>
                  </a:moveTo>
                  <a:cubicBezTo>
                    <a:pt x="22" y="2"/>
                    <a:pt x="15" y="3"/>
                    <a:pt x="9" y="3"/>
                  </a:cubicBezTo>
                  <a:cubicBezTo>
                    <a:pt x="6" y="5"/>
                    <a:pt x="3" y="9"/>
                    <a:pt x="0" y="11"/>
                  </a:cubicBezTo>
                  <a:lnTo>
                    <a:pt x="21" y="9"/>
                  </a:lnTo>
                  <a:lnTo>
                    <a:pt x="2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47"/>
            <p:cNvSpPr/>
            <p:nvPr/>
          </p:nvSpPr>
          <p:spPr>
            <a:xfrm>
              <a:off x="2747950" y="4282025"/>
              <a:ext cx="725" cy="325"/>
            </a:xfrm>
            <a:custGeom>
              <a:rect b="b" l="l" r="r" t="t"/>
              <a:pathLst>
                <a:path extrusionOk="0" h="13" w="29">
                  <a:moveTo>
                    <a:pt x="14" y="1"/>
                  </a:moveTo>
                  <a:lnTo>
                    <a:pt x="1" y="5"/>
                  </a:lnTo>
                  <a:cubicBezTo>
                    <a:pt x="5" y="8"/>
                    <a:pt x="8" y="11"/>
                    <a:pt x="13" y="13"/>
                  </a:cubicBezTo>
                  <a:cubicBezTo>
                    <a:pt x="13" y="13"/>
                    <a:pt x="23" y="7"/>
                    <a:pt x="29" y="4"/>
                  </a:cubicBezTo>
                  <a:lnTo>
                    <a:pt x="1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47"/>
            <p:cNvSpPr/>
            <p:nvPr/>
          </p:nvSpPr>
          <p:spPr>
            <a:xfrm>
              <a:off x="2757150" y="4279500"/>
              <a:ext cx="700" cy="300"/>
            </a:xfrm>
            <a:custGeom>
              <a:rect b="b" l="l" r="r" t="t"/>
              <a:pathLst>
                <a:path extrusionOk="0" h="12" w="28">
                  <a:moveTo>
                    <a:pt x="15" y="0"/>
                  </a:moveTo>
                  <a:lnTo>
                    <a:pt x="17" y="0"/>
                  </a:lnTo>
                  <a:lnTo>
                    <a:pt x="17" y="0"/>
                  </a:lnTo>
                  <a:lnTo>
                    <a:pt x="17" y="0"/>
                  </a:lnTo>
                  <a:close/>
                  <a:moveTo>
                    <a:pt x="17" y="0"/>
                  </a:moveTo>
                  <a:lnTo>
                    <a:pt x="1" y="11"/>
                  </a:lnTo>
                  <a:cubicBezTo>
                    <a:pt x="3" y="11"/>
                    <a:pt x="5" y="11"/>
                    <a:pt x="8" y="11"/>
                  </a:cubicBezTo>
                  <a:cubicBezTo>
                    <a:pt x="9" y="11"/>
                    <a:pt x="10" y="11"/>
                    <a:pt x="11" y="11"/>
                  </a:cubicBezTo>
                  <a:cubicBezTo>
                    <a:pt x="15" y="9"/>
                    <a:pt x="21" y="5"/>
                    <a:pt x="27" y="2"/>
                  </a:cubicBezTo>
                  <a:lnTo>
                    <a:pt x="1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47"/>
            <p:cNvSpPr/>
            <p:nvPr/>
          </p:nvSpPr>
          <p:spPr>
            <a:xfrm>
              <a:off x="2754700" y="4272325"/>
              <a:ext cx="725" cy="250"/>
            </a:xfrm>
            <a:custGeom>
              <a:rect b="b" l="l" r="r" t="t"/>
              <a:pathLst>
                <a:path extrusionOk="0" h="10" w="29">
                  <a:moveTo>
                    <a:pt x="28" y="0"/>
                  </a:moveTo>
                  <a:lnTo>
                    <a:pt x="9" y="2"/>
                  </a:lnTo>
                  <a:lnTo>
                    <a:pt x="0" y="9"/>
                  </a:lnTo>
                  <a:cubicBezTo>
                    <a:pt x="8" y="9"/>
                    <a:pt x="15" y="8"/>
                    <a:pt x="21" y="8"/>
                  </a:cubicBezTo>
                  <a:cubicBezTo>
                    <a:pt x="22" y="6"/>
                    <a:pt x="25" y="3"/>
                    <a:pt x="2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47"/>
            <p:cNvSpPr/>
            <p:nvPr/>
          </p:nvSpPr>
          <p:spPr>
            <a:xfrm>
              <a:off x="2763250" y="4293175"/>
              <a:ext cx="700" cy="250"/>
            </a:xfrm>
            <a:custGeom>
              <a:rect b="b" l="l" r="r" t="t"/>
              <a:pathLst>
                <a:path extrusionOk="0" h="10" w="28">
                  <a:moveTo>
                    <a:pt x="27" y="1"/>
                  </a:moveTo>
                  <a:cubicBezTo>
                    <a:pt x="20" y="1"/>
                    <a:pt x="13" y="2"/>
                    <a:pt x="8" y="2"/>
                  </a:cubicBezTo>
                  <a:cubicBezTo>
                    <a:pt x="8" y="2"/>
                    <a:pt x="4" y="6"/>
                    <a:pt x="1" y="9"/>
                  </a:cubicBezTo>
                  <a:lnTo>
                    <a:pt x="20" y="8"/>
                  </a:lnTo>
                  <a:lnTo>
                    <a:pt x="2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47"/>
            <p:cNvSpPr/>
            <p:nvPr/>
          </p:nvSpPr>
          <p:spPr>
            <a:xfrm>
              <a:off x="2981750" y="4376550"/>
              <a:ext cx="575" cy="400"/>
            </a:xfrm>
            <a:custGeom>
              <a:rect b="b" l="l" r="r" t="t"/>
              <a:pathLst>
                <a:path extrusionOk="0" h="16" w="23">
                  <a:moveTo>
                    <a:pt x="16" y="1"/>
                  </a:moveTo>
                  <a:lnTo>
                    <a:pt x="0" y="10"/>
                  </a:lnTo>
                  <a:lnTo>
                    <a:pt x="0" y="16"/>
                  </a:lnTo>
                  <a:cubicBezTo>
                    <a:pt x="7" y="14"/>
                    <a:pt x="16" y="13"/>
                    <a:pt x="22" y="10"/>
                  </a:cubicBezTo>
                  <a:cubicBezTo>
                    <a:pt x="22" y="10"/>
                    <a:pt x="18" y="4"/>
                    <a:pt x="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47"/>
            <p:cNvSpPr/>
            <p:nvPr/>
          </p:nvSpPr>
          <p:spPr>
            <a:xfrm>
              <a:off x="2981125" y="4376975"/>
              <a:ext cx="650" cy="350"/>
            </a:xfrm>
            <a:custGeom>
              <a:rect b="b" l="l" r="r" t="t"/>
              <a:pathLst>
                <a:path extrusionOk="0" h="14" w="26">
                  <a:moveTo>
                    <a:pt x="12" y="0"/>
                  </a:moveTo>
                  <a:lnTo>
                    <a:pt x="0" y="10"/>
                  </a:lnTo>
                  <a:cubicBezTo>
                    <a:pt x="0" y="10"/>
                    <a:pt x="6" y="12"/>
                    <a:pt x="9" y="13"/>
                  </a:cubicBezTo>
                  <a:lnTo>
                    <a:pt x="25" y="4"/>
                  </a:lnTo>
                  <a:lnTo>
                    <a:pt x="1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47"/>
            <p:cNvSpPr/>
            <p:nvPr/>
          </p:nvSpPr>
          <p:spPr>
            <a:xfrm>
              <a:off x="2975900" y="4377250"/>
              <a:ext cx="750" cy="300"/>
            </a:xfrm>
            <a:custGeom>
              <a:rect b="b" l="l" r="r" t="t"/>
              <a:pathLst>
                <a:path extrusionOk="0" h="12" w="30">
                  <a:moveTo>
                    <a:pt x="18" y="1"/>
                  </a:moveTo>
                  <a:lnTo>
                    <a:pt x="0" y="8"/>
                  </a:lnTo>
                  <a:cubicBezTo>
                    <a:pt x="3" y="9"/>
                    <a:pt x="6" y="11"/>
                    <a:pt x="9" y="11"/>
                  </a:cubicBezTo>
                  <a:cubicBezTo>
                    <a:pt x="9" y="11"/>
                    <a:pt x="10" y="11"/>
                    <a:pt x="10" y="11"/>
                  </a:cubicBezTo>
                  <a:cubicBezTo>
                    <a:pt x="15" y="10"/>
                    <a:pt x="22" y="7"/>
                    <a:pt x="30" y="5"/>
                  </a:cubicBezTo>
                  <a:lnTo>
                    <a:pt x="1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47"/>
            <p:cNvSpPr/>
            <p:nvPr/>
          </p:nvSpPr>
          <p:spPr>
            <a:xfrm>
              <a:off x="3052575" y="4330575"/>
              <a:ext cx="350" cy="500"/>
            </a:xfrm>
            <a:custGeom>
              <a:rect b="b" l="l" r="r" t="t"/>
              <a:pathLst>
                <a:path extrusionOk="0" h="20" w="14">
                  <a:moveTo>
                    <a:pt x="7" y="1"/>
                  </a:moveTo>
                  <a:lnTo>
                    <a:pt x="1" y="10"/>
                  </a:lnTo>
                  <a:lnTo>
                    <a:pt x="8" y="20"/>
                  </a:lnTo>
                  <a:cubicBezTo>
                    <a:pt x="8" y="20"/>
                    <a:pt x="11" y="16"/>
                    <a:pt x="14" y="14"/>
                  </a:cubicBezTo>
                  <a:lnTo>
                    <a:pt x="12" y="14"/>
                  </a:lnTo>
                  <a:lnTo>
                    <a:pt x="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47"/>
            <p:cNvSpPr/>
            <p:nvPr/>
          </p:nvSpPr>
          <p:spPr>
            <a:xfrm>
              <a:off x="2967275" y="4379675"/>
              <a:ext cx="500" cy="375"/>
            </a:xfrm>
            <a:custGeom>
              <a:rect b="b" l="l" r="r" t="t"/>
              <a:pathLst>
                <a:path extrusionOk="0" h="15" w="20">
                  <a:moveTo>
                    <a:pt x="8" y="1"/>
                  </a:moveTo>
                  <a:cubicBezTo>
                    <a:pt x="5" y="4"/>
                    <a:pt x="1" y="8"/>
                    <a:pt x="1" y="11"/>
                  </a:cubicBezTo>
                  <a:cubicBezTo>
                    <a:pt x="1" y="11"/>
                    <a:pt x="7" y="14"/>
                    <a:pt x="11" y="14"/>
                  </a:cubicBezTo>
                  <a:lnTo>
                    <a:pt x="20" y="5"/>
                  </a:lnTo>
                  <a:lnTo>
                    <a:pt x="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47"/>
            <p:cNvSpPr/>
            <p:nvPr/>
          </p:nvSpPr>
          <p:spPr>
            <a:xfrm>
              <a:off x="3032725" y="4392475"/>
              <a:ext cx="500" cy="375"/>
            </a:xfrm>
            <a:custGeom>
              <a:rect b="b" l="l" r="r" t="t"/>
              <a:pathLst>
                <a:path extrusionOk="0" h="15" w="20">
                  <a:moveTo>
                    <a:pt x="9" y="1"/>
                  </a:moveTo>
                  <a:lnTo>
                    <a:pt x="0" y="14"/>
                  </a:lnTo>
                  <a:lnTo>
                    <a:pt x="13" y="14"/>
                  </a:lnTo>
                  <a:cubicBezTo>
                    <a:pt x="16" y="10"/>
                    <a:pt x="19" y="5"/>
                    <a:pt x="19" y="2"/>
                  </a:cubicBezTo>
                  <a:cubicBezTo>
                    <a:pt x="19" y="2"/>
                    <a:pt x="12" y="1"/>
                    <a:pt x="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47"/>
            <p:cNvSpPr/>
            <p:nvPr/>
          </p:nvSpPr>
          <p:spPr>
            <a:xfrm>
              <a:off x="3083775" y="4322850"/>
              <a:ext cx="375" cy="700"/>
            </a:xfrm>
            <a:custGeom>
              <a:rect b="b" l="l" r="r" t="t"/>
              <a:pathLst>
                <a:path extrusionOk="0" h="28" w="15">
                  <a:moveTo>
                    <a:pt x="9" y="1"/>
                  </a:moveTo>
                  <a:cubicBezTo>
                    <a:pt x="6" y="4"/>
                    <a:pt x="3" y="10"/>
                    <a:pt x="0" y="14"/>
                  </a:cubicBezTo>
                  <a:lnTo>
                    <a:pt x="6" y="27"/>
                  </a:lnTo>
                  <a:lnTo>
                    <a:pt x="15" y="13"/>
                  </a:lnTo>
                  <a:cubicBezTo>
                    <a:pt x="12" y="8"/>
                    <a:pt x="9" y="1"/>
                    <a:pt x="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47"/>
            <p:cNvSpPr/>
            <p:nvPr/>
          </p:nvSpPr>
          <p:spPr>
            <a:xfrm>
              <a:off x="2962650" y="4378550"/>
              <a:ext cx="500" cy="350"/>
            </a:xfrm>
            <a:custGeom>
              <a:rect b="b" l="l" r="r" t="t"/>
              <a:pathLst>
                <a:path extrusionOk="0" h="14" w="20">
                  <a:moveTo>
                    <a:pt x="9" y="0"/>
                  </a:moveTo>
                  <a:lnTo>
                    <a:pt x="1" y="11"/>
                  </a:lnTo>
                  <a:lnTo>
                    <a:pt x="11" y="14"/>
                  </a:lnTo>
                  <a:cubicBezTo>
                    <a:pt x="14" y="11"/>
                    <a:pt x="18" y="8"/>
                    <a:pt x="20" y="3"/>
                  </a:cubicBezTo>
                  <a:cubicBezTo>
                    <a:pt x="20" y="3"/>
                    <a:pt x="12" y="2"/>
                    <a:pt x="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47"/>
            <p:cNvSpPr/>
            <p:nvPr/>
          </p:nvSpPr>
          <p:spPr>
            <a:xfrm>
              <a:off x="3052700" y="4325025"/>
              <a:ext cx="375" cy="425"/>
            </a:xfrm>
            <a:custGeom>
              <a:rect b="b" l="l" r="r" t="t"/>
              <a:pathLst>
                <a:path extrusionOk="0" h="17" w="15">
                  <a:moveTo>
                    <a:pt x="7" y="1"/>
                  </a:moveTo>
                  <a:lnTo>
                    <a:pt x="0" y="11"/>
                  </a:lnTo>
                  <a:cubicBezTo>
                    <a:pt x="3" y="12"/>
                    <a:pt x="6" y="17"/>
                    <a:pt x="6" y="17"/>
                  </a:cubicBezTo>
                  <a:cubicBezTo>
                    <a:pt x="9" y="15"/>
                    <a:pt x="12" y="11"/>
                    <a:pt x="15" y="9"/>
                  </a:cubicBezTo>
                  <a:lnTo>
                    <a:pt x="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47"/>
            <p:cNvSpPr/>
            <p:nvPr/>
          </p:nvSpPr>
          <p:spPr>
            <a:xfrm>
              <a:off x="3080100" y="4310975"/>
              <a:ext cx="225" cy="950"/>
            </a:xfrm>
            <a:custGeom>
              <a:rect b="b" l="l" r="r" t="t"/>
              <a:pathLst>
                <a:path extrusionOk="0" h="38" w="9">
                  <a:moveTo>
                    <a:pt x="0" y="1"/>
                  </a:moveTo>
                  <a:cubicBezTo>
                    <a:pt x="0" y="9"/>
                    <a:pt x="0" y="18"/>
                    <a:pt x="2" y="26"/>
                  </a:cubicBezTo>
                  <a:cubicBezTo>
                    <a:pt x="2" y="29"/>
                    <a:pt x="6" y="33"/>
                    <a:pt x="9" y="37"/>
                  </a:cubicBezTo>
                  <a:lnTo>
                    <a:pt x="8" y="12"/>
                  </a:lnTo>
                  <a:lnTo>
                    <a:pt x="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47"/>
            <p:cNvSpPr/>
            <p:nvPr/>
          </p:nvSpPr>
          <p:spPr>
            <a:xfrm>
              <a:off x="2965400" y="4406125"/>
              <a:ext cx="775" cy="225"/>
            </a:xfrm>
            <a:custGeom>
              <a:rect b="b" l="l" r="r" t="t"/>
              <a:pathLst>
                <a:path extrusionOk="0" h="9" w="31">
                  <a:moveTo>
                    <a:pt x="11" y="1"/>
                  </a:moveTo>
                  <a:cubicBezTo>
                    <a:pt x="8" y="1"/>
                    <a:pt x="4" y="4"/>
                    <a:pt x="1" y="7"/>
                  </a:cubicBezTo>
                  <a:lnTo>
                    <a:pt x="21" y="8"/>
                  </a:lnTo>
                  <a:lnTo>
                    <a:pt x="30" y="2"/>
                  </a:lnTo>
                  <a:cubicBezTo>
                    <a:pt x="24" y="2"/>
                    <a:pt x="17" y="1"/>
                    <a:pt x="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47"/>
            <p:cNvSpPr/>
            <p:nvPr/>
          </p:nvSpPr>
          <p:spPr>
            <a:xfrm>
              <a:off x="2965750" y="4407750"/>
              <a:ext cx="525" cy="400"/>
            </a:xfrm>
            <a:custGeom>
              <a:rect b="b" l="l" r="r" t="t"/>
              <a:pathLst>
                <a:path extrusionOk="0" h="16" w="21">
                  <a:moveTo>
                    <a:pt x="0" y="6"/>
                  </a:moveTo>
                  <a:lnTo>
                    <a:pt x="0" y="8"/>
                  </a:lnTo>
                  <a:lnTo>
                    <a:pt x="1" y="7"/>
                  </a:lnTo>
                  <a:lnTo>
                    <a:pt x="0" y="6"/>
                  </a:lnTo>
                  <a:close/>
                  <a:moveTo>
                    <a:pt x="10" y="0"/>
                  </a:moveTo>
                  <a:lnTo>
                    <a:pt x="1" y="7"/>
                  </a:lnTo>
                  <a:lnTo>
                    <a:pt x="12" y="15"/>
                  </a:lnTo>
                  <a:cubicBezTo>
                    <a:pt x="15" y="12"/>
                    <a:pt x="21" y="9"/>
                    <a:pt x="21" y="9"/>
                  </a:cubicBezTo>
                  <a:cubicBezTo>
                    <a:pt x="19" y="6"/>
                    <a:pt x="13" y="3"/>
                    <a:pt x="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47"/>
            <p:cNvSpPr/>
            <p:nvPr/>
          </p:nvSpPr>
          <p:spPr>
            <a:xfrm>
              <a:off x="2960600" y="4380575"/>
              <a:ext cx="750" cy="275"/>
            </a:xfrm>
            <a:custGeom>
              <a:rect b="b" l="l" r="r" t="t"/>
              <a:pathLst>
                <a:path extrusionOk="0" h="11" w="30">
                  <a:moveTo>
                    <a:pt x="19" y="0"/>
                  </a:moveTo>
                  <a:cubicBezTo>
                    <a:pt x="13" y="3"/>
                    <a:pt x="6" y="5"/>
                    <a:pt x="0" y="8"/>
                  </a:cubicBezTo>
                  <a:lnTo>
                    <a:pt x="10" y="10"/>
                  </a:lnTo>
                  <a:lnTo>
                    <a:pt x="30" y="5"/>
                  </a:lnTo>
                  <a:cubicBezTo>
                    <a:pt x="25" y="3"/>
                    <a:pt x="21" y="0"/>
                    <a:pt x="1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47"/>
            <p:cNvSpPr/>
            <p:nvPr/>
          </p:nvSpPr>
          <p:spPr>
            <a:xfrm>
              <a:off x="3049600" y="4315100"/>
              <a:ext cx="325" cy="525"/>
            </a:xfrm>
            <a:custGeom>
              <a:rect b="b" l="l" r="r" t="t"/>
              <a:pathLst>
                <a:path extrusionOk="0" h="21" w="13">
                  <a:moveTo>
                    <a:pt x="2" y="0"/>
                  </a:moveTo>
                  <a:cubicBezTo>
                    <a:pt x="2" y="2"/>
                    <a:pt x="0" y="8"/>
                    <a:pt x="0" y="8"/>
                  </a:cubicBezTo>
                  <a:lnTo>
                    <a:pt x="11" y="21"/>
                  </a:lnTo>
                  <a:cubicBezTo>
                    <a:pt x="11" y="18"/>
                    <a:pt x="12" y="14"/>
                    <a:pt x="12" y="14"/>
                  </a:cubicBezTo>
                  <a:lnTo>
                    <a:pt x="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47"/>
            <p:cNvSpPr/>
            <p:nvPr/>
          </p:nvSpPr>
          <p:spPr>
            <a:xfrm>
              <a:off x="3053675" y="4313100"/>
              <a:ext cx="325" cy="625"/>
            </a:xfrm>
            <a:custGeom>
              <a:rect b="b" l="l" r="r" t="t"/>
              <a:pathLst>
                <a:path extrusionOk="0" h="25" w="13">
                  <a:moveTo>
                    <a:pt x="2" y="1"/>
                  </a:moveTo>
                  <a:cubicBezTo>
                    <a:pt x="1" y="4"/>
                    <a:pt x="1" y="10"/>
                    <a:pt x="1" y="10"/>
                  </a:cubicBezTo>
                  <a:lnTo>
                    <a:pt x="11" y="25"/>
                  </a:lnTo>
                  <a:lnTo>
                    <a:pt x="13" y="14"/>
                  </a:lnTo>
                  <a:lnTo>
                    <a:pt x="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47"/>
            <p:cNvSpPr/>
            <p:nvPr/>
          </p:nvSpPr>
          <p:spPr>
            <a:xfrm>
              <a:off x="3048725" y="4314850"/>
              <a:ext cx="350" cy="350"/>
            </a:xfrm>
            <a:custGeom>
              <a:rect b="b" l="l" r="r" t="t"/>
              <a:pathLst>
                <a:path extrusionOk="0" h="14" w="14">
                  <a:moveTo>
                    <a:pt x="3" y="0"/>
                  </a:moveTo>
                  <a:lnTo>
                    <a:pt x="0" y="9"/>
                  </a:lnTo>
                  <a:cubicBezTo>
                    <a:pt x="5" y="10"/>
                    <a:pt x="9" y="13"/>
                    <a:pt x="12" y="13"/>
                  </a:cubicBezTo>
                  <a:cubicBezTo>
                    <a:pt x="12" y="13"/>
                    <a:pt x="13" y="7"/>
                    <a:pt x="13" y="5"/>
                  </a:cubicBezTo>
                  <a:lnTo>
                    <a:pt x="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47"/>
            <p:cNvSpPr/>
            <p:nvPr/>
          </p:nvSpPr>
          <p:spPr>
            <a:xfrm>
              <a:off x="2955850" y="4383625"/>
              <a:ext cx="575" cy="350"/>
            </a:xfrm>
            <a:custGeom>
              <a:rect b="b" l="l" r="r" t="t"/>
              <a:pathLst>
                <a:path extrusionOk="0" h="14" w="23">
                  <a:moveTo>
                    <a:pt x="17" y="0"/>
                  </a:moveTo>
                  <a:lnTo>
                    <a:pt x="0" y="8"/>
                  </a:lnTo>
                  <a:lnTo>
                    <a:pt x="0" y="14"/>
                  </a:lnTo>
                  <a:cubicBezTo>
                    <a:pt x="8" y="12"/>
                    <a:pt x="17" y="11"/>
                    <a:pt x="22" y="8"/>
                  </a:cubicBezTo>
                  <a:cubicBezTo>
                    <a:pt x="22" y="8"/>
                    <a:pt x="19" y="2"/>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47"/>
            <p:cNvSpPr/>
            <p:nvPr/>
          </p:nvSpPr>
          <p:spPr>
            <a:xfrm>
              <a:off x="3056375" y="4306500"/>
              <a:ext cx="275" cy="600"/>
            </a:xfrm>
            <a:custGeom>
              <a:rect b="b" l="l" r="r" t="t"/>
              <a:pathLst>
                <a:path extrusionOk="0" h="24" w="11">
                  <a:moveTo>
                    <a:pt x="2" y="0"/>
                  </a:moveTo>
                  <a:lnTo>
                    <a:pt x="0" y="15"/>
                  </a:lnTo>
                  <a:lnTo>
                    <a:pt x="10" y="24"/>
                  </a:lnTo>
                  <a:lnTo>
                    <a:pt x="10" y="24"/>
                  </a:lnTo>
                  <a:lnTo>
                    <a:pt x="9" y="6"/>
                  </a:lnTo>
                  <a:cubicBezTo>
                    <a:pt x="9" y="6"/>
                    <a:pt x="5" y="3"/>
                    <a:pt x="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47"/>
            <p:cNvSpPr/>
            <p:nvPr/>
          </p:nvSpPr>
          <p:spPr>
            <a:xfrm>
              <a:off x="2953075" y="4384275"/>
              <a:ext cx="525" cy="400"/>
            </a:xfrm>
            <a:custGeom>
              <a:rect b="b" l="l" r="r" t="t"/>
              <a:pathLst>
                <a:path extrusionOk="0" h="16" w="21">
                  <a:moveTo>
                    <a:pt x="10" y="1"/>
                  </a:moveTo>
                  <a:lnTo>
                    <a:pt x="1" y="11"/>
                  </a:lnTo>
                  <a:lnTo>
                    <a:pt x="11" y="16"/>
                  </a:lnTo>
                  <a:cubicBezTo>
                    <a:pt x="14" y="11"/>
                    <a:pt x="19" y="8"/>
                    <a:pt x="20" y="5"/>
                  </a:cubicBezTo>
                  <a:cubicBezTo>
                    <a:pt x="20" y="5"/>
                    <a:pt x="14" y="2"/>
                    <a:pt x="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47"/>
            <p:cNvSpPr/>
            <p:nvPr/>
          </p:nvSpPr>
          <p:spPr>
            <a:xfrm>
              <a:off x="3053725" y="4301700"/>
              <a:ext cx="325" cy="500"/>
            </a:xfrm>
            <a:custGeom>
              <a:rect b="b" l="l" r="r" t="t"/>
              <a:pathLst>
                <a:path extrusionOk="0" h="20" w="13">
                  <a:moveTo>
                    <a:pt x="3" y="1"/>
                  </a:moveTo>
                  <a:lnTo>
                    <a:pt x="0" y="14"/>
                  </a:lnTo>
                  <a:cubicBezTo>
                    <a:pt x="2" y="16"/>
                    <a:pt x="8" y="20"/>
                    <a:pt x="8" y="20"/>
                  </a:cubicBezTo>
                  <a:cubicBezTo>
                    <a:pt x="9" y="17"/>
                    <a:pt x="11" y="13"/>
                    <a:pt x="12" y="8"/>
                  </a:cubicBezTo>
                  <a:lnTo>
                    <a:pt x="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47"/>
            <p:cNvSpPr/>
            <p:nvPr/>
          </p:nvSpPr>
          <p:spPr>
            <a:xfrm>
              <a:off x="3045150" y="4303500"/>
              <a:ext cx="325" cy="550"/>
            </a:xfrm>
            <a:custGeom>
              <a:rect b="b" l="l" r="r" t="t"/>
              <a:pathLst>
                <a:path extrusionOk="0" h="22" w="13">
                  <a:moveTo>
                    <a:pt x="0" y="1"/>
                  </a:moveTo>
                  <a:cubicBezTo>
                    <a:pt x="0" y="4"/>
                    <a:pt x="0" y="10"/>
                    <a:pt x="0" y="10"/>
                  </a:cubicBezTo>
                  <a:lnTo>
                    <a:pt x="12" y="22"/>
                  </a:lnTo>
                  <a:cubicBezTo>
                    <a:pt x="12" y="19"/>
                    <a:pt x="12" y="13"/>
                    <a:pt x="12" y="13"/>
                  </a:cubicBezTo>
                  <a:lnTo>
                    <a:pt x="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47"/>
            <p:cNvSpPr/>
            <p:nvPr/>
          </p:nvSpPr>
          <p:spPr>
            <a:xfrm>
              <a:off x="3047475" y="4296825"/>
              <a:ext cx="425" cy="575"/>
            </a:xfrm>
            <a:custGeom>
              <a:rect b="b" l="l" r="r" t="t"/>
              <a:pathLst>
                <a:path extrusionOk="0" h="23" w="17">
                  <a:moveTo>
                    <a:pt x="0" y="0"/>
                  </a:moveTo>
                  <a:lnTo>
                    <a:pt x="6" y="16"/>
                  </a:lnTo>
                  <a:lnTo>
                    <a:pt x="16" y="22"/>
                  </a:lnTo>
                  <a:lnTo>
                    <a:pt x="16" y="22"/>
                  </a:lnTo>
                  <a:lnTo>
                    <a:pt x="9" y="5"/>
                  </a:lnTo>
                  <a:cubicBezTo>
                    <a:pt x="9" y="5"/>
                    <a:pt x="3" y="2"/>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47"/>
            <p:cNvSpPr/>
            <p:nvPr/>
          </p:nvSpPr>
          <p:spPr>
            <a:xfrm>
              <a:off x="3041150" y="4300525"/>
              <a:ext cx="500" cy="400"/>
            </a:xfrm>
            <a:custGeom>
              <a:rect b="b" l="l" r="r" t="t"/>
              <a:pathLst>
                <a:path extrusionOk="0" h="16" w="20">
                  <a:moveTo>
                    <a:pt x="6" y="1"/>
                  </a:moveTo>
                  <a:cubicBezTo>
                    <a:pt x="6" y="1"/>
                    <a:pt x="2" y="5"/>
                    <a:pt x="0" y="8"/>
                  </a:cubicBezTo>
                  <a:lnTo>
                    <a:pt x="15" y="16"/>
                  </a:lnTo>
                  <a:lnTo>
                    <a:pt x="19" y="13"/>
                  </a:lnTo>
                  <a:cubicBezTo>
                    <a:pt x="15" y="8"/>
                    <a:pt x="10" y="2"/>
                    <a:pt x="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47"/>
            <p:cNvSpPr/>
            <p:nvPr/>
          </p:nvSpPr>
          <p:spPr>
            <a:xfrm>
              <a:off x="2947275" y="4404175"/>
              <a:ext cx="725" cy="325"/>
            </a:xfrm>
            <a:custGeom>
              <a:rect b="b" l="l" r="r" t="t"/>
              <a:pathLst>
                <a:path extrusionOk="0" h="13" w="29">
                  <a:moveTo>
                    <a:pt x="18" y="1"/>
                  </a:moveTo>
                  <a:cubicBezTo>
                    <a:pt x="18" y="1"/>
                    <a:pt x="6" y="4"/>
                    <a:pt x="1" y="5"/>
                  </a:cubicBezTo>
                  <a:lnTo>
                    <a:pt x="15" y="13"/>
                  </a:lnTo>
                  <a:lnTo>
                    <a:pt x="28" y="11"/>
                  </a:lnTo>
                  <a:cubicBezTo>
                    <a:pt x="24" y="7"/>
                    <a:pt x="23" y="4"/>
                    <a:pt x="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47"/>
            <p:cNvSpPr/>
            <p:nvPr/>
          </p:nvSpPr>
          <p:spPr>
            <a:xfrm>
              <a:off x="2942500" y="4381375"/>
              <a:ext cx="525" cy="350"/>
            </a:xfrm>
            <a:custGeom>
              <a:rect b="b" l="l" r="r" t="t"/>
              <a:pathLst>
                <a:path extrusionOk="0" h="14" w="21">
                  <a:moveTo>
                    <a:pt x="9" y="1"/>
                  </a:moveTo>
                  <a:cubicBezTo>
                    <a:pt x="6" y="2"/>
                    <a:pt x="0" y="5"/>
                    <a:pt x="0" y="5"/>
                  </a:cubicBezTo>
                  <a:cubicBezTo>
                    <a:pt x="2" y="9"/>
                    <a:pt x="6" y="11"/>
                    <a:pt x="11" y="14"/>
                  </a:cubicBezTo>
                  <a:lnTo>
                    <a:pt x="21" y="8"/>
                  </a:lnTo>
                  <a:lnTo>
                    <a:pt x="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47"/>
            <p:cNvSpPr/>
            <p:nvPr/>
          </p:nvSpPr>
          <p:spPr>
            <a:xfrm>
              <a:off x="2941725" y="4387700"/>
              <a:ext cx="500" cy="400"/>
            </a:xfrm>
            <a:custGeom>
              <a:rect b="b" l="l" r="r" t="t"/>
              <a:pathLst>
                <a:path extrusionOk="0" h="16" w="20">
                  <a:moveTo>
                    <a:pt x="9" y="1"/>
                  </a:moveTo>
                  <a:lnTo>
                    <a:pt x="0" y="11"/>
                  </a:lnTo>
                  <a:lnTo>
                    <a:pt x="11" y="15"/>
                  </a:lnTo>
                  <a:cubicBezTo>
                    <a:pt x="15" y="11"/>
                    <a:pt x="18" y="8"/>
                    <a:pt x="19" y="5"/>
                  </a:cubicBezTo>
                  <a:cubicBezTo>
                    <a:pt x="19" y="5"/>
                    <a:pt x="14" y="2"/>
                    <a:pt x="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47"/>
            <p:cNvSpPr/>
            <p:nvPr/>
          </p:nvSpPr>
          <p:spPr>
            <a:xfrm>
              <a:off x="2938475" y="4386000"/>
              <a:ext cx="775" cy="300"/>
            </a:xfrm>
            <a:custGeom>
              <a:rect b="b" l="l" r="r" t="t"/>
              <a:pathLst>
                <a:path extrusionOk="0" h="12" w="31">
                  <a:moveTo>
                    <a:pt x="19" y="1"/>
                  </a:moveTo>
                  <a:lnTo>
                    <a:pt x="1" y="8"/>
                  </a:lnTo>
                  <a:cubicBezTo>
                    <a:pt x="3" y="9"/>
                    <a:pt x="7" y="12"/>
                    <a:pt x="9" y="12"/>
                  </a:cubicBezTo>
                  <a:cubicBezTo>
                    <a:pt x="10" y="12"/>
                    <a:pt x="11" y="12"/>
                    <a:pt x="11" y="11"/>
                  </a:cubicBezTo>
                  <a:cubicBezTo>
                    <a:pt x="16" y="10"/>
                    <a:pt x="23" y="7"/>
                    <a:pt x="30" y="5"/>
                  </a:cubicBezTo>
                  <a:lnTo>
                    <a:pt x="1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47"/>
            <p:cNvSpPr/>
            <p:nvPr/>
          </p:nvSpPr>
          <p:spPr>
            <a:xfrm>
              <a:off x="3061300" y="4282300"/>
              <a:ext cx="450" cy="675"/>
            </a:xfrm>
            <a:custGeom>
              <a:rect b="b" l="l" r="r" t="t"/>
              <a:pathLst>
                <a:path extrusionOk="0" h="27" w="18">
                  <a:moveTo>
                    <a:pt x="0" y="0"/>
                  </a:moveTo>
                  <a:lnTo>
                    <a:pt x="3" y="18"/>
                  </a:lnTo>
                  <a:lnTo>
                    <a:pt x="18" y="27"/>
                  </a:lnTo>
                  <a:lnTo>
                    <a:pt x="11" y="6"/>
                  </a:lnTo>
                  <a:cubicBezTo>
                    <a:pt x="11" y="6"/>
                    <a:pt x="5" y="3"/>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47"/>
            <p:cNvSpPr/>
            <p:nvPr/>
          </p:nvSpPr>
          <p:spPr>
            <a:xfrm>
              <a:off x="3040875" y="4293850"/>
              <a:ext cx="400" cy="450"/>
            </a:xfrm>
            <a:custGeom>
              <a:rect b="b" l="l" r="r" t="t"/>
              <a:pathLst>
                <a:path extrusionOk="0" h="18" w="16">
                  <a:moveTo>
                    <a:pt x="1" y="0"/>
                  </a:moveTo>
                  <a:lnTo>
                    <a:pt x="2" y="13"/>
                  </a:lnTo>
                  <a:lnTo>
                    <a:pt x="16" y="18"/>
                  </a:lnTo>
                  <a:lnTo>
                    <a:pt x="10" y="3"/>
                  </a:lnTo>
                  <a:cubicBezTo>
                    <a:pt x="10" y="3"/>
                    <a:pt x="4" y="2"/>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47"/>
            <p:cNvSpPr/>
            <p:nvPr/>
          </p:nvSpPr>
          <p:spPr>
            <a:xfrm>
              <a:off x="3054050" y="4278500"/>
              <a:ext cx="550" cy="550"/>
            </a:xfrm>
            <a:custGeom>
              <a:rect b="b" l="l" r="r" t="t"/>
              <a:pathLst>
                <a:path extrusionOk="0" h="22" w="22">
                  <a:moveTo>
                    <a:pt x="1" y="1"/>
                  </a:moveTo>
                  <a:lnTo>
                    <a:pt x="5" y="15"/>
                  </a:lnTo>
                  <a:lnTo>
                    <a:pt x="21" y="21"/>
                  </a:lnTo>
                  <a:cubicBezTo>
                    <a:pt x="21" y="21"/>
                    <a:pt x="20" y="14"/>
                    <a:pt x="18" y="9"/>
                  </a:cubicBezTo>
                  <a:lnTo>
                    <a:pt x="18" y="11"/>
                  </a:lnTo>
                  <a:lnTo>
                    <a:pt x="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47"/>
            <p:cNvSpPr/>
            <p:nvPr/>
          </p:nvSpPr>
          <p:spPr>
            <a:xfrm>
              <a:off x="3055275" y="4275125"/>
              <a:ext cx="575" cy="650"/>
            </a:xfrm>
            <a:custGeom>
              <a:rect b="b" l="l" r="r" t="t"/>
              <a:pathLst>
                <a:path extrusionOk="0" h="26" w="23">
                  <a:moveTo>
                    <a:pt x="0" y="0"/>
                  </a:moveTo>
                  <a:cubicBezTo>
                    <a:pt x="3" y="8"/>
                    <a:pt x="7" y="15"/>
                    <a:pt x="12" y="21"/>
                  </a:cubicBezTo>
                  <a:cubicBezTo>
                    <a:pt x="13" y="22"/>
                    <a:pt x="18" y="24"/>
                    <a:pt x="22" y="25"/>
                  </a:cubicBezTo>
                  <a:lnTo>
                    <a:pt x="10" y="6"/>
                  </a:lnTo>
                  <a:lnTo>
                    <a:pt x="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47"/>
            <p:cNvSpPr/>
            <p:nvPr/>
          </p:nvSpPr>
          <p:spPr>
            <a:xfrm>
              <a:off x="2925675" y="4405400"/>
              <a:ext cx="575" cy="375"/>
            </a:xfrm>
            <a:custGeom>
              <a:rect b="b" l="l" r="r" t="t"/>
              <a:pathLst>
                <a:path extrusionOk="0" h="15" w="23">
                  <a:moveTo>
                    <a:pt x="19" y="0"/>
                  </a:moveTo>
                  <a:lnTo>
                    <a:pt x="1" y="8"/>
                  </a:lnTo>
                  <a:lnTo>
                    <a:pt x="2" y="15"/>
                  </a:lnTo>
                  <a:cubicBezTo>
                    <a:pt x="10" y="12"/>
                    <a:pt x="17" y="11"/>
                    <a:pt x="23" y="8"/>
                  </a:cubicBezTo>
                  <a:cubicBezTo>
                    <a:pt x="23" y="8"/>
                    <a:pt x="20" y="3"/>
                    <a:pt x="1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47"/>
            <p:cNvSpPr/>
            <p:nvPr/>
          </p:nvSpPr>
          <p:spPr>
            <a:xfrm>
              <a:off x="3037050" y="4286775"/>
              <a:ext cx="500" cy="475"/>
            </a:xfrm>
            <a:custGeom>
              <a:rect b="b" l="l" r="r" t="t"/>
              <a:pathLst>
                <a:path extrusionOk="0" h="19" w="20">
                  <a:moveTo>
                    <a:pt x="1" y="1"/>
                  </a:moveTo>
                  <a:lnTo>
                    <a:pt x="1" y="1"/>
                  </a:lnTo>
                  <a:cubicBezTo>
                    <a:pt x="2" y="4"/>
                    <a:pt x="5" y="9"/>
                    <a:pt x="5" y="9"/>
                  </a:cubicBezTo>
                  <a:lnTo>
                    <a:pt x="20" y="18"/>
                  </a:lnTo>
                  <a:cubicBezTo>
                    <a:pt x="18" y="15"/>
                    <a:pt x="17" y="9"/>
                    <a:pt x="17" y="9"/>
                  </a:cubicBezTo>
                  <a:lnTo>
                    <a:pt x="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47"/>
            <p:cNvSpPr/>
            <p:nvPr/>
          </p:nvSpPr>
          <p:spPr>
            <a:xfrm>
              <a:off x="3049750" y="4266425"/>
              <a:ext cx="600" cy="475"/>
            </a:xfrm>
            <a:custGeom>
              <a:rect b="b" l="l" r="r" t="t"/>
              <a:pathLst>
                <a:path extrusionOk="0" h="19" w="24">
                  <a:moveTo>
                    <a:pt x="0" y="1"/>
                  </a:moveTo>
                  <a:lnTo>
                    <a:pt x="8" y="14"/>
                  </a:lnTo>
                  <a:lnTo>
                    <a:pt x="24" y="19"/>
                  </a:lnTo>
                  <a:cubicBezTo>
                    <a:pt x="24" y="19"/>
                    <a:pt x="21" y="13"/>
                    <a:pt x="20" y="8"/>
                  </a:cubicBezTo>
                  <a:lnTo>
                    <a:pt x="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47"/>
            <p:cNvSpPr/>
            <p:nvPr/>
          </p:nvSpPr>
          <p:spPr>
            <a:xfrm>
              <a:off x="2917525" y="4387775"/>
              <a:ext cx="500" cy="350"/>
            </a:xfrm>
            <a:custGeom>
              <a:rect b="b" l="l" r="r" t="t"/>
              <a:pathLst>
                <a:path extrusionOk="0" h="14" w="20">
                  <a:moveTo>
                    <a:pt x="9" y="1"/>
                  </a:moveTo>
                  <a:cubicBezTo>
                    <a:pt x="6" y="2"/>
                    <a:pt x="0" y="6"/>
                    <a:pt x="0" y="6"/>
                  </a:cubicBezTo>
                  <a:cubicBezTo>
                    <a:pt x="2" y="9"/>
                    <a:pt x="6" y="11"/>
                    <a:pt x="11" y="14"/>
                  </a:cubicBezTo>
                  <a:lnTo>
                    <a:pt x="19" y="8"/>
                  </a:lnTo>
                  <a:lnTo>
                    <a:pt x="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47"/>
            <p:cNvSpPr/>
            <p:nvPr/>
          </p:nvSpPr>
          <p:spPr>
            <a:xfrm>
              <a:off x="3028200" y="4288025"/>
              <a:ext cx="500" cy="425"/>
            </a:xfrm>
            <a:custGeom>
              <a:rect b="b" l="l" r="r" t="t"/>
              <a:pathLst>
                <a:path extrusionOk="0" h="17" w="20">
                  <a:moveTo>
                    <a:pt x="0" y="1"/>
                  </a:moveTo>
                  <a:cubicBezTo>
                    <a:pt x="0" y="4"/>
                    <a:pt x="3" y="9"/>
                    <a:pt x="3" y="9"/>
                  </a:cubicBezTo>
                  <a:lnTo>
                    <a:pt x="19" y="17"/>
                  </a:lnTo>
                  <a:lnTo>
                    <a:pt x="15" y="6"/>
                  </a:lnTo>
                  <a:lnTo>
                    <a:pt x="15" y="8"/>
                  </a:lnTo>
                  <a:lnTo>
                    <a:pt x="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47"/>
            <p:cNvSpPr/>
            <p:nvPr/>
          </p:nvSpPr>
          <p:spPr>
            <a:xfrm>
              <a:off x="3026725" y="4289900"/>
              <a:ext cx="275" cy="350"/>
            </a:xfrm>
            <a:custGeom>
              <a:rect b="b" l="l" r="r" t="t"/>
              <a:pathLst>
                <a:path extrusionOk="0" h="14" w="11">
                  <a:moveTo>
                    <a:pt x="2" y="1"/>
                  </a:moveTo>
                  <a:cubicBezTo>
                    <a:pt x="0" y="4"/>
                    <a:pt x="0" y="8"/>
                    <a:pt x="0" y="12"/>
                  </a:cubicBezTo>
                  <a:lnTo>
                    <a:pt x="11" y="14"/>
                  </a:lnTo>
                  <a:lnTo>
                    <a:pt x="11" y="2"/>
                  </a:lnTo>
                  <a:cubicBezTo>
                    <a:pt x="6" y="1"/>
                    <a:pt x="2" y="1"/>
                    <a:pt x="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47"/>
            <p:cNvSpPr/>
            <p:nvPr/>
          </p:nvSpPr>
          <p:spPr>
            <a:xfrm>
              <a:off x="2910300" y="4390850"/>
              <a:ext cx="775" cy="275"/>
            </a:xfrm>
            <a:custGeom>
              <a:rect b="b" l="l" r="r" t="t"/>
              <a:pathLst>
                <a:path extrusionOk="0" h="11" w="31">
                  <a:moveTo>
                    <a:pt x="22" y="1"/>
                  </a:moveTo>
                  <a:cubicBezTo>
                    <a:pt x="21" y="1"/>
                    <a:pt x="21" y="1"/>
                    <a:pt x="20" y="1"/>
                  </a:cubicBezTo>
                  <a:cubicBezTo>
                    <a:pt x="14" y="3"/>
                    <a:pt x="8" y="4"/>
                    <a:pt x="1" y="7"/>
                  </a:cubicBezTo>
                  <a:cubicBezTo>
                    <a:pt x="5" y="8"/>
                    <a:pt x="7" y="10"/>
                    <a:pt x="10" y="10"/>
                  </a:cubicBezTo>
                  <a:cubicBezTo>
                    <a:pt x="10" y="10"/>
                    <a:pt x="11" y="10"/>
                    <a:pt x="11" y="10"/>
                  </a:cubicBezTo>
                  <a:cubicBezTo>
                    <a:pt x="17" y="9"/>
                    <a:pt x="23" y="7"/>
                    <a:pt x="30" y="4"/>
                  </a:cubicBezTo>
                  <a:cubicBezTo>
                    <a:pt x="28" y="3"/>
                    <a:pt x="25" y="1"/>
                    <a:pt x="2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47"/>
            <p:cNvSpPr/>
            <p:nvPr/>
          </p:nvSpPr>
          <p:spPr>
            <a:xfrm>
              <a:off x="2908950" y="4383325"/>
              <a:ext cx="575" cy="350"/>
            </a:xfrm>
            <a:custGeom>
              <a:rect b="b" l="l" r="r" t="t"/>
              <a:pathLst>
                <a:path extrusionOk="0" h="14" w="23">
                  <a:moveTo>
                    <a:pt x="18" y="1"/>
                  </a:moveTo>
                  <a:lnTo>
                    <a:pt x="1" y="8"/>
                  </a:lnTo>
                  <a:lnTo>
                    <a:pt x="2" y="14"/>
                  </a:lnTo>
                  <a:cubicBezTo>
                    <a:pt x="9" y="12"/>
                    <a:pt x="17" y="11"/>
                    <a:pt x="23" y="8"/>
                  </a:cubicBezTo>
                  <a:cubicBezTo>
                    <a:pt x="23" y="8"/>
                    <a:pt x="20" y="3"/>
                    <a:pt x="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47"/>
            <p:cNvSpPr/>
            <p:nvPr/>
          </p:nvSpPr>
          <p:spPr>
            <a:xfrm>
              <a:off x="2911150" y="4409525"/>
              <a:ext cx="775" cy="250"/>
            </a:xfrm>
            <a:custGeom>
              <a:rect b="b" l="l" r="r" t="t"/>
              <a:pathLst>
                <a:path extrusionOk="0" h="10" w="31">
                  <a:moveTo>
                    <a:pt x="18" y="0"/>
                  </a:moveTo>
                  <a:lnTo>
                    <a:pt x="1" y="6"/>
                  </a:lnTo>
                  <a:cubicBezTo>
                    <a:pt x="3" y="7"/>
                    <a:pt x="7" y="9"/>
                    <a:pt x="8" y="9"/>
                  </a:cubicBezTo>
                  <a:cubicBezTo>
                    <a:pt x="9" y="9"/>
                    <a:pt x="9" y="9"/>
                    <a:pt x="10" y="9"/>
                  </a:cubicBezTo>
                  <a:cubicBezTo>
                    <a:pt x="15" y="7"/>
                    <a:pt x="23" y="6"/>
                    <a:pt x="30" y="3"/>
                  </a:cubicBezTo>
                  <a:lnTo>
                    <a:pt x="1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47"/>
            <p:cNvSpPr/>
            <p:nvPr/>
          </p:nvSpPr>
          <p:spPr>
            <a:xfrm>
              <a:off x="2908475" y="4386150"/>
              <a:ext cx="725" cy="300"/>
            </a:xfrm>
            <a:custGeom>
              <a:rect b="b" l="l" r="r" t="t"/>
              <a:pathLst>
                <a:path extrusionOk="0" h="12" w="29">
                  <a:moveTo>
                    <a:pt x="20" y="1"/>
                  </a:moveTo>
                  <a:cubicBezTo>
                    <a:pt x="14" y="2"/>
                    <a:pt x="6" y="5"/>
                    <a:pt x="0" y="7"/>
                  </a:cubicBezTo>
                  <a:lnTo>
                    <a:pt x="11" y="11"/>
                  </a:lnTo>
                  <a:lnTo>
                    <a:pt x="28" y="4"/>
                  </a:lnTo>
                  <a:cubicBezTo>
                    <a:pt x="25" y="4"/>
                    <a:pt x="21" y="1"/>
                    <a:pt x="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47"/>
            <p:cNvSpPr/>
            <p:nvPr/>
          </p:nvSpPr>
          <p:spPr>
            <a:xfrm>
              <a:off x="3053950" y="4384875"/>
              <a:ext cx="575" cy="375"/>
            </a:xfrm>
            <a:custGeom>
              <a:rect b="b" l="l" r="r" t="t"/>
              <a:pathLst>
                <a:path extrusionOk="0" h="15" w="23">
                  <a:moveTo>
                    <a:pt x="22" y="0"/>
                  </a:moveTo>
                  <a:lnTo>
                    <a:pt x="6" y="2"/>
                  </a:lnTo>
                  <a:cubicBezTo>
                    <a:pt x="5" y="6"/>
                    <a:pt x="0" y="14"/>
                    <a:pt x="0" y="14"/>
                  </a:cubicBezTo>
                  <a:cubicBezTo>
                    <a:pt x="1" y="14"/>
                    <a:pt x="2" y="14"/>
                    <a:pt x="4" y="14"/>
                  </a:cubicBezTo>
                  <a:cubicBezTo>
                    <a:pt x="7" y="14"/>
                    <a:pt x="11" y="14"/>
                    <a:pt x="15" y="14"/>
                  </a:cubicBezTo>
                  <a:lnTo>
                    <a:pt x="22" y="2"/>
                  </a:lnTo>
                  <a:lnTo>
                    <a:pt x="2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47"/>
            <p:cNvSpPr/>
            <p:nvPr/>
          </p:nvSpPr>
          <p:spPr>
            <a:xfrm>
              <a:off x="3019775" y="4277250"/>
              <a:ext cx="350" cy="325"/>
            </a:xfrm>
            <a:custGeom>
              <a:rect b="b" l="l" r="r" t="t"/>
              <a:pathLst>
                <a:path extrusionOk="0" h="13" w="14">
                  <a:moveTo>
                    <a:pt x="0" y="1"/>
                  </a:moveTo>
                  <a:lnTo>
                    <a:pt x="3" y="12"/>
                  </a:lnTo>
                  <a:lnTo>
                    <a:pt x="14" y="12"/>
                  </a:lnTo>
                  <a:cubicBezTo>
                    <a:pt x="14" y="9"/>
                    <a:pt x="12" y="5"/>
                    <a:pt x="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47"/>
            <p:cNvSpPr/>
            <p:nvPr/>
          </p:nvSpPr>
          <p:spPr>
            <a:xfrm>
              <a:off x="3020025" y="4270000"/>
              <a:ext cx="625" cy="400"/>
            </a:xfrm>
            <a:custGeom>
              <a:rect b="b" l="l" r="r" t="t"/>
              <a:pathLst>
                <a:path extrusionOk="0" h="16" w="25">
                  <a:moveTo>
                    <a:pt x="1" y="1"/>
                  </a:moveTo>
                  <a:lnTo>
                    <a:pt x="2" y="15"/>
                  </a:lnTo>
                  <a:lnTo>
                    <a:pt x="24" y="15"/>
                  </a:lnTo>
                  <a:lnTo>
                    <a:pt x="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47"/>
            <p:cNvSpPr/>
            <p:nvPr/>
          </p:nvSpPr>
          <p:spPr>
            <a:xfrm>
              <a:off x="3017975" y="4273750"/>
              <a:ext cx="500" cy="400"/>
            </a:xfrm>
            <a:custGeom>
              <a:rect b="b" l="l" r="r" t="t"/>
              <a:pathLst>
                <a:path extrusionOk="0" h="16" w="20">
                  <a:moveTo>
                    <a:pt x="0" y="1"/>
                  </a:moveTo>
                  <a:lnTo>
                    <a:pt x="0" y="2"/>
                  </a:lnTo>
                  <a:lnTo>
                    <a:pt x="6" y="15"/>
                  </a:lnTo>
                  <a:lnTo>
                    <a:pt x="19" y="15"/>
                  </a:lnTo>
                  <a:lnTo>
                    <a:pt x="9" y="2"/>
                  </a:lnTo>
                  <a:cubicBezTo>
                    <a:pt x="9" y="2"/>
                    <a:pt x="3" y="2"/>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47"/>
            <p:cNvSpPr/>
            <p:nvPr/>
          </p:nvSpPr>
          <p:spPr>
            <a:xfrm>
              <a:off x="3039350" y="4362975"/>
              <a:ext cx="500" cy="450"/>
            </a:xfrm>
            <a:custGeom>
              <a:rect b="b" l="l" r="r" t="t"/>
              <a:pathLst>
                <a:path extrusionOk="0" h="18" w="20">
                  <a:moveTo>
                    <a:pt x="19" y="1"/>
                  </a:moveTo>
                  <a:lnTo>
                    <a:pt x="3" y="8"/>
                  </a:lnTo>
                  <a:cubicBezTo>
                    <a:pt x="3" y="8"/>
                    <a:pt x="0" y="14"/>
                    <a:pt x="0" y="17"/>
                  </a:cubicBezTo>
                  <a:lnTo>
                    <a:pt x="15" y="11"/>
                  </a:lnTo>
                  <a:lnTo>
                    <a:pt x="1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47"/>
            <p:cNvSpPr/>
            <p:nvPr/>
          </p:nvSpPr>
          <p:spPr>
            <a:xfrm>
              <a:off x="3015350" y="4278275"/>
              <a:ext cx="550" cy="350"/>
            </a:xfrm>
            <a:custGeom>
              <a:rect b="b" l="l" r="r" t="t"/>
              <a:pathLst>
                <a:path extrusionOk="0" h="14" w="22">
                  <a:moveTo>
                    <a:pt x="1" y="1"/>
                  </a:moveTo>
                  <a:lnTo>
                    <a:pt x="5" y="10"/>
                  </a:lnTo>
                  <a:lnTo>
                    <a:pt x="21" y="14"/>
                  </a:lnTo>
                  <a:cubicBezTo>
                    <a:pt x="20" y="11"/>
                    <a:pt x="17" y="5"/>
                    <a:pt x="17" y="5"/>
                  </a:cubicBezTo>
                  <a:cubicBezTo>
                    <a:pt x="13" y="4"/>
                    <a:pt x="7" y="2"/>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47"/>
            <p:cNvSpPr/>
            <p:nvPr/>
          </p:nvSpPr>
          <p:spPr>
            <a:xfrm>
              <a:off x="2892475" y="4387325"/>
              <a:ext cx="725" cy="325"/>
            </a:xfrm>
            <a:custGeom>
              <a:rect b="b" l="l" r="r" t="t"/>
              <a:pathLst>
                <a:path extrusionOk="0" h="13" w="29">
                  <a:moveTo>
                    <a:pt x="14" y="1"/>
                  </a:moveTo>
                  <a:lnTo>
                    <a:pt x="0" y="7"/>
                  </a:lnTo>
                  <a:lnTo>
                    <a:pt x="20" y="13"/>
                  </a:lnTo>
                  <a:cubicBezTo>
                    <a:pt x="20" y="13"/>
                    <a:pt x="24" y="10"/>
                    <a:pt x="28" y="7"/>
                  </a:cubicBezTo>
                  <a:lnTo>
                    <a:pt x="1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47"/>
            <p:cNvSpPr/>
            <p:nvPr/>
          </p:nvSpPr>
          <p:spPr>
            <a:xfrm>
              <a:off x="2889750" y="4389975"/>
              <a:ext cx="725" cy="300"/>
            </a:xfrm>
            <a:custGeom>
              <a:rect b="b" l="l" r="r" t="t"/>
              <a:pathLst>
                <a:path extrusionOk="0" h="12" w="29">
                  <a:moveTo>
                    <a:pt x="20" y="1"/>
                  </a:moveTo>
                  <a:cubicBezTo>
                    <a:pt x="14" y="2"/>
                    <a:pt x="6" y="5"/>
                    <a:pt x="1" y="7"/>
                  </a:cubicBezTo>
                  <a:lnTo>
                    <a:pt x="11" y="11"/>
                  </a:lnTo>
                  <a:lnTo>
                    <a:pt x="28" y="5"/>
                  </a:lnTo>
                  <a:cubicBezTo>
                    <a:pt x="26" y="4"/>
                    <a:pt x="21" y="1"/>
                    <a:pt x="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47"/>
            <p:cNvSpPr/>
            <p:nvPr/>
          </p:nvSpPr>
          <p:spPr>
            <a:xfrm>
              <a:off x="3011025" y="4275625"/>
              <a:ext cx="600" cy="325"/>
            </a:xfrm>
            <a:custGeom>
              <a:rect b="b" l="l" r="r" t="t"/>
              <a:pathLst>
                <a:path extrusionOk="0" h="13" w="24">
                  <a:moveTo>
                    <a:pt x="0" y="1"/>
                  </a:moveTo>
                  <a:lnTo>
                    <a:pt x="13" y="13"/>
                  </a:lnTo>
                  <a:lnTo>
                    <a:pt x="24" y="11"/>
                  </a:lnTo>
                  <a:lnTo>
                    <a:pt x="1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47"/>
            <p:cNvSpPr/>
            <p:nvPr/>
          </p:nvSpPr>
          <p:spPr>
            <a:xfrm>
              <a:off x="2883025" y="4385200"/>
              <a:ext cx="450" cy="350"/>
            </a:xfrm>
            <a:custGeom>
              <a:rect b="b" l="l" r="r" t="t"/>
              <a:pathLst>
                <a:path extrusionOk="0" h="14" w="18">
                  <a:moveTo>
                    <a:pt x="9" y="1"/>
                  </a:moveTo>
                  <a:cubicBezTo>
                    <a:pt x="5" y="2"/>
                    <a:pt x="0" y="5"/>
                    <a:pt x="0" y="5"/>
                  </a:cubicBezTo>
                  <a:cubicBezTo>
                    <a:pt x="2" y="8"/>
                    <a:pt x="6" y="11"/>
                    <a:pt x="9" y="14"/>
                  </a:cubicBezTo>
                  <a:cubicBezTo>
                    <a:pt x="12" y="12"/>
                    <a:pt x="18" y="8"/>
                    <a:pt x="18" y="8"/>
                  </a:cubicBezTo>
                  <a:cubicBezTo>
                    <a:pt x="16" y="5"/>
                    <a:pt x="12" y="4"/>
                    <a:pt x="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47"/>
            <p:cNvSpPr/>
            <p:nvPr/>
          </p:nvSpPr>
          <p:spPr>
            <a:xfrm>
              <a:off x="2883100" y="4388700"/>
              <a:ext cx="725" cy="250"/>
            </a:xfrm>
            <a:custGeom>
              <a:rect b="b" l="l" r="r" t="t"/>
              <a:pathLst>
                <a:path extrusionOk="0" h="10" w="29">
                  <a:moveTo>
                    <a:pt x="19" y="0"/>
                  </a:moveTo>
                  <a:cubicBezTo>
                    <a:pt x="13" y="2"/>
                    <a:pt x="6" y="3"/>
                    <a:pt x="0" y="5"/>
                  </a:cubicBezTo>
                  <a:cubicBezTo>
                    <a:pt x="3" y="6"/>
                    <a:pt x="8" y="9"/>
                    <a:pt x="9" y="9"/>
                  </a:cubicBezTo>
                  <a:cubicBezTo>
                    <a:pt x="15" y="8"/>
                    <a:pt x="22" y="6"/>
                    <a:pt x="28" y="3"/>
                  </a:cubicBezTo>
                  <a:cubicBezTo>
                    <a:pt x="25" y="2"/>
                    <a:pt x="19" y="0"/>
                    <a:pt x="1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47"/>
            <p:cNvSpPr/>
            <p:nvPr/>
          </p:nvSpPr>
          <p:spPr>
            <a:xfrm>
              <a:off x="2884375" y="4410000"/>
              <a:ext cx="725" cy="425"/>
            </a:xfrm>
            <a:custGeom>
              <a:rect b="b" l="l" r="r" t="t"/>
              <a:pathLst>
                <a:path extrusionOk="0" h="17" w="29">
                  <a:moveTo>
                    <a:pt x="29" y="0"/>
                  </a:moveTo>
                  <a:lnTo>
                    <a:pt x="1" y="16"/>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47"/>
            <p:cNvSpPr/>
            <p:nvPr/>
          </p:nvSpPr>
          <p:spPr>
            <a:xfrm>
              <a:off x="2882325" y="4386275"/>
              <a:ext cx="500" cy="350"/>
            </a:xfrm>
            <a:custGeom>
              <a:rect b="b" l="l" r="r" t="t"/>
              <a:pathLst>
                <a:path extrusionOk="0" h="14" w="20">
                  <a:moveTo>
                    <a:pt x="11" y="0"/>
                  </a:moveTo>
                  <a:lnTo>
                    <a:pt x="0" y="9"/>
                  </a:lnTo>
                  <a:lnTo>
                    <a:pt x="11" y="13"/>
                  </a:lnTo>
                  <a:cubicBezTo>
                    <a:pt x="14" y="11"/>
                    <a:pt x="18" y="8"/>
                    <a:pt x="19" y="3"/>
                  </a:cubicBezTo>
                  <a:cubicBezTo>
                    <a:pt x="19" y="3"/>
                    <a:pt x="14" y="2"/>
                    <a:pt x="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47"/>
            <p:cNvSpPr/>
            <p:nvPr/>
          </p:nvSpPr>
          <p:spPr>
            <a:xfrm>
              <a:off x="2882250" y="4387000"/>
              <a:ext cx="750" cy="250"/>
            </a:xfrm>
            <a:custGeom>
              <a:rect b="b" l="l" r="r" t="t"/>
              <a:pathLst>
                <a:path extrusionOk="0" h="10" w="30">
                  <a:moveTo>
                    <a:pt x="9" y="1"/>
                  </a:moveTo>
                  <a:cubicBezTo>
                    <a:pt x="8" y="1"/>
                    <a:pt x="3" y="4"/>
                    <a:pt x="0" y="7"/>
                  </a:cubicBezTo>
                  <a:lnTo>
                    <a:pt x="20" y="9"/>
                  </a:lnTo>
                  <a:lnTo>
                    <a:pt x="30" y="5"/>
                  </a:lnTo>
                  <a:cubicBezTo>
                    <a:pt x="22" y="4"/>
                    <a:pt x="15" y="2"/>
                    <a:pt x="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47"/>
            <p:cNvSpPr/>
            <p:nvPr/>
          </p:nvSpPr>
          <p:spPr>
            <a:xfrm>
              <a:off x="2883725" y="4411825"/>
              <a:ext cx="750" cy="300"/>
            </a:xfrm>
            <a:custGeom>
              <a:rect b="b" l="l" r="r" t="t"/>
              <a:pathLst>
                <a:path extrusionOk="0" h="12" w="30">
                  <a:moveTo>
                    <a:pt x="21" y="1"/>
                  </a:moveTo>
                  <a:cubicBezTo>
                    <a:pt x="15" y="2"/>
                    <a:pt x="8" y="5"/>
                    <a:pt x="0" y="7"/>
                  </a:cubicBezTo>
                  <a:lnTo>
                    <a:pt x="12" y="11"/>
                  </a:lnTo>
                  <a:lnTo>
                    <a:pt x="30" y="5"/>
                  </a:lnTo>
                  <a:cubicBezTo>
                    <a:pt x="27" y="4"/>
                    <a:pt x="22" y="1"/>
                    <a:pt x="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47"/>
            <p:cNvSpPr/>
            <p:nvPr/>
          </p:nvSpPr>
          <p:spPr>
            <a:xfrm>
              <a:off x="3043200" y="4394350"/>
              <a:ext cx="550" cy="400"/>
            </a:xfrm>
            <a:custGeom>
              <a:rect b="b" l="l" r="r" t="t"/>
              <a:pathLst>
                <a:path extrusionOk="0" h="16" w="22">
                  <a:moveTo>
                    <a:pt x="9" y="1"/>
                  </a:moveTo>
                  <a:lnTo>
                    <a:pt x="0" y="16"/>
                  </a:lnTo>
                  <a:lnTo>
                    <a:pt x="15" y="14"/>
                  </a:lnTo>
                  <a:cubicBezTo>
                    <a:pt x="18" y="10"/>
                    <a:pt x="21" y="4"/>
                    <a:pt x="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47"/>
            <p:cNvSpPr/>
            <p:nvPr/>
          </p:nvSpPr>
          <p:spPr>
            <a:xfrm>
              <a:off x="3003025" y="4270075"/>
              <a:ext cx="550" cy="275"/>
            </a:xfrm>
            <a:custGeom>
              <a:rect b="b" l="l" r="r" t="t"/>
              <a:pathLst>
                <a:path extrusionOk="0" h="11" w="22">
                  <a:moveTo>
                    <a:pt x="1" y="1"/>
                  </a:moveTo>
                  <a:cubicBezTo>
                    <a:pt x="1" y="1"/>
                    <a:pt x="2" y="7"/>
                    <a:pt x="2" y="11"/>
                  </a:cubicBezTo>
                  <a:lnTo>
                    <a:pt x="19" y="11"/>
                  </a:lnTo>
                  <a:lnTo>
                    <a:pt x="22" y="5"/>
                  </a:lnTo>
                  <a:cubicBezTo>
                    <a:pt x="14" y="4"/>
                    <a:pt x="7" y="1"/>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47"/>
            <p:cNvSpPr/>
            <p:nvPr/>
          </p:nvSpPr>
          <p:spPr>
            <a:xfrm>
              <a:off x="3045925" y="4389400"/>
              <a:ext cx="500" cy="450"/>
            </a:xfrm>
            <a:custGeom>
              <a:rect b="b" l="l" r="r" t="t"/>
              <a:pathLst>
                <a:path extrusionOk="0" h="18" w="20">
                  <a:moveTo>
                    <a:pt x="19" y="0"/>
                  </a:moveTo>
                  <a:cubicBezTo>
                    <a:pt x="19" y="0"/>
                    <a:pt x="11" y="2"/>
                    <a:pt x="8" y="3"/>
                  </a:cubicBezTo>
                  <a:lnTo>
                    <a:pt x="0" y="18"/>
                  </a:lnTo>
                  <a:lnTo>
                    <a:pt x="14" y="15"/>
                  </a:lnTo>
                  <a:cubicBezTo>
                    <a:pt x="17" y="11"/>
                    <a:pt x="19" y="5"/>
                    <a:pt x="1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47"/>
            <p:cNvSpPr/>
            <p:nvPr/>
          </p:nvSpPr>
          <p:spPr>
            <a:xfrm>
              <a:off x="2877350" y="4390725"/>
              <a:ext cx="775" cy="350"/>
            </a:xfrm>
            <a:custGeom>
              <a:rect b="b" l="l" r="r" t="t"/>
              <a:pathLst>
                <a:path extrusionOk="0" h="14" w="31">
                  <a:moveTo>
                    <a:pt x="20" y="0"/>
                  </a:moveTo>
                  <a:lnTo>
                    <a:pt x="1" y="14"/>
                  </a:lnTo>
                  <a:lnTo>
                    <a:pt x="30" y="12"/>
                  </a:lnTo>
                  <a:lnTo>
                    <a:pt x="2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47"/>
            <p:cNvSpPr/>
            <p:nvPr/>
          </p:nvSpPr>
          <p:spPr>
            <a:xfrm>
              <a:off x="2876625" y="4391050"/>
              <a:ext cx="800" cy="350"/>
            </a:xfrm>
            <a:custGeom>
              <a:rect b="b" l="l" r="r" t="t"/>
              <a:pathLst>
                <a:path extrusionOk="0" h="14" w="32">
                  <a:moveTo>
                    <a:pt x="30" y="1"/>
                  </a:moveTo>
                  <a:lnTo>
                    <a:pt x="0" y="2"/>
                  </a:lnTo>
                  <a:lnTo>
                    <a:pt x="31" y="14"/>
                  </a:lnTo>
                  <a:lnTo>
                    <a:pt x="3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47"/>
            <p:cNvSpPr/>
            <p:nvPr/>
          </p:nvSpPr>
          <p:spPr>
            <a:xfrm>
              <a:off x="2875950" y="4390825"/>
              <a:ext cx="700" cy="275"/>
            </a:xfrm>
            <a:custGeom>
              <a:rect b="b" l="l" r="r" t="t"/>
              <a:pathLst>
                <a:path extrusionOk="0" h="11" w="28">
                  <a:moveTo>
                    <a:pt x="18" y="1"/>
                  </a:moveTo>
                  <a:cubicBezTo>
                    <a:pt x="18" y="1"/>
                    <a:pt x="7" y="2"/>
                    <a:pt x="1" y="4"/>
                  </a:cubicBezTo>
                  <a:lnTo>
                    <a:pt x="16" y="11"/>
                  </a:lnTo>
                  <a:lnTo>
                    <a:pt x="27" y="11"/>
                  </a:lnTo>
                  <a:cubicBezTo>
                    <a:pt x="24" y="8"/>
                    <a:pt x="23" y="4"/>
                    <a:pt x="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47"/>
            <p:cNvSpPr/>
            <p:nvPr/>
          </p:nvSpPr>
          <p:spPr>
            <a:xfrm>
              <a:off x="2871275" y="4386225"/>
              <a:ext cx="775" cy="250"/>
            </a:xfrm>
            <a:custGeom>
              <a:rect b="b" l="l" r="r" t="t"/>
              <a:pathLst>
                <a:path extrusionOk="0" h="10" w="31">
                  <a:moveTo>
                    <a:pt x="11" y="1"/>
                  </a:moveTo>
                  <a:lnTo>
                    <a:pt x="1" y="7"/>
                  </a:lnTo>
                  <a:cubicBezTo>
                    <a:pt x="7" y="7"/>
                    <a:pt x="14" y="8"/>
                    <a:pt x="20" y="10"/>
                  </a:cubicBezTo>
                  <a:cubicBezTo>
                    <a:pt x="23" y="10"/>
                    <a:pt x="27" y="7"/>
                    <a:pt x="30" y="5"/>
                  </a:cubicBezTo>
                  <a:lnTo>
                    <a:pt x="1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47"/>
            <p:cNvSpPr/>
            <p:nvPr/>
          </p:nvSpPr>
          <p:spPr>
            <a:xfrm>
              <a:off x="2994650" y="4246750"/>
              <a:ext cx="750" cy="250"/>
            </a:xfrm>
            <a:custGeom>
              <a:rect b="b" l="l" r="r" t="t"/>
              <a:pathLst>
                <a:path extrusionOk="0" h="10" w="30">
                  <a:moveTo>
                    <a:pt x="0" y="1"/>
                  </a:moveTo>
                  <a:lnTo>
                    <a:pt x="0" y="1"/>
                  </a:lnTo>
                  <a:cubicBezTo>
                    <a:pt x="3" y="4"/>
                    <a:pt x="6" y="8"/>
                    <a:pt x="9" y="8"/>
                  </a:cubicBezTo>
                  <a:cubicBezTo>
                    <a:pt x="15" y="8"/>
                    <a:pt x="23" y="10"/>
                    <a:pt x="30" y="10"/>
                  </a:cubicBezTo>
                  <a:lnTo>
                    <a:pt x="21" y="2"/>
                  </a:lnTo>
                  <a:lnTo>
                    <a:pt x="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47"/>
            <p:cNvSpPr/>
            <p:nvPr/>
          </p:nvSpPr>
          <p:spPr>
            <a:xfrm>
              <a:off x="2867400" y="4410900"/>
              <a:ext cx="675" cy="375"/>
            </a:xfrm>
            <a:custGeom>
              <a:rect b="b" l="l" r="r" t="t"/>
              <a:pathLst>
                <a:path extrusionOk="0" h="15" w="27">
                  <a:moveTo>
                    <a:pt x="13" y="1"/>
                  </a:moveTo>
                  <a:lnTo>
                    <a:pt x="0" y="10"/>
                  </a:lnTo>
                  <a:cubicBezTo>
                    <a:pt x="0" y="10"/>
                    <a:pt x="5" y="12"/>
                    <a:pt x="10" y="14"/>
                  </a:cubicBezTo>
                  <a:lnTo>
                    <a:pt x="10" y="14"/>
                  </a:lnTo>
                  <a:lnTo>
                    <a:pt x="26" y="7"/>
                  </a:lnTo>
                  <a:lnTo>
                    <a:pt x="13" y="1"/>
                  </a:lnTo>
                  <a:close/>
                  <a:moveTo>
                    <a:pt x="10" y="14"/>
                  </a:moveTo>
                  <a:lnTo>
                    <a:pt x="9" y="14"/>
                  </a:lnTo>
                  <a:lnTo>
                    <a:pt x="10" y="14"/>
                  </a:lnTo>
                  <a:cubicBezTo>
                    <a:pt x="10" y="14"/>
                    <a:pt x="10" y="14"/>
                    <a:pt x="10" y="14"/>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47"/>
            <p:cNvSpPr/>
            <p:nvPr/>
          </p:nvSpPr>
          <p:spPr>
            <a:xfrm>
              <a:off x="2860550" y="4390500"/>
              <a:ext cx="750" cy="275"/>
            </a:xfrm>
            <a:custGeom>
              <a:rect b="b" l="l" r="r" t="t"/>
              <a:pathLst>
                <a:path extrusionOk="0" h="11" w="30">
                  <a:moveTo>
                    <a:pt x="19" y="0"/>
                  </a:moveTo>
                  <a:cubicBezTo>
                    <a:pt x="14" y="2"/>
                    <a:pt x="6" y="3"/>
                    <a:pt x="0" y="6"/>
                  </a:cubicBezTo>
                  <a:lnTo>
                    <a:pt x="11" y="11"/>
                  </a:lnTo>
                  <a:lnTo>
                    <a:pt x="30" y="5"/>
                  </a:lnTo>
                  <a:cubicBezTo>
                    <a:pt x="25" y="3"/>
                    <a:pt x="22" y="0"/>
                    <a:pt x="1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47"/>
            <p:cNvSpPr/>
            <p:nvPr/>
          </p:nvSpPr>
          <p:spPr>
            <a:xfrm>
              <a:off x="2859875" y="4392600"/>
              <a:ext cx="625" cy="325"/>
            </a:xfrm>
            <a:custGeom>
              <a:rect b="b" l="l" r="r" t="t"/>
              <a:pathLst>
                <a:path extrusionOk="0" h="13" w="25">
                  <a:moveTo>
                    <a:pt x="19" y="0"/>
                  </a:moveTo>
                  <a:lnTo>
                    <a:pt x="1" y="6"/>
                  </a:lnTo>
                  <a:lnTo>
                    <a:pt x="2" y="6"/>
                  </a:lnTo>
                  <a:lnTo>
                    <a:pt x="2" y="12"/>
                  </a:lnTo>
                  <a:cubicBezTo>
                    <a:pt x="10" y="11"/>
                    <a:pt x="19" y="11"/>
                    <a:pt x="24" y="8"/>
                  </a:cubicBezTo>
                  <a:cubicBezTo>
                    <a:pt x="24" y="8"/>
                    <a:pt x="20" y="3"/>
                    <a:pt x="1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47"/>
            <p:cNvSpPr/>
            <p:nvPr/>
          </p:nvSpPr>
          <p:spPr>
            <a:xfrm>
              <a:off x="2860475" y="4407425"/>
              <a:ext cx="725" cy="300"/>
            </a:xfrm>
            <a:custGeom>
              <a:rect b="b" l="l" r="r" t="t"/>
              <a:pathLst>
                <a:path extrusionOk="0" h="12" w="29">
                  <a:moveTo>
                    <a:pt x="14" y="0"/>
                  </a:moveTo>
                  <a:lnTo>
                    <a:pt x="0" y="6"/>
                  </a:lnTo>
                  <a:lnTo>
                    <a:pt x="20" y="12"/>
                  </a:lnTo>
                  <a:cubicBezTo>
                    <a:pt x="20" y="12"/>
                    <a:pt x="25" y="9"/>
                    <a:pt x="28" y="8"/>
                  </a:cubicBezTo>
                  <a:lnTo>
                    <a:pt x="1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47"/>
            <p:cNvSpPr/>
            <p:nvPr/>
          </p:nvSpPr>
          <p:spPr>
            <a:xfrm>
              <a:off x="2859000" y="4384975"/>
              <a:ext cx="500" cy="350"/>
            </a:xfrm>
            <a:custGeom>
              <a:rect b="b" l="l" r="r" t="t"/>
              <a:pathLst>
                <a:path extrusionOk="0" h="14" w="20">
                  <a:moveTo>
                    <a:pt x="9" y="1"/>
                  </a:moveTo>
                  <a:cubicBezTo>
                    <a:pt x="6" y="2"/>
                    <a:pt x="1" y="5"/>
                    <a:pt x="1" y="5"/>
                  </a:cubicBezTo>
                  <a:cubicBezTo>
                    <a:pt x="2" y="10"/>
                    <a:pt x="6" y="11"/>
                    <a:pt x="11" y="14"/>
                  </a:cubicBezTo>
                  <a:cubicBezTo>
                    <a:pt x="14" y="13"/>
                    <a:pt x="20" y="10"/>
                    <a:pt x="20" y="10"/>
                  </a:cubicBezTo>
                  <a:cubicBezTo>
                    <a:pt x="18" y="7"/>
                    <a:pt x="12" y="4"/>
                    <a:pt x="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47"/>
            <p:cNvSpPr/>
            <p:nvPr/>
          </p:nvSpPr>
          <p:spPr>
            <a:xfrm>
              <a:off x="2857675" y="4391650"/>
              <a:ext cx="775" cy="275"/>
            </a:xfrm>
            <a:custGeom>
              <a:rect b="b" l="l" r="r" t="t"/>
              <a:pathLst>
                <a:path extrusionOk="0" h="11" w="31">
                  <a:moveTo>
                    <a:pt x="18" y="0"/>
                  </a:moveTo>
                  <a:lnTo>
                    <a:pt x="1" y="6"/>
                  </a:lnTo>
                  <a:cubicBezTo>
                    <a:pt x="4" y="7"/>
                    <a:pt x="8" y="10"/>
                    <a:pt x="9" y="10"/>
                  </a:cubicBezTo>
                  <a:cubicBezTo>
                    <a:pt x="15" y="9"/>
                    <a:pt x="23" y="6"/>
                    <a:pt x="30" y="4"/>
                  </a:cubicBezTo>
                  <a:lnTo>
                    <a:pt x="2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47"/>
            <p:cNvSpPr/>
            <p:nvPr/>
          </p:nvSpPr>
          <p:spPr>
            <a:xfrm>
              <a:off x="2990025" y="4239875"/>
              <a:ext cx="525" cy="350"/>
            </a:xfrm>
            <a:custGeom>
              <a:rect b="b" l="l" r="r" t="t"/>
              <a:pathLst>
                <a:path extrusionOk="0" h="14" w="21">
                  <a:moveTo>
                    <a:pt x="12" y="1"/>
                  </a:moveTo>
                  <a:lnTo>
                    <a:pt x="0" y="4"/>
                  </a:lnTo>
                  <a:lnTo>
                    <a:pt x="9" y="14"/>
                  </a:lnTo>
                  <a:cubicBezTo>
                    <a:pt x="13" y="14"/>
                    <a:pt x="21" y="13"/>
                    <a:pt x="21" y="13"/>
                  </a:cubicBezTo>
                  <a:cubicBezTo>
                    <a:pt x="19" y="8"/>
                    <a:pt x="15" y="5"/>
                    <a:pt x="1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47"/>
            <p:cNvSpPr/>
            <p:nvPr/>
          </p:nvSpPr>
          <p:spPr>
            <a:xfrm>
              <a:off x="2854700" y="4390400"/>
              <a:ext cx="750" cy="275"/>
            </a:xfrm>
            <a:custGeom>
              <a:rect b="b" l="l" r="r" t="t"/>
              <a:pathLst>
                <a:path extrusionOk="0" h="11" w="30">
                  <a:moveTo>
                    <a:pt x="11" y="0"/>
                  </a:moveTo>
                  <a:cubicBezTo>
                    <a:pt x="8" y="0"/>
                    <a:pt x="3" y="3"/>
                    <a:pt x="0" y="6"/>
                  </a:cubicBezTo>
                  <a:lnTo>
                    <a:pt x="20" y="10"/>
                  </a:lnTo>
                  <a:lnTo>
                    <a:pt x="20" y="9"/>
                  </a:lnTo>
                  <a:lnTo>
                    <a:pt x="30" y="4"/>
                  </a:lnTo>
                  <a:cubicBezTo>
                    <a:pt x="23" y="3"/>
                    <a:pt x="15" y="1"/>
                    <a:pt x="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47"/>
            <p:cNvSpPr/>
            <p:nvPr/>
          </p:nvSpPr>
          <p:spPr>
            <a:xfrm>
              <a:off x="2854000" y="4388300"/>
              <a:ext cx="550" cy="375"/>
            </a:xfrm>
            <a:custGeom>
              <a:rect b="b" l="l" r="r" t="t"/>
              <a:pathLst>
                <a:path extrusionOk="0" h="15" w="22">
                  <a:moveTo>
                    <a:pt x="11" y="0"/>
                  </a:moveTo>
                  <a:lnTo>
                    <a:pt x="0" y="9"/>
                  </a:lnTo>
                  <a:lnTo>
                    <a:pt x="0" y="10"/>
                  </a:lnTo>
                  <a:lnTo>
                    <a:pt x="12" y="15"/>
                  </a:lnTo>
                  <a:cubicBezTo>
                    <a:pt x="15" y="10"/>
                    <a:pt x="18" y="8"/>
                    <a:pt x="21" y="5"/>
                  </a:cubicBezTo>
                  <a:cubicBezTo>
                    <a:pt x="21" y="5"/>
                    <a:pt x="14" y="2"/>
                    <a:pt x="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47"/>
            <p:cNvSpPr/>
            <p:nvPr/>
          </p:nvSpPr>
          <p:spPr>
            <a:xfrm>
              <a:off x="3015100" y="4372000"/>
              <a:ext cx="650" cy="275"/>
            </a:xfrm>
            <a:custGeom>
              <a:rect b="b" l="l" r="r" t="t"/>
              <a:pathLst>
                <a:path extrusionOk="0" h="11" w="26">
                  <a:moveTo>
                    <a:pt x="11" y="0"/>
                  </a:moveTo>
                  <a:lnTo>
                    <a:pt x="0" y="9"/>
                  </a:lnTo>
                  <a:lnTo>
                    <a:pt x="18" y="11"/>
                  </a:lnTo>
                  <a:cubicBezTo>
                    <a:pt x="18" y="11"/>
                    <a:pt x="23" y="6"/>
                    <a:pt x="25" y="5"/>
                  </a:cubicBezTo>
                  <a:lnTo>
                    <a:pt x="1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47"/>
            <p:cNvSpPr/>
            <p:nvPr/>
          </p:nvSpPr>
          <p:spPr>
            <a:xfrm>
              <a:off x="2851100" y="4386675"/>
              <a:ext cx="450" cy="350"/>
            </a:xfrm>
            <a:custGeom>
              <a:rect b="b" l="l" r="r" t="t"/>
              <a:pathLst>
                <a:path extrusionOk="0" h="14" w="18">
                  <a:moveTo>
                    <a:pt x="8" y="0"/>
                  </a:moveTo>
                  <a:cubicBezTo>
                    <a:pt x="5" y="2"/>
                    <a:pt x="0" y="5"/>
                    <a:pt x="0" y="5"/>
                  </a:cubicBezTo>
                  <a:cubicBezTo>
                    <a:pt x="2" y="8"/>
                    <a:pt x="6" y="11"/>
                    <a:pt x="9" y="14"/>
                  </a:cubicBezTo>
                  <a:cubicBezTo>
                    <a:pt x="12" y="12"/>
                    <a:pt x="18" y="9"/>
                    <a:pt x="18" y="9"/>
                  </a:cubicBezTo>
                  <a:cubicBezTo>
                    <a:pt x="16" y="5"/>
                    <a:pt x="12" y="3"/>
                    <a:pt x="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47"/>
            <p:cNvSpPr/>
            <p:nvPr/>
          </p:nvSpPr>
          <p:spPr>
            <a:xfrm>
              <a:off x="3016875" y="4378675"/>
              <a:ext cx="725" cy="300"/>
            </a:xfrm>
            <a:custGeom>
              <a:rect b="b" l="l" r="r" t="t"/>
              <a:pathLst>
                <a:path extrusionOk="0" h="12" w="29">
                  <a:moveTo>
                    <a:pt x="20" y="1"/>
                  </a:moveTo>
                  <a:cubicBezTo>
                    <a:pt x="19" y="1"/>
                    <a:pt x="18" y="1"/>
                    <a:pt x="18" y="1"/>
                  </a:cubicBezTo>
                  <a:cubicBezTo>
                    <a:pt x="13" y="3"/>
                    <a:pt x="6" y="7"/>
                    <a:pt x="0" y="10"/>
                  </a:cubicBezTo>
                  <a:lnTo>
                    <a:pt x="12" y="11"/>
                  </a:lnTo>
                  <a:lnTo>
                    <a:pt x="28" y="3"/>
                  </a:lnTo>
                  <a:cubicBezTo>
                    <a:pt x="26" y="3"/>
                    <a:pt x="22" y="1"/>
                    <a:pt x="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47"/>
            <p:cNvSpPr/>
            <p:nvPr/>
          </p:nvSpPr>
          <p:spPr>
            <a:xfrm>
              <a:off x="2847450" y="4391300"/>
              <a:ext cx="725" cy="300"/>
            </a:xfrm>
            <a:custGeom>
              <a:rect b="b" l="l" r="r" t="t"/>
              <a:pathLst>
                <a:path extrusionOk="0" h="12" w="29">
                  <a:moveTo>
                    <a:pt x="20" y="1"/>
                  </a:moveTo>
                  <a:cubicBezTo>
                    <a:pt x="14" y="2"/>
                    <a:pt x="6" y="4"/>
                    <a:pt x="1" y="5"/>
                  </a:cubicBezTo>
                  <a:lnTo>
                    <a:pt x="11" y="11"/>
                  </a:lnTo>
                  <a:lnTo>
                    <a:pt x="29" y="5"/>
                  </a:lnTo>
                  <a:cubicBezTo>
                    <a:pt x="26" y="4"/>
                    <a:pt x="23" y="1"/>
                    <a:pt x="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47"/>
            <p:cNvSpPr/>
            <p:nvPr/>
          </p:nvSpPr>
          <p:spPr>
            <a:xfrm>
              <a:off x="3030025" y="4367000"/>
              <a:ext cx="425" cy="350"/>
            </a:xfrm>
            <a:custGeom>
              <a:rect b="b" l="l" r="r" t="t"/>
              <a:pathLst>
                <a:path extrusionOk="0" h="14" w="17">
                  <a:moveTo>
                    <a:pt x="5" y="0"/>
                  </a:moveTo>
                  <a:cubicBezTo>
                    <a:pt x="4" y="3"/>
                    <a:pt x="1" y="8"/>
                    <a:pt x="1" y="8"/>
                  </a:cubicBezTo>
                  <a:cubicBezTo>
                    <a:pt x="4" y="11"/>
                    <a:pt x="8" y="12"/>
                    <a:pt x="13" y="14"/>
                  </a:cubicBezTo>
                  <a:cubicBezTo>
                    <a:pt x="14" y="11"/>
                    <a:pt x="17" y="6"/>
                    <a:pt x="17" y="6"/>
                  </a:cubicBezTo>
                  <a:cubicBezTo>
                    <a:pt x="14" y="3"/>
                    <a:pt x="10" y="2"/>
                    <a:pt x="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47"/>
            <p:cNvSpPr/>
            <p:nvPr/>
          </p:nvSpPr>
          <p:spPr>
            <a:xfrm>
              <a:off x="2978575" y="4266800"/>
              <a:ext cx="475" cy="350"/>
            </a:xfrm>
            <a:custGeom>
              <a:rect b="b" l="l" r="r" t="t"/>
              <a:pathLst>
                <a:path extrusionOk="0" h="14" w="19">
                  <a:moveTo>
                    <a:pt x="9" y="1"/>
                  </a:moveTo>
                  <a:cubicBezTo>
                    <a:pt x="6" y="2"/>
                    <a:pt x="2" y="5"/>
                    <a:pt x="1" y="8"/>
                  </a:cubicBezTo>
                  <a:cubicBezTo>
                    <a:pt x="1" y="8"/>
                    <a:pt x="5" y="11"/>
                    <a:pt x="6" y="14"/>
                  </a:cubicBezTo>
                  <a:lnTo>
                    <a:pt x="18" y="7"/>
                  </a:lnTo>
                  <a:lnTo>
                    <a:pt x="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47"/>
            <p:cNvSpPr/>
            <p:nvPr/>
          </p:nvSpPr>
          <p:spPr>
            <a:xfrm>
              <a:off x="2843875" y="4394875"/>
              <a:ext cx="775" cy="250"/>
            </a:xfrm>
            <a:custGeom>
              <a:rect b="b" l="l" r="r" t="t"/>
              <a:pathLst>
                <a:path extrusionOk="0" h="10" w="31">
                  <a:moveTo>
                    <a:pt x="22" y="0"/>
                  </a:moveTo>
                  <a:cubicBezTo>
                    <a:pt x="21" y="0"/>
                    <a:pt x="21" y="0"/>
                    <a:pt x="20" y="1"/>
                  </a:cubicBezTo>
                  <a:cubicBezTo>
                    <a:pt x="14" y="1"/>
                    <a:pt x="7" y="3"/>
                    <a:pt x="1" y="5"/>
                  </a:cubicBezTo>
                  <a:lnTo>
                    <a:pt x="11" y="9"/>
                  </a:lnTo>
                  <a:lnTo>
                    <a:pt x="30" y="3"/>
                  </a:lnTo>
                  <a:cubicBezTo>
                    <a:pt x="28" y="2"/>
                    <a:pt x="25" y="0"/>
                    <a:pt x="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47"/>
            <p:cNvSpPr/>
            <p:nvPr/>
          </p:nvSpPr>
          <p:spPr>
            <a:xfrm>
              <a:off x="2977925" y="4266025"/>
              <a:ext cx="675" cy="300"/>
            </a:xfrm>
            <a:custGeom>
              <a:rect b="b" l="l" r="r" t="t"/>
              <a:pathLst>
                <a:path extrusionOk="0" h="12" w="27">
                  <a:moveTo>
                    <a:pt x="9" y="1"/>
                  </a:moveTo>
                  <a:cubicBezTo>
                    <a:pt x="9" y="1"/>
                    <a:pt x="3" y="2"/>
                    <a:pt x="0" y="4"/>
                  </a:cubicBezTo>
                  <a:lnTo>
                    <a:pt x="16" y="11"/>
                  </a:lnTo>
                  <a:lnTo>
                    <a:pt x="27" y="8"/>
                  </a:lnTo>
                  <a:cubicBezTo>
                    <a:pt x="21" y="5"/>
                    <a:pt x="15" y="2"/>
                    <a:pt x="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47"/>
            <p:cNvSpPr/>
            <p:nvPr/>
          </p:nvSpPr>
          <p:spPr>
            <a:xfrm>
              <a:off x="2843050" y="4415575"/>
              <a:ext cx="500" cy="375"/>
            </a:xfrm>
            <a:custGeom>
              <a:rect b="b" l="l" r="r" t="t"/>
              <a:pathLst>
                <a:path extrusionOk="0" h="15" w="20">
                  <a:moveTo>
                    <a:pt x="9" y="1"/>
                  </a:moveTo>
                  <a:lnTo>
                    <a:pt x="0" y="10"/>
                  </a:lnTo>
                  <a:lnTo>
                    <a:pt x="10" y="14"/>
                  </a:lnTo>
                  <a:cubicBezTo>
                    <a:pt x="13" y="11"/>
                    <a:pt x="18" y="8"/>
                    <a:pt x="19" y="4"/>
                  </a:cubicBezTo>
                  <a:cubicBezTo>
                    <a:pt x="19" y="4"/>
                    <a:pt x="13" y="2"/>
                    <a:pt x="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47"/>
            <p:cNvSpPr/>
            <p:nvPr/>
          </p:nvSpPr>
          <p:spPr>
            <a:xfrm>
              <a:off x="2981375" y="4238550"/>
              <a:ext cx="800" cy="300"/>
            </a:xfrm>
            <a:custGeom>
              <a:rect b="b" l="l" r="r" t="t"/>
              <a:pathLst>
                <a:path extrusionOk="0" h="12" w="32">
                  <a:moveTo>
                    <a:pt x="12" y="1"/>
                  </a:moveTo>
                  <a:lnTo>
                    <a:pt x="0" y="4"/>
                  </a:lnTo>
                  <a:cubicBezTo>
                    <a:pt x="8" y="5"/>
                    <a:pt x="15" y="8"/>
                    <a:pt x="21" y="11"/>
                  </a:cubicBezTo>
                  <a:cubicBezTo>
                    <a:pt x="21" y="11"/>
                    <a:pt x="22" y="11"/>
                    <a:pt x="22" y="11"/>
                  </a:cubicBezTo>
                  <a:cubicBezTo>
                    <a:pt x="24" y="11"/>
                    <a:pt x="28" y="9"/>
                    <a:pt x="31" y="8"/>
                  </a:cubicBezTo>
                  <a:lnTo>
                    <a:pt x="1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47"/>
            <p:cNvSpPr/>
            <p:nvPr/>
          </p:nvSpPr>
          <p:spPr>
            <a:xfrm>
              <a:off x="2839425" y="4392525"/>
              <a:ext cx="775" cy="275"/>
            </a:xfrm>
            <a:custGeom>
              <a:rect b="b" l="l" r="r" t="t"/>
              <a:pathLst>
                <a:path extrusionOk="0" h="11" w="31">
                  <a:moveTo>
                    <a:pt x="20" y="0"/>
                  </a:moveTo>
                  <a:lnTo>
                    <a:pt x="1" y="6"/>
                  </a:lnTo>
                  <a:cubicBezTo>
                    <a:pt x="4" y="8"/>
                    <a:pt x="8" y="11"/>
                    <a:pt x="11" y="11"/>
                  </a:cubicBezTo>
                  <a:cubicBezTo>
                    <a:pt x="17" y="9"/>
                    <a:pt x="23" y="8"/>
                    <a:pt x="30" y="6"/>
                  </a:cubicBezTo>
                  <a:lnTo>
                    <a:pt x="20" y="2"/>
                  </a:lnTo>
                  <a:lnTo>
                    <a:pt x="2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47"/>
            <p:cNvSpPr/>
            <p:nvPr/>
          </p:nvSpPr>
          <p:spPr>
            <a:xfrm>
              <a:off x="2838650" y="4389800"/>
              <a:ext cx="725" cy="275"/>
            </a:xfrm>
            <a:custGeom>
              <a:rect b="b" l="l" r="r" t="t"/>
              <a:pathLst>
                <a:path extrusionOk="0" h="11" w="29">
                  <a:moveTo>
                    <a:pt x="20" y="0"/>
                  </a:moveTo>
                  <a:cubicBezTo>
                    <a:pt x="14" y="2"/>
                    <a:pt x="7" y="5"/>
                    <a:pt x="1" y="6"/>
                  </a:cubicBezTo>
                  <a:lnTo>
                    <a:pt x="11" y="11"/>
                  </a:lnTo>
                  <a:lnTo>
                    <a:pt x="29" y="5"/>
                  </a:lnTo>
                  <a:cubicBezTo>
                    <a:pt x="26" y="3"/>
                    <a:pt x="23" y="0"/>
                    <a:pt x="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47"/>
            <p:cNvSpPr/>
            <p:nvPr/>
          </p:nvSpPr>
          <p:spPr>
            <a:xfrm>
              <a:off x="2970625" y="4264900"/>
              <a:ext cx="700" cy="200"/>
            </a:xfrm>
            <a:custGeom>
              <a:rect b="b" l="l" r="r" t="t"/>
              <a:pathLst>
                <a:path extrusionOk="0" h="8" w="28">
                  <a:moveTo>
                    <a:pt x="20" y="0"/>
                  </a:moveTo>
                  <a:cubicBezTo>
                    <a:pt x="14" y="0"/>
                    <a:pt x="7" y="0"/>
                    <a:pt x="1" y="2"/>
                  </a:cubicBezTo>
                  <a:lnTo>
                    <a:pt x="10" y="8"/>
                  </a:lnTo>
                  <a:lnTo>
                    <a:pt x="27" y="5"/>
                  </a:lnTo>
                  <a:cubicBezTo>
                    <a:pt x="24" y="3"/>
                    <a:pt x="20" y="0"/>
                    <a:pt x="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47"/>
            <p:cNvSpPr/>
            <p:nvPr/>
          </p:nvSpPr>
          <p:spPr>
            <a:xfrm>
              <a:off x="2833650" y="4389825"/>
              <a:ext cx="525" cy="400"/>
            </a:xfrm>
            <a:custGeom>
              <a:rect b="b" l="l" r="r" t="t"/>
              <a:pathLst>
                <a:path extrusionOk="0" h="16" w="21">
                  <a:moveTo>
                    <a:pt x="11" y="1"/>
                  </a:moveTo>
                  <a:lnTo>
                    <a:pt x="1" y="7"/>
                  </a:lnTo>
                  <a:lnTo>
                    <a:pt x="11" y="16"/>
                  </a:lnTo>
                  <a:cubicBezTo>
                    <a:pt x="14" y="14"/>
                    <a:pt x="20" y="10"/>
                    <a:pt x="20" y="10"/>
                  </a:cubicBezTo>
                  <a:cubicBezTo>
                    <a:pt x="19" y="7"/>
                    <a:pt x="14" y="4"/>
                    <a:pt x="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47"/>
            <p:cNvSpPr/>
            <p:nvPr/>
          </p:nvSpPr>
          <p:spPr>
            <a:xfrm>
              <a:off x="2969925" y="4235825"/>
              <a:ext cx="850" cy="225"/>
            </a:xfrm>
            <a:custGeom>
              <a:rect b="b" l="l" r="r" t="t"/>
              <a:pathLst>
                <a:path extrusionOk="0" h="9" w="34">
                  <a:moveTo>
                    <a:pt x="21" y="1"/>
                  </a:moveTo>
                  <a:lnTo>
                    <a:pt x="1" y="4"/>
                  </a:lnTo>
                  <a:cubicBezTo>
                    <a:pt x="5" y="5"/>
                    <a:pt x="8" y="8"/>
                    <a:pt x="11" y="8"/>
                  </a:cubicBezTo>
                  <a:cubicBezTo>
                    <a:pt x="17" y="8"/>
                    <a:pt x="26" y="8"/>
                    <a:pt x="33" y="7"/>
                  </a:cubicBezTo>
                  <a:lnTo>
                    <a:pt x="2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47"/>
            <p:cNvSpPr/>
            <p:nvPr/>
          </p:nvSpPr>
          <p:spPr>
            <a:xfrm>
              <a:off x="2966650" y="4263925"/>
              <a:ext cx="700" cy="300"/>
            </a:xfrm>
            <a:custGeom>
              <a:rect b="b" l="l" r="r" t="t"/>
              <a:pathLst>
                <a:path extrusionOk="0" h="12" w="28">
                  <a:moveTo>
                    <a:pt x="11" y="1"/>
                  </a:moveTo>
                  <a:lnTo>
                    <a:pt x="1" y="5"/>
                  </a:lnTo>
                  <a:cubicBezTo>
                    <a:pt x="7" y="8"/>
                    <a:pt x="13" y="10"/>
                    <a:pt x="19" y="11"/>
                  </a:cubicBezTo>
                  <a:cubicBezTo>
                    <a:pt x="19" y="12"/>
                    <a:pt x="19" y="12"/>
                    <a:pt x="20" y="12"/>
                  </a:cubicBezTo>
                  <a:cubicBezTo>
                    <a:pt x="22" y="12"/>
                    <a:pt x="25" y="9"/>
                    <a:pt x="27" y="8"/>
                  </a:cubicBezTo>
                  <a:lnTo>
                    <a:pt x="1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47"/>
            <p:cNvSpPr/>
            <p:nvPr/>
          </p:nvSpPr>
          <p:spPr>
            <a:xfrm>
              <a:off x="3014100" y="4370900"/>
              <a:ext cx="700" cy="200"/>
            </a:xfrm>
            <a:custGeom>
              <a:rect b="b" l="l" r="r" t="t"/>
              <a:pathLst>
                <a:path extrusionOk="0" h="8" w="28">
                  <a:moveTo>
                    <a:pt x="8" y="0"/>
                  </a:moveTo>
                  <a:lnTo>
                    <a:pt x="1" y="8"/>
                  </a:lnTo>
                  <a:cubicBezTo>
                    <a:pt x="7" y="6"/>
                    <a:pt x="14" y="6"/>
                    <a:pt x="20" y="6"/>
                  </a:cubicBezTo>
                  <a:cubicBezTo>
                    <a:pt x="20" y="6"/>
                    <a:pt x="24" y="2"/>
                    <a:pt x="2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47"/>
            <p:cNvSpPr/>
            <p:nvPr/>
          </p:nvSpPr>
          <p:spPr>
            <a:xfrm>
              <a:off x="2964425" y="4237975"/>
              <a:ext cx="500" cy="350"/>
            </a:xfrm>
            <a:custGeom>
              <a:rect b="b" l="l" r="r" t="t"/>
              <a:pathLst>
                <a:path extrusionOk="0" h="14" w="20">
                  <a:moveTo>
                    <a:pt x="10" y="0"/>
                  </a:moveTo>
                  <a:cubicBezTo>
                    <a:pt x="7" y="0"/>
                    <a:pt x="0" y="3"/>
                    <a:pt x="0" y="3"/>
                  </a:cubicBezTo>
                  <a:cubicBezTo>
                    <a:pt x="2" y="6"/>
                    <a:pt x="6" y="11"/>
                    <a:pt x="9" y="13"/>
                  </a:cubicBezTo>
                  <a:cubicBezTo>
                    <a:pt x="13" y="12"/>
                    <a:pt x="19" y="11"/>
                    <a:pt x="19" y="11"/>
                  </a:cubicBezTo>
                  <a:cubicBezTo>
                    <a:pt x="18" y="6"/>
                    <a:pt x="13" y="3"/>
                    <a:pt x="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47"/>
            <p:cNvSpPr/>
            <p:nvPr/>
          </p:nvSpPr>
          <p:spPr>
            <a:xfrm>
              <a:off x="3014425" y="4371850"/>
              <a:ext cx="650" cy="325"/>
            </a:xfrm>
            <a:custGeom>
              <a:rect b="b" l="l" r="r" t="t"/>
              <a:pathLst>
                <a:path extrusionOk="0" h="13" w="26">
                  <a:moveTo>
                    <a:pt x="16" y="1"/>
                  </a:moveTo>
                  <a:cubicBezTo>
                    <a:pt x="16" y="1"/>
                    <a:pt x="5" y="5"/>
                    <a:pt x="1" y="8"/>
                  </a:cubicBezTo>
                  <a:lnTo>
                    <a:pt x="14" y="12"/>
                  </a:lnTo>
                  <a:lnTo>
                    <a:pt x="26" y="9"/>
                  </a:lnTo>
                  <a:cubicBezTo>
                    <a:pt x="23" y="6"/>
                    <a:pt x="20" y="2"/>
                    <a:pt x="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47"/>
            <p:cNvSpPr/>
            <p:nvPr/>
          </p:nvSpPr>
          <p:spPr>
            <a:xfrm>
              <a:off x="2824200" y="4393075"/>
              <a:ext cx="650" cy="325"/>
            </a:xfrm>
            <a:custGeom>
              <a:rect b="b" l="l" r="r" t="t"/>
              <a:pathLst>
                <a:path extrusionOk="0" h="13" w="26">
                  <a:moveTo>
                    <a:pt x="13" y="0"/>
                  </a:moveTo>
                  <a:lnTo>
                    <a:pt x="1" y="9"/>
                  </a:lnTo>
                  <a:cubicBezTo>
                    <a:pt x="1" y="9"/>
                    <a:pt x="5" y="11"/>
                    <a:pt x="10" y="12"/>
                  </a:cubicBezTo>
                  <a:lnTo>
                    <a:pt x="26" y="6"/>
                  </a:lnTo>
                  <a:lnTo>
                    <a:pt x="1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47"/>
            <p:cNvSpPr/>
            <p:nvPr/>
          </p:nvSpPr>
          <p:spPr>
            <a:xfrm>
              <a:off x="2822100" y="4411825"/>
              <a:ext cx="700" cy="300"/>
            </a:xfrm>
            <a:custGeom>
              <a:rect b="b" l="l" r="r" t="t"/>
              <a:pathLst>
                <a:path extrusionOk="0" h="12" w="28">
                  <a:moveTo>
                    <a:pt x="19" y="1"/>
                  </a:moveTo>
                  <a:cubicBezTo>
                    <a:pt x="19" y="1"/>
                    <a:pt x="7" y="2"/>
                    <a:pt x="1" y="4"/>
                  </a:cubicBezTo>
                  <a:lnTo>
                    <a:pt x="14" y="11"/>
                  </a:lnTo>
                  <a:lnTo>
                    <a:pt x="27" y="11"/>
                  </a:lnTo>
                  <a:cubicBezTo>
                    <a:pt x="24" y="8"/>
                    <a:pt x="23" y="4"/>
                    <a:pt x="1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47"/>
            <p:cNvSpPr/>
            <p:nvPr/>
          </p:nvSpPr>
          <p:spPr>
            <a:xfrm>
              <a:off x="2962400" y="4258350"/>
              <a:ext cx="725" cy="200"/>
            </a:xfrm>
            <a:custGeom>
              <a:rect b="b" l="l" r="r" t="t"/>
              <a:pathLst>
                <a:path extrusionOk="0" h="8" w="29">
                  <a:moveTo>
                    <a:pt x="19" y="0"/>
                  </a:moveTo>
                  <a:cubicBezTo>
                    <a:pt x="13" y="0"/>
                    <a:pt x="6" y="2"/>
                    <a:pt x="0" y="2"/>
                  </a:cubicBezTo>
                  <a:lnTo>
                    <a:pt x="10" y="7"/>
                  </a:lnTo>
                  <a:lnTo>
                    <a:pt x="10" y="7"/>
                  </a:lnTo>
                  <a:lnTo>
                    <a:pt x="28" y="5"/>
                  </a:lnTo>
                  <a:cubicBezTo>
                    <a:pt x="25" y="3"/>
                    <a:pt x="19" y="0"/>
                    <a:pt x="19" y="0"/>
                  </a:cubicBezTo>
                  <a:close/>
                  <a:moveTo>
                    <a:pt x="10" y="7"/>
                  </a:moveTo>
                  <a:lnTo>
                    <a:pt x="9" y="8"/>
                  </a:lnTo>
                  <a:lnTo>
                    <a:pt x="11" y="8"/>
                  </a:lnTo>
                  <a:lnTo>
                    <a:pt x="10" y="7"/>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47"/>
            <p:cNvSpPr/>
            <p:nvPr/>
          </p:nvSpPr>
          <p:spPr>
            <a:xfrm>
              <a:off x="3020625" y="4395575"/>
              <a:ext cx="525" cy="350"/>
            </a:xfrm>
            <a:custGeom>
              <a:rect b="b" l="l" r="r" t="t"/>
              <a:pathLst>
                <a:path extrusionOk="0" h="14" w="21">
                  <a:moveTo>
                    <a:pt x="9" y="0"/>
                  </a:moveTo>
                  <a:lnTo>
                    <a:pt x="0" y="11"/>
                  </a:lnTo>
                  <a:lnTo>
                    <a:pt x="0" y="12"/>
                  </a:lnTo>
                  <a:lnTo>
                    <a:pt x="13" y="14"/>
                  </a:lnTo>
                  <a:cubicBezTo>
                    <a:pt x="16" y="9"/>
                    <a:pt x="19" y="5"/>
                    <a:pt x="21" y="2"/>
                  </a:cubicBezTo>
                  <a:cubicBezTo>
                    <a:pt x="21" y="2"/>
                    <a:pt x="13" y="0"/>
                    <a:pt x="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47"/>
            <p:cNvSpPr/>
            <p:nvPr/>
          </p:nvSpPr>
          <p:spPr>
            <a:xfrm>
              <a:off x="2811050" y="4395250"/>
              <a:ext cx="675" cy="275"/>
            </a:xfrm>
            <a:custGeom>
              <a:rect b="b" l="l" r="r" t="t"/>
              <a:pathLst>
                <a:path extrusionOk="0" h="11" w="27">
                  <a:moveTo>
                    <a:pt x="18" y="0"/>
                  </a:moveTo>
                  <a:cubicBezTo>
                    <a:pt x="18" y="0"/>
                    <a:pt x="6" y="2"/>
                    <a:pt x="0" y="3"/>
                  </a:cubicBezTo>
                  <a:lnTo>
                    <a:pt x="13" y="11"/>
                  </a:lnTo>
                  <a:lnTo>
                    <a:pt x="27" y="11"/>
                  </a:lnTo>
                  <a:cubicBezTo>
                    <a:pt x="24" y="8"/>
                    <a:pt x="22" y="3"/>
                    <a:pt x="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47"/>
            <p:cNvSpPr/>
            <p:nvPr/>
          </p:nvSpPr>
          <p:spPr>
            <a:xfrm>
              <a:off x="2809500" y="4395500"/>
              <a:ext cx="675" cy="325"/>
            </a:xfrm>
            <a:custGeom>
              <a:rect b="b" l="l" r="r" t="t"/>
              <a:pathLst>
                <a:path extrusionOk="0" h="13" w="27">
                  <a:moveTo>
                    <a:pt x="14" y="1"/>
                  </a:moveTo>
                  <a:lnTo>
                    <a:pt x="0" y="6"/>
                  </a:lnTo>
                  <a:lnTo>
                    <a:pt x="18" y="12"/>
                  </a:lnTo>
                  <a:cubicBezTo>
                    <a:pt x="18" y="12"/>
                    <a:pt x="24" y="11"/>
                    <a:pt x="27" y="9"/>
                  </a:cubicBezTo>
                  <a:lnTo>
                    <a:pt x="1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47"/>
            <p:cNvSpPr/>
            <p:nvPr/>
          </p:nvSpPr>
          <p:spPr>
            <a:xfrm>
              <a:off x="3013225" y="4372850"/>
              <a:ext cx="650" cy="275"/>
            </a:xfrm>
            <a:custGeom>
              <a:rect b="b" l="l" r="r" t="t"/>
              <a:pathLst>
                <a:path extrusionOk="0" h="11" w="26">
                  <a:moveTo>
                    <a:pt x="11" y="0"/>
                  </a:moveTo>
                  <a:lnTo>
                    <a:pt x="0" y="9"/>
                  </a:lnTo>
                  <a:lnTo>
                    <a:pt x="18" y="11"/>
                  </a:lnTo>
                  <a:cubicBezTo>
                    <a:pt x="18" y="11"/>
                    <a:pt x="23" y="8"/>
                    <a:pt x="25" y="5"/>
                  </a:cubicBezTo>
                  <a:lnTo>
                    <a:pt x="1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47"/>
            <p:cNvSpPr/>
            <p:nvPr/>
          </p:nvSpPr>
          <p:spPr>
            <a:xfrm>
              <a:off x="2805700" y="4419000"/>
              <a:ext cx="700" cy="325"/>
            </a:xfrm>
            <a:custGeom>
              <a:rect b="b" l="l" r="r" t="t"/>
              <a:pathLst>
                <a:path extrusionOk="0" h="13" w="28">
                  <a:moveTo>
                    <a:pt x="14" y="1"/>
                  </a:moveTo>
                  <a:lnTo>
                    <a:pt x="1" y="8"/>
                  </a:lnTo>
                  <a:cubicBezTo>
                    <a:pt x="1" y="8"/>
                    <a:pt x="7" y="11"/>
                    <a:pt x="11" y="12"/>
                  </a:cubicBezTo>
                  <a:lnTo>
                    <a:pt x="27" y="7"/>
                  </a:lnTo>
                  <a:lnTo>
                    <a:pt x="1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47"/>
            <p:cNvSpPr/>
            <p:nvPr/>
          </p:nvSpPr>
          <p:spPr>
            <a:xfrm>
              <a:off x="2947975" y="4251475"/>
              <a:ext cx="475" cy="350"/>
            </a:xfrm>
            <a:custGeom>
              <a:rect b="b" l="l" r="r" t="t"/>
              <a:pathLst>
                <a:path extrusionOk="0" h="14" w="19">
                  <a:moveTo>
                    <a:pt x="9" y="0"/>
                  </a:moveTo>
                  <a:cubicBezTo>
                    <a:pt x="6" y="2"/>
                    <a:pt x="0" y="5"/>
                    <a:pt x="0" y="5"/>
                  </a:cubicBezTo>
                  <a:cubicBezTo>
                    <a:pt x="2" y="8"/>
                    <a:pt x="6" y="10"/>
                    <a:pt x="9" y="13"/>
                  </a:cubicBezTo>
                  <a:cubicBezTo>
                    <a:pt x="12" y="12"/>
                    <a:pt x="18" y="9"/>
                    <a:pt x="18" y="9"/>
                  </a:cubicBezTo>
                  <a:cubicBezTo>
                    <a:pt x="17" y="6"/>
                    <a:pt x="12" y="3"/>
                    <a:pt x="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47"/>
            <p:cNvSpPr/>
            <p:nvPr/>
          </p:nvSpPr>
          <p:spPr>
            <a:xfrm>
              <a:off x="2947675" y="4257050"/>
              <a:ext cx="725" cy="250"/>
            </a:xfrm>
            <a:custGeom>
              <a:rect b="b" l="l" r="r" t="t"/>
              <a:pathLst>
                <a:path extrusionOk="0" h="10" w="29">
                  <a:moveTo>
                    <a:pt x="10" y="1"/>
                  </a:moveTo>
                  <a:cubicBezTo>
                    <a:pt x="8" y="1"/>
                    <a:pt x="4" y="4"/>
                    <a:pt x="1" y="4"/>
                  </a:cubicBezTo>
                  <a:lnTo>
                    <a:pt x="18" y="10"/>
                  </a:lnTo>
                  <a:lnTo>
                    <a:pt x="29" y="5"/>
                  </a:lnTo>
                  <a:cubicBezTo>
                    <a:pt x="21" y="4"/>
                    <a:pt x="15" y="2"/>
                    <a:pt x="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47"/>
            <p:cNvSpPr/>
            <p:nvPr/>
          </p:nvSpPr>
          <p:spPr>
            <a:xfrm>
              <a:off x="2801550" y="4386450"/>
              <a:ext cx="675" cy="350"/>
            </a:xfrm>
            <a:custGeom>
              <a:rect b="b" l="l" r="r" t="t"/>
              <a:pathLst>
                <a:path extrusionOk="0" h="14" w="27">
                  <a:moveTo>
                    <a:pt x="14" y="1"/>
                  </a:moveTo>
                  <a:lnTo>
                    <a:pt x="1" y="6"/>
                  </a:lnTo>
                  <a:lnTo>
                    <a:pt x="18" y="14"/>
                  </a:lnTo>
                  <a:cubicBezTo>
                    <a:pt x="18" y="14"/>
                    <a:pt x="24" y="11"/>
                    <a:pt x="27" y="9"/>
                  </a:cubicBezTo>
                  <a:lnTo>
                    <a:pt x="1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47"/>
            <p:cNvSpPr/>
            <p:nvPr/>
          </p:nvSpPr>
          <p:spPr>
            <a:xfrm>
              <a:off x="2800850" y="4384425"/>
              <a:ext cx="750" cy="275"/>
            </a:xfrm>
            <a:custGeom>
              <a:rect b="b" l="l" r="r" t="t"/>
              <a:pathLst>
                <a:path extrusionOk="0" h="11" w="30">
                  <a:moveTo>
                    <a:pt x="20" y="1"/>
                  </a:moveTo>
                  <a:cubicBezTo>
                    <a:pt x="14" y="2"/>
                    <a:pt x="8" y="4"/>
                    <a:pt x="1" y="5"/>
                  </a:cubicBezTo>
                  <a:lnTo>
                    <a:pt x="11" y="11"/>
                  </a:lnTo>
                  <a:lnTo>
                    <a:pt x="30" y="7"/>
                  </a:lnTo>
                  <a:cubicBezTo>
                    <a:pt x="26" y="4"/>
                    <a:pt x="23" y="1"/>
                    <a:pt x="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47"/>
            <p:cNvSpPr/>
            <p:nvPr/>
          </p:nvSpPr>
          <p:spPr>
            <a:xfrm>
              <a:off x="2944150" y="4255925"/>
              <a:ext cx="725" cy="300"/>
            </a:xfrm>
            <a:custGeom>
              <a:rect b="b" l="l" r="r" t="t"/>
              <a:pathLst>
                <a:path extrusionOk="0" h="12" w="29">
                  <a:moveTo>
                    <a:pt x="20" y="0"/>
                  </a:moveTo>
                  <a:lnTo>
                    <a:pt x="0" y="12"/>
                  </a:lnTo>
                  <a:lnTo>
                    <a:pt x="28" y="12"/>
                  </a:lnTo>
                  <a:lnTo>
                    <a:pt x="2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47"/>
            <p:cNvSpPr/>
            <p:nvPr/>
          </p:nvSpPr>
          <p:spPr>
            <a:xfrm>
              <a:off x="2944125" y="4263800"/>
              <a:ext cx="450" cy="375"/>
            </a:xfrm>
            <a:custGeom>
              <a:rect b="b" l="l" r="r" t="t"/>
              <a:pathLst>
                <a:path extrusionOk="0" h="15" w="18">
                  <a:moveTo>
                    <a:pt x="9" y="0"/>
                  </a:moveTo>
                  <a:cubicBezTo>
                    <a:pt x="6" y="3"/>
                    <a:pt x="0" y="6"/>
                    <a:pt x="0" y="6"/>
                  </a:cubicBezTo>
                  <a:cubicBezTo>
                    <a:pt x="1" y="9"/>
                    <a:pt x="6" y="12"/>
                    <a:pt x="9" y="15"/>
                  </a:cubicBezTo>
                  <a:cubicBezTo>
                    <a:pt x="12" y="13"/>
                    <a:pt x="18" y="10"/>
                    <a:pt x="18" y="10"/>
                  </a:cubicBezTo>
                  <a:cubicBezTo>
                    <a:pt x="16" y="7"/>
                    <a:pt x="12" y="4"/>
                    <a:pt x="9" y="2"/>
                  </a:cubicBezTo>
                  <a:lnTo>
                    <a:pt x="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47"/>
            <p:cNvSpPr/>
            <p:nvPr/>
          </p:nvSpPr>
          <p:spPr>
            <a:xfrm>
              <a:off x="2943600" y="4256200"/>
              <a:ext cx="575" cy="325"/>
            </a:xfrm>
            <a:custGeom>
              <a:rect b="b" l="l" r="r" t="t"/>
              <a:pathLst>
                <a:path extrusionOk="0" h="13" w="23">
                  <a:moveTo>
                    <a:pt x="22" y="1"/>
                  </a:moveTo>
                  <a:cubicBezTo>
                    <a:pt x="15" y="2"/>
                    <a:pt x="6" y="2"/>
                    <a:pt x="0" y="4"/>
                  </a:cubicBezTo>
                  <a:cubicBezTo>
                    <a:pt x="0" y="4"/>
                    <a:pt x="3" y="10"/>
                    <a:pt x="5" y="13"/>
                  </a:cubicBezTo>
                  <a:lnTo>
                    <a:pt x="22" y="7"/>
                  </a:lnTo>
                  <a:lnTo>
                    <a:pt x="2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47"/>
            <p:cNvSpPr/>
            <p:nvPr/>
          </p:nvSpPr>
          <p:spPr>
            <a:xfrm>
              <a:off x="2796500" y="4392275"/>
              <a:ext cx="525" cy="350"/>
            </a:xfrm>
            <a:custGeom>
              <a:rect b="b" l="l" r="r" t="t"/>
              <a:pathLst>
                <a:path extrusionOk="0" h="14" w="21">
                  <a:moveTo>
                    <a:pt x="10" y="0"/>
                  </a:moveTo>
                  <a:cubicBezTo>
                    <a:pt x="7" y="3"/>
                    <a:pt x="2" y="6"/>
                    <a:pt x="1" y="9"/>
                  </a:cubicBezTo>
                  <a:cubicBezTo>
                    <a:pt x="1" y="9"/>
                    <a:pt x="7" y="12"/>
                    <a:pt x="10" y="13"/>
                  </a:cubicBezTo>
                  <a:lnTo>
                    <a:pt x="20" y="4"/>
                  </a:lnTo>
                  <a:lnTo>
                    <a:pt x="1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47"/>
            <p:cNvSpPr/>
            <p:nvPr/>
          </p:nvSpPr>
          <p:spPr>
            <a:xfrm>
              <a:off x="2795775" y="4384675"/>
              <a:ext cx="750" cy="300"/>
            </a:xfrm>
            <a:custGeom>
              <a:rect b="b" l="l" r="r" t="t"/>
              <a:pathLst>
                <a:path extrusionOk="0" h="12" w="30">
                  <a:moveTo>
                    <a:pt x="9" y="1"/>
                  </a:moveTo>
                  <a:cubicBezTo>
                    <a:pt x="8" y="1"/>
                    <a:pt x="3" y="4"/>
                    <a:pt x="1" y="5"/>
                  </a:cubicBezTo>
                  <a:lnTo>
                    <a:pt x="20" y="11"/>
                  </a:lnTo>
                  <a:lnTo>
                    <a:pt x="30" y="5"/>
                  </a:lnTo>
                  <a:cubicBezTo>
                    <a:pt x="23" y="4"/>
                    <a:pt x="15" y="2"/>
                    <a:pt x="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47"/>
            <p:cNvSpPr/>
            <p:nvPr/>
          </p:nvSpPr>
          <p:spPr>
            <a:xfrm>
              <a:off x="2940000" y="4237850"/>
              <a:ext cx="725" cy="375"/>
            </a:xfrm>
            <a:custGeom>
              <a:rect b="b" l="l" r="r" t="t"/>
              <a:pathLst>
                <a:path extrusionOk="0" h="15" w="29">
                  <a:moveTo>
                    <a:pt x="11" y="1"/>
                  </a:moveTo>
                  <a:cubicBezTo>
                    <a:pt x="11" y="1"/>
                    <a:pt x="3" y="4"/>
                    <a:pt x="0" y="5"/>
                  </a:cubicBezTo>
                  <a:lnTo>
                    <a:pt x="15" y="14"/>
                  </a:lnTo>
                  <a:lnTo>
                    <a:pt x="28" y="8"/>
                  </a:lnTo>
                  <a:lnTo>
                    <a:pt x="1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47"/>
            <p:cNvSpPr/>
            <p:nvPr/>
          </p:nvSpPr>
          <p:spPr>
            <a:xfrm>
              <a:off x="2795000" y="4389900"/>
              <a:ext cx="700" cy="300"/>
            </a:xfrm>
            <a:custGeom>
              <a:rect b="b" l="l" r="r" t="t"/>
              <a:pathLst>
                <a:path extrusionOk="0" h="12" w="28">
                  <a:moveTo>
                    <a:pt x="20" y="1"/>
                  </a:moveTo>
                  <a:cubicBezTo>
                    <a:pt x="20" y="1"/>
                    <a:pt x="8" y="2"/>
                    <a:pt x="1" y="2"/>
                  </a:cubicBezTo>
                  <a:lnTo>
                    <a:pt x="15" y="11"/>
                  </a:lnTo>
                  <a:lnTo>
                    <a:pt x="27" y="11"/>
                  </a:lnTo>
                  <a:cubicBezTo>
                    <a:pt x="26" y="7"/>
                    <a:pt x="24" y="4"/>
                    <a:pt x="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47"/>
            <p:cNvSpPr/>
            <p:nvPr/>
          </p:nvSpPr>
          <p:spPr>
            <a:xfrm>
              <a:off x="2938525" y="4235075"/>
              <a:ext cx="525" cy="350"/>
            </a:xfrm>
            <a:custGeom>
              <a:rect b="b" l="l" r="r" t="t"/>
              <a:pathLst>
                <a:path extrusionOk="0" h="14" w="21">
                  <a:moveTo>
                    <a:pt x="11" y="0"/>
                  </a:moveTo>
                  <a:lnTo>
                    <a:pt x="0" y="9"/>
                  </a:lnTo>
                  <a:lnTo>
                    <a:pt x="11" y="13"/>
                  </a:lnTo>
                  <a:cubicBezTo>
                    <a:pt x="15" y="10"/>
                    <a:pt x="19" y="7"/>
                    <a:pt x="21" y="4"/>
                  </a:cubicBezTo>
                  <a:cubicBezTo>
                    <a:pt x="21" y="4"/>
                    <a:pt x="15" y="1"/>
                    <a:pt x="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47"/>
            <p:cNvSpPr/>
            <p:nvPr/>
          </p:nvSpPr>
          <p:spPr>
            <a:xfrm>
              <a:off x="2937850" y="4257875"/>
              <a:ext cx="525" cy="375"/>
            </a:xfrm>
            <a:custGeom>
              <a:rect b="b" l="l" r="r" t="t"/>
              <a:pathLst>
                <a:path extrusionOk="0" h="15" w="21">
                  <a:moveTo>
                    <a:pt x="10" y="0"/>
                  </a:moveTo>
                  <a:cubicBezTo>
                    <a:pt x="7" y="2"/>
                    <a:pt x="1" y="5"/>
                    <a:pt x="1" y="5"/>
                  </a:cubicBezTo>
                  <a:cubicBezTo>
                    <a:pt x="2" y="9"/>
                    <a:pt x="7" y="12"/>
                    <a:pt x="10" y="15"/>
                  </a:cubicBezTo>
                  <a:lnTo>
                    <a:pt x="20" y="9"/>
                  </a:lnTo>
                  <a:lnTo>
                    <a:pt x="1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47"/>
            <p:cNvSpPr/>
            <p:nvPr/>
          </p:nvSpPr>
          <p:spPr>
            <a:xfrm>
              <a:off x="2790400" y="4397750"/>
              <a:ext cx="775" cy="250"/>
            </a:xfrm>
            <a:custGeom>
              <a:rect b="b" l="l" r="r" t="t"/>
              <a:pathLst>
                <a:path extrusionOk="0" h="10" w="31">
                  <a:moveTo>
                    <a:pt x="21" y="0"/>
                  </a:moveTo>
                  <a:cubicBezTo>
                    <a:pt x="15" y="2"/>
                    <a:pt x="8" y="3"/>
                    <a:pt x="1" y="5"/>
                  </a:cubicBezTo>
                  <a:cubicBezTo>
                    <a:pt x="4" y="6"/>
                    <a:pt x="8" y="9"/>
                    <a:pt x="11" y="9"/>
                  </a:cubicBezTo>
                  <a:cubicBezTo>
                    <a:pt x="17" y="8"/>
                    <a:pt x="24" y="6"/>
                    <a:pt x="30" y="5"/>
                  </a:cubicBezTo>
                  <a:cubicBezTo>
                    <a:pt x="27" y="3"/>
                    <a:pt x="23" y="0"/>
                    <a:pt x="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47"/>
            <p:cNvSpPr/>
            <p:nvPr/>
          </p:nvSpPr>
          <p:spPr>
            <a:xfrm>
              <a:off x="2789375" y="4417375"/>
              <a:ext cx="550" cy="375"/>
            </a:xfrm>
            <a:custGeom>
              <a:rect b="b" l="l" r="r" t="t"/>
              <a:pathLst>
                <a:path extrusionOk="0" h="15" w="22">
                  <a:moveTo>
                    <a:pt x="9" y="1"/>
                  </a:moveTo>
                  <a:cubicBezTo>
                    <a:pt x="6" y="4"/>
                    <a:pt x="2" y="7"/>
                    <a:pt x="1" y="10"/>
                  </a:cubicBezTo>
                  <a:cubicBezTo>
                    <a:pt x="1" y="10"/>
                    <a:pt x="6" y="13"/>
                    <a:pt x="9" y="14"/>
                  </a:cubicBezTo>
                  <a:lnTo>
                    <a:pt x="21" y="5"/>
                  </a:lnTo>
                  <a:lnTo>
                    <a:pt x="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47"/>
            <p:cNvSpPr/>
            <p:nvPr/>
          </p:nvSpPr>
          <p:spPr>
            <a:xfrm>
              <a:off x="3039775" y="4358675"/>
              <a:ext cx="500" cy="400"/>
            </a:xfrm>
            <a:custGeom>
              <a:rect b="b" l="l" r="r" t="t"/>
              <a:pathLst>
                <a:path extrusionOk="0" h="16" w="20">
                  <a:moveTo>
                    <a:pt x="20" y="1"/>
                  </a:moveTo>
                  <a:cubicBezTo>
                    <a:pt x="17" y="1"/>
                    <a:pt x="11" y="2"/>
                    <a:pt x="11" y="2"/>
                  </a:cubicBezTo>
                  <a:lnTo>
                    <a:pt x="1" y="16"/>
                  </a:lnTo>
                  <a:cubicBezTo>
                    <a:pt x="4" y="14"/>
                    <a:pt x="10" y="14"/>
                    <a:pt x="10" y="14"/>
                  </a:cubicBezTo>
                  <a:lnTo>
                    <a:pt x="2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47"/>
            <p:cNvSpPr/>
            <p:nvPr/>
          </p:nvSpPr>
          <p:spPr>
            <a:xfrm>
              <a:off x="2936350" y="4262800"/>
              <a:ext cx="725" cy="250"/>
            </a:xfrm>
            <a:custGeom>
              <a:rect b="b" l="l" r="r" t="t"/>
              <a:pathLst>
                <a:path extrusionOk="0" h="10" w="29">
                  <a:moveTo>
                    <a:pt x="11" y="0"/>
                  </a:moveTo>
                  <a:lnTo>
                    <a:pt x="1" y="5"/>
                  </a:lnTo>
                  <a:cubicBezTo>
                    <a:pt x="8" y="6"/>
                    <a:pt x="14" y="8"/>
                    <a:pt x="20" y="9"/>
                  </a:cubicBezTo>
                  <a:cubicBezTo>
                    <a:pt x="20" y="9"/>
                    <a:pt x="26" y="6"/>
                    <a:pt x="29" y="5"/>
                  </a:cubicBezTo>
                  <a:lnTo>
                    <a:pt x="1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47"/>
            <p:cNvSpPr/>
            <p:nvPr/>
          </p:nvSpPr>
          <p:spPr>
            <a:xfrm>
              <a:off x="3039200" y="4357950"/>
              <a:ext cx="375" cy="275"/>
            </a:xfrm>
            <a:custGeom>
              <a:rect b="b" l="l" r="r" t="t"/>
              <a:pathLst>
                <a:path extrusionOk="0" h="11" w="15">
                  <a:moveTo>
                    <a:pt x="3" y="0"/>
                  </a:moveTo>
                  <a:cubicBezTo>
                    <a:pt x="2" y="2"/>
                    <a:pt x="0" y="8"/>
                    <a:pt x="0" y="8"/>
                  </a:cubicBezTo>
                  <a:cubicBezTo>
                    <a:pt x="3" y="9"/>
                    <a:pt x="7" y="9"/>
                    <a:pt x="12" y="11"/>
                  </a:cubicBezTo>
                  <a:lnTo>
                    <a:pt x="15" y="2"/>
                  </a:lnTo>
                  <a:lnTo>
                    <a:pt x="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47"/>
            <p:cNvSpPr/>
            <p:nvPr/>
          </p:nvSpPr>
          <p:spPr>
            <a:xfrm>
              <a:off x="2935650" y="4252375"/>
              <a:ext cx="500" cy="375"/>
            </a:xfrm>
            <a:custGeom>
              <a:rect b="b" l="l" r="r" t="t"/>
              <a:pathLst>
                <a:path extrusionOk="0" h="15" w="20">
                  <a:moveTo>
                    <a:pt x="11" y="1"/>
                  </a:moveTo>
                  <a:lnTo>
                    <a:pt x="1" y="10"/>
                  </a:lnTo>
                  <a:lnTo>
                    <a:pt x="11" y="14"/>
                  </a:lnTo>
                  <a:cubicBezTo>
                    <a:pt x="14" y="11"/>
                    <a:pt x="18" y="8"/>
                    <a:pt x="20" y="5"/>
                  </a:cubicBezTo>
                  <a:cubicBezTo>
                    <a:pt x="20" y="5"/>
                    <a:pt x="14" y="2"/>
                    <a:pt x="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47"/>
            <p:cNvSpPr/>
            <p:nvPr/>
          </p:nvSpPr>
          <p:spPr>
            <a:xfrm>
              <a:off x="2787100" y="4413925"/>
              <a:ext cx="750" cy="275"/>
            </a:xfrm>
            <a:custGeom>
              <a:rect b="b" l="l" r="r" t="t"/>
              <a:pathLst>
                <a:path extrusionOk="0" h="11" w="30">
                  <a:moveTo>
                    <a:pt x="11" y="1"/>
                  </a:moveTo>
                  <a:cubicBezTo>
                    <a:pt x="8" y="1"/>
                    <a:pt x="3" y="4"/>
                    <a:pt x="0" y="5"/>
                  </a:cubicBezTo>
                  <a:lnTo>
                    <a:pt x="19" y="11"/>
                  </a:lnTo>
                  <a:lnTo>
                    <a:pt x="30" y="5"/>
                  </a:lnTo>
                  <a:cubicBezTo>
                    <a:pt x="22" y="4"/>
                    <a:pt x="15" y="2"/>
                    <a:pt x="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47"/>
            <p:cNvSpPr/>
            <p:nvPr/>
          </p:nvSpPr>
          <p:spPr>
            <a:xfrm>
              <a:off x="2932625" y="4251425"/>
              <a:ext cx="775" cy="250"/>
            </a:xfrm>
            <a:custGeom>
              <a:rect b="b" l="l" r="r" t="t"/>
              <a:pathLst>
                <a:path extrusionOk="0" h="10" w="31">
                  <a:moveTo>
                    <a:pt x="11" y="1"/>
                  </a:moveTo>
                  <a:lnTo>
                    <a:pt x="1" y="5"/>
                  </a:lnTo>
                  <a:cubicBezTo>
                    <a:pt x="8" y="7"/>
                    <a:pt x="16" y="8"/>
                    <a:pt x="20" y="10"/>
                  </a:cubicBezTo>
                  <a:cubicBezTo>
                    <a:pt x="23" y="10"/>
                    <a:pt x="27" y="7"/>
                    <a:pt x="30" y="5"/>
                  </a:cubicBezTo>
                  <a:lnTo>
                    <a:pt x="1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47"/>
            <p:cNvSpPr/>
            <p:nvPr/>
          </p:nvSpPr>
          <p:spPr>
            <a:xfrm>
              <a:off x="2930550" y="4254525"/>
              <a:ext cx="675" cy="275"/>
            </a:xfrm>
            <a:custGeom>
              <a:rect b="b" l="l" r="r" t="t"/>
              <a:pathLst>
                <a:path extrusionOk="0" h="11" w="27">
                  <a:moveTo>
                    <a:pt x="0" y="0"/>
                  </a:moveTo>
                  <a:cubicBezTo>
                    <a:pt x="3" y="5"/>
                    <a:pt x="5" y="8"/>
                    <a:pt x="9" y="11"/>
                  </a:cubicBezTo>
                  <a:cubicBezTo>
                    <a:pt x="9" y="11"/>
                    <a:pt x="21" y="9"/>
                    <a:pt x="27" y="8"/>
                  </a:cubicBezTo>
                  <a:lnTo>
                    <a:pt x="1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47"/>
            <p:cNvSpPr/>
            <p:nvPr/>
          </p:nvSpPr>
          <p:spPr>
            <a:xfrm>
              <a:off x="2920975" y="4251725"/>
              <a:ext cx="700" cy="275"/>
            </a:xfrm>
            <a:custGeom>
              <a:rect b="b" l="l" r="r" t="t"/>
              <a:pathLst>
                <a:path extrusionOk="0" h="11" w="28">
                  <a:moveTo>
                    <a:pt x="1" y="0"/>
                  </a:moveTo>
                  <a:cubicBezTo>
                    <a:pt x="2" y="3"/>
                    <a:pt x="5" y="8"/>
                    <a:pt x="9" y="11"/>
                  </a:cubicBezTo>
                  <a:cubicBezTo>
                    <a:pt x="9" y="11"/>
                    <a:pt x="20" y="9"/>
                    <a:pt x="27" y="8"/>
                  </a:cubicBezTo>
                  <a:lnTo>
                    <a:pt x="1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47"/>
            <p:cNvSpPr/>
            <p:nvPr/>
          </p:nvSpPr>
          <p:spPr>
            <a:xfrm>
              <a:off x="2777375" y="4391775"/>
              <a:ext cx="775" cy="375"/>
            </a:xfrm>
            <a:custGeom>
              <a:rect b="b" l="l" r="r" t="t"/>
              <a:pathLst>
                <a:path extrusionOk="0" h="15" w="31">
                  <a:moveTo>
                    <a:pt x="1" y="14"/>
                  </a:moveTo>
                  <a:lnTo>
                    <a:pt x="3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47"/>
            <p:cNvSpPr/>
            <p:nvPr/>
          </p:nvSpPr>
          <p:spPr>
            <a:xfrm>
              <a:off x="2776725" y="4392125"/>
              <a:ext cx="675" cy="300"/>
            </a:xfrm>
            <a:custGeom>
              <a:rect b="b" l="l" r="r" t="t"/>
              <a:pathLst>
                <a:path extrusionOk="0" h="12" w="27">
                  <a:moveTo>
                    <a:pt x="14" y="0"/>
                  </a:moveTo>
                  <a:lnTo>
                    <a:pt x="0" y="8"/>
                  </a:lnTo>
                  <a:cubicBezTo>
                    <a:pt x="0" y="8"/>
                    <a:pt x="6" y="10"/>
                    <a:pt x="9" y="12"/>
                  </a:cubicBezTo>
                  <a:lnTo>
                    <a:pt x="27" y="6"/>
                  </a:lnTo>
                  <a:lnTo>
                    <a:pt x="1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47"/>
            <p:cNvSpPr/>
            <p:nvPr/>
          </p:nvSpPr>
          <p:spPr>
            <a:xfrm>
              <a:off x="2920650" y="4262875"/>
              <a:ext cx="725" cy="250"/>
            </a:xfrm>
            <a:custGeom>
              <a:rect b="b" l="l" r="r" t="t"/>
              <a:pathLst>
                <a:path extrusionOk="0" h="10" w="29">
                  <a:moveTo>
                    <a:pt x="9" y="0"/>
                  </a:moveTo>
                  <a:cubicBezTo>
                    <a:pt x="6" y="0"/>
                    <a:pt x="3" y="3"/>
                    <a:pt x="0" y="5"/>
                  </a:cubicBezTo>
                  <a:lnTo>
                    <a:pt x="18" y="9"/>
                  </a:lnTo>
                  <a:lnTo>
                    <a:pt x="28" y="3"/>
                  </a:lnTo>
                  <a:cubicBezTo>
                    <a:pt x="22" y="2"/>
                    <a:pt x="15" y="0"/>
                    <a:pt x="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47"/>
            <p:cNvSpPr/>
            <p:nvPr/>
          </p:nvSpPr>
          <p:spPr>
            <a:xfrm>
              <a:off x="2917400" y="4235275"/>
              <a:ext cx="775" cy="250"/>
            </a:xfrm>
            <a:custGeom>
              <a:rect b="b" l="l" r="r" t="t"/>
              <a:pathLst>
                <a:path extrusionOk="0" h="10" w="31">
                  <a:moveTo>
                    <a:pt x="20" y="1"/>
                  </a:moveTo>
                  <a:lnTo>
                    <a:pt x="1" y="5"/>
                  </a:lnTo>
                  <a:cubicBezTo>
                    <a:pt x="4" y="7"/>
                    <a:pt x="8" y="10"/>
                    <a:pt x="11" y="10"/>
                  </a:cubicBezTo>
                  <a:cubicBezTo>
                    <a:pt x="17" y="8"/>
                    <a:pt x="24" y="7"/>
                    <a:pt x="30" y="5"/>
                  </a:cubicBezTo>
                  <a:lnTo>
                    <a:pt x="2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47"/>
            <p:cNvSpPr/>
            <p:nvPr/>
          </p:nvSpPr>
          <p:spPr>
            <a:xfrm>
              <a:off x="2771525" y="4392000"/>
              <a:ext cx="775" cy="250"/>
            </a:xfrm>
            <a:custGeom>
              <a:rect b="b" l="l" r="r" t="t"/>
              <a:pathLst>
                <a:path extrusionOk="0" h="10" w="31">
                  <a:moveTo>
                    <a:pt x="22" y="1"/>
                  </a:moveTo>
                  <a:cubicBezTo>
                    <a:pt x="16" y="2"/>
                    <a:pt x="8" y="4"/>
                    <a:pt x="1" y="5"/>
                  </a:cubicBezTo>
                  <a:lnTo>
                    <a:pt x="11" y="10"/>
                  </a:lnTo>
                  <a:lnTo>
                    <a:pt x="30" y="7"/>
                  </a:lnTo>
                  <a:cubicBezTo>
                    <a:pt x="27" y="4"/>
                    <a:pt x="23" y="1"/>
                    <a:pt x="2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47"/>
            <p:cNvSpPr/>
            <p:nvPr/>
          </p:nvSpPr>
          <p:spPr>
            <a:xfrm>
              <a:off x="2657075" y="4406900"/>
              <a:ext cx="500" cy="350"/>
            </a:xfrm>
            <a:custGeom>
              <a:rect b="b" l="l" r="r" t="t"/>
              <a:pathLst>
                <a:path extrusionOk="0" h="14" w="20">
                  <a:moveTo>
                    <a:pt x="11" y="1"/>
                  </a:moveTo>
                  <a:cubicBezTo>
                    <a:pt x="8" y="1"/>
                    <a:pt x="1" y="4"/>
                    <a:pt x="1" y="4"/>
                  </a:cubicBezTo>
                  <a:cubicBezTo>
                    <a:pt x="2" y="6"/>
                    <a:pt x="6" y="11"/>
                    <a:pt x="9" y="14"/>
                  </a:cubicBezTo>
                  <a:lnTo>
                    <a:pt x="20" y="11"/>
                  </a:lnTo>
                  <a:lnTo>
                    <a:pt x="20" y="9"/>
                  </a:lnTo>
                  <a:lnTo>
                    <a:pt x="1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47"/>
            <p:cNvSpPr/>
            <p:nvPr/>
          </p:nvSpPr>
          <p:spPr>
            <a:xfrm>
              <a:off x="2659350" y="4384550"/>
              <a:ext cx="550" cy="350"/>
            </a:xfrm>
            <a:custGeom>
              <a:rect b="b" l="l" r="r" t="t"/>
              <a:pathLst>
                <a:path extrusionOk="0" h="14" w="22">
                  <a:moveTo>
                    <a:pt x="12" y="0"/>
                  </a:moveTo>
                  <a:lnTo>
                    <a:pt x="1" y="7"/>
                  </a:lnTo>
                  <a:lnTo>
                    <a:pt x="10" y="13"/>
                  </a:lnTo>
                  <a:cubicBezTo>
                    <a:pt x="14" y="10"/>
                    <a:pt x="18" y="9"/>
                    <a:pt x="21" y="6"/>
                  </a:cubicBezTo>
                  <a:cubicBezTo>
                    <a:pt x="21" y="6"/>
                    <a:pt x="15" y="2"/>
                    <a:pt x="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47"/>
            <p:cNvSpPr/>
            <p:nvPr/>
          </p:nvSpPr>
          <p:spPr>
            <a:xfrm>
              <a:off x="2885950" y="4253675"/>
              <a:ext cx="700" cy="275"/>
            </a:xfrm>
            <a:custGeom>
              <a:rect b="b" l="l" r="r" t="t"/>
              <a:pathLst>
                <a:path extrusionOk="0" h="11" w="28">
                  <a:moveTo>
                    <a:pt x="14" y="0"/>
                  </a:moveTo>
                  <a:lnTo>
                    <a:pt x="1" y="2"/>
                  </a:lnTo>
                  <a:cubicBezTo>
                    <a:pt x="4" y="5"/>
                    <a:pt x="5" y="9"/>
                    <a:pt x="10" y="11"/>
                  </a:cubicBezTo>
                  <a:cubicBezTo>
                    <a:pt x="10" y="11"/>
                    <a:pt x="22" y="9"/>
                    <a:pt x="27" y="8"/>
                  </a:cubicBezTo>
                  <a:lnTo>
                    <a:pt x="1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47"/>
            <p:cNvSpPr/>
            <p:nvPr/>
          </p:nvSpPr>
          <p:spPr>
            <a:xfrm>
              <a:off x="2733400" y="4415475"/>
              <a:ext cx="525" cy="350"/>
            </a:xfrm>
            <a:custGeom>
              <a:rect b="b" l="l" r="r" t="t"/>
              <a:pathLst>
                <a:path extrusionOk="0" h="14" w="21">
                  <a:moveTo>
                    <a:pt x="12" y="0"/>
                  </a:moveTo>
                  <a:lnTo>
                    <a:pt x="0" y="8"/>
                  </a:lnTo>
                  <a:lnTo>
                    <a:pt x="0" y="9"/>
                  </a:lnTo>
                  <a:lnTo>
                    <a:pt x="11" y="14"/>
                  </a:lnTo>
                  <a:cubicBezTo>
                    <a:pt x="15" y="11"/>
                    <a:pt x="19" y="9"/>
                    <a:pt x="21" y="6"/>
                  </a:cubicBezTo>
                  <a:cubicBezTo>
                    <a:pt x="21" y="6"/>
                    <a:pt x="15" y="2"/>
                    <a:pt x="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47"/>
            <p:cNvSpPr/>
            <p:nvPr/>
          </p:nvSpPr>
          <p:spPr>
            <a:xfrm>
              <a:off x="3042250" y="4354675"/>
              <a:ext cx="350" cy="275"/>
            </a:xfrm>
            <a:custGeom>
              <a:rect b="b" l="l" r="r" t="t"/>
              <a:pathLst>
                <a:path extrusionOk="0" h="11" w="14">
                  <a:moveTo>
                    <a:pt x="2" y="0"/>
                  </a:moveTo>
                  <a:cubicBezTo>
                    <a:pt x="2" y="3"/>
                    <a:pt x="0" y="9"/>
                    <a:pt x="0" y="9"/>
                  </a:cubicBezTo>
                  <a:cubicBezTo>
                    <a:pt x="2" y="10"/>
                    <a:pt x="5" y="10"/>
                    <a:pt x="7" y="10"/>
                  </a:cubicBezTo>
                  <a:cubicBezTo>
                    <a:pt x="9" y="10"/>
                    <a:pt x="11" y="10"/>
                    <a:pt x="12" y="11"/>
                  </a:cubicBezTo>
                  <a:cubicBezTo>
                    <a:pt x="13" y="8"/>
                    <a:pt x="13" y="2"/>
                    <a:pt x="13" y="2"/>
                  </a:cubicBezTo>
                  <a:cubicBezTo>
                    <a:pt x="11" y="0"/>
                    <a:pt x="6" y="0"/>
                    <a:pt x="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47"/>
            <p:cNvSpPr/>
            <p:nvPr/>
          </p:nvSpPr>
          <p:spPr>
            <a:xfrm>
              <a:off x="2653150" y="4386575"/>
              <a:ext cx="650" cy="300"/>
            </a:xfrm>
            <a:custGeom>
              <a:rect b="b" l="l" r="r" t="t"/>
              <a:pathLst>
                <a:path extrusionOk="0" h="12" w="26">
                  <a:moveTo>
                    <a:pt x="0" y="0"/>
                  </a:moveTo>
                  <a:lnTo>
                    <a:pt x="12" y="10"/>
                  </a:lnTo>
                  <a:lnTo>
                    <a:pt x="25" y="12"/>
                  </a:lnTo>
                  <a:cubicBezTo>
                    <a:pt x="24" y="7"/>
                    <a:pt x="22" y="3"/>
                    <a:pt x="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47"/>
            <p:cNvSpPr/>
            <p:nvPr/>
          </p:nvSpPr>
          <p:spPr>
            <a:xfrm>
              <a:off x="2836425" y="4266175"/>
              <a:ext cx="525" cy="350"/>
            </a:xfrm>
            <a:custGeom>
              <a:rect b="b" l="l" r="r" t="t"/>
              <a:pathLst>
                <a:path extrusionOk="0" h="14" w="21">
                  <a:moveTo>
                    <a:pt x="11" y="1"/>
                  </a:moveTo>
                  <a:lnTo>
                    <a:pt x="0" y="7"/>
                  </a:lnTo>
                  <a:lnTo>
                    <a:pt x="12" y="14"/>
                  </a:lnTo>
                  <a:cubicBezTo>
                    <a:pt x="15" y="12"/>
                    <a:pt x="21" y="8"/>
                    <a:pt x="21" y="8"/>
                  </a:cubicBezTo>
                  <a:cubicBezTo>
                    <a:pt x="18" y="5"/>
                    <a:pt x="13" y="2"/>
                    <a:pt x="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47"/>
            <p:cNvSpPr/>
            <p:nvPr/>
          </p:nvSpPr>
          <p:spPr>
            <a:xfrm>
              <a:off x="2835800" y="4267350"/>
              <a:ext cx="725" cy="250"/>
            </a:xfrm>
            <a:custGeom>
              <a:rect b="b" l="l" r="r" t="t"/>
              <a:pathLst>
                <a:path extrusionOk="0" h="10" w="29">
                  <a:moveTo>
                    <a:pt x="9" y="1"/>
                  </a:moveTo>
                  <a:lnTo>
                    <a:pt x="0" y="8"/>
                  </a:lnTo>
                  <a:cubicBezTo>
                    <a:pt x="6" y="8"/>
                    <a:pt x="13" y="8"/>
                    <a:pt x="19" y="10"/>
                  </a:cubicBezTo>
                  <a:cubicBezTo>
                    <a:pt x="22" y="8"/>
                    <a:pt x="25" y="5"/>
                    <a:pt x="28" y="4"/>
                  </a:cubicBezTo>
                  <a:lnTo>
                    <a:pt x="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47"/>
            <p:cNvSpPr/>
            <p:nvPr/>
          </p:nvSpPr>
          <p:spPr>
            <a:xfrm>
              <a:off x="2652150" y="4383500"/>
              <a:ext cx="500" cy="375"/>
            </a:xfrm>
            <a:custGeom>
              <a:rect b="b" l="l" r="r" t="t"/>
              <a:pathLst>
                <a:path extrusionOk="0" h="15" w="20">
                  <a:moveTo>
                    <a:pt x="11" y="1"/>
                  </a:moveTo>
                  <a:cubicBezTo>
                    <a:pt x="6" y="4"/>
                    <a:pt x="2" y="5"/>
                    <a:pt x="0" y="8"/>
                  </a:cubicBezTo>
                  <a:cubicBezTo>
                    <a:pt x="0" y="8"/>
                    <a:pt x="5" y="13"/>
                    <a:pt x="9" y="14"/>
                  </a:cubicBezTo>
                  <a:lnTo>
                    <a:pt x="19" y="7"/>
                  </a:lnTo>
                  <a:lnTo>
                    <a:pt x="1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47"/>
            <p:cNvSpPr/>
            <p:nvPr/>
          </p:nvSpPr>
          <p:spPr>
            <a:xfrm>
              <a:off x="3000350" y="4375450"/>
              <a:ext cx="725" cy="325"/>
            </a:xfrm>
            <a:custGeom>
              <a:rect b="b" l="l" r="r" t="t"/>
              <a:pathLst>
                <a:path extrusionOk="0" h="13" w="29">
                  <a:moveTo>
                    <a:pt x="18" y="1"/>
                  </a:moveTo>
                  <a:lnTo>
                    <a:pt x="1" y="8"/>
                  </a:lnTo>
                  <a:lnTo>
                    <a:pt x="11" y="12"/>
                  </a:lnTo>
                  <a:lnTo>
                    <a:pt x="28" y="4"/>
                  </a:lnTo>
                  <a:cubicBezTo>
                    <a:pt x="26" y="4"/>
                    <a:pt x="21" y="1"/>
                    <a:pt x="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47"/>
            <p:cNvSpPr/>
            <p:nvPr/>
          </p:nvSpPr>
          <p:spPr>
            <a:xfrm>
              <a:off x="2731300" y="4414250"/>
              <a:ext cx="500" cy="400"/>
            </a:xfrm>
            <a:custGeom>
              <a:rect b="b" l="l" r="r" t="t"/>
              <a:pathLst>
                <a:path extrusionOk="0" h="16" w="20">
                  <a:moveTo>
                    <a:pt x="9" y="1"/>
                  </a:moveTo>
                  <a:cubicBezTo>
                    <a:pt x="6" y="4"/>
                    <a:pt x="2" y="7"/>
                    <a:pt x="0" y="10"/>
                  </a:cubicBezTo>
                  <a:cubicBezTo>
                    <a:pt x="0" y="10"/>
                    <a:pt x="5" y="13"/>
                    <a:pt x="9" y="16"/>
                  </a:cubicBezTo>
                  <a:lnTo>
                    <a:pt x="20" y="7"/>
                  </a:lnTo>
                  <a:lnTo>
                    <a:pt x="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47"/>
            <p:cNvSpPr/>
            <p:nvPr/>
          </p:nvSpPr>
          <p:spPr>
            <a:xfrm>
              <a:off x="2998950" y="4375750"/>
              <a:ext cx="725" cy="200"/>
            </a:xfrm>
            <a:custGeom>
              <a:rect b="b" l="l" r="r" t="t"/>
              <a:pathLst>
                <a:path extrusionOk="0" h="8" w="29">
                  <a:moveTo>
                    <a:pt x="9" y="0"/>
                  </a:moveTo>
                  <a:cubicBezTo>
                    <a:pt x="6" y="0"/>
                    <a:pt x="4" y="3"/>
                    <a:pt x="1" y="5"/>
                  </a:cubicBezTo>
                  <a:lnTo>
                    <a:pt x="20" y="8"/>
                  </a:lnTo>
                  <a:lnTo>
                    <a:pt x="29" y="2"/>
                  </a:lnTo>
                  <a:cubicBezTo>
                    <a:pt x="23" y="0"/>
                    <a:pt x="15" y="0"/>
                    <a:pt x="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47"/>
            <p:cNvSpPr/>
            <p:nvPr/>
          </p:nvSpPr>
          <p:spPr>
            <a:xfrm>
              <a:off x="2757850" y="4388300"/>
              <a:ext cx="775" cy="225"/>
            </a:xfrm>
            <a:custGeom>
              <a:rect b="b" l="l" r="r" t="t"/>
              <a:pathLst>
                <a:path extrusionOk="0" h="9" w="31">
                  <a:moveTo>
                    <a:pt x="11" y="0"/>
                  </a:moveTo>
                  <a:cubicBezTo>
                    <a:pt x="8" y="0"/>
                    <a:pt x="4" y="2"/>
                    <a:pt x="1" y="3"/>
                  </a:cubicBezTo>
                  <a:lnTo>
                    <a:pt x="18" y="9"/>
                  </a:lnTo>
                  <a:lnTo>
                    <a:pt x="20" y="9"/>
                  </a:lnTo>
                  <a:lnTo>
                    <a:pt x="30" y="5"/>
                  </a:lnTo>
                  <a:cubicBezTo>
                    <a:pt x="23" y="3"/>
                    <a:pt x="15" y="2"/>
                    <a:pt x="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47"/>
            <p:cNvSpPr/>
            <p:nvPr/>
          </p:nvSpPr>
          <p:spPr>
            <a:xfrm>
              <a:off x="2880125" y="4236850"/>
              <a:ext cx="750" cy="275"/>
            </a:xfrm>
            <a:custGeom>
              <a:rect b="b" l="l" r="r" t="t"/>
              <a:pathLst>
                <a:path extrusionOk="0" h="11" w="30">
                  <a:moveTo>
                    <a:pt x="21" y="1"/>
                  </a:moveTo>
                  <a:cubicBezTo>
                    <a:pt x="20" y="1"/>
                    <a:pt x="20" y="1"/>
                    <a:pt x="19" y="1"/>
                  </a:cubicBezTo>
                  <a:cubicBezTo>
                    <a:pt x="13" y="3"/>
                    <a:pt x="6" y="6"/>
                    <a:pt x="0" y="7"/>
                  </a:cubicBezTo>
                  <a:cubicBezTo>
                    <a:pt x="2" y="8"/>
                    <a:pt x="6" y="10"/>
                    <a:pt x="9" y="10"/>
                  </a:cubicBezTo>
                  <a:cubicBezTo>
                    <a:pt x="9" y="10"/>
                    <a:pt x="10" y="10"/>
                    <a:pt x="10" y="10"/>
                  </a:cubicBezTo>
                  <a:cubicBezTo>
                    <a:pt x="15" y="8"/>
                    <a:pt x="22" y="6"/>
                    <a:pt x="29" y="4"/>
                  </a:cubicBezTo>
                  <a:cubicBezTo>
                    <a:pt x="27" y="3"/>
                    <a:pt x="24" y="1"/>
                    <a:pt x="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47"/>
            <p:cNvSpPr/>
            <p:nvPr/>
          </p:nvSpPr>
          <p:spPr>
            <a:xfrm>
              <a:off x="2648475" y="4383325"/>
              <a:ext cx="450" cy="400"/>
            </a:xfrm>
            <a:custGeom>
              <a:rect b="b" l="l" r="r" t="t"/>
              <a:pathLst>
                <a:path extrusionOk="0" h="16" w="18">
                  <a:moveTo>
                    <a:pt x="11" y="1"/>
                  </a:moveTo>
                  <a:cubicBezTo>
                    <a:pt x="8" y="2"/>
                    <a:pt x="0" y="3"/>
                    <a:pt x="0" y="3"/>
                  </a:cubicBezTo>
                  <a:cubicBezTo>
                    <a:pt x="2" y="8"/>
                    <a:pt x="6" y="11"/>
                    <a:pt x="9" y="15"/>
                  </a:cubicBezTo>
                  <a:cubicBezTo>
                    <a:pt x="12" y="14"/>
                    <a:pt x="18" y="11"/>
                    <a:pt x="18" y="11"/>
                  </a:cubicBezTo>
                  <a:cubicBezTo>
                    <a:pt x="16" y="8"/>
                    <a:pt x="13" y="5"/>
                    <a:pt x="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47"/>
            <p:cNvSpPr/>
            <p:nvPr/>
          </p:nvSpPr>
          <p:spPr>
            <a:xfrm>
              <a:off x="2647650" y="4388850"/>
              <a:ext cx="650" cy="375"/>
            </a:xfrm>
            <a:custGeom>
              <a:rect b="b" l="l" r="r" t="t"/>
              <a:pathLst>
                <a:path extrusionOk="0" h="15" w="26">
                  <a:moveTo>
                    <a:pt x="26" y="0"/>
                  </a:moveTo>
                  <a:lnTo>
                    <a:pt x="1" y="2"/>
                  </a:lnTo>
                  <a:lnTo>
                    <a:pt x="24" y="15"/>
                  </a:lnTo>
                  <a:lnTo>
                    <a:pt x="2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47"/>
            <p:cNvSpPr/>
            <p:nvPr/>
          </p:nvSpPr>
          <p:spPr>
            <a:xfrm>
              <a:off x="2644525" y="4405125"/>
              <a:ext cx="550" cy="375"/>
            </a:xfrm>
            <a:custGeom>
              <a:rect b="b" l="l" r="r" t="t"/>
              <a:pathLst>
                <a:path extrusionOk="0" h="15" w="22">
                  <a:moveTo>
                    <a:pt x="11" y="1"/>
                  </a:moveTo>
                  <a:cubicBezTo>
                    <a:pt x="8" y="2"/>
                    <a:pt x="4" y="5"/>
                    <a:pt x="1" y="8"/>
                  </a:cubicBezTo>
                  <a:cubicBezTo>
                    <a:pt x="1" y="8"/>
                    <a:pt x="7" y="11"/>
                    <a:pt x="10" y="14"/>
                  </a:cubicBezTo>
                  <a:lnTo>
                    <a:pt x="21" y="7"/>
                  </a:lnTo>
                  <a:lnTo>
                    <a:pt x="1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47"/>
            <p:cNvSpPr/>
            <p:nvPr/>
          </p:nvSpPr>
          <p:spPr>
            <a:xfrm>
              <a:off x="2834500" y="4264075"/>
              <a:ext cx="775" cy="225"/>
            </a:xfrm>
            <a:custGeom>
              <a:rect b="b" l="l" r="r" t="t"/>
              <a:pathLst>
                <a:path extrusionOk="0" h="9" w="31">
                  <a:moveTo>
                    <a:pt x="11" y="1"/>
                  </a:moveTo>
                  <a:lnTo>
                    <a:pt x="1" y="7"/>
                  </a:lnTo>
                  <a:cubicBezTo>
                    <a:pt x="8" y="8"/>
                    <a:pt x="15" y="8"/>
                    <a:pt x="21" y="8"/>
                  </a:cubicBezTo>
                  <a:cubicBezTo>
                    <a:pt x="23" y="8"/>
                    <a:pt x="27" y="4"/>
                    <a:pt x="30" y="2"/>
                  </a:cubicBezTo>
                  <a:lnTo>
                    <a:pt x="1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47"/>
            <p:cNvSpPr/>
            <p:nvPr/>
          </p:nvSpPr>
          <p:spPr>
            <a:xfrm>
              <a:off x="2835200" y="4268125"/>
              <a:ext cx="725" cy="300"/>
            </a:xfrm>
            <a:custGeom>
              <a:rect b="b" l="l" r="r" t="t"/>
              <a:pathLst>
                <a:path extrusionOk="0" h="12" w="29">
                  <a:moveTo>
                    <a:pt x="18" y="1"/>
                  </a:moveTo>
                  <a:cubicBezTo>
                    <a:pt x="14" y="4"/>
                    <a:pt x="7" y="7"/>
                    <a:pt x="1" y="9"/>
                  </a:cubicBezTo>
                  <a:cubicBezTo>
                    <a:pt x="3" y="9"/>
                    <a:pt x="6" y="11"/>
                    <a:pt x="9" y="11"/>
                  </a:cubicBezTo>
                  <a:cubicBezTo>
                    <a:pt x="10" y="11"/>
                    <a:pt x="10" y="11"/>
                    <a:pt x="11" y="11"/>
                  </a:cubicBezTo>
                  <a:cubicBezTo>
                    <a:pt x="15" y="9"/>
                    <a:pt x="23" y="7"/>
                    <a:pt x="29" y="4"/>
                  </a:cubicBezTo>
                  <a:cubicBezTo>
                    <a:pt x="26" y="4"/>
                    <a:pt x="21" y="1"/>
                    <a:pt x="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47"/>
            <p:cNvSpPr/>
            <p:nvPr/>
          </p:nvSpPr>
          <p:spPr>
            <a:xfrm>
              <a:off x="2834500" y="4267550"/>
              <a:ext cx="500" cy="350"/>
            </a:xfrm>
            <a:custGeom>
              <a:rect b="b" l="l" r="r" t="t"/>
              <a:pathLst>
                <a:path extrusionOk="0" h="14" w="20">
                  <a:moveTo>
                    <a:pt x="8" y="0"/>
                  </a:moveTo>
                  <a:cubicBezTo>
                    <a:pt x="5" y="5"/>
                    <a:pt x="2" y="7"/>
                    <a:pt x="1" y="10"/>
                  </a:cubicBezTo>
                  <a:cubicBezTo>
                    <a:pt x="1" y="10"/>
                    <a:pt x="7" y="13"/>
                    <a:pt x="11" y="13"/>
                  </a:cubicBezTo>
                  <a:lnTo>
                    <a:pt x="20" y="3"/>
                  </a:lnTo>
                  <a:lnTo>
                    <a:pt x="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47"/>
            <p:cNvSpPr/>
            <p:nvPr/>
          </p:nvSpPr>
          <p:spPr>
            <a:xfrm>
              <a:off x="2831500" y="4263525"/>
              <a:ext cx="750" cy="300"/>
            </a:xfrm>
            <a:custGeom>
              <a:rect b="b" l="l" r="r" t="t"/>
              <a:pathLst>
                <a:path extrusionOk="0" h="12" w="30">
                  <a:moveTo>
                    <a:pt x="18" y="1"/>
                  </a:moveTo>
                  <a:lnTo>
                    <a:pt x="0" y="8"/>
                  </a:lnTo>
                  <a:cubicBezTo>
                    <a:pt x="5" y="10"/>
                    <a:pt x="10" y="11"/>
                    <a:pt x="10" y="11"/>
                  </a:cubicBezTo>
                  <a:cubicBezTo>
                    <a:pt x="16" y="10"/>
                    <a:pt x="22" y="7"/>
                    <a:pt x="30" y="4"/>
                  </a:cubicBezTo>
                  <a:lnTo>
                    <a:pt x="1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47"/>
            <p:cNvSpPr/>
            <p:nvPr/>
          </p:nvSpPr>
          <p:spPr>
            <a:xfrm>
              <a:off x="2730575" y="4392125"/>
              <a:ext cx="750" cy="225"/>
            </a:xfrm>
            <a:custGeom>
              <a:rect b="b" l="l" r="r" t="t"/>
              <a:pathLst>
                <a:path extrusionOk="0" h="9" w="30">
                  <a:moveTo>
                    <a:pt x="19" y="0"/>
                  </a:moveTo>
                  <a:cubicBezTo>
                    <a:pt x="13" y="2"/>
                    <a:pt x="6" y="3"/>
                    <a:pt x="0" y="3"/>
                  </a:cubicBezTo>
                  <a:lnTo>
                    <a:pt x="10" y="9"/>
                  </a:lnTo>
                  <a:lnTo>
                    <a:pt x="29" y="6"/>
                  </a:lnTo>
                  <a:cubicBezTo>
                    <a:pt x="27" y="3"/>
                    <a:pt x="22" y="0"/>
                    <a:pt x="1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47"/>
            <p:cNvSpPr/>
            <p:nvPr/>
          </p:nvSpPr>
          <p:spPr>
            <a:xfrm>
              <a:off x="2827050" y="4254900"/>
              <a:ext cx="725" cy="200"/>
            </a:xfrm>
            <a:custGeom>
              <a:rect b="b" l="l" r="r" t="t"/>
              <a:pathLst>
                <a:path extrusionOk="0" h="8" w="29">
                  <a:moveTo>
                    <a:pt x="9" y="0"/>
                  </a:moveTo>
                  <a:cubicBezTo>
                    <a:pt x="6" y="0"/>
                    <a:pt x="3" y="4"/>
                    <a:pt x="0" y="6"/>
                  </a:cubicBezTo>
                  <a:lnTo>
                    <a:pt x="19" y="7"/>
                  </a:lnTo>
                  <a:lnTo>
                    <a:pt x="28" y="1"/>
                  </a:lnTo>
                  <a:cubicBezTo>
                    <a:pt x="22" y="1"/>
                    <a:pt x="13" y="0"/>
                    <a:pt x="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47"/>
            <p:cNvSpPr/>
            <p:nvPr/>
          </p:nvSpPr>
          <p:spPr>
            <a:xfrm>
              <a:off x="2915525" y="4260225"/>
              <a:ext cx="700" cy="325"/>
            </a:xfrm>
            <a:custGeom>
              <a:rect b="b" l="l" r="r" t="t"/>
              <a:pathLst>
                <a:path extrusionOk="0" h="13" w="28">
                  <a:moveTo>
                    <a:pt x="10" y="0"/>
                  </a:moveTo>
                  <a:cubicBezTo>
                    <a:pt x="10" y="0"/>
                    <a:pt x="4" y="3"/>
                    <a:pt x="1" y="5"/>
                  </a:cubicBezTo>
                  <a:lnTo>
                    <a:pt x="14" y="12"/>
                  </a:lnTo>
                  <a:lnTo>
                    <a:pt x="27" y="6"/>
                  </a:lnTo>
                  <a:lnTo>
                    <a:pt x="1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47"/>
            <p:cNvSpPr/>
            <p:nvPr/>
          </p:nvSpPr>
          <p:spPr>
            <a:xfrm>
              <a:off x="2879150" y="4234850"/>
              <a:ext cx="700" cy="350"/>
            </a:xfrm>
            <a:custGeom>
              <a:rect b="b" l="l" r="r" t="t"/>
              <a:pathLst>
                <a:path extrusionOk="0" h="14" w="28">
                  <a:moveTo>
                    <a:pt x="1" y="0"/>
                  </a:moveTo>
                  <a:lnTo>
                    <a:pt x="2" y="13"/>
                  </a:lnTo>
                  <a:lnTo>
                    <a:pt x="27" y="8"/>
                  </a:lnTo>
                  <a:lnTo>
                    <a:pt x="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47"/>
            <p:cNvSpPr/>
            <p:nvPr/>
          </p:nvSpPr>
          <p:spPr>
            <a:xfrm>
              <a:off x="2879225" y="4260175"/>
              <a:ext cx="775" cy="300"/>
            </a:xfrm>
            <a:custGeom>
              <a:rect b="b" l="l" r="r" t="t"/>
              <a:pathLst>
                <a:path extrusionOk="0" h="12" w="31">
                  <a:moveTo>
                    <a:pt x="18" y="1"/>
                  </a:moveTo>
                  <a:lnTo>
                    <a:pt x="1" y="8"/>
                  </a:lnTo>
                  <a:cubicBezTo>
                    <a:pt x="4" y="10"/>
                    <a:pt x="8" y="11"/>
                    <a:pt x="11" y="11"/>
                  </a:cubicBezTo>
                  <a:cubicBezTo>
                    <a:pt x="15" y="10"/>
                    <a:pt x="23" y="7"/>
                    <a:pt x="30" y="5"/>
                  </a:cubicBezTo>
                  <a:lnTo>
                    <a:pt x="1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47"/>
            <p:cNvSpPr/>
            <p:nvPr/>
          </p:nvSpPr>
          <p:spPr>
            <a:xfrm>
              <a:off x="2757225" y="4388875"/>
              <a:ext cx="475" cy="350"/>
            </a:xfrm>
            <a:custGeom>
              <a:rect b="b" l="l" r="r" t="t"/>
              <a:pathLst>
                <a:path extrusionOk="0" h="14" w="19">
                  <a:moveTo>
                    <a:pt x="9" y="1"/>
                  </a:moveTo>
                  <a:cubicBezTo>
                    <a:pt x="7" y="2"/>
                    <a:pt x="1" y="5"/>
                    <a:pt x="1" y="5"/>
                  </a:cubicBezTo>
                  <a:cubicBezTo>
                    <a:pt x="2" y="8"/>
                    <a:pt x="7" y="11"/>
                    <a:pt x="9" y="14"/>
                  </a:cubicBezTo>
                  <a:cubicBezTo>
                    <a:pt x="12" y="14"/>
                    <a:pt x="18" y="11"/>
                    <a:pt x="18" y="11"/>
                  </a:cubicBezTo>
                  <a:cubicBezTo>
                    <a:pt x="17" y="7"/>
                    <a:pt x="12" y="4"/>
                    <a:pt x="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47"/>
            <p:cNvSpPr/>
            <p:nvPr/>
          </p:nvSpPr>
          <p:spPr>
            <a:xfrm>
              <a:off x="2636775" y="4376750"/>
              <a:ext cx="725" cy="275"/>
            </a:xfrm>
            <a:custGeom>
              <a:rect b="b" l="l" r="r" t="t"/>
              <a:pathLst>
                <a:path extrusionOk="0" h="11" w="29">
                  <a:moveTo>
                    <a:pt x="11" y="0"/>
                  </a:moveTo>
                  <a:cubicBezTo>
                    <a:pt x="8" y="0"/>
                    <a:pt x="3" y="3"/>
                    <a:pt x="0" y="3"/>
                  </a:cubicBezTo>
                  <a:lnTo>
                    <a:pt x="18" y="10"/>
                  </a:lnTo>
                  <a:lnTo>
                    <a:pt x="28" y="8"/>
                  </a:lnTo>
                  <a:cubicBezTo>
                    <a:pt x="22" y="6"/>
                    <a:pt x="15" y="3"/>
                    <a:pt x="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47"/>
            <p:cNvSpPr/>
            <p:nvPr/>
          </p:nvSpPr>
          <p:spPr>
            <a:xfrm>
              <a:off x="2723100" y="4412025"/>
              <a:ext cx="750" cy="225"/>
            </a:xfrm>
            <a:custGeom>
              <a:rect b="b" l="l" r="r" t="t"/>
              <a:pathLst>
                <a:path extrusionOk="0" h="9" w="30">
                  <a:moveTo>
                    <a:pt x="21" y="0"/>
                  </a:moveTo>
                  <a:cubicBezTo>
                    <a:pt x="15" y="2"/>
                    <a:pt x="8" y="2"/>
                    <a:pt x="0" y="3"/>
                  </a:cubicBezTo>
                  <a:cubicBezTo>
                    <a:pt x="3" y="5"/>
                    <a:pt x="8" y="9"/>
                    <a:pt x="11" y="9"/>
                  </a:cubicBezTo>
                  <a:cubicBezTo>
                    <a:pt x="17" y="7"/>
                    <a:pt x="24" y="6"/>
                    <a:pt x="30" y="6"/>
                  </a:cubicBezTo>
                  <a:cubicBezTo>
                    <a:pt x="27" y="3"/>
                    <a:pt x="24" y="0"/>
                    <a:pt x="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47"/>
            <p:cNvSpPr/>
            <p:nvPr/>
          </p:nvSpPr>
          <p:spPr>
            <a:xfrm>
              <a:off x="2878275" y="4265525"/>
              <a:ext cx="725" cy="225"/>
            </a:xfrm>
            <a:custGeom>
              <a:rect b="b" l="l" r="r" t="t"/>
              <a:pathLst>
                <a:path extrusionOk="0" h="9" w="29">
                  <a:moveTo>
                    <a:pt x="9" y="0"/>
                  </a:moveTo>
                  <a:cubicBezTo>
                    <a:pt x="6" y="0"/>
                    <a:pt x="3" y="5"/>
                    <a:pt x="0" y="6"/>
                  </a:cubicBezTo>
                  <a:lnTo>
                    <a:pt x="20" y="9"/>
                  </a:lnTo>
                  <a:lnTo>
                    <a:pt x="28" y="3"/>
                  </a:lnTo>
                  <a:cubicBezTo>
                    <a:pt x="23" y="2"/>
                    <a:pt x="15" y="2"/>
                    <a:pt x="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47"/>
            <p:cNvSpPr/>
            <p:nvPr/>
          </p:nvSpPr>
          <p:spPr>
            <a:xfrm>
              <a:off x="2827000" y="4267125"/>
              <a:ext cx="725" cy="300"/>
            </a:xfrm>
            <a:custGeom>
              <a:rect b="b" l="l" r="r" t="t"/>
              <a:pathLst>
                <a:path extrusionOk="0" h="12" w="29">
                  <a:moveTo>
                    <a:pt x="18" y="1"/>
                  </a:moveTo>
                  <a:cubicBezTo>
                    <a:pt x="14" y="4"/>
                    <a:pt x="6" y="7"/>
                    <a:pt x="1" y="8"/>
                  </a:cubicBezTo>
                  <a:cubicBezTo>
                    <a:pt x="3" y="9"/>
                    <a:pt x="6" y="12"/>
                    <a:pt x="9" y="12"/>
                  </a:cubicBezTo>
                  <a:cubicBezTo>
                    <a:pt x="10" y="12"/>
                    <a:pt x="10" y="12"/>
                    <a:pt x="11" y="11"/>
                  </a:cubicBezTo>
                  <a:cubicBezTo>
                    <a:pt x="15" y="10"/>
                    <a:pt x="21" y="7"/>
                    <a:pt x="29" y="4"/>
                  </a:cubicBezTo>
                  <a:cubicBezTo>
                    <a:pt x="26" y="2"/>
                    <a:pt x="21" y="1"/>
                    <a:pt x="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47"/>
            <p:cNvSpPr/>
            <p:nvPr/>
          </p:nvSpPr>
          <p:spPr>
            <a:xfrm>
              <a:off x="2904125" y="4262825"/>
              <a:ext cx="550" cy="400"/>
            </a:xfrm>
            <a:custGeom>
              <a:rect b="b" l="l" r="r" t="t"/>
              <a:pathLst>
                <a:path extrusionOk="0" h="16" w="22">
                  <a:moveTo>
                    <a:pt x="11" y="1"/>
                  </a:moveTo>
                  <a:lnTo>
                    <a:pt x="1" y="7"/>
                  </a:lnTo>
                  <a:lnTo>
                    <a:pt x="13" y="16"/>
                  </a:lnTo>
                  <a:cubicBezTo>
                    <a:pt x="15" y="14"/>
                    <a:pt x="21" y="10"/>
                    <a:pt x="21" y="10"/>
                  </a:cubicBezTo>
                  <a:cubicBezTo>
                    <a:pt x="18" y="7"/>
                    <a:pt x="14" y="4"/>
                    <a:pt x="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47"/>
            <p:cNvSpPr/>
            <p:nvPr/>
          </p:nvSpPr>
          <p:spPr>
            <a:xfrm>
              <a:off x="3047275" y="4349675"/>
              <a:ext cx="325" cy="475"/>
            </a:xfrm>
            <a:custGeom>
              <a:rect b="b" l="l" r="r" t="t"/>
              <a:pathLst>
                <a:path extrusionOk="0" h="19" w="13">
                  <a:moveTo>
                    <a:pt x="4" y="0"/>
                  </a:moveTo>
                  <a:lnTo>
                    <a:pt x="1" y="15"/>
                  </a:lnTo>
                  <a:lnTo>
                    <a:pt x="7" y="18"/>
                  </a:lnTo>
                  <a:cubicBezTo>
                    <a:pt x="10" y="14"/>
                    <a:pt x="13" y="8"/>
                    <a:pt x="13" y="3"/>
                  </a:cubicBezTo>
                  <a:cubicBezTo>
                    <a:pt x="13" y="3"/>
                    <a:pt x="7" y="2"/>
                    <a:pt x="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47"/>
            <p:cNvSpPr/>
            <p:nvPr/>
          </p:nvSpPr>
          <p:spPr>
            <a:xfrm>
              <a:off x="2872750" y="4238550"/>
              <a:ext cx="725" cy="300"/>
            </a:xfrm>
            <a:custGeom>
              <a:rect b="b" l="l" r="r" t="t"/>
              <a:pathLst>
                <a:path extrusionOk="0" h="12" w="29">
                  <a:moveTo>
                    <a:pt x="14" y="1"/>
                  </a:moveTo>
                  <a:lnTo>
                    <a:pt x="1" y="2"/>
                  </a:lnTo>
                  <a:cubicBezTo>
                    <a:pt x="4" y="5"/>
                    <a:pt x="5" y="10"/>
                    <a:pt x="11" y="11"/>
                  </a:cubicBezTo>
                  <a:cubicBezTo>
                    <a:pt x="11" y="11"/>
                    <a:pt x="21" y="10"/>
                    <a:pt x="29" y="8"/>
                  </a:cubicBezTo>
                  <a:lnTo>
                    <a:pt x="1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47"/>
            <p:cNvSpPr/>
            <p:nvPr/>
          </p:nvSpPr>
          <p:spPr>
            <a:xfrm>
              <a:off x="2631875" y="4380850"/>
              <a:ext cx="625" cy="300"/>
            </a:xfrm>
            <a:custGeom>
              <a:rect b="b" l="l" r="r" t="t"/>
              <a:pathLst>
                <a:path extrusionOk="0" h="12" w="25">
                  <a:moveTo>
                    <a:pt x="11" y="1"/>
                  </a:moveTo>
                  <a:lnTo>
                    <a:pt x="1" y="5"/>
                  </a:lnTo>
                  <a:lnTo>
                    <a:pt x="15" y="11"/>
                  </a:lnTo>
                  <a:cubicBezTo>
                    <a:pt x="15" y="11"/>
                    <a:pt x="21" y="10"/>
                    <a:pt x="24" y="8"/>
                  </a:cubicBezTo>
                  <a:lnTo>
                    <a:pt x="1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47"/>
            <p:cNvSpPr/>
            <p:nvPr/>
          </p:nvSpPr>
          <p:spPr>
            <a:xfrm>
              <a:off x="2871950" y="4238300"/>
              <a:ext cx="825" cy="325"/>
            </a:xfrm>
            <a:custGeom>
              <a:rect b="b" l="l" r="r" t="t"/>
              <a:pathLst>
                <a:path extrusionOk="0" h="13" w="33">
                  <a:moveTo>
                    <a:pt x="33" y="12"/>
                  </a:moveTo>
                  <a:lnTo>
                    <a:pt x="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47"/>
            <p:cNvSpPr/>
            <p:nvPr/>
          </p:nvSpPr>
          <p:spPr>
            <a:xfrm>
              <a:off x="2912875" y="4263425"/>
              <a:ext cx="575" cy="350"/>
            </a:xfrm>
            <a:custGeom>
              <a:rect b="b" l="l" r="r" t="t"/>
              <a:pathLst>
                <a:path extrusionOk="0" h="14" w="23">
                  <a:moveTo>
                    <a:pt x="23" y="0"/>
                  </a:moveTo>
                  <a:cubicBezTo>
                    <a:pt x="16" y="2"/>
                    <a:pt x="10" y="3"/>
                    <a:pt x="1" y="5"/>
                  </a:cubicBezTo>
                  <a:cubicBezTo>
                    <a:pt x="1" y="5"/>
                    <a:pt x="4" y="11"/>
                    <a:pt x="7" y="14"/>
                  </a:cubicBezTo>
                  <a:lnTo>
                    <a:pt x="23" y="6"/>
                  </a:lnTo>
                  <a:lnTo>
                    <a:pt x="2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47"/>
            <p:cNvSpPr/>
            <p:nvPr/>
          </p:nvSpPr>
          <p:spPr>
            <a:xfrm>
              <a:off x="2872800" y="4246600"/>
              <a:ext cx="750" cy="250"/>
            </a:xfrm>
            <a:custGeom>
              <a:rect b="b" l="l" r="r" t="t"/>
              <a:pathLst>
                <a:path extrusionOk="0" h="10" w="30">
                  <a:moveTo>
                    <a:pt x="9" y="1"/>
                  </a:moveTo>
                  <a:cubicBezTo>
                    <a:pt x="8" y="1"/>
                    <a:pt x="3" y="4"/>
                    <a:pt x="0" y="7"/>
                  </a:cubicBezTo>
                  <a:lnTo>
                    <a:pt x="19" y="10"/>
                  </a:lnTo>
                  <a:lnTo>
                    <a:pt x="30" y="4"/>
                  </a:lnTo>
                  <a:cubicBezTo>
                    <a:pt x="22" y="2"/>
                    <a:pt x="15" y="1"/>
                    <a:pt x="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47"/>
            <p:cNvSpPr/>
            <p:nvPr/>
          </p:nvSpPr>
          <p:spPr>
            <a:xfrm>
              <a:off x="2819325" y="4236525"/>
              <a:ext cx="500" cy="400"/>
            </a:xfrm>
            <a:custGeom>
              <a:rect b="b" l="l" r="r" t="t"/>
              <a:pathLst>
                <a:path extrusionOk="0" h="16" w="20">
                  <a:moveTo>
                    <a:pt x="7" y="1"/>
                  </a:moveTo>
                  <a:cubicBezTo>
                    <a:pt x="6" y="4"/>
                    <a:pt x="0" y="8"/>
                    <a:pt x="0" y="8"/>
                  </a:cubicBezTo>
                  <a:cubicBezTo>
                    <a:pt x="2" y="11"/>
                    <a:pt x="7" y="13"/>
                    <a:pt x="10" y="16"/>
                  </a:cubicBezTo>
                  <a:cubicBezTo>
                    <a:pt x="13" y="13"/>
                    <a:pt x="19" y="8"/>
                    <a:pt x="19" y="8"/>
                  </a:cubicBezTo>
                  <a:cubicBezTo>
                    <a:pt x="16" y="7"/>
                    <a:pt x="12" y="4"/>
                    <a:pt x="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47"/>
            <p:cNvSpPr/>
            <p:nvPr/>
          </p:nvSpPr>
          <p:spPr>
            <a:xfrm>
              <a:off x="2754225" y="4390100"/>
              <a:ext cx="500" cy="375"/>
            </a:xfrm>
            <a:custGeom>
              <a:rect b="b" l="l" r="r" t="t"/>
              <a:pathLst>
                <a:path extrusionOk="0" h="15" w="20">
                  <a:moveTo>
                    <a:pt x="10" y="0"/>
                  </a:moveTo>
                  <a:lnTo>
                    <a:pt x="0" y="9"/>
                  </a:lnTo>
                  <a:lnTo>
                    <a:pt x="10" y="15"/>
                  </a:lnTo>
                  <a:cubicBezTo>
                    <a:pt x="13" y="12"/>
                    <a:pt x="18" y="9"/>
                    <a:pt x="19" y="6"/>
                  </a:cubicBezTo>
                  <a:cubicBezTo>
                    <a:pt x="19" y="6"/>
                    <a:pt x="13" y="2"/>
                    <a:pt x="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47"/>
            <p:cNvSpPr/>
            <p:nvPr/>
          </p:nvSpPr>
          <p:spPr>
            <a:xfrm>
              <a:off x="2753025" y="4411600"/>
              <a:ext cx="700" cy="300"/>
            </a:xfrm>
            <a:custGeom>
              <a:rect b="b" l="l" r="r" t="t"/>
              <a:pathLst>
                <a:path extrusionOk="0" h="12" w="28">
                  <a:moveTo>
                    <a:pt x="1" y="1"/>
                  </a:moveTo>
                  <a:lnTo>
                    <a:pt x="14" y="11"/>
                  </a:lnTo>
                  <a:lnTo>
                    <a:pt x="14" y="10"/>
                  </a:lnTo>
                  <a:lnTo>
                    <a:pt x="27" y="11"/>
                  </a:lnTo>
                  <a:cubicBezTo>
                    <a:pt x="24" y="8"/>
                    <a:pt x="23" y="4"/>
                    <a:pt x="1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47"/>
            <p:cNvSpPr/>
            <p:nvPr/>
          </p:nvSpPr>
          <p:spPr>
            <a:xfrm>
              <a:off x="2616775" y="4400525"/>
              <a:ext cx="1275" cy="325"/>
            </a:xfrm>
            <a:custGeom>
              <a:rect b="b" l="l" r="r" t="t"/>
              <a:pathLst>
                <a:path extrusionOk="0" h="13" w="51">
                  <a:moveTo>
                    <a:pt x="15" y="0"/>
                  </a:moveTo>
                  <a:cubicBezTo>
                    <a:pt x="10" y="0"/>
                    <a:pt x="5" y="2"/>
                    <a:pt x="0" y="3"/>
                  </a:cubicBezTo>
                  <a:lnTo>
                    <a:pt x="30" y="13"/>
                  </a:lnTo>
                  <a:lnTo>
                    <a:pt x="30" y="13"/>
                  </a:lnTo>
                  <a:cubicBezTo>
                    <a:pt x="39" y="11"/>
                    <a:pt x="44" y="11"/>
                    <a:pt x="50" y="10"/>
                  </a:cubicBezTo>
                  <a:cubicBezTo>
                    <a:pt x="40" y="7"/>
                    <a:pt x="28" y="4"/>
                    <a:pt x="19" y="1"/>
                  </a:cubicBezTo>
                  <a:cubicBezTo>
                    <a:pt x="18" y="1"/>
                    <a:pt x="16" y="0"/>
                    <a:pt x="15" y="0"/>
                  </a:cubicBezTo>
                  <a:close/>
                  <a:moveTo>
                    <a:pt x="30" y="13"/>
                  </a:moveTo>
                  <a:cubicBezTo>
                    <a:pt x="30" y="13"/>
                    <a:pt x="30" y="13"/>
                    <a:pt x="29" y="13"/>
                  </a:cubicBezTo>
                  <a:lnTo>
                    <a:pt x="31" y="13"/>
                  </a:lnTo>
                  <a:lnTo>
                    <a:pt x="30" y="13"/>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47"/>
            <p:cNvSpPr/>
            <p:nvPr/>
          </p:nvSpPr>
          <p:spPr>
            <a:xfrm>
              <a:off x="2823425" y="4267475"/>
              <a:ext cx="700" cy="275"/>
            </a:xfrm>
            <a:custGeom>
              <a:rect b="b" l="l" r="r" t="t"/>
              <a:pathLst>
                <a:path extrusionOk="0" h="11" w="28">
                  <a:moveTo>
                    <a:pt x="10" y="0"/>
                  </a:moveTo>
                  <a:cubicBezTo>
                    <a:pt x="10" y="0"/>
                    <a:pt x="4" y="3"/>
                    <a:pt x="1" y="5"/>
                  </a:cubicBezTo>
                  <a:lnTo>
                    <a:pt x="1" y="6"/>
                  </a:lnTo>
                  <a:lnTo>
                    <a:pt x="16" y="10"/>
                  </a:lnTo>
                  <a:lnTo>
                    <a:pt x="27" y="3"/>
                  </a:lnTo>
                  <a:lnTo>
                    <a:pt x="1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47"/>
            <p:cNvSpPr/>
            <p:nvPr/>
          </p:nvSpPr>
          <p:spPr>
            <a:xfrm>
              <a:off x="2612200" y="4399100"/>
              <a:ext cx="1275" cy="225"/>
            </a:xfrm>
            <a:custGeom>
              <a:rect b="b" l="l" r="r" t="t"/>
              <a:pathLst>
                <a:path extrusionOk="0" h="9" w="51">
                  <a:moveTo>
                    <a:pt x="1" y="1"/>
                  </a:moveTo>
                  <a:cubicBezTo>
                    <a:pt x="6" y="2"/>
                    <a:pt x="11" y="7"/>
                    <a:pt x="14" y="7"/>
                  </a:cubicBezTo>
                  <a:cubicBezTo>
                    <a:pt x="26" y="7"/>
                    <a:pt x="39" y="8"/>
                    <a:pt x="51" y="8"/>
                  </a:cubicBezTo>
                  <a:cubicBezTo>
                    <a:pt x="46" y="7"/>
                    <a:pt x="42" y="2"/>
                    <a:pt x="37" y="2"/>
                  </a:cubicBezTo>
                  <a:cubicBezTo>
                    <a:pt x="27" y="1"/>
                    <a:pt x="12" y="1"/>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47"/>
            <p:cNvSpPr/>
            <p:nvPr/>
          </p:nvSpPr>
          <p:spPr>
            <a:xfrm>
              <a:off x="2611725" y="4397900"/>
              <a:ext cx="1100" cy="300"/>
            </a:xfrm>
            <a:custGeom>
              <a:rect b="b" l="l" r="r" t="t"/>
              <a:pathLst>
                <a:path extrusionOk="0" h="12" w="44">
                  <a:moveTo>
                    <a:pt x="25" y="0"/>
                  </a:moveTo>
                  <a:lnTo>
                    <a:pt x="0" y="2"/>
                  </a:lnTo>
                  <a:lnTo>
                    <a:pt x="25" y="12"/>
                  </a:lnTo>
                  <a:cubicBezTo>
                    <a:pt x="25" y="12"/>
                    <a:pt x="36" y="12"/>
                    <a:pt x="43" y="10"/>
                  </a:cubicBezTo>
                  <a:lnTo>
                    <a:pt x="2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47"/>
            <p:cNvSpPr/>
            <p:nvPr/>
          </p:nvSpPr>
          <p:spPr>
            <a:xfrm>
              <a:off x="2824900" y="4274850"/>
              <a:ext cx="475" cy="400"/>
            </a:xfrm>
            <a:custGeom>
              <a:rect b="b" l="l" r="r" t="t"/>
              <a:pathLst>
                <a:path extrusionOk="0" h="16" w="19">
                  <a:moveTo>
                    <a:pt x="8" y="1"/>
                  </a:moveTo>
                  <a:cubicBezTo>
                    <a:pt x="5" y="4"/>
                    <a:pt x="1" y="7"/>
                    <a:pt x="1" y="7"/>
                  </a:cubicBezTo>
                  <a:cubicBezTo>
                    <a:pt x="2" y="10"/>
                    <a:pt x="7" y="13"/>
                    <a:pt x="11" y="16"/>
                  </a:cubicBezTo>
                  <a:cubicBezTo>
                    <a:pt x="14" y="13"/>
                    <a:pt x="18" y="8"/>
                    <a:pt x="18" y="8"/>
                  </a:cubicBezTo>
                  <a:cubicBezTo>
                    <a:pt x="17" y="7"/>
                    <a:pt x="13" y="4"/>
                    <a:pt x="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47"/>
            <p:cNvSpPr/>
            <p:nvPr/>
          </p:nvSpPr>
          <p:spPr>
            <a:xfrm>
              <a:off x="2901200" y="4263725"/>
              <a:ext cx="750" cy="275"/>
            </a:xfrm>
            <a:custGeom>
              <a:rect b="b" l="l" r="r" t="t"/>
              <a:pathLst>
                <a:path extrusionOk="0" h="11" w="30">
                  <a:moveTo>
                    <a:pt x="19" y="0"/>
                  </a:moveTo>
                  <a:lnTo>
                    <a:pt x="0" y="6"/>
                  </a:lnTo>
                  <a:cubicBezTo>
                    <a:pt x="4" y="7"/>
                    <a:pt x="7" y="10"/>
                    <a:pt x="10" y="10"/>
                  </a:cubicBezTo>
                  <a:lnTo>
                    <a:pt x="29" y="5"/>
                  </a:lnTo>
                  <a:lnTo>
                    <a:pt x="1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47"/>
            <p:cNvSpPr/>
            <p:nvPr/>
          </p:nvSpPr>
          <p:spPr>
            <a:xfrm>
              <a:off x="2607850" y="4397600"/>
              <a:ext cx="1100" cy="325"/>
            </a:xfrm>
            <a:custGeom>
              <a:rect b="b" l="l" r="r" t="t"/>
              <a:pathLst>
                <a:path extrusionOk="0" h="13" w="44">
                  <a:moveTo>
                    <a:pt x="27" y="0"/>
                  </a:moveTo>
                  <a:lnTo>
                    <a:pt x="1" y="2"/>
                  </a:lnTo>
                  <a:lnTo>
                    <a:pt x="25" y="12"/>
                  </a:lnTo>
                  <a:cubicBezTo>
                    <a:pt x="25" y="12"/>
                    <a:pt x="36" y="11"/>
                    <a:pt x="44" y="11"/>
                  </a:cubicBezTo>
                  <a:lnTo>
                    <a:pt x="2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47"/>
            <p:cNvSpPr/>
            <p:nvPr/>
          </p:nvSpPr>
          <p:spPr>
            <a:xfrm>
              <a:off x="2817375" y="4243550"/>
              <a:ext cx="725" cy="300"/>
            </a:xfrm>
            <a:custGeom>
              <a:rect b="b" l="l" r="r" t="t"/>
              <a:pathLst>
                <a:path extrusionOk="0" h="12" w="29">
                  <a:moveTo>
                    <a:pt x="13" y="1"/>
                  </a:moveTo>
                  <a:lnTo>
                    <a:pt x="0" y="2"/>
                  </a:lnTo>
                  <a:cubicBezTo>
                    <a:pt x="3" y="5"/>
                    <a:pt x="6" y="10"/>
                    <a:pt x="10" y="11"/>
                  </a:cubicBezTo>
                  <a:cubicBezTo>
                    <a:pt x="10" y="11"/>
                    <a:pt x="22" y="8"/>
                    <a:pt x="28" y="5"/>
                  </a:cubicBezTo>
                  <a:lnTo>
                    <a:pt x="1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47"/>
            <p:cNvSpPr/>
            <p:nvPr/>
          </p:nvSpPr>
          <p:spPr>
            <a:xfrm>
              <a:off x="2818400" y="4248975"/>
              <a:ext cx="725" cy="300"/>
            </a:xfrm>
            <a:custGeom>
              <a:rect b="b" l="l" r="r" t="t"/>
              <a:pathLst>
                <a:path extrusionOk="0" h="12" w="29">
                  <a:moveTo>
                    <a:pt x="14" y="0"/>
                  </a:moveTo>
                  <a:lnTo>
                    <a:pt x="0" y="3"/>
                  </a:lnTo>
                  <a:cubicBezTo>
                    <a:pt x="3" y="6"/>
                    <a:pt x="6" y="10"/>
                    <a:pt x="11" y="12"/>
                  </a:cubicBezTo>
                  <a:cubicBezTo>
                    <a:pt x="11" y="12"/>
                    <a:pt x="22" y="9"/>
                    <a:pt x="28" y="6"/>
                  </a:cubicBezTo>
                  <a:lnTo>
                    <a:pt x="1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47"/>
            <p:cNvSpPr/>
            <p:nvPr/>
          </p:nvSpPr>
          <p:spPr>
            <a:xfrm>
              <a:off x="3048800" y="4348575"/>
              <a:ext cx="275" cy="500"/>
            </a:xfrm>
            <a:custGeom>
              <a:rect b="b" l="l" r="r" t="t"/>
              <a:pathLst>
                <a:path extrusionOk="0" h="20" w="11">
                  <a:moveTo>
                    <a:pt x="10" y="0"/>
                  </a:moveTo>
                  <a:lnTo>
                    <a:pt x="0" y="11"/>
                  </a:lnTo>
                  <a:cubicBezTo>
                    <a:pt x="0" y="11"/>
                    <a:pt x="0" y="16"/>
                    <a:pt x="0" y="19"/>
                  </a:cubicBezTo>
                  <a:lnTo>
                    <a:pt x="10" y="9"/>
                  </a:lnTo>
                  <a:lnTo>
                    <a:pt x="1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47"/>
            <p:cNvSpPr/>
            <p:nvPr/>
          </p:nvSpPr>
          <p:spPr>
            <a:xfrm>
              <a:off x="2710225" y="4389350"/>
              <a:ext cx="750" cy="300"/>
            </a:xfrm>
            <a:custGeom>
              <a:rect b="b" l="l" r="r" t="t"/>
              <a:pathLst>
                <a:path extrusionOk="0" h="12" w="30">
                  <a:moveTo>
                    <a:pt x="12" y="1"/>
                  </a:moveTo>
                  <a:lnTo>
                    <a:pt x="0" y="5"/>
                  </a:lnTo>
                  <a:cubicBezTo>
                    <a:pt x="8" y="7"/>
                    <a:pt x="15" y="10"/>
                    <a:pt x="20" y="11"/>
                  </a:cubicBezTo>
                  <a:cubicBezTo>
                    <a:pt x="20" y="11"/>
                    <a:pt x="21" y="12"/>
                    <a:pt x="21" y="12"/>
                  </a:cubicBezTo>
                  <a:cubicBezTo>
                    <a:pt x="24" y="12"/>
                    <a:pt x="27" y="9"/>
                    <a:pt x="30" y="8"/>
                  </a:cubicBezTo>
                  <a:lnTo>
                    <a:pt x="1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47"/>
            <p:cNvSpPr/>
            <p:nvPr/>
          </p:nvSpPr>
          <p:spPr>
            <a:xfrm>
              <a:off x="2818325" y="4256425"/>
              <a:ext cx="750" cy="225"/>
            </a:xfrm>
            <a:custGeom>
              <a:rect b="b" l="l" r="r" t="t"/>
              <a:pathLst>
                <a:path extrusionOk="0" h="9" w="30">
                  <a:moveTo>
                    <a:pt x="9" y="1"/>
                  </a:moveTo>
                  <a:cubicBezTo>
                    <a:pt x="6" y="1"/>
                    <a:pt x="3" y="5"/>
                    <a:pt x="0" y="7"/>
                  </a:cubicBezTo>
                  <a:lnTo>
                    <a:pt x="20" y="8"/>
                  </a:lnTo>
                  <a:lnTo>
                    <a:pt x="30" y="2"/>
                  </a:lnTo>
                  <a:cubicBezTo>
                    <a:pt x="22" y="2"/>
                    <a:pt x="15" y="1"/>
                    <a:pt x="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47"/>
            <p:cNvSpPr/>
            <p:nvPr/>
          </p:nvSpPr>
          <p:spPr>
            <a:xfrm>
              <a:off x="2763700" y="4387475"/>
              <a:ext cx="575" cy="325"/>
            </a:xfrm>
            <a:custGeom>
              <a:rect b="b" l="l" r="r" t="t"/>
              <a:pathLst>
                <a:path extrusionOk="0" h="13" w="23">
                  <a:moveTo>
                    <a:pt x="18" y="1"/>
                  </a:moveTo>
                  <a:lnTo>
                    <a:pt x="1" y="7"/>
                  </a:lnTo>
                  <a:lnTo>
                    <a:pt x="1" y="13"/>
                  </a:lnTo>
                  <a:cubicBezTo>
                    <a:pt x="8" y="11"/>
                    <a:pt x="17" y="11"/>
                    <a:pt x="23" y="10"/>
                  </a:cubicBezTo>
                  <a:cubicBezTo>
                    <a:pt x="23" y="10"/>
                    <a:pt x="20" y="4"/>
                    <a:pt x="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47"/>
            <p:cNvSpPr/>
            <p:nvPr/>
          </p:nvSpPr>
          <p:spPr>
            <a:xfrm>
              <a:off x="2621150" y="4379100"/>
              <a:ext cx="350" cy="325"/>
            </a:xfrm>
            <a:custGeom>
              <a:rect b="b" l="l" r="r" t="t"/>
              <a:pathLst>
                <a:path extrusionOk="0" h="13" w="14">
                  <a:moveTo>
                    <a:pt x="13" y="0"/>
                  </a:moveTo>
                  <a:cubicBezTo>
                    <a:pt x="9" y="0"/>
                    <a:pt x="2" y="3"/>
                    <a:pt x="2" y="3"/>
                  </a:cubicBezTo>
                  <a:cubicBezTo>
                    <a:pt x="0" y="6"/>
                    <a:pt x="0" y="9"/>
                    <a:pt x="0" y="12"/>
                  </a:cubicBezTo>
                  <a:cubicBezTo>
                    <a:pt x="3" y="11"/>
                    <a:pt x="12" y="9"/>
                    <a:pt x="12" y="9"/>
                  </a:cubicBezTo>
                  <a:cubicBezTo>
                    <a:pt x="13" y="6"/>
                    <a:pt x="12" y="3"/>
                    <a:pt x="1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47"/>
            <p:cNvSpPr/>
            <p:nvPr/>
          </p:nvSpPr>
          <p:spPr>
            <a:xfrm>
              <a:off x="2625875" y="4374250"/>
              <a:ext cx="400" cy="300"/>
            </a:xfrm>
            <a:custGeom>
              <a:rect b="b" l="l" r="r" t="t"/>
              <a:pathLst>
                <a:path extrusionOk="0" h="12" w="16">
                  <a:moveTo>
                    <a:pt x="14" y="0"/>
                  </a:moveTo>
                  <a:lnTo>
                    <a:pt x="1" y="8"/>
                  </a:lnTo>
                  <a:lnTo>
                    <a:pt x="1" y="12"/>
                  </a:lnTo>
                  <a:lnTo>
                    <a:pt x="16" y="6"/>
                  </a:lnTo>
                  <a:lnTo>
                    <a:pt x="1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47"/>
            <p:cNvSpPr/>
            <p:nvPr/>
          </p:nvSpPr>
          <p:spPr>
            <a:xfrm>
              <a:off x="2814175" y="4249800"/>
              <a:ext cx="500" cy="375"/>
            </a:xfrm>
            <a:custGeom>
              <a:rect b="b" l="l" r="r" t="t"/>
              <a:pathLst>
                <a:path extrusionOk="0" h="15" w="20">
                  <a:moveTo>
                    <a:pt x="7" y="1"/>
                  </a:moveTo>
                  <a:cubicBezTo>
                    <a:pt x="5" y="4"/>
                    <a:pt x="0" y="7"/>
                    <a:pt x="0" y="7"/>
                  </a:cubicBezTo>
                  <a:cubicBezTo>
                    <a:pt x="2" y="10"/>
                    <a:pt x="7" y="13"/>
                    <a:pt x="10" y="14"/>
                  </a:cubicBezTo>
                  <a:cubicBezTo>
                    <a:pt x="13" y="13"/>
                    <a:pt x="19" y="8"/>
                    <a:pt x="19" y="8"/>
                  </a:cubicBezTo>
                  <a:cubicBezTo>
                    <a:pt x="16" y="5"/>
                    <a:pt x="12" y="4"/>
                    <a:pt x="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47"/>
            <p:cNvSpPr/>
            <p:nvPr/>
          </p:nvSpPr>
          <p:spPr>
            <a:xfrm>
              <a:off x="2817450" y="4267125"/>
              <a:ext cx="725" cy="300"/>
            </a:xfrm>
            <a:custGeom>
              <a:rect b="b" l="l" r="r" t="t"/>
              <a:pathLst>
                <a:path extrusionOk="0" h="12" w="29">
                  <a:moveTo>
                    <a:pt x="18" y="1"/>
                  </a:moveTo>
                  <a:lnTo>
                    <a:pt x="0" y="10"/>
                  </a:lnTo>
                  <a:cubicBezTo>
                    <a:pt x="4" y="10"/>
                    <a:pt x="7" y="12"/>
                    <a:pt x="9" y="12"/>
                  </a:cubicBezTo>
                  <a:cubicBezTo>
                    <a:pt x="10" y="12"/>
                    <a:pt x="10" y="12"/>
                    <a:pt x="10" y="11"/>
                  </a:cubicBezTo>
                  <a:cubicBezTo>
                    <a:pt x="16" y="10"/>
                    <a:pt x="22" y="7"/>
                    <a:pt x="28" y="4"/>
                  </a:cubicBezTo>
                  <a:lnTo>
                    <a:pt x="1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47"/>
            <p:cNvSpPr/>
            <p:nvPr/>
          </p:nvSpPr>
          <p:spPr>
            <a:xfrm>
              <a:off x="2862650" y="4234000"/>
              <a:ext cx="600" cy="400"/>
            </a:xfrm>
            <a:custGeom>
              <a:rect b="b" l="l" r="r" t="t"/>
              <a:pathLst>
                <a:path extrusionOk="0" h="16" w="24">
                  <a:moveTo>
                    <a:pt x="22" y="0"/>
                  </a:moveTo>
                  <a:cubicBezTo>
                    <a:pt x="15" y="2"/>
                    <a:pt x="6" y="3"/>
                    <a:pt x="0" y="6"/>
                  </a:cubicBezTo>
                  <a:cubicBezTo>
                    <a:pt x="0" y="6"/>
                    <a:pt x="5" y="12"/>
                    <a:pt x="6" y="15"/>
                  </a:cubicBezTo>
                  <a:lnTo>
                    <a:pt x="24" y="6"/>
                  </a:lnTo>
                  <a:lnTo>
                    <a:pt x="2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47"/>
            <p:cNvSpPr/>
            <p:nvPr/>
          </p:nvSpPr>
          <p:spPr>
            <a:xfrm>
              <a:off x="2811675" y="4241875"/>
              <a:ext cx="750" cy="275"/>
            </a:xfrm>
            <a:custGeom>
              <a:rect b="b" l="l" r="r" t="t"/>
              <a:pathLst>
                <a:path extrusionOk="0" h="11" w="30">
                  <a:moveTo>
                    <a:pt x="18" y="0"/>
                  </a:moveTo>
                  <a:lnTo>
                    <a:pt x="19" y="0"/>
                  </a:lnTo>
                  <a:lnTo>
                    <a:pt x="19" y="0"/>
                  </a:lnTo>
                  <a:lnTo>
                    <a:pt x="19" y="0"/>
                  </a:lnTo>
                  <a:close/>
                  <a:moveTo>
                    <a:pt x="19" y="0"/>
                  </a:moveTo>
                  <a:lnTo>
                    <a:pt x="0" y="9"/>
                  </a:lnTo>
                  <a:cubicBezTo>
                    <a:pt x="4" y="9"/>
                    <a:pt x="7" y="11"/>
                    <a:pt x="9" y="11"/>
                  </a:cubicBezTo>
                  <a:cubicBezTo>
                    <a:pt x="10" y="11"/>
                    <a:pt x="10" y="11"/>
                    <a:pt x="10" y="10"/>
                  </a:cubicBezTo>
                  <a:cubicBezTo>
                    <a:pt x="16" y="9"/>
                    <a:pt x="24" y="6"/>
                    <a:pt x="30" y="3"/>
                  </a:cubicBezTo>
                  <a:lnTo>
                    <a:pt x="1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47"/>
            <p:cNvSpPr/>
            <p:nvPr/>
          </p:nvSpPr>
          <p:spPr>
            <a:xfrm>
              <a:off x="2763050" y="4387775"/>
              <a:ext cx="675" cy="325"/>
            </a:xfrm>
            <a:custGeom>
              <a:rect b="b" l="l" r="r" t="t"/>
              <a:pathLst>
                <a:path extrusionOk="0" h="13" w="27">
                  <a:moveTo>
                    <a:pt x="13" y="1"/>
                  </a:moveTo>
                  <a:lnTo>
                    <a:pt x="0" y="8"/>
                  </a:lnTo>
                  <a:cubicBezTo>
                    <a:pt x="0" y="8"/>
                    <a:pt x="6" y="11"/>
                    <a:pt x="9" y="12"/>
                  </a:cubicBezTo>
                  <a:lnTo>
                    <a:pt x="27" y="6"/>
                  </a:lnTo>
                  <a:lnTo>
                    <a:pt x="1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47"/>
            <p:cNvSpPr/>
            <p:nvPr/>
          </p:nvSpPr>
          <p:spPr>
            <a:xfrm>
              <a:off x="2807975" y="4238400"/>
              <a:ext cx="550" cy="375"/>
            </a:xfrm>
            <a:custGeom>
              <a:rect b="b" l="l" r="r" t="t"/>
              <a:pathLst>
                <a:path extrusionOk="0" h="15" w="22">
                  <a:moveTo>
                    <a:pt x="10" y="1"/>
                  </a:moveTo>
                  <a:cubicBezTo>
                    <a:pt x="7" y="2"/>
                    <a:pt x="1" y="7"/>
                    <a:pt x="1" y="7"/>
                  </a:cubicBezTo>
                  <a:cubicBezTo>
                    <a:pt x="4" y="10"/>
                    <a:pt x="8" y="11"/>
                    <a:pt x="13" y="14"/>
                  </a:cubicBezTo>
                  <a:lnTo>
                    <a:pt x="22" y="7"/>
                  </a:lnTo>
                  <a:lnTo>
                    <a:pt x="1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47"/>
            <p:cNvSpPr/>
            <p:nvPr/>
          </p:nvSpPr>
          <p:spPr>
            <a:xfrm>
              <a:off x="2749975" y="4387075"/>
              <a:ext cx="550" cy="400"/>
            </a:xfrm>
            <a:custGeom>
              <a:rect b="b" l="l" r="r" t="t"/>
              <a:pathLst>
                <a:path extrusionOk="0" h="16" w="22">
                  <a:moveTo>
                    <a:pt x="13" y="1"/>
                  </a:moveTo>
                  <a:lnTo>
                    <a:pt x="1" y="9"/>
                  </a:lnTo>
                  <a:lnTo>
                    <a:pt x="11" y="15"/>
                  </a:lnTo>
                  <a:cubicBezTo>
                    <a:pt x="14" y="12"/>
                    <a:pt x="20" y="9"/>
                    <a:pt x="21" y="6"/>
                  </a:cubicBezTo>
                  <a:lnTo>
                    <a:pt x="1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47"/>
            <p:cNvSpPr/>
            <p:nvPr/>
          </p:nvSpPr>
          <p:spPr>
            <a:xfrm>
              <a:off x="2809675" y="4258200"/>
              <a:ext cx="725" cy="275"/>
            </a:xfrm>
            <a:custGeom>
              <a:rect b="b" l="l" r="r" t="t"/>
              <a:pathLst>
                <a:path extrusionOk="0" h="11" w="29">
                  <a:moveTo>
                    <a:pt x="20" y="0"/>
                  </a:moveTo>
                  <a:cubicBezTo>
                    <a:pt x="20" y="0"/>
                    <a:pt x="19" y="0"/>
                    <a:pt x="18" y="0"/>
                  </a:cubicBezTo>
                  <a:cubicBezTo>
                    <a:pt x="14" y="2"/>
                    <a:pt x="7" y="5"/>
                    <a:pt x="1" y="8"/>
                  </a:cubicBezTo>
                  <a:lnTo>
                    <a:pt x="11" y="11"/>
                  </a:lnTo>
                  <a:lnTo>
                    <a:pt x="29" y="2"/>
                  </a:lnTo>
                  <a:cubicBezTo>
                    <a:pt x="26" y="2"/>
                    <a:pt x="23" y="0"/>
                    <a:pt x="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47"/>
            <p:cNvSpPr/>
            <p:nvPr/>
          </p:nvSpPr>
          <p:spPr>
            <a:xfrm>
              <a:off x="2813350" y="4278575"/>
              <a:ext cx="475" cy="400"/>
            </a:xfrm>
            <a:custGeom>
              <a:rect b="b" l="l" r="r" t="t"/>
              <a:pathLst>
                <a:path extrusionOk="0" h="16" w="19">
                  <a:moveTo>
                    <a:pt x="8" y="0"/>
                  </a:moveTo>
                  <a:cubicBezTo>
                    <a:pt x="5" y="5"/>
                    <a:pt x="2" y="8"/>
                    <a:pt x="1" y="12"/>
                  </a:cubicBezTo>
                  <a:cubicBezTo>
                    <a:pt x="1" y="12"/>
                    <a:pt x="8" y="14"/>
                    <a:pt x="11" y="15"/>
                  </a:cubicBezTo>
                  <a:lnTo>
                    <a:pt x="18" y="3"/>
                  </a:lnTo>
                  <a:lnTo>
                    <a:pt x="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47"/>
            <p:cNvSpPr/>
            <p:nvPr/>
          </p:nvSpPr>
          <p:spPr>
            <a:xfrm>
              <a:off x="2999125" y="4400800"/>
              <a:ext cx="600" cy="350"/>
            </a:xfrm>
            <a:custGeom>
              <a:rect b="b" l="l" r="r" t="t"/>
              <a:pathLst>
                <a:path extrusionOk="0" h="14" w="24">
                  <a:moveTo>
                    <a:pt x="10" y="0"/>
                  </a:moveTo>
                  <a:cubicBezTo>
                    <a:pt x="7" y="3"/>
                    <a:pt x="1" y="6"/>
                    <a:pt x="1" y="6"/>
                  </a:cubicBezTo>
                  <a:cubicBezTo>
                    <a:pt x="4" y="9"/>
                    <a:pt x="8" y="12"/>
                    <a:pt x="13" y="14"/>
                  </a:cubicBezTo>
                  <a:lnTo>
                    <a:pt x="23" y="8"/>
                  </a:lnTo>
                  <a:lnTo>
                    <a:pt x="1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47"/>
            <p:cNvSpPr/>
            <p:nvPr/>
          </p:nvSpPr>
          <p:spPr>
            <a:xfrm>
              <a:off x="2894575" y="4240275"/>
              <a:ext cx="750" cy="250"/>
            </a:xfrm>
            <a:custGeom>
              <a:rect b="b" l="l" r="r" t="t"/>
              <a:pathLst>
                <a:path extrusionOk="0" h="10" w="30">
                  <a:moveTo>
                    <a:pt x="21" y="1"/>
                  </a:moveTo>
                  <a:cubicBezTo>
                    <a:pt x="21" y="1"/>
                    <a:pt x="20" y="1"/>
                    <a:pt x="19" y="1"/>
                  </a:cubicBezTo>
                  <a:cubicBezTo>
                    <a:pt x="15" y="2"/>
                    <a:pt x="8" y="4"/>
                    <a:pt x="0" y="7"/>
                  </a:cubicBezTo>
                  <a:cubicBezTo>
                    <a:pt x="5" y="8"/>
                    <a:pt x="8" y="10"/>
                    <a:pt x="11" y="10"/>
                  </a:cubicBezTo>
                  <a:cubicBezTo>
                    <a:pt x="16" y="8"/>
                    <a:pt x="24" y="5"/>
                    <a:pt x="30" y="4"/>
                  </a:cubicBezTo>
                  <a:cubicBezTo>
                    <a:pt x="27" y="3"/>
                    <a:pt x="24" y="1"/>
                    <a:pt x="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47"/>
            <p:cNvSpPr/>
            <p:nvPr/>
          </p:nvSpPr>
          <p:spPr>
            <a:xfrm>
              <a:off x="2702900" y="4383075"/>
              <a:ext cx="475" cy="375"/>
            </a:xfrm>
            <a:custGeom>
              <a:rect b="b" l="l" r="r" t="t"/>
              <a:pathLst>
                <a:path extrusionOk="0" h="15" w="19">
                  <a:moveTo>
                    <a:pt x="11" y="0"/>
                  </a:moveTo>
                  <a:cubicBezTo>
                    <a:pt x="8" y="2"/>
                    <a:pt x="1" y="5"/>
                    <a:pt x="1" y="5"/>
                  </a:cubicBezTo>
                  <a:cubicBezTo>
                    <a:pt x="2" y="8"/>
                    <a:pt x="7" y="11"/>
                    <a:pt x="9" y="15"/>
                  </a:cubicBezTo>
                  <a:cubicBezTo>
                    <a:pt x="12" y="13"/>
                    <a:pt x="18" y="11"/>
                    <a:pt x="18" y="11"/>
                  </a:cubicBezTo>
                  <a:cubicBezTo>
                    <a:pt x="18" y="8"/>
                    <a:pt x="14" y="5"/>
                    <a:pt x="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47"/>
            <p:cNvSpPr/>
            <p:nvPr/>
          </p:nvSpPr>
          <p:spPr>
            <a:xfrm>
              <a:off x="2993250" y="4375850"/>
              <a:ext cx="725" cy="225"/>
            </a:xfrm>
            <a:custGeom>
              <a:rect b="b" l="l" r="r" t="t"/>
              <a:pathLst>
                <a:path extrusionOk="0" h="9" w="29">
                  <a:moveTo>
                    <a:pt x="9" y="1"/>
                  </a:moveTo>
                  <a:lnTo>
                    <a:pt x="1" y="7"/>
                  </a:lnTo>
                  <a:cubicBezTo>
                    <a:pt x="8" y="8"/>
                    <a:pt x="15" y="8"/>
                    <a:pt x="20" y="8"/>
                  </a:cubicBezTo>
                  <a:cubicBezTo>
                    <a:pt x="23" y="8"/>
                    <a:pt x="26" y="5"/>
                    <a:pt x="29" y="4"/>
                  </a:cubicBezTo>
                  <a:lnTo>
                    <a:pt x="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47"/>
            <p:cNvSpPr/>
            <p:nvPr/>
          </p:nvSpPr>
          <p:spPr>
            <a:xfrm>
              <a:off x="3079200" y="4359375"/>
              <a:ext cx="500" cy="950"/>
            </a:xfrm>
            <a:custGeom>
              <a:rect b="b" l="l" r="r" t="t"/>
              <a:pathLst>
                <a:path extrusionOk="0" h="38" w="20">
                  <a:moveTo>
                    <a:pt x="20" y="1"/>
                  </a:moveTo>
                  <a:cubicBezTo>
                    <a:pt x="16" y="4"/>
                    <a:pt x="11" y="8"/>
                    <a:pt x="10" y="11"/>
                  </a:cubicBezTo>
                  <a:cubicBezTo>
                    <a:pt x="7" y="18"/>
                    <a:pt x="4" y="29"/>
                    <a:pt x="1" y="38"/>
                  </a:cubicBezTo>
                  <a:lnTo>
                    <a:pt x="11" y="27"/>
                  </a:lnTo>
                  <a:lnTo>
                    <a:pt x="2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47"/>
            <p:cNvSpPr/>
            <p:nvPr/>
          </p:nvSpPr>
          <p:spPr>
            <a:xfrm>
              <a:off x="2809575" y="4264550"/>
              <a:ext cx="725" cy="450"/>
            </a:xfrm>
            <a:custGeom>
              <a:rect b="b" l="l" r="r" t="t"/>
              <a:pathLst>
                <a:path extrusionOk="0" h="18" w="29">
                  <a:moveTo>
                    <a:pt x="16" y="1"/>
                  </a:moveTo>
                  <a:lnTo>
                    <a:pt x="0" y="17"/>
                  </a:lnTo>
                  <a:lnTo>
                    <a:pt x="28" y="10"/>
                  </a:lnTo>
                  <a:lnTo>
                    <a:pt x="1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47"/>
            <p:cNvSpPr/>
            <p:nvPr/>
          </p:nvSpPr>
          <p:spPr>
            <a:xfrm>
              <a:off x="2579250" y="4388575"/>
              <a:ext cx="1125" cy="325"/>
            </a:xfrm>
            <a:custGeom>
              <a:rect b="b" l="l" r="r" t="t"/>
              <a:pathLst>
                <a:path extrusionOk="0" h="13" w="45">
                  <a:moveTo>
                    <a:pt x="24" y="1"/>
                  </a:moveTo>
                  <a:lnTo>
                    <a:pt x="0" y="10"/>
                  </a:lnTo>
                  <a:lnTo>
                    <a:pt x="45" y="13"/>
                  </a:lnTo>
                  <a:lnTo>
                    <a:pt x="45" y="13"/>
                  </a:lnTo>
                  <a:lnTo>
                    <a:pt x="2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47"/>
            <p:cNvSpPr/>
            <p:nvPr/>
          </p:nvSpPr>
          <p:spPr>
            <a:xfrm>
              <a:off x="2702200" y="4389950"/>
              <a:ext cx="500" cy="400"/>
            </a:xfrm>
            <a:custGeom>
              <a:rect b="b" l="l" r="r" t="t"/>
              <a:pathLst>
                <a:path extrusionOk="0" h="16" w="20">
                  <a:moveTo>
                    <a:pt x="11" y="0"/>
                  </a:moveTo>
                  <a:lnTo>
                    <a:pt x="1" y="9"/>
                  </a:lnTo>
                  <a:lnTo>
                    <a:pt x="10" y="15"/>
                  </a:lnTo>
                  <a:cubicBezTo>
                    <a:pt x="14" y="12"/>
                    <a:pt x="18" y="9"/>
                    <a:pt x="20" y="6"/>
                  </a:cubicBezTo>
                  <a:cubicBezTo>
                    <a:pt x="20" y="6"/>
                    <a:pt x="14" y="3"/>
                    <a:pt x="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47"/>
            <p:cNvSpPr/>
            <p:nvPr/>
          </p:nvSpPr>
          <p:spPr>
            <a:xfrm>
              <a:off x="2572625" y="4390950"/>
              <a:ext cx="1200" cy="225"/>
            </a:xfrm>
            <a:custGeom>
              <a:rect b="b" l="l" r="r" t="t"/>
              <a:pathLst>
                <a:path extrusionOk="0" h="9" w="48">
                  <a:moveTo>
                    <a:pt x="1" y="0"/>
                  </a:moveTo>
                  <a:cubicBezTo>
                    <a:pt x="4" y="2"/>
                    <a:pt x="4" y="5"/>
                    <a:pt x="9" y="6"/>
                  </a:cubicBezTo>
                  <a:cubicBezTo>
                    <a:pt x="20" y="6"/>
                    <a:pt x="34" y="7"/>
                    <a:pt x="48" y="9"/>
                  </a:cubicBezTo>
                  <a:cubicBezTo>
                    <a:pt x="45" y="6"/>
                    <a:pt x="43" y="3"/>
                    <a:pt x="39" y="3"/>
                  </a:cubicBezTo>
                  <a:cubicBezTo>
                    <a:pt x="29" y="2"/>
                    <a:pt x="14" y="0"/>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47"/>
            <p:cNvSpPr/>
            <p:nvPr/>
          </p:nvSpPr>
          <p:spPr>
            <a:xfrm>
              <a:off x="2912075" y="4264900"/>
              <a:ext cx="725" cy="275"/>
            </a:xfrm>
            <a:custGeom>
              <a:rect b="b" l="l" r="r" t="t"/>
              <a:pathLst>
                <a:path extrusionOk="0" h="11" w="29">
                  <a:moveTo>
                    <a:pt x="18" y="0"/>
                  </a:moveTo>
                  <a:lnTo>
                    <a:pt x="1" y="6"/>
                  </a:lnTo>
                  <a:cubicBezTo>
                    <a:pt x="3" y="8"/>
                    <a:pt x="8" y="10"/>
                    <a:pt x="9" y="10"/>
                  </a:cubicBezTo>
                  <a:cubicBezTo>
                    <a:pt x="15" y="9"/>
                    <a:pt x="23" y="6"/>
                    <a:pt x="29" y="5"/>
                  </a:cubicBezTo>
                  <a:lnTo>
                    <a:pt x="1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47"/>
            <p:cNvSpPr/>
            <p:nvPr/>
          </p:nvSpPr>
          <p:spPr>
            <a:xfrm>
              <a:off x="2805400" y="4248450"/>
              <a:ext cx="550" cy="350"/>
            </a:xfrm>
            <a:custGeom>
              <a:rect b="b" l="l" r="r" t="t"/>
              <a:pathLst>
                <a:path extrusionOk="0" h="14" w="22">
                  <a:moveTo>
                    <a:pt x="11" y="1"/>
                  </a:moveTo>
                  <a:lnTo>
                    <a:pt x="1" y="8"/>
                  </a:lnTo>
                  <a:lnTo>
                    <a:pt x="14" y="14"/>
                  </a:lnTo>
                  <a:cubicBezTo>
                    <a:pt x="17" y="12"/>
                    <a:pt x="22" y="8"/>
                    <a:pt x="22" y="8"/>
                  </a:cubicBezTo>
                  <a:cubicBezTo>
                    <a:pt x="20" y="5"/>
                    <a:pt x="16" y="3"/>
                    <a:pt x="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47"/>
            <p:cNvSpPr/>
            <p:nvPr/>
          </p:nvSpPr>
          <p:spPr>
            <a:xfrm>
              <a:off x="2854075" y="4233700"/>
              <a:ext cx="800" cy="400"/>
            </a:xfrm>
            <a:custGeom>
              <a:rect b="b" l="l" r="r" t="t"/>
              <a:pathLst>
                <a:path extrusionOk="0" h="16" w="32">
                  <a:moveTo>
                    <a:pt x="20" y="1"/>
                  </a:moveTo>
                  <a:lnTo>
                    <a:pt x="0" y="15"/>
                  </a:lnTo>
                  <a:lnTo>
                    <a:pt x="31" y="11"/>
                  </a:lnTo>
                  <a:lnTo>
                    <a:pt x="2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47"/>
            <p:cNvSpPr/>
            <p:nvPr/>
          </p:nvSpPr>
          <p:spPr>
            <a:xfrm>
              <a:off x="2808975" y="4264975"/>
              <a:ext cx="700" cy="350"/>
            </a:xfrm>
            <a:custGeom>
              <a:rect b="b" l="l" r="r" t="t"/>
              <a:pathLst>
                <a:path extrusionOk="0" h="14" w="28">
                  <a:moveTo>
                    <a:pt x="24" y="0"/>
                  </a:moveTo>
                  <a:lnTo>
                    <a:pt x="1" y="9"/>
                  </a:lnTo>
                  <a:lnTo>
                    <a:pt x="27" y="13"/>
                  </a:lnTo>
                  <a:lnTo>
                    <a:pt x="2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47"/>
            <p:cNvSpPr/>
            <p:nvPr/>
          </p:nvSpPr>
          <p:spPr>
            <a:xfrm>
              <a:off x="2810600" y="4275975"/>
              <a:ext cx="550" cy="375"/>
            </a:xfrm>
            <a:custGeom>
              <a:rect b="b" l="l" r="r" t="t"/>
              <a:pathLst>
                <a:path extrusionOk="0" h="15" w="22">
                  <a:moveTo>
                    <a:pt x="9" y="0"/>
                  </a:moveTo>
                  <a:cubicBezTo>
                    <a:pt x="6" y="3"/>
                    <a:pt x="0" y="7"/>
                    <a:pt x="0" y="7"/>
                  </a:cubicBezTo>
                  <a:cubicBezTo>
                    <a:pt x="3" y="10"/>
                    <a:pt x="8" y="12"/>
                    <a:pt x="12" y="15"/>
                  </a:cubicBezTo>
                  <a:lnTo>
                    <a:pt x="21" y="7"/>
                  </a:lnTo>
                  <a:lnTo>
                    <a:pt x="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47"/>
            <p:cNvSpPr/>
            <p:nvPr/>
          </p:nvSpPr>
          <p:spPr>
            <a:xfrm>
              <a:off x="2563875" y="4390325"/>
              <a:ext cx="725" cy="225"/>
            </a:xfrm>
            <a:custGeom>
              <a:rect b="b" l="l" r="r" t="t"/>
              <a:pathLst>
                <a:path extrusionOk="0" h="9" w="29">
                  <a:moveTo>
                    <a:pt x="3" y="0"/>
                  </a:moveTo>
                  <a:cubicBezTo>
                    <a:pt x="0" y="3"/>
                    <a:pt x="2" y="6"/>
                    <a:pt x="2" y="9"/>
                  </a:cubicBezTo>
                  <a:lnTo>
                    <a:pt x="28" y="9"/>
                  </a:lnTo>
                  <a:lnTo>
                    <a:pt x="2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47"/>
            <p:cNvSpPr/>
            <p:nvPr/>
          </p:nvSpPr>
          <p:spPr>
            <a:xfrm>
              <a:off x="2605550" y="4374650"/>
              <a:ext cx="675" cy="275"/>
            </a:xfrm>
            <a:custGeom>
              <a:rect b="b" l="l" r="r" t="t"/>
              <a:pathLst>
                <a:path extrusionOk="0" h="11" w="27">
                  <a:moveTo>
                    <a:pt x="27" y="0"/>
                  </a:moveTo>
                  <a:cubicBezTo>
                    <a:pt x="22" y="2"/>
                    <a:pt x="15" y="2"/>
                    <a:pt x="12" y="3"/>
                  </a:cubicBezTo>
                  <a:lnTo>
                    <a:pt x="0" y="11"/>
                  </a:lnTo>
                  <a:cubicBezTo>
                    <a:pt x="5" y="9"/>
                    <a:pt x="11" y="9"/>
                    <a:pt x="16" y="8"/>
                  </a:cubicBezTo>
                  <a:lnTo>
                    <a:pt x="2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47"/>
            <p:cNvSpPr/>
            <p:nvPr/>
          </p:nvSpPr>
          <p:spPr>
            <a:xfrm>
              <a:off x="2700175" y="4380100"/>
              <a:ext cx="725" cy="275"/>
            </a:xfrm>
            <a:custGeom>
              <a:rect b="b" l="l" r="r" t="t"/>
              <a:pathLst>
                <a:path extrusionOk="0" h="11" w="29">
                  <a:moveTo>
                    <a:pt x="10" y="0"/>
                  </a:moveTo>
                  <a:cubicBezTo>
                    <a:pt x="8" y="0"/>
                    <a:pt x="4" y="3"/>
                    <a:pt x="1" y="3"/>
                  </a:cubicBezTo>
                  <a:lnTo>
                    <a:pt x="18" y="10"/>
                  </a:lnTo>
                  <a:lnTo>
                    <a:pt x="29" y="6"/>
                  </a:lnTo>
                  <a:lnTo>
                    <a:pt x="1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47"/>
            <p:cNvSpPr/>
            <p:nvPr/>
          </p:nvSpPr>
          <p:spPr>
            <a:xfrm>
              <a:off x="2791575" y="4251975"/>
              <a:ext cx="550" cy="375"/>
            </a:xfrm>
            <a:custGeom>
              <a:rect b="b" l="l" r="r" t="t"/>
              <a:pathLst>
                <a:path extrusionOk="0" h="15" w="22">
                  <a:moveTo>
                    <a:pt x="10" y="1"/>
                  </a:moveTo>
                  <a:lnTo>
                    <a:pt x="1" y="8"/>
                  </a:lnTo>
                  <a:lnTo>
                    <a:pt x="13" y="14"/>
                  </a:lnTo>
                  <a:cubicBezTo>
                    <a:pt x="16" y="11"/>
                    <a:pt x="21" y="7"/>
                    <a:pt x="21" y="7"/>
                  </a:cubicBezTo>
                  <a:cubicBezTo>
                    <a:pt x="18" y="5"/>
                    <a:pt x="14" y="2"/>
                    <a:pt x="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47"/>
            <p:cNvSpPr/>
            <p:nvPr/>
          </p:nvSpPr>
          <p:spPr>
            <a:xfrm>
              <a:off x="2786950" y="4242350"/>
              <a:ext cx="600" cy="425"/>
            </a:xfrm>
            <a:custGeom>
              <a:rect b="b" l="l" r="r" t="t"/>
              <a:pathLst>
                <a:path extrusionOk="0" h="17" w="24">
                  <a:moveTo>
                    <a:pt x="22" y="0"/>
                  </a:moveTo>
                  <a:cubicBezTo>
                    <a:pt x="15" y="3"/>
                    <a:pt x="6" y="6"/>
                    <a:pt x="0" y="11"/>
                  </a:cubicBezTo>
                  <a:cubicBezTo>
                    <a:pt x="0" y="11"/>
                    <a:pt x="5" y="15"/>
                    <a:pt x="8" y="16"/>
                  </a:cubicBezTo>
                  <a:lnTo>
                    <a:pt x="24" y="6"/>
                  </a:lnTo>
                  <a:lnTo>
                    <a:pt x="2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47"/>
            <p:cNvSpPr/>
            <p:nvPr/>
          </p:nvSpPr>
          <p:spPr>
            <a:xfrm>
              <a:off x="2579975" y="4380025"/>
              <a:ext cx="875" cy="175"/>
            </a:xfrm>
            <a:custGeom>
              <a:rect b="b" l="l" r="r" t="t"/>
              <a:pathLst>
                <a:path extrusionOk="0" h="7" w="35">
                  <a:moveTo>
                    <a:pt x="2" y="0"/>
                  </a:moveTo>
                  <a:lnTo>
                    <a:pt x="2" y="0"/>
                  </a:lnTo>
                  <a:cubicBezTo>
                    <a:pt x="2" y="0"/>
                    <a:pt x="1" y="5"/>
                    <a:pt x="4" y="5"/>
                  </a:cubicBezTo>
                  <a:cubicBezTo>
                    <a:pt x="13" y="6"/>
                    <a:pt x="24" y="6"/>
                    <a:pt x="35" y="6"/>
                  </a:cubicBezTo>
                  <a:lnTo>
                    <a:pt x="35" y="2"/>
                  </a:lnTo>
                  <a:lnTo>
                    <a:pt x="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47"/>
            <p:cNvSpPr/>
            <p:nvPr/>
          </p:nvSpPr>
          <p:spPr>
            <a:xfrm>
              <a:off x="2769375" y="4391500"/>
              <a:ext cx="650" cy="350"/>
            </a:xfrm>
            <a:custGeom>
              <a:rect b="b" l="l" r="r" t="t"/>
              <a:pathLst>
                <a:path extrusionOk="0" h="14" w="26">
                  <a:moveTo>
                    <a:pt x="2" y="0"/>
                  </a:moveTo>
                  <a:lnTo>
                    <a:pt x="0" y="13"/>
                  </a:lnTo>
                  <a:lnTo>
                    <a:pt x="25" y="10"/>
                  </a:lnTo>
                  <a:lnTo>
                    <a:pt x="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47"/>
            <p:cNvSpPr/>
            <p:nvPr/>
          </p:nvSpPr>
          <p:spPr>
            <a:xfrm>
              <a:off x="2554225" y="4386675"/>
              <a:ext cx="1425" cy="275"/>
            </a:xfrm>
            <a:custGeom>
              <a:rect b="b" l="l" r="r" t="t"/>
              <a:pathLst>
                <a:path extrusionOk="0" h="11" w="57">
                  <a:moveTo>
                    <a:pt x="10" y="0"/>
                  </a:moveTo>
                  <a:lnTo>
                    <a:pt x="1" y="11"/>
                  </a:lnTo>
                  <a:lnTo>
                    <a:pt x="57" y="9"/>
                  </a:lnTo>
                  <a:lnTo>
                    <a:pt x="1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47"/>
            <p:cNvSpPr/>
            <p:nvPr/>
          </p:nvSpPr>
          <p:spPr>
            <a:xfrm>
              <a:off x="2580725" y="4379050"/>
              <a:ext cx="825" cy="225"/>
            </a:xfrm>
            <a:custGeom>
              <a:rect b="b" l="l" r="r" t="t"/>
              <a:pathLst>
                <a:path extrusionOk="0" h="9" w="33">
                  <a:moveTo>
                    <a:pt x="33" y="1"/>
                  </a:moveTo>
                  <a:lnTo>
                    <a:pt x="0" y="4"/>
                  </a:lnTo>
                  <a:lnTo>
                    <a:pt x="0" y="8"/>
                  </a:lnTo>
                  <a:lnTo>
                    <a:pt x="33" y="8"/>
                  </a:lnTo>
                  <a:lnTo>
                    <a:pt x="3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47"/>
            <p:cNvSpPr/>
            <p:nvPr/>
          </p:nvSpPr>
          <p:spPr>
            <a:xfrm>
              <a:off x="2853475" y="4234075"/>
              <a:ext cx="700" cy="350"/>
            </a:xfrm>
            <a:custGeom>
              <a:rect b="b" l="l" r="r" t="t"/>
              <a:pathLst>
                <a:path extrusionOk="0" h="14" w="28">
                  <a:moveTo>
                    <a:pt x="24" y="0"/>
                  </a:moveTo>
                  <a:lnTo>
                    <a:pt x="1" y="8"/>
                  </a:lnTo>
                  <a:lnTo>
                    <a:pt x="27" y="14"/>
                  </a:lnTo>
                  <a:lnTo>
                    <a:pt x="2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47"/>
            <p:cNvSpPr/>
            <p:nvPr/>
          </p:nvSpPr>
          <p:spPr>
            <a:xfrm>
              <a:off x="2696550" y="4393925"/>
              <a:ext cx="675" cy="325"/>
            </a:xfrm>
            <a:custGeom>
              <a:rect b="b" l="l" r="r" t="t"/>
              <a:pathLst>
                <a:path extrusionOk="0" h="13" w="27">
                  <a:moveTo>
                    <a:pt x="13" y="0"/>
                  </a:moveTo>
                  <a:lnTo>
                    <a:pt x="0" y="5"/>
                  </a:lnTo>
                  <a:lnTo>
                    <a:pt x="16" y="12"/>
                  </a:lnTo>
                  <a:cubicBezTo>
                    <a:pt x="16" y="12"/>
                    <a:pt x="22" y="11"/>
                    <a:pt x="27" y="9"/>
                  </a:cubicBezTo>
                  <a:lnTo>
                    <a:pt x="1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47"/>
            <p:cNvSpPr/>
            <p:nvPr/>
          </p:nvSpPr>
          <p:spPr>
            <a:xfrm>
              <a:off x="3003225" y="4374950"/>
              <a:ext cx="450" cy="350"/>
            </a:xfrm>
            <a:custGeom>
              <a:rect b="b" l="l" r="r" t="t"/>
              <a:pathLst>
                <a:path extrusionOk="0" h="14" w="18">
                  <a:moveTo>
                    <a:pt x="8" y="0"/>
                  </a:moveTo>
                  <a:lnTo>
                    <a:pt x="0" y="10"/>
                  </a:lnTo>
                  <a:lnTo>
                    <a:pt x="11" y="13"/>
                  </a:lnTo>
                  <a:cubicBezTo>
                    <a:pt x="14" y="10"/>
                    <a:pt x="16" y="7"/>
                    <a:pt x="18" y="3"/>
                  </a:cubicBezTo>
                  <a:cubicBezTo>
                    <a:pt x="18" y="3"/>
                    <a:pt x="12" y="2"/>
                    <a:pt x="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47"/>
            <p:cNvSpPr/>
            <p:nvPr/>
          </p:nvSpPr>
          <p:spPr>
            <a:xfrm>
              <a:off x="2602125" y="4372225"/>
              <a:ext cx="500" cy="200"/>
            </a:xfrm>
            <a:custGeom>
              <a:rect b="b" l="l" r="r" t="t"/>
              <a:pathLst>
                <a:path extrusionOk="0" h="8" w="20">
                  <a:moveTo>
                    <a:pt x="20" y="0"/>
                  </a:moveTo>
                  <a:cubicBezTo>
                    <a:pt x="12" y="2"/>
                    <a:pt x="6" y="2"/>
                    <a:pt x="2" y="3"/>
                  </a:cubicBezTo>
                  <a:cubicBezTo>
                    <a:pt x="2" y="3"/>
                    <a:pt x="0" y="6"/>
                    <a:pt x="3" y="8"/>
                  </a:cubicBezTo>
                  <a:cubicBezTo>
                    <a:pt x="5" y="8"/>
                    <a:pt x="14" y="6"/>
                    <a:pt x="20" y="6"/>
                  </a:cubicBezTo>
                  <a:lnTo>
                    <a:pt x="2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47"/>
            <p:cNvSpPr/>
            <p:nvPr/>
          </p:nvSpPr>
          <p:spPr>
            <a:xfrm>
              <a:off x="2696400" y="4389350"/>
              <a:ext cx="450" cy="400"/>
            </a:xfrm>
            <a:custGeom>
              <a:rect b="b" l="l" r="r" t="t"/>
              <a:pathLst>
                <a:path extrusionOk="0" h="16" w="18">
                  <a:moveTo>
                    <a:pt x="11" y="1"/>
                  </a:moveTo>
                  <a:cubicBezTo>
                    <a:pt x="8" y="2"/>
                    <a:pt x="0" y="5"/>
                    <a:pt x="0" y="5"/>
                  </a:cubicBezTo>
                  <a:cubicBezTo>
                    <a:pt x="2" y="8"/>
                    <a:pt x="6" y="11"/>
                    <a:pt x="9" y="16"/>
                  </a:cubicBezTo>
                  <a:cubicBezTo>
                    <a:pt x="12" y="14"/>
                    <a:pt x="18" y="11"/>
                    <a:pt x="18" y="11"/>
                  </a:cubicBezTo>
                  <a:cubicBezTo>
                    <a:pt x="18" y="8"/>
                    <a:pt x="13" y="4"/>
                    <a:pt x="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47"/>
            <p:cNvSpPr/>
            <p:nvPr/>
          </p:nvSpPr>
          <p:spPr>
            <a:xfrm>
              <a:off x="2696125" y="4390800"/>
              <a:ext cx="775" cy="250"/>
            </a:xfrm>
            <a:custGeom>
              <a:rect b="b" l="l" r="r" t="t"/>
              <a:pathLst>
                <a:path extrusionOk="0" h="10" w="31">
                  <a:moveTo>
                    <a:pt x="20" y="0"/>
                  </a:moveTo>
                  <a:lnTo>
                    <a:pt x="1" y="3"/>
                  </a:lnTo>
                  <a:cubicBezTo>
                    <a:pt x="4" y="5"/>
                    <a:pt x="7" y="9"/>
                    <a:pt x="10" y="9"/>
                  </a:cubicBezTo>
                  <a:cubicBezTo>
                    <a:pt x="16" y="8"/>
                    <a:pt x="23" y="8"/>
                    <a:pt x="30" y="6"/>
                  </a:cubicBezTo>
                  <a:lnTo>
                    <a:pt x="2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47"/>
            <p:cNvSpPr/>
            <p:nvPr/>
          </p:nvSpPr>
          <p:spPr>
            <a:xfrm>
              <a:off x="2695925" y="4393600"/>
              <a:ext cx="650" cy="275"/>
            </a:xfrm>
            <a:custGeom>
              <a:rect b="b" l="l" r="r" t="t"/>
              <a:pathLst>
                <a:path extrusionOk="0" h="11" w="26">
                  <a:moveTo>
                    <a:pt x="0" y="0"/>
                  </a:moveTo>
                  <a:lnTo>
                    <a:pt x="12" y="10"/>
                  </a:lnTo>
                  <a:lnTo>
                    <a:pt x="12" y="9"/>
                  </a:lnTo>
                  <a:lnTo>
                    <a:pt x="25" y="10"/>
                  </a:lnTo>
                  <a:cubicBezTo>
                    <a:pt x="22" y="7"/>
                    <a:pt x="22" y="3"/>
                    <a:pt x="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47"/>
            <p:cNvSpPr/>
            <p:nvPr/>
          </p:nvSpPr>
          <p:spPr>
            <a:xfrm>
              <a:off x="2854650" y="4243350"/>
              <a:ext cx="525" cy="375"/>
            </a:xfrm>
            <a:custGeom>
              <a:rect b="b" l="l" r="r" t="t"/>
              <a:pathLst>
                <a:path extrusionOk="0" h="15" w="21">
                  <a:moveTo>
                    <a:pt x="10" y="0"/>
                  </a:moveTo>
                  <a:cubicBezTo>
                    <a:pt x="7" y="3"/>
                    <a:pt x="1" y="6"/>
                    <a:pt x="1" y="6"/>
                  </a:cubicBezTo>
                  <a:cubicBezTo>
                    <a:pt x="2" y="9"/>
                    <a:pt x="7" y="12"/>
                    <a:pt x="11" y="15"/>
                  </a:cubicBezTo>
                  <a:cubicBezTo>
                    <a:pt x="14" y="12"/>
                    <a:pt x="20" y="9"/>
                    <a:pt x="20" y="9"/>
                  </a:cubicBezTo>
                  <a:cubicBezTo>
                    <a:pt x="19" y="6"/>
                    <a:pt x="13" y="3"/>
                    <a:pt x="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47"/>
            <p:cNvSpPr/>
            <p:nvPr/>
          </p:nvSpPr>
          <p:spPr>
            <a:xfrm>
              <a:off x="2790675" y="4272500"/>
              <a:ext cx="450" cy="350"/>
            </a:xfrm>
            <a:custGeom>
              <a:rect b="b" l="l" r="r" t="t"/>
              <a:pathLst>
                <a:path extrusionOk="0" h="14" w="18">
                  <a:moveTo>
                    <a:pt x="7" y="1"/>
                  </a:moveTo>
                  <a:cubicBezTo>
                    <a:pt x="4" y="4"/>
                    <a:pt x="1" y="8"/>
                    <a:pt x="0" y="11"/>
                  </a:cubicBezTo>
                  <a:cubicBezTo>
                    <a:pt x="0" y="11"/>
                    <a:pt x="7" y="12"/>
                    <a:pt x="10" y="14"/>
                  </a:cubicBezTo>
                  <a:lnTo>
                    <a:pt x="18" y="2"/>
                  </a:lnTo>
                  <a:lnTo>
                    <a:pt x="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47"/>
            <p:cNvSpPr/>
            <p:nvPr/>
          </p:nvSpPr>
          <p:spPr>
            <a:xfrm>
              <a:off x="2856675" y="4259475"/>
              <a:ext cx="550" cy="375"/>
            </a:xfrm>
            <a:custGeom>
              <a:rect b="b" l="l" r="r" t="t"/>
              <a:pathLst>
                <a:path extrusionOk="0" h="15" w="22">
                  <a:moveTo>
                    <a:pt x="10" y="1"/>
                  </a:moveTo>
                  <a:cubicBezTo>
                    <a:pt x="7" y="2"/>
                    <a:pt x="1" y="7"/>
                    <a:pt x="1" y="7"/>
                  </a:cubicBezTo>
                  <a:cubicBezTo>
                    <a:pt x="2" y="10"/>
                    <a:pt x="7" y="11"/>
                    <a:pt x="11" y="14"/>
                  </a:cubicBezTo>
                  <a:lnTo>
                    <a:pt x="21" y="8"/>
                  </a:lnTo>
                  <a:lnTo>
                    <a:pt x="20" y="8"/>
                  </a:lnTo>
                  <a:lnTo>
                    <a:pt x="1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47"/>
            <p:cNvSpPr/>
            <p:nvPr/>
          </p:nvSpPr>
          <p:spPr>
            <a:xfrm>
              <a:off x="2894200" y="4267000"/>
              <a:ext cx="750" cy="250"/>
            </a:xfrm>
            <a:custGeom>
              <a:rect b="b" l="l" r="r" t="t"/>
              <a:pathLst>
                <a:path extrusionOk="0" h="10" w="30">
                  <a:moveTo>
                    <a:pt x="20" y="0"/>
                  </a:moveTo>
                  <a:lnTo>
                    <a:pt x="1" y="6"/>
                  </a:lnTo>
                  <a:cubicBezTo>
                    <a:pt x="4" y="7"/>
                    <a:pt x="7" y="9"/>
                    <a:pt x="9" y="9"/>
                  </a:cubicBezTo>
                  <a:cubicBezTo>
                    <a:pt x="10" y="9"/>
                    <a:pt x="10" y="9"/>
                    <a:pt x="11" y="9"/>
                  </a:cubicBezTo>
                  <a:cubicBezTo>
                    <a:pt x="17" y="7"/>
                    <a:pt x="23" y="6"/>
                    <a:pt x="30" y="3"/>
                  </a:cubicBezTo>
                  <a:lnTo>
                    <a:pt x="2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47"/>
            <p:cNvSpPr/>
            <p:nvPr/>
          </p:nvSpPr>
          <p:spPr>
            <a:xfrm>
              <a:off x="2601475" y="4370050"/>
              <a:ext cx="850" cy="175"/>
            </a:xfrm>
            <a:custGeom>
              <a:rect b="b" l="l" r="r" t="t"/>
              <a:pathLst>
                <a:path extrusionOk="0" h="7" w="34">
                  <a:moveTo>
                    <a:pt x="18" y="0"/>
                  </a:moveTo>
                  <a:lnTo>
                    <a:pt x="0" y="6"/>
                  </a:lnTo>
                  <a:lnTo>
                    <a:pt x="18" y="6"/>
                  </a:lnTo>
                  <a:cubicBezTo>
                    <a:pt x="21" y="5"/>
                    <a:pt x="28" y="2"/>
                    <a:pt x="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47"/>
            <p:cNvSpPr/>
            <p:nvPr/>
          </p:nvSpPr>
          <p:spPr>
            <a:xfrm>
              <a:off x="2851350" y="4235400"/>
              <a:ext cx="550" cy="350"/>
            </a:xfrm>
            <a:custGeom>
              <a:rect b="b" l="l" r="r" t="t"/>
              <a:pathLst>
                <a:path extrusionOk="0" h="14" w="22">
                  <a:moveTo>
                    <a:pt x="11" y="0"/>
                  </a:moveTo>
                  <a:lnTo>
                    <a:pt x="1" y="6"/>
                  </a:lnTo>
                  <a:lnTo>
                    <a:pt x="12" y="13"/>
                  </a:lnTo>
                  <a:cubicBezTo>
                    <a:pt x="15" y="12"/>
                    <a:pt x="21" y="8"/>
                    <a:pt x="21" y="8"/>
                  </a:cubicBezTo>
                  <a:cubicBezTo>
                    <a:pt x="18" y="5"/>
                    <a:pt x="14" y="3"/>
                    <a:pt x="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47"/>
            <p:cNvSpPr/>
            <p:nvPr/>
          </p:nvSpPr>
          <p:spPr>
            <a:xfrm>
              <a:off x="3049775" y="4343650"/>
              <a:ext cx="225" cy="500"/>
            </a:xfrm>
            <a:custGeom>
              <a:rect b="b" l="l" r="r" t="t"/>
              <a:pathLst>
                <a:path extrusionOk="0" h="20" w="9">
                  <a:moveTo>
                    <a:pt x="8" y="0"/>
                  </a:moveTo>
                  <a:cubicBezTo>
                    <a:pt x="7" y="2"/>
                    <a:pt x="2" y="4"/>
                    <a:pt x="2" y="4"/>
                  </a:cubicBezTo>
                  <a:cubicBezTo>
                    <a:pt x="1" y="9"/>
                    <a:pt x="2" y="15"/>
                    <a:pt x="2" y="19"/>
                  </a:cubicBezTo>
                  <a:lnTo>
                    <a:pt x="8" y="15"/>
                  </a:lnTo>
                  <a:lnTo>
                    <a:pt x="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47"/>
            <p:cNvSpPr/>
            <p:nvPr/>
          </p:nvSpPr>
          <p:spPr>
            <a:xfrm>
              <a:off x="2678750" y="4303800"/>
              <a:ext cx="650" cy="400"/>
            </a:xfrm>
            <a:custGeom>
              <a:rect b="b" l="l" r="r" t="t"/>
              <a:pathLst>
                <a:path extrusionOk="0" h="16" w="26">
                  <a:moveTo>
                    <a:pt x="25" y="1"/>
                  </a:moveTo>
                  <a:cubicBezTo>
                    <a:pt x="22" y="1"/>
                    <a:pt x="16" y="1"/>
                    <a:pt x="15" y="2"/>
                  </a:cubicBezTo>
                  <a:lnTo>
                    <a:pt x="0" y="15"/>
                  </a:lnTo>
                  <a:cubicBezTo>
                    <a:pt x="3" y="15"/>
                    <a:pt x="9" y="15"/>
                    <a:pt x="10" y="14"/>
                  </a:cubicBezTo>
                  <a:lnTo>
                    <a:pt x="2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47"/>
            <p:cNvSpPr/>
            <p:nvPr/>
          </p:nvSpPr>
          <p:spPr>
            <a:xfrm>
              <a:off x="2746200" y="4387950"/>
              <a:ext cx="750" cy="300"/>
            </a:xfrm>
            <a:custGeom>
              <a:rect b="b" l="l" r="r" t="t"/>
              <a:pathLst>
                <a:path extrusionOk="0" h="12" w="30">
                  <a:moveTo>
                    <a:pt x="11" y="1"/>
                  </a:moveTo>
                  <a:cubicBezTo>
                    <a:pt x="8" y="1"/>
                    <a:pt x="3" y="4"/>
                    <a:pt x="0" y="5"/>
                  </a:cubicBezTo>
                  <a:lnTo>
                    <a:pt x="19" y="11"/>
                  </a:lnTo>
                  <a:lnTo>
                    <a:pt x="30" y="7"/>
                  </a:lnTo>
                  <a:cubicBezTo>
                    <a:pt x="22" y="5"/>
                    <a:pt x="16" y="2"/>
                    <a:pt x="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47"/>
            <p:cNvSpPr/>
            <p:nvPr/>
          </p:nvSpPr>
          <p:spPr>
            <a:xfrm>
              <a:off x="2854300" y="4264700"/>
              <a:ext cx="750" cy="225"/>
            </a:xfrm>
            <a:custGeom>
              <a:rect b="b" l="l" r="r" t="t"/>
              <a:pathLst>
                <a:path extrusionOk="0" h="9" w="30">
                  <a:moveTo>
                    <a:pt x="9" y="1"/>
                  </a:moveTo>
                  <a:cubicBezTo>
                    <a:pt x="8" y="1"/>
                    <a:pt x="3" y="4"/>
                    <a:pt x="0" y="7"/>
                  </a:cubicBezTo>
                  <a:lnTo>
                    <a:pt x="19" y="8"/>
                  </a:lnTo>
                  <a:lnTo>
                    <a:pt x="30" y="2"/>
                  </a:lnTo>
                  <a:cubicBezTo>
                    <a:pt x="22" y="2"/>
                    <a:pt x="15" y="1"/>
                    <a:pt x="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47"/>
            <p:cNvSpPr/>
            <p:nvPr/>
          </p:nvSpPr>
          <p:spPr>
            <a:xfrm>
              <a:off x="2568000" y="4369750"/>
              <a:ext cx="675" cy="425"/>
            </a:xfrm>
            <a:custGeom>
              <a:rect b="b" l="l" r="r" t="t"/>
              <a:pathLst>
                <a:path extrusionOk="0" h="17" w="27">
                  <a:moveTo>
                    <a:pt x="22" y="1"/>
                  </a:moveTo>
                  <a:cubicBezTo>
                    <a:pt x="13" y="4"/>
                    <a:pt x="6" y="7"/>
                    <a:pt x="0" y="9"/>
                  </a:cubicBezTo>
                  <a:cubicBezTo>
                    <a:pt x="2" y="12"/>
                    <a:pt x="2" y="15"/>
                    <a:pt x="6" y="17"/>
                  </a:cubicBezTo>
                  <a:cubicBezTo>
                    <a:pt x="6" y="17"/>
                    <a:pt x="19" y="11"/>
                    <a:pt x="27" y="8"/>
                  </a:cubicBezTo>
                  <a:lnTo>
                    <a:pt x="2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47"/>
            <p:cNvSpPr/>
            <p:nvPr/>
          </p:nvSpPr>
          <p:spPr>
            <a:xfrm>
              <a:off x="2686400" y="4385525"/>
              <a:ext cx="750" cy="300"/>
            </a:xfrm>
            <a:custGeom>
              <a:rect b="b" l="l" r="r" t="t"/>
              <a:pathLst>
                <a:path extrusionOk="0" h="12" w="30">
                  <a:moveTo>
                    <a:pt x="10" y="1"/>
                  </a:moveTo>
                  <a:cubicBezTo>
                    <a:pt x="9" y="1"/>
                    <a:pt x="4" y="4"/>
                    <a:pt x="0" y="5"/>
                  </a:cubicBezTo>
                  <a:lnTo>
                    <a:pt x="19" y="11"/>
                  </a:lnTo>
                  <a:lnTo>
                    <a:pt x="30" y="8"/>
                  </a:lnTo>
                  <a:cubicBezTo>
                    <a:pt x="24" y="5"/>
                    <a:pt x="16" y="4"/>
                    <a:pt x="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47"/>
            <p:cNvSpPr/>
            <p:nvPr/>
          </p:nvSpPr>
          <p:spPr>
            <a:xfrm>
              <a:off x="2569650" y="4368500"/>
              <a:ext cx="925" cy="425"/>
            </a:xfrm>
            <a:custGeom>
              <a:rect b="b" l="l" r="r" t="t"/>
              <a:pathLst>
                <a:path extrusionOk="0" h="17" w="37">
                  <a:moveTo>
                    <a:pt x="35" y="0"/>
                  </a:moveTo>
                  <a:cubicBezTo>
                    <a:pt x="35" y="0"/>
                    <a:pt x="35" y="0"/>
                    <a:pt x="34" y="1"/>
                  </a:cubicBezTo>
                  <a:lnTo>
                    <a:pt x="6" y="9"/>
                  </a:lnTo>
                  <a:cubicBezTo>
                    <a:pt x="5" y="12"/>
                    <a:pt x="0" y="17"/>
                    <a:pt x="3" y="17"/>
                  </a:cubicBezTo>
                  <a:lnTo>
                    <a:pt x="33" y="7"/>
                  </a:lnTo>
                  <a:cubicBezTo>
                    <a:pt x="33" y="5"/>
                    <a:pt x="36" y="0"/>
                    <a:pt x="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47"/>
            <p:cNvSpPr/>
            <p:nvPr/>
          </p:nvSpPr>
          <p:spPr>
            <a:xfrm>
              <a:off x="2788150" y="4272075"/>
              <a:ext cx="725" cy="200"/>
            </a:xfrm>
            <a:custGeom>
              <a:rect b="b" l="l" r="r" t="t"/>
              <a:pathLst>
                <a:path extrusionOk="0" h="8" w="29">
                  <a:moveTo>
                    <a:pt x="29" y="0"/>
                  </a:moveTo>
                  <a:cubicBezTo>
                    <a:pt x="23" y="0"/>
                    <a:pt x="14" y="2"/>
                    <a:pt x="8" y="2"/>
                  </a:cubicBezTo>
                  <a:cubicBezTo>
                    <a:pt x="7" y="2"/>
                    <a:pt x="4" y="4"/>
                    <a:pt x="1" y="7"/>
                  </a:cubicBezTo>
                  <a:lnTo>
                    <a:pt x="20" y="7"/>
                  </a:lnTo>
                  <a:lnTo>
                    <a:pt x="2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47"/>
            <p:cNvSpPr/>
            <p:nvPr/>
          </p:nvSpPr>
          <p:spPr>
            <a:xfrm>
              <a:off x="2567875" y="4367925"/>
              <a:ext cx="1000" cy="675"/>
            </a:xfrm>
            <a:custGeom>
              <a:rect b="b" l="l" r="r" t="t"/>
              <a:pathLst>
                <a:path extrusionOk="0" h="27" w="40">
                  <a:moveTo>
                    <a:pt x="39" y="0"/>
                  </a:moveTo>
                  <a:cubicBezTo>
                    <a:pt x="32" y="3"/>
                    <a:pt x="21" y="7"/>
                    <a:pt x="18" y="9"/>
                  </a:cubicBezTo>
                  <a:cubicBezTo>
                    <a:pt x="11" y="15"/>
                    <a:pt x="7" y="21"/>
                    <a:pt x="1" y="27"/>
                  </a:cubicBezTo>
                  <a:lnTo>
                    <a:pt x="2" y="27"/>
                  </a:lnTo>
                  <a:cubicBezTo>
                    <a:pt x="10" y="22"/>
                    <a:pt x="20" y="19"/>
                    <a:pt x="21" y="18"/>
                  </a:cubicBezTo>
                  <a:cubicBezTo>
                    <a:pt x="27" y="12"/>
                    <a:pt x="33" y="6"/>
                    <a:pt x="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47"/>
            <p:cNvSpPr/>
            <p:nvPr/>
          </p:nvSpPr>
          <p:spPr>
            <a:xfrm>
              <a:off x="2563275" y="4368275"/>
              <a:ext cx="850" cy="625"/>
            </a:xfrm>
            <a:custGeom>
              <a:rect b="b" l="l" r="r" t="t"/>
              <a:pathLst>
                <a:path extrusionOk="0" h="25" w="34">
                  <a:moveTo>
                    <a:pt x="32" y="1"/>
                  </a:moveTo>
                  <a:cubicBezTo>
                    <a:pt x="32" y="1"/>
                    <a:pt x="19" y="7"/>
                    <a:pt x="11" y="10"/>
                  </a:cubicBezTo>
                  <a:lnTo>
                    <a:pt x="1" y="24"/>
                  </a:lnTo>
                  <a:lnTo>
                    <a:pt x="1" y="24"/>
                  </a:lnTo>
                  <a:lnTo>
                    <a:pt x="30" y="11"/>
                  </a:lnTo>
                  <a:cubicBezTo>
                    <a:pt x="30" y="8"/>
                    <a:pt x="33" y="4"/>
                    <a:pt x="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47"/>
            <p:cNvSpPr/>
            <p:nvPr/>
          </p:nvSpPr>
          <p:spPr>
            <a:xfrm>
              <a:off x="2852825" y="4263050"/>
              <a:ext cx="575" cy="350"/>
            </a:xfrm>
            <a:custGeom>
              <a:rect b="b" l="l" r="r" t="t"/>
              <a:pathLst>
                <a:path extrusionOk="0" h="14" w="23">
                  <a:moveTo>
                    <a:pt x="21" y="1"/>
                  </a:moveTo>
                  <a:cubicBezTo>
                    <a:pt x="14" y="2"/>
                    <a:pt x="5" y="4"/>
                    <a:pt x="0" y="7"/>
                  </a:cubicBezTo>
                  <a:cubicBezTo>
                    <a:pt x="0" y="7"/>
                    <a:pt x="3" y="12"/>
                    <a:pt x="6" y="14"/>
                  </a:cubicBezTo>
                  <a:lnTo>
                    <a:pt x="22" y="7"/>
                  </a:lnTo>
                  <a:lnTo>
                    <a:pt x="2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47"/>
            <p:cNvSpPr/>
            <p:nvPr/>
          </p:nvSpPr>
          <p:spPr>
            <a:xfrm>
              <a:off x="2570125" y="4364775"/>
              <a:ext cx="925" cy="475"/>
            </a:xfrm>
            <a:custGeom>
              <a:rect b="b" l="l" r="r" t="t"/>
              <a:pathLst>
                <a:path extrusionOk="0" h="19" w="37">
                  <a:moveTo>
                    <a:pt x="35" y="1"/>
                  </a:moveTo>
                  <a:cubicBezTo>
                    <a:pt x="35" y="1"/>
                    <a:pt x="35" y="1"/>
                    <a:pt x="34" y="1"/>
                  </a:cubicBezTo>
                  <a:lnTo>
                    <a:pt x="6" y="10"/>
                  </a:lnTo>
                  <a:lnTo>
                    <a:pt x="1" y="19"/>
                  </a:lnTo>
                  <a:lnTo>
                    <a:pt x="1" y="19"/>
                  </a:lnTo>
                  <a:lnTo>
                    <a:pt x="30" y="8"/>
                  </a:lnTo>
                  <a:cubicBezTo>
                    <a:pt x="31" y="7"/>
                    <a:pt x="36" y="1"/>
                    <a:pt x="3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47"/>
            <p:cNvSpPr/>
            <p:nvPr/>
          </p:nvSpPr>
          <p:spPr>
            <a:xfrm>
              <a:off x="2570850" y="4363425"/>
              <a:ext cx="925" cy="475"/>
            </a:xfrm>
            <a:custGeom>
              <a:rect b="b" l="l" r="r" t="t"/>
              <a:pathLst>
                <a:path extrusionOk="0" h="19" w="37">
                  <a:moveTo>
                    <a:pt x="35" y="0"/>
                  </a:moveTo>
                  <a:cubicBezTo>
                    <a:pt x="35" y="0"/>
                    <a:pt x="35" y="0"/>
                    <a:pt x="35" y="1"/>
                  </a:cubicBezTo>
                  <a:lnTo>
                    <a:pt x="7" y="9"/>
                  </a:lnTo>
                  <a:lnTo>
                    <a:pt x="1" y="18"/>
                  </a:lnTo>
                  <a:lnTo>
                    <a:pt x="30" y="9"/>
                  </a:lnTo>
                  <a:cubicBezTo>
                    <a:pt x="32" y="5"/>
                    <a:pt x="37" y="0"/>
                    <a:pt x="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47"/>
            <p:cNvSpPr/>
            <p:nvPr/>
          </p:nvSpPr>
          <p:spPr>
            <a:xfrm>
              <a:off x="2682900" y="4410150"/>
              <a:ext cx="675" cy="300"/>
            </a:xfrm>
            <a:custGeom>
              <a:rect b="b" l="l" r="r" t="t"/>
              <a:pathLst>
                <a:path extrusionOk="0" h="12" w="27">
                  <a:moveTo>
                    <a:pt x="15" y="0"/>
                  </a:moveTo>
                  <a:lnTo>
                    <a:pt x="0" y="7"/>
                  </a:lnTo>
                  <a:cubicBezTo>
                    <a:pt x="0" y="7"/>
                    <a:pt x="6" y="10"/>
                    <a:pt x="9" y="12"/>
                  </a:cubicBezTo>
                  <a:lnTo>
                    <a:pt x="27" y="7"/>
                  </a:lnTo>
                  <a:lnTo>
                    <a:pt x="1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47"/>
            <p:cNvSpPr/>
            <p:nvPr/>
          </p:nvSpPr>
          <p:spPr>
            <a:xfrm>
              <a:off x="2576850" y="4359900"/>
              <a:ext cx="1025" cy="675"/>
            </a:xfrm>
            <a:custGeom>
              <a:rect b="b" l="l" r="r" t="t"/>
              <a:pathLst>
                <a:path extrusionOk="0" h="27" w="41">
                  <a:moveTo>
                    <a:pt x="40" y="0"/>
                  </a:moveTo>
                  <a:lnTo>
                    <a:pt x="18" y="9"/>
                  </a:lnTo>
                  <a:lnTo>
                    <a:pt x="1" y="27"/>
                  </a:lnTo>
                  <a:cubicBezTo>
                    <a:pt x="8" y="24"/>
                    <a:pt x="18" y="21"/>
                    <a:pt x="21" y="18"/>
                  </a:cubicBezTo>
                  <a:cubicBezTo>
                    <a:pt x="26" y="14"/>
                    <a:pt x="33" y="6"/>
                    <a:pt x="4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47"/>
            <p:cNvSpPr/>
            <p:nvPr/>
          </p:nvSpPr>
          <p:spPr>
            <a:xfrm>
              <a:off x="2848950" y="4240200"/>
              <a:ext cx="525" cy="375"/>
            </a:xfrm>
            <a:custGeom>
              <a:rect b="b" l="l" r="r" t="t"/>
              <a:pathLst>
                <a:path extrusionOk="0" h="15" w="21">
                  <a:moveTo>
                    <a:pt x="10" y="1"/>
                  </a:moveTo>
                  <a:lnTo>
                    <a:pt x="1" y="7"/>
                  </a:lnTo>
                  <a:lnTo>
                    <a:pt x="13" y="14"/>
                  </a:lnTo>
                  <a:cubicBezTo>
                    <a:pt x="16" y="13"/>
                    <a:pt x="20" y="10"/>
                    <a:pt x="20" y="10"/>
                  </a:cubicBezTo>
                  <a:cubicBezTo>
                    <a:pt x="19" y="7"/>
                    <a:pt x="14" y="4"/>
                    <a:pt x="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47"/>
            <p:cNvSpPr/>
            <p:nvPr/>
          </p:nvSpPr>
          <p:spPr>
            <a:xfrm>
              <a:off x="3024375" y="4366475"/>
              <a:ext cx="425" cy="350"/>
            </a:xfrm>
            <a:custGeom>
              <a:rect b="b" l="l" r="r" t="t"/>
              <a:pathLst>
                <a:path extrusionOk="0" h="14" w="17">
                  <a:moveTo>
                    <a:pt x="6" y="1"/>
                  </a:moveTo>
                  <a:cubicBezTo>
                    <a:pt x="3" y="4"/>
                    <a:pt x="0" y="8"/>
                    <a:pt x="0" y="8"/>
                  </a:cubicBezTo>
                  <a:cubicBezTo>
                    <a:pt x="3" y="11"/>
                    <a:pt x="8" y="12"/>
                    <a:pt x="11" y="14"/>
                  </a:cubicBezTo>
                  <a:lnTo>
                    <a:pt x="16" y="5"/>
                  </a:lnTo>
                  <a:lnTo>
                    <a:pt x="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47"/>
            <p:cNvSpPr/>
            <p:nvPr/>
          </p:nvSpPr>
          <p:spPr>
            <a:xfrm>
              <a:off x="2610300" y="4357900"/>
              <a:ext cx="575" cy="400"/>
            </a:xfrm>
            <a:custGeom>
              <a:rect b="b" l="l" r="r" t="t"/>
              <a:pathLst>
                <a:path extrusionOk="0" h="16" w="23">
                  <a:moveTo>
                    <a:pt x="21" y="1"/>
                  </a:moveTo>
                  <a:lnTo>
                    <a:pt x="0" y="10"/>
                  </a:lnTo>
                  <a:cubicBezTo>
                    <a:pt x="0" y="11"/>
                    <a:pt x="0" y="16"/>
                    <a:pt x="0" y="16"/>
                  </a:cubicBezTo>
                  <a:cubicBezTo>
                    <a:pt x="6" y="13"/>
                    <a:pt x="13" y="10"/>
                    <a:pt x="19" y="7"/>
                  </a:cubicBezTo>
                  <a:cubicBezTo>
                    <a:pt x="22" y="7"/>
                    <a:pt x="21" y="1"/>
                    <a:pt x="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47"/>
            <p:cNvSpPr/>
            <p:nvPr/>
          </p:nvSpPr>
          <p:spPr>
            <a:xfrm>
              <a:off x="2786900" y="4281325"/>
              <a:ext cx="725" cy="325"/>
            </a:xfrm>
            <a:custGeom>
              <a:rect b="b" l="l" r="r" t="t"/>
              <a:pathLst>
                <a:path extrusionOk="0" h="13" w="29">
                  <a:moveTo>
                    <a:pt x="21" y="0"/>
                  </a:moveTo>
                  <a:cubicBezTo>
                    <a:pt x="20" y="0"/>
                    <a:pt x="19" y="1"/>
                    <a:pt x="19" y="1"/>
                  </a:cubicBezTo>
                  <a:cubicBezTo>
                    <a:pt x="14" y="4"/>
                    <a:pt x="7" y="7"/>
                    <a:pt x="1" y="10"/>
                  </a:cubicBezTo>
                  <a:lnTo>
                    <a:pt x="13" y="13"/>
                  </a:lnTo>
                  <a:lnTo>
                    <a:pt x="29" y="2"/>
                  </a:lnTo>
                  <a:cubicBezTo>
                    <a:pt x="27" y="2"/>
                    <a:pt x="23" y="0"/>
                    <a:pt x="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47"/>
            <p:cNvSpPr/>
            <p:nvPr/>
          </p:nvSpPr>
          <p:spPr>
            <a:xfrm>
              <a:off x="2604300" y="4354925"/>
              <a:ext cx="600" cy="325"/>
            </a:xfrm>
            <a:custGeom>
              <a:rect b="b" l="l" r="r" t="t"/>
              <a:pathLst>
                <a:path extrusionOk="0" h="13" w="24">
                  <a:moveTo>
                    <a:pt x="24" y="1"/>
                  </a:moveTo>
                  <a:lnTo>
                    <a:pt x="3" y="5"/>
                  </a:lnTo>
                  <a:cubicBezTo>
                    <a:pt x="2" y="7"/>
                    <a:pt x="0" y="13"/>
                    <a:pt x="0" y="13"/>
                  </a:cubicBezTo>
                  <a:lnTo>
                    <a:pt x="21" y="10"/>
                  </a:lnTo>
                  <a:lnTo>
                    <a:pt x="2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47"/>
            <p:cNvSpPr/>
            <p:nvPr/>
          </p:nvSpPr>
          <p:spPr>
            <a:xfrm>
              <a:off x="2891300" y="4236025"/>
              <a:ext cx="750" cy="250"/>
            </a:xfrm>
            <a:custGeom>
              <a:rect b="b" l="l" r="r" t="t"/>
              <a:pathLst>
                <a:path extrusionOk="0" h="10" w="30">
                  <a:moveTo>
                    <a:pt x="19" y="0"/>
                  </a:moveTo>
                  <a:cubicBezTo>
                    <a:pt x="15" y="2"/>
                    <a:pt x="6" y="3"/>
                    <a:pt x="0" y="6"/>
                  </a:cubicBezTo>
                  <a:cubicBezTo>
                    <a:pt x="3" y="7"/>
                    <a:pt x="6" y="9"/>
                    <a:pt x="9" y="9"/>
                  </a:cubicBezTo>
                  <a:cubicBezTo>
                    <a:pt x="9" y="9"/>
                    <a:pt x="10" y="9"/>
                    <a:pt x="11" y="9"/>
                  </a:cubicBezTo>
                  <a:cubicBezTo>
                    <a:pt x="16" y="8"/>
                    <a:pt x="22" y="6"/>
                    <a:pt x="30" y="3"/>
                  </a:cubicBezTo>
                  <a:cubicBezTo>
                    <a:pt x="27" y="2"/>
                    <a:pt x="22" y="0"/>
                    <a:pt x="1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47"/>
            <p:cNvSpPr/>
            <p:nvPr/>
          </p:nvSpPr>
          <p:spPr>
            <a:xfrm>
              <a:off x="2612900" y="4354375"/>
              <a:ext cx="625" cy="425"/>
            </a:xfrm>
            <a:custGeom>
              <a:rect b="b" l="l" r="r" t="t"/>
              <a:pathLst>
                <a:path extrusionOk="0" h="17" w="25">
                  <a:moveTo>
                    <a:pt x="24" y="1"/>
                  </a:moveTo>
                  <a:cubicBezTo>
                    <a:pt x="17" y="4"/>
                    <a:pt x="9" y="8"/>
                    <a:pt x="3" y="10"/>
                  </a:cubicBezTo>
                  <a:cubicBezTo>
                    <a:pt x="1" y="11"/>
                    <a:pt x="2" y="14"/>
                    <a:pt x="1" y="17"/>
                  </a:cubicBezTo>
                  <a:lnTo>
                    <a:pt x="21" y="10"/>
                  </a:lnTo>
                  <a:lnTo>
                    <a:pt x="2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47"/>
            <p:cNvSpPr/>
            <p:nvPr/>
          </p:nvSpPr>
          <p:spPr>
            <a:xfrm>
              <a:off x="2852025" y="4263900"/>
              <a:ext cx="750" cy="275"/>
            </a:xfrm>
            <a:custGeom>
              <a:rect b="b" l="l" r="r" t="t"/>
              <a:pathLst>
                <a:path extrusionOk="0" h="11" w="30">
                  <a:moveTo>
                    <a:pt x="18" y="0"/>
                  </a:moveTo>
                  <a:lnTo>
                    <a:pt x="0" y="8"/>
                  </a:lnTo>
                  <a:cubicBezTo>
                    <a:pt x="3" y="8"/>
                    <a:pt x="7" y="11"/>
                    <a:pt x="10" y="11"/>
                  </a:cubicBezTo>
                  <a:cubicBezTo>
                    <a:pt x="16" y="8"/>
                    <a:pt x="22" y="6"/>
                    <a:pt x="29" y="3"/>
                  </a:cubicBezTo>
                  <a:lnTo>
                    <a:pt x="1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47"/>
            <p:cNvSpPr/>
            <p:nvPr/>
          </p:nvSpPr>
          <p:spPr>
            <a:xfrm>
              <a:off x="2622250" y="4355700"/>
              <a:ext cx="375" cy="250"/>
            </a:xfrm>
            <a:custGeom>
              <a:rect b="b" l="l" r="r" t="t"/>
              <a:pathLst>
                <a:path extrusionOk="0" h="10" w="15">
                  <a:moveTo>
                    <a:pt x="12" y="1"/>
                  </a:moveTo>
                  <a:lnTo>
                    <a:pt x="0" y="2"/>
                  </a:lnTo>
                  <a:cubicBezTo>
                    <a:pt x="2" y="5"/>
                    <a:pt x="2" y="8"/>
                    <a:pt x="5" y="9"/>
                  </a:cubicBezTo>
                  <a:cubicBezTo>
                    <a:pt x="5" y="9"/>
                    <a:pt x="12" y="9"/>
                    <a:pt x="15" y="8"/>
                  </a:cubicBezTo>
                  <a:lnTo>
                    <a:pt x="1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47"/>
            <p:cNvSpPr/>
            <p:nvPr/>
          </p:nvSpPr>
          <p:spPr>
            <a:xfrm>
              <a:off x="2743150" y="4390200"/>
              <a:ext cx="575" cy="275"/>
            </a:xfrm>
            <a:custGeom>
              <a:rect b="b" l="l" r="r" t="t"/>
              <a:pathLst>
                <a:path extrusionOk="0" h="11" w="23">
                  <a:moveTo>
                    <a:pt x="18" y="1"/>
                  </a:moveTo>
                  <a:lnTo>
                    <a:pt x="0" y="5"/>
                  </a:lnTo>
                  <a:lnTo>
                    <a:pt x="0" y="11"/>
                  </a:lnTo>
                  <a:cubicBezTo>
                    <a:pt x="8" y="11"/>
                    <a:pt x="16" y="11"/>
                    <a:pt x="22" y="8"/>
                  </a:cubicBezTo>
                  <a:cubicBezTo>
                    <a:pt x="22" y="8"/>
                    <a:pt x="19" y="4"/>
                    <a:pt x="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47"/>
            <p:cNvSpPr/>
            <p:nvPr/>
          </p:nvSpPr>
          <p:spPr>
            <a:xfrm>
              <a:off x="3003550" y="4377250"/>
              <a:ext cx="675" cy="500"/>
            </a:xfrm>
            <a:custGeom>
              <a:rect b="b" l="l" r="r" t="t"/>
              <a:pathLst>
                <a:path extrusionOk="0" h="20" w="27">
                  <a:moveTo>
                    <a:pt x="1" y="20"/>
                  </a:moveTo>
                  <a:lnTo>
                    <a:pt x="2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47"/>
            <p:cNvSpPr/>
            <p:nvPr/>
          </p:nvSpPr>
          <p:spPr>
            <a:xfrm>
              <a:off x="2785150" y="4282900"/>
              <a:ext cx="725" cy="300"/>
            </a:xfrm>
            <a:custGeom>
              <a:rect b="b" l="l" r="r" t="t"/>
              <a:pathLst>
                <a:path extrusionOk="0" h="12" w="29">
                  <a:moveTo>
                    <a:pt x="20" y="0"/>
                  </a:moveTo>
                  <a:cubicBezTo>
                    <a:pt x="19" y="0"/>
                    <a:pt x="18" y="1"/>
                    <a:pt x="18" y="1"/>
                  </a:cubicBezTo>
                  <a:cubicBezTo>
                    <a:pt x="12" y="4"/>
                    <a:pt x="6" y="7"/>
                    <a:pt x="0" y="10"/>
                  </a:cubicBezTo>
                  <a:lnTo>
                    <a:pt x="12" y="11"/>
                  </a:lnTo>
                  <a:lnTo>
                    <a:pt x="28" y="3"/>
                  </a:lnTo>
                  <a:cubicBezTo>
                    <a:pt x="25" y="2"/>
                    <a:pt x="22" y="0"/>
                    <a:pt x="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47"/>
            <p:cNvSpPr/>
            <p:nvPr/>
          </p:nvSpPr>
          <p:spPr>
            <a:xfrm>
              <a:off x="2742475" y="4390450"/>
              <a:ext cx="650" cy="325"/>
            </a:xfrm>
            <a:custGeom>
              <a:rect b="b" l="l" r="r" t="t"/>
              <a:pathLst>
                <a:path extrusionOk="0" h="13" w="26">
                  <a:moveTo>
                    <a:pt x="14" y="1"/>
                  </a:moveTo>
                  <a:lnTo>
                    <a:pt x="1" y="8"/>
                  </a:lnTo>
                  <a:cubicBezTo>
                    <a:pt x="1" y="8"/>
                    <a:pt x="5" y="11"/>
                    <a:pt x="10" y="13"/>
                  </a:cubicBezTo>
                  <a:lnTo>
                    <a:pt x="26" y="8"/>
                  </a:lnTo>
                  <a:lnTo>
                    <a:pt x="1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47"/>
            <p:cNvSpPr/>
            <p:nvPr/>
          </p:nvSpPr>
          <p:spPr>
            <a:xfrm>
              <a:off x="2892650" y="4263225"/>
              <a:ext cx="500" cy="400"/>
            </a:xfrm>
            <a:custGeom>
              <a:rect b="b" l="l" r="r" t="t"/>
              <a:pathLst>
                <a:path extrusionOk="0" h="16" w="20">
                  <a:moveTo>
                    <a:pt x="10" y="1"/>
                  </a:moveTo>
                  <a:cubicBezTo>
                    <a:pt x="5" y="2"/>
                    <a:pt x="1" y="7"/>
                    <a:pt x="1" y="7"/>
                  </a:cubicBezTo>
                  <a:cubicBezTo>
                    <a:pt x="2" y="10"/>
                    <a:pt x="7" y="13"/>
                    <a:pt x="10" y="16"/>
                  </a:cubicBezTo>
                  <a:lnTo>
                    <a:pt x="20" y="10"/>
                  </a:lnTo>
                  <a:lnTo>
                    <a:pt x="1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47"/>
            <p:cNvSpPr/>
            <p:nvPr/>
          </p:nvSpPr>
          <p:spPr>
            <a:xfrm>
              <a:off x="2912875" y="4234075"/>
              <a:ext cx="775" cy="250"/>
            </a:xfrm>
            <a:custGeom>
              <a:rect b="b" l="l" r="r" t="t"/>
              <a:pathLst>
                <a:path extrusionOk="0" h="10" w="31">
                  <a:moveTo>
                    <a:pt x="20" y="0"/>
                  </a:moveTo>
                  <a:lnTo>
                    <a:pt x="1" y="6"/>
                  </a:lnTo>
                  <a:cubicBezTo>
                    <a:pt x="4" y="6"/>
                    <a:pt x="8" y="9"/>
                    <a:pt x="11" y="9"/>
                  </a:cubicBezTo>
                  <a:cubicBezTo>
                    <a:pt x="16" y="8"/>
                    <a:pt x="24" y="6"/>
                    <a:pt x="30" y="3"/>
                  </a:cubicBezTo>
                  <a:lnTo>
                    <a:pt x="2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47"/>
            <p:cNvSpPr/>
            <p:nvPr/>
          </p:nvSpPr>
          <p:spPr>
            <a:xfrm>
              <a:off x="2625800" y="4350250"/>
              <a:ext cx="525" cy="375"/>
            </a:xfrm>
            <a:custGeom>
              <a:rect b="b" l="l" r="r" t="t"/>
              <a:pathLst>
                <a:path extrusionOk="0" h="15" w="21">
                  <a:moveTo>
                    <a:pt x="20" y="1"/>
                  </a:moveTo>
                  <a:cubicBezTo>
                    <a:pt x="14" y="2"/>
                    <a:pt x="8" y="4"/>
                    <a:pt x="4" y="5"/>
                  </a:cubicBezTo>
                  <a:cubicBezTo>
                    <a:pt x="4" y="5"/>
                    <a:pt x="2" y="11"/>
                    <a:pt x="1" y="14"/>
                  </a:cubicBezTo>
                  <a:lnTo>
                    <a:pt x="16" y="8"/>
                  </a:lnTo>
                  <a:lnTo>
                    <a:pt x="2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47"/>
            <p:cNvSpPr/>
            <p:nvPr/>
          </p:nvSpPr>
          <p:spPr>
            <a:xfrm>
              <a:off x="2620800" y="4344900"/>
              <a:ext cx="550" cy="275"/>
            </a:xfrm>
            <a:custGeom>
              <a:rect b="b" l="l" r="r" t="t"/>
              <a:pathLst>
                <a:path extrusionOk="0" h="11" w="22">
                  <a:moveTo>
                    <a:pt x="7" y="0"/>
                  </a:moveTo>
                  <a:lnTo>
                    <a:pt x="1" y="10"/>
                  </a:lnTo>
                  <a:lnTo>
                    <a:pt x="17" y="10"/>
                  </a:lnTo>
                  <a:cubicBezTo>
                    <a:pt x="19" y="6"/>
                    <a:pt x="21" y="0"/>
                    <a:pt x="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47"/>
            <p:cNvSpPr/>
            <p:nvPr/>
          </p:nvSpPr>
          <p:spPr>
            <a:xfrm>
              <a:off x="2774850" y="4253500"/>
              <a:ext cx="475" cy="350"/>
            </a:xfrm>
            <a:custGeom>
              <a:rect b="b" l="l" r="r" t="t"/>
              <a:pathLst>
                <a:path extrusionOk="0" h="14" w="19">
                  <a:moveTo>
                    <a:pt x="8" y="0"/>
                  </a:moveTo>
                  <a:lnTo>
                    <a:pt x="0" y="12"/>
                  </a:lnTo>
                  <a:lnTo>
                    <a:pt x="12" y="13"/>
                  </a:lnTo>
                  <a:cubicBezTo>
                    <a:pt x="14" y="9"/>
                    <a:pt x="18" y="6"/>
                    <a:pt x="18" y="2"/>
                  </a:cubicBezTo>
                  <a:cubicBezTo>
                    <a:pt x="18" y="2"/>
                    <a:pt x="11" y="0"/>
                    <a:pt x="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47"/>
            <p:cNvSpPr/>
            <p:nvPr/>
          </p:nvSpPr>
          <p:spPr>
            <a:xfrm>
              <a:off x="3047000" y="4353600"/>
              <a:ext cx="300" cy="500"/>
            </a:xfrm>
            <a:custGeom>
              <a:rect b="b" l="l" r="r" t="t"/>
              <a:pathLst>
                <a:path extrusionOk="0" h="20" w="12">
                  <a:moveTo>
                    <a:pt x="3" y="1"/>
                  </a:moveTo>
                  <a:lnTo>
                    <a:pt x="0" y="15"/>
                  </a:lnTo>
                  <a:lnTo>
                    <a:pt x="4" y="20"/>
                  </a:lnTo>
                  <a:cubicBezTo>
                    <a:pt x="7" y="14"/>
                    <a:pt x="10" y="8"/>
                    <a:pt x="12" y="2"/>
                  </a:cubicBezTo>
                  <a:cubicBezTo>
                    <a:pt x="12" y="2"/>
                    <a:pt x="6" y="1"/>
                    <a:pt x="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47"/>
            <p:cNvSpPr/>
            <p:nvPr/>
          </p:nvSpPr>
          <p:spPr>
            <a:xfrm>
              <a:off x="2781500" y="4280375"/>
              <a:ext cx="700" cy="200"/>
            </a:xfrm>
            <a:custGeom>
              <a:rect b="b" l="l" r="r" t="t"/>
              <a:pathLst>
                <a:path extrusionOk="0" h="8" w="28">
                  <a:moveTo>
                    <a:pt x="8" y="1"/>
                  </a:moveTo>
                  <a:lnTo>
                    <a:pt x="1" y="8"/>
                  </a:lnTo>
                  <a:cubicBezTo>
                    <a:pt x="7" y="8"/>
                    <a:pt x="14" y="8"/>
                    <a:pt x="20" y="6"/>
                  </a:cubicBezTo>
                  <a:cubicBezTo>
                    <a:pt x="21" y="6"/>
                    <a:pt x="26" y="4"/>
                    <a:pt x="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47"/>
            <p:cNvSpPr/>
            <p:nvPr/>
          </p:nvSpPr>
          <p:spPr>
            <a:xfrm>
              <a:off x="2775800" y="4262900"/>
              <a:ext cx="650" cy="350"/>
            </a:xfrm>
            <a:custGeom>
              <a:rect b="b" l="l" r="r" t="t"/>
              <a:pathLst>
                <a:path extrusionOk="0" h="14" w="26">
                  <a:moveTo>
                    <a:pt x="15" y="1"/>
                  </a:moveTo>
                  <a:lnTo>
                    <a:pt x="1" y="11"/>
                  </a:lnTo>
                  <a:lnTo>
                    <a:pt x="15" y="14"/>
                  </a:lnTo>
                  <a:lnTo>
                    <a:pt x="26" y="2"/>
                  </a:lnTo>
                  <a:cubicBezTo>
                    <a:pt x="26" y="2"/>
                    <a:pt x="20" y="1"/>
                    <a:pt x="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47"/>
            <p:cNvSpPr/>
            <p:nvPr/>
          </p:nvSpPr>
          <p:spPr>
            <a:xfrm>
              <a:off x="2988350" y="4376850"/>
              <a:ext cx="725" cy="350"/>
            </a:xfrm>
            <a:custGeom>
              <a:rect b="b" l="l" r="r" t="t"/>
              <a:pathLst>
                <a:path extrusionOk="0" h="14" w="29">
                  <a:moveTo>
                    <a:pt x="19" y="1"/>
                  </a:moveTo>
                  <a:lnTo>
                    <a:pt x="1" y="14"/>
                  </a:lnTo>
                  <a:lnTo>
                    <a:pt x="29" y="11"/>
                  </a:lnTo>
                  <a:lnTo>
                    <a:pt x="1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47"/>
            <p:cNvSpPr/>
            <p:nvPr/>
          </p:nvSpPr>
          <p:spPr>
            <a:xfrm>
              <a:off x="2621950" y="4334125"/>
              <a:ext cx="500" cy="300"/>
            </a:xfrm>
            <a:custGeom>
              <a:rect b="b" l="l" r="r" t="t"/>
              <a:pathLst>
                <a:path extrusionOk="0" h="12" w="20">
                  <a:moveTo>
                    <a:pt x="6" y="0"/>
                  </a:moveTo>
                  <a:lnTo>
                    <a:pt x="0" y="10"/>
                  </a:lnTo>
                  <a:lnTo>
                    <a:pt x="14" y="12"/>
                  </a:lnTo>
                  <a:cubicBezTo>
                    <a:pt x="15" y="7"/>
                    <a:pt x="20" y="2"/>
                    <a:pt x="20" y="2"/>
                  </a:cubicBezTo>
                  <a:cubicBezTo>
                    <a:pt x="17" y="0"/>
                    <a:pt x="11" y="0"/>
                    <a:pt x="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47"/>
            <p:cNvSpPr/>
            <p:nvPr/>
          </p:nvSpPr>
          <p:spPr>
            <a:xfrm>
              <a:off x="2760025" y="4390400"/>
              <a:ext cx="650" cy="350"/>
            </a:xfrm>
            <a:custGeom>
              <a:rect b="b" l="l" r="r" t="t"/>
              <a:pathLst>
                <a:path extrusionOk="0" h="14" w="26">
                  <a:moveTo>
                    <a:pt x="14" y="0"/>
                  </a:moveTo>
                  <a:lnTo>
                    <a:pt x="0" y="7"/>
                  </a:lnTo>
                  <a:cubicBezTo>
                    <a:pt x="0" y="7"/>
                    <a:pt x="5" y="10"/>
                    <a:pt x="9" y="13"/>
                  </a:cubicBezTo>
                  <a:lnTo>
                    <a:pt x="25" y="7"/>
                  </a:lnTo>
                  <a:lnTo>
                    <a:pt x="1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47"/>
            <p:cNvSpPr/>
            <p:nvPr/>
          </p:nvSpPr>
          <p:spPr>
            <a:xfrm>
              <a:off x="2891150" y="4264450"/>
              <a:ext cx="750" cy="250"/>
            </a:xfrm>
            <a:custGeom>
              <a:rect b="b" l="l" r="r" t="t"/>
              <a:pathLst>
                <a:path extrusionOk="0" h="10" w="30">
                  <a:moveTo>
                    <a:pt x="9" y="1"/>
                  </a:moveTo>
                  <a:cubicBezTo>
                    <a:pt x="8" y="1"/>
                    <a:pt x="3" y="3"/>
                    <a:pt x="0" y="6"/>
                  </a:cubicBezTo>
                  <a:lnTo>
                    <a:pt x="20" y="9"/>
                  </a:lnTo>
                  <a:lnTo>
                    <a:pt x="30" y="3"/>
                  </a:lnTo>
                  <a:cubicBezTo>
                    <a:pt x="22" y="2"/>
                    <a:pt x="15" y="2"/>
                    <a:pt x="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47"/>
            <p:cNvSpPr/>
            <p:nvPr/>
          </p:nvSpPr>
          <p:spPr>
            <a:xfrm>
              <a:off x="2625150" y="4332275"/>
              <a:ext cx="650" cy="425"/>
            </a:xfrm>
            <a:custGeom>
              <a:rect b="b" l="l" r="r" t="t"/>
              <a:pathLst>
                <a:path extrusionOk="0" h="17" w="26">
                  <a:moveTo>
                    <a:pt x="25" y="0"/>
                  </a:moveTo>
                  <a:lnTo>
                    <a:pt x="14" y="2"/>
                  </a:lnTo>
                  <a:lnTo>
                    <a:pt x="0" y="17"/>
                  </a:lnTo>
                  <a:cubicBezTo>
                    <a:pt x="3" y="17"/>
                    <a:pt x="9" y="17"/>
                    <a:pt x="11" y="15"/>
                  </a:cubicBezTo>
                  <a:lnTo>
                    <a:pt x="2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47"/>
            <p:cNvSpPr/>
            <p:nvPr/>
          </p:nvSpPr>
          <p:spPr>
            <a:xfrm>
              <a:off x="2628950" y="4336500"/>
              <a:ext cx="450" cy="325"/>
            </a:xfrm>
            <a:custGeom>
              <a:rect b="b" l="l" r="r" t="t"/>
              <a:pathLst>
                <a:path extrusionOk="0" h="13" w="18">
                  <a:moveTo>
                    <a:pt x="18" y="2"/>
                  </a:moveTo>
                  <a:lnTo>
                    <a:pt x="17" y="3"/>
                  </a:lnTo>
                  <a:lnTo>
                    <a:pt x="17" y="3"/>
                  </a:lnTo>
                  <a:lnTo>
                    <a:pt x="18" y="4"/>
                  </a:lnTo>
                  <a:lnTo>
                    <a:pt x="18" y="2"/>
                  </a:lnTo>
                  <a:close/>
                  <a:moveTo>
                    <a:pt x="4" y="1"/>
                  </a:moveTo>
                  <a:cubicBezTo>
                    <a:pt x="3" y="5"/>
                    <a:pt x="0" y="9"/>
                    <a:pt x="0" y="9"/>
                  </a:cubicBezTo>
                  <a:cubicBezTo>
                    <a:pt x="3" y="12"/>
                    <a:pt x="7" y="12"/>
                    <a:pt x="12" y="12"/>
                  </a:cubicBezTo>
                  <a:lnTo>
                    <a:pt x="17" y="3"/>
                  </a:lnTo>
                  <a:lnTo>
                    <a:pt x="17" y="3"/>
                  </a:lnTo>
                  <a:lnTo>
                    <a:pt x="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47"/>
            <p:cNvSpPr/>
            <p:nvPr/>
          </p:nvSpPr>
          <p:spPr>
            <a:xfrm>
              <a:off x="2887950" y="4231400"/>
              <a:ext cx="750" cy="275"/>
            </a:xfrm>
            <a:custGeom>
              <a:rect b="b" l="l" r="r" t="t"/>
              <a:pathLst>
                <a:path extrusionOk="0" h="11" w="30">
                  <a:moveTo>
                    <a:pt x="21" y="1"/>
                  </a:moveTo>
                  <a:cubicBezTo>
                    <a:pt x="21" y="1"/>
                    <a:pt x="20" y="1"/>
                    <a:pt x="20" y="1"/>
                  </a:cubicBezTo>
                  <a:cubicBezTo>
                    <a:pt x="15" y="3"/>
                    <a:pt x="8" y="4"/>
                    <a:pt x="0" y="7"/>
                  </a:cubicBezTo>
                  <a:cubicBezTo>
                    <a:pt x="3" y="7"/>
                    <a:pt x="8" y="10"/>
                    <a:pt x="11" y="10"/>
                  </a:cubicBezTo>
                  <a:cubicBezTo>
                    <a:pt x="17" y="9"/>
                    <a:pt x="24" y="6"/>
                    <a:pt x="30" y="4"/>
                  </a:cubicBezTo>
                  <a:cubicBezTo>
                    <a:pt x="27" y="3"/>
                    <a:pt x="24" y="1"/>
                    <a:pt x="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47"/>
            <p:cNvSpPr/>
            <p:nvPr/>
          </p:nvSpPr>
          <p:spPr>
            <a:xfrm>
              <a:off x="2628875" y="4331125"/>
              <a:ext cx="500" cy="325"/>
            </a:xfrm>
            <a:custGeom>
              <a:rect b="b" l="l" r="r" t="t"/>
              <a:pathLst>
                <a:path extrusionOk="0" h="13" w="20">
                  <a:moveTo>
                    <a:pt x="6" y="1"/>
                  </a:moveTo>
                  <a:lnTo>
                    <a:pt x="0" y="11"/>
                  </a:lnTo>
                  <a:lnTo>
                    <a:pt x="13" y="13"/>
                  </a:lnTo>
                  <a:cubicBezTo>
                    <a:pt x="15" y="10"/>
                    <a:pt x="19" y="4"/>
                    <a:pt x="19" y="4"/>
                  </a:cubicBezTo>
                  <a:cubicBezTo>
                    <a:pt x="15" y="2"/>
                    <a:pt x="10" y="2"/>
                    <a:pt x="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47"/>
            <p:cNvSpPr/>
            <p:nvPr/>
          </p:nvSpPr>
          <p:spPr>
            <a:xfrm>
              <a:off x="2759925" y="4391125"/>
              <a:ext cx="725" cy="275"/>
            </a:xfrm>
            <a:custGeom>
              <a:rect b="b" l="l" r="r" t="t"/>
              <a:pathLst>
                <a:path extrusionOk="0" h="11" w="29">
                  <a:moveTo>
                    <a:pt x="10" y="0"/>
                  </a:moveTo>
                  <a:lnTo>
                    <a:pt x="0" y="5"/>
                  </a:lnTo>
                  <a:cubicBezTo>
                    <a:pt x="6" y="6"/>
                    <a:pt x="13" y="9"/>
                    <a:pt x="19" y="11"/>
                  </a:cubicBezTo>
                  <a:cubicBezTo>
                    <a:pt x="21" y="11"/>
                    <a:pt x="25" y="8"/>
                    <a:pt x="28" y="6"/>
                  </a:cubicBezTo>
                  <a:lnTo>
                    <a:pt x="1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47"/>
            <p:cNvSpPr/>
            <p:nvPr/>
          </p:nvSpPr>
          <p:spPr>
            <a:xfrm>
              <a:off x="2628525" y="4327975"/>
              <a:ext cx="625" cy="350"/>
            </a:xfrm>
            <a:custGeom>
              <a:rect b="b" l="l" r="r" t="t"/>
              <a:pathLst>
                <a:path extrusionOk="0" h="14" w="25">
                  <a:moveTo>
                    <a:pt x="24" y="0"/>
                  </a:moveTo>
                  <a:lnTo>
                    <a:pt x="7" y="5"/>
                  </a:lnTo>
                  <a:cubicBezTo>
                    <a:pt x="7" y="5"/>
                    <a:pt x="2" y="11"/>
                    <a:pt x="1" y="14"/>
                  </a:cubicBezTo>
                  <a:lnTo>
                    <a:pt x="17" y="12"/>
                  </a:lnTo>
                  <a:lnTo>
                    <a:pt x="2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47"/>
            <p:cNvSpPr/>
            <p:nvPr/>
          </p:nvSpPr>
          <p:spPr>
            <a:xfrm>
              <a:off x="2844250" y="4264275"/>
              <a:ext cx="575" cy="375"/>
            </a:xfrm>
            <a:custGeom>
              <a:rect b="b" l="l" r="r" t="t"/>
              <a:pathLst>
                <a:path extrusionOk="0" h="15" w="23">
                  <a:moveTo>
                    <a:pt x="21" y="0"/>
                  </a:moveTo>
                  <a:cubicBezTo>
                    <a:pt x="14" y="3"/>
                    <a:pt x="5" y="5"/>
                    <a:pt x="1" y="8"/>
                  </a:cubicBezTo>
                  <a:cubicBezTo>
                    <a:pt x="1" y="8"/>
                    <a:pt x="4" y="12"/>
                    <a:pt x="6" y="15"/>
                  </a:cubicBezTo>
                  <a:lnTo>
                    <a:pt x="23" y="6"/>
                  </a:lnTo>
                  <a:lnTo>
                    <a:pt x="2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47"/>
            <p:cNvSpPr/>
            <p:nvPr/>
          </p:nvSpPr>
          <p:spPr>
            <a:xfrm>
              <a:off x="2629825" y="4324575"/>
              <a:ext cx="650" cy="450"/>
            </a:xfrm>
            <a:custGeom>
              <a:rect b="b" l="l" r="r" t="t"/>
              <a:pathLst>
                <a:path extrusionOk="0" h="18" w="26">
                  <a:moveTo>
                    <a:pt x="25" y="1"/>
                  </a:moveTo>
                  <a:cubicBezTo>
                    <a:pt x="23" y="2"/>
                    <a:pt x="21" y="2"/>
                    <a:pt x="19" y="2"/>
                  </a:cubicBezTo>
                  <a:cubicBezTo>
                    <a:pt x="17" y="2"/>
                    <a:pt x="16" y="2"/>
                    <a:pt x="15" y="2"/>
                  </a:cubicBezTo>
                  <a:lnTo>
                    <a:pt x="0" y="17"/>
                  </a:lnTo>
                  <a:cubicBezTo>
                    <a:pt x="3" y="17"/>
                    <a:pt x="9" y="17"/>
                    <a:pt x="11" y="16"/>
                  </a:cubicBezTo>
                  <a:lnTo>
                    <a:pt x="2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47"/>
            <p:cNvSpPr/>
            <p:nvPr/>
          </p:nvSpPr>
          <p:spPr>
            <a:xfrm>
              <a:off x="2634775" y="4330550"/>
              <a:ext cx="375" cy="400"/>
            </a:xfrm>
            <a:custGeom>
              <a:rect b="b" l="l" r="r" t="t"/>
              <a:pathLst>
                <a:path extrusionOk="0" h="16" w="15">
                  <a:moveTo>
                    <a:pt x="14" y="0"/>
                  </a:moveTo>
                  <a:lnTo>
                    <a:pt x="4" y="2"/>
                  </a:lnTo>
                  <a:cubicBezTo>
                    <a:pt x="2" y="6"/>
                    <a:pt x="1" y="11"/>
                    <a:pt x="1" y="15"/>
                  </a:cubicBezTo>
                  <a:cubicBezTo>
                    <a:pt x="1" y="15"/>
                    <a:pt x="7" y="14"/>
                    <a:pt x="11" y="14"/>
                  </a:cubicBezTo>
                  <a:lnTo>
                    <a:pt x="1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47"/>
            <p:cNvSpPr/>
            <p:nvPr/>
          </p:nvSpPr>
          <p:spPr>
            <a:xfrm>
              <a:off x="2629850" y="4323300"/>
              <a:ext cx="650" cy="475"/>
            </a:xfrm>
            <a:custGeom>
              <a:rect b="b" l="l" r="r" t="t"/>
              <a:pathLst>
                <a:path extrusionOk="0" h="19" w="26">
                  <a:moveTo>
                    <a:pt x="26" y="0"/>
                  </a:moveTo>
                  <a:cubicBezTo>
                    <a:pt x="23" y="2"/>
                    <a:pt x="17" y="2"/>
                    <a:pt x="16" y="3"/>
                  </a:cubicBezTo>
                  <a:cubicBezTo>
                    <a:pt x="11" y="8"/>
                    <a:pt x="7" y="12"/>
                    <a:pt x="1" y="18"/>
                  </a:cubicBezTo>
                  <a:cubicBezTo>
                    <a:pt x="3" y="17"/>
                    <a:pt x="5" y="17"/>
                    <a:pt x="7" y="17"/>
                  </a:cubicBezTo>
                  <a:cubicBezTo>
                    <a:pt x="9" y="17"/>
                    <a:pt x="10" y="17"/>
                    <a:pt x="11" y="17"/>
                  </a:cubicBezTo>
                  <a:lnTo>
                    <a:pt x="2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47"/>
            <p:cNvSpPr/>
            <p:nvPr/>
          </p:nvSpPr>
          <p:spPr>
            <a:xfrm>
              <a:off x="2770975" y="4254200"/>
              <a:ext cx="650" cy="350"/>
            </a:xfrm>
            <a:custGeom>
              <a:rect b="b" l="l" r="r" t="t"/>
              <a:pathLst>
                <a:path extrusionOk="0" h="14" w="26">
                  <a:moveTo>
                    <a:pt x="16" y="0"/>
                  </a:moveTo>
                  <a:lnTo>
                    <a:pt x="1" y="12"/>
                  </a:lnTo>
                  <a:lnTo>
                    <a:pt x="16" y="13"/>
                  </a:lnTo>
                  <a:lnTo>
                    <a:pt x="26" y="2"/>
                  </a:lnTo>
                  <a:cubicBezTo>
                    <a:pt x="26" y="2"/>
                    <a:pt x="20" y="2"/>
                    <a:pt x="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47"/>
            <p:cNvSpPr/>
            <p:nvPr/>
          </p:nvSpPr>
          <p:spPr>
            <a:xfrm>
              <a:off x="2666525" y="4385575"/>
              <a:ext cx="725" cy="200"/>
            </a:xfrm>
            <a:custGeom>
              <a:rect b="b" l="l" r="r" t="t"/>
              <a:pathLst>
                <a:path extrusionOk="0" h="8" w="29">
                  <a:moveTo>
                    <a:pt x="20" y="0"/>
                  </a:moveTo>
                  <a:lnTo>
                    <a:pt x="1" y="3"/>
                  </a:lnTo>
                  <a:cubicBezTo>
                    <a:pt x="4" y="5"/>
                    <a:pt x="6" y="8"/>
                    <a:pt x="9" y="8"/>
                  </a:cubicBezTo>
                  <a:cubicBezTo>
                    <a:pt x="15" y="8"/>
                    <a:pt x="23" y="8"/>
                    <a:pt x="29" y="6"/>
                  </a:cubicBezTo>
                  <a:lnTo>
                    <a:pt x="2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47"/>
            <p:cNvSpPr/>
            <p:nvPr/>
          </p:nvSpPr>
          <p:spPr>
            <a:xfrm>
              <a:off x="2770275" y="4254625"/>
              <a:ext cx="775" cy="425"/>
            </a:xfrm>
            <a:custGeom>
              <a:rect b="b" l="l" r="r" t="t"/>
              <a:pathLst>
                <a:path extrusionOk="0" h="17" w="31">
                  <a:moveTo>
                    <a:pt x="30" y="1"/>
                  </a:moveTo>
                  <a:lnTo>
                    <a:pt x="1" y="8"/>
                  </a:lnTo>
                  <a:lnTo>
                    <a:pt x="14" y="17"/>
                  </a:lnTo>
                  <a:lnTo>
                    <a:pt x="3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47"/>
            <p:cNvSpPr/>
            <p:nvPr/>
          </p:nvSpPr>
          <p:spPr>
            <a:xfrm>
              <a:off x="2666200" y="4387950"/>
              <a:ext cx="750" cy="250"/>
            </a:xfrm>
            <a:custGeom>
              <a:rect b="b" l="l" r="r" t="t"/>
              <a:pathLst>
                <a:path extrusionOk="0" h="10" w="30">
                  <a:moveTo>
                    <a:pt x="19" y="1"/>
                  </a:moveTo>
                  <a:lnTo>
                    <a:pt x="0" y="4"/>
                  </a:lnTo>
                  <a:cubicBezTo>
                    <a:pt x="3" y="5"/>
                    <a:pt x="6" y="10"/>
                    <a:pt x="9" y="10"/>
                  </a:cubicBezTo>
                  <a:cubicBezTo>
                    <a:pt x="15" y="8"/>
                    <a:pt x="22" y="8"/>
                    <a:pt x="30" y="7"/>
                  </a:cubicBezTo>
                  <a:lnTo>
                    <a:pt x="1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47"/>
            <p:cNvSpPr/>
            <p:nvPr/>
          </p:nvSpPr>
          <p:spPr>
            <a:xfrm>
              <a:off x="2773450" y="4270750"/>
              <a:ext cx="725" cy="300"/>
            </a:xfrm>
            <a:custGeom>
              <a:rect b="b" l="l" r="r" t="t"/>
              <a:pathLst>
                <a:path extrusionOk="0" h="12" w="29">
                  <a:moveTo>
                    <a:pt x="18" y="0"/>
                  </a:moveTo>
                  <a:cubicBezTo>
                    <a:pt x="14" y="3"/>
                    <a:pt x="6" y="6"/>
                    <a:pt x="0" y="10"/>
                  </a:cubicBezTo>
                  <a:cubicBezTo>
                    <a:pt x="5" y="10"/>
                    <a:pt x="9" y="12"/>
                    <a:pt x="11" y="12"/>
                  </a:cubicBezTo>
                  <a:cubicBezTo>
                    <a:pt x="17" y="9"/>
                    <a:pt x="23" y="5"/>
                    <a:pt x="28" y="2"/>
                  </a:cubicBezTo>
                  <a:cubicBezTo>
                    <a:pt x="25" y="2"/>
                    <a:pt x="21" y="0"/>
                    <a:pt x="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47"/>
            <p:cNvSpPr/>
            <p:nvPr/>
          </p:nvSpPr>
          <p:spPr>
            <a:xfrm>
              <a:off x="2771050" y="4270325"/>
              <a:ext cx="725" cy="325"/>
            </a:xfrm>
            <a:custGeom>
              <a:rect b="b" l="l" r="r" t="t"/>
              <a:pathLst>
                <a:path extrusionOk="0" h="13" w="29">
                  <a:moveTo>
                    <a:pt x="17" y="1"/>
                  </a:moveTo>
                  <a:lnTo>
                    <a:pt x="1" y="11"/>
                  </a:lnTo>
                  <a:cubicBezTo>
                    <a:pt x="4" y="11"/>
                    <a:pt x="11" y="13"/>
                    <a:pt x="11" y="13"/>
                  </a:cubicBezTo>
                  <a:cubicBezTo>
                    <a:pt x="17" y="10"/>
                    <a:pt x="23" y="5"/>
                    <a:pt x="29" y="2"/>
                  </a:cubicBezTo>
                  <a:lnTo>
                    <a:pt x="1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47"/>
            <p:cNvSpPr/>
            <p:nvPr/>
          </p:nvSpPr>
          <p:spPr>
            <a:xfrm>
              <a:off x="2637700" y="4328475"/>
              <a:ext cx="650" cy="450"/>
            </a:xfrm>
            <a:custGeom>
              <a:rect b="b" l="l" r="r" t="t"/>
              <a:pathLst>
                <a:path extrusionOk="0" h="18" w="26">
                  <a:moveTo>
                    <a:pt x="25" y="1"/>
                  </a:moveTo>
                  <a:cubicBezTo>
                    <a:pt x="22" y="1"/>
                    <a:pt x="16" y="1"/>
                    <a:pt x="15" y="2"/>
                  </a:cubicBezTo>
                  <a:lnTo>
                    <a:pt x="0" y="17"/>
                  </a:lnTo>
                  <a:cubicBezTo>
                    <a:pt x="5" y="17"/>
                    <a:pt x="9" y="17"/>
                    <a:pt x="12" y="16"/>
                  </a:cubicBezTo>
                  <a:lnTo>
                    <a:pt x="2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47"/>
            <p:cNvSpPr/>
            <p:nvPr/>
          </p:nvSpPr>
          <p:spPr>
            <a:xfrm>
              <a:off x="2636375" y="4326475"/>
              <a:ext cx="650" cy="425"/>
            </a:xfrm>
            <a:custGeom>
              <a:rect b="b" l="l" r="r" t="t"/>
              <a:pathLst>
                <a:path extrusionOk="0" h="17" w="26">
                  <a:moveTo>
                    <a:pt x="25" y="0"/>
                  </a:moveTo>
                  <a:cubicBezTo>
                    <a:pt x="24" y="1"/>
                    <a:pt x="22" y="1"/>
                    <a:pt x="20" y="1"/>
                  </a:cubicBezTo>
                  <a:cubicBezTo>
                    <a:pt x="17" y="1"/>
                    <a:pt x="16" y="1"/>
                    <a:pt x="15" y="1"/>
                  </a:cubicBezTo>
                  <a:lnTo>
                    <a:pt x="0" y="16"/>
                  </a:lnTo>
                  <a:cubicBezTo>
                    <a:pt x="5" y="16"/>
                    <a:pt x="9" y="16"/>
                    <a:pt x="11" y="15"/>
                  </a:cubicBezTo>
                  <a:lnTo>
                    <a:pt x="2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47"/>
            <p:cNvSpPr/>
            <p:nvPr/>
          </p:nvSpPr>
          <p:spPr>
            <a:xfrm>
              <a:off x="2836575" y="4234400"/>
              <a:ext cx="750" cy="200"/>
            </a:xfrm>
            <a:custGeom>
              <a:rect b="b" l="l" r="r" t="t"/>
              <a:pathLst>
                <a:path extrusionOk="0" h="8" w="30">
                  <a:moveTo>
                    <a:pt x="9" y="1"/>
                  </a:moveTo>
                  <a:lnTo>
                    <a:pt x="0" y="6"/>
                  </a:lnTo>
                  <a:cubicBezTo>
                    <a:pt x="7" y="8"/>
                    <a:pt x="15" y="8"/>
                    <a:pt x="21" y="8"/>
                  </a:cubicBezTo>
                  <a:cubicBezTo>
                    <a:pt x="24" y="8"/>
                    <a:pt x="27" y="5"/>
                    <a:pt x="30" y="2"/>
                  </a:cubicBezTo>
                  <a:lnTo>
                    <a:pt x="1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47"/>
            <p:cNvSpPr/>
            <p:nvPr/>
          </p:nvSpPr>
          <p:spPr>
            <a:xfrm>
              <a:off x="2762375" y="4256775"/>
              <a:ext cx="475" cy="350"/>
            </a:xfrm>
            <a:custGeom>
              <a:rect b="b" l="l" r="r" t="t"/>
              <a:pathLst>
                <a:path extrusionOk="0" h="14" w="19">
                  <a:moveTo>
                    <a:pt x="8" y="0"/>
                  </a:moveTo>
                  <a:lnTo>
                    <a:pt x="1" y="12"/>
                  </a:lnTo>
                  <a:lnTo>
                    <a:pt x="12" y="13"/>
                  </a:lnTo>
                  <a:cubicBezTo>
                    <a:pt x="14" y="10"/>
                    <a:pt x="18" y="6"/>
                    <a:pt x="18" y="2"/>
                  </a:cubicBezTo>
                  <a:cubicBezTo>
                    <a:pt x="18" y="2"/>
                    <a:pt x="11" y="2"/>
                    <a:pt x="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47"/>
            <p:cNvSpPr/>
            <p:nvPr/>
          </p:nvSpPr>
          <p:spPr>
            <a:xfrm>
              <a:off x="2665400" y="4388575"/>
              <a:ext cx="750" cy="225"/>
            </a:xfrm>
            <a:custGeom>
              <a:rect b="b" l="l" r="r" t="t"/>
              <a:pathLst>
                <a:path extrusionOk="0" h="9" w="30">
                  <a:moveTo>
                    <a:pt x="19" y="1"/>
                  </a:moveTo>
                  <a:cubicBezTo>
                    <a:pt x="15" y="1"/>
                    <a:pt x="7" y="1"/>
                    <a:pt x="0" y="2"/>
                  </a:cubicBezTo>
                  <a:cubicBezTo>
                    <a:pt x="3" y="4"/>
                    <a:pt x="6" y="8"/>
                    <a:pt x="9" y="8"/>
                  </a:cubicBezTo>
                  <a:cubicBezTo>
                    <a:pt x="15" y="7"/>
                    <a:pt x="22" y="7"/>
                    <a:pt x="29" y="5"/>
                  </a:cubicBezTo>
                  <a:cubicBezTo>
                    <a:pt x="25" y="4"/>
                    <a:pt x="22" y="1"/>
                    <a:pt x="1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47"/>
            <p:cNvSpPr/>
            <p:nvPr/>
          </p:nvSpPr>
          <p:spPr>
            <a:xfrm>
              <a:off x="2766825" y="4273400"/>
              <a:ext cx="575" cy="450"/>
            </a:xfrm>
            <a:custGeom>
              <a:rect b="b" l="l" r="r" t="t"/>
              <a:pathLst>
                <a:path extrusionOk="0" h="18" w="23">
                  <a:moveTo>
                    <a:pt x="20" y="0"/>
                  </a:moveTo>
                  <a:cubicBezTo>
                    <a:pt x="14" y="4"/>
                    <a:pt x="5" y="7"/>
                    <a:pt x="1" y="12"/>
                  </a:cubicBezTo>
                  <a:cubicBezTo>
                    <a:pt x="1" y="12"/>
                    <a:pt x="5" y="16"/>
                    <a:pt x="8" y="18"/>
                  </a:cubicBezTo>
                  <a:lnTo>
                    <a:pt x="23" y="6"/>
                  </a:lnTo>
                  <a:lnTo>
                    <a:pt x="2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47"/>
            <p:cNvSpPr/>
            <p:nvPr/>
          </p:nvSpPr>
          <p:spPr>
            <a:xfrm>
              <a:off x="2640150" y="4317375"/>
              <a:ext cx="650" cy="425"/>
            </a:xfrm>
            <a:custGeom>
              <a:rect b="b" l="l" r="r" t="t"/>
              <a:pathLst>
                <a:path extrusionOk="0" h="17" w="26">
                  <a:moveTo>
                    <a:pt x="26" y="1"/>
                  </a:moveTo>
                  <a:lnTo>
                    <a:pt x="8" y="7"/>
                  </a:lnTo>
                  <a:lnTo>
                    <a:pt x="1" y="17"/>
                  </a:lnTo>
                  <a:cubicBezTo>
                    <a:pt x="8" y="14"/>
                    <a:pt x="15" y="12"/>
                    <a:pt x="20" y="9"/>
                  </a:cubicBezTo>
                  <a:cubicBezTo>
                    <a:pt x="23" y="8"/>
                    <a:pt x="24" y="4"/>
                    <a:pt x="2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47"/>
            <p:cNvSpPr/>
            <p:nvPr/>
          </p:nvSpPr>
          <p:spPr>
            <a:xfrm>
              <a:off x="2736450" y="4415000"/>
              <a:ext cx="550" cy="350"/>
            </a:xfrm>
            <a:custGeom>
              <a:rect b="b" l="l" r="r" t="t"/>
              <a:pathLst>
                <a:path extrusionOk="0" h="14" w="22">
                  <a:moveTo>
                    <a:pt x="11" y="0"/>
                  </a:moveTo>
                  <a:cubicBezTo>
                    <a:pt x="8" y="3"/>
                    <a:pt x="3" y="6"/>
                    <a:pt x="0" y="9"/>
                  </a:cubicBezTo>
                  <a:cubicBezTo>
                    <a:pt x="0" y="9"/>
                    <a:pt x="6" y="12"/>
                    <a:pt x="11" y="14"/>
                  </a:cubicBezTo>
                  <a:lnTo>
                    <a:pt x="21" y="6"/>
                  </a:lnTo>
                  <a:lnTo>
                    <a:pt x="1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47"/>
            <p:cNvSpPr/>
            <p:nvPr/>
          </p:nvSpPr>
          <p:spPr>
            <a:xfrm>
              <a:off x="2650075" y="4320425"/>
              <a:ext cx="650" cy="425"/>
            </a:xfrm>
            <a:custGeom>
              <a:rect b="b" l="l" r="r" t="t"/>
              <a:pathLst>
                <a:path extrusionOk="0" h="17" w="26">
                  <a:moveTo>
                    <a:pt x="26" y="1"/>
                  </a:moveTo>
                  <a:lnTo>
                    <a:pt x="14" y="2"/>
                  </a:lnTo>
                  <a:lnTo>
                    <a:pt x="1" y="17"/>
                  </a:lnTo>
                  <a:cubicBezTo>
                    <a:pt x="4" y="17"/>
                    <a:pt x="10" y="17"/>
                    <a:pt x="11" y="15"/>
                  </a:cubicBezTo>
                  <a:lnTo>
                    <a:pt x="2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47"/>
            <p:cNvSpPr/>
            <p:nvPr/>
          </p:nvSpPr>
          <p:spPr>
            <a:xfrm>
              <a:off x="2648200" y="4317525"/>
              <a:ext cx="650" cy="425"/>
            </a:xfrm>
            <a:custGeom>
              <a:rect b="b" l="l" r="r" t="t"/>
              <a:pathLst>
                <a:path extrusionOk="0" h="17" w="26">
                  <a:moveTo>
                    <a:pt x="26" y="1"/>
                  </a:moveTo>
                  <a:lnTo>
                    <a:pt x="14" y="2"/>
                  </a:lnTo>
                  <a:lnTo>
                    <a:pt x="1" y="17"/>
                  </a:lnTo>
                  <a:cubicBezTo>
                    <a:pt x="5" y="17"/>
                    <a:pt x="10" y="17"/>
                    <a:pt x="11" y="15"/>
                  </a:cubicBezTo>
                  <a:lnTo>
                    <a:pt x="2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47"/>
            <p:cNvSpPr/>
            <p:nvPr/>
          </p:nvSpPr>
          <p:spPr>
            <a:xfrm>
              <a:off x="2648475" y="4314975"/>
              <a:ext cx="375" cy="400"/>
            </a:xfrm>
            <a:custGeom>
              <a:rect b="b" l="l" r="r" t="t"/>
              <a:pathLst>
                <a:path extrusionOk="0" h="16" w="15">
                  <a:moveTo>
                    <a:pt x="15" y="1"/>
                  </a:moveTo>
                  <a:lnTo>
                    <a:pt x="3" y="4"/>
                  </a:lnTo>
                  <a:cubicBezTo>
                    <a:pt x="3" y="7"/>
                    <a:pt x="0" y="13"/>
                    <a:pt x="0" y="16"/>
                  </a:cubicBezTo>
                  <a:cubicBezTo>
                    <a:pt x="0" y="16"/>
                    <a:pt x="8" y="16"/>
                    <a:pt x="11" y="14"/>
                  </a:cubicBezTo>
                  <a:lnTo>
                    <a:pt x="1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47"/>
            <p:cNvSpPr/>
            <p:nvPr/>
          </p:nvSpPr>
          <p:spPr>
            <a:xfrm>
              <a:off x="2658325" y="4407850"/>
              <a:ext cx="750" cy="225"/>
            </a:xfrm>
            <a:custGeom>
              <a:rect b="b" l="l" r="r" t="t"/>
              <a:pathLst>
                <a:path extrusionOk="0" h="9" w="30">
                  <a:moveTo>
                    <a:pt x="21" y="1"/>
                  </a:moveTo>
                  <a:cubicBezTo>
                    <a:pt x="15" y="1"/>
                    <a:pt x="8" y="2"/>
                    <a:pt x="1" y="2"/>
                  </a:cubicBezTo>
                  <a:cubicBezTo>
                    <a:pt x="3" y="4"/>
                    <a:pt x="6" y="8"/>
                    <a:pt x="9" y="8"/>
                  </a:cubicBezTo>
                  <a:cubicBezTo>
                    <a:pt x="15" y="7"/>
                    <a:pt x="23" y="7"/>
                    <a:pt x="30" y="7"/>
                  </a:cubicBezTo>
                  <a:cubicBezTo>
                    <a:pt x="27" y="4"/>
                    <a:pt x="24" y="1"/>
                    <a:pt x="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47"/>
            <p:cNvSpPr/>
            <p:nvPr/>
          </p:nvSpPr>
          <p:spPr>
            <a:xfrm>
              <a:off x="2648275" y="4312150"/>
              <a:ext cx="650" cy="425"/>
            </a:xfrm>
            <a:custGeom>
              <a:rect b="b" l="l" r="r" t="t"/>
              <a:pathLst>
                <a:path extrusionOk="0" h="17" w="26">
                  <a:moveTo>
                    <a:pt x="26" y="1"/>
                  </a:moveTo>
                  <a:cubicBezTo>
                    <a:pt x="21" y="1"/>
                    <a:pt x="17" y="1"/>
                    <a:pt x="16" y="2"/>
                  </a:cubicBezTo>
                  <a:lnTo>
                    <a:pt x="2" y="15"/>
                  </a:lnTo>
                  <a:lnTo>
                    <a:pt x="2" y="15"/>
                  </a:lnTo>
                  <a:cubicBezTo>
                    <a:pt x="5" y="15"/>
                    <a:pt x="10" y="15"/>
                    <a:pt x="11" y="14"/>
                  </a:cubicBezTo>
                  <a:lnTo>
                    <a:pt x="26" y="1"/>
                  </a:lnTo>
                  <a:close/>
                  <a:moveTo>
                    <a:pt x="2" y="15"/>
                  </a:moveTo>
                  <a:lnTo>
                    <a:pt x="2" y="15"/>
                  </a:lnTo>
                  <a:cubicBezTo>
                    <a:pt x="2" y="15"/>
                    <a:pt x="1" y="15"/>
                    <a:pt x="1" y="15"/>
                  </a:cubicBezTo>
                  <a:lnTo>
                    <a:pt x="1" y="17"/>
                  </a:lnTo>
                  <a:lnTo>
                    <a:pt x="2" y="15"/>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47"/>
            <p:cNvSpPr/>
            <p:nvPr/>
          </p:nvSpPr>
          <p:spPr>
            <a:xfrm>
              <a:off x="2658000" y="4404575"/>
              <a:ext cx="725" cy="375"/>
            </a:xfrm>
            <a:custGeom>
              <a:rect b="b" l="l" r="r" t="t"/>
              <a:pathLst>
                <a:path extrusionOk="0" h="15" w="29">
                  <a:moveTo>
                    <a:pt x="15" y="1"/>
                  </a:moveTo>
                  <a:lnTo>
                    <a:pt x="0" y="5"/>
                  </a:lnTo>
                  <a:lnTo>
                    <a:pt x="18" y="14"/>
                  </a:lnTo>
                  <a:cubicBezTo>
                    <a:pt x="18" y="14"/>
                    <a:pt x="24" y="11"/>
                    <a:pt x="28" y="11"/>
                  </a:cubicBezTo>
                  <a:lnTo>
                    <a:pt x="1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47"/>
            <p:cNvSpPr/>
            <p:nvPr/>
          </p:nvSpPr>
          <p:spPr>
            <a:xfrm>
              <a:off x="3045475" y="4384875"/>
              <a:ext cx="475" cy="425"/>
            </a:xfrm>
            <a:custGeom>
              <a:rect b="b" l="l" r="r" t="t"/>
              <a:pathLst>
                <a:path extrusionOk="0" h="17" w="19">
                  <a:moveTo>
                    <a:pt x="18" y="0"/>
                  </a:moveTo>
                  <a:lnTo>
                    <a:pt x="5" y="3"/>
                  </a:lnTo>
                  <a:cubicBezTo>
                    <a:pt x="4" y="8"/>
                    <a:pt x="1" y="12"/>
                    <a:pt x="1" y="17"/>
                  </a:cubicBezTo>
                  <a:cubicBezTo>
                    <a:pt x="1" y="17"/>
                    <a:pt x="8" y="15"/>
                    <a:pt x="12" y="15"/>
                  </a:cubicBezTo>
                  <a:lnTo>
                    <a:pt x="1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47"/>
            <p:cNvSpPr/>
            <p:nvPr/>
          </p:nvSpPr>
          <p:spPr>
            <a:xfrm>
              <a:off x="2762825" y="4268650"/>
              <a:ext cx="725" cy="250"/>
            </a:xfrm>
            <a:custGeom>
              <a:rect b="b" l="l" r="r" t="t"/>
              <a:pathLst>
                <a:path extrusionOk="0" h="10" w="29">
                  <a:moveTo>
                    <a:pt x="9" y="0"/>
                  </a:moveTo>
                  <a:lnTo>
                    <a:pt x="0" y="9"/>
                  </a:lnTo>
                  <a:cubicBezTo>
                    <a:pt x="6" y="8"/>
                    <a:pt x="15" y="8"/>
                    <a:pt x="19" y="6"/>
                  </a:cubicBezTo>
                  <a:cubicBezTo>
                    <a:pt x="22" y="6"/>
                    <a:pt x="25" y="2"/>
                    <a:pt x="2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47"/>
            <p:cNvSpPr/>
            <p:nvPr/>
          </p:nvSpPr>
          <p:spPr>
            <a:xfrm>
              <a:off x="2656550" y="4309875"/>
              <a:ext cx="475" cy="325"/>
            </a:xfrm>
            <a:custGeom>
              <a:rect b="b" l="l" r="r" t="t"/>
              <a:pathLst>
                <a:path extrusionOk="0" h="13" w="19">
                  <a:moveTo>
                    <a:pt x="7" y="0"/>
                  </a:moveTo>
                  <a:cubicBezTo>
                    <a:pt x="4" y="3"/>
                    <a:pt x="1" y="9"/>
                    <a:pt x="1" y="9"/>
                  </a:cubicBezTo>
                  <a:cubicBezTo>
                    <a:pt x="4" y="11"/>
                    <a:pt x="10" y="11"/>
                    <a:pt x="14" y="12"/>
                  </a:cubicBezTo>
                  <a:cubicBezTo>
                    <a:pt x="16" y="9"/>
                    <a:pt x="19" y="3"/>
                    <a:pt x="19" y="3"/>
                  </a:cubicBezTo>
                  <a:cubicBezTo>
                    <a:pt x="16" y="0"/>
                    <a:pt x="11" y="0"/>
                    <a:pt x="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47"/>
            <p:cNvSpPr/>
            <p:nvPr/>
          </p:nvSpPr>
          <p:spPr>
            <a:xfrm>
              <a:off x="2658000" y="4308025"/>
              <a:ext cx="650" cy="450"/>
            </a:xfrm>
            <a:custGeom>
              <a:rect b="b" l="l" r="r" t="t"/>
              <a:pathLst>
                <a:path extrusionOk="0" h="18" w="26">
                  <a:moveTo>
                    <a:pt x="25" y="1"/>
                  </a:moveTo>
                  <a:cubicBezTo>
                    <a:pt x="22" y="1"/>
                    <a:pt x="16" y="1"/>
                    <a:pt x="15" y="2"/>
                  </a:cubicBezTo>
                  <a:cubicBezTo>
                    <a:pt x="11" y="7"/>
                    <a:pt x="5" y="13"/>
                    <a:pt x="0" y="17"/>
                  </a:cubicBezTo>
                  <a:lnTo>
                    <a:pt x="12" y="16"/>
                  </a:lnTo>
                  <a:lnTo>
                    <a:pt x="2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47"/>
            <p:cNvSpPr/>
            <p:nvPr/>
          </p:nvSpPr>
          <p:spPr>
            <a:xfrm>
              <a:off x="2675475" y="4299400"/>
              <a:ext cx="375" cy="375"/>
            </a:xfrm>
            <a:custGeom>
              <a:rect b="b" l="l" r="r" t="t"/>
              <a:pathLst>
                <a:path extrusionOk="0" h="15" w="15">
                  <a:moveTo>
                    <a:pt x="15" y="0"/>
                  </a:moveTo>
                  <a:lnTo>
                    <a:pt x="3" y="2"/>
                  </a:lnTo>
                  <a:cubicBezTo>
                    <a:pt x="3" y="6"/>
                    <a:pt x="0" y="10"/>
                    <a:pt x="0" y="15"/>
                  </a:cubicBezTo>
                  <a:cubicBezTo>
                    <a:pt x="0" y="15"/>
                    <a:pt x="7" y="13"/>
                    <a:pt x="10" y="13"/>
                  </a:cubicBezTo>
                  <a:lnTo>
                    <a:pt x="1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47"/>
            <p:cNvSpPr/>
            <p:nvPr/>
          </p:nvSpPr>
          <p:spPr>
            <a:xfrm>
              <a:off x="2767600" y="4385200"/>
              <a:ext cx="475" cy="350"/>
            </a:xfrm>
            <a:custGeom>
              <a:rect b="b" l="l" r="r" t="t"/>
              <a:pathLst>
                <a:path extrusionOk="0" h="14" w="19">
                  <a:moveTo>
                    <a:pt x="9" y="1"/>
                  </a:moveTo>
                  <a:cubicBezTo>
                    <a:pt x="6" y="2"/>
                    <a:pt x="1" y="5"/>
                    <a:pt x="1" y="5"/>
                  </a:cubicBezTo>
                  <a:cubicBezTo>
                    <a:pt x="2" y="8"/>
                    <a:pt x="6" y="11"/>
                    <a:pt x="9" y="14"/>
                  </a:cubicBezTo>
                  <a:cubicBezTo>
                    <a:pt x="12" y="12"/>
                    <a:pt x="18" y="9"/>
                    <a:pt x="18" y="9"/>
                  </a:cubicBezTo>
                  <a:cubicBezTo>
                    <a:pt x="17" y="6"/>
                    <a:pt x="12" y="4"/>
                    <a:pt x="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47"/>
            <p:cNvSpPr/>
            <p:nvPr/>
          </p:nvSpPr>
          <p:spPr>
            <a:xfrm>
              <a:off x="2884825" y="4239575"/>
              <a:ext cx="750" cy="300"/>
            </a:xfrm>
            <a:custGeom>
              <a:rect b="b" l="l" r="r" t="t"/>
              <a:pathLst>
                <a:path extrusionOk="0" h="12" w="30">
                  <a:moveTo>
                    <a:pt x="20" y="1"/>
                  </a:moveTo>
                  <a:lnTo>
                    <a:pt x="0" y="7"/>
                  </a:lnTo>
                  <a:cubicBezTo>
                    <a:pt x="5" y="8"/>
                    <a:pt x="9" y="11"/>
                    <a:pt x="11" y="11"/>
                  </a:cubicBezTo>
                  <a:cubicBezTo>
                    <a:pt x="17" y="10"/>
                    <a:pt x="24" y="7"/>
                    <a:pt x="30" y="5"/>
                  </a:cubicBezTo>
                  <a:lnTo>
                    <a:pt x="2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47"/>
            <p:cNvSpPr/>
            <p:nvPr/>
          </p:nvSpPr>
          <p:spPr>
            <a:xfrm>
              <a:off x="3004650" y="4261750"/>
              <a:ext cx="5425" cy="2550"/>
            </a:xfrm>
            <a:custGeom>
              <a:rect b="b" l="l" r="r" t="t"/>
              <a:pathLst>
                <a:path extrusionOk="0" h="102" w="217">
                  <a:moveTo>
                    <a:pt x="63" y="0"/>
                  </a:moveTo>
                  <a:cubicBezTo>
                    <a:pt x="56" y="0"/>
                    <a:pt x="48" y="1"/>
                    <a:pt x="42" y="3"/>
                  </a:cubicBezTo>
                  <a:cubicBezTo>
                    <a:pt x="26" y="6"/>
                    <a:pt x="21" y="22"/>
                    <a:pt x="17" y="33"/>
                  </a:cubicBezTo>
                  <a:cubicBezTo>
                    <a:pt x="9" y="51"/>
                    <a:pt x="7" y="69"/>
                    <a:pt x="1" y="88"/>
                  </a:cubicBezTo>
                  <a:lnTo>
                    <a:pt x="20" y="94"/>
                  </a:lnTo>
                  <a:cubicBezTo>
                    <a:pt x="27" y="73"/>
                    <a:pt x="36" y="53"/>
                    <a:pt x="48" y="22"/>
                  </a:cubicBezTo>
                  <a:lnTo>
                    <a:pt x="48" y="23"/>
                  </a:lnTo>
                  <a:cubicBezTo>
                    <a:pt x="74" y="53"/>
                    <a:pt x="83" y="72"/>
                    <a:pt x="99" y="79"/>
                  </a:cubicBezTo>
                  <a:cubicBezTo>
                    <a:pt x="123" y="91"/>
                    <a:pt x="154" y="97"/>
                    <a:pt x="179" y="101"/>
                  </a:cubicBezTo>
                  <a:cubicBezTo>
                    <a:pt x="180" y="101"/>
                    <a:pt x="181" y="101"/>
                    <a:pt x="182" y="101"/>
                  </a:cubicBezTo>
                  <a:cubicBezTo>
                    <a:pt x="192" y="101"/>
                    <a:pt x="201" y="95"/>
                    <a:pt x="205" y="89"/>
                  </a:cubicBezTo>
                  <a:cubicBezTo>
                    <a:pt x="217" y="67"/>
                    <a:pt x="174" y="42"/>
                    <a:pt x="158" y="19"/>
                  </a:cubicBezTo>
                  <a:cubicBezTo>
                    <a:pt x="155" y="14"/>
                    <a:pt x="140" y="8"/>
                    <a:pt x="133" y="8"/>
                  </a:cubicBezTo>
                  <a:cubicBezTo>
                    <a:pt x="109" y="5"/>
                    <a:pt x="85" y="0"/>
                    <a:pt x="6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47"/>
            <p:cNvSpPr/>
            <p:nvPr/>
          </p:nvSpPr>
          <p:spPr>
            <a:xfrm>
              <a:off x="3014325" y="4262400"/>
              <a:ext cx="1400" cy="850"/>
            </a:xfrm>
            <a:custGeom>
              <a:rect b="b" l="l" r="r" t="t"/>
              <a:pathLst>
                <a:path extrusionOk="0" h="34" w="56">
                  <a:moveTo>
                    <a:pt x="46" y="0"/>
                  </a:moveTo>
                  <a:cubicBezTo>
                    <a:pt x="29" y="3"/>
                    <a:pt x="14" y="6"/>
                    <a:pt x="1" y="7"/>
                  </a:cubicBezTo>
                  <a:cubicBezTo>
                    <a:pt x="1" y="7"/>
                    <a:pt x="5" y="16"/>
                    <a:pt x="9" y="19"/>
                  </a:cubicBezTo>
                  <a:cubicBezTo>
                    <a:pt x="21" y="27"/>
                    <a:pt x="34" y="33"/>
                    <a:pt x="43" y="33"/>
                  </a:cubicBezTo>
                  <a:cubicBezTo>
                    <a:pt x="49" y="33"/>
                    <a:pt x="53" y="31"/>
                    <a:pt x="55" y="25"/>
                  </a:cubicBezTo>
                  <a:cubicBezTo>
                    <a:pt x="55" y="22"/>
                    <a:pt x="51" y="16"/>
                    <a:pt x="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47"/>
            <p:cNvSpPr/>
            <p:nvPr/>
          </p:nvSpPr>
          <p:spPr>
            <a:xfrm>
              <a:off x="3016950" y="4256325"/>
              <a:ext cx="900" cy="650"/>
            </a:xfrm>
            <a:custGeom>
              <a:rect b="b" l="l" r="r" t="t"/>
              <a:pathLst>
                <a:path extrusionOk="0" h="26" w="36">
                  <a:moveTo>
                    <a:pt x="22" y="0"/>
                  </a:moveTo>
                  <a:cubicBezTo>
                    <a:pt x="18" y="2"/>
                    <a:pt x="13" y="3"/>
                    <a:pt x="0" y="9"/>
                  </a:cubicBezTo>
                  <a:cubicBezTo>
                    <a:pt x="4" y="12"/>
                    <a:pt x="13" y="20"/>
                    <a:pt x="22" y="25"/>
                  </a:cubicBezTo>
                  <a:cubicBezTo>
                    <a:pt x="22" y="25"/>
                    <a:pt x="35" y="22"/>
                    <a:pt x="35" y="20"/>
                  </a:cubicBezTo>
                  <a:cubicBezTo>
                    <a:pt x="34" y="14"/>
                    <a:pt x="27" y="6"/>
                    <a:pt x="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47"/>
            <p:cNvSpPr/>
            <p:nvPr/>
          </p:nvSpPr>
          <p:spPr>
            <a:xfrm>
              <a:off x="3012375" y="4263275"/>
              <a:ext cx="650" cy="575"/>
            </a:xfrm>
            <a:custGeom>
              <a:rect b="b" l="l" r="r" t="t"/>
              <a:pathLst>
                <a:path extrusionOk="0" h="23" w="26">
                  <a:moveTo>
                    <a:pt x="4" y="0"/>
                  </a:moveTo>
                  <a:cubicBezTo>
                    <a:pt x="1" y="6"/>
                    <a:pt x="4" y="12"/>
                    <a:pt x="4" y="20"/>
                  </a:cubicBezTo>
                  <a:cubicBezTo>
                    <a:pt x="9" y="21"/>
                    <a:pt x="23" y="23"/>
                    <a:pt x="23" y="23"/>
                  </a:cubicBezTo>
                  <a:cubicBezTo>
                    <a:pt x="26" y="17"/>
                    <a:pt x="24" y="9"/>
                    <a:pt x="26" y="2"/>
                  </a:cubicBezTo>
                  <a:cubicBezTo>
                    <a:pt x="15" y="0"/>
                    <a:pt x="4" y="0"/>
                    <a:pt x="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47"/>
            <p:cNvSpPr/>
            <p:nvPr/>
          </p:nvSpPr>
          <p:spPr>
            <a:xfrm>
              <a:off x="3000250" y="4258450"/>
              <a:ext cx="850" cy="700"/>
            </a:xfrm>
            <a:custGeom>
              <a:rect b="b" l="l" r="r" t="t"/>
              <a:pathLst>
                <a:path extrusionOk="0" h="28" w="34">
                  <a:moveTo>
                    <a:pt x="28" y="1"/>
                  </a:moveTo>
                  <a:cubicBezTo>
                    <a:pt x="16" y="8"/>
                    <a:pt x="9" y="10"/>
                    <a:pt x="6" y="14"/>
                  </a:cubicBezTo>
                  <a:cubicBezTo>
                    <a:pt x="2" y="17"/>
                    <a:pt x="2" y="21"/>
                    <a:pt x="0" y="26"/>
                  </a:cubicBezTo>
                  <a:cubicBezTo>
                    <a:pt x="7" y="26"/>
                    <a:pt x="16" y="27"/>
                    <a:pt x="22" y="27"/>
                  </a:cubicBezTo>
                  <a:cubicBezTo>
                    <a:pt x="25" y="27"/>
                    <a:pt x="28" y="27"/>
                    <a:pt x="30" y="26"/>
                  </a:cubicBezTo>
                  <a:cubicBezTo>
                    <a:pt x="34" y="23"/>
                    <a:pt x="30" y="14"/>
                    <a:pt x="2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47"/>
            <p:cNvSpPr/>
            <p:nvPr/>
          </p:nvSpPr>
          <p:spPr>
            <a:xfrm>
              <a:off x="3016975" y="4263850"/>
              <a:ext cx="425" cy="375"/>
            </a:xfrm>
            <a:custGeom>
              <a:rect b="b" l="l" r="r" t="t"/>
              <a:pathLst>
                <a:path extrusionOk="0" h="15" w="17">
                  <a:moveTo>
                    <a:pt x="1" y="1"/>
                  </a:moveTo>
                  <a:lnTo>
                    <a:pt x="6" y="14"/>
                  </a:lnTo>
                  <a:lnTo>
                    <a:pt x="17" y="14"/>
                  </a:lnTo>
                  <a:cubicBezTo>
                    <a:pt x="17" y="10"/>
                    <a:pt x="14" y="5"/>
                    <a:pt x="1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47"/>
            <p:cNvSpPr/>
            <p:nvPr/>
          </p:nvSpPr>
          <p:spPr>
            <a:xfrm>
              <a:off x="3013700" y="4262575"/>
              <a:ext cx="550" cy="325"/>
            </a:xfrm>
            <a:custGeom>
              <a:rect b="b" l="l" r="r" t="t"/>
              <a:pathLst>
                <a:path extrusionOk="0" h="13" w="22">
                  <a:moveTo>
                    <a:pt x="1" y="0"/>
                  </a:moveTo>
                  <a:cubicBezTo>
                    <a:pt x="1" y="0"/>
                    <a:pt x="1" y="6"/>
                    <a:pt x="1" y="11"/>
                  </a:cubicBezTo>
                  <a:lnTo>
                    <a:pt x="18" y="12"/>
                  </a:lnTo>
                  <a:lnTo>
                    <a:pt x="21" y="6"/>
                  </a:lnTo>
                  <a:cubicBezTo>
                    <a:pt x="14" y="5"/>
                    <a:pt x="6" y="0"/>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47"/>
            <p:cNvSpPr/>
            <p:nvPr/>
          </p:nvSpPr>
          <p:spPr>
            <a:xfrm>
              <a:off x="3027850" y="4263800"/>
              <a:ext cx="6875" cy="9500"/>
            </a:xfrm>
            <a:custGeom>
              <a:rect b="b" l="l" r="r" t="t"/>
              <a:pathLst>
                <a:path extrusionOk="0" h="380" w="275">
                  <a:moveTo>
                    <a:pt x="117" y="1"/>
                  </a:moveTo>
                  <a:cubicBezTo>
                    <a:pt x="113" y="1"/>
                    <a:pt x="110" y="1"/>
                    <a:pt x="110" y="3"/>
                  </a:cubicBezTo>
                  <a:cubicBezTo>
                    <a:pt x="105" y="12"/>
                    <a:pt x="98" y="16"/>
                    <a:pt x="61" y="27"/>
                  </a:cubicBezTo>
                  <a:cubicBezTo>
                    <a:pt x="41" y="32"/>
                    <a:pt x="20" y="40"/>
                    <a:pt x="8" y="52"/>
                  </a:cubicBezTo>
                  <a:cubicBezTo>
                    <a:pt x="1" y="57"/>
                    <a:pt x="1" y="78"/>
                    <a:pt x="10" y="85"/>
                  </a:cubicBezTo>
                  <a:cubicBezTo>
                    <a:pt x="24" y="96"/>
                    <a:pt x="33" y="100"/>
                    <a:pt x="39" y="100"/>
                  </a:cubicBezTo>
                  <a:cubicBezTo>
                    <a:pt x="50" y="100"/>
                    <a:pt x="52" y="89"/>
                    <a:pt x="57" y="82"/>
                  </a:cubicBezTo>
                  <a:lnTo>
                    <a:pt x="72" y="62"/>
                  </a:lnTo>
                  <a:lnTo>
                    <a:pt x="97" y="78"/>
                  </a:lnTo>
                  <a:lnTo>
                    <a:pt x="30" y="181"/>
                  </a:lnTo>
                  <a:cubicBezTo>
                    <a:pt x="27" y="184"/>
                    <a:pt x="29" y="196"/>
                    <a:pt x="35" y="200"/>
                  </a:cubicBezTo>
                  <a:cubicBezTo>
                    <a:pt x="83" y="237"/>
                    <a:pt x="69" y="240"/>
                    <a:pt x="45" y="240"/>
                  </a:cubicBezTo>
                  <a:cubicBezTo>
                    <a:pt x="41" y="240"/>
                    <a:pt x="36" y="240"/>
                    <a:pt x="30" y="240"/>
                  </a:cubicBezTo>
                  <a:cubicBezTo>
                    <a:pt x="30" y="240"/>
                    <a:pt x="29" y="240"/>
                    <a:pt x="29" y="240"/>
                  </a:cubicBezTo>
                  <a:cubicBezTo>
                    <a:pt x="13" y="240"/>
                    <a:pt x="19" y="265"/>
                    <a:pt x="42" y="271"/>
                  </a:cubicBezTo>
                  <a:cubicBezTo>
                    <a:pt x="86" y="284"/>
                    <a:pt x="97" y="305"/>
                    <a:pt x="107" y="328"/>
                  </a:cubicBezTo>
                  <a:cubicBezTo>
                    <a:pt x="116" y="350"/>
                    <a:pt x="154" y="337"/>
                    <a:pt x="157" y="365"/>
                  </a:cubicBezTo>
                  <a:cubicBezTo>
                    <a:pt x="157" y="365"/>
                    <a:pt x="176" y="375"/>
                    <a:pt x="185" y="377"/>
                  </a:cubicBezTo>
                  <a:cubicBezTo>
                    <a:pt x="192" y="379"/>
                    <a:pt x="198" y="379"/>
                    <a:pt x="203" y="379"/>
                  </a:cubicBezTo>
                  <a:cubicBezTo>
                    <a:pt x="221" y="379"/>
                    <a:pt x="226" y="368"/>
                    <a:pt x="219" y="350"/>
                  </a:cubicBezTo>
                  <a:cubicBezTo>
                    <a:pt x="208" y="322"/>
                    <a:pt x="188" y="293"/>
                    <a:pt x="169" y="262"/>
                  </a:cubicBezTo>
                  <a:cubicBezTo>
                    <a:pt x="166" y="256"/>
                    <a:pt x="144" y="244"/>
                    <a:pt x="136" y="243"/>
                  </a:cubicBezTo>
                  <a:cubicBezTo>
                    <a:pt x="103" y="241"/>
                    <a:pt x="103" y="219"/>
                    <a:pt x="97" y="209"/>
                  </a:cubicBezTo>
                  <a:cubicBezTo>
                    <a:pt x="92" y="199"/>
                    <a:pt x="93" y="196"/>
                    <a:pt x="96" y="196"/>
                  </a:cubicBezTo>
                  <a:cubicBezTo>
                    <a:pt x="101" y="196"/>
                    <a:pt x="114" y="207"/>
                    <a:pt x="122" y="210"/>
                  </a:cubicBezTo>
                  <a:cubicBezTo>
                    <a:pt x="128" y="213"/>
                    <a:pt x="137" y="218"/>
                    <a:pt x="142" y="218"/>
                  </a:cubicBezTo>
                  <a:cubicBezTo>
                    <a:pt x="143" y="218"/>
                    <a:pt x="143" y="218"/>
                    <a:pt x="144" y="218"/>
                  </a:cubicBezTo>
                  <a:cubicBezTo>
                    <a:pt x="161" y="213"/>
                    <a:pt x="178" y="207"/>
                    <a:pt x="194" y="202"/>
                  </a:cubicBezTo>
                  <a:cubicBezTo>
                    <a:pt x="217" y="191"/>
                    <a:pt x="178" y="169"/>
                    <a:pt x="166" y="153"/>
                  </a:cubicBezTo>
                  <a:cubicBezTo>
                    <a:pt x="160" y="146"/>
                    <a:pt x="164" y="135"/>
                    <a:pt x="170" y="135"/>
                  </a:cubicBezTo>
                  <a:cubicBezTo>
                    <a:pt x="171" y="135"/>
                    <a:pt x="171" y="135"/>
                    <a:pt x="172" y="135"/>
                  </a:cubicBezTo>
                  <a:cubicBezTo>
                    <a:pt x="192" y="137"/>
                    <a:pt x="217" y="143"/>
                    <a:pt x="239" y="146"/>
                  </a:cubicBezTo>
                  <a:cubicBezTo>
                    <a:pt x="243" y="146"/>
                    <a:pt x="245" y="146"/>
                    <a:pt x="248" y="146"/>
                  </a:cubicBezTo>
                  <a:cubicBezTo>
                    <a:pt x="275" y="146"/>
                    <a:pt x="274" y="121"/>
                    <a:pt x="242" y="93"/>
                  </a:cubicBezTo>
                  <a:cubicBezTo>
                    <a:pt x="205" y="62"/>
                    <a:pt x="154" y="43"/>
                    <a:pt x="132" y="2"/>
                  </a:cubicBezTo>
                  <a:cubicBezTo>
                    <a:pt x="128" y="2"/>
                    <a:pt x="122" y="1"/>
                    <a:pt x="1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47"/>
            <p:cNvSpPr/>
            <p:nvPr/>
          </p:nvSpPr>
          <p:spPr>
            <a:xfrm>
              <a:off x="2945300" y="4244525"/>
              <a:ext cx="3450" cy="3000"/>
            </a:xfrm>
            <a:custGeom>
              <a:rect b="b" l="l" r="r" t="t"/>
              <a:pathLst>
                <a:path extrusionOk="0" h="120" w="138">
                  <a:moveTo>
                    <a:pt x="137" y="12"/>
                  </a:moveTo>
                  <a:lnTo>
                    <a:pt x="137" y="13"/>
                  </a:lnTo>
                  <a:cubicBezTo>
                    <a:pt x="137" y="13"/>
                    <a:pt x="137" y="13"/>
                    <a:pt x="137" y="13"/>
                  </a:cubicBezTo>
                  <a:cubicBezTo>
                    <a:pt x="137" y="13"/>
                    <a:pt x="137" y="13"/>
                    <a:pt x="137" y="12"/>
                  </a:cubicBezTo>
                  <a:close/>
                  <a:moveTo>
                    <a:pt x="104" y="1"/>
                  </a:moveTo>
                  <a:cubicBezTo>
                    <a:pt x="87" y="1"/>
                    <a:pt x="76" y="6"/>
                    <a:pt x="81" y="18"/>
                  </a:cubicBezTo>
                  <a:cubicBezTo>
                    <a:pt x="97" y="55"/>
                    <a:pt x="57" y="75"/>
                    <a:pt x="3" y="97"/>
                  </a:cubicBezTo>
                  <a:cubicBezTo>
                    <a:pt x="0" y="99"/>
                    <a:pt x="4" y="106"/>
                    <a:pt x="7" y="110"/>
                  </a:cubicBezTo>
                  <a:cubicBezTo>
                    <a:pt x="12" y="115"/>
                    <a:pt x="21" y="118"/>
                    <a:pt x="28" y="119"/>
                  </a:cubicBezTo>
                  <a:cubicBezTo>
                    <a:pt x="28" y="119"/>
                    <a:pt x="29" y="119"/>
                    <a:pt x="29" y="119"/>
                  </a:cubicBezTo>
                  <a:cubicBezTo>
                    <a:pt x="42" y="119"/>
                    <a:pt x="106" y="101"/>
                    <a:pt x="107" y="97"/>
                  </a:cubicBezTo>
                  <a:cubicBezTo>
                    <a:pt x="116" y="72"/>
                    <a:pt x="125" y="47"/>
                    <a:pt x="137" y="12"/>
                  </a:cubicBezTo>
                  <a:lnTo>
                    <a:pt x="137" y="12"/>
                  </a:lnTo>
                  <a:cubicBezTo>
                    <a:pt x="137" y="12"/>
                    <a:pt x="137" y="12"/>
                    <a:pt x="137" y="12"/>
                  </a:cubicBezTo>
                  <a:lnTo>
                    <a:pt x="137" y="12"/>
                  </a:lnTo>
                  <a:lnTo>
                    <a:pt x="137" y="12"/>
                  </a:lnTo>
                  <a:cubicBezTo>
                    <a:pt x="137" y="12"/>
                    <a:pt x="137" y="12"/>
                    <a:pt x="137" y="12"/>
                  </a:cubicBezTo>
                  <a:lnTo>
                    <a:pt x="137" y="12"/>
                  </a:lnTo>
                  <a:cubicBezTo>
                    <a:pt x="136" y="9"/>
                    <a:pt x="132" y="4"/>
                    <a:pt x="125" y="3"/>
                  </a:cubicBezTo>
                  <a:cubicBezTo>
                    <a:pt x="118" y="1"/>
                    <a:pt x="110" y="1"/>
                    <a:pt x="10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47"/>
            <p:cNvSpPr/>
            <p:nvPr/>
          </p:nvSpPr>
          <p:spPr>
            <a:xfrm>
              <a:off x="3043300" y="4269075"/>
              <a:ext cx="375" cy="450"/>
            </a:xfrm>
            <a:custGeom>
              <a:rect b="b" l="l" r="r" t="t"/>
              <a:pathLst>
                <a:path extrusionOk="0" h="18" w="15">
                  <a:moveTo>
                    <a:pt x="1" y="1"/>
                  </a:moveTo>
                  <a:lnTo>
                    <a:pt x="4" y="14"/>
                  </a:lnTo>
                  <a:cubicBezTo>
                    <a:pt x="7" y="16"/>
                    <a:pt x="14" y="17"/>
                    <a:pt x="14" y="17"/>
                  </a:cubicBezTo>
                  <a:cubicBezTo>
                    <a:pt x="14" y="14"/>
                    <a:pt x="13" y="8"/>
                    <a:pt x="13" y="4"/>
                  </a:cubicBezTo>
                  <a:lnTo>
                    <a:pt x="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47"/>
            <p:cNvSpPr/>
            <p:nvPr/>
          </p:nvSpPr>
          <p:spPr>
            <a:xfrm>
              <a:off x="3043225" y="4267750"/>
              <a:ext cx="650" cy="550"/>
            </a:xfrm>
            <a:custGeom>
              <a:rect b="b" l="l" r="r" t="t"/>
              <a:pathLst>
                <a:path extrusionOk="0" h="22" w="26">
                  <a:moveTo>
                    <a:pt x="1" y="1"/>
                  </a:moveTo>
                  <a:lnTo>
                    <a:pt x="13" y="17"/>
                  </a:lnTo>
                  <a:lnTo>
                    <a:pt x="26" y="22"/>
                  </a:lnTo>
                  <a:cubicBezTo>
                    <a:pt x="20" y="16"/>
                    <a:pt x="16" y="8"/>
                    <a:pt x="11" y="4"/>
                  </a:cubicBezTo>
                  <a:cubicBezTo>
                    <a:pt x="10" y="2"/>
                    <a:pt x="4" y="1"/>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47"/>
            <p:cNvSpPr/>
            <p:nvPr/>
          </p:nvSpPr>
          <p:spPr>
            <a:xfrm>
              <a:off x="3006750" y="4382150"/>
              <a:ext cx="2275" cy="875"/>
            </a:xfrm>
            <a:custGeom>
              <a:rect b="b" l="l" r="r" t="t"/>
              <a:pathLst>
                <a:path extrusionOk="0" h="35" w="91">
                  <a:moveTo>
                    <a:pt x="68" y="0"/>
                  </a:moveTo>
                  <a:cubicBezTo>
                    <a:pt x="54" y="0"/>
                    <a:pt x="50" y="16"/>
                    <a:pt x="36" y="20"/>
                  </a:cubicBezTo>
                  <a:cubicBezTo>
                    <a:pt x="24" y="21"/>
                    <a:pt x="12" y="27"/>
                    <a:pt x="1" y="31"/>
                  </a:cubicBezTo>
                  <a:cubicBezTo>
                    <a:pt x="15" y="33"/>
                    <a:pt x="28" y="33"/>
                    <a:pt x="31" y="34"/>
                  </a:cubicBezTo>
                  <a:cubicBezTo>
                    <a:pt x="58" y="28"/>
                    <a:pt x="78" y="27"/>
                    <a:pt x="84" y="23"/>
                  </a:cubicBezTo>
                  <a:cubicBezTo>
                    <a:pt x="90" y="18"/>
                    <a:pt x="87" y="8"/>
                    <a:pt x="81" y="3"/>
                  </a:cubicBezTo>
                  <a:cubicBezTo>
                    <a:pt x="76" y="1"/>
                    <a:pt x="72" y="0"/>
                    <a:pt x="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47"/>
            <p:cNvSpPr/>
            <p:nvPr/>
          </p:nvSpPr>
          <p:spPr>
            <a:xfrm>
              <a:off x="3032575" y="4375575"/>
              <a:ext cx="675" cy="975"/>
            </a:xfrm>
            <a:custGeom>
              <a:rect b="b" l="l" r="r" t="t"/>
              <a:pathLst>
                <a:path extrusionOk="0" h="39" w="27">
                  <a:moveTo>
                    <a:pt x="22" y="0"/>
                  </a:moveTo>
                  <a:cubicBezTo>
                    <a:pt x="15" y="7"/>
                    <a:pt x="2" y="16"/>
                    <a:pt x="2" y="21"/>
                  </a:cubicBezTo>
                  <a:cubicBezTo>
                    <a:pt x="0" y="27"/>
                    <a:pt x="9" y="30"/>
                    <a:pt x="19" y="38"/>
                  </a:cubicBezTo>
                  <a:cubicBezTo>
                    <a:pt x="24" y="24"/>
                    <a:pt x="27" y="18"/>
                    <a:pt x="27" y="12"/>
                  </a:cubicBezTo>
                  <a:cubicBezTo>
                    <a:pt x="27" y="7"/>
                    <a:pt x="24" y="5"/>
                    <a:pt x="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47"/>
            <p:cNvSpPr/>
            <p:nvPr/>
          </p:nvSpPr>
          <p:spPr>
            <a:xfrm>
              <a:off x="2982375" y="4245725"/>
              <a:ext cx="775" cy="700"/>
            </a:xfrm>
            <a:custGeom>
              <a:rect b="b" l="l" r="r" t="t"/>
              <a:pathLst>
                <a:path extrusionOk="0" h="28" w="31">
                  <a:moveTo>
                    <a:pt x="9" y="1"/>
                  </a:moveTo>
                  <a:cubicBezTo>
                    <a:pt x="6" y="7"/>
                    <a:pt x="0" y="12"/>
                    <a:pt x="0" y="18"/>
                  </a:cubicBezTo>
                  <a:cubicBezTo>
                    <a:pt x="0" y="18"/>
                    <a:pt x="12" y="24"/>
                    <a:pt x="18" y="27"/>
                  </a:cubicBezTo>
                  <a:cubicBezTo>
                    <a:pt x="22" y="21"/>
                    <a:pt x="28" y="17"/>
                    <a:pt x="31" y="11"/>
                  </a:cubicBezTo>
                  <a:cubicBezTo>
                    <a:pt x="31" y="11"/>
                    <a:pt x="19" y="5"/>
                    <a:pt x="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47"/>
            <p:cNvSpPr/>
            <p:nvPr/>
          </p:nvSpPr>
          <p:spPr>
            <a:xfrm>
              <a:off x="2964525" y="4399225"/>
              <a:ext cx="1875" cy="650"/>
            </a:xfrm>
            <a:custGeom>
              <a:rect b="b" l="l" r="r" t="t"/>
              <a:pathLst>
                <a:path extrusionOk="0" h="26" w="75">
                  <a:moveTo>
                    <a:pt x="12" y="0"/>
                  </a:moveTo>
                  <a:cubicBezTo>
                    <a:pt x="12" y="0"/>
                    <a:pt x="1" y="5"/>
                    <a:pt x="1" y="7"/>
                  </a:cubicBezTo>
                  <a:cubicBezTo>
                    <a:pt x="1" y="17"/>
                    <a:pt x="1" y="25"/>
                    <a:pt x="19" y="25"/>
                  </a:cubicBezTo>
                  <a:cubicBezTo>
                    <a:pt x="23" y="25"/>
                    <a:pt x="29" y="25"/>
                    <a:pt x="36" y="24"/>
                  </a:cubicBezTo>
                  <a:cubicBezTo>
                    <a:pt x="43" y="24"/>
                    <a:pt x="51" y="19"/>
                    <a:pt x="74" y="10"/>
                  </a:cubicBezTo>
                  <a:cubicBezTo>
                    <a:pt x="49" y="6"/>
                    <a:pt x="30" y="3"/>
                    <a:pt x="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47"/>
            <p:cNvSpPr/>
            <p:nvPr/>
          </p:nvSpPr>
          <p:spPr>
            <a:xfrm>
              <a:off x="2987025" y="4255925"/>
              <a:ext cx="725" cy="300"/>
            </a:xfrm>
            <a:custGeom>
              <a:rect b="b" l="l" r="r" t="t"/>
              <a:pathLst>
                <a:path extrusionOk="0" h="12" w="29">
                  <a:moveTo>
                    <a:pt x="11" y="0"/>
                  </a:moveTo>
                  <a:cubicBezTo>
                    <a:pt x="10" y="0"/>
                    <a:pt x="5" y="2"/>
                    <a:pt x="1" y="3"/>
                  </a:cubicBezTo>
                  <a:lnTo>
                    <a:pt x="19" y="12"/>
                  </a:lnTo>
                  <a:lnTo>
                    <a:pt x="29" y="9"/>
                  </a:lnTo>
                  <a:cubicBezTo>
                    <a:pt x="23" y="6"/>
                    <a:pt x="17" y="3"/>
                    <a:pt x="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47"/>
            <p:cNvSpPr/>
            <p:nvPr/>
          </p:nvSpPr>
          <p:spPr>
            <a:xfrm>
              <a:off x="2950725" y="4390200"/>
              <a:ext cx="775" cy="275"/>
            </a:xfrm>
            <a:custGeom>
              <a:rect b="b" l="l" r="r" t="t"/>
              <a:pathLst>
                <a:path extrusionOk="0" h="11" w="31">
                  <a:moveTo>
                    <a:pt x="20" y="1"/>
                  </a:moveTo>
                  <a:cubicBezTo>
                    <a:pt x="16" y="2"/>
                    <a:pt x="8" y="5"/>
                    <a:pt x="1" y="8"/>
                  </a:cubicBezTo>
                  <a:cubicBezTo>
                    <a:pt x="5" y="8"/>
                    <a:pt x="10" y="11"/>
                    <a:pt x="11" y="11"/>
                  </a:cubicBezTo>
                  <a:cubicBezTo>
                    <a:pt x="17" y="8"/>
                    <a:pt x="24" y="7"/>
                    <a:pt x="30" y="4"/>
                  </a:cubicBezTo>
                  <a:cubicBezTo>
                    <a:pt x="27" y="2"/>
                    <a:pt x="20" y="1"/>
                    <a:pt x="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47"/>
            <p:cNvSpPr/>
            <p:nvPr/>
          </p:nvSpPr>
          <p:spPr>
            <a:xfrm>
              <a:off x="2971925" y="4387450"/>
              <a:ext cx="800" cy="675"/>
            </a:xfrm>
            <a:custGeom>
              <a:rect b="b" l="l" r="r" t="t"/>
              <a:pathLst>
                <a:path extrusionOk="0" h="27" w="32">
                  <a:moveTo>
                    <a:pt x="12" y="0"/>
                  </a:moveTo>
                  <a:cubicBezTo>
                    <a:pt x="8" y="3"/>
                    <a:pt x="0" y="9"/>
                    <a:pt x="0" y="9"/>
                  </a:cubicBezTo>
                  <a:cubicBezTo>
                    <a:pt x="5" y="15"/>
                    <a:pt x="12" y="21"/>
                    <a:pt x="18" y="27"/>
                  </a:cubicBezTo>
                  <a:cubicBezTo>
                    <a:pt x="22" y="22"/>
                    <a:pt x="25" y="18"/>
                    <a:pt x="31" y="12"/>
                  </a:cubicBezTo>
                  <a:cubicBezTo>
                    <a:pt x="25" y="9"/>
                    <a:pt x="19" y="5"/>
                    <a:pt x="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47"/>
            <p:cNvSpPr/>
            <p:nvPr/>
          </p:nvSpPr>
          <p:spPr>
            <a:xfrm>
              <a:off x="2687225" y="4405075"/>
              <a:ext cx="700" cy="300"/>
            </a:xfrm>
            <a:custGeom>
              <a:rect b="b" l="l" r="r" t="t"/>
              <a:pathLst>
                <a:path extrusionOk="0" h="12" w="28">
                  <a:moveTo>
                    <a:pt x="14" y="0"/>
                  </a:moveTo>
                  <a:lnTo>
                    <a:pt x="1" y="7"/>
                  </a:lnTo>
                  <a:cubicBezTo>
                    <a:pt x="1" y="7"/>
                    <a:pt x="5" y="10"/>
                    <a:pt x="10" y="12"/>
                  </a:cubicBezTo>
                  <a:lnTo>
                    <a:pt x="27" y="7"/>
                  </a:lnTo>
                  <a:lnTo>
                    <a:pt x="1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47"/>
            <p:cNvSpPr/>
            <p:nvPr/>
          </p:nvSpPr>
          <p:spPr>
            <a:xfrm>
              <a:off x="2897100" y="4244925"/>
              <a:ext cx="700" cy="350"/>
            </a:xfrm>
            <a:custGeom>
              <a:rect b="b" l="l" r="r" t="t"/>
              <a:pathLst>
                <a:path extrusionOk="0" h="14" w="28">
                  <a:moveTo>
                    <a:pt x="17" y="0"/>
                  </a:moveTo>
                  <a:lnTo>
                    <a:pt x="1" y="8"/>
                  </a:lnTo>
                  <a:lnTo>
                    <a:pt x="14" y="14"/>
                  </a:lnTo>
                  <a:lnTo>
                    <a:pt x="27" y="3"/>
                  </a:lnTo>
                  <a:cubicBezTo>
                    <a:pt x="27" y="3"/>
                    <a:pt x="21" y="2"/>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47"/>
            <p:cNvSpPr/>
            <p:nvPr/>
          </p:nvSpPr>
          <p:spPr>
            <a:xfrm>
              <a:off x="2013200" y="4312275"/>
              <a:ext cx="373600" cy="132925"/>
            </a:xfrm>
            <a:custGeom>
              <a:rect b="b" l="l" r="r" t="t"/>
              <a:pathLst>
                <a:path extrusionOk="0" h="5317" w="14944">
                  <a:moveTo>
                    <a:pt x="3937" y="103"/>
                  </a:moveTo>
                  <a:lnTo>
                    <a:pt x="3952" y="108"/>
                  </a:lnTo>
                  <a:cubicBezTo>
                    <a:pt x="3949" y="109"/>
                    <a:pt x="3944" y="112"/>
                    <a:pt x="3944" y="112"/>
                  </a:cubicBezTo>
                  <a:cubicBezTo>
                    <a:pt x="3940" y="112"/>
                    <a:pt x="3936" y="110"/>
                    <a:pt x="3930" y="109"/>
                  </a:cubicBezTo>
                  <a:lnTo>
                    <a:pt x="3937" y="103"/>
                  </a:lnTo>
                  <a:close/>
                  <a:moveTo>
                    <a:pt x="3690" y="133"/>
                  </a:moveTo>
                  <a:lnTo>
                    <a:pt x="3703" y="137"/>
                  </a:lnTo>
                  <a:cubicBezTo>
                    <a:pt x="3702" y="138"/>
                    <a:pt x="3697" y="143"/>
                    <a:pt x="3697" y="143"/>
                  </a:cubicBezTo>
                  <a:cubicBezTo>
                    <a:pt x="3693" y="141"/>
                    <a:pt x="3687" y="140"/>
                    <a:pt x="3683" y="138"/>
                  </a:cubicBezTo>
                  <a:lnTo>
                    <a:pt x="3690" y="133"/>
                  </a:lnTo>
                  <a:close/>
                  <a:moveTo>
                    <a:pt x="6116" y="105"/>
                  </a:moveTo>
                  <a:cubicBezTo>
                    <a:pt x="6116" y="105"/>
                    <a:pt x="6129" y="105"/>
                    <a:pt x="6134" y="106"/>
                  </a:cubicBezTo>
                  <a:cubicBezTo>
                    <a:pt x="6140" y="109"/>
                    <a:pt x="6144" y="115"/>
                    <a:pt x="6143" y="118"/>
                  </a:cubicBezTo>
                  <a:cubicBezTo>
                    <a:pt x="6137" y="134"/>
                    <a:pt x="6129" y="150"/>
                    <a:pt x="6120" y="166"/>
                  </a:cubicBezTo>
                  <a:cubicBezTo>
                    <a:pt x="6115" y="174"/>
                    <a:pt x="6103" y="181"/>
                    <a:pt x="6092" y="183"/>
                  </a:cubicBezTo>
                  <a:cubicBezTo>
                    <a:pt x="6092" y="183"/>
                    <a:pt x="6092" y="183"/>
                    <a:pt x="6091" y="183"/>
                  </a:cubicBezTo>
                  <a:cubicBezTo>
                    <a:pt x="6084" y="183"/>
                    <a:pt x="6073" y="173"/>
                    <a:pt x="6066" y="168"/>
                  </a:cubicBezTo>
                  <a:cubicBezTo>
                    <a:pt x="6056" y="160"/>
                    <a:pt x="6062" y="142"/>
                    <a:pt x="6043" y="142"/>
                  </a:cubicBezTo>
                  <a:cubicBezTo>
                    <a:pt x="6040" y="142"/>
                    <a:pt x="6037" y="142"/>
                    <a:pt x="6034" y="143"/>
                  </a:cubicBezTo>
                  <a:cubicBezTo>
                    <a:pt x="6025" y="146"/>
                    <a:pt x="6025" y="162"/>
                    <a:pt x="6019" y="171"/>
                  </a:cubicBezTo>
                  <a:cubicBezTo>
                    <a:pt x="6017" y="175"/>
                    <a:pt x="6013" y="178"/>
                    <a:pt x="6003" y="188"/>
                  </a:cubicBezTo>
                  <a:cubicBezTo>
                    <a:pt x="6001" y="172"/>
                    <a:pt x="6001" y="160"/>
                    <a:pt x="6000" y="150"/>
                  </a:cubicBezTo>
                  <a:cubicBezTo>
                    <a:pt x="6000" y="138"/>
                    <a:pt x="6001" y="127"/>
                    <a:pt x="6021" y="127"/>
                  </a:cubicBezTo>
                  <a:cubicBezTo>
                    <a:pt x="6024" y="127"/>
                    <a:pt x="6028" y="127"/>
                    <a:pt x="6032" y="128"/>
                  </a:cubicBezTo>
                  <a:cubicBezTo>
                    <a:pt x="6044" y="130"/>
                    <a:pt x="6056" y="131"/>
                    <a:pt x="6067" y="131"/>
                  </a:cubicBezTo>
                  <a:cubicBezTo>
                    <a:pt x="6089" y="131"/>
                    <a:pt x="6107" y="126"/>
                    <a:pt x="6116" y="105"/>
                  </a:cubicBezTo>
                  <a:close/>
                  <a:moveTo>
                    <a:pt x="3748" y="183"/>
                  </a:moveTo>
                  <a:cubicBezTo>
                    <a:pt x="3754" y="183"/>
                    <a:pt x="3761" y="184"/>
                    <a:pt x="3768" y="184"/>
                  </a:cubicBezTo>
                  <a:cubicBezTo>
                    <a:pt x="3764" y="190"/>
                    <a:pt x="3762" y="196"/>
                    <a:pt x="3759" y="196"/>
                  </a:cubicBezTo>
                  <a:cubicBezTo>
                    <a:pt x="3752" y="196"/>
                    <a:pt x="3741" y="194"/>
                    <a:pt x="3731" y="193"/>
                  </a:cubicBezTo>
                  <a:cubicBezTo>
                    <a:pt x="3734" y="190"/>
                    <a:pt x="3736" y="184"/>
                    <a:pt x="3739" y="184"/>
                  </a:cubicBezTo>
                  <a:cubicBezTo>
                    <a:pt x="3741" y="184"/>
                    <a:pt x="3745" y="183"/>
                    <a:pt x="3748" y="183"/>
                  </a:cubicBezTo>
                  <a:close/>
                  <a:moveTo>
                    <a:pt x="3273" y="160"/>
                  </a:moveTo>
                  <a:cubicBezTo>
                    <a:pt x="3291" y="160"/>
                    <a:pt x="3287" y="173"/>
                    <a:pt x="3287" y="181"/>
                  </a:cubicBezTo>
                  <a:cubicBezTo>
                    <a:pt x="3288" y="187"/>
                    <a:pt x="3282" y="194"/>
                    <a:pt x="3279" y="200"/>
                  </a:cubicBezTo>
                  <a:cubicBezTo>
                    <a:pt x="3266" y="191"/>
                    <a:pt x="3253" y="183"/>
                    <a:pt x="3237" y="172"/>
                  </a:cubicBezTo>
                  <a:cubicBezTo>
                    <a:pt x="3250" y="166"/>
                    <a:pt x="3257" y="160"/>
                    <a:pt x="3265" y="160"/>
                  </a:cubicBezTo>
                  <a:cubicBezTo>
                    <a:pt x="3268" y="160"/>
                    <a:pt x="3271" y="160"/>
                    <a:pt x="3273" y="160"/>
                  </a:cubicBezTo>
                  <a:close/>
                  <a:moveTo>
                    <a:pt x="4320" y="199"/>
                  </a:moveTo>
                  <a:cubicBezTo>
                    <a:pt x="4320" y="199"/>
                    <a:pt x="4324" y="200"/>
                    <a:pt x="4327" y="202"/>
                  </a:cubicBezTo>
                  <a:cubicBezTo>
                    <a:pt x="4321" y="205"/>
                    <a:pt x="4317" y="206"/>
                    <a:pt x="4312" y="208"/>
                  </a:cubicBezTo>
                  <a:cubicBezTo>
                    <a:pt x="4312" y="208"/>
                    <a:pt x="4308" y="205"/>
                    <a:pt x="4306" y="203"/>
                  </a:cubicBezTo>
                  <a:cubicBezTo>
                    <a:pt x="4311" y="202"/>
                    <a:pt x="4317" y="199"/>
                    <a:pt x="4320" y="199"/>
                  </a:cubicBezTo>
                  <a:close/>
                  <a:moveTo>
                    <a:pt x="7367" y="228"/>
                  </a:moveTo>
                  <a:cubicBezTo>
                    <a:pt x="7368" y="233"/>
                    <a:pt x="7371" y="236"/>
                    <a:pt x="7372" y="238"/>
                  </a:cubicBezTo>
                  <a:cubicBezTo>
                    <a:pt x="7372" y="238"/>
                    <a:pt x="7368" y="241"/>
                    <a:pt x="7365" y="243"/>
                  </a:cubicBezTo>
                  <a:cubicBezTo>
                    <a:pt x="7364" y="238"/>
                    <a:pt x="7361" y="236"/>
                    <a:pt x="7359" y="233"/>
                  </a:cubicBezTo>
                  <a:lnTo>
                    <a:pt x="7367" y="228"/>
                  </a:lnTo>
                  <a:close/>
                  <a:moveTo>
                    <a:pt x="6422" y="221"/>
                  </a:moveTo>
                  <a:cubicBezTo>
                    <a:pt x="6426" y="221"/>
                    <a:pt x="6434" y="225"/>
                    <a:pt x="6457" y="234"/>
                  </a:cubicBezTo>
                  <a:cubicBezTo>
                    <a:pt x="6437" y="238"/>
                    <a:pt x="6426" y="241"/>
                    <a:pt x="6415" y="243"/>
                  </a:cubicBezTo>
                  <a:cubicBezTo>
                    <a:pt x="6414" y="243"/>
                    <a:pt x="6414" y="243"/>
                    <a:pt x="6413" y="243"/>
                  </a:cubicBezTo>
                  <a:cubicBezTo>
                    <a:pt x="6409" y="243"/>
                    <a:pt x="6404" y="238"/>
                    <a:pt x="6399" y="236"/>
                  </a:cubicBezTo>
                  <a:cubicBezTo>
                    <a:pt x="6406" y="231"/>
                    <a:pt x="6413" y="225"/>
                    <a:pt x="6421" y="221"/>
                  </a:cubicBezTo>
                  <a:cubicBezTo>
                    <a:pt x="6421" y="221"/>
                    <a:pt x="6421" y="221"/>
                    <a:pt x="6422" y="221"/>
                  </a:cubicBezTo>
                  <a:close/>
                  <a:moveTo>
                    <a:pt x="3350" y="236"/>
                  </a:moveTo>
                  <a:lnTo>
                    <a:pt x="3350" y="236"/>
                  </a:lnTo>
                  <a:cubicBezTo>
                    <a:pt x="3349" y="240"/>
                    <a:pt x="3347" y="244"/>
                    <a:pt x="3346" y="247"/>
                  </a:cubicBezTo>
                  <a:lnTo>
                    <a:pt x="3346" y="247"/>
                  </a:lnTo>
                  <a:lnTo>
                    <a:pt x="3338" y="243"/>
                  </a:lnTo>
                  <a:lnTo>
                    <a:pt x="3350" y="236"/>
                  </a:lnTo>
                  <a:close/>
                  <a:moveTo>
                    <a:pt x="3356" y="240"/>
                  </a:moveTo>
                  <a:cubicBezTo>
                    <a:pt x="3356" y="240"/>
                    <a:pt x="3356" y="240"/>
                    <a:pt x="3356" y="240"/>
                  </a:cubicBezTo>
                  <a:lnTo>
                    <a:pt x="3349" y="248"/>
                  </a:lnTo>
                  <a:lnTo>
                    <a:pt x="3349" y="248"/>
                  </a:lnTo>
                  <a:cubicBezTo>
                    <a:pt x="3353" y="241"/>
                    <a:pt x="3355" y="240"/>
                    <a:pt x="3356" y="240"/>
                  </a:cubicBezTo>
                  <a:close/>
                  <a:moveTo>
                    <a:pt x="5867" y="122"/>
                  </a:moveTo>
                  <a:cubicBezTo>
                    <a:pt x="5879" y="125"/>
                    <a:pt x="5891" y="127"/>
                    <a:pt x="5900" y="131"/>
                  </a:cubicBezTo>
                  <a:cubicBezTo>
                    <a:pt x="5907" y="134"/>
                    <a:pt x="5914" y="146"/>
                    <a:pt x="5914" y="146"/>
                  </a:cubicBezTo>
                  <a:cubicBezTo>
                    <a:pt x="5923" y="144"/>
                    <a:pt x="5929" y="143"/>
                    <a:pt x="5935" y="143"/>
                  </a:cubicBezTo>
                  <a:cubicBezTo>
                    <a:pt x="5951" y="143"/>
                    <a:pt x="5959" y="150"/>
                    <a:pt x="5959" y="165"/>
                  </a:cubicBezTo>
                  <a:cubicBezTo>
                    <a:pt x="5959" y="177"/>
                    <a:pt x="5962" y="188"/>
                    <a:pt x="5957" y="199"/>
                  </a:cubicBezTo>
                  <a:cubicBezTo>
                    <a:pt x="5950" y="215"/>
                    <a:pt x="5944" y="234"/>
                    <a:pt x="5926" y="244"/>
                  </a:cubicBezTo>
                  <a:cubicBezTo>
                    <a:pt x="5921" y="247"/>
                    <a:pt x="5915" y="249"/>
                    <a:pt x="5909" y="249"/>
                  </a:cubicBezTo>
                  <a:cubicBezTo>
                    <a:pt x="5895" y="249"/>
                    <a:pt x="5879" y="243"/>
                    <a:pt x="5866" y="234"/>
                  </a:cubicBezTo>
                  <a:cubicBezTo>
                    <a:pt x="5854" y="225"/>
                    <a:pt x="5823" y="228"/>
                    <a:pt x="5816" y="219"/>
                  </a:cubicBezTo>
                  <a:cubicBezTo>
                    <a:pt x="5809" y="209"/>
                    <a:pt x="5816" y="193"/>
                    <a:pt x="5817" y="168"/>
                  </a:cubicBezTo>
                  <a:cubicBezTo>
                    <a:pt x="5839" y="184"/>
                    <a:pt x="5851" y="196"/>
                    <a:pt x="5867" y="203"/>
                  </a:cubicBezTo>
                  <a:cubicBezTo>
                    <a:pt x="5879" y="208"/>
                    <a:pt x="5895" y="212"/>
                    <a:pt x="5908" y="212"/>
                  </a:cubicBezTo>
                  <a:cubicBezTo>
                    <a:pt x="5911" y="212"/>
                    <a:pt x="5913" y="212"/>
                    <a:pt x="5914" y="212"/>
                  </a:cubicBezTo>
                  <a:cubicBezTo>
                    <a:pt x="5923" y="212"/>
                    <a:pt x="5916" y="169"/>
                    <a:pt x="5904" y="163"/>
                  </a:cubicBezTo>
                  <a:cubicBezTo>
                    <a:pt x="5892" y="158"/>
                    <a:pt x="5875" y="153"/>
                    <a:pt x="5866" y="144"/>
                  </a:cubicBezTo>
                  <a:cubicBezTo>
                    <a:pt x="5862" y="140"/>
                    <a:pt x="5867" y="130"/>
                    <a:pt x="5867" y="122"/>
                  </a:cubicBezTo>
                  <a:close/>
                  <a:moveTo>
                    <a:pt x="6088" y="244"/>
                  </a:moveTo>
                  <a:lnTo>
                    <a:pt x="6094" y="249"/>
                  </a:lnTo>
                  <a:cubicBezTo>
                    <a:pt x="6090" y="250"/>
                    <a:pt x="6085" y="252"/>
                    <a:pt x="6081" y="253"/>
                  </a:cubicBezTo>
                  <a:cubicBezTo>
                    <a:pt x="6081" y="253"/>
                    <a:pt x="6076" y="250"/>
                    <a:pt x="6075" y="249"/>
                  </a:cubicBezTo>
                  <a:lnTo>
                    <a:pt x="6088" y="244"/>
                  </a:lnTo>
                  <a:close/>
                  <a:moveTo>
                    <a:pt x="2988" y="240"/>
                  </a:moveTo>
                  <a:lnTo>
                    <a:pt x="3018" y="256"/>
                  </a:lnTo>
                  <a:lnTo>
                    <a:pt x="3012" y="263"/>
                  </a:lnTo>
                  <a:cubicBezTo>
                    <a:pt x="3001" y="263"/>
                    <a:pt x="2990" y="262"/>
                    <a:pt x="2981" y="258"/>
                  </a:cubicBezTo>
                  <a:cubicBezTo>
                    <a:pt x="2978" y="256"/>
                    <a:pt x="2985" y="246"/>
                    <a:pt x="2988" y="240"/>
                  </a:cubicBezTo>
                  <a:close/>
                  <a:moveTo>
                    <a:pt x="4281" y="219"/>
                  </a:moveTo>
                  <a:cubicBezTo>
                    <a:pt x="4284" y="233"/>
                    <a:pt x="4289" y="241"/>
                    <a:pt x="4286" y="249"/>
                  </a:cubicBezTo>
                  <a:cubicBezTo>
                    <a:pt x="4284" y="256"/>
                    <a:pt x="4274" y="261"/>
                    <a:pt x="4267" y="266"/>
                  </a:cubicBezTo>
                  <a:cubicBezTo>
                    <a:pt x="4261" y="262"/>
                    <a:pt x="4246" y="253"/>
                    <a:pt x="4248" y="250"/>
                  </a:cubicBezTo>
                  <a:cubicBezTo>
                    <a:pt x="4253" y="241"/>
                    <a:pt x="4265" y="234"/>
                    <a:pt x="4281" y="219"/>
                  </a:cubicBezTo>
                  <a:close/>
                  <a:moveTo>
                    <a:pt x="6631" y="263"/>
                  </a:moveTo>
                  <a:lnTo>
                    <a:pt x="6643" y="271"/>
                  </a:lnTo>
                  <a:lnTo>
                    <a:pt x="6642" y="271"/>
                  </a:lnTo>
                  <a:lnTo>
                    <a:pt x="6642" y="271"/>
                  </a:lnTo>
                  <a:cubicBezTo>
                    <a:pt x="6628" y="266"/>
                    <a:pt x="6629" y="265"/>
                    <a:pt x="6629" y="265"/>
                  </a:cubicBezTo>
                  <a:lnTo>
                    <a:pt x="6631" y="263"/>
                  </a:lnTo>
                  <a:close/>
                  <a:moveTo>
                    <a:pt x="4452" y="221"/>
                  </a:moveTo>
                  <a:cubicBezTo>
                    <a:pt x="4453" y="221"/>
                    <a:pt x="4454" y="221"/>
                    <a:pt x="4455" y="221"/>
                  </a:cubicBezTo>
                  <a:cubicBezTo>
                    <a:pt x="4461" y="221"/>
                    <a:pt x="4471" y="230"/>
                    <a:pt x="4470" y="233"/>
                  </a:cubicBezTo>
                  <a:cubicBezTo>
                    <a:pt x="4464" y="246"/>
                    <a:pt x="4454" y="259"/>
                    <a:pt x="4445" y="272"/>
                  </a:cubicBezTo>
                  <a:lnTo>
                    <a:pt x="4431" y="272"/>
                  </a:lnTo>
                  <a:cubicBezTo>
                    <a:pt x="4430" y="258"/>
                    <a:pt x="4429" y="243"/>
                    <a:pt x="4431" y="228"/>
                  </a:cubicBezTo>
                  <a:cubicBezTo>
                    <a:pt x="4431" y="226"/>
                    <a:pt x="4444" y="221"/>
                    <a:pt x="4452" y="221"/>
                  </a:cubicBezTo>
                  <a:close/>
                  <a:moveTo>
                    <a:pt x="4351" y="230"/>
                  </a:moveTo>
                  <a:cubicBezTo>
                    <a:pt x="4361" y="240"/>
                    <a:pt x="4370" y="247"/>
                    <a:pt x="4368" y="249"/>
                  </a:cubicBezTo>
                  <a:cubicBezTo>
                    <a:pt x="4359" y="259"/>
                    <a:pt x="4346" y="266"/>
                    <a:pt x="4336" y="277"/>
                  </a:cubicBezTo>
                  <a:cubicBezTo>
                    <a:pt x="4333" y="268"/>
                    <a:pt x="4327" y="259"/>
                    <a:pt x="4330" y="252"/>
                  </a:cubicBezTo>
                  <a:cubicBezTo>
                    <a:pt x="4330" y="246"/>
                    <a:pt x="4340" y="240"/>
                    <a:pt x="4351" y="230"/>
                  </a:cubicBezTo>
                  <a:close/>
                  <a:moveTo>
                    <a:pt x="6624" y="268"/>
                  </a:moveTo>
                  <a:lnTo>
                    <a:pt x="6624" y="268"/>
                  </a:lnTo>
                  <a:cubicBezTo>
                    <a:pt x="6628" y="270"/>
                    <a:pt x="6632" y="272"/>
                    <a:pt x="6636" y="275"/>
                  </a:cubicBezTo>
                  <a:lnTo>
                    <a:pt x="6636" y="275"/>
                  </a:lnTo>
                  <a:lnTo>
                    <a:pt x="6632" y="277"/>
                  </a:lnTo>
                  <a:lnTo>
                    <a:pt x="6624" y="268"/>
                  </a:lnTo>
                  <a:close/>
                  <a:moveTo>
                    <a:pt x="3338" y="250"/>
                  </a:moveTo>
                  <a:cubicBezTo>
                    <a:pt x="3339" y="252"/>
                    <a:pt x="3340" y="254"/>
                    <a:pt x="3340" y="259"/>
                  </a:cubicBezTo>
                  <a:lnTo>
                    <a:pt x="3340" y="259"/>
                  </a:lnTo>
                  <a:cubicBezTo>
                    <a:pt x="3332" y="274"/>
                    <a:pt x="3326" y="277"/>
                    <a:pt x="3319" y="278"/>
                  </a:cubicBezTo>
                  <a:cubicBezTo>
                    <a:pt x="3319" y="278"/>
                    <a:pt x="3319" y="278"/>
                    <a:pt x="3318" y="278"/>
                  </a:cubicBezTo>
                  <a:cubicBezTo>
                    <a:pt x="3315" y="278"/>
                    <a:pt x="3308" y="273"/>
                    <a:pt x="3305" y="271"/>
                  </a:cubicBezTo>
                  <a:lnTo>
                    <a:pt x="3338" y="250"/>
                  </a:lnTo>
                  <a:close/>
                  <a:moveTo>
                    <a:pt x="4143" y="261"/>
                  </a:moveTo>
                  <a:cubicBezTo>
                    <a:pt x="4143" y="268"/>
                    <a:pt x="4142" y="274"/>
                    <a:pt x="4142" y="280"/>
                  </a:cubicBezTo>
                  <a:lnTo>
                    <a:pt x="4128" y="281"/>
                  </a:lnTo>
                  <a:cubicBezTo>
                    <a:pt x="4128" y="274"/>
                    <a:pt x="4127" y="268"/>
                    <a:pt x="4128" y="262"/>
                  </a:cubicBezTo>
                  <a:cubicBezTo>
                    <a:pt x="4128" y="262"/>
                    <a:pt x="4137" y="262"/>
                    <a:pt x="4143" y="261"/>
                  </a:cubicBezTo>
                  <a:close/>
                  <a:moveTo>
                    <a:pt x="3134" y="205"/>
                  </a:moveTo>
                  <a:lnTo>
                    <a:pt x="3146" y="213"/>
                  </a:lnTo>
                  <a:lnTo>
                    <a:pt x="3146" y="215"/>
                  </a:lnTo>
                  <a:cubicBezTo>
                    <a:pt x="3150" y="219"/>
                    <a:pt x="3153" y="227"/>
                    <a:pt x="3160" y="230"/>
                  </a:cubicBezTo>
                  <a:cubicBezTo>
                    <a:pt x="3185" y="238"/>
                    <a:pt x="3200" y="250"/>
                    <a:pt x="3194" y="271"/>
                  </a:cubicBezTo>
                  <a:cubicBezTo>
                    <a:pt x="3193" y="275"/>
                    <a:pt x="3178" y="281"/>
                    <a:pt x="3172" y="281"/>
                  </a:cubicBezTo>
                  <a:cubicBezTo>
                    <a:pt x="3172" y="281"/>
                    <a:pt x="3171" y="281"/>
                    <a:pt x="3171" y="281"/>
                  </a:cubicBezTo>
                  <a:cubicBezTo>
                    <a:pt x="3144" y="271"/>
                    <a:pt x="3096" y="281"/>
                    <a:pt x="3087" y="250"/>
                  </a:cubicBezTo>
                  <a:cubicBezTo>
                    <a:pt x="3085" y="247"/>
                    <a:pt x="3094" y="238"/>
                    <a:pt x="3094" y="238"/>
                  </a:cubicBezTo>
                  <a:cubicBezTo>
                    <a:pt x="3103" y="240"/>
                    <a:pt x="3113" y="241"/>
                    <a:pt x="3125" y="243"/>
                  </a:cubicBezTo>
                  <a:cubicBezTo>
                    <a:pt x="3125" y="234"/>
                    <a:pt x="3124" y="225"/>
                    <a:pt x="3125" y="216"/>
                  </a:cubicBezTo>
                  <a:cubicBezTo>
                    <a:pt x="3125" y="212"/>
                    <a:pt x="3131" y="208"/>
                    <a:pt x="3134" y="205"/>
                  </a:cubicBezTo>
                  <a:close/>
                  <a:moveTo>
                    <a:pt x="4044" y="150"/>
                  </a:moveTo>
                  <a:cubicBezTo>
                    <a:pt x="4051" y="150"/>
                    <a:pt x="4055" y="152"/>
                    <a:pt x="4055" y="156"/>
                  </a:cubicBezTo>
                  <a:cubicBezTo>
                    <a:pt x="4050" y="188"/>
                    <a:pt x="4096" y="188"/>
                    <a:pt x="4117" y="206"/>
                  </a:cubicBezTo>
                  <a:cubicBezTo>
                    <a:pt x="4121" y="211"/>
                    <a:pt x="4121" y="218"/>
                    <a:pt x="4123" y="224"/>
                  </a:cubicBezTo>
                  <a:cubicBezTo>
                    <a:pt x="4115" y="224"/>
                    <a:pt x="4108" y="224"/>
                    <a:pt x="4102" y="222"/>
                  </a:cubicBezTo>
                  <a:cubicBezTo>
                    <a:pt x="4096" y="220"/>
                    <a:pt x="4090" y="219"/>
                    <a:pt x="4085" y="219"/>
                  </a:cubicBezTo>
                  <a:cubicBezTo>
                    <a:pt x="4060" y="219"/>
                    <a:pt x="4040" y="237"/>
                    <a:pt x="4015" y="237"/>
                  </a:cubicBezTo>
                  <a:cubicBezTo>
                    <a:pt x="4011" y="237"/>
                    <a:pt x="4006" y="237"/>
                    <a:pt x="4002" y="236"/>
                  </a:cubicBezTo>
                  <a:lnTo>
                    <a:pt x="4002" y="236"/>
                  </a:lnTo>
                  <a:cubicBezTo>
                    <a:pt x="4002" y="246"/>
                    <a:pt x="4003" y="255"/>
                    <a:pt x="4002" y="263"/>
                  </a:cubicBezTo>
                  <a:cubicBezTo>
                    <a:pt x="4002" y="269"/>
                    <a:pt x="3995" y="274"/>
                    <a:pt x="3987" y="284"/>
                  </a:cubicBezTo>
                  <a:cubicBezTo>
                    <a:pt x="3956" y="261"/>
                    <a:pt x="3900" y="281"/>
                    <a:pt x="3878" y="249"/>
                  </a:cubicBezTo>
                  <a:cubicBezTo>
                    <a:pt x="3874" y="243"/>
                    <a:pt x="3869" y="233"/>
                    <a:pt x="3867" y="233"/>
                  </a:cubicBezTo>
                  <a:cubicBezTo>
                    <a:pt x="3864" y="233"/>
                    <a:pt x="3863" y="233"/>
                    <a:pt x="3861" y="233"/>
                  </a:cubicBezTo>
                  <a:cubicBezTo>
                    <a:pt x="3837" y="233"/>
                    <a:pt x="3825" y="224"/>
                    <a:pt x="3842" y="211"/>
                  </a:cubicBezTo>
                  <a:cubicBezTo>
                    <a:pt x="3848" y="206"/>
                    <a:pt x="3862" y="192"/>
                    <a:pt x="3880" y="192"/>
                  </a:cubicBezTo>
                  <a:cubicBezTo>
                    <a:pt x="3887" y="192"/>
                    <a:pt x="3895" y="194"/>
                    <a:pt x="3903" y="199"/>
                  </a:cubicBezTo>
                  <a:cubicBezTo>
                    <a:pt x="3912" y="204"/>
                    <a:pt x="3921" y="206"/>
                    <a:pt x="3928" y="206"/>
                  </a:cubicBezTo>
                  <a:cubicBezTo>
                    <a:pt x="3941" y="206"/>
                    <a:pt x="3952" y="200"/>
                    <a:pt x="3956" y="188"/>
                  </a:cubicBezTo>
                  <a:cubicBezTo>
                    <a:pt x="3961" y="180"/>
                    <a:pt x="3958" y="171"/>
                    <a:pt x="3958" y="162"/>
                  </a:cubicBezTo>
                  <a:lnTo>
                    <a:pt x="3958" y="162"/>
                  </a:lnTo>
                  <a:cubicBezTo>
                    <a:pt x="3965" y="163"/>
                    <a:pt x="3972" y="163"/>
                    <a:pt x="3977" y="165"/>
                  </a:cubicBezTo>
                  <a:cubicBezTo>
                    <a:pt x="3987" y="173"/>
                    <a:pt x="3992" y="177"/>
                    <a:pt x="3997" y="177"/>
                  </a:cubicBezTo>
                  <a:cubicBezTo>
                    <a:pt x="4003" y="177"/>
                    <a:pt x="4008" y="172"/>
                    <a:pt x="4018" y="162"/>
                  </a:cubicBezTo>
                  <a:cubicBezTo>
                    <a:pt x="4025" y="154"/>
                    <a:pt x="4036" y="150"/>
                    <a:pt x="4044" y="150"/>
                  </a:cubicBezTo>
                  <a:close/>
                  <a:moveTo>
                    <a:pt x="3587" y="195"/>
                  </a:moveTo>
                  <a:cubicBezTo>
                    <a:pt x="3589" y="195"/>
                    <a:pt x="3590" y="195"/>
                    <a:pt x="3591" y="196"/>
                  </a:cubicBezTo>
                  <a:cubicBezTo>
                    <a:pt x="3615" y="200"/>
                    <a:pt x="3624" y="218"/>
                    <a:pt x="3653" y="218"/>
                  </a:cubicBezTo>
                  <a:cubicBezTo>
                    <a:pt x="3655" y="218"/>
                    <a:pt x="3657" y="218"/>
                    <a:pt x="3659" y="218"/>
                  </a:cubicBezTo>
                  <a:cubicBezTo>
                    <a:pt x="3662" y="218"/>
                    <a:pt x="3669" y="228"/>
                    <a:pt x="3669" y="228"/>
                  </a:cubicBezTo>
                  <a:cubicBezTo>
                    <a:pt x="3678" y="259"/>
                    <a:pt x="3644" y="268"/>
                    <a:pt x="3628" y="286"/>
                  </a:cubicBezTo>
                  <a:cubicBezTo>
                    <a:pt x="3628" y="286"/>
                    <a:pt x="3613" y="283"/>
                    <a:pt x="3606" y="280"/>
                  </a:cubicBezTo>
                  <a:cubicBezTo>
                    <a:pt x="3593" y="277"/>
                    <a:pt x="3580" y="272"/>
                    <a:pt x="3565" y="268"/>
                  </a:cubicBezTo>
                  <a:cubicBezTo>
                    <a:pt x="3561" y="266"/>
                    <a:pt x="3559" y="261"/>
                    <a:pt x="3556" y="256"/>
                  </a:cubicBezTo>
                  <a:cubicBezTo>
                    <a:pt x="3611" y="246"/>
                    <a:pt x="3588" y="233"/>
                    <a:pt x="3566" y="216"/>
                  </a:cubicBezTo>
                  <a:cubicBezTo>
                    <a:pt x="3562" y="215"/>
                    <a:pt x="3568" y="205"/>
                    <a:pt x="3574" y="199"/>
                  </a:cubicBezTo>
                  <a:cubicBezTo>
                    <a:pt x="3575" y="197"/>
                    <a:pt x="3581" y="195"/>
                    <a:pt x="3587" y="195"/>
                  </a:cubicBezTo>
                  <a:close/>
                  <a:moveTo>
                    <a:pt x="7671" y="230"/>
                  </a:moveTo>
                  <a:cubicBezTo>
                    <a:pt x="7683" y="241"/>
                    <a:pt x="7701" y="252"/>
                    <a:pt x="7699" y="258"/>
                  </a:cubicBezTo>
                  <a:cubicBezTo>
                    <a:pt x="7695" y="269"/>
                    <a:pt x="7677" y="277"/>
                    <a:pt x="7667" y="287"/>
                  </a:cubicBezTo>
                  <a:cubicBezTo>
                    <a:pt x="7658" y="277"/>
                    <a:pt x="7642" y="268"/>
                    <a:pt x="7642" y="258"/>
                  </a:cubicBezTo>
                  <a:cubicBezTo>
                    <a:pt x="7642" y="249"/>
                    <a:pt x="7658" y="241"/>
                    <a:pt x="7671" y="230"/>
                  </a:cubicBezTo>
                  <a:close/>
                  <a:moveTo>
                    <a:pt x="4905" y="274"/>
                  </a:moveTo>
                  <a:cubicBezTo>
                    <a:pt x="4910" y="278"/>
                    <a:pt x="4917" y="281"/>
                    <a:pt x="4918" y="286"/>
                  </a:cubicBezTo>
                  <a:cubicBezTo>
                    <a:pt x="4920" y="288"/>
                    <a:pt x="4913" y="296"/>
                    <a:pt x="4913" y="296"/>
                  </a:cubicBezTo>
                  <a:cubicBezTo>
                    <a:pt x="4907" y="294"/>
                    <a:pt x="4898" y="293"/>
                    <a:pt x="4895" y="291"/>
                  </a:cubicBezTo>
                  <a:cubicBezTo>
                    <a:pt x="4901" y="281"/>
                    <a:pt x="4904" y="278"/>
                    <a:pt x="4905" y="274"/>
                  </a:cubicBezTo>
                  <a:close/>
                  <a:moveTo>
                    <a:pt x="3806" y="292"/>
                  </a:moveTo>
                  <a:lnTo>
                    <a:pt x="3806" y="292"/>
                  </a:lnTo>
                  <a:cubicBezTo>
                    <a:pt x="3804" y="295"/>
                    <a:pt x="3802" y="297"/>
                    <a:pt x="3801" y="299"/>
                  </a:cubicBezTo>
                  <a:lnTo>
                    <a:pt x="3801" y="299"/>
                  </a:lnTo>
                  <a:cubicBezTo>
                    <a:pt x="3800" y="299"/>
                    <a:pt x="3800" y="299"/>
                    <a:pt x="3800" y="299"/>
                  </a:cubicBezTo>
                  <a:cubicBezTo>
                    <a:pt x="3802" y="297"/>
                    <a:pt x="3804" y="295"/>
                    <a:pt x="3806" y="292"/>
                  </a:cubicBezTo>
                  <a:close/>
                  <a:moveTo>
                    <a:pt x="3837" y="285"/>
                  </a:moveTo>
                  <a:cubicBezTo>
                    <a:pt x="3839" y="285"/>
                    <a:pt x="3840" y="286"/>
                    <a:pt x="3840" y="287"/>
                  </a:cubicBezTo>
                  <a:cubicBezTo>
                    <a:pt x="3843" y="303"/>
                    <a:pt x="3826" y="305"/>
                    <a:pt x="3810" y="305"/>
                  </a:cubicBezTo>
                  <a:lnTo>
                    <a:pt x="3810" y="305"/>
                  </a:lnTo>
                  <a:cubicBezTo>
                    <a:pt x="3827" y="289"/>
                    <a:pt x="3834" y="285"/>
                    <a:pt x="3837" y="285"/>
                  </a:cubicBezTo>
                  <a:close/>
                  <a:moveTo>
                    <a:pt x="2615" y="278"/>
                  </a:moveTo>
                  <a:cubicBezTo>
                    <a:pt x="2617" y="286"/>
                    <a:pt x="2620" y="290"/>
                    <a:pt x="2622" y="297"/>
                  </a:cubicBezTo>
                  <a:cubicBezTo>
                    <a:pt x="2622" y="297"/>
                    <a:pt x="2613" y="302"/>
                    <a:pt x="2609" y="305"/>
                  </a:cubicBezTo>
                  <a:cubicBezTo>
                    <a:pt x="2606" y="299"/>
                    <a:pt x="2601" y="294"/>
                    <a:pt x="2600" y="288"/>
                  </a:cubicBezTo>
                  <a:cubicBezTo>
                    <a:pt x="2600" y="288"/>
                    <a:pt x="2607" y="283"/>
                    <a:pt x="2615" y="278"/>
                  </a:cubicBezTo>
                  <a:close/>
                  <a:moveTo>
                    <a:pt x="5417" y="280"/>
                  </a:moveTo>
                  <a:cubicBezTo>
                    <a:pt x="5420" y="287"/>
                    <a:pt x="5425" y="293"/>
                    <a:pt x="5425" y="299"/>
                  </a:cubicBezTo>
                  <a:cubicBezTo>
                    <a:pt x="5425" y="303"/>
                    <a:pt x="5419" y="306"/>
                    <a:pt x="5414" y="309"/>
                  </a:cubicBezTo>
                  <a:cubicBezTo>
                    <a:pt x="5411" y="303"/>
                    <a:pt x="5407" y="297"/>
                    <a:pt x="5405" y="291"/>
                  </a:cubicBezTo>
                  <a:cubicBezTo>
                    <a:pt x="5405" y="288"/>
                    <a:pt x="5413" y="286"/>
                    <a:pt x="5417" y="280"/>
                  </a:cubicBezTo>
                  <a:close/>
                  <a:moveTo>
                    <a:pt x="7770" y="271"/>
                  </a:moveTo>
                  <a:cubicBezTo>
                    <a:pt x="7781" y="281"/>
                    <a:pt x="7790" y="288"/>
                    <a:pt x="7799" y="294"/>
                  </a:cubicBezTo>
                  <a:lnTo>
                    <a:pt x="7798" y="296"/>
                  </a:lnTo>
                  <a:lnTo>
                    <a:pt x="7770" y="311"/>
                  </a:lnTo>
                  <a:cubicBezTo>
                    <a:pt x="7765" y="302"/>
                    <a:pt x="7761" y="293"/>
                    <a:pt x="7759" y="284"/>
                  </a:cubicBezTo>
                  <a:cubicBezTo>
                    <a:pt x="7759" y="280"/>
                    <a:pt x="7767" y="275"/>
                    <a:pt x="7770" y="271"/>
                  </a:cubicBezTo>
                  <a:close/>
                  <a:moveTo>
                    <a:pt x="6321" y="269"/>
                  </a:moveTo>
                  <a:cubicBezTo>
                    <a:pt x="6326" y="280"/>
                    <a:pt x="6332" y="288"/>
                    <a:pt x="6343" y="303"/>
                  </a:cubicBezTo>
                  <a:cubicBezTo>
                    <a:pt x="6329" y="306"/>
                    <a:pt x="6320" y="311"/>
                    <a:pt x="6312" y="311"/>
                  </a:cubicBezTo>
                  <a:cubicBezTo>
                    <a:pt x="6311" y="311"/>
                    <a:pt x="6310" y="311"/>
                    <a:pt x="6309" y="311"/>
                  </a:cubicBezTo>
                  <a:cubicBezTo>
                    <a:pt x="6284" y="306"/>
                    <a:pt x="6294" y="291"/>
                    <a:pt x="6297" y="283"/>
                  </a:cubicBezTo>
                  <a:cubicBezTo>
                    <a:pt x="6298" y="277"/>
                    <a:pt x="6312" y="274"/>
                    <a:pt x="6321" y="269"/>
                  </a:cubicBezTo>
                  <a:close/>
                  <a:moveTo>
                    <a:pt x="6385" y="274"/>
                  </a:moveTo>
                  <a:cubicBezTo>
                    <a:pt x="6394" y="283"/>
                    <a:pt x="6407" y="290"/>
                    <a:pt x="6410" y="299"/>
                  </a:cubicBezTo>
                  <a:cubicBezTo>
                    <a:pt x="6410" y="303"/>
                    <a:pt x="6393" y="309"/>
                    <a:pt x="6382" y="315"/>
                  </a:cubicBezTo>
                  <a:lnTo>
                    <a:pt x="6372" y="291"/>
                  </a:lnTo>
                  <a:cubicBezTo>
                    <a:pt x="6378" y="284"/>
                    <a:pt x="6381" y="280"/>
                    <a:pt x="6385" y="274"/>
                  </a:cubicBezTo>
                  <a:close/>
                  <a:moveTo>
                    <a:pt x="4046" y="253"/>
                  </a:moveTo>
                  <a:cubicBezTo>
                    <a:pt x="4065" y="269"/>
                    <a:pt x="4084" y="280"/>
                    <a:pt x="4083" y="288"/>
                  </a:cubicBezTo>
                  <a:cubicBezTo>
                    <a:pt x="4083" y="297"/>
                    <a:pt x="4070" y="305"/>
                    <a:pt x="4058" y="315"/>
                  </a:cubicBezTo>
                  <a:lnTo>
                    <a:pt x="4058" y="315"/>
                  </a:lnTo>
                  <a:cubicBezTo>
                    <a:pt x="4049" y="298"/>
                    <a:pt x="4047" y="280"/>
                    <a:pt x="4046" y="253"/>
                  </a:cubicBezTo>
                  <a:close/>
                  <a:moveTo>
                    <a:pt x="2292" y="284"/>
                  </a:moveTo>
                  <a:cubicBezTo>
                    <a:pt x="2303" y="293"/>
                    <a:pt x="2311" y="297"/>
                    <a:pt x="2313" y="303"/>
                  </a:cubicBezTo>
                  <a:cubicBezTo>
                    <a:pt x="2314" y="307"/>
                    <a:pt x="2301" y="318"/>
                    <a:pt x="2297" y="318"/>
                  </a:cubicBezTo>
                  <a:cubicBezTo>
                    <a:pt x="2297" y="318"/>
                    <a:pt x="2297" y="318"/>
                    <a:pt x="2297" y="318"/>
                  </a:cubicBezTo>
                  <a:cubicBezTo>
                    <a:pt x="2286" y="316"/>
                    <a:pt x="2278" y="313"/>
                    <a:pt x="2272" y="308"/>
                  </a:cubicBezTo>
                  <a:cubicBezTo>
                    <a:pt x="2270" y="306"/>
                    <a:pt x="2281" y="297"/>
                    <a:pt x="2292" y="284"/>
                  </a:cubicBezTo>
                  <a:close/>
                  <a:moveTo>
                    <a:pt x="3265" y="299"/>
                  </a:moveTo>
                  <a:cubicBezTo>
                    <a:pt x="3272" y="302"/>
                    <a:pt x="3281" y="305"/>
                    <a:pt x="3281" y="305"/>
                  </a:cubicBezTo>
                  <a:cubicBezTo>
                    <a:pt x="3281" y="311"/>
                    <a:pt x="3278" y="316"/>
                    <a:pt x="3277" y="322"/>
                  </a:cubicBezTo>
                  <a:cubicBezTo>
                    <a:pt x="3272" y="322"/>
                    <a:pt x="3263" y="319"/>
                    <a:pt x="3263" y="319"/>
                  </a:cubicBezTo>
                  <a:cubicBezTo>
                    <a:pt x="3262" y="313"/>
                    <a:pt x="3263" y="306"/>
                    <a:pt x="3265" y="299"/>
                  </a:cubicBezTo>
                  <a:close/>
                  <a:moveTo>
                    <a:pt x="7196" y="294"/>
                  </a:moveTo>
                  <a:cubicBezTo>
                    <a:pt x="7200" y="300"/>
                    <a:pt x="7208" y="306"/>
                    <a:pt x="7206" y="308"/>
                  </a:cubicBezTo>
                  <a:cubicBezTo>
                    <a:pt x="7200" y="313"/>
                    <a:pt x="7193" y="318"/>
                    <a:pt x="7184" y="322"/>
                  </a:cubicBezTo>
                  <a:cubicBezTo>
                    <a:pt x="7184" y="322"/>
                    <a:pt x="7174" y="315"/>
                    <a:pt x="7168" y="312"/>
                  </a:cubicBezTo>
                  <a:lnTo>
                    <a:pt x="7196" y="294"/>
                  </a:lnTo>
                  <a:close/>
                  <a:moveTo>
                    <a:pt x="3390" y="286"/>
                  </a:moveTo>
                  <a:cubicBezTo>
                    <a:pt x="3411" y="286"/>
                    <a:pt x="3405" y="302"/>
                    <a:pt x="3407" y="315"/>
                  </a:cubicBezTo>
                  <a:cubicBezTo>
                    <a:pt x="3405" y="316"/>
                    <a:pt x="3400" y="321"/>
                    <a:pt x="3396" y="325"/>
                  </a:cubicBezTo>
                  <a:cubicBezTo>
                    <a:pt x="3385" y="318"/>
                    <a:pt x="3374" y="311"/>
                    <a:pt x="3366" y="302"/>
                  </a:cubicBezTo>
                  <a:cubicBezTo>
                    <a:pt x="3363" y="299"/>
                    <a:pt x="3374" y="288"/>
                    <a:pt x="3380" y="287"/>
                  </a:cubicBezTo>
                  <a:cubicBezTo>
                    <a:pt x="3384" y="286"/>
                    <a:pt x="3387" y="286"/>
                    <a:pt x="3390" y="286"/>
                  </a:cubicBezTo>
                  <a:close/>
                  <a:moveTo>
                    <a:pt x="2956" y="288"/>
                  </a:moveTo>
                  <a:cubicBezTo>
                    <a:pt x="2960" y="297"/>
                    <a:pt x="2965" y="305"/>
                    <a:pt x="2973" y="319"/>
                  </a:cubicBezTo>
                  <a:cubicBezTo>
                    <a:pt x="2971" y="321"/>
                    <a:pt x="2963" y="324"/>
                    <a:pt x="2956" y="327"/>
                  </a:cubicBezTo>
                  <a:cubicBezTo>
                    <a:pt x="2951" y="319"/>
                    <a:pt x="2946" y="311"/>
                    <a:pt x="2946" y="303"/>
                  </a:cubicBezTo>
                  <a:cubicBezTo>
                    <a:pt x="2944" y="299"/>
                    <a:pt x="2951" y="294"/>
                    <a:pt x="2956" y="288"/>
                  </a:cubicBezTo>
                  <a:close/>
                  <a:moveTo>
                    <a:pt x="5534" y="254"/>
                  </a:moveTo>
                  <a:cubicBezTo>
                    <a:pt x="5542" y="254"/>
                    <a:pt x="5550" y="256"/>
                    <a:pt x="5558" y="259"/>
                  </a:cubicBezTo>
                  <a:lnTo>
                    <a:pt x="5560" y="259"/>
                  </a:lnTo>
                  <a:cubicBezTo>
                    <a:pt x="5567" y="262"/>
                    <a:pt x="5575" y="268"/>
                    <a:pt x="5581" y="274"/>
                  </a:cubicBezTo>
                  <a:cubicBezTo>
                    <a:pt x="5591" y="286"/>
                    <a:pt x="5611" y="302"/>
                    <a:pt x="5606" y="308"/>
                  </a:cubicBezTo>
                  <a:cubicBezTo>
                    <a:pt x="5601" y="313"/>
                    <a:pt x="5596" y="316"/>
                    <a:pt x="5590" y="316"/>
                  </a:cubicBezTo>
                  <a:cubicBezTo>
                    <a:pt x="5580" y="316"/>
                    <a:pt x="5569" y="308"/>
                    <a:pt x="5560" y="302"/>
                  </a:cubicBezTo>
                  <a:cubicBezTo>
                    <a:pt x="5558" y="301"/>
                    <a:pt x="5555" y="300"/>
                    <a:pt x="5551" y="300"/>
                  </a:cubicBezTo>
                  <a:cubicBezTo>
                    <a:pt x="5545" y="300"/>
                    <a:pt x="5537" y="301"/>
                    <a:pt x="5533" y="303"/>
                  </a:cubicBezTo>
                  <a:cubicBezTo>
                    <a:pt x="5524" y="309"/>
                    <a:pt x="5527" y="327"/>
                    <a:pt x="5513" y="327"/>
                  </a:cubicBezTo>
                  <a:cubicBezTo>
                    <a:pt x="5509" y="327"/>
                    <a:pt x="5505" y="326"/>
                    <a:pt x="5500" y="324"/>
                  </a:cubicBezTo>
                  <a:cubicBezTo>
                    <a:pt x="5488" y="321"/>
                    <a:pt x="5488" y="300"/>
                    <a:pt x="5486" y="297"/>
                  </a:cubicBezTo>
                  <a:cubicBezTo>
                    <a:pt x="5489" y="269"/>
                    <a:pt x="5509" y="254"/>
                    <a:pt x="5534" y="254"/>
                  </a:cubicBezTo>
                  <a:close/>
                  <a:moveTo>
                    <a:pt x="7321" y="324"/>
                  </a:moveTo>
                  <a:lnTo>
                    <a:pt x="7323" y="327"/>
                  </a:lnTo>
                  <a:lnTo>
                    <a:pt x="7323" y="327"/>
                  </a:lnTo>
                  <a:cubicBezTo>
                    <a:pt x="7313" y="328"/>
                    <a:pt x="7307" y="328"/>
                    <a:pt x="7304" y="328"/>
                  </a:cubicBezTo>
                  <a:cubicBezTo>
                    <a:pt x="7295" y="328"/>
                    <a:pt x="7307" y="326"/>
                    <a:pt x="7321" y="324"/>
                  </a:cubicBezTo>
                  <a:close/>
                  <a:moveTo>
                    <a:pt x="6578" y="278"/>
                  </a:moveTo>
                  <a:cubicBezTo>
                    <a:pt x="6589" y="290"/>
                    <a:pt x="6600" y="298"/>
                    <a:pt x="6613" y="298"/>
                  </a:cubicBezTo>
                  <a:cubicBezTo>
                    <a:pt x="6622" y="298"/>
                    <a:pt x="6631" y="293"/>
                    <a:pt x="6641" y="284"/>
                  </a:cubicBezTo>
                  <a:cubicBezTo>
                    <a:pt x="6643" y="283"/>
                    <a:pt x="6644" y="282"/>
                    <a:pt x="6647" y="281"/>
                  </a:cubicBezTo>
                  <a:lnTo>
                    <a:pt x="6647" y="281"/>
                  </a:lnTo>
                  <a:cubicBezTo>
                    <a:pt x="6669" y="294"/>
                    <a:pt x="6677" y="303"/>
                    <a:pt x="6678" y="312"/>
                  </a:cubicBezTo>
                  <a:cubicBezTo>
                    <a:pt x="6680" y="320"/>
                    <a:pt x="6653" y="332"/>
                    <a:pt x="6637" y="332"/>
                  </a:cubicBezTo>
                  <a:cubicBezTo>
                    <a:pt x="6633" y="332"/>
                    <a:pt x="6630" y="331"/>
                    <a:pt x="6628" y="330"/>
                  </a:cubicBezTo>
                  <a:cubicBezTo>
                    <a:pt x="6612" y="318"/>
                    <a:pt x="6596" y="316"/>
                    <a:pt x="6577" y="313"/>
                  </a:cubicBezTo>
                  <a:cubicBezTo>
                    <a:pt x="6544" y="309"/>
                    <a:pt x="6565" y="293"/>
                    <a:pt x="6560" y="281"/>
                  </a:cubicBezTo>
                  <a:lnTo>
                    <a:pt x="6578" y="278"/>
                  </a:lnTo>
                  <a:close/>
                  <a:moveTo>
                    <a:pt x="2398" y="322"/>
                  </a:moveTo>
                  <a:lnTo>
                    <a:pt x="2406" y="325"/>
                  </a:lnTo>
                  <a:lnTo>
                    <a:pt x="2401" y="336"/>
                  </a:lnTo>
                  <a:cubicBezTo>
                    <a:pt x="2398" y="334"/>
                    <a:pt x="2394" y="333"/>
                    <a:pt x="2394" y="333"/>
                  </a:cubicBezTo>
                  <a:cubicBezTo>
                    <a:pt x="2394" y="328"/>
                    <a:pt x="2397" y="325"/>
                    <a:pt x="2398" y="322"/>
                  </a:cubicBezTo>
                  <a:close/>
                  <a:moveTo>
                    <a:pt x="4630" y="315"/>
                  </a:moveTo>
                  <a:cubicBezTo>
                    <a:pt x="4633" y="322"/>
                    <a:pt x="4635" y="328"/>
                    <a:pt x="4635" y="334"/>
                  </a:cubicBezTo>
                  <a:cubicBezTo>
                    <a:pt x="4635" y="334"/>
                    <a:pt x="4626" y="337"/>
                    <a:pt x="4621" y="340"/>
                  </a:cubicBezTo>
                  <a:cubicBezTo>
                    <a:pt x="4620" y="334"/>
                    <a:pt x="4615" y="328"/>
                    <a:pt x="4615" y="321"/>
                  </a:cubicBezTo>
                  <a:cubicBezTo>
                    <a:pt x="4615" y="321"/>
                    <a:pt x="4623" y="318"/>
                    <a:pt x="4630" y="315"/>
                  </a:cubicBezTo>
                  <a:close/>
                  <a:moveTo>
                    <a:pt x="2442" y="315"/>
                  </a:moveTo>
                  <a:cubicBezTo>
                    <a:pt x="2446" y="317"/>
                    <a:pt x="2450" y="318"/>
                    <a:pt x="2453" y="318"/>
                  </a:cubicBezTo>
                  <a:cubicBezTo>
                    <a:pt x="2454" y="318"/>
                    <a:pt x="2455" y="318"/>
                    <a:pt x="2456" y="318"/>
                  </a:cubicBezTo>
                  <a:lnTo>
                    <a:pt x="2456" y="318"/>
                  </a:lnTo>
                  <a:cubicBezTo>
                    <a:pt x="2453" y="331"/>
                    <a:pt x="2450" y="336"/>
                    <a:pt x="2445" y="341"/>
                  </a:cubicBezTo>
                  <a:cubicBezTo>
                    <a:pt x="2441" y="336"/>
                    <a:pt x="2435" y="331"/>
                    <a:pt x="2434" y="325"/>
                  </a:cubicBezTo>
                  <a:cubicBezTo>
                    <a:pt x="2432" y="322"/>
                    <a:pt x="2439" y="318"/>
                    <a:pt x="2442" y="315"/>
                  </a:cubicBezTo>
                  <a:close/>
                  <a:moveTo>
                    <a:pt x="4199" y="172"/>
                  </a:moveTo>
                  <a:cubicBezTo>
                    <a:pt x="4209" y="215"/>
                    <a:pt x="4220" y="256"/>
                    <a:pt x="4230" y="296"/>
                  </a:cubicBezTo>
                  <a:cubicBezTo>
                    <a:pt x="4231" y="302"/>
                    <a:pt x="4249" y="303"/>
                    <a:pt x="4256" y="309"/>
                  </a:cubicBezTo>
                  <a:cubicBezTo>
                    <a:pt x="4262" y="315"/>
                    <a:pt x="4265" y="322"/>
                    <a:pt x="4270" y="330"/>
                  </a:cubicBezTo>
                  <a:cubicBezTo>
                    <a:pt x="4262" y="328"/>
                    <a:pt x="4248" y="324"/>
                    <a:pt x="4243" y="324"/>
                  </a:cubicBezTo>
                  <a:cubicBezTo>
                    <a:pt x="4242" y="324"/>
                    <a:pt x="4242" y="324"/>
                    <a:pt x="4242" y="324"/>
                  </a:cubicBezTo>
                  <a:cubicBezTo>
                    <a:pt x="4226" y="339"/>
                    <a:pt x="4203" y="339"/>
                    <a:pt x="4180" y="339"/>
                  </a:cubicBezTo>
                  <a:cubicBezTo>
                    <a:pt x="4164" y="340"/>
                    <a:pt x="4148" y="340"/>
                    <a:pt x="4121" y="341"/>
                  </a:cubicBezTo>
                  <a:cubicBezTo>
                    <a:pt x="4199" y="305"/>
                    <a:pt x="4203" y="297"/>
                    <a:pt x="4174" y="241"/>
                  </a:cubicBezTo>
                  <a:lnTo>
                    <a:pt x="4173" y="241"/>
                  </a:lnTo>
                  <a:cubicBezTo>
                    <a:pt x="4159" y="215"/>
                    <a:pt x="4155" y="193"/>
                    <a:pt x="4199" y="172"/>
                  </a:cubicBezTo>
                  <a:close/>
                  <a:moveTo>
                    <a:pt x="4057" y="316"/>
                  </a:moveTo>
                  <a:lnTo>
                    <a:pt x="4057" y="316"/>
                  </a:lnTo>
                  <a:cubicBezTo>
                    <a:pt x="4055" y="318"/>
                    <a:pt x="4052" y="320"/>
                    <a:pt x="4050" y="322"/>
                  </a:cubicBezTo>
                  <a:cubicBezTo>
                    <a:pt x="4043" y="327"/>
                    <a:pt x="4039" y="331"/>
                    <a:pt x="4033" y="333"/>
                  </a:cubicBezTo>
                  <a:cubicBezTo>
                    <a:pt x="4020" y="337"/>
                    <a:pt x="4008" y="341"/>
                    <a:pt x="3995" y="346"/>
                  </a:cubicBezTo>
                  <a:lnTo>
                    <a:pt x="3986" y="328"/>
                  </a:lnTo>
                  <a:lnTo>
                    <a:pt x="4027" y="318"/>
                  </a:lnTo>
                  <a:cubicBezTo>
                    <a:pt x="4034" y="318"/>
                    <a:pt x="4040" y="317"/>
                    <a:pt x="4057" y="316"/>
                  </a:cubicBezTo>
                  <a:close/>
                  <a:moveTo>
                    <a:pt x="7256" y="334"/>
                  </a:moveTo>
                  <a:cubicBezTo>
                    <a:pt x="7282" y="336"/>
                    <a:pt x="7300" y="337"/>
                    <a:pt x="7313" y="339"/>
                  </a:cubicBezTo>
                  <a:lnTo>
                    <a:pt x="7313" y="339"/>
                  </a:lnTo>
                  <a:cubicBezTo>
                    <a:pt x="7304" y="341"/>
                    <a:pt x="7294" y="344"/>
                    <a:pt x="7284" y="346"/>
                  </a:cubicBezTo>
                  <a:cubicBezTo>
                    <a:pt x="7280" y="346"/>
                    <a:pt x="7274" y="341"/>
                    <a:pt x="7256" y="334"/>
                  </a:cubicBezTo>
                  <a:close/>
                  <a:moveTo>
                    <a:pt x="3527" y="312"/>
                  </a:moveTo>
                  <a:cubicBezTo>
                    <a:pt x="3537" y="313"/>
                    <a:pt x="3547" y="313"/>
                    <a:pt x="3549" y="316"/>
                  </a:cubicBezTo>
                  <a:cubicBezTo>
                    <a:pt x="3558" y="330"/>
                    <a:pt x="3605" y="313"/>
                    <a:pt x="3594" y="337"/>
                  </a:cubicBezTo>
                  <a:cubicBezTo>
                    <a:pt x="3591" y="344"/>
                    <a:pt x="3588" y="346"/>
                    <a:pt x="3584" y="346"/>
                  </a:cubicBezTo>
                  <a:cubicBezTo>
                    <a:pt x="3575" y="346"/>
                    <a:pt x="3564" y="334"/>
                    <a:pt x="3553" y="334"/>
                  </a:cubicBezTo>
                  <a:cubicBezTo>
                    <a:pt x="3550" y="334"/>
                    <a:pt x="3546" y="335"/>
                    <a:pt x="3543" y="339"/>
                  </a:cubicBezTo>
                  <a:cubicBezTo>
                    <a:pt x="3542" y="341"/>
                    <a:pt x="3534" y="342"/>
                    <a:pt x="3529" y="342"/>
                  </a:cubicBezTo>
                  <a:cubicBezTo>
                    <a:pt x="3528" y="342"/>
                    <a:pt x="3526" y="342"/>
                    <a:pt x="3525" y="341"/>
                  </a:cubicBezTo>
                  <a:cubicBezTo>
                    <a:pt x="3518" y="337"/>
                    <a:pt x="3513" y="331"/>
                    <a:pt x="3513" y="325"/>
                  </a:cubicBezTo>
                  <a:cubicBezTo>
                    <a:pt x="3513" y="321"/>
                    <a:pt x="3522" y="316"/>
                    <a:pt x="3527" y="312"/>
                  </a:cubicBezTo>
                  <a:close/>
                  <a:moveTo>
                    <a:pt x="2901" y="294"/>
                  </a:moveTo>
                  <a:cubicBezTo>
                    <a:pt x="2904" y="296"/>
                    <a:pt x="2921" y="297"/>
                    <a:pt x="2923" y="302"/>
                  </a:cubicBezTo>
                  <a:cubicBezTo>
                    <a:pt x="2931" y="316"/>
                    <a:pt x="2916" y="322"/>
                    <a:pt x="2897" y="324"/>
                  </a:cubicBezTo>
                  <a:lnTo>
                    <a:pt x="2887" y="325"/>
                  </a:lnTo>
                  <a:cubicBezTo>
                    <a:pt x="2884" y="325"/>
                    <a:pt x="2879" y="325"/>
                    <a:pt x="2876" y="327"/>
                  </a:cubicBezTo>
                  <a:cubicBezTo>
                    <a:pt x="2866" y="334"/>
                    <a:pt x="2858" y="346"/>
                    <a:pt x="2843" y="346"/>
                  </a:cubicBezTo>
                  <a:cubicBezTo>
                    <a:pt x="2839" y="346"/>
                    <a:pt x="2835" y="345"/>
                    <a:pt x="2829" y="343"/>
                  </a:cubicBezTo>
                  <a:cubicBezTo>
                    <a:pt x="2825" y="341"/>
                    <a:pt x="2822" y="334"/>
                    <a:pt x="2823" y="331"/>
                  </a:cubicBezTo>
                  <a:cubicBezTo>
                    <a:pt x="2832" y="316"/>
                    <a:pt x="2843" y="302"/>
                    <a:pt x="2872" y="299"/>
                  </a:cubicBezTo>
                  <a:cubicBezTo>
                    <a:pt x="2878" y="299"/>
                    <a:pt x="2885" y="297"/>
                    <a:pt x="2901" y="294"/>
                  </a:cubicBezTo>
                  <a:close/>
                  <a:moveTo>
                    <a:pt x="3687" y="340"/>
                  </a:moveTo>
                  <a:cubicBezTo>
                    <a:pt x="3690" y="340"/>
                    <a:pt x="3693" y="346"/>
                    <a:pt x="3696" y="349"/>
                  </a:cubicBezTo>
                  <a:cubicBezTo>
                    <a:pt x="3687" y="350"/>
                    <a:pt x="3677" y="352"/>
                    <a:pt x="3669" y="355"/>
                  </a:cubicBezTo>
                  <a:cubicBezTo>
                    <a:pt x="3668" y="355"/>
                    <a:pt x="3663" y="349"/>
                    <a:pt x="3659" y="344"/>
                  </a:cubicBezTo>
                  <a:cubicBezTo>
                    <a:pt x="3669" y="343"/>
                    <a:pt x="3680" y="341"/>
                    <a:pt x="3687" y="340"/>
                  </a:cubicBezTo>
                  <a:close/>
                  <a:moveTo>
                    <a:pt x="5260" y="312"/>
                  </a:moveTo>
                  <a:cubicBezTo>
                    <a:pt x="5272" y="321"/>
                    <a:pt x="5280" y="327"/>
                    <a:pt x="5282" y="334"/>
                  </a:cubicBezTo>
                  <a:lnTo>
                    <a:pt x="5282" y="333"/>
                  </a:lnTo>
                  <a:lnTo>
                    <a:pt x="5282" y="333"/>
                  </a:lnTo>
                  <a:cubicBezTo>
                    <a:pt x="5283" y="341"/>
                    <a:pt x="5279" y="350"/>
                    <a:pt x="5276" y="358"/>
                  </a:cubicBezTo>
                  <a:cubicBezTo>
                    <a:pt x="5266" y="349"/>
                    <a:pt x="5252" y="341"/>
                    <a:pt x="5244" y="331"/>
                  </a:cubicBezTo>
                  <a:cubicBezTo>
                    <a:pt x="5242" y="330"/>
                    <a:pt x="5251" y="322"/>
                    <a:pt x="5260" y="312"/>
                  </a:cubicBezTo>
                  <a:close/>
                  <a:moveTo>
                    <a:pt x="4499" y="302"/>
                  </a:moveTo>
                  <a:cubicBezTo>
                    <a:pt x="4499" y="302"/>
                    <a:pt x="4511" y="309"/>
                    <a:pt x="4515" y="312"/>
                  </a:cubicBezTo>
                  <a:cubicBezTo>
                    <a:pt x="4508" y="339"/>
                    <a:pt x="4482" y="358"/>
                    <a:pt x="4455" y="358"/>
                  </a:cubicBezTo>
                  <a:cubicBezTo>
                    <a:pt x="4453" y="358"/>
                    <a:pt x="4451" y="358"/>
                    <a:pt x="4449" y="358"/>
                  </a:cubicBezTo>
                  <a:cubicBezTo>
                    <a:pt x="4443" y="356"/>
                    <a:pt x="4434" y="344"/>
                    <a:pt x="4434" y="344"/>
                  </a:cubicBezTo>
                  <a:cubicBezTo>
                    <a:pt x="4455" y="330"/>
                    <a:pt x="4477" y="315"/>
                    <a:pt x="4499" y="302"/>
                  </a:cubicBezTo>
                  <a:close/>
                  <a:moveTo>
                    <a:pt x="3931" y="296"/>
                  </a:moveTo>
                  <a:cubicBezTo>
                    <a:pt x="3934" y="299"/>
                    <a:pt x="3939" y="303"/>
                    <a:pt x="3937" y="306"/>
                  </a:cubicBezTo>
                  <a:lnTo>
                    <a:pt x="3903" y="359"/>
                  </a:lnTo>
                  <a:cubicBezTo>
                    <a:pt x="3902" y="361"/>
                    <a:pt x="3898" y="362"/>
                    <a:pt x="3893" y="362"/>
                  </a:cubicBezTo>
                  <a:cubicBezTo>
                    <a:pt x="3890" y="362"/>
                    <a:pt x="3887" y="361"/>
                    <a:pt x="3884" y="361"/>
                  </a:cubicBezTo>
                  <a:cubicBezTo>
                    <a:pt x="3878" y="361"/>
                    <a:pt x="3869" y="353"/>
                    <a:pt x="3869" y="353"/>
                  </a:cubicBezTo>
                  <a:cubicBezTo>
                    <a:pt x="3886" y="334"/>
                    <a:pt x="3900" y="315"/>
                    <a:pt x="3914" y="297"/>
                  </a:cubicBezTo>
                  <a:cubicBezTo>
                    <a:pt x="3924" y="297"/>
                    <a:pt x="3931" y="296"/>
                    <a:pt x="3931" y="296"/>
                  </a:cubicBezTo>
                  <a:close/>
                  <a:moveTo>
                    <a:pt x="6040" y="347"/>
                  </a:moveTo>
                  <a:cubicBezTo>
                    <a:pt x="6054" y="352"/>
                    <a:pt x="6060" y="355"/>
                    <a:pt x="6066" y="356"/>
                  </a:cubicBezTo>
                  <a:cubicBezTo>
                    <a:pt x="6060" y="359"/>
                    <a:pt x="6054" y="364"/>
                    <a:pt x="6048" y="364"/>
                  </a:cubicBezTo>
                  <a:cubicBezTo>
                    <a:pt x="6048" y="364"/>
                    <a:pt x="6047" y="364"/>
                    <a:pt x="6047" y="364"/>
                  </a:cubicBezTo>
                  <a:cubicBezTo>
                    <a:pt x="6041" y="364"/>
                    <a:pt x="6032" y="359"/>
                    <a:pt x="6032" y="359"/>
                  </a:cubicBezTo>
                  <a:cubicBezTo>
                    <a:pt x="6034" y="353"/>
                    <a:pt x="6038" y="349"/>
                    <a:pt x="6040" y="347"/>
                  </a:cubicBezTo>
                  <a:close/>
                  <a:moveTo>
                    <a:pt x="5745" y="212"/>
                  </a:moveTo>
                  <a:cubicBezTo>
                    <a:pt x="5756" y="225"/>
                    <a:pt x="5764" y="240"/>
                    <a:pt x="5779" y="252"/>
                  </a:cubicBezTo>
                  <a:cubicBezTo>
                    <a:pt x="5809" y="272"/>
                    <a:pt x="5778" y="296"/>
                    <a:pt x="5801" y="325"/>
                  </a:cubicBezTo>
                  <a:cubicBezTo>
                    <a:pt x="5816" y="325"/>
                    <a:pt x="5834" y="327"/>
                    <a:pt x="5854" y="327"/>
                  </a:cubicBezTo>
                  <a:cubicBezTo>
                    <a:pt x="5866" y="328"/>
                    <a:pt x="5878" y="333"/>
                    <a:pt x="5889" y="336"/>
                  </a:cubicBezTo>
                  <a:cubicBezTo>
                    <a:pt x="5879" y="346"/>
                    <a:pt x="5872" y="358"/>
                    <a:pt x="5859" y="366"/>
                  </a:cubicBezTo>
                  <a:cubicBezTo>
                    <a:pt x="5858" y="367"/>
                    <a:pt x="5857" y="367"/>
                    <a:pt x="5855" y="367"/>
                  </a:cubicBezTo>
                  <a:cubicBezTo>
                    <a:pt x="5849" y="367"/>
                    <a:pt x="5835" y="363"/>
                    <a:pt x="5826" y="359"/>
                  </a:cubicBezTo>
                  <a:cubicBezTo>
                    <a:pt x="5803" y="347"/>
                    <a:pt x="5754" y="288"/>
                    <a:pt x="5751" y="271"/>
                  </a:cubicBezTo>
                  <a:cubicBezTo>
                    <a:pt x="5751" y="266"/>
                    <a:pt x="5751" y="261"/>
                    <a:pt x="5748" y="258"/>
                  </a:cubicBezTo>
                  <a:cubicBezTo>
                    <a:pt x="5726" y="243"/>
                    <a:pt x="5723" y="228"/>
                    <a:pt x="5745" y="212"/>
                  </a:cubicBezTo>
                  <a:close/>
                  <a:moveTo>
                    <a:pt x="5052" y="331"/>
                  </a:moveTo>
                  <a:lnTo>
                    <a:pt x="5080" y="349"/>
                  </a:lnTo>
                  <a:cubicBezTo>
                    <a:pt x="5070" y="356"/>
                    <a:pt x="5061" y="362"/>
                    <a:pt x="5052" y="368"/>
                  </a:cubicBezTo>
                  <a:cubicBezTo>
                    <a:pt x="5048" y="362"/>
                    <a:pt x="5041" y="356"/>
                    <a:pt x="5041" y="349"/>
                  </a:cubicBezTo>
                  <a:cubicBezTo>
                    <a:pt x="5041" y="343"/>
                    <a:pt x="5048" y="337"/>
                    <a:pt x="5052" y="331"/>
                  </a:cubicBezTo>
                  <a:close/>
                  <a:moveTo>
                    <a:pt x="3126" y="347"/>
                  </a:moveTo>
                  <a:cubicBezTo>
                    <a:pt x="3132" y="350"/>
                    <a:pt x="3140" y="353"/>
                    <a:pt x="3141" y="358"/>
                  </a:cubicBezTo>
                  <a:cubicBezTo>
                    <a:pt x="3143" y="361"/>
                    <a:pt x="3137" y="369"/>
                    <a:pt x="3137" y="369"/>
                  </a:cubicBezTo>
                  <a:cubicBezTo>
                    <a:pt x="3129" y="369"/>
                    <a:pt x="3122" y="368"/>
                    <a:pt x="3118" y="368"/>
                  </a:cubicBezTo>
                  <a:cubicBezTo>
                    <a:pt x="3124" y="356"/>
                    <a:pt x="3125" y="352"/>
                    <a:pt x="3126" y="347"/>
                  </a:cubicBezTo>
                  <a:close/>
                  <a:moveTo>
                    <a:pt x="5145" y="329"/>
                  </a:moveTo>
                  <a:cubicBezTo>
                    <a:pt x="5157" y="329"/>
                    <a:pt x="5171" y="330"/>
                    <a:pt x="5192" y="331"/>
                  </a:cubicBezTo>
                  <a:cubicBezTo>
                    <a:pt x="5170" y="346"/>
                    <a:pt x="5158" y="355"/>
                    <a:pt x="5144" y="362"/>
                  </a:cubicBezTo>
                  <a:cubicBezTo>
                    <a:pt x="5135" y="366"/>
                    <a:pt x="5121" y="368"/>
                    <a:pt x="5111" y="371"/>
                  </a:cubicBezTo>
                  <a:cubicBezTo>
                    <a:pt x="5107" y="361"/>
                    <a:pt x="5101" y="350"/>
                    <a:pt x="5102" y="340"/>
                  </a:cubicBezTo>
                  <a:cubicBezTo>
                    <a:pt x="5104" y="336"/>
                    <a:pt x="5120" y="331"/>
                    <a:pt x="5132" y="330"/>
                  </a:cubicBezTo>
                  <a:cubicBezTo>
                    <a:pt x="5136" y="329"/>
                    <a:pt x="5141" y="329"/>
                    <a:pt x="5145" y="329"/>
                  </a:cubicBezTo>
                  <a:close/>
                  <a:moveTo>
                    <a:pt x="5962" y="315"/>
                  </a:moveTo>
                  <a:cubicBezTo>
                    <a:pt x="5966" y="327"/>
                    <a:pt x="5966" y="336"/>
                    <a:pt x="5973" y="341"/>
                  </a:cubicBezTo>
                  <a:cubicBezTo>
                    <a:pt x="5987" y="353"/>
                    <a:pt x="5998" y="364"/>
                    <a:pt x="5976" y="374"/>
                  </a:cubicBezTo>
                  <a:cubicBezTo>
                    <a:pt x="5975" y="374"/>
                    <a:pt x="5974" y="374"/>
                    <a:pt x="5973" y="374"/>
                  </a:cubicBezTo>
                  <a:cubicBezTo>
                    <a:pt x="5967" y="374"/>
                    <a:pt x="5956" y="372"/>
                    <a:pt x="5951" y="368"/>
                  </a:cubicBezTo>
                  <a:cubicBezTo>
                    <a:pt x="5937" y="358"/>
                    <a:pt x="5913" y="347"/>
                    <a:pt x="5939" y="331"/>
                  </a:cubicBezTo>
                  <a:cubicBezTo>
                    <a:pt x="5945" y="327"/>
                    <a:pt x="5953" y="322"/>
                    <a:pt x="5962" y="315"/>
                  </a:cubicBezTo>
                  <a:close/>
                  <a:moveTo>
                    <a:pt x="3182" y="355"/>
                  </a:moveTo>
                  <a:cubicBezTo>
                    <a:pt x="3182" y="362"/>
                    <a:pt x="3184" y="368"/>
                    <a:pt x="3182" y="374"/>
                  </a:cubicBezTo>
                  <a:cubicBezTo>
                    <a:pt x="3179" y="374"/>
                    <a:pt x="3169" y="375"/>
                    <a:pt x="3169" y="375"/>
                  </a:cubicBezTo>
                  <a:cubicBezTo>
                    <a:pt x="3168" y="369"/>
                    <a:pt x="3166" y="364"/>
                    <a:pt x="3168" y="358"/>
                  </a:cubicBezTo>
                  <a:cubicBezTo>
                    <a:pt x="3168" y="358"/>
                    <a:pt x="3175" y="356"/>
                    <a:pt x="3182" y="355"/>
                  </a:cubicBezTo>
                  <a:close/>
                  <a:moveTo>
                    <a:pt x="7326" y="340"/>
                  </a:moveTo>
                  <a:lnTo>
                    <a:pt x="7326" y="340"/>
                  </a:lnTo>
                  <a:cubicBezTo>
                    <a:pt x="7346" y="343"/>
                    <a:pt x="7348" y="345"/>
                    <a:pt x="7349" y="347"/>
                  </a:cubicBezTo>
                  <a:lnTo>
                    <a:pt x="7361" y="375"/>
                  </a:lnTo>
                  <a:lnTo>
                    <a:pt x="7336" y="378"/>
                  </a:lnTo>
                  <a:lnTo>
                    <a:pt x="7325" y="349"/>
                  </a:lnTo>
                  <a:cubicBezTo>
                    <a:pt x="7325" y="346"/>
                    <a:pt x="7326" y="344"/>
                    <a:pt x="7326" y="340"/>
                  </a:cubicBezTo>
                  <a:close/>
                  <a:moveTo>
                    <a:pt x="6341" y="355"/>
                  </a:moveTo>
                  <a:cubicBezTo>
                    <a:pt x="6344" y="358"/>
                    <a:pt x="6350" y="362"/>
                    <a:pt x="6350" y="365"/>
                  </a:cubicBezTo>
                  <a:cubicBezTo>
                    <a:pt x="6348" y="371"/>
                    <a:pt x="6343" y="377"/>
                    <a:pt x="6340" y="381"/>
                  </a:cubicBezTo>
                  <a:cubicBezTo>
                    <a:pt x="6337" y="378"/>
                    <a:pt x="6334" y="374"/>
                    <a:pt x="6328" y="369"/>
                  </a:cubicBezTo>
                  <a:lnTo>
                    <a:pt x="6341" y="355"/>
                  </a:lnTo>
                  <a:close/>
                  <a:moveTo>
                    <a:pt x="4749" y="297"/>
                  </a:moveTo>
                  <a:cubicBezTo>
                    <a:pt x="4753" y="297"/>
                    <a:pt x="4758" y="298"/>
                    <a:pt x="4763" y="300"/>
                  </a:cubicBezTo>
                  <a:cubicBezTo>
                    <a:pt x="4777" y="306"/>
                    <a:pt x="4792" y="316"/>
                    <a:pt x="4796" y="328"/>
                  </a:cubicBezTo>
                  <a:cubicBezTo>
                    <a:pt x="4802" y="340"/>
                    <a:pt x="4801" y="355"/>
                    <a:pt x="4796" y="368"/>
                  </a:cubicBezTo>
                  <a:cubicBezTo>
                    <a:pt x="4795" y="373"/>
                    <a:pt x="4782" y="381"/>
                    <a:pt x="4775" y="381"/>
                  </a:cubicBezTo>
                  <a:cubicBezTo>
                    <a:pt x="4774" y="381"/>
                    <a:pt x="4773" y="381"/>
                    <a:pt x="4773" y="381"/>
                  </a:cubicBezTo>
                  <a:cubicBezTo>
                    <a:pt x="4733" y="375"/>
                    <a:pt x="4717" y="361"/>
                    <a:pt x="4717" y="334"/>
                  </a:cubicBezTo>
                  <a:lnTo>
                    <a:pt x="4717" y="319"/>
                  </a:lnTo>
                  <a:cubicBezTo>
                    <a:pt x="4718" y="308"/>
                    <a:pt x="4732" y="297"/>
                    <a:pt x="4749" y="297"/>
                  </a:cubicBezTo>
                  <a:close/>
                  <a:moveTo>
                    <a:pt x="2253" y="358"/>
                  </a:moveTo>
                  <a:cubicBezTo>
                    <a:pt x="2258" y="364"/>
                    <a:pt x="2264" y="368"/>
                    <a:pt x="2266" y="374"/>
                  </a:cubicBezTo>
                  <a:cubicBezTo>
                    <a:pt x="2266" y="377"/>
                    <a:pt x="2261" y="383"/>
                    <a:pt x="2258" y="387"/>
                  </a:cubicBezTo>
                  <a:cubicBezTo>
                    <a:pt x="2254" y="383"/>
                    <a:pt x="2247" y="378"/>
                    <a:pt x="2244" y="372"/>
                  </a:cubicBezTo>
                  <a:cubicBezTo>
                    <a:pt x="2242" y="369"/>
                    <a:pt x="2248" y="365"/>
                    <a:pt x="2253" y="358"/>
                  </a:cubicBezTo>
                  <a:close/>
                  <a:moveTo>
                    <a:pt x="2694" y="303"/>
                  </a:moveTo>
                  <a:cubicBezTo>
                    <a:pt x="2700" y="303"/>
                    <a:pt x="2712" y="308"/>
                    <a:pt x="2712" y="308"/>
                  </a:cubicBezTo>
                  <a:cubicBezTo>
                    <a:pt x="2712" y="333"/>
                    <a:pt x="2742" y="361"/>
                    <a:pt x="2685" y="390"/>
                  </a:cubicBezTo>
                  <a:cubicBezTo>
                    <a:pt x="2679" y="364"/>
                    <a:pt x="2676" y="340"/>
                    <a:pt x="2672" y="316"/>
                  </a:cubicBezTo>
                  <a:cubicBezTo>
                    <a:pt x="2670" y="313"/>
                    <a:pt x="2685" y="306"/>
                    <a:pt x="2694" y="303"/>
                  </a:cubicBezTo>
                  <a:close/>
                  <a:moveTo>
                    <a:pt x="3750" y="225"/>
                  </a:moveTo>
                  <a:cubicBezTo>
                    <a:pt x="3753" y="225"/>
                    <a:pt x="3757" y="226"/>
                    <a:pt x="3762" y="227"/>
                  </a:cubicBezTo>
                  <a:cubicBezTo>
                    <a:pt x="3786" y="230"/>
                    <a:pt x="3778" y="250"/>
                    <a:pt x="3768" y="266"/>
                  </a:cubicBezTo>
                  <a:cubicBezTo>
                    <a:pt x="3758" y="282"/>
                    <a:pt x="3734" y="306"/>
                    <a:pt x="3785" y="306"/>
                  </a:cubicBezTo>
                  <a:cubicBezTo>
                    <a:pt x="3787" y="306"/>
                    <a:pt x="3788" y="306"/>
                    <a:pt x="3790" y="306"/>
                  </a:cubicBezTo>
                  <a:cubicBezTo>
                    <a:pt x="3792" y="306"/>
                    <a:pt x="3794" y="307"/>
                    <a:pt x="3795" y="308"/>
                  </a:cubicBezTo>
                  <a:lnTo>
                    <a:pt x="3795" y="308"/>
                  </a:lnTo>
                  <a:cubicBezTo>
                    <a:pt x="3776" y="342"/>
                    <a:pt x="3787" y="360"/>
                    <a:pt x="3784" y="375"/>
                  </a:cubicBezTo>
                  <a:cubicBezTo>
                    <a:pt x="3783" y="381"/>
                    <a:pt x="3775" y="386"/>
                    <a:pt x="3769" y="390"/>
                  </a:cubicBezTo>
                  <a:cubicBezTo>
                    <a:pt x="3761" y="386"/>
                    <a:pt x="3744" y="380"/>
                    <a:pt x="3744" y="378"/>
                  </a:cubicBezTo>
                  <a:cubicBezTo>
                    <a:pt x="3755" y="361"/>
                    <a:pt x="3708" y="347"/>
                    <a:pt x="3739" y="327"/>
                  </a:cubicBezTo>
                  <a:cubicBezTo>
                    <a:pt x="3744" y="324"/>
                    <a:pt x="3743" y="305"/>
                    <a:pt x="3736" y="302"/>
                  </a:cubicBezTo>
                  <a:cubicBezTo>
                    <a:pt x="3702" y="287"/>
                    <a:pt x="3722" y="274"/>
                    <a:pt x="3734" y="258"/>
                  </a:cubicBezTo>
                  <a:cubicBezTo>
                    <a:pt x="3741" y="247"/>
                    <a:pt x="3725" y="225"/>
                    <a:pt x="3750" y="225"/>
                  </a:cubicBezTo>
                  <a:close/>
                  <a:moveTo>
                    <a:pt x="2223" y="340"/>
                  </a:moveTo>
                  <a:cubicBezTo>
                    <a:pt x="2205" y="359"/>
                    <a:pt x="2197" y="368"/>
                    <a:pt x="2189" y="377"/>
                  </a:cubicBezTo>
                  <a:cubicBezTo>
                    <a:pt x="2182" y="383"/>
                    <a:pt x="2172" y="393"/>
                    <a:pt x="2164" y="393"/>
                  </a:cubicBezTo>
                  <a:cubicBezTo>
                    <a:pt x="2161" y="393"/>
                    <a:pt x="2158" y="393"/>
                    <a:pt x="2155" y="393"/>
                  </a:cubicBezTo>
                  <a:cubicBezTo>
                    <a:pt x="2140" y="393"/>
                    <a:pt x="2126" y="391"/>
                    <a:pt x="2114" y="387"/>
                  </a:cubicBezTo>
                  <a:cubicBezTo>
                    <a:pt x="2111" y="387"/>
                    <a:pt x="2114" y="371"/>
                    <a:pt x="2119" y="369"/>
                  </a:cubicBezTo>
                  <a:cubicBezTo>
                    <a:pt x="2150" y="361"/>
                    <a:pt x="2178" y="352"/>
                    <a:pt x="2223" y="340"/>
                  </a:cubicBezTo>
                  <a:close/>
                  <a:moveTo>
                    <a:pt x="5667" y="331"/>
                  </a:moveTo>
                  <a:cubicBezTo>
                    <a:pt x="5672" y="331"/>
                    <a:pt x="5677" y="332"/>
                    <a:pt x="5679" y="334"/>
                  </a:cubicBezTo>
                  <a:cubicBezTo>
                    <a:pt x="5686" y="341"/>
                    <a:pt x="5691" y="356"/>
                    <a:pt x="5700" y="358"/>
                  </a:cubicBezTo>
                  <a:cubicBezTo>
                    <a:pt x="5701" y="358"/>
                    <a:pt x="5702" y="358"/>
                    <a:pt x="5703" y="358"/>
                  </a:cubicBezTo>
                  <a:cubicBezTo>
                    <a:pt x="5715" y="358"/>
                    <a:pt x="5730" y="350"/>
                    <a:pt x="5744" y="350"/>
                  </a:cubicBezTo>
                  <a:cubicBezTo>
                    <a:pt x="5751" y="350"/>
                    <a:pt x="5759" y="361"/>
                    <a:pt x="5767" y="365"/>
                  </a:cubicBezTo>
                  <a:cubicBezTo>
                    <a:pt x="5761" y="369"/>
                    <a:pt x="5756" y="377"/>
                    <a:pt x="5750" y="377"/>
                  </a:cubicBezTo>
                  <a:cubicBezTo>
                    <a:pt x="5729" y="377"/>
                    <a:pt x="5713" y="377"/>
                    <a:pt x="5697" y="387"/>
                  </a:cubicBezTo>
                  <a:cubicBezTo>
                    <a:pt x="5689" y="392"/>
                    <a:pt x="5681" y="394"/>
                    <a:pt x="5674" y="394"/>
                  </a:cubicBezTo>
                  <a:cubicBezTo>
                    <a:pt x="5660" y="394"/>
                    <a:pt x="5649" y="386"/>
                    <a:pt x="5647" y="374"/>
                  </a:cubicBezTo>
                  <a:cubicBezTo>
                    <a:pt x="5645" y="368"/>
                    <a:pt x="5647" y="361"/>
                    <a:pt x="5647" y="347"/>
                  </a:cubicBezTo>
                  <a:cubicBezTo>
                    <a:pt x="5648" y="346"/>
                    <a:pt x="5654" y="339"/>
                    <a:pt x="5661" y="333"/>
                  </a:cubicBezTo>
                  <a:cubicBezTo>
                    <a:pt x="5662" y="331"/>
                    <a:pt x="5664" y="331"/>
                    <a:pt x="5667" y="331"/>
                  </a:cubicBezTo>
                  <a:close/>
                  <a:moveTo>
                    <a:pt x="7798" y="383"/>
                  </a:moveTo>
                  <a:cubicBezTo>
                    <a:pt x="7799" y="384"/>
                    <a:pt x="7802" y="390"/>
                    <a:pt x="7804" y="394"/>
                  </a:cubicBezTo>
                  <a:cubicBezTo>
                    <a:pt x="7800" y="396"/>
                    <a:pt x="7794" y="398"/>
                    <a:pt x="7790" y="398"/>
                  </a:cubicBezTo>
                  <a:cubicBezTo>
                    <a:pt x="7789" y="398"/>
                    <a:pt x="7788" y="398"/>
                    <a:pt x="7787" y="397"/>
                  </a:cubicBezTo>
                  <a:cubicBezTo>
                    <a:pt x="7781" y="396"/>
                    <a:pt x="7776" y="390"/>
                    <a:pt x="7771" y="387"/>
                  </a:cubicBezTo>
                  <a:cubicBezTo>
                    <a:pt x="7777" y="386"/>
                    <a:pt x="7783" y="386"/>
                    <a:pt x="7798" y="383"/>
                  </a:cubicBezTo>
                  <a:close/>
                  <a:moveTo>
                    <a:pt x="2560" y="360"/>
                  </a:moveTo>
                  <a:cubicBezTo>
                    <a:pt x="2575" y="360"/>
                    <a:pt x="2573" y="373"/>
                    <a:pt x="2573" y="381"/>
                  </a:cubicBezTo>
                  <a:cubicBezTo>
                    <a:pt x="2573" y="387"/>
                    <a:pt x="2563" y="394"/>
                    <a:pt x="2557" y="402"/>
                  </a:cubicBezTo>
                  <a:cubicBezTo>
                    <a:pt x="2547" y="397"/>
                    <a:pt x="2537" y="391"/>
                    <a:pt x="2522" y="384"/>
                  </a:cubicBezTo>
                  <a:cubicBezTo>
                    <a:pt x="2534" y="374"/>
                    <a:pt x="2539" y="365"/>
                    <a:pt x="2548" y="362"/>
                  </a:cubicBezTo>
                  <a:cubicBezTo>
                    <a:pt x="2553" y="361"/>
                    <a:pt x="2557" y="360"/>
                    <a:pt x="2560" y="360"/>
                  </a:cubicBezTo>
                  <a:close/>
                  <a:moveTo>
                    <a:pt x="3959" y="366"/>
                  </a:moveTo>
                  <a:cubicBezTo>
                    <a:pt x="3970" y="372"/>
                    <a:pt x="3981" y="380"/>
                    <a:pt x="4008" y="394"/>
                  </a:cubicBezTo>
                  <a:cubicBezTo>
                    <a:pt x="3993" y="398"/>
                    <a:pt x="3984" y="403"/>
                    <a:pt x="3976" y="403"/>
                  </a:cubicBezTo>
                  <a:cubicBezTo>
                    <a:pt x="3976" y="403"/>
                    <a:pt x="3975" y="403"/>
                    <a:pt x="3974" y="403"/>
                  </a:cubicBezTo>
                  <a:cubicBezTo>
                    <a:pt x="3965" y="403"/>
                    <a:pt x="3950" y="397"/>
                    <a:pt x="3949" y="393"/>
                  </a:cubicBezTo>
                  <a:cubicBezTo>
                    <a:pt x="3947" y="384"/>
                    <a:pt x="3955" y="375"/>
                    <a:pt x="3959" y="366"/>
                  </a:cubicBezTo>
                  <a:close/>
                  <a:moveTo>
                    <a:pt x="7289" y="402"/>
                  </a:moveTo>
                  <a:cubicBezTo>
                    <a:pt x="7290" y="405"/>
                    <a:pt x="7293" y="408"/>
                    <a:pt x="7294" y="412"/>
                  </a:cubicBezTo>
                  <a:lnTo>
                    <a:pt x="7287" y="415"/>
                  </a:lnTo>
                  <a:lnTo>
                    <a:pt x="7281" y="406"/>
                  </a:lnTo>
                  <a:lnTo>
                    <a:pt x="7289" y="402"/>
                  </a:lnTo>
                  <a:close/>
                  <a:moveTo>
                    <a:pt x="5834" y="409"/>
                  </a:moveTo>
                  <a:lnTo>
                    <a:pt x="5841" y="414"/>
                  </a:lnTo>
                  <a:lnTo>
                    <a:pt x="5834" y="422"/>
                  </a:lnTo>
                  <a:cubicBezTo>
                    <a:pt x="5832" y="421"/>
                    <a:pt x="5828" y="418"/>
                    <a:pt x="5828" y="418"/>
                  </a:cubicBezTo>
                  <a:cubicBezTo>
                    <a:pt x="5829" y="415"/>
                    <a:pt x="5832" y="412"/>
                    <a:pt x="5834" y="409"/>
                  </a:cubicBezTo>
                  <a:close/>
                  <a:moveTo>
                    <a:pt x="7670" y="399"/>
                  </a:moveTo>
                  <a:cubicBezTo>
                    <a:pt x="7674" y="399"/>
                    <a:pt x="7678" y="405"/>
                    <a:pt x="7684" y="408"/>
                  </a:cubicBezTo>
                  <a:lnTo>
                    <a:pt x="7649" y="422"/>
                  </a:lnTo>
                  <a:cubicBezTo>
                    <a:pt x="7646" y="418"/>
                    <a:pt x="7645" y="414"/>
                    <a:pt x="7640" y="405"/>
                  </a:cubicBezTo>
                  <a:cubicBezTo>
                    <a:pt x="7651" y="402"/>
                    <a:pt x="7659" y="399"/>
                    <a:pt x="7670" y="399"/>
                  </a:cubicBezTo>
                  <a:close/>
                  <a:moveTo>
                    <a:pt x="8118" y="403"/>
                  </a:moveTo>
                  <a:cubicBezTo>
                    <a:pt x="8124" y="414"/>
                    <a:pt x="8130" y="419"/>
                    <a:pt x="8129" y="425"/>
                  </a:cubicBezTo>
                  <a:cubicBezTo>
                    <a:pt x="8128" y="434"/>
                    <a:pt x="8122" y="437"/>
                    <a:pt x="8115" y="437"/>
                  </a:cubicBezTo>
                  <a:cubicBezTo>
                    <a:pt x="8108" y="437"/>
                    <a:pt x="8100" y="435"/>
                    <a:pt x="8093" y="434"/>
                  </a:cubicBezTo>
                  <a:cubicBezTo>
                    <a:pt x="8085" y="433"/>
                    <a:pt x="8077" y="427"/>
                    <a:pt x="8068" y="424"/>
                  </a:cubicBezTo>
                  <a:cubicBezTo>
                    <a:pt x="8085" y="418"/>
                    <a:pt x="8099" y="412"/>
                    <a:pt x="8118" y="403"/>
                  </a:cubicBezTo>
                  <a:close/>
                  <a:moveTo>
                    <a:pt x="2408" y="377"/>
                  </a:moveTo>
                  <a:cubicBezTo>
                    <a:pt x="2441" y="377"/>
                    <a:pt x="2445" y="407"/>
                    <a:pt x="2479" y="407"/>
                  </a:cubicBezTo>
                  <a:cubicBezTo>
                    <a:pt x="2482" y="407"/>
                    <a:pt x="2486" y="407"/>
                    <a:pt x="2489" y="406"/>
                  </a:cubicBezTo>
                  <a:lnTo>
                    <a:pt x="2489" y="406"/>
                  </a:lnTo>
                  <a:cubicBezTo>
                    <a:pt x="2487" y="412"/>
                    <a:pt x="2485" y="419"/>
                    <a:pt x="2479" y="422"/>
                  </a:cubicBezTo>
                  <a:cubicBezTo>
                    <a:pt x="2466" y="430"/>
                    <a:pt x="2451" y="437"/>
                    <a:pt x="2435" y="440"/>
                  </a:cubicBezTo>
                  <a:cubicBezTo>
                    <a:pt x="2431" y="441"/>
                    <a:pt x="2428" y="441"/>
                    <a:pt x="2426" y="441"/>
                  </a:cubicBezTo>
                  <a:cubicBezTo>
                    <a:pt x="2411" y="441"/>
                    <a:pt x="2416" y="427"/>
                    <a:pt x="2410" y="419"/>
                  </a:cubicBezTo>
                  <a:cubicBezTo>
                    <a:pt x="2403" y="411"/>
                    <a:pt x="2392" y="403"/>
                    <a:pt x="2384" y="396"/>
                  </a:cubicBezTo>
                  <a:cubicBezTo>
                    <a:pt x="2385" y="391"/>
                    <a:pt x="2385" y="386"/>
                    <a:pt x="2388" y="383"/>
                  </a:cubicBezTo>
                  <a:cubicBezTo>
                    <a:pt x="2392" y="380"/>
                    <a:pt x="2400" y="377"/>
                    <a:pt x="2406" y="377"/>
                  </a:cubicBezTo>
                  <a:cubicBezTo>
                    <a:pt x="2406" y="377"/>
                    <a:pt x="2407" y="377"/>
                    <a:pt x="2408" y="377"/>
                  </a:cubicBezTo>
                  <a:close/>
                  <a:moveTo>
                    <a:pt x="8794" y="414"/>
                  </a:moveTo>
                  <a:cubicBezTo>
                    <a:pt x="8795" y="419"/>
                    <a:pt x="8800" y="425"/>
                    <a:pt x="8800" y="431"/>
                  </a:cubicBezTo>
                  <a:cubicBezTo>
                    <a:pt x="8800" y="436"/>
                    <a:pt x="8794" y="439"/>
                    <a:pt x="8789" y="441"/>
                  </a:cubicBezTo>
                  <a:lnTo>
                    <a:pt x="8780" y="424"/>
                  </a:lnTo>
                  <a:cubicBezTo>
                    <a:pt x="8786" y="419"/>
                    <a:pt x="8789" y="416"/>
                    <a:pt x="8794" y="414"/>
                  </a:cubicBezTo>
                  <a:close/>
                  <a:moveTo>
                    <a:pt x="3000" y="411"/>
                  </a:moveTo>
                  <a:lnTo>
                    <a:pt x="3046" y="433"/>
                  </a:lnTo>
                  <a:cubicBezTo>
                    <a:pt x="3046" y="433"/>
                    <a:pt x="3043" y="440"/>
                    <a:pt x="3040" y="443"/>
                  </a:cubicBezTo>
                  <a:lnTo>
                    <a:pt x="3031" y="444"/>
                  </a:lnTo>
                  <a:cubicBezTo>
                    <a:pt x="3015" y="437"/>
                    <a:pt x="2997" y="431"/>
                    <a:pt x="2984" y="425"/>
                  </a:cubicBezTo>
                  <a:cubicBezTo>
                    <a:pt x="2985" y="418"/>
                    <a:pt x="2987" y="414"/>
                    <a:pt x="2987" y="414"/>
                  </a:cubicBezTo>
                  <a:cubicBezTo>
                    <a:pt x="2991" y="412"/>
                    <a:pt x="2997" y="411"/>
                    <a:pt x="3000" y="411"/>
                  </a:cubicBezTo>
                  <a:close/>
                  <a:moveTo>
                    <a:pt x="3162" y="424"/>
                  </a:moveTo>
                  <a:cubicBezTo>
                    <a:pt x="3165" y="427"/>
                    <a:pt x="3169" y="430"/>
                    <a:pt x="3175" y="434"/>
                  </a:cubicBezTo>
                  <a:lnTo>
                    <a:pt x="3165" y="452"/>
                  </a:lnTo>
                  <a:cubicBezTo>
                    <a:pt x="3162" y="449"/>
                    <a:pt x="3154" y="446"/>
                    <a:pt x="3154" y="443"/>
                  </a:cubicBezTo>
                  <a:cubicBezTo>
                    <a:pt x="3154" y="436"/>
                    <a:pt x="3159" y="430"/>
                    <a:pt x="3162" y="424"/>
                  </a:cubicBezTo>
                  <a:close/>
                  <a:moveTo>
                    <a:pt x="2357" y="431"/>
                  </a:moveTo>
                  <a:lnTo>
                    <a:pt x="2389" y="443"/>
                  </a:lnTo>
                  <a:lnTo>
                    <a:pt x="2385" y="452"/>
                  </a:lnTo>
                  <a:cubicBezTo>
                    <a:pt x="2379" y="452"/>
                    <a:pt x="2373" y="452"/>
                    <a:pt x="2367" y="452"/>
                  </a:cubicBezTo>
                  <a:cubicBezTo>
                    <a:pt x="2361" y="452"/>
                    <a:pt x="2356" y="452"/>
                    <a:pt x="2353" y="450"/>
                  </a:cubicBezTo>
                  <a:cubicBezTo>
                    <a:pt x="2350" y="449"/>
                    <a:pt x="2356" y="439"/>
                    <a:pt x="2357" y="431"/>
                  </a:cubicBezTo>
                  <a:close/>
                  <a:moveTo>
                    <a:pt x="2631" y="447"/>
                  </a:moveTo>
                  <a:cubicBezTo>
                    <a:pt x="2631" y="455"/>
                    <a:pt x="2631" y="461"/>
                    <a:pt x="2631" y="467"/>
                  </a:cubicBezTo>
                  <a:cubicBezTo>
                    <a:pt x="2629" y="468"/>
                    <a:pt x="2619" y="469"/>
                    <a:pt x="2619" y="469"/>
                  </a:cubicBezTo>
                  <a:cubicBezTo>
                    <a:pt x="2616" y="464"/>
                    <a:pt x="2615" y="458"/>
                    <a:pt x="2615" y="452"/>
                  </a:cubicBezTo>
                  <a:cubicBezTo>
                    <a:pt x="2615" y="452"/>
                    <a:pt x="2623" y="449"/>
                    <a:pt x="2631" y="447"/>
                  </a:cubicBezTo>
                  <a:close/>
                  <a:moveTo>
                    <a:pt x="9728" y="421"/>
                  </a:moveTo>
                  <a:cubicBezTo>
                    <a:pt x="9732" y="437"/>
                    <a:pt x="9737" y="446"/>
                    <a:pt x="9737" y="455"/>
                  </a:cubicBezTo>
                  <a:cubicBezTo>
                    <a:pt x="9737" y="461"/>
                    <a:pt x="9729" y="465"/>
                    <a:pt x="9725" y="471"/>
                  </a:cubicBezTo>
                  <a:cubicBezTo>
                    <a:pt x="9718" y="459"/>
                    <a:pt x="9707" y="447"/>
                    <a:pt x="9701" y="436"/>
                  </a:cubicBezTo>
                  <a:cubicBezTo>
                    <a:pt x="9701" y="436"/>
                    <a:pt x="9712" y="430"/>
                    <a:pt x="9728" y="421"/>
                  </a:cubicBezTo>
                  <a:close/>
                  <a:moveTo>
                    <a:pt x="6475" y="411"/>
                  </a:moveTo>
                  <a:cubicBezTo>
                    <a:pt x="6507" y="425"/>
                    <a:pt x="6529" y="434"/>
                    <a:pt x="6547" y="446"/>
                  </a:cubicBezTo>
                  <a:cubicBezTo>
                    <a:pt x="6553" y="449"/>
                    <a:pt x="6550" y="465"/>
                    <a:pt x="6543" y="471"/>
                  </a:cubicBezTo>
                  <a:cubicBezTo>
                    <a:pt x="6541" y="473"/>
                    <a:pt x="6537" y="474"/>
                    <a:pt x="6531" y="474"/>
                  </a:cubicBezTo>
                  <a:cubicBezTo>
                    <a:pt x="6524" y="474"/>
                    <a:pt x="6516" y="473"/>
                    <a:pt x="6510" y="471"/>
                  </a:cubicBezTo>
                  <a:cubicBezTo>
                    <a:pt x="6496" y="467"/>
                    <a:pt x="6482" y="461"/>
                    <a:pt x="6471" y="453"/>
                  </a:cubicBezTo>
                  <a:cubicBezTo>
                    <a:pt x="6462" y="449"/>
                    <a:pt x="6453" y="440"/>
                    <a:pt x="6454" y="434"/>
                  </a:cubicBezTo>
                  <a:cubicBezTo>
                    <a:pt x="6457" y="425"/>
                    <a:pt x="6468" y="418"/>
                    <a:pt x="6475" y="411"/>
                  </a:cubicBezTo>
                  <a:close/>
                  <a:moveTo>
                    <a:pt x="4287" y="434"/>
                  </a:moveTo>
                  <a:cubicBezTo>
                    <a:pt x="4298" y="447"/>
                    <a:pt x="4303" y="455"/>
                    <a:pt x="4306" y="462"/>
                  </a:cubicBezTo>
                  <a:cubicBezTo>
                    <a:pt x="4308" y="465"/>
                    <a:pt x="4301" y="469"/>
                    <a:pt x="4298" y="474"/>
                  </a:cubicBezTo>
                  <a:cubicBezTo>
                    <a:pt x="4290" y="468"/>
                    <a:pt x="4281" y="465"/>
                    <a:pt x="4274" y="459"/>
                  </a:cubicBezTo>
                  <a:cubicBezTo>
                    <a:pt x="4273" y="458"/>
                    <a:pt x="4278" y="452"/>
                    <a:pt x="4287" y="434"/>
                  </a:cubicBezTo>
                  <a:close/>
                  <a:moveTo>
                    <a:pt x="8733" y="440"/>
                  </a:moveTo>
                  <a:cubicBezTo>
                    <a:pt x="8745" y="452"/>
                    <a:pt x="8755" y="459"/>
                    <a:pt x="8754" y="461"/>
                  </a:cubicBezTo>
                  <a:cubicBezTo>
                    <a:pt x="8750" y="467"/>
                    <a:pt x="8741" y="472"/>
                    <a:pt x="8732" y="475"/>
                  </a:cubicBezTo>
                  <a:cubicBezTo>
                    <a:pt x="8732" y="475"/>
                    <a:pt x="8716" y="467"/>
                    <a:pt x="8716" y="462"/>
                  </a:cubicBezTo>
                  <a:cubicBezTo>
                    <a:pt x="8717" y="456"/>
                    <a:pt x="8725" y="450"/>
                    <a:pt x="8733" y="440"/>
                  </a:cubicBezTo>
                  <a:close/>
                  <a:moveTo>
                    <a:pt x="3890" y="423"/>
                  </a:moveTo>
                  <a:cubicBezTo>
                    <a:pt x="3898" y="423"/>
                    <a:pt x="3908" y="428"/>
                    <a:pt x="3925" y="437"/>
                  </a:cubicBezTo>
                  <a:cubicBezTo>
                    <a:pt x="3934" y="443"/>
                    <a:pt x="3947" y="444"/>
                    <a:pt x="3965" y="452"/>
                  </a:cubicBezTo>
                  <a:cubicBezTo>
                    <a:pt x="3928" y="464"/>
                    <a:pt x="3906" y="474"/>
                    <a:pt x="3883" y="478"/>
                  </a:cubicBezTo>
                  <a:cubicBezTo>
                    <a:pt x="3881" y="478"/>
                    <a:pt x="3880" y="479"/>
                    <a:pt x="3879" y="479"/>
                  </a:cubicBezTo>
                  <a:cubicBezTo>
                    <a:pt x="3867" y="479"/>
                    <a:pt x="3851" y="473"/>
                    <a:pt x="3842" y="467"/>
                  </a:cubicBezTo>
                  <a:cubicBezTo>
                    <a:pt x="3821" y="455"/>
                    <a:pt x="3849" y="449"/>
                    <a:pt x="3856" y="443"/>
                  </a:cubicBezTo>
                  <a:cubicBezTo>
                    <a:pt x="3873" y="430"/>
                    <a:pt x="3880" y="423"/>
                    <a:pt x="3890" y="423"/>
                  </a:cubicBezTo>
                  <a:close/>
                  <a:moveTo>
                    <a:pt x="8547" y="412"/>
                  </a:moveTo>
                  <a:cubicBezTo>
                    <a:pt x="8552" y="412"/>
                    <a:pt x="8560" y="418"/>
                    <a:pt x="8564" y="422"/>
                  </a:cubicBezTo>
                  <a:cubicBezTo>
                    <a:pt x="8570" y="427"/>
                    <a:pt x="8572" y="434"/>
                    <a:pt x="8577" y="440"/>
                  </a:cubicBezTo>
                  <a:cubicBezTo>
                    <a:pt x="8589" y="454"/>
                    <a:pt x="8593" y="468"/>
                    <a:pt x="8592" y="483"/>
                  </a:cubicBezTo>
                  <a:lnTo>
                    <a:pt x="8592" y="483"/>
                  </a:lnTo>
                  <a:cubicBezTo>
                    <a:pt x="8524" y="417"/>
                    <a:pt x="8534" y="413"/>
                    <a:pt x="8545" y="412"/>
                  </a:cubicBezTo>
                  <a:cubicBezTo>
                    <a:pt x="8546" y="412"/>
                    <a:pt x="8546" y="412"/>
                    <a:pt x="8547" y="412"/>
                  </a:cubicBezTo>
                  <a:close/>
                  <a:moveTo>
                    <a:pt x="2113" y="415"/>
                  </a:moveTo>
                  <a:cubicBezTo>
                    <a:pt x="2132" y="415"/>
                    <a:pt x="2124" y="435"/>
                    <a:pt x="2128" y="444"/>
                  </a:cubicBezTo>
                  <a:cubicBezTo>
                    <a:pt x="2132" y="455"/>
                    <a:pt x="2151" y="471"/>
                    <a:pt x="2122" y="481"/>
                  </a:cubicBezTo>
                  <a:cubicBezTo>
                    <a:pt x="2114" y="484"/>
                    <a:pt x="2108" y="485"/>
                    <a:pt x="2103" y="485"/>
                  </a:cubicBezTo>
                  <a:cubicBezTo>
                    <a:pt x="2085" y="485"/>
                    <a:pt x="2095" y="463"/>
                    <a:pt x="2086" y="455"/>
                  </a:cubicBezTo>
                  <a:cubicBezTo>
                    <a:pt x="2092" y="443"/>
                    <a:pt x="2061" y="430"/>
                    <a:pt x="2094" y="419"/>
                  </a:cubicBezTo>
                  <a:cubicBezTo>
                    <a:pt x="2102" y="416"/>
                    <a:pt x="2109" y="415"/>
                    <a:pt x="2113" y="415"/>
                  </a:cubicBezTo>
                  <a:close/>
                  <a:moveTo>
                    <a:pt x="8461" y="427"/>
                  </a:moveTo>
                  <a:cubicBezTo>
                    <a:pt x="8462" y="427"/>
                    <a:pt x="8463" y="427"/>
                    <a:pt x="8464" y="427"/>
                  </a:cubicBezTo>
                  <a:cubicBezTo>
                    <a:pt x="8467" y="427"/>
                    <a:pt x="8476" y="439"/>
                    <a:pt x="8473" y="441"/>
                  </a:cubicBezTo>
                  <a:cubicBezTo>
                    <a:pt x="8458" y="456"/>
                    <a:pt x="8442" y="471"/>
                    <a:pt x="8423" y="484"/>
                  </a:cubicBezTo>
                  <a:cubicBezTo>
                    <a:pt x="8421" y="486"/>
                    <a:pt x="8416" y="486"/>
                    <a:pt x="8410" y="486"/>
                  </a:cubicBezTo>
                  <a:cubicBezTo>
                    <a:pt x="8405" y="486"/>
                    <a:pt x="8399" y="486"/>
                    <a:pt x="8396" y="484"/>
                  </a:cubicBezTo>
                  <a:cubicBezTo>
                    <a:pt x="8391" y="480"/>
                    <a:pt x="8391" y="472"/>
                    <a:pt x="8389" y="469"/>
                  </a:cubicBezTo>
                  <a:cubicBezTo>
                    <a:pt x="8395" y="447"/>
                    <a:pt x="8429" y="427"/>
                    <a:pt x="8461" y="427"/>
                  </a:cubicBezTo>
                  <a:close/>
                  <a:moveTo>
                    <a:pt x="3415" y="477"/>
                  </a:moveTo>
                  <a:lnTo>
                    <a:pt x="3422" y="481"/>
                  </a:lnTo>
                  <a:lnTo>
                    <a:pt x="3416" y="492"/>
                  </a:lnTo>
                  <a:cubicBezTo>
                    <a:pt x="3413" y="490"/>
                    <a:pt x="3409" y="487"/>
                    <a:pt x="3409" y="487"/>
                  </a:cubicBezTo>
                  <a:cubicBezTo>
                    <a:pt x="3410" y="484"/>
                    <a:pt x="3413" y="481"/>
                    <a:pt x="3415" y="477"/>
                  </a:cubicBezTo>
                  <a:close/>
                  <a:moveTo>
                    <a:pt x="8519" y="419"/>
                  </a:moveTo>
                  <a:lnTo>
                    <a:pt x="8519" y="419"/>
                  </a:lnTo>
                  <a:cubicBezTo>
                    <a:pt x="8555" y="457"/>
                    <a:pt x="8577" y="480"/>
                    <a:pt x="8589" y="494"/>
                  </a:cubicBezTo>
                  <a:lnTo>
                    <a:pt x="8589" y="494"/>
                  </a:lnTo>
                  <a:cubicBezTo>
                    <a:pt x="8588" y="495"/>
                    <a:pt x="8588" y="496"/>
                    <a:pt x="8588" y="497"/>
                  </a:cubicBezTo>
                  <a:cubicBezTo>
                    <a:pt x="8588" y="497"/>
                    <a:pt x="8576" y="497"/>
                    <a:pt x="8570" y="494"/>
                  </a:cubicBezTo>
                  <a:cubicBezTo>
                    <a:pt x="8542" y="484"/>
                    <a:pt x="8513" y="446"/>
                    <a:pt x="8519" y="419"/>
                  </a:cubicBezTo>
                  <a:close/>
                  <a:moveTo>
                    <a:pt x="3154" y="481"/>
                  </a:moveTo>
                  <a:cubicBezTo>
                    <a:pt x="3157" y="489"/>
                    <a:pt x="3160" y="494"/>
                    <a:pt x="3160" y="500"/>
                  </a:cubicBezTo>
                  <a:cubicBezTo>
                    <a:pt x="3160" y="500"/>
                    <a:pt x="3153" y="505"/>
                    <a:pt x="3149" y="508"/>
                  </a:cubicBezTo>
                  <a:cubicBezTo>
                    <a:pt x="3146" y="502"/>
                    <a:pt x="3141" y="496"/>
                    <a:pt x="3140" y="490"/>
                  </a:cubicBezTo>
                  <a:cubicBezTo>
                    <a:pt x="3140" y="490"/>
                    <a:pt x="3147" y="486"/>
                    <a:pt x="3154" y="481"/>
                  </a:cubicBezTo>
                  <a:close/>
                  <a:moveTo>
                    <a:pt x="8679" y="496"/>
                  </a:moveTo>
                  <a:lnTo>
                    <a:pt x="8686" y="502"/>
                  </a:lnTo>
                  <a:lnTo>
                    <a:pt x="8677" y="509"/>
                  </a:lnTo>
                  <a:cubicBezTo>
                    <a:pt x="8675" y="508"/>
                    <a:pt x="8672" y="505"/>
                    <a:pt x="8672" y="505"/>
                  </a:cubicBezTo>
                  <a:cubicBezTo>
                    <a:pt x="8673" y="500"/>
                    <a:pt x="8676" y="499"/>
                    <a:pt x="8679" y="496"/>
                  </a:cubicBezTo>
                  <a:close/>
                  <a:moveTo>
                    <a:pt x="2631" y="500"/>
                  </a:moveTo>
                  <a:lnTo>
                    <a:pt x="2638" y="503"/>
                  </a:lnTo>
                  <a:lnTo>
                    <a:pt x="2634" y="514"/>
                  </a:lnTo>
                  <a:cubicBezTo>
                    <a:pt x="2631" y="512"/>
                    <a:pt x="2626" y="511"/>
                    <a:pt x="2626" y="511"/>
                  </a:cubicBezTo>
                  <a:cubicBezTo>
                    <a:pt x="2626" y="506"/>
                    <a:pt x="2629" y="503"/>
                    <a:pt x="2631" y="500"/>
                  </a:cubicBezTo>
                  <a:close/>
                  <a:moveTo>
                    <a:pt x="9122" y="450"/>
                  </a:moveTo>
                  <a:cubicBezTo>
                    <a:pt x="9113" y="474"/>
                    <a:pt x="9153" y="475"/>
                    <a:pt x="9160" y="490"/>
                  </a:cubicBezTo>
                  <a:cubicBezTo>
                    <a:pt x="9167" y="505"/>
                    <a:pt x="9153" y="517"/>
                    <a:pt x="9133" y="517"/>
                  </a:cubicBezTo>
                  <a:cubicBezTo>
                    <a:pt x="9131" y="517"/>
                    <a:pt x="9128" y="517"/>
                    <a:pt x="9126" y="517"/>
                  </a:cubicBezTo>
                  <a:lnTo>
                    <a:pt x="9076" y="505"/>
                  </a:lnTo>
                  <a:cubicBezTo>
                    <a:pt x="9089" y="484"/>
                    <a:pt x="9098" y="467"/>
                    <a:pt x="9109" y="450"/>
                  </a:cubicBezTo>
                  <a:close/>
                  <a:moveTo>
                    <a:pt x="3502" y="475"/>
                  </a:moveTo>
                  <a:cubicBezTo>
                    <a:pt x="3521" y="487"/>
                    <a:pt x="3534" y="496"/>
                    <a:pt x="3549" y="506"/>
                  </a:cubicBezTo>
                  <a:cubicBezTo>
                    <a:pt x="3552" y="508"/>
                    <a:pt x="3546" y="514"/>
                    <a:pt x="3544" y="518"/>
                  </a:cubicBezTo>
                  <a:cubicBezTo>
                    <a:pt x="3527" y="511"/>
                    <a:pt x="3509" y="505"/>
                    <a:pt x="3488" y="497"/>
                  </a:cubicBezTo>
                  <a:cubicBezTo>
                    <a:pt x="3488" y="497"/>
                    <a:pt x="3494" y="487"/>
                    <a:pt x="3502" y="475"/>
                  </a:cubicBezTo>
                  <a:close/>
                  <a:moveTo>
                    <a:pt x="8782" y="512"/>
                  </a:moveTo>
                  <a:lnTo>
                    <a:pt x="8788" y="518"/>
                  </a:lnTo>
                  <a:cubicBezTo>
                    <a:pt x="8783" y="518"/>
                    <a:pt x="8779" y="519"/>
                    <a:pt x="8775" y="519"/>
                  </a:cubicBezTo>
                  <a:cubicBezTo>
                    <a:pt x="8775" y="519"/>
                    <a:pt x="8770" y="517"/>
                    <a:pt x="8769" y="515"/>
                  </a:cubicBezTo>
                  <a:lnTo>
                    <a:pt x="8782" y="512"/>
                  </a:lnTo>
                  <a:close/>
                  <a:moveTo>
                    <a:pt x="4136" y="437"/>
                  </a:moveTo>
                  <a:cubicBezTo>
                    <a:pt x="4140" y="437"/>
                    <a:pt x="4146" y="440"/>
                    <a:pt x="4152" y="443"/>
                  </a:cubicBezTo>
                  <a:cubicBezTo>
                    <a:pt x="4148" y="446"/>
                    <a:pt x="4145" y="450"/>
                    <a:pt x="4139" y="450"/>
                  </a:cubicBezTo>
                  <a:cubicBezTo>
                    <a:pt x="4099" y="456"/>
                    <a:pt x="4106" y="468"/>
                    <a:pt x="4128" y="481"/>
                  </a:cubicBezTo>
                  <a:cubicBezTo>
                    <a:pt x="4131" y="483"/>
                    <a:pt x="4136" y="486"/>
                    <a:pt x="4136" y="486"/>
                  </a:cubicBezTo>
                  <a:lnTo>
                    <a:pt x="4153" y="514"/>
                  </a:lnTo>
                  <a:cubicBezTo>
                    <a:pt x="4142" y="517"/>
                    <a:pt x="4130" y="519"/>
                    <a:pt x="4127" y="519"/>
                  </a:cubicBezTo>
                  <a:cubicBezTo>
                    <a:pt x="4114" y="520"/>
                    <a:pt x="4105" y="521"/>
                    <a:pt x="4097" y="521"/>
                  </a:cubicBezTo>
                  <a:cubicBezTo>
                    <a:pt x="4075" y="521"/>
                    <a:pt x="4077" y="515"/>
                    <a:pt x="4086" y="493"/>
                  </a:cubicBezTo>
                  <a:cubicBezTo>
                    <a:pt x="4090" y="481"/>
                    <a:pt x="4093" y="468"/>
                    <a:pt x="4093" y="455"/>
                  </a:cubicBezTo>
                  <a:cubicBezTo>
                    <a:pt x="4093" y="439"/>
                    <a:pt x="4104" y="437"/>
                    <a:pt x="4117" y="437"/>
                  </a:cubicBezTo>
                  <a:cubicBezTo>
                    <a:pt x="4121" y="437"/>
                    <a:pt x="4125" y="437"/>
                    <a:pt x="4130" y="437"/>
                  </a:cubicBezTo>
                  <a:cubicBezTo>
                    <a:pt x="4132" y="437"/>
                    <a:pt x="4134" y="437"/>
                    <a:pt x="4136" y="437"/>
                  </a:cubicBezTo>
                  <a:close/>
                  <a:moveTo>
                    <a:pt x="3384" y="508"/>
                  </a:moveTo>
                  <a:cubicBezTo>
                    <a:pt x="3391" y="509"/>
                    <a:pt x="3400" y="511"/>
                    <a:pt x="3407" y="512"/>
                  </a:cubicBezTo>
                  <a:cubicBezTo>
                    <a:pt x="3403" y="515"/>
                    <a:pt x="3399" y="521"/>
                    <a:pt x="3394" y="521"/>
                  </a:cubicBezTo>
                  <a:cubicBezTo>
                    <a:pt x="3385" y="521"/>
                    <a:pt x="3377" y="518"/>
                    <a:pt x="3368" y="517"/>
                  </a:cubicBezTo>
                  <a:cubicBezTo>
                    <a:pt x="3372" y="514"/>
                    <a:pt x="3378" y="511"/>
                    <a:pt x="3384" y="508"/>
                  </a:cubicBezTo>
                  <a:close/>
                  <a:moveTo>
                    <a:pt x="8594" y="501"/>
                  </a:moveTo>
                  <a:cubicBezTo>
                    <a:pt x="8605" y="515"/>
                    <a:pt x="8605" y="519"/>
                    <a:pt x="8604" y="522"/>
                  </a:cubicBezTo>
                  <a:lnTo>
                    <a:pt x="8591" y="522"/>
                  </a:lnTo>
                  <a:cubicBezTo>
                    <a:pt x="8591" y="517"/>
                    <a:pt x="8589" y="511"/>
                    <a:pt x="8589" y="505"/>
                  </a:cubicBezTo>
                  <a:cubicBezTo>
                    <a:pt x="8589" y="505"/>
                    <a:pt x="8591" y="503"/>
                    <a:pt x="8594" y="501"/>
                  </a:cubicBezTo>
                  <a:close/>
                  <a:moveTo>
                    <a:pt x="3321" y="502"/>
                  </a:moveTo>
                  <a:cubicBezTo>
                    <a:pt x="3324" y="509"/>
                    <a:pt x="3327" y="515"/>
                    <a:pt x="3327" y="521"/>
                  </a:cubicBezTo>
                  <a:cubicBezTo>
                    <a:pt x="3327" y="521"/>
                    <a:pt x="3319" y="525"/>
                    <a:pt x="3315" y="527"/>
                  </a:cubicBezTo>
                  <a:cubicBezTo>
                    <a:pt x="3312" y="521"/>
                    <a:pt x="3307" y="517"/>
                    <a:pt x="3307" y="511"/>
                  </a:cubicBezTo>
                  <a:cubicBezTo>
                    <a:pt x="3307" y="511"/>
                    <a:pt x="3315" y="505"/>
                    <a:pt x="3321" y="502"/>
                  </a:cubicBezTo>
                  <a:close/>
                  <a:moveTo>
                    <a:pt x="1555" y="517"/>
                  </a:moveTo>
                  <a:lnTo>
                    <a:pt x="1564" y="518"/>
                  </a:lnTo>
                  <a:lnTo>
                    <a:pt x="1560" y="528"/>
                  </a:lnTo>
                  <a:cubicBezTo>
                    <a:pt x="1557" y="528"/>
                    <a:pt x="1552" y="527"/>
                    <a:pt x="1552" y="527"/>
                  </a:cubicBezTo>
                  <a:cubicBezTo>
                    <a:pt x="1552" y="524"/>
                    <a:pt x="1554" y="519"/>
                    <a:pt x="1555" y="517"/>
                  </a:cubicBezTo>
                  <a:close/>
                  <a:moveTo>
                    <a:pt x="2052" y="518"/>
                  </a:moveTo>
                  <a:cubicBezTo>
                    <a:pt x="2052" y="518"/>
                    <a:pt x="2058" y="519"/>
                    <a:pt x="2061" y="521"/>
                  </a:cubicBezTo>
                  <a:lnTo>
                    <a:pt x="2050" y="530"/>
                  </a:lnTo>
                  <a:lnTo>
                    <a:pt x="2041" y="527"/>
                  </a:lnTo>
                  <a:cubicBezTo>
                    <a:pt x="2045" y="524"/>
                    <a:pt x="2050" y="521"/>
                    <a:pt x="2052" y="518"/>
                  </a:cubicBezTo>
                  <a:close/>
                  <a:moveTo>
                    <a:pt x="5872" y="467"/>
                  </a:moveTo>
                  <a:lnTo>
                    <a:pt x="5885" y="477"/>
                  </a:lnTo>
                  <a:cubicBezTo>
                    <a:pt x="5891" y="481"/>
                    <a:pt x="5907" y="486"/>
                    <a:pt x="5891" y="496"/>
                  </a:cubicBezTo>
                  <a:cubicBezTo>
                    <a:pt x="5881" y="502"/>
                    <a:pt x="5876" y="514"/>
                    <a:pt x="5863" y="531"/>
                  </a:cubicBezTo>
                  <a:cubicBezTo>
                    <a:pt x="5862" y="509"/>
                    <a:pt x="5862" y="496"/>
                    <a:pt x="5862" y="484"/>
                  </a:cubicBezTo>
                  <a:cubicBezTo>
                    <a:pt x="5863" y="478"/>
                    <a:pt x="5869" y="472"/>
                    <a:pt x="5872" y="467"/>
                  </a:cubicBezTo>
                  <a:close/>
                  <a:moveTo>
                    <a:pt x="7202" y="504"/>
                  </a:moveTo>
                  <a:cubicBezTo>
                    <a:pt x="7203" y="504"/>
                    <a:pt x="7203" y="505"/>
                    <a:pt x="7203" y="505"/>
                  </a:cubicBezTo>
                  <a:cubicBezTo>
                    <a:pt x="7212" y="509"/>
                    <a:pt x="7221" y="515"/>
                    <a:pt x="7227" y="521"/>
                  </a:cubicBezTo>
                  <a:cubicBezTo>
                    <a:pt x="7227" y="521"/>
                    <a:pt x="7222" y="528"/>
                    <a:pt x="7219" y="531"/>
                  </a:cubicBezTo>
                  <a:lnTo>
                    <a:pt x="7186" y="511"/>
                  </a:lnTo>
                  <a:cubicBezTo>
                    <a:pt x="7193" y="508"/>
                    <a:pt x="7200" y="504"/>
                    <a:pt x="7202" y="504"/>
                  </a:cubicBezTo>
                  <a:close/>
                  <a:moveTo>
                    <a:pt x="8554" y="521"/>
                  </a:moveTo>
                  <a:cubicBezTo>
                    <a:pt x="8555" y="524"/>
                    <a:pt x="8558" y="527"/>
                    <a:pt x="8558" y="531"/>
                  </a:cubicBezTo>
                  <a:cubicBezTo>
                    <a:pt x="8558" y="531"/>
                    <a:pt x="8554" y="533"/>
                    <a:pt x="8552" y="534"/>
                  </a:cubicBezTo>
                  <a:lnTo>
                    <a:pt x="8547" y="524"/>
                  </a:lnTo>
                  <a:lnTo>
                    <a:pt x="8554" y="521"/>
                  </a:lnTo>
                  <a:close/>
                  <a:moveTo>
                    <a:pt x="4607" y="521"/>
                  </a:moveTo>
                  <a:lnTo>
                    <a:pt x="4614" y="527"/>
                  </a:lnTo>
                  <a:lnTo>
                    <a:pt x="4607" y="536"/>
                  </a:lnTo>
                  <a:cubicBezTo>
                    <a:pt x="4605" y="534"/>
                    <a:pt x="4601" y="531"/>
                    <a:pt x="4601" y="531"/>
                  </a:cubicBezTo>
                  <a:cubicBezTo>
                    <a:pt x="4602" y="527"/>
                    <a:pt x="4605" y="524"/>
                    <a:pt x="4607" y="521"/>
                  </a:cubicBezTo>
                  <a:close/>
                  <a:moveTo>
                    <a:pt x="6315" y="481"/>
                  </a:moveTo>
                  <a:cubicBezTo>
                    <a:pt x="6331" y="481"/>
                    <a:pt x="6333" y="497"/>
                    <a:pt x="6346" y="500"/>
                  </a:cubicBezTo>
                  <a:lnTo>
                    <a:pt x="6362" y="508"/>
                  </a:lnTo>
                  <a:lnTo>
                    <a:pt x="6379" y="517"/>
                  </a:lnTo>
                  <a:lnTo>
                    <a:pt x="6350" y="534"/>
                  </a:lnTo>
                  <a:cubicBezTo>
                    <a:pt x="6341" y="525"/>
                    <a:pt x="6334" y="522"/>
                    <a:pt x="6328" y="522"/>
                  </a:cubicBezTo>
                  <a:cubicBezTo>
                    <a:pt x="6314" y="522"/>
                    <a:pt x="6304" y="541"/>
                    <a:pt x="6287" y="541"/>
                  </a:cubicBezTo>
                  <a:cubicBezTo>
                    <a:pt x="6285" y="541"/>
                    <a:pt x="6283" y="541"/>
                    <a:pt x="6281" y="540"/>
                  </a:cubicBezTo>
                  <a:cubicBezTo>
                    <a:pt x="6281" y="533"/>
                    <a:pt x="6281" y="524"/>
                    <a:pt x="6281" y="517"/>
                  </a:cubicBezTo>
                  <a:cubicBezTo>
                    <a:pt x="6281" y="502"/>
                    <a:pt x="6284" y="489"/>
                    <a:pt x="6304" y="483"/>
                  </a:cubicBezTo>
                  <a:cubicBezTo>
                    <a:pt x="6309" y="481"/>
                    <a:pt x="6312" y="481"/>
                    <a:pt x="6315" y="481"/>
                  </a:cubicBezTo>
                  <a:close/>
                  <a:moveTo>
                    <a:pt x="2554" y="508"/>
                  </a:moveTo>
                  <a:cubicBezTo>
                    <a:pt x="2569" y="515"/>
                    <a:pt x="2582" y="518"/>
                    <a:pt x="2581" y="521"/>
                  </a:cubicBezTo>
                  <a:cubicBezTo>
                    <a:pt x="2579" y="528"/>
                    <a:pt x="2572" y="536"/>
                    <a:pt x="2564" y="542"/>
                  </a:cubicBezTo>
                  <a:cubicBezTo>
                    <a:pt x="2564" y="542"/>
                    <a:pt x="2545" y="539"/>
                    <a:pt x="2544" y="536"/>
                  </a:cubicBezTo>
                  <a:cubicBezTo>
                    <a:pt x="2542" y="528"/>
                    <a:pt x="2548" y="521"/>
                    <a:pt x="2554" y="508"/>
                  </a:cubicBezTo>
                  <a:close/>
                  <a:moveTo>
                    <a:pt x="6080" y="498"/>
                  </a:moveTo>
                  <a:cubicBezTo>
                    <a:pt x="6081" y="506"/>
                    <a:pt x="6085" y="518"/>
                    <a:pt x="6079" y="521"/>
                  </a:cubicBezTo>
                  <a:cubicBezTo>
                    <a:pt x="6062" y="531"/>
                    <a:pt x="6040" y="537"/>
                    <a:pt x="6017" y="542"/>
                  </a:cubicBezTo>
                  <a:cubicBezTo>
                    <a:pt x="6017" y="542"/>
                    <a:pt x="6017" y="542"/>
                    <a:pt x="6017" y="542"/>
                  </a:cubicBezTo>
                  <a:cubicBezTo>
                    <a:pt x="6013" y="542"/>
                    <a:pt x="6001" y="534"/>
                    <a:pt x="6001" y="530"/>
                  </a:cubicBezTo>
                  <a:cubicBezTo>
                    <a:pt x="6003" y="521"/>
                    <a:pt x="6004" y="505"/>
                    <a:pt x="6013" y="502"/>
                  </a:cubicBezTo>
                  <a:cubicBezTo>
                    <a:pt x="6027" y="496"/>
                    <a:pt x="6045" y="498"/>
                    <a:pt x="6080" y="498"/>
                  </a:cubicBezTo>
                  <a:close/>
                  <a:moveTo>
                    <a:pt x="7430" y="445"/>
                  </a:moveTo>
                  <a:cubicBezTo>
                    <a:pt x="7435" y="445"/>
                    <a:pt x="7444" y="446"/>
                    <a:pt x="7450" y="447"/>
                  </a:cubicBezTo>
                  <a:cubicBezTo>
                    <a:pt x="7453" y="449"/>
                    <a:pt x="7458" y="456"/>
                    <a:pt x="7456" y="459"/>
                  </a:cubicBezTo>
                  <a:cubicBezTo>
                    <a:pt x="7449" y="471"/>
                    <a:pt x="7431" y="483"/>
                    <a:pt x="7436" y="492"/>
                  </a:cubicBezTo>
                  <a:cubicBezTo>
                    <a:pt x="7440" y="502"/>
                    <a:pt x="7464" y="508"/>
                    <a:pt x="7478" y="517"/>
                  </a:cubicBezTo>
                  <a:cubicBezTo>
                    <a:pt x="7483" y="519"/>
                    <a:pt x="7484" y="527"/>
                    <a:pt x="7481" y="531"/>
                  </a:cubicBezTo>
                  <a:cubicBezTo>
                    <a:pt x="7475" y="536"/>
                    <a:pt x="7467" y="539"/>
                    <a:pt x="7458" y="543"/>
                  </a:cubicBezTo>
                  <a:cubicBezTo>
                    <a:pt x="7439" y="526"/>
                    <a:pt x="7421" y="508"/>
                    <a:pt x="7385" y="508"/>
                  </a:cubicBezTo>
                  <a:cubicBezTo>
                    <a:pt x="7384" y="508"/>
                    <a:pt x="7383" y="508"/>
                    <a:pt x="7381" y="508"/>
                  </a:cubicBezTo>
                  <a:lnTo>
                    <a:pt x="7381" y="506"/>
                  </a:lnTo>
                  <a:cubicBezTo>
                    <a:pt x="7381" y="506"/>
                    <a:pt x="7375" y="499"/>
                    <a:pt x="7377" y="497"/>
                  </a:cubicBezTo>
                  <a:cubicBezTo>
                    <a:pt x="7392" y="480"/>
                    <a:pt x="7406" y="462"/>
                    <a:pt x="7424" y="446"/>
                  </a:cubicBezTo>
                  <a:cubicBezTo>
                    <a:pt x="7425" y="445"/>
                    <a:pt x="7427" y="445"/>
                    <a:pt x="7430" y="445"/>
                  </a:cubicBezTo>
                  <a:close/>
                  <a:moveTo>
                    <a:pt x="3079" y="534"/>
                  </a:moveTo>
                  <a:cubicBezTo>
                    <a:pt x="3088" y="534"/>
                    <a:pt x="3097" y="536"/>
                    <a:pt x="3104" y="537"/>
                  </a:cubicBezTo>
                  <a:cubicBezTo>
                    <a:pt x="3100" y="540"/>
                    <a:pt x="3096" y="543"/>
                    <a:pt x="3088" y="547"/>
                  </a:cubicBezTo>
                  <a:cubicBezTo>
                    <a:pt x="3081" y="546"/>
                    <a:pt x="3074" y="544"/>
                    <a:pt x="3065" y="543"/>
                  </a:cubicBezTo>
                  <a:cubicBezTo>
                    <a:pt x="3069" y="540"/>
                    <a:pt x="3075" y="534"/>
                    <a:pt x="3079" y="534"/>
                  </a:cubicBezTo>
                  <a:close/>
                  <a:moveTo>
                    <a:pt x="8982" y="540"/>
                  </a:moveTo>
                  <a:lnTo>
                    <a:pt x="8988" y="546"/>
                  </a:lnTo>
                  <a:cubicBezTo>
                    <a:pt x="8983" y="547"/>
                    <a:pt x="8979" y="549"/>
                    <a:pt x="8973" y="549"/>
                  </a:cubicBezTo>
                  <a:cubicBezTo>
                    <a:pt x="8973" y="549"/>
                    <a:pt x="8970" y="546"/>
                    <a:pt x="8967" y="543"/>
                  </a:cubicBezTo>
                  <a:lnTo>
                    <a:pt x="8982" y="540"/>
                  </a:lnTo>
                  <a:close/>
                  <a:moveTo>
                    <a:pt x="3864" y="522"/>
                  </a:moveTo>
                  <a:cubicBezTo>
                    <a:pt x="3867" y="522"/>
                    <a:pt x="3871" y="522"/>
                    <a:pt x="3874" y="522"/>
                  </a:cubicBezTo>
                  <a:cubicBezTo>
                    <a:pt x="3881" y="522"/>
                    <a:pt x="3889" y="533"/>
                    <a:pt x="3896" y="537"/>
                  </a:cubicBezTo>
                  <a:cubicBezTo>
                    <a:pt x="3889" y="542"/>
                    <a:pt x="3883" y="547"/>
                    <a:pt x="3877" y="549"/>
                  </a:cubicBezTo>
                  <a:cubicBezTo>
                    <a:pt x="3871" y="550"/>
                    <a:pt x="3865" y="551"/>
                    <a:pt x="3860" y="551"/>
                  </a:cubicBezTo>
                  <a:cubicBezTo>
                    <a:pt x="3841" y="551"/>
                    <a:pt x="3827" y="543"/>
                    <a:pt x="3815" y="525"/>
                  </a:cubicBezTo>
                  <a:cubicBezTo>
                    <a:pt x="3833" y="524"/>
                    <a:pt x="3849" y="522"/>
                    <a:pt x="3864" y="522"/>
                  </a:cubicBezTo>
                  <a:close/>
                  <a:moveTo>
                    <a:pt x="5685" y="455"/>
                  </a:moveTo>
                  <a:cubicBezTo>
                    <a:pt x="5694" y="462"/>
                    <a:pt x="5701" y="465"/>
                    <a:pt x="5701" y="468"/>
                  </a:cubicBezTo>
                  <a:cubicBezTo>
                    <a:pt x="5703" y="487"/>
                    <a:pt x="5698" y="505"/>
                    <a:pt x="5704" y="522"/>
                  </a:cubicBezTo>
                  <a:cubicBezTo>
                    <a:pt x="5709" y="534"/>
                    <a:pt x="5734" y="544"/>
                    <a:pt x="5706" y="552"/>
                  </a:cubicBezTo>
                  <a:cubicBezTo>
                    <a:pt x="5705" y="552"/>
                    <a:pt x="5705" y="552"/>
                    <a:pt x="5705" y="552"/>
                  </a:cubicBezTo>
                  <a:cubicBezTo>
                    <a:pt x="5699" y="552"/>
                    <a:pt x="5675" y="536"/>
                    <a:pt x="5678" y="519"/>
                  </a:cubicBezTo>
                  <a:cubicBezTo>
                    <a:pt x="5681" y="506"/>
                    <a:pt x="5688" y="492"/>
                    <a:pt x="5667" y="481"/>
                  </a:cubicBezTo>
                  <a:cubicBezTo>
                    <a:pt x="5667" y="481"/>
                    <a:pt x="5676" y="468"/>
                    <a:pt x="5685" y="455"/>
                  </a:cubicBezTo>
                  <a:close/>
                  <a:moveTo>
                    <a:pt x="4206" y="543"/>
                  </a:moveTo>
                  <a:cubicBezTo>
                    <a:pt x="4208" y="544"/>
                    <a:pt x="4211" y="549"/>
                    <a:pt x="4214" y="555"/>
                  </a:cubicBezTo>
                  <a:cubicBezTo>
                    <a:pt x="4208" y="556"/>
                    <a:pt x="4202" y="559"/>
                    <a:pt x="4198" y="559"/>
                  </a:cubicBezTo>
                  <a:cubicBezTo>
                    <a:pt x="4192" y="558"/>
                    <a:pt x="4186" y="553"/>
                    <a:pt x="4180" y="550"/>
                  </a:cubicBezTo>
                  <a:cubicBezTo>
                    <a:pt x="4186" y="549"/>
                    <a:pt x="4192" y="547"/>
                    <a:pt x="4206" y="543"/>
                  </a:cubicBezTo>
                  <a:close/>
                  <a:moveTo>
                    <a:pt x="2878" y="382"/>
                  </a:moveTo>
                  <a:cubicBezTo>
                    <a:pt x="2886" y="382"/>
                    <a:pt x="2893" y="386"/>
                    <a:pt x="2898" y="394"/>
                  </a:cubicBezTo>
                  <a:cubicBezTo>
                    <a:pt x="2903" y="401"/>
                    <a:pt x="2906" y="417"/>
                    <a:pt x="2910" y="417"/>
                  </a:cubicBezTo>
                  <a:cubicBezTo>
                    <a:pt x="2910" y="417"/>
                    <a:pt x="2910" y="417"/>
                    <a:pt x="2910" y="416"/>
                  </a:cubicBezTo>
                  <a:cubicBezTo>
                    <a:pt x="2913" y="416"/>
                    <a:pt x="2916" y="416"/>
                    <a:pt x="2918" y="416"/>
                  </a:cubicBezTo>
                  <a:cubicBezTo>
                    <a:pt x="2967" y="416"/>
                    <a:pt x="2965" y="443"/>
                    <a:pt x="2975" y="468"/>
                  </a:cubicBezTo>
                  <a:cubicBezTo>
                    <a:pt x="2979" y="477"/>
                    <a:pt x="2991" y="489"/>
                    <a:pt x="3007" y="489"/>
                  </a:cubicBezTo>
                  <a:cubicBezTo>
                    <a:pt x="3017" y="489"/>
                    <a:pt x="3029" y="485"/>
                    <a:pt x="3041" y="474"/>
                  </a:cubicBezTo>
                  <a:lnTo>
                    <a:pt x="3054" y="474"/>
                  </a:lnTo>
                  <a:cubicBezTo>
                    <a:pt x="3057" y="478"/>
                    <a:pt x="3060" y="484"/>
                    <a:pt x="3057" y="487"/>
                  </a:cubicBezTo>
                  <a:cubicBezTo>
                    <a:pt x="3053" y="492"/>
                    <a:pt x="3043" y="494"/>
                    <a:pt x="3037" y="499"/>
                  </a:cubicBezTo>
                  <a:lnTo>
                    <a:pt x="2988" y="531"/>
                  </a:lnTo>
                  <a:lnTo>
                    <a:pt x="2947" y="499"/>
                  </a:lnTo>
                  <a:lnTo>
                    <a:pt x="2926" y="486"/>
                  </a:lnTo>
                  <a:cubicBezTo>
                    <a:pt x="2900" y="509"/>
                    <a:pt x="2878" y="531"/>
                    <a:pt x="2847" y="559"/>
                  </a:cubicBezTo>
                  <a:cubicBezTo>
                    <a:pt x="2834" y="550"/>
                    <a:pt x="2822" y="537"/>
                    <a:pt x="2806" y="536"/>
                  </a:cubicBezTo>
                  <a:cubicBezTo>
                    <a:pt x="2792" y="536"/>
                    <a:pt x="2777" y="532"/>
                    <a:pt x="2762" y="532"/>
                  </a:cubicBezTo>
                  <a:cubicBezTo>
                    <a:pt x="2745" y="532"/>
                    <a:pt x="2729" y="537"/>
                    <a:pt x="2717" y="559"/>
                  </a:cubicBezTo>
                  <a:cubicBezTo>
                    <a:pt x="2715" y="564"/>
                    <a:pt x="2697" y="568"/>
                    <a:pt x="2685" y="571"/>
                  </a:cubicBezTo>
                  <a:cubicBezTo>
                    <a:pt x="2682" y="564"/>
                    <a:pt x="2673" y="556"/>
                    <a:pt x="2675" y="547"/>
                  </a:cubicBezTo>
                  <a:cubicBezTo>
                    <a:pt x="2679" y="530"/>
                    <a:pt x="2695" y="514"/>
                    <a:pt x="2685" y="496"/>
                  </a:cubicBezTo>
                  <a:cubicBezTo>
                    <a:pt x="2678" y="483"/>
                    <a:pt x="2685" y="475"/>
                    <a:pt x="2707" y="469"/>
                  </a:cubicBezTo>
                  <a:cubicBezTo>
                    <a:pt x="2715" y="468"/>
                    <a:pt x="2722" y="467"/>
                    <a:pt x="2727" y="467"/>
                  </a:cubicBezTo>
                  <a:cubicBezTo>
                    <a:pt x="2740" y="467"/>
                    <a:pt x="2746" y="472"/>
                    <a:pt x="2747" y="486"/>
                  </a:cubicBezTo>
                  <a:cubicBezTo>
                    <a:pt x="2747" y="491"/>
                    <a:pt x="2747" y="502"/>
                    <a:pt x="2754" y="502"/>
                  </a:cubicBezTo>
                  <a:cubicBezTo>
                    <a:pt x="2757" y="502"/>
                    <a:pt x="2762" y="500"/>
                    <a:pt x="2770" y="492"/>
                  </a:cubicBezTo>
                  <a:cubicBezTo>
                    <a:pt x="2794" y="467"/>
                    <a:pt x="2840" y="450"/>
                    <a:pt x="2840" y="418"/>
                  </a:cubicBezTo>
                  <a:cubicBezTo>
                    <a:pt x="2840" y="411"/>
                    <a:pt x="2848" y="402"/>
                    <a:pt x="2856" y="393"/>
                  </a:cubicBezTo>
                  <a:cubicBezTo>
                    <a:pt x="2863" y="386"/>
                    <a:pt x="2871" y="382"/>
                    <a:pt x="2878" y="382"/>
                  </a:cubicBezTo>
                  <a:close/>
                  <a:moveTo>
                    <a:pt x="7353" y="561"/>
                  </a:moveTo>
                  <a:cubicBezTo>
                    <a:pt x="7356" y="564"/>
                    <a:pt x="7358" y="568"/>
                    <a:pt x="7359" y="571"/>
                  </a:cubicBezTo>
                  <a:cubicBezTo>
                    <a:pt x="7359" y="571"/>
                    <a:pt x="7355" y="572"/>
                    <a:pt x="7352" y="574"/>
                  </a:cubicBezTo>
                  <a:cubicBezTo>
                    <a:pt x="7350" y="571"/>
                    <a:pt x="7347" y="568"/>
                    <a:pt x="7347" y="565"/>
                  </a:cubicBezTo>
                  <a:lnTo>
                    <a:pt x="7353" y="561"/>
                  </a:lnTo>
                  <a:close/>
                  <a:moveTo>
                    <a:pt x="2810" y="562"/>
                  </a:moveTo>
                  <a:cubicBezTo>
                    <a:pt x="2813" y="565"/>
                    <a:pt x="2816" y="567"/>
                    <a:pt x="2818" y="569"/>
                  </a:cubicBezTo>
                  <a:cubicBezTo>
                    <a:pt x="2818" y="569"/>
                    <a:pt x="2815" y="574"/>
                    <a:pt x="2813" y="575"/>
                  </a:cubicBezTo>
                  <a:lnTo>
                    <a:pt x="2804" y="568"/>
                  </a:lnTo>
                  <a:lnTo>
                    <a:pt x="2810" y="562"/>
                  </a:lnTo>
                  <a:close/>
                  <a:moveTo>
                    <a:pt x="3887" y="562"/>
                  </a:moveTo>
                  <a:lnTo>
                    <a:pt x="3894" y="569"/>
                  </a:lnTo>
                  <a:lnTo>
                    <a:pt x="3887" y="575"/>
                  </a:lnTo>
                  <a:cubicBezTo>
                    <a:pt x="3886" y="572"/>
                    <a:pt x="3883" y="569"/>
                    <a:pt x="3881" y="567"/>
                  </a:cubicBezTo>
                  <a:cubicBezTo>
                    <a:pt x="3881" y="567"/>
                    <a:pt x="3884" y="564"/>
                    <a:pt x="3887" y="562"/>
                  </a:cubicBezTo>
                  <a:close/>
                  <a:moveTo>
                    <a:pt x="8919" y="527"/>
                  </a:moveTo>
                  <a:cubicBezTo>
                    <a:pt x="8929" y="539"/>
                    <a:pt x="8947" y="550"/>
                    <a:pt x="8944" y="558"/>
                  </a:cubicBezTo>
                  <a:cubicBezTo>
                    <a:pt x="8939" y="568"/>
                    <a:pt x="8922" y="574"/>
                    <a:pt x="8910" y="583"/>
                  </a:cubicBezTo>
                  <a:cubicBezTo>
                    <a:pt x="8903" y="572"/>
                    <a:pt x="8886" y="562"/>
                    <a:pt x="8888" y="553"/>
                  </a:cubicBezTo>
                  <a:cubicBezTo>
                    <a:pt x="8889" y="544"/>
                    <a:pt x="8905" y="537"/>
                    <a:pt x="8919" y="527"/>
                  </a:cubicBezTo>
                  <a:close/>
                  <a:moveTo>
                    <a:pt x="9176" y="543"/>
                  </a:moveTo>
                  <a:cubicBezTo>
                    <a:pt x="9177" y="543"/>
                    <a:pt x="9177" y="543"/>
                    <a:pt x="9178" y="543"/>
                  </a:cubicBezTo>
                  <a:cubicBezTo>
                    <a:pt x="9198" y="550"/>
                    <a:pt x="9214" y="561"/>
                    <a:pt x="9238" y="574"/>
                  </a:cubicBezTo>
                  <a:cubicBezTo>
                    <a:pt x="9225" y="580"/>
                    <a:pt x="9219" y="585"/>
                    <a:pt x="9212" y="586"/>
                  </a:cubicBezTo>
                  <a:lnTo>
                    <a:pt x="9212" y="586"/>
                  </a:lnTo>
                  <a:cubicBezTo>
                    <a:pt x="9190" y="585"/>
                    <a:pt x="9148" y="566"/>
                    <a:pt x="9153" y="558"/>
                  </a:cubicBezTo>
                  <a:cubicBezTo>
                    <a:pt x="9154" y="551"/>
                    <a:pt x="9170" y="543"/>
                    <a:pt x="9176" y="543"/>
                  </a:cubicBezTo>
                  <a:close/>
                  <a:moveTo>
                    <a:pt x="1995" y="549"/>
                  </a:moveTo>
                  <a:cubicBezTo>
                    <a:pt x="2000" y="553"/>
                    <a:pt x="2004" y="558"/>
                    <a:pt x="2013" y="565"/>
                  </a:cubicBezTo>
                  <a:lnTo>
                    <a:pt x="2000" y="586"/>
                  </a:lnTo>
                  <a:cubicBezTo>
                    <a:pt x="1995" y="581"/>
                    <a:pt x="1988" y="577"/>
                    <a:pt x="1988" y="571"/>
                  </a:cubicBezTo>
                  <a:cubicBezTo>
                    <a:pt x="1986" y="564"/>
                    <a:pt x="1992" y="556"/>
                    <a:pt x="1995" y="549"/>
                  </a:cubicBezTo>
                  <a:close/>
                  <a:moveTo>
                    <a:pt x="6087" y="574"/>
                  </a:moveTo>
                  <a:cubicBezTo>
                    <a:pt x="6090" y="577"/>
                    <a:pt x="6091" y="580"/>
                    <a:pt x="6092" y="584"/>
                  </a:cubicBezTo>
                  <a:cubicBezTo>
                    <a:pt x="6092" y="584"/>
                    <a:pt x="6088" y="587"/>
                    <a:pt x="6087" y="589"/>
                  </a:cubicBezTo>
                  <a:lnTo>
                    <a:pt x="6079" y="578"/>
                  </a:lnTo>
                  <a:lnTo>
                    <a:pt x="6087" y="574"/>
                  </a:lnTo>
                  <a:close/>
                  <a:moveTo>
                    <a:pt x="1509" y="564"/>
                  </a:moveTo>
                  <a:cubicBezTo>
                    <a:pt x="1526" y="564"/>
                    <a:pt x="1537" y="575"/>
                    <a:pt x="1541" y="597"/>
                  </a:cubicBezTo>
                  <a:lnTo>
                    <a:pt x="1471" y="575"/>
                  </a:lnTo>
                  <a:cubicBezTo>
                    <a:pt x="1486" y="568"/>
                    <a:pt x="1498" y="564"/>
                    <a:pt x="1509" y="564"/>
                  </a:cubicBezTo>
                  <a:close/>
                  <a:moveTo>
                    <a:pt x="2302" y="578"/>
                  </a:moveTo>
                  <a:cubicBezTo>
                    <a:pt x="2309" y="578"/>
                    <a:pt x="2316" y="578"/>
                    <a:pt x="2322" y="578"/>
                  </a:cubicBezTo>
                  <a:cubicBezTo>
                    <a:pt x="2319" y="589"/>
                    <a:pt x="2317" y="593"/>
                    <a:pt x="2316" y="597"/>
                  </a:cubicBezTo>
                  <a:lnTo>
                    <a:pt x="2278" y="589"/>
                  </a:lnTo>
                  <a:cubicBezTo>
                    <a:pt x="2283" y="586"/>
                    <a:pt x="2288" y="580"/>
                    <a:pt x="2292" y="578"/>
                  </a:cubicBezTo>
                  <a:cubicBezTo>
                    <a:pt x="2295" y="578"/>
                    <a:pt x="2299" y="578"/>
                    <a:pt x="2302" y="578"/>
                  </a:cubicBezTo>
                  <a:close/>
                  <a:moveTo>
                    <a:pt x="5395" y="556"/>
                  </a:moveTo>
                  <a:cubicBezTo>
                    <a:pt x="5408" y="562"/>
                    <a:pt x="5416" y="567"/>
                    <a:pt x="5416" y="567"/>
                  </a:cubicBezTo>
                  <a:cubicBezTo>
                    <a:pt x="5419" y="581"/>
                    <a:pt x="5420" y="597"/>
                    <a:pt x="5395" y="606"/>
                  </a:cubicBezTo>
                  <a:cubicBezTo>
                    <a:pt x="5394" y="607"/>
                    <a:pt x="5392" y="607"/>
                    <a:pt x="5390" y="607"/>
                  </a:cubicBezTo>
                  <a:cubicBezTo>
                    <a:pt x="5386" y="607"/>
                    <a:pt x="5380" y="606"/>
                    <a:pt x="5376" y="605"/>
                  </a:cubicBezTo>
                  <a:cubicBezTo>
                    <a:pt x="5382" y="590"/>
                    <a:pt x="5388" y="574"/>
                    <a:pt x="5395" y="556"/>
                  </a:cubicBezTo>
                  <a:close/>
                  <a:moveTo>
                    <a:pt x="9298" y="602"/>
                  </a:moveTo>
                  <a:cubicBezTo>
                    <a:pt x="9298" y="602"/>
                    <a:pt x="9303" y="606"/>
                    <a:pt x="9304" y="608"/>
                  </a:cubicBezTo>
                  <a:cubicBezTo>
                    <a:pt x="9300" y="608"/>
                    <a:pt x="9294" y="609"/>
                    <a:pt x="9291" y="609"/>
                  </a:cubicBezTo>
                  <a:cubicBezTo>
                    <a:pt x="9291" y="609"/>
                    <a:pt x="9287" y="606"/>
                    <a:pt x="9285" y="605"/>
                  </a:cubicBezTo>
                  <a:cubicBezTo>
                    <a:pt x="9289" y="603"/>
                    <a:pt x="9295" y="603"/>
                    <a:pt x="9298" y="602"/>
                  </a:cubicBezTo>
                  <a:close/>
                  <a:moveTo>
                    <a:pt x="9381" y="600"/>
                  </a:moveTo>
                  <a:lnTo>
                    <a:pt x="9387" y="606"/>
                  </a:lnTo>
                  <a:cubicBezTo>
                    <a:pt x="9382" y="608"/>
                    <a:pt x="9376" y="609"/>
                    <a:pt x="9372" y="609"/>
                  </a:cubicBezTo>
                  <a:cubicBezTo>
                    <a:pt x="9372" y="609"/>
                    <a:pt x="9369" y="605"/>
                    <a:pt x="9366" y="603"/>
                  </a:cubicBezTo>
                  <a:lnTo>
                    <a:pt x="9381" y="600"/>
                  </a:lnTo>
                  <a:close/>
                  <a:moveTo>
                    <a:pt x="6761" y="537"/>
                  </a:moveTo>
                  <a:cubicBezTo>
                    <a:pt x="6769" y="537"/>
                    <a:pt x="6780" y="541"/>
                    <a:pt x="6783" y="544"/>
                  </a:cubicBezTo>
                  <a:cubicBezTo>
                    <a:pt x="6796" y="564"/>
                    <a:pt x="6806" y="584"/>
                    <a:pt x="6815" y="605"/>
                  </a:cubicBezTo>
                  <a:cubicBezTo>
                    <a:pt x="6816" y="608"/>
                    <a:pt x="6802" y="615"/>
                    <a:pt x="6793" y="617"/>
                  </a:cubicBezTo>
                  <a:cubicBezTo>
                    <a:pt x="6785" y="618"/>
                    <a:pt x="6778" y="618"/>
                    <a:pt x="6772" y="618"/>
                  </a:cubicBezTo>
                  <a:cubicBezTo>
                    <a:pt x="6767" y="618"/>
                    <a:pt x="6763" y="618"/>
                    <a:pt x="6765" y="618"/>
                  </a:cubicBezTo>
                  <a:cubicBezTo>
                    <a:pt x="6719" y="617"/>
                    <a:pt x="6706" y="605"/>
                    <a:pt x="6725" y="593"/>
                  </a:cubicBezTo>
                  <a:cubicBezTo>
                    <a:pt x="6744" y="580"/>
                    <a:pt x="6737" y="564"/>
                    <a:pt x="6743" y="549"/>
                  </a:cubicBezTo>
                  <a:cubicBezTo>
                    <a:pt x="6744" y="544"/>
                    <a:pt x="6752" y="537"/>
                    <a:pt x="6757" y="537"/>
                  </a:cubicBezTo>
                  <a:cubicBezTo>
                    <a:pt x="6758" y="537"/>
                    <a:pt x="6760" y="537"/>
                    <a:pt x="6761" y="537"/>
                  </a:cubicBezTo>
                  <a:close/>
                  <a:moveTo>
                    <a:pt x="5805" y="519"/>
                  </a:moveTo>
                  <a:cubicBezTo>
                    <a:pt x="5828" y="519"/>
                    <a:pt x="5832" y="544"/>
                    <a:pt x="5853" y="550"/>
                  </a:cubicBezTo>
                  <a:lnTo>
                    <a:pt x="5859" y="556"/>
                  </a:lnTo>
                  <a:cubicBezTo>
                    <a:pt x="5879" y="571"/>
                    <a:pt x="5889" y="578"/>
                    <a:pt x="5898" y="578"/>
                  </a:cubicBezTo>
                  <a:cubicBezTo>
                    <a:pt x="5909" y="578"/>
                    <a:pt x="5919" y="569"/>
                    <a:pt x="5939" y="550"/>
                  </a:cubicBezTo>
                  <a:cubicBezTo>
                    <a:pt x="5942" y="547"/>
                    <a:pt x="5956" y="544"/>
                    <a:pt x="5956" y="544"/>
                  </a:cubicBezTo>
                  <a:cubicBezTo>
                    <a:pt x="5963" y="552"/>
                    <a:pt x="5973" y="564"/>
                    <a:pt x="5973" y="564"/>
                  </a:cubicBezTo>
                  <a:cubicBezTo>
                    <a:pt x="5948" y="575"/>
                    <a:pt x="5962" y="593"/>
                    <a:pt x="5956" y="608"/>
                  </a:cubicBezTo>
                  <a:cubicBezTo>
                    <a:pt x="5953" y="614"/>
                    <a:pt x="5941" y="617"/>
                    <a:pt x="5932" y="621"/>
                  </a:cubicBezTo>
                  <a:cubicBezTo>
                    <a:pt x="5923" y="614"/>
                    <a:pt x="5915" y="611"/>
                    <a:pt x="5906" y="611"/>
                  </a:cubicBezTo>
                  <a:cubicBezTo>
                    <a:pt x="5890" y="611"/>
                    <a:pt x="5873" y="619"/>
                    <a:pt x="5857" y="619"/>
                  </a:cubicBezTo>
                  <a:cubicBezTo>
                    <a:pt x="5855" y="619"/>
                    <a:pt x="5852" y="618"/>
                    <a:pt x="5850" y="618"/>
                  </a:cubicBezTo>
                  <a:cubicBezTo>
                    <a:pt x="5822" y="614"/>
                    <a:pt x="5791" y="615"/>
                    <a:pt x="5747" y="612"/>
                  </a:cubicBezTo>
                  <a:cubicBezTo>
                    <a:pt x="5767" y="600"/>
                    <a:pt x="5775" y="592"/>
                    <a:pt x="5786" y="589"/>
                  </a:cubicBezTo>
                  <a:cubicBezTo>
                    <a:pt x="5803" y="584"/>
                    <a:pt x="5829" y="592"/>
                    <a:pt x="5803" y="568"/>
                  </a:cubicBezTo>
                  <a:cubicBezTo>
                    <a:pt x="5789" y="556"/>
                    <a:pt x="5781" y="527"/>
                    <a:pt x="5786" y="524"/>
                  </a:cubicBezTo>
                  <a:cubicBezTo>
                    <a:pt x="5794" y="521"/>
                    <a:pt x="5800" y="519"/>
                    <a:pt x="5805" y="519"/>
                  </a:cubicBezTo>
                  <a:close/>
                  <a:moveTo>
                    <a:pt x="2537" y="605"/>
                  </a:moveTo>
                  <a:cubicBezTo>
                    <a:pt x="2551" y="608"/>
                    <a:pt x="2564" y="614"/>
                    <a:pt x="2579" y="618"/>
                  </a:cubicBezTo>
                  <a:cubicBezTo>
                    <a:pt x="2567" y="622"/>
                    <a:pt x="2556" y="628"/>
                    <a:pt x="2544" y="630"/>
                  </a:cubicBezTo>
                  <a:cubicBezTo>
                    <a:pt x="2543" y="630"/>
                    <a:pt x="2542" y="630"/>
                    <a:pt x="2540" y="630"/>
                  </a:cubicBezTo>
                  <a:cubicBezTo>
                    <a:pt x="2533" y="630"/>
                    <a:pt x="2524" y="626"/>
                    <a:pt x="2510" y="622"/>
                  </a:cubicBezTo>
                  <a:cubicBezTo>
                    <a:pt x="2523" y="612"/>
                    <a:pt x="2532" y="605"/>
                    <a:pt x="2537" y="605"/>
                  </a:cubicBezTo>
                  <a:close/>
                  <a:moveTo>
                    <a:pt x="8895" y="602"/>
                  </a:moveTo>
                  <a:cubicBezTo>
                    <a:pt x="8904" y="614"/>
                    <a:pt x="8913" y="620"/>
                    <a:pt x="8914" y="627"/>
                  </a:cubicBezTo>
                  <a:cubicBezTo>
                    <a:pt x="8914" y="631"/>
                    <a:pt x="8904" y="634"/>
                    <a:pt x="8898" y="639"/>
                  </a:cubicBezTo>
                  <a:cubicBezTo>
                    <a:pt x="8891" y="633"/>
                    <a:pt x="8880" y="627"/>
                    <a:pt x="8876" y="621"/>
                  </a:cubicBezTo>
                  <a:cubicBezTo>
                    <a:pt x="8875" y="618"/>
                    <a:pt x="8885" y="612"/>
                    <a:pt x="8895" y="602"/>
                  </a:cubicBezTo>
                  <a:close/>
                  <a:moveTo>
                    <a:pt x="1970" y="629"/>
                  </a:moveTo>
                  <a:lnTo>
                    <a:pt x="1970" y="629"/>
                  </a:lnTo>
                  <a:cubicBezTo>
                    <a:pt x="1977" y="630"/>
                    <a:pt x="1981" y="631"/>
                    <a:pt x="1983" y="633"/>
                  </a:cubicBezTo>
                  <a:cubicBezTo>
                    <a:pt x="1980" y="636"/>
                    <a:pt x="1973" y="640"/>
                    <a:pt x="1973" y="640"/>
                  </a:cubicBezTo>
                  <a:cubicBezTo>
                    <a:pt x="1969" y="637"/>
                    <a:pt x="1966" y="634"/>
                    <a:pt x="1963" y="631"/>
                  </a:cubicBezTo>
                  <a:lnTo>
                    <a:pt x="1970" y="629"/>
                  </a:lnTo>
                  <a:close/>
                  <a:moveTo>
                    <a:pt x="1836" y="611"/>
                  </a:moveTo>
                  <a:cubicBezTo>
                    <a:pt x="1839" y="611"/>
                    <a:pt x="1841" y="611"/>
                    <a:pt x="1844" y="612"/>
                  </a:cubicBezTo>
                  <a:cubicBezTo>
                    <a:pt x="1855" y="615"/>
                    <a:pt x="1860" y="625"/>
                    <a:pt x="1867" y="633"/>
                  </a:cubicBezTo>
                  <a:lnTo>
                    <a:pt x="1854" y="642"/>
                  </a:lnTo>
                  <a:lnTo>
                    <a:pt x="1801" y="624"/>
                  </a:lnTo>
                  <a:cubicBezTo>
                    <a:pt x="1804" y="620"/>
                    <a:pt x="1808" y="615"/>
                    <a:pt x="1808" y="615"/>
                  </a:cubicBezTo>
                  <a:cubicBezTo>
                    <a:pt x="1817" y="614"/>
                    <a:pt x="1828" y="611"/>
                    <a:pt x="1836" y="611"/>
                  </a:cubicBezTo>
                  <a:close/>
                  <a:moveTo>
                    <a:pt x="8730" y="592"/>
                  </a:moveTo>
                  <a:cubicBezTo>
                    <a:pt x="8734" y="592"/>
                    <a:pt x="8737" y="593"/>
                    <a:pt x="8739" y="595"/>
                  </a:cubicBezTo>
                  <a:cubicBezTo>
                    <a:pt x="8750" y="602"/>
                    <a:pt x="8766" y="612"/>
                    <a:pt x="8741" y="620"/>
                  </a:cubicBezTo>
                  <a:cubicBezTo>
                    <a:pt x="8719" y="625"/>
                    <a:pt x="8695" y="633"/>
                    <a:pt x="8675" y="639"/>
                  </a:cubicBezTo>
                  <a:cubicBezTo>
                    <a:pt x="8666" y="640"/>
                    <a:pt x="8657" y="641"/>
                    <a:pt x="8648" y="642"/>
                  </a:cubicBezTo>
                  <a:lnTo>
                    <a:pt x="8648" y="642"/>
                  </a:lnTo>
                  <a:cubicBezTo>
                    <a:pt x="8699" y="601"/>
                    <a:pt x="8719" y="592"/>
                    <a:pt x="8730" y="592"/>
                  </a:cubicBezTo>
                  <a:close/>
                  <a:moveTo>
                    <a:pt x="9113" y="539"/>
                  </a:moveTo>
                  <a:cubicBezTo>
                    <a:pt x="9139" y="569"/>
                    <a:pt x="9151" y="592"/>
                    <a:pt x="9141" y="617"/>
                  </a:cubicBezTo>
                  <a:cubicBezTo>
                    <a:pt x="9138" y="625"/>
                    <a:pt x="9134" y="639"/>
                    <a:pt x="9123" y="642"/>
                  </a:cubicBezTo>
                  <a:cubicBezTo>
                    <a:pt x="9121" y="642"/>
                    <a:pt x="9119" y="643"/>
                    <a:pt x="9116" y="643"/>
                  </a:cubicBezTo>
                  <a:cubicBezTo>
                    <a:pt x="9097" y="643"/>
                    <a:pt x="9065" y="625"/>
                    <a:pt x="9061" y="612"/>
                  </a:cubicBezTo>
                  <a:cubicBezTo>
                    <a:pt x="9059" y="601"/>
                    <a:pt x="9065" y="594"/>
                    <a:pt x="9084" y="594"/>
                  </a:cubicBezTo>
                  <a:cubicBezTo>
                    <a:pt x="9086" y="594"/>
                    <a:pt x="9087" y="594"/>
                    <a:pt x="9089" y="595"/>
                  </a:cubicBezTo>
                  <a:cubicBezTo>
                    <a:pt x="9090" y="595"/>
                    <a:pt x="9090" y="595"/>
                    <a:pt x="9090" y="595"/>
                  </a:cubicBezTo>
                  <a:cubicBezTo>
                    <a:pt x="9095" y="595"/>
                    <a:pt x="9104" y="584"/>
                    <a:pt x="9106" y="577"/>
                  </a:cubicBezTo>
                  <a:cubicBezTo>
                    <a:pt x="9110" y="568"/>
                    <a:pt x="9110" y="556"/>
                    <a:pt x="9113" y="539"/>
                  </a:cubicBezTo>
                  <a:close/>
                  <a:moveTo>
                    <a:pt x="4611" y="634"/>
                  </a:moveTo>
                  <a:cubicBezTo>
                    <a:pt x="4611" y="634"/>
                    <a:pt x="4615" y="637"/>
                    <a:pt x="4618" y="639"/>
                  </a:cubicBezTo>
                  <a:lnTo>
                    <a:pt x="4605" y="643"/>
                  </a:lnTo>
                  <a:cubicBezTo>
                    <a:pt x="4605" y="643"/>
                    <a:pt x="4601" y="640"/>
                    <a:pt x="4598" y="639"/>
                  </a:cubicBezTo>
                  <a:cubicBezTo>
                    <a:pt x="4602" y="637"/>
                    <a:pt x="4608" y="636"/>
                    <a:pt x="4611" y="634"/>
                  </a:cubicBezTo>
                  <a:close/>
                  <a:moveTo>
                    <a:pt x="8683" y="581"/>
                  </a:moveTo>
                  <a:cubicBezTo>
                    <a:pt x="8692" y="581"/>
                    <a:pt x="8704" y="583"/>
                    <a:pt x="8717" y="586"/>
                  </a:cubicBezTo>
                  <a:cubicBezTo>
                    <a:pt x="8685" y="611"/>
                    <a:pt x="8662" y="629"/>
                    <a:pt x="8646" y="642"/>
                  </a:cubicBezTo>
                  <a:lnTo>
                    <a:pt x="8646" y="642"/>
                  </a:lnTo>
                  <a:cubicBezTo>
                    <a:pt x="8641" y="642"/>
                    <a:pt x="8635" y="643"/>
                    <a:pt x="8630" y="643"/>
                  </a:cubicBezTo>
                  <a:cubicBezTo>
                    <a:pt x="8632" y="634"/>
                    <a:pt x="8630" y="624"/>
                    <a:pt x="8635" y="617"/>
                  </a:cubicBezTo>
                  <a:cubicBezTo>
                    <a:pt x="8647" y="592"/>
                    <a:pt x="8658" y="581"/>
                    <a:pt x="8683" y="581"/>
                  </a:cubicBezTo>
                  <a:close/>
                  <a:moveTo>
                    <a:pt x="3652" y="633"/>
                  </a:moveTo>
                  <a:lnTo>
                    <a:pt x="3659" y="642"/>
                  </a:lnTo>
                  <a:lnTo>
                    <a:pt x="3653" y="647"/>
                  </a:lnTo>
                  <a:cubicBezTo>
                    <a:pt x="3650" y="645"/>
                    <a:pt x="3647" y="642"/>
                    <a:pt x="3646" y="639"/>
                  </a:cubicBezTo>
                  <a:cubicBezTo>
                    <a:pt x="3646" y="639"/>
                    <a:pt x="3650" y="636"/>
                    <a:pt x="3652" y="633"/>
                  </a:cubicBezTo>
                  <a:close/>
                  <a:moveTo>
                    <a:pt x="1927" y="617"/>
                  </a:moveTo>
                  <a:cubicBezTo>
                    <a:pt x="1942" y="617"/>
                    <a:pt x="1951" y="628"/>
                    <a:pt x="1966" y="628"/>
                  </a:cubicBezTo>
                  <a:cubicBezTo>
                    <a:pt x="1967" y="629"/>
                    <a:pt x="1968" y="629"/>
                    <a:pt x="1969" y="629"/>
                  </a:cubicBezTo>
                  <a:lnTo>
                    <a:pt x="1969" y="629"/>
                  </a:lnTo>
                  <a:cubicBezTo>
                    <a:pt x="1949" y="634"/>
                    <a:pt x="1930" y="649"/>
                    <a:pt x="1915" y="649"/>
                  </a:cubicBezTo>
                  <a:cubicBezTo>
                    <a:pt x="1908" y="649"/>
                    <a:pt x="1903" y="646"/>
                    <a:pt x="1898" y="639"/>
                  </a:cubicBezTo>
                  <a:cubicBezTo>
                    <a:pt x="1897" y="636"/>
                    <a:pt x="1898" y="628"/>
                    <a:pt x="1902" y="627"/>
                  </a:cubicBezTo>
                  <a:cubicBezTo>
                    <a:pt x="1913" y="620"/>
                    <a:pt x="1921" y="617"/>
                    <a:pt x="1927" y="617"/>
                  </a:cubicBezTo>
                  <a:close/>
                  <a:moveTo>
                    <a:pt x="8782" y="636"/>
                  </a:moveTo>
                  <a:cubicBezTo>
                    <a:pt x="8783" y="639"/>
                    <a:pt x="8786" y="642"/>
                    <a:pt x="8786" y="646"/>
                  </a:cubicBezTo>
                  <a:cubicBezTo>
                    <a:pt x="8786" y="646"/>
                    <a:pt x="8782" y="647"/>
                    <a:pt x="8780" y="649"/>
                  </a:cubicBezTo>
                  <a:lnTo>
                    <a:pt x="8773" y="640"/>
                  </a:lnTo>
                  <a:lnTo>
                    <a:pt x="8782" y="636"/>
                  </a:lnTo>
                  <a:close/>
                  <a:moveTo>
                    <a:pt x="7077" y="537"/>
                  </a:moveTo>
                  <a:cubicBezTo>
                    <a:pt x="7100" y="552"/>
                    <a:pt x="7119" y="568"/>
                    <a:pt x="7091" y="592"/>
                  </a:cubicBezTo>
                  <a:cubicBezTo>
                    <a:pt x="7071" y="609"/>
                    <a:pt x="7055" y="628"/>
                    <a:pt x="7036" y="647"/>
                  </a:cubicBezTo>
                  <a:cubicBezTo>
                    <a:pt x="7030" y="652"/>
                    <a:pt x="7023" y="655"/>
                    <a:pt x="7017" y="655"/>
                  </a:cubicBezTo>
                  <a:cubicBezTo>
                    <a:pt x="7010" y="655"/>
                    <a:pt x="7003" y="652"/>
                    <a:pt x="6997" y="646"/>
                  </a:cubicBezTo>
                  <a:cubicBezTo>
                    <a:pt x="6990" y="640"/>
                    <a:pt x="6969" y="636"/>
                    <a:pt x="6990" y="621"/>
                  </a:cubicBezTo>
                  <a:cubicBezTo>
                    <a:pt x="7022" y="596"/>
                    <a:pt x="7047" y="565"/>
                    <a:pt x="7077" y="537"/>
                  </a:cubicBezTo>
                  <a:close/>
                  <a:moveTo>
                    <a:pt x="2509" y="617"/>
                  </a:moveTo>
                  <a:lnTo>
                    <a:pt x="2509" y="617"/>
                  </a:lnTo>
                  <a:cubicBezTo>
                    <a:pt x="2501" y="639"/>
                    <a:pt x="2501" y="647"/>
                    <a:pt x="2495" y="653"/>
                  </a:cubicBezTo>
                  <a:cubicBezTo>
                    <a:pt x="2492" y="656"/>
                    <a:pt x="2478" y="655"/>
                    <a:pt x="2469" y="656"/>
                  </a:cubicBezTo>
                  <a:cubicBezTo>
                    <a:pt x="2472" y="650"/>
                    <a:pt x="2475" y="645"/>
                    <a:pt x="2479" y="640"/>
                  </a:cubicBezTo>
                  <a:cubicBezTo>
                    <a:pt x="2482" y="636"/>
                    <a:pt x="2488" y="631"/>
                    <a:pt x="2509" y="617"/>
                  </a:cubicBezTo>
                  <a:close/>
                  <a:moveTo>
                    <a:pt x="6453" y="642"/>
                  </a:moveTo>
                  <a:lnTo>
                    <a:pt x="6449" y="661"/>
                  </a:lnTo>
                  <a:lnTo>
                    <a:pt x="6435" y="659"/>
                  </a:lnTo>
                  <a:cubicBezTo>
                    <a:pt x="6435" y="653"/>
                    <a:pt x="6435" y="647"/>
                    <a:pt x="6437" y="642"/>
                  </a:cubicBezTo>
                  <a:close/>
                  <a:moveTo>
                    <a:pt x="4251" y="656"/>
                  </a:moveTo>
                  <a:lnTo>
                    <a:pt x="4258" y="668"/>
                  </a:lnTo>
                  <a:lnTo>
                    <a:pt x="4258" y="668"/>
                  </a:lnTo>
                  <a:cubicBezTo>
                    <a:pt x="4246" y="661"/>
                    <a:pt x="4248" y="658"/>
                    <a:pt x="4251" y="656"/>
                  </a:cubicBezTo>
                  <a:close/>
                  <a:moveTo>
                    <a:pt x="1440" y="639"/>
                  </a:moveTo>
                  <a:cubicBezTo>
                    <a:pt x="1457" y="641"/>
                    <a:pt x="1470" y="642"/>
                    <a:pt x="1471" y="644"/>
                  </a:cubicBezTo>
                  <a:lnTo>
                    <a:pt x="1471" y="644"/>
                  </a:lnTo>
                  <a:cubicBezTo>
                    <a:pt x="1470" y="652"/>
                    <a:pt x="1465" y="661"/>
                    <a:pt x="1458" y="668"/>
                  </a:cubicBezTo>
                  <a:cubicBezTo>
                    <a:pt x="1457" y="670"/>
                    <a:pt x="1452" y="670"/>
                    <a:pt x="1447" y="670"/>
                  </a:cubicBezTo>
                  <a:cubicBezTo>
                    <a:pt x="1442" y="670"/>
                    <a:pt x="1437" y="670"/>
                    <a:pt x="1436" y="668"/>
                  </a:cubicBezTo>
                  <a:cubicBezTo>
                    <a:pt x="1433" y="662"/>
                    <a:pt x="1438" y="653"/>
                    <a:pt x="1440" y="639"/>
                  </a:cubicBezTo>
                  <a:close/>
                  <a:moveTo>
                    <a:pt x="6025" y="637"/>
                  </a:moveTo>
                  <a:lnTo>
                    <a:pt x="6025" y="637"/>
                  </a:lnTo>
                  <a:cubicBezTo>
                    <a:pt x="6021" y="641"/>
                    <a:pt x="6017" y="645"/>
                    <a:pt x="6014" y="649"/>
                  </a:cubicBezTo>
                  <a:lnTo>
                    <a:pt x="6014" y="649"/>
                  </a:lnTo>
                  <a:lnTo>
                    <a:pt x="6013" y="671"/>
                  </a:lnTo>
                  <a:cubicBezTo>
                    <a:pt x="6013" y="673"/>
                    <a:pt x="6014" y="675"/>
                    <a:pt x="6016" y="677"/>
                  </a:cubicBezTo>
                  <a:lnTo>
                    <a:pt x="6016" y="677"/>
                  </a:lnTo>
                  <a:cubicBezTo>
                    <a:pt x="6018" y="667"/>
                    <a:pt x="6021" y="654"/>
                    <a:pt x="6025" y="637"/>
                  </a:cubicBezTo>
                  <a:close/>
                  <a:moveTo>
                    <a:pt x="8603" y="639"/>
                  </a:moveTo>
                  <a:cubicBezTo>
                    <a:pt x="8605" y="639"/>
                    <a:pt x="8608" y="640"/>
                    <a:pt x="8611" y="640"/>
                  </a:cubicBezTo>
                  <a:cubicBezTo>
                    <a:pt x="8617" y="642"/>
                    <a:pt x="8624" y="643"/>
                    <a:pt x="8639" y="647"/>
                  </a:cubicBezTo>
                  <a:lnTo>
                    <a:pt x="8639" y="647"/>
                  </a:lnTo>
                  <a:cubicBezTo>
                    <a:pt x="8613" y="667"/>
                    <a:pt x="8607" y="672"/>
                    <a:pt x="8599" y="677"/>
                  </a:cubicBezTo>
                  <a:cubicBezTo>
                    <a:pt x="8595" y="671"/>
                    <a:pt x="8589" y="665"/>
                    <a:pt x="8588" y="659"/>
                  </a:cubicBezTo>
                  <a:cubicBezTo>
                    <a:pt x="8588" y="650"/>
                    <a:pt x="8588" y="639"/>
                    <a:pt x="8603" y="639"/>
                  </a:cubicBezTo>
                  <a:close/>
                  <a:moveTo>
                    <a:pt x="3811" y="681"/>
                  </a:moveTo>
                  <a:lnTo>
                    <a:pt x="3811" y="681"/>
                  </a:lnTo>
                  <a:cubicBezTo>
                    <a:pt x="3811" y="681"/>
                    <a:pt x="3810" y="681"/>
                    <a:pt x="3810" y="681"/>
                  </a:cubicBezTo>
                  <a:lnTo>
                    <a:pt x="3810" y="681"/>
                  </a:lnTo>
                  <a:cubicBezTo>
                    <a:pt x="3810" y="681"/>
                    <a:pt x="3810" y="681"/>
                    <a:pt x="3811" y="681"/>
                  </a:cubicBezTo>
                  <a:close/>
                  <a:moveTo>
                    <a:pt x="4240" y="668"/>
                  </a:moveTo>
                  <a:cubicBezTo>
                    <a:pt x="4248" y="672"/>
                    <a:pt x="4253" y="675"/>
                    <a:pt x="4258" y="678"/>
                  </a:cubicBezTo>
                  <a:lnTo>
                    <a:pt x="4258" y="678"/>
                  </a:lnTo>
                  <a:cubicBezTo>
                    <a:pt x="4257" y="680"/>
                    <a:pt x="4255" y="681"/>
                    <a:pt x="4253" y="683"/>
                  </a:cubicBezTo>
                  <a:lnTo>
                    <a:pt x="4240" y="668"/>
                  </a:lnTo>
                  <a:close/>
                  <a:moveTo>
                    <a:pt x="2423" y="630"/>
                  </a:moveTo>
                  <a:cubicBezTo>
                    <a:pt x="2432" y="630"/>
                    <a:pt x="2440" y="642"/>
                    <a:pt x="2442" y="645"/>
                  </a:cubicBezTo>
                  <a:cubicBezTo>
                    <a:pt x="2445" y="658"/>
                    <a:pt x="2450" y="665"/>
                    <a:pt x="2447" y="671"/>
                  </a:cubicBezTo>
                  <a:cubicBezTo>
                    <a:pt x="2445" y="677"/>
                    <a:pt x="2434" y="681"/>
                    <a:pt x="2426" y="684"/>
                  </a:cubicBezTo>
                  <a:cubicBezTo>
                    <a:pt x="2425" y="685"/>
                    <a:pt x="2423" y="685"/>
                    <a:pt x="2422" y="685"/>
                  </a:cubicBezTo>
                  <a:cubicBezTo>
                    <a:pt x="2417" y="685"/>
                    <a:pt x="2411" y="683"/>
                    <a:pt x="2410" y="681"/>
                  </a:cubicBezTo>
                  <a:cubicBezTo>
                    <a:pt x="2406" y="675"/>
                    <a:pt x="2406" y="670"/>
                    <a:pt x="2404" y="662"/>
                  </a:cubicBezTo>
                  <a:cubicBezTo>
                    <a:pt x="2403" y="650"/>
                    <a:pt x="2388" y="634"/>
                    <a:pt x="2422" y="630"/>
                  </a:cubicBezTo>
                  <a:cubicBezTo>
                    <a:pt x="2422" y="630"/>
                    <a:pt x="2423" y="630"/>
                    <a:pt x="2423" y="630"/>
                  </a:cubicBezTo>
                  <a:close/>
                  <a:moveTo>
                    <a:pt x="1624" y="684"/>
                  </a:moveTo>
                  <a:cubicBezTo>
                    <a:pt x="1626" y="684"/>
                    <a:pt x="1629" y="685"/>
                    <a:pt x="1632" y="685"/>
                  </a:cubicBezTo>
                  <a:lnTo>
                    <a:pt x="1632" y="685"/>
                  </a:lnTo>
                  <a:cubicBezTo>
                    <a:pt x="1631" y="685"/>
                    <a:pt x="1630" y="685"/>
                    <a:pt x="1629" y="685"/>
                  </a:cubicBezTo>
                  <a:cubicBezTo>
                    <a:pt x="1624" y="685"/>
                    <a:pt x="1624" y="684"/>
                    <a:pt x="1624" y="684"/>
                  </a:cubicBezTo>
                  <a:close/>
                  <a:moveTo>
                    <a:pt x="4770" y="661"/>
                  </a:moveTo>
                  <a:lnTo>
                    <a:pt x="4798" y="678"/>
                  </a:lnTo>
                  <a:cubicBezTo>
                    <a:pt x="4793" y="681"/>
                    <a:pt x="4786" y="686"/>
                    <a:pt x="4783" y="686"/>
                  </a:cubicBezTo>
                  <a:cubicBezTo>
                    <a:pt x="4782" y="686"/>
                    <a:pt x="4782" y="686"/>
                    <a:pt x="4782" y="686"/>
                  </a:cubicBezTo>
                  <a:cubicBezTo>
                    <a:pt x="4773" y="683"/>
                    <a:pt x="4765" y="677"/>
                    <a:pt x="4758" y="672"/>
                  </a:cubicBezTo>
                  <a:cubicBezTo>
                    <a:pt x="4758" y="672"/>
                    <a:pt x="4765" y="665"/>
                    <a:pt x="4770" y="661"/>
                  </a:cubicBezTo>
                  <a:close/>
                  <a:moveTo>
                    <a:pt x="3675" y="672"/>
                  </a:moveTo>
                  <a:lnTo>
                    <a:pt x="3683" y="677"/>
                  </a:lnTo>
                  <a:lnTo>
                    <a:pt x="3677" y="686"/>
                  </a:lnTo>
                  <a:lnTo>
                    <a:pt x="3677" y="687"/>
                  </a:lnTo>
                  <a:cubicBezTo>
                    <a:pt x="3674" y="686"/>
                    <a:pt x="3669" y="683"/>
                    <a:pt x="3669" y="683"/>
                  </a:cubicBezTo>
                  <a:cubicBezTo>
                    <a:pt x="3671" y="680"/>
                    <a:pt x="3674" y="675"/>
                    <a:pt x="3675" y="672"/>
                  </a:cubicBezTo>
                  <a:close/>
                  <a:moveTo>
                    <a:pt x="5553" y="659"/>
                  </a:moveTo>
                  <a:cubicBezTo>
                    <a:pt x="5557" y="659"/>
                    <a:pt x="5564" y="662"/>
                    <a:pt x="5569" y="665"/>
                  </a:cubicBezTo>
                  <a:lnTo>
                    <a:pt x="5542" y="687"/>
                  </a:lnTo>
                  <a:cubicBezTo>
                    <a:pt x="5538" y="683"/>
                    <a:pt x="5535" y="680"/>
                    <a:pt x="5529" y="671"/>
                  </a:cubicBezTo>
                  <a:cubicBezTo>
                    <a:pt x="5536" y="668"/>
                    <a:pt x="5544" y="662"/>
                    <a:pt x="5553" y="659"/>
                  </a:cubicBezTo>
                  <a:close/>
                  <a:moveTo>
                    <a:pt x="6760" y="671"/>
                  </a:moveTo>
                  <a:cubicBezTo>
                    <a:pt x="6762" y="674"/>
                    <a:pt x="6765" y="678"/>
                    <a:pt x="6768" y="684"/>
                  </a:cubicBezTo>
                  <a:cubicBezTo>
                    <a:pt x="6763" y="685"/>
                    <a:pt x="6758" y="688"/>
                    <a:pt x="6754" y="688"/>
                  </a:cubicBezTo>
                  <a:cubicBezTo>
                    <a:pt x="6753" y="688"/>
                    <a:pt x="6752" y="687"/>
                    <a:pt x="6752" y="687"/>
                  </a:cubicBezTo>
                  <a:cubicBezTo>
                    <a:pt x="6744" y="686"/>
                    <a:pt x="6740" y="680"/>
                    <a:pt x="6734" y="677"/>
                  </a:cubicBezTo>
                  <a:cubicBezTo>
                    <a:pt x="6740" y="675"/>
                    <a:pt x="6746" y="674"/>
                    <a:pt x="6760" y="671"/>
                  </a:cubicBezTo>
                  <a:close/>
                  <a:moveTo>
                    <a:pt x="6427" y="491"/>
                  </a:moveTo>
                  <a:cubicBezTo>
                    <a:pt x="6433" y="491"/>
                    <a:pt x="6444" y="494"/>
                    <a:pt x="6444" y="494"/>
                  </a:cubicBezTo>
                  <a:cubicBezTo>
                    <a:pt x="6438" y="531"/>
                    <a:pt x="6501" y="561"/>
                    <a:pt x="6479" y="603"/>
                  </a:cubicBezTo>
                  <a:cubicBezTo>
                    <a:pt x="6477" y="608"/>
                    <a:pt x="6478" y="609"/>
                    <a:pt x="6480" y="609"/>
                  </a:cubicBezTo>
                  <a:cubicBezTo>
                    <a:pt x="6485" y="609"/>
                    <a:pt x="6495" y="605"/>
                    <a:pt x="6500" y="605"/>
                  </a:cubicBezTo>
                  <a:cubicBezTo>
                    <a:pt x="6501" y="605"/>
                    <a:pt x="6501" y="605"/>
                    <a:pt x="6501" y="605"/>
                  </a:cubicBezTo>
                  <a:cubicBezTo>
                    <a:pt x="6531" y="609"/>
                    <a:pt x="6560" y="614"/>
                    <a:pt x="6590" y="622"/>
                  </a:cubicBezTo>
                  <a:cubicBezTo>
                    <a:pt x="6615" y="630"/>
                    <a:pt x="6619" y="653"/>
                    <a:pt x="6599" y="665"/>
                  </a:cubicBezTo>
                  <a:cubicBezTo>
                    <a:pt x="6585" y="672"/>
                    <a:pt x="6575" y="684"/>
                    <a:pt x="6560" y="686"/>
                  </a:cubicBezTo>
                  <a:cubicBezTo>
                    <a:pt x="6554" y="686"/>
                    <a:pt x="6546" y="688"/>
                    <a:pt x="6538" y="688"/>
                  </a:cubicBezTo>
                  <a:cubicBezTo>
                    <a:pt x="6526" y="688"/>
                    <a:pt x="6515" y="685"/>
                    <a:pt x="6513" y="672"/>
                  </a:cubicBezTo>
                  <a:cubicBezTo>
                    <a:pt x="6512" y="661"/>
                    <a:pt x="6508" y="658"/>
                    <a:pt x="6504" y="658"/>
                  </a:cubicBezTo>
                  <a:cubicBezTo>
                    <a:pt x="6496" y="658"/>
                    <a:pt x="6487" y="666"/>
                    <a:pt x="6483" y="666"/>
                  </a:cubicBezTo>
                  <a:cubicBezTo>
                    <a:pt x="6482" y="666"/>
                    <a:pt x="6481" y="666"/>
                    <a:pt x="6481" y="665"/>
                  </a:cubicBezTo>
                  <a:cubicBezTo>
                    <a:pt x="6474" y="653"/>
                    <a:pt x="6476" y="640"/>
                    <a:pt x="6468" y="628"/>
                  </a:cubicBezTo>
                  <a:cubicBezTo>
                    <a:pt x="6460" y="616"/>
                    <a:pt x="6447" y="610"/>
                    <a:pt x="6433" y="610"/>
                  </a:cubicBezTo>
                  <a:cubicBezTo>
                    <a:pt x="6421" y="610"/>
                    <a:pt x="6408" y="615"/>
                    <a:pt x="6400" y="625"/>
                  </a:cubicBezTo>
                  <a:cubicBezTo>
                    <a:pt x="6391" y="636"/>
                    <a:pt x="6391" y="650"/>
                    <a:pt x="6384" y="671"/>
                  </a:cubicBezTo>
                  <a:cubicBezTo>
                    <a:pt x="6368" y="653"/>
                    <a:pt x="6357" y="642"/>
                    <a:pt x="6348" y="631"/>
                  </a:cubicBezTo>
                  <a:cubicBezTo>
                    <a:pt x="6322" y="639"/>
                    <a:pt x="6348" y="671"/>
                    <a:pt x="6319" y="671"/>
                  </a:cubicBezTo>
                  <a:cubicBezTo>
                    <a:pt x="6316" y="671"/>
                    <a:pt x="6312" y="670"/>
                    <a:pt x="6307" y="670"/>
                  </a:cubicBezTo>
                  <a:cubicBezTo>
                    <a:pt x="6276" y="664"/>
                    <a:pt x="6296" y="642"/>
                    <a:pt x="6297" y="628"/>
                  </a:cubicBezTo>
                  <a:cubicBezTo>
                    <a:pt x="6297" y="600"/>
                    <a:pt x="6298" y="600"/>
                    <a:pt x="6369" y="592"/>
                  </a:cubicBezTo>
                  <a:cubicBezTo>
                    <a:pt x="6413" y="586"/>
                    <a:pt x="6428" y="574"/>
                    <a:pt x="6421" y="549"/>
                  </a:cubicBezTo>
                  <a:cubicBezTo>
                    <a:pt x="6418" y="540"/>
                    <a:pt x="6404" y="533"/>
                    <a:pt x="6403" y="525"/>
                  </a:cubicBezTo>
                  <a:cubicBezTo>
                    <a:pt x="6399" y="511"/>
                    <a:pt x="6404" y="497"/>
                    <a:pt x="6425" y="492"/>
                  </a:cubicBezTo>
                  <a:cubicBezTo>
                    <a:pt x="6426" y="491"/>
                    <a:pt x="6426" y="491"/>
                    <a:pt x="6427" y="491"/>
                  </a:cubicBezTo>
                  <a:close/>
                  <a:moveTo>
                    <a:pt x="3126" y="642"/>
                  </a:moveTo>
                  <a:cubicBezTo>
                    <a:pt x="3130" y="642"/>
                    <a:pt x="3133" y="642"/>
                    <a:pt x="3137" y="642"/>
                  </a:cubicBezTo>
                  <a:cubicBezTo>
                    <a:pt x="3140" y="642"/>
                    <a:pt x="3144" y="642"/>
                    <a:pt x="3148" y="642"/>
                  </a:cubicBezTo>
                  <a:cubicBezTo>
                    <a:pt x="3155" y="642"/>
                    <a:pt x="3162" y="642"/>
                    <a:pt x="3168" y="645"/>
                  </a:cubicBezTo>
                  <a:cubicBezTo>
                    <a:pt x="3182" y="649"/>
                    <a:pt x="3196" y="658"/>
                    <a:pt x="3225" y="672"/>
                  </a:cubicBezTo>
                  <a:cubicBezTo>
                    <a:pt x="3209" y="678"/>
                    <a:pt x="3200" y="681"/>
                    <a:pt x="3193" y="684"/>
                  </a:cubicBezTo>
                  <a:cubicBezTo>
                    <a:pt x="3184" y="687"/>
                    <a:pt x="3176" y="689"/>
                    <a:pt x="3168" y="689"/>
                  </a:cubicBezTo>
                  <a:cubicBezTo>
                    <a:pt x="3151" y="689"/>
                    <a:pt x="3137" y="682"/>
                    <a:pt x="3126" y="672"/>
                  </a:cubicBezTo>
                  <a:cubicBezTo>
                    <a:pt x="3121" y="667"/>
                    <a:pt x="3126" y="652"/>
                    <a:pt x="3126" y="642"/>
                  </a:cubicBezTo>
                  <a:close/>
                  <a:moveTo>
                    <a:pt x="5922" y="675"/>
                  </a:moveTo>
                  <a:lnTo>
                    <a:pt x="5928" y="681"/>
                  </a:lnTo>
                  <a:lnTo>
                    <a:pt x="5920" y="690"/>
                  </a:lnTo>
                  <a:cubicBezTo>
                    <a:pt x="5919" y="689"/>
                    <a:pt x="5914" y="684"/>
                    <a:pt x="5914" y="684"/>
                  </a:cubicBezTo>
                  <a:cubicBezTo>
                    <a:pt x="5916" y="681"/>
                    <a:pt x="5919" y="678"/>
                    <a:pt x="5922" y="675"/>
                  </a:cubicBezTo>
                  <a:close/>
                  <a:moveTo>
                    <a:pt x="9847" y="637"/>
                  </a:moveTo>
                  <a:cubicBezTo>
                    <a:pt x="9862" y="653"/>
                    <a:pt x="9872" y="665"/>
                    <a:pt x="9884" y="678"/>
                  </a:cubicBezTo>
                  <a:cubicBezTo>
                    <a:pt x="9884" y="678"/>
                    <a:pt x="9874" y="686"/>
                    <a:pt x="9868" y="690"/>
                  </a:cubicBezTo>
                  <a:lnTo>
                    <a:pt x="9828" y="655"/>
                  </a:lnTo>
                  <a:cubicBezTo>
                    <a:pt x="9828" y="655"/>
                    <a:pt x="9837" y="646"/>
                    <a:pt x="9847" y="637"/>
                  </a:cubicBezTo>
                  <a:close/>
                  <a:moveTo>
                    <a:pt x="6212" y="636"/>
                  </a:moveTo>
                  <a:cubicBezTo>
                    <a:pt x="6219" y="652"/>
                    <a:pt x="6225" y="667"/>
                    <a:pt x="6229" y="683"/>
                  </a:cubicBezTo>
                  <a:cubicBezTo>
                    <a:pt x="6229" y="683"/>
                    <a:pt x="6216" y="692"/>
                    <a:pt x="6210" y="692"/>
                  </a:cubicBezTo>
                  <a:cubicBezTo>
                    <a:pt x="6204" y="692"/>
                    <a:pt x="6193" y="684"/>
                    <a:pt x="6193" y="680"/>
                  </a:cubicBezTo>
                  <a:cubicBezTo>
                    <a:pt x="6190" y="667"/>
                    <a:pt x="6193" y="653"/>
                    <a:pt x="6194" y="640"/>
                  </a:cubicBezTo>
                  <a:lnTo>
                    <a:pt x="6212" y="636"/>
                  </a:lnTo>
                  <a:close/>
                  <a:moveTo>
                    <a:pt x="9355" y="636"/>
                  </a:moveTo>
                  <a:cubicBezTo>
                    <a:pt x="9357" y="636"/>
                    <a:pt x="9360" y="637"/>
                    <a:pt x="9363" y="637"/>
                  </a:cubicBezTo>
                  <a:lnTo>
                    <a:pt x="9382" y="640"/>
                  </a:lnTo>
                  <a:cubicBezTo>
                    <a:pt x="9392" y="642"/>
                    <a:pt x="9403" y="642"/>
                    <a:pt x="9412" y="645"/>
                  </a:cubicBezTo>
                  <a:cubicBezTo>
                    <a:pt x="9416" y="646"/>
                    <a:pt x="9420" y="656"/>
                    <a:pt x="9420" y="656"/>
                  </a:cubicBezTo>
                  <a:lnTo>
                    <a:pt x="9365" y="693"/>
                  </a:lnTo>
                  <a:cubicBezTo>
                    <a:pt x="9356" y="681"/>
                    <a:pt x="9344" y="670"/>
                    <a:pt x="9341" y="658"/>
                  </a:cubicBezTo>
                  <a:cubicBezTo>
                    <a:pt x="9338" y="649"/>
                    <a:pt x="9338" y="636"/>
                    <a:pt x="9355" y="636"/>
                  </a:cubicBezTo>
                  <a:close/>
                  <a:moveTo>
                    <a:pt x="5332" y="678"/>
                  </a:moveTo>
                  <a:cubicBezTo>
                    <a:pt x="5338" y="681"/>
                    <a:pt x="5345" y="684"/>
                    <a:pt x="5354" y="687"/>
                  </a:cubicBezTo>
                  <a:cubicBezTo>
                    <a:pt x="5349" y="690"/>
                    <a:pt x="5344" y="693"/>
                    <a:pt x="5340" y="693"/>
                  </a:cubicBezTo>
                  <a:cubicBezTo>
                    <a:pt x="5339" y="693"/>
                    <a:pt x="5338" y="693"/>
                    <a:pt x="5338" y="693"/>
                  </a:cubicBezTo>
                  <a:cubicBezTo>
                    <a:pt x="5330" y="693"/>
                    <a:pt x="5322" y="689"/>
                    <a:pt x="5314" y="686"/>
                  </a:cubicBezTo>
                  <a:cubicBezTo>
                    <a:pt x="5319" y="684"/>
                    <a:pt x="5325" y="683"/>
                    <a:pt x="5332" y="678"/>
                  </a:cubicBezTo>
                  <a:close/>
                  <a:moveTo>
                    <a:pt x="1637" y="688"/>
                  </a:moveTo>
                  <a:lnTo>
                    <a:pt x="1632" y="695"/>
                  </a:lnTo>
                  <a:lnTo>
                    <a:pt x="1620" y="690"/>
                  </a:lnTo>
                  <a:cubicBezTo>
                    <a:pt x="1626" y="689"/>
                    <a:pt x="1632" y="689"/>
                    <a:pt x="1637" y="688"/>
                  </a:cubicBezTo>
                  <a:close/>
                  <a:moveTo>
                    <a:pt x="5408" y="655"/>
                  </a:moveTo>
                  <a:lnTo>
                    <a:pt x="5407" y="696"/>
                  </a:lnTo>
                  <a:lnTo>
                    <a:pt x="5398" y="696"/>
                  </a:lnTo>
                  <a:lnTo>
                    <a:pt x="5400" y="655"/>
                  </a:lnTo>
                  <a:close/>
                  <a:moveTo>
                    <a:pt x="10300" y="656"/>
                  </a:moveTo>
                  <a:cubicBezTo>
                    <a:pt x="10308" y="670"/>
                    <a:pt x="10315" y="678"/>
                    <a:pt x="10312" y="680"/>
                  </a:cubicBezTo>
                  <a:cubicBezTo>
                    <a:pt x="10302" y="687"/>
                    <a:pt x="10288" y="693"/>
                    <a:pt x="10275" y="699"/>
                  </a:cubicBezTo>
                  <a:cubicBezTo>
                    <a:pt x="10275" y="690"/>
                    <a:pt x="10271" y="681"/>
                    <a:pt x="10275" y="674"/>
                  </a:cubicBezTo>
                  <a:cubicBezTo>
                    <a:pt x="10277" y="668"/>
                    <a:pt x="10288" y="665"/>
                    <a:pt x="10300" y="656"/>
                  </a:cubicBezTo>
                  <a:close/>
                  <a:moveTo>
                    <a:pt x="6101" y="686"/>
                  </a:moveTo>
                  <a:lnTo>
                    <a:pt x="6107" y="692"/>
                  </a:lnTo>
                  <a:lnTo>
                    <a:pt x="6100" y="700"/>
                  </a:lnTo>
                  <a:lnTo>
                    <a:pt x="6100" y="699"/>
                  </a:lnTo>
                  <a:cubicBezTo>
                    <a:pt x="6097" y="697"/>
                    <a:pt x="6094" y="695"/>
                    <a:pt x="6094" y="695"/>
                  </a:cubicBezTo>
                  <a:cubicBezTo>
                    <a:pt x="6095" y="692"/>
                    <a:pt x="6098" y="689"/>
                    <a:pt x="6101" y="686"/>
                  </a:cubicBezTo>
                  <a:close/>
                  <a:moveTo>
                    <a:pt x="7542" y="689"/>
                  </a:moveTo>
                  <a:cubicBezTo>
                    <a:pt x="7543" y="690"/>
                    <a:pt x="7546" y="696"/>
                    <a:pt x="7549" y="700"/>
                  </a:cubicBezTo>
                  <a:cubicBezTo>
                    <a:pt x="7544" y="702"/>
                    <a:pt x="7539" y="704"/>
                    <a:pt x="7534" y="704"/>
                  </a:cubicBezTo>
                  <a:cubicBezTo>
                    <a:pt x="7533" y="704"/>
                    <a:pt x="7532" y="704"/>
                    <a:pt x="7531" y="703"/>
                  </a:cubicBezTo>
                  <a:cubicBezTo>
                    <a:pt x="7525" y="702"/>
                    <a:pt x="7521" y="697"/>
                    <a:pt x="7515" y="693"/>
                  </a:cubicBezTo>
                  <a:cubicBezTo>
                    <a:pt x="7521" y="692"/>
                    <a:pt x="7527" y="692"/>
                    <a:pt x="7542" y="689"/>
                  </a:cubicBezTo>
                  <a:close/>
                  <a:moveTo>
                    <a:pt x="1668" y="686"/>
                  </a:moveTo>
                  <a:cubicBezTo>
                    <a:pt x="1680" y="686"/>
                    <a:pt x="1684" y="688"/>
                    <a:pt x="1686" y="690"/>
                  </a:cubicBezTo>
                  <a:cubicBezTo>
                    <a:pt x="1688" y="692"/>
                    <a:pt x="1680" y="699"/>
                    <a:pt x="1677" y="705"/>
                  </a:cubicBezTo>
                  <a:lnTo>
                    <a:pt x="1641" y="692"/>
                  </a:lnTo>
                  <a:cubicBezTo>
                    <a:pt x="1645" y="690"/>
                    <a:pt x="1648" y="688"/>
                    <a:pt x="1653" y="686"/>
                  </a:cubicBezTo>
                  <a:lnTo>
                    <a:pt x="1653" y="686"/>
                  </a:lnTo>
                  <a:cubicBezTo>
                    <a:pt x="1659" y="686"/>
                    <a:pt x="1664" y="686"/>
                    <a:pt x="1668" y="686"/>
                  </a:cubicBezTo>
                  <a:close/>
                  <a:moveTo>
                    <a:pt x="2773" y="655"/>
                  </a:moveTo>
                  <a:cubicBezTo>
                    <a:pt x="2773" y="655"/>
                    <a:pt x="2794" y="655"/>
                    <a:pt x="2797" y="658"/>
                  </a:cubicBezTo>
                  <a:cubicBezTo>
                    <a:pt x="2803" y="672"/>
                    <a:pt x="2806" y="687"/>
                    <a:pt x="2785" y="700"/>
                  </a:cubicBezTo>
                  <a:cubicBezTo>
                    <a:pt x="2779" y="703"/>
                    <a:pt x="2770" y="705"/>
                    <a:pt x="2765" y="705"/>
                  </a:cubicBezTo>
                  <a:cubicBezTo>
                    <a:pt x="2757" y="702"/>
                    <a:pt x="2750" y="697"/>
                    <a:pt x="2744" y="695"/>
                  </a:cubicBezTo>
                  <a:lnTo>
                    <a:pt x="2750" y="689"/>
                  </a:lnTo>
                  <a:cubicBezTo>
                    <a:pt x="2757" y="677"/>
                    <a:pt x="2765" y="665"/>
                    <a:pt x="2773" y="655"/>
                  </a:cubicBezTo>
                  <a:close/>
                  <a:moveTo>
                    <a:pt x="4309" y="556"/>
                  </a:moveTo>
                  <a:cubicBezTo>
                    <a:pt x="4312" y="558"/>
                    <a:pt x="4317" y="561"/>
                    <a:pt x="4317" y="561"/>
                  </a:cubicBezTo>
                  <a:cubicBezTo>
                    <a:pt x="4321" y="587"/>
                    <a:pt x="4356" y="595"/>
                    <a:pt x="4374" y="612"/>
                  </a:cubicBezTo>
                  <a:cubicBezTo>
                    <a:pt x="4384" y="624"/>
                    <a:pt x="4390" y="640"/>
                    <a:pt x="4396" y="653"/>
                  </a:cubicBezTo>
                  <a:cubicBezTo>
                    <a:pt x="4399" y="661"/>
                    <a:pt x="4398" y="671"/>
                    <a:pt x="4392" y="677"/>
                  </a:cubicBezTo>
                  <a:cubicBezTo>
                    <a:pt x="4382" y="688"/>
                    <a:pt x="4362" y="705"/>
                    <a:pt x="4353" y="705"/>
                  </a:cubicBezTo>
                  <a:cubicBezTo>
                    <a:pt x="4353" y="705"/>
                    <a:pt x="4352" y="705"/>
                    <a:pt x="4352" y="705"/>
                  </a:cubicBezTo>
                  <a:cubicBezTo>
                    <a:pt x="4331" y="700"/>
                    <a:pt x="4324" y="686"/>
                    <a:pt x="4320" y="667"/>
                  </a:cubicBezTo>
                  <a:cubicBezTo>
                    <a:pt x="4317" y="646"/>
                    <a:pt x="4298" y="628"/>
                    <a:pt x="4286" y="609"/>
                  </a:cubicBezTo>
                  <a:cubicBezTo>
                    <a:pt x="4277" y="595"/>
                    <a:pt x="4274" y="578"/>
                    <a:pt x="4296" y="567"/>
                  </a:cubicBezTo>
                  <a:lnTo>
                    <a:pt x="4309" y="556"/>
                  </a:lnTo>
                  <a:close/>
                  <a:moveTo>
                    <a:pt x="1760" y="678"/>
                  </a:moveTo>
                  <a:cubicBezTo>
                    <a:pt x="1764" y="678"/>
                    <a:pt x="1771" y="680"/>
                    <a:pt x="1773" y="680"/>
                  </a:cubicBezTo>
                  <a:lnTo>
                    <a:pt x="1773" y="680"/>
                  </a:lnTo>
                  <a:cubicBezTo>
                    <a:pt x="1771" y="688"/>
                    <a:pt x="1770" y="696"/>
                    <a:pt x="1764" y="703"/>
                  </a:cubicBezTo>
                  <a:cubicBezTo>
                    <a:pt x="1763" y="706"/>
                    <a:pt x="1748" y="705"/>
                    <a:pt x="1738" y="706"/>
                  </a:cubicBezTo>
                  <a:lnTo>
                    <a:pt x="1760" y="678"/>
                  </a:lnTo>
                  <a:close/>
                  <a:moveTo>
                    <a:pt x="4267" y="684"/>
                  </a:moveTo>
                  <a:cubicBezTo>
                    <a:pt x="4279" y="693"/>
                    <a:pt x="4280" y="698"/>
                    <a:pt x="4281" y="703"/>
                  </a:cubicBezTo>
                  <a:cubicBezTo>
                    <a:pt x="4281" y="703"/>
                    <a:pt x="4273" y="705"/>
                    <a:pt x="4268" y="706"/>
                  </a:cubicBezTo>
                  <a:cubicBezTo>
                    <a:pt x="4267" y="700"/>
                    <a:pt x="4264" y="695"/>
                    <a:pt x="4264" y="689"/>
                  </a:cubicBezTo>
                  <a:cubicBezTo>
                    <a:pt x="4263" y="687"/>
                    <a:pt x="4264" y="686"/>
                    <a:pt x="4267" y="684"/>
                  </a:cubicBezTo>
                  <a:close/>
                  <a:moveTo>
                    <a:pt x="3790" y="593"/>
                  </a:moveTo>
                  <a:cubicBezTo>
                    <a:pt x="3794" y="593"/>
                    <a:pt x="3798" y="593"/>
                    <a:pt x="3802" y="593"/>
                  </a:cubicBezTo>
                  <a:cubicBezTo>
                    <a:pt x="3822" y="595"/>
                    <a:pt x="3843" y="595"/>
                    <a:pt x="3867" y="596"/>
                  </a:cubicBezTo>
                  <a:cubicBezTo>
                    <a:pt x="3872" y="596"/>
                    <a:pt x="3880" y="605"/>
                    <a:pt x="3880" y="609"/>
                  </a:cubicBezTo>
                  <a:cubicBezTo>
                    <a:pt x="3880" y="614"/>
                    <a:pt x="3872" y="620"/>
                    <a:pt x="3865" y="622"/>
                  </a:cubicBezTo>
                  <a:cubicBezTo>
                    <a:pt x="3863" y="624"/>
                    <a:pt x="3860" y="624"/>
                    <a:pt x="3856" y="624"/>
                  </a:cubicBezTo>
                  <a:cubicBezTo>
                    <a:pt x="3853" y="624"/>
                    <a:pt x="3849" y="624"/>
                    <a:pt x="3846" y="624"/>
                  </a:cubicBezTo>
                  <a:cubicBezTo>
                    <a:pt x="3842" y="624"/>
                    <a:pt x="3838" y="623"/>
                    <a:pt x="3834" y="623"/>
                  </a:cubicBezTo>
                  <a:cubicBezTo>
                    <a:pt x="3799" y="623"/>
                    <a:pt x="3801" y="642"/>
                    <a:pt x="3805" y="662"/>
                  </a:cubicBezTo>
                  <a:cubicBezTo>
                    <a:pt x="3806" y="668"/>
                    <a:pt x="3806" y="675"/>
                    <a:pt x="3811" y="681"/>
                  </a:cubicBezTo>
                  <a:cubicBezTo>
                    <a:pt x="3818" y="684"/>
                    <a:pt x="3822" y="687"/>
                    <a:pt x="3825" y="689"/>
                  </a:cubicBezTo>
                  <a:cubicBezTo>
                    <a:pt x="3821" y="690"/>
                    <a:pt x="3814" y="692"/>
                    <a:pt x="3814" y="692"/>
                  </a:cubicBezTo>
                  <a:cubicBezTo>
                    <a:pt x="3809" y="690"/>
                    <a:pt x="3809" y="686"/>
                    <a:pt x="3806" y="683"/>
                  </a:cubicBezTo>
                  <a:cubicBezTo>
                    <a:pt x="3808" y="682"/>
                    <a:pt x="3809" y="682"/>
                    <a:pt x="3810" y="681"/>
                  </a:cubicBezTo>
                  <a:lnTo>
                    <a:pt x="3810" y="681"/>
                  </a:lnTo>
                  <a:cubicBezTo>
                    <a:pt x="3800" y="683"/>
                    <a:pt x="3793" y="683"/>
                    <a:pt x="3787" y="683"/>
                  </a:cubicBezTo>
                  <a:lnTo>
                    <a:pt x="3789" y="711"/>
                  </a:lnTo>
                  <a:cubicBezTo>
                    <a:pt x="3783" y="709"/>
                    <a:pt x="3775" y="709"/>
                    <a:pt x="3772" y="708"/>
                  </a:cubicBezTo>
                  <a:cubicBezTo>
                    <a:pt x="3756" y="695"/>
                    <a:pt x="3724" y="675"/>
                    <a:pt x="3728" y="670"/>
                  </a:cubicBezTo>
                  <a:cubicBezTo>
                    <a:pt x="3747" y="645"/>
                    <a:pt x="3739" y="611"/>
                    <a:pt x="3781" y="595"/>
                  </a:cubicBezTo>
                  <a:cubicBezTo>
                    <a:pt x="3783" y="593"/>
                    <a:pt x="3787" y="593"/>
                    <a:pt x="3790" y="593"/>
                  </a:cubicBezTo>
                  <a:close/>
                  <a:moveTo>
                    <a:pt x="7300" y="696"/>
                  </a:moveTo>
                  <a:lnTo>
                    <a:pt x="7308" y="714"/>
                  </a:lnTo>
                  <a:lnTo>
                    <a:pt x="7308" y="714"/>
                  </a:lnTo>
                  <a:cubicBezTo>
                    <a:pt x="7295" y="701"/>
                    <a:pt x="7298" y="698"/>
                    <a:pt x="7300" y="696"/>
                  </a:cubicBezTo>
                  <a:close/>
                  <a:moveTo>
                    <a:pt x="9248" y="677"/>
                  </a:moveTo>
                  <a:cubicBezTo>
                    <a:pt x="9250" y="677"/>
                    <a:pt x="9252" y="677"/>
                    <a:pt x="9254" y="677"/>
                  </a:cubicBezTo>
                  <a:cubicBezTo>
                    <a:pt x="9270" y="678"/>
                    <a:pt x="9275" y="684"/>
                    <a:pt x="9262" y="693"/>
                  </a:cubicBezTo>
                  <a:cubicBezTo>
                    <a:pt x="9254" y="696"/>
                    <a:pt x="9253" y="703"/>
                    <a:pt x="9248" y="708"/>
                  </a:cubicBezTo>
                  <a:cubicBezTo>
                    <a:pt x="9245" y="711"/>
                    <a:pt x="9241" y="714"/>
                    <a:pt x="9237" y="715"/>
                  </a:cubicBezTo>
                  <a:cubicBezTo>
                    <a:pt x="9234" y="712"/>
                    <a:pt x="9228" y="706"/>
                    <a:pt x="9229" y="703"/>
                  </a:cubicBezTo>
                  <a:cubicBezTo>
                    <a:pt x="9233" y="694"/>
                    <a:pt x="9223" y="677"/>
                    <a:pt x="9248" y="677"/>
                  </a:cubicBezTo>
                  <a:close/>
                  <a:moveTo>
                    <a:pt x="10158" y="714"/>
                  </a:moveTo>
                  <a:cubicBezTo>
                    <a:pt x="10158" y="714"/>
                    <a:pt x="10162" y="717"/>
                    <a:pt x="10163" y="718"/>
                  </a:cubicBezTo>
                  <a:cubicBezTo>
                    <a:pt x="10159" y="720"/>
                    <a:pt x="10153" y="720"/>
                    <a:pt x="10149" y="721"/>
                  </a:cubicBezTo>
                  <a:cubicBezTo>
                    <a:pt x="10149" y="721"/>
                    <a:pt x="10146" y="717"/>
                    <a:pt x="10143" y="715"/>
                  </a:cubicBezTo>
                  <a:cubicBezTo>
                    <a:pt x="10149" y="714"/>
                    <a:pt x="10155" y="714"/>
                    <a:pt x="10158" y="714"/>
                  </a:cubicBezTo>
                  <a:close/>
                  <a:moveTo>
                    <a:pt x="7290" y="706"/>
                  </a:moveTo>
                  <a:cubicBezTo>
                    <a:pt x="7297" y="711"/>
                    <a:pt x="7303" y="715"/>
                    <a:pt x="7307" y="718"/>
                  </a:cubicBezTo>
                  <a:lnTo>
                    <a:pt x="7307" y="718"/>
                  </a:lnTo>
                  <a:cubicBezTo>
                    <a:pt x="7305" y="719"/>
                    <a:pt x="7302" y="721"/>
                    <a:pt x="7300" y="722"/>
                  </a:cubicBezTo>
                  <a:lnTo>
                    <a:pt x="7290" y="706"/>
                  </a:lnTo>
                  <a:close/>
                  <a:moveTo>
                    <a:pt x="10546" y="709"/>
                  </a:moveTo>
                  <a:cubicBezTo>
                    <a:pt x="10547" y="712"/>
                    <a:pt x="10549" y="717"/>
                    <a:pt x="10553" y="728"/>
                  </a:cubicBezTo>
                  <a:cubicBezTo>
                    <a:pt x="10550" y="728"/>
                    <a:pt x="10543" y="730"/>
                    <a:pt x="10536" y="730"/>
                  </a:cubicBezTo>
                  <a:cubicBezTo>
                    <a:pt x="10534" y="727"/>
                    <a:pt x="10530" y="721"/>
                    <a:pt x="10531" y="718"/>
                  </a:cubicBezTo>
                  <a:cubicBezTo>
                    <a:pt x="10534" y="714"/>
                    <a:pt x="10541" y="712"/>
                    <a:pt x="10546" y="709"/>
                  </a:cubicBezTo>
                  <a:close/>
                  <a:moveTo>
                    <a:pt x="7309" y="722"/>
                  </a:moveTo>
                  <a:lnTo>
                    <a:pt x="7315" y="724"/>
                  </a:lnTo>
                  <a:lnTo>
                    <a:pt x="7315" y="724"/>
                  </a:lnTo>
                  <a:cubicBezTo>
                    <a:pt x="7323" y="729"/>
                    <a:pt x="7325" y="731"/>
                    <a:pt x="7327" y="733"/>
                  </a:cubicBezTo>
                  <a:cubicBezTo>
                    <a:pt x="7322" y="733"/>
                    <a:pt x="7314" y="734"/>
                    <a:pt x="7314" y="734"/>
                  </a:cubicBezTo>
                  <a:cubicBezTo>
                    <a:pt x="7312" y="731"/>
                    <a:pt x="7311" y="727"/>
                    <a:pt x="7309" y="722"/>
                  </a:cubicBezTo>
                  <a:close/>
                  <a:moveTo>
                    <a:pt x="5725" y="693"/>
                  </a:moveTo>
                  <a:cubicBezTo>
                    <a:pt x="5736" y="697"/>
                    <a:pt x="5744" y="697"/>
                    <a:pt x="5747" y="700"/>
                  </a:cubicBezTo>
                  <a:cubicBezTo>
                    <a:pt x="5750" y="705"/>
                    <a:pt x="5753" y="712"/>
                    <a:pt x="5750" y="712"/>
                  </a:cubicBezTo>
                  <a:cubicBezTo>
                    <a:pt x="5732" y="721"/>
                    <a:pt x="5716" y="728"/>
                    <a:pt x="5700" y="736"/>
                  </a:cubicBezTo>
                  <a:cubicBezTo>
                    <a:pt x="5697" y="731"/>
                    <a:pt x="5691" y="725"/>
                    <a:pt x="5691" y="725"/>
                  </a:cubicBezTo>
                  <a:cubicBezTo>
                    <a:pt x="5703" y="714"/>
                    <a:pt x="5714" y="703"/>
                    <a:pt x="5725" y="693"/>
                  </a:cubicBezTo>
                  <a:close/>
                  <a:moveTo>
                    <a:pt x="2484" y="700"/>
                  </a:moveTo>
                  <a:lnTo>
                    <a:pt x="2484" y="702"/>
                  </a:lnTo>
                  <a:cubicBezTo>
                    <a:pt x="2489" y="706"/>
                    <a:pt x="2498" y="712"/>
                    <a:pt x="2500" y="718"/>
                  </a:cubicBezTo>
                  <a:cubicBezTo>
                    <a:pt x="2500" y="724"/>
                    <a:pt x="2494" y="731"/>
                    <a:pt x="2491" y="737"/>
                  </a:cubicBezTo>
                  <a:lnTo>
                    <a:pt x="2459" y="727"/>
                  </a:lnTo>
                  <a:cubicBezTo>
                    <a:pt x="2469" y="717"/>
                    <a:pt x="2476" y="709"/>
                    <a:pt x="2484" y="700"/>
                  </a:cubicBezTo>
                  <a:close/>
                  <a:moveTo>
                    <a:pt x="7156" y="667"/>
                  </a:moveTo>
                  <a:cubicBezTo>
                    <a:pt x="7181" y="689"/>
                    <a:pt x="7206" y="711"/>
                    <a:pt x="7237" y="739"/>
                  </a:cubicBezTo>
                  <a:cubicBezTo>
                    <a:pt x="7223" y="739"/>
                    <a:pt x="7214" y="740"/>
                    <a:pt x="7207" y="740"/>
                  </a:cubicBezTo>
                  <a:cubicBezTo>
                    <a:pt x="7203" y="740"/>
                    <a:pt x="7201" y="740"/>
                    <a:pt x="7199" y="739"/>
                  </a:cubicBezTo>
                  <a:cubicBezTo>
                    <a:pt x="7178" y="728"/>
                    <a:pt x="7156" y="718"/>
                    <a:pt x="7140" y="705"/>
                  </a:cubicBezTo>
                  <a:cubicBezTo>
                    <a:pt x="7131" y="697"/>
                    <a:pt x="7134" y="684"/>
                    <a:pt x="7134" y="674"/>
                  </a:cubicBezTo>
                  <a:cubicBezTo>
                    <a:pt x="7134" y="671"/>
                    <a:pt x="7156" y="667"/>
                    <a:pt x="7156" y="667"/>
                  </a:cubicBezTo>
                  <a:close/>
                  <a:moveTo>
                    <a:pt x="6953" y="677"/>
                  </a:moveTo>
                  <a:cubicBezTo>
                    <a:pt x="6954" y="677"/>
                    <a:pt x="6954" y="677"/>
                    <a:pt x="6955" y="677"/>
                  </a:cubicBezTo>
                  <a:cubicBezTo>
                    <a:pt x="6966" y="684"/>
                    <a:pt x="6981" y="696"/>
                    <a:pt x="6981" y="705"/>
                  </a:cubicBezTo>
                  <a:cubicBezTo>
                    <a:pt x="6981" y="714"/>
                    <a:pt x="6965" y="722"/>
                    <a:pt x="6947" y="740"/>
                  </a:cubicBezTo>
                  <a:cubicBezTo>
                    <a:pt x="6940" y="715"/>
                    <a:pt x="6937" y="699"/>
                    <a:pt x="6933" y="681"/>
                  </a:cubicBezTo>
                  <a:cubicBezTo>
                    <a:pt x="6933" y="681"/>
                    <a:pt x="6948" y="677"/>
                    <a:pt x="6953" y="677"/>
                  </a:cubicBezTo>
                  <a:close/>
                  <a:moveTo>
                    <a:pt x="6351" y="708"/>
                  </a:moveTo>
                  <a:cubicBezTo>
                    <a:pt x="6360" y="720"/>
                    <a:pt x="6368" y="727"/>
                    <a:pt x="6366" y="730"/>
                  </a:cubicBezTo>
                  <a:cubicBezTo>
                    <a:pt x="6360" y="736"/>
                    <a:pt x="6350" y="739"/>
                    <a:pt x="6341" y="742"/>
                  </a:cubicBezTo>
                  <a:cubicBezTo>
                    <a:pt x="6337" y="737"/>
                    <a:pt x="6326" y="731"/>
                    <a:pt x="6328" y="728"/>
                  </a:cubicBezTo>
                  <a:cubicBezTo>
                    <a:pt x="6331" y="722"/>
                    <a:pt x="6340" y="717"/>
                    <a:pt x="6351" y="708"/>
                  </a:cubicBezTo>
                  <a:close/>
                  <a:moveTo>
                    <a:pt x="4414" y="706"/>
                  </a:moveTo>
                  <a:cubicBezTo>
                    <a:pt x="4417" y="712"/>
                    <a:pt x="4421" y="720"/>
                    <a:pt x="4420" y="725"/>
                  </a:cubicBezTo>
                  <a:cubicBezTo>
                    <a:pt x="4420" y="731"/>
                    <a:pt x="4412" y="737"/>
                    <a:pt x="4408" y="743"/>
                  </a:cubicBezTo>
                  <a:cubicBezTo>
                    <a:pt x="4405" y="737"/>
                    <a:pt x="4402" y="731"/>
                    <a:pt x="4398" y="722"/>
                  </a:cubicBezTo>
                  <a:lnTo>
                    <a:pt x="4414" y="706"/>
                  </a:lnTo>
                  <a:close/>
                  <a:moveTo>
                    <a:pt x="8591" y="724"/>
                  </a:moveTo>
                  <a:cubicBezTo>
                    <a:pt x="8592" y="727"/>
                    <a:pt x="8595" y="731"/>
                    <a:pt x="8599" y="743"/>
                  </a:cubicBezTo>
                  <a:cubicBezTo>
                    <a:pt x="8597" y="743"/>
                    <a:pt x="8589" y="745"/>
                    <a:pt x="8582" y="746"/>
                  </a:cubicBezTo>
                  <a:cubicBezTo>
                    <a:pt x="8580" y="742"/>
                    <a:pt x="8576" y="736"/>
                    <a:pt x="8577" y="733"/>
                  </a:cubicBezTo>
                  <a:cubicBezTo>
                    <a:pt x="8579" y="730"/>
                    <a:pt x="8586" y="727"/>
                    <a:pt x="8591" y="724"/>
                  </a:cubicBezTo>
                  <a:close/>
                  <a:moveTo>
                    <a:pt x="6852" y="693"/>
                  </a:moveTo>
                  <a:cubicBezTo>
                    <a:pt x="6868" y="705"/>
                    <a:pt x="6885" y="718"/>
                    <a:pt x="6903" y="731"/>
                  </a:cubicBezTo>
                  <a:lnTo>
                    <a:pt x="6903" y="733"/>
                  </a:lnTo>
                  <a:cubicBezTo>
                    <a:pt x="6903" y="733"/>
                    <a:pt x="6894" y="743"/>
                    <a:pt x="6888" y="745"/>
                  </a:cubicBezTo>
                  <a:cubicBezTo>
                    <a:pt x="6878" y="748"/>
                    <a:pt x="6856" y="749"/>
                    <a:pt x="6856" y="749"/>
                  </a:cubicBezTo>
                  <a:cubicBezTo>
                    <a:pt x="6844" y="734"/>
                    <a:pt x="6837" y="717"/>
                    <a:pt x="6831" y="700"/>
                  </a:cubicBezTo>
                  <a:cubicBezTo>
                    <a:pt x="6831" y="700"/>
                    <a:pt x="6840" y="696"/>
                    <a:pt x="6852" y="693"/>
                  </a:cubicBezTo>
                  <a:close/>
                  <a:moveTo>
                    <a:pt x="5842" y="728"/>
                  </a:moveTo>
                  <a:cubicBezTo>
                    <a:pt x="5843" y="728"/>
                    <a:pt x="5843" y="728"/>
                    <a:pt x="5844" y="728"/>
                  </a:cubicBezTo>
                  <a:cubicBezTo>
                    <a:pt x="5854" y="730"/>
                    <a:pt x="5863" y="734"/>
                    <a:pt x="5872" y="737"/>
                  </a:cubicBezTo>
                  <a:cubicBezTo>
                    <a:pt x="5866" y="746"/>
                    <a:pt x="5863" y="749"/>
                    <a:pt x="5862" y="753"/>
                  </a:cubicBezTo>
                  <a:lnTo>
                    <a:pt x="5829" y="734"/>
                  </a:lnTo>
                  <a:cubicBezTo>
                    <a:pt x="5833" y="732"/>
                    <a:pt x="5838" y="728"/>
                    <a:pt x="5842" y="728"/>
                  </a:cubicBezTo>
                  <a:close/>
                  <a:moveTo>
                    <a:pt x="8444" y="743"/>
                  </a:moveTo>
                  <a:lnTo>
                    <a:pt x="8449" y="752"/>
                  </a:lnTo>
                  <a:lnTo>
                    <a:pt x="8442" y="756"/>
                  </a:lnTo>
                  <a:cubicBezTo>
                    <a:pt x="8439" y="753"/>
                    <a:pt x="8438" y="750"/>
                    <a:pt x="8436" y="746"/>
                  </a:cubicBezTo>
                  <a:cubicBezTo>
                    <a:pt x="8436" y="746"/>
                    <a:pt x="8441" y="745"/>
                    <a:pt x="8444" y="743"/>
                  </a:cubicBezTo>
                  <a:close/>
                  <a:moveTo>
                    <a:pt x="6775" y="720"/>
                  </a:moveTo>
                  <a:cubicBezTo>
                    <a:pt x="6780" y="728"/>
                    <a:pt x="6784" y="737"/>
                    <a:pt x="6794" y="753"/>
                  </a:cubicBezTo>
                  <a:cubicBezTo>
                    <a:pt x="6789" y="755"/>
                    <a:pt x="6781" y="757"/>
                    <a:pt x="6776" y="757"/>
                  </a:cubicBezTo>
                  <a:cubicBezTo>
                    <a:pt x="6775" y="757"/>
                    <a:pt x="6773" y="757"/>
                    <a:pt x="6772" y="756"/>
                  </a:cubicBezTo>
                  <a:cubicBezTo>
                    <a:pt x="6762" y="752"/>
                    <a:pt x="6747" y="743"/>
                    <a:pt x="6749" y="737"/>
                  </a:cubicBezTo>
                  <a:cubicBezTo>
                    <a:pt x="6749" y="730"/>
                    <a:pt x="6765" y="725"/>
                    <a:pt x="6775" y="720"/>
                  </a:cubicBezTo>
                  <a:close/>
                  <a:moveTo>
                    <a:pt x="6972" y="749"/>
                  </a:moveTo>
                  <a:lnTo>
                    <a:pt x="6984" y="755"/>
                  </a:lnTo>
                  <a:cubicBezTo>
                    <a:pt x="6983" y="756"/>
                    <a:pt x="6977" y="759"/>
                    <a:pt x="6977" y="759"/>
                  </a:cubicBezTo>
                  <a:cubicBezTo>
                    <a:pt x="6974" y="758"/>
                    <a:pt x="6969" y="755"/>
                    <a:pt x="6965" y="753"/>
                  </a:cubicBezTo>
                  <a:lnTo>
                    <a:pt x="6972" y="749"/>
                  </a:lnTo>
                  <a:close/>
                  <a:moveTo>
                    <a:pt x="9181" y="730"/>
                  </a:moveTo>
                  <a:cubicBezTo>
                    <a:pt x="9181" y="745"/>
                    <a:pt x="9184" y="753"/>
                    <a:pt x="9179" y="761"/>
                  </a:cubicBezTo>
                  <a:cubicBezTo>
                    <a:pt x="9176" y="767"/>
                    <a:pt x="9166" y="770"/>
                    <a:pt x="9159" y="774"/>
                  </a:cubicBezTo>
                  <a:cubicBezTo>
                    <a:pt x="9153" y="768"/>
                    <a:pt x="9139" y="758"/>
                    <a:pt x="9142" y="755"/>
                  </a:cubicBezTo>
                  <a:cubicBezTo>
                    <a:pt x="9150" y="746"/>
                    <a:pt x="9163" y="742"/>
                    <a:pt x="9181" y="730"/>
                  </a:cubicBezTo>
                  <a:close/>
                  <a:moveTo>
                    <a:pt x="7153" y="764"/>
                  </a:moveTo>
                  <a:lnTo>
                    <a:pt x="7161" y="770"/>
                  </a:lnTo>
                  <a:lnTo>
                    <a:pt x="7152" y="777"/>
                  </a:lnTo>
                  <a:lnTo>
                    <a:pt x="7152" y="778"/>
                  </a:lnTo>
                  <a:cubicBezTo>
                    <a:pt x="7150" y="775"/>
                    <a:pt x="7146" y="773"/>
                    <a:pt x="7146" y="773"/>
                  </a:cubicBezTo>
                  <a:cubicBezTo>
                    <a:pt x="7147" y="770"/>
                    <a:pt x="7152" y="767"/>
                    <a:pt x="7153" y="764"/>
                  </a:cubicBezTo>
                  <a:close/>
                  <a:moveTo>
                    <a:pt x="8786" y="686"/>
                  </a:moveTo>
                  <a:lnTo>
                    <a:pt x="8786" y="686"/>
                  </a:lnTo>
                  <a:cubicBezTo>
                    <a:pt x="8779" y="695"/>
                    <a:pt x="8773" y="703"/>
                    <a:pt x="8768" y="710"/>
                  </a:cubicBezTo>
                  <a:lnTo>
                    <a:pt x="8768" y="710"/>
                  </a:lnTo>
                  <a:cubicBezTo>
                    <a:pt x="8782" y="704"/>
                    <a:pt x="8790" y="702"/>
                    <a:pt x="8796" y="702"/>
                  </a:cubicBezTo>
                  <a:cubicBezTo>
                    <a:pt x="8801" y="702"/>
                    <a:pt x="8803" y="704"/>
                    <a:pt x="8804" y="706"/>
                  </a:cubicBezTo>
                  <a:cubicBezTo>
                    <a:pt x="8804" y="716"/>
                    <a:pt x="8798" y="720"/>
                    <a:pt x="8789" y="720"/>
                  </a:cubicBezTo>
                  <a:cubicBezTo>
                    <a:pt x="8784" y="720"/>
                    <a:pt x="8778" y="718"/>
                    <a:pt x="8772" y="717"/>
                  </a:cubicBezTo>
                  <a:cubicBezTo>
                    <a:pt x="8770" y="717"/>
                    <a:pt x="8768" y="715"/>
                    <a:pt x="8766" y="712"/>
                  </a:cubicBezTo>
                  <a:lnTo>
                    <a:pt x="8766" y="712"/>
                  </a:lnTo>
                  <a:cubicBezTo>
                    <a:pt x="8748" y="737"/>
                    <a:pt x="8745" y="745"/>
                    <a:pt x="8744" y="753"/>
                  </a:cubicBezTo>
                  <a:lnTo>
                    <a:pt x="8745" y="753"/>
                  </a:lnTo>
                  <a:cubicBezTo>
                    <a:pt x="8744" y="762"/>
                    <a:pt x="8750" y="771"/>
                    <a:pt x="8752" y="778"/>
                  </a:cubicBezTo>
                  <a:lnTo>
                    <a:pt x="8720" y="762"/>
                  </a:lnTo>
                  <a:cubicBezTo>
                    <a:pt x="8714" y="759"/>
                    <a:pt x="8713" y="753"/>
                    <a:pt x="8707" y="752"/>
                  </a:cubicBezTo>
                  <a:cubicBezTo>
                    <a:pt x="8686" y="743"/>
                    <a:pt x="8657" y="752"/>
                    <a:pt x="8641" y="733"/>
                  </a:cubicBezTo>
                  <a:cubicBezTo>
                    <a:pt x="8661" y="731"/>
                    <a:pt x="8679" y="730"/>
                    <a:pt x="8702" y="727"/>
                  </a:cubicBezTo>
                  <a:cubicBezTo>
                    <a:pt x="8717" y="724"/>
                    <a:pt x="8729" y="717"/>
                    <a:pt x="8742" y="714"/>
                  </a:cubicBezTo>
                  <a:cubicBezTo>
                    <a:pt x="8748" y="714"/>
                    <a:pt x="8754" y="717"/>
                    <a:pt x="8754" y="717"/>
                  </a:cubicBezTo>
                  <a:cubicBezTo>
                    <a:pt x="8758" y="715"/>
                    <a:pt x="8762" y="713"/>
                    <a:pt x="8765" y="711"/>
                  </a:cubicBezTo>
                  <a:lnTo>
                    <a:pt x="8765" y="711"/>
                  </a:lnTo>
                  <a:cubicBezTo>
                    <a:pt x="8766" y="712"/>
                    <a:pt x="8766" y="712"/>
                    <a:pt x="8766" y="712"/>
                  </a:cubicBezTo>
                  <a:lnTo>
                    <a:pt x="8766" y="712"/>
                  </a:lnTo>
                  <a:cubicBezTo>
                    <a:pt x="8767" y="712"/>
                    <a:pt x="8767" y="711"/>
                    <a:pt x="8768" y="710"/>
                  </a:cubicBezTo>
                  <a:lnTo>
                    <a:pt x="8768" y="710"/>
                  </a:lnTo>
                  <a:cubicBezTo>
                    <a:pt x="8767" y="710"/>
                    <a:pt x="8766" y="711"/>
                    <a:pt x="8765" y="711"/>
                  </a:cubicBezTo>
                  <a:lnTo>
                    <a:pt x="8765" y="711"/>
                  </a:lnTo>
                  <a:cubicBezTo>
                    <a:pt x="8764" y="708"/>
                    <a:pt x="8764" y="705"/>
                    <a:pt x="8764" y="703"/>
                  </a:cubicBezTo>
                  <a:cubicBezTo>
                    <a:pt x="8769" y="697"/>
                    <a:pt x="8776" y="693"/>
                    <a:pt x="8786" y="686"/>
                  </a:cubicBezTo>
                  <a:close/>
                  <a:moveTo>
                    <a:pt x="3463" y="753"/>
                  </a:moveTo>
                  <a:cubicBezTo>
                    <a:pt x="3465" y="753"/>
                    <a:pt x="3474" y="756"/>
                    <a:pt x="3474" y="756"/>
                  </a:cubicBezTo>
                  <a:cubicBezTo>
                    <a:pt x="3471" y="764"/>
                    <a:pt x="3468" y="773"/>
                    <a:pt x="3460" y="778"/>
                  </a:cubicBezTo>
                  <a:cubicBezTo>
                    <a:pt x="3460" y="779"/>
                    <a:pt x="3459" y="779"/>
                    <a:pt x="3459" y="779"/>
                  </a:cubicBezTo>
                  <a:cubicBezTo>
                    <a:pt x="3454" y="779"/>
                    <a:pt x="3443" y="775"/>
                    <a:pt x="3437" y="774"/>
                  </a:cubicBezTo>
                  <a:lnTo>
                    <a:pt x="3463" y="753"/>
                  </a:lnTo>
                  <a:close/>
                  <a:moveTo>
                    <a:pt x="1242" y="752"/>
                  </a:moveTo>
                  <a:cubicBezTo>
                    <a:pt x="1258" y="755"/>
                    <a:pt x="1270" y="755"/>
                    <a:pt x="1274" y="759"/>
                  </a:cubicBezTo>
                  <a:cubicBezTo>
                    <a:pt x="1277" y="762"/>
                    <a:pt x="1270" y="771"/>
                    <a:pt x="1267" y="778"/>
                  </a:cubicBezTo>
                  <a:cubicBezTo>
                    <a:pt x="1262" y="778"/>
                    <a:pt x="1256" y="779"/>
                    <a:pt x="1250" y="779"/>
                  </a:cubicBezTo>
                  <a:cubicBezTo>
                    <a:pt x="1245" y="779"/>
                    <a:pt x="1240" y="778"/>
                    <a:pt x="1236" y="777"/>
                  </a:cubicBezTo>
                  <a:cubicBezTo>
                    <a:pt x="1232" y="775"/>
                    <a:pt x="1237" y="765"/>
                    <a:pt x="1242" y="752"/>
                  </a:cubicBezTo>
                  <a:close/>
                  <a:moveTo>
                    <a:pt x="10334" y="756"/>
                  </a:moveTo>
                  <a:cubicBezTo>
                    <a:pt x="10336" y="765"/>
                    <a:pt x="10337" y="773"/>
                    <a:pt x="10340" y="790"/>
                  </a:cubicBezTo>
                  <a:cubicBezTo>
                    <a:pt x="10337" y="790"/>
                    <a:pt x="10328" y="790"/>
                    <a:pt x="10321" y="792"/>
                  </a:cubicBezTo>
                  <a:cubicBezTo>
                    <a:pt x="10321" y="783"/>
                    <a:pt x="10318" y="774"/>
                    <a:pt x="10319" y="765"/>
                  </a:cubicBezTo>
                  <a:cubicBezTo>
                    <a:pt x="10319" y="762"/>
                    <a:pt x="10328" y="759"/>
                    <a:pt x="10334" y="756"/>
                  </a:cubicBezTo>
                  <a:close/>
                  <a:moveTo>
                    <a:pt x="7376" y="647"/>
                  </a:moveTo>
                  <a:cubicBezTo>
                    <a:pt x="7405" y="647"/>
                    <a:pt x="7393" y="664"/>
                    <a:pt x="7395" y="675"/>
                  </a:cubicBezTo>
                  <a:cubicBezTo>
                    <a:pt x="7399" y="693"/>
                    <a:pt x="7417" y="700"/>
                    <a:pt x="7437" y="709"/>
                  </a:cubicBezTo>
                  <a:cubicBezTo>
                    <a:pt x="7480" y="730"/>
                    <a:pt x="7474" y="777"/>
                    <a:pt x="7431" y="792"/>
                  </a:cubicBezTo>
                  <a:cubicBezTo>
                    <a:pt x="7431" y="792"/>
                    <a:pt x="7430" y="792"/>
                    <a:pt x="7429" y="792"/>
                  </a:cubicBezTo>
                  <a:cubicBezTo>
                    <a:pt x="7423" y="792"/>
                    <a:pt x="7414" y="789"/>
                    <a:pt x="7414" y="789"/>
                  </a:cubicBezTo>
                  <a:cubicBezTo>
                    <a:pt x="7397" y="753"/>
                    <a:pt x="7314" y="734"/>
                    <a:pt x="7353" y="692"/>
                  </a:cubicBezTo>
                  <a:cubicBezTo>
                    <a:pt x="7353" y="681"/>
                    <a:pt x="7353" y="677"/>
                    <a:pt x="7355" y="672"/>
                  </a:cubicBezTo>
                  <a:cubicBezTo>
                    <a:pt x="7359" y="664"/>
                    <a:pt x="7365" y="647"/>
                    <a:pt x="7372" y="647"/>
                  </a:cubicBezTo>
                  <a:cubicBezTo>
                    <a:pt x="7374" y="647"/>
                    <a:pt x="7375" y="647"/>
                    <a:pt x="7376" y="647"/>
                  </a:cubicBezTo>
                  <a:close/>
                  <a:moveTo>
                    <a:pt x="8858" y="730"/>
                  </a:moveTo>
                  <a:cubicBezTo>
                    <a:pt x="8858" y="730"/>
                    <a:pt x="8866" y="731"/>
                    <a:pt x="8879" y="733"/>
                  </a:cubicBezTo>
                  <a:cubicBezTo>
                    <a:pt x="8882" y="736"/>
                    <a:pt x="8898" y="745"/>
                    <a:pt x="8898" y="752"/>
                  </a:cubicBezTo>
                  <a:cubicBezTo>
                    <a:pt x="8897" y="775"/>
                    <a:pt x="8864" y="794"/>
                    <a:pt x="8831" y="794"/>
                  </a:cubicBezTo>
                  <a:cubicBezTo>
                    <a:pt x="8824" y="794"/>
                    <a:pt x="8817" y="793"/>
                    <a:pt x="8810" y="792"/>
                  </a:cubicBezTo>
                  <a:cubicBezTo>
                    <a:pt x="8803" y="790"/>
                    <a:pt x="8795" y="778"/>
                    <a:pt x="8795" y="778"/>
                  </a:cubicBezTo>
                  <a:lnTo>
                    <a:pt x="8858" y="730"/>
                  </a:lnTo>
                  <a:close/>
                  <a:moveTo>
                    <a:pt x="3291" y="770"/>
                  </a:moveTo>
                  <a:cubicBezTo>
                    <a:pt x="3293" y="774"/>
                    <a:pt x="3296" y="777"/>
                    <a:pt x="3303" y="787"/>
                  </a:cubicBezTo>
                  <a:cubicBezTo>
                    <a:pt x="3300" y="789"/>
                    <a:pt x="3294" y="792"/>
                    <a:pt x="3287" y="795"/>
                  </a:cubicBezTo>
                  <a:cubicBezTo>
                    <a:pt x="3284" y="790"/>
                    <a:pt x="3279" y="787"/>
                    <a:pt x="3279" y="784"/>
                  </a:cubicBezTo>
                  <a:cubicBezTo>
                    <a:pt x="3281" y="778"/>
                    <a:pt x="3287" y="774"/>
                    <a:pt x="3291" y="770"/>
                  </a:cubicBezTo>
                  <a:close/>
                  <a:moveTo>
                    <a:pt x="10204" y="734"/>
                  </a:moveTo>
                  <a:cubicBezTo>
                    <a:pt x="10210" y="734"/>
                    <a:pt x="10216" y="734"/>
                    <a:pt x="10218" y="734"/>
                  </a:cubicBezTo>
                  <a:cubicBezTo>
                    <a:pt x="10249" y="739"/>
                    <a:pt x="10278" y="770"/>
                    <a:pt x="10275" y="786"/>
                  </a:cubicBezTo>
                  <a:cubicBezTo>
                    <a:pt x="10275" y="789"/>
                    <a:pt x="10268" y="795"/>
                    <a:pt x="10268" y="795"/>
                  </a:cubicBezTo>
                  <a:cubicBezTo>
                    <a:pt x="10237" y="789"/>
                    <a:pt x="10205" y="786"/>
                    <a:pt x="10177" y="775"/>
                  </a:cubicBezTo>
                  <a:cubicBezTo>
                    <a:pt x="10150" y="765"/>
                    <a:pt x="10155" y="740"/>
                    <a:pt x="10184" y="736"/>
                  </a:cubicBezTo>
                  <a:cubicBezTo>
                    <a:pt x="10191" y="734"/>
                    <a:pt x="10198" y="734"/>
                    <a:pt x="10204" y="734"/>
                  </a:cubicBezTo>
                  <a:close/>
                  <a:moveTo>
                    <a:pt x="2534" y="774"/>
                  </a:moveTo>
                  <a:cubicBezTo>
                    <a:pt x="2544" y="775"/>
                    <a:pt x="2551" y="778"/>
                    <a:pt x="2560" y="781"/>
                  </a:cubicBezTo>
                  <a:cubicBezTo>
                    <a:pt x="2554" y="790"/>
                    <a:pt x="2553" y="795"/>
                    <a:pt x="2550" y="799"/>
                  </a:cubicBezTo>
                  <a:lnTo>
                    <a:pt x="2519" y="781"/>
                  </a:lnTo>
                  <a:cubicBezTo>
                    <a:pt x="2525" y="778"/>
                    <a:pt x="2531" y="774"/>
                    <a:pt x="2534" y="774"/>
                  </a:cubicBezTo>
                  <a:close/>
                  <a:moveTo>
                    <a:pt x="7065" y="670"/>
                  </a:moveTo>
                  <a:cubicBezTo>
                    <a:pt x="7077" y="674"/>
                    <a:pt x="7084" y="678"/>
                    <a:pt x="7091" y="681"/>
                  </a:cubicBezTo>
                  <a:lnTo>
                    <a:pt x="7091" y="761"/>
                  </a:lnTo>
                  <a:cubicBezTo>
                    <a:pt x="7094" y="775"/>
                    <a:pt x="7100" y="789"/>
                    <a:pt x="7100" y="802"/>
                  </a:cubicBezTo>
                  <a:cubicBezTo>
                    <a:pt x="7102" y="806"/>
                    <a:pt x="7089" y="812"/>
                    <a:pt x="7083" y="812"/>
                  </a:cubicBezTo>
                  <a:cubicBezTo>
                    <a:pt x="7075" y="812"/>
                    <a:pt x="7064" y="802"/>
                    <a:pt x="7064" y="802"/>
                  </a:cubicBezTo>
                  <a:cubicBezTo>
                    <a:pt x="7071" y="780"/>
                    <a:pt x="7059" y="768"/>
                    <a:pt x="7030" y="761"/>
                  </a:cubicBezTo>
                  <a:cubicBezTo>
                    <a:pt x="7030" y="761"/>
                    <a:pt x="7027" y="749"/>
                    <a:pt x="7031" y="743"/>
                  </a:cubicBezTo>
                  <a:cubicBezTo>
                    <a:pt x="7038" y="734"/>
                    <a:pt x="7077" y="748"/>
                    <a:pt x="7068" y="724"/>
                  </a:cubicBezTo>
                  <a:cubicBezTo>
                    <a:pt x="7064" y="714"/>
                    <a:pt x="7049" y="706"/>
                    <a:pt x="7040" y="696"/>
                  </a:cubicBezTo>
                  <a:cubicBezTo>
                    <a:pt x="7036" y="692"/>
                    <a:pt x="7031" y="680"/>
                    <a:pt x="7034" y="678"/>
                  </a:cubicBezTo>
                  <a:cubicBezTo>
                    <a:pt x="7041" y="674"/>
                    <a:pt x="7055" y="672"/>
                    <a:pt x="7065" y="670"/>
                  </a:cubicBezTo>
                  <a:close/>
                  <a:moveTo>
                    <a:pt x="3528" y="799"/>
                  </a:moveTo>
                  <a:lnTo>
                    <a:pt x="3535" y="803"/>
                  </a:lnTo>
                  <a:lnTo>
                    <a:pt x="3530" y="814"/>
                  </a:lnTo>
                  <a:lnTo>
                    <a:pt x="3530" y="812"/>
                  </a:lnTo>
                  <a:cubicBezTo>
                    <a:pt x="3527" y="812"/>
                    <a:pt x="3524" y="809"/>
                    <a:pt x="3524" y="809"/>
                  </a:cubicBezTo>
                  <a:cubicBezTo>
                    <a:pt x="3524" y="806"/>
                    <a:pt x="3527" y="802"/>
                    <a:pt x="3528" y="799"/>
                  </a:cubicBezTo>
                  <a:close/>
                  <a:moveTo>
                    <a:pt x="8654" y="777"/>
                  </a:moveTo>
                  <a:cubicBezTo>
                    <a:pt x="8666" y="777"/>
                    <a:pt x="8680" y="780"/>
                    <a:pt x="8692" y="787"/>
                  </a:cubicBezTo>
                  <a:cubicBezTo>
                    <a:pt x="8700" y="792"/>
                    <a:pt x="8704" y="798"/>
                    <a:pt x="8710" y="803"/>
                  </a:cubicBezTo>
                  <a:cubicBezTo>
                    <a:pt x="8703" y="805"/>
                    <a:pt x="8695" y="807"/>
                    <a:pt x="8686" y="807"/>
                  </a:cubicBezTo>
                  <a:cubicBezTo>
                    <a:pt x="8684" y="807"/>
                    <a:pt x="8682" y="807"/>
                    <a:pt x="8680" y="806"/>
                  </a:cubicBezTo>
                  <a:cubicBezTo>
                    <a:pt x="8675" y="805"/>
                    <a:pt x="8670" y="805"/>
                    <a:pt x="8666" y="805"/>
                  </a:cubicBezTo>
                  <a:cubicBezTo>
                    <a:pt x="8657" y="805"/>
                    <a:pt x="8651" y="807"/>
                    <a:pt x="8648" y="815"/>
                  </a:cubicBezTo>
                  <a:lnTo>
                    <a:pt x="8648" y="815"/>
                  </a:lnTo>
                  <a:cubicBezTo>
                    <a:pt x="8613" y="792"/>
                    <a:pt x="8629" y="777"/>
                    <a:pt x="8654" y="777"/>
                  </a:cubicBezTo>
                  <a:close/>
                  <a:moveTo>
                    <a:pt x="7034" y="796"/>
                  </a:moveTo>
                  <a:cubicBezTo>
                    <a:pt x="7037" y="800"/>
                    <a:pt x="7038" y="805"/>
                    <a:pt x="7043" y="815"/>
                  </a:cubicBezTo>
                  <a:cubicBezTo>
                    <a:pt x="7040" y="817"/>
                    <a:pt x="7033" y="818"/>
                    <a:pt x="7027" y="820"/>
                  </a:cubicBezTo>
                  <a:lnTo>
                    <a:pt x="7025" y="820"/>
                  </a:lnTo>
                  <a:cubicBezTo>
                    <a:pt x="7024" y="815"/>
                    <a:pt x="7019" y="811"/>
                    <a:pt x="7021" y="808"/>
                  </a:cubicBezTo>
                  <a:cubicBezTo>
                    <a:pt x="7022" y="803"/>
                    <a:pt x="7030" y="800"/>
                    <a:pt x="7034" y="796"/>
                  </a:cubicBezTo>
                  <a:close/>
                  <a:moveTo>
                    <a:pt x="1517" y="780"/>
                  </a:moveTo>
                  <a:cubicBezTo>
                    <a:pt x="1524" y="781"/>
                    <a:pt x="1538" y="781"/>
                    <a:pt x="1536" y="786"/>
                  </a:cubicBezTo>
                  <a:cubicBezTo>
                    <a:pt x="1535" y="798"/>
                    <a:pt x="1527" y="809"/>
                    <a:pt x="1521" y="821"/>
                  </a:cubicBezTo>
                  <a:cubicBezTo>
                    <a:pt x="1514" y="818"/>
                    <a:pt x="1505" y="815"/>
                    <a:pt x="1492" y="811"/>
                  </a:cubicBezTo>
                  <a:cubicBezTo>
                    <a:pt x="1502" y="798"/>
                    <a:pt x="1510" y="789"/>
                    <a:pt x="1517" y="780"/>
                  </a:cubicBezTo>
                  <a:close/>
                  <a:moveTo>
                    <a:pt x="8498" y="774"/>
                  </a:moveTo>
                  <a:cubicBezTo>
                    <a:pt x="8514" y="781"/>
                    <a:pt x="8527" y="790"/>
                    <a:pt x="8527" y="790"/>
                  </a:cubicBezTo>
                  <a:cubicBezTo>
                    <a:pt x="8523" y="800"/>
                    <a:pt x="8538" y="820"/>
                    <a:pt x="8508" y="821"/>
                  </a:cubicBezTo>
                  <a:cubicBezTo>
                    <a:pt x="8501" y="821"/>
                    <a:pt x="8486" y="814"/>
                    <a:pt x="8486" y="811"/>
                  </a:cubicBezTo>
                  <a:cubicBezTo>
                    <a:pt x="8488" y="799"/>
                    <a:pt x="8494" y="789"/>
                    <a:pt x="8498" y="774"/>
                  </a:cubicBezTo>
                  <a:close/>
                  <a:moveTo>
                    <a:pt x="2253" y="808"/>
                  </a:moveTo>
                  <a:lnTo>
                    <a:pt x="2253" y="808"/>
                  </a:lnTo>
                  <a:cubicBezTo>
                    <a:pt x="2250" y="814"/>
                    <a:pt x="2248" y="820"/>
                    <a:pt x="2247" y="820"/>
                  </a:cubicBezTo>
                  <a:cubicBezTo>
                    <a:pt x="2238" y="821"/>
                    <a:pt x="2229" y="823"/>
                    <a:pt x="2220" y="823"/>
                  </a:cubicBezTo>
                  <a:cubicBezTo>
                    <a:pt x="2222" y="820"/>
                    <a:pt x="2222" y="814"/>
                    <a:pt x="2225" y="812"/>
                  </a:cubicBezTo>
                  <a:cubicBezTo>
                    <a:pt x="2232" y="811"/>
                    <a:pt x="2242" y="809"/>
                    <a:pt x="2253" y="808"/>
                  </a:cubicBezTo>
                  <a:close/>
                  <a:moveTo>
                    <a:pt x="1318" y="814"/>
                  </a:moveTo>
                  <a:lnTo>
                    <a:pt x="1327" y="815"/>
                  </a:lnTo>
                  <a:lnTo>
                    <a:pt x="1324" y="827"/>
                  </a:lnTo>
                  <a:cubicBezTo>
                    <a:pt x="1321" y="825"/>
                    <a:pt x="1315" y="825"/>
                    <a:pt x="1315" y="825"/>
                  </a:cubicBezTo>
                  <a:cubicBezTo>
                    <a:pt x="1315" y="823"/>
                    <a:pt x="1317" y="818"/>
                    <a:pt x="1318" y="814"/>
                  </a:cubicBezTo>
                  <a:close/>
                  <a:moveTo>
                    <a:pt x="1567" y="818"/>
                  </a:moveTo>
                  <a:lnTo>
                    <a:pt x="1567" y="818"/>
                  </a:lnTo>
                  <a:cubicBezTo>
                    <a:pt x="1566" y="823"/>
                    <a:pt x="1565" y="827"/>
                    <a:pt x="1564" y="831"/>
                  </a:cubicBezTo>
                  <a:lnTo>
                    <a:pt x="1564" y="831"/>
                  </a:lnTo>
                  <a:lnTo>
                    <a:pt x="1560" y="830"/>
                  </a:lnTo>
                  <a:lnTo>
                    <a:pt x="1567" y="818"/>
                  </a:lnTo>
                  <a:close/>
                  <a:moveTo>
                    <a:pt x="1576" y="820"/>
                  </a:moveTo>
                  <a:cubicBezTo>
                    <a:pt x="1576" y="820"/>
                    <a:pt x="1576" y="820"/>
                    <a:pt x="1576" y="820"/>
                  </a:cubicBezTo>
                  <a:lnTo>
                    <a:pt x="1570" y="831"/>
                  </a:lnTo>
                  <a:lnTo>
                    <a:pt x="1567" y="831"/>
                  </a:lnTo>
                  <a:lnTo>
                    <a:pt x="1567" y="831"/>
                  </a:lnTo>
                  <a:cubicBezTo>
                    <a:pt x="1571" y="820"/>
                    <a:pt x="1575" y="820"/>
                    <a:pt x="1576" y="820"/>
                  </a:cubicBezTo>
                  <a:close/>
                  <a:moveTo>
                    <a:pt x="11159" y="780"/>
                  </a:moveTo>
                  <a:cubicBezTo>
                    <a:pt x="11159" y="780"/>
                    <a:pt x="11193" y="781"/>
                    <a:pt x="11198" y="783"/>
                  </a:cubicBezTo>
                  <a:cubicBezTo>
                    <a:pt x="11267" y="796"/>
                    <a:pt x="11277" y="805"/>
                    <a:pt x="11259" y="825"/>
                  </a:cubicBezTo>
                  <a:cubicBezTo>
                    <a:pt x="11257" y="828"/>
                    <a:pt x="11248" y="830"/>
                    <a:pt x="11242" y="833"/>
                  </a:cubicBezTo>
                  <a:lnTo>
                    <a:pt x="11232" y="820"/>
                  </a:lnTo>
                  <a:cubicBezTo>
                    <a:pt x="11223" y="812"/>
                    <a:pt x="11217" y="805"/>
                    <a:pt x="11206" y="799"/>
                  </a:cubicBezTo>
                  <a:cubicBezTo>
                    <a:pt x="11193" y="790"/>
                    <a:pt x="11156" y="798"/>
                    <a:pt x="11159" y="780"/>
                  </a:cubicBezTo>
                  <a:close/>
                  <a:moveTo>
                    <a:pt x="8648" y="815"/>
                  </a:moveTo>
                  <a:cubicBezTo>
                    <a:pt x="8647" y="816"/>
                    <a:pt x="8647" y="817"/>
                    <a:pt x="8647" y="818"/>
                  </a:cubicBezTo>
                  <a:cubicBezTo>
                    <a:pt x="8645" y="825"/>
                    <a:pt x="8630" y="831"/>
                    <a:pt x="8620" y="836"/>
                  </a:cubicBezTo>
                  <a:cubicBezTo>
                    <a:pt x="8617" y="837"/>
                    <a:pt x="8611" y="837"/>
                    <a:pt x="8605" y="837"/>
                  </a:cubicBezTo>
                  <a:cubicBezTo>
                    <a:pt x="8601" y="837"/>
                    <a:pt x="8598" y="837"/>
                    <a:pt x="8595" y="836"/>
                  </a:cubicBezTo>
                  <a:cubicBezTo>
                    <a:pt x="8589" y="833"/>
                    <a:pt x="8588" y="824"/>
                    <a:pt x="8648" y="815"/>
                  </a:cubicBezTo>
                  <a:close/>
                  <a:moveTo>
                    <a:pt x="7169" y="836"/>
                  </a:moveTo>
                  <a:cubicBezTo>
                    <a:pt x="7166" y="839"/>
                    <a:pt x="7164" y="842"/>
                    <a:pt x="7162" y="845"/>
                  </a:cubicBezTo>
                  <a:lnTo>
                    <a:pt x="7162" y="845"/>
                  </a:lnTo>
                  <a:lnTo>
                    <a:pt x="7158" y="842"/>
                  </a:lnTo>
                  <a:lnTo>
                    <a:pt x="7169" y="836"/>
                  </a:lnTo>
                  <a:close/>
                  <a:moveTo>
                    <a:pt x="7174" y="841"/>
                  </a:moveTo>
                  <a:cubicBezTo>
                    <a:pt x="7175" y="841"/>
                    <a:pt x="7175" y="842"/>
                    <a:pt x="7175" y="842"/>
                  </a:cubicBezTo>
                  <a:lnTo>
                    <a:pt x="7166" y="849"/>
                  </a:lnTo>
                  <a:lnTo>
                    <a:pt x="7164" y="847"/>
                  </a:lnTo>
                  <a:lnTo>
                    <a:pt x="7164" y="847"/>
                  </a:lnTo>
                  <a:cubicBezTo>
                    <a:pt x="7170" y="842"/>
                    <a:pt x="7173" y="841"/>
                    <a:pt x="7174" y="841"/>
                  </a:cubicBezTo>
                  <a:close/>
                  <a:moveTo>
                    <a:pt x="1561" y="836"/>
                  </a:moveTo>
                  <a:lnTo>
                    <a:pt x="1562" y="837"/>
                  </a:lnTo>
                  <a:lnTo>
                    <a:pt x="1562" y="837"/>
                  </a:lnTo>
                  <a:cubicBezTo>
                    <a:pt x="1559" y="847"/>
                    <a:pt x="1557" y="849"/>
                    <a:pt x="1555" y="852"/>
                  </a:cubicBezTo>
                  <a:cubicBezTo>
                    <a:pt x="1552" y="850"/>
                    <a:pt x="1549" y="846"/>
                    <a:pt x="1549" y="846"/>
                  </a:cubicBezTo>
                  <a:cubicBezTo>
                    <a:pt x="1552" y="842"/>
                    <a:pt x="1557" y="839"/>
                    <a:pt x="1561" y="836"/>
                  </a:cubicBezTo>
                  <a:close/>
                  <a:moveTo>
                    <a:pt x="10597" y="803"/>
                  </a:moveTo>
                  <a:lnTo>
                    <a:pt x="10614" y="805"/>
                  </a:lnTo>
                  <a:lnTo>
                    <a:pt x="10605" y="855"/>
                  </a:lnTo>
                  <a:lnTo>
                    <a:pt x="10593" y="853"/>
                  </a:lnTo>
                  <a:lnTo>
                    <a:pt x="10597" y="803"/>
                  </a:lnTo>
                  <a:close/>
                  <a:moveTo>
                    <a:pt x="7158" y="848"/>
                  </a:moveTo>
                  <a:lnTo>
                    <a:pt x="7157" y="850"/>
                  </a:lnTo>
                  <a:lnTo>
                    <a:pt x="7157" y="850"/>
                  </a:lnTo>
                  <a:cubicBezTo>
                    <a:pt x="7150" y="857"/>
                    <a:pt x="7148" y="858"/>
                    <a:pt x="7144" y="859"/>
                  </a:cubicBezTo>
                  <a:cubicBezTo>
                    <a:pt x="7143" y="856"/>
                    <a:pt x="7141" y="850"/>
                    <a:pt x="7141" y="850"/>
                  </a:cubicBezTo>
                  <a:cubicBezTo>
                    <a:pt x="7146" y="849"/>
                    <a:pt x="7152" y="849"/>
                    <a:pt x="7158" y="848"/>
                  </a:cubicBezTo>
                  <a:close/>
                  <a:moveTo>
                    <a:pt x="9890" y="833"/>
                  </a:moveTo>
                  <a:cubicBezTo>
                    <a:pt x="9893" y="837"/>
                    <a:pt x="9896" y="840"/>
                    <a:pt x="9900" y="846"/>
                  </a:cubicBezTo>
                  <a:lnTo>
                    <a:pt x="9885" y="861"/>
                  </a:lnTo>
                  <a:cubicBezTo>
                    <a:pt x="9882" y="856"/>
                    <a:pt x="9877" y="852"/>
                    <a:pt x="9878" y="849"/>
                  </a:cubicBezTo>
                  <a:cubicBezTo>
                    <a:pt x="9879" y="843"/>
                    <a:pt x="9885" y="839"/>
                    <a:pt x="9890" y="833"/>
                  </a:cubicBezTo>
                  <a:close/>
                  <a:moveTo>
                    <a:pt x="1511" y="858"/>
                  </a:moveTo>
                  <a:cubicBezTo>
                    <a:pt x="1515" y="861"/>
                    <a:pt x="1520" y="861"/>
                    <a:pt x="1521" y="864"/>
                  </a:cubicBezTo>
                  <a:cubicBezTo>
                    <a:pt x="1521" y="864"/>
                    <a:pt x="1520" y="868"/>
                    <a:pt x="1517" y="871"/>
                  </a:cubicBezTo>
                  <a:lnTo>
                    <a:pt x="1507" y="867"/>
                  </a:lnTo>
                  <a:lnTo>
                    <a:pt x="1511" y="858"/>
                  </a:lnTo>
                  <a:close/>
                  <a:moveTo>
                    <a:pt x="11418" y="840"/>
                  </a:moveTo>
                  <a:lnTo>
                    <a:pt x="11436" y="859"/>
                  </a:lnTo>
                  <a:cubicBezTo>
                    <a:pt x="11424" y="867"/>
                    <a:pt x="11418" y="871"/>
                    <a:pt x="11411" y="876"/>
                  </a:cubicBezTo>
                  <a:cubicBezTo>
                    <a:pt x="11407" y="868"/>
                    <a:pt x="11401" y="861"/>
                    <a:pt x="11402" y="855"/>
                  </a:cubicBezTo>
                  <a:cubicBezTo>
                    <a:pt x="11402" y="849"/>
                    <a:pt x="11412" y="845"/>
                    <a:pt x="11418" y="840"/>
                  </a:cubicBezTo>
                  <a:close/>
                  <a:moveTo>
                    <a:pt x="4927" y="868"/>
                  </a:moveTo>
                  <a:cubicBezTo>
                    <a:pt x="4927" y="868"/>
                    <a:pt x="4932" y="871"/>
                    <a:pt x="4935" y="873"/>
                  </a:cubicBezTo>
                  <a:lnTo>
                    <a:pt x="4921" y="878"/>
                  </a:lnTo>
                  <a:lnTo>
                    <a:pt x="4914" y="873"/>
                  </a:lnTo>
                  <a:cubicBezTo>
                    <a:pt x="4918" y="871"/>
                    <a:pt x="4924" y="870"/>
                    <a:pt x="4927" y="868"/>
                  </a:cubicBezTo>
                  <a:close/>
                  <a:moveTo>
                    <a:pt x="3332" y="823"/>
                  </a:moveTo>
                  <a:cubicBezTo>
                    <a:pt x="3335" y="823"/>
                    <a:pt x="3340" y="824"/>
                    <a:pt x="3343" y="825"/>
                  </a:cubicBezTo>
                  <a:lnTo>
                    <a:pt x="3344" y="831"/>
                  </a:lnTo>
                  <a:cubicBezTo>
                    <a:pt x="3327" y="848"/>
                    <a:pt x="3309" y="864"/>
                    <a:pt x="3293" y="878"/>
                  </a:cubicBezTo>
                  <a:cubicBezTo>
                    <a:pt x="3292" y="879"/>
                    <a:pt x="3291" y="879"/>
                    <a:pt x="3290" y="879"/>
                  </a:cubicBezTo>
                  <a:cubicBezTo>
                    <a:pt x="3285" y="879"/>
                    <a:pt x="3276" y="877"/>
                    <a:pt x="3271" y="876"/>
                  </a:cubicBezTo>
                  <a:cubicBezTo>
                    <a:pt x="3271" y="870"/>
                    <a:pt x="3269" y="862"/>
                    <a:pt x="3272" y="861"/>
                  </a:cubicBezTo>
                  <a:cubicBezTo>
                    <a:pt x="3290" y="846"/>
                    <a:pt x="3309" y="836"/>
                    <a:pt x="3328" y="824"/>
                  </a:cubicBezTo>
                  <a:cubicBezTo>
                    <a:pt x="3329" y="824"/>
                    <a:pt x="3330" y="823"/>
                    <a:pt x="3332" y="823"/>
                  </a:cubicBezTo>
                  <a:close/>
                  <a:moveTo>
                    <a:pt x="1109" y="858"/>
                  </a:moveTo>
                  <a:cubicBezTo>
                    <a:pt x="1114" y="859"/>
                    <a:pt x="1118" y="861"/>
                    <a:pt x="1130" y="867"/>
                  </a:cubicBezTo>
                  <a:cubicBezTo>
                    <a:pt x="1129" y="870"/>
                    <a:pt x="1121" y="876"/>
                    <a:pt x="1117" y="881"/>
                  </a:cubicBezTo>
                  <a:cubicBezTo>
                    <a:pt x="1112" y="880"/>
                    <a:pt x="1105" y="880"/>
                    <a:pt x="1104" y="876"/>
                  </a:cubicBezTo>
                  <a:cubicBezTo>
                    <a:pt x="1104" y="871"/>
                    <a:pt x="1108" y="864"/>
                    <a:pt x="1109" y="858"/>
                  </a:cubicBezTo>
                  <a:close/>
                  <a:moveTo>
                    <a:pt x="3825" y="873"/>
                  </a:moveTo>
                  <a:cubicBezTo>
                    <a:pt x="3830" y="874"/>
                    <a:pt x="3834" y="876"/>
                    <a:pt x="3839" y="877"/>
                  </a:cubicBezTo>
                  <a:lnTo>
                    <a:pt x="3833" y="881"/>
                  </a:lnTo>
                  <a:lnTo>
                    <a:pt x="3819" y="878"/>
                  </a:lnTo>
                  <a:cubicBezTo>
                    <a:pt x="3821" y="876"/>
                    <a:pt x="3825" y="873"/>
                    <a:pt x="3825" y="873"/>
                  </a:cubicBezTo>
                  <a:close/>
                  <a:moveTo>
                    <a:pt x="3131" y="715"/>
                  </a:moveTo>
                  <a:lnTo>
                    <a:pt x="3131" y="715"/>
                  </a:lnTo>
                  <a:cubicBezTo>
                    <a:pt x="3125" y="743"/>
                    <a:pt x="3165" y="749"/>
                    <a:pt x="3175" y="767"/>
                  </a:cubicBezTo>
                  <a:cubicBezTo>
                    <a:pt x="3182" y="778"/>
                    <a:pt x="3174" y="803"/>
                    <a:pt x="3147" y="818"/>
                  </a:cubicBezTo>
                  <a:cubicBezTo>
                    <a:pt x="3129" y="827"/>
                    <a:pt x="3115" y="840"/>
                    <a:pt x="3093" y="856"/>
                  </a:cubicBezTo>
                  <a:cubicBezTo>
                    <a:pt x="3090" y="842"/>
                    <a:pt x="3085" y="831"/>
                    <a:pt x="3088" y="820"/>
                  </a:cubicBezTo>
                  <a:lnTo>
                    <a:pt x="3088" y="820"/>
                  </a:lnTo>
                  <a:lnTo>
                    <a:pt x="3088" y="821"/>
                  </a:lnTo>
                  <a:cubicBezTo>
                    <a:pt x="3094" y="789"/>
                    <a:pt x="3044" y="811"/>
                    <a:pt x="3037" y="795"/>
                  </a:cubicBezTo>
                  <a:cubicBezTo>
                    <a:pt x="3028" y="805"/>
                    <a:pt x="3010" y="817"/>
                    <a:pt x="3010" y="827"/>
                  </a:cubicBezTo>
                  <a:cubicBezTo>
                    <a:pt x="3012" y="848"/>
                    <a:pt x="3013" y="867"/>
                    <a:pt x="2987" y="883"/>
                  </a:cubicBezTo>
                  <a:cubicBezTo>
                    <a:pt x="2983" y="885"/>
                    <a:pt x="2977" y="886"/>
                    <a:pt x="2973" y="886"/>
                  </a:cubicBezTo>
                  <a:cubicBezTo>
                    <a:pt x="2971" y="886"/>
                    <a:pt x="2970" y="886"/>
                    <a:pt x="2969" y="886"/>
                  </a:cubicBezTo>
                  <a:cubicBezTo>
                    <a:pt x="2963" y="881"/>
                    <a:pt x="2957" y="870"/>
                    <a:pt x="2957" y="870"/>
                  </a:cubicBezTo>
                  <a:cubicBezTo>
                    <a:pt x="2991" y="848"/>
                    <a:pt x="2988" y="815"/>
                    <a:pt x="3000" y="789"/>
                  </a:cubicBezTo>
                  <a:cubicBezTo>
                    <a:pt x="3006" y="772"/>
                    <a:pt x="3016" y="765"/>
                    <a:pt x="3029" y="765"/>
                  </a:cubicBezTo>
                  <a:cubicBezTo>
                    <a:pt x="3031" y="765"/>
                    <a:pt x="3033" y="765"/>
                    <a:pt x="3035" y="765"/>
                  </a:cubicBezTo>
                  <a:cubicBezTo>
                    <a:pt x="3046" y="767"/>
                    <a:pt x="3056" y="768"/>
                    <a:pt x="3065" y="768"/>
                  </a:cubicBezTo>
                  <a:cubicBezTo>
                    <a:pt x="3084" y="768"/>
                    <a:pt x="3096" y="762"/>
                    <a:pt x="3096" y="737"/>
                  </a:cubicBezTo>
                  <a:cubicBezTo>
                    <a:pt x="3096" y="731"/>
                    <a:pt x="3104" y="724"/>
                    <a:pt x="3112" y="720"/>
                  </a:cubicBezTo>
                  <a:cubicBezTo>
                    <a:pt x="3116" y="717"/>
                    <a:pt x="3125" y="717"/>
                    <a:pt x="3131" y="715"/>
                  </a:cubicBezTo>
                  <a:close/>
                  <a:moveTo>
                    <a:pt x="1432" y="884"/>
                  </a:moveTo>
                  <a:lnTo>
                    <a:pt x="1440" y="886"/>
                  </a:lnTo>
                  <a:cubicBezTo>
                    <a:pt x="1438" y="889"/>
                    <a:pt x="1433" y="893"/>
                    <a:pt x="1430" y="896"/>
                  </a:cubicBezTo>
                  <a:cubicBezTo>
                    <a:pt x="1430" y="896"/>
                    <a:pt x="1424" y="895"/>
                    <a:pt x="1421" y="895"/>
                  </a:cubicBezTo>
                  <a:lnTo>
                    <a:pt x="1432" y="884"/>
                  </a:lnTo>
                  <a:close/>
                  <a:moveTo>
                    <a:pt x="9900" y="892"/>
                  </a:moveTo>
                  <a:lnTo>
                    <a:pt x="9907" y="897"/>
                  </a:lnTo>
                  <a:lnTo>
                    <a:pt x="9907" y="897"/>
                  </a:lnTo>
                  <a:cubicBezTo>
                    <a:pt x="9898" y="894"/>
                    <a:pt x="9900" y="893"/>
                    <a:pt x="9900" y="893"/>
                  </a:cubicBezTo>
                  <a:lnTo>
                    <a:pt x="9900" y="892"/>
                  </a:lnTo>
                  <a:close/>
                  <a:moveTo>
                    <a:pt x="10215" y="874"/>
                  </a:moveTo>
                  <a:cubicBezTo>
                    <a:pt x="10215" y="881"/>
                    <a:pt x="10216" y="889"/>
                    <a:pt x="10215" y="895"/>
                  </a:cubicBezTo>
                  <a:cubicBezTo>
                    <a:pt x="10215" y="895"/>
                    <a:pt x="10206" y="896"/>
                    <a:pt x="10202" y="898"/>
                  </a:cubicBezTo>
                  <a:cubicBezTo>
                    <a:pt x="10200" y="890"/>
                    <a:pt x="10199" y="884"/>
                    <a:pt x="10199" y="878"/>
                  </a:cubicBezTo>
                  <a:cubicBezTo>
                    <a:pt x="10199" y="878"/>
                    <a:pt x="10208" y="876"/>
                    <a:pt x="10215" y="874"/>
                  </a:cubicBezTo>
                  <a:close/>
                  <a:moveTo>
                    <a:pt x="8872" y="853"/>
                  </a:moveTo>
                  <a:cubicBezTo>
                    <a:pt x="8886" y="862"/>
                    <a:pt x="8900" y="870"/>
                    <a:pt x="8900" y="870"/>
                  </a:cubicBezTo>
                  <a:cubicBezTo>
                    <a:pt x="8895" y="880"/>
                    <a:pt x="8910" y="899"/>
                    <a:pt x="8880" y="901"/>
                  </a:cubicBezTo>
                  <a:cubicBezTo>
                    <a:pt x="8875" y="901"/>
                    <a:pt x="8858" y="893"/>
                    <a:pt x="8858" y="890"/>
                  </a:cubicBezTo>
                  <a:cubicBezTo>
                    <a:pt x="8860" y="880"/>
                    <a:pt x="8866" y="868"/>
                    <a:pt x="8872" y="853"/>
                  </a:cubicBezTo>
                  <a:close/>
                  <a:moveTo>
                    <a:pt x="9020" y="823"/>
                  </a:moveTo>
                  <a:cubicBezTo>
                    <a:pt x="9023" y="830"/>
                    <a:pt x="9026" y="834"/>
                    <a:pt x="9028" y="839"/>
                  </a:cubicBezTo>
                  <a:cubicBezTo>
                    <a:pt x="9029" y="858"/>
                    <a:pt x="8995" y="873"/>
                    <a:pt x="9019" y="896"/>
                  </a:cubicBezTo>
                  <a:lnTo>
                    <a:pt x="9016" y="901"/>
                  </a:lnTo>
                  <a:cubicBezTo>
                    <a:pt x="9014" y="901"/>
                    <a:pt x="9011" y="902"/>
                    <a:pt x="9009" y="902"/>
                  </a:cubicBezTo>
                  <a:cubicBezTo>
                    <a:pt x="9006" y="902"/>
                    <a:pt x="9004" y="901"/>
                    <a:pt x="9003" y="901"/>
                  </a:cubicBezTo>
                  <a:cubicBezTo>
                    <a:pt x="8969" y="878"/>
                    <a:pt x="8966" y="859"/>
                    <a:pt x="8994" y="836"/>
                  </a:cubicBezTo>
                  <a:cubicBezTo>
                    <a:pt x="9000" y="831"/>
                    <a:pt x="9008" y="828"/>
                    <a:pt x="9020" y="823"/>
                  </a:cubicBezTo>
                  <a:close/>
                  <a:moveTo>
                    <a:pt x="9206" y="838"/>
                  </a:moveTo>
                  <a:cubicBezTo>
                    <a:pt x="9209" y="838"/>
                    <a:pt x="9211" y="838"/>
                    <a:pt x="9213" y="839"/>
                  </a:cubicBezTo>
                  <a:cubicBezTo>
                    <a:pt x="9220" y="842"/>
                    <a:pt x="9228" y="850"/>
                    <a:pt x="9226" y="853"/>
                  </a:cubicBezTo>
                  <a:lnTo>
                    <a:pt x="9191" y="902"/>
                  </a:lnTo>
                  <a:lnTo>
                    <a:pt x="9179" y="901"/>
                  </a:lnTo>
                  <a:cubicBezTo>
                    <a:pt x="9182" y="881"/>
                    <a:pt x="9185" y="861"/>
                    <a:pt x="9189" y="842"/>
                  </a:cubicBezTo>
                  <a:cubicBezTo>
                    <a:pt x="9189" y="840"/>
                    <a:pt x="9199" y="838"/>
                    <a:pt x="9206" y="838"/>
                  </a:cubicBezTo>
                  <a:close/>
                  <a:moveTo>
                    <a:pt x="1049" y="870"/>
                  </a:moveTo>
                  <a:cubicBezTo>
                    <a:pt x="1062" y="874"/>
                    <a:pt x="1073" y="876"/>
                    <a:pt x="1076" y="881"/>
                  </a:cubicBezTo>
                  <a:cubicBezTo>
                    <a:pt x="1079" y="884"/>
                    <a:pt x="1067" y="901"/>
                    <a:pt x="1064" y="901"/>
                  </a:cubicBezTo>
                  <a:cubicBezTo>
                    <a:pt x="1060" y="902"/>
                    <a:pt x="1056" y="902"/>
                    <a:pt x="1052" y="902"/>
                  </a:cubicBezTo>
                  <a:cubicBezTo>
                    <a:pt x="1046" y="902"/>
                    <a:pt x="1040" y="901"/>
                    <a:pt x="1036" y="899"/>
                  </a:cubicBezTo>
                  <a:cubicBezTo>
                    <a:pt x="1033" y="899"/>
                    <a:pt x="1040" y="887"/>
                    <a:pt x="1049" y="870"/>
                  </a:cubicBezTo>
                  <a:close/>
                  <a:moveTo>
                    <a:pt x="11554" y="890"/>
                  </a:moveTo>
                  <a:cubicBezTo>
                    <a:pt x="11555" y="893"/>
                    <a:pt x="11558" y="898"/>
                    <a:pt x="11558" y="901"/>
                  </a:cubicBezTo>
                  <a:cubicBezTo>
                    <a:pt x="11558" y="901"/>
                    <a:pt x="11551" y="902"/>
                    <a:pt x="11546" y="903"/>
                  </a:cubicBezTo>
                  <a:lnTo>
                    <a:pt x="11540" y="893"/>
                  </a:lnTo>
                  <a:lnTo>
                    <a:pt x="11554" y="890"/>
                  </a:lnTo>
                  <a:close/>
                  <a:moveTo>
                    <a:pt x="7140" y="886"/>
                  </a:moveTo>
                  <a:cubicBezTo>
                    <a:pt x="7140" y="886"/>
                    <a:pt x="7141" y="887"/>
                    <a:pt x="7140" y="889"/>
                  </a:cubicBezTo>
                  <a:cubicBezTo>
                    <a:pt x="7142" y="888"/>
                    <a:pt x="7144" y="888"/>
                    <a:pt x="7146" y="888"/>
                  </a:cubicBezTo>
                  <a:cubicBezTo>
                    <a:pt x="7153" y="888"/>
                    <a:pt x="7156" y="893"/>
                    <a:pt x="7153" y="896"/>
                  </a:cubicBezTo>
                  <a:cubicBezTo>
                    <a:pt x="7151" y="900"/>
                    <a:pt x="7142" y="902"/>
                    <a:pt x="7135" y="904"/>
                  </a:cubicBezTo>
                  <a:lnTo>
                    <a:pt x="7135" y="904"/>
                  </a:lnTo>
                  <a:cubicBezTo>
                    <a:pt x="7137" y="900"/>
                    <a:pt x="7138" y="895"/>
                    <a:pt x="7140" y="889"/>
                  </a:cubicBezTo>
                  <a:lnTo>
                    <a:pt x="7140" y="889"/>
                  </a:lnTo>
                  <a:cubicBezTo>
                    <a:pt x="7138" y="890"/>
                    <a:pt x="7136" y="890"/>
                    <a:pt x="7135" y="891"/>
                  </a:cubicBezTo>
                  <a:lnTo>
                    <a:pt x="7135" y="891"/>
                  </a:lnTo>
                  <a:cubicBezTo>
                    <a:pt x="7137" y="888"/>
                    <a:pt x="7139" y="886"/>
                    <a:pt x="7140" y="886"/>
                  </a:cubicBezTo>
                  <a:close/>
                  <a:moveTo>
                    <a:pt x="9893" y="896"/>
                  </a:moveTo>
                  <a:cubicBezTo>
                    <a:pt x="9897" y="898"/>
                    <a:pt x="9902" y="900"/>
                    <a:pt x="9906" y="902"/>
                  </a:cubicBezTo>
                  <a:lnTo>
                    <a:pt x="9906" y="902"/>
                  </a:lnTo>
                  <a:lnTo>
                    <a:pt x="9900" y="905"/>
                  </a:lnTo>
                  <a:lnTo>
                    <a:pt x="9893" y="896"/>
                  </a:lnTo>
                  <a:close/>
                  <a:moveTo>
                    <a:pt x="10171" y="868"/>
                  </a:moveTo>
                  <a:cubicBezTo>
                    <a:pt x="10174" y="877"/>
                    <a:pt x="10175" y="886"/>
                    <a:pt x="10178" y="902"/>
                  </a:cubicBezTo>
                  <a:cubicBezTo>
                    <a:pt x="10175" y="903"/>
                    <a:pt x="10166" y="903"/>
                    <a:pt x="10159" y="905"/>
                  </a:cubicBezTo>
                  <a:lnTo>
                    <a:pt x="10159" y="903"/>
                  </a:lnTo>
                  <a:cubicBezTo>
                    <a:pt x="10159" y="896"/>
                    <a:pt x="10156" y="887"/>
                    <a:pt x="10158" y="878"/>
                  </a:cubicBezTo>
                  <a:cubicBezTo>
                    <a:pt x="10158" y="874"/>
                    <a:pt x="10166" y="871"/>
                    <a:pt x="10171" y="868"/>
                  </a:cubicBezTo>
                  <a:close/>
                  <a:moveTo>
                    <a:pt x="10122" y="889"/>
                  </a:moveTo>
                  <a:cubicBezTo>
                    <a:pt x="10125" y="893"/>
                    <a:pt x="10131" y="898"/>
                    <a:pt x="10132" y="902"/>
                  </a:cubicBezTo>
                  <a:cubicBezTo>
                    <a:pt x="10132" y="905"/>
                    <a:pt x="10124" y="912"/>
                    <a:pt x="10124" y="912"/>
                  </a:cubicBezTo>
                  <a:cubicBezTo>
                    <a:pt x="10118" y="909"/>
                    <a:pt x="10110" y="906"/>
                    <a:pt x="10107" y="905"/>
                  </a:cubicBezTo>
                  <a:cubicBezTo>
                    <a:pt x="10116" y="895"/>
                    <a:pt x="10119" y="892"/>
                    <a:pt x="10122" y="889"/>
                  </a:cubicBezTo>
                  <a:close/>
                  <a:moveTo>
                    <a:pt x="11276" y="911"/>
                  </a:moveTo>
                  <a:lnTo>
                    <a:pt x="11283" y="918"/>
                  </a:lnTo>
                  <a:lnTo>
                    <a:pt x="11264" y="918"/>
                  </a:lnTo>
                  <a:cubicBezTo>
                    <a:pt x="11264" y="918"/>
                    <a:pt x="11258" y="915"/>
                    <a:pt x="11257" y="912"/>
                  </a:cubicBezTo>
                  <a:lnTo>
                    <a:pt x="11276" y="911"/>
                  </a:lnTo>
                  <a:close/>
                  <a:moveTo>
                    <a:pt x="8460" y="914"/>
                  </a:moveTo>
                  <a:lnTo>
                    <a:pt x="8471" y="923"/>
                  </a:lnTo>
                  <a:lnTo>
                    <a:pt x="8471" y="923"/>
                  </a:lnTo>
                  <a:lnTo>
                    <a:pt x="8471" y="923"/>
                  </a:lnTo>
                  <a:cubicBezTo>
                    <a:pt x="8458" y="916"/>
                    <a:pt x="8460" y="914"/>
                    <a:pt x="8460" y="914"/>
                  </a:cubicBezTo>
                  <a:close/>
                  <a:moveTo>
                    <a:pt x="8236" y="898"/>
                  </a:moveTo>
                  <a:cubicBezTo>
                    <a:pt x="8243" y="902"/>
                    <a:pt x="8251" y="906"/>
                    <a:pt x="8251" y="906"/>
                  </a:cubicBezTo>
                  <a:cubicBezTo>
                    <a:pt x="8249" y="912"/>
                    <a:pt x="8245" y="918"/>
                    <a:pt x="8242" y="924"/>
                  </a:cubicBezTo>
                  <a:cubicBezTo>
                    <a:pt x="8238" y="921"/>
                    <a:pt x="8230" y="917"/>
                    <a:pt x="8230" y="917"/>
                  </a:cubicBezTo>
                  <a:cubicBezTo>
                    <a:pt x="8230" y="911"/>
                    <a:pt x="8233" y="905"/>
                    <a:pt x="8236" y="898"/>
                  </a:cubicBezTo>
                  <a:close/>
                  <a:moveTo>
                    <a:pt x="1702" y="849"/>
                  </a:moveTo>
                  <a:cubicBezTo>
                    <a:pt x="1708" y="859"/>
                    <a:pt x="1720" y="870"/>
                    <a:pt x="1714" y="878"/>
                  </a:cubicBezTo>
                  <a:cubicBezTo>
                    <a:pt x="1704" y="890"/>
                    <a:pt x="1686" y="906"/>
                    <a:pt x="1670" y="920"/>
                  </a:cubicBezTo>
                  <a:cubicBezTo>
                    <a:pt x="1668" y="922"/>
                    <a:pt x="1660" y="924"/>
                    <a:pt x="1656" y="924"/>
                  </a:cubicBezTo>
                  <a:cubicBezTo>
                    <a:pt x="1655" y="924"/>
                    <a:pt x="1654" y="924"/>
                    <a:pt x="1654" y="924"/>
                  </a:cubicBezTo>
                  <a:cubicBezTo>
                    <a:pt x="1642" y="918"/>
                    <a:pt x="1667" y="864"/>
                    <a:pt x="1685" y="852"/>
                  </a:cubicBezTo>
                  <a:cubicBezTo>
                    <a:pt x="1691" y="850"/>
                    <a:pt x="1702" y="850"/>
                    <a:pt x="1702" y="850"/>
                  </a:cubicBezTo>
                  <a:lnTo>
                    <a:pt x="1702" y="849"/>
                  </a:lnTo>
                  <a:close/>
                  <a:moveTo>
                    <a:pt x="8454" y="918"/>
                  </a:moveTo>
                  <a:cubicBezTo>
                    <a:pt x="8458" y="921"/>
                    <a:pt x="8462" y="923"/>
                    <a:pt x="8466" y="925"/>
                  </a:cubicBezTo>
                  <a:lnTo>
                    <a:pt x="8466" y="925"/>
                  </a:lnTo>
                  <a:lnTo>
                    <a:pt x="8461" y="927"/>
                  </a:lnTo>
                  <a:lnTo>
                    <a:pt x="8454" y="918"/>
                  </a:lnTo>
                  <a:close/>
                  <a:moveTo>
                    <a:pt x="11773" y="796"/>
                  </a:moveTo>
                  <a:lnTo>
                    <a:pt x="11739" y="845"/>
                  </a:lnTo>
                  <a:cubicBezTo>
                    <a:pt x="11741" y="844"/>
                    <a:pt x="11743" y="844"/>
                    <a:pt x="11744" y="844"/>
                  </a:cubicBezTo>
                  <a:cubicBezTo>
                    <a:pt x="11759" y="844"/>
                    <a:pt x="11766" y="866"/>
                    <a:pt x="11781" y="866"/>
                  </a:cubicBezTo>
                  <a:cubicBezTo>
                    <a:pt x="11787" y="866"/>
                    <a:pt x="11794" y="863"/>
                    <a:pt x="11804" y="853"/>
                  </a:cubicBezTo>
                  <a:cubicBezTo>
                    <a:pt x="11804" y="853"/>
                    <a:pt x="11823" y="853"/>
                    <a:pt x="11833" y="855"/>
                  </a:cubicBezTo>
                  <a:cubicBezTo>
                    <a:pt x="11821" y="876"/>
                    <a:pt x="11842" y="892"/>
                    <a:pt x="11888" y="903"/>
                  </a:cubicBezTo>
                  <a:cubicBezTo>
                    <a:pt x="11894" y="905"/>
                    <a:pt x="11892" y="918"/>
                    <a:pt x="11885" y="921"/>
                  </a:cubicBezTo>
                  <a:cubicBezTo>
                    <a:pt x="11872" y="927"/>
                    <a:pt x="11858" y="930"/>
                    <a:pt x="11843" y="930"/>
                  </a:cubicBezTo>
                  <a:cubicBezTo>
                    <a:pt x="11818" y="930"/>
                    <a:pt x="11790" y="922"/>
                    <a:pt x="11763" y="905"/>
                  </a:cubicBezTo>
                  <a:cubicBezTo>
                    <a:pt x="11727" y="901"/>
                    <a:pt x="11693" y="895"/>
                    <a:pt x="11717" y="874"/>
                  </a:cubicBezTo>
                  <a:cubicBezTo>
                    <a:pt x="11727" y="865"/>
                    <a:pt x="11732" y="855"/>
                    <a:pt x="11739" y="845"/>
                  </a:cubicBezTo>
                  <a:cubicBezTo>
                    <a:pt x="11673" y="804"/>
                    <a:pt x="11670" y="803"/>
                    <a:pt x="11773" y="796"/>
                  </a:cubicBezTo>
                  <a:close/>
                  <a:moveTo>
                    <a:pt x="9291" y="880"/>
                  </a:moveTo>
                  <a:cubicBezTo>
                    <a:pt x="9295" y="889"/>
                    <a:pt x="9300" y="899"/>
                    <a:pt x="9304" y="909"/>
                  </a:cubicBezTo>
                  <a:lnTo>
                    <a:pt x="9281" y="933"/>
                  </a:lnTo>
                  <a:cubicBezTo>
                    <a:pt x="9273" y="927"/>
                    <a:pt x="9262" y="921"/>
                    <a:pt x="9259" y="915"/>
                  </a:cubicBezTo>
                  <a:cubicBezTo>
                    <a:pt x="9253" y="896"/>
                    <a:pt x="9273" y="887"/>
                    <a:pt x="9291" y="880"/>
                  </a:cubicBezTo>
                  <a:close/>
                  <a:moveTo>
                    <a:pt x="10727" y="908"/>
                  </a:moveTo>
                  <a:cubicBezTo>
                    <a:pt x="10730" y="908"/>
                    <a:pt x="10737" y="917"/>
                    <a:pt x="10749" y="928"/>
                  </a:cubicBezTo>
                  <a:cubicBezTo>
                    <a:pt x="10735" y="931"/>
                    <a:pt x="10725" y="933"/>
                    <a:pt x="10717" y="933"/>
                  </a:cubicBezTo>
                  <a:cubicBezTo>
                    <a:pt x="10715" y="933"/>
                    <a:pt x="10714" y="933"/>
                    <a:pt x="10712" y="933"/>
                  </a:cubicBezTo>
                  <a:lnTo>
                    <a:pt x="10712" y="931"/>
                  </a:lnTo>
                  <a:cubicBezTo>
                    <a:pt x="10708" y="931"/>
                    <a:pt x="10700" y="917"/>
                    <a:pt x="10700" y="917"/>
                  </a:cubicBezTo>
                  <a:cubicBezTo>
                    <a:pt x="10708" y="912"/>
                    <a:pt x="10717" y="909"/>
                    <a:pt x="10727" y="908"/>
                  </a:cubicBezTo>
                  <a:close/>
                  <a:moveTo>
                    <a:pt x="11437" y="908"/>
                  </a:moveTo>
                  <a:cubicBezTo>
                    <a:pt x="11443" y="915"/>
                    <a:pt x="11451" y="921"/>
                    <a:pt x="11454" y="928"/>
                  </a:cubicBezTo>
                  <a:cubicBezTo>
                    <a:pt x="11455" y="931"/>
                    <a:pt x="11445" y="934"/>
                    <a:pt x="11440" y="937"/>
                  </a:cubicBezTo>
                  <a:lnTo>
                    <a:pt x="11404" y="912"/>
                  </a:lnTo>
                  <a:cubicBezTo>
                    <a:pt x="11412" y="911"/>
                    <a:pt x="11420" y="909"/>
                    <a:pt x="11437" y="908"/>
                  </a:cubicBezTo>
                  <a:close/>
                  <a:moveTo>
                    <a:pt x="12023" y="889"/>
                  </a:moveTo>
                  <a:cubicBezTo>
                    <a:pt x="12031" y="889"/>
                    <a:pt x="12050" y="893"/>
                    <a:pt x="12050" y="893"/>
                  </a:cubicBezTo>
                  <a:cubicBezTo>
                    <a:pt x="12045" y="903"/>
                    <a:pt x="12032" y="914"/>
                    <a:pt x="12036" y="923"/>
                  </a:cubicBezTo>
                  <a:cubicBezTo>
                    <a:pt x="12037" y="924"/>
                    <a:pt x="12038" y="924"/>
                    <a:pt x="12040" y="924"/>
                  </a:cubicBezTo>
                  <a:cubicBezTo>
                    <a:pt x="12046" y="924"/>
                    <a:pt x="12058" y="921"/>
                    <a:pt x="12069" y="921"/>
                  </a:cubicBezTo>
                  <a:cubicBezTo>
                    <a:pt x="12078" y="921"/>
                    <a:pt x="12086" y="923"/>
                    <a:pt x="12089" y="930"/>
                  </a:cubicBezTo>
                  <a:cubicBezTo>
                    <a:pt x="12092" y="936"/>
                    <a:pt x="12097" y="942"/>
                    <a:pt x="12104" y="949"/>
                  </a:cubicBezTo>
                  <a:cubicBezTo>
                    <a:pt x="12091" y="949"/>
                    <a:pt x="12078" y="949"/>
                    <a:pt x="12067" y="949"/>
                  </a:cubicBezTo>
                  <a:cubicBezTo>
                    <a:pt x="12055" y="949"/>
                    <a:pt x="12044" y="949"/>
                    <a:pt x="12035" y="948"/>
                  </a:cubicBezTo>
                  <a:cubicBezTo>
                    <a:pt x="12019" y="945"/>
                    <a:pt x="12007" y="936"/>
                    <a:pt x="11991" y="931"/>
                  </a:cubicBezTo>
                  <a:cubicBezTo>
                    <a:pt x="11949" y="923"/>
                    <a:pt x="11945" y="915"/>
                    <a:pt x="11977" y="903"/>
                  </a:cubicBezTo>
                  <a:cubicBezTo>
                    <a:pt x="11992" y="899"/>
                    <a:pt x="12004" y="893"/>
                    <a:pt x="12020" y="889"/>
                  </a:cubicBezTo>
                  <a:cubicBezTo>
                    <a:pt x="12021" y="889"/>
                    <a:pt x="12022" y="889"/>
                    <a:pt x="12023" y="889"/>
                  </a:cubicBezTo>
                  <a:close/>
                  <a:moveTo>
                    <a:pt x="1688" y="942"/>
                  </a:moveTo>
                  <a:cubicBezTo>
                    <a:pt x="1692" y="943"/>
                    <a:pt x="1695" y="945"/>
                    <a:pt x="1698" y="948"/>
                  </a:cubicBezTo>
                  <a:cubicBezTo>
                    <a:pt x="1698" y="948"/>
                    <a:pt x="1695" y="952"/>
                    <a:pt x="1694" y="953"/>
                  </a:cubicBezTo>
                  <a:lnTo>
                    <a:pt x="1683" y="949"/>
                  </a:lnTo>
                  <a:lnTo>
                    <a:pt x="1688" y="942"/>
                  </a:lnTo>
                  <a:close/>
                  <a:moveTo>
                    <a:pt x="9917" y="908"/>
                  </a:moveTo>
                  <a:lnTo>
                    <a:pt x="9917" y="908"/>
                  </a:lnTo>
                  <a:cubicBezTo>
                    <a:pt x="9944" y="922"/>
                    <a:pt x="9954" y="932"/>
                    <a:pt x="9963" y="942"/>
                  </a:cubicBezTo>
                  <a:cubicBezTo>
                    <a:pt x="9966" y="945"/>
                    <a:pt x="9962" y="951"/>
                    <a:pt x="9957" y="952"/>
                  </a:cubicBezTo>
                  <a:cubicBezTo>
                    <a:pt x="9955" y="954"/>
                    <a:pt x="9951" y="954"/>
                    <a:pt x="9947" y="954"/>
                  </a:cubicBezTo>
                  <a:cubicBezTo>
                    <a:pt x="9944" y="954"/>
                    <a:pt x="9942" y="954"/>
                    <a:pt x="9940" y="953"/>
                  </a:cubicBezTo>
                  <a:cubicBezTo>
                    <a:pt x="9919" y="943"/>
                    <a:pt x="9903" y="931"/>
                    <a:pt x="9909" y="914"/>
                  </a:cubicBezTo>
                  <a:cubicBezTo>
                    <a:pt x="9909" y="912"/>
                    <a:pt x="9912" y="910"/>
                    <a:pt x="9917" y="908"/>
                  </a:cubicBezTo>
                  <a:close/>
                  <a:moveTo>
                    <a:pt x="8475" y="930"/>
                  </a:moveTo>
                  <a:lnTo>
                    <a:pt x="8475" y="930"/>
                  </a:lnTo>
                  <a:cubicBezTo>
                    <a:pt x="8493" y="942"/>
                    <a:pt x="8498" y="948"/>
                    <a:pt x="8504" y="955"/>
                  </a:cubicBezTo>
                  <a:cubicBezTo>
                    <a:pt x="8499" y="956"/>
                    <a:pt x="8494" y="958"/>
                    <a:pt x="8489" y="958"/>
                  </a:cubicBezTo>
                  <a:cubicBezTo>
                    <a:pt x="8466" y="956"/>
                    <a:pt x="8467" y="945"/>
                    <a:pt x="8470" y="934"/>
                  </a:cubicBezTo>
                  <a:cubicBezTo>
                    <a:pt x="8471" y="933"/>
                    <a:pt x="8473" y="932"/>
                    <a:pt x="8475" y="930"/>
                  </a:cubicBezTo>
                  <a:close/>
                  <a:moveTo>
                    <a:pt x="1589" y="946"/>
                  </a:moveTo>
                  <a:cubicBezTo>
                    <a:pt x="1590" y="946"/>
                    <a:pt x="1591" y="947"/>
                    <a:pt x="1591" y="948"/>
                  </a:cubicBezTo>
                  <a:cubicBezTo>
                    <a:pt x="1591" y="953"/>
                    <a:pt x="1582" y="959"/>
                    <a:pt x="1577" y="965"/>
                  </a:cubicBezTo>
                  <a:cubicBezTo>
                    <a:pt x="1576" y="964"/>
                    <a:pt x="1574" y="962"/>
                    <a:pt x="1573" y="960"/>
                  </a:cubicBezTo>
                  <a:lnTo>
                    <a:pt x="1573" y="960"/>
                  </a:lnTo>
                  <a:cubicBezTo>
                    <a:pt x="1583" y="949"/>
                    <a:pt x="1587" y="946"/>
                    <a:pt x="1589" y="946"/>
                  </a:cubicBezTo>
                  <a:close/>
                  <a:moveTo>
                    <a:pt x="11327" y="874"/>
                  </a:moveTo>
                  <a:lnTo>
                    <a:pt x="11327" y="874"/>
                  </a:lnTo>
                  <a:cubicBezTo>
                    <a:pt x="11408" y="912"/>
                    <a:pt x="11352" y="934"/>
                    <a:pt x="11352" y="967"/>
                  </a:cubicBezTo>
                  <a:cubicBezTo>
                    <a:pt x="11279" y="930"/>
                    <a:pt x="11329" y="906"/>
                    <a:pt x="11327" y="874"/>
                  </a:cubicBezTo>
                  <a:close/>
                  <a:moveTo>
                    <a:pt x="8891" y="973"/>
                  </a:moveTo>
                  <a:cubicBezTo>
                    <a:pt x="8895" y="973"/>
                    <a:pt x="8900" y="978"/>
                    <a:pt x="8904" y="981"/>
                  </a:cubicBezTo>
                  <a:lnTo>
                    <a:pt x="8869" y="995"/>
                  </a:lnTo>
                  <a:cubicBezTo>
                    <a:pt x="8867" y="990"/>
                    <a:pt x="8866" y="986"/>
                    <a:pt x="8863" y="976"/>
                  </a:cubicBezTo>
                  <a:cubicBezTo>
                    <a:pt x="8872" y="976"/>
                    <a:pt x="8880" y="973"/>
                    <a:pt x="8891" y="973"/>
                  </a:cubicBezTo>
                  <a:close/>
                  <a:moveTo>
                    <a:pt x="8261" y="995"/>
                  </a:moveTo>
                  <a:lnTo>
                    <a:pt x="8261" y="995"/>
                  </a:lnTo>
                  <a:cubicBezTo>
                    <a:pt x="8261" y="995"/>
                    <a:pt x="8261" y="995"/>
                    <a:pt x="8261" y="995"/>
                  </a:cubicBezTo>
                  <a:lnTo>
                    <a:pt x="8269" y="1001"/>
                  </a:lnTo>
                  <a:lnTo>
                    <a:pt x="8269" y="1001"/>
                  </a:lnTo>
                  <a:cubicBezTo>
                    <a:pt x="8268" y="999"/>
                    <a:pt x="8267" y="998"/>
                    <a:pt x="8267" y="996"/>
                  </a:cubicBezTo>
                  <a:cubicBezTo>
                    <a:pt x="8265" y="996"/>
                    <a:pt x="8263" y="995"/>
                    <a:pt x="8261" y="995"/>
                  </a:cubicBezTo>
                  <a:close/>
                  <a:moveTo>
                    <a:pt x="8985" y="989"/>
                  </a:moveTo>
                  <a:lnTo>
                    <a:pt x="8985" y="989"/>
                  </a:lnTo>
                  <a:cubicBezTo>
                    <a:pt x="8997" y="990"/>
                    <a:pt x="9006" y="990"/>
                    <a:pt x="9014" y="990"/>
                  </a:cubicBezTo>
                  <a:cubicBezTo>
                    <a:pt x="9016" y="992"/>
                    <a:pt x="9019" y="998"/>
                    <a:pt x="9020" y="1001"/>
                  </a:cubicBezTo>
                  <a:cubicBezTo>
                    <a:pt x="9014" y="1001"/>
                    <a:pt x="9008" y="1001"/>
                    <a:pt x="9003" y="1001"/>
                  </a:cubicBezTo>
                  <a:cubicBezTo>
                    <a:pt x="9000" y="1001"/>
                    <a:pt x="8997" y="1001"/>
                    <a:pt x="8994" y="1001"/>
                  </a:cubicBezTo>
                  <a:cubicBezTo>
                    <a:pt x="8991" y="1001"/>
                    <a:pt x="8989" y="995"/>
                    <a:pt x="8985" y="989"/>
                  </a:cubicBezTo>
                  <a:close/>
                  <a:moveTo>
                    <a:pt x="2815" y="745"/>
                  </a:moveTo>
                  <a:cubicBezTo>
                    <a:pt x="2817" y="745"/>
                    <a:pt x="2819" y="746"/>
                    <a:pt x="2820" y="746"/>
                  </a:cubicBezTo>
                  <a:cubicBezTo>
                    <a:pt x="2823" y="747"/>
                    <a:pt x="2827" y="747"/>
                    <a:pt x="2830" y="747"/>
                  </a:cubicBezTo>
                  <a:cubicBezTo>
                    <a:pt x="2837" y="747"/>
                    <a:pt x="2845" y="746"/>
                    <a:pt x="2853" y="746"/>
                  </a:cubicBezTo>
                  <a:cubicBezTo>
                    <a:pt x="2866" y="746"/>
                    <a:pt x="2877" y="749"/>
                    <a:pt x="2879" y="764"/>
                  </a:cubicBezTo>
                  <a:cubicBezTo>
                    <a:pt x="2881" y="773"/>
                    <a:pt x="2894" y="780"/>
                    <a:pt x="2900" y="790"/>
                  </a:cubicBezTo>
                  <a:cubicBezTo>
                    <a:pt x="2913" y="811"/>
                    <a:pt x="2890" y="828"/>
                    <a:pt x="2851" y="830"/>
                  </a:cubicBezTo>
                  <a:cubicBezTo>
                    <a:pt x="2844" y="831"/>
                    <a:pt x="2838" y="833"/>
                    <a:pt x="2831" y="833"/>
                  </a:cubicBezTo>
                  <a:cubicBezTo>
                    <a:pt x="2837" y="839"/>
                    <a:pt x="2845" y="850"/>
                    <a:pt x="2850" y="850"/>
                  </a:cubicBezTo>
                  <a:cubicBezTo>
                    <a:pt x="2859" y="848"/>
                    <a:pt x="2867" y="847"/>
                    <a:pt x="2875" y="847"/>
                  </a:cubicBezTo>
                  <a:cubicBezTo>
                    <a:pt x="2887" y="847"/>
                    <a:pt x="2898" y="850"/>
                    <a:pt x="2910" y="856"/>
                  </a:cubicBezTo>
                  <a:cubicBezTo>
                    <a:pt x="2935" y="870"/>
                    <a:pt x="2932" y="883"/>
                    <a:pt x="2903" y="898"/>
                  </a:cubicBezTo>
                  <a:cubicBezTo>
                    <a:pt x="2894" y="901"/>
                    <a:pt x="2888" y="911"/>
                    <a:pt x="2887" y="918"/>
                  </a:cubicBezTo>
                  <a:cubicBezTo>
                    <a:pt x="2885" y="928"/>
                    <a:pt x="2888" y="940"/>
                    <a:pt x="2888" y="951"/>
                  </a:cubicBezTo>
                  <a:cubicBezTo>
                    <a:pt x="2879" y="951"/>
                    <a:pt x="2869" y="949"/>
                    <a:pt x="2860" y="949"/>
                  </a:cubicBezTo>
                  <a:cubicBezTo>
                    <a:pt x="2860" y="949"/>
                    <a:pt x="2854" y="958"/>
                    <a:pt x="2854" y="961"/>
                  </a:cubicBezTo>
                  <a:cubicBezTo>
                    <a:pt x="2857" y="974"/>
                    <a:pt x="2860" y="987"/>
                    <a:pt x="2863" y="1005"/>
                  </a:cubicBezTo>
                  <a:cubicBezTo>
                    <a:pt x="2825" y="1001"/>
                    <a:pt x="2823" y="972"/>
                    <a:pt x="2792" y="972"/>
                  </a:cubicBezTo>
                  <a:cubicBezTo>
                    <a:pt x="2790" y="972"/>
                    <a:pt x="2788" y="972"/>
                    <a:pt x="2785" y="973"/>
                  </a:cubicBezTo>
                  <a:lnTo>
                    <a:pt x="2784" y="973"/>
                  </a:lnTo>
                  <a:cubicBezTo>
                    <a:pt x="2776" y="973"/>
                    <a:pt x="2759" y="946"/>
                    <a:pt x="2788" y="934"/>
                  </a:cubicBezTo>
                  <a:cubicBezTo>
                    <a:pt x="2819" y="924"/>
                    <a:pt x="2804" y="912"/>
                    <a:pt x="2803" y="901"/>
                  </a:cubicBezTo>
                  <a:cubicBezTo>
                    <a:pt x="2803" y="898"/>
                    <a:pt x="2797" y="895"/>
                    <a:pt x="2793" y="892"/>
                  </a:cubicBezTo>
                  <a:cubicBezTo>
                    <a:pt x="2790" y="895"/>
                    <a:pt x="2784" y="901"/>
                    <a:pt x="2785" y="902"/>
                  </a:cubicBezTo>
                  <a:cubicBezTo>
                    <a:pt x="2795" y="924"/>
                    <a:pt x="2762" y="921"/>
                    <a:pt x="2753" y="931"/>
                  </a:cubicBezTo>
                  <a:cubicBezTo>
                    <a:pt x="2751" y="936"/>
                    <a:pt x="2745" y="939"/>
                    <a:pt x="2742" y="943"/>
                  </a:cubicBezTo>
                  <a:cubicBezTo>
                    <a:pt x="2738" y="937"/>
                    <a:pt x="2731" y="933"/>
                    <a:pt x="2731" y="927"/>
                  </a:cubicBezTo>
                  <a:cubicBezTo>
                    <a:pt x="2731" y="918"/>
                    <a:pt x="2731" y="908"/>
                    <a:pt x="2737" y="902"/>
                  </a:cubicBezTo>
                  <a:cubicBezTo>
                    <a:pt x="2772" y="871"/>
                    <a:pt x="2756" y="845"/>
                    <a:pt x="2741" y="820"/>
                  </a:cubicBezTo>
                  <a:cubicBezTo>
                    <a:pt x="2732" y="803"/>
                    <a:pt x="2740" y="790"/>
                    <a:pt x="2759" y="790"/>
                  </a:cubicBezTo>
                  <a:cubicBezTo>
                    <a:pt x="2759" y="790"/>
                    <a:pt x="2759" y="790"/>
                    <a:pt x="2760" y="790"/>
                  </a:cubicBezTo>
                  <a:cubicBezTo>
                    <a:pt x="2766" y="790"/>
                    <a:pt x="2773" y="795"/>
                    <a:pt x="2777" y="795"/>
                  </a:cubicBezTo>
                  <a:cubicBezTo>
                    <a:pt x="2781" y="795"/>
                    <a:pt x="2783" y="792"/>
                    <a:pt x="2782" y="780"/>
                  </a:cubicBezTo>
                  <a:cubicBezTo>
                    <a:pt x="2780" y="765"/>
                    <a:pt x="2796" y="745"/>
                    <a:pt x="2815" y="745"/>
                  </a:cubicBezTo>
                  <a:close/>
                  <a:moveTo>
                    <a:pt x="1315" y="978"/>
                  </a:moveTo>
                  <a:cubicBezTo>
                    <a:pt x="1332" y="978"/>
                    <a:pt x="1345" y="981"/>
                    <a:pt x="1345" y="981"/>
                  </a:cubicBezTo>
                  <a:cubicBezTo>
                    <a:pt x="1345" y="989"/>
                    <a:pt x="1340" y="998"/>
                    <a:pt x="1335" y="1006"/>
                  </a:cubicBezTo>
                  <a:cubicBezTo>
                    <a:pt x="1334" y="1007"/>
                    <a:pt x="1325" y="1009"/>
                    <a:pt x="1319" y="1009"/>
                  </a:cubicBezTo>
                  <a:cubicBezTo>
                    <a:pt x="1316" y="1009"/>
                    <a:pt x="1314" y="1009"/>
                    <a:pt x="1314" y="1008"/>
                  </a:cubicBezTo>
                  <a:cubicBezTo>
                    <a:pt x="1310" y="1002"/>
                    <a:pt x="1314" y="992"/>
                    <a:pt x="1315" y="978"/>
                  </a:cubicBezTo>
                  <a:close/>
                  <a:moveTo>
                    <a:pt x="9154" y="998"/>
                  </a:moveTo>
                  <a:lnTo>
                    <a:pt x="9160" y="1006"/>
                  </a:lnTo>
                  <a:lnTo>
                    <a:pt x="9153" y="1011"/>
                  </a:lnTo>
                  <a:cubicBezTo>
                    <a:pt x="9150" y="1008"/>
                    <a:pt x="9148" y="1004"/>
                    <a:pt x="9147" y="1001"/>
                  </a:cubicBezTo>
                  <a:cubicBezTo>
                    <a:pt x="9147" y="1001"/>
                    <a:pt x="9151" y="998"/>
                    <a:pt x="9154" y="998"/>
                  </a:cubicBezTo>
                  <a:close/>
                  <a:moveTo>
                    <a:pt x="11482" y="973"/>
                  </a:moveTo>
                  <a:cubicBezTo>
                    <a:pt x="11488" y="987"/>
                    <a:pt x="11490" y="995"/>
                    <a:pt x="11493" y="1002"/>
                  </a:cubicBezTo>
                  <a:cubicBezTo>
                    <a:pt x="11481" y="1002"/>
                    <a:pt x="11471" y="1011"/>
                    <a:pt x="11460" y="1011"/>
                  </a:cubicBezTo>
                  <a:cubicBezTo>
                    <a:pt x="11455" y="1011"/>
                    <a:pt x="11449" y="1009"/>
                    <a:pt x="11443" y="1004"/>
                  </a:cubicBezTo>
                  <a:cubicBezTo>
                    <a:pt x="11437" y="998"/>
                    <a:pt x="11435" y="987"/>
                    <a:pt x="11440" y="983"/>
                  </a:cubicBezTo>
                  <a:cubicBezTo>
                    <a:pt x="11446" y="978"/>
                    <a:pt x="11462" y="977"/>
                    <a:pt x="11482" y="973"/>
                  </a:cubicBezTo>
                  <a:close/>
                  <a:moveTo>
                    <a:pt x="9075" y="986"/>
                  </a:moveTo>
                  <a:lnTo>
                    <a:pt x="9098" y="1012"/>
                  </a:lnTo>
                  <a:cubicBezTo>
                    <a:pt x="9094" y="1012"/>
                    <a:pt x="9089" y="1014"/>
                    <a:pt x="9085" y="1014"/>
                  </a:cubicBezTo>
                  <a:cubicBezTo>
                    <a:pt x="9084" y="1014"/>
                    <a:pt x="9083" y="1014"/>
                    <a:pt x="9082" y="1014"/>
                  </a:cubicBezTo>
                  <a:cubicBezTo>
                    <a:pt x="9073" y="1009"/>
                    <a:pt x="9067" y="1004"/>
                    <a:pt x="9060" y="999"/>
                  </a:cubicBezTo>
                  <a:cubicBezTo>
                    <a:pt x="9067" y="992"/>
                    <a:pt x="9072" y="989"/>
                    <a:pt x="9075" y="986"/>
                  </a:cubicBezTo>
                  <a:close/>
                  <a:moveTo>
                    <a:pt x="2694" y="1011"/>
                  </a:moveTo>
                  <a:lnTo>
                    <a:pt x="2706" y="1014"/>
                  </a:lnTo>
                  <a:lnTo>
                    <a:pt x="2707" y="1014"/>
                  </a:lnTo>
                  <a:cubicBezTo>
                    <a:pt x="2704" y="1015"/>
                    <a:pt x="2701" y="1020"/>
                    <a:pt x="2701" y="1020"/>
                  </a:cubicBezTo>
                  <a:cubicBezTo>
                    <a:pt x="2697" y="1018"/>
                    <a:pt x="2692" y="1018"/>
                    <a:pt x="2688" y="1017"/>
                  </a:cubicBezTo>
                  <a:lnTo>
                    <a:pt x="2694" y="1011"/>
                  </a:lnTo>
                  <a:close/>
                  <a:moveTo>
                    <a:pt x="11280" y="1024"/>
                  </a:moveTo>
                  <a:lnTo>
                    <a:pt x="11292" y="1031"/>
                  </a:lnTo>
                  <a:lnTo>
                    <a:pt x="11288" y="1033"/>
                  </a:lnTo>
                  <a:lnTo>
                    <a:pt x="11288" y="1033"/>
                  </a:lnTo>
                  <a:cubicBezTo>
                    <a:pt x="11276" y="1025"/>
                    <a:pt x="11280" y="1024"/>
                    <a:pt x="11280" y="1024"/>
                  </a:cubicBezTo>
                  <a:close/>
                  <a:moveTo>
                    <a:pt x="9484" y="999"/>
                  </a:moveTo>
                  <a:cubicBezTo>
                    <a:pt x="9494" y="1009"/>
                    <a:pt x="9501" y="1017"/>
                    <a:pt x="9503" y="1023"/>
                  </a:cubicBezTo>
                  <a:cubicBezTo>
                    <a:pt x="9503" y="1027"/>
                    <a:pt x="9493" y="1030"/>
                    <a:pt x="9487" y="1034"/>
                  </a:cubicBezTo>
                  <a:cubicBezTo>
                    <a:pt x="9479" y="1029"/>
                    <a:pt x="9469" y="1023"/>
                    <a:pt x="9466" y="1017"/>
                  </a:cubicBezTo>
                  <a:cubicBezTo>
                    <a:pt x="9463" y="1014"/>
                    <a:pt x="9473" y="1008"/>
                    <a:pt x="9484" y="999"/>
                  </a:cubicBezTo>
                  <a:close/>
                  <a:moveTo>
                    <a:pt x="11270" y="1026"/>
                  </a:moveTo>
                  <a:cubicBezTo>
                    <a:pt x="11276" y="1029"/>
                    <a:pt x="11281" y="1031"/>
                    <a:pt x="11285" y="1034"/>
                  </a:cubicBezTo>
                  <a:lnTo>
                    <a:pt x="11285" y="1034"/>
                  </a:lnTo>
                  <a:lnTo>
                    <a:pt x="11279" y="1036"/>
                  </a:lnTo>
                  <a:lnTo>
                    <a:pt x="11270" y="1026"/>
                  </a:lnTo>
                  <a:close/>
                  <a:moveTo>
                    <a:pt x="2130" y="838"/>
                  </a:moveTo>
                  <a:cubicBezTo>
                    <a:pt x="2138" y="838"/>
                    <a:pt x="2141" y="844"/>
                    <a:pt x="2128" y="864"/>
                  </a:cubicBezTo>
                  <a:cubicBezTo>
                    <a:pt x="2125" y="868"/>
                    <a:pt x="2144" y="880"/>
                    <a:pt x="2155" y="884"/>
                  </a:cubicBezTo>
                  <a:cubicBezTo>
                    <a:pt x="2182" y="895"/>
                    <a:pt x="2223" y="901"/>
                    <a:pt x="2200" y="930"/>
                  </a:cubicBezTo>
                  <a:cubicBezTo>
                    <a:pt x="2185" y="949"/>
                    <a:pt x="2223" y="974"/>
                    <a:pt x="2172" y="990"/>
                  </a:cubicBezTo>
                  <a:cubicBezTo>
                    <a:pt x="2153" y="995"/>
                    <a:pt x="2142" y="1023"/>
                    <a:pt x="2130" y="1042"/>
                  </a:cubicBezTo>
                  <a:lnTo>
                    <a:pt x="2119" y="1040"/>
                  </a:lnTo>
                  <a:cubicBezTo>
                    <a:pt x="2122" y="1024"/>
                    <a:pt x="2117" y="1008"/>
                    <a:pt x="2126" y="995"/>
                  </a:cubicBezTo>
                  <a:cubicBezTo>
                    <a:pt x="2145" y="970"/>
                    <a:pt x="2111" y="968"/>
                    <a:pt x="2111" y="953"/>
                  </a:cubicBezTo>
                  <a:lnTo>
                    <a:pt x="2095" y="956"/>
                  </a:lnTo>
                  <a:cubicBezTo>
                    <a:pt x="2105" y="996"/>
                    <a:pt x="2055" y="998"/>
                    <a:pt x="2035" y="1001"/>
                  </a:cubicBezTo>
                  <a:cubicBezTo>
                    <a:pt x="2013" y="1002"/>
                    <a:pt x="1995" y="996"/>
                    <a:pt x="1983" y="1020"/>
                  </a:cubicBezTo>
                  <a:cubicBezTo>
                    <a:pt x="1983" y="1020"/>
                    <a:pt x="1978" y="1020"/>
                    <a:pt x="1974" y="1020"/>
                  </a:cubicBezTo>
                  <a:cubicBezTo>
                    <a:pt x="1972" y="1020"/>
                    <a:pt x="1970" y="1020"/>
                    <a:pt x="1969" y="1020"/>
                  </a:cubicBezTo>
                  <a:cubicBezTo>
                    <a:pt x="1966" y="1017"/>
                    <a:pt x="1963" y="1009"/>
                    <a:pt x="1964" y="1006"/>
                  </a:cubicBezTo>
                  <a:cubicBezTo>
                    <a:pt x="1979" y="992"/>
                    <a:pt x="1992" y="980"/>
                    <a:pt x="2007" y="965"/>
                  </a:cubicBezTo>
                  <a:cubicBezTo>
                    <a:pt x="2014" y="958"/>
                    <a:pt x="2022" y="942"/>
                    <a:pt x="2020" y="940"/>
                  </a:cubicBezTo>
                  <a:cubicBezTo>
                    <a:pt x="1957" y="917"/>
                    <a:pt x="2025" y="909"/>
                    <a:pt x="2042" y="896"/>
                  </a:cubicBezTo>
                  <a:cubicBezTo>
                    <a:pt x="2061" y="881"/>
                    <a:pt x="2075" y="862"/>
                    <a:pt x="2095" y="850"/>
                  </a:cubicBezTo>
                  <a:cubicBezTo>
                    <a:pt x="2102" y="847"/>
                    <a:pt x="2120" y="838"/>
                    <a:pt x="2130" y="838"/>
                  </a:cubicBezTo>
                  <a:close/>
                  <a:moveTo>
                    <a:pt x="1576" y="965"/>
                  </a:moveTo>
                  <a:cubicBezTo>
                    <a:pt x="1580" y="974"/>
                    <a:pt x="1588" y="981"/>
                    <a:pt x="1588" y="990"/>
                  </a:cubicBezTo>
                  <a:cubicBezTo>
                    <a:pt x="1588" y="998"/>
                    <a:pt x="1579" y="1008"/>
                    <a:pt x="1570" y="1014"/>
                  </a:cubicBezTo>
                  <a:cubicBezTo>
                    <a:pt x="1557" y="1023"/>
                    <a:pt x="1542" y="1029"/>
                    <a:pt x="1511" y="1043"/>
                  </a:cubicBezTo>
                  <a:cubicBezTo>
                    <a:pt x="1530" y="1015"/>
                    <a:pt x="1545" y="995"/>
                    <a:pt x="1556" y="981"/>
                  </a:cubicBezTo>
                  <a:lnTo>
                    <a:pt x="1556" y="981"/>
                  </a:lnTo>
                  <a:cubicBezTo>
                    <a:pt x="1562" y="976"/>
                    <a:pt x="1570" y="971"/>
                    <a:pt x="1576" y="965"/>
                  </a:cubicBezTo>
                  <a:close/>
                  <a:moveTo>
                    <a:pt x="10344" y="1011"/>
                  </a:moveTo>
                  <a:lnTo>
                    <a:pt x="10350" y="1012"/>
                  </a:lnTo>
                  <a:cubicBezTo>
                    <a:pt x="10352" y="1015"/>
                    <a:pt x="10353" y="1020"/>
                    <a:pt x="10358" y="1029"/>
                  </a:cubicBezTo>
                  <a:cubicBezTo>
                    <a:pt x="10347" y="1033"/>
                    <a:pt x="10336" y="1039"/>
                    <a:pt x="10324" y="1045"/>
                  </a:cubicBezTo>
                  <a:lnTo>
                    <a:pt x="10318" y="1043"/>
                  </a:lnTo>
                  <a:cubicBezTo>
                    <a:pt x="10316" y="1039"/>
                    <a:pt x="10312" y="1033"/>
                    <a:pt x="10313" y="1031"/>
                  </a:cubicBezTo>
                  <a:cubicBezTo>
                    <a:pt x="10322" y="1024"/>
                    <a:pt x="10334" y="1018"/>
                    <a:pt x="10344" y="1011"/>
                  </a:cubicBezTo>
                  <a:close/>
                  <a:moveTo>
                    <a:pt x="11289" y="1039"/>
                  </a:moveTo>
                  <a:lnTo>
                    <a:pt x="11295" y="1040"/>
                  </a:lnTo>
                  <a:lnTo>
                    <a:pt x="11295" y="1040"/>
                  </a:lnTo>
                  <a:cubicBezTo>
                    <a:pt x="11305" y="1045"/>
                    <a:pt x="11306" y="1047"/>
                    <a:pt x="11308" y="1049"/>
                  </a:cubicBezTo>
                  <a:lnTo>
                    <a:pt x="11292" y="1049"/>
                  </a:lnTo>
                  <a:cubicBezTo>
                    <a:pt x="11289" y="1046"/>
                    <a:pt x="11290" y="1042"/>
                    <a:pt x="11289" y="1039"/>
                  </a:cubicBezTo>
                  <a:close/>
                  <a:moveTo>
                    <a:pt x="1958" y="1052"/>
                  </a:moveTo>
                  <a:cubicBezTo>
                    <a:pt x="1957" y="1054"/>
                    <a:pt x="1954" y="1058"/>
                    <a:pt x="1954" y="1058"/>
                  </a:cubicBezTo>
                  <a:cubicBezTo>
                    <a:pt x="1952" y="1058"/>
                    <a:pt x="1951" y="1059"/>
                    <a:pt x="1950" y="1059"/>
                  </a:cubicBezTo>
                  <a:cubicBezTo>
                    <a:pt x="1947" y="1059"/>
                    <a:pt x="1944" y="1058"/>
                    <a:pt x="1941" y="1058"/>
                  </a:cubicBezTo>
                  <a:lnTo>
                    <a:pt x="1945" y="1052"/>
                  </a:lnTo>
                  <a:close/>
                  <a:moveTo>
                    <a:pt x="9029" y="1051"/>
                  </a:moveTo>
                  <a:cubicBezTo>
                    <a:pt x="9031" y="1055"/>
                    <a:pt x="9032" y="1059"/>
                    <a:pt x="9038" y="1070"/>
                  </a:cubicBezTo>
                  <a:cubicBezTo>
                    <a:pt x="9033" y="1071"/>
                    <a:pt x="9026" y="1071"/>
                    <a:pt x="9020" y="1073"/>
                  </a:cubicBezTo>
                  <a:cubicBezTo>
                    <a:pt x="9017" y="1068"/>
                    <a:pt x="9013" y="1064"/>
                    <a:pt x="9016" y="1061"/>
                  </a:cubicBezTo>
                  <a:cubicBezTo>
                    <a:pt x="9017" y="1056"/>
                    <a:pt x="9025" y="1054"/>
                    <a:pt x="9029" y="1051"/>
                  </a:cubicBezTo>
                  <a:close/>
                  <a:moveTo>
                    <a:pt x="10962" y="1045"/>
                  </a:moveTo>
                  <a:cubicBezTo>
                    <a:pt x="10967" y="1052"/>
                    <a:pt x="10974" y="1058"/>
                    <a:pt x="10977" y="1064"/>
                  </a:cubicBezTo>
                  <a:lnTo>
                    <a:pt x="10977" y="1065"/>
                  </a:lnTo>
                  <a:cubicBezTo>
                    <a:pt x="10978" y="1067"/>
                    <a:pt x="10973" y="1071"/>
                    <a:pt x="10970" y="1074"/>
                  </a:cubicBezTo>
                  <a:lnTo>
                    <a:pt x="10940" y="1051"/>
                  </a:lnTo>
                  <a:cubicBezTo>
                    <a:pt x="10945" y="1049"/>
                    <a:pt x="10951" y="1048"/>
                    <a:pt x="10962" y="1045"/>
                  </a:cubicBezTo>
                  <a:close/>
                  <a:moveTo>
                    <a:pt x="10102" y="1024"/>
                  </a:moveTo>
                  <a:cubicBezTo>
                    <a:pt x="10105" y="1024"/>
                    <a:pt x="10110" y="1025"/>
                    <a:pt x="10116" y="1027"/>
                  </a:cubicBezTo>
                  <a:cubicBezTo>
                    <a:pt x="10124" y="1029"/>
                    <a:pt x="10127" y="1045"/>
                    <a:pt x="10128" y="1048"/>
                  </a:cubicBezTo>
                  <a:cubicBezTo>
                    <a:pt x="10127" y="1062"/>
                    <a:pt x="10128" y="1070"/>
                    <a:pt x="10122" y="1074"/>
                  </a:cubicBezTo>
                  <a:cubicBezTo>
                    <a:pt x="10119" y="1079"/>
                    <a:pt x="10106" y="1079"/>
                    <a:pt x="10099" y="1079"/>
                  </a:cubicBezTo>
                  <a:cubicBezTo>
                    <a:pt x="10093" y="1077"/>
                    <a:pt x="10085" y="1073"/>
                    <a:pt x="10085" y="1070"/>
                  </a:cubicBezTo>
                  <a:cubicBezTo>
                    <a:pt x="10084" y="1062"/>
                    <a:pt x="10085" y="1055"/>
                    <a:pt x="10088" y="1049"/>
                  </a:cubicBezTo>
                  <a:cubicBezTo>
                    <a:pt x="10091" y="1040"/>
                    <a:pt x="10086" y="1024"/>
                    <a:pt x="10102" y="1024"/>
                  </a:cubicBezTo>
                  <a:close/>
                  <a:moveTo>
                    <a:pt x="2217" y="983"/>
                  </a:moveTo>
                  <a:cubicBezTo>
                    <a:pt x="2217" y="983"/>
                    <a:pt x="2226" y="989"/>
                    <a:pt x="2226" y="995"/>
                  </a:cubicBezTo>
                  <a:cubicBezTo>
                    <a:pt x="2226" y="1008"/>
                    <a:pt x="2216" y="1023"/>
                    <a:pt x="2220" y="1033"/>
                  </a:cubicBezTo>
                  <a:cubicBezTo>
                    <a:pt x="2223" y="1045"/>
                    <a:pt x="2239" y="1052"/>
                    <a:pt x="2247" y="1064"/>
                  </a:cubicBezTo>
                  <a:cubicBezTo>
                    <a:pt x="2250" y="1067"/>
                    <a:pt x="2244" y="1077"/>
                    <a:pt x="2238" y="1080"/>
                  </a:cubicBezTo>
                  <a:cubicBezTo>
                    <a:pt x="2236" y="1081"/>
                    <a:pt x="2233" y="1081"/>
                    <a:pt x="2229" y="1081"/>
                  </a:cubicBezTo>
                  <a:cubicBezTo>
                    <a:pt x="2222" y="1081"/>
                    <a:pt x="2214" y="1080"/>
                    <a:pt x="2214" y="1080"/>
                  </a:cubicBezTo>
                  <a:cubicBezTo>
                    <a:pt x="2216" y="1059"/>
                    <a:pt x="2191" y="1052"/>
                    <a:pt x="2180" y="1037"/>
                  </a:cubicBezTo>
                  <a:cubicBezTo>
                    <a:pt x="2169" y="1023"/>
                    <a:pt x="2180" y="1001"/>
                    <a:pt x="2217" y="983"/>
                  </a:cubicBezTo>
                  <a:close/>
                  <a:moveTo>
                    <a:pt x="9122" y="1064"/>
                  </a:moveTo>
                  <a:cubicBezTo>
                    <a:pt x="9125" y="1068"/>
                    <a:pt x="9131" y="1073"/>
                    <a:pt x="9132" y="1079"/>
                  </a:cubicBezTo>
                  <a:cubicBezTo>
                    <a:pt x="9132" y="1081"/>
                    <a:pt x="9128" y="1084"/>
                    <a:pt x="9125" y="1087"/>
                  </a:cubicBezTo>
                  <a:cubicBezTo>
                    <a:pt x="9117" y="1084"/>
                    <a:pt x="9111" y="1081"/>
                    <a:pt x="9109" y="1080"/>
                  </a:cubicBezTo>
                  <a:cubicBezTo>
                    <a:pt x="9116" y="1071"/>
                    <a:pt x="9119" y="1068"/>
                    <a:pt x="9122" y="1064"/>
                  </a:cubicBezTo>
                  <a:close/>
                  <a:moveTo>
                    <a:pt x="9663" y="1037"/>
                  </a:moveTo>
                  <a:lnTo>
                    <a:pt x="9679" y="1040"/>
                  </a:lnTo>
                  <a:lnTo>
                    <a:pt x="9672" y="1090"/>
                  </a:lnTo>
                  <a:lnTo>
                    <a:pt x="9660" y="1089"/>
                  </a:lnTo>
                  <a:lnTo>
                    <a:pt x="9663" y="1037"/>
                  </a:lnTo>
                  <a:close/>
                  <a:moveTo>
                    <a:pt x="12695" y="1074"/>
                  </a:moveTo>
                  <a:cubicBezTo>
                    <a:pt x="12705" y="1074"/>
                    <a:pt x="12712" y="1074"/>
                    <a:pt x="12713" y="1076"/>
                  </a:cubicBezTo>
                  <a:cubicBezTo>
                    <a:pt x="12720" y="1080"/>
                    <a:pt x="12717" y="1087"/>
                    <a:pt x="12720" y="1093"/>
                  </a:cubicBezTo>
                  <a:cubicBezTo>
                    <a:pt x="12710" y="1094"/>
                    <a:pt x="12697" y="1096"/>
                    <a:pt x="12688" y="1096"/>
                  </a:cubicBezTo>
                  <a:cubicBezTo>
                    <a:pt x="12684" y="1096"/>
                    <a:pt x="12681" y="1096"/>
                    <a:pt x="12679" y="1095"/>
                  </a:cubicBezTo>
                  <a:cubicBezTo>
                    <a:pt x="12669" y="1090"/>
                    <a:pt x="12667" y="1084"/>
                    <a:pt x="12657" y="1074"/>
                  </a:cubicBezTo>
                  <a:cubicBezTo>
                    <a:pt x="12672" y="1074"/>
                    <a:pt x="12685" y="1074"/>
                    <a:pt x="12695" y="1074"/>
                  </a:cubicBezTo>
                  <a:close/>
                  <a:moveTo>
                    <a:pt x="1563" y="1076"/>
                  </a:moveTo>
                  <a:cubicBezTo>
                    <a:pt x="1570" y="1079"/>
                    <a:pt x="1579" y="1080"/>
                    <a:pt x="1586" y="1083"/>
                  </a:cubicBezTo>
                  <a:cubicBezTo>
                    <a:pt x="1588" y="1084"/>
                    <a:pt x="1586" y="1092"/>
                    <a:pt x="1585" y="1096"/>
                  </a:cubicBezTo>
                  <a:lnTo>
                    <a:pt x="1546" y="1095"/>
                  </a:lnTo>
                  <a:cubicBezTo>
                    <a:pt x="1551" y="1090"/>
                    <a:pt x="1554" y="1086"/>
                    <a:pt x="1563" y="1076"/>
                  </a:cubicBezTo>
                  <a:close/>
                  <a:moveTo>
                    <a:pt x="12176" y="1086"/>
                  </a:moveTo>
                  <a:cubicBezTo>
                    <a:pt x="12194" y="1087"/>
                    <a:pt x="12208" y="1087"/>
                    <a:pt x="12219" y="1089"/>
                  </a:cubicBezTo>
                  <a:cubicBezTo>
                    <a:pt x="12226" y="1090"/>
                    <a:pt x="12229" y="1095"/>
                    <a:pt x="12233" y="1098"/>
                  </a:cubicBezTo>
                  <a:cubicBezTo>
                    <a:pt x="12219" y="1098"/>
                    <a:pt x="12204" y="1098"/>
                    <a:pt x="12192" y="1096"/>
                  </a:cubicBezTo>
                  <a:cubicBezTo>
                    <a:pt x="12185" y="1096"/>
                    <a:pt x="12183" y="1090"/>
                    <a:pt x="12176" y="1086"/>
                  </a:cubicBezTo>
                  <a:close/>
                  <a:moveTo>
                    <a:pt x="1966" y="1089"/>
                  </a:moveTo>
                  <a:cubicBezTo>
                    <a:pt x="1966" y="1089"/>
                    <a:pt x="1970" y="1090"/>
                    <a:pt x="1973" y="1090"/>
                  </a:cubicBezTo>
                  <a:lnTo>
                    <a:pt x="1963" y="1101"/>
                  </a:lnTo>
                  <a:lnTo>
                    <a:pt x="1955" y="1098"/>
                  </a:lnTo>
                  <a:lnTo>
                    <a:pt x="1966" y="1089"/>
                  </a:lnTo>
                  <a:close/>
                  <a:moveTo>
                    <a:pt x="1804" y="1014"/>
                  </a:moveTo>
                  <a:cubicBezTo>
                    <a:pt x="1807" y="1014"/>
                    <a:pt x="1810" y="1015"/>
                    <a:pt x="1813" y="1015"/>
                  </a:cubicBezTo>
                  <a:cubicBezTo>
                    <a:pt x="1819" y="1015"/>
                    <a:pt x="1820" y="1030"/>
                    <a:pt x="1817" y="1037"/>
                  </a:cubicBezTo>
                  <a:cubicBezTo>
                    <a:pt x="1808" y="1065"/>
                    <a:pt x="1773" y="1065"/>
                    <a:pt x="1751" y="1080"/>
                  </a:cubicBezTo>
                  <a:lnTo>
                    <a:pt x="1707" y="1102"/>
                  </a:lnTo>
                  <a:cubicBezTo>
                    <a:pt x="1701" y="1104"/>
                    <a:pt x="1696" y="1105"/>
                    <a:pt x="1692" y="1105"/>
                  </a:cubicBezTo>
                  <a:cubicBezTo>
                    <a:pt x="1678" y="1105"/>
                    <a:pt x="1682" y="1090"/>
                    <a:pt x="1677" y="1081"/>
                  </a:cubicBezTo>
                  <a:cubicBezTo>
                    <a:pt x="1676" y="1079"/>
                    <a:pt x="1695" y="1061"/>
                    <a:pt x="1698" y="1061"/>
                  </a:cubicBezTo>
                  <a:cubicBezTo>
                    <a:pt x="1704" y="1062"/>
                    <a:pt x="1710" y="1063"/>
                    <a:pt x="1715" y="1063"/>
                  </a:cubicBezTo>
                  <a:cubicBezTo>
                    <a:pt x="1730" y="1063"/>
                    <a:pt x="1741" y="1057"/>
                    <a:pt x="1749" y="1039"/>
                  </a:cubicBezTo>
                  <a:lnTo>
                    <a:pt x="1766" y="1042"/>
                  </a:lnTo>
                  <a:cubicBezTo>
                    <a:pt x="1770" y="1045"/>
                    <a:pt x="1773" y="1048"/>
                    <a:pt x="1777" y="1051"/>
                  </a:cubicBezTo>
                  <a:cubicBezTo>
                    <a:pt x="1779" y="1045"/>
                    <a:pt x="1785" y="1039"/>
                    <a:pt x="1783" y="1034"/>
                  </a:cubicBezTo>
                  <a:cubicBezTo>
                    <a:pt x="1782" y="1020"/>
                    <a:pt x="1792" y="1014"/>
                    <a:pt x="1804" y="1014"/>
                  </a:cubicBezTo>
                  <a:close/>
                  <a:moveTo>
                    <a:pt x="2145" y="1061"/>
                  </a:moveTo>
                  <a:cubicBezTo>
                    <a:pt x="2151" y="1065"/>
                    <a:pt x="2163" y="1068"/>
                    <a:pt x="2161" y="1071"/>
                  </a:cubicBezTo>
                  <a:cubicBezTo>
                    <a:pt x="2158" y="1083"/>
                    <a:pt x="2153" y="1095"/>
                    <a:pt x="2147" y="1106"/>
                  </a:cubicBezTo>
                  <a:lnTo>
                    <a:pt x="2113" y="1084"/>
                  </a:lnTo>
                  <a:cubicBezTo>
                    <a:pt x="2122" y="1079"/>
                    <a:pt x="2130" y="1071"/>
                    <a:pt x="2145" y="1061"/>
                  </a:cubicBezTo>
                  <a:close/>
                  <a:moveTo>
                    <a:pt x="1295" y="1062"/>
                  </a:moveTo>
                  <a:cubicBezTo>
                    <a:pt x="1287" y="1079"/>
                    <a:pt x="1280" y="1096"/>
                    <a:pt x="1274" y="1111"/>
                  </a:cubicBezTo>
                  <a:cubicBezTo>
                    <a:pt x="1273" y="1114"/>
                    <a:pt x="1259" y="1115"/>
                    <a:pt x="1242" y="1118"/>
                  </a:cubicBezTo>
                  <a:cubicBezTo>
                    <a:pt x="1255" y="1096"/>
                    <a:pt x="1264" y="1080"/>
                    <a:pt x="1273" y="1064"/>
                  </a:cubicBezTo>
                  <a:cubicBezTo>
                    <a:pt x="1274" y="1062"/>
                    <a:pt x="1287" y="1062"/>
                    <a:pt x="1295" y="1062"/>
                  </a:cubicBezTo>
                  <a:close/>
                  <a:moveTo>
                    <a:pt x="13322" y="1113"/>
                  </a:moveTo>
                  <a:lnTo>
                    <a:pt x="13322" y="1113"/>
                  </a:lnTo>
                  <a:cubicBezTo>
                    <a:pt x="13324" y="1113"/>
                    <a:pt x="13326" y="1114"/>
                    <a:pt x="13328" y="1114"/>
                  </a:cubicBezTo>
                  <a:cubicBezTo>
                    <a:pt x="13328" y="1114"/>
                    <a:pt x="13328" y="1114"/>
                    <a:pt x="13329" y="1113"/>
                  </a:cubicBezTo>
                  <a:lnTo>
                    <a:pt x="13329" y="1113"/>
                  </a:lnTo>
                  <a:cubicBezTo>
                    <a:pt x="13329" y="1114"/>
                    <a:pt x="13329" y="1114"/>
                    <a:pt x="13328" y="1114"/>
                  </a:cubicBezTo>
                  <a:cubicBezTo>
                    <a:pt x="13335" y="1118"/>
                    <a:pt x="13335" y="1121"/>
                    <a:pt x="13335" y="1123"/>
                  </a:cubicBezTo>
                  <a:cubicBezTo>
                    <a:pt x="13328" y="1123"/>
                    <a:pt x="13313" y="1121"/>
                    <a:pt x="13313" y="1121"/>
                  </a:cubicBezTo>
                  <a:cubicBezTo>
                    <a:pt x="13313" y="1118"/>
                    <a:pt x="13318" y="1116"/>
                    <a:pt x="13322" y="1113"/>
                  </a:cubicBezTo>
                  <a:close/>
                  <a:moveTo>
                    <a:pt x="10230" y="1089"/>
                  </a:moveTo>
                  <a:lnTo>
                    <a:pt x="10243" y="1108"/>
                  </a:lnTo>
                  <a:cubicBezTo>
                    <a:pt x="10237" y="1115"/>
                    <a:pt x="10233" y="1121"/>
                    <a:pt x="10230" y="1127"/>
                  </a:cubicBezTo>
                  <a:lnTo>
                    <a:pt x="10230" y="1126"/>
                  </a:lnTo>
                  <a:cubicBezTo>
                    <a:pt x="10227" y="1120"/>
                    <a:pt x="10221" y="1112"/>
                    <a:pt x="10221" y="1105"/>
                  </a:cubicBezTo>
                  <a:cubicBezTo>
                    <a:pt x="10221" y="1099"/>
                    <a:pt x="10227" y="1095"/>
                    <a:pt x="10230" y="1089"/>
                  </a:cubicBezTo>
                  <a:close/>
                  <a:moveTo>
                    <a:pt x="1043" y="1083"/>
                  </a:moveTo>
                  <a:lnTo>
                    <a:pt x="1077" y="1121"/>
                  </a:lnTo>
                  <a:lnTo>
                    <a:pt x="1061" y="1132"/>
                  </a:lnTo>
                  <a:lnTo>
                    <a:pt x="1031" y="1090"/>
                  </a:lnTo>
                  <a:lnTo>
                    <a:pt x="1043" y="1083"/>
                  </a:lnTo>
                  <a:close/>
                  <a:moveTo>
                    <a:pt x="10806" y="1061"/>
                  </a:moveTo>
                  <a:cubicBezTo>
                    <a:pt x="10814" y="1062"/>
                    <a:pt x="10820" y="1064"/>
                    <a:pt x="10820" y="1064"/>
                  </a:cubicBezTo>
                  <a:cubicBezTo>
                    <a:pt x="10830" y="1081"/>
                    <a:pt x="10840" y="1099"/>
                    <a:pt x="10846" y="1117"/>
                  </a:cubicBezTo>
                  <a:cubicBezTo>
                    <a:pt x="10848" y="1121"/>
                    <a:pt x="10828" y="1126"/>
                    <a:pt x="10818" y="1132"/>
                  </a:cubicBezTo>
                  <a:lnTo>
                    <a:pt x="10808" y="1111"/>
                  </a:lnTo>
                  <a:cubicBezTo>
                    <a:pt x="10803" y="1099"/>
                    <a:pt x="10797" y="1086"/>
                    <a:pt x="10795" y="1074"/>
                  </a:cubicBezTo>
                  <a:cubicBezTo>
                    <a:pt x="10795" y="1070"/>
                    <a:pt x="10803" y="1065"/>
                    <a:pt x="10806" y="1061"/>
                  </a:cubicBezTo>
                  <a:close/>
                  <a:moveTo>
                    <a:pt x="9109" y="1119"/>
                  </a:moveTo>
                  <a:cubicBezTo>
                    <a:pt x="9111" y="1119"/>
                    <a:pt x="9113" y="1119"/>
                    <a:pt x="9114" y="1120"/>
                  </a:cubicBezTo>
                  <a:cubicBezTo>
                    <a:pt x="9119" y="1122"/>
                    <a:pt x="9121" y="1128"/>
                    <a:pt x="9124" y="1133"/>
                  </a:cubicBezTo>
                  <a:lnTo>
                    <a:pt x="9124" y="1133"/>
                  </a:lnTo>
                  <a:cubicBezTo>
                    <a:pt x="9118" y="1131"/>
                    <a:pt x="9111" y="1129"/>
                    <a:pt x="9103" y="1127"/>
                  </a:cubicBezTo>
                  <a:lnTo>
                    <a:pt x="9103" y="1127"/>
                  </a:lnTo>
                  <a:cubicBezTo>
                    <a:pt x="9104" y="1129"/>
                    <a:pt x="9104" y="1130"/>
                    <a:pt x="9105" y="1132"/>
                  </a:cubicBezTo>
                  <a:lnTo>
                    <a:pt x="9105" y="1132"/>
                  </a:lnTo>
                  <a:cubicBezTo>
                    <a:pt x="9100" y="1129"/>
                    <a:pt x="9096" y="1127"/>
                    <a:pt x="9103" y="1127"/>
                  </a:cubicBezTo>
                  <a:cubicBezTo>
                    <a:pt x="9099" y="1121"/>
                    <a:pt x="9104" y="1119"/>
                    <a:pt x="9109" y="1119"/>
                  </a:cubicBezTo>
                  <a:close/>
                  <a:moveTo>
                    <a:pt x="2011" y="1036"/>
                  </a:moveTo>
                  <a:cubicBezTo>
                    <a:pt x="2016" y="1036"/>
                    <a:pt x="2022" y="1036"/>
                    <a:pt x="2026" y="1036"/>
                  </a:cubicBezTo>
                  <a:cubicBezTo>
                    <a:pt x="2069" y="1037"/>
                    <a:pt x="2067" y="1067"/>
                    <a:pt x="2076" y="1089"/>
                  </a:cubicBezTo>
                  <a:cubicBezTo>
                    <a:pt x="2078" y="1093"/>
                    <a:pt x="2080" y="1098"/>
                    <a:pt x="2080" y="1102"/>
                  </a:cubicBezTo>
                  <a:lnTo>
                    <a:pt x="2079" y="1102"/>
                  </a:lnTo>
                  <a:lnTo>
                    <a:pt x="2078" y="1134"/>
                  </a:lnTo>
                  <a:cubicBezTo>
                    <a:pt x="2061" y="1133"/>
                    <a:pt x="2038" y="1136"/>
                    <a:pt x="2030" y="1129"/>
                  </a:cubicBezTo>
                  <a:cubicBezTo>
                    <a:pt x="2011" y="1111"/>
                    <a:pt x="1998" y="1087"/>
                    <a:pt x="1986" y="1064"/>
                  </a:cubicBezTo>
                  <a:cubicBezTo>
                    <a:pt x="1983" y="1058"/>
                    <a:pt x="1991" y="1045"/>
                    <a:pt x="2000" y="1037"/>
                  </a:cubicBezTo>
                  <a:cubicBezTo>
                    <a:pt x="2001" y="1036"/>
                    <a:pt x="2005" y="1036"/>
                    <a:pt x="2011" y="1036"/>
                  </a:cubicBezTo>
                  <a:close/>
                  <a:moveTo>
                    <a:pt x="12428" y="1118"/>
                  </a:moveTo>
                  <a:cubicBezTo>
                    <a:pt x="12429" y="1123"/>
                    <a:pt x="12432" y="1130"/>
                    <a:pt x="12429" y="1130"/>
                  </a:cubicBezTo>
                  <a:cubicBezTo>
                    <a:pt x="12414" y="1133"/>
                    <a:pt x="12397" y="1134"/>
                    <a:pt x="12381" y="1134"/>
                  </a:cubicBezTo>
                  <a:cubicBezTo>
                    <a:pt x="12375" y="1134"/>
                    <a:pt x="12372" y="1129"/>
                    <a:pt x="12367" y="1124"/>
                  </a:cubicBezTo>
                  <a:lnTo>
                    <a:pt x="12428" y="1118"/>
                  </a:lnTo>
                  <a:close/>
                  <a:moveTo>
                    <a:pt x="12541" y="1117"/>
                  </a:moveTo>
                  <a:cubicBezTo>
                    <a:pt x="12549" y="1127"/>
                    <a:pt x="12558" y="1140"/>
                    <a:pt x="12569" y="1154"/>
                  </a:cubicBezTo>
                  <a:lnTo>
                    <a:pt x="12569" y="1154"/>
                  </a:lnTo>
                  <a:cubicBezTo>
                    <a:pt x="12573" y="1154"/>
                    <a:pt x="12578" y="1154"/>
                    <a:pt x="12582" y="1153"/>
                  </a:cubicBezTo>
                  <a:lnTo>
                    <a:pt x="12582" y="1153"/>
                  </a:lnTo>
                  <a:cubicBezTo>
                    <a:pt x="12572" y="1144"/>
                    <a:pt x="12559" y="1132"/>
                    <a:pt x="12541" y="1117"/>
                  </a:cubicBezTo>
                  <a:close/>
                  <a:moveTo>
                    <a:pt x="2186" y="1099"/>
                  </a:moveTo>
                  <a:cubicBezTo>
                    <a:pt x="2190" y="1099"/>
                    <a:pt x="2197" y="1103"/>
                    <a:pt x="2200" y="1106"/>
                  </a:cubicBezTo>
                  <a:cubicBezTo>
                    <a:pt x="2208" y="1123"/>
                    <a:pt x="2191" y="1145"/>
                    <a:pt x="2166" y="1158"/>
                  </a:cubicBezTo>
                  <a:cubicBezTo>
                    <a:pt x="2163" y="1155"/>
                    <a:pt x="2157" y="1154"/>
                    <a:pt x="2155" y="1149"/>
                  </a:cubicBezTo>
                  <a:cubicBezTo>
                    <a:pt x="2147" y="1134"/>
                    <a:pt x="2161" y="1106"/>
                    <a:pt x="2185" y="1099"/>
                  </a:cubicBezTo>
                  <a:cubicBezTo>
                    <a:pt x="2185" y="1099"/>
                    <a:pt x="2186" y="1099"/>
                    <a:pt x="2186" y="1099"/>
                  </a:cubicBezTo>
                  <a:close/>
                  <a:moveTo>
                    <a:pt x="11004" y="1100"/>
                  </a:moveTo>
                  <a:cubicBezTo>
                    <a:pt x="11008" y="1100"/>
                    <a:pt x="11017" y="1106"/>
                    <a:pt x="11017" y="1106"/>
                  </a:cubicBezTo>
                  <a:cubicBezTo>
                    <a:pt x="11012" y="1127"/>
                    <a:pt x="11017" y="1154"/>
                    <a:pt x="10977" y="1159"/>
                  </a:cubicBezTo>
                  <a:lnTo>
                    <a:pt x="10970" y="1159"/>
                  </a:lnTo>
                  <a:cubicBezTo>
                    <a:pt x="10968" y="1155"/>
                    <a:pt x="10964" y="1151"/>
                    <a:pt x="10965" y="1146"/>
                  </a:cubicBezTo>
                  <a:cubicBezTo>
                    <a:pt x="10968" y="1127"/>
                    <a:pt x="10965" y="1105"/>
                    <a:pt x="11003" y="1101"/>
                  </a:cubicBezTo>
                  <a:cubicBezTo>
                    <a:pt x="11004" y="1100"/>
                    <a:pt x="11004" y="1100"/>
                    <a:pt x="11004" y="1100"/>
                  </a:cubicBezTo>
                  <a:close/>
                  <a:moveTo>
                    <a:pt x="9316" y="1070"/>
                  </a:moveTo>
                  <a:cubicBezTo>
                    <a:pt x="9335" y="1096"/>
                    <a:pt x="9350" y="1112"/>
                    <a:pt x="9360" y="1129"/>
                  </a:cubicBezTo>
                  <a:cubicBezTo>
                    <a:pt x="9363" y="1134"/>
                    <a:pt x="9360" y="1145"/>
                    <a:pt x="9356" y="1151"/>
                  </a:cubicBezTo>
                  <a:cubicBezTo>
                    <a:pt x="9353" y="1157"/>
                    <a:pt x="9341" y="1159"/>
                    <a:pt x="9334" y="1162"/>
                  </a:cubicBezTo>
                  <a:cubicBezTo>
                    <a:pt x="9325" y="1154"/>
                    <a:pt x="9309" y="1145"/>
                    <a:pt x="9307" y="1136"/>
                  </a:cubicBezTo>
                  <a:cubicBezTo>
                    <a:pt x="9306" y="1117"/>
                    <a:pt x="9312" y="1099"/>
                    <a:pt x="9316" y="1070"/>
                  </a:cubicBezTo>
                  <a:close/>
                  <a:moveTo>
                    <a:pt x="11237" y="1127"/>
                  </a:moveTo>
                  <a:cubicBezTo>
                    <a:pt x="11236" y="1137"/>
                    <a:pt x="11242" y="1151"/>
                    <a:pt x="11233" y="1157"/>
                  </a:cubicBezTo>
                  <a:cubicBezTo>
                    <a:pt x="11224" y="1164"/>
                    <a:pt x="11202" y="1165"/>
                    <a:pt x="11186" y="1167"/>
                  </a:cubicBezTo>
                  <a:cubicBezTo>
                    <a:pt x="11180" y="1167"/>
                    <a:pt x="11170" y="1159"/>
                    <a:pt x="11164" y="1155"/>
                  </a:cubicBezTo>
                  <a:cubicBezTo>
                    <a:pt x="11158" y="1148"/>
                    <a:pt x="11154" y="1140"/>
                    <a:pt x="11149" y="1134"/>
                  </a:cubicBezTo>
                  <a:cubicBezTo>
                    <a:pt x="11158" y="1132"/>
                    <a:pt x="11167" y="1129"/>
                    <a:pt x="11176" y="1129"/>
                  </a:cubicBezTo>
                  <a:cubicBezTo>
                    <a:pt x="11195" y="1130"/>
                    <a:pt x="11209" y="1132"/>
                    <a:pt x="11217" y="1132"/>
                  </a:cubicBezTo>
                  <a:cubicBezTo>
                    <a:pt x="11232" y="1129"/>
                    <a:pt x="11234" y="1127"/>
                    <a:pt x="11237" y="1127"/>
                  </a:cubicBezTo>
                  <a:close/>
                  <a:moveTo>
                    <a:pt x="1648" y="1168"/>
                  </a:moveTo>
                  <a:lnTo>
                    <a:pt x="1648" y="1168"/>
                  </a:lnTo>
                  <a:cubicBezTo>
                    <a:pt x="1648" y="1168"/>
                    <a:pt x="1648" y="1168"/>
                    <a:pt x="1648" y="1168"/>
                  </a:cubicBezTo>
                  <a:lnTo>
                    <a:pt x="1648" y="1169"/>
                  </a:lnTo>
                  <a:lnTo>
                    <a:pt x="1648" y="1169"/>
                  </a:lnTo>
                  <a:cubicBezTo>
                    <a:pt x="1648" y="1168"/>
                    <a:pt x="1648" y="1168"/>
                    <a:pt x="1648" y="1168"/>
                  </a:cubicBezTo>
                  <a:close/>
                  <a:moveTo>
                    <a:pt x="1641" y="1167"/>
                  </a:moveTo>
                  <a:cubicBezTo>
                    <a:pt x="1642" y="1170"/>
                    <a:pt x="1643" y="1173"/>
                    <a:pt x="1645" y="1176"/>
                  </a:cubicBezTo>
                  <a:lnTo>
                    <a:pt x="1645" y="1176"/>
                  </a:lnTo>
                  <a:lnTo>
                    <a:pt x="1643" y="1179"/>
                  </a:lnTo>
                  <a:lnTo>
                    <a:pt x="1633" y="1177"/>
                  </a:lnTo>
                  <a:lnTo>
                    <a:pt x="1641" y="1167"/>
                  </a:lnTo>
                  <a:close/>
                  <a:moveTo>
                    <a:pt x="1182" y="1139"/>
                  </a:moveTo>
                  <a:cubicBezTo>
                    <a:pt x="1186" y="1139"/>
                    <a:pt x="1190" y="1139"/>
                    <a:pt x="1193" y="1140"/>
                  </a:cubicBezTo>
                  <a:lnTo>
                    <a:pt x="1193" y="1142"/>
                  </a:lnTo>
                  <a:cubicBezTo>
                    <a:pt x="1202" y="1145"/>
                    <a:pt x="1202" y="1159"/>
                    <a:pt x="1205" y="1170"/>
                  </a:cubicBezTo>
                  <a:lnTo>
                    <a:pt x="1192" y="1182"/>
                  </a:lnTo>
                  <a:lnTo>
                    <a:pt x="1133" y="1162"/>
                  </a:lnTo>
                  <a:cubicBezTo>
                    <a:pt x="1133" y="1162"/>
                    <a:pt x="1139" y="1154"/>
                    <a:pt x="1145" y="1143"/>
                  </a:cubicBezTo>
                  <a:cubicBezTo>
                    <a:pt x="1157" y="1142"/>
                    <a:pt x="1170" y="1139"/>
                    <a:pt x="1182" y="1139"/>
                  </a:cubicBezTo>
                  <a:close/>
                  <a:moveTo>
                    <a:pt x="634" y="1177"/>
                  </a:moveTo>
                  <a:lnTo>
                    <a:pt x="634" y="1177"/>
                  </a:lnTo>
                  <a:cubicBezTo>
                    <a:pt x="631" y="1183"/>
                    <a:pt x="627" y="1189"/>
                    <a:pt x="624" y="1192"/>
                  </a:cubicBezTo>
                  <a:cubicBezTo>
                    <a:pt x="624" y="1192"/>
                    <a:pt x="618" y="1195"/>
                    <a:pt x="615" y="1196"/>
                  </a:cubicBezTo>
                  <a:lnTo>
                    <a:pt x="624" y="1180"/>
                  </a:lnTo>
                  <a:lnTo>
                    <a:pt x="634" y="1177"/>
                  </a:lnTo>
                  <a:close/>
                  <a:moveTo>
                    <a:pt x="12488" y="1043"/>
                  </a:moveTo>
                  <a:cubicBezTo>
                    <a:pt x="12489" y="1043"/>
                    <a:pt x="12489" y="1043"/>
                    <a:pt x="12489" y="1043"/>
                  </a:cubicBezTo>
                  <a:cubicBezTo>
                    <a:pt x="12506" y="1064"/>
                    <a:pt x="12598" y="1067"/>
                    <a:pt x="12572" y="1096"/>
                  </a:cubicBezTo>
                  <a:cubicBezTo>
                    <a:pt x="12557" y="1114"/>
                    <a:pt x="12600" y="1123"/>
                    <a:pt x="12638" y="1130"/>
                  </a:cubicBezTo>
                  <a:cubicBezTo>
                    <a:pt x="12650" y="1133"/>
                    <a:pt x="12653" y="1140"/>
                    <a:pt x="12660" y="1146"/>
                  </a:cubicBezTo>
                  <a:cubicBezTo>
                    <a:pt x="12642" y="1148"/>
                    <a:pt x="12625" y="1151"/>
                    <a:pt x="12609" y="1152"/>
                  </a:cubicBezTo>
                  <a:cubicBezTo>
                    <a:pt x="12599" y="1153"/>
                    <a:pt x="12591" y="1153"/>
                    <a:pt x="12582" y="1153"/>
                  </a:cubicBezTo>
                  <a:lnTo>
                    <a:pt x="12582" y="1153"/>
                  </a:lnTo>
                  <a:cubicBezTo>
                    <a:pt x="12613" y="1181"/>
                    <a:pt x="12613" y="1182"/>
                    <a:pt x="12622" y="1184"/>
                  </a:cubicBezTo>
                  <a:cubicBezTo>
                    <a:pt x="12629" y="1189"/>
                    <a:pt x="12629" y="1196"/>
                    <a:pt x="12628" y="1202"/>
                  </a:cubicBezTo>
                  <a:cubicBezTo>
                    <a:pt x="12628" y="1202"/>
                    <a:pt x="12607" y="1205"/>
                    <a:pt x="12595" y="1205"/>
                  </a:cubicBezTo>
                  <a:cubicBezTo>
                    <a:pt x="12593" y="1205"/>
                    <a:pt x="12591" y="1205"/>
                    <a:pt x="12589" y="1205"/>
                  </a:cubicBezTo>
                  <a:cubicBezTo>
                    <a:pt x="12564" y="1201"/>
                    <a:pt x="12538" y="1196"/>
                    <a:pt x="12517" y="1189"/>
                  </a:cubicBezTo>
                  <a:cubicBezTo>
                    <a:pt x="12507" y="1186"/>
                    <a:pt x="12501" y="1177"/>
                    <a:pt x="12506" y="1173"/>
                  </a:cubicBezTo>
                  <a:cubicBezTo>
                    <a:pt x="12512" y="1166"/>
                    <a:pt x="12519" y="1164"/>
                    <a:pt x="12526" y="1164"/>
                  </a:cubicBezTo>
                  <a:cubicBezTo>
                    <a:pt x="12537" y="1164"/>
                    <a:pt x="12549" y="1169"/>
                    <a:pt x="12560" y="1171"/>
                  </a:cubicBezTo>
                  <a:cubicBezTo>
                    <a:pt x="12569" y="1173"/>
                    <a:pt x="12576" y="1174"/>
                    <a:pt x="12585" y="1176"/>
                  </a:cubicBezTo>
                  <a:cubicBezTo>
                    <a:pt x="12579" y="1168"/>
                    <a:pt x="12574" y="1161"/>
                    <a:pt x="12569" y="1154"/>
                  </a:cubicBezTo>
                  <a:lnTo>
                    <a:pt x="12569" y="1154"/>
                  </a:lnTo>
                  <a:cubicBezTo>
                    <a:pt x="12562" y="1154"/>
                    <a:pt x="12554" y="1155"/>
                    <a:pt x="12547" y="1155"/>
                  </a:cubicBezTo>
                  <a:cubicBezTo>
                    <a:pt x="12531" y="1156"/>
                    <a:pt x="12518" y="1157"/>
                    <a:pt x="12508" y="1157"/>
                  </a:cubicBezTo>
                  <a:cubicBezTo>
                    <a:pt x="12481" y="1157"/>
                    <a:pt x="12477" y="1152"/>
                    <a:pt x="12494" y="1139"/>
                  </a:cubicBezTo>
                  <a:cubicBezTo>
                    <a:pt x="12514" y="1121"/>
                    <a:pt x="12509" y="1111"/>
                    <a:pt x="12484" y="1096"/>
                  </a:cubicBezTo>
                  <a:cubicBezTo>
                    <a:pt x="12461" y="1083"/>
                    <a:pt x="12466" y="1062"/>
                    <a:pt x="12456" y="1043"/>
                  </a:cubicBezTo>
                  <a:lnTo>
                    <a:pt x="12456" y="1043"/>
                  </a:lnTo>
                  <a:cubicBezTo>
                    <a:pt x="12492" y="1074"/>
                    <a:pt x="12519" y="1098"/>
                    <a:pt x="12541" y="1117"/>
                  </a:cubicBezTo>
                  <a:lnTo>
                    <a:pt x="12541" y="1117"/>
                  </a:lnTo>
                  <a:cubicBezTo>
                    <a:pt x="12491" y="1051"/>
                    <a:pt x="12485" y="1043"/>
                    <a:pt x="12488" y="1043"/>
                  </a:cubicBezTo>
                  <a:close/>
                  <a:moveTo>
                    <a:pt x="2180" y="1180"/>
                  </a:moveTo>
                  <a:cubicBezTo>
                    <a:pt x="2166" y="1192"/>
                    <a:pt x="2158" y="1199"/>
                    <a:pt x="2148" y="1205"/>
                  </a:cubicBezTo>
                  <a:cubicBezTo>
                    <a:pt x="2147" y="1206"/>
                    <a:pt x="2146" y="1206"/>
                    <a:pt x="2144" y="1206"/>
                  </a:cubicBezTo>
                  <a:cubicBezTo>
                    <a:pt x="2141" y="1206"/>
                    <a:pt x="2136" y="1205"/>
                    <a:pt x="2133" y="1205"/>
                  </a:cubicBezTo>
                  <a:cubicBezTo>
                    <a:pt x="2138" y="1198"/>
                    <a:pt x="2141" y="1189"/>
                    <a:pt x="2147" y="1183"/>
                  </a:cubicBezTo>
                  <a:cubicBezTo>
                    <a:pt x="2148" y="1180"/>
                    <a:pt x="2155" y="1182"/>
                    <a:pt x="2180" y="1180"/>
                  </a:cubicBezTo>
                  <a:close/>
                  <a:moveTo>
                    <a:pt x="13778" y="1202"/>
                  </a:moveTo>
                  <a:cubicBezTo>
                    <a:pt x="13789" y="1204"/>
                    <a:pt x="13800" y="1204"/>
                    <a:pt x="13808" y="1205"/>
                  </a:cubicBezTo>
                  <a:cubicBezTo>
                    <a:pt x="13811" y="1205"/>
                    <a:pt x="13808" y="1209"/>
                    <a:pt x="13808" y="1209"/>
                  </a:cubicBezTo>
                  <a:cubicBezTo>
                    <a:pt x="13799" y="1209"/>
                    <a:pt x="13787" y="1208"/>
                    <a:pt x="13781" y="1208"/>
                  </a:cubicBezTo>
                  <a:cubicBezTo>
                    <a:pt x="13777" y="1207"/>
                    <a:pt x="13778" y="1202"/>
                    <a:pt x="13778" y="1202"/>
                  </a:cubicBezTo>
                  <a:close/>
                  <a:moveTo>
                    <a:pt x="10967" y="1205"/>
                  </a:moveTo>
                  <a:lnTo>
                    <a:pt x="10973" y="1211"/>
                  </a:lnTo>
                  <a:cubicBezTo>
                    <a:pt x="10968" y="1212"/>
                    <a:pt x="10962" y="1212"/>
                    <a:pt x="10958" y="1214"/>
                  </a:cubicBezTo>
                  <a:cubicBezTo>
                    <a:pt x="10958" y="1214"/>
                    <a:pt x="10955" y="1209"/>
                    <a:pt x="10952" y="1208"/>
                  </a:cubicBezTo>
                  <a:lnTo>
                    <a:pt x="10967" y="1205"/>
                  </a:lnTo>
                  <a:close/>
                  <a:moveTo>
                    <a:pt x="1880" y="1186"/>
                  </a:moveTo>
                  <a:cubicBezTo>
                    <a:pt x="1899" y="1189"/>
                    <a:pt x="1916" y="1192"/>
                    <a:pt x="1930" y="1195"/>
                  </a:cubicBezTo>
                  <a:lnTo>
                    <a:pt x="1914" y="1221"/>
                  </a:lnTo>
                  <a:cubicBezTo>
                    <a:pt x="1902" y="1217"/>
                    <a:pt x="1888" y="1214"/>
                    <a:pt x="1876" y="1208"/>
                  </a:cubicBezTo>
                  <a:cubicBezTo>
                    <a:pt x="1873" y="1207"/>
                    <a:pt x="1879" y="1196"/>
                    <a:pt x="1880" y="1186"/>
                  </a:cubicBezTo>
                  <a:close/>
                  <a:moveTo>
                    <a:pt x="11409" y="1060"/>
                  </a:moveTo>
                  <a:cubicBezTo>
                    <a:pt x="11432" y="1060"/>
                    <a:pt x="11452" y="1067"/>
                    <a:pt x="11452" y="1079"/>
                  </a:cubicBezTo>
                  <a:cubicBezTo>
                    <a:pt x="11453" y="1095"/>
                    <a:pt x="11459" y="1101"/>
                    <a:pt x="11473" y="1101"/>
                  </a:cubicBezTo>
                  <a:cubicBezTo>
                    <a:pt x="11481" y="1101"/>
                    <a:pt x="11491" y="1099"/>
                    <a:pt x="11504" y="1096"/>
                  </a:cubicBezTo>
                  <a:lnTo>
                    <a:pt x="11518" y="1106"/>
                  </a:lnTo>
                  <a:cubicBezTo>
                    <a:pt x="11477" y="1139"/>
                    <a:pt x="11551" y="1137"/>
                    <a:pt x="11567" y="1152"/>
                  </a:cubicBezTo>
                  <a:cubicBezTo>
                    <a:pt x="11563" y="1154"/>
                    <a:pt x="11560" y="1155"/>
                    <a:pt x="11557" y="1155"/>
                  </a:cubicBezTo>
                  <a:lnTo>
                    <a:pt x="11479" y="1165"/>
                  </a:lnTo>
                  <a:cubicBezTo>
                    <a:pt x="11485" y="1180"/>
                    <a:pt x="11492" y="1193"/>
                    <a:pt x="11495" y="1208"/>
                  </a:cubicBezTo>
                  <a:cubicBezTo>
                    <a:pt x="11495" y="1212"/>
                    <a:pt x="11489" y="1221"/>
                    <a:pt x="11482" y="1223"/>
                  </a:cubicBezTo>
                  <a:cubicBezTo>
                    <a:pt x="11479" y="1224"/>
                    <a:pt x="11475" y="1224"/>
                    <a:pt x="11470" y="1224"/>
                  </a:cubicBezTo>
                  <a:cubicBezTo>
                    <a:pt x="11463" y="1224"/>
                    <a:pt x="11455" y="1223"/>
                    <a:pt x="11451" y="1221"/>
                  </a:cubicBezTo>
                  <a:cubicBezTo>
                    <a:pt x="11439" y="1218"/>
                    <a:pt x="11429" y="1212"/>
                    <a:pt x="11420" y="1207"/>
                  </a:cubicBezTo>
                  <a:cubicBezTo>
                    <a:pt x="11402" y="1195"/>
                    <a:pt x="11424" y="1176"/>
                    <a:pt x="11387" y="1164"/>
                  </a:cubicBezTo>
                  <a:cubicBezTo>
                    <a:pt x="11371" y="1159"/>
                    <a:pt x="11386" y="1137"/>
                    <a:pt x="11417" y="1129"/>
                  </a:cubicBezTo>
                  <a:cubicBezTo>
                    <a:pt x="11436" y="1123"/>
                    <a:pt x="11443" y="1111"/>
                    <a:pt x="11417" y="1104"/>
                  </a:cubicBezTo>
                  <a:cubicBezTo>
                    <a:pt x="11416" y="1103"/>
                    <a:pt x="11415" y="1103"/>
                    <a:pt x="11414" y="1103"/>
                  </a:cubicBezTo>
                  <a:cubicBezTo>
                    <a:pt x="11404" y="1103"/>
                    <a:pt x="11390" y="1109"/>
                    <a:pt x="11383" y="1114"/>
                  </a:cubicBezTo>
                  <a:cubicBezTo>
                    <a:pt x="11373" y="1120"/>
                    <a:pt x="11376" y="1134"/>
                    <a:pt x="11358" y="1134"/>
                  </a:cubicBezTo>
                  <a:cubicBezTo>
                    <a:pt x="11355" y="1134"/>
                    <a:pt x="11352" y="1134"/>
                    <a:pt x="11348" y="1133"/>
                  </a:cubicBezTo>
                  <a:cubicBezTo>
                    <a:pt x="11330" y="1129"/>
                    <a:pt x="11314" y="1121"/>
                    <a:pt x="11301" y="1114"/>
                  </a:cubicBezTo>
                  <a:cubicBezTo>
                    <a:pt x="11292" y="1109"/>
                    <a:pt x="11282" y="1102"/>
                    <a:pt x="11304" y="1095"/>
                  </a:cubicBezTo>
                  <a:cubicBezTo>
                    <a:pt x="11324" y="1086"/>
                    <a:pt x="11352" y="1074"/>
                    <a:pt x="11376" y="1065"/>
                  </a:cubicBezTo>
                  <a:cubicBezTo>
                    <a:pt x="11386" y="1062"/>
                    <a:pt x="11398" y="1060"/>
                    <a:pt x="11409" y="1060"/>
                  </a:cubicBezTo>
                  <a:close/>
                  <a:moveTo>
                    <a:pt x="11735" y="1207"/>
                  </a:moveTo>
                  <a:cubicBezTo>
                    <a:pt x="11741" y="1207"/>
                    <a:pt x="11746" y="1214"/>
                    <a:pt x="11760" y="1223"/>
                  </a:cubicBezTo>
                  <a:cubicBezTo>
                    <a:pt x="11741" y="1225"/>
                    <a:pt x="11727" y="1229"/>
                    <a:pt x="11716" y="1229"/>
                  </a:cubicBezTo>
                  <a:cubicBezTo>
                    <a:pt x="11714" y="1229"/>
                    <a:pt x="11713" y="1229"/>
                    <a:pt x="11711" y="1229"/>
                  </a:cubicBezTo>
                  <a:cubicBezTo>
                    <a:pt x="11705" y="1229"/>
                    <a:pt x="11702" y="1221"/>
                    <a:pt x="11698" y="1217"/>
                  </a:cubicBezTo>
                  <a:cubicBezTo>
                    <a:pt x="11710" y="1212"/>
                    <a:pt x="11723" y="1208"/>
                    <a:pt x="11735" y="1207"/>
                  </a:cubicBezTo>
                  <a:close/>
                  <a:moveTo>
                    <a:pt x="1627" y="1187"/>
                  </a:moveTo>
                  <a:lnTo>
                    <a:pt x="1654" y="1201"/>
                  </a:lnTo>
                  <a:lnTo>
                    <a:pt x="1654" y="1201"/>
                  </a:lnTo>
                  <a:cubicBezTo>
                    <a:pt x="1660" y="1221"/>
                    <a:pt x="1657" y="1228"/>
                    <a:pt x="1654" y="1234"/>
                  </a:cubicBezTo>
                  <a:cubicBezTo>
                    <a:pt x="1641" y="1230"/>
                    <a:pt x="1621" y="1229"/>
                    <a:pt x="1614" y="1221"/>
                  </a:cubicBezTo>
                  <a:cubicBezTo>
                    <a:pt x="1610" y="1215"/>
                    <a:pt x="1623" y="1199"/>
                    <a:pt x="1627" y="1187"/>
                  </a:cubicBezTo>
                  <a:close/>
                  <a:moveTo>
                    <a:pt x="12882" y="1229"/>
                  </a:moveTo>
                  <a:cubicBezTo>
                    <a:pt x="12887" y="1230"/>
                    <a:pt x="12890" y="1233"/>
                    <a:pt x="12893" y="1236"/>
                  </a:cubicBezTo>
                  <a:lnTo>
                    <a:pt x="12875" y="1237"/>
                  </a:lnTo>
                  <a:lnTo>
                    <a:pt x="12866" y="1230"/>
                  </a:lnTo>
                  <a:cubicBezTo>
                    <a:pt x="12872" y="1229"/>
                    <a:pt x="12882" y="1229"/>
                    <a:pt x="12882" y="1229"/>
                  </a:cubicBezTo>
                  <a:close/>
                  <a:moveTo>
                    <a:pt x="2041" y="1232"/>
                  </a:moveTo>
                  <a:lnTo>
                    <a:pt x="2041" y="1232"/>
                  </a:lnTo>
                  <a:cubicBezTo>
                    <a:pt x="2037" y="1234"/>
                    <a:pt x="2034" y="1236"/>
                    <a:pt x="2030" y="1238"/>
                  </a:cubicBezTo>
                  <a:lnTo>
                    <a:pt x="2030" y="1238"/>
                  </a:lnTo>
                  <a:cubicBezTo>
                    <a:pt x="2032" y="1238"/>
                    <a:pt x="2035" y="1238"/>
                    <a:pt x="2037" y="1238"/>
                  </a:cubicBezTo>
                  <a:lnTo>
                    <a:pt x="2037" y="1238"/>
                  </a:lnTo>
                  <a:cubicBezTo>
                    <a:pt x="2038" y="1236"/>
                    <a:pt x="2039" y="1234"/>
                    <a:pt x="2041" y="1232"/>
                  </a:cubicBezTo>
                  <a:close/>
                  <a:moveTo>
                    <a:pt x="12130" y="1224"/>
                  </a:moveTo>
                  <a:cubicBezTo>
                    <a:pt x="12129" y="1230"/>
                    <a:pt x="12127" y="1236"/>
                    <a:pt x="12123" y="1242"/>
                  </a:cubicBezTo>
                  <a:cubicBezTo>
                    <a:pt x="12120" y="1245"/>
                    <a:pt x="12108" y="1246"/>
                    <a:pt x="12100" y="1248"/>
                  </a:cubicBezTo>
                  <a:lnTo>
                    <a:pt x="12094" y="1224"/>
                  </a:lnTo>
                  <a:close/>
                  <a:moveTo>
                    <a:pt x="12781" y="1212"/>
                  </a:moveTo>
                  <a:lnTo>
                    <a:pt x="12781" y="1212"/>
                  </a:lnTo>
                  <a:cubicBezTo>
                    <a:pt x="12767" y="1227"/>
                    <a:pt x="12760" y="1237"/>
                    <a:pt x="12751" y="1248"/>
                  </a:cubicBezTo>
                  <a:cubicBezTo>
                    <a:pt x="12738" y="1248"/>
                    <a:pt x="12719" y="1248"/>
                    <a:pt x="12710" y="1245"/>
                  </a:cubicBezTo>
                  <a:cubicBezTo>
                    <a:pt x="12685" y="1237"/>
                    <a:pt x="12719" y="1230"/>
                    <a:pt x="12734" y="1223"/>
                  </a:cubicBezTo>
                  <a:cubicBezTo>
                    <a:pt x="12740" y="1220"/>
                    <a:pt x="12753" y="1218"/>
                    <a:pt x="12781" y="1212"/>
                  </a:cubicBezTo>
                  <a:close/>
                  <a:moveTo>
                    <a:pt x="964" y="1245"/>
                  </a:moveTo>
                  <a:cubicBezTo>
                    <a:pt x="968" y="1246"/>
                    <a:pt x="973" y="1246"/>
                    <a:pt x="976" y="1248"/>
                  </a:cubicBezTo>
                  <a:cubicBezTo>
                    <a:pt x="976" y="1248"/>
                    <a:pt x="974" y="1254"/>
                    <a:pt x="973" y="1257"/>
                  </a:cubicBezTo>
                  <a:cubicBezTo>
                    <a:pt x="968" y="1255"/>
                    <a:pt x="965" y="1255"/>
                    <a:pt x="962" y="1254"/>
                  </a:cubicBezTo>
                  <a:cubicBezTo>
                    <a:pt x="962" y="1254"/>
                    <a:pt x="964" y="1248"/>
                    <a:pt x="964" y="1245"/>
                  </a:cubicBezTo>
                  <a:close/>
                  <a:moveTo>
                    <a:pt x="10644" y="1061"/>
                  </a:moveTo>
                  <a:cubicBezTo>
                    <a:pt x="10647" y="1065"/>
                    <a:pt x="10652" y="1068"/>
                    <a:pt x="10653" y="1073"/>
                  </a:cubicBezTo>
                  <a:lnTo>
                    <a:pt x="10665" y="1145"/>
                  </a:lnTo>
                  <a:cubicBezTo>
                    <a:pt x="10711" y="1154"/>
                    <a:pt x="10692" y="1174"/>
                    <a:pt x="10693" y="1193"/>
                  </a:cubicBezTo>
                  <a:cubicBezTo>
                    <a:pt x="10696" y="1229"/>
                    <a:pt x="10668" y="1243"/>
                    <a:pt x="10621" y="1257"/>
                  </a:cubicBezTo>
                  <a:cubicBezTo>
                    <a:pt x="10625" y="1236"/>
                    <a:pt x="10627" y="1220"/>
                    <a:pt x="10630" y="1205"/>
                  </a:cubicBezTo>
                  <a:cubicBezTo>
                    <a:pt x="10634" y="1192"/>
                    <a:pt x="10630" y="1183"/>
                    <a:pt x="10608" y="1180"/>
                  </a:cubicBezTo>
                  <a:cubicBezTo>
                    <a:pt x="10605" y="1180"/>
                    <a:pt x="10600" y="1176"/>
                    <a:pt x="10600" y="1176"/>
                  </a:cubicBezTo>
                  <a:cubicBezTo>
                    <a:pt x="10602" y="1139"/>
                    <a:pt x="10594" y="1099"/>
                    <a:pt x="10628" y="1068"/>
                  </a:cubicBezTo>
                  <a:cubicBezTo>
                    <a:pt x="10633" y="1065"/>
                    <a:pt x="10639" y="1064"/>
                    <a:pt x="10644" y="1061"/>
                  </a:cubicBezTo>
                  <a:close/>
                  <a:moveTo>
                    <a:pt x="1305" y="1242"/>
                  </a:moveTo>
                  <a:lnTo>
                    <a:pt x="1305" y="1242"/>
                  </a:lnTo>
                  <a:cubicBezTo>
                    <a:pt x="1307" y="1253"/>
                    <a:pt x="1309" y="1263"/>
                    <a:pt x="1310" y="1272"/>
                  </a:cubicBezTo>
                  <a:lnTo>
                    <a:pt x="1310" y="1272"/>
                  </a:lnTo>
                  <a:cubicBezTo>
                    <a:pt x="1305" y="1267"/>
                    <a:pt x="1301" y="1260"/>
                    <a:pt x="1296" y="1255"/>
                  </a:cubicBezTo>
                  <a:cubicBezTo>
                    <a:pt x="1296" y="1255"/>
                    <a:pt x="1301" y="1246"/>
                    <a:pt x="1305" y="1242"/>
                  </a:cubicBezTo>
                  <a:close/>
                  <a:moveTo>
                    <a:pt x="12258" y="1268"/>
                  </a:moveTo>
                  <a:cubicBezTo>
                    <a:pt x="12261" y="1268"/>
                    <a:pt x="12261" y="1273"/>
                    <a:pt x="12261" y="1273"/>
                  </a:cubicBezTo>
                  <a:lnTo>
                    <a:pt x="12239" y="1273"/>
                  </a:lnTo>
                  <a:lnTo>
                    <a:pt x="12238" y="1268"/>
                  </a:lnTo>
                  <a:close/>
                  <a:moveTo>
                    <a:pt x="867" y="1269"/>
                  </a:moveTo>
                  <a:lnTo>
                    <a:pt x="867" y="1269"/>
                  </a:lnTo>
                  <a:cubicBezTo>
                    <a:pt x="866" y="1271"/>
                    <a:pt x="866" y="1273"/>
                    <a:pt x="865" y="1275"/>
                  </a:cubicBezTo>
                  <a:lnTo>
                    <a:pt x="865" y="1275"/>
                  </a:lnTo>
                  <a:lnTo>
                    <a:pt x="869" y="1274"/>
                  </a:lnTo>
                  <a:lnTo>
                    <a:pt x="869" y="1274"/>
                  </a:lnTo>
                  <a:cubicBezTo>
                    <a:pt x="868" y="1273"/>
                    <a:pt x="868" y="1271"/>
                    <a:pt x="867" y="1269"/>
                  </a:cubicBezTo>
                  <a:close/>
                  <a:moveTo>
                    <a:pt x="1321" y="1234"/>
                  </a:moveTo>
                  <a:cubicBezTo>
                    <a:pt x="1321" y="1234"/>
                    <a:pt x="1321" y="1234"/>
                    <a:pt x="1321" y="1234"/>
                  </a:cubicBezTo>
                  <a:cubicBezTo>
                    <a:pt x="1330" y="1236"/>
                    <a:pt x="1336" y="1245"/>
                    <a:pt x="1346" y="1245"/>
                  </a:cubicBezTo>
                  <a:cubicBezTo>
                    <a:pt x="1368" y="1248"/>
                    <a:pt x="1382" y="1262"/>
                    <a:pt x="1368" y="1280"/>
                  </a:cubicBezTo>
                  <a:cubicBezTo>
                    <a:pt x="1362" y="1290"/>
                    <a:pt x="1356" y="1293"/>
                    <a:pt x="1351" y="1293"/>
                  </a:cubicBezTo>
                  <a:cubicBezTo>
                    <a:pt x="1342" y="1293"/>
                    <a:pt x="1336" y="1284"/>
                    <a:pt x="1328" y="1280"/>
                  </a:cubicBezTo>
                  <a:lnTo>
                    <a:pt x="1328" y="1280"/>
                  </a:lnTo>
                  <a:cubicBezTo>
                    <a:pt x="1315" y="1241"/>
                    <a:pt x="1318" y="1234"/>
                    <a:pt x="1321" y="1234"/>
                  </a:cubicBezTo>
                  <a:close/>
                  <a:moveTo>
                    <a:pt x="11643" y="1277"/>
                  </a:moveTo>
                  <a:cubicBezTo>
                    <a:pt x="11646" y="1277"/>
                    <a:pt x="11652" y="1279"/>
                    <a:pt x="11660" y="1280"/>
                  </a:cubicBezTo>
                  <a:cubicBezTo>
                    <a:pt x="11652" y="1286"/>
                    <a:pt x="11646" y="1290"/>
                    <a:pt x="11641" y="1295"/>
                  </a:cubicBezTo>
                  <a:lnTo>
                    <a:pt x="11627" y="1293"/>
                  </a:lnTo>
                  <a:cubicBezTo>
                    <a:pt x="11632" y="1287"/>
                    <a:pt x="11636" y="1282"/>
                    <a:pt x="11643" y="1277"/>
                  </a:cubicBezTo>
                  <a:close/>
                  <a:moveTo>
                    <a:pt x="13043" y="1259"/>
                  </a:moveTo>
                  <a:cubicBezTo>
                    <a:pt x="13062" y="1267"/>
                    <a:pt x="13084" y="1274"/>
                    <a:pt x="13100" y="1283"/>
                  </a:cubicBezTo>
                  <a:cubicBezTo>
                    <a:pt x="13106" y="1285"/>
                    <a:pt x="13097" y="1290"/>
                    <a:pt x="13094" y="1295"/>
                  </a:cubicBezTo>
                  <a:cubicBezTo>
                    <a:pt x="13081" y="1293"/>
                    <a:pt x="13059" y="1293"/>
                    <a:pt x="13054" y="1290"/>
                  </a:cubicBezTo>
                  <a:cubicBezTo>
                    <a:pt x="13043" y="1283"/>
                    <a:pt x="13037" y="1273"/>
                    <a:pt x="13028" y="1264"/>
                  </a:cubicBezTo>
                  <a:lnTo>
                    <a:pt x="13043" y="1259"/>
                  </a:lnTo>
                  <a:close/>
                  <a:moveTo>
                    <a:pt x="11799" y="1236"/>
                  </a:moveTo>
                  <a:cubicBezTo>
                    <a:pt x="11823" y="1236"/>
                    <a:pt x="11812" y="1250"/>
                    <a:pt x="11816" y="1257"/>
                  </a:cubicBezTo>
                  <a:cubicBezTo>
                    <a:pt x="11823" y="1267"/>
                    <a:pt x="11814" y="1279"/>
                    <a:pt x="11813" y="1292"/>
                  </a:cubicBezTo>
                  <a:cubicBezTo>
                    <a:pt x="11795" y="1293"/>
                    <a:pt x="11782" y="1296"/>
                    <a:pt x="11774" y="1298"/>
                  </a:cubicBezTo>
                  <a:lnTo>
                    <a:pt x="11774" y="1296"/>
                  </a:lnTo>
                  <a:cubicBezTo>
                    <a:pt x="11769" y="1296"/>
                    <a:pt x="11760" y="1293"/>
                    <a:pt x="11760" y="1290"/>
                  </a:cubicBezTo>
                  <a:cubicBezTo>
                    <a:pt x="11758" y="1282"/>
                    <a:pt x="11764" y="1273"/>
                    <a:pt x="11761" y="1262"/>
                  </a:cubicBezTo>
                  <a:cubicBezTo>
                    <a:pt x="11760" y="1254"/>
                    <a:pt x="11738" y="1243"/>
                    <a:pt x="11782" y="1237"/>
                  </a:cubicBezTo>
                  <a:cubicBezTo>
                    <a:pt x="11789" y="1236"/>
                    <a:pt x="11795" y="1236"/>
                    <a:pt x="11799" y="1236"/>
                  </a:cubicBezTo>
                  <a:close/>
                  <a:moveTo>
                    <a:pt x="948" y="1271"/>
                  </a:moveTo>
                  <a:cubicBezTo>
                    <a:pt x="949" y="1282"/>
                    <a:pt x="949" y="1286"/>
                    <a:pt x="951" y="1290"/>
                  </a:cubicBezTo>
                  <a:lnTo>
                    <a:pt x="911" y="1301"/>
                  </a:lnTo>
                  <a:cubicBezTo>
                    <a:pt x="914" y="1295"/>
                    <a:pt x="915" y="1287"/>
                    <a:pt x="920" y="1285"/>
                  </a:cubicBezTo>
                  <a:cubicBezTo>
                    <a:pt x="928" y="1279"/>
                    <a:pt x="937" y="1276"/>
                    <a:pt x="948" y="1271"/>
                  </a:cubicBezTo>
                  <a:close/>
                  <a:moveTo>
                    <a:pt x="824" y="1255"/>
                  </a:moveTo>
                  <a:lnTo>
                    <a:pt x="824" y="1255"/>
                  </a:lnTo>
                  <a:cubicBezTo>
                    <a:pt x="818" y="1270"/>
                    <a:pt x="815" y="1286"/>
                    <a:pt x="812" y="1287"/>
                  </a:cubicBezTo>
                  <a:lnTo>
                    <a:pt x="811" y="1287"/>
                  </a:lnTo>
                  <a:cubicBezTo>
                    <a:pt x="796" y="1293"/>
                    <a:pt x="778" y="1296"/>
                    <a:pt x="762" y="1302"/>
                  </a:cubicBezTo>
                  <a:cubicBezTo>
                    <a:pt x="770" y="1287"/>
                    <a:pt x="774" y="1271"/>
                    <a:pt x="784" y="1259"/>
                  </a:cubicBezTo>
                  <a:cubicBezTo>
                    <a:pt x="789" y="1255"/>
                    <a:pt x="806" y="1257"/>
                    <a:pt x="824" y="1255"/>
                  </a:cubicBezTo>
                  <a:close/>
                  <a:moveTo>
                    <a:pt x="13924" y="1287"/>
                  </a:moveTo>
                  <a:cubicBezTo>
                    <a:pt x="13927" y="1287"/>
                    <a:pt x="13933" y="1289"/>
                    <a:pt x="13933" y="1289"/>
                  </a:cubicBezTo>
                  <a:cubicBezTo>
                    <a:pt x="13930" y="1292"/>
                    <a:pt x="13925" y="1296"/>
                    <a:pt x="13919" y="1298"/>
                  </a:cubicBezTo>
                  <a:cubicBezTo>
                    <a:pt x="13887" y="1299"/>
                    <a:pt x="13858" y="1302"/>
                    <a:pt x="13830" y="1304"/>
                  </a:cubicBezTo>
                  <a:cubicBezTo>
                    <a:pt x="13827" y="1304"/>
                    <a:pt x="13821" y="1302"/>
                    <a:pt x="13821" y="1302"/>
                  </a:cubicBezTo>
                  <a:cubicBezTo>
                    <a:pt x="13825" y="1299"/>
                    <a:pt x="13830" y="1296"/>
                    <a:pt x="13840" y="1289"/>
                  </a:cubicBezTo>
                  <a:cubicBezTo>
                    <a:pt x="13864" y="1289"/>
                    <a:pt x="13894" y="1287"/>
                    <a:pt x="13924" y="1287"/>
                  </a:cubicBezTo>
                  <a:close/>
                  <a:moveTo>
                    <a:pt x="1164" y="1299"/>
                  </a:moveTo>
                  <a:cubicBezTo>
                    <a:pt x="1168" y="1301"/>
                    <a:pt x="1173" y="1301"/>
                    <a:pt x="1176" y="1302"/>
                  </a:cubicBezTo>
                  <a:cubicBezTo>
                    <a:pt x="1176" y="1302"/>
                    <a:pt x="1173" y="1308"/>
                    <a:pt x="1173" y="1310"/>
                  </a:cubicBezTo>
                  <a:lnTo>
                    <a:pt x="1161" y="1307"/>
                  </a:lnTo>
                  <a:lnTo>
                    <a:pt x="1164" y="1299"/>
                  </a:lnTo>
                  <a:close/>
                  <a:moveTo>
                    <a:pt x="10975" y="1267"/>
                  </a:moveTo>
                  <a:cubicBezTo>
                    <a:pt x="10981" y="1267"/>
                    <a:pt x="10989" y="1269"/>
                    <a:pt x="10995" y="1271"/>
                  </a:cubicBezTo>
                  <a:cubicBezTo>
                    <a:pt x="10998" y="1271"/>
                    <a:pt x="11001" y="1280"/>
                    <a:pt x="10999" y="1283"/>
                  </a:cubicBezTo>
                  <a:lnTo>
                    <a:pt x="10972" y="1318"/>
                  </a:lnTo>
                  <a:lnTo>
                    <a:pt x="10972" y="1318"/>
                  </a:lnTo>
                  <a:cubicBezTo>
                    <a:pt x="10968" y="1315"/>
                    <a:pt x="10962" y="1312"/>
                    <a:pt x="10953" y="1312"/>
                  </a:cubicBezTo>
                  <a:cubicBezTo>
                    <a:pt x="10954" y="1314"/>
                    <a:pt x="10955" y="1316"/>
                    <a:pt x="10955" y="1318"/>
                  </a:cubicBezTo>
                  <a:lnTo>
                    <a:pt x="10955" y="1318"/>
                  </a:lnTo>
                  <a:cubicBezTo>
                    <a:pt x="10955" y="1317"/>
                    <a:pt x="10954" y="1317"/>
                    <a:pt x="10953" y="1317"/>
                  </a:cubicBezTo>
                  <a:cubicBezTo>
                    <a:pt x="10949" y="1315"/>
                    <a:pt x="10944" y="1311"/>
                    <a:pt x="10948" y="1311"/>
                  </a:cubicBezTo>
                  <a:cubicBezTo>
                    <a:pt x="10949" y="1311"/>
                    <a:pt x="10951" y="1312"/>
                    <a:pt x="10953" y="1312"/>
                  </a:cubicBezTo>
                  <a:cubicBezTo>
                    <a:pt x="10948" y="1292"/>
                    <a:pt x="10958" y="1279"/>
                    <a:pt x="10970" y="1268"/>
                  </a:cubicBezTo>
                  <a:cubicBezTo>
                    <a:pt x="10970" y="1267"/>
                    <a:pt x="10972" y="1267"/>
                    <a:pt x="10975" y="1267"/>
                  </a:cubicBezTo>
                  <a:close/>
                  <a:moveTo>
                    <a:pt x="1305" y="1290"/>
                  </a:moveTo>
                  <a:cubicBezTo>
                    <a:pt x="1307" y="1290"/>
                    <a:pt x="1310" y="1291"/>
                    <a:pt x="1312" y="1291"/>
                  </a:cubicBezTo>
                  <a:lnTo>
                    <a:pt x="1312" y="1291"/>
                  </a:lnTo>
                  <a:cubicBezTo>
                    <a:pt x="1314" y="1319"/>
                    <a:pt x="1309" y="1325"/>
                    <a:pt x="1304" y="1325"/>
                  </a:cubicBezTo>
                  <a:cubicBezTo>
                    <a:pt x="1301" y="1325"/>
                    <a:pt x="1299" y="1324"/>
                    <a:pt x="1296" y="1323"/>
                  </a:cubicBezTo>
                  <a:cubicBezTo>
                    <a:pt x="1290" y="1318"/>
                    <a:pt x="1290" y="1308"/>
                    <a:pt x="1290" y="1299"/>
                  </a:cubicBezTo>
                  <a:cubicBezTo>
                    <a:pt x="1290" y="1298"/>
                    <a:pt x="1301" y="1290"/>
                    <a:pt x="1305" y="1290"/>
                  </a:cubicBezTo>
                  <a:close/>
                  <a:moveTo>
                    <a:pt x="1008" y="1287"/>
                  </a:moveTo>
                  <a:cubicBezTo>
                    <a:pt x="1015" y="1287"/>
                    <a:pt x="1018" y="1296"/>
                    <a:pt x="1023" y="1301"/>
                  </a:cubicBezTo>
                  <a:cubicBezTo>
                    <a:pt x="1026" y="1304"/>
                    <a:pt x="1027" y="1308"/>
                    <a:pt x="1029" y="1312"/>
                  </a:cubicBezTo>
                  <a:cubicBezTo>
                    <a:pt x="1020" y="1315"/>
                    <a:pt x="1009" y="1321"/>
                    <a:pt x="1001" y="1324"/>
                  </a:cubicBezTo>
                  <a:cubicBezTo>
                    <a:pt x="989" y="1326"/>
                    <a:pt x="976" y="1327"/>
                    <a:pt x="951" y="1332"/>
                  </a:cubicBezTo>
                  <a:cubicBezTo>
                    <a:pt x="973" y="1312"/>
                    <a:pt x="983" y="1304"/>
                    <a:pt x="992" y="1295"/>
                  </a:cubicBezTo>
                  <a:cubicBezTo>
                    <a:pt x="999" y="1289"/>
                    <a:pt x="1004" y="1287"/>
                    <a:pt x="1008" y="1287"/>
                  </a:cubicBezTo>
                  <a:close/>
                  <a:moveTo>
                    <a:pt x="14225" y="1323"/>
                  </a:moveTo>
                  <a:lnTo>
                    <a:pt x="14225" y="1323"/>
                  </a:lnTo>
                  <a:cubicBezTo>
                    <a:pt x="14223" y="1326"/>
                    <a:pt x="14224" y="1330"/>
                    <a:pt x="14217" y="1332"/>
                  </a:cubicBezTo>
                  <a:lnTo>
                    <a:pt x="14165" y="1337"/>
                  </a:lnTo>
                  <a:cubicBezTo>
                    <a:pt x="14168" y="1335"/>
                    <a:pt x="14171" y="1332"/>
                    <a:pt x="14175" y="1327"/>
                  </a:cubicBezTo>
                  <a:cubicBezTo>
                    <a:pt x="14190" y="1326"/>
                    <a:pt x="14208" y="1324"/>
                    <a:pt x="14225" y="1323"/>
                  </a:cubicBezTo>
                  <a:close/>
                  <a:moveTo>
                    <a:pt x="12935" y="1315"/>
                  </a:moveTo>
                  <a:cubicBezTo>
                    <a:pt x="12940" y="1326"/>
                    <a:pt x="12943" y="1332"/>
                    <a:pt x="12945" y="1339"/>
                  </a:cubicBezTo>
                  <a:cubicBezTo>
                    <a:pt x="12931" y="1339"/>
                    <a:pt x="12913" y="1341"/>
                    <a:pt x="12901" y="1341"/>
                  </a:cubicBezTo>
                  <a:cubicBezTo>
                    <a:pt x="12898" y="1341"/>
                    <a:pt x="12895" y="1341"/>
                    <a:pt x="12893" y="1340"/>
                  </a:cubicBezTo>
                  <a:cubicBezTo>
                    <a:pt x="12873" y="1337"/>
                    <a:pt x="12841" y="1335"/>
                    <a:pt x="12873" y="1323"/>
                  </a:cubicBezTo>
                  <a:cubicBezTo>
                    <a:pt x="12885" y="1320"/>
                    <a:pt x="12907" y="1318"/>
                    <a:pt x="12935" y="1315"/>
                  </a:cubicBezTo>
                  <a:close/>
                  <a:moveTo>
                    <a:pt x="11727" y="1304"/>
                  </a:moveTo>
                  <a:lnTo>
                    <a:pt x="11727" y="1304"/>
                  </a:lnTo>
                  <a:cubicBezTo>
                    <a:pt x="11725" y="1305"/>
                    <a:pt x="11722" y="1306"/>
                    <a:pt x="11719" y="1307"/>
                  </a:cubicBezTo>
                  <a:lnTo>
                    <a:pt x="11719" y="1307"/>
                  </a:lnTo>
                  <a:cubicBezTo>
                    <a:pt x="11721" y="1307"/>
                    <a:pt x="11722" y="1307"/>
                    <a:pt x="11723" y="1307"/>
                  </a:cubicBezTo>
                  <a:cubicBezTo>
                    <a:pt x="11728" y="1307"/>
                    <a:pt x="11729" y="1308"/>
                    <a:pt x="11729" y="1308"/>
                  </a:cubicBezTo>
                  <a:lnTo>
                    <a:pt x="11713" y="1314"/>
                  </a:lnTo>
                  <a:lnTo>
                    <a:pt x="11711" y="1312"/>
                  </a:lnTo>
                  <a:lnTo>
                    <a:pt x="11711" y="1312"/>
                  </a:lnTo>
                  <a:cubicBezTo>
                    <a:pt x="11685" y="1327"/>
                    <a:pt x="11683" y="1342"/>
                    <a:pt x="11654" y="1342"/>
                  </a:cubicBezTo>
                  <a:cubicBezTo>
                    <a:pt x="11651" y="1342"/>
                    <a:pt x="11647" y="1342"/>
                    <a:pt x="11643" y="1342"/>
                  </a:cubicBezTo>
                  <a:lnTo>
                    <a:pt x="11643" y="1343"/>
                  </a:lnTo>
                  <a:cubicBezTo>
                    <a:pt x="11639" y="1342"/>
                    <a:pt x="11632" y="1337"/>
                    <a:pt x="11633" y="1336"/>
                  </a:cubicBezTo>
                  <a:cubicBezTo>
                    <a:pt x="11641" y="1312"/>
                    <a:pt x="11677" y="1318"/>
                    <a:pt x="11701" y="1310"/>
                  </a:cubicBezTo>
                  <a:cubicBezTo>
                    <a:pt x="11704" y="1309"/>
                    <a:pt x="11707" y="1309"/>
                    <a:pt x="11709" y="1308"/>
                  </a:cubicBezTo>
                  <a:lnTo>
                    <a:pt x="11709" y="1308"/>
                  </a:lnTo>
                  <a:lnTo>
                    <a:pt x="11711" y="1312"/>
                  </a:lnTo>
                  <a:lnTo>
                    <a:pt x="11711" y="1312"/>
                  </a:lnTo>
                  <a:cubicBezTo>
                    <a:pt x="11714" y="1310"/>
                    <a:pt x="11716" y="1309"/>
                    <a:pt x="11719" y="1307"/>
                  </a:cubicBezTo>
                  <a:lnTo>
                    <a:pt x="11719" y="1307"/>
                  </a:lnTo>
                  <a:cubicBezTo>
                    <a:pt x="11717" y="1307"/>
                    <a:pt x="11713" y="1308"/>
                    <a:pt x="11709" y="1308"/>
                  </a:cubicBezTo>
                  <a:lnTo>
                    <a:pt x="11709" y="1308"/>
                  </a:lnTo>
                  <a:lnTo>
                    <a:pt x="11708" y="1307"/>
                  </a:lnTo>
                  <a:lnTo>
                    <a:pt x="11727" y="1304"/>
                  </a:lnTo>
                  <a:close/>
                  <a:moveTo>
                    <a:pt x="13849" y="1324"/>
                  </a:moveTo>
                  <a:lnTo>
                    <a:pt x="13849" y="1324"/>
                  </a:lnTo>
                  <a:cubicBezTo>
                    <a:pt x="13843" y="1329"/>
                    <a:pt x="13837" y="1333"/>
                    <a:pt x="13834" y="1335"/>
                  </a:cubicBezTo>
                  <a:cubicBezTo>
                    <a:pt x="13818" y="1339"/>
                    <a:pt x="13808" y="1343"/>
                    <a:pt x="13799" y="1343"/>
                  </a:cubicBezTo>
                  <a:cubicBezTo>
                    <a:pt x="13775" y="1342"/>
                    <a:pt x="13758" y="1342"/>
                    <a:pt x="13737" y="1342"/>
                  </a:cubicBezTo>
                  <a:cubicBezTo>
                    <a:pt x="13743" y="1337"/>
                    <a:pt x="13747" y="1333"/>
                    <a:pt x="13758" y="1329"/>
                  </a:cubicBezTo>
                  <a:cubicBezTo>
                    <a:pt x="13762" y="1327"/>
                    <a:pt x="13780" y="1326"/>
                    <a:pt x="13790" y="1326"/>
                  </a:cubicBezTo>
                  <a:lnTo>
                    <a:pt x="13849" y="1324"/>
                  </a:lnTo>
                  <a:close/>
                  <a:moveTo>
                    <a:pt x="13652" y="1343"/>
                  </a:moveTo>
                  <a:cubicBezTo>
                    <a:pt x="13662" y="1345"/>
                    <a:pt x="13672" y="1345"/>
                    <a:pt x="13678" y="1345"/>
                  </a:cubicBezTo>
                  <a:cubicBezTo>
                    <a:pt x="13681" y="1345"/>
                    <a:pt x="13678" y="1349"/>
                    <a:pt x="13678" y="1349"/>
                  </a:cubicBezTo>
                  <a:lnTo>
                    <a:pt x="13652" y="1348"/>
                  </a:lnTo>
                  <a:lnTo>
                    <a:pt x="13652" y="1343"/>
                  </a:lnTo>
                  <a:close/>
                  <a:moveTo>
                    <a:pt x="519" y="1311"/>
                  </a:moveTo>
                  <a:lnTo>
                    <a:pt x="559" y="1342"/>
                  </a:lnTo>
                  <a:lnTo>
                    <a:pt x="547" y="1357"/>
                  </a:lnTo>
                  <a:lnTo>
                    <a:pt x="505" y="1332"/>
                  </a:lnTo>
                  <a:lnTo>
                    <a:pt x="519" y="1311"/>
                  </a:lnTo>
                  <a:close/>
                  <a:moveTo>
                    <a:pt x="1624" y="1343"/>
                  </a:moveTo>
                  <a:lnTo>
                    <a:pt x="1655" y="1348"/>
                  </a:lnTo>
                  <a:cubicBezTo>
                    <a:pt x="1651" y="1354"/>
                    <a:pt x="1648" y="1361"/>
                    <a:pt x="1645" y="1361"/>
                  </a:cubicBezTo>
                  <a:cubicBezTo>
                    <a:pt x="1636" y="1361"/>
                    <a:pt x="1627" y="1361"/>
                    <a:pt x="1618" y="1358"/>
                  </a:cubicBezTo>
                  <a:cubicBezTo>
                    <a:pt x="1618" y="1358"/>
                    <a:pt x="1623" y="1349"/>
                    <a:pt x="1624" y="1343"/>
                  </a:cubicBezTo>
                  <a:close/>
                  <a:moveTo>
                    <a:pt x="14096" y="1352"/>
                  </a:moveTo>
                  <a:cubicBezTo>
                    <a:pt x="14093" y="1355"/>
                    <a:pt x="14095" y="1360"/>
                    <a:pt x="14087" y="1362"/>
                  </a:cubicBezTo>
                  <a:cubicBezTo>
                    <a:pt x="14081" y="1364"/>
                    <a:pt x="14055" y="1365"/>
                    <a:pt x="14055" y="1365"/>
                  </a:cubicBezTo>
                  <a:cubicBezTo>
                    <a:pt x="14046" y="1364"/>
                    <a:pt x="14042" y="1360"/>
                    <a:pt x="14040" y="1358"/>
                  </a:cubicBezTo>
                  <a:cubicBezTo>
                    <a:pt x="14072" y="1355"/>
                    <a:pt x="14084" y="1354"/>
                    <a:pt x="14096" y="1352"/>
                  </a:cubicBezTo>
                  <a:close/>
                  <a:moveTo>
                    <a:pt x="13277" y="1360"/>
                  </a:moveTo>
                  <a:lnTo>
                    <a:pt x="13277" y="1360"/>
                  </a:lnTo>
                  <a:cubicBezTo>
                    <a:pt x="13274" y="1370"/>
                    <a:pt x="13278" y="1376"/>
                    <a:pt x="13271" y="1377"/>
                  </a:cubicBezTo>
                  <a:cubicBezTo>
                    <a:pt x="13254" y="1380"/>
                    <a:pt x="13232" y="1382"/>
                    <a:pt x="13215" y="1382"/>
                  </a:cubicBezTo>
                  <a:cubicBezTo>
                    <a:pt x="13210" y="1382"/>
                    <a:pt x="13204" y="1373"/>
                    <a:pt x="13212" y="1371"/>
                  </a:cubicBezTo>
                  <a:cubicBezTo>
                    <a:pt x="13224" y="1367"/>
                    <a:pt x="13244" y="1365"/>
                    <a:pt x="13277" y="1360"/>
                  </a:cubicBezTo>
                  <a:close/>
                  <a:moveTo>
                    <a:pt x="12668" y="1376"/>
                  </a:moveTo>
                  <a:lnTo>
                    <a:pt x="12668" y="1376"/>
                  </a:lnTo>
                  <a:cubicBezTo>
                    <a:pt x="12661" y="1380"/>
                    <a:pt x="12654" y="1383"/>
                    <a:pt x="12647" y="1387"/>
                  </a:cubicBezTo>
                  <a:lnTo>
                    <a:pt x="12647" y="1387"/>
                  </a:lnTo>
                  <a:cubicBezTo>
                    <a:pt x="12656" y="1385"/>
                    <a:pt x="12664" y="1383"/>
                    <a:pt x="12664" y="1383"/>
                  </a:cubicBezTo>
                  <a:cubicBezTo>
                    <a:pt x="12665" y="1381"/>
                    <a:pt x="12667" y="1378"/>
                    <a:pt x="12668" y="1376"/>
                  </a:cubicBezTo>
                  <a:close/>
                  <a:moveTo>
                    <a:pt x="1143" y="1365"/>
                  </a:moveTo>
                  <a:cubicBezTo>
                    <a:pt x="1148" y="1367"/>
                    <a:pt x="1152" y="1368"/>
                    <a:pt x="1162" y="1373"/>
                  </a:cubicBezTo>
                  <a:cubicBezTo>
                    <a:pt x="1161" y="1376"/>
                    <a:pt x="1157" y="1382"/>
                    <a:pt x="1154" y="1387"/>
                  </a:cubicBezTo>
                  <a:cubicBezTo>
                    <a:pt x="1149" y="1386"/>
                    <a:pt x="1143" y="1386"/>
                    <a:pt x="1142" y="1383"/>
                  </a:cubicBezTo>
                  <a:cubicBezTo>
                    <a:pt x="1140" y="1379"/>
                    <a:pt x="1143" y="1371"/>
                    <a:pt x="1143" y="1365"/>
                  </a:cubicBezTo>
                  <a:close/>
                  <a:moveTo>
                    <a:pt x="11766" y="1360"/>
                  </a:moveTo>
                  <a:cubicBezTo>
                    <a:pt x="11769" y="1370"/>
                    <a:pt x="11774" y="1376"/>
                    <a:pt x="11770" y="1377"/>
                  </a:cubicBezTo>
                  <a:cubicBezTo>
                    <a:pt x="11760" y="1383"/>
                    <a:pt x="11746" y="1386"/>
                    <a:pt x="11733" y="1387"/>
                  </a:cubicBezTo>
                  <a:cubicBezTo>
                    <a:pt x="11733" y="1388"/>
                    <a:pt x="11733" y="1388"/>
                    <a:pt x="11733" y="1388"/>
                  </a:cubicBezTo>
                  <a:cubicBezTo>
                    <a:pt x="11731" y="1388"/>
                    <a:pt x="11723" y="1378"/>
                    <a:pt x="11727" y="1376"/>
                  </a:cubicBezTo>
                  <a:cubicBezTo>
                    <a:pt x="11733" y="1371"/>
                    <a:pt x="11746" y="1367"/>
                    <a:pt x="11766" y="1360"/>
                  </a:cubicBezTo>
                  <a:close/>
                  <a:moveTo>
                    <a:pt x="1532" y="1342"/>
                  </a:moveTo>
                  <a:cubicBezTo>
                    <a:pt x="1539" y="1342"/>
                    <a:pt x="1547" y="1346"/>
                    <a:pt x="1551" y="1349"/>
                  </a:cubicBezTo>
                  <a:cubicBezTo>
                    <a:pt x="1558" y="1358"/>
                    <a:pt x="1563" y="1368"/>
                    <a:pt x="1574" y="1392"/>
                  </a:cubicBezTo>
                  <a:cubicBezTo>
                    <a:pt x="1545" y="1385"/>
                    <a:pt x="1532" y="1386"/>
                    <a:pt x="1517" y="1382"/>
                  </a:cubicBezTo>
                  <a:cubicBezTo>
                    <a:pt x="1510" y="1379"/>
                    <a:pt x="1501" y="1368"/>
                    <a:pt x="1502" y="1365"/>
                  </a:cubicBezTo>
                  <a:cubicBezTo>
                    <a:pt x="1507" y="1357"/>
                    <a:pt x="1517" y="1348"/>
                    <a:pt x="1527" y="1343"/>
                  </a:cubicBezTo>
                  <a:cubicBezTo>
                    <a:pt x="1529" y="1343"/>
                    <a:pt x="1530" y="1342"/>
                    <a:pt x="1532" y="1342"/>
                  </a:cubicBezTo>
                  <a:close/>
                  <a:moveTo>
                    <a:pt x="12901" y="1383"/>
                  </a:moveTo>
                  <a:cubicBezTo>
                    <a:pt x="12904" y="1387"/>
                    <a:pt x="12906" y="1390"/>
                    <a:pt x="12909" y="1393"/>
                  </a:cubicBezTo>
                  <a:cubicBezTo>
                    <a:pt x="12894" y="1392"/>
                    <a:pt x="12878" y="1392"/>
                    <a:pt x="12868" y="1390"/>
                  </a:cubicBezTo>
                  <a:cubicBezTo>
                    <a:pt x="12862" y="1390"/>
                    <a:pt x="12863" y="1386"/>
                    <a:pt x="12862" y="1383"/>
                  </a:cubicBezTo>
                  <a:close/>
                  <a:moveTo>
                    <a:pt x="1069" y="1343"/>
                  </a:moveTo>
                  <a:cubicBezTo>
                    <a:pt x="1094" y="1343"/>
                    <a:pt x="1093" y="1355"/>
                    <a:pt x="1087" y="1398"/>
                  </a:cubicBezTo>
                  <a:cubicBezTo>
                    <a:pt x="1061" y="1387"/>
                    <a:pt x="1052" y="1365"/>
                    <a:pt x="1033" y="1346"/>
                  </a:cubicBezTo>
                  <a:cubicBezTo>
                    <a:pt x="1048" y="1344"/>
                    <a:pt x="1060" y="1343"/>
                    <a:pt x="1069" y="1343"/>
                  </a:cubicBezTo>
                  <a:close/>
                  <a:moveTo>
                    <a:pt x="11387" y="1393"/>
                  </a:moveTo>
                  <a:cubicBezTo>
                    <a:pt x="11387" y="1396"/>
                    <a:pt x="11387" y="1401"/>
                    <a:pt x="11386" y="1404"/>
                  </a:cubicBezTo>
                  <a:cubicBezTo>
                    <a:pt x="11386" y="1404"/>
                    <a:pt x="11382" y="1405"/>
                    <a:pt x="11377" y="1407"/>
                  </a:cubicBezTo>
                  <a:cubicBezTo>
                    <a:pt x="11379" y="1404"/>
                    <a:pt x="11377" y="1401"/>
                    <a:pt x="11379" y="1396"/>
                  </a:cubicBezTo>
                  <a:cubicBezTo>
                    <a:pt x="11379" y="1396"/>
                    <a:pt x="11385" y="1395"/>
                    <a:pt x="11387" y="1393"/>
                  </a:cubicBezTo>
                  <a:close/>
                  <a:moveTo>
                    <a:pt x="11514" y="1418"/>
                  </a:moveTo>
                  <a:lnTo>
                    <a:pt x="11514" y="1418"/>
                  </a:lnTo>
                  <a:cubicBezTo>
                    <a:pt x="11508" y="1421"/>
                    <a:pt x="11503" y="1424"/>
                    <a:pt x="11499" y="1426"/>
                  </a:cubicBezTo>
                  <a:lnTo>
                    <a:pt x="11499" y="1426"/>
                  </a:lnTo>
                  <a:cubicBezTo>
                    <a:pt x="11498" y="1424"/>
                    <a:pt x="11498" y="1423"/>
                    <a:pt x="11498" y="1423"/>
                  </a:cubicBezTo>
                  <a:lnTo>
                    <a:pt x="11514" y="1418"/>
                  </a:lnTo>
                  <a:close/>
                  <a:moveTo>
                    <a:pt x="753" y="1373"/>
                  </a:moveTo>
                  <a:lnTo>
                    <a:pt x="753" y="1373"/>
                  </a:lnTo>
                  <a:cubicBezTo>
                    <a:pt x="740" y="1392"/>
                    <a:pt x="733" y="1405"/>
                    <a:pt x="727" y="1415"/>
                  </a:cubicBezTo>
                  <a:cubicBezTo>
                    <a:pt x="724" y="1420"/>
                    <a:pt x="715" y="1423"/>
                    <a:pt x="709" y="1426"/>
                  </a:cubicBezTo>
                  <a:cubicBezTo>
                    <a:pt x="711" y="1417"/>
                    <a:pt x="711" y="1405"/>
                    <a:pt x="714" y="1396"/>
                  </a:cubicBezTo>
                  <a:cubicBezTo>
                    <a:pt x="715" y="1392"/>
                    <a:pt x="725" y="1387"/>
                    <a:pt x="753" y="1373"/>
                  </a:cubicBezTo>
                  <a:close/>
                  <a:moveTo>
                    <a:pt x="1440" y="1387"/>
                  </a:moveTo>
                  <a:cubicBezTo>
                    <a:pt x="1440" y="1387"/>
                    <a:pt x="1442" y="1399"/>
                    <a:pt x="1439" y="1405"/>
                  </a:cubicBezTo>
                  <a:cubicBezTo>
                    <a:pt x="1433" y="1414"/>
                    <a:pt x="1420" y="1429"/>
                    <a:pt x="1420" y="1429"/>
                  </a:cubicBezTo>
                  <a:cubicBezTo>
                    <a:pt x="1402" y="1423"/>
                    <a:pt x="1386" y="1414"/>
                    <a:pt x="1370" y="1405"/>
                  </a:cubicBezTo>
                  <a:lnTo>
                    <a:pt x="1373" y="1398"/>
                  </a:lnTo>
                  <a:cubicBezTo>
                    <a:pt x="1396" y="1395"/>
                    <a:pt x="1417" y="1392"/>
                    <a:pt x="1440" y="1387"/>
                  </a:cubicBezTo>
                  <a:close/>
                  <a:moveTo>
                    <a:pt x="1682" y="1380"/>
                  </a:moveTo>
                  <a:cubicBezTo>
                    <a:pt x="1692" y="1380"/>
                    <a:pt x="1702" y="1382"/>
                    <a:pt x="1713" y="1383"/>
                  </a:cubicBezTo>
                  <a:cubicBezTo>
                    <a:pt x="1704" y="1390"/>
                    <a:pt x="1695" y="1399"/>
                    <a:pt x="1682" y="1411"/>
                  </a:cubicBezTo>
                  <a:cubicBezTo>
                    <a:pt x="1670" y="1421"/>
                    <a:pt x="1667" y="1424"/>
                    <a:pt x="1666" y="1429"/>
                  </a:cubicBezTo>
                  <a:cubicBezTo>
                    <a:pt x="1663" y="1426"/>
                    <a:pt x="1658" y="1423"/>
                    <a:pt x="1658" y="1423"/>
                  </a:cubicBezTo>
                  <a:cubicBezTo>
                    <a:pt x="1661" y="1418"/>
                    <a:pt x="1666" y="1415"/>
                    <a:pt x="1668" y="1413"/>
                  </a:cubicBezTo>
                  <a:lnTo>
                    <a:pt x="1671" y="1418"/>
                  </a:lnTo>
                  <a:cubicBezTo>
                    <a:pt x="1674" y="1407"/>
                    <a:pt x="1664" y="1405"/>
                    <a:pt x="1664" y="1401"/>
                  </a:cubicBezTo>
                  <a:cubicBezTo>
                    <a:pt x="1664" y="1393"/>
                    <a:pt x="1671" y="1380"/>
                    <a:pt x="1674" y="1380"/>
                  </a:cubicBezTo>
                  <a:cubicBezTo>
                    <a:pt x="1677" y="1380"/>
                    <a:pt x="1679" y="1380"/>
                    <a:pt x="1682" y="1380"/>
                  </a:cubicBezTo>
                  <a:close/>
                  <a:moveTo>
                    <a:pt x="11514" y="1423"/>
                  </a:moveTo>
                  <a:cubicBezTo>
                    <a:pt x="11515" y="1423"/>
                    <a:pt x="11515" y="1423"/>
                    <a:pt x="11515" y="1423"/>
                  </a:cubicBezTo>
                  <a:lnTo>
                    <a:pt x="11501" y="1429"/>
                  </a:lnTo>
                  <a:cubicBezTo>
                    <a:pt x="11500" y="1428"/>
                    <a:pt x="11500" y="1428"/>
                    <a:pt x="11500" y="1427"/>
                  </a:cubicBezTo>
                  <a:lnTo>
                    <a:pt x="11500" y="1427"/>
                  </a:lnTo>
                  <a:cubicBezTo>
                    <a:pt x="11509" y="1423"/>
                    <a:pt x="11513" y="1423"/>
                    <a:pt x="11514" y="1423"/>
                  </a:cubicBezTo>
                  <a:close/>
                  <a:moveTo>
                    <a:pt x="12965" y="1413"/>
                  </a:moveTo>
                  <a:cubicBezTo>
                    <a:pt x="12971" y="1413"/>
                    <a:pt x="12972" y="1420"/>
                    <a:pt x="12978" y="1427"/>
                  </a:cubicBezTo>
                  <a:cubicBezTo>
                    <a:pt x="12957" y="1428"/>
                    <a:pt x="12941" y="1429"/>
                    <a:pt x="12928" y="1429"/>
                  </a:cubicBezTo>
                  <a:cubicBezTo>
                    <a:pt x="12923" y="1429"/>
                    <a:pt x="12918" y="1429"/>
                    <a:pt x="12915" y="1429"/>
                  </a:cubicBezTo>
                  <a:cubicBezTo>
                    <a:pt x="12907" y="1429"/>
                    <a:pt x="12912" y="1421"/>
                    <a:pt x="12910" y="1418"/>
                  </a:cubicBezTo>
                  <a:cubicBezTo>
                    <a:pt x="12929" y="1417"/>
                    <a:pt x="12951" y="1414"/>
                    <a:pt x="12965" y="1413"/>
                  </a:cubicBezTo>
                  <a:close/>
                  <a:moveTo>
                    <a:pt x="11492" y="1427"/>
                  </a:moveTo>
                  <a:lnTo>
                    <a:pt x="11490" y="1430"/>
                  </a:lnTo>
                  <a:lnTo>
                    <a:pt x="11490" y="1430"/>
                  </a:lnTo>
                  <a:cubicBezTo>
                    <a:pt x="11479" y="1435"/>
                    <a:pt x="11475" y="1435"/>
                    <a:pt x="11471" y="1436"/>
                  </a:cubicBezTo>
                  <a:cubicBezTo>
                    <a:pt x="11473" y="1433"/>
                    <a:pt x="11476" y="1429"/>
                    <a:pt x="11476" y="1429"/>
                  </a:cubicBezTo>
                  <a:cubicBezTo>
                    <a:pt x="11482" y="1427"/>
                    <a:pt x="11488" y="1427"/>
                    <a:pt x="11492" y="1427"/>
                  </a:cubicBezTo>
                  <a:close/>
                  <a:moveTo>
                    <a:pt x="873" y="1261"/>
                  </a:moveTo>
                  <a:lnTo>
                    <a:pt x="871" y="1274"/>
                  </a:lnTo>
                  <a:lnTo>
                    <a:pt x="869" y="1274"/>
                  </a:lnTo>
                  <a:lnTo>
                    <a:pt x="869" y="1274"/>
                  </a:lnTo>
                  <a:cubicBezTo>
                    <a:pt x="876" y="1293"/>
                    <a:pt x="884" y="1300"/>
                    <a:pt x="889" y="1310"/>
                  </a:cubicBezTo>
                  <a:cubicBezTo>
                    <a:pt x="892" y="1315"/>
                    <a:pt x="886" y="1327"/>
                    <a:pt x="884" y="1336"/>
                  </a:cubicBezTo>
                  <a:cubicBezTo>
                    <a:pt x="885" y="1340"/>
                    <a:pt x="887" y="1344"/>
                    <a:pt x="888" y="1348"/>
                  </a:cubicBezTo>
                  <a:lnTo>
                    <a:pt x="888" y="1348"/>
                  </a:lnTo>
                  <a:lnTo>
                    <a:pt x="893" y="1346"/>
                  </a:lnTo>
                  <a:cubicBezTo>
                    <a:pt x="906" y="1358"/>
                    <a:pt x="915" y="1370"/>
                    <a:pt x="942" y="1370"/>
                  </a:cubicBezTo>
                  <a:cubicBezTo>
                    <a:pt x="978" y="1371"/>
                    <a:pt x="976" y="1377"/>
                    <a:pt x="953" y="1415"/>
                  </a:cubicBezTo>
                  <a:cubicBezTo>
                    <a:pt x="943" y="1432"/>
                    <a:pt x="937" y="1440"/>
                    <a:pt x="930" y="1440"/>
                  </a:cubicBezTo>
                  <a:cubicBezTo>
                    <a:pt x="924" y="1440"/>
                    <a:pt x="918" y="1435"/>
                    <a:pt x="911" y="1427"/>
                  </a:cubicBezTo>
                  <a:cubicBezTo>
                    <a:pt x="909" y="1421"/>
                    <a:pt x="906" y="1415"/>
                    <a:pt x="904" y="1410"/>
                  </a:cubicBezTo>
                  <a:lnTo>
                    <a:pt x="904" y="1410"/>
                  </a:lnTo>
                  <a:cubicBezTo>
                    <a:pt x="907" y="1421"/>
                    <a:pt x="907" y="1423"/>
                    <a:pt x="907" y="1423"/>
                  </a:cubicBezTo>
                  <a:cubicBezTo>
                    <a:pt x="907" y="1423"/>
                    <a:pt x="907" y="1423"/>
                    <a:pt x="906" y="1423"/>
                  </a:cubicBezTo>
                  <a:cubicBezTo>
                    <a:pt x="901" y="1416"/>
                    <a:pt x="895" y="1412"/>
                    <a:pt x="889" y="1412"/>
                  </a:cubicBezTo>
                  <a:cubicBezTo>
                    <a:pt x="881" y="1412"/>
                    <a:pt x="873" y="1418"/>
                    <a:pt x="861" y="1430"/>
                  </a:cubicBezTo>
                  <a:cubicBezTo>
                    <a:pt x="856" y="1435"/>
                    <a:pt x="842" y="1440"/>
                    <a:pt x="835" y="1440"/>
                  </a:cubicBezTo>
                  <a:cubicBezTo>
                    <a:pt x="833" y="1440"/>
                    <a:pt x="832" y="1440"/>
                    <a:pt x="831" y="1439"/>
                  </a:cubicBezTo>
                  <a:cubicBezTo>
                    <a:pt x="817" y="1432"/>
                    <a:pt x="820" y="1383"/>
                    <a:pt x="833" y="1364"/>
                  </a:cubicBezTo>
                  <a:lnTo>
                    <a:pt x="881" y="1350"/>
                  </a:lnTo>
                  <a:lnTo>
                    <a:pt x="881" y="1350"/>
                  </a:lnTo>
                  <a:cubicBezTo>
                    <a:pt x="887" y="1364"/>
                    <a:pt x="894" y="1383"/>
                    <a:pt x="904" y="1410"/>
                  </a:cubicBezTo>
                  <a:lnTo>
                    <a:pt x="904" y="1410"/>
                  </a:lnTo>
                  <a:cubicBezTo>
                    <a:pt x="902" y="1399"/>
                    <a:pt x="897" y="1381"/>
                    <a:pt x="888" y="1348"/>
                  </a:cubicBezTo>
                  <a:lnTo>
                    <a:pt x="888" y="1348"/>
                  </a:lnTo>
                  <a:lnTo>
                    <a:pt x="881" y="1350"/>
                  </a:lnTo>
                  <a:lnTo>
                    <a:pt x="881" y="1350"/>
                  </a:lnTo>
                  <a:cubicBezTo>
                    <a:pt x="868" y="1320"/>
                    <a:pt x="863" y="1314"/>
                    <a:pt x="858" y="1307"/>
                  </a:cubicBezTo>
                  <a:cubicBezTo>
                    <a:pt x="855" y="1301"/>
                    <a:pt x="862" y="1289"/>
                    <a:pt x="864" y="1280"/>
                  </a:cubicBezTo>
                  <a:cubicBezTo>
                    <a:pt x="864" y="1278"/>
                    <a:pt x="865" y="1277"/>
                    <a:pt x="865" y="1275"/>
                  </a:cubicBezTo>
                  <a:lnTo>
                    <a:pt x="865" y="1275"/>
                  </a:lnTo>
                  <a:lnTo>
                    <a:pt x="859" y="1276"/>
                  </a:lnTo>
                  <a:lnTo>
                    <a:pt x="865" y="1262"/>
                  </a:lnTo>
                  <a:cubicBezTo>
                    <a:pt x="866" y="1265"/>
                    <a:pt x="866" y="1267"/>
                    <a:pt x="867" y="1269"/>
                  </a:cubicBezTo>
                  <a:lnTo>
                    <a:pt x="867" y="1269"/>
                  </a:lnTo>
                  <a:cubicBezTo>
                    <a:pt x="870" y="1261"/>
                    <a:pt x="873" y="1261"/>
                    <a:pt x="873" y="1261"/>
                  </a:cubicBezTo>
                  <a:close/>
                  <a:moveTo>
                    <a:pt x="1005" y="1393"/>
                  </a:moveTo>
                  <a:cubicBezTo>
                    <a:pt x="1011" y="1393"/>
                    <a:pt x="1020" y="1395"/>
                    <a:pt x="1020" y="1395"/>
                  </a:cubicBezTo>
                  <a:lnTo>
                    <a:pt x="1011" y="1445"/>
                  </a:lnTo>
                  <a:lnTo>
                    <a:pt x="1004" y="1451"/>
                  </a:lnTo>
                  <a:cubicBezTo>
                    <a:pt x="1003" y="1451"/>
                    <a:pt x="1002" y="1451"/>
                    <a:pt x="1001" y="1451"/>
                  </a:cubicBezTo>
                  <a:cubicBezTo>
                    <a:pt x="996" y="1451"/>
                    <a:pt x="992" y="1449"/>
                    <a:pt x="992" y="1449"/>
                  </a:cubicBezTo>
                  <a:lnTo>
                    <a:pt x="1005" y="1393"/>
                  </a:lnTo>
                  <a:close/>
                  <a:moveTo>
                    <a:pt x="1636" y="1445"/>
                  </a:moveTo>
                  <a:lnTo>
                    <a:pt x="1645" y="1446"/>
                  </a:lnTo>
                  <a:lnTo>
                    <a:pt x="1636" y="1455"/>
                  </a:lnTo>
                  <a:cubicBezTo>
                    <a:pt x="1636" y="1455"/>
                    <a:pt x="1632" y="1455"/>
                    <a:pt x="1629" y="1454"/>
                  </a:cubicBezTo>
                  <a:lnTo>
                    <a:pt x="1636" y="1445"/>
                  </a:lnTo>
                  <a:close/>
                  <a:moveTo>
                    <a:pt x="12392" y="1426"/>
                  </a:moveTo>
                  <a:cubicBezTo>
                    <a:pt x="12357" y="1442"/>
                    <a:pt x="12339" y="1452"/>
                    <a:pt x="12316" y="1460"/>
                  </a:cubicBezTo>
                  <a:cubicBezTo>
                    <a:pt x="12307" y="1463"/>
                    <a:pt x="12286" y="1463"/>
                    <a:pt x="12272" y="1465"/>
                  </a:cubicBezTo>
                  <a:cubicBezTo>
                    <a:pt x="12273" y="1461"/>
                    <a:pt x="12272" y="1457"/>
                    <a:pt x="12278" y="1452"/>
                  </a:cubicBezTo>
                  <a:cubicBezTo>
                    <a:pt x="12300" y="1435"/>
                    <a:pt x="12335" y="1433"/>
                    <a:pt x="12392" y="1426"/>
                  </a:cubicBezTo>
                  <a:close/>
                  <a:moveTo>
                    <a:pt x="12848" y="1457"/>
                  </a:moveTo>
                  <a:lnTo>
                    <a:pt x="12848" y="1463"/>
                  </a:lnTo>
                  <a:lnTo>
                    <a:pt x="12823" y="1465"/>
                  </a:lnTo>
                  <a:cubicBezTo>
                    <a:pt x="12823" y="1465"/>
                    <a:pt x="12823" y="1463"/>
                    <a:pt x="12825" y="1461"/>
                  </a:cubicBezTo>
                  <a:lnTo>
                    <a:pt x="12848" y="1457"/>
                  </a:lnTo>
                  <a:close/>
                  <a:moveTo>
                    <a:pt x="14380" y="1427"/>
                  </a:moveTo>
                  <a:cubicBezTo>
                    <a:pt x="14383" y="1427"/>
                    <a:pt x="14387" y="1427"/>
                    <a:pt x="14392" y="1427"/>
                  </a:cubicBezTo>
                  <a:cubicBezTo>
                    <a:pt x="14417" y="1427"/>
                    <a:pt x="14445" y="1429"/>
                    <a:pt x="14468" y="1429"/>
                  </a:cubicBezTo>
                  <a:cubicBezTo>
                    <a:pt x="14464" y="1439"/>
                    <a:pt x="14506" y="1449"/>
                    <a:pt x="14424" y="1454"/>
                  </a:cubicBezTo>
                  <a:cubicBezTo>
                    <a:pt x="14391" y="1455"/>
                    <a:pt x="14396" y="1472"/>
                    <a:pt x="14338" y="1472"/>
                  </a:cubicBezTo>
                  <a:cubicBezTo>
                    <a:pt x="14331" y="1472"/>
                    <a:pt x="14324" y="1472"/>
                    <a:pt x="14317" y="1471"/>
                  </a:cubicBezTo>
                  <a:lnTo>
                    <a:pt x="14275" y="1471"/>
                  </a:lnTo>
                  <a:cubicBezTo>
                    <a:pt x="14280" y="1468"/>
                    <a:pt x="14280" y="1465"/>
                    <a:pt x="14287" y="1464"/>
                  </a:cubicBezTo>
                  <a:cubicBezTo>
                    <a:pt x="14333" y="1457"/>
                    <a:pt x="14355" y="1448"/>
                    <a:pt x="14352" y="1438"/>
                  </a:cubicBezTo>
                  <a:cubicBezTo>
                    <a:pt x="14351" y="1432"/>
                    <a:pt x="14349" y="1427"/>
                    <a:pt x="14380" y="1427"/>
                  </a:cubicBezTo>
                  <a:close/>
                  <a:moveTo>
                    <a:pt x="1477" y="1460"/>
                  </a:moveTo>
                  <a:lnTo>
                    <a:pt x="1477" y="1460"/>
                  </a:lnTo>
                  <a:cubicBezTo>
                    <a:pt x="1482" y="1461"/>
                    <a:pt x="1489" y="1461"/>
                    <a:pt x="1492" y="1464"/>
                  </a:cubicBezTo>
                  <a:cubicBezTo>
                    <a:pt x="1495" y="1467"/>
                    <a:pt x="1493" y="1473"/>
                    <a:pt x="1493" y="1477"/>
                  </a:cubicBezTo>
                  <a:cubicBezTo>
                    <a:pt x="1488" y="1479"/>
                    <a:pt x="1482" y="1480"/>
                    <a:pt x="1479" y="1480"/>
                  </a:cubicBezTo>
                  <a:cubicBezTo>
                    <a:pt x="1477" y="1468"/>
                    <a:pt x="1477" y="1464"/>
                    <a:pt x="1477" y="1460"/>
                  </a:cubicBezTo>
                  <a:close/>
                  <a:moveTo>
                    <a:pt x="14587" y="1445"/>
                  </a:moveTo>
                  <a:lnTo>
                    <a:pt x="14602" y="1449"/>
                  </a:lnTo>
                  <a:lnTo>
                    <a:pt x="14431" y="1480"/>
                  </a:lnTo>
                  <a:lnTo>
                    <a:pt x="14417" y="1477"/>
                  </a:lnTo>
                  <a:lnTo>
                    <a:pt x="14587" y="1445"/>
                  </a:lnTo>
                  <a:close/>
                  <a:moveTo>
                    <a:pt x="13053" y="1449"/>
                  </a:moveTo>
                  <a:cubicBezTo>
                    <a:pt x="13070" y="1449"/>
                    <a:pt x="13086" y="1451"/>
                    <a:pt x="13101" y="1452"/>
                  </a:cubicBezTo>
                  <a:cubicBezTo>
                    <a:pt x="13113" y="1457"/>
                    <a:pt x="13128" y="1461"/>
                    <a:pt x="13132" y="1465"/>
                  </a:cubicBezTo>
                  <a:cubicBezTo>
                    <a:pt x="13137" y="1468"/>
                    <a:pt x="13135" y="1474"/>
                    <a:pt x="13126" y="1479"/>
                  </a:cubicBezTo>
                  <a:cubicBezTo>
                    <a:pt x="13122" y="1480"/>
                    <a:pt x="13094" y="1483"/>
                    <a:pt x="13084" y="1483"/>
                  </a:cubicBezTo>
                  <a:cubicBezTo>
                    <a:pt x="13047" y="1481"/>
                    <a:pt x="13012" y="1479"/>
                    <a:pt x="12975" y="1479"/>
                  </a:cubicBezTo>
                  <a:cubicBezTo>
                    <a:pt x="12953" y="1479"/>
                    <a:pt x="12930" y="1480"/>
                    <a:pt x="12906" y="1482"/>
                  </a:cubicBezTo>
                  <a:cubicBezTo>
                    <a:pt x="12905" y="1482"/>
                    <a:pt x="12905" y="1482"/>
                    <a:pt x="12905" y="1482"/>
                  </a:cubicBezTo>
                  <a:cubicBezTo>
                    <a:pt x="12901" y="1482"/>
                    <a:pt x="12898" y="1476"/>
                    <a:pt x="12894" y="1473"/>
                  </a:cubicBezTo>
                  <a:cubicBezTo>
                    <a:pt x="12941" y="1465"/>
                    <a:pt x="12990" y="1457"/>
                    <a:pt x="13032" y="1451"/>
                  </a:cubicBezTo>
                  <a:cubicBezTo>
                    <a:pt x="13039" y="1450"/>
                    <a:pt x="13046" y="1449"/>
                    <a:pt x="13053" y="1449"/>
                  </a:cubicBezTo>
                  <a:close/>
                  <a:moveTo>
                    <a:pt x="948" y="1482"/>
                  </a:moveTo>
                  <a:lnTo>
                    <a:pt x="959" y="1483"/>
                  </a:lnTo>
                  <a:lnTo>
                    <a:pt x="958" y="1492"/>
                  </a:lnTo>
                  <a:lnTo>
                    <a:pt x="946" y="1489"/>
                  </a:lnTo>
                  <a:cubicBezTo>
                    <a:pt x="946" y="1489"/>
                    <a:pt x="948" y="1485"/>
                    <a:pt x="948" y="1482"/>
                  </a:cubicBezTo>
                  <a:close/>
                  <a:moveTo>
                    <a:pt x="1696" y="1453"/>
                  </a:moveTo>
                  <a:cubicBezTo>
                    <a:pt x="1710" y="1453"/>
                    <a:pt x="1724" y="1454"/>
                    <a:pt x="1742" y="1455"/>
                  </a:cubicBezTo>
                  <a:cubicBezTo>
                    <a:pt x="1729" y="1474"/>
                    <a:pt x="1721" y="1486"/>
                    <a:pt x="1713" y="1498"/>
                  </a:cubicBezTo>
                  <a:cubicBezTo>
                    <a:pt x="1713" y="1498"/>
                    <a:pt x="1698" y="1493"/>
                    <a:pt x="1691" y="1490"/>
                  </a:cubicBezTo>
                  <a:cubicBezTo>
                    <a:pt x="1682" y="1488"/>
                    <a:pt x="1671" y="1483"/>
                    <a:pt x="1664" y="1479"/>
                  </a:cubicBezTo>
                  <a:cubicBezTo>
                    <a:pt x="1661" y="1477"/>
                    <a:pt x="1660" y="1470"/>
                    <a:pt x="1661" y="1467"/>
                  </a:cubicBezTo>
                  <a:cubicBezTo>
                    <a:pt x="1666" y="1463"/>
                    <a:pt x="1673" y="1454"/>
                    <a:pt x="1679" y="1454"/>
                  </a:cubicBezTo>
                  <a:cubicBezTo>
                    <a:pt x="1684" y="1453"/>
                    <a:pt x="1690" y="1453"/>
                    <a:pt x="1696" y="1453"/>
                  </a:cubicBezTo>
                  <a:close/>
                  <a:moveTo>
                    <a:pt x="13609" y="1493"/>
                  </a:moveTo>
                  <a:cubicBezTo>
                    <a:pt x="13616" y="1495"/>
                    <a:pt x="13627" y="1498"/>
                    <a:pt x="13637" y="1501"/>
                  </a:cubicBezTo>
                  <a:cubicBezTo>
                    <a:pt x="13621" y="1502"/>
                    <a:pt x="13602" y="1504"/>
                    <a:pt x="13602" y="1504"/>
                  </a:cubicBezTo>
                  <a:cubicBezTo>
                    <a:pt x="13591" y="1502"/>
                    <a:pt x="13587" y="1498"/>
                    <a:pt x="13580" y="1495"/>
                  </a:cubicBezTo>
                  <a:cubicBezTo>
                    <a:pt x="13590" y="1495"/>
                    <a:pt x="13609" y="1493"/>
                    <a:pt x="13609" y="1493"/>
                  </a:cubicBezTo>
                  <a:close/>
                  <a:moveTo>
                    <a:pt x="13118" y="1499"/>
                  </a:moveTo>
                  <a:lnTo>
                    <a:pt x="13107" y="1507"/>
                  </a:lnTo>
                  <a:lnTo>
                    <a:pt x="13090" y="1507"/>
                  </a:lnTo>
                  <a:cubicBezTo>
                    <a:pt x="13094" y="1505"/>
                    <a:pt x="13097" y="1502"/>
                    <a:pt x="13101" y="1501"/>
                  </a:cubicBezTo>
                  <a:cubicBezTo>
                    <a:pt x="13106" y="1501"/>
                    <a:pt x="13112" y="1499"/>
                    <a:pt x="13118" y="1499"/>
                  </a:cubicBezTo>
                  <a:close/>
                  <a:moveTo>
                    <a:pt x="13443" y="1505"/>
                  </a:moveTo>
                  <a:cubicBezTo>
                    <a:pt x="13452" y="1505"/>
                    <a:pt x="13460" y="1507"/>
                    <a:pt x="13468" y="1507"/>
                  </a:cubicBezTo>
                  <a:cubicBezTo>
                    <a:pt x="13469" y="1507"/>
                    <a:pt x="13465" y="1510"/>
                    <a:pt x="13465" y="1510"/>
                  </a:cubicBezTo>
                  <a:lnTo>
                    <a:pt x="13440" y="1510"/>
                  </a:lnTo>
                  <a:lnTo>
                    <a:pt x="13443" y="1505"/>
                  </a:lnTo>
                  <a:close/>
                  <a:moveTo>
                    <a:pt x="1061" y="1479"/>
                  </a:moveTo>
                  <a:lnTo>
                    <a:pt x="1056" y="1513"/>
                  </a:lnTo>
                  <a:cubicBezTo>
                    <a:pt x="1052" y="1513"/>
                    <a:pt x="1048" y="1513"/>
                    <a:pt x="1037" y="1511"/>
                  </a:cubicBezTo>
                  <a:cubicBezTo>
                    <a:pt x="1040" y="1504"/>
                    <a:pt x="1042" y="1495"/>
                    <a:pt x="1046" y="1486"/>
                  </a:cubicBezTo>
                  <a:cubicBezTo>
                    <a:pt x="1049" y="1483"/>
                    <a:pt x="1056" y="1482"/>
                    <a:pt x="1061" y="1479"/>
                  </a:cubicBezTo>
                  <a:close/>
                  <a:moveTo>
                    <a:pt x="13293" y="1495"/>
                  </a:moveTo>
                  <a:cubicBezTo>
                    <a:pt x="13293" y="1498"/>
                    <a:pt x="13294" y="1501"/>
                    <a:pt x="13290" y="1504"/>
                  </a:cubicBezTo>
                  <a:lnTo>
                    <a:pt x="13256" y="1523"/>
                  </a:lnTo>
                  <a:cubicBezTo>
                    <a:pt x="13234" y="1526"/>
                    <a:pt x="13218" y="1529"/>
                    <a:pt x="13201" y="1530"/>
                  </a:cubicBezTo>
                  <a:cubicBezTo>
                    <a:pt x="13203" y="1526"/>
                    <a:pt x="13200" y="1521"/>
                    <a:pt x="13209" y="1518"/>
                  </a:cubicBezTo>
                  <a:cubicBezTo>
                    <a:pt x="13222" y="1511"/>
                    <a:pt x="13241" y="1505"/>
                    <a:pt x="13260" y="1499"/>
                  </a:cubicBezTo>
                  <a:cubicBezTo>
                    <a:pt x="13266" y="1498"/>
                    <a:pt x="13282" y="1496"/>
                    <a:pt x="13293" y="1495"/>
                  </a:cubicBezTo>
                  <a:close/>
                  <a:moveTo>
                    <a:pt x="14205" y="1533"/>
                  </a:moveTo>
                  <a:cubicBezTo>
                    <a:pt x="14215" y="1533"/>
                    <a:pt x="14227" y="1535"/>
                    <a:pt x="14234" y="1535"/>
                  </a:cubicBezTo>
                  <a:cubicBezTo>
                    <a:pt x="14236" y="1535"/>
                    <a:pt x="14231" y="1538"/>
                    <a:pt x="14231" y="1538"/>
                  </a:cubicBezTo>
                  <a:cubicBezTo>
                    <a:pt x="14221" y="1538"/>
                    <a:pt x="14211" y="1536"/>
                    <a:pt x="14203" y="1536"/>
                  </a:cubicBezTo>
                  <a:cubicBezTo>
                    <a:pt x="14200" y="1536"/>
                    <a:pt x="14205" y="1533"/>
                    <a:pt x="14205" y="1533"/>
                  </a:cubicBezTo>
                  <a:close/>
                  <a:moveTo>
                    <a:pt x="971" y="1535"/>
                  </a:moveTo>
                  <a:lnTo>
                    <a:pt x="983" y="1536"/>
                  </a:lnTo>
                  <a:lnTo>
                    <a:pt x="981" y="1543"/>
                  </a:lnTo>
                  <a:lnTo>
                    <a:pt x="970" y="1542"/>
                  </a:lnTo>
                  <a:cubicBezTo>
                    <a:pt x="970" y="1542"/>
                    <a:pt x="971" y="1536"/>
                    <a:pt x="971" y="1535"/>
                  </a:cubicBezTo>
                  <a:close/>
                  <a:moveTo>
                    <a:pt x="637" y="1498"/>
                  </a:moveTo>
                  <a:cubicBezTo>
                    <a:pt x="640" y="1498"/>
                    <a:pt x="642" y="1501"/>
                    <a:pt x="643" y="1502"/>
                  </a:cubicBezTo>
                  <a:cubicBezTo>
                    <a:pt x="649" y="1505"/>
                    <a:pt x="656" y="1508"/>
                    <a:pt x="659" y="1514"/>
                  </a:cubicBezTo>
                  <a:cubicBezTo>
                    <a:pt x="661" y="1520"/>
                    <a:pt x="658" y="1533"/>
                    <a:pt x="652" y="1539"/>
                  </a:cubicBezTo>
                  <a:cubicBezTo>
                    <a:pt x="647" y="1545"/>
                    <a:pt x="634" y="1552"/>
                    <a:pt x="630" y="1552"/>
                  </a:cubicBezTo>
                  <a:cubicBezTo>
                    <a:pt x="620" y="1549"/>
                    <a:pt x="611" y="1545"/>
                    <a:pt x="606" y="1538"/>
                  </a:cubicBezTo>
                  <a:cubicBezTo>
                    <a:pt x="603" y="1530"/>
                    <a:pt x="606" y="1518"/>
                    <a:pt x="608" y="1508"/>
                  </a:cubicBezTo>
                  <a:lnTo>
                    <a:pt x="637" y="1498"/>
                  </a:lnTo>
                  <a:close/>
                  <a:moveTo>
                    <a:pt x="12886" y="1545"/>
                  </a:moveTo>
                  <a:cubicBezTo>
                    <a:pt x="12852" y="1547"/>
                    <a:pt x="12827" y="1548"/>
                    <a:pt x="12808" y="1549"/>
                  </a:cubicBezTo>
                  <a:lnTo>
                    <a:pt x="12808" y="1549"/>
                  </a:lnTo>
                  <a:cubicBezTo>
                    <a:pt x="12799" y="1550"/>
                    <a:pt x="12793" y="1552"/>
                    <a:pt x="12791" y="1552"/>
                  </a:cubicBezTo>
                  <a:cubicBezTo>
                    <a:pt x="12787" y="1554"/>
                    <a:pt x="12785" y="1557"/>
                    <a:pt x="12788" y="1558"/>
                  </a:cubicBezTo>
                  <a:cubicBezTo>
                    <a:pt x="12791" y="1559"/>
                    <a:pt x="12795" y="1560"/>
                    <a:pt x="12799" y="1561"/>
                  </a:cubicBezTo>
                  <a:lnTo>
                    <a:pt x="12799" y="1561"/>
                  </a:lnTo>
                  <a:cubicBezTo>
                    <a:pt x="12821" y="1557"/>
                    <a:pt x="12849" y="1551"/>
                    <a:pt x="12886" y="1545"/>
                  </a:cubicBezTo>
                  <a:close/>
                  <a:moveTo>
                    <a:pt x="13756" y="1567"/>
                  </a:moveTo>
                  <a:lnTo>
                    <a:pt x="13780" y="1570"/>
                  </a:lnTo>
                  <a:cubicBezTo>
                    <a:pt x="13761" y="1577"/>
                    <a:pt x="13747" y="1585"/>
                    <a:pt x="13719" y="1591"/>
                  </a:cubicBezTo>
                  <a:cubicBezTo>
                    <a:pt x="13709" y="1593"/>
                    <a:pt x="13671" y="1593"/>
                    <a:pt x="13646" y="1593"/>
                  </a:cubicBezTo>
                  <a:cubicBezTo>
                    <a:pt x="13658" y="1589"/>
                    <a:pt x="13666" y="1585"/>
                    <a:pt x="13681" y="1582"/>
                  </a:cubicBezTo>
                  <a:lnTo>
                    <a:pt x="13756" y="1567"/>
                  </a:lnTo>
                  <a:close/>
                  <a:moveTo>
                    <a:pt x="14399" y="1576"/>
                  </a:moveTo>
                  <a:cubicBezTo>
                    <a:pt x="14367" y="1582"/>
                    <a:pt x="14349" y="1585"/>
                    <a:pt x="14336" y="1588"/>
                  </a:cubicBezTo>
                  <a:cubicBezTo>
                    <a:pt x="14292" y="1592"/>
                    <a:pt x="14265" y="1603"/>
                    <a:pt x="14212" y="1603"/>
                  </a:cubicBezTo>
                  <a:cubicBezTo>
                    <a:pt x="14206" y="1603"/>
                    <a:pt x="14200" y="1603"/>
                    <a:pt x="14193" y="1602"/>
                  </a:cubicBezTo>
                  <a:cubicBezTo>
                    <a:pt x="14183" y="1602"/>
                    <a:pt x="14174" y="1598"/>
                    <a:pt x="14178" y="1596"/>
                  </a:cubicBezTo>
                  <a:cubicBezTo>
                    <a:pt x="14218" y="1588"/>
                    <a:pt x="14256" y="1576"/>
                    <a:pt x="14331" y="1576"/>
                  </a:cubicBezTo>
                  <a:close/>
                  <a:moveTo>
                    <a:pt x="1155" y="1584"/>
                  </a:moveTo>
                  <a:cubicBezTo>
                    <a:pt x="1157" y="1584"/>
                    <a:pt x="1158" y="1584"/>
                    <a:pt x="1158" y="1585"/>
                  </a:cubicBezTo>
                  <a:cubicBezTo>
                    <a:pt x="1159" y="1592"/>
                    <a:pt x="1158" y="1602"/>
                    <a:pt x="1155" y="1610"/>
                  </a:cubicBezTo>
                  <a:cubicBezTo>
                    <a:pt x="1155" y="1610"/>
                    <a:pt x="1145" y="1613"/>
                    <a:pt x="1140" y="1613"/>
                  </a:cubicBezTo>
                  <a:cubicBezTo>
                    <a:pt x="1139" y="1613"/>
                    <a:pt x="1138" y="1613"/>
                    <a:pt x="1137" y="1613"/>
                  </a:cubicBezTo>
                  <a:cubicBezTo>
                    <a:pt x="1133" y="1608"/>
                    <a:pt x="1133" y="1599"/>
                    <a:pt x="1130" y="1586"/>
                  </a:cubicBezTo>
                  <a:cubicBezTo>
                    <a:pt x="1141" y="1585"/>
                    <a:pt x="1151" y="1584"/>
                    <a:pt x="1155" y="1584"/>
                  </a:cubicBezTo>
                  <a:close/>
                  <a:moveTo>
                    <a:pt x="793" y="1539"/>
                  </a:moveTo>
                  <a:cubicBezTo>
                    <a:pt x="806" y="1543"/>
                    <a:pt x="818" y="1548"/>
                    <a:pt x="821" y="1548"/>
                  </a:cubicBezTo>
                  <a:cubicBezTo>
                    <a:pt x="834" y="1560"/>
                    <a:pt x="842" y="1563"/>
                    <a:pt x="845" y="1568"/>
                  </a:cubicBezTo>
                  <a:cubicBezTo>
                    <a:pt x="846" y="1574"/>
                    <a:pt x="845" y="1585"/>
                    <a:pt x="840" y="1591"/>
                  </a:cubicBezTo>
                  <a:cubicBezTo>
                    <a:pt x="836" y="1596"/>
                    <a:pt x="824" y="1601"/>
                    <a:pt x="820" y="1601"/>
                  </a:cubicBezTo>
                  <a:cubicBezTo>
                    <a:pt x="820" y="1601"/>
                    <a:pt x="820" y="1601"/>
                    <a:pt x="820" y="1601"/>
                  </a:cubicBezTo>
                  <a:cubicBezTo>
                    <a:pt x="814" y="1593"/>
                    <a:pt x="808" y="1589"/>
                    <a:pt x="802" y="1589"/>
                  </a:cubicBezTo>
                  <a:cubicBezTo>
                    <a:pt x="789" y="1589"/>
                    <a:pt x="776" y="1604"/>
                    <a:pt x="761" y="1624"/>
                  </a:cubicBezTo>
                  <a:cubicBezTo>
                    <a:pt x="761" y="1624"/>
                    <a:pt x="745" y="1623"/>
                    <a:pt x="739" y="1617"/>
                  </a:cubicBezTo>
                  <a:cubicBezTo>
                    <a:pt x="739" y="1617"/>
                    <a:pt x="748" y="1602"/>
                    <a:pt x="750" y="1593"/>
                  </a:cubicBezTo>
                  <a:cubicBezTo>
                    <a:pt x="761" y="1571"/>
                    <a:pt x="799" y="1573"/>
                    <a:pt x="793" y="1539"/>
                  </a:cubicBezTo>
                  <a:close/>
                  <a:moveTo>
                    <a:pt x="13694" y="1618"/>
                  </a:moveTo>
                  <a:lnTo>
                    <a:pt x="13678" y="1624"/>
                  </a:lnTo>
                  <a:lnTo>
                    <a:pt x="13661" y="1624"/>
                  </a:lnTo>
                  <a:lnTo>
                    <a:pt x="13675" y="1618"/>
                  </a:lnTo>
                  <a:close/>
                  <a:moveTo>
                    <a:pt x="949" y="1559"/>
                  </a:moveTo>
                  <a:cubicBezTo>
                    <a:pt x="950" y="1559"/>
                    <a:pt x="950" y="1559"/>
                    <a:pt x="951" y="1560"/>
                  </a:cubicBezTo>
                  <a:cubicBezTo>
                    <a:pt x="961" y="1564"/>
                    <a:pt x="968" y="1574"/>
                    <a:pt x="980" y="1576"/>
                  </a:cubicBezTo>
                  <a:cubicBezTo>
                    <a:pt x="980" y="1576"/>
                    <a:pt x="981" y="1576"/>
                    <a:pt x="981" y="1576"/>
                  </a:cubicBezTo>
                  <a:cubicBezTo>
                    <a:pt x="989" y="1576"/>
                    <a:pt x="1000" y="1567"/>
                    <a:pt x="1011" y="1563"/>
                  </a:cubicBezTo>
                  <a:cubicBezTo>
                    <a:pt x="1011" y="1563"/>
                    <a:pt x="1014" y="1564"/>
                    <a:pt x="1017" y="1566"/>
                  </a:cubicBezTo>
                  <a:cubicBezTo>
                    <a:pt x="1026" y="1576"/>
                    <a:pt x="1018" y="1621"/>
                    <a:pt x="1004" y="1635"/>
                  </a:cubicBezTo>
                  <a:cubicBezTo>
                    <a:pt x="1002" y="1636"/>
                    <a:pt x="999" y="1636"/>
                    <a:pt x="996" y="1636"/>
                  </a:cubicBezTo>
                  <a:cubicBezTo>
                    <a:pt x="992" y="1636"/>
                    <a:pt x="987" y="1636"/>
                    <a:pt x="983" y="1635"/>
                  </a:cubicBezTo>
                  <a:cubicBezTo>
                    <a:pt x="970" y="1633"/>
                    <a:pt x="990" y="1609"/>
                    <a:pt x="971" y="1609"/>
                  </a:cubicBezTo>
                  <a:cubicBezTo>
                    <a:pt x="969" y="1609"/>
                    <a:pt x="967" y="1609"/>
                    <a:pt x="964" y="1610"/>
                  </a:cubicBezTo>
                  <a:cubicBezTo>
                    <a:pt x="963" y="1610"/>
                    <a:pt x="962" y="1610"/>
                    <a:pt x="961" y="1610"/>
                  </a:cubicBezTo>
                  <a:cubicBezTo>
                    <a:pt x="950" y="1610"/>
                    <a:pt x="939" y="1596"/>
                    <a:pt x="930" y="1588"/>
                  </a:cubicBezTo>
                  <a:cubicBezTo>
                    <a:pt x="927" y="1585"/>
                    <a:pt x="931" y="1574"/>
                    <a:pt x="936" y="1568"/>
                  </a:cubicBezTo>
                  <a:cubicBezTo>
                    <a:pt x="937" y="1565"/>
                    <a:pt x="945" y="1559"/>
                    <a:pt x="949" y="1559"/>
                  </a:cubicBezTo>
                  <a:close/>
                  <a:moveTo>
                    <a:pt x="1208" y="1610"/>
                  </a:moveTo>
                  <a:cubicBezTo>
                    <a:pt x="1221" y="1614"/>
                    <a:pt x="1230" y="1614"/>
                    <a:pt x="1234" y="1620"/>
                  </a:cubicBezTo>
                  <a:cubicBezTo>
                    <a:pt x="1236" y="1621"/>
                    <a:pt x="1229" y="1638"/>
                    <a:pt x="1229" y="1638"/>
                  </a:cubicBezTo>
                  <a:cubicBezTo>
                    <a:pt x="1226" y="1638"/>
                    <a:pt x="1222" y="1639"/>
                    <a:pt x="1219" y="1639"/>
                  </a:cubicBezTo>
                  <a:cubicBezTo>
                    <a:pt x="1214" y="1639"/>
                    <a:pt x="1209" y="1638"/>
                    <a:pt x="1205" y="1636"/>
                  </a:cubicBezTo>
                  <a:cubicBezTo>
                    <a:pt x="1202" y="1635"/>
                    <a:pt x="1207" y="1624"/>
                    <a:pt x="1208" y="1610"/>
                  </a:cubicBezTo>
                  <a:close/>
                  <a:moveTo>
                    <a:pt x="13909" y="1600"/>
                  </a:moveTo>
                  <a:cubicBezTo>
                    <a:pt x="13926" y="1600"/>
                    <a:pt x="13940" y="1601"/>
                    <a:pt x="13949" y="1605"/>
                  </a:cubicBezTo>
                  <a:cubicBezTo>
                    <a:pt x="13961" y="1611"/>
                    <a:pt x="13967" y="1617"/>
                    <a:pt x="13971" y="1623"/>
                  </a:cubicBezTo>
                  <a:cubicBezTo>
                    <a:pt x="13975" y="1630"/>
                    <a:pt x="13974" y="1636"/>
                    <a:pt x="13975" y="1642"/>
                  </a:cubicBezTo>
                  <a:cubicBezTo>
                    <a:pt x="13871" y="1642"/>
                    <a:pt x="13784" y="1630"/>
                    <a:pt x="13783" y="1616"/>
                  </a:cubicBezTo>
                  <a:cubicBezTo>
                    <a:pt x="13781" y="1610"/>
                    <a:pt x="13791" y="1607"/>
                    <a:pt x="13839" y="1604"/>
                  </a:cubicBezTo>
                  <a:cubicBezTo>
                    <a:pt x="13866" y="1601"/>
                    <a:pt x="13890" y="1600"/>
                    <a:pt x="13909" y="1600"/>
                  </a:cubicBezTo>
                  <a:close/>
                  <a:moveTo>
                    <a:pt x="1009" y="1648"/>
                  </a:moveTo>
                  <a:lnTo>
                    <a:pt x="1020" y="1649"/>
                  </a:lnTo>
                  <a:lnTo>
                    <a:pt x="1020" y="1657"/>
                  </a:lnTo>
                  <a:lnTo>
                    <a:pt x="1008" y="1655"/>
                  </a:lnTo>
                  <a:cubicBezTo>
                    <a:pt x="1008" y="1655"/>
                    <a:pt x="1008" y="1651"/>
                    <a:pt x="1009" y="1648"/>
                  </a:cubicBezTo>
                  <a:close/>
                  <a:moveTo>
                    <a:pt x="13589" y="1663"/>
                  </a:moveTo>
                  <a:cubicBezTo>
                    <a:pt x="13592" y="1663"/>
                    <a:pt x="13588" y="1664"/>
                    <a:pt x="13561" y="1669"/>
                  </a:cubicBezTo>
                  <a:lnTo>
                    <a:pt x="13561" y="1669"/>
                  </a:lnTo>
                  <a:cubicBezTo>
                    <a:pt x="13566" y="1667"/>
                    <a:pt x="13572" y="1666"/>
                    <a:pt x="13580" y="1664"/>
                  </a:cubicBezTo>
                  <a:cubicBezTo>
                    <a:pt x="13583" y="1663"/>
                    <a:pt x="13587" y="1663"/>
                    <a:pt x="13589" y="1663"/>
                  </a:cubicBezTo>
                  <a:close/>
                  <a:moveTo>
                    <a:pt x="13719" y="1676"/>
                  </a:moveTo>
                  <a:lnTo>
                    <a:pt x="13719" y="1676"/>
                  </a:lnTo>
                  <a:cubicBezTo>
                    <a:pt x="13718" y="1679"/>
                    <a:pt x="13721" y="1682"/>
                    <a:pt x="13716" y="1682"/>
                  </a:cubicBezTo>
                  <a:lnTo>
                    <a:pt x="13663" y="1688"/>
                  </a:lnTo>
                  <a:cubicBezTo>
                    <a:pt x="13663" y="1688"/>
                    <a:pt x="13659" y="1685"/>
                    <a:pt x="13663" y="1683"/>
                  </a:cubicBezTo>
                  <a:cubicBezTo>
                    <a:pt x="13680" y="1682"/>
                    <a:pt x="13697" y="1679"/>
                    <a:pt x="13719" y="1676"/>
                  </a:cubicBezTo>
                  <a:close/>
                  <a:moveTo>
                    <a:pt x="13481" y="1685"/>
                  </a:moveTo>
                  <a:cubicBezTo>
                    <a:pt x="13476" y="1685"/>
                    <a:pt x="13470" y="1685"/>
                    <a:pt x="13465" y="1685"/>
                  </a:cubicBezTo>
                  <a:cubicBezTo>
                    <a:pt x="13461" y="1685"/>
                    <a:pt x="13457" y="1685"/>
                    <a:pt x="13453" y="1685"/>
                  </a:cubicBezTo>
                  <a:lnTo>
                    <a:pt x="13453" y="1685"/>
                  </a:lnTo>
                  <a:cubicBezTo>
                    <a:pt x="13454" y="1687"/>
                    <a:pt x="13451" y="1690"/>
                    <a:pt x="13453" y="1691"/>
                  </a:cubicBezTo>
                  <a:lnTo>
                    <a:pt x="13453" y="1691"/>
                  </a:lnTo>
                  <a:cubicBezTo>
                    <a:pt x="13460" y="1689"/>
                    <a:pt x="13470" y="1687"/>
                    <a:pt x="13481" y="1685"/>
                  </a:cubicBezTo>
                  <a:close/>
                  <a:moveTo>
                    <a:pt x="14160" y="1684"/>
                  </a:moveTo>
                  <a:cubicBezTo>
                    <a:pt x="14168" y="1684"/>
                    <a:pt x="14174" y="1685"/>
                    <a:pt x="14180" y="1686"/>
                  </a:cubicBezTo>
                  <a:cubicBezTo>
                    <a:pt x="14161" y="1690"/>
                    <a:pt x="14140" y="1694"/>
                    <a:pt x="14118" y="1700"/>
                  </a:cubicBezTo>
                  <a:lnTo>
                    <a:pt x="14118" y="1700"/>
                  </a:lnTo>
                  <a:cubicBezTo>
                    <a:pt x="14094" y="1698"/>
                    <a:pt x="14087" y="1698"/>
                    <a:pt x="14080" y="1698"/>
                  </a:cubicBezTo>
                  <a:lnTo>
                    <a:pt x="14149" y="1685"/>
                  </a:lnTo>
                  <a:cubicBezTo>
                    <a:pt x="14153" y="1684"/>
                    <a:pt x="14157" y="1684"/>
                    <a:pt x="14160" y="1684"/>
                  </a:cubicBezTo>
                  <a:close/>
                  <a:moveTo>
                    <a:pt x="14170" y="1692"/>
                  </a:moveTo>
                  <a:lnTo>
                    <a:pt x="14195" y="1696"/>
                  </a:lnTo>
                  <a:cubicBezTo>
                    <a:pt x="14200" y="1698"/>
                    <a:pt x="14200" y="1699"/>
                    <a:pt x="14206" y="1704"/>
                  </a:cubicBezTo>
                  <a:cubicBezTo>
                    <a:pt x="14189" y="1703"/>
                    <a:pt x="14174" y="1702"/>
                    <a:pt x="14161" y="1702"/>
                  </a:cubicBezTo>
                  <a:lnTo>
                    <a:pt x="14161" y="1702"/>
                  </a:lnTo>
                  <a:cubicBezTo>
                    <a:pt x="14166" y="1699"/>
                    <a:pt x="14169" y="1696"/>
                    <a:pt x="14170" y="1692"/>
                  </a:cubicBezTo>
                  <a:close/>
                  <a:moveTo>
                    <a:pt x="572" y="1688"/>
                  </a:moveTo>
                  <a:cubicBezTo>
                    <a:pt x="575" y="1688"/>
                    <a:pt x="577" y="1698"/>
                    <a:pt x="577" y="1698"/>
                  </a:cubicBezTo>
                  <a:cubicBezTo>
                    <a:pt x="571" y="1702"/>
                    <a:pt x="564" y="1710"/>
                    <a:pt x="561" y="1713"/>
                  </a:cubicBezTo>
                  <a:cubicBezTo>
                    <a:pt x="555" y="1702"/>
                    <a:pt x="553" y="1698"/>
                    <a:pt x="552" y="1695"/>
                  </a:cubicBezTo>
                  <a:cubicBezTo>
                    <a:pt x="558" y="1692"/>
                    <a:pt x="567" y="1688"/>
                    <a:pt x="572" y="1688"/>
                  </a:cubicBezTo>
                  <a:close/>
                  <a:moveTo>
                    <a:pt x="467" y="1636"/>
                  </a:moveTo>
                  <a:lnTo>
                    <a:pt x="467" y="1636"/>
                  </a:lnTo>
                  <a:cubicBezTo>
                    <a:pt x="461" y="1654"/>
                    <a:pt x="458" y="1677"/>
                    <a:pt x="446" y="1691"/>
                  </a:cubicBezTo>
                  <a:lnTo>
                    <a:pt x="446" y="1689"/>
                  </a:lnTo>
                  <a:cubicBezTo>
                    <a:pt x="426" y="1703"/>
                    <a:pt x="415" y="1720"/>
                    <a:pt x="402" y="1720"/>
                  </a:cubicBezTo>
                  <a:cubicBezTo>
                    <a:pt x="399" y="1720"/>
                    <a:pt x="395" y="1718"/>
                    <a:pt x="391" y="1716"/>
                  </a:cubicBezTo>
                  <a:cubicBezTo>
                    <a:pt x="381" y="1708"/>
                    <a:pt x="371" y="1705"/>
                    <a:pt x="355" y="1698"/>
                  </a:cubicBezTo>
                  <a:cubicBezTo>
                    <a:pt x="390" y="1668"/>
                    <a:pt x="433" y="1655"/>
                    <a:pt x="467" y="1636"/>
                  </a:cubicBezTo>
                  <a:close/>
                  <a:moveTo>
                    <a:pt x="659" y="1654"/>
                  </a:moveTo>
                  <a:cubicBezTo>
                    <a:pt x="678" y="1666"/>
                    <a:pt x="692" y="1670"/>
                    <a:pt x="700" y="1679"/>
                  </a:cubicBezTo>
                  <a:cubicBezTo>
                    <a:pt x="705" y="1682"/>
                    <a:pt x="703" y="1696"/>
                    <a:pt x="703" y="1696"/>
                  </a:cubicBezTo>
                  <a:cubicBezTo>
                    <a:pt x="692" y="1707"/>
                    <a:pt x="677" y="1714"/>
                    <a:pt x="664" y="1721"/>
                  </a:cubicBezTo>
                  <a:cubicBezTo>
                    <a:pt x="663" y="1722"/>
                    <a:pt x="663" y="1722"/>
                    <a:pt x="663" y="1722"/>
                  </a:cubicBezTo>
                  <a:cubicBezTo>
                    <a:pt x="660" y="1722"/>
                    <a:pt x="656" y="1715"/>
                    <a:pt x="656" y="1711"/>
                  </a:cubicBezTo>
                  <a:cubicBezTo>
                    <a:pt x="655" y="1696"/>
                    <a:pt x="656" y="1682"/>
                    <a:pt x="659" y="1654"/>
                  </a:cubicBezTo>
                  <a:close/>
                  <a:moveTo>
                    <a:pt x="755" y="1732"/>
                  </a:moveTo>
                  <a:cubicBezTo>
                    <a:pt x="755" y="1733"/>
                    <a:pt x="755" y="1739"/>
                    <a:pt x="755" y="1739"/>
                  </a:cubicBezTo>
                  <a:cubicBezTo>
                    <a:pt x="752" y="1741"/>
                    <a:pt x="748" y="1745"/>
                    <a:pt x="743" y="1748"/>
                  </a:cubicBezTo>
                  <a:lnTo>
                    <a:pt x="743" y="1739"/>
                  </a:lnTo>
                  <a:lnTo>
                    <a:pt x="755" y="1732"/>
                  </a:lnTo>
                  <a:close/>
                  <a:moveTo>
                    <a:pt x="14162" y="1735"/>
                  </a:moveTo>
                  <a:lnTo>
                    <a:pt x="14161" y="1742"/>
                  </a:lnTo>
                  <a:cubicBezTo>
                    <a:pt x="14153" y="1745"/>
                    <a:pt x="14146" y="1746"/>
                    <a:pt x="14140" y="1749"/>
                  </a:cubicBezTo>
                  <a:cubicBezTo>
                    <a:pt x="14142" y="1746"/>
                    <a:pt x="14142" y="1744"/>
                    <a:pt x="14145" y="1741"/>
                  </a:cubicBezTo>
                  <a:cubicBezTo>
                    <a:pt x="14145" y="1741"/>
                    <a:pt x="14156" y="1738"/>
                    <a:pt x="14162" y="1735"/>
                  </a:cubicBezTo>
                  <a:close/>
                  <a:moveTo>
                    <a:pt x="14124" y="1715"/>
                  </a:moveTo>
                  <a:cubicBezTo>
                    <a:pt x="14121" y="1727"/>
                    <a:pt x="14079" y="1738"/>
                    <a:pt x="14039" y="1749"/>
                  </a:cubicBezTo>
                  <a:cubicBezTo>
                    <a:pt x="14037" y="1750"/>
                    <a:pt x="14036" y="1750"/>
                    <a:pt x="14035" y="1750"/>
                  </a:cubicBezTo>
                  <a:cubicBezTo>
                    <a:pt x="14031" y="1750"/>
                    <a:pt x="14026" y="1748"/>
                    <a:pt x="14024" y="1746"/>
                  </a:cubicBezTo>
                  <a:cubicBezTo>
                    <a:pt x="14024" y="1746"/>
                    <a:pt x="14031" y="1742"/>
                    <a:pt x="14034" y="1741"/>
                  </a:cubicBezTo>
                  <a:cubicBezTo>
                    <a:pt x="14050" y="1729"/>
                    <a:pt x="14091" y="1723"/>
                    <a:pt x="14124" y="1715"/>
                  </a:cubicBezTo>
                  <a:close/>
                  <a:moveTo>
                    <a:pt x="187" y="1736"/>
                  </a:moveTo>
                  <a:cubicBezTo>
                    <a:pt x="190" y="1736"/>
                    <a:pt x="193" y="1736"/>
                    <a:pt x="196" y="1738"/>
                  </a:cubicBezTo>
                  <a:cubicBezTo>
                    <a:pt x="196" y="1738"/>
                    <a:pt x="199" y="1751"/>
                    <a:pt x="199" y="1758"/>
                  </a:cubicBezTo>
                  <a:cubicBezTo>
                    <a:pt x="193" y="1760"/>
                    <a:pt x="187" y="1763"/>
                    <a:pt x="181" y="1763"/>
                  </a:cubicBezTo>
                  <a:cubicBezTo>
                    <a:pt x="181" y="1763"/>
                    <a:pt x="178" y="1749"/>
                    <a:pt x="177" y="1736"/>
                  </a:cubicBezTo>
                  <a:cubicBezTo>
                    <a:pt x="180" y="1736"/>
                    <a:pt x="184" y="1736"/>
                    <a:pt x="187" y="1736"/>
                  </a:cubicBezTo>
                  <a:close/>
                  <a:moveTo>
                    <a:pt x="596" y="1752"/>
                  </a:moveTo>
                  <a:cubicBezTo>
                    <a:pt x="596" y="1758"/>
                    <a:pt x="596" y="1764"/>
                    <a:pt x="593" y="1771"/>
                  </a:cubicBezTo>
                  <a:cubicBezTo>
                    <a:pt x="590" y="1774"/>
                    <a:pt x="583" y="1780"/>
                    <a:pt x="583" y="1786"/>
                  </a:cubicBezTo>
                  <a:cubicBezTo>
                    <a:pt x="578" y="1780"/>
                    <a:pt x="574" y="1774"/>
                    <a:pt x="571" y="1773"/>
                  </a:cubicBezTo>
                  <a:cubicBezTo>
                    <a:pt x="586" y="1761"/>
                    <a:pt x="592" y="1757"/>
                    <a:pt x="596" y="1752"/>
                  </a:cubicBezTo>
                  <a:close/>
                  <a:moveTo>
                    <a:pt x="471" y="1751"/>
                  </a:moveTo>
                  <a:cubicBezTo>
                    <a:pt x="472" y="1758"/>
                    <a:pt x="477" y="1767"/>
                    <a:pt x="477" y="1774"/>
                  </a:cubicBezTo>
                  <a:cubicBezTo>
                    <a:pt x="477" y="1780"/>
                    <a:pt x="472" y="1788"/>
                    <a:pt x="471" y="1794"/>
                  </a:cubicBezTo>
                  <a:cubicBezTo>
                    <a:pt x="467" y="1788"/>
                    <a:pt x="462" y="1783"/>
                    <a:pt x="461" y="1780"/>
                  </a:cubicBezTo>
                  <a:cubicBezTo>
                    <a:pt x="467" y="1763"/>
                    <a:pt x="468" y="1757"/>
                    <a:pt x="471" y="1751"/>
                  </a:cubicBezTo>
                  <a:close/>
                  <a:moveTo>
                    <a:pt x="13940" y="1771"/>
                  </a:moveTo>
                  <a:lnTo>
                    <a:pt x="14015" y="1782"/>
                  </a:lnTo>
                  <a:cubicBezTo>
                    <a:pt x="14015" y="1782"/>
                    <a:pt x="14002" y="1791"/>
                    <a:pt x="13992" y="1794"/>
                  </a:cubicBezTo>
                  <a:cubicBezTo>
                    <a:pt x="13984" y="1795"/>
                    <a:pt x="13968" y="1798"/>
                    <a:pt x="13942" y="1804"/>
                  </a:cubicBezTo>
                  <a:lnTo>
                    <a:pt x="13914" y="1780"/>
                  </a:lnTo>
                  <a:cubicBezTo>
                    <a:pt x="13917" y="1780"/>
                    <a:pt x="13940" y="1771"/>
                    <a:pt x="13940" y="1771"/>
                  </a:cubicBezTo>
                  <a:close/>
                  <a:moveTo>
                    <a:pt x="833" y="1789"/>
                  </a:moveTo>
                  <a:cubicBezTo>
                    <a:pt x="831" y="1792"/>
                    <a:pt x="830" y="1798"/>
                    <a:pt x="828" y="1804"/>
                  </a:cubicBezTo>
                  <a:cubicBezTo>
                    <a:pt x="825" y="1804"/>
                    <a:pt x="821" y="1805"/>
                    <a:pt x="818" y="1805"/>
                  </a:cubicBezTo>
                  <a:cubicBezTo>
                    <a:pt x="816" y="1805"/>
                    <a:pt x="815" y="1804"/>
                    <a:pt x="814" y="1804"/>
                  </a:cubicBezTo>
                  <a:cubicBezTo>
                    <a:pt x="811" y="1799"/>
                    <a:pt x="811" y="1794"/>
                    <a:pt x="811" y="1789"/>
                  </a:cubicBezTo>
                  <a:close/>
                  <a:moveTo>
                    <a:pt x="1081" y="1763"/>
                  </a:moveTo>
                  <a:cubicBezTo>
                    <a:pt x="1084" y="1763"/>
                    <a:pt x="1088" y="1765"/>
                    <a:pt x="1092" y="1770"/>
                  </a:cubicBezTo>
                  <a:cubicBezTo>
                    <a:pt x="1095" y="1773"/>
                    <a:pt x="1099" y="1776"/>
                    <a:pt x="1108" y="1783"/>
                  </a:cubicBezTo>
                  <a:cubicBezTo>
                    <a:pt x="1108" y="1783"/>
                    <a:pt x="1112" y="1792"/>
                    <a:pt x="1117" y="1799"/>
                  </a:cubicBezTo>
                  <a:lnTo>
                    <a:pt x="1087" y="1811"/>
                  </a:lnTo>
                  <a:cubicBezTo>
                    <a:pt x="1087" y="1812"/>
                    <a:pt x="1085" y="1812"/>
                    <a:pt x="1084" y="1812"/>
                  </a:cubicBezTo>
                  <a:cubicBezTo>
                    <a:pt x="1081" y="1812"/>
                    <a:pt x="1077" y="1811"/>
                    <a:pt x="1076" y="1810"/>
                  </a:cubicBezTo>
                  <a:cubicBezTo>
                    <a:pt x="1074" y="1806"/>
                    <a:pt x="1071" y="1805"/>
                    <a:pt x="1068" y="1805"/>
                  </a:cubicBezTo>
                  <a:cubicBezTo>
                    <a:pt x="1063" y="1805"/>
                    <a:pt x="1058" y="1807"/>
                    <a:pt x="1053" y="1807"/>
                  </a:cubicBezTo>
                  <a:cubicBezTo>
                    <a:pt x="1048" y="1807"/>
                    <a:pt x="1045" y="1805"/>
                    <a:pt x="1046" y="1795"/>
                  </a:cubicBezTo>
                  <a:lnTo>
                    <a:pt x="1051" y="1777"/>
                  </a:lnTo>
                  <a:cubicBezTo>
                    <a:pt x="1052" y="1778"/>
                    <a:pt x="1053" y="1778"/>
                    <a:pt x="1055" y="1778"/>
                  </a:cubicBezTo>
                  <a:cubicBezTo>
                    <a:pt x="1064" y="1778"/>
                    <a:pt x="1071" y="1763"/>
                    <a:pt x="1081" y="1763"/>
                  </a:cubicBezTo>
                  <a:close/>
                  <a:moveTo>
                    <a:pt x="14205" y="1850"/>
                  </a:moveTo>
                  <a:cubicBezTo>
                    <a:pt x="14203" y="1851"/>
                    <a:pt x="14200" y="1851"/>
                    <a:pt x="14198" y="1851"/>
                  </a:cubicBezTo>
                  <a:lnTo>
                    <a:pt x="14205" y="1851"/>
                  </a:lnTo>
                  <a:cubicBezTo>
                    <a:pt x="14205" y="1851"/>
                    <a:pt x="14205" y="1851"/>
                    <a:pt x="14205" y="1850"/>
                  </a:cubicBezTo>
                  <a:close/>
                  <a:moveTo>
                    <a:pt x="980" y="1860"/>
                  </a:moveTo>
                  <a:lnTo>
                    <a:pt x="999" y="1861"/>
                  </a:lnTo>
                  <a:cubicBezTo>
                    <a:pt x="1002" y="1866"/>
                    <a:pt x="1004" y="1870"/>
                    <a:pt x="1005" y="1873"/>
                  </a:cubicBezTo>
                  <a:cubicBezTo>
                    <a:pt x="999" y="1873"/>
                    <a:pt x="992" y="1873"/>
                    <a:pt x="986" y="1870"/>
                  </a:cubicBezTo>
                  <a:cubicBezTo>
                    <a:pt x="983" y="1869"/>
                    <a:pt x="981" y="1864"/>
                    <a:pt x="980" y="1860"/>
                  </a:cubicBezTo>
                  <a:close/>
                  <a:moveTo>
                    <a:pt x="415" y="1782"/>
                  </a:moveTo>
                  <a:cubicBezTo>
                    <a:pt x="422" y="1799"/>
                    <a:pt x="428" y="1816"/>
                    <a:pt x="436" y="1835"/>
                  </a:cubicBezTo>
                  <a:lnTo>
                    <a:pt x="434" y="1835"/>
                  </a:lnTo>
                  <a:cubicBezTo>
                    <a:pt x="444" y="1852"/>
                    <a:pt x="437" y="1860"/>
                    <a:pt x="430" y="1870"/>
                  </a:cubicBezTo>
                  <a:cubicBezTo>
                    <a:pt x="425" y="1877"/>
                    <a:pt x="421" y="1882"/>
                    <a:pt x="418" y="1882"/>
                  </a:cubicBezTo>
                  <a:cubicBezTo>
                    <a:pt x="414" y="1882"/>
                    <a:pt x="412" y="1878"/>
                    <a:pt x="411" y="1867"/>
                  </a:cubicBezTo>
                  <a:cubicBezTo>
                    <a:pt x="408" y="1836"/>
                    <a:pt x="406" y="1813"/>
                    <a:pt x="403" y="1786"/>
                  </a:cubicBezTo>
                  <a:lnTo>
                    <a:pt x="415" y="1782"/>
                  </a:lnTo>
                  <a:close/>
                  <a:moveTo>
                    <a:pt x="1063" y="1871"/>
                  </a:moveTo>
                  <a:cubicBezTo>
                    <a:pt x="1065" y="1871"/>
                    <a:pt x="1067" y="1871"/>
                    <a:pt x="1068" y="1872"/>
                  </a:cubicBezTo>
                  <a:lnTo>
                    <a:pt x="1068" y="1873"/>
                  </a:lnTo>
                  <a:cubicBezTo>
                    <a:pt x="1073" y="1876"/>
                    <a:pt x="1073" y="1886"/>
                    <a:pt x="1074" y="1895"/>
                  </a:cubicBezTo>
                  <a:lnTo>
                    <a:pt x="1046" y="1888"/>
                  </a:lnTo>
                  <a:cubicBezTo>
                    <a:pt x="1042" y="1886"/>
                    <a:pt x="1040" y="1880"/>
                    <a:pt x="1037" y="1876"/>
                  </a:cubicBezTo>
                  <a:cubicBezTo>
                    <a:pt x="1048" y="1874"/>
                    <a:pt x="1057" y="1871"/>
                    <a:pt x="1063" y="1871"/>
                  </a:cubicBezTo>
                  <a:close/>
                  <a:moveTo>
                    <a:pt x="13750" y="1869"/>
                  </a:moveTo>
                  <a:cubicBezTo>
                    <a:pt x="13752" y="1876"/>
                    <a:pt x="13753" y="1882"/>
                    <a:pt x="13755" y="1888"/>
                  </a:cubicBezTo>
                  <a:cubicBezTo>
                    <a:pt x="13738" y="1891"/>
                    <a:pt x="13712" y="1898"/>
                    <a:pt x="13709" y="1898"/>
                  </a:cubicBezTo>
                  <a:cubicBezTo>
                    <a:pt x="13694" y="1895"/>
                    <a:pt x="13687" y="1891"/>
                    <a:pt x="13678" y="1886"/>
                  </a:cubicBezTo>
                  <a:cubicBezTo>
                    <a:pt x="13697" y="1882"/>
                    <a:pt x="13716" y="1877"/>
                    <a:pt x="13750" y="1869"/>
                  </a:cubicBezTo>
                  <a:close/>
                  <a:moveTo>
                    <a:pt x="959" y="1876"/>
                  </a:moveTo>
                  <a:cubicBezTo>
                    <a:pt x="962" y="1876"/>
                    <a:pt x="965" y="1877"/>
                    <a:pt x="967" y="1879"/>
                  </a:cubicBezTo>
                  <a:cubicBezTo>
                    <a:pt x="970" y="1882"/>
                    <a:pt x="973" y="1892"/>
                    <a:pt x="973" y="1892"/>
                  </a:cubicBezTo>
                  <a:cubicBezTo>
                    <a:pt x="961" y="1898"/>
                    <a:pt x="946" y="1904"/>
                    <a:pt x="933" y="1910"/>
                  </a:cubicBezTo>
                  <a:lnTo>
                    <a:pt x="936" y="1894"/>
                  </a:lnTo>
                  <a:cubicBezTo>
                    <a:pt x="943" y="1888"/>
                    <a:pt x="948" y="1882"/>
                    <a:pt x="953" y="1877"/>
                  </a:cubicBezTo>
                  <a:cubicBezTo>
                    <a:pt x="955" y="1877"/>
                    <a:pt x="957" y="1876"/>
                    <a:pt x="959" y="1876"/>
                  </a:cubicBezTo>
                  <a:close/>
                  <a:moveTo>
                    <a:pt x="13891" y="1873"/>
                  </a:moveTo>
                  <a:cubicBezTo>
                    <a:pt x="13893" y="1873"/>
                    <a:pt x="13894" y="1873"/>
                    <a:pt x="13894" y="1873"/>
                  </a:cubicBezTo>
                  <a:cubicBezTo>
                    <a:pt x="13937" y="1873"/>
                    <a:pt x="13972" y="1877"/>
                    <a:pt x="14018" y="1882"/>
                  </a:cubicBezTo>
                  <a:cubicBezTo>
                    <a:pt x="13937" y="1892"/>
                    <a:pt x="13868" y="1902"/>
                    <a:pt x="13799" y="1913"/>
                  </a:cubicBezTo>
                  <a:cubicBezTo>
                    <a:pt x="13796" y="1913"/>
                    <a:pt x="13793" y="1913"/>
                    <a:pt x="13790" y="1913"/>
                  </a:cubicBezTo>
                  <a:cubicBezTo>
                    <a:pt x="13779" y="1913"/>
                    <a:pt x="13768" y="1911"/>
                    <a:pt x="13771" y="1910"/>
                  </a:cubicBezTo>
                  <a:cubicBezTo>
                    <a:pt x="13787" y="1902"/>
                    <a:pt x="13806" y="1894"/>
                    <a:pt x="13827" y="1888"/>
                  </a:cubicBezTo>
                  <a:cubicBezTo>
                    <a:pt x="13846" y="1881"/>
                    <a:pt x="13877" y="1873"/>
                    <a:pt x="13891" y="1873"/>
                  </a:cubicBezTo>
                  <a:close/>
                  <a:moveTo>
                    <a:pt x="1073" y="1921"/>
                  </a:moveTo>
                  <a:lnTo>
                    <a:pt x="1073" y="1921"/>
                  </a:lnTo>
                  <a:cubicBezTo>
                    <a:pt x="1073" y="1922"/>
                    <a:pt x="1072" y="1922"/>
                    <a:pt x="1071" y="1923"/>
                  </a:cubicBezTo>
                  <a:cubicBezTo>
                    <a:pt x="1072" y="1923"/>
                    <a:pt x="1073" y="1923"/>
                    <a:pt x="1074" y="1923"/>
                  </a:cubicBezTo>
                  <a:lnTo>
                    <a:pt x="1074" y="1923"/>
                  </a:lnTo>
                  <a:lnTo>
                    <a:pt x="1073" y="1921"/>
                  </a:lnTo>
                  <a:close/>
                  <a:moveTo>
                    <a:pt x="14108" y="1892"/>
                  </a:moveTo>
                  <a:lnTo>
                    <a:pt x="14097" y="1922"/>
                  </a:lnTo>
                  <a:lnTo>
                    <a:pt x="14043" y="1933"/>
                  </a:lnTo>
                  <a:cubicBezTo>
                    <a:pt x="14015" y="1939"/>
                    <a:pt x="13986" y="1945"/>
                    <a:pt x="13956" y="1951"/>
                  </a:cubicBezTo>
                  <a:cubicBezTo>
                    <a:pt x="13951" y="1952"/>
                    <a:pt x="13947" y="1952"/>
                    <a:pt x="13942" y="1952"/>
                  </a:cubicBezTo>
                  <a:cubicBezTo>
                    <a:pt x="13919" y="1952"/>
                    <a:pt x="13906" y="1940"/>
                    <a:pt x="13927" y="1930"/>
                  </a:cubicBezTo>
                  <a:cubicBezTo>
                    <a:pt x="13949" y="1920"/>
                    <a:pt x="13989" y="1908"/>
                    <a:pt x="14024" y="1897"/>
                  </a:cubicBezTo>
                  <a:lnTo>
                    <a:pt x="14024" y="1897"/>
                  </a:lnTo>
                  <a:cubicBezTo>
                    <a:pt x="14023" y="1904"/>
                    <a:pt x="14029" y="1908"/>
                    <a:pt x="14040" y="1908"/>
                  </a:cubicBezTo>
                  <a:cubicBezTo>
                    <a:pt x="14054" y="1908"/>
                    <a:pt x="14077" y="1903"/>
                    <a:pt x="14108" y="1892"/>
                  </a:cubicBezTo>
                  <a:close/>
                  <a:moveTo>
                    <a:pt x="13678" y="1923"/>
                  </a:moveTo>
                  <a:cubicBezTo>
                    <a:pt x="13684" y="1923"/>
                    <a:pt x="13680" y="1927"/>
                    <a:pt x="13680" y="1930"/>
                  </a:cubicBezTo>
                  <a:cubicBezTo>
                    <a:pt x="13672" y="1935"/>
                    <a:pt x="13663" y="1939"/>
                    <a:pt x="13656" y="1942"/>
                  </a:cubicBezTo>
                  <a:cubicBezTo>
                    <a:pt x="13625" y="1948"/>
                    <a:pt x="13591" y="1955"/>
                    <a:pt x="13558" y="1963"/>
                  </a:cubicBezTo>
                  <a:cubicBezTo>
                    <a:pt x="13550" y="1963"/>
                    <a:pt x="13546" y="1957"/>
                    <a:pt x="13546" y="1952"/>
                  </a:cubicBezTo>
                  <a:cubicBezTo>
                    <a:pt x="13547" y="1951"/>
                    <a:pt x="13558" y="1945"/>
                    <a:pt x="13566" y="1941"/>
                  </a:cubicBezTo>
                  <a:cubicBezTo>
                    <a:pt x="13612" y="1924"/>
                    <a:pt x="13646" y="1923"/>
                    <a:pt x="13678" y="1923"/>
                  </a:cubicBezTo>
                  <a:close/>
                  <a:moveTo>
                    <a:pt x="799" y="1893"/>
                  </a:moveTo>
                  <a:cubicBezTo>
                    <a:pt x="809" y="1893"/>
                    <a:pt x="821" y="1897"/>
                    <a:pt x="830" y="1904"/>
                  </a:cubicBezTo>
                  <a:cubicBezTo>
                    <a:pt x="839" y="1910"/>
                    <a:pt x="845" y="1924"/>
                    <a:pt x="852" y="1936"/>
                  </a:cubicBezTo>
                  <a:cubicBezTo>
                    <a:pt x="825" y="1955"/>
                    <a:pt x="801" y="1988"/>
                    <a:pt x="763" y="1988"/>
                  </a:cubicBezTo>
                  <a:cubicBezTo>
                    <a:pt x="754" y="1988"/>
                    <a:pt x="743" y="1986"/>
                    <a:pt x="731" y="1980"/>
                  </a:cubicBezTo>
                  <a:cubicBezTo>
                    <a:pt x="745" y="1968"/>
                    <a:pt x="754" y="1955"/>
                    <a:pt x="762" y="1955"/>
                  </a:cubicBezTo>
                  <a:cubicBezTo>
                    <a:pt x="763" y="1955"/>
                    <a:pt x="763" y="1955"/>
                    <a:pt x="764" y="1955"/>
                  </a:cubicBezTo>
                  <a:cubicBezTo>
                    <a:pt x="765" y="1956"/>
                    <a:pt x="766" y="1956"/>
                    <a:pt x="767" y="1956"/>
                  </a:cubicBezTo>
                  <a:cubicBezTo>
                    <a:pt x="779" y="1956"/>
                    <a:pt x="781" y="1948"/>
                    <a:pt x="783" y="1932"/>
                  </a:cubicBezTo>
                  <a:cubicBezTo>
                    <a:pt x="784" y="1917"/>
                    <a:pt x="786" y="1895"/>
                    <a:pt x="792" y="1894"/>
                  </a:cubicBezTo>
                  <a:cubicBezTo>
                    <a:pt x="794" y="1893"/>
                    <a:pt x="796" y="1893"/>
                    <a:pt x="799" y="1893"/>
                  </a:cubicBezTo>
                  <a:close/>
                  <a:moveTo>
                    <a:pt x="13838" y="1935"/>
                  </a:moveTo>
                  <a:cubicBezTo>
                    <a:pt x="13839" y="1935"/>
                    <a:pt x="13840" y="1935"/>
                    <a:pt x="13840" y="1935"/>
                  </a:cubicBezTo>
                  <a:cubicBezTo>
                    <a:pt x="13862" y="1939"/>
                    <a:pt x="13841" y="1957"/>
                    <a:pt x="13816" y="1970"/>
                  </a:cubicBezTo>
                  <a:cubicBezTo>
                    <a:pt x="13791" y="1983"/>
                    <a:pt x="13743" y="1998"/>
                    <a:pt x="13705" y="2008"/>
                  </a:cubicBezTo>
                  <a:cubicBezTo>
                    <a:pt x="13680" y="2014"/>
                    <a:pt x="13649" y="2016"/>
                    <a:pt x="13630" y="2016"/>
                  </a:cubicBezTo>
                  <a:cubicBezTo>
                    <a:pt x="13622" y="2016"/>
                    <a:pt x="13640" y="2002"/>
                    <a:pt x="13650" y="1995"/>
                  </a:cubicBezTo>
                  <a:cubicBezTo>
                    <a:pt x="13671" y="1980"/>
                    <a:pt x="13694" y="1977"/>
                    <a:pt x="13724" y="1976"/>
                  </a:cubicBezTo>
                  <a:cubicBezTo>
                    <a:pt x="13743" y="1975"/>
                    <a:pt x="13771" y="1967"/>
                    <a:pt x="13800" y="1961"/>
                  </a:cubicBezTo>
                  <a:cubicBezTo>
                    <a:pt x="13799" y="1952"/>
                    <a:pt x="13797" y="1948"/>
                    <a:pt x="13796" y="1944"/>
                  </a:cubicBezTo>
                  <a:cubicBezTo>
                    <a:pt x="13809" y="1941"/>
                    <a:pt x="13831" y="1935"/>
                    <a:pt x="13838" y="1935"/>
                  </a:cubicBezTo>
                  <a:close/>
                  <a:moveTo>
                    <a:pt x="13917" y="2005"/>
                  </a:moveTo>
                  <a:lnTo>
                    <a:pt x="13917" y="2005"/>
                  </a:lnTo>
                  <a:cubicBezTo>
                    <a:pt x="13915" y="2010"/>
                    <a:pt x="13914" y="2013"/>
                    <a:pt x="13909" y="2016"/>
                  </a:cubicBezTo>
                  <a:cubicBezTo>
                    <a:pt x="13909" y="2016"/>
                    <a:pt x="13899" y="2019"/>
                    <a:pt x="13893" y="2020"/>
                  </a:cubicBezTo>
                  <a:cubicBezTo>
                    <a:pt x="13894" y="2017"/>
                    <a:pt x="13896" y="2014"/>
                    <a:pt x="13900" y="2011"/>
                  </a:cubicBezTo>
                  <a:cubicBezTo>
                    <a:pt x="13900" y="2011"/>
                    <a:pt x="13911" y="2008"/>
                    <a:pt x="13917" y="2005"/>
                  </a:cubicBezTo>
                  <a:close/>
                  <a:moveTo>
                    <a:pt x="219" y="2021"/>
                  </a:moveTo>
                  <a:cubicBezTo>
                    <a:pt x="223" y="2021"/>
                    <a:pt x="229" y="2032"/>
                    <a:pt x="233" y="2038"/>
                  </a:cubicBezTo>
                  <a:cubicBezTo>
                    <a:pt x="228" y="2049"/>
                    <a:pt x="223" y="2061"/>
                    <a:pt x="219" y="2068"/>
                  </a:cubicBezTo>
                  <a:lnTo>
                    <a:pt x="219" y="2068"/>
                  </a:lnTo>
                  <a:cubicBezTo>
                    <a:pt x="217" y="2067"/>
                    <a:pt x="215" y="2066"/>
                    <a:pt x="212" y="2065"/>
                  </a:cubicBezTo>
                  <a:lnTo>
                    <a:pt x="212" y="2065"/>
                  </a:lnTo>
                  <a:cubicBezTo>
                    <a:pt x="213" y="2068"/>
                    <a:pt x="214" y="2070"/>
                    <a:pt x="214" y="2073"/>
                  </a:cubicBezTo>
                  <a:lnTo>
                    <a:pt x="214" y="2073"/>
                  </a:lnTo>
                  <a:cubicBezTo>
                    <a:pt x="212" y="2071"/>
                    <a:pt x="205" y="2066"/>
                    <a:pt x="197" y="2057"/>
                  </a:cubicBezTo>
                  <a:lnTo>
                    <a:pt x="197" y="2057"/>
                  </a:lnTo>
                  <a:cubicBezTo>
                    <a:pt x="203" y="2061"/>
                    <a:pt x="208" y="2063"/>
                    <a:pt x="212" y="2065"/>
                  </a:cubicBezTo>
                  <a:lnTo>
                    <a:pt x="212" y="2065"/>
                  </a:lnTo>
                  <a:cubicBezTo>
                    <a:pt x="207" y="2043"/>
                    <a:pt x="213" y="2023"/>
                    <a:pt x="218" y="2022"/>
                  </a:cubicBezTo>
                  <a:cubicBezTo>
                    <a:pt x="218" y="2021"/>
                    <a:pt x="219" y="2021"/>
                    <a:pt x="219" y="2021"/>
                  </a:cubicBezTo>
                  <a:close/>
                  <a:moveTo>
                    <a:pt x="13424" y="2036"/>
                  </a:moveTo>
                  <a:lnTo>
                    <a:pt x="13424" y="2036"/>
                  </a:lnTo>
                  <a:cubicBezTo>
                    <a:pt x="13363" y="2055"/>
                    <a:pt x="13324" y="2066"/>
                    <a:pt x="13297" y="2073"/>
                  </a:cubicBezTo>
                  <a:lnTo>
                    <a:pt x="13297" y="2073"/>
                  </a:lnTo>
                  <a:cubicBezTo>
                    <a:pt x="13296" y="2072"/>
                    <a:pt x="13317" y="2063"/>
                    <a:pt x="13325" y="2057"/>
                  </a:cubicBezTo>
                  <a:cubicBezTo>
                    <a:pt x="13356" y="2035"/>
                    <a:pt x="13387" y="2038"/>
                    <a:pt x="13424" y="2036"/>
                  </a:cubicBezTo>
                  <a:close/>
                  <a:moveTo>
                    <a:pt x="353" y="1963"/>
                  </a:moveTo>
                  <a:cubicBezTo>
                    <a:pt x="356" y="1963"/>
                    <a:pt x="358" y="1964"/>
                    <a:pt x="361" y="1964"/>
                  </a:cubicBezTo>
                  <a:cubicBezTo>
                    <a:pt x="374" y="1967"/>
                    <a:pt x="387" y="1986"/>
                    <a:pt x="409" y="2005"/>
                  </a:cubicBezTo>
                  <a:cubicBezTo>
                    <a:pt x="389" y="2007"/>
                    <a:pt x="378" y="2008"/>
                    <a:pt x="366" y="2010"/>
                  </a:cubicBezTo>
                  <a:cubicBezTo>
                    <a:pt x="361" y="2011"/>
                    <a:pt x="353" y="2014"/>
                    <a:pt x="347" y="2017"/>
                  </a:cubicBezTo>
                  <a:cubicBezTo>
                    <a:pt x="353" y="2025"/>
                    <a:pt x="359" y="2030"/>
                    <a:pt x="365" y="2039"/>
                  </a:cubicBezTo>
                  <a:cubicBezTo>
                    <a:pt x="366" y="2042"/>
                    <a:pt x="366" y="2057"/>
                    <a:pt x="366" y="2057"/>
                  </a:cubicBezTo>
                  <a:cubicBezTo>
                    <a:pt x="352" y="2066"/>
                    <a:pt x="337" y="2075"/>
                    <a:pt x="322" y="2079"/>
                  </a:cubicBezTo>
                  <a:cubicBezTo>
                    <a:pt x="319" y="2079"/>
                    <a:pt x="313" y="2072"/>
                    <a:pt x="313" y="2072"/>
                  </a:cubicBezTo>
                  <a:cubicBezTo>
                    <a:pt x="336" y="1963"/>
                    <a:pt x="275" y="2023"/>
                    <a:pt x="261" y="1966"/>
                  </a:cubicBezTo>
                  <a:lnTo>
                    <a:pt x="261" y="1966"/>
                  </a:lnTo>
                  <a:cubicBezTo>
                    <a:pt x="279" y="1968"/>
                    <a:pt x="293" y="1973"/>
                    <a:pt x="307" y="1973"/>
                  </a:cubicBezTo>
                  <a:cubicBezTo>
                    <a:pt x="309" y="1973"/>
                    <a:pt x="310" y="1973"/>
                    <a:pt x="312" y="1973"/>
                  </a:cubicBezTo>
                  <a:cubicBezTo>
                    <a:pt x="326" y="1972"/>
                    <a:pt x="339" y="1963"/>
                    <a:pt x="353" y="1963"/>
                  </a:cubicBezTo>
                  <a:close/>
                  <a:moveTo>
                    <a:pt x="699" y="2045"/>
                  </a:moveTo>
                  <a:cubicBezTo>
                    <a:pt x="700" y="2045"/>
                    <a:pt x="700" y="2045"/>
                    <a:pt x="700" y="2045"/>
                  </a:cubicBezTo>
                  <a:cubicBezTo>
                    <a:pt x="709" y="2048"/>
                    <a:pt x="718" y="2060"/>
                    <a:pt x="727" y="2067"/>
                  </a:cubicBezTo>
                  <a:lnTo>
                    <a:pt x="725" y="2079"/>
                  </a:lnTo>
                  <a:cubicBezTo>
                    <a:pt x="712" y="2078"/>
                    <a:pt x="699" y="2078"/>
                    <a:pt x="687" y="2075"/>
                  </a:cubicBezTo>
                  <a:cubicBezTo>
                    <a:pt x="683" y="2073"/>
                    <a:pt x="680" y="2066"/>
                    <a:pt x="675" y="2061"/>
                  </a:cubicBezTo>
                  <a:cubicBezTo>
                    <a:pt x="684" y="2056"/>
                    <a:pt x="692" y="2045"/>
                    <a:pt x="699" y="2045"/>
                  </a:cubicBezTo>
                  <a:close/>
                  <a:moveTo>
                    <a:pt x="13444" y="2047"/>
                  </a:moveTo>
                  <a:cubicBezTo>
                    <a:pt x="13455" y="2047"/>
                    <a:pt x="13439" y="2055"/>
                    <a:pt x="13424" y="2063"/>
                  </a:cubicBezTo>
                  <a:cubicBezTo>
                    <a:pt x="13409" y="2071"/>
                    <a:pt x="13394" y="2084"/>
                    <a:pt x="13368" y="2084"/>
                  </a:cubicBezTo>
                  <a:cubicBezTo>
                    <a:pt x="13366" y="2084"/>
                    <a:pt x="13363" y="2084"/>
                    <a:pt x="13360" y="2083"/>
                  </a:cubicBezTo>
                  <a:cubicBezTo>
                    <a:pt x="13340" y="2083"/>
                    <a:pt x="13324" y="2081"/>
                    <a:pt x="13310" y="2077"/>
                  </a:cubicBezTo>
                  <a:lnTo>
                    <a:pt x="13310" y="2077"/>
                  </a:lnTo>
                  <a:cubicBezTo>
                    <a:pt x="13398" y="2055"/>
                    <a:pt x="13434" y="2047"/>
                    <a:pt x="13444" y="2047"/>
                  </a:cubicBezTo>
                  <a:close/>
                  <a:moveTo>
                    <a:pt x="724" y="2022"/>
                  </a:moveTo>
                  <a:cubicBezTo>
                    <a:pt x="746" y="2025"/>
                    <a:pt x="756" y="2023"/>
                    <a:pt x="762" y="2029"/>
                  </a:cubicBezTo>
                  <a:cubicBezTo>
                    <a:pt x="771" y="2039"/>
                    <a:pt x="777" y="2054"/>
                    <a:pt x="783" y="2067"/>
                  </a:cubicBezTo>
                  <a:cubicBezTo>
                    <a:pt x="784" y="2070"/>
                    <a:pt x="781" y="2079"/>
                    <a:pt x="778" y="2080"/>
                  </a:cubicBezTo>
                  <a:cubicBezTo>
                    <a:pt x="775" y="2083"/>
                    <a:pt x="772" y="2084"/>
                    <a:pt x="769" y="2084"/>
                  </a:cubicBezTo>
                  <a:cubicBezTo>
                    <a:pt x="760" y="2084"/>
                    <a:pt x="754" y="2069"/>
                    <a:pt x="748" y="2060"/>
                  </a:cubicBezTo>
                  <a:cubicBezTo>
                    <a:pt x="742" y="2051"/>
                    <a:pt x="737" y="2041"/>
                    <a:pt x="724" y="2022"/>
                  </a:cubicBezTo>
                  <a:close/>
                  <a:moveTo>
                    <a:pt x="13281" y="2075"/>
                  </a:moveTo>
                  <a:cubicBezTo>
                    <a:pt x="13283" y="2075"/>
                    <a:pt x="13285" y="2075"/>
                    <a:pt x="13285" y="2076"/>
                  </a:cubicBezTo>
                  <a:lnTo>
                    <a:pt x="13285" y="2076"/>
                  </a:lnTo>
                  <a:cubicBezTo>
                    <a:pt x="13250" y="2085"/>
                    <a:pt x="13242" y="2085"/>
                    <a:pt x="13232" y="2085"/>
                  </a:cubicBezTo>
                  <a:cubicBezTo>
                    <a:pt x="13232" y="2085"/>
                    <a:pt x="13237" y="2080"/>
                    <a:pt x="13240" y="2078"/>
                  </a:cubicBezTo>
                  <a:lnTo>
                    <a:pt x="13281" y="2075"/>
                  </a:lnTo>
                  <a:close/>
                  <a:moveTo>
                    <a:pt x="13490" y="2079"/>
                  </a:moveTo>
                  <a:cubicBezTo>
                    <a:pt x="13505" y="2083"/>
                    <a:pt x="13510" y="2085"/>
                    <a:pt x="13515" y="2086"/>
                  </a:cubicBezTo>
                  <a:cubicBezTo>
                    <a:pt x="13502" y="2089"/>
                    <a:pt x="13490" y="2091"/>
                    <a:pt x="13477" y="2094"/>
                  </a:cubicBezTo>
                  <a:cubicBezTo>
                    <a:pt x="13476" y="2094"/>
                    <a:pt x="13475" y="2094"/>
                    <a:pt x="13473" y="2094"/>
                  </a:cubicBezTo>
                  <a:cubicBezTo>
                    <a:pt x="13467" y="2094"/>
                    <a:pt x="13462" y="2091"/>
                    <a:pt x="13462" y="2091"/>
                  </a:cubicBezTo>
                  <a:cubicBezTo>
                    <a:pt x="13471" y="2086"/>
                    <a:pt x="13484" y="2082"/>
                    <a:pt x="13490" y="2079"/>
                  </a:cubicBezTo>
                  <a:close/>
                  <a:moveTo>
                    <a:pt x="780" y="2104"/>
                  </a:moveTo>
                  <a:cubicBezTo>
                    <a:pt x="784" y="2104"/>
                    <a:pt x="789" y="2113"/>
                    <a:pt x="793" y="2119"/>
                  </a:cubicBezTo>
                  <a:cubicBezTo>
                    <a:pt x="787" y="2126"/>
                    <a:pt x="783" y="2136"/>
                    <a:pt x="775" y="2141"/>
                  </a:cubicBezTo>
                  <a:cubicBezTo>
                    <a:pt x="775" y="2141"/>
                    <a:pt x="775" y="2141"/>
                    <a:pt x="775" y="2141"/>
                  </a:cubicBezTo>
                  <a:cubicBezTo>
                    <a:pt x="772" y="2141"/>
                    <a:pt x="766" y="2132"/>
                    <a:pt x="758" y="2125"/>
                  </a:cubicBezTo>
                  <a:cubicBezTo>
                    <a:pt x="768" y="2114"/>
                    <a:pt x="774" y="2105"/>
                    <a:pt x="780" y="2104"/>
                  </a:cubicBezTo>
                  <a:close/>
                  <a:moveTo>
                    <a:pt x="13287" y="2133"/>
                  </a:moveTo>
                  <a:lnTo>
                    <a:pt x="13287" y="2133"/>
                  </a:lnTo>
                  <a:cubicBezTo>
                    <a:pt x="13284" y="2136"/>
                    <a:pt x="13284" y="2139"/>
                    <a:pt x="13281" y="2142"/>
                  </a:cubicBezTo>
                  <a:cubicBezTo>
                    <a:pt x="13281" y="2142"/>
                    <a:pt x="13271" y="2144"/>
                    <a:pt x="13265" y="2145"/>
                  </a:cubicBezTo>
                  <a:lnTo>
                    <a:pt x="13269" y="2138"/>
                  </a:lnTo>
                  <a:lnTo>
                    <a:pt x="13287" y="2133"/>
                  </a:lnTo>
                  <a:close/>
                  <a:moveTo>
                    <a:pt x="13195" y="2151"/>
                  </a:moveTo>
                  <a:cubicBezTo>
                    <a:pt x="13198" y="2152"/>
                    <a:pt x="13201" y="2153"/>
                    <a:pt x="13199" y="2153"/>
                  </a:cubicBezTo>
                  <a:cubicBezTo>
                    <a:pt x="13198" y="2153"/>
                    <a:pt x="13196" y="2153"/>
                    <a:pt x="13194" y="2153"/>
                  </a:cubicBezTo>
                  <a:cubicBezTo>
                    <a:pt x="13194" y="2152"/>
                    <a:pt x="13194" y="2152"/>
                    <a:pt x="13195" y="2151"/>
                  </a:cubicBezTo>
                  <a:close/>
                  <a:moveTo>
                    <a:pt x="701" y="2117"/>
                  </a:moveTo>
                  <a:cubicBezTo>
                    <a:pt x="702" y="2117"/>
                    <a:pt x="703" y="2117"/>
                    <a:pt x="703" y="2117"/>
                  </a:cubicBezTo>
                  <a:cubicBezTo>
                    <a:pt x="709" y="2117"/>
                    <a:pt x="714" y="2126"/>
                    <a:pt x="720" y="2130"/>
                  </a:cubicBezTo>
                  <a:lnTo>
                    <a:pt x="700" y="2157"/>
                  </a:lnTo>
                  <a:cubicBezTo>
                    <a:pt x="693" y="2145"/>
                    <a:pt x="689" y="2136"/>
                    <a:pt x="683" y="2126"/>
                  </a:cubicBezTo>
                  <a:cubicBezTo>
                    <a:pt x="688" y="2123"/>
                    <a:pt x="695" y="2117"/>
                    <a:pt x="701" y="2117"/>
                  </a:cubicBezTo>
                  <a:close/>
                  <a:moveTo>
                    <a:pt x="585" y="2127"/>
                  </a:moveTo>
                  <a:cubicBezTo>
                    <a:pt x="588" y="2127"/>
                    <a:pt x="592" y="2137"/>
                    <a:pt x="596" y="2142"/>
                  </a:cubicBezTo>
                  <a:cubicBezTo>
                    <a:pt x="592" y="2150"/>
                    <a:pt x="586" y="2160"/>
                    <a:pt x="580" y="2164"/>
                  </a:cubicBezTo>
                  <a:cubicBezTo>
                    <a:pt x="579" y="2165"/>
                    <a:pt x="579" y="2165"/>
                    <a:pt x="579" y="2165"/>
                  </a:cubicBezTo>
                  <a:cubicBezTo>
                    <a:pt x="575" y="2165"/>
                    <a:pt x="570" y="2156"/>
                    <a:pt x="561" y="2147"/>
                  </a:cubicBezTo>
                  <a:cubicBezTo>
                    <a:pt x="571" y="2138"/>
                    <a:pt x="577" y="2129"/>
                    <a:pt x="584" y="2128"/>
                  </a:cubicBezTo>
                  <a:cubicBezTo>
                    <a:pt x="584" y="2127"/>
                    <a:pt x="585" y="2127"/>
                    <a:pt x="585" y="2127"/>
                  </a:cubicBezTo>
                  <a:close/>
                  <a:moveTo>
                    <a:pt x="393" y="2119"/>
                  </a:moveTo>
                  <a:cubicBezTo>
                    <a:pt x="397" y="2135"/>
                    <a:pt x="400" y="2145"/>
                    <a:pt x="400" y="2155"/>
                  </a:cubicBezTo>
                  <a:cubicBezTo>
                    <a:pt x="400" y="2160"/>
                    <a:pt x="387" y="2169"/>
                    <a:pt x="387" y="2169"/>
                  </a:cubicBezTo>
                  <a:cubicBezTo>
                    <a:pt x="381" y="2161"/>
                    <a:pt x="377" y="2153"/>
                    <a:pt x="375" y="2142"/>
                  </a:cubicBezTo>
                  <a:cubicBezTo>
                    <a:pt x="374" y="2139"/>
                    <a:pt x="383" y="2132"/>
                    <a:pt x="393" y="2119"/>
                  </a:cubicBezTo>
                  <a:close/>
                  <a:moveTo>
                    <a:pt x="278" y="2063"/>
                  </a:moveTo>
                  <a:cubicBezTo>
                    <a:pt x="282" y="2063"/>
                    <a:pt x="285" y="2066"/>
                    <a:pt x="288" y="2075"/>
                  </a:cubicBezTo>
                  <a:cubicBezTo>
                    <a:pt x="302" y="2101"/>
                    <a:pt x="294" y="2125"/>
                    <a:pt x="291" y="2150"/>
                  </a:cubicBezTo>
                  <a:cubicBezTo>
                    <a:pt x="291" y="2160"/>
                    <a:pt x="281" y="2170"/>
                    <a:pt x="275" y="2179"/>
                  </a:cubicBezTo>
                  <a:lnTo>
                    <a:pt x="215" y="2173"/>
                  </a:lnTo>
                  <a:cubicBezTo>
                    <a:pt x="215" y="2173"/>
                    <a:pt x="212" y="2166"/>
                    <a:pt x="211" y="2161"/>
                  </a:cubicBezTo>
                  <a:lnTo>
                    <a:pt x="236" y="2150"/>
                  </a:lnTo>
                  <a:lnTo>
                    <a:pt x="224" y="2135"/>
                  </a:lnTo>
                  <a:cubicBezTo>
                    <a:pt x="216" y="2128"/>
                    <a:pt x="206" y="2120"/>
                    <a:pt x="205" y="2111"/>
                  </a:cubicBezTo>
                  <a:cubicBezTo>
                    <a:pt x="205" y="2100"/>
                    <a:pt x="212" y="2086"/>
                    <a:pt x="215" y="2075"/>
                  </a:cubicBezTo>
                  <a:cubicBezTo>
                    <a:pt x="215" y="2074"/>
                    <a:pt x="215" y="2073"/>
                    <a:pt x="214" y="2073"/>
                  </a:cubicBezTo>
                  <a:lnTo>
                    <a:pt x="214" y="2073"/>
                  </a:lnTo>
                  <a:cubicBezTo>
                    <a:pt x="215" y="2073"/>
                    <a:pt x="215" y="2073"/>
                    <a:pt x="215" y="2073"/>
                  </a:cubicBezTo>
                  <a:cubicBezTo>
                    <a:pt x="216" y="2072"/>
                    <a:pt x="218" y="2070"/>
                    <a:pt x="219" y="2068"/>
                  </a:cubicBezTo>
                  <a:lnTo>
                    <a:pt x="219" y="2068"/>
                  </a:lnTo>
                  <a:cubicBezTo>
                    <a:pt x="234" y="2074"/>
                    <a:pt x="243" y="2073"/>
                    <a:pt x="249" y="2079"/>
                  </a:cubicBezTo>
                  <a:cubicBezTo>
                    <a:pt x="251" y="2081"/>
                    <a:pt x="253" y="2082"/>
                    <a:pt x="255" y="2082"/>
                  </a:cubicBezTo>
                  <a:cubicBezTo>
                    <a:pt x="263" y="2082"/>
                    <a:pt x="270" y="2063"/>
                    <a:pt x="278" y="2063"/>
                  </a:cubicBezTo>
                  <a:close/>
                  <a:moveTo>
                    <a:pt x="540" y="2097"/>
                  </a:moveTo>
                  <a:lnTo>
                    <a:pt x="546" y="2113"/>
                  </a:lnTo>
                  <a:cubicBezTo>
                    <a:pt x="527" y="2135"/>
                    <a:pt x="509" y="2155"/>
                    <a:pt x="490" y="2178"/>
                  </a:cubicBezTo>
                  <a:cubicBezTo>
                    <a:pt x="488" y="2179"/>
                    <a:pt x="486" y="2180"/>
                    <a:pt x="483" y="2180"/>
                  </a:cubicBezTo>
                  <a:cubicBezTo>
                    <a:pt x="473" y="2180"/>
                    <a:pt x="458" y="2169"/>
                    <a:pt x="458" y="2158"/>
                  </a:cubicBezTo>
                  <a:cubicBezTo>
                    <a:pt x="459" y="2144"/>
                    <a:pt x="465" y="2129"/>
                    <a:pt x="469" y="2116"/>
                  </a:cubicBezTo>
                  <a:cubicBezTo>
                    <a:pt x="469" y="2116"/>
                    <a:pt x="478" y="2117"/>
                    <a:pt x="483" y="2117"/>
                  </a:cubicBezTo>
                  <a:lnTo>
                    <a:pt x="540" y="2097"/>
                  </a:lnTo>
                  <a:close/>
                  <a:moveTo>
                    <a:pt x="13303" y="2172"/>
                  </a:moveTo>
                  <a:lnTo>
                    <a:pt x="13299" y="2179"/>
                  </a:lnTo>
                  <a:cubicBezTo>
                    <a:pt x="13291" y="2180"/>
                    <a:pt x="13285" y="2182"/>
                    <a:pt x="13281" y="2183"/>
                  </a:cubicBezTo>
                  <a:cubicBezTo>
                    <a:pt x="13282" y="2180"/>
                    <a:pt x="13284" y="2178"/>
                    <a:pt x="13287" y="2175"/>
                  </a:cubicBezTo>
                  <a:cubicBezTo>
                    <a:pt x="13287" y="2175"/>
                    <a:pt x="13297" y="2172"/>
                    <a:pt x="13303" y="2172"/>
                  </a:cubicBezTo>
                  <a:close/>
                  <a:moveTo>
                    <a:pt x="13410" y="2175"/>
                  </a:moveTo>
                  <a:lnTo>
                    <a:pt x="13412" y="2179"/>
                  </a:lnTo>
                  <a:lnTo>
                    <a:pt x="13387" y="2183"/>
                  </a:lnTo>
                  <a:cubicBezTo>
                    <a:pt x="13384" y="2183"/>
                    <a:pt x="13385" y="2179"/>
                    <a:pt x="13385" y="2179"/>
                  </a:cubicBezTo>
                  <a:lnTo>
                    <a:pt x="13410" y="2175"/>
                  </a:lnTo>
                  <a:close/>
                  <a:moveTo>
                    <a:pt x="275" y="2179"/>
                  </a:moveTo>
                  <a:cubicBezTo>
                    <a:pt x="291" y="2180"/>
                    <a:pt x="308" y="2180"/>
                    <a:pt x="322" y="2185"/>
                  </a:cubicBezTo>
                  <a:cubicBezTo>
                    <a:pt x="325" y="2185"/>
                    <a:pt x="330" y="2200"/>
                    <a:pt x="328" y="2205"/>
                  </a:cubicBezTo>
                  <a:cubicBezTo>
                    <a:pt x="328" y="2213"/>
                    <a:pt x="321" y="2222"/>
                    <a:pt x="316" y="2223"/>
                  </a:cubicBezTo>
                  <a:cubicBezTo>
                    <a:pt x="315" y="2223"/>
                    <a:pt x="314" y="2223"/>
                    <a:pt x="313" y="2223"/>
                  </a:cubicBezTo>
                  <a:cubicBezTo>
                    <a:pt x="293" y="2223"/>
                    <a:pt x="279" y="2211"/>
                    <a:pt x="275" y="2179"/>
                  </a:cubicBezTo>
                  <a:close/>
                  <a:moveTo>
                    <a:pt x="806" y="2229"/>
                  </a:moveTo>
                  <a:cubicBezTo>
                    <a:pt x="806" y="2229"/>
                    <a:pt x="809" y="2232"/>
                    <a:pt x="811" y="2235"/>
                  </a:cubicBezTo>
                  <a:lnTo>
                    <a:pt x="802" y="2241"/>
                  </a:lnTo>
                  <a:lnTo>
                    <a:pt x="798" y="2233"/>
                  </a:lnTo>
                  <a:cubicBezTo>
                    <a:pt x="800" y="2232"/>
                    <a:pt x="803" y="2229"/>
                    <a:pt x="806" y="2229"/>
                  </a:cubicBezTo>
                  <a:close/>
                  <a:moveTo>
                    <a:pt x="13197" y="2180"/>
                  </a:moveTo>
                  <a:cubicBezTo>
                    <a:pt x="13209" y="2200"/>
                    <a:pt x="13216" y="2219"/>
                    <a:pt x="13225" y="2245"/>
                  </a:cubicBezTo>
                  <a:cubicBezTo>
                    <a:pt x="13178" y="2250"/>
                    <a:pt x="13147" y="2256"/>
                    <a:pt x="13122" y="2256"/>
                  </a:cubicBezTo>
                  <a:cubicBezTo>
                    <a:pt x="13110" y="2256"/>
                    <a:pt x="13103" y="2247"/>
                    <a:pt x="13109" y="2242"/>
                  </a:cubicBezTo>
                  <a:cubicBezTo>
                    <a:pt x="13147" y="2222"/>
                    <a:pt x="13143" y="2207"/>
                    <a:pt x="13154" y="2189"/>
                  </a:cubicBezTo>
                  <a:cubicBezTo>
                    <a:pt x="13156" y="2188"/>
                    <a:pt x="13166" y="2182"/>
                    <a:pt x="13171" y="2182"/>
                  </a:cubicBezTo>
                  <a:cubicBezTo>
                    <a:pt x="13181" y="2180"/>
                    <a:pt x="13197" y="2180"/>
                    <a:pt x="13197" y="2180"/>
                  </a:cubicBezTo>
                  <a:close/>
                  <a:moveTo>
                    <a:pt x="940" y="2195"/>
                  </a:moveTo>
                  <a:lnTo>
                    <a:pt x="940" y="2195"/>
                  </a:lnTo>
                  <a:cubicBezTo>
                    <a:pt x="942" y="2229"/>
                    <a:pt x="928" y="2247"/>
                    <a:pt x="909" y="2256"/>
                  </a:cubicBezTo>
                  <a:cubicBezTo>
                    <a:pt x="909" y="2256"/>
                    <a:pt x="908" y="2256"/>
                    <a:pt x="907" y="2256"/>
                  </a:cubicBezTo>
                  <a:cubicBezTo>
                    <a:pt x="904" y="2256"/>
                    <a:pt x="901" y="2253"/>
                    <a:pt x="898" y="2251"/>
                  </a:cubicBezTo>
                  <a:cubicBezTo>
                    <a:pt x="898" y="2251"/>
                    <a:pt x="899" y="2241"/>
                    <a:pt x="901" y="2238"/>
                  </a:cubicBezTo>
                  <a:cubicBezTo>
                    <a:pt x="912" y="2223"/>
                    <a:pt x="926" y="2208"/>
                    <a:pt x="940" y="2195"/>
                  </a:cubicBezTo>
                  <a:close/>
                  <a:moveTo>
                    <a:pt x="13010" y="2292"/>
                  </a:moveTo>
                  <a:cubicBezTo>
                    <a:pt x="13004" y="2298"/>
                    <a:pt x="12998" y="2304"/>
                    <a:pt x="12990" y="2313"/>
                  </a:cubicBezTo>
                  <a:cubicBezTo>
                    <a:pt x="12976" y="2316"/>
                    <a:pt x="12960" y="2320"/>
                    <a:pt x="12945" y="2323"/>
                  </a:cubicBezTo>
                  <a:lnTo>
                    <a:pt x="12944" y="2323"/>
                  </a:lnTo>
                  <a:cubicBezTo>
                    <a:pt x="12951" y="2319"/>
                    <a:pt x="12956" y="2313"/>
                    <a:pt x="12966" y="2307"/>
                  </a:cubicBezTo>
                  <a:cubicBezTo>
                    <a:pt x="12978" y="2303"/>
                    <a:pt x="12996" y="2298"/>
                    <a:pt x="13010" y="2292"/>
                  </a:cubicBezTo>
                  <a:close/>
                  <a:moveTo>
                    <a:pt x="422" y="2311"/>
                  </a:moveTo>
                  <a:cubicBezTo>
                    <a:pt x="424" y="2317"/>
                    <a:pt x="425" y="2322"/>
                    <a:pt x="425" y="2326"/>
                  </a:cubicBezTo>
                  <a:cubicBezTo>
                    <a:pt x="425" y="2326"/>
                    <a:pt x="422" y="2331"/>
                    <a:pt x="421" y="2332"/>
                  </a:cubicBezTo>
                  <a:lnTo>
                    <a:pt x="418" y="2319"/>
                  </a:lnTo>
                  <a:lnTo>
                    <a:pt x="422" y="2311"/>
                  </a:lnTo>
                  <a:close/>
                  <a:moveTo>
                    <a:pt x="381" y="2189"/>
                  </a:moveTo>
                  <a:cubicBezTo>
                    <a:pt x="396" y="2200"/>
                    <a:pt x="412" y="2208"/>
                    <a:pt x="424" y="2223"/>
                  </a:cubicBezTo>
                  <a:cubicBezTo>
                    <a:pt x="428" y="2228"/>
                    <a:pt x="425" y="2253"/>
                    <a:pt x="421" y="2261"/>
                  </a:cubicBezTo>
                  <a:cubicBezTo>
                    <a:pt x="403" y="2292"/>
                    <a:pt x="384" y="2319"/>
                    <a:pt x="365" y="2348"/>
                  </a:cubicBezTo>
                  <a:cubicBezTo>
                    <a:pt x="365" y="2348"/>
                    <a:pt x="361" y="2347"/>
                    <a:pt x="352" y="2347"/>
                  </a:cubicBezTo>
                  <a:cubicBezTo>
                    <a:pt x="350" y="2339"/>
                    <a:pt x="346" y="2329"/>
                    <a:pt x="347" y="2320"/>
                  </a:cubicBezTo>
                  <a:cubicBezTo>
                    <a:pt x="358" y="2281"/>
                    <a:pt x="372" y="2244"/>
                    <a:pt x="372" y="2201"/>
                  </a:cubicBezTo>
                  <a:cubicBezTo>
                    <a:pt x="372" y="2197"/>
                    <a:pt x="381" y="2189"/>
                    <a:pt x="381" y="2189"/>
                  </a:cubicBezTo>
                  <a:close/>
                  <a:moveTo>
                    <a:pt x="531" y="2341"/>
                  </a:moveTo>
                  <a:cubicBezTo>
                    <a:pt x="533" y="2347"/>
                    <a:pt x="534" y="2351"/>
                    <a:pt x="534" y="2356"/>
                  </a:cubicBezTo>
                  <a:cubicBezTo>
                    <a:pt x="534" y="2356"/>
                    <a:pt x="531" y="2360"/>
                    <a:pt x="530" y="2361"/>
                  </a:cubicBezTo>
                  <a:cubicBezTo>
                    <a:pt x="528" y="2357"/>
                    <a:pt x="527" y="2351"/>
                    <a:pt x="527" y="2348"/>
                  </a:cubicBezTo>
                  <a:cubicBezTo>
                    <a:pt x="527" y="2348"/>
                    <a:pt x="530" y="2344"/>
                    <a:pt x="531" y="2341"/>
                  </a:cubicBezTo>
                  <a:close/>
                  <a:moveTo>
                    <a:pt x="13419" y="2354"/>
                  </a:moveTo>
                  <a:cubicBezTo>
                    <a:pt x="13425" y="2354"/>
                    <a:pt x="13424" y="2360"/>
                    <a:pt x="13427" y="2364"/>
                  </a:cubicBezTo>
                  <a:cubicBezTo>
                    <a:pt x="13414" y="2365"/>
                    <a:pt x="13403" y="2366"/>
                    <a:pt x="13394" y="2366"/>
                  </a:cubicBezTo>
                  <a:cubicBezTo>
                    <a:pt x="13390" y="2366"/>
                    <a:pt x="13387" y="2366"/>
                    <a:pt x="13384" y="2366"/>
                  </a:cubicBezTo>
                  <a:cubicBezTo>
                    <a:pt x="13377" y="2366"/>
                    <a:pt x="13378" y="2361"/>
                    <a:pt x="13377" y="2359"/>
                  </a:cubicBezTo>
                  <a:lnTo>
                    <a:pt x="13419" y="2354"/>
                  </a:lnTo>
                  <a:close/>
                  <a:moveTo>
                    <a:pt x="775" y="2344"/>
                  </a:moveTo>
                  <a:cubicBezTo>
                    <a:pt x="779" y="2344"/>
                    <a:pt x="782" y="2348"/>
                    <a:pt x="786" y="2350"/>
                  </a:cubicBezTo>
                  <a:cubicBezTo>
                    <a:pt x="783" y="2357"/>
                    <a:pt x="780" y="2364"/>
                    <a:pt x="778" y="2367"/>
                  </a:cubicBezTo>
                  <a:cubicBezTo>
                    <a:pt x="768" y="2360"/>
                    <a:pt x="765" y="2357"/>
                    <a:pt x="761" y="2354"/>
                  </a:cubicBezTo>
                  <a:cubicBezTo>
                    <a:pt x="765" y="2351"/>
                    <a:pt x="770" y="2345"/>
                    <a:pt x="774" y="2344"/>
                  </a:cubicBezTo>
                  <a:cubicBezTo>
                    <a:pt x="774" y="2344"/>
                    <a:pt x="775" y="2344"/>
                    <a:pt x="775" y="2344"/>
                  </a:cubicBezTo>
                  <a:close/>
                  <a:moveTo>
                    <a:pt x="12862" y="2389"/>
                  </a:moveTo>
                  <a:lnTo>
                    <a:pt x="12856" y="2398"/>
                  </a:lnTo>
                  <a:cubicBezTo>
                    <a:pt x="12850" y="2400"/>
                    <a:pt x="12844" y="2401"/>
                    <a:pt x="12840" y="2401"/>
                  </a:cubicBezTo>
                  <a:cubicBezTo>
                    <a:pt x="12841" y="2398"/>
                    <a:pt x="12843" y="2395"/>
                    <a:pt x="12847" y="2392"/>
                  </a:cubicBezTo>
                  <a:cubicBezTo>
                    <a:pt x="12847" y="2392"/>
                    <a:pt x="12856" y="2391"/>
                    <a:pt x="12862" y="2389"/>
                  </a:cubicBezTo>
                  <a:close/>
                  <a:moveTo>
                    <a:pt x="625" y="2392"/>
                  </a:moveTo>
                  <a:lnTo>
                    <a:pt x="630" y="2400"/>
                  </a:lnTo>
                  <a:cubicBezTo>
                    <a:pt x="627" y="2403"/>
                    <a:pt x="624" y="2406"/>
                    <a:pt x="621" y="2406"/>
                  </a:cubicBezTo>
                  <a:cubicBezTo>
                    <a:pt x="621" y="2406"/>
                    <a:pt x="618" y="2401"/>
                    <a:pt x="617" y="2398"/>
                  </a:cubicBezTo>
                  <a:lnTo>
                    <a:pt x="625" y="2392"/>
                  </a:lnTo>
                  <a:close/>
                  <a:moveTo>
                    <a:pt x="447" y="2441"/>
                  </a:moveTo>
                  <a:lnTo>
                    <a:pt x="517" y="2447"/>
                  </a:lnTo>
                  <a:lnTo>
                    <a:pt x="515" y="2457"/>
                  </a:lnTo>
                  <a:lnTo>
                    <a:pt x="446" y="2451"/>
                  </a:lnTo>
                  <a:lnTo>
                    <a:pt x="447" y="2441"/>
                  </a:lnTo>
                  <a:close/>
                  <a:moveTo>
                    <a:pt x="12732" y="2463"/>
                  </a:moveTo>
                  <a:lnTo>
                    <a:pt x="12732" y="2463"/>
                  </a:lnTo>
                  <a:cubicBezTo>
                    <a:pt x="12724" y="2466"/>
                    <a:pt x="12716" y="2468"/>
                    <a:pt x="12710" y="2470"/>
                  </a:cubicBezTo>
                  <a:lnTo>
                    <a:pt x="12710" y="2470"/>
                  </a:lnTo>
                  <a:lnTo>
                    <a:pt x="12710" y="2467"/>
                  </a:lnTo>
                  <a:lnTo>
                    <a:pt x="12732" y="2463"/>
                  </a:lnTo>
                  <a:close/>
                  <a:moveTo>
                    <a:pt x="12731" y="2469"/>
                  </a:moveTo>
                  <a:cubicBezTo>
                    <a:pt x="12732" y="2469"/>
                    <a:pt x="12732" y="2469"/>
                    <a:pt x="12732" y="2469"/>
                  </a:cubicBezTo>
                  <a:cubicBezTo>
                    <a:pt x="12726" y="2470"/>
                    <a:pt x="12717" y="2472"/>
                    <a:pt x="12710" y="2473"/>
                  </a:cubicBezTo>
                  <a:lnTo>
                    <a:pt x="12710" y="2472"/>
                  </a:lnTo>
                  <a:lnTo>
                    <a:pt x="12710" y="2472"/>
                  </a:lnTo>
                  <a:cubicBezTo>
                    <a:pt x="12723" y="2469"/>
                    <a:pt x="12728" y="2469"/>
                    <a:pt x="12731" y="2469"/>
                  </a:cubicBezTo>
                  <a:close/>
                  <a:moveTo>
                    <a:pt x="12700" y="2472"/>
                  </a:moveTo>
                  <a:lnTo>
                    <a:pt x="12697" y="2474"/>
                  </a:lnTo>
                  <a:lnTo>
                    <a:pt x="12697" y="2474"/>
                  </a:lnTo>
                  <a:cubicBezTo>
                    <a:pt x="12678" y="2479"/>
                    <a:pt x="12673" y="2480"/>
                    <a:pt x="12667" y="2481"/>
                  </a:cubicBezTo>
                  <a:cubicBezTo>
                    <a:pt x="12670" y="2478"/>
                    <a:pt x="12675" y="2473"/>
                    <a:pt x="12678" y="2473"/>
                  </a:cubicBezTo>
                  <a:cubicBezTo>
                    <a:pt x="12684" y="2473"/>
                    <a:pt x="12692" y="2472"/>
                    <a:pt x="12700" y="2472"/>
                  </a:cubicBezTo>
                  <a:close/>
                  <a:moveTo>
                    <a:pt x="165" y="2532"/>
                  </a:moveTo>
                  <a:cubicBezTo>
                    <a:pt x="168" y="2532"/>
                    <a:pt x="171" y="2538"/>
                    <a:pt x="174" y="2542"/>
                  </a:cubicBezTo>
                  <a:cubicBezTo>
                    <a:pt x="168" y="2545"/>
                    <a:pt x="162" y="2550"/>
                    <a:pt x="156" y="2550"/>
                  </a:cubicBezTo>
                  <a:cubicBezTo>
                    <a:pt x="153" y="2550"/>
                    <a:pt x="150" y="2544"/>
                    <a:pt x="144" y="2538"/>
                  </a:cubicBezTo>
                  <a:cubicBezTo>
                    <a:pt x="153" y="2535"/>
                    <a:pt x="159" y="2532"/>
                    <a:pt x="165" y="2532"/>
                  </a:cubicBezTo>
                  <a:close/>
                  <a:moveTo>
                    <a:pt x="739" y="2542"/>
                  </a:moveTo>
                  <a:lnTo>
                    <a:pt x="740" y="2556"/>
                  </a:lnTo>
                  <a:cubicBezTo>
                    <a:pt x="733" y="2557"/>
                    <a:pt x="727" y="2559"/>
                    <a:pt x="721" y="2559"/>
                  </a:cubicBezTo>
                  <a:cubicBezTo>
                    <a:pt x="720" y="2559"/>
                    <a:pt x="718" y="2554"/>
                    <a:pt x="713" y="2548"/>
                  </a:cubicBezTo>
                  <a:lnTo>
                    <a:pt x="713" y="2548"/>
                  </a:lnTo>
                  <a:cubicBezTo>
                    <a:pt x="726" y="2542"/>
                    <a:pt x="732" y="2542"/>
                    <a:pt x="739" y="2542"/>
                  </a:cubicBezTo>
                  <a:close/>
                  <a:moveTo>
                    <a:pt x="710" y="2549"/>
                  </a:moveTo>
                  <a:lnTo>
                    <a:pt x="710" y="2549"/>
                  </a:lnTo>
                  <a:cubicBezTo>
                    <a:pt x="710" y="2564"/>
                    <a:pt x="715" y="2572"/>
                    <a:pt x="712" y="2576"/>
                  </a:cubicBezTo>
                  <a:cubicBezTo>
                    <a:pt x="710" y="2584"/>
                    <a:pt x="701" y="2596"/>
                    <a:pt x="697" y="2596"/>
                  </a:cubicBezTo>
                  <a:cubicBezTo>
                    <a:pt x="697" y="2596"/>
                    <a:pt x="696" y="2596"/>
                    <a:pt x="696" y="2595"/>
                  </a:cubicBezTo>
                  <a:cubicBezTo>
                    <a:pt x="687" y="2589"/>
                    <a:pt x="681" y="2576"/>
                    <a:pt x="674" y="2566"/>
                  </a:cubicBezTo>
                  <a:cubicBezTo>
                    <a:pt x="683" y="2563"/>
                    <a:pt x="692" y="2559"/>
                    <a:pt x="706" y="2551"/>
                  </a:cubicBezTo>
                  <a:cubicBezTo>
                    <a:pt x="708" y="2551"/>
                    <a:pt x="709" y="2550"/>
                    <a:pt x="710" y="2549"/>
                  </a:cubicBezTo>
                  <a:close/>
                  <a:moveTo>
                    <a:pt x="366" y="2429"/>
                  </a:moveTo>
                  <a:cubicBezTo>
                    <a:pt x="367" y="2429"/>
                    <a:pt x="367" y="2429"/>
                    <a:pt x="368" y="2429"/>
                  </a:cubicBezTo>
                  <a:cubicBezTo>
                    <a:pt x="372" y="2431"/>
                    <a:pt x="377" y="2442"/>
                    <a:pt x="377" y="2450"/>
                  </a:cubicBezTo>
                  <a:cubicBezTo>
                    <a:pt x="378" y="2460"/>
                    <a:pt x="375" y="2469"/>
                    <a:pt x="375" y="2479"/>
                  </a:cubicBezTo>
                  <a:cubicBezTo>
                    <a:pt x="365" y="2520"/>
                    <a:pt x="363" y="2531"/>
                    <a:pt x="364" y="2531"/>
                  </a:cubicBezTo>
                  <a:cubicBezTo>
                    <a:pt x="365" y="2531"/>
                    <a:pt x="369" y="2525"/>
                    <a:pt x="372" y="2520"/>
                  </a:cubicBezTo>
                  <a:cubicBezTo>
                    <a:pt x="377" y="2515"/>
                    <a:pt x="385" y="2512"/>
                    <a:pt x="393" y="2512"/>
                  </a:cubicBezTo>
                  <a:cubicBezTo>
                    <a:pt x="395" y="2512"/>
                    <a:pt x="398" y="2512"/>
                    <a:pt x="400" y="2513"/>
                  </a:cubicBezTo>
                  <a:cubicBezTo>
                    <a:pt x="405" y="2514"/>
                    <a:pt x="409" y="2528"/>
                    <a:pt x="412" y="2538"/>
                  </a:cubicBezTo>
                  <a:cubicBezTo>
                    <a:pt x="415" y="2559"/>
                    <a:pt x="394" y="2594"/>
                    <a:pt x="428" y="2595"/>
                  </a:cubicBezTo>
                  <a:cubicBezTo>
                    <a:pt x="428" y="2595"/>
                    <a:pt x="430" y="2604"/>
                    <a:pt x="431" y="2609"/>
                  </a:cubicBezTo>
                  <a:cubicBezTo>
                    <a:pt x="411" y="2612"/>
                    <a:pt x="393" y="2618"/>
                    <a:pt x="375" y="2618"/>
                  </a:cubicBezTo>
                  <a:cubicBezTo>
                    <a:pt x="372" y="2618"/>
                    <a:pt x="368" y="2618"/>
                    <a:pt x="365" y="2617"/>
                  </a:cubicBezTo>
                  <a:cubicBezTo>
                    <a:pt x="358" y="2617"/>
                    <a:pt x="355" y="2588"/>
                    <a:pt x="349" y="2569"/>
                  </a:cubicBezTo>
                  <a:cubicBezTo>
                    <a:pt x="366" y="2540"/>
                    <a:pt x="357" y="2524"/>
                    <a:pt x="347" y="2524"/>
                  </a:cubicBezTo>
                  <a:cubicBezTo>
                    <a:pt x="341" y="2524"/>
                    <a:pt x="334" y="2531"/>
                    <a:pt x="334" y="2547"/>
                  </a:cubicBezTo>
                  <a:cubicBezTo>
                    <a:pt x="330" y="2545"/>
                    <a:pt x="324" y="2547"/>
                    <a:pt x="321" y="2544"/>
                  </a:cubicBezTo>
                  <a:cubicBezTo>
                    <a:pt x="318" y="2541"/>
                    <a:pt x="315" y="2532"/>
                    <a:pt x="316" y="2528"/>
                  </a:cubicBezTo>
                  <a:cubicBezTo>
                    <a:pt x="327" y="2500"/>
                    <a:pt x="339" y="2470"/>
                    <a:pt x="350" y="2438"/>
                  </a:cubicBezTo>
                  <a:cubicBezTo>
                    <a:pt x="353" y="2433"/>
                    <a:pt x="361" y="2429"/>
                    <a:pt x="366" y="2429"/>
                  </a:cubicBezTo>
                  <a:close/>
                  <a:moveTo>
                    <a:pt x="515" y="2519"/>
                  </a:moveTo>
                  <a:cubicBezTo>
                    <a:pt x="531" y="2519"/>
                    <a:pt x="546" y="2535"/>
                    <a:pt x="553" y="2560"/>
                  </a:cubicBezTo>
                  <a:cubicBezTo>
                    <a:pt x="556" y="2572"/>
                    <a:pt x="567" y="2579"/>
                    <a:pt x="549" y="2584"/>
                  </a:cubicBezTo>
                  <a:cubicBezTo>
                    <a:pt x="542" y="2587"/>
                    <a:pt x="534" y="2594"/>
                    <a:pt x="525" y="2600"/>
                  </a:cubicBezTo>
                  <a:lnTo>
                    <a:pt x="497" y="2619"/>
                  </a:lnTo>
                  <a:cubicBezTo>
                    <a:pt x="494" y="2603"/>
                    <a:pt x="492" y="2585"/>
                    <a:pt x="490" y="2573"/>
                  </a:cubicBezTo>
                  <a:cubicBezTo>
                    <a:pt x="499" y="2553"/>
                    <a:pt x="486" y="2526"/>
                    <a:pt x="508" y="2520"/>
                  </a:cubicBezTo>
                  <a:cubicBezTo>
                    <a:pt x="510" y="2520"/>
                    <a:pt x="513" y="2519"/>
                    <a:pt x="515" y="2519"/>
                  </a:cubicBezTo>
                  <a:close/>
                  <a:moveTo>
                    <a:pt x="327" y="2626"/>
                  </a:moveTo>
                  <a:cubicBezTo>
                    <a:pt x="333" y="2642"/>
                    <a:pt x="339" y="2659"/>
                    <a:pt x="343" y="2672"/>
                  </a:cubicBezTo>
                  <a:lnTo>
                    <a:pt x="330" y="2685"/>
                  </a:lnTo>
                  <a:cubicBezTo>
                    <a:pt x="324" y="2676"/>
                    <a:pt x="319" y="2665"/>
                    <a:pt x="313" y="2654"/>
                  </a:cubicBezTo>
                  <a:cubicBezTo>
                    <a:pt x="319" y="2641"/>
                    <a:pt x="322" y="2634"/>
                    <a:pt x="327" y="2626"/>
                  </a:cubicBezTo>
                  <a:close/>
                  <a:moveTo>
                    <a:pt x="458" y="2675"/>
                  </a:moveTo>
                  <a:cubicBezTo>
                    <a:pt x="478" y="2679"/>
                    <a:pt x="500" y="2682"/>
                    <a:pt x="519" y="2690"/>
                  </a:cubicBezTo>
                  <a:cubicBezTo>
                    <a:pt x="525" y="2691"/>
                    <a:pt x="527" y="2707"/>
                    <a:pt x="531" y="2717"/>
                  </a:cubicBezTo>
                  <a:cubicBezTo>
                    <a:pt x="527" y="2719"/>
                    <a:pt x="521" y="2721"/>
                    <a:pt x="517" y="2721"/>
                  </a:cubicBezTo>
                  <a:cubicBezTo>
                    <a:pt x="515" y="2721"/>
                    <a:pt x="514" y="2721"/>
                    <a:pt x="512" y="2720"/>
                  </a:cubicBezTo>
                  <a:lnTo>
                    <a:pt x="455" y="2690"/>
                  </a:lnTo>
                  <a:lnTo>
                    <a:pt x="458" y="2675"/>
                  </a:lnTo>
                  <a:close/>
                  <a:moveTo>
                    <a:pt x="386" y="2773"/>
                  </a:moveTo>
                  <a:cubicBezTo>
                    <a:pt x="387" y="2778"/>
                    <a:pt x="387" y="2785"/>
                    <a:pt x="387" y="2785"/>
                  </a:cubicBezTo>
                  <a:cubicBezTo>
                    <a:pt x="386" y="2786"/>
                    <a:pt x="385" y="2787"/>
                    <a:pt x="383" y="2787"/>
                  </a:cubicBezTo>
                  <a:lnTo>
                    <a:pt x="383" y="2787"/>
                  </a:lnTo>
                  <a:cubicBezTo>
                    <a:pt x="383" y="2776"/>
                    <a:pt x="384" y="2775"/>
                    <a:pt x="386" y="2773"/>
                  </a:cubicBezTo>
                  <a:close/>
                  <a:moveTo>
                    <a:pt x="377" y="2781"/>
                  </a:moveTo>
                  <a:cubicBezTo>
                    <a:pt x="377" y="2784"/>
                    <a:pt x="377" y="2787"/>
                    <a:pt x="377" y="2789"/>
                  </a:cubicBezTo>
                  <a:lnTo>
                    <a:pt x="377" y="2789"/>
                  </a:lnTo>
                  <a:cubicBezTo>
                    <a:pt x="377" y="2790"/>
                    <a:pt x="377" y="2790"/>
                    <a:pt x="377" y="2790"/>
                  </a:cubicBezTo>
                  <a:lnTo>
                    <a:pt x="377" y="2781"/>
                  </a:lnTo>
                  <a:close/>
                  <a:moveTo>
                    <a:pt x="368" y="2792"/>
                  </a:moveTo>
                  <a:cubicBezTo>
                    <a:pt x="371" y="2792"/>
                    <a:pt x="373" y="2795"/>
                    <a:pt x="377" y="2802"/>
                  </a:cubicBezTo>
                  <a:lnTo>
                    <a:pt x="377" y="2802"/>
                  </a:lnTo>
                  <a:cubicBezTo>
                    <a:pt x="377" y="2843"/>
                    <a:pt x="371" y="2855"/>
                    <a:pt x="364" y="2855"/>
                  </a:cubicBezTo>
                  <a:cubicBezTo>
                    <a:pt x="359" y="2855"/>
                    <a:pt x="353" y="2848"/>
                    <a:pt x="347" y="2841"/>
                  </a:cubicBezTo>
                  <a:cubicBezTo>
                    <a:pt x="346" y="2837"/>
                    <a:pt x="353" y="2813"/>
                    <a:pt x="359" y="2803"/>
                  </a:cubicBezTo>
                  <a:cubicBezTo>
                    <a:pt x="363" y="2795"/>
                    <a:pt x="366" y="2792"/>
                    <a:pt x="368" y="2792"/>
                  </a:cubicBezTo>
                  <a:close/>
                  <a:moveTo>
                    <a:pt x="637" y="2772"/>
                  </a:moveTo>
                  <a:cubicBezTo>
                    <a:pt x="641" y="2772"/>
                    <a:pt x="647" y="2773"/>
                    <a:pt x="647" y="2773"/>
                  </a:cubicBezTo>
                  <a:cubicBezTo>
                    <a:pt x="647" y="2794"/>
                    <a:pt x="652" y="2818"/>
                    <a:pt x="647" y="2838"/>
                  </a:cubicBezTo>
                  <a:cubicBezTo>
                    <a:pt x="645" y="2853"/>
                    <a:pt x="630" y="2863"/>
                    <a:pt x="621" y="2873"/>
                  </a:cubicBezTo>
                  <a:cubicBezTo>
                    <a:pt x="614" y="2869"/>
                    <a:pt x="611" y="2868"/>
                    <a:pt x="611" y="2868"/>
                  </a:cubicBezTo>
                  <a:cubicBezTo>
                    <a:pt x="609" y="2863"/>
                    <a:pt x="611" y="2854"/>
                    <a:pt x="611" y="2854"/>
                  </a:cubicBezTo>
                  <a:cubicBezTo>
                    <a:pt x="631" y="2837"/>
                    <a:pt x="636" y="2815"/>
                    <a:pt x="625" y="2787"/>
                  </a:cubicBezTo>
                  <a:cubicBezTo>
                    <a:pt x="625" y="2784"/>
                    <a:pt x="630" y="2775"/>
                    <a:pt x="634" y="2772"/>
                  </a:cubicBezTo>
                  <a:cubicBezTo>
                    <a:pt x="635" y="2772"/>
                    <a:pt x="636" y="2772"/>
                    <a:pt x="637" y="2772"/>
                  </a:cubicBezTo>
                  <a:close/>
                  <a:moveTo>
                    <a:pt x="386" y="2820"/>
                  </a:moveTo>
                  <a:lnTo>
                    <a:pt x="411" y="2866"/>
                  </a:lnTo>
                  <a:cubicBezTo>
                    <a:pt x="412" y="2870"/>
                    <a:pt x="411" y="2879"/>
                    <a:pt x="408" y="2885"/>
                  </a:cubicBezTo>
                  <a:cubicBezTo>
                    <a:pt x="406" y="2888"/>
                    <a:pt x="400" y="2890"/>
                    <a:pt x="396" y="2893"/>
                  </a:cubicBezTo>
                  <a:cubicBezTo>
                    <a:pt x="391" y="2860"/>
                    <a:pt x="388" y="2837"/>
                    <a:pt x="386" y="2820"/>
                  </a:cubicBezTo>
                  <a:close/>
                  <a:moveTo>
                    <a:pt x="364" y="2910"/>
                  </a:moveTo>
                  <a:cubicBezTo>
                    <a:pt x="368" y="2918"/>
                    <a:pt x="372" y="2926"/>
                    <a:pt x="375" y="2935"/>
                  </a:cubicBezTo>
                  <a:cubicBezTo>
                    <a:pt x="375" y="2938"/>
                    <a:pt x="371" y="2946"/>
                    <a:pt x="368" y="2951"/>
                  </a:cubicBezTo>
                  <a:lnTo>
                    <a:pt x="352" y="2922"/>
                  </a:lnTo>
                  <a:cubicBezTo>
                    <a:pt x="356" y="2918"/>
                    <a:pt x="364" y="2910"/>
                    <a:pt x="364" y="2910"/>
                  </a:cubicBezTo>
                  <a:close/>
                  <a:moveTo>
                    <a:pt x="575" y="2988"/>
                  </a:moveTo>
                  <a:lnTo>
                    <a:pt x="580" y="2997"/>
                  </a:lnTo>
                  <a:lnTo>
                    <a:pt x="571" y="3006"/>
                  </a:lnTo>
                  <a:cubicBezTo>
                    <a:pt x="571" y="3002"/>
                    <a:pt x="571" y="2998"/>
                    <a:pt x="572" y="2994"/>
                  </a:cubicBezTo>
                  <a:lnTo>
                    <a:pt x="572" y="2994"/>
                  </a:lnTo>
                  <a:lnTo>
                    <a:pt x="575" y="2988"/>
                  </a:lnTo>
                  <a:close/>
                  <a:moveTo>
                    <a:pt x="472" y="3001"/>
                  </a:moveTo>
                  <a:lnTo>
                    <a:pt x="481" y="3010"/>
                  </a:lnTo>
                  <a:cubicBezTo>
                    <a:pt x="478" y="3012"/>
                    <a:pt x="475" y="3015"/>
                    <a:pt x="475" y="3015"/>
                  </a:cubicBezTo>
                  <a:cubicBezTo>
                    <a:pt x="472" y="3015"/>
                    <a:pt x="469" y="3010"/>
                    <a:pt x="467" y="3009"/>
                  </a:cubicBezTo>
                  <a:lnTo>
                    <a:pt x="472" y="3001"/>
                  </a:lnTo>
                  <a:close/>
                  <a:moveTo>
                    <a:pt x="581" y="2934"/>
                  </a:moveTo>
                  <a:cubicBezTo>
                    <a:pt x="599" y="2959"/>
                    <a:pt x="631" y="2951"/>
                    <a:pt x="643" y="2991"/>
                  </a:cubicBezTo>
                  <a:cubicBezTo>
                    <a:pt x="649" y="3009"/>
                    <a:pt x="642" y="3012"/>
                    <a:pt x="637" y="3019"/>
                  </a:cubicBezTo>
                  <a:cubicBezTo>
                    <a:pt x="633" y="3025"/>
                    <a:pt x="628" y="3030"/>
                    <a:pt x="625" y="3030"/>
                  </a:cubicBezTo>
                  <a:cubicBezTo>
                    <a:pt x="622" y="3030"/>
                    <a:pt x="620" y="3027"/>
                    <a:pt x="621" y="3016"/>
                  </a:cubicBezTo>
                  <a:cubicBezTo>
                    <a:pt x="622" y="2993"/>
                    <a:pt x="614" y="2989"/>
                    <a:pt x="606" y="2989"/>
                  </a:cubicBezTo>
                  <a:cubicBezTo>
                    <a:pt x="602" y="2989"/>
                    <a:pt x="598" y="2990"/>
                    <a:pt x="595" y="2990"/>
                  </a:cubicBezTo>
                  <a:cubicBezTo>
                    <a:pt x="580" y="2990"/>
                    <a:pt x="577" y="2978"/>
                    <a:pt x="574" y="2963"/>
                  </a:cubicBezTo>
                  <a:lnTo>
                    <a:pt x="574" y="2963"/>
                  </a:lnTo>
                  <a:cubicBezTo>
                    <a:pt x="577" y="2937"/>
                    <a:pt x="581" y="2934"/>
                    <a:pt x="581" y="2934"/>
                  </a:cubicBezTo>
                  <a:close/>
                  <a:moveTo>
                    <a:pt x="734" y="2923"/>
                  </a:moveTo>
                  <a:cubicBezTo>
                    <a:pt x="735" y="2923"/>
                    <a:pt x="736" y="2923"/>
                    <a:pt x="737" y="2923"/>
                  </a:cubicBezTo>
                  <a:cubicBezTo>
                    <a:pt x="748" y="2925"/>
                    <a:pt x="758" y="2938"/>
                    <a:pt x="761" y="2950"/>
                  </a:cubicBezTo>
                  <a:cubicBezTo>
                    <a:pt x="762" y="2960"/>
                    <a:pt x="749" y="2975"/>
                    <a:pt x="749" y="2988"/>
                  </a:cubicBezTo>
                  <a:cubicBezTo>
                    <a:pt x="748" y="3004"/>
                    <a:pt x="770" y="3021"/>
                    <a:pt x="753" y="3037"/>
                  </a:cubicBezTo>
                  <a:cubicBezTo>
                    <a:pt x="736" y="3054"/>
                    <a:pt x="715" y="3066"/>
                    <a:pt x="695" y="3078"/>
                  </a:cubicBezTo>
                  <a:cubicBezTo>
                    <a:pt x="695" y="3078"/>
                    <a:pt x="687" y="3066"/>
                    <a:pt x="684" y="3062"/>
                  </a:cubicBezTo>
                  <a:cubicBezTo>
                    <a:pt x="692" y="3041"/>
                    <a:pt x="702" y="3025"/>
                    <a:pt x="703" y="3009"/>
                  </a:cubicBezTo>
                  <a:cubicBezTo>
                    <a:pt x="705" y="2996"/>
                    <a:pt x="696" y="2981"/>
                    <a:pt x="695" y="2966"/>
                  </a:cubicBezTo>
                  <a:cubicBezTo>
                    <a:pt x="693" y="2952"/>
                    <a:pt x="719" y="2923"/>
                    <a:pt x="734" y="2923"/>
                  </a:cubicBezTo>
                  <a:close/>
                  <a:moveTo>
                    <a:pt x="773" y="3085"/>
                  </a:moveTo>
                  <a:cubicBezTo>
                    <a:pt x="773" y="3093"/>
                    <a:pt x="774" y="3100"/>
                    <a:pt x="771" y="3104"/>
                  </a:cubicBezTo>
                  <a:cubicBezTo>
                    <a:pt x="764" y="3119"/>
                    <a:pt x="755" y="3124"/>
                    <a:pt x="745" y="3124"/>
                  </a:cubicBezTo>
                  <a:cubicBezTo>
                    <a:pt x="740" y="3124"/>
                    <a:pt x="734" y="3122"/>
                    <a:pt x="728" y="3121"/>
                  </a:cubicBezTo>
                  <a:cubicBezTo>
                    <a:pt x="728" y="3121"/>
                    <a:pt x="725" y="3113"/>
                    <a:pt x="721" y="3099"/>
                  </a:cubicBezTo>
                  <a:cubicBezTo>
                    <a:pt x="740" y="3094"/>
                    <a:pt x="756" y="3090"/>
                    <a:pt x="773" y="3085"/>
                  </a:cubicBezTo>
                  <a:close/>
                  <a:moveTo>
                    <a:pt x="770" y="3149"/>
                  </a:moveTo>
                  <a:cubicBezTo>
                    <a:pt x="771" y="3154"/>
                    <a:pt x="774" y="3160"/>
                    <a:pt x="773" y="3165"/>
                  </a:cubicBezTo>
                  <a:cubicBezTo>
                    <a:pt x="771" y="3171"/>
                    <a:pt x="767" y="3177"/>
                    <a:pt x="762" y="3181"/>
                  </a:cubicBezTo>
                  <a:cubicBezTo>
                    <a:pt x="761" y="3175"/>
                    <a:pt x="761" y="3169"/>
                    <a:pt x="758" y="3154"/>
                  </a:cubicBezTo>
                  <a:lnTo>
                    <a:pt x="770" y="3149"/>
                  </a:lnTo>
                  <a:close/>
                  <a:moveTo>
                    <a:pt x="524" y="3085"/>
                  </a:moveTo>
                  <a:cubicBezTo>
                    <a:pt x="530" y="3090"/>
                    <a:pt x="540" y="3093"/>
                    <a:pt x="543" y="3100"/>
                  </a:cubicBezTo>
                  <a:cubicBezTo>
                    <a:pt x="555" y="3135"/>
                    <a:pt x="565" y="3166"/>
                    <a:pt x="577" y="3204"/>
                  </a:cubicBezTo>
                  <a:cubicBezTo>
                    <a:pt x="570" y="3206"/>
                    <a:pt x="564" y="3207"/>
                    <a:pt x="558" y="3207"/>
                  </a:cubicBezTo>
                  <a:cubicBezTo>
                    <a:pt x="548" y="3207"/>
                    <a:pt x="539" y="3205"/>
                    <a:pt x="530" y="3205"/>
                  </a:cubicBezTo>
                  <a:cubicBezTo>
                    <a:pt x="517" y="3205"/>
                    <a:pt x="506" y="3208"/>
                    <a:pt x="494" y="3221"/>
                  </a:cubicBezTo>
                  <a:cubicBezTo>
                    <a:pt x="493" y="3222"/>
                    <a:pt x="492" y="3222"/>
                    <a:pt x="490" y="3222"/>
                  </a:cubicBezTo>
                  <a:cubicBezTo>
                    <a:pt x="483" y="3222"/>
                    <a:pt x="472" y="3213"/>
                    <a:pt x="465" y="3207"/>
                  </a:cubicBezTo>
                  <a:cubicBezTo>
                    <a:pt x="455" y="3199"/>
                    <a:pt x="450" y="3184"/>
                    <a:pt x="467" y="3172"/>
                  </a:cubicBezTo>
                  <a:cubicBezTo>
                    <a:pt x="462" y="3168"/>
                    <a:pt x="459" y="3160"/>
                    <a:pt x="455" y="3159"/>
                  </a:cubicBezTo>
                  <a:cubicBezTo>
                    <a:pt x="433" y="3152"/>
                    <a:pt x="447" y="3126"/>
                    <a:pt x="446" y="3110"/>
                  </a:cubicBezTo>
                  <a:cubicBezTo>
                    <a:pt x="446" y="3108"/>
                    <a:pt x="456" y="3100"/>
                    <a:pt x="461" y="3100"/>
                  </a:cubicBezTo>
                  <a:cubicBezTo>
                    <a:pt x="461" y="3100"/>
                    <a:pt x="462" y="3100"/>
                    <a:pt x="462" y="3100"/>
                  </a:cubicBezTo>
                  <a:cubicBezTo>
                    <a:pt x="466" y="3100"/>
                    <a:pt x="470" y="3099"/>
                    <a:pt x="474" y="3099"/>
                  </a:cubicBezTo>
                  <a:cubicBezTo>
                    <a:pt x="480" y="3099"/>
                    <a:pt x="486" y="3102"/>
                    <a:pt x="487" y="3119"/>
                  </a:cubicBezTo>
                  <a:cubicBezTo>
                    <a:pt x="489" y="3132"/>
                    <a:pt x="496" y="3147"/>
                    <a:pt x="502" y="3159"/>
                  </a:cubicBezTo>
                  <a:cubicBezTo>
                    <a:pt x="503" y="3161"/>
                    <a:pt x="507" y="3162"/>
                    <a:pt x="511" y="3162"/>
                  </a:cubicBezTo>
                  <a:cubicBezTo>
                    <a:pt x="514" y="3162"/>
                    <a:pt x="518" y="3161"/>
                    <a:pt x="519" y="3159"/>
                  </a:cubicBezTo>
                  <a:cubicBezTo>
                    <a:pt x="524" y="3154"/>
                    <a:pt x="525" y="3143"/>
                    <a:pt x="527" y="3134"/>
                  </a:cubicBezTo>
                  <a:cubicBezTo>
                    <a:pt x="527" y="3128"/>
                    <a:pt x="518" y="3124"/>
                    <a:pt x="519" y="3119"/>
                  </a:cubicBezTo>
                  <a:cubicBezTo>
                    <a:pt x="519" y="3107"/>
                    <a:pt x="522" y="3096"/>
                    <a:pt x="524" y="3085"/>
                  </a:cubicBezTo>
                  <a:close/>
                  <a:moveTo>
                    <a:pt x="790" y="3206"/>
                  </a:moveTo>
                  <a:lnTo>
                    <a:pt x="793" y="3219"/>
                  </a:lnTo>
                  <a:lnTo>
                    <a:pt x="789" y="3227"/>
                  </a:lnTo>
                  <a:cubicBezTo>
                    <a:pt x="787" y="3222"/>
                    <a:pt x="786" y="3216"/>
                    <a:pt x="784" y="3213"/>
                  </a:cubicBezTo>
                  <a:cubicBezTo>
                    <a:pt x="784" y="3213"/>
                    <a:pt x="789" y="3209"/>
                    <a:pt x="790" y="3206"/>
                  </a:cubicBezTo>
                  <a:close/>
                  <a:moveTo>
                    <a:pt x="567" y="3250"/>
                  </a:moveTo>
                  <a:lnTo>
                    <a:pt x="569" y="3257"/>
                  </a:lnTo>
                  <a:cubicBezTo>
                    <a:pt x="567" y="3260"/>
                    <a:pt x="564" y="3263"/>
                    <a:pt x="561" y="3263"/>
                  </a:cubicBezTo>
                  <a:cubicBezTo>
                    <a:pt x="561" y="3263"/>
                    <a:pt x="558" y="3259"/>
                    <a:pt x="556" y="3257"/>
                  </a:cubicBezTo>
                  <a:lnTo>
                    <a:pt x="567" y="3250"/>
                  </a:lnTo>
                  <a:close/>
                  <a:moveTo>
                    <a:pt x="383" y="3293"/>
                  </a:moveTo>
                  <a:cubicBezTo>
                    <a:pt x="383" y="3293"/>
                    <a:pt x="384" y="3293"/>
                    <a:pt x="384" y="3293"/>
                  </a:cubicBezTo>
                  <a:cubicBezTo>
                    <a:pt x="397" y="3300"/>
                    <a:pt x="411" y="3309"/>
                    <a:pt x="422" y="3319"/>
                  </a:cubicBezTo>
                  <a:cubicBezTo>
                    <a:pt x="425" y="3324"/>
                    <a:pt x="427" y="3338"/>
                    <a:pt x="424" y="3346"/>
                  </a:cubicBezTo>
                  <a:cubicBezTo>
                    <a:pt x="422" y="3350"/>
                    <a:pt x="415" y="3354"/>
                    <a:pt x="410" y="3354"/>
                  </a:cubicBezTo>
                  <a:cubicBezTo>
                    <a:pt x="409" y="3354"/>
                    <a:pt x="408" y="3354"/>
                    <a:pt x="408" y="3353"/>
                  </a:cubicBezTo>
                  <a:cubicBezTo>
                    <a:pt x="394" y="3343"/>
                    <a:pt x="381" y="3330"/>
                    <a:pt x="358" y="3305"/>
                  </a:cubicBezTo>
                  <a:cubicBezTo>
                    <a:pt x="371" y="3299"/>
                    <a:pt x="378" y="3293"/>
                    <a:pt x="383" y="3293"/>
                  </a:cubicBezTo>
                  <a:close/>
                  <a:moveTo>
                    <a:pt x="171" y="3299"/>
                  </a:moveTo>
                  <a:lnTo>
                    <a:pt x="171" y="3299"/>
                  </a:lnTo>
                  <a:cubicBezTo>
                    <a:pt x="171" y="3299"/>
                    <a:pt x="177" y="3302"/>
                    <a:pt x="180" y="3305"/>
                  </a:cubicBezTo>
                  <a:cubicBezTo>
                    <a:pt x="189" y="3316"/>
                    <a:pt x="193" y="3350"/>
                    <a:pt x="189" y="3369"/>
                  </a:cubicBezTo>
                  <a:lnTo>
                    <a:pt x="189" y="3369"/>
                  </a:lnTo>
                  <a:cubicBezTo>
                    <a:pt x="144" y="3345"/>
                    <a:pt x="157" y="3321"/>
                    <a:pt x="171" y="3299"/>
                  </a:cubicBezTo>
                  <a:close/>
                  <a:moveTo>
                    <a:pt x="544" y="3305"/>
                  </a:moveTo>
                  <a:cubicBezTo>
                    <a:pt x="548" y="3305"/>
                    <a:pt x="552" y="3306"/>
                    <a:pt x="559" y="3307"/>
                  </a:cubicBezTo>
                  <a:cubicBezTo>
                    <a:pt x="562" y="3312"/>
                    <a:pt x="567" y="3322"/>
                    <a:pt x="574" y="3328"/>
                  </a:cubicBezTo>
                  <a:cubicBezTo>
                    <a:pt x="583" y="3334"/>
                    <a:pt x="595" y="3335"/>
                    <a:pt x="605" y="3338"/>
                  </a:cubicBezTo>
                  <a:cubicBezTo>
                    <a:pt x="596" y="3354"/>
                    <a:pt x="588" y="3371"/>
                    <a:pt x="576" y="3371"/>
                  </a:cubicBezTo>
                  <a:cubicBezTo>
                    <a:pt x="573" y="3371"/>
                    <a:pt x="570" y="3370"/>
                    <a:pt x="567" y="3368"/>
                  </a:cubicBezTo>
                  <a:cubicBezTo>
                    <a:pt x="565" y="3367"/>
                    <a:pt x="564" y="3367"/>
                    <a:pt x="563" y="3367"/>
                  </a:cubicBezTo>
                  <a:cubicBezTo>
                    <a:pt x="555" y="3367"/>
                    <a:pt x="547" y="3382"/>
                    <a:pt x="540" y="3382"/>
                  </a:cubicBezTo>
                  <a:cubicBezTo>
                    <a:pt x="536" y="3382"/>
                    <a:pt x="532" y="3378"/>
                    <a:pt x="528" y="3368"/>
                  </a:cubicBezTo>
                  <a:cubicBezTo>
                    <a:pt x="526" y="3363"/>
                    <a:pt x="522" y="3362"/>
                    <a:pt x="517" y="3362"/>
                  </a:cubicBezTo>
                  <a:cubicBezTo>
                    <a:pt x="514" y="3362"/>
                    <a:pt x="511" y="3362"/>
                    <a:pt x="509" y="3362"/>
                  </a:cubicBezTo>
                  <a:cubicBezTo>
                    <a:pt x="500" y="3362"/>
                    <a:pt x="494" y="3360"/>
                    <a:pt x="497" y="3340"/>
                  </a:cubicBezTo>
                  <a:cubicBezTo>
                    <a:pt x="500" y="3324"/>
                    <a:pt x="525" y="3316"/>
                    <a:pt x="540" y="3306"/>
                  </a:cubicBezTo>
                  <a:cubicBezTo>
                    <a:pt x="541" y="3305"/>
                    <a:pt x="543" y="3305"/>
                    <a:pt x="544" y="3305"/>
                  </a:cubicBezTo>
                  <a:close/>
                  <a:moveTo>
                    <a:pt x="130" y="3369"/>
                  </a:moveTo>
                  <a:cubicBezTo>
                    <a:pt x="155" y="3372"/>
                    <a:pt x="174" y="3374"/>
                    <a:pt x="187" y="3376"/>
                  </a:cubicBezTo>
                  <a:lnTo>
                    <a:pt x="187" y="3376"/>
                  </a:lnTo>
                  <a:cubicBezTo>
                    <a:pt x="187" y="3376"/>
                    <a:pt x="187" y="3376"/>
                    <a:pt x="187" y="3377"/>
                  </a:cubicBezTo>
                  <a:cubicBezTo>
                    <a:pt x="184" y="3385"/>
                    <a:pt x="160" y="3394"/>
                    <a:pt x="146" y="3394"/>
                  </a:cubicBezTo>
                  <a:cubicBezTo>
                    <a:pt x="142" y="3394"/>
                    <a:pt x="139" y="3393"/>
                    <a:pt x="137" y="3391"/>
                  </a:cubicBezTo>
                  <a:cubicBezTo>
                    <a:pt x="134" y="3388"/>
                    <a:pt x="134" y="3381"/>
                    <a:pt x="130" y="3369"/>
                  </a:cubicBezTo>
                  <a:close/>
                  <a:moveTo>
                    <a:pt x="684" y="3126"/>
                  </a:moveTo>
                  <a:cubicBezTo>
                    <a:pt x="695" y="3126"/>
                    <a:pt x="693" y="3130"/>
                    <a:pt x="693" y="3144"/>
                  </a:cubicBezTo>
                  <a:cubicBezTo>
                    <a:pt x="693" y="3147"/>
                    <a:pt x="699" y="3151"/>
                    <a:pt x="703" y="3151"/>
                  </a:cubicBezTo>
                  <a:cubicBezTo>
                    <a:pt x="704" y="3151"/>
                    <a:pt x="704" y="3151"/>
                    <a:pt x="705" y="3150"/>
                  </a:cubicBezTo>
                  <a:cubicBezTo>
                    <a:pt x="713" y="3143"/>
                    <a:pt x="719" y="3139"/>
                    <a:pt x="724" y="3139"/>
                  </a:cubicBezTo>
                  <a:cubicBezTo>
                    <a:pt x="730" y="3139"/>
                    <a:pt x="734" y="3148"/>
                    <a:pt x="733" y="3171"/>
                  </a:cubicBezTo>
                  <a:cubicBezTo>
                    <a:pt x="733" y="3185"/>
                    <a:pt x="742" y="3200"/>
                    <a:pt x="742" y="3213"/>
                  </a:cubicBezTo>
                  <a:cubicBezTo>
                    <a:pt x="742" y="3244"/>
                    <a:pt x="752" y="3257"/>
                    <a:pt x="771" y="3266"/>
                  </a:cubicBezTo>
                  <a:cubicBezTo>
                    <a:pt x="795" y="3278"/>
                    <a:pt x="817" y="3294"/>
                    <a:pt x="839" y="3313"/>
                  </a:cubicBezTo>
                  <a:cubicBezTo>
                    <a:pt x="850" y="3325"/>
                    <a:pt x="862" y="3346"/>
                    <a:pt x="853" y="3371"/>
                  </a:cubicBezTo>
                  <a:cubicBezTo>
                    <a:pt x="848" y="3387"/>
                    <a:pt x="834" y="3409"/>
                    <a:pt x="825" y="3409"/>
                  </a:cubicBezTo>
                  <a:cubicBezTo>
                    <a:pt x="823" y="3408"/>
                    <a:pt x="821" y="3408"/>
                    <a:pt x="819" y="3408"/>
                  </a:cubicBezTo>
                  <a:cubicBezTo>
                    <a:pt x="802" y="3408"/>
                    <a:pt x="790" y="3424"/>
                    <a:pt x="777" y="3438"/>
                  </a:cubicBezTo>
                  <a:cubicBezTo>
                    <a:pt x="771" y="3444"/>
                    <a:pt x="767" y="3447"/>
                    <a:pt x="763" y="3447"/>
                  </a:cubicBezTo>
                  <a:cubicBezTo>
                    <a:pt x="756" y="3447"/>
                    <a:pt x="753" y="3437"/>
                    <a:pt x="752" y="3419"/>
                  </a:cubicBezTo>
                  <a:cubicBezTo>
                    <a:pt x="752" y="3405"/>
                    <a:pt x="758" y="3382"/>
                    <a:pt x="753" y="3372"/>
                  </a:cubicBezTo>
                  <a:cubicBezTo>
                    <a:pt x="745" y="3355"/>
                    <a:pt x="749" y="3349"/>
                    <a:pt x="758" y="3335"/>
                  </a:cubicBezTo>
                  <a:cubicBezTo>
                    <a:pt x="784" y="3297"/>
                    <a:pt x="783" y="3297"/>
                    <a:pt x="748" y="3282"/>
                  </a:cubicBezTo>
                  <a:cubicBezTo>
                    <a:pt x="737" y="3279"/>
                    <a:pt x="724" y="3274"/>
                    <a:pt x="720" y="3263"/>
                  </a:cubicBezTo>
                  <a:cubicBezTo>
                    <a:pt x="715" y="3250"/>
                    <a:pt x="710" y="3245"/>
                    <a:pt x="705" y="3245"/>
                  </a:cubicBezTo>
                  <a:cubicBezTo>
                    <a:pt x="698" y="3245"/>
                    <a:pt x="691" y="3255"/>
                    <a:pt x="684" y="3265"/>
                  </a:cubicBezTo>
                  <a:cubicBezTo>
                    <a:pt x="680" y="3270"/>
                    <a:pt x="676" y="3275"/>
                    <a:pt x="674" y="3275"/>
                  </a:cubicBezTo>
                  <a:cubicBezTo>
                    <a:pt x="671" y="3275"/>
                    <a:pt x="670" y="3271"/>
                    <a:pt x="670" y="3260"/>
                  </a:cubicBezTo>
                  <a:cubicBezTo>
                    <a:pt x="668" y="3253"/>
                    <a:pt x="667" y="3243"/>
                    <a:pt x="667" y="3243"/>
                  </a:cubicBezTo>
                  <a:cubicBezTo>
                    <a:pt x="645" y="3238"/>
                    <a:pt x="633" y="3221"/>
                    <a:pt x="622" y="3194"/>
                  </a:cubicBezTo>
                  <a:cubicBezTo>
                    <a:pt x="620" y="3185"/>
                    <a:pt x="602" y="3188"/>
                    <a:pt x="592" y="3187"/>
                  </a:cubicBezTo>
                  <a:cubicBezTo>
                    <a:pt x="624" y="3175"/>
                    <a:pt x="643" y="3131"/>
                    <a:pt x="678" y="3126"/>
                  </a:cubicBezTo>
                  <a:lnTo>
                    <a:pt x="677" y="3126"/>
                  </a:lnTo>
                  <a:cubicBezTo>
                    <a:pt x="680" y="3126"/>
                    <a:pt x="682" y="3126"/>
                    <a:pt x="684" y="3126"/>
                  </a:cubicBezTo>
                  <a:close/>
                  <a:moveTo>
                    <a:pt x="530" y="3393"/>
                  </a:moveTo>
                  <a:cubicBezTo>
                    <a:pt x="546" y="3421"/>
                    <a:pt x="553" y="3437"/>
                    <a:pt x="564" y="3450"/>
                  </a:cubicBezTo>
                  <a:cubicBezTo>
                    <a:pt x="572" y="3462"/>
                    <a:pt x="583" y="3471"/>
                    <a:pt x="593" y="3481"/>
                  </a:cubicBezTo>
                  <a:cubicBezTo>
                    <a:pt x="591" y="3481"/>
                    <a:pt x="588" y="3481"/>
                    <a:pt x="586" y="3481"/>
                  </a:cubicBezTo>
                  <a:cubicBezTo>
                    <a:pt x="555" y="3481"/>
                    <a:pt x="537" y="3452"/>
                    <a:pt x="530" y="3393"/>
                  </a:cubicBezTo>
                  <a:close/>
                  <a:moveTo>
                    <a:pt x="422" y="3480"/>
                  </a:moveTo>
                  <a:cubicBezTo>
                    <a:pt x="422" y="3480"/>
                    <a:pt x="424" y="3484"/>
                    <a:pt x="425" y="3487"/>
                  </a:cubicBezTo>
                  <a:cubicBezTo>
                    <a:pt x="422" y="3488"/>
                    <a:pt x="419" y="3491"/>
                    <a:pt x="416" y="3491"/>
                  </a:cubicBezTo>
                  <a:cubicBezTo>
                    <a:pt x="416" y="3491"/>
                    <a:pt x="414" y="3487"/>
                    <a:pt x="412" y="3485"/>
                  </a:cubicBezTo>
                  <a:cubicBezTo>
                    <a:pt x="415" y="3483"/>
                    <a:pt x="418" y="3481"/>
                    <a:pt x="422" y="3480"/>
                  </a:cubicBezTo>
                  <a:close/>
                  <a:moveTo>
                    <a:pt x="642" y="3496"/>
                  </a:moveTo>
                  <a:lnTo>
                    <a:pt x="655" y="3550"/>
                  </a:lnTo>
                  <a:cubicBezTo>
                    <a:pt x="650" y="3552"/>
                    <a:pt x="646" y="3555"/>
                    <a:pt x="637" y="3558"/>
                  </a:cubicBezTo>
                  <a:cubicBezTo>
                    <a:pt x="633" y="3547"/>
                    <a:pt x="624" y="3534"/>
                    <a:pt x="621" y="3519"/>
                  </a:cubicBezTo>
                  <a:cubicBezTo>
                    <a:pt x="621" y="3515"/>
                    <a:pt x="634" y="3505"/>
                    <a:pt x="642" y="3496"/>
                  </a:cubicBezTo>
                  <a:close/>
                  <a:moveTo>
                    <a:pt x="711" y="3540"/>
                  </a:moveTo>
                  <a:cubicBezTo>
                    <a:pt x="722" y="3550"/>
                    <a:pt x="736" y="3558"/>
                    <a:pt x="748" y="3569"/>
                  </a:cubicBezTo>
                  <a:cubicBezTo>
                    <a:pt x="750" y="3572"/>
                    <a:pt x="752" y="3588"/>
                    <a:pt x="749" y="3594"/>
                  </a:cubicBezTo>
                  <a:cubicBezTo>
                    <a:pt x="748" y="3599"/>
                    <a:pt x="740" y="3603"/>
                    <a:pt x="735" y="3603"/>
                  </a:cubicBezTo>
                  <a:cubicBezTo>
                    <a:pt x="734" y="3603"/>
                    <a:pt x="733" y="3603"/>
                    <a:pt x="733" y="3603"/>
                  </a:cubicBezTo>
                  <a:cubicBezTo>
                    <a:pt x="720" y="3594"/>
                    <a:pt x="708" y="3581"/>
                    <a:pt x="697" y="3569"/>
                  </a:cubicBezTo>
                  <a:cubicBezTo>
                    <a:pt x="696" y="3566"/>
                    <a:pt x="696" y="3556"/>
                    <a:pt x="699" y="3550"/>
                  </a:cubicBezTo>
                  <a:cubicBezTo>
                    <a:pt x="700" y="3546"/>
                    <a:pt x="706" y="3544"/>
                    <a:pt x="711" y="3540"/>
                  </a:cubicBezTo>
                  <a:close/>
                  <a:moveTo>
                    <a:pt x="286" y="3343"/>
                  </a:moveTo>
                  <a:cubicBezTo>
                    <a:pt x="295" y="3343"/>
                    <a:pt x="304" y="3355"/>
                    <a:pt x="312" y="3380"/>
                  </a:cubicBezTo>
                  <a:cubicBezTo>
                    <a:pt x="314" y="3388"/>
                    <a:pt x="310" y="3404"/>
                    <a:pt x="316" y="3404"/>
                  </a:cubicBezTo>
                  <a:cubicBezTo>
                    <a:pt x="318" y="3404"/>
                    <a:pt x="321" y="3402"/>
                    <a:pt x="327" y="3396"/>
                  </a:cubicBezTo>
                  <a:cubicBezTo>
                    <a:pt x="327" y="3395"/>
                    <a:pt x="327" y="3395"/>
                    <a:pt x="328" y="3395"/>
                  </a:cubicBezTo>
                  <a:cubicBezTo>
                    <a:pt x="332" y="3395"/>
                    <a:pt x="339" y="3405"/>
                    <a:pt x="346" y="3409"/>
                  </a:cubicBezTo>
                  <a:lnTo>
                    <a:pt x="364" y="3419"/>
                  </a:lnTo>
                  <a:cubicBezTo>
                    <a:pt x="358" y="3422"/>
                    <a:pt x="350" y="3425"/>
                    <a:pt x="347" y="3430"/>
                  </a:cubicBezTo>
                  <a:cubicBezTo>
                    <a:pt x="340" y="3443"/>
                    <a:pt x="334" y="3452"/>
                    <a:pt x="328" y="3465"/>
                  </a:cubicBezTo>
                  <a:cubicBezTo>
                    <a:pt x="319" y="3475"/>
                    <a:pt x="312" y="3483"/>
                    <a:pt x="328" y="3488"/>
                  </a:cubicBezTo>
                  <a:cubicBezTo>
                    <a:pt x="339" y="3493"/>
                    <a:pt x="350" y="3494"/>
                    <a:pt x="358" y="3503"/>
                  </a:cubicBezTo>
                  <a:cubicBezTo>
                    <a:pt x="368" y="3515"/>
                    <a:pt x="377" y="3534"/>
                    <a:pt x="359" y="3550"/>
                  </a:cubicBezTo>
                  <a:cubicBezTo>
                    <a:pt x="333" y="3574"/>
                    <a:pt x="305" y="3611"/>
                    <a:pt x="277" y="3640"/>
                  </a:cubicBezTo>
                  <a:cubicBezTo>
                    <a:pt x="277" y="3640"/>
                    <a:pt x="268" y="3622"/>
                    <a:pt x="263" y="3612"/>
                  </a:cubicBezTo>
                  <a:cubicBezTo>
                    <a:pt x="296" y="3569"/>
                    <a:pt x="269" y="3537"/>
                    <a:pt x="272" y="3508"/>
                  </a:cubicBezTo>
                  <a:cubicBezTo>
                    <a:pt x="276" y="3489"/>
                    <a:pt x="270" y="3482"/>
                    <a:pt x="261" y="3482"/>
                  </a:cubicBezTo>
                  <a:cubicBezTo>
                    <a:pt x="259" y="3482"/>
                    <a:pt x="256" y="3483"/>
                    <a:pt x="253" y="3484"/>
                  </a:cubicBezTo>
                  <a:cubicBezTo>
                    <a:pt x="240" y="3488"/>
                    <a:pt x="228" y="3496"/>
                    <a:pt x="215" y="3499"/>
                  </a:cubicBezTo>
                  <a:cubicBezTo>
                    <a:pt x="190" y="3503"/>
                    <a:pt x="190" y="3502"/>
                    <a:pt x="196" y="3541"/>
                  </a:cubicBezTo>
                  <a:cubicBezTo>
                    <a:pt x="197" y="3549"/>
                    <a:pt x="191" y="3580"/>
                    <a:pt x="191" y="3580"/>
                  </a:cubicBezTo>
                  <a:cubicBezTo>
                    <a:pt x="186" y="3581"/>
                    <a:pt x="177" y="3585"/>
                    <a:pt x="170" y="3585"/>
                  </a:cubicBezTo>
                  <a:cubicBezTo>
                    <a:pt x="163" y="3585"/>
                    <a:pt x="158" y="3581"/>
                    <a:pt x="159" y="3563"/>
                  </a:cubicBezTo>
                  <a:cubicBezTo>
                    <a:pt x="160" y="3527"/>
                    <a:pt x="155" y="3512"/>
                    <a:pt x="143" y="3491"/>
                  </a:cubicBezTo>
                  <a:cubicBezTo>
                    <a:pt x="141" y="3488"/>
                    <a:pt x="144" y="3475"/>
                    <a:pt x="146" y="3474"/>
                  </a:cubicBezTo>
                  <a:cubicBezTo>
                    <a:pt x="174" y="3460"/>
                    <a:pt x="180" y="3430"/>
                    <a:pt x="185" y="3396"/>
                  </a:cubicBezTo>
                  <a:cubicBezTo>
                    <a:pt x="187" y="3389"/>
                    <a:pt x="191" y="3383"/>
                    <a:pt x="194" y="3377"/>
                  </a:cubicBezTo>
                  <a:lnTo>
                    <a:pt x="194" y="3377"/>
                  </a:lnTo>
                  <a:cubicBezTo>
                    <a:pt x="216" y="3380"/>
                    <a:pt x="222" y="3382"/>
                    <a:pt x="225" y="3387"/>
                  </a:cubicBezTo>
                  <a:cubicBezTo>
                    <a:pt x="232" y="3397"/>
                    <a:pt x="237" y="3402"/>
                    <a:pt x="241" y="3402"/>
                  </a:cubicBezTo>
                  <a:cubicBezTo>
                    <a:pt x="247" y="3402"/>
                    <a:pt x="252" y="3393"/>
                    <a:pt x="259" y="3375"/>
                  </a:cubicBezTo>
                  <a:cubicBezTo>
                    <a:pt x="268" y="3353"/>
                    <a:pt x="277" y="3343"/>
                    <a:pt x="286" y="3343"/>
                  </a:cubicBezTo>
                  <a:close/>
                  <a:moveTo>
                    <a:pt x="187" y="3613"/>
                  </a:moveTo>
                  <a:cubicBezTo>
                    <a:pt x="188" y="3625"/>
                    <a:pt x="193" y="3637"/>
                    <a:pt x="190" y="3647"/>
                  </a:cubicBezTo>
                  <a:cubicBezTo>
                    <a:pt x="187" y="3666"/>
                    <a:pt x="181" y="3669"/>
                    <a:pt x="176" y="3669"/>
                  </a:cubicBezTo>
                  <a:cubicBezTo>
                    <a:pt x="172" y="3669"/>
                    <a:pt x="168" y="3668"/>
                    <a:pt x="164" y="3668"/>
                  </a:cubicBezTo>
                  <a:cubicBezTo>
                    <a:pt x="163" y="3668"/>
                    <a:pt x="163" y="3668"/>
                    <a:pt x="162" y="3668"/>
                  </a:cubicBezTo>
                  <a:cubicBezTo>
                    <a:pt x="158" y="3668"/>
                    <a:pt x="153" y="3659"/>
                    <a:pt x="143" y="3649"/>
                  </a:cubicBezTo>
                  <a:cubicBezTo>
                    <a:pt x="162" y="3633"/>
                    <a:pt x="175" y="3622"/>
                    <a:pt x="187" y="3613"/>
                  </a:cubicBezTo>
                  <a:close/>
                  <a:moveTo>
                    <a:pt x="912" y="3690"/>
                  </a:moveTo>
                  <a:cubicBezTo>
                    <a:pt x="915" y="3690"/>
                    <a:pt x="918" y="3694"/>
                    <a:pt x="921" y="3696"/>
                  </a:cubicBezTo>
                  <a:cubicBezTo>
                    <a:pt x="915" y="3697"/>
                    <a:pt x="909" y="3702"/>
                    <a:pt x="903" y="3702"/>
                  </a:cubicBezTo>
                  <a:cubicBezTo>
                    <a:pt x="903" y="3702"/>
                    <a:pt x="903" y="3702"/>
                    <a:pt x="902" y="3702"/>
                  </a:cubicBezTo>
                  <a:cubicBezTo>
                    <a:pt x="900" y="3702"/>
                    <a:pt x="897" y="3698"/>
                    <a:pt x="892" y="3696"/>
                  </a:cubicBezTo>
                  <a:cubicBezTo>
                    <a:pt x="899" y="3694"/>
                    <a:pt x="906" y="3691"/>
                    <a:pt x="912" y="3690"/>
                  </a:cubicBezTo>
                  <a:close/>
                  <a:moveTo>
                    <a:pt x="820" y="3697"/>
                  </a:moveTo>
                  <a:lnTo>
                    <a:pt x="824" y="3700"/>
                  </a:lnTo>
                  <a:lnTo>
                    <a:pt x="814" y="3706"/>
                  </a:lnTo>
                  <a:cubicBezTo>
                    <a:pt x="812" y="3705"/>
                    <a:pt x="809" y="3702"/>
                    <a:pt x="809" y="3702"/>
                  </a:cubicBezTo>
                  <a:lnTo>
                    <a:pt x="820" y="3697"/>
                  </a:lnTo>
                  <a:close/>
                  <a:moveTo>
                    <a:pt x="965" y="3705"/>
                  </a:moveTo>
                  <a:cubicBezTo>
                    <a:pt x="976" y="3711"/>
                    <a:pt x="983" y="3714"/>
                    <a:pt x="989" y="3718"/>
                  </a:cubicBezTo>
                  <a:cubicBezTo>
                    <a:pt x="983" y="3722"/>
                    <a:pt x="977" y="3728"/>
                    <a:pt x="971" y="3730"/>
                  </a:cubicBezTo>
                  <a:cubicBezTo>
                    <a:pt x="966" y="3731"/>
                    <a:pt x="961" y="3733"/>
                    <a:pt x="956" y="3733"/>
                  </a:cubicBezTo>
                  <a:cubicBezTo>
                    <a:pt x="950" y="3733"/>
                    <a:pt x="946" y="3730"/>
                    <a:pt x="948" y="3722"/>
                  </a:cubicBezTo>
                  <a:cubicBezTo>
                    <a:pt x="949" y="3718"/>
                    <a:pt x="958" y="3712"/>
                    <a:pt x="965" y="3705"/>
                  </a:cubicBezTo>
                  <a:close/>
                  <a:moveTo>
                    <a:pt x="855" y="3800"/>
                  </a:moveTo>
                  <a:lnTo>
                    <a:pt x="855" y="3800"/>
                  </a:lnTo>
                  <a:cubicBezTo>
                    <a:pt x="877" y="3808"/>
                    <a:pt x="891" y="3814"/>
                    <a:pt x="900" y="3819"/>
                  </a:cubicBezTo>
                  <a:lnTo>
                    <a:pt x="900" y="3819"/>
                  </a:lnTo>
                  <a:cubicBezTo>
                    <a:pt x="906" y="3818"/>
                    <a:pt x="912" y="3818"/>
                    <a:pt x="917" y="3817"/>
                  </a:cubicBezTo>
                  <a:lnTo>
                    <a:pt x="917" y="3817"/>
                  </a:lnTo>
                  <a:cubicBezTo>
                    <a:pt x="903" y="3813"/>
                    <a:pt x="883" y="3808"/>
                    <a:pt x="855" y="3800"/>
                  </a:cubicBezTo>
                  <a:close/>
                  <a:moveTo>
                    <a:pt x="794" y="3794"/>
                  </a:moveTo>
                  <a:cubicBezTo>
                    <a:pt x="797" y="3794"/>
                    <a:pt x="799" y="3796"/>
                    <a:pt x="800" y="3800"/>
                  </a:cubicBezTo>
                  <a:cubicBezTo>
                    <a:pt x="803" y="3809"/>
                    <a:pt x="799" y="3831"/>
                    <a:pt x="790" y="3839"/>
                  </a:cubicBezTo>
                  <a:cubicBezTo>
                    <a:pt x="771" y="3858"/>
                    <a:pt x="746" y="3874"/>
                    <a:pt x="737" y="3881"/>
                  </a:cubicBezTo>
                  <a:cubicBezTo>
                    <a:pt x="723" y="3886"/>
                    <a:pt x="714" y="3888"/>
                    <a:pt x="708" y="3888"/>
                  </a:cubicBezTo>
                  <a:cubicBezTo>
                    <a:pt x="696" y="3888"/>
                    <a:pt x="698" y="3879"/>
                    <a:pt x="706" y="3861"/>
                  </a:cubicBezTo>
                  <a:cubicBezTo>
                    <a:pt x="711" y="3852"/>
                    <a:pt x="712" y="3840"/>
                    <a:pt x="718" y="3833"/>
                  </a:cubicBezTo>
                  <a:cubicBezTo>
                    <a:pt x="728" y="3821"/>
                    <a:pt x="738" y="3803"/>
                    <a:pt x="750" y="3803"/>
                  </a:cubicBezTo>
                  <a:cubicBezTo>
                    <a:pt x="754" y="3803"/>
                    <a:pt x="759" y="3805"/>
                    <a:pt x="764" y="3811"/>
                  </a:cubicBezTo>
                  <a:cubicBezTo>
                    <a:pt x="764" y="3811"/>
                    <a:pt x="771" y="3811"/>
                    <a:pt x="773" y="3808"/>
                  </a:cubicBezTo>
                  <a:cubicBezTo>
                    <a:pt x="779" y="3800"/>
                    <a:pt x="788" y="3794"/>
                    <a:pt x="794" y="3794"/>
                  </a:cubicBezTo>
                  <a:close/>
                  <a:moveTo>
                    <a:pt x="188" y="3721"/>
                  </a:moveTo>
                  <a:cubicBezTo>
                    <a:pt x="192" y="3721"/>
                    <a:pt x="195" y="3726"/>
                    <a:pt x="196" y="3736"/>
                  </a:cubicBezTo>
                  <a:cubicBezTo>
                    <a:pt x="197" y="3764"/>
                    <a:pt x="202" y="3802"/>
                    <a:pt x="181" y="3828"/>
                  </a:cubicBezTo>
                  <a:cubicBezTo>
                    <a:pt x="163" y="3852"/>
                    <a:pt x="163" y="3849"/>
                    <a:pt x="171" y="3861"/>
                  </a:cubicBezTo>
                  <a:lnTo>
                    <a:pt x="196" y="3893"/>
                  </a:lnTo>
                  <a:cubicBezTo>
                    <a:pt x="197" y="3897"/>
                    <a:pt x="199" y="3911"/>
                    <a:pt x="196" y="3915"/>
                  </a:cubicBezTo>
                  <a:cubicBezTo>
                    <a:pt x="193" y="3925"/>
                    <a:pt x="187" y="3936"/>
                    <a:pt x="183" y="3939"/>
                  </a:cubicBezTo>
                  <a:cubicBezTo>
                    <a:pt x="172" y="3944"/>
                    <a:pt x="163" y="3943"/>
                    <a:pt x="155" y="3946"/>
                  </a:cubicBezTo>
                  <a:cubicBezTo>
                    <a:pt x="145" y="3947"/>
                    <a:pt x="135" y="3953"/>
                    <a:pt x="126" y="3953"/>
                  </a:cubicBezTo>
                  <a:cubicBezTo>
                    <a:pt x="123" y="3953"/>
                    <a:pt x="121" y="3953"/>
                    <a:pt x="119" y="3952"/>
                  </a:cubicBezTo>
                  <a:cubicBezTo>
                    <a:pt x="112" y="3949"/>
                    <a:pt x="105" y="3931"/>
                    <a:pt x="102" y="3917"/>
                  </a:cubicBezTo>
                  <a:cubicBezTo>
                    <a:pt x="100" y="3914"/>
                    <a:pt x="109" y="3894"/>
                    <a:pt x="115" y="3886"/>
                  </a:cubicBezTo>
                  <a:cubicBezTo>
                    <a:pt x="143" y="3840"/>
                    <a:pt x="130" y="3840"/>
                    <a:pt x="109" y="3840"/>
                  </a:cubicBezTo>
                  <a:cubicBezTo>
                    <a:pt x="109" y="3840"/>
                    <a:pt x="109" y="3840"/>
                    <a:pt x="108" y="3840"/>
                  </a:cubicBezTo>
                  <a:cubicBezTo>
                    <a:pt x="103" y="3840"/>
                    <a:pt x="99" y="3822"/>
                    <a:pt x="94" y="3814"/>
                  </a:cubicBezTo>
                  <a:lnTo>
                    <a:pt x="124" y="3764"/>
                  </a:lnTo>
                  <a:cubicBezTo>
                    <a:pt x="129" y="3778"/>
                    <a:pt x="133" y="3784"/>
                    <a:pt x="138" y="3784"/>
                  </a:cubicBezTo>
                  <a:cubicBezTo>
                    <a:pt x="149" y="3784"/>
                    <a:pt x="159" y="3755"/>
                    <a:pt x="168" y="3740"/>
                  </a:cubicBezTo>
                  <a:cubicBezTo>
                    <a:pt x="175" y="3729"/>
                    <a:pt x="182" y="3721"/>
                    <a:pt x="188" y="3721"/>
                  </a:cubicBezTo>
                  <a:close/>
                  <a:moveTo>
                    <a:pt x="396" y="3937"/>
                  </a:moveTo>
                  <a:cubicBezTo>
                    <a:pt x="397" y="3943"/>
                    <a:pt x="399" y="3946"/>
                    <a:pt x="399" y="3952"/>
                  </a:cubicBezTo>
                  <a:cubicBezTo>
                    <a:pt x="399" y="3952"/>
                    <a:pt x="396" y="3958"/>
                    <a:pt x="394" y="3961"/>
                  </a:cubicBezTo>
                  <a:lnTo>
                    <a:pt x="390" y="3947"/>
                  </a:lnTo>
                  <a:lnTo>
                    <a:pt x="396" y="3937"/>
                  </a:lnTo>
                  <a:close/>
                  <a:moveTo>
                    <a:pt x="446" y="3580"/>
                  </a:moveTo>
                  <a:cubicBezTo>
                    <a:pt x="450" y="3580"/>
                    <a:pt x="454" y="3581"/>
                    <a:pt x="458" y="3583"/>
                  </a:cubicBezTo>
                  <a:cubicBezTo>
                    <a:pt x="466" y="3585"/>
                    <a:pt x="474" y="3585"/>
                    <a:pt x="482" y="3585"/>
                  </a:cubicBezTo>
                  <a:cubicBezTo>
                    <a:pt x="490" y="3585"/>
                    <a:pt x="497" y="3585"/>
                    <a:pt x="505" y="3585"/>
                  </a:cubicBezTo>
                  <a:cubicBezTo>
                    <a:pt x="525" y="3585"/>
                    <a:pt x="545" y="3588"/>
                    <a:pt x="562" y="3609"/>
                  </a:cubicBezTo>
                  <a:cubicBezTo>
                    <a:pt x="575" y="3596"/>
                    <a:pt x="589" y="3592"/>
                    <a:pt x="602" y="3592"/>
                  </a:cubicBezTo>
                  <a:cubicBezTo>
                    <a:pt x="621" y="3592"/>
                    <a:pt x="640" y="3600"/>
                    <a:pt x="659" y="3600"/>
                  </a:cubicBezTo>
                  <a:cubicBezTo>
                    <a:pt x="686" y="3600"/>
                    <a:pt x="689" y="3612"/>
                    <a:pt x="677" y="3650"/>
                  </a:cubicBezTo>
                  <a:cubicBezTo>
                    <a:pt x="670" y="3678"/>
                    <a:pt x="667" y="3708"/>
                    <a:pt x="671" y="3721"/>
                  </a:cubicBezTo>
                  <a:cubicBezTo>
                    <a:pt x="674" y="3731"/>
                    <a:pt x="677" y="3736"/>
                    <a:pt x="681" y="3736"/>
                  </a:cubicBezTo>
                  <a:cubicBezTo>
                    <a:pt x="685" y="3736"/>
                    <a:pt x="690" y="3730"/>
                    <a:pt x="699" y="3716"/>
                  </a:cubicBezTo>
                  <a:cubicBezTo>
                    <a:pt x="706" y="3707"/>
                    <a:pt x="709" y="3702"/>
                    <a:pt x="713" y="3702"/>
                  </a:cubicBezTo>
                  <a:cubicBezTo>
                    <a:pt x="717" y="3702"/>
                    <a:pt x="720" y="3708"/>
                    <a:pt x="727" y="3721"/>
                  </a:cubicBezTo>
                  <a:cubicBezTo>
                    <a:pt x="730" y="3724"/>
                    <a:pt x="730" y="3731"/>
                    <a:pt x="733" y="3731"/>
                  </a:cubicBezTo>
                  <a:cubicBezTo>
                    <a:pt x="733" y="3731"/>
                    <a:pt x="733" y="3731"/>
                    <a:pt x="733" y="3731"/>
                  </a:cubicBezTo>
                  <a:cubicBezTo>
                    <a:pt x="738" y="3731"/>
                    <a:pt x="744" y="3717"/>
                    <a:pt x="748" y="3717"/>
                  </a:cubicBezTo>
                  <a:cubicBezTo>
                    <a:pt x="750" y="3717"/>
                    <a:pt x="752" y="3720"/>
                    <a:pt x="753" y="3728"/>
                  </a:cubicBezTo>
                  <a:cubicBezTo>
                    <a:pt x="756" y="3747"/>
                    <a:pt x="740" y="3747"/>
                    <a:pt x="730" y="3749"/>
                  </a:cubicBezTo>
                  <a:cubicBezTo>
                    <a:pt x="708" y="3750"/>
                    <a:pt x="687" y="3755"/>
                    <a:pt x="667" y="3755"/>
                  </a:cubicBezTo>
                  <a:cubicBezTo>
                    <a:pt x="666" y="3755"/>
                    <a:pt x="665" y="3755"/>
                    <a:pt x="665" y="3755"/>
                  </a:cubicBezTo>
                  <a:cubicBezTo>
                    <a:pt x="640" y="3755"/>
                    <a:pt x="629" y="3783"/>
                    <a:pt x="614" y="3802"/>
                  </a:cubicBezTo>
                  <a:cubicBezTo>
                    <a:pt x="614" y="3802"/>
                    <a:pt x="618" y="3821"/>
                    <a:pt x="624" y="3824"/>
                  </a:cubicBezTo>
                  <a:cubicBezTo>
                    <a:pt x="625" y="3824"/>
                    <a:pt x="626" y="3825"/>
                    <a:pt x="628" y="3825"/>
                  </a:cubicBezTo>
                  <a:cubicBezTo>
                    <a:pt x="633" y="3825"/>
                    <a:pt x="640" y="3821"/>
                    <a:pt x="647" y="3819"/>
                  </a:cubicBezTo>
                  <a:cubicBezTo>
                    <a:pt x="637" y="3803"/>
                    <a:pt x="637" y="3791"/>
                    <a:pt x="661" y="3787"/>
                  </a:cubicBezTo>
                  <a:cubicBezTo>
                    <a:pt x="669" y="3786"/>
                    <a:pt x="682" y="3772"/>
                    <a:pt x="688" y="3772"/>
                  </a:cubicBezTo>
                  <a:cubicBezTo>
                    <a:pt x="689" y="3772"/>
                    <a:pt x="690" y="3772"/>
                    <a:pt x="690" y="3772"/>
                  </a:cubicBezTo>
                  <a:cubicBezTo>
                    <a:pt x="702" y="3781"/>
                    <a:pt x="686" y="3796"/>
                    <a:pt x="683" y="3806"/>
                  </a:cubicBezTo>
                  <a:cubicBezTo>
                    <a:pt x="674" y="3851"/>
                    <a:pt x="651" y="3873"/>
                    <a:pt x="617" y="3884"/>
                  </a:cubicBezTo>
                  <a:lnTo>
                    <a:pt x="617" y="3884"/>
                  </a:lnTo>
                  <a:cubicBezTo>
                    <a:pt x="622" y="3844"/>
                    <a:pt x="600" y="3834"/>
                    <a:pt x="581" y="3821"/>
                  </a:cubicBezTo>
                  <a:lnTo>
                    <a:pt x="553" y="3806"/>
                  </a:lnTo>
                  <a:lnTo>
                    <a:pt x="553" y="3806"/>
                  </a:lnTo>
                  <a:cubicBezTo>
                    <a:pt x="556" y="3836"/>
                    <a:pt x="537" y="3862"/>
                    <a:pt x="525" y="3886"/>
                  </a:cubicBezTo>
                  <a:cubicBezTo>
                    <a:pt x="511" y="3915"/>
                    <a:pt x="492" y="3925"/>
                    <a:pt x="475" y="3925"/>
                  </a:cubicBezTo>
                  <a:cubicBezTo>
                    <a:pt x="466" y="3925"/>
                    <a:pt x="458" y="3923"/>
                    <a:pt x="450" y="3918"/>
                  </a:cubicBezTo>
                  <a:cubicBezTo>
                    <a:pt x="444" y="3914"/>
                    <a:pt x="438" y="3912"/>
                    <a:pt x="431" y="3912"/>
                  </a:cubicBezTo>
                  <a:cubicBezTo>
                    <a:pt x="413" y="3912"/>
                    <a:pt x="395" y="3924"/>
                    <a:pt x="377" y="3924"/>
                  </a:cubicBezTo>
                  <a:cubicBezTo>
                    <a:pt x="374" y="3924"/>
                    <a:pt x="365" y="3937"/>
                    <a:pt x="364" y="3944"/>
                  </a:cubicBezTo>
                  <a:cubicBezTo>
                    <a:pt x="360" y="3975"/>
                    <a:pt x="350" y="3982"/>
                    <a:pt x="340" y="3982"/>
                  </a:cubicBezTo>
                  <a:cubicBezTo>
                    <a:pt x="334" y="3982"/>
                    <a:pt x="329" y="3980"/>
                    <a:pt x="325" y="3978"/>
                  </a:cubicBezTo>
                  <a:cubicBezTo>
                    <a:pt x="313" y="3972"/>
                    <a:pt x="321" y="3947"/>
                    <a:pt x="330" y="3930"/>
                  </a:cubicBezTo>
                  <a:cubicBezTo>
                    <a:pt x="331" y="3928"/>
                    <a:pt x="325" y="3912"/>
                    <a:pt x="325" y="3912"/>
                  </a:cubicBezTo>
                  <a:cubicBezTo>
                    <a:pt x="323" y="3913"/>
                    <a:pt x="322" y="3914"/>
                    <a:pt x="320" y="3914"/>
                  </a:cubicBezTo>
                  <a:cubicBezTo>
                    <a:pt x="304" y="3914"/>
                    <a:pt x="314" y="3860"/>
                    <a:pt x="297" y="3860"/>
                  </a:cubicBezTo>
                  <a:cubicBezTo>
                    <a:pt x="295" y="3860"/>
                    <a:pt x="292" y="3861"/>
                    <a:pt x="288" y="3864"/>
                  </a:cubicBezTo>
                  <a:lnTo>
                    <a:pt x="299" y="3827"/>
                  </a:lnTo>
                  <a:cubicBezTo>
                    <a:pt x="290" y="3825"/>
                    <a:pt x="281" y="3828"/>
                    <a:pt x="274" y="3821"/>
                  </a:cubicBezTo>
                  <a:cubicBezTo>
                    <a:pt x="268" y="3816"/>
                    <a:pt x="262" y="3802"/>
                    <a:pt x="263" y="3790"/>
                  </a:cubicBezTo>
                  <a:cubicBezTo>
                    <a:pt x="268" y="3758"/>
                    <a:pt x="262" y="3744"/>
                    <a:pt x="246" y="3744"/>
                  </a:cubicBezTo>
                  <a:cubicBezTo>
                    <a:pt x="246" y="3744"/>
                    <a:pt x="241" y="3724"/>
                    <a:pt x="243" y="3712"/>
                  </a:cubicBezTo>
                  <a:cubicBezTo>
                    <a:pt x="243" y="3708"/>
                    <a:pt x="250" y="3697"/>
                    <a:pt x="253" y="3697"/>
                  </a:cubicBezTo>
                  <a:lnTo>
                    <a:pt x="302" y="3694"/>
                  </a:lnTo>
                  <a:cubicBezTo>
                    <a:pt x="318" y="3693"/>
                    <a:pt x="331" y="3694"/>
                    <a:pt x="349" y="3677"/>
                  </a:cubicBezTo>
                  <a:cubicBezTo>
                    <a:pt x="360" y="3663"/>
                    <a:pt x="373" y="3650"/>
                    <a:pt x="386" y="3650"/>
                  </a:cubicBezTo>
                  <a:cubicBezTo>
                    <a:pt x="396" y="3650"/>
                    <a:pt x="406" y="3658"/>
                    <a:pt x="415" y="3683"/>
                  </a:cubicBezTo>
                  <a:cubicBezTo>
                    <a:pt x="419" y="3690"/>
                    <a:pt x="427" y="3692"/>
                    <a:pt x="438" y="3692"/>
                  </a:cubicBezTo>
                  <a:cubicBezTo>
                    <a:pt x="450" y="3692"/>
                    <a:pt x="463" y="3690"/>
                    <a:pt x="474" y="3690"/>
                  </a:cubicBezTo>
                  <a:cubicBezTo>
                    <a:pt x="480" y="3690"/>
                    <a:pt x="493" y="3681"/>
                    <a:pt x="494" y="3674"/>
                  </a:cubicBezTo>
                  <a:cubicBezTo>
                    <a:pt x="499" y="3652"/>
                    <a:pt x="491" y="3648"/>
                    <a:pt x="482" y="3648"/>
                  </a:cubicBezTo>
                  <a:cubicBezTo>
                    <a:pt x="480" y="3648"/>
                    <a:pt x="478" y="3648"/>
                    <a:pt x="475" y="3649"/>
                  </a:cubicBezTo>
                  <a:cubicBezTo>
                    <a:pt x="471" y="3649"/>
                    <a:pt x="467" y="3649"/>
                    <a:pt x="463" y="3649"/>
                  </a:cubicBezTo>
                  <a:cubicBezTo>
                    <a:pt x="457" y="3649"/>
                    <a:pt x="452" y="3648"/>
                    <a:pt x="449" y="3644"/>
                  </a:cubicBezTo>
                  <a:cubicBezTo>
                    <a:pt x="440" y="3636"/>
                    <a:pt x="433" y="3618"/>
                    <a:pt x="433" y="3603"/>
                  </a:cubicBezTo>
                  <a:cubicBezTo>
                    <a:pt x="433" y="3584"/>
                    <a:pt x="439" y="3580"/>
                    <a:pt x="446" y="3580"/>
                  </a:cubicBezTo>
                  <a:close/>
                  <a:moveTo>
                    <a:pt x="252" y="3949"/>
                  </a:moveTo>
                  <a:cubicBezTo>
                    <a:pt x="256" y="3956"/>
                    <a:pt x="262" y="3965"/>
                    <a:pt x="261" y="3971"/>
                  </a:cubicBezTo>
                  <a:cubicBezTo>
                    <a:pt x="259" y="3983"/>
                    <a:pt x="252" y="3995"/>
                    <a:pt x="244" y="4014"/>
                  </a:cubicBezTo>
                  <a:cubicBezTo>
                    <a:pt x="238" y="3996"/>
                    <a:pt x="233" y="3984"/>
                    <a:pt x="234" y="3980"/>
                  </a:cubicBezTo>
                  <a:cubicBezTo>
                    <a:pt x="238" y="3968"/>
                    <a:pt x="246" y="3959"/>
                    <a:pt x="252" y="3949"/>
                  </a:cubicBezTo>
                  <a:close/>
                  <a:moveTo>
                    <a:pt x="969" y="3979"/>
                  </a:moveTo>
                  <a:cubicBezTo>
                    <a:pt x="970" y="3979"/>
                    <a:pt x="971" y="3980"/>
                    <a:pt x="971" y="3980"/>
                  </a:cubicBezTo>
                  <a:cubicBezTo>
                    <a:pt x="984" y="3983"/>
                    <a:pt x="995" y="4003"/>
                    <a:pt x="986" y="4014"/>
                  </a:cubicBezTo>
                  <a:cubicBezTo>
                    <a:pt x="984" y="4017"/>
                    <a:pt x="976" y="4018"/>
                    <a:pt x="970" y="4018"/>
                  </a:cubicBezTo>
                  <a:cubicBezTo>
                    <a:pt x="942" y="4018"/>
                    <a:pt x="958" y="3997"/>
                    <a:pt x="949" y="3990"/>
                  </a:cubicBezTo>
                  <a:cubicBezTo>
                    <a:pt x="949" y="3990"/>
                    <a:pt x="955" y="3984"/>
                    <a:pt x="958" y="3981"/>
                  </a:cubicBezTo>
                  <a:cubicBezTo>
                    <a:pt x="961" y="3981"/>
                    <a:pt x="966" y="3979"/>
                    <a:pt x="969" y="3979"/>
                  </a:cubicBezTo>
                  <a:close/>
                  <a:moveTo>
                    <a:pt x="531" y="3984"/>
                  </a:moveTo>
                  <a:cubicBezTo>
                    <a:pt x="537" y="3993"/>
                    <a:pt x="546" y="4002"/>
                    <a:pt x="546" y="4014"/>
                  </a:cubicBezTo>
                  <a:cubicBezTo>
                    <a:pt x="546" y="4037"/>
                    <a:pt x="531" y="4037"/>
                    <a:pt x="521" y="4040"/>
                  </a:cubicBezTo>
                  <a:cubicBezTo>
                    <a:pt x="519" y="4041"/>
                    <a:pt x="518" y="4041"/>
                    <a:pt x="516" y="4041"/>
                  </a:cubicBezTo>
                  <a:cubicBezTo>
                    <a:pt x="510" y="4041"/>
                    <a:pt x="504" y="4038"/>
                    <a:pt x="493" y="4036"/>
                  </a:cubicBezTo>
                  <a:cubicBezTo>
                    <a:pt x="512" y="4011"/>
                    <a:pt x="522" y="3997"/>
                    <a:pt x="531" y="3984"/>
                  </a:cubicBezTo>
                  <a:close/>
                  <a:moveTo>
                    <a:pt x="1081" y="4066"/>
                  </a:moveTo>
                  <a:cubicBezTo>
                    <a:pt x="1084" y="4066"/>
                    <a:pt x="1087" y="4067"/>
                    <a:pt x="1090" y="4069"/>
                  </a:cubicBezTo>
                  <a:lnTo>
                    <a:pt x="1090" y="4069"/>
                  </a:lnTo>
                  <a:lnTo>
                    <a:pt x="1086" y="4074"/>
                  </a:lnTo>
                  <a:lnTo>
                    <a:pt x="1081" y="4092"/>
                  </a:lnTo>
                  <a:lnTo>
                    <a:pt x="1061" y="4083"/>
                  </a:lnTo>
                  <a:cubicBezTo>
                    <a:pt x="1068" y="4077"/>
                    <a:pt x="1073" y="4066"/>
                    <a:pt x="1081" y="4066"/>
                  </a:cubicBezTo>
                  <a:close/>
                  <a:moveTo>
                    <a:pt x="440" y="4030"/>
                  </a:moveTo>
                  <a:cubicBezTo>
                    <a:pt x="441" y="4030"/>
                    <a:pt x="442" y="4030"/>
                    <a:pt x="443" y="4031"/>
                  </a:cubicBezTo>
                  <a:cubicBezTo>
                    <a:pt x="449" y="4040"/>
                    <a:pt x="449" y="4059"/>
                    <a:pt x="447" y="4075"/>
                  </a:cubicBezTo>
                  <a:cubicBezTo>
                    <a:pt x="446" y="4081"/>
                    <a:pt x="434" y="4095"/>
                    <a:pt x="427" y="4098"/>
                  </a:cubicBezTo>
                  <a:cubicBezTo>
                    <a:pt x="426" y="4098"/>
                    <a:pt x="426" y="4098"/>
                    <a:pt x="426" y="4098"/>
                  </a:cubicBezTo>
                  <a:cubicBezTo>
                    <a:pt x="422" y="4098"/>
                    <a:pt x="419" y="4086"/>
                    <a:pt x="414" y="4084"/>
                  </a:cubicBezTo>
                  <a:cubicBezTo>
                    <a:pt x="413" y="4084"/>
                    <a:pt x="412" y="4084"/>
                    <a:pt x="411" y="4084"/>
                  </a:cubicBezTo>
                  <a:cubicBezTo>
                    <a:pt x="404" y="4084"/>
                    <a:pt x="394" y="4093"/>
                    <a:pt x="387" y="4093"/>
                  </a:cubicBezTo>
                  <a:cubicBezTo>
                    <a:pt x="382" y="4093"/>
                    <a:pt x="380" y="4088"/>
                    <a:pt x="383" y="4068"/>
                  </a:cubicBezTo>
                  <a:cubicBezTo>
                    <a:pt x="384" y="4058"/>
                    <a:pt x="405" y="4046"/>
                    <a:pt x="408" y="4043"/>
                  </a:cubicBezTo>
                  <a:cubicBezTo>
                    <a:pt x="423" y="4037"/>
                    <a:pt x="434" y="4030"/>
                    <a:pt x="440" y="4030"/>
                  </a:cubicBezTo>
                  <a:close/>
                  <a:moveTo>
                    <a:pt x="1217" y="4096"/>
                  </a:moveTo>
                  <a:cubicBezTo>
                    <a:pt x="1218" y="4096"/>
                    <a:pt x="1221" y="4103"/>
                    <a:pt x="1226" y="4109"/>
                  </a:cubicBezTo>
                  <a:lnTo>
                    <a:pt x="1202" y="4117"/>
                  </a:lnTo>
                  <a:lnTo>
                    <a:pt x="1199" y="4109"/>
                  </a:lnTo>
                  <a:cubicBezTo>
                    <a:pt x="1205" y="4105"/>
                    <a:pt x="1211" y="4099"/>
                    <a:pt x="1217" y="4096"/>
                  </a:cubicBezTo>
                  <a:close/>
                  <a:moveTo>
                    <a:pt x="260" y="4073"/>
                  </a:moveTo>
                  <a:cubicBezTo>
                    <a:pt x="265" y="4073"/>
                    <a:pt x="270" y="4076"/>
                    <a:pt x="271" y="4081"/>
                  </a:cubicBezTo>
                  <a:cubicBezTo>
                    <a:pt x="275" y="4102"/>
                    <a:pt x="278" y="4125"/>
                    <a:pt x="281" y="4149"/>
                  </a:cubicBezTo>
                  <a:cubicBezTo>
                    <a:pt x="281" y="4149"/>
                    <a:pt x="275" y="4156"/>
                    <a:pt x="272" y="4159"/>
                  </a:cubicBezTo>
                  <a:cubicBezTo>
                    <a:pt x="250" y="4159"/>
                    <a:pt x="238" y="4136"/>
                    <a:pt x="243" y="4100"/>
                  </a:cubicBezTo>
                  <a:cubicBezTo>
                    <a:pt x="244" y="4092"/>
                    <a:pt x="250" y="4077"/>
                    <a:pt x="255" y="4074"/>
                  </a:cubicBezTo>
                  <a:cubicBezTo>
                    <a:pt x="256" y="4073"/>
                    <a:pt x="258" y="4073"/>
                    <a:pt x="260" y="4073"/>
                  </a:cubicBezTo>
                  <a:close/>
                  <a:moveTo>
                    <a:pt x="1083" y="4161"/>
                  </a:moveTo>
                  <a:lnTo>
                    <a:pt x="1081" y="4198"/>
                  </a:lnTo>
                  <a:cubicBezTo>
                    <a:pt x="1071" y="4196"/>
                    <a:pt x="1061" y="4195"/>
                    <a:pt x="1045" y="4193"/>
                  </a:cubicBezTo>
                  <a:cubicBezTo>
                    <a:pt x="1046" y="4183"/>
                    <a:pt x="1046" y="4173"/>
                    <a:pt x="1049" y="4171"/>
                  </a:cubicBezTo>
                  <a:cubicBezTo>
                    <a:pt x="1059" y="4165"/>
                    <a:pt x="1071" y="4165"/>
                    <a:pt x="1083" y="4161"/>
                  </a:cubicBezTo>
                  <a:close/>
                  <a:moveTo>
                    <a:pt x="1407" y="4174"/>
                  </a:moveTo>
                  <a:cubicBezTo>
                    <a:pt x="1407" y="4174"/>
                    <a:pt x="1408" y="4174"/>
                    <a:pt x="1408" y="4174"/>
                  </a:cubicBezTo>
                  <a:cubicBezTo>
                    <a:pt x="1415" y="4177"/>
                    <a:pt x="1421" y="4184"/>
                    <a:pt x="1432" y="4193"/>
                  </a:cubicBezTo>
                  <a:cubicBezTo>
                    <a:pt x="1420" y="4197"/>
                    <a:pt x="1411" y="4201"/>
                    <a:pt x="1408" y="4201"/>
                  </a:cubicBezTo>
                  <a:cubicBezTo>
                    <a:pt x="1407" y="4201"/>
                    <a:pt x="1407" y="4201"/>
                    <a:pt x="1407" y="4200"/>
                  </a:cubicBezTo>
                  <a:cubicBezTo>
                    <a:pt x="1399" y="4196"/>
                    <a:pt x="1395" y="4187"/>
                    <a:pt x="1393" y="4180"/>
                  </a:cubicBezTo>
                  <a:cubicBezTo>
                    <a:pt x="1393" y="4180"/>
                    <a:pt x="1403" y="4174"/>
                    <a:pt x="1407" y="4174"/>
                  </a:cubicBezTo>
                  <a:close/>
                  <a:moveTo>
                    <a:pt x="1150" y="4144"/>
                  </a:moveTo>
                  <a:lnTo>
                    <a:pt x="1118" y="4224"/>
                  </a:lnTo>
                  <a:lnTo>
                    <a:pt x="1106" y="4223"/>
                  </a:lnTo>
                  <a:cubicBezTo>
                    <a:pt x="1109" y="4205"/>
                    <a:pt x="1118" y="4187"/>
                    <a:pt x="1114" y="4173"/>
                  </a:cubicBezTo>
                  <a:cubicBezTo>
                    <a:pt x="1106" y="4143"/>
                    <a:pt x="1140" y="4155"/>
                    <a:pt x="1150" y="4144"/>
                  </a:cubicBezTo>
                  <a:close/>
                  <a:moveTo>
                    <a:pt x="1532" y="4178"/>
                  </a:moveTo>
                  <a:lnTo>
                    <a:pt x="1545" y="4183"/>
                  </a:lnTo>
                  <a:lnTo>
                    <a:pt x="1529" y="4230"/>
                  </a:lnTo>
                  <a:lnTo>
                    <a:pt x="1518" y="4227"/>
                  </a:lnTo>
                  <a:lnTo>
                    <a:pt x="1532" y="4178"/>
                  </a:lnTo>
                  <a:close/>
                  <a:moveTo>
                    <a:pt x="1139" y="4234"/>
                  </a:moveTo>
                  <a:cubicBezTo>
                    <a:pt x="1140" y="4234"/>
                    <a:pt x="1146" y="4234"/>
                    <a:pt x="1152" y="4236"/>
                  </a:cubicBezTo>
                  <a:cubicBezTo>
                    <a:pt x="1151" y="4240"/>
                    <a:pt x="1154" y="4246"/>
                    <a:pt x="1151" y="4248"/>
                  </a:cubicBezTo>
                  <a:cubicBezTo>
                    <a:pt x="1146" y="4251"/>
                    <a:pt x="1142" y="4252"/>
                    <a:pt x="1136" y="4253"/>
                  </a:cubicBezTo>
                  <a:cubicBezTo>
                    <a:pt x="1137" y="4249"/>
                    <a:pt x="1137" y="4246"/>
                    <a:pt x="1139" y="4234"/>
                  </a:cubicBezTo>
                  <a:close/>
                  <a:moveTo>
                    <a:pt x="1578" y="4207"/>
                  </a:moveTo>
                  <a:cubicBezTo>
                    <a:pt x="1585" y="4207"/>
                    <a:pt x="1594" y="4226"/>
                    <a:pt x="1602" y="4227"/>
                  </a:cubicBezTo>
                  <a:cubicBezTo>
                    <a:pt x="1611" y="4228"/>
                    <a:pt x="1618" y="4230"/>
                    <a:pt x="1626" y="4234"/>
                  </a:cubicBezTo>
                  <a:cubicBezTo>
                    <a:pt x="1629" y="4236"/>
                    <a:pt x="1632" y="4243"/>
                    <a:pt x="1630" y="4246"/>
                  </a:cubicBezTo>
                  <a:cubicBezTo>
                    <a:pt x="1627" y="4251"/>
                    <a:pt x="1623" y="4259"/>
                    <a:pt x="1617" y="4259"/>
                  </a:cubicBezTo>
                  <a:cubicBezTo>
                    <a:pt x="1604" y="4259"/>
                    <a:pt x="1588" y="4259"/>
                    <a:pt x="1573" y="4256"/>
                  </a:cubicBezTo>
                  <a:cubicBezTo>
                    <a:pt x="1568" y="4255"/>
                    <a:pt x="1563" y="4249"/>
                    <a:pt x="1563" y="4246"/>
                  </a:cubicBezTo>
                  <a:cubicBezTo>
                    <a:pt x="1563" y="4239"/>
                    <a:pt x="1566" y="4233"/>
                    <a:pt x="1568" y="4224"/>
                  </a:cubicBezTo>
                  <a:cubicBezTo>
                    <a:pt x="1571" y="4212"/>
                    <a:pt x="1574" y="4207"/>
                    <a:pt x="1578" y="4207"/>
                  </a:cubicBezTo>
                  <a:close/>
                  <a:moveTo>
                    <a:pt x="1440" y="4230"/>
                  </a:moveTo>
                  <a:cubicBezTo>
                    <a:pt x="1445" y="4237"/>
                    <a:pt x="1451" y="4243"/>
                    <a:pt x="1454" y="4251"/>
                  </a:cubicBezTo>
                  <a:cubicBezTo>
                    <a:pt x="1454" y="4253"/>
                    <a:pt x="1443" y="4258"/>
                    <a:pt x="1433" y="4265"/>
                  </a:cubicBezTo>
                  <a:cubicBezTo>
                    <a:pt x="1429" y="4252"/>
                    <a:pt x="1423" y="4245"/>
                    <a:pt x="1424" y="4237"/>
                  </a:cubicBezTo>
                  <a:cubicBezTo>
                    <a:pt x="1424" y="4234"/>
                    <a:pt x="1435" y="4233"/>
                    <a:pt x="1440" y="4230"/>
                  </a:cubicBezTo>
                  <a:close/>
                  <a:moveTo>
                    <a:pt x="1517" y="4243"/>
                  </a:moveTo>
                  <a:lnTo>
                    <a:pt x="1530" y="4273"/>
                  </a:lnTo>
                  <a:lnTo>
                    <a:pt x="1510" y="4273"/>
                  </a:lnTo>
                  <a:cubicBezTo>
                    <a:pt x="1508" y="4265"/>
                    <a:pt x="1507" y="4258"/>
                    <a:pt x="1507" y="4251"/>
                  </a:cubicBezTo>
                  <a:cubicBezTo>
                    <a:pt x="1507" y="4248"/>
                    <a:pt x="1514" y="4246"/>
                    <a:pt x="1517" y="4243"/>
                  </a:cubicBezTo>
                  <a:close/>
                  <a:moveTo>
                    <a:pt x="169" y="4259"/>
                  </a:moveTo>
                  <a:lnTo>
                    <a:pt x="187" y="4268"/>
                  </a:lnTo>
                  <a:lnTo>
                    <a:pt x="188" y="4277"/>
                  </a:lnTo>
                  <a:cubicBezTo>
                    <a:pt x="183" y="4274"/>
                    <a:pt x="175" y="4270"/>
                    <a:pt x="171" y="4267"/>
                  </a:cubicBezTo>
                  <a:cubicBezTo>
                    <a:pt x="169" y="4265"/>
                    <a:pt x="169" y="4262"/>
                    <a:pt x="169" y="4259"/>
                  </a:cubicBezTo>
                  <a:close/>
                  <a:moveTo>
                    <a:pt x="1599" y="4273"/>
                  </a:moveTo>
                  <a:cubicBezTo>
                    <a:pt x="1599" y="4273"/>
                    <a:pt x="1602" y="4276"/>
                    <a:pt x="1604" y="4277"/>
                  </a:cubicBezTo>
                  <a:cubicBezTo>
                    <a:pt x="1599" y="4278"/>
                    <a:pt x="1595" y="4278"/>
                    <a:pt x="1591" y="4278"/>
                  </a:cubicBezTo>
                  <a:cubicBezTo>
                    <a:pt x="1591" y="4278"/>
                    <a:pt x="1589" y="4276"/>
                    <a:pt x="1588" y="4273"/>
                  </a:cubicBezTo>
                  <a:close/>
                  <a:moveTo>
                    <a:pt x="864" y="4312"/>
                  </a:moveTo>
                  <a:cubicBezTo>
                    <a:pt x="871" y="4312"/>
                    <a:pt x="878" y="4312"/>
                    <a:pt x="883" y="4314"/>
                  </a:cubicBezTo>
                  <a:cubicBezTo>
                    <a:pt x="887" y="4315"/>
                    <a:pt x="890" y="4321"/>
                    <a:pt x="893" y="4326"/>
                  </a:cubicBezTo>
                  <a:cubicBezTo>
                    <a:pt x="887" y="4328"/>
                    <a:pt x="881" y="4330"/>
                    <a:pt x="880" y="4331"/>
                  </a:cubicBezTo>
                  <a:cubicBezTo>
                    <a:pt x="871" y="4320"/>
                    <a:pt x="867" y="4315"/>
                    <a:pt x="864" y="4312"/>
                  </a:cubicBezTo>
                  <a:close/>
                  <a:moveTo>
                    <a:pt x="237" y="4339"/>
                  </a:moveTo>
                  <a:lnTo>
                    <a:pt x="237" y="4339"/>
                  </a:lnTo>
                  <a:cubicBezTo>
                    <a:pt x="247" y="4345"/>
                    <a:pt x="259" y="4351"/>
                    <a:pt x="268" y="4355"/>
                  </a:cubicBezTo>
                  <a:cubicBezTo>
                    <a:pt x="272" y="4364"/>
                    <a:pt x="275" y="4370"/>
                    <a:pt x="278" y="4376"/>
                  </a:cubicBezTo>
                  <a:cubicBezTo>
                    <a:pt x="268" y="4368"/>
                    <a:pt x="256" y="4364"/>
                    <a:pt x="247" y="4356"/>
                  </a:cubicBezTo>
                  <a:cubicBezTo>
                    <a:pt x="241" y="4352"/>
                    <a:pt x="240" y="4345"/>
                    <a:pt x="237" y="4339"/>
                  </a:cubicBezTo>
                  <a:close/>
                  <a:moveTo>
                    <a:pt x="1221" y="4358"/>
                  </a:moveTo>
                  <a:cubicBezTo>
                    <a:pt x="1213" y="4364"/>
                    <a:pt x="1203" y="4371"/>
                    <a:pt x="1190" y="4379"/>
                  </a:cubicBezTo>
                  <a:cubicBezTo>
                    <a:pt x="1197" y="4378"/>
                    <a:pt x="1203" y="4378"/>
                    <a:pt x="1208" y="4378"/>
                  </a:cubicBezTo>
                  <a:cubicBezTo>
                    <a:pt x="1209" y="4378"/>
                    <a:pt x="1210" y="4378"/>
                    <a:pt x="1212" y="4378"/>
                  </a:cubicBezTo>
                  <a:lnTo>
                    <a:pt x="1212" y="4378"/>
                  </a:lnTo>
                  <a:cubicBezTo>
                    <a:pt x="1213" y="4372"/>
                    <a:pt x="1216" y="4366"/>
                    <a:pt x="1220" y="4361"/>
                  </a:cubicBezTo>
                  <a:cubicBezTo>
                    <a:pt x="1220" y="4360"/>
                    <a:pt x="1221" y="4359"/>
                    <a:pt x="1221" y="4358"/>
                  </a:cubicBezTo>
                  <a:close/>
                  <a:moveTo>
                    <a:pt x="1513" y="4376"/>
                  </a:moveTo>
                  <a:cubicBezTo>
                    <a:pt x="1513" y="4376"/>
                    <a:pt x="1515" y="4380"/>
                    <a:pt x="1517" y="4381"/>
                  </a:cubicBezTo>
                  <a:lnTo>
                    <a:pt x="1505" y="4383"/>
                  </a:lnTo>
                  <a:lnTo>
                    <a:pt x="1501" y="4376"/>
                  </a:lnTo>
                  <a:close/>
                  <a:moveTo>
                    <a:pt x="1070" y="4379"/>
                  </a:moveTo>
                  <a:lnTo>
                    <a:pt x="1071" y="4389"/>
                  </a:lnTo>
                  <a:lnTo>
                    <a:pt x="1064" y="4390"/>
                  </a:lnTo>
                  <a:cubicBezTo>
                    <a:pt x="1064" y="4387"/>
                    <a:pt x="1062" y="4383"/>
                    <a:pt x="1064" y="4380"/>
                  </a:cubicBezTo>
                  <a:cubicBezTo>
                    <a:pt x="1064" y="4380"/>
                    <a:pt x="1068" y="4379"/>
                    <a:pt x="1070" y="4379"/>
                  </a:cubicBezTo>
                  <a:close/>
                  <a:moveTo>
                    <a:pt x="884" y="4373"/>
                  </a:moveTo>
                  <a:cubicBezTo>
                    <a:pt x="892" y="4376"/>
                    <a:pt x="903" y="4376"/>
                    <a:pt x="908" y="4380"/>
                  </a:cubicBezTo>
                  <a:cubicBezTo>
                    <a:pt x="927" y="4395"/>
                    <a:pt x="909" y="4401"/>
                    <a:pt x="903" y="4409"/>
                  </a:cubicBezTo>
                  <a:cubicBezTo>
                    <a:pt x="902" y="4412"/>
                    <a:pt x="895" y="4414"/>
                    <a:pt x="880" y="4418"/>
                  </a:cubicBezTo>
                  <a:cubicBezTo>
                    <a:pt x="883" y="4398"/>
                    <a:pt x="883" y="4386"/>
                    <a:pt x="884" y="4373"/>
                  </a:cubicBezTo>
                  <a:close/>
                  <a:moveTo>
                    <a:pt x="1615" y="4381"/>
                  </a:moveTo>
                  <a:cubicBezTo>
                    <a:pt x="1619" y="4381"/>
                    <a:pt x="1623" y="4381"/>
                    <a:pt x="1626" y="4381"/>
                  </a:cubicBezTo>
                  <a:cubicBezTo>
                    <a:pt x="1628" y="4389"/>
                    <a:pt x="1631" y="4391"/>
                    <a:pt x="1635" y="4391"/>
                  </a:cubicBezTo>
                  <a:cubicBezTo>
                    <a:pt x="1641" y="4391"/>
                    <a:pt x="1649" y="4387"/>
                    <a:pt x="1656" y="4387"/>
                  </a:cubicBezTo>
                  <a:cubicBezTo>
                    <a:pt x="1662" y="4387"/>
                    <a:pt x="1667" y="4390"/>
                    <a:pt x="1671" y="4399"/>
                  </a:cubicBezTo>
                  <a:cubicBezTo>
                    <a:pt x="1673" y="4404"/>
                    <a:pt x="1680" y="4408"/>
                    <a:pt x="1686" y="4412"/>
                  </a:cubicBezTo>
                  <a:cubicBezTo>
                    <a:pt x="1649" y="4418"/>
                    <a:pt x="1646" y="4431"/>
                    <a:pt x="1674" y="4454"/>
                  </a:cubicBezTo>
                  <a:cubicBezTo>
                    <a:pt x="1665" y="4454"/>
                    <a:pt x="1654" y="4453"/>
                    <a:pt x="1652" y="4453"/>
                  </a:cubicBezTo>
                  <a:cubicBezTo>
                    <a:pt x="1652" y="4453"/>
                    <a:pt x="1652" y="4453"/>
                    <a:pt x="1652" y="4453"/>
                  </a:cubicBezTo>
                  <a:lnTo>
                    <a:pt x="1652" y="4453"/>
                  </a:lnTo>
                  <a:cubicBezTo>
                    <a:pt x="1602" y="4445"/>
                    <a:pt x="1589" y="4432"/>
                    <a:pt x="1585" y="4414"/>
                  </a:cubicBezTo>
                  <a:cubicBezTo>
                    <a:pt x="1585" y="4402"/>
                    <a:pt x="1598" y="4392"/>
                    <a:pt x="1607" y="4383"/>
                  </a:cubicBezTo>
                  <a:cubicBezTo>
                    <a:pt x="1608" y="4381"/>
                    <a:pt x="1611" y="4381"/>
                    <a:pt x="1615" y="4381"/>
                  </a:cubicBezTo>
                  <a:close/>
                  <a:moveTo>
                    <a:pt x="1380" y="4436"/>
                  </a:moveTo>
                  <a:cubicBezTo>
                    <a:pt x="1383" y="4436"/>
                    <a:pt x="1390" y="4437"/>
                    <a:pt x="1396" y="4437"/>
                  </a:cubicBezTo>
                  <a:cubicBezTo>
                    <a:pt x="1398" y="4442"/>
                    <a:pt x="1401" y="4446"/>
                    <a:pt x="1398" y="4449"/>
                  </a:cubicBezTo>
                  <a:cubicBezTo>
                    <a:pt x="1395" y="4454"/>
                    <a:pt x="1389" y="4455"/>
                    <a:pt x="1383" y="4456"/>
                  </a:cubicBezTo>
                  <a:cubicBezTo>
                    <a:pt x="1383" y="4452"/>
                    <a:pt x="1382" y="4448"/>
                    <a:pt x="1380" y="4436"/>
                  </a:cubicBezTo>
                  <a:close/>
                  <a:moveTo>
                    <a:pt x="1102" y="4442"/>
                  </a:moveTo>
                  <a:cubicBezTo>
                    <a:pt x="1104" y="4446"/>
                    <a:pt x="1105" y="4451"/>
                    <a:pt x="1106" y="4461"/>
                  </a:cubicBezTo>
                  <a:cubicBezTo>
                    <a:pt x="1099" y="4461"/>
                    <a:pt x="1090" y="4462"/>
                    <a:pt x="1081" y="4462"/>
                  </a:cubicBezTo>
                  <a:lnTo>
                    <a:pt x="1080" y="4461"/>
                  </a:lnTo>
                  <a:cubicBezTo>
                    <a:pt x="1077" y="4461"/>
                    <a:pt x="1073" y="4455"/>
                    <a:pt x="1068" y="4451"/>
                  </a:cubicBezTo>
                  <a:lnTo>
                    <a:pt x="1102" y="4442"/>
                  </a:lnTo>
                  <a:close/>
                  <a:moveTo>
                    <a:pt x="1912" y="4444"/>
                  </a:moveTo>
                  <a:cubicBezTo>
                    <a:pt x="1913" y="4444"/>
                    <a:pt x="1914" y="4444"/>
                    <a:pt x="1914" y="4445"/>
                  </a:cubicBezTo>
                  <a:cubicBezTo>
                    <a:pt x="1924" y="4454"/>
                    <a:pt x="1933" y="4465"/>
                    <a:pt x="1942" y="4474"/>
                  </a:cubicBezTo>
                  <a:cubicBezTo>
                    <a:pt x="1930" y="4474"/>
                    <a:pt x="1919" y="4474"/>
                    <a:pt x="1908" y="4470"/>
                  </a:cubicBezTo>
                  <a:cubicBezTo>
                    <a:pt x="1901" y="4467"/>
                    <a:pt x="1897" y="4459"/>
                    <a:pt x="1886" y="4449"/>
                  </a:cubicBezTo>
                  <a:cubicBezTo>
                    <a:pt x="1898" y="4447"/>
                    <a:pt x="1907" y="4444"/>
                    <a:pt x="1912" y="4444"/>
                  </a:cubicBezTo>
                  <a:close/>
                  <a:moveTo>
                    <a:pt x="2011" y="4465"/>
                  </a:moveTo>
                  <a:lnTo>
                    <a:pt x="2017" y="4476"/>
                  </a:lnTo>
                  <a:lnTo>
                    <a:pt x="2010" y="4478"/>
                  </a:lnTo>
                  <a:lnTo>
                    <a:pt x="2010" y="4478"/>
                  </a:lnTo>
                  <a:cubicBezTo>
                    <a:pt x="2008" y="4475"/>
                    <a:pt x="2005" y="4473"/>
                    <a:pt x="2005" y="4470"/>
                  </a:cubicBezTo>
                  <a:cubicBezTo>
                    <a:pt x="2005" y="4470"/>
                    <a:pt x="2010" y="4467"/>
                    <a:pt x="2011" y="4465"/>
                  </a:cubicBezTo>
                  <a:close/>
                  <a:moveTo>
                    <a:pt x="1730" y="4452"/>
                  </a:moveTo>
                  <a:lnTo>
                    <a:pt x="1755" y="4479"/>
                  </a:lnTo>
                  <a:cubicBezTo>
                    <a:pt x="1749" y="4480"/>
                    <a:pt x="1745" y="4481"/>
                    <a:pt x="1733" y="4483"/>
                  </a:cubicBezTo>
                  <a:cubicBezTo>
                    <a:pt x="1730" y="4476"/>
                    <a:pt x="1724" y="4470"/>
                    <a:pt x="1723" y="4462"/>
                  </a:cubicBezTo>
                  <a:cubicBezTo>
                    <a:pt x="1721" y="4459"/>
                    <a:pt x="1727" y="4456"/>
                    <a:pt x="1730" y="4452"/>
                  </a:cubicBezTo>
                  <a:close/>
                  <a:moveTo>
                    <a:pt x="1390" y="4508"/>
                  </a:moveTo>
                  <a:cubicBezTo>
                    <a:pt x="1392" y="4511"/>
                    <a:pt x="1392" y="4517"/>
                    <a:pt x="1392" y="4517"/>
                  </a:cubicBezTo>
                  <a:cubicBezTo>
                    <a:pt x="1388" y="4517"/>
                    <a:pt x="1385" y="4516"/>
                    <a:pt x="1381" y="4516"/>
                  </a:cubicBezTo>
                  <a:lnTo>
                    <a:pt x="1381" y="4516"/>
                  </a:lnTo>
                  <a:cubicBezTo>
                    <a:pt x="1386" y="4508"/>
                    <a:pt x="1388" y="4508"/>
                    <a:pt x="1390" y="4508"/>
                  </a:cubicBezTo>
                  <a:close/>
                  <a:moveTo>
                    <a:pt x="1608" y="4504"/>
                  </a:moveTo>
                  <a:cubicBezTo>
                    <a:pt x="1610" y="4508"/>
                    <a:pt x="1610" y="4512"/>
                    <a:pt x="1613" y="4523"/>
                  </a:cubicBezTo>
                  <a:cubicBezTo>
                    <a:pt x="1604" y="4523"/>
                    <a:pt x="1593" y="4524"/>
                    <a:pt x="1585" y="4524"/>
                  </a:cubicBezTo>
                  <a:cubicBezTo>
                    <a:pt x="1580" y="4523"/>
                    <a:pt x="1577" y="4517"/>
                    <a:pt x="1573" y="4514"/>
                  </a:cubicBezTo>
                  <a:lnTo>
                    <a:pt x="1608" y="4504"/>
                  </a:lnTo>
                  <a:close/>
                  <a:moveTo>
                    <a:pt x="1367" y="4512"/>
                  </a:moveTo>
                  <a:cubicBezTo>
                    <a:pt x="1368" y="4514"/>
                    <a:pt x="1370" y="4516"/>
                    <a:pt x="1371" y="4518"/>
                  </a:cubicBezTo>
                  <a:lnTo>
                    <a:pt x="1371" y="4518"/>
                  </a:lnTo>
                  <a:cubicBezTo>
                    <a:pt x="1355" y="4535"/>
                    <a:pt x="1344" y="4540"/>
                    <a:pt x="1337" y="4540"/>
                  </a:cubicBezTo>
                  <a:cubicBezTo>
                    <a:pt x="1331" y="4540"/>
                    <a:pt x="1329" y="4536"/>
                    <a:pt x="1330" y="4533"/>
                  </a:cubicBezTo>
                  <a:cubicBezTo>
                    <a:pt x="1337" y="4523"/>
                    <a:pt x="1355" y="4520"/>
                    <a:pt x="1367" y="4512"/>
                  </a:cubicBezTo>
                  <a:close/>
                  <a:moveTo>
                    <a:pt x="1509" y="4502"/>
                  </a:moveTo>
                  <a:cubicBezTo>
                    <a:pt x="1513" y="4502"/>
                    <a:pt x="1519" y="4504"/>
                    <a:pt x="1527" y="4507"/>
                  </a:cubicBezTo>
                  <a:cubicBezTo>
                    <a:pt x="1530" y="4507"/>
                    <a:pt x="1532" y="4508"/>
                    <a:pt x="1535" y="4508"/>
                  </a:cubicBezTo>
                  <a:cubicBezTo>
                    <a:pt x="1541" y="4508"/>
                    <a:pt x="1548" y="4507"/>
                    <a:pt x="1554" y="4507"/>
                  </a:cubicBezTo>
                  <a:cubicBezTo>
                    <a:pt x="1554" y="4507"/>
                    <a:pt x="1554" y="4509"/>
                    <a:pt x="1555" y="4517"/>
                  </a:cubicBezTo>
                  <a:cubicBezTo>
                    <a:pt x="1549" y="4520"/>
                    <a:pt x="1542" y="4524"/>
                    <a:pt x="1533" y="4529"/>
                  </a:cubicBezTo>
                  <a:cubicBezTo>
                    <a:pt x="1526" y="4533"/>
                    <a:pt x="1527" y="4546"/>
                    <a:pt x="1517" y="4546"/>
                  </a:cubicBezTo>
                  <a:cubicBezTo>
                    <a:pt x="1514" y="4546"/>
                    <a:pt x="1510" y="4545"/>
                    <a:pt x="1505" y="4543"/>
                  </a:cubicBezTo>
                  <a:cubicBezTo>
                    <a:pt x="1499" y="4542"/>
                    <a:pt x="1490" y="4533"/>
                    <a:pt x="1492" y="4529"/>
                  </a:cubicBezTo>
                  <a:cubicBezTo>
                    <a:pt x="1495" y="4518"/>
                    <a:pt x="1493" y="4502"/>
                    <a:pt x="1509" y="4502"/>
                  </a:cubicBezTo>
                  <a:close/>
                  <a:moveTo>
                    <a:pt x="803" y="4524"/>
                  </a:moveTo>
                  <a:cubicBezTo>
                    <a:pt x="803" y="4532"/>
                    <a:pt x="805" y="4539"/>
                    <a:pt x="802" y="4545"/>
                  </a:cubicBezTo>
                  <a:cubicBezTo>
                    <a:pt x="800" y="4548"/>
                    <a:pt x="792" y="4546"/>
                    <a:pt x="783" y="4548"/>
                  </a:cubicBezTo>
                  <a:cubicBezTo>
                    <a:pt x="784" y="4539"/>
                    <a:pt x="784" y="4532"/>
                    <a:pt x="787" y="4527"/>
                  </a:cubicBezTo>
                  <a:cubicBezTo>
                    <a:pt x="789" y="4524"/>
                    <a:pt x="798" y="4526"/>
                    <a:pt x="803" y="4524"/>
                  </a:cubicBezTo>
                  <a:close/>
                  <a:moveTo>
                    <a:pt x="948" y="4492"/>
                  </a:moveTo>
                  <a:lnTo>
                    <a:pt x="948" y="4492"/>
                  </a:lnTo>
                  <a:cubicBezTo>
                    <a:pt x="962" y="4493"/>
                    <a:pt x="981" y="4493"/>
                    <a:pt x="1001" y="4498"/>
                  </a:cubicBezTo>
                  <a:cubicBezTo>
                    <a:pt x="1018" y="4502"/>
                    <a:pt x="1046" y="4536"/>
                    <a:pt x="1037" y="4540"/>
                  </a:cubicBezTo>
                  <a:cubicBezTo>
                    <a:pt x="1026" y="4546"/>
                    <a:pt x="1013" y="4551"/>
                    <a:pt x="997" y="4551"/>
                  </a:cubicBezTo>
                  <a:cubicBezTo>
                    <a:pt x="994" y="4551"/>
                    <a:pt x="991" y="4551"/>
                    <a:pt x="987" y="4551"/>
                  </a:cubicBezTo>
                  <a:cubicBezTo>
                    <a:pt x="964" y="4548"/>
                    <a:pt x="937" y="4511"/>
                    <a:pt x="948" y="4492"/>
                  </a:cubicBezTo>
                  <a:close/>
                  <a:moveTo>
                    <a:pt x="702" y="4517"/>
                  </a:moveTo>
                  <a:cubicBezTo>
                    <a:pt x="711" y="4521"/>
                    <a:pt x="728" y="4526"/>
                    <a:pt x="730" y="4529"/>
                  </a:cubicBezTo>
                  <a:cubicBezTo>
                    <a:pt x="734" y="4537"/>
                    <a:pt x="733" y="4546"/>
                    <a:pt x="733" y="4554"/>
                  </a:cubicBezTo>
                  <a:lnTo>
                    <a:pt x="718" y="4551"/>
                  </a:lnTo>
                  <a:lnTo>
                    <a:pt x="702" y="4517"/>
                  </a:lnTo>
                  <a:close/>
                  <a:moveTo>
                    <a:pt x="1190" y="4460"/>
                  </a:moveTo>
                  <a:cubicBezTo>
                    <a:pt x="1196" y="4460"/>
                    <a:pt x="1202" y="4462"/>
                    <a:pt x="1208" y="4470"/>
                  </a:cubicBezTo>
                  <a:cubicBezTo>
                    <a:pt x="1227" y="4493"/>
                    <a:pt x="1221" y="4511"/>
                    <a:pt x="1192" y="4518"/>
                  </a:cubicBezTo>
                  <a:cubicBezTo>
                    <a:pt x="1192" y="4518"/>
                    <a:pt x="1189" y="4526"/>
                    <a:pt x="1192" y="4529"/>
                  </a:cubicBezTo>
                  <a:cubicBezTo>
                    <a:pt x="1200" y="4542"/>
                    <a:pt x="1198" y="4554"/>
                    <a:pt x="1185" y="4554"/>
                  </a:cubicBezTo>
                  <a:cubicBezTo>
                    <a:pt x="1183" y="4554"/>
                    <a:pt x="1182" y="4554"/>
                    <a:pt x="1180" y="4554"/>
                  </a:cubicBezTo>
                  <a:cubicBezTo>
                    <a:pt x="1151" y="4549"/>
                    <a:pt x="1155" y="4533"/>
                    <a:pt x="1164" y="4520"/>
                  </a:cubicBezTo>
                  <a:cubicBezTo>
                    <a:pt x="1173" y="4507"/>
                    <a:pt x="1159" y="4499"/>
                    <a:pt x="1143" y="4492"/>
                  </a:cubicBezTo>
                  <a:cubicBezTo>
                    <a:pt x="1134" y="4486"/>
                    <a:pt x="1126" y="4480"/>
                    <a:pt x="1105" y="4462"/>
                  </a:cubicBezTo>
                  <a:lnTo>
                    <a:pt x="1105" y="4462"/>
                  </a:lnTo>
                  <a:cubicBezTo>
                    <a:pt x="1111" y="4463"/>
                    <a:pt x="1116" y="4463"/>
                    <a:pt x="1120" y="4463"/>
                  </a:cubicBezTo>
                  <a:cubicBezTo>
                    <a:pt x="1128" y="4463"/>
                    <a:pt x="1133" y="4462"/>
                    <a:pt x="1138" y="4462"/>
                  </a:cubicBezTo>
                  <a:cubicBezTo>
                    <a:pt x="1142" y="4462"/>
                    <a:pt x="1146" y="4463"/>
                    <a:pt x="1149" y="4464"/>
                  </a:cubicBezTo>
                  <a:lnTo>
                    <a:pt x="1148" y="4464"/>
                  </a:lnTo>
                  <a:cubicBezTo>
                    <a:pt x="1152" y="4466"/>
                    <a:pt x="1156" y="4467"/>
                    <a:pt x="1159" y="4467"/>
                  </a:cubicBezTo>
                  <a:cubicBezTo>
                    <a:pt x="1170" y="4467"/>
                    <a:pt x="1180" y="4460"/>
                    <a:pt x="1190" y="4460"/>
                  </a:cubicBezTo>
                  <a:close/>
                  <a:moveTo>
                    <a:pt x="1749" y="4514"/>
                  </a:moveTo>
                  <a:cubicBezTo>
                    <a:pt x="1752" y="4521"/>
                    <a:pt x="1757" y="4530"/>
                    <a:pt x="1757" y="4537"/>
                  </a:cubicBezTo>
                  <a:cubicBezTo>
                    <a:pt x="1757" y="4547"/>
                    <a:pt x="1753" y="4554"/>
                    <a:pt x="1744" y="4554"/>
                  </a:cubicBezTo>
                  <a:cubicBezTo>
                    <a:pt x="1740" y="4554"/>
                    <a:pt x="1736" y="4553"/>
                    <a:pt x="1730" y="4551"/>
                  </a:cubicBezTo>
                  <a:cubicBezTo>
                    <a:pt x="1723" y="4548"/>
                    <a:pt x="1721" y="4536"/>
                    <a:pt x="1714" y="4523"/>
                  </a:cubicBezTo>
                  <a:cubicBezTo>
                    <a:pt x="1729" y="4520"/>
                    <a:pt x="1739" y="4517"/>
                    <a:pt x="1749" y="4514"/>
                  </a:cubicBezTo>
                  <a:close/>
                  <a:moveTo>
                    <a:pt x="1439" y="4537"/>
                  </a:moveTo>
                  <a:cubicBezTo>
                    <a:pt x="1446" y="4540"/>
                    <a:pt x="1454" y="4545"/>
                    <a:pt x="1461" y="4549"/>
                  </a:cubicBezTo>
                  <a:cubicBezTo>
                    <a:pt x="1459" y="4552"/>
                    <a:pt x="1455" y="4555"/>
                    <a:pt x="1453" y="4555"/>
                  </a:cubicBezTo>
                  <a:cubicBezTo>
                    <a:pt x="1453" y="4555"/>
                    <a:pt x="1452" y="4555"/>
                    <a:pt x="1452" y="4555"/>
                  </a:cubicBezTo>
                  <a:cubicBezTo>
                    <a:pt x="1445" y="4552"/>
                    <a:pt x="1436" y="4549"/>
                    <a:pt x="1426" y="4545"/>
                  </a:cubicBezTo>
                  <a:cubicBezTo>
                    <a:pt x="1432" y="4542"/>
                    <a:pt x="1436" y="4537"/>
                    <a:pt x="1439" y="4537"/>
                  </a:cubicBezTo>
                  <a:close/>
                  <a:moveTo>
                    <a:pt x="2017" y="4537"/>
                  </a:moveTo>
                  <a:cubicBezTo>
                    <a:pt x="2019" y="4543"/>
                    <a:pt x="2022" y="4549"/>
                    <a:pt x="2022" y="4555"/>
                  </a:cubicBezTo>
                  <a:cubicBezTo>
                    <a:pt x="2022" y="4559"/>
                    <a:pt x="2014" y="4561"/>
                    <a:pt x="2008" y="4565"/>
                  </a:cubicBezTo>
                  <a:cubicBezTo>
                    <a:pt x="2007" y="4558"/>
                    <a:pt x="2006" y="4553"/>
                    <a:pt x="2005" y="4546"/>
                  </a:cubicBezTo>
                  <a:lnTo>
                    <a:pt x="2005" y="4546"/>
                  </a:lnTo>
                  <a:cubicBezTo>
                    <a:pt x="2007" y="4542"/>
                    <a:pt x="2013" y="4540"/>
                    <a:pt x="2017" y="4537"/>
                  </a:cubicBezTo>
                  <a:close/>
                  <a:moveTo>
                    <a:pt x="1376" y="4524"/>
                  </a:moveTo>
                  <a:cubicBezTo>
                    <a:pt x="1382" y="4531"/>
                    <a:pt x="1387" y="4537"/>
                    <a:pt x="1386" y="4542"/>
                  </a:cubicBezTo>
                  <a:cubicBezTo>
                    <a:pt x="1380" y="4552"/>
                    <a:pt x="1365" y="4558"/>
                    <a:pt x="1351" y="4568"/>
                  </a:cubicBezTo>
                  <a:cubicBezTo>
                    <a:pt x="1363" y="4547"/>
                    <a:pt x="1371" y="4533"/>
                    <a:pt x="1376" y="4524"/>
                  </a:cubicBezTo>
                  <a:close/>
                  <a:moveTo>
                    <a:pt x="1328" y="4579"/>
                  </a:moveTo>
                  <a:cubicBezTo>
                    <a:pt x="1328" y="4579"/>
                    <a:pt x="1328" y="4579"/>
                    <a:pt x="1328" y="4579"/>
                  </a:cubicBezTo>
                  <a:cubicBezTo>
                    <a:pt x="1328" y="4579"/>
                    <a:pt x="1328" y="4579"/>
                    <a:pt x="1328" y="4579"/>
                  </a:cubicBezTo>
                  <a:close/>
                  <a:moveTo>
                    <a:pt x="615" y="3884"/>
                  </a:moveTo>
                  <a:cubicBezTo>
                    <a:pt x="640" y="3906"/>
                    <a:pt x="633" y="3956"/>
                    <a:pt x="656" y="3974"/>
                  </a:cubicBezTo>
                  <a:cubicBezTo>
                    <a:pt x="681" y="3990"/>
                    <a:pt x="668" y="4031"/>
                    <a:pt x="715" y="4043"/>
                  </a:cubicBezTo>
                  <a:cubicBezTo>
                    <a:pt x="726" y="4048"/>
                    <a:pt x="737" y="4050"/>
                    <a:pt x="747" y="4050"/>
                  </a:cubicBezTo>
                  <a:cubicBezTo>
                    <a:pt x="763" y="4050"/>
                    <a:pt x="778" y="4046"/>
                    <a:pt x="792" y="4039"/>
                  </a:cubicBezTo>
                  <a:cubicBezTo>
                    <a:pt x="795" y="4037"/>
                    <a:pt x="801" y="4032"/>
                    <a:pt x="805" y="4032"/>
                  </a:cubicBezTo>
                  <a:cubicBezTo>
                    <a:pt x="808" y="4032"/>
                    <a:pt x="810" y="4034"/>
                    <a:pt x="811" y="4040"/>
                  </a:cubicBezTo>
                  <a:cubicBezTo>
                    <a:pt x="812" y="4046"/>
                    <a:pt x="821" y="4060"/>
                    <a:pt x="801" y="4060"/>
                  </a:cubicBezTo>
                  <a:cubicBezTo>
                    <a:pt x="799" y="4060"/>
                    <a:pt x="797" y="4059"/>
                    <a:pt x="795" y="4059"/>
                  </a:cubicBezTo>
                  <a:cubicBezTo>
                    <a:pt x="792" y="4059"/>
                    <a:pt x="789" y="4059"/>
                    <a:pt x="787" y="4059"/>
                  </a:cubicBezTo>
                  <a:cubicBezTo>
                    <a:pt x="774" y="4059"/>
                    <a:pt x="765" y="4066"/>
                    <a:pt x="775" y="4077"/>
                  </a:cubicBezTo>
                  <a:cubicBezTo>
                    <a:pt x="787" y="4087"/>
                    <a:pt x="805" y="4099"/>
                    <a:pt x="823" y="4103"/>
                  </a:cubicBezTo>
                  <a:cubicBezTo>
                    <a:pt x="823" y="4103"/>
                    <a:pt x="823" y="4104"/>
                    <a:pt x="824" y="4104"/>
                  </a:cubicBezTo>
                  <a:cubicBezTo>
                    <a:pt x="830" y="4104"/>
                    <a:pt x="846" y="4091"/>
                    <a:pt x="850" y="4084"/>
                  </a:cubicBezTo>
                  <a:cubicBezTo>
                    <a:pt x="855" y="4077"/>
                    <a:pt x="848" y="4067"/>
                    <a:pt x="848" y="4058"/>
                  </a:cubicBezTo>
                  <a:cubicBezTo>
                    <a:pt x="848" y="4050"/>
                    <a:pt x="848" y="4040"/>
                    <a:pt x="853" y="4037"/>
                  </a:cubicBezTo>
                  <a:cubicBezTo>
                    <a:pt x="857" y="4036"/>
                    <a:pt x="861" y="4036"/>
                    <a:pt x="865" y="4036"/>
                  </a:cubicBezTo>
                  <a:cubicBezTo>
                    <a:pt x="872" y="4036"/>
                    <a:pt x="879" y="4037"/>
                    <a:pt x="884" y="4039"/>
                  </a:cubicBezTo>
                  <a:cubicBezTo>
                    <a:pt x="892" y="4040"/>
                    <a:pt x="895" y="4047"/>
                    <a:pt x="902" y="4050"/>
                  </a:cubicBezTo>
                  <a:cubicBezTo>
                    <a:pt x="915" y="4058"/>
                    <a:pt x="948" y="4056"/>
                    <a:pt x="912" y="4075"/>
                  </a:cubicBezTo>
                  <a:cubicBezTo>
                    <a:pt x="908" y="4078"/>
                    <a:pt x="905" y="4083"/>
                    <a:pt x="905" y="4086"/>
                  </a:cubicBezTo>
                  <a:cubicBezTo>
                    <a:pt x="905" y="4089"/>
                    <a:pt x="909" y="4095"/>
                    <a:pt x="912" y="4096"/>
                  </a:cubicBezTo>
                  <a:cubicBezTo>
                    <a:pt x="915" y="4097"/>
                    <a:pt x="918" y="4097"/>
                    <a:pt x="921" y="4097"/>
                  </a:cubicBezTo>
                  <a:cubicBezTo>
                    <a:pt x="925" y="4097"/>
                    <a:pt x="929" y="4096"/>
                    <a:pt x="931" y="4095"/>
                  </a:cubicBezTo>
                  <a:cubicBezTo>
                    <a:pt x="946" y="4086"/>
                    <a:pt x="930" y="4061"/>
                    <a:pt x="967" y="4061"/>
                  </a:cubicBezTo>
                  <a:cubicBezTo>
                    <a:pt x="976" y="4061"/>
                    <a:pt x="987" y="4039"/>
                    <a:pt x="999" y="4027"/>
                  </a:cubicBezTo>
                  <a:cubicBezTo>
                    <a:pt x="1011" y="4014"/>
                    <a:pt x="1026" y="4008"/>
                    <a:pt x="1045" y="4008"/>
                  </a:cubicBezTo>
                  <a:cubicBezTo>
                    <a:pt x="1045" y="4008"/>
                    <a:pt x="1046" y="4008"/>
                    <a:pt x="1046" y="4008"/>
                  </a:cubicBezTo>
                  <a:cubicBezTo>
                    <a:pt x="1059" y="4008"/>
                    <a:pt x="1063" y="4021"/>
                    <a:pt x="1075" y="4021"/>
                  </a:cubicBezTo>
                  <a:cubicBezTo>
                    <a:pt x="1079" y="4021"/>
                    <a:pt x="1083" y="4020"/>
                    <a:pt x="1089" y="4017"/>
                  </a:cubicBezTo>
                  <a:lnTo>
                    <a:pt x="1089" y="4017"/>
                  </a:lnTo>
                  <a:lnTo>
                    <a:pt x="1073" y="4037"/>
                  </a:lnTo>
                  <a:cubicBezTo>
                    <a:pt x="1070" y="4041"/>
                    <a:pt x="1068" y="4043"/>
                    <a:pt x="1065" y="4043"/>
                  </a:cubicBezTo>
                  <a:cubicBezTo>
                    <a:pt x="1063" y="4043"/>
                    <a:pt x="1061" y="4041"/>
                    <a:pt x="1058" y="4037"/>
                  </a:cubicBezTo>
                  <a:cubicBezTo>
                    <a:pt x="1053" y="4032"/>
                    <a:pt x="1049" y="4030"/>
                    <a:pt x="1043" y="4030"/>
                  </a:cubicBezTo>
                  <a:cubicBezTo>
                    <a:pt x="1036" y="4030"/>
                    <a:pt x="1029" y="4034"/>
                    <a:pt x="1023" y="4039"/>
                  </a:cubicBezTo>
                  <a:cubicBezTo>
                    <a:pt x="1020" y="4042"/>
                    <a:pt x="1021" y="4053"/>
                    <a:pt x="1026" y="4056"/>
                  </a:cubicBezTo>
                  <a:cubicBezTo>
                    <a:pt x="1036" y="4063"/>
                    <a:pt x="1034" y="4084"/>
                    <a:pt x="1052" y="4084"/>
                  </a:cubicBezTo>
                  <a:cubicBezTo>
                    <a:pt x="1055" y="4084"/>
                    <a:pt x="1058" y="4084"/>
                    <a:pt x="1061" y="4083"/>
                  </a:cubicBezTo>
                  <a:lnTo>
                    <a:pt x="1061" y="4083"/>
                  </a:lnTo>
                  <a:cubicBezTo>
                    <a:pt x="1058" y="4099"/>
                    <a:pt x="1048" y="4117"/>
                    <a:pt x="1026" y="4139"/>
                  </a:cubicBezTo>
                  <a:cubicBezTo>
                    <a:pt x="1008" y="4156"/>
                    <a:pt x="990" y="4175"/>
                    <a:pt x="974" y="4195"/>
                  </a:cubicBezTo>
                  <a:cubicBezTo>
                    <a:pt x="971" y="4198"/>
                    <a:pt x="984" y="4214"/>
                    <a:pt x="984" y="4214"/>
                  </a:cubicBezTo>
                  <a:cubicBezTo>
                    <a:pt x="989" y="4213"/>
                    <a:pt x="994" y="4212"/>
                    <a:pt x="997" y="4212"/>
                  </a:cubicBezTo>
                  <a:cubicBezTo>
                    <a:pt x="1021" y="4212"/>
                    <a:pt x="1021" y="4231"/>
                    <a:pt x="1027" y="4249"/>
                  </a:cubicBezTo>
                  <a:cubicBezTo>
                    <a:pt x="1033" y="4264"/>
                    <a:pt x="1031" y="4276"/>
                    <a:pt x="1020" y="4287"/>
                  </a:cubicBezTo>
                  <a:lnTo>
                    <a:pt x="1043" y="4306"/>
                  </a:lnTo>
                  <a:cubicBezTo>
                    <a:pt x="1037" y="4312"/>
                    <a:pt x="1031" y="4321"/>
                    <a:pt x="1024" y="4321"/>
                  </a:cubicBezTo>
                  <a:cubicBezTo>
                    <a:pt x="1022" y="4321"/>
                    <a:pt x="1020" y="4322"/>
                    <a:pt x="1018" y="4322"/>
                  </a:cubicBezTo>
                  <a:cubicBezTo>
                    <a:pt x="1007" y="4322"/>
                    <a:pt x="996" y="4319"/>
                    <a:pt x="986" y="4314"/>
                  </a:cubicBezTo>
                  <a:cubicBezTo>
                    <a:pt x="964" y="4305"/>
                    <a:pt x="942" y="4292"/>
                    <a:pt x="968" y="4271"/>
                  </a:cubicBezTo>
                  <a:cubicBezTo>
                    <a:pt x="981" y="4262"/>
                    <a:pt x="986" y="4249"/>
                    <a:pt x="977" y="4236"/>
                  </a:cubicBezTo>
                  <a:cubicBezTo>
                    <a:pt x="973" y="4228"/>
                    <a:pt x="962" y="4218"/>
                    <a:pt x="958" y="4218"/>
                  </a:cubicBezTo>
                  <a:cubicBezTo>
                    <a:pt x="918" y="4223"/>
                    <a:pt x="877" y="4218"/>
                    <a:pt x="836" y="4227"/>
                  </a:cubicBezTo>
                  <a:cubicBezTo>
                    <a:pt x="816" y="4231"/>
                    <a:pt x="833" y="4249"/>
                    <a:pt x="815" y="4249"/>
                  </a:cubicBezTo>
                  <a:cubicBezTo>
                    <a:pt x="814" y="4249"/>
                    <a:pt x="813" y="4249"/>
                    <a:pt x="812" y="4249"/>
                  </a:cubicBezTo>
                  <a:cubicBezTo>
                    <a:pt x="800" y="4249"/>
                    <a:pt x="786" y="4256"/>
                    <a:pt x="780" y="4264"/>
                  </a:cubicBezTo>
                  <a:cubicBezTo>
                    <a:pt x="774" y="4273"/>
                    <a:pt x="768" y="4276"/>
                    <a:pt x="762" y="4276"/>
                  </a:cubicBezTo>
                  <a:cubicBezTo>
                    <a:pt x="745" y="4276"/>
                    <a:pt x="728" y="4253"/>
                    <a:pt x="711" y="4251"/>
                  </a:cubicBezTo>
                  <a:cubicBezTo>
                    <a:pt x="662" y="4240"/>
                    <a:pt x="715" y="4234"/>
                    <a:pt x="703" y="4223"/>
                  </a:cubicBezTo>
                  <a:cubicBezTo>
                    <a:pt x="700" y="4220"/>
                    <a:pt x="703" y="4209"/>
                    <a:pt x="708" y="4205"/>
                  </a:cubicBezTo>
                  <a:cubicBezTo>
                    <a:pt x="717" y="4196"/>
                    <a:pt x="715" y="4195"/>
                    <a:pt x="697" y="4187"/>
                  </a:cubicBezTo>
                  <a:cubicBezTo>
                    <a:pt x="656" y="4174"/>
                    <a:pt x="622" y="4181"/>
                    <a:pt x="583" y="4174"/>
                  </a:cubicBezTo>
                  <a:cubicBezTo>
                    <a:pt x="578" y="4211"/>
                    <a:pt x="534" y="4223"/>
                    <a:pt x="505" y="4243"/>
                  </a:cubicBezTo>
                  <a:cubicBezTo>
                    <a:pt x="502" y="4246"/>
                    <a:pt x="505" y="4253"/>
                    <a:pt x="506" y="4258"/>
                  </a:cubicBezTo>
                  <a:lnTo>
                    <a:pt x="528" y="4302"/>
                  </a:lnTo>
                  <a:cubicBezTo>
                    <a:pt x="520" y="4299"/>
                    <a:pt x="513" y="4297"/>
                    <a:pt x="507" y="4297"/>
                  </a:cubicBezTo>
                  <a:cubicBezTo>
                    <a:pt x="495" y="4297"/>
                    <a:pt x="488" y="4303"/>
                    <a:pt x="481" y="4309"/>
                  </a:cubicBezTo>
                  <a:cubicBezTo>
                    <a:pt x="475" y="4315"/>
                    <a:pt x="467" y="4328"/>
                    <a:pt x="469" y="4330"/>
                  </a:cubicBezTo>
                  <a:cubicBezTo>
                    <a:pt x="500" y="4353"/>
                    <a:pt x="487" y="4373"/>
                    <a:pt x="505" y="4395"/>
                  </a:cubicBezTo>
                  <a:cubicBezTo>
                    <a:pt x="507" y="4394"/>
                    <a:pt x="510" y="4394"/>
                    <a:pt x="512" y="4394"/>
                  </a:cubicBezTo>
                  <a:cubicBezTo>
                    <a:pt x="537" y="4394"/>
                    <a:pt x="567" y="4419"/>
                    <a:pt x="595" y="4419"/>
                  </a:cubicBezTo>
                  <a:cubicBezTo>
                    <a:pt x="600" y="4419"/>
                    <a:pt x="605" y="4419"/>
                    <a:pt x="609" y="4417"/>
                  </a:cubicBezTo>
                  <a:cubicBezTo>
                    <a:pt x="652" y="4401"/>
                    <a:pt x="709" y="4396"/>
                    <a:pt x="761" y="4393"/>
                  </a:cubicBezTo>
                  <a:cubicBezTo>
                    <a:pt x="784" y="4390"/>
                    <a:pt x="787" y="4387"/>
                    <a:pt x="780" y="4370"/>
                  </a:cubicBezTo>
                  <a:cubicBezTo>
                    <a:pt x="773" y="4351"/>
                    <a:pt x="771" y="4333"/>
                    <a:pt x="745" y="4321"/>
                  </a:cubicBezTo>
                  <a:cubicBezTo>
                    <a:pt x="742" y="4324"/>
                    <a:pt x="739" y="4326"/>
                    <a:pt x="737" y="4337"/>
                  </a:cubicBezTo>
                  <a:lnTo>
                    <a:pt x="737" y="4337"/>
                  </a:lnTo>
                  <a:cubicBezTo>
                    <a:pt x="739" y="4337"/>
                    <a:pt x="741" y="4336"/>
                    <a:pt x="743" y="4336"/>
                  </a:cubicBezTo>
                  <a:lnTo>
                    <a:pt x="743" y="4336"/>
                  </a:lnTo>
                  <a:cubicBezTo>
                    <a:pt x="742" y="4342"/>
                    <a:pt x="741" y="4348"/>
                    <a:pt x="739" y="4348"/>
                  </a:cubicBezTo>
                  <a:cubicBezTo>
                    <a:pt x="738" y="4348"/>
                    <a:pt x="737" y="4347"/>
                    <a:pt x="736" y="4345"/>
                  </a:cubicBezTo>
                  <a:cubicBezTo>
                    <a:pt x="728" y="4362"/>
                    <a:pt x="721" y="4364"/>
                    <a:pt x="714" y="4365"/>
                  </a:cubicBezTo>
                  <a:cubicBezTo>
                    <a:pt x="718" y="4356"/>
                    <a:pt x="720" y="4348"/>
                    <a:pt x="725" y="4340"/>
                  </a:cubicBezTo>
                  <a:cubicBezTo>
                    <a:pt x="726" y="4339"/>
                    <a:pt x="729" y="4338"/>
                    <a:pt x="732" y="4338"/>
                  </a:cubicBezTo>
                  <a:lnTo>
                    <a:pt x="732" y="4338"/>
                  </a:lnTo>
                  <a:cubicBezTo>
                    <a:pt x="733" y="4340"/>
                    <a:pt x="734" y="4342"/>
                    <a:pt x="736" y="4345"/>
                  </a:cubicBezTo>
                  <a:cubicBezTo>
                    <a:pt x="736" y="4342"/>
                    <a:pt x="736" y="4339"/>
                    <a:pt x="737" y="4337"/>
                  </a:cubicBezTo>
                  <a:lnTo>
                    <a:pt x="737" y="4337"/>
                  </a:lnTo>
                  <a:cubicBezTo>
                    <a:pt x="735" y="4337"/>
                    <a:pt x="733" y="4337"/>
                    <a:pt x="732" y="4338"/>
                  </a:cubicBezTo>
                  <a:lnTo>
                    <a:pt x="732" y="4338"/>
                  </a:lnTo>
                  <a:cubicBezTo>
                    <a:pt x="724" y="4323"/>
                    <a:pt x="717" y="4317"/>
                    <a:pt x="711" y="4312"/>
                  </a:cubicBezTo>
                  <a:lnTo>
                    <a:pt x="692" y="4293"/>
                  </a:lnTo>
                  <a:lnTo>
                    <a:pt x="712" y="4292"/>
                  </a:lnTo>
                  <a:cubicBezTo>
                    <a:pt x="714" y="4292"/>
                    <a:pt x="715" y="4291"/>
                    <a:pt x="716" y="4291"/>
                  </a:cubicBezTo>
                  <a:cubicBezTo>
                    <a:pt x="728" y="4291"/>
                    <a:pt x="734" y="4297"/>
                    <a:pt x="736" y="4308"/>
                  </a:cubicBezTo>
                  <a:cubicBezTo>
                    <a:pt x="736" y="4312"/>
                    <a:pt x="742" y="4317"/>
                    <a:pt x="745" y="4321"/>
                  </a:cubicBezTo>
                  <a:cubicBezTo>
                    <a:pt x="771" y="4301"/>
                    <a:pt x="789" y="4268"/>
                    <a:pt x="834" y="4264"/>
                  </a:cubicBezTo>
                  <a:cubicBezTo>
                    <a:pt x="840" y="4264"/>
                    <a:pt x="848" y="4265"/>
                    <a:pt x="853" y="4265"/>
                  </a:cubicBezTo>
                  <a:cubicBezTo>
                    <a:pt x="850" y="4270"/>
                    <a:pt x="850" y="4274"/>
                    <a:pt x="848" y="4277"/>
                  </a:cubicBezTo>
                  <a:lnTo>
                    <a:pt x="812" y="4289"/>
                  </a:lnTo>
                  <a:cubicBezTo>
                    <a:pt x="799" y="4295"/>
                    <a:pt x="789" y="4302"/>
                    <a:pt x="809" y="4315"/>
                  </a:cubicBezTo>
                  <a:cubicBezTo>
                    <a:pt x="861" y="4351"/>
                    <a:pt x="814" y="4374"/>
                    <a:pt x="830" y="4406"/>
                  </a:cubicBezTo>
                  <a:cubicBezTo>
                    <a:pt x="835" y="4418"/>
                    <a:pt x="820" y="4428"/>
                    <a:pt x="798" y="4428"/>
                  </a:cubicBezTo>
                  <a:cubicBezTo>
                    <a:pt x="794" y="4428"/>
                    <a:pt x="790" y="4428"/>
                    <a:pt x="786" y="4427"/>
                  </a:cubicBezTo>
                  <a:cubicBezTo>
                    <a:pt x="783" y="4427"/>
                    <a:pt x="780" y="4426"/>
                    <a:pt x="778" y="4426"/>
                  </a:cubicBezTo>
                  <a:cubicBezTo>
                    <a:pt x="766" y="4426"/>
                    <a:pt x="754" y="4431"/>
                    <a:pt x="749" y="4437"/>
                  </a:cubicBezTo>
                  <a:cubicBezTo>
                    <a:pt x="715" y="4476"/>
                    <a:pt x="675" y="4508"/>
                    <a:pt x="608" y="4518"/>
                  </a:cubicBezTo>
                  <a:cubicBezTo>
                    <a:pt x="600" y="4520"/>
                    <a:pt x="603" y="4534"/>
                    <a:pt x="600" y="4542"/>
                  </a:cubicBezTo>
                  <a:cubicBezTo>
                    <a:pt x="593" y="4555"/>
                    <a:pt x="587" y="4570"/>
                    <a:pt x="575" y="4580"/>
                  </a:cubicBezTo>
                  <a:cubicBezTo>
                    <a:pt x="574" y="4581"/>
                    <a:pt x="573" y="4582"/>
                    <a:pt x="571" y="4582"/>
                  </a:cubicBezTo>
                  <a:cubicBezTo>
                    <a:pt x="560" y="4582"/>
                    <a:pt x="540" y="4565"/>
                    <a:pt x="531" y="4548"/>
                  </a:cubicBezTo>
                  <a:cubicBezTo>
                    <a:pt x="511" y="4508"/>
                    <a:pt x="478" y="4481"/>
                    <a:pt x="430" y="4468"/>
                  </a:cubicBezTo>
                  <a:cubicBezTo>
                    <a:pt x="386" y="4454"/>
                    <a:pt x="386" y="4454"/>
                    <a:pt x="321" y="4402"/>
                  </a:cubicBezTo>
                  <a:lnTo>
                    <a:pt x="321" y="4402"/>
                  </a:lnTo>
                  <a:cubicBezTo>
                    <a:pt x="387" y="4421"/>
                    <a:pt x="439" y="4437"/>
                    <a:pt x="490" y="4448"/>
                  </a:cubicBezTo>
                  <a:cubicBezTo>
                    <a:pt x="498" y="4449"/>
                    <a:pt x="507" y="4450"/>
                    <a:pt x="514" y="4450"/>
                  </a:cubicBezTo>
                  <a:cubicBezTo>
                    <a:pt x="523" y="4450"/>
                    <a:pt x="530" y="4449"/>
                    <a:pt x="531" y="4445"/>
                  </a:cubicBezTo>
                  <a:cubicBezTo>
                    <a:pt x="533" y="4430"/>
                    <a:pt x="512" y="4418"/>
                    <a:pt x="492" y="4414"/>
                  </a:cubicBezTo>
                  <a:cubicBezTo>
                    <a:pt x="487" y="4414"/>
                    <a:pt x="481" y="4412"/>
                    <a:pt x="481" y="4412"/>
                  </a:cubicBezTo>
                  <a:cubicBezTo>
                    <a:pt x="441" y="4368"/>
                    <a:pt x="405" y="4360"/>
                    <a:pt x="371" y="4360"/>
                  </a:cubicBezTo>
                  <a:cubicBezTo>
                    <a:pt x="358" y="4360"/>
                    <a:pt x="345" y="4362"/>
                    <a:pt x="333" y="4362"/>
                  </a:cubicBezTo>
                  <a:cubicBezTo>
                    <a:pt x="325" y="4326"/>
                    <a:pt x="341" y="4299"/>
                    <a:pt x="280" y="4256"/>
                  </a:cubicBezTo>
                  <a:cubicBezTo>
                    <a:pt x="271" y="4251"/>
                    <a:pt x="262" y="4223"/>
                    <a:pt x="269" y="4218"/>
                  </a:cubicBezTo>
                  <a:cubicBezTo>
                    <a:pt x="299" y="4199"/>
                    <a:pt x="330" y="4143"/>
                    <a:pt x="328" y="4072"/>
                  </a:cubicBezTo>
                  <a:cubicBezTo>
                    <a:pt x="328" y="4065"/>
                    <a:pt x="337" y="4050"/>
                    <a:pt x="341" y="4047"/>
                  </a:cubicBezTo>
                  <a:cubicBezTo>
                    <a:pt x="342" y="4047"/>
                    <a:pt x="342" y="4047"/>
                    <a:pt x="343" y="4047"/>
                  </a:cubicBezTo>
                  <a:cubicBezTo>
                    <a:pt x="348" y="4047"/>
                    <a:pt x="356" y="4053"/>
                    <a:pt x="355" y="4058"/>
                  </a:cubicBezTo>
                  <a:cubicBezTo>
                    <a:pt x="352" y="4095"/>
                    <a:pt x="366" y="4123"/>
                    <a:pt x="350" y="4165"/>
                  </a:cubicBezTo>
                  <a:cubicBezTo>
                    <a:pt x="344" y="4175"/>
                    <a:pt x="378" y="4187"/>
                    <a:pt x="380" y="4187"/>
                  </a:cubicBezTo>
                  <a:cubicBezTo>
                    <a:pt x="391" y="4184"/>
                    <a:pt x="405" y="4177"/>
                    <a:pt x="403" y="4167"/>
                  </a:cubicBezTo>
                  <a:cubicBezTo>
                    <a:pt x="397" y="4143"/>
                    <a:pt x="409" y="4132"/>
                    <a:pt x="413" y="4132"/>
                  </a:cubicBezTo>
                  <a:cubicBezTo>
                    <a:pt x="414" y="4132"/>
                    <a:pt x="414" y="4133"/>
                    <a:pt x="414" y="4134"/>
                  </a:cubicBezTo>
                  <a:cubicBezTo>
                    <a:pt x="428" y="4146"/>
                    <a:pt x="467" y="4146"/>
                    <a:pt x="465" y="4180"/>
                  </a:cubicBezTo>
                  <a:cubicBezTo>
                    <a:pt x="466" y="4189"/>
                    <a:pt x="478" y="4199"/>
                    <a:pt x="491" y="4199"/>
                  </a:cubicBezTo>
                  <a:cubicBezTo>
                    <a:pt x="494" y="4199"/>
                    <a:pt x="498" y="4198"/>
                    <a:pt x="502" y="4196"/>
                  </a:cubicBezTo>
                  <a:lnTo>
                    <a:pt x="534" y="4180"/>
                  </a:lnTo>
                  <a:cubicBezTo>
                    <a:pt x="549" y="4173"/>
                    <a:pt x="549" y="4165"/>
                    <a:pt x="533" y="4150"/>
                  </a:cubicBezTo>
                  <a:cubicBezTo>
                    <a:pt x="520" y="4139"/>
                    <a:pt x="511" y="4133"/>
                    <a:pt x="501" y="4133"/>
                  </a:cubicBezTo>
                  <a:cubicBezTo>
                    <a:pt x="495" y="4133"/>
                    <a:pt x="490" y="4135"/>
                    <a:pt x="484" y="4139"/>
                  </a:cubicBezTo>
                  <a:cubicBezTo>
                    <a:pt x="482" y="4140"/>
                    <a:pt x="479" y="4141"/>
                    <a:pt x="476" y="4141"/>
                  </a:cubicBezTo>
                  <a:cubicBezTo>
                    <a:pt x="470" y="4141"/>
                    <a:pt x="463" y="4139"/>
                    <a:pt x="455" y="4136"/>
                  </a:cubicBezTo>
                  <a:cubicBezTo>
                    <a:pt x="471" y="4127"/>
                    <a:pt x="487" y="4120"/>
                    <a:pt x="502" y="4109"/>
                  </a:cubicBezTo>
                  <a:lnTo>
                    <a:pt x="578" y="4056"/>
                  </a:lnTo>
                  <a:cubicBezTo>
                    <a:pt x="583" y="4053"/>
                    <a:pt x="586" y="4040"/>
                    <a:pt x="589" y="4033"/>
                  </a:cubicBezTo>
                  <a:cubicBezTo>
                    <a:pt x="564" y="4024"/>
                    <a:pt x="599" y="3977"/>
                    <a:pt x="584" y="3958"/>
                  </a:cubicBezTo>
                  <a:cubicBezTo>
                    <a:pt x="569" y="3939"/>
                    <a:pt x="561" y="3914"/>
                    <a:pt x="547" y="3886"/>
                  </a:cubicBezTo>
                  <a:lnTo>
                    <a:pt x="615" y="3884"/>
                  </a:lnTo>
                  <a:close/>
                  <a:moveTo>
                    <a:pt x="908" y="4529"/>
                  </a:moveTo>
                  <a:cubicBezTo>
                    <a:pt x="911" y="4529"/>
                    <a:pt x="914" y="4529"/>
                    <a:pt x="918" y="4530"/>
                  </a:cubicBezTo>
                  <a:cubicBezTo>
                    <a:pt x="923" y="4532"/>
                    <a:pt x="934" y="4542"/>
                    <a:pt x="934" y="4542"/>
                  </a:cubicBezTo>
                  <a:cubicBezTo>
                    <a:pt x="931" y="4562"/>
                    <a:pt x="931" y="4584"/>
                    <a:pt x="899" y="4584"/>
                  </a:cubicBezTo>
                  <a:lnTo>
                    <a:pt x="868" y="4584"/>
                  </a:lnTo>
                  <a:cubicBezTo>
                    <a:pt x="873" y="4573"/>
                    <a:pt x="873" y="4565"/>
                    <a:pt x="878" y="4561"/>
                  </a:cubicBezTo>
                  <a:cubicBezTo>
                    <a:pt x="890" y="4552"/>
                    <a:pt x="885" y="4529"/>
                    <a:pt x="908" y="4529"/>
                  </a:cubicBezTo>
                  <a:close/>
                  <a:moveTo>
                    <a:pt x="1051" y="4586"/>
                  </a:moveTo>
                  <a:lnTo>
                    <a:pt x="1054" y="4598"/>
                  </a:lnTo>
                  <a:lnTo>
                    <a:pt x="1045" y="4599"/>
                  </a:lnTo>
                  <a:cubicBezTo>
                    <a:pt x="1045" y="4595"/>
                    <a:pt x="1043" y="4590"/>
                    <a:pt x="1043" y="4587"/>
                  </a:cubicBezTo>
                  <a:cubicBezTo>
                    <a:pt x="1043" y="4587"/>
                    <a:pt x="1048" y="4586"/>
                    <a:pt x="1051" y="4586"/>
                  </a:cubicBezTo>
                  <a:close/>
                  <a:moveTo>
                    <a:pt x="1293" y="4565"/>
                  </a:moveTo>
                  <a:cubicBezTo>
                    <a:pt x="1302" y="4568"/>
                    <a:pt x="1311" y="4573"/>
                    <a:pt x="1329" y="4579"/>
                  </a:cubicBezTo>
                  <a:cubicBezTo>
                    <a:pt x="1329" y="4579"/>
                    <a:pt x="1329" y="4579"/>
                    <a:pt x="1328" y="4579"/>
                  </a:cubicBezTo>
                  <a:lnTo>
                    <a:pt x="1328" y="4579"/>
                  </a:lnTo>
                  <a:cubicBezTo>
                    <a:pt x="1329" y="4578"/>
                    <a:pt x="1332" y="4578"/>
                    <a:pt x="1334" y="4578"/>
                  </a:cubicBezTo>
                  <a:cubicBezTo>
                    <a:pt x="1336" y="4578"/>
                    <a:pt x="1337" y="4578"/>
                    <a:pt x="1339" y="4579"/>
                  </a:cubicBezTo>
                  <a:cubicBezTo>
                    <a:pt x="1349" y="4582"/>
                    <a:pt x="1364" y="4589"/>
                    <a:pt x="1367" y="4593"/>
                  </a:cubicBezTo>
                  <a:cubicBezTo>
                    <a:pt x="1368" y="4602"/>
                    <a:pt x="1365" y="4614"/>
                    <a:pt x="1358" y="4618"/>
                  </a:cubicBezTo>
                  <a:cubicBezTo>
                    <a:pt x="1357" y="4619"/>
                    <a:pt x="1355" y="4619"/>
                    <a:pt x="1353" y="4619"/>
                  </a:cubicBezTo>
                  <a:cubicBezTo>
                    <a:pt x="1345" y="4619"/>
                    <a:pt x="1334" y="4616"/>
                    <a:pt x="1326" y="4612"/>
                  </a:cubicBezTo>
                  <a:cubicBezTo>
                    <a:pt x="1315" y="4607"/>
                    <a:pt x="1307" y="4598"/>
                    <a:pt x="1301" y="4590"/>
                  </a:cubicBezTo>
                  <a:cubicBezTo>
                    <a:pt x="1296" y="4583"/>
                    <a:pt x="1296" y="4574"/>
                    <a:pt x="1293" y="4565"/>
                  </a:cubicBezTo>
                  <a:close/>
                  <a:moveTo>
                    <a:pt x="1847" y="4627"/>
                  </a:moveTo>
                  <a:cubicBezTo>
                    <a:pt x="1851" y="4627"/>
                    <a:pt x="1860" y="4635"/>
                    <a:pt x="1867" y="4639"/>
                  </a:cubicBezTo>
                  <a:lnTo>
                    <a:pt x="1836" y="4651"/>
                  </a:lnTo>
                  <a:cubicBezTo>
                    <a:pt x="1833" y="4648"/>
                    <a:pt x="1827" y="4642"/>
                    <a:pt x="1827" y="4642"/>
                  </a:cubicBezTo>
                  <a:cubicBezTo>
                    <a:pt x="1832" y="4636"/>
                    <a:pt x="1838" y="4630"/>
                    <a:pt x="1847" y="4627"/>
                  </a:cubicBezTo>
                  <a:cubicBezTo>
                    <a:pt x="1847" y="4627"/>
                    <a:pt x="1847" y="4627"/>
                    <a:pt x="1847" y="4627"/>
                  </a:cubicBezTo>
                  <a:close/>
                  <a:moveTo>
                    <a:pt x="2064" y="4633"/>
                  </a:moveTo>
                  <a:cubicBezTo>
                    <a:pt x="2072" y="4637"/>
                    <a:pt x="2078" y="4645"/>
                    <a:pt x="2080" y="4652"/>
                  </a:cubicBezTo>
                  <a:cubicBezTo>
                    <a:pt x="2080" y="4655"/>
                    <a:pt x="2069" y="4658"/>
                    <a:pt x="2054" y="4665"/>
                  </a:cubicBezTo>
                  <a:cubicBezTo>
                    <a:pt x="2050" y="4652"/>
                    <a:pt x="2044" y="4645"/>
                    <a:pt x="2045" y="4639"/>
                  </a:cubicBezTo>
                  <a:cubicBezTo>
                    <a:pt x="2047" y="4636"/>
                    <a:pt x="2064" y="4633"/>
                    <a:pt x="2064" y="4633"/>
                  </a:cubicBezTo>
                  <a:close/>
                  <a:moveTo>
                    <a:pt x="1414" y="4591"/>
                  </a:moveTo>
                  <a:cubicBezTo>
                    <a:pt x="1416" y="4591"/>
                    <a:pt x="1418" y="4591"/>
                    <a:pt x="1420" y="4592"/>
                  </a:cubicBezTo>
                  <a:cubicBezTo>
                    <a:pt x="1427" y="4593"/>
                    <a:pt x="1438" y="4607"/>
                    <a:pt x="1440" y="4615"/>
                  </a:cubicBezTo>
                  <a:cubicBezTo>
                    <a:pt x="1446" y="4648"/>
                    <a:pt x="1418" y="4664"/>
                    <a:pt x="1392" y="4679"/>
                  </a:cubicBezTo>
                  <a:cubicBezTo>
                    <a:pt x="1386" y="4661"/>
                    <a:pt x="1380" y="4643"/>
                    <a:pt x="1379" y="4626"/>
                  </a:cubicBezTo>
                  <a:cubicBezTo>
                    <a:pt x="1377" y="4617"/>
                    <a:pt x="1380" y="4607"/>
                    <a:pt x="1387" y="4601"/>
                  </a:cubicBezTo>
                  <a:cubicBezTo>
                    <a:pt x="1394" y="4596"/>
                    <a:pt x="1404" y="4591"/>
                    <a:pt x="1414" y="4591"/>
                  </a:cubicBezTo>
                  <a:close/>
                  <a:moveTo>
                    <a:pt x="1486" y="4655"/>
                  </a:moveTo>
                  <a:cubicBezTo>
                    <a:pt x="1488" y="4661"/>
                    <a:pt x="1489" y="4668"/>
                    <a:pt x="1489" y="4673"/>
                  </a:cubicBezTo>
                  <a:cubicBezTo>
                    <a:pt x="1488" y="4676"/>
                    <a:pt x="1480" y="4677"/>
                    <a:pt x="1476" y="4680"/>
                  </a:cubicBezTo>
                  <a:lnTo>
                    <a:pt x="1469" y="4668"/>
                  </a:lnTo>
                  <a:lnTo>
                    <a:pt x="1469" y="4668"/>
                  </a:lnTo>
                  <a:cubicBezTo>
                    <a:pt x="1478" y="4659"/>
                    <a:pt x="1482" y="4657"/>
                    <a:pt x="1486" y="4655"/>
                  </a:cubicBezTo>
                  <a:close/>
                  <a:moveTo>
                    <a:pt x="1458" y="4674"/>
                  </a:moveTo>
                  <a:cubicBezTo>
                    <a:pt x="1453" y="4680"/>
                    <a:pt x="1450" y="4681"/>
                    <a:pt x="1449" y="4681"/>
                  </a:cubicBezTo>
                  <a:cubicBezTo>
                    <a:pt x="1448" y="4681"/>
                    <a:pt x="1448" y="4680"/>
                    <a:pt x="1448" y="4680"/>
                  </a:cubicBezTo>
                  <a:lnTo>
                    <a:pt x="1458" y="4674"/>
                  </a:lnTo>
                  <a:close/>
                  <a:moveTo>
                    <a:pt x="1460" y="4677"/>
                  </a:moveTo>
                  <a:lnTo>
                    <a:pt x="1465" y="4683"/>
                  </a:lnTo>
                  <a:lnTo>
                    <a:pt x="1452" y="4686"/>
                  </a:lnTo>
                  <a:cubicBezTo>
                    <a:pt x="1455" y="4683"/>
                    <a:pt x="1458" y="4680"/>
                    <a:pt x="1460" y="4677"/>
                  </a:cubicBezTo>
                  <a:close/>
                  <a:moveTo>
                    <a:pt x="1985" y="4686"/>
                  </a:moveTo>
                  <a:cubicBezTo>
                    <a:pt x="1986" y="4690"/>
                    <a:pt x="1989" y="4693"/>
                    <a:pt x="1989" y="4696"/>
                  </a:cubicBezTo>
                  <a:cubicBezTo>
                    <a:pt x="1989" y="4696"/>
                    <a:pt x="1985" y="4699"/>
                    <a:pt x="1982" y="4699"/>
                  </a:cubicBezTo>
                  <a:lnTo>
                    <a:pt x="1977" y="4690"/>
                  </a:lnTo>
                  <a:lnTo>
                    <a:pt x="1985" y="4686"/>
                  </a:lnTo>
                  <a:close/>
                  <a:moveTo>
                    <a:pt x="1467" y="4707"/>
                  </a:moveTo>
                  <a:lnTo>
                    <a:pt x="1486" y="4736"/>
                  </a:lnTo>
                  <a:cubicBezTo>
                    <a:pt x="1480" y="4736"/>
                    <a:pt x="1474" y="4736"/>
                    <a:pt x="1460" y="4735"/>
                  </a:cubicBezTo>
                  <a:cubicBezTo>
                    <a:pt x="1458" y="4729"/>
                    <a:pt x="1455" y="4721"/>
                    <a:pt x="1455" y="4714"/>
                  </a:cubicBezTo>
                  <a:cubicBezTo>
                    <a:pt x="1455" y="4711"/>
                    <a:pt x="1463" y="4708"/>
                    <a:pt x="1467" y="4707"/>
                  </a:cubicBezTo>
                  <a:close/>
                  <a:moveTo>
                    <a:pt x="1605" y="4714"/>
                  </a:moveTo>
                  <a:lnTo>
                    <a:pt x="1605" y="4715"/>
                  </a:lnTo>
                  <a:cubicBezTo>
                    <a:pt x="1610" y="4720"/>
                    <a:pt x="1616" y="4732"/>
                    <a:pt x="1616" y="4732"/>
                  </a:cubicBezTo>
                  <a:lnTo>
                    <a:pt x="1579" y="4749"/>
                  </a:lnTo>
                  <a:cubicBezTo>
                    <a:pt x="1579" y="4742"/>
                    <a:pt x="1577" y="4736"/>
                    <a:pt x="1574" y="4724"/>
                  </a:cubicBezTo>
                  <a:lnTo>
                    <a:pt x="1605" y="4714"/>
                  </a:lnTo>
                  <a:close/>
                  <a:moveTo>
                    <a:pt x="1657" y="4715"/>
                  </a:moveTo>
                  <a:lnTo>
                    <a:pt x="1657" y="4715"/>
                  </a:lnTo>
                  <a:cubicBezTo>
                    <a:pt x="1639" y="4742"/>
                    <a:pt x="1683" y="4779"/>
                    <a:pt x="1648" y="4804"/>
                  </a:cubicBezTo>
                  <a:cubicBezTo>
                    <a:pt x="1639" y="4770"/>
                    <a:pt x="1614" y="4736"/>
                    <a:pt x="1657" y="4715"/>
                  </a:cubicBezTo>
                  <a:close/>
                  <a:moveTo>
                    <a:pt x="2023" y="4682"/>
                  </a:moveTo>
                  <a:cubicBezTo>
                    <a:pt x="2045" y="4693"/>
                    <a:pt x="2067" y="4704"/>
                    <a:pt x="2088" y="4714"/>
                  </a:cubicBezTo>
                  <a:cubicBezTo>
                    <a:pt x="2050" y="4721"/>
                    <a:pt x="2105" y="4746"/>
                    <a:pt x="2079" y="4755"/>
                  </a:cubicBezTo>
                  <a:cubicBezTo>
                    <a:pt x="2052" y="4765"/>
                    <a:pt x="2055" y="4777"/>
                    <a:pt x="2073" y="4793"/>
                  </a:cubicBezTo>
                  <a:cubicBezTo>
                    <a:pt x="2076" y="4796"/>
                    <a:pt x="2064" y="4807"/>
                    <a:pt x="2060" y="4813"/>
                  </a:cubicBezTo>
                  <a:cubicBezTo>
                    <a:pt x="2051" y="4808"/>
                    <a:pt x="2036" y="4801"/>
                    <a:pt x="2036" y="4796"/>
                  </a:cubicBezTo>
                  <a:cubicBezTo>
                    <a:pt x="2039" y="4785"/>
                    <a:pt x="2013" y="4773"/>
                    <a:pt x="2039" y="4758"/>
                  </a:cubicBezTo>
                  <a:cubicBezTo>
                    <a:pt x="2066" y="4743"/>
                    <a:pt x="2030" y="4718"/>
                    <a:pt x="2014" y="4698"/>
                  </a:cubicBezTo>
                  <a:cubicBezTo>
                    <a:pt x="2013" y="4693"/>
                    <a:pt x="2020" y="4686"/>
                    <a:pt x="2023" y="4682"/>
                  </a:cubicBezTo>
                  <a:close/>
                  <a:moveTo>
                    <a:pt x="3163" y="4807"/>
                  </a:moveTo>
                  <a:cubicBezTo>
                    <a:pt x="3166" y="4808"/>
                    <a:pt x="3168" y="4813"/>
                    <a:pt x="3169" y="4817"/>
                  </a:cubicBezTo>
                  <a:lnTo>
                    <a:pt x="3167" y="4817"/>
                  </a:lnTo>
                  <a:cubicBezTo>
                    <a:pt x="3156" y="4812"/>
                    <a:pt x="3154" y="4810"/>
                    <a:pt x="3152" y="4808"/>
                  </a:cubicBezTo>
                  <a:cubicBezTo>
                    <a:pt x="3156" y="4807"/>
                    <a:pt x="3163" y="4807"/>
                    <a:pt x="3163" y="4807"/>
                  </a:cubicBezTo>
                  <a:close/>
                  <a:moveTo>
                    <a:pt x="1186" y="4813"/>
                  </a:moveTo>
                  <a:lnTo>
                    <a:pt x="1190" y="4818"/>
                  </a:lnTo>
                  <a:lnTo>
                    <a:pt x="1190" y="4818"/>
                  </a:lnTo>
                  <a:cubicBezTo>
                    <a:pt x="1186" y="4819"/>
                    <a:pt x="1184" y="4819"/>
                    <a:pt x="1182" y="4819"/>
                  </a:cubicBezTo>
                  <a:cubicBezTo>
                    <a:pt x="1175" y="4819"/>
                    <a:pt x="1174" y="4817"/>
                    <a:pt x="1174" y="4817"/>
                  </a:cubicBezTo>
                  <a:lnTo>
                    <a:pt x="1186" y="4813"/>
                  </a:lnTo>
                  <a:close/>
                  <a:moveTo>
                    <a:pt x="1191" y="4820"/>
                  </a:moveTo>
                  <a:lnTo>
                    <a:pt x="1193" y="4823"/>
                  </a:lnTo>
                  <a:lnTo>
                    <a:pt x="1179" y="4824"/>
                  </a:lnTo>
                  <a:cubicBezTo>
                    <a:pt x="1183" y="4823"/>
                    <a:pt x="1188" y="4821"/>
                    <a:pt x="1191" y="4820"/>
                  </a:cubicBezTo>
                  <a:close/>
                  <a:moveTo>
                    <a:pt x="3178" y="4817"/>
                  </a:moveTo>
                  <a:lnTo>
                    <a:pt x="3187" y="4824"/>
                  </a:lnTo>
                  <a:cubicBezTo>
                    <a:pt x="3182" y="4823"/>
                    <a:pt x="3178" y="4821"/>
                    <a:pt x="3174" y="4820"/>
                  </a:cubicBezTo>
                  <a:lnTo>
                    <a:pt x="3174" y="4820"/>
                  </a:lnTo>
                  <a:lnTo>
                    <a:pt x="3178" y="4817"/>
                  </a:lnTo>
                  <a:close/>
                  <a:moveTo>
                    <a:pt x="2759" y="4754"/>
                  </a:moveTo>
                  <a:lnTo>
                    <a:pt x="2759" y="4754"/>
                  </a:lnTo>
                  <a:cubicBezTo>
                    <a:pt x="2757" y="4777"/>
                    <a:pt x="2756" y="4796"/>
                    <a:pt x="2754" y="4814"/>
                  </a:cubicBezTo>
                  <a:cubicBezTo>
                    <a:pt x="2753" y="4820"/>
                    <a:pt x="2742" y="4827"/>
                    <a:pt x="2740" y="4827"/>
                  </a:cubicBezTo>
                  <a:cubicBezTo>
                    <a:pt x="2728" y="4824"/>
                    <a:pt x="2717" y="4818"/>
                    <a:pt x="2709" y="4813"/>
                  </a:cubicBezTo>
                  <a:cubicBezTo>
                    <a:pt x="2704" y="4810"/>
                    <a:pt x="2701" y="4802"/>
                    <a:pt x="2704" y="4799"/>
                  </a:cubicBezTo>
                  <a:cubicBezTo>
                    <a:pt x="2719" y="4783"/>
                    <a:pt x="2735" y="4770"/>
                    <a:pt x="2759" y="4754"/>
                  </a:cubicBezTo>
                  <a:close/>
                  <a:moveTo>
                    <a:pt x="3171" y="4821"/>
                  </a:moveTo>
                  <a:lnTo>
                    <a:pt x="3171" y="4821"/>
                  </a:lnTo>
                  <a:cubicBezTo>
                    <a:pt x="3184" y="4827"/>
                    <a:pt x="3181" y="4829"/>
                    <a:pt x="3181" y="4829"/>
                  </a:cubicBezTo>
                  <a:lnTo>
                    <a:pt x="3169" y="4823"/>
                  </a:lnTo>
                  <a:lnTo>
                    <a:pt x="3171" y="4821"/>
                  </a:lnTo>
                  <a:close/>
                  <a:moveTo>
                    <a:pt x="1264" y="4846"/>
                  </a:moveTo>
                  <a:lnTo>
                    <a:pt x="1264" y="4846"/>
                  </a:lnTo>
                  <a:cubicBezTo>
                    <a:pt x="1264" y="4848"/>
                    <a:pt x="1263" y="4849"/>
                    <a:pt x="1263" y="4851"/>
                  </a:cubicBezTo>
                  <a:lnTo>
                    <a:pt x="1263" y="4851"/>
                  </a:lnTo>
                  <a:cubicBezTo>
                    <a:pt x="1265" y="4851"/>
                    <a:pt x="1268" y="4850"/>
                    <a:pt x="1272" y="4849"/>
                  </a:cubicBezTo>
                  <a:lnTo>
                    <a:pt x="1272" y="4849"/>
                  </a:lnTo>
                  <a:lnTo>
                    <a:pt x="1276" y="4854"/>
                  </a:lnTo>
                  <a:lnTo>
                    <a:pt x="1261" y="4855"/>
                  </a:lnTo>
                  <a:cubicBezTo>
                    <a:pt x="1262" y="4854"/>
                    <a:pt x="1262" y="4852"/>
                    <a:pt x="1263" y="4851"/>
                  </a:cubicBezTo>
                  <a:lnTo>
                    <a:pt x="1263" y="4851"/>
                  </a:lnTo>
                  <a:cubicBezTo>
                    <a:pt x="1263" y="4851"/>
                    <a:pt x="1262" y="4851"/>
                    <a:pt x="1262" y="4851"/>
                  </a:cubicBezTo>
                  <a:cubicBezTo>
                    <a:pt x="1258" y="4851"/>
                    <a:pt x="1257" y="4849"/>
                    <a:pt x="1257" y="4849"/>
                  </a:cubicBezTo>
                  <a:lnTo>
                    <a:pt x="1264" y="4846"/>
                  </a:lnTo>
                  <a:close/>
                  <a:moveTo>
                    <a:pt x="3121" y="4845"/>
                  </a:moveTo>
                  <a:cubicBezTo>
                    <a:pt x="3121" y="4845"/>
                    <a:pt x="3125" y="4848"/>
                    <a:pt x="3128" y="4849"/>
                  </a:cubicBezTo>
                  <a:lnTo>
                    <a:pt x="3115" y="4855"/>
                  </a:lnTo>
                  <a:lnTo>
                    <a:pt x="3107" y="4849"/>
                  </a:lnTo>
                  <a:lnTo>
                    <a:pt x="3121" y="4845"/>
                  </a:lnTo>
                  <a:close/>
                  <a:moveTo>
                    <a:pt x="1725" y="4610"/>
                  </a:moveTo>
                  <a:cubicBezTo>
                    <a:pt x="1740" y="4610"/>
                    <a:pt x="1742" y="4624"/>
                    <a:pt x="1744" y="4629"/>
                  </a:cubicBezTo>
                  <a:cubicBezTo>
                    <a:pt x="1746" y="4646"/>
                    <a:pt x="1742" y="4664"/>
                    <a:pt x="1742" y="4682"/>
                  </a:cubicBezTo>
                  <a:cubicBezTo>
                    <a:pt x="1757" y="4682"/>
                    <a:pt x="1770" y="4682"/>
                    <a:pt x="1783" y="4682"/>
                  </a:cubicBezTo>
                  <a:cubicBezTo>
                    <a:pt x="1810" y="4682"/>
                    <a:pt x="1832" y="4681"/>
                    <a:pt x="1848" y="4681"/>
                  </a:cubicBezTo>
                  <a:lnTo>
                    <a:pt x="1848" y="4681"/>
                  </a:lnTo>
                  <a:cubicBezTo>
                    <a:pt x="1836" y="4687"/>
                    <a:pt x="1832" y="4705"/>
                    <a:pt x="1824" y="4743"/>
                  </a:cubicBezTo>
                  <a:cubicBezTo>
                    <a:pt x="1882" y="4730"/>
                    <a:pt x="1883" y="4730"/>
                    <a:pt x="1916" y="4692"/>
                  </a:cubicBezTo>
                  <a:cubicBezTo>
                    <a:pt x="1917" y="4690"/>
                    <a:pt x="1917" y="4687"/>
                    <a:pt x="1917" y="4686"/>
                  </a:cubicBezTo>
                  <a:lnTo>
                    <a:pt x="1908" y="4683"/>
                  </a:lnTo>
                  <a:cubicBezTo>
                    <a:pt x="1898" y="4682"/>
                    <a:pt x="1889" y="4680"/>
                    <a:pt x="1882" y="4679"/>
                  </a:cubicBezTo>
                  <a:lnTo>
                    <a:pt x="1882" y="4679"/>
                  </a:lnTo>
                  <a:cubicBezTo>
                    <a:pt x="1904" y="4677"/>
                    <a:pt x="1903" y="4675"/>
                    <a:pt x="1902" y="4674"/>
                  </a:cubicBezTo>
                  <a:lnTo>
                    <a:pt x="1914" y="4674"/>
                  </a:lnTo>
                  <a:cubicBezTo>
                    <a:pt x="1916" y="4677"/>
                    <a:pt x="1916" y="4682"/>
                    <a:pt x="1917" y="4686"/>
                  </a:cubicBezTo>
                  <a:cubicBezTo>
                    <a:pt x="1923" y="4689"/>
                    <a:pt x="1930" y="4690"/>
                    <a:pt x="1932" y="4695"/>
                  </a:cubicBezTo>
                  <a:cubicBezTo>
                    <a:pt x="1936" y="4702"/>
                    <a:pt x="1936" y="4712"/>
                    <a:pt x="1941" y="4720"/>
                  </a:cubicBezTo>
                  <a:cubicBezTo>
                    <a:pt x="1948" y="4729"/>
                    <a:pt x="1955" y="4735"/>
                    <a:pt x="1960" y="4735"/>
                  </a:cubicBezTo>
                  <a:cubicBezTo>
                    <a:pt x="1965" y="4735"/>
                    <a:pt x="1969" y="4731"/>
                    <a:pt x="1970" y="4720"/>
                  </a:cubicBezTo>
                  <a:lnTo>
                    <a:pt x="1977" y="4715"/>
                  </a:lnTo>
                  <a:cubicBezTo>
                    <a:pt x="1982" y="4717"/>
                    <a:pt x="1989" y="4723"/>
                    <a:pt x="1989" y="4723"/>
                  </a:cubicBezTo>
                  <a:cubicBezTo>
                    <a:pt x="1985" y="4733"/>
                    <a:pt x="1985" y="4746"/>
                    <a:pt x="1975" y="4752"/>
                  </a:cubicBezTo>
                  <a:cubicBezTo>
                    <a:pt x="1958" y="4764"/>
                    <a:pt x="1927" y="4768"/>
                    <a:pt x="1919" y="4783"/>
                  </a:cubicBezTo>
                  <a:cubicBezTo>
                    <a:pt x="1911" y="4793"/>
                    <a:pt x="1930" y="4813"/>
                    <a:pt x="1908" y="4826"/>
                  </a:cubicBezTo>
                  <a:cubicBezTo>
                    <a:pt x="1899" y="4830"/>
                    <a:pt x="1905" y="4849"/>
                    <a:pt x="1891" y="4849"/>
                  </a:cubicBezTo>
                  <a:cubicBezTo>
                    <a:pt x="1888" y="4849"/>
                    <a:pt x="1883" y="4847"/>
                    <a:pt x="1877" y="4845"/>
                  </a:cubicBezTo>
                  <a:cubicBezTo>
                    <a:pt x="1848" y="4833"/>
                    <a:pt x="1864" y="4823"/>
                    <a:pt x="1882" y="4817"/>
                  </a:cubicBezTo>
                  <a:cubicBezTo>
                    <a:pt x="1885" y="4815"/>
                    <a:pt x="1888" y="4813"/>
                    <a:pt x="1888" y="4813"/>
                  </a:cubicBezTo>
                  <a:cubicBezTo>
                    <a:pt x="1885" y="4805"/>
                    <a:pt x="1882" y="4796"/>
                    <a:pt x="1874" y="4790"/>
                  </a:cubicBezTo>
                  <a:cubicBezTo>
                    <a:pt x="1874" y="4790"/>
                    <a:pt x="1855" y="4790"/>
                    <a:pt x="1852" y="4793"/>
                  </a:cubicBezTo>
                  <a:lnTo>
                    <a:pt x="1819" y="4843"/>
                  </a:lnTo>
                  <a:cubicBezTo>
                    <a:pt x="1808" y="4855"/>
                    <a:pt x="1799" y="4870"/>
                    <a:pt x="1783" y="4876"/>
                  </a:cubicBezTo>
                  <a:cubicBezTo>
                    <a:pt x="1782" y="4877"/>
                    <a:pt x="1779" y="4877"/>
                    <a:pt x="1777" y="4877"/>
                  </a:cubicBezTo>
                  <a:cubicBezTo>
                    <a:pt x="1766" y="4877"/>
                    <a:pt x="1749" y="4871"/>
                    <a:pt x="1736" y="4867"/>
                  </a:cubicBezTo>
                  <a:cubicBezTo>
                    <a:pt x="1738" y="4860"/>
                    <a:pt x="1735" y="4846"/>
                    <a:pt x="1741" y="4845"/>
                  </a:cubicBezTo>
                  <a:cubicBezTo>
                    <a:pt x="1782" y="4833"/>
                    <a:pt x="1746" y="4785"/>
                    <a:pt x="1792" y="4774"/>
                  </a:cubicBezTo>
                  <a:cubicBezTo>
                    <a:pt x="1792" y="4774"/>
                    <a:pt x="1783" y="4748"/>
                    <a:pt x="1773" y="4736"/>
                  </a:cubicBezTo>
                  <a:cubicBezTo>
                    <a:pt x="1766" y="4727"/>
                    <a:pt x="1751" y="4720"/>
                    <a:pt x="1738" y="4712"/>
                  </a:cubicBezTo>
                  <a:cubicBezTo>
                    <a:pt x="1738" y="4712"/>
                    <a:pt x="1729" y="4715"/>
                    <a:pt x="1726" y="4720"/>
                  </a:cubicBezTo>
                  <a:cubicBezTo>
                    <a:pt x="1721" y="4729"/>
                    <a:pt x="1716" y="4732"/>
                    <a:pt x="1712" y="4732"/>
                  </a:cubicBezTo>
                  <a:cubicBezTo>
                    <a:pt x="1702" y="4732"/>
                    <a:pt x="1696" y="4714"/>
                    <a:pt x="1696" y="4711"/>
                  </a:cubicBezTo>
                  <a:cubicBezTo>
                    <a:pt x="1694" y="4693"/>
                    <a:pt x="1705" y="4671"/>
                    <a:pt x="1695" y="4660"/>
                  </a:cubicBezTo>
                  <a:cubicBezTo>
                    <a:pt x="1667" y="4627"/>
                    <a:pt x="1682" y="4621"/>
                    <a:pt x="1713" y="4612"/>
                  </a:cubicBezTo>
                  <a:cubicBezTo>
                    <a:pt x="1717" y="4611"/>
                    <a:pt x="1722" y="4610"/>
                    <a:pt x="1725" y="4610"/>
                  </a:cubicBezTo>
                  <a:close/>
                  <a:moveTo>
                    <a:pt x="1408" y="4699"/>
                  </a:moveTo>
                  <a:cubicBezTo>
                    <a:pt x="1413" y="4720"/>
                    <a:pt x="1414" y="4737"/>
                    <a:pt x="1423" y="4755"/>
                  </a:cubicBezTo>
                  <a:cubicBezTo>
                    <a:pt x="1428" y="4765"/>
                    <a:pt x="1429" y="4784"/>
                    <a:pt x="1448" y="4784"/>
                  </a:cubicBezTo>
                  <a:cubicBezTo>
                    <a:pt x="1453" y="4784"/>
                    <a:pt x="1458" y="4783"/>
                    <a:pt x="1465" y="4780"/>
                  </a:cubicBezTo>
                  <a:cubicBezTo>
                    <a:pt x="1480" y="4796"/>
                    <a:pt x="1498" y="4813"/>
                    <a:pt x="1508" y="4830"/>
                  </a:cubicBezTo>
                  <a:cubicBezTo>
                    <a:pt x="1514" y="4838"/>
                    <a:pt x="1490" y="4850"/>
                    <a:pt x="1473" y="4850"/>
                  </a:cubicBezTo>
                  <a:cubicBezTo>
                    <a:pt x="1468" y="4850"/>
                    <a:pt x="1463" y="4849"/>
                    <a:pt x="1460" y="4846"/>
                  </a:cubicBezTo>
                  <a:cubicBezTo>
                    <a:pt x="1445" y="4836"/>
                    <a:pt x="1433" y="4832"/>
                    <a:pt x="1424" y="4832"/>
                  </a:cubicBezTo>
                  <a:cubicBezTo>
                    <a:pt x="1403" y="4832"/>
                    <a:pt x="1395" y="4853"/>
                    <a:pt x="1393" y="4858"/>
                  </a:cubicBezTo>
                  <a:cubicBezTo>
                    <a:pt x="1387" y="4871"/>
                    <a:pt x="1382" y="4878"/>
                    <a:pt x="1376" y="4878"/>
                  </a:cubicBezTo>
                  <a:cubicBezTo>
                    <a:pt x="1369" y="4878"/>
                    <a:pt x="1362" y="4870"/>
                    <a:pt x="1351" y="4854"/>
                  </a:cubicBezTo>
                  <a:cubicBezTo>
                    <a:pt x="1339" y="4839"/>
                    <a:pt x="1330" y="4833"/>
                    <a:pt x="1321" y="4833"/>
                  </a:cubicBezTo>
                  <a:cubicBezTo>
                    <a:pt x="1312" y="4833"/>
                    <a:pt x="1304" y="4839"/>
                    <a:pt x="1296" y="4849"/>
                  </a:cubicBezTo>
                  <a:cubicBezTo>
                    <a:pt x="1296" y="4850"/>
                    <a:pt x="1295" y="4850"/>
                    <a:pt x="1294" y="4850"/>
                  </a:cubicBezTo>
                  <a:cubicBezTo>
                    <a:pt x="1291" y="4850"/>
                    <a:pt x="1283" y="4848"/>
                    <a:pt x="1277" y="4848"/>
                  </a:cubicBezTo>
                  <a:cubicBezTo>
                    <a:pt x="1275" y="4848"/>
                    <a:pt x="1274" y="4849"/>
                    <a:pt x="1272" y="4849"/>
                  </a:cubicBezTo>
                  <a:lnTo>
                    <a:pt x="1272" y="4849"/>
                  </a:lnTo>
                  <a:lnTo>
                    <a:pt x="1268" y="4845"/>
                  </a:lnTo>
                  <a:lnTo>
                    <a:pt x="1264" y="4846"/>
                  </a:lnTo>
                  <a:lnTo>
                    <a:pt x="1264" y="4846"/>
                  </a:lnTo>
                  <a:cubicBezTo>
                    <a:pt x="1271" y="4821"/>
                    <a:pt x="1257" y="4812"/>
                    <a:pt x="1232" y="4812"/>
                  </a:cubicBezTo>
                  <a:cubicBezTo>
                    <a:pt x="1229" y="4812"/>
                    <a:pt x="1225" y="4812"/>
                    <a:pt x="1221" y="4813"/>
                  </a:cubicBezTo>
                  <a:lnTo>
                    <a:pt x="1236" y="4773"/>
                  </a:lnTo>
                  <a:cubicBezTo>
                    <a:pt x="1232" y="4737"/>
                    <a:pt x="1230" y="4728"/>
                    <a:pt x="1229" y="4728"/>
                  </a:cubicBezTo>
                  <a:cubicBezTo>
                    <a:pt x="1229" y="4728"/>
                    <a:pt x="1229" y="4731"/>
                    <a:pt x="1229" y="4733"/>
                  </a:cubicBezTo>
                  <a:cubicBezTo>
                    <a:pt x="1227" y="4740"/>
                    <a:pt x="1201" y="4771"/>
                    <a:pt x="1189" y="4773"/>
                  </a:cubicBezTo>
                  <a:cubicBezTo>
                    <a:pt x="1187" y="4773"/>
                    <a:pt x="1185" y="4773"/>
                    <a:pt x="1183" y="4773"/>
                  </a:cubicBezTo>
                  <a:cubicBezTo>
                    <a:pt x="1174" y="4773"/>
                    <a:pt x="1165" y="4771"/>
                    <a:pt x="1155" y="4770"/>
                  </a:cubicBezTo>
                  <a:cubicBezTo>
                    <a:pt x="1155" y="4761"/>
                    <a:pt x="1149" y="4748"/>
                    <a:pt x="1155" y="4745"/>
                  </a:cubicBezTo>
                  <a:cubicBezTo>
                    <a:pt x="1180" y="4733"/>
                    <a:pt x="1204" y="4723"/>
                    <a:pt x="1232" y="4710"/>
                  </a:cubicBezTo>
                  <a:cubicBezTo>
                    <a:pt x="1246" y="4780"/>
                    <a:pt x="1265" y="4785"/>
                    <a:pt x="1270" y="4792"/>
                  </a:cubicBezTo>
                  <a:cubicBezTo>
                    <a:pt x="1276" y="4802"/>
                    <a:pt x="1282" y="4805"/>
                    <a:pt x="1288" y="4805"/>
                  </a:cubicBezTo>
                  <a:cubicBezTo>
                    <a:pt x="1295" y="4805"/>
                    <a:pt x="1302" y="4799"/>
                    <a:pt x="1308" y="4798"/>
                  </a:cubicBezTo>
                  <a:cubicBezTo>
                    <a:pt x="1326" y="4795"/>
                    <a:pt x="1332" y="4780"/>
                    <a:pt x="1311" y="4773"/>
                  </a:cubicBezTo>
                  <a:cubicBezTo>
                    <a:pt x="1265" y="4755"/>
                    <a:pt x="1302" y="4733"/>
                    <a:pt x="1280" y="4715"/>
                  </a:cubicBezTo>
                  <a:cubicBezTo>
                    <a:pt x="1287" y="4714"/>
                    <a:pt x="1293" y="4709"/>
                    <a:pt x="1299" y="4709"/>
                  </a:cubicBezTo>
                  <a:cubicBezTo>
                    <a:pt x="1299" y="4709"/>
                    <a:pt x="1300" y="4709"/>
                    <a:pt x="1301" y="4710"/>
                  </a:cubicBezTo>
                  <a:cubicBezTo>
                    <a:pt x="1335" y="4722"/>
                    <a:pt x="1354" y="4728"/>
                    <a:pt x="1367" y="4728"/>
                  </a:cubicBezTo>
                  <a:cubicBezTo>
                    <a:pt x="1383" y="4728"/>
                    <a:pt x="1391" y="4719"/>
                    <a:pt x="1408" y="4699"/>
                  </a:cubicBezTo>
                  <a:close/>
                  <a:moveTo>
                    <a:pt x="2581" y="4870"/>
                  </a:moveTo>
                  <a:cubicBezTo>
                    <a:pt x="2584" y="4874"/>
                    <a:pt x="2588" y="4879"/>
                    <a:pt x="2587" y="4882"/>
                  </a:cubicBezTo>
                  <a:cubicBezTo>
                    <a:pt x="2584" y="4886"/>
                    <a:pt x="2578" y="4889"/>
                    <a:pt x="2573" y="4893"/>
                  </a:cubicBezTo>
                  <a:cubicBezTo>
                    <a:pt x="2570" y="4889"/>
                    <a:pt x="2569" y="4885"/>
                    <a:pt x="2563" y="4874"/>
                  </a:cubicBezTo>
                  <a:cubicBezTo>
                    <a:pt x="2567" y="4873"/>
                    <a:pt x="2575" y="4871"/>
                    <a:pt x="2581" y="4870"/>
                  </a:cubicBezTo>
                  <a:close/>
                  <a:moveTo>
                    <a:pt x="2185" y="4864"/>
                  </a:moveTo>
                  <a:cubicBezTo>
                    <a:pt x="2185" y="4864"/>
                    <a:pt x="2203" y="4873"/>
                    <a:pt x="2203" y="4876"/>
                  </a:cubicBezTo>
                  <a:cubicBezTo>
                    <a:pt x="2201" y="4883"/>
                    <a:pt x="2192" y="4888"/>
                    <a:pt x="2183" y="4898"/>
                  </a:cubicBezTo>
                  <a:cubicBezTo>
                    <a:pt x="2172" y="4886"/>
                    <a:pt x="2161" y="4879"/>
                    <a:pt x="2163" y="4877"/>
                  </a:cubicBezTo>
                  <a:cubicBezTo>
                    <a:pt x="2167" y="4871"/>
                    <a:pt x="2176" y="4867"/>
                    <a:pt x="2185" y="4864"/>
                  </a:cubicBezTo>
                  <a:close/>
                  <a:moveTo>
                    <a:pt x="1869" y="4907"/>
                  </a:moveTo>
                  <a:cubicBezTo>
                    <a:pt x="1873" y="4907"/>
                    <a:pt x="1882" y="4908"/>
                    <a:pt x="1882" y="4908"/>
                  </a:cubicBezTo>
                  <a:cubicBezTo>
                    <a:pt x="1885" y="4911"/>
                    <a:pt x="1885" y="4916"/>
                    <a:pt x="1885" y="4920"/>
                  </a:cubicBezTo>
                  <a:lnTo>
                    <a:pt x="1883" y="4919"/>
                  </a:lnTo>
                  <a:lnTo>
                    <a:pt x="1883" y="4919"/>
                  </a:lnTo>
                  <a:cubicBezTo>
                    <a:pt x="1871" y="4911"/>
                    <a:pt x="1870" y="4909"/>
                    <a:pt x="1869" y="4907"/>
                  </a:cubicBezTo>
                  <a:close/>
                  <a:moveTo>
                    <a:pt x="3146" y="4899"/>
                  </a:moveTo>
                  <a:cubicBezTo>
                    <a:pt x="3154" y="4902"/>
                    <a:pt x="3162" y="4908"/>
                    <a:pt x="3177" y="4916"/>
                  </a:cubicBezTo>
                  <a:cubicBezTo>
                    <a:pt x="3162" y="4921"/>
                    <a:pt x="3152" y="4926"/>
                    <a:pt x="3148" y="4926"/>
                  </a:cubicBezTo>
                  <a:cubicBezTo>
                    <a:pt x="3148" y="4926"/>
                    <a:pt x="3147" y="4926"/>
                    <a:pt x="3147" y="4926"/>
                  </a:cubicBezTo>
                  <a:cubicBezTo>
                    <a:pt x="3138" y="4923"/>
                    <a:pt x="3132" y="4916"/>
                    <a:pt x="3126" y="4910"/>
                  </a:cubicBezTo>
                  <a:cubicBezTo>
                    <a:pt x="3132" y="4905"/>
                    <a:pt x="3140" y="4899"/>
                    <a:pt x="3146" y="4899"/>
                  </a:cubicBezTo>
                  <a:close/>
                  <a:moveTo>
                    <a:pt x="1763" y="4920"/>
                  </a:moveTo>
                  <a:cubicBezTo>
                    <a:pt x="1766" y="4923"/>
                    <a:pt x="1774" y="4929"/>
                    <a:pt x="1774" y="4929"/>
                  </a:cubicBezTo>
                  <a:cubicBezTo>
                    <a:pt x="1773" y="4935"/>
                    <a:pt x="1769" y="4941"/>
                    <a:pt x="1766" y="4946"/>
                  </a:cubicBezTo>
                  <a:cubicBezTo>
                    <a:pt x="1758" y="4942"/>
                    <a:pt x="1751" y="4936"/>
                    <a:pt x="1751" y="4936"/>
                  </a:cubicBezTo>
                  <a:cubicBezTo>
                    <a:pt x="1754" y="4930"/>
                    <a:pt x="1758" y="4926"/>
                    <a:pt x="1763" y="4920"/>
                  </a:cubicBezTo>
                  <a:close/>
                  <a:moveTo>
                    <a:pt x="1895" y="4921"/>
                  </a:moveTo>
                  <a:cubicBezTo>
                    <a:pt x="1908" y="4923"/>
                    <a:pt x="1957" y="4960"/>
                    <a:pt x="1958" y="4971"/>
                  </a:cubicBezTo>
                  <a:cubicBezTo>
                    <a:pt x="1922" y="4947"/>
                    <a:pt x="1901" y="4933"/>
                    <a:pt x="1889" y="4924"/>
                  </a:cubicBezTo>
                  <a:lnTo>
                    <a:pt x="1889" y="4924"/>
                  </a:lnTo>
                  <a:cubicBezTo>
                    <a:pt x="1891" y="4923"/>
                    <a:pt x="1894" y="4921"/>
                    <a:pt x="1895" y="4921"/>
                  </a:cubicBezTo>
                  <a:close/>
                  <a:moveTo>
                    <a:pt x="1887" y="4925"/>
                  </a:moveTo>
                  <a:lnTo>
                    <a:pt x="1887" y="4925"/>
                  </a:lnTo>
                  <a:cubicBezTo>
                    <a:pt x="1942" y="4966"/>
                    <a:pt x="1944" y="4972"/>
                    <a:pt x="1938" y="4972"/>
                  </a:cubicBezTo>
                  <a:cubicBezTo>
                    <a:pt x="1937" y="4972"/>
                    <a:pt x="1936" y="4972"/>
                    <a:pt x="1935" y="4971"/>
                  </a:cubicBezTo>
                  <a:cubicBezTo>
                    <a:pt x="1934" y="4971"/>
                    <a:pt x="1933" y="4971"/>
                    <a:pt x="1932" y="4971"/>
                  </a:cubicBezTo>
                  <a:cubicBezTo>
                    <a:pt x="1923" y="4971"/>
                    <a:pt x="1914" y="4978"/>
                    <a:pt x="1905" y="4978"/>
                  </a:cubicBezTo>
                  <a:cubicBezTo>
                    <a:pt x="1900" y="4978"/>
                    <a:pt x="1894" y="4975"/>
                    <a:pt x="1891" y="4966"/>
                  </a:cubicBezTo>
                  <a:cubicBezTo>
                    <a:pt x="1885" y="4952"/>
                    <a:pt x="1885" y="4939"/>
                    <a:pt x="1885" y="4926"/>
                  </a:cubicBezTo>
                  <a:cubicBezTo>
                    <a:pt x="1885" y="4926"/>
                    <a:pt x="1886" y="4925"/>
                    <a:pt x="1887" y="4925"/>
                  </a:cubicBezTo>
                  <a:close/>
                  <a:moveTo>
                    <a:pt x="1515" y="4890"/>
                  </a:moveTo>
                  <a:cubicBezTo>
                    <a:pt x="1530" y="4890"/>
                    <a:pt x="1536" y="4902"/>
                    <a:pt x="1530" y="4927"/>
                  </a:cubicBezTo>
                  <a:lnTo>
                    <a:pt x="1529" y="4932"/>
                  </a:lnTo>
                  <a:cubicBezTo>
                    <a:pt x="1542" y="4951"/>
                    <a:pt x="1538" y="4968"/>
                    <a:pt x="1520" y="4977"/>
                  </a:cubicBezTo>
                  <a:cubicBezTo>
                    <a:pt x="1519" y="4978"/>
                    <a:pt x="1519" y="4978"/>
                    <a:pt x="1518" y="4978"/>
                  </a:cubicBezTo>
                  <a:cubicBezTo>
                    <a:pt x="1505" y="4978"/>
                    <a:pt x="1459" y="4932"/>
                    <a:pt x="1467" y="4905"/>
                  </a:cubicBezTo>
                  <a:cubicBezTo>
                    <a:pt x="1477" y="4902"/>
                    <a:pt x="1493" y="4893"/>
                    <a:pt x="1514" y="4890"/>
                  </a:cubicBezTo>
                  <a:lnTo>
                    <a:pt x="1513" y="4890"/>
                  </a:lnTo>
                  <a:cubicBezTo>
                    <a:pt x="1513" y="4890"/>
                    <a:pt x="1514" y="4890"/>
                    <a:pt x="1515" y="4890"/>
                  </a:cubicBezTo>
                  <a:close/>
                  <a:moveTo>
                    <a:pt x="2251" y="4986"/>
                  </a:moveTo>
                  <a:lnTo>
                    <a:pt x="2251" y="4986"/>
                  </a:lnTo>
                  <a:cubicBezTo>
                    <a:pt x="2250" y="4986"/>
                    <a:pt x="2248" y="4986"/>
                    <a:pt x="2247" y="4986"/>
                  </a:cubicBezTo>
                  <a:lnTo>
                    <a:pt x="2251" y="4986"/>
                  </a:lnTo>
                  <a:cubicBezTo>
                    <a:pt x="2251" y="4986"/>
                    <a:pt x="2251" y="4986"/>
                    <a:pt x="2251" y="4986"/>
                  </a:cubicBezTo>
                  <a:close/>
                  <a:moveTo>
                    <a:pt x="2584" y="4996"/>
                  </a:moveTo>
                  <a:cubicBezTo>
                    <a:pt x="2588" y="4996"/>
                    <a:pt x="2592" y="4999"/>
                    <a:pt x="2597" y="5001"/>
                  </a:cubicBezTo>
                  <a:lnTo>
                    <a:pt x="2588" y="5005"/>
                  </a:lnTo>
                  <a:lnTo>
                    <a:pt x="2576" y="4999"/>
                  </a:lnTo>
                  <a:lnTo>
                    <a:pt x="2584" y="4996"/>
                  </a:lnTo>
                  <a:close/>
                  <a:moveTo>
                    <a:pt x="2768" y="4883"/>
                  </a:moveTo>
                  <a:cubicBezTo>
                    <a:pt x="2776" y="4883"/>
                    <a:pt x="2803" y="4912"/>
                    <a:pt x="2803" y="4921"/>
                  </a:cubicBezTo>
                  <a:cubicBezTo>
                    <a:pt x="2760" y="4943"/>
                    <a:pt x="2800" y="4955"/>
                    <a:pt x="2816" y="4970"/>
                  </a:cubicBezTo>
                  <a:lnTo>
                    <a:pt x="2862" y="5008"/>
                  </a:lnTo>
                  <a:cubicBezTo>
                    <a:pt x="2865" y="5010"/>
                    <a:pt x="2863" y="5018"/>
                    <a:pt x="2860" y="5020"/>
                  </a:cubicBezTo>
                  <a:cubicBezTo>
                    <a:pt x="2855" y="5022"/>
                    <a:pt x="2845" y="5025"/>
                    <a:pt x="2839" y="5025"/>
                  </a:cubicBezTo>
                  <a:cubicBezTo>
                    <a:pt x="2837" y="5025"/>
                    <a:pt x="2835" y="5025"/>
                    <a:pt x="2834" y="5024"/>
                  </a:cubicBezTo>
                  <a:cubicBezTo>
                    <a:pt x="2821" y="5019"/>
                    <a:pt x="2810" y="5002"/>
                    <a:pt x="2800" y="5002"/>
                  </a:cubicBezTo>
                  <a:cubicBezTo>
                    <a:pt x="2799" y="5002"/>
                    <a:pt x="2799" y="5002"/>
                    <a:pt x="2798" y="5002"/>
                  </a:cubicBezTo>
                  <a:cubicBezTo>
                    <a:pt x="2798" y="5002"/>
                    <a:pt x="2798" y="5002"/>
                    <a:pt x="2797" y="5002"/>
                  </a:cubicBezTo>
                  <a:cubicBezTo>
                    <a:pt x="2784" y="5002"/>
                    <a:pt x="2768" y="4982"/>
                    <a:pt x="2754" y="4982"/>
                  </a:cubicBezTo>
                  <a:cubicBezTo>
                    <a:pt x="2747" y="4982"/>
                    <a:pt x="2740" y="4987"/>
                    <a:pt x="2735" y="5002"/>
                  </a:cubicBezTo>
                  <a:cubicBezTo>
                    <a:pt x="2723" y="5002"/>
                    <a:pt x="2711" y="5004"/>
                    <a:pt x="2700" y="5004"/>
                  </a:cubicBezTo>
                  <a:cubicBezTo>
                    <a:pt x="2683" y="5004"/>
                    <a:pt x="2667" y="5001"/>
                    <a:pt x="2654" y="4989"/>
                  </a:cubicBezTo>
                  <a:cubicBezTo>
                    <a:pt x="2650" y="4983"/>
                    <a:pt x="2640" y="4976"/>
                    <a:pt x="2642" y="4971"/>
                  </a:cubicBezTo>
                  <a:cubicBezTo>
                    <a:pt x="2647" y="4966"/>
                    <a:pt x="2659" y="4960"/>
                    <a:pt x="2667" y="4960"/>
                  </a:cubicBezTo>
                  <a:cubicBezTo>
                    <a:pt x="2671" y="4960"/>
                    <a:pt x="2674" y="4960"/>
                    <a:pt x="2678" y="4960"/>
                  </a:cubicBezTo>
                  <a:cubicBezTo>
                    <a:pt x="2713" y="4960"/>
                    <a:pt x="2725" y="4946"/>
                    <a:pt x="2726" y="4921"/>
                  </a:cubicBezTo>
                  <a:cubicBezTo>
                    <a:pt x="2726" y="4917"/>
                    <a:pt x="2723" y="4910"/>
                    <a:pt x="2728" y="4908"/>
                  </a:cubicBezTo>
                  <a:cubicBezTo>
                    <a:pt x="2740" y="4899"/>
                    <a:pt x="2753" y="4890"/>
                    <a:pt x="2768" y="4883"/>
                  </a:cubicBezTo>
                  <a:cubicBezTo>
                    <a:pt x="2768" y="4883"/>
                    <a:pt x="2768" y="4883"/>
                    <a:pt x="2768" y="4883"/>
                  </a:cubicBezTo>
                  <a:close/>
                  <a:moveTo>
                    <a:pt x="2893" y="5030"/>
                  </a:moveTo>
                  <a:cubicBezTo>
                    <a:pt x="2894" y="5039"/>
                    <a:pt x="2898" y="5048"/>
                    <a:pt x="2898" y="5057"/>
                  </a:cubicBezTo>
                  <a:cubicBezTo>
                    <a:pt x="2897" y="5060"/>
                    <a:pt x="2890" y="5064"/>
                    <a:pt x="2885" y="5067"/>
                  </a:cubicBezTo>
                  <a:cubicBezTo>
                    <a:pt x="2882" y="5060"/>
                    <a:pt x="2879" y="5051"/>
                    <a:pt x="2873" y="5035"/>
                  </a:cubicBezTo>
                  <a:cubicBezTo>
                    <a:pt x="2878" y="5033"/>
                    <a:pt x="2885" y="5032"/>
                    <a:pt x="2893" y="5030"/>
                  </a:cubicBezTo>
                  <a:close/>
                  <a:moveTo>
                    <a:pt x="2138" y="5052"/>
                  </a:moveTo>
                  <a:cubicBezTo>
                    <a:pt x="2139" y="5052"/>
                    <a:pt x="2139" y="5052"/>
                    <a:pt x="2139" y="5052"/>
                  </a:cubicBezTo>
                  <a:cubicBezTo>
                    <a:pt x="2153" y="5060"/>
                    <a:pt x="2163" y="5069"/>
                    <a:pt x="2180" y="5083"/>
                  </a:cubicBezTo>
                  <a:cubicBezTo>
                    <a:pt x="2161" y="5080"/>
                    <a:pt x="2147" y="5082"/>
                    <a:pt x="2136" y="5079"/>
                  </a:cubicBezTo>
                  <a:cubicBezTo>
                    <a:pt x="2128" y="5076"/>
                    <a:pt x="2120" y="5067"/>
                    <a:pt x="2113" y="5061"/>
                  </a:cubicBezTo>
                  <a:cubicBezTo>
                    <a:pt x="2121" y="5058"/>
                    <a:pt x="2134" y="5052"/>
                    <a:pt x="2138" y="5052"/>
                  </a:cubicBezTo>
                  <a:close/>
                  <a:moveTo>
                    <a:pt x="2268" y="4683"/>
                  </a:moveTo>
                  <a:cubicBezTo>
                    <a:pt x="2270" y="4683"/>
                    <a:pt x="2272" y="4683"/>
                    <a:pt x="2273" y="4683"/>
                  </a:cubicBezTo>
                  <a:cubicBezTo>
                    <a:pt x="2294" y="4689"/>
                    <a:pt x="2311" y="4704"/>
                    <a:pt x="2328" y="4715"/>
                  </a:cubicBezTo>
                  <a:cubicBezTo>
                    <a:pt x="2333" y="4720"/>
                    <a:pt x="2335" y="4726"/>
                    <a:pt x="2338" y="4732"/>
                  </a:cubicBezTo>
                  <a:cubicBezTo>
                    <a:pt x="2342" y="4726"/>
                    <a:pt x="2342" y="4717"/>
                    <a:pt x="2348" y="4715"/>
                  </a:cubicBezTo>
                  <a:cubicBezTo>
                    <a:pt x="2353" y="4713"/>
                    <a:pt x="2358" y="4712"/>
                    <a:pt x="2364" y="4712"/>
                  </a:cubicBezTo>
                  <a:cubicBezTo>
                    <a:pt x="2370" y="4712"/>
                    <a:pt x="2375" y="4713"/>
                    <a:pt x="2381" y="4714"/>
                  </a:cubicBezTo>
                  <a:cubicBezTo>
                    <a:pt x="2384" y="4714"/>
                    <a:pt x="2386" y="4726"/>
                    <a:pt x="2385" y="4732"/>
                  </a:cubicBezTo>
                  <a:cubicBezTo>
                    <a:pt x="2384" y="4739"/>
                    <a:pt x="2376" y="4743"/>
                    <a:pt x="2372" y="4749"/>
                  </a:cubicBezTo>
                  <a:lnTo>
                    <a:pt x="2419" y="4765"/>
                  </a:lnTo>
                  <a:cubicBezTo>
                    <a:pt x="2411" y="4771"/>
                    <a:pt x="2386" y="4774"/>
                    <a:pt x="2419" y="4786"/>
                  </a:cubicBezTo>
                  <a:cubicBezTo>
                    <a:pt x="2434" y="4790"/>
                    <a:pt x="2453" y="4805"/>
                    <a:pt x="2454" y="4815"/>
                  </a:cubicBezTo>
                  <a:cubicBezTo>
                    <a:pt x="2456" y="4838"/>
                    <a:pt x="2447" y="4860"/>
                    <a:pt x="2442" y="4882"/>
                  </a:cubicBezTo>
                  <a:cubicBezTo>
                    <a:pt x="2385" y="4888"/>
                    <a:pt x="2404" y="4914"/>
                    <a:pt x="2414" y="4939"/>
                  </a:cubicBezTo>
                  <a:cubicBezTo>
                    <a:pt x="2416" y="4942"/>
                    <a:pt x="2413" y="4949"/>
                    <a:pt x="2413" y="4949"/>
                  </a:cubicBezTo>
                  <a:cubicBezTo>
                    <a:pt x="2409" y="4949"/>
                    <a:pt x="2405" y="4949"/>
                    <a:pt x="2402" y="4949"/>
                  </a:cubicBezTo>
                  <a:cubicBezTo>
                    <a:pt x="2386" y="4949"/>
                    <a:pt x="2376" y="4953"/>
                    <a:pt x="2376" y="4968"/>
                  </a:cubicBezTo>
                  <a:cubicBezTo>
                    <a:pt x="2376" y="4988"/>
                    <a:pt x="2389" y="5001"/>
                    <a:pt x="2413" y="5007"/>
                  </a:cubicBezTo>
                  <a:cubicBezTo>
                    <a:pt x="2438" y="5013"/>
                    <a:pt x="2438" y="5021"/>
                    <a:pt x="2428" y="5032"/>
                  </a:cubicBezTo>
                  <a:lnTo>
                    <a:pt x="2363" y="5085"/>
                  </a:lnTo>
                  <a:lnTo>
                    <a:pt x="2363" y="5085"/>
                  </a:lnTo>
                  <a:lnTo>
                    <a:pt x="2344" y="5082"/>
                  </a:lnTo>
                  <a:lnTo>
                    <a:pt x="2306" y="5073"/>
                  </a:lnTo>
                  <a:cubicBezTo>
                    <a:pt x="2316" y="5070"/>
                    <a:pt x="2328" y="5070"/>
                    <a:pt x="2335" y="5066"/>
                  </a:cubicBezTo>
                  <a:cubicBezTo>
                    <a:pt x="2351" y="5060"/>
                    <a:pt x="2354" y="5048"/>
                    <a:pt x="2336" y="5039"/>
                  </a:cubicBezTo>
                  <a:cubicBezTo>
                    <a:pt x="2303" y="5026"/>
                    <a:pt x="2263" y="5017"/>
                    <a:pt x="2247" y="4986"/>
                  </a:cubicBezTo>
                  <a:cubicBezTo>
                    <a:pt x="2239" y="4982"/>
                    <a:pt x="2238" y="4979"/>
                    <a:pt x="2235" y="4976"/>
                  </a:cubicBezTo>
                  <a:cubicBezTo>
                    <a:pt x="2239" y="4974"/>
                    <a:pt x="2247" y="4974"/>
                    <a:pt x="2247" y="4974"/>
                  </a:cubicBezTo>
                  <a:cubicBezTo>
                    <a:pt x="2250" y="4979"/>
                    <a:pt x="2251" y="4982"/>
                    <a:pt x="2251" y="4986"/>
                  </a:cubicBezTo>
                  <a:lnTo>
                    <a:pt x="2251" y="4986"/>
                  </a:lnTo>
                  <a:cubicBezTo>
                    <a:pt x="2298" y="4983"/>
                    <a:pt x="2298" y="4960"/>
                    <a:pt x="2300" y="4936"/>
                  </a:cubicBezTo>
                  <a:cubicBezTo>
                    <a:pt x="2278" y="4932"/>
                    <a:pt x="2250" y="4936"/>
                    <a:pt x="2236" y="4918"/>
                  </a:cubicBezTo>
                  <a:cubicBezTo>
                    <a:pt x="2231" y="4910"/>
                    <a:pt x="2225" y="4893"/>
                    <a:pt x="2231" y="4889"/>
                  </a:cubicBezTo>
                  <a:cubicBezTo>
                    <a:pt x="2254" y="4871"/>
                    <a:pt x="2258" y="4860"/>
                    <a:pt x="2214" y="4855"/>
                  </a:cubicBezTo>
                  <a:cubicBezTo>
                    <a:pt x="2191" y="4852"/>
                    <a:pt x="2186" y="4843"/>
                    <a:pt x="2192" y="4830"/>
                  </a:cubicBezTo>
                  <a:cubicBezTo>
                    <a:pt x="2200" y="4814"/>
                    <a:pt x="2180" y="4804"/>
                    <a:pt x="2169" y="4793"/>
                  </a:cubicBezTo>
                  <a:cubicBezTo>
                    <a:pt x="2168" y="4793"/>
                    <a:pt x="2166" y="4792"/>
                    <a:pt x="2163" y="4792"/>
                  </a:cubicBezTo>
                  <a:cubicBezTo>
                    <a:pt x="2156" y="4792"/>
                    <a:pt x="2144" y="4795"/>
                    <a:pt x="2135" y="4795"/>
                  </a:cubicBezTo>
                  <a:cubicBezTo>
                    <a:pt x="2130" y="4795"/>
                    <a:pt x="2122" y="4790"/>
                    <a:pt x="2120" y="4788"/>
                  </a:cubicBezTo>
                  <a:cubicBezTo>
                    <a:pt x="2117" y="4785"/>
                    <a:pt x="2120" y="4777"/>
                    <a:pt x="2125" y="4776"/>
                  </a:cubicBezTo>
                  <a:cubicBezTo>
                    <a:pt x="2127" y="4775"/>
                    <a:pt x="2130" y="4775"/>
                    <a:pt x="2133" y="4775"/>
                  </a:cubicBezTo>
                  <a:cubicBezTo>
                    <a:pt x="2139" y="4775"/>
                    <a:pt x="2145" y="4776"/>
                    <a:pt x="2151" y="4776"/>
                  </a:cubicBezTo>
                  <a:cubicBezTo>
                    <a:pt x="2186" y="4776"/>
                    <a:pt x="2213" y="4774"/>
                    <a:pt x="2197" y="4737"/>
                  </a:cubicBezTo>
                  <a:cubicBezTo>
                    <a:pt x="2188" y="4721"/>
                    <a:pt x="2243" y="4683"/>
                    <a:pt x="2268" y="4683"/>
                  </a:cubicBezTo>
                  <a:close/>
                  <a:moveTo>
                    <a:pt x="2248" y="5069"/>
                  </a:moveTo>
                  <a:cubicBezTo>
                    <a:pt x="2257" y="5079"/>
                    <a:pt x="2269" y="5091"/>
                    <a:pt x="2275" y="5102"/>
                  </a:cubicBezTo>
                  <a:cubicBezTo>
                    <a:pt x="2278" y="5107"/>
                    <a:pt x="2267" y="5113"/>
                    <a:pt x="2263" y="5119"/>
                  </a:cubicBezTo>
                  <a:lnTo>
                    <a:pt x="2244" y="5111"/>
                  </a:lnTo>
                  <a:cubicBezTo>
                    <a:pt x="2241" y="5102"/>
                    <a:pt x="2236" y="5092"/>
                    <a:pt x="2236" y="5083"/>
                  </a:cubicBezTo>
                  <a:cubicBezTo>
                    <a:pt x="2236" y="5079"/>
                    <a:pt x="2244" y="5073"/>
                    <a:pt x="2248" y="5069"/>
                  </a:cubicBezTo>
                  <a:close/>
                  <a:moveTo>
                    <a:pt x="3113" y="5051"/>
                  </a:moveTo>
                  <a:lnTo>
                    <a:pt x="3141" y="5096"/>
                  </a:lnTo>
                  <a:cubicBezTo>
                    <a:pt x="3152" y="5114"/>
                    <a:pt x="3132" y="5123"/>
                    <a:pt x="3116" y="5127"/>
                  </a:cubicBezTo>
                  <a:cubicBezTo>
                    <a:pt x="3114" y="5128"/>
                    <a:pt x="3112" y="5128"/>
                    <a:pt x="3109" y="5128"/>
                  </a:cubicBezTo>
                  <a:cubicBezTo>
                    <a:pt x="3099" y="5128"/>
                    <a:pt x="3085" y="5125"/>
                    <a:pt x="3076" y="5120"/>
                  </a:cubicBezTo>
                  <a:cubicBezTo>
                    <a:pt x="3054" y="5110"/>
                    <a:pt x="3057" y="5099"/>
                    <a:pt x="3076" y="5086"/>
                  </a:cubicBezTo>
                  <a:cubicBezTo>
                    <a:pt x="3091" y="5076"/>
                    <a:pt x="3101" y="5063"/>
                    <a:pt x="3113" y="5051"/>
                  </a:cubicBezTo>
                  <a:close/>
                  <a:moveTo>
                    <a:pt x="2829" y="5039"/>
                  </a:moveTo>
                  <a:cubicBezTo>
                    <a:pt x="2834" y="5039"/>
                    <a:pt x="2838" y="5046"/>
                    <a:pt x="2840" y="5051"/>
                  </a:cubicBezTo>
                  <a:cubicBezTo>
                    <a:pt x="2840" y="5061"/>
                    <a:pt x="2835" y="5073"/>
                    <a:pt x="2838" y="5085"/>
                  </a:cubicBezTo>
                  <a:cubicBezTo>
                    <a:pt x="2841" y="5096"/>
                    <a:pt x="2873" y="5108"/>
                    <a:pt x="2850" y="5119"/>
                  </a:cubicBezTo>
                  <a:cubicBezTo>
                    <a:pt x="2832" y="5126"/>
                    <a:pt x="2807" y="5132"/>
                    <a:pt x="2785" y="5132"/>
                  </a:cubicBezTo>
                  <a:cubicBezTo>
                    <a:pt x="2779" y="5132"/>
                    <a:pt x="2774" y="5131"/>
                    <a:pt x="2769" y="5130"/>
                  </a:cubicBezTo>
                  <a:cubicBezTo>
                    <a:pt x="2731" y="5123"/>
                    <a:pt x="2779" y="5119"/>
                    <a:pt x="2775" y="5111"/>
                  </a:cubicBezTo>
                  <a:cubicBezTo>
                    <a:pt x="2775" y="5096"/>
                    <a:pt x="2773" y="5082"/>
                    <a:pt x="2778" y="5069"/>
                  </a:cubicBezTo>
                  <a:cubicBezTo>
                    <a:pt x="2782" y="5060"/>
                    <a:pt x="2793" y="5049"/>
                    <a:pt x="2803" y="5042"/>
                  </a:cubicBezTo>
                  <a:cubicBezTo>
                    <a:pt x="2809" y="5039"/>
                    <a:pt x="2820" y="5039"/>
                    <a:pt x="2829" y="5039"/>
                  </a:cubicBezTo>
                  <a:close/>
                  <a:moveTo>
                    <a:pt x="2701" y="5073"/>
                  </a:moveTo>
                  <a:cubicBezTo>
                    <a:pt x="2701" y="5073"/>
                    <a:pt x="2702" y="5073"/>
                    <a:pt x="2703" y="5073"/>
                  </a:cubicBezTo>
                  <a:cubicBezTo>
                    <a:pt x="2716" y="5079"/>
                    <a:pt x="2734" y="5092"/>
                    <a:pt x="2731" y="5098"/>
                  </a:cubicBezTo>
                  <a:cubicBezTo>
                    <a:pt x="2726" y="5110"/>
                    <a:pt x="2709" y="5120"/>
                    <a:pt x="2682" y="5142"/>
                  </a:cubicBezTo>
                  <a:cubicBezTo>
                    <a:pt x="2676" y="5127"/>
                    <a:pt x="2672" y="5121"/>
                    <a:pt x="2670" y="5114"/>
                  </a:cubicBezTo>
                  <a:cubicBezTo>
                    <a:pt x="2668" y="5100"/>
                    <a:pt x="2689" y="5073"/>
                    <a:pt x="2701" y="5073"/>
                  </a:cubicBezTo>
                  <a:close/>
                  <a:moveTo>
                    <a:pt x="2603" y="5134"/>
                  </a:moveTo>
                  <a:cubicBezTo>
                    <a:pt x="2604" y="5134"/>
                    <a:pt x="2605" y="5134"/>
                    <a:pt x="2606" y="5135"/>
                  </a:cubicBezTo>
                  <a:cubicBezTo>
                    <a:pt x="2612" y="5136"/>
                    <a:pt x="2617" y="5141"/>
                    <a:pt x="2622" y="5145"/>
                  </a:cubicBezTo>
                  <a:cubicBezTo>
                    <a:pt x="2617" y="5145"/>
                    <a:pt x="2612" y="5146"/>
                    <a:pt x="2595" y="5149"/>
                  </a:cubicBezTo>
                  <a:cubicBezTo>
                    <a:pt x="2594" y="5148"/>
                    <a:pt x="2591" y="5142"/>
                    <a:pt x="2588" y="5138"/>
                  </a:cubicBezTo>
                  <a:cubicBezTo>
                    <a:pt x="2593" y="5136"/>
                    <a:pt x="2599" y="5134"/>
                    <a:pt x="2603" y="5134"/>
                  </a:cubicBezTo>
                  <a:close/>
                  <a:moveTo>
                    <a:pt x="2301" y="5144"/>
                  </a:moveTo>
                  <a:cubicBezTo>
                    <a:pt x="2304" y="5148"/>
                    <a:pt x="2306" y="5151"/>
                    <a:pt x="2307" y="5154"/>
                  </a:cubicBezTo>
                  <a:cubicBezTo>
                    <a:pt x="2307" y="5154"/>
                    <a:pt x="2303" y="5157"/>
                    <a:pt x="2300" y="5158"/>
                  </a:cubicBezTo>
                  <a:lnTo>
                    <a:pt x="2294" y="5148"/>
                  </a:lnTo>
                  <a:lnTo>
                    <a:pt x="2301" y="5144"/>
                  </a:lnTo>
                  <a:close/>
                  <a:moveTo>
                    <a:pt x="4030" y="0"/>
                  </a:moveTo>
                  <a:lnTo>
                    <a:pt x="4030" y="0"/>
                  </a:lnTo>
                  <a:cubicBezTo>
                    <a:pt x="4033" y="31"/>
                    <a:pt x="4028" y="62"/>
                    <a:pt x="4055" y="90"/>
                  </a:cubicBezTo>
                  <a:cubicBezTo>
                    <a:pt x="4058" y="93"/>
                    <a:pt x="4050" y="102"/>
                    <a:pt x="4047" y="109"/>
                  </a:cubicBezTo>
                  <a:cubicBezTo>
                    <a:pt x="4045" y="103"/>
                    <a:pt x="4037" y="100"/>
                    <a:pt x="4036" y="94"/>
                  </a:cubicBezTo>
                  <a:cubicBezTo>
                    <a:pt x="4033" y="87"/>
                    <a:pt x="4029" y="85"/>
                    <a:pt x="4026" y="85"/>
                  </a:cubicBezTo>
                  <a:cubicBezTo>
                    <a:pt x="4021" y="85"/>
                    <a:pt x="4016" y="89"/>
                    <a:pt x="4011" y="94"/>
                  </a:cubicBezTo>
                  <a:cubicBezTo>
                    <a:pt x="4003" y="102"/>
                    <a:pt x="3996" y="109"/>
                    <a:pt x="3986" y="122"/>
                  </a:cubicBezTo>
                  <a:cubicBezTo>
                    <a:pt x="3971" y="91"/>
                    <a:pt x="3959" y="69"/>
                    <a:pt x="3949" y="47"/>
                  </a:cubicBezTo>
                  <a:cubicBezTo>
                    <a:pt x="3943" y="34"/>
                    <a:pt x="3930" y="22"/>
                    <a:pt x="3911" y="22"/>
                  </a:cubicBezTo>
                  <a:cubicBezTo>
                    <a:pt x="3907" y="22"/>
                    <a:pt x="3903" y="23"/>
                    <a:pt x="3899" y="24"/>
                  </a:cubicBezTo>
                  <a:cubicBezTo>
                    <a:pt x="3880" y="27"/>
                    <a:pt x="3861" y="35"/>
                    <a:pt x="3849" y="44"/>
                  </a:cubicBezTo>
                  <a:cubicBezTo>
                    <a:pt x="3839" y="55"/>
                    <a:pt x="3842" y="66"/>
                    <a:pt x="3868" y="66"/>
                  </a:cubicBezTo>
                  <a:cubicBezTo>
                    <a:pt x="3873" y="66"/>
                    <a:pt x="3880" y="64"/>
                    <a:pt x="3885" y="64"/>
                  </a:cubicBezTo>
                  <a:cubicBezTo>
                    <a:pt x="3887" y="64"/>
                    <a:pt x="3888" y="65"/>
                    <a:pt x="3889" y="65"/>
                  </a:cubicBezTo>
                  <a:cubicBezTo>
                    <a:pt x="3896" y="69"/>
                    <a:pt x="3902" y="77"/>
                    <a:pt x="3909" y="81"/>
                  </a:cubicBezTo>
                  <a:cubicBezTo>
                    <a:pt x="3899" y="85"/>
                    <a:pt x="3887" y="91"/>
                    <a:pt x="3877" y="91"/>
                  </a:cubicBezTo>
                  <a:cubicBezTo>
                    <a:pt x="3862" y="91"/>
                    <a:pt x="3847" y="87"/>
                    <a:pt x="3833" y="84"/>
                  </a:cubicBezTo>
                  <a:cubicBezTo>
                    <a:pt x="3831" y="96"/>
                    <a:pt x="3827" y="106"/>
                    <a:pt x="3830" y="116"/>
                  </a:cubicBezTo>
                  <a:cubicBezTo>
                    <a:pt x="3833" y="127"/>
                    <a:pt x="3844" y="135"/>
                    <a:pt x="3852" y="144"/>
                  </a:cubicBezTo>
                  <a:lnTo>
                    <a:pt x="3864" y="163"/>
                  </a:lnTo>
                  <a:cubicBezTo>
                    <a:pt x="3852" y="160"/>
                    <a:pt x="3839" y="159"/>
                    <a:pt x="3827" y="156"/>
                  </a:cubicBezTo>
                  <a:cubicBezTo>
                    <a:pt x="3794" y="144"/>
                    <a:pt x="3781" y="125"/>
                    <a:pt x="3784" y="100"/>
                  </a:cubicBezTo>
                  <a:cubicBezTo>
                    <a:pt x="3787" y="87"/>
                    <a:pt x="3784" y="74"/>
                    <a:pt x="3783" y="62"/>
                  </a:cubicBezTo>
                  <a:cubicBezTo>
                    <a:pt x="3762" y="78"/>
                    <a:pt x="3741" y="93"/>
                    <a:pt x="3722" y="109"/>
                  </a:cubicBezTo>
                  <a:cubicBezTo>
                    <a:pt x="3683" y="87"/>
                    <a:pt x="3638" y="74"/>
                    <a:pt x="3675" y="37"/>
                  </a:cubicBezTo>
                  <a:cubicBezTo>
                    <a:pt x="3680" y="31"/>
                    <a:pt x="3672" y="15"/>
                    <a:pt x="3666" y="13"/>
                  </a:cubicBezTo>
                  <a:cubicBezTo>
                    <a:pt x="3661" y="12"/>
                    <a:pt x="3654" y="12"/>
                    <a:pt x="3647" y="12"/>
                  </a:cubicBezTo>
                  <a:cubicBezTo>
                    <a:pt x="3635" y="12"/>
                    <a:pt x="3624" y="13"/>
                    <a:pt x="3618" y="18"/>
                  </a:cubicBezTo>
                  <a:cubicBezTo>
                    <a:pt x="3593" y="32"/>
                    <a:pt x="3574" y="52"/>
                    <a:pt x="3558" y="63"/>
                  </a:cubicBezTo>
                  <a:cubicBezTo>
                    <a:pt x="3574" y="81"/>
                    <a:pt x="3586" y="93"/>
                    <a:pt x="3597" y="106"/>
                  </a:cubicBezTo>
                  <a:cubicBezTo>
                    <a:pt x="3578" y="110"/>
                    <a:pt x="3558" y="115"/>
                    <a:pt x="3540" y="118"/>
                  </a:cubicBezTo>
                  <a:cubicBezTo>
                    <a:pt x="3525" y="119"/>
                    <a:pt x="3513" y="121"/>
                    <a:pt x="3491" y="124"/>
                  </a:cubicBezTo>
                  <a:cubicBezTo>
                    <a:pt x="3506" y="165"/>
                    <a:pt x="3483" y="208"/>
                    <a:pt x="3525" y="241"/>
                  </a:cubicBezTo>
                  <a:cubicBezTo>
                    <a:pt x="3527" y="243"/>
                    <a:pt x="3515" y="259"/>
                    <a:pt x="3508" y="261"/>
                  </a:cubicBezTo>
                  <a:cubicBezTo>
                    <a:pt x="3500" y="262"/>
                    <a:pt x="3493" y="263"/>
                    <a:pt x="3486" y="263"/>
                  </a:cubicBezTo>
                  <a:cubicBezTo>
                    <a:pt x="3462" y="263"/>
                    <a:pt x="3446" y="253"/>
                    <a:pt x="3443" y="236"/>
                  </a:cubicBezTo>
                  <a:lnTo>
                    <a:pt x="3435" y="174"/>
                  </a:lnTo>
                  <a:cubicBezTo>
                    <a:pt x="3434" y="168"/>
                    <a:pt x="3427" y="163"/>
                    <a:pt x="3421" y="159"/>
                  </a:cubicBezTo>
                  <a:cubicBezTo>
                    <a:pt x="3412" y="163"/>
                    <a:pt x="3396" y="169"/>
                    <a:pt x="3394" y="174"/>
                  </a:cubicBezTo>
                  <a:cubicBezTo>
                    <a:pt x="3393" y="185"/>
                    <a:pt x="3389" y="189"/>
                    <a:pt x="3384" y="189"/>
                  </a:cubicBezTo>
                  <a:cubicBezTo>
                    <a:pt x="3378" y="189"/>
                    <a:pt x="3371" y="184"/>
                    <a:pt x="3366" y="180"/>
                  </a:cubicBezTo>
                  <a:cubicBezTo>
                    <a:pt x="3357" y="172"/>
                    <a:pt x="3349" y="160"/>
                    <a:pt x="3350" y="152"/>
                  </a:cubicBezTo>
                  <a:cubicBezTo>
                    <a:pt x="3357" y="112"/>
                    <a:pt x="3319" y="100"/>
                    <a:pt x="3275" y="96"/>
                  </a:cubicBezTo>
                  <a:cubicBezTo>
                    <a:pt x="3271" y="96"/>
                    <a:pt x="3267" y="95"/>
                    <a:pt x="3262" y="95"/>
                  </a:cubicBezTo>
                  <a:cubicBezTo>
                    <a:pt x="3240" y="95"/>
                    <a:pt x="3214" y="99"/>
                    <a:pt x="3197" y="106"/>
                  </a:cubicBezTo>
                  <a:cubicBezTo>
                    <a:pt x="3182" y="114"/>
                    <a:pt x="3172" y="117"/>
                    <a:pt x="3165" y="117"/>
                  </a:cubicBezTo>
                  <a:cubicBezTo>
                    <a:pt x="3151" y="117"/>
                    <a:pt x="3153" y="103"/>
                    <a:pt x="3150" y="90"/>
                  </a:cubicBezTo>
                  <a:cubicBezTo>
                    <a:pt x="3150" y="87"/>
                    <a:pt x="3144" y="84"/>
                    <a:pt x="3140" y="80"/>
                  </a:cubicBezTo>
                  <a:cubicBezTo>
                    <a:pt x="3129" y="94"/>
                    <a:pt x="3121" y="109"/>
                    <a:pt x="3106" y="121"/>
                  </a:cubicBezTo>
                  <a:cubicBezTo>
                    <a:pt x="3104" y="123"/>
                    <a:pt x="3098" y="123"/>
                    <a:pt x="3091" y="123"/>
                  </a:cubicBezTo>
                  <a:cubicBezTo>
                    <a:pt x="3088" y="123"/>
                    <a:pt x="3084" y="123"/>
                    <a:pt x="3080" y="123"/>
                  </a:cubicBezTo>
                  <a:cubicBezTo>
                    <a:pt x="3077" y="123"/>
                    <a:pt x="3074" y="123"/>
                    <a:pt x="3071" y="124"/>
                  </a:cubicBezTo>
                  <a:lnTo>
                    <a:pt x="3088" y="159"/>
                  </a:lnTo>
                  <a:cubicBezTo>
                    <a:pt x="3091" y="166"/>
                    <a:pt x="3097" y="175"/>
                    <a:pt x="3097" y="183"/>
                  </a:cubicBezTo>
                  <a:cubicBezTo>
                    <a:pt x="3099" y="188"/>
                    <a:pt x="3090" y="197"/>
                    <a:pt x="3084" y="199"/>
                  </a:cubicBezTo>
                  <a:cubicBezTo>
                    <a:pt x="3082" y="199"/>
                    <a:pt x="3081" y="199"/>
                    <a:pt x="3079" y="199"/>
                  </a:cubicBezTo>
                  <a:cubicBezTo>
                    <a:pt x="3071" y="199"/>
                    <a:pt x="3059" y="197"/>
                    <a:pt x="3059" y="194"/>
                  </a:cubicBezTo>
                  <a:cubicBezTo>
                    <a:pt x="3057" y="178"/>
                    <a:pt x="3054" y="159"/>
                    <a:pt x="3028" y="158"/>
                  </a:cubicBezTo>
                  <a:cubicBezTo>
                    <a:pt x="3010" y="158"/>
                    <a:pt x="2988" y="169"/>
                    <a:pt x="2968" y="174"/>
                  </a:cubicBezTo>
                  <a:cubicBezTo>
                    <a:pt x="2957" y="177"/>
                    <a:pt x="2947" y="178"/>
                    <a:pt x="2937" y="178"/>
                  </a:cubicBezTo>
                  <a:cubicBezTo>
                    <a:pt x="2936" y="178"/>
                    <a:pt x="2936" y="178"/>
                    <a:pt x="2936" y="178"/>
                  </a:cubicBezTo>
                  <a:cubicBezTo>
                    <a:pt x="2929" y="178"/>
                    <a:pt x="2921" y="169"/>
                    <a:pt x="2915" y="169"/>
                  </a:cubicBezTo>
                  <a:cubicBezTo>
                    <a:pt x="2912" y="169"/>
                    <a:pt x="2909" y="172"/>
                    <a:pt x="2907" y="183"/>
                  </a:cubicBezTo>
                  <a:cubicBezTo>
                    <a:pt x="2905" y="193"/>
                    <a:pt x="2901" y="209"/>
                    <a:pt x="2924" y="209"/>
                  </a:cubicBezTo>
                  <a:cubicBezTo>
                    <a:pt x="2927" y="209"/>
                    <a:pt x="2931" y="208"/>
                    <a:pt x="2935" y="208"/>
                  </a:cubicBezTo>
                  <a:cubicBezTo>
                    <a:pt x="2941" y="206"/>
                    <a:pt x="2948" y="204"/>
                    <a:pt x="2953" y="204"/>
                  </a:cubicBezTo>
                  <a:cubicBezTo>
                    <a:pt x="2954" y="204"/>
                    <a:pt x="2955" y="204"/>
                    <a:pt x="2956" y="205"/>
                  </a:cubicBezTo>
                  <a:cubicBezTo>
                    <a:pt x="2963" y="206"/>
                    <a:pt x="2973" y="211"/>
                    <a:pt x="2973" y="216"/>
                  </a:cubicBezTo>
                  <a:cubicBezTo>
                    <a:pt x="2975" y="221"/>
                    <a:pt x="2966" y="230"/>
                    <a:pt x="2960" y="231"/>
                  </a:cubicBezTo>
                  <a:cubicBezTo>
                    <a:pt x="2944" y="236"/>
                    <a:pt x="2926" y="237"/>
                    <a:pt x="2909" y="240"/>
                  </a:cubicBezTo>
                  <a:cubicBezTo>
                    <a:pt x="2878" y="243"/>
                    <a:pt x="2850" y="246"/>
                    <a:pt x="2845" y="275"/>
                  </a:cubicBezTo>
                  <a:cubicBezTo>
                    <a:pt x="2844" y="291"/>
                    <a:pt x="2819" y="300"/>
                    <a:pt x="2800" y="300"/>
                  </a:cubicBezTo>
                  <a:cubicBezTo>
                    <a:pt x="2796" y="300"/>
                    <a:pt x="2791" y="300"/>
                    <a:pt x="2788" y="299"/>
                  </a:cubicBezTo>
                  <a:cubicBezTo>
                    <a:pt x="2745" y="284"/>
                    <a:pt x="2681" y="284"/>
                    <a:pt x="2678" y="238"/>
                  </a:cubicBezTo>
                  <a:cubicBezTo>
                    <a:pt x="2668" y="240"/>
                    <a:pt x="2657" y="243"/>
                    <a:pt x="2648" y="243"/>
                  </a:cubicBezTo>
                  <a:cubicBezTo>
                    <a:pt x="2639" y="243"/>
                    <a:pt x="2633" y="240"/>
                    <a:pt x="2631" y="230"/>
                  </a:cubicBezTo>
                  <a:cubicBezTo>
                    <a:pt x="2626" y="211"/>
                    <a:pt x="2637" y="185"/>
                    <a:pt x="2601" y="177"/>
                  </a:cubicBezTo>
                  <a:cubicBezTo>
                    <a:pt x="2625" y="153"/>
                    <a:pt x="2616" y="134"/>
                    <a:pt x="2601" y="110"/>
                  </a:cubicBezTo>
                  <a:cubicBezTo>
                    <a:pt x="2570" y="138"/>
                    <a:pt x="2541" y="162"/>
                    <a:pt x="2513" y="187"/>
                  </a:cubicBezTo>
                  <a:cubicBezTo>
                    <a:pt x="2528" y="194"/>
                    <a:pt x="2547" y="200"/>
                    <a:pt x="2554" y="211"/>
                  </a:cubicBezTo>
                  <a:cubicBezTo>
                    <a:pt x="2560" y="219"/>
                    <a:pt x="2544" y="240"/>
                    <a:pt x="2551" y="244"/>
                  </a:cubicBezTo>
                  <a:cubicBezTo>
                    <a:pt x="2585" y="262"/>
                    <a:pt x="2576" y="288"/>
                    <a:pt x="2579" y="318"/>
                  </a:cubicBezTo>
                  <a:cubicBezTo>
                    <a:pt x="2535" y="300"/>
                    <a:pt x="2535" y="300"/>
                    <a:pt x="2528" y="261"/>
                  </a:cubicBezTo>
                  <a:cubicBezTo>
                    <a:pt x="2526" y="255"/>
                    <a:pt x="2514" y="249"/>
                    <a:pt x="2506" y="246"/>
                  </a:cubicBezTo>
                  <a:cubicBezTo>
                    <a:pt x="2505" y="246"/>
                    <a:pt x="2505" y="246"/>
                    <a:pt x="2505" y="246"/>
                  </a:cubicBezTo>
                  <a:cubicBezTo>
                    <a:pt x="2501" y="246"/>
                    <a:pt x="2488" y="254"/>
                    <a:pt x="2485" y="259"/>
                  </a:cubicBezTo>
                  <a:cubicBezTo>
                    <a:pt x="2475" y="277"/>
                    <a:pt x="2482" y="297"/>
                    <a:pt x="2456" y="318"/>
                  </a:cubicBezTo>
                  <a:cubicBezTo>
                    <a:pt x="2429" y="303"/>
                    <a:pt x="2407" y="287"/>
                    <a:pt x="2382" y="286"/>
                  </a:cubicBezTo>
                  <a:cubicBezTo>
                    <a:pt x="2336" y="284"/>
                    <a:pt x="2366" y="244"/>
                    <a:pt x="2325" y="244"/>
                  </a:cubicBezTo>
                  <a:cubicBezTo>
                    <a:pt x="2316" y="244"/>
                    <a:pt x="2310" y="233"/>
                    <a:pt x="2301" y="228"/>
                  </a:cubicBezTo>
                  <a:cubicBezTo>
                    <a:pt x="2297" y="227"/>
                    <a:pt x="2285" y="225"/>
                    <a:pt x="2285" y="225"/>
                  </a:cubicBezTo>
                  <a:cubicBezTo>
                    <a:pt x="2263" y="244"/>
                    <a:pt x="2233" y="265"/>
                    <a:pt x="2223" y="286"/>
                  </a:cubicBezTo>
                  <a:cubicBezTo>
                    <a:pt x="2203" y="326"/>
                    <a:pt x="2184" y="343"/>
                    <a:pt x="2141" y="343"/>
                  </a:cubicBezTo>
                  <a:cubicBezTo>
                    <a:pt x="2130" y="343"/>
                    <a:pt x="2117" y="342"/>
                    <a:pt x="2103" y="340"/>
                  </a:cubicBezTo>
                  <a:cubicBezTo>
                    <a:pt x="2099" y="340"/>
                    <a:pt x="2095" y="339"/>
                    <a:pt x="2091" y="339"/>
                  </a:cubicBezTo>
                  <a:cubicBezTo>
                    <a:pt x="2080" y="339"/>
                    <a:pt x="2068" y="341"/>
                    <a:pt x="2066" y="343"/>
                  </a:cubicBezTo>
                  <a:cubicBezTo>
                    <a:pt x="2055" y="353"/>
                    <a:pt x="2048" y="359"/>
                    <a:pt x="2042" y="359"/>
                  </a:cubicBezTo>
                  <a:cubicBezTo>
                    <a:pt x="2037" y="359"/>
                    <a:pt x="2034" y="355"/>
                    <a:pt x="2032" y="344"/>
                  </a:cubicBezTo>
                  <a:cubicBezTo>
                    <a:pt x="2029" y="336"/>
                    <a:pt x="2029" y="325"/>
                    <a:pt x="2023" y="318"/>
                  </a:cubicBezTo>
                  <a:cubicBezTo>
                    <a:pt x="2022" y="317"/>
                    <a:pt x="2019" y="316"/>
                    <a:pt x="2015" y="316"/>
                  </a:cubicBezTo>
                  <a:cubicBezTo>
                    <a:pt x="2008" y="316"/>
                    <a:pt x="2000" y="318"/>
                    <a:pt x="1995" y="319"/>
                  </a:cubicBezTo>
                  <a:cubicBezTo>
                    <a:pt x="1989" y="321"/>
                    <a:pt x="1982" y="333"/>
                    <a:pt x="1983" y="336"/>
                  </a:cubicBezTo>
                  <a:cubicBezTo>
                    <a:pt x="1991" y="344"/>
                    <a:pt x="2005" y="350"/>
                    <a:pt x="2011" y="359"/>
                  </a:cubicBezTo>
                  <a:cubicBezTo>
                    <a:pt x="2013" y="361"/>
                    <a:pt x="1995" y="371"/>
                    <a:pt x="1986" y="378"/>
                  </a:cubicBezTo>
                  <a:cubicBezTo>
                    <a:pt x="1979" y="372"/>
                    <a:pt x="1973" y="365"/>
                    <a:pt x="1963" y="362"/>
                  </a:cubicBezTo>
                  <a:cubicBezTo>
                    <a:pt x="1963" y="362"/>
                    <a:pt x="1962" y="362"/>
                    <a:pt x="1962" y="362"/>
                  </a:cubicBezTo>
                  <a:cubicBezTo>
                    <a:pt x="1958" y="362"/>
                    <a:pt x="1945" y="371"/>
                    <a:pt x="1936" y="377"/>
                  </a:cubicBezTo>
                  <a:lnTo>
                    <a:pt x="1919" y="356"/>
                  </a:lnTo>
                  <a:cubicBezTo>
                    <a:pt x="1914" y="352"/>
                    <a:pt x="1908" y="347"/>
                    <a:pt x="1901" y="346"/>
                  </a:cubicBezTo>
                  <a:cubicBezTo>
                    <a:pt x="1897" y="345"/>
                    <a:pt x="1893" y="345"/>
                    <a:pt x="1888" y="345"/>
                  </a:cubicBezTo>
                  <a:cubicBezTo>
                    <a:pt x="1880" y="345"/>
                    <a:pt x="1871" y="346"/>
                    <a:pt x="1863" y="346"/>
                  </a:cubicBezTo>
                  <a:cubicBezTo>
                    <a:pt x="1860" y="355"/>
                    <a:pt x="1852" y="364"/>
                    <a:pt x="1854" y="372"/>
                  </a:cubicBezTo>
                  <a:cubicBezTo>
                    <a:pt x="1854" y="387"/>
                    <a:pt x="1860" y="402"/>
                    <a:pt x="1863" y="421"/>
                  </a:cubicBezTo>
                  <a:cubicBezTo>
                    <a:pt x="1836" y="419"/>
                    <a:pt x="1847" y="390"/>
                    <a:pt x="1826" y="390"/>
                  </a:cubicBezTo>
                  <a:cubicBezTo>
                    <a:pt x="1821" y="390"/>
                    <a:pt x="1814" y="391"/>
                    <a:pt x="1804" y="396"/>
                  </a:cubicBezTo>
                  <a:cubicBezTo>
                    <a:pt x="1803" y="396"/>
                    <a:pt x="1803" y="396"/>
                    <a:pt x="1802" y="396"/>
                  </a:cubicBezTo>
                  <a:cubicBezTo>
                    <a:pt x="1798" y="396"/>
                    <a:pt x="1793" y="394"/>
                    <a:pt x="1791" y="391"/>
                  </a:cubicBezTo>
                  <a:cubicBezTo>
                    <a:pt x="1781" y="383"/>
                    <a:pt x="1760" y="375"/>
                    <a:pt x="1749" y="375"/>
                  </a:cubicBezTo>
                  <a:cubicBezTo>
                    <a:pt x="1746" y="375"/>
                    <a:pt x="1744" y="376"/>
                    <a:pt x="1744" y="377"/>
                  </a:cubicBezTo>
                  <a:cubicBezTo>
                    <a:pt x="1729" y="391"/>
                    <a:pt x="1751" y="393"/>
                    <a:pt x="1757" y="402"/>
                  </a:cubicBezTo>
                  <a:cubicBezTo>
                    <a:pt x="1776" y="434"/>
                    <a:pt x="1789" y="471"/>
                    <a:pt x="1804" y="506"/>
                  </a:cubicBezTo>
                  <a:cubicBezTo>
                    <a:pt x="1804" y="506"/>
                    <a:pt x="1801" y="512"/>
                    <a:pt x="1799" y="514"/>
                  </a:cubicBezTo>
                  <a:cubicBezTo>
                    <a:pt x="1755" y="527"/>
                    <a:pt x="1769" y="552"/>
                    <a:pt x="1760" y="571"/>
                  </a:cubicBezTo>
                  <a:cubicBezTo>
                    <a:pt x="1751" y="590"/>
                    <a:pt x="1749" y="612"/>
                    <a:pt x="1717" y="617"/>
                  </a:cubicBezTo>
                  <a:cubicBezTo>
                    <a:pt x="1716" y="617"/>
                    <a:pt x="1716" y="617"/>
                    <a:pt x="1715" y="617"/>
                  </a:cubicBezTo>
                  <a:cubicBezTo>
                    <a:pt x="1706" y="617"/>
                    <a:pt x="1698" y="594"/>
                    <a:pt x="1692" y="580"/>
                  </a:cubicBezTo>
                  <a:cubicBezTo>
                    <a:pt x="1689" y="575"/>
                    <a:pt x="1702" y="567"/>
                    <a:pt x="1704" y="559"/>
                  </a:cubicBezTo>
                  <a:cubicBezTo>
                    <a:pt x="1704" y="554"/>
                    <a:pt x="1697" y="544"/>
                    <a:pt x="1694" y="544"/>
                  </a:cubicBezTo>
                  <a:cubicBezTo>
                    <a:pt x="1694" y="544"/>
                    <a:pt x="1694" y="544"/>
                    <a:pt x="1694" y="544"/>
                  </a:cubicBezTo>
                  <a:cubicBezTo>
                    <a:pt x="1682" y="548"/>
                    <a:pt x="1674" y="549"/>
                    <a:pt x="1668" y="549"/>
                  </a:cubicBezTo>
                  <a:cubicBezTo>
                    <a:pt x="1650" y="549"/>
                    <a:pt x="1663" y="534"/>
                    <a:pt x="1674" y="518"/>
                  </a:cubicBezTo>
                  <a:cubicBezTo>
                    <a:pt x="1687" y="502"/>
                    <a:pt x="1674" y="484"/>
                    <a:pt x="1655" y="484"/>
                  </a:cubicBezTo>
                  <a:cubicBezTo>
                    <a:pt x="1651" y="484"/>
                    <a:pt x="1646" y="485"/>
                    <a:pt x="1642" y="487"/>
                  </a:cubicBezTo>
                  <a:cubicBezTo>
                    <a:pt x="1623" y="495"/>
                    <a:pt x="1607" y="498"/>
                    <a:pt x="1592" y="498"/>
                  </a:cubicBezTo>
                  <a:cubicBezTo>
                    <a:pt x="1574" y="498"/>
                    <a:pt x="1559" y="494"/>
                    <a:pt x="1542" y="492"/>
                  </a:cubicBezTo>
                  <a:cubicBezTo>
                    <a:pt x="1541" y="491"/>
                    <a:pt x="1539" y="491"/>
                    <a:pt x="1537" y="491"/>
                  </a:cubicBezTo>
                  <a:cubicBezTo>
                    <a:pt x="1528" y="491"/>
                    <a:pt x="1517" y="493"/>
                    <a:pt x="1517" y="493"/>
                  </a:cubicBezTo>
                  <a:cubicBezTo>
                    <a:pt x="1506" y="507"/>
                    <a:pt x="1500" y="512"/>
                    <a:pt x="1495" y="512"/>
                  </a:cubicBezTo>
                  <a:cubicBezTo>
                    <a:pt x="1489" y="512"/>
                    <a:pt x="1488" y="503"/>
                    <a:pt x="1486" y="494"/>
                  </a:cubicBezTo>
                  <a:cubicBezTo>
                    <a:pt x="1486" y="492"/>
                    <a:pt x="1496" y="484"/>
                    <a:pt x="1496" y="480"/>
                  </a:cubicBezTo>
                  <a:cubicBezTo>
                    <a:pt x="1498" y="470"/>
                    <a:pt x="1498" y="460"/>
                    <a:pt x="1489" y="460"/>
                  </a:cubicBezTo>
                  <a:cubicBezTo>
                    <a:pt x="1485" y="460"/>
                    <a:pt x="1480" y="462"/>
                    <a:pt x="1471" y="467"/>
                  </a:cubicBezTo>
                  <a:cubicBezTo>
                    <a:pt x="1435" y="484"/>
                    <a:pt x="1458" y="494"/>
                    <a:pt x="1464" y="505"/>
                  </a:cubicBezTo>
                  <a:cubicBezTo>
                    <a:pt x="1473" y="521"/>
                    <a:pt x="1452" y="552"/>
                    <a:pt x="1443" y="552"/>
                  </a:cubicBezTo>
                  <a:cubicBezTo>
                    <a:pt x="1390" y="552"/>
                    <a:pt x="1385" y="565"/>
                    <a:pt x="1398" y="593"/>
                  </a:cubicBezTo>
                  <a:cubicBezTo>
                    <a:pt x="1401" y="597"/>
                    <a:pt x="1393" y="609"/>
                    <a:pt x="1387" y="612"/>
                  </a:cubicBezTo>
                  <a:cubicBezTo>
                    <a:pt x="1367" y="624"/>
                    <a:pt x="1346" y="634"/>
                    <a:pt x="1324" y="643"/>
                  </a:cubicBezTo>
                  <a:cubicBezTo>
                    <a:pt x="1287" y="658"/>
                    <a:pt x="1274" y="671"/>
                    <a:pt x="1292" y="693"/>
                  </a:cubicBezTo>
                  <a:cubicBezTo>
                    <a:pt x="1296" y="697"/>
                    <a:pt x="1287" y="715"/>
                    <a:pt x="1279" y="721"/>
                  </a:cubicBezTo>
                  <a:cubicBezTo>
                    <a:pt x="1268" y="728"/>
                    <a:pt x="1249" y="728"/>
                    <a:pt x="1236" y="734"/>
                  </a:cubicBezTo>
                  <a:cubicBezTo>
                    <a:pt x="1227" y="737"/>
                    <a:pt x="1220" y="738"/>
                    <a:pt x="1214" y="738"/>
                  </a:cubicBezTo>
                  <a:cubicBezTo>
                    <a:pt x="1192" y="738"/>
                    <a:pt x="1182" y="724"/>
                    <a:pt x="1161" y="724"/>
                  </a:cubicBezTo>
                  <a:cubicBezTo>
                    <a:pt x="1159" y="724"/>
                    <a:pt x="1157" y="724"/>
                    <a:pt x="1156" y="724"/>
                  </a:cubicBezTo>
                  <a:cubicBezTo>
                    <a:pt x="1114" y="724"/>
                    <a:pt x="1078" y="707"/>
                    <a:pt x="1070" y="683"/>
                  </a:cubicBezTo>
                  <a:cubicBezTo>
                    <a:pt x="1069" y="681"/>
                    <a:pt x="1066" y="681"/>
                    <a:pt x="1063" y="681"/>
                  </a:cubicBezTo>
                  <a:cubicBezTo>
                    <a:pt x="1059" y="681"/>
                    <a:pt x="1054" y="681"/>
                    <a:pt x="1049" y="681"/>
                  </a:cubicBezTo>
                  <a:cubicBezTo>
                    <a:pt x="1054" y="718"/>
                    <a:pt x="1051" y="755"/>
                    <a:pt x="1026" y="798"/>
                  </a:cubicBezTo>
                  <a:cubicBezTo>
                    <a:pt x="1024" y="800"/>
                    <a:pt x="1031" y="805"/>
                    <a:pt x="1034" y="812"/>
                  </a:cubicBezTo>
                  <a:cubicBezTo>
                    <a:pt x="1040" y="811"/>
                    <a:pt x="1045" y="802"/>
                    <a:pt x="1054" y="796"/>
                  </a:cubicBezTo>
                  <a:cubicBezTo>
                    <a:pt x="1062" y="791"/>
                    <a:pt x="1067" y="788"/>
                    <a:pt x="1072" y="788"/>
                  </a:cubicBezTo>
                  <a:cubicBezTo>
                    <a:pt x="1080" y="788"/>
                    <a:pt x="1082" y="796"/>
                    <a:pt x="1084" y="802"/>
                  </a:cubicBezTo>
                  <a:cubicBezTo>
                    <a:pt x="1087" y="809"/>
                    <a:pt x="1084" y="824"/>
                    <a:pt x="1077" y="828"/>
                  </a:cubicBezTo>
                  <a:cubicBezTo>
                    <a:pt x="1068" y="836"/>
                    <a:pt x="1061" y="838"/>
                    <a:pt x="1057" y="838"/>
                  </a:cubicBezTo>
                  <a:cubicBezTo>
                    <a:pt x="1046" y="838"/>
                    <a:pt x="1045" y="824"/>
                    <a:pt x="1034" y="812"/>
                  </a:cubicBezTo>
                  <a:cubicBezTo>
                    <a:pt x="1034" y="812"/>
                    <a:pt x="1033" y="812"/>
                    <a:pt x="1032" y="812"/>
                  </a:cubicBezTo>
                  <a:cubicBezTo>
                    <a:pt x="1028" y="812"/>
                    <a:pt x="1023" y="815"/>
                    <a:pt x="1023" y="815"/>
                  </a:cubicBezTo>
                  <a:cubicBezTo>
                    <a:pt x="1023" y="843"/>
                    <a:pt x="918" y="898"/>
                    <a:pt x="1006" y="901"/>
                  </a:cubicBezTo>
                  <a:cubicBezTo>
                    <a:pt x="1002" y="906"/>
                    <a:pt x="999" y="912"/>
                    <a:pt x="995" y="917"/>
                  </a:cubicBezTo>
                  <a:cubicBezTo>
                    <a:pt x="983" y="926"/>
                    <a:pt x="965" y="934"/>
                    <a:pt x="961" y="943"/>
                  </a:cubicBezTo>
                  <a:cubicBezTo>
                    <a:pt x="954" y="957"/>
                    <a:pt x="950" y="962"/>
                    <a:pt x="945" y="962"/>
                  </a:cubicBezTo>
                  <a:cubicBezTo>
                    <a:pt x="941" y="962"/>
                    <a:pt x="937" y="959"/>
                    <a:pt x="930" y="956"/>
                  </a:cubicBezTo>
                  <a:cubicBezTo>
                    <a:pt x="893" y="942"/>
                    <a:pt x="871" y="917"/>
                    <a:pt x="853" y="889"/>
                  </a:cubicBezTo>
                  <a:cubicBezTo>
                    <a:pt x="845" y="878"/>
                    <a:pt x="837" y="867"/>
                    <a:pt x="828" y="856"/>
                  </a:cubicBezTo>
                  <a:cubicBezTo>
                    <a:pt x="827" y="855"/>
                    <a:pt x="826" y="855"/>
                    <a:pt x="824" y="855"/>
                  </a:cubicBezTo>
                  <a:cubicBezTo>
                    <a:pt x="820" y="855"/>
                    <a:pt x="815" y="856"/>
                    <a:pt x="811" y="856"/>
                  </a:cubicBezTo>
                  <a:cubicBezTo>
                    <a:pt x="808" y="862"/>
                    <a:pt x="803" y="870"/>
                    <a:pt x="803" y="874"/>
                  </a:cubicBezTo>
                  <a:cubicBezTo>
                    <a:pt x="806" y="893"/>
                    <a:pt x="811" y="915"/>
                    <a:pt x="815" y="936"/>
                  </a:cubicBezTo>
                  <a:cubicBezTo>
                    <a:pt x="800" y="943"/>
                    <a:pt x="788" y="946"/>
                    <a:pt x="779" y="946"/>
                  </a:cubicBezTo>
                  <a:cubicBezTo>
                    <a:pt x="757" y="946"/>
                    <a:pt x="754" y="927"/>
                    <a:pt x="764" y="896"/>
                  </a:cubicBezTo>
                  <a:cubicBezTo>
                    <a:pt x="765" y="892"/>
                    <a:pt x="758" y="890"/>
                    <a:pt x="753" y="889"/>
                  </a:cubicBezTo>
                  <a:cubicBezTo>
                    <a:pt x="753" y="889"/>
                    <a:pt x="742" y="898"/>
                    <a:pt x="740" y="901"/>
                  </a:cubicBezTo>
                  <a:lnTo>
                    <a:pt x="717" y="959"/>
                  </a:lnTo>
                  <a:cubicBezTo>
                    <a:pt x="724" y="956"/>
                    <a:pt x="731" y="954"/>
                    <a:pt x="735" y="954"/>
                  </a:cubicBezTo>
                  <a:cubicBezTo>
                    <a:pt x="758" y="954"/>
                    <a:pt x="755" y="985"/>
                    <a:pt x="777" y="985"/>
                  </a:cubicBezTo>
                  <a:cubicBezTo>
                    <a:pt x="779" y="985"/>
                    <a:pt x="780" y="985"/>
                    <a:pt x="781" y="984"/>
                  </a:cubicBezTo>
                  <a:cubicBezTo>
                    <a:pt x="791" y="983"/>
                    <a:pt x="803" y="978"/>
                    <a:pt x="811" y="978"/>
                  </a:cubicBezTo>
                  <a:cubicBezTo>
                    <a:pt x="821" y="978"/>
                    <a:pt x="825" y="984"/>
                    <a:pt x="814" y="1008"/>
                  </a:cubicBezTo>
                  <a:cubicBezTo>
                    <a:pt x="807" y="1024"/>
                    <a:pt x="806" y="1029"/>
                    <a:pt x="810" y="1029"/>
                  </a:cubicBezTo>
                  <a:cubicBezTo>
                    <a:pt x="818" y="1029"/>
                    <a:pt x="844" y="1003"/>
                    <a:pt x="853" y="1003"/>
                  </a:cubicBezTo>
                  <a:cubicBezTo>
                    <a:pt x="855" y="1003"/>
                    <a:pt x="856" y="1006"/>
                    <a:pt x="855" y="1012"/>
                  </a:cubicBezTo>
                  <a:cubicBezTo>
                    <a:pt x="852" y="1024"/>
                    <a:pt x="855" y="1036"/>
                    <a:pt x="848" y="1046"/>
                  </a:cubicBezTo>
                  <a:cubicBezTo>
                    <a:pt x="837" y="1064"/>
                    <a:pt x="820" y="1080"/>
                    <a:pt x="806" y="1098"/>
                  </a:cubicBezTo>
                  <a:cubicBezTo>
                    <a:pt x="802" y="1104"/>
                    <a:pt x="796" y="1112"/>
                    <a:pt x="792" y="1118"/>
                  </a:cubicBezTo>
                  <a:cubicBezTo>
                    <a:pt x="787" y="1114"/>
                    <a:pt x="778" y="1112"/>
                    <a:pt x="778" y="1105"/>
                  </a:cubicBezTo>
                  <a:cubicBezTo>
                    <a:pt x="778" y="1090"/>
                    <a:pt x="781" y="1074"/>
                    <a:pt x="783" y="1058"/>
                  </a:cubicBezTo>
                  <a:cubicBezTo>
                    <a:pt x="783" y="1054"/>
                    <a:pt x="780" y="1048"/>
                    <a:pt x="780" y="1048"/>
                  </a:cubicBezTo>
                  <a:cubicBezTo>
                    <a:pt x="758" y="1059"/>
                    <a:pt x="734" y="1071"/>
                    <a:pt x="714" y="1087"/>
                  </a:cubicBezTo>
                  <a:cubicBezTo>
                    <a:pt x="705" y="1093"/>
                    <a:pt x="695" y="1114"/>
                    <a:pt x="697" y="1120"/>
                  </a:cubicBezTo>
                  <a:cubicBezTo>
                    <a:pt x="711" y="1146"/>
                    <a:pt x="670" y="1201"/>
                    <a:pt x="702" y="1217"/>
                  </a:cubicBezTo>
                  <a:cubicBezTo>
                    <a:pt x="702" y="1217"/>
                    <a:pt x="695" y="1230"/>
                    <a:pt x="689" y="1234"/>
                  </a:cubicBezTo>
                  <a:cubicBezTo>
                    <a:pt x="683" y="1239"/>
                    <a:pt x="670" y="1245"/>
                    <a:pt x="670" y="1245"/>
                  </a:cubicBezTo>
                  <a:cubicBezTo>
                    <a:pt x="658" y="1233"/>
                    <a:pt x="622" y="1229"/>
                    <a:pt x="647" y="1201"/>
                  </a:cubicBezTo>
                  <a:cubicBezTo>
                    <a:pt x="672" y="1170"/>
                    <a:pt x="661" y="1167"/>
                    <a:pt x="653" y="1157"/>
                  </a:cubicBezTo>
                  <a:cubicBezTo>
                    <a:pt x="639" y="1140"/>
                    <a:pt x="609" y="1133"/>
                    <a:pt x="665" y="1086"/>
                  </a:cubicBezTo>
                  <a:cubicBezTo>
                    <a:pt x="681" y="1071"/>
                    <a:pt x="683" y="1034"/>
                    <a:pt x="689" y="1008"/>
                  </a:cubicBezTo>
                  <a:cubicBezTo>
                    <a:pt x="693" y="992"/>
                    <a:pt x="684" y="978"/>
                    <a:pt x="692" y="961"/>
                  </a:cubicBezTo>
                  <a:cubicBezTo>
                    <a:pt x="699" y="946"/>
                    <a:pt x="696" y="942"/>
                    <a:pt x="690" y="942"/>
                  </a:cubicBezTo>
                  <a:cubicBezTo>
                    <a:pt x="685" y="942"/>
                    <a:pt x="678" y="944"/>
                    <a:pt x="671" y="946"/>
                  </a:cubicBezTo>
                  <a:cubicBezTo>
                    <a:pt x="647" y="953"/>
                    <a:pt x="633" y="961"/>
                    <a:pt x="634" y="987"/>
                  </a:cubicBezTo>
                  <a:cubicBezTo>
                    <a:pt x="636" y="1006"/>
                    <a:pt x="628" y="1046"/>
                    <a:pt x="614" y="1058"/>
                  </a:cubicBezTo>
                  <a:cubicBezTo>
                    <a:pt x="549" y="1111"/>
                    <a:pt x="580" y="1121"/>
                    <a:pt x="596" y="1137"/>
                  </a:cubicBezTo>
                  <a:cubicBezTo>
                    <a:pt x="600" y="1143"/>
                    <a:pt x="603" y="1152"/>
                    <a:pt x="609" y="1164"/>
                  </a:cubicBezTo>
                  <a:cubicBezTo>
                    <a:pt x="582" y="1170"/>
                    <a:pt x="557" y="1175"/>
                    <a:pt x="537" y="1175"/>
                  </a:cubicBezTo>
                  <a:cubicBezTo>
                    <a:pt x="519" y="1175"/>
                    <a:pt x="504" y="1171"/>
                    <a:pt x="494" y="1159"/>
                  </a:cubicBezTo>
                  <a:cubicBezTo>
                    <a:pt x="492" y="1157"/>
                    <a:pt x="486" y="1156"/>
                    <a:pt x="480" y="1156"/>
                  </a:cubicBezTo>
                  <a:cubicBezTo>
                    <a:pt x="475" y="1156"/>
                    <a:pt x="468" y="1157"/>
                    <a:pt x="462" y="1159"/>
                  </a:cubicBezTo>
                  <a:cubicBezTo>
                    <a:pt x="449" y="1162"/>
                    <a:pt x="437" y="1170"/>
                    <a:pt x="431" y="1195"/>
                  </a:cubicBezTo>
                  <a:cubicBezTo>
                    <a:pt x="422" y="1225"/>
                    <a:pt x="427" y="1237"/>
                    <a:pt x="441" y="1237"/>
                  </a:cubicBezTo>
                  <a:cubicBezTo>
                    <a:pt x="448" y="1237"/>
                    <a:pt x="459" y="1234"/>
                    <a:pt x="471" y="1229"/>
                  </a:cubicBezTo>
                  <a:cubicBezTo>
                    <a:pt x="487" y="1222"/>
                    <a:pt x="499" y="1220"/>
                    <a:pt x="508" y="1220"/>
                  </a:cubicBezTo>
                  <a:cubicBezTo>
                    <a:pt x="544" y="1220"/>
                    <a:pt x="535" y="1261"/>
                    <a:pt x="489" y="1330"/>
                  </a:cubicBezTo>
                  <a:cubicBezTo>
                    <a:pt x="477" y="1347"/>
                    <a:pt x="465" y="1364"/>
                    <a:pt x="451" y="1364"/>
                  </a:cubicBezTo>
                  <a:cubicBezTo>
                    <a:pt x="449" y="1364"/>
                    <a:pt x="447" y="1364"/>
                    <a:pt x="444" y="1362"/>
                  </a:cubicBezTo>
                  <a:cubicBezTo>
                    <a:pt x="444" y="1362"/>
                    <a:pt x="444" y="1362"/>
                    <a:pt x="444" y="1362"/>
                  </a:cubicBezTo>
                  <a:cubicBezTo>
                    <a:pt x="439" y="1362"/>
                    <a:pt x="420" y="1379"/>
                    <a:pt x="408" y="1387"/>
                  </a:cubicBezTo>
                  <a:cubicBezTo>
                    <a:pt x="412" y="1396"/>
                    <a:pt x="413" y="1410"/>
                    <a:pt x="418" y="1410"/>
                  </a:cubicBezTo>
                  <a:cubicBezTo>
                    <a:pt x="418" y="1410"/>
                    <a:pt x="419" y="1410"/>
                    <a:pt x="419" y="1410"/>
                  </a:cubicBezTo>
                  <a:cubicBezTo>
                    <a:pt x="432" y="1402"/>
                    <a:pt x="441" y="1399"/>
                    <a:pt x="446" y="1399"/>
                  </a:cubicBezTo>
                  <a:cubicBezTo>
                    <a:pt x="464" y="1399"/>
                    <a:pt x="450" y="1431"/>
                    <a:pt x="441" y="1457"/>
                  </a:cubicBezTo>
                  <a:cubicBezTo>
                    <a:pt x="440" y="1460"/>
                    <a:pt x="418" y="1476"/>
                    <a:pt x="408" y="1479"/>
                  </a:cubicBezTo>
                  <a:cubicBezTo>
                    <a:pt x="407" y="1479"/>
                    <a:pt x="407" y="1479"/>
                    <a:pt x="407" y="1479"/>
                  </a:cubicBezTo>
                  <a:cubicBezTo>
                    <a:pt x="403" y="1479"/>
                    <a:pt x="405" y="1464"/>
                    <a:pt x="405" y="1455"/>
                  </a:cubicBezTo>
                  <a:cubicBezTo>
                    <a:pt x="406" y="1443"/>
                    <a:pt x="403" y="1438"/>
                    <a:pt x="397" y="1438"/>
                  </a:cubicBezTo>
                  <a:cubicBezTo>
                    <a:pt x="388" y="1438"/>
                    <a:pt x="374" y="1448"/>
                    <a:pt x="362" y="1458"/>
                  </a:cubicBezTo>
                  <a:cubicBezTo>
                    <a:pt x="355" y="1464"/>
                    <a:pt x="343" y="1490"/>
                    <a:pt x="341" y="1504"/>
                  </a:cubicBezTo>
                  <a:cubicBezTo>
                    <a:pt x="339" y="1515"/>
                    <a:pt x="346" y="1521"/>
                    <a:pt x="353" y="1538"/>
                  </a:cubicBezTo>
                  <a:cubicBezTo>
                    <a:pt x="328" y="1535"/>
                    <a:pt x="312" y="1533"/>
                    <a:pt x="277" y="1530"/>
                  </a:cubicBezTo>
                  <a:cubicBezTo>
                    <a:pt x="266" y="1579"/>
                    <a:pt x="261" y="1608"/>
                    <a:pt x="256" y="1630"/>
                  </a:cubicBezTo>
                  <a:cubicBezTo>
                    <a:pt x="255" y="1630"/>
                    <a:pt x="254" y="1630"/>
                    <a:pt x="253" y="1630"/>
                  </a:cubicBezTo>
                  <a:cubicBezTo>
                    <a:pt x="249" y="1630"/>
                    <a:pt x="244" y="1630"/>
                    <a:pt x="238" y="1630"/>
                  </a:cubicBezTo>
                  <a:cubicBezTo>
                    <a:pt x="231" y="1630"/>
                    <a:pt x="224" y="1631"/>
                    <a:pt x="216" y="1635"/>
                  </a:cubicBezTo>
                  <a:cubicBezTo>
                    <a:pt x="210" y="1640"/>
                    <a:pt x="205" y="1643"/>
                    <a:pt x="199" y="1643"/>
                  </a:cubicBezTo>
                  <a:cubicBezTo>
                    <a:pt x="190" y="1643"/>
                    <a:pt x="182" y="1635"/>
                    <a:pt x="175" y="1617"/>
                  </a:cubicBezTo>
                  <a:cubicBezTo>
                    <a:pt x="175" y="1607"/>
                    <a:pt x="163" y="1607"/>
                    <a:pt x="156" y="1602"/>
                  </a:cubicBezTo>
                  <a:cubicBezTo>
                    <a:pt x="150" y="1618"/>
                    <a:pt x="150" y="1642"/>
                    <a:pt x="152" y="1655"/>
                  </a:cubicBezTo>
                  <a:cubicBezTo>
                    <a:pt x="159" y="1699"/>
                    <a:pt x="157" y="1720"/>
                    <a:pt x="140" y="1720"/>
                  </a:cubicBezTo>
                  <a:cubicBezTo>
                    <a:pt x="137" y="1720"/>
                    <a:pt x="134" y="1719"/>
                    <a:pt x="131" y="1719"/>
                  </a:cubicBezTo>
                  <a:cubicBezTo>
                    <a:pt x="131" y="1718"/>
                    <a:pt x="130" y="1718"/>
                    <a:pt x="130" y="1718"/>
                  </a:cubicBezTo>
                  <a:cubicBezTo>
                    <a:pt x="124" y="1718"/>
                    <a:pt x="118" y="1731"/>
                    <a:pt x="112" y="1736"/>
                  </a:cubicBezTo>
                  <a:lnTo>
                    <a:pt x="127" y="1777"/>
                  </a:lnTo>
                  <a:cubicBezTo>
                    <a:pt x="131" y="1766"/>
                    <a:pt x="135" y="1761"/>
                    <a:pt x="139" y="1761"/>
                  </a:cubicBezTo>
                  <a:cubicBezTo>
                    <a:pt x="143" y="1761"/>
                    <a:pt x="147" y="1771"/>
                    <a:pt x="152" y="1786"/>
                  </a:cubicBezTo>
                  <a:cubicBezTo>
                    <a:pt x="156" y="1804"/>
                    <a:pt x="166" y="1823"/>
                    <a:pt x="175" y="1826"/>
                  </a:cubicBezTo>
                  <a:cubicBezTo>
                    <a:pt x="200" y="1835"/>
                    <a:pt x="202" y="1855"/>
                    <a:pt x="183" y="1894"/>
                  </a:cubicBezTo>
                  <a:cubicBezTo>
                    <a:pt x="172" y="1916"/>
                    <a:pt x="168" y="1948"/>
                    <a:pt x="181" y="1952"/>
                  </a:cubicBezTo>
                  <a:cubicBezTo>
                    <a:pt x="209" y="1966"/>
                    <a:pt x="194" y="1985"/>
                    <a:pt x="181" y="2002"/>
                  </a:cubicBezTo>
                  <a:cubicBezTo>
                    <a:pt x="166" y="2019"/>
                    <a:pt x="116" y="2016"/>
                    <a:pt x="159" y="2078"/>
                  </a:cubicBezTo>
                  <a:cubicBezTo>
                    <a:pt x="150" y="2088"/>
                    <a:pt x="143" y="2108"/>
                    <a:pt x="135" y="2108"/>
                  </a:cubicBezTo>
                  <a:cubicBezTo>
                    <a:pt x="129" y="2107"/>
                    <a:pt x="124" y="2107"/>
                    <a:pt x="120" y="2107"/>
                  </a:cubicBezTo>
                  <a:cubicBezTo>
                    <a:pt x="92" y="2107"/>
                    <a:pt x="114" y="2128"/>
                    <a:pt x="121" y="2154"/>
                  </a:cubicBezTo>
                  <a:cubicBezTo>
                    <a:pt x="128" y="2182"/>
                    <a:pt x="135" y="2189"/>
                    <a:pt x="156" y="2194"/>
                  </a:cubicBezTo>
                  <a:cubicBezTo>
                    <a:pt x="167" y="2196"/>
                    <a:pt x="162" y="2237"/>
                    <a:pt x="181" y="2237"/>
                  </a:cubicBezTo>
                  <a:cubicBezTo>
                    <a:pt x="183" y="2237"/>
                    <a:pt x="186" y="2236"/>
                    <a:pt x="188" y="2235"/>
                  </a:cubicBezTo>
                  <a:cubicBezTo>
                    <a:pt x="189" y="2235"/>
                    <a:pt x="189" y="2235"/>
                    <a:pt x="189" y="2235"/>
                  </a:cubicBezTo>
                  <a:cubicBezTo>
                    <a:pt x="192" y="2235"/>
                    <a:pt x="196" y="2240"/>
                    <a:pt x="200" y="2242"/>
                  </a:cubicBezTo>
                  <a:lnTo>
                    <a:pt x="187" y="2254"/>
                  </a:lnTo>
                  <a:cubicBezTo>
                    <a:pt x="177" y="2261"/>
                    <a:pt x="166" y="2272"/>
                    <a:pt x="157" y="2272"/>
                  </a:cubicBezTo>
                  <a:cubicBezTo>
                    <a:pt x="149" y="2272"/>
                    <a:pt x="144" y="2263"/>
                    <a:pt x="143" y="2235"/>
                  </a:cubicBezTo>
                  <a:cubicBezTo>
                    <a:pt x="134" y="2238"/>
                    <a:pt x="122" y="2239"/>
                    <a:pt x="113" y="2245"/>
                  </a:cubicBezTo>
                  <a:cubicBezTo>
                    <a:pt x="103" y="2256"/>
                    <a:pt x="99" y="2269"/>
                    <a:pt x="108" y="2286"/>
                  </a:cubicBezTo>
                  <a:cubicBezTo>
                    <a:pt x="115" y="2303"/>
                    <a:pt x="125" y="2311"/>
                    <a:pt x="140" y="2311"/>
                  </a:cubicBezTo>
                  <a:cubicBezTo>
                    <a:pt x="163" y="2313"/>
                    <a:pt x="153" y="2341"/>
                    <a:pt x="150" y="2357"/>
                  </a:cubicBezTo>
                  <a:cubicBezTo>
                    <a:pt x="148" y="2368"/>
                    <a:pt x="144" y="2373"/>
                    <a:pt x="139" y="2373"/>
                  </a:cubicBezTo>
                  <a:cubicBezTo>
                    <a:pt x="134" y="2373"/>
                    <a:pt x="129" y="2368"/>
                    <a:pt x="124" y="2361"/>
                  </a:cubicBezTo>
                  <a:cubicBezTo>
                    <a:pt x="120" y="2356"/>
                    <a:pt x="117" y="2352"/>
                    <a:pt x="115" y="2352"/>
                  </a:cubicBezTo>
                  <a:cubicBezTo>
                    <a:pt x="112" y="2352"/>
                    <a:pt x="110" y="2356"/>
                    <a:pt x="108" y="2366"/>
                  </a:cubicBezTo>
                  <a:cubicBezTo>
                    <a:pt x="103" y="2392"/>
                    <a:pt x="112" y="2409"/>
                    <a:pt x="121" y="2428"/>
                  </a:cubicBezTo>
                  <a:cubicBezTo>
                    <a:pt x="135" y="2457"/>
                    <a:pt x="131" y="2461"/>
                    <a:pt x="108" y="2489"/>
                  </a:cubicBezTo>
                  <a:cubicBezTo>
                    <a:pt x="90" y="2509"/>
                    <a:pt x="75" y="2535"/>
                    <a:pt x="65" y="2563"/>
                  </a:cubicBezTo>
                  <a:cubicBezTo>
                    <a:pt x="63" y="2570"/>
                    <a:pt x="85" y="2589"/>
                    <a:pt x="87" y="2606"/>
                  </a:cubicBezTo>
                  <a:cubicBezTo>
                    <a:pt x="88" y="2626"/>
                    <a:pt x="95" y="2629"/>
                    <a:pt x="103" y="2629"/>
                  </a:cubicBezTo>
                  <a:cubicBezTo>
                    <a:pt x="106" y="2629"/>
                    <a:pt x="108" y="2629"/>
                    <a:pt x="111" y="2629"/>
                  </a:cubicBezTo>
                  <a:cubicBezTo>
                    <a:pt x="113" y="2629"/>
                    <a:pt x="115" y="2629"/>
                    <a:pt x="116" y="2629"/>
                  </a:cubicBezTo>
                  <a:lnTo>
                    <a:pt x="168" y="2644"/>
                  </a:lnTo>
                  <a:lnTo>
                    <a:pt x="158" y="2672"/>
                  </a:lnTo>
                  <a:cubicBezTo>
                    <a:pt x="163" y="2672"/>
                    <a:pt x="170" y="2673"/>
                    <a:pt x="176" y="2673"/>
                  </a:cubicBezTo>
                  <a:cubicBezTo>
                    <a:pt x="181" y="2673"/>
                    <a:pt x="185" y="2672"/>
                    <a:pt x="190" y="2670"/>
                  </a:cubicBezTo>
                  <a:cubicBezTo>
                    <a:pt x="200" y="2666"/>
                    <a:pt x="211" y="2656"/>
                    <a:pt x="222" y="2647"/>
                  </a:cubicBezTo>
                  <a:cubicBezTo>
                    <a:pt x="212" y="2631"/>
                    <a:pt x="205" y="2616"/>
                    <a:pt x="194" y="2601"/>
                  </a:cubicBezTo>
                  <a:cubicBezTo>
                    <a:pt x="187" y="2589"/>
                    <a:pt x="188" y="2585"/>
                    <a:pt x="197" y="2572"/>
                  </a:cubicBezTo>
                  <a:cubicBezTo>
                    <a:pt x="228" y="2525"/>
                    <a:pt x="227" y="2523"/>
                    <a:pt x="202" y="2476"/>
                  </a:cubicBezTo>
                  <a:cubicBezTo>
                    <a:pt x="196" y="2466"/>
                    <a:pt x="190" y="2456"/>
                    <a:pt x="183" y="2441"/>
                  </a:cubicBezTo>
                  <a:cubicBezTo>
                    <a:pt x="188" y="2439"/>
                    <a:pt x="193" y="2438"/>
                    <a:pt x="198" y="2438"/>
                  </a:cubicBezTo>
                  <a:cubicBezTo>
                    <a:pt x="240" y="2438"/>
                    <a:pt x="255" y="2496"/>
                    <a:pt x="287" y="2512"/>
                  </a:cubicBezTo>
                  <a:lnTo>
                    <a:pt x="287" y="2517"/>
                  </a:lnTo>
                  <a:cubicBezTo>
                    <a:pt x="255" y="2554"/>
                    <a:pt x="287" y="2579"/>
                    <a:pt x="291" y="2607"/>
                  </a:cubicBezTo>
                  <a:cubicBezTo>
                    <a:pt x="296" y="2628"/>
                    <a:pt x="291" y="2635"/>
                    <a:pt x="283" y="2648"/>
                  </a:cubicBezTo>
                  <a:cubicBezTo>
                    <a:pt x="261" y="2681"/>
                    <a:pt x="265" y="2697"/>
                    <a:pt x="294" y="2706"/>
                  </a:cubicBezTo>
                  <a:cubicBezTo>
                    <a:pt x="296" y="2706"/>
                    <a:pt x="297" y="2706"/>
                    <a:pt x="298" y="2706"/>
                  </a:cubicBezTo>
                  <a:cubicBezTo>
                    <a:pt x="302" y="2706"/>
                    <a:pt x="306" y="2705"/>
                    <a:pt x="310" y="2705"/>
                  </a:cubicBezTo>
                  <a:cubicBezTo>
                    <a:pt x="312" y="2705"/>
                    <a:pt x="314" y="2706"/>
                    <a:pt x="315" y="2707"/>
                  </a:cubicBezTo>
                  <a:cubicBezTo>
                    <a:pt x="324" y="2726"/>
                    <a:pt x="330" y="2747"/>
                    <a:pt x="337" y="2768"/>
                  </a:cubicBezTo>
                  <a:cubicBezTo>
                    <a:pt x="339" y="2772"/>
                    <a:pt x="334" y="2782"/>
                    <a:pt x="331" y="2784"/>
                  </a:cubicBezTo>
                  <a:cubicBezTo>
                    <a:pt x="327" y="2786"/>
                    <a:pt x="323" y="2788"/>
                    <a:pt x="320" y="2788"/>
                  </a:cubicBezTo>
                  <a:cubicBezTo>
                    <a:pt x="311" y="2788"/>
                    <a:pt x="308" y="2777"/>
                    <a:pt x="309" y="2757"/>
                  </a:cubicBezTo>
                  <a:cubicBezTo>
                    <a:pt x="311" y="2754"/>
                    <a:pt x="299" y="2747"/>
                    <a:pt x="293" y="2745"/>
                  </a:cubicBezTo>
                  <a:cubicBezTo>
                    <a:pt x="283" y="2743"/>
                    <a:pt x="274" y="2742"/>
                    <a:pt x="265" y="2742"/>
                  </a:cubicBezTo>
                  <a:cubicBezTo>
                    <a:pt x="242" y="2742"/>
                    <a:pt x="223" y="2752"/>
                    <a:pt x="191" y="2776"/>
                  </a:cubicBezTo>
                  <a:lnTo>
                    <a:pt x="138" y="2822"/>
                  </a:lnTo>
                  <a:cubicBezTo>
                    <a:pt x="152" y="2838"/>
                    <a:pt x="150" y="2860"/>
                    <a:pt x="147" y="2884"/>
                  </a:cubicBezTo>
                  <a:lnTo>
                    <a:pt x="146" y="2894"/>
                  </a:lnTo>
                  <a:cubicBezTo>
                    <a:pt x="152" y="2895"/>
                    <a:pt x="158" y="2895"/>
                    <a:pt x="164" y="2895"/>
                  </a:cubicBezTo>
                  <a:cubicBezTo>
                    <a:pt x="212" y="2895"/>
                    <a:pt x="249" y="2878"/>
                    <a:pt x="274" y="2844"/>
                  </a:cubicBezTo>
                  <a:cubicBezTo>
                    <a:pt x="253" y="2843"/>
                    <a:pt x="236" y="2843"/>
                    <a:pt x="218" y="2838"/>
                  </a:cubicBezTo>
                  <a:cubicBezTo>
                    <a:pt x="213" y="2838"/>
                    <a:pt x="211" y="2826"/>
                    <a:pt x="208" y="2820"/>
                  </a:cubicBezTo>
                  <a:cubicBezTo>
                    <a:pt x="213" y="2813"/>
                    <a:pt x="220" y="2801"/>
                    <a:pt x="226" y="2801"/>
                  </a:cubicBezTo>
                  <a:cubicBezTo>
                    <a:pt x="226" y="2801"/>
                    <a:pt x="226" y="2801"/>
                    <a:pt x="227" y="2801"/>
                  </a:cubicBezTo>
                  <a:cubicBezTo>
                    <a:pt x="244" y="2806"/>
                    <a:pt x="262" y="2820"/>
                    <a:pt x="281" y="2823"/>
                  </a:cubicBezTo>
                  <a:cubicBezTo>
                    <a:pt x="302" y="2828"/>
                    <a:pt x="315" y="2840"/>
                    <a:pt x="313" y="2870"/>
                  </a:cubicBezTo>
                  <a:cubicBezTo>
                    <a:pt x="313" y="2892"/>
                    <a:pt x="287" y="2924"/>
                    <a:pt x="269" y="2924"/>
                  </a:cubicBezTo>
                  <a:cubicBezTo>
                    <a:pt x="269" y="2924"/>
                    <a:pt x="268" y="2923"/>
                    <a:pt x="268" y="2923"/>
                  </a:cubicBezTo>
                  <a:lnTo>
                    <a:pt x="241" y="2922"/>
                  </a:lnTo>
                  <a:cubicBezTo>
                    <a:pt x="241" y="2922"/>
                    <a:pt x="240" y="2922"/>
                    <a:pt x="239" y="2922"/>
                  </a:cubicBezTo>
                  <a:cubicBezTo>
                    <a:pt x="224" y="2922"/>
                    <a:pt x="224" y="2937"/>
                    <a:pt x="225" y="2953"/>
                  </a:cubicBezTo>
                  <a:cubicBezTo>
                    <a:pt x="228" y="2971"/>
                    <a:pt x="231" y="2988"/>
                    <a:pt x="233" y="3007"/>
                  </a:cubicBezTo>
                  <a:cubicBezTo>
                    <a:pt x="234" y="3012"/>
                    <a:pt x="237" y="3016"/>
                    <a:pt x="240" y="3021"/>
                  </a:cubicBezTo>
                  <a:cubicBezTo>
                    <a:pt x="243" y="3012"/>
                    <a:pt x="244" y="3003"/>
                    <a:pt x="249" y="2996"/>
                  </a:cubicBezTo>
                  <a:cubicBezTo>
                    <a:pt x="252" y="2988"/>
                    <a:pt x="255" y="2985"/>
                    <a:pt x="257" y="2985"/>
                  </a:cubicBezTo>
                  <a:cubicBezTo>
                    <a:pt x="260" y="2985"/>
                    <a:pt x="261" y="2992"/>
                    <a:pt x="262" y="3001"/>
                  </a:cubicBezTo>
                  <a:lnTo>
                    <a:pt x="263" y="3019"/>
                  </a:lnTo>
                  <a:cubicBezTo>
                    <a:pt x="268" y="3015"/>
                    <a:pt x="274" y="3010"/>
                    <a:pt x="274" y="3004"/>
                  </a:cubicBezTo>
                  <a:cubicBezTo>
                    <a:pt x="276" y="2990"/>
                    <a:pt x="281" y="2985"/>
                    <a:pt x="287" y="2985"/>
                  </a:cubicBezTo>
                  <a:cubicBezTo>
                    <a:pt x="291" y="2985"/>
                    <a:pt x="295" y="2987"/>
                    <a:pt x="299" y="2991"/>
                  </a:cubicBezTo>
                  <a:cubicBezTo>
                    <a:pt x="304" y="2995"/>
                    <a:pt x="306" y="3003"/>
                    <a:pt x="311" y="3003"/>
                  </a:cubicBezTo>
                  <a:cubicBezTo>
                    <a:pt x="313" y="3003"/>
                    <a:pt x="316" y="3001"/>
                    <a:pt x="319" y="2997"/>
                  </a:cubicBezTo>
                  <a:cubicBezTo>
                    <a:pt x="325" y="2991"/>
                    <a:pt x="329" y="2987"/>
                    <a:pt x="333" y="2987"/>
                  </a:cubicBezTo>
                  <a:cubicBezTo>
                    <a:pt x="340" y="2987"/>
                    <a:pt x="344" y="2996"/>
                    <a:pt x="343" y="3015"/>
                  </a:cubicBezTo>
                  <a:cubicBezTo>
                    <a:pt x="343" y="3033"/>
                    <a:pt x="342" y="3050"/>
                    <a:pt x="327" y="3050"/>
                  </a:cubicBezTo>
                  <a:cubicBezTo>
                    <a:pt x="325" y="3050"/>
                    <a:pt x="322" y="3049"/>
                    <a:pt x="319" y="3049"/>
                  </a:cubicBezTo>
                  <a:cubicBezTo>
                    <a:pt x="314" y="3047"/>
                    <a:pt x="309" y="3046"/>
                    <a:pt x="305" y="3046"/>
                  </a:cubicBezTo>
                  <a:cubicBezTo>
                    <a:pt x="291" y="3046"/>
                    <a:pt x="281" y="3055"/>
                    <a:pt x="281" y="3090"/>
                  </a:cubicBezTo>
                  <a:cubicBezTo>
                    <a:pt x="280" y="3102"/>
                    <a:pt x="276" y="3105"/>
                    <a:pt x="270" y="3105"/>
                  </a:cubicBezTo>
                  <a:cubicBezTo>
                    <a:pt x="265" y="3105"/>
                    <a:pt x="259" y="3103"/>
                    <a:pt x="255" y="3103"/>
                  </a:cubicBezTo>
                  <a:cubicBezTo>
                    <a:pt x="254" y="3103"/>
                    <a:pt x="254" y="3103"/>
                    <a:pt x="253" y="3103"/>
                  </a:cubicBezTo>
                  <a:cubicBezTo>
                    <a:pt x="253" y="3118"/>
                    <a:pt x="243" y="3140"/>
                    <a:pt x="261" y="3143"/>
                  </a:cubicBezTo>
                  <a:cubicBezTo>
                    <a:pt x="268" y="3145"/>
                    <a:pt x="276" y="3146"/>
                    <a:pt x="284" y="3146"/>
                  </a:cubicBezTo>
                  <a:cubicBezTo>
                    <a:pt x="302" y="3146"/>
                    <a:pt x="318" y="3136"/>
                    <a:pt x="325" y="3097"/>
                  </a:cubicBezTo>
                  <a:cubicBezTo>
                    <a:pt x="327" y="3087"/>
                    <a:pt x="343" y="3074"/>
                    <a:pt x="353" y="3072"/>
                  </a:cubicBezTo>
                  <a:cubicBezTo>
                    <a:pt x="354" y="3072"/>
                    <a:pt x="354" y="3072"/>
                    <a:pt x="355" y="3072"/>
                  </a:cubicBezTo>
                  <a:cubicBezTo>
                    <a:pt x="372" y="3072"/>
                    <a:pt x="361" y="3096"/>
                    <a:pt x="364" y="3109"/>
                  </a:cubicBezTo>
                  <a:cubicBezTo>
                    <a:pt x="365" y="3118"/>
                    <a:pt x="371" y="3131"/>
                    <a:pt x="377" y="3132"/>
                  </a:cubicBezTo>
                  <a:cubicBezTo>
                    <a:pt x="389" y="3137"/>
                    <a:pt x="403" y="3135"/>
                    <a:pt x="430" y="3138"/>
                  </a:cubicBezTo>
                  <a:cubicBezTo>
                    <a:pt x="411" y="3157"/>
                    <a:pt x="402" y="3165"/>
                    <a:pt x="394" y="3172"/>
                  </a:cubicBezTo>
                  <a:cubicBezTo>
                    <a:pt x="392" y="3174"/>
                    <a:pt x="389" y="3175"/>
                    <a:pt x="385" y="3175"/>
                  </a:cubicBezTo>
                  <a:cubicBezTo>
                    <a:pt x="381" y="3175"/>
                    <a:pt x="376" y="3174"/>
                    <a:pt x="371" y="3174"/>
                  </a:cubicBezTo>
                  <a:cubicBezTo>
                    <a:pt x="362" y="3174"/>
                    <a:pt x="354" y="3178"/>
                    <a:pt x="353" y="3203"/>
                  </a:cubicBezTo>
                  <a:cubicBezTo>
                    <a:pt x="353" y="3203"/>
                    <a:pt x="348" y="3206"/>
                    <a:pt x="345" y="3206"/>
                  </a:cubicBezTo>
                  <a:cubicBezTo>
                    <a:pt x="345" y="3206"/>
                    <a:pt x="345" y="3206"/>
                    <a:pt x="344" y="3206"/>
                  </a:cubicBezTo>
                  <a:cubicBezTo>
                    <a:pt x="311" y="3174"/>
                    <a:pt x="269" y="3193"/>
                    <a:pt x="233" y="3181"/>
                  </a:cubicBezTo>
                  <a:cubicBezTo>
                    <a:pt x="229" y="3180"/>
                    <a:pt x="226" y="3179"/>
                    <a:pt x="223" y="3179"/>
                  </a:cubicBezTo>
                  <a:cubicBezTo>
                    <a:pt x="209" y="3179"/>
                    <a:pt x="195" y="3190"/>
                    <a:pt x="193" y="3206"/>
                  </a:cubicBezTo>
                  <a:cubicBezTo>
                    <a:pt x="190" y="3221"/>
                    <a:pt x="208" y="3241"/>
                    <a:pt x="218" y="3256"/>
                  </a:cubicBezTo>
                  <a:cubicBezTo>
                    <a:pt x="218" y="3256"/>
                    <a:pt x="218" y="3256"/>
                    <a:pt x="218" y="3256"/>
                  </a:cubicBezTo>
                  <a:cubicBezTo>
                    <a:pt x="221" y="3256"/>
                    <a:pt x="232" y="3244"/>
                    <a:pt x="238" y="3244"/>
                  </a:cubicBezTo>
                  <a:cubicBezTo>
                    <a:pt x="238" y="3244"/>
                    <a:pt x="238" y="3244"/>
                    <a:pt x="238" y="3244"/>
                  </a:cubicBezTo>
                  <a:cubicBezTo>
                    <a:pt x="244" y="3244"/>
                    <a:pt x="253" y="3262"/>
                    <a:pt x="252" y="3266"/>
                  </a:cubicBezTo>
                  <a:cubicBezTo>
                    <a:pt x="247" y="3283"/>
                    <a:pt x="227" y="3293"/>
                    <a:pt x="212" y="3293"/>
                  </a:cubicBezTo>
                  <a:cubicBezTo>
                    <a:pt x="204" y="3293"/>
                    <a:pt x="196" y="3290"/>
                    <a:pt x="193" y="3284"/>
                  </a:cubicBezTo>
                  <a:cubicBezTo>
                    <a:pt x="171" y="3246"/>
                    <a:pt x="149" y="3207"/>
                    <a:pt x="128" y="3172"/>
                  </a:cubicBezTo>
                  <a:cubicBezTo>
                    <a:pt x="121" y="3158"/>
                    <a:pt x="112" y="3148"/>
                    <a:pt x="103" y="3148"/>
                  </a:cubicBezTo>
                  <a:cubicBezTo>
                    <a:pt x="100" y="3148"/>
                    <a:pt x="97" y="3149"/>
                    <a:pt x="94" y="3152"/>
                  </a:cubicBezTo>
                  <a:cubicBezTo>
                    <a:pt x="78" y="3165"/>
                    <a:pt x="59" y="3185"/>
                    <a:pt x="52" y="3209"/>
                  </a:cubicBezTo>
                  <a:cubicBezTo>
                    <a:pt x="46" y="3225"/>
                    <a:pt x="60" y="3249"/>
                    <a:pt x="80" y="3250"/>
                  </a:cubicBezTo>
                  <a:cubicBezTo>
                    <a:pt x="85" y="3250"/>
                    <a:pt x="88" y="3263"/>
                    <a:pt x="93" y="3269"/>
                  </a:cubicBezTo>
                  <a:lnTo>
                    <a:pt x="112" y="3288"/>
                  </a:lnTo>
                  <a:cubicBezTo>
                    <a:pt x="105" y="3300"/>
                    <a:pt x="99" y="3319"/>
                    <a:pt x="90" y="3324"/>
                  </a:cubicBezTo>
                  <a:cubicBezTo>
                    <a:pt x="85" y="3327"/>
                    <a:pt x="80" y="3327"/>
                    <a:pt x="74" y="3327"/>
                  </a:cubicBezTo>
                  <a:cubicBezTo>
                    <a:pt x="68" y="3327"/>
                    <a:pt x="61" y="3326"/>
                    <a:pt x="55" y="3326"/>
                  </a:cubicBezTo>
                  <a:cubicBezTo>
                    <a:pt x="53" y="3326"/>
                    <a:pt x="52" y="3326"/>
                    <a:pt x="50" y="3327"/>
                  </a:cubicBezTo>
                  <a:cubicBezTo>
                    <a:pt x="32" y="3330"/>
                    <a:pt x="40" y="3352"/>
                    <a:pt x="35" y="3365"/>
                  </a:cubicBezTo>
                  <a:cubicBezTo>
                    <a:pt x="49" y="3369"/>
                    <a:pt x="66" y="3366"/>
                    <a:pt x="74" y="3377"/>
                  </a:cubicBezTo>
                  <a:cubicBezTo>
                    <a:pt x="83" y="3391"/>
                    <a:pt x="81" y="3416"/>
                    <a:pt x="84" y="3438"/>
                  </a:cubicBezTo>
                  <a:cubicBezTo>
                    <a:pt x="84" y="3438"/>
                    <a:pt x="74" y="3446"/>
                    <a:pt x="68" y="3449"/>
                  </a:cubicBezTo>
                  <a:cubicBezTo>
                    <a:pt x="52" y="3455"/>
                    <a:pt x="52" y="3468"/>
                    <a:pt x="59" y="3484"/>
                  </a:cubicBezTo>
                  <a:cubicBezTo>
                    <a:pt x="63" y="3494"/>
                    <a:pt x="71" y="3502"/>
                    <a:pt x="77" y="3509"/>
                  </a:cubicBezTo>
                  <a:cubicBezTo>
                    <a:pt x="96" y="3530"/>
                    <a:pt x="94" y="3565"/>
                    <a:pt x="71" y="3611"/>
                  </a:cubicBezTo>
                  <a:cubicBezTo>
                    <a:pt x="62" y="3625"/>
                    <a:pt x="15" y="3750"/>
                    <a:pt x="16" y="3761"/>
                  </a:cubicBezTo>
                  <a:cubicBezTo>
                    <a:pt x="22" y="3794"/>
                    <a:pt x="28" y="3833"/>
                    <a:pt x="35" y="3869"/>
                  </a:cubicBezTo>
                  <a:cubicBezTo>
                    <a:pt x="37" y="3878"/>
                    <a:pt x="43" y="3883"/>
                    <a:pt x="43" y="3890"/>
                  </a:cubicBezTo>
                  <a:cubicBezTo>
                    <a:pt x="41" y="3908"/>
                    <a:pt x="40" y="3934"/>
                    <a:pt x="35" y="3942"/>
                  </a:cubicBezTo>
                  <a:cubicBezTo>
                    <a:pt x="0" y="3995"/>
                    <a:pt x="27" y="4043"/>
                    <a:pt x="30" y="4086"/>
                  </a:cubicBezTo>
                  <a:cubicBezTo>
                    <a:pt x="33" y="4127"/>
                    <a:pt x="39" y="4147"/>
                    <a:pt x="52" y="4147"/>
                  </a:cubicBezTo>
                  <a:cubicBezTo>
                    <a:pt x="58" y="4147"/>
                    <a:pt x="66" y="4143"/>
                    <a:pt x="75" y="4133"/>
                  </a:cubicBezTo>
                  <a:cubicBezTo>
                    <a:pt x="86" y="4121"/>
                    <a:pt x="96" y="4115"/>
                    <a:pt x="103" y="4115"/>
                  </a:cubicBezTo>
                  <a:cubicBezTo>
                    <a:pt x="113" y="4115"/>
                    <a:pt x="120" y="4126"/>
                    <a:pt x="125" y="4148"/>
                  </a:cubicBezTo>
                  <a:cubicBezTo>
                    <a:pt x="130" y="4167"/>
                    <a:pt x="127" y="4196"/>
                    <a:pt x="127" y="4220"/>
                  </a:cubicBezTo>
                  <a:lnTo>
                    <a:pt x="100" y="4211"/>
                  </a:lnTo>
                  <a:cubicBezTo>
                    <a:pt x="91" y="4206"/>
                    <a:pt x="81" y="4199"/>
                    <a:pt x="72" y="4199"/>
                  </a:cubicBezTo>
                  <a:cubicBezTo>
                    <a:pt x="62" y="4199"/>
                    <a:pt x="47" y="4200"/>
                    <a:pt x="40" y="4214"/>
                  </a:cubicBezTo>
                  <a:cubicBezTo>
                    <a:pt x="27" y="4237"/>
                    <a:pt x="40" y="4252"/>
                    <a:pt x="43" y="4271"/>
                  </a:cubicBezTo>
                  <a:cubicBezTo>
                    <a:pt x="34" y="4315"/>
                    <a:pt x="97" y="4333"/>
                    <a:pt x="128" y="4364"/>
                  </a:cubicBezTo>
                  <a:cubicBezTo>
                    <a:pt x="144" y="4377"/>
                    <a:pt x="153" y="4381"/>
                    <a:pt x="160" y="4381"/>
                  </a:cubicBezTo>
                  <a:cubicBezTo>
                    <a:pt x="165" y="4381"/>
                    <a:pt x="170" y="4379"/>
                    <a:pt x="175" y="4377"/>
                  </a:cubicBezTo>
                  <a:cubicBezTo>
                    <a:pt x="177" y="4377"/>
                    <a:pt x="179" y="4376"/>
                    <a:pt x="181" y="4376"/>
                  </a:cubicBezTo>
                  <a:cubicBezTo>
                    <a:pt x="202" y="4376"/>
                    <a:pt x="235" y="4393"/>
                    <a:pt x="243" y="4409"/>
                  </a:cubicBezTo>
                  <a:cubicBezTo>
                    <a:pt x="253" y="4436"/>
                    <a:pt x="266" y="4465"/>
                    <a:pt x="277" y="4492"/>
                  </a:cubicBezTo>
                  <a:cubicBezTo>
                    <a:pt x="327" y="4509"/>
                    <a:pt x="374" y="4526"/>
                    <a:pt x="421" y="4539"/>
                  </a:cubicBezTo>
                  <a:cubicBezTo>
                    <a:pt x="440" y="4545"/>
                    <a:pt x="456" y="4546"/>
                    <a:pt x="474" y="4549"/>
                  </a:cubicBezTo>
                  <a:cubicBezTo>
                    <a:pt x="480" y="4564"/>
                    <a:pt x="484" y="4580"/>
                    <a:pt x="511" y="4580"/>
                  </a:cubicBezTo>
                  <a:cubicBezTo>
                    <a:pt x="536" y="4613"/>
                    <a:pt x="559" y="4618"/>
                    <a:pt x="580" y="4618"/>
                  </a:cubicBezTo>
                  <a:cubicBezTo>
                    <a:pt x="589" y="4618"/>
                    <a:pt x="599" y="4617"/>
                    <a:pt x="608" y="4617"/>
                  </a:cubicBezTo>
                  <a:cubicBezTo>
                    <a:pt x="611" y="4617"/>
                    <a:pt x="606" y="4605"/>
                    <a:pt x="605" y="4598"/>
                  </a:cubicBezTo>
                  <a:lnTo>
                    <a:pt x="605" y="4598"/>
                  </a:lnTo>
                  <a:cubicBezTo>
                    <a:pt x="633" y="4613"/>
                    <a:pt x="651" y="4619"/>
                    <a:pt x="662" y="4619"/>
                  </a:cubicBezTo>
                  <a:cubicBezTo>
                    <a:pt x="680" y="4619"/>
                    <a:pt x="675" y="4599"/>
                    <a:pt x="659" y="4570"/>
                  </a:cubicBezTo>
                  <a:cubicBezTo>
                    <a:pt x="658" y="4565"/>
                    <a:pt x="664" y="4561"/>
                    <a:pt x="668" y="4559"/>
                  </a:cubicBezTo>
                  <a:cubicBezTo>
                    <a:pt x="673" y="4557"/>
                    <a:pt x="680" y="4553"/>
                    <a:pt x="686" y="4553"/>
                  </a:cubicBezTo>
                  <a:cubicBezTo>
                    <a:pt x="687" y="4553"/>
                    <a:pt x="689" y="4553"/>
                    <a:pt x="690" y="4554"/>
                  </a:cubicBezTo>
                  <a:cubicBezTo>
                    <a:pt x="697" y="4555"/>
                    <a:pt x="709" y="4567"/>
                    <a:pt x="715" y="4574"/>
                  </a:cubicBezTo>
                  <a:cubicBezTo>
                    <a:pt x="721" y="4583"/>
                    <a:pt x="724" y="4592"/>
                    <a:pt x="728" y="4601"/>
                  </a:cubicBezTo>
                  <a:cubicBezTo>
                    <a:pt x="731" y="4605"/>
                    <a:pt x="818" y="4645"/>
                    <a:pt x="824" y="4645"/>
                  </a:cubicBezTo>
                  <a:cubicBezTo>
                    <a:pt x="824" y="4645"/>
                    <a:pt x="824" y="4645"/>
                    <a:pt x="824" y="4645"/>
                  </a:cubicBezTo>
                  <a:cubicBezTo>
                    <a:pt x="824" y="4640"/>
                    <a:pt x="815" y="4632"/>
                    <a:pt x="817" y="4629"/>
                  </a:cubicBezTo>
                  <a:cubicBezTo>
                    <a:pt x="818" y="4621"/>
                    <a:pt x="825" y="4615"/>
                    <a:pt x="833" y="4611"/>
                  </a:cubicBezTo>
                  <a:cubicBezTo>
                    <a:pt x="833" y="4611"/>
                    <a:pt x="849" y="4618"/>
                    <a:pt x="852" y="4621"/>
                  </a:cubicBezTo>
                  <a:cubicBezTo>
                    <a:pt x="856" y="4629"/>
                    <a:pt x="858" y="4637"/>
                    <a:pt x="856" y="4643"/>
                  </a:cubicBezTo>
                  <a:cubicBezTo>
                    <a:pt x="849" y="4657"/>
                    <a:pt x="840" y="4671"/>
                    <a:pt x="831" y="4685"/>
                  </a:cubicBezTo>
                  <a:cubicBezTo>
                    <a:pt x="809" y="4711"/>
                    <a:pt x="877" y="4720"/>
                    <a:pt x="884" y="4740"/>
                  </a:cubicBezTo>
                  <a:cubicBezTo>
                    <a:pt x="886" y="4743"/>
                    <a:pt x="884" y="4748"/>
                    <a:pt x="884" y="4748"/>
                  </a:cubicBezTo>
                  <a:cubicBezTo>
                    <a:pt x="867" y="4762"/>
                    <a:pt x="880" y="4785"/>
                    <a:pt x="896" y="4805"/>
                  </a:cubicBezTo>
                  <a:cubicBezTo>
                    <a:pt x="915" y="4829"/>
                    <a:pt x="917" y="4846"/>
                    <a:pt x="903" y="4863"/>
                  </a:cubicBezTo>
                  <a:cubicBezTo>
                    <a:pt x="898" y="4870"/>
                    <a:pt x="893" y="4877"/>
                    <a:pt x="892" y="4888"/>
                  </a:cubicBezTo>
                  <a:cubicBezTo>
                    <a:pt x="890" y="4895"/>
                    <a:pt x="896" y="4905"/>
                    <a:pt x="899" y="4914"/>
                  </a:cubicBezTo>
                  <a:cubicBezTo>
                    <a:pt x="901" y="4914"/>
                    <a:pt x="903" y="4914"/>
                    <a:pt x="904" y="4914"/>
                  </a:cubicBezTo>
                  <a:cubicBezTo>
                    <a:pt x="909" y="4914"/>
                    <a:pt x="915" y="4914"/>
                    <a:pt x="920" y="4914"/>
                  </a:cubicBezTo>
                  <a:cubicBezTo>
                    <a:pt x="925" y="4914"/>
                    <a:pt x="929" y="4914"/>
                    <a:pt x="930" y="4911"/>
                  </a:cubicBezTo>
                  <a:cubicBezTo>
                    <a:pt x="937" y="4898"/>
                    <a:pt x="948" y="4892"/>
                    <a:pt x="963" y="4892"/>
                  </a:cubicBezTo>
                  <a:cubicBezTo>
                    <a:pt x="976" y="4892"/>
                    <a:pt x="992" y="4896"/>
                    <a:pt x="1011" y="4905"/>
                  </a:cubicBezTo>
                  <a:cubicBezTo>
                    <a:pt x="1018" y="4909"/>
                    <a:pt x="1024" y="4910"/>
                    <a:pt x="1028" y="4910"/>
                  </a:cubicBezTo>
                  <a:cubicBezTo>
                    <a:pt x="1039" y="4910"/>
                    <a:pt x="1039" y="4899"/>
                    <a:pt x="1043" y="4893"/>
                  </a:cubicBezTo>
                  <a:cubicBezTo>
                    <a:pt x="1052" y="4879"/>
                    <a:pt x="1036" y="4870"/>
                    <a:pt x="1017" y="4863"/>
                  </a:cubicBezTo>
                  <a:cubicBezTo>
                    <a:pt x="1008" y="4861"/>
                    <a:pt x="996" y="4858"/>
                    <a:pt x="987" y="4855"/>
                  </a:cubicBezTo>
                  <a:lnTo>
                    <a:pt x="949" y="4843"/>
                  </a:lnTo>
                  <a:cubicBezTo>
                    <a:pt x="951" y="4833"/>
                    <a:pt x="948" y="4813"/>
                    <a:pt x="955" y="4813"/>
                  </a:cubicBezTo>
                  <a:cubicBezTo>
                    <a:pt x="1002" y="4811"/>
                    <a:pt x="984" y="4788"/>
                    <a:pt x="967" y="4764"/>
                  </a:cubicBezTo>
                  <a:cubicBezTo>
                    <a:pt x="962" y="4755"/>
                    <a:pt x="953" y="4747"/>
                    <a:pt x="940" y="4740"/>
                  </a:cubicBezTo>
                  <a:lnTo>
                    <a:pt x="940" y="4740"/>
                  </a:lnTo>
                  <a:lnTo>
                    <a:pt x="940" y="4740"/>
                  </a:lnTo>
                  <a:cubicBezTo>
                    <a:pt x="936" y="4740"/>
                    <a:pt x="930" y="4740"/>
                    <a:pt x="934" y="4737"/>
                  </a:cubicBezTo>
                  <a:lnTo>
                    <a:pt x="934" y="4737"/>
                  </a:lnTo>
                  <a:cubicBezTo>
                    <a:pt x="936" y="4738"/>
                    <a:pt x="938" y="4739"/>
                    <a:pt x="940" y="4740"/>
                  </a:cubicBezTo>
                  <a:lnTo>
                    <a:pt x="940" y="4740"/>
                  </a:lnTo>
                  <a:lnTo>
                    <a:pt x="937" y="4735"/>
                  </a:lnTo>
                  <a:lnTo>
                    <a:pt x="937" y="4735"/>
                  </a:lnTo>
                  <a:cubicBezTo>
                    <a:pt x="936" y="4736"/>
                    <a:pt x="935" y="4737"/>
                    <a:pt x="934" y="4737"/>
                  </a:cubicBezTo>
                  <a:cubicBezTo>
                    <a:pt x="924" y="4737"/>
                    <a:pt x="921" y="4733"/>
                    <a:pt x="921" y="4733"/>
                  </a:cubicBezTo>
                  <a:lnTo>
                    <a:pt x="934" y="4730"/>
                  </a:lnTo>
                  <a:lnTo>
                    <a:pt x="937" y="4735"/>
                  </a:lnTo>
                  <a:lnTo>
                    <a:pt x="937" y="4735"/>
                  </a:lnTo>
                  <a:cubicBezTo>
                    <a:pt x="945" y="4728"/>
                    <a:pt x="947" y="4721"/>
                    <a:pt x="942" y="4706"/>
                  </a:cubicBezTo>
                  <a:lnTo>
                    <a:pt x="942" y="4706"/>
                  </a:lnTo>
                  <a:cubicBezTo>
                    <a:pt x="940" y="4706"/>
                    <a:pt x="939" y="4705"/>
                    <a:pt x="937" y="4705"/>
                  </a:cubicBezTo>
                  <a:cubicBezTo>
                    <a:pt x="930" y="4705"/>
                    <a:pt x="915" y="4698"/>
                    <a:pt x="915" y="4698"/>
                  </a:cubicBezTo>
                  <a:cubicBezTo>
                    <a:pt x="911" y="4686"/>
                    <a:pt x="908" y="4675"/>
                    <a:pt x="915" y="4675"/>
                  </a:cubicBezTo>
                  <a:cubicBezTo>
                    <a:pt x="918" y="4675"/>
                    <a:pt x="923" y="4677"/>
                    <a:pt x="930" y="4682"/>
                  </a:cubicBezTo>
                  <a:cubicBezTo>
                    <a:pt x="930" y="4682"/>
                    <a:pt x="931" y="4682"/>
                    <a:pt x="931" y="4683"/>
                  </a:cubicBezTo>
                  <a:lnTo>
                    <a:pt x="931" y="4683"/>
                  </a:lnTo>
                  <a:cubicBezTo>
                    <a:pt x="931" y="4682"/>
                    <a:pt x="930" y="4681"/>
                    <a:pt x="930" y="4680"/>
                  </a:cubicBezTo>
                  <a:cubicBezTo>
                    <a:pt x="930" y="4630"/>
                    <a:pt x="951" y="4614"/>
                    <a:pt x="973" y="4598"/>
                  </a:cubicBezTo>
                  <a:cubicBezTo>
                    <a:pt x="973" y="4598"/>
                    <a:pt x="974" y="4597"/>
                    <a:pt x="974" y="4597"/>
                  </a:cubicBezTo>
                  <a:cubicBezTo>
                    <a:pt x="979" y="4597"/>
                    <a:pt x="988" y="4601"/>
                    <a:pt x="990" y="4604"/>
                  </a:cubicBezTo>
                  <a:cubicBezTo>
                    <a:pt x="995" y="4609"/>
                    <a:pt x="1002" y="4621"/>
                    <a:pt x="999" y="4623"/>
                  </a:cubicBezTo>
                  <a:cubicBezTo>
                    <a:pt x="969" y="4640"/>
                    <a:pt x="934" y="4654"/>
                    <a:pt x="955" y="4699"/>
                  </a:cubicBezTo>
                  <a:lnTo>
                    <a:pt x="955" y="4699"/>
                  </a:lnTo>
                  <a:cubicBezTo>
                    <a:pt x="949" y="4695"/>
                    <a:pt x="941" y="4690"/>
                    <a:pt x="931" y="4683"/>
                  </a:cubicBezTo>
                  <a:lnTo>
                    <a:pt x="931" y="4683"/>
                  </a:lnTo>
                  <a:cubicBezTo>
                    <a:pt x="936" y="4692"/>
                    <a:pt x="940" y="4699"/>
                    <a:pt x="942" y="4706"/>
                  </a:cubicBezTo>
                  <a:lnTo>
                    <a:pt x="942" y="4706"/>
                  </a:lnTo>
                  <a:cubicBezTo>
                    <a:pt x="942" y="4706"/>
                    <a:pt x="942" y="4706"/>
                    <a:pt x="942" y="4706"/>
                  </a:cubicBezTo>
                  <a:cubicBezTo>
                    <a:pt x="949" y="4706"/>
                    <a:pt x="958" y="4704"/>
                    <a:pt x="958" y="4704"/>
                  </a:cubicBezTo>
                  <a:cubicBezTo>
                    <a:pt x="957" y="4702"/>
                    <a:pt x="956" y="4700"/>
                    <a:pt x="955" y="4699"/>
                  </a:cubicBezTo>
                  <a:lnTo>
                    <a:pt x="955" y="4699"/>
                  </a:lnTo>
                  <a:cubicBezTo>
                    <a:pt x="965" y="4704"/>
                    <a:pt x="972" y="4706"/>
                    <a:pt x="976" y="4706"/>
                  </a:cubicBezTo>
                  <a:cubicBezTo>
                    <a:pt x="980" y="4706"/>
                    <a:pt x="982" y="4705"/>
                    <a:pt x="983" y="4704"/>
                  </a:cubicBezTo>
                  <a:cubicBezTo>
                    <a:pt x="1001" y="4679"/>
                    <a:pt x="1006" y="4646"/>
                    <a:pt x="1030" y="4624"/>
                  </a:cubicBezTo>
                  <a:lnTo>
                    <a:pt x="1030" y="4624"/>
                  </a:lnTo>
                  <a:cubicBezTo>
                    <a:pt x="1071" y="4657"/>
                    <a:pt x="1020" y="4686"/>
                    <a:pt x="1074" y="4714"/>
                  </a:cubicBezTo>
                  <a:cubicBezTo>
                    <a:pt x="1042" y="4739"/>
                    <a:pt x="1099" y="4802"/>
                    <a:pt x="1036" y="4814"/>
                  </a:cubicBezTo>
                  <a:cubicBezTo>
                    <a:pt x="1009" y="4820"/>
                    <a:pt x="1027" y="4840"/>
                    <a:pt x="1040" y="4852"/>
                  </a:cubicBezTo>
                  <a:cubicBezTo>
                    <a:pt x="1047" y="4858"/>
                    <a:pt x="1051" y="4860"/>
                    <a:pt x="1054" y="4860"/>
                  </a:cubicBezTo>
                  <a:cubicBezTo>
                    <a:pt x="1061" y="4860"/>
                    <a:pt x="1059" y="4846"/>
                    <a:pt x="1067" y="4846"/>
                  </a:cubicBezTo>
                  <a:cubicBezTo>
                    <a:pt x="1067" y="4846"/>
                    <a:pt x="1068" y="4846"/>
                    <a:pt x="1068" y="4846"/>
                  </a:cubicBezTo>
                  <a:cubicBezTo>
                    <a:pt x="1080" y="4849"/>
                    <a:pt x="1102" y="4858"/>
                    <a:pt x="1102" y="4861"/>
                  </a:cubicBezTo>
                  <a:cubicBezTo>
                    <a:pt x="1104" y="4876"/>
                    <a:pt x="1099" y="4895"/>
                    <a:pt x="1130" y="4895"/>
                  </a:cubicBezTo>
                  <a:cubicBezTo>
                    <a:pt x="1131" y="4895"/>
                    <a:pt x="1132" y="4895"/>
                    <a:pt x="1133" y="4895"/>
                  </a:cubicBezTo>
                  <a:cubicBezTo>
                    <a:pt x="1159" y="4895"/>
                    <a:pt x="1139" y="4875"/>
                    <a:pt x="1133" y="4861"/>
                  </a:cubicBezTo>
                  <a:cubicBezTo>
                    <a:pt x="1131" y="4855"/>
                    <a:pt x="1146" y="4849"/>
                    <a:pt x="1155" y="4845"/>
                  </a:cubicBezTo>
                  <a:cubicBezTo>
                    <a:pt x="1157" y="4844"/>
                    <a:pt x="1162" y="4844"/>
                    <a:pt x="1166" y="4844"/>
                  </a:cubicBezTo>
                  <a:cubicBezTo>
                    <a:pt x="1172" y="4844"/>
                    <a:pt x="1178" y="4845"/>
                    <a:pt x="1179" y="4846"/>
                  </a:cubicBezTo>
                  <a:lnTo>
                    <a:pt x="1285" y="4970"/>
                  </a:lnTo>
                  <a:cubicBezTo>
                    <a:pt x="1312" y="4996"/>
                    <a:pt x="1302" y="5021"/>
                    <a:pt x="1308" y="5048"/>
                  </a:cubicBezTo>
                  <a:cubicBezTo>
                    <a:pt x="1310" y="5054"/>
                    <a:pt x="1314" y="5060"/>
                    <a:pt x="1318" y="5066"/>
                  </a:cubicBezTo>
                  <a:cubicBezTo>
                    <a:pt x="1327" y="5064"/>
                    <a:pt x="1342" y="5064"/>
                    <a:pt x="1345" y="5058"/>
                  </a:cubicBezTo>
                  <a:cubicBezTo>
                    <a:pt x="1355" y="5045"/>
                    <a:pt x="1360" y="5030"/>
                    <a:pt x="1367" y="5017"/>
                  </a:cubicBezTo>
                  <a:cubicBezTo>
                    <a:pt x="1372" y="5008"/>
                    <a:pt x="1429" y="4997"/>
                    <a:pt x="1460" y="4997"/>
                  </a:cubicBezTo>
                  <a:cubicBezTo>
                    <a:pt x="1469" y="4997"/>
                    <a:pt x="1476" y="4997"/>
                    <a:pt x="1479" y="4999"/>
                  </a:cubicBezTo>
                  <a:cubicBezTo>
                    <a:pt x="1489" y="5005"/>
                    <a:pt x="1501" y="5016"/>
                    <a:pt x="1504" y="5024"/>
                  </a:cubicBezTo>
                  <a:cubicBezTo>
                    <a:pt x="1505" y="5057"/>
                    <a:pt x="1508" y="5060"/>
                    <a:pt x="1514" y="5069"/>
                  </a:cubicBezTo>
                  <a:cubicBezTo>
                    <a:pt x="1518" y="5071"/>
                    <a:pt x="1518" y="5073"/>
                    <a:pt x="1524" y="5079"/>
                  </a:cubicBezTo>
                  <a:cubicBezTo>
                    <a:pt x="1527" y="5071"/>
                    <a:pt x="1533" y="5066"/>
                    <a:pt x="1530" y="5061"/>
                  </a:cubicBezTo>
                  <a:cubicBezTo>
                    <a:pt x="1528" y="5053"/>
                    <a:pt x="1520" y="5042"/>
                    <a:pt x="1530" y="5042"/>
                  </a:cubicBezTo>
                  <a:cubicBezTo>
                    <a:pt x="1532" y="5042"/>
                    <a:pt x="1536" y="5043"/>
                    <a:pt x="1542" y="5045"/>
                  </a:cubicBezTo>
                  <a:cubicBezTo>
                    <a:pt x="1563" y="5052"/>
                    <a:pt x="1573" y="5055"/>
                    <a:pt x="1579" y="5055"/>
                  </a:cubicBezTo>
                  <a:cubicBezTo>
                    <a:pt x="1584" y="5055"/>
                    <a:pt x="1585" y="5052"/>
                    <a:pt x="1588" y="5045"/>
                  </a:cubicBezTo>
                  <a:lnTo>
                    <a:pt x="1605" y="4985"/>
                  </a:lnTo>
                  <a:cubicBezTo>
                    <a:pt x="1611" y="4973"/>
                    <a:pt x="1610" y="4964"/>
                    <a:pt x="1586" y="4955"/>
                  </a:cubicBezTo>
                  <a:cubicBezTo>
                    <a:pt x="1580" y="4954"/>
                    <a:pt x="1580" y="4941"/>
                    <a:pt x="1577" y="4932"/>
                  </a:cubicBezTo>
                  <a:lnTo>
                    <a:pt x="1577" y="4932"/>
                  </a:lnTo>
                  <a:cubicBezTo>
                    <a:pt x="1586" y="4933"/>
                    <a:pt x="1596" y="4932"/>
                    <a:pt x="1607" y="4935"/>
                  </a:cubicBezTo>
                  <a:cubicBezTo>
                    <a:pt x="1639" y="4942"/>
                    <a:pt x="1651" y="4960"/>
                    <a:pt x="1652" y="4980"/>
                  </a:cubicBezTo>
                  <a:cubicBezTo>
                    <a:pt x="1655" y="5017"/>
                    <a:pt x="1677" y="5060"/>
                    <a:pt x="1624" y="5083"/>
                  </a:cubicBezTo>
                  <a:cubicBezTo>
                    <a:pt x="1621" y="5083"/>
                    <a:pt x="1629" y="5098"/>
                    <a:pt x="1635" y="5101"/>
                  </a:cubicBezTo>
                  <a:cubicBezTo>
                    <a:pt x="1639" y="5103"/>
                    <a:pt x="1647" y="5103"/>
                    <a:pt x="1654" y="5103"/>
                  </a:cubicBezTo>
                  <a:cubicBezTo>
                    <a:pt x="1658" y="5103"/>
                    <a:pt x="1662" y="5103"/>
                    <a:pt x="1663" y="5102"/>
                  </a:cubicBezTo>
                  <a:cubicBezTo>
                    <a:pt x="1680" y="5073"/>
                    <a:pt x="1696" y="5044"/>
                    <a:pt x="1711" y="5014"/>
                  </a:cubicBezTo>
                  <a:cubicBezTo>
                    <a:pt x="1717" y="5001"/>
                    <a:pt x="1717" y="4986"/>
                    <a:pt x="1724" y="4974"/>
                  </a:cubicBezTo>
                  <a:cubicBezTo>
                    <a:pt x="1725" y="4973"/>
                    <a:pt x="1727" y="4973"/>
                    <a:pt x="1730" y="4973"/>
                  </a:cubicBezTo>
                  <a:cubicBezTo>
                    <a:pt x="1736" y="4973"/>
                    <a:pt x="1745" y="4974"/>
                    <a:pt x="1751" y="4974"/>
                  </a:cubicBezTo>
                  <a:cubicBezTo>
                    <a:pt x="1752" y="4979"/>
                    <a:pt x="1754" y="4985"/>
                    <a:pt x="1752" y="4989"/>
                  </a:cubicBezTo>
                  <a:cubicBezTo>
                    <a:pt x="1751" y="4992"/>
                    <a:pt x="1745" y="4993"/>
                    <a:pt x="1742" y="4996"/>
                  </a:cubicBezTo>
                  <a:cubicBezTo>
                    <a:pt x="1789" y="5014"/>
                    <a:pt x="1777" y="5057"/>
                    <a:pt x="1835" y="5079"/>
                  </a:cubicBezTo>
                  <a:cubicBezTo>
                    <a:pt x="1827" y="5063"/>
                    <a:pt x="1820" y="5051"/>
                    <a:pt x="1817" y="5039"/>
                  </a:cubicBezTo>
                  <a:cubicBezTo>
                    <a:pt x="1817" y="5033"/>
                    <a:pt x="1824" y="5027"/>
                    <a:pt x="1830" y="5023"/>
                  </a:cubicBezTo>
                  <a:cubicBezTo>
                    <a:pt x="1831" y="5023"/>
                    <a:pt x="1832" y="5023"/>
                    <a:pt x="1833" y="5023"/>
                  </a:cubicBezTo>
                  <a:cubicBezTo>
                    <a:pt x="1838" y="5023"/>
                    <a:pt x="1847" y="5025"/>
                    <a:pt x="1849" y="5027"/>
                  </a:cubicBezTo>
                  <a:cubicBezTo>
                    <a:pt x="1863" y="5038"/>
                    <a:pt x="1870" y="5052"/>
                    <a:pt x="1883" y="5058"/>
                  </a:cubicBezTo>
                  <a:cubicBezTo>
                    <a:pt x="1920" y="5073"/>
                    <a:pt x="1922" y="5082"/>
                    <a:pt x="1886" y="5089"/>
                  </a:cubicBezTo>
                  <a:cubicBezTo>
                    <a:pt x="1852" y="5096"/>
                    <a:pt x="1894" y="5110"/>
                    <a:pt x="1889" y="5123"/>
                  </a:cubicBezTo>
                  <a:cubicBezTo>
                    <a:pt x="1882" y="5139"/>
                    <a:pt x="1911" y="5139"/>
                    <a:pt x="1926" y="5141"/>
                  </a:cubicBezTo>
                  <a:cubicBezTo>
                    <a:pt x="1927" y="5141"/>
                    <a:pt x="1928" y="5141"/>
                    <a:pt x="1928" y="5141"/>
                  </a:cubicBezTo>
                  <a:cubicBezTo>
                    <a:pt x="1937" y="5141"/>
                    <a:pt x="1948" y="5134"/>
                    <a:pt x="1951" y="5129"/>
                  </a:cubicBezTo>
                  <a:cubicBezTo>
                    <a:pt x="1953" y="5118"/>
                    <a:pt x="1955" y="5108"/>
                    <a:pt x="1970" y="5108"/>
                  </a:cubicBezTo>
                  <a:cubicBezTo>
                    <a:pt x="1975" y="5108"/>
                    <a:pt x="1980" y="5109"/>
                    <a:pt x="1988" y="5111"/>
                  </a:cubicBezTo>
                  <a:cubicBezTo>
                    <a:pt x="2004" y="5114"/>
                    <a:pt x="2016" y="5117"/>
                    <a:pt x="2030" y="5120"/>
                  </a:cubicBezTo>
                  <a:cubicBezTo>
                    <a:pt x="2037" y="5122"/>
                    <a:pt x="2043" y="5123"/>
                    <a:pt x="2047" y="5123"/>
                  </a:cubicBezTo>
                  <a:cubicBezTo>
                    <a:pt x="2063" y="5123"/>
                    <a:pt x="2063" y="5111"/>
                    <a:pt x="2066" y="5099"/>
                  </a:cubicBezTo>
                  <a:cubicBezTo>
                    <a:pt x="2067" y="5095"/>
                    <a:pt x="2076" y="5091"/>
                    <a:pt x="2080" y="5086"/>
                  </a:cubicBezTo>
                  <a:cubicBezTo>
                    <a:pt x="2082" y="5094"/>
                    <a:pt x="2080" y="5102"/>
                    <a:pt x="2086" y="5105"/>
                  </a:cubicBezTo>
                  <a:cubicBezTo>
                    <a:pt x="2094" y="5111"/>
                    <a:pt x="2107" y="5117"/>
                    <a:pt x="2116" y="5117"/>
                  </a:cubicBezTo>
                  <a:cubicBezTo>
                    <a:pt x="2117" y="5117"/>
                    <a:pt x="2118" y="5117"/>
                    <a:pt x="2119" y="5117"/>
                  </a:cubicBezTo>
                  <a:cubicBezTo>
                    <a:pt x="2132" y="5116"/>
                    <a:pt x="2141" y="5107"/>
                    <a:pt x="2153" y="5104"/>
                  </a:cubicBezTo>
                  <a:cubicBezTo>
                    <a:pt x="2159" y="5102"/>
                    <a:pt x="2167" y="5101"/>
                    <a:pt x="2174" y="5101"/>
                  </a:cubicBezTo>
                  <a:cubicBezTo>
                    <a:pt x="2194" y="5101"/>
                    <a:pt x="2211" y="5107"/>
                    <a:pt x="2211" y="5116"/>
                  </a:cubicBezTo>
                  <a:cubicBezTo>
                    <a:pt x="2211" y="5128"/>
                    <a:pt x="2220" y="5146"/>
                    <a:pt x="2189" y="5146"/>
                  </a:cubicBezTo>
                  <a:cubicBezTo>
                    <a:pt x="2185" y="5146"/>
                    <a:pt x="2182" y="5145"/>
                    <a:pt x="2178" y="5145"/>
                  </a:cubicBezTo>
                  <a:cubicBezTo>
                    <a:pt x="2176" y="5145"/>
                    <a:pt x="2175" y="5145"/>
                    <a:pt x="2174" y="5145"/>
                  </a:cubicBezTo>
                  <a:cubicBezTo>
                    <a:pt x="2162" y="5145"/>
                    <a:pt x="2147" y="5150"/>
                    <a:pt x="2131" y="5150"/>
                  </a:cubicBezTo>
                  <a:cubicBezTo>
                    <a:pt x="2128" y="5150"/>
                    <a:pt x="2125" y="5150"/>
                    <a:pt x="2122" y="5149"/>
                  </a:cubicBezTo>
                  <a:cubicBezTo>
                    <a:pt x="2121" y="5149"/>
                    <a:pt x="2121" y="5149"/>
                    <a:pt x="2120" y="5149"/>
                  </a:cubicBezTo>
                  <a:cubicBezTo>
                    <a:pt x="2113" y="5149"/>
                    <a:pt x="2104" y="5157"/>
                    <a:pt x="2100" y="5164"/>
                  </a:cubicBezTo>
                  <a:cubicBezTo>
                    <a:pt x="2095" y="5169"/>
                    <a:pt x="2100" y="5176"/>
                    <a:pt x="2100" y="5183"/>
                  </a:cubicBezTo>
                  <a:cubicBezTo>
                    <a:pt x="2110" y="5180"/>
                    <a:pt x="2123" y="5180"/>
                    <a:pt x="2132" y="5176"/>
                  </a:cubicBezTo>
                  <a:cubicBezTo>
                    <a:pt x="2141" y="5170"/>
                    <a:pt x="2150" y="5168"/>
                    <a:pt x="2159" y="5168"/>
                  </a:cubicBezTo>
                  <a:cubicBezTo>
                    <a:pt x="2171" y="5168"/>
                    <a:pt x="2185" y="5172"/>
                    <a:pt x="2198" y="5177"/>
                  </a:cubicBezTo>
                  <a:cubicBezTo>
                    <a:pt x="2191" y="5185"/>
                    <a:pt x="2183" y="5194"/>
                    <a:pt x="2179" y="5202"/>
                  </a:cubicBezTo>
                  <a:cubicBezTo>
                    <a:pt x="2176" y="5208"/>
                    <a:pt x="2176" y="5216"/>
                    <a:pt x="2179" y="5222"/>
                  </a:cubicBezTo>
                  <a:cubicBezTo>
                    <a:pt x="2180" y="5224"/>
                    <a:pt x="2189" y="5229"/>
                    <a:pt x="2195" y="5229"/>
                  </a:cubicBezTo>
                  <a:cubicBezTo>
                    <a:pt x="2198" y="5229"/>
                    <a:pt x="2201" y="5230"/>
                    <a:pt x="2204" y="5230"/>
                  </a:cubicBezTo>
                  <a:cubicBezTo>
                    <a:pt x="2209" y="5230"/>
                    <a:pt x="2213" y="5229"/>
                    <a:pt x="2213" y="5227"/>
                  </a:cubicBezTo>
                  <a:cubicBezTo>
                    <a:pt x="2217" y="5220"/>
                    <a:pt x="2216" y="5208"/>
                    <a:pt x="2223" y="5202"/>
                  </a:cubicBezTo>
                  <a:cubicBezTo>
                    <a:pt x="2229" y="5198"/>
                    <a:pt x="2254" y="5197"/>
                    <a:pt x="2254" y="5197"/>
                  </a:cubicBezTo>
                  <a:cubicBezTo>
                    <a:pt x="2266" y="5209"/>
                    <a:pt x="2277" y="5213"/>
                    <a:pt x="2288" y="5213"/>
                  </a:cubicBezTo>
                  <a:cubicBezTo>
                    <a:pt x="2299" y="5213"/>
                    <a:pt x="2310" y="5210"/>
                    <a:pt x="2322" y="5204"/>
                  </a:cubicBezTo>
                  <a:cubicBezTo>
                    <a:pt x="2332" y="5199"/>
                    <a:pt x="2346" y="5198"/>
                    <a:pt x="2361" y="5198"/>
                  </a:cubicBezTo>
                  <a:cubicBezTo>
                    <a:pt x="2366" y="5198"/>
                    <a:pt x="2372" y="5198"/>
                    <a:pt x="2378" y="5198"/>
                  </a:cubicBezTo>
                  <a:cubicBezTo>
                    <a:pt x="2385" y="5198"/>
                    <a:pt x="2393" y="5199"/>
                    <a:pt x="2400" y="5199"/>
                  </a:cubicBezTo>
                  <a:cubicBezTo>
                    <a:pt x="2409" y="5199"/>
                    <a:pt x="2415" y="5197"/>
                    <a:pt x="2414" y="5186"/>
                  </a:cubicBezTo>
                  <a:cubicBezTo>
                    <a:pt x="2414" y="5179"/>
                    <a:pt x="2425" y="5160"/>
                    <a:pt x="2413" y="5160"/>
                  </a:cubicBezTo>
                  <a:cubicBezTo>
                    <a:pt x="2408" y="5160"/>
                    <a:pt x="2400" y="5163"/>
                    <a:pt x="2386" y="5170"/>
                  </a:cubicBezTo>
                  <a:cubicBezTo>
                    <a:pt x="2338" y="5147"/>
                    <a:pt x="2332" y="5120"/>
                    <a:pt x="2364" y="5085"/>
                  </a:cubicBezTo>
                  <a:lnTo>
                    <a:pt x="2364" y="5085"/>
                  </a:lnTo>
                  <a:cubicBezTo>
                    <a:pt x="2386" y="5106"/>
                    <a:pt x="2407" y="5128"/>
                    <a:pt x="2439" y="5158"/>
                  </a:cubicBezTo>
                  <a:cubicBezTo>
                    <a:pt x="2441" y="5139"/>
                    <a:pt x="2442" y="5130"/>
                    <a:pt x="2442" y="5123"/>
                  </a:cubicBezTo>
                  <a:cubicBezTo>
                    <a:pt x="2443" y="5113"/>
                    <a:pt x="2452" y="5108"/>
                    <a:pt x="2461" y="5108"/>
                  </a:cubicBezTo>
                  <a:cubicBezTo>
                    <a:pt x="2466" y="5108"/>
                    <a:pt x="2472" y="5109"/>
                    <a:pt x="2476" y="5113"/>
                  </a:cubicBezTo>
                  <a:cubicBezTo>
                    <a:pt x="2487" y="5120"/>
                    <a:pt x="2493" y="5124"/>
                    <a:pt x="2497" y="5124"/>
                  </a:cubicBezTo>
                  <a:cubicBezTo>
                    <a:pt x="2502" y="5124"/>
                    <a:pt x="2505" y="5119"/>
                    <a:pt x="2509" y="5108"/>
                  </a:cubicBezTo>
                  <a:cubicBezTo>
                    <a:pt x="2510" y="5103"/>
                    <a:pt x="2516" y="5100"/>
                    <a:pt x="2523" y="5100"/>
                  </a:cubicBezTo>
                  <a:cubicBezTo>
                    <a:pt x="2532" y="5100"/>
                    <a:pt x="2542" y="5104"/>
                    <a:pt x="2547" y="5111"/>
                  </a:cubicBezTo>
                  <a:cubicBezTo>
                    <a:pt x="2556" y="5126"/>
                    <a:pt x="2559" y="5144"/>
                    <a:pt x="2563" y="5161"/>
                  </a:cubicBezTo>
                  <a:lnTo>
                    <a:pt x="2603" y="5192"/>
                  </a:lnTo>
                  <a:cubicBezTo>
                    <a:pt x="2630" y="5208"/>
                    <a:pt x="2644" y="5217"/>
                    <a:pt x="2657" y="5217"/>
                  </a:cubicBezTo>
                  <a:cubicBezTo>
                    <a:pt x="2671" y="5217"/>
                    <a:pt x="2682" y="5206"/>
                    <a:pt x="2707" y="5185"/>
                  </a:cubicBezTo>
                  <a:cubicBezTo>
                    <a:pt x="2712" y="5182"/>
                    <a:pt x="2713" y="5176"/>
                    <a:pt x="2717" y="5174"/>
                  </a:cubicBezTo>
                  <a:cubicBezTo>
                    <a:pt x="2727" y="5169"/>
                    <a:pt x="2736" y="5161"/>
                    <a:pt x="2748" y="5161"/>
                  </a:cubicBezTo>
                  <a:cubicBezTo>
                    <a:pt x="2754" y="5161"/>
                    <a:pt x="2760" y="5163"/>
                    <a:pt x="2768" y="5167"/>
                  </a:cubicBezTo>
                  <a:cubicBezTo>
                    <a:pt x="2782" y="5177"/>
                    <a:pt x="2806" y="5188"/>
                    <a:pt x="2778" y="5205"/>
                  </a:cubicBezTo>
                  <a:cubicBezTo>
                    <a:pt x="2760" y="5217"/>
                    <a:pt x="2760" y="5227"/>
                    <a:pt x="2791" y="5233"/>
                  </a:cubicBezTo>
                  <a:cubicBezTo>
                    <a:pt x="2798" y="5235"/>
                    <a:pt x="2806" y="5247"/>
                    <a:pt x="2807" y="5254"/>
                  </a:cubicBezTo>
                  <a:cubicBezTo>
                    <a:pt x="2809" y="5267"/>
                    <a:pt x="2803" y="5282"/>
                    <a:pt x="2806" y="5295"/>
                  </a:cubicBezTo>
                  <a:cubicBezTo>
                    <a:pt x="2809" y="5308"/>
                    <a:pt x="2830" y="5317"/>
                    <a:pt x="2849" y="5317"/>
                  </a:cubicBezTo>
                  <a:cubicBezTo>
                    <a:pt x="2856" y="5317"/>
                    <a:pt x="2862" y="5316"/>
                    <a:pt x="2868" y="5313"/>
                  </a:cubicBezTo>
                  <a:cubicBezTo>
                    <a:pt x="2887" y="5302"/>
                    <a:pt x="2922" y="5294"/>
                    <a:pt x="2891" y="5269"/>
                  </a:cubicBezTo>
                  <a:cubicBezTo>
                    <a:pt x="2888" y="5267"/>
                    <a:pt x="2897" y="5255"/>
                    <a:pt x="2903" y="5254"/>
                  </a:cubicBezTo>
                  <a:cubicBezTo>
                    <a:pt x="2921" y="5248"/>
                    <a:pt x="2940" y="5242"/>
                    <a:pt x="2957" y="5242"/>
                  </a:cubicBezTo>
                  <a:cubicBezTo>
                    <a:pt x="2965" y="5244"/>
                    <a:pt x="2971" y="5260"/>
                    <a:pt x="2981" y="5267"/>
                  </a:cubicBezTo>
                  <a:cubicBezTo>
                    <a:pt x="2991" y="5274"/>
                    <a:pt x="3006" y="5282"/>
                    <a:pt x="3021" y="5285"/>
                  </a:cubicBezTo>
                  <a:cubicBezTo>
                    <a:pt x="3026" y="5286"/>
                    <a:pt x="3032" y="5287"/>
                    <a:pt x="3039" y="5287"/>
                  </a:cubicBezTo>
                  <a:cubicBezTo>
                    <a:pt x="3049" y="5287"/>
                    <a:pt x="3058" y="5284"/>
                    <a:pt x="3057" y="5272"/>
                  </a:cubicBezTo>
                  <a:cubicBezTo>
                    <a:pt x="3053" y="5217"/>
                    <a:pt x="3116" y="5188"/>
                    <a:pt x="3156" y="5149"/>
                  </a:cubicBezTo>
                  <a:cubicBezTo>
                    <a:pt x="3172" y="5135"/>
                    <a:pt x="3187" y="5123"/>
                    <a:pt x="3187" y="5102"/>
                  </a:cubicBezTo>
                  <a:cubicBezTo>
                    <a:pt x="3185" y="5083"/>
                    <a:pt x="3182" y="5069"/>
                    <a:pt x="3159" y="5055"/>
                  </a:cubicBezTo>
                  <a:cubicBezTo>
                    <a:pt x="3141" y="5045"/>
                    <a:pt x="3118" y="5036"/>
                    <a:pt x="3125" y="5016"/>
                  </a:cubicBezTo>
                  <a:lnTo>
                    <a:pt x="3135" y="4998"/>
                  </a:lnTo>
                  <a:cubicBezTo>
                    <a:pt x="3146" y="5001"/>
                    <a:pt x="3165" y="5005"/>
                    <a:pt x="3165" y="5008"/>
                  </a:cubicBezTo>
                  <a:cubicBezTo>
                    <a:pt x="3164" y="5024"/>
                    <a:pt x="3175" y="5027"/>
                    <a:pt x="3187" y="5027"/>
                  </a:cubicBezTo>
                  <a:cubicBezTo>
                    <a:pt x="3193" y="5027"/>
                    <a:pt x="3200" y="5026"/>
                    <a:pt x="3206" y="5026"/>
                  </a:cubicBezTo>
                  <a:cubicBezTo>
                    <a:pt x="3203" y="5011"/>
                    <a:pt x="3215" y="4995"/>
                    <a:pt x="3194" y="4982"/>
                  </a:cubicBezTo>
                  <a:cubicBezTo>
                    <a:pt x="3188" y="4977"/>
                    <a:pt x="3194" y="4967"/>
                    <a:pt x="3194" y="4958"/>
                  </a:cubicBezTo>
                  <a:cubicBezTo>
                    <a:pt x="3204" y="4960"/>
                    <a:pt x="3216" y="4958"/>
                    <a:pt x="3221" y="4961"/>
                  </a:cubicBezTo>
                  <a:cubicBezTo>
                    <a:pt x="3229" y="4967"/>
                    <a:pt x="3234" y="4970"/>
                    <a:pt x="3238" y="4970"/>
                  </a:cubicBezTo>
                  <a:cubicBezTo>
                    <a:pt x="3244" y="4970"/>
                    <a:pt x="3246" y="4965"/>
                    <a:pt x="3247" y="4955"/>
                  </a:cubicBezTo>
                  <a:cubicBezTo>
                    <a:pt x="3249" y="4945"/>
                    <a:pt x="3240" y="4930"/>
                    <a:pt x="3268" y="4930"/>
                  </a:cubicBezTo>
                  <a:cubicBezTo>
                    <a:pt x="3265" y="4920"/>
                    <a:pt x="3277" y="4907"/>
                    <a:pt x="3253" y="4902"/>
                  </a:cubicBezTo>
                  <a:cubicBezTo>
                    <a:pt x="3240" y="4901"/>
                    <a:pt x="3227" y="4902"/>
                    <a:pt x="3215" y="4899"/>
                  </a:cubicBezTo>
                  <a:cubicBezTo>
                    <a:pt x="3210" y="4898"/>
                    <a:pt x="3210" y="4888"/>
                    <a:pt x="3207" y="4882"/>
                  </a:cubicBezTo>
                  <a:lnTo>
                    <a:pt x="3228" y="4882"/>
                  </a:lnTo>
                  <a:cubicBezTo>
                    <a:pt x="3232" y="4883"/>
                    <a:pt x="3241" y="4885"/>
                    <a:pt x="3241" y="4885"/>
                  </a:cubicBezTo>
                  <a:cubicBezTo>
                    <a:pt x="3257" y="4858"/>
                    <a:pt x="3319" y="4868"/>
                    <a:pt x="3324" y="4852"/>
                  </a:cubicBezTo>
                  <a:cubicBezTo>
                    <a:pt x="3334" y="4818"/>
                    <a:pt x="3260" y="4845"/>
                    <a:pt x="3252" y="4815"/>
                  </a:cubicBezTo>
                  <a:cubicBezTo>
                    <a:pt x="3250" y="4812"/>
                    <a:pt x="3243" y="4810"/>
                    <a:pt x="3234" y="4810"/>
                  </a:cubicBezTo>
                  <a:cubicBezTo>
                    <a:pt x="3232" y="4810"/>
                    <a:pt x="3230" y="4810"/>
                    <a:pt x="3228" y="4810"/>
                  </a:cubicBezTo>
                  <a:lnTo>
                    <a:pt x="3228" y="4810"/>
                  </a:lnTo>
                  <a:lnTo>
                    <a:pt x="3225" y="4808"/>
                  </a:lnTo>
                  <a:lnTo>
                    <a:pt x="3225" y="4808"/>
                  </a:lnTo>
                  <a:cubicBezTo>
                    <a:pt x="3225" y="4809"/>
                    <a:pt x="3224" y="4810"/>
                    <a:pt x="3224" y="4811"/>
                  </a:cubicBezTo>
                  <a:cubicBezTo>
                    <a:pt x="3225" y="4811"/>
                    <a:pt x="3227" y="4810"/>
                    <a:pt x="3228" y="4810"/>
                  </a:cubicBezTo>
                  <a:lnTo>
                    <a:pt x="3228" y="4810"/>
                  </a:lnTo>
                  <a:lnTo>
                    <a:pt x="3229" y="4811"/>
                  </a:lnTo>
                  <a:cubicBezTo>
                    <a:pt x="3227" y="4813"/>
                    <a:pt x="3225" y="4814"/>
                    <a:pt x="3223" y="4814"/>
                  </a:cubicBezTo>
                  <a:cubicBezTo>
                    <a:pt x="3222" y="4814"/>
                    <a:pt x="3222" y="4813"/>
                    <a:pt x="3224" y="4811"/>
                  </a:cubicBezTo>
                  <a:lnTo>
                    <a:pt x="3224" y="4811"/>
                  </a:lnTo>
                  <a:cubicBezTo>
                    <a:pt x="3218" y="4814"/>
                    <a:pt x="3215" y="4814"/>
                    <a:pt x="3213" y="4814"/>
                  </a:cubicBezTo>
                  <a:cubicBezTo>
                    <a:pt x="3212" y="4814"/>
                    <a:pt x="3212" y="4814"/>
                    <a:pt x="3212" y="4814"/>
                  </a:cubicBezTo>
                  <a:lnTo>
                    <a:pt x="3221" y="4805"/>
                  </a:lnTo>
                  <a:lnTo>
                    <a:pt x="3225" y="4808"/>
                  </a:lnTo>
                  <a:lnTo>
                    <a:pt x="3225" y="4808"/>
                  </a:lnTo>
                  <a:cubicBezTo>
                    <a:pt x="3236" y="4789"/>
                    <a:pt x="3246" y="4777"/>
                    <a:pt x="3249" y="4762"/>
                  </a:cubicBezTo>
                  <a:cubicBezTo>
                    <a:pt x="3252" y="4745"/>
                    <a:pt x="3250" y="4727"/>
                    <a:pt x="3250" y="4708"/>
                  </a:cubicBezTo>
                  <a:lnTo>
                    <a:pt x="3250" y="4708"/>
                  </a:lnTo>
                  <a:cubicBezTo>
                    <a:pt x="3248" y="4708"/>
                    <a:pt x="3246" y="4708"/>
                    <a:pt x="3244" y="4708"/>
                  </a:cubicBezTo>
                  <a:cubicBezTo>
                    <a:pt x="3240" y="4708"/>
                    <a:pt x="3235" y="4708"/>
                    <a:pt x="3231" y="4708"/>
                  </a:cubicBezTo>
                  <a:cubicBezTo>
                    <a:pt x="3219" y="4708"/>
                    <a:pt x="3208" y="4710"/>
                    <a:pt x="3210" y="4726"/>
                  </a:cubicBezTo>
                  <a:cubicBezTo>
                    <a:pt x="3212" y="4740"/>
                    <a:pt x="3208" y="4750"/>
                    <a:pt x="3188" y="4750"/>
                  </a:cubicBezTo>
                  <a:cubicBezTo>
                    <a:pt x="3186" y="4750"/>
                    <a:pt x="3183" y="4750"/>
                    <a:pt x="3179" y="4749"/>
                  </a:cubicBezTo>
                  <a:cubicBezTo>
                    <a:pt x="3177" y="4749"/>
                    <a:pt x="3174" y="4749"/>
                    <a:pt x="3172" y="4749"/>
                  </a:cubicBezTo>
                  <a:cubicBezTo>
                    <a:pt x="3150" y="4749"/>
                    <a:pt x="3140" y="4761"/>
                    <a:pt x="3131" y="4774"/>
                  </a:cubicBezTo>
                  <a:cubicBezTo>
                    <a:pt x="3124" y="4785"/>
                    <a:pt x="3112" y="4793"/>
                    <a:pt x="3097" y="4807"/>
                  </a:cubicBezTo>
                  <a:cubicBezTo>
                    <a:pt x="3084" y="4774"/>
                    <a:pt x="3096" y="4754"/>
                    <a:pt x="3112" y="4732"/>
                  </a:cubicBezTo>
                  <a:cubicBezTo>
                    <a:pt x="3115" y="4726"/>
                    <a:pt x="3107" y="4715"/>
                    <a:pt x="3104" y="4707"/>
                  </a:cubicBezTo>
                  <a:lnTo>
                    <a:pt x="3074" y="4720"/>
                  </a:lnTo>
                  <a:lnTo>
                    <a:pt x="3049" y="4823"/>
                  </a:lnTo>
                  <a:cubicBezTo>
                    <a:pt x="3049" y="4826"/>
                    <a:pt x="3032" y="4826"/>
                    <a:pt x="3024" y="4829"/>
                  </a:cubicBezTo>
                  <a:cubicBezTo>
                    <a:pt x="3022" y="4824"/>
                    <a:pt x="3019" y="4818"/>
                    <a:pt x="3021" y="4815"/>
                  </a:cubicBezTo>
                  <a:cubicBezTo>
                    <a:pt x="3024" y="4807"/>
                    <a:pt x="3029" y="4799"/>
                    <a:pt x="3031" y="4790"/>
                  </a:cubicBezTo>
                  <a:cubicBezTo>
                    <a:pt x="3032" y="4785"/>
                    <a:pt x="3028" y="4776"/>
                    <a:pt x="3022" y="4774"/>
                  </a:cubicBezTo>
                  <a:cubicBezTo>
                    <a:pt x="3020" y="4773"/>
                    <a:pt x="3018" y="4773"/>
                    <a:pt x="3016" y="4773"/>
                  </a:cubicBezTo>
                  <a:cubicBezTo>
                    <a:pt x="3010" y="4773"/>
                    <a:pt x="3002" y="4775"/>
                    <a:pt x="2996" y="4777"/>
                  </a:cubicBezTo>
                  <a:cubicBezTo>
                    <a:pt x="2973" y="4786"/>
                    <a:pt x="2962" y="4805"/>
                    <a:pt x="2973" y="4817"/>
                  </a:cubicBezTo>
                  <a:cubicBezTo>
                    <a:pt x="3006" y="4849"/>
                    <a:pt x="2985" y="4860"/>
                    <a:pt x="2944" y="4867"/>
                  </a:cubicBezTo>
                  <a:cubicBezTo>
                    <a:pt x="2931" y="4870"/>
                    <a:pt x="2921" y="4879"/>
                    <a:pt x="2906" y="4888"/>
                  </a:cubicBezTo>
                  <a:cubicBezTo>
                    <a:pt x="2917" y="4889"/>
                    <a:pt x="2928" y="4889"/>
                    <a:pt x="2938" y="4889"/>
                  </a:cubicBezTo>
                  <a:cubicBezTo>
                    <a:pt x="2970" y="4889"/>
                    <a:pt x="2994" y="4884"/>
                    <a:pt x="3013" y="4873"/>
                  </a:cubicBezTo>
                  <a:cubicBezTo>
                    <a:pt x="3021" y="4868"/>
                    <a:pt x="3028" y="4861"/>
                    <a:pt x="3035" y="4860"/>
                  </a:cubicBezTo>
                  <a:cubicBezTo>
                    <a:pt x="3046" y="4860"/>
                    <a:pt x="3057" y="4863"/>
                    <a:pt x="3069" y="4864"/>
                  </a:cubicBezTo>
                  <a:cubicBezTo>
                    <a:pt x="3063" y="4871"/>
                    <a:pt x="3060" y="4880"/>
                    <a:pt x="3053" y="4885"/>
                  </a:cubicBezTo>
                  <a:cubicBezTo>
                    <a:pt x="3041" y="4892"/>
                    <a:pt x="3025" y="4895"/>
                    <a:pt x="3013" y="4901"/>
                  </a:cubicBezTo>
                  <a:cubicBezTo>
                    <a:pt x="2984" y="4917"/>
                    <a:pt x="2981" y="4929"/>
                    <a:pt x="3019" y="4938"/>
                  </a:cubicBezTo>
                  <a:cubicBezTo>
                    <a:pt x="3063" y="4948"/>
                    <a:pt x="3050" y="4974"/>
                    <a:pt x="3040" y="4976"/>
                  </a:cubicBezTo>
                  <a:cubicBezTo>
                    <a:pt x="2998" y="4985"/>
                    <a:pt x="3007" y="4992"/>
                    <a:pt x="3032" y="5008"/>
                  </a:cubicBezTo>
                  <a:cubicBezTo>
                    <a:pt x="3040" y="5013"/>
                    <a:pt x="3046" y="5029"/>
                    <a:pt x="3043" y="5030"/>
                  </a:cubicBezTo>
                  <a:cubicBezTo>
                    <a:pt x="3013" y="5044"/>
                    <a:pt x="3026" y="5063"/>
                    <a:pt x="3022" y="5080"/>
                  </a:cubicBezTo>
                  <a:cubicBezTo>
                    <a:pt x="3021" y="5083"/>
                    <a:pt x="3015" y="5091"/>
                    <a:pt x="3013" y="5091"/>
                  </a:cubicBezTo>
                  <a:cubicBezTo>
                    <a:pt x="3009" y="5090"/>
                    <a:pt x="3004" y="5090"/>
                    <a:pt x="2999" y="5090"/>
                  </a:cubicBezTo>
                  <a:cubicBezTo>
                    <a:pt x="2992" y="5090"/>
                    <a:pt x="2985" y="5090"/>
                    <a:pt x="2978" y="5090"/>
                  </a:cubicBezTo>
                  <a:cubicBezTo>
                    <a:pt x="2963" y="5090"/>
                    <a:pt x="2949" y="5089"/>
                    <a:pt x="2937" y="5079"/>
                  </a:cubicBezTo>
                  <a:cubicBezTo>
                    <a:pt x="2915" y="5063"/>
                    <a:pt x="2912" y="5045"/>
                    <a:pt x="2935" y="5032"/>
                  </a:cubicBezTo>
                  <a:cubicBezTo>
                    <a:pt x="2960" y="5018"/>
                    <a:pt x="2963" y="5010"/>
                    <a:pt x="2938" y="4992"/>
                  </a:cubicBezTo>
                  <a:cubicBezTo>
                    <a:pt x="2921" y="4980"/>
                    <a:pt x="2917" y="4959"/>
                    <a:pt x="2886" y="4959"/>
                  </a:cubicBezTo>
                  <a:cubicBezTo>
                    <a:pt x="2883" y="4959"/>
                    <a:pt x="2880" y="4959"/>
                    <a:pt x="2876" y="4960"/>
                  </a:cubicBezTo>
                  <a:cubicBezTo>
                    <a:pt x="2876" y="4960"/>
                    <a:pt x="2863" y="4942"/>
                    <a:pt x="2868" y="4938"/>
                  </a:cubicBezTo>
                  <a:cubicBezTo>
                    <a:pt x="2896" y="4905"/>
                    <a:pt x="2888" y="4868"/>
                    <a:pt x="2893" y="4833"/>
                  </a:cubicBezTo>
                  <a:cubicBezTo>
                    <a:pt x="2893" y="4826"/>
                    <a:pt x="2897" y="4817"/>
                    <a:pt x="2904" y="4810"/>
                  </a:cubicBezTo>
                  <a:cubicBezTo>
                    <a:pt x="2928" y="4789"/>
                    <a:pt x="2928" y="4790"/>
                    <a:pt x="2903" y="4782"/>
                  </a:cubicBezTo>
                  <a:cubicBezTo>
                    <a:pt x="2893" y="4779"/>
                    <a:pt x="2881" y="4774"/>
                    <a:pt x="2876" y="4768"/>
                  </a:cubicBezTo>
                  <a:cubicBezTo>
                    <a:pt x="2866" y="4755"/>
                    <a:pt x="2860" y="4740"/>
                    <a:pt x="2851" y="4726"/>
                  </a:cubicBezTo>
                  <a:cubicBezTo>
                    <a:pt x="2822" y="4731"/>
                    <a:pt x="2810" y="4758"/>
                    <a:pt x="2780" y="4758"/>
                  </a:cubicBezTo>
                  <a:cubicBezTo>
                    <a:pt x="2774" y="4758"/>
                    <a:pt x="2767" y="4756"/>
                    <a:pt x="2759" y="4754"/>
                  </a:cubicBezTo>
                  <a:cubicBezTo>
                    <a:pt x="2759" y="4754"/>
                    <a:pt x="2759" y="4754"/>
                    <a:pt x="2759" y="4754"/>
                  </a:cubicBezTo>
                  <a:lnTo>
                    <a:pt x="2759" y="4754"/>
                  </a:lnTo>
                  <a:cubicBezTo>
                    <a:pt x="2758" y="4754"/>
                    <a:pt x="2758" y="4754"/>
                    <a:pt x="2757" y="4754"/>
                  </a:cubicBezTo>
                  <a:cubicBezTo>
                    <a:pt x="2749" y="4754"/>
                    <a:pt x="2741" y="4745"/>
                    <a:pt x="2734" y="4745"/>
                  </a:cubicBezTo>
                  <a:cubicBezTo>
                    <a:pt x="2717" y="4745"/>
                    <a:pt x="2700" y="4754"/>
                    <a:pt x="2684" y="4754"/>
                  </a:cubicBezTo>
                  <a:cubicBezTo>
                    <a:pt x="2666" y="4752"/>
                    <a:pt x="2651" y="4740"/>
                    <a:pt x="2634" y="4737"/>
                  </a:cubicBezTo>
                  <a:cubicBezTo>
                    <a:pt x="2632" y="4737"/>
                    <a:pt x="2631" y="4737"/>
                    <a:pt x="2629" y="4737"/>
                  </a:cubicBezTo>
                  <a:cubicBezTo>
                    <a:pt x="2619" y="4737"/>
                    <a:pt x="2603" y="4743"/>
                    <a:pt x="2603" y="4743"/>
                  </a:cubicBezTo>
                  <a:cubicBezTo>
                    <a:pt x="2616" y="4771"/>
                    <a:pt x="2569" y="4768"/>
                    <a:pt x="2560" y="4783"/>
                  </a:cubicBezTo>
                  <a:cubicBezTo>
                    <a:pt x="2555" y="4792"/>
                    <a:pt x="2549" y="4797"/>
                    <a:pt x="2540" y="4797"/>
                  </a:cubicBezTo>
                  <a:cubicBezTo>
                    <a:pt x="2537" y="4797"/>
                    <a:pt x="2532" y="4797"/>
                    <a:pt x="2528" y="4795"/>
                  </a:cubicBezTo>
                  <a:cubicBezTo>
                    <a:pt x="2522" y="4792"/>
                    <a:pt x="2517" y="4776"/>
                    <a:pt x="2522" y="4770"/>
                  </a:cubicBezTo>
                  <a:cubicBezTo>
                    <a:pt x="2542" y="4743"/>
                    <a:pt x="2559" y="4717"/>
                    <a:pt x="2529" y="4686"/>
                  </a:cubicBezTo>
                  <a:cubicBezTo>
                    <a:pt x="2528" y="4683"/>
                    <a:pt x="2537" y="4676"/>
                    <a:pt x="2537" y="4676"/>
                  </a:cubicBezTo>
                  <a:cubicBezTo>
                    <a:pt x="2539" y="4676"/>
                    <a:pt x="2541" y="4676"/>
                    <a:pt x="2543" y="4676"/>
                  </a:cubicBezTo>
                  <a:cubicBezTo>
                    <a:pt x="2553" y="4676"/>
                    <a:pt x="2565" y="4674"/>
                    <a:pt x="2575" y="4674"/>
                  </a:cubicBezTo>
                  <a:cubicBezTo>
                    <a:pt x="2588" y="4674"/>
                    <a:pt x="2600" y="4677"/>
                    <a:pt x="2607" y="4692"/>
                  </a:cubicBezTo>
                  <a:lnTo>
                    <a:pt x="2635" y="4695"/>
                  </a:lnTo>
                  <a:cubicBezTo>
                    <a:pt x="2635" y="4690"/>
                    <a:pt x="2640" y="4683"/>
                    <a:pt x="2635" y="4680"/>
                  </a:cubicBezTo>
                  <a:cubicBezTo>
                    <a:pt x="2619" y="4668"/>
                    <a:pt x="2609" y="4649"/>
                    <a:pt x="2576" y="4648"/>
                  </a:cubicBezTo>
                  <a:cubicBezTo>
                    <a:pt x="2557" y="4646"/>
                    <a:pt x="2519" y="4592"/>
                    <a:pt x="2522" y="4579"/>
                  </a:cubicBezTo>
                  <a:cubicBezTo>
                    <a:pt x="2528" y="4554"/>
                    <a:pt x="2512" y="4533"/>
                    <a:pt x="2484" y="4527"/>
                  </a:cubicBezTo>
                  <a:cubicBezTo>
                    <a:pt x="2479" y="4527"/>
                    <a:pt x="2469" y="4533"/>
                    <a:pt x="2469" y="4533"/>
                  </a:cubicBezTo>
                  <a:lnTo>
                    <a:pt x="2482" y="4562"/>
                  </a:lnTo>
                  <a:cubicBezTo>
                    <a:pt x="2466" y="4564"/>
                    <a:pt x="2450" y="4565"/>
                    <a:pt x="2431" y="4567"/>
                  </a:cubicBezTo>
                  <a:cubicBezTo>
                    <a:pt x="2428" y="4567"/>
                    <a:pt x="2423" y="4574"/>
                    <a:pt x="2425" y="4579"/>
                  </a:cubicBezTo>
                  <a:cubicBezTo>
                    <a:pt x="2432" y="4598"/>
                    <a:pt x="2459" y="4614"/>
                    <a:pt x="2445" y="4635"/>
                  </a:cubicBezTo>
                  <a:cubicBezTo>
                    <a:pt x="2423" y="4665"/>
                    <a:pt x="2459" y="4671"/>
                    <a:pt x="2484" y="4683"/>
                  </a:cubicBezTo>
                  <a:cubicBezTo>
                    <a:pt x="2488" y="4686"/>
                    <a:pt x="2487" y="4695"/>
                    <a:pt x="2488" y="4702"/>
                  </a:cubicBezTo>
                  <a:cubicBezTo>
                    <a:pt x="2489" y="4730"/>
                    <a:pt x="2479" y="4754"/>
                    <a:pt x="2453" y="4768"/>
                  </a:cubicBezTo>
                  <a:lnTo>
                    <a:pt x="2392" y="4692"/>
                  </a:lnTo>
                  <a:cubicBezTo>
                    <a:pt x="2386" y="4685"/>
                    <a:pt x="2379" y="4682"/>
                    <a:pt x="2370" y="4682"/>
                  </a:cubicBezTo>
                  <a:cubicBezTo>
                    <a:pt x="2365" y="4682"/>
                    <a:pt x="2359" y="4683"/>
                    <a:pt x="2353" y="4685"/>
                  </a:cubicBezTo>
                  <a:cubicBezTo>
                    <a:pt x="2349" y="4686"/>
                    <a:pt x="2345" y="4686"/>
                    <a:pt x="2341" y="4686"/>
                  </a:cubicBezTo>
                  <a:cubicBezTo>
                    <a:pt x="2320" y="4686"/>
                    <a:pt x="2299" y="4675"/>
                    <a:pt x="2298" y="4662"/>
                  </a:cubicBezTo>
                  <a:cubicBezTo>
                    <a:pt x="2297" y="4651"/>
                    <a:pt x="2301" y="4639"/>
                    <a:pt x="2301" y="4629"/>
                  </a:cubicBezTo>
                  <a:cubicBezTo>
                    <a:pt x="2301" y="4624"/>
                    <a:pt x="2292" y="4615"/>
                    <a:pt x="2286" y="4615"/>
                  </a:cubicBezTo>
                  <a:cubicBezTo>
                    <a:pt x="2285" y="4615"/>
                    <a:pt x="2284" y="4615"/>
                    <a:pt x="2282" y="4615"/>
                  </a:cubicBezTo>
                  <a:cubicBezTo>
                    <a:pt x="2276" y="4615"/>
                    <a:pt x="2268" y="4618"/>
                    <a:pt x="2264" y="4621"/>
                  </a:cubicBezTo>
                  <a:cubicBezTo>
                    <a:pt x="2258" y="4630"/>
                    <a:pt x="2253" y="4649"/>
                    <a:pt x="2251" y="4649"/>
                  </a:cubicBezTo>
                  <a:cubicBezTo>
                    <a:pt x="2246" y="4648"/>
                    <a:pt x="2241" y="4648"/>
                    <a:pt x="2237" y="4648"/>
                  </a:cubicBezTo>
                  <a:cubicBezTo>
                    <a:pt x="2199" y="4648"/>
                    <a:pt x="2186" y="4674"/>
                    <a:pt x="2180" y="4689"/>
                  </a:cubicBezTo>
                  <a:cubicBezTo>
                    <a:pt x="2172" y="4714"/>
                    <a:pt x="2135" y="4698"/>
                    <a:pt x="2125" y="4712"/>
                  </a:cubicBezTo>
                  <a:cubicBezTo>
                    <a:pt x="2101" y="4702"/>
                    <a:pt x="2123" y="4689"/>
                    <a:pt x="2117" y="4677"/>
                  </a:cubicBezTo>
                  <a:cubicBezTo>
                    <a:pt x="2113" y="4668"/>
                    <a:pt x="2104" y="4661"/>
                    <a:pt x="2104" y="4652"/>
                  </a:cubicBezTo>
                  <a:cubicBezTo>
                    <a:pt x="2104" y="4641"/>
                    <a:pt x="2105" y="4630"/>
                    <a:pt x="2121" y="4630"/>
                  </a:cubicBezTo>
                  <a:cubicBezTo>
                    <a:pt x="2125" y="4630"/>
                    <a:pt x="2129" y="4630"/>
                    <a:pt x="2135" y="4632"/>
                  </a:cubicBezTo>
                  <a:cubicBezTo>
                    <a:pt x="2150" y="4636"/>
                    <a:pt x="2166" y="4635"/>
                    <a:pt x="2180" y="4636"/>
                  </a:cubicBezTo>
                  <a:lnTo>
                    <a:pt x="2153" y="4615"/>
                  </a:lnTo>
                  <a:cubicBezTo>
                    <a:pt x="2153" y="4615"/>
                    <a:pt x="2158" y="4611"/>
                    <a:pt x="2161" y="4608"/>
                  </a:cubicBezTo>
                  <a:cubicBezTo>
                    <a:pt x="2188" y="4562"/>
                    <a:pt x="2225" y="4520"/>
                    <a:pt x="2231" y="4465"/>
                  </a:cubicBezTo>
                  <a:cubicBezTo>
                    <a:pt x="2223" y="4465"/>
                    <a:pt x="2213" y="4462"/>
                    <a:pt x="2206" y="4462"/>
                  </a:cubicBezTo>
                  <a:cubicBezTo>
                    <a:pt x="2198" y="4462"/>
                    <a:pt x="2192" y="4465"/>
                    <a:pt x="2192" y="4477"/>
                  </a:cubicBezTo>
                  <a:cubicBezTo>
                    <a:pt x="2192" y="4492"/>
                    <a:pt x="2185" y="4498"/>
                    <a:pt x="2172" y="4498"/>
                  </a:cubicBezTo>
                  <a:cubicBezTo>
                    <a:pt x="2166" y="4498"/>
                    <a:pt x="2159" y="4497"/>
                    <a:pt x="2151" y="4495"/>
                  </a:cubicBezTo>
                  <a:cubicBezTo>
                    <a:pt x="2147" y="4494"/>
                    <a:pt x="2144" y="4493"/>
                    <a:pt x="2142" y="4493"/>
                  </a:cubicBezTo>
                  <a:cubicBezTo>
                    <a:pt x="2135" y="4493"/>
                    <a:pt x="2133" y="4497"/>
                    <a:pt x="2139" y="4507"/>
                  </a:cubicBezTo>
                  <a:cubicBezTo>
                    <a:pt x="2144" y="4517"/>
                    <a:pt x="2148" y="4532"/>
                    <a:pt x="2142" y="4539"/>
                  </a:cubicBezTo>
                  <a:cubicBezTo>
                    <a:pt x="2134" y="4547"/>
                    <a:pt x="2116" y="4555"/>
                    <a:pt x="2103" y="4555"/>
                  </a:cubicBezTo>
                  <a:cubicBezTo>
                    <a:pt x="2102" y="4555"/>
                    <a:pt x="2101" y="4555"/>
                    <a:pt x="2100" y="4555"/>
                  </a:cubicBezTo>
                  <a:cubicBezTo>
                    <a:pt x="2072" y="4549"/>
                    <a:pt x="2086" y="4532"/>
                    <a:pt x="2091" y="4521"/>
                  </a:cubicBezTo>
                  <a:cubicBezTo>
                    <a:pt x="2101" y="4492"/>
                    <a:pt x="2103" y="4492"/>
                    <a:pt x="2069" y="4492"/>
                  </a:cubicBezTo>
                  <a:cubicBezTo>
                    <a:pt x="2044" y="4492"/>
                    <a:pt x="2038" y="4484"/>
                    <a:pt x="2044" y="4467"/>
                  </a:cubicBezTo>
                  <a:lnTo>
                    <a:pt x="2048" y="4448"/>
                  </a:lnTo>
                  <a:cubicBezTo>
                    <a:pt x="2023" y="4437"/>
                    <a:pt x="1995" y="4443"/>
                    <a:pt x="1975" y="4421"/>
                  </a:cubicBezTo>
                  <a:cubicBezTo>
                    <a:pt x="1955" y="4401"/>
                    <a:pt x="1948" y="4380"/>
                    <a:pt x="1957" y="4356"/>
                  </a:cubicBezTo>
                  <a:cubicBezTo>
                    <a:pt x="1964" y="4340"/>
                    <a:pt x="1945" y="4337"/>
                    <a:pt x="1932" y="4336"/>
                  </a:cubicBezTo>
                  <a:cubicBezTo>
                    <a:pt x="1923" y="4336"/>
                    <a:pt x="1910" y="4339"/>
                    <a:pt x="1908" y="4345"/>
                  </a:cubicBezTo>
                  <a:lnTo>
                    <a:pt x="1889" y="4411"/>
                  </a:lnTo>
                  <a:cubicBezTo>
                    <a:pt x="1888" y="4414"/>
                    <a:pt x="1879" y="4418"/>
                    <a:pt x="1874" y="4418"/>
                  </a:cubicBezTo>
                  <a:cubicBezTo>
                    <a:pt x="1860" y="4416"/>
                    <a:pt x="1851" y="4415"/>
                    <a:pt x="1845" y="4415"/>
                  </a:cubicBezTo>
                  <a:cubicBezTo>
                    <a:pt x="1834" y="4415"/>
                    <a:pt x="1833" y="4419"/>
                    <a:pt x="1829" y="4431"/>
                  </a:cubicBezTo>
                  <a:lnTo>
                    <a:pt x="1814" y="4473"/>
                  </a:lnTo>
                  <a:cubicBezTo>
                    <a:pt x="1798" y="4448"/>
                    <a:pt x="1780" y="4431"/>
                    <a:pt x="1780" y="4417"/>
                  </a:cubicBezTo>
                  <a:cubicBezTo>
                    <a:pt x="1780" y="4390"/>
                    <a:pt x="1779" y="4365"/>
                    <a:pt x="1767" y="4339"/>
                  </a:cubicBezTo>
                  <a:cubicBezTo>
                    <a:pt x="1758" y="4323"/>
                    <a:pt x="1785" y="4309"/>
                    <a:pt x="1769" y="4284"/>
                  </a:cubicBezTo>
                  <a:cubicBezTo>
                    <a:pt x="1764" y="4278"/>
                    <a:pt x="1792" y="4267"/>
                    <a:pt x="1801" y="4256"/>
                  </a:cubicBezTo>
                  <a:cubicBezTo>
                    <a:pt x="1801" y="4256"/>
                    <a:pt x="1816" y="4267"/>
                    <a:pt x="1823" y="4273"/>
                  </a:cubicBezTo>
                  <a:cubicBezTo>
                    <a:pt x="1827" y="4276"/>
                    <a:pt x="1829" y="4281"/>
                    <a:pt x="1832" y="4286"/>
                  </a:cubicBezTo>
                  <a:cubicBezTo>
                    <a:pt x="1843" y="4297"/>
                    <a:pt x="1854" y="4303"/>
                    <a:pt x="1868" y="4303"/>
                  </a:cubicBezTo>
                  <a:cubicBezTo>
                    <a:pt x="1874" y="4303"/>
                    <a:pt x="1881" y="4302"/>
                    <a:pt x="1889" y="4299"/>
                  </a:cubicBezTo>
                  <a:cubicBezTo>
                    <a:pt x="1917" y="4290"/>
                    <a:pt x="1886" y="4278"/>
                    <a:pt x="1891" y="4267"/>
                  </a:cubicBezTo>
                  <a:cubicBezTo>
                    <a:pt x="1895" y="4253"/>
                    <a:pt x="1888" y="4237"/>
                    <a:pt x="1888" y="4223"/>
                  </a:cubicBezTo>
                  <a:cubicBezTo>
                    <a:pt x="1887" y="4210"/>
                    <a:pt x="1880" y="4204"/>
                    <a:pt x="1872" y="4204"/>
                  </a:cubicBezTo>
                  <a:cubicBezTo>
                    <a:pt x="1868" y="4204"/>
                    <a:pt x="1865" y="4205"/>
                    <a:pt x="1861" y="4206"/>
                  </a:cubicBezTo>
                  <a:cubicBezTo>
                    <a:pt x="1853" y="4210"/>
                    <a:pt x="1847" y="4211"/>
                    <a:pt x="1841" y="4211"/>
                  </a:cubicBezTo>
                  <a:cubicBezTo>
                    <a:pt x="1825" y="4211"/>
                    <a:pt x="1814" y="4201"/>
                    <a:pt x="1785" y="4192"/>
                  </a:cubicBezTo>
                  <a:cubicBezTo>
                    <a:pt x="1729" y="4174"/>
                    <a:pt x="1780" y="4178"/>
                    <a:pt x="1785" y="4173"/>
                  </a:cubicBezTo>
                  <a:cubicBezTo>
                    <a:pt x="1788" y="4167"/>
                    <a:pt x="1779" y="4155"/>
                    <a:pt x="1776" y="4146"/>
                  </a:cubicBezTo>
                  <a:cubicBezTo>
                    <a:pt x="1765" y="4145"/>
                    <a:pt x="1752" y="4142"/>
                    <a:pt x="1742" y="4142"/>
                  </a:cubicBezTo>
                  <a:cubicBezTo>
                    <a:pt x="1739" y="4142"/>
                    <a:pt x="1736" y="4142"/>
                    <a:pt x="1733" y="4143"/>
                  </a:cubicBezTo>
                  <a:cubicBezTo>
                    <a:pt x="1711" y="4148"/>
                    <a:pt x="1711" y="4161"/>
                    <a:pt x="1698" y="4167"/>
                  </a:cubicBezTo>
                  <a:cubicBezTo>
                    <a:pt x="1685" y="4174"/>
                    <a:pt x="1691" y="4178"/>
                    <a:pt x="1694" y="4187"/>
                  </a:cubicBezTo>
                  <a:cubicBezTo>
                    <a:pt x="1698" y="4195"/>
                    <a:pt x="1720" y="4203"/>
                    <a:pt x="1699" y="4212"/>
                  </a:cubicBezTo>
                  <a:cubicBezTo>
                    <a:pt x="1699" y="4212"/>
                    <a:pt x="1699" y="4212"/>
                    <a:pt x="1698" y="4212"/>
                  </a:cubicBezTo>
                  <a:cubicBezTo>
                    <a:pt x="1693" y="4212"/>
                    <a:pt x="1681" y="4203"/>
                    <a:pt x="1676" y="4196"/>
                  </a:cubicBezTo>
                  <a:cubicBezTo>
                    <a:pt x="1658" y="4168"/>
                    <a:pt x="1635" y="4150"/>
                    <a:pt x="1601" y="4142"/>
                  </a:cubicBezTo>
                  <a:cubicBezTo>
                    <a:pt x="1596" y="4140"/>
                    <a:pt x="1579" y="4100"/>
                    <a:pt x="1580" y="4098"/>
                  </a:cubicBezTo>
                  <a:cubicBezTo>
                    <a:pt x="1582" y="4094"/>
                    <a:pt x="1588" y="4092"/>
                    <a:pt x="1595" y="4092"/>
                  </a:cubicBezTo>
                  <a:cubicBezTo>
                    <a:pt x="1606" y="4092"/>
                    <a:pt x="1620" y="4096"/>
                    <a:pt x="1629" y="4103"/>
                  </a:cubicBezTo>
                  <a:cubicBezTo>
                    <a:pt x="1630" y="4105"/>
                    <a:pt x="1633" y="4108"/>
                    <a:pt x="1633" y="4108"/>
                  </a:cubicBezTo>
                  <a:cubicBezTo>
                    <a:pt x="1637" y="4109"/>
                    <a:pt x="1642" y="4110"/>
                    <a:pt x="1646" y="4110"/>
                  </a:cubicBezTo>
                  <a:cubicBezTo>
                    <a:pt x="1649" y="4110"/>
                    <a:pt x="1652" y="4109"/>
                    <a:pt x="1654" y="4108"/>
                  </a:cubicBezTo>
                  <a:cubicBezTo>
                    <a:pt x="1658" y="4105"/>
                    <a:pt x="1660" y="4095"/>
                    <a:pt x="1657" y="4090"/>
                  </a:cubicBezTo>
                  <a:cubicBezTo>
                    <a:pt x="1649" y="4081"/>
                    <a:pt x="1626" y="4080"/>
                    <a:pt x="1639" y="4061"/>
                  </a:cubicBezTo>
                  <a:cubicBezTo>
                    <a:pt x="1635" y="4059"/>
                    <a:pt x="1629" y="4056"/>
                    <a:pt x="1627" y="4056"/>
                  </a:cubicBezTo>
                  <a:cubicBezTo>
                    <a:pt x="1626" y="4056"/>
                    <a:pt x="1626" y="4056"/>
                    <a:pt x="1626" y="4056"/>
                  </a:cubicBezTo>
                  <a:cubicBezTo>
                    <a:pt x="1619" y="4059"/>
                    <a:pt x="1613" y="4070"/>
                    <a:pt x="1608" y="4070"/>
                  </a:cubicBezTo>
                  <a:cubicBezTo>
                    <a:pt x="1607" y="4070"/>
                    <a:pt x="1607" y="4070"/>
                    <a:pt x="1607" y="4070"/>
                  </a:cubicBezTo>
                  <a:cubicBezTo>
                    <a:pt x="1603" y="4069"/>
                    <a:pt x="1599" y="4069"/>
                    <a:pt x="1595" y="4069"/>
                  </a:cubicBezTo>
                  <a:cubicBezTo>
                    <a:pt x="1558" y="4069"/>
                    <a:pt x="1544" y="4089"/>
                    <a:pt x="1538" y="4123"/>
                  </a:cubicBezTo>
                  <a:cubicBezTo>
                    <a:pt x="1535" y="4137"/>
                    <a:pt x="1528" y="4147"/>
                    <a:pt x="1513" y="4147"/>
                  </a:cubicBezTo>
                  <a:cubicBezTo>
                    <a:pt x="1509" y="4147"/>
                    <a:pt x="1504" y="4146"/>
                    <a:pt x="1499" y="4145"/>
                  </a:cubicBezTo>
                  <a:cubicBezTo>
                    <a:pt x="1507" y="4120"/>
                    <a:pt x="1514" y="4096"/>
                    <a:pt x="1521" y="4067"/>
                  </a:cubicBezTo>
                  <a:lnTo>
                    <a:pt x="1521" y="4067"/>
                  </a:lnTo>
                  <a:cubicBezTo>
                    <a:pt x="1510" y="4072"/>
                    <a:pt x="1501" y="4072"/>
                    <a:pt x="1495" y="4077"/>
                  </a:cubicBezTo>
                  <a:cubicBezTo>
                    <a:pt x="1449" y="4106"/>
                    <a:pt x="1449" y="4108"/>
                    <a:pt x="1393" y="4112"/>
                  </a:cubicBezTo>
                  <a:cubicBezTo>
                    <a:pt x="1385" y="4114"/>
                    <a:pt x="1374" y="4118"/>
                    <a:pt x="1368" y="4124"/>
                  </a:cubicBezTo>
                  <a:cubicBezTo>
                    <a:pt x="1365" y="4127"/>
                    <a:pt x="1368" y="4136"/>
                    <a:pt x="1368" y="4142"/>
                  </a:cubicBezTo>
                  <a:lnTo>
                    <a:pt x="1389" y="4137"/>
                  </a:lnTo>
                  <a:lnTo>
                    <a:pt x="1389" y="4137"/>
                  </a:lnTo>
                  <a:cubicBezTo>
                    <a:pt x="1386" y="4145"/>
                    <a:pt x="1386" y="4158"/>
                    <a:pt x="1382" y="4159"/>
                  </a:cubicBezTo>
                  <a:cubicBezTo>
                    <a:pt x="1360" y="4164"/>
                    <a:pt x="1361" y="4183"/>
                    <a:pt x="1354" y="4196"/>
                  </a:cubicBezTo>
                  <a:cubicBezTo>
                    <a:pt x="1376" y="4206"/>
                    <a:pt x="1360" y="4217"/>
                    <a:pt x="1360" y="4224"/>
                  </a:cubicBezTo>
                  <a:cubicBezTo>
                    <a:pt x="1367" y="4234"/>
                    <a:pt x="1371" y="4239"/>
                    <a:pt x="1371" y="4243"/>
                  </a:cubicBezTo>
                  <a:lnTo>
                    <a:pt x="1373" y="4274"/>
                  </a:lnTo>
                  <a:lnTo>
                    <a:pt x="1351" y="4270"/>
                  </a:lnTo>
                  <a:lnTo>
                    <a:pt x="1352" y="4240"/>
                  </a:lnTo>
                  <a:cubicBezTo>
                    <a:pt x="1354" y="4236"/>
                    <a:pt x="1355" y="4231"/>
                    <a:pt x="1360" y="4224"/>
                  </a:cubicBezTo>
                  <a:cubicBezTo>
                    <a:pt x="1335" y="4217"/>
                    <a:pt x="1351" y="4206"/>
                    <a:pt x="1354" y="4195"/>
                  </a:cubicBezTo>
                  <a:lnTo>
                    <a:pt x="1354" y="4195"/>
                  </a:lnTo>
                  <a:cubicBezTo>
                    <a:pt x="1346" y="4199"/>
                    <a:pt x="1333" y="4199"/>
                    <a:pt x="1332" y="4205"/>
                  </a:cubicBezTo>
                  <a:cubicBezTo>
                    <a:pt x="1327" y="4217"/>
                    <a:pt x="1323" y="4221"/>
                    <a:pt x="1319" y="4221"/>
                  </a:cubicBezTo>
                  <a:cubicBezTo>
                    <a:pt x="1311" y="4221"/>
                    <a:pt x="1303" y="4203"/>
                    <a:pt x="1296" y="4199"/>
                  </a:cubicBezTo>
                  <a:lnTo>
                    <a:pt x="1274" y="4205"/>
                  </a:lnTo>
                  <a:cubicBezTo>
                    <a:pt x="1267" y="4221"/>
                    <a:pt x="1286" y="4224"/>
                    <a:pt x="1296" y="4230"/>
                  </a:cubicBezTo>
                  <a:cubicBezTo>
                    <a:pt x="1307" y="4237"/>
                    <a:pt x="1318" y="4243"/>
                    <a:pt x="1326" y="4255"/>
                  </a:cubicBezTo>
                  <a:lnTo>
                    <a:pt x="1280" y="4242"/>
                  </a:lnTo>
                  <a:lnTo>
                    <a:pt x="1280" y="4242"/>
                  </a:lnTo>
                  <a:cubicBezTo>
                    <a:pt x="1276" y="4265"/>
                    <a:pt x="1311" y="4258"/>
                    <a:pt x="1315" y="4274"/>
                  </a:cubicBezTo>
                  <a:cubicBezTo>
                    <a:pt x="1317" y="4283"/>
                    <a:pt x="1321" y="4286"/>
                    <a:pt x="1326" y="4286"/>
                  </a:cubicBezTo>
                  <a:cubicBezTo>
                    <a:pt x="1332" y="4286"/>
                    <a:pt x="1338" y="4283"/>
                    <a:pt x="1343" y="4283"/>
                  </a:cubicBezTo>
                  <a:cubicBezTo>
                    <a:pt x="1344" y="4283"/>
                    <a:pt x="1344" y="4283"/>
                    <a:pt x="1345" y="4283"/>
                  </a:cubicBezTo>
                  <a:cubicBezTo>
                    <a:pt x="1342" y="4296"/>
                    <a:pt x="1342" y="4311"/>
                    <a:pt x="1335" y="4321"/>
                  </a:cubicBezTo>
                  <a:cubicBezTo>
                    <a:pt x="1327" y="4334"/>
                    <a:pt x="1314" y="4343"/>
                    <a:pt x="1302" y="4355"/>
                  </a:cubicBezTo>
                  <a:cubicBezTo>
                    <a:pt x="1310" y="4358"/>
                    <a:pt x="1318" y="4364"/>
                    <a:pt x="1324" y="4364"/>
                  </a:cubicBezTo>
                  <a:cubicBezTo>
                    <a:pt x="1325" y="4364"/>
                    <a:pt x="1325" y="4364"/>
                    <a:pt x="1326" y="4364"/>
                  </a:cubicBezTo>
                  <a:cubicBezTo>
                    <a:pt x="1329" y="4364"/>
                    <a:pt x="1333" y="4363"/>
                    <a:pt x="1336" y="4363"/>
                  </a:cubicBezTo>
                  <a:cubicBezTo>
                    <a:pt x="1356" y="4363"/>
                    <a:pt x="1376" y="4367"/>
                    <a:pt x="1390" y="4376"/>
                  </a:cubicBezTo>
                  <a:cubicBezTo>
                    <a:pt x="1396" y="4361"/>
                    <a:pt x="1401" y="4346"/>
                    <a:pt x="1408" y="4333"/>
                  </a:cubicBezTo>
                  <a:cubicBezTo>
                    <a:pt x="1409" y="4331"/>
                    <a:pt x="1414" y="4330"/>
                    <a:pt x="1419" y="4330"/>
                  </a:cubicBezTo>
                  <a:cubicBezTo>
                    <a:pt x="1423" y="4330"/>
                    <a:pt x="1426" y="4331"/>
                    <a:pt x="1429" y="4331"/>
                  </a:cubicBezTo>
                  <a:cubicBezTo>
                    <a:pt x="1433" y="4333"/>
                    <a:pt x="1440" y="4342"/>
                    <a:pt x="1439" y="4346"/>
                  </a:cubicBezTo>
                  <a:cubicBezTo>
                    <a:pt x="1436" y="4365"/>
                    <a:pt x="1425" y="4376"/>
                    <a:pt x="1402" y="4376"/>
                  </a:cubicBezTo>
                  <a:cubicBezTo>
                    <a:pt x="1399" y="4376"/>
                    <a:pt x="1395" y="4376"/>
                    <a:pt x="1390" y="4376"/>
                  </a:cubicBezTo>
                  <a:lnTo>
                    <a:pt x="1390" y="4376"/>
                  </a:lnTo>
                  <a:cubicBezTo>
                    <a:pt x="1395" y="4399"/>
                    <a:pt x="1362" y="4404"/>
                    <a:pt x="1364" y="4429"/>
                  </a:cubicBezTo>
                  <a:cubicBezTo>
                    <a:pt x="1365" y="4451"/>
                    <a:pt x="1352" y="4470"/>
                    <a:pt x="1346" y="4492"/>
                  </a:cubicBezTo>
                  <a:cubicBezTo>
                    <a:pt x="1324" y="4478"/>
                    <a:pt x="1327" y="4450"/>
                    <a:pt x="1302" y="4450"/>
                  </a:cubicBezTo>
                  <a:cubicBezTo>
                    <a:pt x="1298" y="4450"/>
                    <a:pt x="1294" y="4451"/>
                    <a:pt x="1289" y="4452"/>
                  </a:cubicBezTo>
                  <a:cubicBezTo>
                    <a:pt x="1290" y="4445"/>
                    <a:pt x="1293" y="4436"/>
                    <a:pt x="1290" y="4427"/>
                  </a:cubicBezTo>
                  <a:cubicBezTo>
                    <a:pt x="1287" y="4414"/>
                    <a:pt x="1279" y="4402"/>
                    <a:pt x="1273" y="4389"/>
                  </a:cubicBezTo>
                  <a:cubicBezTo>
                    <a:pt x="1298" y="4387"/>
                    <a:pt x="1293" y="4367"/>
                    <a:pt x="1302" y="4353"/>
                  </a:cubicBezTo>
                  <a:cubicBezTo>
                    <a:pt x="1297" y="4353"/>
                    <a:pt x="1292" y="4352"/>
                    <a:pt x="1287" y="4352"/>
                  </a:cubicBezTo>
                  <a:cubicBezTo>
                    <a:pt x="1273" y="4352"/>
                    <a:pt x="1262" y="4356"/>
                    <a:pt x="1257" y="4368"/>
                  </a:cubicBezTo>
                  <a:cubicBezTo>
                    <a:pt x="1248" y="4383"/>
                    <a:pt x="1240" y="4399"/>
                    <a:pt x="1232" y="4415"/>
                  </a:cubicBezTo>
                  <a:cubicBezTo>
                    <a:pt x="1210" y="4391"/>
                    <a:pt x="1247" y="4379"/>
                    <a:pt x="1212" y="4378"/>
                  </a:cubicBezTo>
                  <a:lnTo>
                    <a:pt x="1212" y="4378"/>
                  </a:lnTo>
                  <a:cubicBezTo>
                    <a:pt x="1208" y="4388"/>
                    <a:pt x="1206" y="4396"/>
                    <a:pt x="1203" y="4396"/>
                  </a:cubicBezTo>
                  <a:cubicBezTo>
                    <a:pt x="1200" y="4396"/>
                    <a:pt x="1197" y="4391"/>
                    <a:pt x="1190" y="4379"/>
                  </a:cubicBezTo>
                  <a:cubicBezTo>
                    <a:pt x="1187" y="4379"/>
                    <a:pt x="1185" y="4380"/>
                    <a:pt x="1183" y="4380"/>
                  </a:cubicBezTo>
                  <a:cubicBezTo>
                    <a:pt x="1169" y="4380"/>
                    <a:pt x="1177" y="4361"/>
                    <a:pt x="1187" y="4343"/>
                  </a:cubicBezTo>
                  <a:cubicBezTo>
                    <a:pt x="1189" y="4341"/>
                    <a:pt x="1194" y="4341"/>
                    <a:pt x="1199" y="4341"/>
                  </a:cubicBezTo>
                  <a:cubicBezTo>
                    <a:pt x="1202" y="4341"/>
                    <a:pt x="1206" y="4341"/>
                    <a:pt x="1208" y="4342"/>
                  </a:cubicBezTo>
                  <a:cubicBezTo>
                    <a:pt x="1222" y="4344"/>
                    <a:pt x="1225" y="4350"/>
                    <a:pt x="1221" y="4358"/>
                  </a:cubicBezTo>
                  <a:lnTo>
                    <a:pt x="1221" y="4358"/>
                  </a:lnTo>
                  <a:cubicBezTo>
                    <a:pt x="1262" y="4327"/>
                    <a:pt x="1266" y="4302"/>
                    <a:pt x="1276" y="4280"/>
                  </a:cubicBezTo>
                  <a:cubicBezTo>
                    <a:pt x="1277" y="4277"/>
                    <a:pt x="1268" y="4264"/>
                    <a:pt x="1268" y="4264"/>
                  </a:cubicBezTo>
                  <a:cubicBezTo>
                    <a:pt x="1268" y="4264"/>
                    <a:pt x="1267" y="4264"/>
                    <a:pt x="1267" y="4264"/>
                  </a:cubicBezTo>
                  <a:cubicBezTo>
                    <a:pt x="1232" y="4264"/>
                    <a:pt x="1228" y="4216"/>
                    <a:pt x="1195" y="4216"/>
                  </a:cubicBezTo>
                  <a:cubicBezTo>
                    <a:pt x="1192" y="4216"/>
                    <a:pt x="1190" y="4216"/>
                    <a:pt x="1187" y="4217"/>
                  </a:cubicBezTo>
                  <a:cubicBezTo>
                    <a:pt x="1187" y="4217"/>
                    <a:pt x="1177" y="4206"/>
                    <a:pt x="1179" y="4205"/>
                  </a:cubicBezTo>
                  <a:cubicBezTo>
                    <a:pt x="1186" y="4189"/>
                    <a:pt x="1198" y="4173"/>
                    <a:pt x="1204" y="4156"/>
                  </a:cubicBezTo>
                  <a:cubicBezTo>
                    <a:pt x="1205" y="4149"/>
                    <a:pt x="1210" y="4147"/>
                    <a:pt x="1215" y="4147"/>
                  </a:cubicBezTo>
                  <a:cubicBezTo>
                    <a:pt x="1223" y="4147"/>
                    <a:pt x="1232" y="4151"/>
                    <a:pt x="1240" y="4151"/>
                  </a:cubicBezTo>
                  <a:cubicBezTo>
                    <a:pt x="1245" y="4151"/>
                    <a:pt x="1250" y="4149"/>
                    <a:pt x="1251" y="4140"/>
                  </a:cubicBezTo>
                  <a:cubicBezTo>
                    <a:pt x="1252" y="4134"/>
                    <a:pt x="1262" y="4127"/>
                    <a:pt x="1268" y="4127"/>
                  </a:cubicBezTo>
                  <a:cubicBezTo>
                    <a:pt x="1276" y="4127"/>
                    <a:pt x="1280" y="4164"/>
                    <a:pt x="1273" y="4165"/>
                  </a:cubicBezTo>
                  <a:cubicBezTo>
                    <a:pt x="1266" y="4167"/>
                    <a:pt x="1259" y="4167"/>
                    <a:pt x="1251" y="4167"/>
                  </a:cubicBezTo>
                  <a:cubicBezTo>
                    <a:pt x="1244" y="4167"/>
                    <a:pt x="1236" y="4167"/>
                    <a:pt x="1229" y="4167"/>
                  </a:cubicBezTo>
                  <a:lnTo>
                    <a:pt x="1232" y="4183"/>
                  </a:lnTo>
                  <a:lnTo>
                    <a:pt x="1274" y="4203"/>
                  </a:lnTo>
                  <a:lnTo>
                    <a:pt x="1296" y="4199"/>
                  </a:lnTo>
                  <a:cubicBezTo>
                    <a:pt x="1304" y="4187"/>
                    <a:pt x="1307" y="4173"/>
                    <a:pt x="1318" y="4167"/>
                  </a:cubicBezTo>
                  <a:cubicBezTo>
                    <a:pt x="1330" y="4161"/>
                    <a:pt x="1332" y="4156"/>
                    <a:pt x="1324" y="4148"/>
                  </a:cubicBezTo>
                  <a:cubicBezTo>
                    <a:pt x="1311" y="4130"/>
                    <a:pt x="1318" y="4121"/>
                    <a:pt x="1335" y="4114"/>
                  </a:cubicBezTo>
                  <a:cubicBezTo>
                    <a:pt x="1337" y="4112"/>
                    <a:pt x="1337" y="4099"/>
                    <a:pt x="1335" y="4096"/>
                  </a:cubicBezTo>
                  <a:cubicBezTo>
                    <a:pt x="1330" y="4092"/>
                    <a:pt x="1314" y="4092"/>
                    <a:pt x="1314" y="4092"/>
                  </a:cubicBezTo>
                  <a:cubicBezTo>
                    <a:pt x="1309" y="4101"/>
                    <a:pt x="1304" y="4105"/>
                    <a:pt x="1298" y="4105"/>
                  </a:cubicBezTo>
                  <a:cubicBezTo>
                    <a:pt x="1290" y="4105"/>
                    <a:pt x="1280" y="4099"/>
                    <a:pt x="1271" y="4093"/>
                  </a:cubicBezTo>
                  <a:cubicBezTo>
                    <a:pt x="1268" y="4092"/>
                    <a:pt x="1268" y="4081"/>
                    <a:pt x="1268" y="4081"/>
                  </a:cubicBezTo>
                  <a:cubicBezTo>
                    <a:pt x="1308" y="4074"/>
                    <a:pt x="1271" y="4040"/>
                    <a:pt x="1287" y="4022"/>
                  </a:cubicBezTo>
                  <a:lnTo>
                    <a:pt x="1287" y="4022"/>
                  </a:lnTo>
                  <a:cubicBezTo>
                    <a:pt x="1265" y="4025"/>
                    <a:pt x="1255" y="4031"/>
                    <a:pt x="1246" y="4040"/>
                  </a:cubicBezTo>
                  <a:cubicBezTo>
                    <a:pt x="1230" y="4062"/>
                    <a:pt x="1214" y="4059"/>
                    <a:pt x="1196" y="4061"/>
                  </a:cubicBezTo>
                  <a:cubicBezTo>
                    <a:pt x="1191" y="4061"/>
                    <a:pt x="1185" y="4058"/>
                    <a:pt x="1180" y="4058"/>
                  </a:cubicBezTo>
                  <a:cubicBezTo>
                    <a:pt x="1179" y="4058"/>
                    <a:pt x="1177" y="4059"/>
                    <a:pt x="1176" y="4059"/>
                  </a:cubicBezTo>
                  <a:cubicBezTo>
                    <a:pt x="1170" y="4062"/>
                    <a:pt x="1168" y="4077"/>
                    <a:pt x="1162" y="4080"/>
                  </a:cubicBezTo>
                  <a:cubicBezTo>
                    <a:pt x="1152" y="4086"/>
                    <a:pt x="1143" y="4088"/>
                    <a:pt x="1134" y="4088"/>
                  </a:cubicBezTo>
                  <a:cubicBezTo>
                    <a:pt x="1118" y="4088"/>
                    <a:pt x="1104" y="4080"/>
                    <a:pt x="1092" y="4069"/>
                  </a:cubicBezTo>
                  <a:lnTo>
                    <a:pt x="1092" y="4069"/>
                  </a:lnTo>
                  <a:lnTo>
                    <a:pt x="1127" y="4059"/>
                  </a:lnTo>
                  <a:lnTo>
                    <a:pt x="1142" y="4059"/>
                  </a:lnTo>
                  <a:cubicBezTo>
                    <a:pt x="1133" y="4031"/>
                    <a:pt x="1177" y="4034"/>
                    <a:pt x="1177" y="4015"/>
                  </a:cubicBezTo>
                  <a:cubicBezTo>
                    <a:pt x="1178" y="3997"/>
                    <a:pt x="1191" y="3996"/>
                    <a:pt x="1198" y="3996"/>
                  </a:cubicBezTo>
                  <a:cubicBezTo>
                    <a:pt x="1199" y="3996"/>
                    <a:pt x="1200" y="3996"/>
                    <a:pt x="1201" y="3996"/>
                  </a:cubicBezTo>
                  <a:cubicBezTo>
                    <a:pt x="1209" y="3996"/>
                    <a:pt x="1217" y="4003"/>
                    <a:pt x="1224" y="4006"/>
                  </a:cubicBezTo>
                  <a:cubicBezTo>
                    <a:pt x="1225" y="4007"/>
                    <a:pt x="1226" y="4007"/>
                    <a:pt x="1227" y="4007"/>
                  </a:cubicBezTo>
                  <a:cubicBezTo>
                    <a:pt x="1237" y="4007"/>
                    <a:pt x="1240" y="3994"/>
                    <a:pt x="1246" y="3987"/>
                  </a:cubicBezTo>
                  <a:cubicBezTo>
                    <a:pt x="1246" y="3977"/>
                    <a:pt x="1245" y="3968"/>
                    <a:pt x="1248" y="3958"/>
                  </a:cubicBezTo>
                  <a:cubicBezTo>
                    <a:pt x="1251" y="3947"/>
                    <a:pt x="1258" y="3936"/>
                    <a:pt x="1262" y="3925"/>
                  </a:cubicBezTo>
                  <a:cubicBezTo>
                    <a:pt x="1264" y="3924"/>
                    <a:pt x="1259" y="3922"/>
                    <a:pt x="1258" y="3921"/>
                  </a:cubicBezTo>
                  <a:cubicBezTo>
                    <a:pt x="1245" y="3939"/>
                    <a:pt x="1232" y="3937"/>
                    <a:pt x="1217" y="3946"/>
                  </a:cubicBezTo>
                  <a:cubicBezTo>
                    <a:pt x="1214" y="3947"/>
                    <a:pt x="1209" y="3955"/>
                    <a:pt x="1209" y="3955"/>
                  </a:cubicBezTo>
                  <a:cubicBezTo>
                    <a:pt x="1209" y="3959"/>
                    <a:pt x="1211" y="3964"/>
                    <a:pt x="1214" y="3965"/>
                  </a:cubicBezTo>
                  <a:cubicBezTo>
                    <a:pt x="1214" y="3965"/>
                    <a:pt x="1221" y="3964"/>
                    <a:pt x="1223" y="3964"/>
                  </a:cubicBezTo>
                  <a:cubicBezTo>
                    <a:pt x="1226" y="3965"/>
                    <a:pt x="1229" y="3968"/>
                    <a:pt x="1227" y="3971"/>
                  </a:cubicBezTo>
                  <a:cubicBezTo>
                    <a:pt x="1227" y="3972"/>
                    <a:pt x="1220" y="3980"/>
                    <a:pt x="1220" y="3980"/>
                  </a:cubicBezTo>
                  <a:cubicBezTo>
                    <a:pt x="1215" y="3977"/>
                    <a:pt x="1211" y="3976"/>
                    <a:pt x="1206" y="3976"/>
                  </a:cubicBezTo>
                  <a:cubicBezTo>
                    <a:pt x="1193" y="3976"/>
                    <a:pt x="1178" y="3985"/>
                    <a:pt x="1162" y="3999"/>
                  </a:cubicBezTo>
                  <a:cubicBezTo>
                    <a:pt x="1159" y="3997"/>
                    <a:pt x="1155" y="3996"/>
                    <a:pt x="1151" y="3996"/>
                  </a:cubicBezTo>
                  <a:cubicBezTo>
                    <a:pt x="1141" y="3996"/>
                    <a:pt x="1131" y="4001"/>
                    <a:pt x="1120" y="4008"/>
                  </a:cubicBezTo>
                  <a:cubicBezTo>
                    <a:pt x="1117" y="4011"/>
                    <a:pt x="1108" y="4012"/>
                    <a:pt x="1108" y="4012"/>
                  </a:cubicBezTo>
                  <a:cubicBezTo>
                    <a:pt x="1102" y="4009"/>
                    <a:pt x="1118" y="3977"/>
                    <a:pt x="1126" y="3971"/>
                  </a:cubicBezTo>
                  <a:lnTo>
                    <a:pt x="1170" y="3936"/>
                  </a:lnTo>
                  <a:cubicBezTo>
                    <a:pt x="1167" y="3931"/>
                    <a:pt x="1151" y="3931"/>
                    <a:pt x="1165" y="3919"/>
                  </a:cubicBezTo>
                  <a:cubicBezTo>
                    <a:pt x="1179" y="3908"/>
                    <a:pt x="1189" y="3896"/>
                    <a:pt x="1190" y="3886"/>
                  </a:cubicBezTo>
                  <a:cubicBezTo>
                    <a:pt x="1192" y="3877"/>
                    <a:pt x="1174" y="3868"/>
                    <a:pt x="1157" y="3868"/>
                  </a:cubicBezTo>
                  <a:cubicBezTo>
                    <a:pt x="1154" y="3868"/>
                    <a:pt x="1151" y="3869"/>
                    <a:pt x="1148" y="3869"/>
                  </a:cubicBezTo>
                  <a:cubicBezTo>
                    <a:pt x="1140" y="3872"/>
                    <a:pt x="1126" y="3886"/>
                    <a:pt x="1123" y="3892"/>
                  </a:cubicBezTo>
                  <a:cubicBezTo>
                    <a:pt x="1121" y="3896"/>
                    <a:pt x="1121" y="3898"/>
                    <a:pt x="1123" y="3898"/>
                  </a:cubicBezTo>
                  <a:cubicBezTo>
                    <a:pt x="1126" y="3898"/>
                    <a:pt x="1134" y="3892"/>
                    <a:pt x="1137" y="3892"/>
                  </a:cubicBezTo>
                  <a:cubicBezTo>
                    <a:pt x="1139" y="3891"/>
                    <a:pt x="1141" y="3891"/>
                    <a:pt x="1143" y="3891"/>
                  </a:cubicBezTo>
                  <a:cubicBezTo>
                    <a:pt x="1147" y="3891"/>
                    <a:pt x="1152" y="3892"/>
                    <a:pt x="1157" y="3892"/>
                  </a:cubicBezTo>
                  <a:cubicBezTo>
                    <a:pt x="1149" y="3899"/>
                    <a:pt x="1159" y="3908"/>
                    <a:pt x="1137" y="3914"/>
                  </a:cubicBezTo>
                  <a:cubicBezTo>
                    <a:pt x="1120" y="3919"/>
                    <a:pt x="1112" y="3925"/>
                    <a:pt x="1120" y="3936"/>
                  </a:cubicBezTo>
                  <a:cubicBezTo>
                    <a:pt x="1121" y="3937"/>
                    <a:pt x="1118" y="3944"/>
                    <a:pt x="1114" y="3949"/>
                  </a:cubicBezTo>
                  <a:cubicBezTo>
                    <a:pt x="1111" y="3952"/>
                    <a:pt x="1102" y="3953"/>
                    <a:pt x="1098" y="3953"/>
                  </a:cubicBezTo>
                  <a:cubicBezTo>
                    <a:pt x="1093" y="3952"/>
                    <a:pt x="1092" y="3946"/>
                    <a:pt x="1086" y="3944"/>
                  </a:cubicBezTo>
                  <a:cubicBezTo>
                    <a:pt x="1083" y="3944"/>
                    <a:pt x="1080" y="3943"/>
                    <a:pt x="1077" y="3943"/>
                  </a:cubicBezTo>
                  <a:cubicBezTo>
                    <a:pt x="1065" y="3943"/>
                    <a:pt x="1056" y="3951"/>
                    <a:pt x="1049" y="3964"/>
                  </a:cubicBezTo>
                  <a:cubicBezTo>
                    <a:pt x="1046" y="3971"/>
                    <a:pt x="1036" y="3984"/>
                    <a:pt x="1030" y="3984"/>
                  </a:cubicBezTo>
                  <a:cubicBezTo>
                    <a:pt x="1028" y="3985"/>
                    <a:pt x="1027" y="3985"/>
                    <a:pt x="1025" y="3985"/>
                  </a:cubicBezTo>
                  <a:cubicBezTo>
                    <a:pt x="1016" y="3985"/>
                    <a:pt x="1018" y="3976"/>
                    <a:pt x="1018" y="3968"/>
                  </a:cubicBezTo>
                  <a:cubicBezTo>
                    <a:pt x="1020" y="3959"/>
                    <a:pt x="1017" y="3952"/>
                    <a:pt x="1015" y="3944"/>
                  </a:cubicBezTo>
                  <a:cubicBezTo>
                    <a:pt x="1014" y="3942"/>
                    <a:pt x="1008" y="3939"/>
                    <a:pt x="1004" y="3936"/>
                  </a:cubicBezTo>
                  <a:cubicBezTo>
                    <a:pt x="1001" y="3940"/>
                    <a:pt x="998" y="3944"/>
                    <a:pt x="993" y="3947"/>
                  </a:cubicBezTo>
                  <a:cubicBezTo>
                    <a:pt x="982" y="3953"/>
                    <a:pt x="964" y="3965"/>
                    <a:pt x="959" y="3965"/>
                  </a:cubicBezTo>
                  <a:cubicBezTo>
                    <a:pt x="958" y="3965"/>
                    <a:pt x="958" y="3965"/>
                    <a:pt x="958" y="3965"/>
                  </a:cubicBezTo>
                  <a:cubicBezTo>
                    <a:pt x="949" y="3962"/>
                    <a:pt x="941" y="3960"/>
                    <a:pt x="935" y="3960"/>
                  </a:cubicBezTo>
                  <a:cubicBezTo>
                    <a:pt x="919" y="3960"/>
                    <a:pt x="912" y="3971"/>
                    <a:pt x="905" y="3987"/>
                  </a:cubicBezTo>
                  <a:cubicBezTo>
                    <a:pt x="901" y="3994"/>
                    <a:pt x="896" y="3997"/>
                    <a:pt x="891" y="3997"/>
                  </a:cubicBezTo>
                  <a:cubicBezTo>
                    <a:pt x="884" y="3997"/>
                    <a:pt x="877" y="3993"/>
                    <a:pt x="870" y="3987"/>
                  </a:cubicBezTo>
                  <a:cubicBezTo>
                    <a:pt x="859" y="3978"/>
                    <a:pt x="861" y="3972"/>
                    <a:pt x="874" y="3965"/>
                  </a:cubicBezTo>
                  <a:cubicBezTo>
                    <a:pt x="886" y="3958"/>
                    <a:pt x="917" y="3955"/>
                    <a:pt x="902" y="3937"/>
                  </a:cubicBezTo>
                  <a:cubicBezTo>
                    <a:pt x="890" y="3930"/>
                    <a:pt x="901" y="3914"/>
                    <a:pt x="906" y="3899"/>
                  </a:cubicBezTo>
                  <a:cubicBezTo>
                    <a:pt x="906" y="3897"/>
                    <a:pt x="902" y="3896"/>
                    <a:pt x="899" y="3893"/>
                  </a:cubicBezTo>
                  <a:cubicBezTo>
                    <a:pt x="889" y="3908"/>
                    <a:pt x="878" y="3909"/>
                    <a:pt x="868" y="3909"/>
                  </a:cubicBezTo>
                  <a:cubicBezTo>
                    <a:pt x="865" y="3909"/>
                    <a:pt x="861" y="3909"/>
                    <a:pt x="859" y="3909"/>
                  </a:cubicBezTo>
                  <a:cubicBezTo>
                    <a:pt x="852" y="3909"/>
                    <a:pt x="846" y="3910"/>
                    <a:pt x="843" y="3918"/>
                  </a:cubicBezTo>
                  <a:cubicBezTo>
                    <a:pt x="831" y="3949"/>
                    <a:pt x="802" y="3942"/>
                    <a:pt x="792" y="3967"/>
                  </a:cubicBezTo>
                  <a:cubicBezTo>
                    <a:pt x="788" y="3974"/>
                    <a:pt x="775" y="3981"/>
                    <a:pt x="765" y="3994"/>
                  </a:cubicBezTo>
                  <a:lnTo>
                    <a:pt x="765" y="3994"/>
                  </a:lnTo>
                  <a:cubicBezTo>
                    <a:pt x="764" y="3994"/>
                    <a:pt x="762" y="3994"/>
                    <a:pt x="760" y="3993"/>
                  </a:cubicBezTo>
                  <a:lnTo>
                    <a:pt x="760" y="3993"/>
                  </a:lnTo>
                  <a:cubicBezTo>
                    <a:pt x="761" y="3995"/>
                    <a:pt x="762" y="3997"/>
                    <a:pt x="762" y="3999"/>
                  </a:cubicBezTo>
                  <a:cubicBezTo>
                    <a:pt x="763" y="3997"/>
                    <a:pt x="764" y="3996"/>
                    <a:pt x="765" y="3994"/>
                  </a:cubicBezTo>
                  <a:lnTo>
                    <a:pt x="765" y="3994"/>
                  </a:lnTo>
                  <a:cubicBezTo>
                    <a:pt x="767" y="3994"/>
                    <a:pt x="768" y="3995"/>
                    <a:pt x="770" y="3995"/>
                  </a:cubicBezTo>
                  <a:cubicBezTo>
                    <a:pt x="767" y="3998"/>
                    <a:pt x="765" y="4001"/>
                    <a:pt x="764" y="4001"/>
                  </a:cubicBezTo>
                  <a:cubicBezTo>
                    <a:pt x="763" y="4001"/>
                    <a:pt x="763" y="4000"/>
                    <a:pt x="762" y="3999"/>
                  </a:cubicBezTo>
                  <a:cubicBezTo>
                    <a:pt x="753" y="4008"/>
                    <a:pt x="749" y="4008"/>
                    <a:pt x="743" y="4008"/>
                  </a:cubicBezTo>
                  <a:cubicBezTo>
                    <a:pt x="748" y="4003"/>
                    <a:pt x="752" y="3997"/>
                    <a:pt x="758" y="3993"/>
                  </a:cubicBezTo>
                  <a:cubicBezTo>
                    <a:pt x="758" y="3993"/>
                    <a:pt x="759" y="3993"/>
                    <a:pt x="760" y="3993"/>
                  </a:cubicBezTo>
                  <a:lnTo>
                    <a:pt x="760" y="3993"/>
                  </a:lnTo>
                  <a:cubicBezTo>
                    <a:pt x="754" y="3972"/>
                    <a:pt x="757" y="3948"/>
                    <a:pt x="787" y="3937"/>
                  </a:cubicBezTo>
                  <a:cubicBezTo>
                    <a:pt x="786" y="3933"/>
                    <a:pt x="786" y="3927"/>
                    <a:pt x="784" y="3924"/>
                  </a:cubicBezTo>
                  <a:lnTo>
                    <a:pt x="767" y="3903"/>
                  </a:lnTo>
                  <a:lnTo>
                    <a:pt x="739" y="3933"/>
                  </a:lnTo>
                  <a:cubicBezTo>
                    <a:pt x="734" y="3937"/>
                    <a:pt x="728" y="3939"/>
                    <a:pt x="724" y="3943"/>
                  </a:cubicBezTo>
                  <a:cubicBezTo>
                    <a:pt x="725" y="3936"/>
                    <a:pt x="724" y="3928"/>
                    <a:pt x="727" y="3922"/>
                  </a:cubicBezTo>
                  <a:cubicBezTo>
                    <a:pt x="737" y="3905"/>
                    <a:pt x="750" y="3890"/>
                    <a:pt x="768" y="3889"/>
                  </a:cubicBezTo>
                  <a:cubicBezTo>
                    <a:pt x="787" y="3872"/>
                    <a:pt x="795" y="3865"/>
                    <a:pt x="802" y="3865"/>
                  </a:cubicBezTo>
                  <a:cubicBezTo>
                    <a:pt x="808" y="3865"/>
                    <a:pt x="814" y="3870"/>
                    <a:pt x="825" y="3877"/>
                  </a:cubicBezTo>
                  <a:cubicBezTo>
                    <a:pt x="833" y="3881"/>
                    <a:pt x="842" y="3882"/>
                    <a:pt x="853" y="3882"/>
                  </a:cubicBezTo>
                  <a:cubicBezTo>
                    <a:pt x="861" y="3882"/>
                    <a:pt x="869" y="3881"/>
                    <a:pt x="877" y="3881"/>
                  </a:cubicBezTo>
                  <a:lnTo>
                    <a:pt x="890" y="3881"/>
                  </a:lnTo>
                  <a:cubicBezTo>
                    <a:pt x="892" y="3877"/>
                    <a:pt x="895" y="3869"/>
                    <a:pt x="893" y="3865"/>
                  </a:cubicBezTo>
                  <a:cubicBezTo>
                    <a:pt x="892" y="3861"/>
                    <a:pt x="871" y="3864"/>
                    <a:pt x="896" y="3847"/>
                  </a:cubicBezTo>
                  <a:cubicBezTo>
                    <a:pt x="911" y="3837"/>
                    <a:pt x="925" y="3831"/>
                    <a:pt x="900" y="3819"/>
                  </a:cubicBezTo>
                  <a:lnTo>
                    <a:pt x="900" y="3819"/>
                  </a:lnTo>
                  <a:cubicBezTo>
                    <a:pt x="887" y="3820"/>
                    <a:pt x="873" y="3821"/>
                    <a:pt x="859" y="3821"/>
                  </a:cubicBezTo>
                  <a:cubicBezTo>
                    <a:pt x="858" y="3821"/>
                    <a:pt x="857" y="3821"/>
                    <a:pt x="856" y="3821"/>
                  </a:cubicBezTo>
                  <a:cubicBezTo>
                    <a:pt x="841" y="3821"/>
                    <a:pt x="822" y="3813"/>
                    <a:pt x="821" y="3800"/>
                  </a:cubicBezTo>
                  <a:cubicBezTo>
                    <a:pt x="820" y="3792"/>
                    <a:pt x="818" y="3786"/>
                    <a:pt x="816" y="3782"/>
                  </a:cubicBezTo>
                  <a:lnTo>
                    <a:pt x="816" y="3782"/>
                  </a:lnTo>
                  <a:cubicBezTo>
                    <a:pt x="821" y="3786"/>
                    <a:pt x="833" y="3793"/>
                    <a:pt x="855" y="3800"/>
                  </a:cubicBezTo>
                  <a:cubicBezTo>
                    <a:pt x="837" y="3792"/>
                    <a:pt x="823" y="3785"/>
                    <a:pt x="814" y="3780"/>
                  </a:cubicBezTo>
                  <a:lnTo>
                    <a:pt x="814" y="3780"/>
                  </a:lnTo>
                  <a:cubicBezTo>
                    <a:pt x="813" y="3779"/>
                    <a:pt x="812" y="3778"/>
                    <a:pt x="812" y="3778"/>
                  </a:cubicBezTo>
                  <a:lnTo>
                    <a:pt x="812" y="3778"/>
                  </a:lnTo>
                  <a:cubicBezTo>
                    <a:pt x="811" y="3778"/>
                    <a:pt x="811" y="3778"/>
                    <a:pt x="812" y="3778"/>
                  </a:cubicBezTo>
                  <a:lnTo>
                    <a:pt x="812" y="3778"/>
                  </a:lnTo>
                  <a:cubicBezTo>
                    <a:pt x="780" y="3760"/>
                    <a:pt x="788" y="3756"/>
                    <a:pt x="796" y="3755"/>
                  </a:cubicBezTo>
                  <a:cubicBezTo>
                    <a:pt x="802" y="3753"/>
                    <a:pt x="812" y="3741"/>
                    <a:pt x="818" y="3741"/>
                  </a:cubicBezTo>
                  <a:cubicBezTo>
                    <a:pt x="822" y="3741"/>
                    <a:pt x="824" y="3745"/>
                    <a:pt x="823" y="3759"/>
                  </a:cubicBezTo>
                  <a:cubicBezTo>
                    <a:pt x="823" y="3759"/>
                    <a:pt x="833" y="3762"/>
                    <a:pt x="840" y="3762"/>
                  </a:cubicBezTo>
                  <a:lnTo>
                    <a:pt x="889" y="3755"/>
                  </a:lnTo>
                  <a:cubicBezTo>
                    <a:pt x="903" y="3753"/>
                    <a:pt x="913" y="3751"/>
                    <a:pt x="920" y="3751"/>
                  </a:cubicBezTo>
                  <a:cubicBezTo>
                    <a:pt x="935" y="3751"/>
                    <a:pt x="938" y="3758"/>
                    <a:pt x="943" y="3781"/>
                  </a:cubicBezTo>
                  <a:cubicBezTo>
                    <a:pt x="945" y="3792"/>
                    <a:pt x="947" y="3798"/>
                    <a:pt x="955" y="3798"/>
                  </a:cubicBezTo>
                  <a:cubicBezTo>
                    <a:pt x="959" y="3798"/>
                    <a:pt x="963" y="3797"/>
                    <a:pt x="970" y="3794"/>
                  </a:cubicBezTo>
                  <a:cubicBezTo>
                    <a:pt x="970" y="3794"/>
                    <a:pt x="970" y="3794"/>
                    <a:pt x="971" y="3794"/>
                  </a:cubicBezTo>
                  <a:cubicBezTo>
                    <a:pt x="975" y="3794"/>
                    <a:pt x="980" y="3801"/>
                    <a:pt x="984" y="3803"/>
                  </a:cubicBezTo>
                  <a:cubicBezTo>
                    <a:pt x="977" y="3808"/>
                    <a:pt x="967" y="3816"/>
                    <a:pt x="962" y="3816"/>
                  </a:cubicBezTo>
                  <a:cubicBezTo>
                    <a:pt x="957" y="3816"/>
                    <a:pt x="951" y="3816"/>
                    <a:pt x="946" y="3816"/>
                  </a:cubicBezTo>
                  <a:cubicBezTo>
                    <a:pt x="936" y="3816"/>
                    <a:pt x="927" y="3816"/>
                    <a:pt x="917" y="3817"/>
                  </a:cubicBezTo>
                  <a:lnTo>
                    <a:pt x="917" y="3817"/>
                  </a:lnTo>
                  <a:cubicBezTo>
                    <a:pt x="954" y="3827"/>
                    <a:pt x="955" y="3826"/>
                    <a:pt x="953" y="3830"/>
                  </a:cubicBezTo>
                  <a:cubicBezTo>
                    <a:pt x="960" y="3829"/>
                    <a:pt x="968" y="3824"/>
                    <a:pt x="975" y="3824"/>
                  </a:cubicBezTo>
                  <a:cubicBezTo>
                    <a:pt x="978" y="3824"/>
                    <a:pt x="981" y="3825"/>
                    <a:pt x="983" y="3828"/>
                  </a:cubicBezTo>
                  <a:cubicBezTo>
                    <a:pt x="990" y="3837"/>
                    <a:pt x="1006" y="3842"/>
                    <a:pt x="1018" y="3846"/>
                  </a:cubicBezTo>
                  <a:cubicBezTo>
                    <a:pt x="1018" y="3846"/>
                    <a:pt x="1027" y="3842"/>
                    <a:pt x="1031" y="3839"/>
                  </a:cubicBezTo>
                  <a:lnTo>
                    <a:pt x="1031" y="3833"/>
                  </a:lnTo>
                  <a:cubicBezTo>
                    <a:pt x="1014" y="3830"/>
                    <a:pt x="999" y="3824"/>
                    <a:pt x="1024" y="3800"/>
                  </a:cubicBezTo>
                  <a:cubicBezTo>
                    <a:pt x="1029" y="3796"/>
                    <a:pt x="1021" y="3784"/>
                    <a:pt x="1014" y="3780"/>
                  </a:cubicBezTo>
                  <a:cubicBezTo>
                    <a:pt x="1006" y="3775"/>
                    <a:pt x="993" y="3774"/>
                    <a:pt x="983" y="3771"/>
                  </a:cubicBezTo>
                  <a:cubicBezTo>
                    <a:pt x="968" y="3766"/>
                    <a:pt x="970" y="3759"/>
                    <a:pt x="986" y="3750"/>
                  </a:cubicBezTo>
                  <a:lnTo>
                    <a:pt x="1046" y="3727"/>
                  </a:lnTo>
                  <a:cubicBezTo>
                    <a:pt x="1033" y="3721"/>
                    <a:pt x="1015" y="3715"/>
                    <a:pt x="1012" y="3706"/>
                  </a:cubicBezTo>
                  <a:cubicBezTo>
                    <a:pt x="1010" y="3692"/>
                    <a:pt x="1000" y="3690"/>
                    <a:pt x="987" y="3690"/>
                  </a:cubicBezTo>
                  <a:cubicBezTo>
                    <a:pt x="981" y="3690"/>
                    <a:pt x="975" y="3690"/>
                    <a:pt x="970" y="3690"/>
                  </a:cubicBezTo>
                  <a:cubicBezTo>
                    <a:pt x="959" y="3690"/>
                    <a:pt x="945" y="3690"/>
                    <a:pt x="939" y="3686"/>
                  </a:cubicBezTo>
                  <a:cubicBezTo>
                    <a:pt x="931" y="3678"/>
                    <a:pt x="928" y="3666"/>
                    <a:pt x="927" y="3656"/>
                  </a:cubicBezTo>
                  <a:cubicBezTo>
                    <a:pt x="927" y="3645"/>
                    <a:pt x="946" y="3637"/>
                    <a:pt x="971" y="3637"/>
                  </a:cubicBezTo>
                  <a:cubicBezTo>
                    <a:pt x="973" y="3637"/>
                    <a:pt x="975" y="3637"/>
                    <a:pt x="977" y="3637"/>
                  </a:cubicBezTo>
                  <a:lnTo>
                    <a:pt x="1011" y="3638"/>
                  </a:lnTo>
                  <a:cubicBezTo>
                    <a:pt x="1015" y="3638"/>
                    <a:pt x="1023" y="3637"/>
                    <a:pt x="1023" y="3637"/>
                  </a:cubicBezTo>
                  <a:cubicBezTo>
                    <a:pt x="1018" y="3624"/>
                    <a:pt x="1043" y="3596"/>
                    <a:pt x="1037" y="3569"/>
                  </a:cubicBezTo>
                  <a:cubicBezTo>
                    <a:pt x="1034" y="3553"/>
                    <a:pt x="1034" y="3525"/>
                    <a:pt x="1042" y="3516"/>
                  </a:cubicBezTo>
                  <a:cubicBezTo>
                    <a:pt x="1058" y="3496"/>
                    <a:pt x="1043" y="3488"/>
                    <a:pt x="1037" y="3481"/>
                  </a:cubicBezTo>
                  <a:cubicBezTo>
                    <a:pt x="1037" y="3480"/>
                    <a:pt x="1036" y="3480"/>
                    <a:pt x="1035" y="3480"/>
                  </a:cubicBezTo>
                  <a:cubicBezTo>
                    <a:pt x="1031" y="3480"/>
                    <a:pt x="1022" y="3484"/>
                    <a:pt x="1018" y="3490"/>
                  </a:cubicBezTo>
                  <a:cubicBezTo>
                    <a:pt x="986" y="3540"/>
                    <a:pt x="966" y="3563"/>
                    <a:pt x="938" y="3563"/>
                  </a:cubicBezTo>
                  <a:cubicBezTo>
                    <a:pt x="922" y="3563"/>
                    <a:pt x="903" y="3555"/>
                    <a:pt x="877" y="3540"/>
                  </a:cubicBezTo>
                  <a:cubicBezTo>
                    <a:pt x="872" y="3537"/>
                    <a:pt x="868" y="3536"/>
                    <a:pt x="865" y="3536"/>
                  </a:cubicBezTo>
                  <a:cubicBezTo>
                    <a:pt x="856" y="3536"/>
                    <a:pt x="853" y="3548"/>
                    <a:pt x="850" y="3566"/>
                  </a:cubicBezTo>
                  <a:cubicBezTo>
                    <a:pt x="849" y="3583"/>
                    <a:pt x="856" y="3611"/>
                    <a:pt x="836" y="3613"/>
                  </a:cubicBezTo>
                  <a:cubicBezTo>
                    <a:pt x="814" y="3616"/>
                    <a:pt x="815" y="3625"/>
                    <a:pt x="823" y="3641"/>
                  </a:cubicBezTo>
                  <a:cubicBezTo>
                    <a:pt x="827" y="3647"/>
                    <a:pt x="827" y="3656"/>
                    <a:pt x="827" y="3665"/>
                  </a:cubicBezTo>
                  <a:cubicBezTo>
                    <a:pt x="827" y="3665"/>
                    <a:pt x="817" y="3669"/>
                    <a:pt x="815" y="3669"/>
                  </a:cubicBezTo>
                  <a:cubicBezTo>
                    <a:pt x="802" y="3662"/>
                    <a:pt x="775" y="3650"/>
                    <a:pt x="781" y="3644"/>
                  </a:cubicBezTo>
                  <a:cubicBezTo>
                    <a:pt x="803" y="3619"/>
                    <a:pt x="784" y="3611"/>
                    <a:pt x="774" y="3591"/>
                  </a:cubicBezTo>
                  <a:cubicBezTo>
                    <a:pt x="758" y="3563"/>
                    <a:pt x="774" y="3550"/>
                    <a:pt x="787" y="3537"/>
                  </a:cubicBezTo>
                  <a:cubicBezTo>
                    <a:pt x="790" y="3535"/>
                    <a:pt x="793" y="3534"/>
                    <a:pt x="797" y="3534"/>
                  </a:cubicBezTo>
                  <a:cubicBezTo>
                    <a:pt x="802" y="3534"/>
                    <a:pt x="808" y="3536"/>
                    <a:pt x="809" y="3540"/>
                  </a:cubicBezTo>
                  <a:cubicBezTo>
                    <a:pt x="813" y="3547"/>
                    <a:pt x="817" y="3550"/>
                    <a:pt x="820" y="3550"/>
                  </a:cubicBezTo>
                  <a:cubicBezTo>
                    <a:pt x="827" y="3550"/>
                    <a:pt x="831" y="3536"/>
                    <a:pt x="834" y="3531"/>
                  </a:cubicBezTo>
                  <a:cubicBezTo>
                    <a:pt x="846" y="3510"/>
                    <a:pt x="828" y="3519"/>
                    <a:pt x="825" y="3512"/>
                  </a:cubicBezTo>
                  <a:cubicBezTo>
                    <a:pt x="821" y="3505"/>
                    <a:pt x="815" y="3487"/>
                    <a:pt x="818" y="3483"/>
                  </a:cubicBezTo>
                  <a:cubicBezTo>
                    <a:pt x="827" y="3466"/>
                    <a:pt x="839" y="3453"/>
                    <a:pt x="850" y="3441"/>
                  </a:cubicBezTo>
                  <a:cubicBezTo>
                    <a:pt x="855" y="3437"/>
                    <a:pt x="860" y="3434"/>
                    <a:pt x="864" y="3434"/>
                  </a:cubicBezTo>
                  <a:cubicBezTo>
                    <a:pt x="871" y="3434"/>
                    <a:pt x="875" y="3440"/>
                    <a:pt x="874" y="3453"/>
                  </a:cubicBezTo>
                  <a:cubicBezTo>
                    <a:pt x="871" y="3490"/>
                    <a:pt x="902" y="3469"/>
                    <a:pt x="903" y="3496"/>
                  </a:cubicBezTo>
                  <a:lnTo>
                    <a:pt x="928" y="3471"/>
                  </a:lnTo>
                  <a:cubicBezTo>
                    <a:pt x="901" y="3444"/>
                    <a:pt x="931" y="3422"/>
                    <a:pt x="936" y="3397"/>
                  </a:cubicBezTo>
                  <a:cubicBezTo>
                    <a:pt x="937" y="3378"/>
                    <a:pt x="939" y="3360"/>
                    <a:pt x="921" y="3360"/>
                  </a:cubicBezTo>
                  <a:cubicBezTo>
                    <a:pt x="920" y="3360"/>
                    <a:pt x="918" y="3360"/>
                    <a:pt x="917" y="3360"/>
                  </a:cubicBezTo>
                  <a:cubicBezTo>
                    <a:pt x="913" y="3361"/>
                    <a:pt x="910" y="3361"/>
                    <a:pt x="907" y="3361"/>
                  </a:cubicBezTo>
                  <a:cubicBezTo>
                    <a:pt x="901" y="3361"/>
                    <a:pt x="896" y="3360"/>
                    <a:pt x="890" y="3357"/>
                  </a:cubicBezTo>
                  <a:cubicBezTo>
                    <a:pt x="887" y="3355"/>
                    <a:pt x="883" y="3337"/>
                    <a:pt x="886" y="3332"/>
                  </a:cubicBezTo>
                  <a:cubicBezTo>
                    <a:pt x="901" y="3305"/>
                    <a:pt x="917" y="3277"/>
                    <a:pt x="934" y="3252"/>
                  </a:cubicBezTo>
                  <a:cubicBezTo>
                    <a:pt x="937" y="3248"/>
                    <a:pt x="943" y="3246"/>
                    <a:pt x="949" y="3246"/>
                  </a:cubicBezTo>
                  <a:cubicBezTo>
                    <a:pt x="953" y="3246"/>
                    <a:pt x="956" y="3247"/>
                    <a:pt x="958" y="3249"/>
                  </a:cubicBezTo>
                  <a:cubicBezTo>
                    <a:pt x="976" y="3268"/>
                    <a:pt x="985" y="3279"/>
                    <a:pt x="992" y="3279"/>
                  </a:cubicBezTo>
                  <a:cubicBezTo>
                    <a:pt x="999" y="3279"/>
                    <a:pt x="1005" y="3267"/>
                    <a:pt x="1015" y="3241"/>
                  </a:cubicBezTo>
                  <a:cubicBezTo>
                    <a:pt x="1021" y="3231"/>
                    <a:pt x="1023" y="3218"/>
                    <a:pt x="1029" y="3209"/>
                  </a:cubicBezTo>
                  <a:cubicBezTo>
                    <a:pt x="1040" y="3193"/>
                    <a:pt x="1039" y="3181"/>
                    <a:pt x="1030" y="3168"/>
                  </a:cubicBezTo>
                  <a:cubicBezTo>
                    <a:pt x="1019" y="3153"/>
                    <a:pt x="1009" y="3136"/>
                    <a:pt x="995" y="3136"/>
                  </a:cubicBezTo>
                  <a:cubicBezTo>
                    <a:pt x="991" y="3136"/>
                    <a:pt x="988" y="3136"/>
                    <a:pt x="984" y="3138"/>
                  </a:cubicBezTo>
                  <a:cubicBezTo>
                    <a:pt x="975" y="3143"/>
                    <a:pt x="966" y="3165"/>
                    <a:pt x="956" y="3165"/>
                  </a:cubicBezTo>
                  <a:cubicBezTo>
                    <a:pt x="954" y="3165"/>
                    <a:pt x="951" y="3164"/>
                    <a:pt x="949" y="3162"/>
                  </a:cubicBezTo>
                  <a:cubicBezTo>
                    <a:pt x="928" y="3140"/>
                    <a:pt x="956" y="3125"/>
                    <a:pt x="959" y="3106"/>
                  </a:cubicBezTo>
                  <a:lnTo>
                    <a:pt x="962" y="3076"/>
                  </a:lnTo>
                  <a:cubicBezTo>
                    <a:pt x="965" y="3053"/>
                    <a:pt x="959" y="3037"/>
                    <a:pt x="948" y="3037"/>
                  </a:cubicBezTo>
                  <a:cubicBezTo>
                    <a:pt x="945" y="3037"/>
                    <a:pt x="941" y="3039"/>
                    <a:pt x="936" y="3043"/>
                  </a:cubicBezTo>
                  <a:cubicBezTo>
                    <a:pt x="926" y="3052"/>
                    <a:pt x="918" y="3056"/>
                    <a:pt x="911" y="3056"/>
                  </a:cubicBezTo>
                  <a:cubicBezTo>
                    <a:pt x="896" y="3056"/>
                    <a:pt x="888" y="3037"/>
                    <a:pt x="878" y="3018"/>
                  </a:cubicBezTo>
                  <a:cubicBezTo>
                    <a:pt x="874" y="3009"/>
                    <a:pt x="876" y="2994"/>
                    <a:pt x="876" y="2982"/>
                  </a:cubicBezTo>
                  <a:lnTo>
                    <a:pt x="876" y="2982"/>
                  </a:lnTo>
                  <a:cubicBezTo>
                    <a:pt x="883" y="2984"/>
                    <a:pt x="892" y="2982"/>
                    <a:pt x="899" y="2985"/>
                  </a:cubicBezTo>
                  <a:cubicBezTo>
                    <a:pt x="905" y="2988"/>
                    <a:pt x="914" y="2998"/>
                    <a:pt x="919" y="2998"/>
                  </a:cubicBezTo>
                  <a:cubicBezTo>
                    <a:pt x="920" y="2998"/>
                    <a:pt x="920" y="2998"/>
                    <a:pt x="921" y="2997"/>
                  </a:cubicBezTo>
                  <a:cubicBezTo>
                    <a:pt x="934" y="2985"/>
                    <a:pt x="946" y="2968"/>
                    <a:pt x="959" y="2953"/>
                  </a:cubicBezTo>
                  <a:cubicBezTo>
                    <a:pt x="955" y="2949"/>
                    <a:pt x="953" y="2942"/>
                    <a:pt x="950" y="2942"/>
                  </a:cubicBezTo>
                  <a:cubicBezTo>
                    <a:pt x="950" y="2942"/>
                    <a:pt x="949" y="2942"/>
                    <a:pt x="949" y="2943"/>
                  </a:cubicBezTo>
                  <a:cubicBezTo>
                    <a:pt x="939" y="2947"/>
                    <a:pt x="928" y="2956"/>
                    <a:pt x="918" y="2959"/>
                  </a:cubicBezTo>
                  <a:cubicBezTo>
                    <a:pt x="914" y="2960"/>
                    <a:pt x="911" y="2960"/>
                    <a:pt x="908" y="2960"/>
                  </a:cubicBezTo>
                  <a:cubicBezTo>
                    <a:pt x="894" y="2960"/>
                    <a:pt x="888" y="2948"/>
                    <a:pt x="892" y="2923"/>
                  </a:cubicBezTo>
                  <a:cubicBezTo>
                    <a:pt x="897" y="2894"/>
                    <a:pt x="896" y="2883"/>
                    <a:pt x="886" y="2883"/>
                  </a:cubicBezTo>
                  <a:cubicBezTo>
                    <a:pt x="881" y="2883"/>
                    <a:pt x="874" y="2885"/>
                    <a:pt x="864" y="2890"/>
                  </a:cubicBezTo>
                  <a:cubicBezTo>
                    <a:pt x="848" y="2897"/>
                    <a:pt x="831" y="2906"/>
                    <a:pt x="814" y="2910"/>
                  </a:cubicBezTo>
                  <a:cubicBezTo>
                    <a:pt x="811" y="2911"/>
                    <a:pt x="808" y="2911"/>
                    <a:pt x="805" y="2911"/>
                  </a:cubicBezTo>
                  <a:cubicBezTo>
                    <a:pt x="791" y="2911"/>
                    <a:pt x="780" y="2902"/>
                    <a:pt x="775" y="2882"/>
                  </a:cubicBezTo>
                  <a:cubicBezTo>
                    <a:pt x="774" y="2876"/>
                    <a:pt x="781" y="2865"/>
                    <a:pt x="786" y="2856"/>
                  </a:cubicBezTo>
                  <a:cubicBezTo>
                    <a:pt x="774" y="2851"/>
                    <a:pt x="762" y="2853"/>
                    <a:pt x="755" y="2844"/>
                  </a:cubicBezTo>
                  <a:cubicBezTo>
                    <a:pt x="746" y="2835"/>
                    <a:pt x="739" y="2820"/>
                    <a:pt x="736" y="2806"/>
                  </a:cubicBezTo>
                  <a:cubicBezTo>
                    <a:pt x="733" y="2787"/>
                    <a:pt x="758" y="2719"/>
                    <a:pt x="775" y="2707"/>
                  </a:cubicBezTo>
                  <a:cubicBezTo>
                    <a:pt x="790" y="2697"/>
                    <a:pt x="792" y="2685"/>
                    <a:pt x="784" y="2670"/>
                  </a:cubicBezTo>
                  <a:cubicBezTo>
                    <a:pt x="762" y="2626"/>
                    <a:pt x="774" y="2567"/>
                    <a:pt x="761" y="2519"/>
                  </a:cubicBezTo>
                  <a:cubicBezTo>
                    <a:pt x="758" y="2509"/>
                    <a:pt x="759" y="2486"/>
                    <a:pt x="773" y="2486"/>
                  </a:cubicBezTo>
                  <a:cubicBezTo>
                    <a:pt x="774" y="2486"/>
                    <a:pt x="776" y="2486"/>
                    <a:pt x="777" y="2487"/>
                  </a:cubicBezTo>
                  <a:cubicBezTo>
                    <a:pt x="780" y="2487"/>
                    <a:pt x="782" y="2487"/>
                    <a:pt x="785" y="2487"/>
                  </a:cubicBezTo>
                  <a:cubicBezTo>
                    <a:pt x="799" y="2487"/>
                    <a:pt x="806" y="2479"/>
                    <a:pt x="809" y="2453"/>
                  </a:cubicBezTo>
                  <a:cubicBezTo>
                    <a:pt x="815" y="2400"/>
                    <a:pt x="821" y="2395"/>
                    <a:pt x="856" y="2392"/>
                  </a:cubicBezTo>
                  <a:cubicBezTo>
                    <a:pt x="865" y="2392"/>
                    <a:pt x="874" y="2391"/>
                    <a:pt x="886" y="2391"/>
                  </a:cubicBezTo>
                  <a:cubicBezTo>
                    <a:pt x="881" y="2382"/>
                    <a:pt x="880" y="2379"/>
                    <a:pt x="878" y="2378"/>
                  </a:cubicBezTo>
                  <a:cubicBezTo>
                    <a:pt x="871" y="2370"/>
                    <a:pt x="853" y="2378"/>
                    <a:pt x="859" y="2351"/>
                  </a:cubicBezTo>
                  <a:cubicBezTo>
                    <a:pt x="861" y="2344"/>
                    <a:pt x="871" y="2335"/>
                    <a:pt x="877" y="2335"/>
                  </a:cubicBezTo>
                  <a:cubicBezTo>
                    <a:pt x="878" y="2335"/>
                    <a:pt x="878" y="2335"/>
                    <a:pt x="878" y="2335"/>
                  </a:cubicBezTo>
                  <a:cubicBezTo>
                    <a:pt x="880" y="2336"/>
                    <a:pt x="882" y="2336"/>
                    <a:pt x="884" y="2336"/>
                  </a:cubicBezTo>
                  <a:cubicBezTo>
                    <a:pt x="902" y="2336"/>
                    <a:pt x="912" y="2311"/>
                    <a:pt x="926" y="2297"/>
                  </a:cubicBezTo>
                  <a:cubicBezTo>
                    <a:pt x="939" y="2281"/>
                    <a:pt x="946" y="2254"/>
                    <a:pt x="961" y="2242"/>
                  </a:cubicBezTo>
                  <a:cubicBezTo>
                    <a:pt x="976" y="2231"/>
                    <a:pt x="995" y="2231"/>
                    <a:pt x="1011" y="2225"/>
                  </a:cubicBezTo>
                  <a:cubicBezTo>
                    <a:pt x="1015" y="2223"/>
                    <a:pt x="1018" y="2219"/>
                    <a:pt x="1030" y="2208"/>
                  </a:cubicBezTo>
                  <a:cubicBezTo>
                    <a:pt x="1017" y="2208"/>
                    <a:pt x="1005" y="2204"/>
                    <a:pt x="996" y="2204"/>
                  </a:cubicBezTo>
                  <a:cubicBezTo>
                    <a:pt x="992" y="2204"/>
                    <a:pt x="988" y="2205"/>
                    <a:pt x="986" y="2208"/>
                  </a:cubicBezTo>
                  <a:cubicBezTo>
                    <a:pt x="980" y="2218"/>
                    <a:pt x="974" y="2222"/>
                    <a:pt x="970" y="2222"/>
                  </a:cubicBezTo>
                  <a:cubicBezTo>
                    <a:pt x="958" y="2222"/>
                    <a:pt x="951" y="2199"/>
                    <a:pt x="940" y="2195"/>
                  </a:cubicBezTo>
                  <a:lnTo>
                    <a:pt x="940" y="2195"/>
                  </a:lnTo>
                  <a:cubicBezTo>
                    <a:pt x="940" y="2195"/>
                    <a:pt x="940" y="2195"/>
                    <a:pt x="940" y="2195"/>
                  </a:cubicBezTo>
                  <a:cubicBezTo>
                    <a:pt x="931" y="2188"/>
                    <a:pt x="923" y="2178"/>
                    <a:pt x="914" y="2166"/>
                  </a:cubicBezTo>
                  <a:cubicBezTo>
                    <a:pt x="906" y="2154"/>
                    <a:pt x="901" y="2144"/>
                    <a:pt x="915" y="2130"/>
                  </a:cubicBezTo>
                  <a:cubicBezTo>
                    <a:pt x="926" y="2120"/>
                    <a:pt x="912" y="2093"/>
                    <a:pt x="931" y="2093"/>
                  </a:cubicBezTo>
                  <a:cubicBezTo>
                    <a:pt x="932" y="2093"/>
                    <a:pt x="934" y="2093"/>
                    <a:pt x="936" y="2094"/>
                  </a:cubicBezTo>
                  <a:cubicBezTo>
                    <a:pt x="943" y="2095"/>
                    <a:pt x="948" y="2113"/>
                    <a:pt x="955" y="2123"/>
                  </a:cubicBezTo>
                  <a:cubicBezTo>
                    <a:pt x="958" y="2126"/>
                    <a:pt x="959" y="2133"/>
                    <a:pt x="964" y="2136"/>
                  </a:cubicBezTo>
                  <a:cubicBezTo>
                    <a:pt x="968" y="2139"/>
                    <a:pt x="976" y="2139"/>
                    <a:pt x="981" y="2139"/>
                  </a:cubicBezTo>
                  <a:cubicBezTo>
                    <a:pt x="981" y="2132"/>
                    <a:pt x="980" y="2126"/>
                    <a:pt x="978" y="2122"/>
                  </a:cubicBezTo>
                  <a:cubicBezTo>
                    <a:pt x="974" y="2110"/>
                    <a:pt x="971" y="2097"/>
                    <a:pt x="965" y="2078"/>
                  </a:cubicBezTo>
                  <a:lnTo>
                    <a:pt x="965" y="2078"/>
                  </a:lnTo>
                  <a:cubicBezTo>
                    <a:pt x="1005" y="2089"/>
                    <a:pt x="1039" y="2100"/>
                    <a:pt x="1073" y="2111"/>
                  </a:cubicBezTo>
                  <a:lnTo>
                    <a:pt x="1079" y="2032"/>
                  </a:lnTo>
                  <a:cubicBezTo>
                    <a:pt x="1079" y="2027"/>
                    <a:pt x="1074" y="2022"/>
                    <a:pt x="1070" y="2017"/>
                  </a:cubicBezTo>
                  <a:cubicBezTo>
                    <a:pt x="1068" y="2016"/>
                    <a:pt x="1065" y="2015"/>
                    <a:pt x="1063" y="2015"/>
                  </a:cubicBezTo>
                  <a:cubicBezTo>
                    <a:pt x="1060" y="2015"/>
                    <a:pt x="1058" y="2016"/>
                    <a:pt x="1058" y="2016"/>
                  </a:cubicBezTo>
                  <a:cubicBezTo>
                    <a:pt x="1055" y="2019"/>
                    <a:pt x="1052" y="2025"/>
                    <a:pt x="1054" y="2030"/>
                  </a:cubicBezTo>
                  <a:cubicBezTo>
                    <a:pt x="1054" y="2033"/>
                    <a:pt x="1059" y="2038"/>
                    <a:pt x="1061" y="2041"/>
                  </a:cubicBezTo>
                  <a:cubicBezTo>
                    <a:pt x="1071" y="2058"/>
                    <a:pt x="1056" y="2063"/>
                    <a:pt x="1046" y="2066"/>
                  </a:cubicBezTo>
                  <a:cubicBezTo>
                    <a:pt x="1044" y="2066"/>
                    <a:pt x="1043" y="2066"/>
                    <a:pt x="1041" y="2066"/>
                  </a:cubicBezTo>
                  <a:cubicBezTo>
                    <a:pt x="1030" y="2066"/>
                    <a:pt x="1041" y="2051"/>
                    <a:pt x="1034" y="2047"/>
                  </a:cubicBezTo>
                  <a:cubicBezTo>
                    <a:pt x="1028" y="2045"/>
                    <a:pt x="1022" y="2027"/>
                    <a:pt x="1017" y="2027"/>
                  </a:cubicBezTo>
                  <a:cubicBezTo>
                    <a:pt x="1014" y="2027"/>
                    <a:pt x="1012" y="2031"/>
                    <a:pt x="1009" y="2042"/>
                  </a:cubicBezTo>
                  <a:cubicBezTo>
                    <a:pt x="1009" y="2042"/>
                    <a:pt x="1004" y="2045"/>
                    <a:pt x="999" y="2045"/>
                  </a:cubicBezTo>
                  <a:lnTo>
                    <a:pt x="1006" y="1985"/>
                  </a:lnTo>
                  <a:cubicBezTo>
                    <a:pt x="1006" y="1985"/>
                    <a:pt x="1012" y="1987"/>
                    <a:pt x="1016" y="1987"/>
                  </a:cubicBezTo>
                  <a:cubicBezTo>
                    <a:pt x="1017" y="1987"/>
                    <a:pt x="1018" y="1987"/>
                    <a:pt x="1018" y="1986"/>
                  </a:cubicBezTo>
                  <a:cubicBezTo>
                    <a:pt x="1021" y="1985"/>
                    <a:pt x="1024" y="1979"/>
                    <a:pt x="1023" y="1976"/>
                  </a:cubicBezTo>
                  <a:cubicBezTo>
                    <a:pt x="1018" y="1966"/>
                    <a:pt x="1012" y="1959"/>
                    <a:pt x="1005" y="1959"/>
                  </a:cubicBezTo>
                  <a:cubicBezTo>
                    <a:pt x="1001" y="1959"/>
                    <a:pt x="997" y="1961"/>
                    <a:pt x="993" y="1964"/>
                  </a:cubicBezTo>
                  <a:cubicBezTo>
                    <a:pt x="993" y="1965"/>
                    <a:pt x="992" y="1965"/>
                    <a:pt x="991" y="1965"/>
                  </a:cubicBezTo>
                  <a:cubicBezTo>
                    <a:pt x="988" y="1965"/>
                    <a:pt x="980" y="1961"/>
                    <a:pt x="974" y="1958"/>
                  </a:cubicBezTo>
                  <a:cubicBezTo>
                    <a:pt x="970" y="1955"/>
                    <a:pt x="967" y="1951"/>
                    <a:pt x="964" y="1948"/>
                  </a:cubicBezTo>
                  <a:cubicBezTo>
                    <a:pt x="965" y="1947"/>
                    <a:pt x="968" y="1942"/>
                    <a:pt x="971" y="1941"/>
                  </a:cubicBezTo>
                  <a:cubicBezTo>
                    <a:pt x="975" y="1941"/>
                    <a:pt x="979" y="1941"/>
                    <a:pt x="983" y="1941"/>
                  </a:cubicBezTo>
                  <a:cubicBezTo>
                    <a:pt x="992" y="1941"/>
                    <a:pt x="1003" y="1941"/>
                    <a:pt x="1009" y="1945"/>
                  </a:cubicBezTo>
                  <a:cubicBezTo>
                    <a:pt x="1045" y="1961"/>
                    <a:pt x="1084" y="1966"/>
                    <a:pt x="1127" y="1973"/>
                  </a:cubicBezTo>
                  <a:cubicBezTo>
                    <a:pt x="1091" y="1964"/>
                    <a:pt x="1113" y="1930"/>
                    <a:pt x="1074" y="1923"/>
                  </a:cubicBezTo>
                  <a:lnTo>
                    <a:pt x="1074" y="1923"/>
                  </a:lnTo>
                  <a:lnTo>
                    <a:pt x="1074" y="1924"/>
                  </a:lnTo>
                  <a:cubicBezTo>
                    <a:pt x="1073" y="1924"/>
                    <a:pt x="1071" y="1925"/>
                    <a:pt x="1070" y="1925"/>
                  </a:cubicBezTo>
                  <a:cubicBezTo>
                    <a:pt x="1069" y="1925"/>
                    <a:pt x="1069" y="1924"/>
                    <a:pt x="1071" y="1923"/>
                  </a:cubicBezTo>
                  <a:lnTo>
                    <a:pt x="1071" y="1923"/>
                  </a:lnTo>
                  <a:cubicBezTo>
                    <a:pt x="1070" y="1923"/>
                    <a:pt x="1069" y="1923"/>
                    <a:pt x="1068" y="1923"/>
                  </a:cubicBezTo>
                  <a:cubicBezTo>
                    <a:pt x="1062" y="1923"/>
                    <a:pt x="1062" y="1920"/>
                    <a:pt x="1062" y="1920"/>
                  </a:cubicBezTo>
                  <a:lnTo>
                    <a:pt x="1073" y="1917"/>
                  </a:lnTo>
                  <a:lnTo>
                    <a:pt x="1073" y="1921"/>
                  </a:lnTo>
                  <a:lnTo>
                    <a:pt x="1073" y="1921"/>
                  </a:lnTo>
                  <a:cubicBezTo>
                    <a:pt x="1093" y="1902"/>
                    <a:pt x="1116" y="1896"/>
                    <a:pt x="1137" y="1892"/>
                  </a:cubicBezTo>
                  <a:cubicBezTo>
                    <a:pt x="1158" y="1888"/>
                    <a:pt x="1158" y="1888"/>
                    <a:pt x="1133" y="1866"/>
                  </a:cubicBezTo>
                  <a:cubicBezTo>
                    <a:pt x="1121" y="1857"/>
                    <a:pt x="1124" y="1842"/>
                    <a:pt x="1137" y="1839"/>
                  </a:cubicBezTo>
                  <a:lnTo>
                    <a:pt x="1145" y="1838"/>
                  </a:lnTo>
                  <a:cubicBezTo>
                    <a:pt x="1176" y="1830"/>
                    <a:pt x="1174" y="1827"/>
                    <a:pt x="1159" y="1795"/>
                  </a:cubicBezTo>
                  <a:cubicBezTo>
                    <a:pt x="1157" y="1789"/>
                    <a:pt x="1158" y="1780"/>
                    <a:pt x="1162" y="1774"/>
                  </a:cubicBezTo>
                  <a:cubicBezTo>
                    <a:pt x="1176" y="1763"/>
                    <a:pt x="1189" y="1752"/>
                    <a:pt x="1204" y="1739"/>
                  </a:cubicBezTo>
                  <a:cubicBezTo>
                    <a:pt x="1234" y="1770"/>
                    <a:pt x="1262" y="1799"/>
                    <a:pt x="1290" y="1829"/>
                  </a:cubicBezTo>
                  <a:cubicBezTo>
                    <a:pt x="1292" y="1831"/>
                    <a:pt x="1297" y="1832"/>
                    <a:pt x="1301" y="1832"/>
                  </a:cubicBezTo>
                  <a:cubicBezTo>
                    <a:pt x="1304" y="1832"/>
                    <a:pt x="1306" y="1831"/>
                    <a:pt x="1308" y="1830"/>
                  </a:cubicBezTo>
                  <a:cubicBezTo>
                    <a:pt x="1312" y="1826"/>
                    <a:pt x="1314" y="1819"/>
                    <a:pt x="1315" y="1813"/>
                  </a:cubicBezTo>
                  <a:lnTo>
                    <a:pt x="1324" y="1752"/>
                  </a:lnTo>
                  <a:cubicBezTo>
                    <a:pt x="1323" y="1744"/>
                    <a:pt x="1335" y="1730"/>
                    <a:pt x="1318" y="1730"/>
                  </a:cubicBezTo>
                  <a:cubicBezTo>
                    <a:pt x="1316" y="1730"/>
                    <a:pt x="1315" y="1730"/>
                    <a:pt x="1312" y="1730"/>
                  </a:cubicBezTo>
                  <a:cubicBezTo>
                    <a:pt x="1299" y="1730"/>
                    <a:pt x="1293" y="1721"/>
                    <a:pt x="1302" y="1705"/>
                  </a:cubicBezTo>
                  <a:cubicBezTo>
                    <a:pt x="1314" y="1685"/>
                    <a:pt x="1323" y="1664"/>
                    <a:pt x="1345" y="1649"/>
                  </a:cubicBezTo>
                  <a:cubicBezTo>
                    <a:pt x="1364" y="1635"/>
                    <a:pt x="1392" y="1623"/>
                    <a:pt x="1415" y="1618"/>
                  </a:cubicBezTo>
                  <a:cubicBezTo>
                    <a:pt x="1416" y="1618"/>
                    <a:pt x="1416" y="1618"/>
                    <a:pt x="1417" y="1618"/>
                  </a:cubicBezTo>
                  <a:cubicBezTo>
                    <a:pt x="1428" y="1618"/>
                    <a:pt x="1438" y="1639"/>
                    <a:pt x="1449" y="1649"/>
                  </a:cubicBezTo>
                  <a:cubicBezTo>
                    <a:pt x="1451" y="1650"/>
                    <a:pt x="1453" y="1650"/>
                    <a:pt x="1456" y="1650"/>
                  </a:cubicBezTo>
                  <a:cubicBezTo>
                    <a:pt x="1461" y="1650"/>
                    <a:pt x="1466" y="1649"/>
                    <a:pt x="1470" y="1646"/>
                  </a:cubicBezTo>
                  <a:cubicBezTo>
                    <a:pt x="1474" y="1643"/>
                    <a:pt x="1477" y="1633"/>
                    <a:pt x="1476" y="1630"/>
                  </a:cubicBezTo>
                  <a:cubicBezTo>
                    <a:pt x="1465" y="1618"/>
                    <a:pt x="1454" y="1608"/>
                    <a:pt x="1442" y="1598"/>
                  </a:cubicBezTo>
                  <a:cubicBezTo>
                    <a:pt x="1439" y="1596"/>
                    <a:pt x="1436" y="1591"/>
                    <a:pt x="1436" y="1591"/>
                  </a:cubicBezTo>
                  <a:cubicBezTo>
                    <a:pt x="1439" y="1588"/>
                    <a:pt x="1443" y="1580"/>
                    <a:pt x="1446" y="1580"/>
                  </a:cubicBezTo>
                  <a:cubicBezTo>
                    <a:pt x="1461" y="1582"/>
                    <a:pt x="1477" y="1582"/>
                    <a:pt x="1493" y="1582"/>
                  </a:cubicBezTo>
                  <a:cubicBezTo>
                    <a:pt x="1495" y="1568"/>
                    <a:pt x="1495" y="1555"/>
                    <a:pt x="1498" y="1542"/>
                  </a:cubicBezTo>
                  <a:cubicBezTo>
                    <a:pt x="1498" y="1539"/>
                    <a:pt x="1505" y="1532"/>
                    <a:pt x="1510" y="1530"/>
                  </a:cubicBezTo>
                  <a:cubicBezTo>
                    <a:pt x="1526" y="1524"/>
                    <a:pt x="1545" y="1518"/>
                    <a:pt x="1561" y="1513"/>
                  </a:cubicBezTo>
                  <a:cubicBezTo>
                    <a:pt x="1570" y="1509"/>
                    <a:pt x="1578" y="1508"/>
                    <a:pt x="1585" y="1508"/>
                  </a:cubicBezTo>
                  <a:cubicBezTo>
                    <a:pt x="1598" y="1508"/>
                    <a:pt x="1607" y="1514"/>
                    <a:pt x="1611" y="1530"/>
                  </a:cubicBezTo>
                  <a:cubicBezTo>
                    <a:pt x="1614" y="1538"/>
                    <a:pt x="1618" y="1542"/>
                    <a:pt x="1621" y="1548"/>
                  </a:cubicBezTo>
                  <a:cubicBezTo>
                    <a:pt x="1629" y="1544"/>
                    <a:pt x="1642" y="1537"/>
                    <a:pt x="1647" y="1537"/>
                  </a:cubicBezTo>
                  <a:cubicBezTo>
                    <a:pt x="1648" y="1537"/>
                    <a:pt x="1649" y="1537"/>
                    <a:pt x="1649" y="1538"/>
                  </a:cubicBezTo>
                  <a:cubicBezTo>
                    <a:pt x="1658" y="1546"/>
                    <a:pt x="1665" y="1551"/>
                    <a:pt x="1672" y="1551"/>
                  </a:cubicBezTo>
                  <a:cubicBezTo>
                    <a:pt x="1679" y="1551"/>
                    <a:pt x="1686" y="1545"/>
                    <a:pt x="1695" y="1530"/>
                  </a:cubicBezTo>
                  <a:cubicBezTo>
                    <a:pt x="1700" y="1522"/>
                    <a:pt x="1710" y="1519"/>
                    <a:pt x="1721" y="1519"/>
                  </a:cubicBezTo>
                  <a:cubicBezTo>
                    <a:pt x="1732" y="1519"/>
                    <a:pt x="1743" y="1523"/>
                    <a:pt x="1748" y="1530"/>
                  </a:cubicBezTo>
                  <a:cubicBezTo>
                    <a:pt x="1758" y="1545"/>
                    <a:pt x="1764" y="1563"/>
                    <a:pt x="1773" y="1580"/>
                  </a:cubicBezTo>
                  <a:cubicBezTo>
                    <a:pt x="1780" y="1573"/>
                    <a:pt x="1785" y="1570"/>
                    <a:pt x="1785" y="1566"/>
                  </a:cubicBezTo>
                  <a:cubicBezTo>
                    <a:pt x="1786" y="1546"/>
                    <a:pt x="1785" y="1527"/>
                    <a:pt x="1791" y="1507"/>
                  </a:cubicBezTo>
                  <a:cubicBezTo>
                    <a:pt x="1794" y="1492"/>
                    <a:pt x="1766" y="1483"/>
                    <a:pt x="1796" y="1458"/>
                  </a:cubicBezTo>
                  <a:cubicBezTo>
                    <a:pt x="1826" y="1435"/>
                    <a:pt x="1773" y="1436"/>
                    <a:pt x="1767" y="1418"/>
                  </a:cubicBezTo>
                  <a:cubicBezTo>
                    <a:pt x="1760" y="1396"/>
                    <a:pt x="1758" y="1374"/>
                    <a:pt x="1758" y="1352"/>
                  </a:cubicBezTo>
                  <a:cubicBezTo>
                    <a:pt x="1758" y="1339"/>
                    <a:pt x="1767" y="1333"/>
                    <a:pt x="1778" y="1333"/>
                  </a:cubicBezTo>
                  <a:cubicBezTo>
                    <a:pt x="1781" y="1333"/>
                    <a:pt x="1785" y="1334"/>
                    <a:pt x="1788" y="1335"/>
                  </a:cubicBezTo>
                  <a:cubicBezTo>
                    <a:pt x="1798" y="1337"/>
                    <a:pt x="1807" y="1346"/>
                    <a:pt x="1817" y="1351"/>
                  </a:cubicBezTo>
                  <a:cubicBezTo>
                    <a:pt x="1820" y="1352"/>
                    <a:pt x="1824" y="1353"/>
                    <a:pt x="1827" y="1353"/>
                  </a:cubicBezTo>
                  <a:cubicBezTo>
                    <a:pt x="1839" y="1353"/>
                    <a:pt x="1850" y="1345"/>
                    <a:pt x="1848" y="1336"/>
                  </a:cubicBezTo>
                  <a:cubicBezTo>
                    <a:pt x="1843" y="1315"/>
                    <a:pt x="1848" y="1307"/>
                    <a:pt x="1865" y="1307"/>
                  </a:cubicBezTo>
                  <a:cubicBezTo>
                    <a:pt x="1868" y="1307"/>
                    <a:pt x="1873" y="1307"/>
                    <a:pt x="1877" y="1308"/>
                  </a:cubicBezTo>
                  <a:cubicBezTo>
                    <a:pt x="1881" y="1309"/>
                    <a:pt x="1883" y="1309"/>
                    <a:pt x="1886" y="1309"/>
                  </a:cubicBezTo>
                  <a:cubicBezTo>
                    <a:pt x="1903" y="1309"/>
                    <a:pt x="1911" y="1297"/>
                    <a:pt x="1916" y="1286"/>
                  </a:cubicBezTo>
                  <a:cubicBezTo>
                    <a:pt x="1919" y="1276"/>
                    <a:pt x="1911" y="1264"/>
                    <a:pt x="1916" y="1254"/>
                  </a:cubicBezTo>
                  <a:cubicBezTo>
                    <a:pt x="1917" y="1246"/>
                    <a:pt x="1927" y="1237"/>
                    <a:pt x="1936" y="1234"/>
                  </a:cubicBezTo>
                  <a:cubicBezTo>
                    <a:pt x="1941" y="1233"/>
                    <a:pt x="1948" y="1232"/>
                    <a:pt x="1954" y="1232"/>
                  </a:cubicBezTo>
                  <a:cubicBezTo>
                    <a:pt x="1959" y="1232"/>
                    <a:pt x="1964" y="1233"/>
                    <a:pt x="1964" y="1234"/>
                  </a:cubicBezTo>
                  <a:cubicBezTo>
                    <a:pt x="1967" y="1250"/>
                    <a:pt x="1974" y="1256"/>
                    <a:pt x="1984" y="1256"/>
                  </a:cubicBezTo>
                  <a:cubicBezTo>
                    <a:pt x="1996" y="1256"/>
                    <a:pt x="2012" y="1248"/>
                    <a:pt x="2030" y="1238"/>
                  </a:cubicBezTo>
                  <a:lnTo>
                    <a:pt x="2030" y="1238"/>
                  </a:lnTo>
                  <a:cubicBezTo>
                    <a:pt x="2029" y="1237"/>
                    <a:pt x="2028" y="1237"/>
                    <a:pt x="2027" y="1237"/>
                  </a:cubicBezTo>
                  <a:cubicBezTo>
                    <a:pt x="2033" y="1233"/>
                    <a:pt x="2039" y="1228"/>
                    <a:pt x="2041" y="1228"/>
                  </a:cubicBezTo>
                  <a:cubicBezTo>
                    <a:pt x="2041" y="1228"/>
                    <a:pt x="2042" y="1229"/>
                    <a:pt x="2041" y="1232"/>
                  </a:cubicBezTo>
                  <a:cubicBezTo>
                    <a:pt x="2061" y="1218"/>
                    <a:pt x="2070" y="1218"/>
                    <a:pt x="2078" y="1217"/>
                  </a:cubicBezTo>
                  <a:lnTo>
                    <a:pt x="2078" y="1217"/>
                  </a:lnTo>
                  <a:cubicBezTo>
                    <a:pt x="2067" y="1224"/>
                    <a:pt x="2055" y="1232"/>
                    <a:pt x="2045" y="1237"/>
                  </a:cubicBezTo>
                  <a:cubicBezTo>
                    <a:pt x="2044" y="1238"/>
                    <a:pt x="2042" y="1238"/>
                    <a:pt x="2040" y="1238"/>
                  </a:cubicBezTo>
                  <a:cubicBezTo>
                    <a:pt x="2039" y="1238"/>
                    <a:pt x="2038" y="1238"/>
                    <a:pt x="2037" y="1238"/>
                  </a:cubicBezTo>
                  <a:lnTo>
                    <a:pt x="2037" y="1238"/>
                  </a:lnTo>
                  <a:cubicBezTo>
                    <a:pt x="2020" y="1266"/>
                    <a:pt x="2023" y="1278"/>
                    <a:pt x="2035" y="1311"/>
                  </a:cubicBezTo>
                  <a:cubicBezTo>
                    <a:pt x="2036" y="1317"/>
                    <a:pt x="2036" y="1326"/>
                    <a:pt x="2032" y="1330"/>
                  </a:cubicBezTo>
                  <a:cubicBezTo>
                    <a:pt x="2027" y="1335"/>
                    <a:pt x="2016" y="1335"/>
                    <a:pt x="2008" y="1335"/>
                  </a:cubicBezTo>
                  <a:cubicBezTo>
                    <a:pt x="1998" y="1333"/>
                    <a:pt x="1990" y="1333"/>
                    <a:pt x="1984" y="1333"/>
                  </a:cubicBezTo>
                  <a:cubicBezTo>
                    <a:pt x="1965" y="1333"/>
                    <a:pt x="1959" y="1339"/>
                    <a:pt x="1950" y="1360"/>
                  </a:cubicBezTo>
                  <a:cubicBezTo>
                    <a:pt x="1947" y="1367"/>
                    <a:pt x="1945" y="1380"/>
                    <a:pt x="1950" y="1383"/>
                  </a:cubicBezTo>
                  <a:cubicBezTo>
                    <a:pt x="1953" y="1385"/>
                    <a:pt x="1957" y="1386"/>
                    <a:pt x="1960" y="1386"/>
                  </a:cubicBezTo>
                  <a:cubicBezTo>
                    <a:pt x="1969" y="1386"/>
                    <a:pt x="1977" y="1379"/>
                    <a:pt x="1983" y="1370"/>
                  </a:cubicBezTo>
                  <a:cubicBezTo>
                    <a:pt x="1990" y="1361"/>
                    <a:pt x="1997" y="1356"/>
                    <a:pt x="2003" y="1356"/>
                  </a:cubicBezTo>
                  <a:cubicBezTo>
                    <a:pt x="2009" y="1356"/>
                    <a:pt x="2014" y="1360"/>
                    <a:pt x="2019" y="1368"/>
                  </a:cubicBezTo>
                  <a:cubicBezTo>
                    <a:pt x="2022" y="1374"/>
                    <a:pt x="2022" y="1383"/>
                    <a:pt x="2026" y="1387"/>
                  </a:cubicBezTo>
                  <a:cubicBezTo>
                    <a:pt x="2032" y="1392"/>
                    <a:pt x="2041" y="1398"/>
                    <a:pt x="2050" y="1398"/>
                  </a:cubicBezTo>
                  <a:cubicBezTo>
                    <a:pt x="2066" y="1396"/>
                    <a:pt x="2083" y="1392"/>
                    <a:pt x="2101" y="1389"/>
                  </a:cubicBezTo>
                  <a:cubicBezTo>
                    <a:pt x="2082" y="1360"/>
                    <a:pt x="2151" y="1351"/>
                    <a:pt x="2135" y="1323"/>
                  </a:cubicBezTo>
                  <a:lnTo>
                    <a:pt x="2135" y="1323"/>
                  </a:lnTo>
                  <a:lnTo>
                    <a:pt x="2088" y="1326"/>
                  </a:lnTo>
                  <a:cubicBezTo>
                    <a:pt x="2079" y="1326"/>
                    <a:pt x="2064" y="1329"/>
                    <a:pt x="2064" y="1329"/>
                  </a:cubicBezTo>
                  <a:cubicBezTo>
                    <a:pt x="2055" y="1308"/>
                    <a:pt x="2036" y="1290"/>
                    <a:pt x="2050" y="1264"/>
                  </a:cubicBezTo>
                  <a:cubicBezTo>
                    <a:pt x="2052" y="1258"/>
                    <a:pt x="2058" y="1249"/>
                    <a:pt x="2064" y="1249"/>
                  </a:cubicBezTo>
                  <a:cubicBezTo>
                    <a:pt x="2079" y="1246"/>
                    <a:pt x="2095" y="1242"/>
                    <a:pt x="2109" y="1242"/>
                  </a:cubicBezTo>
                  <a:cubicBezTo>
                    <a:pt x="2113" y="1242"/>
                    <a:pt x="2117" y="1243"/>
                    <a:pt x="2120" y="1243"/>
                  </a:cubicBezTo>
                  <a:cubicBezTo>
                    <a:pt x="2129" y="1245"/>
                    <a:pt x="2132" y="1261"/>
                    <a:pt x="2136" y="1271"/>
                  </a:cubicBezTo>
                  <a:lnTo>
                    <a:pt x="2147" y="1287"/>
                  </a:lnTo>
                  <a:cubicBezTo>
                    <a:pt x="2154" y="1277"/>
                    <a:pt x="2155" y="1270"/>
                    <a:pt x="2153" y="1262"/>
                  </a:cubicBezTo>
                  <a:cubicBezTo>
                    <a:pt x="2147" y="1239"/>
                    <a:pt x="2172" y="1223"/>
                    <a:pt x="2182" y="1202"/>
                  </a:cubicBezTo>
                  <a:cubicBezTo>
                    <a:pt x="2187" y="1204"/>
                    <a:pt x="2192" y="1205"/>
                    <a:pt x="2196" y="1205"/>
                  </a:cubicBezTo>
                  <a:cubicBezTo>
                    <a:pt x="2223" y="1205"/>
                    <a:pt x="2249" y="1175"/>
                    <a:pt x="2277" y="1175"/>
                  </a:cubicBezTo>
                  <a:cubicBezTo>
                    <a:pt x="2285" y="1175"/>
                    <a:pt x="2292" y="1177"/>
                    <a:pt x="2300" y="1182"/>
                  </a:cubicBezTo>
                  <a:cubicBezTo>
                    <a:pt x="2300" y="1182"/>
                    <a:pt x="2301" y="1182"/>
                    <a:pt x="2302" y="1182"/>
                  </a:cubicBezTo>
                  <a:cubicBezTo>
                    <a:pt x="2313" y="1182"/>
                    <a:pt x="2358" y="1175"/>
                    <a:pt x="2314" y="1154"/>
                  </a:cubicBezTo>
                  <a:cubicBezTo>
                    <a:pt x="2311" y="1152"/>
                    <a:pt x="2313" y="1140"/>
                    <a:pt x="2317" y="1136"/>
                  </a:cubicBezTo>
                  <a:cubicBezTo>
                    <a:pt x="2322" y="1132"/>
                    <a:pt x="2333" y="1132"/>
                    <a:pt x="2342" y="1132"/>
                  </a:cubicBezTo>
                  <a:cubicBezTo>
                    <a:pt x="2350" y="1133"/>
                    <a:pt x="2359" y="1134"/>
                    <a:pt x="2367" y="1136"/>
                  </a:cubicBezTo>
                  <a:cubicBezTo>
                    <a:pt x="2372" y="1127"/>
                    <a:pt x="2375" y="1117"/>
                    <a:pt x="2381" y="1109"/>
                  </a:cubicBezTo>
                  <a:cubicBezTo>
                    <a:pt x="2387" y="1101"/>
                    <a:pt x="2397" y="1096"/>
                    <a:pt x="2405" y="1096"/>
                  </a:cubicBezTo>
                  <a:cubicBezTo>
                    <a:pt x="2409" y="1096"/>
                    <a:pt x="2413" y="1098"/>
                    <a:pt x="2414" y="1102"/>
                  </a:cubicBezTo>
                  <a:cubicBezTo>
                    <a:pt x="2419" y="1113"/>
                    <a:pt x="2425" y="1117"/>
                    <a:pt x="2432" y="1117"/>
                  </a:cubicBezTo>
                  <a:cubicBezTo>
                    <a:pt x="2443" y="1117"/>
                    <a:pt x="2455" y="1109"/>
                    <a:pt x="2466" y="1108"/>
                  </a:cubicBezTo>
                  <a:cubicBezTo>
                    <a:pt x="2464" y="1095"/>
                    <a:pt x="2470" y="1076"/>
                    <a:pt x="2463" y="1071"/>
                  </a:cubicBezTo>
                  <a:cubicBezTo>
                    <a:pt x="2420" y="1054"/>
                    <a:pt x="2457" y="1029"/>
                    <a:pt x="2466" y="1008"/>
                  </a:cubicBezTo>
                  <a:cubicBezTo>
                    <a:pt x="2469" y="1002"/>
                    <a:pt x="2501" y="996"/>
                    <a:pt x="2472" y="989"/>
                  </a:cubicBezTo>
                  <a:cubicBezTo>
                    <a:pt x="2468" y="988"/>
                    <a:pt x="2463" y="987"/>
                    <a:pt x="2458" y="987"/>
                  </a:cubicBezTo>
                  <a:cubicBezTo>
                    <a:pt x="2449" y="987"/>
                    <a:pt x="2438" y="989"/>
                    <a:pt x="2434" y="993"/>
                  </a:cubicBezTo>
                  <a:cubicBezTo>
                    <a:pt x="2423" y="1001"/>
                    <a:pt x="2417" y="1014"/>
                    <a:pt x="2416" y="1024"/>
                  </a:cubicBezTo>
                  <a:cubicBezTo>
                    <a:pt x="2414" y="1037"/>
                    <a:pt x="2420" y="1051"/>
                    <a:pt x="2425" y="1076"/>
                  </a:cubicBezTo>
                  <a:cubicBezTo>
                    <a:pt x="2403" y="1047"/>
                    <a:pt x="2393" y="1033"/>
                    <a:pt x="2382" y="1033"/>
                  </a:cubicBezTo>
                  <a:cubicBezTo>
                    <a:pt x="2372" y="1033"/>
                    <a:pt x="2361" y="1045"/>
                    <a:pt x="2341" y="1068"/>
                  </a:cubicBezTo>
                  <a:cubicBezTo>
                    <a:pt x="2336" y="1074"/>
                    <a:pt x="2335" y="1087"/>
                    <a:pt x="2323" y="1087"/>
                  </a:cubicBezTo>
                  <a:cubicBezTo>
                    <a:pt x="2320" y="1087"/>
                    <a:pt x="2316" y="1087"/>
                    <a:pt x="2311" y="1084"/>
                  </a:cubicBezTo>
                  <a:cubicBezTo>
                    <a:pt x="2308" y="1084"/>
                    <a:pt x="2305" y="1083"/>
                    <a:pt x="2301" y="1083"/>
                  </a:cubicBezTo>
                  <a:cubicBezTo>
                    <a:pt x="2297" y="1083"/>
                    <a:pt x="2293" y="1084"/>
                    <a:pt x="2289" y="1084"/>
                  </a:cubicBezTo>
                  <a:cubicBezTo>
                    <a:pt x="2278" y="1084"/>
                    <a:pt x="2267" y="1082"/>
                    <a:pt x="2267" y="1067"/>
                  </a:cubicBezTo>
                  <a:cubicBezTo>
                    <a:pt x="2267" y="1048"/>
                    <a:pt x="2248" y="1029"/>
                    <a:pt x="2257" y="1014"/>
                  </a:cubicBezTo>
                  <a:cubicBezTo>
                    <a:pt x="2276" y="986"/>
                    <a:pt x="2223" y="989"/>
                    <a:pt x="2236" y="965"/>
                  </a:cubicBezTo>
                  <a:cubicBezTo>
                    <a:pt x="2241" y="955"/>
                    <a:pt x="2231" y="943"/>
                    <a:pt x="2253" y="936"/>
                  </a:cubicBezTo>
                  <a:cubicBezTo>
                    <a:pt x="2258" y="934"/>
                    <a:pt x="2261" y="921"/>
                    <a:pt x="2263" y="914"/>
                  </a:cubicBezTo>
                  <a:cubicBezTo>
                    <a:pt x="2266" y="901"/>
                    <a:pt x="2244" y="890"/>
                    <a:pt x="2269" y="876"/>
                  </a:cubicBezTo>
                  <a:cubicBezTo>
                    <a:pt x="2283" y="867"/>
                    <a:pt x="2300" y="856"/>
                    <a:pt x="2314" y="849"/>
                  </a:cubicBezTo>
                  <a:cubicBezTo>
                    <a:pt x="2333" y="839"/>
                    <a:pt x="2350" y="836"/>
                    <a:pt x="2365" y="836"/>
                  </a:cubicBezTo>
                  <a:cubicBezTo>
                    <a:pt x="2391" y="836"/>
                    <a:pt x="2414" y="845"/>
                    <a:pt x="2436" y="853"/>
                  </a:cubicBezTo>
                  <a:cubicBezTo>
                    <a:pt x="2454" y="861"/>
                    <a:pt x="2460" y="867"/>
                    <a:pt x="2448" y="886"/>
                  </a:cubicBezTo>
                  <a:cubicBezTo>
                    <a:pt x="2438" y="904"/>
                    <a:pt x="2436" y="923"/>
                    <a:pt x="2466" y="923"/>
                  </a:cubicBezTo>
                  <a:cubicBezTo>
                    <a:pt x="2470" y="923"/>
                    <a:pt x="2476" y="922"/>
                    <a:pt x="2482" y="921"/>
                  </a:cubicBezTo>
                  <a:cubicBezTo>
                    <a:pt x="2484" y="921"/>
                    <a:pt x="2485" y="921"/>
                    <a:pt x="2487" y="921"/>
                  </a:cubicBezTo>
                  <a:cubicBezTo>
                    <a:pt x="2499" y="921"/>
                    <a:pt x="2511" y="930"/>
                    <a:pt x="2532" y="939"/>
                  </a:cubicBezTo>
                  <a:cubicBezTo>
                    <a:pt x="2526" y="892"/>
                    <a:pt x="2504" y="859"/>
                    <a:pt x="2464" y="840"/>
                  </a:cubicBezTo>
                  <a:cubicBezTo>
                    <a:pt x="2451" y="834"/>
                    <a:pt x="2435" y="828"/>
                    <a:pt x="2450" y="815"/>
                  </a:cubicBezTo>
                  <a:cubicBezTo>
                    <a:pt x="2457" y="809"/>
                    <a:pt x="2475" y="802"/>
                    <a:pt x="2486" y="802"/>
                  </a:cubicBezTo>
                  <a:cubicBezTo>
                    <a:pt x="2489" y="802"/>
                    <a:pt x="2491" y="803"/>
                    <a:pt x="2492" y="803"/>
                  </a:cubicBezTo>
                  <a:cubicBezTo>
                    <a:pt x="2516" y="812"/>
                    <a:pt x="2550" y="814"/>
                    <a:pt x="2551" y="840"/>
                  </a:cubicBezTo>
                  <a:cubicBezTo>
                    <a:pt x="2551" y="850"/>
                    <a:pt x="2557" y="855"/>
                    <a:pt x="2567" y="855"/>
                  </a:cubicBezTo>
                  <a:cubicBezTo>
                    <a:pt x="2572" y="855"/>
                    <a:pt x="2578" y="854"/>
                    <a:pt x="2584" y="852"/>
                  </a:cubicBezTo>
                  <a:cubicBezTo>
                    <a:pt x="2600" y="846"/>
                    <a:pt x="2620" y="840"/>
                    <a:pt x="2632" y="831"/>
                  </a:cubicBezTo>
                  <a:cubicBezTo>
                    <a:pt x="2640" y="826"/>
                    <a:pt x="2648" y="824"/>
                    <a:pt x="2655" y="824"/>
                  </a:cubicBezTo>
                  <a:cubicBezTo>
                    <a:pt x="2670" y="824"/>
                    <a:pt x="2683" y="835"/>
                    <a:pt x="2698" y="835"/>
                  </a:cubicBezTo>
                  <a:cubicBezTo>
                    <a:pt x="2702" y="835"/>
                    <a:pt x="2705" y="834"/>
                    <a:pt x="2709" y="833"/>
                  </a:cubicBezTo>
                  <a:lnTo>
                    <a:pt x="2709" y="833"/>
                  </a:lnTo>
                  <a:cubicBezTo>
                    <a:pt x="2675" y="858"/>
                    <a:pt x="2747" y="868"/>
                    <a:pt x="2715" y="895"/>
                  </a:cubicBezTo>
                  <a:cubicBezTo>
                    <a:pt x="2700" y="889"/>
                    <a:pt x="2684" y="883"/>
                    <a:pt x="2665" y="876"/>
                  </a:cubicBezTo>
                  <a:cubicBezTo>
                    <a:pt x="2662" y="899"/>
                    <a:pt x="2657" y="921"/>
                    <a:pt x="2653" y="942"/>
                  </a:cubicBezTo>
                  <a:cubicBezTo>
                    <a:pt x="2651" y="952"/>
                    <a:pt x="2648" y="964"/>
                    <a:pt x="2641" y="974"/>
                  </a:cubicBezTo>
                  <a:cubicBezTo>
                    <a:pt x="2634" y="982"/>
                    <a:pt x="2627" y="986"/>
                    <a:pt x="2620" y="986"/>
                  </a:cubicBezTo>
                  <a:cubicBezTo>
                    <a:pt x="2613" y="986"/>
                    <a:pt x="2606" y="982"/>
                    <a:pt x="2601" y="974"/>
                  </a:cubicBezTo>
                  <a:cubicBezTo>
                    <a:pt x="2596" y="966"/>
                    <a:pt x="2602" y="951"/>
                    <a:pt x="2586" y="951"/>
                  </a:cubicBezTo>
                  <a:cubicBezTo>
                    <a:pt x="2584" y="951"/>
                    <a:pt x="2582" y="952"/>
                    <a:pt x="2579" y="952"/>
                  </a:cubicBezTo>
                  <a:cubicBezTo>
                    <a:pt x="2547" y="958"/>
                    <a:pt x="2563" y="974"/>
                    <a:pt x="2564" y="984"/>
                  </a:cubicBezTo>
                  <a:cubicBezTo>
                    <a:pt x="2566" y="998"/>
                    <a:pt x="2570" y="1011"/>
                    <a:pt x="2573" y="1023"/>
                  </a:cubicBezTo>
                  <a:cubicBezTo>
                    <a:pt x="2561" y="1009"/>
                    <a:pt x="2548" y="1004"/>
                    <a:pt x="2534" y="1004"/>
                  </a:cubicBezTo>
                  <a:cubicBezTo>
                    <a:pt x="2514" y="1004"/>
                    <a:pt x="2494" y="1014"/>
                    <a:pt x="2472" y="1024"/>
                  </a:cubicBezTo>
                  <a:cubicBezTo>
                    <a:pt x="2494" y="1037"/>
                    <a:pt x="2510" y="1049"/>
                    <a:pt x="2529" y="1059"/>
                  </a:cubicBezTo>
                  <a:cubicBezTo>
                    <a:pt x="2550" y="1068"/>
                    <a:pt x="2554" y="1081"/>
                    <a:pt x="2544" y="1099"/>
                  </a:cubicBezTo>
                  <a:cubicBezTo>
                    <a:pt x="2523" y="1134"/>
                    <a:pt x="2556" y="1129"/>
                    <a:pt x="2579" y="1134"/>
                  </a:cubicBezTo>
                  <a:cubicBezTo>
                    <a:pt x="2589" y="1109"/>
                    <a:pt x="2600" y="1084"/>
                    <a:pt x="2615" y="1049"/>
                  </a:cubicBezTo>
                  <a:cubicBezTo>
                    <a:pt x="2620" y="1067"/>
                    <a:pt x="2623" y="1073"/>
                    <a:pt x="2625" y="1079"/>
                  </a:cubicBezTo>
                  <a:cubicBezTo>
                    <a:pt x="2628" y="1087"/>
                    <a:pt x="2626" y="1098"/>
                    <a:pt x="2632" y="1105"/>
                  </a:cubicBezTo>
                  <a:cubicBezTo>
                    <a:pt x="2635" y="1112"/>
                    <a:pt x="2645" y="1115"/>
                    <a:pt x="2653" y="1120"/>
                  </a:cubicBezTo>
                  <a:cubicBezTo>
                    <a:pt x="2657" y="1114"/>
                    <a:pt x="2669" y="1105"/>
                    <a:pt x="2667" y="1099"/>
                  </a:cubicBezTo>
                  <a:cubicBezTo>
                    <a:pt x="2659" y="1077"/>
                    <a:pt x="2675" y="1071"/>
                    <a:pt x="2700" y="1068"/>
                  </a:cubicBezTo>
                  <a:lnTo>
                    <a:pt x="2734" y="1040"/>
                  </a:lnTo>
                  <a:cubicBezTo>
                    <a:pt x="2749" y="1027"/>
                    <a:pt x="2760" y="1021"/>
                    <a:pt x="2772" y="1021"/>
                  </a:cubicBezTo>
                  <a:cubicBezTo>
                    <a:pt x="2782" y="1021"/>
                    <a:pt x="2794" y="1025"/>
                    <a:pt x="2810" y="1034"/>
                  </a:cubicBezTo>
                  <a:cubicBezTo>
                    <a:pt x="2815" y="1037"/>
                    <a:pt x="2826" y="1037"/>
                    <a:pt x="2826" y="1037"/>
                  </a:cubicBezTo>
                  <a:cubicBezTo>
                    <a:pt x="2837" y="1026"/>
                    <a:pt x="2845" y="1022"/>
                    <a:pt x="2851" y="1022"/>
                  </a:cubicBezTo>
                  <a:cubicBezTo>
                    <a:pt x="2861" y="1022"/>
                    <a:pt x="2867" y="1032"/>
                    <a:pt x="2875" y="1042"/>
                  </a:cubicBezTo>
                  <a:cubicBezTo>
                    <a:pt x="2879" y="1048"/>
                    <a:pt x="2893" y="1049"/>
                    <a:pt x="2903" y="1054"/>
                  </a:cubicBezTo>
                  <a:lnTo>
                    <a:pt x="2923" y="1023"/>
                  </a:lnTo>
                  <a:lnTo>
                    <a:pt x="2882" y="1004"/>
                  </a:lnTo>
                  <a:cubicBezTo>
                    <a:pt x="2879" y="1004"/>
                    <a:pt x="2884" y="996"/>
                    <a:pt x="2884" y="992"/>
                  </a:cubicBezTo>
                  <a:cubicBezTo>
                    <a:pt x="2887" y="992"/>
                    <a:pt x="2890" y="991"/>
                    <a:pt x="2894" y="991"/>
                  </a:cubicBezTo>
                  <a:cubicBezTo>
                    <a:pt x="2895" y="991"/>
                    <a:pt x="2897" y="991"/>
                    <a:pt x="2898" y="992"/>
                  </a:cubicBezTo>
                  <a:lnTo>
                    <a:pt x="2940" y="1006"/>
                  </a:lnTo>
                  <a:cubicBezTo>
                    <a:pt x="2953" y="1002"/>
                    <a:pt x="2975" y="1008"/>
                    <a:pt x="2976" y="989"/>
                  </a:cubicBezTo>
                  <a:cubicBezTo>
                    <a:pt x="2979" y="956"/>
                    <a:pt x="2998" y="930"/>
                    <a:pt x="3043" y="914"/>
                  </a:cubicBezTo>
                  <a:lnTo>
                    <a:pt x="3056" y="908"/>
                  </a:lnTo>
                  <a:cubicBezTo>
                    <a:pt x="3059" y="912"/>
                    <a:pt x="3063" y="917"/>
                    <a:pt x="3062" y="920"/>
                  </a:cubicBezTo>
                  <a:cubicBezTo>
                    <a:pt x="3056" y="936"/>
                    <a:pt x="3040" y="952"/>
                    <a:pt x="3054" y="970"/>
                  </a:cubicBezTo>
                  <a:lnTo>
                    <a:pt x="3090" y="1024"/>
                  </a:lnTo>
                  <a:cubicBezTo>
                    <a:pt x="3097" y="1012"/>
                    <a:pt x="3090" y="1001"/>
                    <a:pt x="3096" y="992"/>
                  </a:cubicBezTo>
                  <a:cubicBezTo>
                    <a:pt x="3102" y="982"/>
                    <a:pt x="3125" y="965"/>
                    <a:pt x="3131" y="965"/>
                  </a:cubicBezTo>
                  <a:cubicBezTo>
                    <a:pt x="3132" y="965"/>
                    <a:pt x="3132" y="965"/>
                    <a:pt x="3132" y="965"/>
                  </a:cubicBezTo>
                  <a:cubicBezTo>
                    <a:pt x="3144" y="969"/>
                    <a:pt x="3151" y="971"/>
                    <a:pt x="3157" y="971"/>
                  </a:cubicBezTo>
                  <a:cubicBezTo>
                    <a:pt x="3172" y="971"/>
                    <a:pt x="3166" y="956"/>
                    <a:pt x="3165" y="943"/>
                  </a:cubicBezTo>
                  <a:lnTo>
                    <a:pt x="3165" y="917"/>
                  </a:lnTo>
                  <a:cubicBezTo>
                    <a:pt x="3179" y="939"/>
                    <a:pt x="3193" y="959"/>
                    <a:pt x="3225" y="970"/>
                  </a:cubicBezTo>
                  <a:cubicBezTo>
                    <a:pt x="3229" y="971"/>
                    <a:pt x="3231" y="981"/>
                    <a:pt x="3234" y="987"/>
                  </a:cubicBezTo>
                  <a:lnTo>
                    <a:pt x="3246" y="968"/>
                  </a:lnTo>
                  <a:cubicBezTo>
                    <a:pt x="3271" y="923"/>
                    <a:pt x="3274" y="915"/>
                    <a:pt x="3337" y="898"/>
                  </a:cubicBezTo>
                  <a:cubicBezTo>
                    <a:pt x="3340" y="897"/>
                    <a:pt x="3343" y="897"/>
                    <a:pt x="3346" y="897"/>
                  </a:cubicBezTo>
                  <a:cubicBezTo>
                    <a:pt x="3352" y="897"/>
                    <a:pt x="3359" y="898"/>
                    <a:pt x="3365" y="898"/>
                  </a:cubicBezTo>
                  <a:cubicBezTo>
                    <a:pt x="3372" y="898"/>
                    <a:pt x="3379" y="896"/>
                    <a:pt x="3385" y="889"/>
                  </a:cubicBezTo>
                  <a:lnTo>
                    <a:pt x="3394" y="914"/>
                  </a:lnTo>
                  <a:cubicBezTo>
                    <a:pt x="3397" y="918"/>
                    <a:pt x="3400" y="921"/>
                    <a:pt x="3403" y="926"/>
                  </a:cubicBezTo>
                  <a:lnTo>
                    <a:pt x="3415" y="918"/>
                  </a:lnTo>
                  <a:cubicBezTo>
                    <a:pt x="3438" y="906"/>
                    <a:pt x="3428" y="889"/>
                    <a:pt x="3433" y="874"/>
                  </a:cubicBezTo>
                  <a:cubicBezTo>
                    <a:pt x="3433" y="871"/>
                    <a:pt x="3441" y="868"/>
                    <a:pt x="3447" y="867"/>
                  </a:cubicBezTo>
                  <a:cubicBezTo>
                    <a:pt x="3453" y="867"/>
                    <a:pt x="3463" y="870"/>
                    <a:pt x="3463" y="870"/>
                  </a:cubicBezTo>
                  <a:cubicBezTo>
                    <a:pt x="3468" y="895"/>
                    <a:pt x="3478" y="920"/>
                    <a:pt x="3469" y="943"/>
                  </a:cubicBezTo>
                  <a:cubicBezTo>
                    <a:pt x="3463" y="955"/>
                    <a:pt x="3424" y="965"/>
                    <a:pt x="3399" y="968"/>
                  </a:cubicBezTo>
                  <a:cubicBezTo>
                    <a:pt x="3368" y="971"/>
                    <a:pt x="3371" y="986"/>
                    <a:pt x="3359" y="998"/>
                  </a:cubicBezTo>
                  <a:cubicBezTo>
                    <a:pt x="3338" y="1018"/>
                    <a:pt x="3357" y="1037"/>
                    <a:pt x="3353" y="1056"/>
                  </a:cubicBezTo>
                  <a:cubicBezTo>
                    <a:pt x="3365" y="1055"/>
                    <a:pt x="3384" y="1054"/>
                    <a:pt x="3387" y="1049"/>
                  </a:cubicBezTo>
                  <a:cubicBezTo>
                    <a:pt x="3393" y="1036"/>
                    <a:pt x="3390" y="1023"/>
                    <a:pt x="3414" y="1023"/>
                  </a:cubicBezTo>
                  <a:cubicBezTo>
                    <a:pt x="3415" y="1023"/>
                    <a:pt x="3416" y="1023"/>
                    <a:pt x="3418" y="1023"/>
                  </a:cubicBezTo>
                  <a:cubicBezTo>
                    <a:pt x="3441" y="1023"/>
                    <a:pt x="3460" y="1021"/>
                    <a:pt x="3483" y="1021"/>
                  </a:cubicBezTo>
                  <a:lnTo>
                    <a:pt x="3502" y="1023"/>
                  </a:lnTo>
                  <a:cubicBezTo>
                    <a:pt x="3497" y="1015"/>
                    <a:pt x="3496" y="1006"/>
                    <a:pt x="3488" y="1002"/>
                  </a:cubicBezTo>
                  <a:cubicBezTo>
                    <a:pt x="3465" y="990"/>
                    <a:pt x="3465" y="992"/>
                    <a:pt x="3484" y="974"/>
                  </a:cubicBezTo>
                  <a:cubicBezTo>
                    <a:pt x="3490" y="968"/>
                    <a:pt x="3491" y="959"/>
                    <a:pt x="3497" y="952"/>
                  </a:cubicBezTo>
                  <a:cubicBezTo>
                    <a:pt x="3510" y="934"/>
                    <a:pt x="3524" y="917"/>
                    <a:pt x="3538" y="898"/>
                  </a:cubicBezTo>
                  <a:cubicBezTo>
                    <a:pt x="3547" y="908"/>
                    <a:pt x="3555" y="917"/>
                    <a:pt x="3562" y="926"/>
                  </a:cubicBezTo>
                  <a:cubicBezTo>
                    <a:pt x="3572" y="934"/>
                    <a:pt x="3583" y="945"/>
                    <a:pt x="3594" y="955"/>
                  </a:cubicBezTo>
                  <a:cubicBezTo>
                    <a:pt x="3598" y="957"/>
                    <a:pt x="3606" y="960"/>
                    <a:pt x="3613" y="960"/>
                  </a:cubicBezTo>
                  <a:cubicBezTo>
                    <a:pt x="3614" y="960"/>
                    <a:pt x="3615" y="960"/>
                    <a:pt x="3616" y="959"/>
                  </a:cubicBezTo>
                  <a:cubicBezTo>
                    <a:pt x="3622" y="959"/>
                    <a:pt x="3631" y="951"/>
                    <a:pt x="3631" y="946"/>
                  </a:cubicBezTo>
                  <a:cubicBezTo>
                    <a:pt x="3633" y="928"/>
                    <a:pt x="3628" y="909"/>
                    <a:pt x="3634" y="893"/>
                  </a:cubicBezTo>
                  <a:cubicBezTo>
                    <a:pt x="3637" y="885"/>
                    <a:pt x="3658" y="872"/>
                    <a:pt x="3668" y="872"/>
                  </a:cubicBezTo>
                  <a:cubicBezTo>
                    <a:pt x="3668" y="872"/>
                    <a:pt x="3669" y="872"/>
                    <a:pt x="3669" y="873"/>
                  </a:cubicBezTo>
                  <a:cubicBezTo>
                    <a:pt x="3702" y="878"/>
                    <a:pt x="3663" y="887"/>
                    <a:pt x="3666" y="895"/>
                  </a:cubicBezTo>
                  <a:cubicBezTo>
                    <a:pt x="3672" y="911"/>
                    <a:pt x="3663" y="926"/>
                    <a:pt x="3652" y="940"/>
                  </a:cubicBezTo>
                  <a:cubicBezTo>
                    <a:pt x="3650" y="942"/>
                    <a:pt x="3665" y="951"/>
                    <a:pt x="3671" y="955"/>
                  </a:cubicBezTo>
                  <a:lnTo>
                    <a:pt x="3702" y="921"/>
                  </a:lnTo>
                  <a:cubicBezTo>
                    <a:pt x="3706" y="917"/>
                    <a:pt x="3714" y="915"/>
                    <a:pt x="3721" y="912"/>
                  </a:cubicBezTo>
                  <a:cubicBezTo>
                    <a:pt x="3722" y="918"/>
                    <a:pt x="3725" y="924"/>
                    <a:pt x="3727" y="930"/>
                  </a:cubicBezTo>
                  <a:lnTo>
                    <a:pt x="3730" y="951"/>
                  </a:lnTo>
                  <a:lnTo>
                    <a:pt x="3802" y="973"/>
                  </a:lnTo>
                  <a:cubicBezTo>
                    <a:pt x="3803" y="973"/>
                    <a:pt x="3804" y="973"/>
                    <a:pt x="3805" y="973"/>
                  </a:cubicBezTo>
                  <a:cubicBezTo>
                    <a:pt x="3809" y="973"/>
                    <a:pt x="3815" y="971"/>
                    <a:pt x="3819" y="970"/>
                  </a:cubicBezTo>
                  <a:cubicBezTo>
                    <a:pt x="3818" y="965"/>
                    <a:pt x="3818" y="959"/>
                    <a:pt x="3814" y="956"/>
                  </a:cubicBezTo>
                  <a:cubicBezTo>
                    <a:pt x="3791" y="943"/>
                    <a:pt x="3774" y="928"/>
                    <a:pt x="3774" y="906"/>
                  </a:cubicBezTo>
                  <a:cubicBezTo>
                    <a:pt x="3778" y="906"/>
                    <a:pt x="3781" y="905"/>
                    <a:pt x="3785" y="905"/>
                  </a:cubicBezTo>
                  <a:cubicBezTo>
                    <a:pt x="3812" y="905"/>
                    <a:pt x="3823" y="925"/>
                    <a:pt x="3843" y="936"/>
                  </a:cubicBezTo>
                  <a:cubicBezTo>
                    <a:pt x="3856" y="943"/>
                    <a:pt x="3865" y="955"/>
                    <a:pt x="3883" y="973"/>
                  </a:cubicBezTo>
                  <a:cubicBezTo>
                    <a:pt x="3894" y="959"/>
                    <a:pt x="3905" y="946"/>
                    <a:pt x="3918" y="933"/>
                  </a:cubicBezTo>
                  <a:cubicBezTo>
                    <a:pt x="3928" y="925"/>
                    <a:pt x="3937" y="920"/>
                    <a:pt x="3945" y="920"/>
                  </a:cubicBezTo>
                  <a:cubicBezTo>
                    <a:pt x="3952" y="920"/>
                    <a:pt x="3958" y="925"/>
                    <a:pt x="3962" y="939"/>
                  </a:cubicBezTo>
                  <a:cubicBezTo>
                    <a:pt x="3962" y="939"/>
                    <a:pt x="3972" y="942"/>
                    <a:pt x="3977" y="942"/>
                  </a:cubicBezTo>
                  <a:cubicBezTo>
                    <a:pt x="3977" y="942"/>
                    <a:pt x="3978" y="942"/>
                    <a:pt x="3978" y="942"/>
                  </a:cubicBezTo>
                  <a:cubicBezTo>
                    <a:pt x="3989" y="936"/>
                    <a:pt x="3996" y="926"/>
                    <a:pt x="4006" y="921"/>
                  </a:cubicBezTo>
                  <a:cubicBezTo>
                    <a:pt x="4012" y="918"/>
                    <a:pt x="4018" y="916"/>
                    <a:pt x="4023" y="916"/>
                  </a:cubicBezTo>
                  <a:cubicBezTo>
                    <a:pt x="4031" y="916"/>
                    <a:pt x="4038" y="921"/>
                    <a:pt x="4039" y="931"/>
                  </a:cubicBezTo>
                  <a:cubicBezTo>
                    <a:pt x="4040" y="943"/>
                    <a:pt x="4035" y="957"/>
                    <a:pt x="4061" y="957"/>
                  </a:cubicBezTo>
                  <a:cubicBezTo>
                    <a:pt x="4062" y="957"/>
                    <a:pt x="4064" y="956"/>
                    <a:pt x="4065" y="956"/>
                  </a:cubicBezTo>
                  <a:cubicBezTo>
                    <a:pt x="4093" y="955"/>
                    <a:pt x="4111" y="943"/>
                    <a:pt x="4115" y="930"/>
                  </a:cubicBezTo>
                  <a:cubicBezTo>
                    <a:pt x="4120" y="912"/>
                    <a:pt x="4121" y="890"/>
                    <a:pt x="4109" y="876"/>
                  </a:cubicBezTo>
                  <a:cubicBezTo>
                    <a:pt x="4105" y="871"/>
                    <a:pt x="4101" y="869"/>
                    <a:pt x="4097" y="869"/>
                  </a:cubicBezTo>
                  <a:cubicBezTo>
                    <a:pt x="4086" y="869"/>
                    <a:pt x="4075" y="881"/>
                    <a:pt x="4065" y="886"/>
                  </a:cubicBezTo>
                  <a:cubicBezTo>
                    <a:pt x="4061" y="880"/>
                    <a:pt x="4061" y="873"/>
                    <a:pt x="4055" y="870"/>
                  </a:cubicBezTo>
                  <a:cubicBezTo>
                    <a:pt x="4048" y="866"/>
                    <a:pt x="4037" y="863"/>
                    <a:pt x="4029" y="863"/>
                  </a:cubicBezTo>
                  <a:cubicBezTo>
                    <a:pt x="4027" y="863"/>
                    <a:pt x="4025" y="863"/>
                    <a:pt x="4024" y="864"/>
                  </a:cubicBezTo>
                  <a:cubicBezTo>
                    <a:pt x="4011" y="870"/>
                    <a:pt x="3999" y="880"/>
                    <a:pt x="3992" y="890"/>
                  </a:cubicBezTo>
                  <a:cubicBezTo>
                    <a:pt x="3983" y="900"/>
                    <a:pt x="3976" y="903"/>
                    <a:pt x="3969" y="903"/>
                  </a:cubicBezTo>
                  <a:cubicBezTo>
                    <a:pt x="3960" y="903"/>
                    <a:pt x="3951" y="897"/>
                    <a:pt x="3942" y="890"/>
                  </a:cubicBezTo>
                  <a:cubicBezTo>
                    <a:pt x="3937" y="887"/>
                    <a:pt x="3932" y="884"/>
                    <a:pt x="3928" y="884"/>
                  </a:cubicBezTo>
                  <a:cubicBezTo>
                    <a:pt x="3925" y="884"/>
                    <a:pt x="3922" y="886"/>
                    <a:pt x="3919" y="895"/>
                  </a:cubicBezTo>
                  <a:cubicBezTo>
                    <a:pt x="3917" y="902"/>
                    <a:pt x="3909" y="911"/>
                    <a:pt x="3902" y="917"/>
                  </a:cubicBezTo>
                  <a:cubicBezTo>
                    <a:pt x="3897" y="922"/>
                    <a:pt x="3893" y="924"/>
                    <a:pt x="3889" y="924"/>
                  </a:cubicBezTo>
                  <a:cubicBezTo>
                    <a:pt x="3884" y="924"/>
                    <a:pt x="3881" y="920"/>
                    <a:pt x="3883" y="912"/>
                  </a:cubicBezTo>
                  <a:cubicBezTo>
                    <a:pt x="3886" y="901"/>
                    <a:pt x="3843" y="898"/>
                    <a:pt x="3875" y="881"/>
                  </a:cubicBezTo>
                  <a:cubicBezTo>
                    <a:pt x="3866" y="850"/>
                    <a:pt x="3843" y="835"/>
                    <a:pt x="3799" y="835"/>
                  </a:cubicBezTo>
                  <a:cubicBezTo>
                    <a:pt x="3795" y="835"/>
                    <a:pt x="3791" y="836"/>
                    <a:pt x="3787" y="836"/>
                  </a:cubicBezTo>
                  <a:lnTo>
                    <a:pt x="3739" y="839"/>
                  </a:lnTo>
                  <a:cubicBezTo>
                    <a:pt x="3733" y="840"/>
                    <a:pt x="3728" y="840"/>
                    <a:pt x="3724" y="840"/>
                  </a:cubicBezTo>
                  <a:cubicBezTo>
                    <a:pt x="3706" y="840"/>
                    <a:pt x="3701" y="832"/>
                    <a:pt x="3696" y="817"/>
                  </a:cubicBezTo>
                  <a:cubicBezTo>
                    <a:pt x="3691" y="800"/>
                    <a:pt x="3668" y="787"/>
                    <a:pt x="3647" y="780"/>
                  </a:cubicBezTo>
                  <a:cubicBezTo>
                    <a:pt x="3646" y="780"/>
                    <a:pt x="3644" y="779"/>
                    <a:pt x="3643" y="779"/>
                  </a:cubicBezTo>
                  <a:cubicBezTo>
                    <a:pt x="3630" y="779"/>
                    <a:pt x="3611" y="788"/>
                    <a:pt x="3596" y="790"/>
                  </a:cubicBezTo>
                  <a:cubicBezTo>
                    <a:pt x="3595" y="790"/>
                    <a:pt x="3593" y="791"/>
                    <a:pt x="3592" y="791"/>
                  </a:cubicBezTo>
                  <a:cubicBezTo>
                    <a:pt x="3588" y="791"/>
                    <a:pt x="3583" y="789"/>
                    <a:pt x="3578" y="789"/>
                  </a:cubicBezTo>
                  <a:cubicBezTo>
                    <a:pt x="3590" y="759"/>
                    <a:pt x="3546" y="755"/>
                    <a:pt x="3534" y="736"/>
                  </a:cubicBezTo>
                  <a:cubicBezTo>
                    <a:pt x="3531" y="731"/>
                    <a:pt x="3540" y="725"/>
                    <a:pt x="3543" y="720"/>
                  </a:cubicBezTo>
                  <a:cubicBezTo>
                    <a:pt x="3550" y="726"/>
                    <a:pt x="3556" y="728"/>
                    <a:pt x="3563" y="728"/>
                  </a:cubicBezTo>
                  <a:cubicBezTo>
                    <a:pt x="3577" y="728"/>
                    <a:pt x="3591" y="717"/>
                    <a:pt x="3605" y="717"/>
                  </a:cubicBezTo>
                  <a:cubicBezTo>
                    <a:pt x="3628" y="718"/>
                    <a:pt x="3653" y="731"/>
                    <a:pt x="3671" y="745"/>
                  </a:cubicBezTo>
                  <a:cubicBezTo>
                    <a:pt x="3678" y="749"/>
                    <a:pt x="3678" y="758"/>
                    <a:pt x="3683" y="758"/>
                  </a:cubicBezTo>
                  <a:cubicBezTo>
                    <a:pt x="3686" y="758"/>
                    <a:pt x="3690" y="756"/>
                    <a:pt x="3697" y="749"/>
                  </a:cubicBezTo>
                  <a:cubicBezTo>
                    <a:pt x="3712" y="737"/>
                    <a:pt x="3725" y="725"/>
                    <a:pt x="3741" y="712"/>
                  </a:cubicBezTo>
                  <a:lnTo>
                    <a:pt x="3741" y="712"/>
                  </a:lnTo>
                  <a:cubicBezTo>
                    <a:pt x="3758" y="734"/>
                    <a:pt x="3755" y="750"/>
                    <a:pt x="3731" y="764"/>
                  </a:cubicBezTo>
                  <a:cubicBezTo>
                    <a:pt x="3705" y="780"/>
                    <a:pt x="3725" y="787"/>
                    <a:pt x="3740" y="793"/>
                  </a:cubicBezTo>
                  <a:cubicBezTo>
                    <a:pt x="3756" y="798"/>
                    <a:pt x="3780" y="805"/>
                    <a:pt x="3796" y="805"/>
                  </a:cubicBezTo>
                  <a:cubicBezTo>
                    <a:pt x="3800" y="805"/>
                    <a:pt x="3803" y="805"/>
                    <a:pt x="3806" y="803"/>
                  </a:cubicBezTo>
                  <a:cubicBezTo>
                    <a:pt x="3840" y="789"/>
                    <a:pt x="3791" y="781"/>
                    <a:pt x="3793" y="767"/>
                  </a:cubicBezTo>
                  <a:cubicBezTo>
                    <a:pt x="3793" y="748"/>
                    <a:pt x="3790" y="730"/>
                    <a:pt x="3789" y="711"/>
                  </a:cubicBezTo>
                  <a:lnTo>
                    <a:pt x="3789" y="711"/>
                  </a:lnTo>
                  <a:cubicBezTo>
                    <a:pt x="3794" y="712"/>
                    <a:pt x="3805" y="715"/>
                    <a:pt x="3805" y="715"/>
                  </a:cubicBezTo>
                  <a:cubicBezTo>
                    <a:pt x="3809" y="726"/>
                    <a:pt x="3813" y="737"/>
                    <a:pt x="3825" y="737"/>
                  </a:cubicBezTo>
                  <a:cubicBezTo>
                    <a:pt x="3831" y="737"/>
                    <a:pt x="3838" y="735"/>
                    <a:pt x="3847" y="730"/>
                  </a:cubicBezTo>
                  <a:cubicBezTo>
                    <a:pt x="3852" y="728"/>
                    <a:pt x="3859" y="726"/>
                    <a:pt x="3863" y="726"/>
                  </a:cubicBezTo>
                  <a:cubicBezTo>
                    <a:pt x="3865" y="726"/>
                    <a:pt x="3866" y="726"/>
                    <a:pt x="3867" y="727"/>
                  </a:cubicBezTo>
                  <a:cubicBezTo>
                    <a:pt x="3884" y="739"/>
                    <a:pt x="3908" y="745"/>
                    <a:pt x="3912" y="767"/>
                  </a:cubicBezTo>
                  <a:cubicBezTo>
                    <a:pt x="3916" y="781"/>
                    <a:pt x="3931" y="789"/>
                    <a:pt x="3951" y="789"/>
                  </a:cubicBezTo>
                  <a:cubicBezTo>
                    <a:pt x="3963" y="789"/>
                    <a:pt x="3977" y="786"/>
                    <a:pt x="3990" y="781"/>
                  </a:cubicBezTo>
                  <a:cubicBezTo>
                    <a:pt x="3984" y="743"/>
                    <a:pt x="3961" y="705"/>
                    <a:pt x="3931" y="684"/>
                  </a:cubicBezTo>
                  <a:cubicBezTo>
                    <a:pt x="3908" y="670"/>
                    <a:pt x="3905" y="643"/>
                    <a:pt x="3925" y="624"/>
                  </a:cubicBezTo>
                  <a:cubicBezTo>
                    <a:pt x="3926" y="624"/>
                    <a:pt x="3926" y="624"/>
                    <a:pt x="3927" y="624"/>
                  </a:cubicBezTo>
                  <a:cubicBezTo>
                    <a:pt x="3930" y="624"/>
                    <a:pt x="3940" y="627"/>
                    <a:pt x="3946" y="627"/>
                  </a:cubicBezTo>
                  <a:lnTo>
                    <a:pt x="3983" y="630"/>
                  </a:lnTo>
                  <a:cubicBezTo>
                    <a:pt x="3981" y="621"/>
                    <a:pt x="3978" y="611"/>
                    <a:pt x="3981" y="602"/>
                  </a:cubicBezTo>
                  <a:cubicBezTo>
                    <a:pt x="3984" y="596"/>
                    <a:pt x="3998" y="587"/>
                    <a:pt x="4003" y="587"/>
                  </a:cubicBezTo>
                  <a:cubicBezTo>
                    <a:pt x="4003" y="587"/>
                    <a:pt x="4003" y="587"/>
                    <a:pt x="4003" y="587"/>
                  </a:cubicBezTo>
                  <a:cubicBezTo>
                    <a:pt x="4013" y="591"/>
                    <a:pt x="4021" y="593"/>
                    <a:pt x="4028" y="593"/>
                  </a:cubicBezTo>
                  <a:cubicBezTo>
                    <a:pt x="4044" y="593"/>
                    <a:pt x="4053" y="584"/>
                    <a:pt x="4059" y="568"/>
                  </a:cubicBezTo>
                  <a:cubicBezTo>
                    <a:pt x="4062" y="562"/>
                    <a:pt x="4075" y="558"/>
                    <a:pt x="4084" y="553"/>
                  </a:cubicBezTo>
                  <a:lnTo>
                    <a:pt x="4099" y="580"/>
                  </a:lnTo>
                  <a:lnTo>
                    <a:pt x="4140" y="593"/>
                  </a:lnTo>
                  <a:cubicBezTo>
                    <a:pt x="4180" y="605"/>
                    <a:pt x="4208" y="622"/>
                    <a:pt x="4203" y="658"/>
                  </a:cubicBezTo>
                  <a:cubicBezTo>
                    <a:pt x="4202" y="667"/>
                    <a:pt x="4209" y="677"/>
                    <a:pt x="4214" y="687"/>
                  </a:cubicBezTo>
                  <a:cubicBezTo>
                    <a:pt x="4218" y="699"/>
                    <a:pt x="4218" y="699"/>
                    <a:pt x="4184" y="702"/>
                  </a:cubicBezTo>
                  <a:cubicBezTo>
                    <a:pt x="4186" y="721"/>
                    <a:pt x="4186" y="739"/>
                    <a:pt x="4193" y="755"/>
                  </a:cubicBezTo>
                  <a:cubicBezTo>
                    <a:pt x="4193" y="755"/>
                    <a:pt x="4193" y="755"/>
                    <a:pt x="4193" y="755"/>
                  </a:cubicBezTo>
                  <a:lnTo>
                    <a:pt x="4193" y="755"/>
                  </a:lnTo>
                  <a:cubicBezTo>
                    <a:pt x="4221" y="758"/>
                    <a:pt x="4234" y="762"/>
                    <a:pt x="4246" y="767"/>
                  </a:cubicBezTo>
                  <a:lnTo>
                    <a:pt x="4217" y="796"/>
                  </a:lnTo>
                  <a:cubicBezTo>
                    <a:pt x="4206" y="789"/>
                    <a:pt x="4195" y="780"/>
                    <a:pt x="4189" y="771"/>
                  </a:cubicBezTo>
                  <a:cubicBezTo>
                    <a:pt x="4186" y="768"/>
                    <a:pt x="4195" y="761"/>
                    <a:pt x="4193" y="755"/>
                  </a:cubicBezTo>
                  <a:lnTo>
                    <a:pt x="4193" y="755"/>
                  </a:lnTo>
                  <a:cubicBezTo>
                    <a:pt x="4174" y="758"/>
                    <a:pt x="4161" y="758"/>
                    <a:pt x="4148" y="759"/>
                  </a:cubicBezTo>
                  <a:cubicBezTo>
                    <a:pt x="4167" y="765"/>
                    <a:pt x="4092" y="787"/>
                    <a:pt x="4156" y="787"/>
                  </a:cubicBezTo>
                  <a:cubicBezTo>
                    <a:pt x="4159" y="787"/>
                    <a:pt x="4170" y="805"/>
                    <a:pt x="4167" y="808"/>
                  </a:cubicBezTo>
                  <a:cubicBezTo>
                    <a:pt x="4150" y="821"/>
                    <a:pt x="4153" y="830"/>
                    <a:pt x="4164" y="830"/>
                  </a:cubicBezTo>
                  <a:cubicBezTo>
                    <a:pt x="4168" y="830"/>
                    <a:pt x="4173" y="828"/>
                    <a:pt x="4178" y="825"/>
                  </a:cubicBezTo>
                  <a:cubicBezTo>
                    <a:pt x="4189" y="820"/>
                    <a:pt x="4196" y="817"/>
                    <a:pt x="4201" y="817"/>
                  </a:cubicBezTo>
                  <a:cubicBezTo>
                    <a:pt x="4209" y="817"/>
                    <a:pt x="4214" y="822"/>
                    <a:pt x="4221" y="828"/>
                  </a:cubicBezTo>
                  <a:cubicBezTo>
                    <a:pt x="4228" y="834"/>
                    <a:pt x="4233" y="836"/>
                    <a:pt x="4238" y="836"/>
                  </a:cubicBezTo>
                  <a:cubicBezTo>
                    <a:pt x="4245" y="836"/>
                    <a:pt x="4251" y="832"/>
                    <a:pt x="4256" y="825"/>
                  </a:cubicBezTo>
                  <a:lnTo>
                    <a:pt x="4270" y="802"/>
                  </a:lnTo>
                  <a:cubicBezTo>
                    <a:pt x="4273" y="799"/>
                    <a:pt x="4281" y="796"/>
                    <a:pt x="4286" y="796"/>
                  </a:cubicBezTo>
                  <a:cubicBezTo>
                    <a:pt x="4293" y="798"/>
                    <a:pt x="4303" y="800"/>
                    <a:pt x="4306" y="805"/>
                  </a:cubicBezTo>
                  <a:cubicBezTo>
                    <a:pt x="4314" y="817"/>
                    <a:pt x="4327" y="825"/>
                    <a:pt x="4339" y="825"/>
                  </a:cubicBezTo>
                  <a:cubicBezTo>
                    <a:pt x="4345" y="825"/>
                    <a:pt x="4351" y="823"/>
                    <a:pt x="4356" y="820"/>
                  </a:cubicBezTo>
                  <a:cubicBezTo>
                    <a:pt x="4379" y="802"/>
                    <a:pt x="4404" y="808"/>
                    <a:pt x="4429" y="805"/>
                  </a:cubicBezTo>
                  <a:cubicBezTo>
                    <a:pt x="4452" y="802"/>
                    <a:pt x="4440" y="795"/>
                    <a:pt x="4430" y="789"/>
                  </a:cubicBezTo>
                  <a:cubicBezTo>
                    <a:pt x="4401" y="771"/>
                    <a:pt x="4451" y="762"/>
                    <a:pt x="4443" y="748"/>
                  </a:cubicBezTo>
                  <a:cubicBezTo>
                    <a:pt x="4443" y="745"/>
                    <a:pt x="4454" y="736"/>
                    <a:pt x="4461" y="736"/>
                  </a:cubicBezTo>
                  <a:cubicBezTo>
                    <a:pt x="4467" y="735"/>
                    <a:pt x="4473" y="734"/>
                    <a:pt x="4478" y="734"/>
                  </a:cubicBezTo>
                  <a:cubicBezTo>
                    <a:pt x="4494" y="734"/>
                    <a:pt x="4505" y="740"/>
                    <a:pt x="4507" y="756"/>
                  </a:cubicBezTo>
                  <a:cubicBezTo>
                    <a:pt x="4507" y="756"/>
                    <a:pt x="4523" y="759"/>
                    <a:pt x="4532" y="761"/>
                  </a:cubicBezTo>
                  <a:cubicBezTo>
                    <a:pt x="4529" y="755"/>
                    <a:pt x="4524" y="748"/>
                    <a:pt x="4524" y="742"/>
                  </a:cubicBezTo>
                  <a:cubicBezTo>
                    <a:pt x="4526" y="734"/>
                    <a:pt x="4529" y="725"/>
                    <a:pt x="4534" y="720"/>
                  </a:cubicBezTo>
                  <a:cubicBezTo>
                    <a:pt x="4537" y="718"/>
                    <a:pt x="4539" y="718"/>
                    <a:pt x="4541" y="718"/>
                  </a:cubicBezTo>
                  <a:cubicBezTo>
                    <a:pt x="4552" y="718"/>
                    <a:pt x="4562" y="731"/>
                    <a:pt x="4573" y="731"/>
                  </a:cubicBezTo>
                  <a:cubicBezTo>
                    <a:pt x="4578" y="731"/>
                    <a:pt x="4583" y="728"/>
                    <a:pt x="4589" y="721"/>
                  </a:cubicBezTo>
                  <a:lnTo>
                    <a:pt x="4602" y="742"/>
                  </a:lnTo>
                  <a:cubicBezTo>
                    <a:pt x="4608" y="746"/>
                    <a:pt x="4618" y="750"/>
                    <a:pt x="4620" y="756"/>
                  </a:cubicBezTo>
                  <a:cubicBezTo>
                    <a:pt x="4623" y="771"/>
                    <a:pt x="4629" y="776"/>
                    <a:pt x="4637" y="776"/>
                  </a:cubicBezTo>
                  <a:cubicBezTo>
                    <a:pt x="4645" y="776"/>
                    <a:pt x="4654" y="772"/>
                    <a:pt x="4664" y="765"/>
                  </a:cubicBezTo>
                  <a:cubicBezTo>
                    <a:pt x="4670" y="761"/>
                    <a:pt x="4682" y="762"/>
                    <a:pt x="4690" y="761"/>
                  </a:cubicBezTo>
                  <a:lnTo>
                    <a:pt x="4690" y="761"/>
                  </a:lnTo>
                  <a:cubicBezTo>
                    <a:pt x="4687" y="767"/>
                    <a:pt x="4683" y="774"/>
                    <a:pt x="4682" y="780"/>
                  </a:cubicBezTo>
                  <a:cubicBezTo>
                    <a:pt x="4682" y="786"/>
                    <a:pt x="4682" y="796"/>
                    <a:pt x="4686" y="798"/>
                  </a:cubicBezTo>
                  <a:cubicBezTo>
                    <a:pt x="4704" y="804"/>
                    <a:pt x="4724" y="814"/>
                    <a:pt x="4741" y="814"/>
                  </a:cubicBezTo>
                  <a:cubicBezTo>
                    <a:pt x="4743" y="814"/>
                    <a:pt x="4744" y="814"/>
                    <a:pt x="4745" y="814"/>
                  </a:cubicBezTo>
                  <a:cubicBezTo>
                    <a:pt x="4771" y="811"/>
                    <a:pt x="4755" y="792"/>
                    <a:pt x="4760" y="778"/>
                  </a:cubicBezTo>
                  <a:cubicBezTo>
                    <a:pt x="4761" y="773"/>
                    <a:pt x="4763" y="762"/>
                    <a:pt x="4767" y="761"/>
                  </a:cubicBezTo>
                  <a:cubicBezTo>
                    <a:pt x="4793" y="754"/>
                    <a:pt x="4764" y="718"/>
                    <a:pt x="4794" y="718"/>
                  </a:cubicBezTo>
                  <a:cubicBezTo>
                    <a:pt x="4797" y="718"/>
                    <a:pt x="4801" y="718"/>
                    <a:pt x="4807" y="720"/>
                  </a:cubicBezTo>
                  <a:cubicBezTo>
                    <a:pt x="4830" y="725"/>
                    <a:pt x="4826" y="756"/>
                    <a:pt x="4807" y="773"/>
                  </a:cubicBezTo>
                  <a:cubicBezTo>
                    <a:pt x="4785" y="793"/>
                    <a:pt x="4810" y="802"/>
                    <a:pt x="4824" y="811"/>
                  </a:cubicBezTo>
                  <a:cubicBezTo>
                    <a:pt x="4833" y="815"/>
                    <a:pt x="4849" y="812"/>
                    <a:pt x="4861" y="815"/>
                  </a:cubicBezTo>
                  <a:cubicBezTo>
                    <a:pt x="4865" y="815"/>
                    <a:pt x="4870" y="825"/>
                    <a:pt x="4870" y="825"/>
                  </a:cubicBezTo>
                  <a:cubicBezTo>
                    <a:pt x="4848" y="845"/>
                    <a:pt x="4886" y="858"/>
                    <a:pt x="4880" y="878"/>
                  </a:cubicBezTo>
                  <a:cubicBezTo>
                    <a:pt x="4874" y="896"/>
                    <a:pt x="4890" y="908"/>
                    <a:pt x="4919" y="908"/>
                  </a:cubicBezTo>
                  <a:cubicBezTo>
                    <a:pt x="4925" y="908"/>
                    <a:pt x="4931" y="907"/>
                    <a:pt x="4938" y="906"/>
                  </a:cubicBezTo>
                  <a:lnTo>
                    <a:pt x="4938" y="906"/>
                  </a:lnTo>
                  <a:cubicBezTo>
                    <a:pt x="4940" y="908"/>
                    <a:pt x="4943" y="910"/>
                    <a:pt x="4944" y="910"/>
                  </a:cubicBezTo>
                  <a:lnTo>
                    <a:pt x="4944" y="910"/>
                  </a:lnTo>
                  <a:cubicBezTo>
                    <a:pt x="4945" y="909"/>
                    <a:pt x="4946" y="907"/>
                    <a:pt x="4946" y="905"/>
                  </a:cubicBezTo>
                  <a:cubicBezTo>
                    <a:pt x="4946" y="905"/>
                    <a:pt x="4947" y="905"/>
                    <a:pt x="4947" y="905"/>
                  </a:cubicBezTo>
                  <a:lnTo>
                    <a:pt x="4947" y="905"/>
                  </a:lnTo>
                  <a:cubicBezTo>
                    <a:pt x="4946" y="905"/>
                    <a:pt x="4946" y="905"/>
                    <a:pt x="4945" y="905"/>
                  </a:cubicBezTo>
                  <a:cubicBezTo>
                    <a:pt x="4942" y="905"/>
                    <a:pt x="4940" y="906"/>
                    <a:pt x="4938" y="906"/>
                  </a:cubicBezTo>
                  <a:lnTo>
                    <a:pt x="4938" y="906"/>
                  </a:lnTo>
                  <a:cubicBezTo>
                    <a:pt x="4937" y="906"/>
                    <a:pt x="4937" y="905"/>
                    <a:pt x="4936" y="905"/>
                  </a:cubicBezTo>
                  <a:cubicBezTo>
                    <a:pt x="4940" y="903"/>
                    <a:pt x="4944" y="902"/>
                    <a:pt x="4946" y="902"/>
                  </a:cubicBezTo>
                  <a:cubicBezTo>
                    <a:pt x="4947" y="902"/>
                    <a:pt x="4948" y="902"/>
                    <a:pt x="4947" y="905"/>
                  </a:cubicBezTo>
                  <a:lnTo>
                    <a:pt x="4947" y="905"/>
                  </a:lnTo>
                  <a:cubicBezTo>
                    <a:pt x="4955" y="903"/>
                    <a:pt x="4960" y="902"/>
                    <a:pt x="4964" y="902"/>
                  </a:cubicBezTo>
                  <a:cubicBezTo>
                    <a:pt x="4968" y="902"/>
                    <a:pt x="4971" y="903"/>
                    <a:pt x="4973" y="903"/>
                  </a:cubicBezTo>
                  <a:cubicBezTo>
                    <a:pt x="4963" y="906"/>
                    <a:pt x="4952" y="909"/>
                    <a:pt x="4945" y="911"/>
                  </a:cubicBezTo>
                  <a:cubicBezTo>
                    <a:pt x="4945" y="911"/>
                    <a:pt x="4945" y="911"/>
                    <a:pt x="4944" y="910"/>
                  </a:cubicBezTo>
                  <a:lnTo>
                    <a:pt x="4944" y="910"/>
                  </a:lnTo>
                  <a:cubicBezTo>
                    <a:pt x="4936" y="933"/>
                    <a:pt x="4935" y="950"/>
                    <a:pt x="4935" y="967"/>
                  </a:cubicBezTo>
                  <a:lnTo>
                    <a:pt x="4974" y="942"/>
                  </a:lnTo>
                  <a:cubicBezTo>
                    <a:pt x="4982" y="937"/>
                    <a:pt x="4988" y="930"/>
                    <a:pt x="4998" y="927"/>
                  </a:cubicBezTo>
                  <a:cubicBezTo>
                    <a:pt x="5038" y="915"/>
                    <a:pt x="5039" y="914"/>
                    <a:pt x="5027" y="887"/>
                  </a:cubicBezTo>
                  <a:cubicBezTo>
                    <a:pt x="5023" y="876"/>
                    <a:pt x="5024" y="856"/>
                    <a:pt x="5014" y="852"/>
                  </a:cubicBezTo>
                  <a:cubicBezTo>
                    <a:pt x="5011" y="851"/>
                    <a:pt x="5007" y="851"/>
                    <a:pt x="5003" y="851"/>
                  </a:cubicBezTo>
                  <a:cubicBezTo>
                    <a:pt x="4990" y="851"/>
                    <a:pt x="4973" y="855"/>
                    <a:pt x="4958" y="856"/>
                  </a:cubicBezTo>
                  <a:cubicBezTo>
                    <a:pt x="4955" y="857"/>
                    <a:pt x="4952" y="857"/>
                    <a:pt x="4949" y="857"/>
                  </a:cubicBezTo>
                  <a:cubicBezTo>
                    <a:pt x="4945" y="857"/>
                    <a:pt x="4942" y="857"/>
                    <a:pt x="4939" y="856"/>
                  </a:cubicBezTo>
                  <a:cubicBezTo>
                    <a:pt x="4930" y="853"/>
                    <a:pt x="4924" y="850"/>
                    <a:pt x="4916" y="848"/>
                  </a:cubicBezTo>
                  <a:cubicBezTo>
                    <a:pt x="4923" y="842"/>
                    <a:pt x="4927" y="830"/>
                    <a:pt x="4935" y="830"/>
                  </a:cubicBezTo>
                  <a:cubicBezTo>
                    <a:pt x="4960" y="827"/>
                    <a:pt x="4958" y="818"/>
                    <a:pt x="4952" y="806"/>
                  </a:cubicBezTo>
                  <a:cubicBezTo>
                    <a:pt x="4948" y="798"/>
                    <a:pt x="4939" y="792"/>
                    <a:pt x="4938" y="783"/>
                  </a:cubicBezTo>
                  <a:cubicBezTo>
                    <a:pt x="4933" y="768"/>
                    <a:pt x="4937" y="763"/>
                    <a:pt x="4952" y="763"/>
                  </a:cubicBezTo>
                  <a:cubicBezTo>
                    <a:pt x="4958" y="763"/>
                    <a:pt x="4965" y="764"/>
                    <a:pt x="4974" y="765"/>
                  </a:cubicBezTo>
                  <a:cubicBezTo>
                    <a:pt x="5000" y="769"/>
                    <a:pt x="5026" y="782"/>
                    <a:pt x="5053" y="782"/>
                  </a:cubicBezTo>
                  <a:cubicBezTo>
                    <a:pt x="5067" y="782"/>
                    <a:pt x="5082" y="779"/>
                    <a:pt x="5096" y="768"/>
                  </a:cubicBezTo>
                  <a:cubicBezTo>
                    <a:pt x="5097" y="768"/>
                    <a:pt x="5098" y="768"/>
                    <a:pt x="5098" y="768"/>
                  </a:cubicBezTo>
                  <a:cubicBezTo>
                    <a:pt x="5104" y="768"/>
                    <a:pt x="5119" y="772"/>
                    <a:pt x="5123" y="777"/>
                  </a:cubicBezTo>
                  <a:cubicBezTo>
                    <a:pt x="5130" y="784"/>
                    <a:pt x="5137" y="787"/>
                    <a:pt x="5143" y="787"/>
                  </a:cubicBezTo>
                  <a:cubicBezTo>
                    <a:pt x="5151" y="787"/>
                    <a:pt x="5158" y="782"/>
                    <a:pt x="5166" y="775"/>
                  </a:cubicBezTo>
                  <a:cubicBezTo>
                    <a:pt x="5172" y="770"/>
                    <a:pt x="5178" y="767"/>
                    <a:pt x="5184" y="767"/>
                  </a:cubicBezTo>
                  <a:cubicBezTo>
                    <a:pt x="5190" y="767"/>
                    <a:pt x="5195" y="769"/>
                    <a:pt x="5201" y="775"/>
                  </a:cubicBezTo>
                  <a:cubicBezTo>
                    <a:pt x="5207" y="783"/>
                    <a:pt x="5207" y="792"/>
                    <a:pt x="5214" y="799"/>
                  </a:cubicBezTo>
                  <a:cubicBezTo>
                    <a:pt x="5220" y="803"/>
                    <a:pt x="5232" y="803"/>
                    <a:pt x="5239" y="805"/>
                  </a:cubicBezTo>
                  <a:cubicBezTo>
                    <a:pt x="5241" y="800"/>
                    <a:pt x="5245" y="795"/>
                    <a:pt x="5242" y="793"/>
                  </a:cubicBezTo>
                  <a:cubicBezTo>
                    <a:pt x="5202" y="764"/>
                    <a:pt x="5242" y="733"/>
                    <a:pt x="5236" y="703"/>
                  </a:cubicBezTo>
                  <a:cubicBezTo>
                    <a:pt x="5236" y="703"/>
                    <a:pt x="5249" y="696"/>
                    <a:pt x="5256" y="696"/>
                  </a:cubicBezTo>
                  <a:cubicBezTo>
                    <a:pt x="5257" y="696"/>
                    <a:pt x="5258" y="696"/>
                    <a:pt x="5258" y="696"/>
                  </a:cubicBezTo>
                  <a:cubicBezTo>
                    <a:pt x="5264" y="697"/>
                    <a:pt x="5273" y="705"/>
                    <a:pt x="5273" y="709"/>
                  </a:cubicBezTo>
                  <a:cubicBezTo>
                    <a:pt x="5273" y="715"/>
                    <a:pt x="5264" y="720"/>
                    <a:pt x="5261" y="725"/>
                  </a:cubicBezTo>
                  <a:cubicBezTo>
                    <a:pt x="5257" y="731"/>
                    <a:pt x="5252" y="739"/>
                    <a:pt x="5255" y="743"/>
                  </a:cubicBezTo>
                  <a:cubicBezTo>
                    <a:pt x="5260" y="751"/>
                    <a:pt x="5330" y="771"/>
                    <a:pt x="5352" y="771"/>
                  </a:cubicBezTo>
                  <a:cubicBezTo>
                    <a:pt x="5353" y="771"/>
                    <a:pt x="5354" y="771"/>
                    <a:pt x="5355" y="771"/>
                  </a:cubicBezTo>
                  <a:cubicBezTo>
                    <a:pt x="5366" y="771"/>
                    <a:pt x="5375" y="768"/>
                    <a:pt x="5383" y="768"/>
                  </a:cubicBezTo>
                  <a:lnTo>
                    <a:pt x="5488" y="777"/>
                  </a:lnTo>
                  <a:cubicBezTo>
                    <a:pt x="5497" y="790"/>
                    <a:pt x="5504" y="794"/>
                    <a:pt x="5512" y="794"/>
                  </a:cubicBezTo>
                  <a:cubicBezTo>
                    <a:pt x="5528" y="794"/>
                    <a:pt x="5543" y="772"/>
                    <a:pt x="5559" y="772"/>
                  </a:cubicBezTo>
                  <a:cubicBezTo>
                    <a:pt x="5561" y="772"/>
                    <a:pt x="5563" y="773"/>
                    <a:pt x="5566" y="774"/>
                  </a:cubicBezTo>
                  <a:cubicBezTo>
                    <a:pt x="5573" y="778"/>
                    <a:pt x="5582" y="786"/>
                    <a:pt x="5589" y="790"/>
                  </a:cubicBezTo>
                  <a:cubicBezTo>
                    <a:pt x="5608" y="800"/>
                    <a:pt x="5626" y="811"/>
                    <a:pt x="5647" y="818"/>
                  </a:cubicBezTo>
                  <a:cubicBezTo>
                    <a:pt x="5647" y="818"/>
                    <a:pt x="5647" y="818"/>
                    <a:pt x="5647" y="818"/>
                  </a:cubicBezTo>
                  <a:cubicBezTo>
                    <a:pt x="5654" y="818"/>
                    <a:pt x="5666" y="800"/>
                    <a:pt x="5679" y="793"/>
                  </a:cubicBezTo>
                  <a:cubicBezTo>
                    <a:pt x="5681" y="792"/>
                    <a:pt x="5682" y="792"/>
                    <a:pt x="5685" y="792"/>
                  </a:cubicBezTo>
                  <a:cubicBezTo>
                    <a:pt x="5691" y="792"/>
                    <a:pt x="5701" y="795"/>
                    <a:pt x="5709" y="795"/>
                  </a:cubicBezTo>
                  <a:cubicBezTo>
                    <a:pt x="5709" y="786"/>
                    <a:pt x="5706" y="775"/>
                    <a:pt x="5710" y="768"/>
                  </a:cubicBezTo>
                  <a:cubicBezTo>
                    <a:pt x="5714" y="761"/>
                    <a:pt x="5725" y="755"/>
                    <a:pt x="5733" y="755"/>
                  </a:cubicBezTo>
                  <a:cubicBezTo>
                    <a:pt x="5734" y="755"/>
                    <a:pt x="5734" y="755"/>
                    <a:pt x="5735" y="755"/>
                  </a:cubicBezTo>
                  <a:cubicBezTo>
                    <a:pt x="5760" y="758"/>
                    <a:pt x="5738" y="764"/>
                    <a:pt x="5736" y="771"/>
                  </a:cubicBezTo>
                  <a:cubicBezTo>
                    <a:pt x="5732" y="787"/>
                    <a:pt x="5782" y="783"/>
                    <a:pt x="5769" y="805"/>
                  </a:cubicBezTo>
                  <a:cubicBezTo>
                    <a:pt x="5778" y="808"/>
                    <a:pt x="5794" y="812"/>
                    <a:pt x="5794" y="812"/>
                  </a:cubicBezTo>
                  <a:cubicBezTo>
                    <a:pt x="5800" y="806"/>
                    <a:pt x="5809" y="795"/>
                    <a:pt x="5806" y="792"/>
                  </a:cubicBezTo>
                  <a:cubicBezTo>
                    <a:pt x="5784" y="774"/>
                    <a:pt x="5788" y="773"/>
                    <a:pt x="5819" y="771"/>
                  </a:cubicBezTo>
                  <a:cubicBezTo>
                    <a:pt x="5821" y="771"/>
                    <a:pt x="5822" y="771"/>
                    <a:pt x="5824" y="771"/>
                  </a:cubicBezTo>
                  <a:cubicBezTo>
                    <a:pt x="5849" y="771"/>
                    <a:pt x="5867" y="780"/>
                    <a:pt x="5888" y="789"/>
                  </a:cubicBezTo>
                  <a:cubicBezTo>
                    <a:pt x="5889" y="768"/>
                    <a:pt x="5938" y="767"/>
                    <a:pt x="5928" y="742"/>
                  </a:cubicBezTo>
                  <a:lnTo>
                    <a:pt x="5920" y="721"/>
                  </a:lnTo>
                  <a:lnTo>
                    <a:pt x="5920" y="721"/>
                  </a:lnTo>
                  <a:cubicBezTo>
                    <a:pt x="5931" y="725"/>
                    <a:pt x="5941" y="728"/>
                    <a:pt x="5950" y="733"/>
                  </a:cubicBezTo>
                  <a:cubicBezTo>
                    <a:pt x="5959" y="737"/>
                    <a:pt x="5962" y="749"/>
                    <a:pt x="5969" y="750"/>
                  </a:cubicBezTo>
                  <a:cubicBezTo>
                    <a:pt x="5971" y="751"/>
                    <a:pt x="5973" y="751"/>
                    <a:pt x="5975" y="751"/>
                  </a:cubicBezTo>
                  <a:cubicBezTo>
                    <a:pt x="5994" y="751"/>
                    <a:pt x="5987" y="736"/>
                    <a:pt x="5991" y="728"/>
                  </a:cubicBezTo>
                  <a:cubicBezTo>
                    <a:pt x="5998" y="715"/>
                    <a:pt x="5977" y="694"/>
                    <a:pt x="6014" y="649"/>
                  </a:cubicBezTo>
                  <a:lnTo>
                    <a:pt x="6014" y="649"/>
                  </a:lnTo>
                  <a:lnTo>
                    <a:pt x="6017" y="592"/>
                  </a:lnTo>
                  <a:cubicBezTo>
                    <a:pt x="6019" y="591"/>
                    <a:pt x="6020" y="591"/>
                    <a:pt x="6021" y="591"/>
                  </a:cubicBezTo>
                  <a:cubicBezTo>
                    <a:pt x="6026" y="591"/>
                    <a:pt x="6030" y="597"/>
                    <a:pt x="6025" y="637"/>
                  </a:cubicBezTo>
                  <a:cubicBezTo>
                    <a:pt x="6028" y="633"/>
                    <a:pt x="6030" y="631"/>
                    <a:pt x="6031" y="631"/>
                  </a:cubicBezTo>
                  <a:cubicBezTo>
                    <a:pt x="6036" y="631"/>
                    <a:pt x="6034" y="653"/>
                    <a:pt x="6032" y="675"/>
                  </a:cubicBezTo>
                  <a:cubicBezTo>
                    <a:pt x="6032" y="678"/>
                    <a:pt x="6026" y="681"/>
                    <a:pt x="6022" y="684"/>
                  </a:cubicBezTo>
                  <a:cubicBezTo>
                    <a:pt x="6020" y="682"/>
                    <a:pt x="6017" y="679"/>
                    <a:pt x="6016" y="677"/>
                  </a:cubicBezTo>
                  <a:lnTo>
                    <a:pt x="6016" y="677"/>
                  </a:lnTo>
                  <a:cubicBezTo>
                    <a:pt x="6010" y="699"/>
                    <a:pt x="6010" y="706"/>
                    <a:pt x="6012" y="712"/>
                  </a:cubicBezTo>
                  <a:cubicBezTo>
                    <a:pt x="6017" y="723"/>
                    <a:pt x="6019" y="739"/>
                    <a:pt x="6035" y="739"/>
                  </a:cubicBezTo>
                  <a:cubicBezTo>
                    <a:pt x="6041" y="739"/>
                    <a:pt x="6049" y="736"/>
                    <a:pt x="6060" y="730"/>
                  </a:cubicBezTo>
                  <a:cubicBezTo>
                    <a:pt x="6062" y="729"/>
                    <a:pt x="6064" y="728"/>
                    <a:pt x="6066" y="728"/>
                  </a:cubicBezTo>
                  <a:cubicBezTo>
                    <a:pt x="6080" y="728"/>
                    <a:pt x="6103" y="749"/>
                    <a:pt x="6107" y="770"/>
                  </a:cubicBezTo>
                  <a:cubicBezTo>
                    <a:pt x="6109" y="782"/>
                    <a:pt x="6101" y="785"/>
                    <a:pt x="6089" y="785"/>
                  </a:cubicBezTo>
                  <a:cubicBezTo>
                    <a:pt x="6085" y="785"/>
                    <a:pt x="6080" y="785"/>
                    <a:pt x="6075" y="784"/>
                  </a:cubicBezTo>
                  <a:cubicBezTo>
                    <a:pt x="6070" y="784"/>
                    <a:pt x="6066" y="784"/>
                    <a:pt x="6063" y="784"/>
                  </a:cubicBezTo>
                  <a:cubicBezTo>
                    <a:pt x="6040" y="784"/>
                    <a:pt x="6057" y="793"/>
                    <a:pt x="6063" y="805"/>
                  </a:cubicBezTo>
                  <a:cubicBezTo>
                    <a:pt x="6066" y="811"/>
                    <a:pt x="6041" y="824"/>
                    <a:pt x="6029" y="834"/>
                  </a:cubicBezTo>
                  <a:cubicBezTo>
                    <a:pt x="6024" y="831"/>
                    <a:pt x="6019" y="824"/>
                    <a:pt x="6014" y="824"/>
                  </a:cubicBezTo>
                  <a:cubicBezTo>
                    <a:pt x="6011" y="824"/>
                    <a:pt x="6008" y="827"/>
                    <a:pt x="6006" y="833"/>
                  </a:cubicBezTo>
                  <a:cubicBezTo>
                    <a:pt x="6004" y="839"/>
                    <a:pt x="6015" y="849"/>
                    <a:pt x="6020" y="855"/>
                  </a:cubicBezTo>
                  <a:cubicBezTo>
                    <a:pt x="6024" y="858"/>
                    <a:pt x="6032" y="860"/>
                    <a:pt x="6037" y="860"/>
                  </a:cubicBezTo>
                  <a:cubicBezTo>
                    <a:pt x="6039" y="860"/>
                    <a:pt x="6040" y="860"/>
                    <a:pt x="6041" y="859"/>
                  </a:cubicBezTo>
                  <a:lnTo>
                    <a:pt x="6147" y="771"/>
                  </a:lnTo>
                  <a:lnTo>
                    <a:pt x="6210" y="717"/>
                  </a:lnTo>
                  <a:cubicBezTo>
                    <a:pt x="6222" y="717"/>
                    <a:pt x="6236" y="714"/>
                    <a:pt x="6247" y="714"/>
                  </a:cubicBezTo>
                  <a:cubicBezTo>
                    <a:pt x="6253" y="714"/>
                    <a:pt x="6259" y="715"/>
                    <a:pt x="6263" y="717"/>
                  </a:cubicBezTo>
                  <a:cubicBezTo>
                    <a:pt x="6281" y="724"/>
                    <a:pt x="6300" y="739"/>
                    <a:pt x="6306" y="753"/>
                  </a:cubicBezTo>
                  <a:cubicBezTo>
                    <a:pt x="6309" y="761"/>
                    <a:pt x="6287" y="773"/>
                    <a:pt x="6275" y="783"/>
                  </a:cubicBezTo>
                  <a:cubicBezTo>
                    <a:pt x="6273" y="784"/>
                    <a:pt x="6269" y="787"/>
                    <a:pt x="6269" y="787"/>
                  </a:cubicBezTo>
                  <a:cubicBezTo>
                    <a:pt x="6257" y="803"/>
                    <a:pt x="6276" y="814"/>
                    <a:pt x="6291" y="821"/>
                  </a:cubicBezTo>
                  <a:cubicBezTo>
                    <a:pt x="6296" y="825"/>
                    <a:pt x="6302" y="827"/>
                    <a:pt x="6306" y="827"/>
                  </a:cubicBezTo>
                  <a:cubicBezTo>
                    <a:pt x="6312" y="827"/>
                    <a:pt x="6317" y="823"/>
                    <a:pt x="6316" y="812"/>
                  </a:cubicBezTo>
                  <a:lnTo>
                    <a:pt x="6316" y="812"/>
                  </a:lnTo>
                  <a:cubicBezTo>
                    <a:pt x="6315" y="812"/>
                    <a:pt x="6315" y="812"/>
                    <a:pt x="6315" y="812"/>
                  </a:cubicBezTo>
                  <a:cubicBezTo>
                    <a:pt x="6312" y="809"/>
                    <a:pt x="6309" y="805"/>
                    <a:pt x="6311" y="805"/>
                  </a:cubicBezTo>
                  <a:cubicBezTo>
                    <a:pt x="6312" y="805"/>
                    <a:pt x="6313" y="805"/>
                    <a:pt x="6315" y="806"/>
                  </a:cubicBezTo>
                  <a:cubicBezTo>
                    <a:pt x="6315" y="806"/>
                    <a:pt x="6315" y="806"/>
                    <a:pt x="6315" y="806"/>
                  </a:cubicBezTo>
                  <a:lnTo>
                    <a:pt x="6315" y="806"/>
                  </a:lnTo>
                  <a:cubicBezTo>
                    <a:pt x="6315" y="806"/>
                    <a:pt x="6315" y="805"/>
                    <a:pt x="6315" y="805"/>
                  </a:cubicBezTo>
                  <a:cubicBezTo>
                    <a:pt x="6309" y="793"/>
                    <a:pt x="6312" y="789"/>
                    <a:pt x="6315" y="786"/>
                  </a:cubicBezTo>
                  <a:cubicBezTo>
                    <a:pt x="6318" y="793"/>
                    <a:pt x="6322" y="800"/>
                    <a:pt x="6323" y="806"/>
                  </a:cubicBezTo>
                  <a:cubicBezTo>
                    <a:pt x="6323" y="806"/>
                    <a:pt x="6322" y="807"/>
                    <a:pt x="6321" y="809"/>
                  </a:cubicBezTo>
                  <a:lnTo>
                    <a:pt x="6321" y="809"/>
                  </a:lnTo>
                  <a:cubicBezTo>
                    <a:pt x="6319" y="808"/>
                    <a:pt x="6317" y="807"/>
                    <a:pt x="6315" y="806"/>
                  </a:cubicBezTo>
                  <a:lnTo>
                    <a:pt x="6315" y="806"/>
                  </a:lnTo>
                  <a:cubicBezTo>
                    <a:pt x="6315" y="808"/>
                    <a:pt x="6316" y="810"/>
                    <a:pt x="6316" y="812"/>
                  </a:cubicBezTo>
                  <a:lnTo>
                    <a:pt x="6316" y="812"/>
                  </a:lnTo>
                  <a:cubicBezTo>
                    <a:pt x="6317" y="811"/>
                    <a:pt x="6319" y="810"/>
                    <a:pt x="6321" y="809"/>
                  </a:cubicBezTo>
                  <a:lnTo>
                    <a:pt x="6321" y="809"/>
                  </a:lnTo>
                  <a:cubicBezTo>
                    <a:pt x="6326" y="810"/>
                    <a:pt x="6331" y="811"/>
                    <a:pt x="6334" y="811"/>
                  </a:cubicBezTo>
                  <a:cubicBezTo>
                    <a:pt x="6338" y="811"/>
                    <a:pt x="6340" y="811"/>
                    <a:pt x="6341" y="809"/>
                  </a:cubicBezTo>
                  <a:cubicBezTo>
                    <a:pt x="6346" y="805"/>
                    <a:pt x="6347" y="798"/>
                    <a:pt x="6350" y="792"/>
                  </a:cubicBezTo>
                  <a:cubicBezTo>
                    <a:pt x="6354" y="798"/>
                    <a:pt x="6357" y="803"/>
                    <a:pt x="6365" y="808"/>
                  </a:cubicBezTo>
                  <a:cubicBezTo>
                    <a:pt x="6380" y="815"/>
                    <a:pt x="6398" y="829"/>
                    <a:pt x="6412" y="829"/>
                  </a:cubicBezTo>
                  <a:cubicBezTo>
                    <a:pt x="6414" y="829"/>
                    <a:pt x="6415" y="829"/>
                    <a:pt x="6416" y="828"/>
                  </a:cubicBezTo>
                  <a:cubicBezTo>
                    <a:pt x="6437" y="827"/>
                    <a:pt x="6450" y="811"/>
                    <a:pt x="6444" y="792"/>
                  </a:cubicBezTo>
                  <a:cubicBezTo>
                    <a:pt x="6441" y="780"/>
                    <a:pt x="6431" y="768"/>
                    <a:pt x="6428" y="755"/>
                  </a:cubicBezTo>
                  <a:cubicBezTo>
                    <a:pt x="6426" y="746"/>
                    <a:pt x="6431" y="737"/>
                    <a:pt x="6432" y="728"/>
                  </a:cubicBezTo>
                  <a:cubicBezTo>
                    <a:pt x="6441" y="733"/>
                    <a:pt x="6454" y="734"/>
                    <a:pt x="6459" y="740"/>
                  </a:cubicBezTo>
                  <a:cubicBezTo>
                    <a:pt x="6474" y="758"/>
                    <a:pt x="6499" y="753"/>
                    <a:pt x="6521" y="758"/>
                  </a:cubicBezTo>
                  <a:cubicBezTo>
                    <a:pt x="6529" y="759"/>
                    <a:pt x="6537" y="767"/>
                    <a:pt x="6546" y="771"/>
                  </a:cubicBezTo>
                  <a:lnTo>
                    <a:pt x="6521" y="784"/>
                  </a:lnTo>
                  <a:cubicBezTo>
                    <a:pt x="6510" y="790"/>
                    <a:pt x="6499" y="793"/>
                    <a:pt x="6491" y="800"/>
                  </a:cubicBezTo>
                  <a:cubicBezTo>
                    <a:pt x="6485" y="805"/>
                    <a:pt x="6482" y="814"/>
                    <a:pt x="6485" y="818"/>
                  </a:cubicBezTo>
                  <a:cubicBezTo>
                    <a:pt x="6488" y="823"/>
                    <a:pt x="6501" y="825"/>
                    <a:pt x="6510" y="825"/>
                  </a:cubicBezTo>
                  <a:cubicBezTo>
                    <a:pt x="6525" y="824"/>
                    <a:pt x="6541" y="821"/>
                    <a:pt x="6552" y="814"/>
                  </a:cubicBezTo>
                  <a:cubicBezTo>
                    <a:pt x="6569" y="802"/>
                    <a:pt x="6586" y="794"/>
                    <a:pt x="6602" y="794"/>
                  </a:cubicBezTo>
                  <a:cubicBezTo>
                    <a:pt x="6618" y="794"/>
                    <a:pt x="6633" y="801"/>
                    <a:pt x="6649" y="820"/>
                  </a:cubicBezTo>
                  <a:cubicBezTo>
                    <a:pt x="6658" y="817"/>
                    <a:pt x="6666" y="814"/>
                    <a:pt x="6672" y="814"/>
                  </a:cubicBezTo>
                  <a:cubicBezTo>
                    <a:pt x="6680" y="814"/>
                    <a:pt x="6684" y="819"/>
                    <a:pt x="6681" y="834"/>
                  </a:cubicBezTo>
                  <a:cubicBezTo>
                    <a:pt x="6678" y="855"/>
                    <a:pt x="6674" y="876"/>
                    <a:pt x="6677" y="896"/>
                  </a:cubicBezTo>
                  <a:cubicBezTo>
                    <a:pt x="6682" y="927"/>
                    <a:pt x="6634" y="924"/>
                    <a:pt x="6619" y="943"/>
                  </a:cubicBezTo>
                  <a:cubicBezTo>
                    <a:pt x="6603" y="962"/>
                    <a:pt x="6585" y="958"/>
                    <a:pt x="6593" y="961"/>
                  </a:cubicBezTo>
                  <a:cubicBezTo>
                    <a:pt x="6629" y="983"/>
                    <a:pt x="6625" y="1014"/>
                    <a:pt x="6640" y="1042"/>
                  </a:cubicBezTo>
                  <a:cubicBezTo>
                    <a:pt x="6647" y="1018"/>
                    <a:pt x="6649" y="996"/>
                    <a:pt x="6652" y="973"/>
                  </a:cubicBezTo>
                  <a:cubicBezTo>
                    <a:pt x="6652" y="965"/>
                    <a:pt x="6660" y="951"/>
                    <a:pt x="6660" y="951"/>
                  </a:cubicBezTo>
                  <a:cubicBezTo>
                    <a:pt x="6665" y="951"/>
                    <a:pt x="6669" y="952"/>
                    <a:pt x="6672" y="952"/>
                  </a:cubicBezTo>
                  <a:cubicBezTo>
                    <a:pt x="6700" y="952"/>
                    <a:pt x="6696" y="927"/>
                    <a:pt x="6709" y="918"/>
                  </a:cubicBezTo>
                  <a:cubicBezTo>
                    <a:pt x="6732" y="902"/>
                    <a:pt x="6700" y="881"/>
                    <a:pt x="6699" y="862"/>
                  </a:cubicBezTo>
                  <a:cubicBezTo>
                    <a:pt x="6698" y="850"/>
                    <a:pt x="6700" y="844"/>
                    <a:pt x="6712" y="844"/>
                  </a:cubicBezTo>
                  <a:cubicBezTo>
                    <a:pt x="6718" y="844"/>
                    <a:pt x="6726" y="846"/>
                    <a:pt x="6738" y="849"/>
                  </a:cubicBezTo>
                  <a:cubicBezTo>
                    <a:pt x="6741" y="850"/>
                    <a:pt x="6752" y="855"/>
                    <a:pt x="6752" y="855"/>
                  </a:cubicBezTo>
                  <a:lnTo>
                    <a:pt x="6775" y="834"/>
                  </a:lnTo>
                  <a:cubicBezTo>
                    <a:pt x="6780" y="841"/>
                    <a:pt x="6785" y="844"/>
                    <a:pt x="6789" y="844"/>
                  </a:cubicBezTo>
                  <a:cubicBezTo>
                    <a:pt x="6796" y="844"/>
                    <a:pt x="6803" y="838"/>
                    <a:pt x="6810" y="836"/>
                  </a:cubicBezTo>
                  <a:cubicBezTo>
                    <a:pt x="6822" y="830"/>
                    <a:pt x="6838" y="828"/>
                    <a:pt x="6852" y="824"/>
                  </a:cubicBezTo>
                  <a:lnTo>
                    <a:pt x="6859" y="850"/>
                  </a:lnTo>
                  <a:cubicBezTo>
                    <a:pt x="6871" y="883"/>
                    <a:pt x="6833" y="896"/>
                    <a:pt x="6813" y="918"/>
                  </a:cubicBezTo>
                  <a:lnTo>
                    <a:pt x="6834" y="920"/>
                  </a:lnTo>
                  <a:cubicBezTo>
                    <a:pt x="6845" y="920"/>
                    <a:pt x="6854" y="921"/>
                    <a:pt x="6860" y="921"/>
                  </a:cubicBezTo>
                  <a:cubicBezTo>
                    <a:pt x="6884" y="921"/>
                    <a:pt x="6886" y="914"/>
                    <a:pt x="6897" y="886"/>
                  </a:cubicBezTo>
                  <a:cubicBezTo>
                    <a:pt x="6899" y="880"/>
                    <a:pt x="6910" y="872"/>
                    <a:pt x="6916" y="872"/>
                  </a:cubicBezTo>
                  <a:cubicBezTo>
                    <a:pt x="6917" y="872"/>
                    <a:pt x="6917" y="872"/>
                    <a:pt x="6918" y="873"/>
                  </a:cubicBezTo>
                  <a:cubicBezTo>
                    <a:pt x="6933" y="874"/>
                    <a:pt x="6947" y="884"/>
                    <a:pt x="6961" y="884"/>
                  </a:cubicBezTo>
                  <a:cubicBezTo>
                    <a:pt x="6969" y="884"/>
                    <a:pt x="6975" y="873"/>
                    <a:pt x="6984" y="867"/>
                  </a:cubicBezTo>
                  <a:lnTo>
                    <a:pt x="6996" y="873"/>
                  </a:lnTo>
                  <a:cubicBezTo>
                    <a:pt x="7000" y="894"/>
                    <a:pt x="7019" y="900"/>
                    <a:pt x="7036" y="900"/>
                  </a:cubicBezTo>
                  <a:cubicBezTo>
                    <a:pt x="7049" y="900"/>
                    <a:pt x="7061" y="897"/>
                    <a:pt x="7066" y="893"/>
                  </a:cubicBezTo>
                  <a:cubicBezTo>
                    <a:pt x="7076" y="888"/>
                    <a:pt x="7083" y="887"/>
                    <a:pt x="7090" y="887"/>
                  </a:cubicBezTo>
                  <a:cubicBezTo>
                    <a:pt x="7102" y="887"/>
                    <a:pt x="7112" y="893"/>
                    <a:pt x="7124" y="893"/>
                  </a:cubicBezTo>
                  <a:cubicBezTo>
                    <a:pt x="7127" y="893"/>
                    <a:pt x="7131" y="892"/>
                    <a:pt x="7135" y="891"/>
                  </a:cubicBezTo>
                  <a:lnTo>
                    <a:pt x="7135" y="891"/>
                  </a:lnTo>
                  <a:cubicBezTo>
                    <a:pt x="7134" y="891"/>
                    <a:pt x="7134" y="891"/>
                    <a:pt x="7134" y="892"/>
                  </a:cubicBezTo>
                  <a:cubicBezTo>
                    <a:pt x="7133" y="896"/>
                    <a:pt x="7134" y="901"/>
                    <a:pt x="7133" y="905"/>
                  </a:cubicBezTo>
                  <a:cubicBezTo>
                    <a:pt x="7134" y="905"/>
                    <a:pt x="7134" y="904"/>
                    <a:pt x="7135" y="904"/>
                  </a:cubicBezTo>
                  <a:lnTo>
                    <a:pt x="7135" y="904"/>
                  </a:lnTo>
                  <a:cubicBezTo>
                    <a:pt x="7131" y="917"/>
                    <a:pt x="7130" y="924"/>
                    <a:pt x="7131" y="924"/>
                  </a:cubicBezTo>
                  <a:cubicBezTo>
                    <a:pt x="7152" y="929"/>
                    <a:pt x="7173" y="937"/>
                    <a:pt x="7190" y="937"/>
                  </a:cubicBezTo>
                  <a:cubicBezTo>
                    <a:pt x="7192" y="937"/>
                    <a:pt x="7193" y="937"/>
                    <a:pt x="7194" y="937"/>
                  </a:cubicBezTo>
                  <a:cubicBezTo>
                    <a:pt x="7230" y="933"/>
                    <a:pt x="7190" y="923"/>
                    <a:pt x="7192" y="915"/>
                  </a:cubicBezTo>
                  <a:cubicBezTo>
                    <a:pt x="7196" y="898"/>
                    <a:pt x="7190" y="876"/>
                    <a:pt x="7202" y="862"/>
                  </a:cubicBezTo>
                  <a:cubicBezTo>
                    <a:pt x="7204" y="859"/>
                    <a:pt x="7211" y="859"/>
                    <a:pt x="7219" y="859"/>
                  </a:cubicBezTo>
                  <a:cubicBezTo>
                    <a:pt x="7233" y="859"/>
                    <a:pt x="7251" y="861"/>
                    <a:pt x="7265" y="861"/>
                  </a:cubicBezTo>
                  <a:cubicBezTo>
                    <a:pt x="7268" y="861"/>
                    <a:pt x="7271" y="858"/>
                    <a:pt x="7274" y="858"/>
                  </a:cubicBezTo>
                  <a:cubicBezTo>
                    <a:pt x="7287" y="856"/>
                    <a:pt x="7297" y="855"/>
                    <a:pt x="7304" y="855"/>
                  </a:cubicBezTo>
                  <a:cubicBezTo>
                    <a:pt x="7321" y="855"/>
                    <a:pt x="7324" y="862"/>
                    <a:pt x="7334" y="886"/>
                  </a:cubicBezTo>
                  <a:cubicBezTo>
                    <a:pt x="7337" y="890"/>
                    <a:pt x="7347" y="896"/>
                    <a:pt x="7355" y="898"/>
                  </a:cubicBezTo>
                  <a:cubicBezTo>
                    <a:pt x="7361" y="898"/>
                    <a:pt x="7372" y="892"/>
                    <a:pt x="7374" y="887"/>
                  </a:cubicBezTo>
                  <a:lnTo>
                    <a:pt x="7384" y="833"/>
                  </a:lnTo>
                  <a:cubicBezTo>
                    <a:pt x="7400" y="867"/>
                    <a:pt x="7421" y="899"/>
                    <a:pt x="7409" y="931"/>
                  </a:cubicBezTo>
                  <a:lnTo>
                    <a:pt x="7409" y="939"/>
                  </a:lnTo>
                  <a:lnTo>
                    <a:pt x="7436" y="961"/>
                  </a:lnTo>
                  <a:cubicBezTo>
                    <a:pt x="7446" y="953"/>
                    <a:pt x="7459" y="949"/>
                    <a:pt x="7468" y="940"/>
                  </a:cubicBezTo>
                  <a:cubicBezTo>
                    <a:pt x="7471" y="937"/>
                    <a:pt x="7458" y="927"/>
                    <a:pt x="7461" y="923"/>
                  </a:cubicBezTo>
                  <a:cubicBezTo>
                    <a:pt x="7470" y="905"/>
                    <a:pt x="7455" y="889"/>
                    <a:pt x="7448" y="866"/>
                  </a:cubicBezTo>
                  <a:lnTo>
                    <a:pt x="7448" y="866"/>
                  </a:lnTo>
                  <a:cubicBezTo>
                    <a:pt x="7448" y="866"/>
                    <a:pt x="7448" y="867"/>
                    <a:pt x="7447" y="867"/>
                  </a:cubicBezTo>
                  <a:cubicBezTo>
                    <a:pt x="7444" y="862"/>
                    <a:pt x="7442" y="858"/>
                    <a:pt x="7443" y="858"/>
                  </a:cubicBezTo>
                  <a:cubicBezTo>
                    <a:pt x="7444" y="858"/>
                    <a:pt x="7445" y="858"/>
                    <a:pt x="7446" y="859"/>
                  </a:cubicBezTo>
                  <a:cubicBezTo>
                    <a:pt x="7442" y="846"/>
                    <a:pt x="7445" y="843"/>
                    <a:pt x="7447" y="839"/>
                  </a:cubicBezTo>
                  <a:lnTo>
                    <a:pt x="7456" y="861"/>
                  </a:lnTo>
                  <a:cubicBezTo>
                    <a:pt x="7456" y="861"/>
                    <a:pt x="7456" y="861"/>
                    <a:pt x="7456" y="861"/>
                  </a:cubicBezTo>
                  <a:lnTo>
                    <a:pt x="7456" y="861"/>
                  </a:lnTo>
                  <a:cubicBezTo>
                    <a:pt x="7453" y="861"/>
                    <a:pt x="7450" y="860"/>
                    <a:pt x="7446" y="859"/>
                  </a:cubicBezTo>
                  <a:lnTo>
                    <a:pt x="7446" y="859"/>
                  </a:lnTo>
                  <a:cubicBezTo>
                    <a:pt x="7447" y="862"/>
                    <a:pt x="7447" y="864"/>
                    <a:pt x="7448" y="866"/>
                  </a:cubicBezTo>
                  <a:lnTo>
                    <a:pt x="7448" y="866"/>
                  </a:lnTo>
                  <a:cubicBezTo>
                    <a:pt x="7451" y="864"/>
                    <a:pt x="7455" y="862"/>
                    <a:pt x="7456" y="861"/>
                  </a:cubicBezTo>
                  <a:lnTo>
                    <a:pt x="7456" y="861"/>
                  </a:lnTo>
                  <a:cubicBezTo>
                    <a:pt x="7459" y="861"/>
                    <a:pt x="7461" y="861"/>
                    <a:pt x="7463" y="861"/>
                  </a:cubicBezTo>
                  <a:cubicBezTo>
                    <a:pt x="7485" y="861"/>
                    <a:pt x="7472" y="845"/>
                    <a:pt x="7480" y="839"/>
                  </a:cubicBezTo>
                  <a:cubicBezTo>
                    <a:pt x="7486" y="833"/>
                    <a:pt x="7500" y="831"/>
                    <a:pt x="7512" y="831"/>
                  </a:cubicBezTo>
                  <a:cubicBezTo>
                    <a:pt x="7520" y="831"/>
                    <a:pt x="7533" y="836"/>
                    <a:pt x="7536" y="840"/>
                  </a:cubicBezTo>
                  <a:cubicBezTo>
                    <a:pt x="7540" y="843"/>
                    <a:pt x="7537" y="853"/>
                    <a:pt x="7531" y="856"/>
                  </a:cubicBezTo>
                  <a:cubicBezTo>
                    <a:pt x="7521" y="862"/>
                    <a:pt x="7499" y="865"/>
                    <a:pt x="7498" y="871"/>
                  </a:cubicBezTo>
                  <a:cubicBezTo>
                    <a:pt x="7493" y="893"/>
                    <a:pt x="7523" y="884"/>
                    <a:pt x="7539" y="890"/>
                  </a:cubicBezTo>
                  <a:cubicBezTo>
                    <a:pt x="7545" y="892"/>
                    <a:pt x="7552" y="895"/>
                    <a:pt x="7552" y="898"/>
                  </a:cubicBezTo>
                  <a:cubicBezTo>
                    <a:pt x="7553" y="916"/>
                    <a:pt x="7560" y="922"/>
                    <a:pt x="7569" y="922"/>
                  </a:cubicBezTo>
                  <a:cubicBezTo>
                    <a:pt x="7578" y="922"/>
                    <a:pt x="7589" y="917"/>
                    <a:pt x="7601" y="911"/>
                  </a:cubicBezTo>
                  <a:cubicBezTo>
                    <a:pt x="7621" y="901"/>
                    <a:pt x="7637" y="890"/>
                    <a:pt x="7639" y="868"/>
                  </a:cubicBezTo>
                  <a:cubicBezTo>
                    <a:pt x="7639" y="863"/>
                    <a:pt x="7641" y="860"/>
                    <a:pt x="7644" y="860"/>
                  </a:cubicBezTo>
                  <a:cubicBezTo>
                    <a:pt x="7649" y="860"/>
                    <a:pt x="7654" y="865"/>
                    <a:pt x="7655" y="873"/>
                  </a:cubicBezTo>
                  <a:cubicBezTo>
                    <a:pt x="7658" y="890"/>
                    <a:pt x="7672" y="894"/>
                    <a:pt x="7686" y="894"/>
                  </a:cubicBezTo>
                  <a:cubicBezTo>
                    <a:pt x="7694" y="894"/>
                    <a:pt x="7702" y="893"/>
                    <a:pt x="7709" y="893"/>
                  </a:cubicBezTo>
                  <a:cubicBezTo>
                    <a:pt x="7712" y="893"/>
                    <a:pt x="7714" y="893"/>
                    <a:pt x="7717" y="893"/>
                  </a:cubicBezTo>
                  <a:cubicBezTo>
                    <a:pt x="7719" y="894"/>
                    <a:pt x="7722" y="894"/>
                    <a:pt x="7724" y="894"/>
                  </a:cubicBezTo>
                  <a:cubicBezTo>
                    <a:pt x="7740" y="894"/>
                    <a:pt x="7732" y="879"/>
                    <a:pt x="7736" y="871"/>
                  </a:cubicBezTo>
                  <a:cubicBezTo>
                    <a:pt x="7742" y="861"/>
                    <a:pt x="7755" y="853"/>
                    <a:pt x="7758" y="843"/>
                  </a:cubicBezTo>
                  <a:cubicBezTo>
                    <a:pt x="7762" y="833"/>
                    <a:pt x="7770" y="831"/>
                    <a:pt x="7778" y="831"/>
                  </a:cubicBezTo>
                  <a:cubicBezTo>
                    <a:pt x="7788" y="831"/>
                    <a:pt x="7798" y="834"/>
                    <a:pt x="7805" y="836"/>
                  </a:cubicBezTo>
                  <a:cubicBezTo>
                    <a:pt x="7831" y="845"/>
                    <a:pt x="7820" y="862"/>
                    <a:pt x="7814" y="871"/>
                  </a:cubicBezTo>
                  <a:cubicBezTo>
                    <a:pt x="7806" y="883"/>
                    <a:pt x="7786" y="889"/>
                    <a:pt x="7774" y="898"/>
                  </a:cubicBezTo>
                  <a:cubicBezTo>
                    <a:pt x="7771" y="901"/>
                    <a:pt x="7774" y="906"/>
                    <a:pt x="7776" y="911"/>
                  </a:cubicBezTo>
                  <a:cubicBezTo>
                    <a:pt x="7776" y="911"/>
                    <a:pt x="7780" y="911"/>
                    <a:pt x="7784" y="911"/>
                  </a:cubicBezTo>
                  <a:cubicBezTo>
                    <a:pt x="7786" y="911"/>
                    <a:pt x="7788" y="911"/>
                    <a:pt x="7789" y="911"/>
                  </a:cubicBezTo>
                  <a:cubicBezTo>
                    <a:pt x="7799" y="907"/>
                    <a:pt x="7807" y="904"/>
                    <a:pt x="7814" y="904"/>
                  </a:cubicBezTo>
                  <a:cubicBezTo>
                    <a:pt x="7825" y="904"/>
                    <a:pt x="7831" y="911"/>
                    <a:pt x="7831" y="927"/>
                  </a:cubicBezTo>
                  <a:cubicBezTo>
                    <a:pt x="7831" y="930"/>
                    <a:pt x="7849" y="936"/>
                    <a:pt x="7858" y="936"/>
                  </a:cubicBezTo>
                  <a:cubicBezTo>
                    <a:pt x="7859" y="936"/>
                    <a:pt x="7860" y="936"/>
                    <a:pt x="7861" y="936"/>
                  </a:cubicBezTo>
                  <a:cubicBezTo>
                    <a:pt x="7869" y="932"/>
                    <a:pt x="7876" y="930"/>
                    <a:pt x="7883" y="930"/>
                  </a:cubicBezTo>
                  <a:cubicBezTo>
                    <a:pt x="7891" y="930"/>
                    <a:pt x="7899" y="933"/>
                    <a:pt x="7911" y="937"/>
                  </a:cubicBezTo>
                  <a:cubicBezTo>
                    <a:pt x="7921" y="941"/>
                    <a:pt x="7935" y="943"/>
                    <a:pt x="7949" y="943"/>
                  </a:cubicBezTo>
                  <a:cubicBezTo>
                    <a:pt x="7966" y="943"/>
                    <a:pt x="7983" y="939"/>
                    <a:pt x="7987" y="928"/>
                  </a:cubicBezTo>
                  <a:cubicBezTo>
                    <a:pt x="8002" y="899"/>
                    <a:pt x="7948" y="918"/>
                    <a:pt x="7934" y="901"/>
                  </a:cubicBezTo>
                  <a:cubicBezTo>
                    <a:pt x="7930" y="895"/>
                    <a:pt x="7912" y="893"/>
                    <a:pt x="7904" y="887"/>
                  </a:cubicBezTo>
                  <a:cubicBezTo>
                    <a:pt x="7898" y="883"/>
                    <a:pt x="7895" y="870"/>
                    <a:pt x="7898" y="868"/>
                  </a:cubicBezTo>
                  <a:cubicBezTo>
                    <a:pt x="7917" y="859"/>
                    <a:pt x="7920" y="850"/>
                    <a:pt x="7899" y="839"/>
                  </a:cubicBezTo>
                  <a:cubicBezTo>
                    <a:pt x="7880" y="827"/>
                    <a:pt x="7879" y="814"/>
                    <a:pt x="7886" y="800"/>
                  </a:cubicBezTo>
                  <a:cubicBezTo>
                    <a:pt x="7888" y="797"/>
                    <a:pt x="7903" y="792"/>
                    <a:pt x="7910" y="792"/>
                  </a:cubicBezTo>
                  <a:cubicBezTo>
                    <a:pt x="7912" y="792"/>
                    <a:pt x="7913" y="793"/>
                    <a:pt x="7914" y="793"/>
                  </a:cubicBezTo>
                  <a:cubicBezTo>
                    <a:pt x="7932" y="808"/>
                    <a:pt x="7952" y="824"/>
                    <a:pt x="7973" y="840"/>
                  </a:cubicBezTo>
                  <a:cubicBezTo>
                    <a:pt x="7976" y="834"/>
                    <a:pt x="7980" y="831"/>
                    <a:pt x="7982" y="828"/>
                  </a:cubicBezTo>
                  <a:lnTo>
                    <a:pt x="7992" y="803"/>
                  </a:lnTo>
                  <a:cubicBezTo>
                    <a:pt x="8001" y="809"/>
                    <a:pt x="8011" y="815"/>
                    <a:pt x="8017" y="821"/>
                  </a:cubicBezTo>
                  <a:cubicBezTo>
                    <a:pt x="8021" y="827"/>
                    <a:pt x="8018" y="834"/>
                    <a:pt x="8021" y="842"/>
                  </a:cubicBezTo>
                  <a:cubicBezTo>
                    <a:pt x="8024" y="849"/>
                    <a:pt x="8030" y="859"/>
                    <a:pt x="8037" y="861"/>
                  </a:cubicBezTo>
                  <a:cubicBezTo>
                    <a:pt x="8041" y="862"/>
                    <a:pt x="8045" y="862"/>
                    <a:pt x="8047" y="862"/>
                  </a:cubicBezTo>
                  <a:cubicBezTo>
                    <a:pt x="8062" y="862"/>
                    <a:pt x="8060" y="850"/>
                    <a:pt x="8061" y="840"/>
                  </a:cubicBezTo>
                  <a:cubicBezTo>
                    <a:pt x="8064" y="821"/>
                    <a:pt x="8062" y="799"/>
                    <a:pt x="8068" y="780"/>
                  </a:cubicBezTo>
                  <a:cubicBezTo>
                    <a:pt x="8072" y="768"/>
                    <a:pt x="8085" y="762"/>
                    <a:pt x="8100" y="762"/>
                  </a:cubicBezTo>
                  <a:cubicBezTo>
                    <a:pt x="8112" y="762"/>
                    <a:pt x="8125" y="766"/>
                    <a:pt x="8135" y="774"/>
                  </a:cubicBezTo>
                  <a:lnTo>
                    <a:pt x="8154" y="790"/>
                  </a:lnTo>
                  <a:cubicBezTo>
                    <a:pt x="8163" y="799"/>
                    <a:pt x="8151" y="817"/>
                    <a:pt x="8135" y="818"/>
                  </a:cubicBezTo>
                  <a:cubicBezTo>
                    <a:pt x="8083" y="821"/>
                    <a:pt x="8083" y="823"/>
                    <a:pt x="8080" y="837"/>
                  </a:cubicBezTo>
                  <a:cubicBezTo>
                    <a:pt x="8079" y="852"/>
                    <a:pt x="8093" y="867"/>
                    <a:pt x="8093" y="876"/>
                  </a:cubicBezTo>
                  <a:cubicBezTo>
                    <a:pt x="8090" y="943"/>
                    <a:pt x="8089" y="943"/>
                    <a:pt x="8123" y="984"/>
                  </a:cubicBezTo>
                  <a:cubicBezTo>
                    <a:pt x="8124" y="970"/>
                    <a:pt x="8167" y="964"/>
                    <a:pt x="8135" y="940"/>
                  </a:cubicBezTo>
                  <a:cubicBezTo>
                    <a:pt x="8121" y="930"/>
                    <a:pt x="8118" y="912"/>
                    <a:pt x="8114" y="898"/>
                  </a:cubicBezTo>
                  <a:cubicBezTo>
                    <a:pt x="8112" y="890"/>
                    <a:pt x="8120" y="881"/>
                    <a:pt x="8126" y="874"/>
                  </a:cubicBezTo>
                  <a:cubicBezTo>
                    <a:pt x="8126" y="874"/>
                    <a:pt x="8126" y="874"/>
                    <a:pt x="8127" y="874"/>
                  </a:cubicBezTo>
                  <a:cubicBezTo>
                    <a:pt x="8131" y="874"/>
                    <a:pt x="8144" y="877"/>
                    <a:pt x="8151" y="880"/>
                  </a:cubicBezTo>
                  <a:cubicBezTo>
                    <a:pt x="8160" y="883"/>
                    <a:pt x="8165" y="892"/>
                    <a:pt x="8173" y="892"/>
                  </a:cubicBezTo>
                  <a:cubicBezTo>
                    <a:pt x="8210" y="893"/>
                    <a:pt x="8213" y="905"/>
                    <a:pt x="8213" y="927"/>
                  </a:cubicBezTo>
                  <a:cubicBezTo>
                    <a:pt x="8211" y="954"/>
                    <a:pt x="8218" y="982"/>
                    <a:pt x="8261" y="995"/>
                  </a:cubicBezTo>
                  <a:lnTo>
                    <a:pt x="8261" y="995"/>
                  </a:lnTo>
                  <a:cubicBezTo>
                    <a:pt x="8263" y="994"/>
                    <a:pt x="8266" y="993"/>
                    <a:pt x="8267" y="993"/>
                  </a:cubicBezTo>
                  <a:cubicBezTo>
                    <a:pt x="8268" y="993"/>
                    <a:pt x="8268" y="994"/>
                    <a:pt x="8267" y="996"/>
                  </a:cubicBezTo>
                  <a:cubicBezTo>
                    <a:pt x="8271" y="994"/>
                    <a:pt x="8274" y="994"/>
                    <a:pt x="8276" y="994"/>
                  </a:cubicBezTo>
                  <a:cubicBezTo>
                    <a:pt x="8279" y="994"/>
                    <a:pt x="8280" y="995"/>
                    <a:pt x="8280" y="995"/>
                  </a:cubicBezTo>
                  <a:lnTo>
                    <a:pt x="8270" y="1002"/>
                  </a:lnTo>
                  <a:lnTo>
                    <a:pt x="8269" y="1001"/>
                  </a:lnTo>
                  <a:lnTo>
                    <a:pt x="8269" y="1001"/>
                  </a:lnTo>
                  <a:cubicBezTo>
                    <a:pt x="8279" y="1028"/>
                    <a:pt x="8307" y="1049"/>
                    <a:pt x="8292" y="1077"/>
                  </a:cubicBezTo>
                  <a:cubicBezTo>
                    <a:pt x="8291" y="1083"/>
                    <a:pt x="8304" y="1093"/>
                    <a:pt x="8313" y="1101"/>
                  </a:cubicBezTo>
                  <a:cubicBezTo>
                    <a:pt x="8317" y="1104"/>
                    <a:pt x="8327" y="1107"/>
                    <a:pt x="8334" y="1107"/>
                  </a:cubicBezTo>
                  <a:cubicBezTo>
                    <a:pt x="8335" y="1107"/>
                    <a:pt x="8337" y="1107"/>
                    <a:pt x="8338" y="1106"/>
                  </a:cubicBezTo>
                  <a:cubicBezTo>
                    <a:pt x="8343" y="1105"/>
                    <a:pt x="8349" y="1096"/>
                    <a:pt x="8349" y="1092"/>
                  </a:cubicBezTo>
                  <a:cubicBezTo>
                    <a:pt x="8346" y="1080"/>
                    <a:pt x="8338" y="1071"/>
                    <a:pt x="8335" y="1059"/>
                  </a:cubicBezTo>
                  <a:cubicBezTo>
                    <a:pt x="8333" y="1055"/>
                    <a:pt x="8339" y="1048"/>
                    <a:pt x="8342" y="1042"/>
                  </a:cubicBezTo>
                  <a:cubicBezTo>
                    <a:pt x="8351" y="1048"/>
                    <a:pt x="8358" y="1054"/>
                    <a:pt x="8367" y="1059"/>
                  </a:cubicBezTo>
                  <a:cubicBezTo>
                    <a:pt x="8371" y="1062"/>
                    <a:pt x="8373" y="1068"/>
                    <a:pt x="8371" y="1073"/>
                  </a:cubicBezTo>
                  <a:cubicBezTo>
                    <a:pt x="8367" y="1096"/>
                    <a:pt x="8380" y="1114"/>
                    <a:pt x="8416" y="1118"/>
                  </a:cubicBezTo>
                  <a:cubicBezTo>
                    <a:pt x="8431" y="1120"/>
                    <a:pt x="8451" y="1127"/>
                    <a:pt x="8466" y="1127"/>
                  </a:cubicBezTo>
                  <a:cubicBezTo>
                    <a:pt x="8481" y="1127"/>
                    <a:pt x="8491" y="1121"/>
                    <a:pt x="8491" y="1098"/>
                  </a:cubicBezTo>
                  <a:cubicBezTo>
                    <a:pt x="8491" y="1095"/>
                    <a:pt x="8510" y="1092"/>
                    <a:pt x="8521" y="1092"/>
                  </a:cubicBezTo>
                  <a:cubicBezTo>
                    <a:pt x="8523" y="1092"/>
                    <a:pt x="8525" y="1092"/>
                    <a:pt x="8527" y="1092"/>
                  </a:cubicBezTo>
                  <a:cubicBezTo>
                    <a:pt x="8559" y="1092"/>
                    <a:pt x="8573" y="1080"/>
                    <a:pt x="8574" y="1058"/>
                  </a:cubicBezTo>
                  <a:cubicBezTo>
                    <a:pt x="8574" y="1054"/>
                    <a:pt x="8567" y="1048"/>
                    <a:pt x="8563" y="1043"/>
                  </a:cubicBezTo>
                  <a:lnTo>
                    <a:pt x="8555" y="1055"/>
                  </a:lnTo>
                  <a:lnTo>
                    <a:pt x="8547" y="1065"/>
                  </a:lnTo>
                  <a:cubicBezTo>
                    <a:pt x="8537" y="1058"/>
                    <a:pt x="8530" y="1054"/>
                    <a:pt x="8521" y="1054"/>
                  </a:cubicBezTo>
                  <a:cubicBezTo>
                    <a:pt x="8516" y="1054"/>
                    <a:pt x="8510" y="1055"/>
                    <a:pt x="8502" y="1059"/>
                  </a:cubicBezTo>
                  <a:cubicBezTo>
                    <a:pt x="8502" y="1060"/>
                    <a:pt x="8501" y="1060"/>
                    <a:pt x="8500" y="1060"/>
                  </a:cubicBezTo>
                  <a:cubicBezTo>
                    <a:pt x="8492" y="1060"/>
                    <a:pt x="8470" y="1047"/>
                    <a:pt x="8455" y="1040"/>
                  </a:cubicBezTo>
                  <a:cubicBezTo>
                    <a:pt x="8454" y="1040"/>
                    <a:pt x="8452" y="1039"/>
                    <a:pt x="8451" y="1039"/>
                  </a:cubicBezTo>
                  <a:cubicBezTo>
                    <a:pt x="8443" y="1039"/>
                    <a:pt x="8435" y="1047"/>
                    <a:pt x="8426" y="1047"/>
                  </a:cubicBezTo>
                  <a:cubicBezTo>
                    <a:pt x="8421" y="1047"/>
                    <a:pt x="8415" y="1044"/>
                    <a:pt x="8408" y="1037"/>
                  </a:cubicBezTo>
                  <a:cubicBezTo>
                    <a:pt x="8395" y="1023"/>
                    <a:pt x="8364" y="1017"/>
                    <a:pt x="8342" y="1006"/>
                  </a:cubicBezTo>
                  <a:cubicBezTo>
                    <a:pt x="8357" y="996"/>
                    <a:pt x="8368" y="987"/>
                    <a:pt x="8380" y="978"/>
                  </a:cubicBezTo>
                  <a:cubicBezTo>
                    <a:pt x="8368" y="971"/>
                    <a:pt x="8357" y="958"/>
                    <a:pt x="8343" y="956"/>
                  </a:cubicBezTo>
                  <a:cubicBezTo>
                    <a:pt x="8286" y="952"/>
                    <a:pt x="8329" y="937"/>
                    <a:pt x="8332" y="926"/>
                  </a:cubicBezTo>
                  <a:cubicBezTo>
                    <a:pt x="8335" y="917"/>
                    <a:pt x="8327" y="902"/>
                    <a:pt x="8348" y="902"/>
                  </a:cubicBezTo>
                  <a:cubicBezTo>
                    <a:pt x="8349" y="902"/>
                    <a:pt x="8350" y="902"/>
                    <a:pt x="8351" y="902"/>
                  </a:cubicBezTo>
                  <a:cubicBezTo>
                    <a:pt x="8371" y="902"/>
                    <a:pt x="8391" y="905"/>
                    <a:pt x="8401" y="921"/>
                  </a:cubicBezTo>
                  <a:cubicBezTo>
                    <a:pt x="8411" y="936"/>
                    <a:pt x="8423" y="949"/>
                    <a:pt x="8430" y="964"/>
                  </a:cubicBezTo>
                  <a:cubicBezTo>
                    <a:pt x="8453" y="1006"/>
                    <a:pt x="8497" y="1026"/>
                    <a:pt x="8547" y="1026"/>
                  </a:cubicBezTo>
                  <a:cubicBezTo>
                    <a:pt x="8555" y="1026"/>
                    <a:pt x="8563" y="1025"/>
                    <a:pt x="8572" y="1024"/>
                  </a:cubicBezTo>
                  <a:cubicBezTo>
                    <a:pt x="8577" y="1023"/>
                    <a:pt x="8581" y="1023"/>
                    <a:pt x="8585" y="1023"/>
                  </a:cubicBezTo>
                  <a:cubicBezTo>
                    <a:pt x="8604" y="1023"/>
                    <a:pt x="8607" y="1031"/>
                    <a:pt x="8613" y="1039"/>
                  </a:cubicBezTo>
                  <a:cubicBezTo>
                    <a:pt x="8620" y="1049"/>
                    <a:pt x="8619" y="1062"/>
                    <a:pt x="8622" y="1074"/>
                  </a:cubicBezTo>
                  <a:cubicBezTo>
                    <a:pt x="8635" y="1054"/>
                    <a:pt x="8638" y="1033"/>
                    <a:pt x="8641" y="1012"/>
                  </a:cubicBezTo>
                  <a:cubicBezTo>
                    <a:pt x="8643" y="1000"/>
                    <a:pt x="8634" y="993"/>
                    <a:pt x="8623" y="993"/>
                  </a:cubicBezTo>
                  <a:cubicBezTo>
                    <a:pt x="8620" y="993"/>
                    <a:pt x="8616" y="994"/>
                    <a:pt x="8613" y="995"/>
                  </a:cubicBezTo>
                  <a:cubicBezTo>
                    <a:pt x="8602" y="997"/>
                    <a:pt x="8592" y="1002"/>
                    <a:pt x="8582" y="1002"/>
                  </a:cubicBezTo>
                  <a:cubicBezTo>
                    <a:pt x="8576" y="1002"/>
                    <a:pt x="8570" y="1000"/>
                    <a:pt x="8566" y="992"/>
                  </a:cubicBezTo>
                  <a:cubicBezTo>
                    <a:pt x="8560" y="981"/>
                    <a:pt x="8545" y="965"/>
                    <a:pt x="8567" y="948"/>
                  </a:cubicBezTo>
                  <a:cubicBezTo>
                    <a:pt x="8588" y="933"/>
                    <a:pt x="8588" y="903"/>
                    <a:pt x="8599" y="883"/>
                  </a:cubicBezTo>
                  <a:cubicBezTo>
                    <a:pt x="8602" y="877"/>
                    <a:pt x="8613" y="868"/>
                    <a:pt x="8622" y="868"/>
                  </a:cubicBezTo>
                  <a:cubicBezTo>
                    <a:pt x="8660" y="867"/>
                    <a:pt x="8663" y="830"/>
                    <a:pt x="8702" y="830"/>
                  </a:cubicBezTo>
                  <a:cubicBezTo>
                    <a:pt x="8704" y="830"/>
                    <a:pt x="8705" y="830"/>
                    <a:pt x="8707" y="830"/>
                  </a:cubicBezTo>
                  <a:cubicBezTo>
                    <a:pt x="8707" y="830"/>
                    <a:pt x="8708" y="821"/>
                    <a:pt x="8708" y="817"/>
                  </a:cubicBezTo>
                  <a:cubicBezTo>
                    <a:pt x="8708" y="817"/>
                    <a:pt x="8708" y="814"/>
                    <a:pt x="8683" y="814"/>
                  </a:cubicBezTo>
                  <a:cubicBezTo>
                    <a:pt x="8681" y="814"/>
                    <a:pt x="8679" y="814"/>
                    <a:pt x="8677" y="814"/>
                  </a:cubicBezTo>
                  <a:lnTo>
                    <a:pt x="8677" y="814"/>
                  </a:lnTo>
                  <a:cubicBezTo>
                    <a:pt x="8692" y="814"/>
                    <a:pt x="8704" y="814"/>
                    <a:pt x="8714" y="814"/>
                  </a:cubicBezTo>
                  <a:cubicBezTo>
                    <a:pt x="8738" y="814"/>
                    <a:pt x="8748" y="815"/>
                    <a:pt x="8758" y="817"/>
                  </a:cubicBezTo>
                  <a:cubicBezTo>
                    <a:pt x="8813" y="825"/>
                    <a:pt x="8813" y="827"/>
                    <a:pt x="8823" y="867"/>
                  </a:cubicBezTo>
                  <a:cubicBezTo>
                    <a:pt x="8825" y="873"/>
                    <a:pt x="8832" y="878"/>
                    <a:pt x="8832" y="884"/>
                  </a:cubicBezTo>
                  <a:cubicBezTo>
                    <a:pt x="8830" y="892"/>
                    <a:pt x="8823" y="898"/>
                    <a:pt x="8816" y="902"/>
                  </a:cubicBezTo>
                  <a:cubicBezTo>
                    <a:pt x="8815" y="902"/>
                    <a:pt x="8814" y="902"/>
                    <a:pt x="8813" y="902"/>
                  </a:cubicBezTo>
                  <a:cubicBezTo>
                    <a:pt x="8809" y="902"/>
                    <a:pt x="8800" y="900"/>
                    <a:pt x="8797" y="898"/>
                  </a:cubicBezTo>
                  <a:cubicBezTo>
                    <a:pt x="8780" y="884"/>
                    <a:pt x="8769" y="870"/>
                    <a:pt x="8751" y="858"/>
                  </a:cubicBezTo>
                  <a:cubicBezTo>
                    <a:pt x="8746" y="854"/>
                    <a:pt x="8740" y="853"/>
                    <a:pt x="8734" y="853"/>
                  </a:cubicBezTo>
                  <a:cubicBezTo>
                    <a:pt x="8720" y="853"/>
                    <a:pt x="8705" y="860"/>
                    <a:pt x="8701" y="870"/>
                  </a:cubicBezTo>
                  <a:cubicBezTo>
                    <a:pt x="8675" y="918"/>
                    <a:pt x="8763" y="939"/>
                    <a:pt x="8769" y="980"/>
                  </a:cubicBezTo>
                  <a:cubicBezTo>
                    <a:pt x="8785" y="980"/>
                    <a:pt x="8803" y="978"/>
                    <a:pt x="8817" y="978"/>
                  </a:cubicBezTo>
                  <a:cubicBezTo>
                    <a:pt x="8825" y="980"/>
                    <a:pt x="8841" y="987"/>
                    <a:pt x="8841" y="987"/>
                  </a:cubicBezTo>
                  <a:cubicBezTo>
                    <a:pt x="8841" y="995"/>
                    <a:pt x="8839" y="1005"/>
                    <a:pt x="8830" y="1008"/>
                  </a:cubicBezTo>
                  <a:cubicBezTo>
                    <a:pt x="8823" y="1012"/>
                    <a:pt x="8811" y="1015"/>
                    <a:pt x="8801" y="1015"/>
                  </a:cubicBezTo>
                  <a:cubicBezTo>
                    <a:pt x="8797" y="1015"/>
                    <a:pt x="8793" y="1015"/>
                    <a:pt x="8789" y="1014"/>
                  </a:cubicBezTo>
                  <a:cubicBezTo>
                    <a:pt x="8770" y="1009"/>
                    <a:pt x="8759" y="1006"/>
                    <a:pt x="8752" y="1006"/>
                  </a:cubicBezTo>
                  <a:cubicBezTo>
                    <a:pt x="8742" y="1006"/>
                    <a:pt x="8742" y="1013"/>
                    <a:pt x="8739" y="1030"/>
                  </a:cubicBezTo>
                  <a:cubicBezTo>
                    <a:pt x="8738" y="1037"/>
                    <a:pt x="8735" y="1045"/>
                    <a:pt x="8736" y="1051"/>
                  </a:cubicBezTo>
                  <a:cubicBezTo>
                    <a:pt x="8738" y="1056"/>
                    <a:pt x="8744" y="1064"/>
                    <a:pt x="8751" y="1065"/>
                  </a:cubicBezTo>
                  <a:cubicBezTo>
                    <a:pt x="8753" y="1066"/>
                    <a:pt x="8755" y="1066"/>
                    <a:pt x="8757" y="1066"/>
                  </a:cubicBezTo>
                  <a:cubicBezTo>
                    <a:pt x="8763" y="1066"/>
                    <a:pt x="8770" y="1064"/>
                    <a:pt x="8775" y="1061"/>
                  </a:cubicBezTo>
                  <a:cubicBezTo>
                    <a:pt x="8790" y="1052"/>
                    <a:pt x="8807" y="1047"/>
                    <a:pt x="8822" y="1047"/>
                  </a:cubicBezTo>
                  <a:cubicBezTo>
                    <a:pt x="8836" y="1047"/>
                    <a:pt x="8848" y="1053"/>
                    <a:pt x="8853" y="1064"/>
                  </a:cubicBezTo>
                  <a:cubicBezTo>
                    <a:pt x="8859" y="1080"/>
                    <a:pt x="8864" y="1085"/>
                    <a:pt x="8873" y="1085"/>
                  </a:cubicBezTo>
                  <a:cubicBezTo>
                    <a:pt x="8879" y="1085"/>
                    <a:pt x="8887" y="1083"/>
                    <a:pt x="8897" y="1079"/>
                  </a:cubicBezTo>
                  <a:cubicBezTo>
                    <a:pt x="8920" y="1070"/>
                    <a:pt x="8945" y="1062"/>
                    <a:pt x="8972" y="1058"/>
                  </a:cubicBezTo>
                  <a:cubicBezTo>
                    <a:pt x="8972" y="1058"/>
                    <a:pt x="8972" y="1058"/>
                    <a:pt x="8973" y="1058"/>
                  </a:cubicBezTo>
                  <a:cubicBezTo>
                    <a:pt x="8978" y="1058"/>
                    <a:pt x="8991" y="1069"/>
                    <a:pt x="8994" y="1074"/>
                  </a:cubicBezTo>
                  <a:cubicBezTo>
                    <a:pt x="8997" y="1083"/>
                    <a:pt x="8992" y="1093"/>
                    <a:pt x="8991" y="1102"/>
                  </a:cubicBezTo>
                  <a:cubicBezTo>
                    <a:pt x="8997" y="1106"/>
                    <a:pt x="9004" y="1109"/>
                    <a:pt x="9008" y="1115"/>
                  </a:cubicBezTo>
                  <a:lnTo>
                    <a:pt x="9057" y="1187"/>
                  </a:lnTo>
                  <a:cubicBezTo>
                    <a:pt x="9063" y="1195"/>
                    <a:pt x="9071" y="1199"/>
                    <a:pt x="9079" y="1199"/>
                  </a:cubicBezTo>
                  <a:cubicBezTo>
                    <a:pt x="9086" y="1199"/>
                    <a:pt x="9094" y="1195"/>
                    <a:pt x="9098" y="1187"/>
                  </a:cubicBezTo>
                  <a:cubicBezTo>
                    <a:pt x="9108" y="1171"/>
                    <a:pt x="9116" y="1154"/>
                    <a:pt x="9105" y="1132"/>
                  </a:cubicBezTo>
                  <a:lnTo>
                    <a:pt x="9105" y="1132"/>
                  </a:lnTo>
                  <a:cubicBezTo>
                    <a:pt x="9106" y="1132"/>
                    <a:pt x="9107" y="1132"/>
                    <a:pt x="9109" y="1133"/>
                  </a:cubicBezTo>
                  <a:lnTo>
                    <a:pt x="9126" y="1136"/>
                  </a:lnTo>
                  <a:cubicBezTo>
                    <a:pt x="9125" y="1135"/>
                    <a:pt x="9125" y="1134"/>
                    <a:pt x="9124" y="1133"/>
                  </a:cubicBezTo>
                  <a:lnTo>
                    <a:pt x="9124" y="1133"/>
                  </a:lnTo>
                  <a:cubicBezTo>
                    <a:pt x="9137" y="1136"/>
                    <a:pt x="9148" y="1140"/>
                    <a:pt x="9155" y="1140"/>
                  </a:cubicBezTo>
                  <a:cubicBezTo>
                    <a:pt x="9161" y="1140"/>
                    <a:pt x="9164" y="1137"/>
                    <a:pt x="9166" y="1132"/>
                  </a:cubicBezTo>
                  <a:lnTo>
                    <a:pt x="9178" y="1070"/>
                  </a:lnTo>
                  <a:cubicBezTo>
                    <a:pt x="9179" y="1067"/>
                    <a:pt x="9197" y="1067"/>
                    <a:pt x="9207" y="1064"/>
                  </a:cubicBezTo>
                  <a:cubicBezTo>
                    <a:pt x="9209" y="1084"/>
                    <a:pt x="9219" y="1089"/>
                    <a:pt x="9237" y="1089"/>
                  </a:cubicBezTo>
                  <a:cubicBezTo>
                    <a:pt x="9243" y="1089"/>
                    <a:pt x="9250" y="1088"/>
                    <a:pt x="9259" y="1087"/>
                  </a:cubicBezTo>
                  <a:cubicBezTo>
                    <a:pt x="9259" y="1087"/>
                    <a:pt x="9260" y="1087"/>
                    <a:pt x="9261" y="1087"/>
                  </a:cubicBezTo>
                  <a:cubicBezTo>
                    <a:pt x="9280" y="1087"/>
                    <a:pt x="9276" y="1108"/>
                    <a:pt x="9269" y="1114"/>
                  </a:cubicBezTo>
                  <a:cubicBezTo>
                    <a:pt x="9223" y="1155"/>
                    <a:pt x="9241" y="1204"/>
                    <a:pt x="9250" y="1252"/>
                  </a:cubicBezTo>
                  <a:cubicBezTo>
                    <a:pt x="9257" y="1248"/>
                    <a:pt x="9266" y="1243"/>
                    <a:pt x="9270" y="1237"/>
                  </a:cubicBezTo>
                  <a:cubicBezTo>
                    <a:pt x="9279" y="1227"/>
                    <a:pt x="9278" y="1211"/>
                    <a:pt x="9289" y="1204"/>
                  </a:cubicBezTo>
                  <a:cubicBezTo>
                    <a:pt x="9301" y="1196"/>
                    <a:pt x="9323" y="1199"/>
                    <a:pt x="9341" y="1196"/>
                  </a:cubicBezTo>
                  <a:cubicBezTo>
                    <a:pt x="9342" y="1196"/>
                    <a:pt x="9342" y="1196"/>
                    <a:pt x="9343" y="1196"/>
                  </a:cubicBezTo>
                  <a:cubicBezTo>
                    <a:pt x="9355" y="1196"/>
                    <a:pt x="9370" y="1204"/>
                    <a:pt x="9382" y="1204"/>
                  </a:cubicBezTo>
                  <a:cubicBezTo>
                    <a:pt x="9389" y="1204"/>
                    <a:pt x="9395" y="1201"/>
                    <a:pt x="9398" y="1192"/>
                  </a:cubicBezTo>
                  <a:cubicBezTo>
                    <a:pt x="9404" y="1176"/>
                    <a:pt x="9404" y="1157"/>
                    <a:pt x="9400" y="1139"/>
                  </a:cubicBezTo>
                  <a:cubicBezTo>
                    <a:pt x="9397" y="1121"/>
                    <a:pt x="9390" y="1102"/>
                    <a:pt x="9373" y="1089"/>
                  </a:cubicBezTo>
                  <a:cubicBezTo>
                    <a:pt x="9340" y="1062"/>
                    <a:pt x="9338" y="1031"/>
                    <a:pt x="9323" y="1002"/>
                  </a:cubicBezTo>
                  <a:cubicBezTo>
                    <a:pt x="9323" y="1002"/>
                    <a:pt x="9319" y="999"/>
                    <a:pt x="9317" y="998"/>
                  </a:cubicBezTo>
                  <a:lnTo>
                    <a:pt x="9239" y="1034"/>
                  </a:lnTo>
                  <a:cubicBezTo>
                    <a:pt x="9238" y="1035"/>
                    <a:pt x="9237" y="1035"/>
                    <a:pt x="9235" y="1035"/>
                  </a:cubicBezTo>
                  <a:cubicBezTo>
                    <a:pt x="9231" y="1035"/>
                    <a:pt x="9226" y="1034"/>
                    <a:pt x="9226" y="1034"/>
                  </a:cubicBezTo>
                  <a:cubicBezTo>
                    <a:pt x="9225" y="1031"/>
                    <a:pt x="9222" y="1024"/>
                    <a:pt x="9225" y="1023"/>
                  </a:cubicBezTo>
                  <a:lnTo>
                    <a:pt x="9332" y="940"/>
                  </a:lnTo>
                  <a:cubicBezTo>
                    <a:pt x="9336" y="937"/>
                    <a:pt x="9341" y="934"/>
                    <a:pt x="9346" y="934"/>
                  </a:cubicBezTo>
                  <a:cubicBezTo>
                    <a:pt x="9350" y="934"/>
                    <a:pt x="9355" y="936"/>
                    <a:pt x="9362" y="942"/>
                  </a:cubicBezTo>
                  <a:cubicBezTo>
                    <a:pt x="9362" y="942"/>
                    <a:pt x="9362" y="942"/>
                    <a:pt x="9363" y="942"/>
                  </a:cubicBezTo>
                  <a:cubicBezTo>
                    <a:pt x="9367" y="942"/>
                    <a:pt x="9385" y="937"/>
                    <a:pt x="9397" y="934"/>
                  </a:cubicBezTo>
                  <a:lnTo>
                    <a:pt x="9370" y="896"/>
                  </a:lnTo>
                  <a:cubicBezTo>
                    <a:pt x="9367" y="899"/>
                    <a:pt x="9366" y="903"/>
                    <a:pt x="9363" y="906"/>
                  </a:cubicBezTo>
                  <a:lnTo>
                    <a:pt x="9347" y="915"/>
                  </a:lnTo>
                  <a:cubicBezTo>
                    <a:pt x="9347" y="906"/>
                    <a:pt x="9342" y="896"/>
                    <a:pt x="9347" y="889"/>
                  </a:cubicBezTo>
                  <a:cubicBezTo>
                    <a:pt x="9349" y="884"/>
                    <a:pt x="9360" y="881"/>
                    <a:pt x="9369" y="881"/>
                  </a:cubicBezTo>
                  <a:cubicBezTo>
                    <a:pt x="9371" y="881"/>
                    <a:pt x="9373" y="881"/>
                    <a:pt x="9375" y="881"/>
                  </a:cubicBezTo>
                  <a:cubicBezTo>
                    <a:pt x="9385" y="883"/>
                    <a:pt x="9398" y="889"/>
                    <a:pt x="9407" y="895"/>
                  </a:cubicBezTo>
                  <a:cubicBezTo>
                    <a:pt x="9417" y="900"/>
                    <a:pt x="9424" y="903"/>
                    <a:pt x="9430" y="903"/>
                  </a:cubicBezTo>
                  <a:cubicBezTo>
                    <a:pt x="9438" y="903"/>
                    <a:pt x="9444" y="898"/>
                    <a:pt x="9447" y="887"/>
                  </a:cubicBezTo>
                  <a:cubicBezTo>
                    <a:pt x="9448" y="885"/>
                    <a:pt x="9458" y="881"/>
                    <a:pt x="9466" y="881"/>
                  </a:cubicBezTo>
                  <a:cubicBezTo>
                    <a:pt x="9467" y="881"/>
                    <a:pt x="9468" y="881"/>
                    <a:pt x="9469" y="881"/>
                  </a:cubicBezTo>
                  <a:cubicBezTo>
                    <a:pt x="9475" y="883"/>
                    <a:pt x="9485" y="892"/>
                    <a:pt x="9485" y="895"/>
                  </a:cubicBezTo>
                  <a:cubicBezTo>
                    <a:pt x="9479" y="912"/>
                    <a:pt x="9488" y="926"/>
                    <a:pt x="9506" y="940"/>
                  </a:cubicBezTo>
                  <a:cubicBezTo>
                    <a:pt x="9515" y="946"/>
                    <a:pt x="9526" y="955"/>
                    <a:pt x="9501" y="955"/>
                  </a:cubicBezTo>
                  <a:cubicBezTo>
                    <a:pt x="9476" y="956"/>
                    <a:pt x="9450" y="958"/>
                    <a:pt x="9428" y="958"/>
                  </a:cubicBezTo>
                  <a:cubicBezTo>
                    <a:pt x="9421" y="958"/>
                    <a:pt x="9415" y="957"/>
                    <a:pt x="9409" y="957"/>
                  </a:cubicBezTo>
                  <a:cubicBezTo>
                    <a:pt x="9400" y="957"/>
                    <a:pt x="9394" y="959"/>
                    <a:pt x="9394" y="970"/>
                  </a:cubicBezTo>
                  <a:cubicBezTo>
                    <a:pt x="9394" y="980"/>
                    <a:pt x="9385" y="989"/>
                    <a:pt x="9407" y="998"/>
                  </a:cubicBezTo>
                  <a:cubicBezTo>
                    <a:pt x="9453" y="1018"/>
                    <a:pt x="9456" y="1058"/>
                    <a:pt x="9434" y="1074"/>
                  </a:cubicBezTo>
                  <a:cubicBezTo>
                    <a:pt x="9394" y="1104"/>
                    <a:pt x="9429" y="1118"/>
                    <a:pt x="9450" y="1137"/>
                  </a:cubicBezTo>
                  <a:cubicBezTo>
                    <a:pt x="9459" y="1145"/>
                    <a:pt x="9472" y="1149"/>
                    <a:pt x="9486" y="1149"/>
                  </a:cubicBezTo>
                  <a:cubicBezTo>
                    <a:pt x="9497" y="1149"/>
                    <a:pt x="9509" y="1146"/>
                    <a:pt x="9516" y="1140"/>
                  </a:cubicBezTo>
                  <a:cubicBezTo>
                    <a:pt x="9526" y="1133"/>
                    <a:pt x="9526" y="1121"/>
                    <a:pt x="9534" y="1111"/>
                  </a:cubicBezTo>
                  <a:cubicBezTo>
                    <a:pt x="9538" y="1105"/>
                    <a:pt x="9543" y="1102"/>
                    <a:pt x="9549" y="1102"/>
                  </a:cubicBezTo>
                  <a:cubicBezTo>
                    <a:pt x="9556" y="1102"/>
                    <a:pt x="9564" y="1106"/>
                    <a:pt x="9570" y="1112"/>
                  </a:cubicBezTo>
                  <a:cubicBezTo>
                    <a:pt x="9579" y="1121"/>
                    <a:pt x="9588" y="1134"/>
                    <a:pt x="9587" y="1143"/>
                  </a:cubicBezTo>
                  <a:cubicBezTo>
                    <a:pt x="9584" y="1162"/>
                    <a:pt x="9594" y="1167"/>
                    <a:pt x="9618" y="1171"/>
                  </a:cubicBezTo>
                  <a:cubicBezTo>
                    <a:pt x="9630" y="1173"/>
                    <a:pt x="9638" y="1174"/>
                    <a:pt x="9645" y="1174"/>
                  </a:cubicBezTo>
                  <a:cubicBezTo>
                    <a:pt x="9659" y="1174"/>
                    <a:pt x="9661" y="1167"/>
                    <a:pt x="9669" y="1145"/>
                  </a:cubicBezTo>
                  <a:cubicBezTo>
                    <a:pt x="9672" y="1137"/>
                    <a:pt x="9681" y="1127"/>
                    <a:pt x="9688" y="1127"/>
                  </a:cubicBezTo>
                  <a:cubicBezTo>
                    <a:pt x="9689" y="1127"/>
                    <a:pt x="9689" y="1127"/>
                    <a:pt x="9690" y="1127"/>
                  </a:cubicBezTo>
                  <a:cubicBezTo>
                    <a:pt x="9711" y="1127"/>
                    <a:pt x="9735" y="1155"/>
                    <a:pt x="9723" y="1168"/>
                  </a:cubicBezTo>
                  <a:cubicBezTo>
                    <a:pt x="9715" y="1179"/>
                    <a:pt x="9701" y="1187"/>
                    <a:pt x="9691" y="1196"/>
                  </a:cubicBezTo>
                  <a:cubicBezTo>
                    <a:pt x="9688" y="1199"/>
                    <a:pt x="9687" y="1202"/>
                    <a:pt x="9684" y="1205"/>
                  </a:cubicBezTo>
                  <a:cubicBezTo>
                    <a:pt x="9689" y="1208"/>
                    <a:pt x="9694" y="1211"/>
                    <a:pt x="9698" y="1211"/>
                  </a:cubicBezTo>
                  <a:cubicBezTo>
                    <a:pt x="9699" y="1211"/>
                    <a:pt x="9699" y="1211"/>
                    <a:pt x="9700" y="1211"/>
                  </a:cubicBezTo>
                  <a:cubicBezTo>
                    <a:pt x="9722" y="1211"/>
                    <a:pt x="9744" y="1211"/>
                    <a:pt x="9763" y="1208"/>
                  </a:cubicBezTo>
                  <a:cubicBezTo>
                    <a:pt x="9790" y="1204"/>
                    <a:pt x="9816" y="1198"/>
                    <a:pt x="9838" y="1187"/>
                  </a:cubicBezTo>
                  <a:cubicBezTo>
                    <a:pt x="9860" y="1179"/>
                    <a:pt x="9832" y="1164"/>
                    <a:pt x="9829" y="1152"/>
                  </a:cubicBezTo>
                  <a:cubicBezTo>
                    <a:pt x="9829" y="1149"/>
                    <a:pt x="9831" y="1142"/>
                    <a:pt x="9835" y="1140"/>
                  </a:cubicBezTo>
                  <a:cubicBezTo>
                    <a:pt x="9866" y="1130"/>
                    <a:pt x="9851" y="1105"/>
                    <a:pt x="9860" y="1087"/>
                  </a:cubicBezTo>
                  <a:lnTo>
                    <a:pt x="9890" y="1034"/>
                  </a:lnTo>
                  <a:cubicBezTo>
                    <a:pt x="9891" y="1030"/>
                    <a:pt x="9887" y="1026"/>
                    <a:pt x="9887" y="1021"/>
                  </a:cubicBezTo>
                  <a:lnTo>
                    <a:pt x="9871" y="1029"/>
                  </a:lnTo>
                  <a:cubicBezTo>
                    <a:pt x="9862" y="1034"/>
                    <a:pt x="9853" y="1040"/>
                    <a:pt x="9847" y="1048"/>
                  </a:cubicBezTo>
                  <a:cubicBezTo>
                    <a:pt x="9826" y="1073"/>
                    <a:pt x="9800" y="1093"/>
                    <a:pt x="9765" y="1109"/>
                  </a:cubicBezTo>
                  <a:cubicBezTo>
                    <a:pt x="9765" y="1080"/>
                    <a:pt x="9779" y="1058"/>
                    <a:pt x="9806" y="1039"/>
                  </a:cubicBezTo>
                  <a:cubicBezTo>
                    <a:pt x="9812" y="1034"/>
                    <a:pt x="9793" y="1018"/>
                    <a:pt x="9796" y="1009"/>
                  </a:cubicBezTo>
                  <a:cubicBezTo>
                    <a:pt x="9799" y="998"/>
                    <a:pt x="9812" y="987"/>
                    <a:pt x="9818" y="976"/>
                  </a:cubicBezTo>
                  <a:cubicBezTo>
                    <a:pt x="9827" y="955"/>
                    <a:pt x="9836" y="945"/>
                    <a:pt x="9849" y="945"/>
                  </a:cubicBezTo>
                  <a:cubicBezTo>
                    <a:pt x="9860" y="945"/>
                    <a:pt x="9874" y="952"/>
                    <a:pt x="9893" y="965"/>
                  </a:cubicBezTo>
                  <a:cubicBezTo>
                    <a:pt x="9904" y="973"/>
                    <a:pt x="9919" y="980"/>
                    <a:pt x="9934" y="983"/>
                  </a:cubicBezTo>
                  <a:cubicBezTo>
                    <a:pt x="9956" y="989"/>
                    <a:pt x="9956" y="996"/>
                    <a:pt x="9954" y="1009"/>
                  </a:cubicBezTo>
                  <a:cubicBezTo>
                    <a:pt x="9954" y="1020"/>
                    <a:pt x="9934" y="1052"/>
                    <a:pt x="9927" y="1062"/>
                  </a:cubicBezTo>
                  <a:cubicBezTo>
                    <a:pt x="9907" y="1086"/>
                    <a:pt x="9869" y="1098"/>
                    <a:pt x="9871" y="1133"/>
                  </a:cubicBezTo>
                  <a:cubicBezTo>
                    <a:pt x="9872" y="1155"/>
                    <a:pt x="9878" y="1173"/>
                    <a:pt x="9896" y="1192"/>
                  </a:cubicBezTo>
                  <a:cubicBezTo>
                    <a:pt x="9902" y="1198"/>
                    <a:pt x="9879" y="1212"/>
                    <a:pt x="9882" y="1221"/>
                  </a:cubicBezTo>
                  <a:cubicBezTo>
                    <a:pt x="9885" y="1234"/>
                    <a:pt x="9904" y="1245"/>
                    <a:pt x="9912" y="1258"/>
                  </a:cubicBezTo>
                  <a:cubicBezTo>
                    <a:pt x="9924" y="1279"/>
                    <a:pt x="9934" y="1299"/>
                    <a:pt x="9904" y="1315"/>
                  </a:cubicBezTo>
                  <a:cubicBezTo>
                    <a:pt x="9891" y="1323"/>
                    <a:pt x="9890" y="1339"/>
                    <a:pt x="9877" y="1346"/>
                  </a:cubicBezTo>
                  <a:cubicBezTo>
                    <a:pt x="9853" y="1357"/>
                    <a:pt x="9846" y="1370"/>
                    <a:pt x="9860" y="1393"/>
                  </a:cubicBezTo>
                  <a:cubicBezTo>
                    <a:pt x="9887" y="1376"/>
                    <a:pt x="9910" y="1358"/>
                    <a:pt x="9938" y="1343"/>
                  </a:cubicBezTo>
                  <a:cubicBezTo>
                    <a:pt x="9999" y="1311"/>
                    <a:pt x="10006" y="1285"/>
                    <a:pt x="9960" y="1236"/>
                  </a:cubicBezTo>
                  <a:cubicBezTo>
                    <a:pt x="9941" y="1217"/>
                    <a:pt x="9915" y="1198"/>
                    <a:pt x="9975" y="1198"/>
                  </a:cubicBezTo>
                  <a:cubicBezTo>
                    <a:pt x="9979" y="1198"/>
                    <a:pt x="9987" y="1174"/>
                    <a:pt x="9981" y="1164"/>
                  </a:cubicBezTo>
                  <a:cubicBezTo>
                    <a:pt x="9975" y="1154"/>
                    <a:pt x="9978" y="1152"/>
                    <a:pt x="9985" y="1143"/>
                  </a:cubicBezTo>
                  <a:cubicBezTo>
                    <a:pt x="10012" y="1114"/>
                    <a:pt x="10069" y="1130"/>
                    <a:pt x="10102" y="1111"/>
                  </a:cubicBezTo>
                  <a:cubicBezTo>
                    <a:pt x="10102" y="1111"/>
                    <a:pt x="10124" y="1127"/>
                    <a:pt x="10134" y="1136"/>
                  </a:cubicBezTo>
                  <a:cubicBezTo>
                    <a:pt x="10128" y="1137"/>
                    <a:pt x="10120" y="1141"/>
                    <a:pt x="10114" y="1141"/>
                  </a:cubicBezTo>
                  <a:cubicBezTo>
                    <a:pt x="10113" y="1141"/>
                    <a:pt x="10111" y="1141"/>
                    <a:pt x="10110" y="1140"/>
                  </a:cubicBezTo>
                  <a:cubicBezTo>
                    <a:pt x="10100" y="1138"/>
                    <a:pt x="10092" y="1137"/>
                    <a:pt x="10086" y="1137"/>
                  </a:cubicBezTo>
                  <a:cubicBezTo>
                    <a:pt x="10069" y="1137"/>
                    <a:pt x="10068" y="1146"/>
                    <a:pt x="10082" y="1167"/>
                  </a:cubicBezTo>
                  <a:cubicBezTo>
                    <a:pt x="10093" y="1183"/>
                    <a:pt x="10085" y="1202"/>
                    <a:pt x="10087" y="1234"/>
                  </a:cubicBezTo>
                  <a:cubicBezTo>
                    <a:pt x="10099" y="1215"/>
                    <a:pt x="10100" y="1207"/>
                    <a:pt x="10107" y="1202"/>
                  </a:cubicBezTo>
                  <a:cubicBezTo>
                    <a:pt x="10110" y="1200"/>
                    <a:pt x="10114" y="1200"/>
                    <a:pt x="10118" y="1200"/>
                  </a:cubicBezTo>
                  <a:cubicBezTo>
                    <a:pt x="10123" y="1200"/>
                    <a:pt x="10129" y="1201"/>
                    <a:pt x="10134" y="1201"/>
                  </a:cubicBezTo>
                  <a:cubicBezTo>
                    <a:pt x="10128" y="1220"/>
                    <a:pt x="10180" y="1240"/>
                    <a:pt x="10150" y="1254"/>
                  </a:cubicBezTo>
                  <a:cubicBezTo>
                    <a:pt x="10121" y="1268"/>
                    <a:pt x="10160" y="1277"/>
                    <a:pt x="10150" y="1287"/>
                  </a:cubicBezTo>
                  <a:lnTo>
                    <a:pt x="10208" y="1311"/>
                  </a:lnTo>
                  <a:cubicBezTo>
                    <a:pt x="10215" y="1285"/>
                    <a:pt x="10175" y="1252"/>
                    <a:pt x="10213" y="1224"/>
                  </a:cubicBezTo>
                  <a:lnTo>
                    <a:pt x="10213" y="1224"/>
                  </a:lnTo>
                  <a:cubicBezTo>
                    <a:pt x="10216" y="1243"/>
                    <a:pt x="10218" y="1257"/>
                    <a:pt x="10219" y="1271"/>
                  </a:cubicBezTo>
                  <a:cubicBezTo>
                    <a:pt x="10228" y="1246"/>
                    <a:pt x="10250" y="1230"/>
                    <a:pt x="10281" y="1220"/>
                  </a:cubicBezTo>
                  <a:cubicBezTo>
                    <a:pt x="10318" y="1209"/>
                    <a:pt x="10299" y="1202"/>
                    <a:pt x="10275" y="1192"/>
                  </a:cubicBezTo>
                  <a:cubicBezTo>
                    <a:pt x="10271" y="1190"/>
                    <a:pt x="10280" y="1170"/>
                    <a:pt x="10283" y="1157"/>
                  </a:cubicBezTo>
                  <a:cubicBezTo>
                    <a:pt x="10293" y="1161"/>
                    <a:pt x="10302" y="1165"/>
                    <a:pt x="10313" y="1170"/>
                  </a:cubicBezTo>
                  <a:cubicBezTo>
                    <a:pt x="10319" y="1173"/>
                    <a:pt x="10322" y="1179"/>
                    <a:pt x="10327" y="1182"/>
                  </a:cubicBezTo>
                  <a:cubicBezTo>
                    <a:pt x="10333" y="1184"/>
                    <a:pt x="10340" y="1187"/>
                    <a:pt x="10347" y="1190"/>
                  </a:cubicBezTo>
                  <a:cubicBezTo>
                    <a:pt x="10349" y="1186"/>
                    <a:pt x="10352" y="1182"/>
                    <a:pt x="10352" y="1177"/>
                  </a:cubicBezTo>
                  <a:cubicBezTo>
                    <a:pt x="10349" y="1167"/>
                    <a:pt x="10344" y="1157"/>
                    <a:pt x="10338" y="1146"/>
                  </a:cubicBezTo>
                  <a:cubicBezTo>
                    <a:pt x="10319" y="1118"/>
                    <a:pt x="10319" y="1118"/>
                    <a:pt x="10340" y="1084"/>
                  </a:cubicBezTo>
                  <a:cubicBezTo>
                    <a:pt x="10346" y="1095"/>
                    <a:pt x="10350" y="1105"/>
                    <a:pt x="10358" y="1115"/>
                  </a:cubicBezTo>
                  <a:cubicBezTo>
                    <a:pt x="10361" y="1120"/>
                    <a:pt x="10369" y="1123"/>
                    <a:pt x="10377" y="1126"/>
                  </a:cubicBezTo>
                  <a:cubicBezTo>
                    <a:pt x="10378" y="1123"/>
                    <a:pt x="10384" y="1118"/>
                    <a:pt x="10383" y="1114"/>
                  </a:cubicBezTo>
                  <a:cubicBezTo>
                    <a:pt x="10380" y="1104"/>
                    <a:pt x="10377" y="1092"/>
                    <a:pt x="10371" y="1083"/>
                  </a:cubicBezTo>
                  <a:cubicBezTo>
                    <a:pt x="10356" y="1060"/>
                    <a:pt x="10362" y="1049"/>
                    <a:pt x="10389" y="1049"/>
                  </a:cubicBezTo>
                  <a:cubicBezTo>
                    <a:pt x="10392" y="1049"/>
                    <a:pt x="10395" y="1049"/>
                    <a:pt x="10399" y="1049"/>
                  </a:cubicBezTo>
                  <a:cubicBezTo>
                    <a:pt x="10449" y="1054"/>
                    <a:pt x="10469" y="1071"/>
                    <a:pt x="10465" y="1105"/>
                  </a:cubicBezTo>
                  <a:cubicBezTo>
                    <a:pt x="10464" y="1117"/>
                    <a:pt x="10461" y="1130"/>
                    <a:pt x="10456" y="1158"/>
                  </a:cubicBezTo>
                  <a:cubicBezTo>
                    <a:pt x="10444" y="1133"/>
                    <a:pt x="10440" y="1123"/>
                    <a:pt x="10434" y="1112"/>
                  </a:cubicBezTo>
                  <a:cubicBezTo>
                    <a:pt x="10422" y="1118"/>
                    <a:pt x="10403" y="1124"/>
                    <a:pt x="10402" y="1132"/>
                  </a:cubicBezTo>
                  <a:cubicBezTo>
                    <a:pt x="10394" y="1168"/>
                    <a:pt x="10378" y="1205"/>
                    <a:pt x="10406" y="1245"/>
                  </a:cubicBezTo>
                  <a:cubicBezTo>
                    <a:pt x="10416" y="1259"/>
                    <a:pt x="10421" y="1276"/>
                    <a:pt x="10427" y="1290"/>
                  </a:cubicBezTo>
                  <a:cubicBezTo>
                    <a:pt x="10439" y="1271"/>
                    <a:pt x="10456" y="1254"/>
                    <a:pt x="10462" y="1234"/>
                  </a:cubicBezTo>
                  <a:cubicBezTo>
                    <a:pt x="10466" y="1221"/>
                    <a:pt x="10453" y="1204"/>
                    <a:pt x="10452" y="1189"/>
                  </a:cubicBezTo>
                  <a:cubicBezTo>
                    <a:pt x="10451" y="1170"/>
                    <a:pt x="10467" y="1173"/>
                    <a:pt x="10499" y="1172"/>
                  </a:cubicBezTo>
                  <a:lnTo>
                    <a:pt x="10499" y="1172"/>
                  </a:lnTo>
                  <a:cubicBezTo>
                    <a:pt x="10501" y="1176"/>
                    <a:pt x="10503" y="1180"/>
                    <a:pt x="10503" y="1180"/>
                  </a:cubicBezTo>
                  <a:cubicBezTo>
                    <a:pt x="10506" y="1180"/>
                    <a:pt x="10509" y="1180"/>
                    <a:pt x="10512" y="1180"/>
                  </a:cubicBezTo>
                  <a:lnTo>
                    <a:pt x="10512" y="1180"/>
                  </a:lnTo>
                  <a:cubicBezTo>
                    <a:pt x="10516" y="1177"/>
                    <a:pt x="10520" y="1173"/>
                    <a:pt x="10525" y="1170"/>
                  </a:cubicBezTo>
                  <a:lnTo>
                    <a:pt x="10525" y="1170"/>
                  </a:lnTo>
                  <a:cubicBezTo>
                    <a:pt x="10516" y="1171"/>
                    <a:pt x="10507" y="1171"/>
                    <a:pt x="10499" y="1172"/>
                  </a:cubicBezTo>
                  <a:lnTo>
                    <a:pt x="10499" y="1172"/>
                  </a:lnTo>
                  <a:cubicBezTo>
                    <a:pt x="10497" y="1167"/>
                    <a:pt x="10496" y="1162"/>
                    <a:pt x="10497" y="1159"/>
                  </a:cubicBezTo>
                  <a:cubicBezTo>
                    <a:pt x="10503" y="1151"/>
                    <a:pt x="10512" y="1142"/>
                    <a:pt x="10522" y="1136"/>
                  </a:cubicBezTo>
                  <a:cubicBezTo>
                    <a:pt x="10525" y="1133"/>
                    <a:pt x="10531" y="1131"/>
                    <a:pt x="10537" y="1131"/>
                  </a:cubicBezTo>
                  <a:cubicBezTo>
                    <a:pt x="10540" y="1131"/>
                    <a:pt x="10543" y="1132"/>
                    <a:pt x="10546" y="1133"/>
                  </a:cubicBezTo>
                  <a:cubicBezTo>
                    <a:pt x="10552" y="1134"/>
                    <a:pt x="10558" y="1142"/>
                    <a:pt x="10559" y="1148"/>
                  </a:cubicBezTo>
                  <a:cubicBezTo>
                    <a:pt x="10562" y="1151"/>
                    <a:pt x="10558" y="1155"/>
                    <a:pt x="10525" y="1170"/>
                  </a:cubicBezTo>
                  <a:cubicBezTo>
                    <a:pt x="10529" y="1169"/>
                    <a:pt x="10532" y="1169"/>
                    <a:pt x="10535" y="1169"/>
                  </a:cubicBezTo>
                  <a:cubicBezTo>
                    <a:pt x="10556" y="1169"/>
                    <a:pt x="10557" y="1179"/>
                    <a:pt x="10553" y="1179"/>
                  </a:cubicBezTo>
                  <a:cubicBezTo>
                    <a:pt x="10545" y="1180"/>
                    <a:pt x="10537" y="1180"/>
                    <a:pt x="10529" y="1180"/>
                  </a:cubicBezTo>
                  <a:cubicBezTo>
                    <a:pt x="10523" y="1180"/>
                    <a:pt x="10518" y="1180"/>
                    <a:pt x="10512" y="1180"/>
                  </a:cubicBezTo>
                  <a:lnTo>
                    <a:pt x="10512" y="1180"/>
                  </a:lnTo>
                  <a:cubicBezTo>
                    <a:pt x="10485" y="1207"/>
                    <a:pt x="10509" y="1232"/>
                    <a:pt x="10483" y="1249"/>
                  </a:cubicBezTo>
                  <a:cubicBezTo>
                    <a:pt x="10483" y="1249"/>
                    <a:pt x="10491" y="1261"/>
                    <a:pt x="10497" y="1262"/>
                  </a:cubicBezTo>
                  <a:cubicBezTo>
                    <a:pt x="10522" y="1268"/>
                    <a:pt x="10516" y="1280"/>
                    <a:pt x="10514" y="1290"/>
                  </a:cubicBezTo>
                  <a:cubicBezTo>
                    <a:pt x="10511" y="1301"/>
                    <a:pt x="10483" y="1323"/>
                    <a:pt x="10473" y="1323"/>
                  </a:cubicBezTo>
                  <a:cubicBezTo>
                    <a:pt x="10472" y="1323"/>
                    <a:pt x="10471" y="1323"/>
                    <a:pt x="10471" y="1323"/>
                  </a:cubicBezTo>
                  <a:cubicBezTo>
                    <a:pt x="10466" y="1320"/>
                    <a:pt x="10462" y="1319"/>
                    <a:pt x="10459" y="1319"/>
                  </a:cubicBezTo>
                  <a:cubicBezTo>
                    <a:pt x="10444" y="1319"/>
                    <a:pt x="10441" y="1338"/>
                    <a:pt x="10426" y="1338"/>
                  </a:cubicBezTo>
                  <a:cubicBezTo>
                    <a:pt x="10423" y="1338"/>
                    <a:pt x="10418" y="1337"/>
                    <a:pt x="10412" y="1333"/>
                  </a:cubicBezTo>
                  <a:cubicBezTo>
                    <a:pt x="10408" y="1331"/>
                    <a:pt x="10402" y="1329"/>
                    <a:pt x="10397" y="1329"/>
                  </a:cubicBezTo>
                  <a:cubicBezTo>
                    <a:pt x="10388" y="1329"/>
                    <a:pt x="10383" y="1334"/>
                    <a:pt x="10396" y="1346"/>
                  </a:cubicBezTo>
                  <a:cubicBezTo>
                    <a:pt x="10406" y="1357"/>
                    <a:pt x="10411" y="1367"/>
                    <a:pt x="10418" y="1377"/>
                  </a:cubicBezTo>
                  <a:lnTo>
                    <a:pt x="10475" y="1399"/>
                  </a:lnTo>
                  <a:cubicBezTo>
                    <a:pt x="10478" y="1400"/>
                    <a:pt x="10481" y="1400"/>
                    <a:pt x="10483" y="1400"/>
                  </a:cubicBezTo>
                  <a:cubicBezTo>
                    <a:pt x="10501" y="1400"/>
                    <a:pt x="10496" y="1386"/>
                    <a:pt x="10499" y="1379"/>
                  </a:cubicBezTo>
                  <a:cubicBezTo>
                    <a:pt x="10518" y="1332"/>
                    <a:pt x="10562" y="1293"/>
                    <a:pt x="10621" y="1277"/>
                  </a:cubicBezTo>
                  <a:cubicBezTo>
                    <a:pt x="10622" y="1277"/>
                    <a:pt x="10623" y="1277"/>
                    <a:pt x="10625" y="1277"/>
                  </a:cubicBezTo>
                  <a:cubicBezTo>
                    <a:pt x="10628" y="1277"/>
                    <a:pt x="10633" y="1278"/>
                    <a:pt x="10634" y="1279"/>
                  </a:cubicBezTo>
                  <a:cubicBezTo>
                    <a:pt x="10643" y="1288"/>
                    <a:pt x="10651" y="1292"/>
                    <a:pt x="10660" y="1292"/>
                  </a:cubicBezTo>
                  <a:cubicBezTo>
                    <a:pt x="10667" y="1292"/>
                    <a:pt x="10674" y="1290"/>
                    <a:pt x="10683" y="1287"/>
                  </a:cubicBezTo>
                  <a:cubicBezTo>
                    <a:pt x="10714" y="1277"/>
                    <a:pt x="10764" y="1279"/>
                    <a:pt x="10780" y="1262"/>
                  </a:cubicBezTo>
                  <a:cubicBezTo>
                    <a:pt x="10798" y="1242"/>
                    <a:pt x="10794" y="1210"/>
                    <a:pt x="10789" y="1175"/>
                  </a:cubicBezTo>
                  <a:lnTo>
                    <a:pt x="10789" y="1175"/>
                  </a:lnTo>
                  <a:cubicBezTo>
                    <a:pt x="10790" y="1175"/>
                    <a:pt x="10790" y="1175"/>
                    <a:pt x="10790" y="1176"/>
                  </a:cubicBezTo>
                  <a:cubicBezTo>
                    <a:pt x="10793" y="1174"/>
                    <a:pt x="10799" y="1170"/>
                    <a:pt x="10799" y="1170"/>
                  </a:cubicBezTo>
                  <a:lnTo>
                    <a:pt x="10798" y="1166"/>
                  </a:lnTo>
                  <a:lnTo>
                    <a:pt x="10798" y="1166"/>
                  </a:lnTo>
                  <a:cubicBezTo>
                    <a:pt x="10795" y="1167"/>
                    <a:pt x="10792" y="1167"/>
                    <a:pt x="10789" y="1168"/>
                  </a:cubicBezTo>
                  <a:cubicBezTo>
                    <a:pt x="10789" y="1170"/>
                    <a:pt x="10789" y="1173"/>
                    <a:pt x="10789" y="1175"/>
                  </a:cubicBezTo>
                  <a:lnTo>
                    <a:pt x="10789" y="1175"/>
                  </a:lnTo>
                  <a:cubicBezTo>
                    <a:pt x="10786" y="1171"/>
                    <a:pt x="10784" y="1167"/>
                    <a:pt x="10786" y="1167"/>
                  </a:cubicBezTo>
                  <a:cubicBezTo>
                    <a:pt x="10786" y="1167"/>
                    <a:pt x="10787" y="1167"/>
                    <a:pt x="10789" y="1168"/>
                  </a:cubicBezTo>
                  <a:cubicBezTo>
                    <a:pt x="10786" y="1155"/>
                    <a:pt x="10789" y="1152"/>
                    <a:pt x="10792" y="1149"/>
                  </a:cubicBezTo>
                  <a:lnTo>
                    <a:pt x="10798" y="1166"/>
                  </a:lnTo>
                  <a:lnTo>
                    <a:pt x="10798" y="1166"/>
                  </a:lnTo>
                  <a:cubicBezTo>
                    <a:pt x="10806" y="1164"/>
                    <a:pt x="10814" y="1163"/>
                    <a:pt x="10822" y="1163"/>
                  </a:cubicBezTo>
                  <a:cubicBezTo>
                    <a:pt x="10844" y="1163"/>
                    <a:pt x="10863" y="1171"/>
                    <a:pt x="10880" y="1184"/>
                  </a:cubicBezTo>
                  <a:cubicBezTo>
                    <a:pt x="10821" y="1201"/>
                    <a:pt x="10793" y="1227"/>
                    <a:pt x="10840" y="1276"/>
                  </a:cubicBezTo>
                  <a:cubicBezTo>
                    <a:pt x="10845" y="1282"/>
                    <a:pt x="10840" y="1293"/>
                    <a:pt x="10837" y="1302"/>
                  </a:cubicBezTo>
                  <a:cubicBezTo>
                    <a:pt x="10830" y="1320"/>
                    <a:pt x="10842" y="1326"/>
                    <a:pt x="10867" y="1330"/>
                  </a:cubicBezTo>
                  <a:cubicBezTo>
                    <a:pt x="10874" y="1332"/>
                    <a:pt x="10889" y="1342"/>
                    <a:pt x="10889" y="1348"/>
                  </a:cubicBezTo>
                  <a:cubicBezTo>
                    <a:pt x="10889" y="1357"/>
                    <a:pt x="10895" y="1371"/>
                    <a:pt x="10870" y="1373"/>
                  </a:cubicBezTo>
                  <a:cubicBezTo>
                    <a:pt x="10858" y="1373"/>
                    <a:pt x="10845" y="1374"/>
                    <a:pt x="10836" y="1379"/>
                  </a:cubicBezTo>
                  <a:cubicBezTo>
                    <a:pt x="10811" y="1390"/>
                    <a:pt x="10814" y="1413"/>
                    <a:pt x="10837" y="1432"/>
                  </a:cubicBezTo>
                  <a:cubicBezTo>
                    <a:pt x="10840" y="1434"/>
                    <a:pt x="10843" y="1435"/>
                    <a:pt x="10846" y="1435"/>
                  </a:cubicBezTo>
                  <a:cubicBezTo>
                    <a:pt x="10853" y="1435"/>
                    <a:pt x="10860" y="1431"/>
                    <a:pt x="10866" y="1431"/>
                  </a:cubicBezTo>
                  <a:cubicBezTo>
                    <a:pt x="10871" y="1431"/>
                    <a:pt x="10875" y="1434"/>
                    <a:pt x="10878" y="1442"/>
                  </a:cubicBezTo>
                  <a:cubicBezTo>
                    <a:pt x="10884" y="1436"/>
                    <a:pt x="10889" y="1427"/>
                    <a:pt x="10896" y="1427"/>
                  </a:cubicBezTo>
                  <a:cubicBezTo>
                    <a:pt x="10948" y="1424"/>
                    <a:pt x="10939" y="1408"/>
                    <a:pt x="10917" y="1380"/>
                  </a:cubicBezTo>
                  <a:cubicBezTo>
                    <a:pt x="10905" y="1368"/>
                    <a:pt x="10917" y="1346"/>
                    <a:pt x="10917" y="1329"/>
                  </a:cubicBezTo>
                  <a:cubicBezTo>
                    <a:pt x="10921" y="1330"/>
                    <a:pt x="10927" y="1330"/>
                    <a:pt x="10930" y="1333"/>
                  </a:cubicBezTo>
                  <a:cubicBezTo>
                    <a:pt x="10937" y="1337"/>
                    <a:pt x="10942" y="1339"/>
                    <a:pt x="10946" y="1339"/>
                  </a:cubicBezTo>
                  <a:cubicBezTo>
                    <a:pt x="10956" y="1339"/>
                    <a:pt x="10959" y="1329"/>
                    <a:pt x="10955" y="1318"/>
                  </a:cubicBezTo>
                  <a:lnTo>
                    <a:pt x="10955" y="1318"/>
                  </a:lnTo>
                  <a:cubicBezTo>
                    <a:pt x="10962" y="1320"/>
                    <a:pt x="10971" y="1320"/>
                    <a:pt x="10971" y="1320"/>
                  </a:cubicBezTo>
                  <a:lnTo>
                    <a:pt x="10972" y="1318"/>
                  </a:lnTo>
                  <a:lnTo>
                    <a:pt x="10972" y="1318"/>
                  </a:lnTo>
                  <a:cubicBezTo>
                    <a:pt x="10983" y="1325"/>
                    <a:pt x="10988" y="1337"/>
                    <a:pt x="10995" y="1337"/>
                  </a:cubicBezTo>
                  <a:cubicBezTo>
                    <a:pt x="10998" y="1337"/>
                    <a:pt x="11002" y="1334"/>
                    <a:pt x="11006" y="1329"/>
                  </a:cubicBezTo>
                  <a:cubicBezTo>
                    <a:pt x="11015" y="1320"/>
                    <a:pt x="11006" y="1303"/>
                    <a:pt x="11030" y="1303"/>
                  </a:cubicBezTo>
                  <a:cubicBezTo>
                    <a:pt x="11032" y="1303"/>
                    <a:pt x="11034" y="1303"/>
                    <a:pt x="11036" y="1304"/>
                  </a:cubicBezTo>
                  <a:cubicBezTo>
                    <a:pt x="11067" y="1307"/>
                    <a:pt x="11065" y="1321"/>
                    <a:pt x="11067" y="1336"/>
                  </a:cubicBezTo>
                  <a:lnTo>
                    <a:pt x="11076" y="1404"/>
                  </a:lnTo>
                  <a:cubicBezTo>
                    <a:pt x="11077" y="1408"/>
                    <a:pt x="11089" y="1410"/>
                    <a:pt x="11095" y="1414"/>
                  </a:cubicBezTo>
                  <a:cubicBezTo>
                    <a:pt x="11101" y="1407"/>
                    <a:pt x="11111" y="1399"/>
                    <a:pt x="11111" y="1393"/>
                  </a:cubicBezTo>
                  <a:cubicBezTo>
                    <a:pt x="11108" y="1380"/>
                    <a:pt x="11098" y="1367"/>
                    <a:pt x="11095" y="1352"/>
                  </a:cubicBezTo>
                  <a:cubicBezTo>
                    <a:pt x="11093" y="1346"/>
                    <a:pt x="11106" y="1339"/>
                    <a:pt x="11112" y="1333"/>
                  </a:cubicBezTo>
                  <a:cubicBezTo>
                    <a:pt x="11120" y="1337"/>
                    <a:pt x="11133" y="1343"/>
                    <a:pt x="11131" y="1349"/>
                  </a:cubicBezTo>
                  <a:cubicBezTo>
                    <a:pt x="11129" y="1360"/>
                    <a:pt x="11132" y="1363"/>
                    <a:pt x="11137" y="1363"/>
                  </a:cubicBezTo>
                  <a:cubicBezTo>
                    <a:pt x="11142" y="1363"/>
                    <a:pt x="11149" y="1360"/>
                    <a:pt x="11155" y="1357"/>
                  </a:cubicBezTo>
                  <a:cubicBezTo>
                    <a:pt x="11187" y="1339"/>
                    <a:pt x="11187" y="1329"/>
                    <a:pt x="11152" y="1311"/>
                  </a:cubicBezTo>
                  <a:cubicBezTo>
                    <a:pt x="11136" y="1302"/>
                    <a:pt x="11115" y="1289"/>
                    <a:pt x="11098" y="1279"/>
                  </a:cubicBezTo>
                  <a:cubicBezTo>
                    <a:pt x="11091" y="1275"/>
                    <a:pt x="11081" y="1270"/>
                    <a:pt x="11076" y="1270"/>
                  </a:cubicBezTo>
                  <a:cubicBezTo>
                    <a:pt x="11075" y="1270"/>
                    <a:pt x="11075" y="1270"/>
                    <a:pt x="11074" y="1270"/>
                  </a:cubicBezTo>
                  <a:cubicBezTo>
                    <a:pt x="11065" y="1272"/>
                    <a:pt x="11056" y="1277"/>
                    <a:pt x="11050" y="1277"/>
                  </a:cubicBezTo>
                  <a:cubicBezTo>
                    <a:pt x="11045" y="1277"/>
                    <a:pt x="11043" y="1272"/>
                    <a:pt x="11046" y="1258"/>
                  </a:cubicBezTo>
                  <a:cubicBezTo>
                    <a:pt x="11052" y="1229"/>
                    <a:pt x="11071" y="1201"/>
                    <a:pt x="11052" y="1167"/>
                  </a:cubicBezTo>
                  <a:cubicBezTo>
                    <a:pt x="11045" y="1152"/>
                    <a:pt x="11062" y="1133"/>
                    <a:pt x="11073" y="1102"/>
                  </a:cubicBezTo>
                  <a:cubicBezTo>
                    <a:pt x="11080" y="1123"/>
                    <a:pt x="11081" y="1126"/>
                    <a:pt x="11083" y="1130"/>
                  </a:cubicBezTo>
                  <a:cubicBezTo>
                    <a:pt x="11086" y="1151"/>
                    <a:pt x="11115" y="1159"/>
                    <a:pt x="11130" y="1173"/>
                  </a:cubicBezTo>
                  <a:cubicBezTo>
                    <a:pt x="11139" y="1180"/>
                    <a:pt x="11114" y="1199"/>
                    <a:pt x="11106" y="1214"/>
                  </a:cubicBezTo>
                  <a:cubicBezTo>
                    <a:pt x="11105" y="1217"/>
                    <a:pt x="11114" y="1221"/>
                    <a:pt x="11117" y="1226"/>
                  </a:cubicBezTo>
                  <a:cubicBezTo>
                    <a:pt x="11120" y="1233"/>
                    <a:pt x="11121" y="1242"/>
                    <a:pt x="11124" y="1249"/>
                  </a:cubicBezTo>
                  <a:cubicBezTo>
                    <a:pt x="11136" y="1242"/>
                    <a:pt x="11151" y="1237"/>
                    <a:pt x="11161" y="1229"/>
                  </a:cubicBezTo>
                  <a:cubicBezTo>
                    <a:pt x="11167" y="1224"/>
                    <a:pt x="11170" y="1217"/>
                    <a:pt x="11168" y="1209"/>
                  </a:cubicBezTo>
                  <a:cubicBezTo>
                    <a:pt x="11168" y="1195"/>
                    <a:pt x="11179" y="1192"/>
                    <a:pt x="11192" y="1192"/>
                  </a:cubicBezTo>
                  <a:cubicBezTo>
                    <a:pt x="11200" y="1192"/>
                    <a:pt x="11208" y="1193"/>
                    <a:pt x="11215" y="1193"/>
                  </a:cubicBezTo>
                  <a:cubicBezTo>
                    <a:pt x="11218" y="1193"/>
                    <a:pt x="11221" y="1192"/>
                    <a:pt x="11224" y="1192"/>
                  </a:cubicBezTo>
                  <a:cubicBezTo>
                    <a:pt x="11228" y="1191"/>
                    <a:pt x="11231" y="1191"/>
                    <a:pt x="11233" y="1191"/>
                  </a:cubicBezTo>
                  <a:cubicBezTo>
                    <a:pt x="11254" y="1191"/>
                    <a:pt x="11259" y="1208"/>
                    <a:pt x="11255" y="1215"/>
                  </a:cubicBezTo>
                  <a:cubicBezTo>
                    <a:pt x="11250" y="1228"/>
                    <a:pt x="11256" y="1232"/>
                    <a:pt x="11269" y="1232"/>
                  </a:cubicBezTo>
                  <a:cubicBezTo>
                    <a:pt x="11276" y="1232"/>
                    <a:pt x="11286" y="1231"/>
                    <a:pt x="11297" y="1229"/>
                  </a:cubicBezTo>
                  <a:lnTo>
                    <a:pt x="11297" y="1229"/>
                  </a:lnTo>
                  <a:cubicBezTo>
                    <a:pt x="11295" y="1232"/>
                    <a:pt x="11296" y="1237"/>
                    <a:pt x="11299" y="1239"/>
                  </a:cubicBezTo>
                  <a:lnTo>
                    <a:pt x="11299" y="1239"/>
                  </a:lnTo>
                  <a:cubicBezTo>
                    <a:pt x="11301" y="1236"/>
                    <a:pt x="11304" y="1231"/>
                    <a:pt x="11309" y="1226"/>
                  </a:cubicBezTo>
                  <a:lnTo>
                    <a:pt x="11309" y="1226"/>
                  </a:lnTo>
                  <a:cubicBezTo>
                    <a:pt x="11305" y="1227"/>
                    <a:pt x="11301" y="1228"/>
                    <a:pt x="11297" y="1229"/>
                  </a:cubicBezTo>
                  <a:lnTo>
                    <a:pt x="11297" y="1229"/>
                  </a:lnTo>
                  <a:cubicBezTo>
                    <a:pt x="11297" y="1228"/>
                    <a:pt x="11297" y="1228"/>
                    <a:pt x="11298" y="1227"/>
                  </a:cubicBezTo>
                  <a:cubicBezTo>
                    <a:pt x="11301" y="1224"/>
                    <a:pt x="11306" y="1221"/>
                    <a:pt x="11309" y="1221"/>
                  </a:cubicBezTo>
                  <a:cubicBezTo>
                    <a:pt x="11311" y="1221"/>
                    <a:pt x="11311" y="1223"/>
                    <a:pt x="11309" y="1226"/>
                  </a:cubicBezTo>
                  <a:cubicBezTo>
                    <a:pt x="11315" y="1225"/>
                    <a:pt x="11320" y="1225"/>
                    <a:pt x="11324" y="1225"/>
                  </a:cubicBezTo>
                  <a:cubicBezTo>
                    <a:pt x="11337" y="1225"/>
                    <a:pt x="11341" y="1228"/>
                    <a:pt x="11339" y="1232"/>
                  </a:cubicBezTo>
                  <a:cubicBezTo>
                    <a:pt x="11336" y="1241"/>
                    <a:pt x="11329" y="1244"/>
                    <a:pt x="11320" y="1244"/>
                  </a:cubicBezTo>
                  <a:cubicBezTo>
                    <a:pt x="11314" y="1244"/>
                    <a:pt x="11307" y="1243"/>
                    <a:pt x="11301" y="1240"/>
                  </a:cubicBezTo>
                  <a:cubicBezTo>
                    <a:pt x="11300" y="1240"/>
                    <a:pt x="11299" y="1240"/>
                    <a:pt x="11299" y="1239"/>
                  </a:cubicBezTo>
                  <a:lnTo>
                    <a:pt x="11299" y="1239"/>
                  </a:lnTo>
                  <a:cubicBezTo>
                    <a:pt x="11294" y="1248"/>
                    <a:pt x="11296" y="1252"/>
                    <a:pt x="11296" y="1257"/>
                  </a:cubicBezTo>
                  <a:lnTo>
                    <a:pt x="11290" y="1293"/>
                  </a:lnTo>
                  <a:cubicBezTo>
                    <a:pt x="11299" y="1291"/>
                    <a:pt x="11308" y="1290"/>
                    <a:pt x="11317" y="1290"/>
                  </a:cubicBezTo>
                  <a:cubicBezTo>
                    <a:pt x="11331" y="1290"/>
                    <a:pt x="11344" y="1292"/>
                    <a:pt x="11358" y="1292"/>
                  </a:cubicBezTo>
                  <a:cubicBezTo>
                    <a:pt x="11360" y="1292"/>
                    <a:pt x="11361" y="1292"/>
                    <a:pt x="11363" y="1292"/>
                  </a:cubicBezTo>
                  <a:cubicBezTo>
                    <a:pt x="11387" y="1292"/>
                    <a:pt x="11413" y="1283"/>
                    <a:pt x="11439" y="1280"/>
                  </a:cubicBezTo>
                  <a:cubicBezTo>
                    <a:pt x="11445" y="1279"/>
                    <a:pt x="11453" y="1278"/>
                    <a:pt x="11460" y="1278"/>
                  </a:cubicBezTo>
                  <a:cubicBezTo>
                    <a:pt x="11465" y="1278"/>
                    <a:pt x="11469" y="1279"/>
                    <a:pt x="11471" y="1280"/>
                  </a:cubicBezTo>
                  <a:cubicBezTo>
                    <a:pt x="11481" y="1289"/>
                    <a:pt x="11491" y="1292"/>
                    <a:pt x="11500" y="1292"/>
                  </a:cubicBezTo>
                  <a:cubicBezTo>
                    <a:pt x="11518" y="1292"/>
                    <a:pt x="11534" y="1280"/>
                    <a:pt x="11549" y="1271"/>
                  </a:cubicBezTo>
                  <a:cubicBezTo>
                    <a:pt x="11563" y="1264"/>
                    <a:pt x="11565" y="1249"/>
                    <a:pt x="11580" y="1243"/>
                  </a:cubicBezTo>
                  <a:cubicBezTo>
                    <a:pt x="11592" y="1238"/>
                    <a:pt x="11612" y="1234"/>
                    <a:pt x="11628" y="1234"/>
                  </a:cubicBezTo>
                  <a:cubicBezTo>
                    <a:pt x="11630" y="1234"/>
                    <a:pt x="11632" y="1234"/>
                    <a:pt x="11635" y="1234"/>
                  </a:cubicBezTo>
                  <a:cubicBezTo>
                    <a:pt x="11666" y="1239"/>
                    <a:pt x="11643" y="1251"/>
                    <a:pt x="11636" y="1259"/>
                  </a:cubicBezTo>
                  <a:lnTo>
                    <a:pt x="11598" y="1293"/>
                  </a:lnTo>
                  <a:cubicBezTo>
                    <a:pt x="11593" y="1291"/>
                    <a:pt x="11588" y="1290"/>
                    <a:pt x="11583" y="1290"/>
                  </a:cubicBezTo>
                  <a:cubicBezTo>
                    <a:pt x="11560" y="1290"/>
                    <a:pt x="11542" y="1312"/>
                    <a:pt x="11515" y="1312"/>
                  </a:cubicBezTo>
                  <a:cubicBezTo>
                    <a:pt x="11511" y="1312"/>
                    <a:pt x="11506" y="1311"/>
                    <a:pt x="11501" y="1310"/>
                  </a:cubicBezTo>
                  <a:cubicBezTo>
                    <a:pt x="11498" y="1308"/>
                    <a:pt x="11494" y="1308"/>
                    <a:pt x="11489" y="1308"/>
                  </a:cubicBezTo>
                  <a:cubicBezTo>
                    <a:pt x="11470" y="1308"/>
                    <a:pt x="11440" y="1317"/>
                    <a:pt x="11421" y="1324"/>
                  </a:cubicBezTo>
                  <a:cubicBezTo>
                    <a:pt x="11405" y="1330"/>
                    <a:pt x="11395" y="1343"/>
                    <a:pt x="11382" y="1354"/>
                  </a:cubicBezTo>
                  <a:cubicBezTo>
                    <a:pt x="11379" y="1340"/>
                    <a:pt x="11362" y="1337"/>
                    <a:pt x="11343" y="1333"/>
                  </a:cubicBezTo>
                  <a:cubicBezTo>
                    <a:pt x="11335" y="1331"/>
                    <a:pt x="11327" y="1330"/>
                    <a:pt x="11321" y="1330"/>
                  </a:cubicBezTo>
                  <a:cubicBezTo>
                    <a:pt x="11307" y="1330"/>
                    <a:pt x="11297" y="1335"/>
                    <a:pt x="11290" y="1349"/>
                  </a:cubicBezTo>
                  <a:cubicBezTo>
                    <a:pt x="11283" y="1365"/>
                    <a:pt x="11276" y="1380"/>
                    <a:pt x="11248" y="1393"/>
                  </a:cubicBezTo>
                  <a:cubicBezTo>
                    <a:pt x="11232" y="1402"/>
                    <a:pt x="11226" y="1426"/>
                    <a:pt x="11217" y="1442"/>
                  </a:cubicBezTo>
                  <a:cubicBezTo>
                    <a:pt x="11215" y="1445"/>
                    <a:pt x="11226" y="1451"/>
                    <a:pt x="11232" y="1452"/>
                  </a:cubicBezTo>
                  <a:cubicBezTo>
                    <a:pt x="11232" y="1453"/>
                    <a:pt x="11233" y="1453"/>
                    <a:pt x="11234" y="1453"/>
                  </a:cubicBezTo>
                  <a:cubicBezTo>
                    <a:pt x="11238" y="1453"/>
                    <a:pt x="11245" y="1450"/>
                    <a:pt x="11248" y="1449"/>
                  </a:cubicBezTo>
                  <a:lnTo>
                    <a:pt x="11284" y="1393"/>
                  </a:lnTo>
                  <a:cubicBezTo>
                    <a:pt x="11287" y="1389"/>
                    <a:pt x="11299" y="1386"/>
                    <a:pt x="11307" y="1383"/>
                  </a:cubicBezTo>
                  <a:cubicBezTo>
                    <a:pt x="11309" y="1389"/>
                    <a:pt x="11320" y="1396"/>
                    <a:pt x="11317" y="1399"/>
                  </a:cubicBezTo>
                  <a:cubicBezTo>
                    <a:pt x="11304" y="1417"/>
                    <a:pt x="11303" y="1429"/>
                    <a:pt x="11325" y="1429"/>
                  </a:cubicBezTo>
                  <a:cubicBezTo>
                    <a:pt x="11328" y="1429"/>
                    <a:pt x="11330" y="1429"/>
                    <a:pt x="11333" y="1429"/>
                  </a:cubicBezTo>
                  <a:cubicBezTo>
                    <a:pt x="11342" y="1428"/>
                    <a:pt x="11351" y="1427"/>
                    <a:pt x="11358" y="1427"/>
                  </a:cubicBezTo>
                  <a:cubicBezTo>
                    <a:pt x="11378" y="1427"/>
                    <a:pt x="11387" y="1433"/>
                    <a:pt x="11374" y="1457"/>
                  </a:cubicBezTo>
                  <a:cubicBezTo>
                    <a:pt x="11368" y="1467"/>
                    <a:pt x="11398" y="1474"/>
                    <a:pt x="11383" y="1492"/>
                  </a:cubicBezTo>
                  <a:cubicBezTo>
                    <a:pt x="11384" y="1492"/>
                    <a:pt x="11385" y="1492"/>
                    <a:pt x="11386" y="1492"/>
                  </a:cubicBezTo>
                  <a:cubicBezTo>
                    <a:pt x="11411" y="1492"/>
                    <a:pt x="11406" y="1474"/>
                    <a:pt x="11420" y="1468"/>
                  </a:cubicBezTo>
                  <a:cubicBezTo>
                    <a:pt x="11424" y="1466"/>
                    <a:pt x="11430" y="1465"/>
                    <a:pt x="11435" y="1465"/>
                  </a:cubicBezTo>
                  <a:cubicBezTo>
                    <a:pt x="11439" y="1465"/>
                    <a:pt x="11443" y="1465"/>
                    <a:pt x="11446" y="1465"/>
                  </a:cubicBezTo>
                  <a:cubicBezTo>
                    <a:pt x="11495" y="1460"/>
                    <a:pt x="11548" y="1457"/>
                    <a:pt x="11574" y="1415"/>
                  </a:cubicBezTo>
                  <a:cubicBezTo>
                    <a:pt x="11576" y="1414"/>
                    <a:pt x="11592" y="1411"/>
                    <a:pt x="11601" y="1411"/>
                  </a:cubicBezTo>
                  <a:cubicBezTo>
                    <a:pt x="11602" y="1411"/>
                    <a:pt x="11602" y="1411"/>
                    <a:pt x="11603" y="1411"/>
                  </a:cubicBezTo>
                  <a:cubicBezTo>
                    <a:pt x="11608" y="1411"/>
                    <a:pt x="11611" y="1414"/>
                    <a:pt x="11611" y="1417"/>
                  </a:cubicBezTo>
                  <a:cubicBezTo>
                    <a:pt x="11611" y="1424"/>
                    <a:pt x="11605" y="1432"/>
                    <a:pt x="11605" y="1439"/>
                  </a:cubicBezTo>
                  <a:cubicBezTo>
                    <a:pt x="11605" y="1439"/>
                    <a:pt x="11615" y="1440"/>
                    <a:pt x="11623" y="1440"/>
                  </a:cubicBezTo>
                  <a:cubicBezTo>
                    <a:pt x="11626" y="1440"/>
                    <a:pt x="11633" y="1433"/>
                    <a:pt x="11633" y="1433"/>
                  </a:cubicBezTo>
                  <a:cubicBezTo>
                    <a:pt x="11624" y="1408"/>
                    <a:pt x="11652" y="1408"/>
                    <a:pt x="11686" y="1408"/>
                  </a:cubicBezTo>
                  <a:cubicBezTo>
                    <a:pt x="11693" y="1408"/>
                    <a:pt x="11702" y="1405"/>
                    <a:pt x="11708" y="1405"/>
                  </a:cubicBezTo>
                  <a:cubicBezTo>
                    <a:pt x="11712" y="1405"/>
                    <a:pt x="11715" y="1406"/>
                    <a:pt x="11714" y="1411"/>
                  </a:cubicBezTo>
                  <a:cubicBezTo>
                    <a:pt x="11713" y="1417"/>
                    <a:pt x="11724" y="1420"/>
                    <a:pt x="11701" y="1430"/>
                  </a:cubicBezTo>
                  <a:cubicBezTo>
                    <a:pt x="11651" y="1451"/>
                    <a:pt x="11623" y="1476"/>
                    <a:pt x="11630" y="1502"/>
                  </a:cubicBezTo>
                  <a:cubicBezTo>
                    <a:pt x="11632" y="1513"/>
                    <a:pt x="11617" y="1529"/>
                    <a:pt x="11601" y="1539"/>
                  </a:cubicBezTo>
                  <a:cubicBezTo>
                    <a:pt x="11590" y="1548"/>
                    <a:pt x="11565" y="1555"/>
                    <a:pt x="11548" y="1560"/>
                  </a:cubicBezTo>
                  <a:cubicBezTo>
                    <a:pt x="11504" y="1570"/>
                    <a:pt x="11486" y="1589"/>
                    <a:pt x="11468" y="1608"/>
                  </a:cubicBezTo>
                  <a:cubicBezTo>
                    <a:pt x="11505" y="1596"/>
                    <a:pt x="11538" y="1585"/>
                    <a:pt x="11570" y="1574"/>
                  </a:cubicBezTo>
                  <a:cubicBezTo>
                    <a:pt x="11595" y="1567"/>
                    <a:pt x="11617" y="1564"/>
                    <a:pt x="11626" y="1543"/>
                  </a:cubicBezTo>
                  <a:cubicBezTo>
                    <a:pt x="11633" y="1529"/>
                    <a:pt x="11670" y="1510"/>
                    <a:pt x="11693" y="1493"/>
                  </a:cubicBezTo>
                  <a:cubicBezTo>
                    <a:pt x="11696" y="1490"/>
                    <a:pt x="11705" y="1490"/>
                    <a:pt x="11713" y="1489"/>
                  </a:cubicBezTo>
                  <a:lnTo>
                    <a:pt x="11713" y="1489"/>
                  </a:lnTo>
                  <a:cubicBezTo>
                    <a:pt x="11703" y="1500"/>
                    <a:pt x="11713" y="1502"/>
                    <a:pt x="11727" y="1502"/>
                  </a:cubicBezTo>
                  <a:cubicBezTo>
                    <a:pt x="11734" y="1502"/>
                    <a:pt x="11742" y="1502"/>
                    <a:pt x="11749" y="1502"/>
                  </a:cubicBezTo>
                  <a:cubicBezTo>
                    <a:pt x="11764" y="1502"/>
                    <a:pt x="11774" y="1503"/>
                    <a:pt x="11764" y="1515"/>
                  </a:cubicBezTo>
                  <a:cubicBezTo>
                    <a:pt x="11759" y="1521"/>
                    <a:pt x="11761" y="1524"/>
                    <a:pt x="11768" y="1524"/>
                  </a:cubicBezTo>
                  <a:cubicBezTo>
                    <a:pt x="11772" y="1524"/>
                    <a:pt x="11778" y="1523"/>
                    <a:pt x="11786" y="1521"/>
                  </a:cubicBezTo>
                  <a:cubicBezTo>
                    <a:pt x="11816" y="1515"/>
                    <a:pt x="11823" y="1507"/>
                    <a:pt x="11814" y="1501"/>
                  </a:cubicBezTo>
                  <a:cubicBezTo>
                    <a:pt x="11791" y="1489"/>
                    <a:pt x="11802" y="1473"/>
                    <a:pt x="11838" y="1455"/>
                  </a:cubicBezTo>
                  <a:lnTo>
                    <a:pt x="11855" y="1443"/>
                  </a:lnTo>
                  <a:cubicBezTo>
                    <a:pt x="11845" y="1443"/>
                    <a:pt x="11835" y="1441"/>
                    <a:pt x="11825" y="1441"/>
                  </a:cubicBezTo>
                  <a:cubicBezTo>
                    <a:pt x="11822" y="1441"/>
                    <a:pt x="11819" y="1441"/>
                    <a:pt x="11816" y="1442"/>
                  </a:cubicBezTo>
                  <a:cubicBezTo>
                    <a:pt x="11798" y="1445"/>
                    <a:pt x="11780" y="1455"/>
                    <a:pt x="11763" y="1460"/>
                  </a:cubicBezTo>
                  <a:cubicBezTo>
                    <a:pt x="11759" y="1461"/>
                    <a:pt x="11755" y="1461"/>
                    <a:pt x="11750" y="1461"/>
                  </a:cubicBezTo>
                  <a:cubicBezTo>
                    <a:pt x="11742" y="1461"/>
                    <a:pt x="11733" y="1460"/>
                    <a:pt x="11724" y="1460"/>
                  </a:cubicBezTo>
                  <a:cubicBezTo>
                    <a:pt x="11732" y="1454"/>
                    <a:pt x="11736" y="1443"/>
                    <a:pt x="11746" y="1439"/>
                  </a:cubicBezTo>
                  <a:cubicBezTo>
                    <a:pt x="11766" y="1430"/>
                    <a:pt x="11789" y="1424"/>
                    <a:pt x="11813" y="1420"/>
                  </a:cubicBezTo>
                  <a:cubicBezTo>
                    <a:pt x="11844" y="1411"/>
                    <a:pt x="11885" y="1408"/>
                    <a:pt x="11873" y="1386"/>
                  </a:cubicBezTo>
                  <a:cubicBezTo>
                    <a:pt x="11873" y="1386"/>
                    <a:pt x="11899" y="1379"/>
                    <a:pt x="11913" y="1376"/>
                  </a:cubicBezTo>
                  <a:lnTo>
                    <a:pt x="11913" y="1376"/>
                  </a:lnTo>
                  <a:cubicBezTo>
                    <a:pt x="11913" y="1380"/>
                    <a:pt x="11916" y="1385"/>
                    <a:pt x="11911" y="1389"/>
                  </a:cubicBezTo>
                  <a:cubicBezTo>
                    <a:pt x="11897" y="1405"/>
                    <a:pt x="11892" y="1412"/>
                    <a:pt x="11906" y="1412"/>
                  </a:cubicBezTo>
                  <a:cubicBezTo>
                    <a:pt x="11913" y="1412"/>
                    <a:pt x="11925" y="1410"/>
                    <a:pt x="11944" y="1407"/>
                  </a:cubicBezTo>
                  <a:cubicBezTo>
                    <a:pt x="11953" y="1405"/>
                    <a:pt x="11962" y="1402"/>
                    <a:pt x="11970" y="1396"/>
                  </a:cubicBezTo>
                  <a:lnTo>
                    <a:pt x="11970" y="1396"/>
                  </a:lnTo>
                  <a:cubicBezTo>
                    <a:pt x="11970" y="1396"/>
                    <a:pt x="11969" y="1396"/>
                    <a:pt x="11969" y="1396"/>
                  </a:cubicBezTo>
                  <a:cubicBezTo>
                    <a:pt x="11970" y="1392"/>
                    <a:pt x="11971" y="1389"/>
                    <a:pt x="11973" y="1389"/>
                  </a:cubicBezTo>
                  <a:cubicBezTo>
                    <a:pt x="11974" y="1389"/>
                    <a:pt x="11975" y="1389"/>
                    <a:pt x="11976" y="1390"/>
                  </a:cubicBezTo>
                  <a:cubicBezTo>
                    <a:pt x="11985" y="1379"/>
                    <a:pt x="11992" y="1377"/>
                    <a:pt x="11999" y="1374"/>
                  </a:cubicBezTo>
                  <a:lnTo>
                    <a:pt x="11999" y="1374"/>
                  </a:lnTo>
                  <a:cubicBezTo>
                    <a:pt x="11995" y="1380"/>
                    <a:pt x="11991" y="1386"/>
                    <a:pt x="11985" y="1392"/>
                  </a:cubicBezTo>
                  <a:cubicBezTo>
                    <a:pt x="11985" y="1392"/>
                    <a:pt x="11985" y="1392"/>
                    <a:pt x="11984" y="1392"/>
                  </a:cubicBezTo>
                  <a:lnTo>
                    <a:pt x="11984" y="1392"/>
                  </a:lnTo>
                  <a:cubicBezTo>
                    <a:pt x="11981" y="1392"/>
                    <a:pt x="11978" y="1391"/>
                    <a:pt x="11976" y="1390"/>
                  </a:cubicBezTo>
                  <a:cubicBezTo>
                    <a:pt x="11974" y="1392"/>
                    <a:pt x="11972" y="1394"/>
                    <a:pt x="11970" y="1396"/>
                  </a:cubicBezTo>
                  <a:lnTo>
                    <a:pt x="11970" y="1396"/>
                  </a:lnTo>
                  <a:cubicBezTo>
                    <a:pt x="11976" y="1394"/>
                    <a:pt x="11983" y="1392"/>
                    <a:pt x="11984" y="1392"/>
                  </a:cubicBezTo>
                  <a:lnTo>
                    <a:pt x="11984" y="1392"/>
                  </a:lnTo>
                  <a:cubicBezTo>
                    <a:pt x="11991" y="1393"/>
                    <a:pt x="11999" y="1393"/>
                    <a:pt x="12008" y="1393"/>
                  </a:cubicBezTo>
                  <a:cubicBezTo>
                    <a:pt x="12057" y="1393"/>
                    <a:pt x="12135" y="1383"/>
                    <a:pt x="12151" y="1376"/>
                  </a:cubicBezTo>
                  <a:cubicBezTo>
                    <a:pt x="12158" y="1371"/>
                    <a:pt x="12155" y="1365"/>
                    <a:pt x="12160" y="1360"/>
                  </a:cubicBezTo>
                  <a:cubicBezTo>
                    <a:pt x="12163" y="1358"/>
                    <a:pt x="12170" y="1354"/>
                    <a:pt x="12173" y="1354"/>
                  </a:cubicBezTo>
                  <a:cubicBezTo>
                    <a:pt x="12182" y="1354"/>
                    <a:pt x="12194" y="1354"/>
                    <a:pt x="12195" y="1357"/>
                  </a:cubicBezTo>
                  <a:cubicBezTo>
                    <a:pt x="12197" y="1360"/>
                    <a:pt x="12191" y="1365"/>
                    <a:pt x="12191" y="1370"/>
                  </a:cubicBezTo>
                  <a:cubicBezTo>
                    <a:pt x="12189" y="1374"/>
                    <a:pt x="12192" y="1379"/>
                    <a:pt x="12192" y="1383"/>
                  </a:cubicBezTo>
                  <a:cubicBezTo>
                    <a:pt x="12207" y="1382"/>
                    <a:pt x="12222" y="1379"/>
                    <a:pt x="12238" y="1376"/>
                  </a:cubicBezTo>
                  <a:cubicBezTo>
                    <a:pt x="12245" y="1374"/>
                    <a:pt x="12250" y="1368"/>
                    <a:pt x="12257" y="1365"/>
                  </a:cubicBezTo>
                  <a:cubicBezTo>
                    <a:pt x="12266" y="1364"/>
                    <a:pt x="12280" y="1362"/>
                    <a:pt x="12289" y="1362"/>
                  </a:cubicBezTo>
                  <a:cubicBezTo>
                    <a:pt x="12291" y="1362"/>
                    <a:pt x="12292" y="1362"/>
                    <a:pt x="12294" y="1362"/>
                  </a:cubicBezTo>
                  <a:cubicBezTo>
                    <a:pt x="12301" y="1364"/>
                    <a:pt x="12304" y="1370"/>
                    <a:pt x="12301" y="1374"/>
                  </a:cubicBezTo>
                  <a:cubicBezTo>
                    <a:pt x="12267" y="1408"/>
                    <a:pt x="12200" y="1433"/>
                    <a:pt x="12123" y="1455"/>
                  </a:cubicBezTo>
                  <a:cubicBezTo>
                    <a:pt x="12086" y="1467"/>
                    <a:pt x="12079" y="1473"/>
                    <a:pt x="12104" y="1479"/>
                  </a:cubicBezTo>
                  <a:cubicBezTo>
                    <a:pt x="12113" y="1482"/>
                    <a:pt x="12126" y="1489"/>
                    <a:pt x="12123" y="1490"/>
                  </a:cubicBezTo>
                  <a:lnTo>
                    <a:pt x="11991" y="1543"/>
                  </a:lnTo>
                  <a:cubicBezTo>
                    <a:pt x="11977" y="1549"/>
                    <a:pt x="11968" y="1550"/>
                    <a:pt x="11961" y="1550"/>
                  </a:cubicBezTo>
                  <a:cubicBezTo>
                    <a:pt x="11947" y="1550"/>
                    <a:pt x="11941" y="1543"/>
                    <a:pt x="11927" y="1543"/>
                  </a:cubicBezTo>
                  <a:cubicBezTo>
                    <a:pt x="11926" y="1543"/>
                    <a:pt x="11925" y="1543"/>
                    <a:pt x="11924" y="1543"/>
                  </a:cubicBezTo>
                  <a:cubicBezTo>
                    <a:pt x="11913" y="1545"/>
                    <a:pt x="11897" y="1549"/>
                    <a:pt x="11883" y="1552"/>
                  </a:cubicBezTo>
                  <a:cubicBezTo>
                    <a:pt x="11883" y="1557"/>
                    <a:pt x="11880" y="1563"/>
                    <a:pt x="11885" y="1563"/>
                  </a:cubicBezTo>
                  <a:cubicBezTo>
                    <a:pt x="11917" y="1570"/>
                    <a:pt x="11948" y="1576"/>
                    <a:pt x="11982" y="1583"/>
                  </a:cubicBezTo>
                  <a:cubicBezTo>
                    <a:pt x="12017" y="1566"/>
                    <a:pt x="12042" y="1552"/>
                    <a:pt x="12075" y="1541"/>
                  </a:cubicBezTo>
                  <a:cubicBezTo>
                    <a:pt x="12095" y="1533"/>
                    <a:pt x="12136" y="1532"/>
                    <a:pt x="12152" y="1524"/>
                  </a:cubicBezTo>
                  <a:cubicBezTo>
                    <a:pt x="12169" y="1517"/>
                    <a:pt x="12160" y="1507"/>
                    <a:pt x="12167" y="1496"/>
                  </a:cubicBezTo>
                  <a:cubicBezTo>
                    <a:pt x="12169" y="1493"/>
                    <a:pt x="12198" y="1488"/>
                    <a:pt x="12211" y="1486"/>
                  </a:cubicBezTo>
                  <a:cubicBezTo>
                    <a:pt x="12223" y="1486"/>
                    <a:pt x="12233" y="1489"/>
                    <a:pt x="12241" y="1492"/>
                  </a:cubicBezTo>
                  <a:cubicBezTo>
                    <a:pt x="12256" y="1498"/>
                    <a:pt x="12266" y="1500"/>
                    <a:pt x="12277" y="1500"/>
                  </a:cubicBezTo>
                  <a:cubicBezTo>
                    <a:pt x="12288" y="1500"/>
                    <a:pt x="12301" y="1497"/>
                    <a:pt x="12322" y="1489"/>
                  </a:cubicBezTo>
                  <a:lnTo>
                    <a:pt x="12432" y="1442"/>
                  </a:lnTo>
                  <a:cubicBezTo>
                    <a:pt x="12445" y="1436"/>
                    <a:pt x="12472" y="1429"/>
                    <a:pt x="12479" y="1429"/>
                  </a:cubicBezTo>
                  <a:cubicBezTo>
                    <a:pt x="12489" y="1430"/>
                    <a:pt x="12499" y="1430"/>
                    <a:pt x="12507" y="1430"/>
                  </a:cubicBezTo>
                  <a:cubicBezTo>
                    <a:pt x="12556" y="1430"/>
                    <a:pt x="12590" y="1415"/>
                    <a:pt x="12647" y="1387"/>
                  </a:cubicBezTo>
                  <a:lnTo>
                    <a:pt x="12647" y="1387"/>
                  </a:lnTo>
                  <a:cubicBezTo>
                    <a:pt x="12642" y="1388"/>
                    <a:pt x="12637" y="1388"/>
                    <a:pt x="12634" y="1389"/>
                  </a:cubicBezTo>
                  <a:cubicBezTo>
                    <a:pt x="12644" y="1374"/>
                    <a:pt x="12606" y="1373"/>
                    <a:pt x="12591" y="1364"/>
                  </a:cubicBezTo>
                  <a:cubicBezTo>
                    <a:pt x="12585" y="1361"/>
                    <a:pt x="12617" y="1345"/>
                    <a:pt x="12641" y="1339"/>
                  </a:cubicBezTo>
                  <a:cubicBezTo>
                    <a:pt x="12656" y="1335"/>
                    <a:pt x="12672" y="1333"/>
                    <a:pt x="12686" y="1333"/>
                  </a:cubicBezTo>
                  <a:cubicBezTo>
                    <a:pt x="12704" y="1333"/>
                    <a:pt x="12717" y="1337"/>
                    <a:pt x="12713" y="1351"/>
                  </a:cubicBezTo>
                  <a:lnTo>
                    <a:pt x="12713" y="1351"/>
                  </a:lnTo>
                  <a:cubicBezTo>
                    <a:pt x="12704" y="1353"/>
                    <a:pt x="12679" y="1363"/>
                    <a:pt x="12668" y="1376"/>
                  </a:cubicBezTo>
                  <a:lnTo>
                    <a:pt x="12668" y="1376"/>
                  </a:lnTo>
                  <a:cubicBezTo>
                    <a:pt x="12681" y="1370"/>
                    <a:pt x="12696" y="1363"/>
                    <a:pt x="12712" y="1355"/>
                  </a:cubicBezTo>
                  <a:lnTo>
                    <a:pt x="12712" y="1355"/>
                  </a:lnTo>
                  <a:cubicBezTo>
                    <a:pt x="12641" y="1401"/>
                    <a:pt x="12639" y="1410"/>
                    <a:pt x="12631" y="1418"/>
                  </a:cubicBezTo>
                  <a:cubicBezTo>
                    <a:pt x="12606" y="1442"/>
                    <a:pt x="12594" y="1467"/>
                    <a:pt x="12492" y="1480"/>
                  </a:cubicBezTo>
                  <a:cubicBezTo>
                    <a:pt x="12476" y="1482"/>
                    <a:pt x="12450" y="1495"/>
                    <a:pt x="12447" y="1502"/>
                  </a:cubicBezTo>
                  <a:cubicBezTo>
                    <a:pt x="12439" y="1518"/>
                    <a:pt x="12438" y="1532"/>
                    <a:pt x="12361" y="1542"/>
                  </a:cubicBezTo>
                  <a:cubicBezTo>
                    <a:pt x="12341" y="1545"/>
                    <a:pt x="12313" y="1563"/>
                    <a:pt x="12294" y="1573"/>
                  </a:cubicBezTo>
                  <a:cubicBezTo>
                    <a:pt x="12292" y="1574"/>
                    <a:pt x="12297" y="1574"/>
                    <a:pt x="12306" y="1574"/>
                  </a:cubicBezTo>
                  <a:cubicBezTo>
                    <a:pt x="12331" y="1574"/>
                    <a:pt x="12383" y="1571"/>
                    <a:pt x="12403" y="1567"/>
                  </a:cubicBezTo>
                  <a:cubicBezTo>
                    <a:pt x="12435" y="1560"/>
                    <a:pt x="12467" y="1551"/>
                    <a:pt x="12501" y="1543"/>
                  </a:cubicBezTo>
                  <a:lnTo>
                    <a:pt x="12578" y="1517"/>
                  </a:lnTo>
                  <a:lnTo>
                    <a:pt x="12578" y="1507"/>
                  </a:lnTo>
                  <a:lnTo>
                    <a:pt x="12603" y="1508"/>
                  </a:lnTo>
                  <a:cubicBezTo>
                    <a:pt x="12624" y="1499"/>
                    <a:pt x="12636" y="1495"/>
                    <a:pt x="12644" y="1495"/>
                  </a:cubicBezTo>
                  <a:cubicBezTo>
                    <a:pt x="12654" y="1495"/>
                    <a:pt x="12659" y="1499"/>
                    <a:pt x="12667" y="1505"/>
                  </a:cubicBezTo>
                  <a:cubicBezTo>
                    <a:pt x="12689" y="1524"/>
                    <a:pt x="12695" y="1524"/>
                    <a:pt x="12628" y="1539"/>
                  </a:cubicBezTo>
                  <a:lnTo>
                    <a:pt x="12572" y="1551"/>
                  </a:lnTo>
                  <a:cubicBezTo>
                    <a:pt x="12582" y="1555"/>
                    <a:pt x="12587" y="1563"/>
                    <a:pt x="12604" y="1563"/>
                  </a:cubicBezTo>
                  <a:cubicBezTo>
                    <a:pt x="12617" y="1562"/>
                    <a:pt x="12629" y="1561"/>
                    <a:pt x="12638" y="1561"/>
                  </a:cubicBezTo>
                  <a:cubicBezTo>
                    <a:pt x="12655" y="1561"/>
                    <a:pt x="12658" y="1564"/>
                    <a:pt x="12620" y="1576"/>
                  </a:cubicBezTo>
                  <a:cubicBezTo>
                    <a:pt x="12614" y="1577"/>
                    <a:pt x="12617" y="1582"/>
                    <a:pt x="12614" y="1585"/>
                  </a:cubicBezTo>
                  <a:cubicBezTo>
                    <a:pt x="12607" y="1590"/>
                    <a:pt x="12605" y="1596"/>
                    <a:pt x="12623" y="1596"/>
                  </a:cubicBezTo>
                  <a:cubicBezTo>
                    <a:pt x="12627" y="1596"/>
                    <a:pt x="12633" y="1596"/>
                    <a:pt x="12641" y="1595"/>
                  </a:cubicBezTo>
                  <a:cubicBezTo>
                    <a:pt x="12669" y="1591"/>
                    <a:pt x="12694" y="1583"/>
                    <a:pt x="12675" y="1577"/>
                  </a:cubicBezTo>
                  <a:cubicBezTo>
                    <a:pt x="12645" y="1570"/>
                    <a:pt x="12698" y="1561"/>
                    <a:pt x="12719" y="1555"/>
                  </a:cubicBezTo>
                  <a:cubicBezTo>
                    <a:pt x="12744" y="1548"/>
                    <a:pt x="12753" y="1550"/>
                    <a:pt x="12808" y="1549"/>
                  </a:cubicBezTo>
                  <a:lnTo>
                    <a:pt x="12808" y="1549"/>
                  </a:lnTo>
                  <a:cubicBezTo>
                    <a:pt x="12849" y="1542"/>
                    <a:pt x="12953" y="1529"/>
                    <a:pt x="12970" y="1529"/>
                  </a:cubicBezTo>
                  <a:cubicBezTo>
                    <a:pt x="12971" y="1529"/>
                    <a:pt x="12972" y="1529"/>
                    <a:pt x="12972" y="1529"/>
                  </a:cubicBezTo>
                  <a:cubicBezTo>
                    <a:pt x="12982" y="1529"/>
                    <a:pt x="12987" y="1530"/>
                    <a:pt x="12887" y="1545"/>
                  </a:cubicBezTo>
                  <a:cubicBezTo>
                    <a:pt x="12886" y="1545"/>
                    <a:pt x="12886" y="1545"/>
                    <a:pt x="12886" y="1545"/>
                  </a:cubicBezTo>
                  <a:lnTo>
                    <a:pt x="12886" y="1545"/>
                  </a:lnTo>
                  <a:cubicBezTo>
                    <a:pt x="12886" y="1545"/>
                    <a:pt x="12887" y="1545"/>
                    <a:pt x="12888" y="1545"/>
                  </a:cubicBezTo>
                  <a:cubicBezTo>
                    <a:pt x="12940" y="1540"/>
                    <a:pt x="12969" y="1538"/>
                    <a:pt x="12984" y="1538"/>
                  </a:cubicBezTo>
                  <a:cubicBezTo>
                    <a:pt x="13001" y="1538"/>
                    <a:pt x="13002" y="1540"/>
                    <a:pt x="12998" y="1542"/>
                  </a:cubicBezTo>
                  <a:cubicBezTo>
                    <a:pt x="12996" y="1545"/>
                    <a:pt x="12975" y="1549"/>
                    <a:pt x="12972" y="1549"/>
                  </a:cubicBezTo>
                  <a:cubicBezTo>
                    <a:pt x="12960" y="1548"/>
                    <a:pt x="12949" y="1548"/>
                    <a:pt x="12937" y="1548"/>
                  </a:cubicBezTo>
                  <a:cubicBezTo>
                    <a:pt x="12896" y="1548"/>
                    <a:pt x="12852" y="1553"/>
                    <a:pt x="12806" y="1563"/>
                  </a:cubicBezTo>
                  <a:cubicBezTo>
                    <a:pt x="12804" y="1563"/>
                    <a:pt x="12802" y="1562"/>
                    <a:pt x="12799" y="1561"/>
                  </a:cubicBezTo>
                  <a:lnTo>
                    <a:pt x="12799" y="1561"/>
                  </a:lnTo>
                  <a:cubicBezTo>
                    <a:pt x="12747" y="1573"/>
                    <a:pt x="12732" y="1581"/>
                    <a:pt x="12729" y="1588"/>
                  </a:cubicBezTo>
                  <a:cubicBezTo>
                    <a:pt x="12726" y="1593"/>
                    <a:pt x="12759" y="1595"/>
                    <a:pt x="12781" y="1598"/>
                  </a:cubicBezTo>
                  <a:cubicBezTo>
                    <a:pt x="12783" y="1598"/>
                    <a:pt x="12786" y="1598"/>
                    <a:pt x="12789" y="1598"/>
                  </a:cubicBezTo>
                  <a:cubicBezTo>
                    <a:pt x="12803" y="1598"/>
                    <a:pt x="12823" y="1596"/>
                    <a:pt x="12840" y="1595"/>
                  </a:cubicBezTo>
                  <a:cubicBezTo>
                    <a:pt x="12858" y="1591"/>
                    <a:pt x="12873" y="1586"/>
                    <a:pt x="12893" y="1578"/>
                  </a:cubicBezTo>
                  <a:lnTo>
                    <a:pt x="12893" y="1578"/>
                  </a:lnTo>
                  <a:cubicBezTo>
                    <a:pt x="12891" y="1578"/>
                    <a:pt x="12890" y="1578"/>
                    <a:pt x="12888" y="1579"/>
                  </a:cubicBezTo>
                  <a:cubicBezTo>
                    <a:pt x="12892" y="1576"/>
                    <a:pt x="12897" y="1573"/>
                    <a:pt x="12899" y="1573"/>
                  </a:cubicBezTo>
                  <a:cubicBezTo>
                    <a:pt x="12900" y="1573"/>
                    <a:pt x="12901" y="1574"/>
                    <a:pt x="12901" y="1574"/>
                  </a:cubicBezTo>
                  <a:cubicBezTo>
                    <a:pt x="12919" y="1566"/>
                    <a:pt x="12929" y="1564"/>
                    <a:pt x="12940" y="1563"/>
                  </a:cubicBezTo>
                  <a:lnTo>
                    <a:pt x="12940" y="1563"/>
                  </a:lnTo>
                  <a:lnTo>
                    <a:pt x="12910" y="1576"/>
                  </a:lnTo>
                  <a:cubicBezTo>
                    <a:pt x="12909" y="1576"/>
                    <a:pt x="12907" y="1576"/>
                    <a:pt x="12905" y="1577"/>
                  </a:cubicBezTo>
                  <a:lnTo>
                    <a:pt x="12905" y="1577"/>
                  </a:lnTo>
                  <a:cubicBezTo>
                    <a:pt x="12904" y="1576"/>
                    <a:pt x="12902" y="1575"/>
                    <a:pt x="12901" y="1574"/>
                  </a:cubicBezTo>
                  <a:cubicBezTo>
                    <a:pt x="12898" y="1576"/>
                    <a:pt x="12896" y="1577"/>
                    <a:pt x="12893" y="1578"/>
                  </a:cubicBezTo>
                  <a:lnTo>
                    <a:pt x="12893" y="1578"/>
                  </a:lnTo>
                  <a:cubicBezTo>
                    <a:pt x="12897" y="1577"/>
                    <a:pt x="12901" y="1577"/>
                    <a:pt x="12905" y="1577"/>
                  </a:cubicBezTo>
                  <a:lnTo>
                    <a:pt x="12905" y="1577"/>
                  </a:lnTo>
                  <a:cubicBezTo>
                    <a:pt x="12915" y="1582"/>
                    <a:pt x="12930" y="1584"/>
                    <a:pt x="12948" y="1584"/>
                  </a:cubicBezTo>
                  <a:cubicBezTo>
                    <a:pt x="12974" y="1584"/>
                    <a:pt x="13004" y="1580"/>
                    <a:pt x="13031" y="1579"/>
                  </a:cubicBezTo>
                  <a:cubicBezTo>
                    <a:pt x="13071" y="1576"/>
                    <a:pt x="13079" y="1570"/>
                    <a:pt x="13088" y="1563"/>
                  </a:cubicBezTo>
                  <a:cubicBezTo>
                    <a:pt x="13090" y="1560"/>
                    <a:pt x="13126" y="1555"/>
                    <a:pt x="13141" y="1555"/>
                  </a:cubicBezTo>
                  <a:cubicBezTo>
                    <a:pt x="13159" y="1555"/>
                    <a:pt x="13182" y="1558"/>
                    <a:pt x="13181" y="1561"/>
                  </a:cubicBezTo>
                  <a:cubicBezTo>
                    <a:pt x="13175" y="1574"/>
                    <a:pt x="13179" y="1588"/>
                    <a:pt x="13107" y="1601"/>
                  </a:cubicBezTo>
                  <a:cubicBezTo>
                    <a:pt x="13103" y="1601"/>
                    <a:pt x="13103" y="1608"/>
                    <a:pt x="13112" y="1610"/>
                  </a:cubicBezTo>
                  <a:cubicBezTo>
                    <a:pt x="13117" y="1610"/>
                    <a:pt x="13121" y="1610"/>
                    <a:pt x="13124" y="1610"/>
                  </a:cubicBezTo>
                  <a:cubicBezTo>
                    <a:pt x="13138" y="1610"/>
                    <a:pt x="13140" y="1606"/>
                    <a:pt x="13153" y="1602"/>
                  </a:cubicBezTo>
                  <a:cubicBezTo>
                    <a:pt x="13163" y="1598"/>
                    <a:pt x="13201" y="1596"/>
                    <a:pt x="13226" y="1593"/>
                  </a:cubicBezTo>
                  <a:lnTo>
                    <a:pt x="13226" y="1593"/>
                  </a:lnTo>
                  <a:cubicBezTo>
                    <a:pt x="13219" y="1598"/>
                    <a:pt x="13213" y="1601"/>
                    <a:pt x="13203" y="1604"/>
                  </a:cubicBezTo>
                  <a:cubicBezTo>
                    <a:pt x="13150" y="1622"/>
                    <a:pt x="13156" y="1630"/>
                    <a:pt x="13224" y="1630"/>
                  </a:cubicBezTo>
                  <a:cubicBezTo>
                    <a:pt x="13230" y="1630"/>
                    <a:pt x="13235" y="1630"/>
                    <a:pt x="13241" y="1630"/>
                  </a:cubicBezTo>
                  <a:cubicBezTo>
                    <a:pt x="13253" y="1630"/>
                    <a:pt x="13262" y="1630"/>
                    <a:pt x="13270" y="1630"/>
                  </a:cubicBezTo>
                  <a:cubicBezTo>
                    <a:pt x="13303" y="1630"/>
                    <a:pt x="13292" y="1633"/>
                    <a:pt x="13235" y="1648"/>
                  </a:cubicBezTo>
                  <a:cubicBezTo>
                    <a:pt x="13248" y="1651"/>
                    <a:pt x="13260" y="1653"/>
                    <a:pt x="13290" y="1654"/>
                  </a:cubicBezTo>
                  <a:lnTo>
                    <a:pt x="13290" y="1654"/>
                  </a:lnTo>
                  <a:lnTo>
                    <a:pt x="13291" y="1652"/>
                  </a:lnTo>
                  <a:cubicBezTo>
                    <a:pt x="13300" y="1652"/>
                    <a:pt x="13309" y="1652"/>
                    <a:pt x="13297" y="1654"/>
                  </a:cubicBezTo>
                  <a:cubicBezTo>
                    <a:pt x="13316" y="1654"/>
                    <a:pt x="13313" y="1655"/>
                    <a:pt x="13313" y="1655"/>
                  </a:cubicBezTo>
                  <a:lnTo>
                    <a:pt x="13286" y="1658"/>
                  </a:lnTo>
                  <a:lnTo>
                    <a:pt x="13286" y="1658"/>
                  </a:lnTo>
                  <a:cubicBezTo>
                    <a:pt x="13289" y="1657"/>
                    <a:pt x="13292" y="1655"/>
                    <a:pt x="13297" y="1654"/>
                  </a:cubicBezTo>
                  <a:cubicBezTo>
                    <a:pt x="13295" y="1654"/>
                    <a:pt x="13292" y="1654"/>
                    <a:pt x="13290" y="1654"/>
                  </a:cubicBezTo>
                  <a:lnTo>
                    <a:pt x="13290" y="1654"/>
                  </a:lnTo>
                  <a:lnTo>
                    <a:pt x="13285" y="1658"/>
                  </a:lnTo>
                  <a:lnTo>
                    <a:pt x="13285" y="1658"/>
                  </a:lnTo>
                  <a:lnTo>
                    <a:pt x="13286" y="1658"/>
                  </a:lnTo>
                  <a:lnTo>
                    <a:pt x="13286" y="1658"/>
                  </a:lnTo>
                  <a:cubicBezTo>
                    <a:pt x="13275" y="1663"/>
                    <a:pt x="13274" y="1667"/>
                    <a:pt x="13269" y="1670"/>
                  </a:cubicBezTo>
                  <a:cubicBezTo>
                    <a:pt x="13264" y="1674"/>
                    <a:pt x="13257" y="1678"/>
                    <a:pt x="13266" y="1678"/>
                  </a:cubicBezTo>
                  <a:cubicBezTo>
                    <a:pt x="13272" y="1678"/>
                    <a:pt x="13284" y="1677"/>
                    <a:pt x="13306" y="1673"/>
                  </a:cubicBezTo>
                  <a:cubicBezTo>
                    <a:pt x="13361" y="1665"/>
                    <a:pt x="13390" y="1660"/>
                    <a:pt x="13404" y="1660"/>
                  </a:cubicBezTo>
                  <a:cubicBezTo>
                    <a:pt x="13421" y="1660"/>
                    <a:pt x="13418" y="1666"/>
                    <a:pt x="13412" y="1679"/>
                  </a:cubicBezTo>
                  <a:cubicBezTo>
                    <a:pt x="13411" y="1680"/>
                    <a:pt x="13415" y="1682"/>
                    <a:pt x="13429" y="1682"/>
                  </a:cubicBezTo>
                  <a:cubicBezTo>
                    <a:pt x="13446" y="1682"/>
                    <a:pt x="13476" y="1680"/>
                    <a:pt x="13530" y="1674"/>
                  </a:cubicBezTo>
                  <a:lnTo>
                    <a:pt x="13530" y="1674"/>
                  </a:lnTo>
                  <a:cubicBezTo>
                    <a:pt x="13510" y="1678"/>
                    <a:pt x="13494" y="1682"/>
                    <a:pt x="13481" y="1685"/>
                  </a:cubicBezTo>
                  <a:lnTo>
                    <a:pt x="13481" y="1685"/>
                  </a:lnTo>
                  <a:cubicBezTo>
                    <a:pt x="13521" y="1683"/>
                    <a:pt x="13537" y="1677"/>
                    <a:pt x="13553" y="1672"/>
                  </a:cubicBezTo>
                  <a:lnTo>
                    <a:pt x="13553" y="1672"/>
                  </a:lnTo>
                  <a:cubicBezTo>
                    <a:pt x="13616" y="1665"/>
                    <a:pt x="13633" y="1664"/>
                    <a:pt x="13637" y="1664"/>
                  </a:cubicBezTo>
                  <a:cubicBezTo>
                    <a:pt x="13638" y="1664"/>
                    <a:pt x="13638" y="1664"/>
                    <a:pt x="13638" y="1664"/>
                  </a:cubicBezTo>
                  <a:cubicBezTo>
                    <a:pt x="13608" y="1673"/>
                    <a:pt x="13580" y="1683"/>
                    <a:pt x="13540" y="1691"/>
                  </a:cubicBezTo>
                  <a:cubicBezTo>
                    <a:pt x="13535" y="1692"/>
                    <a:pt x="13520" y="1692"/>
                    <a:pt x="13504" y="1692"/>
                  </a:cubicBezTo>
                  <a:cubicBezTo>
                    <a:pt x="13488" y="1692"/>
                    <a:pt x="13469" y="1692"/>
                    <a:pt x="13456" y="1692"/>
                  </a:cubicBezTo>
                  <a:cubicBezTo>
                    <a:pt x="13454" y="1692"/>
                    <a:pt x="13453" y="1692"/>
                    <a:pt x="13453" y="1691"/>
                  </a:cubicBezTo>
                  <a:lnTo>
                    <a:pt x="13453" y="1691"/>
                  </a:lnTo>
                  <a:cubicBezTo>
                    <a:pt x="13423" y="1699"/>
                    <a:pt x="13418" y="1703"/>
                    <a:pt x="13402" y="1708"/>
                  </a:cubicBezTo>
                  <a:cubicBezTo>
                    <a:pt x="13365" y="1717"/>
                    <a:pt x="13310" y="1720"/>
                    <a:pt x="13268" y="1721"/>
                  </a:cubicBezTo>
                  <a:cubicBezTo>
                    <a:pt x="13182" y="1723"/>
                    <a:pt x="13193" y="1736"/>
                    <a:pt x="13149" y="1744"/>
                  </a:cubicBezTo>
                  <a:cubicBezTo>
                    <a:pt x="13172" y="1742"/>
                    <a:pt x="13190" y="1742"/>
                    <a:pt x="13218" y="1742"/>
                  </a:cubicBezTo>
                  <a:cubicBezTo>
                    <a:pt x="13249" y="1738"/>
                    <a:pt x="13291" y="1732"/>
                    <a:pt x="13318" y="1729"/>
                  </a:cubicBezTo>
                  <a:cubicBezTo>
                    <a:pt x="13319" y="1729"/>
                    <a:pt x="13321" y="1729"/>
                    <a:pt x="13323" y="1729"/>
                  </a:cubicBezTo>
                  <a:cubicBezTo>
                    <a:pt x="13338" y="1729"/>
                    <a:pt x="13343" y="1735"/>
                    <a:pt x="13363" y="1735"/>
                  </a:cubicBezTo>
                  <a:cubicBezTo>
                    <a:pt x="13367" y="1735"/>
                    <a:pt x="13370" y="1735"/>
                    <a:pt x="13374" y="1735"/>
                  </a:cubicBezTo>
                  <a:cubicBezTo>
                    <a:pt x="13410" y="1735"/>
                    <a:pt x="13448" y="1728"/>
                    <a:pt x="13485" y="1723"/>
                  </a:cubicBezTo>
                  <a:cubicBezTo>
                    <a:pt x="13504" y="1720"/>
                    <a:pt x="13516" y="1719"/>
                    <a:pt x="13523" y="1719"/>
                  </a:cubicBezTo>
                  <a:cubicBezTo>
                    <a:pt x="13538" y="1719"/>
                    <a:pt x="13527" y="1725"/>
                    <a:pt x="13499" y="1733"/>
                  </a:cubicBezTo>
                  <a:cubicBezTo>
                    <a:pt x="13462" y="1744"/>
                    <a:pt x="13416" y="1757"/>
                    <a:pt x="13380" y="1767"/>
                  </a:cubicBezTo>
                  <a:cubicBezTo>
                    <a:pt x="13340" y="1779"/>
                    <a:pt x="13254" y="1796"/>
                    <a:pt x="13282" y="1801"/>
                  </a:cubicBezTo>
                  <a:cubicBezTo>
                    <a:pt x="13286" y="1802"/>
                    <a:pt x="13290" y="1802"/>
                    <a:pt x="13295" y="1802"/>
                  </a:cubicBezTo>
                  <a:cubicBezTo>
                    <a:pt x="13330" y="1802"/>
                    <a:pt x="13381" y="1783"/>
                    <a:pt x="13413" y="1771"/>
                  </a:cubicBezTo>
                  <a:cubicBezTo>
                    <a:pt x="13468" y="1751"/>
                    <a:pt x="13519" y="1745"/>
                    <a:pt x="13571" y="1733"/>
                  </a:cubicBezTo>
                  <a:cubicBezTo>
                    <a:pt x="13591" y="1729"/>
                    <a:pt x="13604" y="1727"/>
                    <a:pt x="13613" y="1727"/>
                  </a:cubicBezTo>
                  <a:cubicBezTo>
                    <a:pt x="13624" y="1727"/>
                    <a:pt x="13624" y="1731"/>
                    <a:pt x="13610" y="1739"/>
                  </a:cubicBezTo>
                  <a:cubicBezTo>
                    <a:pt x="13610" y="1740"/>
                    <a:pt x="13613" y="1740"/>
                    <a:pt x="13618" y="1740"/>
                  </a:cubicBezTo>
                  <a:cubicBezTo>
                    <a:pt x="13631" y="1740"/>
                    <a:pt x="13662" y="1738"/>
                    <a:pt x="13681" y="1733"/>
                  </a:cubicBezTo>
                  <a:cubicBezTo>
                    <a:pt x="13722" y="1724"/>
                    <a:pt x="13734" y="1716"/>
                    <a:pt x="13724" y="1711"/>
                  </a:cubicBezTo>
                  <a:lnTo>
                    <a:pt x="13718" y="1708"/>
                  </a:lnTo>
                  <a:cubicBezTo>
                    <a:pt x="13752" y="1699"/>
                    <a:pt x="13783" y="1691"/>
                    <a:pt x="13819" y="1680"/>
                  </a:cubicBezTo>
                  <a:cubicBezTo>
                    <a:pt x="13842" y="1675"/>
                    <a:pt x="13857" y="1673"/>
                    <a:pt x="13867" y="1673"/>
                  </a:cubicBezTo>
                  <a:cubicBezTo>
                    <a:pt x="13880" y="1673"/>
                    <a:pt x="13885" y="1676"/>
                    <a:pt x="13889" y="1679"/>
                  </a:cubicBezTo>
                  <a:cubicBezTo>
                    <a:pt x="13889" y="1679"/>
                    <a:pt x="13881" y="1685"/>
                    <a:pt x="13875" y="1688"/>
                  </a:cubicBezTo>
                  <a:cubicBezTo>
                    <a:pt x="13844" y="1696"/>
                    <a:pt x="13812" y="1705"/>
                    <a:pt x="13777" y="1717"/>
                  </a:cubicBezTo>
                  <a:cubicBezTo>
                    <a:pt x="13716" y="1733"/>
                    <a:pt x="13709" y="1741"/>
                    <a:pt x="13721" y="1749"/>
                  </a:cubicBezTo>
                  <a:cubicBezTo>
                    <a:pt x="13744" y="1764"/>
                    <a:pt x="13715" y="1774"/>
                    <a:pt x="13613" y="1795"/>
                  </a:cubicBezTo>
                  <a:cubicBezTo>
                    <a:pt x="13593" y="1798"/>
                    <a:pt x="13572" y="1801"/>
                    <a:pt x="13537" y="1807"/>
                  </a:cubicBezTo>
                  <a:cubicBezTo>
                    <a:pt x="13548" y="1808"/>
                    <a:pt x="13554" y="1809"/>
                    <a:pt x="13559" y="1809"/>
                  </a:cubicBezTo>
                  <a:cubicBezTo>
                    <a:pt x="13562" y="1809"/>
                    <a:pt x="13564" y="1809"/>
                    <a:pt x="13566" y="1808"/>
                  </a:cubicBezTo>
                  <a:cubicBezTo>
                    <a:pt x="13586" y="1806"/>
                    <a:pt x="13610" y="1803"/>
                    <a:pt x="13622" y="1803"/>
                  </a:cubicBezTo>
                  <a:cubicBezTo>
                    <a:pt x="13636" y="1803"/>
                    <a:pt x="13634" y="1808"/>
                    <a:pt x="13585" y="1824"/>
                  </a:cubicBezTo>
                  <a:cubicBezTo>
                    <a:pt x="13575" y="1829"/>
                    <a:pt x="13569" y="1833"/>
                    <a:pt x="13563" y="1836"/>
                  </a:cubicBezTo>
                  <a:cubicBezTo>
                    <a:pt x="13530" y="1858"/>
                    <a:pt x="13569" y="1872"/>
                    <a:pt x="13463" y="1902"/>
                  </a:cubicBezTo>
                  <a:cubicBezTo>
                    <a:pt x="13462" y="1904"/>
                    <a:pt x="13462" y="1911"/>
                    <a:pt x="13471" y="1911"/>
                  </a:cubicBezTo>
                  <a:cubicBezTo>
                    <a:pt x="13476" y="1911"/>
                    <a:pt x="13481" y="1911"/>
                    <a:pt x="13485" y="1911"/>
                  </a:cubicBezTo>
                  <a:cubicBezTo>
                    <a:pt x="13505" y="1911"/>
                    <a:pt x="13500" y="1915"/>
                    <a:pt x="13459" y="1924"/>
                  </a:cubicBezTo>
                  <a:cubicBezTo>
                    <a:pt x="13428" y="1935"/>
                    <a:pt x="13410" y="1941"/>
                    <a:pt x="13381" y="1950"/>
                  </a:cubicBezTo>
                  <a:cubicBezTo>
                    <a:pt x="13332" y="1964"/>
                    <a:pt x="13321" y="1973"/>
                    <a:pt x="13341" y="1979"/>
                  </a:cubicBezTo>
                  <a:cubicBezTo>
                    <a:pt x="13354" y="1982"/>
                    <a:pt x="13344" y="1988"/>
                    <a:pt x="13313" y="1994"/>
                  </a:cubicBezTo>
                  <a:cubicBezTo>
                    <a:pt x="13228" y="2011"/>
                    <a:pt x="13278" y="2008"/>
                    <a:pt x="13284" y="2019"/>
                  </a:cubicBezTo>
                  <a:cubicBezTo>
                    <a:pt x="13299" y="2042"/>
                    <a:pt x="13250" y="2063"/>
                    <a:pt x="13143" y="2086"/>
                  </a:cubicBezTo>
                  <a:cubicBezTo>
                    <a:pt x="13132" y="2089"/>
                    <a:pt x="13119" y="2092"/>
                    <a:pt x="13112" y="2092"/>
                  </a:cubicBezTo>
                  <a:cubicBezTo>
                    <a:pt x="13073" y="2094"/>
                    <a:pt x="13069" y="2097"/>
                    <a:pt x="13072" y="2107"/>
                  </a:cubicBezTo>
                  <a:cubicBezTo>
                    <a:pt x="13075" y="2116"/>
                    <a:pt x="13059" y="2129"/>
                    <a:pt x="13050" y="2139"/>
                  </a:cubicBezTo>
                  <a:cubicBezTo>
                    <a:pt x="13046" y="2146"/>
                    <a:pt x="13050" y="2149"/>
                    <a:pt x="13060" y="2149"/>
                  </a:cubicBezTo>
                  <a:cubicBezTo>
                    <a:pt x="13068" y="2149"/>
                    <a:pt x="13080" y="2147"/>
                    <a:pt x="13094" y="2144"/>
                  </a:cubicBezTo>
                  <a:cubicBezTo>
                    <a:pt x="13118" y="2138"/>
                    <a:pt x="13138" y="2133"/>
                    <a:pt x="13162" y="2128"/>
                  </a:cubicBezTo>
                  <a:cubicBezTo>
                    <a:pt x="13172" y="2126"/>
                    <a:pt x="13179" y="2125"/>
                    <a:pt x="13185" y="2125"/>
                  </a:cubicBezTo>
                  <a:cubicBezTo>
                    <a:pt x="13201" y="2125"/>
                    <a:pt x="13202" y="2133"/>
                    <a:pt x="13195" y="2151"/>
                  </a:cubicBezTo>
                  <a:lnTo>
                    <a:pt x="13195" y="2151"/>
                  </a:lnTo>
                  <a:cubicBezTo>
                    <a:pt x="13192" y="2151"/>
                    <a:pt x="13188" y="2150"/>
                    <a:pt x="13184" y="2150"/>
                  </a:cubicBezTo>
                  <a:cubicBezTo>
                    <a:pt x="13179" y="2150"/>
                    <a:pt x="13169" y="2153"/>
                    <a:pt x="13162" y="2154"/>
                  </a:cubicBezTo>
                  <a:lnTo>
                    <a:pt x="13162" y="2155"/>
                  </a:lnTo>
                  <a:lnTo>
                    <a:pt x="13162" y="2155"/>
                  </a:lnTo>
                  <a:cubicBezTo>
                    <a:pt x="13172" y="2154"/>
                    <a:pt x="13183" y="2153"/>
                    <a:pt x="13194" y="2153"/>
                  </a:cubicBezTo>
                  <a:lnTo>
                    <a:pt x="13194" y="2153"/>
                  </a:lnTo>
                  <a:cubicBezTo>
                    <a:pt x="13194" y="2166"/>
                    <a:pt x="13185" y="2169"/>
                    <a:pt x="13176" y="2172"/>
                  </a:cubicBezTo>
                  <a:lnTo>
                    <a:pt x="13162" y="2155"/>
                  </a:lnTo>
                  <a:lnTo>
                    <a:pt x="13162" y="2155"/>
                  </a:lnTo>
                  <a:cubicBezTo>
                    <a:pt x="13087" y="2162"/>
                    <a:pt x="13040" y="2180"/>
                    <a:pt x="13003" y="2198"/>
                  </a:cubicBezTo>
                  <a:cubicBezTo>
                    <a:pt x="12970" y="2215"/>
                    <a:pt x="12951" y="2227"/>
                    <a:pt x="12907" y="2227"/>
                  </a:cubicBezTo>
                  <a:cubicBezTo>
                    <a:pt x="12902" y="2227"/>
                    <a:pt x="12897" y="2226"/>
                    <a:pt x="12891" y="2226"/>
                  </a:cubicBezTo>
                  <a:cubicBezTo>
                    <a:pt x="12888" y="2226"/>
                    <a:pt x="12885" y="2226"/>
                    <a:pt x="12882" y="2226"/>
                  </a:cubicBezTo>
                  <a:cubicBezTo>
                    <a:pt x="12853" y="2226"/>
                    <a:pt x="12836" y="2238"/>
                    <a:pt x="12825" y="2253"/>
                  </a:cubicBezTo>
                  <a:cubicBezTo>
                    <a:pt x="12809" y="2275"/>
                    <a:pt x="12843" y="2283"/>
                    <a:pt x="12845" y="2301"/>
                  </a:cubicBezTo>
                  <a:cubicBezTo>
                    <a:pt x="12848" y="2313"/>
                    <a:pt x="12851" y="2323"/>
                    <a:pt x="12795" y="2333"/>
                  </a:cubicBezTo>
                  <a:cubicBezTo>
                    <a:pt x="12785" y="2335"/>
                    <a:pt x="12766" y="2345"/>
                    <a:pt x="12766" y="2348"/>
                  </a:cubicBezTo>
                  <a:cubicBezTo>
                    <a:pt x="12776" y="2366"/>
                    <a:pt x="12723" y="2372"/>
                    <a:pt x="12707" y="2372"/>
                  </a:cubicBezTo>
                  <a:cubicBezTo>
                    <a:pt x="12705" y="2372"/>
                    <a:pt x="12703" y="2372"/>
                    <a:pt x="12703" y="2372"/>
                  </a:cubicBezTo>
                  <a:cubicBezTo>
                    <a:pt x="12692" y="2370"/>
                    <a:pt x="12681" y="2369"/>
                    <a:pt x="12670" y="2369"/>
                  </a:cubicBezTo>
                  <a:cubicBezTo>
                    <a:pt x="12617" y="2369"/>
                    <a:pt x="12558" y="2389"/>
                    <a:pt x="12506" y="2394"/>
                  </a:cubicBezTo>
                  <a:cubicBezTo>
                    <a:pt x="12464" y="2398"/>
                    <a:pt x="12439" y="2411"/>
                    <a:pt x="12436" y="2423"/>
                  </a:cubicBezTo>
                  <a:cubicBezTo>
                    <a:pt x="12434" y="2427"/>
                    <a:pt x="12460" y="2433"/>
                    <a:pt x="12480" y="2433"/>
                  </a:cubicBezTo>
                  <a:cubicBezTo>
                    <a:pt x="12484" y="2433"/>
                    <a:pt x="12488" y="2433"/>
                    <a:pt x="12491" y="2432"/>
                  </a:cubicBezTo>
                  <a:cubicBezTo>
                    <a:pt x="12501" y="2431"/>
                    <a:pt x="12509" y="2430"/>
                    <a:pt x="12515" y="2430"/>
                  </a:cubicBezTo>
                  <a:cubicBezTo>
                    <a:pt x="12534" y="2430"/>
                    <a:pt x="12541" y="2435"/>
                    <a:pt x="12539" y="2444"/>
                  </a:cubicBezTo>
                  <a:cubicBezTo>
                    <a:pt x="12539" y="2454"/>
                    <a:pt x="12542" y="2464"/>
                    <a:pt x="12541" y="2476"/>
                  </a:cubicBezTo>
                  <a:cubicBezTo>
                    <a:pt x="12539" y="2490"/>
                    <a:pt x="12528" y="2499"/>
                    <a:pt x="12504" y="2499"/>
                  </a:cubicBezTo>
                  <a:cubicBezTo>
                    <a:pt x="12497" y="2499"/>
                    <a:pt x="12489" y="2498"/>
                    <a:pt x="12479" y="2497"/>
                  </a:cubicBezTo>
                  <a:cubicBezTo>
                    <a:pt x="12479" y="2497"/>
                    <a:pt x="12479" y="2497"/>
                    <a:pt x="12478" y="2497"/>
                  </a:cubicBezTo>
                  <a:cubicBezTo>
                    <a:pt x="12472" y="2497"/>
                    <a:pt x="12447" y="2507"/>
                    <a:pt x="12447" y="2507"/>
                  </a:cubicBezTo>
                  <a:cubicBezTo>
                    <a:pt x="12447" y="2513"/>
                    <a:pt x="12450" y="2520"/>
                    <a:pt x="12461" y="2522"/>
                  </a:cubicBezTo>
                  <a:cubicBezTo>
                    <a:pt x="12478" y="2523"/>
                    <a:pt x="12501" y="2524"/>
                    <a:pt x="12521" y="2524"/>
                  </a:cubicBezTo>
                  <a:cubicBezTo>
                    <a:pt x="12535" y="2524"/>
                    <a:pt x="12548" y="2523"/>
                    <a:pt x="12556" y="2520"/>
                  </a:cubicBezTo>
                  <a:cubicBezTo>
                    <a:pt x="12581" y="2510"/>
                    <a:pt x="12598" y="2506"/>
                    <a:pt x="12610" y="2506"/>
                  </a:cubicBezTo>
                  <a:cubicBezTo>
                    <a:pt x="12628" y="2506"/>
                    <a:pt x="12634" y="2516"/>
                    <a:pt x="12644" y="2523"/>
                  </a:cubicBezTo>
                  <a:cubicBezTo>
                    <a:pt x="12661" y="2533"/>
                    <a:pt x="12670" y="2539"/>
                    <a:pt x="12685" y="2539"/>
                  </a:cubicBezTo>
                  <a:cubicBezTo>
                    <a:pt x="12700" y="2539"/>
                    <a:pt x="12721" y="2533"/>
                    <a:pt x="12765" y="2519"/>
                  </a:cubicBezTo>
                  <a:cubicBezTo>
                    <a:pt x="12779" y="2514"/>
                    <a:pt x="12801" y="2512"/>
                    <a:pt x="12807" y="2507"/>
                  </a:cubicBezTo>
                  <a:cubicBezTo>
                    <a:pt x="12846" y="2482"/>
                    <a:pt x="12879" y="2478"/>
                    <a:pt x="12910" y="2478"/>
                  </a:cubicBezTo>
                  <a:cubicBezTo>
                    <a:pt x="12927" y="2478"/>
                    <a:pt x="12943" y="2479"/>
                    <a:pt x="12959" y="2479"/>
                  </a:cubicBezTo>
                  <a:cubicBezTo>
                    <a:pt x="12968" y="2479"/>
                    <a:pt x="12977" y="2479"/>
                    <a:pt x="12987" y="2478"/>
                  </a:cubicBezTo>
                  <a:cubicBezTo>
                    <a:pt x="12992" y="2477"/>
                    <a:pt x="12997" y="2477"/>
                    <a:pt x="13002" y="2477"/>
                  </a:cubicBezTo>
                  <a:cubicBezTo>
                    <a:pt x="13029" y="2477"/>
                    <a:pt x="13048" y="2486"/>
                    <a:pt x="13072" y="2489"/>
                  </a:cubicBezTo>
                  <a:cubicBezTo>
                    <a:pt x="13043" y="2460"/>
                    <a:pt x="13118" y="2407"/>
                    <a:pt x="13048" y="2392"/>
                  </a:cubicBezTo>
                  <a:lnTo>
                    <a:pt x="13048" y="2392"/>
                  </a:lnTo>
                  <a:cubicBezTo>
                    <a:pt x="13157" y="2395"/>
                    <a:pt x="13154" y="2395"/>
                    <a:pt x="13162" y="2410"/>
                  </a:cubicBezTo>
                  <a:cubicBezTo>
                    <a:pt x="13170" y="2426"/>
                    <a:pt x="13175" y="2434"/>
                    <a:pt x="13192" y="2434"/>
                  </a:cubicBezTo>
                  <a:cubicBezTo>
                    <a:pt x="13210" y="2434"/>
                    <a:pt x="13242" y="2425"/>
                    <a:pt x="13309" y="2404"/>
                  </a:cubicBezTo>
                  <a:cubicBezTo>
                    <a:pt x="13315" y="2402"/>
                    <a:pt x="13327" y="2401"/>
                    <a:pt x="13333" y="2401"/>
                  </a:cubicBezTo>
                  <a:cubicBezTo>
                    <a:pt x="13335" y="2401"/>
                    <a:pt x="13336" y="2401"/>
                    <a:pt x="13337" y="2401"/>
                  </a:cubicBezTo>
                  <a:cubicBezTo>
                    <a:pt x="13344" y="2407"/>
                    <a:pt x="13350" y="2413"/>
                    <a:pt x="13347" y="2420"/>
                  </a:cubicBezTo>
                  <a:cubicBezTo>
                    <a:pt x="13344" y="2431"/>
                    <a:pt x="13347" y="2438"/>
                    <a:pt x="13363" y="2438"/>
                  </a:cubicBezTo>
                  <a:cubicBezTo>
                    <a:pt x="13373" y="2438"/>
                    <a:pt x="13388" y="2436"/>
                    <a:pt x="13409" y="2431"/>
                  </a:cubicBezTo>
                  <a:cubicBezTo>
                    <a:pt x="13428" y="2426"/>
                    <a:pt x="13443" y="2424"/>
                    <a:pt x="13453" y="2424"/>
                  </a:cubicBezTo>
                  <a:cubicBezTo>
                    <a:pt x="13471" y="2424"/>
                    <a:pt x="13474" y="2431"/>
                    <a:pt x="13457" y="2445"/>
                  </a:cubicBezTo>
                  <a:cubicBezTo>
                    <a:pt x="13438" y="2457"/>
                    <a:pt x="13428" y="2464"/>
                    <a:pt x="13410" y="2476"/>
                  </a:cubicBezTo>
                  <a:cubicBezTo>
                    <a:pt x="13406" y="2479"/>
                    <a:pt x="13412" y="2484"/>
                    <a:pt x="13419" y="2484"/>
                  </a:cubicBezTo>
                  <a:cubicBezTo>
                    <a:pt x="13431" y="2482"/>
                    <a:pt x="13455" y="2478"/>
                    <a:pt x="13462" y="2475"/>
                  </a:cubicBezTo>
                  <a:cubicBezTo>
                    <a:pt x="13481" y="2463"/>
                    <a:pt x="13494" y="2450"/>
                    <a:pt x="13512" y="2438"/>
                  </a:cubicBezTo>
                  <a:cubicBezTo>
                    <a:pt x="13527" y="2428"/>
                    <a:pt x="13540" y="2419"/>
                    <a:pt x="13553" y="2410"/>
                  </a:cubicBezTo>
                  <a:lnTo>
                    <a:pt x="13588" y="2417"/>
                  </a:lnTo>
                  <a:lnTo>
                    <a:pt x="13612" y="2420"/>
                  </a:lnTo>
                  <a:cubicBezTo>
                    <a:pt x="13622" y="2413"/>
                    <a:pt x="13641" y="2401"/>
                    <a:pt x="13638" y="2398"/>
                  </a:cubicBezTo>
                  <a:cubicBezTo>
                    <a:pt x="13625" y="2389"/>
                    <a:pt x="13597" y="2389"/>
                    <a:pt x="13590" y="2376"/>
                  </a:cubicBezTo>
                  <a:cubicBezTo>
                    <a:pt x="13584" y="2366"/>
                    <a:pt x="13572" y="2363"/>
                    <a:pt x="13605" y="2344"/>
                  </a:cubicBezTo>
                  <a:cubicBezTo>
                    <a:pt x="13630" y="2329"/>
                    <a:pt x="13646" y="2326"/>
                    <a:pt x="13660" y="2326"/>
                  </a:cubicBezTo>
                  <a:cubicBezTo>
                    <a:pt x="13670" y="2326"/>
                    <a:pt x="13679" y="2328"/>
                    <a:pt x="13690" y="2328"/>
                  </a:cubicBezTo>
                  <a:lnTo>
                    <a:pt x="13719" y="2323"/>
                  </a:lnTo>
                  <a:lnTo>
                    <a:pt x="13727" y="2313"/>
                  </a:lnTo>
                  <a:lnTo>
                    <a:pt x="13727" y="2313"/>
                  </a:lnTo>
                  <a:cubicBezTo>
                    <a:pt x="13721" y="2314"/>
                    <a:pt x="13717" y="2315"/>
                    <a:pt x="13714" y="2315"/>
                  </a:cubicBezTo>
                  <a:cubicBezTo>
                    <a:pt x="13698" y="2315"/>
                    <a:pt x="13715" y="2296"/>
                    <a:pt x="13696" y="2296"/>
                  </a:cubicBezTo>
                  <a:cubicBezTo>
                    <a:pt x="13690" y="2296"/>
                    <a:pt x="13679" y="2299"/>
                    <a:pt x="13662" y="2304"/>
                  </a:cubicBezTo>
                  <a:cubicBezTo>
                    <a:pt x="13657" y="2306"/>
                    <a:pt x="13650" y="2307"/>
                    <a:pt x="13642" y="2307"/>
                  </a:cubicBezTo>
                  <a:cubicBezTo>
                    <a:pt x="13631" y="2307"/>
                    <a:pt x="13619" y="2306"/>
                    <a:pt x="13610" y="2306"/>
                  </a:cubicBezTo>
                  <a:cubicBezTo>
                    <a:pt x="13572" y="2301"/>
                    <a:pt x="13500" y="2310"/>
                    <a:pt x="13553" y="2272"/>
                  </a:cubicBezTo>
                  <a:cubicBezTo>
                    <a:pt x="13554" y="2271"/>
                    <a:pt x="13545" y="2268"/>
                    <a:pt x="13537" y="2268"/>
                  </a:cubicBezTo>
                  <a:cubicBezTo>
                    <a:pt x="13536" y="2268"/>
                    <a:pt x="13534" y="2268"/>
                    <a:pt x="13533" y="2269"/>
                  </a:cubicBezTo>
                  <a:cubicBezTo>
                    <a:pt x="13518" y="2272"/>
                    <a:pt x="13497" y="2279"/>
                    <a:pt x="13488" y="2283"/>
                  </a:cubicBezTo>
                  <a:cubicBezTo>
                    <a:pt x="13453" y="2305"/>
                    <a:pt x="13446" y="2309"/>
                    <a:pt x="13430" y="2309"/>
                  </a:cubicBezTo>
                  <a:cubicBezTo>
                    <a:pt x="13426" y="2309"/>
                    <a:pt x="13422" y="2309"/>
                    <a:pt x="13416" y="2308"/>
                  </a:cubicBezTo>
                  <a:cubicBezTo>
                    <a:pt x="13399" y="2307"/>
                    <a:pt x="13381" y="2306"/>
                    <a:pt x="13362" y="2306"/>
                  </a:cubicBezTo>
                  <a:cubicBezTo>
                    <a:pt x="13354" y="2306"/>
                    <a:pt x="13345" y="2307"/>
                    <a:pt x="13337" y="2307"/>
                  </a:cubicBezTo>
                  <a:cubicBezTo>
                    <a:pt x="13325" y="2310"/>
                    <a:pt x="13316" y="2313"/>
                    <a:pt x="13306" y="2314"/>
                  </a:cubicBezTo>
                  <a:cubicBezTo>
                    <a:pt x="13309" y="2311"/>
                    <a:pt x="13313" y="2307"/>
                    <a:pt x="13316" y="2307"/>
                  </a:cubicBezTo>
                  <a:cubicBezTo>
                    <a:pt x="13323" y="2306"/>
                    <a:pt x="13331" y="2304"/>
                    <a:pt x="13338" y="2304"/>
                  </a:cubicBezTo>
                  <a:lnTo>
                    <a:pt x="13338" y="2304"/>
                  </a:lnTo>
                  <a:cubicBezTo>
                    <a:pt x="13338" y="2305"/>
                    <a:pt x="13337" y="2306"/>
                    <a:pt x="13337" y="2307"/>
                  </a:cubicBezTo>
                  <a:cubicBezTo>
                    <a:pt x="13337" y="2307"/>
                    <a:pt x="13338" y="2306"/>
                    <a:pt x="13341" y="2304"/>
                  </a:cubicBezTo>
                  <a:cubicBezTo>
                    <a:pt x="13340" y="2304"/>
                    <a:pt x="13339" y="2304"/>
                    <a:pt x="13338" y="2304"/>
                  </a:cubicBezTo>
                  <a:lnTo>
                    <a:pt x="13338" y="2304"/>
                  </a:lnTo>
                  <a:cubicBezTo>
                    <a:pt x="13350" y="2282"/>
                    <a:pt x="13384" y="2262"/>
                    <a:pt x="13424" y="2241"/>
                  </a:cubicBezTo>
                  <a:cubicBezTo>
                    <a:pt x="13480" y="2239"/>
                    <a:pt x="13519" y="2216"/>
                    <a:pt x="13565" y="2197"/>
                  </a:cubicBezTo>
                  <a:cubicBezTo>
                    <a:pt x="13567" y="2196"/>
                    <a:pt x="13578" y="2195"/>
                    <a:pt x="13586" y="2195"/>
                  </a:cubicBezTo>
                  <a:cubicBezTo>
                    <a:pt x="13593" y="2195"/>
                    <a:pt x="13598" y="2195"/>
                    <a:pt x="13599" y="2197"/>
                  </a:cubicBezTo>
                  <a:cubicBezTo>
                    <a:pt x="13600" y="2204"/>
                    <a:pt x="13594" y="2214"/>
                    <a:pt x="13590" y="2225"/>
                  </a:cubicBezTo>
                  <a:cubicBezTo>
                    <a:pt x="13624" y="2226"/>
                    <a:pt x="13656" y="2226"/>
                    <a:pt x="13693" y="2228"/>
                  </a:cubicBezTo>
                  <a:cubicBezTo>
                    <a:pt x="13716" y="2207"/>
                    <a:pt x="13713" y="2195"/>
                    <a:pt x="13688" y="2195"/>
                  </a:cubicBezTo>
                  <a:cubicBezTo>
                    <a:pt x="13681" y="2195"/>
                    <a:pt x="13672" y="2196"/>
                    <a:pt x="13662" y="2198"/>
                  </a:cubicBezTo>
                  <a:cubicBezTo>
                    <a:pt x="13657" y="2199"/>
                    <a:pt x="13653" y="2199"/>
                    <a:pt x="13650" y="2199"/>
                  </a:cubicBezTo>
                  <a:cubicBezTo>
                    <a:pt x="13624" y="2199"/>
                    <a:pt x="13695" y="2168"/>
                    <a:pt x="13677" y="2168"/>
                  </a:cubicBezTo>
                  <a:cubicBezTo>
                    <a:pt x="13671" y="2168"/>
                    <a:pt x="13659" y="2171"/>
                    <a:pt x="13634" y="2178"/>
                  </a:cubicBezTo>
                  <a:cubicBezTo>
                    <a:pt x="13631" y="2178"/>
                    <a:pt x="13624" y="2161"/>
                    <a:pt x="13619" y="2153"/>
                  </a:cubicBezTo>
                  <a:cubicBezTo>
                    <a:pt x="13590" y="2161"/>
                    <a:pt x="13562" y="2170"/>
                    <a:pt x="13531" y="2179"/>
                  </a:cubicBezTo>
                  <a:cubicBezTo>
                    <a:pt x="13530" y="2180"/>
                    <a:pt x="13528" y="2180"/>
                    <a:pt x="13527" y="2180"/>
                  </a:cubicBezTo>
                  <a:cubicBezTo>
                    <a:pt x="13523" y="2180"/>
                    <a:pt x="13519" y="2179"/>
                    <a:pt x="13519" y="2179"/>
                  </a:cubicBezTo>
                  <a:cubicBezTo>
                    <a:pt x="13512" y="2170"/>
                    <a:pt x="13588" y="2126"/>
                    <a:pt x="13610" y="2125"/>
                  </a:cubicBezTo>
                  <a:lnTo>
                    <a:pt x="13750" y="2129"/>
                  </a:lnTo>
                  <a:cubicBezTo>
                    <a:pt x="13720" y="2150"/>
                    <a:pt x="13730" y="2155"/>
                    <a:pt x="13751" y="2155"/>
                  </a:cubicBezTo>
                  <a:cubicBezTo>
                    <a:pt x="13768" y="2155"/>
                    <a:pt x="13793" y="2152"/>
                    <a:pt x="13810" y="2152"/>
                  </a:cubicBezTo>
                  <a:cubicBezTo>
                    <a:pt x="13816" y="2152"/>
                    <a:pt x="13820" y="2152"/>
                    <a:pt x="13824" y="2153"/>
                  </a:cubicBezTo>
                  <a:cubicBezTo>
                    <a:pt x="13824" y="2153"/>
                    <a:pt x="13825" y="2153"/>
                    <a:pt x="13825" y="2153"/>
                  </a:cubicBezTo>
                  <a:cubicBezTo>
                    <a:pt x="13833" y="2153"/>
                    <a:pt x="13855" y="2146"/>
                    <a:pt x="13869" y="2142"/>
                  </a:cubicBezTo>
                  <a:cubicBezTo>
                    <a:pt x="13871" y="2136"/>
                    <a:pt x="13880" y="2125"/>
                    <a:pt x="13871" y="2125"/>
                  </a:cubicBezTo>
                  <a:cubicBezTo>
                    <a:pt x="13865" y="2125"/>
                    <a:pt x="13860" y="2125"/>
                    <a:pt x="13856" y="2125"/>
                  </a:cubicBezTo>
                  <a:cubicBezTo>
                    <a:pt x="13807" y="2125"/>
                    <a:pt x="13862" y="2095"/>
                    <a:pt x="13866" y="2082"/>
                  </a:cubicBezTo>
                  <a:cubicBezTo>
                    <a:pt x="13866" y="2077"/>
                    <a:pt x="13881" y="2069"/>
                    <a:pt x="13896" y="2069"/>
                  </a:cubicBezTo>
                  <a:cubicBezTo>
                    <a:pt x="13900" y="2069"/>
                    <a:pt x="13905" y="2070"/>
                    <a:pt x="13909" y="2072"/>
                  </a:cubicBezTo>
                  <a:cubicBezTo>
                    <a:pt x="13924" y="2076"/>
                    <a:pt x="13939" y="2081"/>
                    <a:pt x="13963" y="2081"/>
                  </a:cubicBezTo>
                  <a:cubicBezTo>
                    <a:pt x="13985" y="2081"/>
                    <a:pt x="14016" y="2076"/>
                    <a:pt x="14062" y="2061"/>
                  </a:cubicBezTo>
                  <a:lnTo>
                    <a:pt x="14062" y="2061"/>
                  </a:lnTo>
                  <a:cubicBezTo>
                    <a:pt x="14056" y="2062"/>
                    <a:pt x="14050" y="2063"/>
                    <a:pt x="14045" y="2063"/>
                  </a:cubicBezTo>
                  <a:cubicBezTo>
                    <a:pt x="14041" y="2063"/>
                    <a:pt x="14038" y="2063"/>
                    <a:pt x="14036" y="2061"/>
                  </a:cubicBezTo>
                  <a:cubicBezTo>
                    <a:pt x="14028" y="2060"/>
                    <a:pt x="14030" y="2055"/>
                    <a:pt x="14027" y="2052"/>
                  </a:cubicBezTo>
                  <a:lnTo>
                    <a:pt x="14059" y="2048"/>
                  </a:lnTo>
                  <a:lnTo>
                    <a:pt x="14089" y="2047"/>
                  </a:lnTo>
                  <a:cubicBezTo>
                    <a:pt x="14108" y="2033"/>
                    <a:pt x="14103" y="2029"/>
                    <a:pt x="14090" y="2029"/>
                  </a:cubicBezTo>
                  <a:cubicBezTo>
                    <a:pt x="14078" y="2029"/>
                    <a:pt x="14059" y="2033"/>
                    <a:pt x="14047" y="2033"/>
                  </a:cubicBezTo>
                  <a:cubicBezTo>
                    <a:pt x="14021" y="2036"/>
                    <a:pt x="13981" y="2045"/>
                    <a:pt x="13950" y="2050"/>
                  </a:cubicBezTo>
                  <a:cubicBezTo>
                    <a:pt x="13949" y="2050"/>
                    <a:pt x="13948" y="2050"/>
                    <a:pt x="13947" y="2050"/>
                  </a:cubicBezTo>
                  <a:cubicBezTo>
                    <a:pt x="13940" y="2050"/>
                    <a:pt x="13939" y="2045"/>
                    <a:pt x="13934" y="2042"/>
                  </a:cubicBezTo>
                  <a:cubicBezTo>
                    <a:pt x="14002" y="2026"/>
                    <a:pt x="13984" y="2017"/>
                    <a:pt x="13977" y="2011"/>
                  </a:cubicBezTo>
                  <a:cubicBezTo>
                    <a:pt x="13952" y="1994"/>
                    <a:pt x="14047" y="1973"/>
                    <a:pt x="14083" y="1957"/>
                  </a:cubicBezTo>
                  <a:cubicBezTo>
                    <a:pt x="14099" y="1949"/>
                    <a:pt x="14110" y="1946"/>
                    <a:pt x="14119" y="1946"/>
                  </a:cubicBezTo>
                  <a:cubicBezTo>
                    <a:pt x="14132" y="1946"/>
                    <a:pt x="14139" y="1952"/>
                    <a:pt x="14143" y="1957"/>
                  </a:cubicBezTo>
                  <a:cubicBezTo>
                    <a:pt x="14147" y="1964"/>
                    <a:pt x="14161" y="1969"/>
                    <a:pt x="14177" y="1970"/>
                  </a:cubicBezTo>
                  <a:cubicBezTo>
                    <a:pt x="14180" y="1971"/>
                    <a:pt x="14184" y="1971"/>
                    <a:pt x="14188" y="1971"/>
                  </a:cubicBezTo>
                  <a:cubicBezTo>
                    <a:pt x="14206" y="1971"/>
                    <a:pt x="14227" y="1965"/>
                    <a:pt x="14253" y="1951"/>
                  </a:cubicBezTo>
                  <a:cubicBezTo>
                    <a:pt x="14261" y="1947"/>
                    <a:pt x="14286" y="1942"/>
                    <a:pt x="14302" y="1936"/>
                  </a:cubicBezTo>
                  <a:cubicBezTo>
                    <a:pt x="14286" y="1928"/>
                    <a:pt x="14269" y="1924"/>
                    <a:pt x="14245" y="1924"/>
                  </a:cubicBezTo>
                  <a:cubicBezTo>
                    <a:pt x="14232" y="1924"/>
                    <a:pt x="14217" y="1925"/>
                    <a:pt x="14199" y="1927"/>
                  </a:cubicBezTo>
                  <a:cubicBezTo>
                    <a:pt x="14189" y="1928"/>
                    <a:pt x="14174" y="1930"/>
                    <a:pt x="14167" y="1930"/>
                  </a:cubicBezTo>
                  <a:cubicBezTo>
                    <a:pt x="14164" y="1930"/>
                    <a:pt x="14163" y="1929"/>
                    <a:pt x="14164" y="1929"/>
                  </a:cubicBezTo>
                  <a:cubicBezTo>
                    <a:pt x="14186" y="1913"/>
                    <a:pt x="14218" y="1895"/>
                    <a:pt x="14234" y="1880"/>
                  </a:cubicBezTo>
                  <a:cubicBezTo>
                    <a:pt x="14240" y="1876"/>
                    <a:pt x="14236" y="1874"/>
                    <a:pt x="14229" y="1874"/>
                  </a:cubicBezTo>
                  <a:cubicBezTo>
                    <a:pt x="14216" y="1874"/>
                    <a:pt x="14192" y="1878"/>
                    <a:pt x="14179" y="1878"/>
                  </a:cubicBezTo>
                  <a:cubicBezTo>
                    <a:pt x="14168" y="1878"/>
                    <a:pt x="14165" y="1876"/>
                    <a:pt x="14181" y="1866"/>
                  </a:cubicBezTo>
                  <a:cubicBezTo>
                    <a:pt x="14187" y="1860"/>
                    <a:pt x="14198" y="1855"/>
                    <a:pt x="14198" y="1851"/>
                  </a:cubicBezTo>
                  <a:cubicBezTo>
                    <a:pt x="14190" y="1849"/>
                    <a:pt x="14190" y="1847"/>
                    <a:pt x="14190" y="1845"/>
                  </a:cubicBezTo>
                  <a:cubicBezTo>
                    <a:pt x="14199" y="1844"/>
                    <a:pt x="14214" y="1841"/>
                    <a:pt x="14214" y="1841"/>
                  </a:cubicBezTo>
                  <a:lnTo>
                    <a:pt x="14214" y="1841"/>
                  </a:lnTo>
                  <a:cubicBezTo>
                    <a:pt x="14214" y="1843"/>
                    <a:pt x="14208" y="1846"/>
                    <a:pt x="14205" y="1850"/>
                  </a:cubicBezTo>
                  <a:lnTo>
                    <a:pt x="14205" y="1850"/>
                  </a:lnTo>
                  <a:cubicBezTo>
                    <a:pt x="14240" y="1848"/>
                    <a:pt x="14270" y="1845"/>
                    <a:pt x="14299" y="1842"/>
                  </a:cubicBezTo>
                  <a:cubicBezTo>
                    <a:pt x="14312" y="1841"/>
                    <a:pt x="14333" y="1833"/>
                    <a:pt x="14351" y="1829"/>
                  </a:cubicBezTo>
                  <a:cubicBezTo>
                    <a:pt x="14351" y="1824"/>
                    <a:pt x="14356" y="1817"/>
                    <a:pt x="14351" y="1813"/>
                  </a:cubicBezTo>
                  <a:cubicBezTo>
                    <a:pt x="14342" y="1808"/>
                    <a:pt x="14326" y="1807"/>
                    <a:pt x="14312" y="1804"/>
                  </a:cubicBezTo>
                  <a:lnTo>
                    <a:pt x="14270" y="1819"/>
                  </a:lnTo>
                  <a:lnTo>
                    <a:pt x="14280" y="1807"/>
                  </a:lnTo>
                  <a:lnTo>
                    <a:pt x="14156" y="1830"/>
                  </a:lnTo>
                  <a:cubicBezTo>
                    <a:pt x="14150" y="1830"/>
                    <a:pt x="14153" y="1824"/>
                    <a:pt x="14152" y="1822"/>
                  </a:cubicBezTo>
                  <a:cubicBezTo>
                    <a:pt x="14224" y="1802"/>
                    <a:pt x="14220" y="1792"/>
                    <a:pt x="14211" y="1783"/>
                  </a:cubicBezTo>
                  <a:cubicBezTo>
                    <a:pt x="14293" y="1764"/>
                    <a:pt x="14240" y="1760"/>
                    <a:pt x="14274" y="1746"/>
                  </a:cubicBezTo>
                  <a:cubicBezTo>
                    <a:pt x="14339" y="1721"/>
                    <a:pt x="14365" y="1730"/>
                    <a:pt x="14409" y="1721"/>
                  </a:cubicBezTo>
                  <a:cubicBezTo>
                    <a:pt x="14427" y="1719"/>
                    <a:pt x="14437" y="1718"/>
                    <a:pt x="14443" y="1718"/>
                  </a:cubicBezTo>
                  <a:cubicBezTo>
                    <a:pt x="14466" y="1718"/>
                    <a:pt x="14397" y="1739"/>
                    <a:pt x="14395" y="1744"/>
                  </a:cubicBezTo>
                  <a:cubicBezTo>
                    <a:pt x="14389" y="1752"/>
                    <a:pt x="14395" y="1756"/>
                    <a:pt x="14409" y="1756"/>
                  </a:cubicBezTo>
                  <a:cubicBezTo>
                    <a:pt x="14428" y="1756"/>
                    <a:pt x="14463" y="1749"/>
                    <a:pt x="14506" y="1733"/>
                  </a:cubicBezTo>
                  <a:cubicBezTo>
                    <a:pt x="14592" y="1701"/>
                    <a:pt x="14593" y="1701"/>
                    <a:pt x="14612" y="1699"/>
                  </a:cubicBezTo>
                  <a:cubicBezTo>
                    <a:pt x="14634" y="1696"/>
                    <a:pt x="14655" y="1695"/>
                    <a:pt x="14680" y="1691"/>
                  </a:cubicBezTo>
                  <a:cubicBezTo>
                    <a:pt x="14692" y="1688"/>
                    <a:pt x="14717" y="1677"/>
                    <a:pt x="14730" y="1670"/>
                  </a:cubicBezTo>
                  <a:cubicBezTo>
                    <a:pt x="14737" y="1666"/>
                    <a:pt x="14739" y="1660"/>
                    <a:pt x="14733" y="1660"/>
                  </a:cubicBezTo>
                  <a:cubicBezTo>
                    <a:pt x="14683" y="1666"/>
                    <a:pt x="14633" y="1671"/>
                    <a:pt x="14580" y="1677"/>
                  </a:cubicBezTo>
                  <a:cubicBezTo>
                    <a:pt x="14696" y="1629"/>
                    <a:pt x="14789" y="1620"/>
                    <a:pt x="14889" y="1591"/>
                  </a:cubicBezTo>
                  <a:cubicBezTo>
                    <a:pt x="14905" y="1586"/>
                    <a:pt x="14924" y="1580"/>
                    <a:pt x="14942" y="1576"/>
                  </a:cubicBezTo>
                  <a:cubicBezTo>
                    <a:pt x="14939" y="1571"/>
                    <a:pt x="14943" y="1564"/>
                    <a:pt x="14932" y="1564"/>
                  </a:cubicBezTo>
                  <a:cubicBezTo>
                    <a:pt x="14913" y="1564"/>
                    <a:pt x="14888" y="1566"/>
                    <a:pt x="14858" y="1570"/>
                  </a:cubicBezTo>
                  <a:cubicBezTo>
                    <a:pt x="14847" y="1572"/>
                    <a:pt x="14837" y="1573"/>
                    <a:pt x="14831" y="1573"/>
                  </a:cubicBezTo>
                  <a:cubicBezTo>
                    <a:pt x="14820" y="1573"/>
                    <a:pt x="14820" y="1569"/>
                    <a:pt x="14837" y="1558"/>
                  </a:cubicBezTo>
                  <a:cubicBezTo>
                    <a:pt x="14861" y="1542"/>
                    <a:pt x="14880" y="1526"/>
                    <a:pt x="14882" y="1517"/>
                  </a:cubicBezTo>
                  <a:cubicBezTo>
                    <a:pt x="14818" y="1511"/>
                    <a:pt x="14746" y="1513"/>
                    <a:pt x="14827" y="1493"/>
                  </a:cubicBezTo>
                  <a:cubicBezTo>
                    <a:pt x="14848" y="1489"/>
                    <a:pt x="14846" y="1479"/>
                    <a:pt x="14839" y="1471"/>
                  </a:cubicBezTo>
                  <a:cubicBezTo>
                    <a:pt x="14833" y="1467"/>
                    <a:pt x="14783" y="1461"/>
                    <a:pt x="14789" y="1458"/>
                  </a:cubicBezTo>
                  <a:cubicBezTo>
                    <a:pt x="14802" y="1449"/>
                    <a:pt x="14842" y="1440"/>
                    <a:pt x="14857" y="1432"/>
                  </a:cubicBezTo>
                  <a:cubicBezTo>
                    <a:pt x="14873" y="1423"/>
                    <a:pt x="14873" y="1411"/>
                    <a:pt x="14818" y="1404"/>
                  </a:cubicBezTo>
                  <a:cubicBezTo>
                    <a:pt x="14803" y="1405"/>
                    <a:pt x="14790" y="1406"/>
                    <a:pt x="14780" y="1406"/>
                  </a:cubicBezTo>
                  <a:cubicBezTo>
                    <a:pt x="14737" y="1406"/>
                    <a:pt x="14729" y="1394"/>
                    <a:pt x="14695" y="1390"/>
                  </a:cubicBezTo>
                  <a:lnTo>
                    <a:pt x="14645" y="1399"/>
                  </a:lnTo>
                  <a:cubicBezTo>
                    <a:pt x="14625" y="1404"/>
                    <a:pt x="14603" y="1406"/>
                    <a:pt x="14586" y="1406"/>
                  </a:cubicBezTo>
                  <a:cubicBezTo>
                    <a:pt x="14569" y="1406"/>
                    <a:pt x="14556" y="1404"/>
                    <a:pt x="14555" y="1398"/>
                  </a:cubicBezTo>
                  <a:cubicBezTo>
                    <a:pt x="14550" y="1385"/>
                    <a:pt x="14537" y="1380"/>
                    <a:pt x="14517" y="1380"/>
                  </a:cubicBezTo>
                  <a:cubicBezTo>
                    <a:pt x="14498" y="1380"/>
                    <a:pt x="14473" y="1383"/>
                    <a:pt x="14440" y="1389"/>
                  </a:cubicBezTo>
                  <a:cubicBezTo>
                    <a:pt x="14422" y="1393"/>
                    <a:pt x="14397" y="1396"/>
                    <a:pt x="14376" y="1396"/>
                  </a:cubicBezTo>
                  <a:cubicBezTo>
                    <a:pt x="14354" y="1396"/>
                    <a:pt x="14336" y="1392"/>
                    <a:pt x="14336" y="1380"/>
                  </a:cubicBezTo>
                  <a:cubicBezTo>
                    <a:pt x="14336" y="1376"/>
                    <a:pt x="14323" y="1374"/>
                    <a:pt x="14306" y="1374"/>
                  </a:cubicBezTo>
                  <a:cubicBezTo>
                    <a:pt x="14291" y="1374"/>
                    <a:pt x="14274" y="1375"/>
                    <a:pt x="14256" y="1379"/>
                  </a:cubicBezTo>
                  <a:cubicBezTo>
                    <a:pt x="14255" y="1379"/>
                    <a:pt x="14253" y="1379"/>
                    <a:pt x="14251" y="1379"/>
                  </a:cubicBezTo>
                  <a:cubicBezTo>
                    <a:pt x="14237" y="1379"/>
                    <a:pt x="14211" y="1376"/>
                    <a:pt x="14192" y="1376"/>
                  </a:cubicBezTo>
                  <a:cubicBezTo>
                    <a:pt x="14200" y="1371"/>
                    <a:pt x="14205" y="1367"/>
                    <a:pt x="14217" y="1362"/>
                  </a:cubicBezTo>
                  <a:cubicBezTo>
                    <a:pt x="14233" y="1357"/>
                    <a:pt x="14251" y="1354"/>
                    <a:pt x="14270" y="1354"/>
                  </a:cubicBezTo>
                  <a:cubicBezTo>
                    <a:pt x="14284" y="1354"/>
                    <a:pt x="14299" y="1356"/>
                    <a:pt x="14315" y="1361"/>
                  </a:cubicBezTo>
                  <a:cubicBezTo>
                    <a:pt x="14331" y="1366"/>
                    <a:pt x="14361" y="1368"/>
                    <a:pt x="14386" y="1368"/>
                  </a:cubicBezTo>
                  <a:cubicBezTo>
                    <a:pt x="14409" y="1368"/>
                    <a:pt x="14427" y="1366"/>
                    <a:pt x="14427" y="1362"/>
                  </a:cubicBezTo>
                  <a:cubicBezTo>
                    <a:pt x="14428" y="1354"/>
                    <a:pt x="14446" y="1353"/>
                    <a:pt x="14466" y="1353"/>
                  </a:cubicBezTo>
                  <a:cubicBezTo>
                    <a:pt x="14473" y="1353"/>
                    <a:pt x="14479" y="1353"/>
                    <a:pt x="14486" y="1353"/>
                  </a:cubicBezTo>
                  <a:cubicBezTo>
                    <a:pt x="14498" y="1353"/>
                    <a:pt x="14509" y="1352"/>
                    <a:pt x="14514" y="1349"/>
                  </a:cubicBezTo>
                  <a:cubicBezTo>
                    <a:pt x="14467" y="1342"/>
                    <a:pt x="14465" y="1326"/>
                    <a:pt x="14390" y="1320"/>
                  </a:cubicBezTo>
                  <a:cubicBezTo>
                    <a:pt x="14315" y="1315"/>
                    <a:pt x="14323" y="1298"/>
                    <a:pt x="14346" y="1282"/>
                  </a:cubicBezTo>
                  <a:cubicBezTo>
                    <a:pt x="14351" y="1279"/>
                    <a:pt x="14353" y="1269"/>
                    <a:pt x="14333" y="1269"/>
                  </a:cubicBezTo>
                  <a:cubicBezTo>
                    <a:pt x="14329" y="1269"/>
                    <a:pt x="14323" y="1270"/>
                    <a:pt x="14315" y="1271"/>
                  </a:cubicBezTo>
                  <a:cubicBezTo>
                    <a:pt x="14289" y="1277"/>
                    <a:pt x="14266" y="1278"/>
                    <a:pt x="14244" y="1278"/>
                  </a:cubicBezTo>
                  <a:cubicBezTo>
                    <a:pt x="14211" y="1278"/>
                    <a:pt x="14180" y="1274"/>
                    <a:pt x="14146" y="1273"/>
                  </a:cubicBezTo>
                  <a:cubicBezTo>
                    <a:pt x="14127" y="1273"/>
                    <a:pt x="14102" y="1277"/>
                    <a:pt x="14080" y="1280"/>
                  </a:cubicBezTo>
                  <a:lnTo>
                    <a:pt x="14117" y="1264"/>
                  </a:lnTo>
                  <a:lnTo>
                    <a:pt x="14187" y="1229"/>
                  </a:lnTo>
                  <a:cubicBezTo>
                    <a:pt x="14190" y="1227"/>
                    <a:pt x="14171" y="1223"/>
                    <a:pt x="14159" y="1221"/>
                  </a:cubicBezTo>
                  <a:cubicBezTo>
                    <a:pt x="14140" y="1221"/>
                    <a:pt x="14103" y="1223"/>
                    <a:pt x="14103" y="1223"/>
                  </a:cubicBezTo>
                  <a:cubicBezTo>
                    <a:pt x="14099" y="1230"/>
                    <a:pt x="14106" y="1237"/>
                    <a:pt x="14103" y="1243"/>
                  </a:cubicBezTo>
                  <a:cubicBezTo>
                    <a:pt x="14102" y="1249"/>
                    <a:pt x="14095" y="1257"/>
                    <a:pt x="14083" y="1257"/>
                  </a:cubicBezTo>
                  <a:cubicBezTo>
                    <a:pt x="14014" y="1262"/>
                    <a:pt x="13943" y="1268"/>
                    <a:pt x="13875" y="1270"/>
                  </a:cubicBezTo>
                  <a:cubicBezTo>
                    <a:pt x="13824" y="1270"/>
                    <a:pt x="13771" y="1264"/>
                    <a:pt x="13724" y="1258"/>
                  </a:cubicBezTo>
                  <a:cubicBezTo>
                    <a:pt x="13709" y="1255"/>
                    <a:pt x="13705" y="1246"/>
                    <a:pt x="13705" y="1240"/>
                  </a:cubicBezTo>
                  <a:cubicBezTo>
                    <a:pt x="13702" y="1231"/>
                    <a:pt x="13717" y="1229"/>
                    <a:pt x="13735" y="1229"/>
                  </a:cubicBezTo>
                  <a:cubicBezTo>
                    <a:pt x="13748" y="1229"/>
                    <a:pt x="13762" y="1230"/>
                    <a:pt x="13771" y="1230"/>
                  </a:cubicBezTo>
                  <a:cubicBezTo>
                    <a:pt x="13830" y="1232"/>
                    <a:pt x="13874" y="1232"/>
                    <a:pt x="13936" y="1232"/>
                  </a:cubicBezTo>
                  <a:cubicBezTo>
                    <a:pt x="13962" y="1232"/>
                    <a:pt x="14006" y="1223"/>
                    <a:pt x="14008" y="1217"/>
                  </a:cubicBezTo>
                  <a:cubicBezTo>
                    <a:pt x="14010" y="1209"/>
                    <a:pt x="13999" y="1207"/>
                    <a:pt x="13986" y="1207"/>
                  </a:cubicBezTo>
                  <a:cubicBezTo>
                    <a:pt x="13969" y="1207"/>
                    <a:pt x="13949" y="1210"/>
                    <a:pt x="13939" y="1211"/>
                  </a:cubicBezTo>
                  <a:cubicBezTo>
                    <a:pt x="13935" y="1211"/>
                    <a:pt x="13933" y="1211"/>
                    <a:pt x="13930" y="1211"/>
                  </a:cubicBezTo>
                  <a:cubicBezTo>
                    <a:pt x="13890" y="1211"/>
                    <a:pt x="13889" y="1195"/>
                    <a:pt x="13852" y="1195"/>
                  </a:cubicBezTo>
                  <a:cubicBezTo>
                    <a:pt x="13846" y="1195"/>
                    <a:pt x="13839" y="1195"/>
                    <a:pt x="13831" y="1196"/>
                  </a:cubicBezTo>
                  <a:cubicBezTo>
                    <a:pt x="13831" y="1196"/>
                    <a:pt x="13830" y="1196"/>
                    <a:pt x="13829" y="1196"/>
                  </a:cubicBezTo>
                  <a:cubicBezTo>
                    <a:pt x="13820" y="1196"/>
                    <a:pt x="13800" y="1190"/>
                    <a:pt x="13787" y="1187"/>
                  </a:cubicBezTo>
                  <a:cubicBezTo>
                    <a:pt x="13783" y="1186"/>
                    <a:pt x="13775" y="1183"/>
                    <a:pt x="13775" y="1183"/>
                  </a:cubicBezTo>
                  <a:cubicBezTo>
                    <a:pt x="13790" y="1176"/>
                    <a:pt x="13811" y="1168"/>
                    <a:pt x="13821" y="1161"/>
                  </a:cubicBezTo>
                  <a:cubicBezTo>
                    <a:pt x="13837" y="1148"/>
                    <a:pt x="13811" y="1130"/>
                    <a:pt x="13775" y="1130"/>
                  </a:cubicBezTo>
                  <a:cubicBezTo>
                    <a:pt x="13736" y="1132"/>
                    <a:pt x="13688" y="1127"/>
                    <a:pt x="13674" y="1148"/>
                  </a:cubicBezTo>
                  <a:cubicBezTo>
                    <a:pt x="13662" y="1164"/>
                    <a:pt x="13612" y="1177"/>
                    <a:pt x="13571" y="1190"/>
                  </a:cubicBezTo>
                  <a:cubicBezTo>
                    <a:pt x="13567" y="1192"/>
                    <a:pt x="13546" y="1196"/>
                    <a:pt x="13527" y="1196"/>
                  </a:cubicBezTo>
                  <a:cubicBezTo>
                    <a:pt x="13511" y="1196"/>
                    <a:pt x="13496" y="1193"/>
                    <a:pt x="13496" y="1183"/>
                  </a:cubicBezTo>
                  <a:cubicBezTo>
                    <a:pt x="13497" y="1177"/>
                    <a:pt x="13487" y="1170"/>
                    <a:pt x="13481" y="1164"/>
                  </a:cubicBezTo>
                  <a:cubicBezTo>
                    <a:pt x="13471" y="1165"/>
                    <a:pt x="13463" y="1166"/>
                    <a:pt x="13457" y="1166"/>
                  </a:cubicBezTo>
                  <a:cubicBezTo>
                    <a:pt x="13435" y="1166"/>
                    <a:pt x="13431" y="1159"/>
                    <a:pt x="13432" y="1152"/>
                  </a:cubicBezTo>
                  <a:lnTo>
                    <a:pt x="13432" y="1152"/>
                  </a:lnTo>
                  <a:cubicBezTo>
                    <a:pt x="13413" y="1155"/>
                    <a:pt x="13393" y="1158"/>
                    <a:pt x="13374" y="1161"/>
                  </a:cubicBezTo>
                  <a:cubicBezTo>
                    <a:pt x="13371" y="1161"/>
                    <a:pt x="13368" y="1162"/>
                    <a:pt x="13364" y="1162"/>
                  </a:cubicBezTo>
                  <a:cubicBezTo>
                    <a:pt x="13356" y="1162"/>
                    <a:pt x="13346" y="1160"/>
                    <a:pt x="13343" y="1159"/>
                  </a:cubicBezTo>
                  <a:cubicBezTo>
                    <a:pt x="13335" y="1155"/>
                    <a:pt x="13327" y="1149"/>
                    <a:pt x="13332" y="1146"/>
                  </a:cubicBezTo>
                  <a:cubicBezTo>
                    <a:pt x="13362" y="1126"/>
                    <a:pt x="13385" y="1104"/>
                    <a:pt x="13431" y="1089"/>
                  </a:cubicBezTo>
                  <a:cubicBezTo>
                    <a:pt x="13484" y="1070"/>
                    <a:pt x="13380" y="1055"/>
                    <a:pt x="13435" y="1039"/>
                  </a:cubicBezTo>
                  <a:cubicBezTo>
                    <a:pt x="13428" y="1038"/>
                    <a:pt x="13423" y="1038"/>
                    <a:pt x="13418" y="1038"/>
                  </a:cubicBezTo>
                  <a:cubicBezTo>
                    <a:pt x="13382" y="1038"/>
                    <a:pt x="13388" y="1054"/>
                    <a:pt x="13362" y="1056"/>
                  </a:cubicBezTo>
                  <a:cubicBezTo>
                    <a:pt x="13334" y="1058"/>
                    <a:pt x="13312" y="1058"/>
                    <a:pt x="13287" y="1059"/>
                  </a:cubicBezTo>
                  <a:cubicBezTo>
                    <a:pt x="13263" y="1061"/>
                    <a:pt x="13235" y="1061"/>
                    <a:pt x="13216" y="1064"/>
                  </a:cubicBezTo>
                  <a:cubicBezTo>
                    <a:pt x="13201" y="1068"/>
                    <a:pt x="13199" y="1076"/>
                    <a:pt x="13190" y="1083"/>
                  </a:cubicBezTo>
                  <a:cubicBezTo>
                    <a:pt x="13204" y="1084"/>
                    <a:pt x="13220" y="1088"/>
                    <a:pt x="13232" y="1088"/>
                  </a:cubicBezTo>
                  <a:cubicBezTo>
                    <a:pt x="13234" y="1088"/>
                    <a:pt x="13236" y="1088"/>
                    <a:pt x="13238" y="1087"/>
                  </a:cubicBezTo>
                  <a:cubicBezTo>
                    <a:pt x="13271" y="1084"/>
                    <a:pt x="13302" y="1076"/>
                    <a:pt x="13334" y="1076"/>
                  </a:cubicBezTo>
                  <a:cubicBezTo>
                    <a:pt x="13337" y="1075"/>
                    <a:pt x="13339" y="1075"/>
                    <a:pt x="13342" y="1075"/>
                  </a:cubicBezTo>
                  <a:cubicBezTo>
                    <a:pt x="13369" y="1075"/>
                    <a:pt x="13392" y="1082"/>
                    <a:pt x="13368" y="1093"/>
                  </a:cubicBezTo>
                  <a:cubicBezTo>
                    <a:pt x="13353" y="1099"/>
                    <a:pt x="13337" y="1105"/>
                    <a:pt x="13329" y="1113"/>
                  </a:cubicBezTo>
                  <a:lnTo>
                    <a:pt x="13329" y="1113"/>
                  </a:lnTo>
                  <a:cubicBezTo>
                    <a:pt x="13327" y="1113"/>
                    <a:pt x="13325" y="1112"/>
                    <a:pt x="13322" y="1112"/>
                  </a:cubicBezTo>
                  <a:cubicBezTo>
                    <a:pt x="13322" y="1113"/>
                    <a:pt x="13322" y="1113"/>
                    <a:pt x="13322" y="1113"/>
                  </a:cubicBezTo>
                  <a:lnTo>
                    <a:pt x="13322" y="1113"/>
                  </a:lnTo>
                  <a:cubicBezTo>
                    <a:pt x="13307" y="1111"/>
                    <a:pt x="13294" y="1110"/>
                    <a:pt x="13282" y="1110"/>
                  </a:cubicBezTo>
                  <a:cubicBezTo>
                    <a:pt x="13248" y="1110"/>
                    <a:pt x="13221" y="1116"/>
                    <a:pt x="13194" y="1123"/>
                  </a:cubicBezTo>
                  <a:cubicBezTo>
                    <a:pt x="13168" y="1127"/>
                    <a:pt x="13143" y="1132"/>
                    <a:pt x="13119" y="1136"/>
                  </a:cubicBezTo>
                  <a:cubicBezTo>
                    <a:pt x="13112" y="1127"/>
                    <a:pt x="13110" y="1118"/>
                    <a:pt x="13097" y="1111"/>
                  </a:cubicBezTo>
                  <a:cubicBezTo>
                    <a:pt x="13078" y="1101"/>
                    <a:pt x="13073" y="1083"/>
                    <a:pt x="13026" y="1083"/>
                  </a:cubicBezTo>
                  <a:cubicBezTo>
                    <a:pt x="13015" y="1083"/>
                    <a:pt x="13002" y="1084"/>
                    <a:pt x="12987" y="1086"/>
                  </a:cubicBezTo>
                  <a:cubicBezTo>
                    <a:pt x="12977" y="1088"/>
                    <a:pt x="12967" y="1089"/>
                    <a:pt x="12959" y="1089"/>
                  </a:cubicBezTo>
                  <a:cubicBezTo>
                    <a:pt x="12940" y="1089"/>
                    <a:pt x="12929" y="1083"/>
                    <a:pt x="12934" y="1070"/>
                  </a:cubicBezTo>
                  <a:cubicBezTo>
                    <a:pt x="12944" y="1042"/>
                    <a:pt x="12945" y="1031"/>
                    <a:pt x="12987" y="999"/>
                  </a:cubicBezTo>
                  <a:cubicBezTo>
                    <a:pt x="12997" y="990"/>
                    <a:pt x="12994" y="980"/>
                    <a:pt x="12990" y="971"/>
                  </a:cubicBezTo>
                  <a:cubicBezTo>
                    <a:pt x="12987" y="967"/>
                    <a:pt x="12969" y="961"/>
                    <a:pt x="12954" y="958"/>
                  </a:cubicBezTo>
                  <a:cubicBezTo>
                    <a:pt x="12950" y="958"/>
                    <a:pt x="12932" y="961"/>
                    <a:pt x="12926" y="962"/>
                  </a:cubicBezTo>
                  <a:cubicBezTo>
                    <a:pt x="12881" y="986"/>
                    <a:pt x="12837" y="1008"/>
                    <a:pt x="12854" y="1039"/>
                  </a:cubicBezTo>
                  <a:cubicBezTo>
                    <a:pt x="12860" y="1048"/>
                    <a:pt x="12849" y="1056"/>
                    <a:pt x="12826" y="1056"/>
                  </a:cubicBezTo>
                  <a:cubicBezTo>
                    <a:pt x="12821" y="1056"/>
                    <a:pt x="12815" y="1056"/>
                    <a:pt x="12809" y="1055"/>
                  </a:cubicBezTo>
                  <a:cubicBezTo>
                    <a:pt x="12797" y="1053"/>
                    <a:pt x="12783" y="1053"/>
                    <a:pt x="12769" y="1053"/>
                  </a:cubicBezTo>
                  <a:cubicBezTo>
                    <a:pt x="12767" y="1053"/>
                    <a:pt x="12765" y="1053"/>
                    <a:pt x="12762" y="1053"/>
                  </a:cubicBezTo>
                  <a:cubicBezTo>
                    <a:pt x="12730" y="1053"/>
                    <a:pt x="12699" y="1053"/>
                    <a:pt x="12700" y="1033"/>
                  </a:cubicBezTo>
                  <a:cubicBezTo>
                    <a:pt x="12656" y="1031"/>
                    <a:pt x="12612" y="1031"/>
                    <a:pt x="12564" y="1030"/>
                  </a:cubicBezTo>
                  <a:cubicBezTo>
                    <a:pt x="12598" y="1009"/>
                    <a:pt x="12638" y="996"/>
                    <a:pt x="12684" y="989"/>
                  </a:cubicBezTo>
                  <a:cubicBezTo>
                    <a:pt x="12694" y="987"/>
                    <a:pt x="12701" y="983"/>
                    <a:pt x="12710" y="978"/>
                  </a:cubicBezTo>
                  <a:cubicBezTo>
                    <a:pt x="12637" y="965"/>
                    <a:pt x="12747" y="951"/>
                    <a:pt x="12700" y="930"/>
                  </a:cubicBezTo>
                  <a:cubicBezTo>
                    <a:pt x="12673" y="919"/>
                    <a:pt x="12664" y="912"/>
                    <a:pt x="12650" y="912"/>
                  </a:cubicBezTo>
                  <a:cubicBezTo>
                    <a:pt x="12639" y="912"/>
                    <a:pt x="12626" y="917"/>
                    <a:pt x="12598" y="927"/>
                  </a:cubicBezTo>
                  <a:cubicBezTo>
                    <a:pt x="12581" y="934"/>
                    <a:pt x="12578" y="949"/>
                    <a:pt x="12569" y="968"/>
                  </a:cubicBezTo>
                  <a:cubicBezTo>
                    <a:pt x="12563" y="978"/>
                    <a:pt x="12534" y="987"/>
                    <a:pt x="12516" y="996"/>
                  </a:cubicBezTo>
                  <a:cubicBezTo>
                    <a:pt x="12503" y="990"/>
                    <a:pt x="12482" y="984"/>
                    <a:pt x="12478" y="977"/>
                  </a:cubicBezTo>
                  <a:cubicBezTo>
                    <a:pt x="12469" y="965"/>
                    <a:pt x="12458" y="959"/>
                    <a:pt x="12432" y="959"/>
                  </a:cubicBezTo>
                  <a:cubicBezTo>
                    <a:pt x="12423" y="959"/>
                    <a:pt x="12412" y="959"/>
                    <a:pt x="12400" y="961"/>
                  </a:cubicBezTo>
                  <a:cubicBezTo>
                    <a:pt x="12339" y="968"/>
                    <a:pt x="12275" y="973"/>
                    <a:pt x="12213" y="974"/>
                  </a:cubicBezTo>
                  <a:cubicBezTo>
                    <a:pt x="12189" y="974"/>
                    <a:pt x="12161" y="964"/>
                    <a:pt x="12135" y="956"/>
                  </a:cubicBezTo>
                  <a:cubicBezTo>
                    <a:pt x="12171" y="942"/>
                    <a:pt x="12146" y="911"/>
                    <a:pt x="12240" y="911"/>
                  </a:cubicBezTo>
                  <a:cubicBezTo>
                    <a:pt x="12242" y="911"/>
                    <a:pt x="12244" y="911"/>
                    <a:pt x="12247" y="911"/>
                  </a:cubicBezTo>
                  <a:cubicBezTo>
                    <a:pt x="12326" y="911"/>
                    <a:pt x="12338" y="883"/>
                    <a:pt x="12260" y="862"/>
                  </a:cubicBezTo>
                  <a:cubicBezTo>
                    <a:pt x="12217" y="850"/>
                    <a:pt x="12230" y="843"/>
                    <a:pt x="12226" y="831"/>
                  </a:cubicBezTo>
                  <a:cubicBezTo>
                    <a:pt x="12225" y="827"/>
                    <a:pt x="12203" y="823"/>
                    <a:pt x="12186" y="820"/>
                  </a:cubicBezTo>
                  <a:cubicBezTo>
                    <a:pt x="12186" y="819"/>
                    <a:pt x="12185" y="819"/>
                    <a:pt x="12184" y="819"/>
                  </a:cubicBezTo>
                  <a:cubicBezTo>
                    <a:pt x="12178" y="819"/>
                    <a:pt x="12167" y="823"/>
                    <a:pt x="12163" y="825"/>
                  </a:cubicBezTo>
                  <a:cubicBezTo>
                    <a:pt x="12155" y="833"/>
                    <a:pt x="12151" y="842"/>
                    <a:pt x="12148" y="849"/>
                  </a:cubicBezTo>
                  <a:cubicBezTo>
                    <a:pt x="12147" y="855"/>
                    <a:pt x="12148" y="859"/>
                    <a:pt x="12148" y="865"/>
                  </a:cubicBezTo>
                  <a:cubicBezTo>
                    <a:pt x="12135" y="862"/>
                    <a:pt x="12117" y="861"/>
                    <a:pt x="12105" y="856"/>
                  </a:cubicBezTo>
                  <a:cubicBezTo>
                    <a:pt x="12094" y="852"/>
                    <a:pt x="12091" y="843"/>
                    <a:pt x="12077" y="840"/>
                  </a:cubicBezTo>
                  <a:cubicBezTo>
                    <a:pt x="12064" y="838"/>
                    <a:pt x="12055" y="836"/>
                    <a:pt x="12049" y="836"/>
                  </a:cubicBezTo>
                  <a:cubicBezTo>
                    <a:pt x="12035" y="836"/>
                    <a:pt x="12038" y="843"/>
                    <a:pt x="12048" y="853"/>
                  </a:cubicBezTo>
                  <a:cubicBezTo>
                    <a:pt x="12048" y="853"/>
                    <a:pt x="12022" y="862"/>
                    <a:pt x="12007" y="862"/>
                  </a:cubicBezTo>
                  <a:cubicBezTo>
                    <a:pt x="12006" y="862"/>
                    <a:pt x="12005" y="862"/>
                    <a:pt x="12004" y="862"/>
                  </a:cubicBezTo>
                  <a:cubicBezTo>
                    <a:pt x="11963" y="862"/>
                    <a:pt x="11992" y="852"/>
                    <a:pt x="11989" y="846"/>
                  </a:cubicBezTo>
                  <a:cubicBezTo>
                    <a:pt x="11988" y="842"/>
                    <a:pt x="11980" y="839"/>
                    <a:pt x="11976" y="834"/>
                  </a:cubicBezTo>
                  <a:lnTo>
                    <a:pt x="11820" y="827"/>
                  </a:lnTo>
                  <a:cubicBezTo>
                    <a:pt x="11811" y="824"/>
                    <a:pt x="11801" y="821"/>
                    <a:pt x="11795" y="817"/>
                  </a:cubicBezTo>
                  <a:cubicBezTo>
                    <a:pt x="11786" y="811"/>
                    <a:pt x="11782" y="804"/>
                    <a:pt x="11775" y="796"/>
                  </a:cubicBezTo>
                  <a:lnTo>
                    <a:pt x="11775" y="796"/>
                  </a:lnTo>
                  <a:lnTo>
                    <a:pt x="11817" y="773"/>
                  </a:lnTo>
                  <a:lnTo>
                    <a:pt x="11889" y="739"/>
                  </a:lnTo>
                  <a:cubicBezTo>
                    <a:pt x="11876" y="736"/>
                    <a:pt x="11866" y="735"/>
                    <a:pt x="11857" y="735"/>
                  </a:cubicBezTo>
                  <a:cubicBezTo>
                    <a:pt x="11829" y="735"/>
                    <a:pt x="11819" y="746"/>
                    <a:pt x="11796" y="752"/>
                  </a:cubicBezTo>
                  <a:cubicBezTo>
                    <a:pt x="11766" y="759"/>
                    <a:pt x="11718" y="756"/>
                    <a:pt x="11682" y="761"/>
                  </a:cubicBezTo>
                  <a:cubicBezTo>
                    <a:pt x="11666" y="762"/>
                    <a:pt x="11646" y="771"/>
                    <a:pt x="11646" y="777"/>
                  </a:cubicBezTo>
                  <a:cubicBezTo>
                    <a:pt x="11647" y="785"/>
                    <a:pt x="11673" y="799"/>
                    <a:pt x="11657" y="799"/>
                  </a:cubicBezTo>
                  <a:cubicBezTo>
                    <a:pt x="11651" y="799"/>
                    <a:pt x="11641" y="797"/>
                    <a:pt x="11623" y="793"/>
                  </a:cubicBezTo>
                  <a:cubicBezTo>
                    <a:pt x="11611" y="791"/>
                    <a:pt x="11601" y="790"/>
                    <a:pt x="11591" y="790"/>
                  </a:cubicBezTo>
                  <a:cubicBezTo>
                    <a:pt x="11566" y="790"/>
                    <a:pt x="11548" y="796"/>
                    <a:pt x="11524" y="798"/>
                  </a:cubicBezTo>
                  <a:cubicBezTo>
                    <a:pt x="11522" y="798"/>
                    <a:pt x="11520" y="798"/>
                    <a:pt x="11518" y="798"/>
                  </a:cubicBezTo>
                  <a:cubicBezTo>
                    <a:pt x="11503" y="798"/>
                    <a:pt x="11483" y="794"/>
                    <a:pt x="11474" y="790"/>
                  </a:cubicBezTo>
                  <a:cubicBezTo>
                    <a:pt x="11454" y="778"/>
                    <a:pt x="11442" y="764"/>
                    <a:pt x="11421" y="750"/>
                  </a:cubicBezTo>
                  <a:cubicBezTo>
                    <a:pt x="11410" y="743"/>
                    <a:pt x="11377" y="737"/>
                    <a:pt x="11377" y="733"/>
                  </a:cubicBezTo>
                  <a:cubicBezTo>
                    <a:pt x="11376" y="724"/>
                    <a:pt x="11395" y="718"/>
                    <a:pt x="11402" y="711"/>
                  </a:cubicBezTo>
                  <a:cubicBezTo>
                    <a:pt x="11405" y="708"/>
                    <a:pt x="11401" y="699"/>
                    <a:pt x="11396" y="699"/>
                  </a:cubicBezTo>
                  <a:cubicBezTo>
                    <a:pt x="11393" y="698"/>
                    <a:pt x="11390" y="698"/>
                    <a:pt x="11386" y="698"/>
                  </a:cubicBezTo>
                  <a:cubicBezTo>
                    <a:pt x="11359" y="698"/>
                    <a:pt x="11314" y="714"/>
                    <a:pt x="11315" y="722"/>
                  </a:cubicBezTo>
                  <a:cubicBezTo>
                    <a:pt x="11317" y="734"/>
                    <a:pt x="11326" y="748"/>
                    <a:pt x="11317" y="755"/>
                  </a:cubicBezTo>
                  <a:cubicBezTo>
                    <a:pt x="11307" y="762"/>
                    <a:pt x="11282" y="768"/>
                    <a:pt x="11261" y="768"/>
                  </a:cubicBezTo>
                  <a:cubicBezTo>
                    <a:pt x="11229" y="767"/>
                    <a:pt x="11233" y="755"/>
                    <a:pt x="11224" y="743"/>
                  </a:cubicBezTo>
                  <a:cubicBezTo>
                    <a:pt x="11208" y="721"/>
                    <a:pt x="11192" y="711"/>
                    <a:pt x="11165" y="711"/>
                  </a:cubicBezTo>
                  <a:cubicBezTo>
                    <a:pt x="11152" y="711"/>
                    <a:pt x="11136" y="713"/>
                    <a:pt x="11117" y="718"/>
                  </a:cubicBezTo>
                  <a:cubicBezTo>
                    <a:pt x="11110" y="720"/>
                    <a:pt x="11104" y="721"/>
                    <a:pt x="11098" y="721"/>
                  </a:cubicBezTo>
                  <a:cubicBezTo>
                    <a:pt x="11074" y="721"/>
                    <a:pt x="11069" y="702"/>
                    <a:pt x="11049" y="702"/>
                  </a:cubicBezTo>
                  <a:cubicBezTo>
                    <a:pt x="11049" y="702"/>
                    <a:pt x="11048" y="702"/>
                    <a:pt x="11048" y="702"/>
                  </a:cubicBezTo>
                  <a:cubicBezTo>
                    <a:pt x="11046" y="708"/>
                    <a:pt x="11049" y="720"/>
                    <a:pt x="11043" y="721"/>
                  </a:cubicBezTo>
                  <a:cubicBezTo>
                    <a:pt x="11020" y="730"/>
                    <a:pt x="10995" y="739"/>
                    <a:pt x="10968" y="742"/>
                  </a:cubicBezTo>
                  <a:cubicBezTo>
                    <a:pt x="10967" y="742"/>
                    <a:pt x="10966" y="742"/>
                    <a:pt x="10965" y="742"/>
                  </a:cubicBezTo>
                  <a:cubicBezTo>
                    <a:pt x="10952" y="742"/>
                    <a:pt x="10938" y="734"/>
                    <a:pt x="10923" y="731"/>
                  </a:cubicBezTo>
                  <a:cubicBezTo>
                    <a:pt x="10927" y="724"/>
                    <a:pt x="10927" y="714"/>
                    <a:pt x="10934" y="709"/>
                  </a:cubicBezTo>
                  <a:cubicBezTo>
                    <a:pt x="10953" y="696"/>
                    <a:pt x="10928" y="686"/>
                    <a:pt x="10921" y="683"/>
                  </a:cubicBezTo>
                  <a:cubicBezTo>
                    <a:pt x="10907" y="676"/>
                    <a:pt x="10885" y="669"/>
                    <a:pt x="10872" y="669"/>
                  </a:cubicBezTo>
                  <a:cubicBezTo>
                    <a:pt x="10870" y="669"/>
                    <a:pt x="10868" y="669"/>
                    <a:pt x="10867" y="670"/>
                  </a:cubicBezTo>
                  <a:cubicBezTo>
                    <a:pt x="10859" y="672"/>
                    <a:pt x="10852" y="673"/>
                    <a:pt x="10847" y="673"/>
                  </a:cubicBezTo>
                  <a:cubicBezTo>
                    <a:pt x="10823" y="673"/>
                    <a:pt x="10815" y="654"/>
                    <a:pt x="10797" y="640"/>
                  </a:cubicBezTo>
                  <a:cubicBezTo>
                    <a:pt x="10790" y="665"/>
                    <a:pt x="10737" y="680"/>
                    <a:pt x="10792" y="715"/>
                  </a:cubicBezTo>
                  <a:cubicBezTo>
                    <a:pt x="10795" y="717"/>
                    <a:pt x="10781" y="734"/>
                    <a:pt x="10772" y="743"/>
                  </a:cubicBezTo>
                  <a:cubicBezTo>
                    <a:pt x="10770" y="746"/>
                    <a:pt x="10763" y="747"/>
                    <a:pt x="10757" y="747"/>
                  </a:cubicBezTo>
                  <a:cubicBezTo>
                    <a:pt x="10752" y="747"/>
                    <a:pt x="10748" y="746"/>
                    <a:pt x="10747" y="745"/>
                  </a:cubicBezTo>
                  <a:cubicBezTo>
                    <a:pt x="10742" y="737"/>
                    <a:pt x="10737" y="728"/>
                    <a:pt x="10737" y="721"/>
                  </a:cubicBezTo>
                  <a:cubicBezTo>
                    <a:pt x="10737" y="709"/>
                    <a:pt x="10743" y="699"/>
                    <a:pt x="10743" y="687"/>
                  </a:cubicBezTo>
                  <a:cubicBezTo>
                    <a:pt x="10742" y="683"/>
                    <a:pt x="10733" y="674"/>
                    <a:pt x="10727" y="672"/>
                  </a:cubicBezTo>
                  <a:cubicBezTo>
                    <a:pt x="10726" y="672"/>
                    <a:pt x="10725" y="672"/>
                    <a:pt x="10724" y="672"/>
                  </a:cubicBezTo>
                  <a:cubicBezTo>
                    <a:pt x="10717" y="672"/>
                    <a:pt x="10710" y="676"/>
                    <a:pt x="10705" y="678"/>
                  </a:cubicBezTo>
                  <a:cubicBezTo>
                    <a:pt x="10700" y="680"/>
                    <a:pt x="10702" y="687"/>
                    <a:pt x="10697" y="690"/>
                  </a:cubicBezTo>
                  <a:cubicBezTo>
                    <a:pt x="10697" y="690"/>
                    <a:pt x="10689" y="689"/>
                    <a:pt x="10684" y="687"/>
                  </a:cubicBezTo>
                  <a:cubicBezTo>
                    <a:pt x="10679" y="687"/>
                    <a:pt x="10674" y="687"/>
                    <a:pt x="10669" y="687"/>
                  </a:cubicBezTo>
                  <a:cubicBezTo>
                    <a:pt x="10642" y="687"/>
                    <a:pt x="10629" y="694"/>
                    <a:pt x="10640" y="705"/>
                  </a:cubicBezTo>
                  <a:cubicBezTo>
                    <a:pt x="10668" y="734"/>
                    <a:pt x="10642" y="756"/>
                    <a:pt x="10646" y="784"/>
                  </a:cubicBezTo>
                  <a:cubicBezTo>
                    <a:pt x="10602" y="767"/>
                    <a:pt x="10611" y="746"/>
                    <a:pt x="10614" y="727"/>
                  </a:cubicBezTo>
                  <a:lnTo>
                    <a:pt x="10646" y="546"/>
                  </a:lnTo>
                  <a:lnTo>
                    <a:pt x="10630" y="542"/>
                  </a:lnTo>
                  <a:cubicBezTo>
                    <a:pt x="10621" y="578"/>
                    <a:pt x="10612" y="614"/>
                    <a:pt x="10599" y="665"/>
                  </a:cubicBezTo>
                  <a:cubicBezTo>
                    <a:pt x="10589" y="618"/>
                    <a:pt x="10584" y="602"/>
                    <a:pt x="10563" y="602"/>
                  </a:cubicBezTo>
                  <a:cubicBezTo>
                    <a:pt x="10554" y="602"/>
                    <a:pt x="10543" y="605"/>
                    <a:pt x="10528" y="609"/>
                  </a:cubicBezTo>
                  <a:cubicBezTo>
                    <a:pt x="10519" y="612"/>
                    <a:pt x="10514" y="621"/>
                    <a:pt x="10509" y="627"/>
                  </a:cubicBezTo>
                  <a:cubicBezTo>
                    <a:pt x="10490" y="652"/>
                    <a:pt x="10525" y="681"/>
                    <a:pt x="10514" y="706"/>
                  </a:cubicBezTo>
                  <a:cubicBezTo>
                    <a:pt x="10511" y="715"/>
                    <a:pt x="10493" y="720"/>
                    <a:pt x="10481" y="727"/>
                  </a:cubicBezTo>
                  <a:lnTo>
                    <a:pt x="10475" y="702"/>
                  </a:lnTo>
                  <a:lnTo>
                    <a:pt x="10474" y="689"/>
                  </a:lnTo>
                  <a:cubicBezTo>
                    <a:pt x="10466" y="689"/>
                    <a:pt x="10458" y="689"/>
                    <a:pt x="10452" y="690"/>
                  </a:cubicBezTo>
                  <a:cubicBezTo>
                    <a:pt x="10439" y="696"/>
                    <a:pt x="10427" y="706"/>
                    <a:pt x="10412" y="706"/>
                  </a:cubicBezTo>
                  <a:cubicBezTo>
                    <a:pt x="10407" y="707"/>
                    <a:pt x="10401" y="708"/>
                    <a:pt x="10395" y="708"/>
                  </a:cubicBezTo>
                  <a:cubicBezTo>
                    <a:pt x="10382" y="708"/>
                    <a:pt x="10367" y="705"/>
                    <a:pt x="10358" y="699"/>
                  </a:cubicBezTo>
                  <a:cubicBezTo>
                    <a:pt x="10340" y="690"/>
                    <a:pt x="10321" y="674"/>
                    <a:pt x="10350" y="661"/>
                  </a:cubicBezTo>
                  <a:cubicBezTo>
                    <a:pt x="10371" y="650"/>
                    <a:pt x="10369" y="640"/>
                    <a:pt x="10340" y="631"/>
                  </a:cubicBezTo>
                  <a:cubicBezTo>
                    <a:pt x="10312" y="622"/>
                    <a:pt x="10281" y="612"/>
                    <a:pt x="10252" y="603"/>
                  </a:cubicBezTo>
                  <a:cubicBezTo>
                    <a:pt x="10216" y="592"/>
                    <a:pt x="10203" y="569"/>
                    <a:pt x="10218" y="547"/>
                  </a:cubicBezTo>
                  <a:cubicBezTo>
                    <a:pt x="10224" y="540"/>
                    <a:pt x="10234" y="534"/>
                    <a:pt x="10238" y="527"/>
                  </a:cubicBezTo>
                  <a:cubicBezTo>
                    <a:pt x="10240" y="525"/>
                    <a:pt x="10235" y="518"/>
                    <a:pt x="10231" y="517"/>
                  </a:cubicBezTo>
                  <a:cubicBezTo>
                    <a:pt x="10227" y="514"/>
                    <a:pt x="10221" y="512"/>
                    <a:pt x="10216" y="512"/>
                  </a:cubicBezTo>
                  <a:cubicBezTo>
                    <a:pt x="10214" y="512"/>
                    <a:pt x="10213" y="513"/>
                    <a:pt x="10212" y="514"/>
                  </a:cubicBezTo>
                  <a:cubicBezTo>
                    <a:pt x="10202" y="519"/>
                    <a:pt x="10196" y="533"/>
                    <a:pt x="10185" y="534"/>
                  </a:cubicBezTo>
                  <a:cubicBezTo>
                    <a:pt x="10174" y="534"/>
                    <a:pt x="10159" y="522"/>
                    <a:pt x="10147" y="517"/>
                  </a:cubicBezTo>
                  <a:cubicBezTo>
                    <a:pt x="10145" y="520"/>
                    <a:pt x="10142" y="521"/>
                    <a:pt x="10138" y="521"/>
                  </a:cubicBezTo>
                  <a:cubicBezTo>
                    <a:pt x="10128" y="521"/>
                    <a:pt x="10114" y="514"/>
                    <a:pt x="10105" y="514"/>
                  </a:cubicBezTo>
                  <a:cubicBezTo>
                    <a:pt x="10098" y="514"/>
                    <a:pt x="10093" y="517"/>
                    <a:pt x="10093" y="528"/>
                  </a:cubicBezTo>
                  <a:cubicBezTo>
                    <a:pt x="10093" y="528"/>
                    <a:pt x="10082" y="530"/>
                    <a:pt x="10073" y="530"/>
                  </a:cubicBezTo>
                  <a:cubicBezTo>
                    <a:pt x="10071" y="530"/>
                    <a:pt x="10068" y="530"/>
                    <a:pt x="10066" y="530"/>
                  </a:cubicBezTo>
                  <a:cubicBezTo>
                    <a:pt x="10063" y="528"/>
                    <a:pt x="10057" y="521"/>
                    <a:pt x="10057" y="518"/>
                  </a:cubicBezTo>
                  <a:cubicBezTo>
                    <a:pt x="10062" y="508"/>
                    <a:pt x="10068" y="490"/>
                    <a:pt x="10072" y="490"/>
                  </a:cubicBezTo>
                  <a:cubicBezTo>
                    <a:pt x="10080" y="491"/>
                    <a:pt x="10086" y="492"/>
                    <a:pt x="10090" y="492"/>
                  </a:cubicBezTo>
                  <a:cubicBezTo>
                    <a:pt x="10105" y="492"/>
                    <a:pt x="10103" y="486"/>
                    <a:pt x="10087" y="471"/>
                  </a:cubicBezTo>
                  <a:cubicBezTo>
                    <a:pt x="10072" y="458"/>
                    <a:pt x="10056" y="441"/>
                    <a:pt x="10032" y="419"/>
                  </a:cubicBezTo>
                  <a:cubicBezTo>
                    <a:pt x="10028" y="444"/>
                    <a:pt x="10025" y="459"/>
                    <a:pt x="10024" y="475"/>
                  </a:cubicBezTo>
                  <a:cubicBezTo>
                    <a:pt x="10021" y="494"/>
                    <a:pt x="10002" y="500"/>
                    <a:pt x="9978" y="500"/>
                  </a:cubicBezTo>
                  <a:cubicBezTo>
                    <a:pt x="9985" y="521"/>
                    <a:pt x="10012" y="544"/>
                    <a:pt x="9975" y="559"/>
                  </a:cubicBezTo>
                  <a:cubicBezTo>
                    <a:pt x="9965" y="563"/>
                    <a:pt x="9955" y="567"/>
                    <a:pt x="9948" y="567"/>
                  </a:cubicBezTo>
                  <a:cubicBezTo>
                    <a:pt x="9939" y="567"/>
                    <a:pt x="9932" y="562"/>
                    <a:pt x="9928" y="547"/>
                  </a:cubicBezTo>
                  <a:cubicBezTo>
                    <a:pt x="9927" y="542"/>
                    <a:pt x="9904" y="531"/>
                    <a:pt x="9904" y="531"/>
                  </a:cubicBezTo>
                  <a:cubicBezTo>
                    <a:pt x="9895" y="537"/>
                    <a:pt x="9885" y="539"/>
                    <a:pt x="9874" y="539"/>
                  </a:cubicBezTo>
                  <a:cubicBezTo>
                    <a:pt x="9860" y="539"/>
                    <a:pt x="9845" y="535"/>
                    <a:pt x="9831" y="533"/>
                  </a:cubicBezTo>
                  <a:cubicBezTo>
                    <a:pt x="9828" y="532"/>
                    <a:pt x="9826" y="532"/>
                    <a:pt x="9823" y="532"/>
                  </a:cubicBezTo>
                  <a:cubicBezTo>
                    <a:pt x="9807" y="532"/>
                    <a:pt x="9805" y="541"/>
                    <a:pt x="9809" y="552"/>
                  </a:cubicBezTo>
                  <a:cubicBezTo>
                    <a:pt x="9811" y="558"/>
                    <a:pt x="9833" y="570"/>
                    <a:pt x="9814" y="570"/>
                  </a:cubicBezTo>
                  <a:cubicBezTo>
                    <a:pt x="9811" y="570"/>
                    <a:pt x="9808" y="570"/>
                    <a:pt x="9803" y="569"/>
                  </a:cubicBezTo>
                  <a:cubicBezTo>
                    <a:pt x="9774" y="567"/>
                    <a:pt x="9744" y="561"/>
                    <a:pt x="9715" y="555"/>
                  </a:cubicBezTo>
                  <a:cubicBezTo>
                    <a:pt x="9715" y="555"/>
                    <a:pt x="9715" y="547"/>
                    <a:pt x="9716" y="542"/>
                  </a:cubicBezTo>
                  <a:cubicBezTo>
                    <a:pt x="9723" y="543"/>
                    <a:pt x="9729" y="544"/>
                    <a:pt x="9733" y="544"/>
                  </a:cubicBezTo>
                  <a:cubicBezTo>
                    <a:pt x="9753" y="544"/>
                    <a:pt x="9746" y="527"/>
                    <a:pt x="9750" y="517"/>
                  </a:cubicBezTo>
                  <a:cubicBezTo>
                    <a:pt x="9753" y="508"/>
                    <a:pt x="9748" y="495"/>
                    <a:pt x="9765" y="495"/>
                  </a:cubicBezTo>
                  <a:cubicBezTo>
                    <a:pt x="9767" y="495"/>
                    <a:pt x="9770" y="495"/>
                    <a:pt x="9774" y="496"/>
                  </a:cubicBezTo>
                  <a:cubicBezTo>
                    <a:pt x="9772" y="486"/>
                    <a:pt x="9763" y="471"/>
                    <a:pt x="9768" y="468"/>
                  </a:cubicBezTo>
                  <a:cubicBezTo>
                    <a:pt x="9807" y="449"/>
                    <a:pt x="9815" y="437"/>
                    <a:pt x="9791" y="411"/>
                  </a:cubicBezTo>
                  <a:cubicBezTo>
                    <a:pt x="9775" y="391"/>
                    <a:pt x="9759" y="372"/>
                    <a:pt x="9737" y="347"/>
                  </a:cubicBezTo>
                  <a:cubicBezTo>
                    <a:pt x="9734" y="365"/>
                    <a:pt x="9732" y="378"/>
                    <a:pt x="9734" y="391"/>
                  </a:cubicBezTo>
                  <a:cubicBezTo>
                    <a:pt x="9741" y="396"/>
                    <a:pt x="9744" y="399"/>
                    <a:pt x="9747" y="402"/>
                  </a:cubicBezTo>
                  <a:lnTo>
                    <a:pt x="9734" y="402"/>
                  </a:lnTo>
                  <a:cubicBezTo>
                    <a:pt x="9731" y="399"/>
                    <a:pt x="9731" y="394"/>
                    <a:pt x="9729" y="390"/>
                  </a:cubicBezTo>
                  <a:lnTo>
                    <a:pt x="9729" y="390"/>
                  </a:lnTo>
                  <a:cubicBezTo>
                    <a:pt x="9732" y="391"/>
                    <a:pt x="9734" y="391"/>
                    <a:pt x="9734" y="391"/>
                  </a:cubicBezTo>
                  <a:cubicBezTo>
                    <a:pt x="9723" y="386"/>
                    <a:pt x="9718" y="381"/>
                    <a:pt x="9712" y="377"/>
                  </a:cubicBezTo>
                  <a:lnTo>
                    <a:pt x="9693" y="356"/>
                  </a:lnTo>
                  <a:cubicBezTo>
                    <a:pt x="9685" y="362"/>
                    <a:pt x="9675" y="366"/>
                    <a:pt x="9672" y="372"/>
                  </a:cubicBezTo>
                  <a:cubicBezTo>
                    <a:pt x="9666" y="387"/>
                    <a:pt x="9673" y="409"/>
                    <a:pt x="9646" y="411"/>
                  </a:cubicBezTo>
                  <a:cubicBezTo>
                    <a:pt x="9597" y="412"/>
                    <a:pt x="9600" y="437"/>
                    <a:pt x="9595" y="461"/>
                  </a:cubicBezTo>
                  <a:cubicBezTo>
                    <a:pt x="9594" y="469"/>
                    <a:pt x="9594" y="478"/>
                    <a:pt x="9591" y="487"/>
                  </a:cubicBezTo>
                  <a:cubicBezTo>
                    <a:pt x="9590" y="490"/>
                    <a:pt x="9581" y="492"/>
                    <a:pt x="9575" y="492"/>
                  </a:cubicBezTo>
                  <a:cubicBezTo>
                    <a:pt x="9569" y="492"/>
                    <a:pt x="9559" y="489"/>
                    <a:pt x="9557" y="486"/>
                  </a:cubicBezTo>
                  <a:cubicBezTo>
                    <a:pt x="9556" y="477"/>
                    <a:pt x="9556" y="468"/>
                    <a:pt x="9556" y="459"/>
                  </a:cubicBezTo>
                  <a:cubicBezTo>
                    <a:pt x="9555" y="451"/>
                    <a:pt x="9552" y="448"/>
                    <a:pt x="9547" y="448"/>
                  </a:cubicBezTo>
                  <a:cubicBezTo>
                    <a:pt x="9544" y="448"/>
                    <a:pt x="9539" y="449"/>
                    <a:pt x="9534" y="452"/>
                  </a:cubicBezTo>
                  <a:cubicBezTo>
                    <a:pt x="9516" y="459"/>
                    <a:pt x="9503" y="468"/>
                    <a:pt x="9522" y="484"/>
                  </a:cubicBezTo>
                  <a:cubicBezTo>
                    <a:pt x="9531" y="492"/>
                    <a:pt x="9544" y="499"/>
                    <a:pt x="9545" y="508"/>
                  </a:cubicBezTo>
                  <a:cubicBezTo>
                    <a:pt x="9550" y="524"/>
                    <a:pt x="9538" y="542"/>
                    <a:pt x="9548" y="553"/>
                  </a:cubicBezTo>
                  <a:cubicBezTo>
                    <a:pt x="9565" y="574"/>
                    <a:pt x="9554" y="590"/>
                    <a:pt x="9551" y="606"/>
                  </a:cubicBezTo>
                  <a:cubicBezTo>
                    <a:pt x="9548" y="621"/>
                    <a:pt x="9534" y="633"/>
                    <a:pt x="9526" y="646"/>
                  </a:cubicBezTo>
                  <a:cubicBezTo>
                    <a:pt x="9518" y="659"/>
                    <a:pt x="9535" y="681"/>
                    <a:pt x="9504" y="689"/>
                  </a:cubicBezTo>
                  <a:cubicBezTo>
                    <a:pt x="9487" y="640"/>
                    <a:pt x="9545" y="596"/>
                    <a:pt x="9487" y="544"/>
                  </a:cubicBezTo>
                  <a:cubicBezTo>
                    <a:pt x="9479" y="564"/>
                    <a:pt x="9481" y="587"/>
                    <a:pt x="9466" y="596"/>
                  </a:cubicBezTo>
                  <a:cubicBezTo>
                    <a:pt x="9461" y="599"/>
                    <a:pt x="9456" y="600"/>
                    <a:pt x="9450" y="600"/>
                  </a:cubicBezTo>
                  <a:cubicBezTo>
                    <a:pt x="9434" y="600"/>
                    <a:pt x="9416" y="588"/>
                    <a:pt x="9401" y="578"/>
                  </a:cubicBezTo>
                  <a:cubicBezTo>
                    <a:pt x="9401" y="578"/>
                    <a:pt x="9397" y="583"/>
                    <a:pt x="9394" y="583"/>
                  </a:cubicBezTo>
                  <a:cubicBezTo>
                    <a:pt x="9359" y="580"/>
                    <a:pt x="9340" y="562"/>
                    <a:pt x="9360" y="550"/>
                  </a:cubicBezTo>
                  <a:cubicBezTo>
                    <a:pt x="9398" y="527"/>
                    <a:pt x="9373" y="514"/>
                    <a:pt x="9345" y="499"/>
                  </a:cubicBezTo>
                  <a:cubicBezTo>
                    <a:pt x="9341" y="506"/>
                    <a:pt x="9341" y="519"/>
                    <a:pt x="9334" y="521"/>
                  </a:cubicBezTo>
                  <a:cubicBezTo>
                    <a:pt x="9301" y="531"/>
                    <a:pt x="9297" y="555"/>
                    <a:pt x="9285" y="577"/>
                  </a:cubicBezTo>
                  <a:cubicBezTo>
                    <a:pt x="9275" y="549"/>
                    <a:pt x="9241" y="524"/>
                    <a:pt x="9282" y="503"/>
                  </a:cubicBezTo>
                  <a:cubicBezTo>
                    <a:pt x="9282" y="503"/>
                    <a:pt x="9275" y="489"/>
                    <a:pt x="9272" y="489"/>
                  </a:cubicBezTo>
                  <a:cubicBezTo>
                    <a:pt x="9241" y="487"/>
                    <a:pt x="9223" y="474"/>
                    <a:pt x="9209" y="456"/>
                  </a:cubicBezTo>
                  <a:cubicBezTo>
                    <a:pt x="9251" y="447"/>
                    <a:pt x="9198" y="427"/>
                    <a:pt x="9213" y="412"/>
                  </a:cubicBezTo>
                  <a:cubicBezTo>
                    <a:pt x="9232" y="393"/>
                    <a:pt x="9212" y="368"/>
                    <a:pt x="9204" y="347"/>
                  </a:cubicBezTo>
                  <a:cubicBezTo>
                    <a:pt x="9199" y="334"/>
                    <a:pt x="9179" y="330"/>
                    <a:pt x="9166" y="330"/>
                  </a:cubicBezTo>
                  <a:cubicBezTo>
                    <a:pt x="9161" y="330"/>
                    <a:pt x="9157" y="330"/>
                    <a:pt x="9156" y="331"/>
                  </a:cubicBezTo>
                  <a:cubicBezTo>
                    <a:pt x="9135" y="349"/>
                    <a:pt x="9173" y="341"/>
                    <a:pt x="9175" y="349"/>
                  </a:cubicBezTo>
                  <a:cubicBezTo>
                    <a:pt x="9178" y="356"/>
                    <a:pt x="9176" y="365"/>
                    <a:pt x="9173" y="372"/>
                  </a:cubicBezTo>
                  <a:cubicBezTo>
                    <a:pt x="9169" y="380"/>
                    <a:pt x="9160" y="386"/>
                    <a:pt x="9157" y="394"/>
                  </a:cubicBezTo>
                  <a:cubicBezTo>
                    <a:pt x="9156" y="400"/>
                    <a:pt x="9161" y="408"/>
                    <a:pt x="9164" y="415"/>
                  </a:cubicBezTo>
                  <a:lnTo>
                    <a:pt x="9132" y="402"/>
                  </a:lnTo>
                  <a:cubicBezTo>
                    <a:pt x="9132" y="402"/>
                    <a:pt x="9076" y="408"/>
                    <a:pt x="9072" y="408"/>
                  </a:cubicBezTo>
                  <a:cubicBezTo>
                    <a:pt x="9063" y="413"/>
                    <a:pt x="9053" y="423"/>
                    <a:pt x="9044" y="423"/>
                  </a:cubicBezTo>
                  <a:cubicBezTo>
                    <a:pt x="9043" y="423"/>
                    <a:pt x="9043" y="422"/>
                    <a:pt x="9042" y="422"/>
                  </a:cubicBezTo>
                  <a:cubicBezTo>
                    <a:pt x="9039" y="422"/>
                    <a:pt x="9035" y="422"/>
                    <a:pt x="9032" y="422"/>
                  </a:cubicBezTo>
                  <a:cubicBezTo>
                    <a:pt x="9001" y="422"/>
                    <a:pt x="9006" y="441"/>
                    <a:pt x="9006" y="456"/>
                  </a:cubicBezTo>
                  <a:cubicBezTo>
                    <a:pt x="9006" y="467"/>
                    <a:pt x="9016" y="477"/>
                    <a:pt x="9019" y="487"/>
                  </a:cubicBezTo>
                  <a:cubicBezTo>
                    <a:pt x="9020" y="492"/>
                    <a:pt x="9019" y="499"/>
                    <a:pt x="9014" y="500"/>
                  </a:cubicBezTo>
                  <a:cubicBezTo>
                    <a:pt x="9009" y="501"/>
                    <a:pt x="9000" y="502"/>
                    <a:pt x="8994" y="502"/>
                  </a:cubicBezTo>
                  <a:cubicBezTo>
                    <a:pt x="8991" y="502"/>
                    <a:pt x="8990" y="502"/>
                    <a:pt x="8989" y="502"/>
                  </a:cubicBezTo>
                  <a:cubicBezTo>
                    <a:pt x="8972" y="480"/>
                    <a:pt x="8944" y="481"/>
                    <a:pt x="8919" y="478"/>
                  </a:cubicBezTo>
                  <a:cubicBezTo>
                    <a:pt x="8886" y="472"/>
                    <a:pt x="8854" y="468"/>
                    <a:pt x="8819" y="464"/>
                  </a:cubicBezTo>
                  <a:cubicBezTo>
                    <a:pt x="8822" y="443"/>
                    <a:pt x="8823" y="427"/>
                    <a:pt x="8828" y="411"/>
                  </a:cubicBezTo>
                  <a:cubicBezTo>
                    <a:pt x="8830" y="403"/>
                    <a:pt x="8842" y="399"/>
                    <a:pt x="8848" y="391"/>
                  </a:cubicBezTo>
                  <a:cubicBezTo>
                    <a:pt x="8855" y="380"/>
                    <a:pt x="8851" y="374"/>
                    <a:pt x="8829" y="366"/>
                  </a:cubicBezTo>
                  <a:cubicBezTo>
                    <a:pt x="8767" y="346"/>
                    <a:pt x="8751" y="324"/>
                    <a:pt x="8760" y="283"/>
                  </a:cubicBezTo>
                  <a:cubicBezTo>
                    <a:pt x="8760" y="280"/>
                    <a:pt x="8755" y="274"/>
                    <a:pt x="8752" y="274"/>
                  </a:cubicBezTo>
                  <a:cubicBezTo>
                    <a:pt x="8748" y="272"/>
                    <a:pt x="8741" y="270"/>
                    <a:pt x="8737" y="270"/>
                  </a:cubicBezTo>
                  <a:cubicBezTo>
                    <a:pt x="8735" y="270"/>
                    <a:pt x="8734" y="270"/>
                    <a:pt x="8733" y="271"/>
                  </a:cubicBezTo>
                  <a:cubicBezTo>
                    <a:pt x="8727" y="275"/>
                    <a:pt x="8725" y="281"/>
                    <a:pt x="8722" y="287"/>
                  </a:cubicBezTo>
                  <a:lnTo>
                    <a:pt x="8711" y="319"/>
                  </a:lnTo>
                  <a:cubicBezTo>
                    <a:pt x="8698" y="315"/>
                    <a:pt x="8683" y="311"/>
                    <a:pt x="8672" y="306"/>
                  </a:cubicBezTo>
                  <a:cubicBezTo>
                    <a:pt x="8667" y="306"/>
                    <a:pt x="8657" y="309"/>
                    <a:pt x="8657" y="309"/>
                  </a:cubicBezTo>
                  <a:cubicBezTo>
                    <a:pt x="8655" y="323"/>
                    <a:pt x="8650" y="329"/>
                    <a:pt x="8642" y="329"/>
                  </a:cubicBezTo>
                  <a:cubicBezTo>
                    <a:pt x="8634" y="329"/>
                    <a:pt x="8625" y="324"/>
                    <a:pt x="8613" y="316"/>
                  </a:cubicBezTo>
                  <a:cubicBezTo>
                    <a:pt x="8610" y="313"/>
                    <a:pt x="8601" y="312"/>
                    <a:pt x="8601" y="312"/>
                  </a:cubicBezTo>
                  <a:cubicBezTo>
                    <a:pt x="8597" y="315"/>
                    <a:pt x="8592" y="321"/>
                    <a:pt x="8594" y="324"/>
                  </a:cubicBezTo>
                  <a:lnTo>
                    <a:pt x="8629" y="372"/>
                  </a:lnTo>
                  <a:cubicBezTo>
                    <a:pt x="8630" y="375"/>
                    <a:pt x="8639" y="377"/>
                    <a:pt x="8644" y="377"/>
                  </a:cubicBezTo>
                  <a:cubicBezTo>
                    <a:pt x="8645" y="377"/>
                    <a:pt x="8646" y="377"/>
                    <a:pt x="8647" y="377"/>
                  </a:cubicBezTo>
                  <a:cubicBezTo>
                    <a:pt x="8655" y="373"/>
                    <a:pt x="8662" y="371"/>
                    <a:pt x="8669" y="371"/>
                  </a:cubicBezTo>
                  <a:cubicBezTo>
                    <a:pt x="8694" y="371"/>
                    <a:pt x="8712" y="390"/>
                    <a:pt x="8733" y="396"/>
                  </a:cubicBezTo>
                  <a:cubicBezTo>
                    <a:pt x="8754" y="403"/>
                    <a:pt x="8750" y="415"/>
                    <a:pt x="8735" y="422"/>
                  </a:cubicBezTo>
                  <a:cubicBezTo>
                    <a:pt x="8725" y="428"/>
                    <a:pt x="8715" y="435"/>
                    <a:pt x="8705" y="435"/>
                  </a:cubicBezTo>
                  <a:cubicBezTo>
                    <a:pt x="8697" y="435"/>
                    <a:pt x="8688" y="431"/>
                    <a:pt x="8679" y="421"/>
                  </a:cubicBezTo>
                  <a:cubicBezTo>
                    <a:pt x="8675" y="417"/>
                    <a:pt x="8660" y="413"/>
                    <a:pt x="8655" y="413"/>
                  </a:cubicBezTo>
                  <a:cubicBezTo>
                    <a:pt x="8655" y="413"/>
                    <a:pt x="8654" y="413"/>
                    <a:pt x="8654" y="414"/>
                  </a:cubicBezTo>
                  <a:cubicBezTo>
                    <a:pt x="8645" y="420"/>
                    <a:pt x="8638" y="422"/>
                    <a:pt x="8631" y="422"/>
                  </a:cubicBezTo>
                  <a:cubicBezTo>
                    <a:pt x="8617" y="422"/>
                    <a:pt x="8605" y="412"/>
                    <a:pt x="8589" y="405"/>
                  </a:cubicBezTo>
                  <a:cubicBezTo>
                    <a:pt x="8553" y="390"/>
                    <a:pt x="8535" y="384"/>
                    <a:pt x="8515" y="384"/>
                  </a:cubicBezTo>
                  <a:cubicBezTo>
                    <a:pt x="8502" y="384"/>
                    <a:pt x="8489" y="386"/>
                    <a:pt x="8469" y="391"/>
                  </a:cubicBezTo>
                  <a:cubicBezTo>
                    <a:pt x="8459" y="394"/>
                    <a:pt x="8453" y="396"/>
                    <a:pt x="8450" y="396"/>
                  </a:cubicBezTo>
                  <a:cubicBezTo>
                    <a:pt x="8443" y="396"/>
                    <a:pt x="8443" y="391"/>
                    <a:pt x="8442" y="381"/>
                  </a:cubicBezTo>
                  <a:cubicBezTo>
                    <a:pt x="8442" y="371"/>
                    <a:pt x="8432" y="361"/>
                    <a:pt x="8430" y="350"/>
                  </a:cubicBezTo>
                  <a:cubicBezTo>
                    <a:pt x="8429" y="333"/>
                    <a:pt x="8420" y="316"/>
                    <a:pt x="8463" y="313"/>
                  </a:cubicBezTo>
                  <a:cubicBezTo>
                    <a:pt x="8486" y="312"/>
                    <a:pt x="8501" y="284"/>
                    <a:pt x="8520" y="268"/>
                  </a:cubicBezTo>
                  <a:lnTo>
                    <a:pt x="8520" y="262"/>
                  </a:lnTo>
                  <a:cubicBezTo>
                    <a:pt x="8516" y="261"/>
                    <a:pt x="8510" y="257"/>
                    <a:pt x="8508" y="257"/>
                  </a:cubicBezTo>
                  <a:cubicBezTo>
                    <a:pt x="8507" y="257"/>
                    <a:pt x="8507" y="257"/>
                    <a:pt x="8507" y="258"/>
                  </a:cubicBezTo>
                  <a:cubicBezTo>
                    <a:pt x="8499" y="261"/>
                    <a:pt x="8491" y="265"/>
                    <a:pt x="8483" y="268"/>
                  </a:cubicBezTo>
                  <a:cubicBezTo>
                    <a:pt x="8472" y="273"/>
                    <a:pt x="8464" y="275"/>
                    <a:pt x="8458" y="275"/>
                  </a:cubicBezTo>
                  <a:cubicBezTo>
                    <a:pt x="8446" y="275"/>
                    <a:pt x="8442" y="266"/>
                    <a:pt x="8441" y="247"/>
                  </a:cubicBezTo>
                  <a:cubicBezTo>
                    <a:pt x="8439" y="241"/>
                    <a:pt x="8436" y="236"/>
                    <a:pt x="8433" y="225"/>
                  </a:cubicBezTo>
                  <a:cubicBezTo>
                    <a:pt x="8417" y="252"/>
                    <a:pt x="8389" y="275"/>
                    <a:pt x="8398" y="293"/>
                  </a:cubicBezTo>
                  <a:cubicBezTo>
                    <a:pt x="8411" y="321"/>
                    <a:pt x="8392" y="337"/>
                    <a:pt x="8386" y="358"/>
                  </a:cubicBezTo>
                  <a:cubicBezTo>
                    <a:pt x="8383" y="369"/>
                    <a:pt x="8380" y="373"/>
                    <a:pt x="8377" y="373"/>
                  </a:cubicBezTo>
                  <a:cubicBezTo>
                    <a:pt x="8371" y="373"/>
                    <a:pt x="8364" y="365"/>
                    <a:pt x="8354" y="362"/>
                  </a:cubicBezTo>
                  <a:cubicBezTo>
                    <a:pt x="8314" y="349"/>
                    <a:pt x="8304" y="339"/>
                    <a:pt x="8329" y="315"/>
                  </a:cubicBezTo>
                  <a:cubicBezTo>
                    <a:pt x="8332" y="313"/>
                    <a:pt x="8329" y="306"/>
                    <a:pt x="8324" y="303"/>
                  </a:cubicBezTo>
                  <a:cubicBezTo>
                    <a:pt x="8298" y="284"/>
                    <a:pt x="8318" y="275"/>
                    <a:pt x="8336" y="266"/>
                  </a:cubicBezTo>
                  <a:cubicBezTo>
                    <a:pt x="8346" y="261"/>
                    <a:pt x="8352" y="253"/>
                    <a:pt x="8358" y="246"/>
                  </a:cubicBezTo>
                  <a:cubicBezTo>
                    <a:pt x="8360" y="244"/>
                    <a:pt x="8351" y="234"/>
                    <a:pt x="8351" y="234"/>
                  </a:cubicBezTo>
                  <a:cubicBezTo>
                    <a:pt x="8326" y="240"/>
                    <a:pt x="8282" y="241"/>
                    <a:pt x="8280" y="250"/>
                  </a:cubicBezTo>
                  <a:cubicBezTo>
                    <a:pt x="8273" y="283"/>
                    <a:pt x="8220" y="281"/>
                    <a:pt x="8208" y="306"/>
                  </a:cubicBezTo>
                  <a:cubicBezTo>
                    <a:pt x="8207" y="308"/>
                    <a:pt x="8199" y="308"/>
                    <a:pt x="8193" y="309"/>
                  </a:cubicBezTo>
                  <a:cubicBezTo>
                    <a:pt x="8192" y="305"/>
                    <a:pt x="8188" y="300"/>
                    <a:pt x="8189" y="296"/>
                  </a:cubicBezTo>
                  <a:cubicBezTo>
                    <a:pt x="8196" y="278"/>
                    <a:pt x="8191" y="273"/>
                    <a:pt x="8182" y="273"/>
                  </a:cubicBezTo>
                  <a:cubicBezTo>
                    <a:pt x="8174" y="273"/>
                    <a:pt x="8162" y="276"/>
                    <a:pt x="8152" y="278"/>
                  </a:cubicBezTo>
                  <a:cubicBezTo>
                    <a:pt x="8148" y="278"/>
                    <a:pt x="8138" y="275"/>
                    <a:pt x="8135" y="272"/>
                  </a:cubicBezTo>
                  <a:cubicBezTo>
                    <a:pt x="8129" y="265"/>
                    <a:pt x="8124" y="262"/>
                    <a:pt x="8120" y="262"/>
                  </a:cubicBezTo>
                  <a:cubicBezTo>
                    <a:pt x="8112" y="262"/>
                    <a:pt x="8106" y="270"/>
                    <a:pt x="8099" y="272"/>
                  </a:cubicBezTo>
                  <a:cubicBezTo>
                    <a:pt x="8082" y="281"/>
                    <a:pt x="8083" y="293"/>
                    <a:pt x="8099" y="300"/>
                  </a:cubicBezTo>
                  <a:cubicBezTo>
                    <a:pt x="8151" y="325"/>
                    <a:pt x="8161" y="366"/>
                    <a:pt x="8198" y="396"/>
                  </a:cubicBezTo>
                  <a:cubicBezTo>
                    <a:pt x="8199" y="384"/>
                    <a:pt x="8200" y="371"/>
                    <a:pt x="8194" y="353"/>
                  </a:cubicBezTo>
                  <a:lnTo>
                    <a:pt x="8194" y="353"/>
                  </a:lnTo>
                  <a:cubicBezTo>
                    <a:pt x="8194" y="353"/>
                    <a:pt x="8194" y="353"/>
                    <a:pt x="8193" y="353"/>
                  </a:cubicBezTo>
                  <a:cubicBezTo>
                    <a:pt x="8190" y="349"/>
                    <a:pt x="8187" y="345"/>
                    <a:pt x="8189" y="345"/>
                  </a:cubicBezTo>
                  <a:cubicBezTo>
                    <a:pt x="8190" y="345"/>
                    <a:pt x="8191" y="345"/>
                    <a:pt x="8192" y="346"/>
                  </a:cubicBezTo>
                  <a:cubicBezTo>
                    <a:pt x="8188" y="333"/>
                    <a:pt x="8190" y="330"/>
                    <a:pt x="8193" y="327"/>
                  </a:cubicBezTo>
                  <a:lnTo>
                    <a:pt x="8202" y="349"/>
                  </a:lnTo>
                  <a:cubicBezTo>
                    <a:pt x="8202" y="349"/>
                    <a:pt x="8201" y="350"/>
                    <a:pt x="8199" y="351"/>
                  </a:cubicBezTo>
                  <a:lnTo>
                    <a:pt x="8199" y="351"/>
                  </a:lnTo>
                  <a:cubicBezTo>
                    <a:pt x="8197" y="349"/>
                    <a:pt x="8194" y="348"/>
                    <a:pt x="8192" y="346"/>
                  </a:cubicBezTo>
                  <a:lnTo>
                    <a:pt x="8192" y="346"/>
                  </a:lnTo>
                  <a:cubicBezTo>
                    <a:pt x="8193" y="348"/>
                    <a:pt x="8194" y="351"/>
                    <a:pt x="8194" y="353"/>
                  </a:cubicBezTo>
                  <a:lnTo>
                    <a:pt x="8194" y="353"/>
                  </a:lnTo>
                  <a:cubicBezTo>
                    <a:pt x="8196" y="352"/>
                    <a:pt x="8197" y="351"/>
                    <a:pt x="8199" y="351"/>
                  </a:cubicBezTo>
                  <a:lnTo>
                    <a:pt x="8199" y="351"/>
                  </a:lnTo>
                  <a:cubicBezTo>
                    <a:pt x="8213" y="360"/>
                    <a:pt x="8222" y="363"/>
                    <a:pt x="8224" y="366"/>
                  </a:cubicBezTo>
                  <a:cubicBezTo>
                    <a:pt x="8230" y="377"/>
                    <a:pt x="8232" y="387"/>
                    <a:pt x="8235" y="396"/>
                  </a:cubicBezTo>
                  <a:lnTo>
                    <a:pt x="8198" y="396"/>
                  </a:lnTo>
                  <a:cubicBezTo>
                    <a:pt x="8195" y="409"/>
                    <a:pt x="8193" y="422"/>
                    <a:pt x="8192" y="440"/>
                  </a:cubicBezTo>
                  <a:cubicBezTo>
                    <a:pt x="8164" y="414"/>
                    <a:pt x="8123" y="391"/>
                    <a:pt x="8077" y="381"/>
                  </a:cubicBezTo>
                  <a:cubicBezTo>
                    <a:pt x="8037" y="372"/>
                    <a:pt x="8045" y="343"/>
                    <a:pt x="8026" y="327"/>
                  </a:cubicBezTo>
                  <a:cubicBezTo>
                    <a:pt x="8021" y="322"/>
                    <a:pt x="8036" y="309"/>
                    <a:pt x="8046" y="302"/>
                  </a:cubicBezTo>
                  <a:cubicBezTo>
                    <a:pt x="8058" y="290"/>
                    <a:pt x="8057" y="272"/>
                    <a:pt x="8040" y="266"/>
                  </a:cubicBezTo>
                  <a:cubicBezTo>
                    <a:pt x="8035" y="264"/>
                    <a:pt x="8030" y="263"/>
                    <a:pt x="8026" y="263"/>
                  </a:cubicBezTo>
                  <a:cubicBezTo>
                    <a:pt x="8015" y="263"/>
                    <a:pt x="8008" y="272"/>
                    <a:pt x="8005" y="287"/>
                  </a:cubicBezTo>
                  <a:cubicBezTo>
                    <a:pt x="7999" y="312"/>
                    <a:pt x="7987" y="337"/>
                    <a:pt x="7977" y="361"/>
                  </a:cubicBezTo>
                  <a:cubicBezTo>
                    <a:pt x="7974" y="365"/>
                    <a:pt x="7961" y="366"/>
                    <a:pt x="7952" y="366"/>
                  </a:cubicBezTo>
                  <a:cubicBezTo>
                    <a:pt x="7940" y="366"/>
                    <a:pt x="7927" y="362"/>
                    <a:pt x="7916" y="362"/>
                  </a:cubicBezTo>
                  <a:cubicBezTo>
                    <a:pt x="7915" y="362"/>
                    <a:pt x="7914" y="362"/>
                    <a:pt x="7912" y="362"/>
                  </a:cubicBezTo>
                  <a:cubicBezTo>
                    <a:pt x="7910" y="363"/>
                    <a:pt x="7908" y="363"/>
                    <a:pt x="7906" y="363"/>
                  </a:cubicBezTo>
                  <a:cubicBezTo>
                    <a:pt x="7890" y="363"/>
                    <a:pt x="7878" y="347"/>
                    <a:pt x="7863" y="347"/>
                  </a:cubicBezTo>
                  <a:cubicBezTo>
                    <a:pt x="7858" y="347"/>
                    <a:pt x="7853" y="349"/>
                    <a:pt x="7848" y="353"/>
                  </a:cubicBezTo>
                  <a:cubicBezTo>
                    <a:pt x="7808" y="330"/>
                    <a:pt x="7871" y="328"/>
                    <a:pt x="7861" y="311"/>
                  </a:cubicBezTo>
                  <a:cubicBezTo>
                    <a:pt x="7859" y="308"/>
                    <a:pt x="7861" y="302"/>
                    <a:pt x="7862" y="297"/>
                  </a:cubicBezTo>
                  <a:cubicBezTo>
                    <a:pt x="7866" y="290"/>
                    <a:pt x="7871" y="288"/>
                    <a:pt x="7878" y="288"/>
                  </a:cubicBezTo>
                  <a:cubicBezTo>
                    <a:pt x="7886" y="288"/>
                    <a:pt x="7895" y="291"/>
                    <a:pt x="7904" y="291"/>
                  </a:cubicBezTo>
                  <a:cubicBezTo>
                    <a:pt x="7909" y="259"/>
                    <a:pt x="7917" y="225"/>
                    <a:pt x="7886" y="193"/>
                  </a:cubicBezTo>
                  <a:lnTo>
                    <a:pt x="7884" y="188"/>
                  </a:lnTo>
                  <a:cubicBezTo>
                    <a:pt x="7879" y="184"/>
                    <a:pt x="7876" y="174"/>
                    <a:pt x="7864" y="174"/>
                  </a:cubicBezTo>
                  <a:cubicBezTo>
                    <a:pt x="7860" y="174"/>
                    <a:pt x="7856" y="175"/>
                    <a:pt x="7849" y="178"/>
                  </a:cubicBezTo>
                  <a:cubicBezTo>
                    <a:pt x="7832" y="186"/>
                    <a:pt x="7821" y="190"/>
                    <a:pt x="7812" y="190"/>
                  </a:cubicBezTo>
                  <a:cubicBezTo>
                    <a:pt x="7800" y="190"/>
                    <a:pt x="7791" y="183"/>
                    <a:pt x="7773" y="168"/>
                  </a:cubicBezTo>
                  <a:lnTo>
                    <a:pt x="7733" y="134"/>
                  </a:lnTo>
                  <a:cubicBezTo>
                    <a:pt x="7730" y="131"/>
                    <a:pt x="7720" y="131"/>
                    <a:pt x="7720" y="131"/>
                  </a:cubicBezTo>
                  <a:cubicBezTo>
                    <a:pt x="7717" y="134"/>
                    <a:pt x="7712" y="140"/>
                    <a:pt x="7714" y="143"/>
                  </a:cubicBezTo>
                  <a:cubicBezTo>
                    <a:pt x="7726" y="155"/>
                    <a:pt x="7739" y="166"/>
                    <a:pt x="7749" y="178"/>
                  </a:cubicBezTo>
                  <a:cubicBezTo>
                    <a:pt x="7752" y="183"/>
                    <a:pt x="7748" y="193"/>
                    <a:pt x="7743" y="196"/>
                  </a:cubicBezTo>
                  <a:cubicBezTo>
                    <a:pt x="7739" y="197"/>
                    <a:pt x="7734" y="197"/>
                    <a:pt x="7729" y="197"/>
                  </a:cubicBezTo>
                  <a:cubicBezTo>
                    <a:pt x="7705" y="197"/>
                    <a:pt x="7675" y="186"/>
                    <a:pt x="7649" y="168"/>
                  </a:cubicBezTo>
                  <a:cubicBezTo>
                    <a:pt x="7647" y="167"/>
                    <a:pt x="7640" y="166"/>
                    <a:pt x="7635" y="166"/>
                  </a:cubicBezTo>
                  <a:cubicBezTo>
                    <a:pt x="7633" y="166"/>
                    <a:pt x="7631" y="166"/>
                    <a:pt x="7630" y="166"/>
                  </a:cubicBezTo>
                  <a:cubicBezTo>
                    <a:pt x="7623" y="172"/>
                    <a:pt x="7615" y="181"/>
                    <a:pt x="7618" y="184"/>
                  </a:cubicBezTo>
                  <a:cubicBezTo>
                    <a:pt x="7631" y="202"/>
                    <a:pt x="7624" y="212"/>
                    <a:pt x="7614" y="227"/>
                  </a:cubicBezTo>
                  <a:cubicBezTo>
                    <a:pt x="7587" y="265"/>
                    <a:pt x="7592" y="269"/>
                    <a:pt x="7640" y="299"/>
                  </a:cubicBezTo>
                  <a:cubicBezTo>
                    <a:pt x="7648" y="305"/>
                    <a:pt x="7649" y="313"/>
                    <a:pt x="7653" y="321"/>
                  </a:cubicBezTo>
                  <a:cubicBezTo>
                    <a:pt x="7643" y="322"/>
                    <a:pt x="7639" y="336"/>
                    <a:pt x="7626" y="336"/>
                  </a:cubicBezTo>
                  <a:cubicBezTo>
                    <a:pt x="7622" y="336"/>
                    <a:pt x="7617" y="334"/>
                    <a:pt x="7609" y="330"/>
                  </a:cubicBezTo>
                  <a:cubicBezTo>
                    <a:pt x="7602" y="324"/>
                    <a:pt x="7586" y="322"/>
                    <a:pt x="7574" y="319"/>
                  </a:cubicBezTo>
                  <a:cubicBezTo>
                    <a:pt x="7549" y="315"/>
                    <a:pt x="7512" y="318"/>
                    <a:pt x="7499" y="306"/>
                  </a:cubicBezTo>
                  <a:cubicBezTo>
                    <a:pt x="7474" y="287"/>
                    <a:pt x="7515" y="272"/>
                    <a:pt x="7518" y="255"/>
                  </a:cubicBezTo>
                  <a:cubicBezTo>
                    <a:pt x="7520" y="247"/>
                    <a:pt x="7512" y="238"/>
                    <a:pt x="7509" y="231"/>
                  </a:cubicBezTo>
                  <a:cubicBezTo>
                    <a:pt x="7506" y="237"/>
                    <a:pt x="7505" y="246"/>
                    <a:pt x="7498" y="247"/>
                  </a:cubicBezTo>
                  <a:cubicBezTo>
                    <a:pt x="7488" y="249"/>
                    <a:pt x="7477" y="251"/>
                    <a:pt x="7467" y="251"/>
                  </a:cubicBezTo>
                  <a:cubicBezTo>
                    <a:pt x="7463" y="251"/>
                    <a:pt x="7459" y="251"/>
                    <a:pt x="7455" y="250"/>
                  </a:cubicBezTo>
                  <a:cubicBezTo>
                    <a:pt x="7447" y="250"/>
                    <a:pt x="7443" y="237"/>
                    <a:pt x="7440" y="230"/>
                  </a:cubicBezTo>
                  <a:cubicBezTo>
                    <a:pt x="7433" y="213"/>
                    <a:pt x="7411" y="200"/>
                    <a:pt x="7388" y="200"/>
                  </a:cubicBezTo>
                  <a:cubicBezTo>
                    <a:pt x="7383" y="200"/>
                    <a:pt x="7377" y="200"/>
                    <a:pt x="7372" y="202"/>
                  </a:cubicBezTo>
                  <a:cubicBezTo>
                    <a:pt x="7352" y="208"/>
                    <a:pt x="7328" y="215"/>
                    <a:pt x="7306" y="222"/>
                  </a:cubicBezTo>
                  <a:cubicBezTo>
                    <a:pt x="7294" y="210"/>
                    <a:pt x="7285" y="206"/>
                    <a:pt x="7277" y="206"/>
                  </a:cubicBezTo>
                  <a:cubicBezTo>
                    <a:pt x="7265" y="206"/>
                    <a:pt x="7257" y="217"/>
                    <a:pt x="7249" y="230"/>
                  </a:cubicBezTo>
                  <a:cubicBezTo>
                    <a:pt x="7249" y="230"/>
                    <a:pt x="7248" y="230"/>
                    <a:pt x="7247" y="230"/>
                  </a:cubicBezTo>
                  <a:cubicBezTo>
                    <a:pt x="7241" y="230"/>
                    <a:pt x="7230" y="228"/>
                    <a:pt x="7222" y="227"/>
                  </a:cubicBezTo>
                  <a:cubicBezTo>
                    <a:pt x="7225" y="222"/>
                    <a:pt x="7233" y="216"/>
                    <a:pt x="7231" y="213"/>
                  </a:cubicBezTo>
                  <a:cubicBezTo>
                    <a:pt x="7228" y="206"/>
                    <a:pt x="7221" y="199"/>
                    <a:pt x="7215" y="191"/>
                  </a:cubicBezTo>
                  <a:lnTo>
                    <a:pt x="7209" y="187"/>
                  </a:lnTo>
                  <a:cubicBezTo>
                    <a:pt x="7205" y="191"/>
                    <a:pt x="7203" y="199"/>
                    <a:pt x="7197" y="203"/>
                  </a:cubicBezTo>
                  <a:cubicBezTo>
                    <a:pt x="7180" y="213"/>
                    <a:pt x="7171" y="227"/>
                    <a:pt x="7171" y="244"/>
                  </a:cubicBezTo>
                  <a:cubicBezTo>
                    <a:pt x="7171" y="244"/>
                    <a:pt x="7155" y="248"/>
                    <a:pt x="7146" y="248"/>
                  </a:cubicBezTo>
                  <a:cubicBezTo>
                    <a:pt x="7144" y="248"/>
                    <a:pt x="7142" y="248"/>
                    <a:pt x="7141" y="247"/>
                  </a:cubicBezTo>
                  <a:cubicBezTo>
                    <a:pt x="7130" y="240"/>
                    <a:pt x="7114" y="227"/>
                    <a:pt x="7116" y="219"/>
                  </a:cubicBezTo>
                  <a:cubicBezTo>
                    <a:pt x="7124" y="185"/>
                    <a:pt x="7100" y="163"/>
                    <a:pt x="7059" y="146"/>
                  </a:cubicBezTo>
                  <a:lnTo>
                    <a:pt x="7059" y="146"/>
                  </a:lnTo>
                  <a:cubicBezTo>
                    <a:pt x="7061" y="158"/>
                    <a:pt x="7061" y="171"/>
                    <a:pt x="7064" y="184"/>
                  </a:cubicBezTo>
                  <a:cubicBezTo>
                    <a:pt x="7066" y="199"/>
                    <a:pt x="7047" y="240"/>
                    <a:pt x="7034" y="240"/>
                  </a:cubicBezTo>
                  <a:cubicBezTo>
                    <a:pt x="7020" y="239"/>
                    <a:pt x="7005" y="236"/>
                    <a:pt x="6992" y="236"/>
                  </a:cubicBezTo>
                  <a:cubicBezTo>
                    <a:pt x="6976" y="236"/>
                    <a:pt x="6963" y="241"/>
                    <a:pt x="6959" y="259"/>
                  </a:cubicBezTo>
                  <a:cubicBezTo>
                    <a:pt x="6950" y="258"/>
                    <a:pt x="6942" y="258"/>
                    <a:pt x="6935" y="258"/>
                  </a:cubicBezTo>
                  <a:cubicBezTo>
                    <a:pt x="6877" y="258"/>
                    <a:pt x="6892" y="289"/>
                    <a:pt x="6900" y="322"/>
                  </a:cubicBezTo>
                  <a:cubicBezTo>
                    <a:pt x="6904" y="335"/>
                    <a:pt x="6897" y="338"/>
                    <a:pt x="6886" y="338"/>
                  </a:cubicBezTo>
                  <a:cubicBezTo>
                    <a:pt x="6878" y="338"/>
                    <a:pt x="6868" y="336"/>
                    <a:pt x="6860" y="336"/>
                  </a:cubicBezTo>
                  <a:lnTo>
                    <a:pt x="6860" y="336"/>
                  </a:lnTo>
                  <a:cubicBezTo>
                    <a:pt x="6856" y="346"/>
                    <a:pt x="6868" y="362"/>
                    <a:pt x="6841" y="362"/>
                  </a:cubicBezTo>
                  <a:cubicBezTo>
                    <a:pt x="6818" y="362"/>
                    <a:pt x="6816" y="350"/>
                    <a:pt x="6819" y="339"/>
                  </a:cubicBezTo>
                  <a:cubicBezTo>
                    <a:pt x="6828" y="311"/>
                    <a:pt x="6809" y="278"/>
                    <a:pt x="6846" y="256"/>
                  </a:cubicBezTo>
                  <a:cubicBezTo>
                    <a:pt x="6852" y="252"/>
                    <a:pt x="6849" y="231"/>
                    <a:pt x="6846" y="230"/>
                  </a:cubicBezTo>
                  <a:cubicBezTo>
                    <a:pt x="6796" y="221"/>
                    <a:pt x="6813" y="197"/>
                    <a:pt x="6810" y="177"/>
                  </a:cubicBezTo>
                  <a:cubicBezTo>
                    <a:pt x="6810" y="172"/>
                    <a:pt x="6799" y="166"/>
                    <a:pt x="6791" y="165"/>
                  </a:cubicBezTo>
                  <a:cubicBezTo>
                    <a:pt x="6790" y="165"/>
                    <a:pt x="6789" y="164"/>
                    <a:pt x="6787" y="164"/>
                  </a:cubicBezTo>
                  <a:cubicBezTo>
                    <a:pt x="6783" y="164"/>
                    <a:pt x="6777" y="166"/>
                    <a:pt x="6775" y="168"/>
                  </a:cubicBezTo>
                  <a:cubicBezTo>
                    <a:pt x="6768" y="175"/>
                    <a:pt x="6766" y="185"/>
                    <a:pt x="6757" y="190"/>
                  </a:cubicBezTo>
                  <a:cubicBezTo>
                    <a:pt x="6734" y="203"/>
                    <a:pt x="6710" y="216"/>
                    <a:pt x="6746" y="238"/>
                  </a:cubicBezTo>
                  <a:cubicBezTo>
                    <a:pt x="6749" y="240"/>
                    <a:pt x="6746" y="247"/>
                    <a:pt x="6744" y="252"/>
                  </a:cubicBezTo>
                  <a:cubicBezTo>
                    <a:pt x="6743" y="258"/>
                    <a:pt x="6741" y="266"/>
                    <a:pt x="6734" y="269"/>
                  </a:cubicBezTo>
                  <a:cubicBezTo>
                    <a:pt x="6732" y="270"/>
                    <a:pt x="6730" y="270"/>
                    <a:pt x="6728" y="270"/>
                  </a:cubicBezTo>
                  <a:cubicBezTo>
                    <a:pt x="6721" y="270"/>
                    <a:pt x="6712" y="268"/>
                    <a:pt x="6709" y="265"/>
                  </a:cubicBezTo>
                  <a:cubicBezTo>
                    <a:pt x="6694" y="253"/>
                    <a:pt x="6666" y="243"/>
                    <a:pt x="6697" y="227"/>
                  </a:cubicBezTo>
                  <a:cubicBezTo>
                    <a:pt x="6712" y="216"/>
                    <a:pt x="6709" y="208"/>
                    <a:pt x="6697" y="197"/>
                  </a:cubicBezTo>
                  <a:cubicBezTo>
                    <a:pt x="6685" y="188"/>
                    <a:pt x="6678" y="178"/>
                    <a:pt x="6669" y="169"/>
                  </a:cubicBezTo>
                  <a:cubicBezTo>
                    <a:pt x="6629" y="174"/>
                    <a:pt x="6657" y="199"/>
                    <a:pt x="6646" y="212"/>
                  </a:cubicBezTo>
                  <a:cubicBezTo>
                    <a:pt x="6640" y="216"/>
                    <a:pt x="6615" y="219"/>
                    <a:pt x="6615" y="219"/>
                  </a:cubicBezTo>
                  <a:cubicBezTo>
                    <a:pt x="6601" y="204"/>
                    <a:pt x="6586" y="196"/>
                    <a:pt x="6566" y="196"/>
                  </a:cubicBezTo>
                  <a:cubicBezTo>
                    <a:pt x="6558" y="196"/>
                    <a:pt x="6549" y="198"/>
                    <a:pt x="6538" y="200"/>
                  </a:cubicBezTo>
                  <a:cubicBezTo>
                    <a:pt x="6535" y="201"/>
                    <a:pt x="6531" y="201"/>
                    <a:pt x="6528" y="201"/>
                  </a:cubicBezTo>
                  <a:cubicBezTo>
                    <a:pt x="6514" y="201"/>
                    <a:pt x="6504" y="193"/>
                    <a:pt x="6504" y="177"/>
                  </a:cubicBezTo>
                  <a:cubicBezTo>
                    <a:pt x="6506" y="156"/>
                    <a:pt x="6525" y="133"/>
                    <a:pt x="6496" y="112"/>
                  </a:cubicBezTo>
                  <a:cubicBezTo>
                    <a:pt x="6487" y="106"/>
                    <a:pt x="6474" y="103"/>
                    <a:pt x="6462" y="99"/>
                  </a:cubicBezTo>
                  <a:cubicBezTo>
                    <a:pt x="6457" y="106"/>
                    <a:pt x="6447" y="115"/>
                    <a:pt x="6450" y="121"/>
                  </a:cubicBezTo>
                  <a:cubicBezTo>
                    <a:pt x="6454" y="134"/>
                    <a:pt x="6471" y="144"/>
                    <a:pt x="6476" y="156"/>
                  </a:cubicBezTo>
                  <a:cubicBezTo>
                    <a:pt x="6479" y="160"/>
                    <a:pt x="6472" y="169"/>
                    <a:pt x="6466" y="174"/>
                  </a:cubicBezTo>
                  <a:cubicBezTo>
                    <a:pt x="6461" y="178"/>
                    <a:pt x="6457" y="179"/>
                    <a:pt x="6454" y="179"/>
                  </a:cubicBezTo>
                  <a:cubicBezTo>
                    <a:pt x="6449" y="179"/>
                    <a:pt x="6446" y="175"/>
                    <a:pt x="6444" y="166"/>
                  </a:cubicBezTo>
                  <a:cubicBezTo>
                    <a:pt x="6443" y="159"/>
                    <a:pt x="6434" y="150"/>
                    <a:pt x="6425" y="144"/>
                  </a:cubicBezTo>
                  <a:cubicBezTo>
                    <a:pt x="6416" y="140"/>
                    <a:pt x="6403" y="141"/>
                    <a:pt x="6391" y="140"/>
                  </a:cubicBezTo>
                  <a:cubicBezTo>
                    <a:pt x="6390" y="146"/>
                    <a:pt x="6384" y="153"/>
                    <a:pt x="6388" y="158"/>
                  </a:cubicBezTo>
                  <a:cubicBezTo>
                    <a:pt x="6409" y="175"/>
                    <a:pt x="6424" y="193"/>
                    <a:pt x="6382" y="205"/>
                  </a:cubicBezTo>
                  <a:cubicBezTo>
                    <a:pt x="6380" y="214"/>
                    <a:pt x="6381" y="232"/>
                    <a:pt x="6368" y="232"/>
                  </a:cubicBezTo>
                  <a:cubicBezTo>
                    <a:pt x="6365" y="232"/>
                    <a:pt x="6361" y="231"/>
                    <a:pt x="6356" y="228"/>
                  </a:cubicBezTo>
                  <a:cubicBezTo>
                    <a:pt x="6322" y="213"/>
                    <a:pt x="6281" y="194"/>
                    <a:pt x="6282" y="159"/>
                  </a:cubicBezTo>
                  <a:cubicBezTo>
                    <a:pt x="6282" y="153"/>
                    <a:pt x="6269" y="147"/>
                    <a:pt x="6262" y="141"/>
                  </a:cubicBezTo>
                  <a:cubicBezTo>
                    <a:pt x="6254" y="146"/>
                    <a:pt x="6244" y="149"/>
                    <a:pt x="6243" y="153"/>
                  </a:cubicBezTo>
                  <a:cubicBezTo>
                    <a:pt x="6241" y="163"/>
                    <a:pt x="6234" y="168"/>
                    <a:pt x="6225" y="168"/>
                  </a:cubicBezTo>
                  <a:cubicBezTo>
                    <a:pt x="6220" y="168"/>
                    <a:pt x="6214" y="166"/>
                    <a:pt x="6209" y="163"/>
                  </a:cubicBezTo>
                  <a:cubicBezTo>
                    <a:pt x="6201" y="159"/>
                    <a:pt x="6204" y="146"/>
                    <a:pt x="6203" y="138"/>
                  </a:cubicBezTo>
                  <a:cubicBezTo>
                    <a:pt x="6181" y="137"/>
                    <a:pt x="6150" y="138"/>
                    <a:pt x="6169" y="112"/>
                  </a:cubicBezTo>
                  <a:cubicBezTo>
                    <a:pt x="6176" y="103"/>
                    <a:pt x="6195" y="96"/>
                    <a:pt x="6179" y="85"/>
                  </a:cubicBezTo>
                  <a:cubicBezTo>
                    <a:pt x="6172" y="82"/>
                    <a:pt x="6158" y="79"/>
                    <a:pt x="6146" y="79"/>
                  </a:cubicBezTo>
                  <a:cubicBezTo>
                    <a:pt x="6141" y="79"/>
                    <a:pt x="6136" y="80"/>
                    <a:pt x="6134" y="81"/>
                  </a:cubicBezTo>
                  <a:cubicBezTo>
                    <a:pt x="6125" y="86"/>
                    <a:pt x="6119" y="88"/>
                    <a:pt x="6113" y="88"/>
                  </a:cubicBezTo>
                  <a:cubicBezTo>
                    <a:pt x="6093" y="88"/>
                    <a:pt x="6084" y="65"/>
                    <a:pt x="6065" y="65"/>
                  </a:cubicBezTo>
                  <a:cubicBezTo>
                    <a:pt x="6063" y="65"/>
                    <a:pt x="6060" y="53"/>
                    <a:pt x="6057" y="47"/>
                  </a:cubicBezTo>
                  <a:lnTo>
                    <a:pt x="6045" y="63"/>
                  </a:lnTo>
                  <a:cubicBezTo>
                    <a:pt x="6037" y="77"/>
                    <a:pt x="6031" y="91"/>
                    <a:pt x="6022" y="105"/>
                  </a:cubicBezTo>
                  <a:cubicBezTo>
                    <a:pt x="6019" y="108"/>
                    <a:pt x="6007" y="112"/>
                    <a:pt x="6003" y="112"/>
                  </a:cubicBezTo>
                  <a:cubicBezTo>
                    <a:pt x="6002" y="112"/>
                    <a:pt x="6001" y="112"/>
                    <a:pt x="6001" y="112"/>
                  </a:cubicBezTo>
                  <a:cubicBezTo>
                    <a:pt x="5979" y="99"/>
                    <a:pt x="5937" y="100"/>
                    <a:pt x="5942" y="68"/>
                  </a:cubicBezTo>
                  <a:cubicBezTo>
                    <a:pt x="5944" y="56"/>
                    <a:pt x="5926" y="41"/>
                    <a:pt x="5916" y="25"/>
                  </a:cubicBezTo>
                  <a:cubicBezTo>
                    <a:pt x="5895" y="41"/>
                    <a:pt x="5873" y="53"/>
                    <a:pt x="5859" y="75"/>
                  </a:cubicBezTo>
                  <a:cubicBezTo>
                    <a:pt x="5834" y="109"/>
                    <a:pt x="5789" y="137"/>
                    <a:pt x="5751" y="165"/>
                  </a:cubicBezTo>
                  <a:cubicBezTo>
                    <a:pt x="5746" y="169"/>
                    <a:pt x="5741" y="171"/>
                    <a:pt x="5736" y="171"/>
                  </a:cubicBezTo>
                  <a:cubicBezTo>
                    <a:pt x="5727" y="171"/>
                    <a:pt x="5718" y="164"/>
                    <a:pt x="5711" y="158"/>
                  </a:cubicBezTo>
                  <a:cubicBezTo>
                    <a:pt x="5704" y="150"/>
                    <a:pt x="5697" y="141"/>
                    <a:pt x="5697" y="134"/>
                  </a:cubicBezTo>
                  <a:cubicBezTo>
                    <a:pt x="5700" y="115"/>
                    <a:pt x="5686" y="112"/>
                    <a:pt x="5663" y="110"/>
                  </a:cubicBezTo>
                  <a:cubicBezTo>
                    <a:pt x="5633" y="109"/>
                    <a:pt x="5604" y="105"/>
                    <a:pt x="5576" y="100"/>
                  </a:cubicBezTo>
                  <a:cubicBezTo>
                    <a:pt x="5572" y="99"/>
                    <a:pt x="5570" y="87"/>
                    <a:pt x="5569" y="81"/>
                  </a:cubicBezTo>
                  <a:cubicBezTo>
                    <a:pt x="5564" y="88"/>
                    <a:pt x="5558" y="94"/>
                    <a:pt x="5555" y="100"/>
                  </a:cubicBezTo>
                  <a:cubicBezTo>
                    <a:pt x="5550" y="113"/>
                    <a:pt x="5538" y="121"/>
                    <a:pt x="5529" y="121"/>
                  </a:cubicBezTo>
                  <a:cubicBezTo>
                    <a:pt x="5525" y="121"/>
                    <a:pt x="5522" y="119"/>
                    <a:pt x="5520" y="115"/>
                  </a:cubicBezTo>
                  <a:cubicBezTo>
                    <a:pt x="5513" y="95"/>
                    <a:pt x="5505" y="89"/>
                    <a:pt x="5496" y="89"/>
                  </a:cubicBezTo>
                  <a:cubicBezTo>
                    <a:pt x="5484" y="89"/>
                    <a:pt x="5470" y="101"/>
                    <a:pt x="5454" y="108"/>
                  </a:cubicBezTo>
                  <a:cubicBezTo>
                    <a:pt x="5427" y="121"/>
                    <a:pt x="5432" y="138"/>
                    <a:pt x="5430" y="158"/>
                  </a:cubicBezTo>
                  <a:cubicBezTo>
                    <a:pt x="5430" y="169"/>
                    <a:pt x="5422" y="171"/>
                    <a:pt x="5411" y="171"/>
                  </a:cubicBezTo>
                  <a:cubicBezTo>
                    <a:pt x="5406" y="171"/>
                    <a:pt x="5401" y="171"/>
                    <a:pt x="5395" y="171"/>
                  </a:cubicBezTo>
                  <a:cubicBezTo>
                    <a:pt x="5369" y="169"/>
                    <a:pt x="5352" y="159"/>
                    <a:pt x="5360" y="143"/>
                  </a:cubicBezTo>
                  <a:cubicBezTo>
                    <a:pt x="5366" y="133"/>
                    <a:pt x="5379" y="121"/>
                    <a:pt x="5360" y="115"/>
                  </a:cubicBezTo>
                  <a:cubicBezTo>
                    <a:pt x="5355" y="114"/>
                    <a:pt x="5350" y="113"/>
                    <a:pt x="5347" y="113"/>
                  </a:cubicBezTo>
                  <a:cubicBezTo>
                    <a:pt x="5331" y="113"/>
                    <a:pt x="5329" y="125"/>
                    <a:pt x="5329" y="138"/>
                  </a:cubicBezTo>
                  <a:cubicBezTo>
                    <a:pt x="5329" y="144"/>
                    <a:pt x="5323" y="150"/>
                    <a:pt x="5317" y="155"/>
                  </a:cubicBezTo>
                  <a:cubicBezTo>
                    <a:pt x="5283" y="191"/>
                    <a:pt x="5219" y="191"/>
                    <a:pt x="5170" y="212"/>
                  </a:cubicBezTo>
                  <a:cubicBezTo>
                    <a:pt x="5164" y="214"/>
                    <a:pt x="5158" y="215"/>
                    <a:pt x="5153" y="215"/>
                  </a:cubicBezTo>
                  <a:cubicBezTo>
                    <a:pt x="5134" y="215"/>
                    <a:pt x="5121" y="202"/>
                    <a:pt x="5101" y="202"/>
                  </a:cubicBezTo>
                  <a:cubicBezTo>
                    <a:pt x="5098" y="202"/>
                    <a:pt x="5094" y="202"/>
                    <a:pt x="5091" y="203"/>
                  </a:cubicBezTo>
                  <a:cubicBezTo>
                    <a:pt x="5087" y="204"/>
                    <a:pt x="5083" y="205"/>
                    <a:pt x="5080" y="205"/>
                  </a:cubicBezTo>
                  <a:cubicBezTo>
                    <a:pt x="5059" y="205"/>
                    <a:pt x="5042" y="188"/>
                    <a:pt x="5044" y="171"/>
                  </a:cubicBezTo>
                  <a:cubicBezTo>
                    <a:pt x="5046" y="150"/>
                    <a:pt x="5032" y="149"/>
                    <a:pt x="5008" y="149"/>
                  </a:cubicBezTo>
                  <a:cubicBezTo>
                    <a:pt x="4983" y="149"/>
                    <a:pt x="4980" y="156"/>
                    <a:pt x="4982" y="169"/>
                  </a:cubicBezTo>
                  <a:cubicBezTo>
                    <a:pt x="4984" y="187"/>
                    <a:pt x="4972" y="192"/>
                    <a:pt x="4959" y="192"/>
                  </a:cubicBezTo>
                  <a:cubicBezTo>
                    <a:pt x="4950" y="192"/>
                    <a:pt x="4941" y="190"/>
                    <a:pt x="4935" y="188"/>
                  </a:cubicBezTo>
                  <a:cubicBezTo>
                    <a:pt x="4907" y="181"/>
                    <a:pt x="4924" y="169"/>
                    <a:pt x="4936" y="158"/>
                  </a:cubicBezTo>
                  <a:cubicBezTo>
                    <a:pt x="4946" y="148"/>
                    <a:pt x="4948" y="137"/>
                    <a:pt x="4926" y="137"/>
                  </a:cubicBezTo>
                  <a:cubicBezTo>
                    <a:pt x="4924" y="137"/>
                    <a:pt x="4923" y="137"/>
                    <a:pt x="4921" y="137"/>
                  </a:cubicBezTo>
                  <a:cubicBezTo>
                    <a:pt x="4917" y="141"/>
                    <a:pt x="4913" y="144"/>
                    <a:pt x="4910" y="146"/>
                  </a:cubicBezTo>
                  <a:cubicBezTo>
                    <a:pt x="4908" y="143"/>
                    <a:pt x="4905" y="138"/>
                    <a:pt x="4905" y="138"/>
                  </a:cubicBezTo>
                  <a:cubicBezTo>
                    <a:pt x="4910" y="135"/>
                    <a:pt x="4916" y="135"/>
                    <a:pt x="4921" y="134"/>
                  </a:cubicBezTo>
                  <a:lnTo>
                    <a:pt x="4921" y="137"/>
                  </a:lnTo>
                  <a:cubicBezTo>
                    <a:pt x="4924" y="125"/>
                    <a:pt x="4923" y="116"/>
                    <a:pt x="4929" y="109"/>
                  </a:cubicBezTo>
                  <a:lnTo>
                    <a:pt x="4979" y="47"/>
                  </a:lnTo>
                  <a:cubicBezTo>
                    <a:pt x="4993" y="31"/>
                    <a:pt x="4971" y="24"/>
                    <a:pt x="4960" y="15"/>
                  </a:cubicBezTo>
                  <a:cubicBezTo>
                    <a:pt x="4954" y="19"/>
                    <a:pt x="4949" y="25"/>
                    <a:pt x="4942" y="28"/>
                  </a:cubicBezTo>
                  <a:cubicBezTo>
                    <a:pt x="4932" y="32"/>
                    <a:pt x="4920" y="37"/>
                    <a:pt x="4908" y="37"/>
                  </a:cubicBezTo>
                  <a:cubicBezTo>
                    <a:pt x="4882" y="37"/>
                    <a:pt x="4867" y="47"/>
                    <a:pt x="4873" y="62"/>
                  </a:cubicBezTo>
                  <a:cubicBezTo>
                    <a:pt x="4892" y="68"/>
                    <a:pt x="4902" y="75"/>
                    <a:pt x="4899" y="80"/>
                  </a:cubicBezTo>
                  <a:cubicBezTo>
                    <a:pt x="4896" y="85"/>
                    <a:pt x="4883" y="88"/>
                    <a:pt x="4874" y="91"/>
                  </a:cubicBezTo>
                  <a:cubicBezTo>
                    <a:pt x="4870" y="85"/>
                    <a:pt x="4863" y="78"/>
                    <a:pt x="4861" y="71"/>
                  </a:cubicBezTo>
                  <a:cubicBezTo>
                    <a:pt x="4861" y="69"/>
                    <a:pt x="4871" y="65"/>
                    <a:pt x="4873" y="62"/>
                  </a:cubicBezTo>
                  <a:lnTo>
                    <a:pt x="4873" y="62"/>
                  </a:lnTo>
                  <a:cubicBezTo>
                    <a:pt x="4862" y="64"/>
                    <a:pt x="4854" y="66"/>
                    <a:pt x="4847" y="66"/>
                  </a:cubicBezTo>
                  <a:cubicBezTo>
                    <a:pt x="4819" y="66"/>
                    <a:pt x="4819" y="46"/>
                    <a:pt x="4808" y="37"/>
                  </a:cubicBezTo>
                  <a:cubicBezTo>
                    <a:pt x="4802" y="31"/>
                    <a:pt x="4795" y="26"/>
                    <a:pt x="4787" y="26"/>
                  </a:cubicBezTo>
                  <a:cubicBezTo>
                    <a:pt x="4782" y="26"/>
                    <a:pt x="4777" y="28"/>
                    <a:pt x="4771" y="34"/>
                  </a:cubicBezTo>
                  <a:cubicBezTo>
                    <a:pt x="4761" y="46"/>
                    <a:pt x="4745" y="55"/>
                    <a:pt x="4737" y="66"/>
                  </a:cubicBezTo>
                  <a:cubicBezTo>
                    <a:pt x="4708" y="108"/>
                    <a:pt x="4657" y="133"/>
                    <a:pt x="4608" y="160"/>
                  </a:cubicBezTo>
                  <a:cubicBezTo>
                    <a:pt x="4596" y="166"/>
                    <a:pt x="4586" y="171"/>
                    <a:pt x="4580" y="174"/>
                  </a:cubicBezTo>
                  <a:cubicBezTo>
                    <a:pt x="4590" y="184"/>
                    <a:pt x="4592" y="191"/>
                    <a:pt x="4592" y="199"/>
                  </a:cubicBezTo>
                  <a:cubicBezTo>
                    <a:pt x="4592" y="199"/>
                    <a:pt x="4583" y="200"/>
                    <a:pt x="4579" y="202"/>
                  </a:cubicBezTo>
                  <a:cubicBezTo>
                    <a:pt x="4577" y="196"/>
                    <a:pt x="4574" y="190"/>
                    <a:pt x="4574" y="184"/>
                  </a:cubicBezTo>
                  <a:cubicBezTo>
                    <a:pt x="4574" y="184"/>
                    <a:pt x="4579" y="180"/>
                    <a:pt x="4580" y="174"/>
                  </a:cubicBezTo>
                  <a:lnTo>
                    <a:pt x="4580" y="174"/>
                  </a:lnTo>
                  <a:cubicBezTo>
                    <a:pt x="4548" y="181"/>
                    <a:pt x="4523" y="187"/>
                    <a:pt x="4501" y="191"/>
                  </a:cubicBezTo>
                  <a:cubicBezTo>
                    <a:pt x="4500" y="192"/>
                    <a:pt x="4499" y="192"/>
                    <a:pt x="4498" y="192"/>
                  </a:cubicBezTo>
                  <a:cubicBezTo>
                    <a:pt x="4489" y="192"/>
                    <a:pt x="4474" y="187"/>
                    <a:pt x="4474" y="187"/>
                  </a:cubicBezTo>
                  <a:cubicBezTo>
                    <a:pt x="4474" y="178"/>
                    <a:pt x="4476" y="166"/>
                    <a:pt x="4483" y="163"/>
                  </a:cubicBezTo>
                  <a:cubicBezTo>
                    <a:pt x="4517" y="147"/>
                    <a:pt x="4557" y="137"/>
                    <a:pt x="4567" y="105"/>
                  </a:cubicBezTo>
                  <a:cubicBezTo>
                    <a:pt x="4568" y="100"/>
                    <a:pt x="4582" y="97"/>
                    <a:pt x="4590" y="94"/>
                  </a:cubicBezTo>
                  <a:cubicBezTo>
                    <a:pt x="4605" y="91"/>
                    <a:pt x="4618" y="88"/>
                    <a:pt x="4632" y="85"/>
                  </a:cubicBezTo>
                  <a:lnTo>
                    <a:pt x="4592" y="66"/>
                  </a:lnTo>
                  <a:lnTo>
                    <a:pt x="4571" y="56"/>
                  </a:lnTo>
                  <a:cubicBezTo>
                    <a:pt x="4564" y="50"/>
                    <a:pt x="4557" y="40"/>
                    <a:pt x="4549" y="40"/>
                  </a:cubicBezTo>
                  <a:cubicBezTo>
                    <a:pt x="4521" y="40"/>
                    <a:pt x="4532" y="55"/>
                    <a:pt x="4530" y="65"/>
                  </a:cubicBezTo>
                  <a:cubicBezTo>
                    <a:pt x="4527" y="110"/>
                    <a:pt x="4496" y="137"/>
                    <a:pt x="4433" y="152"/>
                  </a:cubicBezTo>
                  <a:cubicBezTo>
                    <a:pt x="4427" y="153"/>
                    <a:pt x="4422" y="153"/>
                    <a:pt x="4418" y="153"/>
                  </a:cubicBezTo>
                  <a:cubicBezTo>
                    <a:pt x="4400" y="153"/>
                    <a:pt x="4389" y="145"/>
                    <a:pt x="4387" y="131"/>
                  </a:cubicBezTo>
                  <a:cubicBezTo>
                    <a:pt x="4386" y="112"/>
                    <a:pt x="4386" y="108"/>
                    <a:pt x="4412" y="108"/>
                  </a:cubicBezTo>
                  <a:cubicBezTo>
                    <a:pt x="4419" y="108"/>
                    <a:pt x="4427" y="109"/>
                    <a:pt x="4437" y="109"/>
                  </a:cubicBezTo>
                  <a:cubicBezTo>
                    <a:pt x="4448" y="109"/>
                    <a:pt x="4458" y="100"/>
                    <a:pt x="4470" y="94"/>
                  </a:cubicBezTo>
                  <a:cubicBezTo>
                    <a:pt x="4467" y="84"/>
                    <a:pt x="4460" y="81"/>
                    <a:pt x="4450" y="81"/>
                  </a:cubicBezTo>
                  <a:cubicBezTo>
                    <a:pt x="4441" y="81"/>
                    <a:pt x="4432" y="83"/>
                    <a:pt x="4423" y="83"/>
                  </a:cubicBezTo>
                  <a:cubicBezTo>
                    <a:pt x="4416" y="83"/>
                    <a:pt x="4409" y="82"/>
                    <a:pt x="4405" y="77"/>
                  </a:cubicBezTo>
                  <a:cubicBezTo>
                    <a:pt x="4393" y="60"/>
                    <a:pt x="4377" y="47"/>
                    <a:pt x="4361" y="34"/>
                  </a:cubicBezTo>
                  <a:cubicBezTo>
                    <a:pt x="4355" y="31"/>
                    <a:pt x="4342" y="31"/>
                    <a:pt x="4333" y="31"/>
                  </a:cubicBezTo>
                  <a:cubicBezTo>
                    <a:pt x="4331" y="38"/>
                    <a:pt x="4324" y="47"/>
                    <a:pt x="4328" y="53"/>
                  </a:cubicBezTo>
                  <a:cubicBezTo>
                    <a:pt x="4337" y="66"/>
                    <a:pt x="4356" y="78"/>
                    <a:pt x="4364" y="91"/>
                  </a:cubicBezTo>
                  <a:cubicBezTo>
                    <a:pt x="4381" y="121"/>
                    <a:pt x="4361" y="146"/>
                    <a:pt x="4309" y="169"/>
                  </a:cubicBezTo>
                  <a:cubicBezTo>
                    <a:pt x="4298" y="175"/>
                    <a:pt x="4289" y="177"/>
                    <a:pt x="4281" y="177"/>
                  </a:cubicBezTo>
                  <a:cubicBezTo>
                    <a:pt x="4267" y="177"/>
                    <a:pt x="4255" y="171"/>
                    <a:pt x="4234" y="159"/>
                  </a:cubicBezTo>
                  <a:cubicBezTo>
                    <a:pt x="4224" y="153"/>
                    <a:pt x="4211" y="146"/>
                    <a:pt x="4202" y="146"/>
                  </a:cubicBezTo>
                  <a:cubicBezTo>
                    <a:pt x="4198" y="146"/>
                    <a:pt x="4194" y="147"/>
                    <a:pt x="4190" y="147"/>
                  </a:cubicBezTo>
                  <a:cubicBezTo>
                    <a:pt x="4168" y="147"/>
                    <a:pt x="4154" y="137"/>
                    <a:pt x="4142" y="127"/>
                  </a:cubicBezTo>
                  <a:cubicBezTo>
                    <a:pt x="4134" y="122"/>
                    <a:pt x="4130" y="115"/>
                    <a:pt x="4127" y="109"/>
                  </a:cubicBezTo>
                  <a:cubicBezTo>
                    <a:pt x="4125" y="105"/>
                    <a:pt x="4128" y="99"/>
                    <a:pt x="4130" y="94"/>
                  </a:cubicBezTo>
                  <a:cubicBezTo>
                    <a:pt x="4122" y="94"/>
                    <a:pt x="4114" y="95"/>
                    <a:pt x="4106" y="95"/>
                  </a:cubicBezTo>
                  <a:cubicBezTo>
                    <a:pt x="4100" y="95"/>
                    <a:pt x="4095" y="95"/>
                    <a:pt x="4090" y="93"/>
                  </a:cubicBezTo>
                  <a:cubicBezTo>
                    <a:pt x="4081" y="90"/>
                    <a:pt x="4078" y="80"/>
                    <a:pt x="4075" y="72"/>
                  </a:cubicBezTo>
                  <a:cubicBezTo>
                    <a:pt x="4068" y="46"/>
                    <a:pt x="4064" y="18"/>
                    <a:pt x="403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47"/>
            <p:cNvSpPr/>
            <p:nvPr/>
          </p:nvSpPr>
          <p:spPr>
            <a:xfrm>
              <a:off x="2105475" y="4419750"/>
              <a:ext cx="64875" cy="28325"/>
            </a:xfrm>
            <a:custGeom>
              <a:rect b="b" l="l" r="r" t="t"/>
              <a:pathLst>
                <a:path extrusionOk="0" h="1133" w="2595">
                  <a:moveTo>
                    <a:pt x="1141" y="305"/>
                  </a:moveTo>
                  <a:lnTo>
                    <a:pt x="1148" y="312"/>
                  </a:lnTo>
                  <a:lnTo>
                    <a:pt x="1142" y="318"/>
                  </a:lnTo>
                  <a:cubicBezTo>
                    <a:pt x="1139" y="315"/>
                    <a:pt x="1136" y="312"/>
                    <a:pt x="1135" y="309"/>
                  </a:cubicBezTo>
                  <a:cubicBezTo>
                    <a:pt x="1135" y="309"/>
                    <a:pt x="1138" y="306"/>
                    <a:pt x="1141" y="305"/>
                  </a:cubicBezTo>
                  <a:close/>
                  <a:moveTo>
                    <a:pt x="786" y="352"/>
                  </a:moveTo>
                  <a:lnTo>
                    <a:pt x="795" y="361"/>
                  </a:lnTo>
                  <a:lnTo>
                    <a:pt x="788" y="366"/>
                  </a:lnTo>
                  <a:cubicBezTo>
                    <a:pt x="785" y="363"/>
                    <a:pt x="782" y="361"/>
                    <a:pt x="780" y="358"/>
                  </a:cubicBezTo>
                  <a:cubicBezTo>
                    <a:pt x="780" y="358"/>
                    <a:pt x="785" y="355"/>
                    <a:pt x="786" y="352"/>
                  </a:cubicBezTo>
                  <a:close/>
                  <a:moveTo>
                    <a:pt x="1104" y="337"/>
                  </a:moveTo>
                  <a:cubicBezTo>
                    <a:pt x="1108" y="341"/>
                    <a:pt x="1113" y="347"/>
                    <a:pt x="1114" y="353"/>
                  </a:cubicBezTo>
                  <a:cubicBezTo>
                    <a:pt x="1116" y="356"/>
                    <a:pt x="1110" y="361"/>
                    <a:pt x="1105" y="366"/>
                  </a:cubicBezTo>
                  <a:cubicBezTo>
                    <a:pt x="1101" y="359"/>
                    <a:pt x="1097" y="353"/>
                    <a:pt x="1095" y="347"/>
                  </a:cubicBezTo>
                  <a:cubicBezTo>
                    <a:pt x="1095" y="344"/>
                    <a:pt x="1101" y="340"/>
                    <a:pt x="1104" y="337"/>
                  </a:cubicBezTo>
                  <a:close/>
                  <a:moveTo>
                    <a:pt x="1686" y="363"/>
                  </a:moveTo>
                  <a:lnTo>
                    <a:pt x="1693" y="367"/>
                  </a:lnTo>
                  <a:lnTo>
                    <a:pt x="1693" y="367"/>
                  </a:lnTo>
                  <a:cubicBezTo>
                    <a:pt x="1692" y="368"/>
                    <a:pt x="1692" y="369"/>
                    <a:pt x="1691" y="369"/>
                  </a:cubicBezTo>
                  <a:cubicBezTo>
                    <a:pt x="1692" y="369"/>
                    <a:pt x="1692" y="368"/>
                    <a:pt x="1693" y="367"/>
                  </a:cubicBezTo>
                  <a:lnTo>
                    <a:pt x="1693" y="367"/>
                  </a:lnTo>
                  <a:lnTo>
                    <a:pt x="1697" y="369"/>
                  </a:lnTo>
                  <a:cubicBezTo>
                    <a:pt x="1695" y="370"/>
                    <a:pt x="1693" y="372"/>
                    <a:pt x="1691" y="372"/>
                  </a:cubicBezTo>
                  <a:cubicBezTo>
                    <a:pt x="1691" y="372"/>
                    <a:pt x="1690" y="371"/>
                    <a:pt x="1691" y="369"/>
                  </a:cubicBezTo>
                  <a:lnTo>
                    <a:pt x="1691" y="369"/>
                  </a:lnTo>
                  <a:cubicBezTo>
                    <a:pt x="1686" y="373"/>
                    <a:pt x="1682" y="374"/>
                    <a:pt x="1681" y="374"/>
                  </a:cubicBezTo>
                  <a:cubicBezTo>
                    <a:pt x="1680" y="374"/>
                    <a:pt x="1679" y="374"/>
                    <a:pt x="1679" y="374"/>
                  </a:cubicBezTo>
                  <a:lnTo>
                    <a:pt x="1686" y="363"/>
                  </a:lnTo>
                  <a:close/>
                  <a:moveTo>
                    <a:pt x="486" y="373"/>
                  </a:moveTo>
                  <a:lnTo>
                    <a:pt x="486" y="373"/>
                  </a:lnTo>
                  <a:cubicBezTo>
                    <a:pt x="484" y="374"/>
                    <a:pt x="482" y="376"/>
                    <a:pt x="480" y="377"/>
                  </a:cubicBezTo>
                  <a:cubicBezTo>
                    <a:pt x="485" y="379"/>
                    <a:pt x="489" y="383"/>
                    <a:pt x="491" y="384"/>
                  </a:cubicBezTo>
                  <a:lnTo>
                    <a:pt x="491" y="384"/>
                  </a:lnTo>
                  <a:cubicBezTo>
                    <a:pt x="491" y="384"/>
                    <a:pt x="492" y="384"/>
                    <a:pt x="492" y="384"/>
                  </a:cubicBezTo>
                  <a:cubicBezTo>
                    <a:pt x="489" y="380"/>
                    <a:pt x="487" y="376"/>
                    <a:pt x="486" y="373"/>
                  </a:cubicBezTo>
                  <a:close/>
                  <a:moveTo>
                    <a:pt x="1620" y="360"/>
                  </a:moveTo>
                  <a:cubicBezTo>
                    <a:pt x="1624" y="360"/>
                    <a:pt x="1628" y="361"/>
                    <a:pt x="1632" y="362"/>
                  </a:cubicBezTo>
                  <a:cubicBezTo>
                    <a:pt x="1626" y="366"/>
                    <a:pt x="1623" y="371"/>
                    <a:pt x="1617" y="374"/>
                  </a:cubicBezTo>
                  <a:cubicBezTo>
                    <a:pt x="1606" y="380"/>
                    <a:pt x="1595" y="384"/>
                    <a:pt x="1579" y="391"/>
                  </a:cubicBezTo>
                  <a:cubicBezTo>
                    <a:pt x="1579" y="381"/>
                    <a:pt x="1576" y="372"/>
                    <a:pt x="1581" y="369"/>
                  </a:cubicBezTo>
                  <a:cubicBezTo>
                    <a:pt x="1589" y="365"/>
                    <a:pt x="1603" y="362"/>
                    <a:pt x="1614" y="361"/>
                  </a:cubicBezTo>
                  <a:cubicBezTo>
                    <a:pt x="1616" y="360"/>
                    <a:pt x="1618" y="360"/>
                    <a:pt x="1620" y="360"/>
                  </a:cubicBezTo>
                  <a:close/>
                  <a:moveTo>
                    <a:pt x="1962" y="340"/>
                  </a:moveTo>
                  <a:cubicBezTo>
                    <a:pt x="1966" y="346"/>
                    <a:pt x="1973" y="352"/>
                    <a:pt x="1976" y="358"/>
                  </a:cubicBezTo>
                  <a:cubicBezTo>
                    <a:pt x="1979" y="368"/>
                    <a:pt x="1979" y="378"/>
                    <a:pt x="1981" y="388"/>
                  </a:cubicBezTo>
                  <a:lnTo>
                    <a:pt x="1967" y="394"/>
                  </a:lnTo>
                  <a:cubicBezTo>
                    <a:pt x="1957" y="384"/>
                    <a:pt x="1944" y="374"/>
                    <a:pt x="1940" y="362"/>
                  </a:cubicBezTo>
                  <a:cubicBezTo>
                    <a:pt x="1937" y="358"/>
                    <a:pt x="1954" y="347"/>
                    <a:pt x="1962" y="340"/>
                  </a:cubicBezTo>
                  <a:close/>
                  <a:moveTo>
                    <a:pt x="1269" y="418"/>
                  </a:moveTo>
                  <a:lnTo>
                    <a:pt x="1288" y="433"/>
                  </a:lnTo>
                  <a:cubicBezTo>
                    <a:pt x="1283" y="441"/>
                    <a:pt x="1282" y="447"/>
                    <a:pt x="1279" y="455"/>
                  </a:cubicBezTo>
                  <a:cubicBezTo>
                    <a:pt x="1275" y="449"/>
                    <a:pt x="1267" y="443"/>
                    <a:pt x="1264" y="437"/>
                  </a:cubicBezTo>
                  <a:cubicBezTo>
                    <a:pt x="1263" y="431"/>
                    <a:pt x="1267" y="424"/>
                    <a:pt x="1269" y="418"/>
                  </a:cubicBezTo>
                  <a:close/>
                  <a:moveTo>
                    <a:pt x="835" y="444"/>
                  </a:moveTo>
                  <a:cubicBezTo>
                    <a:pt x="838" y="447"/>
                    <a:pt x="841" y="450"/>
                    <a:pt x="842" y="453"/>
                  </a:cubicBezTo>
                  <a:cubicBezTo>
                    <a:pt x="842" y="453"/>
                    <a:pt x="838" y="458"/>
                    <a:pt x="836" y="459"/>
                  </a:cubicBezTo>
                  <a:cubicBezTo>
                    <a:pt x="833" y="456"/>
                    <a:pt x="830" y="453"/>
                    <a:pt x="829" y="450"/>
                  </a:cubicBezTo>
                  <a:cubicBezTo>
                    <a:pt x="829" y="450"/>
                    <a:pt x="833" y="447"/>
                    <a:pt x="835" y="444"/>
                  </a:cubicBezTo>
                  <a:close/>
                  <a:moveTo>
                    <a:pt x="1686" y="449"/>
                  </a:moveTo>
                  <a:cubicBezTo>
                    <a:pt x="1697" y="449"/>
                    <a:pt x="1704" y="455"/>
                    <a:pt x="1720" y="459"/>
                  </a:cubicBezTo>
                  <a:cubicBezTo>
                    <a:pt x="1706" y="467"/>
                    <a:pt x="1697" y="474"/>
                    <a:pt x="1693" y="474"/>
                  </a:cubicBezTo>
                  <a:cubicBezTo>
                    <a:pt x="1693" y="474"/>
                    <a:pt x="1693" y="474"/>
                    <a:pt x="1692" y="474"/>
                  </a:cubicBezTo>
                  <a:cubicBezTo>
                    <a:pt x="1682" y="472"/>
                    <a:pt x="1676" y="465"/>
                    <a:pt x="1669" y="461"/>
                  </a:cubicBezTo>
                  <a:cubicBezTo>
                    <a:pt x="1675" y="456"/>
                    <a:pt x="1682" y="449"/>
                    <a:pt x="1686" y="449"/>
                  </a:cubicBezTo>
                  <a:close/>
                  <a:moveTo>
                    <a:pt x="1598" y="459"/>
                  </a:moveTo>
                  <a:cubicBezTo>
                    <a:pt x="1603" y="465"/>
                    <a:pt x="1608" y="469"/>
                    <a:pt x="1610" y="475"/>
                  </a:cubicBezTo>
                  <a:cubicBezTo>
                    <a:pt x="1611" y="478"/>
                    <a:pt x="1604" y="483"/>
                    <a:pt x="1601" y="487"/>
                  </a:cubicBezTo>
                  <a:lnTo>
                    <a:pt x="1588" y="474"/>
                  </a:lnTo>
                  <a:cubicBezTo>
                    <a:pt x="1592" y="468"/>
                    <a:pt x="1595" y="463"/>
                    <a:pt x="1598" y="459"/>
                  </a:cubicBezTo>
                  <a:close/>
                  <a:moveTo>
                    <a:pt x="799" y="490"/>
                  </a:moveTo>
                  <a:cubicBezTo>
                    <a:pt x="802" y="496"/>
                    <a:pt x="808" y="500"/>
                    <a:pt x="810" y="506"/>
                  </a:cubicBezTo>
                  <a:cubicBezTo>
                    <a:pt x="810" y="509"/>
                    <a:pt x="804" y="514"/>
                    <a:pt x="801" y="518"/>
                  </a:cubicBezTo>
                  <a:lnTo>
                    <a:pt x="788" y="503"/>
                  </a:lnTo>
                  <a:cubicBezTo>
                    <a:pt x="792" y="497"/>
                    <a:pt x="795" y="494"/>
                    <a:pt x="799" y="490"/>
                  </a:cubicBezTo>
                  <a:close/>
                  <a:moveTo>
                    <a:pt x="2183" y="514"/>
                  </a:moveTo>
                  <a:cubicBezTo>
                    <a:pt x="2182" y="517"/>
                    <a:pt x="2182" y="522"/>
                    <a:pt x="2181" y="530"/>
                  </a:cubicBezTo>
                  <a:cubicBezTo>
                    <a:pt x="2183" y="529"/>
                    <a:pt x="2184" y="528"/>
                    <a:pt x="2186" y="528"/>
                  </a:cubicBezTo>
                  <a:lnTo>
                    <a:pt x="2186" y="528"/>
                  </a:lnTo>
                  <a:cubicBezTo>
                    <a:pt x="2185" y="530"/>
                    <a:pt x="2184" y="532"/>
                    <a:pt x="2183" y="532"/>
                  </a:cubicBezTo>
                  <a:cubicBezTo>
                    <a:pt x="2182" y="532"/>
                    <a:pt x="2181" y="532"/>
                    <a:pt x="2181" y="530"/>
                  </a:cubicBezTo>
                  <a:cubicBezTo>
                    <a:pt x="2178" y="532"/>
                    <a:pt x="2175" y="532"/>
                    <a:pt x="2173" y="532"/>
                  </a:cubicBezTo>
                  <a:cubicBezTo>
                    <a:pt x="2169" y="532"/>
                    <a:pt x="2167" y="529"/>
                    <a:pt x="2168" y="525"/>
                  </a:cubicBezTo>
                  <a:cubicBezTo>
                    <a:pt x="2169" y="521"/>
                    <a:pt x="2177" y="518"/>
                    <a:pt x="2183" y="514"/>
                  </a:cubicBezTo>
                  <a:close/>
                  <a:moveTo>
                    <a:pt x="618" y="484"/>
                  </a:moveTo>
                  <a:cubicBezTo>
                    <a:pt x="621" y="484"/>
                    <a:pt x="625" y="484"/>
                    <a:pt x="629" y="484"/>
                  </a:cubicBezTo>
                  <a:cubicBezTo>
                    <a:pt x="623" y="500"/>
                    <a:pt x="618" y="516"/>
                    <a:pt x="612" y="536"/>
                  </a:cubicBezTo>
                  <a:cubicBezTo>
                    <a:pt x="601" y="530"/>
                    <a:pt x="592" y="528"/>
                    <a:pt x="592" y="527"/>
                  </a:cubicBezTo>
                  <a:cubicBezTo>
                    <a:pt x="587" y="512"/>
                    <a:pt x="586" y="496"/>
                    <a:pt x="610" y="486"/>
                  </a:cubicBezTo>
                  <a:cubicBezTo>
                    <a:pt x="612" y="484"/>
                    <a:pt x="615" y="484"/>
                    <a:pt x="618" y="484"/>
                  </a:cubicBezTo>
                  <a:close/>
                  <a:moveTo>
                    <a:pt x="533" y="525"/>
                  </a:moveTo>
                  <a:cubicBezTo>
                    <a:pt x="533" y="525"/>
                    <a:pt x="551" y="531"/>
                    <a:pt x="551" y="534"/>
                  </a:cubicBezTo>
                  <a:cubicBezTo>
                    <a:pt x="551" y="541"/>
                    <a:pt x="545" y="547"/>
                    <a:pt x="537" y="561"/>
                  </a:cubicBezTo>
                  <a:cubicBezTo>
                    <a:pt x="524" y="552"/>
                    <a:pt x="512" y="546"/>
                    <a:pt x="514" y="544"/>
                  </a:cubicBezTo>
                  <a:cubicBezTo>
                    <a:pt x="517" y="537"/>
                    <a:pt x="524" y="531"/>
                    <a:pt x="533" y="525"/>
                  </a:cubicBezTo>
                  <a:close/>
                  <a:moveTo>
                    <a:pt x="343" y="514"/>
                  </a:moveTo>
                  <a:lnTo>
                    <a:pt x="393" y="556"/>
                  </a:lnTo>
                  <a:cubicBezTo>
                    <a:pt x="393" y="556"/>
                    <a:pt x="389" y="561"/>
                    <a:pt x="387" y="561"/>
                  </a:cubicBezTo>
                  <a:cubicBezTo>
                    <a:pt x="383" y="562"/>
                    <a:pt x="377" y="564"/>
                    <a:pt x="373" y="564"/>
                  </a:cubicBezTo>
                  <a:cubicBezTo>
                    <a:pt x="372" y="564"/>
                    <a:pt x="371" y="564"/>
                    <a:pt x="370" y="564"/>
                  </a:cubicBezTo>
                  <a:cubicBezTo>
                    <a:pt x="345" y="558"/>
                    <a:pt x="327" y="546"/>
                    <a:pt x="333" y="515"/>
                  </a:cubicBezTo>
                  <a:lnTo>
                    <a:pt x="333" y="515"/>
                  </a:lnTo>
                  <a:cubicBezTo>
                    <a:pt x="333" y="515"/>
                    <a:pt x="333" y="515"/>
                    <a:pt x="333" y="515"/>
                  </a:cubicBezTo>
                  <a:cubicBezTo>
                    <a:pt x="335" y="515"/>
                    <a:pt x="343" y="514"/>
                    <a:pt x="343" y="514"/>
                  </a:cubicBezTo>
                  <a:close/>
                  <a:moveTo>
                    <a:pt x="1117" y="534"/>
                  </a:moveTo>
                  <a:cubicBezTo>
                    <a:pt x="1136" y="537"/>
                    <a:pt x="1154" y="539"/>
                    <a:pt x="1172" y="543"/>
                  </a:cubicBezTo>
                  <a:cubicBezTo>
                    <a:pt x="1174" y="544"/>
                    <a:pt x="1174" y="555"/>
                    <a:pt x="1173" y="561"/>
                  </a:cubicBezTo>
                  <a:cubicBezTo>
                    <a:pt x="1172" y="563"/>
                    <a:pt x="1163" y="567"/>
                    <a:pt x="1158" y="567"/>
                  </a:cubicBezTo>
                  <a:cubicBezTo>
                    <a:pt x="1158" y="567"/>
                    <a:pt x="1157" y="567"/>
                    <a:pt x="1157" y="566"/>
                  </a:cubicBezTo>
                  <a:cubicBezTo>
                    <a:pt x="1142" y="559"/>
                    <a:pt x="1124" y="552"/>
                    <a:pt x="1111" y="546"/>
                  </a:cubicBezTo>
                  <a:cubicBezTo>
                    <a:pt x="1116" y="537"/>
                    <a:pt x="1117" y="534"/>
                    <a:pt x="1117" y="534"/>
                  </a:cubicBezTo>
                  <a:close/>
                  <a:moveTo>
                    <a:pt x="1611" y="515"/>
                  </a:moveTo>
                  <a:lnTo>
                    <a:pt x="1623" y="565"/>
                  </a:lnTo>
                  <a:lnTo>
                    <a:pt x="1606" y="568"/>
                  </a:lnTo>
                  <a:lnTo>
                    <a:pt x="1600" y="518"/>
                  </a:lnTo>
                  <a:lnTo>
                    <a:pt x="1611" y="515"/>
                  </a:lnTo>
                  <a:close/>
                  <a:moveTo>
                    <a:pt x="221" y="527"/>
                  </a:moveTo>
                  <a:cubicBezTo>
                    <a:pt x="237" y="531"/>
                    <a:pt x="252" y="537"/>
                    <a:pt x="252" y="537"/>
                  </a:cubicBezTo>
                  <a:cubicBezTo>
                    <a:pt x="249" y="549"/>
                    <a:pt x="267" y="564"/>
                    <a:pt x="239" y="571"/>
                  </a:cubicBezTo>
                  <a:cubicBezTo>
                    <a:pt x="238" y="571"/>
                    <a:pt x="237" y="571"/>
                    <a:pt x="236" y="571"/>
                  </a:cubicBezTo>
                  <a:cubicBezTo>
                    <a:pt x="228" y="571"/>
                    <a:pt x="215" y="568"/>
                    <a:pt x="215" y="565"/>
                  </a:cubicBezTo>
                  <a:cubicBezTo>
                    <a:pt x="215" y="555"/>
                    <a:pt x="218" y="541"/>
                    <a:pt x="221" y="527"/>
                  </a:cubicBezTo>
                  <a:close/>
                  <a:moveTo>
                    <a:pt x="630" y="590"/>
                  </a:moveTo>
                  <a:lnTo>
                    <a:pt x="637" y="594"/>
                  </a:lnTo>
                  <a:cubicBezTo>
                    <a:pt x="633" y="596"/>
                    <a:pt x="627" y="597"/>
                    <a:pt x="624" y="599"/>
                  </a:cubicBezTo>
                  <a:cubicBezTo>
                    <a:pt x="624" y="599"/>
                    <a:pt x="620" y="596"/>
                    <a:pt x="617" y="596"/>
                  </a:cubicBezTo>
                  <a:lnTo>
                    <a:pt x="630" y="590"/>
                  </a:lnTo>
                  <a:close/>
                  <a:moveTo>
                    <a:pt x="724" y="596"/>
                  </a:moveTo>
                  <a:cubicBezTo>
                    <a:pt x="729" y="597"/>
                    <a:pt x="738" y="600"/>
                    <a:pt x="738" y="600"/>
                  </a:cubicBezTo>
                  <a:cubicBezTo>
                    <a:pt x="738" y="606"/>
                    <a:pt x="736" y="612"/>
                    <a:pt x="736" y="619"/>
                  </a:cubicBezTo>
                  <a:cubicBezTo>
                    <a:pt x="727" y="618"/>
                    <a:pt x="720" y="615"/>
                    <a:pt x="720" y="615"/>
                  </a:cubicBezTo>
                  <a:cubicBezTo>
                    <a:pt x="720" y="608"/>
                    <a:pt x="723" y="602"/>
                    <a:pt x="724" y="596"/>
                  </a:cubicBezTo>
                  <a:close/>
                  <a:moveTo>
                    <a:pt x="498" y="575"/>
                  </a:moveTo>
                  <a:cubicBezTo>
                    <a:pt x="508" y="586"/>
                    <a:pt x="517" y="593"/>
                    <a:pt x="515" y="594"/>
                  </a:cubicBezTo>
                  <a:cubicBezTo>
                    <a:pt x="507" y="605"/>
                    <a:pt x="495" y="614"/>
                    <a:pt x="484" y="624"/>
                  </a:cubicBezTo>
                  <a:cubicBezTo>
                    <a:pt x="482" y="615"/>
                    <a:pt x="476" y="606"/>
                    <a:pt x="477" y="599"/>
                  </a:cubicBezTo>
                  <a:cubicBezTo>
                    <a:pt x="479" y="593"/>
                    <a:pt x="487" y="587"/>
                    <a:pt x="498" y="575"/>
                  </a:cubicBezTo>
                  <a:close/>
                  <a:moveTo>
                    <a:pt x="1335" y="617"/>
                  </a:moveTo>
                  <a:cubicBezTo>
                    <a:pt x="1336" y="618"/>
                    <a:pt x="1341" y="621"/>
                    <a:pt x="1341" y="621"/>
                  </a:cubicBezTo>
                  <a:cubicBezTo>
                    <a:pt x="1341" y="624"/>
                    <a:pt x="1338" y="627"/>
                    <a:pt x="1336" y="630"/>
                  </a:cubicBezTo>
                  <a:lnTo>
                    <a:pt x="1327" y="627"/>
                  </a:lnTo>
                  <a:lnTo>
                    <a:pt x="1335" y="617"/>
                  </a:lnTo>
                  <a:close/>
                  <a:moveTo>
                    <a:pt x="213" y="600"/>
                  </a:moveTo>
                  <a:cubicBezTo>
                    <a:pt x="219" y="600"/>
                    <a:pt x="226" y="601"/>
                    <a:pt x="233" y="603"/>
                  </a:cubicBezTo>
                  <a:cubicBezTo>
                    <a:pt x="221" y="618"/>
                    <a:pt x="212" y="634"/>
                    <a:pt x="198" y="647"/>
                  </a:cubicBezTo>
                  <a:cubicBezTo>
                    <a:pt x="193" y="652"/>
                    <a:pt x="179" y="657"/>
                    <a:pt x="172" y="657"/>
                  </a:cubicBezTo>
                  <a:cubicBezTo>
                    <a:pt x="170" y="657"/>
                    <a:pt x="169" y="657"/>
                    <a:pt x="168" y="656"/>
                  </a:cubicBezTo>
                  <a:cubicBezTo>
                    <a:pt x="155" y="650"/>
                    <a:pt x="146" y="640"/>
                    <a:pt x="139" y="631"/>
                  </a:cubicBezTo>
                  <a:cubicBezTo>
                    <a:pt x="136" y="630"/>
                    <a:pt x="142" y="621"/>
                    <a:pt x="145" y="621"/>
                  </a:cubicBezTo>
                  <a:cubicBezTo>
                    <a:pt x="168" y="617"/>
                    <a:pt x="187" y="600"/>
                    <a:pt x="213" y="600"/>
                  </a:cubicBezTo>
                  <a:close/>
                  <a:moveTo>
                    <a:pt x="655" y="630"/>
                  </a:moveTo>
                  <a:cubicBezTo>
                    <a:pt x="657" y="636"/>
                    <a:pt x="660" y="642"/>
                    <a:pt x="661" y="647"/>
                  </a:cubicBezTo>
                  <a:cubicBezTo>
                    <a:pt x="661" y="647"/>
                    <a:pt x="657" y="652"/>
                    <a:pt x="655" y="658"/>
                  </a:cubicBezTo>
                  <a:cubicBezTo>
                    <a:pt x="645" y="647"/>
                    <a:pt x="643" y="640"/>
                    <a:pt x="642" y="633"/>
                  </a:cubicBezTo>
                  <a:cubicBezTo>
                    <a:pt x="642" y="633"/>
                    <a:pt x="651" y="631"/>
                    <a:pt x="655" y="630"/>
                  </a:cubicBezTo>
                  <a:close/>
                  <a:moveTo>
                    <a:pt x="877" y="667"/>
                  </a:moveTo>
                  <a:cubicBezTo>
                    <a:pt x="877" y="667"/>
                    <a:pt x="883" y="668"/>
                    <a:pt x="885" y="669"/>
                  </a:cubicBezTo>
                  <a:lnTo>
                    <a:pt x="871" y="675"/>
                  </a:lnTo>
                  <a:cubicBezTo>
                    <a:pt x="871" y="675"/>
                    <a:pt x="867" y="672"/>
                    <a:pt x="864" y="671"/>
                  </a:cubicBezTo>
                  <a:cubicBezTo>
                    <a:pt x="868" y="669"/>
                    <a:pt x="873" y="667"/>
                    <a:pt x="877" y="667"/>
                  </a:cubicBezTo>
                  <a:close/>
                  <a:moveTo>
                    <a:pt x="817" y="630"/>
                  </a:moveTo>
                  <a:lnTo>
                    <a:pt x="826" y="680"/>
                  </a:lnTo>
                  <a:lnTo>
                    <a:pt x="808" y="681"/>
                  </a:lnTo>
                  <a:lnTo>
                    <a:pt x="804" y="631"/>
                  </a:lnTo>
                  <a:lnTo>
                    <a:pt x="817" y="630"/>
                  </a:lnTo>
                  <a:close/>
                  <a:moveTo>
                    <a:pt x="208" y="700"/>
                  </a:moveTo>
                  <a:cubicBezTo>
                    <a:pt x="215" y="700"/>
                    <a:pt x="223" y="703"/>
                    <a:pt x="226" y="703"/>
                  </a:cubicBezTo>
                  <a:cubicBezTo>
                    <a:pt x="220" y="715"/>
                    <a:pt x="218" y="719"/>
                    <a:pt x="215" y="722"/>
                  </a:cubicBezTo>
                  <a:cubicBezTo>
                    <a:pt x="211" y="719"/>
                    <a:pt x="205" y="717"/>
                    <a:pt x="202" y="712"/>
                  </a:cubicBezTo>
                  <a:cubicBezTo>
                    <a:pt x="201" y="708"/>
                    <a:pt x="208" y="700"/>
                    <a:pt x="208" y="700"/>
                  </a:cubicBezTo>
                  <a:close/>
                  <a:moveTo>
                    <a:pt x="452" y="920"/>
                  </a:moveTo>
                  <a:cubicBezTo>
                    <a:pt x="467" y="921"/>
                    <a:pt x="484" y="921"/>
                    <a:pt x="511" y="924"/>
                  </a:cubicBezTo>
                  <a:cubicBezTo>
                    <a:pt x="496" y="936"/>
                    <a:pt x="486" y="943"/>
                    <a:pt x="486" y="943"/>
                  </a:cubicBezTo>
                  <a:cubicBezTo>
                    <a:pt x="471" y="939"/>
                    <a:pt x="454" y="933"/>
                    <a:pt x="437" y="927"/>
                  </a:cubicBezTo>
                  <a:cubicBezTo>
                    <a:pt x="442" y="924"/>
                    <a:pt x="448" y="920"/>
                    <a:pt x="452" y="920"/>
                  </a:cubicBezTo>
                  <a:close/>
                  <a:moveTo>
                    <a:pt x="1869" y="1053"/>
                  </a:moveTo>
                  <a:cubicBezTo>
                    <a:pt x="1872" y="1056"/>
                    <a:pt x="1873" y="1061"/>
                    <a:pt x="1876" y="1064"/>
                  </a:cubicBezTo>
                  <a:lnTo>
                    <a:pt x="1872" y="1064"/>
                  </a:lnTo>
                  <a:cubicBezTo>
                    <a:pt x="1863" y="1062"/>
                    <a:pt x="1860" y="1061"/>
                    <a:pt x="1857" y="1058"/>
                  </a:cubicBezTo>
                  <a:cubicBezTo>
                    <a:pt x="1860" y="1056"/>
                    <a:pt x="1869" y="1053"/>
                    <a:pt x="1869" y="1053"/>
                  </a:cubicBezTo>
                  <a:close/>
                  <a:moveTo>
                    <a:pt x="773" y="0"/>
                  </a:moveTo>
                  <a:cubicBezTo>
                    <a:pt x="770" y="15"/>
                    <a:pt x="770" y="24"/>
                    <a:pt x="764" y="29"/>
                  </a:cubicBezTo>
                  <a:cubicBezTo>
                    <a:pt x="755" y="38"/>
                    <a:pt x="742" y="44"/>
                    <a:pt x="730" y="52"/>
                  </a:cubicBezTo>
                  <a:cubicBezTo>
                    <a:pt x="735" y="62"/>
                    <a:pt x="723" y="77"/>
                    <a:pt x="748" y="78"/>
                  </a:cubicBezTo>
                  <a:cubicBezTo>
                    <a:pt x="758" y="78"/>
                    <a:pt x="768" y="78"/>
                    <a:pt x="777" y="75"/>
                  </a:cubicBezTo>
                  <a:cubicBezTo>
                    <a:pt x="782" y="74"/>
                    <a:pt x="787" y="74"/>
                    <a:pt x="791" y="74"/>
                  </a:cubicBezTo>
                  <a:cubicBezTo>
                    <a:pt x="809" y="74"/>
                    <a:pt x="819" y="83"/>
                    <a:pt x="830" y="93"/>
                  </a:cubicBezTo>
                  <a:cubicBezTo>
                    <a:pt x="814" y="102"/>
                    <a:pt x="801" y="110"/>
                    <a:pt x="785" y="116"/>
                  </a:cubicBezTo>
                  <a:cubicBezTo>
                    <a:pt x="776" y="119"/>
                    <a:pt x="764" y="118"/>
                    <a:pt x="755" y="119"/>
                  </a:cubicBezTo>
                  <a:cubicBezTo>
                    <a:pt x="749" y="121"/>
                    <a:pt x="742" y="124"/>
                    <a:pt x="739" y="127"/>
                  </a:cubicBezTo>
                  <a:cubicBezTo>
                    <a:pt x="715" y="153"/>
                    <a:pt x="733" y="187"/>
                    <a:pt x="707" y="215"/>
                  </a:cubicBezTo>
                  <a:cubicBezTo>
                    <a:pt x="707" y="215"/>
                    <a:pt x="732" y="230"/>
                    <a:pt x="755" y="244"/>
                  </a:cubicBezTo>
                  <a:cubicBezTo>
                    <a:pt x="735" y="245"/>
                    <a:pt x="721" y="248"/>
                    <a:pt x="709" y="248"/>
                  </a:cubicBezTo>
                  <a:cubicBezTo>
                    <a:pt x="706" y="248"/>
                    <a:pt x="702" y="248"/>
                    <a:pt x="699" y="247"/>
                  </a:cubicBezTo>
                  <a:cubicBezTo>
                    <a:pt x="692" y="246"/>
                    <a:pt x="689" y="234"/>
                    <a:pt x="686" y="225"/>
                  </a:cubicBezTo>
                  <a:cubicBezTo>
                    <a:pt x="683" y="218"/>
                    <a:pt x="688" y="208"/>
                    <a:pt x="683" y="199"/>
                  </a:cubicBezTo>
                  <a:cubicBezTo>
                    <a:pt x="680" y="193"/>
                    <a:pt x="671" y="185"/>
                    <a:pt x="662" y="182"/>
                  </a:cubicBezTo>
                  <a:cubicBezTo>
                    <a:pt x="660" y="182"/>
                    <a:pt x="657" y="182"/>
                    <a:pt x="654" y="182"/>
                  </a:cubicBezTo>
                  <a:cubicBezTo>
                    <a:pt x="646" y="182"/>
                    <a:pt x="637" y="183"/>
                    <a:pt x="635" y="185"/>
                  </a:cubicBezTo>
                  <a:cubicBezTo>
                    <a:pt x="629" y="191"/>
                    <a:pt x="626" y="205"/>
                    <a:pt x="630" y="209"/>
                  </a:cubicBezTo>
                  <a:cubicBezTo>
                    <a:pt x="652" y="222"/>
                    <a:pt x="657" y="238"/>
                    <a:pt x="635" y="253"/>
                  </a:cubicBezTo>
                  <a:cubicBezTo>
                    <a:pt x="618" y="265"/>
                    <a:pt x="598" y="275"/>
                    <a:pt x="577" y="283"/>
                  </a:cubicBezTo>
                  <a:cubicBezTo>
                    <a:pt x="577" y="283"/>
                    <a:pt x="577" y="283"/>
                    <a:pt x="577" y="283"/>
                  </a:cubicBezTo>
                  <a:cubicBezTo>
                    <a:pt x="573" y="283"/>
                    <a:pt x="566" y="276"/>
                    <a:pt x="561" y="276"/>
                  </a:cubicBezTo>
                  <a:cubicBezTo>
                    <a:pt x="558" y="276"/>
                    <a:pt x="555" y="278"/>
                    <a:pt x="554" y="284"/>
                  </a:cubicBezTo>
                  <a:cubicBezTo>
                    <a:pt x="552" y="288"/>
                    <a:pt x="567" y="300"/>
                    <a:pt x="574" y="300"/>
                  </a:cubicBezTo>
                  <a:cubicBezTo>
                    <a:pt x="599" y="299"/>
                    <a:pt x="633" y="305"/>
                    <a:pt x="636" y="272"/>
                  </a:cubicBezTo>
                  <a:cubicBezTo>
                    <a:pt x="636" y="270"/>
                    <a:pt x="637" y="269"/>
                    <a:pt x="639" y="269"/>
                  </a:cubicBezTo>
                  <a:cubicBezTo>
                    <a:pt x="643" y="269"/>
                    <a:pt x="652" y="273"/>
                    <a:pt x="673" y="284"/>
                  </a:cubicBezTo>
                  <a:cubicBezTo>
                    <a:pt x="690" y="294"/>
                    <a:pt x="718" y="294"/>
                    <a:pt x="738" y="302"/>
                  </a:cubicBezTo>
                  <a:cubicBezTo>
                    <a:pt x="748" y="306"/>
                    <a:pt x="755" y="321"/>
                    <a:pt x="754" y="330"/>
                  </a:cubicBezTo>
                  <a:cubicBezTo>
                    <a:pt x="751" y="338"/>
                    <a:pt x="748" y="341"/>
                    <a:pt x="745" y="341"/>
                  </a:cubicBezTo>
                  <a:cubicBezTo>
                    <a:pt x="739" y="341"/>
                    <a:pt x="732" y="330"/>
                    <a:pt x="725" y="330"/>
                  </a:cubicBezTo>
                  <a:cubicBezTo>
                    <a:pt x="725" y="330"/>
                    <a:pt x="725" y="330"/>
                    <a:pt x="724" y="330"/>
                  </a:cubicBezTo>
                  <a:cubicBezTo>
                    <a:pt x="715" y="331"/>
                    <a:pt x="699" y="337"/>
                    <a:pt x="699" y="337"/>
                  </a:cubicBezTo>
                  <a:cubicBezTo>
                    <a:pt x="704" y="358"/>
                    <a:pt x="674" y="359"/>
                    <a:pt x="661" y="369"/>
                  </a:cubicBezTo>
                  <a:cubicBezTo>
                    <a:pt x="651" y="377"/>
                    <a:pt x="648" y="388"/>
                    <a:pt x="640" y="399"/>
                  </a:cubicBezTo>
                  <a:cubicBezTo>
                    <a:pt x="651" y="400"/>
                    <a:pt x="661" y="403"/>
                    <a:pt x="671" y="403"/>
                  </a:cubicBezTo>
                  <a:cubicBezTo>
                    <a:pt x="672" y="403"/>
                    <a:pt x="674" y="403"/>
                    <a:pt x="676" y="403"/>
                  </a:cubicBezTo>
                  <a:cubicBezTo>
                    <a:pt x="679" y="403"/>
                    <a:pt x="681" y="403"/>
                    <a:pt x="684" y="403"/>
                  </a:cubicBezTo>
                  <a:cubicBezTo>
                    <a:pt x="700" y="403"/>
                    <a:pt x="701" y="411"/>
                    <a:pt x="704" y="422"/>
                  </a:cubicBezTo>
                  <a:cubicBezTo>
                    <a:pt x="705" y="430"/>
                    <a:pt x="714" y="436"/>
                    <a:pt x="720" y="441"/>
                  </a:cubicBezTo>
                  <a:cubicBezTo>
                    <a:pt x="727" y="436"/>
                    <a:pt x="739" y="431"/>
                    <a:pt x="742" y="424"/>
                  </a:cubicBezTo>
                  <a:cubicBezTo>
                    <a:pt x="747" y="413"/>
                    <a:pt x="753" y="409"/>
                    <a:pt x="761" y="409"/>
                  </a:cubicBezTo>
                  <a:cubicBezTo>
                    <a:pt x="768" y="409"/>
                    <a:pt x="776" y="413"/>
                    <a:pt x="785" y="416"/>
                  </a:cubicBezTo>
                  <a:cubicBezTo>
                    <a:pt x="802" y="424"/>
                    <a:pt x="799" y="431"/>
                    <a:pt x="786" y="441"/>
                  </a:cubicBezTo>
                  <a:cubicBezTo>
                    <a:pt x="771" y="456"/>
                    <a:pt x="743" y="465"/>
                    <a:pt x="748" y="489"/>
                  </a:cubicBezTo>
                  <a:cubicBezTo>
                    <a:pt x="749" y="494"/>
                    <a:pt x="746" y="505"/>
                    <a:pt x="742" y="506"/>
                  </a:cubicBezTo>
                  <a:cubicBezTo>
                    <a:pt x="727" y="510"/>
                    <a:pt x="711" y="513"/>
                    <a:pt x="697" y="513"/>
                  </a:cubicBezTo>
                  <a:cubicBezTo>
                    <a:pt x="693" y="513"/>
                    <a:pt x="689" y="513"/>
                    <a:pt x="685" y="512"/>
                  </a:cubicBezTo>
                  <a:cubicBezTo>
                    <a:pt x="658" y="509"/>
                    <a:pt x="662" y="486"/>
                    <a:pt x="670" y="480"/>
                  </a:cubicBezTo>
                  <a:cubicBezTo>
                    <a:pt x="705" y="453"/>
                    <a:pt x="674" y="444"/>
                    <a:pt x="652" y="433"/>
                  </a:cubicBezTo>
                  <a:cubicBezTo>
                    <a:pt x="632" y="425"/>
                    <a:pt x="617" y="419"/>
                    <a:pt x="596" y="412"/>
                  </a:cubicBezTo>
                  <a:cubicBezTo>
                    <a:pt x="571" y="399"/>
                    <a:pt x="579" y="357"/>
                    <a:pt x="603" y="357"/>
                  </a:cubicBezTo>
                  <a:cubicBezTo>
                    <a:pt x="604" y="357"/>
                    <a:pt x="604" y="357"/>
                    <a:pt x="605" y="358"/>
                  </a:cubicBezTo>
                  <a:cubicBezTo>
                    <a:pt x="613" y="358"/>
                    <a:pt x="619" y="359"/>
                    <a:pt x="623" y="359"/>
                  </a:cubicBezTo>
                  <a:cubicBezTo>
                    <a:pt x="637" y="359"/>
                    <a:pt x="639" y="355"/>
                    <a:pt x="640" y="341"/>
                  </a:cubicBezTo>
                  <a:cubicBezTo>
                    <a:pt x="640" y="341"/>
                    <a:pt x="645" y="341"/>
                    <a:pt x="649" y="341"/>
                  </a:cubicBezTo>
                  <a:cubicBezTo>
                    <a:pt x="651" y="341"/>
                    <a:pt x="653" y="341"/>
                    <a:pt x="654" y="341"/>
                  </a:cubicBezTo>
                  <a:cubicBezTo>
                    <a:pt x="660" y="344"/>
                    <a:pt x="665" y="345"/>
                    <a:pt x="669" y="345"/>
                  </a:cubicBezTo>
                  <a:cubicBezTo>
                    <a:pt x="682" y="345"/>
                    <a:pt x="677" y="330"/>
                    <a:pt x="674" y="328"/>
                  </a:cubicBezTo>
                  <a:cubicBezTo>
                    <a:pt x="665" y="324"/>
                    <a:pt x="660" y="312"/>
                    <a:pt x="647" y="312"/>
                  </a:cubicBezTo>
                  <a:cubicBezTo>
                    <a:pt x="642" y="312"/>
                    <a:pt x="634" y="314"/>
                    <a:pt x="624" y="321"/>
                  </a:cubicBezTo>
                  <a:cubicBezTo>
                    <a:pt x="613" y="329"/>
                    <a:pt x="594" y="342"/>
                    <a:pt x="574" y="342"/>
                  </a:cubicBezTo>
                  <a:cubicBezTo>
                    <a:pt x="562" y="342"/>
                    <a:pt x="549" y="338"/>
                    <a:pt x="537" y="325"/>
                  </a:cubicBezTo>
                  <a:cubicBezTo>
                    <a:pt x="531" y="319"/>
                    <a:pt x="524" y="316"/>
                    <a:pt x="517" y="316"/>
                  </a:cubicBezTo>
                  <a:cubicBezTo>
                    <a:pt x="508" y="316"/>
                    <a:pt x="500" y="323"/>
                    <a:pt x="496" y="338"/>
                  </a:cubicBezTo>
                  <a:cubicBezTo>
                    <a:pt x="494" y="348"/>
                    <a:pt x="482" y="358"/>
                    <a:pt x="486" y="373"/>
                  </a:cubicBezTo>
                  <a:lnTo>
                    <a:pt x="486" y="373"/>
                  </a:lnTo>
                  <a:cubicBezTo>
                    <a:pt x="495" y="368"/>
                    <a:pt x="504" y="362"/>
                    <a:pt x="509" y="362"/>
                  </a:cubicBezTo>
                  <a:cubicBezTo>
                    <a:pt x="521" y="363"/>
                    <a:pt x="530" y="372"/>
                    <a:pt x="539" y="378"/>
                  </a:cubicBezTo>
                  <a:cubicBezTo>
                    <a:pt x="531" y="382"/>
                    <a:pt x="523" y="385"/>
                    <a:pt x="507" y="385"/>
                  </a:cubicBezTo>
                  <a:cubicBezTo>
                    <a:pt x="503" y="385"/>
                    <a:pt x="498" y="385"/>
                    <a:pt x="492" y="384"/>
                  </a:cubicBezTo>
                  <a:lnTo>
                    <a:pt x="492" y="384"/>
                  </a:lnTo>
                  <a:cubicBezTo>
                    <a:pt x="492" y="385"/>
                    <a:pt x="493" y="385"/>
                    <a:pt x="492" y="385"/>
                  </a:cubicBezTo>
                  <a:cubicBezTo>
                    <a:pt x="492" y="385"/>
                    <a:pt x="492" y="385"/>
                    <a:pt x="491" y="384"/>
                  </a:cubicBezTo>
                  <a:lnTo>
                    <a:pt x="491" y="384"/>
                  </a:lnTo>
                  <a:cubicBezTo>
                    <a:pt x="467" y="390"/>
                    <a:pt x="453" y="403"/>
                    <a:pt x="439" y="416"/>
                  </a:cubicBezTo>
                  <a:cubicBezTo>
                    <a:pt x="430" y="424"/>
                    <a:pt x="423" y="428"/>
                    <a:pt x="437" y="437"/>
                  </a:cubicBezTo>
                  <a:cubicBezTo>
                    <a:pt x="444" y="441"/>
                    <a:pt x="449" y="443"/>
                    <a:pt x="454" y="443"/>
                  </a:cubicBezTo>
                  <a:cubicBezTo>
                    <a:pt x="459" y="443"/>
                    <a:pt x="465" y="440"/>
                    <a:pt x="473" y="434"/>
                  </a:cubicBezTo>
                  <a:cubicBezTo>
                    <a:pt x="481" y="428"/>
                    <a:pt x="491" y="425"/>
                    <a:pt x="500" y="425"/>
                  </a:cubicBezTo>
                  <a:cubicBezTo>
                    <a:pt x="511" y="425"/>
                    <a:pt x="521" y="429"/>
                    <a:pt x="524" y="438"/>
                  </a:cubicBezTo>
                  <a:cubicBezTo>
                    <a:pt x="539" y="471"/>
                    <a:pt x="524" y="487"/>
                    <a:pt x="470" y="502"/>
                  </a:cubicBezTo>
                  <a:lnTo>
                    <a:pt x="464" y="527"/>
                  </a:lnTo>
                  <a:cubicBezTo>
                    <a:pt x="459" y="527"/>
                    <a:pt x="454" y="527"/>
                    <a:pt x="449" y="527"/>
                  </a:cubicBezTo>
                  <a:cubicBezTo>
                    <a:pt x="442" y="527"/>
                    <a:pt x="434" y="526"/>
                    <a:pt x="430" y="524"/>
                  </a:cubicBezTo>
                  <a:cubicBezTo>
                    <a:pt x="407" y="505"/>
                    <a:pt x="380" y="494"/>
                    <a:pt x="346" y="494"/>
                  </a:cubicBezTo>
                  <a:cubicBezTo>
                    <a:pt x="338" y="494"/>
                    <a:pt x="329" y="494"/>
                    <a:pt x="320" y="496"/>
                  </a:cubicBezTo>
                  <a:cubicBezTo>
                    <a:pt x="320" y="496"/>
                    <a:pt x="315" y="491"/>
                    <a:pt x="312" y="487"/>
                  </a:cubicBezTo>
                  <a:cubicBezTo>
                    <a:pt x="331" y="484"/>
                    <a:pt x="349" y="480"/>
                    <a:pt x="371" y="477"/>
                  </a:cubicBezTo>
                  <a:cubicBezTo>
                    <a:pt x="354" y="465"/>
                    <a:pt x="340" y="456"/>
                    <a:pt x="327" y="447"/>
                  </a:cubicBezTo>
                  <a:cubicBezTo>
                    <a:pt x="358" y="436"/>
                    <a:pt x="407" y="437"/>
                    <a:pt x="407" y="400"/>
                  </a:cubicBezTo>
                  <a:cubicBezTo>
                    <a:pt x="407" y="394"/>
                    <a:pt x="420" y="390"/>
                    <a:pt x="426" y="384"/>
                  </a:cubicBezTo>
                  <a:cubicBezTo>
                    <a:pt x="431" y="379"/>
                    <a:pt x="437" y="367"/>
                    <a:pt x="432" y="367"/>
                  </a:cubicBezTo>
                  <a:cubicBezTo>
                    <a:pt x="431" y="367"/>
                    <a:pt x="430" y="367"/>
                    <a:pt x="429" y="368"/>
                  </a:cubicBezTo>
                  <a:cubicBezTo>
                    <a:pt x="426" y="369"/>
                    <a:pt x="424" y="370"/>
                    <a:pt x="421" y="370"/>
                  </a:cubicBezTo>
                  <a:cubicBezTo>
                    <a:pt x="410" y="370"/>
                    <a:pt x="401" y="356"/>
                    <a:pt x="393" y="356"/>
                  </a:cubicBezTo>
                  <a:cubicBezTo>
                    <a:pt x="389" y="356"/>
                    <a:pt x="385" y="359"/>
                    <a:pt x="381" y="369"/>
                  </a:cubicBezTo>
                  <a:cubicBezTo>
                    <a:pt x="377" y="378"/>
                    <a:pt x="364" y="386"/>
                    <a:pt x="364" y="393"/>
                  </a:cubicBezTo>
                  <a:cubicBezTo>
                    <a:pt x="364" y="407"/>
                    <a:pt x="361" y="412"/>
                    <a:pt x="356" y="412"/>
                  </a:cubicBezTo>
                  <a:cubicBezTo>
                    <a:pt x="348" y="412"/>
                    <a:pt x="336" y="398"/>
                    <a:pt x="328" y="398"/>
                  </a:cubicBezTo>
                  <a:cubicBezTo>
                    <a:pt x="327" y="398"/>
                    <a:pt x="325" y="399"/>
                    <a:pt x="324" y="400"/>
                  </a:cubicBezTo>
                  <a:lnTo>
                    <a:pt x="326" y="421"/>
                  </a:lnTo>
                  <a:cubicBezTo>
                    <a:pt x="321" y="421"/>
                    <a:pt x="315" y="422"/>
                    <a:pt x="311" y="422"/>
                  </a:cubicBezTo>
                  <a:cubicBezTo>
                    <a:pt x="308" y="422"/>
                    <a:pt x="306" y="422"/>
                    <a:pt x="305" y="421"/>
                  </a:cubicBezTo>
                  <a:cubicBezTo>
                    <a:pt x="296" y="417"/>
                    <a:pt x="287" y="415"/>
                    <a:pt x="278" y="415"/>
                  </a:cubicBezTo>
                  <a:cubicBezTo>
                    <a:pt x="263" y="415"/>
                    <a:pt x="250" y="421"/>
                    <a:pt x="237" y="433"/>
                  </a:cubicBezTo>
                  <a:cubicBezTo>
                    <a:pt x="234" y="436"/>
                    <a:pt x="233" y="438"/>
                    <a:pt x="230" y="443"/>
                  </a:cubicBezTo>
                  <a:cubicBezTo>
                    <a:pt x="236" y="443"/>
                    <a:pt x="243" y="444"/>
                    <a:pt x="248" y="446"/>
                  </a:cubicBezTo>
                  <a:cubicBezTo>
                    <a:pt x="249" y="446"/>
                    <a:pt x="250" y="446"/>
                    <a:pt x="251" y="446"/>
                  </a:cubicBezTo>
                  <a:cubicBezTo>
                    <a:pt x="258" y="446"/>
                    <a:pt x="266" y="444"/>
                    <a:pt x="272" y="444"/>
                  </a:cubicBezTo>
                  <a:cubicBezTo>
                    <a:pt x="279" y="444"/>
                    <a:pt x="285" y="446"/>
                    <a:pt x="287" y="455"/>
                  </a:cubicBezTo>
                  <a:cubicBezTo>
                    <a:pt x="292" y="478"/>
                    <a:pt x="264" y="471"/>
                    <a:pt x="248" y="474"/>
                  </a:cubicBezTo>
                  <a:cubicBezTo>
                    <a:pt x="234" y="478"/>
                    <a:pt x="218" y="483"/>
                    <a:pt x="205" y="486"/>
                  </a:cubicBezTo>
                  <a:cubicBezTo>
                    <a:pt x="186" y="491"/>
                    <a:pt x="198" y="519"/>
                    <a:pt x="175" y="519"/>
                  </a:cubicBezTo>
                  <a:cubicBezTo>
                    <a:pt x="171" y="519"/>
                    <a:pt x="166" y="518"/>
                    <a:pt x="159" y="516"/>
                  </a:cubicBezTo>
                  <a:cubicBezTo>
                    <a:pt x="155" y="515"/>
                    <a:pt x="168" y="490"/>
                    <a:pt x="170" y="477"/>
                  </a:cubicBezTo>
                  <a:cubicBezTo>
                    <a:pt x="171" y="465"/>
                    <a:pt x="176" y="449"/>
                    <a:pt x="167" y="443"/>
                  </a:cubicBezTo>
                  <a:cubicBezTo>
                    <a:pt x="131" y="421"/>
                    <a:pt x="180" y="416"/>
                    <a:pt x="183" y="403"/>
                  </a:cubicBezTo>
                  <a:cubicBezTo>
                    <a:pt x="186" y="384"/>
                    <a:pt x="194" y="378"/>
                    <a:pt x="203" y="378"/>
                  </a:cubicBezTo>
                  <a:cubicBezTo>
                    <a:pt x="213" y="378"/>
                    <a:pt x="225" y="385"/>
                    <a:pt x="239" y="390"/>
                  </a:cubicBezTo>
                  <a:cubicBezTo>
                    <a:pt x="240" y="390"/>
                    <a:pt x="242" y="391"/>
                    <a:pt x="245" y="391"/>
                  </a:cubicBezTo>
                  <a:cubicBezTo>
                    <a:pt x="254" y="391"/>
                    <a:pt x="267" y="388"/>
                    <a:pt x="256" y="380"/>
                  </a:cubicBezTo>
                  <a:cubicBezTo>
                    <a:pt x="233" y="362"/>
                    <a:pt x="248" y="340"/>
                    <a:pt x="240" y="322"/>
                  </a:cubicBezTo>
                  <a:lnTo>
                    <a:pt x="240" y="322"/>
                  </a:lnTo>
                  <a:cubicBezTo>
                    <a:pt x="218" y="327"/>
                    <a:pt x="215" y="355"/>
                    <a:pt x="186" y="355"/>
                  </a:cubicBezTo>
                  <a:cubicBezTo>
                    <a:pt x="182" y="355"/>
                    <a:pt x="178" y="354"/>
                    <a:pt x="173" y="353"/>
                  </a:cubicBezTo>
                  <a:cubicBezTo>
                    <a:pt x="170" y="363"/>
                    <a:pt x="131" y="366"/>
                    <a:pt x="159" y="384"/>
                  </a:cubicBezTo>
                  <a:cubicBezTo>
                    <a:pt x="161" y="386"/>
                    <a:pt x="158" y="393"/>
                    <a:pt x="158" y="393"/>
                  </a:cubicBezTo>
                  <a:cubicBezTo>
                    <a:pt x="120" y="397"/>
                    <a:pt x="84" y="399"/>
                    <a:pt x="127" y="434"/>
                  </a:cubicBezTo>
                  <a:cubicBezTo>
                    <a:pt x="139" y="444"/>
                    <a:pt x="119" y="458"/>
                    <a:pt x="94" y="458"/>
                  </a:cubicBezTo>
                  <a:cubicBezTo>
                    <a:pt x="91" y="458"/>
                    <a:pt x="88" y="458"/>
                    <a:pt x="84" y="458"/>
                  </a:cubicBezTo>
                  <a:cubicBezTo>
                    <a:pt x="78" y="456"/>
                    <a:pt x="72" y="455"/>
                    <a:pt x="67" y="455"/>
                  </a:cubicBezTo>
                  <a:cubicBezTo>
                    <a:pt x="59" y="455"/>
                    <a:pt x="53" y="458"/>
                    <a:pt x="50" y="468"/>
                  </a:cubicBezTo>
                  <a:cubicBezTo>
                    <a:pt x="46" y="483"/>
                    <a:pt x="39" y="497"/>
                    <a:pt x="33" y="511"/>
                  </a:cubicBezTo>
                  <a:cubicBezTo>
                    <a:pt x="37" y="510"/>
                    <a:pt x="40" y="510"/>
                    <a:pt x="44" y="510"/>
                  </a:cubicBezTo>
                  <a:cubicBezTo>
                    <a:pt x="72" y="510"/>
                    <a:pt x="89" y="521"/>
                    <a:pt x="93" y="541"/>
                  </a:cubicBezTo>
                  <a:cubicBezTo>
                    <a:pt x="96" y="556"/>
                    <a:pt x="100" y="575"/>
                    <a:pt x="90" y="587"/>
                  </a:cubicBezTo>
                  <a:cubicBezTo>
                    <a:pt x="59" y="624"/>
                    <a:pt x="78" y="647"/>
                    <a:pt x="120" y="667"/>
                  </a:cubicBezTo>
                  <a:cubicBezTo>
                    <a:pt x="146" y="680"/>
                    <a:pt x="143" y="697"/>
                    <a:pt x="140" y="715"/>
                  </a:cubicBezTo>
                  <a:cubicBezTo>
                    <a:pt x="137" y="725"/>
                    <a:pt x="133" y="740"/>
                    <a:pt x="117" y="740"/>
                  </a:cubicBezTo>
                  <a:cubicBezTo>
                    <a:pt x="110" y="740"/>
                    <a:pt x="101" y="738"/>
                    <a:pt x="90" y="731"/>
                  </a:cubicBezTo>
                  <a:cubicBezTo>
                    <a:pt x="88" y="730"/>
                    <a:pt x="85" y="730"/>
                    <a:pt x="82" y="730"/>
                  </a:cubicBezTo>
                  <a:cubicBezTo>
                    <a:pt x="71" y="730"/>
                    <a:pt x="55" y="734"/>
                    <a:pt x="46" y="737"/>
                  </a:cubicBezTo>
                  <a:cubicBezTo>
                    <a:pt x="39" y="740"/>
                    <a:pt x="45" y="755"/>
                    <a:pt x="42" y="762"/>
                  </a:cubicBezTo>
                  <a:cubicBezTo>
                    <a:pt x="39" y="768"/>
                    <a:pt x="28" y="771"/>
                    <a:pt x="23" y="774"/>
                  </a:cubicBezTo>
                  <a:cubicBezTo>
                    <a:pt x="0" y="800"/>
                    <a:pt x="27" y="828"/>
                    <a:pt x="5" y="855"/>
                  </a:cubicBezTo>
                  <a:cubicBezTo>
                    <a:pt x="2" y="858"/>
                    <a:pt x="5" y="864"/>
                    <a:pt x="8" y="867"/>
                  </a:cubicBezTo>
                  <a:cubicBezTo>
                    <a:pt x="20" y="873"/>
                    <a:pt x="30" y="885"/>
                    <a:pt x="45" y="885"/>
                  </a:cubicBezTo>
                  <a:cubicBezTo>
                    <a:pt x="48" y="885"/>
                    <a:pt x="52" y="884"/>
                    <a:pt x="56" y="883"/>
                  </a:cubicBezTo>
                  <a:cubicBezTo>
                    <a:pt x="65" y="878"/>
                    <a:pt x="64" y="862"/>
                    <a:pt x="65" y="850"/>
                  </a:cubicBezTo>
                  <a:cubicBezTo>
                    <a:pt x="65" y="847"/>
                    <a:pt x="55" y="845"/>
                    <a:pt x="53" y="842"/>
                  </a:cubicBezTo>
                  <a:cubicBezTo>
                    <a:pt x="40" y="821"/>
                    <a:pt x="42" y="815"/>
                    <a:pt x="68" y="815"/>
                  </a:cubicBezTo>
                  <a:cubicBezTo>
                    <a:pt x="71" y="815"/>
                    <a:pt x="74" y="815"/>
                    <a:pt x="78" y="815"/>
                  </a:cubicBezTo>
                  <a:cubicBezTo>
                    <a:pt x="96" y="815"/>
                    <a:pt x="114" y="821"/>
                    <a:pt x="133" y="822"/>
                  </a:cubicBezTo>
                  <a:cubicBezTo>
                    <a:pt x="135" y="823"/>
                    <a:pt x="138" y="823"/>
                    <a:pt x="141" y="823"/>
                  </a:cubicBezTo>
                  <a:cubicBezTo>
                    <a:pt x="147" y="823"/>
                    <a:pt x="153" y="822"/>
                    <a:pt x="159" y="821"/>
                  </a:cubicBezTo>
                  <a:cubicBezTo>
                    <a:pt x="159" y="814"/>
                    <a:pt x="159" y="806"/>
                    <a:pt x="156" y="799"/>
                  </a:cubicBezTo>
                  <a:cubicBezTo>
                    <a:pt x="155" y="790"/>
                    <a:pt x="146" y="783"/>
                    <a:pt x="146" y="775"/>
                  </a:cubicBezTo>
                  <a:cubicBezTo>
                    <a:pt x="147" y="767"/>
                    <a:pt x="163" y="761"/>
                    <a:pt x="175" y="761"/>
                  </a:cubicBezTo>
                  <a:cubicBezTo>
                    <a:pt x="180" y="761"/>
                    <a:pt x="184" y="762"/>
                    <a:pt x="187" y="764"/>
                  </a:cubicBezTo>
                  <a:cubicBezTo>
                    <a:pt x="201" y="771"/>
                    <a:pt x="223" y="778"/>
                    <a:pt x="223" y="786"/>
                  </a:cubicBezTo>
                  <a:cubicBezTo>
                    <a:pt x="223" y="803"/>
                    <a:pt x="233" y="806"/>
                    <a:pt x="246" y="806"/>
                  </a:cubicBezTo>
                  <a:cubicBezTo>
                    <a:pt x="252" y="806"/>
                    <a:pt x="260" y="805"/>
                    <a:pt x="266" y="805"/>
                  </a:cubicBezTo>
                  <a:cubicBezTo>
                    <a:pt x="268" y="805"/>
                    <a:pt x="270" y="805"/>
                    <a:pt x="271" y="805"/>
                  </a:cubicBezTo>
                  <a:cubicBezTo>
                    <a:pt x="273" y="805"/>
                    <a:pt x="274" y="805"/>
                    <a:pt x="276" y="805"/>
                  </a:cubicBezTo>
                  <a:cubicBezTo>
                    <a:pt x="303" y="805"/>
                    <a:pt x="323" y="792"/>
                    <a:pt x="324" y="780"/>
                  </a:cubicBezTo>
                  <a:cubicBezTo>
                    <a:pt x="327" y="759"/>
                    <a:pt x="342" y="759"/>
                    <a:pt x="362" y="758"/>
                  </a:cubicBezTo>
                  <a:cubicBezTo>
                    <a:pt x="364" y="758"/>
                    <a:pt x="365" y="758"/>
                    <a:pt x="366" y="758"/>
                  </a:cubicBezTo>
                  <a:cubicBezTo>
                    <a:pt x="388" y="758"/>
                    <a:pt x="390" y="769"/>
                    <a:pt x="386" y="778"/>
                  </a:cubicBezTo>
                  <a:cubicBezTo>
                    <a:pt x="379" y="797"/>
                    <a:pt x="439" y="809"/>
                    <a:pt x="399" y="822"/>
                  </a:cubicBezTo>
                  <a:cubicBezTo>
                    <a:pt x="392" y="825"/>
                    <a:pt x="386" y="826"/>
                    <a:pt x="382" y="826"/>
                  </a:cubicBezTo>
                  <a:cubicBezTo>
                    <a:pt x="358" y="826"/>
                    <a:pt x="380" y="791"/>
                    <a:pt x="356" y="787"/>
                  </a:cubicBezTo>
                  <a:cubicBezTo>
                    <a:pt x="343" y="809"/>
                    <a:pt x="324" y="830"/>
                    <a:pt x="330" y="855"/>
                  </a:cubicBezTo>
                  <a:cubicBezTo>
                    <a:pt x="333" y="866"/>
                    <a:pt x="323" y="873"/>
                    <a:pt x="312" y="873"/>
                  </a:cubicBezTo>
                  <a:cubicBezTo>
                    <a:pt x="308" y="873"/>
                    <a:pt x="304" y="872"/>
                    <a:pt x="301" y="870"/>
                  </a:cubicBezTo>
                  <a:cubicBezTo>
                    <a:pt x="289" y="863"/>
                    <a:pt x="272" y="861"/>
                    <a:pt x="259" y="861"/>
                  </a:cubicBezTo>
                  <a:cubicBezTo>
                    <a:pt x="248" y="861"/>
                    <a:pt x="240" y="862"/>
                    <a:pt x="240" y="865"/>
                  </a:cubicBezTo>
                  <a:cubicBezTo>
                    <a:pt x="234" y="890"/>
                    <a:pt x="198" y="890"/>
                    <a:pt x="183" y="905"/>
                  </a:cubicBezTo>
                  <a:cubicBezTo>
                    <a:pt x="177" y="911"/>
                    <a:pt x="170" y="920"/>
                    <a:pt x="173" y="923"/>
                  </a:cubicBezTo>
                  <a:cubicBezTo>
                    <a:pt x="178" y="927"/>
                    <a:pt x="190" y="931"/>
                    <a:pt x="201" y="933"/>
                  </a:cubicBezTo>
                  <a:cubicBezTo>
                    <a:pt x="227" y="937"/>
                    <a:pt x="251" y="940"/>
                    <a:pt x="274" y="943"/>
                  </a:cubicBezTo>
                  <a:cubicBezTo>
                    <a:pt x="270" y="918"/>
                    <a:pt x="286" y="903"/>
                    <a:pt x="321" y="899"/>
                  </a:cubicBezTo>
                  <a:cubicBezTo>
                    <a:pt x="348" y="898"/>
                    <a:pt x="356" y="892"/>
                    <a:pt x="354" y="874"/>
                  </a:cubicBezTo>
                  <a:cubicBezTo>
                    <a:pt x="351" y="864"/>
                    <a:pt x="354" y="853"/>
                    <a:pt x="354" y="842"/>
                  </a:cubicBezTo>
                  <a:cubicBezTo>
                    <a:pt x="370" y="856"/>
                    <a:pt x="365" y="873"/>
                    <a:pt x="376" y="884"/>
                  </a:cubicBezTo>
                  <a:cubicBezTo>
                    <a:pt x="407" y="924"/>
                    <a:pt x="411" y="962"/>
                    <a:pt x="381" y="1005"/>
                  </a:cubicBezTo>
                  <a:cubicBezTo>
                    <a:pt x="377" y="1011"/>
                    <a:pt x="383" y="1023"/>
                    <a:pt x="389" y="1030"/>
                  </a:cubicBezTo>
                  <a:cubicBezTo>
                    <a:pt x="390" y="1031"/>
                    <a:pt x="393" y="1031"/>
                    <a:pt x="397" y="1031"/>
                  </a:cubicBezTo>
                  <a:cubicBezTo>
                    <a:pt x="404" y="1031"/>
                    <a:pt x="414" y="1030"/>
                    <a:pt x="414" y="1030"/>
                  </a:cubicBezTo>
                  <a:cubicBezTo>
                    <a:pt x="421" y="1018"/>
                    <a:pt x="424" y="1005"/>
                    <a:pt x="427" y="992"/>
                  </a:cubicBezTo>
                  <a:cubicBezTo>
                    <a:pt x="448" y="995"/>
                    <a:pt x="468" y="998"/>
                    <a:pt x="490" y="998"/>
                  </a:cubicBezTo>
                  <a:cubicBezTo>
                    <a:pt x="496" y="998"/>
                    <a:pt x="505" y="990"/>
                    <a:pt x="511" y="984"/>
                  </a:cubicBezTo>
                  <a:cubicBezTo>
                    <a:pt x="524" y="973"/>
                    <a:pt x="539" y="965"/>
                    <a:pt x="562" y="965"/>
                  </a:cubicBezTo>
                  <a:cubicBezTo>
                    <a:pt x="564" y="965"/>
                    <a:pt x="565" y="965"/>
                    <a:pt x="566" y="965"/>
                  </a:cubicBezTo>
                  <a:cubicBezTo>
                    <a:pt x="588" y="965"/>
                    <a:pt x="582" y="951"/>
                    <a:pt x="583" y="940"/>
                  </a:cubicBezTo>
                  <a:cubicBezTo>
                    <a:pt x="584" y="929"/>
                    <a:pt x="578" y="925"/>
                    <a:pt x="569" y="925"/>
                  </a:cubicBezTo>
                  <a:cubicBezTo>
                    <a:pt x="561" y="925"/>
                    <a:pt x="550" y="928"/>
                    <a:pt x="539" y="932"/>
                  </a:cubicBezTo>
                  <a:lnTo>
                    <a:pt x="539" y="932"/>
                  </a:lnTo>
                  <a:lnTo>
                    <a:pt x="536" y="930"/>
                  </a:lnTo>
                  <a:lnTo>
                    <a:pt x="536" y="930"/>
                  </a:lnTo>
                  <a:cubicBezTo>
                    <a:pt x="535" y="931"/>
                    <a:pt x="535" y="932"/>
                    <a:pt x="535" y="933"/>
                  </a:cubicBezTo>
                  <a:cubicBezTo>
                    <a:pt x="536" y="932"/>
                    <a:pt x="537" y="932"/>
                    <a:pt x="539" y="932"/>
                  </a:cubicBezTo>
                  <a:lnTo>
                    <a:pt x="539" y="932"/>
                  </a:lnTo>
                  <a:lnTo>
                    <a:pt x="540" y="933"/>
                  </a:lnTo>
                  <a:cubicBezTo>
                    <a:pt x="539" y="934"/>
                    <a:pt x="536" y="935"/>
                    <a:pt x="535" y="935"/>
                  </a:cubicBezTo>
                  <a:cubicBezTo>
                    <a:pt x="534" y="935"/>
                    <a:pt x="534" y="935"/>
                    <a:pt x="535" y="933"/>
                  </a:cubicBezTo>
                  <a:lnTo>
                    <a:pt x="535" y="933"/>
                  </a:lnTo>
                  <a:cubicBezTo>
                    <a:pt x="531" y="936"/>
                    <a:pt x="528" y="937"/>
                    <a:pt x="526" y="937"/>
                  </a:cubicBezTo>
                  <a:cubicBezTo>
                    <a:pt x="524" y="937"/>
                    <a:pt x="523" y="936"/>
                    <a:pt x="523" y="936"/>
                  </a:cubicBezTo>
                  <a:lnTo>
                    <a:pt x="532" y="927"/>
                  </a:lnTo>
                  <a:lnTo>
                    <a:pt x="536" y="930"/>
                  </a:lnTo>
                  <a:lnTo>
                    <a:pt x="536" y="930"/>
                  </a:lnTo>
                  <a:cubicBezTo>
                    <a:pt x="540" y="918"/>
                    <a:pt x="540" y="912"/>
                    <a:pt x="539" y="906"/>
                  </a:cubicBezTo>
                  <a:cubicBezTo>
                    <a:pt x="535" y="878"/>
                    <a:pt x="535" y="874"/>
                    <a:pt x="510" y="874"/>
                  </a:cubicBezTo>
                  <a:cubicBezTo>
                    <a:pt x="504" y="874"/>
                    <a:pt x="498" y="874"/>
                    <a:pt x="490" y="874"/>
                  </a:cubicBezTo>
                  <a:cubicBezTo>
                    <a:pt x="472" y="875"/>
                    <a:pt x="458" y="876"/>
                    <a:pt x="447" y="876"/>
                  </a:cubicBezTo>
                  <a:cubicBezTo>
                    <a:pt x="408" y="876"/>
                    <a:pt x="412" y="866"/>
                    <a:pt x="432" y="821"/>
                  </a:cubicBezTo>
                  <a:cubicBezTo>
                    <a:pt x="437" y="806"/>
                    <a:pt x="445" y="789"/>
                    <a:pt x="459" y="780"/>
                  </a:cubicBezTo>
                  <a:cubicBezTo>
                    <a:pt x="495" y="762"/>
                    <a:pt x="437" y="753"/>
                    <a:pt x="457" y="736"/>
                  </a:cubicBezTo>
                  <a:cubicBezTo>
                    <a:pt x="465" y="727"/>
                    <a:pt x="476" y="725"/>
                    <a:pt x="486" y="725"/>
                  </a:cubicBezTo>
                  <a:cubicBezTo>
                    <a:pt x="500" y="725"/>
                    <a:pt x="513" y="730"/>
                    <a:pt x="517" y="730"/>
                  </a:cubicBezTo>
                  <a:cubicBezTo>
                    <a:pt x="518" y="730"/>
                    <a:pt x="518" y="730"/>
                    <a:pt x="518" y="730"/>
                  </a:cubicBezTo>
                  <a:cubicBezTo>
                    <a:pt x="539" y="706"/>
                    <a:pt x="602" y="703"/>
                    <a:pt x="583" y="662"/>
                  </a:cubicBezTo>
                  <a:cubicBezTo>
                    <a:pt x="579" y="653"/>
                    <a:pt x="583" y="642"/>
                    <a:pt x="585" y="625"/>
                  </a:cubicBezTo>
                  <a:cubicBezTo>
                    <a:pt x="602" y="644"/>
                    <a:pt x="617" y="656"/>
                    <a:pt x="621" y="669"/>
                  </a:cubicBezTo>
                  <a:cubicBezTo>
                    <a:pt x="626" y="679"/>
                    <a:pt x="632" y="684"/>
                    <a:pt x="640" y="684"/>
                  </a:cubicBezTo>
                  <a:cubicBezTo>
                    <a:pt x="645" y="684"/>
                    <a:pt x="651" y="682"/>
                    <a:pt x="657" y="678"/>
                  </a:cubicBezTo>
                  <a:cubicBezTo>
                    <a:pt x="662" y="675"/>
                    <a:pt x="660" y="662"/>
                    <a:pt x="655" y="658"/>
                  </a:cubicBezTo>
                  <a:lnTo>
                    <a:pt x="655" y="658"/>
                  </a:lnTo>
                  <a:cubicBezTo>
                    <a:pt x="656" y="658"/>
                    <a:pt x="657" y="658"/>
                    <a:pt x="659" y="658"/>
                  </a:cubicBezTo>
                  <a:cubicBezTo>
                    <a:pt x="670" y="658"/>
                    <a:pt x="684" y="638"/>
                    <a:pt x="693" y="638"/>
                  </a:cubicBezTo>
                  <a:cubicBezTo>
                    <a:pt x="697" y="638"/>
                    <a:pt x="700" y="642"/>
                    <a:pt x="702" y="656"/>
                  </a:cubicBezTo>
                  <a:cubicBezTo>
                    <a:pt x="704" y="665"/>
                    <a:pt x="698" y="677"/>
                    <a:pt x="705" y="683"/>
                  </a:cubicBezTo>
                  <a:cubicBezTo>
                    <a:pt x="743" y="711"/>
                    <a:pt x="739" y="731"/>
                    <a:pt x="683" y="750"/>
                  </a:cubicBezTo>
                  <a:cubicBezTo>
                    <a:pt x="676" y="752"/>
                    <a:pt x="670" y="765"/>
                    <a:pt x="673" y="772"/>
                  </a:cubicBezTo>
                  <a:cubicBezTo>
                    <a:pt x="677" y="786"/>
                    <a:pt x="688" y="799"/>
                    <a:pt x="699" y="812"/>
                  </a:cubicBezTo>
                  <a:cubicBezTo>
                    <a:pt x="701" y="814"/>
                    <a:pt x="712" y="816"/>
                    <a:pt x="719" y="816"/>
                  </a:cubicBezTo>
                  <a:cubicBezTo>
                    <a:pt x="722" y="816"/>
                    <a:pt x="724" y="816"/>
                    <a:pt x="724" y="815"/>
                  </a:cubicBezTo>
                  <a:cubicBezTo>
                    <a:pt x="737" y="805"/>
                    <a:pt x="745" y="801"/>
                    <a:pt x="751" y="801"/>
                  </a:cubicBezTo>
                  <a:cubicBezTo>
                    <a:pt x="762" y="801"/>
                    <a:pt x="760" y="817"/>
                    <a:pt x="755" y="824"/>
                  </a:cubicBezTo>
                  <a:cubicBezTo>
                    <a:pt x="739" y="847"/>
                    <a:pt x="749" y="877"/>
                    <a:pt x="715" y="898"/>
                  </a:cubicBezTo>
                  <a:cubicBezTo>
                    <a:pt x="705" y="903"/>
                    <a:pt x="707" y="918"/>
                    <a:pt x="705" y="930"/>
                  </a:cubicBezTo>
                  <a:cubicBezTo>
                    <a:pt x="704" y="933"/>
                    <a:pt x="711" y="939"/>
                    <a:pt x="714" y="939"/>
                  </a:cubicBezTo>
                  <a:cubicBezTo>
                    <a:pt x="723" y="939"/>
                    <a:pt x="740" y="934"/>
                    <a:pt x="740" y="934"/>
                  </a:cubicBezTo>
                  <a:cubicBezTo>
                    <a:pt x="743" y="915"/>
                    <a:pt x="755" y="906"/>
                    <a:pt x="785" y="906"/>
                  </a:cubicBezTo>
                  <a:cubicBezTo>
                    <a:pt x="790" y="906"/>
                    <a:pt x="802" y="889"/>
                    <a:pt x="802" y="889"/>
                  </a:cubicBezTo>
                  <a:cubicBezTo>
                    <a:pt x="763" y="865"/>
                    <a:pt x="780" y="843"/>
                    <a:pt x="810" y="818"/>
                  </a:cubicBezTo>
                  <a:cubicBezTo>
                    <a:pt x="817" y="812"/>
                    <a:pt x="816" y="796"/>
                    <a:pt x="813" y="787"/>
                  </a:cubicBezTo>
                  <a:cubicBezTo>
                    <a:pt x="811" y="783"/>
                    <a:pt x="789" y="784"/>
                    <a:pt x="777" y="783"/>
                  </a:cubicBezTo>
                  <a:cubicBezTo>
                    <a:pt x="770" y="781"/>
                    <a:pt x="761" y="778"/>
                    <a:pt x="752" y="777"/>
                  </a:cubicBezTo>
                  <a:lnTo>
                    <a:pt x="770" y="756"/>
                  </a:lnTo>
                  <a:cubicBezTo>
                    <a:pt x="776" y="749"/>
                    <a:pt x="785" y="745"/>
                    <a:pt x="789" y="737"/>
                  </a:cubicBezTo>
                  <a:lnTo>
                    <a:pt x="805" y="706"/>
                  </a:lnTo>
                  <a:cubicBezTo>
                    <a:pt x="807" y="703"/>
                    <a:pt x="818" y="703"/>
                    <a:pt x="824" y="700"/>
                  </a:cubicBezTo>
                  <a:lnTo>
                    <a:pt x="824" y="700"/>
                  </a:lnTo>
                  <a:cubicBezTo>
                    <a:pt x="814" y="730"/>
                    <a:pt x="882" y="747"/>
                    <a:pt x="841" y="780"/>
                  </a:cubicBezTo>
                  <a:cubicBezTo>
                    <a:pt x="826" y="792"/>
                    <a:pt x="839" y="799"/>
                    <a:pt x="851" y="808"/>
                  </a:cubicBezTo>
                  <a:cubicBezTo>
                    <a:pt x="866" y="818"/>
                    <a:pt x="877" y="830"/>
                    <a:pt x="898" y="847"/>
                  </a:cubicBezTo>
                  <a:cubicBezTo>
                    <a:pt x="896" y="827"/>
                    <a:pt x="895" y="811"/>
                    <a:pt x="898" y="796"/>
                  </a:cubicBezTo>
                  <a:cubicBezTo>
                    <a:pt x="899" y="792"/>
                    <a:pt x="917" y="786"/>
                    <a:pt x="927" y="786"/>
                  </a:cubicBezTo>
                  <a:cubicBezTo>
                    <a:pt x="928" y="786"/>
                    <a:pt x="928" y="786"/>
                    <a:pt x="929" y="786"/>
                  </a:cubicBezTo>
                  <a:cubicBezTo>
                    <a:pt x="936" y="786"/>
                    <a:pt x="943" y="793"/>
                    <a:pt x="949" y="797"/>
                  </a:cubicBezTo>
                  <a:cubicBezTo>
                    <a:pt x="961" y="803"/>
                    <a:pt x="971" y="807"/>
                    <a:pt x="979" y="807"/>
                  </a:cubicBezTo>
                  <a:cubicBezTo>
                    <a:pt x="989" y="807"/>
                    <a:pt x="996" y="801"/>
                    <a:pt x="998" y="783"/>
                  </a:cubicBezTo>
                  <a:cubicBezTo>
                    <a:pt x="1001" y="770"/>
                    <a:pt x="1020" y="756"/>
                    <a:pt x="1029" y="742"/>
                  </a:cubicBezTo>
                  <a:cubicBezTo>
                    <a:pt x="1036" y="730"/>
                    <a:pt x="1036" y="719"/>
                    <a:pt x="1011" y="719"/>
                  </a:cubicBezTo>
                  <a:cubicBezTo>
                    <a:pt x="1004" y="719"/>
                    <a:pt x="991" y="711"/>
                    <a:pt x="991" y="711"/>
                  </a:cubicBezTo>
                  <a:cubicBezTo>
                    <a:pt x="1004" y="696"/>
                    <a:pt x="1019" y="680"/>
                    <a:pt x="1033" y="665"/>
                  </a:cubicBezTo>
                  <a:cubicBezTo>
                    <a:pt x="1033" y="665"/>
                    <a:pt x="1052" y="672"/>
                    <a:pt x="1063" y="677"/>
                  </a:cubicBezTo>
                  <a:cubicBezTo>
                    <a:pt x="1070" y="679"/>
                    <a:pt x="1077" y="681"/>
                    <a:pt x="1085" y="681"/>
                  </a:cubicBezTo>
                  <a:cubicBezTo>
                    <a:pt x="1103" y="681"/>
                    <a:pt x="1120" y="674"/>
                    <a:pt x="1122" y="662"/>
                  </a:cubicBezTo>
                  <a:cubicBezTo>
                    <a:pt x="1123" y="656"/>
                    <a:pt x="1110" y="650"/>
                    <a:pt x="1105" y="643"/>
                  </a:cubicBezTo>
                  <a:cubicBezTo>
                    <a:pt x="1102" y="640"/>
                    <a:pt x="1107" y="634"/>
                    <a:pt x="1108" y="630"/>
                  </a:cubicBezTo>
                  <a:cubicBezTo>
                    <a:pt x="1110" y="630"/>
                    <a:pt x="1113" y="630"/>
                    <a:pt x="1116" y="630"/>
                  </a:cubicBezTo>
                  <a:cubicBezTo>
                    <a:pt x="1118" y="630"/>
                    <a:pt x="1121" y="630"/>
                    <a:pt x="1123" y="631"/>
                  </a:cubicBezTo>
                  <a:cubicBezTo>
                    <a:pt x="1134" y="637"/>
                    <a:pt x="1144" y="646"/>
                    <a:pt x="1155" y="646"/>
                  </a:cubicBezTo>
                  <a:cubicBezTo>
                    <a:pt x="1163" y="646"/>
                    <a:pt x="1171" y="642"/>
                    <a:pt x="1180" y="630"/>
                  </a:cubicBezTo>
                  <a:cubicBezTo>
                    <a:pt x="1188" y="620"/>
                    <a:pt x="1196" y="614"/>
                    <a:pt x="1205" y="614"/>
                  </a:cubicBezTo>
                  <a:cubicBezTo>
                    <a:pt x="1213" y="614"/>
                    <a:pt x="1220" y="620"/>
                    <a:pt x="1226" y="633"/>
                  </a:cubicBezTo>
                  <a:cubicBezTo>
                    <a:pt x="1229" y="642"/>
                    <a:pt x="1248" y="647"/>
                    <a:pt x="1260" y="653"/>
                  </a:cubicBezTo>
                  <a:cubicBezTo>
                    <a:pt x="1298" y="678"/>
                    <a:pt x="1307" y="736"/>
                    <a:pt x="1279" y="770"/>
                  </a:cubicBezTo>
                  <a:cubicBezTo>
                    <a:pt x="1273" y="775"/>
                    <a:pt x="1273" y="783"/>
                    <a:pt x="1272" y="790"/>
                  </a:cubicBezTo>
                  <a:cubicBezTo>
                    <a:pt x="1283" y="786"/>
                    <a:pt x="1292" y="781"/>
                    <a:pt x="1305" y="777"/>
                  </a:cubicBezTo>
                  <a:cubicBezTo>
                    <a:pt x="1311" y="774"/>
                    <a:pt x="1317" y="768"/>
                    <a:pt x="1317" y="765"/>
                  </a:cubicBezTo>
                  <a:cubicBezTo>
                    <a:pt x="1317" y="749"/>
                    <a:pt x="1321" y="744"/>
                    <a:pt x="1328" y="744"/>
                  </a:cubicBezTo>
                  <a:cubicBezTo>
                    <a:pt x="1335" y="744"/>
                    <a:pt x="1344" y="750"/>
                    <a:pt x="1354" y="755"/>
                  </a:cubicBezTo>
                  <a:cubicBezTo>
                    <a:pt x="1358" y="758"/>
                    <a:pt x="1363" y="764"/>
                    <a:pt x="1369" y="764"/>
                  </a:cubicBezTo>
                  <a:cubicBezTo>
                    <a:pt x="1378" y="764"/>
                    <a:pt x="1389" y="762"/>
                    <a:pt x="1395" y="758"/>
                  </a:cubicBezTo>
                  <a:cubicBezTo>
                    <a:pt x="1400" y="755"/>
                    <a:pt x="1401" y="743"/>
                    <a:pt x="1397" y="740"/>
                  </a:cubicBezTo>
                  <a:lnTo>
                    <a:pt x="1319" y="686"/>
                  </a:lnTo>
                  <a:cubicBezTo>
                    <a:pt x="1304" y="675"/>
                    <a:pt x="1307" y="665"/>
                    <a:pt x="1323" y="658"/>
                  </a:cubicBezTo>
                  <a:cubicBezTo>
                    <a:pt x="1338" y="649"/>
                    <a:pt x="1357" y="646"/>
                    <a:pt x="1375" y="640"/>
                  </a:cubicBezTo>
                  <a:cubicBezTo>
                    <a:pt x="1385" y="636"/>
                    <a:pt x="1405" y="630"/>
                    <a:pt x="1405" y="627"/>
                  </a:cubicBezTo>
                  <a:cubicBezTo>
                    <a:pt x="1405" y="613"/>
                    <a:pt x="1408" y="609"/>
                    <a:pt x="1412" y="609"/>
                  </a:cubicBezTo>
                  <a:cubicBezTo>
                    <a:pt x="1418" y="609"/>
                    <a:pt x="1427" y="615"/>
                    <a:pt x="1436" y="618"/>
                  </a:cubicBezTo>
                  <a:cubicBezTo>
                    <a:pt x="1438" y="619"/>
                    <a:pt x="1440" y="619"/>
                    <a:pt x="1442" y="619"/>
                  </a:cubicBezTo>
                  <a:cubicBezTo>
                    <a:pt x="1449" y="619"/>
                    <a:pt x="1458" y="616"/>
                    <a:pt x="1466" y="615"/>
                  </a:cubicBezTo>
                  <a:cubicBezTo>
                    <a:pt x="1498" y="578"/>
                    <a:pt x="1526" y="541"/>
                    <a:pt x="1520" y="496"/>
                  </a:cubicBezTo>
                  <a:lnTo>
                    <a:pt x="1520" y="496"/>
                  </a:lnTo>
                  <a:cubicBezTo>
                    <a:pt x="1538" y="514"/>
                    <a:pt x="1553" y="528"/>
                    <a:pt x="1558" y="547"/>
                  </a:cubicBezTo>
                  <a:cubicBezTo>
                    <a:pt x="1567" y="575"/>
                    <a:pt x="1554" y="614"/>
                    <a:pt x="1622" y="614"/>
                  </a:cubicBezTo>
                  <a:cubicBezTo>
                    <a:pt x="1626" y="614"/>
                    <a:pt x="1628" y="628"/>
                    <a:pt x="1632" y="637"/>
                  </a:cubicBezTo>
                  <a:cubicBezTo>
                    <a:pt x="1634" y="642"/>
                    <a:pt x="1638" y="644"/>
                    <a:pt x="1641" y="647"/>
                  </a:cubicBezTo>
                  <a:cubicBezTo>
                    <a:pt x="1645" y="644"/>
                    <a:pt x="1651" y="637"/>
                    <a:pt x="1651" y="637"/>
                  </a:cubicBezTo>
                  <a:cubicBezTo>
                    <a:pt x="1641" y="612"/>
                    <a:pt x="1684" y="619"/>
                    <a:pt x="1694" y="605"/>
                  </a:cubicBezTo>
                  <a:cubicBezTo>
                    <a:pt x="1701" y="593"/>
                    <a:pt x="1714" y="586"/>
                    <a:pt x="1684" y="586"/>
                  </a:cubicBezTo>
                  <a:cubicBezTo>
                    <a:pt x="1669" y="586"/>
                    <a:pt x="1656" y="577"/>
                    <a:pt x="1639" y="571"/>
                  </a:cubicBezTo>
                  <a:cubicBezTo>
                    <a:pt x="1669" y="562"/>
                    <a:pt x="1697" y="555"/>
                    <a:pt x="1723" y="546"/>
                  </a:cubicBezTo>
                  <a:cubicBezTo>
                    <a:pt x="1736" y="542"/>
                    <a:pt x="1751" y="535"/>
                    <a:pt x="1762" y="535"/>
                  </a:cubicBezTo>
                  <a:cubicBezTo>
                    <a:pt x="1764" y="535"/>
                    <a:pt x="1766" y="535"/>
                    <a:pt x="1767" y="536"/>
                  </a:cubicBezTo>
                  <a:cubicBezTo>
                    <a:pt x="1776" y="537"/>
                    <a:pt x="1778" y="553"/>
                    <a:pt x="1785" y="562"/>
                  </a:cubicBezTo>
                  <a:cubicBezTo>
                    <a:pt x="1789" y="566"/>
                    <a:pt x="1796" y="570"/>
                    <a:pt x="1803" y="570"/>
                  </a:cubicBezTo>
                  <a:cubicBezTo>
                    <a:pt x="1804" y="570"/>
                    <a:pt x="1805" y="570"/>
                    <a:pt x="1806" y="569"/>
                  </a:cubicBezTo>
                  <a:cubicBezTo>
                    <a:pt x="1812" y="569"/>
                    <a:pt x="1825" y="561"/>
                    <a:pt x="1823" y="558"/>
                  </a:cubicBezTo>
                  <a:cubicBezTo>
                    <a:pt x="1814" y="537"/>
                    <a:pt x="1841" y="524"/>
                    <a:pt x="1847" y="506"/>
                  </a:cubicBezTo>
                  <a:cubicBezTo>
                    <a:pt x="1856" y="487"/>
                    <a:pt x="1898" y="461"/>
                    <a:pt x="1850" y="443"/>
                  </a:cubicBezTo>
                  <a:cubicBezTo>
                    <a:pt x="1847" y="443"/>
                    <a:pt x="1853" y="431"/>
                    <a:pt x="1854" y="425"/>
                  </a:cubicBezTo>
                  <a:cubicBezTo>
                    <a:pt x="1864" y="427"/>
                    <a:pt x="1885" y="427"/>
                    <a:pt x="1885" y="430"/>
                  </a:cubicBezTo>
                  <a:cubicBezTo>
                    <a:pt x="1887" y="440"/>
                    <a:pt x="1894" y="444"/>
                    <a:pt x="1905" y="444"/>
                  </a:cubicBezTo>
                  <a:cubicBezTo>
                    <a:pt x="1909" y="444"/>
                    <a:pt x="1914" y="444"/>
                    <a:pt x="1919" y="443"/>
                  </a:cubicBezTo>
                  <a:cubicBezTo>
                    <a:pt x="1941" y="438"/>
                    <a:pt x="1963" y="436"/>
                    <a:pt x="1994" y="431"/>
                  </a:cubicBezTo>
                  <a:lnTo>
                    <a:pt x="1994" y="431"/>
                  </a:lnTo>
                  <a:cubicBezTo>
                    <a:pt x="1978" y="449"/>
                    <a:pt x="1966" y="461"/>
                    <a:pt x="1950" y="480"/>
                  </a:cubicBezTo>
                  <a:cubicBezTo>
                    <a:pt x="1978" y="475"/>
                    <a:pt x="1992" y="472"/>
                    <a:pt x="2009" y="471"/>
                  </a:cubicBezTo>
                  <a:cubicBezTo>
                    <a:pt x="2010" y="471"/>
                    <a:pt x="2011" y="471"/>
                    <a:pt x="2013" y="471"/>
                  </a:cubicBezTo>
                  <a:cubicBezTo>
                    <a:pt x="2022" y="471"/>
                    <a:pt x="2035" y="474"/>
                    <a:pt x="2035" y="474"/>
                  </a:cubicBezTo>
                  <a:cubicBezTo>
                    <a:pt x="2026" y="514"/>
                    <a:pt x="2062" y="518"/>
                    <a:pt x="2106" y="521"/>
                  </a:cubicBezTo>
                  <a:cubicBezTo>
                    <a:pt x="2115" y="521"/>
                    <a:pt x="2120" y="533"/>
                    <a:pt x="2128" y="539"/>
                  </a:cubicBezTo>
                  <a:cubicBezTo>
                    <a:pt x="2135" y="547"/>
                    <a:pt x="2138" y="561"/>
                    <a:pt x="2150" y="565"/>
                  </a:cubicBezTo>
                  <a:cubicBezTo>
                    <a:pt x="2191" y="580"/>
                    <a:pt x="2179" y="603"/>
                    <a:pt x="2163" y="628"/>
                  </a:cubicBezTo>
                  <a:cubicBezTo>
                    <a:pt x="2155" y="638"/>
                    <a:pt x="2157" y="658"/>
                    <a:pt x="2140" y="658"/>
                  </a:cubicBezTo>
                  <a:cubicBezTo>
                    <a:pt x="2134" y="658"/>
                    <a:pt x="2127" y="656"/>
                    <a:pt x="2116" y="650"/>
                  </a:cubicBezTo>
                  <a:cubicBezTo>
                    <a:pt x="2093" y="665"/>
                    <a:pt x="2085" y="680"/>
                    <a:pt x="2091" y="699"/>
                  </a:cubicBezTo>
                  <a:cubicBezTo>
                    <a:pt x="2097" y="719"/>
                    <a:pt x="2103" y="739"/>
                    <a:pt x="2060" y="749"/>
                  </a:cubicBezTo>
                  <a:cubicBezTo>
                    <a:pt x="2050" y="752"/>
                    <a:pt x="2040" y="764"/>
                    <a:pt x="2035" y="772"/>
                  </a:cubicBezTo>
                  <a:cubicBezTo>
                    <a:pt x="2023" y="795"/>
                    <a:pt x="2007" y="811"/>
                    <a:pt x="1967" y="812"/>
                  </a:cubicBezTo>
                  <a:cubicBezTo>
                    <a:pt x="1944" y="814"/>
                    <a:pt x="1938" y="830"/>
                    <a:pt x="1951" y="837"/>
                  </a:cubicBezTo>
                  <a:cubicBezTo>
                    <a:pt x="1973" y="847"/>
                    <a:pt x="1972" y="862"/>
                    <a:pt x="1973" y="877"/>
                  </a:cubicBezTo>
                  <a:cubicBezTo>
                    <a:pt x="1975" y="883"/>
                    <a:pt x="1969" y="896"/>
                    <a:pt x="1966" y="896"/>
                  </a:cubicBezTo>
                  <a:cubicBezTo>
                    <a:pt x="1949" y="897"/>
                    <a:pt x="1930" y="904"/>
                    <a:pt x="1913" y="904"/>
                  </a:cubicBezTo>
                  <a:cubicBezTo>
                    <a:pt x="1905" y="904"/>
                    <a:pt x="1897" y="903"/>
                    <a:pt x="1890" y="899"/>
                  </a:cubicBezTo>
                  <a:cubicBezTo>
                    <a:pt x="1864" y="886"/>
                    <a:pt x="1864" y="871"/>
                    <a:pt x="1879" y="852"/>
                  </a:cubicBezTo>
                  <a:cubicBezTo>
                    <a:pt x="1885" y="846"/>
                    <a:pt x="1894" y="840"/>
                    <a:pt x="1898" y="834"/>
                  </a:cubicBezTo>
                  <a:cubicBezTo>
                    <a:pt x="1903" y="828"/>
                    <a:pt x="1901" y="821"/>
                    <a:pt x="1903" y="815"/>
                  </a:cubicBezTo>
                  <a:cubicBezTo>
                    <a:pt x="1898" y="815"/>
                    <a:pt x="1892" y="815"/>
                    <a:pt x="1887" y="815"/>
                  </a:cubicBezTo>
                  <a:cubicBezTo>
                    <a:pt x="1878" y="815"/>
                    <a:pt x="1871" y="815"/>
                    <a:pt x="1869" y="818"/>
                  </a:cubicBezTo>
                  <a:cubicBezTo>
                    <a:pt x="1863" y="825"/>
                    <a:pt x="1857" y="827"/>
                    <a:pt x="1852" y="827"/>
                  </a:cubicBezTo>
                  <a:cubicBezTo>
                    <a:pt x="1844" y="827"/>
                    <a:pt x="1838" y="822"/>
                    <a:pt x="1831" y="818"/>
                  </a:cubicBezTo>
                  <a:cubicBezTo>
                    <a:pt x="1814" y="811"/>
                    <a:pt x="1813" y="800"/>
                    <a:pt x="1829" y="790"/>
                  </a:cubicBezTo>
                  <a:cubicBezTo>
                    <a:pt x="1841" y="783"/>
                    <a:pt x="1856" y="774"/>
                    <a:pt x="1869" y="772"/>
                  </a:cubicBezTo>
                  <a:cubicBezTo>
                    <a:pt x="1913" y="765"/>
                    <a:pt x="1888" y="747"/>
                    <a:pt x="1891" y="734"/>
                  </a:cubicBezTo>
                  <a:cubicBezTo>
                    <a:pt x="1893" y="720"/>
                    <a:pt x="1885" y="717"/>
                    <a:pt x="1874" y="717"/>
                  </a:cubicBezTo>
                  <a:cubicBezTo>
                    <a:pt x="1868" y="717"/>
                    <a:pt x="1860" y="718"/>
                    <a:pt x="1853" y="718"/>
                  </a:cubicBezTo>
                  <a:cubicBezTo>
                    <a:pt x="1842" y="719"/>
                    <a:pt x="1834" y="719"/>
                    <a:pt x="1826" y="719"/>
                  </a:cubicBezTo>
                  <a:cubicBezTo>
                    <a:pt x="1791" y="719"/>
                    <a:pt x="1787" y="711"/>
                    <a:pt x="1781" y="677"/>
                  </a:cubicBezTo>
                  <a:cubicBezTo>
                    <a:pt x="1778" y="658"/>
                    <a:pt x="1775" y="637"/>
                    <a:pt x="1772" y="609"/>
                  </a:cubicBezTo>
                  <a:cubicBezTo>
                    <a:pt x="1739" y="646"/>
                    <a:pt x="1770" y="694"/>
                    <a:pt x="1689" y="699"/>
                  </a:cubicBezTo>
                  <a:cubicBezTo>
                    <a:pt x="1689" y="699"/>
                    <a:pt x="1686" y="706"/>
                    <a:pt x="1688" y="709"/>
                  </a:cubicBezTo>
                  <a:cubicBezTo>
                    <a:pt x="1700" y="732"/>
                    <a:pt x="1724" y="743"/>
                    <a:pt x="1756" y="743"/>
                  </a:cubicBezTo>
                  <a:cubicBezTo>
                    <a:pt x="1760" y="743"/>
                    <a:pt x="1764" y="743"/>
                    <a:pt x="1767" y="743"/>
                  </a:cubicBezTo>
                  <a:cubicBezTo>
                    <a:pt x="1775" y="743"/>
                    <a:pt x="1785" y="746"/>
                    <a:pt x="1785" y="746"/>
                  </a:cubicBezTo>
                  <a:cubicBezTo>
                    <a:pt x="1787" y="767"/>
                    <a:pt x="1797" y="790"/>
                    <a:pt x="1787" y="809"/>
                  </a:cubicBezTo>
                  <a:cubicBezTo>
                    <a:pt x="1770" y="840"/>
                    <a:pt x="1759" y="864"/>
                    <a:pt x="1772" y="878"/>
                  </a:cubicBezTo>
                  <a:cubicBezTo>
                    <a:pt x="1775" y="877"/>
                    <a:pt x="1782" y="875"/>
                    <a:pt x="1785" y="874"/>
                  </a:cubicBezTo>
                  <a:cubicBezTo>
                    <a:pt x="1792" y="874"/>
                    <a:pt x="1797" y="873"/>
                    <a:pt x="1802" y="873"/>
                  </a:cubicBezTo>
                  <a:cubicBezTo>
                    <a:pt x="1818" y="873"/>
                    <a:pt x="1817" y="877"/>
                    <a:pt x="1816" y="895"/>
                  </a:cubicBezTo>
                  <a:cubicBezTo>
                    <a:pt x="1814" y="914"/>
                    <a:pt x="1819" y="934"/>
                    <a:pt x="1820" y="953"/>
                  </a:cubicBezTo>
                  <a:lnTo>
                    <a:pt x="1848" y="942"/>
                  </a:lnTo>
                  <a:cubicBezTo>
                    <a:pt x="1853" y="949"/>
                    <a:pt x="1859" y="958"/>
                    <a:pt x="1862" y="965"/>
                  </a:cubicBezTo>
                  <a:cubicBezTo>
                    <a:pt x="1866" y="978"/>
                    <a:pt x="1864" y="990"/>
                    <a:pt x="1850" y="1005"/>
                  </a:cubicBezTo>
                  <a:cubicBezTo>
                    <a:pt x="1828" y="1024"/>
                    <a:pt x="1804" y="1031"/>
                    <a:pt x="1772" y="1037"/>
                  </a:cubicBezTo>
                  <a:cubicBezTo>
                    <a:pt x="1757" y="1039"/>
                    <a:pt x="1745" y="1055"/>
                    <a:pt x="1732" y="1064"/>
                  </a:cubicBezTo>
                  <a:cubicBezTo>
                    <a:pt x="1775" y="1077"/>
                    <a:pt x="1739" y="1117"/>
                    <a:pt x="1770" y="1133"/>
                  </a:cubicBezTo>
                  <a:cubicBezTo>
                    <a:pt x="1783" y="1111"/>
                    <a:pt x="1790" y="1104"/>
                    <a:pt x="1806" y="1104"/>
                  </a:cubicBezTo>
                  <a:cubicBezTo>
                    <a:pt x="1809" y="1104"/>
                    <a:pt x="1813" y="1104"/>
                    <a:pt x="1817" y="1105"/>
                  </a:cubicBezTo>
                  <a:cubicBezTo>
                    <a:pt x="1828" y="1106"/>
                    <a:pt x="1837" y="1109"/>
                    <a:pt x="1845" y="1109"/>
                  </a:cubicBezTo>
                  <a:cubicBezTo>
                    <a:pt x="1881" y="1109"/>
                    <a:pt x="1885" y="1096"/>
                    <a:pt x="1878" y="1077"/>
                  </a:cubicBezTo>
                  <a:cubicBezTo>
                    <a:pt x="1876" y="1073"/>
                    <a:pt x="1878" y="1068"/>
                    <a:pt x="1872" y="1064"/>
                  </a:cubicBezTo>
                  <a:lnTo>
                    <a:pt x="1872" y="1064"/>
                  </a:lnTo>
                  <a:cubicBezTo>
                    <a:pt x="1919" y="1071"/>
                    <a:pt x="1966" y="1067"/>
                    <a:pt x="2001" y="1087"/>
                  </a:cubicBezTo>
                  <a:cubicBezTo>
                    <a:pt x="2003" y="1087"/>
                    <a:pt x="2016" y="1084"/>
                    <a:pt x="2019" y="1081"/>
                  </a:cubicBezTo>
                  <a:cubicBezTo>
                    <a:pt x="2022" y="1076"/>
                    <a:pt x="2025" y="1067"/>
                    <a:pt x="2020" y="1062"/>
                  </a:cubicBezTo>
                  <a:cubicBezTo>
                    <a:pt x="2018" y="1058"/>
                    <a:pt x="2007" y="1055"/>
                    <a:pt x="1998" y="1052"/>
                  </a:cubicBezTo>
                  <a:cubicBezTo>
                    <a:pt x="1951" y="1034"/>
                    <a:pt x="1956" y="1036"/>
                    <a:pt x="1967" y="1003"/>
                  </a:cubicBezTo>
                  <a:cubicBezTo>
                    <a:pt x="1978" y="974"/>
                    <a:pt x="2009" y="952"/>
                    <a:pt x="2013" y="921"/>
                  </a:cubicBezTo>
                  <a:cubicBezTo>
                    <a:pt x="2015" y="903"/>
                    <a:pt x="2009" y="886"/>
                    <a:pt x="2016" y="868"/>
                  </a:cubicBezTo>
                  <a:cubicBezTo>
                    <a:pt x="2019" y="859"/>
                    <a:pt x="2038" y="845"/>
                    <a:pt x="2040" y="845"/>
                  </a:cubicBezTo>
                  <a:cubicBezTo>
                    <a:pt x="2057" y="850"/>
                    <a:pt x="2073" y="856"/>
                    <a:pt x="2087" y="865"/>
                  </a:cubicBezTo>
                  <a:cubicBezTo>
                    <a:pt x="2091" y="868"/>
                    <a:pt x="2079" y="880"/>
                    <a:pt x="2081" y="886"/>
                  </a:cubicBezTo>
                  <a:cubicBezTo>
                    <a:pt x="2082" y="893"/>
                    <a:pt x="2093" y="898"/>
                    <a:pt x="2098" y="905"/>
                  </a:cubicBezTo>
                  <a:cubicBezTo>
                    <a:pt x="2106" y="898"/>
                    <a:pt x="2120" y="890"/>
                    <a:pt x="2120" y="886"/>
                  </a:cubicBezTo>
                  <a:cubicBezTo>
                    <a:pt x="2107" y="834"/>
                    <a:pt x="2118" y="781"/>
                    <a:pt x="2137" y="727"/>
                  </a:cubicBezTo>
                  <a:cubicBezTo>
                    <a:pt x="2141" y="719"/>
                    <a:pt x="2138" y="708"/>
                    <a:pt x="2144" y="702"/>
                  </a:cubicBezTo>
                  <a:cubicBezTo>
                    <a:pt x="2173" y="675"/>
                    <a:pt x="2196" y="647"/>
                    <a:pt x="2204" y="614"/>
                  </a:cubicBezTo>
                  <a:cubicBezTo>
                    <a:pt x="2208" y="598"/>
                    <a:pt x="2222" y="590"/>
                    <a:pt x="2239" y="590"/>
                  </a:cubicBezTo>
                  <a:cubicBezTo>
                    <a:pt x="2249" y="590"/>
                    <a:pt x="2259" y="592"/>
                    <a:pt x="2269" y="597"/>
                  </a:cubicBezTo>
                  <a:cubicBezTo>
                    <a:pt x="2277" y="601"/>
                    <a:pt x="2284" y="603"/>
                    <a:pt x="2290" y="603"/>
                  </a:cubicBezTo>
                  <a:cubicBezTo>
                    <a:pt x="2302" y="603"/>
                    <a:pt x="2309" y="596"/>
                    <a:pt x="2312" y="587"/>
                  </a:cubicBezTo>
                  <a:cubicBezTo>
                    <a:pt x="2319" y="564"/>
                    <a:pt x="2356" y="536"/>
                    <a:pt x="2313" y="515"/>
                  </a:cubicBezTo>
                  <a:cubicBezTo>
                    <a:pt x="2307" y="512"/>
                    <a:pt x="2313" y="499"/>
                    <a:pt x="2313" y="491"/>
                  </a:cubicBezTo>
                  <a:cubicBezTo>
                    <a:pt x="2319" y="490"/>
                    <a:pt x="2326" y="489"/>
                    <a:pt x="2333" y="489"/>
                  </a:cubicBezTo>
                  <a:cubicBezTo>
                    <a:pt x="2335" y="489"/>
                    <a:pt x="2338" y="490"/>
                    <a:pt x="2340" y="490"/>
                  </a:cubicBezTo>
                  <a:cubicBezTo>
                    <a:pt x="2344" y="491"/>
                    <a:pt x="2348" y="492"/>
                    <a:pt x="2352" y="492"/>
                  </a:cubicBezTo>
                  <a:cubicBezTo>
                    <a:pt x="2373" y="492"/>
                    <a:pt x="2383" y="474"/>
                    <a:pt x="2400" y="469"/>
                  </a:cubicBezTo>
                  <a:lnTo>
                    <a:pt x="2376" y="444"/>
                  </a:lnTo>
                  <a:cubicBezTo>
                    <a:pt x="2360" y="425"/>
                    <a:pt x="2338" y="408"/>
                    <a:pt x="2328" y="387"/>
                  </a:cubicBezTo>
                  <a:cubicBezTo>
                    <a:pt x="2324" y="379"/>
                    <a:pt x="2327" y="377"/>
                    <a:pt x="2332" y="377"/>
                  </a:cubicBezTo>
                  <a:cubicBezTo>
                    <a:pt x="2337" y="377"/>
                    <a:pt x="2344" y="379"/>
                    <a:pt x="2349" y="381"/>
                  </a:cubicBezTo>
                  <a:cubicBezTo>
                    <a:pt x="2353" y="383"/>
                    <a:pt x="2356" y="383"/>
                    <a:pt x="2360" y="383"/>
                  </a:cubicBezTo>
                  <a:cubicBezTo>
                    <a:pt x="2371" y="383"/>
                    <a:pt x="2378" y="375"/>
                    <a:pt x="2390" y="369"/>
                  </a:cubicBezTo>
                  <a:cubicBezTo>
                    <a:pt x="2399" y="365"/>
                    <a:pt x="2419" y="362"/>
                    <a:pt x="2431" y="362"/>
                  </a:cubicBezTo>
                  <a:cubicBezTo>
                    <a:pt x="2436" y="362"/>
                    <a:pt x="2439" y="362"/>
                    <a:pt x="2440" y="363"/>
                  </a:cubicBezTo>
                  <a:cubicBezTo>
                    <a:pt x="2460" y="386"/>
                    <a:pt x="2507" y="387"/>
                    <a:pt x="2518" y="419"/>
                  </a:cubicBezTo>
                  <a:cubicBezTo>
                    <a:pt x="2525" y="441"/>
                    <a:pt x="2547" y="458"/>
                    <a:pt x="2528" y="484"/>
                  </a:cubicBezTo>
                  <a:cubicBezTo>
                    <a:pt x="2535" y="486"/>
                    <a:pt x="2543" y="489"/>
                    <a:pt x="2550" y="490"/>
                  </a:cubicBezTo>
                  <a:cubicBezTo>
                    <a:pt x="2555" y="490"/>
                    <a:pt x="2565" y="481"/>
                    <a:pt x="2565" y="481"/>
                  </a:cubicBezTo>
                  <a:cubicBezTo>
                    <a:pt x="2560" y="458"/>
                    <a:pt x="2556" y="433"/>
                    <a:pt x="2549" y="409"/>
                  </a:cubicBezTo>
                  <a:cubicBezTo>
                    <a:pt x="2547" y="403"/>
                    <a:pt x="2521" y="400"/>
                    <a:pt x="2546" y="393"/>
                  </a:cubicBezTo>
                  <a:cubicBezTo>
                    <a:pt x="2594" y="380"/>
                    <a:pt x="2557" y="362"/>
                    <a:pt x="2563" y="347"/>
                  </a:cubicBezTo>
                  <a:cubicBezTo>
                    <a:pt x="2543" y="347"/>
                    <a:pt x="2520" y="359"/>
                    <a:pt x="2500" y="359"/>
                  </a:cubicBezTo>
                  <a:cubicBezTo>
                    <a:pt x="2493" y="359"/>
                    <a:pt x="2486" y="357"/>
                    <a:pt x="2479" y="353"/>
                  </a:cubicBezTo>
                  <a:cubicBezTo>
                    <a:pt x="2446" y="327"/>
                    <a:pt x="2381" y="318"/>
                    <a:pt x="2385" y="268"/>
                  </a:cubicBezTo>
                  <a:cubicBezTo>
                    <a:pt x="2386" y="259"/>
                    <a:pt x="2381" y="256"/>
                    <a:pt x="2374" y="256"/>
                  </a:cubicBezTo>
                  <a:cubicBezTo>
                    <a:pt x="2367" y="256"/>
                    <a:pt x="2358" y="259"/>
                    <a:pt x="2350" y="262"/>
                  </a:cubicBezTo>
                  <a:lnTo>
                    <a:pt x="2291" y="303"/>
                  </a:lnTo>
                  <a:cubicBezTo>
                    <a:pt x="2285" y="305"/>
                    <a:pt x="2276" y="309"/>
                    <a:pt x="2273" y="309"/>
                  </a:cubicBezTo>
                  <a:cubicBezTo>
                    <a:pt x="2263" y="306"/>
                    <a:pt x="2255" y="305"/>
                    <a:pt x="2249" y="305"/>
                  </a:cubicBezTo>
                  <a:cubicBezTo>
                    <a:pt x="2230" y="305"/>
                    <a:pt x="2233" y="320"/>
                    <a:pt x="2237" y="336"/>
                  </a:cubicBezTo>
                  <a:cubicBezTo>
                    <a:pt x="2243" y="363"/>
                    <a:pt x="2240" y="394"/>
                    <a:pt x="2271" y="415"/>
                  </a:cubicBezTo>
                  <a:cubicBezTo>
                    <a:pt x="2256" y="431"/>
                    <a:pt x="2321" y="446"/>
                    <a:pt x="2262" y="462"/>
                  </a:cubicBezTo>
                  <a:cubicBezTo>
                    <a:pt x="2262" y="462"/>
                    <a:pt x="2260" y="478"/>
                    <a:pt x="2265" y="480"/>
                  </a:cubicBezTo>
                  <a:cubicBezTo>
                    <a:pt x="2300" y="496"/>
                    <a:pt x="2287" y="525"/>
                    <a:pt x="2291" y="547"/>
                  </a:cubicBezTo>
                  <a:cubicBezTo>
                    <a:pt x="2295" y="560"/>
                    <a:pt x="2292" y="563"/>
                    <a:pt x="2287" y="563"/>
                  </a:cubicBezTo>
                  <a:cubicBezTo>
                    <a:pt x="2281" y="563"/>
                    <a:pt x="2270" y="557"/>
                    <a:pt x="2264" y="557"/>
                  </a:cubicBezTo>
                  <a:cubicBezTo>
                    <a:pt x="2263" y="557"/>
                    <a:pt x="2262" y="557"/>
                    <a:pt x="2262" y="558"/>
                  </a:cubicBezTo>
                  <a:cubicBezTo>
                    <a:pt x="2245" y="561"/>
                    <a:pt x="2233" y="562"/>
                    <a:pt x="2225" y="562"/>
                  </a:cubicBezTo>
                  <a:cubicBezTo>
                    <a:pt x="2210" y="562"/>
                    <a:pt x="2212" y="555"/>
                    <a:pt x="2218" y="536"/>
                  </a:cubicBezTo>
                  <a:cubicBezTo>
                    <a:pt x="2221" y="526"/>
                    <a:pt x="2219" y="521"/>
                    <a:pt x="2211" y="521"/>
                  </a:cubicBezTo>
                  <a:cubicBezTo>
                    <a:pt x="2205" y="521"/>
                    <a:pt x="2197" y="523"/>
                    <a:pt x="2186" y="528"/>
                  </a:cubicBezTo>
                  <a:lnTo>
                    <a:pt x="2186" y="528"/>
                  </a:lnTo>
                  <a:cubicBezTo>
                    <a:pt x="2186" y="527"/>
                    <a:pt x="2186" y="526"/>
                    <a:pt x="2187" y="525"/>
                  </a:cubicBezTo>
                  <a:cubicBezTo>
                    <a:pt x="2187" y="521"/>
                    <a:pt x="2185" y="516"/>
                    <a:pt x="2185" y="512"/>
                  </a:cubicBezTo>
                  <a:cubicBezTo>
                    <a:pt x="2184" y="513"/>
                    <a:pt x="2184" y="513"/>
                    <a:pt x="2183" y="514"/>
                  </a:cubicBezTo>
                  <a:lnTo>
                    <a:pt x="2183" y="514"/>
                  </a:lnTo>
                  <a:cubicBezTo>
                    <a:pt x="2183" y="509"/>
                    <a:pt x="2183" y="507"/>
                    <a:pt x="2184" y="506"/>
                  </a:cubicBezTo>
                  <a:cubicBezTo>
                    <a:pt x="2191" y="493"/>
                    <a:pt x="2238" y="493"/>
                    <a:pt x="2216" y="472"/>
                  </a:cubicBezTo>
                  <a:cubicBezTo>
                    <a:pt x="2212" y="468"/>
                    <a:pt x="2205" y="466"/>
                    <a:pt x="2198" y="466"/>
                  </a:cubicBezTo>
                  <a:cubicBezTo>
                    <a:pt x="2185" y="466"/>
                    <a:pt x="2169" y="473"/>
                    <a:pt x="2159" y="483"/>
                  </a:cubicBezTo>
                  <a:cubicBezTo>
                    <a:pt x="2156" y="484"/>
                    <a:pt x="2154" y="487"/>
                    <a:pt x="2151" y="489"/>
                  </a:cubicBezTo>
                  <a:cubicBezTo>
                    <a:pt x="2140" y="492"/>
                    <a:pt x="2129" y="495"/>
                    <a:pt x="2118" y="495"/>
                  </a:cubicBezTo>
                  <a:cubicBezTo>
                    <a:pt x="2104" y="495"/>
                    <a:pt x="2092" y="491"/>
                    <a:pt x="2082" y="483"/>
                  </a:cubicBezTo>
                  <a:cubicBezTo>
                    <a:pt x="2065" y="469"/>
                    <a:pt x="2087" y="458"/>
                    <a:pt x="2097" y="447"/>
                  </a:cubicBezTo>
                  <a:cubicBezTo>
                    <a:pt x="2100" y="443"/>
                    <a:pt x="2107" y="440"/>
                    <a:pt x="2109" y="436"/>
                  </a:cubicBezTo>
                  <a:cubicBezTo>
                    <a:pt x="2111" y="424"/>
                    <a:pt x="2110" y="415"/>
                    <a:pt x="2095" y="415"/>
                  </a:cubicBezTo>
                  <a:cubicBezTo>
                    <a:pt x="2092" y="415"/>
                    <a:pt x="2089" y="416"/>
                    <a:pt x="2085" y="416"/>
                  </a:cubicBezTo>
                  <a:lnTo>
                    <a:pt x="2066" y="419"/>
                  </a:lnTo>
                  <a:cubicBezTo>
                    <a:pt x="2058" y="421"/>
                    <a:pt x="2051" y="422"/>
                    <a:pt x="2045" y="422"/>
                  </a:cubicBezTo>
                  <a:cubicBezTo>
                    <a:pt x="2030" y="422"/>
                    <a:pt x="2023" y="415"/>
                    <a:pt x="2023" y="400"/>
                  </a:cubicBezTo>
                  <a:cubicBezTo>
                    <a:pt x="2025" y="388"/>
                    <a:pt x="2015" y="369"/>
                    <a:pt x="2020" y="368"/>
                  </a:cubicBezTo>
                  <a:cubicBezTo>
                    <a:pt x="2054" y="352"/>
                    <a:pt x="2003" y="306"/>
                    <a:pt x="2073" y="306"/>
                  </a:cubicBezTo>
                  <a:lnTo>
                    <a:pt x="2081" y="294"/>
                  </a:lnTo>
                  <a:cubicBezTo>
                    <a:pt x="2072" y="288"/>
                    <a:pt x="2057" y="285"/>
                    <a:pt x="2053" y="278"/>
                  </a:cubicBezTo>
                  <a:cubicBezTo>
                    <a:pt x="2043" y="267"/>
                    <a:pt x="2035" y="257"/>
                    <a:pt x="2024" y="257"/>
                  </a:cubicBezTo>
                  <a:cubicBezTo>
                    <a:pt x="2016" y="257"/>
                    <a:pt x="2007" y="262"/>
                    <a:pt x="1995" y="275"/>
                  </a:cubicBezTo>
                  <a:cubicBezTo>
                    <a:pt x="1995" y="276"/>
                    <a:pt x="1993" y="276"/>
                    <a:pt x="1991" y="276"/>
                  </a:cubicBezTo>
                  <a:cubicBezTo>
                    <a:pt x="1982" y="276"/>
                    <a:pt x="1965" y="272"/>
                    <a:pt x="1965" y="272"/>
                  </a:cubicBezTo>
                  <a:cubicBezTo>
                    <a:pt x="1972" y="234"/>
                    <a:pt x="1922" y="247"/>
                    <a:pt x="1898" y="235"/>
                  </a:cubicBezTo>
                  <a:lnTo>
                    <a:pt x="1898" y="235"/>
                  </a:lnTo>
                  <a:cubicBezTo>
                    <a:pt x="1900" y="243"/>
                    <a:pt x="1898" y="250"/>
                    <a:pt x="1901" y="256"/>
                  </a:cubicBezTo>
                  <a:cubicBezTo>
                    <a:pt x="1938" y="303"/>
                    <a:pt x="1938" y="303"/>
                    <a:pt x="1897" y="362"/>
                  </a:cubicBezTo>
                  <a:cubicBezTo>
                    <a:pt x="1894" y="344"/>
                    <a:pt x="1894" y="331"/>
                    <a:pt x="1890" y="318"/>
                  </a:cubicBezTo>
                  <a:cubicBezTo>
                    <a:pt x="1888" y="311"/>
                    <a:pt x="1882" y="308"/>
                    <a:pt x="1876" y="308"/>
                  </a:cubicBezTo>
                  <a:cubicBezTo>
                    <a:pt x="1868" y="308"/>
                    <a:pt x="1859" y="312"/>
                    <a:pt x="1851" y="313"/>
                  </a:cubicBezTo>
                  <a:cubicBezTo>
                    <a:pt x="1842" y="316"/>
                    <a:pt x="1832" y="328"/>
                    <a:pt x="1834" y="333"/>
                  </a:cubicBezTo>
                  <a:cubicBezTo>
                    <a:pt x="1848" y="377"/>
                    <a:pt x="1847" y="374"/>
                    <a:pt x="1803" y="397"/>
                  </a:cubicBezTo>
                  <a:cubicBezTo>
                    <a:pt x="1796" y="401"/>
                    <a:pt x="1790" y="402"/>
                    <a:pt x="1785" y="402"/>
                  </a:cubicBezTo>
                  <a:cubicBezTo>
                    <a:pt x="1773" y="402"/>
                    <a:pt x="1766" y="395"/>
                    <a:pt x="1756" y="394"/>
                  </a:cubicBezTo>
                  <a:cubicBezTo>
                    <a:pt x="1722" y="393"/>
                    <a:pt x="1762" y="381"/>
                    <a:pt x="1759" y="372"/>
                  </a:cubicBezTo>
                  <a:cubicBezTo>
                    <a:pt x="1756" y="363"/>
                    <a:pt x="1756" y="355"/>
                    <a:pt x="1754" y="346"/>
                  </a:cubicBezTo>
                  <a:cubicBezTo>
                    <a:pt x="1752" y="333"/>
                    <a:pt x="1748" y="329"/>
                    <a:pt x="1744" y="329"/>
                  </a:cubicBezTo>
                  <a:cubicBezTo>
                    <a:pt x="1736" y="329"/>
                    <a:pt x="1726" y="347"/>
                    <a:pt x="1718" y="347"/>
                  </a:cubicBezTo>
                  <a:cubicBezTo>
                    <a:pt x="1717" y="347"/>
                    <a:pt x="1716" y="347"/>
                    <a:pt x="1714" y="346"/>
                  </a:cubicBezTo>
                  <a:cubicBezTo>
                    <a:pt x="1707" y="333"/>
                    <a:pt x="1695" y="323"/>
                    <a:pt x="1678" y="323"/>
                  </a:cubicBezTo>
                  <a:cubicBezTo>
                    <a:pt x="1672" y="323"/>
                    <a:pt x="1666" y="324"/>
                    <a:pt x="1659" y="327"/>
                  </a:cubicBezTo>
                  <a:cubicBezTo>
                    <a:pt x="1652" y="329"/>
                    <a:pt x="1646" y="329"/>
                    <a:pt x="1640" y="329"/>
                  </a:cubicBezTo>
                  <a:cubicBezTo>
                    <a:pt x="1622" y="329"/>
                    <a:pt x="1607" y="323"/>
                    <a:pt x="1591" y="321"/>
                  </a:cubicBezTo>
                  <a:lnTo>
                    <a:pt x="1591" y="321"/>
                  </a:lnTo>
                  <a:lnTo>
                    <a:pt x="1594" y="341"/>
                  </a:lnTo>
                  <a:cubicBezTo>
                    <a:pt x="1586" y="341"/>
                    <a:pt x="1581" y="343"/>
                    <a:pt x="1572" y="343"/>
                  </a:cubicBezTo>
                  <a:cubicBezTo>
                    <a:pt x="1565" y="343"/>
                    <a:pt x="1559" y="343"/>
                    <a:pt x="1554" y="343"/>
                  </a:cubicBezTo>
                  <a:cubicBezTo>
                    <a:pt x="1523" y="343"/>
                    <a:pt x="1526" y="348"/>
                    <a:pt x="1510" y="383"/>
                  </a:cubicBezTo>
                  <a:cubicBezTo>
                    <a:pt x="1498" y="409"/>
                    <a:pt x="1510" y="428"/>
                    <a:pt x="1507" y="450"/>
                  </a:cubicBezTo>
                  <a:cubicBezTo>
                    <a:pt x="1506" y="459"/>
                    <a:pt x="1470" y="490"/>
                    <a:pt x="1457" y="490"/>
                  </a:cubicBezTo>
                  <a:cubicBezTo>
                    <a:pt x="1457" y="490"/>
                    <a:pt x="1456" y="490"/>
                    <a:pt x="1455" y="490"/>
                  </a:cubicBezTo>
                  <a:cubicBezTo>
                    <a:pt x="1438" y="486"/>
                    <a:pt x="1422" y="475"/>
                    <a:pt x="1408" y="466"/>
                  </a:cubicBezTo>
                  <a:cubicBezTo>
                    <a:pt x="1404" y="462"/>
                    <a:pt x="1407" y="453"/>
                    <a:pt x="1405" y="446"/>
                  </a:cubicBezTo>
                  <a:cubicBezTo>
                    <a:pt x="1404" y="432"/>
                    <a:pt x="1410" y="425"/>
                    <a:pt x="1423" y="425"/>
                  </a:cubicBezTo>
                  <a:cubicBezTo>
                    <a:pt x="1428" y="425"/>
                    <a:pt x="1434" y="426"/>
                    <a:pt x="1441" y="428"/>
                  </a:cubicBezTo>
                  <a:cubicBezTo>
                    <a:pt x="1451" y="431"/>
                    <a:pt x="1464" y="431"/>
                    <a:pt x="1476" y="433"/>
                  </a:cubicBezTo>
                  <a:cubicBezTo>
                    <a:pt x="1478" y="422"/>
                    <a:pt x="1485" y="408"/>
                    <a:pt x="1479" y="400"/>
                  </a:cubicBezTo>
                  <a:cubicBezTo>
                    <a:pt x="1460" y="380"/>
                    <a:pt x="1438" y="362"/>
                    <a:pt x="1429" y="334"/>
                  </a:cubicBezTo>
                  <a:cubicBezTo>
                    <a:pt x="1428" y="331"/>
                    <a:pt x="1427" y="330"/>
                    <a:pt x="1425" y="330"/>
                  </a:cubicBezTo>
                  <a:cubicBezTo>
                    <a:pt x="1421" y="330"/>
                    <a:pt x="1415" y="339"/>
                    <a:pt x="1413" y="344"/>
                  </a:cubicBezTo>
                  <a:cubicBezTo>
                    <a:pt x="1413" y="349"/>
                    <a:pt x="1408" y="353"/>
                    <a:pt x="1407" y="358"/>
                  </a:cubicBezTo>
                  <a:cubicBezTo>
                    <a:pt x="1396" y="350"/>
                    <a:pt x="1387" y="348"/>
                    <a:pt x="1379" y="348"/>
                  </a:cubicBezTo>
                  <a:cubicBezTo>
                    <a:pt x="1359" y="348"/>
                    <a:pt x="1347" y="365"/>
                    <a:pt x="1332" y="377"/>
                  </a:cubicBezTo>
                  <a:cubicBezTo>
                    <a:pt x="1332" y="377"/>
                    <a:pt x="1319" y="372"/>
                    <a:pt x="1317" y="369"/>
                  </a:cubicBezTo>
                  <a:cubicBezTo>
                    <a:pt x="1313" y="347"/>
                    <a:pt x="1338" y="313"/>
                    <a:pt x="1360" y="313"/>
                  </a:cubicBezTo>
                  <a:cubicBezTo>
                    <a:pt x="1362" y="313"/>
                    <a:pt x="1363" y="313"/>
                    <a:pt x="1364" y="313"/>
                  </a:cubicBezTo>
                  <a:cubicBezTo>
                    <a:pt x="1369" y="314"/>
                    <a:pt x="1373" y="315"/>
                    <a:pt x="1377" y="315"/>
                  </a:cubicBezTo>
                  <a:cubicBezTo>
                    <a:pt x="1400" y="315"/>
                    <a:pt x="1405" y="299"/>
                    <a:pt x="1404" y="297"/>
                  </a:cubicBezTo>
                  <a:cubicBezTo>
                    <a:pt x="1403" y="282"/>
                    <a:pt x="1408" y="277"/>
                    <a:pt x="1415" y="277"/>
                  </a:cubicBezTo>
                  <a:cubicBezTo>
                    <a:pt x="1423" y="277"/>
                    <a:pt x="1433" y="282"/>
                    <a:pt x="1442" y="284"/>
                  </a:cubicBezTo>
                  <a:cubicBezTo>
                    <a:pt x="1448" y="284"/>
                    <a:pt x="1461" y="274"/>
                    <a:pt x="1463" y="266"/>
                  </a:cubicBezTo>
                  <a:cubicBezTo>
                    <a:pt x="1473" y="233"/>
                    <a:pt x="1438" y="219"/>
                    <a:pt x="1407" y="205"/>
                  </a:cubicBezTo>
                  <a:cubicBezTo>
                    <a:pt x="1369" y="188"/>
                    <a:pt x="1367" y="188"/>
                    <a:pt x="1364" y="152"/>
                  </a:cubicBezTo>
                  <a:cubicBezTo>
                    <a:pt x="1363" y="149"/>
                    <a:pt x="1358" y="143"/>
                    <a:pt x="1354" y="141"/>
                  </a:cubicBezTo>
                  <a:cubicBezTo>
                    <a:pt x="1350" y="141"/>
                    <a:pt x="1347" y="141"/>
                    <a:pt x="1343" y="141"/>
                  </a:cubicBezTo>
                  <a:cubicBezTo>
                    <a:pt x="1339" y="141"/>
                    <a:pt x="1335" y="141"/>
                    <a:pt x="1331" y="141"/>
                  </a:cubicBezTo>
                  <a:cubicBezTo>
                    <a:pt x="1324" y="141"/>
                    <a:pt x="1316" y="141"/>
                    <a:pt x="1310" y="138"/>
                  </a:cubicBezTo>
                  <a:cubicBezTo>
                    <a:pt x="1295" y="133"/>
                    <a:pt x="1281" y="121"/>
                    <a:pt x="1270" y="121"/>
                  </a:cubicBezTo>
                  <a:cubicBezTo>
                    <a:pt x="1261" y="121"/>
                    <a:pt x="1254" y="128"/>
                    <a:pt x="1250" y="149"/>
                  </a:cubicBezTo>
                  <a:lnTo>
                    <a:pt x="1177" y="156"/>
                  </a:lnTo>
                  <a:lnTo>
                    <a:pt x="1191" y="127"/>
                  </a:lnTo>
                  <a:lnTo>
                    <a:pt x="1207" y="88"/>
                  </a:lnTo>
                  <a:lnTo>
                    <a:pt x="1207" y="88"/>
                  </a:lnTo>
                  <a:cubicBezTo>
                    <a:pt x="1194" y="91"/>
                    <a:pt x="1177" y="87"/>
                    <a:pt x="1169" y="103"/>
                  </a:cubicBezTo>
                  <a:cubicBezTo>
                    <a:pt x="1157" y="122"/>
                    <a:pt x="1114" y="137"/>
                    <a:pt x="1083" y="137"/>
                  </a:cubicBezTo>
                  <a:cubicBezTo>
                    <a:pt x="1078" y="137"/>
                    <a:pt x="1073" y="136"/>
                    <a:pt x="1069" y="135"/>
                  </a:cubicBezTo>
                  <a:cubicBezTo>
                    <a:pt x="1062" y="134"/>
                    <a:pt x="1057" y="133"/>
                    <a:pt x="1053" y="133"/>
                  </a:cubicBezTo>
                  <a:cubicBezTo>
                    <a:pt x="1039" y="133"/>
                    <a:pt x="1034" y="140"/>
                    <a:pt x="1036" y="153"/>
                  </a:cubicBezTo>
                  <a:lnTo>
                    <a:pt x="1039" y="187"/>
                  </a:lnTo>
                  <a:cubicBezTo>
                    <a:pt x="1040" y="199"/>
                    <a:pt x="1047" y="203"/>
                    <a:pt x="1056" y="203"/>
                  </a:cubicBezTo>
                  <a:cubicBezTo>
                    <a:pt x="1064" y="203"/>
                    <a:pt x="1073" y="200"/>
                    <a:pt x="1080" y="199"/>
                  </a:cubicBezTo>
                  <a:cubicBezTo>
                    <a:pt x="1088" y="197"/>
                    <a:pt x="1092" y="185"/>
                    <a:pt x="1098" y="180"/>
                  </a:cubicBezTo>
                  <a:cubicBezTo>
                    <a:pt x="1103" y="171"/>
                    <a:pt x="1113" y="167"/>
                    <a:pt x="1122" y="167"/>
                  </a:cubicBezTo>
                  <a:cubicBezTo>
                    <a:pt x="1127" y="167"/>
                    <a:pt x="1131" y="168"/>
                    <a:pt x="1133" y="172"/>
                  </a:cubicBezTo>
                  <a:cubicBezTo>
                    <a:pt x="1144" y="195"/>
                    <a:pt x="1161" y="204"/>
                    <a:pt x="1181" y="204"/>
                  </a:cubicBezTo>
                  <a:cubicBezTo>
                    <a:pt x="1197" y="204"/>
                    <a:pt x="1216" y="198"/>
                    <a:pt x="1236" y="190"/>
                  </a:cubicBezTo>
                  <a:cubicBezTo>
                    <a:pt x="1244" y="187"/>
                    <a:pt x="1250" y="186"/>
                    <a:pt x="1253" y="186"/>
                  </a:cubicBezTo>
                  <a:cubicBezTo>
                    <a:pt x="1267" y="186"/>
                    <a:pt x="1251" y="204"/>
                    <a:pt x="1258" y="209"/>
                  </a:cubicBezTo>
                  <a:lnTo>
                    <a:pt x="1292" y="171"/>
                  </a:lnTo>
                  <a:cubicBezTo>
                    <a:pt x="1295" y="168"/>
                    <a:pt x="1301" y="165"/>
                    <a:pt x="1305" y="163"/>
                  </a:cubicBezTo>
                  <a:cubicBezTo>
                    <a:pt x="1308" y="169"/>
                    <a:pt x="1317" y="178"/>
                    <a:pt x="1314" y="180"/>
                  </a:cubicBezTo>
                  <a:cubicBezTo>
                    <a:pt x="1280" y="209"/>
                    <a:pt x="1308" y="237"/>
                    <a:pt x="1305" y="266"/>
                  </a:cubicBezTo>
                  <a:cubicBezTo>
                    <a:pt x="1350" y="278"/>
                    <a:pt x="1319" y="302"/>
                    <a:pt x="1308" y="316"/>
                  </a:cubicBezTo>
                  <a:cubicBezTo>
                    <a:pt x="1286" y="349"/>
                    <a:pt x="1255" y="380"/>
                    <a:pt x="1226" y="411"/>
                  </a:cubicBezTo>
                  <a:cubicBezTo>
                    <a:pt x="1218" y="418"/>
                    <a:pt x="1207" y="422"/>
                    <a:pt x="1195" y="422"/>
                  </a:cubicBezTo>
                  <a:cubicBezTo>
                    <a:pt x="1182" y="422"/>
                    <a:pt x="1170" y="417"/>
                    <a:pt x="1164" y="408"/>
                  </a:cubicBezTo>
                  <a:cubicBezTo>
                    <a:pt x="1158" y="399"/>
                    <a:pt x="1155" y="384"/>
                    <a:pt x="1163" y="377"/>
                  </a:cubicBezTo>
                  <a:cubicBezTo>
                    <a:pt x="1189" y="344"/>
                    <a:pt x="1167" y="313"/>
                    <a:pt x="1166" y="283"/>
                  </a:cubicBezTo>
                  <a:cubicBezTo>
                    <a:pt x="1165" y="279"/>
                    <a:pt x="1164" y="277"/>
                    <a:pt x="1162" y="277"/>
                  </a:cubicBezTo>
                  <a:cubicBezTo>
                    <a:pt x="1156" y="277"/>
                    <a:pt x="1145" y="288"/>
                    <a:pt x="1142" y="288"/>
                  </a:cubicBezTo>
                  <a:cubicBezTo>
                    <a:pt x="1129" y="285"/>
                    <a:pt x="1104" y="285"/>
                    <a:pt x="1116" y="266"/>
                  </a:cubicBezTo>
                  <a:cubicBezTo>
                    <a:pt x="1119" y="259"/>
                    <a:pt x="1123" y="246"/>
                    <a:pt x="1119" y="243"/>
                  </a:cubicBezTo>
                  <a:cubicBezTo>
                    <a:pt x="1108" y="237"/>
                    <a:pt x="1092" y="234"/>
                    <a:pt x="1077" y="233"/>
                  </a:cubicBezTo>
                  <a:cubicBezTo>
                    <a:pt x="1077" y="232"/>
                    <a:pt x="1077" y="232"/>
                    <a:pt x="1077" y="232"/>
                  </a:cubicBezTo>
                  <a:cubicBezTo>
                    <a:pt x="1073" y="232"/>
                    <a:pt x="1064" y="241"/>
                    <a:pt x="1064" y="241"/>
                  </a:cubicBezTo>
                  <a:cubicBezTo>
                    <a:pt x="1082" y="283"/>
                    <a:pt x="1055" y="310"/>
                    <a:pt x="1005" y="331"/>
                  </a:cubicBezTo>
                  <a:cubicBezTo>
                    <a:pt x="1001" y="333"/>
                    <a:pt x="996" y="341"/>
                    <a:pt x="996" y="341"/>
                  </a:cubicBezTo>
                  <a:cubicBezTo>
                    <a:pt x="1014" y="352"/>
                    <a:pt x="1039" y="359"/>
                    <a:pt x="1046" y="372"/>
                  </a:cubicBezTo>
                  <a:cubicBezTo>
                    <a:pt x="1054" y="384"/>
                    <a:pt x="1044" y="403"/>
                    <a:pt x="1044" y="419"/>
                  </a:cubicBezTo>
                  <a:cubicBezTo>
                    <a:pt x="1044" y="419"/>
                    <a:pt x="1060" y="422"/>
                    <a:pt x="1069" y="424"/>
                  </a:cubicBezTo>
                  <a:cubicBezTo>
                    <a:pt x="1080" y="425"/>
                    <a:pt x="1094" y="425"/>
                    <a:pt x="1104" y="428"/>
                  </a:cubicBezTo>
                  <a:cubicBezTo>
                    <a:pt x="1111" y="430"/>
                    <a:pt x="1116" y="436"/>
                    <a:pt x="1122" y="440"/>
                  </a:cubicBezTo>
                  <a:cubicBezTo>
                    <a:pt x="1114" y="443"/>
                    <a:pt x="1105" y="448"/>
                    <a:pt x="1098" y="448"/>
                  </a:cubicBezTo>
                  <a:cubicBezTo>
                    <a:pt x="1097" y="448"/>
                    <a:pt x="1096" y="447"/>
                    <a:pt x="1095" y="447"/>
                  </a:cubicBezTo>
                  <a:cubicBezTo>
                    <a:pt x="1080" y="447"/>
                    <a:pt x="1067" y="443"/>
                    <a:pt x="1052" y="440"/>
                  </a:cubicBezTo>
                  <a:lnTo>
                    <a:pt x="1052" y="440"/>
                  </a:lnTo>
                  <a:cubicBezTo>
                    <a:pt x="1052" y="452"/>
                    <a:pt x="1045" y="471"/>
                    <a:pt x="1054" y="475"/>
                  </a:cubicBezTo>
                  <a:cubicBezTo>
                    <a:pt x="1076" y="489"/>
                    <a:pt x="1060" y="496"/>
                    <a:pt x="1048" y="502"/>
                  </a:cubicBezTo>
                  <a:cubicBezTo>
                    <a:pt x="1036" y="508"/>
                    <a:pt x="1019" y="508"/>
                    <a:pt x="1004" y="514"/>
                  </a:cubicBezTo>
                  <a:cubicBezTo>
                    <a:pt x="998" y="516"/>
                    <a:pt x="992" y="525"/>
                    <a:pt x="994" y="530"/>
                  </a:cubicBezTo>
                  <a:cubicBezTo>
                    <a:pt x="994" y="534"/>
                    <a:pt x="1004" y="539"/>
                    <a:pt x="1011" y="540"/>
                  </a:cubicBezTo>
                  <a:cubicBezTo>
                    <a:pt x="1019" y="540"/>
                    <a:pt x="1030" y="536"/>
                    <a:pt x="1036" y="536"/>
                  </a:cubicBezTo>
                  <a:cubicBezTo>
                    <a:pt x="1038" y="536"/>
                    <a:pt x="1039" y="536"/>
                    <a:pt x="1041" y="537"/>
                  </a:cubicBezTo>
                  <a:cubicBezTo>
                    <a:pt x="1048" y="541"/>
                    <a:pt x="1049" y="552"/>
                    <a:pt x="1052" y="559"/>
                  </a:cubicBezTo>
                  <a:cubicBezTo>
                    <a:pt x="1052" y="559"/>
                    <a:pt x="1048" y="562"/>
                    <a:pt x="1046" y="564"/>
                  </a:cubicBezTo>
                  <a:lnTo>
                    <a:pt x="964" y="589"/>
                  </a:lnTo>
                  <a:cubicBezTo>
                    <a:pt x="960" y="593"/>
                    <a:pt x="955" y="599"/>
                    <a:pt x="951" y="599"/>
                  </a:cubicBezTo>
                  <a:cubicBezTo>
                    <a:pt x="935" y="602"/>
                    <a:pt x="918" y="605"/>
                    <a:pt x="902" y="605"/>
                  </a:cubicBezTo>
                  <a:cubicBezTo>
                    <a:pt x="901" y="605"/>
                    <a:pt x="899" y="605"/>
                    <a:pt x="898" y="605"/>
                  </a:cubicBezTo>
                  <a:cubicBezTo>
                    <a:pt x="869" y="605"/>
                    <a:pt x="857" y="590"/>
                    <a:pt x="866" y="568"/>
                  </a:cubicBezTo>
                  <a:cubicBezTo>
                    <a:pt x="874" y="540"/>
                    <a:pt x="882" y="515"/>
                    <a:pt x="851" y="493"/>
                  </a:cubicBezTo>
                  <a:cubicBezTo>
                    <a:pt x="839" y="484"/>
                    <a:pt x="846" y="471"/>
                    <a:pt x="870" y="469"/>
                  </a:cubicBezTo>
                  <a:lnTo>
                    <a:pt x="899" y="468"/>
                  </a:lnTo>
                  <a:cubicBezTo>
                    <a:pt x="908" y="468"/>
                    <a:pt x="921" y="468"/>
                    <a:pt x="924" y="472"/>
                  </a:cubicBezTo>
                  <a:cubicBezTo>
                    <a:pt x="929" y="475"/>
                    <a:pt x="924" y="484"/>
                    <a:pt x="921" y="490"/>
                  </a:cubicBezTo>
                  <a:cubicBezTo>
                    <a:pt x="917" y="502"/>
                    <a:pt x="883" y="506"/>
                    <a:pt x="902" y="521"/>
                  </a:cubicBezTo>
                  <a:cubicBezTo>
                    <a:pt x="903" y="521"/>
                    <a:pt x="903" y="521"/>
                    <a:pt x="904" y="521"/>
                  </a:cubicBezTo>
                  <a:cubicBezTo>
                    <a:pt x="911" y="521"/>
                    <a:pt x="936" y="510"/>
                    <a:pt x="949" y="503"/>
                  </a:cubicBezTo>
                  <a:cubicBezTo>
                    <a:pt x="964" y="499"/>
                    <a:pt x="979" y="493"/>
                    <a:pt x="989" y="486"/>
                  </a:cubicBezTo>
                  <a:cubicBezTo>
                    <a:pt x="998" y="481"/>
                    <a:pt x="1008" y="469"/>
                    <a:pt x="1005" y="466"/>
                  </a:cubicBezTo>
                  <a:cubicBezTo>
                    <a:pt x="983" y="440"/>
                    <a:pt x="983" y="408"/>
                    <a:pt x="964" y="380"/>
                  </a:cubicBezTo>
                  <a:cubicBezTo>
                    <a:pt x="960" y="396"/>
                    <a:pt x="960" y="412"/>
                    <a:pt x="963" y="427"/>
                  </a:cubicBezTo>
                  <a:cubicBezTo>
                    <a:pt x="966" y="441"/>
                    <a:pt x="960" y="449"/>
                    <a:pt x="938" y="450"/>
                  </a:cubicBezTo>
                  <a:cubicBezTo>
                    <a:pt x="932" y="450"/>
                    <a:pt x="927" y="451"/>
                    <a:pt x="922" y="451"/>
                  </a:cubicBezTo>
                  <a:cubicBezTo>
                    <a:pt x="912" y="451"/>
                    <a:pt x="904" y="449"/>
                    <a:pt x="902" y="437"/>
                  </a:cubicBezTo>
                  <a:cubicBezTo>
                    <a:pt x="902" y="427"/>
                    <a:pt x="905" y="418"/>
                    <a:pt x="883" y="412"/>
                  </a:cubicBezTo>
                  <a:cubicBezTo>
                    <a:pt x="830" y="396"/>
                    <a:pt x="833" y="393"/>
                    <a:pt x="868" y="356"/>
                  </a:cubicBezTo>
                  <a:cubicBezTo>
                    <a:pt x="873" y="353"/>
                    <a:pt x="873" y="349"/>
                    <a:pt x="876" y="344"/>
                  </a:cubicBezTo>
                  <a:cubicBezTo>
                    <a:pt x="861" y="343"/>
                    <a:pt x="845" y="341"/>
                    <a:pt x="832" y="338"/>
                  </a:cubicBezTo>
                  <a:cubicBezTo>
                    <a:pt x="821" y="336"/>
                    <a:pt x="808" y="330"/>
                    <a:pt x="826" y="321"/>
                  </a:cubicBezTo>
                  <a:cubicBezTo>
                    <a:pt x="833" y="316"/>
                    <a:pt x="843" y="313"/>
                    <a:pt x="852" y="312"/>
                  </a:cubicBezTo>
                  <a:cubicBezTo>
                    <a:pt x="857" y="312"/>
                    <a:pt x="863" y="316"/>
                    <a:pt x="868" y="316"/>
                  </a:cubicBezTo>
                  <a:cubicBezTo>
                    <a:pt x="870" y="317"/>
                    <a:pt x="871" y="317"/>
                    <a:pt x="872" y="317"/>
                  </a:cubicBezTo>
                  <a:cubicBezTo>
                    <a:pt x="877" y="317"/>
                    <a:pt x="881" y="315"/>
                    <a:pt x="886" y="313"/>
                  </a:cubicBezTo>
                  <a:cubicBezTo>
                    <a:pt x="883" y="309"/>
                    <a:pt x="880" y="303"/>
                    <a:pt x="876" y="300"/>
                  </a:cubicBezTo>
                  <a:cubicBezTo>
                    <a:pt x="871" y="296"/>
                    <a:pt x="861" y="291"/>
                    <a:pt x="854" y="291"/>
                  </a:cubicBezTo>
                  <a:cubicBezTo>
                    <a:pt x="854" y="291"/>
                    <a:pt x="853" y="291"/>
                    <a:pt x="852" y="291"/>
                  </a:cubicBezTo>
                  <a:cubicBezTo>
                    <a:pt x="844" y="293"/>
                    <a:pt x="838" y="294"/>
                    <a:pt x="832" y="294"/>
                  </a:cubicBezTo>
                  <a:cubicBezTo>
                    <a:pt x="811" y="294"/>
                    <a:pt x="805" y="283"/>
                    <a:pt x="808" y="265"/>
                  </a:cubicBezTo>
                  <a:cubicBezTo>
                    <a:pt x="811" y="247"/>
                    <a:pt x="767" y="230"/>
                    <a:pt x="823" y="210"/>
                  </a:cubicBezTo>
                  <a:cubicBezTo>
                    <a:pt x="824" y="227"/>
                    <a:pt x="824" y="241"/>
                    <a:pt x="829" y="256"/>
                  </a:cubicBezTo>
                  <a:cubicBezTo>
                    <a:pt x="830" y="260"/>
                    <a:pt x="848" y="260"/>
                    <a:pt x="860" y="262"/>
                  </a:cubicBezTo>
                  <a:cubicBezTo>
                    <a:pt x="848" y="241"/>
                    <a:pt x="904" y="228"/>
                    <a:pt x="876" y="209"/>
                  </a:cubicBezTo>
                  <a:cubicBezTo>
                    <a:pt x="846" y="187"/>
                    <a:pt x="861" y="169"/>
                    <a:pt x="885" y="150"/>
                  </a:cubicBezTo>
                  <a:cubicBezTo>
                    <a:pt x="888" y="147"/>
                    <a:pt x="886" y="141"/>
                    <a:pt x="886" y="135"/>
                  </a:cubicBezTo>
                  <a:lnTo>
                    <a:pt x="885" y="122"/>
                  </a:lnTo>
                  <a:lnTo>
                    <a:pt x="913" y="119"/>
                  </a:lnTo>
                  <a:cubicBezTo>
                    <a:pt x="905" y="107"/>
                    <a:pt x="891" y="97"/>
                    <a:pt x="892" y="85"/>
                  </a:cubicBezTo>
                  <a:cubicBezTo>
                    <a:pt x="899" y="49"/>
                    <a:pt x="897" y="41"/>
                    <a:pt x="861" y="41"/>
                  </a:cubicBezTo>
                  <a:cubicBezTo>
                    <a:pt x="857" y="41"/>
                    <a:pt x="853" y="41"/>
                    <a:pt x="849" y="41"/>
                  </a:cubicBezTo>
                  <a:cubicBezTo>
                    <a:pt x="847" y="41"/>
                    <a:pt x="846" y="41"/>
                    <a:pt x="844" y="41"/>
                  </a:cubicBezTo>
                  <a:cubicBezTo>
                    <a:pt x="809" y="41"/>
                    <a:pt x="785" y="28"/>
                    <a:pt x="77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47"/>
            <p:cNvSpPr/>
            <p:nvPr/>
          </p:nvSpPr>
          <p:spPr>
            <a:xfrm>
              <a:off x="2289225" y="4375675"/>
              <a:ext cx="40000" cy="25675"/>
            </a:xfrm>
            <a:custGeom>
              <a:rect b="b" l="l" r="r" t="t"/>
              <a:pathLst>
                <a:path extrusionOk="0" h="1027" w="1600">
                  <a:moveTo>
                    <a:pt x="1244" y="144"/>
                  </a:moveTo>
                  <a:cubicBezTo>
                    <a:pt x="1243" y="145"/>
                    <a:pt x="1243" y="145"/>
                    <a:pt x="1242" y="146"/>
                  </a:cubicBezTo>
                  <a:cubicBezTo>
                    <a:pt x="1242" y="146"/>
                    <a:pt x="1244" y="146"/>
                    <a:pt x="1247" y="145"/>
                  </a:cubicBezTo>
                  <a:cubicBezTo>
                    <a:pt x="1246" y="144"/>
                    <a:pt x="1245" y="144"/>
                    <a:pt x="1244" y="144"/>
                  </a:cubicBezTo>
                  <a:close/>
                  <a:moveTo>
                    <a:pt x="1141" y="217"/>
                  </a:moveTo>
                  <a:cubicBezTo>
                    <a:pt x="1141" y="219"/>
                    <a:pt x="1140" y="221"/>
                    <a:pt x="1139" y="222"/>
                  </a:cubicBezTo>
                  <a:lnTo>
                    <a:pt x="1139" y="222"/>
                  </a:lnTo>
                  <a:cubicBezTo>
                    <a:pt x="1143" y="222"/>
                    <a:pt x="1147" y="221"/>
                    <a:pt x="1151" y="220"/>
                  </a:cubicBezTo>
                  <a:cubicBezTo>
                    <a:pt x="1148" y="219"/>
                    <a:pt x="1144" y="218"/>
                    <a:pt x="1141" y="217"/>
                  </a:cubicBezTo>
                  <a:close/>
                  <a:moveTo>
                    <a:pt x="1328" y="246"/>
                  </a:moveTo>
                  <a:cubicBezTo>
                    <a:pt x="1339" y="246"/>
                    <a:pt x="1336" y="252"/>
                    <a:pt x="1334" y="259"/>
                  </a:cubicBezTo>
                  <a:cubicBezTo>
                    <a:pt x="1329" y="271"/>
                    <a:pt x="1323" y="279"/>
                    <a:pt x="1300" y="279"/>
                  </a:cubicBezTo>
                  <a:cubicBezTo>
                    <a:pt x="1275" y="277"/>
                    <a:pt x="1251" y="274"/>
                    <a:pt x="1228" y="271"/>
                  </a:cubicBezTo>
                  <a:lnTo>
                    <a:pt x="1242" y="258"/>
                  </a:lnTo>
                  <a:cubicBezTo>
                    <a:pt x="1266" y="255"/>
                    <a:pt x="1291" y="251"/>
                    <a:pt x="1313" y="248"/>
                  </a:cubicBezTo>
                  <a:cubicBezTo>
                    <a:pt x="1320" y="246"/>
                    <a:pt x="1325" y="246"/>
                    <a:pt x="1328" y="246"/>
                  </a:cubicBezTo>
                  <a:close/>
                  <a:moveTo>
                    <a:pt x="1154" y="299"/>
                  </a:moveTo>
                  <a:cubicBezTo>
                    <a:pt x="1170" y="301"/>
                    <a:pt x="1188" y="299"/>
                    <a:pt x="1200" y="302"/>
                  </a:cubicBezTo>
                  <a:cubicBezTo>
                    <a:pt x="1209" y="304"/>
                    <a:pt x="1210" y="311"/>
                    <a:pt x="1213" y="315"/>
                  </a:cubicBezTo>
                  <a:lnTo>
                    <a:pt x="1138" y="318"/>
                  </a:lnTo>
                  <a:cubicBezTo>
                    <a:pt x="1141" y="314"/>
                    <a:pt x="1145" y="309"/>
                    <a:pt x="1154" y="299"/>
                  </a:cubicBezTo>
                  <a:close/>
                  <a:moveTo>
                    <a:pt x="1109" y="342"/>
                  </a:moveTo>
                  <a:cubicBezTo>
                    <a:pt x="1114" y="342"/>
                    <a:pt x="1122" y="342"/>
                    <a:pt x="1126" y="343"/>
                  </a:cubicBezTo>
                  <a:cubicBezTo>
                    <a:pt x="1126" y="343"/>
                    <a:pt x="1125" y="348"/>
                    <a:pt x="1123" y="351"/>
                  </a:cubicBezTo>
                  <a:cubicBezTo>
                    <a:pt x="1117" y="349"/>
                    <a:pt x="1110" y="349"/>
                    <a:pt x="1106" y="348"/>
                  </a:cubicBezTo>
                  <a:cubicBezTo>
                    <a:pt x="1106" y="348"/>
                    <a:pt x="1107" y="345"/>
                    <a:pt x="1109" y="342"/>
                  </a:cubicBezTo>
                  <a:close/>
                  <a:moveTo>
                    <a:pt x="1226" y="445"/>
                  </a:moveTo>
                  <a:cubicBezTo>
                    <a:pt x="1228" y="457"/>
                    <a:pt x="1229" y="460"/>
                    <a:pt x="1229" y="464"/>
                  </a:cubicBezTo>
                  <a:cubicBezTo>
                    <a:pt x="1221" y="464"/>
                    <a:pt x="1212" y="466"/>
                    <a:pt x="1205" y="466"/>
                  </a:cubicBezTo>
                  <a:cubicBezTo>
                    <a:pt x="1203" y="466"/>
                    <a:pt x="1201" y="466"/>
                    <a:pt x="1200" y="465"/>
                  </a:cubicBezTo>
                  <a:cubicBezTo>
                    <a:pt x="1195" y="464"/>
                    <a:pt x="1198" y="455"/>
                    <a:pt x="1198" y="455"/>
                  </a:cubicBezTo>
                  <a:cubicBezTo>
                    <a:pt x="1207" y="451"/>
                    <a:pt x="1220" y="446"/>
                    <a:pt x="1226" y="445"/>
                  </a:cubicBezTo>
                  <a:close/>
                  <a:moveTo>
                    <a:pt x="1081" y="583"/>
                  </a:moveTo>
                  <a:cubicBezTo>
                    <a:pt x="1086" y="588"/>
                    <a:pt x="1088" y="593"/>
                    <a:pt x="1092" y="599"/>
                  </a:cubicBezTo>
                  <a:cubicBezTo>
                    <a:pt x="1079" y="602"/>
                    <a:pt x="1064" y="605"/>
                    <a:pt x="1064" y="605"/>
                  </a:cubicBezTo>
                  <a:cubicBezTo>
                    <a:pt x="1060" y="601"/>
                    <a:pt x="1060" y="595"/>
                    <a:pt x="1057" y="589"/>
                  </a:cubicBezTo>
                  <a:cubicBezTo>
                    <a:pt x="1066" y="588"/>
                    <a:pt x="1078" y="583"/>
                    <a:pt x="1081" y="583"/>
                  </a:cubicBezTo>
                  <a:close/>
                  <a:moveTo>
                    <a:pt x="754" y="593"/>
                  </a:moveTo>
                  <a:cubicBezTo>
                    <a:pt x="753" y="597"/>
                    <a:pt x="753" y="599"/>
                    <a:pt x="754" y="602"/>
                  </a:cubicBezTo>
                  <a:lnTo>
                    <a:pt x="754" y="602"/>
                  </a:lnTo>
                  <a:cubicBezTo>
                    <a:pt x="759" y="603"/>
                    <a:pt x="765" y="604"/>
                    <a:pt x="771" y="606"/>
                  </a:cubicBezTo>
                  <a:lnTo>
                    <a:pt x="771" y="606"/>
                  </a:lnTo>
                  <a:cubicBezTo>
                    <a:pt x="765" y="601"/>
                    <a:pt x="759" y="597"/>
                    <a:pt x="754" y="593"/>
                  </a:cubicBezTo>
                  <a:close/>
                  <a:moveTo>
                    <a:pt x="866" y="629"/>
                  </a:moveTo>
                  <a:cubicBezTo>
                    <a:pt x="872" y="633"/>
                    <a:pt x="873" y="639"/>
                    <a:pt x="878" y="646"/>
                  </a:cubicBezTo>
                  <a:cubicBezTo>
                    <a:pt x="864" y="648"/>
                    <a:pt x="851" y="651"/>
                    <a:pt x="851" y="651"/>
                  </a:cubicBezTo>
                  <a:lnTo>
                    <a:pt x="851" y="652"/>
                  </a:lnTo>
                  <a:cubicBezTo>
                    <a:pt x="847" y="646"/>
                    <a:pt x="847" y="641"/>
                    <a:pt x="845" y="635"/>
                  </a:cubicBezTo>
                  <a:cubicBezTo>
                    <a:pt x="853" y="632"/>
                    <a:pt x="866" y="629"/>
                    <a:pt x="866" y="629"/>
                  </a:cubicBezTo>
                  <a:close/>
                  <a:moveTo>
                    <a:pt x="631" y="772"/>
                  </a:moveTo>
                  <a:cubicBezTo>
                    <a:pt x="633" y="772"/>
                    <a:pt x="636" y="773"/>
                    <a:pt x="639" y="773"/>
                  </a:cubicBezTo>
                  <a:cubicBezTo>
                    <a:pt x="633" y="777"/>
                    <a:pt x="627" y="782"/>
                    <a:pt x="623" y="785"/>
                  </a:cubicBezTo>
                  <a:lnTo>
                    <a:pt x="625" y="785"/>
                  </a:lnTo>
                  <a:cubicBezTo>
                    <a:pt x="622" y="786"/>
                    <a:pt x="616" y="786"/>
                    <a:pt x="613" y="786"/>
                  </a:cubicBezTo>
                  <a:cubicBezTo>
                    <a:pt x="619" y="782"/>
                    <a:pt x="625" y="776"/>
                    <a:pt x="627" y="773"/>
                  </a:cubicBezTo>
                  <a:cubicBezTo>
                    <a:pt x="628" y="772"/>
                    <a:pt x="630" y="772"/>
                    <a:pt x="631" y="772"/>
                  </a:cubicBezTo>
                  <a:close/>
                  <a:moveTo>
                    <a:pt x="591" y="835"/>
                  </a:moveTo>
                  <a:cubicBezTo>
                    <a:pt x="597" y="835"/>
                    <a:pt x="602" y="836"/>
                    <a:pt x="605" y="838"/>
                  </a:cubicBezTo>
                  <a:cubicBezTo>
                    <a:pt x="605" y="838"/>
                    <a:pt x="601" y="844"/>
                    <a:pt x="600" y="846"/>
                  </a:cubicBezTo>
                  <a:lnTo>
                    <a:pt x="585" y="844"/>
                  </a:lnTo>
                  <a:lnTo>
                    <a:pt x="591" y="835"/>
                  </a:lnTo>
                  <a:close/>
                  <a:moveTo>
                    <a:pt x="494" y="851"/>
                  </a:moveTo>
                  <a:cubicBezTo>
                    <a:pt x="499" y="851"/>
                    <a:pt x="507" y="852"/>
                    <a:pt x="516" y="854"/>
                  </a:cubicBezTo>
                  <a:cubicBezTo>
                    <a:pt x="514" y="860"/>
                    <a:pt x="511" y="867"/>
                    <a:pt x="508" y="874"/>
                  </a:cubicBezTo>
                  <a:cubicBezTo>
                    <a:pt x="501" y="873"/>
                    <a:pt x="491" y="874"/>
                    <a:pt x="489" y="871"/>
                  </a:cubicBezTo>
                  <a:cubicBezTo>
                    <a:pt x="488" y="866"/>
                    <a:pt x="492" y="858"/>
                    <a:pt x="494" y="851"/>
                  </a:cubicBezTo>
                  <a:close/>
                  <a:moveTo>
                    <a:pt x="1550" y="1"/>
                  </a:moveTo>
                  <a:lnTo>
                    <a:pt x="1537" y="21"/>
                  </a:lnTo>
                  <a:cubicBezTo>
                    <a:pt x="1533" y="27"/>
                    <a:pt x="1537" y="38"/>
                    <a:pt x="1523" y="38"/>
                  </a:cubicBezTo>
                  <a:cubicBezTo>
                    <a:pt x="1521" y="38"/>
                    <a:pt x="1518" y="38"/>
                    <a:pt x="1515" y="37"/>
                  </a:cubicBezTo>
                  <a:cubicBezTo>
                    <a:pt x="1508" y="36"/>
                    <a:pt x="1502" y="36"/>
                    <a:pt x="1497" y="36"/>
                  </a:cubicBezTo>
                  <a:cubicBezTo>
                    <a:pt x="1474" y="36"/>
                    <a:pt x="1462" y="45"/>
                    <a:pt x="1443" y="53"/>
                  </a:cubicBezTo>
                  <a:cubicBezTo>
                    <a:pt x="1426" y="62"/>
                    <a:pt x="1404" y="70"/>
                    <a:pt x="1384" y="76"/>
                  </a:cubicBezTo>
                  <a:cubicBezTo>
                    <a:pt x="1381" y="76"/>
                    <a:pt x="1379" y="77"/>
                    <a:pt x="1376" y="77"/>
                  </a:cubicBezTo>
                  <a:cubicBezTo>
                    <a:pt x="1368" y="77"/>
                    <a:pt x="1359" y="74"/>
                    <a:pt x="1350" y="74"/>
                  </a:cubicBezTo>
                  <a:lnTo>
                    <a:pt x="1360" y="87"/>
                  </a:lnTo>
                  <a:lnTo>
                    <a:pt x="1385" y="114"/>
                  </a:lnTo>
                  <a:cubicBezTo>
                    <a:pt x="1398" y="127"/>
                    <a:pt x="1390" y="137"/>
                    <a:pt x="1357" y="142"/>
                  </a:cubicBezTo>
                  <a:cubicBezTo>
                    <a:pt x="1330" y="146"/>
                    <a:pt x="1300" y="154"/>
                    <a:pt x="1274" y="154"/>
                  </a:cubicBezTo>
                  <a:cubicBezTo>
                    <a:pt x="1262" y="154"/>
                    <a:pt x="1250" y="152"/>
                    <a:pt x="1241" y="146"/>
                  </a:cubicBezTo>
                  <a:cubicBezTo>
                    <a:pt x="1231" y="151"/>
                    <a:pt x="1223" y="151"/>
                    <a:pt x="1217" y="151"/>
                  </a:cubicBezTo>
                  <a:cubicBezTo>
                    <a:pt x="1220" y="148"/>
                    <a:pt x="1228" y="143"/>
                    <a:pt x="1228" y="143"/>
                  </a:cubicBezTo>
                  <a:cubicBezTo>
                    <a:pt x="1229" y="143"/>
                    <a:pt x="1231" y="143"/>
                    <a:pt x="1233" y="143"/>
                  </a:cubicBezTo>
                  <a:cubicBezTo>
                    <a:pt x="1237" y="143"/>
                    <a:pt x="1240" y="143"/>
                    <a:pt x="1244" y="144"/>
                  </a:cubicBezTo>
                  <a:lnTo>
                    <a:pt x="1244" y="144"/>
                  </a:lnTo>
                  <a:cubicBezTo>
                    <a:pt x="1254" y="128"/>
                    <a:pt x="1254" y="112"/>
                    <a:pt x="1272" y="102"/>
                  </a:cubicBezTo>
                  <a:cubicBezTo>
                    <a:pt x="1303" y="81"/>
                    <a:pt x="1278" y="81"/>
                    <a:pt x="1263" y="74"/>
                  </a:cubicBezTo>
                  <a:cubicBezTo>
                    <a:pt x="1254" y="70"/>
                    <a:pt x="1245" y="68"/>
                    <a:pt x="1235" y="68"/>
                  </a:cubicBezTo>
                  <a:cubicBezTo>
                    <a:pt x="1222" y="68"/>
                    <a:pt x="1208" y="71"/>
                    <a:pt x="1187" y="79"/>
                  </a:cubicBezTo>
                  <a:cubicBezTo>
                    <a:pt x="1182" y="80"/>
                    <a:pt x="1177" y="80"/>
                    <a:pt x="1172" y="80"/>
                  </a:cubicBezTo>
                  <a:cubicBezTo>
                    <a:pt x="1166" y="80"/>
                    <a:pt x="1161" y="80"/>
                    <a:pt x="1156" y="80"/>
                  </a:cubicBezTo>
                  <a:cubicBezTo>
                    <a:pt x="1141" y="80"/>
                    <a:pt x="1129" y="82"/>
                    <a:pt x="1135" y="99"/>
                  </a:cubicBezTo>
                  <a:cubicBezTo>
                    <a:pt x="1141" y="115"/>
                    <a:pt x="1111" y="112"/>
                    <a:pt x="1095" y="115"/>
                  </a:cubicBezTo>
                  <a:cubicBezTo>
                    <a:pt x="1084" y="117"/>
                    <a:pt x="1070" y="118"/>
                    <a:pt x="1051" y="121"/>
                  </a:cubicBezTo>
                  <a:cubicBezTo>
                    <a:pt x="1078" y="136"/>
                    <a:pt x="1101" y="149"/>
                    <a:pt x="1123" y="161"/>
                  </a:cubicBezTo>
                  <a:cubicBezTo>
                    <a:pt x="1121" y="161"/>
                    <a:pt x="1119" y="161"/>
                    <a:pt x="1117" y="161"/>
                  </a:cubicBezTo>
                  <a:cubicBezTo>
                    <a:pt x="1095" y="161"/>
                    <a:pt x="1079" y="155"/>
                    <a:pt x="1062" y="155"/>
                  </a:cubicBezTo>
                  <a:cubicBezTo>
                    <a:pt x="1060" y="155"/>
                    <a:pt x="1059" y="155"/>
                    <a:pt x="1057" y="155"/>
                  </a:cubicBezTo>
                  <a:cubicBezTo>
                    <a:pt x="1032" y="158"/>
                    <a:pt x="1003" y="170"/>
                    <a:pt x="978" y="177"/>
                  </a:cubicBezTo>
                  <a:cubicBezTo>
                    <a:pt x="954" y="184"/>
                    <a:pt x="935" y="196"/>
                    <a:pt x="911" y="201"/>
                  </a:cubicBezTo>
                  <a:cubicBezTo>
                    <a:pt x="881" y="208"/>
                    <a:pt x="878" y="211"/>
                    <a:pt x="882" y="229"/>
                  </a:cubicBezTo>
                  <a:cubicBezTo>
                    <a:pt x="888" y="262"/>
                    <a:pt x="863" y="280"/>
                    <a:pt x="810" y="280"/>
                  </a:cubicBezTo>
                  <a:cubicBezTo>
                    <a:pt x="801" y="280"/>
                    <a:pt x="791" y="280"/>
                    <a:pt x="780" y="279"/>
                  </a:cubicBezTo>
                  <a:cubicBezTo>
                    <a:pt x="773" y="279"/>
                    <a:pt x="766" y="276"/>
                    <a:pt x="750" y="273"/>
                  </a:cubicBezTo>
                  <a:lnTo>
                    <a:pt x="750" y="273"/>
                  </a:lnTo>
                  <a:cubicBezTo>
                    <a:pt x="763" y="293"/>
                    <a:pt x="781" y="314"/>
                    <a:pt x="807" y="314"/>
                  </a:cubicBezTo>
                  <a:cubicBezTo>
                    <a:pt x="816" y="314"/>
                    <a:pt x="826" y="312"/>
                    <a:pt x="836" y="307"/>
                  </a:cubicBezTo>
                  <a:cubicBezTo>
                    <a:pt x="895" y="280"/>
                    <a:pt x="933" y="287"/>
                    <a:pt x="982" y="283"/>
                  </a:cubicBezTo>
                  <a:cubicBezTo>
                    <a:pt x="931" y="246"/>
                    <a:pt x="929" y="248"/>
                    <a:pt x="1056" y="187"/>
                  </a:cubicBezTo>
                  <a:cubicBezTo>
                    <a:pt x="1079" y="197"/>
                    <a:pt x="1102" y="208"/>
                    <a:pt x="1141" y="217"/>
                  </a:cubicBezTo>
                  <a:lnTo>
                    <a:pt x="1141" y="217"/>
                  </a:lnTo>
                  <a:cubicBezTo>
                    <a:pt x="1141" y="217"/>
                    <a:pt x="1141" y="217"/>
                    <a:pt x="1141" y="217"/>
                  </a:cubicBezTo>
                  <a:cubicBezTo>
                    <a:pt x="1153" y="217"/>
                    <a:pt x="1163" y="217"/>
                    <a:pt x="1151" y="220"/>
                  </a:cubicBezTo>
                  <a:cubicBezTo>
                    <a:pt x="1173" y="221"/>
                    <a:pt x="1173" y="226"/>
                    <a:pt x="1175" y="229"/>
                  </a:cubicBezTo>
                  <a:lnTo>
                    <a:pt x="1138" y="224"/>
                  </a:lnTo>
                  <a:cubicBezTo>
                    <a:pt x="1138" y="224"/>
                    <a:pt x="1138" y="223"/>
                    <a:pt x="1139" y="222"/>
                  </a:cubicBezTo>
                  <a:lnTo>
                    <a:pt x="1139" y="222"/>
                  </a:lnTo>
                  <a:cubicBezTo>
                    <a:pt x="1041" y="243"/>
                    <a:pt x="1040" y="243"/>
                    <a:pt x="982" y="283"/>
                  </a:cubicBezTo>
                  <a:cubicBezTo>
                    <a:pt x="1009" y="293"/>
                    <a:pt x="1004" y="309"/>
                    <a:pt x="982" y="329"/>
                  </a:cubicBezTo>
                  <a:cubicBezTo>
                    <a:pt x="975" y="336"/>
                    <a:pt x="958" y="340"/>
                    <a:pt x="950" y="346"/>
                  </a:cubicBezTo>
                  <a:cubicBezTo>
                    <a:pt x="938" y="355"/>
                    <a:pt x="917" y="367"/>
                    <a:pt x="919" y="371"/>
                  </a:cubicBezTo>
                  <a:cubicBezTo>
                    <a:pt x="921" y="377"/>
                    <a:pt x="926" y="379"/>
                    <a:pt x="933" y="379"/>
                  </a:cubicBezTo>
                  <a:cubicBezTo>
                    <a:pt x="942" y="379"/>
                    <a:pt x="953" y="376"/>
                    <a:pt x="967" y="370"/>
                  </a:cubicBezTo>
                  <a:cubicBezTo>
                    <a:pt x="982" y="364"/>
                    <a:pt x="1006" y="365"/>
                    <a:pt x="1026" y="364"/>
                  </a:cubicBezTo>
                  <a:lnTo>
                    <a:pt x="1026" y="364"/>
                  </a:lnTo>
                  <a:cubicBezTo>
                    <a:pt x="1017" y="376"/>
                    <a:pt x="1009" y="387"/>
                    <a:pt x="997" y="396"/>
                  </a:cubicBezTo>
                  <a:cubicBezTo>
                    <a:pt x="1020" y="412"/>
                    <a:pt x="1042" y="427"/>
                    <a:pt x="1064" y="442"/>
                  </a:cubicBezTo>
                  <a:cubicBezTo>
                    <a:pt x="1098" y="464"/>
                    <a:pt x="1097" y="464"/>
                    <a:pt x="1022" y="496"/>
                  </a:cubicBezTo>
                  <a:cubicBezTo>
                    <a:pt x="1011" y="501"/>
                    <a:pt x="1000" y="511"/>
                    <a:pt x="995" y="518"/>
                  </a:cubicBezTo>
                  <a:cubicBezTo>
                    <a:pt x="987" y="528"/>
                    <a:pt x="981" y="532"/>
                    <a:pt x="974" y="532"/>
                  </a:cubicBezTo>
                  <a:cubicBezTo>
                    <a:pt x="970" y="532"/>
                    <a:pt x="966" y="530"/>
                    <a:pt x="961" y="527"/>
                  </a:cubicBezTo>
                  <a:cubicBezTo>
                    <a:pt x="954" y="523"/>
                    <a:pt x="942" y="518"/>
                    <a:pt x="945" y="513"/>
                  </a:cubicBezTo>
                  <a:lnTo>
                    <a:pt x="997" y="396"/>
                  </a:lnTo>
                  <a:cubicBezTo>
                    <a:pt x="995" y="396"/>
                    <a:pt x="994" y="396"/>
                    <a:pt x="993" y="396"/>
                  </a:cubicBezTo>
                  <a:cubicBezTo>
                    <a:pt x="947" y="396"/>
                    <a:pt x="908" y="441"/>
                    <a:pt x="861" y="441"/>
                  </a:cubicBezTo>
                  <a:cubicBezTo>
                    <a:pt x="860" y="441"/>
                    <a:pt x="858" y="441"/>
                    <a:pt x="857" y="440"/>
                  </a:cubicBezTo>
                  <a:cubicBezTo>
                    <a:pt x="836" y="454"/>
                    <a:pt x="820" y="461"/>
                    <a:pt x="806" y="461"/>
                  </a:cubicBezTo>
                  <a:cubicBezTo>
                    <a:pt x="795" y="461"/>
                    <a:pt x="786" y="456"/>
                    <a:pt x="779" y="446"/>
                  </a:cubicBezTo>
                  <a:cubicBezTo>
                    <a:pt x="778" y="445"/>
                    <a:pt x="776" y="445"/>
                    <a:pt x="772" y="445"/>
                  </a:cubicBezTo>
                  <a:cubicBezTo>
                    <a:pt x="765" y="445"/>
                    <a:pt x="755" y="446"/>
                    <a:pt x="750" y="449"/>
                  </a:cubicBezTo>
                  <a:cubicBezTo>
                    <a:pt x="742" y="452"/>
                    <a:pt x="730" y="465"/>
                    <a:pt x="733" y="467"/>
                  </a:cubicBezTo>
                  <a:cubicBezTo>
                    <a:pt x="760" y="479"/>
                    <a:pt x="745" y="495"/>
                    <a:pt x="717" y="517"/>
                  </a:cubicBezTo>
                  <a:cubicBezTo>
                    <a:pt x="708" y="523"/>
                    <a:pt x="711" y="533"/>
                    <a:pt x="708" y="542"/>
                  </a:cubicBezTo>
                  <a:cubicBezTo>
                    <a:pt x="714" y="541"/>
                    <a:pt x="719" y="540"/>
                    <a:pt x="722" y="540"/>
                  </a:cubicBezTo>
                  <a:cubicBezTo>
                    <a:pt x="739" y="540"/>
                    <a:pt x="720" y="555"/>
                    <a:pt x="722" y="563"/>
                  </a:cubicBezTo>
                  <a:cubicBezTo>
                    <a:pt x="723" y="571"/>
                    <a:pt x="731" y="577"/>
                    <a:pt x="754" y="593"/>
                  </a:cubicBezTo>
                  <a:lnTo>
                    <a:pt x="754" y="593"/>
                  </a:lnTo>
                  <a:cubicBezTo>
                    <a:pt x="757" y="583"/>
                    <a:pt x="765" y="568"/>
                    <a:pt x="779" y="551"/>
                  </a:cubicBezTo>
                  <a:lnTo>
                    <a:pt x="779" y="549"/>
                  </a:lnTo>
                  <a:cubicBezTo>
                    <a:pt x="785" y="542"/>
                    <a:pt x="780" y="535"/>
                    <a:pt x="780" y="526"/>
                  </a:cubicBezTo>
                  <a:lnTo>
                    <a:pt x="794" y="524"/>
                  </a:lnTo>
                  <a:cubicBezTo>
                    <a:pt x="812" y="522"/>
                    <a:pt x="839" y="514"/>
                    <a:pt x="854" y="514"/>
                  </a:cubicBezTo>
                  <a:cubicBezTo>
                    <a:pt x="857" y="514"/>
                    <a:pt x="860" y="515"/>
                    <a:pt x="861" y="515"/>
                  </a:cubicBezTo>
                  <a:cubicBezTo>
                    <a:pt x="888" y="527"/>
                    <a:pt x="897" y="551"/>
                    <a:pt x="947" y="551"/>
                  </a:cubicBezTo>
                  <a:cubicBezTo>
                    <a:pt x="957" y="551"/>
                    <a:pt x="956" y="568"/>
                    <a:pt x="953" y="580"/>
                  </a:cubicBezTo>
                  <a:cubicBezTo>
                    <a:pt x="951" y="585"/>
                    <a:pt x="946" y="600"/>
                    <a:pt x="931" y="600"/>
                  </a:cubicBezTo>
                  <a:cubicBezTo>
                    <a:pt x="928" y="600"/>
                    <a:pt x="925" y="599"/>
                    <a:pt x="922" y="598"/>
                  </a:cubicBezTo>
                  <a:cubicBezTo>
                    <a:pt x="894" y="589"/>
                    <a:pt x="828" y="599"/>
                    <a:pt x="863" y="555"/>
                  </a:cubicBezTo>
                  <a:cubicBezTo>
                    <a:pt x="866" y="551"/>
                    <a:pt x="853" y="546"/>
                    <a:pt x="848" y="542"/>
                  </a:cubicBezTo>
                  <a:cubicBezTo>
                    <a:pt x="839" y="551"/>
                    <a:pt x="825" y="560"/>
                    <a:pt x="822" y="568"/>
                  </a:cubicBezTo>
                  <a:cubicBezTo>
                    <a:pt x="813" y="586"/>
                    <a:pt x="810" y="604"/>
                    <a:pt x="775" y="607"/>
                  </a:cubicBezTo>
                  <a:cubicBezTo>
                    <a:pt x="774" y="606"/>
                    <a:pt x="772" y="606"/>
                    <a:pt x="771" y="606"/>
                  </a:cubicBezTo>
                  <a:lnTo>
                    <a:pt x="771" y="606"/>
                  </a:lnTo>
                  <a:cubicBezTo>
                    <a:pt x="772" y="607"/>
                    <a:pt x="774" y="607"/>
                    <a:pt x="775" y="608"/>
                  </a:cubicBezTo>
                  <a:cubicBezTo>
                    <a:pt x="771" y="609"/>
                    <a:pt x="768" y="609"/>
                    <a:pt x="765" y="609"/>
                  </a:cubicBezTo>
                  <a:cubicBezTo>
                    <a:pt x="758" y="609"/>
                    <a:pt x="755" y="607"/>
                    <a:pt x="754" y="602"/>
                  </a:cubicBezTo>
                  <a:lnTo>
                    <a:pt x="754" y="602"/>
                  </a:lnTo>
                  <a:cubicBezTo>
                    <a:pt x="724" y="595"/>
                    <a:pt x="702" y="593"/>
                    <a:pt x="681" y="593"/>
                  </a:cubicBezTo>
                  <a:cubicBezTo>
                    <a:pt x="668" y="593"/>
                    <a:pt x="655" y="594"/>
                    <a:pt x="641" y="595"/>
                  </a:cubicBezTo>
                  <a:cubicBezTo>
                    <a:pt x="658" y="614"/>
                    <a:pt x="695" y="629"/>
                    <a:pt x="688" y="654"/>
                  </a:cubicBezTo>
                  <a:cubicBezTo>
                    <a:pt x="677" y="692"/>
                    <a:pt x="691" y="709"/>
                    <a:pt x="726" y="709"/>
                  </a:cubicBezTo>
                  <a:cubicBezTo>
                    <a:pt x="749" y="709"/>
                    <a:pt x="781" y="702"/>
                    <a:pt x="822" y="689"/>
                  </a:cubicBezTo>
                  <a:cubicBezTo>
                    <a:pt x="826" y="688"/>
                    <a:pt x="835" y="688"/>
                    <a:pt x="835" y="688"/>
                  </a:cubicBezTo>
                  <a:cubicBezTo>
                    <a:pt x="841" y="692"/>
                    <a:pt x="848" y="695"/>
                    <a:pt x="850" y="701"/>
                  </a:cubicBezTo>
                  <a:cubicBezTo>
                    <a:pt x="850" y="704"/>
                    <a:pt x="836" y="714"/>
                    <a:pt x="829" y="716"/>
                  </a:cubicBezTo>
                  <a:cubicBezTo>
                    <a:pt x="792" y="727"/>
                    <a:pt x="754" y="733"/>
                    <a:pt x="719" y="755"/>
                  </a:cubicBezTo>
                  <a:cubicBezTo>
                    <a:pt x="707" y="746"/>
                    <a:pt x="700" y="735"/>
                    <a:pt x="680" y="732"/>
                  </a:cubicBezTo>
                  <a:cubicBezTo>
                    <a:pt x="664" y="729"/>
                    <a:pt x="647" y="728"/>
                    <a:pt x="628" y="728"/>
                  </a:cubicBezTo>
                  <a:cubicBezTo>
                    <a:pt x="613" y="728"/>
                    <a:pt x="598" y="729"/>
                    <a:pt x="582" y="730"/>
                  </a:cubicBezTo>
                  <a:cubicBezTo>
                    <a:pt x="552" y="735"/>
                    <a:pt x="524" y="763"/>
                    <a:pt x="536" y="776"/>
                  </a:cubicBezTo>
                  <a:cubicBezTo>
                    <a:pt x="545" y="785"/>
                    <a:pt x="563" y="791"/>
                    <a:pt x="573" y="799"/>
                  </a:cubicBezTo>
                  <a:cubicBezTo>
                    <a:pt x="576" y="801"/>
                    <a:pt x="572" y="810"/>
                    <a:pt x="566" y="814"/>
                  </a:cubicBezTo>
                  <a:cubicBezTo>
                    <a:pt x="560" y="819"/>
                    <a:pt x="541" y="823"/>
                    <a:pt x="541" y="823"/>
                  </a:cubicBezTo>
                  <a:cubicBezTo>
                    <a:pt x="530" y="816"/>
                    <a:pt x="517" y="810"/>
                    <a:pt x="516" y="799"/>
                  </a:cubicBezTo>
                  <a:cubicBezTo>
                    <a:pt x="514" y="781"/>
                    <a:pt x="496" y="779"/>
                    <a:pt x="475" y="779"/>
                  </a:cubicBezTo>
                  <a:cubicBezTo>
                    <a:pt x="466" y="779"/>
                    <a:pt x="458" y="779"/>
                    <a:pt x="449" y="779"/>
                  </a:cubicBezTo>
                  <a:cubicBezTo>
                    <a:pt x="446" y="779"/>
                    <a:pt x="443" y="779"/>
                    <a:pt x="441" y="779"/>
                  </a:cubicBezTo>
                  <a:cubicBezTo>
                    <a:pt x="438" y="779"/>
                    <a:pt x="436" y="779"/>
                    <a:pt x="434" y="779"/>
                  </a:cubicBezTo>
                  <a:cubicBezTo>
                    <a:pt x="405" y="779"/>
                    <a:pt x="402" y="798"/>
                    <a:pt x="399" y="805"/>
                  </a:cubicBezTo>
                  <a:cubicBezTo>
                    <a:pt x="392" y="821"/>
                    <a:pt x="395" y="836"/>
                    <a:pt x="394" y="848"/>
                  </a:cubicBezTo>
                  <a:cubicBezTo>
                    <a:pt x="375" y="853"/>
                    <a:pt x="361" y="855"/>
                    <a:pt x="350" y="855"/>
                  </a:cubicBezTo>
                  <a:cubicBezTo>
                    <a:pt x="301" y="855"/>
                    <a:pt x="306" y="815"/>
                    <a:pt x="283" y="789"/>
                  </a:cubicBezTo>
                  <a:cubicBezTo>
                    <a:pt x="279" y="810"/>
                    <a:pt x="280" y="824"/>
                    <a:pt x="273" y="832"/>
                  </a:cubicBezTo>
                  <a:cubicBezTo>
                    <a:pt x="253" y="849"/>
                    <a:pt x="180" y="867"/>
                    <a:pt x="142" y="867"/>
                  </a:cubicBezTo>
                  <a:cubicBezTo>
                    <a:pt x="134" y="867"/>
                    <a:pt x="127" y="866"/>
                    <a:pt x="123" y="864"/>
                  </a:cubicBezTo>
                  <a:cubicBezTo>
                    <a:pt x="115" y="860"/>
                    <a:pt x="111" y="853"/>
                    <a:pt x="107" y="853"/>
                  </a:cubicBezTo>
                  <a:cubicBezTo>
                    <a:pt x="103" y="853"/>
                    <a:pt x="99" y="857"/>
                    <a:pt x="92" y="869"/>
                  </a:cubicBezTo>
                  <a:cubicBezTo>
                    <a:pt x="79" y="895"/>
                    <a:pt x="65" y="924"/>
                    <a:pt x="26" y="924"/>
                  </a:cubicBezTo>
                  <a:cubicBezTo>
                    <a:pt x="22" y="924"/>
                    <a:pt x="17" y="924"/>
                    <a:pt x="12" y="923"/>
                  </a:cubicBezTo>
                  <a:cubicBezTo>
                    <a:pt x="10" y="932"/>
                    <a:pt x="1" y="942"/>
                    <a:pt x="4" y="947"/>
                  </a:cubicBezTo>
                  <a:cubicBezTo>
                    <a:pt x="10" y="955"/>
                    <a:pt x="21" y="963"/>
                    <a:pt x="33" y="966"/>
                  </a:cubicBezTo>
                  <a:cubicBezTo>
                    <a:pt x="64" y="972"/>
                    <a:pt x="60" y="977"/>
                    <a:pt x="29" y="992"/>
                  </a:cubicBezTo>
                  <a:cubicBezTo>
                    <a:pt x="4" y="1004"/>
                    <a:pt x="4" y="1017"/>
                    <a:pt x="23" y="1023"/>
                  </a:cubicBezTo>
                  <a:cubicBezTo>
                    <a:pt x="31" y="1025"/>
                    <a:pt x="37" y="1026"/>
                    <a:pt x="43" y="1026"/>
                  </a:cubicBezTo>
                  <a:cubicBezTo>
                    <a:pt x="57" y="1026"/>
                    <a:pt x="66" y="1019"/>
                    <a:pt x="82" y="998"/>
                  </a:cubicBezTo>
                  <a:cubicBezTo>
                    <a:pt x="87" y="989"/>
                    <a:pt x="91" y="978"/>
                    <a:pt x="98" y="978"/>
                  </a:cubicBezTo>
                  <a:cubicBezTo>
                    <a:pt x="101" y="978"/>
                    <a:pt x="106" y="981"/>
                    <a:pt x="113" y="989"/>
                  </a:cubicBezTo>
                  <a:cubicBezTo>
                    <a:pt x="115" y="993"/>
                    <a:pt x="119" y="994"/>
                    <a:pt x="123" y="994"/>
                  </a:cubicBezTo>
                  <a:cubicBezTo>
                    <a:pt x="133" y="994"/>
                    <a:pt x="145" y="984"/>
                    <a:pt x="148" y="969"/>
                  </a:cubicBezTo>
                  <a:cubicBezTo>
                    <a:pt x="150" y="954"/>
                    <a:pt x="153" y="950"/>
                    <a:pt x="167" y="950"/>
                  </a:cubicBezTo>
                  <a:cubicBezTo>
                    <a:pt x="171" y="950"/>
                    <a:pt x="176" y="950"/>
                    <a:pt x="183" y="951"/>
                  </a:cubicBezTo>
                  <a:lnTo>
                    <a:pt x="196" y="933"/>
                  </a:lnTo>
                  <a:lnTo>
                    <a:pt x="208" y="908"/>
                  </a:lnTo>
                  <a:cubicBezTo>
                    <a:pt x="207" y="891"/>
                    <a:pt x="216" y="885"/>
                    <a:pt x="230" y="885"/>
                  </a:cubicBezTo>
                  <a:cubicBezTo>
                    <a:pt x="234" y="885"/>
                    <a:pt x="238" y="885"/>
                    <a:pt x="242" y="886"/>
                  </a:cubicBezTo>
                  <a:cubicBezTo>
                    <a:pt x="248" y="888"/>
                    <a:pt x="249" y="898"/>
                    <a:pt x="251" y="905"/>
                  </a:cubicBezTo>
                  <a:cubicBezTo>
                    <a:pt x="263" y="936"/>
                    <a:pt x="302" y="964"/>
                    <a:pt x="236" y="1008"/>
                  </a:cubicBezTo>
                  <a:lnTo>
                    <a:pt x="251" y="1025"/>
                  </a:lnTo>
                  <a:cubicBezTo>
                    <a:pt x="273" y="1016"/>
                    <a:pt x="298" y="1005"/>
                    <a:pt x="311" y="992"/>
                  </a:cubicBezTo>
                  <a:cubicBezTo>
                    <a:pt x="324" y="976"/>
                    <a:pt x="334" y="970"/>
                    <a:pt x="341" y="970"/>
                  </a:cubicBezTo>
                  <a:cubicBezTo>
                    <a:pt x="349" y="970"/>
                    <a:pt x="354" y="978"/>
                    <a:pt x="358" y="989"/>
                  </a:cubicBezTo>
                  <a:cubicBezTo>
                    <a:pt x="361" y="992"/>
                    <a:pt x="366" y="995"/>
                    <a:pt x="369" y="998"/>
                  </a:cubicBezTo>
                  <a:cubicBezTo>
                    <a:pt x="374" y="992"/>
                    <a:pt x="382" y="988"/>
                    <a:pt x="385" y="982"/>
                  </a:cubicBezTo>
                  <a:cubicBezTo>
                    <a:pt x="388" y="970"/>
                    <a:pt x="394" y="955"/>
                    <a:pt x="401" y="944"/>
                  </a:cubicBezTo>
                  <a:cubicBezTo>
                    <a:pt x="405" y="935"/>
                    <a:pt x="416" y="924"/>
                    <a:pt x="423" y="916"/>
                  </a:cubicBezTo>
                  <a:cubicBezTo>
                    <a:pt x="432" y="920"/>
                    <a:pt x="445" y="922"/>
                    <a:pt x="448" y="929"/>
                  </a:cubicBezTo>
                  <a:cubicBezTo>
                    <a:pt x="451" y="935"/>
                    <a:pt x="455" y="937"/>
                    <a:pt x="461" y="937"/>
                  </a:cubicBezTo>
                  <a:cubicBezTo>
                    <a:pt x="470" y="937"/>
                    <a:pt x="483" y="932"/>
                    <a:pt x="499" y="924"/>
                  </a:cubicBezTo>
                  <a:cubicBezTo>
                    <a:pt x="530" y="911"/>
                    <a:pt x="564" y="901"/>
                    <a:pt x="595" y="895"/>
                  </a:cubicBezTo>
                  <a:cubicBezTo>
                    <a:pt x="599" y="894"/>
                    <a:pt x="603" y="894"/>
                    <a:pt x="607" y="894"/>
                  </a:cubicBezTo>
                  <a:cubicBezTo>
                    <a:pt x="624" y="894"/>
                    <a:pt x="626" y="905"/>
                    <a:pt x="604" y="919"/>
                  </a:cubicBezTo>
                  <a:cubicBezTo>
                    <a:pt x="565" y="939"/>
                    <a:pt x="565" y="945"/>
                    <a:pt x="576" y="945"/>
                  </a:cubicBezTo>
                  <a:cubicBezTo>
                    <a:pt x="584" y="945"/>
                    <a:pt x="596" y="942"/>
                    <a:pt x="605" y="941"/>
                  </a:cubicBezTo>
                  <a:cubicBezTo>
                    <a:pt x="644" y="936"/>
                    <a:pt x="679" y="910"/>
                    <a:pt x="683" y="886"/>
                  </a:cubicBezTo>
                  <a:cubicBezTo>
                    <a:pt x="688" y="867"/>
                    <a:pt x="686" y="849"/>
                    <a:pt x="686" y="832"/>
                  </a:cubicBezTo>
                  <a:cubicBezTo>
                    <a:pt x="688" y="832"/>
                    <a:pt x="690" y="832"/>
                    <a:pt x="692" y="832"/>
                  </a:cubicBezTo>
                  <a:cubicBezTo>
                    <a:pt x="719" y="832"/>
                    <a:pt x="722" y="841"/>
                    <a:pt x="735" y="845"/>
                  </a:cubicBezTo>
                  <a:cubicBezTo>
                    <a:pt x="749" y="850"/>
                    <a:pt x="765" y="854"/>
                    <a:pt x="786" y="854"/>
                  </a:cubicBezTo>
                  <a:cubicBezTo>
                    <a:pt x="789" y="854"/>
                    <a:pt x="792" y="854"/>
                    <a:pt x="795" y="854"/>
                  </a:cubicBezTo>
                  <a:cubicBezTo>
                    <a:pt x="805" y="852"/>
                    <a:pt x="830" y="830"/>
                    <a:pt x="850" y="817"/>
                  </a:cubicBezTo>
                  <a:cubicBezTo>
                    <a:pt x="858" y="811"/>
                    <a:pt x="870" y="802"/>
                    <a:pt x="876" y="801"/>
                  </a:cubicBezTo>
                  <a:cubicBezTo>
                    <a:pt x="914" y="795"/>
                    <a:pt x="919" y="794"/>
                    <a:pt x="932" y="766"/>
                  </a:cubicBezTo>
                  <a:cubicBezTo>
                    <a:pt x="950" y="727"/>
                    <a:pt x="886" y="727"/>
                    <a:pt x="910" y="691"/>
                  </a:cubicBezTo>
                  <a:cubicBezTo>
                    <a:pt x="916" y="691"/>
                    <a:pt x="925" y="689"/>
                    <a:pt x="925" y="689"/>
                  </a:cubicBezTo>
                  <a:lnTo>
                    <a:pt x="982" y="738"/>
                  </a:lnTo>
                  <a:cubicBezTo>
                    <a:pt x="984" y="740"/>
                    <a:pt x="986" y="741"/>
                    <a:pt x="989" y="741"/>
                  </a:cubicBezTo>
                  <a:cubicBezTo>
                    <a:pt x="994" y="741"/>
                    <a:pt x="1003" y="736"/>
                    <a:pt x="1031" y="727"/>
                  </a:cubicBezTo>
                  <a:cubicBezTo>
                    <a:pt x="1053" y="720"/>
                    <a:pt x="1073" y="724"/>
                    <a:pt x="1097" y="720"/>
                  </a:cubicBezTo>
                  <a:cubicBezTo>
                    <a:pt x="1103" y="718"/>
                    <a:pt x="1126" y="701"/>
                    <a:pt x="1126" y="698"/>
                  </a:cubicBezTo>
                  <a:cubicBezTo>
                    <a:pt x="1125" y="689"/>
                    <a:pt x="1114" y="683"/>
                    <a:pt x="1104" y="677"/>
                  </a:cubicBezTo>
                  <a:cubicBezTo>
                    <a:pt x="1089" y="670"/>
                    <a:pt x="1094" y="660"/>
                    <a:pt x="1128" y="643"/>
                  </a:cubicBezTo>
                  <a:cubicBezTo>
                    <a:pt x="1170" y="621"/>
                    <a:pt x="1225" y="598"/>
                    <a:pt x="1251" y="574"/>
                  </a:cubicBezTo>
                  <a:cubicBezTo>
                    <a:pt x="1275" y="552"/>
                    <a:pt x="1272" y="529"/>
                    <a:pt x="1278" y="507"/>
                  </a:cubicBezTo>
                  <a:cubicBezTo>
                    <a:pt x="1282" y="493"/>
                    <a:pt x="1279" y="480"/>
                    <a:pt x="1285" y="467"/>
                  </a:cubicBezTo>
                  <a:cubicBezTo>
                    <a:pt x="1290" y="451"/>
                    <a:pt x="1301" y="436"/>
                    <a:pt x="1345" y="427"/>
                  </a:cubicBezTo>
                  <a:cubicBezTo>
                    <a:pt x="1360" y="424"/>
                    <a:pt x="1379" y="414"/>
                    <a:pt x="1397" y="405"/>
                  </a:cubicBezTo>
                  <a:cubicBezTo>
                    <a:pt x="1390" y="400"/>
                    <a:pt x="1387" y="389"/>
                    <a:pt x="1377" y="389"/>
                  </a:cubicBezTo>
                  <a:cubicBezTo>
                    <a:pt x="1376" y="389"/>
                    <a:pt x="1376" y="389"/>
                    <a:pt x="1375" y="389"/>
                  </a:cubicBezTo>
                  <a:cubicBezTo>
                    <a:pt x="1369" y="389"/>
                    <a:pt x="1364" y="389"/>
                    <a:pt x="1359" y="389"/>
                  </a:cubicBezTo>
                  <a:cubicBezTo>
                    <a:pt x="1304" y="389"/>
                    <a:pt x="1287" y="369"/>
                    <a:pt x="1257" y="355"/>
                  </a:cubicBezTo>
                  <a:cubicBezTo>
                    <a:pt x="1248" y="351"/>
                    <a:pt x="1247" y="342"/>
                    <a:pt x="1241" y="334"/>
                  </a:cubicBezTo>
                  <a:lnTo>
                    <a:pt x="1309" y="315"/>
                  </a:lnTo>
                  <a:cubicBezTo>
                    <a:pt x="1323" y="311"/>
                    <a:pt x="1341" y="307"/>
                    <a:pt x="1353" y="299"/>
                  </a:cubicBezTo>
                  <a:cubicBezTo>
                    <a:pt x="1394" y="276"/>
                    <a:pt x="1409" y="268"/>
                    <a:pt x="1428" y="268"/>
                  </a:cubicBezTo>
                  <a:cubicBezTo>
                    <a:pt x="1439" y="268"/>
                    <a:pt x="1452" y="271"/>
                    <a:pt x="1472" y="276"/>
                  </a:cubicBezTo>
                  <a:cubicBezTo>
                    <a:pt x="1481" y="278"/>
                    <a:pt x="1487" y="284"/>
                    <a:pt x="1498" y="284"/>
                  </a:cubicBezTo>
                  <a:cubicBezTo>
                    <a:pt x="1505" y="284"/>
                    <a:pt x="1514" y="282"/>
                    <a:pt x="1526" y="276"/>
                  </a:cubicBezTo>
                  <a:cubicBezTo>
                    <a:pt x="1553" y="262"/>
                    <a:pt x="1576" y="248"/>
                    <a:pt x="1597" y="233"/>
                  </a:cubicBezTo>
                  <a:cubicBezTo>
                    <a:pt x="1600" y="232"/>
                    <a:pt x="1589" y="224"/>
                    <a:pt x="1580" y="224"/>
                  </a:cubicBezTo>
                  <a:cubicBezTo>
                    <a:pt x="1579" y="224"/>
                    <a:pt x="1579" y="224"/>
                    <a:pt x="1578" y="224"/>
                  </a:cubicBezTo>
                  <a:cubicBezTo>
                    <a:pt x="1538" y="230"/>
                    <a:pt x="1495" y="240"/>
                    <a:pt x="1459" y="242"/>
                  </a:cubicBezTo>
                  <a:cubicBezTo>
                    <a:pt x="1458" y="242"/>
                    <a:pt x="1458" y="242"/>
                    <a:pt x="1457" y="242"/>
                  </a:cubicBezTo>
                  <a:cubicBezTo>
                    <a:pt x="1447" y="242"/>
                    <a:pt x="1447" y="227"/>
                    <a:pt x="1445" y="218"/>
                  </a:cubicBezTo>
                  <a:cubicBezTo>
                    <a:pt x="1445" y="218"/>
                    <a:pt x="1462" y="209"/>
                    <a:pt x="1470" y="205"/>
                  </a:cubicBezTo>
                  <a:cubicBezTo>
                    <a:pt x="1479" y="209"/>
                    <a:pt x="1486" y="211"/>
                    <a:pt x="1492" y="211"/>
                  </a:cubicBezTo>
                  <a:cubicBezTo>
                    <a:pt x="1506" y="211"/>
                    <a:pt x="1513" y="201"/>
                    <a:pt x="1515" y="189"/>
                  </a:cubicBezTo>
                  <a:cubicBezTo>
                    <a:pt x="1516" y="174"/>
                    <a:pt x="1478" y="165"/>
                    <a:pt x="1540" y="143"/>
                  </a:cubicBezTo>
                  <a:cubicBezTo>
                    <a:pt x="1510" y="121"/>
                    <a:pt x="1466" y="104"/>
                    <a:pt x="1548" y="59"/>
                  </a:cubicBezTo>
                  <a:cubicBezTo>
                    <a:pt x="1569" y="48"/>
                    <a:pt x="1575" y="30"/>
                    <a:pt x="1576" y="17"/>
                  </a:cubicBezTo>
                  <a:cubicBezTo>
                    <a:pt x="1578" y="9"/>
                    <a:pt x="1559" y="6"/>
                    <a:pt x="155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47"/>
            <p:cNvSpPr/>
            <p:nvPr/>
          </p:nvSpPr>
          <p:spPr>
            <a:xfrm>
              <a:off x="2093300" y="4421275"/>
              <a:ext cx="24000" cy="25225"/>
            </a:xfrm>
            <a:custGeom>
              <a:rect b="b" l="l" r="r" t="t"/>
              <a:pathLst>
                <a:path extrusionOk="0" h="1009" w="960">
                  <a:moveTo>
                    <a:pt x="686" y="86"/>
                  </a:moveTo>
                  <a:lnTo>
                    <a:pt x="720" y="102"/>
                  </a:lnTo>
                  <a:cubicBezTo>
                    <a:pt x="715" y="105"/>
                    <a:pt x="710" y="108"/>
                    <a:pt x="699" y="113"/>
                  </a:cubicBezTo>
                  <a:cubicBezTo>
                    <a:pt x="693" y="108"/>
                    <a:pt x="686" y="104"/>
                    <a:pt x="682" y="98"/>
                  </a:cubicBezTo>
                  <a:cubicBezTo>
                    <a:pt x="680" y="95"/>
                    <a:pt x="685" y="91"/>
                    <a:pt x="686" y="86"/>
                  </a:cubicBezTo>
                  <a:close/>
                  <a:moveTo>
                    <a:pt x="559" y="107"/>
                  </a:moveTo>
                  <a:cubicBezTo>
                    <a:pt x="565" y="112"/>
                    <a:pt x="570" y="115"/>
                    <a:pt x="568" y="115"/>
                  </a:cubicBezTo>
                  <a:cubicBezTo>
                    <a:pt x="568" y="115"/>
                    <a:pt x="567" y="115"/>
                    <a:pt x="565" y="114"/>
                  </a:cubicBezTo>
                  <a:lnTo>
                    <a:pt x="565" y="114"/>
                  </a:lnTo>
                  <a:cubicBezTo>
                    <a:pt x="579" y="127"/>
                    <a:pt x="573" y="130"/>
                    <a:pt x="568" y="130"/>
                  </a:cubicBezTo>
                  <a:cubicBezTo>
                    <a:pt x="566" y="131"/>
                    <a:pt x="564" y="131"/>
                    <a:pt x="562" y="131"/>
                  </a:cubicBezTo>
                  <a:cubicBezTo>
                    <a:pt x="546" y="131"/>
                    <a:pt x="545" y="120"/>
                    <a:pt x="546" y="111"/>
                  </a:cubicBezTo>
                  <a:cubicBezTo>
                    <a:pt x="546" y="111"/>
                    <a:pt x="546" y="110"/>
                    <a:pt x="547" y="110"/>
                  </a:cubicBezTo>
                  <a:lnTo>
                    <a:pt x="547" y="110"/>
                  </a:lnTo>
                  <a:cubicBezTo>
                    <a:pt x="552" y="111"/>
                    <a:pt x="558" y="112"/>
                    <a:pt x="565" y="114"/>
                  </a:cubicBezTo>
                  <a:cubicBezTo>
                    <a:pt x="563" y="112"/>
                    <a:pt x="561" y="109"/>
                    <a:pt x="559" y="107"/>
                  </a:cubicBezTo>
                  <a:close/>
                  <a:moveTo>
                    <a:pt x="620" y="143"/>
                  </a:moveTo>
                  <a:cubicBezTo>
                    <a:pt x="628" y="143"/>
                    <a:pt x="646" y="153"/>
                    <a:pt x="667" y="161"/>
                  </a:cubicBezTo>
                  <a:cubicBezTo>
                    <a:pt x="642" y="174"/>
                    <a:pt x="635" y="182"/>
                    <a:pt x="626" y="182"/>
                  </a:cubicBezTo>
                  <a:lnTo>
                    <a:pt x="626" y="183"/>
                  </a:lnTo>
                  <a:cubicBezTo>
                    <a:pt x="619" y="183"/>
                    <a:pt x="611" y="185"/>
                    <a:pt x="603" y="185"/>
                  </a:cubicBezTo>
                  <a:cubicBezTo>
                    <a:pt x="595" y="185"/>
                    <a:pt x="589" y="183"/>
                    <a:pt x="589" y="174"/>
                  </a:cubicBezTo>
                  <a:cubicBezTo>
                    <a:pt x="589" y="164"/>
                    <a:pt x="604" y="149"/>
                    <a:pt x="617" y="144"/>
                  </a:cubicBezTo>
                  <a:cubicBezTo>
                    <a:pt x="618" y="143"/>
                    <a:pt x="619" y="143"/>
                    <a:pt x="620" y="143"/>
                  </a:cubicBezTo>
                  <a:close/>
                  <a:moveTo>
                    <a:pt x="844" y="186"/>
                  </a:moveTo>
                  <a:cubicBezTo>
                    <a:pt x="848" y="186"/>
                    <a:pt x="858" y="191"/>
                    <a:pt x="871" y="195"/>
                  </a:cubicBezTo>
                  <a:cubicBezTo>
                    <a:pt x="858" y="204"/>
                    <a:pt x="852" y="211"/>
                    <a:pt x="843" y="213"/>
                  </a:cubicBezTo>
                  <a:cubicBezTo>
                    <a:pt x="840" y="213"/>
                    <a:pt x="837" y="213"/>
                    <a:pt x="833" y="213"/>
                  </a:cubicBezTo>
                  <a:cubicBezTo>
                    <a:pt x="825" y="213"/>
                    <a:pt x="816" y="212"/>
                    <a:pt x="808" y="211"/>
                  </a:cubicBezTo>
                  <a:cubicBezTo>
                    <a:pt x="820" y="202"/>
                    <a:pt x="830" y="194"/>
                    <a:pt x="843" y="186"/>
                  </a:cubicBezTo>
                  <a:cubicBezTo>
                    <a:pt x="844" y="186"/>
                    <a:pt x="844" y="186"/>
                    <a:pt x="844" y="186"/>
                  </a:cubicBezTo>
                  <a:close/>
                  <a:moveTo>
                    <a:pt x="556" y="201"/>
                  </a:moveTo>
                  <a:cubicBezTo>
                    <a:pt x="560" y="201"/>
                    <a:pt x="565" y="204"/>
                    <a:pt x="570" y="207"/>
                  </a:cubicBezTo>
                  <a:lnTo>
                    <a:pt x="543" y="226"/>
                  </a:lnTo>
                  <a:cubicBezTo>
                    <a:pt x="539" y="223"/>
                    <a:pt x="532" y="216"/>
                    <a:pt x="532" y="216"/>
                  </a:cubicBezTo>
                  <a:cubicBezTo>
                    <a:pt x="537" y="210"/>
                    <a:pt x="546" y="204"/>
                    <a:pt x="555" y="201"/>
                  </a:cubicBezTo>
                  <a:cubicBezTo>
                    <a:pt x="556" y="201"/>
                    <a:pt x="556" y="201"/>
                    <a:pt x="556" y="201"/>
                  </a:cubicBezTo>
                  <a:close/>
                  <a:moveTo>
                    <a:pt x="621" y="214"/>
                  </a:moveTo>
                  <a:cubicBezTo>
                    <a:pt x="624" y="219"/>
                    <a:pt x="627" y="226"/>
                    <a:pt x="629" y="232"/>
                  </a:cubicBezTo>
                  <a:cubicBezTo>
                    <a:pt x="632" y="244"/>
                    <a:pt x="630" y="254"/>
                    <a:pt x="607" y="254"/>
                  </a:cubicBezTo>
                  <a:lnTo>
                    <a:pt x="580" y="255"/>
                  </a:lnTo>
                  <a:lnTo>
                    <a:pt x="567" y="245"/>
                  </a:lnTo>
                  <a:lnTo>
                    <a:pt x="595" y="229"/>
                  </a:lnTo>
                  <a:lnTo>
                    <a:pt x="596" y="229"/>
                  </a:lnTo>
                  <a:lnTo>
                    <a:pt x="621" y="214"/>
                  </a:lnTo>
                  <a:close/>
                  <a:moveTo>
                    <a:pt x="281" y="430"/>
                  </a:moveTo>
                  <a:cubicBezTo>
                    <a:pt x="289" y="430"/>
                    <a:pt x="299" y="439"/>
                    <a:pt x="301" y="447"/>
                  </a:cubicBezTo>
                  <a:cubicBezTo>
                    <a:pt x="304" y="458"/>
                    <a:pt x="304" y="470"/>
                    <a:pt x="277" y="470"/>
                  </a:cubicBezTo>
                  <a:cubicBezTo>
                    <a:pt x="272" y="470"/>
                    <a:pt x="266" y="470"/>
                    <a:pt x="259" y="469"/>
                  </a:cubicBezTo>
                  <a:cubicBezTo>
                    <a:pt x="259" y="469"/>
                    <a:pt x="246" y="467"/>
                    <a:pt x="243" y="461"/>
                  </a:cubicBezTo>
                  <a:cubicBezTo>
                    <a:pt x="237" y="450"/>
                    <a:pt x="262" y="430"/>
                    <a:pt x="281" y="430"/>
                  </a:cubicBezTo>
                  <a:close/>
                  <a:moveTo>
                    <a:pt x="359" y="513"/>
                  </a:moveTo>
                  <a:lnTo>
                    <a:pt x="361" y="564"/>
                  </a:lnTo>
                  <a:lnTo>
                    <a:pt x="348" y="564"/>
                  </a:lnTo>
                  <a:lnTo>
                    <a:pt x="342" y="513"/>
                  </a:lnTo>
                  <a:close/>
                  <a:moveTo>
                    <a:pt x="284" y="554"/>
                  </a:moveTo>
                  <a:cubicBezTo>
                    <a:pt x="306" y="554"/>
                    <a:pt x="331" y="577"/>
                    <a:pt x="324" y="597"/>
                  </a:cubicBezTo>
                  <a:cubicBezTo>
                    <a:pt x="317" y="614"/>
                    <a:pt x="308" y="633"/>
                    <a:pt x="293" y="650"/>
                  </a:cubicBezTo>
                  <a:cubicBezTo>
                    <a:pt x="283" y="663"/>
                    <a:pt x="283" y="670"/>
                    <a:pt x="296" y="679"/>
                  </a:cubicBezTo>
                  <a:cubicBezTo>
                    <a:pt x="299" y="681"/>
                    <a:pt x="299" y="685"/>
                    <a:pt x="301" y="688"/>
                  </a:cubicBezTo>
                  <a:cubicBezTo>
                    <a:pt x="299" y="688"/>
                    <a:pt x="297" y="688"/>
                    <a:pt x="296" y="688"/>
                  </a:cubicBezTo>
                  <a:cubicBezTo>
                    <a:pt x="253" y="688"/>
                    <a:pt x="249" y="708"/>
                    <a:pt x="236" y="731"/>
                  </a:cubicBezTo>
                  <a:cubicBezTo>
                    <a:pt x="231" y="739"/>
                    <a:pt x="221" y="743"/>
                    <a:pt x="209" y="743"/>
                  </a:cubicBezTo>
                  <a:cubicBezTo>
                    <a:pt x="193" y="743"/>
                    <a:pt x="175" y="736"/>
                    <a:pt x="164" y="725"/>
                  </a:cubicBezTo>
                  <a:lnTo>
                    <a:pt x="148" y="703"/>
                  </a:lnTo>
                  <a:cubicBezTo>
                    <a:pt x="145" y="698"/>
                    <a:pt x="139" y="697"/>
                    <a:pt x="134" y="694"/>
                  </a:cubicBezTo>
                  <a:lnTo>
                    <a:pt x="124" y="711"/>
                  </a:lnTo>
                  <a:lnTo>
                    <a:pt x="112" y="734"/>
                  </a:lnTo>
                  <a:cubicBezTo>
                    <a:pt x="105" y="729"/>
                    <a:pt x="95" y="725"/>
                    <a:pt x="92" y="719"/>
                  </a:cubicBezTo>
                  <a:cubicBezTo>
                    <a:pt x="87" y="711"/>
                    <a:pt x="84" y="701"/>
                    <a:pt x="90" y="695"/>
                  </a:cubicBezTo>
                  <a:cubicBezTo>
                    <a:pt x="98" y="686"/>
                    <a:pt x="123" y="679"/>
                    <a:pt x="121" y="672"/>
                  </a:cubicBezTo>
                  <a:cubicBezTo>
                    <a:pt x="120" y="659"/>
                    <a:pt x="124" y="655"/>
                    <a:pt x="129" y="655"/>
                  </a:cubicBezTo>
                  <a:cubicBezTo>
                    <a:pt x="137" y="655"/>
                    <a:pt x="149" y="663"/>
                    <a:pt x="156" y="663"/>
                  </a:cubicBezTo>
                  <a:cubicBezTo>
                    <a:pt x="157" y="663"/>
                    <a:pt x="158" y="662"/>
                    <a:pt x="159" y="661"/>
                  </a:cubicBezTo>
                  <a:cubicBezTo>
                    <a:pt x="170" y="651"/>
                    <a:pt x="177" y="638"/>
                    <a:pt x="189" y="628"/>
                  </a:cubicBezTo>
                  <a:cubicBezTo>
                    <a:pt x="205" y="616"/>
                    <a:pt x="220" y="606"/>
                    <a:pt x="236" y="594"/>
                  </a:cubicBezTo>
                  <a:cubicBezTo>
                    <a:pt x="248" y="583"/>
                    <a:pt x="255" y="570"/>
                    <a:pt x="265" y="560"/>
                  </a:cubicBezTo>
                  <a:cubicBezTo>
                    <a:pt x="268" y="557"/>
                    <a:pt x="276" y="556"/>
                    <a:pt x="280" y="554"/>
                  </a:cubicBezTo>
                  <a:cubicBezTo>
                    <a:pt x="281" y="554"/>
                    <a:pt x="283" y="554"/>
                    <a:pt x="284" y="554"/>
                  </a:cubicBezTo>
                  <a:close/>
                  <a:moveTo>
                    <a:pt x="317" y="760"/>
                  </a:moveTo>
                  <a:cubicBezTo>
                    <a:pt x="320" y="763"/>
                    <a:pt x="323" y="766"/>
                    <a:pt x="324" y="769"/>
                  </a:cubicBezTo>
                  <a:cubicBezTo>
                    <a:pt x="324" y="769"/>
                    <a:pt x="320" y="772"/>
                    <a:pt x="317" y="775"/>
                  </a:cubicBezTo>
                  <a:lnTo>
                    <a:pt x="309" y="766"/>
                  </a:lnTo>
                  <a:lnTo>
                    <a:pt x="317" y="760"/>
                  </a:lnTo>
                  <a:close/>
                  <a:moveTo>
                    <a:pt x="299" y="829"/>
                  </a:moveTo>
                  <a:cubicBezTo>
                    <a:pt x="310" y="829"/>
                    <a:pt x="320" y="831"/>
                    <a:pt x="329" y="839"/>
                  </a:cubicBezTo>
                  <a:lnTo>
                    <a:pt x="329" y="845"/>
                  </a:lnTo>
                  <a:cubicBezTo>
                    <a:pt x="323" y="856"/>
                    <a:pt x="313" y="858"/>
                    <a:pt x="303" y="858"/>
                  </a:cubicBezTo>
                  <a:cubicBezTo>
                    <a:pt x="294" y="858"/>
                    <a:pt x="285" y="857"/>
                    <a:pt x="276" y="857"/>
                  </a:cubicBezTo>
                  <a:cubicBezTo>
                    <a:pt x="274" y="857"/>
                    <a:pt x="272" y="857"/>
                    <a:pt x="270" y="857"/>
                  </a:cubicBezTo>
                  <a:cubicBezTo>
                    <a:pt x="263" y="859"/>
                    <a:pt x="256" y="859"/>
                    <a:pt x="248" y="859"/>
                  </a:cubicBezTo>
                  <a:cubicBezTo>
                    <a:pt x="240" y="859"/>
                    <a:pt x="230" y="859"/>
                    <a:pt x="217" y="859"/>
                  </a:cubicBezTo>
                  <a:cubicBezTo>
                    <a:pt x="238" y="845"/>
                    <a:pt x="247" y="832"/>
                    <a:pt x="255" y="832"/>
                  </a:cubicBezTo>
                  <a:cubicBezTo>
                    <a:pt x="256" y="832"/>
                    <a:pt x="256" y="832"/>
                    <a:pt x="256" y="832"/>
                  </a:cubicBezTo>
                  <a:cubicBezTo>
                    <a:pt x="270" y="832"/>
                    <a:pt x="285" y="829"/>
                    <a:pt x="299" y="829"/>
                  </a:cubicBezTo>
                  <a:close/>
                  <a:moveTo>
                    <a:pt x="716" y="1"/>
                  </a:moveTo>
                  <a:cubicBezTo>
                    <a:pt x="715" y="1"/>
                    <a:pt x="715" y="1"/>
                    <a:pt x="714" y="1"/>
                  </a:cubicBezTo>
                  <a:cubicBezTo>
                    <a:pt x="708" y="1"/>
                    <a:pt x="698" y="7"/>
                    <a:pt x="696" y="11"/>
                  </a:cubicBezTo>
                  <a:cubicBezTo>
                    <a:pt x="695" y="23"/>
                    <a:pt x="699" y="35"/>
                    <a:pt x="696" y="45"/>
                  </a:cubicBezTo>
                  <a:cubicBezTo>
                    <a:pt x="694" y="57"/>
                    <a:pt x="685" y="57"/>
                    <a:pt x="674" y="57"/>
                  </a:cubicBezTo>
                  <a:cubicBezTo>
                    <a:pt x="673" y="57"/>
                    <a:pt x="672" y="57"/>
                    <a:pt x="670" y="57"/>
                  </a:cubicBezTo>
                  <a:cubicBezTo>
                    <a:pt x="667" y="57"/>
                    <a:pt x="663" y="57"/>
                    <a:pt x="660" y="58"/>
                  </a:cubicBezTo>
                  <a:lnTo>
                    <a:pt x="660" y="64"/>
                  </a:lnTo>
                  <a:cubicBezTo>
                    <a:pt x="664" y="82"/>
                    <a:pt x="663" y="102"/>
                    <a:pt x="636" y="110"/>
                  </a:cubicBezTo>
                  <a:cubicBezTo>
                    <a:pt x="636" y="110"/>
                    <a:pt x="635" y="110"/>
                    <a:pt x="635" y="110"/>
                  </a:cubicBezTo>
                  <a:cubicBezTo>
                    <a:pt x="626" y="110"/>
                    <a:pt x="609" y="96"/>
                    <a:pt x="596" y="91"/>
                  </a:cubicBezTo>
                  <a:cubicBezTo>
                    <a:pt x="592" y="88"/>
                    <a:pt x="587" y="82"/>
                    <a:pt x="583" y="82"/>
                  </a:cubicBezTo>
                  <a:cubicBezTo>
                    <a:pt x="576" y="80"/>
                    <a:pt x="565" y="78"/>
                    <a:pt x="558" y="78"/>
                  </a:cubicBezTo>
                  <a:cubicBezTo>
                    <a:pt x="555" y="78"/>
                    <a:pt x="553" y="78"/>
                    <a:pt x="552" y="79"/>
                  </a:cubicBezTo>
                  <a:cubicBezTo>
                    <a:pt x="547" y="85"/>
                    <a:pt x="548" y="93"/>
                    <a:pt x="559" y="107"/>
                  </a:cubicBezTo>
                  <a:lnTo>
                    <a:pt x="559" y="107"/>
                  </a:lnTo>
                  <a:cubicBezTo>
                    <a:pt x="558" y="106"/>
                    <a:pt x="557" y="105"/>
                    <a:pt x="555" y="104"/>
                  </a:cubicBezTo>
                  <a:cubicBezTo>
                    <a:pt x="553" y="105"/>
                    <a:pt x="548" y="107"/>
                    <a:pt x="547" y="110"/>
                  </a:cubicBezTo>
                  <a:lnTo>
                    <a:pt x="547" y="110"/>
                  </a:lnTo>
                  <a:cubicBezTo>
                    <a:pt x="540" y="109"/>
                    <a:pt x="534" y="108"/>
                    <a:pt x="529" y="108"/>
                  </a:cubicBezTo>
                  <a:cubicBezTo>
                    <a:pt x="505" y="108"/>
                    <a:pt x="507" y="122"/>
                    <a:pt x="508" y="138"/>
                  </a:cubicBezTo>
                  <a:cubicBezTo>
                    <a:pt x="508" y="144"/>
                    <a:pt x="499" y="151"/>
                    <a:pt x="495" y="158"/>
                  </a:cubicBezTo>
                  <a:cubicBezTo>
                    <a:pt x="507" y="157"/>
                    <a:pt x="520" y="158"/>
                    <a:pt x="527" y="154"/>
                  </a:cubicBezTo>
                  <a:cubicBezTo>
                    <a:pt x="533" y="150"/>
                    <a:pt x="537" y="149"/>
                    <a:pt x="541" y="149"/>
                  </a:cubicBezTo>
                  <a:cubicBezTo>
                    <a:pt x="551" y="149"/>
                    <a:pt x="554" y="160"/>
                    <a:pt x="562" y="161"/>
                  </a:cubicBezTo>
                  <a:cubicBezTo>
                    <a:pt x="557" y="169"/>
                    <a:pt x="554" y="180"/>
                    <a:pt x="546" y="182"/>
                  </a:cubicBezTo>
                  <a:cubicBezTo>
                    <a:pt x="496" y="189"/>
                    <a:pt x="449" y="198"/>
                    <a:pt x="404" y="205"/>
                  </a:cubicBezTo>
                  <a:cubicBezTo>
                    <a:pt x="400" y="206"/>
                    <a:pt x="397" y="206"/>
                    <a:pt x="394" y="206"/>
                  </a:cubicBezTo>
                  <a:cubicBezTo>
                    <a:pt x="373" y="206"/>
                    <a:pt x="364" y="193"/>
                    <a:pt x="355" y="180"/>
                  </a:cubicBezTo>
                  <a:cubicBezTo>
                    <a:pt x="350" y="175"/>
                    <a:pt x="338" y="167"/>
                    <a:pt x="333" y="167"/>
                  </a:cubicBezTo>
                  <a:cubicBezTo>
                    <a:pt x="332" y="167"/>
                    <a:pt x="332" y="167"/>
                    <a:pt x="331" y="167"/>
                  </a:cubicBezTo>
                  <a:cubicBezTo>
                    <a:pt x="296" y="176"/>
                    <a:pt x="339" y="180"/>
                    <a:pt x="336" y="188"/>
                  </a:cubicBezTo>
                  <a:cubicBezTo>
                    <a:pt x="333" y="194"/>
                    <a:pt x="333" y="201"/>
                    <a:pt x="329" y="205"/>
                  </a:cubicBezTo>
                  <a:lnTo>
                    <a:pt x="287" y="249"/>
                  </a:lnTo>
                  <a:lnTo>
                    <a:pt x="259" y="217"/>
                  </a:lnTo>
                  <a:cubicBezTo>
                    <a:pt x="258" y="216"/>
                    <a:pt x="255" y="215"/>
                    <a:pt x="251" y="215"/>
                  </a:cubicBezTo>
                  <a:cubicBezTo>
                    <a:pt x="247" y="215"/>
                    <a:pt x="242" y="216"/>
                    <a:pt x="239" y="216"/>
                  </a:cubicBezTo>
                  <a:cubicBezTo>
                    <a:pt x="245" y="227"/>
                    <a:pt x="245" y="244"/>
                    <a:pt x="255" y="252"/>
                  </a:cubicBezTo>
                  <a:cubicBezTo>
                    <a:pt x="265" y="263"/>
                    <a:pt x="277" y="277"/>
                    <a:pt x="298" y="277"/>
                  </a:cubicBezTo>
                  <a:cubicBezTo>
                    <a:pt x="301" y="277"/>
                    <a:pt x="303" y="276"/>
                    <a:pt x="306" y="276"/>
                  </a:cubicBezTo>
                  <a:cubicBezTo>
                    <a:pt x="311" y="276"/>
                    <a:pt x="315" y="270"/>
                    <a:pt x="317" y="267"/>
                  </a:cubicBezTo>
                  <a:lnTo>
                    <a:pt x="327" y="249"/>
                  </a:lnTo>
                  <a:cubicBezTo>
                    <a:pt x="330" y="252"/>
                    <a:pt x="337" y="257"/>
                    <a:pt x="336" y="260"/>
                  </a:cubicBezTo>
                  <a:cubicBezTo>
                    <a:pt x="326" y="292"/>
                    <a:pt x="398" y="295"/>
                    <a:pt x="384" y="327"/>
                  </a:cubicBezTo>
                  <a:cubicBezTo>
                    <a:pt x="383" y="330"/>
                    <a:pt x="402" y="336"/>
                    <a:pt x="411" y="342"/>
                  </a:cubicBezTo>
                  <a:lnTo>
                    <a:pt x="436" y="314"/>
                  </a:lnTo>
                  <a:cubicBezTo>
                    <a:pt x="437" y="311"/>
                    <a:pt x="429" y="307"/>
                    <a:pt x="427" y="302"/>
                  </a:cubicBezTo>
                  <a:lnTo>
                    <a:pt x="418" y="279"/>
                  </a:lnTo>
                  <a:lnTo>
                    <a:pt x="418" y="279"/>
                  </a:lnTo>
                  <a:cubicBezTo>
                    <a:pt x="427" y="282"/>
                    <a:pt x="437" y="286"/>
                    <a:pt x="446" y="288"/>
                  </a:cubicBezTo>
                  <a:cubicBezTo>
                    <a:pt x="468" y="286"/>
                    <a:pt x="490" y="286"/>
                    <a:pt x="520" y="285"/>
                  </a:cubicBezTo>
                  <a:lnTo>
                    <a:pt x="520" y="285"/>
                  </a:lnTo>
                  <a:cubicBezTo>
                    <a:pt x="507" y="297"/>
                    <a:pt x="501" y="301"/>
                    <a:pt x="495" y="307"/>
                  </a:cubicBezTo>
                  <a:cubicBezTo>
                    <a:pt x="467" y="332"/>
                    <a:pt x="404" y="352"/>
                    <a:pt x="457" y="395"/>
                  </a:cubicBezTo>
                  <a:cubicBezTo>
                    <a:pt x="458" y="397"/>
                    <a:pt x="433" y="419"/>
                    <a:pt x="415" y="426"/>
                  </a:cubicBezTo>
                  <a:cubicBezTo>
                    <a:pt x="414" y="426"/>
                    <a:pt x="413" y="426"/>
                    <a:pt x="412" y="426"/>
                  </a:cubicBezTo>
                  <a:cubicBezTo>
                    <a:pt x="398" y="426"/>
                    <a:pt x="372" y="401"/>
                    <a:pt x="382" y="394"/>
                  </a:cubicBezTo>
                  <a:cubicBezTo>
                    <a:pt x="402" y="379"/>
                    <a:pt x="392" y="372"/>
                    <a:pt x="376" y="363"/>
                  </a:cubicBezTo>
                  <a:lnTo>
                    <a:pt x="348" y="345"/>
                  </a:lnTo>
                  <a:cubicBezTo>
                    <a:pt x="341" y="341"/>
                    <a:pt x="333" y="338"/>
                    <a:pt x="326" y="338"/>
                  </a:cubicBezTo>
                  <a:cubicBezTo>
                    <a:pt x="315" y="338"/>
                    <a:pt x="305" y="344"/>
                    <a:pt x="299" y="354"/>
                  </a:cubicBezTo>
                  <a:cubicBezTo>
                    <a:pt x="293" y="364"/>
                    <a:pt x="312" y="379"/>
                    <a:pt x="284" y="388"/>
                  </a:cubicBezTo>
                  <a:cubicBezTo>
                    <a:pt x="234" y="404"/>
                    <a:pt x="212" y="428"/>
                    <a:pt x="202" y="461"/>
                  </a:cubicBezTo>
                  <a:cubicBezTo>
                    <a:pt x="199" y="472"/>
                    <a:pt x="193" y="482"/>
                    <a:pt x="184" y="491"/>
                  </a:cubicBezTo>
                  <a:cubicBezTo>
                    <a:pt x="158" y="520"/>
                    <a:pt x="155" y="522"/>
                    <a:pt x="190" y="553"/>
                  </a:cubicBezTo>
                  <a:cubicBezTo>
                    <a:pt x="202" y="563"/>
                    <a:pt x="201" y="566"/>
                    <a:pt x="187" y="572"/>
                  </a:cubicBezTo>
                  <a:cubicBezTo>
                    <a:pt x="181" y="575"/>
                    <a:pt x="173" y="578"/>
                    <a:pt x="167" y="578"/>
                  </a:cubicBezTo>
                  <a:cubicBezTo>
                    <a:pt x="157" y="577"/>
                    <a:pt x="149" y="577"/>
                    <a:pt x="142" y="577"/>
                  </a:cubicBezTo>
                  <a:cubicBezTo>
                    <a:pt x="113" y="577"/>
                    <a:pt x="106" y="582"/>
                    <a:pt x="103" y="603"/>
                  </a:cubicBezTo>
                  <a:cubicBezTo>
                    <a:pt x="101" y="622"/>
                    <a:pt x="101" y="642"/>
                    <a:pt x="96" y="663"/>
                  </a:cubicBezTo>
                  <a:cubicBezTo>
                    <a:pt x="95" y="667"/>
                    <a:pt x="83" y="672"/>
                    <a:pt x="75" y="676"/>
                  </a:cubicBezTo>
                  <a:cubicBezTo>
                    <a:pt x="71" y="673"/>
                    <a:pt x="65" y="669"/>
                    <a:pt x="62" y="664"/>
                  </a:cubicBezTo>
                  <a:cubicBezTo>
                    <a:pt x="52" y="651"/>
                    <a:pt x="42" y="638"/>
                    <a:pt x="31" y="623"/>
                  </a:cubicBezTo>
                  <a:lnTo>
                    <a:pt x="31" y="623"/>
                  </a:lnTo>
                  <a:cubicBezTo>
                    <a:pt x="11" y="638"/>
                    <a:pt x="40" y="661"/>
                    <a:pt x="0" y="664"/>
                  </a:cubicBezTo>
                  <a:cubicBezTo>
                    <a:pt x="11" y="673"/>
                    <a:pt x="18" y="688"/>
                    <a:pt x="30" y="691"/>
                  </a:cubicBezTo>
                  <a:cubicBezTo>
                    <a:pt x="71" y="697"/>
                    <a:pt x="75" y="707"/>
                    <a:pt x="45" y="725"/>
                  </a:cubicBezTo>
                  <a:cubicBezTo>
                    <a:pt x="6" y="747"/>
                    <a:pt x="18" y="754"/>
                    <a:pt x="58" y="769"/>
                  </a:cubicBezTo>
                  <a:cubicBezTo>
                    <a:pt x="83" y="778"/>
                    <a:pt x="130" y="797"/>
                    <a:pt x="83" y="828"/>
                  </a:cubicBezTo>
                  <a:cubicBezTo>
                    <a:pt x="80" y="829"/>
                    <a:pt x="102" y="848"/>
                    <a:pt x="112" y="859"/>
                  </a:cubicBezTo>
                  <a:lnTo>
                    <a:pt x="123" y="829"/>
                  </a:lnTo>
                  <a:cubicBezTo>
                    <a:pt x="124" y="825"/>
                    <a:pt x="130" y="822"/>
                    <a:pt x="136" y="816"/>
                  </a:cubicBezTo>
                  <a:cubicBezTo>
                    <a:pt x="146" y="835"/>
                    <a:pt x="155" y="853"/>
                    <a:pt x="164" y="872"/>
                  </a:cubicBezTo>
                  <a:cubicBezTo>
                    <a:pt x="170" y="888"/>
                    <a:pt x="184" y="895"/>
                    <a:pt x="211" y="901"/>
                  </a:cubicBezTo>
                  <a:cubicBezTo>
                    <a:pt x="267" y="912"/>
                    <a:pt x="264" y="913"/>
                    <a:pt x="268" y="950"/>
                  </a:cubicBezTo>
                  <a:cubicBezTo>
                    <a:pt x="271" y="969"/>
                    <a:pt x="254" y="991"/>
                    <a:pt x="290" y="1009"/>
                  </a:cubicBezTo>
                  <a:cubicBezTo>
                    <a:pt x="289" y="988"/>
                    <a:pt x="289" y="970"/>
                    <a:pt x="289" y="953"/>
                  </a:cubicBezTo>
                  <a:cubicBezTo>
                    <a:pt x="289" y="937"/>
                    <a:pt x="284" y="920"/>
                    <a:pt x="292" y="906"/>
                  </a:cubicBezTo>
                  <a:cubicBezTo>
                    <a:pt x="296" y="898"/>
                    <a:pt x="305" y="888"/>
                    <a:pt x="318" y="888"/>
                  </a:cubicBezTo>
                  <a:cubicBezTo>
                    <a:pt x="325" y="888"/>
                    <a:pt x="332" y="891"/>
                    <a:pt x="340" y="898"/>
                  </a:cubicBezTo>
                  <a:cubicBezTo>
                    <a:pt x="345" y="875"/>
                    <a:pt x="379" y="851"/>
                    <a:pt x="361" y="832"/>
                  </a:cubicBezTo>
                  <a:cubicBezTo>
                    <a:pt x="334" y="806"/>
                    <a:pt x="357" y="800"/>
                    <a:pt x="389" y="788"/>
                  </a:cubicBezTo>
                  <a:lnTo>
                    <a:pt x="389" y="788"/>
                  </a:lnTo>
                  <a:cubicBezTo>
                    <a:pt x="389" y="809"/>
                    <a:pt x="387" y="826"/>
                    <a:pt x="390" y="844"/>
                  </a:cubicBezTo>
                  <a:cubicBezTo>
                    <a:pt x="392" y="848"/>
                    <a:pt x="418" y="854"/>
                    <a:pt x="418" y="854"/>
                  </a:cubicBezTo>
                  <a:cubicBezTo>
                    <a:pt x="437" y="839"/>
                    <a:pt x="470" y="831"/>
                    <a:pt x="470" y="807"/>
                  </a:cubicBezTo>
                  <a:cubicBezTo>
                    <a:pt x="470" y="801"/>
                    <a:pt x="467" y="794"/>
                    <a:pt x="465" y="788"/>
                  </a:cubicBezTo>
                  <a:cubicBezTo>
                    <a:pt x="459" y="794"/>
                    <a:pt x="457" y="800"/>
                    <a:pt x="449" y="804"/>
                  </a:cubicBezTo>
                  <a:cubicBezTo>
                    <a:pt x="444" y="808"/>
                    <a:pt x="432" y="813"/>
                    <a:pt x="428" y="813"/>
                  </a:cubicBezTo>
                  <a:cubicBezTo>
                    <a:pt x="428" y="813"/>
                    <a:pt x="427" y="813"/>
                    <a:pt x="427" y="813"/>
                  </a:cubicBezTo>
                  <a:cubicBezTo>
                    <a:pt x="418" y="807"/>
                    <a:pt x="412" y="801"/>
                    <a:pt x="409" y="794"/>
                  </a:cubicBezTo>
                  <a:cubicBezTo>
                    <a:pt x="408" y="788"/>
                    <a:pt x="411" y="779"/>
                    <a:pt x="415" y="775"/>
                  </a:cubicBezTo>
                  <a:cubicBezTo>
                    <a:pt x="436" y="754"/>
                    <a:pt x="457" y="735"/>
                    <a:pt x="479" y="716"/>
                  </a:cubicBezTo>
                  <a:cubicBezTo>
                    <a:pt x="481" y="714"/>
                    <a:pt x="484" y="713"/>
                    <a:pt x="489" y="713"/>
                  </a:cubicBezTo>
                  <a:cubicBezTo>
                    <a:pt x="495" y="713"/>
                    <a:pt x="502" y="714"/>
                    <a:pt x="508" y="714"/>
                  </a:cubicBezTo>
                  <a:cubicBezTo>
                    <a:pt x="511" y="699"/>
                    <a:pt x="508" y="687"/>
                    <a:pt x="485" y="687"/>
                  </a:cubicBezTo>
                  <a:cubicBezTo>
                    <a:pt x="481" y="687"/>
                    <a:pt x="477" y="687"/>
                    <a:pt x="473" y="688"/>
                  </a:cubicBezTo>
                  <a:cubicBezTo>
                    <a:pt x="469" y="688"/>
                    <a:pt x="466" y="689"/>
                    <a:pt x="464" y="689"/>
                  </a:cubicBezTo>
                  <a:cubicBezTo>
                    <a:pt x="440" y="689"/>
                    <a:pt x="445" y="672"/>
                    <a:pt x="446" y="661"/>
                  </a:cubicBezTo>
                  <a:cubicBezTo>
                    <a:pt x="450" y="645"/>
                    <a:pt x="468" y="633"/>
                    <a:pt x="486" y="633"/>
                  </a:cubicBezTo>
                  <a:cubicBezTo>
                    <a:pt x="490" y="633"/>
                    <a:pt x="494" y="634"/>
                    <a:pt x="498" y="635"/>
                  </a:cubicBezTo>
                  <a:cubicBezTo>
                    <a:pt x="505" y="638"/>
                    <a:pt x="504" y="650"/>
                    <a:pt x="507" y="658"/>
                  </a:cubicBezTo>
                  <a:lnTo>
                    <a:pt x="551" y="633"/>
                  </a:lnTo>
                  <a:cubicBezTo>
                    <a:pt x="564" y="625"/>
                    <a:pt x="574" y="614"/>
                    <a:pt x="558" y="604"/>
                  </a:cubicBezTo>
                  <a:cubicBezTo>
                    <a:pt x="548" y="598"/>
                    <a:pt x="540" y="589"/>
                    <a:pt x="526" y="589"/>
                  </a:cubicBezTo>
                  <a:cubicBezTo>
                    <a:pt x="521" y="589"/>
                    <a:pt x="516" y="590"/>
                    <a:pt x="510" y="592"/>
                  </a:cubicBezTo>
                  <a:cubicBezTo>
                    <a:pt x="486" y="603"/>
                    <a:pt x="461" y="611"/>
                    <a:pt x="434" y="619"/>
                  </a:cubicBezTo>
                  <a:cubicBezTo>
                    <a:pt x="434" y="619"/>
                    <a:pt x="432" y="619"/>
                    <a:pt x="431" y="619"/>
                  </a:cubicBezTo>
                  <a:cubicBezTo>
                    <a:pt x="423" y="619"/>
                    <a:pt x="409" y="615"/>
                    <a:pt x="405" y="610"/>
                  </a:cubicBezTo>
                  <a:cubicBezTo>
                    <a:pt x="370" y="573"/>
                    <a:pt x="383" y="556"/>
                    <a:pt x="446" y="550"/>
                  </a:cubicBezTo>
                  <a:cubicBezTo>
                    <a:pt x="453" y="550"/>
                    <a:pt x="460" y="550"/>
                    <a:pt x="467" y="550"/>
                  </a:cubicBezTo>
                  <a:cubicBezTo>
                    <a:pt x="473" y="550"/>
                    <a:pt x="480" y="550"/>
                    <a:pt x="486" y="548"/>
                  </a:cubicBezTo>
                  <a:cubicBezTo>
                    <a:pt x="498" y="545"/>
                    <a:pt x="508" y="538"/>
                    <a:pt x="515" y="532"/>
                  </a:cubicBezTo>
                  <a:cubicBezTo>
                    <a:pt x="527" y="519"/>
                    <a:pt x="480" y="510"/>
                    <a:pt x="510" y="494"/>
                  </a:cubicBezTo>
                  <a:lnTo>
                    <a:pt x="510" y="494"/>
                  </a:lnTo>
                  <a:cubicBezTo>
                    <a:pt x="517" y="500"/>
                    <a:pt x="524" y="503"/>
                    <a:pt x="531" y="503"/>
                  </a:cubicBezTo>
                  <a:cubicBezTo>
                    <a:pt x="538" y="503"/>
                    <a:pt x="545" y="499"/>
                    <a:pt x="551" y="491"/>
                  </a:cubicBezTo>
                  <a:cubicBezTo>
                    <a:pt x="554" y="488"/>
                    <a:pt x="551" y="480"/>
                    <a:pt x="548" y="476"/>
                  </a:cubicBezTo>
                  <a:lnTo>
                    <a:pt x="520" y="451"/>
                  </a:lnTo>
                  <a:cubicBezTo>
                    <a:pt x="486" y="450"/>
                    <a:pt x="495" y="429"/>
                    <a:pt x="501" y="420"/>
                  </a:cubicBezTo>
                  <a:cubicBezTo>
                    <a:pt x="510" y="404"/>
                    <a:pt x="533" y="391"/>
                    <a:pt x="499" y="376"/>
                  </a:cubicBezTo>
                  <a:cubicBezTo>
                    <a:pt x="496" y="375"/>
                    <a:pt x="499" y="358"/>
                    <a:pt x="502" y="358"/>
                  </a:cubicBezTo>
                  <a:cubicBezTo>
                    <a:pt x="552" y="352"/>
                    <a:pt x="532" y="326"/>
                    <a:pt x="533" y="305"/>
                  </a:cubicBezTo>
                  <a:cubicBezTo>
                    <a:pt x="535" y="294"/>
                    <a:pt x="533" y="285"/>
                    <a:pt x="557" y="283"/>
                  </a:cubicBezTo>
                  <a:cubicBezTo>
                    <a:pt x="630" y="280"/>
                    <a:pt x="676" y="249"/>
                    <a:pt x="705" y="204"/>
                  </a:cubicBezTo>
                  <a:cubicBezTo>
                    <a:pt x="710" y="195"/>
                    <a:pt x="717" y="191"/>
                    <a:pt x="725" y="191"/>
                  </a:cubicBezTo>
                  <a:cubicBezTo>
                    <a:pt x="730" y="191"/>
                    <a:pt x="735" y="193"/>
                    <a:pt x="740" y="197"/>
                  </a:cubicBezTo>
                  <a:cubicBezTo>
                    <a:pt x="748" y="202"/>
                    <a:pt x="773" y="204"/>
                    <a:pt x="754" y="220"/>
                  </a:cubicBezTo>
                  <a:cubicBezTo>
                    <a:pt x="740" y="232"/>
                    <a:pt x="736" y="248"/>
                    <a:pt x="729" y="261"/>
                  </a:cubicBezTo>
                  <a:cubicBezTo>
                    <a:pt x="730" y="261"/>
                    <a:pt x="731" y="261"/>
                    <a:pt x="732" y="261"/>
                  </a:cubicBezTo>
                  <a:cubicBezTo>
                    <a:pt x="738" y="261"/>
                    <a:pt x="746" y="260"/>
                    <a:pt x="752" y="260"/>
                  </a:cubicBezTo>
                  <a:cubicBezTo>
                    <a:pt x="759" y="260"/>
                    <a:pt x="765" y="262"/>
                    <a:pt x="767" y="270"/>
                  </a:cubicBezTo>
                  <a:cubicBezTo>
                    <a:pt x="771" y="285"/>
                    <a:pt x="773" y="300"/>
                    <a:pt x="774" y="314"/>
                  </a:cubicBezTo>
                  <a:cubicBezTo>
                    <a:pt x="788" y="304"/>
                    <a:pt x="789" y="297"/>
                    <a:pt x="788" y="288"/>
                  </a:cubicBezTo>
                  <a:cubicBezTo>
                    <a:pt x="783" y="260"/>
                    <a:pt x="788" y="248"/>
                    <a:pt x="836" y="238"/>
                  </a:cubicBezTo>
                  <a:cubicBezTo>
                    <a:pt x="902" y="224"/>
                    <a:pt x="911" y="204"/>
                    <a:pt x="888" y="157"/>
                  </a:cubicBezTo>
                  <a:cubicBezTo>
                    <a:pt x="879" y="139"/>
                    <a:pt x="894" y="136"/>
                    <a:pt x="901" y="132"/>
                  </a:cubicBezTo>
                  <a:cubicBezTo>
                    <a:pt x="908" y="126"/>
                    <a:pt x="924" y="126"/>
                    <a:pt x="936" y="124"/>
                  </a:cubicBezTo>
                  <a:cubicBezTo>
                    <a:pt x="960" y="120"/>
                    <a:pt x="958" y="108"/>
                    <a:pt x="946" y="99"/>
                  </a:cubicBezTo>
                  <a:cubicBezTo>
                    <a:pt x="935" y="89"/>
                    <a:pt x="920" y="76"/>
                    <a:pt x="904" y="74"/>
                  </a:cubicBezTo>
                  <a:cubicBezTo>
                    <a:pt x="894" y="74"/>
                    <a:pt x="879" y="92"/>
                    <a:pt x="864" y="101"/>
                  </a:cubicBezTo>
                  <a:cubicBezTo>
                    <a:pt x="858" y="104"/>
                    <a:pt x="846" y="102"/>
                    <a:pt x="836" y="104"/>
                  </a:cubicBezTo>
                  <a:cubicBezTo>
                    <a:pt x="832" y="108"/>
                    <a:pt x="827" y="117"/>
                    <a:pt x="823" y="117"/>
                  </a:cubicBezTo>
                  <a:cubicBezTo>
                    <a:pt x="792" y="118"/>
                    <a:pt x="799" y="132"/>
                    <a:pt x="807" y="147"/>
                  </a:cubicBezTo>
                  <a:lnTo>
                    <a:pt x="807" y="147"/>
                  </a:lnTo>
                  <a:lnTo>
                    <a:pt x="808" y="147"/>
                  </a:lnTo>
                  <a:cubicBezTo>
                    <a:pt x="813" y="149"/>
                    <a:pt x="816" y="151"/>
                    <a:pt x="810" y="151"/>
                  </a:cubicBezTo>
                  <a:cubicBezTo>
                    <a:pt x="816" y="155"/>
                    <a:pt x="813" y="158"/>
                    <a:pt x="813" y="158"/>
                  </a:cubicBezTo>
                  <a:lnTo>
                    <a:pt x="801" y="152"/>
                  </a:lnTo>
                  <a:lnTo>
                    <a:pt x="804" y="150"/>
                  </a:lnTo>
                  <a:lnTo>
                    <a:pt x="804" y="150"/>
                  </a:lnTo>
                  <a:cubicBezTo>
                    <a:pt x="805" y="150"/>
                    <a:pt x="807" y="151"/>
                    <a:pt x="810" y="151"/>
                  </a:cubicBezTo>
                  <a:cubicBezTo>
                    <a:pt x="809" y="150"/>
                    <a:pt x="808" y="148"/>
                    <a:pt x="807" y="147"/>
                  </a:cubicBezTo>
                  <a:lnTo>
                    <a:pt x="807" y="147"/>
                  </a:lnTo>
                  <a:lnTo>
                    <a:pt x="804" y="150"/>
                  </a:lnTo>
                  <a:lnTo>
                    <a:pt x="804" y="150"/>
                  </a:lnTo>
                  <a:cubicBezTo>
                    <a:pt x="768" y="145"/>
                    <a:pt x="782" y="127"/>
                    <a:pt x="780" y="117"/>
                  </a:cubicBezTo>
                  <a:cubicBezTo>
                    <a:pt x="780" y="114"/>
                    <a:pt x="798" y="108"/>
                    <a:pt x="808" y="105"/>
                  </a:cubicBezTo>
                  <a:cubicBezTo>
                    <a:pt x="813" y="104"/>
                    <a:pt x="817" y="103"/>
                    <a:pt x="822" y="103"/>
                  </a:cubicBezTo>
                  <a:cubicBezTo>
                    <a:pt x="827" y="103"/>
                    <a:pt x="832" y="104"/>
                    <a:pt x="836" y="104"/>
                  </a:cubicBezTo>
                  <a:cubicBezTo>
                    <a:pt x="835" y="92"/>
                    <a:pt x="830" y="87"/>
                    <a:pt x="821" y="87"/>
                  </a:cubicBezTo>
                  <a:cubicBezTo>
                    <a:pt x="817" y="87"/>
                    <a:pt x="813" y="87"/>
                    <a:pt x="808" y="89"/>
                  </a:cubicBezTo>
                  <a:cubicBezTo>
                    <a:pt x="807" y="83"/>
                    <a:pt x="803" y="80"/>
                    <a:pt x="799" y="80"/>
                  </a:cubicBezTo>
                  <a:cubicBezTo>
                    <a:pt x="791" y="80"/>
                    <a:pt x="781" y="87"/>
                    <a:pt x="770" y="87"/>
                  </a:cubicBezTo>
                  <a:cubicBezTo>
                    <a:pt x="764" y="87"/>
                    <a:pt x="759" y="85"/>
                    <a:pt x="754" y="77"/>
                  </a:cubicBezTo>
                  <a:cubicBezTo>
                    <a:pt x="739" y="55"/>
                    <a:pt x="738" y="33"/>
                    <a:pt x="733" y="10"/>
                  </a:cubicBezTo>
                  <a:cubicBezTo>
                    <a:pt x="732" y="6"/>
                    <a:pt x="722" y="1"/>
                    <a:pt x="7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47"/>
            <p:cNvSpPr/>
            <p:nvPr/>
          </p:nvSpPr>
          <p:spPr>
            <a:xfrm>
              <a:off x="2171125" y="4420800"/>
              <a:ext cx="19525" cy="21750"/>
            </a:xfrm>
            <a:custGeom>
              <a:rect b="b" l="l" r="r" t="t"/>
              <a:pathLst>
                <a:path extrusionOk="0" h="870" w="781">
                  <a:moveTo>
                    <a:pt x="585" y="42"/>
                  </a:moveTo>
                  <a:cubicBezTo>
                    <a:pt x="588" y="43"/>
                    <a:pt x="592" y="45"/>
                    <a:pt x="592" y="45"/>
                  </a:cubicBezTo>
                  <a:cubicBezTo>
                    <a:pt x="592" y="48"/>
                    <a:pt x="589" y="52"/>
                    <a:pt x="588" y="55"/>
                  </a:cubicBezTo>
                  <a:lnTo>
                    <a:pt x="580" y="52"/>
                  </a:lnTo>
                  <a:lnTo>
                    <a:pt x="585" y="42"/>
                  </a:lnTo>
                  <a:close/>
                  <a:moveTo>
                    <a:pt x="414" y="267"/>
                  </a:moveTo>
                  <a:cubicBezTo>
                    <a:pt x="409" y="276"/>
                    <a:pt x="407" y="284"/>
                    <a:pt x="416" y="292"/>
                  </a:cubicBezTo>
                  <a:lnTo>
                    <a:pt x="416" y="292"/>
                  </a:lnTo>
                  <a:cubicBezTo>
                    <a:pt x="430" y="290"/>
                    <a:pt x="446" y="288"/>
                    <a:pt x="466" y="286"/>
                  </a:cubicBezTo>
                  <a:cubicBezTo>
                    <a:pt x="440" y="279"/>
                    <a:pt x="424" y="273"/>
                    <a:pt x="414" y="267"/>
                  </a:cubicBezTo>
                  <a:close/>
                  <a:moveTo>
                    <a:pt x="514" y="332"/>
                  </a:moveTo>
                  <a:cubicBezTo>
                    <a:pt x="516" y="338"/>
                    <a:pt x="517" y="344"/>
                    <a:pt x="518" y="349"/>
                  </a:cubicBezTo>
                  <a:cubicBezTo>
                    <a:pt x="518" y="349"/>
                    <a:pt x="510" y="352"/>
                    <a:pt x="502" y="355"/>
                  </a:cubicBezTo>
                  <a:cubicBezTo>
                    <a:pt x="502" y="348"/>
                    <a:pt x="502" y="341"/>
                    <a:pt x="501" y="335"/>
                  </a:cubicBezTo>
                  <a:lnTo>
                    <a:pt x="514" y="332"/>
                  </a:lnTo>
                  <a:close/>
                  <a:moveTo>
                    <a:pt x="286" y="363"/>
                  </a:moveTo>
                  <a:cubicBezTo>
                    <a:pt x="289" y="364"/>
                    <a:pt x="293" y="366"/>
                    <a:pt x="293" y="366"/>
                  </a:cubicBezTo>
                  <a:cubicBezTo>
                    <a:pt x="293" y="369"/>
                    <a:pt x="290" y="373"/>
                    <a:pt x="289" y="376"/>
                  </a:cubicBezTo>
                  <a:lnTo>
                    <a:pt x="282" y="373"/>
                  </a:lnTo>
                  <a:lnTo>
                    <a:pt x="286" y="363"/>
                  </a:lnTo>
                  <a:close/>
                  <a:moveTo>
                    <a:pt x="541" y="379"/>
                  </a:moveTo>
                  <a:cubicBezTo>
                    <a:pt x="542" y="382"/>
                    <a:pt x="545" y="386"/>
                    <a:pt x="545" y="386"/>
                  </a:cubicBezTo>
                  <a:cubicBezTo>
                    <a:pt x="542" y="389"/>
                    <a:pt x="536" y="392"/>
                    <a:pt x="532" y="394"/>
                  </a:cubicBezTo>
                  <a:lnTo>
                    <a:pt x="531" y="392"/>
                  </a:lnTo>
                  <a:lnTo>
                    <a:pt x="531" y="392"/>
                  </a:lnTo>
                  <a:cubicBezTo>
                    <a:pt x="536" y="383"/>
                    <a:pt x="539" y="381"/>
                    <a:pt x="541" y="379"/>
                  </a:cubicBezTo>
                  <a:close/>
                  <a:moveTo>
                    <a:pt x="523" y="396"/>
                  </a:moveTo>
                  <a:lnTo>
                    <a:pt x="525" y="397"/>
                  </a:lnTo>
                  <a:lnTo>
                    <a:pt x="525" y="397"/>
                  </a:lnTo>
                  <a:cubicBezTo>
                    <a:pt x="519" y="406"/>
                    <a:pt x="516" y="407"/>
                    <a:pt x="516" y="407"/>
                  </a:cubicBezTo>
                  <a:cubicBezTo>
                    <a:pt x="516" y="407"/>
                    <a:pt x="516" y="407"/>
                    <a:pt x="516" y="407"/>
                  </a:cubicBezTo>
                  <a:lnTo>
                    <a:pt x="523" y="396"/>
                  </a:lnTo>
                  <a:close/>
                  <a:moveTo>
                    <a:pt x="528" y="399"/>
                  </a:moveTo>
                  <a:lnTo>
                    <a:pt x="533" y="401"/>
                  </a:lnTo>
                  <a:lnTo>
                    <a:pt x="523" y="410"/>
                  </a:lnTo>
                  <a:cubicBezTo>
                    <a:pt x="525" y="405"/>
                    <a:pt x="526" y="402"/>
                    <a:pt x="528" y="399"/>
                  </a:cubicBezTo>
                  <a:close/>
                  <a:moveTo>
                    <a:pt x="275" y="397"/>
                  </a:moveTo>
                  <a:cubicBezTo>
                    <a:pt x="282" y="397"/>
                    <a:pt x="293" y="402"/>
                    <a:pt x="298" y="405"/>
                  </a:cubicBezTo>
                  <a:cubicBezTo>
                    <a:pt x="323" y="421"/>
                    <a:pt x="302" y="429"/>
                    <a:pt x="279" y="436"/>
                  </a:cubicBezTo>
                  <a:cubicBezTo>
                    <a:pt x="274" y="438"/>
                    <a:pt x="271" y="445"/>
                    <a:pt x="267" y="449"/>
                  </a:cubicBezTo>
                  <a:cubicBezTo>
                    <a:pt x="262" y="448"/>
                    <a:pt x="257" y="449"/>
                    <a:pt x="254" y="447"/>
                  </a:cubicBezTo>
                  <a:cubicBezTo>
                    <a:pt x="242" y="439"/>
                    <a:pt x="254" y="402"/>
                    <a:pt x="270" y="398"/>
                  </a:cubicBezTo>
                  <a:cubicBezTo>
                    <a:pt x="271" y="397"/>
                    <a:pt x="273" y="397"/>
                    <a:pt x="275" y="397"/>
                  </a:cubicBezTo>
                  <a:close/>
                  <a:moveTo>
                    <a:pt x="454" y="441"/>
                  </a:moveTo>
                  <a:lnTo>
                    <a:pt x="463" y="480"/>
                  </a:lnTo>
                  <a:lnTo>
                    <a:pt x="452" y="483"/>
                  </a:lnTo>
                  <a:lnTo>
                    <a:pt x="443" y="442"/>
                  </a:lnTo>
                  <a:lnTo>
                    <a:pt x="454" y="441"/>
                  </a:lnTo>
                  <a:close/>
                  <a:moveTo>
                    <a:pt x="207" y="537"/>
                  </a:moveTo>
                  <a:cubicBezTo>
                    <a:pt x="206" y="541"/>
                    <a:pt x="210" y="548"/>
                    <a:pt x="210" y="548"/>
                  </a:cubicBezTo>
                  <a:cubicBezTo>
                    <a:pt x="209" y="544"/>
                    <a:pt x="208" y="540"/>
                    <a:pt x="207" y="537"/>
                  </a:cubicBezTo>
                  <a:close/>
                  <a:moveTo>
                    <a:pt x="165" y="560"/>
                  </a:moveTo>
                  <a:cubicBezTo>
                    <a:pt x="167" y="563"/>
                    <a:pt x="173" y="566"/>
                    <a:pt x="173" y="569"/>
                  </a:cubicBezTo>
                  <a:cubicBezTo>
                    <a:pt x="173" y="575"/>
                    <a:pt x="167" y="579"/>
                    <a:pt x="162" y="583"/>
                  </a:cubicBezTo>
                  <a:cubicBezTo>
                    <a:pt x="159" y="580"/>
                    <a:pt x="157" y="577"/>
                    <a:pt x="148" y="569"/>
                  </a:cubicBezTo>
                  <a:cubicBezTo>
                    <a:pt x="151" y="566"/>
                    <a:pt x="158" y="563"/>
                    <a:pt x="165" y="560"/>
                  </a:cubicBezTo>
                  <a:close/>
                  <a:moveTo>
                    <a:pt x="159" y="756"/>
                  </a:moveTo>
                  <a:lnTo>
                    <a:pt x="165" y="758"/>
                  </a:lnTo>
                  <a:cubicBezTo>
                    <a:pt x="165" y="761"/>
                    <a:pt x="162" y="766"/>
                    <a:pt x="161" y="769"/>
                  </a:cubicBezTo>
                  <a:lnTo>
                    <a:pt x="154" y="766"/>
                  </a:lnTo>
                  <a:lnTo>
                    <a:pt x="159" y="756"/>
                  </a:lnTo>
                  <a:close/>
                  <a:moveTo>
                    <a:pt x="656" y="0"/>
                  </a:moveTo>
                  <a:cubicBezTo>
                    <a:pt x="648" y="0"/>
                    <a:pt x="638" y="2"/>
                    <a:pt x="627" y="5"/>
                  </a:cubicBezTo>
                  <a:cubicBezTo>
                    <a:pt x="616" y="8"/>
                    <a:pt x="601" y="20"/>
                    <a:pt x="595" y="20"/>
                  </a:cubicBezTo>
                  <a:cubicBezTo>
                    <a:pt x="594" y="20"/>
                    <a:pt x="594" y="20"/>
                    <a:pt x="593" y="20"/>
                  </a:cubicBezTo>
                  <a:cubicBezTo>
                    <a:pt x="587" y="18"/>
                    <a:pt x="582" y="17"/>
                    <a:pt x="577" y="17"/>
                  </a:cubicBezTo>
                  <a:cubicBezTo>
                    <a:pt x="564" y="17"/>
                    <a:pt x="555" y="24"/>
                    <a:pt x="546" y="35"/>
                  </a:cubicBezTo>
                  <a:lnTo>
                    <a:pt x="533" y="33"/>
                  </a:lnTo>
                  <a:cubicBezTo>
                    <a:pt x="531" y="22"/>
                    <a:pt x="528" y="17"/>
                    <a:pt x="524" y="17"/>
                  </a:cubicBezTo>
                  <a:cubicBezTo>
                    <a:pt x="519" y="17"/>
                    <a:pt x="511" y="22"/>
                    <a:pt x="501" y="32"/>
                  </a:cubicBezTo>
                  <a:cubicBezTo>
                    <a:pt x="488" y="43"/>
                    <a:pt x="466" y="49"/>
                    <a:pt x="446" y="60"/>
                  </a:cubicBezTo>
                  <a:cubicBezTo>
                    <a:pt x="440" y="64"/>
                    <a:pt x="432" y="70"/>
                    <a:pt x="423" y="74"/>
                  </a:cubicBezTo>
                  <a:cubicBezTo>
                    <a:pt x="430" y="77"/>
                    <a:pt x="438" y="85"/>
                    <a:pt x="446" y="85"/>
                  </a:cubicBezTo>
                  <a:cubicBezTo>
                    <a:pt x="460" y="84"/>
                    <a:pt x="475" y="81"/>
                    <a:pt x="489" y="81"/>
                  </a:cubicBezTo>
                  <a:cubicBezTo>
                    <a:pt x="504" y="81"/>
                    <a:pt x="518" y="85"/>
                    <a:pt x="526" y="98"/>
                  </a:cubicBezTo>
                  <a:cubicBezTo>
                    <a:pt x="542" y="89"/>
                    <a:pt x="563" y="84"/>
                    <a:pt x="582" y="84"/>
                  </a:cubicBezTo>
                  <a:cubicBezTo>
                    <a:pt x="597" y="84"/>
                    <a:pt x="610" y="87"/>
                    <a:pt x="620" y="93"/>
                  </a:cubicBezTo>
                  <a:cubicBezTo>
                    <a:pt x="623" y="95"/>
                    <a:pt x="624" y="99"/>
                    <a:pt x="623" y="102"/>
                  </a:cubicBezTo>
                  <a:cubicBezTo>
                    <a:pt x="610" y="132"/>
                    <a:pt x="620" y="166"/>
                    <a:pt x="585" y="192"/>
                  </a:cubicBezTo>
                  <a:cubicBezTo>
                    <a:pt x="567" y="205"/>
                    <a:pt x="551" y="217"/>
                    <a:pt x="546" y="235"/>
                  </a:cubicBezTo>
                  <a:cubicBezTo>
                    <a:pt x="545" y="241"/>
                    <a:pt x="530" y="252"/>
                    <a:pt x="530" y="252"/>
                  </a:cubicBezTo>
                  <a:cubicBezTo>
                    <a:pt x="518" y="249"/>
                    <a:pt x="505" y="246"/>
                    <a:pt x="499" y="241"/>
                  </a:cubicBezTo>
                  <a:cubicBezTo>
                    <a:pt x="492" y="233"/>
                    <a:pt x="492" y="223"/>
                    <a:pt x="491" y="214"/>
                  </a:cubicBezTo>
                  <a:cubicBezTo>
                    <a:pt x="488" y="197"/>
                    <a:pt x="475" y="189"/>
                    <a:pt x="456" y="189"/>
                  </a:cubicBezTo>
                  <a:cubicBezTo>
                    <a:pt x="451" y="189"/>
                    <a:pt x="445" y="189"/>
                    <a:pt x="439" y="191"/>
                  </a:cubicBezTo>
                  <a:cubicBezTo>
                    <a:pt x="424" y="193"/>
                    <a:pt x="407" y="205"/>
                    <a:pt x="396" y="216"/>
                  </a:cubicBezTo>
                  <a:cubicBezTo>
                    <a:pt x="389" y="221"/>
                    <a:pt x="393" y="233"/>
                    <a:pt x="395" y="242"/>
                  </a:cubicBezTo>
                  <a:cubicBezTo>
                    <a:pt x="396" y="250"/>
                    <a:pt x="397" y="258"/>
                    <a:pt x="414" y="267"/>
                  </a:cubicBezTo>
                  <a:lnTo>
                    <a:pt x="414" y="267"/>
                  </a:lnTo>
                  <a:cubicBezTo>
                    <a:pt x="419" y="259"/>
                    <a:pt x="427" y="250"/>
                    <a:pt x="433" y="242"/>
                  </a:cubicBezTo>
                  <a:cubicBezTo>
                    <a:pt x="437" y="237"/>
                    <a:pt x="448" y="229"/>
                    <a:pt x="453" y="229"/>
                  </a:cubicBezTo>
                  <a:cubicBezTo>
                    <a:pt x="453" y="229"/>
                    <a:pt x="453" y="229"/>
                    <a:pt x="454" y="229"/>
                  </a:cubicBezTo>
                  <a:cubicBezTo>
                    <a:pt x="463" y="230"/>
                    <a:pt x="474" y="236"/>
                    <a:pt x="476" y="242"/>
                  </a:cubicBezTo>
                  <a:cubicBezTo>
                    <a:pt x="480" y="261"/>
                    <a:pt x="482" y="279"/>
                    <a:pt x="511" y="283"/>
                  </a:cubicBezTo>
                  <a:cubicBezTo>
                    <a:pt x="516" y="284"/>
                    <a:pt x="521" y="287"/>
                    <a:pt x="492" y="287"/>
                  </a:cubicBezTo>
                  <a:cubicBezTo>
                    <a:pt x="485" y="287"/>
                    <a:pt x="476" y="286"/>
                    <a:pt x="466" y="286"/>
                  </a:cubicBezTo>
                  <a:lnTo>
                    <a:pt x="466" y="286"/>
                  </a:lnTo>
                  <a:cubicBezTo>
                    <a:pt x="523" y="294"/>
                    <a:pt x="518" y="299"/>
                    <a:pt x="514" y="299"/>
                  </a:cubicBezTo>
                  <a:cubicBezTo>
                    <a:pt x="477" y="301"/>
                    <a:pt x="470" y="330"/>
                    <a:pt x="448" y="341"/>
                  </a:cubicBezTo>
                  <a:cubicBezTo>
                    <a:pt x="420" y="351"/>
                    <a:pt x="395" y="360"/>
                    <a:pt x="379" y="380"/>
                  </a:cubicBezTo>
                  <a:cubicBezTo>
                    <a:pt x="377" y="382"/>
                    <a:pt x="367" y="383"/>
                    <a:pt x="367" y="383"/>
                  </a:cubicBezTo>
                  <a:cubicBezTo>
                    <a:pt x="363" y="380"/>
                    <a:pt x="361" y="376"/>
                    <a:pt x="360" y="371"/>
                  </a:cubicBezTo>
                  <a:lnTo>
                    <a:pt x="363" y="366"/>
                  </a:lnTo>
                  <a:cubicBezTo>
                    <a:pt x="367" y="336"/>
                    <a:pt x="407" y="321"/>
                    <a:pt x="426" y="298"/>
                  </a:cubicBezTo>
                  <a:cubicBezTo>
                    <a:pt x="422" y="296"/>
                    <a:pt x="419" y="294"/>
                    <a:pt x="416" y="292"/>
                  </a:cubicBezTo>
                  <a:lnTo>
                    <a:pt x="416" y="292"/>
                  </a:lnTo>
                  <a:cubicBezTo>
                    <a:pt x="376" y="299"/>
                    <a:pt x="363" y="307"/>
                    <a:pt x="349" y="316"/>
                  </a:cubicBezTo>
                  <a:cubicBezTo>
                    <a:pt x="345" y="311"/>
                    <a:pt x="340" y="309"/>
                    <a:pt x="336" y="309"/>
                  </a:cubicBezTo>
                  <a:cubicBezTo>
                    <a:pt x="321" y="309"/>
                    <a:pt x="307" y="328"/>
                    <a:pt x="292" y="328"/>
                  </a:cubicBezTo>
                  <a:cubicBezTo>
                    <a:pt x="288" y="328"/>
                    <a:pt x="284" y="327"/>
                    <a:pt x="280" y="324"/>
                  </a:cubicBezTo>
                  <a:cubicBezTo>
                    <a:pt x="280" y="324"/>
                    <a:pt x="279" y="324"/>
                    <a:pt x="279" y="324"/>
                  </a:cubicBezTo>
                  <a:cubicBezTo>
                    <a:pt x="274" y="324"/>
                    <a:pt x="257" y="331"/>
                    <a:pt x="249" y="336"/>
                  </a:cubicBezTo>
                  <a:cubicBezTo>
                    <a:pt x="226" y="349"/>
                    <a:pt x="242" y="367"/>
                    <a:pt x="235" y="380"/>
                  </a:cubicBezTo>
                  <a:cubicBezTo>
                    <a:pt x="229" y="394"/>
                    <a:pt x="202" y="402"/>
                    <a:pt x="189" y="416"/>
                  </a:cubicBezTo>
                  <a:cubicBezTo>
                    <a:pt x="183" y="421"/>
                    <a:pt x="187" y="433"/>
                    <a:pt x="189" y="442"/>
                  </a:cubicBezTo>
                  <a:cubicBezTo>
                    <a:pt x="194" y="470"/>
                    <a:pt x="200" y="498"/>
                    <a:pt x="207" y="537"/>
                  </a:cubicBezTo>
                  <a:lnTo>
                    <a:pt x="207" y="537"/>
                  </a:lnTo>
                  <a:cubicBezTo>
                    <a:pt x="207" y="536"/>
                    <a:pt x="208" y="535"/>
                    <a:pt x="208" y="535"/>
                  </a:cubicBezTo>
                  <a:cubicBezTo>
                    <a:pt x="212" y="531"/>
                    <a:pt x="223" y="529"/>
                    <a:pt x="231" y="529"/>
                  </a:cubicBezTo>
                  <a:cubicBezTo>
                    <a:pt x="233" y="529"/>
                    <a:pt x="235" y="529"/>
                    <a:pt x="236" y="529"/>
                  </a:cubicBezTo>
                  <a:cubicBezTo>
                    <a:pt x="254" y="535"/>
                    <a:pt x="261" y="569"/>
                    <a:pt x="249" y="580"/>
                  </a:cubicBezTo>
                  <a:cubicBezTo>
                    <a:pt x="246" y="584"/>
                    <a:pt x="234" y="585"/>
                    <a:pt x="228" y="585"/>
                  </a:cubicBezTo>
                  <a:cubicBezTo>
                    <a:pt x="226" y="585"/>
                    <a:pt x="225" y="585"/>
                    <a:pt x="224" y="585"/>
                  </a:cubicBezTo>
                  <a:cubicBezTo>
                    <a:pt x="217" y="576"/>
                    <a:pt x="214" y="564"/>
                    <a:pt x="210" y="548"/>
                  </a:cubicBezTo>
                  <a:cubicBezTo>
                    <a:pt x="191" y="542"/>
                    <a:pt x="169" y="531"/>
                    <a:pt x="152" y="531"/>
                  </a:cubicBezTo>
                  <a:cubicBezTo>
                    <a:pt x="138" y="531"/>
                    <a:pt x="127" y="538"/>
                    <a:pt x="123" y="561"/>
                  </a:cubicBezTo>
                  <a:cubicBezTo>
                    <a:pt x="123" y="566"/>
                    <a:pt x="99" y="572"/>
                    <a:pt x="87" y="572"/>
                  </a:cubicBezTo>
                  <a:cubicBezTo>
                    <a:pt x="79" y="572"/>
                    <a:pt x="68" y="563"/>
                    <a:pt x="67" y="557"/>
                  </a:cubicBezTo>
                  <a:cubicBezTo>
                    <a:pt x="58" y="529"/>
                    <a:pt x="65" y="502"/>
                    <a:pt x="107" y="482"/>
                  </a:cubicBezTo>
                  <a:cubicBezTo>
                    <a:pt x="117" y="476"/>
                    <a:pt x="123" y="466"/>
                    <a:pt x="132" y="457"/>
                  </a:cubicBezTo>
                  <a:cubicBezTo>
                    <a:pt x="154" y="438"/>
                    <a:pt x="140" y="442"/>
                    <a:pt x="117" y="438"/>
                  </a:cubicBezTo>
                  <a:cubicBezTo>
                    <a:pt x="101" y="435"/>
                    <a:pt x="96" y="407"/>
                    <a:pt x="86" y="388"/>
                  </a:cubicBezTo>
                  <a:cubicBezTo>
                    <a:pt x="82" y="395"/>
                    <a:pt x="79" y="399"/>
                    <a:pt x="77" y="404"/>
                  </a:cubicBezTo>
                  <a:cubicBezTo>
                    <a:pt x="76" y="427"/>
                    <a:pt x="76" y="431"/>
                    <a:pt x="53" y="431"/>
                  </a:cubicBezTo>
                  <a:cubicBezTo>
                    <a:pt x="48" y="431"/>
                    <a:pt x="42" y="431"/>
                    <a:pt x="34" y="430"/>
                  </a:cubicBezTo>
                  <a:cubicBezTo>
                    <a:pt x="27" y="430"/>
                    <a:pt x="11" y="433"/>
                    <a:pt x="9" y="435"/>
                  </a:cubicBezTo>
                  <a:cubicBezTo>
                    <a:pt x="5" y="444"/>
                    <a:pt x="1" y="455"/>
                    <a:pt x="6" y="461"/>
                  </a:cubicBezTo>
                  <a:cubicBezTo>
                    <a:pt x="30" y="479"/>
                    <a:pt x="39" y="495"/>
                    <a:pt x="21" y="524"/>
                  </a:cubicBezTo>
                  <a:cubicBezTo>
                    <a:pt x="5" y="551"/>
                    <a:pt x="34" y="589"/>
                    <a:pt x="62" y="605"/>
                  </a:cubicBezTo>
                  <a:cubicBezTo>
                    <a:pt x="67" y="608"/>
                    <a:pt x="70" y="616"/>
                    <a:pt x="67" y="619"/>
                  </a:cubicBezTo>
                  <a:cubicBezTo>
                    <a:pt x="33" y="654"/>
                    <a:pt x="70" y="698"/>
                    <a:pt x="18" y="735"/>
                  </a:cubicBezTo>
                  <a:cubicBezTo>
                    <a:pt x="12" y="738"/>
                    <a:pt x="23" y="754"/>
                    <a:pt x="30" y="764"/>
                  </a:cubicBezTo>
                  <a:cubicBezTo>
                    <a:pt x="34" y="769"/>
                    <a:pt x="46" y="770"/>
                    <a:pt x="54" y="775"/>
                  </a:cubicBezTo>
                  <a:cubicBezTo>
                    <a:pt x="77" y="786"/>
                    <a:pt x="79" y="794"/>
                    <a:pt x="43" y="807"/>
                  </a:cubicBezTo>
                  <a:cubicBezTo>
                    <a:pt x="26" y="814"/>
                    <a:pt x="24" y="829"/>
                    <a:pt x="49" y="829"/>
                  </a:cubicBezTo>
                  <a:cubicBezTo>
                    <a:pt x="51" y="829"/>
                    <a:pt x="53" y="829"/>
                    <a:pt x="55" y="829"/>
                  </a:cubicBezTo>
                  <a:cubicBezTo>
                    <a:pt x="58" y="823"/>
                    <a:pt x="62" y="820"/>
                    <a:pt x="65" y="817"/>
                  </a:cubicBezTo>
                  <a:lnTo>
                    <a:pt x="67" y="816"/>
                  </a:lnTo>
                  <a:cubicBezTo>
                    <a:pt x="70" y="819"/>
                    <a:pt x="73" y="825"/>
                    <a:pt x="73" y="825"/>
                  </a:cubicBezTo>
                  <a:cubicBezTo>
                    <a:pt x="68" y="828"/>
                    <a:pt x="62" y="829"/>
                    <a:pt x="58" y="831"/>
                  </a:cubicBezTo>
                  <a:lnTo>
                    <a:pt x="58" y="828"/>
                  </a:lnTo>
                  <a:cubicBezTo>
                    <a:pt x="55" y="835"/>
                    <a:pt x="54" y="839"/>
                    <a:pt x="54" y="844"/>
                  </a:cubicBezTo>
                  <a:lnTo>
                    <a:pt x="45" y="869"/>
                  </a:lnTo>
                  <a:cubicBezTo>
                    <a:pt x="52" y="869"/>
                    <a:pt x="60" y="870"/>
                    <a:pt x="68" y="870"/>
                  </a:cubicBezTo>
                  <a:cubicBezTo>
                    <a:pt x="73" y="870"/>
                    <a:pt x="79" y="869"/>
                    <a:pt x="83" y="867"/>
                  </a:cubicBezTo>
                  <a:cubicBezTo>
                    <a:pt x="92" y="864"/>
                    <a:pt x="101" y="856"/>
                    <a:pt x="102" y="848"/>
                  </a:cubicBezTo>
                  <a:cubicBezTo>
                    <a:pt x="105" y="839"/>
                    <a:pt x="96" y="831"/>
                    <a:pt x="99" y="822"/>
                  </a:cubicBezTo>
                  <a:cubicBezTo>
                    <a:pt x="102" y="814"/>
                    <a:pt x="124" y="805"/>
                    <a:pt x="124" y="805"/>
                  </a:cubicBezTo>
                  <a:cubicBezTo>
                    <a:pt x="130" y="809"/>
                    <a:pt x="135" y="810"/>
                    <a:pt x="140" y="810"/>
                  </a:cubicBezTo>
                  <a:cubicBezTo>
                    <a:pt x="151" y="810"/>
                    <a:pt x="159" y="804"/>
                    <a:pt x="171" y="797"/>
                  </a:cubicBezTo>
                  <a:cubicBezTo>
                    <a:pt x="174" y="795"/>
                    <a:pt x="177" y="795"/>
                    <a:pt x="180" y="795"/>
                  </a:cubicBezTo>
                  <a:cubicBezTo>
                    <a:pt x="191" y="795"/>
                    <a:pt x="205" y="799"/>
                    <a:pt x="217" y="799"/>
                  </a:cubicBezTo>
                  <a:cubicBezTo>
                    <a:pt x="220" y="799"/>
                    <a:pt x="222" y="799"/>
                    <a:pt x="224" y="798"/>
                  </a:cubicBezTo>
                  <a:cubicBezTo>
                    <a:pt x="252" y="794"/>
                    <a:pt x="285" y="792"/>
                    <a:pt x="285" y="760"/>
                  </a:cubicBezTo>
                  <a:cubicBezTo>
                    <a:pt x="283" y="750"/>
                    <a:pt x="308" y="735"/>
                    <a:pt x="308" y="723"/>
                  </a:cubicBezTo>
                  <a:cubicBezTo>
                    <a:pt x="308" y="710"/>
                    <a:pt x="267" y="698"/>
                    <a:pt x="241" y="698"/>
                  </a:cubicBezTo>
                  <a:cubicBezTo>
                    <a:pt x="232" y="698"/>
                    <a:pt x="225" y="699"/>
                    <a:pt x="221" y="703"/>
                  </a:cubicBezTo>
                  <a:cubicBezTo>
                    <a:pt x="184" y="736"/>
                    <a:pt x="132" y="713"/>
                    <a:pt x="95" y="739"/>
                  </a:cubicBezTo>
                  <a:cubicBezTo>
                    <a:pt x="93" y="740"/>
                    <a:pt x="91" y="740"/>
                    <a:pt x="89" y="740"/>
                  </a:cubicBezTo>
                  <a:cubicBezTo>
                    <a:pt x="81" y="740"/>
                    <a:pt x="70" y="737"/>
                    <a:pt x="61" y="736"/>
                  </a:cubicBezTo>
                  <a:cubicBezTo>
                    <a:pt x="65" y="728"/>
                    <a:pt x="65" y="716"/>
                    <a:pt x="74" y="711"/>
                  </a:cubicBezTo>
                  <a:cubicBezTo>
                    <a:pt x="109" y="693"/>
                    <a:pt x="147" y="666"/>
                    <a:pt x="189" y="666"/>
                  </a:cubicBezTo>
                  <a:cubicBezTo>
                    <a:pt x="191" y="666"/>
                    <a:pt x="193" y="666"/>
                    <a:pt x="195" y="666"/>
                  </a:cubicBezTo>
                  <a:cubicBezTo>
                    <a:pt x="200" y="666"/>
                    <a:pt x="205" y="666"/>
                    <a:pt x="209" y="666"/>
                  </a:cubicBezTo>
                  <a:cubicBezTo>
                    <a:pt x="232" y="666"/>
                    <a:pt x="245" y="660"/>
                    <a:pt x="252" y="644"/>
                  </a:cubicBezTo>
                  <a:cubicBezTo>
                    <a:pt x="265" y="614"/>
                    <a:pt x="335" y="617"/>
                    <a:pt x="333" y="579"/>
                  </a:cubicBezTo>
                  <a:lnTo>
                    <a:pt x="333" y="579"/>
                  </a:lnTo>
                  <a:cubicBezTo>
                    <a:pt x="341" y="584"/>
                    <a:pt x="350" y="586"/>
                    <a:pt x="358" y="586"/>
                  </a:cubicBezTo>
                  <a:cubicBezTo>
                    <a:pt x="380" y="586"/>
                    <a:pt x="403" y="574"/>
                    <a:pt x="424" y="574"/>
                  </a:cubicBezTo>
                  <a:cubicBezTo>
                    <a:pt x="425" y="574"/>
                    <a:pt x="426" y="574"/>
                    <a:pt x="427" y="575"/>
                  </a:cubicBezTo>
                  <a:cubicBezTo>
                    <a:pt x="440" y="575"/>
                    <a:pt x="451" y="588"/>
                    <a:pt x="466" y="594"/>
                  </a:cubicBezTo>
                  <a:cubicBezTo>
                    <a:pt x="493" y="604"/>
                    <a:pt x="492" y="601"/>
                    <a:pt x="471" y="622"/>
                  </a:cubicBezTo>
                  <a:cubicBezTo>
                    <a:pt x="457" y="636"/>
                    <a:pt x="452" y="661"/>
                    <a:pt x="435" y="669"/>
                  </a:cubicBezTo>
                  <a:cubicBezTo>
                    <a:pt x="382" y="688"/>
                    <a:pt x="413" y="701"/>
                    <a:pt x="424" y="716"/>
                  </a:cubicBezTo>
                  <a:cubicBezTo>
                    <a:pt x="432" y="723"/>
                    <a:pt x="442" y="729"/>
                    <a:pt x="451" y="736"/>
                  </a:cubicBezTo>
                  <a:cubicBezTo>
                    <a:pt x="460" y="729"/>
                    <a:pt x="474" y="719"/>
                    <a:pt x="474" y="711"/>
                  </a:cubicBezTo>
                  <a:cubicBezTo>
                    <a:pt x="474" y="695"/>
                    <a:pt x="478" y="689"/>
                    <a:pt x="483" y="689"/>
                  </a:cubicBezTo>
                  <a:cubicBezTo>
                    <a:pt x="491" y="689"/>
                    <a:pt x="503" y="700"/>
                    <a:pt x="511" y="701"/>
                  </a:cubicBezTo>
                  <a:cubicBezTo>
                    <a:pt x="517" y="701"/>
                    <a:pt x="521" y="705"/>
                    <a:pt x="529" y="708"/>
                  </a:cubicBezTo>
                  <a:cubicBezTo>
                    <a:pt x="533" y="673"/>
                    <a:pt x="560" y="645"/>
                    <a:pt x="595" y="620"/>
                  </a:cubicBezTo>
                  <a:cubicBezTo>
                    <a:pt x="608" y="611"/>
                    <a:pt x="607" y="589"/>
                    <a:pt x="630" y="589"/>
                  </a:cubicBezTo>
                  <a:cubicBezTo>
                    <a:pt x="633" y="589"/>
                    <a:pt x="637" y="590"/>
                    <a:pt x="641" y="591"/>
                  </a:cubicBezTo>
                  <a:cubicBezTo>
                    <a:pt x="676" y="600"/>
                    <a:pt x="646" y="623"/>
                    <a:pt x="641" y="635"/>
                  </a:cubicBezTo>
                  <a:cubicBezTo>
                    <a:pt x="624" y="666"/>
                    <a:pt x="642" y="689"/>
                    <a:pt x="648" y="714"/>
                  </a:cubicBezTo>
                  <a:cubicBezTo>
                    <a:pt x="649" y="720"/>
                    <a:pt x="666" y="723"/>
                    <a:pt x="682" y="723"/>
                  </a:cubicBezTo>
                  <a:cubicBezTo>
                    <a:pt x="687" y="723"/>
                    <a:pt x="692" y="722"/>
                    <a:pt x="696" y="722"/>
                  </a:cubicBezTo>
                  <a:cubicBezTo>
                    <a:pt x="707" y="720"/>
                    <a:pt x="724" y="704"/>
                    <a:pt x="723" y="697"/>
                  </a:cubicBezTo>
                  <a:cubicBezTo>
                    <a:pt x="721" y="676"/>
                    <a:pt x="711" y="658"/>
                    <a:pt x="702" y="639"/>
                  </a:cubicBezTo>
                  <a:cubicBezTo>
                    <a:pt x="698" y="632"/>
                    <a:pt x="685" y="625"/>
                    <a:pt x="688" y="619"/>
                  </a:cubicBezTo>
                  <a:cubicBezTo>
                    <a:pt x="704" y="580"/>
                    <a:pt x="657" y="558"/>
                    <a:pt x="669" y="516"/>
                  </a:cubicBezTo>
                  <a:lnTo>
                    <a:pt x="669" y="516"/>
                  </a:lnTo>
                  <a:cubicBezTo>
                    <a:pt x="639" y="536"/>
                    <a:pt x="620" y="549"/>
                    <a:pt x="602" y="561"/>
                  </a:cubicBezTo>
                  <a:cubicBezTo>
                    <a:pt x="593" y="567"/>
                    <a:pt x="584" y="570"/>
                    <a:pt x="576" y="570"/>
                  </a:cubicBezTo>
                  <a:cubicBezTo>
                    <a:pt x="565" y="570"/>
                    <a:pt x="555" y="566"/>
                    <a:pt x="546" y="558"/>
                  </a:cubicBezTo>
                  <a:cubicBezTo>
                    <a:pt x="543" y="555"/>
                    <a:pt x="533" y="554"/>
                    <a:pt x="525" y="554"/>
                  </a:cubicBezTo>
                  <a:cubicBezTo>
                    <a:pt x="521" y="554"/>
                    <a:pt x="517" y="554"/>
                    <a:pt x="516" y="555"/>
                  </a:cubicBezTo>
                  <a:cubicBezTo>
                    <a:pt x="507" y="562"/>
                    <a:pt x="501" y="570"/>
                    <a:pt x="492" y="570"/>
                  </a:cubicBezTo>
                  <a:cubicBezTo>
                    <a:pt x="489" y="570"/>
                    <a:pt x="485" y="569"/>
                    <a:pt x="480" y="566"/>
                  </a:cubicBezTo>
                  <a:cubicBezTo>
                    <a:pt x="464" y="551"/>
                    <a:pt x="449" y="536"/>
                    <a:pt x="436" y="522"/>
                  </a:cubicBezTo>
                  <a:cubicBezTo>
                    <a:pt x="436" y="522"/>
                    <a:pt x="445" y="513"/>
                    <a:pt x="448" y="508"/>
                  </a:cubicBezTo>
                  <a:cubicBezTo>
                    <a:pt x="453" y="501"/>
                    <a:pt x="458" y="498"/>
                    <a:pt x="463" y="498"/>
                  </a:cubicBezTo>
                  <a:cubicBezTo>
                    <a:pt x="472" y="498"/>
                    <a:pt x="481" y="505"/>
                    <a:pt x="491" y="505"/>
                  </a:cubicBezTo>
                  <a:cubicBezTo>
                    <a:pt x="495" y="505"/>
                    <a:pt x="500" y="504"/>
                    <a:pt x="504" y="501"/>
                  </a:cubicBezTo>
                  <a:cubicBezTo>
                    <a:pt x="532" y="479"/>
                    <a:pt x="471" y="473"/>
                    <a:pt x="499" y="460"/>
                  </a:cubicBezTo>
                  <a:cubicBezTo>
                    <a:pt x="555" y="432"/>
                    <a:pt x="574" y="389"/>
                    <a:pt x="610" y="352"/>
                  </a:cubicBezTo>
                  <a:cubicBezTo>
                    <a:pt x="621" y="341"/>
                    <a:pt x="622" y="336"/>
                    <a:pt x="612" y="336"/>
                  </a:cubicBezTo>
                  <a:cubicBezTo>
                    <a:pt x="608" y="336"/>
                    <a:pt x="603" y="336"/>
                    <a:pt x="596" y="338"/>
                  </a:cubicBezTo>
                  <a:cubicBezTo>
                    <a:pt x="589" y="339"/>
                    <a:pt x="579" y="343"/>
                    <a:pt x="572" y="343"/>
                  </a:cubicBezTo>
                  <a:cubicBezTo>
                    <a:pt x="565" y="343"/>
                    <a:pt x="560" y="340"/>
                    <a:pt x="560" y="332"/>
                  </a:cubicBezTo>
                  <a:cubicBezTo>
                    <a:pt x="560" y="326"/>
                    <a:pt x="573" y="319"/>
                    <a:pt x="582" y="313"/>
                  </a:cubicBezTo>
                  <a:cubicBezTo>
                    <a:pt x="601" y="295"/>
                    <a:pt x="630" y="279"/>
                    <a:pt x="589" y="263"/>
                  </a:cubicBezTo>
                  <a:cubicBezTo>
                    <a:pt x="583" y="261"/>
                    <a:pt x="586" y="252"/>
                    <a:pt x="585" y="246"/>
                  </a:cubicBezTo>
                  <a:cubicBezTo>
                    <a:pt x="629" y="238"/>
                    <a:pt x="608" y="199"/>
                    <a:pt x="649" y="185"/>
                  </a:cubicBezTo>
                  <a:lnTo>
                    <a:pt x="661" y="238"/>
                  </a:lnTo>
                  <a:cubicBezTo>
                    <a:pt x="678" y="227"/>
                    <a:pt x="698" y="205"/>
                    <a:pt x="709" y="205"/>
                  </a:cubicBezTo>
                  <a:cubicBezTo>
                    <a:pt x="710" y="205"/>
                    <a:pt x="711" y="205"/>
                    <a:pt x="711" y="205"/>
                  </a:cubicBezTo>
                  <a:cubicBezTo>
                    <a:pt x="715" y="206"/>
                    <a:pt x="718" y="206"/>
                    <a:pt x="721" y="206"/>
                  </a:cubicBezTo>
                  <a:cubicBezTo>
                    <a:pt x="749" y="206"/>
                    <a:pt x="722" y="174"/>
                    <a:pt x="745" y="174"/>
                  </a:cubicBezTo>
                  <a:cubicBezTo>
                    <a:pt x="746" y="174"/>
                    <a:pt x="748" y="174"/>
                    <a:pt x="749" y="174"/>
                  </a:cubicBezTo>
                  <a:cubicBezTo>
                    <a:pt x="742" y="167"/>
                    <a:pt x="737" y="159"/>
                    <a:pt x="725" y="159"/>
                  </a:cubicBezTo>
                  <a:cubicBezTo>
                    <a:pt x="719" y="159"/>
                    <a:pt x="713" y="161"/>
                    <a:pt x="704" y="164"/>
                  </a:cubicBezTo>
                  <a:cubicBezTo>
                    <a:pt x="698" y="167"/>
                    <a:pt x="692" y="168"/>
                    <a:pt x="687" y="168"/>
                  </a:cubicBezTo>
                  <a:cubicBezTo>
                    <a:pt x="672" y="168"/>
                    <a:pt x="662" y="158"/>
                    <a:pt x="660" y="140"/>
                  </a:cubicBezTo>
                  <a:cubicBezTo>
                    <a:pt x="658" y="128"/>
                    <a:pt x="661" y="125"/>
                    <a:pt x="665" y="125"/>
                  </a:cubicBezTo>
                  <a:cubicBezTo>
                    <a:pt x="672" y="125"/>
                    <a:pt x="683" y="132"/>
                    <a:pt x="689" y="132"/>
                  </a:cubicBezTo>
                  <a:cubicBezTo>
                    <a:pt x="690" y="132"/>
                    <a:pt x="691" y="132"/>
                    <a:pt x="692" y="132"/>
                  </a:cubicBezTo>
                  <a:lnTo>
                    <a:pt x="758" y="101"/>
                  </a:lnTo>
                  <a:cubicBezTo>
                    <a:pt x="780" y="90"/>
                    <a:pt x="767" y="80"/>
                    <a:pt x="766" y="70"/>
                  </a:cubicBezTo>
                  <a:cubicBezTo>
                    <a:pt x="763" y="63"/>
                    <a:pt x="766" y="47"/>
                    <a:pt x="753" y="47"/>
                  </a:cubicBezTo>
                  <a:cubicBezTo>
                    <a:pt x="751" y="47"/>
                    <a:pt x="748" y="48"/>
                    <a:pt x="744" y="49"/>
                  </a:cubicBezTo>
                  <a:cubicBezTo>
                    <a:pt x="733" y="53"/>
                    <a:pt x="724" y="55"/>
                    <a:pt x="718" y="55"/>
                  </a:cubicBezTo>
                  <a:cubicBezTo>
                    <a:pt x="697" y="55"/>
                    <a:pt x="698" y="37"/>
                    <a:pt x="692" y="23"/>
                  </a:cubicBezTo>
                  <a:cubicBezTo>
                    <a:pt x="686" y="8"/>
                    <a:pt x="674" y="0"/>
                    <a:pt x="6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47"/>
            <p:cNvSpPr/>
            <p:nvPr/>
          </p:nvSpPr>
          <p:spPr>
            <a:xfrm>
              <a:off x="2194125" y="4422475"/>
              <a:ext cx="15250" cy="14900"/>
            </a:xfrm>
            <a:custGeom>
              <a:rect b="b" l="l" r="r" t="t"/>
              <a:pathLst>
                <a:path extrusionOk="0" h="596" w="610">
                  <a:moveTo>
                    <a:pt x="243" y="60"/>
                  </a:moveTo>
                  <a:cubicBezTo>
                    <a:pt x="246" y="63"/>
                    <a:pt x="249" y="65"/>
                    <a:pt x="252" y="68"/>
                  </a:cubicBezTo>
                  <a:cubicBezTo>
                    <a:pt x="252" y="68"/>
                    <a:pt x="247" y="72"/>
                    <a:pt x="246" y="73"/>
                  </a:cubicBezTo>
                  <a:lnTo>
                    <a:pt x="237" y="68"/>
                  </a:lnTo>
                  <a:lnTo>
                    <a:pt x="243" y="60"/>
                  </a:lnTo>
                  <a:close/>
                  <a:moveTo>
                    <a:pt x="172" y="287"/>
                  </a:moveTo>
                  <a:lnTo>
                    <a:pt x="172" y="287"/>
                  </a:lnTo>
                  <a:cubicBezTo>
                    <a:pt x="227" y="293"/>
                    <a:pt x="258" y="301"/>
                    <a:pt x="277" y="310"/>
                  </a:cubicBezTo>
                  <a:lnTo>
                    <a:pt x="277" y="310"/>
                  </a:lnTo>
                  <a:cubicBezTo>
                    <a:pt x="277" y="307"/>
                    <a:pt x="276" y="304"/>
                    <a:pt x="276" y="301"/>
                  </a:cubicBezTo>
                  <a:lnTo>
                    <a:pt x="276" y="301"/>
                  </a:lnTo>
                  <a:cubicBezTo>
                    <a:pt x="255" y="295"/>
                    <a:pt x="222" y="290"/>
                    <a:pt x="172" y="287"/>
                  </a:cubicBezTo>
                  <a:close/>
                  <a:moveTo>
                    <a:pt x="101" y="0"/>
                  </a:moveTo>
                  <a:cubicBezTo>
                    <a:pt x="82" y="0"/>
                    <a:pt x="108" y="28"/>
                    <a:pt x="88" y="29"/>
                  </a:cubicBezTo>
                  <a:cubicBezTo>
                    <a:pt x="83" y="29"/>
                    <a:pt x="75" y="31"/>
                    <a:pt x="71" y="34"/>
                  </a:cubicBezTo>
                  <a:cubicBezTo>
                    <a:pt x="62" y="40"/>
                    <a:pt x="52" y="46"/>
                    <a:pt x="43" y="51"/>
                  </a:cubicBezTo>
                  <a:cubicBezTo>
                    <a:pt x="52" y="54"/>
                    <a:pt x="57" y="62"/>
                    <a:pt x="68" y="62"/>
                  </a:cubicBezTo>
                  <a:cubicBezTo>
                    <a:pt x="97" y="63"/>
                    <a:pt x="97" y="73"/>
                    <a:pt x="80" y="88"/>
                  </a:cubicBezTo>
                  <a:cubicBezTo>
                    <a:pt x="72" y="96"/>
                    <a:pt x="55" y="100"/>
                    <a:pt x="52" y="107"/>
                  </a:cubicBezTo>
                  <a:cubicBezTo>
                    <a:pt x="40" y="138"/>
                    <a:pt x="34" y="171"/>
                    <a:pt x="0" y="199"/>
                  </a:cubicBezTo>
                  <a:lnTo>
                    <a:pt x="9" y="204"/>
                  </a:lnTo>
                  <a:cubicBezTo>
                    <a:pt x="17" y="202"/>
                    <a:pt x="23" y="201"/>
                    <a:pt x="28" y="201"/>
                  </a:cubicBezTo>
                  <a:cubicBezTo>
                    <a:pt x="48" y="201"/>
                    <a:pt x="43" y="219"/>
                    <a:pt x="44" y="229"/>
                  </a:cubicBezTo>
                  <a:cubicBezTo>
                    <a:pt x="47" y="250"/>
                    <a:pt x="43" y="272"/>
                    <a:pt x="172" y="287"/>
                  </a:cubicBezTo>
                  <a:cubicBezTo>
                    <a:pt x="88" y="262"/>
                    <a:pt x="112" y="231"/>
                    <a:pt x="65" y="200"/>
                  </a:cubicBezTo>
                  <a:cubicBezTo>
                    <a:pt x="59" y="197"/>
                    <a:pt x="65" y="179"/>
                    <a:pt x="71" y="171"/>
                  </a:cubicBezTo>
                  <a:cubicBezTo>
                    <a:pt x="76" y="163"/>
                    <a:pt x="81" y="160"/>
                    <a:pt x="85" y="160"/>
                  </a:cubicBezTo>
                  <a:cubicBezTo>
                    <a:pt x="93" y="160"/>
                    <a:pt x="100" y="168"/>
                    <a:pt x="108" y="169"/>
                  </a:cubicBezTo>
                  <a:cubicBezTo>
                    <a:pt x="114" y="171"/>
                    <a:pt x="121" y="174"/>
                    <a:pt x="126" y="174"/>
                  </a:cubicBezTo>
                  <a:cubicBezTo>
                    <a:pt x="131" y="174"/>
                    <a:pt x="134" y="171"/>
                    <a:pt x="134" y="159"/>
                  </a:cubicBezTo>
                  <a:cubicBezTo>
                    <a:pt x="134" y="153"/>
                    <a:pt x="149" y="147"/>
                    <a:pt x="156" y="140"/>
                  </a:cubicBezTo>
                  <a:cubicBezTo>
                    <a:pt x="162" y="147"/>
                    <a:pt x="171" y="153"/>
                    <a:pt x="174" y="160"/>
                  </a:cubicBezTo>
                  <a:cubicBezTo>
                    <a:pt x="175" y="165"/>
                    <a:pt x="171" y="172"/>
                    <a:pt x="169" y="179"/>
                  </a:cubicBezTo>
                  <a:cubicBezTo>
                    <a:pt x="160" y="232"/>
                    <a:pt x="160" y="232"/>
                    <a:pt x="238" y="232"/>
                  </a:cubicBezTo>
                  <a:cubicBezTo>
                    <a:pt x="271" y="234"/>
                    <a:pt x="297" y="247"/>
                    <a:pt x="284" y="269"/>
                  </a:cubicBezTo>
                  <a:cubicBezTo>
                    <a:pt x="278" y="281"/>
                    <a:pt x="276" y="291"/>
                    <a:pt x="276" y="301"/>
                  </a:cubicBezTo>
                  <a:lnTo>
                    <a:pt x="276" y="301"/>
                  </a:lnTo>
                  <a:cubicBezTo>
                    <a:pt x="313" y="311"/>
                    <a:pt x="317" y="324"/>
                    <a:pt x="319" y="338"/>
                  </a:cubicBezTo>
                  <a:lnTo>
                    <a:pt x="321" y="340"/>
                  </a:lnTo>
                  <a:cubicBezTo>
                    <a:pt x="307" y="330"/>
                    <a:pt x="300" y="320"/>
                    <a:pt x="277" y="310"/>
                  </a:cubicBezTo>
                  <a:lnTo>
                    <a:pt x="277" y="310"/>
                  </a:lnTo>
                  <a:cubicBezTo>
                    <a:pt x="280" y="327"/>
                    <a:pt x="289" y="342"/>
                    <a:pt x="290" y="359"/>
                  </a:cubicBezTo>
                  <a:lnTo>
                    <a:pt x="293" y="390"/>
                  </a:lnTo>
                  <a:cubicBezTo>
                    <a:pt x="274" y="380"/>
                    <a:pt x="272" y="363"/>
                    <a:pt x="265" y="350"/>
                  </a:cubicBezTo>
                  <a:cubicBezTo>
                    <a:pt x="258" y="340"/>
                    <a:pt x="243" y="332"/>
                    <a:pt x="231" y="324"/>
                  </a:cubicBezTo>
                  <a:cubicBezTo>
                    <a:pt x="231" y="324"/>
                    <a:pt x="227" y="325"/>
                    <a:pt x="224" y="325"/>
                  </a:cubicBezTo>
                  <a:cubicBezTo>
                    <a:pt x="228" y="337"/>
                    <a:pt x="230" y="350"/>
                    <a:pt x="236" y="360"/>
                  </a:cubicBezTo>
                  <a:cubicBezTo>
                    <a:pt x="238" y="369"/>
                    <a:pt x="252" y="375"/>
                    <a:pt x="250" y="381"/>
                  </a:cubicBezTo>
                  <a:cubicBezTo>
                    <a:pt x="247" y="390"/>
                    <a:pt x="237" y="405"/>
                    <a:pt x="228" y="406"/>
                  </a:cubicBezTo>
                  <a:cubicBezTo>
                    <a:pt x="196" y="412"/>
                    <a:pt x="163" y="430"/>
                    <a:pt x="131" y="430"/>
                  </a:cubicBezTo>
                  <a:cubicBezTo>
                    <a:pt x="119" y="430"/>
                    <a:pt x="107" y="427"/>
                    <a:pt x="96" y="421"/>
                  </a:cubicBezTo>
                  <a:cubicBezTo>
                    <a:pt x="95" y="420"/>
                    <a:pt x="94" y="420"/>
                    <a:pt x="92" y="420"/>
                  </a:cubicBezTo>
                  <a:cubicBezTo>
                    <a:pt x="86" y="420"/>
                    <a:pt x="76" y="422"/>
                    <a:pt x="75" y="424"/>
                  </a:cubicBezTo>
                  <a:cubicBezTo>
                    <a:pt x="69" y="431"/>
                    <a:pt x="63" y="444"/>
                    <a:pt x="66" y="446"/>
                  </a:cubicBezTo>
                  <a:cubicBezTo>
                    <a:pt x="87" y="456"/>
                    <a:pt x="93" y="469"/>
                    <a:pt x="80" y="487"/>
                  </a:cubicBezTo>
                  <a:cubicBezTo>
                    <a:pt x="66" y="500"/>
                    <a:pt x="83" y="500"/>
                    <a:pt x="90" y="505"/>
                  </a:cubicBezTo>
                  <a:cubicBezTo>
                    <a:pt x="94" y="507"/>
                    <a:pt x="97" y="508"/>
                    <a:pt x="100" y="508"/>
                  </a:cubicBezTo>
                  <a:cubicBezTo>
                    <a:pt x="107" y="508"/>
                    <a:pt x="113" y="502"/>
                    <a:pt x="118" y="496"/>
                  </a:cubicBezTo>
                  <a:cubicBezTo>
                    <a:pt x="125" y="488"/>
                    <a:pt x="138" y="475"/>
                    <a:pt x="141" y="475"/>
                  </a:cubicBezTo>
                  <a:cubicBezTo>
                    <a:pt x="147" y="476"/>
                    <a:pt x="153" y="476"/>
                    <a:pt x="158" y="476"/>
                  </a:cubicBezTo>
                  <a:cubicBezTo>
                    <a:pt x="199" y="476"/>
                    <a:pt x="218" y="452"/>
                    <a:pt x="241" y="428"/>
                  </a:cubicBezTo>
                  <a:cubicBezTo>
                    <a:pt x="253" y="418"/>
                    <a:pt x="275" y="413"/>
                    <a:pt x="291" y="406"/>
                  </a:cubicBezTo>
                  <a:cubicBezTo>
                    <a:pt x="299" y="418"/>
                    <a:pt x="309" y="430"/>
                    <a:pt x="309" y="441"/>
                  </a:cubicBezTo>
                  <a:cubicBezTo>
                    <a:pt x="309" y="452"/>
                    <a:pt x="300" y="465"/>
                    <a:pt x="291" y="474"/>
                  </a:cubicBezTo>
                  <a:cubicBezTo>
                    <a:pt x="266" y="502"/>
                    <a:pt x="243" y="533"/>
                    <a:pt x="210" y="553"/>
                  </a:cubicBezTo>
                  <a:cubicBezTo>
                    <a:pt x="185" y="569"/>
                    <a:pt x="202" y="578"/>
                    <a:pt x="200" y="590"/>
                  </a:cubicBezTo>
                  <a:cubicBezTo>
                    <a:pt x="200" y="593"/>
                    <a:pt x="213" y="596"/>
                    <a:pt x="213" y="596"/>
                  </a:cubicBezTo>
                  <a:cubicBezTo>
                    <a:pt x="228" y="587"/>
                    <a:pt x="243" y="577"/>
                    <a:pt x="256" y="565"/>
                  </a:cubicBezTo>
                  <a:cubicBezTo>
                    <a:pt x="259" y="562"/>
                    <a:pt x="256" y="556"/>
                    <a:pt x="253" y="552"/>
                  </a:cubicBezTo>
                  <a:cubicBezTo>
                    <a:pt x="249" y="540"/>
                    <a:pt x="249" y="528"/>
                    <a:pt x="274" y="525"/>
                  </a:cubicBezTo>
                  <a:cubicBezTo>
                    <a:pt x="281" y="525"/>
                    <a:pt x="290" y="534"/>
                    <a:pt x="293" y="541"/>
                  </a:cubicBezTo>
                  <a:cubicBezTo>
                    <a:pt x="299" y="552"/>
                    <a:pt x="297" y="563"/>
                    <a:pt x="303" y="574"/>
                  </a:cubicBezTo>
                  <a:cubicBezTo>
                    <a:pt x="304" y="578"/>
                    <a:pt x="313" y="583"/>
                    <a:pt x="320" y="583"/>
                  </a:cubicBezTo>
                  <a:cubicBezTo>
                    <a:pt x="321" y="583"/>
                    <a:pt x="322" y="583"/>
                    <a:pt x="322" y="583"/>
                  </a:cubicBezTo>
                  <a:cubicBezTo>
                    <a:pt x="330" y="581"/>
                    <a:pt x="341" y="574"/>
                    <a:pt x="343" y="569"/>
                  </a:cubicBezTo>
                  <a:cubicBezTo>
                    <a:pt x="347" y="552"/>
                    <a:pt x="343" y="533"/>
                    <a:pt x="352" y="516"/>
                  </a:cubicBezTo>
                  <a:cubicBezTo>
                    <a:pt x="363" y="498"/>
                    <a:pt x="363" y="490"/>
                    <a:pt x="352" y="490"/>
                  </a:cubicBezTo>
                  <a:cubicBezTo>
                    <a:pt x="346" y="490"/>
                    <a:pt x="337" y="492"/>
                    <a:pt x="324" y="497"/>
                  </a:cubicBezTo>
                  <a:cubicBezTo>
                    <a:pt x="323" y="498"/>
                    <a:pt x="321" y="498"/>
                    <a:pt x="320" y="498"/>
                  </a:cubicBezTo>
                  <a:cubicBezTo>
                    <a:pt x="315" y="498"/>
                    <a:pt x="311" y="496"/>
                    <a:pt x="305" y="496"/>
                  </a:cubicBezTo>
                  <a:cubicBezTo>
                    <a:pt x="308" y="493"/>
                    <a:pt x="312" y="485"/>
                    <a:pt x="313" y="485"/>
                  </a:cubicBezTo>
                  <a:cubicBezTo>
                    <a:pt x="349" y="481"/>
                    <a:pt x="330" y="462"/>
                    <a:pt x="341" y="453"/>
                  </a:cubicBezTo>
                  <a:cubicBezTo>
                    <a:pt x="349" y="449"/>
                    <a:pt x="374" y="449"/>
                    <a:pt x="374" y="449"/>
                  </a:cubicBezTo>
                  <a:cubicBezTo>
                    <a:pt x="381" y="480"/>
                    <a:pt x="409" y="490"/>
                    <a:pt x="451" y="490"/>
                  </a:cubicBezTo>
                  <a:cubicBezTo>
                    <a:pt x="454" y="490"/>
                    <a:pt x="457" y="490"/>
                    <a:pt x="461" y="490"/>
                  </a:cubicBezTo>
                  <a:cubicBezTo>
                    <a:pt x="481" y="490"/>
                    <a:pt x="502" y="499"/>
                    <a:pt x="503" y="519"/>
                  </a:cubicBezTo>
                  <a:cubicBezTo>
                    <a:pt x="503" y="524"/>
                    <a:pt x="519" y="525"/>
                    <a:pt x="528" y="528"/>
                  </a:cubicBezTo>
                  <a:cubicBezTo>
                    <a:pt x="536" y="518"/>
                    <a:pt x="552" y="505"/>
                    <a:pt x="550" y="496"/>
                  </a:cubicBezTo>
                  <a:cubicBezTo>
                    <a:pt x="546" y="475"/>
                    <a:pt x="544" y="432"/>
                    <a:pt x="556" y="416"/>
                  </a:cubicBezTo>
                  <a:cubicBezTo>
                    <a:pt x="558" y="412"/>
                    <a:pt x="567" y="405"/>
                    <a:pt x="567" y="405"/>
                  </a:cubicBezTo>
                  <a:cubicBezTo>
                    <a:pt x="578" y="408"/>
                    <a:pt x="586" y="410"/>
                    <a:pt x="591" y="410"/>
                  </a:cubicBezTo>
                  <a:cubicBezTo>
                    <a:pt x="610" y="410"/>
                    <a:pt x="594" y="390"/>
                    <a:pt x="592" y="384"/>
                  </a:cubicBezTo>
                  <a:cubicBezTo>
                    <a:pt x="590" y="380"/>
                    <a:pt x="583" y="378"/>
                    <a:pt x="572" y="378"/>
                  </a:cubicBezTo>
                  <a:cubicBezTo>
                    <a:pt x="550" y="378"/>
                    <a:pt x="514" y="385"/>
                    <a:pt x="484" y="397"/>
                  </a:cubicBezTo>
                  <a:cubicBezTo>
                    <a:pt x="461" y="407"/>
                    <a:pt x="474" y="419"/>
                    <a:pt x="478" y="428"/>
                  </a:cubicBezTo>
                  <a:cubicBezTo>
                    <a:pt x="481" y="435"/>
                    <a:pt x="496" y="437"/>
                    <a:pt x="502" y="444"/>
                  </a:cubicBezTo>
                  <a:cubicBezTo>
                    <a:pt x="505" y="449"/>
                    <a:pt x="500" y="457"/>
                    <a:pt x="499" y="463"/>
                  </a:cubicBezTo>
                  <a:cubicBezTo>
                    <a:pt x="491" y="463"/>
                    <a:pt x="481" y="465"/>
                    <a:pt x="474" y="465"/>
                  </a:cubicBezTo>
                  <a:cubicBezTo>
                    <a:pt x="471" y="465"/>
                    <a:pt x="468" y="465"/>
                    <a:pt x="466" y="463"/>
                  </a:cubicBezTo>
                  <a:cubicBezTo>
                    <a:pt x="456" y="456"/>
                    <a:pt x="458" y="441"/>
                    <a:pt x="446" y="437"/>
                  </a:cubicBezTo>
                  <a:cubicBezTo>
                    <a:pt x="433" y="431"/>
                    <a:pt x="411" y="434"/>
                    <a:pt x="396" y="428"/>
                  </a:cubicBezTo>
                  <a:cubicBezTo>
                    <a:pt x="389" y="427"/>
                    <a:pt x="418" y="410"/>
                    <a:pt x="393" y="405"/>
                  </a:cubicBezTo>
                  <a:cubicBezTo>
                    <a:pt x="378" y="400"/>
                    <a:pt x="365" y="390"/>
                    <a:pt x="359" y="378"/>
                  </a:cubicBezTo>
                  <a:cubicBezTo>
                    <a:pt x="350" y="362"/>
                    <a:pt x="349" y="344"/>
                    <a:pt x="346" y="325"/>
                  </a:cubicBezTo>
                  <a:cubicBezTo>
                    <a:pt x="346" y="325"/>
                    <a:pt x="353" y="321"/>
                    <a:pt x="359" y="321"/>
                  </a:cubicBezTo>
                  <a:cubicBezTo>
                    <a:pt x="359" y="321"/>
                    <a:pt x="362" y="324"/>
                    <a:pt x="365" y="324"/>
                  </a:cubicBezTo>
                  <a:cubicBezTo>
                    <a:pt x="375" y="328"/>
                    <a:pt x="379" y="331"/>
                    <a:pt x="382" y="331"/>
                  </a:cubicBezTo>
                  <a:cubicBezTo>
                    <a:pt x="384" y="331"/>
                    <a:pt x="384" y="329"/>
                    <a:pt x="386" y="327"/>
                  </a:cubicBezTo>
                  <a:cubicBezTo>
                    <a:pt x="389" y="319"/>
                    <a:pt x="387" y="312"/>
                    <a:pt x="393" y="307"/>
                  </a:cubicBezTo>
                  <a:cubicBezTo>
                    <a:pt x="414" y="288"/>
                    <a:pt x="421" y="275"/>
                    <a:pt x="384" y="268"/>
                  </a:cubicBezTo>
                  <a:cubicBezTo>
                    <a:pt x="365" y="263"/>
                    <a:pt x="338" y="222"/>
                    <a:pt x="333" y="212"/>
                  </a:cubicBezTo>
                  <a:cubicBezTo>
                    <a:pt x="331" y="206"/>
                    <a:pt x="318" y="204"/>
                    <a:pt x="309" y="200"/>
                  </a:cubicBezTo>
                  <a:lnTo>
                    <a:pt x="286" y="187"/>
                  </a:lnTo>
                  <a:cubicBezTo>
                    <a:pt x="296" y="182"/>
                    <a:pt x="305" y="175"/>
                    <a:pt x="315" y="172"/>
                  </a:cubicBezTo>
                  <a:cubicBezTo>
                    <a:pt x="324" y="169"/>
                    <a:pt x="334" y="171"/>
                    <a:pt x="344" y="169"/>
                  </a:cubicBezTo>
                  <a:cubicBezTo>
                    <a:pt x="337" y="163"/>
                    <a:pt x="333" y="154"/>
                    <a:pt x="324" y="151"/>
                  </a:cubicBezTo>
                  <a:cubicBezTo>
                    <a:pt x="318" y="149"/>
                    <a:pt x="310" y="148"/>
                    <a:pt x="303" y="148"/>
                  </a:cubicBezTo>
                  <a:cubicBezTo>
                    <a:pt x="298" y="148"/>
                    <a:pt x="293" y="149"/>
                    <a:pt x="288" y="149"/>
                  </a:cubicBezTo>
                  <a:cubicBezTo>
                    <a:pt x="287" y="149"/>
                    <a:pt x="285" y="149"/>
                    <a:pt x="283" y="149"/>
                  </a:cubicBezTo>
                  <a:cubicBezTo>
                    <a:pt x="246" y="149"/>
                    <a:pt x="237" y="134"/>
                    <a:pt x="266" y="113"/>
                  </a:cubicBezTo>
                  <a:cubicBezTo>
                    <a:pt x="297" y="90"/>
                    <a:pt x="262" y="69"/>
                    <a:pt x="291" y="50"/>
                  </a:cubicBezTo>
                  <a:lnTo>
                    <a:pt x="252" y="4"/>
                  </a:lnTo>
                  <a:cubicBezTo>
                    <a:pt x="251" y="4"/>
                    <a:pt x="250" y="4"/>
                    <a:pt x="249" y="4"/>
                  </a:cubicBezTo>
                  <a:cubicBezTo>
                    <a:pt x="243" y="4"/>
                    <a:pt x="227" y="10"/>
                    <a:pt x="227" y="10"/>
                  </a:cubicBezTo>
                  <a:cubicBezTo>
                    <a:pt x="224" y="37"/>
                    <a:pt x="183" y="56"/>
                    <a:pt x="181" y="81"/>
                  </a:cubicBezTo>
                  <a:cubicBezTo>
                    <a:pt x="180" y="100"/>
                    <a:pt x="163" y="107"/>
                    <a:pt x="147" y="119"/>
                  </a:cubicBezTo>
                  <a:cubicBezTo>
                    <a:pt x="141" y="124"/>
                    <a:pt x="135" y="130"/>
                    <a:pt x="130" y="130"/>
                  </a:cubicBezTo>
                  <a:cubicBezTo>
                    <a:pt x="128" y="130"/>
                    <a:pt x="125" y="128"/>
                    <a:pt x="124" y="122"/>
                  </a:cubicBezTo>
                  <a:cubicBezTo>
                    <a:pt x="118" y="99"/>
                    <a:pt x="99" y="78"/>
                    <a:pt x="131" y="50"/>
                  </a:cubicBezTo>
                  <a:cubicBezTo>
                    <a:pt x="152" y="31"/>
                    <a:pt x="144" y="13"/>
                    <a:pt x="119" y="4"/>
                  </a:cubicBezTo>
                  <a:cubicBezTo>
                    <a:pt x="111" y="2"/>
                    <a:pt x="105" y="0"/>
                    <a:pt x="10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47"/>
            <p:cNvSpPr/>
            <p:nvPr/>
          </p:nvSpPr>
          <p:spPr>
            <a:xfrm>
              <a:off x="2186200" y="4427050"/>
              <a:ext cx="9975" cy="11025"/>
            </a:xfrm>
            <a:custGeom>
              <a:rect b="b" l="l" r="r" t="t"/>
              <a:pathLst>
                <a:path extrusionOk="0" h="441" w="399">
                  <a:moveTo>
                    <a:pt x="135" y="1"/>
                  </a:moveTo>
                  <a:cubicBezTo>
                    <a:pt x="122" y="1"/>
                    <a:pt x="120" y="14"/>
                    <a:pt x="116" y="20"/>
                  </a:cubicBezTo>
                  <a:cubicBezTo>
                    <a:pt x="110" y="27"/>
                    <a:pt x="114" y="36"/>
                    <a:pt x="114" y="45"/>
                  </a:cubicBezTo>
                  <a:cubicBezTo>
                    <a:pt x="130" y="36"/>
                    <a:pt x="144" y="31"/>
                    <a:pt x="154" y="31"/>
                  </a:cubicBezTo>
                  <a:cubicBezTo>
                    <a:pt x="167" y="31"/>
                    <a:pt x="175" y="37"/>
                    <a:pt x="176" y="51"/>
                  </a:cubicBezTo>
                  <a:cubicBezTo>
                    <a:pt x="177" y="70"/>
                    <a:pt x="176" y="91"/>
                    <a:pt x="169" y="111"/>
                  </a:cubicBezTo>
                  <a:cubicBezTo>
                    <a:pt x="164" y="124"/>
                    <a:pt x="152" y="148"/>
                    <a:pt x="139" y="151"/>
                  </a:cubicBezTo>
                  <a:cubicBezTo>
                    <a:pt x="134" y="152"/>
                    <a:pt x="129" y="153"/>
                    <a:pt x="126" y="153"/>
                  </a:cubicBezTo>
                  <a:cubicBezTo>
                    <a:pt x="106" y="153"/>
                    <a:pt x="119" y="130"/>
                    <a:pt x="111" y="121"/>
                  </a:cubicBezTo>
                  <a:lnTo>
                    <a:pt x="98" y="104"/>
                  </a:lnTo>
                  <a:cubicBezTo>
                    <a:pt x="91" y="113"/>
                    <a:pt x="82" y="119"/>
                    <a:pt x="79" y="124"/>
                  </a:cubicBezTo>
                  <a:cubicBezTo>
                    <a:pt x="68" y="155"/>
                    <a:pt x="58" y="185"/>
                    <a:pt x="18" y="208"/>
                  </a:cubicBezTo>
                  <a:cubicBezTo>
                    <a:pt x="1" y="217"/>
                    <a:pt x="17" y="220"/>
                    <a:pt x="26" y="226"/>
                  </a:cubicBezTo>
                  <a:cubicBezTo>
                    <a:pt x="31" y="229"/>
                    <a:pt x="37" y="230"/>
                    <a:pt x="43" y="230"/>
                  </a:cubicBezTo>
                  <a:cubicBezTo>
                    <a:pt x="56" y="230"/>
                    <a:pt x="69" y="225"/>
                    <a:pt x="82" y="223"/>
                  </a:cubicBezTo>
                  <a:cubicBezTo>
                    <a:pt x="89" y="222"/>
                    <a:pt x="94" y="222"/>
                    <a:pt x="99" y="222"/>
                  </a:cubicBezTo>
                  <a:cubicBezTo>
                    <a:pt x="118" y="222"/>
                    <a:pt x="121" y="229"/>
                    <a:pt x="107" y="247"/>
                  </a:cubicBezTo>
                  <a:cubicBezTo>
                    <a:pt x="89" y="266"/>
                    <a:pt x="67" y="285"/>
                    <a:pt x="108" y="295"/>
                  </a:cubicBezTo>
                  <a:cubicBezTo>
                    <a:pt x="114" y="298"/>
                    <a:pt x="117" y="305"/>
                    <a:pt x="120" y="311"/>
                  </a:cubicBezTo>
                  <a:cubicBezTo>
                    <a:pt x="129" y="304"/>
                    <a:pt x="145" y="295"/>
                    <a:pt x="144" y="289"/>
                  </a:cubicBezTo>
                  <a:cubicBezTo>
                    <a:pt x="133" y="257"/>
                    <a:pt x="170" y="227"/>
                    <a:pt x="186" y="198"/>
                  </a:cubicBezTo>
                  <a:cubicBezTo>
                    <a:pt x="196" y="180"/>
                    <a:pt x="214" y="143"/>
                    <a:pt x="244" y="143"/>
                  </a:cubicBezTo>
                  <a:cubicBezTo>
                    <a:pt x="246" y="143"/>
                    <a:pt x="247" y="143"/>
                    <a:pt x="248" y="144"/>
                  </a:cubicBezTo>
                  <a:cubicBezTo>
                    <a:pt x="298" y="149"/>
                    <a:pt x="249" y="186"/>
                    <a:pt x="249" y="208"/>
                  </a:cubicBezTo>
                  <a:cubicBezTo>
                    <a:pt x="249" y="217"/>
                    <a:pt x="232" y="229"/>
                    <a:pt x="248" y="238"/>
                  </a:cubicBezTo>
                  <a:cubicBezTo>
                    <a:pt x="260" y="244"/>
                    <a:pt x="280" y="245"/>
                    <a:pt x="286" y="254"/>
                  </a:cubicBezTo>
                  <a:cubicBezTo>
                    <a:pt x="291" y="261"/>
                    <a:pt x="272" y="280"/>
                    <a:pt x="277" y="283"/>
                  </a:cubicBezTo>
                  <a:cubicBezTo>
                    <a:pt x="319" y="308"/>
                    <a:pt x="307" y="350"/>
                    <a:pt x="319" y="383"/>
                  </a:cubicBezTo>
                  <a:cubicBezTo>
                    <a:pt x="323" y="400"/>
                    <a:pt x="295" y="398"/>
                    <a:pt x="282" y="404"/>
                  </a:cubicBezTo>
                  <a:cubicBezTo>
                    <a:pt x="288" y="416"/>
                    <a:pt x="288" y="436"/>
                    <a:pt x="298" y="439"/>
                  </a:cubicBezTo>
                  <a:cubicBezTo>
                    <a:pt x="302" y="440"/>
                    <a:pt x="305" y="440"/>
                    <a:pt x="308" y="440"/>
                  </a:cubicBezTo>
                  <a:cubicBezTo>
                    <a:pt x="335" y="440"/>
                    <a:pt x="321" y="416"/>
                    <a:pt x="333" y="407"/>
                  </a:cubicBezTo>
                  <a:cubicBezTo>
                    <a:pt x="341" y="402"/>
                    <a:pt x="352" y="402"/>
                    <a:pt x="361" y="398"/>
                  </a:cubicBezTo>
                  <a:cubicBezTo>
                    <a:pt x="398" y="380"/>
                    <a:pt x="392" y="379"/>
                    <a:pt x="379" y="347"/>
                  </a:cubicBezTo>
                  <a:cubicBezTo>
                    <a:pt x="364" y="313"/>
                    <a:pt x="344" y="279"/>
                    <a:pt x="363" y="236"/>
                  </a:cubicBezTo>
                  <a:cubicBezTo>
                    <a:pt x="374" y="213"/>
                    <a:pt x="370" y="188"/>
                    <a:pt x="370" y="164"/>
                  </a:cubicBezTo>
                  <a:cubicBezTo>
                    <a:pt x="370" y="164"/>
                    <a:pt x="363" y="160"/>
                    <a:pt x="357" y="158"/>
                  </a:cubicBezTo>
                  <a:cubicBezTo>
                    <a:pt x="357" y="158"/>
                    <a:pt x="354" y="163"/>
                    <a:pt x="352" y="166"/>
                  </a:cubicBezTo>
                  <a:cubicBezTo>
                    <a:pt x="347" y="171"/>
                    <a:pt x="363" y="184"/>
                    <a:pt x="346" y="184"/>
                  </a:cubicBezTo>
                  <a:cubicBezTo>
                    <a:pt x="343" y="184"/>
                    <a:pt x="339" y="184"/>
                    <a:pt x="335" y="183"/>
                  </a:cubicBezTo>
                  <a:cubicBezTo>
                    <a:pt x="319" y="180"/>
                    <a:pt x="298" y="176"/>
                    <a:pt x="314" y="155"/>
                  </a:cubicBezTo>
                  <a:lnTo>
                    <a:pt x="320" y="149"/>
                  </a:lnTo>
                  <a:cubicBezTo>
                    <a:pt x="339" y="132"/>
                    <a:pt x="341" y="121"/>
                    <a:pt x="314" y="116"/>
                  </a:cubicBezTo>
                  <a:cubicBezTo>
                    <a:pt x="283" y="107"/>
                    <a:pt x="285" y="105"/>
                    <a:pt x="299" y="69"/>
                  </a:cubicBezTo>
                  <a:cubicBezTo>
                    <a:pt x="310" y="41"/>
                    <a:pt x="296" y="19"/>
                    <a:pt x="260" y="19"/>
                  </a:cubicBezTo>
                  <a:cubicBezTo>
                    <a:pt x="256" y="19"/>
                    <a:pt x="253" y="20"/>
                    <a:pt x="249" y="20"/>
                  </a:cubicBezTo>
                  <a:cubicBezTo>
                    <a:pt x="243" y="20"/>
                    <a:pt x="236" y="21"/>
                    <a:pt x="230" y="21"/>
                  </a:cubicBezTo>
                  <a:cubicBezTo>
                    <a:pt x="199" y="21"/>
                    <a:pt x="172" y="15"/>
                    <a:pt x="146" y="4"/>
                  </a:cubicBezTo>
                  <a:cubicBezTo>
                    <a:pt x="142" y="2"/>
                    <a:pt x="138" y="1"/>
                    <a:pt x="13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47"/>
            <p:cNvSpPr/>
            <p:nvPr/>
          </p:nvSpPr>
          <p:spPr>
            <a:xfrm>
              <a:off x="2211575" y="4416575"/>
              <a:ext cx="14425" cy="9625"/>
            </a:xfrm>
            <a:custGeom>
              <a:rect b="b" l="l" r="r" t="t"/>
              <a:pathLst>
                <a:path extrusionOk="0" h="385" w="577">
                  <a:moveTo>
                    <a:pt x="436" y="114"/>
                  </a:moveTo>
                  <a:cubicBezTo>
                    <a:pt x="447" y="114"/>
                    <a:pt x="458" y="117"/>
                    <a:pt x="466" y="123"/>
                  </a:cubicBezTo>
                  <a:cubicBezTo>
                    <a:pt x="472" y="127"/>
                    <a:pt x="472" y="143"/>
                    <a:pt x="467" y="146"/>
                  </a:cubicBezTo>
                  <a:cubicBezTo>
                    <a:pt x="450" y="156"/>
                    <a:pt x="429" y="164"/>
                    <a:pt x="404" y="176"/>
                  </a:cubicBezTo>
                  <a:cubicBezTo>
                    <a:pt x="401" y="173"/>
                    <a:pt x="385" y="168"/>
                    <a:pt x="385" y="161"/>
                  </a:cubicBezTo>
                  <a:cubicBezTo>
                    <a:pt x="386" y="149"/>
                    <a:pt x="392" y="133"/>
                    <a:pt x="404" y="124"/>
                  </a:cubicBezTo>
                  <a:cubicBezTo>
                    <a:pt x="414" y="117"/>
                    <a:pt x="425" y="114"/>
                    <a:pt x="436" y="114"/>
                  </a:cubicBezTo>
                  <a:close/>
                  <a:moveTo>
                    <a:pt x="576" y="1"/>
                  </a:moveTo>
                  <a:lnTo>
                    <a:pt x="559" y="2"/>
                  </a:lnTo>
                  <a:cubicBezTo>
                    <a:pt x="536" y="2"/>
                    <a:pt x="523" y="27"/>
                    <a:pt x="500" y="27"/>
                  </a:cubicBezTo>
                  <a:cubicBezTo>
                    <a:pt x="497" y="27"/>
                    <a:pt x="493" y="27"/>
                    <a:pt x="489" y="26"/>
                  </a:cubicBezTo>
                  <a:cubicBezTo>
                    <a:pt x="482" y="39"/>
                    <a:pt x="461" y="51"/>
                    <a:pt x="475" y="65"/>
                  </a:cubicBezTo>
                  <a:cubicBezTo>
                    <a:pt x="479" y="71"/>
                    <a:pt x="514" y="67"/>
                    <a:pt x="481" y="83"/>
                  </a:cubicBezTo>
                  <a:cubicBezTo>
                    <a:pt x="480" y="83"/>
                    <a:pt x="479" y="84"/>
                    <a:pt x="477" y="84"/>
                  </a:cubicBezTo>
                  <a:cubicBezTo>
                    <a:pt x="471" y="84"/>
                    <a:pt x="461" y="78"/>
                    <a:pt x="456" y="74"/>
                  </a:cubicBezTo>
                  <a:cubicBezTo>
                    <a:pt x="448" y="68"/>
                    <a:pt x="445" y="59"/>
                    <a:pt x="438" y="55"/>
                  </a:cubicBezTo>
                  <a:cubicBezTo>
                    <a:pt x="432" y="51"/>
                    <a:pt x="422" y="51"/>
                    <a:pt x="414" y="49"/>
                  </a:cubicBezTo>
                  <a:cubicBezTo>
                    <a:pt x="413" y="55"/>
                    <a:pt x="410" y="62"/>
                    <a:pt x="411" y="68"/>
                  </a:cubicBezTo>
                  <a:cubicBezTo>
                    <a:pt x="413" y="78"/>
                    <a:pt x="419" y="91"/>
                    <a:pt x="406" y="91"/>
                  </a:cubicBezTo>
                  <a:cubicBezTo>
                    <a:pt x="402" y="91"/>
                    <a:pt x="396" y="90"/>
                    <a:pt x="388" y="87"/>
                  </a:cubicBezTo>
                  <a:lnTo>
                    <a:pt x="381" y="84"/>
                  </a:lnTo>
                  <a:cubicBezTo>
                    <a:pt x="371" y="83"/>
                    <a:pt x="363" y="82"/>
                    <a:pt x="356" y="82"/>
                  </a:cubicBezTo>
                  <a:cubicBezTo>
                    <a:pt x="334" y="82"/>
                    <a:pt x="323" y="90"/>
                    <a:pt x="308" y="108"/>
                  </a:cubicBezTo>
                  <a:cubicBezTo>
                    <a:pt x="288" y="134"/>
                    <a:pt x="316" y="134"/>
                    <a:pt x="332" y="142"/>
                  </a:cubicBezTo>
                  <a:cubicBezTo>
                    <a:pt x="344" y="145"/>
                    <a:pt x="353" y="146"/>
                    <a:pt x="342" y="159"/>
                  </a:cubicBezTo>
                  <a:cubicBezTo>
                    <a:pt x="332" y="171"/>
                    <a:pt x="323" y="187"/>
                    <a:pt x="326" y="199"/>
                  </a:cubicBezTo>
                  <a:cubicBezTo>
                    <a:pt x="338" y="234"/>
                    <a:pt x="266" y="223"/>
                    <a:pt x="267" y="251"/>
                  </a:cubicBezTo>
                  <a:cubicBezTo>
                    <a:pt x="260" y="240"/>
                    <a:pt x="253" y="230"/>
                    <a:pt x="242" y="221"/>
                  </a:cubicBezTo>
                  <a:cubicBezTo>
                    <a:pt x="242" y="220"/>
                    <a:pt x="240" y="220"/>
                    <a:pt x="239" y="220"/>
                  </a:cubicBezTo>
                  <a:cubicBezTo>
                    <a:pt x="235" y="220"/>
                    <a:pt x="230" y="221"/>
                    <a:pt x="226" y="221"/>
                  </a:cubicBezTo>
                  <a:cubicBezTo>
                    <a:pt x="219" y="227"/>
                    <a:pt x="210" y="240"/>
                    <a:pt x="205" y="240"/>
                  </a:cubicBezTo>
                  <a:cubicBezTo>
                    <a:pt x="182" y="237"/>
                    <a:pt x="152" y="234"/>
                    <a:pt x="127" y="232"/>
                  </a:cubicBezTo>
                  <a:cubicBezTo>
                    <a:pt x="124" y="231"/>
                    <a:pt x="118" y="231"/>
                    <a:pt x="113" y="231"/>
                  </a:cubicBezTo>
                  <a:cubicBezTo>
                    <a:pt x="103" y="231"/>
                    <a:pt x="94" y="232"/>
                    <a:pt x="94" y="232"/>
                  </a:cubicBezTo>
                  <a:cubicBezTo>
                    <a:pt x="79" y="262"/>
                    <a:pt x="33" y="254"/>
                    <a:pt x="1" y="283"/>
                  </a:cubicBezTo>
                  <a:cubicBezTo>
                    <a:pt x="22" y="286"/>
                    <a:pt x="45" y="286"/>
                    <a:pt x="54" y="293"/>
                  </a:cubicBezTo>
                  <a:cubicBezTo>
                    <a:pt x="67" y="304"/>
                    <a:pt x="61" y="320"/>
                    <a:pt x="51" y="339"/>
                  </a:cubicBezTo>
                  <a:cubicBezTo>
                    <a:pt x="44" y="352"/>
                    <a:pt x="57" y="368"/>
                    <a:pt x="61" y="385"/>
                  </a:cubicBezTo>
                  <a:lnTo>
                    <a:pt x="72" y="382"/>
                  </a:lnTo>
                  <a:cubicBezTo>
                    <a:pt x="80" y="346"/>
                    <a:pt x="89" y="352"/>
                    <a:pt x="138" y="314"/>
                  </a:cubicBezTo>
                  <a:cubicBezTo>
                    <a:pt x="154" y="302"/>
                    <a:pt x="164" y="297"/>
                    <a:pt x="172" y="297"/>
                  </a:cubicBezTo>
                  <a:cubicBezTo>
                    <a:pt x="184" y="297"/>
                    <a:pt x="189" y="308"/>
                    <a:pt x="200" y="314"/>
                  </a:cubicBezTo>
                  <a:cubicBezTo>
                    <a:pt x="211" y="321"/>
                    <a:pt x="223" y="330"/>
                    <a:pt x="238" y="332"/>
                  </a:cubicBezTo>
                  <a:cubicBezTo>
                    <a:pt x="247" y="332"/>
                    <a:pt x="264" y="314"/>
                    <a:pt x="272" y="314"/>
                  </a:cubicBezTo>
                  <a:cubicBezTo>
                    <a:pt x="285" y="317"/>
                    <a:pt x="294" y="327"/>
                    <a:pt x="304" y="333"/>
                  </a:cubicBezTo>
                  <a:cubicBezTo>
                    <a:pt x="316" y="308"/>
                    <a:pt x="313" y="293"/>
                    <a:pt x="307" y="283"/>
                  </a:cubicBezTo>
                  <a:cubicBezTo>
                    <a:pt x="297" y="264"/>
                    <a:pt x="313" y="257"/>
                    <a:pt x="331" y="242"/>
                  </a:cubicBezTo>
                  <a:cubicBezTo>
                    <a:pt x="349" y="227"/>
                    <a:pt x="365" y="220"/>
                    <a:pt x="386" y="220"/>
                  </a:cubicBezTo>
                  <a:cubicBezTo>
                    <a:pt x="390" y="220"/>
                    <a:pt x="394" y="221"/>
                    <a:pt x="398" y="221"/>
                  </a:cubicBezTo>
                  <a:cubicBezTo>
                    <a:pt x="401" y="222"/>
                    <a:pt x="404" y="222"/>
                    <a:pt x="407" y="222"/>
                  </a:cubicBezTo>
                  <a:cubicBezTo>
                    <a:pt x="431" y="222"/>
                    <a:pt x="448" y="211"/>
                    <a:pt x="461" y="192"/>
                  </a:cubicBezTo>
                  <a:cubicBezTo>
                    <a:pt x="475" y="171"/>
                    <a:pt x="506" y="156"/>
                    <a:pt x="510" y="133"/>
                  </a:cubicBezTo>
                  <a:cubicBezTo>
                    <a:pt x="564" y="121"/>
                    <a:pt x="564" y="90"/>
                    <a:pt x="557" y="67"/>
                  </a:cubicBezTo>
                  <a:cubicBezTo>
                    <a:pt x="551" y="46"/>
                    <a:pt x="554" y="30"/>
                    <a:pt x="572" y="12"/>
                  </a:cubicBezTo>
                  <a:cubicBezTo>
                    <a:pt x="575" y="9"/>
                    <a:pt x="575" y="5"/>
                    <a:pt x="5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47"/>
            <p:cNvSpPr/>
            <p:nvPr/>
          </p:nvSpPr>
          <p:spPr>
            <a:xfrm>
              <a:off x="2203650" y="4419100"/>
              <a:ext cx="8325" cy="11325"/>
            </a:xfrm>
            <a:custGeom>
              <a:rect b="b" l="l" r="r" t="t"/>
              <a:pathLst>
                <a:path extrusionOk="0" h="453" w="333">
                  <a:moveTo>
                    <a:pt x="161" y="1"/>
                  </a:moveTo>
                  <a:cubicBezTo>
                    <a:pt x="156" y="1"/>
                    <a:pt x="150" y="2"/>
                    <a:pt x="143" y="4"/>
                  </a:cubicBezTo>
                  <a:lnTo>
                    <a:pt x="58" y="29"/>
                  </a:lnTo>
                  <a:cubicBezTo>
                    <a:pt x="50" y="32"/>
                    <a:pt x="41" y="39"/>
                    <a:pt x="40" y="44"/>
                  </a:cubicBezTo>
                  <a:cubicBezTo>
                    <a:pt x="35" y="60"/>
                    <a:pt x="77" y="111"/>
                    <a:pt x="105" y="131"/>
                  </a:cubicBezTo>
                  <a:cubicBezTo>
                    <a:pt x="111" y="114"/>
                    <a:pt x="116" y="100"/>
                    <a:pt x="128" y="67"/>
                  </a:cubicBezTo>
                  <a:cubicBezTo>
                    <a:pt x="140" y="108"/>
                    <a:pt x="147" y="136"/>
                    <a:pt x="155" y="163"/>
                  </a:cubicBezTo>
                  <a:cubicBezTo>
                    <a:pt x="155" y="167"/>
                    <a:pt x="144" y="173"/>
                    <a:pt x="138" y="178"/>
                  </a:cubicBezTo>
                  <a:cubicBezTo>
                    <a:pt x="143" y="191"/>
                    <a:pt x="147" y="204"/>
                    <a:pt x="149" y="217"/>
                  </a:cubicBezTo>
                  <a:cubicBezTo>
                    <a:pt x="150" y="222"/>
                    <a:pt x="143" y="228"/>
                    <a:pt x="140" y="234"/>
                  </a:cubicBezTo>
                  <a:cubicBezTo>
                    <a:pt x="137" y="229"/>
                    <a:pt x="131" y="226"/>
                    <a:pt x="131" y="223"/>
                  </a:cubicBezTo>
                  <a:cubicBezTo>
                    <a:pt x="130" y="209"/>
                    <a:pt x="127" y="204"/>
                    <a:pt x="121" y="204"/>
                  </a:cubicBezTo>
                  <a:cubicBezTo>
                    <a:pt x="113" y="204"/>
                    <a:pt x="102" y="213"/>
                    <a:pt x="88" y="220"/>
                  </a:cubicBezTo>
                  <a:cubicBezTo>
                    <a:pt x="69" y="231"/>
                    <a:pt x="65" y="242"/>
                    <a:pt x="77" y="247"/>
                  </a:cubicBezTo>
                  <a:cubicBezTo>
                    <a:pt x="109" y="259"/>
                    <a:pt x="103" y="282"/>
                    <a:pt x="106" y="306"/>
                  </a:cubicBezTo>
                  <a:cubicBezTo>
                    <a:pt x="89" y="301"/>
                    <a:pt x="74" y="292"/>
                    <a:pt x="61" y="292"/>
                  </a:cubicBezTo>
                  <a:cubicBezTo>
                    <a:pt x="49" y="292"/>
                    <a:pt x="39" y="298"/>
                    <a:pt x="28" y="316"/>
                  </a:cubicBezTo>
                  <a:cubicBezTo>
                    <a:pt x="22" y="325"/>
                    <a:pt x="6" y="331"/>
                    <a:pt x="0" y="335"/>
                  </a:cubicBezTo>
                  <a:cubicBezTo>
                    <a:pt x="21" y="344"/>
                    <a:pt x="43" y="353"/>
                    <a:pt x="62" y="360"/>
                  </a:cubicBezTo>
                  <a:cubicBezTo>
                    <a:pt x="75" y="363"/>
                    <a:pt x="96" y="360"/>
                    <a:pt x="102" y="366"/>
                  </a:cubicBezTo>
                  <a:cubicBezTo>
                    <a:pt x="106" y="372"/>
                    <a:pt x="96" y="387"/>
                    <a:pt x="94" y="397"/>
                  </a:cubicBezTo>
                  <a:cubicBezTo>
                    <a:pt x="90" y="428"/>
                    <a:pt x="93" y="432"/>
                    <a:pt x="124" y="453"/>
                  </a:cubicBezTo>
                  <a:cubicBezTo>
                    <a:pt x="124" y="448"/>
                    <a:pt x="128" y="442"/>
                    <a:pt x="125" y="439"/>
                  </a:cubicBezTo>
                  <a:cubicBezTo>
                    <a:pt x="103" y="412"/>
                    <a:pt x="131" y="384"/>
                    <a:pt x="159" y="362"/>
                  </a:cubicBezTo>
                  <a:cubicBezTo>
                    <a:pt x="169" y="353"/>
                    <a:pt x="179" y="350"/>
                    <a:pt x="190" y="350"/>
                  </a:cubicBezTo>
                  <a:cubicBezTo>
                    <a:pt x="206" y="350"/>
                    <a:pt x="222" y="357"/>
                    <a:pt x="237" y="362"/>
                  </a:cubicBezTo>
                  <a:cubicBezTo>
                    <a:pt x="238" y="362"/>
                    <a:pt x="239" y="362"/>
                    <a:pt x="240" y="362"/>
                  </a:cubicBezTo>
                  <a:cubicBezTo>
                    <a:pt x="246" y="362"/>
                    <a:pt x="256" y="358"/>
                    <a:pt x="264" y="357"/>
                  </a:cubicBezTo>
                  <a:cubicBezTo>
                    <a:pt x="264" y="350"/>
                    <a:pt x="266" y="338"/>
                    <a:pt x="261" y="335"/>
                  </a:cubicBezTo>
                  <a:cubicBezTo>
                    <a:pt x="236" y="317"/>
                    <a:pt x="209" y="303"/>
                    <a:pt x="202" y="279"/>
                  </a:cubicBezTo>
                  <a:cubicBezTo>
                    <a:pt x="190" y="272"/>
                    <a:pt x="186" y="264"/>
                    <a:pt x="184" y="257"/>
                  </a:cubicBezTo>
                  <a:cubicBezTo>
                    <a:pt x="184" y="257"/>
                    <a:pt x="191" y="254"/>
                    <a:pt x="196" y="251"/>
                  </a:cubicBezTo>
                  <a:cubicBezTo>
                    <a:pt x="199" y="257"/>
                    <a:pt x="203" y="261"/>
                    <a:pt x="205" y="267"/>
                  </a:cubicBezTo>
                  <a:cubicBezTo>
                    <a:pt x="205" y="267"/>
                    <a:pt x="202" y="273"/>
                    <a:pt x="202" y="279"/>
                  </a:cubicBezTo>
                  <a:cubicBezTo>
                    <a:pt x="216" y="273"/>
                    <a:pt x="230" y="268"/>
                    <a:pt x="239" y="268"/>
                  </a:cubicBezTo>
                  <a:cubicBezTo>
                    <a:pt x="241" y="268"/>
                    <a:pt x="243" y="268"/>
                    <a:pt x="244" y="269"/>
                  </a:cubicBezTo>
                  <a:cubicBezTo>
                    <a:pt x="256" y="273"/>
                    <a:pt x="262" y="284"/>
                    <a:pt x="274" y="289"/>
                  </a:cubicBezTo>
                  <a:cubicBezTo>
                    <a:pt x="274" y="290"/>
                    <a:pt x="275" y="290"/>
                    <a:pt x="276" y="290"/>
                  </a:cubicBezTo>
                  <a:cubicBezTo>
                    <a:pt x="281" y="290"/>
                    <a:pt x="288" y="288"/>
                    <a:pt x="294" y="286"/>
                  </a:cubicBezTo>
                  <a:cubicBezTo>
                    <a:pt x="274" y="264"/>
                    <a:pt x="333" y="261"/>
                    <a:pt x="325" y="241"/>
                  </a:cubicBezTo>
                  <a:cubicBezTo>
                    <a:pt x="321" y="228"/>
                    <a:pt x="303" y="222"/>
                    <a:pt x="297" y="211"/>
                  </a:cubicBezTo>
                  <a:cubicBezTo>
                    <a:pt x="292" y="202"/>
                    <a:pt x="287" y="197"/>
                    <a:pt x="283" y="197"/>
                  </a:cubicBezTo>
                  <a:cubicBezTo>
                    <a:pt x="278" y="197"/>
                    <a:pt x="273" y="203"/>
                    <a:pt x="266" y="214"/>
                  </a:cubicBezTo>
                  <a:cubicBezTo>
                    <a:pt x="259" y="223"/>
                    <a:pt x="256" y="235"/>
                    <a:pt x="246" y="260"/>
                  </a:cubicBezTo>
                  <a:cubicBezTo>
                    <a:pt x="233" y="214"/>
                    <a:pt x="231" y="182"/>
                    <a:pt x="213" y="154"/>
                  </a:cubicBezTo>
                  <a:cubicBezTo>
                    <a:pt x="205" y="141"/>
                    <a:pt x="180" y="131"/>
                    <a:pt x="184" y="111"/>
                  </a:cubicBezTo>
                  <a:cubicBezTo>
                    <a:pt x="191" y="89"/>
                    <a:pt x="188" y="76"/>
                    <a:pt x="159" y="69"/>
                  </a:cubicBezTo>
                  <a:cubicBezTo>
                    <a:pt x="150" y="67"/>
                    <a:pt x="149" y="55"/>
                    <a:pt x="138" y="53"/>
                  </a:cubicBezTo>
                  <a:cubicBezTo>
                    <a:pt x="127" y="45"/>
                    <a:pt x="124" y="38"/>
                    <a:pt x="121" y="30"/>
                  </a:cubicBezTo>
                  <a:cubicBezTo>
                    <a:pt x="121" y="30"/>
                    <a:pt x="128" y="28"/>
                    <a:pt x="133" y="26"/>
                  </a:cubicBezTo>
                  <a:cubicBezTo>
                    <a:pt x="136" y="30"/>
                    <a:pt x="140" y="36"/>
                    <a:pt x="143" y="41"/>
                  </a:cubicBezTo>
                  <a:cubicBezTo>
                    <a:pt x="143" y="41"/>
                    <a:pt x="138" y="47"/>
                    <a:pt x="138" y="53"/>
                  </a:cubicBezTo>
                  <a:cubicBezTo>
                    <a:pt x="171" y="42"/>
                    <a:pt x="186" y="35"/>
                    <a:pt x="177" y="13"/>
                  </a:cubicBezTo>
                  <a:cubicBezTo>
                    <a:pt x="173" y="4"/>
                    <a:pt x="168" y="1"/>
                    <a:pt x="16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47"/>
            <p:cNvSpPr/>
            <p:nvPr/>
          </p:nvSpPr>
          <p:spPr>
            <a:xfrm>
              <a:off x="2186950" y="4416575"/>
              <a:ext cx="14500" cy="6150"/>
            </a:xfrm>
            <a:custGeom>
              <a:rect b="b" l="l" r="r" t="t"/>
              <a:pathLst>
                <a:path extrusionOk="0" h="246" w="580">
                  <a:moveTo>
                    <a:pt x="327" y="165"/>
                  </a:moveTo>
                  <a:cubicBezTo>
                    <a:pt x="332" y="165"/>
                    <a:pt x="342" y="173"/>
                    <a:pt x="342" y="173"/>
                  </a:cubicBezTo>
                  <a:cubicBezTo>
                    <a:pt x="337" y="180"/>
                    <a:pt x="330" y="187"/>
                    <a:pt x="322" y="192"/>
                  </a:cubicBezTo>
                  <a:cubicBezTo>
                    <a:pt x="322" y="192"/>
                    <a:pt x="321" y="192"/>
                    <a:pt x="320" y="192"/>
                  </a:cubicBezTo>
                  <a:cubicBezTo>
                    <a:pt x="316" y="192"/>
                    <a:pt x="307" y="187"/>
                    <a:pt x="293" y="183"/>
                  </a:cubicBezTo>
                  <a:cubicBezTo>
                    <a:pt x="308" y="174"/>
                    <a:pt x="315" y="167"/>
                    <a:pt x="325" y="165"/>
                  </a:cubicBezTo>
                  <a:cubicBezTo>
                    <a:pt x="326" y="165"/>
                    <a:pt x="326" y="165"/>
                    <a:pt x="327" y="165"/>
                  </a:cubicBezTo>
                  <a:close/>
                  <a:moveTo>
                    <a:pt x="66" y="1"/>
                  </a:moveTo>
                  <a:cubicBezTo>
                    <a:pt x="61" y="1"/>
                    <a:pt x="56" y="2"/>
                    <a:pt x="49" y="3"/>
                  </a:cubicBezTo>
                  <a:cubicBezTo>
                    <a:pt x="33" y="9"/>
                    <a:pt x="18" y="17"/>
                    <a:pt x="2" y="23"/>
                  </a:cubicBezTo>
                  <a:cubicBezTo>
                    <a:pt x="47" y="26"/>
                    <a:pt x="0" y="59"/>
                    <a:pt x="22" y="67"/>
                  </a:cubicBezTo>
                  <a:cubicBezTo>
                    <a:pt x="63" y="83"/>
                    <a:pt x="78" y="112"/>
                    <a:pt x="88" y="143"/>
                  </a:cubicBezTo>
                  <a:cubicBezTo>
                    <a:pt x="93" y="155"/>
                    <a:pt x="97" y="160"/>
                    <a:pt x="104" y="160"/>
                  </a:cubicBezTo>
                  <a:cubicBezTo>
                    <a:pt x="111" y="160"/>
                    <a:pt x="120" y="155"/>
                    <a:pt x="134" y="146"/>
                  </a:cubicBezTo>
                  <a:cubicBezTo>
                    <a:pt x="149" y="137"/>
                    <a:pt x="165" y="133"/>
                    <a:pt x="181" y="133"/>
                  </a:cubicBezTo>
                  <a:cubicBezTo>
                    <a:pt x="201" y="133"/>
                    <a:pt x="220" y="141"/>
                    <a:pt x="231" y="155"/>
                  </a:cubicBezTo>
                  <a:cubicBezTo>
                    <a:pt x="202" y="176"/>
                    <a:pt x="244" y="171"/>
                    <a:pt x="243" y="183"/>
                  </a:cubicBezTo>
                  <a:cubicBezTo>
                    <a:pt x="243" y="198"/>
                    <a:pt x="249" y="211"/>
                    <a:pt x="253" y="224"/>
                  </a:cubicBezTo>
                  <a:cubicBezTo>
                    <a:pt x="269" y="229"/>
                    <a:pt x="292" y="229"/>
                    <a:pt x="302" y="237"/>
                  </a:cubicBezTo>
                  <a:cubicBezTo>
                    <a:pt x="309" y="244"/>
                    <a:pt x="315" y="246"/>
                    <a:pt x="321" y="246"/>
                  </a:cubicBezTo>
                  <a:cubicBezTo>
                    <a:pt x="337" y="246"/>
                    <a:pt x="349" y="231"/>
                    <a:pt x="361" y="224"/>
                  </a:cubicBezTo>
                  <a:cubicBezTo>
                    <a:pt x="380" y="215"/>
                    <a:pt x="395" y="201"/>
                    <a:pt x="387" y="181"/>
                  </a:cubicBezTo>
                  <a:cubicBezTo>
                    <a:pt x="386" y="176"/>
                    <a:pt x="393" y="161"/>
                    <a:pt x="399" y="159"/>
                  </a:cubicBezTo>
                  <a:cubicBezTo>
                    <a:pt x="437" y="151"/>
                    <a:pt x="455" y="134"/>
                    <a:pt x="453" y="106"/>
                  </a:cubicBezTo>
                  <a:cubicBezTo>
                    <a:pt x="453" y="106"/>
                    <a:pt x="464" y="99"/>
                    <a:pt x="467" y="99"/>
                  </a:cubicBezTo>
                  <a:cubicBezTo>
                    <a:pt x="475" y="99"/>
                    <a:pt x="484" y="101"/>
                    <a:pt x="489" y="104"/>
                  </a:cubicBezTo>
                  <a:cubicBezTo>
                    <a:pt x="493" y="105"/>
                    <a:pt x="492" y="112"/>
                    <a:pt x="493" y="117"/>
                  </a:cubicBezTo>
                  <a:cubicBezTo>
                    <a:pt x="498" y="124"/>
                    <a:pt x="506" y="129"/>
                    <a:pt x="513" y="129"/>
                  </a:cubicBezTo>
                  <a:cubicBezTo>
                    <a:pt x="519" y="129"/>
                    <a:pt x="526" y="125"/>
                    <a:pt x="531" y="118"/>
                  </a:cubicBezTo>
                  <a:cubicBezTo>
                    <a:pt x="548" y="98"/>
                    <a:pt x="564" y="76"/>
                    <a:pt x="580" y="53"/>
                  </a:cubicBezTo>
                  <a:lnTo>
                    <a:pt x="580" y="53"/>
                  </a:lnTo>
                  <a:cubicBezTo>
                    <a:pt x="570" y="58"/>
                    <a:pt x="561" y="60"/>
                    <a:pt x="552" y="60"/>
                  </a:cubicBezTo>
                  <a:cubicBezTo>
                    <a:pt x="543" y="60"/>
                    <a:pt x="535" y="58"/>
                    <a:pt x="527" y="55"/>
                  </a:cubicBezTo>
                  <a:cubicBezTo>
                    <a:pt x="527" y="55"/>
                    <a:pt x="527" y="55"/>
                    <a:pt x="527" y="55"/>
                  </a:cubicBezTo>
                  <a:cubicBezTo>
                    <a:pt x="523" y="55"/>
                    <a:pt x="514" y="70"/>
                    <a:pt x="507" y="70"/>
                  </a:cubicBezTo>
                  <a:cubicBezTo>
                    <a:pt x="505" y="70"/>
                    <a:pt x="503" y="68"/>
                    <a:pt x="502" y="61"/>
                  </a:cubicBezTo>
                  <a:cubicBezTo>
                    <a:pt x="499" y="28"/>
                    <a:pt x="464" y="43"/>
                    <a:pt x="443" y="36"/>
                  </a:cubicBezTo>
                  <a:cubicBezTo>
                    <a:pt x="441" y="35"/>
                    <a:pt x="438" y="35"/>
                    <a:pt x="436" y="35"/>
                  </a:cubicBezTo>
                  <a:cubicBezTo>
                    <a:pt x="425" y="35"/>
                    <a:pt x="416" y="42"/>
                    <a:pt x="415" y="55"/>
                  </a:cubicBezTo>
                  <a:cubicBezTo>
                    <a:pt x="412" y="89"/>
                    <a:pt x="409" y="89"/>
                    <a:pt x="356" y="133"/>
                  </a:cubicBezTo>
                  <a:cubicBezTo>
                    <a:pt x="349" y="139"/>
                    <a:pt x="344" y="141"/>
                    <a:pt x="339" y="141"/>
                  </a:cubicBezTo>
                  <a:cubicBezTo>
                    <a:pt x="335" y="141"/>
                    <a:pt x="332" y="139"/>
                    <a:pt x="328" y="137"/>
                  </a:cubicBezTo>
                  <a:cubicBezTo>
                    <a:pt x="319" y="130"/>
                    <a:pt x="314" y="120"/>
                    <a:pt x="306" y="111"/>
                  </a:cubicBezTo>
                  <a:cubicBezTo>
                    <a:pt x="301" y="112"/>
                    <a:pt x="295" y="116"/>
                    <a:pt x="291" y="116"/>
                  </a:cubicBezTo>
                  <a:cubicBezTo>
                    <a:pt x="290" y="116"/>
                    <a:pt x="289" y="115"/>
                    <a:pt x="289" y="115"/>
                  </a:cubicBezTo>
                  <a:cubicBezTo>
                    <a:pt x="261" y="109"/>
                    <a:pt x="248" y="86"/>
                    <a:pt x="215" y="86"/>
                  </a:cubicBezTo>
                  <a:cubicBezTo>
                    <a:pt x="211" y="86"/>
                    <a:pt x="207" y="86"/>
                    <a:pt x="202" y="87"/>
                  </a:cubicBezTo>
                  <a:cubicBezTo>
                    <a:pt x="202" y="87"/>
                    <a:pt x="175" y="64"/>
                    <a:pt x="209" y="49"/>
                  </a:cubicBezTo>
                  <a:cubicBezTo>
                    <a:pt x="206" y="42"/>
                    <a:pt x="209" y="30"/>
                    <a:pt x="197" y="30"/>
                  </a:cubicBezTo>
                  <a:cubicBezTo>
                    <a:pt x="194" y="30"/>
                    <a:pt x="189" y="31"/>
                    <a:pt x="183" y="33"/>
                  </a:cubicBezTo>
                  <a:lnTo>
                    <a:pt x="183" y="33"/>
                  </a:lnTo>
                  <a:lnTo>
                    <a:pt x="177" y="31"/>
                  </a:lnTo>
                  <a:lnTo>
                    <a:pt x="177" y="31"/>
                  </a:lnTo>
                  <a:cubicBezTo>
                    <a:pt x="178" y="32"/>
                    <a:pt x="179" y="34"/>
                    <a:pt x="180" y="36"/>
                  </a:cubicBezTo>
                  <a:lnTo>
                    <a:pt x="180" y="34"/>
                  </a:lnTo>
                  <a:cubicBezTo>
                    <a:pt x="181" y="34"/>
                    <a:pt x="182" y="34"/>
                    <a:pt x="183" y="33"/>
                  </a:cubicBezTo>
                  <a:lnTo>
                    <a:pt x="183" y="33"/>
                  </a:lnTo>
                  <a:lnTo>
                    <a:pt x="186" y="34"/>
                  </a:lnTo>
                  <a:cubicBezTo>
                    <a:pt x="183" y="36"/>
                    <a:pt x="181" y="38"/>
                    <a:pt x="180" y="38"/>
                  </a:cubicBezTo>
                  <a:cubicBezTo>
                    <a:pt x="179" y="38"/>
                    <a:pt x="179" y="37"/>
                    <a:pt x="180" y="36"/>
                  </a:cubicBezTo>
                  <a:lnTo>
                    <a:pt x="180" y="36"/>
                  </a:lnTo>
                  <a:cubicBezTo>
                    <a:pt x="175" y="40"/>
                    <a:pt x="171" y="40"/>
                    <a:pt x="169" y="40"/>
                  </a:cubicBezTo>
                  <a:cubicBezTo>
                    <a:pt x="168" y="40"/>
                    <a:pt x="168" y="40"/>
                    <a:pt x="168" y="40"/>
                  </a:cubicBezTo>
                  <a:lnTo>
                    <a:pt x="175" y="30"/>
                  </a:lnTo>
                  <a:lnTo>
                    <a:pt x="177" y="31"/>
                  </a:lnTo>
                  <a:lnTo>
                    <a:pt x="177" y="31"/>
                  </a:lnTo>
                  <a:cubicBezTo>
                    <a:pt x="170" y="19"/>
                    <a:pt x="161" y="13"/>
                    <a:pt x="150" y="9"/>
                  </a:cubicBezTo>
                  <a:cubicBezTo>
                    <a:pt x="149" y="9"/>
                    <a:pt x="147" y="9"/>
                    <a:pt x="146" y="9"/>
                  </a:cubicBezTo>
                  <a:cubicBezTo>
                    <a:pt x="141" y="9"/>
                    <a:pt x="135" y="10"/>
                    <a:pt x="133" y="12"/>
                  </a:cubicBezTo>
                  <a:cubicBezTo>
                    <a:pt x="130" y="15"/>
                    <a:pt x="130" y="21"/>
                    <a:pt x="133" y="26"/>
                  </a:cubicBezTo>
                  <a:cubicBezTo>
                    <a:pt x="137" y="36"/>
                    <a:pt x="146" y="43"/>
                    <a:pt x="149" y="53"/>
                  </a:cubicBezTo>
                  <a:cubicBezTo>
                    <a:pt x="150" y="56"/>
                    <a:pt x="136" y="68"/>
                    <a:pt x="133" y="68"/>
                  </a:cubicBezTo>
                  <a:cubicBezTo>
                    <a:pt x="111" y="62"/>
                    <a:pt x="88" y="56"/>
                    <a:pt x="68" y="48"/>
                  </a:cubicBezTo>
                  <a:cubicBezTo>
                    <a:pt x="65" y="46"/>
                    <a:pt x="71" y="31"/>
                    <a:pt x="75" y="23"/>
                  </a:cubicBezTo>
                  <a:cubicBezTo>
                    <a:pt x="82" y="8"/>
                    <a:pt x="79" y="1"/>
                    <a:pt x="6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47"/>
            <p:cNvSpPr/>
            <p:nvPr/>
          </p:nvSpPr>
          <p:spPr>
            <a:xfrm>
              <a:off x="2213950" y="4408925"/>
              <a:ext cx="9825" cy="5100"/>
            </a:xfrm>
            <a:custGeom>
              <a:rect b="b" l="l" r="r" t="t"/>
              <a:pathLst>
                <a:path extrusionOk="0" h="204" w="393">
                  <a:moveTo>
                    <a:pt x="163" y="130"/>
                  </a:moveTo>
                  <a:lnTo>
                    <a:pt x="205" y="152"/>
                  </a:lnTo>
                  <a:cubicBezTo>
                    <a:pt x="200" y="155"/>
                    <a:pt x="196" y="159"/>
                    <a:pt x="191" y="162"/>
                  </a:cubicBezTo>
                  <a:cubicBezTo>
                    <a:pt x="185" y="164"/>
                    <a:pt x="180" y="165"/>
                    <a:pt x="177" y="165"/>
                  </a:cubicBezTo>
                  <a:cubicBezTo>
                    <a:pt x="162" y="165"/>
                    <a:pt x="164" y="151"/>
                    <a:pt x="162" y="142"/>
                  </a:cubicBezTo>
                  <a:cubicBezTo>
                    <a:pt x="160" y="139"/>
                    <a:pt x="163" y="134"/>
                    <a:pt x="163" y="130"/>
                  </a:cubicBezTo>
                  <a:close/>
                  <a:moveTo>
                    <a:pt x="293" y="1"/>
                  </a:moveTo>
                  <a:cubicBezTo>
                    <a:pt x="287" y="9"/>
                    <a:pt x="282" y="17"/>
                    <a:pt x="272" y="17"/>
                  </a:cubicBezTo>
                  <a:cubicBezTo>
                    <a:pt x="268" y="17"/>
                    <a:pt x="264" y="16"/>
                    <a:pt x="259" y="14"/>
                  </a:cubicBezTo>
                  <a:cubicBezTo>
                    <a:pt x="249" y="9"/>
                    <a:pt x="240" y="6"/>
                    <a:pt x="230" y="6"/>
                  </a:cubicBezTo>
                  <a:cubicBezTo>
                    <a:pt x="215" y="6"/>
                    <a:pt x="200" y="12"/>
                    <a:pt x="185" y="27"/>
                  </a:cubicBezTo>
                  <a:cubicBezTo>
                    <a:pt x="180" y="32"/>
                    <a:pt x="164" y="39"/>
                    <a:pt x="158" y="39"/>
                  </a:cubicBezTo>
                  <a:cubicBezTo>
                    <a:pt x="157" y="39"/>
                    <a:pt x="156" y="39"/>
                    <a:pt x="156" y="39"/>
                  </a:cubicBezTo>
                  <a:cubicBezTo>
                    <a:pt x="149" y="36"/>
                    <a:pt x="143" y="35"/>
                    <a:pt x="138" y="35"/>
                  </a:cubicBezTo>
                  <a:cubicBezTo>
                    <a:pt x="122" y="35"/>
                    <a:pt x="113" y="46"/>
                    <a:pt x="105" y="59"/>
                  </a:cubicBezTo>
                  <a:lnTo>
                    <a:pt x="78" y="92"/>
                  </a:lnTo>
                  <a:cubicBezTo>
                    <a:pt x="72" y="97"/>
                    <a:pt x="67" y="100"/>
                    <a:pt x="61" y="100"/>
                  </a:cubicBezTo>
                  <a:cubicBezTo>
                    <a:pt x="53" y="100"/>
                    <a:pt x="46" y="95"/>
                    <a:pt x="40" y="86"/>
                  </a:cubicBezTo>
                  <a:cubicBezTo>
                    <a:pt x="37" y="80"/>
                    <a:pt x="34" y="74"/>
                    <a:pt x="31" y="67"/>
                  </a:cubicBezTo>
                  <a:lnTo>
                    <a:pt x="31" y="67"/>
                  </a:lnTo>
                  <a:cubicBezTo>
                    <a:pt x="0" y="102"/>
                    <a:pt x="6" y="121"/>
                    <a:pt x="49" y="124"/>
                  </a:cubicBezTo>
                  <a:lnTo>
                    <a:pt x="57" y="127"/>
                  </a:lnTo>
                  <a:cubicBezTo>
                    <a:pt x="106" y="130"/>
                    <a:pt x="106" y="131"/>
                    <a:pt x="74" y="171"/>
                  </a:cubicBezTo>
                  <a:cubicBezTo>
                    <a:pt x="69" y="176"/>
                    <a:pt x="77" y="186"/>
                    <a:pt x="80" y="193"/>
                  </a:cubicBezTo>
                  <a:lnTo>
                    <a:pt x="103" y="177"/>
                  </a:lnTo>
                  <a:lnTo>
                    <a:pt x="124" y="196"/>
                  </a:lnTo>
                  <a:cubicBezTo>
                    <a:pt x="129" y="201"/>
                    <a:pt x="135" y="203"/>
                    <a:pt x="142" y="203"/>
                  </a:cubicBezTo>
                  <a:cubicBezTo>
                    <a:pt x="157" y="203"/>
                    <a:pt x="175" y="194"/>
                    <a:pt x="190" y="194"/>
                  </a:cubicBezTo>
                  <a:cubicBezTo>
                    <a:pt x="195" y="194"/>
                    <a:pt x="199" y="195"/>
                    <a:pt x="203" y="198"/>
                  </a:cubicBezTo>
                  <a:lnTo>
                    <a:pt x="231" y="173"/>
                  </a:lnTo>
                  <a:cubicBezTo>
                    <a:pt x="271" y="136"/>
                    <a:pt x="281" y="131"/>
                    <a:pt x="358" y="109"/>
                  </a:cubicBezTo>
                  <a:cubicBezTo>
                    <a:pt x="364" y="108"/>
                    <a:pt x="371" y="106"/>
                    <a:pt x="377" y="104"/>
                  </a:cubicBezTo>
                  <a:cubicBezTo>
                    <a:pt x="383" y="99"/>
                    <a:pt x="393" y="93"/>
                    <a:pt x="393" y="89"/>
                  </a:cubicBezTo>
                  <a:cubicBezTo>
                    <a:pt x="393" y="83"/>
                    <a:pt x="386" y="76"/>
                    <a:pt x="378" y="74"/>
                  </a:cubicBezTo>
                  <a:cubicBezTo>
                    <a:pt x="352" y="73"/>
                    <a:pt x="328" y="71"/>
                    <a:pt x="302" y="70"/>
                  </a:cubicBezTo>
                  <a:cubicBezTo>
                    <a:pt x="294" y="68"/>
                    <a:pt x="288" y="64"/>
                    <a:pt x="281" y="62"/>
                  </a:cubicBezTo>
                  <a:cubicBezTo>
                    <a:pt x="288" y="55"/>
                    <a:pt x="293" y="46"/>
                    <a:pt x="300" y="42"/>
                  </a:cubicBezTo>
                  <a:cubicBezTo>
                    <a:pt x="312" y="34"/>
                    <a:pt x="338" y="34"/>
                    <a:pt x="328" y="18"/>
                  </a:cubicBezTo>
                  <a:cubicBezTo>
                    <a:pt x="324" y="9"/>
                    <a:pt x="305" y="6"/>
                    <a:pt x="2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47"/>
            <p:cNvSpPr/>
            <p:nvPr/>
          </p:nvSpPr>
          <p:spPr>
            <a:xfrm>
              <a:off x="2327225" y="4374800"/>
              <a:ext cx="15425" cy="7300"/>
            </a:xfrm>
            <a:custGeom>
              <a:rect b="b" l="l" r="r" t="t"/>
              <a:pathLst>
                <a:path extrusionOk="0" h="292" w="617">
                  <a:moveTo>
                    <a:pt x="392" y="0"/>
                  </a:moveTo>
                  <a:cubicBezTo>
                    <a:pt x="371" y="0"/>
                    <a:pt x="344" y="5"/>
                    <a:pt x="320" y="13"/>
                  </a:cubicBezTo>
                  <a:cubicBezTo>
                    <a:pt x="289" y="24"/>
                    <a:pt x="240" y="69"/>
                    <a:pt x="251" y="81"/>
                  </a:cubicBezTo>
                  <a:cubicBezTo>
                    <a:pt x="256" y="88"/>
                    <a:pt x="283" y="93"/>
                    <a:pt x="276" y="100"/>
                  </a:cubicBezTo>
                  <a:cubicBezTo>
                    <a:pt x="263" y="112"/>
                    <a:pt x="251" y="114"/>
                    <a:pt x="240" y="114"/>
                  </a:cubicBezTo>
                  <a:cubicBezTo>
                    <a:pt x="231" y="114"/>
                    <a:pt x="222" y="113"/>
                    <a:pt x="213" y="113"/>
                  </a:cubicBezTo>
                  <a:cubicBezTo>
                    <a:pt x="209" y="113"/>
                    <a:pt x="206" y="113"/>
                    <a:pt x="202" y="114"/>
                  </a:cubicBezTo>
                  <a:cubicBezTo>
                    <a:pt x="171" y="119"/>
                    <a:pt x="137" y="128"/>
                    <a:pt x="111" y="130"/>
                  </a:cubicBezTo>
                  <a:cubicBezTo>
                    <a:pt x="56" y="134"/>
                    <a:pt x="67" y="153"/>
                    <a:pt x="45" y="165"/>
                  </a:cubicBezTo>
                  <a:cubicBezTo>
                    <a:pt x="0" y="184"/>
                    <a:pt x="37" y="183"/>
                    <a:pt x="49" y="186"/>
                  </a:cubicBezTo>
                  <a:cubicBezTo>
                    <a:pt x="99" y="199"/>
                    <a:pt x="136" y="216"/>
                    <a:pt x="130" y="255"/>
                  </a:cubicBezTo>
                  <a:cubicBezTo>
                    <a:pt x="127" y="271"/>
                    <a:pt x="149" y="281"/>
                    <a:pt x="165" y="292"/>
                  </a:cubicBezTo>
                  <a:cubicBezTo>
                    <a:pt x="165" y="292"/>
                    <a:pt x="166" y="292"/>
                    <a:pt x="166" y="292"/>
                  </a:cubicBezTo>
                  <a:cubicBezTo>
                    <a:pt x="172" y="292"/>
                    <a:pt x="215" y="275"/>
                    <a:pt x="215" y="275"/>
                  </a:cubicBezTo>
                  <a:cubicBezTo>
                    <a:pt x="223" y="256"/>
                    <a:pt x="226" y="237"/>
                    <a:pt x="226" y="219"/>
                  </a:cubicBezTo>
                  <a:cubicBezTo>
                    <a:pt x="224" y="212"/>
                    <a:pt x="208" y="208"/>
                    <a:pt x="211" y="200"/>
                  </a:cubicBezTo>
                  <a:cubicBezTo>
                    <a:pt x="221" y="180"/>
                    <a:pt x="367" y="112"/>
                    <a:pt x="417" y="105"/>
                  </a:cubicBezTo>
                  <a:cubicBezTo>
                    <a:pt x="420" y="104"/>
                    <a:pt x="424" y="104"/>
                    <a:pt x="429" y="104"/>
                  </a:cubicBezTo>
                  <a:cubicBezTo>
                    <a:pt x="440" y="104"/>
                    <a:pt x="450" y="105"/>
                    <a:pt x="449" y="108"/>
                  </a:cubicBezTo>
                  <a:cubicBezTo>
                    <a:pt x="441" y="119"/>
                    <a:pt x="445" y="122"/>
                    <a:pt x="454" y="122"/>
                  </a:cubicBezTo>
                  <a:cubicBezTo>
                    <a:pt x="465" y="122"/>
                    <a:pt x="483" y="117"/>
                    <a:pt x="496" y="116"/>
                  </a:cubicBezTo>
                  <a:lnTo>
                    <a:pt x="602" y="109"/>
                  </a:lnTo>
                  <a:lnTo>
                    <a:pt x="617" y="99"/>
                  </a:lnTo>
                  <a:cubicBezTo>
                    <a:pt x="593" y="94"/>
                    <a:pt x="572" y="82"/>
                    <a:pt x="544" y="82"/>
                  </a:cubicBezTo>
                  <a:cubicBezTo>
                    <a:pt x="539" y="82"/>
                    <a:pt x="532" y="83"/>
                    <a:pt x="526" y="84"/>
                  </a:cubicBezTo>
                  <a:cubicBezTo>
                    <a:pt x="515" y="86"/>
                    <a:pt x="507" y="87"/>
                    <a:pt x="501" y="87"/>
                  </a:cubicBezTo>
                  <a:cubicBezTo>
                    <a:pt x="467" y="87"/>
                    <a:pt x="483" y="65"/>
                    <a:pt x="452" y="65"/>
                  </a:cubicBezTo>
                  <a:cubicBezTo>
                    <a:pt x="450" y="65"/>
                    <a:pt x="448" y="65"/>
                    <a:pt x="446" y="65"/>
                  </a:cubicBezTo>
                  <a:cubicBezTo>
                    <a:pt x="401" y="65"/>
                    <a:pt x="403" y="49"/>
                    <a:pt x="424" y="24"/>
                  </a:cubicBezTo>
                  <a:cubicBezTo>
                    <a:pt x="437" y="8"/>
                    <a:pt x="419" y="0"/>
                    <a:pt x="39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47"/>
            <p:cNvSpPr/>
            <p:nvPr/>
          </p:nvSpPr>
          <p:spPr>
            <a:xfrm>
              <a:off x="2034375" y="4369750"/>
              <a:ext cx="6425" cy="7925"/>
            </a:xfrm>
            <a:custGeom>
              <a:rect b="b" l="l" r="r" t="t"/>
              <a:pathLst>
                <a:path extrusionOk="0" h="317" w="257">
                  <a:moveTo>
                    <a:pt x="111" y="101"/>
                  </a:moveTo>
                  <a:cubicBezTo>
                    <a:pt x="112" y="102"/>
                    <a:pt x="114" y="107"/>
                    <a:pt x="114" y="107"/>
                  </a:cubicBezTo>
                  <a:lnTo>
                    <a:pt x="109" y="120"/>
                  </a:lnTo>
                  <a:lnTo>
                    <a:pt x="105" y="112"/>
                  </a:lnTo>
                  <a:lnTo>
                    <a:pt x="111" y="101"/>
                  </a:lnTo>
                  <a:close/>
                  <a:moveTo>
                    <a:pt x="65" y="120"/>
                  </a:moveTo>
                  <a:lnTo>
                    <a:pt x="86" y="148"/>
                  </a:lnTo>
                  <a:cubicBezTo>
                    <a:pt x="81" y="151"/>
                    <a:pt x="79" y="154"/>
                    <a:pt x="70" y="161"/>
                  </a:cubicBezTo>
                  <a:cubicBezTo>
                    <a:pt x="67" y="154"/>
                    <a:pt x="62" y="145"/>
                    <a:pt x="59" y="136"/>
                  </a:cubicBezTo>
                  <a:cubicBezTo>
                    <a:pt x="58" y="133"/>
                    <a:pt x="62" y="126"/>
                    <a:pt x="65" y="120"/>
                  </a:cubicBezTo>
                  <a:close/>
                  <a:moveTo>
                    <a:pt x="129" y="1"/>
                  </a:moveTo>
                  <a:cubicBezTo>
                    <a:pt x="119" y="1"/>
                    <a:pt x="110" y="6"/>
                    <a:pt x="105" y="33"/>
                  </a:cubicBezTo>
                  <a:lnTo>
                    <a:pt x="106" y="33"/>
                  </a:lnTo>
                  <a:cubicBezTo>
                    <a:pt x="104" y="43"/>
                    <a:pt x="84" y="49"/>
                    <a:pt x="71" y="57"/>
                  </a:cubicBezTo>
                  <a:cubicBezTo>
                    <a:pt x="65" y="58"/>
                    <a:pt x="54" y="62"/>
                    <a:pt x="54" y="62"/>
                  </a:cubicBezTo>
                  <a:cubicBezTo>
                    <a:pt x="56" y="120"/>
                    <a:pt x="14" y="130"/>
                    <a:pt x="1" y="171"/>
                  </a:cubicBezTo>
                  <a:lnTo>
                    <a:pt x="27" y="174"/>
                  </a:lnTo>
                  <a:cubicBezTo>
                    <a:pt x="31" y="174"/>
                    <a:pt x="36" y="179"/>
                    <a:pt x="39" y="182"/>
                  </a:cubicBezTo>
                  <a:cubicBezTo>
                    <a:pt x="14" y="223"/>
                    <a:pt x="40" y="211"/>
                    <a:pt x="54" y="217"/>
                  </a:cubicBezTo>
                  <a:cubicBezTo>
                    <a:pt x="59" y="220"/>
                    <a:pt x="61" y="236"/>
                    <a:pt x="64" y="245"/>
                  </a:cubicBezTo>
                  <a:lnTo>
                    <a:pt x="83" y="302"/>
                  </a:lnTo>
                  <a:cubicBezTo>
                    <a:pt x="84" y="308"/>
                    <a:pt x="87" y="313"/>
                    <a:pt x="90" y="317"/>
                  </a:cubicBezTo>
                  <a:cubicBezTo>
                    <a:pt x="93" y="314"/>
                    <a:pt x="99" y="310"/>
                    <a:pt x="99" y="307"/>
                  </a:cubicBezTo>
                  <a:cubicBezTo>
                    <a:pt x="98" y="255"/>
                    <a:pt x="129" y="242"/>
                    <a:pt x="149" y="215"/>
                  </a:cubicBezTo>
                  <a:cubicBezTo>
                    <a:pt x="154" y="208"/>
                    <a:pt x="164" y="211"/>
                    <a:pt x="173" y="208"/>
                  </a:cubicBezTo>
                  <a:lnTo>
                    <a:pt x="174" y="246"/>
                  </a:lnTo>
                  <a:lnTo>
                    <a:pt x="215" y="249"/>
                  </a:lnTo>
                  <a:cubicBezTo>
                    <a:pt x="214" y="214"/>
                    <a:pt x="226" y="188"/>
                    <a:pt x="246" y="167"/>
                  </a:cubicBezTo>
                  <a:cubicBezTo>
                    <a:pt x="257" y="157"/>
                    <a:pt x="257" y="136"/>
                    <a:pt x="242" y="132"/>
                  </a:cubicBezTo>
                  <a:cubicBezTo>
                    <a:pt x="221" y="127"/>
                    <a:pt x="195" y="139"/>
                    <a:pt x="196" y="89"/>
                  </a:cubicBezTo>
                  <a:lnTo>
                    <a:pt x="196" y="89"/>
                  </a:lnTo>
                  <a:cubicBezTo>
                    <a:pt x="187" y="92"/>
                    <a:pt x="174" y="98"/>
                    <a:pt x="174" y="98"/>
                  </a:cubicBezTo>
                  <a:cubicBezTo>
                    <a:pt x="174" y="115"/>
                    <a:pt x="180" y="135"/>
                    <a:pt x="177" y="151"/>
                  </a:cubicBezTo>
                  <a:cubicBezTo>
                    <a:pt x="177" y="162"/>
                    <a:pt x="165" y="173"/>
                    <a:pt x="158" y="183"/>
                  </a:cubicBezTo>
                  <a:cubicBezTo>
                    <a:pt x="155" y="158"/>
                    <a:pt x="121" y="173"/>
                    <a:pt x="129" y="135"/>
                  </a:cubicBezTo>
                  <a:cubicBezTo>
                    <a:pt x="131" y="112"/>
                    <a:pt x="127" y="87"/>
                    <a:pt x="146" y="74"/>
                  </a:cubicBezTo>
                  <a:cubicBezTo>
                    <a:pt x="177" y="54"/>
                    <a:pt x="158" y="27"/>
                    <a:pt x="154" y="4"/>
                  </a:cubicBezTo>
                  <a:lnTo>
                    <a:pt x="154" y="4"/>
                  </a:lnTo>
                  <a:cubicBezTo>
                    <a:pt x="153" y="4"/>
                    <a:pt x="152" y="4"/>
                    <a:pt x="151" y="4"/>
                  </a:cubicBezTo>
                  <a:cubicBezTo>
                    <a:pt x="144" y="4"/>
                    <a:pt x="137" y="1"/>
                    <a:pt x="1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47"/>
            <p:cNvSpPr/>
            <p:nvPr/>
          </p:nvSpPr>
          <p:spPr>
            <a:xfrm>
              <a:off x="2162525" y="4431650"/>
              <a:ext cx="5950" cy="7800"/>
            </a:xfrm>
            <a:custGeom>
              <a:rect b="b" l="l" r="r" t="t"/>
              <a:pathLst>
                <a:path extrusionOk="0" h="312" w="238">
                  <a:moveTo>
                    <a:pt x="192" y="1"/>
                  </a:moveTo>
                  <a:cubicBezTo>
                    <a:pt x="177" y="8"/>
                    <a:pt x="143" y="1"/>
                    <a:pt x="147" y="20"/>
                  </a:cubicBezTo>
                  <a:cubicBezTo>
                    <a:pt x="150" y="42"/>
                    <a:pt x="137" y="55"/>
                    <a:pt x="121" y="71"/>
                  </a:cubicBezTo>
                  <a:cubicBezTo>
                    <a:pt x="118" y="74"/>
                    <a:pt x="122" y="80"/>
                    <a:pt x="122" y="80"/>
                  </a:cubicBezTo>
                  <a:cubicBezTo>
                    <a:pt x="125" y="81"/>
                    <a:pt x="129" y="81"/>
                    <a:pt x="132" y="81"/>
                  </a:cubicBezTo>
                  <a:cubicBezTo>
                    <a:pt x="135" y="81"/>
                    <a:pt x="138" y="81"/>
                    <a:pt x="140" y="80"/>
                  </a:cubicBezTo>
                  <a:cubicBezTo>
                    <a:pt x="150" y="74"/>
                    <a:pt x="161" y="64"/>
                    <a:pt x="169" y="64"/>
                  </a:cubicBezTo>
                  <a:cubicBezTo>
                    <a:pt x="174" y="64"/>
                    <a:pt x="177" y="69"/>
                    <a:pt x="177" y="83"/>
                  </a:cubicBezTo>
                  <a:cubicBezTo>
                    <a:pt x="177" y="95"/>
                    <a:pt x="165" y="110"/>
                    <a:pt x="168" y="121"/>
                  </a:cubicBezTo>
                  <a:cubicBezTo>
                    <a:pt x="178" y="160"/>
                    <a:pt x="108" y="193"/>
                    <a:pt x="130" y="235"/>
                  </a:cubicBezTo>
                  <a:lnTo>
                    <a:pt x="119" y="224"/>
                  </a:lnTo>
                  <a:cubicBezTo>
                    <a:pt x="101" y="210"/>
                    <a:pt x="89" y="203"/>
                    <a:pt x="78" y="203"/>
                  </a:cubicBezTo>
                  <a:cubicBezTo>
                    <a:pt x="65" y="203"/>
                    <a:pt x="55" y="213"/>
                    <a:pt x="39" y="235"/>
                  </a:cubicBezTo>
                  <a:cubicBezTo>
                    <a:pt x="33" y="242"/>
                    <a:pt x="28" y="249"/>
                    <a:pt x="21" y="255"/>
                  </a:cubicBezTo>
                  <a:cubicBezTo>
                    <a:pt x="1" y="275"/>
                    <a:pt x="0" y="311"/>
                    <a:pt x="21" y="311"/>
                  </a:cubicBezTo>
                  <a:cubicBezTo>
                    <a:pt x="22" y="311"/>
                    <a:pt x="22" y="311"/>
                    <a:pt x="22" y="311"/>
                  </a:cubicBezTo>
                  <a:cubicBezTo>
                    <a:pt x="55" y="307"/>
                    <a:pt x="89" y="299"/>
                    <a:pt x="122" y="294"/>
                  </a:cubicBezTo>
                  <a:cubicBezTo>
                    <a:pt x="127" y="273"/>
                    <a:pt x="137" y="268"/>
                    <a:pt x="149" y="268"/>
                  </a:cubicBezTo>
                  <a:cubicBezTo>
                    <a:pt x="162" y="268"/>
                    <a:pt x="177" y="274"/>
                    <a:pt x="192" y="274"/>
                  </a:cubicBezTo>
                  <a:cubicBezTo>
                    <a:pt x="199" y="274"/>
                    <a:pt x="215" y="269"/>
                    <a:pt x="217" y="264"/>
                  </a:cubicBezTo>
                  <a:cubicBezTo>
                    <a:pt x="221" y="252"/>
                    <a:pt x="228" y="233"/>
                    <a:pt x="220" y="227"/>
                  </a:cubicBezTo>
                  <a:cubicBezTo>
                    <a:pt x="199" y="214"/>
                    <a:pt x="184" y="201"/>
                    <a:pt x="206" y="182"/>
                  </a:cubicBezTo>
                  <a:cubicBezTo>
                    <a:pt x="234" y="154"/>
                    <a:pt x="170" y="152"/>
                    <a:pt x="189" y="138"/>
                  </a:cubicBezTo>
                  <a:cubicBezTo>
                    <a:pt x="214" y="118"/>
                    <a:pt x="187" y="101"/>
                    <a:pt x="205" y="86"/>
                  </a:cubicBezTo>
                  <a:cubicBezTo>
                    <a:pt x="237" y="60"/>
                    <a:pt x="187" y="58"/>
                    <a:pt x="190" y="42"/>
                  </a:cubicBezTo>
                  <a:cubicBezTo>
                    <a:pt x="192" y="35"/>
                    <a:pt x="202" y="29"/>
                    <a:pt x="202" y="23"/>
                  </a:cubicBezTo>
                  <a:cubicBezTo>
                    <a:pt x="202" y="15"/>
                    <a:pt x="196" y="8"/>
                    <a:pt x="19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47"/>
            <p:cNvSpPr/>
            <p:nvPr/>
          </p:nvSpPr>
          <p:spPr>
            <a:xfrm>
              <a:off x="2299050" y="4385650"/>
              <a:ext cx="6650" cy="4850"/>
            </a:xfrm>
            <a:custGeom>
              <a:rect b="b" l="l" r="r" t="t"/>
              <a:pathLst>
                <a:path extrusionOk="0" h="194" w="266">
                  <a:moveTo>
                    <a:pt x="184" y="0"/>
                  </a:moveTo>
                  <a:cubicBezTo>
                    <a:pt x="180" y="0"/>
                    <a:pt x="177" y="1"/>
                    <a:pt x="174" y="2"/>
                  </a:cubicBezTo>
                  <a:cubicBezTo>
                    <a:pt x="161" y="8"/>
                    <a:pt x="151" y="27"/>
                    <a:pt x="140" y="27"/>
                  </a:cubicBezTo>
                  <a:cubicBezTo>
                    <a:pt x="139" y="27"/>
                    <a:pt x="137" y="27"/>
                    <a:pt x="135" y="27"/>
                  </a:cubicBezTo>
                  <a:cubicBezTo>
                    <a:pt x="122" y="27"/>
                    <a:pt x="112" y="18"/>
                    <a:pt x="98" y="18"/>
                  </a:cubicBezTo>
                  <a:cubicBezTo>
                    <a:pt x="49" y="19"/>
                    <a:pt x="1" y="52"/>
                    <a:pt x="3" y="83"/>
                  </a:cubicBezTo>
                  <a:cubicBezTo>
                    <a:pt x="6" y="102"/>
                    <a:pt x="10" y="120"/>
                    <a:pt x="40" y="133"/>
                  </a:cubicBezTo>
                  <a:lnTo>
                    <a:pt x="40" y="133"/>
                  </a:lnTo>
                  <a:cubicBezTo>
                    <a:pt x="40" y="132"/>
                    <a:pt x="39" y="132"/>
                    <a:pt x="39" y="131"/>
                  </a:cubicBezTo>
                  <a:cubicBezTo>
                    <a:pt x="28" y="116"/>
                    <a:pt x="33" y="94"/>
                    <a:pt x="31" y="75"/>
                  </a:cubicBezTo>
                  <a:cubicBezTo>
                    <a:pt x="31" y="72"/>
                    <a:pt x="42" y="66"/>
                    <a:pt x="48" y="63"/>
                  </a:cubicBezTo>
                  <a:cubicBezTo>
                    <a:pt x="52" y="62"/>
                    <a:pt x="61" y="60"/>
                    <a:pt x="66" y="60"/>
                  </a:cubicBezTo>
                  <a:cubicBezTo>
                    <a:pt x="67" y="60"/>
                    <a:pt x="68" y="60"/>
                    <a:pt x="68" y="61"/>
                  </a:cubicBezTo>
                  <a:cubicBezTo>
                    <a:pt x="81" y="70"/>
                    <a:pt x="91" y="92"/>
                    <a:pt x="103" y="92"/>
                  </a:cubicBezTo>
                  <a:cubicBezTo>
                    <a:pt x="103" y="92"/>
                    <a:pt x="104" y="92"/>
                    <a:pt x="105" y="91"/>
                  </a:cubicBezTo>
                  <a:cubicBezTo>
                    <a:pt x="118" y="89"/>
                    <a:pt x="129" y="87"/>
                    <a:pt x="139" y="87"/>
                  </a:cubicBezTo>
                  <a:cubicBezTo>
                    <a:pt x="150" y="87"/>
                    <a:pt x="159" y="89"/>
                    <a:pt x="168" y="93"/>
                  </a:cubicBezTo>
                  <a:cubicBezTo>
                    <a:pt x="176" y="96"/>
                    <a:pt x="186" y="97"/>
                    <a:pt x="196" y="99"/>
                  </a:cubicBezTo>
                  <a:cubicBezTo>
                    <a:pt x="192" y="100"/>
                    <a:pt x="186" y="102"/>
                    <a:pt x="184" y="105"/>
                  </a:cubicBezTo>
                  <a:cubicBezTo>
                    <a:pt x="180" y="112"/>
                    <a:pt x="174" y="120"/>
                    <a:pt x="131" y="133"/>
                  </a:cubicBezTo>
                  <a:lnTo>
                    <a:pt x="131" y="133"/>
                  </a:lnTo>
                  <a:cubicBezTo>
                    <a:pt x="130" y="131"/>
                    <a:pt x="127" y="130"/>
                    <a:pt x="124" y="128"/>
                  </a:cubicBezTo>
                  <a:cubicBezTo>
                    <a:pt x="116" y="124"/>
                    <a:pt x="109" y="118"/>
                    <a:pt x="99" y="118"/>
                  </a:cubicBezTo>
                  <a:cubicBezTo>
                    <a:pt x="98" y="118"/>
                    <a:pt x="97" y="118"/>
                    <a:pt x="96" y="118"/>
                  </a:cubicBezTo>
                  <a:cubicBezTo>
                    <a:pt x="82" y="119"/>
                    <a:pt x="64" y="135"/>
                    <a:pt x="51" y="137"/>
                  </a:cubicBezTo>
                  <a:lnTo>
                    <a:pt x="51" y="137"/>
                  </a:lnTo>
                  <a:cubicBezTo>
                    <a:pt x="47" y="135"/>
                    <a:pt x="43" y="134"/>
                    <a:pt x="40" y="133"/>
                  </a:cubicBezTo>
                  <a:lnTo>
                    <a:pt x="40" y="133"/>
                  </a:lnTo>
                  <a:cubicBezTo>
                    <a:pt x="42" y="136"/>
                    <a:pt x="45" y="137"/>
                    <a:pt x="49" y="137"/>
                  </a:cubicBezTo>
                  <a:cubicBezTo>
                    <a:pt x="50" y="137"/>
                    <a:pt x="50" y="137"/>
                    <a:pt x="51" y="137"/>
                  </a:cubicBezTo>
                  <a:lnTo>
                    <a:pt x="51" y="137"/>
                  </a:lnTo>
                  <a:cubicBezTo>
                    <a:pt x="61" y="140"/>
                    <a:pt x="73" y="142"/>
                    <a:pt x="87" y="144"/>
                  </a:cubicBezTo>
                  <a:cubicBezTo>
                    <a:pt x="68" y="180"/>
                    <a:pt x="60" y="193"/>
                    <a:pt x="78" y="193"/>
                  </a:cubicBezTo>
                  <a:cubicBezTo>
                    <a:pt x="88" y="193"/>
                    <a:pt x="107" y="189"/>
                    <a:pt x="137" y="181"/>
                  </a:cubicBezTo>
                  <a:cubicBezTo>
                    <a:pt x="151" y="178"/>
                    <a:pt x="164" y="164"/>
                    <a:pt x="177" y="161"/>
                  </a:cubicBezTo>
                  <a:cubicBezTo>
                    <a:pt x="192" y="159"/>
                    <a:pt x="220" y="156"/>
                    <a:pt x="236" y="155"/>
                  </a:cubicBezTo>
                  <a:cubicBezTo>
                    <a:pt x="242" y="153"/>
                    <a:pt x="258" y="136"/>
                    <a:pt x="257" y="130"/>
                  </a:cubicBezTo>
                  <a:cubicBezTo>
                    <a:pt x="255" y="123"/>
                    <a:pt x="246" y="115"/>
                    <a:pt x="236" y="115"/>
                  </a:cubicBezTo>
                  <a:cubicBezTo>
                    <a:pt x="235" y="115"/>
                    <a:pt x="234" y="115"/>
                    <a:pt x="233" y="115"/>
                  </a:cubicBezTo>
                  <a:cubicBezTo>
                    <a:pt x="232" y="115"/>
                    <a:pt x="231" y="115"/>
                    <a:pt x="229" y="115"/>
                  </a:cubicBezTo>
                  <a:cubicBezTo>
                    <a:pt x="177" y="115"/>
                    <a:pt x="201" y="82"/>
                    <a:pt x="223" y="71"/>
                  </a:cubicBezTo>
                  <a:cubicBezTo>
                    <a:pt x="265" y="50"/>
                    <a:pt x="233" y="40"/>
                    <a:pt x="243" y="25"/>
                  </a:cubicBezTo>
                  <a:cubicBezTo>
                    <a:pt x="250" y="15"/>
                    <a:pt x="207" y="0"/>
                    <a:pt x="1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47"/>
            <p:cNvSpPr/>
            <p:nvPr/>
          </p:nvSpPr>
          <p:spPr>
            <a:xfrm>
              <a:off x="2064350" y="4419875"/>
              <a:ext cx="7375" cy="6500"/>
            </a:xfrm>
            <a:custGeom>
              <a:rect b="b" l="l" r="r" t="t"/>
              <a:pathLst>
                <a:path extrusionOk="0" h="260" w="295">
                  <a:moveTo>
                    <a:pt x="155" y="1"/>
                  </a:moveTo>
                  <a:cubicBezTo>
                    <a:pt x="149" y="2"/>
                    <a:pt x="139" y="4"/>
                    <a:pt x="139" y="4"/>
                  </a:cubicBezTo>
                  <a:cubicBezTo>
                    <a:pt x="134" y="16"/>
                    <a:pt x="136" y="32"/>
                    <a:pt x="129" y="42"/>
                  </a:cubicBezTo>
                  <a:cubicBezTo>
                    <a:pt x="121" y="49"/>
                    <a:pt x="98" y="49"/>
                    <a:pt x="92" y="57"/>
                  </a:cubicBezTo>
                  <a:cubicBezTo>
                    <a:pt x="77" y="77"/>
                    <a:pt x="112" y="73"/>
                    <a:pt x="118" y="85"/>
                  </a:cubicBezTo>
                  <a:lnTo>
                    <a:pt x="117" y="89"/>
                  </a:lnTo>
                  <a:cubicBezTo>
                    <a:pt x="105" y="91"/>
                    <a:pt x="92" y="95"/>
                    <a:pt x="79" y="95"/>
                  </a:cubicBezTo>
                  <a:cubicBezTo>
                    <a:pt x="76" y="95"/>
                    <a:pt x="73" y="85"/>
                    <a:pt x="67" y="79"/>
                  </a:cubicBezTo>
                  <a:cubicBezTo>
                    <a:pt x="62" y="75"/>
                    <a:pt x="55" y="67"/>
                    <a:pt x="51" y="67"/>
                  </a:cubicBezTo>
                  <a:cubicBezTo>
                    <a:pt x="15" y="67"/>
                    <a:pt x="48" y="80"/>
                    <a:pt x="46" y="86"/>
                  </a:cubicBezTo>
                  <a:cubicBezTo>
                    <a:pt x="45" y="89"/>
                    <a:pt x="39" y="92"/>
                    <a:pt x="34" y="94"/>
                  </a:cubicBezTo>
                  <a:cubicBezTo>
                    <a:pt x="4" y="101"/>
                    <a:pt x="4" y="122"/>
                    <a:pt x="1" y="141"/>
                  </a:cubicBezTo>
                  <a:cubicBezTo>
                    <a:pt x="8" y="137"/>
                    <a:pt x="14" y="136"/>
                    <a:pt x="19" y="136"/>
                  </a:cubicBezTo>
                  <a:cubicBezTo>
                    <a:pt x="37" y="136"/>
                    <a:pt x="46" y="151"/>
                    <a:pt x="61" y="167"/>
                  </a:cubicBezTo>
                  <a:cubicBezTo>
                    <a:pt x="84" y="155"/>
                    <a:pt x="107" y="144"/>
                    <a:pt x="132" y="130"/>
                  </a:cubicBezTo>
                  <a:cubicBezTo>
                    <a:pt x="142" y="123"/>
                    <a:pt x="124" y="102"/>
                    <a:pt x="147" y="102"/>
                  </a:cubicBezTo>
                  <a:cubicBezTo>
                    <a:pt x="148" y="102"/>
                    <a:pt x="148" y="102"/>
                    <a:pt x="149" y="102"/>
                  </a:cubicBezTo>
                  <a:cubicBezTo>
                    <a:pt x="161" y="104"/>
                    <a:pt x="177" y="113"/>
                    <a:pt x="183" y="122"/>
                  </a:cubicBezTo>
                  <a:cubicBezTo>
                    <a:pt x="189" y="130"/>
                    <a:pt x="185" y="142"/>
                    <a:pt x="185" y="154"/>
                  </a:cubicBezTo>
                  <a:cubicBezTo>
                    <a:pt x="185" y="155"/>
                    <a:pt x="183" y="160"/>
                    <a:pt x="183" y="160"/>
                  </a:cubicBezTo>
                  <a:cubicBezTo>
                    <a:pt x="204" y="172"/>
                    <a:pt x="233" y="185"/>
                    <a:pt x="208" y="201"/>
                  </a:cubicBezTo>
                  <a:cubicBezTo>
                    <a:pt x="176" y="225"/>
                    <a:pt x="204" y="233"/>
                    <a:pt x="230" y="260"/>
                  </a:cubicBezTo>
                  <a:cubicBezTo>
                    <a:pt x="224" y="219"/>
                    <a:pt x="246" y="194"/>
                    <a:pt x="226" y="163"/>
                  </a:cubicBezTo>
                  <a:cubicBezTo>
                    <a:pt x="219" y="150"/>
                    <a:pt x="213" y="129"/>
                    <a:pt x="241" y="129"/>
                  </a:cubicBezTo>
                  <a:cubicBezTo>
                    <a:pt x="241" y="129"/>
                    <a:pt x="242" y="129"/>
                    <a:pt x="243" y="129"/>
                  </a:cubicBezTo>
                  <a:cubicBezTo>
                    <a:pt x="273" y="129"/>
                    <a:pt x="257" y="148"/>
                    <a:pt x="260" y="160"/>
                  </a:cubicBezTo>
                  <a:cubicBezTo>
                    <a:pt x="260" y="164"/>
                    <a:pt x="262" y="170"/>
                    <a:pt x="267" y="172"/>
                  </a:cubicBezTo>
                  <a:cubicBezTo>
                    <a:pt x="270" y="174"/>
                    <a:pt x="275" y="175"/>
                    <a:pt x="280" y="175"/>
                  </a:cubicBezTo>
                  <a:cubicBezTo>
                    <a:pt x="281" y="175"/>
                    <a:pt x="283" y="175"/>
                    <a:pt x="285" y="175"/>
                  </a:cubicBezTo>
                  <a:cubicBezTo>
                    <a:pt x="289" y="173"/>
                    <a:pt x="295" y="169"/>
                    <a:pt x="295" y="166"/>
                  </a:cubicBezTo>
                  <a:cubicBezTo>
                    <a:pt x="292" y="154"/>
                    <a:pt x="289" y="139"/>
                    <a:pt x="280" y="129"/>
                  </a:cubicBezTo>
                  <a:cubicBezTo>
                    <a:pt x="274" y="122"/>
                    <a:pt x="257" y="119"/>
                    <a:pt x="245" y="114"/>
                  </a:cubicBezTo>
                  <a:cubicBezTo>
                    <a:pt x="221" y="105"/>
                    <a:pt x="199" y="97"/>
                    <a:pt x="174" y="88"/>
                  </a:cubicBezTo>
                  <a:cubicBezTo>
                    <a:pt x="168" y="86"/>
                    <a:pt x="162" y="79"/>
                    <a:pt x="161" y="73"/>
                  </a:cubicBezTo>
                  <a:lnTo>
                    <a:pt x="15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47"/>
            <p:cNvSpPr/>
            <p:nvPr/>
          </p:nvSpPr>
          <p:spPr>
            <a:xfrm>
              <a:off x="2167075" y="4422000"/>
              <a:ext cx="5925" cy="6400"/>
            </a:xfrm>
            <a:custGeom>
              <a:rect b="b" l="l" r="r" t="t"/>
              <a:pathLst>
                <a:path extrusionOk="0" h="256" w="237">
                  <a:moveTo>
                    <a:pt x="42" y="0"/>
                  </a:moveTo>
                  <a:cubicBezTo>
                    <a:pt x="32" y="0"/>
                    <a:pt x="22" y="3"/>
                    <a:pt x="15" y="13"/>
                  </a:cubicBezTo>
                  <a:cubicBezTo>
                    <a:pt x="1" y="35"/>
                    <a:pt x="52" y="32"/>
                    <a:pt x="58" y="47"/>
                  </a:cubicBezTo>
                  <a:cubicBezTo>
                    <a:pt x="62" y="58"/>
                    <a:pt x="65" y="63"/>
                    <a:pt x="69" y="63"/>
                  </a:cubicBezTo>
                  <a:cubicBezTo>
                    <a:pt x="74" y="63"/>
                    <a:pt x="80" y="58"/>
                    <a:pt x="89" y="50"/>
                  </a:cubicBezTo>
                  <a:cubicBezTo>
                    <a:pt x="98" y="41"/>
                    <a:pt x="113" y="34"/>
                    <a:pt x="124" y="26"/>
                  </a:cubicBezTo>
                  <a:cubicBezTo>
                    <a:pt x="130" y="37"/>
                    <a:pt x="138" y="45"/>
                    <a:pt x="141" y="56"/>
                  </a:cubicBezTo>
                  <a:lnTo>
                    <a:pt x="148" y="90"/>
                  </a:lnTo>
                  <a:cubicBezTo>
                    <a:pt x="155" y="110"/>
                    <a:pt x="155" y="122"/>
                    <a:pt x="114" y="129"/>
                  </a:cubicBezTo>
                  <a:cubicBezTo>
                    <a:pt x="63" y="138"/>
                    <a:pt x="39" y="169"/>
                    <a:pt x="49" y="210"/>
                  </a:cubicBezTo>
                  <a:cubicBezTo>
                    <a:pt x="55" y="212"/>
                    <a:pt x="67" y="215"/>
                    <a:pt x="76" y="219"/>
                  </a:cubicBezTo>
                  <a:cubicBezTo>
                    <a:pt x="83" y="223"/>
                    <a:pt x="89" y="231"/>
                    <a:pt x="95" y="237"/>
                  </a:cubicBezTo>
                  <a:lnTo>
                    <a:pt x="108" y="256"/>
                  </a:lnTo>
                  <a:cubicBezTo>
                    <a:pt x="111" y="248"/>
                    <a:pt x="116" y="243"/>
                    <a:pt x="116" y="237"/>
                  </a:cubicBezTo>
                  <a:lnTo>
                    <a:pt x="107" y="188"/>
                  </a:lnTo>
                  <a:cubicBezTo>
                    <a:pt x="107" y="182"/>
                    <a:pt x="110" y="173"/>
                    <a:pt x="114" y="170"/>
                  </a:cubicBezTo>
                  <a:cubicBezTo>
                    <a:pt x="117" y="169"/>
                    <a:pt x="121" y="169"/>
                    <a:pt x="125" y="169"/>
                  </a:cubicBezTo>
                  <a:cubicBezTo>
                    <a:pt x="131" y="169"/>
                    <a:pt x="136" y="170"/>
                    <a:pt x="141" y="170"/>
                  </a:cubicBezTo>
                  <a:cubicBezTo>
                    <a:pt x="152" y="173"/>
                    <a:pt x="160" y="182"/>
                    <a:pt x="171" y="182"/>
                  </a:cubicBezTo>
                  <a:cubicBezTo>
                    <a:pt x="171" y="182"/>
                    <a:pt x="172" y="182"/>
                    <a:pt x="173" y="182"/>
                  </a:cubicBezTo>
                  <a:cubicBezTo>
                    <a:pt x="185" y="182"/>
                    <a:pt x="199" y="175"/>
                    <a:pt x="211" y="168"/>
                  </a:cubicBezTo>
                  <a:cubicBezTo>
                    <a:pt x="224" y="159"/>
                    <a:pt x="229" y="144"/>
                    <a:pt x="210" y="140"/>
                  </a:cubicBezTo>
                  <a:cubicBezTo>
                    <a:pt x="164" y="128"/>
                    <a:pt x="182" y="107"/>
                    <a:pt x="208" y="91"/>
                  </a:cubicBezTo>
                  <a:cubicBezTo>
                    <a:pt x="236" y="70"/>
                    <a:pt x="210" y="60"/>
                    <a:pt x="201" y="56"/>
                  </a:cubicBezTo>
                  <a:cubicBezTo>
                    <a:pt x="167" y="41"/>
                    <a:pt x="160" y="2"/>
                    <a:pt x="111" y="2"/>
                  </a:cubicBezTo>
                  <a:cubicBezTo>
                    <a:pt x="105" y="2"/>
                    <a:pt x="98" y="3"/>
                    <a:pt x="91" y="4"/>
                  </a:cubicBezTo>
                  <a:cubicBezTo>
                    <a:pt x="88" y="5"/>
                    <a:pt x="85" y="5"/>
                    <a:pt x="83" y="5"/>
                  </a:cubicBezTo>
                  <a:cubicBezTo>
                    <a:pt x="69" y="5"/>
                    <a:pt x="55" y="0"/>
                    <a:pt x="4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47"/>
            <p:cNvSpPr/>
            <p:nvPr/>
          </p:nvSpPr>
          <p:spPr>
            <a:xfrm>
              <a:off x="2035150" y="4375650"/>
              <a:ext cx="5875" cy="7125"/>
            </a:xfrm>
            <a:custGeom>
              <a:rect b="b" l="l" r="r" t="t"/>
              <a:pathLst>
                <a:path extrusionOk="0" h="285" w="235">
                  <a:moveTo>
                    <a:pt x="211" y="1"/>
                  </a:moveTo>
                  <a:cubicBezTo>
                    <a:pt x="208" y="1"/>
                    <a:pt x="204" y="1"/>
                    <a:pt x="202" y="2"/>
                  </a:cubicBezTo>
                  <a:cubicBezTo>
                    <a:pt x="196" y="3"/>
                    <a:pt x="190" y="9"/>
                    <a:pt x="184" y="13"/>
                  </a:cubicBezTo>
                  <a:lnTo>
                    <a:pt x="149" y="47"/>
                  </a:lnTo>
                  <a:lnTo>
                    <a:pt x="143" y="10"/>
                  </a:lnTo>
                  <a:cubicBezTo>
                    <a:pt x="106" y="21"/>
                    <a:pt x="108" y="21"/>
                    <a:pt x="108" y="77"/>
                  </a:cubicBezTo>
                  <a:cubicBezTo>
                    <a:pt x="108" y="88"/>
                    <a:pt x="99" y="112"/>
                    <a:pt x="93" y="113"/>
                  </a:cubicBezTo>
                  <a:cubicBezTo>
                    <a:pt x="53" y="124"/>
                    <a:pt x="40" y="187"/>
                    <a:pt x="5" y="205"/>
                  </a:cubicBezTo>
                  <a:cubicBezTo>
                    <a:pt x="3" y="206"/>
                    <a:pt x="0" y="218"/>
                    <a:pt x="0" y="222"/>
                  </a:cubicBezTo>
                  <a:cubicBezTo>
                    <a:pt x="3" y="230"/>
                    <a:pt x="8" y="238"/>
                    <a:pt x="12" y="238"/>
                  </a:cubicBezTo>
                  <a:cubicBezTo>
                    <a:pt x="23" y="238"/>
                    <a:pt x="39" y="235"/>
                    <a:pt x="40" y="228"/>
                  </a:cubicBezTo>
                  <a:cubicBezTo>
                    <a:pt x="49" y="193"/>
                    <a:pt x="63" y="186"/>
                    <a:pt x="79" y="186"/>
                  </a:cubicBezTo>
                  <a:cubicBezTo>
                    <a:pt x="88" y="186"/>
                    <a:pt x="98" y="188"/>
                    <a:pt x="108" y="188"/>
                  </a:cubicBezTo>
                  <a:cubicBezTo>
                    <a:pt x="128" y="188"/>
                    <a:pt x="128" y="193"/>
                    <a:pt x="115" y="218"/>
                  </a:cubicBezTo>
                  <a:cubicBezTo>
                    <a:pt x="102" y="240"/>
                    <a:pt x="109" y="269"/>
                    <a:pt x="124" y="284"/>
                  </a:cubicBezTo>
                  <a:cubicBezTo>
                    <a:pt x="125" y="285"/>
                    <a:pt x="126" y="285"/>
                    <a:pt x="127" y="285"/>
                  </a:cubicBezTo>
                  <a:cubicBezTo>
                    <a:pt x="134" y="285"/>
                    <a:pt x="144" y="275"/>
                    <a:pt x="152" y="272"/>
                  </a:cubicBezTo>
                  <a:cubicBezTo>
                    <a:pt x="170" y="266"/>
                    <a:pt x="162" y="247"/>
                    <a:pt x="167" y="233"/>
                  </a:cubicBezTo>
                  <a:lnTo>
                    <a:pt x="120" y="137"/>
                  </a:lnTo>
                  <a:lnTo>
                    <a:pt x="124" y="131"/>
                  </a:lnTo>
                  <a:cubicBezTo>
                    <a:pt x="133" y="116"/>
                    <a:pt x="139" y="97"/>
                    <a:pt x="149" y="85"/>
                  </a:cubicBezTo>
                  <a:cubicBezTo>
                    <a:pt x="161" y="72"/>
                    <a:pt x="176" y="57"/>
                    <a:pt x="189" y="57"/>
                  </a:cubicBezTo>
                  <a:cubicBezTo>
                    <a:pt x="199" y="59"/>
                    <a:pt x="206" y="84"/>
                    <a:pt x="217" y="96"/>
                  </a:cubicBezTo>
                  <a:cubicBezTo>
                    <a:pt x="217" y="97"/>
                    <a:pt x="219" y="97"/>
                    <a:pt x="220" y="97"/>
                  </a:cubicBezTo>
                  <a:cubicBezTo>
                    <a:pt x="223" y="97"/>
                    <a:pt x="227" y="96"/>
                    <a:pt x="228" y="94"/>
                  </a:cubicBezTo>
                  <a:cubicBezTo>
                    <a:pt x="231" y="90"/>
                    <a:pt x="234" y="82"/>
                    <a:pt x="234" y="77"/>
                  </a:cubicBezTo>
                  <a:cubicBezTo>
                    <a:pt x="233" y="53"/>
                    <a:pt x="230" y="28"/>
                    <a:pt x="226" y="6"/>
                  </a:cubicBezTo>
                  <a:cubicBezTo>
                    <a:pt x="225" y="2"/>
                    <a:pt x="218" y="1"/>
                    <a:pt x="2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47"/>
            <p:cNvSpPr/>
            <p:nvPr/>
          </p:nvSpPr>
          <p:spPr>
            <a:xfrm>
              <a:off x="2139750" y="4436800"/>
              <a:ext cx="6350" cy="5025"/>
            </a:xfrm>
            <a:custGeom>
              <a:rect b="b" l="l" r="r" t="t"/>
              <a:pathLst>
                <a:path extrusionOk="0" h="201" w="254">
                  <a:moveTo>
                    <a:pt x="232" y="0"/>
                  </a:moveTo>
                  <a:cubicBezTo>
                    <a:pt x="219" y="0"/>
                    <a:pt x="201" y="6"/>
                    <a:pt x="190" y="11"/>
                  </a:cubicBezTo>
                  <a:cubicBezTo>
                    <a:pt x="173" y="20"/>
                    <a:pt x="165" y="33"/>
                    <a:pt x="170" y="49"/>
                  </a:cubicBezTo>
                  <a:cubicBezTo>
                    <a:pt x="171" y="53"/>
                    <a:pt x="154" y="66"/>
                    <a:pt x="150" y="66"/>
                  </a:cubicBezTo>
                  <a:cubicBezTo>
                    <a:pt x="150" y="66"/>
                    <a:pt x="149" y="66"/>
                    <a:pt x="149" y="65"/>
                  </a:cubicBezTo>
                  <a:cubicBezTo>
                    <a:pt x="140" y="63"/>
                    <a:pt x="132" y="61"/>
                    <a:pt x="124" y="61"/>
                  </a:cubicBezTo>
                  <a:cubicBezTo>
                    <a:pt x="95" y="61"/>
                    <a:pt x="75" y="79"/>
                    <a:pt x="58" y="96"/>
                  </a:cubicBezTo>
                  <a:cubicBezTo>
                    <a:pt x="45" y="110"/>
                    <a:pt x="1" y="107"/>
                    <a:pt x="17" y="135"/>
                  </a:cubicBezTo>
                  <a:cubicBezTo>
                    <a:pt x="26" y="152"/>
                    <a:pt x="27" y="174"/>
                    <a:pt x="36" y="192"/>
                  </a:cubicBezTo>
                  <a:cubicBezTo>
                    <a:pt x="39" y="198"/>
                    <a:pt x="58" y="198"/>
                    <a:pt x="70" y="201"/>
                  </a:cubicBezTo>
                  <a:cubicBezTo>
                    <a:pt x="74" y="193"/>
                    <a:pt x="82" y="186"/>
                    <a:pt x="83" y="179"/>
                  </a:cubicBezTo>
                  <a:cubicBezTo>
                    <a:pt x="84" y="168"/>
                    <a:pt x="80" y="157"/>
                    <a:pt x="80" y="145"/>
                  </a:cubicBezTo>
                  <a:cubicBezTo>
                    <a:pt x="80" y="135"/>
                    <a:pt x="67" y="120"/>
                    <a:pt x="92" y="115"/>
                  </a:cubicBezTo>
                  <a:cubicBezTo>
                    <a:pt x="96" y="115"/>
                    <a:pt x="100" y="115"/>
                    <a:pt x="104" y="115"/>
                  </a:cubicBezTo>
                  <a:cubicBezTo>
                    <a:pt x="119" y="115"/>
                    <a:pt x="136" y="117"/>
                    <a:pt x="145" y="121"/>
                  </a:cubicBezTo>
                  <a:cubicBezTo>
                    <a:pt x="162" y="132"/>
                    <a:pt x="174" y="148"/>
                    <a:pt x="185" y="163"/>
                  </a:cubicBezTo>
                  <a:cubicBezTo>
                    <a:pt x="189" y="170"/>
                    <a:pt x="195" y="172"/>
                    <a:pt x="201" y="172"/>
                  </a:cubicBezTo>
                  <a:cubicBezTo>
                    <a:pt x="210" y="172"/>
                    <a:pt x="218" y="168"/>
                    <a:pt x="226" y="168"/>
                  </a:cubicBezTo>
                  <a:lnTo>
                    <a:pt x="227" y="168"/>
                  </a:lnTo>
                  <a:lnTo>
                    <a:pt x="223" y="140"/>
                  </a:lnTo>
                  <a:cubicBezTo>
                    <a:pt x="210" y="136"/>
                    <a:pt x="195" y="133"/>
                    <a:pt x="183" y="126"/>
                  </a:cubicBezTo>
                  <a:cubicBezTo>
                    <a:pt x="179" y="124"/>
                    <a:pt x="179" y="111"/>
                    <a:pt x="185" y="108"/>
                  </a:cubicBezTo>
                  <a:cubicBezTo>
                    <a:pt x="205" y="96"/>
                    <a:pt x="243" y="104"/>
                    <a:pt x="248" y="79"/>
                  </a:cubicBezTo>
                  <a:cubicBezTo>
                    <a:pt x="251" y="64"/>
                    <a:pt x="237" y="49"/>
                    <a:pt x="232" y="35"/>
                  </a:cubicBezTo>
                  <a:cubicBezTo>
                    <a:pt x="232" y="35"/>
                    <a:pt x="236" y="30"/>
                    <a:pt x="239" y="29"/>
                  </a:cubicBezTo>
                  <a:cubicBezTo>
                    <a:pt x="252" y="17"/>
                    <a:pt x="254" y="4"/>
                    <a:pt x="236" y="1"/>
                  </a:cubicBezTo>
                  <a:cubicBezTo>
                    <a:pt x="235" y="1"/>
                    <a:pt x="233" y="0"/>
                    <a:pt x="23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47"/>
            <p:cNvSpPr/>
            <p:nvPr/>
          </p:nvSpPr>
          <p:spPr>
            <a:xfrm>
              <a:off x="2233900" y="4340850"/>
              <a:ext cx="6175" cy="5900"/>
            </a:xfrm>
            <a:custGeom>
              <a:rect b="b" l="l" r="r" t="t"/>
              <a:pathLst>
                <a:path extrusionOk="0" h="236" w="247">
                  <a:moveTo>
                    <a:pt x="101" y="5"/>
                  </a:moveTo>
                  <a:cubicBezTo>
                    <a:pt x="92" y="22"/>
                    <a:pt x="42" y="0"/>
                    <a:pt x="50" y="31"/>
                  </a:cubicBezTo>
                  <a:lnTo>
                    <a:pt x="50" y="39"/>
                  </a:lnTo>
                  <a:cubicBezTo>
                    <a:pt x="50" y="52"/>
                    <a:pt x="1" y="56"/>
                    <a:pt x="33" y="75"/>
                  </a:cubicBezTo>
                  <a:cubicBezTo>
                    <a:pt x="40" y="79"/>
                    <a:pt x="45" y="81"/>
                    <a:pt x="49" y="81"/>
                  </a:cubicBezTo>
                  <a:cubicBezTo>
                    <a:pt x="64" y="81"/>
                    <a:pt x="63" y="60"/>
                    <a:pt x="76" y="56"/>
                  </a:cubicBezTo>
                  <a:cubicBezTo>
                    <a:pt x="82" y="53"/>
                    <a:pt x="85" y="49"/>
                    <a:pt x="91" y="49"/>
                  </a:cubicBezTo>
                  <a:cubicBezTo>
                    <a:pt x="95" y="49"/>
                    <a:pt x="105" y="55"/>
                    <a:pt x="105" y="56"/>
                  </a:cubicBezTo>
                  <a:cubicBezTo>
                    <a:pt x="105" y="72"/>
                    <a:pt x="94" y="90"/>
                    <a:pt x="132" y="93"/>
                  </a:cubicBezTo>
                  <a:cubicBezTo>
                    <a:pt x="132" y="93"/>
                    <a:pt x="141" y="109"/>
                    <a:pt x="138" y="111"/>
                  </a:cubicBezTo>
                  <a:cubicBezTo>
                    <a:pt x="129" y="114"/>
                    <a:pt x="117" y="114"/>
                    <a:pt x="107" y="114"/>
                  </a:cubicBezTo>
                  <a:cubicBezTo>
                    <a:pt x="107" y="114"/>
                    <a:pt x="102" y="111"/>
                    <a:pt x="100" y="108"/>
                  </a:cubicBezTo>
                  <a:cubicBezTo>
                    <a:pt x="93" y="99"/>
                    <a:pt x="86" y="96"/>
                    <a:pt x="79" y="96"/>
                  </a:cubicBezTo>
                  <a:cubicBezTo>
                    <a:pt x="67" y="96"/>
                    <a:pt x="54" y="106"/>
                    <a:pt x="41" y="106"/>
                  </a:cubicBezTo>
                  <a:cubicBezTo>
                    <a:pt x="38" y="106"/>
                    <a:pt x="36" y="106"/>
                    <a:pt x="33" y="105"/>
                  </a:cubicBezTo>
                  <a:cubicBezTo>
                    <a:pt x="30" y="105"/>
                    <a:pt x="25" y="108"/>
                    <a:pt x="20" y="111"/>
                  </a:cubicBezTo>
                  <a:cubicBezTo>
                    <a:pt x="33" y="124"/>
                    <a:pt x="47" y="136"/>
                    <a:pt x="73" y="140"/>
                  </a:cubicBezTo>
                  <a:cubicBezTo>
                    <a:pt x="86" y="143"/>
                    <a:pt x="97" y="169"/>
                    <a:pt x="110" y="169"/>
                  </a:cubicBezTo>
                  <a:cubicBezTo>
                    <a:pt x="150" y="174"/>
                    <a:pt x="151" y="187"/>
                    <a:pt x="145" y="208"/>
                  </a:cubicBezTo>
                  <a:cubicBezTo>
                    <a:pt x="142" y="218"/>
                    <a:pt x="133" y="231"/>
                    <a:pt x="161" y="236"/>
                  </a:cubicBezTo>
                  <a:cubicBezTo>
                    <a:pt x="161" y="228"/>
                    <a:pt x="161" y="221"/>
                    <a:pt x="164" y="215"/>
                  </a:cubicBezTo>
                  <a:cubicBezTo>
                    <a:pt x="168" y="202"/>
                    <a:pt x="173" y="196"/>
                    <a:pt x="181" y="196"/>
                  </a:cubicBezTo>
                  <a:cubicBezTo>
                    <a:pt x="186" y="196"/>
                    <a:pt x="194" y="199"/>
                    <a:pt x="204" y="206"/>
                  </a:cubicBezTo>
                  <a:lnTo>
                    <a:pt x="217" y="217"/>
                  </a:lnTo>
                  <a:cubicBezTo>
                    <a:pt x="222" y="221"/>
                    <a:pt x="225" y="230"/>
                    <a:pt x="232" y="230"/>
                  </a:cubicBezTo>
                  <a:cubicBezTo>
                    <a:pt x="235" y="230"/>
                    <a:pt x="238" y="229"/>
                    <a:pt x="242" y="225"/>
                  </a:cubicBezTo>
                  <a:cubicBezTo>
                    <a:pt x="247" y="221"/>
                    <a:pt x="244" y="212"/>
                    <a:pt x="245" y="206"/>
                  </a:cubicBezTo>
                  <a:cubicBezTo>
                    <a:pt x="216" y="205"/>
                    <a:pt x="235" y="168"/>
                    <a:pt x="202" y="168"/>
                  </a:cubicBezTo>
                  <a:cubicBezTo>
                    <a:pt x="199" y="168"/>
                    <a:pt x="194" y="168"/>
                    <a:pt x="189" y="169"/>
                  </a:cubicBezTo>
                  <a:cubicBezTo>
                    <a:pt x="188" y="170"/>
                    <a:pt x="187" y="170"/>
                    <a:pt x="186" y="170"/>
                  </a:cubicBezTo>
                  <a:cubicBezTo>
                    <a:pt x="174" y="170"/>
                    <a:pt x="171" y="163"/>
                    <a:pt x="182" y="153"/>
                  </a:cubicBezTo>
                  <a:cubicBezTo>
                    <a:pt x="191" y="149"/>
                    <a:pt x="194" y="139"/>
                    <a:pt x="195" y="131"/>
                  </a:cubicBezTo>
                  <a:cubicBezTo>
                    <a:pt x="197" y="120"/>
                    <a:pt x="194" y="116"/>
                    <a:pt x="188" y="116"/>
                  </a:cubicBezTo>
                  <a:cubicBezTo>
                    <a:pt x="184" y="116"/>
                    <a:pt x="178" y="118"/>
                    <a:pt x="172" y="122"/>
                  </a:cubicBezTo>
                  <a:cubicBezTo>
                    <a:pt x="167" y="118"/>
                    <a:pt x="160" y="111"/>
                    <a:pt x="160" y="111"/>
                  </a:cubicBezTo>
                  <a:cubicBezTo>
                    <a:pt x="166" y="102"/>
                    <a:pt x="175" y="93"/>
                    <a:pt x="182" y="84"/>
                  </a:cubicBezTo>
                  <a:cubicBezTo>
                    <a:pt x="144" y="80"/>
                    <a:pt x="126" y="66"/>
                    <a:pt x="128" y="37"/>
                  </a:cubicBezTo>
                  <a:cubicBezTo>
                    <a:pt x="128" y="27"/>
                    <a:pt x="110" y="16"/>
                    <a:pt x="101" y="5"/>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47"/>
            <p:cNvSpPr/>
            <p:nvPr/>
          </p:nvSpPr>
          <p:spPr>
            <a:xfrm>
              <a:off x="2229175" y="4340575"/>
              <a:ext cx="4400" cy="5375"/>
            </a:xfrm>
            <a:custGeom>
              <a:rect b="b" l="l" r="r" t="t"/>
              <a:pathLst>
                <a:path extrusionOk="0" h="215" w="176">
                  <a:moveTo>
                    <a:pt x="103" y="141"/>
                  </a:moveTo>
                  <a:cubicBezTo>
                    <a:pt x="108" y="141"/>
                    <a:pt x="116" y="148"/>
                    <a:pt x="122" y="151"/>
                  </a:cubicBezTo>
                  <a:cubicBezTo>
                    <a:pt x="116" y="156"/>
                    <a:pt x="110" y="162"/>
                    <a:pt x="103" y="166"/>
                  </a:cubicBezTo>
                  <a:lnTo>
                    <a:pt x="103" y="166"/>
                  </a:lnTo>
                  <a:cubicBezTo>
                    <a:pt x="98" y="164"/>
                    <a:pt x="94" y="163"/>
                    <a:pt x="88" y="161"/>
                  </a:cubicBezTo>
                  <a:lnTo>
                    <a:pt x="88" y="161"/>
                  </a:lnTo>
                  <a:cubicBezTo>
                    <a:pt x="88" y="161"/>
                    <a:pt x="88" y="161"/>
                    <a:pt x="88" y="161"/>
                  </a:cubicBezTo>
                  <a:cubicBezTo>
                    <a:pt x="87" y="148"/>
                    <a:pt x="93" y="142"/>
                    <a:pt x="103" y="141"/>
                  </a:cubicBezTo>
                  <a:close/>
                  <a:moveTo>
                    <a:pt x="105" y="0"/>
                  </a:moveTo>
                  <a:cubicBezTo>
                    <a:pt x="92" y="0"/>
                    <a:pt x="80" y="5"/>
                    <a:pt x="69" y="13"/>
                  </a:cubicBezTo>
                  <a:cubicBezTo>
                    <a:pt x="53" y="26"/>
                    <a:pt x="58" y="35"/>
                    <a:pt x="86" y="41"/>
                  </a:cubicBezTo>
                  <a:cubicBezTo>
                    <a:pt x="87" y="41"/>
                    <a:pt x="90" y="52"/>
                    <a:pt x="90" y="52"/>
                  </a:cubicBezTo>
                  <a:cubicBezTo>
                    <a:pt x="46" y="61"/>
                    <a:pt x="78" y="88"/>
                    <a:pt x="71" y="104"/>
                  </a:cubicBezTo>
                  <a:cubicBezTo>
                    <a:pt x="65" y="114"/>
                    <a:pt x="78" y="132"/>
                    <a:pt x="52" y="132"/>
                  </a:cubicBezTo>
                  <a:cubicBezTo>
                    <a:pt x="50" y="132"/>
                    <a:pt x="48" y="132"/>
                    <a:pt x="46" y="132"/>
                  </a:cubicBezTo>
                  <a:lnTo>
                    <a:pt x="46" y="132"/>
                  </a:lnTo>
                  <a:cubicBezTo>
                    <a:pt x="41" y="148"/>
                    <a:pt x="47" y="166"/>
                    <a:pt x="24" y="178"/>
                  </a:cubicBezTo>
                  <a:cubicBezTo>
                    <a:pt x="15" y="182"/>
                    <a:pt x="0" y="205"/>
                    <a:pt x="34" y="214"/>
                  </a:cubicBezTo>
                  <a:cubicBezTo>
                    <a:pt x="34" y="200"/>
                    <a:pt x="38" y="189"/>
                    <a:pt x="54" y="189"/>
                  </a:cubicBezTo>
                  <a:cubicBezTo>
                    <a:pt x="59" y="189"/>
                    <a:pt x="65" y="190"/>
                    <a:pt x="72" y="192"/>
                  </a:cubicBezTo>
                  <a:cubicBezTo>
                    <a:pt x="77" y="193"/>
                    <a:pt x="81" y="194"/>
                    <a:pt x="84" y="194"/>
                  </a:cubicBezTo>
                  <a:cubicBezTo>
                    <a:pt x="102" y="194"/>
                    <a:pt x="96" y="178"/>
                    <a:pt x="88" y="161"/>
                  </a:cubicBezTo>
                  <a:lnTo>
                    <a:pt x="88" y="161"/>
                  </a:lnTo>
                  <a:lnTo>
                    <a:pt x="100" y="167"/>
                  </a:lnTo>
                  <a:cubicBezTo>
                    <a:pt x="101" y="167"/>
                    <a:pt x="102" y="166"/>
                    <a:pt x="103" y="166"/>
                  </a:cubicBezTo>
                  <a:lnTo>
                    <a:pt x="103" y="166"/>
                  </a:lnTo>
                  <a:cubicBezTo>
                    <a:pt x="113" y="169"/>
                    <a:pt x="122" y="171"/>
                    <a:pt x="128" y="171"/>
                  </a:cubicBezTo>
                  <a:cubicBezTo>
                    <a:pt x="135" y="171"/>
                    <a:pt x="139" y="169"/>
                    <a:pt x="141" y="163"/>
                  </a:cubicBezTo>
                  <a:cubicBezTo>
                    <a:pt x="152" y="136"/>
                    <a:pt x="137" y="104"/>
                    <a:pt x="172" y="83"/>
                  </a:cubicBezTo>
                  <a:cubicBezTo>
                    <a:pt x="175" y="82"/>
                    <a:pt x="174" y="73"/>
                    <a:pt x="171" y="72"/>
                  </a:cubicBezTo>
                  <a:cubicBezTo>
                    <a:pt x="158" y="63"/>
                    <a:pt x="137" y="55"/>
                    <a:pt x="130" y="45"/>
                  </a:cubicBezTo>
                  <a:cubicBezTo>
                    <a:pt x="124" y="38"/>
                    <a:pt x="138" y="25"/>
                    <a:pt x="143" y="14"/>
                  </a:cubicBezTo>
                  <a:cubicBezTo>
                    <a:pt x="143" y="14"/>
                    <a:pt x="140" y="10"/>
                    <a:pt x="138" y="8"/>
                  </a:cubicBezTo>
                  <a:cubicBezTo>
                    <a:pt x="127" y="3"/>
                    <a:pt x="116" y="0"/>
                    <a:pt x="10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47"/>
            <p:cNvSpPr/>
            <p:nvPr/>
          </p:nvSpPr>
          <p:spPr>
            <a:xfrm>
              <a:off x="2139375" y="4445700"/>
              <a:ext cx="5625" cy="5300"/>
            </a:xfrm>
            <a:custGeom>
              <a:rect b="b" l="l" r="r" t="t"/>
              <a:pathLst>
                <a:path extrusionOk="0" h="212" w="225">
                  <a:moveTo>
                    <a:pt x="67" y="1"/>
                  </a:moveTo>
                  <a:cubicBezTo>
                    <a:pt x="41" y="4"/>
                    <a:pt x="33" y="4"/>
                    <a:pt x="26" y="5"/>
                  </a:cubicBezTo>
                  <a:cubicBezTo>
                    <a:pt x="17" y="7"/>
                    <a:pt x="1" y="13"/>
                    <a:pt x="1" y="13"/>
                  </a:cubicBezTo>
                  <a:cubicBezTo>
                    <a:pt x="1" y="20"/>
                    <a:pt x="2" y="30"/>
                    <a:pt x="10" y="35"/>
                  </a:cubicBezTo>
                  <a:cubicBezTo>
                    <a:pt x="36" y="51"/>
                    <a:pt x="35" y="51"/>
                    <a:pt x="48" y="93"/>
                  </a:cubicBezTo>
                  <a:cubicBezTo>
                    <a:pt x="51" y="104"/>
                    <a:pt x="64" y="111"/>
                    <a:pt x="73" y="120"/>
                  </a:cubicBezTo>
                  <a:cubicBezTo>
                    <a:pt x="77" y="124"/>
                    <a:pt x="82" y="132"/>
                    <a:pt x="83" y="138"/>
                  </a:cubicBezTo>
                  <a:cubicBezTo>
                    <a:pt x="83" y="145"/>
                    <a:pt x="80" y="154"/>
                    <a:pt x="80" y="161"/>
                  </a:cubicBezTo>
                  <a:cubicBezTo>
                    <a:pt x="89" y="157"/>
                    <a:pt x="99" y="151"/>
                    <a:pt x="108" y="148"/>
                  </a:cubicBezTo>
                  <a:cubicBezTo>
                    <a:pt x="116" y="144"/>
                    <a:pt x="129" y="139"/>
                    <a:pt x="133" y="139"/>
                  </a:cubicBezTo>
                  <a:cubicBezTo>
                    <a:pt x="134" y="139"/>
                    <a:pt x="134" y="139"/>
                    <a:pt x="135" y="139"/>
                  </a:cubicBezTo>
                  <a:cubicBezTo>
                    <a:pt x="145" y="146"/>
                    <a:pt x="157" y="155"/>
                    <a:pt x="157" y="164"/>
                  </a:cubicBezTo>
                  <a:cubicBezTo>
                    <a:pt x="157" y="171"/>
                    <a:pt x="141" y="179"/>
                    <a:pt x="132" y="188"/>
                  </a:cubicBezTo>
                  <a:cubicBezTo>
                    <a:pt x="129" y="191"/>
                    <a:pt x="126" y="196"/>
                    <a:pt x="126" y="196"/>
                  </a:cubicBezTo>
                  <a:cubicBezTo>
                    <a:pt x="139" y="202"/>
                    <a:pt x="152" y="208"/>
                    <a:pt x="167" y="211"/>
                  </a:cubicBezTo>
                  <a:cubicBezTo>
                    <a:pt x="170" y="211"/>
                    <a:pt x="172" y="212"/>
                    <a:pt x="174" y="212"/>
                  </a:cubicBezTo>
                  <a:cubicBezTo>
                    <a:pt x="194" y="212"/>
                    <a:pt x="207" y="201"/>
                    <a:pt x="219" y="191"/>
                  </a:cubicBezTo>
                  <a:lnTo>
                    <a:pt x="225" y="185"/>
                  </a:lnTo>
                  <a:cubicBezTo>
                    <a:pt x="213" y="183"/>
                    <a:pt x="200" y="182"/>
                    <a:pt x="191" y="179"/>
                  </a:cubicBezTo>
                  <a:cubicBezTo>
                    <a:pt x="185" y="176"/>
                    <a:pt x="179" y="166"/>
                    <a:pt x="182" y="161"/>
                  </a:cubicBezTo>
                  <a:cubicBezTo>
                    <a:pt x="188" y="152"/>
                    <a:pt x="208" y="145"/>
                    <a:pt x="183" y="136"/>
                  </a:cubicBezTo>
                  <a:cubicBezTo>
                    <a:pt x="157" y="128"/>
                    <a:pt x="141" y="106"/>
                    <a:pt x="106" y="106"/>
                  </a:cubicBezTo>
                  <a:cubicBezTo>
                    <a:pt x="104" y="106"/>
                    <a:pt x="102" y="107"/>
                    <a:pt x="99" y="107"/>
                  </a:cubicBezTo>
                  <a:cubicBezTo>
                    <a:pt x="95" y="107"/>
                    <a:pt x="91" y="96"/>
                    <a:pt x="89" y="90"/>
                  </a:cubicBezTo>
                  <a:cubicBezTo>
                    <a:pt x="88" y="88"/>
                    <a:pt x="95" y="82"/>
                    <a:pt x="101" y="80"/>
                  </a:cubicBezTo>
                  <a:cubicBezTo>
                    <a:pt x="111" y="77"/>
                    <a:pt x="125" y="80"/>
                    <a:pt x="130" y="76"/>
                  </a:cubicBezTo>
                  <a:cubicBezTo>
                    <a:pt x="139" y="71"/>
                    <a:pt x="148" y="58"/>
                    <a:pt x="145" y="55"/>
                  </a:cubicBezTo>
                  <a:cubicBezTo>
                    <a:pt x="136" y="46"/>
                    <a:pt x="119" y="42"/>
                    <a:pt x="110" y="33"/>
                  </a:cubicBezTo>
                  <a:cubicBezTo>
                    <a:pt x="105" y="29"/>
                    <a:pt x="116" y="13"/>
                    <a:pt x="110" y="11"/>
                  </a:cubicBezTo>
                  <a:cubicBezTo>
                    <a:pt x="92" y="4"/>
                    <a:pt x="70" y="1"/>
                    <a:pt x="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47"/>
            <p:cNvSpPr/>
            <p:nvPr/>
          </p:nvSpPr>
          <p:spPr>
            <a:xfrm>
              <a:off x="2215225" y="4414450"/>
              <a:ext cx="6475" cy="3800"/>
            </a:xfrm>
            <a:custGeom>
              <a:rect b="b" l="l" r="r" t="t"/>
              <a:pathLst>
                <a:path extrusionOk="0" h="152" w="259">
                  <a:moveTo>
                    <a:pt x="52" y="0"/>
                  </a:moveTo>
                  <a:cubicBezTo>
                    <a:pt x="25" y="0"/>
                    <a:pt x="38" y="34"/>
                    <a:pt x="26" y="34"/>
                  </a:cubicBezTo>
                  <a:cubicBezTo>
                    <a:pt x="22" y="34"/>
                    <a:pt x="17" y="32"/>
                    <a:pt x="8" y="25"/>
                  </a:cubicBezTo>
                  <a:cubicBezTo>
                    <a:pt x="6" y="31"/>
                    <a:pt x="2" y="37"/>
                    <a:pt x="2" y="43"/>
                  </a:cubicBezTo>
                  <a:cubicBezTo>
                    <a:pt x="1" y="47"/>
                    <a:pt x="4" y="52"/>
                    <a:pt x="5" y="56"/>
                  </a:cubicBezTo>
                  <a:lnTo>
                    <a:pt x="21" y="77"/>
                  </a:lnTo>
                  <a:cubicBezTo>
                    <a:pt x="31" y="71"/>
                    <a:pt x="43" y="66"/>
                    <a:pt x="51" y="59"/>
                  </a:cubicBezTo>
                  <a:cubicBezTo>
                    <a:pt x="57" y="52"/>
                    <a:pt x="67" y="41"/>
                    <a:pt x="74" y="34"/>
                  </a:cubicBezTo>
                  <a:cubicBezTo>
                    <a:pt x="77" y="32"/>
                    <a:pt x="85" y="29"/>
                    <a:pt x="89" y="29"/>
                  </a:cubicBezTo>
                  <a:cubicBezTo>
                    <a:pt x="90" y="29"/>
                    <a:pt x="91" y="29"/>
                    <a:pt x="92" y="30"/>
                  </a:cubicBezTo>
                  <a:cubicBezTo>
                    <a:pt x="98" y="33"/>
                    <a:pt x="107" y="40"/>
                    <a:pt x="105" y="43"/>
                  </a:cubicBezTo>
                  <a:cubicBezTo>
                    <a:pt x="92" y="63"/>
                    <a:pt x="83" y="80"/>
                    <a:pt x="118" y="86"/>
                  </a:cubicBezTo>
                  <a:cubicBezTo>
                    <a:pt x="121" y="86"/>
                    <a:pt x="124" y="96"/>
                    <a:pt x="121" y="97"/>
                  </a:cubicBezTo>
                  <a:cubicBezTo>
                    <a:pt x="82" y="130"/>
                    <a:pt x="137" y="133"/>
                    <a:pt x="142" y="152"/>
                  </a:cubicBezTo>
                  <a:cubicBezTo>
                    <a:pt x="142" y="152"/>
                    <a:pt x="159" y="152"/>
                    <a:pt x="167" y="149"/>
                  </a:cubicBezTo>
                  <a:cubicBezTo>
                    <a:pt x="171" y="146"/>
                    <a:pt x="176" y="133"/>
                    <a:pt x="174" y="131"/>
                  </a:cubicBezTo>
                  <a:cubicBezTo>
                    <a:pt x="120" y="105"/>
                    <a:pt x="149" y="69"/>
                    <a:pt x="174" y="31"/>
                  </a:cubicBezTo>
                  <a:cubicBezTo>
                    <a:pt x="199" y="38"/>
                    <a:pt x="221" y="46"/>
                    <a:pt x="246" y="53"/>
                  </a:cubicBezTo>
                  <a:cubicBezTo>
                    <a:pt x="258" y="21"/>
                    <a:pt x="236" y="12"/>
                    <a:pt x="210" y="6"/>
                  </a:cubicBezTo>
                  <a:cubicBezTo>
                    <a:pt x="202" y="5"/>
                    <a:pt x="193" y="4"/>
                    <a:pt x="185" y="4"/>
                  </a:cubicBezTo>
                  <a:cubicBezTo>
                    <a:pt x="179" y="4"/>
                    <a:pt x="172" y="5"/>
                    <a:pt x="167" y="6"/>
                  </a:cubicBezTo>
                  <a:cubicBezTo>
                    <a:pt x="157" y="8"/>
                    <a:pt x="148" y="8"/>
                    <a:pt x="139" y="8"/>
                  </a:cubicBezTo>
                  <a:cubicBezTo>
                    <a:pt x="109" y="8"/>
                    <a:pt x="81" y="2"/>
                    <a:pt x="54" y="0"/>
                  </a:cubicBezTo>
                  <a:cubicBezTo>
                    <a:pt x="53" y="0"/>
                    <a:pt x="53" y="0"/>
                    <a:pt x="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47"/>
            <p:cNvSpPr/>
            <p:nvPr/>
          </p:nvSpPr>
          <p:spPr>
            <a:xfrm>
              <a:off x="2142025" y="4441600"/>
              <a:ext cx="5875" cy="3550"/>
            </a:xfrm>
            <a:custGeom>
              <a:rect b="b" l="l" r="r" t="t"/>
              <a:pathLst>
                <a:path extrusionOk="0" h="142" w="235">
                  <a:moveTo>
                    <a:pt x="93" y="0"/>
                  </a:moveTo>
                  <a:cubicBezTo>
                    <a:pt x="87" y="0"/>
                    <a:pt x="79" y="8"/>
                    <a:pt x="69" y="10"/>
                  </a:cubicBezTo>
                  <a:cubicBezTo>
                    <a:pt x="20" y="22"/>
                    <a:pt x="1" y="29"/>
                    <a:pt x="1" y="56"/>
                  </a:cubicBezTo>
                  <a:cubicBezTo>
                    <a:pt x="2" y="75"/>
                    <a:pt x="5" y="96"/>
                    <a:pt x="8" y="115"/>
                  </a:cubicBezTo>
                  <a:lnTo>
                    <a:pt x="24" y="116"/>
                  </a:lnTo>
                  <a:cubicBezTo>
                    <a:pt x="35" y="96"/>
                    <a:pt x="44" y="76"/>
                    <a:pt x="58" y="47"/>
                  </a:cubicBezTo>
                  <a:lnTo>
                    <a:pt x="58" y="47"/>
                  </a:lnTo>
                  <a:cubicBezTo>
                    <a:pt x="49" y="91"/>
                    <a:pt x="117" y="93"/>
                    <a:pt x="120" y="128"/>
                  </a:cubicBezTo>
                  <a:cubicBezTo>
                    <a:pt x="121" y="137"/>
                    <a:pt x="138" y="141"/>
                    <a:pt x="156" y="141"/>
                  </a:cubicBezTo>
                  <a:cubicBezTo>
                    <a:pt x="169" y="141"/>
                    <a:pt x="182" y="139"/>
                    <a:pt x="189" y="134"/>
                  </a:cubicBezTo>
                  <a:cubicBezTo>
                    <a:pt x="208" y="121"/>
                    <a:pt x="235" y="104"/>
                    <a:pt x="197" y="88"/>
                  </a:cubicBezTo>
                  <a:cubicBezTo>
                    <a:pt x="189" y="85"/>
                    <a:pt x="188" y="72"/>
                    <a:pt x="189" y="65"/>
                  </a:cubicBezTo>
                  <a:cubicBezTo>
                    <a:pt x="190" y="49"/>
                    <a:pt x="186" y="44"/>
                    <a:pt x="180" y="44"/>
                  </a:cubicBezTo>
                  <a:cubicBezTo>
                    <a:pt x="170" y="44"/>
                    <a:pt x="155" y="57"/>
                    <a:pt x="145" y="57"/>
                  </a:cubicBezTo>
                  <a:cubicBezTo>
                    <a:pt x="133" y="57"/>
                    <a:pt x="126" y="73"/>
                    <a:pt x="113" y="73"/>
                  </a:cubicBezTo>
                  <a:cubicBezTo>
                    <a:pt x="109" y="73"/>
                    <a:pt x="104" y="72"/>
                    <a:pt x="98" y="68"/>
                  </a:cubicBezTo>
                  <a:cubicBezTo>
                    <a:pt x="82" y="56"/>
                    <a:pt x="77" y="49"/>
                    <a:pt x="95" y="34"/>
                  </a:cubicBezTo>
                  <a:cubicBezTo>
                    <a:pt x="99" y="29"/>
                    <a:pt x="99" y="21"/>
                    <a:pt x="99" y="15"/>
                  </a:cubicBezTo>
                  <a:cubicBezTo>
                    <a:pt x="99" y="4"/>
                    <a:pt x="97" y="0"/>
                    <a:pt x="9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47"/>
            <p:cNvSpPr/>
            <p:nvPr/>
          </p:nvSpPr>
          <p:spPr>
            <a:xfrm>
              <a:off x="2252975" y="4343150"/>
              <a:ext cx="7225" cy="2875"/>
            </a:xfrm>
            <a:custGeom>
              <a:rect b="b" l="l" r="r" t="t"/>
              <a:pathLst>
                <a:path extrusionOk="0" h="115" w="289">
                  <a:moveTo>
                    <a:pt x="131" y="49"/>
                  </a:moveTo>
                  <a:cubicBezTo>
                    <a:pt x="132" y="49"/>
                    <a:pt x="133" y="49"/>
                    <a:pt x="134" y="50"/>
                  </a:cubicBezTo>
                  <a:cubicBezTo>
                    <a:pt x="143" y="54"/>
                    <a:pt x="146" y="61"/>
                    <a:pt x="152" y="69"/>
                  </a:cubicBezTo>
                  <a:cubicBezTo>
                    <a:pt x="145" y="70"/>
                    <a:pt x="137" y="75"/>
                    <a:pt x="133" y="75"/>
                  </a:cubicBezTo>
                  <a:cubicBezTo>
                    <a:pt x="132" y="75"/>
                    <a:pt x="132" y="75"/>
                    <a:pt x="131" y="75"/>
                  </a:cubicBezTo>
                  <a:cubicBezTo>
                    <a:pt x="122" y="72"/>
                    <a:pt x="116" y="64"/>
                    <a:pt x="103" y="55"/>
                  </a:cubicBezTo>
                  <a:cubicBezTo>
                    <a:pt x="116" y="52"/>
                    <a:pt x="125" y="49"/>
                    <a:pt x="131" y="49"/>
                  </a:cubicBezTo>
                  <a:close/>
                  <a:moveTo>
                    <a:pt x="58" y="1"/>
                  </a:moveTo>
                  <a:cubicBezTo>
                    <a:pt x="43" y="1"/>
                    <a:pt x="0" y="13"/>
                    <a:pt x="3" y="17"/>
                  </a:cubicBezTo>
                  <a:cubicBezTo>
                    <a:pt x="7" y="27"/>
                    <a:pt x="19" y="44"/>
                    <a:pt x="28" y="44"/>
                  </a:cubicBezTo>
                  <a:cubicBezTo>
                    <a:pt x="60" y="47"/>
                    <a:pt x="88" y="60"/>
                    <a:pt x="88" y="76"/>
                  </a:cubicBezTo>
                  <a:cubicBezTo>
                    <a:pt x="88" y="107"/>
                    <a:pt x="127" y="100"/>
                    <a:pt x="140" y="114"/>
                  </a:cubicBezTo>
                  <a:cubicBezTo>
                    <a:pt x="150" y="106"/>
                    <a:pt x="161" y="103"/>
                    <a:pt x="173" y="103"/>
                  </a:cubicBezTo>
                  <a:cubicBezTo>
                    <a:pt x="183" y="103"/>
                    <a:pt x="193" y="105"/>
                    <a:pt x="205" y="108"/>
                  </a:cubicBezTo>
                  <a:cubicBezTo>
                    <a:pt x="216" y="79"/>
                    <a:pt x="259" y="76"/>
                    <a:pt x="284" y="58"/>
                  </a:cubicBezTo>
                  <a:cubicBezTo>
                    <a:pt x="287" y="55"/>
                    <a:pt x="288" y="48"/>
                    <a:pt x="286" y="45"/>
                  </a:cubicBezTo>
                  <a:cubicBezTo>
                    <a:pt x="283" y="43"/>
                    <a:pt x="276" y="42"/>
                    <a:pt x="271" y="42"/>
                  </a:cubicBezTo>
                  <a:cubicBezTo>
                    <a:pt x="269" y="42"/>
                    <a:pt x="268" y="42"/>
                    <a:pt x="266" y="42"/>
                  </a:cubicBezTo>
                  <a:cubicBezTo>
                    <a:pt x="253" y="48"/>
                    <a:pt x="241" y="58"/>
                    <a:pt x="228" y="60"/>
                  </a:cubicBezTo>
                  <a:cubicBezTo>
                    <a:pt x="212" y="60"/>
                    <a:pt x="193" y="52"/>
                    <a:pt x="175" y="48"/>
                  </a:cubicBezTo>
                  <a:cubicBezTo>
                    <a:pt x="184" y="27"/>
                    <a:pt x="165" y="24"/>
                    <a:pt x="144" y="22"/>
                  </a:cubicBezTo>
                  <a:lnTo>
                    <a:pt x="75" y="11"/>
                  </a:lnTo>
                  <a:cubicBezTo>
                    <a:pt x="71" y="7"/>
                    <a:pt x="66" y="2"/>
                    <a:pt x="62" y="1"/>
                  </a:cubicBezTo>
                  <a:cubicBezTo>
                    <a:pt x="61" y="1"/>
                    <a:pt x="60" y="1"/>
                    <a:pt x="5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47"/>
            <p:cNvSpPr/>
            <p:nvPr/>
          </p:nvSpPr>
          <p:spPr>
            <a:xfrm>
              <a:off x="2189850" y="4422175"/>
              <a:ext cx="4400" cy="4100"/>
            </a:xfrm>
            <a:custGeom>
              <a:rect b="b" l="l" r="r" t="t"/>
              <a:pathLst>
                <a:path extrusionOk="0" h="164" w="176">
                  <a:moveTo>
                    <a:pt x="137" y="0"/>
                  </a:moveTo>
                  <a:lnTo>
                    <a:pt x="0" y="119"/>
                  </a:lnTo>
                  <a:lnTo>
                    <a:pt x="30" y="155"/>
                  </a:lnTo>
                  <a:cubicBezTo>
                    <a:pt x="34" y="160"/>
                    <a:pt x="41" y="164"/>
                    <a:pt x="47" y="164"/>
                  </a:cubicBezTo>
                  <a:cubicBezTo>
                    <a:pt x="47" y="164"/>
                    <a:pt x="48" y="164"/>
                    <a:pt x="49" y="163"/>
                  </a:cubicBezTo>
                  <a:cubicBezTo>
                    <a:pt x="56" y="162"/>
                    <a:pt x="65" y="155"/>
                    <a:pt x="70" y="150"/>
                  </a:cubicBezTo>
                  <a:cubicBezTo>
                    <a:pt x="85" y="130"/>
                    <a:pt x="89" y="125"/>
                    <a:pt x="111" y="125"/>
                  </a:cubicBezTo>
                  <a:cubicBezTo>
                    <a:pt x="120" y="125"/>
                    <a:pt x="131" y="125"/>
                    <a:pt x="148" y="127"/>
                  </a:cubicBezTo>
                  <a:cubicBezTo>
                    <a:pt x="149" y="109"/>
                    <a:pt x="146" y="90"/>
                    <a:pt x="156" y="75"/>
                  </a:cubicBezTo>
                  <a:cubicBezTo>
                    <a:pt x="176" y="49"/>
                    <a:pt x="174" y="31"/>
                    <a:pt x="142" y="19"/>
                  </a:cubicBezTo>
                  <a:cubicBezTo>
                    <a:pt x="137" y="18"/>
                    <a:pt x="139" y="8"/>
                    <a:pt x="1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47"/>
            <p:cNvSpPr/>
            <p:nvPr/>
          </p:nvSpPr>
          <p:spPr>
            <a:xfrm>
              <a:off x="2183600" y="4417450"/>
              <a:ext cx="3775" cy="3350"/>
            </a:xfrm>
            <a:custGeom>
              <a:rect b="b" l="l" r="r" t="t"/>
              <a:pathLst>
                <a:path extrusionOk="0" h="134" w="151">
                  <a:moveTo>
                    <a:pt x="67" y="1"/>
                  </a:moveTo>
                  <a:cubicBezTo>
                    <a:pt x="61" y="1"/>
                    <a:pt x="55" y="1"/>
                    <a:pt x="49" y="2"/>
                  </a:cubicBezTo>
                  <a:cubicBezTo>
                    <a:pt x="39" y="4"/>
                    <a:pt x="21" y="30"/>
                    <a:pt x="25" y="36"/>
                  </a:cubicBezTo>
                  <a:cubicBezTo>
                    <a:pt x="40" y="51"/>
                    <a:pt x="0" y="64"/>
                    <a:pt x="19" y="76"/>
                  </a:cubicBezTo>
                  <a:cubicBezTo>
                    <a:pt x="47" y="92"/>
                    <a:pt x="8" y="101"/>
                    <a:pt x="5" y="113"/>
                  </a:cubicBezTo>
                  <a:cubicBezTo>
                    <a:pt x="2" y="126"/>
                    <a:pt x="2" y="132"/>
                    <a:pt x="24" y="133"/>
                  </a:cubicBezTo>
                  <a:cubicBezTo>
                    <a:pt x="29" y="134"/>
                    <a:pt x="34" y="134"/>
                    <a:pt x="38" y="134"/>
                  </a:cubicBezTo>
                  <a:cubicBezTo>
                    <a:pt x="78" y="134"/>
                    <a:pt x="99" y="117"/>
                    <a:pt x="124" y="88"/>
                  </a:cubicBezTo>
                  <a:cubicBezTo>
                    <a:pt x="150" y="55"/>
                    <a:pt x="89" y="45"/>
                    <a:pt x="120" y="18"/>
                  </a:cubicBezTo>
                  <a:cubicBezTo>
                    <a:pt x="120" y="14"/>
                    <a:pt x="120" y="7"/>
                    <a:pt x="117" y="5"/>
                  </a:cubicBezTo>
                  <a:cubicBezTo>
                    <a:pt x="100" y="4"/>
                    <a:pt x="83" y="1"/>
                    <a:pt x="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47"/>
            <p:cNvSpPr/>
            <p:nvPr/>
          </p:nvSpPr>
          <p:spPr>
            <a:xfrm>
              <a:off x="2112675" y="4326675"/>
              <a:ext cx="5150" cy="3150"/>
            </a:xfrm>
            <a:custGeom>
              <a:rect b="b" l="l" r="r" t="t"/>
              <a:pathLst>
                <a:path extrusionOk="0" h="126" w="206">
                  <a:moveTo>
                    <a:pt x="120" y="1"/>
                  </a:moveTo>
                  <a:cubicBezTo>
                    <a:pt x="86" y="23"/>
                    <a:pt x="43" y="36"/>
                    <a:pt x="2" y="49"/>
                  </a:cubicBezTo>
                  <a:cubicBezTo>
                    <a:pt x="4" y="60"/>
                    <a:pt x="1" y="70"/>
                    <a:pt x="5" y="77"/>
                  </a:cubicBezTo>
                  <a:cubicBezTo>
                    <a:pt x="8" y="83"/>
                    <a:pt x="29" y="89"/>
                    <a:pt x="29" y="89"/>
                  </a:cubicBezTo>
                  <a:cubicBezTo>
                    <a:pt x="42" y="80"/>
                    <a:pt x="50" y="77"/>
                    <a:pt x="55" y="77"/>
                  </a:cubicBezTo>
                  <a:cubicBezTo>
                    <a:pt x="66" y="77"/>
                    <a:pt x="65" y="91"/>
                    <a:pt x="66" y="102"/>
                  </a:cubicBezTo>
                  <a:cubicBezTo>
                    <a:pt x="67" y="106"/>
                    <a:pt x="77" y="113"/>
                    <a:pt x="82" y="113"/>
                  </a:cubicBezTo>
                  <a:cubicBezTo>
                    <a:pt x="82" y="113"/>
                    <a:pt x="83" y="113"/>
                    <a:pt x="83" y="113"/>
                  </a:cubicBezTo>
                  <a:cubicBezTo>
                    <a:pt x="101" y="108"/>
                    <a:pt x="124" y="102"/>
                    <a:pt x="144" y="98"/>
                  </a:cubicBezTo>
                  <a:cubicBezTo>
                    <a:pt x="146" y="97"/>
                    <a:pt x="148" y="97"/>
                    <a:pt x="150" y="97"/>
                  </a:cubicBezTo>
                  <a:cubicBezTo>
                    <a:pt x="170" y="97"/>
                    <a:pt x="162" y="125"/>
                    <a:pt x="182" y="125"/>
                  </a:cubicBezTo>
                  <a:cubicBezTo>
                    <a:pt x="186" y="125"/>
                    <a:pt x="190" y="125"/>
                    <a:pt x="195" y="123"/>
                  </a:cubicBezTo>
                  <a:lnTo>
                    <a:pt x="205" y="123"/>
                  </a:lnTo>
                  <a:cubicBezTo>
                    <a:pt x="198" y="107"/>
                    <a:pt x="182" y="91"/>
                    <a:pt x="185" y="76"/>
                  </a:cubicBezTo>
                  <a:cubicBezTo>
                    <a:pt x="189" y="48"/>
                    <a:pt x="149" y="61"/>
                    <a:pt x="142" y="49"/>
                  </a:cubicBezTo>
                  <a:cubicBezTo>
                    <a:pt x="133" y="33"/>
                    <a:pt x="127" y="17"/>
                    <a:pt x="1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47"/>
            <p:cNvSpPr/>
            <p:nvPr/>
          </p:nvSpPr>
          <p:spPr>
            <a:xfrm>
              <a:off x="2266725" y="4344925"/>
              <a:ext cx="4375" cy="5000"/>
            </a:xfrm>
            <a:custGeom>
              <a:rect b="b" l="l" r="r" t="t"/>
              <a:pathLst>
                <a:path extrusionOk="0" h="200" w="175">
                  <a:moveTo>
                    <a:pt x="65" y="2"/>
                  </a:moveTo>
                  <a:cubicBezTo>
                    <a:pt x="61" y="18"/>
                    <a:pt x="59" y="25"/>
                    <a:pt x="45" y="25"/>
                  </a:cubicBezTo>
                  <a:cubicBezTo>
                    <a:pt x="36" y="25"/>
                    <a:pt x="23" y="22"/>
                    <a:pt x="2" y="18"/>
                  </a:cubicBezTo>
                  <a:lnTo>
                    <a:pt x="0" y="33"/>
                  </a:lnTo>
                  <a:cubicBezTo>
                    <a:pt x="19" y="46"/>
                    <a:pt x="55" y="56"/>
                    <a:pt x="21" y="80"/>
                  </a:cubicBezTo>
                  <a:cubicBezTo>
                    <a:pt x="11" y="86"/>
                    <a:pt x="19" y="93"/>
                    <a:pt x="34" y="95"/>
                  </a:cubicBezTo>
                  <a:cubicBezTo>
                    <a:pt x="83" y="96"/>
                    <a:pt x="87" y="99"/>
                    <a:pt x="84" y="127"/>
                  </a:cubicBezTo>
                  <a:lnTo>
                    <a:pt x="72" y="199"/>
                  </a:lnTo>
                  <a:cubicBezTo>
                    <a:pt x="94" y="179"/>
                    <a:pt x="102" y="155"/>
                    <a:pt x="103" y="132"/>
                  </a:cubicBezTo>
                  <a:cubicBezTo>
                    <a:pt x="104" y="116"/>
                    <a:pt x="111" y="110"/>
                    <a:pt x="124" y="110"/>
                  </a:cubicBezTo>
                  <a:cubicBezTo>
                    <a:pt x="130" y="110"/>
                    <a:pt x="138" y="111"/>
                    <a:pt x="147" y="114"/>
                  </a:cubicBezTo>
                  <a:cubicBezTo>
                    <a:pt x="151" y="115"/>
                    <a:pt x="155" y="115"/>
                    <a:pt x="158" y="115"/>
                  </a:cubicBezTo>
                  <a:cubicBezTo>
                    <a:pt x="169" y="115"/>
                    <a:pt x="174" y="109"/>
                    <a:pt x="171" y="98"/>
                  </a:cubicBezTo>
                  <a:cubicBezTo>
                    <a:pt x="171" y="93"/>
                    <a:pt x="174" y="89"/>
                    <a:pt x="172" y="84"/>
                  </a:cubicBezTo>
                  <a:lnTo>
                    <a:pt x="164" y="62"/>
                  </a:lnTo>
                  <a:cubicBezTo>
                    <a:pt x="163" y="69"/>
                    <a:pt x="160" y="72"/>
                    <a:pt x="156" y="72"/>
                  </a:cubicBezTo>
                  <a:cubicBezTo>
                    <a:pt x="147" y="72"/>
                    <a:pt x="132" y="57"/>
                    <a:pt x="122" y="57"/>
                  </a:cubicBezTo>
                  <a:cubicBezTo>
                    <a:pt x="118" y="57"/>
                    <a:pt x="115" y="60"/>
                    <a:pt x="114" y="68"/>
                  </a:cubicBezTo>
                  <a:cubicBezTo>
                    <a:pt x="114" y="71"/>
                    <a:pt x="108" y="74"/>
                    <a:pt x="103" y="77"/>
                  </a:cubicBezTo>
                  <a:cubicBezTo>
                    <a:pt x="100" y="74"/>
                    <a:pt x="94" y="70"/>
                    <a:pt x="94" y="67"/>
                  </a:cubicBezTo>
                  <a:cubicBezTo>
                    <a:pt x="96" y="51"/>
                    <a:pt x="102" y="34"/>
                    <a:pt x="102" y="18"/>
                  </a:cubicBezTo>
                  <a:cubicBezTo>
                    <a:pt x="102" y="1"/>
                    <a:pt x="78" y="6"/>
                    <a:pt x="65" y="2"/>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47"/>
            <p:cNvSpPr/>
            <p:nvPr/>
          </p:nvSpPr>
          <p:spPr>
            <a:xfrm>
              <a:off x="2129200" y="4443725"/>
              <a:ext cx="7550" cy="2825"/>
            </a:xfrm>
            <a:custGeom>
              <a:rect b="b" l="l" r="r" t="t"/>
              <a:pathLst>
                <a:path extrusionOk="0" h="113" w="302">
                  <a:moveTo>
                    <a:pt x="0" y="0"/>
                  </a:moveTo>
                  <a:lnTo>
                    <a:pt x="0" y="0"/>
                  </a:lnTo>
                  <a:cubicBezTo>
                    <a:pt x="8" y="24"/>
                    <a:pt x="5" y="50"/>
                    <a:pt x="20" y="55"/>
                  </a:cubicBezTo>
                  <a:cubicBezTo>
                    <a:pt x="42" y="62"/>
                    <a:pt x="62" y="65"/>
                    <a:pt x="75" y="83"/>
                  </a:cubicBezTo>
                  <a:cubicBezTo>
                    <a:pt x="84" y="96"/>
                    <a:pt x="114" y="100"/>
                    <a:pt x="136" y="108"/>
                  </a:cubicBezTo>
                  <a:cubicBezTo>
                    <a:pt x="142" y="110"/>
                    <a:pt x="152" y="111"/>
                    <a:pt x="160" y="111"/>
                  </a:cubicBezTo>
                  <a:cubicBezTo>
                    <a:pt x="165" y="111"/>
                    <a:pt x="168" y="110"/>
                    <a:pt x="170" y="109"/>
                  </a:cubicBezTo>
                  <a:cubicBezTo>
                    <a:pt x="180" y="99"/>
                    <a:pt x="190" y="95"/>
                    <a:pt x="198" y="95"/>
                  </a:cubicBezTo>
                  <a:cubicBezTo>
                    <a:pt x="211" y="95"/>
                    <a:pt x="223" y="104"/>
                    <a:pt x="234" y="111"/>
                  </a:cubicBezTo>
                  <a:cubicBezTo>
                    <a:pt x="237" y="112"/>
                    <a:pt x="239" y="112"/>
                    <a:pt x="242" y="112"/>
                  </a:cubicBezTo>
                  <a:cubicBezTo>
                    <a:pt x="252" y="112"/>
                    <a:pt x="264" y="107"/>
                    <a:pt x="274" y="99"/>
                  </a:cubicBezTo>
                  <a:cubicBezTo>
                    <a:pt x="292" y="86"/>
                    <a:pt x="302" y="75"/>
                    <a:pt x="273" y="64"/>
                  </a:cubicBezTo>
                  <a:cubicBezTo>
                    <a:pt x="262" y="61"/>
                    <a:pt x="261" y="50"/>
                    <a:pt x="252" y="44"/>
                  </a:cubicBezTo>
                  <a:cubicBezTo>
                    <a:pt x="250" y="43"/>
                    <a:pt x="246" y="42"/>
                    <a:pt x="242" y="42"/>
                  </a:cubicBezTo>
                  <a:cubicBezTo>
                    <a:pt x="239" y="42"/>
                    <a:pt x="236" y="42"/>
                    <a:pt x="234" y="43"/>
                  </a:cubicBezTo>
                  <a:cubicBezTo>
                    <a:pt x="225" y="47"/>
                    <a:pt x="221" y="55"/>
                    <a:pt x="214" y="59"/>
                  </a:cubicBezTo>
                  <a:cubicBezTo>
                    <a:pt x="203" y="67"/>
                    <a:pt x="192" y="77"/>
                    <a:pt x="180" y="78"/>
                  </a:cubicBezTo>
                  <a:cubicBezTo>
                    <a:pt x="178" y="78"/>
                    <a:pt x="176" y="79"/>
                    <a:pt x="174" y="79"/>
                  </a:cubicBezTo>
                  <a:cubicBezTo>
                    <a:pt x="161" y="79"/>
                    <a:pt x="146" y="74"/>
                    <a:pt x="137" y="68"/>
                  </a:cubicBezTo>
                  <a:cubicBezTo>
                    <a:pt x="122" y="60"/>
                    <a:pt x="107" y="38"/>
                    <a:pt x="98" y="38"/>
                  </a:cubicBezTo>
                  <a:cubicBezTo>
                    <a:pt x="97" y="38"/>
                    <a:pt x="97" y="38"/>
                    <a:pt x="96" y="39"/>
                  </a:cubicBezTo>
                  <a:cubicBezTo>
                    <a:pt x="89" y="40"/>
                    <a:pt x="83" y="41"/>
                    <a:pt x="77" y="41"/>
                  </a:cubicBezTo>
                  <a:cubicBezTo>
                    <a:pt x="43" y="41"/>
                    <a:pt x="41" y="9"/>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47"/>
            <p:cNvSpPr/>
            <p:nvPr/>
          </p:nvSpPr>
          <p:spPr>
            <a:xfrm>
              <a:off x="2173875" y="4417850"/>
              <a:ext cx="6300" cy="2975"/>
            </a:xfrm>
            <a:custGeom>
              <a:rect b="b" l="l" r="r" t="t"/>
              <a:pathLst>
                <a:path extrusionOk="0" h="119" w="252">
                  <a:moveTo>
                    <a:pt x="63" y="1"/>
                  </a:moveTo>
                  <a:cubicBezTo>
                    <a:pt x="54" y="1"/>
                    <a:pt x="46" y="5"/>
                    <a:pt x="41" y="13"/>
                  </a:cubicBezTo>
                  <a:lnTo>
                    <a:pt x="4" y="70"/>
                  </a:lnTo>
                  <a:cubicBezTo>
                    <a:pt x="1" y="75"/>
                    <a:pt x="4" y="85"/>
                    <a:pt x="10" y="86"/>
                  </a:cubicBezTo>
                  <a:cubicBezTo>
                    <a:pt x="12" y="87"/>
                    <a:pt x="15" y="88"/>
                    <a:pt x="19" y="88"/>
                  </a:cubicBezTo>
                  <a:cubicBezTo>
                    <a:pt x="24" y="88"/>
                    <a:pt x="30" y="87"/>
                    <a:pt x="35" y="85"/>
                  </a:cubicBezTo>
                  <a:cubicBezTo>
                    <a:pt x="42" y="80"/>
                    <a:pt x="47" y="72"/>
                    <a:pt x="52" y="66"/>
                  </a:cubicBezTo>
                  <a:cubicBezTo>
                    <a:pt x="60" y="60"/>
                    <a:pt x="70" y="58"/>
                    <a:pt x="79" y="58"/>
                  </a:cubicBezTo>
                  <a:cubicBezTo>
                    <a:pt x="90" y="58"/>
                    <a:pt x="99" y="61"/>
                    <a:pt x="95" y="67"/>
                  </a:cubicBezTo>
                  <a:cubicBezTo>
                    <a:pt x="70" y="103"/>
                    <a:pt x="111" y="89"/>
                    <a:pt x="129" y="95"/>
                  </a:cubicBezTo>
                  <a:cubicBezTo>
                    <a:pt x="147" y="101"/>
                    <a:pt x="161" y="110"/>
                    <a:pt x="180" y="119"/>
                  </a:cubicBezTo>
                  <a:cubicBezTo>
                    <a:pt x="202" y="105"/>
                    <a:pt x="220" y="98"/>
                    <a:pt x="233" y="89"/>
                  </a:cubicBezTo>
                  <a:cubicBezTo>
                    <a:pt x="251" y="75"/>
                    <a:pt x="245" y="64"/>
                    <a:pt x="223" y="61"/>
                  </a:cubicBezTo>
                  <a:cubicBezTo>
                    <a:pt x="212" y="59"/>
                    <a:pt x="200" y="55"/>
                    <a:pt x="190" y="55"/>
                  </a:cubicBezTo>
                  <a:cubicBezTo>
                    <a:pt x="187" y="55"/>
                    <a:pt x="183" y="56"/>
                    <a:pt x="180" y="57"/>
                  </a:cubicBezTo>
                  <a:cubicBezTo>
                    <a:pt x="166" y="61"/>
                    <a:pt x="154" y="64"/>
                    <a:pt x="143" y="64"/>
                  </a:cubicBezTo>
                  <a:cubicBezTo>
                    <a:pt x="124" y="64"/>
                    <a:pt x="112" y="55"/>
                    <a:pt x="108" y="33"/>
                  </a:cubicBezTo>
                  <a:cubicBezTo>
                    <a:pt x="108" y="30"/>
                    <a:pt x="86" y="30"/>
                    <a:pt x="74" y="30"/>
                  </a:cubicBezTo>
                  <a:cubicBezTo>
                    <a:pt x="77" y="23"/>
                    <a:pt x="85" y="13"/>
                    <a:pt x="82" y="8"/>
                  </a:cubicBezTo>
                  <a:cubicBezTo>
                    <a:pt x="77" y="3"/>
                    <a:pt x="70" y="1"/>
                    <a:pt x="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47"/>
            <p:cNvSpPr/>
            <p:nvPr/>
          </p:nvSpPr>
          <p:spPr>
            <a:xfrm>
              <a:off x="2281575" y="4399275"/>
              <a:ext cx="3975" cy="2950"/>
            </a:xfrm>
            <a:custGeom>
              <a:rect b="b" l="l" r="r" t="t"/>
              <a:pathLst>
                <a:path extrusionOk="0" h="118" w="159">
                  <a:moveTo>
                    <a:pt x="145" y="1"/>
                  </a:moveTo>
                  <a:cubicBezTo>
                    <a:pt x="136" y="1"/>
                    <a:pt x="121" y="7"/>
                    <a:pt x="98" y="19"/>
                  </a:cubicBezTo>
                  <a:lnTo>
                    <a:pt x="52" y="39"/>
                  </a:lnTo>
                  <a:cubicBezTo>
                    <a:pt x="35" y="48"/>
                    <a:pt x="7" y="60"/>
                    <a:pt x="5" y="67"/>
                  </a:cubicBezTo>
                  <a:cubicBezTo>
                    <a:pt x="1" y="89"/>
                    <a:pt x="21" y="97"/>
                    <a:pt x="48" y="100"/>
                  </a:cubicBezTo>
                  <a:cubicBezTo>
                    <a:pt x="55" y="101"/>
                    <a:pt x="61" y="102"/>
                    <a:pt x="67" y="102"/>
                  </a:cubicBezTo>
                  <a:cubicBezTo>
                    <a:pt x="76" y="102"/>
                    <a:pt x="83" y="98"/>
                    <a:pt x="89" y="83"/>
                  </a:cubicBezTo>
                  <a:cubicBezTo>
                    <a:pt x="89" y="83"/>
                    <a:pt x="103" y="80"/>
                    <a:pt x="112" y="80"/>
                  </a:cubicBezTo>
                  <a:cubicBezTo>
                    <a:pt x="115" y="80"/>
                    <a:pt x="118" y="81"/>
                    <a:pt x="118" y="82"/>
                  </a:cubicBezTo>
                  <a:cubicBezTo>
                    <a:pt x="127" y="92"/>
                    <a:pt x="132" y="106"/>
                    <a:pt x="136" y="117"/>
                  </a:cubicBezTo>
                  <a:lnTo>
                    <a:pt x="157" y="114"/>
                  </a:lnTo>
                  <a:lnTo>
                    <a:pt x="158" y="35"/>
                  </a:lnTo>
                  <a:cubicBezTo>
                    <a:pt x="158" y="12"/>
                    <a:pt x="156" y="1"/>
                    <a:pt x="14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47"/>
            <p:cNvSpPr/>
            <p:nvPr/>
          </p:nvSpPr>
          <p:spPr>
            <a:xfrm>
              <a:off x="2037400" y="4383825"/>
              <a:ext cx="3250" cy="4650"/>
            </a:xfrm>
            <a:custGeom>
              <a:rect b="b" l="l" r="r" t="t"/>
              <a:pathLst>
                <a:path extrusionOk="0" h="186" w="130">
                  <a:moveTo>
                    <a:pt x="41" y="1"/>
                  </a:moveTo>
                  <a:cubicBezTo>
                    <a:pt x="36" y="1"/>
                    <a:pt x="30" y="6"/>
                    <a:pt x="24" y="13"/>
                  </a:cubicBezTo>
                  <a:cubicBezTo>
                    <a:pt x="12" y="26"/>
                    <a:pt x="0" y="39"/>
                    <a:pt x="13" y="60"/>
                  </a:cubicBezTo>
                  <a:cubicBezTo>
                    <a:pt x="33" y="88"/>
                    <a:pt x="44" y="116"/>
                    <a:pt x="15" y="150"/>
                  </a:cubicBezTo>
                  <a:cubicBezTo>
                    <a:pt x="12" y="153"/>
                    <a:pt x="13" y="163"/>
                    <a:pt x="12" y="172"/>
                  </a:cubicBezTo>
                  <a:cubicBezTo>
                    <a:pt x="16" y="174"/>
                    <a:pt x="22" y="181"/>
                    <a:pt x="25" y="181"/>
                  </a:cubicBezTo>
                  <a:cubicBezTo>
                    <a:pt x="26" y="181"/>
                    <a:pt x="26" y="181"/>
                    <a:pt x="27" y="181"/>
                  </a:cubicBezTo>
                  <a:cubicBezTo>
                    <a:pt x="37" y="175"/>
                    <a:pt x="46" y="163"/>
                    <a:pt x="55" y="154"/>
                  </a:cubicBezTo>
                  <a:cubicBezTo>
                    <a:pt x="56" y="154"/>
                    <a:pt x="57" y="154"/>
                    <a:pt x="58" y="154"/>
                  </a:cubicBezTo>
                  <a:cubicBezTo>
                    <a:pt x="62" y="154"/>
                    <a:pt x="67" y="155"/>
                    <a:pt x="68" y="159"/>
                  </a:cubicBezTo>
                  <a:cubicBezTo>
                    <a:pt x="71" y="166"/>
                    <a:pt x="71" y="176"/>
                    <a:pt x="72" y="185"/>
                  </a:cubicBezTo>
                  <a:cubicBezTo>
                    <a:pt x="75" y="178"/>
                    <a:pt x="78" y="169"/>
                    <a:pt x="81" y="163"/>
                  </a:cubicBezTo>
                  <a:cubicBezTo>
                    <a:pt x="103" y="135"/>
                    <a:pt x="102" y="98"/>
                    <a:pt x="103" y="64"/>
                  </a:cubicBezTo>
                  <a:cubicBezTo>
                    <a:pt x="106" y="46"/>
                    <a:pt x="107" y="29"/>
                    <a:pt x="120" y="29"/>
                  </a:cubicBezTo>
                  <a:cubicBezTo>
                    <a:pt x="122" y="29"/>
                    <a:pt x="125" y="29"/>
                    <a:pt x="128" y="31"/>
                  </a:cubicBezTo>
                  <a:cubicBezTo>
                    <a:pt x="128" y="23"/>
                    <a:pt x="130" y="13"/>
                    <a:pt x="128" y="11"/>
                  </a:cubicBezTo>
                  <a:cubicBezTo>
                    <a:pt x="125" y="9"/>
                    <a:pt x="121" y="8"/>
                    <a:pt x="118" y="8"/>
                  </a:cubicBezTo>
                  <a:cubicBezTo>
                    <a:pt x="107" y="8"/>
                    <a:pt x="96" y="18"/>
                    <a:pt x="93" y="35"/>
                  </a:cubicBezTo>
                  <a:cubicBezTo>
                    <a:pt x="91" y="44"/>
                    <a:pt x="93" y="56"/>
                    <a:pt x="90" y="63"/>
                  </a:cubicBezTo>
                  <a:cubicBezTo>
                    <a:pt x="84" y="78"/>
                    <a:pt x="77" y="98"/>
                    <a:pt x="69" y="100"/>
                  </a:cubicBezTo>
                  <a:cubicBezTo>
                    <a:pt x="69" y="100"/>
                    <a:pt x="68" y="100"/>
                    <a:pt x="68" y="100"/>
                  </a:cubicBezTo>
                  <a:cubicBezTo>
                    <a:pt x="51" y="100"/>
                    <a:pt x="65" y="77"/>
                    <a:pt x="62" y="66"/>
                  </a:cubicBezTo>
                  <a:cubicBezTo>
                    <a:pt x="59" y="51"/>
                    <a:pt x="55" y="38"/>
                    <a:pt x="52" y="23"/>
                  </a:cubicBezTo>
                  <a:cubicBezTo>
                    <a:pt x="50" y="7"/>
                    <a:pt x="46" y="1"/>
                    <a:pt x="4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47"/>
            <p:cNvSpPr/>
            <p:nvPr/>
          </p:nvSpPr>
          <p:spPr>
            <a:xfrm>
              <a:off x="2114925" y="4413325"/>
              <a:ext cx="3200" cy="4600"/>
            </a:xfrm>
            <a:custGeom>
              <a:rect b="b" l="l" r="r" t="t"/>
              <a:pathLst>
                <a:path extrusionOk="0" h="184" w="128">
                  <a:moveTo>
                    <a:pt x="27" y="1"/>
                  </a:moveTo>
                  <a:cubicBezTo>
                    <a:pt x="14" y="1"/>
                    <a:pt x="1" y="3"/>
                    <a:pt x="3" y="20"/>
                  </a:cubicBezTo>
                  <a:cubicBezTo>
                    <a:pt x="5" y="38"/>
                    <a:pt x="2" y="57"/>
                    <a:pt x="29" y="66"/>
                  </a:cubicBezTo>
                  <a:cubicBezTo>
                    <a:pt x="55" y="76"/>
                    <a:pt x="18" y="101"/>
                    <a:pt x="48" y="111"/>
                  </a:cubicBezTo>
                  <a:cubicBezTo>
                    <a:pt x="51" y="113"/>
                    <a:pt x="48" y="129"/>
                    <a:pt x="43" y="136"/>
                  </a:cubicBezTo>
                  <a:cubicBezTo>
                    <a:pt x="34" y="150"/>
                    <a:pt x="1" y="160"/>
                    <a:pt x="17" y="176"/>
                  </a:cubicBezTo>
                  <a:cubicBezTo>
                    <a:pt x="22" y="181"/>
                    <a:pt x="26" y="183"/>
                    <a:pt x="31" y="183"/>
                  </a:cubicBezTo>
                  <a:cubicBezTo>
                    <a:pt x="45" y="183"/>
                    <a:pt x="57" y="164"/>
                    <a:pt x="74" y="164"/>
                  </a:cubicBezTo>
                  <a:cubicBezTo>
                    <a:pt x="75" y="164"/>
                    <a:pt x="77" y="164"/>
                    <a:pt x="79" y="164"/>
                  </a:cubicBezTo>
                  <a:cubicBezTo>
                    <a:pt x="81" y="165"/>
                    <a:pt x="84" y="165"/>
                    <a:pt x="87" y="165"/>
                  </a:cubicBezTo>
                  <a:cubicBezTo>
                    <a:pt x="91" y="165"/>
                    <a:pt x="94" y="165"/>
                    <a:pt x="96" y="163"/>
                  </a:cubicBezTo>
                  <a:cubicBezTo>
                    <a:pt x="102" y="158"/>
                    <a:pt x="106" y="147"/>
                    <a:pt x="106" y="147"/>
                  </a:cubicBezTo>
                  <a:cubicBezTo>
                    <a:pt x="74" y="126"/>
                    <a:pt x="106" y="114"/>
                    <a:pt x="127" y="95"/>
                  </a:cubicBezTo>
                  <a:cubicBezTo>
                    <a:pt x="108" y="85"/>
                    <a:pt x="86" y="78"/>
                    <a:pt x="71" y="64"/>
                  </a:cubicBezTo>
                  <a:cubicBezTo>
                    <a:pt x="56" y="53"/>
                    <a:pt x="51" y="36"/>
                    <a:pt x="43" y="20"/>
                  </a:cubicBezTo>
                  <a:cubicBezTo>
                    <a:pt x="42" y="14"/>
                    <a:pt x="77" y="4"/>
                    <a:pt x="40" y="1"/>
                  </a:cubicBezTo>
                  <a:cubicBezTo>
                    <a:pt x="36" y="1"/>
                    <a:pt x="31" y="1"/>
                    <a:pt x="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47"/>
            <p:cNvSpPr/>
            <p:nvPr/>
          </p:nvSpPr>
          <p:spPr>
            <a:xfrm>
              <a:off x="2199850" y="4415625"/>
              <a:ext cx="4725" cy="3950"/>
            </a:xfrm>
            <a:custGeom>
              <a:rect b="b" l="l" r="r" t="t"/>
              <a:pathLst>
                <a:path extrusionOk="0" h="158" w="189">
                  <a:moveTo>
                    <a:pt x="5" y="0"/>
                  </a:moveTo>
                  <a:lnTo>
                    <a:pt x="5" y="0"/>
                  </a:lnTo>
                  <a:cubicBezTo>
                    <a:pt x="1" y="47"/>
                    <a:pt x="18" y="75"/>
                    <a:pt x="64" y="93"/>
                  </a:cubicBezTo>
                  <a:cubicBezTo>
                    <a:pt x="109" y="97"/>
                    <a:pt x="114" y="125"/>
                    <a:pt x="121" y="152"/>
                  </a:cubicBezTo>
                  <a:cubicBezTo>
                    <a:pt x="122" y="155"/>
                    <a:pt x="130" y="157"/>
                    <a:pt x="136" y="157"/>
                  </a:cubicBezTo>
                  <a:cubicBezTo>
                    <a:pt x="139" y="157"/>
                    <a:pt x="141" y="157"/>
                    <a:pt x="143" y="156"/>
                  </a:cubicBezTo>
                  <a:cubicBezTo>
                    <a:pt x="149" y="155"/>
                    <a:pt x="160" y="144"/>
                    <a:pt x="158" y="143"/>
                  </a:cubicBezTo>
                  <a:cubicBezTo>
                    <a:pt x="148" y="124"/>
                    <a:pt x="165" y="108"/>
                    <a:pt x="176" y="90"/>
                  </a:cubicBezTo>
                  <a:cubicBezTo>
                    <a:pt x="189" y="68"/>
                    <a:pt x="187" y="47"/>
                    <a:pt x="152" y="40"/>
                  </a:cubicBezTo>
                  <a:cubicBezTo>
                    <a:pt x="143" y="53"/>
                    <a:pt x="137" y="68"/>
                    <a:pt x="123" y="75"/>
                  </a:cubicBezTo>
                  <a:cubicBezTo>
                    <a:pt x="119" y="78"/>
                    <a:pt x="116" y="78"/>
                    <a:pt x="113" y="78"/>
                  </a:cubicBezTo>
                  <a:cubicBezTo>
                    <a:pt x="101" y="78"/>
                    <a:pt x="98" y="62"/>
                    <a:pt x="95" y="62"/>
                  </a:cubicBezTo>
                  <a:cubicBezTo>
                    <a:pt x="88" y="63"/>
                    <a:pt x="83" y="64"/>
                    <a:pt x="79" y="64"/>
                  </a:cubicBezTo>
                  <a:cubicBezTo>
                    <a:pt x="53" y="64"/>
                    <a:pt x="54" y="45"/>
                    <a:pt x="46" y="30"/>
                  </a:cubicBezTo>
                  <a:cubicBezTo>
                    <a:pt x="40" y="19"/>
                    <a:pt x="24" y="14"/>
                    <a:pt x="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47"/>
            <p:cNvSpPr/>
            <p:nvPr/>
          </p:nvSpPr>
          <p:spPr>
            <a:xfrm>
              <a:off x="2011975" y="4368350"/>
              <a:ext cx="2075" cy="6275"/>
            </a:xfrm>
            <a:custGeom>
              <a:rect b="b" l="l" r="r" t="t"/>
              <a:pathLst>
                <a:path extrusionOk="0" h="251" w="83">
                  <a:moveTo>
                    <a:pt x="50" y="0"/>
                  </a:moveTo>
                  <a:cubicBezTo>
                    <a:pt x="48" y="0"/>
                    <a:pt x="47" y="0"/>
                    <a:pt x="46" y="1"/>
                  </a:cubicBezTo>
                  <a:cubicBezTo>
                    <a:pt x="27" y="4"/>
                    <a:pt x="33" y="27"/>
                    <a:pt x="36" y="49"/>
                  </a:cubicBezTo>
                  <a:cubicBezTo>
                    <a:pt x="39" y="68"/>
                    <a:pt x="29" y="92"/>
                    <a:pt x="24" y="113"/>
                  </a:cubicBezTo>
                  <a:cubicBezTo>
                    <a:pt x="23" y="124"/>
                    <a:pt x="17" y="139"/>
                    <a:pt x="20" y="146"/>
                  </a:cubicBezTo>
                  <a:cubicBezTo>
                    <a:pt x="26" y="161"/>
                    <a:pt x="34" y="177"/>
                    <a:pt x="21" y="188"/>
                  </a:cubicBezTo>
                  <a:cubicBezTo>
                    <a:pt x="1" y="202"/>
                    <a:pt x="30" y="218"/>
                    <a:pt x="17" y="232"/>
                  </a:cubicBezTo>
                  <a:cubicBezTo>
                    <a:pt x="14" y="233"/>
                    <a:pt x="14" y="245"/>
                    <a:pt x="14" y="251"/>
                  </a:cubicBezTo>
                  <a:cubicBezTo>
                    <a:pt x="20" y="249"/>
                    <a:pt x="29" y="251"/>
                    <a:pt x="31" y="245"/>
                  </a:cubicBezTo>
                  <a:cubicBezTo>
                    <a:pt x="49" y="217"/>
                    <a:pt x="64" y="191"/>
                    <a:pt x="81" y="163"/>
                  </a:cubicBezTo>
                  <a:lnTo>
                    <a:pt x="80" y="163"/>
                  </a:lnTo>
                  <a:cubicBezTo>
                    <a:pt x="70" y="143"/>
                    <a:pt x="48" y="123"/>
                    <a:pt x="83" y="95"/>
                  </a:cubicBezTo>
                  <a:lnTo>
                    <a:pt x="81" y="77"/>
                  </a:lnTo>
                  <a:cubicBezTo>
                    <a:pt x="65" y="77"/>
                    <a:pt x="62" y="65"/>
                    <a:pt x="65" y="46"/>
                  </a:cubicBezTo>
                  <a:cubicBezTo>
                    <a:pt x="69" y="23"/>
                    <a:pt x="62" y="0"/>
                    <a:pt x="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47"/>
            <p:cNvSpPr/>
            <p:nvPr/>
          </p:nvSpPr>
          <p:spPr>
            <a:xfrm>
              <a:off x="2101125" y="4335950"/>
              <a:ext cx="5625" cy="2100"/>
            </a:xfrm>
            <a:custGeom>
              <a:rect b="b" l="l" r="r" t="t"/>
              <a:pathLst>
                <a:path extrusionOk="0" h="84" w="225">
                  <a:moveTo>
                    <a:pt x="211" y="1"/>
                  </a:moveTo>
                  <a:lnTo>
                    <a:pt x="154" y="5"/>
                  </a:lnTo>
                  <a:cubicBezTo>
                    <a:pt x="149" y="23"/>
                    <a:pt x="133" y="38"/>
                    <a:pt x="111" y="38"/>
                  </a:cubicBezTo>
                  <a:cubicBezTo>
                    <a:pt x="108" y="38"/>
                    <a:pt x="105" y="38"/>
                    <a:pt x="102" y="37"/>
                  </a:cubicBezTo>
                  <a:cubicBezTo>
                    <a:pt x="82" y="33"/>
                    <a:pt x="46" y="42"/>
                    <a:pt x="38" y="15"/>
                  </a:cubicBezTo>
                  <a:cubicBezTo>
                    <a:pt x="36" y="11"/>
                    <a:pt x="18" y="9"/>
                    <a:pt x="10" y="6"/>
                  </a:cubicBezTo>
                  <a:cubicBezTo>
                    <a:pt x="7" y="14"/>
                    <a:pt x="1" y="23"/>
                    <a:pt x="2" y="30"/>
                  </a:cubicBezTo>
                  <a:cubicBezTo>
                    <a:pt x="4" y="37"/>
                    <a:pt x="13" y="43"/>
                    <a:pt x="21" y="46"/>
                  </a:cubicBezTo>
                  <a:cubicBezTo>
                    <a:pt x="47" y="55"/>
                    <a:pt x="71" y="68"/>
                    <a:pt x="101" y="68"/>
                  </a:cubicBezTo>
                  <a:cubicBezTo>
                    <a:pt x="111" y="68"/>
                    <a:pt x="121" y="67"/>
                    <a:pt x="132" y="64"/>
                  </a:cubicBezTo>
                  <a:cubicBezTo>
                    <a:pt x="133" y="63"/>
                    <a:pt x="135" y="63"/>
                    <a:pt x="136" y="63"/>
                  </a:cubicBezTo>
                  <a:cubicBezTo>
                    <a:pt x="144" y="63"/>
                    <a:pt x="155" y="67"/>
                    <a:pt x="155" y="67"/>
                  </a:cubicBezTo>
                  <a:cubicBezTo>
                    <a:pt x="158" y="79"/>
                    <a:pt x="161" y="83"/>
                    <a:pt x="166" y="83"/>
                  </a:cubicBezTo>
                  <a:cubicBezTo>
                    <a:pt x="172" y="83"/>
                    <a:pt x="179" y="77"/>
                    <a:pt x="191" y="70"/>
                  </a:cubicBezTo>
                  <a:cubicBezTo>
                    <a:pt x="224" y="48"/>
                    <a:pt x="211" y="24"/>
                    <a:pt x="2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47"/>
            <p:cNvSpPr/>
            <p:nvPr/>
          </p:nvSpPr>
          <p:spPr>
            <a:xfrm>
              <a:off x="2220750" y="4342575"/>
              <a:ext cx="5725" cy="2475"/>
            </a:xfrm>
            <a:custGeom>
              <a:rect b="b" l="l" r="r" t="t"/>
              <a:pathLst>
                <a:path extrusionOk="0" h="99" w="229">
                  <a:moveTo>
                    <a:pt x="215" y="2"/>
                  </a:moveTo>
                  <a:cubicBezTo>
                    <a:pt x="171" y="11"/>
                    <a:pt x="106" y="0"/>
                    <a:pt x="89" y="37"/>
                  </a:cubicBezTo>
                  <a:cubicBezTo>
                    <a:pt x="75" y="67"/>
                    <a:pt x="55" y="80"/>
                    <a:pt x="16" y="87"/>
                  </a:cubicBezTo>
                  <a:lnTo>
                    <a:pt x="0" y="90"/>
                  </a:lnTo>
                  <a:cubicBezTo>
                    <a:pt x="5" y="95"/>
                    <a:pt x="9" y="99"/>
                    <a:pt x="12" y="99"/>
                  </a:cubicBezTo>
                  <a:lnTo>
                    <a:pt x="58" y="99"/>
                  </a:lnTo>
                  <a:cubicBezTo>
                    <a:pt x="86" y="98"/>
                    <a:pt x="97" y="93"/>
                    <a:pt x="100" y="83"/>
                  </a:cubicBezTo>
                  <a:cubicBezTo>
                    <a:pt x="102" y="77"/>
                    <a:pt x="99" y="73"/>
                    <a:pt x="102" y="68"/>
                  </a:cubicBezTo>
                  <a:cubicBezTo>
                    <a:pt x="106" y="64"/>
                    <a:pt x="114" y="59"/>
                    <a:pt x="119" y="59"/>
                  </a:cubicBezTo>
                  <a:cubicBezTo>
                    <a:pt x="120" y="59"/>
                    <a:pt x="120" y="59"/>
                    <a:pt x="121" y="59"/>
                  </a:cubicBezTo>
                  <a:cubicBezTo>
                    <a:pt x="132" y="64"/>
                    <a:pt x="141" y="65"/>
                    <a:pt x="150" y="65"/>
                  </a:cubicBezTo>
                  <a:cubicBezTo>
                    <a:pt x="180" y="65"/>
                    <a:pt x="193" y="40"/>
                    <a:pt x="217" y="30"/>
                  </a:cubicBezTo>
                  <a:cubicBezTo>
                    <a:pt x="224" y="25"/>
                    <a:pt x="227" y="18"/>
                    <a:pt x="228" y="11"/>
                  </a:cubicBezTo>
                  <a:cubicBezTo>
                    <a:pt x="228" y="11"/>
                    <a:pt x="218" y="2"/>
                    <a:pt x="215" y="2"/>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47"/>
            <p:cNvSpPr/>
            <p:nvPr/>
          </p:nvSpPr>
          <p:spPr>
            <a:xfrm>
              <a:off x="2156850" y="4445000"/>
              <a:ext cx="4825" cy="3075"/>
            </a:xfrm>
            <a:custGeom>
              <a:rect b="b" l="l" r="r" t="t"/>
              <a:pathLst>
                <a:path extrusionOk="0" h="123" w="193">
                  <a:moveTo>
                    <a:pt x="175" y="0"/>
                  </a:moveTo>
                  <a:cubicBezTo>
                    <a:pt x="167" y="0"/>
                    <a:pt x="154" y="3"/>
                    <a:pt x="129" y="8"/>
                  </a:cubicBezTo>
                  <a:cubicBezTo>
                    <a:pt x="120" y="11"/>
                    <a:pt x="92" y="21"/>
                    <a:pt x="68" y="30"/>
                  </a:cubicBezTo>
                  <a:cubicBezTo>
                    <a:pt x="5" y="51"/>
                    <a:pt x="1" y="57"/>
                    <a:pt x="40" y="88"/>
                  </a:cubicBezTo>
                  <a:lnTo>
                    <a:pt x="83" y="118"/>
                  </a:lnTo>
                  <a:cubicBezTo>
                    <a:pt x="87" y="121"/>
                    <a:pt x="97" y="123"/>
                    <a:pt x="103" y="123"/>
                  </a:cubicBezTo>
                  <a:cubicBezTo>
                    <a:pt x="106" y="123"/>
                    <a:pt x="108" y="122"/>
                    <a:pt x="108" y="121"/>
                  </a:cubicBezTo>
                  <a:cubicBezTo>
                    <a:pt x="116" y="116"/>
                    <a:pt x="120" y="107"/>
                    <a:pt x="121" y="99"/>
                  </a:cubicBezTo>
                  <a:cubicBezTo>
                    <a:pt x="123" y="93"/>
                    <a:pt x="117" y="88"/>
                    <a:pt x="113" y="82"/>
                  </a:cubicBezTo>
                  <a:cubicBezTo>
                    <a:pt x="95" y="52"/>
                    <a:pt x="126" y="23"/>
                    <a:pt x="176" y="23"/>
                  </a:cubicBezTo>
                  <a:cubicBezTo>
                    <a:pt x="182" y="23"/>
                    <a:pt x="192" y="16"/>
                    <a:pt x="192" y="16"/>
                  </a:cubicBezTo>
                  <a:cubicBezTo>
                    <a:pt x="189" y="10"/>
                    <a:pt x="186" y="1"/>
                    <a:pt x="179" y="1"/>
                  </a:cubicBezTo>
                  <a:cubicBezTo>
                    <a:pt x="178" y="1"/>
                    <a:pt x="176" y="0"/>
                    <a:pt x="17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47"/>
            <p:cNvSpPr/>
            <p:nvPr/>
          </p:nvSpPr>
          <p:spPr>
            <a:xfrm>
              <a:off x="2093550" y="4418900"/>
              <a:ext cx="5375" cy="2000"/>
            </a:xfrm>
            <a:custGeom>
              <a:rect b="b" l="l" r="r" t="t"/>
              <a:pathLst>
                <a:path extrusionOk="0" h="80" w="215">
                  <a:moveTo>
                    <a:pt x="76" y="0"/>
                  </a:moveTo>
                  <a:cubicBezTo>
                    <a:pt x="76" y="0"/>
                    <a:pt x="76" y="0"/>
                    <a:pt x="76" y="1"/>
                  </a:cubicBezTo>
                  <a:lnTo>
                    <a:pt x="76" y="1"/>
                  </a:lnTo>
                  <a:cubicBezTo>
                    <a:pt x="76" y="0"/>
                    <a:pt x="77" y="0"/>
                    <a:pt x="77" y="0"/>
                  </a:cubicBezTo>
                  <a:close/>
                  <a:moveTo>
                    <a:pt x="76" y="1"/>
                  </a:moveTo>
                  <a:cubicBezTo>
                    <a:pt x="32" y="12"/>
                    <a:pt x="1" y="32"/>
                    <a:pt x="1" y="69"/>
                  </a:cubicBezTo>
                  <a:cubicBezTo>
                    <a:pt x="3" y="70"/>
                    <a:pt x="5" y="70"/>
                    <a:pt x="7" y="70"/>
                  </a:cubicBezTo>
                  <a:cubicBezTo>
                    <a:pt x="15" y="70"/>
                    <a:pt x="23" y="69"/>
                    <a:pt x="30" y="69"/>
                  </a:cubicBezTo>
                  <a:cubicBezTo>
                    <a:pt x="41" y="69"/>
                    <a:pt x="52" y="70"/>
                    <a:pt x="61" y="78"/>
                  </a:cubicBezTo>
                  <a:cubicBezTo>
                    <a:pt x="63" y="79"/>
                    <a:pt x="66" y="80"/>
                    <a:pt x="69" y="80"/>
                  </a:cubicBezTo>
                  <a:cubicBezTo>
                    <a:pt x="76" y="80"/>
                    <a:pt x="86" y="78"/>
                    <a:pt x="93" y="78"/>
                  </a:cubicBezTo>
                  <a:cubicBezTo>
                    <a:pt x="91" y="55"/>
                    <a:pt x="111" y="58"/>
                    <a:pt x="135" y="55"/>
                  </a:cubicBezTo>
                  <a:cubicBezTo>
                    <a:pt x="137" y="54"/>
                    <a:pt x="139" y="54"/>
                    <a:pt x="141" y="54"/>
                  </a:cubicBezTo>
                  <a:cubicBezTo>
                    <a:pt x="153" y="54"/>
                    <a:pt x="165" y="57"/>
                    <a:pt x="177" y="57"/>
                  </a:cubicBezTo>
                  <a:cubicBezTo>
                    <a:pt x="189" y="57"/>
                    <a:pt x="199" y="54"/>
                    <a:pt x="207" y="43"/>
                  </a:cubicBezTo>
                  <a:cubicBezTo>
                    <a:pt x="214" y="32"/>
                    <a:pt x="194" y="25"/>
                    <a:pt x="162" y="25"/>
                  </a:cubicBezTo>
                  <a:cubicBezTo>
                    <a:pt x="150" y="25"/>
                    <a:pt x="136" y="26"/>
                    <a:pt x="121" y="28"/>
                  </a:cubicBezTo>
                  <a:cubicBezTo>
                    <a:pt x="112" y="29"/>
                    <a:pt x="106" y="30"/>
                    <a:pt x="101" y="30"/>
                  </a:cubicBezTo>
                  <a:cubicBezTo>
                    <a:pt x="87" y="30"/>
                    <a:pt x="84" y="24"/>
                    <a:pt x="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47"/>
            <p:cNvSpPr/>
            <p:nvPr/>
          </p:nvSpPr>
          <p:spPr>
            <a:xfrm>
              <a:off x="2259475" y="4348350"/>
              <a:ext cx="3050" cy="3375"/>
            </a:xfrm>
            <a:custGeom>
              <a:rect b="b" l="l" r="r" t="t"/>
              <a:pathLst>
                <a:path extrusionOk="0" h="135" w="122">
                  <a:moveTo>
                    <a:pt x="80" y="0"/>
                  </a:moveTo>
                  <a:cubicBezTo>
                    <a:pt x="73" y="5"/>
                    <a:pt x="58" y="8"/>
                    <a:pt x="58" y="11"/>
                  </a:cubicBezTo>
                  <a:cubicBezTo>
                    <a:pt x="59" y="45"/>
                    <a:pt x="28" y="67"/>
                    <a:pt x="14" y="95"/>
                  </a:cubicBezTo>
                  <a:cubicBezTo>
                    <a:pt x="0" y="120"/>
                    <a:pt x="42" y="115"/>
                    <a:pt x="49" y="128"/>
                  </a:cubicBezTo>
                  <a:cubicBezTo>
                    <a:pt x="51" y="131"/>
                    <a:pt x="58" y="133"/>
                    <a:pt x="62" y="134"/>
                  </a:cubicBezTo>
                  <a:cubicBezTo>
                    <a:pt x="65" y="128"/>
                    <a:pt x="67" y="123"/>
                    <a:pt x="73" y="118"/>
                  </a:cubicBezTo>
                  <a:cubicBezTo>
                    <a:pt x="78" y="114"/>
                    <a:pt x="87" y="111"/>
                    <a:pt x="95" y="106"/>
                  </a:cubicBezTo>
                  <a:cubicBezTo>
                    <a:pt x="121" y="89"/>
                    <a:pt x="117" y="28"/>
                    <a:pt x="86" y="6"/>
                  </a:cubicBezTo>
                  <a:lnTo>
                    <a:pt x="8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47"/>
            <p:cNvSpPr/>
            <p:nvPr/>
          </p:nvSpPr>
          <p:spPr>
            <a:xfrm>
              <a:off x="2272500" y="4347850"/>
              <a:ext cx="4625" cy="3025"/>
            </a:xfrm>
            <a:custGeom>
              <a:rect b="b" l="l" r="r" t="t"/>
              <a:pathLst>
                <a:path extrusionOk="0" h="121" w="185">
                  <a:moveTo>
                    <a:pt x="25" y="0"/>
                  </a:moveTo>
                  <a:cubicBezTo>
                    <a:pt x="23" y="0"/>
                    <a:pt x="20" y="1"/>
                    <a:pt x="18" y="1"/>
                  </a:cubicBezTo>
                  <a:lnTo>
                    <a:pt x="0" y="1"/>
                  </a:lnTo>
                  <a:cubicBezTo>
                    <a:pt x="2" y="6"/>
                    <a:pt x="2" y="10"/>
                    <a:pt x="5" y="12"/>
                  </a:cubicBezTo>
                  <a:cubicBezTo>
                    <a:pt x="55" y="41"/>
                    <a:pt x="111" y="67"/>
                    <a:pt x="127" y="116"/>
                  </a:cubicBezTo>
                  <a:cubicBezTo>
                    <a:pt x="127" y="116"/>
                    <a:pt x="137" y="121"/>
                    <a:pt x="142" y="121"/>
                  </a:cubicBezTo>
                  <a:cubicBezTo>
                    <a:pt x="142" y="121"/>
                    <a:pt x="143" y="121"/>
                    <a:pt x="143" y="120"/>
                  </a:cubicBezTo>
                  <a:cubicBezTo>
                    <a:pt x="150" y="118"/>
                    <a:pt x="158" y="113"/>
                    <a:pt x="158" y="107"/>
                  </a:cubicBezTo>
                  <a:cubicBezTo>
                    <a:pt x="158" y="101"/>
                    <a:pt x="152" y="95"/>
                    <a:pt x="146" y="90"/>
                  </a:cubicBezTo>
                  <a:cubicBezTo>
                    <a:pt x="137" y="78"/>
                    <a:pt x="114" y="64"/>
                    <a:pt x="143" y="64"/>
                  </a:cubicBezTo>
                  <a:cubicBezTo>
                    <a:pt x="147" y="64"/>
                    <a:pt x="152" y="64"/>
                    <a:pt x="158" y="65"/>
                  </a:cubicBezTo>
                  <a:cubicBezTo>
                    <a:pt x="158" y="65"/>
                    <a:pt x="159" y="65"/>
                    <a:pt x="159" y="65"/>
                  </a:cubicBezTo>
                  <a:cubicBezTo>
                    <a:pt x="167" y="65"/>
                    <a:pt x="176" y="52"/>
                    <a:pt x="184" y="47"/>
                  </a:cubicBezTo>
                  <a:cubicBezTo>
                    <a:pt x="172" y="38"/>
                    <a:pt x="161" y="28"/>
                    <a:pt x="147" y="23"/>
                  </a:cubicBezTo>
                  <a:cubicBezTo>
                    <a:pt x="132" y="20"/>
                    <a:pt x="111" y="14"/>
                    <a:pt x="95" y="14"/>
                  </a:cubicBezTo>
                  <a:cubicBezTo>
                    <a:pt x="90" y="14"/>
                    <a:pt x="86" y="15"/>
                    <a:pt x="83" y="16"/>
                  </a:cubicBezTo>
                  <a:cubicBezTo>
                    <a:pt x="78" y="18"/>
                    <a:pt x="73" y="18"/>
                    <a:pt x="70" y="18"/>
                  </a:cubicBezTo>
                  <a:cubicBezTo>
                    <a:pt x="50" y="18"/>
                    <a:pt x="40" y="0"/>
                    <a:pt x="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47"/>
            <p:cNvSpPr/>
            <p:nvPr/>
          </p:nvSpPr>
          <p:spPr>
            <a:xfrm>
              <a:off x="2320175" y="4352425"/>
              <a:ext cx="9250" cy="1000"/>
            </a:xfrm>
            <a:custGeom>
              <a:rect b="b" l="l" r="r" t="t"/>
              <a:pathLst>
                <a:path extrusionOk="0" h="40" w="370">
                  <a:moveTo>
                    <a:pt x="282" y="1"/>
                  </a:moveTo>
                  <a:cubicBezTo>
                    <a:pt x="269" y="2"/>
                    <a:pt x="253" y="2"/>
                    <a:pt x="241" y="4"/>
                  </a:cubicBezTo>
                  <a:cubicBezTo>
                    <a:pt x="201" y="13"/>
                    <a:pt x="171" y="15"/>
                    <a:pt x="145" y="15"/>
                  </a:cubicBezTo>
                  <a:cubicBezTo>
                    <a:pt x="132" y="15"/>
                    <a:pt x="120" y="14"/>
                    <a:pt x="108" y="14"/>
                  </a:cubicBezTo>
                  <a:cubicBezTo>
                    <a:pt x="98" y="14"/>
                    <a:pt x="87" y="14"/>
                    <a:pt x="75" y="15"/>
                  </a:cubicBezTo>
                  <a:cubicBezTo>
                    <a:pt x="37" y="18"/>
                    <a:pt x="35" y="15"/>
                    <a:pt x="19" y="21"/>
                  </a:cubicBezTo>
                  <a:cubicBezTo>
                    <a:pt x="2" y="29"/>
                    <a:pt x="1" y="31"/>
                    <a:pt x="7" y="31"/>
                  </a:cubicBezTo>
                  <a:cubicBezTo>
                    <a:pt x="14" y="31"/>
                    <a:pt x="33" y="27"/>
                    <a:pt x="40" y="27"/>
                  </a:cubicBezTo>
                  <a:cubicBezTo>
                    <a:pt x="40" y="27"/>
                    <a:pt x="41" y="27"/>
                    <a:pt x="41" y="27"/>
                  </a:cubicBezTo>
                  <a:cubicBezTo>
                    <a:pt x="65" y="35"/>
                    <a:pt x="128" y="29"/>
                    <a:pt x="152" y="35"/>
                  </a:cubicBezTo>
                  <a:cubicBezTo>
                    <a:pt x="163" y="38"/>
                    <a:pt x="176" y="39"/>
                    <a:pt x="190" y="39"/>
                  </a:cubicBezTo>
                  <a:cubicBezTo>
                    <a:pt x="235" y="39"/>
                    <a:pt x="293" y="26"/>
                    <a:pt x="349" y="17"/>
                  </a:cubicBezTo>
                  <a:cubicBezTo>
                    <a:pt x="356" y="15"/>
                    <a:pt x="363" y="11"/>
                    <a:pt x="369" y="8"/>
                  </a:cubicBezTo>
                  <a:lnTo>
                    <a:pt x="350" y="8"/>
                  </a:lnTo>
                  <a:cubicBezTo>
                    <a:pt x="329" y="11"/>
                    <a:pt x="308" y="13"/>
                    <a:pt x="294" y="13"/>
                  </a:cubicBezTo>
                  <a:cubicBezTo>
                    <a:pt x="278" y="13"/>
                    <a:pt x="272" y="10"/>
                    <a:pt x="28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47"/>
            <p:cNvSpPr/>
            <p:nvPr/>
          </p:nvSpPr>
          <p:spPr>
            <a:xfrm>
              <a:off x="2206175" y="4414800"/>
              <a:ext cx="4475" cy="2450"/>
            </a:xfrm>
            <a:custGeom>
              <a:rect b="b" l="l" r="r" t="t"/>
              <a:pathLst>
                <a:path extrusionOk="0" h="98" w="179">
                  <a:moveTo>
                    <a:pt x="158" y="1"/>
                  </a:moveTo>
                  <a:cubicBezTo>
                    <a:pt x="142" y="8"/>
                    <a:pt x="127" y="16"/>
                    <a:pt x="110" y="24"/>
                  </a:cubicBezTo>
                  <a:cubicBezTo>
                    <a:pt x="104" y="26"/>
                    <a:pt x="102" y="33"/>
                    <a:pt x="98" y="36"/>
                  </a:cubicBezTo>
                  <a:cubicBezTo>
                    <a:pt x="86" y="47"/>
                    <a:pt x="79" y="52"/>
                    <a:pt x="72" y="52"/>
                  </a:cubicBezTo>
                  <a:cubicBezTo>
                    <a:pt x="67" y="52"/>
                    <a:pt x="61" y="48"/>
                    <a:pt x="55" y="38"/>
                  </a:cubicBezTo>
                  <a:cubicBezTo>
                    <a:pt x="52" y="35"/>
                    <a:pt x="55" y="27"/>
                    <a:pt x="51" y="26"/>
                  </a:cubicBezTo>
                  <a:cubicBezTo>
                    <a:pt x="45" y="23"/>
                    <a:pt x="35" y="23"/>
                    <a:pt x="27" y="23"/>
                  </a:cubicBezTo>
                  <a:cubicBezTo>
                    <a:pt x="23" y="24"/>
                    <a:pt x="15" y="30"/>
                    <a:pt x="14" y="33"/>
                  </a:cubicBezTo>
                  <a:cubicBezTo>
                    <a:pt x="12" y="38"/>
                    <a:pt x="15" y="42"/>
                    <a:pt x="15" y="47"/>
                  </a:cubicBezTo>
                  <a:cubicBezTo>
                    <a:pt x="14" y="63"/>
                    <a:pt x="1" y="85"/>
                    <a:pt x="10" y="92"/>
                  </a:cubicBezTo>
                  <a:cubicBezTo>
                    <a:pt x="14" y="96"/>
                    <a:pt x="18" y="97"/>
                    <a:pt x="22" y="97"/>
                  </a:cubicBezTo>
                  <a:cubicBezTo>
                    <a:pt x="37" y="97"/>
                    <a:pt x="47" y="74"/>
                    <a:pt x="61" y="72"/>
                  </a:cubicBezTo>
                  <a:cubicBezTo>
                    <a:pt x="73" y="70"/>
                    <a:pt x="85" y="70"/>
                    <a:pt x="96" y="70"/>
                  </a:cubicBezTo>
                  <a:cubicBezTo>
                    <a:pt x="108" y="70"/>
                    <a:pt x="121" y="70"/>
                    <a:pt x="133" y="70"/>
                  </a:cubicBezTo>
                  <a:lnTo>
                    <a:pt x="133" y="69"/>
                  </a:lnTo>
                  <a:cubicBezTo>
                    <a:pt x="151" y="58"/>
                    <a:pt x="177" y="49"/>
                    <a:pt x="177" y="42"/>
                  </a:cubicBezTo>
                  <a:cubicBezTo>
                    <a:pt x="179" y="27"/>
                    <a:pt x="165" y="14"/>
                    <a:pt x="15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47"/>
            <p:cNvSpPr/>
            <p:nvPr/>
          </p:nvSpPr>
          <p:spPr>
            <a:xfrm>
              <a:off x="2093550" y="4443100"/>
              <a:ext cx="2300" cy="4150"/>
            </a:xfrm>
            <a:custGeom>
              <a:rect b="b" l="l" r="r" t="t"/>
              <a:pathLst>
                <a:path extrusionOk="0" h="166" w="92">
                  <a:moveTo>
                    <a:pt x="70" y="0"/>
                  </a:moveTo>
                  <a:cubicBezTo>
                    <a:pt x="65" y="0"/>
                    <a:pt x="54" y="4"/>
                    <a:pt x="52" y="6"/>
                  </a:cubicBezTo>
                  <a:cubicBezTo>
                    <a:pt x="38" y="34"/>
                    <a:pt x="23" y="62"/>
                    <a:pt x="13" y="81"/>
                  </a:cubicBezTo>
                  <a:cubicBezTo>
                    <a:pt x="1" y="111"/>
                    <a:pt x="14" y="125"/>
                    <a:pt x="39" y="137"/>
                  </a:cubicBezTo>
                  <a:cubicBezTo>
                    <a:pt x="48" y="142"/>
                    <a:pt x="63" y="143"/>
                    <a:pt x="70" y="147"/>
                  </a:cubicBezTo>
                  <a:cubicBezTo>
                    <a:pt x="77" y="152"/>
                    <a:pt x="77" y="159"/>
                    <a:pt x="80" y="165"/>
                  </a:cubicBezTo>
                  <a:cubicBezTo>
                    <a:pt x="85" y="159"/>
                    <a:pt x="92" y="155"/>
                    <a:pt x="92" y="149"/>
                  </a:cubicBezTo>
                  <a:cubicBezTo>
                    <a:pt x="91" y="134"/>
                    <a:pt x="86" y="119"/>
                    <a:pt x="79" y="105"/>
                  </a:cubicBezTo>
                  <a:cubicBezTo>
                    <a:pt x="65" y="77"/>
                    <a:pt x="58" y="44"/>
                    <a:pt x="92" y="16"/>
                  </a:cubicBezTo>
                  <a:cubicBezTo>
                    <a:pt x="92" y="16"/>
                    <a:pt x="80" y="5"/>
                    <a:pt x="71" y="0"/>
                  </a:cubicBezTo>
                  <a:cubicBezTo>
                    <a:pt x="71" y="0"/>
                    <a:pt x="70" y="0"/>
                    <a:pt x="7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47"/>
            <p:cNvSpPr/>
            <p:nvPr/>
          </p:nvSpPr>
          <p:spPr>
            <a:xfrm>
              <a:off x="2225575" y="4416800"/>
              <a:ext cx="2650" cy="3625"/>
            </a:xfrm>
            <a:custGeom>
              <a:rect b="b" l="l" r="r" t="t"/>
              <a:pathLst>
                <a:path extrusionOk="0" h="145" w="106">
                  <a:moveTo>
                    <a:pt x="73" y="0"/>
                  </a:moveTo>
                  <a:cubicBezTo>
                    <a:pt x="72" y="0"/>
                    <a:pt x="71" y="0"/>
                    <a:pt x="71" y="0"/>
                  </a:cubicBezTo>
                  <a:cubicBezTo>
                    <a:pt x="65" y="0"/>
                    <a:pt x="54" y="8"/>
                    <a:pt x="49" y="14"/>
                  </a:cubicBezTo>
                  <a:cubicBezTo>
                    <a:pt x="43" y="21"/>
                    <a:pt x="40" y="30"/>
                    <a:pt x="35" y="39"/>
                  </a:cubicBezTo>
                  <a:cubicBezTo>
                    <a:pt x="21" y="70"/>
                    <a:pt x="34" y="102"/>
                    <a:pt x="1" y="131"/>
                  </a:cubicBezTo>
                  <a:cubicBezTo>
                    <a:pt x="0" y="134"/>
                    <a:pt x="9" y="145"/>
                    <a:pt x="15" y="145"/>
                  </a:cubicBezTo>
                  <a:cubicBezTo>
                    <a:pt x="15" y="145"/>
                    <a:pt x="16" y="145"/>
                    <a:pt x="17" y="145"/>
                  </a:cubicBezTo>
                  <a:cubicBezTo>
                    <a:pt x="23" y="145"/>
                    <a:pt x="34" y="140"/>
                    <a:pt x="38" y="136"/>
                  </a:cubicBezTo>
                  <a:cubicBezTo>
                    <a:pt x="54" y="118"/>
                    <a:pt x="74" y="99"/>
                    <a:pt x="91" y="80"/>
                  </a:cubicBezTo>
                  <a:lnTo>
                    <a:pt x="90" y="80"/>
                  </a:lnTo>
                  <a:lnTo>
                    <a:pt x="106" y="61"/>
                  </a:lnTo>
                  <a:lnTo>
                    <a:pt x="88" y="9"/>
                  </a:lnTo>
                  <a:cubicBezTo>
                    <a:pt x="87" y="5"/>
                    <a:pt x="79" y="0"/>
                    <a:pt x="7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47"/>
            <p:cNvSpPr/>
            <p:nvPr/>
          </p:nvSpPr>
          <p:spPr>
            <a:xfrm>
              <a:off x="2128825" y="4416250"/>
              <a:ext cx="3450" cy="2200"/>
            </a:xfrm>
            <a:custGeom>
              <a:rect b="b" l="l" r="r" t="t"/>
              <a:pathLst>
                <a:path extrusionOk="0" h="88" w="138">
                  <a:moveTo>
                    <a:pt x="73" y="0"/>
                  </a:moveTo>
                  <a:cubicBezTo>
                    <a:pt x="66" y="0"/>
                    <a:pt x="60" y="4"/>
                    <a:pt x="54" y="12"/>
                  </a:cubicBezTo>
                  <a:cubicBezTo>
                    <a:pt x="39" y="30"/>
                    <a:pt x="54" y="59"/>
                    <a:pt x="8" y="64"/>
                  </a:cubicBezTo>
                  <a:cubicBezTo>
                    <a:pt x="5" y="64"/>
                    <a:pt x="1" y="77"/>
                    <a:pt x="4" y="81"/>
                  </a:cubicBezTo>
                  <a:cubicBezTo>
                    <a:pt x="6" y="85"/>
                    <a:pt x="18" y="87"/>
                    <a:pt x="24" y="87"/>
                  </a:cubicBezTo>
                  <a:cubicBezTo>
                    <a:pt x="25" y="87"/>
                    <a:pt x="25" y="87"/>
                    <a:pt x="26" y="87"/>
                  </a:cubicBezTo>
                  <a:cubicBezTo>
                    <a:pt x="38" y="77"/>
                    <a:pt x="49" y="73"/>
                    <a:pt x="61" y="73"/>
                  </a:cubicBezTo>
                  <a:cubicBezTo>
                    <a:pt x="72" y="73"/>
                    <a:pt x="84" y="76"/>
                    <a:pt x="98" y="80"/>
                  </a:cubicBezTo>
                  <a:cubicBezTo>
                    <a:pt x="103" y="81"/>
                    <a:pt x="108" y="82"/>
                    <a:pt x="112" y="82"/>
                  </a:cubicBezTo>
                  <a:cubicBezTo>
                    <a:pt x="129" y="82"/>
                    <a:pt x="137" y="71"/>
                    <a:pt x="136" y="53"/>
                  </a:cubicBezTo>
                  <a:lnTo>
                    <a:pt x="138" y="53"/>
                  </a:lnTo>
                  <a:cubicBezTo>
                    <a:pt x="136" y="43"/>
                    <a:pt x="126" y="33"/>
                    <a:pt x="93" y="9"/>
                  </a:cubicBezTo>
                  <a:cubicBezTo>
                    <a:pt x="85" y="3"/>
                    <a:pt x="79" y="0"/>
                    <a:pt x="7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47"/>
            <p:cNvSpPr/>
            <p:nvPr/>
          </p:nvSpPr>
          <p:spPr>
            <a:xfrm>
              <a:off x="2128400" y="4450450"/>
              <a:ext cx="4400" cy="1975"/>
            </a:xfrm>
            <a:custGeom>
              <a:rect b="b" l="l" r="r" t="t"/>
              <a:pathLst>
                <a:path extrusionOk="0" h="79" w="176">
                  <a:moveTo>
                    <a:pt x="9" y="1"/>
                  </a:moveTo>
                  <a:cubicBezTo>
                    <a:pt x="6" y="9"/>
                    <a:pt x="0" y="17"/>
                    <a:pt x="1" y="26"/>
                  </a:cubicBezTo>
                  <a:cubicBezTo>
                    <a:pt x="3" y="31"/>
                    <a:pt x="16" y="40"/>
                    <a:pt x="21" y="40"/>
                  </a:cubicBezTo>
                  <a:cubicBezTo>
                    <a:pt x="21" y="40"/>
                    <a:pt x="22" y="40"/>
                    <a:pt x="22" y="40"/>
                  </a:cubicBezTo>
                  <a:cubicBezTo>
                    <a:pt x="30" y="38"/>
                    <a:pt x="37" y="38"/>
                    <a:pt x="43" y="38"/>
                  </a:cubicBezTo>
                  <a:cubicBezTo>
                    <a:pt x="64" y="38"/>
                    <a:pt x="65" y="50"/>
                    <a:pt x="68" y="67"/>
                  </a:cubicBezTo>
                  <a:cubicBezTo>
                    <a:pt x="69" y="75"/>
                    <a:pt x="75" y="78"/>
                    <a:pt x="82" y="78"/>
                  </a:cubicBezTo>
                  <a:cubicBezTo>
                    <a:pt x="89" y="78"/>
                    <a:pt x="97" y="75"/>
                    <a:pt x="104" y="70"/>
                  </a:cubicBezTo>
                  <a:cubicBezTo>
                    <a:pt x="116" y="62"/>
                    <a:pt x="125" y="48"/>
                    <a:pt x="138" y="45"/>
                  </a:cubicBezTo>
                  <a:cubicBezTo>
                    <a:pt x="157" y="40"/>
                    <a:pt x="175" y="36"/>
                    <a:pt x="165" y="24"/>
                  </a:cubicBezTo>
                  <a:cubicBezTo>
                    <a:pt x="158" y="14"/>
                    <a:pt x="147" y="3"/>
                    <a:pt x="129" y="3"/>
                  </a:cubicBezTo>
                  <a:cubicBezTo>
                    <a:pt x="123" y="3"/>
                    <a:pt x="117" y="4"/>
                    <a:pt x="110" y="6"/>
                  </a:cubicBezTo>
                  <a:cubicBezTo>
                    <a:pt x="106" y="8"/>
                    <a:pt x="102" y="14"/>
                    <a:pt x="97" y="18"/>
                  </a:cubicBezTo>
                  <a:lnTo>
                    <a:pt x="96" y="18"/>
                  </a:lnTo>
                  <a:lnTo>
                    <a:pt x="40" y="5"/>
                  </a:lnTo>
                  <a:cubicBezTo>
                    <a:pt x="28" y="3"/>
                    <a:pt x="19" y="2"/>
                    <a:pt x="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47"/>
            <p:cNvSpPr/>
            <p:nvPr/>
          </p:nvSpPr>
          <p:spPr>
            <a:xfrm>
              <a:off x="2294350" y="4381800"/>
              <a:ext cx="2675" cy="2275"/>
            </a:xfrm>
            <a:custGeom>
              <a:rect b="b" l="l" r="r" t="t"/>
              <a:pathLst>
                <a:path extrusionOk="0" h="91" w="107">
                  <a:moveTo>
                    <a:pt x="58" y="1"/>
                  </a:moveTo>
                  <a:cubicBezTo>
                    <a:pt x="47" y="1"/>
                    <a:pt x="39" y="4"/>
                    <a:pt x="31" y="14"/>
                  </a:cubicBezTo>
                  <a:cubicBezTo>
                    <a:pt x="16" y="32"/>
                    <a:pt x="0" y="48"/>
                    <a:pt x="18" y="70"/>
                  </a:cubicBezTo>
                  <a:cubicBezTo>
                    <a:pt x="33" y="78"/>
                    <a:pt x="46" y="91"/>
                    <a:pt x="63" y="91"/>
                  </a:cubicBezTo>
                  <a:cubicBezTo>
                    <a:pt x="94" y="91"/>
                    <a:pt x="83" y="67"/>
                    <a:pt x="93" y="56"/>
                  </a:cubicBezTo>
                  <a:cubicBezTo>
                    <a:pt x="100" y="48"/>
                    <a:pt x="106" y="37"/>
                    <a:pt x="105" y="29"/>
                  </a:cubicBezTo>
                  <a:cubicBezTo>
                    <a:pt x="102" y="14"/>
                    <a:pt x="93" y="1"/>
                    <a:pt x="66" y="1"/>
                  </a:cubicBezTo>
                  <a:cubicBezTo>
                    <a:pt x="63" y="1"/>
                    <a:pt x="60" y="1"/>
                    <a:pt x="5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47"/>
            <p:cNvSpPr/>
            <p:nvPr/>
          </p:nvSpPr>
          <p:spPr>
            <a:xfrm>
              <a:off x="2122275" y="4417750"/>
              <a:ext cx="1975" cy="3850"/>
            </a:xfrm>
            <a:custGeom>
              <a:rect b="b" l="l" r="r" t="t"/>
              <a:pathLst>
                <a:path extrusionOk="0" h="154" w="79">
                  <a:moveTo>
                    <a:pt x="14" y="1"/>
                  </a:moveTo>
                  <a:cubicBezTo>
                    <a:pt x="13" y="5"/>
                    <a:pt x="8" y="11"/>
                    <a:pt x="11" y="12"/>
                  </a:cubicBezTo>
                  <a:cubicBezTo>
                    <a:pt x="42" y="34"/>
                    <a:pt x="33" y="57"/>
                    <a:pt x="17" y="83"/>
                  </a:cubicBezTo>
                  <a:cubicBezTo>
                    <a:pt x="7" y="99"/>
                    <a:pt x="4" y="117"/>
                    <a:pt x="1" y="133"/>
                  </a:cubicBezTo>
                  <a:cubicBezTo>
                    <a:pt x="1" y="139"/>
                    <a:pt x="10" y="146"/>
                    <a:pt x="14" y="154"/>
                  </a:cubicBezTo>
                  <a:cubicBezTo>
                    <a:pt x="33" y="145"/>
                    <a:pt x="58" y="136"/>
                    <a:pt x="57" y="133"/>
                  </a:cubicBezTo>
                  <a:cubicBezTo>
                    <a:pt x="49" y="109"/>
                    <a:pt x="79" y="89"/>
                    <a:pt x="71" y="68"/>
                  </a:cubicBezTo>
                  <a:cubicBezTo>
                    <a:pt x="64" y="48"/>
                    <a:pt x="48" y="27"/>
                    <a:pt x="35" y="6"/>
                  </a:cubicBezTo>
                  <a:cubicBezTo>
                    <a:pt x="32" y="4"/>
                    <a:pt x="21" y="2"/>
                    <a:pt x="1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47"/>
            <p:cNvSpPr/>
            <p:nvPr/>
          </p:nvSpPr>
          <p:spPr>
            <a:xfrm>
              <a:off x="2295475" y="4390275"/>
              <a:ext cx="3725" cy="2775"/>
            </a:xfrm>
            <a:custGeom>
              <a:rect b="b" l="l" r="r" t="t"/>
              <a:pathLst>
                <a:path extrusionOk="0" h="111" w="149">
                  <a:moveTo>
                    <a:pt x="64" y="37"/>
                  </a:moveTo>
                  <a:cubicBezTo>
                    <a:pt x="61" y="42"/>
                    <a:pt x="58" y="46"/>
                    <a:pt x="98" y="76"/>
                  </a:cubicBezTo>
                  <a:cubicBezTo>
                    <a:pt x="49" y="51"/>
                    <a:pt x="45" y="49"/>
                    <a:pt x="45" y="49"/>
                  </a:cubicBezTo>
                  <a:lnTo>
                    <a:pt x="51" y="37"/>
                  </a:lnTo>
                  <a:close/>
                  <a:moveTo>
                    <a:pt x="36" y="1"/>
                  </a:moveTo>
                  <a:cubicBezTo>
                    <a:pt x="32" y="5"/>
                    <a:pt x="26" y="9"/>
                    <a:pt x="23" y="12"/>
                  </a:cubicBezTo>
                  <a:cubicBezTo>
                    <a:pt x="1" y="43"/>
                    <a:pt x="2" y="64"/>
                    <a:pt x="29" y="82"/>
                  </a:cubicBezTo>
                  <a:cubicBezTo>
                    <a:pt x="52" y="98"/>
                    <a:pt x="111" y="82"/>
                    <a:pt x="120" y="111"/>
                  </a:cubicBezTo>
                  <a:cubicBezTo>
                    <a:pt x="124" y="110"/>
                    <a:pt x="127" y="108"/>
                    <a:pt x="100" y="76"/>
                  </a:cubicBezTo>
                  <a:lnTo>
                    <a:pt x="100" y="76"/>
                  </a:lnTo>
                  <a:cubicBezTo>
                    <a:pt x="114" y="82"/>
                    <a:pt x="125" y="84"/>
                    <a:pt x="132" y="84"/>
                  </a:cubicBezTo>
                  <a:cubicBezTo>
                    <a:pt x="147" y="84"/>
                    <a:pt x="148" y="76"/>
                    <a:pt x="144" y="74"/>
                  </a:cubicBezTo>
                  <a:cubicBezTo>
                    <a:pt x="105" y="57"/>
                    <a:pt x="80" y="30"/>
                    <a:pt x="48" y="8"/>
                  </a:cubicBezTo>
                  <a:lnTo>
                    <a:pt x="3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47"/>
            <p:cNvSpPr/>
            <p:nvPr/>
          </p:nvSpPr>
          <p:spPr>
            <a:xfrm>
              <a:off x="2153875" y="4421550"/>
              <a:ext cx="2650" cy="2700"/>
            </a:xfrm>
            <a:custGeom>
              <a:rect b="b" l="l" r="r" t="t"/>
              <a:pathLst>
                <a:path extrusionOk="0" h="108" w="106">
                  <a:moveTo>
                    <a:pt x="40" y="0"/>
                  </a:moveTo>
                  <a:cubicBezTo>
                    <a:pt x="39" y="0"/>
                    <a:pt x="39" y="0"/>
                    <a:pt x="39" y="0"/>
                  </a:cubicBezTo>
                  <a:cubicBezTo>
                    <a:pt x="29" y="2"/>
                    <a:pt x="15" y="9"/>
                    <a:pt x="11" y="16"/>
                  </a:cubicBezTo>
                  <a:cubicBezTo>
                    <a:pt x="4" y="26"/>
                    <a:pt x="4" y="38"/>
                    <a:pt x="1" y="53"/>
                  </a:cubicBezTo>
                  <a:lnTo>
                    <a:pt x="1" y="53"/>
                  </a:lnTo>
                  <a:cubicBezTo>
                    <a:pt x="1" y="53"/>
                    <a:pt x="1" y="53"/>
                    <a:pt x="1" y="53"/>
                  </a:cubicBezTo>
                  <a:lnTo>
                    <a:pt x="1" y="55"/>
                  </a:lnTo>
                  <a:cubicBezTo>
                    <a:pt x="1" y="54"/>
                    <a:pt x="1" y="54"/>
                    <a:pt x="1" y="53"/>
                  </a:cubicBezTo>
                  <a:lnTo>
                    <a:pt x="1" y="53"/>
                  </a:lnTo>
                  <a:cubicBezTo>
                    <a:pt x="13" y="70"/>
                    <a:pt x="26" y="89"/>
                    <a:pt x="39" y="106"/>
                  </a:cubicBezTo>
                  <a:cubicBezTo>
                    <a:pt x="39" y="107"/>
                    <a:pt x="41" y="107"/>
                    <a:pt x="43" y="107"/>
                  </a:cubicBezTo>
                  <a:cubicBezTo>
                    <a:pt x="49" y="107"/>
                    <a:pt x="58" y="106"/>
                    <a:pt x="64" y="105"/>
                  </a:cubicBezTo>
                  <a:cubicBezTo>
                    <a:pt x="52" y="85"/>
                    <a:pt x="105" y="71"/>
                    <a:pt x="77" y="50"/>
                  </a:cubicBezTo>
                  <a:cubicBezTo>
                    <a:pt x="67" y="41"/>
                    <a:pt x="65" y="27"/>
                    <a:pt x="58" y="15"/>
                  </a:cubicBezTo>
                  <a:cubicBezTo>
                    <a:pt x="54" y="9"/>
                    <a:pt x="45" y="0"/>
                    <a:pt x="4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47"/>
            <p:cNvSpPr/>
            <p:nvPr/>
          </p:nvSpPr>
          <p:spPr>
            <a:xfrm>
              <a:off x="2074975" y="4419700"/>
              <a:ext cx="3525" cy="2200"/>
            </a:xfrm>
            <a:custGeom>
              <a:rect b="b" l="l" r="r" t="t"/>
              <a:pathLst>
                <a:path extrusionOk="0" h="88" w="141">
                  <a:moveTo>
                    <a:pt x="75" y="1"/>
                  </a:moveTo>
                  <a:cubicBezTo>
                    <a:pt x="75" y="1"/>
                    <a:pt x="75" y="1"/>
                    <a:pt x="74" y="1"/>
                  </a:cubicBezTo>
                  <a:cubicBezTo>
                    <a:pt x="49" y="5"/>
                    <a:pt x="26" y="17"/>
                    <a:pt x="1" y="26"/>
                  </a:cubicBezTo>
                  <a:cubicBezTo>
                    <a:pt x="2" y="29"/>
                    <a:pt x="7" y="31"/>
                    <a:pt x="7" y="31"/>
                  </a:cubicBezTo>
                  <a:cubicBezTo>
                    <a:pt x="8" y="31"/>
                    <a:pt x="9" y="31"/>
                    <a:pt x="11" y="31"/>
                  </a:cubicBezTo>
                  <a:cubicBezTo>
                    <a:pt x="39" y="31"/>
                    <a:pt x="27" y="63"/>
                    <a:pt x="49" y="65"/>
                  </a:cubicBezTo>
                  <a:cubicBezTo>
                    <a:pt x="76" y="70"/>
                    <a:pt x="102" y="68"/>
                    <a:pt x="123" y="87"/>
                  </a:cubicBezTo>
                  <a:cubicBezTo>
                    <a:pt x="123" y="88"/>
                    <a:pt x="124" y="88"/>
                    <a:pt x="124" y="88"/>
                  </a:cubicBezTo>
                  <a:cubicBezTo>
                    <a:pt x="128" y="88"/>
                    <a:pt x="134" y="86"/>
                    <a:pt x="139" y="84"/>
                  </a:cubicBezTo>
                  <a:lnTo>
                    <a:pt x="141" y="80"/>
                  </a:lnTo>
                  <a:cubicBezTo>
                    <a:pt x="124" y="64"/>
                    <a:pt x="101" y="51"/>
                    <a:pt x="110" y="26"/>
                  </a:cubicBezTo>
                  <a:cubicBezTo>
                    <a:pt x="111" y="20"/>
                    <a:pt x="85" y="1"/>
                    <a:pt x="7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47"/>
            <p:cNvSpPr/>
            <p:nvPr/>
          </p:nvSpPr>
          <p:spPr>
            <a:xfrm>
              <a:off x="2195300" y="4436775"/>
              <a:ext cx="3450" cy="2075"/>
            </a:xfrm>
            <a:custGeom>
              <a:rect b="b" l="l" r="r" t="t"/>
              <a:pathLst>
                <a:path extrusionOk="0" h="83" w="138">
                  <a:moveTo>
                    <a:pt x="100" y="1"/>
                  </a:moveTo>
                  <a:cubicBezTo>
                    <a:pt x="85" y="1"/>
                    <a:pt x="82" y="20"/>
                    <a:pt x="68" y="21"/>
                  </a:cubicBezTo>
                  <a:cubicBezTo>
                    <a:pt x="50" y="22"/>
                    <a:pt x="31" y="30"/>
                    <a:pt x="0" y="37"/>
                  </a:cubicBezTo>
                  <a:cubicBezTo>
                    <a:pt x="36" y="55"/>
                    <a:pt x="62" y="71"/>
                    <a:pt x="91" y="83"/>
                  </a:cubicBezTo>
                  <a:cubicBezTo>
                    <a:pt x="92" y="83"/>
                    <a:pt x="92" y="83"/>
                    <a:pt x="93" y="83"/>
                  </a:cubicBezTo>
                  <a:cubicBezTo>
                    <a:pt x="99" y="83"/>
                    <a:pt x="116" y="76"/>
                    <a:pt x="122" y="71"/>
                  </a:cubicBezTo>
                  <a:cubicBezTo>
                    <a:pt x="130" y="64"/>
                    <a:pt x="128" y="53"/>
                    <a:pt x="131" y="44"/>
                  </a:cubicBezTo>
                  <a:cubicBezTo>
                    <a:pt x="137" y="27"/>
                    <a:pt x="133" y="15"/>
                    <a:pt x="113" y="5"/>
                  </a:cubicBezTo>
                  <a:cubicBezTo>
                    <a:pt x="108" y="2"/>
                    <a:pt x="103" y="1"/>
                    <a:pt x="10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47"/>
            <p:cNvSpPr/>
            <p:nvPr/>
          </p:nvSpPr>
          <p:spPr>
            <a:xfrm>
              <a:off x="2117800" y="4439425"/>
              <a:ext cx="3725" cy="2525"/>
            </a:xfrm>
            <a:custGeom>
              <a:rect b="b" l="l" r="r" t="t"/>
              <a:pathLst>
                <a:path extrusionOk="0" h="101" w="149">
                  <a:moveTo>
                    <a:pt x="43" y="1"/>
                  </a:moveTo>
                  <a:cubicBezTo>
                    <a:pt x="34" y="1"/>
                    <a:pt x="22" y="6"/>
                    <a:pt x="18" y="13"/>
                  </a:cubicBezTo>
                  <a:lnTo>
                    <a:pt x="2" y="58"/>
                  </a:lnTo>
                  <a:cubicBezTo>
                    <a:pt x="0" y="62"/>
                    <a:pt x="3" y="65"/>
                    <a:pt x="6" y="69"/>
                  </a:cubicBezTo>
                  <a:cubicBezTo>
                    <a:pt x="12" y="66"/>
                    <a:pt x="21" y="65"/>
                    <a:pt x="27" y="62"/>
                  </a:cubicBezTo>
                  <a:cubicBezTo>
                    <a:pt x="40" y="54"/>
                    <a:pt x="52" y="49"/>
                    <a:pt x="61" y="49"/>
                  </a:cubicBezTo>
                  <a:cubicBezTo>
                    <a:pt x="70" y="49"/>
                    <a:pt x="77" y="53"/>
                    <a:pt x="80" y="62"/>
                  </a:cubicBezTo>
                  <a:cubicBezTo>
                    <a:pt x="89" y="86"/>
                    <a:pt x="119" y="90"/>
                    <a:pt x="149" y="100"/>
                  </a:cubicBezTo>
                  <a:lnTo>
                    <a:pt x="134" y="50"/>
                  </a:lnTo>
                  <a:cubicBezTo>
                    <a:pt x="130" y="51"/>
                    <a:pt x="126" y="52"/>
                    <a:pt x="123" y="52"/>
                  </a:cubicBezTo>
                  <a:cubicBezTo>
                    <a:pt x="106" y="52"/>
                    <a:pt x="106" y="40"/>
                    <a:pt x="96" y="31"/>
                  </a:cubicBezTo>
                  <a:cubicBezTo>
                    <a:pt x="86" y="22"/>
                    <a:pt x="58" y="27"/>
                    <a:pt x="53" y="6"/>
                  </a:cubicBezTo>
                  <a:cubicBezTo>
                    <a:pt x="52" y="2"/>
                    <a:pt x="48" y="1"/>
                    <a:pt x="4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47"/>
            <p:cNvSpPr/>
            <p:nvPr/>
          </p:nvSpPr>
          <p:spPr>
            <a:xfrm>
              <a:off x="2160250" y="4335775"/>
              <a:ext cx="3575" cy="2875"/>
            </a:xfrm>
            <a:custGeom>
              <a:rect b="b" l="l" r="r" t="t"/>
              <a:pathLst>
                <a:path extrusionOk="0" h="115" w="143">
                  <a:moveTo>
                    <a:pt x="66" y="0"/>
                  </a:moveTo>
                  <a:cubicBezTo>
                    <a:pt x="63" y="6"/>
                    <a:pt x="56" y="12"/>
                    <a:pt x="57" y="18"/>
                  </a:cubicBezTo>
                  <a:cubicBezTo>
                    <a:pt x="59" y="28"/>
                    <a:pt x="66" y="37"/>
                    <a:pt x="71" y="47"/>
                  </a:cubicBezTo>
                  <a:cubicBezTo>
                    <a:pt x="78" y="66"/>
                    <a:pt x="69" y="69"/>
                    <a:pt x="56" y="69"/>
                  </a:cubicBezTo>
                  <a:cubicBezTo>
                    <a:pt x="49" y="69"/>
                    <a:pt x="41" y="68"/>
                    <a:pt x="34" y="68"/>
                  </a:cubicBezTo>
                  <a:cubicBezTo>
                    <a:pt x="31" y="72"/>
                    <a:pt x="30" y="78"/>
                    <a:pt x="27" y="80"/>
                  </a:cubicBezTo>
                  <a:cubicBezTo>
                    <a:pt x="0" y="91"/>
                    <a:pt x="25" y="99"/>
                    <a:pt x="34" y="103"/>
                  </a:cubicBezTo>
                  <a:cubicBezTo>
                    <a:pt x="39" y="107"/>
                    <a:pt x="43" y="109"/>
                    <a:pt x="45" y="109"/>
                  </a:cubicBezTo>
                  <a:cubicBezTo>
                    <a:pt x="50" y="109"/>
                    <a:pt x="50" y="100"/>
                    <a:pt x="52" y="96"/>
                  </a:cubicBezTo>
                  <a:cubicBezTo>
                    <a:pt x="56" y="87"/>
                    <a:pt x="61" y="83"/>
                    <a:pt x="68" y="83"/>
                  </a:cubicBezTo>
                  <a:cubicBezTo>
                    <a:pt x="74" y="83"/>
                    <a:pt x="80" y="86"/>
                    <a:pt x="87" y="90"/>
                  </a:cubicBezTo>
                  <a:cubicBezTo>
                    <a:pt x="100" y="97"/>
                    <a:pt x="116" y="106"/>
                    <a:pt x="131" y="115"/>
                  </a:cubicBezTo>
                  <a:cubicBezTo>
                    <a:pt x="143" y="78"/>
                    <a:pt x="141" y="80"/>
                    <a:pt x="112" y="50"/>
                  </a:cubicBezTo>
                  <a:cubicBezTo>
                    <a:pt x="100" y="38"/>
                    <a:pt x="91" y="24"/>
                    <a:pt x="80" y="12"/>
                  </a:cubicBezTo>
                  <a:cubicBezTo>
                    <a:pt x="77" y="8"/>
                    <a:pt x="72" y="5"/>
                    <a:pt x="6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47"/>
            <p:cNvSpPr/>
            <p:nvPr/>
          </p:nvSpPr>
          <p:spPr>
            <a:xfrm>
              <a:off x="2014550" y="4384950"/>
              <a:ext cx="2275" cy="2550"/>
            </a:xfrm>
            <a:custGeom>
              <a:rect b="b" l="l" r="r" t="t"/>
              <a:pathLst>
                <a:path extrusionOk="0" h="102" w="91">
                  <a:moveTo>
                    <a:pt x="40" y="0"/>
                  </a:moveTo>
                  <a:cubicBezTo>
                    <a:pt x="33" y="0"/>
                    <a:pt x="22" y="5"/>
                    <a:pt x="21" y="9"/>
                  </a:cubicBezTo>
                  <a:cubicBezTo>
                    <a:pt x="17" y="30"/>
                    <a:pt x="18" y="53"/>
                    <a:pt x="1" y="66"/>
                  </a:cubicBezTo>
                  <a:cubicBezTo>
                    <a:pt x="11" y="77"/>
                    <a:pt x="21" y="89"/>
                    <a:pt x="31" y="96"/>
                  </a:cubicBezTo>
                  <a:cubicBezTo>
                    <a:pt x="36" y="100"/>
                    <a:pt x="42" y="100"/>
                    <a:pt x="45" y="100"/>
                  </a:cubicBezTo>
                  <a:cubicBezTo>
                    <a:pt x="47" y="100"/>
                    <a:pt x="48" y="100"/>
                    <a:pt x="48" y="100"/>
                  </a:cubicBezTo>
                  <a:cubicBezTo>
                    <a:pt x="51" y="101"/>
                    <a:pt x="54" y="101"/>
                    <a:pt x="57" y="101"/>
                  </a:cubicBezTo>
                  <a:cubicBezTo>
                    <a:pt x="81" y="101"/>
                    <a:pt x="91" y="86"/>
                    <a:pt x="83" y="65"/>
                  </a:cubicBezTo>
                  <a:cubicBezTo>
                    <a:pt x="76" y="40"/>
                    <a:pt x="59" y="19"/>
                    <a:pt x="45" y="2"/>
                  </a:cubicBezTo>
                  <a:cubicBezTo>
                    <a:pt x="44" y="1"/>
                    <a:pt x="42" y="0"/>
                    <a:pt x="4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47"/>
            <p:cNvSpPr/>
            <p:nvPr/>
          </p:nvSpPr>
          <p:spPr>
            <a:xfrm>
              <a:off x="2176875" y="4424400"/>
              <a:ext cx="4275" cy="1325"/>
            </a:xfrm>
            <a:custGeom>
              <a:rect b="b" l="l" r="r" t="t"/>
              <a:pathLst>
                <a:path extrusionOk="0" h="53" w="171">
                  <a:moveTo>
                    <a:pt x="35" y="0"/>
                  </a:moveTo>
                  <a:cubicBezTo>
                    <a:pt x="28" y="0"/>
                    <a:pt x="21" y="3"/>
                    <a:pt x="15" y="14"/>
                  </a:cubicBezTo>
                  <a:cubicBezTo>
                    <a:pt x="0" y="36"/>
                    <a:pt x="30" y="35"/>
                    <a:pt x="40" y="38"/>
                  </a:cubicBezTo>
                  <a:cubicBezTo>
                    <a:pt x="66" y="44"/>
                    <a:pt x="96" y="45"/>
                    <a:pt x="125" y="49"/>
                  </a:cubicBezTo>
                  <a:cubicBezTo>
                    <a:pt x="140" y="51"/>
                    <a:pt x="153" y="51"/>
                    <a:pt x="166" y="52"/>
                  </a:cubicBezTo>
                  <a:cubicBezTo>
                    <a:pt x="169" y="44"/>
                    <a:pt x="171" y="33"/>
                    <a:pt x="171" y="33"/>
                  </a:cubicBezTo>
                  <a:cubicBezTo>
                    <a:pt x="169" y="23"/>
                    <a:pt x="168" y="19"/>
                    <a:pt x="166" y="14"/>
                  </a:cubicBezTo>
                  <a:cubicBezTo>
                    <a:pt x="164" y="5"/>
                    <a:pt x="161" y="2"/>
                    <a:pt x="157" y="2"/>
                  </a:cubicBezTo>
                  <a:cubicBezTo>
                    <a:pt x="153" y="2"/>
                    <a:pt x="147" y="6"/>
                    <a:pt x="140" y="13"/>
                  </a:cubicBezTo>
                  <a:cubicBezTo>
                    <a:pt x="135" y="16"/>
                    <a:pt x="124" y="18"/>
                    <a:pt x="115" y="18"/>
                  </a:cubicBezTo>
                  <a:cubicBezTo>
                    <a:pt x="112" y="18"/>
                    <a:pt x="110" y="17"/>
                    <a:pt x="108" y="17"/>
                  </a:cubicBezTo>
                  <a:cubicBezTo>
                    <a:pt x="94" y="14"/>
                    <a:pt x="81" y="5"/>
                    <a:pt x="71" y="5"/>
                  </a:cubicBezTo>
                  <a:cubicBezTo>
                    <a:pt x="70" y="5"/>
                    <a:pt x="69" y="5"/>
                    <a:pt x="68" y="5"/>
                  </a:cubicBezTo>
                  <a:cubicBezTo>
                    <a:pt x="66" y="6"/>
                    <a:pt x="65" y="6"/>
                    <a:pt x="63" y="6"/>
                  </a:cubicBezTo>
                  <a:cubicBezTo>
                    <a:pt x="54" y="6"/>
                    <a:pt x="44" y="0"/>
                    <a:pt x="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47"/>
            <p:cNvSpPr/>
            <p:nvPr/>
          </p:nvSpPr>
          <p:spPr>
            <a:xfrm>
              <a:off x="2226400" y="4426800"/>
              <a:ext cx="3075" cy="2325"/>
            </a:xfrm>
            <a:custGeom>
              <a:rect b="b" l="l" r="r" t="t"/>
              <a:pathLst>
                <a:path extrusionOk="0" h="93" w="123">
                  <a:moveTo>
                    <a:pt x="104" y="1"/>
                  </a:moveTo>
                  <a:cubicBezTo>
                    <a:pt x="102" y="1"/>
                    <a:pt x="99" y="1"/>
                    <a:pt x="96" y="2"/>
                  </a:cubicBezTo>
                  <a:cubicBezTo>
                    <a:pt x="71" y="6"/>
                    <a:pt x="52" y="15"/>
                    <a:pt x="64" y="36"/>
                  </a:cubicBezTo>
                  <a:cubicBezTo>
                    <a:pt x="67" y="42"/>
                    <a:pt x="61" y="49"/>
                    <a:pt x="60" y="56"/>
                  </a:cubicBezTo>
                  <a:lnTo>
                    <a:pt x="48" y="49"/>
                  </a:lnTo>
                  <a:lnTo>
                    <a:pt x="32" y="36"/>
                  </a:lnTo>
                  <a:cubicBezTo>
                    <a:pt x="26" y="43"/>
                    <a:pt x="16" y="52"/>
                    <a:pt x="14" y="59"/>
                  </a:cubicBezTo>
                  <a:cubicBezTo>
                    <a:pt x="13" y="74"/>
                    <a:pt x="1" y="92"/>
                    <a:pt x="32" y="92"/>
                  </a:cubicBezTo>
                  <a:cubicBezTo>
                    <a:pt x="36" y="92"/>
                    <a:pt x="39" y="92"/>
                    <a:pt x="44" y="92"/>
                  </a:cubicBezTo>
                  <a:cubicBezTo>
                    <a:pt x="76" y="90"/>
                    <a:pt x="86" y="84"/>
                    <a:pt x="95" y="65"/>
                  </a:cubicBezTo>
                  <a:lnTo>
                    <a:pt x="114" y="24"/>
                  </a:lnTo>
                  <a:cubicBezTo>
                    <a:pt x="117" y="18"/>
                    <a:pt x="120" y="12"/>
                    <a:pt x="123" y="2"/>
                  </a:cubicBezTo>
                  <a:cubicBezTo>
                    <a:pt x="116" y="2"/>
                    <a:pt x="110" y="1"/>
                    <a:pt x="10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47"/>
            <p:cNvSpPr/>
            <p:nvPr/>
          </p:nvSpPr>
          <p:spPr>
            <a:xfrm>
              <a:off x="2264775" y="4344375"/>
              <a:ext cx="2200" cy="2650"/>
            </a:xfrm>
            <a:custGeom>
              <a:rect b="b" l="l" r="r" t="t"/>
              <a:pathLst>
                <a:path extrusionOk="0" h="106" w="88">
                  <a:moveTo>
                    <a:pt x="87" y="1"/>
                  </a:moveTo>
                  <a:lnTo>
                    <a:pt x="87" y="1"/>
                  </a:lnTo>
                  <a:cubicBezTo>
                    <a:pt x="62" y="9"/>
                    <a:pt x="37" y="20"/>
                    <a:pt x="9" y="31"/>
                  </a:cubicBezTo>
                  <a:cubicBezTo>
                    <a:pt x="3" y="34"/>
                    <a:pt x="0" y="46"/>
                    <a:pt x="5" y="53"/>
                  </a:cubicBezTo>
                  <a:cubicBezTo>
                    <a:pt x="11" y="64"/>
                    <a:pt x="30" y="73"/>
                    <a:pt x="31" y="83"/>
                  </a:cubicBezTo>
                  <a:cubicBezTo>
                    <a:pt x="33" y="94"/>
                    <a:pt x="33" y="105"/>
                    <a:pt x="50" y="105"/>
                  </a:cubicBezTo>
                  <a:cubicBezTo>
                    <a:pt x="51" y="105"/>
                    <a:pt x="52" y="105"/>
                    <a:pt x="53" y="105"/>
                  </a:cubicBezTo>
                  <a:cubicBezTo>
                    <a:pt x="64" y="105"/>
                    <a:pt x="68" y="90"/>
                    <a:pt x="72" y="81"/>
                  </a:cubicBezTo>
                  <a:cubicBezTo>
                    <a:pt x="77" y="73"/>
                    <a:pt x="77" y="64"/>
                    <a:pt x="78" y="55"/>
                  </a:cubicBezTo>
                  <a:lnTo>
                    <a:pt x="64" y="43"/>
                  </a:lnTo>
                  <a:lnTo>
                    <a:pt x="80" y="40"/>
                  </a:lnTo>
                  <a:lnTo>
                    <a:pt x="8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47"/>
            <p:cNvSpPr/>
            <p:nvPr/>
          </p:nvSpPr>
          <p:spPr>
            <a:xfrm>
              <a:off x="2095075" y="4423350"/>
              <a:ext cx="2725" cy="2075"/>
            </a:xfrm>
            <a:custGeom>
              <a:rect b="b" l="l" r="r" t="t"/>
              <a:pathLst>
                <a:path extrusionOk="0" h="83" w="109">
                  <a:moveTo>
                    <a:pt x="50" y="1"/>
                  </a:moveTo>
                  <a:cubicBezTo>
                    <a:pt x="37" y="1"/>
                    <a:pt x="27" y="12"/>
                    <a:pt x="21" y="19"/>
                  </a:cubicBezTo>
                  <a:cubicBezTo>
                    <a:pt x="10" y="30"/>
                    <a:pt x="0" y="49"/>
                    <a:pt x="6" y="55"/>
                  </a:cubicBezTo>
                  <a:cubicBezTo>
                    <a:pt x="19" y="68"/>
                    <a:pt x="44" y="74"/>
                    <a:pt x="66" y="83"/>
                  </a:cubicBezTo>
                  <a:cubicBezTo>
                    <a:pt x="78" y="72"/>
                    <a:pt x="109" y="61"/>
                    <a:pt x="106" y="50"/>
                  </a:cubicBezTo>
                  <a:cubicBezTo>
                    <a:pt x="102" y="34"/>
                    <a:pt x="82" y="16"/>
                    <a:pt x="63" y="5"/>
                  </a:cubicBezTo>
                  <a:cubicBezTo>
                    <a:pt x="59" y="2"/>
                    <a:pt x="54" y="1"/>
                    <a:pt x="5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47"/>
            <p:cNvSpPr/>
            <p:nvPr/>
          </p:nvSpPr>
          <p:spPr>
            <a:xfrm>
              <a:off x="2173400" y="4424175"/>
              <a:ext cx="2875" cy="2325"/>
            </a:xfrm>
            <a:custGeom>
              <a:rect b="b" l="l" r="r" t="t"/>
              <a:pathLst>
                <a:path extrusionOk="0" h="93" w="115">
                  <a:moveTo>
                    <a:pt x="65" y="1"/>
                  </a:moveTo>
                  <a:cubicBezTo>
                    <a:pt x="62" y="1"/>
                    <a:pt x="57" y="1"/>
                    <a:pt x="52" y="3"/>
                  </a:cubicBezTo>
                  <a:cubicBezTo>
                    <a:pt x="23" y="10"/>
                    <a:pt x="1" y="28"/>
                    <a:pt x="5" y="47"/>
                  </a:cubicBezTo>
                  <a:cubicBezTo>
                    <a:pt x="17" y="50"/>
                    <a:pt x="42" y="50"/>
                    <a:pt x="45" y="57"/>
                  </a:cubicBezTo>
                  <a:cubicBezTo>
                    <a:pt x="52" y="72"/>
                    <a:pt x="57" y="86"/>
                    <a:pt x="80" y="92"/>
                  </a:cubicBezTo>
                  <a:cubicBezTo>
                    <a:pt x="82" y="93"/>
                    <a:pt x="85" y="93"/>
                    <a:pt x="87" y="93"/>
                  </a:cubicBezTo>
                  <a:cubicBezTo>
                    <a:pt x="94" y="93"/>
                    <a:pt x="102" y="92"/>
                    <a:pt x="105" y="89"/>
                  </a:cubicBezTo>
                  <a:cubicBezTo>
                    <a:pt x="111" y="85"/>
                    <a:pt x="114" y="72"/>
                    <a:pt x="111" y="70"/>
                  </a:cubicBezTo>
                  <a:cubicBezTo>
                    <a:pt x="82" y="60"/>
                    <a:pt x="85" y="38"/>
                    <a:pt x="82" y="19"/>
                  </a:cubicBezTo>
                  <a:cubicBezTo>
                    <a:pt x="79" y="8"/>
                    <a:pt x="77" y="1"/>
                    <a:pt x="6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47"/>
            <p:cNvSpPr/>
            <p:nvPr/>
          </p:nvSpPr>
          <p:spPr>
            <a:xfrm>
              <a:off x="2116075" y="4334950"/>
              <a:ext cx="2950" cy="2075"/>
            </a:xfrm>
            <a:custGeom>
              <a:rect b="b" l="l" r="r" t="t"/>
              <a:pathLst>
                <a:path extrusionOk="0" h="83" w="118">
                  <a:moveTo>
                    <a:pt x="84" y="1"/>
                  </a:moveTo>
                  <a:lnTo>
                    <a:pt x="2" y="52"/>
                  </a:lnTo>
                  <a:cubicBezTo>
                    <a:pt x="0" y="55"/>
                    <a:pt x="2" y="64"/>
                    <a:pt x="5" y="66"/>
                  </a:cubicBezTo>
                  <a:cubicBezTo>
                    <a:pt x="25" y="71"/>
                    <a:pt x="44" y="77"/>
                    <a:pt x="62" y="82"/>
                  </a:cubicBezTo>
                  <a:cubicBezTo>
                    <a:pt x="62" y="82"/>
                    <a:pt x="63" y="82"/>
                    <a:pt x="64" y="82"/>
                  </a:cubicBezTo>
                  <a:cubicBezTo>
                    <a:pt x="68" y="82"/>
                    <a:pt x="74" y="80"/>
                    <a:pt x="77" y="77"/>
                  </a:cubicBezTo>
                  <a:cubicBezTo>
                    <a:pt x="91" y="63"/>
                    <a:pt x="108" y="49"/>
                    <a:pt x="115" y="33"/>
                  </a:cubicBezTo>
                  <a:cubicBezTo>
                    <a:pt x="118" y="24"/>
                    <a:pt x="103" y="11"/>
                    <a:pt x="97" y="2"/>
                  </a:cubicBezTo>
                  <a:cubicBezTo>
                    <a:pt x="88" y="1"/>
                    <a:pt x="84" y="1"/>
                    <a:pt x="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47"/>
            <p:cNvSpPr/>
            <p:nvPr/>
          </p:nvSpPr>
          <p:spPr>
            <a:xfrm>
              <a:off x="2289075" y="4348100"/>
              <a:ext cx="2325" cy="2000"/>
            </a:xfrm>
            <a:custGeom>
              <a:rect b="b" l="l" r="r" t="t"/>
              <a:pathLst>
                <a:path extrusionOk="0" h="80" w="93">
                  <a:moveTo>
                    <a:pt x="35" y="1"/>
                  </a:moveTo>
                  <a:cubicBezTo>
                    <a:pt x="29" y="1"/>
                    <a:pt x="24" y="4"/>
                    <a:pt x="21" y="12"/>
                  </a:cubicBezTo>
                  <a:lnTo>
                    <a:pt x="14" y="31"/>
                  </a:lnTo>
                  <a:cubicBezTo>
                    <a:pt x="10" y="41"/>
                    <a:pt x="5" y="53"/>
                    <a:pt x="2" y="63"/>
                  </a:cubicBezTo>
                  <a:cubicBezTo>
                    <a:pt x="1" y="69"/>
                    <a:pt x="2" y="77"/>
                    <a:pt x="7" y="78"/>
                  </a:cubicBezTo>
                  <a:cubicBezTo>
                    <a:pt x="8" y="79"/>
                    <a:pt x="11" y="80"/>
                    <a:pt x="14" y="80"/>
                  </a:cubicBezTo>
                  <a:cubicBezTo>
                    <a:pt x="20" y="80"/>
                    <a:pt x="25" y="78"/>
                    <a:pt x="26" y="77"/>
                  </a:cubicBezTo>
                  <a:cubicBezTo>
                    <a:pt x="36" y="57"/>
                    <a:pt x="52" y="50"/>
                    <a:pt x="74" y="50"/>
                  </a:cubicBezTo>
                  <a:cubicBezTo>
                    <a:pt x="80" y="49"/>
                    <a:pt x="92" y="40"/>
                    <a:pt x="92" y="40"/>
                  </a:cubicBezTo>
                  <a:cubicBezTo>
                    <a:pt x="89" y="34"/>
                    <a:pt x="85" y="28"/>
                    <a:pt x="79" y="22"/>
                  </a:cubicBezTo>
                  <a:cubicBezTo>
                    <a:pt x="71" y="16"/>
                    <a:pt x="61" y="10"/>
                    <a:pt x="51" y="6"/>
                  </a:cubicBezTo>
                  <a:cubicBezTo>
                    <a:pt x="46" y="3"/>
                    <a:pt x="40" y="1"/>
                    <a:pt x="3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47"/>
            <p:cNvSpPr/>
            <p:nvPr/>
          </p:nvSpPr>
          <p:spPr>
            <a:xfrm>
              <a:off x="2333150" y="4352050"/>
              <a:ext cx="6200" cy="2050"/>
            </a:xfrm>
            <a:custGeom>
              <a:rect b="b" l="l" r="r" t="t"/>
              <a:pathLst>
                <a:path extrusionOk="0" h="82" w="248">
                  <a:moveTo>
                    <a:pt x="233" y="13"/>
                  </a:moveTo>
                  <a:cubicBezTo>
                    <a:pt x="233" y="13"/>
                    <a:pt x="232" y="14"/>
                    <a:pt x="231" y="14"/>
                  </a:cubicBezTo>
                  <a:lnTo>
                    <a:pt x="239" y="13"/>
                  </a:lnTo>
                  <a:close/>
                  <a:moveTo>
                    <a:pt x="243" y="1"/>
                  </a:moveTo>
                  <a:lnTo>
                    <a:pt x="243" y="1"/>
                  </a:lnTo>
                  <a:cubicBezTo>
                    <a:pt x="224" y="4"/>
                    <a:pt x="192" y="7"/>
                    <a:pt x="186" y="8"/>
                  </a:cubicBezTo>
                  <a:cubicBezTo>
                    <a:pt x="152" y="26"/>
                    <a:pt x="90" y="41"/>
                    <a:pt x="27" y="55"/>
                  </a:cubicBezTo>
                  <a:cubicBezTo>
                    <a:pt x="84" y="57"/>
                    <a:pt x="30" y="70"/>
                    <a:pt x="0" y="82"/>
                  </a:cubicBezTo>
                  <a:cubicBezTo>
                    <a:pt x="120" y="64"/>
                    <a:pt x="159" y="36"/>
                    <a:pt x="245" y="19"/>
                  </a:cubicBezTo>
                  <a:cubicBezTo>
                    <a:pt x="248" y="19"/>
                    <a:pt x="240" y="16"/>
                    <a:pt x="231" y="14"/>
                  </a:cubicBezTo>
                  <a:cubicBezTo>
                    <a:pt x="215" y="16"/>
                    <a:pt x="208" y="17"/>
                    <a:pt x="199" y="17"/>
                  </a:cubicBezTo>
                  <a:cubicBezTo>
                    <a:pt x="205" y="16"/>
                    <a:pt x="214" y="13"/>
                    <a:pt x="214" y="13"/>
                  </a:cubicBezTo>
                  <a:lnTo>
                    <a:pt x="233" y="13"/>
                  </a:lnTo>
                  <a:cubicBezTo>
                    <a:pt x="240" y="8"/>
                    <a:pt x="242" y="5"/>
                    <a:pt x="24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47"/>
            <p:cNvSpPr/>
            <p:nvPr/>
          </p:nvSpPr>
          <p:spPr>
            <a:xfrm>
              <a:off x="2087825" y="4423225"/>
              <a:ext cx="3375" cy="1175"/>
            </a:xfrm>
            <a:custGeom>
              <a:rect b="b" l="l" r="r" t="t"/>
              <a:pathLst>
                <a:path extrusionOk="0" h="47" w="135">
                  <a:moveTo>
                    <a:pt x="108" y="0"/>
                  </a:moveTo>
                  <a:cubicBezTo>
                    <a:pt x="101" y="0"/>
                    <a:pt x="91" y="1"/>
                    <a:pt x="78" y="2"/>
                  </a:cubicBezTo>
                  <a:cubicBezTo>
                    <a:pt x="75" y="3"/>
                    <a:pt x="72" y="3"/>
                    <a:pt x="69" y="3"/>
                  </a:cubicBezTo>
                  <a:cubicBezTo>
                    <a:pt x="63" y="3"/>
                    <a:pt x="57" y="2"/>
                    <a:pt x="50" y="2"/>
                  </a:cubicBezTo>
                  <a:cubicBezTo>
                    <a:pt x="48" y="2"/>
                    <a:pt x="45" y="2"/>
                    <a:pt x="42" y="2"/>
                  </a:cubicBezTo>
                  <a:cubicBezTo>
                    <a:pt x="17" y="2"/>
                    <a:pt x="0" y="14"/>
                    <a:pt x="2" y="30"/>
                  </a:cubicBezTo>
                  <a:cubicBezTo>
                    <a:pt x="4" y="42"/>
                    <a:pt x="12" y="44"/>
                    <a:pt x="23" y="44"/>
                  </a:cubicBezTo>
                  <a:cubicBezTo>
                    <a:pt x="31" y="44"/>
                    <a:pt x="40" y="43"/>
                    <a:pt x="47" y="43"/>
                  </a:cubicBezTo>
                  <a:cubicBezTo>
                    <a:pt x="51" y="43"/>
                    <a:pt x="54" y="43"/>
                    <a:pt x="56" y="43"/>
                  </a:cubicBezTo>
                  <a:lnTo>
                    <a:pt x="69" y="33"/>
                  </a:lnTo>
                  <a:lnTo>
                    <a:pt x="75" y="45"/>
                  </a:lnTo>
                  <a:cubicBezTo>
                    <a:pt x="84" y="41"/>
                    <a:pt x="94" y="40"/>
                    <a:pt x="103" y="40"/>
                  </a:cubicBezTo>
                  <a:cubicBezTo>
                    <a:pt x="113" y="40"/>
                    <a:pt x="123" y="42"/>
                    <a:pt x="133" y="46"/>
                  </a:cubicBezTo>
                  <a:cubicBezTo>
                    <a:pt x="133" y="41"/>
                    <a:pt x="134" y="36"/>
                    <a:pt x="133" y="32"/>
                  </a:cubicBezTo>
                  <a:cubicBezTo>
                    <a:pt x="129" y="7"/>
                    <a:pt x="129" y="0"/>
                    <a:pt x="10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47"/>
            <p:cNvSpPr/>
            <p:nvPr/>
          </p:nvSpPr>
          <p:spPr>
            <a:xfrm>
              <a:off x="2280225" y="4344925"/>
              <a:ext cx="3500" cy="2325"/>
            </a:xfrm>
            <a:custGeom>
              <a:rect b="b" l="l" r="r" t="t"/>
              <a:pathLst>
                <a:path extrusionOk="0" h="93" w="140">
                  <a:moveTo>
                    <a:pt x="122" y="1"/>
                  </a:moveTo>
                  <a:cubicBezTo>
                    <a:pt x="123" y="1"/>
                    <a:pt x="123" y="2"/>
                    <a:pt x="123" y="2"/>
                  </a:cubicBezTo>
                  <a:lnTo>
                    <a:pt x="123" y="2"/>
                  </a:lnTo>
                  <a:cubicBezTo>
                    <a:pt x="123" y="2"/>
                    <a:pt x="124" y="1"/>
                    <a:pt x="124" y="1"/>
                  </a:cubicBezTo>
                  <a:close/>
                  <a:moveTo>
                    <a:pt x="123" y="2"/>
                  </a:moveTo>
                  <a:cubicBezTo>
                    <a:pt x="115" y="14"/>
                    <a:pt x="111" y="18"/>
                    <a:pt x="109" y="24"/>
                  </a:cubicBezTo>
                  <a:cubicBezTo>
                    <a:pt x="103" y="39"/>
                    <a:pt x="99" y="54"/>
                    <a:pt x="85" y="54"/>
                  </a:cubicBezTo>
                  <a:cubicBezTo>
                    <a:pt x="77" y="54"/>
                    <a:pt x="66" y="49"/>
                    <a:pt x="50" y="39"/>
                  </a:cubicBezTo>
                  <a:cubicBezTo>
                    <a:pt x="49" y="38"/>
                    <a:pt x="48" y="38"/>
                    <a:pt x="46" y="38"/>
                  </a:cubicBezTo>
                  <a:cubicBezTo>
                    <a:pt x="36" y="38"/>
                    <a:pt x="13" y="45"/>
                    <a:pt x="5" y="52"/>
                  </a:cubicBezTo>
                  <a:cubicBezTo>
                    <a:pt x="0" y="55"/>
                    <a:pt x="11" y="73"/>
                    <a:pt x="19" y="81"/>
                  </a:cubicBezTo>
                  <a:cubicBezTo>
                    <a:pt x="26" y="90"/>
                    <a:pt x="32" y="93"/>
                    <a:pt x="39" y="93"/>
                  </a:cubicBezTo>
                  <a:cubicBezTo>
                    <a:pt x="48" y="93"/>
                    <a:pt x="57" y="88"/>
                    <a:pt x="66" y="84"/>
                  </a:cubicBezTo>
                  <a:cubicBezTo>
                    <a:pt x="103" y="68"/>
                    <a:pt x="139" y="54"/>
                    <a:pt x="123" y="2"/>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47"/>
            <p:cNvSpPr/>
            <p:nvPr/>
          </p:nvSpPr>
          <p:spPr>
            <a:xfrm>
              <a:off x="2120400" y="4446875"/>
              <a:ext cx="3200" cy="2000"/>
            </a:xfrm>
            <a:custGeom>
              <a:rect b="b" l="l" r="r" t="t"/>
              <a:pathLst>
                <a:path extrusionOk="0" h="80" w="128">
                  <a:moveTo>
                    <a:pt x="43" y="1"/>
                  </a:moveTo>
                  <a:cubicBezTo>
                    <a:pt x="38" y="1"/>
                    <a:pt x="29" y="2"/>
                    <a:pt x="24" y="5"/>
                  </a:cubicBezTo>
                  <a:cubicBezTo>
                    <a:pt x="7" y="18"/>
                    <a:pt x="35" y="42"/>
                    <a:pt x="1" y="54"/>
                  </a:cubicBezTo>
                  <a:cubicBezTo>
                    <a:pt x="7" y="57"/>
                    <a:pt x="12" y="58"/>
                    <a:pt x="17" y="58"/>
                  </a:cubicBezTo>
                  <a:cubicBezTo>
                    <a:pt x="30" y="58"/>
                    <a:pt x="39" y="49"/>
                    <a:pt x="51" y="43"/>
                  </a:cubicBezTo>
                  <a:cubicBezTo>
                    <a:pt x="56" y="41"/>
                    <a:pt x="62" y="40"/>
                    <a:pt x="66" y="40"/>
                  </a:cubicBezTo>
                  <a:cubicBezTo>
                    <a:pt x="76" y="40"/>
                    <a:pt x="83" y="45"/>
                    <a:pt x="83" y="57"/>
                  </a:cubicBezTo>
                  <a:cubicBezTo>
                    <a:pt x="83" y="63"/>
                    <a:pt x="85" y="70"/>
                    <a:pt x="89" y="76"/>
                  </a:cubicBezTo>
                  <a:cubicBezTo>
                    <a:pt x="90" y="77"/>
                    <a:pt x="97" y="79"/>
                    <a:pt x="102" y="79"/>
                  </a:cubicBezTo>
                  <a:cubicBezTo>
                    <a:pt x="103" y="79"/>
                    <a:pt x="104" y="79"/>
                    <a:pt x="105" y="79"/>
                  </a:cubicBezTo>
                  <a:cubicBezTo>
                    <a:pt x="114" y="77"/>
                    <a:pt x="120" y="73"/>
                    <a:pt x="126" y="70"/>
                  </a:cubicBezTo>
                  <a:cubicBezTo>
                    <a:pt x="127" y="39"/>
                    <a:pt x="85" y="5"/>
                    <a:pt x="4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47"/>
            <p:cNvSpPr/>
            <p:nvPr/>
          </p:nvSpPr>
          <p:spPr>
            <a:xfrm>
              <a:off x="2216875" y="4337025"/>
              <a:ext cx="2650" cy="2125"/>
            </a:xfrm>
            <a:custGeom>
              <a:rect b="b" l="l" r="r" t="t"/>
              <a:pathLst>
                <a:path extrusionOk="0" h="85" w="106">
                  <a:moveTo>
                    <a:pt x="42" y="0"/>
                  </a:moveTo>
                  <a:cubicBezTo>
                    <a:pt x="41" y="2"/>
                    <a:pt x="36" y="3"/>
                    <a:pt x="35" y="6"/>
                  </a:cubicBezTo>
                  <a:cubicBezTo>
                    <a:pt x="27" y="16"/>
                    <a:pt x="24" y="30"/>
                    <a:pt x="16" y="40"/>
                  </a:cubicBezTo>
                  <a:cubicBezTo>
                    <a:pt x="1" y="55"/>
                    <a:pt x="4" y="62"/>
                    <a:pt x="30" y="68"/>
                  </a:cubicBezTo>
                  <a:cubicBezTo>
                    <a:pt x="45" y="71"/>
                    <a:pt x="57" y="83"/>
                    <a:pt x="71" y="84"/>
                  </a:cubicBezTo>
                  <a:cubicBezTo>
                    <a:pt x="72" y="84"/>
                    <a:pt x="73" y="84"/>
                    <a:pt x="74" y="84"/>
                  </a:cubicBezTo>
                  <a:cubicBezTo>
                    <a:pt x="82" y="84"/>
                    <a:pt x="93" y="78"/>
                    <a:pt x="99" y="72"/>
                  </a:cubicBezTo>
                  <a:cubicBezTo>
                    <a:pt x="105" y="68"/>
                    <a:pt x="74" y="8"/>
                    <a:pt x="64" y="3"/>
                  </a:cubicBezTo>
                  <a:cubicBezTo>
                    <a:pt x="58" y="0"/>
                    <a:pt x="51" y="0"/>
                    <a:pt x="4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47"/>
            <p:cNvSpPr/>
            <p:nvPr/>
          </p:nvSpPr>
          <p:spPr>
            <a:xfrm>
              <a:off x="2159350" y="4331950"/>
              <a:ext cx="3450" cy="2400"/>
            </a:xfrm>
            <a:custGeom>
              <a:rect b="b" l="l" r="r" t="t"/>
              <a:pathLst>
                <a:path extrusionOk="0" h="96" w="138">
                  <a:moveTo>
                    <a:pt x="59" y="0"/>
                  </a:moveTo>
                  <a:cubicBezTo>
                    <a:pt x="53" y="0"/>
                    <a:pt x="42" y="6"/>
                    <a:pt x="42" y="6"/>
                  </a:cubicBezTo>
                  <a:cubicBezTo>
                    <a:pt x="51" y="33"/>
                    <a:pt x="8" y="19"/>
                    <a:pt x="1" y="31"/>
                  </a:cubicBezTo>
                  <a:cubicBezTo>
                    <a:pt x="76" y="44"/>
                    <a:pt x="76" y="46"/>
                    <a:pt x="83" y="96"/>
                  </a:cubicBezTo>
                  <a:cubicBezTo>
                    <a:pt x="138" y="59"/>
                    <a:pt x="129" y="21"/>
                    <a:pt x="61" y="0"/>
                  </a:cubicBezTo>
                  <a:cubicBezTo>
                    <a:pt x="61" y="0"/>
                    <a:pt x="60" y="0"/>
                    <a:pt x="5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47"/>
            <p:cNvSpPr/>
            <p:nvPr/>
          </p:nvSpPr>
          <p:spPr>
            <a:xfrm>
              <a:off x="2108125" y="4416600"/>
              <a:ext cx="1925" cy="2025"/>
            </a:xfrm>
            <a:custGeom>
              <a:rect b="b" l="l" r="r" t="t"/>
              <a:pathLst>
                <a:path extrusionOk="0" h="81" w="77">
                  <a:moveTo>
                    <a:pt x="34" y="0"/>
                  </a:moveTo>
                  <a:cubicBezTo>
                    <a:pt x="32" y="0"/>
                    <a:pt x="31" y="0"/>
                    <a:pt x="30" y="1"/>
                  </a:cubicBezTo>
                  <a:cubicBezTo>
                    <a:pt x="19" y="5"/>
                    <a:pt x="11" y="19"/>
                    <a:pt x="6" y="29"/>
                  </a:cubicBezTo>
                  <a:cubicBezTo>
                    <a:pt x="0" y="41"/>
                    <a:pt x="0" y="54"/>
                    <a:pt x="2" y="67"/>
                  </a:cubicBezTo>
                  <a:cubicBezTo>
                    <a:pt x="2" y="72"/>
                    <a:pt x="9" y="79"/>
                    <a:pt x="15" y="80"/>
                  </a:cubicBezTo>
                  <a:cubicBezTo>
                    <a:pt x="16" y="81"/>
                    <a:pt x="18" y="81"/>
                    <a:pt x="19" y="81"/>
                  </a:cubicBezTo>
                  <a:cubicBezTo>
                    <a:pt x="44" y="81"/>
                    <a:pt x="77" y="55"/>
                    <a:pt x="75" y="36"/>
                  </a:cubicBezTo>
                  <a:cubicBezTo>
                    <a:pt x="74" y="24"/>
                    <a:pt x="49" y="0"/>
                    <a:pt x="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47"/>
            <p:cNvSpPr/>
            <p:nvPr/>
          </p:nvSpPr>
          <p:spPr>
            <a:xfrm>
              <a:off x="2130075" y="4440750"/>
              <a:ext cx="3000" cy="1450"/>
            </a:xfrm>
            <a:custGeom>
              <a:rect b="b" l="l" r="r" t="t"/>
              <a:pathLst>
                <a:path extrusionOk="0" h="58" w="120">
                  <a:moveTo>
                    <a:pt x="113" y="0"/>
                  </a:moveTo>
                  <a:cubicBezTo>
                    <a:pt x="98" y="0"/>
                    <a:pt x="86" y="0"/>
                    <a:pt x="57" y="2"/>
                  </a:cubicBezTo>
                  <a:cubicBezTo>
                    <a:pt x="48" y="6"/>
                    <a:pt x="27" y="15"/>
                    <a:pt x="5" y="27"/>
                  </a:cubicBezTo>
                  <a:cubicBezTo>
                    <a:pt x="1" y="30"/>
                    <a:pt x="2" y="43"/>
                    <a:pt x="5" y="44"/>
                  </a:cubicBezTo>
                  <a:cubicBezTo>
                    <a:pt x="21" y="49"/>
                    <a:pt x="43" y="57"/>
                    <a:pt x="58" y="57"/>
                  </a:cubicBezTo>
                  <a:cubicBezTo>
                    <a:pt x="61" y="57"/>
                    <a:pt x="63" y="57"/>
                    <a:pt x="65" y="56"/>
                  </a:cubicBezTo>
                  <a:cubicBezTo>
                    <a:pt x="88" y="46"/>
                    <a:pt x="104" y="25"/>
                    <a:pt x="120" y="9"/>
                  </a:cubicBezTo>
                  <a:cubicBezTo>
                    <a:pt x="120" y="9"/>
                    <a:pt x="115" y="0"/>
                    <a:pt x="11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47"/>
            <p:cNvSpPr/>
            <p:nvPr/>
          </p:nvSpPr>
          <p:spPr>
            <a:xfrm>
              <a:off x="2118225" y="4412025"/>
              <a:ext cx="2325" cy="1775"/>
            </a:xfrm>
            <a:custGeom>
              <a:rect b="b" l="l" r="r" t="t"/>
              <a:pathLst>
                <a:path extrusionOk="0" h="71" w="93">
                  <a:moveTo>
                    <a:pt x="53" y="0"/>
                  </a:moveTo>
                  <a:cubicBezTo>
                    <a:pt x="42" y="0"/>
                    <a:pt x="30" y="2"/>
                    <a:pt x="19" y="3"/>
                  </a:cubicBezTo>
                  <a:cubicBezTo>
                    <a:pt x="13" y="5"/>
                    <a:pt x="1" y="10"/>
                    <a:pt x="1" y="15"/>
                  </a:cubicBezTo>
                  <a:cubicBezTo>
                    <a:pt x="1" y="31"/>
                    <a:pt x="1" y="47"/>
                    <a:pt x="5" y="63"/>
                  </a:cubicBezTo>
                  <a:cubicBezTo>
                    <a:pt x="7" y="66"/>
                    <a:pt x="24" y="71"/>
                    <a:pt x="31" y="71"/>
                  </a:cubicBezTo>
                  <a:cubicBezTo>
                    <a:pt x="32" y="71"/>
                    <a:pt x="33" y="71"/>
                    <a:pt x="33" y="71"/>
                  </a:cubicBezTo>
                  <a:cubicBezTo>
                    <a:pt x="54" y="55"/>
                    <a:pt x="76" y="37"/>
                    <a:pt x="92" y="24"/>
                  </a:cubicBezTo>
                  <a:cubicBezTo>
                    <a:pt x="84" y="5"/>
                    <a:pt x="69" y="0"/>
                    <a:pt x="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47"/>
            <p:cNvSpPr/>
            <p:nvPr/>
          </p:nvSpPr>
          <p:spPr>
            <a:xfrm>
              <a:off x="2037575" y="4409025"/>
              <a:ext cx="2850" cy="1500"/>
            </a:xfrm>
            <a:custGeom>
              <a:rect b="b" l="l" r="r" t="t"/>
              <a:pathLst>
                <a:path extrusionOk="0" h="60" w="114">
                  <a:moveTo>
                    <a:pt x="114" y="1"/>
                  </a:moveTo>
                  <a:lnTo>
                    <a:pt x="114" y="1"/>
                  </a:lnTo>
                  <a:cubicBezTo>
                    <a:pt x="90" y="4"/>
                    <a:pt x="70" y="7"/>
                    <a:pt x="51" y="8"/>
                  </a:cubicBezTo>
                  <a:cubicBezTo>
                    <a:pt x="34" y="10"/>
                    <a:pt x="6" y="22"/>
                    <a:pt x="3" y="33"/>
                  </a:cubicBezTo>
                  <a:cubicBezTo>
                    <a:pt x="1" y="41"/>
                    <a:pt x="5" y="49"/>
                    <a:pt x="8" y="60"/>
                  </a:cubicBezTo>
                  <a:cubicBezTo>
                    <a:pt x="42" y="39"/>
                    <a:pt x="77" y="22"/>
                    <a:pt x="11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47"/>
            <p:cNvSpPr/>
            <p:nvPr/>
          </p:nvSpPr>
          <p:spPr>
            <a:xfrm>
              <a:off x="2168725" y="4314150"/>
              <a:ext cx="3675" cy="1700"/>
            </a:xfrm>
            <a:custGeom>
              <a:rect b="b" l="l" r="r" t="t"/>
              <a:pathLst>
                <a:path extrusionOk="0" h="68" w="147">
                  <a:moveTo>
                    <a:pt x="91" y="0"/>
                  </a:moveTo>
                  <a:cubicBezTo>
                    <a:pt x="61" y="9"/>
                    <a:pt x="38" y="18"/>
                    <a:pt x="11" y="27"/>
                  </a:cubicBezTo>
                  <a:cubicBezTo>
                    <a:pt x="5" y="28"/>
                    <a:pt x="1" y="40"/>
                    <a:pt x="4" y="43"/>
                  </a:cubicBezTo>
                  <a:cubicBezTo>
                    <a:pt x="10" y="48"/>
                    <a:pt x="24" y="52"/>
                    <a:pt x="30" y="52"/>
                  </a:cubicBezTo>
                  <a:cubicBezTo>
                    <a:pt x="31" y="52"/>
                    <a:pt x="31" y="52"/>
                    <a:pt x="32" y="52"/>
                  </a:cubicBezTo>
                  <a:cubicBezTo>
                    <a:pt x="46" y="43"/>
                    <a:pt x="59" y="39"/>
                    <a:pt x="71" y="39"/>
                  </a:cubicBezTo>
                  <a:cubicBezTo>
                    <a:pt x="89" y="39"/>
                    <a:pt x="106" y="48"/>
                    <a:pt x="123" y="62"/>
                  </a:cubicBezTo>
                  <a:cubicBezTo>
                    <a:pt x="126" y="66"/>
                    <a:pt x="136" y="66"/>
                    <a:pt x="142" y="68"/>
                  </a:cubicBezTo>
                  <a:cubicBezTo>
                    <a:pt x="144" y="63"/>
                    <a:pt x="147" y="59"/>
                    <a:pt x="145" y="55"/>
                  </a:cubicBezTo>
                  <a:cubicBezTo>
                    <a:pt x="142" y="33"/>
                    <a:pt x="105" y="0"/>
                    <a:pt x="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47"/>
            <p:cNvSpPr/>
            <p:nvPr/>
          </p:nvSpPr>
          <p:spPr>
            <a:xfrm>
              <a:off x="2080650" y="4338750"/>
              <a:ext cx="2300" cy="2250"/>
            </a:xfrm>
            <a:custGeom>
              <a:rect b="b" l="l" r="r" t="t"/>
              <a:pathLst>
                <a:path extrusionOk="0" h="90" w="92">
                  <a:moveTo>
                    <a:pt x="27" y="0"/>
                  </a:moveTo>
                  <a:cubicBezTo>
                    <a:pt x="23" y="0"/>
                    <a:pt x="15" y="2"/>
                    <a:pt x="11" y="5"/>
                  </a:cubicBezTo>
                  <a:cubicBezTo>
                    <a:pt x="8" y="6"/>
                    <a:pt x="3" y="11"/>
                    <a:pt x="3" y="12"/>
                  </a:cubicBezTo>
                  <a:cubicBezTo>
                    <a:pt x="3" y="20"/>
                    <a:pt x="6" y="25"/>
                    <a:pt x="9" y="39"/>
                  </a:cubicBezTo>
                  <a:lnTo>
                    <a:pt x="8" y="39"/>
                  </a:lnTo>
                  <a:cubicBezTo>
                    <a:pt x="0" y="61"/>
                    <a:pt x="24" y="73"/>
                    <a:pt x="50" y="83"/>
                  </a:cubicBezTo>
                  <a:cubicBezTo>
                    <a:pt x="56" y="85"/>
                    <a:pt x="61" y="89"/>
                    <a:pt x="66" y="89"/>
                  </a:cubicBezTo>
                  <a:cubicBezTo>
                    <a:pt x="70" y="89"/>
                    <a:pt x="73" y="87"/>
                    <a:pt x="77" y="81"/>
                  </a:cubicBezTo>
                  <a:cubicBezTo>
                    <a:pt x="81" y="73"/>
                    <a:pt x="92" y="61"/>
                    <a:pt x="87" y="56"/>
                  </a:cubicBezTo>
                  <a:cubicBezTo>
                    <a:pt x="71" y="37"/>
                    <a:pt x="49" y="20"/>
                    <a:pt x="28" y="0"/>
                  </a:cubicBezTo>
                  <a:cubicBezTo>
                    <a:pt x="28" y="0"/>
                    <a:pt x="27" y="0"/>
                    <a:pt x="2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47"/>
            <p:cNvSpPr/>
            <p:nvPr/>
          </p:nvSpPr>
          <p:spPr>
            <a:xfrm>
              <a:off x="2155100" y="4435375"/>
              <a:ext cx="1900" cy="2750"/>
            </a:xfrm>
            <a:custGeom>
              <a:rect b="b" l="l" r="r" t="t"/>
              <a:pathLst>
                <a:path extrusionOk="0" h="110" w="76">
                  <a:moveTo>
                    <a:pt x="27" y="1"/>
                  </a:moveTo>
                  <a:cubicBezTo>
                    <a:pt x="23" y="1"/>
                    <a:pt x="19" y="3"/>
                    <a:pt x="15" y="9"/>
                  </a:cubicBezTo>
                  <a:cubicBezTo>
                    <a:pt x="0" y="28"/>
                    <a:pt x="12" y="93"/>
                    <a:pt x="33" y="106"/>
                  </a:cubicBezTo>
                  <a:lnTo>
                    <a:pt x="40" y="109"/>
                  </a:lnTo>
                  <a:cubicBezTo>
                    <a:pt x="44" y="105"/>
                    <a:pt x="50" y="100"/>
                    <a:pt x="53" y="97"/>
                  </a:cubicBezTo>
                  <a:cubicBezTo>
                    <a:pt x="75" y="64"/>
                    <a:pt x="68" y="34"/>
                    <a:pt x="41" y="9"/>
                  </a:cubicBezTo>
                  <a:cubicBezTo>
                    <a:pt x="39" y="6"/>
                    <a:pt x="33" y="1"/>
                    <a:pt x="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47"/>
            <p:cNvSpPr/>
            <p:nvPr/>
          </p:nvSpPr>
          <p:spPr>
            <a:xfrm>
              <a:off x="2041025" y="4363875"/>
              <a:ext cx="2575" cy="1375"/>
            </a:xfrm>
            <a:custGeom>
              <a:rect b="b" l="l" r="r" t="t"/>
              <a:pathLst>
                <a:path extrusionOk="0" h="55" w="103">
                  <a:moveTo>
                    <a:pt x="12" y="1"/>
                  </a:moveTo>
                  <a:cubicBezTo>
                    <a:pt x="10" y="1"/>
                    <a:pt x="9" y="1"/>
                    <a:pt x="8" y="2"/>
                  </a:cubicBezTo>
                  <a:cubicBezTo>
                    <a:pt x="1" y="8"/>
                    <a:pt x="2" y="15"/>
                    <a:pt x="17" y="22"/>
                  </a:cubicBezTo>
                  <a:cubicBezTo>
                    <a:pt x="29" y="27"/>
                    <a:pt x="39" y="36"/>
                    <a:pt x="46" y="44"/>
                  </a:cubicBezTo>
                  <a:cubicBezTo>
                    <a:pt x="53" y="52"/>
                    <a:pt x="57" y="55"/>
                    <a:pt x="61" y="55"/>
                  </a:cubicBezTo>
                  <a:cubicBezTo>
                    <a:pt x="67" y="55"/>
                    <a:pt x="70" y="44"/>
                    <a:pt x="76" y="44"/>
                  </a:cubicBezTo>
                  <a:cubicBezTo>
                    <a:pt x="99" y="44"/>
                    <a:pt x="102" y="43"/>
                    <a:pt x="85" y="30"/>
                  </a:cubicBezTo>
                  <a:lnTo>
                    <a:pt x="60" y="11"/>
                  </a:lnTo>
                  <a:lnTo>
                    <a:pt x="42" y="16"/>
                  </a:lnTo>
                  <a:lnTo>
                    <a:pt x="32" y="5"/>
                  </a:lnTo>
                  <a:cubicBezTo>
                    <a:pt x="26" y="4"/>
                    <a:pt x="17" y="1"/>
                    <a:pt x="1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47"/>
            <p:cNvSpPr/>
            <p:nvPr/>
          </p:nvSpPr>
          <p:spPr>
            <a:xfrm>
              <a:off x="2158250" y="4426875"/>
              <a:ext cx="2575" cy="2000"/>
            </a:xfrm>
            <a:custGeom>
              <a:rect b="b" l="l" r="r" t="t"/>
              <a:pathLst>
                <a:path extrusionOk="0" h="80" w="103">
                  <a:moveTo>
                    <a:pt x="23" y="0"/>
                  </a:moveTo>
                  <a:cubicBezTo>
                    <a:pt x="15" y="12"/>
                    <a:pt x="1" y="27"/>
                    <a:pt x="4" y="37"/>
                  </a:cubicBezTo>
                  <a:cubicBezTo>
                    <a:pt x="8" y="53"/>
                    <a:pt x="26" y="65"/>
                    <a:pt x="37" y="80"/>
                  </a:cubicBezTo>
                  <a:lnTo>
                    <a:pt x="43" y="74"/>
                  </a:lnTo>
                  <a:lnTo>
                    <a:pt x="49" y="68"/>
                  </a:lnTo>
                  <a:cubicBezTo>
                    <a:pt x="70" y="58"/>
                    <a:pt x="102" y="51"/>
                    <a:pt x="99" y="28"/>
                  </a:cubicBezTo>
                  <a:cubicBezTo>
                    <a:pt x="99" y="18"/>
                    <a:pt x="94" y="15"/>
                    <a:pt x="87" y="15"/>
                  </a:cubicBezTo>
                  <a:cubicBezTo>
                    <a:pt x="77" y="15"/>
                    <a:pt x="64" y="21"/>
                    <a:pt x="54" y="21"/>
                  </a:cubicBezTo>
                  <a:cubicBezTo>
                    <a:pt x="52" y="21"/>
                    <a:pt x="50" y="20"/>
                    <a:pt x="48" y="20"/>
                  </a:cubicBezTo>
                  <a:cubicBezTo>
                    <a:pt x="40" y="18"/>
                    <a:pt x="40" y="9"/>
                    <a:pt x="36" y="5"/>
                  </a:cubicBezTo>
                  <a:cubicBezTo>
                    <a:pt x="33" y="2"/>
                    <a:pt x="27" y="2"/>
                    <a:pt x="2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47"/>
            <p:cNvSpPr/>
            <p:nvPr/>
          </p:nvSpPr>
          <p:spPr>
            <a:xfrm>
              <a:off x="2311525" y="4330575"/>
              <a:ext cx="4475" cy="2275"/>
            </a:xfrm>
            <a:custGeom>
              <a:rect b="b" l="l" r="r" t="t"/>
              <a:pathLst>
                <a:path extrusionOk="0" h="91" w="179">
                  <a:moveTo>
                    <a:pt x="105" y="0"/>
                  </a:moveTo>
                  <a:cubicBezTo>
                    <a:pt x="93" y="0"/>
                    <a:pt x="79" y="2"/>
                    <a:pt x="77" y="4"/>
                  </a:cubicBezTo>
                  <a:cubicBezTo>
                    <a:pt x="53" y="27"/>
                    <a:pt x="36" y="51"/>
                    <a:pt x="0" y="91"/>
                  </a:cubicBezTo>
                  <a:cubicBezTo>
                    <a:pt x="68" y="73"/>
                    <a:pt x="112" y="67"/>
                    <a:pt x="143" y="55"/>
                  </a:cubicBezTo>
                  <a:cubicBezTo>
                    <a:pt x="168" y="45"/>
                    <a:pt x="178" y="30"/>
                    <a:pt x="146" y="13"/>
                  </a:cubicBezTo>
                  <a:cubicBezTo>
                    <a:pt x="137" y="8"/>
                    <a:pt x="128" y="2"/>
                    <a:pt x="118" y="1"/>
                  </a:cubicBezTo>
                  <a:cubicBezTo>
                    <a:pt x="114" y="0"/>
                    <a:pt x="110" y="0"/>
                    <a:pt x="10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47"/>
            <p:cNvSpPr/>
            <p:nvPr/>
          </p:nvSpPr>
          <p:spPr>
            <a:xfrm>
              <a:off x="2046775" y="4353400"/>
              <a:ext cx="2700" cy="2100"/>
            </a:xfrm>
            <a:custGeom>
              <a:rect b="b" l="l" r="r" t="t"/>
              <a:pathLst>
                <a:path extrusionOk="0" h="84" w="108">
                  <a:moveTo>
                    <a:pt x="81" y="0"/>
                  </a:moveTo>
                  <a:cubicBezTo>
                    <a:pt x="78" y="0"/>
                    <a:pt x="75" y="1"/>
                    <a:pt x="71" y="3"/>
                  </a:cubicBezTo>
                  <a:cubicBezTo>
                    <a:pt x="61" y="7"/>
                    <a:pt x="52" y="15"/>
                    <a:pt x="43" y="21"/>
                  </a:cubicBezTo>
                  <a:cubicBezTo>
                    <a:pt x="33" y="29"/>
                    <a:pt x="22" y="38"/>
                    <a:pt x="14" y="47"/>
                  </a:cubicBezTo>
                  <a:cubicBezTo>
                    <a:pt x="0" y="63"/>
                    <a:pt x="15" y="69"/>
                    <a:pt x="21" y="76"/>
                  </a:cubicBezTo>
                  <a:cubicBezTo>
                    <a:pt x="25" y="81"/>
                    <a:pt x="29" y="83"/>
                    <a:pt x="32" y="83"/>
                  </a:cubicBezTo>
                  <a:cubicBezTo>
                    <a:pt x="39" y="83"/>
                    <a:pt x="45" y="77"/>
                    <a:pt x="46" y="69"/>
                  </a:cubicBezTo>
                  <a:cubicBezTo>
                    <a:pt x="50" y="49"/>
                    <a:pt x="57" y="41"/>
                    <a:pt x="76" y="41"/>
                  </a:cubicBezTo>
                  <a:cubicBezTo>
                    <a:pt x="78" y="41"/>
                    <a:pt x="79" y="41"/>
                    <a:pt x="81" y="41"/>
                  </a:cubicBezTo>
                  <a:cubicBezTo>
                    <a:pt x="82" y="41"/>
                    <a:pt x="83" y="41"/>
                    <a:pt x="84" y="41"/>
                  </a:cubicBezTo>
                  <a:cubicBezTo>
                    <a:pt x="96" y="41"/>
                    <a:pt x="107" y="31"/>
                    <a:pt x="97" y="18"/>
                  </a:cubicBezTo>
                  <a:cubicBezTo>
                    <a:pt x="93" y="12"/>
                    <a:pt x="91" y="0"/>
                    <a:pt x="8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47"/>
            <p:cNvSpPr/>
            <p:nvPr/>
          </p:nvSpPr>
          <p:spPr>
            <a:xfrm>
              <a:off x="2135600" y="4426125"/>
              <a:ext cx="2275" cy="2125"/>
            </a:xfrm>
            <a:custGeom>
              <a:rect b="b" l="l" r="r" t="t"/>
              <a:pathLst>
                <a:path extrusionOk="0" h="85" w="91">
                  <a:moveTo>
                    <a:pt x="43" y="1"/>
                  </a:moveTo>
                  <a:cubicBezTo>
                    <a:pt x="31" y="1"/>
                    <a:pt x="18" y="3"/>
                    <a:pt x="6" y="4"/>
                  </a:cubicBezTo>
                  <a:cubicBezTo>
                    <a:pt x="6" y="4"/>
                    <a:pt x="0" y="20"/>
                    <a:pt x="3" y="22"/>
                  </a:cubicBezTo>
                  <a:cubicBezTo>
                    <a:pt x="15" y="28"/>
                    <a:pt x="40" y="28"/>
                    <a:pt x="40" y="33"/>
                  </a:cubicBezTo>
                  <a:cubicBezTo>
                    <a:pt x="42" y="45"/>
                    <a:pt x="31" y="58"/>
                    <a:pt x="28" y="70"/>
                  </a:cubicBezTo>
                  <a:cubicBezTo>
                    <a:pt x="27" y="73"/>
                    <a:pt x="39" y="78"/>
                    <a:pt x="52" y="85"/>
                  </a:cubicBezTo>
                  <a:cubicBezTo>
                    <a:pt x="64" y="72"/>
                    <a:pt x="81" y="60"/>
                    <a:pt x="83" y="48"/>
                  </a:cubicBezTo>
                  <a:cubicBezTo>
                    <a:pt x="84" y="32"/>
                    <a:pt x="90" y="8"/>
                    <a:pt x="59" y="3"/>
                  </a:cubicBezTo>
                  <a:cubicBezTo>
                    <a:pt x="54" y="1"/>
                    <a:pt x="49" y="1"/>
                    <a:pt x="4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47"/>
            <p:cNvSpPr/>
            <p:nvPr/>
          </p:nvSpPr>
          <p:spPr>
            <a:xfrm>
              <a:off x="2228575" y="4413325"/>
              <a:ext cx="3000" cy="1300"/>
            </a:xfrm>
            <a:custGeom>
              <a:rect b="b" l="l" r="r" t="t"/>
              <a:pathLst>
                <a:path extrusionOk="0" h="52" w="120">
                  <a:moveTo>
                    <a:pt x="71" y="0"/>
                  </a:moveTo>
                  <a:cubicBezTo>
                    <a:pt x="64" y="0"/>
                    <a:pt x="56" y="2"/>
                    <a:pt x="49" y="4"/>
                  </a:cubicBezTo>
                  <a:cubicBezTo>
                    <a:pt x="39" y="7"/>
                    <a:pt x="27" y="8"/>
                    <a:pt x="21" y="14"/>
                  </a:cubicBezTo>
                  <a:cubicBezTo>
                    <a:pt x="11" y="22"/>
                    <a:pt x="1" y="33"/>
                    <a:pt x="1" y="41"/>
                  </a:cubicBezTo>
                  <a:cubicBezTo>
                    <a:pt x="1" y="45"/>
                    <a:pt x="18" y="51"/>
                    <a:pt x="30" y="51"/>
                  </a:cubicBezTo>
                  <a:cubicBezTo>
                    <a:pt x="52" y="51"/>
                    <a:pt x="77" y="48"/>
                    <a:pt x="101" y="44"/>
                  </a:cubicBezTo>
                  <a:cubicBezTo>
                    <a:pt x="108" y="44"/>
                    <a:pt x="120" y="33"/>
                    <a:pt x="120" y="29"/>
                  </a:cubicBezTo>
                  <a:cubicBezTo>
                    <a:pt x="119" y="12"/>
                    <a:pt x="95" y="0"/>
                    <a:pt x="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47"/>
            <p:cNvSpPr/>
            <p:nvPr/>
          </p:nvSpPr>
          <p:spPr>
            <a:xfrm>
              <a:off x="2240050" y="4347125"/>
              <a:ext cx="1900" cy="3575"/>
            </a:xfrm>
            <a:custGeom>
              <a:rect b="b" l="l" r="r" t="t"/>
              <a:pathLst>
                <a:path extrusionOk="0" h="143" w="76">
                  <a:moveTo>
                    <a:pt x="28" y="0"/>
                  </a:moveTo>
                  <a:cubicBezTo>
                    <a:pt x="26" y="0"/>
                    <a:pt x="24" y="0"/>
                    <a:pt x="23" y="1"/>
                  </a:cubicBezTo>
                  <a:cubicBezTo>
                    <a:pt x="20" y="1"/>
                    <a:pt x="15" y="8"/>
                    <a:pt x="15" y="8"/>
                  </a:cubicBezTo>
                  <a:cubicBezTo>
                    <a:pt x="55" y="30"/>
                    <a:pt x="36" y="60"/>
                    <a:pt x="46" y="85"/>
                  </a:cubicBezTo>
                  <a:cubicBezTo>
                    <a:pt x="51" y="95"/>
                    <a:pt x="57" y="98"/>
                    <a:pt x="43" y="104"/>
                  </a:cubicBezTo>
                  <a:cubicBezTo>
                    <a:pt x="33" y="110"/>
                    <a:pt x="1" y="111"/>
                    <a:pt x="29" y="132"/>
                  </a:cubicBezTo>
                  <a:lnTo>
                    <a:pt x="40" y="142"/>
                  </a:lnTo>
                  <a:lnTo>
                    <a:pt x="74" y="114"/>
                  </a:lnTo>
                  <a:lnTo>
                    <a:pt x="76" y="108"/>
                  </a:lnTo>
                  <a:lnTo>
                    <a:pt x="67" y="36"/>
                  </a:lnTo>
                  <a:cubicBezTo>
                    <a:pt x="65" y="32"/>
                    <a:pt x="65" y="27"/>
                    <a:pt x="62" y="23"/>
                  </a:cubicBezTo>
                  <a:cubicBezTo>
                    <a:pt x="57" y="16"/>
                    <a:pt x="49" y="10"/>
                    <a:pt x="42" y="4"/>
                  </a:cubicBezTo>
                  <a:cubicBezTo>
                    <a:pt x="39" y="2"/>
                    <a:pt x="33" y="0"/>
                    <a:pt x="2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47"/>
            <p:cNvSpPr/>
            <p:nvPr/>
          </p:nvSpPr>
          <p:spPr>
            <a:xfrm>
              <a:off x="2128325" y="4421150"/>
              <a:ext cx="3650" cy="1875"/>
            </a:xfrm>
            <a:custGeom>
              <a:rect b="b" l="l" r="r" t="t"/>
              <a:pathLst>
                <a:path extrusionOk="0" h="75" w="146">
                  <a:moveTo>
                    <a:pt x="100" y="0"/>
                  </a:moveTo>
                  <a:cubicBezTo>
                    <a:pt x="92" y="0"/>
                    <a:pt x="97" y="11"/>
                    <a:pt x="93" y="15"/>
                  </a:cubicBezTo>
                  <a:cubicBezTo>
                    <a:pt x="86" y="20"/>
                    <a:pt x="74" y="28"/>
                    <a:pt x="68" y="28"/>
                  </a:cubicBezTo>
                  <a:cubicBezTo>
                    <a:pt x="67" y="28"/>
                    <a:pt x="67" y="28"/>
                    <a:pt x="66" y="28"/>
                  </a:cubicBezTo>
                  <a:cubicBezTo>
                    <a:pt x="64" y="27"/>
                    <a:pt x="61" y="27"/>
                    <a:pt x="59" y="27"/>
                  </a:cubicBezTo>
                  <a:cubicBezTo>
                    <a:pt x="30" y="27"/>
                    <a:pt x="42" y="66"/>
                    <a:pt x="14" y="66"/>
                  </a:cubicBezTo>
                  <a:cubicBezTo>
                    <a:pt x="10" y="66"/>
                    <a:pt x="6" y="65"/>
                    <a:pt x="0" y="63"/>
                  </a:cubicBezTo>
                  <a:lnTo>
                    <a:pt x="0" y="63"/>
                  </a:lnTo>
                  <a:cubicBezTo>
                    <a:pt x="6" y="68"/>
                    <a:pt x="13" y="74"/>
                    <a:pt x="16" y="75"/>
                  </a:cubicBezTo>
                  <a:cubicBezTo>
                    <a:pt x="69" y="72"/>
                    <a:pt x="105" y="59"/>
                    <a:pt x="130" y="32"/>
                  </a:cubicBezTo>
                  <a:cubicBezTo>
                    <a:pt x="146" y="16"/>
                    <a:pt x="124" y="7"/>
                    <a:pt x="109" y="3"/>
                  </a:cubicBezTo>
                  <a:cubicBezTo>
                    <a:pt x="105" y="1"/>
                    <a:pt x="102" y="0"/>
                    <a:pt x="1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47"/>
            <p:cNvSpPr/>
            <p:nvPr/>
          </p:nvSpPr>
          <p:spPr>
            <a:xfrm>
              <a:off x="2072150" y="4422975"/>
              <a:ext cx="3325" cy="1875"/>
            </a:xfrm>
            <a:custGeom>
              <a:rect b="b" l="l" r="r" t="t"/>
              <a:pathLst>
                <a:path extrusionOk="0" h="75" w="133">
                  <a:moveTo>
                    <a:pt x="105" y="1"/>
                  </a:moveTo>
                  <a:cubicBezTo>
                    <a:pt x="94" y="1"/>
                    <a:pt x="73" y="6"/>
                    <a:pt x="70" y="11"/>
                  </a:cubicBezTo>
                  <a:cubicBezTo>
                    <a:pt x="61" y="26"/>
                    <a:pt x="51" y="32"/>
                    <a:pt x="35" y="32"/>
                  </a:cubicBezTo>
                  <a:cubicBezTo>
                    <a:pt x="29" y="32"/>
                    <a:pt x="23" y="32"/>
                    <a:pt x="15" y="30"/>
                  </a:cubicBezTo>
                  <a:cubicBezTo>
                    <a:pt x="14" y="30"/>
                    <a:pt x="3" y="46"/>
                    <a:pt x="1" y="56"/>
                  </a:cubicBezTo>
                  <a:cubicBezTo>
                    <a:pt x="1" y="61"/>
                    <a:pt x="8" y="67"/>
                    <a:pt x="12" y="74"/>
                  </a:cubicBezTo>
                  <a:cubicBezTo>
                    <a:pt x="23" y="70"/>
                    <a:pt x="31" y="68"/>
                    <a:pt x="36" y="65"/>
                  </a:cubicBezTo>
                  <a:cubicBezTo>
                    <a:pt x="42" y="61"/>
                    <a:pt x="43" y="49"/>
                    <a:pt x="48" y="49"/>
                  </a:cubicBezTo>
                  <a:cubicBezTo>
                    <a:pt x="55" y="49"/>
                    <a:pt x="58" y="60"/>
                    <a:pt x="68" y="60"/>
                  </a:cubicBezTo>
                  <a:cubicBezTo>
                    <a:pt x="71" y="60"/>
                    <a:pt x="75" y="59"/>
                    <a:pt x="80" y="56"/>
                  </a:cubicBezTo>
                  <a:cubicBezTo>
                    <a:pt x="92" y="49"/>
                    <a:pt x="93" y="42"/>
                    <a:pt x="99" y="33"/>
                  </a:cubicBezTo>
                  <a:cubicBezTo>
                    <a:pt x="105" y="23"/>
                    <a:pt x="133" y="17"/>
                    <a:pt x="112" y="2"/>
                  </a:cubicBezTo>
                  <a:cubicBezTo>
                    <a:pt x="111" y="1"/>
                    <a:pt x="109" y="1"/>
                    <a:pt x="10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47"/>
            <p:cNvSpPr/>
            <p:nvPr/>
          </p:nvSpPr>
          <p:spPr>
            <a:xfrm>
              <a:off x="2174025" y="4333525"/>
              <a:ext cx="2800" cy="1675"/>
            </a:xfrm>
            <a:custGeom>
              <a:rect b="b" l="l" r="r" t="t"/>
              <a:pathLst>
                <a:path extrusionOk="0" h="67" w="112">
                  <a:moveTo>
                    <a:pt x="59" y="1"/>
                  </a:moveTo>
                  <a:cubicBezTo>
                    <a:pt x="53" y="1"/>
                    <a:pt x="43" y="11"/>
                    <a:pt x="36" y="11"/>
                  </a:cubicBezTo>
                  <a:cubicBezTo>
                    <a:pt x="35" y="11"/>
                    <a:pt x="35" y="11"/>
                    <a:pt x="35" y="11"/>
                  </a:cubicBezTo>
                  <a:cubicBezTo>
                    <a:pt x="31" y="10"/>
                    <a:pt x="28" y="10"/>
                    <a:pt x="25" y="10"/>
                  </a:cubicBezTo>
                  <a:cubicBezTo>
                    <a:pt x="3" y="10"/>
                    <a:pt x="0" y="24"/>
                    <a:pt x="7" y="34"/>
                  </a:cubicBezTo>
                  <a:cubicBezTo>
                    <a:pt x="13" y="48"/>
                    <a:pt x="30" y="62"/>
                    <a:pt x="46" y="65"/>
                  </a:cubicBezTo>
                  <a:cubicBezTo>
                    <a:pt x="49" y="66"/>
                    <a:pt x="53" y="66"/>
                    <a:pt x="56" y="66"/>
                  </a:cubicBezTo>
                  <a:cubicBezTo>
                    <a:pt x="72" y="66"/>
                    <a:pt x="90" y="59"/>
                    <a:pt x="111" y="55"/>
                  </a:cubicBezTo>
                  <a:cubicBezTo>
                    <a:pt x="101" y="48"/>
                    <a:pt x="96" y="43"/>
                    <a:pt x="94" y="43"/>
                  </a:cubicBezTo>
                  <a:cubicBezTo>
                    <a:pt x="92" y="43"/>
                    <a:pt x="91" y="43"/>
                    <a:pt x="89" y="43"/>
                  </a:cubicBezTo>
                  <a:cubicBezTo>
                    <a:pt x="64" y="43"/>
                    <a:pt x="66" y="31"/>
                    <a:pt x="66" y="17"/>
                  </a:cubicBezTo>
                  <a:cubicBezTo>
                    <a:pt x="66" y="5"/>
                    <a:pt x="63" y="1"/>
                    <a:pt x="5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47"/>
            <p:cNvSpPr/>
            <p:nvPr/>
          </p:nvSpPr>
          <p:spPr>
            <a:xfrm>
              <a:off x="2211100" y="4337500"/>
              <a:ext cx="2600" cy="1350"/>
            </a:xfrm>
            <a:custGeom>
              <a:rect b="b" l="l" r="r" t="t"/>
              <a:pathLst>
                <a:path extrusionOk="0" h="54" w="104">
                  <a:moveTo>
                    <a:pt x="104" y="0"/>
                  </a:moveTo>
                  <a:lnTo>
                    <a:pt x="104" y="0"/>
                  </a:lnTo>
                  <a:cubicBezTo>
                    <a:pt x="82" y="1"/>
                    <a:pt x="71" y="19"/>
                    <a:pt x="54" y="19"/>
                  </a:cubicBezTo>
                  <a:cubicBezTo>
                    <a:pt x="47" y="19"/>
                    <a:pt x="39" y="16"/>
                    <a:pt x="29" y="6"/>
                  </a:cubicBezTo>
                  <a:cubicBezTo>
                    <a:pt x="29" y="6"/>
                    <a:pt x="4" y="11"/>
                    <a:pt x="2" y="15"/>
                  </a:cubicBezTo>
                  <a:cubicBezTo>
                    <a:pt x="1" y="24"/>
                    <a:pt x="2" y="42"/>
                    <a:pt x="10" y="45"/>
                  </a:cubicBezTo>
                  <a:cubicBezTo>
                    <a:pt x="26" y="50"/>
                    <a:pt x="48" y="49"/>
                    <a:pt x="67" y="52"/>
                  </a:cubicBezTo>
                  <a:cubicBezTo>
                    <a:pt x="72" y="53"/>
                    <a:pt x="77" y="54"/>
                    <a:pt x="81" y="54"/>
                  </a:cubicBezTo>
                  <a:cubicBezTo>
                    <a:pt x="97" y="54"/>
                    <a:pt x="99" y="45"/>
                    <a:pt x="99" y="33"/>
                  </a:cubicBezTo>
                  <a:cubicBezTo>
                    <a:pt x="101" y="24"/>
                    <a:pt x="101" y="15"/>
                    <a:pt x="10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47"/>
            <p:cNvSpPr/>
            <p:nvPr/>
          </p:nvSpPr>
          <p:spPr>
            <a:xfrm>
              <a:off x="2116975" y="4418750"/>
              <a:ext cx="1550" cy="2350"/>
            </a:xfrm>
            <a:custGeom>
              <a:rect b="b" l="l" r="r" t="t"/>
              <a:pathLst>
                <a:path extrusionOk="0" h="94" w="62">
                  <a:moveTo>
                    <a:pt x="20" y="0"/>
                  </a:moveTo>
                  <a:lnTo>
                    <a:pt x="13" y="15"/>
                  </a:lnTo>
                  <a:cubicBezTo>
                    <a:pt x="8" y="25"/>
                    <a:pt x="4" y="36"/>
                    <a:pt x="2" y="46"/>
                  </a:cubicBezTo>
                  <a:cubicBezTo>
                    <a:pt x="1" y="58"/>
                    <a:pt x="1" y="71"/>
                    <a:pt x="5" y="83"/>
                  </a:cubicBezTo>
                  <a:cubicBezTo>
                    <a:pt x="7" y="88"/>
                    <a:pt x="19" y="94"/>
                    <a:pt x="27" y="94"/>
                  </a:cubicBezTo>
                  <a:cubicBezTo>
                    <a:pt x="28" y="94"/>
                    <a:pt x="29" y="93"/>
                    <a:pt x="30" y="93"/>
                  </a:cubicBezTo>
                  <a:cubicBezTo>
                    <a:pt x="41" y="92"/>
                    <a:pt x="47" y="81"/>
                    <a:pt x="54" y="74"/>
                  </a:cubicBezTo>
                  <a:cubicBezTo>
                    <a:pt x="19" y="64"/>
                    <a:pt x="61" y="49"/>
                    <a:pt x="57" y="36"/>
                  </a:cubicBezTo>
                  <a:lnTo>
                    <a:pt x="35" y="9"/>
                  </a:lnTo>
                  <a:cubicBezTo>
                    <a:pt x="32" y="6"/>
                    <a:pt x="26" y="3"/>
                    <a:pt x="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47"/>
            <p:cNvSpPr/>
            <p:nvPr/>
          </p:nvSpPr>
          <p:spPr>
            <a:xfrm>
              <a:off x="2200250" y="4419575"/>
              <a:ext cx="2650" cy="2025"/>
            </a:xfrm>
            <a:custGeom>
              <a:rect b="b" l="l" r="r" t="t"/>
              <a:pathLst>
                <a:path extrusionOk="0" h="81" w="106">
                  <a:moveTo>
                    <a:pt x="71" y="0"/>
                  </a:moveTo>
                  <a:cubicBezTo>
                    <a:pt x="67" y="0"/>
                    <a:pt x="63" y="1"/>
                    <a:pt x="61" y="3"/>
                  </a:cubicBezTo>
                  <a:lnTo>
                    <a:pt x="17" y="42"/>
                  </a:lnTo>
                  <a:cubicBezTo>
                    <a:pt x="10" y="50"/>
                    <a:pt x="1" y="63"/>
                    <a:pt x="1" y="63"/>
                  </a:cubicBezTo>
                  <a:cubicBezTo>
                    <a:pt x="11" y="72"/>
                    <a:pt x="27" y="76"/>
                    <a:pt x="35" y="81"/>
                  </a:cubicBezTo>
                  <a:cubicBezTo>
                    <a:pt x="48" y="78"/>
                    <a:pt x="54" y="76"/>
                    <a:pt x="54" y="76"/>
                  </a:cubicBezTo>
                  <a:cubicBezTo>
                    <a:pt x="55" y="64"/>
                    <a:pt x="88" y="57"/>
                    <a:pt x="66" y="42"/>
                  </a:cubicBezTo>
                  <a:cubicBezTo>
                    <a:pt x="42" y="28"/>
                    <a:pt x="105" y="28"/>
                    <a:pt x="89" y="10"/>
                  </a:cubicBezTo>
                  <a:cubicBezTo>
                    <a:pt x="86" y="7"/>
                    <a:pt x="83" y="1"/>
                    <a:pt x="79" y="1"/>
                  </a:cubicBezTo>
                  <a:cubicBezTo>
                    <a:pt x="77" y="1"/>
                    <a:pt x="74" y="0"/>
                    <a:pt x="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47"/>
            <p:cNvSpPr/>
            <p:nvPr/>
          </p:nvSpPr>
          <p:spPr>
            <a:xfrm>
              <a:off x="2094375" y="4336100"/>
              <a:ext cx="1600" cy="3125"/>
            </a:xfrm>
            <a:custGeom>
              <a:rect b="b" l="l" r="r" t="t"/>
              <a:pathLst>
                <a:path extrusionOk="0" h="125" w="64">
                  <a:moveTo>
                    <a:pt x="55" y="0"/>
                  </a:moveTo>
                  <a:cubicBezTo>
                    <a:pt x="31" y="25"/>
                    <a:pt x="10" y="40"/>
                    <a:pt x="6" y="56"/>
                  </a:cubicBezTo>
                  <a:cubicBezTo>
                    <a:pt x="0" y="77"/>
                    <a:pt x="9" y="98"/>
                    <a:pt x="13" y="118"/>
                  </a:cubicBezTo>
                  <a:cubicBezTo>
                    <a:pt x="13" y="121"/>
                    <a:pt x="23" y="124"/>
                    <a:pt x="30" y="124"/>
                  </a:cubicBezTo>
                  <a:cubicBezTo>
                    <a:pt x="31" y="124"/>
                    <a:pt x="32" y="124"/>
                    <a:pt x="32" y="124"/>
                  </a:cubicBezTo>
                  <a:cubicBezTo>
                    <a:pt x="40" y="123"/>
                    <a:pt x="50" y="114"/>
                    <a:pt x="49" y="111"/>
                  </a:cubicBezTo>
                  <a:cubicBezTo>
                    <a:pt x="43" y="99"/>
                    <a:pt x="25" y="89"/>
                    <a:pt x="28" y="78"/>
                  </a:cubicBezTo>
                  <a:cubicBezTo>
                    <a:pt x="31" y="67"/>
                    <a:pt x="52" y="55"/>
                    <a:pt x="59" y="43"/>
                  </a:cubicBezTo>
                  <a:cubicBezTo>
                    <a:pt x="63" y="33"/>
                    <a:pt x="58" y="21"/>
                    <a:pt x="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47"/>
            <p:cNvSpPr/>
            <p:nvPr/>
          </p:nvSpPr>
          <p:spPr>
            <a:xfrm>
              <a:off x="2332625" y="4353950"/>
              <a:ext cx="6700" cy="1000"/>
            </a:xfrm>
            <a:custGeom>
              <a:rect b="b" l="l" r="r" t="t"/>
              <a:pathLst>
                <a:path extrusionOk="0" h="40" w="268">
                  <a:moveTo>
                    <a:pt x="235" y="0"/>
                  </a:moveTo>
                  <a:cubicBezTo>
                    <a:pt x="220" y="0"/>
                    <a:pt x="204" y="0"/>
                    <a:pt x="194" y="1"/>
                  </a:cubicBezTo>
                  <a:cubicBezTo>
                    <a:pt x="154" y="9"/>
                    <a:pt x="110" y="18"/>
                    <a:pt x="73" y="24"/>
                  </a:cubicBezTo>
                  <a:cubicBezTo>
                    <a:pt x="42" y="28"/>
                    <a:pt x="1" y="31"/>
                    <a:pt x="1" y="38"/>
                  </a:cubicBezTo>
                  <a:cubicBezTo>
                    <a:pt x="1" y="40"/>
                    <a:pt x="10" y="40"/>
                    <a:pt x="21" y="40"/>
                  </a:cubicBezTo>
                  <a:cubicBezTo>
                    <a:pt x="37" y="40"/>
                    <a:pt x="59" y="39"/>
                    <a:pt x="76" y="38"/>
                  </a:cubicBezTo>
                  <a:cubicBezTo>
                    <a:pt x="96" y="34"/>
                    <a:pt x="143" y="27"/>
                    <a:pt x="163" y="24"/>
                  </a:cubicBezTo>
                  <a:cubicBezTo>
                    <a:pt x="267" y="16"/>
                    <a:pt x="223" y="9"/>
                    <a:pt x="2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47"/>
            <p:cNvSpPr/>
            <p:nvPr/>
          </p:nvSpPr>
          <p:spPr>
            <a:xfrm>
              <a:off x="2042375" y="4327600"/>
              <a:ext cx="2475" cy="1650"/>
            </a:xfrm>
            <a:custGeom>
              <a:rect b="b" l="l" r="r" t="t"/>
              <a:pathLst>
                <a:path extrusionOk="0" h="66" w="99">
                  <a:moveTo>
                    <a:pt x="20" y="1"/>
                  </a:moveTo>
                  <a:cubicBezTo>
                    <a:pt x="16" y="18"/>
                    <a:pt x="17" y="30"/>
                    <a:pt x="10" y="42"/>
                  </a:cubicBezTo>
                  <a:cubicBezTo>
                    <a:pt x="1" y="62"/>
                    <a:pt x="11" y="66"/>
                    <a:pt x="25" y="66"/>
                  </a:cubicBezTo>
                  <a:cubicBezTo>
                    <a:pt x="33" y="66"/>
                    <a:pt x="41" y="64"/>
                    <a:pt x="48" y="64"/>
                  </a:cubicBezTo>
                  <a:cubicBezTo>
                    <a:pt x="76" y="64"/>
                    <a:pt x="84" y="43"/>
                    <a:pt x="91" y="29"/>
                  </a:cubicBezTo>
                  <a:cubicBezTo>
                    <a:pt x="99" y="13"/>
                    <a:pt x="94" y="6"/>
                    <a:pt x="74" y="6"/>
                  </a:cubicBezTo>
                  <a:cubicBezTo>
                    <a:pt x="72" y="6"/>
                    <a:pt x="70" y="6"/>
                    <a:pt x="67" y="7"/>
                  </a:cubicBezTo>
                  <a:cubicBezTo>
                    <a:pt x="65" y="7"/>
                    <a:pt x="63" y="7"/>
                    <a:pt x="61" y="7"/>
                  </a:cubicBezTo>
                  <a:cubicBezTo>
                    <a:pt x="48" y="7"/>
                    <a:pt x="36" y="3"/>
                    <a:pt x="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47"/>
            <p:cNvSpPr/>
            <p:nvPr/>
          </p:nvSpPr>
          <p:spPr>
            <a:xfrm>
              <a:off x="2135525" y="4416500"/>
              <a:ext cx="2600" cy="1950"/>
            </a:xfrm>
            <a:custGeom>
              <a:rect b="b" l="l" r="r" t="t"/>
              <a:pathLst>
                <a:path extrusionOk="0" h="78" w="104">
                  <a:moveTo>
                    <a:pt x="0" y="1"/>
                  </a:moveTo>
                  <a:lnTo>
                    <a:pt x="0" y="1"/>
                  </a:lnTo>
                  <a:cubicBezTo>
                    <a:pt x="3" y="24"/>
                    <a:pt x="2" y="46"/>
                    <a:pt x="9" y="68"/>
                  </a:cubicBezTo>
                  <a:cubicBezTo>
                    <a:pt x="11" y="75"/>
                    <a:pt x="13" y="77"/>
                    <a:pt x="16" y="77"/>
                  </a:cubicBezTo>
                  <a:cubicBezTo>
                    <a:pt x="21" y="77"/>
                    <a:pt x="27" y="71"/>
                    <a:pt x="31" y="67"/>
                  </a:cubicBezTo>
                  <a:cubicBezTo>
                    <a:pt x="37" y="63"/>
                    <a:pt x="43" y="61"/>
                    <a:pt x="47" y="61"/>
                  </a:cubicBezTo>
                  <a:cubicBezTo>
                    <a:pt x="59" y="61"/>
                    <a:pt x="68" y="70"/>
                    <a:pt x="80" y="71"/>
                  </a:cubicBezTo>
                  <a:cubicBezTo>
                    <a:pt x="87" y="71"/>
                    <a:pt x="96" y="65"/>
                    <a:pt x="103" y="61"/>
                  </a:cubicBezTo>
                  <a:cubicBezTo>
                    <a:pt x="98" y="55"/>
                    <a:pt x="90" y="43"/>
                    <a:pt x="87" y="43"/>
                  </a:cubicBezTo>
                  <a:cubicBezTo>
                    <a:pt x="78" y="45"/>
                    <a:pt x="70" y="46"/>
                    <a:pt x="64" y="46"/>
                  </a:cubicBezTo>
                  <a:cubicBezTo>
                    <a:pt x="25" y="46"/>
                    <a:pt x="22" y="17"/>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47"/>
            <p:cNvSpPr/>
            <p:nvPr/>
          </p:nvSpPr>
          <p:spPr>
            <a:xfrm>
              <a:off x="2092600" y="4425525"/>
              <a:ext cx="2900" cy="1675"/>
            </a:xfrm>
            <a:custGeom>
              <a:rect b="b" l="l" r="r" t="t"/>
              <a:pathLst>
                <a:path extrusionOk="0" h="67" w="116">
                  <a:moveTo>
                    <a:pt x="25" y="1"/>
                  </a:moveTo>
                  <a:cubicBezTo>
                    <a:pt x="24" y="1"/>
                    <a:pt x="22" y="1"/>
                    <a:pt x="21" y="2"/>
                  </a:cubicBezTo>
                  <a:cubicBezTo>
                    <a:pt x="12" y="4"/>
                    <a:pt x="8" y="10"/>
                    <a:pt x="1" y="15"/>
                  </a:cubicBezTo>
                  <a:cubicBezTo>
                    <a:pt x="6" y="17"/>
                    <a:pt x="11" y="24"/>
                    <a:pt x="17" y="24"/>
                  </a:cubicBezTo>
                  <a:cubicBezTo>
                    <a:pt x="17" y="24"/>
                    <a:pt x="18" y="24"/>
                    <a:pt x="18" y="24"/>
                  </a:cubicBezTo>
                  <a:cubicBezTo>
                    <a:pt x="19" y="24"/>
                    <a:pt x="19" y="24"/>
                    <a:pt x="20" y="24"/>
                  </a:cubicBezTo>
                  <a:cubicBezTo>
                    <a:pt x="30" y="24"/>
                    <a:pt x="35" y="35"/>
                    <a:pt x="47" y="35"/>
                  </a:cubicBezTo>
                  <a:cubicBezTo>
                    <a:pt x="52" y="35"/>
                    <a:pt x="57" y="33"/>
                    <a:pt x="64" y="29"/>
                  </a:cubicBezTo>
                  <a:cubicBezTo>
                    <a:pt x="65" y="29"/>
                    <a:pt x="67" y="28"/>
                    <a:pt x="68" y="28"/>
                  </a:cubicBezTo>
                  <a:cubicBezTo>
                    <a:pt x="76" y="28"/>
                    <a:pt x="66" y="51"/>
                    <a:pt x="74" y="59"/>
                  </a:cubicBezTo>
                  <a:cubicBezTo>
                    <a:pt x="78" y="63"/>
                    <a:pt x="90" y="66"/>
                    <a:pt x="98" y="66"/>
                  </a:cubicBezTo>
                  <a:cubicBezTo>
                    <a:pt x="106" y="66"/>
                    <a:pt x="115" y="63"/>
                    <a:pt x="112" y="63"/>
                  </a:cubicBezTo>
                  <a:cubicBezTo>
                    <a:pt x="112" y="46"/>
                    <a:pt x="115" y="38"/>
                    <a:pt x="112" y="32"/>
                  </a:cubicBezTo>
                  <a:cubicBezTo>
                    <a:pt x="108" y="23"/>
                    <a:pt x="46" y="1"/>
                    <a:pt x="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47"/>
            <p:cNvSpPr/>
            <p:nvPr/>
          </p:nvSpPr>
          <p:spPr>
            <a:xfrm>
              <a:off x="2203975" y="4341350"/>
              <a:ext cx="2075" cy="1700"/>
            </a:xfrm>
            <a:custGeom>
              <a:rect b="b" l="l" r="r" t="t"/>
              <a:pathLst>
                <a:path extrusionOk="0" h="68" w="83">
                  <a:moveTo>
                    <a:pt x="28" y="1"/>
                  </a:moveTo>
                  <a:cubicBezTo>
                    <a:pt x="27" y="1"/>
                    <a:pt x="12" y="14"/>
                    <a:pt x="0" y="24"/>
                  </a:cubicBezTo>
                  <a:cubicBezTo>
                    <a:pt x="11" y="41"/>
                    <a:pt x="21" y="54"/>
                    <a:pt x="30" y="67"/>
                  </a:cubicBezTo>
                  <a:lnTo>
                    <a:pt x="83" y="30"/>
                  </a:lnTo>
                  <a:cubicBezTo>
                    <a:pt x="65" y="20"/>
                    <a:pt x="49" y="10"/>
                    <a:pt x="2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47"/>
            <p:cNvSpPr/>
            <p:nvPr/>
          </p:nvSpPr>
          <p:spPr>
            <a:xfrm>
              <a:off x="2050600" y="4439775"/>
              <a:ext cx="2400" cy="1250"/>
            </a:xfrm>
            <a:custGeom>
              <a:rect b="b" l="l" r="r" t="t"/>
              <a:pathLst>
                <a:path extrusionOk="0" h="50" w="96">
                  <a:moveTo>
                    <a:pt x="35" y="0"/>
                  </a:moveTo>
                  <a:cubicBezTo>
                    <a:pt x="17" y="0"/>
                    <a:pt x="5" y="8"/>
                    <a:pt x="3" y="24"/>
                  </a:cubicBezTo>
                  <a:cubicBezTo>
                    <a:pt x="2" y="32"/>
                    <a:pt x="0" y="39"/>
                    <a:pt x="5" y="45"/>
                  </a:cubicBezTo>
                  <a:cubicBezTo>
                    <a:pt x="13" y="48"/>
                    <a:pt x="22" y="49"/>
                    <a:pt x="30" y="49"/>
                  </a:cubicBezTo>
                  <a:cubicBezTo>
                    <a:pt x="63" y="49"/>
                    <a:pt x="96" y="33"/>
                    <a:pt x="90" y="21"/>
                  </a:cubicBezTo>
                  <a:cubicBezTo>
                    <a:pt x="89" y="17"/>
                    <a:pt x="81" y="13"/>
                    <a:pt x="75" y="10"/>
                  </a:cubicBezTo>
                  <a:cubicBezTo>
                    <a:pt x="60" y="3"/>
                    <a:pt x="46" y="0"/>
                    <a:pt x="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47"/>
            <p:cNvSpPr/>
            <p:nvPr/>
          </p:nvSpPr>
          <p:spPr>
            <a:xfrm>
              <a:off x="2129425" y="4334750"/>
              <a:ext cx="2375" cy="1975"/>
            </a:xfrm>
            <a:custGeom>
              <a:rect b="b" l="l" r="r" t="t"/>
              <a:pathLst>
                <a:path extrusionOk="0" h="79" w="95">
                  <a:moveTo>
                    <a:pt x="47" y="0"/>
                  </a:moveTo>
                  <a:cubicBezTo>
                    <a:pt x="47" y="0"/>
                    <a:pt x="38" y="2"/>
                    <a:pt x="31" y="2"/>
                  </a:cubicBezTo>
                  <a:cubicBezTo>
                    <a:pt x="36" y="10"/>
                    <a:pt x="0" y="10"/>
                    <a:pt x="24" y="25"/>
                  </a:cubicBezTo>
                  <a:cubicBezTo>
                    <a:pt x="40" y="37"/>
                    <a:pt x="71" y="47"/>
                    <a:pt x="40" y="68"/>
                  </a:cubicBezTo>
                  <a:cubicBezTo>
                    <a:pt x="37" y="69"/>
                    <a:pt x="41" y="78"/>
                    <a:pt x="41" y="78"/>
                  </a:cubicBezTo>
                  <a:cubicBezTo>
                    <a:pt x="58" y="78"/>
                    <a:pt x="74" y="78"/>
                    <a:pt x="86" y="74"/>
                  </a:cubicBezTo>
                  <a:cubicBezTo>
                    <a:pt x="93" y="71"/>
                    <a:pt x="94" y="56"/>
                    <a:pt x="90" y="49"/>
                  </a:cubicBezTo>
                  <a:cubicBezTo>
                    <a:pt x="78" y="32"/>
                    <a:pt x="62" y="16"/>
                    <a:pt x="4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47"/>
            <p:cNvSpPr/>
            <p:nvPr/>
          </p:nvSpPr>
          <p:spPr>
            <a:xfrm>
              <a:off x="2096825" y="4444450"/>
              <a:ext cx="1600" cy="2375"/>
            </a:xfrm>
            <a:custGeom>
              <a:rect b="b" l="l" r="r" t="t"/>
              <a:pathLst>
                <a:path extrusionOk="0" h="95" w="64">
                  <a:moveTo>
                    <a:pt x="35" y="1"/>
                  </a:moveTo>
                  <a:cubicBezTo>
                    <a:pt x="24" y="10"/>
                    <a:pt x="7" y="17"/>
                    <a:pt x="5" y="27"/>
                  </a:cubicBezTo>
                  <a:cubicBezTo>
                    <a:pt x="1" y="49"/>
                    <a:pt x="4" y="71"/>
                    <a:pt x="4" y="95"/>
                  </a:cubicBezTo>
                  <a:cubicBezTo>
                    <a:pt x="23" y="74"/>
                    <a:pt x="30" y="54"/>
                    <a:pt x="58" y="39"/>
                  </a:cubicBezTo>
                  <a:cubicBezTo>
                    <a:pt x="64" y="36"/>
                    <a:pt x="61" y="23"/>
                    <a:pt x="57" y="15"/>
                  </a:cubicBezTo>
                  <a:cubicBezTo>
                    <a:pt x="52" y="10"/>
                    <a:pt x="42" y="7"/>
                    <a:pt x="3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47"/>
            <p:cNvSpPr/>
            <p:nvPr/>
          </p:nvSpPr>
          <p:spPr>
            <a:xfrm>
              <a:off x="2156150" y="4443250"/>
              <a:ext cx="1750" cy="2000"/>
            </a:xfrm>
            <a:custGeom>
              <a:rect b="b" l="l" r="r" t="t"/>
              <a:pathLst>
                <a:path extrusionOk="0" h="80" w="70">
                  <a:moveTo>
                    <a:pt x="21" y="1"/>
                  </a:moveTo>
                  <a:cubicBezTo>
                    <a:pt x="19" y="1"/>
                    <a:pt x="16" y="1"/>
                    <a:pt x="14" y="2"/>
                  </a:cubicBezTo>
                  <a:cubicBezTo>
                    <a:pt x="8" y="3"/>
                    <a:pt x="1" y="10"/>
                    <a:pt x="1" y="10"/>
                  </a:cubicBezTo>
                  <a:lnTo>
                    <a:pt x="39" y="80"/>
                  </a:lnTo>
                  <a:cubicBezTo>
                    <a:pt x="39" y="80"/>
                    <a:pt x="51" y="80"/>
                    <a:pt x="57" y="78"/>
                  </a:cubicBezTo>
                  <a:cubicBezTo>
                    <a:pt x="63" y="75"/>
                    <a:pt x="70" y="69"/>
                    <a:pt x="70" y="69"/>
                  </a:cubicBezTo>
                  <a:lnTo>
                    <a:pt x="32" y="2"/>
                  </a:lnTo>
                  <a:cubicBezTo>
                    <a:pt x="32" y="2"/>
                    <a:pt x="26" y="1"/>
                    <a:pt x="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47"/>
            <p:cNvSpPr/>
            <p:nvPr/>
          </p:nvSpPr>
          <p:spPr>
            <a:xfrm>
              <a:off x="2232050" y="4414675"/>
              <a:ext cx="3025" cy="1100"/>
            </a:xfrm>
            <a:custGeom>
              <a:rect b="b" l="l" r="r" t="t"/>
              <a:pathLst>
                <a:path extrusionOk="0" h="44" w="121">
                  <a:moveTo>
                    <a:pt x="87" y="41"/>
                  </a:moveTo>
                  <a:cubicBezTo>
                    <a:pt x="87" y="41"/>
                    <a:pt x="87" y="41"/>
                    <a:pt x="87" y="41"/>
                  </a:cubicBezTo>
                  <a:lnTo>
                    <a:pt x="88" y="41"/>
                  </a:lnTo>
                  <a:cubicBezTo>
                    <a:pt x="88" y="41"/>
                    <a:pt x="87" y="41"/>
                    <a:pt x="87" y="41"/>
                  </a:cubicBezTo>
                  <a:close/>
                  <a:moveTo>
                    <a:pt x="110" y="1"/>
                  </a:moveTo>
                  <a:cubicBezTo>
                    <a:pt x="101" y="1"/>
                    <a:pt x="89" y="8"/>
                    <a:pt x="78" y="10"/>
                  </a:cubicBezTo>
                  <a:cubicBezTo>
                    <a:pt x="68" y="13"/>
                    <a:pt x="57" y="17"/>
                    <a:pt x="47" y="17"/>
                  </a:cubicBezTo>
                  <a:cubicBezTo>
                    <a:pt x="45" y="17"/>
                    <a:pt x="44" y="16"/>
                    <a:pt x="43" y="16"/>
                  </a:cubicBezTo>
                  <a:cubicBezTo>
                    <a:pt x="36" y="16"/>
                    <a:pt x="29" y="15"/>
                    <a:pt x="23" y="15"/>
                  </a:cubicBezTo>
                  <a:cubicBezTo>
                    <a:pt x="12" y="15"/>
                    <a:pt x="3" y="18"/>
                    <a:pt x="1" y="32"/>
                  </a:cubicBezTo>
                  <a:cubicBezTo>
                    <a:pt x="1" y="41"/>
                    <a:pt x="5" y="43"/>
                    <a:pt x="12" y="43"/>
                  </a:cubicBezTo>
                  <a:cubicBezTo>
                    <a:pt x="18" y="43"/>
                    <a:pt x="27" y="41"/>
                    <a:pt x="35" y="40"/>
                  </a:cubicBezTo>
                  <a:cubicBezTo>
                    <a:pt x="40" y="39"/>
                    <a:pt x="45" y="38"/>
                    <a:pt x="51" y="38"/>
                  </a:cubicBezTo>
                  <a:cubicBezTo>
                    <a:pt x="62" y="38"/>
                    <a:pt x="74" y="40"/>
                    <a:pt x="87" y="41"/>
                  </a:cubicBezTo>
                  <a:lnTo>
                    <a:pt x="87" y="41"/>
                  </a:lnTo>
                  <a:cubicBezTo>
                    <a:pt x="102" y="29"/>
                    <a:pt x="121" y="21"/>
                    <a:pt x="121" y="13"/>
                  </a:cubicBezTo>
                  <a:cubicBezTo>
                    <a:pt x="120" y="4"/>
                    <a:pt x="116" y="1"/>
                    <a:pt x="1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47"/>
            <p:cNvSpPr/>
            <p:nvPr/>
          </p:nvSpPr>
          <p:spPr>
            <a:xfrm>
              <a:off x="2080575" y="4442975"/>
              <a:ext cx="1825" cy="2050"/>
            </a:xfrm>
            <a:custGeom>
              <a:rect b="b" l="l" r="r" t="t"/>
              <a:pathLst>
                <a:path extrusionOk="0" h="82" w="73">
                  <a:moveTo>
                    <a:pt x="40" y="1"/>
                  </a:moveTo>
                  <a:cubicBezTo>
                    <a:pt x="40" y="1"/>
                    <a:pt x="20" y="8"/>
                    <a:pt x="20" y="11"/>
                  </a:cubicBezTo>
                  <a:cubicBezTo>
                    <a:pt x="24" y="33"/>
                    <a:pt x="0" y="51"/>
                    <a:pt x="5" y="71"/>
                  </a:cubicBezTo>
                  <a:cubicBezTo>
                    <a:pt x="5" y="76"/>
                    <a:pt x="14" y="79"/>
                    <a:pt x="18" y="80"/>
                  </a:cubicBezTo>
                  <a:cubicBezTo>
                    <a:pt x="21" y="81"/>
                    <a:pt x="25" y="81"/>
                    <a:pt x="29" y="81"/>
                  </a:cubicBezTo>
                  <a:cubicBezTo>
                    <a:pt x="33" y="81"/>
                    <a:pt x="36" y="81"/>
                    <a:pt x="37" y="80"/>
                  </a:cubicBezTo>
                  <a:cubicBezTo>
                    <a:pt x="47" y="63"/>
                    <a:pt x="59" y="45"/>
                    <a:pt x="73" y="23"/>
                  </a:cubicBezTo>
                  <a:cubicBezTo>
                    <a:pt x="64" y="17"/>
                    <a:pt x="53" y="8"/>
                    <a:pt x="4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47"/>
            <p:cNvSpPr/>
            <p:nvPr/>
          </p:nvSpPr>
          <p:spPr>
            <a:xfrm>
              <a:off x="2132650" y="4335025"/>
              <a:ext cx="2275" cy="1650"/>
            </a:xfrm>
            <a:custGeom>
              <a:rect b="b" l="l" r="r" t="t"/>
              <a:pathLst>
                <a:path extrusionOk="0" h="66" w="91">
                  <a:moveTo>
                    <a:pt x="74" y="1"/>
                  </a:moveTo>
                  <a:cubicBezTo>
                    <a:pt x="52" y="10"/>
                    <a:pt x="32" y="18"/>
                    <a:pt x="8" y="29"/>
                  </a:cubicBezTo>
                  <a:cubicBezTo>
                    <a:pt x="2" y="32"/>
                    <a:pt x="1" y="41"/>
                    <a:pt x="1" y="46"/>
                  </a:cubicBezTo>
                  <a:cubicBezTo>
                    <a:pt x="2" y="54"/>
                    <a:pt x="7" y="60"/>
                    <a:pt x="8" y="66"/>
                  </a:cubicBezTo>
                  <a:cubicBezTo>
                    <a:pt x="18" y="63"/>
                    <a:pt x="39" y="58"/>
                    <a:pt x="39" y="58"/>
                  </a:cubicBezTo>
                  <a:cubicBezTo>
                    <a:pt x="36" y="32"/>
                    <a:pt x="82" y="43"/>
                    <a:pt x="87" y="26"/>
                  </a:cubicBezTo>
                  <a:cubicBezTo>
                    <a:pt x="89" y="20"/>
                    <a:pt x="90" y="16"/>
                    <a:pt x="87" y="11"/>
                  </a:cubicBezTo>
                  <a:cubicBezTo>
                    <a:pt x="85" y="7"/>
                    <a:pt x="79" y="4"/>
                    <a:pt x="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47"/>
            <p:cNvSpPr/>
            <p:nvPr/>
          </p:nvSpPr>
          <p:spPr>
            <a:xfrm>
              <a:off x="2107875" y="4420650"/>
              <a:ext cx="1925" cy="2100"/>
            </a:xfrm>
            <a:custGeom>
              <a:rect b="b" l="l" r="r" t="t"/>
              <a:pathLst>
                <a:path extrusionOk="0" h="84" w="77">
                  <a:moveTo>
                    <a:pt x="62" y="1"/>
                  </a:moveTo>
                  <a:cubicBezTo>
                    <a:pt x="59" y="4"/>
                    <a:pt x="55" y="8"/>
                    <a:pt x="55" y="11"/>
                  </a:cubicBezTo>
                  <a:cubicBezTo>
                    <a:pt x="56" y="35"/>
                    <a:pt x="32" y="27"/>
                    <a:pt x="16" y="30"/>
                  </a:cubicBezTo>
                  <a:cubicBezTo>
                    <a:pt x="1" y="55"/>
                    <a:pt x="1" y="61"/>
                    <a:pt x="29" y="61"/>
                  </a:cubicBezTo>
                  <a:cubicBezTo>
                    <a:pt x="32" y="61"/>
                    <a:pt x="36" y="61"/>
                    <a:pt x="40" y="61"/>
                  </a:cubicBezTo>
                  <a:cubicBezTo>
                    <a:pt x="46" y="61"/>
                    <a:pt x="52" y="63"/>
                    <a:pt x="56" y="66"/>
                  </a:cubicBezTo>
                  <a:lnTo>
                    <a:pt x="76" y="82"/>
                  </a:lnTo>
                  <a:lnTo>
                    <a:pt x="72" y="10"/>
                  </a:lnTo>
                  <a:cubicBezTo>
                    <a:pt x="72" y="7"/>
                    <a:pt x="66" y="4"/>
                    <a:pt x="62" y="1"/>
                  </a:cubicBezTo>
                  <a:close/>
                  <a:moveTo>
                    <a:pt x="76" y="82"/>
                  </a:moveTo>
                  <a:lnTo>
                    <a:pt x="76" y="82"/>
                  </a:lnTo>
                  <a:lnTo>
                    <a:pt x="76" y="82"/>
                  </a:lnTo>
                  <a:lnTo>
                    <a:pt x="76" y="82"/>
                  </a:lnTo>
                  <a:close/>
                  <a:moveTo>
                    <a:pt x="76" y="82"/>
                  </a:moveTo>
                  <a:lnTo>
                    <a:pt x="77" y="83"/>
                  </a:lnTo>
                  <a:lnTo>
                    <a:pt x="77" y="82"/>
                  </a:lnTo>
                  <a:lnTo>
                    <a:pt x="76" y="82"/>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47"/>
            <p:cNvSpPr/>
            <p:nvPr/>
          </p:nvSpPr>
          <p:spPr>
            <a:xfrm>
              <a:off x="2176675" y="4332875"/>
              <a:ext cx="1475" cy="2175"/>
            </a:xfrm>
            <a:custGeom>
              <a:rect b="b" l="l" r="r" t="t"/>
              <a:pathLst>
                <a:path extrusionOk="0" h="87" w="59">
                  <a:moveTo>
                    <a:pt x="13" y="0"/>
                  </a:moveTo>
                  <a:cubicBezTo>
                    <a:pt x="10" y="6"/>
                    <a:pt x="1" y="13"/>
                    <a:pt x="2" y="19"/>
                  </a:cubicBezTo>
                  <a:cubicBezTo>
                    <a:pt x="7" y="31"/>
                    <a:pt x="30" y="38"/>
                    <a:pt x="14" y="54"/>
                  </a:cubicBezTo>
                  <a:cubicBezTo>
                    <a:pt x="1" y="68"/>
                    <a:pt x="5" y="71"/>
                    <a:pt x="14" y="75"/>
                  </a:cubicBezTo>
                  <a:cubicBezTo>
                    <a:pt x="27" y="79"/>
                    <a:pt x="36" y="82"/>
                    <a:pt x="46" y="87"/>
                  </a:cubicBezTo>
                  <a:cubicBezTo>
                    <a:pt x="51" y="79"/>
                    <a:pt x="58" y="71"/>
                    <a:pt x="57" y="63"/>
                  </a:cubicBezTo>
                  <a:cubicBezTo>
                    <a:pt x="52" y="44"/>
                    <a:pt x="45" y="25"/>
                    <a:pt x="36" y="7"/>
                  </a:cubicBezTo>
                  <a:cubicBezTo>
                    <a:pt x="36" y="4"/>
                    <a:pt x="26" y="3"/>
                    <a:pt x="1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47"/>
            <p:cNvSpPr/>
            <p:nvPr/>
          </p:nvSpPr>
          <p:spPr>
            <a:xfrm>
              <a:off x="2118600" y="4313450"/>
              <a:ext cx="2500" cy="1700"/>
            </a:xfrm>
            <a:custGeom>
              <a:rect b="b" l="l" r="r" t="t"/>
              <a:pathLst>
                <a:path extrusionOk="0" h="68" w="100">
                  <a:moveTo>
                    <a:pt x="54" y="0"/>
                  </a:moveTo>
                  <a:cubicBezTo>
                    <a:pt x="37" y="16"/>
                    <a:pt x="1" y="25"/>
                    <a:pt x="5" y="52"/>
                  </a:cubicBezTo>
                  <a:cubicBezTo>
                    <a:pt x="6" y="59"/>
                    <a:pt x="6" y="68"/>
                    <a:pt x="13" y="68"/>
                  </a:cubicBezTo>
                  <a:cubicBezTo>
                    <a:pt x="17" y="68"/>
                    <a:pt x="22" y="66"/>
                    <a:pt x="30" y="61"/>
                  </a:cubicBezTo>
                  <a:cubicBezTo>
                    <a:pt x="37" y="56"/>
                    <a:pt x="48" y="54"/>
                    <a:pt x="59" y="54"/>
                  </a:cubicBezTo>
                  <a:cubicBezTo>
                    <a:pt x="62" y="54"/>
                    <a:pt x="65" y="54"/>
                    <a:pt x="68" y="55"/>
                  </a:cubicBezTo>
                  <a:cubicBezTo>
                    <a:pt x="70" y="55"/>
                    <a:pt x="71" y="55"/>
                    <a:pt x="72" y="55"/>
                  </a:cubicBezTo>
                  <a:cubicBezTo>
                    <a:pt x="100" y="55"/>
                    <a:pt x="90" y="40"/>
                    <a:pt x="86" y="33"/>
                  </a:cubicBezTo>
                  <a:cubicBezTo>
                    <a:pt x="80" y="22"/>
                    <a:pt x="67" y="12"/>
                    <a:pt x="5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47"/>
            <p:cNvSpPr/>
            <p:nvPr/>
          </p:nvSpPr>
          <p:spPr>
            <a:xfrm>
              <a:off x="2198675" y="4337000"/>
              <a:ext cx="2425" cy="1875"/>
            </a:xfrm>
            <a:custGeom>
              <a:rect b="b" l="l" r="r" t="t"/>
              <a:pathLst>
                <a:path extrusionOk="0" h="75" w="97">
                  <a:moveTo>
                    <a:pt x="42" y="0"/>
                  </a:moveTo>
                  <a:cubicBezTo>
                    <a:pt x="36" y="0"/>
                    <a:pt x="30" y="2"/>
                    <a:pt x="24" y="6"/>
                  </a:cubicBezTo>
                  <a:cubicBezTo>
                    <a:pt x="15" y="10"/>
                    <a:pt x="9" y="17"/>
                    <a:pt x="1" y="23"/>
                  </a:cubicBezTo>
                  <a:lnTo>
                    <a:pt x="20" y="40"/>
                  </a:lnTo>
                  <a:cubicBezTo>
                    <a:pt x="37" y="42"/>
                    <a:pt x="61" y="38"/>
                    <a:pt x="58" y="62"/>
                  </a:cubicBezTo>
                  <a:cubicBezTo>
                    <a:pt x="58" y="65"/>
                    <a:pt x="76" y="70"/>
                    <a:pt x="86" y="75"/>
                  </a:cubicBezTo>
                  <a:cubicBezTo>
                    <a:pt x="89" y="66"/>
                    <a:pt x="96" y="59"/>
                    <a:pt x="93" y="51"/>
                  </a:cubicBezTo>
                  <a:cubicBezTo>
                    <a:pt x="86" y="38"/>
                    <a:pt x="73" y="25"/>
                    <a:pt x="62" y="10"/>
                  </a:cubicBezTo>
                  <a:cubicBezTo>
                    <a:pt x="56" y="3"/>
                    <a:pt x="50" y="0"/>
                    <a:pt x="4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47"/>
            <p:cNvSpPr/>
            <p:nvPr/>
          </p:nvSpPr>
          <p:spPr>
            <a:xfrm>
              <a:off x="2367800" y="4361200"/>
              <a:ext cx="4975" cy="1300"/>
            </a:xfrm>
            <a:custGeom>
              <a:rect b="b" l="l" r="r" t="t"/>
              <a:pathLst>
                <a:path extrusionOk="0" h="52" w="199">
                  <a:moveTo>
                    <a:pt x="173" y="1"/>
                  </a:moveTo>
                  <a:cubicBezTo>
                    <a:pt x="134" y="1"/>
                    <a:pt x="69" y="19"/>
                    <a:pt x="24" y="23"/>
                  </a:cubicBezTo>
                  <a:lnTo>
                    <a:pt x="0" y="38"/>
                  </a:lnTo>
                  <a:cubicBezTo>
                    <a:pt x="12" y="44"/>
                    <a:pt x="27" y="48"/>
                    <a:pt x="44" y="51"/>
                  </a:cubicBezTo>
                  <a:cubicBezTo>
                    <a:pt x="46" y="52"/>
                    <a:pt x="48" y="52"/>
                    <a:pt x="51" y="52"/>
                  </a:cubicBezTo>
                  <a:cubicBezTo>
                    <a:pt x="81" y="52"/>
                    <a:pt x="160" y="29"/>
                    <a:pt x="199" y="7"/>
                  </a:cubicBezTo>
                  <a:lnTo>
                    <a:pt x="197" y="7"/>
                  </a:lnTo>
                  <a:cubicBezTo>
                    <a:pt x="194" y="6"/>
                    <a:pt x="192" y="3"/>
                    <a:pt x="184" y="1"/>
                  </a:cubicBezTo>
                  <a:cubicBezTo>
                    <a:pt x="181" y="1"/>
                    <a:pt x="177" y="1"/>
                    <a:pt x="1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47"/>
            <p:cNvSpPr/>
            <p:nvPr/>
          </p:nvSpPr>
          <p:spPr>
            <a:xfrm>
              <a:off x="2112950" y="4330400"/>
              <a:ext cx="1925" cy="2000"/>
            </a:xfrm>
            <a:custGeom>
              <a:rect b="b" l="l" r="r" t="t"/>
              <a:pathLst>
                <a:path extrusionOk="0" h="80" w="77">
                  <a:moveTo>
                    <a:pt x="56" y="0"/>
                  </a:moveTo>
                  <a:cubicBezTo>
                    <a:pt x="50" y="0"/>
                    <a:pt x="40" y="2"/>
                    <a:pt x="38" y="3"/>
                  </a:cubicBezTo>
                  <a:cubicBezTo>
                    <a:pt x="27" y="21"/>
                    <a:pt x="30" y="42"/>
                    <a:pt x="0" y="53"/>
                  </a:cubicBezTo>
                  <a:lnTo>
                    <a:pt x="2" y="80"/>
                  </a:lnTo>
                  <a:lnTo>
                    <a:pt x="12" y="80"/>
                  </a:lnTo>
                  <a:cubicBezTo>
                    <a:pt x="35" y="73"/>
                    <a:pt x="77" y="23"/>
                    <a:pt x="71" y="9"/>
                  </a:cubicBezTo>
                  <a:cubicBezTo>
                    <a:pt x="69" y="5"/>
                    <a:pt x="62" y="2"/>
                    <a:pt x="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47"/>
            <p:cNvSpPr/>
            <p:nvPr/>
          </p:nvSpPr>
          <p:spPr>
            <a:xfrm>
              <a:off x="2128875" y="4336350"/>
              <a:ext cx="2400" cy="1650"/>
            </a:xfrm>
            <a:custGeom>
              <a:rect b="b" l="l" r="r" t="t"/>
              <a:pathLst>
                <a:path extrusionOk="0" h="66" w="96">
                  <a:moveTo>
                    <a:pt x="15" y="1"/>
                  </a:moveTo>
                  <a:lnTo>
                    <a:pt x="6" y="2"/>
                  </a:lnTo>
                  <a:cubicBezTo>
                    <a:pt x="3" y="4"/>
                    <a:pt x="0" y="11"/>
                    <a:pt x="0" y="11"/>
                  </a:cubicBezTo>
                  <a:lnTo>
                    <a:pt x="60" y="66"/>
                  </a:lnTo>
                  <a:cubicBezTo>
                    <a:pt x="60" y="66"/>
                    <a:pt x="74" y="63"/>
                    <a:pt x="80" y="60"/>
                  </a:cubicBezTo>
                  <a:cubicBezTo>
                    <a:pt x="83" y="57"/>
                    <a:pt x="88" y="52"/>
                    <a:pt x="96" y="48"/>
                  </a:cubicBezTo>
                  <a:lnTo>
                    <a:pt x="1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47"/>
            <p:cNvSpPr/>
            <p:nvPr/>
          </p:nvSpPr>
          <p:spPr>
            <a:xfrm>
              <a:off x="2134000" y="4449200"/>
              <a:ext cx="1625" cy="1750"/>
            </a:xfrm>
            <a:custGeom>
              <a:rect b="b" l="l" r="r" t="t"/>
              <a:pathLst>
                <a:path extrusionOk="0" h="70" w="65">
                  <a:moveTo>
                    <a:pt x="29" y="1"/>
                  </a:moveTo>
                  <a:cubicBezTo>
                    <a:pt x="20" y="18"/>
                    <a:pt x="7" y="36"/>
                    <a:pt x="3" y="53"/>
                  </a:cubicBezTo>
                  <a:cubicBezTo>
                    <a:pt x="0" y="66"/>
                    <a:pt x="7" y="70"/>
                    <a:pt x="18" y="70"/>
                  </a:cubicBezTo>
                  <a:cubicBezTo>
                    <a:pt x="26" y="70"/>
                    <a:pt x="37" y="67"/>
                    <a:pt x="45" y="67"/>
                  </a:cubicBezTo>
                  <a:lnTo>
                    <a:pt x="64" y="52"/>
                  </a:lnTo>
                  <a:cubicBezTo>
                    <a:pt x="63" y="31"/>
                    <a:pt x="63" y="9"/>
                    <a:pt x="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47"/>
            <p:cNvSpPr/>
            <p:nvPr/>
          </p:nvSpPr>
          <p:spPr>
            <a:xfrm>
              <a:off x="2125075" y="4418000"/>
              <a:ext cx="2425" cy="1425"/>
            </a:xfrm>
            <a:custGeom>
              <a:rect b="b" l="l" r="r" t="t"/>
              <a:pathLst>
                <a:path extrusionOk="0" h="57" w="97">
                  <a:moveTo>
                    <a:pt x="74" y="0"/>
                  </a:moveTo>
                  <a:cubicBezTo>
                    <a:pt x="73" y="0"/>
                    <a:pt x="72" y="0"/>
                    <a:pt x="71" y="1"/>
                  </a:cubicBezTo>
                  <a:cubicBezTo>
                    <a:pt x="51" y="11"/>
                    <a:pt x="30" y="22"/>
                    <a:pt x="12" y="33"/>
                  </a:cubicBezTo>
                  <a:cubicBezTo>
                    <a:pt x="5" y="39"/>
                    <a:pt x="4" y="48"/>
                    <a:pt x="1" y="55"/>
                  </a:cubicBezTo>
                  <a:cubicBezTo>
                    <a:pt x="8" y="55"/>
                    <a:pt x="16" y="57"/>
                    <a:pt x="23" y="57"/>
                  </a:cubicBezTo>
                  <a:cubicBezTo>
                    <a:pt x="27" y="57"/>
                    <a:pt x="30" y="56"/>
                    <a:pt x="33" y="55"/>
                  </a:cubicBezTo>
                  <a:cubicBezTo>
                    <a:pt x="52" y="47"/>
                    <a:pt x="70" y="36"/>
                    <a:pt x="84" y="26"/>
                  </a:cubicBezTo>
                  <a:cubicBezTo>
                    <a:pt x="90" y="22"/>
                    <a:pt x="92" y="14"/>
                    <a:pt x="96" y="5"/>
                  </a:cubicBezTo>
                  <a:cubicBezTo>
                    <a:pt x="88" y="4"/>
                    <a:pt x="80" y="0"/>
                    <a:pt x="7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47"/>
            <p:cNvSpPr/>
            <p:nvPr/>
          </p:nvSpPr>
          <p:spPr>
            <a:xfrm>
              <a:off x="2106325" y="4420675"/>
              <a:ext cx="1975" cy="1475"/>
            </a:xfrm>
            <a:custGeom>
              <a:rect b="b" l="l" r="r" t="t"/>
              <a:pathLst>
                <a:path extrusionOk="0" h="59" w="79">
                  <a:moveTo>
                    <a:pt x="61" y="1"/>
                  </a:moveTo>
                  <a:cubicBezTo>
                    <a:pt x="50" y="1"/>
                    <a:pt x="38" y="14"/>
                    <a:pt x="27" y="14"/>
                  </a:cubicBezTo>
                  <a:cubicBezTo>
                    <a:pt x="22" y="14"/>
                    <a:pt x="17" y="11"/>
                    <a:pt x="12" y="4"/>
                  </a:cubicBezTo>
                  <a:cubicBezTo>
                    <a:pt x="8" y="12"/>
                    <a:pt x="2" y="20"/>
                    <a:pt x="2" y="20"/>
                  </a:cubicBezTo>
                  <a:cubicBezTo>
                    <a:pt x="2" y="35"/>
                    <a:pt x="0" y="43"/>
                    <a:pt x="3" y="48"/>
                  </a:cubicBezTo>
                  <a:cubicBezTo>
                    <a:pt x="6" y="53"/>
                    <a:pt x="15" y="57"/>
                    <a:pt x="21" y="59"/>
                  </a:cubicBezTo>
                  <a:cubicBezTo>
                    <a:pt x="21" y="59"/>
                    <a:pt x="22" y="59"/>
                    <a:pt x="23" y="59"/>
                  </a:cubicBezTo>
                  <a:cubicBezTo>
                    <a:pt x="28" y="59"/>
                    <a:pt x="37" y="54"/>
                    <a:pt x="37" y="54"/>
                  </a:cubicBezTo>
                  <a:cubicBezTo>
                    <a:pt x="38" y="37"/>
                    <a:pt x="48" y="29"/>
                    <a:pt x="68" y="29"/>
                  </a:cubicBezTo>
                  <a:cubicBezTo>
                    <a:pt x="71" y="29"/>
                    <a:pt x="75" y="29"/>
                    <a:pt x="78" y="29"/>
                  </a:cubicBezTo>
                  <a:cubicBezTo>
                    <a:pt x="75" y="20"/>
                    <a:pt x="77" y="10"/>
                    <a:pt x="69" y="4"/>
                  </a:cubicBezTo>
                  <a:cubicBezTo>
                    <a:pt x="67" y="2"/>
                    <a:pt x="64" y="1"/>
                    <a:pt x="6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47"/>
            <p:cNvSpPr/>
            <p:nvPr/>
          </p:nvSpPr>
          <p:spPr>
            <a:xfrm>
              <a:off x="2150900" y="4434475"/>
              <a:ext cx="1975" cy="1950"/>
            </a:xfrm>
            <a:custGeom>
              <a:rect b="b" l="l" r="r" t="t"/>
              <a:pathLst>
                <a:path extrusionOk="0" h="78" w="79">
                  <a:moveTo>
                    <a:pt x="61" y="1"/>
                  </a:moveTo>
                  <a:cubicBezTo>
                    <a:pt x="61" y="1"/>
                    <a:pt x="60" y="1"/>
                    <a:pt x="59" y="1"/>
                  </a:cubicBezTo>
                  <a:cubicBezTo>
                    <a:pt x="20" y="2"/>
                    <a:pt x="42" y="32"/>
                    <a:pt x="18" y="42"/>
                  </a:cubicBezTo>
                  <a:cubicBezTo>
                    <a:pt x="9" y="47"/>
                    <a:pt x="3" y="58"/>
                    <a:pt x="2" y="66"/>
                  </a:cubicBezTo>
                  <a:cubicBezTo>
                    <a:pt x="0" y="70"/>
                    <a:pt x="12" y="75"/>
                    <a:pt x="17" y="78"/>
                  </a:cubicBezTo>
                  <a:cubicBezTo>
                    <a:pt x="47" y="69"/>
                    <a:pt x="78" y="29"/>
                    <a:pt x="73" y="7"/>
                  </a:cubicBezTo>
                  <a:cubicBezTo>
                    <a:pt x="73" y="4"/>
                    <a:pt x="66" y="1"/>
                    <a:pt x="6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47"/>
            <p:cNvSpPr/>
            <p:nvPr/>
          </p:nvSpPr>
          <p:spPr>
            <a:xfrm>
              <a:off x="2150800" y="4424175"/>
              <a:ext cx="2150" cy="1500"/>
            </a:xfrm>
            <a:custGeom>
              <a:rect b="b" l="l" r="r" t="t"/>
              <a:pathLst>
                <a:path extrusionOk="0" h="60" w="86">
                  <a:moveTo>
                    <a:pt x="19" y="0"/>
                  </a:moveTo>
                  <a:cubicBezTo>
                    <a:pt x="16" y="0"/>
                    <a:pt x="12" y="1"/>
                    <a:pt x="10" y="1"/>
                  </a:cubicBezTo>
                  <a:cubicBezTo>
                    <a:pt x="4" y="4"/>
                    <a:pt x="0" y="13"/>
                    <a:pt x="0" y="17"/>
                  </a:cubicBezTo>
                  <a:cubicBezTo>
                    <a:pt x="1" y="41"/>
                    <a:pt x="37" y="60"/>
                    <a:pt x="75" y="60"/>
                  </a:cubicBezTo>
                  <a:cubicBezTo>
                    <a:pt x="79" y="60"/>
                    <a:pt x="85" y="58"/>
                    <a:pt x="85" y="58"/>
                  </a:cubicBezTo>
                  <a:cubicBezTo>
                    <a:pt x="85" y="54"/>
                    <a:pt x="85" y="50"/>
                    <a:pt x="82" y="45"/>
                  </a:cubicBezTo>
                  <a:cubicBezTo>
                    <a:pt x="68" y="31"/>
                    <a:pt x="51" y="17"/>
                    <a:pt x="35" y="4"/>
                  </a:cubicBezTo>
                  <a:cubicBezTo>
                    <a:pt x="33" y="1"/>
                    <a:pt x="26" y="0"/>
                    <a:pt x="1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47"/>
            <p:cNvSpPr/>
            <p:nvPr/>
          </p:nvSpPr>
          <p:spPr>
            <a:xfrm>
              <a:off x="2044375" y="4411050"/>
              <a:ext cx="1125" cy="1325"/>
            </a:xfrm>
            <a:custGeom>
              <a:rect b="b" l="l" r="r" t="t"/>
              <a:pathLst>
                <a:path extrusionOk="0" h="53" w="45">
                  <a:moveTo>
                    <a:pt x="40" y="1"/>
                  </a:moveTo>
                  <a:cubicBezTo>
                    <a:pt x="29" y="11"/>
                    <a:pt x="15" y="20"/>
                    <a:pt x="1" y="33"/>
                  </a:cubicBezTo>
                  <a:cubicBezTo>
                    <a:pt x="2" y="37"/>
                    <a:pt x="2" y="52"/>
                    <a:pt x="6" y="52"/>
                  </a:cubicBezTo>
                  <a:cubicBezTo>
                    <a:pt x="6" y="52"/>
                    <a:pt x="6" y="52"/>
                    <a:pt x="7" y="52"/>
                  </a:cubicBezTo>
                  <a:cubicBezTo>
                    <a:pt x="15" y="51"/>
                    <a:pt x="27" y="42"/>
                    <a:pt x="36" y="33"/>
                  </a:cubicBezTo>
                  <a:cubicBezTo>
                    <a:pt x="40" y="27"/>
                    <a:pt x="43" y="16"/>
                    <a:pt x="45" y="7"/>
                  </a:cubicBezTo>
                  <a:cubicBezTo>
                    <a:pt x="45" y="4"/>
                    <a:pt x="40" y="1"/>
                    <a:pt x="4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47"/>
            <p:cNvSpPr/>
            <p:nvPr/>
          </p:nvSpPr>
          <p:spPr>
            <a:xfrm>
              <a:off x="2218200" y="4344400"/>
              <a:ext cx="2050" cy="1550"/>
            </a:xfrm>
            <a:custGeom>
              <a:rect b="b" l="l" r="r" t="t"/>
              <a:pathLst>
                <a:path extrusionOk="0" h="62" w="82">
                  <a:moveTo>
                    <a:pt x="13" y="1"/>
                  </a:moveTo>
                  <a:cubicBezTo>
                    <a:pt x="10" y="8"/>
                    <a:pt x="2" y="16"/>
                    <a:pt x="2" y="23"/>
                  </a:cubicBezTo>
                  <a:cubicBezTo>
                    <a:pt x="1" y="36"/>
                    <a:pt x="43" y="62"/>
                    <a:pt x="63" y="62"/>
                  </a:cubicBezTo>
                  <a:cubicBezTo>
                    <a:pt x="64" y="62"/>
                    <a:pt x="65" y="61"/>
                    <a:pt x="66" y="61"/>
                  </a:cubicBezTo>
                  <a:cubicBezTo>
                    <a:pt x="70" y="61"/>
                    <a:pt x="73" y="57"/>
                    <a:pt x="82" y="50"/>
                  </a:cubicBezTo>
                  <a:lnTo>
                    <a:pt x="80" y="50"/>
                  </a:lnTo>
                  <a:cubicBezTo>
                    <a:pt x="70" y="38"/>
                    <a:pt x="58" y="25"/>
                    <a:pt x="45" y="13"/>
                  </a:cubicBezTo>
                  <a:cubicBezTo>
                    <a:pt x="36" y="7"/>
                    <a:pt x="24" y="4"/>
                    <a:pt x="1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47"/>
            <p:cNvSpPr/>
            <p:nvPr/>
          </p:nvSpPr>
          <p:spPr>
            <a:xfrm>
              <a:off x="2041850" y="4370775"/>
              <a:ext cx="1375" cy="1700"/>
            </a:xfrm>
            <a:custGeom>
              <a:rect b="b" l="l" r="r" t="t"/>
              <a:pathLst>
                <a:path extrusionOk="0" h="68" w="55">
                  <a:moveTo>
                    <a:pt x="9" y="1"/>
                  </a:moveTo>
                  <a:cubicBezTo>
                    <a:pt x="9" y="1"/>
                    <a:pt x="2" y="23"/>
                    <a:pt x="2" y="35"/>
                  </a:cubicBezTo>
                  <a:cubicBezTo>
                    <a:pt x="0" y="67"/>
                    <a:pt x="19" y="52"/>
                    <a:pt x="33" y="60"/>
                  </a:cubicBezTo>
                  <a:cubicBezTo>
                    <a:pt x="38" y="57"/>
                    <a:pt x="47" y="54"/>
                    <a:pt x="55" y="51"/>
                  </a:cubicBezTo>
                  <a:cubicBezTo>
                    <a:pt x="52" y="36"/>
                    <a:pt x="52" y="17"/>
                    <a:pt x="44" y="10"/>
                  </a:cubicBezTo>
                  <a:cubicBezTo>
                    <a:pt x="36" y="1"/>
                    <a:pt x="21" y="1"/>
                    <a:pt x="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47"/>
            <p:cNvSpPr/>
            <p:nvPr/>
          </p:nvSpPr>
          <p:spPr>
            <a:xfrm>
              <a:off x="2019775" y="4425150"/>
              <a:ext cx="2675" cy="1825"/>
            </a:xfrm>
            <a:custGeom>
              <a:rect b="b" l="l" r="r" t="t"/>
              <a:pathLst>
                <a:path extrusionOk="0" h="73" w="107">
                  <a:moveTo>
                    <a:pt x="12" y="0"/>
                  </a:moveTo>
                  <a:cubicBezTo>
                    <a:pt x="8" y="6"/>
                    <a:pt x="0" y="12"/>
                    <a:pt x="2" y="21"/>
                  </a:cubicBezTo>
                  <a:cubicBezTo>
                    <a:pt x="2" y="31"/>
                    <a:pt x="12" y="46"/>
                    <a:pt x="23" y="64"/>
                  </a:cubicBezTo>
                  <a:cubicBezTo>
                    <a:pt x="52" y="68"/>
                    <a:pt x="76" y="72"/>
                    <a:pt x="96" y="72"/>
                  </a:cubicBezTo>
                  <a:cubicBezTo>
                    <a:pt x="103" y="72"/>
                    <a:pt x="106" y="62"/>
                    <a:pt x="102" y="55"/>
                  </a:cubicBezTo>
                  <a:cubicBezTo>
                    <a:pt x="99" y="47"/>
                    <a:pt x="83" y="36"/>
                    <a:pt x="73" y="31"/>
                  </a:cubicBezTo>
                  <a:cubicBezTo>
                    <a:pt x="70" y="30"/>
                    <a:pt x="68" y="30"/>
                    <a:pt x="66" y="30"/>
                  </a:cubicBezTo>
                  <a:cubicBezTo>
                    <a:pt x="59" y="30"/>
                    <a:pt x="52" y="34"/>
                    <a:pt x="46" y="34"/>
                  </a:cubicBezTo>
                  <a:cubicBezTo>
                    <a:pt x="37" y="34"/>
                    <a:pt x="30" y="28"/>
                    <a:pt x="23" y="3"/>
                  </a:cubicBezTo>
                  <a:cubicBezTo>
                    <a:pt x="20" y="3"/>
                    <a:pt x="12" y="0"/>
                    <a:pt x="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47"/>
            <p:cNvSpPr/>
            <p:nvPr/>
          </p:nvSpPr>
          <p:spPr>
            <a:xfrm>
              <a:off x="2360000" y="4340850"/>
              <a:ext cx="6500" cy="1225"/>
            </a:xfrm>
            <a:custGeom>
              <a:rect b="b" l="l" r="r" t="t"/>
              <a:pathLst>
                <a:path extrusionOk="0" h="49" w="260">
                  <a:moveTo>
                    <a:pt x="161" y="0"/>
                  </a:moveTo>
                  <a:cubicBezTo>
                    <a:pt x="131" y="0"/>
                    <a:pt x="125" y="14"/>
                    <a:pt x="97" y="18"/>
                  </a:cubicBezTo>
                  <a:cubicBezTo>
                    <a:pt x="84" y="27"/>
                    <a:pt x="0" y="34"/>
                    <a:pt x="70" y="46"/>
                  </a:cubicBezTo>
                  <a:cubicBezTo>
                    <a:pt x="80" y="48"/>
                    <a:pt x="89" y="48"/>
                    <a:pt x="96" y="48"/>
                  </a:cubicBezTo>
                  <a:cubicBezTo>
                    <a:pt x="127" y="48"/>
                    <a:pt x="141" y="37"/>
                    <a:pt x="156" y="31"/>
                  </a:cubicBezTo>
                  <a:cubicBezTo>
                    <a:pt x="180" y="24"/>
                    <a:pt x="259" y="16"/>
                    <a:pt x="187" y="3"/>
                  </a:cubicBezTo>
                  <a:cubicBezTo>
                    <a:pt x="177" y="1"/>
                    <a:pt x="168" y="0"/>
                    <a:pt x="16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47"/>
            <p:cNvSpPr/>
            <p:nvPr/>
          </p:nvSpPr>
          <p:spPr>
            <a:xfrm>
              <a:off x="2210225" y="4428425"/>
              <a:ext cx="1975" cy="1300"/>
            </a:xfrm>
            <a:custGeom>
              <a:rect b="b" l="l" r="r" t="t"/>
              <a:pathLst>
                <a:path extrusionOk="0" h="52" w="79">
                  <a:moveTo>
                    <a:pt x="51" y="0"/>
                  </a:moveTo>
                  <a:cubicBezTo>
                    <a:pt x="31" y="6"/>
                    <a:pt x="21" y="8"/>
                    <a:pt x="14" y="12"/>
                  </a:cubicBezTo>
                  <a:cubicBezTo>
                    <a:pt x="6" y="15"/>
                    <a:pt x="3" y="22"/>
                    <a:pt x="2" y="28"/>
                  </a:cubicBezTo>
                  <a:cubicBezTo>
                    <a:pt x="1" y="31"/>
                    <a:pt x="6" y="37"/>
                    <a:pt x="11" y="37"/>
                  </a:cubicBezTo>
                  <a:cubicBezTo>
                    <a:pt x="19" y="37"/>
                    <a:pt x="28" y="35"/>
                    <a:pt x="35" y="35"/>
                  </a:cubicBezTo>
                  <a:cubicBezTo>
                    <a:pt x="44" y="35"/>
                    <a:pt x="51" y="38"/>
                    <a:pt x="51" y="50"/>
                  </a:cubicBezTo>
                  <a:cubicBezTo>
                    <a:pt x="51" y="50"/>
                    <a:pt x="59" y="52"/>
                    <a:pt x="65" y="52"/>
                  </a:cubicBezTo>
                  <a:cubicBezTo>
                    <a:pt x="70" y="36"/>
                    <a:pt x="77" y="21"/>
                    <a:pt x="78" y="6"/>
                  </a:cubicBezTo>
                  <a:cubicBezTo>
                    <a:pt x="78" y="2"/>
                    <a:pt x="56" y="2"/>
                    <a:pt x="5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47"/>
            <p:cNvSpPr/>
            <p:nvPr/>
          </p:nvSpPr>
          <p:spPr>
            <a:xfrm>
              <a:off x="2189875" y="4339275"/>
              <a:ext cx="1850" cy="2000"/>
            </a:xfrm>
            <a:custGeom>
              <a:rect b="b" l="l" r="r" t="t"/>
              <a:pathLst>
                <a:path extrusionOk="0" h="80" w="74">
                  <a:moveTo>
                    <a:pt x="61" y="0"/>
                  </a:moveTo>
                  <a:cubicBezTo>
                    <a:pt x="36" y="28"/>
                    <a:pt x="20" y="44"/>
                    <a:pt x="4" y="60"/>
                  </a:cubicBezTo>
                  <a:cubicBezTo>
                    <a:pt x="1" y="65"/>
                    <a:pt x="8" y="74"/>
                    <a:pt x="11" y="79"/>
                  </a:cubicBezTo>
                  <a:cubicBezTo>
                    <a:pt x="16" y="77"/>
                    <a:pt x="20" y="74"/>
                    <a:pt x="24" y="74"/>
                  </a:cubicBezTo>
                  <a:cubicBezTo>
                    <a:pt x="51" y="69"/>
                    <a:pt x="73" y="65"/>
                    <a:pt x="66" y="40"/>
                  </a:cubicBezTo>
                  <a:cubicBezTo>
                    <a:pt x="63" y="32"/>
                    <a:pt x="63" y="24"/>
                    <a:pt x="6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47"/>
            <p:cNvSpPr/>
            <p:nvPr/>
          </p:nvSpPr>
          <p:spPr>
            <a:xfrm>
              <a:off x="2221575" y="4341350"/>
              <a:ext cx="2025" cy="1375"/>
            </a:xfrm>
            <a:custGeom>
              <a:rect b="b" l="l" r="r" t="t"/>
              <a:pathLst>
                <a:path extrusionOk="0" h="55" w="81">
                  <a:moveTo>
                    <a:pt x="4" y="1"/>
                  </a:moveTo>
                  <a:lnTo>
                    <a:pt x="1" y="32"/>
                  </a:lnTo>
                  <a:cubicBezTo>
                    <a:pt x="0" y="48"/>
                    <a:pt x="2" y="54"/>
                    <a:pt x="14" y="54"/>
                  </a:cubicBezTo>
                  <a:cubicBezTo>
                    <a:pt x="20" y="54"/>
                    <a:pt x="27" y="53"/>
                    <a:pt x="38" y="51"/>
                  </a:cubicBezTo>
                  <a:cubicBezTo>
                    <a:pt x="53" y="49"/>
                    <a:pt x="66" y="46"/>
                    <a:pt x="78" y="41"/>
                  </a:cubicBezTo>
                  <a:cubicBezTo>
                    <a:pt x="81" y="39"/>
                    <a:pt x="75" y="29"/>
                    <a:pt x="73" y="23"/>
                  </a:cubicBezTo>
                  <a:cubicBezTo>
                    <a:pt x="65" y="28"/>
                    <a:pt x="58" y="30"/>
                    <a:pt x="53" y="30"/>
                  </a:cubicBezTo>
                  <a:cubicBezTo>
                    <a:pt x="33" y="30"/>
                    <a:pt x="27" y="4"/>
                    <a:pt x="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47"/>
            <p:cNvSpPr/>
            <p:nvPr/>
          </p:nvSpPr>
          <p:spPr>
            <a:xfrm>
              <a:off x="2205325" y="4339450"/>
              <a:ext cx="1550" cy="1775"/>
            </a:xfrm>
            <a:custGeom>
              <a:rect b="b" l="l" r="r" t="t"/>
              <a:pathLst>
                <a:path extrusionOk="0" h="71" w="62">
                  <a:moveTo>
                    <a:pt x="29" y="1"/>
                  </a:moveTo>
                  <a:cubicBezTo>
                    <a:pt x="21" y="1"/>
                    <a:pt x="10" y="3"/>
                    <a:pt x="7" y="6"/>
                  </a:cubicBezTo>
                  <a:cubicBezTo>
                    <a:pt x="1" y="12"/>
                    <a:pt x="1" y="30"/>
                    <a:pt x="5" y="31"/>
                  </a:cubicBezTo>
                  <a:cubicBezTo>
                    <a:pt x="29" y="40"/>
                    <a:pt x="44" y="52"/>
                    <a:pt x="48" y="71"/>
                  </a:cubicBezTo>
                  <a:cubicBezTo>
                    <a:pt x="52" y="65"/>
                    <a:pt x="60" y="58"/>
                    <a:pt x="60" y="58"/>
                  </a:cubicBezTo>
                  <a:cubicBezTo>
                    <a:pt x="61" y="27"/>
                    <a:pt x="55" y="9"/>
                    <a:pt x="38" y="2"/>
                  </a:cubicBezTo>
                  <a:cubicBezTo>
                    <a:pt x="36" y="1"/>
                    <a:pt x="33" y="1"/>
                    <a:pt x="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47"/>
            <p:cNvSpPr/>
            <p:nvPr/>
          </p:nvSpPr>
          <p:spPr>
            <a:xfrm>
              <a:off x="2174650" y="4420725"/>
              <a:ext cx="2125" cy="1625"/>
            </a:xfrm>
            <a:custGeom>
              <a:rect b="b" l="l" r="r" t="t"/>
              <a:pathLst>
                <a:path extrusionOk="0" h="65" w="85">
                  <a:moveTo>
                    <a:pt x="66" y="0"/>
                  </a:moveTo>
                  <a:cubicBezTo>
                    <a:pt x="65" y="0"/>
                    <a:pt x="65" y="1"/>
                    <a:pt x="64" y="1"/>
                  </a:cubicBezTo>
                  <a:cubicBezTo>
                    <a:pt x="43" y="11"/>
                    <a:pt x="23" y="23"/>
                    <a:pt x="7" y="35"/>
                  </a:cubicBezTo>
                  <a:cubicBezTo>
                    <a:pt x="1" y="39"/>
                    <a:pt x="8" y="52"/>
                    <a:pt x="11" y="61"/>
                  </a:cubicBezTo>
                  <a:cubicBezTo>
                    <a:pt x="11" y="61"/>
                    <a:pt x="20" y="63"/>
                    <a:pt x="24" y="64"/>
                  </a:cubicBezTo>
                  <a:lnTo>
                    <a:pt x="82" y="17"/>
                  </a:lnTo>
                  <a:cubicBezTo>
                    <a:pt x="85" y="15"/>
                    <a:pt x="83" y="8"/>
                    <a:pt x="79" y="5"/>
                  </a:cubicBezTo>
                  <a:cubicBezTo>
                    <a:pt x="76" y="3"/>
                    <a:pt x="70" y="0"/>
                    <a:pt x="6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47"/>
            <p:cNvSpPr/>
            <p:nvPr/>
          </p:nvSpPr>
          <p:spPr>
            <a:xfrm>
              <a:off x="2201550" y="4339625"/>
              <a:ext cx="1850" cy="1550"/>
            </a:xfrm>
            <a:custGeom>
              <a:rect b="b" l="l" r="r" t="t"/>
              <a:pathLst>
                <a:path extrusionOk="0" h="62" w="74">
                  <a:moveTo>
                    <a:pt x="10" y="1"/>
                  </a:moveTo>
                  <a:cubicBezTo>
                    <a:pt x="9" y="1"/>
                    <a:pt x="8" y="1"/>
                    <a:pt x="8" y="1"/>
                  </a:cubicBezTo>
                  <a:cubicBezTo>
                    <a:pt x="3" y="2"/>
                    <a:pt x="0" y="10"/>
                    <a:pt x="0" y="10"/>
                  </a:cubicBezTo>
                  <a:cubicBezTo>
                    <a:pt x="11" y="24"/>
                    <a:pt x="22" y="40"/>
                    <a:pt x="36" y="55"/>
                  </a:cubicBezTo>
                  <a:cubicBezTo>
                    <a:pt x="39" y="59"/>
                    <a:pt x="49" y="61"/>
                    <a:pt x="55" y="61"/>
                  </a:cubicBezTo>
                  <a:cubicBezTo>
                    <a:pt x="57" y="61"/>
                    <a:pt x="58" y="61"/>
                    <a:pt x="59" y="61"/>
                  </a:cubicBezTo>
                  <a:cubicBezTo>
                    <a:pt x="67" y="60"/>
                    <a:pt x="69" y="52"/>
                    <a:pt x="71" y="49"/>
                  </a:cubicBezTo>
                  <a:cubicBezTo>
                    <a:pt x="74" y="31"/>
                    <a:pt x="31" y="1"/>
                    <a:pt x="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47"/>
            <p:cNvSpPr/>
            <p:nvPr/>
          </p:nvSpPr>
          <p:spPr>
            <a:xfrm>
              <a:off x="2207500" y="4412650"/>
              <a:ext cx="1900" cy="1850"/>
            </a:xfrm>
            <a:custGeom>
              <a:rect b="b" l="l" r="r" t="t"/>
              <a:pathLst>
                <a:path extrusionOk="0" h="74" w="76">
                  <a:moveTo>
                    <a:pt x="59" y="0"/>
                  </a:moveTo>
                  <a:lnTo>
                    <a:pt x="52" y="12"/>
                  </a:lnTo>
                  <a:cubicBezTo>
                    <a:pt x="48" y="19"/>
                    <a:pt x="43" y="31"/>
                    <a:pt x="37" y="32"/>
                  </a:cubicBezTo>
                  <a:cubicBezTo>
                    <a:pt x="1" y="43"/>
                    <a:pt x="30" y="55"/>
                    <a:pt x="27" y="66"/>
                  </a:cubicBezTo>
                  <a:cubicBezTo>
                    <a:pt x="27" y="69"/>
                    <a:pt x="36" y="74"/>
                    <a:pt x="43" y="74"/>
                  </a:cubicBezTo>
                  <a:cubicBezTo>
                    <a:pt x="43" y="74"/>
                    <a:pt x="44" y="74"/>
                    <a:pt x="45" y="74"/>
                  </a:cubicBezTo>
                  <a:cubicBezTo>
                    <a:pt x="68" y="71"/>
                    <a:pt x="64" y="59"/>
                    <a:pt x="64" y="47"/>
                  </a:cubicBezTo>
                  <a:cubicBezTo>
                    <a:pt x="65" y="35"/>
                    <a:pt x="73" y="21"/>
                    <a:pt x="76" y="12"/>
                  </a:cubicBezTo>
                  <a:cubicBezTo>
                    <a:pt x="67" y="6"/>
                    <a:pt x="64" y="3"/>
                    <a:pt x="5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47"/>
            <p:cNvSpPr/>
            <p:nvPr/>
          </p:nvSpPr>
          <p:spPr>
            <a:xfrm>
              <a:off x="2208800" y="4420150"/>
              <a:ext cx="1975" cy="1750"/>
            </a:xfrm>
            <a:custGeom>
              <a:rect b="b" l="l" r="r" t="t"/>
              <a:pathLst>
                <a:path extrusionOk="0" h="70" w="79">
                  <a:moveTo>
                    <a:pt x="19" y="0"/>
                  </a:moveTo>
                  <a:lnTo>
                    <a:pt x="0" y="5"/>
                  </a:lnTo>
                  <a:cubicBezTo>
                    <a:pt x="7" y="25"/>
                    <a:pt x="13" y="46"/>
                    <a:pt x="25" y="64"/>
                  </a:cubicBezTo>
                  <a:cubicBezTo>
                    <a:pt x="28" y="69"/>
                    <a:pt x="40" y="70"/>
                    <a:pt x="53" y="70"/>
                  </a:cubicBezTo>
                  <a:cubicBezTo>
                    <a:pt x="57" y="70"/>
                    <a:pt x="62" y="69"/>
                    <a:pt x="66" y="69"/>
                  </a:cubicBezTo>
                  <a:cubicBezTo>
                    <a:pt x="69" y="69"/>
                    <a:pt x="78" y="62"/>
                    <a:pt x="78" y="59"/>
                  </a:cubicBezTo>
                  <a:cubicBezTo>
                    <a:pt x="78" y="49"/>
                    <a:pt x="74" y="44"/>
                    <a:pt x="63" y="44"/>
                  </a:cubicBezTo>
                  <a:cubicBezTo>
                    <a:pt x="59" y="44"/>
                    <a:pt x="54" y="44"/>
                    <a:pt x="49" y="46"/>
                  </a:cubicBezTo>
                  <a:cubicBezTo>
                    <a:pt x="48" y="46"/>
                    <a:pt x="48" y="46"/>
                    <a:pt x="47" y="46"/>
                  </a:cubicBezTo>
                  <a:cubicBezTo>
                    <a:pt x="41" y="46"/>
                    <a:pt x="32" y="37"/>
                    <a:pt x="30" y="31"/>
                  </a:cubicBezTo>
                  <a:cubicBezTo>
                    <a:pt x="24" y="21"/>
                    <a:pt x="22" y="11"/>
                    <a:pt x="1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47"/>
            <p:cNvSpPr/>
            <p:nvPr/>
          </p:nvSpPr>
          <p:spPr>
            <a:xfrm>
              <a:off x="2094550" y="4340525"/>
              <a:ext cx="2500" cy="1025"/>
            </a:xfrm>
            <a:custGeom>
              <a:rect b="b" l="l" r="r" t="t"/>
              <a:pathLst>
                <a:path extrusionOk="0" h="41" w="100">
                  <a:moveTo>
                    <a:pt x="25" y="2"/>
                  </a:moveTo>
                  <a:cubicBezTo>
                    <a:pt x="18" y="9"/>
                    <a:pt x="9" y="18"/>
                    <a:pt x="0" y="27"/>
                  </a:cubicBezTo>
                  <a:cubicBezTo>
                    <a:pt x="9" y="28"/>
                    <a:pt x="20" y="29"/>
                    <a:pt x="27" y="31"/>
                  </a:cubicBezTo>
                  <a:cubicBezTo>
                    <a:pt x="28" y="31"/>
                    <a:pt x="29" y="31"/>
                    <a:pt x="30" y="31"/>
                  </a:cubicBezTo>
                  <a:cubicBezTo>
                    <a:pt x="34" y="31"/>
                    <a:pt x="39" y="29"/>
                    <a:pt x="43" y="29"/>
                  </a:cubicBezTo>
                  <a:cubicBezTo>
                    <a:pt x="43" y="29"/>
                    <a:pt x="44" y="29"/>
                    <a:pt x="45" y="29"/>
                  </a:cubicBezTo>
                  <a:cubicBezTo>
                    <a:pt x="54" y="33"/>
                    <a:pt x="65" y="41"/>
                    <a:pt x="74" y="41"/>
                  </a:cubicBezTo>
                  <a:cubicBezTo>
                    <a:pt x="80" y="41"/>
                    <a:pt x="86" y="37"/>
                    <a:pt x="90" y="25"/>
                  </a:cubicBezTo>
                  <a:cubicBezTo>
                    <a:pt x="99" y="0"/>
                    <a:pt x="56" y="19"/>
                    <a:pt x="48" y="4"/>
                  </a:cubicBezTo>
                  <a:cubicBezTo>
                    <a:pt x="46" y="3"/>
                    <a:pt x="37" y="3"/>
                    <a:pt x="25" y="2"/>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47"/>
            <p:cNvSpPr/>
            <p:nvPr/>
          </p:nvSpPr>
          <p:spPr>
            <a:xfrm>
              <a:off x="2049675" y="4355425"/>
              <a:ext cx="1125" cy="1775"/>
            </a:xfrm>
            <a:custGeom>
              <a:rect b="b" l="l" r="r" t="t"/>
              <a:pathLst>
                <a:path extrusionOk="0" h="71" w="45">
                  <a:moveTo>
                    <a:pt x="18" y="0"/>
                  </a:moveTo>
                  <a:cubicBezTo>
                    <a:pt x="16" y="0"/>
                    <a:pt x="14" y="0"/>
                    <a:pt x="12" y="1"/>
                  </a:cubicBezTo>
                  <a:cubicBezTo>
                    <a:pt x="6" y="3"/>
                    <a:pt x="1" y="16"/>
                    <a:pt x="1" y="16"/>
                  </a:cubicBezTo>
                  <a:cubicBezTo>
                    <a:pt x="17" y="29"/>
                    <a:pt x="11" y="47"/>
                    <a:pt x="17" y="63"/>
                  </a:cubicBezTo>
                  <a:cubicBezTo>
                    <a:pt x="17" y="68"/>
                    <a:pt x="27" y="68"/>
                    <a:pt x="31" y="70"/>
                  </a:cubicBezTo>
                  <a:lnTo>
                    <a:pt x="31" y="69"/>
                  </a:lnTo>
                  <a:cubicBezTo>
                    <a:pt x="37" y="65"/>
                    <a:pt x="45" y="60"/>
                    <a:pt x="43" y="59"/>
                  </a:cubicBezTo>
                  <a:cubicBezTo>
                    <a:pt x="40" y="40"/>
                    <a:pt x="36" y="22"/>
                    <a:pt x="30" y="4"/>
                  </a:cubicBezTo>
                  <a:cubicBezTo>
                    <a:pt x="29" y="2"/>
                    <a:pt x="23" y="0"/>
                    <a:pt x="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47"/>
            <p:cNvSpPr/>
            <p:nvPr/>
          </p:nvSpPr>
          <p:spPr>
            <a:xfrm>
              <a:off x="2134575" y="4336325"/>
              <a:ext cx="2075" cy="1375"/>
            </a:xfrm>
            <a:custGeom>
              <a:rect b="b" l="l" r="r" t="t"/>
              <a:pathLst>
                <a:path extrusionOk="0" h="55" w="83">
                  <a:moveTo>
                    <a:pt x="83" y="0"/>
                  </a:moveTo>
                  <a:lnTo>
                    <a:pt x="83" y="0"/>
                  </a:lnTo>
                  <a:cubicBezTo>
                    <a:pt x="55" y="12"/>
                    <a:pt x="30" y="24"/>
                    <a:pt x="3" y="36"/>
                  </a:cubicBezTo>
                  <a:cubicBezTo>
                    <a:pt x="0" y="37"/>
                    <a:pt x="0" y="44"/>
                    <a:pt x="2" y="47"/>
                  </a:cubicBezTo>
                  <a:cubicBezTo>
                    <a:pt x="4" y="50"/>
                    <a:pt x="10" y="55"/>
                    <a:pt x="14" y="55"/>
                  </a:cubicBezTo>
                  <a:cubicBezTo>
                    <a:pt x="14" y="55"/>
                    <a:pt x="15" y="55"/>
                    <a:pt x="15" y="55"/>
                  </a:cubicBezTo>
                  <a:cubicBezTo>
                    <a:pt x="34" y="52"/>
                    <a:pt x="59" y="49"/>
                    <a:pt x="72" y="40"/>
                  </a:cubicBezTo>
                  <a:cubicBezTo>
                    <a:pt x="83" y="33"/>
                    <a:pt x="80" y="15"/>
                    <a:pt x="8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47"/>
            <p:cNvSpPr/>
            <p:nvPr/>
          </p:nvSpPr>
          <p:spPr>
            <a:xfrm>
              <a:off x="2287625" y="4401900"/>
              <a:ext cx="1400" cy="1650"/>
            </a:xfrm>
            <a:custGeom>
              <a:rect b="b" l="l" r="r" t="t"/>
              <a:pathLst>
                <a:path extrusionOk="0" h="66" w="56">
                  <a:moveTo>
                    <a:pt x="35" y="0"/>
                  </a:moveTo>
                  <a:cubicBezTo>
                    <a:pt x="34" y="0"/>
                    <a:pt x="34" y="0"/>
                    <a:pt x="34" y="1"/>
                  </a:cubicBezTo>
                  <a:cubicBezTo>
                    <a:pt x="25" y="6"/>
                    <a:pt x="16" y="14"/>
                    <a:pt x="12" y="23"/>
                  </a:cubicBezTo>
                  <a:cubicBezTo>
                    <a:pt x="7" y="28"/>
                    <a:pt x="12" y="36"/>
                    <a:pt x="7" y="42"/>
                  </a:cubicBezTo>
                  <a:cubicBezTo>
                    <a:pt x="1" y="55"/>
                    <a:pt x="1" y="66"/>
                    <a:pt x="15" y="66"/>
                  </a:cubicBezTo>
                  <a:cubicBezTo>
                    <a:pt x="17" y="66"/>
                    <a:pt x="19" y="66"/>
                    <a:pt x="21" y="65"/>
                  </a:cubicBezTo>
                  <a:cubicBezTo>
                    <a:pt x="29" y="64"/>
                    <a:pt x="44" y="48"/>
                    <a:pt x="50" y="37"/>
                  </a:cubicBezTo>
                  <a:cubicBezTo>
                    <a:pt x="56" y="28"/>
                    <a:pt x="53" y="20"/>
                    <a:pt x="54" y="11"/>
                  </a:cubicBezTo>
                  <a:cubicBezTo>
                    <a:pt x="46" y="7"/>
                    <a:pt x="38" y="0"/>
                    <a:pt x="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47"/>
            <p:cNvSpPr/>
            <p:nvPr/>
          </p:nvSpPr>
          <p:spPr>
            <a:xfrm>
              <a:off x="2286850" y="4398950"/>
              <a:ext cx="1200" cy="1475"/>
            </a:xfrm>
            <a:custGeom>
              <a:rect b="b" l="l" r="r" t="t"/>
              <a:pathLst>
                <a:path extrusionOk="0" h="59" w="48">
                  <a:moveTo>
                    <a:pt x="34" y="0"/>
                  </a:moveTo>
                  <a:cubicBezTo>
                    <a:pt x="29" y="0"/>
                    <a:pt x="24" y="1"/>
                    <a:pt x="24" y="1"/>
                  </a:cubicBezTo>
                  <a:cubicBezTo>
                    <a:pt x="15" y="16"/>
                    <a:pt x="3" y="30"/>
                    <a:pt x="2" y="45"/>
                  </a:cubicBezTo>
                  <a:cubicBezTo>
                    <a:pt x="0" y="51"/>
                    <a:pt x="24" y="52"/>
                    <a:pt x="46" y="58"/>
                  </a:cubicBezTo>
                  <a:cubicBezTo>
                    <a:pt x="46" y="36"/>
                    <a:pt x="47" y="18"/>
                    <a:pt x="44" y="2"/>
                  </a:cubicBezTo>
                  <a:cubicBezTo>
                    <a:pt x="44" y="1"/>
                    <a:pt x="39" y="0"/>
                    <a:pt x="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47"/>
            <p:cNvSpPr/>
            <p:nvPr/>
          </p:nvSpPr>
          <p:spPr>
            <a:xfrm>
              <a:off x="2139825" y="4313250"/>
              <a:ext cx="1050" cy="2450"/>
            </a:xfrm>
            <a:custGeom>
              <a:rect b="b" l="l" r="r" t="t"/>
              <a:pathLst>
                <a:path extrusionOk="0" h="98" w="42">
                  <a:moveTo>
                    <a:pt x="29" y="1"/>
                  </a:moveTo>
                  <a:lnTo>
                    <a:pt x="1" y="55"/>
                  </a:lnTo>
                  <a:cubicBezTo>
                    <a:pt x="39" y="63"/>
                    <a:pt x="12" y="83"/>
                    <a:pt x="20" y="98"/>
                  </a:cubicBezTo>
                  <a:cubicBezTo>
                    <a:pt x="27" y="94"/>
                    <a:pt x="39" y="91"/>
                    <a:pt x="39" y="88"/>
                  </a:cubicBezTo>
                  <a:lnTo>
                    <a:pt x="42" y="2"/>
                  </a:lnTo>
                  <a:lnTo>
                    <a:pt x="2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47"/>
            <p:cNvSpPr/>
            <p:nvPr/>
          </p:nvSpPr>
          <p:spPr>
            <a:xfrm>
              <a:off x="2291075" y="4391225"/>
              <a:ext cx="1350" cy="2175"/>
            </a:xfrm>
            <a:custGeom>
              <a:rect b="b" l="l" r="r" t="t"/>
              <a:pathLst>
                <a:path extrusionOk="0" h="87" w="54">
                  <a:moveTo>
                    <a:pt x="19" y="1"/>
                  </a:moveTo>
                  <a:cubicBezTo>
                    <a:pt x="9" y="35"/>
                    <a:pt x="0" y="61"/>
                    <a:pt x="16" y="83"/>
                  </a:cubicBezTo>
                  <a:lnTo>
                    <a:pt x="41" y="86"/>
                  </a:lnTo>
                  <a:cubicBezTo>
                    <a:pt x="46" y="83"/>
                    <a:pt x="53" y="76"/>
                    <a:pt x="53" y="76"/>
                  </a:cubicBezTo>
                  <a:cubicBezTo>
                    <a:pt x="43" y="52"/>
                    <a:pt x="33" y="29"/>
                    <a:pt x="1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47"/>
            <p:cNvSpPr/>
            <p:nvPr/>
          </p:nvSpPr>
          <p:spPr>
            <a:xfrm>
              <a:off x="2181200" y="4420050"/>
              <a:ext cx="1950" cy="1300"/>
            </a:xfrm>
            <a:custGeom>
              <a:rect b="b" l="l" r="r" t="t"/>
              <a:pathLst>
                <a:path extrusionOk="0" h="52" w="78">
                  <a:moveTo>
                    <a:pt x="62" y="1"/>
                  </a:moveTo>
                  <a:cubicBezTo>
                    <a:pt x="55" y="1"/>
                    <a:pt x="46" y="3"/>
                    <a:pt x="46" y="3"/>
                  </a:cubicBezTo>
                  <a:cubicBezTo>
                    <a:pt x="30" y="7"/>
                    <a:pt x="18" y="7"/>
                    <a:pt x="12" y="12"/>
                  </a:cubicBezTo>
                  <a:cubicBezTo>
                    <a:pt x="5" y="17"/>
                    <a:pt x="2" y="28"/>
                    <a:pt x="1" y="35"/>
                  </a:cubicBezTo>
                  <a:cubicBezTo>
                    <a:pt x="1" y="41"/>
                    <a:pt x="7" y="45"/>
                    <a:pt x="11" y="51"/>
                  </a:cubicBezTo>
                  <a:cubicBezTo>
                    <a:pt x="33" y="40"/>
                    <a:pt x="54" y="29"/>
                    <a:pt x="77" y="16"/>
                  </a:cubicBezTo>
                  <a:cubicBezTo>
                    <a:pt x="77" y="16"/>
                    <a:pt x="73" y="4"/>
                    <a:pt x="67" y="1"/>
                  </a:cubicBezTo>
                  <a:cubicBezTo>
                    <a:pt x="65" y="1"/>
                    <a:pt x="64" y="1"/>
                    <a:pt x="6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47"/>
            <p:cNvSpPr/>
            <p:nvPr/>
          </p:nvSpPr>
          <p:spPr>
            <a:xfrm>
              <a:off x="2329950" y="4364600"/>
              <a:ext cx="4175" cy="900"/>
            </a:xfrm>
            <a:custGeom>
              <a:rect b="b" l="l" r="r" t="t"/>
              <a:pathLst>
                <a:path extrusionOk="0" h="36" w="167">
                  <a:moveTo>
                    <a:pt x="164" y="1"/>
                  </a:moveTo>
                  <a:cubicBezTo>
                    <a:pt x="118" y="7"/>
                    <a:pt x="71" y="14"/>
                    <a:pt x="28" y="20"/>
                  </a:cubicBezTo>
                  <a:cubicBezTo>
                    <a:pt x="17" y="21"/>
                    <a:pt x="9" y="30"/>
                    <a:pt x="0" y="36"/>
                  </a:cubicBezTo>
                  <a:lnTo>
                    <a:pt x="52" y="30"/>
                  </a:lnTo>
                  <a:cubicBezTo>
                    <a:pt x="78" y="27"/>
                    <a:pt x="106" y="23"/>
                    <a:pt x="130" y="20"/>
                  </a:cubicBezTo>
                  <a:cubicBezTo>
                    <a:pt x="143" y="17"/>
                    <a:pt x="156" y="12"/>
                    <a:pt x="167" y="10"/>
                  </a:cubicBezTo>
                  <a:cubicBezTo>
                    <a:pt x="167" y="5"/>
                    <a:pt x="164" y="1"/>
                    <a:pt x="16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47"/>
            <p:cNvSpPr/>
            <p:nvPr/>
          </p:nvSpPr>
          <p:spPr>
            <a:xfrm>
              <a:off x="2084575" y="4421700"/>
              <a:ext cx="1950" cy="1000"/>
            </a:xfrm>
            <a:custGeom>
              <a:rect b="b" l="l" r="r" t="t"/>
              <a:pathLst>
                <a:path extrusionOk="0" h="40" w="78">
                  <a:moveTo>
                    <a:pt x="13" y="0"/>
                  </a:moveTo>
                  <a:cubicBezTo>
                    <a:pt x="10" y="0"/>
                    <a:pt x="1" y="13"/>
                    <a:pt x="4" y="16"/>
                  </a:cubicBezTo>
                  <a:cubicBezTo>
                    <a:pt x="9" y="25"/>
                    <a:pt x="22" y="40"/>
                    <a:pt x="28" y="40"/>
                  </a:cubicBezTo>
                  <a:cubicBezTo>
                    <a:pt x="28" y="40"/>
                    <a:pt x="28" y="40"/>
                    <a:pt x="29" y="40"/>
                  </a:cubicBezTo>
                  <a:cubicBezTo>
                    <a:pt x="46" y="38"/>
                    <a:pt x="63" y="28"/>
                    <a:pt x="77" y="22"/>
                  </a:cubicBezTo>
                  <a:cubicBezTo>
                    <a:pt x="76" y="16"/>
                    <a:pt x="73" y="7"/>
                    <a:pt x="73" y="7"/>
                  </a:cubicBezTo>
                  <a:cubicBezTo>
                    <a:pt x="54" y="4"/>
                    <a:pt x="33" y="2"/>
                    <a:pt x="1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47"/>
            <p:cNvSpPr/>
            <p:nvPr/>
          </p:nvSpPr>
          <p:spPr>
            <a:xfrm>
              <a:off x="2288600" y="4326625"/>
              <a:ext cx="2900" cy="1425"/>
            </a:xfrm>
            <a:custGeom>
              <a:rect b="b" l="l" r="r" t="t"/>
              <a:pathLst>
                <a:path extrusionOk="0" h="57" w="116">
                  <a:moveTo>
                    <a:pt x="38" y="1"/>
                  </a:moveTo>
                  <a:cubicBezTo>
                    <a:pt x="28" y="1"/>
                    <a:pt x="16" y="3"/>
                    <a:pt x="1" y="4"/>
                  </a:cubicBezTo>
                  <a:cubicBezTo>
                    <a:pt x="12" y="23"/>
                    <a:pt x="17" y="38"/>
                    <a:pt x="29" y="48"/>
                  </a:cubicBezTo>
                  <a:cubicBezTo>
                    <a:pt x="35" y="54"/>
                    <a:pt x="38" y="56"/>
                    <a:pt x="40" y="56"/>
                  </a:cubicBezTo>
                  <a:cubicBezTo>
                    <a:pt x="45" y="56"/>
                    <a:pt x="43" y="46"/>
                    <a:pt x="46" y="43"/>
                  </a:cubicBezTo>
                  <a:cubicBezTo>
                    <a:pt x="52" y="38"/>
                    <a:pt x="62" y="35"/>
                    <a:pt x="73" y="34"/>
                  </a:cubicBezTo>
                  <a:cubicBezTo>
                    <a:pt x="73" y="34"/>
                    <a:pt x="74" y="34"/>
                    <a:pt x="75" y="34"/>
                  </a:cubicBezTo>
                  <a:cubicBezTo>
                    <a:pt x="84" y="34"/>
                    <a:pt x="101" y="37"/>
                    <a:pt x="109" y="37"/>
                  </a:cubicBezTo>
                  <a:cubicBezTo>
                    <a:pt x="116" y="37"/>
                    <a:pt x="114" y="34"/>
                    <a:pt x="89" y="22"/>
                  </a:cubicBezTo>
                  <a:cubicBezTo>
                    <a:pt x="74" y="15"/>
                    <a:pt x="52" y="4"/>
                    <a:pt x="45" y="1"/>
                  </a:cubicBezTo>
                  <a:cubicBezTo>
                    <a:pt x="43" y="1"/>
                    <a:pt x="40" y="1"/>
                    <a:pt x="3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47"/>
            <p:cNvSpPr/>
            <p:nvPr/>
          </p:nvSpPr>
          <p:spPr>
            <a:xfrm>
              <a:off x="2165875" y="4423825"/>
              <a:ext cx="2125" cy="1325"/>
            </a:xfrm>
            <a:custGeom>
              <a:rect b="b" l="l" r="r" t="t"/>
              <a:pathLst>
                <a:path extrusionOk="0" h="53" w="85">
                  <a:moveTo>
                    <a:pt x="84" y="0"/>
                  </a:moveTo>
                  <a:lnTo>
                    <a:pt x="84" y="0"/>
                  </a:lnTo>
                  <a:cubicBezTo>
                    <a:pt x="61" y="9"/>
                    <a:pt x="37" y="18"/>
                    <a:pt x="12" y="27"/>
                  </a:cubicBezTo>
                  <a:cubicBezTo>
                    <a:pt x="6" y="30"/>
                    <a:pt x="0" y="43"/>
                    <a:pt x="0" y="43"/>
                  </a:cubicBezTo>
                  <a:cubicBezTo>
                    <a:pt x="5" y="47"/>
                    <a:pt x="14" y="52"/>
                    <a:pt x="22" y="52"/>
                  </a:cubicBezTo>
                  <a:cubicBezTo>
                    <a:pt x="23" y="52"/>
                    <a:pt x="24" y="52"/>
                    <a:pt x="25" y="52"/>
                  </a:cubicBezTo>
                  <a:cubicBezTo>
                    <a:pt x="65" y="49"/>
                    <a:pt x="71" y="21"/>
                    <a:pt x="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47"/>
            <p:cNvSpPr/>
            <p:nvPr/>
          </p:nvSpPr>
          <p:spPr>
            <a:xfrm>
              <a:off x="2039450" y="4406825"/>
              <a:ext cx="1525" cy="1125"/>
            </a:xfrm>
            <a:custGeom>
              <a:rect b="b" l="l" r="r" t="t"/>
              <a:pathLst>
                <a:path extrusionOk="0" h="45" w="61">
                  <a:moveTo>
                    <a:pt x="52" y="0"/>
                  </a:moveTo>
                  <a:cubicBezTo>
                    <a:pt x="50" y="0"/>
                    <a:pt x="49" y="0"/>
                    <a:pt x="48" y="1"/>
                  </a:cubicBezTo>
                  <a:cubicBezTo>
                    <a:pt x="29" y="8"/>
                    <a:pt x="1" y="34"/>
                    <a:pt x="1" y="43"/>
                  </a:cubicBezTo>
                  <a:cubicBezTo>
                    <a:pt x="4" y="43"/>
                    <a:pt x="8" y="45"/>
                    <a:pt x="8" y="45"/>
                  </a:cubicBezTo>
                  <a:lnTo>
                    <a:pt x="59" y="7"/>
                  </a:lnTo>
                  <a:cubicBezTo>
                    <a:pt x="61" y="5"/>
                    <a:pt x="58" y="1"/>
                    <a:pt x="58" y="1"/>
                  </a:cubicBezTo>
                  <a:cubicBezTo>
                    <a:pt x="58" y="1"/>
                    <a:pt x="55" y="0"/>
                    <a:pt x="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47"/>
            <p:cNvSpPr/>
            <p:nvPr/>
          </p:nvSpPr>
          <p:spPr>
            <a:xfrm>
              <a:off x="2163875" y="4421600"/>
              <a:ext cx="1625" cy="1725"/>
            </a:xfrm>
            <a:custGeom>
              <a:rect b="b" l="l" r="r" t="t"/>
              <a:pathLst>
                <a:path extrusionOk="0" h="69" w="65">
                  <a:moveTo>
                    <a:pt x="33" y="1"/>
                  </a:moveTo>
                  <a:cubicBezTo>
                    <a:pt x="23" y="1"/>
                    <a:pt x="11" y="7"/>
                    <a:pt x="1" y="10"/>
                  </a:cubicBezTo>
                  <a:cubicBezTo>
                    <a:pt x="33" y="22"/>
                    <a:pt x="5" y="61"/>
                    <a:pt x="48" y="69"/>
                  </a:cubicBezTo>
                  <a:lnTo>
                    <a:pt x="48" y="67"/>
                  </a:lnTo>
                  <a:lnTo>
                    <a:pt x="64" y="51"/>
                  </a:lnTo>
                  <a:cubicBezTo>
                    <a:pt x="60" y="39"/>
                    <a:pt x="32" y="32"/>
                    <a:pt x="58" y="16"/>
                  </a:cubicBezTo>
                  <a:cubicBezTo>
                    <a:pt x="51" y="10"/>
                    <a:pt x="45" y="1"/>
                    <a:pt x="36" y="1"/>
                  </a:cubicBezTo>
                  <a:cubicBezTo>
                    <a:pt x="35" y="1"/>
                    <a:pt x="34" y="1"/>
                    <a:pt x="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47"/>
            <p:cNvSpPr/>
            <p:nvPr/>
          </p:nvSpPr>
          <p:spPr>
            <a:xfrm>
              <a:off x="2051550" y="4351375"/>
              <a:ext cx="1500" cy="1700"/>
            </a:xfrm>
            <a:custGeom>
              <a:rect b="b" l="l" r="r" t="t"/>
              <a:pathLst>
                <a:path extrusionOk="0" h="68" w="60">
                  <a:moveTo>
                    <a:pt x="14" y="0"/>
                  </a:moveTo>
                  <a:cubicBezTo>
                    <a:pt x="14" y="7"/>
                    <a:pt x="11" y="18"/>
                    <a:pt x="15" y="22"/>
                  </a:cubicBezTo>
                  <a:cubicBezTo>
                    <a:pt x="36" y="40"/>
                    <a:pt x="1" y="49"/>
                    <a:pt x="4" y="68"/>
                  </a:cubicBezTo>
                  <a:cubicBezTo>
                    <a:pt x="15" y="60"/>
                    <a:pt x="27" y="54"/>
                    <a:pt x="37" y="49"/>
                  </a:cubicBezTo>
                  <a:cubicBezTo>
                    <a:pt x="59" y="32"/>
                    <a:pt x="59" y="13"/>
                    <a:pt x="36" y="3"/>
                  </a:cubicBezTo>
                  <a:cubicBezTo>
                    <a:pt x="30" y="0"/>
                    <a:pt x="21" y="0"/>
                    <a:pt x="1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47"/>
            <p:cNvSpPr/>
            <p:nvPr/>
          </p:nvSpPr>
          <p:spPr>
            <a:xfrm>
              <a:off x="2119925" y="4421575"/>
              <a:ext cx="2525" cy="900"/>
            </a:xfrm>
            <a:custGeom>
              <a:rect b="b" l="l" r="r" t="t"/>
              <a:pathLst>
                <a:path extrusionOk="0" h="36" w="101">
                  <a:moveTo>
                    <a:pt x="53" y="0"/>
                  </a:moveTo>
                  <a:cubicBezTo>
                    <a:pt x="47" y="0"/>
                    <a:pt x="42" y="1"/>
                    <a:pt x="36" y="2"/>
                  </a:cubicBezTo>
                  <a:cubicBezTo>
                    <a:pt x="29" y="4"/>
                    <a:pt x="20" y="2"/>
                    <a:pt x="15" y="5"/>
                  </a:cubicBezTo>
                  <a:cubicBezTo>
                    <a:pt x="9" y="8"/>
                    <a:pt x="5" y="14"/>
                    <a:pt x="1" y="18"/>
                  </a:cubicBezTo>
                  <a:cubicBezTo>
                    <a:pt x="8" y="23"/>
                    <a:pt x="24" y="30"/>
                    <a:pt x="24" y="30"/>
                  </a:cubicBezTo>
                  <a:cubicBezTo>
                    <a:pt x="33" y="23"/>
                    <a:pt x="41" y="20"/>
                    <a:pt x="48" y="20"/>
                  </a:cubicBezTo>
                  <a:cubicBezTo>
                    <a:pt x="61" y="20"/>
                    <a:pt x="71" y="30"/>
                    <a:pt x="83" y="36"/>
                  </a:cubicBezTo>
                  <a:cubicBezTo>
                    <a:pt x="86" y="36"/>
                    <a:pt x="95" y="34"/>
                    <a:pt x="95" y="34"/>
                  </a:cubicBezTo>
                  <a:cubicBezTo>
                    <a:pt x="98" y="30"/>
                    <a:pt x="101" y="24"/>
                    <a:pt x="98" y="21"/>
                  </a:cubicBezTo>
                  <a:cubicBezTo>
                    <a:pt x="87" y="8"/>
                    <a:pt x="72" y="0"/>
                    <a:pt x="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47"/>
            <p:cNvSpPr/>
            <p:nvPr/>
          </p:nvSpPr>
          <p:spPr>
            <a:xfrm>
              <a:off x="2039600" y="4402600"/>
              <a:ext cx="975" cy="1175"/>
            </a:xfrm>
            <a:custGeom>
              <a:rect b="b" l="l" r="r" t="t"/>
              <a:pathLst>
                <a:path extrusionOk="0" h="47" w="39">
                  <a:moveTo>
                    <a:pt x="23" y="0"/>
                  </a:moveTo>
                  <a:cubicBezTo>
                    <a:pt x="9" y="0"/>
                    <a:pt x="12" y="26"/>
                    <a:pt x="9" y="28"/>
                  </a:cubicBezTo>
                  <a:cubicBezTo>
                    <a:pt x="8" y="31"/>
                    <a:pt x="2" y="34"/>
                    <a:pt x="0" y="37"/>
                  </a:cubicBezTo>
                  <a:cubicBezTo>
                    <a:pt x="0" y="37"/>
                    <a:pt x="3" y="45"/>
                    <a:pt x="6" y="45"/>
                  </a:cubicBezTo>
                  <a:cubicBezTo>
                    <a:pt x="11" y="46"/>
                    <a:pt x="16" y="46"/>
                    <a:pt x="19" y="46"/>
                  </a:cubicBezTo>
                  <a:cubicBezTo>
                    <a:pt x="32" y="46"/>
                    <a:pt x="36" y="40"/>
                    <a:pt x="39" y="25"/>
                  </a:cubicBezTo>
                  <a:lnTo>
                    <a:pt x="39" y="25"/>
                  </a:lnTo>
                  <a:cubicBezTo>
                    <a:pt x="39" y="26"/>
                    <a:pt x="39" y="26"/>
                    <a:pt x="38" y="26"/>
                  </a:cubicBezTo>
                  <a:cubicBezTo>
                    <a:pt x="36" y="26"/>
                    <a:pt x="36" y="5"/>
                    <a:pt x="30" y="2"/>
                  </a:cubicBezTo>
                  <a:cubicBezTo>
                    <a:pt x="27" y="1"/>
                    <a:pt x="25" y="0"/>
                    <a:pt x="2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47"/>
            <p:cNvSpPr/>
            <p:nvPr/>
          </p:nvSpPr>
          <p:spPr>
            <a:xfrm>
              <a:off x="2148725" y="4419925"/>
              <a:ext cx="3375" cy="950"/>
            </a:xfrm>
            <a:custGeom>
              <a:rect b="b" l="l" r="r" t="t"/>
              <a:pathLst>
                <a:path extrusionOk="0" h="38" w="135">
                  <a:moveTo>
                    <a:pt x="108" y="0"/>
                  </a:moveTo>
                  <a:lnTo>
                    <a:pt x="70" y="6"/>
                  </a:lnTo>
                  <a:lnTo>
                    <a:pt x="12" y="15"/>
                  </a:lnTo>
                  <a:cubicBezTo>
                    <a:pt x="8" y="17"/>
                    <a:pt x="4" y="21"/>
                    <a:pt x="1" y="24"/>
                  </a:cubicBezTo>
                  <a:cubicBezTo>
                    <a:pt x="5" y="27"/>
                    <a:pt x="9" y="30"/>
                    <a:pt x="15" y="31"/>
                  </a:cubicBezTo>
                  <a:cubicBezTo>
                    <a:pt x="26" y="34"/>
                    <a:pt x="48" y="37"/>
                    <a:pt x="48" y="37"/>
                  </a:cubicBezTo>
                  <a:cubicBezTo>
                    <a:pt x="64" y="17"/>
                    <a:pt x="92" y="18"/>
                    <a:pt x="115" y="14"/>
                  </a:cubicBezTo>
                  <a:cubicBezTo>
                    <a:pt x="123" y="12"/>
                    <a:pt x="129" y="6"/>
                    <a:pt x="134" y="3"/>
                  </a:cubicBezTo>
                  <a:cubicBezTo>
                    <a:pt x="126" y="3"/>
                    <a:pt x="117" y="0"/>
                    <a:pt x="10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47"/>
            <p:cNvSpPr/>
            <p:nvPr/>
          </p:nvSpPr>
          <p:spPr>
            <a:xfrm>
              <a:off x="2060225" y="4347725"/>
              <a:ext cx="1975" cy="1500"/>
            </a:xfrm>
            <a:custGeom>
              <a:rect b="b" l="l" r="r" t="t"/>
              <a:pathLst>
                <a:path extrusionOk="0" h="60" w="79">
                  <a:moveTo>
                    <a:pt x="29" y="0"/>
                  </a:moveTo>
                  <a:cubicBezTo>
                    <a:pt x="29" y="0"/>
                    <a:pt x="18" y="5"/>
                    <a:pt x="17" y="9"/>
                  </a:cubicBezTo>
                  <a:cubicBezTo>
                    <a:pt x="1" y="37"/>
                    <a:pt x="39" y="25"/>
                    <a:pt x="42" y="40"/>
                  </a:cubicBezTo>
                  <a:lnTo>
                    <a:pt x="45" y="46"/>
                  </a:lnTo>
                  <a:lnTo>
                    <a:pt x="61" y="59"/>
                  </a:lnTo>
                  <a:cubicBezTo>
                    <a:pt x="66" y="47"/>
                    <a:pt x="73" y="39"/>
                    <a:pt x="79" y="27"/>
                  </a:cubicBezTo>
                  <a:cubicBezTo>
                    <a:pt x="60" y="17"/>
                    <a:pt x="45" y="8"/>
                    <a:pt x="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47"/>
            <p:cNvSpPr/>
            <p:nvPr/>
          </p:nvSpPr>
          <p:spPr>
            <a:xfrm>
              <a:off x="2266275" y="4322825"/>
              <a:ext cx="1600" cy="1600"/>
            </a:xfrm>
            <a:custGeom>
              <a:rect b="b" l="l" r="r" t="t"/>
              <a:pathLst>
                <a:path extrusionOk="0" h="64" w="64">
                  <a:moveTo>
                    <a:pt x="26" y="0"/>
                  </a:moveTo>
                  <a:cubicBezTo>
                    <a:pt x="17" y="9"/>
                    <a:pt x="9" y="12"/>
                    <a:pt x="8" y="18"/>
                  </a:cubicBezTo>
                  <a:cubicBezTo>
                    <a:pt x="1" y="34"/>
                    <a:pt x="21" y="58"/>
                    <a:pt x="48" y="64"/>
                  </a:cubicBezTo>
                  <a:cubicBezTo>
                    <a:pt x="52" y="64"/>
                    <a:pt x="61" y="61"/>
                    <a:pt x="61" y="61"/>
                  </a:cubicBezTo>
                  <a:cubicBezTo>
                    <a:pt x="61" y="50"/>
                    <a:pt x="64" y="39"/>
                    <a:pt x="60" y="28"/>
                  </a:cubicBezTo>
                  <a:cubicBezTo>
                    <a:pt x="54" y="19"/>
                    <a:pt x="39" y="12"/>
                    <a:pt x="2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47"/>
            <p:cNvSpPr/>
            <p:nvPr/>
          </p:nvSpPr>
          <p:spPr>
            <a:xfrm>
              <a:off x="2144775" y="4337525"/>
              <a:ext cx="1550" cy="1075"/>
            </a:xfrm>
            <a:custGeom>
              <a:rect b="b" l="l" r="r" t="t"/>
              <a:pathLst>
                <a:path extrusionOk="0" h="43" w="62">
                  <a:moveTo>
                    <a:pt x="20" y="1"/>
                  </a:moveTo>
                  <a:lnTo>
                    <a:pt x="4" y="11"/>
                  </a:lnTo>
                  <a:cubicBezTo>
                    <a:pt x="0" y="31"/>
                    <a:pt x="3" y="43"/>
                    <a:pt x="22" y="43"/>
                  </a:cubicBezTo>
                  <a:cubicBezTo>
                    <a:pt x="25" y="43"/>
                    <a:pt x="28" y="43"/>
                    <a:pt x="32" y="42"/>
                  </a:cubicBezTo>
                  <a:cubicBezTo>
                    <a:pt x="42" y="41"/>
                    <a:pt x="51" y="36"/>
                    <a:pt x="62" y="33"/>
                  </a:cubicBezTo>
                  <a:cubicBezTo>
                    <a:pt x="47" y="23"/>
                    <a:pt x="34" y="11"/>
                    <a:pt x="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47"/>
            <p:cNvSpPr/>
            <p:nvPr/>
          </p:nvSpPr>
          <p:spPr>
            <a:xfrm>
              <a:off x="2062400" y="4347875"/>
              <a:ext cx="2425" cy="725"/>
            </a:xfrm>
            <a:custGeom>
              <a:rect b="b" l="l" r="r" t="t"/>
              <a:pathLst>
                <a:path extrusionOk="0" h="29" w="97">
                  <a:moveTo>
                    <a:pt x="11" y="0"/>
                  </a:moveTo>
                  <a:lnTo>
                    <a:pt x="5" y="2"/>
                  </a:lnTo>
                  <a:cubicBezTo>
                    <a:pt x="4" y="3"/>
                    <a:pt x="1" y="8"/>
                    <a:pt x="1" y="8"/>
                  </a:cubicBezTo>
                  <a:cubicBezTo>
                    <a:pt x="1" y="12"/>
                    <a:pt x="2" y="18"/>
                    <a:pt x="5" y="21"/>
                  </a:cubicBezTo>
                  <a:cubicBezTo>
                    <a:pt x="12" y="26"/>
                    <a:pt x="19" y="28"/>
                    <a:pt x="27" y="28"/>
                  </a:cubicBezTo>
                  <a:cubicBezTo>
                    <a:pt x="43" y="28"/>
                    <a:pt x="60" y="21"/>
                    <a:pt x="75" y="21"/>
                  </a:cubicBezTo>
                  <a:cubicBezTo>
                    <a:pt x="81" y="21"/>
                    <a:pt x="87" y="22"/>
                    <a:pt x="92" y="25"/>
                  </a:cubicBezTo>
                  <a:cubicBezTo>
                    <a:pt x="93" y="22"/>
                    <a:pt x="96" y="16"/>
                    <a:pt x="96" y="14"/>
                  </a:cubicBezTo>
                  <a:cubicBezTo>
                    <a:pt x="96" y="9"/>
                    <a:pt x="92" y="3"/>
                    <a:pt x="89" y="3"/>
                  </a:cubicBezTo>
                  <a:cubicBezTo>
                    <a:pt x="74" y="5"/>
                    <a:pt x="58" y="9"/>
                    <a:pt x="43" y="9"/>
                  </a:cubicBezTo>
                  <a:cubicBezTo>
                    <a:pt x="32" y="9"/>
                    <a:pt x="21" y="7"/>
                    <a:pt x="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47"/>
            <p:cNvSpPr/>
            <p:nvPr/>
          </p:nvSpPr>
          <p:spPr>
            <a:xfrm>
              <a:off x="2077475" y="4443375"/>
              <a:ext cx="2175" cy="1075"/>
            </a:xfrm>
            <a:custGeom>
              <a:rect b="b" l="l" r="r" t="t"/>
              <a:pathLst>
                <a:path extrusionOk="0" h="43" w="87">
                  <a:moveTo>
                    <a:pt x="23" y="0"/>
                  </a:moveTo>
                  <a:cubicBezTo>
                    <a:pt x="10" y="0"/>
                    <a:pt x="1" y="5"/>
                    <a:pt x="4" y="20"/>
                  </a:cubicBezTo>
                  <a:cubicBezTo>
                    <a:pt x="7" y="28"/>
                    <a:pt x="13" y="35"/>
                    <a:pt x="17" y="42"/>
                  </a:cubicBezTo>
                  <a:cubicBezTo>
                    <a:pt x="36" y="35"/>
                    <a:pt x="54" y="29"/>
                    <a:pt x="86" y="17"/>
                  </a:cubicBezTo>
                  <a:cubicBezTo>
                    <a:pt x="61" y="8"/>
                    <a:pt x="52" y="4"/>
                    <a:pt x="42" y="3"/>
                  </a:cubicBezTo>
                  <a:cubicBezTo>
                    <a:pt x="35" y="1"/>
                    <a:pt x="29" y="0"/>
                    <a:pt x="2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47"/>
            <p:cNvSpPr/>
            <p:nvPr/>
          </p:nvSpPr>
          <p:spPr>
            <a:xfrm>
              <a:off x="2343950" y="4360475"/>
              <a:ext cx="3775" cy="925"/>
            </a:xfrm>
            <a:custGeom>
              <a:rect b="b" l="l" r="r" t="t"/>
              <a:pathLst>
                <a:path extrusionOk="0" h="37" w="151">
                  <a:moveTo>
                    <a:pt x="151" y="1"/>
                  </a:moveTo>
                  <a:cubicBezTo>
                    <a:pt x="107" y="2"/>
                    <a:pt x="88" y="2"/>
                    <a:pt x="69" y="4"/>
                  </a:cubicBezTo>
                  <a:cubicBezTo>
                    <a:pt x="27" y="7"/>
                    <a:pt x="17" y="17"/>
                    <a:pt x="7" y="24"/>
                  </a:cubicBezTo>
                  <a:cubicBezTo>
                    <a:pt x="1" y="29"/>
                    <a:pt x="10" y="32"/>
                    <a:pt x="13" y="36"/>
                  </a:cubicBezTo>
                  <a:cubicBezTo>
                    <a:pt x="49" y="26"/>
                    <a:pt x="85" y="17"/>
                    <a:pt x="15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47"/>
            <p:cNvSpPr/>
            <p:nvPr/>
          </p:nvSpPr>
          <p:spPr>
            <a:xfrm>
              <a:off x="2038200" y="4435525"/>
              <a:ext cx="2075" cy="1525"/>
            </a:xfrm>
            <a:custGeom>
              <a:rect b="b" l="l" r="r" t="t"/>
              <a:pathLst>
                <a:path extrusionOk="0" h="61" w="83">
                  <a:moveTo>
                    <a:pt x="28" y="0"/>
                  </a:moveTo>
                  <a:cubicBezTo>
                    <a:pt x="19" y="0"/>
                    <a:pt x="9" y="4"/>
                    <a:pt x="1" y="5"/>
                  </a:cubicBezTo>
                  <a:lnTo>
                    <a:pt x="31" y="34"/>
                  </a:lnTo>
                  <a:cubicBezTo>
                    <a:pt x="37" y="40"/>
                    <a:pt x="45" y="47"/>
                    <a:pt x="58" y="61"/>
                  </a:cubicBezTo>
                  <a:cubicBezTo>
                    <a:pt x="68" y="55"/>
                    <a:pt x="77" y="52"/>
                    <a:pt x="81" y="46"/>
                  </a:cubicBezTo>
                  <a:cubicBezTo>
                    <a:pt x="83" y="44"/>
                    <a:pt x="79" y="37"/>
                    <a:pt x="74" y="33"/>
                  </a:cubicBezTo>
                  <a:cubicBezTo>
                    <a:pt x="64" y="22"/>
                    <a:pt x="51" y="8"/>
                    <a:pt x="37" y="2"/>
                  </a:cubicBezTo>
                  <a:cubicBezTo>
                    <a:pt x="35" y="1"/>
                    <a:pt x="32" y="0"/>
                    <a:pt x="2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47"/>
            <p:cNvSpPr/>
            <p:nvPr/>
          </p:nvSpPr>
          <p:spPr>
            <a:xfrm>
              <a:off x="2386400" y="4347100"/>
              <a:ext cx="3475" cy="800"/>
            </a:xfrm>
            <a:custGeom>
              <a:rect b="b" l="l" r="r" t="t"/>
              <a:pathLst>
                <a:path extrusionOk="0" h="32" w="139">
                  <a:moveTo>
                    <a:pt x="95" y="0"/>
                  </a:moveTo>
                  <a:cubicBezTo>
                    <a:pt x="64" y="5"/>
                    <a:pt x="24" y="9"/>
                    <a:pt x="8" y="17"/>
                  </a:cubicBezTo>
                  <a:cubicBezTo>
                    <a:pt x="1" y="20"/>
                    <a:pt x="48" y="27"/>
                    <a:pt x="73" y="31"/>
                  </a:cubicBezTo>
                  <a:cubicBezTo>
                    <a:pt x="76" y="31"/>
                    <a:pt x="99" y="30"/>
                    <a:pt x="129" y="28"/>
                  </a:cubicBezTo>
                  <a:cubicBezTo>
                    <a:pt x="130" y="24"/>
                    <a:pt x="139" y="20"/>
                    <a:pt x="133" y="14"/>
                  </a:cubicBezTo>
                  <a:cubicBezTo>
                    <a:pt x="127" y="9"/>
                    <a:pt x="108" y="5"/>
                    <a:pt x="9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47"/>
            <p:cNvSpPr/>
            <p:nvPr/>
          </p:nvSpPr>
          <p:spPr>
            <a:xfrm>
              <a:off x="2299700" y="4357725"/>
              <a:ext cx="2175" cy="775"/>
            </a:xfrm>
            <a:custGeom>
              <a:rect b="b" l="l" r="r" t="t"/>
              <a:pathLst>
                <a:path extrusionOk="0" h="31" w="87">
                  <a:moveTo>
                    <a:pt x="75" y="0"/>
                  </a:moveTo>
                  <a:cubicBezTo>
                    <a:pt x="74" y="0"/>
                    <a:pt x="74" y="0"/>
                    <a:pt x="73" y="1"/>
                  </a:cubicBezTo>
                  <a:cubicBezTo>
                    <a:pt x="64" y="1"/>
                    <a:pt x="48" y="6"/>
                    <a:pt x="48" y="6"/>
                  </a:cubicBezTo>
                  <a:cubicBezTo>
                    <a:pt x="2" y="25"/>
                    <a:pt x="1" y="30"/>
                    <a:pt x="10" y="30"/>
                  </a:cubicBezTo>
                  <a:cubicBezTo>
                    <a:pt x="11" y="30"/>
                    <a:pt x="13" y="30"/>
                    <a:pt x="14" y="30"/>
                  </a:cubicBezTo>
                  <a:cubicBezTo>
                    <a:pt x="22" y="30"/>
                    <a:pt x="39" y="27"/>
                    <a:pt x="47" y="23"/>
                  </a:cubicBezTo>
                  <a:cubicBezTo>
                    <a:pt x="69" y="14"/>
                    <a:pt x="86" y="0"/>
                    <a:pt x="7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47"/>
            <p:cNvSpPr/>
            <p:nvPr/>
          </p:nvSpPr>
          <p:spPr>
            <a:xfrm>
              <a:off x="2153700" y="4437675"/>
              <a:ext cx="1225" cy="1400"/>
            </a:xfrm>
            <a:custGeom>
              <a:rect b="b" l="l" r="r" t="t"/>
              <a:pathLst>
                <a:path extrusionOk="0" h="56" w="49">
                  <a:moveTo>
                    <a:pt x="24" y="1"/>
                  </a:moveTo>
                  <a:cubicBezTo>
                    <a:pt x="23" y="1"/>
                    <a:pt x="22" y="1"/>
                    <a:pt x="21" y="1"/>
                  </a:cubicBezTo>
                  <a:cubicBezTo>
                    <a:pt x="15" y="2"/>
                    <a:pt x="5" y="8"/>
                    <a:pt x="3" y="14"/>
                  </a:cubicBezTo>
                  <a:cubicBezTo>
                    <a:pt x="0" y="20"/>
                    <a:pt x="5" y="28"/>
                    <a:pt x="6" y="35"/>
                  </a:cubicBezTo>
                  <a:lnTo>
                    <a:pt x="6" y="41"/>
                  </a:lnTo>
                  <a:lnTo>
                    <a:pt x="28" y="55"/>
                  </a:lnTo>
                  <a:cubicBezTo>
                    <a:pt x="34" y="48"/>
                    <a:pt x="44" y="42"/>
                    <a:pt x="46" y="35"/>
                  </a:cubicBezTo>
                  <a:cubicBezTo>
                    <a:pt x="49" y="26"/>
                    <a:pt x="46" y="16"/>
                    <a:pt x="41" y="8"/>
                  </a:cubicBezTo>
                  <a:cubicBezTo>
                    <a:pt x="40" y="5"/>
                    <a:pt x="31" y="1"/>
                    <a:pt x="2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47"/>
            <p:cNvSpPr/>
            <p:nvPr/>
          </p:nvSpPr>
          <p:spPr>
            <a:xfrm>
              <a:off x="2340025" y="4353275"/>
              <a:ext cx="3850" cy="750"/>
            </a:xfrm>
            <a:custGeom>
              <a:rect b="b" l="l" r="r" t="t"/>
              <a:pathLst>
                <a:path extrusionOk="0" h="30" w="154">
                  <a:moveTo>
                    <a:pt x="69" y="1"/>
                  </a:moveTo>
                  <a:cubicBezTo>
                    <a:pt x="58" y="1"/>
                    <a:pt x="36" y="7"/>
                    <a:pt x="25" y="9"/>
                  </a:cubicBezTo>
                  <a:cubicBezTo>
                    <a:pt x="9" y="14"/>
                    <a:pt x="2" y="20"/>
                    <a:pt x="0" y="24"/>
                  </a:cubicBezTo>
                  <a:cubicBezTo>
                    <a:pt x="0" y="27"/>
                    <a:pt x="5" y="30"/>
                    <a:pt x="17" y="30"/>
                  </a:cubicBezTo>
                  <a:cubicBezTo>
                    <a:pt x="26" y="30"/>
                    <a:pt x="41" y="28"/>
                    <a:pt x="62" y="24"/>
                  </a:cubicBezTo>
                  <a:lnTo>
                    <a:pt x="98" y="18"/>
                  </a:lnTo>
                  <a:lnTo>
                    <a:pt x="131" y="11"/>
                  </a:lnTo>
                  <a:lnTo>
                    <a:pt x="153" y="2"/>
                  </a:lnTo>
                  <a:lnTo>
                    <a:pt x="153" y="2"/>
                  </a:lnTo>
                  <a:cubicBezTo>
                    <a:pt x="137" y="5"/>
                    <a:pt x="117" y="6"/>
                    <a:pt x="102" y="8"/>
                  </a:cubicBezTo>
                  <a:cubicBezTo>
                    <a:pt x="99" y="8"/>
                    <a:pt x="95" y="9"/>
                    <a:pt x="91" y="9"/>
                  </a:cubicBezTo>
                  <a:cubicBezTo>
                    <a:pt x="83" y="9"/>
                    <a:pt x="76" y="8"/>
                    <a:pt x="76" y="8"/>
                  </a:cubicBezTo>
                  <a:cubicBezTo>
                    <a:pt x="79" y="3"/>
                    <a:pt x="76" y="1"/>
                    <a:pt x="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47"/>
            <p:cNvSpPr/>
            <p:nvPr/>
          </p:nvSpPr>
          <p:spPr>
            <a:xfrm>
              <a:off x="2166275" y="4429675"/>
              <a:ext cx="1225" cy="1675"/>
            </a:xfrm>
            <a:custGeom>
              <a:rect b="b" l="l" r="r" t="t"/>
              <a:pathLst>
                <a:path extrusionOk="0" h="67" w="49">
                  <a:moveTo>
                    <a:pt x="14" y="0"/>
                  </a:moveTo>
                  <a:cubicBezTo>
                    <a:pt x="9" y="9"/>
                    <a:pt x="0" y="18"/>
                    <a:pt x="3" y="24"/>
                  </a:cubicBezTo>
                  <a:cubicBezTo>
                    <a:pt x="12" y="39"/>
                    <a:pt x="25" y="52"/>
                    <a:pt x="37" y="66"/>
                  </a:cubicBezTo>
                  <a:lnTo>
                    <a:pt x="49" y="62"/>
                  </a:lnTo>
                  <a:cubicBezTo>
                    <a:pt x="46" y="44"/>
                    <a:pt x="45" y="27"/>
                    <a:pt x="39" y="11"/>
                  </a:cubicBezTo>
                  <a:cubicBezTo>
                    <a:pt x="37" y="5"/>
                    <a:pt x="22" y="3"/>
                    <a:pt x="1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47"/>
            <p:cNvSpPr/>
            <p:nvPr/>
          </p:nvSpPr>
          <p:spPr>
            <a:xfrm>
              <a:off x="2120450" y="4444500"/>
              <a:ext cx="1350" cy="1700"/>
            </a:xfrm>
            <a:custGeom>
              <a:rect b="b" l="l" r="r" t="t"/>
              <a:pathLst>
                <a:path extrusionOk="0" h="68" w="54">
                  <a:moveTo>
                    <a:pt x="28" y="0"/>
                  </a:moveTo>
                  <a:cubicBezTo>
                    <a:pt x="0" y="0"/>
                    <a:pt x="6" y="16"/>
                    <a:pt x="11" y="25"/>
                  </a:cubicBezTo>
                  <a:cubicBezTo>
                    <a:pt x="18" y="40"/>
                    <a:pt x="31" y="55"/>
                    <a:pt x="41" y="68"/>
                  </a:cubicBezTo>
                  <a:lnTo>
                    <a:pt x="53" y="62"/>
                  </a:lnTo>
                  <a:cubicBezTo>
                    <a:pt x="52" y="46"/>
                    <a:pt x="53" y="31"/>
                    <a:pt x="49" y="16"/>
                  </a:cubicBezTo>
                  <a:cubicBezTo>
                    <a:pt x="47" y="9"/>
                    <a:pt x="36" y="0"/>
                    <a:pt x="2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47"/>
            <p:cNvSpPr/>
            <p:nvPr/>
          </p:nvSpPr>
          <p:spPr>
            <a:xfrm>
              <a:off x="2145450" y="4449650"/>
              <a:ext cx="1200" cy="1375"/>
            </a:xfrm>
            <a:custGeom>
              <a:rect b="b" l="l" r="r" t="t"/>
              <a:pathLst>
                <a:path extrusionOk="0" h="55" w="48">
                  <a:moveTo>
                    <a:pt x="21" y="0"/>
                  </a:moveTo>
                  <a:cubicBezTo>
                    <a:pt x="15" y="2"/>
                    <a:pt x="5" y="8"/>
                    <a:pt x="2" y="13"/>
                  </a:cubicBezTo>
                  <a:cubicBezTo>
                    <a:pt x="1" y="19"/>
                    <a:pt x="4" y="27"/>
                    <a:pt x="5" y="34"/>
                  </a:cubicBezTo>
                  <a:cubicBezTo>
                    <a:pt x="5" y="34"/>
                    <a:pt x="4" y="38"/>
                    <a:pt x="5" y="40"/>
                  </a:cubicBezTo>
                  <a:lnTo>
                    <a:pt x="29" y="55"/>
                  </a:lnTo>
                  <a:cubicBezTo>
                    <a:pt x="35" y="49"/>
                    <a:pt x="45" y="41"/>
                    <a:pt x="46" y="35"/>
                  </a:cubicBezTo>
                  <a:cubicBezTo>
                    <a:pt x="48" y="25"/>
                    <a:pt x="46" y="16"/>
                    <a:pt x="42" y="8"/>
                  </a:cubicBezTo>
                  <a:cubicBezTo>
                    <a:pt x="40" y="5"/>
                    <a:pt x="29" y="0"/>
                    <a:pt x="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47"/>
            <p:cNvSpPr/>
            <p:nvPr/>
          </p:nvSpPr>
          <p:spPr>
            <a:xfrm>
              <a:off x="2039150" y="4379025"/>
              <a:ext cx="1000" cy="2450"/>
            </a:xfrm>
            <a:custGeom>
              <a:rect b="b" l="l" r="r" t="t"/>
              <a:pathLst>
                <a:path extrusionOk="0" h="98" w="40">
                  <a:moveTo>
                    <a:pt x="5" y="0"/>
                  </a:moveTo>
                  <a:cubicBezTo>
                    <a:pt x="4" y="5"/>
                    <a:pt x="1" y="12"/>
                    <a:pt x="1" y="12"/>
                  </a:cubicBezTo>
                  <a:cubicBezTo>
                    <a:pt x="4" y="39"/>
                    <a:pt x="5" y="64"/>
                    <a:pt x="7" y="87"/>
                  </a:cubicBezTo>
                  <a:lnTo>
                    <a:pt x="7" y="98"/>
                  </a:lnTo>
                  <a:cubicBezTo>
                    <a:pt x="10" y="96"/>
                    <a:pt x="16" y="95"/>
                    <a:pt x="18" y="92"/>
                  </a:cubicBezTo>
                  <a:cubicBezTo>
                    <a:pt x="24" y="78"/>
                    <a:pt x="32" y="67"/>
                    <a:pt x="36" y="52"/>
                  </a:cubicBezTo>
                  <a:cubicBezTo>
                    <a:pt x="38" y="45"/>
                    <a:pt x="39" y="30"/>
                    <a:pt x="36" y="27"/>
                  </a:cubicBezTo>
                  <a:cubicBezTo>
                    <a:pt x="27" y="15"/>
                    <a:pt x="16" y="8"/>
                    <a:pt x="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47"/>
            <p:cNvSpPr/>
            <p:nvPr/>
          </p:nvSpPr>
          <p:spPr>
            <a:xfrm>
              <a:off x="2111150" y="4415975"/>
              <a:ext cx="1225" cy="1850"/>
            </a:xfrm>
            <a:custGeom>
              <a:rect b="b" l="l" r="r" t="t"/>
              <a:pathLst>
                <a:path extrusionOk="0" h="74" w="49">
                  <a:moveTo>
                    <a:pt x="46" y="1"/>
                  </a:moveTo>
                  <a:lnTo>
                    <a:pt x="46" y="2"/>
                  </a:lnTo>
                  <a:cubicBezTo>
                    <a:pt x="26" y="22"/>
                    <a:pt x="31" y="45"/>
                    <a:pt x="3" y="58"/>
                  </a:cubicBezTo>
                  <a:cubicBezTo>
                    <a:pt x="0" y="60"/>
                    <a:pt x="0" y="70"/>
                    <a:pt x="3" y="72"/>
                  </a:cubicBezTo>
                  <a:cubicBezTo>
                    <a:pt x="4" y="73"/>
                    <a:pt x="7" y="73"/>
                    <a:pt x="11" y="73"/>
                  </a:cubicBezTo>
                  <a:cubicBezTo>
                    <a:pt x="25" y="73"/>
                    <a:pt x="49" y="66"/>
                    <a:pt x="49" y="60"/>
                  </a:cubicBezTo>
                  <a:lnTo>
                    <a:pt x="4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47"/>
            <p:cNvSpPr/>
            <p:nvPr/>
          </p:nvSpPr>
          <p:spPr>
            <a:xfrm>
              <a:off x="2117125" y="4425000"/>
              <a:ext cx="1500" cy="1350"/>
            </a:xfrm>
            <a:custGeom>
              <a:rect b="b" l="l" r="r" t="t"/>
              <a:pathLst>
                <a:path extrusionOk="0" h="54" w="60">
                  <a:moveTo>
                    <a:pt x="18" y="0"/>
                  </a:moveTo>
                  <a:cubicBezTo>
                    <a:pt x="11" y="2"/>
                    <a:pt x="4" y="5"/>
                    <a:pt x="6" y="5"/>
                  </a:cubicBezTo>
                  <a:cubicBezTo>
                    <a:pt x="6" y="5"/>
                    <a:pt x="6" y="5"/>
                    <a:pt x="7" y="5"/>
                  </a:cubicBezTo>
                  <a:lnTo>
                    <a:pt x="7" y="5"/>
                  </a:lnTo>
                  <a:cubicBezTo>
                    <a:pt x="1" y="36"/>
                    <a:pt x="17" y="48"/>
                    <a:pt x="42" y="53"/>
                  </a:cubicBezTo>
                  <a:cubicBezTo>
                    <a:pt x="43" y="54"/>
                    <a:pt x="44" y="54"/>
                    <a:pt x="45" y="54"/>
                  </a:cubicBezTo>
                  <a:cubicBezTo>
                    <a:pt x="49" y="54"/>
                    <a:pt x="55" y="52"/>
                    <a:pt x="60" y="50"/>
                  </a:cubicBezTo>
                  <a:lnTo>
                    <a:pt x="45" y="18"/>
                  </a:lnTo>
                  <a:cubicBezTo>
                    <a:pt x="43" y="15"/>
                    <a:pt x="46" y="8"/>
                    <a:pt x="43" y="6"/>
                  </a:cubicBezTo>
                  <a:cubicBezTo>
                    <a:pt x="36" y="2"/>
                    <a:pt x="27" y="0"/>
                    <a:pt x="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47"/>
            <p:cNvSpPr/>
            <p:nvPr/>
          </p:nvSpPr>
          <p:spPr>
            <a:xfrm>
              <a:off x="2040475" y="4367325"/>
              <a:ext cx="1100" cy="2225"/>
            </a:xfrm>
            <a:custGeom>
              <a:rect b="b" l="l" r="r" t="t"/>
              <a:pathLst>
                <a:path extrusionOk="0" h="89" w="44">
                  <a:moveTo>
                    <a:pt x="43" y="1"/>
                  </a:moveTo>
                  <a:cubicBezTo>
                    <a:pt x="26" y="23"/>
                    <a:pt x="15" y="34"/>
                    <a:pt x="7" y="45"/>
                  </a:cubicBezTo>
                  <a:cubicBezTo>
                    <a:pt x="4" y="51"/>
                    <a:pt x="1" y="64"/>
                    <a:pt x="1" y="64"/>
                  </a:cubicBezTo>
                  <a:cubicBezTo>
                    <a:pt x="8" y="74"/>
                    <a:pt x="17" y="83"/>
                    <a:pt x="26" y="89"/>
                  </a:cubicBezTo>
                  <a:cubicBezTo>
                    <a:pt x="26" y="89"/>
                    <a:pt x="36" y="77"/>
                    <a:pt x="36" y="70"/>
                  </a:cubicBezTo>
                  <a:cubicBezTo>
                    <a:pt x="39" y="51"/>
                    <a:pt x="40" y="33"/>
                    <a:pt x="43" y="2"/>
                  </a:cubicBezTo>
                  <a:lnTo>
                    <a:pt x="4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47"/>
            <p:cNvSpPr/>
            <p:nvPr/>
          </p:nvSpPr>
          <p:spPr>
            <a:xfrm>
              <a:off x="2227500" y="4342175"/>
              <a:ext cx="1500" cy="1375"/>
            </a:xfrm>
            <a:custGeom>
              <a:rect b="b" l="l" r="r" t="t"/>
              <a:pathLst>
                <a:path extrusionOk="0" h="55" w="60">
                  <a:moveTo>
                    <a:pt x="32" y="0"/>
                  </a:moveTo>
                  <a:cubicBezTo>
                    <a:pt x="19" y="9"/>
                    <a:pt x="2" y="16"/>
                    <a:pt x="1" y="25"/>
                  </a:cubicBezTo>
                  <a:cubicBezTo>
                    <a:pt x="1" y="34"/>
                    <a:pt x="16" y="44"/>
                    <a:pt x="23" y="55"/>
                  </a:cubicBezTo>
                  <a:cubicBezTo>
                    <a:pt x="35" y="46"/>
                    <a:pt x="52" y="40"/>
                    <a:pt x="57" y="30"/>
                  </a:cubicBezTo>
                  <a:cubicBezTo>
                    <a:pt x="60" y="22"/>
                    <a:pt x="42" y="11"/>
                    <a:pt x="3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47"/>
            <p:cNvSpPr/>
            <p:nvPr/>
          </p:nvSpPr>
          <p:spPr>
            <a:xfrm>
              <a:off x="2296550" y="4350250"/>
              <a:ext cx="1125" cy="1500"/>
            </a:xfrm>
            <a:custGeom>
              <a:rect b="b" l="l" r="r" t="t"/>
              <a:pathLst>
                <a:path extrusionOk="0" h="60" w="45">
                  <a:moveTo>
                    <a:pt x="39" y="1"/>
                  </a:moveTo>
                  <a:cubicBezTo>
                    <a:pt x="0" y="38"/>
                    <a:pt x="2" y="38"/>
                    <a:pt x="5" y="60"/>
                  </a:cubicBezTo>
                  <a:cubicBezTo>
                    <a:pt x="43" y="24"/>
                    <a:pt x="45" y="24"/>
                    <a:pt x="3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47"/>
            <p:cNvSpPr/>
            <p:nvPr/>
          </p:nvSpPr>
          <p:spPr>
            <a:xfrm>
              <a:off x="2020000" y="4347050"/>
              <a:ext cx="2300" cy="1725"/>
            </a:xfrm>
            <a:custGeom>
              <a:rect b="b" l="l" r="r" t="t"/>
              <a:pathLst>
                <a:path extrusionOk="0" h="69" w="92">
                  <a:moveTo>
                    <a:pt x="86" y="0"/>
                  </a:moveTo>
                  <a:cubicBezTo>
                    <a:pt x="83" y="0"/>
                    <a:pt x="78" y="1"/>
                    <a:pt x="74" y="4"/>
                  </a:cubicBezTo>
                  <a:cubicBezTo>
                    <a:pt x="53" y="14"/>
                    <a:pt x="34" y="26"/>
                    <a:pt x="0" y="45"/>
                  </a:cubicBezTo>
                  <a:cubicBezTo>
                    <a:pt x="19" y="57"/>
                    <a:pt x="30" y="64"/>
                    <a:pt x="43" y="69"/>
                  </a:cubicBezTo>
                  <a:cubicBezTo>
                    <a:pt x="47" y="69"/>
                    <a:pt x="67" y="60"/>
                    <a:pt x="67" y="58"/>
                  </a:cubicBezTo>
                  <a:cubicBezTo>
                    <a:pt x="77" y="39"/>
                    <a:pt x="86" y="20"/>
                    <a:pt x="92" y="2"/>
                  </a:cubicBezTo>
                  <a:cubicBezTo>
                    <a:pt x="92" y="1"/>
                    <a:pt x="89" y="0"/>
                    <a:pt x="8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47"/>
            <p:cNvSpPr/>
            <p:nvPr/>
          </p:nvSpPr>
          <p:spPr>
            <a:xfrm>
              <a:off x="2134275" y="4442325"/>
              <a:ext cx="2600" cy="1050"/>
            </a:xfrm>
            <a:custGeom>
              <a:rect b="b" l="l" r="r" t="t"/>
              <a:pathLst>
                <a:path extrusionOk="0" h="42" w="104">
                  <a:moveTo>
                    <a:pt x="17" y="0"/>
                  </a:moveTo>
                  <a:cubicBezTo>
                    <a:pt x="11" y="3"/>
                    <a:pt x="0" y="6"/>
                    <a:pt x="0" y="9"/>
                  </a:cubicBezTo>
                  <a:cubicBezTo>
                    <a:pt x="2" y="18"/>
                    <a:pt x="2" y="33"/>
                    <a:pt x="8" y="34"/>
                  </a:cubicBezTo>
                  <a:cubicBezTo>
                    <a:pt x="30" y="39"/>
                    <a:pt x="55" y="39"/>
                    <a:pt x="80" y="42"/>
                  </a:cubicBezTo>
                  <a:lnTo>
                    <a:pt x="81" y="42"/>
                  </a:lnTo>
                  <a:cubicBezTo>
                    <a:pt x="86" y="37"/>
                    <a:pt x="95" y="30"/>
                    <a:pt x="103" y="22"/>
                  </a:cubicBezTo>
                  <a:cubicBezTo>
                    <a:pt x="96" y="21"/>
                    <a:pt x="90" y="18"/>
                    <a:pt x="83" y="18"/>
                  </a:cubicBezTo>
                  <a:cubicBezTo>
                    <a:pt x="70" y="18"/>
                    <a:pt x="55" y="22"/>
                    <a:pt x="42" y="22"/>
                  </a:cubicBezTo>
                  <a:cubicBezTo>
                    <a:pt x="29" y="22"/>
                    <a:pt x="19" y="18"/>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47"/>
            <p:cNvSpPr/>
            <p:nvPr/>
          </p:nvSpPr>
          <p:spPr>
            <a:xfrm>
              <a:off x="2215275" y="4339150"/>
              <a:ext cx="1625" cy="1450"/>
            </a:xfrm>
            <a:custGeom>
              <a:rect b="b" l="l" r="r" t="t"/>
              <a:pathLst>
                <a:path extrusionOk="0" h="58" w="65">
                  <a:moveTo>
                    <a:pt x="46" y="1"/>
                  </a:moveTo>
                  <a:cubicBezTo>
                    <a:pt x="31" y="12"/>
                    <a:pt x="16" y="23"/>
                    <a:pt x="4" y="34"/>
                  </a:cubicBezTo>
                  <a:cubicBezTo>
                    <a:pt x="0" y="39"/>
                    <a:pt x="4" y="48"/>
                    <a:pt x="9" y="54"/>
                  </a:cubicBezTo>
                  <a:cubicBezTo>
                    <a:pt x="10" y="57"/>
                    <a:pt x="25" y="58"/>
                    <a:pt x="25" y="58"/>
                  </a:cubicBezTo>
                  <a:lnTo>
                    <a:pt x="65" y="14"/>
                  </a:lnTo>
                  <a:cubicBezTo>
                    <a:pt x="65" y="14"/>
                    <a:pt x="56" y="8"/>
                    <a:pt x="46" y="2"/>
                  </a:cubicBezTo>
                  <a:lnTo>
                    <a:pt x="4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47"/>
            <p:cNvSpPr/>
            <p:nvPr/>
          </p:nvSpPr>
          <p:spPr>
            <a:xfrm>
              <a:off x="2236075" y="4413725"/>
              <a:ext cx="1900" cy="1075"/>
            </a:xfrm>
            <a:custGeom>
              <a:rect b="b" l="l" r="r" t="t"/>
              <a:pathLst>
                <a:path extrusionOk="0" h="43" w="76">
                  <a:moveTo>
                    <a:pt x="21" y="1"/>
                  </a:moveTo>
                  <a:cubicBezTo>
                    <a:pt x="18" y="1"/>
                    <a:pt x="15" y="3"/>
                    <a:pt x="11" y="10"/>
                  </a:cubicBezTo>
                  <a:cubicBezTo>
                    <a:pt x="5" y="20"/>
                    <a:pt x="1" y="41"/>
                    <a:pt x="4" y="41"/>
                  </a:cubicBezTo>
                  <a:cubicBezTo>
                    <a:pt x="13" y="42"/>
                    <a:pt x="23" y="43"/>
                    <a:pt x="33" y="43"/>
                  </a:cubicBezTo>
                  <a:cubicBezTo>
                    <a:pt x="43" y="43"/>
                    <a:pt x="53" y="42"/>
                    <a:pt x="63" y="42"/>
                  </a:cubicBezTo>
                  <a:cubicBezTo>
                    <a:pt x="68" y="41"/>
                    <a:pt x="73" y="38"/>
                    <a:pt x="73" y="38"/>
                  </a:cubicBezTo>
                  <a:cubicBezTo>
                    <a:pt x="76" y="35"/>
                    <a:pt x="76" y="28"/>
                    <a:pt x="76" y="28"/>
                  </a:cubicBezTo>
                  <a:cubicBezTo>
                    <a:pt x="63" y="20"/>
                    <a:pt x="43" y="17"/>
                    <a:pt x="33" y="9"/>
                  </a:cubicBezTo>
                  <a:cubicBezTo>
                    <a:pt x="28" y="5"/>
                    <a:pt x="24" y="1"/>
                    <a:pt x="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47"/>
            <p:cNvSpPr/>
            <p:nvPr/>
          </p:nvSpPr>
          <p:spPr>
            <a:xfrm>
              <a:off x="2191700" y="4414250"/>
              <a:ext cx="1750" cy="850"/>
            </a:xfrm>
            <a:custGeom>
              <a:rect b="b" l="l" r="r" t="t"/>
              <a:pathLst>
                <a:path extrusionOk="0" h="34" w="70">
                  <a:moveTo>
                    <a:pt x="19" y="1"/>
                  </a:moveTo>
                  <a:cubicBezTo>
                    <a:pt x="19" y="1"/>
                    <a:pt x="10" y="11"/>
                    <a:pt x="0" y="21"/>
                  </a:cubicBezTo>
                  <a:cubicBezTo>
                    <a:pt x="24" y="26"/>
                    <a:pt x="41" y="29"/>
                    <a:pt x="59" y="33"/>
                  </a:cubicBezTo>
                  <a:lnTo>
                    <a:pt x="69" y="17"/>
                  </a:lnTo>
                  <a:cubicBezTo>
                    <a:pt x="53" y="11"/>
                    <a:pt x="37" y="5"/>
                    <a:pt x="1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47"/>
            <p:cNvSpPr/>
            <p:nvPr/>
          </p:nvSpPr>
          <p:spPr>
            <a:xfrm>
              <a:off x="2333000" y="4360850"/>
              <a:ext cx="4325" cy="550"/>
            </a:xfrm>
            <a:custGeom>
              <a:rect b="b" l="l" r="r" t="t"/>
              <a:pathLst>
                <a:path extrusionOk="0" h="22" w="173">
                  <a:moveTo>
                    <a:pt x="173" y="1"/>
                  </a:moveTo>
                  <a:lnTo>
                    <a:pt x="173" y="1"/>
                  </a:lnTo>
                  <a:cubicBezTo>
                    <a:pt x="109" y="5"/>
                    <a:pt x="53" y="11"/>
                    <a:pt x="0" y="15"/>
                  </a:cubicBezTo>
                  <a:cubicBezTo>
                    <a:pt x="23" y="16"/>
                    <a:pt x="37" y="22"/>
                    <a:pt x="62" y="22"/>
                  </a:cubicBezTo>
                  <a:cubicBezTo>
                    <a:pt x="84" y="22"/>
                    <a:pt x="116" y="17"/>
                    <a:pt x="1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47"/>
            <p:cNvSpPr/>
            <p:nvPr/>
          </p:nvSpPr>
          <p:spPr>
            <a:xfrm>
              <a:off x="2163475" y="4338625"/>
              <a:ext cx="2050" cy="825"/>
            </a:xfrm>
            <a:custGeom>
              <a:rect b="b" l="l" r="r" t="t"/>
              <a:pathLst>
                <a:path extrusionOk="0" h="33" w="82">
                  <a:moveTo>
                    <a:pt x="2" y="1"/>
                  </a:moveTo>
                  <a:lnTo>
                    <a:pt x="1" y="14"/>
                  </a:lnTo>
                  <a:cubicBezTo>
                    <a:pt x="2" y="29"/>
                    <a:pt x="13" y="31"/>
                    <a:pt x="25" y="31"/>
                  </a:cubicBezTo>
                  <a:cubicBezTo>
                    <a:pt x="30" y="31"/>
                    <a:pt x="36" y="31"/>
                    <a:pt x="42" y="31"/>
                  </a:cubicBezTo>
                  <a:cubicBezTo>
                    <a:pt x="46" y="31"/>
                    <a:pt x="49" y="31"/>
                    <a:pt x="52" y="32"/>
                  </a:cubicBezTo>
                  <a:cubicBezTo>
                    <a:pt x="53" y="32"/>
                    <a:pt x="55" y="32"/>
                    <a:pt x="56" y="32"/>
                  </a:cubicBezTo>
                  <a:cubicBezTo>
                    <a:pt x="63" y="32"/>
                    <a:pt x="71" y="30"/>
                    <a:pt x="80" y="29"/>
                  </a:cubicBezTo>
                  <a:lnTo>
                    <a:pt x="81" y="29"/>
                  </a:lnTo>
                  <a:cubicBezTo>
                    <a:pt x="73" y="23"/>
                    <a:pt x="68" y="16"/>
                    <a:pt x="62" y="14"/>
                  </a:cubicBezTo>
                  <a:cubicBezTo>
                    <a:pt x="40" y="10"/>
                    <a:pt x="21" y="5"/>
                    <a:pt x="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47"/>
            <p:cNvSpPr/>
            <p:nvPr/>
          </p:nvSpPr>
          <p:spPr>
            <a:xfrm>
              <a:off x="2142575" y="4425475"/>
              <a:ext cx="1350" cy="1550"/>
            </a:xfrm>
            <a:custGeom>
              <a:rect b="b" l="l" r="r" t="t"/>
              <a:pathLst>
                <a:path extrusionOk="0" h="62" w="54">
                  <a:moveTo>
                    <a:pt x="26" y="1"/>
                  </a:moveTo>
                  <a:cubicBezTo>
                    <a:pt x="16" y="17"/>
                    <a:pt x="1" y="29"/>
                    <a:pt x="2" y="40"/>
                  </a:cubicBezTo>
                  <a:cubicBezTo>
                    <a:pt x="2" y="48"/>
                    <a:pt x="22" y="54"/>
                    <a:pt x="33" y="59"/>
                  </a:cubicBezTo>
                  <a:cubicBezTo>
                    <a:pt x="34" y="61"/>
                    <a:pt x="37" y="61"/>
                    <a:pt x="40" y="61"/>
                  </a:cubicBezTo>
                  <a:cubicBezTo>
                    <a:pt x="44" y="61"/>
                    <a:pt x="49" y="60"/>
                    <a:pt x="51" y="58"/>
                  </a:cubicBezTo>
                  <a:cubicBezTo>
                    <a:pt x="54" y="55"/>
                    <a:pt x="52" y="48"/>
                    <a:pt x="51" y="45"/>
                  </a:cubicBezTo>
                  <a:cubicBezTo>
                    <a:pt x="42" y="31"/>
                    <a:pt x="35" y="18"/>
                    <a:pt x="2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47"/>
            <p:cNvSpPr/>
            <p:nvPr/>
          </p:nvSpPr>
          <p:spPr>
            <a:xfrm>
              <a:off x="2201925" y="4415575"/>
              <a:ext cx="2075" cy="1350"/>
            </a:xfrm>
            <a:custGeom>
              <a:rect b="b" l="l" r="r" t="t"/>
              <a:pathLst>
                <a:path extrusionOk="0" h="54" w="83">
                  <a:moveTo>
                    <a:pt x="31" y="1"/>
                  </a:moveTo>
                  <a:cubicBezTo>
                    <a:pt x="24" y="1"/>
                    <a:pt x="12" y="5"/>
                    <a:pt x="4" y="7"/>
                  </a:cubicBezTo>
                  <a:cubicBezTo>
                    <a:pt x="1" y="8"/>
                    <a:pt x="0" y="23"/>
                    <a:pt x="4" y="24"/>
                  </a:cubicBezTo>
                  <a:cubicBezTo>
                    <a:pt x="24" y="33"/>
                    <a:pt x="46" y="41"/>
                    <a:pt x="82" y="54"/>
                  </a:cubicBezTo>
                  <a:cubicBezTo>
                    <a:pt x="60" y="27"/>
                    <a:pt x="50" y="14"/>
                    <a:pt x="35" y="2"/>
                  </a:cubicBezTo>
                  <a:cubicBezTo>
                    <a:pt x="35" y="1"/>
                    <a:pt x="33" y="1"/>
                    <a:pt x="3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47"/>
            <p:cNvSpPr/>
            <p:nvPr/>
          </p:nvSpPr>
          <p:spPr>
            <a:xfrm>
              <a:off x="2340050" y="4354750"/>
              <a:ext cx="4275" cy="600"/>
            </a:xfrm>
            <a:custGeom>
              <a:rect b="b" l="l" r="r" t="t"/>
              <a:pathLst>
                <a:path extrusionOk="0" h="24" w="171">
                  <a:moveTo>
                    <a:pt x="170" y="0"/>
                  </a:moveTo>
                  <a:cubicBezTo>
                    <a:pt x="126" y="3"/>
                    <a:pt x="88" y="5"/>
                    <a:pt x="63" y="9"/>
                  </a:cubicBezTo>
                  <a:cubicBezTo>
                    <a:pt x="1" y="20"/>
                    <a:pt x="54" y="20"/>
                    <a:pt x="64" y="24"/>
                  </a:cubicBezTo>
                  <a:cubicBezTo>
                    <a:pt x="69" y="24"/>
                    <a:pt x="107" y="21"/>
                    <a:pt x="111" y="21"/>
                  </a:cubicBezTo>
                  <a:cubicBezTo>
                    <a:pt x="130" y="14"/>
                    <a:pt x="148" y="8"/>
                    <a:pt x="17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47"/>
            <p:cNvSpPr/>
            <p:nvPr/>
          </p:nvSpPr>
          <p:spPr>
            <a:xfrm>
              <a:off x="2280725" y="4351500"/>
              <a:ext cx="1800" cy="1075"/>
            </a:xfrm>
            <a:custGeom>
              <a:rect b="b" l="l" r="r" t="t"/>
              <a:pathLst>
                <a:path extrusionOk="0" h="43" w="72">
                  <a:moveTo>
                    <a:pt x="35" y="1"/>
                  </a:moveTo>
                  <a:cubicBezTo>
                    <a:pt x="24" y="7"/>
                    <a:pt x="11" y="13"/>
                    <a:pt x="2" y="20"/>
                  </a:cubicBezTo>
                  <a:cubicBezTo>
                    <a:pt x="1" y="23"/>
                    <a:pt x="11" y="36"/>
                    <a:pt x="20" y="39"/>
                  </a:cubicBezTo>
                  <a:cubicBezTo>
                    <a:pt x="32" y="42"/>
                    <a:pt x="46" y="41"/>
                    <a:pt x="71" y="42"/>
                  </a:cubicBezTo>
                  <a:cubicBezTo>
                    <a:pt x="55" y="23"/>
                    <a:pt x="45" y="11"/>
                    <a:pt x="3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47"/>
            <p:cNvSpPr/>
            <p:nvPr/>
          </p:nvSpPr>
          <p:spPr>
            <a:xfrm>
              <a:off x="2158800" y="4418775"/>
              <a:ext cx="2050" cy="725"/>
            </a:xfrm>
            <a:custGeom>
              <a:rect b="b" l="l" r="r" t="t"/>
              <a:pathLst>
                <a:path extrusionOk="0" h="29" w="82">
                  <a:moveTo>
                    <a:pt x="7" y="1"/>
                  </a:moveTo>
                  <a:lnTo>
                    <a:pt x="1" y="7"/>
                  </a:lnTo>
                  <a:cubicBezTo>
                    <a:pt x="1" y="11"/>
                    <a:pt x="1" y="18"/>
                    <a:pt x="4" y="20"/>
                  </a:cubicBezTo>
                  <a:cubicBezTo>
                    <a:pt x="24" y="23"/>
                    <a:pt x="46" y="27"/>
                    <a:pt x="68" y="29"/>
                  </a:cubicBezTo>
                  <a:cubicBezTo>
                    <a:pt x="69" y="29"/>
                    <a:pt x="69" y="29"/>
                    <a:pt x="69" y="29"/>
                  </a:cubicBezTo>
                  <a:cubicBezTo>
                    <a:pt x="74" y="29"/>
                    <a:pt x="79" y="20"/>
                    <a:pt x="82" y="17"/>
                  </a:cubicBezTo>
                  <a:cubicBezTo>
                    <a:pt x="80" y="11"/>
                    <a:pt x="80" y="8"/>
                    <a:pt x="80" y="8"/>
                  </a:cubicBezTo>
                  <a:cubicBezTo>
                    <a:pt x="55" y="5"/>
                    <a:pt x="30" y="4"/>
                    <a:pt x="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47"/>
            <p:cNvSpPr/>
            <p:nvPr/>
          </p:nvSpPr>
          <p:spPr>
            <a:xfrm>
              <a:off x="2322175" y="4362025"/>
              <a:ext cx="3025" cy="625"/>
            </a:xfrm>
            <a:custGeom>
              <a:rect b="b" l="l" r="r" t="t"/>
              <a:pathLst>
                <a:path extrusionOk="0" h="25" w="121">
                  <a:moveTo>
                    <a:pt x="114" y="1"/>
                  </a:moveTo>
                  <a:cubicBezTo>
                    <a:pt x="107" y="2"/>
                    <a:pt x="8" y="21"/>
                    <a:pt x="1" y="23"/>
                  </a:cubicBezTo>
                  <a:cubicBezTo>
                    <a:pt x="14" y="23"/>
                    <a:pt x="30" y="23"/>
                    <a:pt x="45" y="24"/>
                  </a:cubicBezTo>
                  <a:cubicBezTo>
                    <a:pt x="92" y="23"/>
                    <a:pt x="107" y="15"/>
                    <a:pt x="120" y="5"/>
                  </a:cubicBezTo>
                  <a:cubicBezTo>
                    <a:pt x="120" y="5"/>
                    <a:pt x="120" y="2"/>
                    <a:pt x="11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47"/>
            <p:cNvSpPr/>
            <p:nvPr/>
          </p:nvSpPr>
          <p:spPr>
            <a:xfrm>
              <a:off x="2375625" y="4345675"/>
              <a:ext cx="3200" cy="1200"/>
            </a:xfrm>
            <a:custGeom>
              <a:rect b="b" l="l" r="r" t="t"/>
              <a:pathLst>
                <a:path extrusionOk="0" h="48" w="128">
                  <a:moveTo>
                    <a:pt x="64" y="0"/>
                  </a:moveTo>
                  <a:lnTo>
                    <a:pt x="48" y="3"/>
                  </a:lnTo>
                  <a:cubicBezTo>
                    <a:pt x="1" y="13"/>
                    <a:pt x="27" y="22"/>
                    <a:pt x="48" y="31"/>
                  </a:cubicBezTo>
                  <a:cubicBezTo>
                    <a:pt x="59" y="35"/>
                    <a:pt x="83" y="38"/>
                    <a:pt x="123" y="47"/>
                  </a:cubicBezTo>
                  <a:cubicBezTo>
                    <a:pt x="121" y="34"/>
                    <a:pt x="127" y="25"/>
                    <a:pt x="117" y="19"/>
                  </a:cubicBezTo>
                  <a:cubicBezTo>
                    <a:pt x="108" y="12"/>
                    <a:pt x="83" y="6"/>
                    <a:pt x="6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47"/>
            <p:cNvSpPr/>
            <p:nvPr/>
          </p:nvSpPr>
          <p:spPr>
            <a:xfrm>
              <a:off x="2238575" y="4348175"/>
              <a:ext cx="1475" cy="1200"/>
            </a:xfrm>
            <a:custGeom>
              <a:rect b="b" l="l" r="r" t="t"/>
              <a:pathLst>
                <a:path extrusionOk="0" h="48" w="59">
                  <a:moveTo>
                    <a:pt x="35" y="0"/>
                  </a:moveTo>
                  <a:cubicBezTo>
                    <a:pt x="21" y="15"/>
                    <a:pt x="11" y="24"/>
                    <a:pt x="1" y="34"/>
                  </a:cubicBezTo>
                  <a:cubicBezTo>
                    <a:pt x="10" y="38"/>
                    <a:pt x="18" y="46"/>
                    <a:pt x="29" y="47"/>
                  </a:cubicBezTo>
                  <a:cubicBezTo>
                    <a:pt x="30" y="47"/>
                    <a:pt x="31" y="47"/>
                    <a:pt x="33" y="47"/>
                  </a:cubicBezTo>
                  <a:cubicBezTo>
                    <a:pt x="40" y="47"/>
                    <a:pt x="49" y="44"/>
                    <a:pt x="58" y="43"/>
                  </a:cubicBezTo>
                  <a:cubicBezTo>
                    <a:pt x="52" y="29"/>
                    <a:pt x="45" y="18"/>
                    <a:pt x="35" y="2"/>
                  </a:cubicBezTo>
                  <a:lnTo>
                    <a:pt x="3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47"/>
            <p:cNvSpPr/>
            <p:nvPr/>
          </p:nvSpPr>
          <p:spPr>
            <a:xfrm>
              <a:off x="2232000" y="4345925"/>
              <a:ext cx="1925" cy="825"/>
            </a:xfrm>
            <a:custGeom>
              <a:rect b="b" l="l" r="r" t="t"/>
              <a:pathLst>
                <a:path extrusionOk="0" h="33" w="77">
                  <a:moveTo>
                    <a:pt x="11" y="0"/>
                  </a:moveTo>
                  <a:cubicBezTo>
                    <a:pt x="8" y="0"/>
                    <a:pt x="0" y="6"/>
                    <a:pt x="0" y="9"/>
                  </a:cubicBezTo>
                  <a:cubicBezTo>
                    <a:pt x="2" y="15"/>
                    <a:pt x="3" y="24"/>
                    <a:pt x="9" y="27"/>
                  </a:cubicBezTo>
                  <a:cubicBezTo>
                    <a:pt x="18" y="30"/>
                    <a:pt x="28" y="32"/>
                    <a:pt x="37" y="32"/>
                  </a:cubicBezTo>
                  <a:cubicBezTo>
                    <a:pt x="40" y="32"/>
                    <a:pt x="43" y="32"/>
                    <a:pt x="46" y="31"/>
                  </a:cubicBezTo>
                  <a:cubicBezTo>
                    <a:pt x="58" y="30"/>
                    <a:pt x="67" y="22"/>
                    <a:pt x="77" y="18"/>
                  </a:cubicBezTo>
                  <a:cubicBezTo>
                    <a:pt x="68" y="12"/>
                    <a:pt x="59" y="6"/>
                    <a:pt x="59" y="6"/>
                  </a:cubicBezTo>
                  <a:cubicBezTo>
                    <a:pt x="37" y="3"/>
                    <a:pt x="25" y="2"/>
                    <a:pt x="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47"/>
            <p:cNvSpPr/>
            <p:nvPr/>
          </p:nvSpPr>
          <p:spPr>
            <a:xfrm>
              <a:off x="2293875" y="4354350"/>
              <a:ext cx="1125" cy="1225"/>
            </a:xfrm>
            <a:custGeom>
              <a:rect b="b" l="l" r="r" t="t"/>
              <a:pathLst>
                <a:path extrusionOk="0" h="49" w="45">
                  <a:moveTo>
                    <a:pt x="34" y="0"/>
                  </a:moveTo>
                  <a:cubicBezTo>
                    <a:pt x="34" y="0"/>
                    <a:pt x="22" y="6"/>
                    <a:pt x="21" y="9"/>
                  </a:cubicBezTo>
                  <a:lnTo>
                    <a:pt x="0" y="44"/>
                  </a:lnTo>
                  <a:cubicBezTo>
                    <a:pt x="0" y="47"/>
                    <a:pt x="5" y="49"/>
                    <a:pt x="7" y="49"/>
                  </a:cubicBezTo>
                  <a:cubicBezTo>
                    <a:pt x="10" y="47"/>
                    <a:pt x="16" y="46"/>
                    <a:pt x="21" y="44"/>
                  </a:cubicBezTo>
                  <a:cubicBezTo>
                    <a:pt x="34" y="36"/>
                    <a:pt x="44" y="0"/>
                    <a:pt x="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47"/>
            <p:cNvSpPr/>
            <p:nvPr/>
          </p:nvSpPr>
          <p:spPr>
            <a:xfrm>
              <a:off x="2119150" y="4423050"/>
              <a:ext cx="2300" cy="875"/>
            </a:xfrm>
            <a:custGeom>
              <a:rect b="b" l="l" r="r" t="t"/>
              <a:pathLst>
                <a:path extrusionOk="0" h="35" w="92">
                  <a:moveTo>
                    <a:pt x="58" y="0"/>
                  </a:moveTo>
                  <a:cubicBezTo>
                    <a:pt x="46" y="0"/>
                    <a:pt x="35" y="2"/>
                    <a:pt x="1" y="5"/>
                  </a:cubicBezTo>
                  <a:cubicBezTo>
                    <a:pt x="29" y="20"/>
                    <a:pt x="43" y="27"/>
                    <a:pt x="57" y="34"/>
                  </a:cubicBezTo>
                  <a:cubicBezTo>
                    <a:pt x="58" y="35"/>
                    <a:pt x="60" y="35"/>
                    <a:pt x="62" y="35"/>
                  </a:cubicBezTo>
                  <a:cubicBezTo>
                    <a:pt x="67" y="35"/>
                    <a:pt x="74" y="34"/>
                    <a:pt x="76" y="33"/>
                  </a:cubicBezTo>
                  <a:cubicBezTo>
                    <a:pt x="83" y="23"/>
                    <a:pt x="88" y="14"/>
                    <a:pt x="92" y="3"/>
                  </a:cubicBezTo>
                  <a:cubicBezTo>
                    <a:pt x="82" y="2"/>
                    <a:pt x="68" y="0"/>
                    <a:pt x="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47"/>
            <p:cNvSpPr/>
            <p:nvPr/>
          </p:nvSpPr>
          <p:spPr>
            <a:xfrm>
              <a:off x="2089625" y="4425775"/>
              <a:ext cx="1725" cy="1425"/>
            </a:xfrm>
            <a:custGeom>
              <a:rect b="b" l="l" r="r" t="t"/>
              <a:pathLst>
                <a:path extrusionOk="0" h="57" w="69">
                  <a:moveTo>
                    <a:pt x="44" y="0"/>
                  </a:moveTo>
                  <a:cubicBezTo>
                    <a:pt x="30" y="0"/>
                    <a:pt x="11" y="11"/>
                    <a:pt x="3" y="19"/>
                  </a:cubicBezTo>
                  <a:cubicBezTo>
                    <a:pt x="0" y="25"/>
                    <a:pt x="17" y="39"/>
                    <a:pt x="30" y="56"/>
                  </a:cubicBezTo>
                  <a:cubicBezTo>
                    <a:pt x="47" y="37"/>
                    <a:pt x="58" y="33"/>
                    <a:pt x="58" y="25"/>
                  </a:cubicBezTo>
                  <a:cubicBezTo>
                    <a:pt x="59" y="17"/>
                    <a:pt x="68" y="0"/>
                    <a:pt x="4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47"/>
            <p:cNvSpPr/>
            <p:nvPr/>
          </p:nvSpPr>
          <p:spPr>
            <a:xfrm>
              <a:off x="2223875" y="4345175"/>
              <a:ext cx="1725" cy="1500"/>
            </a:xfrm>
            <a:custGeom>
              <a:rect b="b" l="l" r="r" t="t"/>
              <a:pathLst>
                <a:path extrusionOk="0" h="60" w="69">
                  <a:moveTo>
                    <a:pt x="22" y="1"/>
                  </a:moveTo>
                  <a:cubicBezTo>
                    <a:pt x="3" y="14"/>
                    <a:pt x="0" y="29"/>
                    <a:pt x="22" y="46"/>
                  </a:cubicBezTo>
                  <a:cubicBezTo>
                    <a:pt x="25" y="49"/>
                    <a:pt x="30" y="54"/>
                    <a:pt x="36" y="60"/>
                  </a:cubicBezTo>
                  <a:cubicBezTo>
                    <a:pt x="40" y="52"/>
                    <a:pt x="46" y="46"/>
                    <a:pt x="44" y="42"/>
                  </a:cubicBezTo>
                  <a:cubicBezTo>
                    <a:pt x="42" y="29"/>
                    <a:pt x="68" y="11"/>
                    <a:pt x="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47"/>
            <p:cNvSpPr/>
            <p:nvPr/>
          </p:nvSpPr>
          <p:spPr>
            <a:xfrm>
              <a:off x="2082350" y="4318100"/>
              <a:ext cx="1700" cy="975"/>
            </a:xfrm>
            <a:custGeom>
              <a:rect b="b" l="l" r="r" t="t"/>
              <a:pathLst>
                <a:path extrusionOk="0" h="39" w="68">
                  <a:moveTo>
                    <a:pt x="6" y="0"/>
                  </a:moveTo>
                  <a:cubicBezTo>
                    <a:pt x="4" y="0"/>
                    <a:pt x="3" y="1"/>
                    <a:pt x="2" y="1"/>
                  </a:cubicBezTo>
                  <a:cubicBezTo>
                    <a:pt x="2" y="10"/>
                    <a:pt x="0" y="22"/>
                    <a:pt x="3" y="30"/>
                  </a:cubicBezTo>
                  <a:cubicBezTo>
                    <a:pt x="6" y="37"/>
                    <a:pt x="11" y="39"/>
                    <a:pt x="17" y="39"/>
                  </a:cubicBezTo>
                  <a:cubicBezTo>
                    <a:pt x="26" y="39"/>
                    <a:pt x="37" y="34"/>
                    <a:pt x="46" y="33"/>
                  </a:cubicBezTo>
                  <a:cubicBezTo>
                    <a:pt x="53" y="32"/>
                    <a:pt x="60" y="26"/>
                    <a:pt x="65" y="20"/>
                  </a:cubicBezTo>
                  <a:cubicBezTo>
                    <a:pt x="67" y="19"/>
                    <a:pt x="23" y="0"/>
                    <a:pt x="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47"/>
            <p:cNvSpPr/>
            <p:nvPr/>
          </p:nvSpPr>
          <p:spPr>
            <a:xfrm>
              <a:off x="2137200" y="4446075"/>
              <a:ext cx="1575" cy="1025"/>
            </a:xfrm>
            <a:custGeom>
              <a:rect b="b" l="l" r="r" t="t"/>
              <a:pathLst>
                <a:path extrusionOk="0" h="41" w="63">
                  <a:moveTo>
                    <a:pt x="20" y="0"/>
                  </a:moveTo>
                  <a:cubicBezTo>
                    <a:pt x="14" y="6"/>
                    <a:pt x="4" y="14"/>
                    <a:pt x="3" y="20"/>
                  </a:cubicBezTo>
                  <a:cubicBezTo>
                    <a:pt x="0" y="31"/>
                    <a:pt x="2" y="41"/>
                    <a:pt x="22" y="41"/>
                  </a:cubicBezTo>
                  <a:cubicBezTo>
                    <a:pt x="29" y="41"/>
                    <a:pt x="37" y="40"/>
                    <a:pt x="48" y="37"/>
                  </a:cubicBezTo>
                  <a:cubicBezTo>
                    <a:pt x="48" y="37"/>
                    <a:pt x="54" y="33"/>
                    <a:pt x="63" y="28"/>
                  </a:cubicBezTo>
                  <a:lnTo>
                    <a:pt x="2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47"/>
            <p:cNvSpPr/>
            <p:nvPr/>
          </p:nvSpPr>
          <p:spPr>
            <a:xfrm>
              <a:off x="2260950" y="4323775"/>
              <a:ext cx="2150" cy="925"/>
            </a:xfrm>
            <a:custGeom>
              <a:rect b="b" l="l" r="r" t="t"/>
              <a:pathLst>
                <a:path extrusionOk="0" h="37" w="86">
                  <a:moveTo>
                    <a:pt x="86" y="1"/>
                  </a:moveTo>
                  <a:cubicBezTo>
                    <a:pt x="72" y="2"/>
                    <a:pt x="59" y="4"/>
                    <a:pt x="43" y="5"/>
                  </a:cubicBezTo>
                  <a:cubicBezTo>
                    <a:pt x="30" y="8"/>
                    <a:pt x="15" y="11"/>
                    <a:pt x="0" y="14"/>
                  </a:cubicBezTo>
                  <a:lnTo>
                    <a:pt x="11" y="29"/>
                  </a:lnTo>
                  <a:lnTo>
                    <a:pt x="47" y="34"/>
                  </a:lnTo>
                  <a:cubicBezTo>
                    <a:pt x="52" y="36"/>
                    <a:pt x="55" y="36"/>
                    <a:pt x="58" y="36"/>
                  </a:cubicBezTo>
                  <a:cubicBezTo>
                    <a:pt x="77" y="36"/>
                    <a:pt x="61" y="9"/>
                    <a:pt x="83" y="9"/>
                  </a:cubicBezTo>
                  <a:cubicBezTo>
                    <a:pt x="84" y="9"/>
                    <a:pt x="85" y="9"/>
                    <a:pt x="86" y="9"/>
                  </a:cubicBezTo>
                  <a:lnTo>
                    <a:pt x="8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47"/>
            <p:cNvSpPr/>
            <p:nvPr/>
          </p:nvSpPr>
          <p:spPr>
            <a:xfrm>
              <a:off x="2176575" y="4417750"/>
              <a:ext cx="1600" cy="1175"/>
            </a:xfrm>
            <a:custGeom>
              <a:rect b="b" l="l" r="r" t="t"/>
              <a:pathLst>
                <a:path extrusionOk="0" h="47" w="64">
                  <a:moveTo>
                    <a:pt x="21" y="0"/>
                  </a:moveTo>
                  <a:cubicBezTo>
                    <a:pt x="15" y="0"/>
                    <a:pt x="6" y="7"/>
                    <a:pt x="0" y="9"/>
                  </a:cubicBezTo>
                  <a:cubicBezTo>
                    <a:pt x="14" y="20"/>
                    <a:pt x="27" y="32"/>
                    <a:pt x="39" y="40"/>
                  </a:cubicBezTo>
                  <a:cubicBezTo>
                    <a:pt x="44" y="43"/>
                    <a:pt x="53" y="45"/>
                    <a:pt x="61" y="46"/>
                  </a:cubicBezTo>
                  <a:cubicBezTo>
                    <a:pt x="62" y="39"/>
                    <a:pt x="64" y="33"/>
                    <a:pt x="64" y="27"/>
                  </a:cubicBezTo>
                  <a:cubicBezTo>
                    <a:pt x="62" y="8"/>
                    <a:pt x="42" y="4"/>
                    <a:pt x="22" y="1"/>
                  </a:cubicBezTo>
                  <a:cubicBezTo>
                    <a:pt x="22" y="0"/>
                    <a:pt x="21" y="0"/>
                    <a:pt x="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47"/>
            <p:cNvSpPr/>
            <p:nvPr/>
          </p:nvSpPr>
          <p:spPr>
            <a:xfrm>
              <a:off x="2304425" y="4369725"/>
              <a:ext cx="2675" cy="425"/>
            </a:xfrm>
            <a:custGeom>
              <a:rect b="b" l="l" r="r" t="t"/>
              <a:pathLst>
                <a:path extrusionOk="0" h="17" w="107">
                  <a:moveTo>
                    <a:pt x="106" y="0"/>
                  </a:moveTo>
                  <a:cubicBezTo>
                    <a:pt x="65" y="2"/>
                    <a:pt x="36" y="2"/>
                    <a:pt x="9" y="3"/>
                  </a:cubicBezTo>
                  <a:cubicBezTo>
                    <a:pt x="3" y="3"/>
                    <a:pt x="0" y="9"/>
                    <a:pt x="0" y="9"/>
                  </a:cubicBezTo>
                  <a:cubicBezTo>
                    <a:pt x="0" y="9"/>
                    <a:pt x="8" y="13"/>
                    <a:pt x="11" y="13"/>
                  </a:cubicBezTo>
                  <a:cubicBezTo>
                    <a:pt x="26" y="14"/>
                    <a:pt x="42" y="16"/>
                    <a:pt x="56" y="16"/>
                  </a:cubicBezTo>
                  <a:cubicBezTo>
                    <a:pt x="63" y="16"/>
                    <a:pt x="69" y="16"/>
                    <a:pt x="75" y="15"/>
                  </a:cubicBezTo>
                  <a:cubicBezTo>
                    <a:pt x="89" y="15"/>
                    <a:pt x="93" y="8"/>
                    <a:pt x="10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47"/>
            <p:cNvSpPr/>
            <p:nvPr/>
          </p:nvSpPr>
          <p:spPr>
            <a:xfrm>
              <a:off x="2270775" y="4351325"/>
              <a:ext cx="1450" cy="1125"/>
            </a:xfrm>
            <a:custGeom>
              <a:rect b="b" l="l" r="r" t="t"/>
              <a:pathLst>
                <a:path extrusionOk="0" h="45" w="58">
                  <a:moveTo>
                    <a:pt x="37" y="1"/>
                  </a:moveTo>
                  <a:cubicBezTo>
                    <a:pt x="21" y="6"/>
                    <a:pt x="0" y="11"/>
                    <a:pt x="0" y="15"/>
                  </a:cubicBezTo>
                  <a:cubicBezTo>
                    <a:pt x="2" y="24"/>
                    <a:pt x="13" y="34"/>
                    <a:pt x="21" y="45"/>
                  </a:cubicBezTo>
                  <a:cubicBezTo>
                    <a:pt x="33" y="37"/>
                    <a:pt x="46" y="31"/>
                    <a:pt x="56" y="24"/>
                  </a:cubicBezTo>
                  <a:cubicBezTo>
                    <a:pt x="58" y="21"/>
                    <a:pt x="46" y="11"/>
                    <a:pt x="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47"/>
            <p:cNvSpPr/>
            <p:nvPr/>
          </p:nvSpPr>
          <p:spPr>
            <a:xfrm>
              <a:off x="2083250" y="4338925"/>
              <a:ext cx="1400" cy="1400"/>
            </a:xfrm>
            <a:custGeom>
              <a:rect b="b" l="l" r="r" t="t"/>
              <a:pathLst>
                <a:path extrusionOk="0" h="56" w="56">
                  <a:moveTo>
                    <a:pt x="21" y="1"/>
                  </a:moveTo>
                  <a:cubicBezTo>
                    <a:pt x="14" y="13"/>
                    <a:pt x="1" y="26"/>
                    <a:pt x="2" y="35"/>
                  </a:cubicBezTo>
                  <a:cubicBezTo>
                    <a:pt x="5" y="43"/>
                    <a:pt x="21" y="48"/>
                    <a:pt x="32" y="55"/>
                  </a:cubicBezTo>
                  <a:cubicBezTo>
                    <a:pt x="41" y="48"/>
                    <a:pt x="55" y="38"/>
                    <a:pt x="54" y="33"/>
                  </a:cubicBezTo>
                  <a:cubicBezTo>
                    <a:pt x="48" y="21"/>
                    <a:pt x="35" y="13"/>
                    <a:pt x="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47"/>
            <p:cNvSpPr/>
            <p:nvPr/>
          </p:nvSpPr>
          <p:spPr>
            <a:xfrm>
              <a:off x="2293250" y="4383950"/>
              <a:ext cx="1750" cy="875"/>
            </a:xfrm>
            <a:custGeom>
              <a:rect b="b" l="l" r="r" t="t"/>
              <a:pathLst>
                <a:path extrusionOk="0" h="35" w="70">
                  <a:moveTo>
                    <a:pt x="50" y="1"/>
                  </a:moveTo>
                  <a:cubicBezTo>
                    <a:pt x="40" y="1"/>
                    <a:pt x="27" y="5"/>
                    <a:pt x="17" y="5"/>
                  </a:cubicBezTo>
                  <a:cubicBezTo>
                    <a:pt x="14" y="5"/>
                    <a:pt x="11" y="4"/>
                    <a:pt x="9" y="3"/>
                  </a:cubicBezTo>
                  <a:cubicBezTo>
                    <a:pt x="9" y="3"/>
                    <a:pt x="3" y="9"/>
                    <a:pt x="0" y="12"/>
                  </a:cubicBezTo>
                  <a:lnTo>
                    <a:pt x="38" y="30"/>
                  </a:lnTo>
                  <a:cubicBezTo>
                    <a:pt x="47" y="33"/>
                    <a:pt x="57" y="33"/>
                    <a:pt x="69" y="34"/>
                  </a:cubicBezTo>
                  <a:cubicBezTo>
                    <a:pt x="69" y="26"/>
                    <a:pt x="69" y="21"/>
                    <a:pt x="68" y="18"/>
                  </a:cubicBezTo>
                  <a:cubicBezTo>
                    <a:pt x="67" y="4"/>
                    <a:pt x="59" y="1"/>
                    <a:pt x="5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47"/>
            <p:cNvSpPr/>
            <p:nvPr/>
          </p:nvSpPr>
          <p:spPr>
            <a:xfrm>
              <a:off x="2229175" y="4416750"/>
              <a:ext cx="2000" cy="1425"/>
            </a:xfrm>
            <a:custGeom>
              <a:rect b="b" l="l" r="r" t="t"/>
              <a:pathLst>
                <a:path extrusionOk="0" h="57" w="80">
                  <a:moveTo>
                    <a:pt x="80" y="1"/>
                  </a:moveTo>
                  <a:cubicBezTo>
                    <a:pt x="40" y="4"/>
                    <a:pt x="15" y="13"/>
                    <a:pt x="3" y="38"/>
                  </a:cubicBezTo>
                  <a:cubicBezTo>
                    <a:pt x="0" y="44"/>
                    <a:pt x="3" y="49"/>
                    <a:pt x="3" y="57"/>
                  </a:cubicBezTo>
                  <a:cubicBezTo>
                    <a:pt x="9" y="54"/>
                    <a:pt x="16" y="52"/>
                    <a:pt x="22" y="49"/>
                  </a:cubicBezTo>
                  <a:cubicBezTo>
                    <a:pt x="38" y="36"/>
                    <a:pt x="56" y="21"/>
                    <a:pt x="8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47"/>
            <p:cNvSpPr/>
            <p:nvPr/>
          </p:nvSpPr>
          <p:spPr>
            <a:xfrm>
              <a:off x="2069875" y="4421025"/>
              <a:ext cx="1500" cy="1025"/>
            </a:xfrm>
            <a:custGeom>
              <a:rect b="b" l="l" r="r" t="t"/>
              <a:pathLst>
                <a:path extrusionOk="0" h="41" w="60">
                  <a:moveTo>
                    <a:pt x="36" y="1"/>
                  </a:moveTo>
                  <a:cubicBezTo>
                    <a:pt x="24" y="1"/>
                    <a:pt x="12" y="8"/>
                    <a:pt x="0" y="12"/>
                  </a:cubicBezTo>
                  <a:cubicBezTo>
                    <a:pt x="11" y="23"/>
                    <a:pt x="19" y="33"/>
                    <a:pt x="31" y="40"/>
                  </a:cubicBezTo>
                  <a:cubicBezTo>
                    <a:pt x="31" y="40"/>
                    <a:pt x="32" y="40"/>
                    <a:pt x="32" y="40"/>
                  </a:cubicBezTo>
                  <a:cubicBezTo>
                    <a:pt x="36" y="40"/>
                    <a:pt x="47" y="33"/>
                    <a:pt x="58" y="29"/>
                  </a:cubicBezTo>
                  <a:lnTo>
                    <a:pt x="59" y="29"/>
                  </a:lnTo>
                  <a:cubicBezTo>
                    <a:pt x="49" y="15"/>
                    <a:pt x="41" y="1"/>
                    <a:pt x="3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47"/>
            <p:cNvSpPr/>
            <p:nvPr/>
          </p:nvSpPr>
          <p:spPr>
            <a:xfrm>
              <a:off x="2127325" y="4427900"/>
              <a:ext cx="2000" cy="1000"/>
            </a:xfrm>
            <a:custGeom>
              <a:rect b="b" l="l" r="r" t="t"/>
              <a:pathLst>
                <a:path extrusionOk="0" h="40" w="80">
                  <a:moveTo>
                    <a:pt x="50" y="0"/>
                  </a:moveTo>
                  <a:cubicBezTo>
                    <a:pt x="45" y="0"/>
                    <a:pt x="40" y="1"/>
                    <a:pt x="36" y="2"/>
                  </a:cubicBezTo>
                  <a:lnTo>
                    <a:pt x="36" y="1"/>
                  </a:lnTo>
                  <a:cubicBezTo>
                    <a:pt x="28" y="2"/>
                    <a:pt x="22" y="2"/>
                    <a:pt x="17" y="4"/>
                  </a:cubicBezTo>
                  <a:cubicBezTo>
                    <a:pt x="11" y="5"/>
                    <a:pt x="6" y="8"/>
                    <a:pt x="0" y="11"/>
                  </a:cubicBezTo>
                  <a:lnTo>
                    <a:pt x="21" y="17"/>
                  </a:lnTo>
                  <a:cubicBezTo>
                    <a:pt x="28" y="20"/>
                    <a:pt x="37" y="21"/>
                    <a:pt x="42" y="26"/>
                  </a:cubicBezTo>
                  <a:cubicBezTo>
                    <a:pt x="46" y="29"/>
                    <a:pt x="43" y="39"/>
                    <a:pt x="49" y="39"/>
                  </a:cubicBezTo>
                  <a:cubicBezTo>
                    <a:pt x="52" y="39"/>
                    <a:pt x="55" y="38"/>
                    <a:pt x="61" y="35"/>
                  </a:cubicBezTo>
                  <a:cubicBezTo>
                    <a:pt x="70" y="29"/>
                    <a:pt x="78" y="20"/>
                    <a:pt x="80" y="12"/>
                  </a:cubicBezTo>
                  <a:cubicBezTo>
                    <a:pt x="80" y="8"/>
                    <a:pt x="64" y="2"/>
                    <a:pt x="55" y="1"/>
                  </a:cubicBezTo>
                  <a:cubicBezTo>
                    <a:pt x="53" y="0"/>
                    <a:pt x="52" y="0"/>
                    <a:pt x="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47"/>
            <p:cNvSpPr/>
            <p:nvPr/>
          </p:nvSpPr>
          <p:spPr>
            <a:xfrm>
              <a:off x="2288050" y="4396175"/>
              <a:ext cx="1800" cy="1075"/>
            </a:xfrm>
            <a:custGeom>
              <a:rect b="b" l="l" r="r" t="t"/>
              <a:pathLst>
                <a:path extrusionOk="0" h="43" w="72">
                  <a:moveTo>
                    <a:pt x="29" y="1"/>
                  </a:moveTo>
                  <a:cubicBezTo>
                    <a:pt x="25" y="1"/>
                    <a:pt x="21" y="1"/>
                    <a:pt x="17" y="1"/>
                  </a:cubicBezTo>
                  <a:cubicBezTo>
                    <a:pt x="12" y="3"/>
                    <a:pt x="7" y="7"/>
                    <a:pt x="2" y="12"/>
                  </a:cubicBezTo>
                  <a:lnTo>
                    <a:pt x="1" y="18"/>
                  </a:lnTo>
                  <a:cubicBezTo>
                    <a:pt x="21" y="26"/>
                    <a:pt x="43" y="34"/>
                    <a:pt x="65" y="43"/>
                  </a:cubicBezTo>
                  <a:cubicBezTo>
                    <a:pt x="68" y="37"/>
                    <a:pt x="71" y="34"/>
                    <a:pt x="71" y="29"/>
                  </a:cubicBezTo>
                  <a:cubicBezTo>
                    <a:pt x="70" y="12"/>
                    <a:pt x="54" y="1"/>
                    <a:pt x="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47"/>
            <p:cNvSpPr/>
            <p:nvPr/>
          </p:nvSpPr>
          <p:spPr>
            <a:xfrm>
              <a:off x="2115875" y="4426850"/>
              <a:ext cx="1500" cy="1150"/>
            </a:xfrm>
            <a:custGeom>
              <a:rect b="b" l="l" r="r" t="t"/>
              <a:pathLst>
                <a:path extrusionOk="0" h="46" w="60">
                  <a:moveTo>
                    <a:pt x="18" y="0"/>
                  </a:moveTo>
                  <a:lnTo>
                    <a:pt x="1" y="10"/>
                  </a:lnTo>
                  <a:cubicBezTo>
                    <a:pt x="13" y="21"/>
                    <a:pt x="24" y="32"/>
                    <a:pt x="39" y="46"/>
                  </a:cubicBezTo>
                  <a:cubicBezTo>
                    <a:pt x="51" y="35"/>
                    <a:pt x="60" y="28"/>
                    <a:pt x="60" y="28"/>
                  </a:cubicBezTo>
                  <a:cubicBezTo>
                    <a:pt x="46" y="18"/>
                    <a:pt x="33" y="9"/>
                    <a:pt x="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47"/>
            <p:cNvSpPr/>
            <p:nvPr/>
          </p:nvSpPr>
          <p:spPr>
            <a:xfrm>
              <a:off x="2136725" y="4310800"/>
              <a:ext cx="2025" cy="1075"/>
            </a:xfrm>
            <a:custGeom>
              <a:rect b="b" l="l" r="r" t="t"/>
              <a:pathLst>
                <a:path extrusionOk="0" h="43" w="81">
                  <a:moveTo>
                    <a:pt x="19" y="0"/>
                  </a:moveTo>
                  <a:cubicBezTo>
                    <a:pt x="17" y="0"/>
                    <a:pt x="6" y="6"/>
                    <a:pt x="1" y="8"/>
                  </a:cubicBezTo>
                  <a:cubicBezTo>
                    <a:pt x="4" y="15"/>
                    <a:pt x="2" y="21"/>
                    <a:pt x="7" y="22"/>
                  </a:cubicBezTo>
                  <a:cubicBezTo>
                    <a:pt x="27" y="30"/>
                    <a:pt x="45" y="36"/>
                    <a:pt x="64" y="41"/>
                  </a:cubicBezTo>
                  <a:cubicBezTo>
                    <a:pt x="65" y="42"/>
                    <a:pt x="67" y="42"/>
                    <a:pt x="68" y="42"/>
                  </a:cubicBezTo>
                  <a:cubicBezTo>
                    <a:pt x="70" y="42"/>
                    <a:pt x="73" y="41"/>
                    <a:pt x="73" y="41"/>
                  </a:cubicBezTo>
                  <a:cubicBezTo>
                    <a:pt x="76" y="40"/>
                    <a:pt x="80" y="33"/>
                    <a:pt x="80" y="33"/>
                  </a:cubicBezTo>
                  <a:cubicBezTo>
                    <a:pt x="60" y="22"/>
                    <a:pt x="39" y="11"/>
                    <a:pt x="20" y="0"/>
                  </a:cubicBezTo>
                  <a:cubicBezTo>
                    <a:pt x="20" y="0"/>
                    <a:pt x="20" y="0"/>
                    <a:pt x="1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47"/>
            <p:cNvSpPr/>
            <p:nvPr/>
          </p:nvSpPr>
          <p:spPr>
            <a:xfrm>
              <a:off x="2286575" y="4396900"/>
              <a:ext cx="1350" cy="1350"/>
            </a:xfrm>
            <a:custGeom>
              <a:rect b="b" l="l" r="r" t="t"/>
              <a:pathLst>
                <a:path extrusionOk="0" h="54" w="54">
                  <a:moveTo>
                    <a:pt x="16" y="0"/>
                  </a:moveTo>
                  <a:lnTo>
                    <a:pt x="1" y="9"/>
                  </a:lnTo>
                  <a:cubicBezTo>
                    <a:pt x="5" y="20"/>
                    <a:pt x="11" y="28"/>
                    <a:pt x="14" y="39"/>
                  </a:cubicBezTo>
                  <a:cubicBezTo>
                    <a:pt x="17" y="47"/>
                    <a:pt x="21" y="53"/>
                    <a:pt x="29" y="53"/>
                  </a:cubicBezTo>
                  <a:cubicBezTo>
                    <a:pt x="33" y="53"/>
                    <a:pt x="38" y="51"/>
                    <a:pt x="45" y="46"/>
                  </a:cubicBezTo>
                  <a:cubicBezTo>
                    <a:pt x="51" y="42"/>
                    <a:pt x="54" y="27"/>
                    <a:pt x="49" y="22"/>
                  </a:cubicBezTo>
                  <a:cubicBezTo>
                    <a:pt x="42" y="12"/>
                    <a:pt x="27" y="8"/>
                    <a:pt x="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47"/>
            <p:cNvSpPr/>
            <p:nvPr/>
          </p:nvSpPr>
          <p:spPr>
            <a:xfrm>
              <a:off x="2096825" y="4417875"/>
              <a:ext cx="2300" cy="675"/>
            </a:xfrm>
            <a:custGeom>
              <a:rect b="b" l="l" r="r" t="t"/>
              <a:pathLst>
                <a:path extrusionOk="0" h="27" w="92">
                  <a:moveTo>
                    <a:pt x="10" y="0"/>
                  </a:moveTo>
                  <a:cubicBezTo>
                    <a:pt x="10" y="0"/>
                    <a:pt x="2" y="7"/>
                    <a:pt x="2" y="10"/>
                  </a:cubicBezTo>
                  <a:cubicBezTo>
                    <a:pt x="1" y="15"/>
                    <a:pt x="4" y="22"/>
                    <a:pt x="5" y="22"/>
                  </a:cubicBezTo>
                  <a:cubicBezTo>
                    <a:pt x="21" y="25"/>
                    <a:pt x="35" y="27"/>
                    <a:pt x="39" y="27"/>
                  </a:cubicBezTo>
                  <a:lnTo>
                    <a:pt x="86" y="27"/>
                  </a:lnTo>
                  <a:cubicBezTo>
                    <a:pt x="88" y="27"/>
                    <a:pt x="89" y="21"/>
                    <a:pt x="92" y="18"/>
                  </a:cubicBezTo>
                  <a:cubicBezTo>
                    <a:pt x="64" y="12"/>
                    <a:pt x="36" y="6"/>
                    <a:pt x="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47"/>
            <p:cNvSpPr/>
            <p:nvPr/>
          </p:nvSpPr>
          <p:spPr>
            <a:xfrm>
              <a:off x="2251150" y="4351225"/>
              <a:ext cx="2125" cy="900"/>
            </a:xfrm>
            <a:custGeom>
              <a:rect b="b" l="l" r="r" t="t"/>
              <a:pathLst>
                <a:path extrusionOk="0" h="36" w="85">
                  <a:moveTo>
                    <a:pt x="7" y="0"/>
                  </a:moveTo>
                  <a:lnTo>
                    <a:pt x="1" y="12"/>
                  </a:lnTo>
                  <a:cubicBezTo>
                    <a:pt x="17" y="21"/>
                    <a:pt x="32" y="30"/>
                    <a:pt x="48" y="35"/>
                  </a:cubicBezTo>
                  <a:cubicBezTo>
                    <a:pt x="49" y="36"/>
                    <a:pt x="51" y="36"/>
                    <a:pt x="53" y="36"/>
                  </a:cubicBezTo>
                  <a:cubicBezTo>
                    <a:pt x="62" y="36"/>
                    <a:pt x="75" y="33"/>
                    <a:pt x="77" y="30"/>
                  </a:cubicBezTo>
                  <a:cubicBezTo>
                    <a:pt x="85" y="16"/>
                    <a:pt x="72" y="10"/>
                    <a:pt x="52" y="8"/>
                  </a:cubicBezTo>
                  <a:lnTo>
                    <a:pt x="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47"/>
            <p:cNvSpPr/>
            <p:nvPr/>
          </p:nvSpPr>
          <p:spPr>
            <a:xfrm>
              <a:off x="2147025" y="4447950"/>
              <a:ext cx="1575" cy="1375"/>
            </a:xfrm>
            <a:custGeom>
              <a:rect b="b" l="l" r="r" t="t"/>
              <a:pathLst>
                <a:path extrusionOk="0" h="55" w="63">
                  <a:moveTo>
                    <a:pt x="45" y="0"/>
                  </a:moveTo>
                  <a:lnTo>
                    <a:pt x="17" y="31"/>
                  </a:lnTo>
                  <a:cubicBezTo>
                    <a:pt x="13" y="36"/>
                    <a:pt x="7" y="40"/>
                    <a:pt x="1" y="43"/>
                  </a:cubicBezTo>
                  <a:cubicBezTo>
                    <a:pt x="14" y="48"/>
                    <a:pt x="27" y="55"/>
                    <a:pt x="42" y="55"/>
                  </a:cubicBezTo>
                  <a:cubicBezTo>
                    <a:pt x="48" y="55"/>
                    <a:pt x="57" y="40"/>
                    <a:pt x="63" y="33"/>
                  </a:cubicBezTo>
                  <a:cubicBezTo>
                    <a:pt x="55" y="20"/>
                    <a:pt x="51" y="11"/>
                    <a:pt x="4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47"/>
            <p:cNvSpPr/>
            <p:nvPr/>
          </p:nvSpPr>
          <p:spPr>
            <a:xfrm>
              <a:off x="2146675" y="4439675"/>
              <a:ext cx="1775" cy="1100"/>
            </a:xfrm>
            <a:custGeom>
              <a:rect b="b" l="l" r="r" t="t"/>
              <a:pathLst>
                <a:path extrusionOk="0" h="44" w="71">
                  <a:moveTo>
                    <a:pt x="53" y="0"/>
                  </a:moveTo>
                  <a:cubicBezTo>
                    <a:pt x="37" y="9"/>
                    <a:pt x="21" y="20"/>
                    <a:pt x="0" y="31"/>
                  </a:cubicBezTo>
                  <a:cubicBezTo>
                    <a:pt x="12" y="37"/>
                    <a:pt x="19" y="42"/>
                    <a:pt x="25" y="43"/>
                  </a:cubicBezTo>
                  <a:cubicBezTo>
                    <a:pt x="27" y="43"/>
                    <a:pt x="29" y="43"/>
                    <a:pt x="30" y="43"/>
                  </a:cubicBezTo>
                  <a:cubicBezTo>
                    <a:pt x="55" y="43"/>
                    <a:pt x="71" y="33"/>
                    <a:pt x="68" y="17"/>
                  </a:cubicBezTo>
                  <a:cubicBezTo>
                    <a:pt x="66" y="11"/>
                    <a:pt x="58" y="5"/>
                    <a:pt x="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47"/>
            <p:cNvSpPr/>
            <p:nvPr/>
          </p:nvSpPr>
          <p:spPr>
            <a:xfrm>
              <a:off x="2132250" y="4438500"/>
              <a:ext cx="2275" cy="475"/>
            </a:xfrm>
            <a:custGeom>
              <a:rect b="b" l="l" r="r" t="t"/>
              <a:pathLst>
                <a:path extrusionOk="0" h="19" w="91">
                  <a:moveTo>
                    <a:pt x="90" y="0"/>
                  </a:moveTo>
                  <a:lnTo>
                    <a:pt x="90" y="0"/>
                  </a:lnTo>
                  <a:cubicBezTo>
                    <a:pt x="58" y="3"/>
                    <a:pt x="31" y="6"/>
                    <a:pt x="1" y="9"/>
                  </a:cubicBezTo>
                  <a:cubicBezTo>
                    <a:pt x="13" y="15"/>
                    <a:pt x="26" y="18"/>
                    <a:pt x="39" y="18"/>
                  </a:cubicBezTo>
                  <a:cubicBezTo>
                    <a:pt x="57" y="18"/>
                    <a:pt x="74" y="12"/>
                    <a:pt x="9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47"/>
            <p:cNvSpPr/>
            <p:nvPr/>
          </p:nvSpPr>
          <p:spPr>
            <a:xfrm>
              <a:off x="2131250" y="4413450"/>
              <a:ext cx="1175" cy="1200"/>
            </a:xfrm>
            <a:custGeom>
              <a:rect b="b" l="l" r="r" t="t"/>
              <a:pathLst>
                <a:path extrusionOk="0" h="48" w="47">
                  <a:moveTo>
                    <a:pt x="10" y="0"/>
                  </a:moveTo>
                  <a:cubicBezTo>
                    <a:pt x="8" y="5"/>
                    <a:pt x="7" y="8"/>
                    <a:pt x="2" y="20"/>
                  </a:cubicBezTo>
                  <a:lnTo>
                    <a:pt x="1" y="20"/>
                  </a:lnTo>
                  <a:cubicBezTo>
                    <a:pt x="10" y="27"/>
                    <a:pt x="23" y="37"/>
                    <a:pt x="35" y="48"/>
                  </a:cubicBezTo>
                  <a:cubicBezTo>
                    <a:pt x="39" y="46"/>
                    <a:pt x="46" y="42"/>
                    <a:pt x="46" y="42"/>
                  </a:cubicBezTo>
                  <a:cubicBezTo>
                    <a:pt x="41" y="30"/>
                    <a:pt x="36" y="17"/>
                    <a:pt x="29" y="6"/>
                  </a:cubicBezTo>
                  <a:cubicBezTo>
                    <a:pt x="26" y="3"/>
                    <a:pt x="15" y="2"/>
                    <a:pt x="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47"/>
            <p:cNvSpPr/>
            <p:nvPr/>
          </p:nvSpPr>
          <p:spPr>
            <a:xfrm>
              <a:off x="2225425" y="4409325"/>
              <a:ext cx="925" cy="1500"/>
            </a:xfrm>
            <a:custGeom>
              <a:rect b="b" l="l" r="r" t="t"/>
              <a:pathLst>
                <a:path extrusionOk="0" h="60" w="37">
                  <a:moveTo>
                    <a:pt x="0" y="1"/>
                  </a:moveTo>
                  <a:lnTo>
                    <a:pt x="0" y="1"/>
                  </a:lnTo>
                  <a:cubicBezTo>
                    <a:pt x="6" y="20"/>
                    <a:pt x="12" y="36"/>
                    <a:pt x="19" y="60"/>
                  </a:cubicBezTo>
                  <a:cubicBezTo>
                    <a:pt x="37" y="32"/>
                    <a:pt x="31" y="11"/>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47"/>
            <p:cNvSpPr/>
            <p:nvPr/>
          </p:nvSpPr>
          <p:spPr>
            <a:xfrm>
              <a:off x="2051950" y="4322200"/>
              <a:ext cx="1350" cy="1125"/>
            </a:xfrm>
            <a:custGeom>
              <a:rect b="b" l="l" r="r" t="t"/>
              <a:pathLst>
                <a:path extrusionOk="0" h="45" w="54">
                  <a:moveTo>
                    <a:pt x="7" y="0"/>
                  </a:moveTo>
                  <a:cubicBezTo>
                    <a:pt x="4" y="6"/>
                    <a:pt x="1" y="12"/>
                    <a:pt x="1" y="15"/>
                  </a:cubicBezTo>
                  <a:cubicBezTo>
                    <a:pt x="2" y="22"/>
                    <a:pt x="2" y="31"/>
                    <a:pt x="8" y="34"/>
                  </a:cubicBezTo>
                  <a:cubicBezTo>
                    <a:pt x="20" y="39"/>
                    <a:pt x="36" y="42"/>
                    <a:pt x="49" y="44"/>
                  </a:cubicBezTo>
                  <a:cubicBezTo>
                    <a:pt x="49" y="34"/>
                    <a:pt x="54" y="19"/>
                    <a:pt x="46" y="14"/>
                  </a:cubicBezTo>
                  <a:cubicBezTo>
                    <a:pt x="41" y="6"/>
                    <a:pt x="21" y="5"/>
                    <a:pt x="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47"/>
            <p:cNvSpPr/>
            <p:nvPr/>
          </p:nvSpPr>
          <p:spPr>
            <a:xfrm>
              <a:off x="2046525" y="4357575"/>
              <a:ext cx="1275" cy="1325"/>
            </a:xfrm>
            <a:custGeom>
              <a:rect b="b" l="l" r="r" t="t"/>
              <a:pathLst>
                <a:path extrusionOk="0" h="53" w="51">
                  <a:moveTo>
                    <a:pt x="3" y="1"/>
                  </a:moveTo>
                  <a:lnTo>
                    <a:pt x="3" y="1"/>
                  </a:lnTo>
                  <a:cubicBezTo>
                    <a:pt x="4" y="21"/>
                    <a:pt x="0" y="37"/>
                    <a:pt x="7" y="43"/>
                  </a:cubicBezTo>
                  <a:cubicBezTo>
                    <a:pt x="13" y="51"/>
                    <a:pt x="29" y="49"/>
                    <a:pt x="50" y="52"/>
                  </a:cubicBezTo>
                  <a:cubicBezTo>
                    <a:pt x="32" y="33"/>
                    <a:pt x="21" y="20"/>
                    <a:pt x="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47"/>
            <p:cNvSpPr/>
            <p:nvPr/>
          </p:nvSpPr>
          <p:spPr>
            <a:xfrm>
              <a:off x="2192650" y="4426000"/>
              <a:ext cx="2300" cy="750"/>
            </a:xfrm>
            <a:custGeom>
              <a:rect b="b" l="l" r="r" t="t"/>
              <a:pathLst>
                <a:path extrusionOk="0" h="30" w="92">
                  <a:moveTo>
                    <a:pt x="46" y="0"/>
                  </a:moveTo>
                  <a:cubicBezTo>
                    <a:pt x="43" y="0"/>
                    <a:pt x="40" y="1"/>
                    <a:pt x="37" y="2"/>
                  </a:cubicBezTo>
                  <a:cubicBezTo>
                    <a:pt x="22" y="5"/>
                    <a:pt x="0" y="5"/>
                    <a:pt x="6" y="22"/>
                  </a:cubicBezTo>
                  <a:cubicBezTo>
                    <a:pt x="9" y="26"/>
                    <a:pt x="20" y="30"/>
                    <a:pt x="29" y="30"/>
                  </a:cubicBezTo>
                  <a:cubicBezTo>
                    <a:pt x="30" y="30"/>
                    <a:pt x="31" y="30"/>
                    <a:pt x="33" y="30"/>
                  </a:cubicBezTo>
                  <a:cubicBezTo>
                    <a:pt x="46" y="27"/>
                    <a:pt x="58" y="19"/>
                    <a:pt x="91" y="3"/>
                  </a:cubicBezTo>
                  <a:cubicBezTo>
                    <a:pt x="67" y="2"/>
                    <a:pt x="55" y="0"/>
                    <a:pt x="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47"/>
            <p:cNvSpPr/>
            <p:nvPr/>
          </p:nvSpPr>
          <p:spPr>
            <a:xfrm>
              <a:off x="2287550" y="4392625"/>
              <a:ext cx="1450" cy="1275"/>
            </a:xfrm>
            <a:custGeom>
              <a:rect b="b" l="l" r="r" t="t"/>
              <a:pathLst>
                <a:path extrusionOk="0" h="51" w="58">
                  <a:moveTo>
                    <a:pt x="18" y="1"/>
                  </a:moveTo>
                  <a:cubicBezTo>
                    <a:pt x="13" y="1"/>
                    <a:pt x="4" y="6"/>
                    <a:pt x="4" y="10"/>
                  </a:cubicBezTo>
                  <a:cubicBezTo>
                    <a:pt x="2" y="15"/>
                    <a:pt x="0" y="24"/>
                    <a:pt x="4" y="27"/>
                  </a:cubicBezTo>
                  <a:cubicBezTo>
                    <a:pt x="16" y="36"/>
                    <a:pt x="32" y="40"/>
                    <a:pt x="57" y="51"/>
                  </a:cubicBezTo>
                  <a:cubicBezTo>
                    <a:pt x="49" y="30"/>
                    <a:pt x="44" y="18"/>
                    <a:pt x="37" y="8"/>
                  </a:cubicBezTo>
                  <a:cubicBezTo>
                    <a:pt x="35" y="4"/>
                    <a:pt x="27" y="1"/>
                    <a:pt x="19" y="1"/>
                  </a:cubicBezTo>
                  <a:cubicBezTo>
                    <a:pt x="19" y="1"/>
                    <a:pt x="18" y="1"/>
                    <a:pt x="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47"/>
            <p:cNvSpPr/>
            <p:nvPr/>
          </p:nvSpPr>
          <p:spPr>
            <a:xfrm>
              <a:off x="2290800" y="4393250"/>
              <a:ext cx="1325" cy="1625"/>
            </a:xfrm>
            <a:custGeom>
              <a:rect b="b" l="l" r="r" t="t"/>
              <a:pathLst>
                <a:path extrusionOk="0" h="65" w="53">
                  <a:moveTo>
                    <a:pt x="27" y="1"/>
                  </a:moveTo>
                  <a:cubicBezTo>
                    <a:pt x="1" y="24"/>
                    <a:pt x="17" y="43"/>
                    <a:pt x="25" y="64"/>
                  </a:cubicBezTo>
                  <a:lnTo>
                    <a:pt x="52" y="5"/>
                  </a:lnTo>
                  <a:lnTo>
                    <a:pt x="2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47"/>
            <p:cNvSpPr/>
            <p:nvPr/>
          </p:nvSpPr>
          <p:spPr>
            <a:xfrm>
              <a:off x="2173800" y="4408475"/>
              <a:ext cx="1700" cy="1400"/>
            </a:xfrm>
            <a:custGeom>
              <a:rect b="b" l="l" r="r" t="t"/>
              <a:pathLst>
                <a:path extrusionOk="0" h="56" w="68">
                  <a:moveTo>
                    <a:pt x="23" y="1"/>
                  </a:moveTo>
                  <a:cubicBezTo>
                    <a:pt x="19" y="2"/>
                    <a:pt x="13" y="5"/>
                    <a:pt x="13" y="8"/>
                  </a:cubicBezTo>
                  <a:cubicBezTo>
                    <a:pt x="11" y="19"/>
                    <a:pt x="19" y="32"/>
                    <a:pt x="11" y="41"/>
                  </a:cubicBezTo>
                  <a:cubicBezTo>
                    <a:pt x="1" y="53"/>
                    <a:pt x="3" y="56"/>
                    <a:pt x="9" y="56"/>
                  </a:cubicBezTo>
                  <a:cubicBezTo>
                    <a:pt x="13" y="56"/>
                    <a:pt x="19" y="54"/>
                    <a:pt x="23" y="54"/>
                  </a:cubicBezTo>
                  <a:lnTo>
                    <a:pt x="23" y="55"/>
                  </a:lnTo>
                  <a:cubicBezTo>
                    <a:pt x="57" y="49"/>
                    <a:pt x="67" y="44"/>
                    <a:pt x="38" y="29"/>
                  </a:cubicBezTo>
                  <a:cubicBezTo>
                    <a:pt x="30" y="26"/>
                    <a:pt x="33" y="13"/>
                    <a:pt x="30" y="4"/>
                  </a:cubicBezTo>
                  <a:lnTo>
                    <a:pt x="2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47"/>
            <p:cNvSpPr/>
            <p:nvPr/>
          </p:nvSpPr>
          <p:spPr>
            <a:xfrm>
              <a:off x="2175025" y="4415775"/>
              <a:ext cx="1200" cy="1450"/>
            </a:xfrm>
            <a:custGeom>
              <a:rect b="b" l="l" r="r" t="t"/>
              <a:pathLst>
                <a:path extrusionOk="0" h="58" w="48">
                  <a:moveTo>
                    <a:pt x="37" y="0"/>
                  </a:moveTo>
                  <a:cubicBezTo>
                    <a:pt x="31" y="8"/>
                    <a:pt x="28" y="9"/>
                    <a:pt x="27" y="10"/>
                  </a:cubicBezTo>
                  <a:lnTo>
                    <a:pt x="1" y="52"/>
                  </a:lnTo>
                  <a:cubicBezTo>
                    <a:pt x="1" y="52"/>
                    <a:pt x="9" y="58"/>
                    <a:pt x="15" y="58"/>
                  </a:cubicBezTo>
                  <a:cubicBezTo>
                    <a:pt x="16" y="58"/>
                    <a:pt x="16" y="58"/>
                    <a:pt x="17" y="58"/>
                  </a:cubicBezTo>
                  <a:cubicBezTo>
                    <a:pt x="27" y="58"/>
                    <a:pt x="36" y="44"/>
                    <a:pt x="46" y="19"/>
                  </a:cubicBezTo>
                  <a:cubicBezTo>
                    <a:pt x="48" y="16"/>
                    <a:pt x="43" y="12"/>
                    <a:pt x="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47"/>
            <p:cNvSpPr/>
            <p:nvPr/>
          </p:nvSpPr>
          <p:spPr>
            <a:xfrm>
              <a:off x="2172850" y="4421700"/>
              <a:ext cx="1275" cy="1225"/>
            </a:xfrm>
            <a:custGeom>
              <a:rect b="b" l="l" r="r" t="t"/>
              <a:pathLst>
                <a:path extrusionOk="0" h="49" w="51">
                  <a:moveTo>
                    <a:pt x="23" y="0"/>
                  </a:moveTo>
                  <a:cubicBezTo>
                    <a:pt x="15" y="0"/>
                    <a:pt x="1" y="9"/>
                    <a:pt x="1" y="12"/>
                  </a:cubicBezTo>
                  <a:cubicBezTo>
                    <a:pt x="4" y="24"/>
                    <a:pt x="10" y="34"/>
                    <a:pt x="15" y="49"/>
                  </a:cubicBezTo>
                  <a:cubicBezTo>
                    <a:pt x="30" y="38"/>
                    <a:pt x="43" y="31"/>
                    <a:pt x="43" y="31"/>
                  </a:cubicBezTo>
                  <a:cubicBezTo>
                    <a:pt x="38" y="19"/>
                    <a:pt x="51" y="0"/>
                    <a:pt x="2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47"/>
            <p:cNvSpPr/>
            <p:nvPr/>
          </p:nvSpPr>
          <p:spPr>
            <a:xfrm>
              <a:off x="2374600" y="4357575"/>
              <a:ext cx="2850" cy="1000"/>
            </a:xfrm>
            <a:custGeom>
              <a:rect b="b" l="l" r="r" t="t"/>
              <a:pathLst>
                <a:path extrusionOk="0" h="40" w="114">
                  <a:moveTo>
                    <a:pt x="92" y="1"/>
                  </a:moveTo>
                  <a:cubicBezTo>
                    <a:pt x="53" y="12"/>
                    <a:pt x="27" y="23"/>
                    <a:pt x="0" y="30"/>
                  </a:cubicBezTo>
                  <a:cubicBezTo>
                    <a:pt x="11" y="33"/>
                    <a:pt x="15" y="39"/>
                    <a:pt x="28" y="39"/>
                  </a:cubicBezTo>
                  <a:cubicBezTo>
                    <a:pt x="31" y="39"/>
                    <a:pt x="33" y="39"/>
                    <a:pt x="35" y="39"/>
                  </a:cubicBezTo>
                  <a:cubicBezTo>
                    <a:pt x="57" y="39"/>
                    <a:pt x="85" y="33"/>
                    <a:pt x="106" y="17"/>
                  </a:cubicBezTo>
                  <a:cubicBezTo>
                    <a:pt x="114" y="10"/>
                    <a:pt x="99" y="8"/>
                    <a:pt x="9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47"/>
            <p:cNvSpPr/>
            <p:nvPr/>
          </p:nvSpPr>
          <p:spPr>
            <a:xfrm>
              <a:off x="2166425" y="4441925"/>
              <a:ext cx="2000" cy="725"/>
            </a:xfrm>
            <a:custGeom>
              <a:rect b="b" l="l" r="r" t="t"/>
              <a:pathLst>
                <a:path extrusionOk="0" h="29" w="80">
                  <a:moveTo>
                    <a:pt x="18" y="0"/>
                  </a:moveTo>
                  <a:cubicBezTo>
                    <a:pt x="12" y="0"/>
                    <a:pt x="0" y="9"/>
                    <a:pt x="0" y="13"/>
                  </a:cubicBezTo>
                  <a:cubicBezTo>
                    <a:pt x="0" y="19"/>
                    <a:pt x="8" y="28"/>
                    <a:pt x="12" y="28"/>
                  </a:cubicBezTo>
                  <a:lnTo>
                    <a:pt x="80" y="18"/>
                  </a:lnTo>
                  <a:lnTo>
                    <a:pt x="80" y="9"/>
                  </a:lnTo>
                  <a:cubicBezTo>
                    <a:pt x="58" y="6"/>
                    <a:pt x="36" y="3"/>
                    <a:pt x="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47"/>
            <p:cNvSpPr/>
            <p:nvPr/>
          </p:nvSpPr>
          <p:spPr>
            <a:xfrm>
              <a:off x="2159725" y="4410250"/>
              <a:ext cx="2125" cy="575"/>
            </a:xfrm>
            <a:custGeom>
              <a:rect b="b" l="l" r="r" t="t"/>
              <a:pathLst>
                <a:path extrusionOk="0" h="23" w="85">
                  <a:moveTo>
                    <a:pt x="51" y="0"/>
                  </a:moveTo>
                  <a:cubicBezTo>
                    <a:pt x="33" y="0"/>
                    <a:pt x="16" y="8"/>
                    <a:pt x="1" y="23"/>
                  </a:cubicBezTo>
                  <a:cubicBezTo>
                    <a:pt x="30" y="17"/>
                    <a:pt x="55" y="12"/>
                    <a:pt x="84" y="8"/>
                  </a:cubicBezTo>
                  <a:cubicBezTo>
                    <a:pt x="73" y="3"/>
                    <a:pt x="62" y="0"/>
                    <a:pt x="5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47"/>
            <p:cNvSpPr/>
            <p:nvPr/>
          </p:nvSpPr>
          <p:spPr>
            <a:xfrm>
              <a:off x="2161200" y="4423125"/>
              <a:ext cx="1650" cy="1175"/>
            </a:xfrm>
            <a:custGeom>
              <a:rect b="b" l="l" r="r" t="t"/>
              <a:pathLst>
                <a:path extrusionOk="0" h="47" w="66">
                  <a:moveTo>
                    <a:pt x="34" y="0"/>
                  </a:moveTo>
                  <a:cubicBezTo>
                    <a:pt x="21" y="12"/>
                    <a:pt x="11" y="24"/>
                    <a:pt x="0" y="37"/>
                  </a:cubicBezTo>
                  <a:cubicBezTo>
                    <a:pt x="0" y="37"/>
                    <a:pt x="6" y="43"/>
                    <a:pt x="11" y="46"/>
                  </a:cubicBezTo>
                  <a:cubicBezTo>
                    <a:pt x="27" y="34"/>
                    <a:pt x="43" y="22"/>
                    <a:pt x="65" y="6"/>
                  </a:cubicBezTo>
                  <a:cubicBezTo>
                    <a:pt x="47" y="2"/>
                    <a:pt x="34" y="0"/>
                    <a:pt x="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47"/>
            <p:cNvSpPr/>
            <p:nvPr/>
          </p:nvSpPr>
          <p:spPr>
            <a:xfrm>
              <a:off x="2388400" y="4348875"/>
              <a:ext cx="3425" cy="775"/>
            </a:xfrm>
            <a:custGeom>
              <a:rect b="b" l="l" r="r" t="t"/>
              <a:pathLst>
                <a:path extrusionOk="0" h="31" w="137">
                  <a:moveTo>
                    <a:pt x="81" y="0"/>
                  </a:moveTo>
                  <a:cubicBezTo>
                    <a:pt x="63" y="0"/>
                    <a:pt x="46" y="3"/>
                    <a:pt x="31" y="6"/>
                  </a:cubicBezTo>
                  <a:cubicBezTo>
                    <a:pt x="15" y="10"/>
                    <a:pt x="10" y="15"/>
                    <a:pt x="0" y="19"/>
                  </a:cubicBezTo>
                  <a:cubicBezTo>
                    <a:pt x="15" y="21"/>
                    <a:pt x="28" y="21"/>
                    <a:pt x="46" y="21"/>
                  </a:cubicBezTo>
                  <a:cubicBezTo>
                    <a:pt x="52" y="24"/>
                    <a:pt x="49" y="28"/>
                    <a:pt x="52" y="31"/>
                  </a:cubicBezTo>
                  <a:cubicBezTo>
                    <a:pt x="90" y="19"/>
                    <a:pt x="137" y="9"/>
                    <a:pt x="121" y="6"/>
                  </a:cubicBezTo>
                  <a:cubicBezTo>
                    <a:pt x="109" y="2"/>
                    <a:pt x="95" y="0"/>
                    <a:pt x="8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47"/>
            <p:cNvSpPr/>
            <p:nvPr/>
          </p:nvSpPr>
          <p:spPr>
            <a:xfrm>
              <a:off x="2321775" y="4358350"/>
              <a:ext cx="4750" cy="900"/>
            </a:xfrm>
            <a:custGeom>
              <a:rect b="b" l="l" r="r" t="t"/>
              <a:pathLst>
                <a:path extrusionOk="0" h="36" w="190">
                  <a:moveTo>
                    <a:pt x="183" y="1"/>
                  </a:moveTo>
                  <a:cubicBezTo>
                    <a:pt x="141" y="8"/>
                    <a:pt x="96" y="15"/>
                    <a:pt x="57" y="21"/>
                  </a:cubicBezTo>
                  <a:cubicBezTo>
                    <a:pt x="32" y="26"/>
                    <a:pt x="20" y="31"/>
                    <a:pt x="1" y="36"/>
                  </a:cubicBezTo>
                  <a:cubicBezTo>
                    <a:pt x="36" y="33"/>
                    <a:pt x="57" y="30"/>
                    <a:pt x="83" y="23"/>
                  </a:cubicBezTo>
                  <a:cubicBezTo>
                    <a:pt x="114" y="17"/>
                    <a:pt x="154" y="9"/>
                    <a:pt x="189" y="2"/>
                  </a:cubicBezTo>
                  <a:lnTo>
                    <a:pt x="18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47"/>
            <p:cNvSpPr/>
            <p:nvPr/>
          </p:nvSpPr>
          <p:spPr>
            <a:xfrm>
              <a:off x="2161975" y="4449350"/>
              <a:ext cx="1375" cy="1150"/>
            </a:xfrm>
            <a:custGeom>
              <a:rect b="b" l="l" r="r" t="t"/>
              <a:pathLst>
                <a:path extrusionOk="0" h="46" w="55">
                  <a:moveTo>
                    <a:pt x="24" y="0"/>
                  </a:moveTo>
                  <a:lnTo>
                    <a:pt x="0" y="36"/>
                  </a:lnTo>
                  <a:cubicBezTo>
                    <a:pt x="0" y="36"/>
                    <a:pt x="12" y="42"/>
                    <a:pt x="27" y="46"/>
                  </a:cubicBezTo>
                  <a:cubicBezTo>
                    <a:pt x="37" y="33"/>
                    <a:pt x="49" y="22"/>
                    <a:pt x="53" y="12"/>
                  </a:cubicBezTo>
                  <a:cubicBezTo>
                    <a:pt x="55" y="9"/>
                    <a:pt x="34" y="3"/>
                    <a:pt x="2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47"/>
            <p:cNvSpPr/>
            <p:nvPr/>
          </p:nvSpPr>
          <p:spPr>
            <a:xfrm>
              <a:off x="2087550" y="4337325"/>
              <a:ext cx="2175" cy="675"/>
            </a:xfrm>
            <a:custGeom>
              <a:rect b="b" l="l" r="r" t="t"/>
              <a:pathLst>
                <a:path extrusionOk="0" h="27" w="87">
                  <a:moveTo>
                    <a:pt x="86" y="0"/>
                  </a:moveTo>
                  <a:cubicBezTo>
                    <a:pt x="58" y="4"/>
                    <a:pt x="36" y="7"/>
                    <a:pt x="1" y="13"/>
                  </a:cubicBezTo>
                  <a:cubicBezTo>
                    <a:pt x="22" y="22"/>
                    <a:pt x="34" y="26"/>
                    <a:pt x="44" y="26"/>
                  </a:cubicBezTo>
                  <a:cubicBezTo>
                    <a:pt x="56" y="26"/>
                    <a:pt x="65" y="18"/>
                    <a:pt x="8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47"/>
            <p:cNvSpPr/>
            <p:nvPr/>
          </p:nvSpPr>
          <p:spPr>
            <a:xfrm>
              <a:off x="2304025" y="4356325"/>
              <a:ext cx="1725" cy="550"/>
            </a:xfrm>
            <a:custGeom>
              <a:rect b="b" l="l" r="r" t="t"/>
              <a:pathLst>
                <a:path extrusionOk="0" h="22" w="69">
                  <a:moveTo>
                    <a:pt x="41" y="0"/>
                  </a:moveTo>
                  <a:cubicBezTo>
                    <a:pt x="33" y="0"/>
                    <a:pt x="7" y="9"/>
                    <a:pt x="0" y="9"/>
                  </a:cubicBezTo>
                  <a:lnTo>
                    <a:pt x="0" y="18"/>
                  </a:lnTo>
                  <a:lnTo>
                    <a:pt x="6" y="20"/>
                  </a:lnTo>
                  <a:cubicBezTo>
                    <a:pt x="10" y="20"/>
                    <a:pt x="12" y="22"/>
                    <a:pt x="17" y="22"/>
                  </a:cubicBezTo>
                  <a:cubicBezTo>
                    <a:pt x="18" y="22"/>
                    <a:pt x="19" y="22"/>
                    <a:pt x="21" y="21"/>
                  </a:cubicBezTo>
                  <a:cubicBezTo>
                    <a:pt x="28" y="21"/>
                    <a:pt x="46" y="15"/>
                    <a:pt x="55" y="12"/>
                  </a:cubicBezTo>
                  <a:cubicBezTo>
                    <a:pt x="67" y="6"/>
                    <a:pt x="69" y="4"/>
                    <a:pt x="65" y="4"/>
                  </a:cubicBezTo>
                  <a:cubicBezTo>
                    <a:pt x="62" y="4"/>
                    <a:pt x="54" y="6"/>
                    <a:pt x="46" y="8"/>
                  </a:cubicBezTo>
                  <a:cubicBezTo>
                    <a:pt x="43" y="8"/>
                    <a:pt x="38" y="7"/>
                    <a:pt x="38" y="7"/>
                  </a:cubicBezTo>
                  <a:cubicBezTo>
                    <a:pt x="44" y="2"/>
                    <a:pt x="44" y="0"/>
                    <a:pt x="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47"/>
            <p:cNvSpPr/>
            <p:nvPr/>
          </p:nvSpPr>
          <p:spPr>
            <a:xfrm>
              <a:off x="2143700" y="4419225"/>
              <a:ext cx="1475" cy="825"/>
            </a:xfrm>
            <a:custGeom>
              <a:rect b="b" l="l" r="r" t="t"/>
              <a:pathLst>
                <a:path extrusionOk="0" h="33" w="59">
                  <a:moveTo>
                    <a:pt x="16" y="0"/>
                  </a:moveTo>
                  <a:cubicBezTo>
                    <a:pt x="16" y="0"/>
                    <a:pt x="3" y="3"/>
                    <a:pt x="2" y="6"/>
                  </a:cubicBezTo>
                  <a:cubicBezTo>
                    <a:pt x="0" y="12"/>
                    <a:pt x="0" y="23"/>
                    <a:pt x="4" y="24"/>
                  </a:cubicBezTo>
                  <a:cubicBezTo>
                    <a:pt x="16" y="28"/>
                    <a:pt x="31" y="28"/>
                    <a:pt x="53" y="33"/>
                  </a:cubicBezTo>
                  <a:lnTo>
                    <a:pt x="59" y="25"/>
                  </a:lnTo>
                  <a:lnTo>
                    <a:pt x="1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47"/>
            <p:cNvSpPr/>
            <p:nvPr/>
          </p:nvSpPr>
          <p:spPr>
            <a:xfrm>
              <a:off x="2296150" y="4354125"/>
              <a:ext cx="1575" cy="725"/>
            </a:xfrm>
            <a:custGeom>
              <a:rect b="b" l="l" r="r" t="t"/>
              <a:pathLst>
                <a:path extrusionOk="0" h="29" w="63">
                  <a:moveTo>
                    <a:pt x="62" y="0"/>
                  </a:moveTo>
                  <a:lnTo>
                    <a:pt x="12" y="14"/>
                  </a:lnTo>
                  <a:cubicBezTo>
                    <a:pt x="6" y="21"/>
                    <a:pt x="3" y="25"/>
                    <a:pt x="0" y="28"/>
                  </a:cubicBezTo>
                  <a:lnTo>
                    <a:pt x="56" y="14"/>
                  </a:lnTo>
                  <a:cubicBezTo>
                    <a:pt x="59" y="9"/>
                    <a:pt x="62" y="0"/>
                    <a:pt x="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47"/>
            <p:cNvSpPr/>
            <p:nvPr/>
          </p:nvSpPr>
          <p:spPr>
            <a:xfrm>
              <a:off x="2136725" y="4441950"/>
              <a:ext cx="1500" cy="975"/>
            </a:xfrm>
            <a:custGeom>
              <a:rect b="b" l="l" r="r" t="t"/>
              <a:pathLst>
                <a:path extrusionOk="0" h="39" w="60">
                  <a:moveTo>
                    <a:pt x="30" y="1"/>
                  </a:moveTo>
                  <a:cubicBezTo>
                    <a:pt x="24" y="1"/>
                    <a:pt x="15" y="3"/>
                    <a:pt x="10" y="5"/>
                  </a:cubicBezTo>
                  <a:cubicBezTo>
                    <a:pt x="5" y="5"/>
                    <a:pt x="5" y="12"/>
                    <a:pt x="1" y="23"/>
                  </a:cubicBezTo>
                  <a:cubicBezTo>
                    <a:pt x="16" y="29"/>
                    <a:pt x="33" y="33"/>
                    <a:pt x="50" y="39"/>
                  </a:cubicBezTo>
                  <a:lnTo>
                    <a:pt x="60" y="27"/>
                  </a:lnTo>
                  <a:cubicBezTo>
                    <a:pt x="54" y="18"/>
                    <a:pt x="47" y="10"/>
                    <a:pt x="36" y="2"/>
                  </a:cubicBezTo>
                  <a:cubicBezTo>
                    <a:pt x="35" y="1"/>
                    <a:pt x="33" y="1"/>
                    <a:pt x="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47"/>
            <p:cNvSpPr/>
            <p:nvPr/>
          </p:nvSpPr>
          <p:spPr>
            <a:xfrm>
              <a:off x="2107800" y="4446300"/>
              <a:ext cx="1150" cy="1275"/>
            </a:xfrm>
            <a:custGeom>
              <a:rect b="b" l="l" r="r" t="t"/>
              <a:pathLst>
                <a:path extrusionOk="0" h="51" w="46">
                  <a:moveTo>
                    <a:pt x="2" y="0"/>
                  </a:moveTo>
                  <a:cubicBezTo>
                    <a:pt x="2" y="5"/>
                    <a:pt x="0" y="11"/>
                    <a:pt x="3" y="15"/>
                  </a:cubicBezTo>
                  <a:cubicBezTo>
                    <a:pt x="6" y="25"/>
                    <a:pt x="10" y="36"/>
                    <a:pt x="18" y="44"/>
                  </a:cubicBezTo>
                  <a:cubicBezTo>
                    <a:pt x="22" y="47"/>
                    <a:pt x="32" y="49"/>
                    <a:pt x="40" y="50"/>
                  </a:cubicBezTo>
                  <a:cubicBezTo>
                    <a:pt x="41" y="47"/>
                    <a:pt x="43" y="43"/>
                    <a:pt x="46" y="34"/>
                  </a:cubicBezTo>
                  <a:cubicBezTo>
                    <a:pt x="41" y="28"/>
                    <a:pt x="35" y="18"/>
                    <a:pt x="27" y="9"/>
                  </a:cubicBezTo>
                  <a:cubicBezTo>
                    <a:pt x="21" y="5"/>
                    <a:pt x="10" y="3"/>
                    <a:pt x="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47"/>
            <p:cNvSpPr/>
            <p:nvPr/>
          </p:nvSpPr>
          <p:spPr>
            <a:xfrm>
              <a:off x="2107200" y="4444925"/>
              <a:ext cx="1125" cy="1425"/>
            </a:xfrm>
            <a:custGeom>
              <a:rect b="b" l="l" r="r" t="t"/>
              <a:pathLst>
                <a:path extrusionOk="0" h="57" w="45">
                  <a:moveTo>
                    <a:pt x="30" y="1"/>
                  </a:moveTo>
                  <a:cubicBezTo>
                    <a:pt x="23" y="1"/>
                    <a:pt x="9" y="4"/>
                    <a:pt x="5" y="8"/>
                  </a:cubicBezTo>
                  <a:cubicBezTo>
                    <a:pt x="1" y="13"/>
                    <a:pt x="4" y="21"/>
                    <a:pt x="4" y="21"/>
                  </a:cubicBezTo>
                  <a:cubicBezTo>
                    <a:pt x="4" y="33"/>
                    <a:pt x="2" y="41"/>
                    <a:pt x="5" y="46"/>
                  </a:cubicBezTo>
                  <a:cubicBezTo>
                    <a:pt x="6" y="49"/>
                    <a:pt x="12" y="52"/>
                    <a:pt x="15" y="57"/>
                  </a:cubicBezTo>
                  <a:lnTo>
                    <a:pt x="26" y="42"/>
                  </a:lnTo>
                  <a:cubicBezTo>
                    <a:pt x="31" y="33"/>
                    <a:pt x="40" y="24"/>
                    <a:pt x="43" y="14"/>
                  </a:cubicBezTo>
                  <a:cubicBezTo>
                    <a:pt x="45" y="11"/>
                    <a:pt x="36" y="2"/>
                    <a:pt x="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47"/>
            <p:cNvSpPr/>
            <p:nvPr/>
          </p:nvSpPr>
          <p:spPr>
            <a:xfrm>
              <a:off x="2102425" y="4446800"/>
              <a:ext cx="1475" cy="1025"/>
            </a:xfrm>
            <a:custGeom>
              <a:rect b="b" l="l" r="r" t="t"/>
              <a:pathLst>
                <a:path extrusionOk="0" h="41" w="59">
                  <a:moveTo>
                    <a:pt x="30" y="1"/>
                  </a:moveTo>
                  <a:cubicBezTo>
                    <a:pt x="21" y="8"/>
                    <a:pt x="14" y="16"/>
                    <a:pt x="0" y="26"/>
                  </a:cubicBezTo>
                  <a:cubicBezTo>
                    <a:pt x="14" y="33"/>
                    <a:pt x="22" y="41"/>
                    <a:pt x="31" y="41"/>
                  </a:cubicBezTo>
                  <a:cubicBezTo>
                    <a:pt x="33" y="41"/>
                    <a:pt x="34" y="41"/>
                    <a:pt x="35" y="41"/>
                  </a:cubicBezTo>
                  <a:cubicBezTo>
                    <a:pt x="59" y="41"/>
                    <a:pt x="53" y="27"/>
                    <a:pt x="50" y="17"/>
                  </a:cubicBezTo>
                  <a:cubicBezTo>
                    <a:pt x="49" y="11"/>
                    <a:pt x="37" y="7"/>
                    <a:pt x="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47"/>
            <p:cNvSpPr/>
            <p:nvPr/>
          </p:nvSpPr>
          <p:spPr>
            <a:xfrm>
              <a:off x="2095800" y="4431350"/>
              <a:ext cx="1750" cy="925"/>
            </a:xfrm>
            <a:custGeom>
              <a:rect b="b" l="l" r="r" t="t"/>
              <a:pathLst>
                <a:path extrusionOk="0" h="37" w="70">
                  <a:moveTo>
                    <a:pt x="14" y="1"/>
                  </a:moveTo>
                  <a:cubicBezTo>
                    <a:pt x="14" y="1"/>
                    <a:pt x="6" y="7"/>
                    <a:pt x="1" y="14"/>
                  </a:cubicBezTo>
                  <a:cubicBezTo>
                    <a:pt x="8" y="22"/>
                    <a:pt x="17" y="29"/>
                    <a:pt x="27" y="36"/>
                  </a:cubicBezTo>
                  <a:cubicBezTo>
                    <a:pt x="28" y="37"/>
                    <a:pt x="28" y="37"/>
                    <a:pt x="29" y="37"/>
                  </a:cubicBezTo>
                  <a:cubicBezTo>
                    <a:pt x="34" y="37"/>
                    <a:pt x="43" y="34"/>
                    <a:pt x="46" y="32"/>
                  </a:cubicBezTo>
                  <a:cubicBezTo>
                    <a:pt x="53" y="27"/>
                    <a:pt x="70" y="22"/>
                    <a:pt x="52" y="14"/>
                  </a:cubicBezTo>
                  <a:cubicBezTo>
                    <a:pt x="40" y="8"/>
                    <a:pt x="27" y="4"/>
                    <a:pt x="1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47"/>
            <p:cNvSpPr/>
            <p:nvPr/>
          </p:nvSpPr>
          <p:spPr>
            <a:xfrm>
              <a:off x="2245500" y="4348350"/>
              <a:ext cx="2275" cy="725"/>
            </a:xfrm>
            <a:custGeom>
              <a:rect b="b" l="l" r="r" t="t"/>
              <a:pathLst>
                <a:path extrusionOk="0" h="29" w="91">
                  <a:moveTo>
                    <a:pt x="31" y="0"/>
                  </a:moveTo>
                  <a:cubicBezTo>
                    <a:pt x="22" y="0"/>
                    <a:pt x="8" y="5"/>
                    <a:pt x="6" y="11"/>
                  </a:cubicBezTo>
                  <a:cubicBezTo>
                    <a:pt x="0" y="28"/>
                    <a:pt x="24" y="27"/>
                    <a:pt x="37" y="28"/>
                  </a:cubicBezTo>
                  <a:cubicBezTo>
                    <a:pt x="39" y="29"/>
                    <a:pt x="41" y="29"/>
                    <a:pt x="43" y="29"/>
                  </a:cubicBezTo>
                  <a:cubicBezTo>
                    <a:pt x="51" y="29"/>
                    <a:pt x="62" y="26"/>
                    <a:pt x="90" y="21"/>
                  </a:cubicBezTo>
                  <a:cubicBezTo>
                    <a:pt x="56" y="9"/>
                    <a:pt x="45" y="2"/>
                    <a:pt x="3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47"/>
            <p:cNvSpPr/>
            <p:nvPr/>
          </p:nvSpPr>
          <p:spPr>
            <a:xfrm>
              <a:off x="2093675" y="4441700"/>
              <a:ext cx="1075" cy="1525"/>
            </a:xfrm>
            <a:custGeom>
              <a:rect b="b" l="l" r="r" t="t"/>
              <a:pathLst>
                <a:path extrusionOk="0" h="61" w="43">
                  <a:moveTo>
                    <a:pt x="43" y="0"/>
                  </a:moveTo>
                  <a:cubicBezTo>
                    <a:pt x="2" y="27"/>
                    <a:pt x="0" y="27"/>
                    <a:pt x="43" y="61"/>
                  </a:cubicBezTo>
                  <a:cubicBezTo>
                    <a:pt x="43" y="37"/>
                    <a:pt x="43" y="20"/>
                    <a:pt x="4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47"/>
            <p:cNvSpPr/>
            <p:nvPr/>
          </p:nvSpPr>
          <p:spPr>
            <a:xfrm>
              <a:off x="2245325" y="4323550"/>
              <a:ext cx="1525" cy="1025"/>
            </a:xfrm>
            <a:custGeom>
              <a:rect b="b" l="l" r="r" t="t"/>
              <a:pathLst>
                <a:path extrusionOk="0" h="41" w="61">
                  <a:moveTo>
                    <a:pt x="37" y="1"/>
                  </a:moveTo>
                  <a:cubicBezTo>
                    <a:pt x="27" y="4"/>
                    <a:pt x="16" y="8"/>
                    <a:pt x="0" y="14"/>
                  </a:cubicBezTo>
                  <a:cubicBezTo>
                    <a:pt x="13" y="23"/>
                    <a:pt x="27" y="33"/>
                    <a:pt x="40" y="41"/>
                  </a:cubicBezTo>
                  <a:cubicBezTo>
                    <a:pt x="40" y="41"/>
                    <a:pt x="41" y="41"/>
                    <a:pt x="42" y="41"/>
                  </a:cubicBezTo>
                  <a:cubicBezTo>
                    <a:pt x="47" y="41"/>
                    <a:pt x="54" y="39"/>
                    <a:pt x="60" y="38"/>
                  </a:cubicBezTo>
                  <a:lnTo>
                    <a:pt x="3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47"/>
            <p:cNvSpPr/>
            <p:nvPr/>
          </p:nvSpPr>
          <p:spPr>
            <a:xfrm>
              <a:off x="2088125" y="4428425"/>
              <a:ext cx="1500" cy="900"/>
            </a:xfrm>
            <a:custGeom>
              <a:rect b="b" l="l" r="r" t="t"/>
              <a:pathLst>
                <a:path extrusionOk="0" h="36" w="60">
                  <a:moveTo>
                    <a:pt x="39" y="1"/>
                  </a:moveTo>
                  <a:cubicBezTo>
                    <a:pt x="34" y="1"/>
                    <a:pt x="29" y="1"/>
                    <a:pt x="25" y="2"/>
                  </a:cubicBezTo>
                  <a:cubicBezTo>
                    <a:pt x="16" y="2"/>
                    <a:pt x="9" y="9"/>
                    <a:pt x="0" y="14"/>
                  </a:cubicBezTo>
                  <a:cubicBezTo>
                    <a:pt x="9" y="19"/>
                    <a:pt x="19" y="25"/>
                    <a:pt x="35" y="36"/>
                  </a:cubicBezTo>
                  <a:cubicBezTo>
                    <a:pt x="46" y="27"/>
                    <a:pt x="56" y="22"/>
                    <a:pt x="57" y="16"/>
                  </a:cubicBezTo>
                  <a:cubicBezTo>
                    <a:pt x="59" y="3"/>
                    <a:pt x="50" y="1"/>
                    <a:pt x="3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47"/>
            <p:cNvSpPr/>
            <p:nvPr/>
          </p:nvSpPr>
          <p:spPr>
            <a:xfrm>
              <a:off x="2085575" y="4428375"/>
              <a:ext cx="1575" cy="1000"/>
            </a:xfrm>
            <a:custGeom>
              <a:rect b="b" l="l" r="r" t="t"/>
              <a:pathLst>
                <a:path extrusionOk="0" h="40" w="63">
                  <a:moveTo>
                    <a:pt x="51" y="1"/>
                  </a:moveTo>
                  <a:cubicBezTo>
                    <a:pt x="36" y="5"/>
                    <a:pt x="20" y="11"/>
                    <a:pt x="1" y="17"/>
                  </a:cubicBezTo>
                  <a:cubicBezTo>
                    <a:pt x="12" y="26"/>
                    <a:pt x="21" y="32"/>
                    <a:pt x="30" y="39"/>
                  </a:cubicBezTo>
                  <a:cubicBezTo>
                    <a:pt x="40" y="30"/>
                    <a:pt x="53" y="23"/>
                    <a:pt x="62" y="14"/>
                  </a:cubicBezTo>
                  <a:lnTo>
                    <a:pt x="5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47"/>
            <p:cNvSpPr/>
            <p:nvPr/>
          </p:nvSpPr>
          <p:spPr>
            <a:xfrm>
              <a:off x="2112050" y="4420475"/>
              <a:ext cx="1500" cy="975"/>
            </a:xfrm>
            <a:custGeom>
              <a:rect b="b" l="l" r="r" t="t"/>
              <a:pathLst>
                <a:path extrusionOk="0" h="39" w="60">
                  <a:moveTo>
                    <a:pt x="20" y="0"/>
                  </a:moveTo>
                  <a:cubicBezTo>
                    <a:pt x="20" y="0"/>
                    <a:pt x="8" y="3"/>
                    <a:pt x="5" y="6"/>
                  </a:cubicBezTo>
                  <a:cubicBezTo>
                    <a:pt x="2" y="9"/>
                    <a:pt x="1" y="17"/>
                    <a:pt x="2" y="18"/>
                  </a:cubicBezTo>
                  <a:cubicBezTo>
                    <a:pt x="20" y="25"/>
                    <a:pt x="36" y="33"/>
                    <a:pt x="52" y="39"/>
                  </a:cubicBezTo>
                  <a:cubicBezTo>
                    <a:pt x="54" y="36"/>
                    <a:pt x="60" y="28"/>
                    <a:pt x="60" y="28"/>
                  </a:cubicBezTo>
                  <a:lnTo>
                    <a:pt x="2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47"/>
            <p:cNvSpPr/>
            <p:nvPr/>
          </p:nvSpPr>
          <p:spPr>
            <a:xfrm>
              <a:off x="2136075" y="4451275"/>
              <a:ext cx="2225" cy="725"/>
            </a:xfrm>
            <a:custGeom>
              <a:rect b="b" l="l" r="r" t="t"/>
              <a:pathLst>
                <a:path extrusionOk="0" h="29" w="89">
                  <a:moveTo>
                    <a:pt x="75" y="0"/>
                  </a:moveTo>
                  <a:cubicBezTo>
                    <a:pt x="68" y="0"/>
                    <a:pt x="59" y="2"/>
                    <a:pt x="52" y="3"/>
                  </a:cubicBezTo>
                  <a:cubicBezTo>
                    <a:pt x="42" y="4"/>
                    <a:pt x="33" y="10"/>
                    <a:pt x="1" y="23"/>
                  </a:cubicBezTo>
                  <a:cubicBezTo>
                    <a:pt x="29" y="26"/>
                    <a:pt x="44" y="29"/>
                    <a:pt x="56" y="29"/>
                  </a:cubicBezTo>
                  <a:cubicBezTo>
                    <a:pt x="59" y="29"/>
                    <a:pt x="62" y="29"/>
                    <a:pt x="65" y="28"/>
                  </a:cubicBezTo>
                  <a:cubicBezTo>
                    <a:pt x="74" y="26"/>
                    <a:pt x="87" y="18"/>
                    <a:pt x="89" y="12"/>
                  </a:cubicBezTo>
                  <a:cubicBezTo>
                    <a:pt x="89" y="2"/>
                    <a:pt x="83" y="0"/>
                    <a:pt x="7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47"/>
            <p:cNvSpPr/>
            <p:nvPr/>
          </p:nvSpPr>
          <p:spPr>
            <a:xfrm>
              <a:off x="2082400" y="4427125"/>
              <a:ext cx="1350" cy="1175"/>
            </a:xfrm>
            <a:custGeom>
              <a:rect b="b" l="l" r="r" t="t"/>
              <a:pathLst>
                <a:path extrusionOk="0" h="47" w="54">
                  <a:moveTo>
                    <a:pt x="19" y="1"/>
                  </a:moveTo>
                  <a:cubicBezTo>
                    <a:pt x="15" y="1"/>
                    <a:pt x="1" y="8"/>
                    <a:pt x="1" y="8"/>
                  </a:cubicBezTo>
                  <a:cubicBezTo>
                    <a:pt x="8" y="20"/>
                    <a:pt x="16" y="32"/>
                    <a:pt x="25" y="46"/>
                  </a:cubicBezTo>
                  <a:cubicBezTo>
                    <a:pt x="36" y="38"/>
                    <a:pt x="54" y="29"/>
                    <a:pt x="51" y="26"/>
                  </a:cubicBezTo>
                  <a:cubicBezTo>
                    <a:pt x="44" y="15"/>
                    <a:pt x="32" y="8"/>
                    <a:pt x="20" y="1"/>
                  </a:cubicBezTo>
                  <a:cubicBezTo>
                    <a:pt x="20" y="1"/>
                    <a:pt x="20" y="1"/>
                    <a:pt x="1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47"/>
            <p:cNvSpPr/>
            <p:nvPr/>
          </p:nvSpPr>
          <p:spPr>
            <a:xfrm>
              <a:off x="2081200" y="4417375"/>
              <a:ext cx="1425" cy="1175"/>
            </a:xfrm>
            <a:custGeom>
              <a:rect b="b" l="l" r="r" t="t"/>
              <a:pathLst>
                <a:path extrusionOk="0" h="47" w="57">
                  <a:moveTo>
                    <a:pt x="27" y="1"/>
                  </a:moveTo>
                  <a:lnTo>
                    <a:pt x="0" y="19"/>
                  </a:lnTo>
                  <a:cubicBezTo>
                    <a:pt x="14" y="27"/>
                    <a:pt x="25" y="36"/>
                    <a:pt x="40" y="47"/>
                  </a:cubicBezTo>
                  <a:cubicBezTo>
                    <a:pt x="48" y="38"/>
                    <a:pt x="56" y="32"/>
                    <a:pt x="53" y="29"/>
                  </a:cubicBezTo>
                  <a:cubicBezTo>
                    <a:pt x="46" y="19"/>
                    <a:pt x="36" y="10"/>
                    <a:pt x="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47"/>
            <p:cNvSpPr/>
            <p:nvPr/>
          </p:nvSpPr>
          <p:spPr>
            <a:xfrm>
              <a:off x="2271025" y="4342575"/>
              <a:ext cx="1650" cy="1225"/>
            </a:xfrm>
            <a:custGeom>
              <a:rect b="b" l="l" r="r" t="t"/>
              <a:pathLst>
                <a:path extrusionOk="0" h="49" w="66">
                  <a:moveTo>
                    <a:pt x="27" y="0"/>
                  </a:moveTo>
                  <a:cubicBezTo>
                    <a:pt x="18" y="9"/>
                    <a:pt x="12" y="12"/>
                    <a:pt x="9" y="18"/>
                  </a:cubicBezTo>
                  <a:cubicBezTo>
                    <a:pt x="0" y="33"/>
                    <a:pt x="28" y="37"/>
                    <a:pt x="34" y="49"/>
                  </a:cubicBezTo>
                  <a:lnTo>
                    <a:pt x="65" y="34"/>
                  </a:lnTo>
                  <a:cubicBezTo>
                    <a:pt x="53" y="24"/>
                    <a:pt x="42" y="14"/>
                    <a:pt x="2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47"/>
            <p:cNvSpPr/>
            <p:nvPr/>
          </p:nvSpPr>
          <p:spPr>
            <a:xfrm>
              <a:off x="2062725" y="4441100"/>
              <a:ext cx="1775" cy="1225"/>
            </a:xfrm>
            <a:custGeom>
              <a:rect b="b" l="l" r="r" t="t"/>
              <a:pathLst>
                <a:path extrusionOk="0" h="49" w="71">
                  <a:moveTo>
                    <a:pt x="20" y="1"/>
                  </a:moveTo>
                  <a:cubicBezTo>
                    <a:pt x="16" y="4"/>
                    <a:pt x="11" y="7"/>
                    <a:pt x="1" y="14"/>
                  </a:cubicBezTo>
                  <a:lnTo>
                    <a:pt x="45" y="48"/>
                  </a:lnTo>
                  <a:cubicBezTo>
                    <a:pt x="46" y="48"/>
                    <a:pt x="47" y="49"/>
                    <a:pt x="49" y="49"/>
                  </a:cubicBezTo>
                  <a:cubicBezTo>
                    <a:pt x="53" y="49"/>
                    <a:pt x="60" y="47"/>
                    <a:pt x="63" y="46"/>
                  </a:cubicBezTo>
                  <a:cubicBezTo>
                    <a:pt x="67" y="44"/>
                    <a:pt x="70" y="36"/>
                    <a:pt x="69" y="35"/>
                  </a:cubicBezTo>
                  <a:cubicBezTo>
                    <a:pt x="51" y="23"/>
                    <a:pt x="35" y="13"/>
                    <a:pt x="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47"/>
            <p:cNvSpPr/>
            <p:nvPr/>
          </p:nvSpPr>
          <p:spPr>
            <a:xfrm>
              <a:off x="2210550" y="4342475"/>
              <a:ext cx="1550" cy="1375"/>
            </a:xfrm>
            <a:custGeom>
              <a:rect b="b" l="l" r="r" t="t"/>
              <a:pathLst>
                <a:path extrusionOk="0" h="55" w="62">
                  <a:moveTo>
                    <a:pt x="49" y="0"/>
                  </a:moveTo>
                  <a:cubicBezTo>
                    <a:pt x="23" y="18"/>
                    <a:pt x="10" y="25"/>
                    <a:pt x="2" y="34"/>
                  </a:cubicBezTo>
                  <a:cubicBezTo>
                    <a:pt x="1" y="37"/>
                    <a:pt x="17" y="47"/>
                    <a:pt x="26" y="54"/>
                  </a:cubicBezTo>
                  <a:cubicBezTo>
                    <a:pt x="36" y="46"/>
                    <a:pt x="49" y="37"/>
                    <a:pt x="57" y="26"/>
                  </a:cubicBezTo>
                  <a:cubicBezTo>
                    <a:pt x="61" y="22"/>
                    <a:pt x="54" y="15"/>
                    <a:pt x="4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47"/>
            <p:cNvSpPr/>
            <p:nvPr/>
          </p:nvSpPr>
          <p:spPr>
            <a:xfrm>
              <a:off x="2059450" y="4415650"/>
              <a:ext cx="1275" cy="1250"/>
            </a:xfrm>
            <a:custGeom>
              <a:rect b="b" l="l" r="r" t="t"/>
              <a:pathLst>
                <a:path extrusionOk="0" h="50" w="51">
                  <a:moveTo>
                    <a:pt x="35" y="1"/>
                  </a:moveTo>
                  <a:cubicBezTo>
                    <a:pt x="24" y="8"/>
                    <a:pt x="13" y="15"/>
                    <a:pt x="4" y="24"/>
                  </a:cubicBezTo>
                  <a:cubicBezTo>
                    <a:pt x="1" y="27"/>
                    <a:pt x="5" y="36"/>
                    <a:pt x="7" y="49"/>
                  </a:cubicBezTo>
                  <a:cubicBezTo>
                    <a:pt x="29" y="36"/>
                    <a:pt x="42" y="32"/>
                    <a:pt x="49" y="23"/>
                  </a:cubicBezTo>
                  <a:cubicBezTo>
                    <a:pt x="51" y="21"/>
                    <a:pt x="39" y="8"/>
                    <a:pt x="3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47"/>
            <p:cNvSpPr/>
            <p:nvPr/>
          </p:nvSpPr>
          <p:spPr>
            <a:xfrm>
              <a:off x="2074800" y="4316000"/>
              <a:ext cx="1225" cy="1075"/>
            </a:xfrm>
            <a:custGeom>
              <a:rect b="b" l="l" r="r" t="t"/>
              <a:pathLst>
                <a:path extrusionOk="0" h="43" w="49">
                  <a:moveTo>
                    <a:pt x="30" y="0"/>
                  </a:moveTo>
                  <a:cubicBezTo>
                    <a:pt x="26" y="0"/>
                    <a:pt x="21" y="1"/>
                    <a:pt x="15" y="3"/>
                  </a:cubicBezTo>
                  <a:cubicBezTo>
                    <a:pt x="9" y="4"/>
                    <a:pt x="2" y="17"/>
                    <a:pt x="2" y="23"/>
                  </a:cubicBezTo>
                  <a:cubicBezTo>
                    <a:pt x="1" y="32"/>
                    <a:pt x="0" y="43"/>
                    <a:pt x="15" y="43"/>
                  </a:cubicBezTo>
                  <a:cubicBezTo>
                    <a:pt x="18" y="43"/>
                    <a:pt x="22" y="42"/>
                    <a:pt x="27" y="41"/>
                  </a:cubicBezTo>
                  <a:cubicBezTo>
                    <a:pt x="36" y="39"/>
                    <a:pt x="43" y="34"/>
                    <a:pt x="49" y="31"/>
                  </a:cubicBezTo>
                  <a:cubicBezTo>
                    <a:pt x="42" y="17"/>
                    <a:pt x="47" y="0"/>
                    <a:pt x="3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47"/>
            <p:cNvSpPr/>
            <p:nvPr/>
          </p:nvSpPr>
          <p:spPr>
            <a:xfrm>
              <a:off x="2118425" y="4424200"/>
              <a:ext cx="1425" cy="1050"/>
            </a:xfrm>
            <a:custGeom>
              <a:rect b="b" l="l" r="r" t="t"/>
              <a:pathLst>
                <a:path extrusionOk="0" h="42" w="57">
                  <a:moveTo>
                    <a:pt x="33" y="0"/>
                  </a:moveTo>
                  <a:cubicBezTo>
                    <a:pt x="24" y="0"/>
                    <a:pt x="15" y="6"/>
                    <a:pt x="2" y="12"/>
                  </a:cubicBezTo>
                  <a:lnTo>
                    <a:pt x="0" y="12"/>
                  </a:lnTo>
                  <a:cubicBezTo>
                    <a:pt x="12" y="25"/>
                    <a:pt x="19" y="34"/>
                    <a:pt x="25" y="41"/>
                  </a:cubicBezTo>
                  <a:cubicBezTo>
                    <a:pt x="34" y="37"/>
                    <a:pt x="47" y="31"/>
                    <a:pt x="47" y="27"/>
                  </a:cubicBezTo>
                  <a:cubicBezTo>
                    <a:pt x="49" y="16"/>
                    <a:pt x="56" y="2"/>
                    <a:pt x="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47"/>
            <p:cNvSpPr/>
            <p:nvPr/>
          </p:nvSpPr>
          <p:spPr>
            <a:xfrm>
              <a:off x="2173950" y="4336250"/>
              <a:ext cx="1025" cy="1375"/>
            </a:xfrm>
            <a:custGeom>
              <a:rect b="b" l="l" r="r" t="t"/>
              <a:pathLst>
                <a:path extrusionOk="0" h="55" w="41">
                  <a:moveTo>
                    <a:pt x="8" y="0"/>
                  </a:moveTo>
                  <a:cubicBezTo>
                    <a:pt x="7" y="5"/>
                    <a:pt x="4" y="9"/>
                    <a:pt x="1" y="17"/>
                  </a:cubicBezTo>
                  <a:cubicBezTo>
                    <a:pt x="4" y="24"/>
                    <a:pt x="8" y="34"/>
                    <a:pt x="17" y="43"/>
                  </a:cubicBezTo>
                  <a:cubicBezTo>
                    <a:pt x="21" y="49"/>
                    <a:pt x="32" y="52"/>
                    <a:pt x="39" y="55"/>
                  </a:cubicBezTo>
                  <a:cubicBezTo>
                    <a:pt x="39" y="50"/>
                    <a:pt x="41" y="46"/>
                    <a:pt x="39" y="42"/>
                  </a:cubicBezTo>
                  <a:cubicBezTo>
                    <a:pt x="36" y="31"/>
                    <a:pt x="33" y="19"/>
                    <a:pt x="27" y="11"/>
                  </a:cubicBezTo>
                  <a:cubicBezTo>
                    <a:pt x="26" y="6"/>
                    <a:pt x="16" y="3"/>
                    <a:pt x="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47"/>
            <p:cNvSpPr/>
            <p:nvPr/>
          </p:nvSpPr>
          <p:spPr>
            <a:xfrm>
              <a:off x="2279150" y="4326050"/>
              <a:ext cx="1575" cy="1750"/>
            </a:xfrm>
            <a:custGeom>
              <a:rect b="b" l="l" r="r" t="t"/>
              <a:pathLst>
                <a:path extrusionOk="0" h="70" w="63">
                  <a:moveTo>
                    <a:pt x="62" y="1"/>
                  </a:moveTo>
                  <a:lnTo>
                    <a:pt x="62" y="1"/>
                  </a:lnTo>
                  <a:cubicBezTo>
                    <a:pt x="62" y="4"/>
                    <a:pt x="61" y="6"/>
                    <a:pt x="61" y="9"/>
                  </a:cubicBezTo>
                  <a:lnTo>
                    <a:pt x="61" y="9"/>
                  </a:lnTo>
                  <a:cubicBezTo>
                    <a:pt x="62" y="7"/>
                    <a:pt x="63" y="4"/>
                    <a:pt x="62" y="1"/>
                  </a:cubicBezTo>
                  <a:close/>
                  <a:moveTo>
                    <a:pt x="61" y="9"/>
                  </a:moveTo>
                  <a:cubicBezTo>
                    <a:pt x="50" y="27"/>
                    <a:pt x="0" y="39"/>
                    <a:pt x="49" y="70"/>
                  </a:cubicBezTo>
                  <a:cubicBezTo>
                    <a:pt x="53" y="49"/>
                    <a:pt x="57" y="29"/>
                    <a:pt x="61" y="9"/>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47"/>
            <p:cNvSpPr/>
            <p:nvPr/>
          </p:nvSpPr>
          <p:spPr>
            <a:xfrm>
              <a:off x="2122900" y="4445675"/>
              <a:ext cx="1575" cy="1375"/>
            </a:xfrm>
            <a:custGeom>
              <a:rect b="b" l="l" r="r" t="t"/>
              <a:pathLst>
                <a:path extrusionOk="0" h="55" w="63">
                  <a:moveTo>
                    <a:pt x="26" y="0"/>
                  </a:moveTo>
                  <a:cubicBezTo>
                    <a:pt x="23" y="0"/>
                    <a:pt x="20" y="2"/>
                    <a:pt x="16" y="2"/>
                  </a:cubicBezTo>
                  <a:cubicBezTo>
                    <a:pt x="21" y="6"/>
                    <a:pt x="27" y="12"/>
                    <a:pt x="32" y="16"/>
                  </a:cubicBezTo>
                  <a:cubicBezTo>
                    <a:pt x="35" y="22"/>
                    <a:pt x="38" y="28"/>
                    <a:pt x="38" y="36"/>
                  </a:cubicBezTo>
                  <a:cubicBezTo>
                    <a:pt x="38" y="41"/>
                    <a:pt x="1" y="52"/>
                    <a:pt x="41" y="55"/>
                  </a:cubicBezTo>
                  <a:cubicBezTo>
                    <a:pt x="45" y="55"/>
                    <a:pt x="55" y="43"/>
                    <a:pt x="60" y="36"/>
                  </a:cubicBezTo>
                  <a:cubicBezTo>
                    <a:pt x="63" y="33"/>
                    <a:pt x="60" y="27"/>
                    <a:pt x="60" y="22"/>
                  </a:cubicBezTo>
                  <a:cubicBezTo>
                    <a:pt x="58" y="18"/>
                    <a:pt x="61" y="11"/>
                    <a:pt x="57" y="9"/>
                  </a:cubicBezTo>
                  <a:cubicBezTo>
                    <a:pt x="48" y="5"/>
                    <a:pt x="36" y="3"/>
                    <a:pt x="2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47"/>
            <p:cNvSpPr/>
            <p:nvPr/>
          </p:nvSpPr>
          <p:spPr>
            <a:xfrm>
              <a:off x="2156900" y="4334450"/>
              <a:ext cx="1350" cy="1175"/>
            </a:xfrm>
            <a:custGeom>
              <a:rect b="b" l="l" r="r" t="t"/>
              <a:pathLst>
                <a:path extrusionOk="0" h="47" w="54">
                  <a:moveTo>
                    <a:pt x="46" y="0"/>
                  </a:moveTo>
                  <a:cubicBezTo>
                    <a:pt x="30" y="6"/>
                    <a:pt x="16" y="11"/>
                    <a:pt x="16" y="11"/>
                  </a:cubicBezTo>
                  <a:cubicBezTo>
                    <a:pt x="18" y="22"/>
                    <a:pt x="0" y="39"/>
                    <a:pt x="28" y="46"/>
                  </a:cubicBezTo>
                  <a:cubicBezTo>
                    <a:pt x="29" y="46"/>
                    <a:pt x="30" y="46"/>
                    <a:pt x="31" y="46"/>
                  </a:cubicBezTo>
                  <a:cubicBezTo>
                    <a:pt x="39" y="46"/>
                    <a:pt x="52" y="41"/>
                    <a:pt x="52" y="40"/>
                  </a:cubicBezTo>
                  <a:cubicBezTo>
                    <a:pt x="53" y="28"/>
                    <a:pt x="49" y="16"/>
                    <a:pt x="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47"/>
            <p:cNvSpPr/>
            <p:nvPr/>
          </p:nvSpPr>
          <p:spPr>
            <a:xfrm>
              <a:off x="2284625" y="4352275"/>
              <a:ext cx="925" cy="1325"/>
            </a:xfrm>
            <a:custGeom>
              <a:rect b="b" l="l" r="r" t="t"/>
              <a:pathLst>
                <a:path extrusionOk="0" h="53" w="37">
                  <a:moveTo>
                    <a:pt x="23" y="1"/>
                  </a:moveTo>
                  <a:cubicBezTo>
                    <a:pt x="11" y="11"/>
                    <a:pt x="1" y="17"/>
                    <a:pt x="2" y="18"/>
                  </a:cubicBezTo>
                  <a:cubicBezTo>
                    <a:pt x="17" y="32"/>
                    <a:pt x="26" y="42"/>
                    <a:pt x="30" y="52"/>
                  </a:cubicBezTo>
                  <a:lnTo>
                    <a:pt x="36" y="51"/>
                  </a:lnTo>
                  <a:lnTo>
                    <a:pt x="35" y="36"/>
                  </a:lnTo>
                  <a:cubicBezTo>
                    <a:pt x="32" y="26"/>
                    <a:pt x="30" y="17"/>
                    <a:pt x="2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47"/>
            <p:cNvSpPr/>
            <p:nvPr/>
          </p:nvSpPr>
          <p:spPr>
            <a:xfrm>
              <a:off x="2039850" y="4399100"/>
              <a:ext cx="1000" cy="1750"/>
            </a:xfrm>
            <a:custGeom>
              <a:rect b="b" l="l" r="r" t="t"/>
              <a:pathLst>
                <a:path extrusionOk="0" h="70" w="40">
                  <a:moveTo>
                    <a:pt x="21" y="1"/>
                  </a:moveTo>
                  <a:cubicBezTo>
                    <a:pt x="14" y="10"/>
                    <a:pt x="1" y="23"/>
                    <a:pt x="1" y="26"/>
                  </a:cubicBezTo>
                  <a:cubicBezTo>
                    <a:pt x="7" y="40"/>
                    <a:pt x="14" y="52"/>
                    <a:pt x="24" y="70"/>
                  </a:cubicBezTo>
                  <a:cubicBezTo>
                    <a:pt x="32" y="57"/>
                    <a:pt x="39" y="48"/>
                    <a:pt x="38" y="43"/>
                  </a:cubicBezTo>
                  <a:cubicBezTo>
                    <a:pt x="35" y="29"/>
                    <a:pt x="27" y="15"/>
                    <a:pt x="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47"/>
            <p:cNvSpPr/>
            <p:nvPr/>
          </p:nvSpPr>
          <p:spPr>
            <a:xfrm>
              <a:off x="2127425" y="4442425"/>
              <a:ext cx="2250" cy="675"/>
            </a:xfrm>
            <a:custGeom>
              <a:rect b="b" l="l" r="r" t="t"/>
              <a:pathLst>
                <a:path extrusionOk="0" h="27" w="90">
                  <a:moveTo>
                    <a:pt x="89" y="1"/>
                  </a:moveTo>
                  <a:cubicBezTo>
                    <a:pt x="63" y="2"/>
                    <a:pt x="38" y="5"/>
                    <a:pt x="1" y="8"/>
                  </a:cubicBezTo>
                  <a:cubicBezTo>
                    <a:pt x="26" y="20"/>
                    <a:pt x="39" y="26"/>
                    <a:pt x="49" y="26"/>
                  </a:cubicBezTo>
                  <a:cubicBezTo>
                    <a:pt x="61" y="26"/>
                    <a:pt x="70" y="18"/>
                    <a:pt x="8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47"/>
            <p:cNvSpPr/>
            <p:nvPr/>
          </p:nvSpPr>
          <p:spPr>
            <a:xfrm>
              <a:off x="2141200" y="4316250"/>
              <a:ext cx="1675" cy="875"/>
            </a:xfrm>
            <a:custGeom>
              <a:rect b="b" l="l" r="r" t="t"/>
              <a:pathLst>
                <a:path extrusionOk="0" h="35" w="67">
                  <a:moveTo>
                    <a:pt x="38" y="0"/>
                  </a:moveTo>
                  <a:cubicBezTo>
                    <a:pt x="22" y="7"/>
                    <a:pt x="7" y="10"/>
                    <a:pt x="6" y="16"/>
                  </a:cubicBezTo>
                  <a:cubicBezTo>
                    <a:pt x="1" y="30"/>
                    <a:pt x="13" y="34"/>
                    <a:pt x="28" y="34"/>
                  </a:cubicBezTo>
                  <a:cubicBezTo>
                    <a:pt x="30" y="34"/>
                    <a:pt x="33" y="34"/>
                    <a:pt x="35" y="34"/>
                  </a:cubicBezTo>
                  <a:cubicBezTo>
                    <a:pt x="46" y="32"/>
                    <a:pt x="56" y="26"/>
                    <a:pt x="66" y="24"/>
                  </a:cubicBezTo>
                  <a:cubicBezTo>
                    <a:pt x="57" y="16"/>
                    <a:pt x="50" y="9"/>
                    <a:pt x="3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47"/>
            <p:cNvSpPr/>
            <p:nvPr/>
          </p:nvSpPr>
          <p:spPr>
            <a:xfrm>
              <a:off x="2138250" y="4313925"/>
              <a:ext cx="1525" cy="1050"/>
            </a:xfrm>
            <a:custGeom>
              <a:rect b="b" l="l" r="r" t="t"/>
              <a:pathLst>
                <a:path extrusionOk="0" h="42" w="61">
                  <a:moveTo>
                    <a:pt x="19" y="1"/>
                  </a:moveTo>
                  <a:cubicBezTo>
                    <a:pt x="16" y="1"/>
                    <a:pt x="14" y="1"/>
                    <a:pt x="12" y="2"/>
                  </a:cubicBezTo>
                  <a:cubicBezTo>
                    <a:pt x="6" y="3"/>
                    <a:pt x="0" y="17"/>
                    <a:pt x="2" y="18"/>
                  </a:cubicBezTo>
                  <a:cubicBezTo>
                    <a:pt x="15" y="27"/>
                    <a:pt x="31" y="34"/>
                    <a:pt x="47" y="42"/>
                  </a:cubicBezTo>
                  <a:cubicBezTo>
                    <a:pt x="48" y="42"/>
                    <a:pt x="48" y="42"/>
                    <a:pt x="48" y="42"/>
                  </a:cubicBezTo>
                  <a:cubicBezTo>
                    <a:pt x="51" y="42"/>
                    <a:pt x="58" y="37"/>
                    <a:pt x="61" y="36"/>
                  </a:cubicBezTo>
                  <a:cubicBezTo>
                    <a:pt x="53" y="25"/>
                    <a:pt x="47" y="14"/>
                    <a:pt x="37" y="5"/>
                  </a:cubicBezTo>
                  <a:cubicBezTo>
                    <a:pt x="35" y="3"/>
                    <a:pt x="26" y="1"/>
                    <a:pt x="1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47"/>
            <p:cNvSpPr/>
            <p:nvPr/>
          </p:nvSpPr>
          <p:spPr>
            <a:xfrm>
              <a:off x="2017375" y="4387675"/>
              <a:ext cx="1050" cy="1475"/>
            </a:xfrm>
            <a:custGeom>
              <a:rect b="b" l="l" r="r" t="t"/>
              <a:pathLst>
                <a:path extrusionOk="0" h="59" w="42">
                  <a:moveTo>
                    <a:pt x="25" y="0"/>
                  </a:moveTo>
                  <a:cubicBezTo>
                    <a:pt x="24" y="0"/>
                    <a:pt x="24" y="0"/>
                    <a:pt x="23" y="0"/>
                  </a:cubicBezTo>
                  <a:cubicBezTo>
                    <a:pt x="17" y="0"/>
                    <a:pt x="11" y="12"/>
                    <a:pt x="1" y="21"/>
                  </a:cubicBezTo>
                  <a:cubicBezTo>
                    <a:pt x="8" y="37"/>
                    <a:pt x="14" y="49"/>
                    <a:pt x="18" y="59"/>
                  </a:cubicBezTo>
                  <a:cubicBezTo>
                    <a:pt x="23" y="52"/>
                    <a:pt x="32" y="44"/>
                    <a:pt x="33" y="35"/>
                  </a:cubicBezTo>
                  <a:cubicBezTo>
                    <a:pt x="36" y="21"/>
                    <a:pt x="42" y="0"/>
                    <a:pt x="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47"/>
            <p:cNvSpPr/>
            <p:nvPr/>
          </p:nvSpPr>
          <p:spPr>
            <a:xfrm>
              <a:off x="2122425" y="4334300"/>
              <a:ext cx="1325" cy="1175"/>
            </a:xfrm>
            <a:custGeom>
              <a:rect b="b" l="l" r="r" t="t"/>
              <a:pathLst>
                <a:path extrusionOk="0" h="47" w="53">
                  <a:moveTo>
                    <a:pt x="7" y="0"/>
                  </a:moveTo>
                  <a:cubicBezTo>
                    <a:pt x="4" y="17"/>
                    <a:pt x="1" y="28"/>
                    <a:pt x="1" y="40"/>
                  </a:cubicBezTo>
                  <a:cubicBezTo>
                    <a:pt x="1" y="41"/>
                    <a:pt x="14" y="46"/>
                    <a:pt x="22" y="46"/>
                  </a:cubicBezTo>
                  <a:cubicBezTo>
                    <a:pt x="23" y="46"/>
                    <a:pt x="23" y="46"/>
                    <a:pt x="24" y="46"/>
                  </a:cubicBezTo>
                  <a:cubicBezTo>
                    <a:pt x="52" y="40"/>
                    <a:pt x="35" y="24"/>
                    <a:pt x="37" y="12"/>
                  </a:cubicBezTo>
                  <a:cubicBezTo>
                    <a:pt x="37" y="12"/>
                    <a:pt x="23" y="6"/>
                    <a:pt x="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47"/>
            <p:cNvSpPr/>
            <p:nvPr/>
          </p:nvSpPr>
          <p:spPr>
            <a:xfrm>
              <a:off x="2122475" y="4336350"/>
              <a:ext cx="1300" cy="1175"/>
            </a:xfrm>
            <a:custGeom>
              <a:rect b="b" l="l" r="r" t="t"/>
              <a:pathLst>
                <a:path extrusionOk="0" h="47" w="52">
                  <a:moveTo>
                    <a:pt x="8" y="1"/>
                  </a:moveTo>
                  <a:cubicBezTo>
                    <a:pt x="5" y="17"/>
                    <a:pt x="0" y="29"/>
                    <a:pt x="2" y="41"/>
                  </a:cubicBezTo>
                  <a:cubicBezTo>
                    <a:pt x="2" y="43"/>
                    <a:pt x="14" y="47"/>
                    <a:pt x="21" y="47"/>
                  </a:cubicBezTo>
                  <a:cubicBezTo>
                    <a:pt x="22" y="47"/>
                    <a:pt x="23" y="47"/>
                    <a:pt x="24" y="46"/>
                  </a:cubicBezTo>
                  <a:cubicBezTo>
                    <a:pt x="52" y="41"/>
                    <a:pt x="35" y="24"/>
                    <a:pt x="37" y="13"/>
                  </a:cubicBezTo>
                  <a:cubicBezTo>
                    <a:pt x="37" y="13"/>
                    <a:pt x="22" y="7"/>
                    <a:pt x="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47"/>
            <p:cNvSpPr/>
            <p:nvPr/>
          </p:nvSpPr>
          <p:spPr>
            <a:xfrm>
              <a:off x="2296375" y="4327650"/>
              <a:ext cx="2550" cy="1250"/>
            </a:xfrm>
            <a:custGeom>
              <a:rect b="b" l="l" r="r" t="t"/>
              <a:pathLst>
                <a:path extrusionOk="0" h="50" w="102">
                  <a:moveTo>
                    <a:pt x="19" y="0"/>
                  </a:moveTo>
                  <a:cubicBezTo>
                    <a:pt x="13" y="7"/>
                    <a:pt x="5" y="15"/>
                    <a:pt x="2" y="22"/>
                  </a:cubicBezTo>
                  <a:cubicBezTo>
                    <a:pt x="0" y="27"/>
                    <a:pt x="12" y="32"/>
                    <a:pt x="16" y="38"/>
                  </a:cubicBezTo>
                  <a:cubicBezTo>
                    <a:pt x="22" y="34"/>
                    <a:pt x="28" y="32"/>
                    <a:pt x="33" y="32"/>
                  </a:cubicBezTo>
                  <a:cubicBezTo>
                    <a:pt x="51" y="32"/>
                    <a:pt x="68" y="49"/>
                    <a:pt x="86" y="49"/>
                  </a:cubicBezTo>
                  <a:cubicBezTo>
                    <a:pt x="89" y="49"/>
                    <a:pt x="92" y="49"/>
                    <a:pt x="96" y="47"/>
                  </a:cubicBezTo>
                  <a:cubicBezTo>
                    <a:pt x="99" y="46"/>
                    <a:pt x="97" y="43"/>
                    <a:pt x="102" y="34"/>
                  </a:cubicBezTo>
                  <a:lnTo>
                    <a:pt x="100" y="34"/>
                  </a:lnTo>
                  <a:cubicBezTo>
                    <a:pt x="91" y="31"/>
                    <a:pt x="78" y="27"/>
                    <a:pt x="63" y="21"/>
                  </a:cubicBezTo>
                  <a:cubicBezTo>
                    <a:pt x="49" y="13"/>
                    <a:pt x="34" y="7"/>
                    <a:pt x="1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47"/>
            <p:cNvSpPr/>
            <p:nvPr/>
          </p:nvSpPr>
          <p:spPr>
            <a:xfrm>
              <a:off x="2034450" y="4378575"/>
              <a:ext cx="900" cy="1525"/>
            </a:xfrm>
            <a:custGeom>
              <a:rect b="b" l="l" r="r" t="t"/>
              <a:pathLst>
                <a:path extrusionOk="0" h="61" w="36">
                  <a:moveTo>
                    <a:pt x="27" y="1"/>
                  </a:moveTo>
                  <a:cubicBezTo>
                    <a:pt x="20" y="8"/>
                    <a:pt x="12" y="15"/>
                    <a:pt x="0" y="27"/>
                  </a:cubicBezTo>
                  <a:cubicBezTo>
                    <a:pt x="8" y="42"/>
                    <a:pt x="9" y="57"/>
                    <a:pt x="15" y="60"/>
                  </a:cubicBezTo>
                  <a:cubicBezTo>
                    <a:pt x="18" y="60"/>
                    <a:pt x="20" y="61"/>
                    <a:pt x="21" y="61"/>
                  </a:cubicBezTo>
                  <a:cubicBezTo>
                    <a:pt x="33" y="61"/>
                    <a:pt x="36" y="47"/>
                    <a:pt x="34" y="32"/>
                  </a:cubicBezTo>
                  <a:cubicBezTo>
                    <a:pt x="34" y="21"/>
                    <a:pt x="30" y="11"/>
                    <a:pt x="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47"/>
            <p:cNvSpPr/>
            <p:nvPr/>
          </p:nvSpPr>
          <p:spPr>
            <a:xfrm>
              <a:off x="2043875" y="4372375"/>
              <a:ext cx="1050" cy="1050"/>
            </a:xfrm>
            <a:custGeom>
              <a:rect b="b" l="l" r="r" t="t"/>
              <a:pathLst>
                <a:path extrusionOk="0" h="42" w="42">
                  <a:moveTo>
                    <a:pt x="6" y="1"/>
                  </a:moveTo>
                  <a:cubicBezTo>
                    <a:pt x="3" y="1"/>
                    <a:pt x="1" y="6"/>
                    <a:pt x="0" y="19"/>
                  </a:cubicBezTo>
                  <a:cubicBezTo>
                    <a:pt x="0" y="25"/>
                    <a:pt x="9" y="34"/>
                    <a:pt x="15" y="38"/>
                  </a:cubicBezTo>
                  <a:cubicBezTo>
                    <a:pt x="18" y="40"/>
                    <a:pt x="21" y="41"/>
                    <a:pt x="24" y="41"/>
                  </a:cubicBezTo>
                  <a:cubicBezTo>
                    <a:pt x="25" y="41"/>
                    <a:pt x="27" y="41"/>
                    <a:pt x="28" y="40"/>
                  </a:cubicBezTo>
                  <a:cubicBezTo>
                    <a:pt x="32" y="37"/>
                    <a:pt x="38" y="30"/>
                    <a:pt x="40" y="22"/>
                  </a:cubicBezTo>
                  <a:cubicBezTo>
                    <a:pt x="42" y="12"/>
                    <a:pt x="41" y="4"/>
                    <a:pt x="37" y="4"/>
                  </a:cubicBezTo>
                  <a:cubicBezTo>
                    <a:pt x="35" y="4"/>
                    <a:pt x="32" y="6"/>
                    <a:pt x="28" y="10"/>
                  </a:cubicBezTo>
                  <a:cubicBezTo>
                    <a:pt x="25" y="13"/>
                    <a:pt x="21" y="15"/>
                    <a:pt x="18" y="16"/>
                  </a:cubicBezTo>
                  <a:cubicBezTo>
                    <a:pt x="14" y="10"/>
                    <a:pt x="9" y="1"/>
                    <a:pt x="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47"/>
            <p:cNvSpPr/>
            <p:nvPr/>
          </p:nvSpPr>
          <p:spPr>
            <a:xfrm>
              <a:off x="2225600" y="4411650"/>
              <a:ext cx="1025" cy="1275"/>
            </a:xfrm>
            <a:custGeom>
              <a:rect b="b" l="l" r="r" t="t"/>
              <a:pathLst>
                <a:path extrusionOk="0" h="51" w="41">
                  <a:moveTo>
                    <a:pt x="31" y="0"/>
                  </a:moveTo>
                  <a:cubicBezTo>
                    <a:pt x="31" y="0"/>
                    <a:pt x="27" y="2"/>
                    <a:pt x="15" y="3"/>
                  </a:cubicBezTo>
                  <a:cubicBezTo>
                    <a:pt x="11" y="14"/>
                    <a:pt x="6" y="24"/>
                    <a:pt x="2" y="36"/>
                  </a:cubicBezTo>
                  <a:cubicBezTo>
                    <a:pt x="0" y="40"/>
                    <a:pt x="0" y="46"/>
                    <a:pt x="0" y="50"/>
                  </a:cubicBezTo>
                  <a:lnTo>
                    <a:pt x="9" y="50"/>
                  </a:lnTo>
                  <a:cubicBezTo>
                    <a:pt x="40" y="45"/>
                    <a:pt x="21" y="27"/>
                    <a:pt x="30" y="17"/>
                  </a:cubicBezTo>
                  <a:cubicBezTo>
                    <a:pt x="34" y="12"/>
                    <a:pt x="31" y="6"/>
                    <a:pt x="3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47"/>
            <p:cNvSpPr/>
            <p:nvPr/>
          </p:nvSpPr>
          <p:spPr>
            <a:xfrm>
              <a:off x="2116225" y="4431300"/>
              <a:ext cx="1150" cy="1050"/>
            </a:xfrm>
            <a:custGeom>
              <a:rect b="b" l="l" r="r" t="t"/>
              <a:pathLst>
                <a:path extrusionOk="0" h="42" w="46">
                  <a:moveTo>
                    <a:pt x="27" y="0"/>
                  </a:moveTo>
                  <a:cubicBezTo>
                    <a:pt x="18" y="9"/>
                    <a:pt x="6" y="18"/>
                    <a:pt x="2" y="28"/>
                  </a:cubicBezTo>
                  <a:cubicBezTo>
                    <a:pt x="0" y="29"/>
                    <a:pt x="13" y="38"/>
                    <a:pt x="22" y="41"/>
                  </a:cubicBezTo>
                  <a:cubicBezTo>
                    <a:pt x="27" y="41"/>
                    <a:pt x="35" y="35"/>
                    <a:pt x="46" y="31"/>
                  </a:cubicBezTo>
                  <a:cubicBezTo>
                    <a:pt x="37" y="18"/>
                    <a:pt x="31" y="9"/>
                    <a:pt x="2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47"/>
            <p:cNvSpPr/>
            <p:nvPr/>
          </p:nvSpPr>
          <p:spPr>
            <a:xfrm>
              <a:off x="2097300" y="4428600"/>
              <a:ext cx="1200" cy="1425"/>
            </a:xfrm>
            <a:custGeom>
              <a:rect b="b" l="l" r="r" t="t"/>
              <a:pathLst>
                <a:path extrusionOk="0" h="57" w="48">
                  <a:moveTo>
                    <a:pt x="10" y="1"/>
                  </a:moveTo>
                  <a:cubicBezTo>
                    <a:pt x="7" y="5"/>
                    <a:pt x="1" y="9"/>
                    <a:pt x="4" y="12"/>
                  </a:cubicBezTo>
                  <a:cubicBezTo>
                    <a:pt x="13" y="27"/>
                    <a:pt x="23" y="40"/>
                    <a:pt x="33" y="57"/>
                  </a:cubicBezTo>
                  <a:cubicBezTo>
                    <a:pt x="48" y="34"/>
                    <a:pt x="46" y="18"/>
                    <a:pt x="23" y="7"/>
                  </a:cubicBezTo>
                  <a:lnTo>
                    <a:pt x="1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47"/>
            <p:cNvSpPr/>
            <p:nvPr/>
          </p:nvSpPr>
          <p:spPr>
            <a:xfrm>
              <a:off x="2114900" y="4331400"/>
              <a:ext cx="1050" cy="1200"/>
            </a:xfrm>
            <a:custGeom>
              <a:rect b="b" l="l" r="r" t="t"/>
              <a:pathLst>
                <a:path extrusionOk="0" h="48" w="42">
                  <a:moveTo>
                    <a:pt x="10" y="0"/>
                  </a:moveTo>
                  <a:cubicBezTo>
                    <a:pt x="7" y="6"/>
                    <a:pt x="0" y="13"/>
                    <a:pt x="2" y="18"/>
                  </a:cubicBezTo>
                  <a:cubicBezTo>
                    <a:pt x="10" y="28"/>
                    <a:pt x="22" y="37"/>
                    <a:pt x="32" y="47"/>
                  </a:cubicBezTo>
                  <a:cubicBezTo>
                    <a:pt x="35" y="41"/>
                    <a:pt x="41" y="35"/>
                    <a:pt x="41" y="30"/>
                  </a:cubicBezTo>
                  <a:cubicBezTo>
                    <a:pt x="40" y="21"/>
                    <a:pt x="32" y="12"/>
                    <a:pt x="30" y="5"/>
                  </a:cubicBezTo>
                  <a:lnTo>
                    <a:pt x="1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47"/>
            <p:cNvSpPr/>
            <p:nvPr/>
          </p:nvSpPr>
          <p:spPr>
            <a:xfrm>
              <a:off x="2025150" y="4338550"/>
              <a:ext cx="2000" cy="1725"/>
            </a:xfrm>
            <a:custGeom>
              <a:rect b="b" l="l" r="r" t="t"/>
              <a:pathLst>
                <a:path extrusionOk="0" h="69" w="80">
                  <a:moveTo>
                    <a:pt x="69" y="1"/>
                  </a:moveTo>
                  <a:cubicBezTo>
                    <a:pt x="54" y="1"/>
                    <a:pt x="39" y="22"/>
                    <a:pt x="25" y="33"/>
                  </a:cubicBezTo>
                  <a:cubicBezTo>
                    <a:pt x="18" y="39"/>
                    <a:pt x="14" y="50"/>
                    <a:pt x="0" y="69"/>
                  </a:cubicBezTo>
                  <a:cubicBezTo>
                    <a:pt x="34" y="50"/>
                    <a:pt x="56" y="36"/>
                    <a:pt x="77" y="23"/>
                  </a:cubicBezTo>
                  <a:cubicBezTo>
                    <a:pt x="77" y="16"/>
                    <a:pt x="80" y="5"/>
                    <a:pt x="75" y="3"/>
                  </a:cubicBezTo>
                  <a:cubicBezTo>
                    <a:pt x="73" y="1"/>
                    <a:pt x="71" y="1"/>
                    <a:pt x="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47"/>
            <p:cNvSpPr/>
            <p:nvPr/>
          </p:nvSpPr>
          <p:spPr>
            <a:xfrm>
              <a:off x="2263850" y="4349550"/>
              <a:ext cx="1175" cy="1000"/>
            </a:xfrm>
            <a:custGeom>
              <a:rect b="b" l="l" r="r" t="t"/>
              <a:pathLst>
                <a:path extrusionOk="0" h="40" w="47">
                  <a:moveTo>
                    <a:pt x="24" y="1"/>
                  </a:moveTo>
                  <a:cubicBezTo>
                    <a:pt x="18" y="1"/>
                    <a:pt x="9" y="4"/>
                    <a:pt x="1" y="5"/>
                  </a:cubicBezTo>
                  <a:cubicBezTo>
                    <a:pt x="6" y="20"/>
                    <a:pt x="9" y="30"/>
                    <a:pt x="14" y="39"/>
                  </a:cubicBezTo>
                  <a:cubicBezTo>
                    <a:pt x="24" y="33"/>
                    <a:pt x="36" y="27"/>
                    <a:pt x="43" y="19"/>
                  </a:cubicBezTo>
                  <a:cubicBezTo>
                    <a:pt x="46" y="17"/>
                    <a:pt x="34" y="5"/>
                    <a:pt x="27" y="1"/>
                  </a:cubicBezTo>
                  <a:cubicBezTo>
                    <a:pt x="26" y="1"/>
                    <a:pt x="25" y="1"/>
                    <a:pt x="2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47"/>
            <p:cNvSpPr/>
            <p:nvPr/>
          </p:nvSpPr>
          <p:spPr>
            <a:xfrm>
              <a:off x="2390150" y="4347650"/>
              <a:ext cx="4225" cy="675"/>
            </a:xfrm>
            <a:custGeom>
              <a:rect b="b" l="l" r="r" t="t"/>
              <a:pathLst>
                <a:path extrusionOk="0" h="27" w="169">
                  <a:moveTo>
                    <a:pt x="168" y="0"/>
                  </a:moveTo>
                  <a:lnTo>
                    <a:pt x="1" y="27"/>
                  </a:lnTo>
                  <a:cubicBezTo>
                    <a:pt x="79" y="23"/>
                    <a:pt x="151" y="17"/>
                    <a:pt x="1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47"/>
            <p:cNvSpPr/>
            <p:nvPr/>
          </p:nvSpPr>
          <p:spPr>
            <a:xfrm>
              <a:off x="2302700" y="4329375"/>
              <a:ext cx="1625" cy="1200"/>
            </a:xfrm>
            <a:custGeom>
              <a:rect b="b" l="l" r="r" t="t"/>
              <a:pathLst>
                <a:path extrusionOk="0" h="48" w="65">
                  <a:moveTo>
                    <a:pt x="38" y="0"/>
                  </a:moveTo>
                  <a:cubicBezTo>
                    <a:pt x="19" y="8"/>
                    <a:pt x="0" y="12"/>
                    <a:pt x="3" y="15"/>
                  </a:cubicBezTo>
                  <a:cubicBezTo>
                    <a:pt x="13" y="27"/>
                    <a:pt x="30" y="37"/>
                    <a:pt x="44" y="47"/>
                  </a:cubicBezTo>
                  <a:cubicBezTo>
                    <a:pt x="52" y="40"/>
                    <a:pt x="63" y="34"/>
                    <a:pt x="65" y="27"/>
                  </a:cubicBezTo>
                  <a:cubicBezTo>
                    <a:pt x="65" y="19"/>
                    <a:pt x="52" y="12"/>
                    <a:pt x="3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47"/>
            <p:cNvSpPr/>
            <p:nvPr/>
          </p:nvSpPr>
          <p:spPr>
            <a:xfrm>
              <a:off x="2063100" y="4418225"/>
              <a:ext cx="825" cy="1350"/>
            </a:xfrm>
            <a:custGeom>
              <a:rect b="b" l="l" r="r" t="t"/>
              <a:pathLst>
                <a:path extrusionOk="0" h="54" w="33">
                  <a:moveTo>
                    <a:pt x="14" y="1"/>
                  </a:moveTo>
                  <a:cubicBezTo>
                    <a:pt x="9" y="7"/>
                    <a:pt x="4" y="11"/>
                    <a:pt x="2" y="17"/>
                  </a:cubicBezTo>
                  <a:cubicBezTo>
                    <a:pt x="1" y="26"/>
                    <a:pt x="4" y="35"/>
                    <a:pt x="5" y="43"/>
                  </a:cubicBezTo>
                  <a:lnTo>
                    <a:pt x="21" y="54"/>
                  </a:lnTo>
                  <a:cubicBezTo>
                    <a:pt x="26" y="48"/>
                    <a:pt x="33" y="42"/>
                    <a:pt x="31" y="38"/>
                  </a:cubicBezTo>
                  <a:cubicBezTo>
                    <a:pt x="27" y="24"/>
                    <a:pt x="20" y="13"/>
                    <a:pt x="1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47"/>
            <p:cNvSpPr/>
            <p:nvPr/>
          </p:nvSpPr>
          <p:spPr>
            <a:xfrm>
              <a:off x="2263300" y="4348425"/>
              <a:ext cx="825" cy="1300"/>
            </a:xfrm>
            <a:custGeom>
              <a:rect b="b" l="l" r="r" t="t"/>
              <a:pathLst>
                <a:path extrusionOk="0" h="52" w="33">
                  <a:moveTo>
                    <a:pt x="0" y="0"/>
                  </a:moveTo>
                  <a:lnTo>
                    <a:pt x="9" y="30"/>
                  </a:lnTo>
                  <a:cubicBezTo>
                    <a:pt x="12" y="34"/>
                    <a:pt x="17" y="37"/>
                    <a:pt x="28" y="52"/>
                  </a:cubicBezTo>
                  <a:cubicBezTo>
                    <a:pt x="31" y="39"/>
                    <a:pt x="33" y="34"/>
                    <a:pt x="33" y="30"/>
                  </a:cubicBezTo>
                  <a:lnTo>
                    <a:pt x="2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47"/>
            <p:cNvSpPr/>
            <p:nvPr/>
          </p:nvSpPr>
          <p:spPr>
            <a:xfrm>
              <a:off x="2079900" y="4425225"/>
              <a:ext cx="1225" cy="1000"/>
            </a:xfrm>
            <a:custGeom>
              <a:rect b="b" l="l" r="r" t="t"/>
              <a:pathLst>
                <a:path extrusionOk="0" h="40" w="49">
                  <a:moveTo>
                    <a:pt x="24" y="0"/>
                  </a:moveTo>
                  <a:cubicBezTo>
                    <a:pt x="20" y="0"/>
                    <a:pt x="12" y="7"/>
                    <a:pt x="1" y="14"/>
                  </a:cubicBezTo>
                  <a:cubicBezTo>
                    <a:pt x="16" y="24"/>
                    <a:pt x="27" y="31"/>
                    <a:pt x="39" y="40"/>
                  </a:cubicBezTo>
                  <a:cubicBezTo>
                    <a:pt x="42" y="31"/>
                    <a:pt x="48" y="22"/>
                    <a:pt x="47" y="15"/>
                  </a:cubicBezTo>
                  <a:cubicBezTo>
                    <a:pt x="45" y="9"/>
                    <a:pt x="33" y="3"/>
                    <a:pt x="24" y="0"/>
                  </a:cubicBezTo>
                  <a:cubicBezTo>
                    <a:pt x="24" y="0"/>
                    <a:pt x="24" y="0"/>
                    <a:pt x="2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47"/>
            <p:cNvSpPr/>
            <p:nvPr/>
          </p:nvSpPr>
          <p:spPr>
            <a:xfrm>
              <a:off x="2163150" y="4335075"/>
              <a:ext cx="1200" cy="1175"/>
            </a:xfrm>
            <a:custGeom>
              <a:rect b="b" l="l" r="r" t="t"/>
              <a:pathLst>
                <a:path extrusionOk="0" h="47" w="48">
                  <a:moveTo>
                    <a:pt x="28" y="0"/>
                  </a:moveTo>
                  <a:cubicBezTo>
                    <a:pt x="17" y="16"/>
                    <a:pt x="8" y="28"/>
                    <a:pt x="0" y="39"/>
                  </a:cubicBezTo>
                  <a:cubicBezTo>
                    <a:pt x="7" y="41"/>
                    <a:pt x="15" y="46"/>
                    <a:pt x="21" y="46"/>
                  </a:cubicBezTo>
                  <a:cubicBezTo>
                    <a:pt x="22" y="46"/>
                    <a:pt x="23" y="46"/>
                    <a:pt x="24" y="46"/>
                  </a:cubicBezTo>
                  <a:cubicBezTo>
                    <a:pt x="47" y="46"/>
                    <a:pt x="39" y="31"/>
                    <a:pt x="40" y="21"/>
                  </a:cubicBezTo>
                  <a:cubicBezTo>
                    <a:pt x="40" y="16"/>
                    <a:pt x="36" y="12"/>
                    <a:pt x="2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47"/>
            <p:cNvSpPr/>
            <p:nvPr/>
          </p:nvSpPr>
          <p:spPr>
            <a:xfrm>
              <a:off x="2118050" y="4447475"/>
              <a:ext cx="1425" cy="1025"/>
            </a:xfrm>
            <a:custGeom>
              <a:rect b="b" l="l" r="r" t="t"/>
              <a:pathLst>
                <a:path extrusionOk="0" h="41" w="57">
                  <a:moveTo>
                    <a:pt x="36" y="0"/>
                  </a:moveTo>
                  <a:cubicBezTo>
                    <a:pt x="26" y="12"/>
                    <a:pt x="15" y="22"/>
                    <a:pt x="1" y="39"/>
                  </a:cubicBezTo>
                  <a:cubicBezTo>
                    <a:pt x="18" y="39"/>
                    <a:pt x="26" y="40"/>
                    <a:pt x="32" y="40"/>
                  </a:cubicBezTo>
                  <a:cubicBezTo>
                    <a:pt x="57" y="39"/>
                    <a:pt x="54" y="27"/>
                    <a:pt x="51" y="17"/>
                  </a:cubicBezTo>
                  <a:cubicBezTo>
                    <a:pt x="49" y="11"/>
                    <a:pt x="40" y="6"/>
                    <a:pt x="3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47"/>
            <p:cNvSpPr/>
            <p:nvPr/>
          </p:nvSpPr>
          <p:spPr>
            <a:xfrm>
              <a:off x="2220475" y="4431000"/>
              <a:ext cx="1150" cy="1125"/>
            </a:xfrm>
            <a:custGeom>
              <a:rect b="b" l="l" r="r" t="t"/>
              <a:pathLst>
                <a:path extrusionOk="0" h="45" w="46">
                  <a:moveTo>
                    <a:pt x="29" y="0"/>
                  </a:moveTo>
                  <a:cubicBezTo>
                    <a:pt x="20" y="6"/>
                    <a:pt x="11" y="12"/>
                    <a:pt x="4" y="19"/>
                  </a:cubicBezTo>
                  <a:cubicBezTo>
                    <a:pt x="1" y="22"/>
                    <a:pt x="5" y="28"/>
                    <a:pt x="8" y="36"/>
                  </a:cubicBezTo>
                  <a:cubicBezTo>
                    <a:pt x="11" y="37"/>
                    <a:pt x="16" y="41"/>
                    <a:pt x="22" y="44"/>
                  </a:cubicBezTo>
                  <a:lnTo>
                    <a:pt x="38" y="25"/>
                  </a:lnTo>
                  <a:cubicBezTo>
                    <a:pt x="41" y="21"/>
                    <a:pt x="45" y="15"/>
                    <a:pt x="44" y="13"/>
                  </a:cubicBezTo>
                  <a:cubicBezTo>
                    <a:pt x="41" y="8"/>
                    <a:pt x="33" y="5"/>
                    <a:pt x="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47"/>
            <p:cNvSpPr/>
            <p:nvPr/>
          </p:nvSpPr>
          <p:spPr>
            <a:xfrm>
              <a:off x="2055050" y="4440050"/>
              <a:ext cx="1300" cy="1450"/>
            </a:xfrm>
            <a:custGeom>
              <a:rect b="b" l="l" r="r" t="t"/>
              <a:pathLst>
                <a:path extrusionOk="0" h="58" w="52">
                  <a:moveTo>
                    <a:pt x="47" y="0"/>
                  </a:moveTo>
                  <a:lnTo>
                    <a:pt x="47" y="0"/>
                  </a:lnTo>
                  <a:cubicBezTo>
                    <a:pt x="34" y="15"/>
                    <a:pt x="28" y="22"/>
                    <a:pt x="22" y="28"/>
                  </a:cubicBezTo>
                  <a:lnTo>
                    <a:pt x="0" y="52"/>
                  </a:lnTo>
                  <a:cubicBezTo>
                    <a:pt x="0" y="52"/>
                    <a:pt x="5" y="56"/>
                    <a:pt x="6" y="58"/>
                  </a:cubicBezTo>
                  <a:cubicBezTo>
                    <a:pt x="20" y="50"/>
                    <a:pt x="36" y="44"/>
                    <a:pt x="46" y="35"/>
                  </a:cubicBezTo>
                  <a:cubicBezTo>
                    <a:pt x="52" y="30"/>
                    <a:pt x="47" y="19"/>
                    <a:pt x="4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47"/>
            <p:cNvSpPr/>
            <p:nvPr/>
          </p:nvSpPr>
          <p:spPr>
            <a:xfrm>
              <a:off x="2167075" y="4440125"/>
              <a:ext cx="1000" cy="1300"/>
            </a:xfrm>
            <a:custGeom>
              <a:rect b="b" l="l" r="r" t="t"/>
              <a:pathLst>
                <a:path extrusionOk="0" h="52" w="40">
                  <a:moveTo>
                    <a:pt x="13" y="0"/>
                  </a:moveTo>
                  <a:lnTo>
                    <a:pt x="1" y="3"/>
                  </a:lnTo>
                  <a:cubicBezTo>
                    <a:pt x="2" y="16"/>
                    <a:pt x="4" y="28"/>
                    <a:pt x="8" y="40"/>
                  </a:cubicBezTo>
                  <a:cubicBezTo>
                    <a:pt x="8" y="44"/>
                    <a:pt x="17" y="47"/>
                    <a:pt x="21" y="52"/>
                  </a:cubicBezTo>
                  <a:cubicBezTo>
                    <a:pt x="27" y="43"/>
                    <a:pt x="39" y="32"/>
                    <a:pt x="38" y="25"/>
                  </a:cubicBezTo>
                  <a:cubicBezTo>
                    <a:pt x="35" y="15"/>
                    <a:pt x="21" y="9"/>
                    <a:pt x="1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47"/>
            <p:cNvSpPr/>
            <p:nvPr/>
          </p:nvSpPr>
          <p:spPr>
            <a:xfrm>
              <a:off x="2021725" y="4341950"/>
              <a:ext cx="1025" cy="1725"/>
            </a:xfrm>
            <a:custGeom>
              <a:rect b="b" l="l" r="r" t="t"/>
              <a:pathLst>
                <a:path extrusionOk="0" h="69" w="41">
                  <a:moveTo>
                    <a:pt x="35" y="1"/>
                  </a:moveTo>
                  <a:cubicBezTo>
                    <a:pt x="31" y="1"/>
                    <a:pt x="23" y="3"/>
                    <a:pt x="18" y="3"/>
                  </a:cubicBezTo>
                  <a:lnTo>
                    <a:pt x="17" y="3"/>
                  </a:lnTo>
                  <a:lnTo>
                    <a:pt x="0" y="34"/>
                  </a:lnTo>
                  <a:cubicBezTo>
                    <a:pt x="5" y="46"/>
                    <a:pt x="9" y="58"/>
                    <a:pt x="15" y="68"/>
                  </a:cubicBezTo>
                  <a:cubicBezTo>
                    <a:pt x="15" y="68"/>
                    <a:pt x="16" y="68"/>
                    <a:pt x="16" y="68"/>
                  </a:cubicBezTo>
                  <a:cubicBezTo>
                    <a:pt x="20" y="68"/>
                    <a:pt x="28" y="64"/>
                    <a:pt x="34" y="62"/>
                  </a:cubicBezTo>
                  <a:cubicBezTo>
                    <a:pt x="36" y="43"/>
                    <a:pt x="40" y="21"/>
                    <a:pt x="40" y="3"/>
                  </a:cubicBezTo>
                  <a:cubicBezTo>
                    <a:pt x="40" y="1"/>
                    <a:pt x="38" y="1"/>
                    <a:pt x="3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47"/>
            <p:cNvSpPr/>
            <p:nvPr/>
          </p:nvSpPr>
          <p:spPr>
            <a:xfrm>
              <a:off x="2043875" y="4364575"/>
              <a:ext cx="725" cy="600"/>
            </a:xfrm>
            <a:custGeom>
              <a:rect b="b" l="l" r="r" t="t"/>
              <a:pathLst>
                <a:path extrusionOk="0" h="24" w="29">
                  <a:moveTo>
                    <a:pt x="24" y="0"/>
                  </a:moveTo>
                  <a:cubicBezTo>
                    <a:pt x="13" y="5"/>
                    <a:pt x="5" y="6"/>
                    <a:pt x="0" y="12"/>
                  </a:cubicBezTo>
                  <a:cubicBezTo>
                    <a:pt x="0" y="12"/>
                    <a:pt x="7" y="19"/>
                    <a:pt x="12" y="24"/>
                  </a:cubicBezTo>
                  <a:cubicBezTo>
                    <a:pt x="16" y="21"/>
                    <a:pt x="24" y="19"/>
                    <a:pt x="25" y="16"/>
                  </a:cubicBezTo>
                  <a:cubicBezTo>
                    <a:pt x="28" y="13"/>
                    <a:pt x="25" y="8"/>
                    <a:pt x="2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47"/>
            <p:cNvSpPr/>
            <p:nvPr/>
          </p:nvSpPr>
          <p:spPr>
            <a:xfrm>
              <a:off x="2045950" y="4362025"/>
              <a:ext cx="1100" cy="550"/>
            </a:xfrm>
            <a:custGeom>
              <a:rect b="b" l="l" r="r" t="t"/>
              <a:pathLst>
                <a:path extrusionOk="0" h="22" w="44">
                  <a:moveTo>
                    <a:pt x="1" y="1"/>
                  </a:moveTo>
                  <a:cubicBezTo>
                    <a:pt x="8" y="8"/>
                    <a:pt x="13" y="15"/>
                    <a:pt x="16" y="15"/>
                  </a:cubicBezTo>
                  <a:lnTo>
                    <a:pt x="44" y="21"/>
                  </a:lnTo>
                  <a:cubicBezTo>
                    <a:pt x="36" y="15"/>
                    <a:pt x="30" y="10"/>
                    <a:pt x="23" y="5"/>
                  </a:cubicBezTo>
                  <a:cubicBezTo>
                    <a:pt x="19" y="2"/>
                    <a:pt x="11" y="2"/>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47"/>
            <p:cNvSpPr/>
            <p:nvPr/>
          </p:nvSpPr>
          <p:spPr>
            <a:xfrm>
              <a:off x="2115875" y="4330100"/>
              <a:ext cx="1025" cy="1275"/>
            </a:xfrm>
            <a:custGeom>
              <a:rect b="b" l="l" r="r" t="t"/>
              <a:pathLst>
                <a:path extrusionOk="0" h="51" w="41">
                  <a:moveTo>
                    <a:pt x="26" y="1"/>
                  </a:moveTo>
                  <a:lnTo>
                    <a:pt x="1" y="8"/>
                  </a:lnTo>
                  <a:lnTo>
                    <a:pt x="17" y="35"/>
                  </a:lnTo>
                  <a:cubicBezTo>
                    <a:pt x="20" y="37"/>
                    <a:pt x="26" y="40"/>
                    <a:pt x="41" y="51"/>
                  </a:cubicBezTo>
                  <a:cubicBezTo>
                    <a:pt x="39" y="37"/>
                    <a:pt x="41" y="33"/>
                    <a:pt x="39" y="29"/>
                  </a:cubicBezTo>
                  <a:lnTo>
                    <a:pt x="2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47"/>
            <p:cNvSpPr/>
            <p:nvPr/>
          </p:nvSpPr>
          <p:spPr>
            <a:xfrm>
              <a:off x="2243700" y="4320875"/>
              <a:ext cx="1450" cy="1425"/>
            </a:xfrm>
            <a:custGeom>
              <a:rect b="b" l="l" r="r" t="t"/>
              <a:pathLst>
                <a:path extrusionOk="0" h="57" w="58">
                  <a:moveTo>
                    <a:pt x="55" y="0"/>
                  </a:moveTo>
                  <a:lnTo>
                    <a:pt x="40" y="8"/>
                  </a:lnTo>
                  <a:cubicBezTo>
                    <a:pt x="0" y="22"/>
                    <a:pt x="58" y="39"/>
                    <a:pt x="44" y="56"/>
                  </a:cubicBezTo>
                  <a:cubicBezTo>
                    <a:pt x="49" y="53"/>
                    <a:pt x="55" y="52"/>
                    <a:pt x="55" y="52"/>
                  </a:cubicBezTo>
                  <a:lnTo>
                    <a:pt x="5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47"/>
            <p:cNvSpPr/>
            <p:nvPr/>
          </p:nvSpPr>
          <p:spPr>
            <a:xfrm>
              <a:off x="2123500" y="4443950"/>
              <a:ext cx="1275" cy="975"/>
            </a:xfrm>
            <a:custGeom>
              <a:rect b="b" l="l" r="r" t="t"/>
              <a:pathLst>
                <a:path extrusionOk="0" h="39" w="51">
                  <a:moveTo>
                    <a:pt x="19" y="0"/>
                  </a:moveTo>
                  <a:cubicBezTo>
                    <a:pt x="15" y="7"/>
                    <a:pt x="9" y="13"/>
                    <a:pt x="0" y="24"/>
                  </a:cubicBezTo>
                  <a:cubicBezTo>
                    <a:pt x="15" y="30"/>
                    <a:pt x="25" y="34"/>
                    <a:pt x="36" y="38"/>
                  </a:cubicBezTo>
                  <a:cubicBezTo>
                    <a:pt x="40" y="34"/>
                    <a:pt x="50" y="27"/>
                    <a:pt x="49" y="25"/>
                  </a:cubicBezTo>
                  <a:cubicBezTo>
                    <a:pt x="42" y="16"/>
                    <a:pt x="30" y="9"/>
                    <a:pt x="1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47"/>
            <p:cNvSpPr/>
            <p:nvPr/>
          </p:nvSpPr>
          <p:spPr>
            <a:xfrm>
              <a:off x="2036475" y="4331275"/>
              <a:ext cx="1375" cy="850"/>
            </a:xfrm>
            <a:custGeom>
              <a:rect b="b" l="l" r="r" t="t"/>
              <a:pathLst>
                <a:path extrusionOk="0" h="34" w="55">
                  <a:moveTo>
                    <a:pt x="55" y="1"/>
                  </a:moveTo>
                  <a:lnTo>
                    <a:pt x="55" y="1"/>
                  </a:lnTo>
                  <a:cubicBezTo>
                    <a:pt x="37" y="5"/>
                    <a:pt x="24" y="7"/>
                    <a:pt x="11" y="10"/>
                  </a:cubicBezTo>
                  <a:cubicBezTo>
                    <a:pt x="8" y="15"/>
                    <a:pt x="0" y="29"/>
                    <a:pt x="3" y="30"/>
                  </a:cubicBezTo>
                  <a:cubicBezTo>
                    <a:pt x="15" y="33"/>
                    <a:pt x="31" y="32"/>
                    <a:pt x="45" y="33"/>
                  </a:cubicBezTo>
                  <a:cubicBezTo>
                    <a:pt x="47" y="24"/>
                    <a:pt x="50" y="17"/>
                    <a:pt x="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47"/>
            <p:cNvSpPr/>
            <p:nvPr/>
          </p:nvSpPr>
          <p:spPr>
            <a:xfrm>
              <a:off x="2082075" y="4445525"/>
              <a:ext cx="1550" cy="1025"/>
            </a:xfrm>
            <a:custGeom>
              <a:rect b="b" l="l" r="r" t="t"/>
              <a:pathLst>
                <a:path extrusionOk="0" h="41" w="62">
                  <a:moveTo>
                    <a:pt x="35" y="0"/>
                  </a:moveTo>
                  <a:cubicBezTo>
                    <a:pt x="24" y="5"/>
                    <a:pt x="14" y="11"/>
                    <a:pt x="1" y="18"/>
                  </a:cubicBezTo>
                  <a:lnTo>
                    <a:pt x="2" y="18"/>
                  </a:lnTo>
                  <a:lnTo>
                    <a:pt x="51" y="40"/>
                  </a:lnTo>
                  <a:cubicBezTo>
                    <a:pt x="54" y="37"/>
                    <a:pt x="61" y="33"/>
                    <a:pt x="60" y="30"/>
                  </a:cubicBezTo>
                  <a:cubicBezTo>
                    <a:pt x="52" y="20"/>
                    <a:pt x="43" y="9"/>
                    <a:pt x="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47"/>
            <p:cNvSpPr/>
            <p:nvPr/>
          </p:nvSpPr>
          <p:spPr>
            <a:xfrm>
              <a:off x="2176875" y="4411675"/>
              <a:ext cx="925" cy="1250"/>
            </a:xfrm>
            <a:custGeom>
              <a:rect b="b" l="l" r="r" t="t"/>
              <a:pathLst>
                <a:path extrusionOk="0" h="50" w="37">
                  <a:moveTo>
                    <a:pt x="27" y="1"/>
                  </a:moveTo>
                  <a:cubicBezTo>
                    <a:pt x="18" y="13"/>
                    <a:pt x="7" y="23"/>
                    <a:pt x="2" y="33"/>
                  </a:cubicBezTo>
                  <a:cubicBezTo>
                    <a:pt x="0" y="36"/>
                    <a:pt x="10" y="41"/>
                    <a:pt x="21" y="49"/>
                  </a:cubicBezTo>
                  <a:cubicBezTo>
                    <a:pt x="30" y="38"/>
                    <a:pt x="37" y="32"/>
                    <a:pt x="37" y="24"/>
                  </a:cubicBezTo>
                  <a:cubicBezTo>
                    <a:pt x="37" y="17"/>
                    <a:pt x="31" y="10"/>
                    <a:pt x="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47"/>
            <p:cNvSpPr/>
            <p:nvPr/>
          </p:nvSpPr>
          <p:spPr>
            <a:xfrm>
              <a:off x="2153475" y="4337525"/>
              <a:ext cx="1675" cy="700"/>
            </a:xfrm>
            <a:custGeom>
              <a:rect b="b" l="l" r="r" t="t"/>
              <a:pathLst>
                <a:path extrusionOk="0" h="28" w="67">
                  <a:moveTo>
                    <a:pt x="45" y="1"/>
                  </a:moveTo>
                  <a:cubicBezTo>
                    <a:pt x="45" y="1"/>
                    <a:pt x="45" y="1"/>
                    <a:pt x="45" y="1"/>
                  </a:cubicBezTo>
                  <a:cubicBezTo>
                    <a:pt x="31" y="5"/>
                    <a:pt x="20" y="13"/>
                    <a:pt x="0" y="23"/>
                  </a:cubicBezTo>
                  <a:cubicBezTo>
                    <a:pt x="17" y="24"/>
                    <a:pt x="28" y="28"/>
                    <a:pt x="37" y="28"/>
                  </a:cubicBezTo>
                  <a:cubicBezTo>
                    <a:pt x="39" y="28"/>
                    <a:pt x="40" y="28"/>
                    <a:pt x="42" y="27"/>
                  </a:cubicBezTo>
                  <a:cubicBezTo>
                    <a:pt x="50" y="26"/>
                    <a:pt x="59" y="20"/>
                    <a:pt x="67" y="16"/>
                  </a:cubicBezTo>
                  <a:cubicBezTo>
                    <a:pt x="60" y="10"/>
                    <a:pt x="50" y="1"/>
                    <a:pt x="4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47"/>
            <p:cNvSpPr/>
            <p:nvPr/>
          </p:nvSpPr>
          <p:spPr>
            <a:xfrm>
              <a:off x="2134900" y="4418825"/>
              <a:ext cx="1375" cy="825"/>
            </a:xfrm>
            <a:custGeom>
              <a:rect b="b" l="l" r="r" t="t"/>
              <a:pathLst>
                <a:path extrusionOk="0" h="33" w="55">
                  <a:moveTo>
                    <a:pt x="45" y="0"/>
                  </a:moveTo>
                  <a:cubicBezTo>
                    <a:pt x="30" y="2"/>
                    <a:pt x="15" y="5"/>
                    <a:pt x="0" y="9"/>
                  </a:cubicBezTo>
                  <a:lnTo>
                    <a:pt x="2" y="14"/>
                  </a:lnTo>
                  <a:cubicBezTo>
                    <a:pt x="12" y="19"/>
                    <a:pt x="23" y="25"/>
                    <a:pt x="38" y="32"/>
                  </a:cubicBezTo>
                  <a:lnTo>
                    <a:pt x="38" y="32"/>
                  </a:lnTo>
                  <a:cubicBezTo>
                    <a:pt x="46" y="24"/>
                    <a:pt x="55" y="19"/>
                    <a:pt x="55" y="15"/>
                  </a:cubicBezTo>
                  <a:cubicBezTo>
                    <a:pt x="55" y="9"/>
                    <a:pt x="48" y="0"/>
                    <a:pt x="45" y="0"/>
                  </a:cubicBezTo>
                  <a:close/>
                  <a:moveTo>
                    <a:pt x="38" y="32"/>
                  </a:moveTo>
                  <a:lnTo>
                    <a:pt x="38" y="32"/>
                  </a:lnTo>
                  <a:cubicBezTo>
                    <a:pt x="38" y="32"/>
                    <a:pt x="37" y="32"/>
                    <a:pt x="37" y="33"/>
                  </a:cubicBezTo>
                  <a:lnTo>
                    <a:pt x="39" y="33"/>
                  </a:lnTo>
                  <a:cubicBezTo>
                    <a:pt x="38" y="32"/>
                    <a:pt x="38" y="32"/>
                    <a:pt x="38" y="32"/>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47"/>
            <p:cNvSpPr/>
            <p:nvPr/>
          </p:nvSpPr>
          <p:spPr>
            <a:xfrm>
              <a:off x="2139375" y="4449600"/>
              <a:ext cx="1325" cy="1475"/>
            </a:xfrm>
            <a:custGeom>
              <a:rect b="b" l="l" r="r" t="t"/>
              <a:pathLst>
                <a:path extrusionOk="0" h="59" w="53">
                  <a:moveTo>
                    <a:pt x="29" y="1"/>
                  </a:moveTo>
                  <a:lnTo>
                    <a:pt x="29" y="2"/>
                  </a:lnTo>
                  <a:lnTo>
                    <a:pt x="17" y="2"/>
                  </a:lnTo>
                  <a:cubicBezTo>
                    <a:pt x="17" y="11"/>
                    <a:pt x="17" y="20"/>
                    <a:pt x="14" y="27"/>
                  </a:cubicBezTo>
                  <a:cubicBezTo>
                    <a:pt x="11" y="36"/>
                    <a:pt x="4" y="43"/>
                    <a:pt x="1" y="51"/>
                  </a:cubicBezTo>
                  <a:cubicBezTo>
                    <a:pt x="1" y="51"/>
                    <a:pt x="13" y="58"/>
                    <a:pt x="19" y="58"/>
                  </a:cubicBezTo>
                  <a:cubicBezTo>
                    <a:pt x="52" y="52"/>
                    <a:pt x="33" y="36"/>
                    <a:pt x="35" y="26"/>
                  </a:cubicBezTo>
                  <a:cubicBezTo>
                    <a:pt x="36" y="17"/>
                    <a:pt x="30" y="10"/>
                    <a:pt x="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47"/>
            <p:cNvSpPr/>
            <p:nvPr/>
          </p:nvSpPr>
          <p:spPr>
            <a:xfrm>
              <a:off x="2190475" y="4338600"/>
              <a:ext cx="1200" cy="1025"/>
            </a:xfrm>
            <a:custGeom>
              <a:rect b="b" l="l" r="r" t="t"/>
              <a:pathLst>
                <a:path extrusionOk="0" h="41" w="48">
                  <a:moveTo>
                    <a:pt x="34" y="1"/>
                  </a:moveTo>
                  <a:cubicBezTo>
                    <a:pt x="24" y="3"/>
                    <a:pt x="12" y="8"/>
                    <a:pt x="0" y="12"/>
                  </a:cubicBezTo>
                  <a:cubicBezTo>
                    <a:pt x="6" y="26"/>
                    <a:pt x="11" y="33"/>
                    <a:pt x="15" y="40"/>
                  </a:cubicBezTo>
                  <a:cubicBezTo>
                    <a:pt x="25" y="31"/>
                    <a:pt x="37" y="24"/>
                    <a:pt x="45" y="15"/>
                  </a:cubicBezTo>
                  <a:cubicBezTo>
                    <a:pt x="48" y="14"/>
                    <a:pt x="39" y="6"/>
                    <a:pt x="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47"/>
            <p:cNvSpPr/>
            <p:nvPr/>
          </p:nvSpPr>
          <p:spPr>
            <a:xfrm>
              <a:off x="2041025" y="4403225"/>
              <a:ext cx="1200" cy="350"/>
            </a:xfrm>
            <a:custGeom>
              <a:rect b="b" l="l" r="r" t="t"/>
              <a:pathLst>
                <a:path extrusionOk="0" h="14" w="48">
                  <a:moveTo>
                    <a:pt x="23" y="0"/>
                  </a:moveTo>
                  <a:cubicBezTo>
                    <a:pt x="17" y="0"/>
                    <a:pt x="11" y="3"/>
                    <a:pt x="1" y="8"/>
                  </a:cubicBezTo>
                  <a:cubicBezTo>
                    <a:pt x="11" y="11"/>
                    <a:pt x="21" y="14"/>
                    <a:pt x="21" y="14"/>
                  </a:cubicBezTo>
                  <a:lnTo>
                    <a:pt x="48" y="5"/>
                  </a:lnTo>
                  <a:cubicBezTo>
                    <a:pt x="39" y="3"/>
                    <a:pt x="30" y="0"/>
                    <a:pt x="2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47"/>
            <p:cNvSpPr/>
            <p:nvPr/>
          </p:nvSpPr>
          <p:spPr>
            <a:xfrm>
              <a:off x="2189550" y="4347250"/>
              <a:ext cx="1275" cy="1000"/>
            </a:xfrm>
            <a:custGeom>
              <a:rect b="b" l="l" r="r" t="t"/>
              <a:pathLst>
                <a:path extrusionOk="0" h="40" w="51">
                  <a:moveTo>
                    <a:pt x="40" y="0"/>
                  </a:moveTo>
                  <a:cubicBezTo>
                    <a:pt x="30" y="8"/>
                    <a:pt x="21" y="16"/>
                    <a:pt x="1" y="31"/>
                  </a:cubicBezTo>
                  <a:cubicBezTo>
                    <a:pt x="7" y="34"/>
                    <a:pt x="17" y="37"/>
                    <a:pt x="24" y="39"/>
                  </a:cubicBezTo>
                  <a:cubicBezTo>
                    <a:pt x="26" y="39"/>
                    <a:pt x="28" y="39"/>
                    <a:pt x="30" y="39"/>
                  </a:cubicBezTo>
                  <a:cubicBezTo>
                    <a:pt x="34" y="39"/>
                    <a:pt x="38" y="39"/>
                    <a:pt x="42" y="39"/>
                  </a:cubicBezTo>
                  <a:cubicBezTo>
                    <a:pt x="45" y="37"/>
                    <a:pt x="49" y="34"/>
                    <a:pt x="49" y="34"/>
                  </a:cubicBezTo>
                  <a:cubicBezTo>
                    <a:pt x="51" y="25"/>
                    <a:pt x="51" y="16"/>
                    <a:pt x="51" y="8"/>
                  </a:cubicBezTo>
                  <a:lnTo>
                    <a:pt x="4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47"/>
            <p:cNvSpPr/>
            <p:nvPr/>
          </p:nvSpPr>
          <p:spPr>
            <a:xfrm>
              <a:off x="2085800" y="4417275"/>
              <a:ext cx="1125" cy="1200"/>
            </a:xfrm>
            <a:custGeom>
              <a:rect b="b" l="l" r="r" t="t"/>
              <a:pathLst>
                <a:path extrusionOk="0" h="48" w="45">
                  <a:moveTo>
                    <a:pt x="21" y="0"/>
                  </a:moveTo>
                  <a:cubicBezTo>
                    <a:pt x="14" y="0"/>
                    <a:pt x="7" y="4"/>
                    <a:pt x="0" y="5"/>
                  </a:cubicBezTo>
                  <a:cubicBezTo>
                    <a:pt x="6" y="17"/>
                    <a:pt x="12" y="28"/>
                    <a:pt x="22" y="48"/>
                  </a:cubicBezTo>
                  <a:cubicBezTo>
                    <a:pt x="30" y="37"/>
                    <a:pt x="36" y="33"/>
                    <a:pt x="36" y="28"/>
                  </a:cubicBezTo>
                  <a:cubicBezTo>
                    <a:pt x="36" y="18"/>
                    <a:pt x="44" y="5"/>
                    <a:pt x="24" y="0"/>
                  </a:cubicBezTo>
                  <a:cubicBezTo>
                    <a:pt x="23" y="0"/>
                    <a:pt x="22" y="0"/>
                    <a:pt x="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47"/>
            <p:cNvSpPr/>
            <p:nvPr/>
          </p:nvSpPr>
          <p:spPr>
            <a:xfrm>
              <a:off x="2146900" y="4334050"/>
              <a:ext cx="1050" cy="1150"/>
            </a:xfrm>
            <a:custGeom>
              <a:rect b="b" l="l" r="r" t="t"/>
              <a:pathLst>
                <a:path extrusionOk="0" h="46" w="42">
                  <a:moveTo>
                    <a:pt x="35" y="0"/>
                  </a:moveTo>
                  <a:cubicBezTo>
                    <a:pt x="21" y="12"/>
                    <a:pt x="7" y="19"/>
                    <a:pt x="2" y="28"/>
                  </a:cubicBezTo>
                  <a:cubicBezTo>
                    <a:pt x="0" y="31"/>
                    <a:pt x="13" y="40"/>
                    <a:pt x="19" y="46"/>
                  </a:cubicBezTo>
                  <a:cubicBezTo>
                    <a:pt x="27" y="40"/>
                    <a:pt x="37" y="35"/>
                    <a:pt x="38" y="30"/>
                  </a:cubicBezTo>
                  <a:cubicBezTo>
                    <a:pt x="41" y="22"/>
                    <a:pt x="37" y="13"/>
                    <a:pt x="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47"/>
            <p:cNvSpPr/>
            <p:nvPr/>
          </p:nvSpPr>
          <p:spPr>
            <a:xfrm>
              <a:off x="2054050" y="4352025"/>
              <a:ext cx="1050" cy="675"/>
            </a:xfrm>
            <a:custGeom>
              <a:rect b="b" l="l" r="r" t="t"/>
              <a:pathLst>
                <a:path extrusionOk="0" h="27" w="42">
                  <a:moveTo>
                    <a:pt x="1" y="1"/>
                  </a:moveTo>
                  <a:cubicBezTo>
                    <a:pt x="4" y="8"/>
                    <a:pt x="4" y="18"/>
                    <a:pt x="9" y="24"/>
                  </a:cubicBezTo>
                  <a:cubicBezTo>
                    <a:pt x="12" y="26"/>
                    <a:pt x="15" y="27"/>
                    <a:pt x="19" y="27"/>
                  </a:cubicBezTo>
                  <a:cubicBezTo>
                    <a:pt x="23" y="27"/>
                    <a:pt x="28" y="26"/>
                    <a:pt x="32" y="26"/>
                  </a:cubicBezTo>
                  <a:cubicBezTo>
                    <a:pt x="34" y="24"/>
                    <a:pt x="36" y="14"/>
                    <a:pt x="42" y="2"/>
                  </a:cubicBezTo>
                  <a:cubicBezTo>
                    <a:pt x="26" y="1"/>
                    <a:pt x="12" y="1"/>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47"/>
            <p:cNvSpPr/>
            <p:nvPr/>
          </p:nvSpPr>
          <p:spPr>
            <a:xfrm>
              <a:off x="2187975" y="4340225"/>
              <a:ext cx="975" cy="1275"/>
            </a:xfrm>
            <a:custGeom>
              <a:rect b="b" l="l" r="r" t="t"/>
              <a:pathLst>
                <a:path extrusionOk="0" h="51" w="39">
                  <a:moveTo>
                    <a:pt x="12" y="0"/>
                  </a:moveTo>
                  <a:cubicBezTo>
                    <a:pt x="9" y="6"/>
                    <a:pt x="0" y="12"/>
                    <a:pt x="2" y="16"/>
                  </a:cubicBezTo>
                  <a:cubicBezTo>
                    <a:pt x="9" y="28"/>
                    <a:pt x="20" y="39"/>
                    <a:pt x="28" y="50"/>
                  </a:cubicBezTo>
                  <a:cubicBezTo>
                    <a:pt x="33" y="44"/>
                    <a:pt x="39" y="40"/>
                    <a:pt x="39" y="34"/>
                  </a:cubicBezTo>
                  <a:cubicBezTo>
                    <a:pt x="39" y="25"/>
                    <a:pt x="34" y="16"/>
                    <a:pt x="31" y="8"/>
                  </a:cubicBezTo>
                  <a:lnTo>
                    <a:pt x="1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47"/>
            <p:cNvSpPr/>
            <p:nvPr/>
          </p:nvSpPr>
          <p:spPr>
            <a:xfrm>
              <a:off x="2298050" y="4355950"/>
              <a:ext cx="1725" cy="1025"/>
            </a:xfrm>
            <a:custGeom>
              <a:rect b="b" l="l" r="r" t="t"/>
              <a:pathLst>
                <a:path extrusionOk="0" h="41" w="69">
                  <a:moveTo>
                    <a:pt x="61" y="1"/>
                  </a:moveTo>
                  <a:lnTo>
                    <a:pt x="11" y="30"/>
                  </a:lnTo>
                  <a:cubicBezTo>
                    <a:pt x="5" y="33"/>
                    <a:pt x="4" y="38"/>
                    <a:pt x="1" y="41"/>
                  </a:cubicBezTo>
                  <a:cubicBezTo>
                    <a:pt x="14" y="35"/>
                    <a:pt x="32" y="30"/>
                    <a:pt x="41" y="24"/>
                  </a:cubicBezTo>
                  <a:cubicBezTo>
                    <a:pt x="54" y="17"/>
                    <a:pt x="60" y="10"/>
                    <a:pt x="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47"/>
            <p:cNvSpPr/>
            <p:nvPr/>
          </p:nvSpPr>
          <p:spPr>
            <a:xfrm>
              <a:off x="2037125" y="4396375"/>
              <a:ext cx="875" cy="1425"/>
            </a:xfrm>
            <a:custGeom>
              <a:rect b="b" l="l" r="r" t="t"/>
              <a:pathLst>
                <a:path extrusionOk="0" h="57" w="35">
                  <a:moveTo>
                    <a:pt x="18" y="1"/>
                  </a:moveTo>
                  <a:cubicBezTo>
                    <a:pt x="15" y="1"/>
                    <a:pt x="9" y="10"/>
                    <a:pt x="1" y="20"/>
                  </a:cubicBezTo>
                  <a:lnTo>
                    <a:pt x="1" y="21"/>
                  </a:lnTo>
                  <a:cubicBezTo>
                    <a:pt x="10" y="35"/>
                    <a:pt x="19" y="45"/>
                    <a:pt x="26" y="57"/>
                  </a:cubicBezTo>
                  <a:cubicBezTo>
                    <a:pt x="29" y="45"/>
                    <a:pt x="35" y="32"/>
                    <a:pt x="33" y="21"/>
                  </a:cubicBezTo>
                  <a:cubicBezTo>
                    <a:pt x="32" y="13"/>
                    <a:pt x="24" y="5"/>
                    <a:pt x="19" y="1"/>
                  </a:cubicBezTo>
                  <a:cubicBezTo>
                    <a:pt x="18" y="1"/>
                    <a:pt x="18" y="1"/>
                    <a:pt x="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47"/>
            <p:cNvSpPr/>
            <p:nvPr/>
          </p:nvSpPr>
          <p:spPr>
            <a:xfrm>
              <a:off x="2243800" y="4345600"/>
              <a:ext cx="1325" cy="1700"/>
            </a:xfrm>
            <a:custGeom>
              <a:rect b="b" l="l" r="r" t="t"/>
              <a:pathLst>
                <a:path extrusionOk="0" h="68" w="53">
                  <a:moveTo>
                    <a:pt x="21" y="0"/>
                  </a:moveTo>
                  <a:cubicBezTo>
                    <a:pt x="18" y="6"/>
                    <a:pt x="11" y="10"/>
                    <a:pt x="10" y="16"/>
                  </a:cubicBezTo>
                  <a:cubicBezTo>
                    <a:pt x="8" y="28"/>
                    <a:pt x="7" y="40"/>
                    <a:pt x="1" y="68"/>
                  </a:cubicBezTo>
                  <a:cubicBezTo>
                    <a:pt x="21" y="47"/>
                    <a:pt x="26" y="37"/>
                    <a:pt x="36" y="31"/>
                  </a:cubicBezTo>
                  <a:cubicBezTo>
                    <a:pt x="52" y="24"/>
                    <a:pt x="39" y="18"/>
                    <a:pt x="33" y="12"/>
                  </a:cubicBezTo>
                  <a:lnTo>
                    <a:pt x="2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47"/>
            <p:cNvSpPr/>
            <p:nvPr/>
          </p:nvSpPr>
          <p:spPr>
            <a:xfrm>
              <a:off x="2291175" y="4389975"/>
              <a:ext cx="1250" cy="1000"/>
            </a:xfrm>
            <a:custGeom>
              <a:rect b="b" l="l" r="r" t="t"/>
              <a:pathLst>
                <a:path extrusionOk="0" h="40" w="50">
                  <a:moveTo>
                    <a:pt x="21" y="1"/>
                  </a:moveTo>
                  <a:cubicBezTo>
                    <a:pt x="20" y="1"/>
                    <a:pt x="19" y="1"/>
                    <a:pt x="18" y="1"/>
                  </a:cubicBezTo>
                  <a:lnTo>
                    <a:pt x="4" y="2"/>
                  </a:lnTo>
                  <a:cubicBezTo>
                    <a:pt x="4" y="7"/>
                    <a:pt x="1" y="13"/>
                    <a:pt x="4" y="14"/>
                  </a:cubicBezTo>
                  <a:lnTo>
                    <a:pt x="48" y="39"/>
                  </a:lnTo>
                  <a:cubicBezTo>
                    <a:pt x="48" y="21"/>
                    <a:pt x="49" y="1"/>
                    <a:pt x="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47"/>
            <p:cNvSpPr/>
            <p:nvPr/>
          </p:nvSpPr>
          <p:spPr>
            <a:xfrm>
              <a:off x="2269950" y="4343350"/>
              <a:ext cx="1250" cy="1125"/>
            </a:xfrm>
            <a:custGeom>
              <a:rect b="b" l="l" r="r" t="t"/>
              <a:pathLst>
                <a:path extrusionOk="0" h="45" w="50">
                  <a:moveTo>
                    <a:pt x="49" y="0"/>
                  </a:moveTo>
                  <a:cubicBezTo>
                    <a:pt x="43" y="0"/>
                    <a:pt x="35" y="0"/>
                    <a:pt x="32" y="2"/>
                  </a:cubicBezTo>
                  <a:cubicBezTo>
                    <a:pt x="21" y="12"/>
                    <a:pt x="11" y="21"/>
                    <a:pt x="4" y="33"/>
                  </a:cubicBezTo>
                  <a:cubicBezTo>
                    <a:pt x="1" y="36"/>
                    <a:pt x="4" y="40"/>
                    <a:pt x="5" y="44"/>
                  </a:cubicBezTo>
                  <a:cubicBezTo>
                    <a:pt x="13" y="43"/>
                    <a:pt x="23" y="44"/>
                    <a:pt x="27" y="40"/>
                  </a:cubicBezTo>
                  <a:cubicBezTo>
                    <a:pt x="36" y="33"/>
                    <a:pt x="42" y="24"/>
                    <a:pt x="45" y="21"/>
                  </a:cubicBezTo>
                  <a:cubicBezTo>
                    <a:pt x="48" y="9"/>
                    <a:pt x="48" y="5"/>
                    <a:pt x="4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47"/>
            <p:cNvSpPr/>
            <p:nvPr/>
          </p:nvSpPr>
          <p:spPr>
            <a:xfrm>
              <a:off x="2094450" y="4421750"/>
              <a:ext cx="1400" cy="950"/>
            </a:xfrm>
            <a:custGeom>
              <a:rect b="b" l="l" r="r" t="t"/>
              <a:pathLst>
                <a:path extrusionOk="0" h="38" w="56">
                  <a:moveTo>
                    <a:pt x="13" y="0"/>
                  </a:moveTo>
                  <a:cubicBezTo>
                    <a:pt x="10" y="0"/>
                    <a:pt x="6" y="1"/>
                    <a:pt x="6" y="1"/>
                  </a:cubicBezTo>
                  <a:cubicBezTo>
                    <a:pt x="3" y="5"/>
                    <a:pt x="0" y="11"/>
                    <a:pt x="3" y="14"/>
                  </a:cubicBezTo>
                  <a:cubicBezTo>
                    <a:pt x="13" y="23"/>
                    <a:pt x="24" y="32"/>
                    <a:pt x="31" y="38"/>
                  </a:cubicBezTo>
                  <a:lnTo>
                    <a:pt x="49" y="38"/>
                  </a:lnTo>
                  <a:cubicBezTo>
                    <a:pt x="52" y="36"/>
                    <a:pt x="56" y="29"/>
                    <a:pt x="56" y="29"/>
                  </a:cubicBezTo>
                  <a:lnTo>
                    <a:pt x="18" y="1"/>
                  </a:lnTo>
                  <a:cubicBezTo>
                    <a:pt x="17" y="0"/>
                    <a:pt x="15" y="0"/>
                    <a:pt x="1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47"/>
            <p:cNvSpPr/>
            <p:nvPr/>
          </p:nvSpPr>
          <p:spPr>
            <a:xfrm>
              <a:off x="2039500" y="4387675"/>
              <a:ext cx="975" cy="1375"/>
            </a:xfrm>
            <a:custGeom>
              <a:rect b="b" l="l" r="r" t="t"/>
              <a:pathLst>
                <a:path extrusionOk="0" h="55" w="39">
                  <a:moveTo>
                    <a:pt x="31" y="0"/>
                  </a:moveTo>
                  <a:cubicBezTo>
                    <a:pt x="22" y="13"/>
                    <a:pt x="13" y="27"/>
                    <a:pt x="0" y="49"/>
                  </a:cubicBezTo>
                  <a:cubicBezTo>
                    <a:pt x="12" y="52"/>
                    <a:pt x="16" y="53"/>
                    <a:pt x="21" y="55"/>
                  </a:cubicBezTo>
                  <a:cubicBezTo>
                    <a:pt x="22" y="55"/>
                    <a:pt x="23" y="55"/>
                    <a:pt x="24" y="55"/>
                  </a:cubicBezTo>
                  <a:cubicBezTo>
                    <a:pt x="38" y="55"/>
                    <a:pt x="38" y="37"/>
                    <a:pt x="38" y="24"/>
                  </a:cubicBezTo>
                  <a:cubicBezTo>
                    <a:pt x="37" y="16"/>
                    <a:pt x="32" y="8"/>
                    <a:pt x="3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47"/>
            <p:cNvSpPr/>
            <p:nvPr/>
          </p:nvSpPr>
          <p:spPr>
            <a:xfrm>
              <a:off x="2144650" y="4426150"/>
              <a:ext cx="600" cy="1700"/>
            </a:xfrm>
            <a:custGeom>
              <a:rect b="b" l="l" r="r" t="t"/>
              <a:pathLst>
                <a:path extrusionOk="0" h="68" w="24">
                  <a:moveTo>
                    <a:pt x="0" y="0"/>
                  </a:moveTo>
                  <a:lnTo>
                    <a:pt x="9" y="68"/>
                  </a:lnTo>
                  <a:cubicBezTo>
                    <a:pt x="24" y="43"/>
                    <a:pt x="21" y="19"/>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47"/>
            <p:cNvSpPr/>
            <p:nvPr/>
          </p:nvSpPr>
          <p:spPr>
            <a:xfrm>
              <a:off x="2285550" y="4403175"/>
              <a:ext cx="1225" cy="1075"/>
            </a:xfrm>
            <a:custGeom>
              <a:rect b="b" l="l" r="r" t="t"/>
              <a:pathLst>
                <a:path extrusionOk="0" h="43" w="49">
                  <a:moveTo>
                    <a:pt x="21" y="1"/>
                  </a:moveTo>
                  <a:cubicBezTo>
                    <a:pt x="19" y="1"/>
                    <a:pt x="16" y="1"/>
                    <a:pt x="14" y="1"/>
                  </a:cubicBezTo>
                  <a:cubicBezTo>
                    <a:pt x="11" y="1"/>
                    <a:pt x="1" y="13"/>
                    <a:pt x="1" y="13"/>
                  </a:cubicBezTo>
                  <a:cubicBezTo>
                    <a:pt x="6" y="21"/>
                    <a:pt x="15" y="30"/>
                    <a:pt x="25" y="41"/>
                  </a:cubicBezTo>
                  <a:lnTo>
                    <a:pt x="25" y="41"/>
                  </a:lnTo>
                  <a:cubicBezTo>
                    <a:pt x="36" y="29"/>
                    <a:pt x="45" y="23"/>
                    <a:pt x="46" y="17"/>
                  </a:cubicBezTo>
                  <a:cubicBezTo>
                    <a:pt x="49" y="2"/>
                    <a:pt x="35" y="1"/>
                    <a:pt x="21" y="1"/>
                  </a:cubicBezTo>
                  <a:close/>
                  <a:moveTo>
                    <a:pt x="25" y="41"/>
                  </a:moveTo>
                  <a:cubicBezTo>
                    <a:pt x="25" y="42"/>
                    <a:pt x="24" y="42"/>
                    <a:pt x="24" y="42"/>
                  </a:cubicBezTo>
                  <a:lnTo>
                    <a:pt x="26" y="42"/>
                  </a:lnTo>
                  <a:cubicBezTo>
                    <a:pt x="25" y="42"/>
                    <a:pt x="25" y="42"/>
                    <a:pt x="25" y="4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47"/>
            <p:cNvSpPr/>
            <p:nvPr/>
          </p:nvSpPr>
          <p:spPr>
            <a:xfrm>
              <a:off x="2118525" y="4418625"/>
              <a:ext cx="1350" cy="1075"/>
            </a:xfrm>
            <a:custGeom>
              <a:rect b="b" l="l" r="r" t="t"/>
              <a:pathLst>
                <a:path extrusionOk="0" h="43" w="54">
                  <a:moveTo>
                    <a:pt x="26" y="1"/>
                  </a:moveTo>
                  <a:cubicBezTo>
                    <a:pt x="1" y="2"/>
                    <a:pt x="8" y="17"/>
                    <a:pt x="10" y="26"/>
                  </a:cubicBezTo>
                  <a:cubicBezTo>
                    <a:pt x="10" y="32"/>
                    <a:pt x="15" y="38"/>
                    <a:pt x="20" y="42"/>
                  </a:cubicBezTo>
                  <a:cubicBezTo>
                    <a:pt x="30" y="32"/>
                    <a:pt x="40" y="23"/>
                    <a:pt x="54" y="10"/>
                  </a:cubicBezTo>
                  <a:cubicBezTo>
                    <a:pt x="40" y="5"/>
                    <a:pt x="33" y="1"/>
                    <a:pt x="2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47"/>
            <p:cNvSpPr/>
            <p:nvPr/>
          </p:nvSpPr>
          <p:spPr>
            <a:xfrm>
              <a:off x="2293500" y="4328550"/>
              <a:ext cx="1775" cy="1025"/>
            </a:xfrm>
            <a:custGeom>
              <a:rect b="b" l="l" r="r" t="t"/>
              <a:pathLst>
                <a:path extrusionOk="0" h="41" w="71">
                  <a:moveTo>
                    <a:pt x="68" y="1"/>
                  </a:moveTo>
                  <a:lnTo>
                    <a:pt x="68" y="1"/>
                  </a:lnTo>
                  <a:cubicBezTo>
                    <a:pt x="39" y="8"/>
                    <a:pt x="17" y="13"/>
                    <a:pt x="5" y="20"/>
                  </a:cubicBezTo>
                  <a:cubicBezTo>
                    <a:pt x="0" y="21"/>
                    <a:pt x="21" y="33"/>
                    <a:pt x="28" y="41"/>
                  </a:cubicBezTo>
                  <a:cubicBezTo>
                    <a:pt x="42" y="38"/>
                    <a:pt x="59" y="36"/>
                    <a:pt x="65" y="30"/>
                  </a:cubicBezTo>
                  <a:cubicBezTo>
                    <a:pt x="71" y="24"/>
                    <a:pt x="67" y="14"/>
                    <a:pt x="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47"/>
            <p:cNvSpPr/>
            <p:nvPr/>
          </p:nvSpPr>
          <p:spPr>
            <a:xfrm>
              <a:off x="2282950" y="4403550"/>
              <a:ext cx="1150" cy="950"/>
            </a:xfrm>
            <a:custGeom>
              <a:rect b="b" l="l" r="r" t="t"/>
              <a:pathLst>
                <a:path extrusionOk="0" h="38" w="46">
                  <a:moveTo>
                    <a:pt x="9" y="1"/>
                  </a:moveTo>
                  <a:cubicBezTo>
                    <a:pt x="6" y="6"/>
                    <a:pt x="2" y="10"/>
                    <a:pt x="0" y="15"/>
                  </a:cubicBezTo>
                  <a:lnTo>
                    <a:pt x="0" y="15"/>
                  </a:lnTo>
                  <a:cubicBezTo>
                    <a:pt x="0" y="14"/>
                    <a:pt x="0" y="14"/>
                    <a:pt x="0" y="14"/>
                  </a:cubicBezTo>
                  <a:lnTo>
                    <a:pt x="0" y="15"/>
                  </a:lnTo>
                  <a:cubicBezTo>
                    <a:pt x="0" y="15"/>
                    <a:pt x="0" y="15"/>
                    <a:pt x="0" y="15"/>
                  </a:cubicBezTo>
                  <a:lnTo>
                    <a:pt x="0" y="15"/>
                  </a:lnTo>
                  <a:cubicBezTo>
                    <a:pt x="6" y="24"/>
                    <a:pt x="6" y="38"/>
                    <a:pt x="17" y="38"/>
                  </a:cubicBezTo>
                  <a:cubicBezTo>
                    <a:pt x="22" y="38"/>
                    <a:pt x="27" y="36"/>
                    <a:pt x="35" y="32"/>
                  </a:cubicBezTo>
                  <a:cubicBezTo>
                    <a:pt x="40" y="29"/>
                    <a:pt x="46" y="15"/>
                    <a:pt x="44" y="14"/>
                  </a:cubicBezTo>
                  <a:cubicBezTo>
                    <a:pt x="34" y="8"/>
                    <a:pt x="21" y="5"/>
                    <a:pt x="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47"/>
            <p:cNvSpPr/>
            <p:nvPr/>
          </p:nvSpPr>
          <p:spPr>
            <a:xfrm>
              <a:off x="2199300" y="4437725"/>
              <a:ext cx="1125" cy="1200"/>
            </a:xfrm>
            <a:custGeom>
              <a:rect b="b" l="l" r="r" t="t"/>
              <a:pathLst>
                <a:path extrusionOk="0" h="48" w="45">
                  <a:moveTo>
                    <a:pt x="8" y="0"/>
                  </a:moveTo>
                  <a:cubicBezTo>
                    <a:pt x="6" y="8"/>
                    <a:pt x="1" y="15"/>
                    <a:pt x="3" y="20"/>
                  </a:cubicBezTo>
                  <a:cubicBezTo>
                    <a:pt x="6" y="28"/>
                    <a:pt x="14" y="34"/>
                    <a:pt x="24" y="48"/>
                  </a:cubicBezTo>
                  <a:cubicBezTo>
                    <a:pt x="37" y="34"/>
                    <a:pt x="45" y="24"/>
                    <a:pt x="45" y="24"/>
                  </a:cubicBezTo>
                  <a:cubicBezTo>
                    <a:pt x="34" y="15"/>
                    <a:pt x="20" y="8"/>
                    <a:pt x="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47"/>
            <p:cNvSpPr/>
            <p:nvPr/>
          </p:nvSpPr>
          <p:spPr>
            <a:xfrm>
              <a:off x="2318700" y="4350325"/>
              <a:ext cx="1825" cy="925"/>
            </a:xfrm>
            <a:custGeom>
              <a:rect b="b" l="l" r="r" t="t"/>
              <a:pathLst>
                <a:path extrusionOk="0" h="37" w="73">
                  <a:moveTo>
                    <a:pt x="56" y="1"/>
                  </a:moveTo>
                  <a:cubicBezTo>
                    <a:pt x="50" y="1"/>
                    <a:pt x="40" y="4"/>
                    <a:pt x="37" y="4"/>
                  </a:cubicBezTo>
                  <a:cubicBezTo>
                    <a:pt x="25" y="14"/>
                    <a:pt x="13" y="23"/>
                    <a:pt x="2" y="33"/>
                  </a:cubicBezTo>
                  <a:cubicBezTo>
                    <a:pt x="0" y="35"/>
                    <a:pt x="12" y="36"/>
                    <a:pt x="19" y="36"/>
                  </a:cubicBezTo>
                  <a:cubicBezTo>
                    <a:pt x="24" y="36"/>
                    <a:pt x="38" y="33"/>
                    <a:pt x="38" y="33"/>
                  </a:cubicBezTo>
                  <a:cubicBezTo>
                    <a:pt x="50" y="24"/>
                    <a:pt x="62" y="14"/>
                    <a:pt x="71" y="5"/>
                  </a:cubicBezTo>
                  <a:cubicBezTo>
                    <a:pt x="72" y="4"/>
                    <a:pt x="62" y="1"/>
                    <a:pt x="5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47"/>
            <p:cNvSpPr/>
            <p:nvPr/>
          </p:nvSpPr>
          <p:spPr>
            <a:xfrm>
              <a:off x="2116575" y="4450625"/>
              <a:ext cx="1400" cy="1325"/>
            </a:xfrm>
            <a:custGeom>
              <a:rect b="b" l="l" r="r" t="t"/>
              <a:pathLst>
                <a:path extrusionOk="0" h="53" w="56">
                  <a:moveTo>
                    <a:pt x="24" y="1"/>
                  </a:moveTo>
                  <a:cubicBezTo>
                    <a:pt x="17" y="10"/>
                    <a:pt x="4" y="19"/>
                    <a:pt x="2" y="27"/>
                  </a:cubicBezTo>
                  <a:cubicBezTo>
                    <a:pt x="1" y="35"/>
                    <a:pt x="11" y="42"/>
                    <a:pt x="18" y="52"/>
                  </a:cubicBezTo>
                  <a:cubicBezTo>
                    <a:pt x="39" y="33"/>
                    <a:pt x="55" y="24"/>
                    <a:pt x="54" y="20"/>
                  </a:cubicBezTo>
                  <a:cubicBezTo>
                    <a:pt x="51" y="13"/>
                    <a:pt x="35" y="7"/>
                    <a:pt x="2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47"/>
            <p:cNvSpPr/>
            <p:nvPr/>
          </p:nvSpPr>
          <p:spPr>
            <a:xfrm>
              <a:off x="2091100" y="4424350"/>
              <a:ext cx="1075" cy="1050"/>
            </a:xfrm>
            <a:custGeom>
              <a:rect b="b" l="l" r="r" t="t"/>
              <a:pathLst>
                <a:path extrusionOk="0" h="42" w="43">
                  <a:moveTo>
                    <a:pt x="19" y="1"/>
                  </a:moveTo>
                  <a:cubicBezTo>
                    <a:pt x="16" y="1"/>
                    <a:pt x="14" y="1"/>
                    <a:pt x="10" y="1"/>
                  </a:cubicBezTo>
                  <a:cubicBezTo>
                    <a:pt x="8" y="1"/>
                    <a:pt x="2" y="4"/>
                    <a:pt x="2" y="7"/>
                  </a:cubicBezTo>
                  <a:cubicBezTo>
                    <a:pt x="0" y="18"/>
                    <a:pt x="21" y="41"/>
                    <a:pt x="30" y="41"/>
                  </a:cubicBezTo>
                  <a:cubicBezTo>
                    <a:pt x="30" y="41"/>
                    <a:pt x="31" y="41"/>
                    <a:pt x="31" y="41"/>
                  </a:cubicBezTo>
                  <a:cubicBezTo>
                    <a:pt x="37" y="38"/>
                    <a:pt x="38" y="31"/>
                    <a:pt x="38" y="31"/>
                  </a:cubicBezTo>
                  <a:cubicBezTo>
                    <a:pt x="42" y="10"/>
                    <a:pt x="37" y="1"/>
                    <a:pt x="1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47"/>
            <p:cNvSpPr/>
            <p:nvPr/>
          </p:nvSpPr>
          <p:spPr>
            <a:xfrm>
              <a:off x="2016125" y="4380300"/>
              <a:ext cx="1025" cy="1225"/>
            </a:xfrm>
            <a:custGeom>
              <a:rect b="b" l="l" r="r" t="t"/>
              <a:pathLst>
                <a:path extrusionOk="0" h="49" w="41">
                  <a:moveTo>
                    <a:pt x="27" y="1"/>
                  </a:moveTo>
                  <a:cubicBezTo>
                    <a:pt x="17" y="17"/>
                    <a:pt x="8" y="29"/>
                    <a:pt x="1" y="41"/>
                  </a:cubicBezTo>
                  <a:cubicBezTo>
                    <a:pt x="7" y="43"/>
                    <a:pt x="14" y="49"/>
                    <a:pt x="21" y="49"/>
                  </a:cubicBezTo>
                  <a:cubicBezTo>
                    <a:pt x="22" y="49"/>
                    <a:pt x="23" y="48"/>
                    <a:pt x="24" y="48"/>
                  </a:cubicBezTo>
                  <a:cubicBezTo>
                    <a:pt x="30" y="47"/>
                    <a:pt x="38" y="35"/>
                    <a:pt x="41" y="26"/>
                  </a:cubicBezTo>
                  <a:cubicBezTo>
                    <a:pt x="41" y="23"/>
                    <a:pt x="35" y="14"/>
                    <a:pt x="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47"/>
            <p:cNvSpPr/>
            <p:nvPr/>
          </p:nvSpPr>
          <p:spPr>
            <a:xfrm>
              <a:off x="2221525" y="4346575"/>
              <a:ext cx="900" cy="1400"/>
            </a:xfrm>
            <a:custGeom>
              <a:rect b="b" l="l" r="r" t="t"/>
              <a:pathLst>
                <a:path extrusionOk="0" h="56" w="36">
                  <a:moveTo>
                    <a:pt x="19" y="1"/>
                  </a:moveTo>
                  <a:cubicBezTo>
                    <a:pt x="13" y="10"/>
                    <a:pt x="6" y="18"/>
                    <a:pt x="2" y="29"/>
                  </a:cubicBezTo>
                  <a:cubicBezTo>
                    <a:pt x="0" y="33"/>
                    <a:pt x="5" y="39"/>
                    <a:pt x="9" y="45"/>
                  </a:cubicBezTo>
                  <a:cubicBezTo>
                    <a:pt x="12" y="48"/>
                    <a:pt x="16" y="52"/>
                    <a:pt x="21" y="55"/>
                  </a:cubicBezTo>
                  <a:cubicBezTo>
                    <a:pt x="25" y="54"/>
                    <a:pt x="30" y="51"/>
                    <a:pt x="33" y="48"/>
                  </a:cubicBezTo>
                  <a:cubicBezTo>
                    <a:pt x="34" y="43"/>
                    <a:pt x="34" y="39"/>
                    <a:pt x="35" y="27"/>
                  </a:cubicBezTo>
                  <a:cubicBezTo>
                    <a:pt x="35" y="27"/>
                    <a:pt x="35" y="17"/>
                    <a:pt x="34" y="8"/>
                  </a:cubicBezTo>
                  <a:cubicBezTo>
                    <a:pt x="34" y="5"/>
                    <a:pt x="24" y="2"/>
                    <a:pt x="1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47"/>
            <p:cNvSpPr/>
            <p:nvPr/>
          </p:nvSpPr>
          <p:spPr>
            <a:xfrm>
              <a:off x="2330450" y="4353300"/>
              <a:ext cx="3375" cy="550"/>
            </a:xfrm>
            <a:custGeom>
              <a:rect b="b" l="l" r="r" t="t"/>
              <a:pathLst>
                <a:path extrusionOk="0" h="22" w="135">
                  <a:moveTo>
                    <a:pt x="98" y="1"/>
                  </a:moveTo>
                  <a:cubicBezTo>
                    <a:pt x="78" y="1"/>
                    <a:pt x="56" y="3"/>
                    <a:pt x="44" y="7"/>
                  </a:cubicBezTo>
                  <a:cubicBezTo>
                    <a:pt x="1" y="17"/>
                    <a:pt x="63" y="16"/>
                    <a:pt x="70" y="22"/>
                  </a:cubicBezTo>
                  <a:lnTo>
                    <a:pt x="135" y="5"/>
                  </a:lnTo>
                  <a:cubicBezTo>
                    <a:pt x="129" y="2"/>
                    <a:pt x="114" y="1"/>
                    <a:pt x="9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47"/>
            <p:cNvSpPr/>
            <p:nvPr/>
          </p:nvSpPr>
          <p:spPr>
            <a:xfrm>
              <a:off x="2095425" y="4429950"/>
              <a:ext cx="1475" cy="1025"/>
            </a:xfrm>
            <a:custGeom>
              <a:rect b="b" l="l" r="r" t="t"/>
              <a:pathLst>
                <a:path extrusionOk="0" h="41" w="59">
                  <a:moveTo>
                    <a:pt x="30" y="1"/>
                  </a:moveTo>
                  <a:cubicBezTo>
                    <a:pt x="23" y="1"/>
                    <a:pt x="14" y="5"/>
                    <a:pt x="1" y="8"/>
                  </a:cubicBezTo>
                  <a:cubicBezTo>
                    <a:pt x="24" y="25"/>
                    <a:pt x="35" y="33"/>
                    <a:pt x="46" y="41"/>
                  </a:cubicBezTo>
                  <a:cubicBezTo>
                    <a:pt x="49" y="32"/>
                    <a:pt x="58" y="23"/>
                    <a:pt x="57" y="14"/>
                  </a:cubicBezTo>
                  <a:cubicBezTo>
                    <a:pt x="57" y="8"/>
                    <a:pt x="42" y="3"/>
                    <a:pt x="33" y="1"/>
                  </a:cubicBezTo>
                  <a:cubicBezTo>
                    <a:pt x="32" y="1"/>
                    <a:pt x="31" y="1"/>
                    <a:pt x="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47"/>
            <p:cNvSpPr/>
            <p:nvPr/>
          </p:nvSpPr>
          <p:spPr>
            <a:xfrm>
              <a:off x="2080425" y="4341400"/>
              <a:ext cx="1050" cy="1275"/>
            </a:xfrm>
            <a:custGeom>
              <a:rect b="b" l="l" r="r" t="t"/>
              <a:pathLst>
                <a:path extrusionOk="0" h="51" w="42">
                  <a:moveTo>
                    <a:pt x="3" y="0"/>
                  </a:moveTo>
                  <a:cubicBezTo>
                    <a:pt x="3" y="5"/>
                    <a:pt x="1" y="9"/>
                    <a:pt x="3" y="12"/>
                  </a:cubicBezTo>
                  <a:lnTo>
                    <a:pt x="33" y="50"/>
                  </a:lnTo>
                  <a:lnTo>
                    <a:pt x="42" y="47"/>
                  </a:lnTo>
                  <a:cubicBezTo>
                    <a:pt x="37" y="31"/>
                    <a:pt x="33" y="15"/>
                    <a:pt x="2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47"/>
            <p:cNvSpPr/>
            <p:nvPr/>
          </p:nvSpPr>
          <p:spPr>
            <a:xfrm>
              <a:off x="2011675" y="4376075"/>
              <a:ext cx="775" cy="2275"/>
            </a:xfrm>
            <a:custGeom>
              <a:rect b="b" l="l" r="r" t="t"/>
              <a:pathLst>
                <a:path extrusionOk="0" h="91" w="31">
                  <a:moveTo>
                    <a:pt x="7" y="1"/>
                  </a:moveTo>
                  <a:cubicBezTo>
                    <a:pt x="5" y="4"/>
                    <a:pt x="1" y="7"/>
                    <a:pt x="1" y="7"/>
                  </a:cubicBezTo>
                  <a:lnTo>
                    <a:pt x="8" y="57"/>
                  </a:lnTo>
                  <a:cubicBezTo>
                    <a:pt x="10" y="65"/>
                    <a:pt x="11" y="74"/>
                    <a:pt x="13" y="90"/>
                  </a:cubicBezTo>
                  <a:cubicBezTo>
                    <a:pt x="17" y="74"/>
                    <a:pt x="20" y="65"/>
                    <a:pt x="23" y="58"/>
                  </a:cubicBezTo>
                  <a:cubicBezTo>
                    <a:pt x="30" y="30"/>
                    <a:pt x="16" y="18"/>
                    <a:pt x="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47"/>
            <p:cNvSpPr/>
            <p:nvPr/>
          </p:nvSpPr>
          <p:spPr>
            <a:xfrm>
              <a:off x="2133250" y="4447225"/>
              <a:ext cx="1050" cy="1225"/>
            </a:xfrm>
            <a:custGeom>
              <a:rect b="b" l="l" r="r" t="t"/>
              <a:pathLst>
                <a:path extrusionOk="0" h="49" w="42">
                  <a:moveTo>
                    <a:pt x="8" y="0"/>
                  </a:moveTo>
                  <a:cubicBezTo>
                    <a:pt x="6" y="6"/>
                    <a:pt x="0" y="13"/>
                    <a:pt x="2" y="19"/>
                  </a:cubicBezTo>
                  <a:cubicBezTo>
                    <a:pt x="3" y="27"/>
                    <a:pt x="9" y="35"/>
                    <a:pt x="18" y="49"/>
                  </a:cubicBezTo>
                  <a:cubicBezTo>
                    <a:pt x="31" y="37"/>
                    <a:pt x="41" y="28"/>
                    <a:pt x="41" y="28"/>
                  </a:cubicBezTo>
                  <a:cubicBezTo>
                    <a:pt x="31" y="18"/>
                    <a:pt x="19" y="9"/>
                    <a:pt x="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47"/>
            <p:cNvSpPr/>
            <p:nvPr/>
          </p:nvSpPr>
          <p:spPr>
            <a:xfrm>
              <a:off x="2292750" y="4342800"/>
              <a:ext cx="1100" cy="1300"/>
            </a:xfrm>
            <a:custGeom>
              <a:rect b="b" l="l" r="r" t="t"/>
              <a:pathLst>
                <a:path extrusionOk="0" h="52" w="44">
                  <a:moveTo>
                    <a:pt x="35" y="0"/>
                  </a:moveTo>
                  <a:cubicBezTo>
                    <a:pt x="24" y="8"/>
                    <a:pt x="13" y="15"/>
                    <a:pt x="5" y="22"/>
                  </a:cubicBezTo>
                  <a:cubicBezTo>
                    <a:pt x="1" y="28"/>
                    <a:pt x="2" y="36"/>
                    <a:pt x="4" y="41"/>
                  </a:cubicBezTo>
                  <a:cubicBezTo>
                    <a:pt x="5" y="46"/>
                    <a:pt x="10" y="49"/>
                    <a:pt x="13" y="52"/>
                  </a:cubicBezTo>
                  <a:cubicBezTo>
                    <a:pt x="19" y="47"/>
                    <a:pt x="26" y="43"/>
                    <a:pt x="29" y="37"/>
                  </a:cubicBezTo>
                  <a:cubicBezTo>
                    <a:pt x="36" y="27"/>
                    <a:pt x="39" y="16"/>
                    <a:pt x="44" y="8"/>
                  </a:cubicBezTo>
                  <a:lnTo>
                    <a:pt x="3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47"/>
            <p:cNvSpPr/>
            <p:nvPr/>
          </p:nvSpPr>
          <p:spPr>
            <a:xfrm>
              <a:off x="2245725" y="4410525"/>
              <a:ext cx="1225" cy="750"/>
            </a:xfrm>
            <a:custGeom>
              <a:rect b="b" l="l" r="r" t="t"/>
              <a:pathLst>
                <a:path extrusionOk="0" h="30" w="49">
                  <a:moveTo>
                    <a:pt x="33" y="1"/>
                  </a:moveTo>
                  <a:cubicBezTo>
                    <a:pt x="32" y="1"/>
                    <a:pt x="31" y="1"/>
                    <a:pt x="30" y="1"/>
                  </a:cubicBezTo>
                  <a:cubicBezTo>
                    <a:pt x="21" y="4"/>
                    <a:pt x="15" y="12"/>
                    <a:pt x="0" y="23"/>
                  </a:cubicBezTo>
                  <a:cubicBezTo>
                    <a:pt x="14" y="26"/>
                    <a:pt x="24" y="29"/>
                    <a:pt x="28" y="29"/>
                  </a:cubicBezTo>
                  <a:cubicBezTo>
                    <a:pt x="29" y="29"/>
                    <a:pt x="29" y="29"/>
                    <a:pt x="30" y="29"/>
                  </a:cubicBezTo>
                  <a:cubicBezTo>
                    <a:pt x="39" y="23"/>
                    <a:pt x="44" y="14"/>
                    <a:pt x="49" y="7"/>
                  </a:cubicBezTo>
                  <a:cubicBezTo>
                    <a:pt x="49" y="7"/>
                    <a:pt x="39" y="1"/>
                    <a:pt x="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47"/>
            <p:cNvSpPr/>
            <p:nvPr/>
          </p:nvSpPr>
          <p:spPr>
            <a:xfrm>
              <a:off x="2241750" y="4411050"/>
              <a:ext cx="875" cy="1325"/>
            </a:xfrm>
            <a:custGeom>
              <a:rect b="b" l="l" r="r" t="t"/>
              <a:pathLst>
                <a:path extrusionOk="0" h="53" w="35">
                  <a:moveTo>
                    <a:pt x="17" y="1"/>
                  </a:moveTo>
                  <a:lnTo>
                    <a:pt x="0" y="7"/>
                  </a:lnTo>
                  <a:lnTo>
                    <a:pt x="22" y="52"/>
                  </a:lnTo>
                  <a:lnTo>
                    <a:pt x="34" y="48"/>
                  </a:lnTo>
                  <a:lnTo>
                    <a:pt x="1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47"/>
            <p:cNvSpPr/>
            <p:nvPr/>
          </p:nvSpPr>
          <p:spPr>
            <a:xfrm>
              <a:off x="2235800" y="4408700"/>
              <a:ext cx="925" cy="850"/>
            </a:xfrm>
            <a:custGeom>
              <a:rect b="b" l="l" r="r" t="t"/>
              <a:pathLst>
                <a:path extrusionOk="0" h="34" w="37">
                  <a:moveTo>
                    <a:pt x="15" y="1"/>
                  </a:moveTo>
                  <a:cubicBezTo>
                    <a:pt x="7" y="8"/>
                    <a:pt x="1" y="15"/>
                    <a:pt x="1" y="23"/>
                  </a:cubicBezTo>
                  <a:cubicBezTo>
                    <a:pt x="0" y="26"/>
                    <a:pt x="13" y="27"/>
                    <a:pt x="28" y="33"/>
                  </a:cubicBezTo>
                  <a:cubicBezTo>
                    <a:pt x="32" y="20"/>
                    <a:pt x="37" y="11"/>
                    <a:pt x="34" y="5"/>
                  </a:cubicBezTo>
                  <a:cubicBezTo>
                    <a:pt x="32" y="1"/>
                    <a:pt x="15" y="1"/>
                    <a:pt x="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47"/>
            <p:cNvSpPr/>
            <p:nvPr/>
          </p:nvSpPr>
          <p:spPr>
            <a:xfrm>
              <a:off x="2073950" y="4342350"/>
              <a:ext cx="950" cy="875"/>
            </a:xfrm>
            <a:custGeom>
              <a:rect b="b" l="l" r="r" t="t"/>
              <a:pathLst>
                <a:path extrusionOk="0" h="35" w="38">
                  <a:moveTo>
                    <a:pt x="18" y="1"/>
                  </a:moveTo>
                  <a:cubicBezTo>
                    <a:pt x="8" y="12"/>
                    <a:pt x="1" y="21"/>
                    <a:pt x="2" y="23"/>
                  </a:cubicBezTo>
                  <a:cubicBezTo>
                    <a:pt x="6" y="29"/>
                    <a:pt x="15" y="31"/>
                    <a:pt x="24" y="34"/>
                  </a:cubicBezTo>
                  <a:cubicBezTo>
                    <a:pt x="24" y="34"/>
                    <a:pt x="37" y="23"/>
                    <a:pt x="37" y="20"/>
                  </a:cubicBezTo>
                  <a:cubicBezTo>
                    <a:pt x="34" y="14"/>
                    <a:pt x="27" y="9"/>
                    <a:pt x="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47"/>
            <p:cNvSpPr/>
            <p:nvPr/>
          </p:nvSpPr>
          <p:spPr>
            <a:xfrm>
              <a:off x="2227250" y="4423200"/>
              <a:ext cx="1050" cy="875"/>
            </a:xfrm>
            <a:custGeom>
              <a:rect b="b" l="l" r="r" t="t"/>
              <a:pathLst>
                <a:path extrusionOk="0" h="35" w="42">
                  <a:moveTo>
                    <a:pt x="15" y="0"/>
                  </a:moveTo>
                  <a:cubicBezTo>
                    <a:pt x="15" y="0"/>
                    <a:pt x="1" y="12"/>
                    <a:pt x="1" y="17"/>
                  </a:cubicBezTo>
                  <a:cubicBezTo>
                    <a:pt x="4" y="22"/>
                    <a:pt x="12" y="27"/>
                    <a:pt x="23" y="34"/>
                  </a:cubicBezTo>
                  <a:cubicBezTo>
                    <a:pt x="33" y="21"/>
                    <a:pt x="42" y="12"/>
                    <a:pt x="40" y="11"/>
                  </a:cubicBezTo>
                  <a:cubicBezTo>
                    <a:pt x="35" y="6"/>
                    <a:pt x="26" y="2"/>
                    <a:pt x="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47"/>
            <p:cNvSpPr/>
            <p:nvPr/>
          </p:nvSpPr>
          <p:spPr>
            <a:xfrm>
              <a:off x="2069025" y="4419775"/>
              <a:ext cx="1175" cy="700"/>
            </a:xfrm>
            <a:custGeom>
              <a:rect b="b" l="l" r="r" t="t"/>
              <a:pathLst>
                <a:path extrusionOk="0" h="28" w="47">
                  <a:moveTo>
                    <a:pt x="18" y="0"/>
                  </a:moveTo>
                  <a:cubicBezTo>
                    <a:pt x="13" y="0"/>
                    <a:pt x="6" y="3"/>
                    <a:pt x="5" y="5"/>
                  </a:cubicBezTo>
                  <a:cubicBezTo>
                    <a:pt x="0" y="15"/>
                    <a:pt x="0" y="27"/>
                    <a:pt x="21" y="27"/>
                  </a:cubicBezTo>
                  <a:cubicBezTo>
                    <a:pt x="22" y="27"/>
                    <a:pt x="23" y="27"/>
                    <a:pt x="23" y="27"/>
                  </a:cubicBezTo>
                  <a:cubicBezTo>
                    <a:pt x="29" y="27"/>
                    <a:pt x="35" y="23"/>
                    <a:pt x="46" y="18"/>
                  </a:cubicBezTo>
                  <a:cubicBezTo>
                    <a:pt x="36" y="9"/>
                    <a:pt x="28" y="3"/>
                    <a:pt x="21" y="1"/>
                  </a:cubicBezTo>
                  <a:cubicBezTo>
                    <a:pt x="20" y="0"/>
                    <a:pt x="19" y="0"/>
                    <a:pt x="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47"/>
            <p:cNvSpPr/>
            <p:nvPr/>
          </p:nvSpPr>
          <p:spPr>
            <a:xfrm>
              <a:off x="2240025" y="4345450"/>
              <a:ext cx="1500" cy="800"/>
            </a:xfrm>
            <a:custGeom>
              <a:rect b="b" l="l" r="r" t="t"/>
              <a:pathLst>
                <a:path extrusionOk="0" h="32" w="60">
                  <a:moveTo>
                    <a:pt x="32" y="1"/>
                  </a:moveTo>
                  <a:cubicBezTo>
                    <a:pt x="26" y="1"/>
                    <a:pt x="18" y="8"/>
                    <a:pt x="0" y="22"/>
                  </a:cubicBezTo>
                  <a:lnTo>
                    <a:pt x="59" y="31"/>
                  </a:lnTo>
                  <a:cubicBezTo>
                    <a:pt x="44" y="10"/>
                    <a:pt x="39" y="1"/>
                    <a:pt x="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47"/>
            <p:cNvSpPr/>
            <p:nvPr/>
          </p:nvSpPr>
          <p:spPr>
            <a:xfrm>
              <a:off x="2068175" y="4418950"/>
              <a:ext cx="975" cy="950"/>
            </a:xfrm>
            <a:custGeom>
              <a:rect b="b" l="l" r="r" t="t"/>
              <a:pathLst>
                <a:path extrusionOk="0" h="38" w="39">
                  <a:moveTo>
                    <a:pt x="13" y="0"/>
                  </a:moveTo>
                  <a:cubicBezTo>
                    <a:pt x="9" y="0"/>
                    <a:pt x="7" y="6"/>
                    <a:pt x="6" y="11"/>
                  </a:cubicBezTo>
                  <a:lnTo>
                    <a:pt x="2" y="38"/>
                  </a:lnTo>
                  <a:lnTo>
                    <a:pt x="2" y="38"/>
                  </a:lnTo>
                  <a:lnTo>
                    <a:pt x="39" y="31"/>
                  </a:lnTo>
                  <a:cubicBezTo>
                    <a:pt x="34" y="23"/>
                    <a:pt x="30" y="14"/>
                    <a:pt x="24" y="7"/>
                  </a:cubicBezTo>
                  <a:cubicBezTo>
                    <a:pt x="19" y="2"/>
                    <a:pt x="16" y="0"/>
                    <a:pt x="13" y="0"/>
                  </a:cubicBezTo>
                  <a:close/>
                  <a:moveTo>
                    <a:pt x="2" y="38"/>
                  </a:moveTo>
                  <a:lnTo>
                    <a:pt x="1" y="38"/>
                  </a:lnTo>
                  <a:lnTo>
                    <a:pt x="2" y="38"/>
                  </a:lnTo>
                  <a:lnTo>
                    <a:pt x="2" y="38"/>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47"/>
            <p:cNvSpPr/>
            <p:nvPr/>
          </p:nvSpPr>
          <p:spPr>
            <a:xfrm>
              <a:off x="2064750" y="4419050"/>
              <a:ext cx="1275" cy="575"/>
            </a:xfrm>
            <a:custGeom>
              <a:rect b="b" l="l" r="r" t="t"/>
              <a:pathLst>
                <a:path extrusionOk="0" h="23" w="51">
                  <a:moveTo>
                    <a:pt x="5" y="0"/>
                  </a:moveTo>
                  <a:cubicBezTo>
                    <a:pt x="2" y="0"/>
                    <a:pt x="1" y="7"/>
                    <a:pt x="1" y="12"/>
                  </a:cubicBezTo>
                  <a:cubicBezTo>
                    <a:pt x="1" y="15"/>
                    <a:pt x="4" y="19"/>
                    <a:pt x="5" y="22"/>
                  </a:cubicBezTo>
                  <a:lnTo>
                    <a:pt x="35" y="15"/>
                  </a:lnTo>
                  <a:lnTo>
                    <a:pt x="51" y="9"/>
                  </a:lnTo>
                  <a:cubicBezTo>
                    <a:pt x="46" y="6"/>
                    <a:pt x="42" y="3"/>
                    <a:pt x="36" y="2"/>
                  </a:cubicBezTo>
                  <a:cubicBezTo>
                    <a:pt x="26" y="0"/>
                    <a:pt x="16" y="0"/>
                    <a:pt x="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47"/>
            <p:cNvSpPr/>
            <p:nvPr/>
          </p:nvSpPr>
          <p:spPr>
            <a:xfrm>
              <a:off x="2099475" y="4425100"/>
              <a:ext cx="1275" cy="700"/>
            </a:xfrm>
            <a:custGeom>
              <a:rect b="b" l="l" r="r" t="t"/>
              <a:pathLst>
                <a:path extrusionOk="0" h="28" w="51">
                  <a:moveTo>
                    <a:pt x="33" y="1"/>
                  </a:moveTo>
                  <a:cubicBezTo>
                    <a:pt x="32" y="1"/>
                    <a:pt x="32" y="1"/>
                    <a:pt x="32" y="1"/>
                  </a:cubicBezTo>
                  <a:cubicBezTo>
                    <a:pt x="23" y="2"/>
                    <a:pt x="15" y="8"/>
                    <a:pt x="1" y="16"/>
                  </a:cubicBezTo>
                  <a:cubicBezTo>
                    <a:pt x="15" y="21"/>
                    <a:pt x="25" y="28"/>
                    <a:pt x="29" y="28"/>
                  </a:cubicBezTo>
                  <a:cubicBezTo>
                    <a:pt x="29" y="28"/>
                    <a:pt x="30" y="27"/>
                    <a:pt x="30" y="27"/>
                  </a:cubicBezTo>
                  <a:cubicBezTo>
                    <a:pt x="39" y="23"/>
                    <a:pt x="43" y="16"/>
                    <a:pt x="51" y="10"/>
                  </a:cubicBezTo>
                  <a:cubicBezTo>
                    <a:pt x="44" y="7"/>
                    <a:pt x="37" y="1"/>
                    <a:pt x="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47"/>
            <p:cNvSpPr/>
            <p:nvPr/>
          </p:nvSpPr>
          <p:spPr>
            <a:xfrm>
              <a:off x="2214725" y="4340725"/>
              <a:ext cx="775" cy="1125"/>
            </a:xfrm>
            <a:custGeom>
              <a:rect b="b" l="l" r="r" t="t"/>
              <a:pathLst>
                <a:path extrusionOk="0" h="45" w="31">
                  <a:moveTo>
                    <a:pt x="7" y="1"/>
                  </a:moveTo>
                  <a:cubicBezTo>
                    <a:pt x="3" y="11"/>
                    <a:pt x="0" y="20"/>
                    <a:pt x="0" y="27"/>
                  </a:cubicBezTo>
                  <a:cubicBezTo>
                    <a:pt x="0" y="33"/>
                    <a:pt x="4" y="39"/>
                    <a:pt x="7" y="45"/>
                  </a:cubicBezTo>
                  <a:cubicBezTo>
                    <a:pt x="13" y="42"/>
                    <a:pt x="22" y="39"/>
                    <a:pt x="28" y="33"/>
                  </a:cubicBezTo>
                  <a:cubicBezTo>
                    <a:pt x="31" y="30"/>
                    <a:pt x="31" y="24"/>
                    <a:pt x="29" y="20"/>
                  </a:cubicBezTo>
                  <a:cubicBezTo>
                    <a:pt x="25" y="14"/>
                    <a:pt x="18" y="10"/>
                    <a:pt x="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47"/>
            <p:cNvSpPr/>
            <p:nvPr/>
          </p:nvSpPr>
          <p:spPr>
            <a:xfrm>
              <a:off x="2118375" y="4448825"/>
              <a:ext cx="1175" cy="1000"/>
            </a:xfrm>
            <a:custGeom>
              <a:rect b="b" l="l" r="r" t="t"/>
              <a:pathLst>
                <a:path extrusionOk="0" h="40" w="47">
                  <a:moveTo>
                    <a:pt x="17" y="1"/>
                  </a:moveTo>
                  <a:cubicBezTo>
                    <a:pt x="14" y="1"/>
                    <a:pt x="6" y="6"/>
                    <a:pt x="1" y="8"/>
                  </a:cubicBezTo>
                  <a:lnTo>
                    <a:pt x="36" y="39"/>
                  </a:lnTo>
                  <a:cubicBezTo>
                    <a:pt x="39" y="33"/>
                    <a:pt x="42" y="27"/>
                    <a:pt x="46" y="17"/>
                  </a:cubicBezTo>
                  <a:cubicBezTo>
                    <a:pt x="38" y="11"/>
                    <a:pt x="29" y="5"/>
                    <a:pt x="19" y="1"/>
                  </a:cubicBezTo>
                  <a:cubicBezTo>
                    <a:pt x="18" y="1"/>
                    <a:pt x="18" y="1"/>
                    <a:pt x="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47"/>
            <p:cNvSpPr/>
            <p:nvPr/>
          </p:nvSpPr>
          <p:spPr>
            <a:xfrm>
              <a:off x="2101650" y="4423675"/>
              <a:ext cx="1375" cy="800"/>
            </a:xfrm>
            <a:custGeom>
              <a:rect b="b" l="l" r="r" t="t"/>
              <a:pathLst>
                <a:path extrusionOk="0" h="32" w="55">
                  <a:moveTo>
                    <a:pt x="9" y="0"/>
                  </a:moveTo>
                  <a:cubicBezTo>
                    <a:pt x="6" y="5"/>
                    <a:pt x="0" y="11"/>
                    <a:pt x="0" y="11"/>
                  </a:cubicBezTo>
                  <a:cubicBezTo>
                    <a:pt x="8" y="18"/>
                    <a:pt x="17" y="24"/>
                    <a:pt x="24" y="31"/>
                  </a:cubicBezTo>
                  <a:cubicBezTo>
                    <a:pt x="39" y="27"/>
                    <a:pt x="46" y="24"/>
                    <a:pt x="55" y="23"/>
                  </a:cubicBezTo>
                  <a:lnTo>
                    <a:pt x="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47"/>
            <p:cNvSpPr/>
            <p:nvPr/>
          </p:nvSpPr>
          <p:spPr>
            <a:xfrm>
              <a:off x="2233850" y="4347225"/>
              <a:ext cx="1525" cy="825"/>
            </a:xfrm>
            <a:custGeom>
              <a:rect b="b" l="l" r="r" t="t"/>
              <a:pathLst>
                <a:path extrusionOk="0" h="33" w="61">
                  <a:moveTo>
                    <a:pt x="13" y="1"/>
                  </a:moveTo>
                  <a:cubicBezTo>
                    <a:pt x="10" y="1"/>
                    <a:pt x="4" y="4"/>
                    <a:pt x="0" y="6"/>
                  </a:cubicBezTo>
                  <a:cubicBezTo>
                    <a:pt x="13" y="15"/>
                    <a:pt x="28" y="23"/>
                    <a:pt x="40" y="32"/>
                  </a:cubicBezTo>
                  <a:cubicBezTo>
                    <a:pt x="40" y="32"/>
                    <a:pt x="41" y="32"/>
                    <a:pt x="41" y="32"/>
                  </a:cubicBezTo>
                  <a:cubicBezTo>
                    <a:pt x="45" y="32"/>
                    <a:pt x="51" y="29"/>
                    <a:pt x="60" y="26"/>
                  </a:cubicBezTo>
                  <a:lnTo>
                    <a:pt x="59" y="26"/>
                  </a:lnTo>
                  <a:cubicBezTo>
                    <a:pt x="43" y="17"/>
                    <a:pt x="28" y="9"/>
                    <a:pt x="15" y="1"/>
                  </a:cubicBezTo>
                  <a:cubicBezTo>
                    <a:pt x="14" y="1"/>
                    <a:pt x="14" y="1"/>
                    <a:pt x="1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47"/>
            <p:cNvSpPr/>
            <p:nvPr/>
          </p:nvSpPr>
          <p:spPr>
            <a:xfrm>
              <a:off x="2240350" y="4343150"/>
              <a:ext cx="1050" cy="850"/>
            </a:xfrm>
            <a:custGeom>
              <a:rect b="b" l="l" r="r" t="t"/>
              <a:pathLst>
                <a:path extrusionOk="0" h="34" w="42">
                  <a:moveTo>
                    <a:pt x="27" y="1"/>
                  </a:moveTo>
                  <a:cubicBezTo>
                    <a:pt x="15" y="8"/>
                    <a:pt x="6" y="13"/>
                    <a:pt x="2" y="19"/>
                  </a:cubicBezTo>
                  <a:cubicBezTo>
                    <a:pt x="0" y="22"/>
                    <a:pt x="11" y="29"/>
                    <a:pt x="14" y="33"/>
                  </a:cubicBezTo>
                  <a:cubicBezTo>
                    <a:pt x="24" y="30"/>
                    <a:pt x="34" y="29"/>
                    <a:pt x="40" y="23"/>
                  </a:cubicBezTo>
                  <a:cubicBezTo>
                    <a:pt x="42" y="22"/>
                    <a:pt x="34" y="13"/>
                    <a:pt x="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47"/>
            <p:cNvSpPr/>
            <p:nvPr/>
          </p:nvSpPr>
          <p:spPr>
            <a:xfrm>
              <a:off x="2244000" y="4319450"/>
              <a:ext cx="1225" cy="600"/>
            </a:xfrm>
            <a:custGeom>
              <a:rect b="b" l="l" r="r" t="t"/>
              <a:pathLst>
                <a:path extrusionOk="0" h="24" w="49">
                  <a:moveTo>
                    <a:pt x="25" y="0"/>
                  </a:moveTo>
                  <a:cubicBezTo>
                    <a:pt x="16" y="0"/>
                    <a:pt x="6" y="4"/>
                    <a:pt x="0" y="10"/>
                  </a:cubicBezTo>
                  <a:cubicBezTo>
                    <a:pt x="0" y="10"/>
                    <a:pt x="7" y="24"/>
                    <a:pt x="12" y="24"/>
                  </a:cubicBezTo>
                  <a:cubicBezTo>
                    <a:pt x="14" y="24"/>
                    <a:pt x="16" y="24"/>
                    <a:pt x="17" y="24"/>
                  </a:cubicBezTo>
                  <a:cubicBezTo>
                    <a:pt x="26" y="24"/>
                    <a:pt x="34" y="22"/>
                    <a:pt x="49" y="19"/>
                  </a:cubicBezTo>
                  <a:cubicBezTo>
                    <a:pt x="35" y="9"/>
                    <a:pt x="30" y="0"/>
                    <a:pt x="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47"/>
            <p:cNvSpPr/>
            <p:nvPr/>
          </p:nvSpPr>
          <p:spPr>
            <a:xfrm>
              <a:off x="2254925" y="4346425"/>
              <a:ext cx="1050" cy="925"/>
            </a:xfrm>
            <a:custGeom>
              <a:rect b="b" l="l" r="r" t="t"/>
              <a:pathLst>
                <a:path extrusionOk="0" h="37" w="42">
                  <a:moveTo>
                    <a:pt x="19" y="1"/>
                  </a:moveTo>
                  <a:cubicBezTo>
                    <a:pt x="10" y="11"/>
                    <a:pt x="2" y="17"/>
                    <a:pt x="2" y="23"/>
                  </a:cubicBezTo>
                  <a:cubicBezTo>
                    <a:pt x="0" y="27"/>
                    <a:pt x="18" y="36"/>
                    <a:pt x="18" y="36"/>
                  </a:cubicBezTo>
                  <a:cubicBezTo>
                    <a:pt x="25" y="33"/>
                    <a:pt x="34" y="29"/>
                    <a:pt x="38" y="23"/>
                  </a:cubicBezTo>
                  <a:cubicBezTo>
                    <a:pt x="41" y="20"/>
                    <a:pt x="31" y="13"/>
                    <a:pt x="1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47"/>
            <p:cNvSpPr/>
            <p:nvPr/>
          </p:nvSpPr>
          <p:spPr>
            <a:xfrm>
              <a:off x="2274300" y="4327850"/>
              <a:ext cx="1300" cy="650"/>
            </a:xfrm>
            <a:custGeom>
              <a:rect b="b" l="l" r="r" t="t"/>
              <a:pathLst>
                <a:path extrusionOk="0" h="26" w="52">
                  <a:moveTo>
                    <a:pt x="25" y="1"/>
                  </a:moveTo>
                  <a:cubicBezTo>
                    <a:pt x="25" y="1"/>
                    <a:pt x="24" y="1"/>
                    <a:pt x="24" y="1"/>
                  </a:cubicBezTo>
                  <a:cubicBezTo>
                    <a:pt x="15" y="2"/>
                    <a:pt x="8" y="8"/>
                    <a:pt x="0" y="13"/>
                  </a:cubicBezTo>
                  <a:cubicBezTo>
                    <a:pt x="6" y="19"/>
                    <a:pt x="12" y="26"/>
                    <a:pt x="18" y="26"/>
                  </a:cubicBezTo>
                  <a:cubicBezTo>
                    <a:pt x="27" y="26"/>
                    <a:pt x="36" y="22"/>
                    <a:pt x="52" y="17"/>
                  </a:cubicBezTo>
                  <a:cubicBezTo>
                    <a:pt x="38" y="9"/>
                    <a:pt x="30" y="1"/>
                    <a:pt x="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47"/>
            <p:cNvSpPr/>
            <p:nvPr/>
          </p:nvSpPr>
          <p:spPr>
            <a:xfrm>
              <a:off x="2104150" y="4444700"/>
              <a:ext cx="1350" cy="700"/>
            </a:xfrm>
            <a:custGeom>
              <a:rect b="b" l="l" r="r" t="t"/>
              <a:pathLst>
                <a:path extrusionOk="0" h="28" w="54">
                  <a:moveTo>
                    <a:pt x="19" y="1"/>
                  </a:moveTo>
                  <a:cubicBezTo>
                    <a:pt x="14" y="1"/>
                    <a:pt x="7" y="7"/>
                    <a:pt x="0" y="11"/>
                  </a:cubicBezTo>
                  <a:cubicBezTo>
                    <a:pt x="8" y="17"/>
                    <a:pt x="14" y="23"/>
                    <a:pt x="23" y="28"/>
                  </a:cubicBezTo>
                  <a:cubicBezTo>
                    <a:pt x="23" y="28"/>
                    <a:pt x="23" y="28"/>
                    <a:pt x="24" y="28"/>
                  </a:cubicBezTo>
                  <a:cubicBezTo>
                    <a:pt x="29" y="28"/>
                    <a:pt x="39" y="21"/>
                    <a:pt x="53" y="14"/>
                  </a:cubicBezTo>
                  <a:cubicBezTo>
                    <a:pt x="37" y="8"/>
                    <a:pt x="30" y="2"/>
                    <a:pt x="21" y="1"/>
                  </a:cubicBezTo>
                  <a:cubicBezTo>
                    <a:pt x="21" y="1"/>
                    <a:pt x="20" y="1"/>
                    <a:pt x="1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47"/>
            <p:cNvSpPr/>
            <p:nvPr/>
          </p:nvSpPr>
          <p:spPr>
            <a:xfrm>
              <a:off x="2202475" y="4313700"/>
              <a:ext cx="1550" cy="1200"/>
            </a:xfrm>
            <a:custGeom>
              <a:rect b="b" l="l" r="r" t="t"/>
              <a:pathLst>
                <a:path extrusionOk="0" h="48" w="62">
                  <a:moveTo>
                    <a:pt x="21" y="1"/>
                  </a:moveTo>
                  <a:lnTo>
                    <a:pt x="21" y="1"/>
                  </a:lnTo>
                  <a:cubicBezTo>
                    <a:pt x="0" y="14"/>
                    <a:pt x="38" y="26"/>
                    <a:pt x="30" y="39"/>
                  </a:cubicBezTo>
                  <a:cubicBezTo>
                    <a:pt x="30" y="39"/>
                    <a:pt x="32" y="42"/>
                    <a:pt x="38" y="48"/>
                  </a:cubicBezTo>
                  <a:cubicBezTo>
                    <a:pt x="44" y="37"/>
                    <a:pt x="46" y="34"/>
                    <a:pt x="46" y="34"/>
                  </a:cubicBezTo>
                  <a:cubicBezTo>
                    <a:pt x="43" y="23"/>
                    <a:pt x="62" y="8"/>
                    <a:pt x="30" y="2"/>
                  </a:cubicBezTo>
                  <a:cubicBezTo>
                    <a:pt x="27" y="1"/>
                    <a:pt x="21" y="1"/>
                    <a:pt x="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47"/>
            <p:cNvSpPr/>
            <p:nvPr/>
          </p:nvSpPr>
          <p:spPr>
            <a:xfrm>
              <a:off x="2116350" y="4417800"/>
              <a:ext cx="1075" cy="1050"/>
            </a:xfrm>
            <a:custGeom>
              <a:rect b="b" l="l" r="r" t="t"/>
              <a:pathLst>
                <a:path extrusionOk="0" h="42" w="43">
                  <a:moveTo>
                    <a:pt x="23" y="0"/>
                  </a:moveTo>
                  <a:lnTo>
                    <a:pt x="1" y="34"/>
                  </a:lnTo>
                  <a:cubicBezTo>
                    <a:pt x="1" y="34"/>
                    <a:pt x="13" y="41"/>
                    <a:pt x="19" y="41"/>
                  </a:cubicBezTo>
                  <a:cubicBezTo>
                    <a:pt x="26" y="40"/>
                    <a:pt x="32" y="35"/>
                    <a:pt x="42" y="31"/>
                  </a:cubicBezTo>
                  <a:cubicBezTo>
                    <a:pt x="33" y="18"/>
                    <a:pt x="27" y="9"/>
                    <a:pt x="2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47"/>
            <p:cNvSpPr/>
            <p:nvPr/>
          </p:nvSpPr>
          <p:spPr>
            <a:xfrm>
              <a:off x="2258850" y="4336475"/>
              <a:ext cx="1250" cy="675"/>
            </a:xfrm>
            <a:custGeom>
              <a:rect b="b" l="l" r="r" t="t"/>
              <a:pathLst>
                <a:path extrusionOk="0" h="27" w="50">
                  <a:moveTo>
                    <a:pt x="28" y="1"/>
                  </a:moveTo>
                  <a:cubicBezTo>
                    <a:pt x="23" y="1"/>
                    <a:pt x="13" y="4"/>
                    <a:pt x="0" y="8"/>
                  </a:cubicBezTo>
                  <a:cubicBezTo>
                    <a:pt x="14" y="16"/>
                    <a:pt x="20" y="24"/>
                    <a:pt x="28" y="27"/>
                  </a:cubicBezTo>
                  <a:cubicBezTo>
                    <a:pt x="29" y="27"/>
                    <a:pt x="30" y="27"/>
                    <a:pt x="30" y="27"/>
                  </a:cubicBezTo>
                  <a:cubicBezTo>
                    <a:pt x="36" y="27"/>
                    <a:pt x="42" y="22"/>
                    <a:pt x="49" y="21"/>
                  </a:cubicBezTo>
                  <a:cubicBezTo>
                    <a:pt x="43" y="13"/>
                    <a:pt x="40" y="6"/>
                    <a:pt x="31" y="2"/>
                  </a:cubicBezTo>
                  <a:cubicBezTo>
                    <a:pt x="31" y="1"/>
                    <a:pt x="30" y="1"/>
                    <a:pt x="2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47"/>
            <p:cNvSpPr/>
            <p:nvPr/>
          </p:nvSpPr>
          <p:spPr>
            <a:xfrm>
              <a:off x="2198600" y="4337950"/>
              <a:ext cx="800" cy="1075"/>
            </a:xfrm>
            <a:custGeom>
              <a:rect b="b" l="l" r="r" t="t"/>
              <a:pathLst>
                <a:path extrusionOk="0" h="43" w="32">
                  <a:moveTo>
                    <a:pt x="4" y="0"/>
                  </a:moveTo>
                  <a:cubicBezTo>
                    <a:pt x="2" y="4"/>
                    <a:pt x="1" y="9"/>
                    <a:pt x="2" y="13"/>
                  </a:cubicBezTo>
                  <a:cubicBezTo>
                    <a:pt x="5" y="22"/>
                    <a:pt x="8" y="32"/>
                    <a:pt x="14" y="43"/>
                  </a:cubicBezTo>
                  <a:lnTo>
                    <a:pt x="31" y="43"/>
                  </a:lnTo>
                  <a:lnTo>
                    <a:pt x="21" y="15"/>
                  </a:lnTo>
                  <a:cubicBezTo>
                    <a:pt x="20" y="10"/>
                    <a:pt x="23" y="6"/>
                    <a:pt x="23" y="2"/>
                  </a:cubicBezTo>
                  <a:lnTo>
                    <a:pt x="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47"/>
            <p:cNvSpPr/>
            <p:nvPr/>
          </p:nvSpPr>
          <p:spPr>
            <a:xfrm>
              <a:off x="2193850" y="4336800"/>
              <a:ext cx="1825" cy="425"/>
            </a:xfrm>
            <a:custGeom>
              <a:rect b="b" l="l" r="r" t="t"/>
              <a:pathLst>
                <a:path extrusionOk="0" h="17" w="73">
                  <a:moveTo>
                    <a:pt x="1" y="0"/>
                  </a:moveTo>
                  <a:lnTo>
                    <a:pt x="2" y="12"/>
                  </a:lnTo>
                  <a:lnTo>
                    <a:pt x="73" y="17"/>
                  </a:lnTo>
                  <a:lnTo>
                    <a:pt x="73" y="8"/>
                  </a:lnTo>
                  <a:lnTo>
                    <a:pt x="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47"/>
            <p:cNvSpPr/>
            <p:nvPr/>
          </p:nvSpPr>
          <p:spPr>
            <a:xfrm>
              <a:off x="2143725" y="4451625"/>
              <a:ext cx="1025" cy="1025"/>
            </a:xfrm>
            <a:custGeom>
              <a:rect b="b" l="l" r="r" t="t"/>
              <a:pathLst>
                <a:path extrusionOk="0" h="41" w="41">
                  <a:moveTo>
                    <a:pt x="24" y="1"/>
                  </a:moveTo>
                  <a:cubicBezTo>
                    <a:pt x="15" y="8"/>
                    <a:pt x="1" y="15"/>
                    <a:pt x="1" y="21"/>
                  </a:cubicBezTo>
                  <a:cubicBezTo>
                    <a:pt x="1" y="27"/>
                    <a:pt x="17" y="33"/>
                    <a:pt x="31" y="40"/>
                  </a:cubicBezTo>
                  <a:cubicBezTo>
                    <a:pt x="34" y="34"/>
                    <a:pt x="40" y="29"/>
                    <a:pt x="39" y="26"/>
                  </a:cubicBezTo>
                  <a:cubicBezTo>
                    <a:pt x="36" y="17"/>
                    <a:pt x="30" y="8"/>
                    <a:pt x="2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47"/>
            <p:cNvSpPr/>
            <p:nvPr/>
          </p:nvSpPr>
          <p:spPr>
            <a:xfrm>
              <a:off x="2309725" y="4347675"/>
              <a:ext cx="1425" cy="725"/>
            </a:xfrm>
            <a:custGeom>
              <a:rect b="b" l="l" r="r" t="t"/>
              <a:pathLst>
                <a:path extrusionOk="0" h="29" w="57">
                  <a:moveTo>
                    <a:pt x="55" y="1"/>
                  </a:moveTo>
                  <a:lnTo>
                    <a:pt x="55" y="1"/>
                  </a:lnTo>
                  <a:cubicBezTo>
                    <a:pt x="34" y="7"/>
                    <a:pt x="21" y="10"/>
                    <a:pt x="10" y="14"/>
                  </a:cubicBezTo>
                  <a:cubicBezTo>
                    <a:pt x="5" y="17"/>
                    <a:pt x="0" y="24"/>
                    <a:pt x="3" y="24"/>
                  </a:cubicBezTo>
                  <a:cubicBezTo>
                    <a:pt x="9" y="27"/>
                    <a:pt x="16" y="29"/>
                    <a:pt x="23" y="29"/>
                  </a:cubicBezTo>
                  <a:cubicBezTo>
                    <a:pt x="32" y="29"/>
                    <a:pt x="41" y="26"/>
                    <a:pt x="50" y="19"/>
                  </a:cubicBezTo>
                  <a:cubicBezTo>
                    <a:pt x="56" y="14"/>
                    <a:pt x="53" y="10"/>
                    <a:pt x="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47"/>
            <p:cNvSpPr/>
            <p:nvPr/>
          </p:nvSpPr>
          <p:spPr>
            <a:xfrm>
              <a:off x="2138825" y="4415550"/>
              <a:ext cx="1425" cy="675"/>
            </a:xfrm>
            <a:custGeom>
              <a:rect b="b" l="l" r="r" t="t"/>
              <a:pathLst>
                <a:path extrusionOk="0" h="27" w="57">
                  <a:moveTo>
                    <a:pt x="32" y="0"/>
                  </a:moveTo>
                  <a:lnTo>
                    <a:pt x="1" y="12"/>
                  </a:lnTo>
                  <a:cubicBezTo>
                    <a:pt x="9" y="18"/>
                    <a:pt x="20" y="27"/>
                    <a:pt x="26" y="27"/>
                  </a:cubicBezTo>
                  <a:cubicBezTo>
                    <a:pt x="27" y="27"/>
                    <a:pt x="27" y="27"/>
                    <a:pt x="27" y="27"/>
                  </a:cubicBezTo>
                  <a:cubicBezTo>
                    <a:pt x="39" y="24"/>
                    <a:pt x="48" y="14"/>
                    <a:pt x="57" y="6"/>
                  </a:cubicBezTo>
                  <a:cubicBezTo>
                    <a:pt x="49" y="5"/>
                    <a:pt x="42" y="2"/>
                    <a:pt x="3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47"/>
            <p:cNvSpPr/>
            <p:nvPr/>
          </p:nvSpPr>
          <p:spPr>
            <a:xfrm>
              <a:off x="2141000" y="4417200"/>
              <a:ext cx="625" cy="1325"/>
            </a:xfrm>
            <a:custGeom>
              <a:rect b="b" l="l" r="r" t="t"/>
              <a:pathLst>
                <a:path extrusionOk="0" h="53" w="25">
                  <a:moveTo>
                    <a:pt x="12" y="1"/>
                  </a:moveTo>
                  <a:lnTo>
                    <a:pt x="1" y="2"/>
                  </a:lnTo>
                  <a:lnTo>
                    <a:pt x="7" y="52"/>
                  </a:lnTo>
                  <a:lnTo>
                    <a:pt x="24" y="49"/>
                  </a:lnTo>
                  <a:lnTo>
                    <a:pt x="1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47"/>
            <p:cNvSpPr/>
            <p:nvPr/>
          </p:nvSpPr>
          <p:spPr>
            <a:xfrm>
              <a:off x="2340250" y="4335625"/>
              <a:ext cx="2475" cy="575"/>
            </a:xfrm>
            <a:custGeom>
              <a:rect b="b" l="l" r="r" t="t"/>
              <a:pathLst>
                <a:path extrusionOk="0" h="23" w="99">
                  <a:moveTo>
                    <a:pt x="99" y="0"/>
                  </a:moveTo>
                  <a:lnTo>
                    <a:pt x="0" y="14"/>
                  </a:lnTo>
                  <a:cubicBezTo>
                    <a:pt x="6" y="17"/>
                    <a:pt x="11" y="22"/>
                    <a:pt x="16" y="22"/>
                  </a:cubicBezTo>
                  <a:cubicBezTo>
                    <a:pt x="37" y="22"/>
                    <a:pt x="62" y="21"/>
                    <a:pt x="86" y="21"/>
                  </a:cubicBezTo>
                  <a:cubicBezTo>
                    <a:pt x="92" y="11"/>
                    <a:pt x="94" y="6"/>
                    <a:pt x="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47"/>
            <p:cNvSpPr/>
            <p:nvPr/>
          </p:nvSpPr>
          <p:spPr>
            <a:xfrm>
              <a:off x="2145050" y="4422175"/>
              <a:ext cx="1050" cy="1000"/>
            </a:xfrm>
            <a:custGeom>
              <a:rect b="b" l="l" r="r" t="t"/>
              <a:pathLst>
                <a:path extrusionOk="0" h="40" w="42">
                  <a:moveTo>
                    <a:pt x="24" y="0"/>
                  </a:moveTo>
                  <a:lnTo>
                    <a:pt x="0" y="22"/>
                  </a:lnTo>
                  <a:cubicBezTo>
                    <a:pt x="11" y="28"/>
                    <a:pt x="20" y="33"/>
                    <a:pt x="33" y="40"/>
                  </a:cubicBezTo>
                  <a:cubicBezTo>
                    <a:pt x="36" y="34"/>
                    <a:pt x="42" y="28"/>
                    <a:pt x="40" y="25"/>
                  </a:cubicBezTo>
                  <a:cubicBezTo>
                    <a:pt x="36" y="16"/>
                    <a:pt x="30" y="9"/>
                    <a:pt x="2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47"/>
            <p:cNvSpPr/>
            <p:nvPr/>
          </p:nvSpPr>
          <p:spPr>
            <a:xfrm>
              <a:off x="2148025" y="4415875"/>
              <a:ext cx="1100" cy="1025"/>
            </a:xfrm>
            <a:custGeom>
              <a:rect b="b" l="l" r="r" t="t"/>
              <a:pathLst>
                <a:path extrusionOk="0" h="41" w="44">
                  <a:moveTo>
                    <a:pt x="9" y="1"/>
                  </a:moveTo>
                  <a:cubicBezTo>
                    <a:pt x="8" y="4"/>
                    <a:pt x="1" y="9"/>
                    <a:pt x="4" y="11"/>
                  </a:cubicBezTo>
                  <a:lnTo>
                    <a:pt x="33" y="40"/>
                  </a:lnTo>
                  <a:lnTo>
                    <a:pt x="34" y="40"/>
                  </a:lnTo>
                  <a:cubicBezTo>
                    <a:pt x="39" y="34"/>
                    <a:pt x="43" y="27"/>
                    <a:pt x="43" y="27"/>
                  </a:cubicBezTo>
                  <a:lnTo>
                    <a:pt x="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47"/>
            <p:cNvSpPr/>
            <p:nvPr/>
          </p:nvSpPr>
          <p:spPr>
            <a:xfrm>
              <a:off x="2172825" y="4339275"/>
              <a:ext cx="1225" cy="650"/>
            </a:xfrm>
            <a:custGeom>
              <a:rect b="b" l="l" r="r" t="t"/>
              <a:pathLst>
                <a:path extrusionOk="0" h="26" w="49">
                  <a:moveTo>
                    <a:pt x="25" y="0"/>
                  </a:moveTo>
                  <a:cubicBezTo>
                    <a:pt x="16" y="1"/>
                    <a:pt x="8" y="7"/>
                    <a:pt x="0" y="12"/>
                  </a:cubicBezTo>
                  <a:cubicBezTo>
                    <a:pt x="0" y="12"/>
                    <a:pt x="9" y="25"/>
                    <a:pt x="14" y="25"/>
                  </a:cubicBezTo>
                  <a:cubicBezTo>
                    <a:pt x="15" y="25"/>
                    <a:pt x="16" y="25"/>
                    <a:pt x="18" y="25"/>
                  </a:cubicBezTo>
                  <a:cubicBezTo>
                    <a:pt x="26" y="25"/>
                    <a:pt x="35" y="21"/>
                    <a:pt x="49" y="18"/>
                  </a:cubicBezTo>
                  <a:cubicBezTo>
                    <a:pt x="36" y="7"/>
                    <a:pt x="28" y="0"/>
                    <a:pt x="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47"/>
            <p:cNvSpPr/>
            <p:nvPr/>
          </p:nvSpPr>
          <p:spPr>
            <a:xfrm>
              <a:off x="2337375" y="4353375"/>
              <a:ext cx="2375" cy="475"/>
            </a:xfrm>
            <a:custGeom>
              <a:rect b="b" l="l" r="r" t="t"/>
              <a:pathLst>
                <a:path extrusionOk="0" h="19" w="95">
                  <a:moveTo>
                    <a:pt x="67" y="1"/>
                  </a:moveTo>
                  <a:cubicBezTo>
                    <a:pt x="59" y="2"/>
                    <a:pt x="40" y="2"/>
                    <a:pt x="8" y="4"/>
                  </a:cubicBezTo>
                  <a:lnTo>
                    <a:pt x="9" y="4"/>
                  </a:lnTo>
                  <a:cubicBezTo>
                    <a:pt x="6" y="10"/>
                    <a:pt x="1" y="14"/>
                    <a:pt x="5" y="17"/>
                  </a:cubicBezTo>
                  <a:cubicBezTo>
                    <a:pt x="6" y="18"/>
                    <a:pt x="12" y="18"/>
                    <a:pt x="18" y="18"/>
                  </a:cubicBezTo>
                  <a:cubicBezTo>
                    <a:pt x="25" y="18"/>
                    <a:pt x="33" y="18"/>
                    <a:pt x="37" y="17"/>
                  </a:cubicBezTo>
                  <a:cubicBezTo>
                    <a:pt x="68" y="11"/>
                    <a:pt x="95" y="5"/>
                    <a:pt x="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47"/>
            <p:cNvSpPr/>
            <p:nvPr/>
          </p:nvSpPr>
          <p:spPr>
            <a:xfrm>
              <a:off x="2156675" y="4433425"/>
              <a:ext cx="1300" cy="650"/>
            </a:xfrm>
            <a:custGeom>
              <a:rect b="b" l="l" r="r" t="t"/>
              <a:pathLst>
                <a:path extrusionOk="0" h="26" w="52">
                  <a:moveTo>
                    <a:pt x="18" y="0"/>
                  </a:moveTo>
                  <a:cubicBezTo>
                    <a:pt x="14" y="0"/>
                    <a:pt x="6" y="8"/>
                    <a:pt x="0" y="12"/>
                  </a:cubicBezTo>
                  <a:cubicBezTo>
                    <a:pt x="8" y="17"/>
                    <a:pt x="15" y="24"/>
                    <a:pt x="24" y="25"/>
                  </a:cubicBezTo>
                  <a:cubicBezTo>
                    <a:pt x="24" y="25"/>
                    <a:pt x="25" y="26"/>
                    <a:pt x="25" y="26"/>
                  </a:cubicBezTo>
                  <a:cubicBezTo>
                    <a:pt x="30" y="26"/>
                    <a:pt x="38" y="17"/>
                    <a:pt x="52" y="11"/>
                  </a:cubicBezTo>
                  <a:cubicBezTo>
                    <a:pt x="37" y="5"/>
                    <a:pt x="28" y="0"/>
                    <a:pt x="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47"/>
            <p:cNvSpPr/>
            <p:nvPr/>
          </p:nvSpPr>
          <p:spPr>
            <a:xfrm>
              <a:off x="2229125" y="4343125"/>
              <a:ext cx="1350" cy="700"/>
            </a:xfrm>
            <a:custGeom>
              <a:rect b="b" l="l" r="r" t="t"/>
              <a:pathLst>
                <a:path extrusionOk="0" h="28" w="54">
                  <a:moveTo>
                    <a:pt x="30" y="0"/>
                  </a:moveTo>
                  <a:cubicBezTo>
                    <a:pt x="23" y="0"/>
                    <a:pt x="17" y="5"/>
                    <a:pt x="2" y="11"/>
                  </a:cubicBezTo>
                  <a:lnTo>
                    <a:pt x="1" y="11"/>
                  </a:lnTo>
                  <a:cubicBezTo>
                    <a:pt x="14" y="18"/>
                    <a:pt x="21" y="24"/>
                    <a:pt x="30" y="27"/>
                  </a:cubicBezTo>
                  <a:cubicBezTo>
                    <a:pt x="31" y="27"/>
                    <a:pt x="33" y="28"/>
                    <a:pt x="35" y="28"/>
                  </a:cubicBezTo>
                  <a:cubicBezTo>
                    <a:pt x="41" y="28"/>
                    <a:pt x="48" y="26"/>
                    <a:pt x="48" y="24"/>
                  </a:cubicBezTo>
                  <a:cubicBezTo>
                    <a:pt x="54" y="12"/>
                    <a:pt x="52" y="2"/>
                    <a:pt x="3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47"/>
            <p:cNvSpPr/>
            <p:nvPr/>
          </p:nvSpPr>
          <p:spPr>
            <a:xfrm>
              <a:off x="2071700" y="4317325"/>
              <a:ext cx="1225" cy="925"/>
            </a:xfrm>
            <a:custGeom>
              <a:rect b="b" l="l" r="r" t="t"/>
              <a:pathLst>
                <a:path extrusionOk="0" h="37" w="49">
                  <a:moveTo>
                    <a:pt x="31" y="0"/>
                  </a:moveTo>
                  <a:cubicBezTo>
                    <a:pt x="27" y="0"/>
                    <a:pt x="22" y="1"/>
                    <a:pt x="16" y="3"/>
                  </a:cubicBezTo>
                  <a:cubicBezTo>
                    <a:pt x="11" y="4"/>
                    <a:pt x="5" y="9"/>
                    <a:pt x="2" y="11"/>
                  </a:cubicBezTo>
                  <a:lnTo>
                    <a:pt x="1" y="11"/>
                  </a:lnTo>
                  <a:lnTo>
                    <a:pt x="44" y="36"/>
                  </a:lnTo>
                  <a:cubicBezTo>
                    <a:pt x="45" y="34"/>
                    <a:pt x="48" y="28"/>
                    <a:pt x="46" y="25"/>
                  </a:cubicBezTo>
                  <a:cubicBezTo>
                    <a:pt x="44" y="15"/>
                    <a:pt x="49" y="0"/>
                    <a:pt x="3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47"/>
            <p:cNvSpPr/>
            <p:nvPr/>
          </p:nvSpPr>
          <p:spPr>
            <a:xfrm>
              <a:off x="2229100" y="4341500"/>
              <a:ext cx="975" cy="875"/>
            </a:xfrm>
            <a:custGeom>
              <a:rect b="b" l="l" r="r" t="t"/>
              <a:pathLst>
                <a:path extrusionOk="0" h="35" w="39">
                  <a:moveTo>
                    <a:pt x="27" y="1"/>
                  </a:moveTo>
                  <a:cubicBezTo>
                    <a:pt x="12" y="10"/>
                    <a:pt x="0" y="14"/>
                    <a:pt x="2" y="15"/>
                  </a:cubicBezTo>
                  <a:cubicBezTo>
                    <a:pt x="5" y="23"/>
                    <a:pt x="11" y="30"/>
                    <a:pt x="19" y="35"/>
                  </a:cubicBezTo>
                  <a:cubicBezTo>
                    <a:pt x="19" y="35"/>
                    <a:pt x="37" y="30"/>
                    <a:pt x="37" y="27"/>
                  </a:cubicBezTo>
                  <a:cubicBezTo>
                    <a:pt x="39" y="21"/>
                    <a:pt x="33" y="14"/>
                    <a:pt x="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47"/>
            <p:cNvSpPr/>
            <p:nvPr/>
          </p:nvSpPr>
          <p:spPr>
            <a:xfrm>
              <a:off x="2159950" y="4447950"/>
              <a:ext cx="1425" cy="1025"/>
            </a:xfrm>
            <a:custGeom>
              <a:rect b="b" l="l" r="r" t="t"/>
              <a:pathLst>
                <a:path extrusionOk="0" h="41" w="57">
                  <a:moveTo>
                    <a:pt x="40" y="0"/>
                  </a:moveTo>
                  <a:lnTo>
                    <a:pt x="27" y="3"/>
                  </a:lnTo>
                  <a:cubicBezTo>
                    <a:pt x="19" y="14"/>
                    <a:pt x="12" y="26"/>
                    <a:pt x="0" y="40"/>
                  </a:cubicBezTo>
                  <a:cubicBezTo>
                    <a:pt x="15" y="37"/>
                    <a:pt x="22" y="37"/>
                    <a:pt x="24" y="34"/>
                  </a:cubicBezTo>
                  <a:cubicBezTo>
                    <a:pt x="36" y="24"/>
                    <a:pt x="56" y="14"/>
                    <a:pt x="4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47"/>
            <p:cNvSpPr/>
            <p:nvPr/>
          </p:nvSpPr>
          <p:spPr>
            <a:xfrm>
              <a:off x="2157875" y="4434275"/>
              <a:ext cx="1025" cy="1125"/>
            </a:xfrm>
            <a:custGeom>
              <a:rect b="b" l="l" r="r" t="t"/>
              <a:pathLst>
                <a:path extrusionOk="0" h="45" w="41">
                  <a:moveTo>
                    <a:pt x="32" y="0"/>
                  </a:moveTo>
                  <a:lnTo>
                    <a:pt x="2" y="30"/>
                  </a:lnTo>
                  <a:cubicBezTo>
                    <a:pt x="1" y="31"/>
                    <a:pt x="7" y="37"/>
                    <a:pt x="13" y="44"/>
                  </a:cubicBezTo>
                  <a:cubicBezTo>
                    <a:pt x="23" y="31"/>
                    <a:pt x="30" y="21"/>
                    <a:pt x="39" y="10"/>
                  </a:cubicBezTo>
                  <a:cubicBezTo>
                    <a:pt x="41" y="8"/>
                    <a:pt x="35" y="3"/>
                    <a:pt x="3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47"/>
            <p:cNvSpPr/>
            <p:nvPr/>
          </p:nvSpPr>
          <p:spPr>
            <a:xfrm>
              <a:off x="2160875" y="4443575"/>
              <a:ext cx="1350" cy="725"/>
            </a:xfrm>
            <a:custGeom>
              <a:rect b="b" l="l" r="r" t="t"/>
              <a:pathLst>
                <a:path extrusionOk="0" h="29" w="54">
                  <a:moveTo>
                    <a:pt x="19" y="0"/>
                  </a:moveTo>
                  <a:cubicBezTo>
                    <a:pt x="13" y="0"/>
                    <a:pt x="2" y="6"/>
                    <a:pt x="2" y="9"/>
                  </a:cubicBezTo>
                  <a:cubicBezTo>
                    <a:pt x="0" y="19"/>
                    <a:pt x="3" y="28"/>
                    <a:pt x="16" y="28"/>
                  </a:cubicBezTo>
                  <a:cubicBezTo>
                    <a:pt x="19" y="28"/>
                    <a:pt x="23" y="28"/>
                    <a:pt x="27" y="27"/>
                  </a:cubicBezTo>
                  <a:cubicBezTo>
                    <a:pt x="34" y="24"/>
                    <a:pt x="40" y="18"/>
                    <a:pt x="53" y="8"/>
                  </a:cubicBezTo>
                  <a:lnTo>
                    <a:pt x="52" y="8"/>
                  </a:lnTo>
                  <a:cubicBezTo>
                    <a:pt x="37" y="5"/>
                    <a:pt x="28" y="0"/>
                    <a:pt x="1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47"/>
            <p:cNvSpPr/>
            <p:nvPr/>
          </p:nvSpPr>
          <p:spPr>
            <a:xfrm>
              <a:off x="2112800" y="4337175"/>
              <a:ext cx="1450" cy="675"/>
            </a:xfrm>
            <a:custGeom>
              <a:rect b="b" l="l" r="r" t="t"/>
              <a:pathLst>
                <a:path extrusionOk="0" h="27" w="58">
                  <a:moveTo>
                    <a:pt x="31" y="0"/>
                  </a:moveTo>
                  <a:cubicBezTo>
                    <a:pt x="31" y="0"/>
                    <a:pt x="32" y="0"/>
                    <a:pt x="32" y="0"/>
                  </a:cubicBezTo>
                  <a:lnTo>
                    <a:pt x="32" y="0"/>
                  </a:lnTo>
                  <a:lnTo>
                    <a:pt x="33" y="0"/>
                  </a:lnTo>
                  <a:close/>
                  <a:moveTo>
                    <a:pt x="32" y="0"/>
                  </a:moveTo>
                  <a:lnTo>
                    <a:pt x="0" y="10"/>
                  </a:lnTo>
                  <a:cubicBezTo>
                    <a:pt x="9" y="16"/>
                    <a:pt x="19" y="27"/>
                    <a:pt x="26" y="27"/>
                  </a:cubicBezTo>
                  <a:cubicBezTo>
                    <a:pt x="26" y="27"/>
                    <a:pt x="26" y="27"/>
                    <a:pt x="27" y="27"/>
                  </a:cubicBezTo>
                  <a:cubicBezTo>
                    <a:pt x="38" y="24"/>
                    <a:pt x="47" y="13"/>
                    <a:pt x="58" y="6"/>
                  </a:cubicBezTo>
                  <a:cubicBezTo>
                    <a:pt x="49" y="5"/>
                    <a:pt x="42" y="3"/>
                    <a:pt x="3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47"/>
            <p:cNvSpPr/>
            <p:nvPr/>
          </p:nvSpPr>
          <p:spPr>
            <a:xfrm>
              <a:off x="2280075" y="4349700"/>
              <a:ext cx="1025" cy="875"/>
            </a:xfrm>
            <a:custGeom>
              <a:rect b="b" l="l" r="r" t="t"/>
              <a:pathLst>
                <a:path extrusionOk="0" h="35" w="41">
                  <a:moveTo>
                    <a:pt x="20" y="1"/>
                  </a:moveTo>
                  <a:cubicBezTo>
                    <a:pt x="11" y="11"/>
                    <a:pt x="2" y="16"/>
                    <a:pt x="0" y="23"/>
                  </a:cubicBezTo>
                  <a:cubicBezTo>
                    <a:pt x="0" y="26"/>
                    <a:pt x="17" y="35"/>
                    <a:pt x="17" y="35"/>
                  </a:cubicBezTo>
                  <a:cubicBezTo>
                    <a:pt x="25" y="33"/>
                    <a:pt x="34" y="29"/>
                    <a:pt x="39" y="23"/>
                  </a:cubicBezTo>
                  <a:cubicBezTo>
                    <a:pt x="40" y="20"/>
                    <a:pt x="31" y="13"/>
                    <a:pt x="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47"/>
            <p:cNvSpPr/>
            <p:nvPr/>
          </p:nvSpPr>
          <p:spPr>
            <a:xfrm>
              <a:off x="2038675" y="4410075"/>
              <a:ext cx="775" cy="575"/>
            </a:xfrm>
            <a:custGeom>
              <a:rect b="b" l="l" r="r" t="t"/>
              <a:pathLst>
                <a:path extrusionOk="0" h="23" w="31">
                  <a:moveTo>
                    <a:pt x="30" y="0"/>
                  </a:moveTo>
                  <a:lnTo>
                    <a:pt x="30" y="0"/>
                  </a:lnTo>
                  <a:cubicBezTo>
                    <a:pt x="24" y="2"/>
                    <a:pt x="15" y="2"/>
                    <a:pt x="12" y="3"/>
                  </a:cubicBezTo>
                  <a:cubicBezTo>
                    <a:pt x="7" y="7"/>
                    <a:pt x="5" y="13"/>
                    <a:pt x="1" y="22"/>
                  </a:cubicBezTo>
                  <a:cubicBezTo>
                    <a:pt x="14" y="19"/>
                    <a:pt x="24" y="18"/>
                    <a:pt x="26" y="16"/>
                  </a:cubicBezTo>
                  <a:cubicBezTo>
                    <a:pt x="29" y="10"/>
                    <a:pt x="29" y="6"/>
                    <a:pt x="3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47"/>
            <p:cNvSpPr/>
            <p:nvPr/>
          </p:nvSpPr>
          <p:spPr>
            <a:xfrm>
              <a:off x="2386000" y="4348600"/>
              <a:ext cx="2450" cy="475"/>
            </a:xfrm>
            <a:custGeom>
              <a:rect b="b" l="l" r="r" t="t"/>
              <a:pathLst>
                <a:path extrusionOk="0" h="19" w="98">
                  <a:moveTo>
                    <a:pt x="40" y="0"/>
                  </a:moveTo>
                  <a:cubicBezTo>
                    <a:pt x="32" y="0"/>
                    <a:pt x="25" y="0"/>
                    <a:pt x="18" y="1"/>
                  </a:cubicBezTo>
                  <a:cubicBezTo>
                    <a:pt x="12" y="1"/>
                    <a:pt x="1" y="8"/>
                    <a:pt x="8" y="11"/>
                  </a:cubicBezTo>
                  <a:cubicBezTo>
                    <a:pt x="23" y="14"/>
                    <a:pt x="49" y="14"/>
                    <a:pt x="86" y="18"/>
                  </a:cubicBezTo>
                  <a:cubicBezTo>
                    <a:pt x="89" y="10"/>
                    <a:pt x="98" y="4"/>
                    <a:pt x="90" y="2"/>
                  </a:cubicBezTo>
                  <a:cubicBezTo>
                    <a:pt x="76" y="1"/>
                    <a:pt x="57" y="0"/>
                    <a:pt x="4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47"/>
            <p:cNvSpPr/>
            <p:nvPr/>
          </p:nvSpPr>
          <p:spPr>
            <a:xfrm>
              <a:off x="2164700" y="4447475"/>
              <a:ext cx="1375" cy="675"/>
            </a:xfrm>
            <a:custGeom>
              <a:rect b="b" l="l" r="r" t="t"/>
              <a:pathLst>
                <a:path extrusionOk="0" h="27" w="55">
                  <a:moveTo>
                    <a:pt x="19" y="0"/>
                  </a:moveTo>
                  <a:cubicBezTo>
                    <a:pt x="13" y="0"/>
                    <a:pt x="7" y="9"/>
                    <a:pt x="0" y="14"/>
                  </a:cubicBezTo>
                  <a:cubicBezTo>
                    <a:pt x="9" y="18"/>
                    <a:pt x="16" y="24"/>
                    <a:pt x="25" y="27"/>
                  </a:cubicBezTo>
                  <a:cubicBezTo>
                    <a:pt x="30" y="27"/>
                    <a:pt x="38" y="19"/>
                    <a:pt x="55" y="11"/>
                  </a:cubicBezTo>
                  <a:lnTo>
                    <a:pt x="53" y="11"/>
                  </a:lnTo>
                  <a:cubicBezTo>
                    <a:pt x="38" y="6"/>
                    <a:pt x="30" y="0"/>
                    <a:pt x="1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47"/>
            <p:cNvSpPr/>
            <p:nvPr/>
          </p:nvSpPr>
          <p:spPr>
            <a:xfrm>
              <a:off x="2385225" y="4353150"/>
              <a:ext cx="1975" cy="750"/>
            </a:xfrm>
            <a:custGeom>
              <a:rect b="b" l="l" r="r" t="t"/>
              <a:pathLst>
                <a:path extrusionOk="0" h="30" w="79">
                  <a:moveTo>
                    <a:pt x="22" y="1"/>
                  </a:moveTo>
                  <a:cubicBezTo>
                    <a:pt x="18" y="1"/>
                    <a:pt x="11" y="3"/>
                    <a:pt x="7" y="3"/>
                  </a:cubicBezTo>
                  <a:cubicBezTo>
                    <a:pt x="5" y="11"/>
                    <a:pt x="1" y="20"/>
                    <a:pt x="4" y="28"/>
                  </a:cubicBezTo>
                  <a:cubicBezTo>
                    <a:pt x="4" y="29"/>
                    <a:pt x="6" y="29"/>
                    <a:pt x="10" y="29"/>
                  </a:cubicBezTo>
                  <a:cubicBezTo>
                    <a:pt x="15" y="29"/>
                    <a:pt x="24" y="28"/>
                    <a:pt x="32" y="26"/>
                  </a:cubicBezTo>
                  <a:cubicBezTo>
                    <a:pt x="45" y="22"/>
                    <a:pt x="55" y="19"/>
                    <a:pt x="79" y="10"/>
                  </a:cubicBezTo>
                  <a:cubicBezTo>
                    <a:pt x="59" y="7"/>
                    <a:pt x="42" y="4"/>
                    <a:pt x="24" y="1"/>
                  </a:cubicBezTo>
                  <a:cubicBezTo>
                    <a:pt x="24" y="1"/>
                    <a:pt x="23" y="1"/>
                    <a:pt x="2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47"/>
            <p:cNvSpPr/>
            <p:nvPr/>
          </p:nvSpPr>
          <p:spPr>
            <a:xfrm>
              <a:off x="2168225" y="4443750"/>
              <a:ext cx="675" cy="1350"/>
            </a:xfrm>
            <a:custGeom>
              <a:rect b="b" l="l" r="r" t="t"/>
              <a:pathLst>
                <a:path extrusionOk="0" h="54" w="27">
                  <a:moveTo>
                    <a:pt x="18" y="1"/>
                  </a:moveTo>
                  <a:lnTo>
                    <a:pt x="0" y="5"/>
                  </a:lnTo>
                  <a:lnTo>
                    <a:pt x="15" y="54"/>
                  </a:lnTo>
                  <a:lnTo>
                    <a:pt x="27" y="51"/>
                  </a:lnTo>
                  <a:lnTo>
                    <a:pt x="1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47"/>
            <p:cNvSpPr/>
            <p:nvPr/>
          </p:nvSpPr>
          <p:spPr>
            <a:xfrm>
              <a:off x="2066225" y="4346225"/>
              <a:ext cx="1125" cy="775"/>
            </a:xfrm>
            <a:custGeom>
              <a:rect b="b" l="l" r="r" t="t"/>
              <a:pathLst>
                <a:path extrusionOk="0" h="31" w="45">
                  <a:moveTo>
                    <a:pt x="18" y="0"/>
                  </a:moveTo>
                  <a:cubicBezTo>
                    <a:pt x="11" y="9"/>
                    <a:pt x="5" y="15"/>
                    <a:pt x="1" y="21"/>
                  </a:cubicBezTo>
                  <a:cubicBezTo>
                    <a:pt x="8" y="23"/>
                    <a:pt x="18" y="30"/>
                    <a:pt x="25" y="30"/>
                  </a:cubicBezTo>
                  <a:cubicBezTo>
                    <a:pt x="26" y="30"/>
                    <a:pt x="28" y="30"/>
                    <a:pt x="29" y="29"/>
                  </a:cubicBezTo>
                  <a:cubicBezTo>
                    <a:pt x="36" y="27"/>
                    <a:pt x="39" y="13"/>
                    <a:pt x="45" y="4"/>
                  </a:cubicBezTo>
                  <a:cubicBezTo>
                    <a:pt x="37" y="3"/>
                    <a:pt x="29" y="2"/>
                    <a:pt x="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47"/>
            <p:cNvSpPr/>
            <p:nvPr/>
          </p:nvSpPr>
          <p:spPr>
            <a:xfrm>
              <a:off x="2346325" y="4359275"/>
              <a:ext cx="1850" cy="450"/>
            </a:xfrm>
            <a:custGeom>
              <a:rect b="b" l="l" r="r" t="t"/>
              <a:pathLst>
                <a:path extrusionOk="0" h="18" w="74">
                  <a:moveTo>
                    <a:pt x="32" y="0"/>
                  </a:moveTo>
                  <a:cubicBezTo>
                    <a:pt x="28" y="0"/>
                    <a:pt x="12" y="5"/>
                    <a:pt x="0" y="6"/>
                  </a:cubicBezTo>
                  <a:lnTo>
                    <a:pt x="31" y="18"/>
                  </a:lnTo>
                  <a:cubicBezTo>
                    <a:pt x="31" y="18"/>
                    <a:pt x="52" y="15"/>
                    <a:pt x="74" y="11"/>
                  </a:cubicBezTo>
                  <a:cubicBezTo>
                    <a:pt x="59" y="8"/>
                    <a:pt x="46" y="5"/>
                    <a:pt x="3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47"/>
            <p:cNvSpPr/>
            <p:nvPr/>
          </p:nvSpPr>
          <p:spPr>
            <a:xfrm>
              <a:off x="2012450" y="4418600"/>
              <a:ext cx="875" cy="1425"/>
            </a:xfrm>
            <a:custGeom>
              <a:rect b="b" l="l" r="r" t="t"/>
              <a:pathLst>
                <a:path extrusionOk="0" h="57" w="35">
                  <a:moveTo>
                    <a:pt x="21" y="0"/>
                  </a:moveTo>
                  <a:cubicBezTo>
                    <a:pt x="19" y="0"/>
                    <a:pt x="12" y="16"/>
                    <a:pt x="1" y="33"/>
                  </a:cubicBezTo>
                  <a:cubicBezTo>
                    <a:pt x="10" y="45"/>
                    <a:pt x="15" y="56"/>
                    <a:pt x="21" y="56"/>
                  </a:cubicBezTo>
                  <a:cubicBezTo>
                    <a:pt x="21" y="56"/>
                    <a:pt x="22" y="56"/>
                    <a:pt x="22" y="56"/>
                  </a:cubicBezTo>
                  <a:cubicBezTo>
                    <a:pt x="25" y="56"/>
                    <a:pt x="30" y="40"/>
                    <a:pt x="35" y="30"/>
                  </a:cubicBezTo>
                  <a:cubicBezTo>
                    <a:pt x="30" y="20"/>
                    <a:pt x="27" y="6"/>
                    <a:pt x="21" y="0"/>
                  </a:cubicBezTo>
                  <a:cubicBezTo>
                    <a:pt x="21" y="0"/>
                    <a:pt x="21" y="0"/>
                    <a:pt x="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47"/>
            <p:cNvSpPr/>
            <p:nvPr/>
          </p:nvSpPr>
          <p:spPr>
            <a:xfrm>
              <a:off x="2168525" y="4436300"/>
              <a:ext cx="1050" cy="850"/>
            </a:xfrm>
            <a:custGeom>
              <a:rect b="b" l="l" r="r" t="t"/>
              <a:pathLst>
                <a:path extrusionOk="0" h="34" w="42">
                  <a:moveTo>
                    <a:pt x="16" y="0"/>
                  </a:moveTo>
                  <a:cubicBezTo>
                    <a:pt x="16" y="0"/>
                    <a:pt x="0" y="10"/>
                    <a:pt x="0" y="13"/>
                  </a:cubicBezTo>
                  <a:cubicBezTo>
                    <a:pt x="2" y="19"/>
                    <a:pt x="10" y="25"/>
                    <a:pt x="19" y="34"/>
                  </a:cubicBezTo>
                  <a:cubicBezTo>
                    <a:pt x="31" y="22"/>
                    <a:pt x="41" y="15"/>
                    <a:pt x="40" y="13"/>
                  </a:cubicBezTo>
                  <a:cubicBezTo>
                    <a:pt x="35" y="7"/>
                    <a:pt x="25" y="3"/>
                    <a:pt x="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47"/>
            <p:cNvSpPr/>
            <p:nvPr/>
          </p:nvSpPr>
          <p:spPr>
            <a:xfrm>
              <a:off x="2166525" y="4425450"/>
              <a:ext cx="1050" cy="925"/>
            </a:xfrm>
            <a:custGeom>
              <a:rect b="b" l="l" r="r" t="t"/>
              <a:pathLst>
                <a:path extrusionOk="0" h="37" w="42">
                  <a:moveTo>
                    <a:pt x="35" y="0"/>
                  </a:moveTo>
                  <a:cubicBezTo>
                    <a:pt x="30" y="0"/>
                    <a:pt x="23" y="0"/>
                    <a:pt x="21" y="2"/>
                  </a:cubicBezTo>
                  <a:cubicBezTo>
                    <a:pt x="14" y="10"/>
                    <a:pt x="7" y="18"/>
                    <a:pt x="2" y="27"/>
                  </a:cubicBezTo>
                  <a:cubicBezTo>
                    <a:pt x="1" y="30"/>
                    <a:pt x="5" y="34"/>
                    <a:pt x="7" y="37"/>
                  </a:cubicBezTo>
                  <a:cubicBezTo>
                    <a:pt x="14" y="35"/>
                    <a:pt x="21" y="32"/>
                    <a:pt x="26" y="30"/>
                  </a:cubicBezTo>
                  <a:cubicBezTo>
                    <a:pt x="33" y="22"/>
                    <a:pt x="37" y="13"/>
                    <a:pt x="42" y="9"/>
                  </a:cubicBezTo>
                  <a:lnTo>
                    <a:pt x="40" y="9"/>
                  </a:lnTo>
                  <a:cubicBezTo>
                    <a:pt x="37" y="3"/>
                    <a:pt x="35" y="0"/>
                    <a:pt x="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47"/>
            <p:cNvSpPr/>
            <p:nvPr/>
          </p:nvSpPr>
          <p:spPr>
            <a:xfrm>
              <a:off x="2288750" y="4328375"/>
              <a:ext cx="875" cy="1350"/>
            </a:xfrm>
            <a:custGeom>
              <a:rect b="b" l="l" r="r" t="t"/>
              <a:pathLst>
                <a:path extrusionOk="0" h="54" w="35">
                  <a:moveTo>
                    <a:pt x="34" y="1"/>
                  </a:moveTo>
                  <a:lnTo>
                    <a:pt x="34" y="1"/>
                  </a:lnTo>
                  <a:cubicBezTo>
                    <a:pt x="5" y="12"/>
                    <a:pt x="1" y="31"/>
                    <a:pt x="26" y="53"/>
                  </a:cubicBezTo>
                  <a:lnTo>
                    <a:pt x="3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47"/>
            <p:cNvSpPr/>
            <p:nvPr/>
          </p:nvSpPr>
          <p:spPr>
            <a:xfrm>
              <a:off x="2342425" y="4362850"/>
              <a:ext cx="1850" cy="575"/>
            </a:xfrm>
            <a:custGeom>
              <a:rect b="b" l="l" r="r" t="t"/>
              <a:pathLst>
                <a:path extrusionOk="0" h="23" w="74">
                  <a:moveTo>
                    <a:pt x="57" y="0"/>
                  </a:moveTo>
                  <a:cubicBezTo>
                    <a:pt x="41" y="3"/>
                    <a:pt x="21" y="7"/>
                    <a:pt x="3" y="13"/>
                  </a:cubicBezTo>
                  <a:cubicBezTo>
                    <a:pt x="0" y="13"/>
                    <a:pt x="0" y="22"/>
                    <a:pt x="7" y="22"/>
                  </a:cubicBezTo>
                  <a:cubicBezTo>
                    <a:pt x="21" y="22"/>
                    <a:pt x="41" y="18"/>
                    <a:pt x="74" y="12"/>
                  </a:cubicBezTo>
                  <a:cubicBezTo>
                    <a:pt x="65" y="6"/>
                    <a:pt x="65" y="0"/>
                    <a:pt x="5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47"/>
            <p:cNvSpPr/>
            <p:nvPr/>
          </p:nvSpPr>
          <p:spPr>
            <a:xfrm>
              <a:off x="2271425" y="4403475"/>
              <a:ext cx="1175" cy="675"/>
            </a:xfrm>
            <a:custGeom>
              <a:rect b="b" l="l" r="r" t="t"/>
              <a:pathLst>
                <a:path extrusionOk="0" h="27" w="47">
                  <a:moveTo>
                    <a:pt x="45" y="1"/>
                  </a:moveTo>
                  <a:cubicBezTo>
                    <a:pt x="45" y="1"/>
                    <a:pt x="45" y="1"/>
                    <a:pt x="45" y="1"/>
                  </a:cubicBezTo>
                  <a:lnTo>
                    <a:pt x="45" y="1"/>
                  </a:lnTo>
                  <a:cubicBezTo>
                    <a:pt x="45" y="1"/>
                    <a:pt x="46" y="1"/>
                    <a:pt x="46" y="1"/>
                  </a:cubicBezTo>
                  <a:close/>
                  <a:moveTo>
                    <a:pt x="45" y="1"/>
                  </a:moveTo>
                  <a:cubicBezTo>
                    <a:pt x="28" y="4"/>
                    <a:pt x="17" y="2"/>
                    <a:pt x="9" y="5"/>
                  </a:cubicBezTo>
                  <a:cubicBezTo>
                    <a:pt x="4" y="8"/>
                    <a:pt x="1" y="23"/>
                    <a:pt x="1" y="23"/>
                  </a:cubicBezTo>
                  <a:cubicBezTo>
                    <a:pt x="6" y="25"/>
                    <a:pt x="13" y="26"/>
                    <a:pt x="20" y="26"/>
                  </a:cubicBezTo>
                  <a:cubicBezTo>
                    <a:pt x="23" y="26"/>
                    <a:pt x="26" y="26"/>
                    <a:pt x="29" y="26"/>
                  </a:cubicBezTo>
                  <a:cubicBezTo>
                    <a:pt x="32" y="26"/>
                    <a:pt x="36" y="16"/>
                    <a:pt x="4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47"/>
            <p:cNvSpPr/>
            <p:nvPr/>
          </p:nvSpPr>
          <p:spPr>
            <a:xfrm>
              <a:off x="2074700" y="4441450"/>
              <a:ext cx="1000" cy="1000"/>
            </a:xfrm>
            <a:custGeom>
              <a:rect b="b" l="l" r="r" t="t"/>
              <a:pathLst>
                <a:path extrusionOk="0" h="40" w="40">
                  <a:moveTo>
                    <a:pt x="27" y="0"/>
                  </a:moveTo>
                  <a:cubicBezTo>
                    <a:pt x="16" y="6"/>
                    <a:pt x="0" y="12"/>
                    <a:pt x="0" y="18"/>
                  </a:cubicBezTo>
                  <a:cubicBezTo>
                    <a:pt x="1" y="25"/>
                    <a:pt x="16" y="32"/>
                    <a:pt x="27" y="40"/>
                  </a:cubicBezTo>
                  <a:cubicBezTo>
                    <a:pt x="31" y="37"/>
                    <a:pt x="37" y="32"/>
                    <a:pt x="37" y="32"/>
                  </a:cubicBezTo>
                  <a:lnTo>
                    <a:pt x="37" y="31"/>
                  </a:lnTo>
                  <a:cubicBezTo>
                    <a:pt x="38" y="22"/>
                    <a:pt x="40" y="18"/>
                    <a:pt x="38" y="13"/>
                  </a:cubicBezTo>
                  <a:cubicBezTo>
                    <a:pt x="37" y="9"/>
                    <a:pt x="31" y="5"/>
                    <a:pt x="2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47"/>
            <p:cNvSpPr/>
            <p:nvPr/>
          </p:nvSpPr>
          <p:spPr>
            <a:xfrm>
              <a:off x="2207750" y="4429375"/>
              <a:ext cx="1100" cy="825"/>
            </a:xfrm>
            <a:custGeom>
              <a:rect b="b" l="l" r="r" t="t"/>
              <a:pathLst>
                <a:path extrusionOk="0" h="33" w="44">
                  <a:moveTo>
                    <a:pt x="13" y="1"/>
                  </a:moveTo>
                  <a:cubicBezTo>
                    <a:pt x="10" y="6"/>
                    <a:pt x="1" y="15"/>
                    <a:pt x="2" y="18"/>
                  </a:cubicBezTo>
                  <a:cubicBezTo>
                    <a:pt x="7" y="23"/>
                    <a:pt x="17" y="26"/>
                    <a:pt x="30" y="33"/>
                  </a:cubicBezTo>
                  <a:lnTo>
                    <a:pt x="30" y="31"/>
                  </a:lnTo>
                  <a:cubicBezTo>
                    <a:pt x="36" y="20"/>
                    <a:pt x="44" y="9"/>
                    <a:pt x="41" y="8"/>
                  </a:cubicBezTo>
                  <a:cubicBezTo>
                    <a:pt x="33" y="3"/>
                    <a:pt x="23" y="3"/>
                    <a:pt x="1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47"/>
            <p:cNvSpPr/>
            <p:nvPr/>
          </p:nvSpPr>
          <p:spPr>
            <a:xfrm>
              <a:off x="2122325" y="4332875"/>
              <a:ext cx="1050" cy="850"/>
            </a:xfrm>
            <a:custGeom>
              <a:rect b="b" l="l" r="r" t="t"/>
              <a:pathLst>
                <a:path extrusionOk="0" h="34" w="42">
                  <a:moveTo>
                    <a:pt x="18" y="0"/>
                  </a:moveTo>
                  <a:cubicBezTo>
                    <a:pt x="9" y="10"/>
                    <a:pt x="0" y="18"/>
                    <a:pt x="3" y="21"/>
                  </a:cubicBezTo>
                  <a:cubicBezTo>
                    <a:pt x="8" y="26"/>
                    <a:pt x="18" y="29"/>
                    <a:pt x="27" y="34"/>
                  </a:cubicBezTo>
                  <a:cubicBezTo>
                    <a:pt x="31" y="29"/>
                    <a:pt x="41" y="24"/>
                    <a:pt x="40" y="21"/>
                  </a:cubicBezTo>
                  <a:cubicBezTo>
                    <a:pt x="37" y="13"/>
                    <a:pt x="28" y="9"/>
                    <a:pt x="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47"/>
            <p:cNvSpPr/>
            <p:nvPr/>
          </p:nvSpPr>
          <p:spPr>
            <a:xfrm>
              <a:off x="2222700" y="4340625"/>
              <a:ext cx="1050" cy="875"/>
            </a:xfrm>
            <a:custGeom>
              <a:rect b="b" l="l" r="r" t="t"/>
              <a:pathLst>
                <a:path extrusionOk="0" h="35" w="42">
                  <a:moveTo>
                    <a:pt x="19" y="0"/>
                  </a:moveTo>
                  <a:cubicBezTo>
                    <a:pt x="11" y="11"/>
                    <a:pt x="2" y="17"/>
                    <a:pt x="2" y="23"/>
                  </a:cubicBezTo>
                  <a:cubicBezTo>
                    <a:pt x="0" y="25"/>
                    <a:pt x="18" y="34"/>
                    <a:pt x="18" y="34"/>
                  </a:cubicBezTo>
                  <a:cubicBezTo>
                    <a:pt x="27" y="31"/>
                    <a:pt x="36" y="27"/>
                    <a:pt x="39" y="21"/>
                  </a:cubicBezTo>
                  <a:cubicBezTo>
                    <a:pt x="41" y="18"/>
                    <a:pt x="31" y="12"/>
                    <a:pt x="1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47"/>
            <p:cNvSpPr/>
            <p:nvPr/>
          </p:nvSpPr>
          <p:spPr>
            <a:xfrm>
              <a:off x="2183400" y="4423225"/>
              <a:ext cx="950" cy="1200"/>
            </a:xfrm>
            <a:custGeom>
              <a:rect b="b" l="l" r="r" t="t"/>
              <a:pathLst>
                <a:path extrusionOk="0" h="48" w="38">
                  <a:moveTo>
                    <a:pt x="35" y="1"/>
                  </a:moveTo>
                  <a:cubicBezTo>
                    <a:pt x="25" y="10"/>
                    <a:pt x="14" y="18"/>
                    <a:pt x="2" y="29"/>
                  </a:cubicBezTo>
                  <a:cubicBezTo>
                    <a:pt x="1" y="32"/>
                    <a:pt x="2" y="38"/>
                    <a:pt x="4" y="41"/>
                  </a:cubicBezTo>
                  <a:cubicBezTo>
                    <a:pt x="5" y="43"/>
                    <a:pt x="13" y="45"/>
                    <a:pt x="22" y="48"/>
                  </a:cubicBezTo>
                  <a:cubicBezTo>
                    <a:pt x="27" y="33"/>
                    <a:pt x="32" y="20"/>
                    <a:pt x="36" y="7"/>
                  </a:cubicBezTo>
                  <a:cubicBezTo>
                    <a:pt x="38" y="5"/>
                    <a:pt x="36" y="2"/>
                    <a:pt x="3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47"/>
            <p:cNvSpPr/>
            <p:nvPr/>
          </p:nvSpPr>
          <p:spPr>
            <a:xfrm>
              <a:off x="2336525" y="4364025"/>
              <a:ext cx="2900" cy="300"/>
            </a:xfrm>
            <a:custGeom>
              <a:rect b="b" l="l" r="r" t="t"/>
              <a:pathLst>
                <a:path extrusionOk="0" h="12" w="116">
                  <a:moveTo>
                    <a:pt x="104" y="0"/>
                  </a:moveTo>
                  <a:lnTo>
                    <a:pt x="12" y="2"/>
                  </a:lnTo>
                  <a:lnTo>
                    <a:pt x="1" y="12"/>
                  </a:lnTo>
                  <a:lnTo>
                    <a:pt x="1" y="12"/>
                  </a:lnTo>
                  <a:lnTo>
                    <a:pt x="80" y="10"/>
                  </a:lnTo>
                  <a:lnTo>
                    <a:pt x="115" y="5"/>
                  </a:lnTo>
                  <a:cubicBezTo>
                    <a:pt x="111" y="3"/>
                    <a:pt x="111" y="0"/>
                    <a:pt x="10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47"/>
            <p:cNvSpPr/>
            <p:nvPr/>
          </p:nvSpPr>
          <p:spPr>
            <a:xfrm>
              <a:off x="2206250" y="4422350"/>
              <a:ext cx="875" cy="1250"/>
            </a:xfrm>
            <a:custGeom>
              <a:rect b="b" l="l" r="r" t="t"/>
              <a:pathLst>
                <a:path extrusionOk="0" h="50" w="35">
                  <a:moveTo>
                    <a:pt x="1" y="1"/>
                  </a:moveTo>
                  <a:cubicBezTo>
                    <a:pt x="4" y="14"/>
                    <a:pt x="5" y="27"/>
                    <a:pt x="12" y="37"/>
                  </a:cubicBezTo>
                  <a:cubicBezTo>
                    <a:pt x="15" y="43"/>
                    <a:pt x="27" y="45"/>
                    <a:pt x="34" y="49"/>
                  </a:cubicBezTo>
                  <a:cubicBezTo>
                    <a:pt x="32" y="36"/>
                    <a:pt x="30" y="23"/>
                    <a:pt x="24" y="11"/>
                  </a:cubicBezTo>
                  <a:cubicBezTo>
                    <a:pt x="21" y="6"/>
                    <a:pt x="9" y="3"/>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47"/>
            <p:cNvSpPr/>
            <p:nvPr/>
          </p:nvSpPr>
          <p:spPr>
            <a:xfrm>
              <a:off x="2013150" y="4396275"/>
              <a:ext cx="1000" cy="1075"/>
            </a:xfrm>
            <a:custGeom>
              <a:rect b="b" l="l" r="r" t="t"/>
              <a:pathLst>
                <a:path extrusionOk="0" h="43" w="40">
                  <a:moveTo>
                    <a:pt x="9" y="0"/>
                  </a:moveTo>
                  <a:lnTo>
                    <a:pt x="9" y="0"/>
                  </a:lnTo>
                  <a:cubicBezTo>
                    <a:pt x="11" y="15"/>
                    <a:pt x="1" y="36"/>
                    <a:pt x="17" y="42"/>
                  </a:cubicBezTo>
                  <a:cubicBezTo>
                    <a:pt x="19" y="42"/>
                    <a:pt x="21" y="42"/>
                    <a:pt x="23" y="42"/>
                  </a:cubicBezTo>
                  <a:cubicBezTo>
                    <a:pt x="39" y="42"/>
                    <a:pt x="35" y="19"/>
                    <a:pt x="37" y="3"/>
                  </a:cubicBezTo>
                  <a:lnTo>
                    <a:pt x="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47"/>
            <p:cNvSpPr/>
            <p:nvPr/>
          </p:nvSpPr>
          <p:spPr>
            <a:xfrm>
              <a:off x="2297275" y="4377450"/>
              <a:ext cx="1075" cy="725"/>
            </a:xfrm>
            <a:custGeom>
              <a:rect b="b" l="l" r="r" t="t"/>
              <a:pathLst>
                <a:path extrusionOk="0" h="29" w="43">
                  <a:moveTo>
                    <a:pt x="41" y="0"/>
                  </a:moveTo>
                  <a:lnTo>
                    <a:pt x="41" y="0"/>
                  </a:lnTo>
                  <a:cubicBezTo>
                    <a:pt x="29" y="5"/>
                    <a:pt x="20" y="8"/>
                    <a:pt x="13" y="12"/>
                  </a:cubicBezTo>
                  <a:cubicBezTo>
                    <a:pt x="7" y="15"/>
                    <a:pt x="5" y="21"/>
                    <a:pt x="1" y="25"/>
                  </a:cubicBezTo>
                  <a:cubicBezTo>
                    <a:pt x="10" y="27"/>
                    <a:pt x="19" y="28"/>
                    <a:pt x="26" y="28"/>
                  </a:cubicBezTo>
                  <a:cubicBezTo>
                    <a:pt x="30" y="28"/>
                    <a:pt x="38" y="24"/>
                    <a:pt x="39" y="21"/>
                  </a:cubicBezTo>
                  <a:cubicBezTo>
                    <a:pt x="42" y="16"/>
                    <a:pt x="41" y="10"/>
                    <a:pt x="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47"/>
            <p:cNvSpPr/>
            <p:nvPr/>
          </p:nvSpPr>
          <p:spPr>
            <a:xfrm>
              <a:off x="2181975" y="4441250"/>
              <a:ext cx="1425" cy="1125"/>
            </a:xfrm>
            <a:custGeom>
              <a:rect b="b" l="l" r="r" t="t"/>
              <a:pathLst>
                <a:path extrusionOk="0" h="45" w="57">
                  <a:moveTo>
                    <a:pt x="1" y="1"/>
                  </a:moveTo>
                  <a:cubicBezTo>
                    <a:pt x="9" y="20"/>
                    <a:pt x="15" y="33"/>
                    <a:pt x="21" y="45"/>
                  </a:cubicBezTo>
                  <a:cubicBezTo>
                    <a:pt x="21" y="45"/>
                    <a:pt x="37" y="43"/>
                    <a:pt x="40" y="42"/>
                  </a:cubicBezTo>
                  <a:cubicBezTo>
                    <a:pt x="57" y="23"/>
                    <a:pt x="14" y="24"/>
                    <a:pt x="20" y="8"/>
                  </a:cubicBezTo>
                  <a:cubicBezTo>
                    <a:pt x="20" y="8"/>
                    <a:pt x="15" y="7"/>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47"/>
            <p:cNvSpPr/>
            <p:nvPr/>
          </p:nvSpPr>
          <p:spPr>
            <a:xfrm>
              <a:off x="2181100" y="4447475"/>
              <a:ext cx="1200" cy="1100"/>
            </a:xfrm>
            <a:custGeom>
              <a:rect b="b" l="l" r="r" t="t"/>
              <a:pathLst>
                <a:path extrusionOk="0" h="44" w="48">
                  <a:moveTo>
                    <a:pt x="24" y="0"/>
                  </a:moveTo>
                  <a:cubicBezTo>
                    <a:pt x="16" y="8"/>
                    <a:pt x="9" y="14"/>
                    <a:pt x="0" y="21"/>
                  </a:cubicBezTo>
                  <a:cubicBezTo>
                    <a:pt x="11" y="31"/>
                    <a:pt x="16" y="37"/>
                    <a:pt x="24" y="43"/>
                  </a:cubicBezTo>
                  <a:cubicBezTo>
                    <a:pt x="31" y="34"/>
                    <a:pt x="46" y="27"/>
                    <a:pt x="46" y="18"/>
                  </a:cubicBezTo>
                  <a:cubicBezTo>
                    <a:pt x="47" y="12"/>
                    <a:pt x="33" y="6"/>
                    <a:pt x="2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47"/>
            <p:cNvSpPr/>
            <p:nvPr/>
          </p:nvSpPr>
          <p:spPr>
            <a:xfrm>
              <a:off x="2120800" y="4314625"/>
              <a:ext cx="1075" cy="825"/>
            </a:xfrm>
            <a:custGeom>
              <a:rect b="b" l="l" r="r" t="t"/>
              <a:pathLst>
                <a:path extrusionOk="0" h="33" w="43">
                  <a:moveTo>
                    <a:pt x="24" y="0"/>
                  </a:moveTo>
                  <a:cubicBezTo>
                    <a:pt x="11" y="6"/>
                    <a:pt x="1" y="12"/>
                    <a:pt x="1" y="12"/>
                  </a:cubicBezTo>
                  <a:cubicBezTo>
                    <a:pt x="4" y="19"/>
                    <a:pt x="10" y="27"/>
                    <a:pt x="14" y="33"/>
                  </a:cubicBezTo>
                  <a:cubicBezTo>
                    <a:pt x="24" y="30"/>
                    <a:pt x="36" y="25"/>
                    <a:pt x="41" y="21"/>
                  </a:cubicBezTo>
                  <a:cubicBezTo>
                    <a:pt x="42" y="16"/>
                    <a:pt x="32" y="9"/>
                    <a:pt x="2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47"/>
            <p:cNvSpPr/>
            <p:nvPr/>
          </p:nvSpPr>
          <p:spPr>
            <a:xfrm>
              <a:off x="2127875" y="4433500"/>
              <a:ext cx="1025" cy="1075"/>
            </a:xfrm>
            <a:custGeom>
              <a:rect b="b" l="l" r="r" t="t"/>
              <a:pathLst>
                <a:path extrusionOk="0" h="43" w="41">
                  <a:moveTo>
                    <a:pt x="33" y="0"/>
                  </a:moveTo>
                  <a:lnTo>
                    <a:pt x="2" y="28"/>
                  </a:lnTo>
                  <a:cubicBezTo>
                    <a:pt x="0" y="30"/>
                    <a:pt x="6" y="36"/>
                    <a:pt x="11" y="43"/>
                  </a:cubicBezTo>
                  <a:cubicBezTo>
                    <a:pt x="21" y="31"/>
                    <a:pt x="30" y="22"/>
                    <a:pt x="39" y="11"/>
                  </a:cubicBezTo>
                  <a:cubicBezTo>
                    <a:pt x="40" y="9"/>
                    <a:pt x="34" y="5"/>
                    <a:pt x="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47"/>
            <p:cNvSpPr/>
            <p:nvPr/>
          </p:nvSpPr>
          <p:spPr>
            <a:xfrm>
              <a:off x="2189150" y="4435250"/>
              <a:ext cx="1175" cy="1025"/>
            </a:xfrm>
            <a:custGeom>
              <a:rect b="b" l="l" r="r" t="t"/>
              <a:pathLst>
                <a:path extrusionOk="0" h="41" w="47">
                  <a:moveTo>
                    <a:pt x="5" y="1"/>
                  </a:moveTo>
                  <a:cubicBezTo>
                    <a:pt x="5" y="8"/>
                    <a:pt x="0" y="16"/>
                    <a:pt x="3" y="20"/>
                  </a:cubicBezTo>
                  <a:cubicBezTo>
                    <a:pt x="8" y="27"/>
                    <a:pt x="18" y="33"/>
                    <a:pt x="26" y="41"/>
                  </a:cubicBezTo>
                  <a:cubicBezTo>
                    <a:pt x="37" y="32"/>
                    <a:pt x="42" y="29"/>
                    <a:pt x="46" y="26"/>
                  </a:cubicBezTo>
                  <a:lnTo>
                    <a:pt x="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47"/>
            <p:cNvSpPr/>
            <p:nvPr/>
          </p:nvSpPr>
          <p:spPr>
            <a:xfrm>
              <a:off x="2042400" y="4395350"/>
              <a:ext cx="875" cy="950"/>
            </a:xfrm>
            <a:custGeom>
              <a:rect b="b" l="l" r="r" t="t"/>
              <a:pathLst>
                <a:path extrusionOk="0" h="38" w="35">
                  <a:moveTo>
                    <a:pt x="24" y="0"/>
                  </a:moveTo>
                  <a:cubicBezTo>
                    <a:pt x="18" y="0"/>
                    <a:pt x="11" y="7"/>
                    <a:pt x="0" y="12"/>
                  </a:cubicBezTo>
                  <a:cubicBezTo>
                    <a:pt x="9" y="26"/>
                    <a:pt x="13" y="38"/>
                    <a:pt x="16" y="38"/>
                  </a:cubicBezTo>
                  <a:cubicBezTo>
                    <a:pt x="16" y="38"/>
                    <a:pt x="16" y="37"/>
                    <a:pt x="16" y="37"/>
                  </a:cubicBezTo>
                  <a:cubicBezTo>
                    <a:pt x="22" y="34"/>
                    <a:pt x="30" y="27"/>
                    <a:pt x="34" y="20"/>
                  </a:cubicBezTo>
                  <a:cubicBezTo>
                    <a:pt x="34" y="20"/>
                    <a:pt x="30" y="1"/>
                    <a:pt x="25" y="1"/>
                  </a:cubicBezTo>
                  <a:cubicBezTo>
                    <a:pt x="25" y="1"/>
                    <a:pt x="24" y="0"/>
                    <a:pt x="2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47"/>
            <p:cNvSpPr/>
            <p:nvPr/>
          </p:nvSpPr>
          <p:spPr>
            <a:xfrm>
              <a:off x="2213400" y="4430325"/>
              <a:ext cx="1225" cy="625"/>
            </a:xfrm>
            <a:custGeom>
              <a:rect b="b" l="l" r="r" t="t"/>
              <a:pathLst>
                <a:path extrusionOk="0" h="25" w="49">
                  <a:moveTo>
                    <a:pt x="20" y="0"/>
                  </a:moveTo>
                  <a:cubicBezTo>
                    <a:pt x="17" y="0"/>
                    <a:pt x="13" y="0"/>
                    <a:pt x="10" y="1"/>
                  </a:cubicBezTo>
                  <a:cubicBezTo>
                    <a:pt x="6" y="2"/>
                    <a:pt x="0" y="17"/>
                    <a:pt x="0" y="17"/>
                  </a:cubicBezTo>
                  <a:cubicBezTo>
                    <a:pt x="7" y="21"/>
                    <a:pt x="18" y="24"/>
                    <a:pt x="28" y="24"/>
                  </a:cubicBezTo>
                  <a:cubicBezTo>
                    <a:pt x="31" y="24"/>
                    <a:pt x="37" y="14"/>
                    <a:pt x="49" y="1"/>
                  </a:cubicBezTo>
                  <a:cubicBezTo>
                    <a:pt x="37" y="1"/>
                    <a:pt x="28" y="0"/>
                    <a:pt x="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47"/>
            <p:cNvSpPr/>
            <p:nvPr/>
          </p:nvSpPr>
          <p:spPr>
            <a:xfrm>
              <a:off x="2302575" y="4390450"/>
              <a:ext cx="1175" cy="1150"/>
            </a:xfrm>
            <a:custGeom>
              <a:rect b="b" l="l" r="r" t="t"/>
              <a:pathLst>
                <a:path extrusionOk="0" h="46" w="47">
                  <a:moveTo>
                    <a:pt x="24" y="1"/>
                  </a:moveTo>
                  <a:lnTo>
                    <a:pt x="17" y="4"/>
                  </a:lnTo>
                  <a:cubicBezTo>
                    <a:pt x="11" y="16"/>
                    <a:pt x="5" y="27"/>
                    <a:pt x="1" y="39"/>
                  </a:cubicBezTo>
                  <a:cubicBezTo>
                    <a:pt x="1" y="42"/>
                    <a:pt x="10" y="44"/>
                    <a:pt x="15" y="45"/>
                  </a:cubicBezTo>
                  <a:lnTo>
                    <a:pt x="23" y="42"/>
                  </a:lnTo>
                  <a:cubicBezTo>
                    <a:pt x="32" y="30"/>
                    <a:pt x="39" y="17"/>
                    <a:pt x="46" y="8"/>
                  </a:cubicBezTo>
                  <a:cubicBezTo>
                    <a:pt x="35" y="4"/>
                    <a:pt x="30" y="2"/>
                    <a:pt x="2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47"/>
            <p:cNvSpPr/>
            <p:nvPr/>
          </p:nvSpPr>
          <p:spPr>
            <a:xfrm>
              <a:off x="2289975" y="4396425"/>
              <a:ext cx="925" cy="1150"/>
            </a:xfrm>
            <a:custGeom>
              <a:rect b="b" l="l" r="r" t="t"/>
              <a:pathLst>
                <a:path extrusionOk="0" h="46" w="37">
                  <a:moveTo>
                    <a:pt x="21" y="0"/>
                  </a:moveTo>
                  <a:cubicBezTo>
                    <a:pt x="13" y="11"/>
                    <a:pt x="5" y="22"/>
                    <a:pt x="2" y="33"/>
                  </a:cubicBezTo>
                  <a:cubicBezTo>
                    <a:pt x="0" y="37"/>
                    <a:pt x="9" y="41"/>
                    <a:pt x="15" y="46"/>
                  </a:cubicBezTo>
                  <a:cubicBezTo>
                    <a:pt x="18" y="43"/>
                    <a:pt x="22" y="39"/>
                    <a:pt x="25" y="36"/>
                  </a:cubicBezTo>
                  <a:cubicBezTo>
                    <a:pt x="30" y="27"/>
                    <a:pt x="34" y="16"/>
                    <a:pt x="37" y="9"/>
                  </a:cubicBezTo>
                  <a:cubicBezTo>
                    <a:pt x="30" y="5"/>
                    <a:pt x="25" y="3"/>
                    <a:pt x="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47"/>
            <p:cNvSpPr/>
            <p:nvPr/>
          </p:nvSpPr>
          <p:spPr>
            <a:xfrm>
              <a:off x="2116875" y="4313500"/>
              <a:ext cx="1325" cy="675"/>
            </a:xfrm>
            <a:custGeom>
              <a:rect b="b" l="l" r="r" t="t"/>
              <a:pathLst>
                <a:path extrusionOk="0" h="27" w="53">
                  <a:moveTo>
                    <a:pt x="25" y="1"/>
                  </a:moveTo>
                  <a:cubicBezTo>
                    <a:pt x="21" y="1"/>
                    <a:pt x="13" y="9"/>
                    <a:pt x="1" y="17"/>
                  </a:cubicBezTo>
                  <a:lnTo>
                    <a:pt x="1" y="19"/>
                  </a:lnTo>
                  <a:cubicBezTo>
                    <a:pt x="16" y="23"/>
                    <a:pt x="24" y="26"/>
                    <a:pt x="33" y="26"/>
                  </a:cubicBezTo>
                  <a:cubicBezTo>
                    <a:pt x="35" y="26"/>
                    <a:pt x="36" y="26"/>
                    <a:pt x="37" y="26"/>
                  </a:cubicBezTo>
                  <a:cubicBezTo>
                    <a:pt x="42" y="26"/>
                    <a:pt x="52" y="14"/>
                    <a:pt x="52" y="14"/>
                  </a:cubicBezTo>
                  <a:cubicBezTo>
                    <a:pt x="45" y="9"/>
                    <a:pt x="36" y="3"/>
                    <a:pt x="26" y="1"/>
                  </a:cubicBezTo>
                  <a:cubicBezTo>
                    <a:pt x="25" y="1"/>
                    <a:pt x="25" y="1"/>
                    <a:pt x="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47"/>
            <p:cNvSpPr/>
            <p:nvPr/>
          </p:nvSpPr>
          <p:spPr>
            <a:xfrm>
              <a:off x="2193700" y="4438650"/>
              <a:ext cx="1025" cy="950"/>
            </a:xfrm>
            <a:custGeom>
              <a:rect b="b" l="l" r="r" t="t"/>
              <a:pathLst>
                <a:path extrusionOk="0" h="38" w="41">
                  <a:moveTo>
                    <a:pt x="23" y="0"/>
                  </a:moveTo>
                  <a:cubicBezTo>
                    <a:pt x="16" y="8"/>
                    <a:pt x="5" y="14"/>
                    <a:pt x="2" y="21"/>
                  </a:cubicBezTo>
                  <a:cubicBezTo>
                    <a:pt x="1" y="24"/>
                    <a:pt x="11" y="28"/>
                    <a:pt x="23" y="37"/>
                  </a:cubicBezTo>
                  <a:cubicBezTo>
                    <a:pt x="32" y="24"/>
                    <a:pt x="39" y="16"/>
                    <a:pt x="41" y="11"/>
                  </a:cubicBezTo>
                  <a:cubicBezTo>
                    <a:pt x="41" y="6"/>
                    <a:pt x="29" y="3"/>
                    <a:pt x="2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47"/>
            <p:cNvSpPr/>
            <p:nvPr/>
          </p:nvSpPr>
          <p:spPr>
            <a:xfrm>
              <a:off x="2090950" y="4341175"/>
              <a:ext cx="1225" cy="650"/>
            </a:xfrm>
            <a:custGeom>
              <a:rect b="b" l="l" r="r" t="t"/>
              <a:pathLst>
                <a:path extrusionOk="0" h="26" w="49">
                  <a:moveTo>
                    <a:pt x="26" y="0"/>
                  </a:moveTo>
                  <a:cubicBezTo>
                    <a:pt x="22" y="0"/>
                    <a:pt x="14" y="7"/>
                    <a:pt x="0" y="15"/>
                  </a:cubicBezTo>
                  <a:lnTo>
                    <a:pt x="2" y="15"/>
                  </a:lnTo>
                  <a:cubicBezTo>
                    <a:pt x="15" y="20"/>
                    <a:pt x="24" y="26"/>
                    <a:pt x="33" y="26"/>
                  </a:cubicBezTo>
                  <a:cubicBezTo>
                    <a:pt x="37" y="26"/>
                    <a:pt x="43" y="18"/>
                    <a:pt x="49" y="14"/>
                  </a:cubicBezTo>
                  <a:cubicBezTo>
                    <a:pt x="42" y="8"/>
                    <a:pt x="36" y="2"/>
                    <a:pt x="27" y="1"/>
                  </a:cubicBezTo>
                  <a:cubicBezTo>
                    <a:pt x="27" y="0"/>
                    <a:pt x="26" y="0"/>
                    <a:pt x="2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47"/>
            <p:cNvSpPr/>
            <p:nvPr/>
          </p:nvSpPr>
          <p:spPr>
            <a:xfrm>
              <a:off x="2189850" y="4414075"/>
              <a:ext cx="725" cy="1350"/>
            </a:xfrm>
            <a:custGeom>
              <a:rect b="b" l="l" r="r" t="t"/>
              <a:pathLst>
                <a:path extrusionOk="0" h="54" w="29">
                  <a:moveTo>
                    <a:pt x="12" y="0"/>
                  </a:moveTo>
                  <a:lnTo>
                    <a:pt x="0" y="3"/>
                  </a:lnTo>
                  <a:lnTo>
                    <a:pt x="12" y="53"/>
                  </a:lnTo>
                  <a:lnTo>
                    <a:pt x="28" y="49"/>
                  </a:lnTo>
                  <a:lnTo>
                    <a:pt x="1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47"/>
            <p:cNvSpPr/>
            <p:nvPr/>
          </p:nvSpPr>
          <p:spPr>
            <a:xfrm>
              <a:off x="2249475" y="4349300"/>
              <a:ext cx="1275" cy="650"/>
            </a:xfrm>
            <a:custGeom>
              <a:rect b="b" l="l" r="r" t="t"/>
              <a:pathLst>
                <a:path extrusionOk="0" h="26" w="51">
                  <a:moveTo>
                    <a:pt x="25" y="0"/>
                  </a:moveTo>
                  <a:cubicBezTo>
                    <a:pt x="24" y="0"/>
                    <a:pt x="24" y="1"/>
                    <a:pt x="24" y="1"/>
                  </a:cubicBezTo>
                  <a:cubicBezTo>
                    <a:pt x="14" y="2"/>
                    <a:pt x="8" y="8"/>
                    <a:pt x="0" y="14"/>
                  </a:cubicBezTo>
                  <a:cubicBezTo>
                    <a:pt x="6" y="18"/>
                    <a:pt x="12" y="26"/>
                    <a:pt x="18" y="26"/>
                  </a:cubicBezTo>
                  <a:cubicBezTo>
                    <a:pt x="27" y="26"/>
                    <a:pt x="36" y="21"/>
                    <a:pt x="50" y="15"/>
                  </a:cubicBezTo>
                  <a:cubicBezTo>
                    <a:pt x="37" y="9"/>
                    <a:pt x="28" y="0"/>
                    <a:pt x="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47"/>
            <p:cNvSpPr/>
            <p:nvPr/>
          </p:nvSpPr>
          <p:spPr>
            <a:xfrm>
              <a:off x="2097450" y="4313525"/>
              <a:ext cx="1325" cy="650"/>
            </a:xfrm>
            <a:custGeom>
              <a:rect b="b" l="l" r="r" t="t"/>
              <a:pathLst>
                <a:path extrusionOk="0" h="26" w="53">
                  <a:moveTo>
                    <a:pt x="26" y="0"/>
                  </a:moveTo>
                  <a:cubicBezTo>
                    <a:pt x="23" y="0"/>
                    <a:pt x="15" y="9"/>
                    <a:pt x="1" y="19"/>
                  </a:cubicBezTo>
                  <a:cubicBezTo>
                    <a:pt x="16" y="22"/>
                    <a:pt x="26" y="25"/>
                    <a:pt x="35" y="25"/>
                  </a:cubicBezTo>
                  <a:cubicBezTo>
                    <a:pt x="36" y="25"/>
                    <a:pt x="38" y="25"/>
                    <a:pt x="39" y="25"/>
                  </a:cubicBezTo>
                  <a:cubicBezTo>
                    <a:pt x="45" y="25"/>
                    <a:pt x="52" y="12"/>
                    <a:pt x="52" y="12"/>
                  </a:cubicBezTo>
                  <a:cubicBezTo>
                    <a:pt x="46" y="6"/>
                    <a:pt x="36" y="2"/>
                    <a:pt x="2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47"/>
            <p:cNvSpPr/>
            <p:nvPr/>
          </p:nvSpPr>
          <p:spPr>
            <a:xfrm>
              <a:off x="2038125" y="4368900"/>
              <a:ext cx="825" cy="950"/>
            </a:xfrm>
            <a:custGeom>
              <a:rect b="b" l="l" r="r" t="t"/>
              <a:pathLst>
                <a:path extrusionOk="0" h="38" w="33">
                  <a:moveTo>
                    <a:pt x="21" y="0"/>
                  </a:moveTo>
                  <a:cubicBezTo>
                    <a:pt x="16" y="0"/>
                    <a:pt x="8" y="8"/>
                    <a:pt x="1" y="13"/>
                  </a:cubicBezTo>
                  <a:cubicBezTo>
                    <a:pt x="5" y="26"/>
                    <a:pt x="9" y="38"/>
                    <a:pt x="9" y="38"/>
                  </a:cubicBezTo>
                  <a:cubicBezTo>
                    <a:pt x="18" y="36"/>
                    <a:pt x="24" y="30"/>
                    <a:pt x="33" y="26"/>
                  </a:cubicBezTo>
                  <a:cubicBezTo>
                    <a:pt x="29" y="17"/>
                    <a:pt x="27" y="4"/>
                    <a:pt x="23" y="1"/>
                  </a:cubicBezTo>
                  <a:cubicBezTo>
                    <a:pt x="22" y="0"/>
                    <a:pt x="21" y="0"/>
                    <a:pt x="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47"/>
            <p:cNvSpPr/>
            <p:nvPr/>
          </p:nvSpPr>
          <p:spPr>
            <a:xfrm>
              <a:off x="2215200" y="4427275"/>
              <a:ext cx="975" cy="800"/>
            </a:xfrm>
            <a:custGeom>
              <a:rect b="b" l="l" r="r" t="t"/>
              <a:pathLst>
                <a:path extrusionOk="0" h="32" w="39">
                  <a:moveTo>
                    <a:pt x="16" y="1"/>
                  </a:moveTo>
                  <a:cubicBezTo>
                    <a:pt x="9" y="7"/>
                    <a:pt x="3" y="15"/>
                    <a:pt x="2" y="23"/>
                  </a:cubicBezTo>
                  <a:cubicBezTo>
                    <a:pt x="0" y="24"/>
                    <a:pt x="13" y="27"/>
                    <a:pt x="28" y="32"/>
                  </a:cubicBezTo>
                  <a:cubicBezTo>
                    <a:pt x="32" y="20"/>
                    <a:pt x="38" y="11"/>
                    <a:pt x="35" y="5"/>
                  </a:cubicBezTo>
                  <a:cubicBezTo>
                    <a:pt x="35" y="1"/>
                    <a:pt x="16" y="1"/>
                    <a:pt x="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47"/>
            <p:cNvSpPr/>
            <p:nvPr/>
          </p:nvSpPr>
          <p:spPr>
            <a:xfrm>
              <a:off x="2212950" y="4418200"/>
              <a:ext cx="825" cy="1375"/>
            </a:xfrm>
            <a:custGeom>
              <a:rect b="b" l="l" r="r" t="t"/>
              <a:pathLst>
                <a:path extrusionOk="0" h="55" w="33">
                  <a:moveTo>
                    <a:pt x="20" y="0"/>
                  </a:moveTo>
                  <a:lnTo>
                    <a:pt x="0" y="8"/>
                  </a:lnTo>
                  <a:lnTo>
                    <a:pt x="12" y="44"/>
                  </a:lnTo>
                  <a:cubicBezTo>
                    <a:pt x="14" y="49"/>
                    <a:pt x="21" y="52"/>
                    <a:pt x="25" y="55"/>
                  </a:cubicBezTo>
                  <a:cubicBezTo>
                    <a:pt x="27" y="50"/>
                    <a:pt x="33" y="46"/>
                    <a:pt x="31" y="43"/>
                  </a:cubicBezTo>
                  <a:lnTo>
                    <a:pt x="2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47"/>
            <p:cNvSpPr/>
            <p:nvPr/>
          </p:nvSpPr>
          <p:spPr>
            <a:xfrm>
              <a:off x="2094225" y="4429250"/>
              <a:ext cx="1200" cy="700"/>
            </a:xfrm>
            <a:custGeom>
              <a:rect b="b" l="l" r="r" t="t"/>
              <a:pathLst>
                <a:path extrusionOk="0" h="28" w="48">
                  <a:moveTo>
                    <a:pt x="28" y="1"/>
                  </a:moveTo>
                  <a:cubicBezTo>
                    <a:pt x="22" y="1"/>
                    <a:pt x="12" y="7"/>
                    <a:pt x="0" y="11"/>
                  </a:cubicBezTo>
                  <a:cubicBezTo>
                    <a:pt x="9" y="20"/>
                    <a:pt x="15" y="28"/>
                    <a:pt x="18" y="28"/>
                  </a:cubicBezTo>
                  <a:cubicBezTo>
                    <a:pt x="28" y="26"/>
                    <a:pt x="37" y="22"/>
                    <a:pt x="47" y="19"/>
                  </a:cubicBezTo>
                  <a:cubicBezTo>
                    <a:pt x="41" y="13"/>
                    <a:pt x="38" y="4"/>
                    <a:pt x="30" y="1"/>
                  </a:cubicBezTo>
                  <a:cubicBezTo>
                    <a:pt x="29" y="1"/>
                    <a:pt x="29" y="1"/>
                    <a:pt x="2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47"/>
            <p:cNvSpPr/>
            <p:nvPr/>
          </p:nvSpPr>
          <p:spPr>
            <a:xfrm>
              <a:off x="2039500" y="4366450"/>
              <a:ext cx="1000" cy="1275"/>
            </a:xfrm>
            <a:custGeom>
              <a:rect b="b" l="l" r="r" t="t"/>
              <a:pathLst>
                <a:path extrusionOk="0" h="51" w="40">
                  <a:moveTo>
                    <a:pt x="9" y="0"/>
                  </a:moveTo>
                  <a:cubicBezTo>
                    <a:pt x="9" y="0"/>
                    <a:pt x="0" y="12"/>
                    <a:pt x="2" y="15"/>
                  </a:cubicBezTo>
                  <a:cubicBezTo>
                    <a:pt x="4" y="24"/>
                    <a:pt x="10" y="34"/>
                    <a:pt x="16" y="50"/>
                  </a:cubicBezTo>
                  <a:lnTo>
                    <a:pt x="16" y="49"/>
                  </a:lnTo>
                  <a:cubicBezTo>
                    <a:pt x="27" y="40"/>
                    <a:pt x="32" y="36"/>
                    <a:pt x="40" y="30"/>
                  </a:cubicBezTo>
                  <a:lnTo>
                    <a:pt x="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47"/>
            <p:cNvSpPr/>
            <p:nvPr/>
          </p:nvSpPr>
          <p:spPr>
            <a:xfrm>
              <a:off x="2127825" y="4425475"/>
              <a:ext cx="1250" cy="700"/>
            </a:xfrm>
            <a:custGeom>
              <a:rect b="b" l="l" r="r" t="t"/>
              <a:pathLst>
                <a:path extrusionOk="0" h="28" w="50">
                  <a:moveTo>
                    <a:pt x="35" y="1"/>
                  </a:moveTo>
                  <a:cubicBezTo>
                    <a:pt x="26" y="2"/>
                    <a:pt x="17" y="6"/>
                    <a:pt x="1" y="14"/>
                  </a:cubicBezTo>
                  <a:cubicBezTo>
                    <a:pt x="14" y="21"/>
                    <a:pt x="23" y="27"/>
                    <a:pt x="27" y="27"/>
                  </a:cubicBezTo>
                  <a:cubicBezTo>
                    <a:pt x="27" y="27"/>
                    <a:pt x="27" y="27"/>
                    <a:pt x="27" y="27"/>
                  </a:cubicBezTo>
                  <a:cubicBezTo>
                    <a:pt x="36" y="24"/>
                    <a:pt x="45" y="18"/>
                    <a:pt x="50" y="11"/>
                  </a:cubicBezTo>
                  <a:cubicBezTo>
                    <a:pt x="50" y="11"/>
                    <a:pt x="39" y="1"/>
                    <a:pt x="3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47"/>
            <p:cNvSpPr/>
            <p:nvPr/>
          </p:nvSpPr>
          <p:spPr>
            <a:xfrm>
              <a:off x="2319800" y="4375050"/>
              <a:ext cx="1225" cy="725"/>
            </a:xfrm>
            <a:custGeom>
              <a:rect b="b" l="l" r="r" t="t"/>
              <a:pathLst>
                <a:path extrusionOk="0" h="29" w="49">
                  <a:moveTo>
                    <a:pt x="42" y="1"/>
                  </a:moveTo>
                  <a:cubicBezTo>
                    <a:pt x="31" y="2"/>
                    <a:pt x="14" y="5"/>
                    <a:pt x="9" y="6"/>
                  </a:cubicBezTo>
                  <a:cubicBezTo>
                    <a:pt x="3" y="12"/>
                    <a:pt x="5" y="18"/>
                    <a:pt x="0" y="28"/>
                  </a:cubicBezTo>
                  <a:cubicBezTo>
                    <a:pt x="24" y="23"/>
                    <a:pt x="43" y="20"/>
                    <a:pt x="44" y="18"/>
                  </a:cubicBezTo>
                  <a:cubicBezTo>
                    <a:pt x="49" y="12"/>
                    <a:pt x="43" y="6"/>
                    <a:pt x="4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47"/>
            <p:cNvSpPr/>
            <p:nvPr/>
          </p:nvSpPr>
          <p:spPr>
            <a:xfrm>
              <a:off x="2040675" y="4365225"/>
              <a:ext cx="1075" cy="400"/>
            </a:xfrm>
            <a:custGeom>
              <a:rect b="b" l="l" r="r" t="t"/>
              <a:pathLst>
                <a:path extrusionOk="0" h="16" w="43">
                  <a:moveTo>
                    <a:pt x="37" y="1"/>
                  </a:moveTo>
                  <a:cubicBezTo>
                    <a:pt x="27" y="2"/>
                    <a:pt x="16" y="4"/>
                    <a:pt x="7" y="5"/>
                  </a:cubicBezTo>
                  <a:cubicBezTo>
                    <a:pt x="5" y="7"/>
                    <a:pt x="2" y="8"/>
                    <a:pt x="0" y="10"/>
                  </a:cubicBezTo>
                  <a:lnTo>
                    <a:pt x="5" y="14"/>
                  </a:lnTo>
                  <a:lnTo>
                    <a:pt x="40" y="15"/>
                  </a:lnTo>
                  <a:cubicBezTo>
                    <a:pt x="40" y="15"/>
                    <a:pt x="43" y="10"/>
                    <a:pt x="41" y="7"/>
                  </a:cubicBezTo>
                  <a:cubicBezTo>
                    <a:pt x="41" y="4"/>
                    <a:pt x="37" y="1"/>
                    <a:pt x="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47"/>
            <p:cNvSpPr/>
            <p:nvPr/>
          </p:nvSpPr>
          <p:spPr>
            <a:xfrm>
              <a:off x="2324125" y="4376050"/>
              <a:ext cx="1225" cy="975"/>
            </a:xfrm>
            <a:custGeom>
              <a:rect b="b" l="l" r="r" t="t"/>
              <a:pathLst>
                <a:path extrusionOk="0" h="39" w="49">
                  <a:moveTo>
                    <a:pt x="19" y="0"/>
                  </a:moveTo>
                  <a:cubicBezTo>
                    <a:pt x="17" y="0"/>
                    <a:pt x="16" y="0"/>
                    <a:pt x="14" y="0"/>
                  </a:cubicBezTo>
                  <a:cubicBezTo>
                    <a:pt x="11" y="0"/>
                    <a:pt x="1" y="8"/>
                    <a:pt x="1" y="8"/>
                  </a:cubicBezTo>
                  <a:cubicBezTo>
                    <a:pt x="4" y="16"/>
                    <a:pt x="8" y="25"/>
                    <a:pt x="14" y="38"/>
                  </a:cubicBezTo>
                  <a:cubicBezTo>
                    <a:pt x="29" y="30"/>
                    <a:pt x="38" y="24"/>
                    <a:pt x="38" y="24"/>
                  </a:cubicBezTo>
                  <a:cubicBezTo>
                    <a:pt x="39" y="14"/>
                    <a:pt x="49" y="0"/>
                    <a:pt x="1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47"/>
            <p:cNvSpPr/>
            <p:nvPr/>
          </p:nvSpPr>
          <p:spPr>
            <a:xfrm>
              <a:off x="2039550" y="4406350"/>
              <a:ext cx="725" cy="500"/>
            </a:xfrm>
            <a:custGeom>
              <a:rect b="b" l="l" r="r" t="t"/>
              <a:pathLst>
                <a:path extrusionOk="0" h="20" w="29">
                  <a:moveTo>
                    <a:pt x="14" y="1"/>
                  </a:moveTo>
                  <a:cubicBezTo>
                    <a:pt x="7" y="8"/>
                    <a:pt x="1" y="15"/>
                    <a:pt x="1" y="15"/>
                  </a:cubicBezTo>
                  <a:cubicBezTo>
                    <a:pt x="4" y="18"/>
                    <a:pt x="11" y="18"/>
                    <a:pt x="17" y="20"/>
                  </a:cubicBezTo>
                  <a:cubicBezTo>
                    <a:pt x="22" y="17"/>
                    <a:pt x="29" y="9"/>
                    <a:pt x="29" y="9"/>
                  </a:cubicBezTo>
                  <a:cubicBezTo>
                    <a:pt x="27" y="6"/>
                    <a:pt x="20" y="5"/>
                    <a:pt x="1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47"/>
            <p:cNvSpPr/>
            <p:nvPr/>
          </p:nvSpPr>
          <p:spPr>
            <a:xfrm>
              <a:off x="2013525" y="4357100"/>
              <a:ext cx="1050" cy="1725"/>
            </a:xfrm>
            <a:custGeom>
              <a:rect b="b" l="l" r="r" t="t"/>
              <a:pathLst>
                <a:path extrusionOk="0" h="69" w="42">
                  <a:moveTo>
                    <a:pt x="9" y="0"/>
                  </a:moveTo>
                  <a:cubicBezTo>
                    <a:pt x="6" y="0"/>
                    <a:pt x="4" y="10"/>
                    <a:pt x="2" y="29"/>
                  </a:cubicBezTo>
                  <a:cubicBezTo>
                    <a:pt x="0" y="63"/>
                    <a:pt x="6" y="67"/>
                    <a:pt x="14" y="67"/>
                  </a:cubicBezTo>
                  <a:cubicBezTo>
                    <a:pt x="17" y="67"/>
                    <a:pt x="20" y="67"/>
                    <a:pt x="23" y="67"/>
                  </a:cubicBezTo>
                  <a:cubicBezTo>
                    <a:pt x="26" y="67"/>
                    <a:pt x="28" y="67"/>
                    <a:pt x="30" y="68"/>
                  </a:cubicBezTo>
                  <a:cubicBezTo>
                    <a:pt x="30" y="69"/>
                    <a:pt x="31" y="69"/>
                    <a:pt x="31" y="69"/>
                  </a:cubicBezTo>
                  <a:cubicBezTo>
                    <a:pt x="34" y="69"/>
                    <a:pt x="38" y="60"/>
                    <a:pt x="42" y="56"/>
                  </a:cubicBezTo>
                  <a:cubicBezTo>
                    <a:pt x="39" y="49"/>
                    <a:pt x="36" y="42"/>
                    <a:pt x="33" y="36"/>
                  </a:cubicBezTo>
                  <a:cubicBezTo>
                    <a:pt x="28" y="29"/>
                    <a:pt x="21" y="26"/>
                    <a:pt x="18" y="15"/>
                  </a:cubicBezTo>
                  <a:cubicBezTo>
                    <a:pt x="14" y="5"/>
                    <a:pt x="12" y="0"/>
                    <a:pt x="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47"/>
            <p:cNvSpPr/>
            <p:nvPr/>
          </p:nvSpPr>
          <p:spPr>
            <a:xfrm>
              <a:off x="2132400" y="4337750"/>
              <a:ext cx="1275" cy="700"/>
            </a:xfrm>
            <a:custGeom>
              <a:rect b="b" l="l" r="r" t="t"/>
              <a:pathLst>
                <a:path extrusionOk="0" h="28" w="51">
                  <a:moveTo>
                    <a:pt x="28" y="0"/>
                  </a:moveTo>
                  <a:cubicBezTo>
                    <a:pt x="23" y="0"/>
                    <a:pt x="15" y="6"/>
                    <a:pt x="0" y="11"/>
                  </a:cubicBezTo>
                  <a:cubicBezTo>
                    <a:pt x="15" y="18"/>
                    <a:pt x="22" y="24"/>
                    <a:pt x="31" y="27"/>
                  </a:cubicBezTo>
                  <a:cubicBezTo>
                    <a:pt x="36" y="27"/>
                    <a:pt x="43" y="20"/>
                    <a:pt x="50" y="17"/>
                  </a:cubicBezTo>
                  <a:cubicBezTo>
                    <a:pt x="43" y="11"/>
                    <a:pt x="39" y="4"/>
                    <a:pt x="30" y="1"/>
                  </a:cubicBezTo>
                  <a:cubicBezTo>
                    <a:pt x="29" y="1"/>
                    <a:pt x="29" y="0"/>
                    <a:pt x="2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47"/>
            <p:cNvSpPr/>
            <p:nvPr/>
          </p:nvSpPr>
          <p:spPr>
            <a:xfrm>
              <a:off x="2135675" y="4443800"/>
              <a:ext cx="1300" cy="675"/>
            </a:xfrm>
            <a:custGeom>
              <a:rect b="b" l="l" r="r" t="t"/>
              <a:pathLst>
                <a:path extrusionOk="0" h="27" w="52">
                  <a:moveTo>
                    <a:pt x="36" y="0"/>
                  </a:moveTo>
                  <a:cubicBezTo>
                    <a:pt x="27" y="2"/>
                    <a:pt x="17" y="8"/>
                    <a:pt x="0" y="13"/>
                  </a:cubicBezTo>
                  <a:cubicBezTo>
                    <a:pt x="15" y="20"/>
                    <a:pt x="24" y="27"/>
                    <a:pt x="27" y="27"/>
                  </a:cubicBezTo>
                  <a:cubicBezTo>
                    <a:pt x="28" y="27"/>
                    <a:pt x="28" y="27"/>
                    <a:pt x="28" y="27"/>
                  </a:cubicBezTo>
                  <a:cubicBezTo>
                    <a:pt x="37" y="24"/>
                    <a:pt x="46" y="18"/>
                    <a:pt x="52" y="11"/>
                  </a:cubicBezTo>
                  <a:cubicBezTo>
                    <a:pt x="52" y="11"/>
                    <a:pt x="40" y="0"/>
                    <a:pt x="3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47"/>
            <p:cNvSpPr/>
            <p:nvPr/>
          </p:nvSpPr>
          <p:spPr>
            <a:xfrm>
              <a:off x="2041850" y="4363475"/>
              <a:ext cx="825" cy="675"/>
            </a:xfrm>
            <a:custGeom>
              <a:rect b="b" l="l" r="r" t="t"/>
              <a:pathLst>
                <a:path extrusionOk="0" h="27" w="33">
                  <a:moveTo>
                    <a:pt x="2" y="0"/>
                  </a:moveTo>
                  <a:lnTo>
                    <a:pt x="0" y="21"/>
                  </a:lnTo>
                  <a:lnTo>
                    <a:pt x="27" y="27"/>
                  </a:lnTo>
                  <a:cubicBezTo>
                    <a:pt x="33" y="13"/>
                    <a:pt x="24" y="4"/>
                    <a:pt x="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47"/>
            <p:cNvSpPr/>
            <p:nvPr/>
          </p:nvSpPr>
          <p:spPr>
            <a:xfrm>
              <a:off x="2141450" y="4334525"/>
              <a:ext cx="1050" cy="900"/>
            </a:xfrm>
            <a:custGeom>
              <a:rect b="b" l="l" r="r" t="t"/>
              <a:pathLst>
                <a:path extrusionOk="0" h="36" w="42">
                  <a:moveTo>
                    <a:pt x="18" y="0"/>
                  </a:moveTo>
                  <a:cubicBezTo>
                    <a:pt x="9" y="11"/>
                    <a:pt x="0" y="18"/>
                    <a:pt x="3" y="21"/>
                  </a:cubicBezTo>
                  <a:cubicBezTo>
                    <a:pt x="8" y="27"/>
                    <a:pt x="18" y="31"/>
                    <a:pt x="25" y="36"/>
                  </a:cubicBezTo>
                  <a:cubicBezTo>
                    <a:pt x="30" y="31"/>
                    <a:pt x="42" y="25"/>
                    <a:pt x="40" y="22"/>
                  </a:cubicBezTo>
                  <a:cubicBezTo>
                    <a:pt x="37" y="16"/>
                    <a:pt x="28" y="11"/>
                    <a:pt x="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47"/>
            <p:cNvSpPr/>
            <p:nvPr/>
          </p:nvSpPr>
          <p:spPr>
            <a:xfrm>
              <a:off x="2284675" y="4326800"/>
              <a:ext cx="1050" cy="650"/>
            </a:xfrm>
            <a:custGeom>
              <a:rect b="b" l="l" r="r" t="t"/>
              <a:pathLst>
                <a:path extrusionOk="0" h="26" w="42">
                  <a:moveTo>
                    <a:pt x="22" y="0"/>
                  </a:moveTo>
                  <a:cubicBezTo>
                    <a:pt x="15" y="5"/>
                    <a:pt x="8" y="8"/>
                    <a:pt x="2" y="14"/>
                  </a:cubicBezTo>
                  <a:cubicBezTo>
                    <a:pt x="0" y="16"/>
                    <a:pt x="5" y="22"/>
                    <a:pt x="6" y="25"/>
                  </a:cubicBezTo>
                  <a:lnTo>
                    <a:pt x="41" y="14"/>
                  </a:lnTo>
                  <a:cubicBezTo>
                    <a:pt x="37" y="11"/>
                    <a:pt x="33" y="8"/>
                    <a:pt x="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47"/>
            <p:cNvSpPr/>
            <p:nvPr/>
          </p:nvSpPr>
          <p:spPr>
            <a:xfrm>
              <a:off x="2289600" y="4328000"/>
              <a:ext cx="1675" cy="875"/>
            </a:xfrm>
            <a:custGeom>
              <a:rect b="b" l="l" r="r" t="t"/>
              <a:pathLst>
                <a:path extrusionOk="0" h="35" w="67">
                  <a:moveTo>
                    <a:pt x="3" y="1"/>
                  </a:moveTo>
                  <a:lnTo>
                    <a:pt x="0" y="14"/>
                  </a:lnTo>
                  <a:lnTo>
                    <a:pt x="25" y="24"/>
                  </a:lnTo>
                  <a:lnTo>
                    <a:pt x="58" y="35"/>
                  </a:lnTo>
                  <a:cubicBezTo>
                    <a:pt x="59" y="30"/>
                    <a:pt x="67" y="24"/>
                    <a:pt x="64" y="23"/>
                  </a:cubicBezTo>
                  <a:cubicBezTo>
                    <a:pt x="42" y="16"/>
                    <a:pt x="24" y="8"/>
                    <a:pt x="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47"/>
            <p:cNvSpPr/>
            <p:nvPr/>
          </p:nvSpPr>
          <p:spPr>
            <a:xfrm>
              <a:off x="2244475" y="4410900"/>
              <a:ext cx="600" cy="850"/>
            </a:xfrm>
            <a:custGeom>
              <a:rect b="b" l="l" r="r" t="t"/>
              <a:pathLst>
                <a:path extrusionOk="0" h="34" w="24">
                  <a:moveTo>
                    <a:pt x="3" y="1"/>
                  </a:moveTo>
                  <a:cubicBezTo>
                    <a:pt x="3" y="8"/>
                    <a:pt x="0" y="16"/>
                    <a:pt x="3" y="20"/>
                  </a:cubicBezTo>
                  <a:cubicBezTo>
                    <a:pt x="6" y="26"/>
                    <a:pt x="15" y="30"/>
                    <a:pt x="21" y="33"/>
                  </a:cubicBezTo>
                  <a:cubicBezTo>
                    <a:pt x="22" y="27"/>
                    <a:pt x="22" y="20"/>
                    <a:pt x="24" y="10"/>
                  </a:cubicBezTo>
                  <a:lnTo>
                    <a:pt x="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47"/>
            <p:cNvSpPr/>
            <p:nvPr/>
          </p:nvSpPr>
          <p:spPr>
            <a:xfrm>
              <a:off x="2229525" y="4404375"/>
              <a:ext cx="1500" cy="650"/>
            </a:xfrm>
            <a:custGeom>
              <a:rect b="b" l="l" r="r" t="t"/>
              <a:pathLst>
                <a:path extrusionOk="0" h="26" w="60">
                  <a:moveTo>
                    <a:pt x="57" y="0"/>
                  </a:moveTo>
                  <a:lnTo>
                    <a:pt x="1" y="19"/>
                  </a:lnTo>
                  <a:lnTo>
                    <a:pt x="4" y="25"/>
                  </a:lnTo>
                  <a:lnTo>
                    <a:pt x="60" y="7"/>
                  </a:lnTo>
                  <a:lnTo>
                    <a:pt x="5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47"/>
            <p:cNvSpPr/>
            <p:nvPr/>
          </p:nvSpPr>
          <p:spPr>
            <a:xfrm>
              <a:off x="2231700" y="4410850"/>
              <a:ext cx="1050" cy="575"/>
            </a:xfrm>
            <a:custGeom>
              <a:rect b="b" l="l" r="r" t="t"/>
              <a:pathLst>
                <a:path extrusionOk="0" h="23" w="42">
                  <a:moveTo>
                    <a:pt x="15" y="0"/>
                  </a:moveTo>
                  <a:cubicBezTo>
                    <a:pt x="11" y="0"/>
                    <a:pt x="7" y="6"/>
                    <a:pt x="1" y="9"/>
                  </a:cubicBezTo>
                  <a:lnTo>
                    <a:pt x="35" y="22"/>
                  </a:lnTo>
                  <a:cubicBezTo>
                    <a:pt x="36" y="18"/>
                    <a:pt x="39" y="13"/>
                    <a:pt x="42" y="3"/>
                  </a:cubicBezTo>
                  <a:cubicBezTo>
                    <a:pt x="35" y="1"/>
                    <a:pt x="24" y="0"/>
                    <a:pt x="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47"/>
            <p:cNvSpPr/>
            <p:nvPr/>
          </p:nvSpPr>
          <p:spPr>
            <a:xfrm>
              <a:off x="2298950" y="4351950"/>
              <a:ext cx="725" cy="650"/>
            </a:xfrm>
            <a:custGeom>
              <a:rect b="b" l="l" r="r" t="t"/>
              <a:pathLst>
                <a:path extrusionOk="0" h="26" w="29">
                  <a:moveTo>
                    <a:pt x="28" y="1"/>
                  </a:moveTo>
                  <a:cubicBezTo>
                    <a:pt x="15" y="2"/>
                    <a:pt x="10" y="2"/>
                    <a:pt x="5" y="4"/>
                  </a:cubicBezTo>
                  <a:lnTo>
                    <a:pt x="0" y="26"/>
                  </a:lnTo>
                  <a:cubicBezTo>
                    <a:pt x="6" y="23"/>
                    <a:pt x="13" y="21"/>
                    <a:pt x="16" y="18"/>
                  </a:cubicBezTo>
                  <a:cubicBezTo>
                    <a:pt x="22" y="12"/>
                    <a:pt x="24" y="6"/>
                    <a:pt x="2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47"/>
            <p:cNvSpPr/>
            <p:nvPr/>
          </p:nvSpPr>
          <p:spPr>
            <a:xfrm>
              <a:off x="2229875" y="4415100"/>
              <a:ext cx="1050" cy="500"/>
            </a:xfrm>
            <a:custGeom>
              <a:rect b="b" l="l" r="r" t="t"/>
              <a:pathLst>
                <a:path extrusionOk="0" h="20" w="42">
                  <a:moveTo>
                    <a:pt x="15" y="1"/>
                  </a:moveTo>
                  <a:cubicBezTo>
                    <a:pt x="12" y="1"/>
                    <a:pt x="6" y="7"/>
                    <a:pt x="0" y="12"/>
                  </a:cubicBezTo>
                  <a:lnTo>
                    <a:pt x="33" y="20"/>
                  </a:lnTo>
                  <a:cubicBezTo>
                    <a:pt x="35" y="15"/>
                    <a:pt x="41" y="5"/>
                    <a:pt x="41" y="5"/>
                  </a:cubicBezTo>
                  <a:cubicBezTo>
                    <a:pt x="34" y="2"/>
                    <a:pt x="24" y="1"/>
                    <a:pt x="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47"/>
            <p:cNvSpPr/>
            <p:nvPr/>
          </p:nvSpPr>
          <p:spPr>
            <a:xfrm>
              <a:off x="2227850" y="4418275"/>
              <a:ext cx="1100" cy="775"/>
            </a:xfrm>
            <a:custGeom>
              <a:rect b="b" l="l" r="r" t="t"/>
              <a:pathLst>
                <a:path extrusionOk="0" h="31" w="44">
                  <a:moveTo>
                    <a:pt x="27" y="0"/>
                  </a:moveTo>
                  <a:cubicBezTo>
                    <a:pt x="24" y="0"/>
                    <a:pt x="20" y="1"/>
                    <a:pt x="15" y="2"/>
                  </a:cubicBezTo>
                  <a:lnTo>
                    <a:pt x="0" y="21"/>
                  </a:lnTo>
                  <a:cubicBezTo>
                    <a:pt x="2" y="28"/>
                    <a:pt x="8" y="30"/>
                    <a:pt x="14" y="30"/>
                  </a:cubicBezTo>
                  <a:cubicBezTo>
                    <a:pt x="21" y="30"/>
                    <a:pt x="29" y="27"/>
                    <a:pt x="33" y="22"/>
                  </a:cubicBezTo>
                  <a:cubicBezTo>
                    <a:pt x="44" y="11"/>
                    <a:pt x="43" y="0"/>
                    <a:pt x="2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47"/>
            <p:cNvSpPr/>
            <p:nvPr/>
          </p:nvSpPr>
          <p:spPr>
            <a:xfrm>
              <a:off x="2228550" y="4425650"/>
              <a:ext cx="900" cy="1100"/>
            </a:xfrm>
            <a:custGeom>
              <a:rect b="b" l="l" r="r" t="t"/>
              <a:pathLst>
                <a:path extrusionOk="0" h="44" w="36">
                  <a:moveTo>
                    <a:pt x="35" y="1"/>
                  </a:moveTo>
                  <a:lnTo>
                    <a:pt x="35" y="1"/>
                  </a:lnTo>
                  <a:cubicBezTo>
                    <a:pt x="25" y="2"/>
                    <a:pt x="12" y="2"/>
                    <a:pt x="9" y="5"/>
                  </a:cubicBezTo>
                  <a:cubicBezTo>
                    <a:pt x="3" y="11"/>
                    <a:pt x="5" y="20"/>
                    <a:pt x="0" y="44"/>
                  </a:cubicBezTo>
                  <a:cubicBezTo>
                    <a:pt x="18" y="26"/>
                    <a:pt x="24" y="22"/>
                    <a:pt x="27" y="17"/>
                  </a:cubicBezTo>
                  <a:cubicBezTo>
                    <a:pt x="31" y="11"/>
                    <a:pt x="33" y="7"/>
                    <a:pt x="3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47"/>
            <p:cNvSpPr/>
            <p:nvPr/>
          </p:nvSpPr>
          <p:spPr>
            <a:xfrm>
              <a:off x="2342975" y="4337725"/>
              <a:ext cx="1975" cy="425"/>
            </a:xfrm>
            <a:custGeom>
              <a:rect b="b" l="l" r="r" t="t"/>
              <a:pathLst>
                <a:path extrusionOk="0" h="17" w="79">
                  <a:moveTo>
                    <a:pt x="59" y="0"/>
                  </a:moveTo>
                  <a:cubicBezTo>
                    <a:pt x="43" y="2"/>
                    <a:pt x="27" y="3"/>
                    <a:pt x="8" y="6"/>
                  </a:cubicBezTo>
                  <a:cubicBezTo>
                    <a:pt x="2" y="8"/>
                    <a:pt x="3" y="12"/>
                    <a:pt x="0" y="16"/>
                  </a:cubicBezTo>
                  <a:lnTo>
                    <a:pt x="78" y="13"/>
                  </a:lnTo>
                  <a:cubicBezTo>
                    <a:pt x="74" y="11"/>
                    <a:pt x="69" y="8"/>
                    <a:pt x="5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47"/>
            <p:cNvSpPr/>
            <p:nvPr/>
          </p:nvSpPr>
          <p:spPr>
            <a:xfrm>
              <a:off x="2350800" y="4339200"/>
              <a:ext cx="1350" cy="675"/>
            </a:xfrm>
            <a:custGeom>
              <a:rect b="b" l="l" r="r" t="t"/>
              <a:pathLst>
                <a:path extrusionOk="0" h="27" w="54">
                  <a:moveTo>
                    <a:pt x="54" y="0"/>
                  </a:moveTo>
                  <a:cubicBezTo>
                    <a:pt x="39" y="3"/>
                    <a:pt x="24" y="6"/>
                    <a:pt x="2" y="10"/>
                  </a:cubicBezTo>
                  <a:lnTo>
                    <a:pt x="1" y="27"/>
                  </a:lnTo>
                  <a:cubicBezTo>
                    <a:pt x="15" y="24"/>
                    <a:pt x="33" y="21"/>
                    <a:pt x="40" y="18"/>
                  </a:cubicBezTo>
                  <a:cubicBezTo>
                    <a:pt x="51" y="12"/>
                    <a:pt x="51" y="6"/>
                    <a:pt x="5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47"/>
            <p:cNvSpPr/>
            <p:nvPr/>
          </p:nvSpPr>
          <p:spPr>
            <a:xfrm>
              <a:off x="2316925" y="4352800"/>
              <a:ext cx="1600" cy="500"/>
            </a:xfrm>
            <a:custGeom>
              <a:rect b="b" l="l" r="r" t="t"/>
              <a:pathLst>
                <a:path extrusionOk="0" h="20" w="64">
                  <a:moveTo>
                    <a:pt x="56" y="0"/>
                  </a:moveTo>
                  <a:lnTo>
                    <a:pt x="12" y="11"/>
                  </a:lnTo>
                  <a:cubicBezTo>
                    <a:pt x="6" y="12"/>
                    <a:pt x="3" y="17"/>
                    <a:pt x="1" y="20"/>
                  </a:cubicBezTo>
                  <a:lnTo>
                    <a:pt x="64" y="8"/>
                  </a:lnTo>
                  <a:cubicBezTo>
                    <a:pt x="62" y="6"/>
                    <a:pt x="61" y="5"/>
                    <a:pt x="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47"/>
            <p:cNvSpPr/>
            <p:nvPr/>
          </p:nvSpPr>
          <p:spPr>
            <a:xfrm>
              <a:off x="2353000" y="4340175"/>
              <a:ext cx="1900" cy="550"/>
            </a:xfrm>
            <a:custGeom>
              <a:rect b="b" l="l" r="r" t="t"/>
              <a:pathLst>
                <a:path extrusionOk="0" h="22" w="76">
                  <a:moveTo>
                    <a:pt x="76" y="1"/>
                  </a:moveTo>
                  <a:cubicBezTo>
                    <a:pt x="58" y="2"/>
                    <a:pt x="38" y="4"/>
                    <a:pt x="24" y="8"/>
                  </a:cubicBezTo>
                  <a:cubicBezTo>
                    <a:pt x="13" y="11"/>
                    <a:pt x="8" y="17"/>
                    <a:pt x="1" y="21"/>
                  </a:cubicBezTo>
                  <a:cubicBezTo>
                    <a:pt x="18" y="20"/>
                    <a:pt x="38" y="18"/>
                    <a:pt x="54" y="18"/>
                  </a:cubicBezTo>
                  <a:cubicBezTo>
                    <a:pt x="64" y="10"/>
                    <a:pt x="70" y="5"/>
                    <a:pt x="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47"/>
            <p:cNvSpPr/>
            <p:nvPr/>
          </p:nvSpPr>
          <p:spPr>
            <a:xfrm>
              <a:off x="2370175" y="4342500"/>
              <a:ext cx="2325" cy="350"/>
            </a:xfrm>
            <a:custGeom>
              <a:rect b="b" l="l" r="r" t="t"/>
              <a:pathLst>
                <a:path extrusionOk="0" h="14" w="93">
                  <a:moveTo>
                    <a:pt x="76" y="0"/>
                  </a:moveTo>
                  <a:cubicBezTo>
                    <a:pt x="57" y="2"/>
                    <a:pt x="38" y="2"/>
                    <a:pt x="14" y="3"/>
                  </a:cubicBezTo>
                  <a:cubicBezTo>
                    <a:pt x="7" y="5"/>
                    <a:pt x="5" y="9"/>
                    <a:pt x="1" y="12"/>
                  </a:cubicBezTo>
                  <a:lnTo>
                    <a:pt x="92" y="14"/>
                  </a:lnTo>
                  <a:cubicBezTo>
                    <a:pt x="89" y="11"/>
                    <a:pt x="85" y="8"/>
                    <a:pt x="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47"/>
            <p:cNvSpPr/>
            <p:nvPr/>
          </p:nvSpPr>
          <p:spPr>
            <a:xfrm>
              <a:off x="2216850" y="4418900"/>
              <a:ext cx="1025" cy="725"/>
            </a:xfrm>
            <a:custGeom>
              <a:rect b="b" l="l" r="r" t="t"/>
              <a:pathLst>
                <a:path extrusionOk="0" h="29" w="41">
                  <a:moveTo>
                    <a:pt x="8" y="0"/>
                  </a:moveTo>
                  <a:cubicBezTo>
                    <a:pt x="6" y="5"/>
                    <a:pt x="0" y="11"/>
                    <a:pt x="2" y="13"/>
                  </a:cubicBezTo>
                  <a:cubicBezTo>
                    <a:pt x="6" y="19"/>
                    <a:pt x="14" y="22"/>
                    <a:pt x="19" y="28"/>
                  </a:cubicBezTo>
                  <a:cubicBezTo>
                    <a:pt x="31" y="19"/>
                    <a:pt x="36" y="18"/>
                    <a:pt x="40" y="13"/>
                  </a:cubicBezTo>
                  <a:lnTo>
                    <a:pt x="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47"/>
            <p:cNvSpPr/>
            <p:nvPr/>
          </p:nvSpPr>
          <p:spPr>
            <a:xfrm>
              <a:off x="2330050" y="4353875"/>
              <a:ext cx="2350" cy="575"/>
            </a:xfrm>
            <a:custGeom>
              <a:rect b="b" l="l" r="r" t="t"/>
              <a:pathLst>
                <a:path extrusionOk="0" h="23" w="94">
                  <a:moveTo>
                    <a:pt x="93" y="0"/>
                  </a:moveTo>
                  <a:cubicBezTo>
                    <a:pt x="82" y="2"/>
                    <a:pt x="67" y="4"/>
                    <a:pt x="55" y="6"/>
                  </a:cubicBezTo>
                  <a:lnTo>
                    <a:pt x="1" y="22"/>
                  </a:lnTo>
                  <a:cubicBezTo>
                    <a:pt x="17" y="21"/>
                    <a:pt x="33" y="18"/>
                    <a:pt x="55" y="15"/>
                  </a:cubicBezTo>
                  <a:lnTo>
                    <a:pt x="54" y="15"/>
                  </a:lnTo>
                  <a:lnTo>
                    <a:pt x="9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47"/>
            <p:cNvSpPr/>
            <p:nvPr/>
          </p:nvSpPr>
          <p:spPr>
            <a:xfrm>
              <a:off x="2384200" y="4352625"/>
              <a:ext cx="1350" cy="750"/>
            </a:xfrm>
            <a:custGeom>
              <a:rect b="b" l="l" r="r" t="t"/>
              <a:pathLst>
                <a:path extrusionOk="0" h="30" w="54">
                  <a:moveTo>
                    <a:pt x="53" y="0"/>
                  </a:moveTo>
                  <a:cubicBezTo>
                    <a:pt x="39" y="4"/>
                    <a:pt x="14" y="12"/>
                    <a:pt x="11" y="13"/>
                  </a:cubicBezTo>
                  <a:cubicBezTo>
                    <a:pt x="3" y="21"/>
                    <a:pt x="3" y="27"/>
                    <a:pt x="0" y="29"/>
                  </a:cubicBezTo>
                  <a:cubicBezTo>
                    <a:pt x="27" y="27"/>
                    <a:pt x="37" y="25"/>
                    <a:pt x="48" y="24"/>
                  </a:cubicBezTo>
                  <a:lnTo>
                    <a:pt x="5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47"/>
            <p:cNvSpPr/>
            <p:nvPr/>
          </p:nvSpPr>
          <p:spPr>
            <a:xfrm>
              <a:off x="2335900" y="4359575"/>
              <a:ext cx="1725" cy="350"/>
            </a:xfrm>
            <a:custGeom>
              <a:rect b="b" l="l" r="r" t="t"/>
              <a:pathLst>
                <a:path extrusionOk="0" h="14" w="69">
                  <a:moveTo>
                    <a:pt x="37" y="0"/>
                  </a:moveTo>
                  <a:cubicBezTo>
                    <a:pt x="26" y="5"/>
                    <a:pt x="1" y="12"/>
                    <a:pt x="4" y="12"/>
                  </a:cubicBezTo>
                  <a:cubicBezTo>
                    <a:pt x="10" y="13"/>
                    <a:pt x="29" y="13"/>
                    <a:pt x="43" y="13"/>
                  </a:cubicBezTo>
                  <a:cubicBezTo>
                    <a:pt x="46" y="12"/>
                    <a:pt x="60" y="9"/>
                    <a:pt x="68" y="6"/>
                  </a:cubicBezTo>
                  <a:lnTo>
                    <a:pt x="3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47"/>
            <p:cNvSpPr/>
            <p:nvPr/>
          </p:nvSpPr>
          <p:spPr>
            <a:xfrm>
              <a:off x="2211925" y="4414450"/>
              <a:ext cx="1050" cy="575"/>
            </a:xfrm>
            <a:custGeom>
              <a:rect b="b" l="l" r="r" t="t"/>
              <a:pathLst>
                <a:path extrusionOk="0" h="23" w="42">
                  <a:moveTo>
                    <a:pt x="18" y="0"/>
                  </a:moveTo>
                  <a:cubicBezTo>
                    <a:pt x="8" y="8"/>
                    <a:pt x="5" y="12"/>
                    <a:pt x="0" y="15"/>
                  </a:cubicBezTo>
                  <a:lnTo>
                    <a:pt x="37" y="22"/>
                  </a:lnTo>
                  <a:cubicBezTo>
                    <a:pt x="38" y="18"/>
                    <a:pt x="41" y="12"/>
                    <a:pt x="40" y="11"/>
                  </a:cubicBezTo>
                  <a:cubicBezTo>
                    <a:pt x="34" y="6"/>
                    <a:pt x="25" y="3"/>
                    <a:pt x="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47"/>
            <p:cNvSpPr/>
            <p:nvPr/>
          </p:nvSpPr>
          <p:spPr>
            <a:xfrm>
              <a:off x="2375750" y="4355325"/>
              <a:ext cx="2400" cy="875"/>
            </a:xfrm>
            <a:custGeom>
              <a:rect b="b" l="l" r="r" t="t"/>
              <a:pathLst>
                <a:path extrusionOk="0" h="35" w="96">
                  <a:moveTo>
                    <a:pt x="71" y="1"/>
                  </a:moveTo>
                  <a:cubicBezTo>
                    <a:pt x="47" y="10"/>
                    <a:pt x="24" y="20"/>
                    <a:pt x="3" y="29"/>
                  </a:cubicBezTo>
                  <a:cubicBezTo>
                    <a:pt x="0" y="30"/>
                    <a:pt x="6" y="35"/>
                    <a:pt x="6" y="35"/>
                  </a:cubicBezTo>
                  <a:lnTo>
                    <a:pt x="96" y="5"/>
                  </a:lnTo>
                  <a:cubicBezTo>
                    <a:pt x="90" y="4"/>
                    <a:pt x="84" y="2"/>
                    <a:pt x="7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47"/>
            <p:cNvSpPr/>
            <p:nvPr/>
          </p:nvSpPr>
          <p:spPr>
            <a:xfrm>
              <a:off x="2373575" y="4356300"/>
              <a:ext cx="1850" cy="725"/>
            </a:xfrm>
            <a:custGeom>
              <a:rect b="b" l="l" r="r" t="t"/>
              <a:pathLst>
                <a:path extrusionOk="0" h="29" w="74">
                  <a:moveTo>
                    <a:pt x="46" y="0"/>
                  </a:moveTo>
                  <a:cubicBezTo>
                    <a:pt x="36" y="2"/>
                    <a:pt x="15" y="8"/>
                    <a:pt x="0" y="12"/>
                  </a:cubicBezTo>
                  <a:lnTo>
                    <a:pt x="9" y="28"/>
                  </a:lnTo>
                  <a:cubicBezTo>
                    <a:pt x="25" y="22"/>
                    <a:pt x="40" y="18"/>
                    <a:pt x="74" y="6"/>
                  </a:cubicBezTo>
                  <a:cubicBezTo>
                    <a:pt x="62" y="3"/>
                    <a:pt x="58" y="0"/>
                    <a:pt x="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47"/>
            <p:cNvSpPr/>
            <p:nvPr/>
          </p:nvSpPr>
          <p:spPr>
            <a:xfrm>
              <a:off x="2380925" y="4355475"/>
              <a:ext cx="2350" cy="550"/>
            </a:xfrm>
            <a:custGeom>
              <a:rect b="b" l="l" r="r" t="t"/>
              <a:pathLst>
                <a:path extrusionOk="0" h="22" w="94">
                  <a:moveTo>
                    <a:pt x="74" y="1"/>
                  </a:moveTo>
                  <a:lnTo>
                    <a:pt x="0" y="16"/>
                  </a:lnTo>
                  <a:cubicBezTo>
                    <a:pt x="6" y="17"/>
                    <a:pt x="14" y="20"/>
                    <a:pt x="21" y="21"/>
                  </a:cubicBezTo>
                  <a:cubicBezTo>
                    <a:pt x="46" y="17"/>
                    <a:pt x="70" y="13"/>
                    <a:pt x="93" y="7"/>
                  </a:cubicBezTo>
                  <a:cubicBezTo>
                    <a:pt x="87" y="5"/>
                    <a:pt x="86" y="1"/>
                    <a:pt x="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47"/>
            <p:cNvSpPr/>
            <p:nvPr/>
          </p:nvSpPr>
          <p:spPr>
            <a:xfrm>
              <a:off x="2336850" y="4365600"/>
              <a:ext cx="1800" cy="575"/>
            </a:xfrm>
            <a:custGeom>
              <a:rect b="b" l="l" r="r" t="t"/>
              <a:pathLst>
                <a:path extrusionOk="0" h="23" w="72">
                  <a:moveTo>
                    <a:pt x="69" y="0"/>
                  </a:moveTo>
                  <a:lnTo>
                    <a:pt x="1" y="18"/>
                  </a:lnTo>
                  <a:cubicBezTo>
                    <a:pt x="7" y="18"/>
                    <a:pt x="11" y="20"/>
                    <a:pt x="25" y="22"/>
                  </a:cubicBezTo>
                  <a:cubicBezTo>
                    <a:pt x="39" y="18"/>
                    <a:pt x="55" y="12"/>
                    <a:pt x="67" y="8"/>
                  </a:cubicBezTo>
                  <a:cubicBezTo>
                    <a:pt x="72" y="6"/>
                    <a:pt x="69" y="2"/>
                    <a:pt x="6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47"/>
            <p:cNvSpPr/>
            <p:nvPr/>
          </p:nvSpPr>
          <p:spPr>
            <a:xfrm>
              <a:off x="2366475" y="4366850"/>
              <a:ext cx="1225" cy="875"/>
            </a:xfrm>
            <a:custGeom>
              <a:rect b="b" l="l" r="r" t="t"/>
              <a:pathLst>
                <a:path extrusionOk="0" h="35" w="49">
                  <a:moveTo>
                    <a:pt x="49" y="0"/>
                  </a:moveTo>
                  <a:lnTo>
                    <a:pt x="49" y="0"/>
                  </a:lnTo>
                  <a:cubicBezTo>
                    <a:pt x="24" y="6"/>
                    <a:pt x="12" y="8"/>
                    <a:pt x="0" y="11"/>
                  </a:cubicBezTo>
                  <a:lnTo>
                    <a:pt x="6" y="34"/>
                  </a:lnTo>
                  <a:cubicBezTo>
                    <a:pt x="16" y="30"/>
                    <a:pt x="34" y="24"/>
                    <a:pt x="37" y="21"/>
                  </a:cubicBezTo>
                  <a:cubicBezTo>
                    <a:pt x="44" y="14"/>
                    <a:pt x="46" y="6"/>
                    <a:pt x="4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47"/>
            <p:cNvSpPr/>
            <p:nvPr/>
          </p:nvSpPr>
          <p:spPr>
            <a:xfrm>
              <a:off x="2210475" y="4418150"/>
              <a:ext cx="950" cy="800"/>
            </a:xfrm>
            <a:custGeom>
              <a:rect b="b" l="l" r="r" t="t"/>
              <a:pathLst>
                <a:path extrusionOk="0" h="32" w="38">
                  <a:moveTo>
                    <a:pt x="29" y="1"/>
                  </a:moveTo>
                  <a:lnTo>
                    <a:pt x="1" y="27"/>
                  </a:lnTo>
                  <a:cubicBezTo>
                    <a:pt x="7" y="29"/>
                    <a:pt x="13" y="29"/>
                    <a:pt x="24" y="32"/>
                  </a:cubicBezTo>
                  <a:cubicBezTo>
                    <a:pt x="29" y="24"/>
                    <a:pt x="35" y="17"/>
                    <a:pt x="38" y="11"/>
                  </a:cubicBezTo>
                  <a:cubicBezTo>
                    <a:pt x="38" y="8"/>
                    <a:pt x="32" y="4"/>
                    <a:pt x="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47"/>
            <p:cNvSpPr/>
            <p:nvPr/>
          </p:nvSpPr>
          <p:spPr>
            <a:xfrm>
              <a:off x="2212200" y="4426250"/>
              <a:ext cx="1025" cy="675"/>
            </a:xfrm>
            <a:custGeom>
              <a:rect b="b" l="l" r="r" t="t"/>
              <a:pathLst>
                <a:path extrusionOk="0" h="27" w="41">
                  <a:moveTo>
                    <a:pt x="27" y="0"/>
                  </a:moveTo>
                  <a:cubicBezTo>
                    <a:pt x="19" y="5"/>
                    <a:pt x="10" y="11"/>
                    <a:pt x="1" y="15"/>
                  </a:cubicBezTo>
                  <a:cubicBezTo>
                    <a:pt x="11" y="20"/>
                    <a:pt x="23" y="23"/>
                    <a:pt x="36" y="27"/>
                  </a:cubicBezTo>
                  <a:cubicBezTo>
                    <a:pt x="38" y="20"/>
                    <a:pt x="41" y="14"/>
                    <a:pt x="39" y="9"/>
                  </a:cubicBezTo>
                  <a:cubicBezTo>
                    <a:pt x="39" y="6"/>
                    <a:pt x="27" y="0"/>
                    <a:pt x="2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47"/>
            <p:cNvSpPr/>
            <p:nvPr/>
          </p:nvSpPr>
          <p:spPr>
            <a:xfrm>
              <a:off x="2322175" y="4369975"/>
              <a:ext cx="1475" cy="425"/>
            </a:xfrm>
            <a:custGeom>
              <a:rect b="b" l="l" r="r" t="t"/>
              <a:pathLst>
                <a:path extrusionOk="0" h="17" w="59">
                  <a:moveTo>
                    <a:pt x="48" y="0"/>
                  </a:moveTo>
                  <a:cubicBezTo>
                    <a:pt x="30" y="3"/>
                    <a:pt x="14" y="5"/>
                    <a:pt x="1" y="6"/>
                  </a:cubicBezTo>
                  <a:cubicBezTo>
                    <a:pt x="1" y="6"/>
                    <a:pt x="2" y="12"/>
                    <a:pt x="2" y="17"/>
                  </a:cubicBezTo>
                  <a:lnTo>
                    <a:pt x="58" y="8"/>
                  </a:lnTo>
                  <a:cubicBezTo>
                    <a:pt x="55" y="5"/>
                    <a:pt x="52" y="0"/>
                    <a:pt x="4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47"/>
            <p:cNvSpPr/>
            <p:nvPr/>
          </p:nvSpPr>
          <p:spPr>
            <a:xfrm>
              <a:off x="2343250" y="4374575"/>
              <a:ext cx="1075" cy="825"/>
            </a:xfrm>
            <a:custGeom>
              <a:rect b="b" l="l" r="r" t="t"/>
              <a:pathLst>
                <a:path extrusionOk="0" h="33" w="43">
                  <a:moveTo>
                    <a:pt x="42" y="0"/>
                  </a:moveTo>
                  <a:cubicBezTo>
                    <a:pt x="30" y="5"/>
                    <a:pt x="13" y="8"/>
                    <a:pt x="11" y="11"/>
                  </a:cubicBezTo>
                  <a:cubicBezTo>
                    <a:pt x="4" y="18"/>
                    <a:pt x="1" y="25"/>
                    <a:pt x="1" y="33"/>
                  </a:cubicBezTo>
                  <a:cubicBezTo>
                    <a:pt x="1" y="33"/>
                    <a:pt x="23" y="28"/>
                    <a:pt x="35" y="25"/>
                  </a:cubicBezTo>
                  <a:lnTo>
                    <a:pt x="4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47"/>
            <p:cNvSpPr/>
            <p:nvPr/>
          </p:nvSpPr>
          <p:spPr>
            <a:xfrm>
              <a:off x="2343400" y="4376100"/>
              <a:ext cx="1500" cy="475"/>
            </a:xfrm>
            <a:custGeom>
              <a:rect b="b" l="l" r="r" t="t"/>
              <a:pathLst>
                <a:path extrusionOk="0" h="19" w="60">
                  <a:moveTo>
                    <a:pt x="34" y="1"/>
                  </a:moveTo>
                  <a:cubicBezTo>
                    <a:pt x="24" y="1"/>
                    <a:pt x="12" y="1"/>
                    <a:pt x="1" y="1"/>
                  </a:cubicBezTo>
                  <a:lnTo>
                    <a:pt x="10" y="19"/>
                  </a:lnTo>
                  <a:cubicBezTo>
                    <a:pt x="29" y="17"/>
                    <a:pt x="45" y="14"/>
                    <a:pt x="60" y="13"/>
                  </a:cubicBezTo>
                  <a:cubicBezTo>
                    <a:pt x="57" y="9"/>
                    <a:pt x="57" y="3"/>
                    <a:pt x="48" y="1"/>
                  </a:cubicBezTo>
                  <a:cubicBezTo>
                    <a:pt x="44" y="1"/>
                    <a:pt x="39" y="1"/>
                    <a:pt x="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47"/>
            <p:cNvSpPr/>
            <p:nvPr/>
          </p:nvSpPr>
          <p:spPr>
            <a:xfrm>
              <a:off x="2300000" y="4372250"/>
              <a:ext cx="1100" cy="350"/>
            </a:xfrm>
            <a:custGeom>
              <a:rect b="b" l="l" r="r" t="t"/>
              <a:pathLst>
                <a:path extrusionOk="0" h="14" w="44">
                  <a:moveTo>
                    <a:pt x="1" y="1"/>
                  </a:moveTo>
                  <a:cubicBezTo>
                    <a:pt x="2" y="2"/>
                    <a:pt x="5" y="7"/>
                    <a:pt x="8" y="8"/>
                  </a:cubicBezTo>
                  <a:lnTo>
                    <a:pt x="39" y="14"/>
                  </a:lnTo>
                  <a:cubicBezTo>
                    <a:pt x="41" y="8"/>
                    <a:pt x="42" y="7"/>
                    <a:pt x="43" y="4"/>
                  </a:cubicBezTo>
                  <a:lnTo>
                    <a:pt x="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47"/>
            <p:cNvSpPr/>
            <p:nvPr/>
          </p:nvSpPr>
          <p:spPr>
            <a:xfrm>
              <a:off x="2320050" y="4391125"/>
              <a:ext cx="1250" cy="1025"/>
            </a:xfrm>
            <a:custGeom>
              <a:rect b="b" l="l" r="r" t="t"/>
              <a:pathLst>
                <a:path extrusionOk="0" h="41" w="50">
                  <a:moveTo>
                    <a:pt x="49" y="0"/>
                  </a:moveTo>
                  <a:lnTo>
                    <a:pt x="49" y="0"/>
                  </a:lnTo>
                  <a:cubicBezTo>
                    <a:pt x="34" y="5"/>
                    <a:pt x="9" y="12"/>
                    <a:pt x="8" y="15"/>
                  </a:cubicBezTo>
                  <a:cubicBezTo>
                    <a:pt x="1" y="24"/>
                    <a:pt x="2" y="33"/>
                    <a:pt x="2" y="40"/>
                  </a:cubicBezTo>
                  <a:cubicBezTo>
                    <a:pt x="4" y="40"/>
                    <a:pt x="17" y="37"/>
                    <a:pt x="26" y="34"/>
                  </a:cubicBezTo>
                  <a:lnTo>
                    <a:pt x="24" y="34"/>
                  </a:lnTo>
                  <a:lnTo>
                    <a:pt x="4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47"/>
            <p:cNvSpPr/>
            <p:nvPr/>
          </p:nvSpPr>
          <p:spPr>
            <a:xfrm>
              <a:off x="2208650" y="4430225"/>
              <a:ext cx="950" cy="950"/>
            </a:xfrm>
            <a:custGeom>
              <a:rect b="b" l="l" r="r" t="t"/>
              <a:pathLst>
                <a:path extrusionOk="0" h="38" w="38">
                  <a:moveTo>
                    <a:pt x="9" y="0"/>
                  </a:moveTo>
                  <a:cubicBezTo>
                    <a:pt x="6" y="5"/>
                    <a:pt x="0" y="12"/>
                    <a:pt x="3" y="14"/>
                  </a:cubicBezTo>
                  <a:cubicBezTo>
                    <a:pt x="8" y="21"/>
                    <a:pt x="16" y="27"/>
                    <a:pt x="28" y="37"/>
                  </a:cubicBezTo>
                  <a:lnTo>
                    <a:pt x="28" y="36"/>
                  </a:lnTo>
                  <a:cubicBezTo>
                    <a:pt x="34" y="17"/>
                    <a:pt x="37" y="9"/>
                    <a:pt x="36" y="8"/>
                  </a:cubicBezTo>
                  <a:cubicBezTo>
                    <a:pt x="28" y="5"/>
                    <a:pt x="18" y="3"/>
                    <a:pt x="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47"/>
            <p:cNvSpPr/>
            <p:nvPr/>
          </p:nvSpPr>
          <p:spPr>
            <a:xfrm>
              <a:off x="2296950" y="4389325"/>
              <a:ext cx="1250" cy="450"/>
            </a:xfrm>
            <a:custGeom>
              <a:rect b="b" l="l" r="r" t="t"/>
              <a:pathLst>
                <a:path extrusionOk="0" h="18" w="50">
                  <a:moveTo>
                    <a:pt x="23" y="0"/>
                  </a:moveTo>
                  <a:cubicBezTo>
                    <a:pt x="18" y="0"/>
                    <a:pt x="8" y="11"/>
                    <a:pt x="1" y="17"/>
                  </a:cubicBezTo>
                  <a:lnTo>
                    <a:pt x="40" y="18"/>
                  </a:lnTo>
                  <a:cubicBezTo>
                    <a:pt x="43" y="15"/>
                    <a:pt x="49" y="9"/>
                    <a:pt x="49" y="9"/>
                  </a:cubicBezTo>
                  <a:cubicBezTo>
                    <a:pt x="42" y="5"/>
                    <a:pt x="33" y="0"/>
                    <a:pt x="2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47"/>
            <p:cNvSpPr/>
            <p:nvPr/>
          </p:nvSpPr>
          <p:spPr>
            <a:xfrm>
              <a:off x="2292000" y="4401375"/>
              <a:ext cx="1050" cy="650"/>
            </a:xfrm>
            <a:custGeom>
              <a:rect b="b" l="l" r="r" t="t"/>
              <a:pathLst>
                <a:path extrusionOk="0" h="26" w="42">
                  <a:moveTo>
                    <a:pt x="6" y="1"/>
                  </a:moveTo>
                  <a:cubicBezTo>
                    <a:pt x="4" y="5"/>
                    <a:pt x="0" y="11"/>
                    <a:pt x="3" y="14"/>
                  </a:cubicBezTo>
                  <a:cubicBezTo>
                    <a:pt x="7" y="19"/>
                    <a:pt x="15" y="22"/>
                    <a:pt x="22" y="26"/>
                  </a:cubicBezTo>
                  <a:cubicBezTo>
                    <a:pt x="32" y="17"/>
                    <a:pt x="37" y="13"/>
                    <a:pt x="41" y="10"/>
                  </a:cubicBezTo>
                  <a:lnTo>
                    <a:pt x="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47"/>
            <p:cNvSpPr/>
            <p:nvPr/>
          </p:nvSpPr>
          <p:spPr>
            <a:xfrm>
              <a:off x="2292000" y="4402850"/>
              <a:ext cx="825" cy="925"/>
            </a:xfrm>
            <a:custGeom>
              <a:rect b="b" l="l" r="r" t="t"/>
              <a:pathLst>
                <a:path extrusionOk="0" h="37" w="33">
                  <a:moveTo>
                    <a:pt x="15" y="1"/>
                  </a:moveTo>
                  <a:cubicBezTo>
                    <a:pt x="9" y="5"/>
                    <a:pt x="3" y="10"/>
                    <a:pt x="0" y="13"/>
                  </a:cubicBezTo>
                  <a:cubicBezTo>
                    <a:pt x="12" y="24"/>
                    <a:pt x="18" y="30"/>
                    <a:pt x="24" y="36"/>
                  </a:cubicBezTo>
                  <a:cubicBezTo>
                    <a:pt x="27" y="32"/>
                    <a:pt x="32" y="24"/>
                    <a:pt x="31" y="20"/>
                  </a:cubicBezTo>
                  <a:cubicBezTo>
                    <a:pt x="28" y="13"/>
                    <a:pt x="21" y="7"/>
                    <a:pt x="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47"/>
            <p:cNvSpPr/>
            <p:nvPr/>
          </p:nvSpPr>
          <p:spPr>
            <a:xfrm>
              <a:off x="2286225" y="4402125"/>
              <a:ext cx="650" cy="950"/>
            </a:xfrm>
            <a:custGeom>
              <a:rect b="b" l="l" r="r" t="t"/>
              <a:pathLst>
                <a:path extrusionOk="0" h="38" w="26">
                  <a:moveTo>
                    <a:pt x="6" y="0"/>
                  </a:moveTo>
                  <a:cubicBezTo>
                    <a:pt x="4" y="8"/>
                    <a:pt x="2" y="15"/>
                    <a:pt x="0" y="25"/>
                  </a:cubicBezTo>
                  <a:lnTo>
                    <a:pt x="21" y="37"/>
                  </a:lnTo>
                  <a:cubicBezTo>
                    <a:pt x="22" y="31"/>
                    <a:pt x="25" y="22"/>
                    <a:pt x="24" y="18"/>
                  </a:cubicBezTo>
                  <a:cubicBezTo>
                    <a:pt x="21" y="11"/>
                    <a:pt x="12" y="6"/>
                    <a:pt x="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47"/>
            <p:cNvSpPr/>
            <p:nvPr/>
          </p:nvSpPr>
          <p:spPr>
            <a:xfrm>
              <a:off x="2271250" y="4400725"/>
              <a:ext cx="675" cy="950"/>
            </a:xfrm>
            <a:custGeom>
              <a:rect b="b" l="l" r="r" t="t"/>
              <a:pathLst>
                <a:path extrusionOk="0" h="38" w="27">
                  <a:moveTo>
                    <a:pt x="3" y="0"/>
                  </a:moveTo>
                  <a:cubicBezTo>
                    <a:pt x="2" y="8"/>
                    <a:pt x="2" y="14"/>
                    <a:pt x="0" y="23"/>
                  </a:cubicBezTo>
                  <a:lnTo>
                    <a:pt x="21" y="37"/>
                  </a:lnTo>
                  <a:cubicBezTo>
                    <a:pt x="22" y="33"/>
                    <a:pt x="27" y="25"/>
                    <a:pt x="24" y="23"/>
                  </a:cubicBezTo>
                  <a:cubicBezTo>
                    <a:pt x="19" y="14"/>
                    <a:pt x="11" y="8"/>
                    <a:pt x="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47"/>
            <p:cNvSpPr/>
            <p:nvPr/>
          </p:nvSpPr>
          <p:spPr>
            <a:xfrm>
              <a:off x="2193575" y="4424825"/>
              <a:ext cx="1050" cy="700"/>
            </a:xfrm>
            <a:custGeom>
              <a:rect b="b" l="l" r="r" t="t"/>
              <a:pathLst>
                <a:path extrusionOk="0" h="28" w="42">
                  <a:moveTo>
                    <a:pt x="24" y="0"/>
                  </a:moveTo>
                  <a:lnTo>
                    <a:pt x="0" y="27"/>
                  </a:lnTo>
                  <a:cubicBezTo>
                    <a:pt x="5" y="27"/>
                    <a:pt x="11" y="28"/>
                    <a:pt x="16" y="28"/>
                  </a:cubicBezTo>
                  <a:cubicBezTo>
                    <a:pt x="19" y="28"/>
                    <a:pt x="22" y="28"/>
                    <a:pt x="24" y="27"/>
                  </a:cubicBezTo>
                  <a:cubicBezTo>
                    <a:pt x="31" y="22"/>
                    <a:pt x="35" y="15"/>
                    <a:pt x="41" y="9"/>
                  </a:cubicBezTo>
                  <a:lnTo>
                    <a:pt x="41" y="7"/>
                  </a:lnTo>
                  <a:cubicBezTo>
                    <a:pt x="31" y="5"/>
                    <a:pt x="28" y="2"/>
                    <a:pt x="2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47"/>
            <p:cNvSpPr/>
            <p:nvPr/>
          </p:nvSpPr>
          <p:spPr>
            <a:xfrm>
              <a:off x="2189600" y="4413000"/>
              <a:ext cx="850" cy="775"/>
            </a:xfrm>
            <a:custGeom>
              <a:rect b="b" l="l" r="r" t="t"/>
              <a:pathLst>
                <a:path extrusionOk="0" h="31" w="34">
                  <a:moveTo>
                    <a:pt x="16" y="1"/>
                  </a:moveTo>
                  <a:cubicBezTo>
                    <a:pt x="10" y="8"/>
                    <a:pt x="5" y="16"/>
                    <a:pt x="2" y="21"/>
                  </a:cubicBezTo>
                  <a:cubicBezTo>
                    <a:pt x="0" y="24"/>
                    <a:pt x="9" y="27"/>
                    <a:pt x="13" y="30"/>
                  </a:cubicBezTo>
                  <a:lnTo>
                    <a:pt x="34" y="5"/>
                  </a:lnTo>
                  <a:cubicBezTo>
                    <a:pt x="28" y="4"/>
                    <a:pt x="16" y="1"/>
                    <a:pt x="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47"/>
            <p:cNvSpPr/>
            <p:nvPr/>
          </p:nvSpPr>
          <p:spPr>
            <a:xfrm>
              <a:off x="2177000" y="4407425"/>
              <a:ext cx="925" cy="725"/>
            </a:xfrm>
            <a:custGeom>
              <a:rect b="b" l="l" r="r" t="t"/>
              <a:pathLst>
                <a:path extrusionOk="0" h="29" w="37">
                  <a:moveTo>
                    <a:pt x="20" y="0"/>
                  </a:moveTo>
                  <a:lnTo>
                    <a:pt x="1" y="28"/>
                  </a:lnTo>
                  <a:cubicBezTo>
                    <a:pt x="5" y="28"/>
                    <a:pt x="9" y="29"/>
                    <a:pt x="13" y="29"/>
                  </a:cubicBezTo>
                  <a:cubicBezTo>
                    <a:pt x="15" y="29"/>
                    <a:pt x="16" y="29"/>
                    <a:pt x="17" y="28"/>
                  </a:cubicBezTo>
                  <a:cubicBezTo>
                    <a:pt x="25" y="24"/>
                    <a:pt x="30" y="16"/>
                    <a:pt x="36" y="10"/>
                  </a:cubicBezTo>
                  <a:cubicBezTo>
                    <a:pt x="27" y="5"/>
                    <a:pt x="25" y="2"/>
                    <a:pt x="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47"/>
            <p:cNvSpPr/>
            <p:nvPr/>
          </p:nvSpPr>
          <p:spPr>
            <a:xfrm>
              <a:off x="2177825" y="4421425"/>
              <a:ext cx="975" cy="725"/>
            </a:xfrm>
            <a:custGeom>
              <a:rect b="b" l="l" r="r" t="t"/>
              <a:pathLst>
                <a:path extrusionOk="0" h="29" w="39">
                  <a:moveTo>
                    <a:pt x="8" y="1"/>
                  </a:moveTo>
                  <a:cubicBezTo>
                    <a:pt x="6" y="5"/>
                    <a:pt x="0" y="10"/>
                    <a:pt x="2" y="13"/>
                  </a:cubicBezTo>
                  <a:cubicBezTo>
                    <a:pt x="5" y="18"/>
                    <a:pt x="12" y="24"/>
                    <a:pt x="17" y="29"/>
                  </a:cubicBezTo>
                  <a:cubicBezTo>
                    <a:pt x="28" y="23"/>
                    <a:pt x="34" y="20"/>
                    <a:pt x="39" y="18"/>
                  </a:cubicBezTo>
                  <a:lnTo>
                    <a:pt x="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47"/>
            <p:cNvSpPr/>
            <p:nvPr/>
          </p:nvSpPr>
          <p:spPr>
            <a:xfrm>
              <a:off x="2176100" y="4427400"/>
              <a:ext cx="1075" cy="725"/>
            </a:xfrm>
            <a:custGeom>
              <a:rect b="b" l="l" r="r" t="t"/>
              <a:pathLst>
                <a:path extrusionOk="0" h="29" w="43">
                  <a:moveTo>
                    <a:pt x="30" y="0"/>
                  </a:moveTo>
                  <a:lnTo>
                    <a:pt x="0" y="25"/>
                  </a:lnTo>
                  <a:cubicBezTo>
                    <a:pt x="5" y="26"/>
                    <a:pt x="10" y="28"/>
                    <a:pt x="14" y="28"/>
                  </a:cubicBezTo>
                  <a:cubicBezTo>
                    <a:pt x="15" y="28"/>
                    <a:pt x="16" y="28"/>
                    <a:pt x="16" y="28"/>
                  </a:cubicBezTo>
                  <a:cubicBezTo>
                    <a:pt x="25" y="25"/>
                    <a:pt x="34" y="19"/>
                    <a:pt x="41" y="15"/>
                  </a:cubicBezTo>
                  <a:lnTo>
                    <a:pt x="43" y="15"/>
                  </a:lnTo>
                  <a:cubicBezTo>
                    <a:pt x="36" y="7"/>
                    <a:pt x="33" y="3"/>
                    <a:pt x="3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47"/>
            <p:cNvSpPr/>
            <p:nvPr/>
          </p:nvSpPr>
          <p:spPr>
            <a:xfrm>
              <a:off x="2169575" y="4410725"/>
              <a:ext cx="1025" cy="700"/>
            </a:xfrm>
            <a:custGeom>
              <a:rect b="b" l="l" r="r" t="t"/>
              <a:pathLst>
                <a:path extrusionOk="0" h="28" w="41">
                  <a:moveTo>
                    <a:pt x="28" y="0"/>
                  </a:moveTo>
                  <a:cubicBezTo>
                    <a:pt x="27" y="0"/>
                    <a:pt x="26" y="0"/>
                    <a:pt x="26" y="1"/>
                  </a:cubicBezTo>
                  <a:cubicBezTo>
                    <a:pt x="17" y="4"/>
                    <a:pt x="8" y="8"/>
                    <a:pt x="1" y="12"/>
                  </a:cubicBezTo>
                  <a:cubicBezTo>
                    <a:pt x="8" y="21"/>
                    <a:pt x="11" y="24"/>
                    <a:pt x="14" y="27"/>
                  </a:cubicBezTo>
                  <a:lnTo>
                    <a:pt x="41" y="4"/>
                  </a:lnTo>
                  <a:cubicBezTo>
                    <a:pt x="37" y="2"/>
                    <a:pt x="31" y="0"/>
                    <a:pt x="2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47"/>
            <p:cNvSpPr/>
            <p:nvPr/>
          </p:nvSpPr>
          <p:spPr>
            <a:xfrm>
              <a:off x="2171425" y="4430100"/>
              <a:ext cx="1025" cy="775"/>
            </a:xfrm>
            <a:custGeom>
              <a:rect b="b" l="l" r="r" t="t"/>
              <a:pathLst>
                <a:path extrusionOk="0" h="31" w="41">
                  <a:moveTo>
                    <a:pt x="9" y="1"/>
                  </a:moveTo>
                  <a:cubicBezTo>
                    <a:pt x="6" y="5"/>
                    <a:pt x="0" y="11"/>
                    <a:pt x="2" y="13"/>
                  </a:cubicBezTo>
                  <a:cubicBezTo>
                    <a:pt x="5" y="20"/>
                    <a:pt x="12" y="24"/>
                    <a:pt x="17" y="30"/>
                  </a:cubicBezTo>
                  <a:cubicBezTo>
                    <a:pt x="30" y="24"/>
                    <a:pt x="34" y="22"/>
                    <a:pt x="40" y="20"/>
                  </a:cubicBezTo>
                  <a:lnTo>
                    <a:pt x="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47"/>
            <p:cNvSpPr/>
            <p:nvPr/>
          </p:nvSpPr>
          <p:spPr>
            <a:xfrm>
              <a:off x="2168525" y="4419775"/>
              <a:ext cx="450" cy="1100"/>
            </a:xfrm>
            <a:custGeom>
              <a:rect b="b" l="l" r="r" t="t"/>
              <a:pathLst>
                <a:path extrusionOk="0" h="44" w="18">
                  <a:moveTo>
                    <a:pt x="10" y="1"/>
                  </a:moveTo>
                  <a:lnTo>
                    <a:pt x="0" y="2"/>
                  </a:lnTo>
                  <a:lnTo>
                    <a:pt x="9" y="43"/>
                  </a:lnTo>
                  <a:lnTo>
                    <a:pt x="18" y="40"/>
                  </a:lnTo>
                  <a:lnTo>
                    <a:pt x="1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47"/>
            <p:cNvSpPr/>
            <p:nvPr/>
          </p:nvSpPr>
          <p:spPr>
            <a:xfrm>
              <a:off x="2162450" y="4413850"/>
              <a:ext cx="825" cy="775"/>
            </a:xfrm>
            <a:custGeom>
              <a:rect b="b" l="l" r="r" t="t"/>
              <a:pathLst>
                <a:path extrusionOk="0" h="31" w="33">
                  <a:moveTo>
                    <a:pt x="19" y="0"/>
                  </a:moveTo>
                  <a:cubicBezTo>
                    <a:pt x="18" y="0"/>
                    <a:pt x="17" y="0"/>
                    <a:pt x="17" y="1"/>
                  </a:cubicBezTo>
                  <a:cubicBezTo>
                    <a:pt x="11" y="7"/>
                    <a:pt x="5" y="14"/>
                    <a:pt x="0" y="20"/>
                  </a:cubicBezTo>
                  <a:cubicBezTo>
                    <a:pt x="0" y="20"/>
                    <a:pt x="6" y="26"/>
                    <a:pt x="12" y="30"/>
                  </a:cubicBezTo>
                  <a:lnTo>
                    <a:pt x="33" y="2"/>
                  </a:lnTo>
                  <a:cubicBezTo>
                    <a:pt x="29" y="2"/>
                    <a:pt x="23" y="0"/>
                    <a:pt x="1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47"/>
            <p:cNvSpPr/>
            <p:nvPr/>
          </p:nvSpPr>
          <p:spPr>
            <a:xfrm>
              <a:off x="2159975" y="4422000"/>
              <a:ext cx="1400" cy="625"/>
            </a:xfrm>
            <a:custGeom>
              <a:rect b="b" l="l" r="r" t="t"/>
              <a:pathLst>
                <a:path extrusionOk="0" h="25" w="56">
                  <a:moveTo>
                    <a:pt x="40" y="1"/>
                  </a:moveTo>
                  <a:cubicBezTo>
                    <a:pt x="39" y="1"/>
                    <a:pt x="38" y="1"/>
                    <a:pt x="38" y="1"/>
                  </a:cubicBezTo>
                  <a:cubicBezTo>
                    <a:pt x="27" y="6"/>
                    <a:pt x="18" y="12"/>
                    <a:pt x="1" y="20"/>
                  </a:cubicBezTo>
                  <a:cubicBezTo>
                    <a:pt x="26" y="23"/>
                    <a:pt x="38" y="25"/>
                    <a:pt x="38" y="25"/>
                  </a:cubicBezTo>
                  <a:cubicBezTo>
                    <a:pt x="43" y="19"/>
                    <a:pt x="49" y="12"/>
                    <a:pt x="55" y="4"/>
                  </a:cubicBezTo>
                  <a:cubicBezTo>
                    <a:pt x="50" y="3"/>
                    <a:pt x="45" y="1"/>
                    <a:pt x="4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47"/>
            <p:cNvSpPr/>
            <p:nvPr/>
          </p:nvSpPr>
          <p:spPr>
            <a:xfrm>
              <a:off x="2159975" y="4438050"/>
              <a:ext cx="1500" cy="475"/>
            </a:xfrm>
            <a:custGeom>
              <a:rect b="b" l="l" r="r" t="t"/>
              <a:pathLst>
                <a:path extrusionOk="0" h="19" w="60">
                  <a:moveTo>
                    <a:pt x="43" y="0"/>
                  </a:moveTo>
                  <a:cubicBezTo>
                    <a:pt x="41" y="0"/>
                    <a:pt x="40" y="0"/>
                    <a:pt x="39" y="1"/>
                  </a:cubicBezTo>
                  <a:cubicBezTo>
                    <a:pt x="26" y="2"/>
                    <a:pt x="14" y="8"/>
                    <a:pt x="1" y="13"/>
                  </a:cubicBezTo>
                  <a:cubicBezTo>
                    <a:pt x="10" y="14"/>
                    <a:pt x="17" y="15"/>
                    <a:pt x="27" y="18"/>
                  </a:cubicBezTo>
                  <a:lnTo>
                    <a:pt x="60" y="4"/>
                  </a:lnTo>
                  <a:cubicBezTo>
                    <a:pt x="54" y="2"/>
                    <a:pt x="48" y="0"/>
                    <a:pt x="4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47"/>
            <p:cNvSpPr/>
            <p:nvPr/>
          </p:nvSpPr>
          <p:spPr>
            <a:xfrm>
              <a:off x="2155275" y="4418225"/>
              <a:ext cx="900" cy="775"/>
            </a:xfrm>
            <a:custGeom>
              <a:rect b="b" l="l" r="r" t="t"/>
              <a:pathLst>
                <a:path extrusionOk="0" h="31" w="36">
                  <a:moveTo>
                    <a:pt x="22" y="1"/>
                  </a:moveTo>
                  <a:cubicBezTo>
                    <a:pt x="22" y="1"/>
                    <a:pt x="21" y="1"/>
                    <a:pt x="21" y="1"/>
                  </a:cubicBezTo>
                  <a:cubicBezTo>
                    <a:pt x="12" y="4"/>
                    <a:pt x="5" y="10"/>
                    <a:pt x="0" y="11"/>
                  </a:cubicBezTo>
                  <a:cubicBezTo>
                    <a:pt x="2" y="21"/>
                    <a:pt x="3" y="26"/>
                    <a:pt x="3" y="30"/>
                  </a:cubicBezTo>
                  <a:lnTo>
                    <a:pt x="36" y="8"/>
                  </a:lnTo>
                  <a:cubicBezTo>
                    <a:pt x="31" y="5"/>
                    <a:pt x="25" y="1"/>
                    <a:pt x="2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47"/>
            <p:cNvSpPr/>
            <p:nvPr/>
          </p:nvSpPr>
          <p:spPr>
            <a:xfrm>
              <a:off x="2158950" y="4442175"/>
              <a:ext cx="725" cy="975"/>
            </a:xfrm>
            <a:custGeom>
              <a:rect b="b" l="l" r="r" t="t"/>
              <a:pathLst>
                <a:path extrusionOk="0" h="39" w="29">
                  <a:moveTo>
                    <a:pt x="18" y="1"/>
                  </a:moveTo>
                  <a:cubicBezTo>
                    <a:pt x="11" y="3"/>
                    <a:pt x="4" y="6"/>
                    <a:pt x="1" y="8"/>
                  </a:cubicBezTo>
                  <a:lnTo>
                    <a:pt x="1" y="9"/>
                  </a:lnTo>
                  <a:cubicBezTo>
                    <a:pt x="9" y="24"/>
                    <a:pt x="14" y="31"/>
                    <a:pt x="18" y="39"/>
                  </a:cubicBezTo>
                  <a:cubicBezTo>
                    <a:pt x="21" y="34"/>
                    <a:pt x="29" y="28"/>
                    <a:pt x="29" y="24"/>
                  </a:cubicBezTo>
                  <a:cubicBezTo>
                    <a:pt x="27" y="17"/>
                    <a:pt x="23" y="9"/>
                    <a:pt x="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47"/>
            <p:cNvSpPr/>
            <p:nvPr/>
          </p:nvSpPr>
          <p:spPr>
            <a:xfrm>
              <a:off x="2152100" y="4420025"/>
              <a:ext cx="1425" cy="475"/>
            </a:xfrm>
            <a:custGeom>
              <a:rect b="b" l="l" r="r" t="t"/>
              <a:pathLst>
                <a:path extrusionOk="0" h="19" w="57">
                  <a:moveTo>
                    <a:pt x="39" y="1"/>
                  </a:moveTo>
                  <a:cubicBezTo>
                    <a:pt x="38" y="1"/>
                    <a:pt x="37" y="1"/>
                    <a:pt x="36" y="1"/>
                  </a:cubicBezTo>
                  <a:cubicBezTo>
                    <a:pt x="25" y="4"/>
                    <a:pt x="13" y="8"/>
                    <a:pt x="1" y="13"/>
                  </a:cubicBezTo>
                  <a:cubicBezTo>
                    <a:pt x="8" y="14"/>
                    <a:pt x="17" y="17"/>
                    <a:pt x="26" y="18"/>
                  </a:cubicBezTo>
                  <a:lnTo>
                    <a:pt x="57" y="5"/>
                  </a:lnTo>
                  <a:cubicBezTo>
                    <a:pt x="52" y="4"/>
                    <a:pt x="46" y="1"/>
                    <a:pt x="3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47"/>
            <p:cNvSpPr/>
            <p:nvPr/>
          </p:nvSpPr>
          <p:spPr>
            <a:xfrm>
              <a:off x="2152225" y="4420725"/>
              <a:ext cx="1450" cy="400"/>
            </a:xfrm>
            <a:custGeom>
              <a:rect b="b" l="l" r="r" t="t"/>
              <a:pathLst>
                <a:path extrusionOk="0" h="16" w="58">
                  <a:moveTo>
                    <a:pt x="58" y="1"/>
                  </a:moveTo>
                  <a:lnTo>
                    <a:pt x="0" y="10"/>
                  </a:lnTo>
                  <a:lnTo>
                    <a:pt x="0" y="15"/>
                  </a:lnTo>
                  <a:lnTo>
                    <a:pt x="58" y="7"/>
                  </a:lnTo>
                  <a:lnTo>
                    <a:pt x="5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47"/>
            <p:cNvSpPr/>
            <p:nvPr/>
          </p:nvSpPr>
          <p:spPr>
            <a:xfrm>
              <a:off x="2144175" y="4446300"/>
              <a:ext cx="1050" cy="750"/>
            </a:xfrm>
            <a:custGeom>
              <a:rect b="b" l="l" r="r" t="t"/>
              <a:pathLst>
                <a:path extrusionOk="0" h="30" w="42">
                  <a:moveTo>
                    <a:pt x="25" y="0"/>
                  </a:moveTo>
                  <a:lnTo>
                    <a:pt x="0" y="27"/>
                  </a:lnTo>
                  <a:cubicBezTo>
                    <a:pt x="4" y="28"/>
                    <a:pt x="9" y="30"/>
                    <a:pt x="13" y="30"/>
                  </a:cubicBezTo>
                  <a:cubicBezTo>
                    <a:pt x="15" y="30"/>
                    <a:pt x="16" y="29"/>
                    <a:pt x="18" y="28"/>
                  </a:cubicBezTo>
                  <a:cubicBezTo>
                    <a:pt x="27" y="25"/>
                    <a:pt x="34" y="19"/>
                    <a:pt x="41" y="14"/>
                  </a:cubicBezTo>
                  <a:lnTo>
                    <a:pt x="40" y="14"/>
                  </a:lnTo>
                  <a:cubicBezTo>
                    <a:pt x="33" y="8"/>
                    <a:pt x="28" y="5"/>
                    <a:pt x="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47"/>
            <p:cNvSpPr/>
            <p:nvPr/>
          </p:nvSpPr>
          <p:spPr>
            <a:xfrm>
              <a:off x="2138575" y="4421825"/>
              <a:ext cx="1050" cy="700"/>
            </a:xfrm>
            <a:custGeom>
              <a:rect b="b" l="l" r="r" t="t"/>
              <a:pathLst>
                <a:path extrusionOk="0" h="28" w="42">
                  <a:moveTo>
                    <a:pt x="20" y="1"/>
                  </a:moveTo>
                  <a:cubicBezTo>
                    <a:pt x="9" y="8"/>
                    <a:pt x="6" y="10"/>
                    <a:pt x="1" y="13"/>
                  </a:cubicBezTo>
                  <a:lnTo>
                    <a:pt x="36" y="27"/>
                  </a:lnTo>
                  <a:cubicBezTo>
                    <a:pt x="37" y="23"/>
                    <a:pt x="42" y="17"/>
                    <a:pt x="40" y="16"/>
                  </a:cubicBezTo>
                  <a:cubicBezTo>
                    <a:pt x="34" y="10"/>
                    <a:pt x="27" y="5"/>
                    <a:pt x="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47"/>
            <p:cNvSpPr/>
            <p:nvPr/>
          </p:nvSpPr>
          <p:spPr>
            <a:xfrm>
              <a:off x="2129375" y="4448600"/>
              <a:ext cx="925" cy="775"/>
            </a:xfrm>
            <a:custGeom>
              <a:rect b="b" l="l" r="r" t="t"/>
              <a:pathLst>
                <a:path extrusionOk="0" h="31" w="37">
                  <a:moveTo>
                    <a:pt x="26" y="1"/>
                  </a:moveTo>
                  <a:lnTo>
                    <a:pt x="1" y="26"/>
                  </a:lnTo>
                  <a:cubicBezTo>
                    <a:pt x="7" y="27"/>
                    <a:pt x="11" y="27"/>
                    <a:pt x="26" y="30"/>
                  </a:cubicBezTo>
                  <a:cubicBezTo>
                    <a:pt x="29" y="23"/>
                    <a:pt x="35" y="17"/>
                    <a:pt x="36" y="10"/>
                  </a:cubicBezTo>
                  <a:cubicBezTo>
                    <a:pt x="36" y="7"/>
                    <a:pt x="29" y="4"/>
                    <a:pt x="2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47"/>
            <p:cNvSpPr/>
            <p:nvPr/>
          </p:nvSpPr>
          <p:spPr>
            <a:xfrm>
              <a:off x="2115025" y="4446950"/>
              <a:ext cx="1100" cy="700"/>
            </a:xfrm>
            <a:custGeom>
              <a:rect b="b" l="l" r="r" t="t"/>
              <a:pathLst>
                <a:path extrusionOk="0" h="28" w="44">
                  <a:moveTo>
                    <a:pt x="14" y="1"/>
                  </a:moveTo>
                  <a:cubicBezTo>
                    <a:pt x="11" y="5"/>
                    <a:pt x="8" y="8"/>
                    <a:pt x="1" y="17"/>
                  </a:cubicBezTo>
                  <a:cubicBezTo>
                    <a:pt x="10" y="20"/>
                    <a:pt x="17" y="26"/>
                    <a:pt x="26" y="27"/>
                  </a:cubicBezTo>
                  <a:cubicBezTo>
                    <a:pt x="27" y="27"/>
                    <a:pt x="27" y="28"/>
                    <a:pt x="28" y="28"/>
                  </a:cubicBezTo>
                  <a:cubicBezTo>
                    <a:pt x="32" y="28"/>
                    <a:pt x="39" y="24"/>
                    <a:pt x="44" y="23"/>
                  </a:cubicBezTo>
                  <a:lnTo>
                    <a:pt x="1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47"/>
            <p:cNvSpPr/>
            <p:nvPr/>
          </p:nvSpPr>
          <p:spPr>
            <a:xfrm>
              <a:off x="2106675" y="4416950"/>
              <a:ext cx="950" cy="675"/>
            </a:xfrm>
            <a:custGeom>
              <a:rect b="b" l="l" r="r" t="t"/>
              <a:pathLst>
                <a:path extrusionOk="0" h="27" w="38">
                  <a:moveTo>
                    <a:pt x="17" y="0"/>
                  </a:moveTo>
                  <a:cubicBezTo>
                    <a:pt x="16" y="0"/>
                    <a:pt x="16" y="0"/>
                    <a:pt x="16" y="0"/>
                  </a:cubicBezTo>
                  <a:cubicBezTo>
                    <a:pt x="8" y="6"/>
                    <a:pt x="5" y="13"/>
                    <a:pt x="1" y="21"/>
                  </a:cubicBezTo>
                  <a:cubicBezTo>
                    <a:pt x="1" y="21"/>
                    <a:pt x="8" y="24"/>
                    <a:pt x="13" y="27"/>
                  </a:cubicBezTo>
                  <a:lnTo>
                    <a:pt x="38" y="6"/>
                  </a:lnTo>
                  <a:cubicBezTo>
                    <a:pt x="31" y="5"/>
                    <a:pt x="21" y="0"/>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47"/>
            <p:cNvSpPr/>
            <p:nvPr/>
          </p:nvSpPr>
          <p:spPr>
            <a:xfrm>
              <a:off x="2100075" y="4422025"/>
              <a:ext cx="600" cy="950"/>
            </a:xfrm>
            <a:custGeom>
              <a:rect b="b" l="l" r="r" t="t"/>
              <a:pathLst>
                <a:path extrusionOk="0" h="38" w="24">
                  <a:moveTo>
                    <a:pt x="16" y="0"/>
                  </a:moveTo>
                  <a:cubicBezTo>
                    <a:pt x="10" y="2"/>
                    <a:pt x="3" y="5"/>
                    <a:pt x="0" y="6"/>
                  </a:cubicBezTo>
                  <a:cubicBezTo>
                    <a:pt x="6" y="21"/>
                    <a:pt x="9" y="30"/>
                    <a:pt x="12" y="37"/>
                  </a:cubicBezTo>
                  <a:cubicBezTo>
                    <a:pt x="16" y="34"/>
                    <a:pt x="24" y="30"/>
                    <a:pt x="24" y="25"/>
                  </a:cubicBezTo>
                  <a:cubicBezTo>
                    <a:pt x="24" y="16"/>
                    <a:pt x="19" y="9"/>
                    <a:pt x="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47"/>
            <p:cNvSpPr/>
            <p:nvPr/>
          </p:nvSpPr>
          <p:spPr>
            <a:xfrm>
              <a:off x="2097300" y="4421025"/>
              <a:ext cx="1000" cy="725"/>
            </a:xfrm>
            <a:custGeom>
              <a:rect b="b" l="l" r="r" t="t"/>
              <a:pathLst>
                <a:path extrusionOk="0" h="29" w="40">
                  <a:moveTo>
                    <a:pt x="8" y="1"/>
                  </a:moveTo>
                  <a:cubicBezTo>
                    <a:pt x="5" y="5"/>
                    <a:pt x="1" y="9"/>
                    <a:pt x="2" y="12"/>
                  </a:cubicBezTo>
                  <a:cubicBezTo>
                    <a:pt x="7" y="18"/>
                    <a:pt x="14" y="23"/>
                    <a:pt x="18" y="29"/>
                  </a:cubicBezTo>
                  <a:cubicBezTo>
                    <a:pt x="29" y="23"/>
                    <a:pt x="35" y="21"/>
                    <a:pt x="39" y="18"/>
                  </a:cubicBezTo>
                  <a:lnTo>
                    <a:pt x="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47"/>
            <p:cNvSpPr/>
            <p:nvPr/>
          </p:nvSpPr>
          <p:spPr>
            <a:xfrm>
              <a:off x="2096950" y="4427525"/>
              <a:ext cx="925" cy="725"/>
            </a:xfrm>
            <a:custGeom>
              <a:rect b="b" l="l" r="r" t="t"/>
              <a:pathLst>
                <a:path extrusionOk="0" h="29" w="37">
                  <a:moveTo>
                    <a:pt x="16" y="1"/>
                  </a:moveTo>
                  <a:cubicBezTo>
                    <a:pt x="16" y="1"/>
                    <a:pt x="6" y="7"/>
                    <a:pt x="0" y="10"/>
                  </a:cubicBezTo>
                  <a:lnTo>
                    <a:pt x="27" y="29"/>
                  </a:lnTo>
                  <a:cubicBezTo>
                    <a:pt x="30" y="25"/>
                    <a:pt x="37" y="20"/>
                    <a:pt x="35" y="17"/>
                  </a:cubicBezTo>
                  <a:cubicBezTo>
                    <a:pt x="31" y="11"/>
                    <a:pt x="24" y="5"/>
                    <a:pt x="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47"/>
            <p:cNvSpPr/>
            <p:nvPr/>
          </p:nvSpPr>
          <p:spPr>
            <a:xfrm>
              <a:off x="2092900" y="4420625"/>
              <a:ext cx="675" cy="1050"/>
            </a:xfrm>
            <a:custGeom>
              <a:rect b="b" l="l" r="r" t="t"/>
              <a:pathLst>
                <a:path extrusionOk="0" h="42" w="27">
                  <a:moveTo>
                    <a:pt x="27" y="0"/>
                  </a:moveTo>
                  <a:cubicBezTo>
                    <a:pt x="2" y="14"/>
                    <a:pt x="0" y="27"/>
                    <a:pt x="27" y="42"/>
                  </a:cubicBezTo>
                  <a:lnTo>
                    <a:pt x="2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47"/>
            <p:cNvSpPr/>
            <p:nvPr/>
          </p:nvSpPr>
          <p:spPr>
            <a:xfrm>
              <a:off x="2092125" y="4441375"/>
              <a:ext cx="650" cy="975"/>
            </a:xfrm>
            <a:custGeom>
              <a:rect b="b" l="l" r="r" t="t"/>
              <a:pathLst>
                <a:path extrusionOk="0" h="39" w="26">
                  <a:moveTo>
                    <a:pt x="20" y="0"/>
                  </a:moveTo>
                  <a:cubicBezTo>
                    <a:pt x="12" y="3"/>
                    <a:pt x="5" y="5"/>
                    <a:pt x="0" y="5"/>
                  </a:cubicBezTo>
                  <a:cubicBezTo>
                    <a:pt x="6" y="21"/>
                    <a:pt x="9" y="30"/>
                    <a:pt x="12" y="38"/>
                  </a:cubicBezTo>
                  <a:cubicBezTo>
                    <a:pt x="17" y="34"/>
                    <a:pt x="25" y="30"/>
                    <a:pt x="25" y="25"/>
                  </a:cubicBezTo>
                  <a:cubicBezTo>
                    <a:pt x="25" y="18"/>
                    <a:pt x="21" y="9"/>
                    <a:pt x="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47"/>
            <p:cNvSpPr/>
            <p:nvPr/>
          </p:nvSpPr>
          <p:spPr>
            <a:xfrm>
              <a:off x="2085975" y="4420100"/>
              <a:ext cx="625" cy="950"/>
            </a:xfrm>
            <a:custGeom>
              <a:rect b="b" l="l" r="r" t="t"/>
              <a:pathLst>
                <a:path extrusionOk="0" h="38" w="25">
                  <a:moveTo>
                    <a:pt x="18" y="1"/>
                  </a:moveTo>
                  <a:cubicBezTo>
                    <a:pt x="11" y="2"/>
                    <a:pt x="5" y="4"/>
                    <a:pt x="1" y="4"/>
                  </a:cubicBezTo>
                  <a:cubicBezTo>
                    <a:pt x="7" y="20"/>
                    <a:pt x="8" y="29"/>
                    <a:pt x="11" y="38"/>
                  </a:cubicBezTo>
                  <a:cubicBezTo>
                    <a:pt x="15" y="33"/>
                    <a:pt x="23" y="30"/>
                    <a:pt x="23" y="26"/>
                  </a:cubicBezTo>
                  <a:cubicBezTo>
                    <a:pt x="24" y="17"/>
                    <a:pt x="20" y="8"/>
                    <a:pt x="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47"/>
            <p:cNvSpPr/>
            <p:nvPr/>
          </p:nvSpPr>
          <p:spPr>
            <a:xfrm>
              <a:off x="2081750" y="4428500"/>
              <a:ext cx="975" cy="650"/>
            </a:xfrm>
            <a:custGeom>
              <a:rect b="b" l="l" r="r" t="t"/>
              <a:pathLst>
                <a:path extrusionOk="0" h="26" w="39">
                  <a:moveTo>
                    <a:pt x="31" y="0"/>
                  </a:moveTo>
                  <a:cubicBezTo>
                    <a:pt x="23" y="2"/>
                    <a:pt x="11" y="3"/>
                    <a:pt x="3" y="8"/>
                  </a:cubicBezTo>
                  <a:cubicBezTo>
                    <a:pt x="0" y="11"/>
                    <a:pt x="8" y="19"/>
                    <a:pt x="11" y="25"/>
                  </a:cubicBezTo>
                  <a:lnTo>
                    <a:pt x="39" y="8"/>
                  </a:lnTo>
                  <a:cubicBezTo>
                    <a:pt x="36" y="6"/>
                    <a:pt x="31" y="0"/>
                    <a:pt x="3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47"/>
            <p:cNvSpPr/>
            <p:nvPr/>
          </p:nvSpPr>
          <p:spPr>
            <a:xfrm>
              <a:off x="2077225" y="4441925"/>
              <a:ext cx="1050" cy="650"/>
            </a:xfrm>
            <a:custGeom>
              <a:rect b="b" l="l" r="r" t="t"/>
              <a:pathLst>
                <a:path extrusionOk="0" h="26" w="42">
                  <a:moveTo>
                    <a:pt x="1" y="0"/>
                  </a:moveTo>
                  <a:lnTo>
                    <a:pt x="3" y="25"/>
                  </a:lnTo>
                  <a:cubicBezTo>
                    <a:pt x="14" y="22"/>
                    <a:pt x="23" y="19"/>
                    <a:pt x="33" y="15"/>
                  </a:cubicBezTo>
                  <a:cubicBezTo>
                    <a:pt x="37" y="12"/>
                    <a:pt x="39" y="8"/>
                    <a:pt x="42" y="5"/>
                  </a:cubicBezTo>
                  <a:lnTo>
                    <a:pt x="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47"/>
            <p:cNvSpPr/>
            <p:nvPr/>
          </p:nvSpPr>
          <p:spPr>
            <a:xfrm>
              <a:off x="2072525" y="4442725"/>
              <a:ext cx="425" cy="1100"/>
            </a:xfrm>
            <a:custGeom>
              <a:rect b="b" l="l" r="r" t="t"/>
              <a:pathLst>
                <a:path extrusionOk="0" h="44" w="17">
                  <a:moveTo>
                    <a:pt x="6" y="1"/>
                  </a:moveTo>
                  <a:lnTo>
                    <a:pt x="0" y="42"/>
                  </a:lnTo>
                  <a:lnTo>
                    <a:pt x="11" y="43"/>
                  </a:lnTo>
                  <a:lnTo>
                    <a:pt x="16" y="2"/>
                  </a:lnTo>
                  <a:lnTo>
                    <a:pt x="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47"/>
            <p:cNvSpPr/>
            <p:nvPr/>
          </p:nvSpPr>
          <p:spPr>
            <a:xfrm>
              <a:off x="2063175" y="4416250"/>
              <a:ext cx="825" cy="575"/>
            </a:xfrm>
            <a:custGeom>
              <a:rect b="b" l="l" r="r" t="t"/>
              <a:pathLst>
                <a:path extrusionOk="0" h="23" w="33">
                  <a:moveTo>
                    <a:pt x="28" y="0"/>
                  </a:moveTo>
                  <a:cubicBezTo>
                    <a:pt x="20" y="0"/>
                    <a:pt x="11" y="0"/>
                    <a:pt x="3" y="5"/>
                  </a:cubicBezTo>
                  <a:cubicBezTo>
                    <a:pt x="1" y="6"/>
                    <a:pt x="5" y="16"/>
                    <a:pt x="6" y="22"/>
                  </a:cubicBezTo>
                  <a:lnTo>
                    <a:pt x="33" y="9"/>
                  </a:lnTo>
                  <a:cubicBezTo>
                    <a:pt x="31" y="6"/>
                    <a:pt x="28" y="0"/>
                    <a:pt x="2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47"/>
            <p:cNvSpPr/>
            <p:nvPr/>
          </p:nvSpPr>
          <p:spPr>
            <a:xfrm>
              <a:off x="2062150" y="4417050"/>
              <a:ext cx="825" cy="575"/>
            </a:xfrm>
            <a:custGeom>
              <a:rect b="b" l="l" r="r" t="t"/>
              <a:pathLst>
                <a:path extrusionOk="0" h="23" w="33">
                  <a:moveTo>
                    <a:pt x="28" y="1"/>
                  </a:moveTo>
                  <a:cubicBezTo>
                    <a:pt x="19" y="1"/>
                    <a:pt x="9" y="1"/>
                    <a:pt x="3" y="5"/>
                  </a:cubicBezTo>
                  <a:cubicBezTo>
                    <a:pt x="0" y="7"/>
                    <a:pt x="5" y="17"/>
                    <a:pt x="6" y="23"/>
                  </a:cubicBezTo>
                  <a:lnTo>
                    <a:pt x="33" y="9"/>
                  </a:lnTo>
                  <a:cubicBezTo>
                    <a:pt x="31" y="7"/>
                    <a:pt x="28" y="1"/>
                    <a:pt x="2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47"/>
            <p:cNvSpPr/>
            <p:nvPr/>
          </p:nvSpPr>
          <p:spPr>
            <a:xfrm>
              <a:off x="2050775" y="4410700"/>
              <a:ext cx="500" cy="850"/>
            </a:xfrm>
            <a:custGeom>
              <a:rect b="b" l="l" r="r" t="t"/>
              <a:pathLst>
                <a:path extrusionOk="0" h="34" w="20">
                  <a:moveTo>
                    <a:pt x="5" y="0"/>
                  </a:moveTo>
                  <a:cubicBezTo>
                    <a:pt x="4" y="16"/>
                    <a:pt x="2" y="25"/>
                    <a:pt x="1" y="34"/>
                  </a:cubicBezTo>
                  <a:cubicBezTo>
                    <a:pt x="5" y="31"/>
                    <a:pt x="12" y="30"/>
                    <a:pt x="14" y="25"/>
                  </a:cubicBezTo>
                  <a:cubicBezTo>
                    <a:pt x="17" y="18"/>
                    <a:pt x="17" y="9"/>
                    <a:pt x="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47"/>
            <p:cNvSpPr/>
            <p:nvPr/>
          </p:nvSpPr>
          <p:spPr>
            <a:xfrm>
              <a:off x="2049200" y="4411950"/>
              <a:ext cx="800" cy="575"/>
            </a:xfrm>
            <a:custGeom>
              <a:rect b="b" l="l" r="r" t="t"/>
              <a:pathLst>
                <a:path extrusionOk="0" h="23" w="32">
                  <a:moveTo>
                    <a:pt x="28" y="0"/>
                  </a:moveTo>
                  <a:lnTo>
                    <a:pt x="0" y="13"/>
                  </a:lnTo>
                  <a:cubicBezTo>
                    <a:pt x="3" y="16"/>
                    <a:pt x="6" y="22"/>
                    <a:pt x="9" y="22"/>
                  </a:cubicBezTo>
                  <a:cubicBezTo>
                    <a:pt x="18" y="22"/>
                    <a:pt x="24" y="19"/>
                    <a:pt x="31" y="18"/>
                  </a:cubicBezTo>
                  <a:cubicBezTo>
                    <a:pt x="30" y="9"/>
                    <a:pt x="28" y="5"/>
                    <a:pt x="2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47"/>
            <p:cNvSpPr/>
            <p:nvPr/>
          </p:nvSpPr>
          <p:spPr>
            <a:xfrm>
              <a:off x="2030625" y="4429750"/>
              <a:ext cx="1800" cy="600"/>
            </a:xfrm>
            <a:custGeom>
              <a:rect b="b" l="l" r="r" t="t"/>
              <a:pathLst>
                <a:path extrusionOk="0" h="24" w="72">
                  <a:moveTo>
                    <a:pt x="41" y="0"/>
                  </a:moveTo>
                  <a:cubicBezTo>
                    <a:pt x="31" y="0"/>
                    <a:pt x="23" y="6"/>
                    <a:pt x="0" y="13"/>
                  </a:cubicBezTo>
                  <a:cubicBezTo>
                    <a:pt x="33" y="21"/>
                    <a:pt x="42" y="22"/>
                    <a:pt x="49" y="24"/>
                  </a:cubicBezTo>
                  <a:cubicBezTo>
                    <a:pt x="58" y="24"/>
                    <a:pt x="64" y="22"/>
                    <a:pt x="71" y="21"/>
                  </a:cubicBezTo>
                  <a:cubicBezTo>
                    <a:pt x="62" y="13"/>
                    <a:pt x="49" y="0"/>
                    <a:pt x="45" y="0"/>
                  </a:cubicBezTo>
                  <a:cubicBezTo>
                    <a:pt x="43" y="0"/>
                    <a:pt x="42" y="0"/>
                    <a:pt x="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47"/>
            <p:cNvSpPr/>
            <p:nvPr/>
          </p:nvSpPr>
          <p:spPr>
            <a:xfrm>
              <a:off x="2042500" y="4412900"/>
              <a:ext cx="725" cy="475"/>
            </a:xfrm>
            <a:custGeom>
              <a:rect b="b" l="l" r="r" t="t"/>
              <a:pathLst>
                <a:path extrusionOk="0" h="19" w="29">
                  <a:moveTo>
                    <a:pt x="1" y="0"/>
                  </a:moveTo>
                  <a:cubicBezTo>
                    <a:pt x="7" y="12"/>
                    <a:pt x="10" y="18"/>
                    <a:pt x="10" y="18"/>
                  </a:cubicBezTo>
                  <a:cubicBezTo>
                    <a:pt x="15" y="17"/>
                    <a:pt x="21" y="12"/>
                    <a:pt x="29" y="9"/>
                  </a:cubicBezTo>
                  <a:cubicBezTo>
                    <a:pt x="27" y="6"/>
                    <a:pt x="26" y="0"/>
                    <a:pt x="2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47"/>
            <p:cNvSpPr/>
            <p:nvPr/>
          </p:nvSpPr>
          <p:spPr>
            <a:xfrm>
              <a:off x="2040475" y="4404150"/>
              <a:ext cx="650" cy="375"/>
            </a:xfrm>
            <a:custGeom>
              <a:rect b="b" l="l" r="r" t="t"/>
              <a:pathLst>
                <a:path extrusionOk="0" h="15" w="26">
                  <a:moveTo>
                    <a:pt x="21" y="0"/>
                  </a:moveTo>
                  <a:lnTo>
                    <a:pt x="1" y="12"/>
                  </a:lnTo>
                  <a:lnTo>
                    <a:pt x="7" y="15"/>
                  </a:lnTo>
                  <a:cubicBezTo>
                    <a:pt x="13" y="14"/>
                    <a:pt x="21" y="12"/>
                    <a:pt x="26" y="8"/>
                  </a:cubicBezTo>
                  <a:cubicBezTo>
                    <a:pt x="26" y="8"/>
                    <a:pt x="23" y="3"/>
                    <a:pt x="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47"/>
            <p:cNvSpPr/>
            <p:nvPr/>
          </p:nvSpPr>
          <p:spPr>
            <a:xfrm>
              <a:off x="2040550" y="4398175"/>
              <a:ext cx="700" cy="1000"/>
            </a:xfrm>
            <a:custGeom>
              <a:rect b="b" l="l" r="r" t="t"/>
              <a:pathLst>
                <a:path extrusionOk="0" h="40" w="28">
                  <a:moveTo>
                    <a:pt x="19" y="1"/>
                  </a:moveTo>
                  <a:cubicBezTo>
                    <a:pt x="19" y="1"/>
                    <a:pt x="19" y="1"/>
                    <a:pt x="18" y="1"/>
                  </a:cubicBezTo>
                  <a:cubicBezTo>
                    <a:pt x="12" y="2"/>
                    <a:pt x="7" y="8"/>
                    <a:pt x="2" y="11"/>
                  </a:cubicBezTo>
                  <a:cubicBezTo>
                    <a:pt x="2" y="26"/>
                    <a:pt x="1" y="32"/>
                    <a:pt x="1" y="39"/>
                  </a:cubicBezTo>
                  <a:lnTo>
                    <a:pt x="27" y="14"/>
                  </a:lnTo>
                  <a:cubicBezTo>
                    <a:pt x="24" y="10"/>
                    <a:pt x="22" y="1"/>
                    <a:pt x="1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47"/>
            <p:cNvSpPr/>
            <p:nvPr/>
          </p:nvSpPr>
          <p:spPr>
            <a:xfrm>
              <a:off x="2038450" y="4365900"/>
              <a:ext cx="775" cy="900"/>
            </a:xfrm>
            <a:custGeom>
              <a:rect b="b" l="l" r="r" t="t"/>
              <a:pathLst>
                <a:path extrusionOk="0" h="36" w="31">
                  <a:moveTo>
                    <a:pt x="21" y="0"/>
                  </a:moveTo>
                  <a:cubicBezTo>
                    <a:pt x="14" y="2"/>
                    <a:pt x="8" y="6"/>
                    <a:pt x="1" y="10"/>
                  </a:cubicBezTo>
                  <a:cubicBezTo>
                    <a:pt x="4" y="24"/>
                    <a:pt x="4" y="30"/>
                    <a:pt x="5" y="35"/>
                  </a:cubicBezTo>
                  <a:lnTo>
                    <a:pt x="30" y="10"/>
                  </a:lnTo>
                  <a:cubicBezTo>
                    <a:pt x="27" y="6"/>
                    <a:pt x="24" y="0"/>
                    <a:pt x="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47"/>
            <p:cNvSpPr/>
            <p:nvPr/>
          </p:nvSpPr>
          <p:spPr>
            <a:xfrm>
              <a:off x="2014450" y="4355625"/>
              <a:ext cx="1075" cy="725"/>
            </a:xfrm>
            <a:custGeom>
              <a:rect b="b" l="l" r="r" t="t"/>
              <a:pathLst>
                <a:path extrusionOk="0" h="29" w="43">
                  <a:moveTo>
                    <a:pt x="2" y="1"/>
                  </a:moveTo>
                  <a:lnTo>
                    <a:pt x="0" y="17"/>
                  </a:lnTo>
                  <a:lnTo>
                    <a:pt x="40" y="29"/>
                  </a:lnTo>
                  <a:lnTo>
                    <a:pt x="43" y="12"/>
                  </a:lnTo>
                  <a:lnTo>
                    <a:pt x="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47"/>
            <p:cNvSpPr/>
            <p:nvPr/>
          </p:nvSpPr>
          <p:spPr>
            <a:xfrm>
              <a:off x="2044225" y="4362500"/>
              <a:ext cx="725" cy="500"/>
            </a:xfrm>
            <a:custGeom>
              <a:rect b="b" l="l" r="r" t="t"/>
              <a:pathLst>
                <a:path extrusionOk="0" h="20" w="29">
                  <a:moveTo>
                    <a:pt x="20" y="1"/>
                  </a:moveTo>
                  <a:cubicBezTo>
                    <a:pt x="16" y="1"/>
                    <a:pt x="11" y="2"/>
                    <a:pt x="11" y="2"/>
                  </a:cubicBezTo>
                  <a:cubicBezTo>
                    <a:pt x="5" y="7"/>
                    <a:pt x="1" y="11"/>
                    <a:pt x="17" y="17"/>
                  </a:cubicBezTo>
                  <a:lnTo>
                    <a:pt x="29" y="20"/>
                  </a:lnTo>
                  <a:lnTo>
                    <a:pt x="2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47"/>
            <p:cNvSpPr/>
            <p:nvPr/>
          </p:nvSpPr>
          <p:spPr>
            <a:xfrm>
              <a:off x="2052575" y="4353125"/>
              <a:ext cx="550" cy="850"/>
            </a:xfrm>
            <a:custGeom>
              <a:rect b="b" l="l" r="r" t="t"/>
              <a:pathLst>
                <a:path extrusionOk="0" h="34" w="22">
                  <a:moveTo>
                    <a:pt x="21" y="1"/>
                  </a:moveTo>
                  <a:lnTo>
                    <a:pt x="21" y="1"/>
                  </a:lnTo>
                  <a:cubicBezTo>
                    <a:pt x="17" y="2"/>
                    <a:pt x="13" y="2"/>
                    <a:pt x="2" y="5"/>
                  </a:cubicBezTo>
                  <a:lnTo>
                    <a:pt x="1" y="5"/>
                  </a:lnTo>
                  <a:lnTo>
                    <a:pt x="5" y="32"/>
                  </a:lnTo>
                  <a:cubicBezTo>
                    <a:pt x="5" y="32"/>
                    <a:pt x="11" y="32"/>
                    <a:pt x="14" y="33"/>
                  </a:cubicBezTo>
                  <a:lnTo>
                    <a:pt x="2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47"/>
            <p:cNvSpPr/>
            <p:nvPr/>
          </p:nvSpPr>
          <p:spPr>
            <a:xfrm>
              <a:off x="2044350" y="4326900"/>
              <a:ext cx="1125" cy="650"/>
            </a:xfrm>
            <a:custGeom>
              <a:rect b="b" l="l" r="r" t="t"/>
              <a:pathLst>
                <a:path extrusionOk="0" h="26" w="45">
                  <a:moveTo>
                    <a:pt x="5" y="1"/>
                  </a:moveTo>
                  <a:cubicBezTo>
                    <a:pt x="3" y="8"/>
                    <a:pt x="0" y="15"/>
                    <a:pt x="2" y="20"/>
                  </a:cubicBezTo>
                  <a:cubicBezTo>
                    <a:pt x="5" y="23"/>
                    <a:pt x="16" y="26"/>
                    <a:pt x="16" y="26"/>
                  </a:cubicBezTo>
                  <a:cubicBezTo>
                    <a:pt x="27" y="20"/>
                    <a:pt x="36" y="11"/>
                    <a:pt x="44" y="4"/>
                  </a:cubicBezTo>
                  <a:cubicBezTo>
                    <a:pt x="33" y="4"/>
                    <a:pt x="19" y="2"/>
                    <a:pt x="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47"/>
            <p:cNvSpPr/>
            <p:nvPr/>
          </p:nvSpPr>
          <p:spPr>
            <a:xfrm>
              <a:off x="2054275" y="4321525"/>
              <a:ext cx="1125" cy="700"/>
            </a:xfrm>
            <a:custGeom>
              <a:rect b="b" l="l" r="r" t="t"/>
              <a:pathLst>
                <a:path extrusionOk="0" h="28" w="45">
                  <a:moveTo>
                    <a:pt x="24" y="1"/>
                  </a:moveTo>
                  <a:cubicBezTo>
                    <a:pt x="11" y="10"/>
                    <a:pt x="5" y="13"/>
                    <a:pt x="0" y="16"/>
                  </a:cubicBezTo>
                  <a:lnTo>
                    <a:pt x="37" y="27"/>
                  </a:lnTo>
                  <a:cubicBezTo>
                    <a:pt x="39" y="23"/>
                    <a:pt x="45" y="16"/>
                    <a:pt x="43" y="14"/>
                  </a:cubicBezTo>
                  <a:cubicBezTo>
                    <a:pt x="39" y="8"/>
                    <a:pt x="30" y="5"/>
                    <a:pt x="2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47"/>
            <p:cNvSpPr/>
            <p:nvPr/>
          </p:nvSpPr>
          <p:spPr>
            <a:xfrm>
              <a:off x="2150425" y="4408850"/>
              <a:ext cx="950" cy="750"/>
            </a:xfrm>
            <a:custGeom>
              <a:rect b="b" l="l" r="r" t="t"/>
              <a:pathLst>
                <a:path extrusionOk="0" h="30" w="38">
                  <a:moveTo>
                    <a:pt x="8" y="1"/>
                  </a:moveTo>
                  <a:cubicBezTo>
                    <a:pt x="6" y="5"/>
                    <a:pt x="0" y="9"/>
                    <a:pt x="2" y="12"/>
                  </a:cubicBezTo>
                  <a:cubicBezTo>
                    <a:pt x="5" y="18"/>
                    <a:pt x="11" y="24"/>
                    <a:pt x="15" y="30"/>
                  </a:cubicBezTo>
                  <a:cubicBezTo>
                    <a:pt x="27" y="24"/>
                    <a:pt x="31" y="23"/>
                    <a:pt x="37" y="20"/>
                  </a:cubicBezTo>
                  <a:lnTo>
                    <a:pt x="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47"/>
            <p:cNvSpPr/>
            <p:nvPr/>
          </p:nvSpPr>
          <p:spPr>
            <a:xfrm>
              <a:off x="2078525" y="4344175"/>
              <a:ext cx="850" cy="750"/>
            </a:xfrm>
            <a:custGeom>
              <a:rect b="b" l="l" r="r" t="t"/>
              <a:pathLst>
                <a:path extrusionOk="0" h="30" w="34">
                  <a:moveTo>
                    <a:pt x="23" y="0"/>
                  </a:moveTo>
                  <a:cubicBezTo>
                    <a:pt x="22" y="0"/>
                    <a:pt x="20" y="1"/>
                    <a:pt x="19" y="1"/>
                  </a:cubicBezTo>
                  <a:cubicBezTo>
                    <a:pt x="12" y="6"/>
                    <a:pt x="6" y="11"/>
                    <a:pt x="0" y="17"/>
                  </a:cubicBezTo>
                  <a:cubicBezTo>
                    <a:pt x="7" y="23"/>
                    <a:pt x="12" y="26"/>
                    <a:pt x="16" y="29"/>
                  </a:cubicBezTo>
                  <a:lnTo>
                    <a:pt x="34" y="1"/>
                  </a:lnTo>
                  <a:cubicBezTo>
                    <a:pt x="31" y="1"/>
                    <a:pt x="27" y="0"/>
                    <a:pt x="2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47"/>
            <p:cNvSpPr/>
            <p:nvPr/>
          </p:nvSpPr>
          <p:spPr>
            <a:xfrm>
              <a:off x="2077700" y="4340475"/>
              <a:ext cx="975" cy="725"/>
            </a:xfrm>
            <a:custGeom>
              <a:rect b="b" l="l" r="r" t="t"/>
              <a:pathLst>
                <a:path extrusionOk="0" h="29" w="39">
                  <a:moveTo>
                    <a:pt x="7" y="1"/>
                  </a:moveTo>
                  <a:cubicBezTo>
                    <a:pt x="4" y="5"/>
                    <a:pt x="1" y="8"/>
                    <a:pt x="1" y="11"/>
                  </a:cubicBezTo>
                  <a:cubicBezTo>
                    <a:pt x="2" y="19"/>
                    <a:pt x="3" y="29"/>
                    <a:pt x="15" y="29"/>
                  </a:cubicBezTo>
                  <a:cubicBezTo>
                    <a:pt x="18" y="29"/>
                    <a:pt x="22" y="28"/>
                    <a:pt x="26" y="27"/>
                  </a:cubicBezTo>
                  <a:cubicBezTo>
                    <a:pt x="30" y="26"/>
                    <a:pt x="35" y="21"/>
                    <a:pt x="39" y="20"/>
                  </a:cubicBezTo>
                  <a:lnTo>
                    <a:pt x="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47"/>
            <p:cNvSpPr/>
            <p:nvPr/>
          </p:nvSpPr>
          <p:spPr>
            <a:xfrm>
              <a:off x="2080100" y="4317225"/>
              <a:ext cx="1125" cy="950"/>
            </a:xfrm>
            <a:custGeom>
              <a:rect b="b" l="l" r="r" t="t"/>
              <a:pathLst>
                <a:path extrusionOk="0" h="38" w="45">
                  <a:moveTo>
                    <a:pt x="24" y="1"/>
                  </a:moveTo>
                  <a:cubicBezTo>
                    <a:pt x="14" y="14"/>
                    <a:pt x="8" y="23"/>
                    <a:pt x="0" y="33"/>
                  </a:cubicBezTo>
                  <a:cubicBezTo>
                    <a:pt x="0" y="33"/>
                    <a:pt x="8" y="38"/>
                    <a:pt x="11" y="38"/>
                  </a:cubicBezTo>
                  <a:cubicBezTo>
                    <a:pt x="27" y="35"/>
                    <a:pt x="44" y="32"/>
                    <a:pt x="40" y="15"/>
                  </a:cubicBezTo>
                  <a:cubicBezTo>
                    <a:pt x="39" y="13"/>
                    <a:pt x="34" y="10"/>
                    <a:pt x="2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47"/>
            <p:cNvSpPr/>
            <p:nvPr/>
          </p:nvSpPr>
          <p:spPr>
            <a:xfrm>
              <a:off x="2095900" y="4337725"/>
              <a:ext cx="625" cy="1000"/>
            </a:xfrm>
            <a:custGeom>
              <a:rect b="b" l="l" r="r" t="t"/>
              <a:pathLst>
                <a:path extrusionOk="0" h="40" w="25">
                  <a:moveTo>
                    <a:pt x="10" y="0"/>
                  </a:moveTo>
                  <a:cubicBezTo>
                    <a:pt x="7" y="6"/>
                    <a:pt x="4" y="12"/>
                    <a:pt x="1" y="19"/>
                  </a:cubicBezTo>
                  <a:lnTo>
                    <a:pt x="17" y="40"/>
                  </a:lnTo>
                  <a:cubicBezTo>
                    <a:pt x="19" y="36"/>
                    <a:pt x="24" y="30"/>
                    <a:pt x="23" y="25"/>
                  </a:cubicBezTo>
                  <a:cubicBezTo>
                    <a:pt x="20" y="16"/>
                    <a:pt x="14" y="8"/>
                    <a:pt x="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47"/>
            <p:cNvSpPr/>
            <p:nvPr/>
          </p:nvSpPr>
          <p:spPr>
            <a:xfrm>
              <a:off x="2110875" y="4337725"/>
              <a:ext cx="925" cy="675"/>
            </a:xfrm>
            <a:custGeom>
              <a:rect b="b" l="l" r="r" t="t"/>
              <a:pathLst>
                <a:path extrusionOk="0" h="27" w="37">
                  <a:moveTo>
                    <a:pt x="11" y="0"/>
                  </a:moveTo>
                  <a:cubicBezTo>
                    <a:pt x="8" y="6"/>
                    <a:pt x="1" y="15"/>
                    <a:pt x="2" y="18"/>
                  </a:cubicBezTo>
                  <a:cubicBezTo>
                    <a:pt x="10" y="22"/>
                    <a:pt x="21" y="24"/>
                    <a:pt x="32" y="27"/>
                  </a:cubicBezTo>
                  <a:lnTo>
                    <a:pt x="36" y="19"/>
                  </a:lnTo>
                  <a:lnTo>
                    <a:pt x="36" y="18"/>
                  </a:lnTo>
                  <a:lnTo>
                    <a:pt x="1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47"/>
            <p:cNvSpPr/>
            <p:nvPr/>
          </p:nvSpPr>
          <p:spPr>
            <a:xfrm>
              <a:off x="2149725" y="4338675"/>
              <a:ext cx="900" cy="750"/>
            </a:xfrm>
            <a:custGeom>
              <a:rect b="b" l="l" r="r" t="t"/>
              <a:pathLst>
                <a:path extrusionOk="0" h="30" w="36">
                  <a:moveTo>
                    <a:pt x="14" y="0"/>
                  </a:moveTo>
                  <a:lnTo>
                    <a:pt x="0" y="24"/>
                  </a:lnTo>
                  <a:cubicBezTo>
                    <a:pt x="0" y="24"/>
                    <a:pt x="5" y="28"/>
                    <a:pt x="8" y="30"/>
                  </a:cubicBezTo>
                  <a:lnTo>
                    <a:pt x="36" y="9"/>
                  </a:lnTo>
                  <a:cubicBezTo>
                    <a:pt x="31" y="6"/>
                    <a:pt x="27" y="5"/>
                    <a:pt x="1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47"/>
            <p:cNvSpPr/>
            <p:nvPr/>
          </p:nvSpPr>
          <p:spPr>
            <a:xfrm>
              <a:off x="2154750" y="4335125"/>
              <a:ext cx="1100" cy="675"/>
            </a:xfrm>
            <a:custGeom>
              <a:rect b="b" l="l" r="r" t="t"/>
              <a:pathLst>
                <a:path extrusionOk="0" h="27" w="44">
                  <a:moveTo>
                    <a:pt x="14" y="1"/>
                  </a:moveTo>
                  <a:cubicBezTo>
                    <a:pt x="10" y="1"/>
                    <a:pt x="6" y="5"/>
                    <a:pt x="1" y="7"/>
                  </a:cubicBezTo>
                  <a:lnTo>
                    <a:pt x="33" y="26"/>
                  </a:lnTo>
                  <a:cubicBezTo>
                    <a:pt x="36" y="23"/>
                    <a:pt x="38" y="19"/>
                    <a:pt x="44" y="10"/>
                  </a:cubicBezTo>
                  <a:cubicBezTo>
                    <a:pt x="35" y="7"/>
                    <a:pt x="26" y="3"/>
                    <a:pt x="16" y="1"/>
                  </a:cubicBezTo>
                  <a:cubicBezTo>
                    <a:pt x="15" y="1"/>
                    <a:pt x="14" y="1"/>
                    <a:pt x="1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47"/>
            <p:cNvSpPr/>
            <p:nvPr/>
          </p:nvSpPr>
          <p:spPr>
            <a:xfrm>
              <a:off x="2159200" y="4334300"/>
              <a:ext cx="1000" cy="725"/>
            </a:xfrm>
            <a:custGeom>
              <a:rect b="b" l="l" r="r" t="t"/>
              <a:pathLst>
                <a:path extrusionOk="0" h="29" w="40">
                  <a:moveTo>
                    <a:pt x="13" y="0"/>
                  </a:moveTo>
                  <a:cubicBezTo>
                    <a:pt x="10" y="5"/>
                    <a:pt x="1" y="14"/>
                    <a:pt x="2" y="17"/>
                  </a:cubicBezTo>
                  <a:cubicBezTo>
                    <a:pt x="10" y="21"/>
                    <a:pt x="20" y="25"/>
                    <a:pt x="30" y="28"/>
                  </a:cubicBezTo>
                  <a:cubicBezTo>
                    <a:pt x="30" y="28"/>
                    <a:pt x="36" y="22"/>
                    <a:pt x="39" y="20"/>
                  </a:cubicBezTo>
                  <a:lnTo>
                    <a:pt x="1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47"/>
            <p:cNvSpPr/>
            <p:nvPr/>
          </p:nvSpPr>
          <p:spPr>
            <a:xfrm>
              <a:off x="2168375" y="4331400"/>
              <a:ext cx="600" cy="925"/>
            </a:xfrm>
            <a:custGeom>
              <a:rect b="b" l="l" r="r" t="t"/>
              <a:pathLst>
                <a:path extrusionOk="0" h="37" w="24">
                  <a:moveTo>
                    <a:pt x="13" y="0"/>
                  </a:moveTo>
                  <a:cubicBezTo>
                    <a:pt x="9" y="3"/>
                    <a:pt x="0" y="8"/>
                    <a:pt x="0" y="10"/>
                  </a:cubicBezTo>
                  <a:cubicBezTo>
                    <a:pt x="0" y="19"/>
                    <a:pt x="3" y="28"/>
                    <a:pt x="5" y="37"/>
                  </a:cubicBezTo>
                  <a:cubicBezTo>
                    <a:pt x="12" y="35"/>
                    <a:pt x="19" y="34"/>
                    <a:pt x="24" y="33"/>
                  </a:cubicBezTo>
                  <a:cubicBezTo>
                    <a:pt x="18" y="16"/>
                    <a:pt x="16" y="8"/>
                    <a:pt x="1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47"/>
            <p:cNvSpPr/>
            <p:nvPr/>
          </p:nvSpPr>
          <p:spPr>
            <a:xfrm>
              <a:off x="2170425" y="4334550"/>
              <a:ext cx="1225" cy="775"/>
            </a:xfrm>
            <a:custGeom>
              <a:rect b="b" l="l" r="r" t="t"/>
              <a:pathLst>
                <a:path extrusionOk="0" h="31" w="49">
                  <a:moveTo>
                    <a:pt x="31" y="1"/>
                  </a:moveTo>
                  <a:cubicBezTo>
                    <a:pt x="26" y="1"/>
                    <a:pt x="22" y="2"/>
                    <a:pt x="18" y="4"/>
                  </a:cubicBezTo>
                  <a:cubicBezTo>
                    <a:pt x="2" y="12"/>
                    <a:pt x="1" y="24"/>
                    <a:pt x="27" y="30"/>
                  </a:cubicBezTo>
                  <a:lnTo>
                    <a:pt x="48" y="17"/>
                  </a:lnTo>
                  <a:cubicBezTo>
                    <a:pt x="49" y="6"/>
                    <a:pt x="40" y="1"/>
                    <a:pt x="3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47"/>
            <p:cNvSpPr/>
            <p:nvPr/>
          </p:nvSpPr>
          <p:spPr>
            <a:xfrm>
              <a:off x="2176725" y="4338825"/>
              <a:ext cx="1075" cy="600"/>
            </a:xfrm>
            <a:custGeom>
              <a:rect b="b" l="l" r="r" t="t"/>
              <a:pathLst>
                <a:path extrusionOk="0" h="24" w="43">
                  <a:moveTo>
                    <a:pt x="28" y="0"/>
                  </a:moveTo>
                  <a:cubicBezTo>
                    <a:pt x="18" y="2"/>
                    <a:pt x="9" y="5"/>
                    <a:pt x="0" y="6"/>
                  </a:cubicBezTo>
                  <a:cubicBezTo>
                    <a:pt x="5" y="15"/>
                    <a:pt x="6" y="19"/>
                    <a:pt x="8" y="24"/>
                  </a:cubicBezTo>
                  <a:lnTo>
                    <a:pt x="43" y="9"/>
                  </a:lnTo>
                  <a:cubicBezTo>
                    <a:pt x="37" y="6"/>
                    <a:pt x="33" y="0"/>
                    <a:pt x="2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47"/>
            <p:cNvSpPr/>
            <p:nvPr/>
          </p:nvSpPr>
          <p:spPr>
            <a:xfrm>
              <a:off x="2188675" y="4315200"/>
              <a:ext cx="1025" cy="650"/>
            </a:xfrm>
            <a:custGeom>
              <a:rect b="b" l="l" r="r" t="t"/>
              <a:pathLst>
                <a:path extrusionOk="0" h="26" w="41">
                  <a:moveTo>
                    <a:pt x="31" y="1"/>
                  </a:moveTo>
                  <a:cubicBezTo>
                    <a:pt x="21" y="5"/>
                    <a:pt x="12" y="11"/>
                    <a:pt x="0" y="18"/>
                  </a:cubicBezTo>
                  <a:cubicBezTo>
                    <a:pt x="8" y="21"/>
                    <a:pt x="15" y="26"/>
                    <a:pt x="22" y="26"/>
                  </a:cubicBezTo>
                  <a:cubicBezTo>
                    <a:pt x="28" y="26"/>
                    <a:pt x="40" y="21"/>
                    <a:pt x="40" y="21"/>
                  </a:cubicBezTo>
                  <a:cubicBezTo>
                    <a:pt x="39" y="14"/>
                    <a:pt x="34" y="8"/>
                    <a:pt x="3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47"/>
            <p:cNvSpPr/>
            <p:nvPr/>
          </p:nvSpPr>
          <p:spPr>
            <a:xfrm>
              <a:off x="2206550" y="4338125"/>
              <a:ext cx="650" cy="1025"/>
            </a:xfrm>
            <a:custGeom>
              <a:rect b="b" l="l" r="r" t="t"/>
              <a:pathLst>
                <a:path extrusionOk="0" h="41" w="26">
                  <a:moveTo>
                    <a:pt x="14" y="0"/>
                  </a:moveTo>
                  <a:cubicBezTo>
                    <a:pt x="9" y="5"/>
                    <a:pt x="2" y="11"/>
                    <a:pt x="2" y="15"/>
                  </a:cubicBezTo>
                  <a:cubicBezTo>
                    <a:pt x="0" y="24"/>
                    <a:pt x="5" y="31"/>
                    <a:pt x="6" y="40"/>
                  </a:cubicBezTo>
                  <a:lnTo>
                    <a:pt x="25" y="22"/>
                  </a:lnTo>
                  <a:cubicBezTo>
                    <a:pt x="21" y="14"/>
                    <a:pt x="17" y="6"/>
                    <a:pt x="1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47"/>
            <p:cNvSpPr/>
            <p:nvPr/>
          </p:nvSpPr>
          <p:spPr>
            <a:xfrm>
              <a:off x="2206725" y="4341150"/>
              <a:ext cx="950" cy="775"/>
            </a:xfrm>
            <a:custGeom>
              <a:rect b="b" l="l" r="r" t="t"/>
              <a:pathLst>
                <a:path extrusionOk="0" h="31" w="38">
                  <a:moveTo>
                    <a:pt x="15" y="0"/>
                  </a:moveTo>
                  <a:cubicBezTo>
                    <a:pt x="8" y="7"/>
                    <a:pt x="1" y="12"/>
                    <a:pt x="1" y="16"/>
                  </a:cubicBezTo>
                  <a:cubicBezTo>
                    <a:pt x="1" y="21"/>
                    <a:pt x="7" y="27"/>
                    <a:pt x="10" y="31"/>
                  </a:cubicBezTo>
                  <a:lnTo>
                    <a:pt x="38" y="16"/>
                  </a:lnTo>
                  <a:cubicBezTo>
                    <a:pt x="32" y="12"/>
                    <a:pt x="27" y="9"/>
                    <a:pt x="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47"/>
            <p:cNvSpPr/>
            <p:nvPr/>
          </p:nvSpPr>
          <p:spPr>
            <a:xfrm>
              <a:off x="2212100" y="4333500"/>
              <a:ext cx="1025" cy="750"/>
            </a:xfrm>
            <a:custGeom>
              <a:rect b="b" l="l" r="r" t="t"/>
              <a:pathLst>
                <a:path extrusionOk="0" h="30" w="41">
                  <a:moveTo>
                    <a:pt x="23" y="0"/>
                  </a:moveTo>
                  <a:cubicBezTo>
                    <a:pt x="12" y="4"/>
                    <a:pt x="6" y="6"/>
                    <a:pt x="1" y="7"/>
                  </a:cubicBezTo>
                  <a:lnTo>
                    <a:pt x="33" y="29"/>
                  </a:lnTo>
                  <a:cubicBezTo>
                    <a:pt x="36" y="27"/>
                    <a:pt x="40" y="22"/>
                    <a:pt x="39" y="19"/>
                  </a:cubicBezTo>
                  <a:cubicBezTo>
                    <a:pt x="36" y="12"/>
                    <a:pt x="28" y="6"/>
                    <a:pt x="2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47"/>
            <p:cNvSpPr/>
            <p:nvPr/>
          </p:nvSpPr>
          <p:spPr>
            <a:xfrm>
              <a:off x="2218650" y="4316250"/>
              <a:ext cx="1025" cy="725"/>
            </a:xfrm>
            <a:custGeom>
              <a:rect b="b" l="l" r="r" t="t"/>
              <a:pathLst>
                <a:path extrusionOk="0" h="29" w="41">
                  <a:moveTo>
                    <a:pt x="15" y="0"/>
                  </a:moveTo>
                  <a:cubicBezTo>
                    <a:pt x="12" y="4"/>
                    <a:pt x="9" y="7"/>
                    <a:pt x="0" y="13"/>
                  </a:cubicBezTo>
                  <a:cubicBezTo>
                    <a:pt x="8" y="19"/>
                    <a:pt x="15" y="25"/>
                    <a:pt x="24" y="28"/>
                  </a:cubicBezTo>
                  <a:cubicBezTo>
                    <a:pt x="25" y="28"/>
                    <a:pt x="26" y="28"/>
                    <a:pt x="27" y="28"/>
                  </a:cubicBezTo>
                  <a:cubicBezTo>
                    <a:pt x="31" y="28"/>
                    <a:pt x="35" y="26"/>
                    <a:pt x="40" y="26"/>
                  </a:cubicBezTo>
                  <a:lnTo>
                    <a:pt x="1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47"/>
            <p:cNvSpPr/>
            <p:nvPr/>
          </p:nvSpPr>
          <p:spPr>
            <a:xfrm>
              <a:off x="2216725" y="4344275"/>
              <a:ext cx="625" cy="925"/>
            </a:xfrm>
            <a:custGeom>
              <a:rect b="b" l="l" r="r" t="t"/>
              <a:pathLst>
                <a:path extrusionOk="0" h="37" w="25">
                  <a:moveTo>
                    <a:pt x="17" y="0"/>
                  </a:moveTo>
                  <a:cubicBezTo>
                    <a:pt x="13" y="6"/>
                    <a:pt x="4" y="12"/>
                    <a:pt x="2" y="18"/>
                  </a:cubicBezTo>
                  <a:cubicBezTo>
                    <a:pt x="1" y="24"/>
                    <a:pt x="5" y="30"/>
                    <a:pt x="5" y="37"/>
                  </a:cubicBezTo>
                  <a:lnTo>
                    <a:pt x="24" y="24"/>
                  </a:lnTo>
                  <a:cubicBezTo>
                    <a:pt x="22" y="13"/>
                    <a:pt x="20" y="7"/>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47"/>
            <p:cNvSpPr/>
            <p:nvPr/>
          </p:nvSpPr>
          <p:spPr>
            <a:xfrm>
              <a:off x="2226325" y="4320100"/>
              <a:ext cx="650" cy="900"/>
            </a:xfrm>
            <a:custGeom>
              <a:rect b="b" l="l" r="r" t="t"/>
              <a:pathLst>
                <a:path extrusionOk="0" h="36" w="26">
                  <a:moveTo>
                    <a:pt x="22" y="0"/>
                  </a:moveTo>
                  <a:lnTo>
                    <a:pt x="1" y="13"/>
                  </a:lnTo>
                  <a:lnTo>
                    <a:pt x="1" y="13"/>
                  </a:lnTo>
                  <a:cubicBezTo>
                    <a:pt x="1" y="13"/>
                    <a:pt x="1" y="13"/>
                    <a:pt x="1" y="12"/>
                  </a:cubicBezTo>
                  <a:lnTo>
                    <a:pt x="1" y="14"/>
                  </a:lnTo>
                  <a:lnTo>
                    <a:pt x="1" y="13"/>
                  </a:lnTo>
                  <a:lnTo>
                    <a:pt x="1" y="13"/>
                  </a:lnTo>
                  <a:cubicBezTo>
                    <a:pt x="5" y="23"/>
                    <a:pt x="7" y="30"/>
                    <a:pt x="10" y="36"/>
                  </a:cubicBezTo>
                  <a:cubicBezTo>
                    <a:pt x="14" y="30"/>
                    <a:pt x="23" y="26"/>
                    <a:pt x="24" y="20"/>
                  </a:cubicBezTo>
                  <a:cubicBezTo>
                    <a:pt x="26" y="14"/>
                    <a:pt x="23" y="6"/>
                    <a:pt x="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47"/>
            <p:cNvSpPr/>
            <p:nvPr/>
          </p:nvSpPr>
          <p:spPr>
            <a:xfrm>
              <a:off x="2230025" y="4345950"/>
              <a:ext cx="525" cy="1025"/>
            </a:xfrm>
            <a:custGeom>
              <a:rect b="b" l="l" r="r" t="t"/>
              <a:pathLst>
                <a:path extrusionOk="0" h="41" w="21">
                  <a:moveTo>
                    <a:pt x="10" y="1"/>
                  </a:moveTo>
                  <a:cubicBezTo>
                    <a:pt x="6" y="5"/>
                    <a:pt x="0" y="8"/>
                    <a:pt x="0" y="13"/>
                  </a:cubicBezTo>
                  <a:cubicBezTo>
                    <a:pt x="0" y="23"/>
                    <a:pt x="4" y="32"/>
                    <a:pt x="7" y="40"/>
                  </a:cubicBezTo>
                  <a:cubicBezTo>
                    <a:pt x="10" y="36"/>
                    <a:pt x="15" y="32"/>
                    <a:pt x="21" y="24"/>
                  </a:cubicBezTo>
                  <a:lnTo>
                    <a:pt x="1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47"/>
            <p:cNvSpPr/>
            <p:nvPr/>
          </p:nvSpPr>
          <p:spPr>
            <a:xfrm>
              <a:off x="2235450" y="4322000"/>
              <a:ext cx="1000" cy="700"/>
            </a:xfrm>
            <a:custGeom>
              <a:rect b="b" l="l" r="r" t="t"/>
              <a:pathLst>
                <a:path extrusionOk="0" h="28" w="40">
                  <a:moveTo>
                    <a:pt x="30" y="1"/>
                  </a:moveTo>
                  <a:lnTo>
                    <a:pt x="1" y="16"/>
                  </a:lnTo>
                  <a:cubicBezTo>
                    <a:pt x="5" y="20"/>
                    <a:pt x="15" y="27"/>
                    <a:pt x="15" y="27"/>
                  </a:cubicBezTo>
                  <a:cubicBezTo>
                    <a:pt x="24" y="23"/>
                    <a:pt x="32" y="19"/>
                    <a:pt x="38" y="13"/>
                  </a:cubicBezTo>
                  <a:cubicBezTo>
                    <a:pt x="39" y="11"/>
                    <a:pt x="33" y="5"/>
                    <a:pt x="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47"/>
            <p:cNvSpPr/>
            <p:nvPr/>
          </p:nvSpPr>
          <p:spPr>
            <a:xfrm>
              <a:off x="2236975" y="4339675"/>
              <a:ext cx="1150" cy="675"/>
            </a:xfrm>
            <a:custGeom>
              <a:rect b="b" l="l" r="r" t="t"/>
              <a:pathLst>
                <a:path extrusionOk="0" h="27" w="46">
                  <a:moveTo>
                    <a:pt x="21" y="0"/>
                  </a:moveTo>
                  <a:cubicBezTo>
                    <a:pt x="13" y="0"/>
                    <a:pt x="6" y="3"/>
                    <a:pt x="0" y="6"/>
                  </a:cubicBezTo>
                  <a:lnTo>
                    <a:pt x="24" y="27"/>
                  </a:lnTo>
                  <a:cubicBezTo>
                    <a:pt x="28" y="24"/>
                    <a:pt x="34" y="21"/>
                    <a:pt x="46" y="13"/>
                  </a:cubicBezTo>
                  <a:lnTo>
                    <a:pt x="44" y="13"/>
                  </a:lnTo>
                  <a:cubicBezTo>
                    <a:pt x="34" y="8"/>
                    <a:pt x="28" y="2"/>
                    <a:pt x="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47"/>
            <p:cNvSpPr/>
            <p:nvPr/>
          </p:nvSpPr>
          <p:spPr>
            <a:xfrm>
              <a:off x="2237875" y="4346725"/>
              <a:ext cx="950" cy="725"/>
            </a:xfrm>
            <a:custGeom>
              <a:rect b="b" l="l" r="r" t="t"/>
              <a:pathLst>
                <a:path extrusionOk="0" h="29" w="38">
                  <a:moveTo>
                    <a:pt x="1" y="1"/>
                  </a:moveTo>
                  <a:lnTo>
                    <a:pt x="23" y="29"/>
                  </a:lnTo>
                  <a:cubicBezTo>
                    <a:pt x="29" y="26"/>
                    <a:pt x="38" y="23"/>
                    <a:pt x="38" y="21"/>
                  </a:cubicBezTo>
                  <a:cubicBezTo>
                    <a:pt x="36" y="14"/>
                    <a:pt x="30" y="8"/>
                    <a:pt x="29" y="4"/>
                  </a:cubicBezTo>
                  <a:cubicBezTo>
                    <a:pt x="14" y="2"/>
                    <a:pt x="8" y="1"/>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47"/>
            <p:cNvSpPr/>
            <p:nvPr/>
          </p:nvSpPr>
          <p:spPr>
            <a:xfrm>
              <a:off x="2241350" y="4346225"/>
              <a:ext cx="800" cy="1050"/>
            </a:xfrm>
            <a:custGeom>
              <a:rect b="b" l="l" r="r" t="t"/>
              <a:pathLst>
                <a:path extrusionOk="0" h="42" w="32">
                  <a:moveTo>
                    <a:pt x="6" y="0"/>
                  </a:moveTo>
                  <a:lnTo>
                    <a:pt x="0" y="41"/>
                  </a:lnTo>
                  <a:cubicBezTo>
                    <a:pt x="28" y="31"/>
                    <a:pt x="31" y="18"/>
                    <a:pt x="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47"/>
            <p:cNvSpPr/>
            <p:nvPr/>
          </p:nvSpPr>
          <p:spPr>
            <a:xfrm>
              <a:off x="2244325" y="4343850"/>
              <a:ext cx="525" cy="1075"/>
            </a:xfrm>
            <a:custGeom>
              <a:rect b="b" l="l" r="r" t="t"/>
              <a:pathLst>
                <a:path extrusionOk="0" h="43" w="21">
                  <a:moveTo>
                    <a:pt x="11" y="1"/>
                  </a:moveTo>
                  <a:cubicBezTo>
                    <a:pt x="6" y="5"/>
                    <a:pt x="0" y="10"/>
                    <a:pt x="0" y="13"/>
                  </a:cubicBezTo>
                  <a:cubicBezTo>
                    <a:pt x="0" y="23"/>
                    <a:pt x="5" y="32"/>
                    <a:pt x="6" y="42"/>
                  </a:cubicBezTo>
                  <a:cubicBezTo>
                    <a:pt x="11" y="38"/>
                    <a:pt x="15" y="32"/>
                    <a:pt x="21" y="26"/>
                  </a:cubicBezTo>
                  <a:lnTo>
                    <a:pt x="1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47"/>
            <p:cNvSpPr/>
            <p:nvPr/>
          </p:nvSpPr>
          <p:spPr>
            <a:xfrm>
              <a:off x="2263825" y="4321125"/>
              <a:ext cx="975" cy="725"/>
            </a:xfrm>
            <a:custGeom>
              <a:rect b="b" l="l" r="r" t="t"/>
              <a:pathLst>
                <a:path extrusionOk="0" h="29" w="39">
                  <a:moveTo>
                    <a:pt x="14" y="0"/>
                  </a:moveTo>
                  <a:cubicBezTo>
                    <a:pt x="10" y="0"/>
                    <a:pt x="5" y="2"/>
                    <a:pt x="0" y="2"/>
                  </a:cubicBezTo>
                  <a:lnTo>
                    <a:pt x="22" y="29"/>
                  </a:lnTo>
                  <a:cubicBezTo>
                    <a:pt x="27" y="26"/>
                    <a:pt x="30" y="24"/>
                    <a:pt x="38" y="17"/>
                  </a:cubicBezTo>
                  <a:cubicBezTo>
                    <a:pt x="32" y="11"/>
                    <a:pt x="25" y="5"/>
                    <a:pt x="16" y="1"/>
                  </a:cubicBezTo>
                  <a:cubicBezTo>
                    <a:pt x="16" y="0"/>
                    <a:pt x="15" y="0"/>
                    <a:pt x="1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47"/>
            <p:cNvSpPr/>
            <p:nvPr/>
          </p:nvSpPr>
          <p:spPr>
            <a:xfrm>
              <a:off x="2283750" y="4326050"/>
              <a:ext cx="650" cy="875"/>
            </a:xfrm>
            <a:custGeom>
              <a:rect b="b" l="l" r="r" t="t"/>
              <a:pathLst>
                <a:path extrusionOk="0" h="35" w="26">
                  <a:moveTo>
                    <a:pt x="20" y="1"/>
                  </a:moveTo>
                  <a:cubicBezTo>
                    <a:pt x="14" y="5"/>
                    <a:pt x="6" y="10"/>
                    <a:pt x="3" y="16"/>
                  </a:cubicBezTo>
                  <a:cubicBezTo>
                    <a:pt x="1" y="21"/>
                    <a:pt x="5" y="29"/>
                    <a:pt x="6" y="35"/>
                  </a:cubicBezTo>
                  <a:lnTo>
                    <a:pt x="26" y="23"/>
                  </a:lnTo>
                  <a:cubicBezTo>
                    <a:pt x="23" y="13"/>
                    <a:pt x="21" y="7"/>
                    <a:pt x="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47"/>
            <p:cNvSpPr/>
            <p:nvPr/>
          </p:nvSpPr>
          <p:spPr>
            <a:xfrm>
              <a:off x="2253100" y="4411275"/>
              <a:ext cx="625" cy="625"/>
            </a:xfrm>
            <a:custGeom>
              <a:rect b="b" l="l" r="r" t="t"/>
              <a:pathLst>
                <a:path extrusionOk="0" h="25" w="25">
                  <a:moveTo>
                    <a:pt x="14" y="1"/>
                  </a:moveTo>
                  <a:cubicBezTo>
                    <a:pt x="8" y="5"/>
                    <a:pt x="2" y="10"/>
                    <a:pt x="1" y="12"/>
                  </a:cubicBezTo>
                  <a:cubicBezTo>
                    <a:pt x="10" y="20"/>
                    <a:pt x="14" y="23"/>
                    <a:pt x="17" y="24"/>
                  </a:cubicBezTo>
                  <a:cubicBezTo>
                    <a:pt x="20" y="20"/>
                    <a:pt x="25" y="14"/>
                    <a:pt x="25" y="10"/>
                  </a:cubicBezTo>
                  <a:cubicBezTo>
                    <a:pt x="25" y="7"/>
                    <a:pt x="19" y="4"/>
                    <a:pt x="1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47"/>
            <p:cNvSpPr/>
            <p:nvPr/>
          </p:nvSpPr>
          <p:spPr>
            <a:xfrm>
              <a:off x="2219900" y="4342950"/>
              <a:ext cx="650" cy="575"/>
            </a:xfrm>
            <a:custGeom>
              <a:rect b="b" l="l" r="r" t="t"/>
              <a:pathLst>
                <a:path extrusionOk="0" h="23" w="26">
                  <a:moveTo>
                    <a:pt x="17" y="0"/>
                  </a:moveTo>
                  <a:cubicBezTo>
                    <a:pt x="12" y="3"/>
                    <a:pt x="5" y="6"/>
                    <a:pt x="2" y="10"/>
                  </a:cubicBezTo>
                  <a:cubicBezTo>
                    <a:pt x="0" y="13"/>
                    <a:pt x="5" y="18"/>
                    <a:pt x="8" y="22"/>
                  </a:cubicBezTo>
                  <a:cubicBezTo>
                    <a:pt x="14" y="21"/>
                    <a:pt x="21" y="19"/>
                    <a:pt x="25" y="19"/>
                  </a:cubicBezTo>
                  <a:cubicBezTo>
                    <a:pt x="20" y="7"/>
                    <a:pt x="18" y="5"/>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47"/>
            <p:cNvSpPr/>
            <p:nvPr/>
          </p:nvSpPr>
          <p:spPr>
            <a:xfrm>
              <a:off x="2248525" y="4413050"/>
              <a:ext cx="500" cy="650"/>
            </a:xfrm>
            <a:custGeom>
              <a:rect b="b" l="l" r="r" t="t"/>
              <a:pathLst>
                <a:path extrusionOk="0" h="26" w="20">
                  <a:moveTo>
                    <a:pt x="4" y="0"/>
                  </a:moveTo>
                  <a:cubicBezTo>
                    <a:pt x="3" y="6"/>
                    <a:pt x="0" y="14"/>
                    <a:pt x="2" y="19"/>
                  </a:cubicBezTo>
                  <a:cubicBezTo>
                    <a:pt x="2" y="22"/>
                    <a:pt x="9" y="24"/>
                    <a:pt x="13" y="25"/>
                  </a:cubicBezTo>
                  <a:lnTo>
                    <a:pt x="19" y="8"/>
                  </a:lnTo>
                  <a:cubicBezTo>
                    <a:pt x="13" y="5"/>
                    <a:pt x="9" y="2"/>
                    <a:pt x="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47"/>
            <p:cNvSpPr/>
            <p:nvPr/>
          </p:nvSpPr>
          <p:spPr>
            <a:xfrm>
              <a:off x="2234425" y="4412650"/>
              <a:ext cx="475" cy="525"/>
            </a:xfrm>
            <a:custGeom>
              <a:rect b="b" l="l" r="r" t="t"/>
              <a:pathLst>
                <a:path extrusionOk="0" h="21" w="19">
                  <a:moveTo>
                    <a:pt x="2" y="0"/>
                  </a:moveTo>
                  <a:cubicBezTo>
                    <a:pt x="2" y="6"/>
                    <a:pt x="1" y="13"/>
                    <a:pt x="2" y="19"/>
                  </a:cubicBezTo>
                  <a:cubicBezTo>
                    <a:pt x="2" y="19"/>
                    <a:pt x="11" y="21"/>
                    <a:pt x="18" y="21"/>
                  </a:cubicBezTo>
                  <a:cubicBezTo>
                    <a:pt x="18" y="13"/>
                    <a:pt x="18" y="6"/>
                    <a:pt x="15" y="2"/>
                  </a:cubicBezTo>
                  <a:cubicBezTo>
                    <a:pt x="15" y="2"/>
                    <a:pt x="6" y="0"/>
                    <a:pt x="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47"/>
            <p:cNvSpPr/>
            <p:nvPr/>
          </p:nvSpPr>
          <p:spPr>
            <a:xfrm>
              <a:off x="2220625" y="4340575"/>
              <a:ext cx="625" cy="625"/>
            </a:xfrm>
            <a:custGeom>
              <a:rect b="b" l="l" r="r" t="t"/>
              <a:pathLst>
                <a:path extrusionOk="0" h="25" w="25">
                  <a:moveTo>
                    <a:pt x="14" y="1"/>
                  </a:moveTo>
                  <a:cubicBezTo>
                    <a:pt x="11" y="4"/>
                    <a:pt x="8" y="7"/>
                    <a:pt x="1" y="17"/>
                  </a:cubicBezTo>
                  <a:cubicBezTo>
                    <a:pt x="4" y="19"/>
                    <a:pt x="10" y="22"/>
                    <a:pt x="17" y="25"/>
                  </a:cubicBezTo>
                  <a:cubicBezTo>
                    <a:pt x="20" y="22"/>
                    <a:pt x="24" y="17"/>
                    <a:pt x="24" y="14"/>
                  </a:cubicBezTo>
                  <a:cubicBezTo>
                    <a:pt x="23" y="10"/>
                    <a:pt x="17" y="5"/>
                    <a:pt x="1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47"/>
            <p:cNvSpPr/>
            <p:nvPr/>
          </p:nvSpPr>
          <p:spPr>
            <a:xfrm>
              <a:off x="2230225" y="4419450"/>
              <a:ext cx="625" cy="525"/>
            </a:xfrm>
            <a:custGeom>
              <a:rect b="b" l="l" r="r" t="t"/>
              <a:pathLst>
                <a:path extrusionOk="0" h="21" w="25">
                  <a:moveTo>
                    <a:pt x="24" y="0"/>
                  </a:moveTo>
                  <a:cubicBezTo>
                    <a:pt x="21" y="0"/>
                    <a:pt x="14" y="0"/>
                    <a:pt x="7" y="2"/>
                  </a:cubicBezTo>
                  <a:cubicBezTo>
                    <a:pt x="7" y="2"/>
                    <a:pt x="1" y="11"/>
                    <a:pt x="4" y="14"/>
                  </a:cubicBezTo>
                  <a:cubicBezTo>
                    <a:pt x="7" y="18"/>
                    <a:pt x="14" y="18"/>
                    <a:pt x="20" y="21"/>
                  </a:cubicBezTo>
                  <a:cubicBezTo>
                    <a:pt x="20" y="16"/>
                    <a:pt x="21" y="12"/>
                    <a:pt x="2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47"/>
            <p:cNvSpPr/>
            <p:nvPr/>
          </p:nvSpPr>
          <p:spPr>
            <a:xfrm>
              <a:off x="2071700" y="4420500"/>
              <a:ext cx="575" cy="625"/>
            </a:xfrm>
            <a:custGeom>
              <a:rect b="b" l="l" r="r" t="t"/>
              <a:pathLst>
                <a:path extrusionOk="0" h="25" w="23">
                  <a:moveTo>
                    <a:pt x="8" y="1"/>
                  </a:moveTo>
                  <a:cubicBezTo>
                    <a:pt x="5" y="4"/>
                    <a:pt x="1" y="8"/>
                    <a:pt x="1" y="11"/>
                  </a:cubicBezTo>
                  <a:cubicBezTo>
                    <a:pt x="2" y="16"/>
                    <a:pt x="7" y="20"/>
                    <a:pt x="11" y="24"/>
                  </a:cubicBezTo>
                  <a:cubicBezTo>
                    <a:pt x="13" y="22"/>
                    <a:pt x="16" y="19"/>
                    <a:pt x="23" y="8"/>
                  </a:cubicBezTo>
                  <a:cubicBezTo>
                    <a:pt x="20" y="7"/>
                    <a:pt x="14" y="4"/>
                    <a:pt x="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47"/>
            <p:cNvSpPr/>
            <p:nvPr/>
          </p:nvSpPr>
          <p:spPr>
            <a:xfrm>
              <a:off x="2309900" y="4365550"/>
              <a:ext cx="950" cy="250"/>
            </a:xfrm>
            <a:custGeom>
              <a:rect b="b" l="l" r="r" t="t"/>
              <a:pathLst>
                <a:path extrusionOk="0" h="10" w="38">
                  <a:moveTo>
                    <a:pt x="23" y="1"/>
                  </a:moveTo>
                  <a:cubicBezTo>
                    <a:pt x="15" y="2"/>
                    <a:pt x="8" y="5"/>
                    <a:pt x="1" y="7"/>
                  </a:cubicBezTo>
                  <a:cubicBezTo>
                    <a:pt x="1" y="7"/>
                    <a:pt x="11" y="8"/>
                    <a:pt x="20" y="10"/>
                  </a:cubicBezTo>
                  <a:cubicBezTo>
                    <a:pt x="27" y="7"/>
                    <a:pt x="34" y="5"/>
                    <a:pt x="37" y="2"/>
                  </a:cubicBezTo>
                  <a:cubicBezTo>
                    <a:pt x="37" y="2"/>
                    <a:pt x="29" y="1"/>
                    <a:pt x="2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47"/>
            <p:cNvSpPr/>
            <p:nvPr/>
          </p:nvSpPr>
          <p:spPr>
            <a:xfrm>
              <a:off x="2226150" y="4431500"/>
              <a:ext cx="825" cy="400"/>
            </a:xfrm>
            <a:custGeom>
              <a:rect b="b" l="l" r="r" t="t"/>
              <a:pathLst>
                <a:path extrusionOk="0" h="16" w="33">
                  <a:moveTo>
                    <a:pt x="24" y="0"/>
                  </a:moveTo>
                  <a:cubicBezTo>
                    <a:pt x="20" y="0"/>
                    <a:pt x="17" y="1"/>
                    <a:pt x="15" y="2"/>
                  </a:cubicBezTo>
                  <a:cubicBezTo>
                    <a:pt x="9" y="5"/>
                    <a:pt x="6" y="11"/>
                    <a:pt x="1" y="16"/>
                  </a:cubicBezTo>
                  <a:cubicBezTo>
                    <a:pt x="6" y="16"/>
                    <a:pt x="12" y="16"/>
                    <a:pt x="29" y="14"/>
                  </a:cubicBezTo>
                  <a:cubicBezTo>
                    <a:pt x="30" y="13"/>
                    <a:pt x="31" y="7"/>
                    <a:pt x="33" y="1"/>
                  </a:cubicBezTo>
                  <a:cubicBezTo>
                    <a:pt x="30" y="1"/>
                    <a:pt x="27" y="0"/>
                    <a:pt x="2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47"/>
            <p:cNvSpPr/>
            <p:nvPr/>
          </p:nvSpPr>
          <p:spPr>
            <a:xfrm>
              <a:off x="2224975" y="4429825"/>
              <a:ext cx="575" cy="675"/>
            </a:xfrm>
            <a:custGeom>
              <a:rect b="b" l="l" r="r" t="t"/>
              <a:pathLst>
                <a:path extrusionOk="0" h="27" w="23">
                  <a:moveTo>
                    <a:pt x="11" y="0"/>
                  </a:moveTo>
                  <a:cubicBezTo>
                    <a:pt x="8" y="3"/>
                    <a:pt x="0" y="9"/>
                    <a:pt x="0" y="9"/>
                  </a:cubicBezTo>
                  <a:cubicBezTo>
                    <a:pt x="2" y="15"/>
                    <a:pt x="6" y="19"/>
                    <a:pt x="10" y="26"/>
                  </a:cubicBezTo>
                  <a:lnTo>
                    <a:pt x="10" y="26"/>
                  </a:lnTo>
                  <a:cubicBezTo>
                    <a:pt x="17" y="20"/>
                    <a:pt x="23" y="15"/>
                    <a:pt x="23" y="15"/>
                  </a:cubicBezTo>
                  <a:cubicBezTo>
                    <a:pt x="21" y="9"/>
                    <a:pt x="15" y="5"/>
                    <a:pt x="11" y="0"/>
                  </a:cubicBezTo>
                  <a:close/>
                  <a:moveTo>
                    <a:pt x="10" y="26"/>
                  </a:moveTo>
                  <a:cubicBezTo>
                    <a:pt x="10" y="26"/>
                    <a:pt x="10" y="26"/>
                    <a:pt x="9" y="27"/>
                  </a:cubicBezTo>
                  <a:lnTo>
                    <a:pt x="11" y="27"/>
                  </a:lnTo>
                  <a:cubicBezTo>
                    <a:pt x="11" y="26"/>
                    <a:pt x="10" y="26"/>
                    <a:pt x="10" y="26"/>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47"/>
            <p:cNvSpPr/>
            <p:nvPr/>
          </p:nvSpPr>
          <p:spPr>
            <a:xfrm>
              <a:off x="2221800" y="4422900"/>
              <a:ext cx="475" cy="575"/>
            </a:xfrm>
            <a:custGeom>
              <a:rect b="b" l="l" r="r" t="t"/>
              <a:pathLst>
                <a:path extrusionOk="0" h="23" w="19">
                  <a:moveTo>
                    <a:pt x="13" y="1"/>
                  </a:moveTo>
                  <a:lnTo>
                    <a:pt x="1" y="4"/>
                  </a:lnTo>
                  <a:cubicBezTo>
                    <a:pt x="2" y="9"/>
                    <a:pt x="2" y="15"/>
                    <a:pt x="4" y="23"/>
                  </a:cubicBezTo>
                  <a:cubicBezTo>
                    <a:pt x="11" y="21"/>
                    <a:pt x="19" y="17"/>
                    <a:pt x="19" y="17"/>
                  </a:cubicBezTo>
                  <a:cubicBezTo>
                    <a:pt x="19" y="11"/>
                    <a:pt x="16" y="5"/>
                    <a:pt x="1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47"/>
            <p:cNvSpPr/>
            <p:nvPr/>
          </p:nvSpPr>
          <p:spPr>
            <a:xfrm>
              <a:off x="2215300" y="4417200"/>
              <a:ext cx="575" cy="725"/>
            </a:xfrm>
            <a:custGeom>
              <a:rect b="b" l="l" r="r" t="t"/>
              <a:pathLst>
                <a:path extrusionOk="0" h="29" w="23">
                  <a:moveTo>
                    <a:pt x="8" y="1"/>
                  </a:moveTo>
                  <a:cubicBezTo>
                    <a:pt x="5" y="3"/>
                    <a:pt x="1" y="9"/>
                    <a:pt x="2" y="12"/>
                  </a:cubicBezTo>
                  <a:cubicBezTo>
                    <a:pt x="3" y="18"/>
                    <a:pt x="9" y="23"/>
                    <a:pt x="14" y="28"/>
                  </a:cubicBezTo>
                  <a:cubicBezTo>
                    <a:pt x="18" y="23"/>
                    <a:pt x="23" y="17"/>
                    <a:pt x="21" y="14"/>
                  </a:cubicBezTo>
                  <a:cubicBezTo>
                    <a:pt x="18" y="8"/>
                    <a:pt x="12" y="5"/>
                    <a:pt x="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47"/>
            <p:cNvSpPr/>
            <p:nvPr/>
          </p:nvSpPr>
          <p:spPr>
            <a:xfrm>
              <a:off x="2215700" y="4418500"/>
              <a:ext cx="575" cy="750"/>
            </a:xfrm>
            <a:custGeom>
              <a:rect b="b" l="l" r="r" t="t"/>
              <a:pathLst>
                <a:path extrusionOk="0" h="30" w="23">
                  <a:moveTo>
                    <a:pt x="7" y="0"/>
                  </a:moveTo>
                  <a:cubicBezTo>
                    <a:pt x="5" y="4"/>
                    <a:pt x="1" y="10"/>
                    <a:pt x="1" y="13"/>
                  </a:cubicBezTo>
                  <a:cubicBezTo>
                    <a:pt x="4" y="19"/>
                    <a:pt x="10" y="24"/>
                    <a:pt x="14" y="29"/>
                  </a:cubicBezTo>
                  <a:cubicBezTo>
                    <a:pt x="17" y="24"/>
                    <a:pt x="23" y="18"/>
                    <a:pt x="21" y="15"/>
                  </a:cubicBezTo>
                  <a:cubicBezTo>
                    <a:pt x="18" y="9"/>
                    <a:pt x="12" y="4"/>
                    <a:pt x="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47"/>
            <p:cNvSpPr/>
            <p:nvPr/>
          </p:nvSpPr>
          <p:spPr>
            <a:xfrm>
              <a:off x="2221875" y="4343125"/>
              <a:ext cx="575" cy="725"/>
            </a:xfrm>
            <a:custGeom>
              <a:rect b="b" l="l" r="r" t="t"/>
              <a:pathLst>
                <a:path extrusionOk="0" h="29" w="23">
                  <a:moveTo>
                    <a:pt x="13" y="0"/>
                  </a:moveTo>
                  <a:cubicBezTo>
                    <a:pt x="10" y="5"/>
                    <a:pt x="4" y="11"/>
                    <a:pt x="2" y="17"/>
                  </a:cubicBezTo>
                  <a:cubicBezTo>
                    <a:pt x="1" y="20"/>
                    <a:pt x="7" y="24"/>
                    <a:pt x="10" y="28"/>
                  </a:cubicBezTo>
                  <a:lnTo>
                    <a:pt x="23" y="14"/>
                  </a:lnTo>
                  <a:cubicBezTo>
                    <a:pt x="19" y="8"/>
                    <a:pt x="16" y="5"/>
                    <a:pt x="1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47"/>
            <p:cNvSpPr/>
            <p:nvPr/>
          </p:nvSpPr>
          <p:spPr>
            <a:xfrm>
              <a:off x="2214025" y="4416200"/>
              <a:ext cx="450" cy="575"/>
            </a:xfrm>
            <a:custGeom>
              <a:rect b="b" l="l" r="r" t="t"/>
              <a:pathLst>
                <a:path extrusionOk="0" h="23" w="18">
                  <a:moveTo>
                    <a:pt x="2" y="1"/>
                  </a:moveTo>
                  <a:cubicBezTo>
                    <a:pt x="2" y="8"/>
                    <a:pt x="0" y="14"/>
                    <a:pt x="2" y="20"/>
                  </a:cubicBezTo>
                  <a:cubicBezTo>
                    <a:pt x="2" y="20"/>
                    <a:pt x="10" y="21"/>
                    <a:pt x="18" y="23"/>
                  </a:cubicBezTo>
                  <a:cubicBezTo>
                    <a:pt x="18" y="16"/>
                    <a:pt x="18" y="8"/>
                    <a:pt x="15" y="2"/>
                  </a:cubicBezTo>
                  <a:cubicBezTo>
                    <a:pt x="15" y="2"/>
                    <a:pt x="7" y="2"/>
                    <a:pt x="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47"/>
            <p:cNvSpPr/>
            <p:nvPr/>
          </p:nvSpPr>
          <p:spPr>
            <a:xfrm>
              <a:off x="2332550" y="4366325"/>
              <a:ext cx="1400" cy="250"/>
            </a:xfrm>
            <a:custGeom>
              <a:rect b="b" l="l" r="r" t="t"/>
              <a:pathLst>
                <a:path extrusionOk="0" h="10" w="56">
                  <a:moveTo>
                    <a:pt x="42" y="1"/>
                  </a:moveTo>
                  <a:lnTo>
                    <a:pt x="1" y="5"/>
                  </a:lnTo>
                  <a:cubicBezTo>
                    <a:pt x="4" y="7"/>
                    <a:pt x="5" y="10"/>
                    <a:pt x="13" y="10"/>
                  </a:cubicBezTo>
                  <a:cubicBezTo>
                    <a:pt x="26" y="10"/>
                    <a:pt x="39" y="8"/>
                    <a:pt x="55" y="7"/>
                  </a:cubicBezTo>
                  <a:cubicBezTo>
                    <a:pt x="51" y="4"/>
                    <a:pt x="49" y="1"/>
                    <a:pt x="4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47"/>
            <p:cNvSpPr/>
            <p:nvPr/>
          </p:nvSpPr>
          <p:spPr>
            <a:xfrm>
              <a:off x="2212900" y="4419625"/>
              <a:ext cx="625" cy="700"/>
            </a:xfrm>
            <a:custGeom>
              <a:rect b="b" l="l" r="r" t="t"/>
              <a:pathLst>
                <a:path extrusionOk="0" h="28" w="25">
                  <a:moveTo>
                    <a:pt x="17" y="1"/>
                  </a:moveTo>
                  <a:lnTo>
                    <a:pt x="1" y="17"/>
                  </a:lnTo>
                  <a:lnTo>
                    <a:pt x="24" y="27"/>
                  </a:lnTo>
                  <a:lnTo>
                    <a:pt x="1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47"/>
            <p:cNvSpPr/>
            <p:nvPr/>
          </p:nvSpPr>
          <p:spPr>
            <a:xfrm>
              <a:off x="2212150" y="4418925"/>
              <a:ext cx="575" cy="550"/>
            </a:xfrm>
            <a:custGeom>
              <a:rect b="b" l="l" r="r" t="t"/>
              <a:pathLst>
                <a:path extrusionOk="0" h="22" w="23">
                  <a:moveTo>
                    <a:pt x="12" y="0"/>
                  </a:moveTo>
                  <a:cubicBezTo>
                    <a:pt x="9" y="0"/>
                    <a:pt x="7" y="0"/>
                    <a:pt x="4" y="1"/>
                  </a:cubicBezTo>
                  <a:cubicBezTo>
                    <a:pt x="4" y="1"/>
                    <a:pt x="0" y="11"/>
                    <a:pt x="1" y="12"/>
                  </a:cubicBezTo>
                  <a:cubicBezTo>
                    <a:pt x="4" y="17"/>
                    <a:pt x="12" y="18"/>
                    <a:pt x="18" y="21"/>
                  </a:cubicBezTo>
                  <a:cubicBezTo>
                    <a:pt x="18" y="17"/>
                    <a:pt x="19" y="12"/>
                    <a:pt x="22" y="1"/>
                  </a:cubicBezTo>
                  <a:cubicBezTo>
                    <a:pt x="20" y="1"/>
                    <a:pt x="16" y="0"/>
                    <a:pt x="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47"/>
            <p:cNvSpPr/>
            <p:nvPr/>
          </p:nvSpPr>
          <p:spPr>
            <a:xfrm>
              <a:off x="2215400" y="4430175"/>
              <a:ext cx="625" cy="575"/>
            </a:xfrm>
            <a:custGeom>
              <a:rect b="b" l="l" r="r" t="t"/>
              <a:pathLst>
                <a:path extrusionOk="0" h="23" w="25">
                  <a:moveTo>
                    <a:pt x="24" y="1"/>
                  </a:moveTo>
                  <a:cubicBezTo>
                    <a:pt x="20" y="1"/>
                    <a:pt x="11" y="2"/>
                    <a:pt x="5" y="2"/>
                  </a:cubicBezTo>
                  <a:cubicBezTo>
                    <a:pt x="5" y="2"/>
                    <a:pt x="1" y="11"/>
                    <a:pt x="2" y="14"/>
                  </a:cubicBezTo>
                  <a:cubicBezTo>
                    <a:pt x="5" y="19"/>
                    <a:pt x="13" y="20"/>
                    <a:pt x="19" y="23"/>
                  </a:cubicBezTo>
                  <a:cubicBezTo>
                    <a:pt x="20" y="19"/>
                    <a:pt x="20" y="14"/>
                    <a:pt x="2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47"/>
            <p:cNvSpPr/>
            <p:nvPr/>
          </p:nvSpPr>
          <p:spPr>
            <a:xfrm>
              <a:off x="2351400" y="4367775"/>
              <a:ext cx="1275" cy="675"/>
            </a:xfrm>
            <a:custGeom>
              <a:rect b="b" l="l" r="r" t="t"/>
              <a:pathLst>
                <a:path extrusionOk="0" h="27" w="51">
                  <a:moveTo>
                    <a:pt x="50" y="0"/>
                  </a:moveTo>
                  <a:lnTo>
                    <a:pt x="50" y="0"/>
                  </a:lnTo>
                  <a:cubicBezTo>
                    <a:pt x="40" y="3"/>
                    <a:pt x="25" y="6"/>
                    <a:pt x="21" y="9"/>
                  </a:cubicBezTo>
                  <a:cubicBezTo>
                    <a:pt x="10" y="15"/>
                    <a:pt x="6" y="21"/>
                    <a:pt x="0" y="27"/>
                  </a:cubicBezTo>
                  <a:cubicBezTo>
                    <a:pt x="13" y="24"/>
                    <a:pt x="27" y="19"/>
                    <a:pt x="44" y="13"/>
                  </a:cubicBezTo>
                  <a:lnTo>
                    <a:pt x="5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47"/>
            <p:cNvSpPr/>
            <p:nvPr/>
          </p:nvSpPr>
          <p:spPr>
            <a:xfrm>
              <a:off x="2226250" y="4317550"/>
              <a:ext cx="525" cy="725"/>
            </a:xfrm>
            <a:custGeom>
              <a:rect b="b" l="l" r="r" t="t"/>
              <a:pathLst>
                <a:path extrusionOk="0" h="29" w="21">
                  <a:moveTo>
                    <a:pt x="14" y="1"/>
                  </a:moveTo>
                  <a:cubicBezTo>
                    <a:pt x="10" y="4"/>
                    <a:pt x="5" y="7"/>
                    <a:pt x="1" y="11"/>
                  </a:cubicBezTo>
                  <a:lnTo>
                    <a:pt x="10" y="29"/>
                  </a:lnTo>
                  <a:cubicBezTo>
                    <a:pt x="14" y="25"/>
                    <a:pt x="20" y="23"/>
                    <a:pt x="20" y="19"/>
                  </a:cubicBezTo>
                  <a:cubicBezTo>
                    <a:pt x="20" y="13"/>
                    <a:pt x="16" y="7"/>
                    <a:pt x="1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47"/>
            <p:cNvSpPr/>
            <p:nvPr/>
          </p:nvSpPr>
          <p:spPr>
            <a:xfrm>
              <a:off x="2203450" y="4395875"/>
              <a:ext cx="575" cy="525"/>
            </a:xfrm>
            <a:custGeom>
              <a:rect b="b" l="l" r="r" t="t"/>
              <a:pathLst>
                <a:path extrusionOk="0" h="21" w="23">
                  <a:moveTo>
                    <a:pt x="5" y="0"/>
                  </a:moveTo>
                  <a:cubicBezTo>
                    <a:pt x="5" y="5"/>
                    <a:pt x="1" y="11"/>
                    <a:pt x="2" y="13"/>
                  </a:cubicBezTo>
                  <a:cubicBezTo>
                    <a:pt x="5" y="16"/>
                    <a:pt x="13" y="18"/>
                    <a:pt x="17" y="21"/>
                  </a:cubicBezTo>
                  <a:cubicBezTo>
                    <a:pt x="18" y="16"/>
                    <a:pt x="20" y="13"/>
                    <a:pt x="23" y="2"/>
                  </a:cubicBezTo>
                  <a:cubicBezTo>
                    <a:pt x="20" y="0"/>
                    <a:pt x="13" y="0"/>
                    <a:pt x="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47"/>
            <p:cNvSpPr/>
            <p:nvPr/>
          </p:nvSpPr>
          <p:spPr>
            <a:xfrm>
              <a:off x="2357750" y="4368000"/>
              <a:ext cx="1425" cy="350"/>
            </a:xfrm>
            <a:custGeom>
              <a:rect b="b" l="l" r="r" t="t"/>
              <a:pathLst>
                <a:path extrusionOk="0" h="14" w="57">
                  <a:moveTo>
                    <a:pt x="54" y="0"/>
                  </a:moveTo>
                  <a:lnTo>
                    <a:pt x="11" y="4"/>
                  </a:lnTo>
                  <a:cubicBezTo>
                    <a:pt x="9" y="7"/>
                    <a:pt x="1" y="13"/>
                    <a:pt x="5" y="13"/>
                  </a:cubicBezTo>
                  <a:cubicBezTo>
                    <a:pt x="8" y="14"/>
                    <a:pt x="12" y="14"/>
                    <a:pt x="17" y="14"/>
                  </a:cubicBezTo>
                  <a:cubicBezTo>
                    <a:pt x="25" y="14"/>
                    <a:pt x="35" y="13"/>
                    <a:pt x="46" y="13"/>
                  </a:cubicBezTo>
                  <a:cubicBezTo>
                    <a:pt x="51" y="6"/>
                    <a:pt x="57" y="0"/>
                    <a:pt x="5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47"/>
            <p:cNvSpPr/>
            <p:nvPr/>
          </p:nvSpPr>
          <p:spPr>
            <a:xfrm>
              <a:off x="2204975" y="4413575"/>
              <a:ext cx="1050" cy="425"/>
            </a:xfrm>
            <a:custGeom>
              <a:rect b="b" l="l" r="r" t="t"/>
              <a:pathLst>
                <a:path extrusionOk="0" h="17" w="42">
                  <a:moveTo>
                    <a:pt x="25" y="1"/>
                  </a:moveTo>
                  <a:cubicBezTo>
                    <a:pt x="24" y="1"/>
                    <a:pt x="23" y="1"/>
                    <a:pt x="22" y="1"/>
                  </a:cubicBezTo>
                  <a:cubicBezTo>
                    <a:pt x="13" y="4"/>
                    <a:pt x="7" y="10"/>
                    <a:pt x="0" y="15"/>
                  </a:cubicBezTo>
                  <a:cubicBezTo>
                    <a:pt x="5" y="15"/>
                    <a:pt x="10" y="16"/>
                    <a:pt x="13" y="16"/>
                  </a:cubicBezTo>
                  <a:cubicBezTo>
                    <a:pt x="14" y="16"/>
                    <a:pt x="15" y="16"/>
                    <a:pt x="16" y="16"/>
                  </a:cubicBezTo>
                  <a:cubicBezTo>
                    <a:pt x="24" y="15"/>
                    <a:pt x="31" y="9"/>
                    <a:pt x="41" y="4"/>
                  </a:cubicBezTo>
                  <a:cubicBezTo>
                    <a:pt x="34" y="3"/>
                    <a:pt x="29" y="1"/>
                    <a:pt x="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47"/>
            <p:cNvSpPr/>
            <p:nvPr/>
          </p:nvSpPr>
          <p:spPr>
            <a:xfrm>
              <a:off x="2202425" y="4413700"/>
              <a:ext cx="500" cy="700"/>
            </a:xfrm>
            <a:custGeom>
              <a:rect b="b" l="l" r="r" t="t"/>
              <a:pathLst>
                <a:path extrusionOk="0" h="28" w="20">
                  <a:moveTo>
                    <a:pt x="8" y="1"/>
                  </a:moveTo>
                  <a:lnTo>
                    <a:pt x="1" y="18"/>
                  </a:lnTo>
                  <a:cubicBezTo>
                    <a:pt x="6" y="21"/>
                    <a:pt x="11" y="24"/>
                    <a:pt x="15" y="27"/>
                  </a:cubicBezTo>
                  <a:cubicBezTo>
                    <a:pt x="17" y="20"/>
                    <a:pt x="20" y="14"/>
                    <a:pt x="18" y="8"/>
                  </a:cubicBezTo>
                  <a:cubicBezTo>
                    <a:pt x="18" y="5"/>
                    <a:pt x="11" y="2"/>
                    <a:pt x="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47"/>
            <p:cNvSpPr/>
            <p:nvPr/>
          </p:nvSpPr>
          <p:spPr>
            <a:xfrm>
              <a:off x="2360375" y="4368100"/>
              <a:ext cx="1400" cy="375"/>
            </a:xfrm>
            <a:custGeom>
              <a:rect b="b" l="l" r="r" t="t"/>
              <a:pathLst>
                <a:path extrusionOk="0" h="15" w="56">
                  <a:moveTo>
                    <a:pt x="53" y="0"/>
                  </a:moveTo>
                  <a:lnTo>
                    <a:pt x="10" y="3"/>
                  </a:lnTo>
                  <a:cubicBezTo>
                    <a:pt x="7" y="8"/>
                    <a:pt x="0" y="14"/>
                    <a:pt x="3" y="14"/>
                  </a:cubicBezTo>
                  <a:cubicBezTo>
                    <a:pt x="6" y="14"/>
                    <a:pt x="9" y="14"/>
                    <a:pt x="13" y="14"/>
                  </a:cubicBezTo>
                  <a:cubicBezTo>
                    <a:pt x="22" y="14"/>
                    <a:pt x="33" y="13"/>
                    <a:pt x="44" y="12"/>
                  </a:cubicBezTo>
                  <a:cubicBezTo>
                    <a:pt x="49" y="6"/>
                    <a:pt x="56" y="0"/>
                    <a:pt x="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47"/>
            <p:cNvSpPr/>
            <p:nvPr/>
          </p:nvSpPr>
          <p:spPr>
            <a:xfrm>
              <a:off x="2175725" y="4409125"/>
              <a:ext cx="950" cy="350"/>
            </a:xfrm>
            <a:custGeom>
              <a:rect b="b" l="l" r="r" t="t"/>
              <a:pathLst>
                <a:path extrusionOk="0" h="14" w="38">
                  <a:moveTo>
                    <a:pt x="20" y="1"/>
                  </a:moveTo>
                  <a:cubicBezTo>
                    <a:pt x="17" y="1"/>
                    <a:pt x="15" y="1"/>
                    <a:pt x="12" y="1"/>
                  </a:cubicBezTo>
                  <a:cubicBezTo>
                    <a:pt x="8" y="1"/>
                    <a:pt x="3" y="7"/>
                    <a:pt x="0" y="10"/>
                  </a:cubicBezTo>
                  <a:cubicBezTo>
                    <a:pt x="8" y="12"/>
                    <a:pt x="17" y="13"/>
                    <a:pt x="23" y="13"/>
                  </a:cubicBezTo>
                  <a:cubicBezTo>
                    <a:pt x="28" y="9"/>
                    <a:pt x="33" y="6"/>
                    <a:pt x="37" y="3"/>
                  </a:cubicBezTo>
                  <a:cubicBezTo>
                    <a:pt x="31" y="2"/>
                    <a:pt x="26" y="1"/>
                    <a:pt x="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47"/>
            <p:cNvSpPr/>
            <p:nvPr/>
          </p:nvSpPr>
          <p:spPr>
            <a:xfrm>
              <a:off x="2309525" y="4367950"/>
              <a:ext cx="1325" cy="175"/>
            </a:xfrm>
            <a:custGeom>
              <a:rect b="b" l="l" r="r" t="t"/>
              <a:pathLst>
                <a:path extrusionOk="0" h="7" w="53">
                  <a:moveTo>
                    <a:pt x="1" y="1"/>
                  </a:moveTo>
                  <a:cubicBezTo>
                    <a:pt x="5" y="4"/>
                    <a:pt x="10" y="5"/>
                    <a:pt x="17" y="6"/>
                  </a:cubicBezTo>
                  <a:lnTo>
                    <a:pt x="52" y="6"/>
                  </a:lnTo>
                  <a:cubicBezTo>
                    <a:pt x="48" y="5"/>
                    <a:pt x="45" y="2"/>
                    <a:pt x="38" y="2"/>
                  </a:cubicBezTo>
                  <a:lnTo>
                    <a:pt x="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47"/>
            <p:cNvSpPr/>
            <p:nvPr/>
          </p:nvSpPr>
          <p:spPr>
            <a:xfrm>
              <a:off x="2345500" y="4373550"/>
              <a:ext cx="1325" cy="350"/>
            </a:xfrm>
            <a:custGeom>
              <a:rect b="b" l="l" r="r" t="t"/>
              <a:pathLst>
                <a:path extrusionOk="0" h="14" w="53">
                  <a:moveTo>
                    <a:pt x="49" y="0"/>
                  </a:moveTo>
                  <a:lnTo>
                    <a:pt x="11" y="2"/>
                  </a:lnTo>
                  <a:cubicBezTo>
                    <a:pt x="10" y="5"/>
                    <a:pt x="1" y="10"/>
                    <a:pt x="4" y="12"/>
                  </a:cubicBezTo>
                  <a:cubicBezTo>
                    <a:pt x="14" y="13"/>
                    <a:pt x="27" y="13"/>
                    <a:pt x="40" y="13"/>
                  </a:cubicBezTo>
                  <a:cubicBezTo>
                    <a:pt x="45" y="8"/>
                    <a:pt x="52" y="0"/>
                    <a:pt x="4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47"/>
            <p:cNvSpPr/>
            <p:nvPr/>
          </p:nvSpPr>
          <p:spPr>
            <a:xfrm>
              <a:off x="2316225" y="4371250"/>
              <a:ext cx="1125" cy="300"/>
            </a:xfrm>
            <a:custGeom>
              <a:rect b="b" l="l" r="r" t="t"/>
              <a:pathLst>
                <a:path extrusionOk="0" h="12" w="45">
                  <a:moveTo>
                    <a:pt x="24" y="1"/>
                  </a:moveTo>
                  <a:cubicBezTo>
                    <a:pt x="20" y="1"/>
                    <a:pt x="8" y="2"/>
                    <a:pt x="1" y="2"/>
                  </a:cubicBezTo>
                  <a:lnTo>
                    <a:pt x="17" y="11"/>
                  </a:lnTo>
                  <a:cubicBezTo>
                    <a:pt x="29" y="11"/>
                    <a:pt x="37" y="11"/>
                    <a:pt x="45" y="10"/>
                  </a:cubicBezTo>
                  <a:cubicBezTo>
                    <a:pt x="39" y="7"/>
                    <a:pt x="33" y="4"/>
                    <a:pt x="2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47"/>
            <p:cNvSpPr/>
            <p:nvPr/>
          </p:nvSpPr>
          <p:spPr>
            <a:xfrm>
              <a:off x="2178200" y="4411200"/>
              <a:ext cx="425" cy="575"/>
            </a:xfrm>
            <a:custGeom>
              <a:rect b="b" l="l" r="r" t="t"/>
              <a:pathLst>
                <a:path extrusionOk="0" h="23" w="17">
                  <a:moveTo>
                    <a:pt x="12" y="1"/>
                  </a:moveTo>
                  <a:lnTo>
                    <a:pt x="0" y="4"/>
                  </a:lnTo>
                  <a:cubicBezTo>
                    <a:pt x="0" y="10"/>
                    <a:pt x="2" y="15"/>
                    <a:pt x="2" y="23"/>
                  </a:cubicBezTo>
                  <a:cubicBezTo>
                    <a:pt x="7" y="21"/>
                    <a:pt x="16" y="18"/>
                    <a:pt x="16" y="18"/>
                  </a:cubicBezTo>
                  <a:cubicBezTo>
                    <a:pt x="15" y="13"/>
                    <a:pt x="13" y="7"/>
                    <a:pt x="1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47"/>
            <p:cNvSpPr/>
            <p:nvPr/>
          </p:nvSpPr>
          <p:spPr>
            <a:xfrm>
              <a:off x="2304425" y="4372950"/>
              <a:ext cx="725" cy="350"/>
            </a:xfrm>
            <a:custGeom>
              <a:rect b="b" l="l" r="r" t="t"/>
              <a:pathLst>
                <a:path extrusionOk="0" h="14" w="29">
                  <a:moveTo>
                    <a:pt x="25" y="1"/>
                  </a:moveTo>
                  <a:cubicBezTo>
                    <a:pt x="17" y="2"/>
                    <a:pt x="8" y="4"/>
                    <a:pt x="0" y="5"/>
                  </a:cubicBezTo>
                  <a:cubicBezTo>
                    <a:pt x="0" y="9"/>
                    <a:pt x="0" y="12"/>
                    <a:pt x="0" y="14"/>
                  </a:cubicBezTo>
                  <a:cubicBezTo>
                    <a:pt x="8" y="12"/>
                    <a:pt x="18" y="12"/>
                    <a:pt x="24" y="9"/>
                  </a:cubicBezTo>
                  <a:cubicBezTo>
                    <a:pt x="28" y="8"/>
                    <a:pt x="25" y="4"/>
                    <a:pt x="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47"/>
            <p:cNvSpPr/>
            <p:nvPr/>
          </p:nvSpPr>
          <p:spPr>
            <a:xfrm>
              <a:off x="2076750" y="4441225"/>
              <a:ext cx="550" cy="725"/>
            </a:xfrm>
            <a:custGeom>
              <a:rect b="b" l="l" r="r" t="t"/>
              <a:pathLst>
                <a:path extrusionOk="0" h="29" w="22">
                  <a:moveTo>
                    <a:pt x="21" y="0"/>
                  </a:moveTo>
                  <a:lnTo>
                    <a:pt x="0" y="9"/>
                  </a:lnTo>
                  <a:lnTo>
                    <a:pt x="20" y="28"/>
                  </a:lnTo>
                  <a:lnTo>
                    <a:pt x="2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47"/>
            <p:cNvSpPr/>
            <p:nvPr/>
          </p:nvSpPr>
          <p:spPr>
            <a:xfrm>
              <a:off x="2077775" y="4429525"/>
              <a:ext cx="575" cy="825"/>
            </a:xfrm>
            <a:custGeom>
              <a:rect b="b" l="l" r="r" t="t"/>
              <a:pathLst>
                <a:path extrusionOk="0" h="33" w="23">
                  <a:moveTo>
                    <a:pt x="23" y="0"/>
                  </a:moveTo>
                  <a:lnTo>
                    <a:pt x="23" y="0"/>
                  </a:lnTo>
                  <a:cubicBezTo>
                    <a:pt x="15" y="3"/>
                    <a:pt x="5" y="5"/>
                    <a:pt x="2" y="9"/>
                  </a:cubicBezTo>
                  <a:cubicBezTo>
                    <a:pt x="1" y="14"/>
                    <a:pt x="5" y="20"/>
                    <a:pt x="8" y="33"/>
                  </a:cubicBezTo>
                  <a:cubicBezTo>
                    <a:pt x="15" y="22"/>
                    <a:pt x="18" y="18"/>
                    <a:pt x="21" y="14"/>
                  </a:cubicBezTo>
                  <a:cubicBezTo>
                    <a:pt x="23" y="9"/>
                    <a:pt x="21" y="5"/>
                    <a:pt x="2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47"/>
            <p:cNvSpPr/>
            <p:nvPr/>
          </p:nvSpPr>
          <p:spPr>
            <a:xfrm>
              <a:off x="2332600" y="4382775"/>
              <a:ext cx="1150" cy="550"/>
            </a:xfrm>
            <a:custGeom>
              <a:rect b="b" l="l" r="r" t="t"/>
              <a:pathLst>
                <a:path extrusionOk="0" h="22" w="46">
                  <a:moveTo>
                    <a:pt x="25" y="0"/>
                  </a:moveTo>
                  <a:cubicBezTo>
                    <a:pt x="22" y="0"/>
                    <a:pt x="9" y="5"/>
                    <a:pt x="0" y="8"/>
                  </a:cubicBezTo>
                  <a:cubicBezTo>
                    <a:pt x="5" y="12"/>
                    <a:pt x="8" y="17"/>
                    <a:pt x="15" y="21"/>
                  </a:cubicBezTo>
                  <a:cubicBezTo>
                    <a:pt x="15" y="21"/>
                    <a:pt x="31" y="17"/>
                    <a:pt x="46" y="12"/>
                  </a:cubicBezTo>
                  <a:cubicBezTo>
                    <a:pt x="39" y="8"/>
                    <a:pt x="34" y="3"/>
                    <a:pt x="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47"/>
            <p:cNvSpPr/>
            <p:nvPr/>
          </p:nvSpPr>
          <p:spPr>
            <a:xfrm>
              <a:off x="2227500" y="4346650"/>
              <a:ext cx="850" cy="400"/>
            </a:xfrm>
            <a:custGeom>
              <a:rect b="b" l="l" r="r" t="t"/>
              <a:pathLst>
                <a:path extrusionOk="0" h="16" w="34">
                  <a:moveTo>
                    <a:pt x="27" y="1"/>
                  </a:moveTo>
                  <a:cubicBezTo>
                    <a:pt x="13" y="2"/>
                    <a:pt x="7" y="4"/>
                    <a:pt x="1" y="4"/>
                  </a:cubicBezTo>
                  <a:cubicBezTo>
                    <a:pt x="7" y="8"/>
                    <a:pt x="10" y="14"/>
                    <a:pt x="17" y="15"/>
                  </a:cubicBezTo>
                  <a:cubicBezTo>
                    <a:pt x="18" y="16"/>
                    <a:pt x="19" y="16"/>
                    <a:pt x="20" y="16"/>
                  </a:cubicBezTo>
                  <a:cubicBezTo>
                    <a:pt x="24" y="16"/>
                    <a:pt x="29" y="14"/>
                    <a:pt x="33" y="12"/>
                  </a:cubicBezTo>
                  <a:cubicBezTo>
                    <a:pt x="30" y="8"/>
                    <a:pt x="29" y="2"/>
                    <a:pt x="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47"/>
            <p:cNvSpPr/>
            <p:nvPr/>
          </p:nvSpPr>
          <p:spPr>
            <a:xfrm>
              <a:off x="2106550" y="4337625"/>
              <a:ext cx="975" cy="400"/>
            </a:xfrm>
            <a:custGeom>
              <a:rect b="b" l="l" r="r" t="t"/>
              <a:pathLst>
                <a:path extrusionOk="0" h="16" w="39">
                  <a:moveTo>
                    <a:pt x="26" y="1"/>
                  </a:moveTo>
                  <a:cubicBezTo>
                    <a:pt x="25" y="1"/>
                    <a:pt x="24" y="1"/>
                    <a:pt x="24" y="1"/>
                  </a:cubicBezTo>
                  <a:cubicBezTo>
                    <a:pt x="16" y="3"/>
                    <a:pt x="7" y="6"/>
                    <a:pt x="0" y="9"/>
                  </a:cubicBezTo>
                  <a:cubicBezTo>
                    <a:pt x="6" y="12"/>
                    <a:pt x="10" y="13"/>
                    <a:pt x="18" y="16"/>
                  </a:cubicBezTo>
                  <a:cubicBezTo>
                    <a:pt x="24" y="13"/>
                    <a:pt x="31" y="10"/>
                    <a:pt x="38" y="6"/>
                  </a:cubicBezTo>
                  <a:cubicBezTo>
                    <a:pt x="35" y="4"/>
                    <a:pt x="30" y="1"/>
                    <a:pt x="2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47"/>
            <p:cNvSpPr/>
            <p:nvPr/>
          </p:nvSpPr>
          <p:spPr>
            <a:xfrm>
              <a:off x="2228325" y="4344000"/>
              <a:ext cx="875" cy="375"/>
            </a:xfrm>
            <a:custGeom>
              <a:rect b="b" l="l" r="r" t="t"/>
              <a:pathLst>
                <a:path extrusionOk="0" h="15" w="35">
                  <a:moveTo>
                    <a:pt x="0" y="1"/>
                  </a:moveTo>
                  <a:lnTo>
                    <a:pt x="0" y="2"/>
                  </a:lnTo>
                  <a:cubicBezTo>
                    <a:pt x="5" y="7"/>
                    <a:pt x="9" y="14"/>
                    <a:pt x="9" y="14"/>
                  </a:cubicBezTo>
                  <a:cubicBezTo>
                    <a:pt x="17" y="13"/>
                    <a:pt x="25" y="13"/>
                    <a:pt x="34" y="13"/>
                  </a:cubicBezTo>
                  <a:cubicBezTo>
                    <a:pt x="33" y="10"/>
                    <a:pt x="31" y="4"/>
                    <a:pt x="28" y="2"/>
                  </a:cubicBezTo>
                  <a:cubicBezTo>
                    <a:pt x="21" y="2"/>
                    <a:pt x="11" y="2"/>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47"/>
            <p:cNvSpPr/>
            <p:nvPr/>
          </p:nvSpPr>
          <p:spPr>
            <a:xfrm>
              <a:off x="2078450" y="4427500"/>
              <a:ext cx="525" cy="675"/>
            </a:xfrm>
            <a:custGeom>
              <a:rect b="b" l="l" r="r" t="t"/>
              <a:pathLst>
                <a:path extrusionOk="0" h="27" w="21">
                  <a:moveTo>
                    <a:pt x="12" y="0"/>
                  </a:moveTo>
                  <a:cubicBezTo>
                    <a:pt x="9" y="3"/>
                    <a:pt x="6" y="6"/>
                    <a:pt x="0" y="11"/>
                  </a:cubicBezTo>
                  <a:lnTo>
                    <a:pt x="10" y="27"/>
                  </a:lnTo>
                  <a:cubicBezTo>
                    <a:pt x="13" y="24"/>
                    <a:pt x="21" y="21"/>
                    <a:pt x="19" y="18"/>
                  </a:cubicBezTo>
                  <a:cubicBezTo>
                    <a:pt x="19" y="12"/>
                    <a:pt x="15" y="6"/>
                    <a:pt x="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47"/>
            <p:cNvSpPr/>
            <p:nvPr/>
          </p:nvSpPr>
          <p:spPr>
            <a:xfrm>
              <a:off x="2189125" y="4444500"/>
              <a:ext cx="650" cy="525"/>
            </a:xfrm>
            <a:custGeom>
              <a:rect b="b" l="l" r="r" t="t"/>
              <a:pathLst>
                <a:path extrusionOk="0" h="21" w="26">
                  <a:moveTo>
                    <a:pt x="6" y="0"/>
                  </a:moveTo>
                  <a:cubicBezTo>
                    <a:pt x="6" y="0"/>
                    <a:pt x="0" y="9"/>
                    <a:pt x="3" y="12"/>
                  </a:cubicBezTo>
                  <a:cubicBezTo>
                    <a:pt x="4" y="16"/>
                    <a:pt x="12" y="18"/>
                    <a:pt x="18" y="21"/>
                  </a:cubicBezTo>
                  <a:cubicBezTo>
                    <a:pt x="19" y="16"/>
                    <a:pt x="21" y="12"/>
                    <a:pt x="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47"/>
            <p:cNvSpPr/>
            <p:nvPr/>
          </p:nvSpPr>
          <p:spPr>
            <a:xfrm>
              <a:off x="2182850" y="4418800"/>
              <a:ext cx="1000" cy="450"/>
            </a:xfrm>
            <a:custGeom>
              <a:rect b="b" l="l" r="r" t="t"/>
              <a:pathLst>
                <a:path extrusionOk="0" h="18" w="40">
                  <a:moveTo>
                    <a:pt x="26" y="1"/>
                  </a:moveTo>
                  <a:cubicBezTo>
                    <a:pt x="25" y="1"/>
                    <a:pt x="25" y="1"/>
                    <a:pt x="24" y="1"/>
                  </a:cubicBezTo>
                  <a:cubicBezTo>
                    <a:pt x="16" y="4"/>
                    <a:pt x="8" y="9"/>
                    <a:pt x="1" y="12"/>
                  </a:cubicBezTo>
                  <a:cubicBezTo>
                    <a:pt x="8" y="15"/>
                    <a:pt x="14" y="16"/>
                    <a:pt x="23" y="17"/>
                  </a:cubicBezTo>
                  <a:lnTo>
                    <a:pt x="39" y="6"/>
                  </a:lnTo>
                  <a:cubicBezTo>
                    <a:pt x="34" y="4"/>
                    <a:pt x="29" y="1"/>
                    <a:pt x="2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47"/>
            <p:cNvSpPr/>
            <p:nvPr/>
          </p:nvSpPr>
          <p:spPr>
            <a:xfrm>
              <a:off x="2180575" y="4406725"/>
              <a:ext cx="575" cy="575"/>
            </a:xfrm>
            <a:custGeom>
              <a:rect b="b" l="l" r="r" t="t"/>
              <a:pathLst>
                <a:path extrusionOk="0" h="23" w="23">
                  <a:moveTo>
                    <a:pt x="7" y="0"/>
                  </a:moveTo>
                  <a:cubicBezTo>
                    <a:pt x="5" y="5"/>
                    <a:pt x="1" y="11"/>
                    <a:pt x="2" y="13"/>
                  </a:cubicBezTo>
                  <a:cubicBezTo>
                    <a:pt x="5" y="16"/>
                    <a:pt x="12" y="19"/>
                    <a:pt x="17" y="22"/>
                  </a:cubicBezTo>
                  <a:cubicBezTo>
                    <a:pt x="18" y="18"/>
                    <a:pt x="20" y="13"/>
                    <a:pt x="23" y="2"/>
                  </a:cubicBezTo>
                  <a:cubicBezTo>
                    <a:pt x="20" y="2"/>
                    <a:pt x="12" y="2"/>
                    <a:pt x="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47"/>
            <p:cNvSpPr/>
            <p:nvPr/>
          </p:nvSpPr>
          <p:spPr>
            <a:xfrm>
              <a:off x="2112525" y="4332425"/>
              <a:ext cx="575" cy="675"/>
            </a:xfrm>
            <a:custGeom>
              <a:rect b="b" l="l" r="r" t="t"/>
              <a:pathLst>
                <a:path extrusionOk="0" h="27" w="23">
                  <a:moveTo>
                    <a:pt x="10" y="0"/>
                  </a:moveTo>
                  <a:cubicBezTo>
                    <a:pt x="7" y="3"/>
                    <a:pt x="1" y="8"/>
                    <a:pt x="1" y="11"/>
                  </a:cubicBezTo>
                  <a:cubicBezTo>
                    <a:pt x="1" y="15"/>
                    <a:pt x="7" y="21"/>
                    <a:pt x="10" y="27"/>
                  </a:cubicBezTo>
                  <a:cubicBezTo>
                    <a:pt x="14" y="22"/>
                    <a:pt x="17" y="18"/>
                    <a:pt x="23" y="12"/>
                  </a:cubicBezTo>
                  <a:lnTo>
                    <a:pt x="1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47"/>
            <p:cNvSpPr/>
            <p:nvPr/>
          </p:nvSpPr>
          <p:spPr>
            <a:xfrm>
              <a:off x="2041075" y="4363100"/>
              <a:ext cx="825" cy="400"/>
            </a:xfrm>
            <a:custGeom>
              <a:rect b="b" l="l" r="r" t="t"/>
              <a:pathLst>
                <a:path extrusionOk="0" h="16" w="33">
                  <a:moveTo>
                    <a:pt x="0" y="0"/>
                  </a:moveTo>
                  <a:lnTo>
                    <a:pt x="0" y="0"/>
                  </a:lnTo>
                  <a:cubicBezTo>
                    <a:pt x="11" y="6"/>
                    <a:pt x="15" y="9"/>
                    <a:pt x="19" y="12"/>
                  </a:cubicBezTo>
                  <a:lnTo>
                    <a:pt x="33" y="15"/>
                  </a:lnTo>
                  <a:cubicBezTo>
                    <a:pt x="30" y="11"/>
                    <a:pt x="28" y="6"/>
                    <a:pt x="24" y="3"/>
                  </a:cubicBezTo>
                  <a:cubicBezTo>
                    <a:pt x="19" y="0"/>
                    <a:pt x="12" y="2"/>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47"/>
            <p:cNvSpPr/>
            <p:nvPr/>
          </p:nvSpPr>
          <p:spPr>
            <a:xfrm>
              <a:off x="2307500" y="4384500"/>
              <a:ext cx="1025" cy="550"/>
            </a:xfrm>
            <a:custGeom>
              <a:rect b="b" l="l" r="r" t="t"/>
              <a:pathLst>
                <a:path extrusionOk="0" h="22" w="41">
                  <a:moveTo>
                    <a:pt x="41" y="1"/>
                  </a:moveTo>
                  <a:lnTo>
                    <a:pt x="41" y="1"/>
                  </a:lnTo>
                  <a:cubicBezTo>
                    <a:pt x="32" y="2"/>
                    <a:pt x="23" y="2"/>
                    <a:pt x="14" y="5"/>
                  </a:cubicBezTo>
                  <a:cubicBezTo>
                    <a:pt x="8" y="7"/>
                    <a:pt x="5" y="12"/>
                    <a:pt x="1" y="17"/>
                  </a:cubicBezTo>
                  <a:cubicBezTo>
                    <a:pt x="8" y="18"/>
                    <a:pt x="16" y="20"/>
                    <a:pt x="19" y="21"/>
                  </a:cubicBezTo>
                  <a:cubicBezTo>
                    <a:pt x="32" y="9"/>
                    <a:pt x="36" y="5"/>
                    <a:pt x="4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47"/>
            <p:cNvSpPr/>
            <p:nvPr/>
          </p:nvSpPr>
          <p:spPr>
            <a:xfrm>
              <a:off x="2040000" y="4364925"/>
              <a:ext cx="700" cy="525"/>
            </a:xfrm>
            <a:custGeom>
              <a:rect b="b" l="l" r="r" t="t"/>
              <a:pathLst>
                <a:path extrusionOk="0" h="21" w="28">
                  <a:moveTo>
                    <a:pt x="1" y="2"/>
                  </a:moveTo>
                  <a:cubicBezTo>
                    <a:pt x="1" y="20"/>
                    <a:pt x="17" y="14"/>
                    <a:pt x="27" y="17"/>
                  </a:cubicBezTo>
                  <a:cubicBezTo>
                    <a:pt x="27" y="1"/>
                    <a:pt x="11" y="5"/>
                    <a:pt x="1" y="2"/>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47"/>
            <p:cNvSpPr/>
            <p:nvPr/>
          </p:nvSpPr>
          <p:spPr>
            <a:xfrm>
              <a:off x="2072400" y="4340375"/>
              <a:ext cx="500" cy="800"/>
            </a:xfrm>
            <a:custGeom>
              <a:rect b="b" l="l" r="r" t="t"/>
              <a:pathLst>
                <a:path extrusionOk="0" h="32" w="20">
                  <a:moveTo>
                    <a:pt x="10" y="0"/>
                  </a:moveTo>
                  <a:cubicBezTo>
                    <a:pt x="4" y="9"/>
                    <a:pt x="1" y="15"/>
                    <a:pt x="1" y="15"/>
                  </a:cubicBezTo>
                  <a:cubicBezTo>
                    <a:pt x="2" y="21"/>
                    <a:pt x="7" y="25"/>
                    <a:pt x="10" y="31"/>
                  </a:cubicBezTo>
                  <a:lnTo>
                    <a:pt x="20" y="25"/>
                  </a:lnTo>
                  <a:cubicBezTo>
                    <a:pt x="17" y="18"/>
                    <a:pt x="14" y="12"/>
                    <a:pt x="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47"/>
            <p:cNvSpPr/>
            <p:nvPr/>
          </p:nvSpPr>
          <p:spPr>
            <a:xfrm>
              <a:off x="2293425" y="4374325"/>
              <a:ext cx="500" cy="375"/>
            </a:xfrm>
            <a:custGeom>
              <a:rect b="b" l="l" r="r" t="t"/>
              <a:pathLst>
                <a:path extrusionOk="0" h="15" w="20">
                  <a:moveTo>
                    <a:pt x="5" y="0"/>
                  </a:moveTo>
                  <a:cubicBezTo>
                    <a:pt x="2" y="0"/>
                    <a:pt x="2" y="5"/>
                    <a:pt x="0" y="7"/>
                  </a:cubicBezTo>
                  <a:cubicBezTo>
                    <a:pt x="6" y="10"/>
                    <a:pt x="11" y="13"/>
                    <a:pt x="14" y="15"/>
                  </a:cubicBezTo>
                  <a:cubicBezTo>
                    <a:pt x="17" y="7"/>
                    <a:pt x="18" y="5"/>
                    <a:pt x="20" y="2"/>
                  </a:cubicBezTo>
                  <a:cubicBezTo>
                    <a:pt x="15" y="2"/>
                    <a:pt x="9" y="0"/>
                    <a:pt x="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47"/>
            <p:cNvSpPr/>
            <p:nvPr/>
          </p:nvSpPr>
          <p:spPr>
            <a:xfrm>
              <a:off x="2183050" y="4412775"/>
              <a:ext cx="825" cy="525"/>
            </a:xfrm>
            <a:custGeom>
              <a:rect b="b" l="l" r="r" t="t"/>
              <a:pathLst>
                <a:path extrusionOk="0" h="21" w="33">
                  <a:moveTo>
                    <a:pt x="15" y="1"/>
                  </a:moveTo>
                  <a:cubicBezTo>
                    <a:pt x="11" y="2"/>
                    <a:pt x="5" y="7"/>
                    <a:pt x="0" y="10"/>
                  </a:cubicBezTo>
                  <a:cubicBezTo>
                    <a:pt x="3" y="13"/>
                    <a:pt x="8" y="17"/>
                    <a:pt x="9" y="20"/>
                  </a:cubicBezTo>
                  <a:cubicBezTo>
                    <a:pt x="24" y="11"/>
                    <a:pt x="28" y="8"/>
                    <a:pt x="33" y="7"/>
                  </a:cubicBezTo>
                  <a:cubicBezTo>
                    <a:pt x="27" y="4"/>
                    <a:pt x="21" y="1"/>
                    <a:pt x="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47"/>
            <p:cNvSpPr/>
            <p:nvPr/>
          </p:nvSpPr>
          <p:spPr>
            <a:xfrm>
              <a:off x="2294275" y="4378900"/>
              <a:ext cx="575" cy="550"/>
            </a:xfrm>
            <a:custGeom>
              <a:rect b="b" l="l" r="r" t="t"/>
              <a:pathLst>
                <a:path extrusionOk="0" h="22" w="23">
                  <a:moveTo>
                    <a:pt x="9" y="1"/>
                  </a:moveTo>
                  <a:cubicBezTo>
                    <a:pt x="5" y="5"/>
                    <a:pt x="2" y="10"/>
                    <a:pt x="0" y="11"/>
                  </a:cubicBezTo>
                  <a:cubicBezTo>
                    <a:pt x="12" y="17"/>
                    <a:pt x="15" y="20"/>
                    <a:pt x="19" y="22"/>
                  </a:cubicBezTo>
                  <a:cubicBezTo>
                    <a:pt x="19" y="17"/>
                    <a:pt x="22" y="13"/>
                    <a:pt x="21" y="8"/>
                  </a:cubicBezTo>
                  <a:cubicBezTo>
                    <a:pt x="19" y="5"/>
                    <a:pt x="12" y="4"/>
                    <a:pt x="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47"/>
            <p:cNvSpPr/>
            <p:nvPr/>
          </p:nvSpPr>
          <p:spPr>
            <a:xfrm>
              <a:off x="2113375" y="4311600"/>
              <a:ext cx="575" cy="700"/>
            </a:xfrm>
            <a:custGeom>
              <a:rect b="b" l="l" r="r" t="t"/>
              <a:pathLst>
                <a:path extrusionOk="0" h="28" w="23">
                  <a:moveTo>
                    <a:pt x="10" y="1"/>
                  </a:moveTo>
                  <a:cubicBezTo>
                    <a:pt x="7" y="5"/>
                    <a:pt x="4" y="8"/>
                    <a:pt x="1" y="14"/>
                  </a:cubicBezTo>
                  <a:lnTo>
                    <a:pt x="14" y="27"/>
                  </a:lnTo>
                  <a:cubicBezTo>
                    <a:pt x="17" y="24"/>
                    <a:pt x="23" y="20"/>
                    <a:pt x="23" y="20"/>
                  </a:cubicBezTo>
                  <a:cubicBezTo>
                    <a:pt x="20" y="14"/>
                    <a:pt x="14" y="8"/>
                    <a:pt x="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47"/>
            <p:cNvSpPr/>
            <p:nvPr/>
          </p:nvSpPr>
          <p:spPr>
            <a:xfrm>
              <a:off x="2080175" y="4424150"/>
              <a:ext cx="525" cy="725"/>
            </a:xfrm>
            <a:custGeom>
              <a:rect b="b" l="l" r="r" t="t"/>
              <a:pathLst>
                <a:path extrusionOk="0" h="29" w="21">
                  <a:moveTo>
                    <a:pt x="12" y="1"/>
                  </a:moveTo>
                  <a:lnTo>
                    <a:pt x="0" y="15"/>
                  </a:lnTo>
                  <a:cubicBezTo>
                    <a:pt x="5" y="21"/>
                    <a:pt x="8" y="24"/>
                    <a:pt x="9" y="29"/>
                  </a:cubicBezTo>
                  <a:cubicBezTo>
                    <a:pt x="13" y="23"/>
                    <a:pt x="19" y="18"/>
                    <a:pt x="19" y="12"/>
                  </a:cubicBezTo>
                  <a:cubicBezTo>
                    <a:pt x="21" y="9"/>
                    <a:pt x="15" y="5"/>
                    <a:pt x="1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47"/>
            <p:cNvSpPr/>
            <p:nvPr/>
          </p:nvSpPr>
          <p:spPr>
            <a:xfrm>
              <a:off x="2187200" y="4426725"/>
              <a:ext cx="550" cy="900"/>
            </a:xfrm>
            <a:custGeom>
              <a:rect b="b" l="l" r="r" t="t"/>
              <a:pathLst>
                <a:path extrusionOk="0" h="36" w="22">
                  <a:moveTo>
                    <a:pt x="18" y="1"/>
                  </a:moveTo>
                  <a:cubicBezTo>
                    <a:pt x="12" y="5"/>
                    <a:pt x="3" y="9"/>
                    <a:pt x="2" y="14"/>
                  </a:cubicBezTo>
                  <a:cubicBezTo>
                    <a:pt x="1" y="20"/>
                    <a:pt x="6" y="24"/>
                    <a:pt x="14" y="36"/>
                  </a:cubicBezTo>
                  <a:cubicBezTo>
                    <a:pt x="18" y="23"/>
                    <a:pt x="20" y="18"/>
                    <a:pt x="21" y="12"/>
                  </a:cubicBezTo>
                  <a:cubicBezTo>
                    <a:pt x="21" y="8"/>
                    <a:pt x="20" y="4"/>
                    <a:pt x="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47"/>
            <p:cNvSpPr/>
            <p:nvPr/>
          </p:nvSpPr>
          <p:spPr>
            <a:xfrm>
              <a:off x="2233275" y="4340525"/>
              <a:ext cx="475" cy="600"/>
            </a:xfrm>
            <a:custGeom>
              <a:rect b="b" l="l" r="r" t="t"/>
              <a:pathLst>
                <a:path extrusionOk="0" h="24" w="19">
                  <a:moveTo>
                    <a:pt x="17" y="0"/>
                  </a:moveTo>
                  <a:cubicBezTo>
                    <a:pt x="10" y="3"/>
                    <a:pt x="1" y="6"/>
                    <a:pt x="1" y="6"/>
                  </a:cubicBezTo>
                  <a:cubicBezTo>
                    <a:pt x="1" y="12"/>
                    <a:pt x="4" y="18"/>
                    <a:pt x="5" y="24"/>
                  </a:cubicBezTo>
                  <a:cubicBezTo>
                    <a:pt x="10" y="24"/>
                    <a:pt x="17" y="21"/>
                    <a:pt x="17" y="21"/>
                  </a:cubicBezTo>
                  <a:cubicBezTo>
                    <a:pt x="19" y="15"/>
                    <a:pt x="17" y="9"/>
                    <a:pt x="17" y="2"/>
                  </a:cubicBezTo>
                  <a:lnTo>
                    <a:pt x="1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47"/>
            <p:cNvSpPr/>
            <p:nvPr/>
          </p:nvSpPr>
          <p:spPr>
            <a:xfrm>
              <a:off x="2185325" y="4416500"/>
              <a:ext cx="975" cy="400"/>
            </a:xfrm>
            <a:custGeom>
              <a:rect b="b" l="l" r="r" t="t"/>
              <a:pathLst>
                <a:path extrusionOk="0" h="16" w="39">
                  <a:moveTo>
                    <a:pt x="26" y="0"/>
                  </a:moveTo>
                  <a:cubicBezTo>
                    <a:pt x="25" y="0"/>
                    <a:pt x="25" y="0"/>
                    <a:pt x="24" y="1"/>
                  </a:cubicBezTo>
                  <a:cubicBezTo>
                    <a:pt x="15" y="2"/>
                    <a:pt x="8" y="8"/>
                    <a:pt x="0" y="12"/>
                  </a:cubicBezTo>
                  <a:cubicBezTo>
                    <a:pt x="6" y="14"/>
                    <a:pt x="12" y="14"/>
                    <a:pt x="20" y="15"/>
                  </a:cubicBezTo>
                  <a:cubicBezTo>
                    <a:pt x="25" y="12"/>
                    <a:pt x="33" y="8"/>
                    <a:pt x="39" y="4"/>
                  </a:cubicBezTo>
                  <a:cubicBezTo>
                    <a:pt x="35" y="2"/>
                    <a:pt x="30" y="0"/>
                    <a:pt x="2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47"/>
            <p:cNvSpPr/>
            <p:nvPr/>
          </p:nvSpPr>
          <p:spPr>
            <a:xfrm>
              <a:off x="2083850" y="4426800"/>
              <a:ext cx="1150" cy="400"/>
            </a:xfrm>
            <a:custGeom>
              <a:rect b="b" l="l" r="r" t="t"/>
              <a:pathLst>
                <a:path extrusionOk="0" h="16" w="46">
                  <a:moveTo>
                    <a:pt x="0" y="1"/>
                  </a:moveTo>
                  <a:cubicBezTo>
                    <a:pt x="5" y="6"/>
                    <a:pt x="8" y="14"/>
                    <a:pt x="14" y="15"/>
                  </a:cubicBezTo>
                  <a:cubicBezTo>
                    <a:pt x="15" y="16"/>
                    <a:pt x="16" y="16"/>
                    <a:pt x="17" y="16"/>
                  </a:cubicBezTo>
                  <a:cubicBezTo>
                    <a:pt x="24" y="16"/>
                    <a:pt x="33" y="13"/>
                    <a:pt x="46" y="12"/>
                  </a:cubicBezTo>
                  <a:cubicBezTo>
                    <a:pt x="31" y="6"/>
                    <a:pt x="24" y="5"/>
                    <a:pt x="18" y="2"/>
                  </a:cubicBezTo>
                  <a:lnTo>
                    <a:pt x="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47"/>
            <p:cNvSpPr/>
            <p:nvPr/>
          </p:nvSpPr>
          <p:spPr>
            <a:xfrm>
              <a:off x="2294225" y="4389250"/>
              <a:ext cx="650" cy="725"/>
            </a:xfrm>
            <a:custGeom>
              <a:rect b="b" l="l" r="r" t="t"/>
              <a:pathLst>
                <a:path extrusionOk="0" h="29" w="26">
                  <a:moveTo>
                    <a:pt x="11" y="0"/>
                  </a:moveTo>
                  <a:cubicBezTo>
                    <a:pt x="8" y="5"/>
                    <a:pt x="1" y="12"/>
                    <a:pt x="1" y="12"/>
                  </a:cubicBezTo>
                  <a:cubicBezTo>
                    <a:pt x="2" y="18"/>
                    <a:pt x="8" y="22"/>
                    <a:pt x="13" y="28"/>
                  </a:cubicBezTo>
                  <a:cubicBezTo>
                    <a:pt x="20" y="21"/>
                    <a:pt x="26" y="14"/>
                    <a:pt x="26" y="14"/>
                  </a:cubicBezTo>
                  <a:cubicBezTo>
                    <a:pt x="23" y="9"/>
                    <a:pt x="16" y="5"/>
                    <a:pt x="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47"/>
            <p:cNvSpPr/>
            <p:nvPr/>
          </p:nvSpPr>
          <p:spPr>
            <a:xfrm>
              <a:off x="2084400" y="4418925"/>
              <a:ext cx="825" cy="325"/>
            </a:xfrm>
            <a:custGeom>
              <a:rect b="b" l="l" r="r" t="t"/>
              <a:pathLst>
                <a:path extrusionOk="0" h="13" w="33">
                  <a:moveTo>
                    <a:pt x="25" y="1"/>
                  </a:moveTo>
                  <a:cubicBezTo>
                    <a:pt x="18" y="2"/>
                    <a:pt x="9" y="2"/>
                    <a:pt x="0" y="4"/>
                  </a:cubicBezTo>
                  <a:cubicBezTo>
                    <a:pt x="3" y="7"/>
                    <a:pt x="5" y="12"/>
                    <a:pt x="6" y="12"/>
                  </a:cubicBezTo>
                  <a:lnTo>
                    <a:pt x="33" y="12"/>
                  </a:lnTo>
                  <a:cubicBezTo>
                    <a:pt x="30" y="7"/>
                    <a:pt x="25" y="1"/>
                    <a:pt x="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47"/>
            <p:cNvSpPr/>
            <p:nvPr/>
          </p:nvSpPr>
          <p:spPr>
            <a:xfrm>
              <a:off x="2086100" y="4430425"/>
              <a:ext cx="900" cy="375"/>
            </a:xfrm>
            <a:custGeom>
              <a:rect b="b" l="l" r="r" t="t"/>
              <a:pathLst>
                <a:path extrusionOk="0" h="15" w="36">
                  <a:moveTo>
                    <a:pt x="9" y="1"/>
                  </a:moveTo>
                  <a:cubicBezTo>
                    <a:pt x="7" y="1"/>
                    <a:pt x="4" y="6"/>
                    <a:pt x="0" y="11"/>
                  </a:cubicBezTo>
                  <a:cubicBezTo>
                    <a:pt x="10" y="13"/>
                    <a:pt x="19" y="14"/>
                    <a:pt x="28" y="14"/>
                  </a:cubicBezTo>
                  <a:cubicBezTo>
                    <a:pt x="31" y="14"/>
                    <a:pt x="34" y="9"/>
                    <a:pt x="35" y="6"/>
                  </a:cubicBezTo>
                  <a:cubicBezTo>
                    <a:pt x="27" y="4"/>
                    <a:pt x="18" y="3"/>
                    <a:pt x="10" y="1"/>
                  </a:cubicBezTo>
                  <a:cubicBezTo>
                    <a:pt x="10" y="1"/>
                    <a:pt x="10" y="1"/>
                    <a:pt x="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47"/>
            <p:cNvSpPr/>
            <p:nvPr/>
          </p:nvSpPr>
          <p:spPr>
            <a:xfrm>
              <a:off x="2118450" y="4333825"/>
              <a:ext cx="950" cy="375"/>
            </a:xfrm>
            <a:custGeom>
              <a:rect b="b" l="l" r="r" t="t"/>
              <a:pathLst>
                <a:path extrusionOk="0" h="15" w="38">
                  <a:moveTo>
                    <a:pt x="20" y="0"/>
                  </a:moveTo>
                  <a:lnTo>
                    <a:pt x="1" y="9"/>
                  </a:lnTo>
                  <a:cubicBezTo>
                    <a:pt x="4" y="12"/>
                    <a:pt x="10" y="15"/>
                    <a:pt x="10" y="15"/>
                  </a:cubicBezTo>
                  <a:cubicBezTo>
                    <a:pt x="18" y="12"/>
                    <a:pt x="29" y="9"/>
                    <a:pt x="38" y="6"/>
                  </a:cubicBezTo>
                  <a:cubicBezTo>
                    <a:pt x="33" y="5"/>
                    <a:pt x="29" y="3"/>
                    <a:pt x="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47"/>
            <p:cNvSpPr/>
            <p:nvPr/>
          </p:nvSpPr>
          <p:spPr>
            <a:xfrm>
              <a:off x="2191325" y="4437625"/>
              <a:ext cx="500" cy="575"/>
            </a:xfrm>
            <a:custGeom>
              <a:rect b="b" l="l" r="r" t="t"/>
              <a:pathLst>
                <a:path extrusionOk="0" h="23" w="20">
                  <a:moveTo>
                    <a:pt x="5" y="0"/>
                  </a:moveTo>
                  <a:cubicBezTo>
                    <a:pt x="3" y="6"/>
                    <a:pt x="0" y="13"/>
                    <a:pt x="2" y="19"/>
                  </a:cubicBezTo>
                  <a:cubicBezTo>
                    <a:pt x="2" y="19"/>
                    <a:pt x="11" y="21"/>
                    <a:pt x="19" y="22"/>
                  </a:cubicBezTo>
                  <a:cubicBezTo>
                    <a:pt x="19" y="15"/>
                    <a:pt x="19" y="7"/>
                    <a:pt x="18" y="3"/>
                  </a:cubicBezTo>
                  <a:cubicBezTo>
                    <a:pt x="18" y="3"/>
                    <a:pt x="9" y="2"/>
                    <a:pt x="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47"/>
            <p:cNvSpPr/>
            <p:nvPr/>
          </p:nvSpPr>
          <p:spPr>
            <a:xfrm>
              <a:off x="2089225" y="4424300"/>
              <a:ext cx="525" cy="650"/>
            </a:xfrm>
            <a:custGeom>
              <a:rect b="b" l="l" r="r" t="t"/>
              <a:pathLst>
                <a:path extrusionOk="0" h="26" w="21">
                  <a:moveTo>
                    <a:pt x="0" y="0"/>
                  </a:moveTo>
                  <a:cubicBezTo>
                    <a:pt x="0" y="5"/>
                    <a:pt x="0" y="9"/>
                    <a:pt x="0" y="14"/>
                  </a:cubicBezTo>
                  <a:cubicBezTo>
                    <a:pt x="2" y="18"/>
                    <a:pt x="5" y="23"/>
                    <a:pt x="6" y="26"/>
                  </a:cubicBezTo>
                  <a:cubicBezTo>
                    <a:pt x="10" y="23"/>
                    <a:pt x="16" y="20"/>
                    <a:pt x="19" y="15"/>
                  </a:cubicBezTo>
                  <a:cubicBezTo>
                    <a:pt x="21" y="11"/>
                    <a:pt x="19" y="6"/>
                    <a:pt x="19" y="2"/>
                  </a:cubicBezTo>
                  <a:lnTo>
                    <a:pt x="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47"/>
            <p:cNvSpPr/>
            <p:nvPr/>
          </p:nvSpPr>
          <p:spPr>
            <a:xfrm>
              <a:off x="2072125" y="4337325"/>
              <a:ext cx="750" cy="350"/>
            </a:xfrm>
            <a:custGeom>
              <a:rect b="b" l="l" r="r" t="t"/>
              <a:pathLst>
                <a:path extrusionOk="0" h="14" w="30">
                  <a:moveTo>
                    <a:pt x="3" y="0"/>
                  </a:moveTo>
                  <a:cubicBezTo>
                    <a:pt x="3" y="3"/>
                    <a:pt x="2" y="7"/>
                    <a:pt x="0" y="13"/>
                  </a:cubicBezTo>
                  <a:cubicBezTo>
                    <a:pt x="4" y="13"/>
                    <a:pt x="8" y="14"/>
                    <a:pt x="11" y="14"/>
                  </a:cubicBezTo>
                  <a:cubicBezTo>
                    <a:pt x="13" y="14"/>
                    <a:pt x="15" y="14"/>
                    <a:pt x="16" y="13"/>
                  </a:cubicBezTo>
                  <a:cubicBezTo>
                    <a:pt x="22" y="10"/>
                    <a:pt x="25" y="6"/>
                    <a:pt x="29" y="2"/>
                  </a:cubicBezTo>
                  <a:cubicBezTo>
                    <a:pt x="24" y="0"/>
                    <a:pt x="19" y="0"/>
                    <a:pt x="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47"/>
            <p:cNvSpPr/>
            <p:nvPr/>
          </p:nvSpPr>
          <p:spPr>
            <a:xfrm>
              <a:off x="2187425" y="4418975"/>
              <a:ext cx="525" cy="675"/>
            </a:xfrm>
            <a:custGeom>
              <a:rect b="b" l="l" r="r" t="t"/>
              <a:pathLst>
                <a:path extrusionOk="0" h="27" w="21">
                  <a:moveTo>
                    <a:pt x="11" y="0"/>
                  </a:moveTo>
                  <a:cubicBezTo>
                    <a:pt x="8" y="3"/>
                    <a:pt x="0" y="8"/>
                    <a:pt x="0" y="8"/>
                  </a:cubicBezTo>
                  <a:cubicBezTo>
                    <a:pt x="2" y="13"/>
                    <a:pt x="5" y="19"/>
                    <a:pt x="9" y="27"/>
                  </a:cubicBezTo>
                  <a:cubicBezTo>
                    <a:pt x="15" y="22"/>
                    <a:pt x="21" y="16"/>
                    <a:pt x="21" y="16"/>
                  </a:cubicBezTo>
                  <a:cubicBezTo>
                    <a:pt x="19" y="10"/>
                    <a:pt x="15" y="6"/>
                    <a:pt x="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47"/>
            <p:cNvSpPr/>
            <p:nvPr/>
          </p:nvSpPr>
          <p:spPr>
            <a:xfrm>
              <a:off x="2192525" y="4438350"/>
              <a:ext cx="575" cy="675"/>
            </a:xfrm>
            <a:custGeom>
              <a:rect b="b" l="l" r="r" t="t"/>
              <a:pathLst>
                <a:path extrusionOk="0" h="27" w="23">
                  <a:moveTo>
                    <a:pt x="13" y="1"/>
                  </a:moveTo>
                  <a:cubicBezTo>
                    <a:pt x="8" y="3"/>
                    <a:pt x="1" y="9"/>
                    <a:pt x="1" y="9"/>
                  </a:cubicBezTo>
                  <a:cubicBezTo>
                    <a:pt x="2" y="14"/>
                    <a:pt x="5" y="20"/>
                    <a:pt x="8" y="27"/>
                  </a:cubicBezTo>
                  <a:cubicBezTo>
                    <a:pt x="16" y="23"/>
                    <a:pt x="23" y="17"/>
                    <a:pt x="23" y="17"/>
                  </a:cubicBezTo>
                  <a:cubicBezTo>
                    <a:pt x="20" y="11"/>
                    <a:pt x="16" y="6"/>
                    <a:pt x="1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47"/>
            <p:cNvSpPr/>
            <p:nvPr/>
          </p:nvSpPr>
          <p:spPr>
            <a:xfrm>
              <a:off x="2293450" y="4399425"/>
              <a:ext cx="525" cy="925"/>
            </a:xfrm>
            <a:custGeom>
              <a:rect b="b" l="l" r="r" t="t"/>
              <a:pathLst>
                <a:path extrusionOk="0" h="37" w="21">
                  <a:moveTo>
                    <a:pt x="14" y="1"/>
                  </a:moveTo>
                  <a:cubicBezTo>
                    <a:pt x="10" y="7"/>
                    <a:pt x="1" y="14"/>
                    <a:pt x="1" y="19"/>
                  </a:cubicBezTo>
                  <a:cubicBezTo>
                    <a:pt x="1" y="23"/>
                    <a:pt x="8" y="27"/>
                    <a:pt x="17" y="36"/>
                  </a:cubicBezTo>
                  <a:cubicBezTo>
                    <a:pt x="19" y="24"/>
                    <a:pt x="20" y="19"/>
                    <a:pt x="20" y="13"/>
                  </a:cubicBezTo>
                  <a:cubicBezTo>
                    <a:pt x="19" y="8"/>
                    <a:pt x="16" y="5"/>
                    <a:pt x="1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47"/>
            <p:cNvSpPr/>
            <p:nvPr/>
          </p:nvSpPr>
          <p:spPr>
            <a:xfrm>
              <a:off x="2014625" y="4381900"/>
              <a:ext cx="650" cy="500"/>
            </a:xfrm>
            <a:custGeom>
              <a:rect b="b" l="l" r="r" t="t"/>
              <a:pathLst>
                <a:path extrusionOk="0" h="20" w="26">
                  <a:moveTo>
                    <a:pt x="8" y="0"/>
                  </a:moveTo>
                  <a:cubicBezTo>
                    <a:pt x="8" y="0"/>
                    <a:pt x="3" y="8"/>
                    <a:pt x="1" y="15"/>
                  </a:cubicBezTo>
                  <a:cubicBezTo>
                    <a:pt x="8" y="16"/>
                    <a:pt x="14" y="19"/>
                    <a:pt x="20" y="19"/>
                  </a:cubicBezTo>
                  <a:cubicBezTo>
                    <a:pt x="20" y="19"/>
                    <a:pt x="24" y="12"/>
                    <a:pt x="26" y="8"/>
                  </a:cubicBezTo>
                  <a:cubicBezTo>
                    <a:pt x="20" y="5"/>
                    <a:pt x="14" y="0"/>
                    <a:pt x="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47"/>
            <p:cNvSpPr/>
            <p:nvPr/>
          </p:nvSpPr>
          <p:spPr>
            <a:xfrm>
              <a:off x="2124425" y="4337450"/>
              <a:ext cx="450" cy="650"/>
            </a:xfrm>
            <a:custGeom>
              <a:rect b="b" l="l" r="r" t="t"/>
              <a:pathLst>
                <a:path extrusionOk="0" h="26" w="18">
                  <a:moveTo>
                    <a:pt x="3" y="1"/>
                  </a:moveTo>
                  <a:cubicBezTo>
                    <a:pt x="3" y="10"/>
                    <a:pt x="0" y="16"/>
                    <a:pt x="0" y="22"/>
                  </a:cubicBezTo>
                  <a:cubicBezTo>
                    <a:pt x="0" y="22"/>
                    <a:pt x="9" y="24"/>
                    <a:pt x="13" y="26"/>
                  </a:cubicBezTo>
                  <a:cubicBezTo>
                    <a:pt x="15" y="20"/>
                    <a:pt x="18" y="14"/>
                    <a:pt x="18" y="8"/>
                  </a:cubicBezTo>
                  <a:cubicBezTo>
                    <a:pt x="18" y="8"/>
                    <a:pt x="10" y="4"/>
                    <a:pt x="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47"/>
            <p:cNvSpPr/>
            <p:nvPr/>
          </p:nvSpPr>
          <p:spPr>
            <a:xfrm>
              <a:off x="2042825" y="4384325"/>
              <a:ext cx="700" cy="525"/>
            </a:xfrm>
            <a:custGeom>
              <a:rect b="b" l="l" r="r" t="t"/>
              <a:pathLst>
                <a:path extrusionOk="0" h="21" w="28">
                  <a:moveTo>
                    <a:pt x="19" y="0"/>
                  </a:moveTo>
                  <a:lnTo>
                    <a:pt x="1" y="18"/>
                  </a:lnTo>
                  <a:lnTo>
                    <a:pt x="27" y="21"/>
                  </a:lnTo>
                  <a:lnTo>
                    <a:pt x="27" y="21"/>
                  </a:lnTo>
                  <a:lnTo>
                    <a:pt x="1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47"/>
            <p:cNvSpPr/>
            <p:nvPr/>
          </p:nvSpPr>
          <p:spPr>
            <a:xfrm>
              <a:off x="2125400" y="4338500"/>
              <a:ext cx="475" cy="600"/>
            </a:xfrm>
            <a:custGeom>
              <a:rect b="b" l="l" r="r" t="t"/>
              <a:pathLst>
                <a:path extrusionOk="0" h="24" w="19">
                  <a:moveTo>
                    <a:pt x="4" y="0"/>
                  </a:moveTo>
                  <a:cubicBezTo>
                    <a:pt x="2" y="7"/>
                    <a:pt x="1" y="13"/>
                    <a:pt x="1" y="19"/>
                  </a:cubicBezTo>
                  <a:cubicBezTo>
                    <a:pt x="1" y="19"/>
                    <a:pt x="10" y="22"/>
                    <a:pt x="14" y="24"/>
                  </a:cubicBezTo>
                  <a:cubicBezTo>
                    <a:pt x="16" y="18"/>
                    <a:pt x="19" y="12"/>
                    <a:pt x="19" y="6"/>
                  </a:cubicBezTo>
                  <a:cubicBezTo>
                    <a:pt x="19" y="6"/>
                    <a:pt x="11" y="3"/>
                    <a:pt x="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47"/>
            <p:cNvSpPr/>
            <p:nvPr/>
          </p:nvSpPr>
          <p:spPr>
            <a:xfrm>
              <a:off x="2288875" y="4394775"/>
              <a:ext cx="650" cy="650"/>
            </a:xfrm>
            <a:custGeom>
              <a:rect b="b" l="l" r="r" t="t"/>
              <a:pathLst>
                <a:path extrusionOk="0" h="26" w="26">
                  <a:moveTo>
                    <a:pt x="15" y="0"/>
                  </a:moveTo>
                  <a:cubicBezTo>
                    <a:pt x="9" y="6"/>
                    <a:pt x="3" y="10"/>
                    <a:pt x="0" y="12"/>
                  </a:cubicBezTo>
                  <a:cubicBezTo>
                    <a:pt x="10" y="19"/>
                    <a:pt x="15" y="22"/>
                    <a:pt x="18" y="25"/>
                  </a:cubicBezTo>
                  <a:cubicBezTo>
                    <a:pt x="21" y="19"/>
                    <a:pt x="25" y="13"/>
                    <a:pt x="25" y="9"/>
                  </a:cubicBezTo>
                  <a:cubicBezTo>
                    <a:pt x="25" y="5"/>
                    <a:pt x="18" y="3"/>
                    <a:pt x="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47"/>
            <p:cNvSpPr/>
            <p:nvPr/>
          </p:nvSpPr>
          <p:spPr>
            <a:xfrm>
              <a:off x="2125675" y="4331600"/>
              <a:ext cx="600" cy="625"/>
            </a:xfrm>
            <a:custGeom>
              <a:rect b="b" l="l" r="r" t="t"/>
              <a:pathLst>
                <a:path extrusionOk="0" h="25" w="24">
                  <a:moveTo>
                    <a:pt x="10" y="1"/>
                  </a:moveTo>
                  <a:cubicBezTo>
                    <a:pt x="8" y="4"/>
                    <a:pt x="6" y="8"/>
                    <a:pt x="0" y="19"/>
                  </a:cubicBezTo>
                  <a:cubicBezTo>
                    <a:pt x="3" y="20"/>
                    <a:pt x="10" y="22"/>
                    <a:pt x="16" y="25"/>
                  </a:cubicBezTo>
                  <a:cubicBezTo>
                    <a:pt x="19" y="20"/>
                    <a:pt x="24" y="16"/>
                    <a:pt x="22" y="13"/>
                  </a:cubicBezTo>
                  <a:cubicBezTo>
                    <a:pt x="21" y="8"/>
                    <a:pt x="15" y="5"/>
                    <a:pt x="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47"/>
            <p:cNvSpPr/>
            <p:nvPr/>
          </p:nvSpPr>
          <p:spPr>
            <a:xfrm>
              <a:off x="2126775" y="4334000"/>
              <a:ext cx="650" cy="625"/>
            </a:xfrm>
            <a:custGeom>
              <a:rect b="b" l="l" r="r" t="t"/>
              <a:pathLst>
                <a:path extrusionOk="0" h="25" w="26">
                  <a:moveTo>
                    <a:pt x="14" y="1"/>
                  </a:moveTo>
                  <a:cubicBezTo>
                    <a:pt x="9" y="5"/>
                    <a:pt x="3" y="9"/>
                    <a:pt x="2" y="14"/>
                  </a:cubicBezTo>
                  <a:cubicBezTo>
                    <a:pt x="0" y="17"/>
                    <a:pt x="5" y="21"/>
                    <a:pt x="8" y="24"/>
                  </a:cubicBezTo>
                  <a:cubicBezTo>
                    <a:pt x="15" y="23"/>
                    <a:pt x="21" y="20"/>
                    <a:pt x="24" y="20"/>
                  </a:cubicBezTo>
                  <a:lnTo>
                    <a:pt x="25" y="20"/>
                  </a:lnTo>
                  <a:cubicBezTo>
                    <a:pt x="18" y="9"/>
                    <a:pt x="16" y="5"/>
                    <a:pt x="1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47"/>
            <p:cNvSpPr/>
            <p:nvPr/>
          </p:nvSpPr>
          <p:spPr>
            <a:xfrm>
              <a:off x="2090125" y="4427875"/>
              <a:ext cx="450" cy="750"/>
            </a:xfrm>
            <a:custGeom>
              <a:rect b="b" l="l" r="r" t="t"/>
              <a:pathLst>
                <a:path extrusionOk="0" h="30" w="18">
                  <a:moveTo>
                    <a:pt x="13" y="0"/>
                  </a:moveTo>
                  <a:cubicBezTo>
                    <a:pt x="8" y="2"/>
                    <a:pt x="1" y="3"/>
                    <a:pt x="1" y="3"/>
                  </a:cubicBezTo>
                  <a:cubicBezTo>
                    <a:pt x="1" y="10"/>
                    <a:pt x="2" y="17"/>
                    <a:pt x="4" y="29"/>
                  </a:cubicBezTo>
                  <a:lnTo>
                    <a:pt x="4" y="29"/>
                  </a:lnTo>
                  <a:cubicBezTo>
                    <a:pt x="12" y="23"/>
                    <a:pt x="17" y="18"/>
                    <a:pt x="17" y="18"/>
                  </a:cubicBezTo>
                  <a:cubicBezTo>
                    <a:pt x="17" y="12"/>
                    <a:pt x="14" y="6"/>
                    <a:pt x="13" y="0"/>
                  </a:cubicBezTo>
                  <a:close/>
                  <a:moveTo>
                    <a:pt x="4" y="29"/>
                  </a:moveTo>
                  <a:lnTo>
                    <a:pt x="4" y="29"/>
                  </a:lnTo>
                  <a:cubicBezTo>
                    <a:pt x="3" y="29"/>
                    <a:pt x="3" y="29"/>
                    <a:pt x="2" y="30"/>
                  </a:cubicBezTo>
                  <a:lnTo>
                    <a:pt x="4" y="30"/>
                  </a:lnTo>
                  <a:cubicBezTo>
                    <a:pt x="4" y="29"/>
                    <a:pt x="4" y="29"/>
                    <a:pt x="4" y="29"/>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47"/>
            <p:cNvSpPr/>
            <p:nvPr/>
          </p:nvSpPr>
          <p:spPr>
            <a:xfrm>
              <a:off x="2089800" y="4420875"/>
              <a:ext cx="925" cy="350"/>
            </a:xfrm>
            <a:custGeom>
              <a:rect b="b" l="l" r="r" t="t"/>
              <a:pathLst>
                <a:path extrusionOk="0" h="14" w="37">
                  <a:moveTo>
                    <a:pt x="11" y="1"/>
                  </a:moveTo>
                  <a:cubicBezTo>
                    <a:pt x="11" y="1"/>
                    <a:pt x="5" y="7"/>
                    <a:pt x="1" y="11"/>
                  </a:cubicBezTo>
                  <a:cubicBezTo>
                    <a:pt x="11" y="12"/>
                    <a:pt x="20" y="14"/>
                    <a:pt x="29" y="14"/>
                  </a:cubicBezTo>
                  <a:cubicBezTo>
                    <a:pt x="30" y="14"/>
                    <a:pt x="33" y="8"/>
                    <a:pt x="36" y="5"/>
                  </a:cubicBezTo>
                  <a:cubicBezTo>
                    <a:pt x="27" y="4"/>
                    <a:pt x="20" y="1"/>
                    <a:pt x="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47"/>
            <p:cNvSpPr/>
            <p:nvPr/>
          </p:nvSpPr>
          <p:spPr>
            <a:xfrm>
              <a:off x="2042400" y="4384750"/>
              <a:ext cx="450" cy="1200"/>
            </a:xfrm>
            <a:custGeom>
              <a:rect b="b" l="l" r="r" t="t"/>
              <a:pathLst>
                <a:path extrusionOk="0" h="48" w="18">
                  <a:moveTo>
                    <a:pt x="18" y="1"/>
                  </a:moveTo>
                  <a:lnTo>
                    <a:pt x="18" y="1"/>
                  </a:lnTo>
                  <a:cubicBezTo>
                    <a:pt x="12" y="5"/>
                    <a:pt x="5" y="8"/>
                    <a:pt x="3" y="14"/>
                  </a:cubicBezTo>
                  <a:cubicBezTo>
                    <a:pt x="0" y="22"/>
                    <a:pt x="3" y="30"/>
                    <a:pt x="5" y="48"/>
                  </a:cubicBezTo>
                  <a:cubicBezTo>
                    <a:pt x="11" y="33"/>
                    <a:pt x="14" y="26"/>
                    <a:pt x="15" y="20"/>
                  </a:cubicBezTo>
                  <a:cubicBezTo>
                    <a:pt x="16" y="14"/>
                    <a:pt x="16" y="7"/>
                    <a:pt x="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47"/>
            <p:cNvSpPr/>
            <p:nvPr/>
          </p:nvSpPr>
          <p:spPr>
            <a:xfrm>
              <a:off x="2014075" y="4383850"/>
              <a:ext cx="675" cy="500"/>
            </a:xfrm>
            <a:custGeom>
              <a:rect b="b" l="l" r="r" t="t"/>
              <a:pathLst>
                <a:path extrusionOk="0" h="20" w="27">
                  <a:moveTo>
                    <a:pt x="9" y="0"/>
                  </a:moveTo>
                  <a:cubicBezTo>
                    <a:pt x="9" y="0"/>
                    <a:pt x="5" y="7"/>
                    <a:pt x="0" y="15"/>
                  </a:cubicBezTo>
                  <a:cubicBezTo>
                    <a:pt x="8" y="16"/>
                    <a:pt x="15" y="19"/>
                    <a:pt x="21" y="19"/>
                  </a:cubicBezTo>
                  <a:cubicBezTo>
                    <a:pt x="21" y="19"/>
                    <a:pt x="24" y="12"/>
                    <a:pt x="27" y="7"/>
                  </a:cubicBezTo>
                  <a:cubicBezTo>
                    <a:pt x="21" y="5"/>
                    <a:pt x="15" y="2"/>
                    <a:pt x="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47"/>
            <p:cNvSpPr/>
            <p:nvPr/>
          </p:nvSpPr>
          <p:spPr>
            <a:xfrm>
              <a:off x="2187375" y="4406100"/>
              <a:ext cx="850" cy="375"/>
            </a:xfrm>
            <a:custGeom>
              <a:rect b="b" l="l" r="r" t="t"/>
              <a:pathLst>
                <a:path extrusionOk="0" h="15" w="34">
                  <a:moveTo>
                    <a:pt x="33" y="0"/>
                  </a:moveTo>
                  <a:cubicBezTo>
                    <a:pt x="24" y="0"/>
                    <a:pt x="16" y="2"/>
                    <a:pt x="8" y="2"/>
                  </a:cubicBezTo>
                  <a:cubicBezTo>
                    <a:pt x="7" y="3"/>
                    <a:pt x="5" y="9"/>
                    <a:pt x="2" y="15"/>
                  </a:cubicBezTo>
                  <a:lnTo>
                    <a:pt x="2" y="15"/>
                  </a:lnTo>
                  <a:cubicBezTo>
                    <a:pt x="13" y="13"/>
                    <a:pt x="22" y="12"/>
                    <a:pt x="29" y="11"/>
                  </a:cubicBezTo>
                  <a:cubicBezTo>
                    <a:pt x="32" y="9"/>
                    <a:pt x="32" y="3"/>
                    <a:pt x="33" y="0"/>
                  </a:cubicBezTo>
                  <a:close/>
                  <a:moveTo>
                    <a:pt x="2" y="15"/>
                  </a:moveTo>
                  <a:lnTo>
                    <a:pt x="2" y="15"/>
                  </a:lnTo>
                  <a:cubicBezTo>
                    <a:pt x="2" y="15"/>
                    <a:pt x="1" y="15"/>
                    <a:pt x="1" y="15"/>
                  </a:cubicBezTo>
                  <a:lnTo>
                    <a:pt x="2" y="15"/>
                  </a:lnTo>
                  <a:cubicBezTo>
                    <a:pt x="2" y="15"/>
                    <a:pt x="2" y="15"/>
                    <a:pt x="2" y="15"/>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47"/>
            <p:cNvSpPr/>
            <p:nvPr/>
          </p:nvSpPr>
          <p:spPr>
            <a:xfrm>
              <a:off x="2090550" y="4428500"/>
              <a:ext cx="525" cy="675"/>
            </a:xfrm>
            <a:custGeom>
              <a:rect b="b" l="l" r="r" t="t"/>
              <a:pathLst>
                <a:path extrusionOk="0" h="27" w="21">
                  <a:moveTo>
                    <a:pt x="9" y="0"/>
                  </a:moveTo>
                  <a:cubicBezTo>
                    <a:pt x="6" y="2"/>
                    <a:pt x="0" y="6"/>
                    <a:pt x="0" y="6"/>
                  </a:cubicBezTo>
                  <a:lnTo>
                    <a:pt x="10" y="27"/>
                  </a:lnTo>
                  <a:cubicBezTo>
                    <a:pt x="13" y="24"/>
                    <a:pt x="16" y="19"/>
                    <a:pt x="21" y="15"/>
                  </a:cubicBezTo>
                  <a:lnTo>
                    <a:pt x="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47"/>
            <p:cNvSpPr/>
            <p:nvPr/>
          </p:nvSpPr>
          <p:spPr>
            <a:xfrm>
              <a:off x="2066525" y="4344750"/>
              <a:ext cx="800" cy="450"/>
            </a:xfrm>
            <a:custGeom>
              <a:rect b="b" l="l" r="r" t="t"/>
              <a:pathLst>
                <a:path extrusionOk="0" h="18" w="32">
                  <a:moveTo>
                    <a:pt x="15" y="0"/>
                  </a:moveTo>
                  <a:lnTo>
                    <a:pt x="0" y="15"/>
                  </a:lnTo>
                  <a:cubicBezTo>
                    <a:pt x="3" y="16"/>
                    <a:pt x="9" y="18"/>
                    <a:pt x="9" y="18"/>
                  </a:cubicBezTo>
                  <a:cubicBezTo>
                    <a:pt x="17" y="13"/>
                    <a:pt x="24" y="8"/>
                    <a:pt x="31" y="2"/>
                  </a:cubicBezTo>
                  <a:cubicBezTo>
                    <a:pt x="27" y="2"/>
                    <a:pt x="22" y="0"/>
                    <a:pt x="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47"/>
            <p:cNvSpPr/>
            <p:nvPr/>
          </p:nvSpPr>
          <p:spPr>
            <a:xfrm>
              <a:off x="2192175" y="4417725"/>
              <a:ext cx="1225" cy="350"/>
            </a:xfrm>
            <a:custGeom>
              <a:rect b="b" l="l" r="r" t="t"/>
              <a:pathLst>
                <a:path extrusionOk="0" h="14" w="49">
                  <a:moveTo>
                    <a:pt x="18" y="0"/>
                  </a:moveTo>
                  <a:cubicBezTo>
                    <a:pt x="12" y="2"/>
                    <a:pt x="6" y="3"/>
                    <a:pt x="0" y="5"/>
                  </a:cubicBezTo>
                  <a:cubicBezTo>
                    <a:pt x="6" y="7"/>
                    <a:pt x="10" y="13"/>
                    <a:pt x="18" y="13"/>
                  </a:cubicBezTo>
                  <a:cubicBezTo>
                    <a:pt x="25" y="13"/>
                    <a:pt x="32" y="8"/>
                    <a:pt x="46" y="1"/>
                  </a:cubicBezTo>
                  <a:lnTo>
                    <a:pt x="46" y="1"/>
                  </a:lnTo>
                  <a:cubicBezTo>
                    <a:pt x="47" y="1"/>
                    <a:pt x="48" y="2"/>
                    <a:pt x="49" y="2"/>
                  </a:cubicBezTo>
                  <a:lnTo>
                    <a:pt x="49" y="0"/>
                  </a:lnTo>
                  <a:cubicBezTo>
                    <a:pt x="48" y="1"/>
                    <a:pt x="47" y="1"/>
                    <a:pt x="46" y="1"/>
                  </a:cubicBezTo>
                  <a:lnTo>
                    <a:pt x="46" y="1"/>
                  </a:lnTo>
                  <a:cubicBezTo>
                    <a:pt x="32" y="0"/>
                    <a:pt x="23" y="0"/>
                    <a:pt x="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47"/>
            <p:cNvSpPr/>
            <p:nvPr/>
          </p:nvSpPr>
          <p:spPr>
            <a:xfrm>
              <a:off x="2091175" y="4421625"/>
              <a:ext cx="500" cy="675"/>
            </a:xfrm>
            <a:custGeom>
              <a:rect b="b" l="l" r="r" t="t"/>
              <a:pathLst>
                <a:path extrusionOk="0" h="27" w="20">
                  <a:moveTo>
                    <a:pt x="10" y="0"/>
                  </a:moveTo>
                  <a:cubicBezTo>
                    <a:pt x="7" y="3"/>
                    <a:pt x="5" y="6"/>
                    <a:pt x="0" y="12"/>
                  </a:cubicBezTo>
                  <a:lnTo>
                    <a:pt x="10" y="27"/>
                  </a:lnTo>
                  <a:cubicBezTo>
                    <a:pt x="13" y="24"/>
                    <a:pt x="19" y="21"/>
                    <a:pt x="19" y="16"/>
                  </a:cubicBezTo>
                  <a:cubicBezTo>
                    <a:pt x="19" y="10"/>
                    <a:pt x="13" y="5"/>
                    <a:pt x="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47"/>
            <p:cNvSpPr/>
            <p:nvPr/>
          </p:nvSpPr>
          <p:spPr>
            <a:xfrm>
              <a:off x="2193700" y="4417275"/>
              <a:ext cx="950" cy="475"/>
            </a:xfrm>
            <a:custGeom>
              <a:rect b="b" l="l" r="r" t="t"/>
              <a:pathLst>
                <a:path extrusionOk="0" h="19" w="38">
                  <a:moveTo>
                    <a:pt x="26" y="0"/>
                  </a:moveTo>
                  <a:cubicBezTo>
                    <a:pt x="19" y="5"/>
                    <a:pt x="10" y="8"/>
                    <a:pt x="1" y="11"/>
                  </a:cubicBezTo>
                  <a:cubicBezTo>
                    <a:pt x="4" y="14"/>
                    <a:pt x="8" y="18"/>
                    <a:pt x="11" y="18"/>
                  </a:cubicBezTo>
                  <a:cubicBezTo>
                    <a:pt x="19" y="17"/>
                    <a:pt x="27" y="12"/>
                    <a:pt x="38" y="9"/>
                  </a:cubicBezTo>
                  <a:cubicBezTo>
                    <a:pt x="32" y="5"/>
                    <a:pt x="27" y="0"/>
                    <a:pt x="2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47"/>
            <p:cNvSpPr/>
            <p:nvPr/>
          </p:nvSpPr>
          <p:spPr>
            <a:xfrm>
              <a:off x="2091525" y="4427525"/>
              <a:ext cx="500" cy="650"/>
            </a:xfrm>
            <a:custGeom>
              <a:rect b="b" l="l" r="r" t="t"/>
              <a:pathLst>
                <a:path extrusionOk="0" h="26" w="20">
                  <a:moveTo>
                    <a:pt x="8" y="1"/>
                  </a:moveTo>
                  <a:cubicBezTo>
                    <a:pt x="5" y="7"/>
                    <a:pt x="2" y="13"/>
                    <a:pt x="1" y="19"/>
                  </a:cubicBezTo>
                  <a:cubicBezTo>
                    <a:pt x="1" y="19"/>
                    <a:pt x="8" y="23"/>
                    <a:pt x="16" y="26"/>
                  </a:cubicBezTo>
                  <a:cubicBezTo>
                    <a:pt x="17" y="19"/>
                    <a:pt x="20" y="13"/>
                    <a:pt x="20" y="7"/>
                  </a:cubicBezTo>
                  <a:cubicBezTo>
                    <a:pt x="20" y="7"/>
                    <a:pt x="11" y="2"/>
                    <a:pt x="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47"/>
            <p:cNvSpPr/>
            <p:nvPr/>
          </p:nvSpPr>
          <p:spPr>
            <a:xfrm>
              <a:off x="2278225" y="4402975"/>
              <a:ext cx="575" cy="575"/>
            </a:xfrm>
            <a:custGeom>
              <a:rect b="b" l="l" r="r" t="t"/>
              <a:pathLst>
                <a:path extrusionOk="0" h="23" w="23">
                  <a:moveTo>
                    <a:pt x="21" y="0"/>
                  </a:moveTo>
                  <a:cubicBezTo>
                    <a:pt x="18" y="2"/>
                    <a:pt x="10" y="3"/>
                    <a:pt x="4" y="3"/>
                  </a:cubicBezTo>
                  <a:cubicBezTo>
                    <a:pt x="4" y="3"/>
                    <a:pt x="1" y="13"/>
                    <a:pt x="2" y="16"/>
                  </a:cubicBezTo>
                  <a:cubicBezTo>
                    <a:pt x="7" y="19"/>
                    <a:pt x="14" y="21"/>
                    <a:pt x="18" y="22"/>
                  </a:cubicBezTo>
                  <a:cubicBezTo>
                    <a:pt x="20" y="18"/>
                    <a:pt x="20" y="13"/>
                    <a:pt x="2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47"/>
            <p:cNvSpPr/>
            <p:nvPr/>
          </p:nvSpPr>
          <p:spPr>
            <a:xfrm>
              <a:off x="2012900" y="4390175"/>
              <a:ext cx="600" cy="575"/>
            </a:xfrm>
            <a:custGeom>
              <a:rect b="b" l="l" r="r" t="t"/>
              <a:pathLst>
                <a:path extrusionOk="0" h="23" w="24">
                  <a:moveTo>
                    <a:pt x="19" y="0"/>
                  </a:moveTo>
                  <a:cubicBezTo>
                    <a:pt x="9" y="6"/>
                    <a:pt x="5" y="8"/>
                    <a:pt x="0" y="9"/>
                  </a:cubicBezTo>
                  <a:cubicBezTo>
                    <a:pt x="5" y="13"/>
                    <a:pt x="8" y="21"/>
                    <a:pt x="12" y="22"/>
                  </a:cubicBezTo>
                  <a:cubicBezTo>
                    <a:pt x="13" y="22"/>
                    <a:pt x="13" y="23"/>
                    <a:pt x="13" y="23"/>
                  </a:cubicBezTo>
                  <a:cubicBezTo>
                    <a:pt x="16" y="23"/>
                    <a:pt x="20" y="19"/>
                    <a:pt x="24" y="18"/>
                  </a:cubicBezTo>
                  <a:cubicBezTo>
                    <a:pt x="22" y="10"/>
                    <a:pt x="21" y="3"/>
                    <a:pt x="1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47"/>
            <p:cNvSpPr/>
            <p:nvPr/>
          </p:nvSpPr>
          <p:spPr>
            <a:xfrm>
              <a:off x="2272050" y="4401450"/>
              <a:ext cx="625" cy="625"/>
            </a:xfrm>
            <a:custGeom>
              <a:rect b="b" l="l" r="r" t="t"/>
              <a:pathLst>
                <a:path extrusionOk="0" h="25" w="25">
                  <a:moveTo>
                    <a:pt x="7" y="1"/>
                  </a:moveTo>
                  <a:cubicBezTo>
                    <a:pt x="5" y="4"/>
                    <a:pt x="1" y="10"/>
                    <a:pt x="1" y="10"/>
                  </a:cubicBezTo>
                  <a:lnTo>
                    <a:pt x="20" y="24"/>
                  </a:lnTo>
                  <a:cubicBezTo>
                    <a:pt x="20" y="20"/>
                    <a:pt x="21" y="16"/>
                    <a:pt x="24" y="10"/>
                  </a:cubicBezTo>
                  <a:lnTo>
                    <a:pt x="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47"/>
            <p:cNvSpPr/>
            <p:nvPr/>
          </p:nvSpPr>
          <p:spPr>
            <a:xfrm>
              <a:off x="2242125" y="4348125"/>
              <a:ext cx="500" cy="700"/>
            </a:xfrm>
            <a:custGeom>
              <a:rect b="b" l="l" r="r" t="t"/>
              <a:pathLst>
                <a:path extrusionOk="0" h="28" w="20">
                  <a:moveTo>
                    <a:pt x="12" y="1"/>
                  </a:moveTo>
                  <a:cubicBezTo>
                    <a:pt x="9" y="4"/>
                    <a:pt x="4" y="6"/>
                    <a:pt x="0" y="11"/>
                  </a:cubicBezTo>
                  <a:lnTo>
                    <a:pt x="10" y="27"/>
                  </a:lnTo>
                  <a:cubicBezTo>
                    <a:pt x="13" y="26"/>
                    <a:pt x="19" y="23"/>
                    <a:pt x="19" y="23"/>
                  </a:cubicBezTo>
                  <a:lnTo>
                    <a:pt x="1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47"/>
            <p:cNvSpPr/>
            <p:nvPr/>
          </p:nvSpPr>
          <p:spPr>
            <a:xfrm>
              <a:off x="2242750" y="4344075"/>
              <a:ext cx="600" cy="575"/>
            </a:xfrm>
            <a:custGeom>
              <a:rect b="b" l="l" r="r" t="t"/>
              <a:pathLst>
                <a:path extrusionOk="0" h="23" w="24">
                  <a:moveTo>
                    <a:pt x="16" y="1"/>
                  </a:moveTo>
                  <a:cubicBezTo>
                    <a:pt x="10" y="4"/>
                    <a:pt x="4" y="7"/>
                    <a:pt x="2" y="10"/>
                  </a:cubicBezTo>
                  <a:cubicBezTo>
                    <a:pt x="0" y="13"/>
                    <a:pt x="4" y="18"/>
                    <a:pt x="6" y="23"/>
                  </a:cubicBezTo>
                  <a:cubicBezTo>
                    <a:pt x="13" y="21"/>
                    <a:pt x="21" y="20"/>
                    <a:pt x="24" y="20"/>
                  </a:cubicBezTo>
                  <a:cubicBezTo>
                    <a:pt x="19" y="8"/>
                    <a:pt x="18" y="4"/>
                    <a:pt x="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47"/>
            <p:cNvSpPr/>
            <p:nvPr/>
          </p:nvSpPr>
          <p:spPr>
            <a:xfrm>
              <a:off x="2198500" y="4422125"/>
              <a:ext cx="975" cy="425"/>
            </a:xfrm>
            <a:custGeom>
              <a:rect b="b" l="l" r="r" t="t"/>
              <a:pathLst>
                <a:path extrusionOk="0" h="17" w="39">
                  <a:moveTo>
                    <a:pt x="25" y="0"/>
                  </a:moveTo>
                  <a:cubicBezTo>
                    <a:pt x="24" y="0"/>
                    <a:pt x="23" y="0"/>
                    <a:pt x="22" y="1"/>
                  </a:cubicBezTo>
                  <a:cubicBezTo>
                    <a:pt x="15" y="4"/>
                    <a:pt x="8" y="10"/>
                    <a:pt x="0" y="14"/>
                  </a:cubicBezTo>
                  <a:cubicBezTo>
                    <a:pt x="6" y="15"/>
                    <a:pt x="10" y="15"/>
                    <a:pt x="19" y="17"/>
                  </a:cubicBezTo>
                  <a:cubicBezTo>
                    <a:pt x="25" y="12"/>
                    <a:pt x="33" y="8"/>
                    <a:pt x="38" y="4"/>
                  </a:cubicBezTo>
                  <a:cubicBezTo>
                    <a:pt x="35" y="2"/>
                    <a:pt x="29" y="0"/>
                    <a:pt x="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47"/>
            <p:cNvSpPr/>
            <p:nvPr/>
          </p:nvSpPr>
          <p:spPr>
            <a:xfrm>
              <a:off x="2242550" y="4348825"/>
              <a:ext cx="950" cy="400"/>
            </a:xfrm>
            <a:custGeom>
              <a:rect b="b" l="l" r="r" t="t"/>
              <a:pathLst>
                <a:path extrusionOk="0" h="16" w="38">
                  <a:moveTo>
                    <a:pt x="20" y="1"/>
                  </a:moveTo>
                  <a:cubicBezTo>
                    <a:pt x="12" y="3"/>
                    <a:pt x="7" y="5"/>
                    <a:pt x="1" y="6"/>
                  </a:cubicBezTo>
                  <a:cubicBezTo>
                    <a:pt x="5" y="9"/>
                    <a:pt x="10" y="15"/>
                    <a:pt x="14" y="15"/>
                  </a:cubicBezTo>
                  <a:cubicBezTo>
                    <a:pt x="16" y="16"/>
                    <a:pt x="18" y="16"/>
                    <a:pt x="21" y="16"/>
                  </a:cubicBezTo>
                  <a:cubicBezTo>
                    <a:pt x="26" y="16"/>
                    <a:pt x="32" y="15"/>
                    <a:pt x="38" y="14"/>
                  </a:cubicBezTo>
                  <a:cubicBezTo>
                    <a:pt x="33" y="9"/>
                    <a:pt x="27" y="6"/>
                    <a:pt x="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47"/>
            <p:cNvSpPr/>
            <p:nvPr/>
          </p:nvSpPr>
          <p:spPr>
            <a:xfrm>
              <a:off x="2093050" y="4424075"/>
              <a:ext cx="1050" cy="325"/>
            </a:xfrm>
            <a:custGeom>
              <a:rect b="b" l="l" r="r" t="t"/>
              <a:pathLst>
                <a:path extrusionOk="0" h="13" w="42">
                  <a:moveTo>
                    <a:pt x="25" y="0"/>
                  </a:moveTo>
                  <a:cubicBezTo>
                    <a:pt x="25" y="0"/>
                    <a:pt x="24" y="1"/>
                    <a:pt x="24" y="1"/>
                  </a:cubicBezTo>
                  <a:cubicBezTo>
                    <a:pt x="16" y="1"/>
                    <a:pt x="8" y="4"/>
                    <a:pt x="0" y="7"/>
                  </a:cubicBezTo>
                  <a:cubicBezTo>
                    <a:pt x="5" y="8"/>
                    <a:pt x="10" y="12"/>
                    <a:pt x="15" y="12"/>
                  </a:cubicBezTo>
                  <a:cubicBezTo>
                    <a:pt x="22" y="12"/>
                    <a:pt x="31" y="9"/>
                    <a:pt x="41" y="8"/>
                  </a:cubicBezTo>
                  <a:cubicBezTo>
                    <a:pt x="35" y="5"/>
                    <a:pt x="29" y="0"/>
                    <a:pt x="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47"/>
            <p:cNvSpPr/>
            <p:nvPr/>
          </p:nvSpPr>
          <p:spPr>
            <a:xfrm>
              <a:off x="2319550" y="4369875"/>
              <a:ext cx="1050" cy="275"/>
            </a:xfrm>
            <a:custGeom>
              <a:rect b="b" l="l" r="r" t="t"/>
              <a:pathLst>
                <a:path extrusionOk="0" h="11" w="42">
                  <a:moveTo>
                    <a:pt x="23" y="1"/>
                  </a:moveTo>
                  <a:cubicBezTo>
                    <a:pt x="18" y="1"/>
                    <a:pt x="10" y="2"/>
                    <a:pt x="4" y="2"/>
                  </a:cubicBezTo>
                  <a:cubicBezTo>
                    <a:pt x="3" y="6"/>
                    <a:pt x="0" y="10"/>
                    <a:pt x="0" y="10"/>
                  </a:cubicBezTo>
                  <a:cubicBezTo>
                    <a:pt x="25" y="10"/>
                    <a:pt x="32" y="10"/>
                    <a:pt x="41" y="9"/>
                  </a:cubicBezTo>
                  <a:cubicBezTo>
                    <a:pt x="38" y="7"/>
                    <a:pt x="37" y="3"/>
                    <a:pt x="29" y="2"/>
                  </a:cubicBezTo>
                  <a:cubicBezTo>
                    <a:pt x="28" y="1"/>
                    <a:pt x="26" y="1"/>
                    <a:pt x="2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47"/>
            <p:cNvSpPr/>
            <p:nvPr/>
          </p:nvSpPr>
          <p:spPr>
            <a:xfrm>
              <a:off x="2094875" y="4435475"/>
              <a:ext cx="550" cy="700"/>
            </a:xfrm>
            <a:custGeom>
              <a:rect b="b" l="l" r="r" t="t"/>
              <a:pathLst>
                <a:path extrusionOk="0" h="28" w="22">
                  <a:moveTo>
                    <a:pt x="10" y="1"/>
                  </a:moveTo>
                  <a:cubicBezTo>
                    <a:pt x="7" y="2"/>
                    <a:pt x="1" y="7"/>
                    <a:pt x="1" y="7"/>
                  </a:cubicBezTo>
                  <a:lnTo>
                    <a:pt x="12" y="27"/>
                  </a:lnTo>
                  <a:cubicBezTo>
                    <a:pt x="15" y="23"/>
                    <a:pt x="17" y="20"/>
                    <a:pt x="21" y="14"/>
                  </a:cubicBezTo>
                  <a:lnTo>
                    <a:pt x="1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47"/>
            <p:cNvSpPr/>
            <p:nvPr/>
          </p:nvSpPr>
          <p:spPr>
            <a:xfrm>
              <a:off x="2248375" y="4346700"/>
              <a:ext cx="600" cy="575"/>
            </a:xfrm>
            <a:custGeom>
              <a:rect b="b" l="l" r="r" t="t"/>
              <a:pathLst>
                <a:path extrusionOk="0" h="23" w="24">
                  <a:moveTo>
                    <a:pt x="15" y="0"/>
                  </a:moveTo>
                  <a:cubicBezTo>
                    <a:pt x="10" y="3"/>
                    <a:pt x="5" y="6"/>
                    <a:pt x="2" y="9"/>
                  </a:cubicBezTo>
                  <a:cubicBezTo>
                    <a:pt x="0" y="12"/>
                    <a:pt x="5" y="18"/>
                    <a:pt x="6" y="22"/>
                  </a:cubicBezTo>
                  <a:cubicBezTo>
                    <a:pt x="13" y="21"/>
                    <a:pt x="21" y="19"/>
                    <a:pt x="24" y="19"/>
                  </a:cubicBezTo>
                  <a:cubicBezTo>
                    <a:pt x="19" y="8"/>
                    <a:pt x="18" y="3"/>
                    <a:pt x="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47"/>
            <p:cNvSpPr/>
            <p:nvPr/>
          </p:nvSpPr>
          <p:spPr>
            <a:xfrm>
              <a:off x="2249625" y="4345400"/>
              <a:ext cx="575" cy="650"/>
            </a:xfrm>
            <a:custGeom>
              <a:rect b="b" l="l" r="r" t="t"/>
              <a:pathLst>
                <a:path extrusionOk="0" h="26" w="23">
                  <a:moveTo>
                    <a:pt x="10" y="1"/>
                  </a:moveTo>
                  <a:cubicBezTo>
                    <a:pt x="8" y="4"/>
                    <a:pt x="0" y="5"/>
                    <a:pt x="0" y="8"/>
                  </a:cubicBezTo>
                  <a:cubicBezTo>
                    <a:pt x="0" y="14"/>
                    <a:pt x="3" y="20"/>
                    <a:pt x="5" y="26"/>
                  </a:cubicBezTo>
                  <a:cubicBezTo>
                    <a:pt x="10" y="23"/>
                    <a:pt x="15" y="20"/>
                    <a:pt x="22" y="15"/>
                  </a:cubicBezTo>
                  <a:lnTo>
                    <a:pt x="1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47"/>
            <p:cNvSpPr/>
            <p:nvPr/>
          </p:nvSpPr>
          <p:spPr>
            <a:xfrm>
              <a:off x="2061225" y="4344825"/>
              <a:ext cx="875" cy="425"/>
            </a:xfrm>
            <a:custGeom>
              <a:rect b="b" l="l" r="r" t="t"/>
              <a:pathLst>
                <a:path extrusionOk="0" h="17" w="35">
                  <a:moveTo>
                    <a:pt x="17" y="0"/>
                  </a:moveTo>
                  <a:lnTo>
                    <a:pt x="1" y="15"/>
                  </a:lnTo>
                  <a:cubicBezTo>
                    <a:pt x="4" y="16"/>
                    <a:pt x="8" y="17"/>
                    <a:pt x="12" y="17"/>
                  </a:cubicBezTo>
                  <a:cubicBezTo>
                    <a:pt x="13" y="17"/>
                    <a:pt x="14" y="17"/>
                    <a:pt x="15" y="16"/>
                  </a:cubicBezTo>
                  <a:cubicBezTo>
                    <a:pt x="23" y="13"/>
                    <a:pt x="29" y="8"/>
                    <a:pt x="34" y="3"/>
                  </a:cubicBezTo>
                  <a:cubicBezTo>
                    <a:pt x="29" y="2"/>
                    <a:pt x="24" y="2"/>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47"/>
            <p:cNvSpPr/>
            <p:nvPr/>
          </p:nvSpPr>
          <p:spPr>
            <a:xfrm>
              <a:off x="2097300" y="4430300"/>
              <a:ext cx="550" cy="725"/>
            </a:xfrm>
            <a:custGeom>
              <a:rect b="b" l="l" r="r" t="t"/>
              <a:pathLst>
                <a:path extrusionOk="0" h="29" w="22">
                  <a:moveTo>
                    <a:pt x="13" y="0"/>
                  </a:moveTo>
                  <a:lnTo>
                    <a:pt x="1" y="16"/>
                  </a:lnTo>
                  <a:cubicBezTo>
                    <a:pt x="7" y="21"/>
                    <a:pt x="10" y="24"/>
                    <a:pt x="13" y="28"/>
                  </a:cubicBezTo>
                  <a:cubicBezTo>
                    <a:pt x="16" y="22"/>
                    <a:pt x="21" y="16"/>
                    <a:pt x="21" y="11"/>
                  </a:cubicBezTo>
                  <a:cubicBezTo>
                    <a:pt x="21" y="8"/>
                    <a:pt x="16" y="3"/>
                    <a:pt x="1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47"/>
            <p:cNvSpPr/>
            <p:nvPr/>
          </p:nvSpPr>
          <p:spPr>
            <a:xfrm>
              <a:off x="2250675" y="4341775"/>
              <a:ext cx="500" cy="600"/>
            </a:xfrm>
            <a:custGeom>
              <a:rect b="b" l="l" r="r" t="t"/>
              <a:pathLst>
                <a:path extrusionOk="0" h="24" w="20">
                  <a:moveTo>
                    <a:pt x="17" y="0"/>
                  </a:moveTo>
                  <a:cubicBezTo>
                    <a:pt x="10" y="2"/>
                    <a:pt x="2" y="4"/>
                    <a:pt x="2" y="4"/>
                  </a:cubicBezTo>
                  <a:cubicBezTo>
                    <a:pt x="1" y="10"/>
                    <a:pt x="4" y="16"/>
                    <a:pt x="5" y="24"/>
                  </a:cubicBezTo>
                  <a:cubicBezTo>
                    <a:pt x="10" y="22"/>
                    <a:pt x="19" y="21"/>
                    <a:pt x="19" y="21"/>
                  </a:cubicBezTo>
                  <a:cubicBezTo>
                    <a:pt x="20" y="15"/>
                    <a:pt x="19" y="7"/>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47"/>
            <p:cNvSpPr/>
            <p:nvPr/>
          </p:nvSpPr>
          <p:spPr>
            <a:xfrm>
              <a:off x="2098375" y="4424400"/>
              <a:ext cx="825" cy="450"/>
            </a:xfrm>
            <a:custGeom>
              <a:rect b="b" l="l" r="r" t="t"/>
              <a:pathLst>
                <a:path extrusionOk="0" h="18" w="33">
                  <a:moveTo>
                    <a:pt x="17" y="1"/>
                  </a:moveTo>
                  <a:cubicBezTo>
                    <a:pt x="12" y="1"/>
                    <a:pt x="6" y="4"/>
                    <a:pt x="0" y="5"/>
                  </a:cubicBezTo>
                  <a:cubicBezTo>
                    <a:pt x="3" y="11"/>
                    <a:pt x="6" y="16"/>
                    <a:pt x="8" y="17"/>
                  </a:cubicBezTo>
                  <a:cubicBezTo>
                    <a:pt x="23" y="13"/>
                    <a:pt x="27" y="11"/>
                    <a:pt x="33" y="10"/>
                  </a:cubicBezTo>
                  <a:cubicBezTo>
                    <a:pt x="27" y="7"/>
                    <a:pt x="23" y="2"/>
                    <a:pt x="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47"/>
            <p:cNvSpPr/>
            <p:nvPr/>
          </p:nvSpPr>
          <p:spPr>
            <a:xfrm>
              <a:off x="2037750" y="4403625"/>
              <a:ext cx="625" cy="325"/>
            </a:xfrm>
            <a:custGeom>
              <a:rect b="b" l="l" r="r" t="t"/>
              <a:pathLst>
                <a:path extrusionOk="0" h="13" w="25">
                  <a:moveTo>
                    <a:pt x="20" y="1"/>
                  </a:moveTo>
                  <a:cubicBezTo>
                    <a:pt x="10" y="4"/>
                    <a:pt x="5" y="5"/>
                    <a:pt x="1" y="7"/>
                  </a:cubicBezTo>
                  <a:cubicBezTo>
                    <a:pt x="5" y="8"/>
                    <a:pt x="8" y="12"/>
                    <a:pt x="13" y="12"/>
                  </a:cubicBezTo>
                  <a:cubicBezTo>
                    <a:pt x="13" y="13"/>
                    <a:pt x="14" y="13"/>
                    <a:pt x="15" y="13"/>
                  </a:cubicBezTo>
                  <a:cubicBezTo>
                    <a:pt x="17" y="13"/>
                    <a:pt x="21" y="11"/>
                    <a:pt x="24" y="9"/>
                  </a:cubicBezTo>
                  <a:cubicBezTo>
                    <a:pt x="23" y="7"/>
                    <a:pt x="20" y="1"/>
                    <a:pt x="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47"/>
            <p:cNvSpPr/>
            <p:nvPr/>
          </p:nvSpPr>
          <p:spPr>
            <a:xfrm>
              <a:off x="2102200" y="4450275"/>
              <a:ext cx="550" cy="750"/>
            </a:xfrm>
            <a:custGeom>
              <a:rect b="b" l="l" r="r" t="t"/>
              <a:pathLst>
                <a:path extrusionOk="0" h="30" w="22">
                  <a:moveTo>
                    <a:pt x="11" y="0"/>
                  </a:moveTo>
                  <a:cubicBezTo>
                    <a:pt x="8" y="5"/>
                    <a:pt x="1" y="8"/>
                    <a:pt x="1" y="10"/>
                  </a:cubicBezTo>
                  <a:cubicBezTo>
                    <a:pt x="2" y="16"/>
                    <a:pt x="6" y="22"/>
                    <a:pt x="9" y="30"/>
                  </a:cubicBezTo>
                  <a:cubicBezTo>
                    <a:pt x="15" y="24"/>
                    <a:pt x="21" y="21"/>
                    <a:pt x="21" y="18"/>
                  </a:cubicBezTo>
                  <a:cubicBezTo>
                    <a:pt x="20" y="12"/>
                    <a:pt x="14" y="6"/>
                    <a:pt x="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47"/>
            <p:cNvSpPr/>
            <p:nvPr/>
          </p:nvSpPr>
          <p:spPr>
            <a:xfrm>
              <a:off x="2255825" y="4347800"/>
              <a:ext cx="925" cy="425"/>
            </a:xfrm>
            <a:custGeom>
              <a:rect b="b" l="l" r="r" t="t"/>
              <a:pathLst>
                <a:path extrusionOk="0" h="17" w="37">
                  <a:moveTo>
                    <a:pt x="10" y="0"/>
                  </a:moveTo>
                  <a:cubicBezTo>
                    <a:pt x="7" y="0"/>
                    <a:pt x="4" y="6"/>
                    <a:pt x="1" y="8"/>
                  </a:cubicBezTo>
                  <a:cubicBezTo>
                    <a:pt x="10" y="11"/>
                    <a:pt x="18" y="14"/>
                    <a:pt x="26" y="17"/>
                  </a:cubicBezTo>
                  <a:cubicBezTo>
                    <a:pt x="27" y="17"/>
                    <a:pt x="32" y="12"/>
                    <a:pt x="36" y="8"/>
                  </a:cubicBezTo>
                  <a:cubicBezTo>
                    <a:pt x="26" y="5"/>
                    <a:pt x="18" y="2"/>
                    <a:pt x="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47"/>
            <p:cNvSpPr/>
            <p:nvPr/>
          </p:nvSpPr>
          <p:spPr>
            <a:xfrm>
              <a:off x="2106200" y="4443025"/>
              <a:ext cx="450" cy="500"/>
            </a:xfrm>
            <a:custGeom>
              <a:rect b="b" l="l" r="r" t="t"/>
              <a:pathLst>
                <a:path extrusionOk="0" h="20" w="18">
                  <a:moveTo>
                    <a:pt x="2" y="0"/>
                  </a:moveTo>
                  <a:cubicBezTo>
                    <a:pt x="2" y="6"/>
                    <a:pt x="1" y="12"/>
                    <a:pt x="1" y="19"/>
                  </a:cubicBezTo>
                  <a:cubicBezTo>
                    <a:pt x="7" y="19"/>
                    <a:pt x="16" y="18"/>
                    <a:pt x="16" y="18"/>
                  </a:cubicBezTo>
                  <a:cubicBezTo>
                    <a:pt x="17" y="12"/>
                    <a:pt x="16" y="6"/>
                    <a:pt x="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47"/>
            <p:cNvSpPr/>
            <p:nvPr/>
          </p:nvSpPr>
          <p:spPr>
            <a:xfrm>
              <a:off x="2155900" y="4331900"/>
              <a:ext cx="425" cy="775"/>
            </a:xfrm>
            <a:custGeom>
              <a:rect b="b" l="l" r="r" t="t"/>
              <a:pathLst>
                <a:path extrusionOk="0" h="31" w="17">
                  <a:moveTo>
                    <a:pt x="15" y="1"/>
                  </a:moveTo>
                  <a:cubicBezTo>
                    <a:pt x="5" y="8"/>
                    <a:pt x="1" y="13"/>
                    <a:pt x="1" y="13"/>
                  </a:cubicBezTo>
                  <a:cubicBezTo>
                    <a:pt x="1" y="18"/>
                    <a:pt x="2" y="24"/>
                    <a:pt x="3" y="30"/>
                  </a:cubicBezTo>
                  <a:cubicBezTo>
                    <a:pt x="9" y="30"/>
                    <a:pt x="17" y="29"/>
                    <a:pt x="17" y="29"/>
                  </a:cubicBezTo>
                  <a:cubicBezTo>
                    <a:pt x="17" y="21"/>
                    <a:pt x="15" y="14"/>
                    <a:pt x="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47"/>
            <p:cNvSpPr/>
            <p:nvPr/>
          </p:nvSpPr>
          <p:spPr>
            <a:xfrm>
              <a:off x="2107125" y="4419400"/>
              <a:ext cx="625" cy="625"/>
            </a:xfrm>
            <a:custGeom>
              <a:rect b="b" l="l" r="r" t="t"/>
              <a:pathLst>
                <a:path extrusionOk="0" h="25" w="25">
                  <a:moveTo>
                    <a:pt x="17" y="1"/>
                  </a:moveTo>
                  <a:cubicBezTo>
                    <a:pt x="11" y="2"/>
                    <a:pt x="4" y="5"/>
                    <a:pt x="1" y="7"/>
                  </a:cubicBezTo>
                  <a:cubicBezTo>
                    <a:pt x="8" y="17"/>
                    <a:pt x="9" y="20"/>
                    <a:pt x="12" y="24"/>
                  </a:cubicBezTo>
                  <a:cubicBezTo>
                    <a:pt x="17" y="20"/>
                    <a:pt x="23" y="16"/>
                    <a:pt x="24" y="11"/>
                  </a:cubicBezTo>
                  <a:cubicBezTo>
                    <a:pt x="24" y="8"/>
                    <a:pt x="20" y="4"/>
                    <a:pt x="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47"/>
            <p:cNvSpPr/>
            <p:nvPr/>
          </p:nvSpPr>
          <p:spPr>
            <a:xfrm>
              <a:off x="2110325" y="4444100"/>
              <a:ext cx="1125" cy="375"/>
            </a:xfrm>
            <a:custGeom>
              <a:rect b="b" l="l" r="r" t="t"/>
              <a:pathLst>
                <a:path extrusionOk="0" h="15" w="45">
                  <a:moveTo>
                    <a:pt x="26" y="0"/>
                  </a:moveTo>
                  <a:cubicBezTo>
                    <a:pt x="17" y="1"/>
                    <a:pt x="9" y="6"/>
                    <a:pt x="1" y="9"/>
                  </a:cubicBezTo>
                  <a:cubicBezTo>
                    <a:pt x="7" y="10"/>
                    <a:pt x="11" y="15"/>
                    <a:pt x="17" y="15"/>
                  </a:cubicBezTo>
                  <a:cubicBezTo>
                    <a:pt x="26" y="13"/>
                    <a:pt x="34" y="10"/>
                    <a:pt x="45" y="7"/>
                  </a:cubicBezTo>
                  <a:cubicBezTo>
                    <a:pt x="36" y="4"/>
                    <a:pt x="30" y="0"/>
                    <a:pt x="2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47"/>
            <p:cNvSpPr/>
            <p:nvPr/>
          </p:nvSpPr>
          <p:spPr>
            <a:xfrm>
              <a:off x="2112350" y="4443325"/>
              <a:ext cx="575" cy="675"/>
            </a:xfrm>
            <a:custGeom>
              <a:rect b="b" l="l" r="r" t="t"/>
              <a:pathLst>
                <a:path extrusionOk="0" h="27" w="23">
                  <a:moveTo>
                    <a:pt x="9" y="0"/>
                  </a:moveTo>
                  <a:cubicBezTo>
                    <a:pt x="6" y="2"/>
                    <a:pt x="1" y="6"/>
                    <a:pt x="1" y="6"/>
                  </a:cubicBezTo>
                  <a:lnTo>
                    <a:pt x="14" y="27"/>
                  </a:lnTo>
                  <a:cubicBezTo>
                    <a:pt x="15" y="22"/>
                    <a:pt x="18" y="19"/>
                    <a:pt x="23" y="13"/>
                  </a:cubicBezTo>
                  <a:lnTo>
                    <a:pt x="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47"/>
            <p:cNvSpPr/>
            <p:nvPr/>
          </p:nvSpPr>
          <p:spPr>
            <a:xfrm>
              <a:off x="2159075" y="4338075"/>
              <a:ext cx="500" cy="650"/>
            </a:xfrm>
            <a:custGeom>
              <a:rect b="b" l="l" r="r" t="t"/>
              <a:pathLst>
                <a:path extrusionOk="0" h="26" w="20">
                  <a:moveTo>
                    <a:pt x="4" y="1"/>
                  </a:moveTo>
                  <a:cubicBezTo>
                    <a:pt x="3" y="8"/>
                    <a:pt x="0" y="14"/>
                    <a:pt x="0" y="20"/>
                  </a:cubicBezTo>
                  <a:cubicBezTo>
                    <a:pt x="0" y="20"/>
                    <a:pt x="7" y="24"/>
                    <a:pt x="12" y="26"/>
                  </a:cubicBezTo>
                  <a:cubicBezTo>
                    <a:pt x="15" y="20"/>
                    <a:pt x="18" y="14"/>
                    <a:pt x="19" y="8"/>
                  </a:cubicBezTo>
                  <a:cubicBezTo>
                    <a:pt x="19" y="8"/>
                    <a:pt x="12" y="4"/>
                    <a:pt x="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47"/>
            <p:cNvSpPr/>
            <p:nvPr/>
          </p:nvSpPr>
          <p:spPr>
            <a:xfrm>
              <a:off x="2159125" y="4336425"/>
              <a:ext cx="625" cy="575"/>
            </a:xfrm>
            <a:custGeom>
              <a:rect b="b" l="l" r="r" t="t"/>
              <a:pathLst>
                <a:path extrusionOk="0" h="23" w="25">
                  <a:moveTo>
                    <a:pt x="14" y="1"/>
                  </a:moveTo>
                  <a:cubicBezTo>
                    <a:pt x="10" y="4"/>
                    <a:pt x="4" y="7"/>
                    <a:pt x="2" y="11"/>
                  </a:cubicBezTo>
                  <a:cubicBezTo>
                    <a:pt x="1" y="14"/>
                    <a:pt x="5" y="18"/>
                    <a:pt x="7" y="23"/>
                  </a:cubicBezTo>
                  <a:cubicBezTo>
                    <a:pt x="14" y="21"/>
                    <a:pt x="22" y="20"/>
                    <a:pt x="25" y="18"/>
                  </a:cubicBezTo>
                  <a:cubicBezTo>
                    <a:pt x="19" y="8"/>
                    <a:pt x="17" y="4"/>
                    <a:pt x="1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47"/>
            <p:cNvSpPr/>
            <p:nvPr/>
          </p:nvSpPr>
          <p:spPr>
            <a:xfrm>
              <a:off x="2115650" y="4445900"/>
              <a:ext cx="925" cy="425"/>
            </a:xfrm>
            <a:custGeom>
              <a:rect b="b" l="l" r="r" t="t"/>
              <a:pathLst>
                <a:path extrusionOk="0" h="17" w="37">
                  <a:moveTo>
                    <a:pt x="17" y="0"/>
                  </a:moveTo>
                  <a:cubicBezTo>
                    <a:pt x="13" y="0"/>
                    <a:pt x="7" y="3"/>
                    <a:pt x="1" y="6"/>
                  </a:cubicBezTo>
                  <a:cubicBezTo>
                    <a:pt x="4" y="10"/>
                    <a:pt x="8" y="15"/>
                    <a:pt x="10" y="16"/>
                  </a:cubicBezTo>
                  <a:cubicBezTo>
                    <a:pt x="25" y="12"/>
                    <a:pt x="30" y="9"/>
                    <a:pt x="36" y="7"/>
                  </a:cubicBezTo>
                  <a:cubicBezTo>
                    <a:pt x="30" y="5"/>
                    <a:pt x="25" y="0"/>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47"/>
            <p:cNvSpPr/>
            <p:nvPr/>
          </p:nvSpPr>
          <p:spPr>
            <a:xfrm>
              <a:off x="2042725" y="4406100"/>
              <a:ext cx="350" cy="350"/>
            </a:xfrm>
            <a:custGeom>
              <a:rect b="b" l="l" r="r" t="t"/>
              <a:pathLst>
                <a:path extrusionOk="0" h="14" w="14">
                  <a:moveTo>
                    <a:pt x="9" y="0"/>
                  </a:moveTo>
                  <a:cubicBezTo>
                    <a:pt x="6" y="3"/>
                    <a:pt x="1" y="6"/>
                    <a:pt x="1" y="6"/>
                  </a:cubicBezTo>
                  <a:cubicBezTo>
                    <a:pt x="1" y="9"/>
                    <a:pt x="2" y="11"/>
                    <a:pt x="2" y="13"/>
                  </a:cubicBezTo>
                  <a:cubicBezTo>
                    <a:pt x="8" y="11"/>
                    <a:pt x="14" y="8"/>
                    <a:pt x="14" y="8"/>
                  </a:cubicBezTo>
                  <a:cubicBezTo>
                    <a:pt x="14" y="5"/>
                    <a:pt x="11" y="3"/>
                    <a:pt x="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47"/>
            <p:cNvSpPr/>
            <p:nvPr/>
          </p:nvSpPr>
          <p:spPr>
            <a:xfrm>
              <a:off x="2270000" y="4349900"/>
              <a:ext cx="500" cy="575"/>
            </a:xfrm>
            <a:custGeom>
              <a:rect b="b" l="l" r="r" t="t"/>
              <a:pathLst>
                <a:path extrusionOk="0" h="23" w="20">
                  <a:moveTo>
                    <a:pt x="18" y="0"/>
                  </a:moveTo>
                  <a:cubicBezTo>
                    <a:pt x="11" y="2"/>
                    <a:pt x="2" y="5"/>
                    <a:pt x="2" y="5"/>
                  </a:cubicBezTo>
                  <a:cubicBezTo>
                    <a:pt x="0" y="10"/>
                    <a:pt x="3" y="16"/>
                    <a:pt x="5" y="22"/>
                  </a:cubicBezTo>
                  <a:cubicBezTo>
                    <a:pt x="9" y="22"/>
                    <a:pt x="18" y="19"/>
                    <a:pt x="18" y="19"/>
                  </a:cubicBezTo>
                  <a:cubicBezTo>
                    <a:pt x="19" y="13"/>
                    <a:pt x="18" y="8"/>
                    <a:pt x="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47"/>
            <p:cNvSpPr/>
            <p:nvPr/>
          </p:nvSpPr>
          <p:spPr>
            <a:xfrm>
              <a:off x="2118450" y="4421825"/>
              <a:ext cx="500" cy="700"/>
            </a:xfrm>
            <a:custGeom>
              <a:rect b="b" l="l" r="r" t="t"/>
              <a:pathLst>
                <a:path extrusionOk="0" h="28" w="20">
                  <a:moveTo>
                    <a:pt x="13" y="1"/>
                  </a:moveTo>
                  <a:cubicBezTo>
                    <a:pt x="10" y="2"/>
                    <a:pt x="1" y="7"/>
                    <a:pt x="1" y="7"/>
                  </a:cubicBezTo>
                  <a:cubicBezTo>
                    <a:pt x="1" y="13"/>
                    <a:pt x="4" y="20"/>
                    <a:pt x="7" y="27"/>
                  </a:cubicBezTo>
                  <a:cubicBezTo>
                    <a:pt x="13" y="23"/>
                    <a:pt x="20" y="19"/>
                    <a:pt x="20" y="19"/>
                  </a:cubicBezTo>
                  <a:cubicBezTo>
                    <a:pt x="18" y="13"/>
                    <a:pt x="16" y="7"/>
                    <a:pt x="1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47"/>
            <p:cNvSpPr/>
            <p:nvPr/>
          </p:nvSpPr>
          <p:spPr>
            <a:xfrm>
              <a:off x="2121625" y="4443400"/>
              <a:ext cx="525" cy="725"/>
            </a:xfrm>
            <a:custGeom>
              <a:rect b="b" l="l" r="r" t="t"/>
              <a:pathLst>
                <a:path extrusionOk="0" h="29" w="21">
                  <a:moveTo>
                    <a:pt x="8" y="0"/>
                  </a:moveTo>
                  <a:cubicBezTo>
                    <a:pt x="6" y="6"/>
                    <a:pt x="0" y="12"/>
                    <a:pt x="0" y="18"/>
                  </a:cubicBezTo>
                  <a:cubicBezTo>
                    <a:pt x="0" y="21"/>
                    <a:pt x="6" y="25"/>
                    <a:pt x="11" y="28"/>
                  </a:cubicBezTo>
                  <a:lnTo>
                    <a:pt x="21" y="12"/>
                  </a:lnTo>
                  <a:cubicBezTo>
                    <a:pt x="15" y="6"/>
                    <a:pt x="12" y="3"/>
                    <a:pt x="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47"/>
            <p:cNvSpPr/>
            <p:nvPr/>
          </p:nvSpPr>
          <p:spPr>
            <a:xfrm>
              <a:off x="2069200" y="4344075"/>
              <a:ext cx="800" cy="475"/>
            </a:xfrm>
            <a:custGeom>
              <a:rect b="b" l="l" r="r" t="t"/>
              <a:pathLst>
                <a:path extrusionOk="0" h="19" w="32">
                  <a:moveTo>
                    <a:pt x="21" y="1"/>
                  </a:moveTo>
                  <a:cubicBezTo>
                    <a:pt x="10" y="10"/>
                    <a:pt x="5" y="13"/>
                    <a:pt x="1" y="14"/>
                  </a:cubicBezTo>
                  <a:cubicBezTo>
                    <a:pt x="6" y="15"/>
                    <a:pt x="11" y="19"/>
                    <a:pt x="16" y="19"/>
                  </a:cubicBezTo>
                  <a:cubicBezTo>
                    <a:pt x="17" y="19"/>
                    <a:pt x="18" y="19"/>
                    <a:pt x="18" y="18"/>
                  </a:cubicBezTo>
                  <a:cubicBezTo>
                    <a:pt x="23" y="18"/>
                    <a:pt x="27" y="14"/>
                    <a:pt x="32" y="11"/>
                  </a:cubicBezTo>
                  <a:cubicBezTo>
                    <a:pt x="27" y="7"/>
                    <a:pt x="23" y="2"/>
                    <a:pt x="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47"/>
            <p:cNvSpPr/>
            <p:nvPr/>
          </p:nvSpPr>
          <p:spPr>
            <a:xfrm>
              <a:off x="2040825" y="4408325"/>
              <a:ext cx="500" cy="300"/>
            </a:xfrm>
            <a:custGeom>
              <a:rect b="b" l="l" r="r" t="t"/>
              <a:pathLst>
                <a:path extrusionOk="0" h="12" w="20">
                  <a:moveTo>
                    <a:pt x="10" y="1"/>
                  </a:moveTo>
                  <a:cubicBezTo>
                    <a:pt x="7" y="3"/>
                    <a:pt x="3" y="7"/>
                    <a:pt x="1" y="9"/>
                  </a:cubicBezTo>
                  <a:lnTo>
                    <a:pt x="1" y="9"/>
                  </a:lnTo>
                  <a:cubicBezTo>
                    <a:pt x="1" y="9"/>
                    <a:pt x="0" y="8"/>
                    <a:pt x="0" y="8"/>
                  </a:cubicBezTo>
                  <a:lnTo>
                    <a:pt x="0" y="10"/>
                  </a:lnTo>
                  <a:cubicBezTo>
                    <a:pt x="0" y="10"/>
                    <a:pt x="0" y="9"/>
                    <a:pt x="1" y="9"/>
                  </a:cubicBezTo>
                  <a:lnTo>
                    <a:pt x="1" y="9"/>
                  </a:lnTo>
                  <a:cubicBezTo>
                    <a:pt x="9" y="11"/>
                    <a:pt x="12" y="11"/>
                    <a:pt x="16" y="11"/>
                  </a:cubicBezTo>
                  <a:cubicBezTo>
                    <a:pt x="16" y="8"/>
                    <a:pt x="19" y="5"/>
                    <a:pt x="19" y="2"/>
                  </a:cubicBezTo>
                  <a:cubicBezTo>
                    <a:pt x="19" y="2"/>
                    <a:pt x="13" y="2"/>
                    <a:pt x="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47"/>
            <p:cNvSpPr/>
            <p:nvPr/>
          </p:nvSpPr>
          <p:spPr>
            <a:xfrm>
              <a:off x="2163325" y="4341425"/>
              <a:ext cx="500" cy="650"/>
            </a:xfrm>
            <a:custGeom>
              <a:rect b="b" l="l" r="r" t="t"/>
              <a:pathLst>
                <a:path extrusionOk="0" h="26" w="20">
                  <a:moveTo>
                    <a:pt x="5" y="1"/>
                  </a:moveTo>
                  <a:cubicBezTo>
                    <a:pt x="4" y="8"/>
                    <a:pt x="1" y="14"/>
                    <a:pt x="1" y="20"/>
                  </a:cubicBezTo>
                  <a:cubicBezTo>
                    <a:pt x="1" y="20"/>
                    <a:pt x="8" y="24"/>
                    <a:pt x="12" y="26"/>
                  </a:cubicBezTo>
                  <a:cubicBezTo>
                    <a:pt x="15" y="20"/>
                    <a:pt x="18" y="14"/>
                    <a:pt x="20" y="8"/>
                  </a:cubicBezTo>
                  <a:cubicBezTo>
                    <a:pt x="20" y="8"/>
                    <a:pt x="12" y="4"/>
                    <a:pt x="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47"/>
            <p:cNvSpPr/>
            <p:nvPr/>
          </p:nvSpPr>
          <p:spPr>
            <a:xfrm>
              <a:off x="2080200" y="4315900"/>
              <a:ext cx="1175" cy="425"/>
            </a:xfrm>
            <a:custGeom>
              <a:rect b="b" l="l" r="r" t="t"/>
              <a:pathLst>
                <a:path extrusionOk="0" h="17" w="47">
                  <a:moveTo>
                    <a:pt x="29" y="1"/>
                  </a:moveTo>
                  <a:cubicBezTo>
                    <a:pt x="20" y="4"/>
                    <a:pt x="11" y="8"/>
                    <a:pt x="1" y="13"/>
                  </a:cubicBezTo>
                  <a:cubicBezTo>
                    <a:pt x="10" y="14"/>
                    <a:pt x="15" y="17"/>
                    <a:pt x="21" y="17"/>
                  </a:cubicBezTo>
                  <a:cubicBezTo>
                    <a:pt x="30" y="14"/>
                    <a:pt x="37" y="8"/>
                    <a:pt x="46" y="5"/>
                  </a:cubicBezTo>
                  <a:cubicBezTo>
                    <a:pt x="40" y="4"/>
                    <a:pt x="35" y="1"/>
                    <a:pt x="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47"/>
            <p:cNvSpPr/>
            <p:nvPr/>
          </p:nvSpPr>
          <p:spPr>
            <a:xfrm>
              <a:off x="2122400" y="4416275"/>
              <a:ext cx="500" cy="775"/>
            </a:xfrm>
            <a:custGeom>
              <a:rect b="b" l="l" r="r" t="t"/>
              <a:pathLst>
                <a:path extrusionOk="0" h="31" w="20">
                  <a:moveTo>
                    <a:pt x="9" y="1"/>
                  </a:moveTo>
                  <a:cubicBezTo>
                    <a:pt x="6" y="4"/>
                    <a:pt x="0" y="8"/>
                    <a:pt x="0" y="13"/>
                  </a:cubicBezTo>
                  <a:cubicBezTo>
                    <a:pt x="2" y="18"/>
                    <a:pt x="6" y="23"/>
                    <a:pt x="9" y="30"/>
                  </a:cubicBezTo>
                  <a:cubicBezTo>
                    <a:pt x="13" y="24"/>
                    <a:pt x="19" y="20"/>
                    <a:pt x="19" y="17"/>
                  </a:cubicBezTo>
                  <a:cubicBezTo>
                    <a:pt x="18" y="11"/>
                    <a:pt x="12" y="7"/>
                    <a:pt x="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47"/>
            <p:cNvSpPr/>
            <p:nvPr/>
          </p:nvSpPr>
          <p:spPr>
            <a:xfrm>
              <a:off x="2286300" y="4352825"/>
              <a:ext cx="375" cy="525"/>
            </a:xfrm>
            <a:custGeom>
              <a:rect b="b" l="l" r="r" t="t"/>
              <a:pathLst>
                <a:path extrusionOk="0" h="21" w="15">
                  <a:moveTo>
                    <a:pt x="4" y="1"/>
                  </a:moveTo>
                  <a:lnTo>
                    <a:pt x="0" y="19"/>
                  </a:lnTo>
                  <a:lnTo>
                    <a:pt x="7" y="20"/>
                  </a:lnTo>
                  <a:cubicBezTo>
                    <a:pt x="9" y="14"/>
                    <a:pt x="12" y="8"/>
                    <a:pt x="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47"/>
            <p:cNvSpPr/>
            <p:nvPr/>
          </p:nvSpPr>
          <p:spPr>
            <a:xfrm>
              <a:off x="2127975" y="4419250"/>
              <a:ext cx="500" cy="700"/>
            </a:xfrm>
            <a:custGeom>
              <a:rect b="b" l="l" r="r" t="t"/>
              <a:pathLst>
                <a:path extrusionOk="0" h="28" w="20">
                  <a:moveTo>
                    <a:pt x="11" y="1"/>
                  </a:moveTo>
                  <a:lnTo>
                    <a:pt x="1" y="17"/>
                  </a:lnTo>
                  <a:cubicBezTo>
                    <a:pt x="7" y="22"/>
                    <a:pt x="10" y="24"/>
                    <a:pt x="13" y="27"/>
                  </a:cubicBezTo>
                  <a:cubicBezTo>
                    <a:pt x="16" y="22"/>
                    <a:pt x="20" y="16"/>
                    <a:pt x="20" y="10"/>
                  </a:cubicBezTo>
                  <a:cubicBezTo>
                    <a:pt x="20" y="7"/>
                    <a:pt x="14" y="4"/>
                    <a:pt x="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47"/>
            <p:cNvSpPr/>
            <p:nvPr/>
          </p:nvSpPr>
          <p:spPr>
            <a:xfrm>
              <a:off x="2131400" y="4449200"/>
              <a:ext cx="500" cy="625"/>
            </a:xfrm>
            <a:custGeom>
              <a:rect b="b" l="l" r="r" t="t"/>
              <a:pathLst>
                <a:path extrusionOk="0" h="25" w="20">
                  <a:moveTo>
                    <a:pt x="5" y="1"/>
                  </a:moveTo>
                  <a:cubicBezTo>
                    <a:pt x="4" y="6"/>
                    <a:pt x="1" y="12"/>
                    <a:pt x="1" y="18"/>
                  </a:cubicBezTo>
                  <a:cubicBezTo>
                    <a:pt x="1" y="18"/>
                    <a:pt x="8" y="21"/>
                    <a:pt x="17" y="24"/>
                  </a:cubicBezTo>
                  <a:cubicBezTo>
                    <a:pt x="17" y="17"/>
                    <a:pt x="20" y="9"/>
                    <a:pt x="18" y="3"/>
                  </a:cubicBezTo>
                  <a:cubicBezTo>
                    <a:pt x="18" y="3"/>
                    <a:pt x="9" y="2"/>
                    <a:pt x="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47"/>
            <p:cNvSpPr/>
            <p:nvPr/>
          </p:nvSpPr>
          <p:spPr>
            <a:xfrm>
              <a:off x="2288050" y="4350225"/>
              <a:ext cx="350" cy="725"/>
            </a:xfrm>
            <a:custGeom>
              <a:rect b="b" l="l" r="r" t="t"/>
              <a:pathLst>
                <a:path extrusionOk="0" h="29" w="14">
                  <a:moveTo>
                    <a:pt x="12" y="0"/>
                  </a:moveTo>
                  <a:cubicBezTo>
                    <a:pt x="8" y="5"/>
                    <a:pt x="2" y="8"/>
                    <a:pt x="1" y="11"/>
                  </a:cubicBezTo>
                  <a:cubicBezTo>
                    <a:pt x="1" y="17"/>
                    <a:pt x="2" y="23"/>
                    <a:pt x="2" y="28"/>
                  </a:cubicBezTo>
                  <a:cubicBezTo>
                    <a:pt x="5" y="25"/>
                    <a:pt x="11" y="23"/>
                    <a:pt x="12" y="20"/>
                  </a:cubicBezTo>
                  <a:cubicBezTo>
                    <a:pt x="14" y="14"/>
                    <a:pt x="12" y="8"/>
                    <a:pt x="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47"/>
            <p:cNvSpPr/>
            <p:nvPr/>
          </p:nvSpPr>
          <p:spPr>
            <a:xfrm>
              <a:off x="2128600" y="4415100"/>
              <a:ext cx="500" cy="625"/>
            </a:xfrm>
            <a:custGeom>
              <a:rect b="b" l="l" r="r" t="t"/>
              <a:pathLst>
                <a:path extrusionOk="0" h="25" w="20">
                  <a:moveTo>
                    <a:pt x="5" y="1"/>
                  </a:moveTo>
                  <a:cubicBezTo>
                    <a:pt x="4" y="7"/>
                    <a:pt x="1" y="12"/>
                    <a:pt x="1" y="18"/>
                  </a:cubicBezTo>
                  <a:cubicBezTo>
                    <a:pt x="1" y="18"/>
                    <a:pt x="10" y="21"/>
                    <a:pt x="17" y="24"/>
                  </a:cubicBezTo>
                  <a:cubicBezTo>
                    <a:pt x="17" y="17"/>
                    <a:pt x="20" y="10"/>
                    <a:pt x="19" y="4"/>
                  </a:cubicBezTo>
                  <a:cubicBezTo>
                    <a:pt x="19" y="4"/>
                    <a:pt x="10" y="1"/>
                    <a:pt x="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47"/>
            <p:cNvSpPr/>
            <p:nvPr/>
          </p:nvSpPr>
          <p:spPr>
            <a:xfrm>
              <a:off x="2129525" y="4414225"/>
              <a:ext cx="875" cy="475"/>
            </a:xfrm>
            <a:custGeom>
              <a:rect b="b" l="l" r="r" t="t"/>
              <a:pathLst>
                <a:path extrusionOk="0" h="19" w="35">
                  <a:moveTo>
                    <a:pt x="17" y="0"/>
                  </a:moveTo>
                  <a:cubicBezTo>
                    <a:pt x="12" y="0"/>
                    <a:pt x="7" y="5"/>
                    <a:pt x="1" y="6"/>
                  </a:cubicBezTo>
                  <a:cubicBezTo>
                    <a:pt x="5" y="11"/>
                    <a:pt x="8" y="15"/>
                    <a:pt x="9" y="18"/>
                  </a:cubicBezTo>
                  <a:cubicBezTo>
                    <a:pt x="23" y="12"/>
                    <a:pt x="29" y="9"/>
                    <a:pt x="34" y="8"/>
                  </a:cubicBezTo>
                  <a:cubicBezTo>
                    <a:pt x="29" y="5"/>
                    <a:pt x="23" y="2"/>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47"/>
            <p:cNvSpPr/>
            <p:nvPr/>
          </p:nvSpPr>
          <p:spPr>
            <a:xfrm>
              <a:off x="2168800" y="4339675"/>
              <a:ext cx="550" cy="725"/>
            </a:xfrm>
            <a:custGeom>
              <a:rect b="b" l="l" r="r" t="t"/>
              <a:pathLst>
                <a:path extrusionOk="0" h="29" w="22">
                  <a:moveTo>
                    <a:pt x="13" y="0"/>
                  </a:moveTo>
                  <a:cubicBezTo>
                    <a:pt x="10" y="3"/>
                    <a:pt x="7" y="6"/>
                    <a:pt x="1" y="12"/>
                  </a:cubicBezTo>
                  <a:lnTo>
                    <a:pt x="11" y="28"/>
                  </a:lnTo>
                  <a:cubicBezTo>
                    <a:pt x="16" y="24"/>
                    <a:pt x="22" y="21"/>
                    <a:pt x="22" y="18"/>
                  </a:cubicBezTo>
                  <a:cubicBezTo>
                    <a:pt x="20" y="12"/>
                    <a:pt x="16" y="6"/>
                    <a:pt x="1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47"/>
            <p:cNvSpPr/>
            <p:nvPr/>
          </p:nvSpPr>
          <p:spPr>
            <a:xfrm>
              <a:off x="2135750" y="4446925"/>
              <a:ext cx="1275" cy="350"/>
            </a:xfrm>
            <a:custGeom>
              <a:rect b="b" l="l" r="r" t="t"/>
              <a:pathLst>
                <a:path extrusionOk="0" h="14" w="51">
                  <a:moveTo>
                    <a:pt x="19" y="0"/>
                  </a:moveTo>
                  <a:cubicBezTo>
                    <a:pt x="12" y="0"/>
                    <a:pt x="6" y="2"/>
                    <a:pt x="0" y="2"/>
                  </a:cubicBezTo>
                  <a:cubicBezTo>
                    <a:pt x="5" y="6"/>
                    <a:pt x="9" y="14"/>
                    <a:pt x="16" y="14"/>
                  </a:cubicBezTo>
                  <a:cubicBezTo>
                    <a:pt x="17" y="14"/>
                    <a:pt x="18" y="14"/>
                    <a:pt x="19" y="14"/>
                  </a:cubicBezTo>
                  <a:cubicBezTo>
                    <a:pt x="25" y="14"/>
                    <a:pt x="35" y="10"/>
                    <a:pt x="50" y="6"/>
                  </a:cubicBezTo>
                  <a:cubicBezTo>
                    <a:pt x="34" y="3"/>
                    <a:pt x="25" y="2"/>
                    <a:pt x="1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47"/>
            <p:cNvSpPr/>
            <p:nvPr/>
          </p:nvSpPr>
          <p:spPr>
            <a:xfrm>
              <a:off x="2170400" y="4339100"/>
              <a:ext cx="900" cy="325"/>
            </a:xfrm>
            <a:custGeom>
              <a:rect b="b" l="l" r="r" t="t"/>
              <a:pathLst>
                <a:path extrusionOk="0" h="13" w="36">
                  <a:moveTo>
                    <a:pt x="20" y="0"/>
                  </a:moveTo>
                  <a:cubicBezTo>
                    <a:pt x="14" y="0"/>
                    <a:pt x="7" y="1"/>
                    <a:pt x="0" y="1"/>
                  </a:cubicBezTo>
                  <a:cubicBezTo>
                    <a:pt x="5" y="7"/>
                    <a:pt x="9" y="13"/>
                    <a:pt x="9" y="13"/>
                  </a:cubicBezTo>
                  <a:cubicBezTo>
                    <a:pt x="16" y="11"/>
                    <a:pt x="27" y="11"/>
                    <a:pt x="35" y="10"/>
                  </a:cubicBezTo>
                  <a:cubicBezTo>
                    <a:pt x="33" y="7"/>
                    <a:pt x="31" y="1"/>
                    <a:pt x="28" y="1"/>
                  </a:cubicBezTo>
                  <a:cubicBezTo>
                    <a:pt x="26" y="1"/>
                    <a:pt x="23" y="0"/>
                    <a:pt x="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47"/>
            <p:cNvSpPr/>
            <p:nvPr/>
          </p:nvSpPr>
          <p:spPr>
            <a:xfrm>
              <a:off x="2296075" y="4349625"/>
              <a:ext cx="825" cy="400"/>
            </a:xfrm>
            <a:custGeom>
              <a:rect b="b" l="l" r="r" t="t"/>
              <a:pathLst>
                <a:path extrusionOk="0" h="16" w="33">
                  <a:moveTo>
                    <a:pt x="12" y="1"/>
                  </a:moveTo>
                  <a:cubicBezTo>
                    <a:pt x="12" y="1"/>
                    <a:pt x="5" y="5"/>
                    <a:pt x="0" y="8"/>
                  </a:cubicBezTo>
                  <a:cubicBezTo>
                    <a:pt x="6" y="11"/>
                    <a:pt x="11" y="14"/>
                    <a:pt x="17" y="16"/>
                  </a:cubicBezTo>
                  <a:cubicBezTo>
                    <a:pt x="17" y="16"/>
                    <a:pt x="25" y="11"/>
                    <a:pt x="33" y="8"/>
                  </a:cubicBezTo>
                  <a:cubicBezTo>
                    <a:pt x="25" y="5"/>
                    <a:pt x="19" y="2"/>
                    <a:pt x="1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47"/>
            <p:cNvSpPr/>
            <p:nvPr/>
          </p:nvSpPr>
          <p:spPr>
            <a:xfrm>
              <a:off x="2136450" y="4424925"/>
              <a:ext cx="575" cy="900"/>
            </a:xfrm>
            <a:custGeom>
              <a:rect b="b" l="l" r="r" t="t"/>
              <a:pathLst>
                <a:path extrusionOk="0" h="36" w="23">
                  <a:moveTo>
                    <a:pt x="19" y="1"/>
                  </a:moveTo>
                  <a:cubicBezTo>
                    <a:pt x="13" y="5"/>
                    <a:pt x="5" y="8"/>
                    <a:pt x="3" y="12"/>
                  </a:cubicBezTo>
                  <a:cubicBezTo>
                    <a:pt x="0" y="18"/>
                    <a:pt x="6" y="24"/>
                    <a:pt x="12" y="36"/>
                  </a:cubicBezTo>
                  <a:cubicBezTo>
                    <a:pt x="16" y="24"/>
                    <a:pt x="21" y="18"/>
                    <a:pt x="21" y="14"/>
                  </a:cubicBezTo>
                  <a:cubicBezTo>
                    <a:pt x="22" y="9"/>
                    <a:pt x="21" y="5"/>
                    <a:pt x="1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47"/>
            <p:cNvSpPr/>
            <p:nvPr/>
          </p:nvSpPr>
          <p:spPr>
            <a:xfrm>
              <a:off x="2136300" y="4413975"/>
              <a:ext cx="400" cy="525"/>
            </a:xfrm>
            <a:custGeom>
              <a:rect b="b" l="l" r="r" t="t"/>
              <a:pathLst>
                <a:path extrusionOk="0" h="21" w="16">
                  <a:moveTo>
                    <a:pt x="12" y="0"/>
                  </a:moveTo>
                  <a:lnTo>
                    <a:pt x="0" y="2"/>
                  </a:lnTo>
                  <a:cubicBezTo>
                    <a:pt x="0" y="7"/>
                    <a:pt x="0" y="13"/>
                    <a:pt x="0" y="21"/>
                  </a:cubicBezTo>
                  <a:cubicBezTo>
                    <a:pt x="6" y="19"/>
                    <a:pt x="14" y="18"/>
                    <a:pt x="14" y="18"/>
                  </a:cubicBezTo>
                  <a:cubicBezTo>
                    <a:pt x="15" y="12"/>
                    <a:pt x="14" y="6"/>
                    <a:pt x="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47"/>
            <p:cNvSpPr/>
            <p:nvPr/>
          </p:nvSpPr>
          <p:spPr>
            <a:xfrm>
              <a:off x="2029750" y="4429225"/>
              <a:ext cx="675" cy="625"/>
            </a:xfrm>
            <a:custGeom>
              <a:rect b="b" l="l" r="r" t="t"/>
              <a:pathLst>
                <a:path extrusionOk="0" h="25" w="27">
                  <a:moveTo>
                    <a:pt x="8" y="1"/>
                  </a:moveTo>
                  <a:cubicBezTo>
                    <a:pt x="3" y="5"/>
                    <a:pt x="3" y="12"/>
                    <a:pt x="0" y="20"/>
                  </a:cubicBezTo>
                  <a:cubicBezTo>
                    <a:pt x="10" y="21"/>
                    <a:pt x="22" y="24"/>
                    <a:pt x="22" y="24"/>
                  </a:cubicBezTo>
                  <a:cubicBezTo>
                    <a:pt x="25" y="20"/>
                    <a:pt x="25" y="12"/>
                    <a:pt x="27" y="7"/>
                  </a:cubicBezTo>
                  <a:cubicBezTo>
                    <a:pt x="19" y="4"/>
                    <a:pt x="8" y="1"/>
                    <a:pt x="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47"/>
            <p:cNvSpPr/>
            <p:nvPr/>
          </p:nvSpPr>
          <p:spPr>
            <a:xfrm>
              <a:off x="2172225" y="4316725"/>
              <a:ext cx="550" cy="675"/>
            </a:xfrm>
            <a:custGeom>
              <a:rect b="b" l="l" r="r" t="t"/>
              <a:pathLst>
                <a:path extrusionOk="0" h="27" w="22">
                  <a:moveTo>
                    <a:pt x="11" y="0"/>
                  </a:moveTo>
                  <a:cubicBezTo>
                    <a:pt x="8" y="3"/>
                    <a:pt x="5" y="6"/>
                    <a:pt x="1" y="12"/>
                  </a:cubicBezTo>
                  <a:cubicBezTo>
                    <a:pt x="4" y="16"/>
                    <a:pt x="8" y="21"/>
                    <a:pt x="12" y="27"/>
                  </a:cubicBezTo>
                  <a:cubicBezTo>
                    <a:pt x="15" y="24"/>
                    <a:pt x="21" y="21"/>
                    <a:pt x="21" y="21"/>
                  </a:cubicBezTo>
                  <a:lnTo>
                    <a:pt x="1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47"/>
            <p:cNvSpPr/>
            <p:nvPr/>
          </p:nvSpPr>
          <p:spPr>
            <a:xfrm>
              <a:off x="2139275" y="4419150"/>
              <a:ext cx="475" cy="625"/>
            </a:xfrm>
            <a:custGeom>
              <a:rect b="b" l="l" r="r" t="t"/>
              <a:pathLst>
                <a:path extrusionOk="0" h="25" w="19">
                  <a:moveTo>
                    <a:pt x="5" y="1"/>
                  </a:moveTo>
                  <a:cubicBezTo>
                    <a:pt x="3" y="6"/>
                    <a:pt x="1" y="14"/>
                    <a:pt x="1" y="20"/>
                  </a:cubicBezTo>
                  <a:cubicBezTo>
                    <a:pt x="1" y="20"/>
                    <a:pt x="9" y="23"/>
                    <a:pt x="17" y="24"/>
                  </a:cubicBezTo>
                  <a:cubicBezTo>
                    <a:pt x="17" y="17"/>
                    <a:pt x="18" y="9"/>
                    <a:pt x="17" y="5"/>
                  </a:cubicBezTo>
                  <a:cubicBezTo>
                    <a:pt x="17" y="5"/>
                    <a:pt x="9" y="2"/>
                    <a:pt x="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47"/>
            <p:cNvSpPr/>
            <p:nvPr/>
          </p:nvSpPr>
          <p:spPr>
            <a:xfrm>
              <a:off x="2171725" y="4333550"/>
              <a:ext cx="450" cy="775"/>
            </a:xfrm>
            <a:custGeom>
              <a:rect b="b" l="l" r="r" t="t"/>
              <a:pathLst>
                <a:path extrusionOk="0" h="31" w="18">
                  <a:moveTo>
                    <a:pt x="12" y="1"/>
                  </a:moveTo>
                  <a:cubicBezTo>
                    <a:pt x="6" y="5"/>
                    <a:pt x="0" y="10"/>
                    <a:pt x="0" y="13"/>
                  </a:cubicBezTo>
                  <a:cubicBezTo>
                    <a:pt x="0" y="19"/>
                    <a:pt x="6" y="25"/>
                    <a:pt x="9" y="30"/>
                  </a:cubicBezTo>
                  <a:cubicBezTo>
                    <a:pt x="12" y="27"/>
                    <a:pt x="18" y="25"/>
                    <a:pt x="18" y="20"/>
                  </a:cubicBezTo>
                  <a:cubicBezTo>
                    <a:pt x="18" y="14"/>
                    <a:pt x="15" y="8"/>
                    <a:pt x="1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47"/>
            <p:cNvSpPr/>
            <p:nvPr/>
          </p:nvSpPr>
          <p:spPr>
            <a:xfrm>
              <a:off x="2171750" y="4340250"/>
              <a:ext cx="625" cy="625"/>
            </a:xfrm>
            <a:custGeom>
              <a:rect b="b" l="l" r="r" t="t"/>
              <a:pathLst>
                <a:path extrusionOk="0" h="25" w="25">
                  <a:moveTo>
                    <a:pt x="15" y="1"/>
                  </a:moveTo>
                  <a:cubicBezTo>
                    <a:pt x="11" y="5"/>
                    <a:pt x="4" y="8"/>
                    <a:pt x="2" y="13"/>
                  </a:cubicBezTo>
                  <a:cubicBezTo>
                    <a:pt x="1" y="15"/>
                    <a:pt x="5" y="20"/>
                    <a:pt x="8" y="24"/>
                  </a:cubicBezTo>
                  <a:cubicBezTo>
                    <a:pt x="14" y="21"/>
                    <a:pt x="21" y="20"/>
                    <a:pt x="24" y="20"/>
                  </a:cubicBezTo>
                  <a:cubicBezTo>
                    <a:pt x="18" y="8"/>
                    <a:pt x="17" y="5"/>
                    <a:pt x="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47"/>
            <p:cNvSpPr/>
            <p:nvPr/>
          </p:nvSpPr>
          <p:spPr>
            <a:xfrm>
              <a:off x="2171825" y="4339225"/>
              <a:ext cx="625" cy="575"/>
            </a:xfrm>
            <a:custGeom>
              <a:rect b="b" l="l" r="r" t="t"/>
              <a:pathLst>
                <a:path extrusionOk="0" h="23" w="25">
                  <a:moveTo>
                    <a:pt x="14" y="1"/>
                  </a:moveTo>
                  <a:cubicBezTo>
                    <a:pt x="9" y="3"/>
                    <a:pt x="3" y="8"/>
                    <a:pt x="2" y="12"/>
                  </a:cubicBezTo>
                  <a:cubicBezTo>
                    <a:pt x="1" y="15"/>
                    <a:pt x="5" y="20"/>
                    <a:pt x="6" y="23"/>
                  </a:cubicBezTo>
                  <a:cubicBezTo>
                    <a:pt x="14" y="21"/>
                    <a:pt x="21" y="20"/>
                    <a:pt x="24" y="20"/>
                  </a:cubicBezTo>
                  <a:cubicBezTo>
                    <a:pt x="18" y="8"/>
                    <a:pt x="17" y="5"/>
                    <a:pt x="1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47"/>
            <p:cNvSpPr/>
            <p:nvPr/>
          </p:nvSpPr>
          <p:spPr>
            <a:xfrm>
              <a:off x="2142150" y="4435125"/>
              <a:ext cx="575" cy="675"/>
            </a:xfrm>
            <a:custGeom>
              <a:rect b="b" l="l" r="r" t="t"/>
              <a:pathLst>
                <a:path extrusionOk="0" h="27" w="23">
                  <a:moveTo>
                    <a:pt x="9" y="0"/>
                  </a:moveTo>
                  <a:cubicBezTo>
                    <a:pt x="6" y="2"/>
                    <a:pt x="0" y="7"/>
                    <a:pt x="0" y="7"/>
                  </a:cubicBezTo>
                  <a:lnTo>
                    <a:pt x="14" y="27"/>
                  </a:lnTo>
                  <a:cubicBezTo>
                    <a:pt x="16" y="22"/>
                    <a:pt x="19" y="18"/>
                    <a:pt x="22" y="12"/>
                  </a:cubicBezTo>
                  <a:lnTo>
                    <a:pt x="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47"/>
            <p:cNvSpPr/>
            <p:nvPr/>
          </p:nvSpPr>
          <p:spPr>
            <a:xfrm>
              <a:off x="2322175" y="4334675"/>
              <a:ext cx="1275" cy="375"/>
            </a:xfrm>
            <a:custGeom>
              <a:rect b="b" l="l" r="r" t="t"/>
              <a:pathLst>
                <a:path extrusionOk="0" h="15" w="51">
                  <a:moveTo>
                    <a:pt x="1" y="0"/>
                  </a:moveTo>
                  <a:cubicBezTo>
                    <a:pt x="7" y="5"/>
                    <a:pt x="10" y="9"/>
                    <a:pt x="19" y="12"/>
                  </a:cubicBezTo>
                  <a:cubicBezTo>
                    <a:pt x="24" y="15"/>
                    <a:pt x="39" y="13"/>
                    <a:pt x="49" y="15"/>
                  </a:cubicBezTo>
                  <a:cubicBezTo>
                    <a:pt x="49" y="9"/>
                    <a:pt x="51" y="2"/>
                    <a:pt x="51" y="2"/>
                  </a:cubicBezTo>
                  <a:cubicBezTo>
                    <a:pt x="22" y="2"/>
                    <a:pt x="11" y="0"/>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47"/>
            <p:cNvSpPr/>
            <p:nvPr/>
          </p:nvSpPr>
          <p:spPr>
            <a:xfrm>
              <a:off x="2140625" y="4422825"/>
              <a:ext cx="625" cy="575"/>
            </a:xfrm>
            <a:custGeom>
              <a:rect b="b" l="l" r="r" t="t"/>
              <a:pathLst>
                <a:path extrusionOk="0" h="23" w="25">
                  <a:moveTo>
                    <a:pt x="7" y="1"/>
                  </a:moveTo>
                  <a:cubicBezTo>
                    <a:pt x="5" y="4"/>
                    <a:pt x="1" y="9"/>
                    <a:pt x="2" y="12"/>
                  </a:cubicBezTo>
                  <a:cubicBezTo>
                    <a:pt x="5" y="17"/>
                    <a:pt x="11" y="20"/>
                    <a:pt x="17" y="23"/>
                  </a:cubicBezTo>
                  <a:cubicBezTo>
                    <a:pt x="19" y="18"/>
                    <a:pt x="20" y="14"/>
                    <a:pt x="24" y="4"/>
                  </a:cubicBezTo>
                  <a:cubicBezTo>
                    <a:pt x="22" y="2"/>
                    <a:pt x="14" y="2"/>
                    <a:pt x="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47"/>
            <p:cNvSpPr/>
            <p:nvPr/>
          </p:nvSpPr>
          <p:spPr>
            <a:xfrm>
              <a:off x="2174625" y="4341475"/>
              <a:ext cx="600" cy="600"/>
            </a:xfrm>
            <a:custGeom>
              <a:rect b="b" l="l" r="r" t="t"/>
              <a:pathLst>
                <a:path extrusionOk="0" h="24" w="24">
                  <a:moveTo>
                    <a:pt x="15" y="0"/>
                  </a:moveTo>
                  <a:cubicBezTo>
                    <a:pt x="9" y="5"/>
                    <a:pt x="3" y="8"/>
                    <a:pt x="2" y="12"/>
                  </a:cubicBezTo>
                  <a:cubicBezTo>
                    <a:pt x="0" y="15"/>
                    <a:pt x="5" y="19"/>
                    <a:pt x="6" y="24"/>
                  </a:cubicBezTo>
                  <a:cubicBezTo>
                    <a:pt x="14" y="22"/>
                    <a:pt x="21" y="21"/>
                    <a:pt x="24" y="19"/>
                  </a:cubicBezTo>
                  <a:cubicBezTo>
                    <a:pt x="18" y="9"/>
                    <a:pt x="17" y="5"/>
                    <a:pt x="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47"/>
            <p:cNvSpPr/>
            <p:nvPr/>
          </p:nvSpPr>
          <p:spPr>
            <a:xfrm>
              <a:off x="2140975" y="4421275"/>
              <a:ext cx="525" cy="925"/>
            </a:xfrm>
            <a:custGeom>
              <a:rect b="b" l="l" r="r" t="t"/>
              <a:pathLst>
                <a:path extrusionOk="0" h="37" w="21">
                  <a:moveTo>
                    <a:pt x="18" y="1"/>
                  </a:moveTo>
                  <a:cubicBezTo>
                    <a:pt x="12" y="5"/>
                    <a:pt x="3" y="8"/>
                    <a:pt x="2" y="13"/>
                  </a:cubicBezTo>
                  <a:cubicBezTo>
                    <a:pt x="0" y="19"/>
                    <a:pt x="6" y="24"/>
                    <a:pt x="10" y="36"/>
                  </a:cubicBezTo>
                  <a:lnTo>
                    <a:pt x="10" y="35"/>
                  </a:lnTo>
                  <a:cubicBezTo>
                    <a:pt x="16" y="24"/>
                    <a:pt x="19" y="19"/>
                    <a:pt x="19" y="14"/>
                  </a:cubicBezTo>
                  <a:cubicBezTo>
                    <a:pt x="21" y="10"/>
                    <a:pt x="19" y="5"/>
                    <a:pt x="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47"/>
            <p:cNvSpPr/>
            <p:nvPr/>
          </p:nvSpPr>
          <p:spPr>
            <a:xfrm>
              <a:off x="2174925" y="4337500"/>
              <a:ext cx="425" cy="750"/>
            </a:xfrm>
            <a:custGeom>
              <a:rect b="b" l="l" r="r" t="t"/>
              <a:pathLst>
                <a:path extrusionOk="0" h="30" w="17">
                  <a:moveTo>
                    <a:pt x="15" y="0"/>
                  </a:moveTo>
                  <a:cubicBezTo>
                    <a:pt x="6" y="8"/>
                    <a:pt x="0" y="11"/>
                    <a:pt x="0" y="11"/>
                  </a:cubicBezTo>
                  <a:cubicBezTo>
                    <a:pt x="0" y="17"/>
                    <a:pt x="2" y="24"/>
                    <a:pt x="3" y="30"/>
                  </a:cubicBezTo>
                  <a:cubicBezTo>
                    <a:pt x="7" y="28"/>
                    <a:pt x="16" y="28"/>
                    <a:pt x="16" y="28"/>
                  </a:cubicBezTo>
                  <a:cubicBezTo>
                    <a:pt x="15" y="21"/>
                    <a:pt x="15" y="14"/>
                    <a:pt x="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47"/>
            <p:cNvSpPr/>
            <p:nvPr/>
          </p:nvSpPr>
          <p:spPr>
            <a:xfrm>
              <a:off x="2176500" y="4314250"/>
              <a:ext cx="600" cy="575"/>
            </a:xfrm>
            <a:custGeom>
              <a:rect b="b" l="l" r="r" t="t"/>
              <a:pathLst>
                <a:path extrusionOk="0" h="23" w="24">
                  <a:moveTo>
                    <a:pt x="15" y="1"/>
                  </a:moveTo>
                  <a:cubicBezTo>
                    <a:pt x="9" y="4"/>
                    <a:pt x="3" y="6"/>
                    <a:pt x="2" y="11"/>
                  </a:cubicBezTo>
                  <a:cubicBezTo>
                    <a:pt x="0" y="14"/>
                    <a:pt x="5" y="18"/>
                    <a:pt x="6" y="23"/>
                  </a:cubicBezTo>
                  <a:cubicBezTo>
                    <a:pt x="14" y="21"/>
                    <a:pt x="21" y="20"/>
                    <a:pt x="24" y="18"/>
                  </a:cubicBezTo>
                  <a:cubicBezTo>
                    <a:pt x="18" y="8"/>
                    <a:pt x="17" y="4"/>
                    <a:pt x="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47"/>
            <p:cNvSpPr/>
            <p:nvPr/>
          </p:nvSpPr>
          <p:spPr>
            <a:xfrm>
              <a:off x="2082825" y="4314500"/>
              <a:ext cx="500" cy="625"/>
            </a:xfrm>
            <a:custGeom>
              <a:rect b="b" l="l" r="r" t="t"/>
              <a:pathLst>
                <a:path extrusionOk="0" h="25" w="20">
                  <a:moveTo>
                    <a:pt x="2" y="1"/>
                  </a:moveTo>
                  <a:cubicBezTo>
                    <a:pt x="0" y="8"/>
                    <a:pt x="0" y="16"/>
                    <a:pt x="2" y="21"/>
                  </a:cubicBezTo>
                  <a:cubicBezTo>
                    <a:pt x="2" y="21"/>
                    <a:pt x="10" y="23"/>
                    <a:pt x="15" y="24"/>
                  </a:cubicBezTo>
                  <a:cubicBezTo>
                    <a:pt x="16" y="17"/>
                    <a:pt x="19" y="11"/>
                    <a:pt x="19" y="5"/>
                  </a:cubicBezTo>
                  <a:cubicBezTo>
                    <a:pt x="19" y="5"/>
                    <a:pt x="9" y="2"/>
                    <a:pt x="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47"/>
            <p:cNvSpPr/>
            <p:nvPr/>
          </p:nvSpPr>
          <p:spPr>
            <a:xfrm>
              <a:off x="2334625" y="4333975"/>
              <a:ext cx="1750" cy="375"/>
            </a:xfrm>
            <a:custGeom>
              <a:rect b="b" l="l" r="r" t="t"/>
              <a:pathLst>
                <a:path extrusionOk="0" h="15" w="70">
                  <a:moveTo>
                    <a:pt x="25" y="1"/>
                  </a:moveTo>
                  <a:cubicBezTo>
                    <a:pt x="17" y="1"/>
                    <a:pt x="8" y="2"/>
                    <a:pt x="0" y="2"/>
                  </a:cubicBezTo>
                  <a:cubicBezTo>
                    <a:pt x="11" y="6"/>
                    <a:pt x="21" y="12"/>
                    <a:pt x="30" y="15"/>
                  </a:cubicBezTo>
                  <a:lnTo>
                    <a:pt x="69" y="15"/>
                  </a:lnTo>
                  <a:cubicBezTo>
                    <a:pt x="58" y="10"/>
                    <a:pt x="49" y="5"/>
                    <a:pt x="36" y="2"/>
                  </a:cubicBezTo>
                  <a:cubicBezTo>
                    <a:pt x="33" y="1"/>
                    <a:pt x="29" y="1"/>
                    <a:pt x="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47"/>
            <p:cNvSpPr/>
            <p:nvPr/>
          </p:nvSpPr>
          <p:spPr>
            <a:xfrm>
              <a:off x="2145425" y="4440950"/>
              <a:ext cx="600" cy="700"/>
            </a:xfrm>
            <a:custGeom>
              <a:rect b="b" l="l" r="r" t="t"/>
              <a:pathLst>
                <a:path extrusionOk="0" h="28" w="24">
                  <a:moveTo>
                    <a:pt x="9" y="1"/>
                  </a:moveTo>
                  <a:cubicBezTo>
                    <a:pt x="6" y="4"/>
                    <a:pt x="0" y="8"/>
                    <a:pt x="0" y="8"/>
                  </a:cubicBezTo>
                  <a:lnTo>
                    <a:pt x="15" y="27"/>
                  </a:lnTo>
                  <a:cubicBezTo>
                    <a:pt x="18" y="23"/>
                    <a:pt x="19" y="20"/>
                    <a:pt x="24" y="14"/>
                  </a:cubicBezTo>
                  <a:lnTo>
                    <a:pt x="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47"/>
            <p:cNvSpPr/>
            <p:nvPr/>
          </p:nvSpPr>
          <p:spPr>
            <a:xfrm>
              <a:off x="2145075" y="4439900"/>
              <a:ext cx="1150" cy="375"/>
            </a:xfrm>
            <a:custGeom>
              <a:rect b="b" l="l" r="r" t="t"/>
              <a:pathLst>
                <a:path extrusionOk="0" h="15" w="46">
                  <a:moveTo>
                    <a:pt x="41" y="0"/>
                  </a:moveTo>
                  <a:cubicBezTo>
                    <a:pt x="30" y="2"/>
                    <a:pt x="19" y="5"/>
                    <a:pt x="1" y="8"/>
                  </a:cubicBezTo>
                  <a:cubicBezTo>
                    <a:pt x="13" y="12"/>
                    <a:pt x="16" y="15"/>
                    <a:pt x="20" y="15"/>
                  </a:cubicBezTo>
                  <a:lnTo>
                    <a:pt x="45" y="9"/>
                  </a:lnTo>
                  <a:cubicBezTo>
                    <a:pt x="44" y="6"/>
                    <a:pt x="41" y="0"/>
                    <a:pt x="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47"/>
            <p:cNvSpPr/>
            <p:nvPr/>
          </p:nvSpPr>
          <p:spPr>
            <a:xfrm>
              <a:off x="2182675" y="4313950"/>
              <a:ext cx="1025" cy="375"/>
            </a:xfrm>
            <a:custGeom>
              <a:rect b="b" l="l" r="r" t="t"/>
              <a:pathLst>
                <a:path extrusionOk="0" h="15" w="41">
                  <a:moveTo>
                    <a:pt x="24" y="1"/>
                  </a:moveTo>
                  <a:cubicBezTo>
                    <a:pt x="17" y="2"/>
                    <a:pt x="8" y="4"/>
                    <a:pt x="1" y="7"/>
                  </a:cubicBezTo>
                  <a:cubicBezTo>
                    <a:pt x="5" y="10"/>
                    <a:pt x="11" y="14"/>
                    <a:pt x="15" y="14"/>
                  </a:cubicBezTo>
                  <a:cubicBezTo>
                    <a:pt x="24" y="14"/>
                    <a:pt x="33" y="11"/>
                    <a:pt x="40" y="10"/>
                  </a:cubicBezTo>
                  <a:cubicBezTo>
                    <a:pt x="36" y="7"/>
                    <a:pt x="31" y="4"/>
                    <a:pt x="2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47"/>
            <p:cNvSpPr/>
            <p:nvPr/>
          </p:nvSpPr>
          <p:spPr>
            <a:xfrm>
              <a:off x="2040400" y="4434775"/>
              <a:ext cx="1100" cy="475"/>
            </a:xfrm>
            <a:custGeom>
              <a:rect b="b" l="l" r="r" t="t"/>
              <a:pathLst>
                <a:path extrusionOk="0" h="19" w="44">
                  <a:moveTo>
                    <a:pt x="1" y="1"/>
                  </a:moveTo>
                  <a:lnTo>
                    <a:pt x="1" y="1"/>
                  </a:lnTo>
                  <a:cubicBezTo>
                    <a:pt x="5" y="5"/>
                    <a:pt x="10" y="10"/>
                    <a:pt x="16" y="16"/>
                  </a:cubicBezTo>
                  <a:lnTo>
                    <a:pt x="43" y="18"/>
                  </a:lnTo>
                  <a:cubicBezTo>
                    <a:pt x="39" y="14"/>
                    <a:pt x="35" y="7"/>
                    <a:pt x="30" y="5"/>
                  </a:cubicBezTo>
                  <a:cubicBezTo>
                    <a:pt x="20" y="2"/>
                    <a:pt x="10" y="2"/>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47"/>
            <p:cNvSpPr/>
            <p:nvPr/>
          </p:nvSpPr>
          <p:spPr>
            <a:xfrm>
              <a:off x="2342500" y="4336825"/>
              <a:ext cx="1150" cy="550"/>
            </a:xfrm>
            <a:custGeom>
              <a:rect b="b" l="l" r="r" t="t"/>
              <a:pathLst>
                <a:path extrusionOk="0" h="22" w="46">
                  <a:moveTo>
                    <a:pt x="41" y="1"/>
                  </a:moveTo>
                  <a:cubicBezTo>
                    <a:pt x="28" y="4"/>
                    <a:pt x="13" y="7"/>
                    <a:pt x="2" y="8"/>
                  </a:cubicBezTo>
                  <a:lnTo>
                    <a:pt x="0" y="22"/>
                  </a:lnTo>
                  <a:cubicBezTo>
                    <a:pt x="15" y="19"/>
                    <a:pt x="31" y="16"/>
                    <a:pt x="41" y="13"/>
                  </a:cubicBezTo>
                  <a:cubicBezTo>
                    <a:pt x="46" y="10"/>
                    <a:pt x="41" y="5"/>
                    <a:pt x="4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47"/>
            <p:cNvSpPr/>
            <p:nvPr/>
          </p:nvSpPr>
          <p:spPr>
            <a:xfrm>
              <a:off x="2340100" y="4338425"/>
              <a:ext cx="1500" cy="525"/>
            </a:xfrm>
            <a:custGeom>
              <a:rect b="b" l="l" r="r" t="t"/>
              <a:pathLst>
                <a:path extrusionOk="0" h="21" w="60">
                  <a:moveTo>
                    <a:pt x="59" y="0"/>
                  </a:moveTo>
                  <a:lnTo>
                    <a:pt x="59" y="0"/>
                  </a:lnTo>
                  <a:cubicBezTo>
                    <a:pt x="34" y="3"/>
                    <a:pt x="24" y="3"/>
                    <a:pt x="21" y="5"/>
                  </a:cubicBezTo>
                  <a:cubicBezTo>
                    <a:pt x="12" y="9"/>
                    <a:pt x="8" y="13"/>
                    <a:pt x="0" y="19"/>
                  </a:cubicBezTo>
                  <a:cubicBezTo>
                    <a:pt x="8" y="19"/>
                    <a:pt x="18" y="21"/>
                    <a:pt x="22" y="21"/>
                  </a:cubicBezTo>
                  <a:cubicBezTo>
                    <a:pt x="33" y="15"/>
                    <a:pt x="43" y="10"/>
                    <a:pt x="5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47"/>
            <p:cNvSpPr/>
            <p:nvPr/>
          </p:nvSpPr>
          <p:spPr>
            <a:xfrm>
              <a:off x="2144100" y="4422725"/>
              <a:ext cx="525" cy="650"/>
            </a:xfrm>
            <a:custGeom>
              <a:rect b="b" l="l" r="r" t="t"/>
              <a:pathLst>
                <a:path extrusionOk="0" h="26" w="21">
                  <a:moveTo>
                    <a:pt x="12" y="0"/>
                  </a:moveTo>
                  <a:cubicBezTo>
                    <a:pt x="8" y="2"/>
                    <a:pt x="0" y="6"/>
                    <a:pt x="0" y="6"/>
                  </a:cubicBezTo>
                  <a:cubicBezTo>
                    <a:pt x="0" y="12"/>
                    <a:pt x="3" y="18"/>
                    <a:pt x="6" y="25"/>
                  </a:cubicBezTo>
                  <a:cubicBezTo>
                    <a:pt x="13" y="22"/>
                    <a:pt x="21" y="16"/>
                    <a:pt x="21" y="16"/>
                  </a:cubicBezTo>
                  <a:cubicBezTo>
                    <a:pt x="19" y="11"/>
                    <a:pt x="15" y="6"/>
                    <a:pt x="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47"/>
            <p:cNvSpPr/>
            <p:nvPr/>
          </p:nvSpPr>
          <p:spPr>
            <a:xfrm>
              <a:off x="2183375" y="4336500"/>
              <a:ext cx="500" cy="775"/>
            </a:xfrm>
            <a:custGeom>
              <a:rect b="b" l="l" r="r" t="t"/>
              <a:pathLst>
                <a:path extrusionOk="0" h="31" w="20">
                  <a:moveTo>
                    <a:pt x="14" y="1"/>
                  </a:moveTo>
                  <a:cubicBezTo>
                    <a:pt x="8" y="5"/>
                    <a:pt x="1" y="8"/>
                    <a:pt x="2" y="11"/>
                  </a:cubicBezTo>
                  <a:cubicBezTo>
                    <a:pt x="2" y="18"/>
                    <a:pt x="6" y="24"/>
                    <a:pt x="9" y="30"/>
                  </a:cubicBezTo>
                  <a:cubicBezTo>
                    <a:pt x="12" y="26"/>
                    <a:pt x="20" y="23"/>
                    <a:pt x="20" y="20"/>
                  </a:cubicBezTo>
                  <a:cubicBezTo>
                    <a:pt x="20" y="14"/>
                    <a:pt x="15" y="8"/>
                    <a:pt x="1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47"/>
            <p:cNvSpPr/>
            <p:nvPr/>
          </p:nvSpPr>
          <p:spPr>
            <a:xfrm>
              <a:off x="2148975" y="4451600"/>
              <a:ext cx="1000" cy="425"/>
            </a:xfrm>
            <a:custGeom>
              <a:rect b="b" l="l" r="r" t="t"/>
              <a:pathLst>
                <a:path extrusionOk="0" h="17" w="40">
                  <a:moveTo>
                    <a:pt x="27" y="0"/>
                  </a:moveTo>
                  <a:cubicBezTo>
                    <a:pt x="20" y="3"/>
                    <a:pt x="10" y="6"/>
                    <a:pt x="1" y="9"/>
                  </a:cubicBezTo>
                  <a:cubicBezTo>
                    <a:pt x="4" y="10"/>
                    <a:pt x="7" y="16"/>
                    <a:pt x="10" y="16"/>
                  </a:cubicBezTo>
                  <a:cubicBezTo>
                    <a:pt x="19" y="13"/>
                    <a:pt x="27" y="12"/>
                    <a:pt x="39" y="9"/>
                  </a:cubicBezTo>
                  <a:cubicBezTo>
                    <a:pt x="33" y="5"/>
                    <a:pt x="30" y="0"/>
                    <a:pt x="2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47"/>
            <p:cNvSpPr/>
            <p:nvPr/>
          </p:nvSpPr>
          <p:spPr>
            <a:xfrm>
              <a:off x="2150125" y="4444600"/>
              <a:ext cx="475" cy="625"/>
            </a:xfrm>
            <a:custGeom>
              <a:rect b="b" l="l" r="r" t="t"/>
              <a:pathLst>
                <a:path extrusionOk="0" h="25" w="19">
                  <a:moveTo>
                    <a:pt x="3" y="1"/>
                  </a:moveTo>
                  <a:cubicBezTo>
                    <a:pt x="2" y="6"/>
                    <a:pt x="1" y="12"/>
                    <a:pt x="1" y="20"/>
                  </a:cubicBezTo>
                  <a:cubicBezTo>
                    <a:pt x="1" y="20"/>
                    <a:pt x="8" y="21"/>
                    <a:pt x="17" y="24"/>
                  </a:cubicBezTo>
                  <a:cubicBezTo>
                    <a:pt x="17" y="17"/>
                    <a:pt x="18" y="9"/>
                    <a:pt x="17" y="4"/>
                  </a:cubicBezTo>
                  <a:cubicBezTo>
                    <a:pt x="17" y="4"/>
                    <a:pt x="8" y="2"/>
                    <a:pt x="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47"/>
            <p:cNvSpPr/>
            <p:nvPr/>
          </p:nvSpPr>
          <p:spPr>
            <a:xfrm>
              <a:off x="2319050" y="4351850"/>
              <a:ext cx="1350" cy="375"/>
            </a:xfrm>
            <a:custGeom>
              <a:rect b="b" l="l" r="r" t="t"/>
              <a:pathLst>
                <a:path extrusionOk="0" h="15" w="54">
                  <a:moveTo>
                    <a:pt x="54" y="0"/>
                  </a:moveTo>
                  <a:cubicBezTo>
                    <a:pt x="42" y="0"/>
                    <a:pt x="32" y="0"/>
                    <a:pt x="29" y="2"/>
                  </a:cubicBezTo>
                  <a:lnTo>
                    <a:pt x="1" y="15"/>
                  </a:lnTo>
                  <a:cubicBezTo>
                    <a:pt x="8" y="15"/>
                    <a:pt x="17" y="15"/>
                    <a:pt x="21" y="13"/>
                  </a:cubicBezTo>
                  <a:cubicBezTo>
                    <a:pt x="32" y="9"/>
                    <a:pt x="42" y="5"/>
                    <a:pt x="5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47"/>
            <p:cNvSpPr/>
            <p:nvPr/>
          </p:nvSpPr>
          <p:spPr>
            <a:xfrm>
              <a:off x="2056850" y="4320425"/>
              <a:ext cx="725" cy="650"/>
            </a:xfrm>
            <a:custGeom>
              <a:rect b="b" l="l" r="r" t="t"/>
              <a:pathLst>
                <a:path extrusionOk="0" h="26" w="29">
                  <a:moveTo>
                    <a:pt x="11" y="1"/>
                  </a:moveTo>
                  <a:cubicBezTo>
                    <a:pt x="6" y="7"/>
                    <a:pt x="0" y="13"/>
                    <a:pt x="0" y="18"/>
                  </a:cubicBezTo>
                  <a:cubicBezTo>
                    <a:pt x="0" y="21"/>
                    <a:pt x="8" y="23"/>
                    <a:pt x="11" y="26"/>
                  </a:cubicBezTo>
                  <a:cubicBezTo>
                    <a:pt x="18" y="21"/>
                    <a:pt x="25" y="17"/>
                    <a:pt x="28" y="14"/>
                  </a:cubicBezTo>
                  <a:cubicBezTo>
                    <a:pt x="18" y="7"/>
                    <a:pt x="14" y="4"/>
                    <a:pt x="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47"/>
            <p:cNvSpPr/>
            <p:nvPr/>
          </p:nvSpPr>
          <p:spPr>
            <a:xfrm>
              <a:off x="2154950" y="4449500"/>
              <a:ext cx="650" cy="575"/>
            </a:xfrm>
            <a:custGeom>
              <a:rect b="b" l="l" r="r" t="t"/>
              <a:pathLst>
                <a:path extrusionOk="0" h="23" w="26">
                  <a:moveTo>
                    <a:pt x="6" y="0"/>
                  </a:moveTo>
                  <a:cubicBezTo>
                    <a:pt x="6" y="0"/>
                    <a:pt x="0" y="9"/>
                    <a:pt x="2" y="12"/>
                  </a:cubicBezTo>
                  <a:cubicBezTo>
                    <a:pt x="5" y="16"/>
                    <a:pt x="12" y="18"/>
                    <a:pt x="16" y="22"/>
                  </a:cubicBezTo>
                  <a:cubicBezTo>
                    <a:pt x="18" y="18"/>
                    <a:pt x="21" y="14"/>
                    <a:pt x="25" y="2"/>
                  </a:cubicBezTo>
                  <a:cubicBezTo>
                    <a:pt x="22" y="2"/>
                    <a:pt x="13" y="0"/>
                    <a:pt x="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47"/>
            <p:cNvSpPr/>
            <p:nvPr/>
          </p:nvSpPr>
          <p:spPr>
            <a:xfrm>
              <a:off x="2321700" y="4354900"/>
              <a:ext cx="1575" cy="350"/>
            </a:xfrm>
            <a:custGeom>
              <a:rect b="b" l="l" r="r" t="t"/>
              <a:pathLst>
                <a:path extrusionOk="0" h="14" w="63">
                  <a:moveTo>
                    <a:pt x="63" y="0"/>
                  </a:moveTo>
                  <a:lnTo>
                    <a:pt x="63" y="0"/>
                  </a:lnTo>
                  <a:cubicBezTo>
                    <a:pt x="51" y="2"/>
                    <a:pt x="42" y="2"/>
                    <a:pt x="36" y="2"/>
                  </a:cubicBezTo>
                  <a:lnTo>
                    <a:pt x="1" y="14"/>
                  </a:lnTo>
                  <a:lnTo>
                    <a:pt x="1" y="14"/>
                  </a:lnTo>
                  <a:lnTo>
                    <a:pt x="21" y="12"/>
                  </a:lnTo>
                  <a:cubicBezTo>
                    <a:pt x="35" y="9"/>
                    <a:pt x="46" y="5"/>
                    <a:pt x="6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47"/>
            <p:cNvSpPr/>
            <p:nvPr/>
          </p:nvSpPr>
          <p:spPr>
            <a:xfrm>
              <a:off x="2187450" y="4341400"/>
              <a:ext cx="475" cy="650"/>
            </a:xfrm>
            <a:custGeom>
              <a:rect b="b" l="l" r="r" t="t"/>
              <a:pathLst>
                <a:path extrusionOk="0" h="26" w="19">
                  <a:moveTo>
                    <a:pt x="16" y="0"/>
                  </a:moveTo>
                  <a:cubicBezTo>
                    <a:pt x="8" y="3"/>
                    <a:pt x="1" y="6"/>
                    <a:pt x="1" y="6"/>
                  </a:cubicBezTo>
                  <a:cubicBezTo>
                    <a:pt x="1" y="12"/>
                    <a:pt x="2" y="19"/>
                    <a:pt x="5" y="25"/>
                  </a:cubicBezTo>
                  <a:cubicBezTo>
                    <a:pt x="10" y="24"/>
                    <a:pt x="17" y="21"/>
                    <a:pt x="17" y="21"/>
                  </a:cubicBezTo>
                  <a:cubicBezTo>
                    <a:pt x="18" y="15"/>
                    <a:pt x="17" y="9"/>
                    <a:pt x="16" y="2"/>
                  </a:cubicBezTo>
                  <a:lnTo>
                    <a:pt x="1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47"/>
            <p:cNvSpPr/>
            <p:nvPr/>
          </p:nvSpPr>
          <p:spPr>
            <a:xfrm>
              <a:off x="2187650" y="4338975"/>
              <a:ext cx="975" cy="375"/>
            </a:xfrm>
            <a:custGeom>
              <a:rect b="b" l="l" r="r" t="t"/>
              <a:pathLst>
                <a:path extrusionOk="0" h="15" w="39">
                  <a:moveTo>
                    <a:pt x="22" y="0"/>
                  </a:moveTo>
                  <a:cubicBezTo>
                    <a:pt x="16" y="3"/>
                    <a:pt x="8" y="5"/>
                    <a:pt x="0" y="6"/>
                  </a:cubicBezTo>
                  <a:cubicBezTo>
                    <a:pt x="5" y="9"/>
                    <a:pt x="9" y="15"/>
                    <a:pt x="13" y="15"/>
                  </a:cubicBezTo>
                  <a:cubicBezTo>
                    <a:pt x="22" y="15"/>
                    <a:pt x="31" y="12"/>
                    <a:pt x="38" y="11"/>
                  </a:cubicBezTo>
                  <a:cubicBezTo>
                    <a:pt x="34" y="8"/>
                    <a:pt x="30" y="5"/>
                    <a:pt x="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47"/>
            <p:cNvSpPr/>
            <p:nvPr/>
          </p:nvSpPr>
          <p:spPr>
            <a:xfrm>
              <a:off x="2156275" y="4447475"/>
              <a:ext cx="575" cy="750"/>
            </a:xfrm>
            <a:custGeom>
              <a:rect b="b" l="l" r="r" t="t"/>
              <a:pathLst>
                <a:path extrusionOk="0" h="30" w="23">
                  <a:moveTo>
                    <a:pt x="8" y="0"/>
                  </a:moveTo>
                  <a:cubicBezTo>
                    <a:pt x="5" y="5"/>
                    <a:pt x="0" y="9"/>
                    <a:pt x="0" y="12"/>
                  </a:cubicBezTo>
                  <a:cubicBezTo>
                    <a:pt x="2" y="18"/>
                    <a:pt x="6" y="22"/>
                    <a:pt x="11" y="30"/>
                  </a:cubicBezTo>
                  <a:cubicBezTo>
                    <a:pt x="15" y="24"/>
                    <a:pt x="22" y="19"/>
                    <a:pt x="21" y="17"/>
                  </a:cubicBezTo>
                  <a:cubicBezTo>
                    <a:pt x="19" y="11"/>
                    <a:pt x="12" y="5"/>
                    <a:pt x="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47"/>
            <p:cNvSpPr/>
            <p:nvPr/>
          </p:nvSpPr>
          <p:spPr>
            <a:xfrm>
              <a:off x="2191650" y="4316450"/>
              <a:ext cx="1050" cy="400"/>
            </a:xfrm>
            <a:custGeom>
              <a:rect b="b" l="l" r="r" t="t"/>
              <a:pathLst>
                <a:path extrusionOk="0" h="16" w="42">
                  <a:moveTo>
                    <a:pt x="17" y="1"/>
                  </a:moveTo>
                  <a:cubicBezTo>
                    <a:pt x="12" y="1"/>
                    <a:pt x="6" y="4"/>
                    <a:pt x="1" y="7"/>
                  </a:cubicBezTo>
                  <a:cubicBezTo>
                    <a:pt x="8" y="10"/>
                    <a:pt x="17" y="13"/>
                    <a:pt x="23" y="16"/>
                  </a:cubicBezTo>
                  <a:cubicBezTo>
                    <a:pt x="30" y="14"/>
                    <a:pt x="36" y="11"/>
                    <a:pt x="42" y="10"/>
                  </a:cubicBezTo>
                  <a:cubicBezTo>
                    <a:pt x="33" y="7"/>
                    <a:pt x="24" y="2"/>
                    <a:pt x="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47"/>
            <p:cNvSpPr/>
            <p:nvPr/>
          </p:nvSpPr>
          <p:spPr>
            <a:xfrm>
              <a:off x="2332925" y="4352050"/>
              <a:ext cx="1900" cy="450"/>
            </a:xfrm>
            <a:custGeom>
              <a:rect b="b" l="l" r="r" t="t"/>
              <a:pathLst>
                <a:path extrusionOk="0" h="18" w="76">
                  <a:moveTo>
                    <a:pt x="76" y="1"/>
                  </a:moveTo>
                  <a:cubicBezTo>
                    <a:pt x="52" y="4"/>
                    <a:pt x="43" y="4"/>
                    <a:pt x="36" y="5"/>
                  </a:cubicBezTo>
                  <a:lnTo>
                    <a:pt x="1" y="16"/>
                  </a:lnTo>
                  <a:cubicBezTo>
                    <a:pt x="6" y="17"/>
                    <a:pt x="14" y="17"/>
                    <a:pt x="18" y="17"/>
                  </a:cubicBezTo>
                  <a:cubicBezTo>
                    <a:pt x="33" y="13"/>
                    <a:pt x="49" y="8"/>
                    <a:pt x="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47"/>
            <p:cNvSpPr/>
            <p:nvPr/>
          </p:nvSpPr>
          <p:spPr>
            <a:xfrm>
              <a:off x="2044200" y="4436300"/>
              <a:ext cx="1050" cy="350"/>
            </a:xfrm>
            <a:custGeom>
              <a:rect b="b" l="l" r="r" t="t"/>
              <a:pathLst>
                <a:path extrusionOk="0" h="14" w="42">
                  <a:moveTo>
                    <a:pt x="0" y="0"/>
                  </a:moveTo>
                  <a:cubicBezTo>
                    <a:pt x="5" y="3"/>
                    <a:pt x="9" y="7"/>
                    <a:pt x="17" y="13"/>
                  </a:cubicBezTo>
                  <a:cubicBezTo>
                    <a:pt x="24" y="13"/>
                    <a:pt x="33" y="12"/>
                    <a:pt x="42" y="12"/>
                  </a:cubicBezTo>
                  <a:cubicBezTo>
                    <a:pt x="40" y="9"/>
                    <a:pt x="37" y="5"/>
                    <a:pt x="34" y="3"/>
                  </a:cubicBezTo>
                  <a:cubicBezTo>
                    <a:pt x="24" y="2"/>
                    <a:pt x="12" y="0"/>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47"/>
            <p:cNvSpPr/>
            <p:nvPr/>
          </p:nvSpPr>
          <p:spPr>
            <a:xfrm>
              <a:off x="2371550" y="4341700"/>
              <a:ext cx="1450" cy="425"/>
            </a:xfrm>
            <a:custGeom>
              <a:rect b="b" l="l" r="r" t="t"/>
              <a:pathLst>
                <a:path extrusionOk="0" h="17" w="58">
                  <a:moveTo>
                    <a:pt x="58" y="0"/>
                  </a:moveTo>
                  <a:lnTo>
                    <a:pt x="8" y="7"/>
                  </a:lnTo>
                  <a:cubicBezTo>
                    <a:pt x="0" y="9"/>
                    <a:pt x="3" y="13"/>
                    <a:pt x="0" y="16"/>
                  </a:cubicBezTo>
                  <a:cubicBezTo>
                    <a:pt x="19" y="15"/>
                    <a:pt x="37" y="13"/>
                    <a:pt x="52" y="12"/>
                  </a:cubicBezTo>
                  <a:cubicBezTo>
                    <a:pt x="55" y="7"/>
                    <a:pt x="56" y="5"/>
                    <a:pt x="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47"/>
            <p:cNvSpPr/>
            <p:nvPr/>
          </p:nvSpPr>
          <p:spPr>
            <a:xfrm>
              <a:off x="2086200" y="4315350"/>
              <a:ext cx="550" cy="700"/>
            </a:xfrm>
            <a:custGeom>
              <a:rect b="b" l="l" r="r" t="t"/>
              <a:pathLst>
                <a:path extrusionOk="0" h="28" w="22">
                  <a:moveTo>
                    <a:pt x="15" y="1"/>
                  </a:moveTo>
                  <a:cubicBezTo>
                    <a:pt x="8" y="5"/>
                    <a:pt x="1" y="10"/>
                    <a:pt x="1" y="10"/>
                  </a:cubicBezTo>
                  <a:cubicBezTo>
                    <a:pt x="2" y="15"/>
                    <a:pt x="6" y="21"/>
                    <a:pt x="9" y="27"/>
                  </a:cubicBezTo>
                  <a:cubicBezTo>
                    <a:pt x="14" y="24"/>
                    <a:pt x="21" y="20"/>
                    <a:pt x="21" y="20"/>
                  </a:cubicBezTo>
                  <a:cubicBezTo>
                    <a:pt x="21" y="14"/>
                    <a:pt x="18" y="8"/>
                    <a:pt x="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47"/>
            <p:cNvSpPr/>
            <p:nvPr/>
          </p:nvSpPr>
          <p:spPr>
            <a:xfrm>
              <a:off x="2319750" y="4355950"/>
              <a:ext cx="1400" cy="325"/>
            </a:xfrm>
            <a:custGeom>
              <a:rect b="b" l="l" r="r" t="t"/>
              <a:pathLst>
                <a:path extrusionOk="0" h="13" w="56">
                  <a:moveTo>
                    <a:pt x="42" y="1"/>
                  </a:moveTo>
                  <a:lnTo>
                    <a:pt x="1" y="11"/>
                  </a:lnTo>
                  <a:lnTo>
                    <a:pt x="8" y="13"/>
                  </a:lnTo>
                  <a:cubicBezTo>
                    <a:pt x="23" y="10"/>
                    <a:pt x="38" y="5"/>
                    <a:pt x="55" y="2"/>
                  </a:cubicBezTo>
                  <a:cubicBezTo>
                    <a:pt x="49" y="1"/>
                    <a:pt x="42" y="1"/>
                    <a:pt x="4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47"/>
            <p:cNvSpPr/>
            <p:nvPr/>
          </p:nvSpPr>
          <p:spPr>
            <a:xfrm>
              <a:off x="2150925" y="4413000"/>
              <a:ext cx="625" cy="625"/>
            </a:xfrm>
            <a:custGeom>
              <a:rect b="b" l="l" r="r" t="t"/>
              <a:pathLst>
                <a:path extrusionOk="0" h="25" w="25">
                  <a:moveTo>
                    <a:pt x="17" y="1"/>
                  </a:moveTo>
                  <a:cubicBezTo>
                    <a:pt x="10" y="4"/>
                    <a:pt x="4" y="7"/>
                    <a:pt x="1" y="8"/>
                  </a:cubicBezTo>
                  <a:cubicBezTo>
                    <a:pt x="8" y="17"/>
                    <a:pt x="11" y="21"/>
                    <a:pt x="14" y="24"/>
                  </a:cubicBezTo>
                  <a:cubicBezTo>
                    <a:pt x="17" y="20"/>
                    <a:pt x="23" y="16"/>
                    <a:pt x="24" y="11"/>
                  </a:cubicBezTo>
                  <a:cubicBezTo>
                    <a:pt x="24" y="8"/>
                    <a:pt x="19" y="4"/>
                    <a:pt x="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47"/>
            <p:cNvSpPr/>
            <p:nvPr/>
          </p:nvSpPr>
          <p:spPr>
            <a:xfrm>
              <a:off x="2153025" y="4416575"/>
              <a:ext cx="625" cy="575"/>
            </a:xfrm>
            <a:custGeom>
              <a:rect b="b" l="l" r="r" t="t"/>
              <a:pathLst>
                <a:path extrusionOk="0" h="23" w="25">
                  <a:moveTo>
                    <a:pt x="7" y="1"/>
                  </a:moveTo>
                  <a:cubicBezTo>
                    <a:pt x="5" y="3"/>
                    <a:pt x="1" y="9"/>
                    <a:pt x="2" y="12"/>
                  </a:cubicBezTo>
                  <a:cubicBezTo>
                    <a:pt x="5" y="17"/>
                    <a:pt x="11" y="18"/>
                    <a:pt x="17" y="23"/>
                  </a:cubicBezTo>
                  <a:cubicBezTo>
                    <a:pt x="18" y="18"/>
                    <a:pt x="20" y="14"/>
                    <a:pt x="24" y="2"/>
                  </a:cubicBezTo>
                  <a:cubicBezTo>
                    <a:pt x="21" y="2"/>
                    <a:pt x="14" y="1"/>
                    <a:pt x="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47"/>
            <p:cNvSpPr/>
            <p:nvPr/>
          </p:nvSpPr>
          <p:spPr>
            <a:xfrm>
              <a:off x="2193150" y="4337425"/>
              <a:ext cx="550" cy="675"/>
            </a:xfrm>
            <a:custGeom>
              <a:rect b="b" l="l" r="r" t="t"/>
              <a:pathLst>
                <a:path extrusionOk="0" h="27" w="22">
                  <a:moveTo>
                    <a:pt x="14" y="0"/>
                  </a:moveTo>
                  <a:cubicBezTo>
                    <a:pt x="10" y="3"/>
                    <a:pt x="7" y="6"/>
                    <a:pt x="1" y="11"/>
                  </a:cubicBezTo>
                  <a:lnTo>
                    <a:pt x="11" y="27"/>
                  </a:lnTo>
                  <a:cubicBezTo>
                    <a:pt x="16" y="24"/>
                    <a:pt x="21" y="21"/>
                    <a:pt x="21" y="18"/>
                  </a:cubicBezTo>
                  <a:cubicBezTo>
                    <a:pt x="21" y="12"/>
                    <a:pt x="17" y="5"/>
                    <a:pt x="1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47"/>
            <p:cNvSpPr/>
            <p:nvPr/>
          </p:nvSpPr>
          <p:spPr>
            <a:xfrm>
              <a:off x="2374150" y="4343750"/>
              <a:ext cx="1750" cy="375"/>
            </a:xfrm>
            <a:custGeom>
              <a:rect b="b" l="l" r="r" t="t"/>
              <a:pathLst>
                <a:path extrusionOk="0" h="15" w="70">
                  <a:moveTo>
                    <a:pt x="30" y="0"/>
                  </a:moveTo>
                  <a:cubicBezTo>
                    <a:pt x="18" y="3"/>
                    <a:pt x="10" y="8"/>
                    <a:pt x="1" y="12"/>
                  </a:cubicBezTo>
                  <a:cubicBezTo>
                    <a:pt x="9" y="12"/>
                    <a:pt x="21" y="14"/>
                    <a:pt x="28" y="14"/>
                  </a:cubicBezTo>
                  <a:cubicBezTo>
                    <a:pt x="29" y="14"/>
                    <a:pt x="31" y="14"/>
                    <a:pt x="32" y="14"/>
                  </a:cubicBezTo>
                  <a:cubicBezTo>
                    <a:pt x="43" y="9"/>
                    <a:pt x="55" y="6"/>
                    <a:pt x="70" y="2"/>
                  </a:cubicBezTo>
                  <a:cubicBezTo>
                    <a:pt x="51" y="2"/>
                    <a:pt x="39" y="0"/>
                    <a:pt x="3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47"/>
            <p:cNvSpPr/>
            <p:nvPr/>
          </p:nvSpPr>
          <p:spPr>
            <a:xfrm>
              <a:off x="2374125" y="4344550"/>
              <a:ext cx="1650" cy="450"/>
            </a:xfrm>
            <a:custGeom>
              <a:rect b="b" l="l" r="r" t="t"/>
              <a:pathLst>
                <a:path extrusionOk="0" h="18" w="66">
                  <a:moveTo>
                    <a:pt x="12" y="1"/>
                  </a:moveTo>
                  <a:cubicBezTo>
                    <a:pt x="8" y="5"/>
                    <a:pt x="0" y="10"/>
                    <a:pt x="5" y="10"/>
                  </a:cubicBezTo>
                  <a:cubicBezTo>
                    <a:pt x="19" y="13"/>
                    <a:pt x="37" y="14"/>
                    <a:pt x="53" y="17"/>
                  </a:cubicBezTo>
                  <a:cubicBezTo>
                    <a:pt x="58" y="14"/>
                    <a:pt x="65" y="11"/>
                    <a:pt x="62" y="10"/>
                  </a:cubicBezTo>
                  <a:cubicBezTo>
                    <a:pt x="47" y="8"/>
                    <a:pt x="31" y="5"/>
                    <a:pt x="1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47"/>
            <p:cNvSpPr/>
            <p:nvPr/>
          </p:nvSpPr>
          <p:spPr>
            <a:xfrm>
              <a:off x="2153225" y="4414100"/>
              <a:ext cx="375" cy="600"/>
            </a:xfrm>
            <a:custGeom>
              <a:rect b="b" l="l" r="r" t="t"/>
              <a:pathLst>
                <a:path extrusionOk="0" h="24" w="15">
                  <a:moveTo>
                    <a:pt x="12" y="1"/>
                  </a:moveTo>
                  <a:lnTo>
                    <a:pt x="0" y="4"/>
                  </a:lnTo>
                  <a:cubicBezTo>
                    <a:pt x="0" y="10"/>
                    <a:pt x="0" y="16"/>
                    <a:pt x="0" y="23"/>
                  </a:cubicBezTo>
                  <a:cubicBezTo>
                    <a:pt x="7" y="22"/>
                    <a:pt x="15" y="20"/>
                    <a:pt x="15" y="20"/>
                  </a:cubicBezTo>
                  <a:cubicBezTo>
                    <a:pt x="15" y="14"/>
                    <a:pt x="13" y="7"/>
                    <a:pt x="1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47"/>
            <p:cNvSpPr/>
            <p:nvPr/>
          </p:nvSpPr>
          <p:spPr>
            <a:xfrm>
              <a:off x="2158800" y="4443600"/>
              <a:ext cx="550" cy="700"/>
            </a:xfrm>
            <a:custGeom>
              <a:rect b="b" l="l" r="r" t="t"/>
              <a:pathLst>
                <a:path extrusionOk="0" h="28" w="22">
                  <a:moveTo>
                    <a:pt x="12" y="1"/>
                  </a:moveTo>
                  <a:cubicBezTo>
                    <a:pt x="8" y="4"/>
                    <a:pt x="1" y="8"/>
                    <a:pt x="1" y="8"/>
                  </a:cubicBezTo>
                  <a:cubicBezTo>
                    <a:pt x="1" y="14"/>
                    <a:pt x="5" y="20"/>
                    <a:pt x="7" y="27"/>
                  </a:cubicBezTo>
                  <a:cubicBezTo>
                    <a:pt x="14" y="23"/>
                    <a:pt x="21" y="19"/>
                    <a:pt x="21" y="19"/>
                  </a:cubicBezTo>
                  <a:cubicBezTo>
                    <a:pt x="20" y="13"/>
                    <a:pt x="15" y="7"/>
                    <a:pt x="1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47"/>
            <p:cNvSpPr/>
            <p:nvPr/>
          </p:nvSpPr>
          <p:spPr>
            <a:xfrm>
              <a:off x="2154500" y="4418975"/>
              <a:ext cx="950" cy="425"/>
            </a:xfrm>
            <a:custGeom>
              <a:rect b="b" l="l" r="r" t="t"/>
              <a:pathLst>
                <a:path extrusionOk="0" h="17" w="38">
                  <a:moveTo>
                    <a:pt x="34" y="0"/>
                  </a:moveTo>
                  <a:lnTo>
                    <a:pt x="15" y="3"/>
                  </a:lnTo>
                  <a:cubicBezTo>
                    <a:pt x="11" y="5"/>
                    <a:pt x="5" y="8"/>
                    <a:pt x="1" y="10"/>
                  </a:cubicBezTo>
                  <a:cubicBezTo>
                    <a:pt x="5" y="12"/>
                    <a:pt x="11" y="16"/>
                    <a:pt x="18" y="16"/>
                  </a:cubicBezTo>
                  <a:cubicBezTo>
                    <a:pt x="19" y="17"/>
                    <a:pt x="21" y="17"/>
                    <a:pt x="22" y="17"/>
                  </a:cubicBezTo>
                  <a:cubicBezTo>
                    <a:pt x="27" y="17"/>
                    <a:pt x="31" y="15"/>
                    <a:pt x="37" y="15"/>
                  </a:cubicBezTo>
                  <a:lnTo>
                    <a:pt x="3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47"/>
            <p:cNvSpPr/>
            <p:nvPr/>
          </p:nvSpPr>
          <p:spPr>
            <a:xfrm>
              <a:off x="2341050" y="4354450"/>
              <a:ext cx="1575" cy="400"/>
            </a:xfrm>
            <a:custGeom>
              <a:rect b="b" l="l" r="r" t="t"/>
              <a:pathLst>
                <a:path extrusionOk="0" h="16" w="63">
                  <a:moveTo>
                    <a:pt x="61" y="1"/>
                  </a:moveTo>
                  <a:lnTo>
                    <a:pt x="61" y="1"/>
                  </a:lnTo>
                  <a:cubicBezTo>
                    <a:pt x="40" y="5"/>
                    <a:pt x="23" y="8"/>
                    <a:pt x="5" y="11"/>
                  </a:cubicBezTo>
                  <a:cubicBezTo>
                    <a:pt x="1" y="11"/>
                    <a:pt x="4" y="15"/>
                    <a:pt x="4" y="15"/>
                  </a:cubicBezTo>
                  <a:lnTo>
                    <a:pt x="58" y="8"/>
                  </a:lnTo>
                  <a:cubicBezTo>
                    <a:pt x="62" y="7"/>
                    <a:pt x="60" y="4"/>
                    <a:pt x="6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47"/>
            <p:cNvSpPr/>
            <p:nvPr/>
          </p:nvSpPr>
          <p:spPr>
            <a:xfrm>
              <a:off x="2318950" y="4358675"/>
              <a:ext cx="1675" cy="325"/>
            </a:xfrm>
            <a:custGeom>
              <a:rect b="b" l="l" r="r" t="t"/>
              <a:pathLst>
                <a:path extrusionOk="0" h="13" w="67">
                  <a:moveTo>
                    <a:pt x="67" y="1"/>
                  </a:moveTo>
                  <a:lnTo>
                    <a:pt x="67" y="1"/>
                  </a:lnTo>
                  <a:cubicBezTo>
                    <a:pt x="53" y="4"/>
                    <a:pt x="42" y="4"/>
                    <a:pt x="28" y="7"/>
                  </a:cubicBezTo>
                  <a:cubicBezTo>
                    <a:pt x="20" y="8"/>
                    <a:pt x="9" y="10"/>
                    <a:pt x="0" y="13"/>
                  </a:cubicBezTo>
                  <a:cubicBezTo>
                    <a:pt x="11" y="13"/>
                    <a:pt x="21" y="11"/>
                    <a:pt x="24" y="11"/>
                  </a:cubicBezTo>
                  <a:cubicBezTo>
                    <a:pt x="49" y="5"/>
                    <a:pt x="58" y="4"/>
                    <a:pt x="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47"/>
            <p:cNvSpPr/>
            <p:nvPr/>
          </p:nvSpPr>
          <p:spPr>
            <a:xfrm>
              <a:off x="2320450" y="4358650"/>
              <a:ext cx="1750" cy="275"/>
            </a:xfrm>
            <a:custGeom>
              <a:rect b="b" l="l" r="r" t="t"/>
              <a:pathLst>
                <a:path extrusionOk="0" h="11" w="70">
                  <a:moveTo>
                    <a:pt x="70" y="0"/>
                  </a:moveTo>
                  <a:lnTo>
                    <a:pt x="29" y="5"/>
                  </a:lnTo>
                  <a:cubicBezTo>
                    <a:pt x="21" y="6"/>
                    <a:pt x="11" y="9"/>
                    <a:pt x="1" y="11"/>
                  </a:cubicBezTo>
                  <a:lnTo>
                    <a:pt x="26" y="11"/>
                  </a:lnTo>
                  <a:cubicBezTo>
                    <a:pt x="51" y="5"/>
                    <a:pt x="60" y="3"/>
                    <a:pt x="7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47"/>
            <p:cNvSpPr/>
            <p:nvPr/>
          </p:nvSpPr>
          <p:spPr>
            <a:xfrm>
              <a:off x="2163300" y="4448175"/>
              <a:ext cx="450" cy="600"/>
            </a:xfrm>
            <a:custGeom>
              <a:rect b="b" l="l" r="r" t="t"/>
              <a:pathLst>
                <a:path extrusionOk="0" h="24" w="18">
                  <a:moveTo>
                    <a:pt x="3" y="0"/>
                  </a:moveTo>
                  <a:cubicBezTo>
                    <a:pt x="2" y="8"/>
                    <a:pt x="0" y="14"/>
                    <a:pt x="0" y="19"/>
                  </a:cubicBezTo>
                  <a:cubicBezTo>
                    <a:pt x="0" y="19"/>
                    <a:pt x="9" y="22"/>
                    <a:pt x="16" y="24"/>
                  </a:cubicBezTo>
                  <a:cubicBezTo>
                    <a:pt x="18" y="17"/>
                    <a:pt x="18" y="9"/>
                    <a:pt x="16" y="3"/>
                  </a:cubicBezTo>
                  <a:cubicBezTo>
                    <a:pt x="16" y="3"/>
                    <a:pt x="8" y="2"/>
                    <a:pt x="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47"/>
            <p:cNvSpPr/>
            <p:nvPr/>
          </p:nvSpPr>
          <p:spPr>
            <a:xfrm>
              <a:off x="2340350" y="4355625"/>
              <a:ext cx="1425" cy="275"/>
            </a:xfrm>
            <a:custGeom>
              <a:rect b="b" l="l" r="r" t="t"/>
              <a:pathLst>
                <a:path extrusionOk="0" h="11" w="57">
                  <a:moveTo>
                    <a:pt x="21" y="1"/>
                  </a:moveTo>
                  <a:cubicBezTo>
                    <a:pt x="14" y="2"/>
                    <a:pt x="1" y="5"/>
                    <a:pt x="1" y="5"/>
                  </a:cubicBezTo>
                  <a:cubicBezTo>
                    <a:pt x="11" y="7"/>
                    <a:pt x="23" y="8"/>
                    <a:pt x="42" y="11"/>
                  </a:cubicBezTo>
                  <a:cubicBezTo>
                    <a:pt x="49" y="7"/>
                    <a:pt x="57" y="4"/>
                    <a:pt x="54" y="4"/>
                  </a:cubicBezTo>
                  <a:cubicBezTo>
                    <a:pt x="45" y="2"/>
                    <a:pt x="33" y="2"/>
                    <a:pt x="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47"/>
            <p:cNvSpPr/>
            <p:nvPr/>
          </p:nvSpPr>
          <p:spPr>
            <a:xfrm>
              <a:off x="2197800" y="4337525"/>
              <a:ext cx="950" cy="450"/>
            </a:xfrm>
            <a:custGeom>
              <a:rect b="b" l="l" r="r" t="t"/>
              <a:pathLst>
                <a:path extrusionOk="0" h="18" w="38">
                  <a:moveTo>
                    <a:pt x="18" y="1"/>
                  </a:moveTo>
                  <a:cubicBezTo>
                    <a:pt x="12" y="1"/>
                    <a:pt x="6" y="2"/>
                    <a:pt x="0" y="4"/>
                  </a:cubicBezTo>
                  <a:cubicBezTo>
                    <a:pt x="5" y="7"/>
                    <a:pt x="9" y="13"/>
                    <a:pt x="16" y="14"/>
                  </a:cubicBezTo>
                  <a:cubicBezTo>
                    <a:pt x="21" y="16"/>
                    <a:pt x="28" y="16"/>
                    <a:pt x="36" y="17"/>
                  </a:cubicBezTo>
                  <a:lnTo>
                    <a:pt x="37" y="2"/>
                  </a:lnTo>
                  <a:lnTo>
                    <a:pt x="1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47"/>
            <p:cNvSpPr/>
            <p:nvPr/>
          </p:nvSpPr>
          <p:spPr>
            <a:xfrm>
              <a:off x="2156925" y="4413375"/>
              <a:ext cx="1050" cy="400"/>
            </a:xfrm>
            <a:custGeom>
              <a:rect b="b" l="l" r="r" t="t"/>
              <a:pathLst>
                <a:path extrusionOk="0" h="16" w="42">
                  <a:moveTo>
                    <a:pt x="25" y="0"/>
                  </a:moveTo>
                  <a:cubicBezTo>
                    <a:pt x="24" y="0"/>
                    <a:pt x="23" y="0"/>
                    <a:pt x="23" y="1"/>
                  </a:cubicBezTo>
                  <a:cubicBezTo>
                    <a:pt x="15" y="2"/>
                    <a:pt x="8" y="8"/>
                    <a:pt x="1" y="11"/>
                  </a:cubicBezTo>
                  <a:cubicBezTo>
                    <a:pt x="6" y="12"/>
                    <a:pt x="10" y="16"/>
                    <a:pt x="14" y="16"/>
                  </a:cubicBezTo>
                  <a:cubicBezTo>
                    <a:pt x="15" y="16"/>
                    <a:pt x="16" y="15"/>
                    <a:pt x="17" y="15"/>
                  </a:cubicBezTo>
                  <a:cubicBezTo>
                    <a:pt x="24" y="14"/>
                    <a:pt x="32" y="9"/>
                    <a:pt x="42" y="5"/>
                  </a:cubicBezTo>
                  <a:cubicBezTo>
                    <a:pt x="34" y="4"/>
                    <a:pt x="29" y="0"/>
                    <a:pt x="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47"/>
            <p:cNvSpPr/>
            <p:nvPr/>
          </p:nvSpPr>
          <p:spPr>
            <a:xfrm>
              <a:off x="2161600" y="4435475"/>
              <a:ext cx="650" cy="575"/>
            </a:xfrm>
            <a:custGeom>
              <a:rect b="b" l="l" r="r" t="t"/>
              <a:pathLst>
                <a:path extrusionOk="0" h="23" w="26">
                  <a:moveTo>
                    <a:pt x="6" y="1"/>
                  </a:moveTo>
                  <a:cubicBezTo>
                    <a:pt x="6" y="1"/>
                    <a:pt x="1" y="10"/>
                    <a:pt x="2" y="13"/>
                  </a:cubicBezTo>
                  <a:cubicBezTo>
                    <a:pt x="5" y="17"/>
                    <a:pt x="12" y="20"/>
                    <a:pt x="17" y="23"/>
                  </a:cubicBezTo>
                  <a:cubicBezTo>
                    <a:pt x="18" y="18"/>
                    <a:pt x="20" y="14"/>
                    <a:pt x="26" y="2"/>
                  </a:cubicBezTo>
                  <a:cubicBezTo>
                    <a:pt x="21" y="2"/>
                    <a:pt x="12" y="2"/>
                    <a:pt x="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47"/>
            <p:cNvSpPr/>
            <p:nvPr/>
          </p:nvSpPr>
          <p:spPr>
            <a:xfrm>
              <a:off x="2198525" y="4343575"/>
              <a:ext cx="625" cy="575"/>
            </a:xfrm>
            <a:custGeom>
              <a:rect b="b" l="l" r="r" t="t"/>
              <a:pathLst>
                <a:path extrusionOk="0" h="23" w="25">
                  <a:moveTo>
                    <a:pt x="15" y="0"/>
                  </a:moveTo>
                  <a:cubicBezTo>
                    <a:pt x="11" y="5"/>
                    <a:pt x="4" y="6"/>
                    <a:pt x="2" y="10"/>
                  </a:cubicBezTo>
                  <a:cubicBezTo>
                    <a:pt x="1" y="13"/>
                    <a:pt x="5" y="19"/>
                    <a:pt x="7" y="22"/>
                  </a:cubicBezTo>
                  <a:cubicBezTo>
                    <a:pt x="14" y="21"/>
                    <a:pt x="21" y="19"/>
                    <a:pt x="24" y="19"/>
                  </a:cubicBezTo>
                  <a:cubicBezTo>
                    <a:pt x="18" y="9"/>
                    <a:pt x="17" y="5"/>
                    <a:pt x="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47"/>
            <p:cNvSpPr/>
            <p:nvPr/>
          </p:nvSpPr>
          <p:spPr>
            <a:xfrm>
              <a:off x="2338850" y="4356375"/>
              <a:ext cx="1025" cy="225"/>
            </a:xfrm>
            <a:custGeom>
              <a:rect b="b" l="l" r="r" t="t"/>
              <a:pathLst>
                <a:path extrusionOk="0" h="9" w="41">
                  <a:moveTo>
                    <a:pt x="40" y="0"/>
                  </a:moveTo>
                  <a:cubicBezTo>
                    <a:pt x="24" y="0"/>
                    <a:pt x="14" y="2"/>
                    <a:pt x="3" y="2"/>
                  </a:cubicBezTo>
                  <a:cubicBezTo>
                    <a:pt x="3" y="3"/>
                    <a:pt x="0" y="6"/>
                    <a:pt x="5" y="9"/>
                  </a:cubicBezTo>
                  <a:cubicBezTo>
                    <a:pt x="9" y="9"/>
                    <a:pt x="25" y="7"/>
                    <a:pt x="36" y="7"/>
                  </a:cubicBezTo>
                  <a:lnTo>
                    <a:pt x="4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47"/>
            <p:cNvSpPr/>
            <p:nvPr/>
          </p:nvSpPr>
          <p:spPr>
            <a:xfrm>
              <a:off x="2165175" y="4450300"/>
              <a:ext cx="650" cy="575"/>
            </a:xfrm>
            <a:custGeom>
              <a:rect b="b" l="l" r="r" t="t"/>
              <a:pathLst>
                <a:path extrusionOk="0" h="23" w="26">
                  <a:moveTo>
                    <a:pt x="6" y="1"/>
                  </a:moveTo>
                  <a:cubicBezTo>
                    <a:pt x="6" y="1"/>
                    <a:pt x="0" y="9"/>
                    <a:pt x="2" y="12"/>
                  </a:cubicBezTo>
                  <a:cubicBezTo>
                    <a:pt x="5" y="17"/>
                    <a:pt x="12" y="20"/>
                    <a:pt x="16" y="23"/>
                  </a:cubicBezTo>
                  <a:cubicBezTo>
                    <a:pt x="18" y="18"/>
                    <a:pt x="19" y="14"/>
                    <a:pt x="25" y="2"/>
                  </a:cubicBezTo>
                  <a:cubicBezTo>
                    <a:pt x="22" y="2"/>
                    <a:pt x="13" y="1"/>
                    <a:pt x="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47"/>
            <p:cNvSpPr/>
            <p:nvPr/>
          </p:nvSpPr>
          <p:spPr>
            <a:xfrm>
              <a:off x="2201175" y="4337250"/>
              <a:ext cx="625" cy="575"/>
            </a:xfrm>
            <a:custGeom>
              <a:rect b="b" l="l" r="r" t="t"/>
              <a:pathLst>
                <a:path extrusionOk="0" h="23" w="25">
                  <a:moveTo>
                    <a:pt x="15" y="0"/>
                  </a:moveTo>
                  <a:cubicBezTo>
                    <a:pt x="11" y="3"/>
                    <a:pt x="4" y="6"/>
                    <a:pt x="2" y="10"/>
                  </a:cubicBezTo>
                  <a:cubicBezTo>
                    <a:pt x="1" y="13"/>
                    <a:pt x="5" y="18"/>
                    <a:pt x="6" y="22"/>
                  </a:cubicBezTo>
                  <a:cubicBezTo>
                    <a:pt x="14" y="21"/>
                    <a:pt x="21" y="19"/>
                    <a:pt x="24" y="19"/>
                  </a:cubicBezTo>
                  <a:cubicBezTo>
                    <a:pt x="20" y="7"/>
                    <a:pt x="17" y="5"/>
                    <a:pt x="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47"/>
            <p:cNvSpPr/>
            <p:nvPr/>
          </p:nvSpPr>
          <p:spPr>
            <a:xfrm>
              <a:off x="2342825" y="4356400"/>
              <a:ext cx="1425" cy="425"/>
            </a:xfrm>
            <a:custGeom>
              <a:rect b="b" l="l" r="r" t="t"/>
              <a:pathLst>
                <a:path extrusionOk="0" h="17" w="57">
                  <a:moveTo>
                    <a:pt x="56" y="1"/>
                  </a:moveTo>
                  <a:cubicBezTo>
                    <a:pt x="52" y="2"/>
                    <a:pt x="39" y="2"/>
                    <a:pt x="25" y="4"/>
                  </a:cubicBezTo>
                  <a:cubicBezTo>
                    <a:pt x="24" y="4"/>
                    <a:pt x="2" y="12"/>
                    <a:pt x="2" y="12"/>
                  </a:cubicBezTo>
                  <a:cubicBezTo>
                    <a:pt x="0" y="15"/>
                    <a:pt x="9" y="15"/>
                    <a:pt x="14" y="17"/>
                  </a:cubicBezTo>
                  <a:cubicBezTo>
                    <a:pt x="22" y="14"/>
                    <a:pt x="31" y="9"/>
                    <a:pt x="5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47"/>
            <p:cNvSpPr/>
            <p:nvPr/>
          </p:nvSpPr>
          <p:spPr>
            <a:xfrm>
              <a:off x="2382225" y="4354700"/>
              <a:ext cx="1750" cy="525"/>
            </a:xfrm>
            <a:custGeom>
              <a:rect b="b" l="l" r="r" t="t"/>
              <a:pathLst>
                <a:path extrusionOk="0" h="21" w="70">
                  <a:moveTo>
                    <a:pt x="51" y="1"/>
                  </a:moveTo>
                  <a:cubicBezTo>
                    <a:pt x="37" y="5"/>
                    <a:pt x="19" y="10"/>
                    <a:pt x="1" y="14"/>
                  </a:cubicBezTo>
                  <a:cubicBezTo>
                    <a:pt x="1" y="14"/>
                    <a:pt x="0" y="20"/>
                    <a:pt x="3" y="20"/>
                  </a:cubicBezTo>
                  <a:cubicBezTo>
                    <a:pt x="4" y="20"/>
                    <a:pt x="4" y="20"/>
                    <a:pt x="4" y="20"/>
                  </a:cubicBezTo>
                  <a:lnTo>
                    <a:pt x="69" y="5"/>
                  </a:lnTo>
                  <a:cubicBezTo>
                    <a:pt x="63" y="5"/>
                    <a:pt x="59" y="4"/>
                    <a:pt x="5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47"/>
            <p:cNvSpPr/>
            <p:nvPr/>
          </p:nvSpPr>
          <p:spPr>
            <a:xfrm>
              <a:off x="2380200" y="4355225"/>
              <a:ext cx="1775" cy="525"/>
            </a:xfrm>
            <a:custGeom>
              <a:rect b="b" l="l" r="r" t="t"/>
              <a:pathLst>
                <a:path extrusionOk="0" h="21" w="71">
                  <a:moveTo>
                    <a:pt x="71" y="1"/>
                  </a:moveTo>
                  <a:lnTo>
                    <a:pt x="37" y="5"/>
                  </a:lnTo>
                  <a:lnTo>
                    <a:pt x="0" y="12"/>
                  </a:lnTo>
                  <a:cubicBezTo>
                    <a:pt x="4" y="15"/>
                    <a:pt x="4" y="20"/>
                    <a:pt x="12" y="20"/>
                  </a:cubicBezTo>
                  <a:cubicBezTo>
                    <a:pt x="13" y="20"/>
                    <a:pt x="14" y="20"/>
                    <a:pt x="16" y="20"/>
                  </a:cubicBezTo>
                  <a:cubicBezTo>
                    <a:pt x="23" y="20"/>
                    <a:pt x="33" y="18"/>
                    <a:pt x="43" y="17"/>
                  </a:cubicBezTo>
                  <a:lnTo>
                    <a:pt x="7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47"/>
            <p:cNvSpPr/>
            <p:nvPr/>
          </p:nvSpPr>
          <p:spPr>
            <a:xfrm>
              <a:off x="2383500" y="4355325"/>
              <a:ext cx="1500" cy="725"/>
            </a:xfrm>
            <a:custGeom>
              <a:rect b="b" l="l" r="r" t="t"/>
              <a:pathLst>
                <a:path extrusionOk="0" h="29" w="60">
                  <a:moveTo>
                    <a:pt x="59" y="1"/>
                  </a:moveTo>
                  <a:cubicBezTo>
                    <a:pt x="43" y="7"/>
                    <a:pt x="23" y="14"/>
                    <a:pt x="14" y="17"/>
                  </a:cubicBezTo>
                  <a:cubicBezTo>
                    <a:pt x="5" y="22"/>
                    <a:pt x="5" y="24"/>
                    <a:pt x="0" y="29"/>
                  </a:cubicBezTo>
                  <a:cubicBezTo>
                    <a:pt x="17" y="26"/>
                    <a:pt x="33" y="23"/>
                    <a:pt x="39" y="22"/>
                  </a:cubicBezTo>
                  <a:cubicBezTo>
                    <a:pt x="51" y="8"/>
                    <a:pt x="55" y="5"/>
                    <a:pt x="5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47"/>
            <p:cNvSpPr/>
            <p:nvPr/>
          </p:nvSpPr>
          <p:spPr>
            <a:xfrm>
              <a:off x="2326450" y="4361325"/>
              <a:ext cx="1500" cy="300"/>
            </a:xfrm>
            <a:custGeom>
              <a:rect b="b" l="l" r="r" t="t"/>
              <a:pathLst>
                <a:path extrusionOk="0" h="12" w="60">
                  <a:moveTo>
                    <a:pt x="52" y="1"/>
                  </a:moveTo>
                  <a:lnTo>
                    <a:pt x="1" y="7"/>
                  </a:lnTo>
                  <a:cubicBezTo>
                    <a:pt x="1" y="7"/>
                    <a:pt x="2" y="11"/>
                    <a:pt x="6" y="11"/>
                  </a:cubicBezTo>
                  <a:cubicBezTo>
                    <a:pt x="23" y="8"/>
                    <a:pt x="39" y="7"/>
                    <a:pt x="59" y="5"/>
                  </a:cubicBezTo>
                  <a:cubicBezTo>
                    <a:pt x="57" y="2"/>
                    <a:pt x="57" y="1"/>
                    <a:pt x="5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47"/>
            <p:cNvSpPr/>
            <p:nvPr/>
          </p:nvSpPr>
          <p:spPr>
            <a:xfrm>
              <a:off x="2168725" y="4440550"/>
              <a:ext cx="625" cy="575"/>
            </a:xfrm>
            <a:custGeom>
              <a:rect b="b" l="l" r="r" t="t"/>
              <a:pathLst>
                <a:path extrusionOk="0" h="23" w="25">
                  <a:moveTo>
                    <a:pt x="7" y="1"/>
                  </a:moveTo>
                  <a:cubicBezTo>
                    <a:pt x="7" y="1"/>
                    <a:pt x="1" y="10"/>
                    <a:pt x="2" y="13"/>
                  </a:cubicBezTo>
                  <a:cubicBezTo>
                    <a:pt x="5" y="17"/>
                    <a:pt x="13" y="20"/>
                    <a:pt x="17" y="23"/>
                  </a:cubicBezTo>
                  <a:cubicBezTo>
                    <a:pt x="19" y="18"/>
                    <a:pt x="20" y="14"/>
                    <a:pt x="25" y="2"/>
                  </a:cubicBezTo>
                  <a:cubicBezTo>
                    <a:pt x="22" y="2"/>
                    <a:pt x="13" y="2"/>
                    <a:pt x="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47"/>
            <p:cNvSpPr/>
            <p:nvPr/>
          </p:nvSpPr>
          <p:spPr>
            <a:xfrm>
              <a:off x="2208825" y="4343300"/>
              <a:ext cx="650" cy="625"/>
            </a:xfrm>
            <a:custGeom>
              <a:rect b="b" l="l" r="r" t="t"/>
              <a:pathLst>
                <a:path extrusionOk="0" h="25" w="26">
                  <a:moveTo>
                    <a:pt x="14" y="1"/>
                  </a:moveTo>
                  <a:cubicBezTo>
                    <a:pt x="11" y="4"/>
                    <a:pt x="8" y="8"/>
                    <a:pt x="1" y="17"/>
                  </a:cubicBezTo>
                  <a:cubicBezTo>
                    <a:pt x="4" y="18"/>
                    <a:pt x="11" y="21"/>
                    <a:pt x="17" y="24"/>
                  </a:cubicBezTo>
                  <a:cubicBezTo>
                    <a:pt x="20" y="21"/>
                    <a:pt x="26" y="17"/>
                    <a:pt x="24" y="14"/>
                  </a:cubicBezTo>
                  <a:cubicBezTo>
                    <a:pt x="23" y="10"/>
                    <a:pt x="18" y="5"/>
                    <a:pt x="1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47"/>
            <p:cNvSpPr/>
            <p:nvPr/>
          </p:nvSpPr>
          <p:spPr>
            <a:xfrm>
              <a:off x="2301800" y="4363875"/>
              <a:ext cx="1475" cy="175"/>
            </a:xfrm>
            <a:custGeom>
              <a:rect b="b" l="l" r="r" t="t"/>
              <a:pathLst>
                <a:path extrusionOk="0" h="7" w="59">
                  <a:moveTo>
                    <a:pt x="32" y="0"/>
                  </a:moveTo>
                  <a:cubicBezTo>
                    <a:pt x="23" y="2"/>
                    <a:pt x="11" y="3"/>
                    <a:pt x="1" y="3"/>
                  </a:cubicBezTo>
                  <a:cubicBezTo>
                    <a:pt x="5" y="5"/>
                    <a:pt x="10" y="6"/>
                    <a:pt x="10" y="6"/>
                  </a:cubicBezTo>
                  <a:cubicBezTo>
                    <a:pt x="38" y="2"/>
                    <a:pt x="48" y="2"/>
                    <a:pt x="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47"/>
            <p:cNvSpPr/>
            <p:nvPr/>
          </p:nvSpPr>
          <p:spPr>
            <a:xfrm>
              <a:off x="2168250" y="4438500"/>
              <a:ext cx="650" cy="600"/>
            </a:xfrm>
            <a:custGeom>
              <a:rect b="b" l="l" r="r" t="t"/>
              <a:pathLst>
                <a:path extrusionOk="0" h="24" w="26">
                  <a:moveTo>
                    <a:pt x="17" y="0"/>
                  </a:moveTo>
                  <a:cubicBezTo>
                    <a:pt x="10" y="3"/>
                    <a:pt x="4" y="8"/>
                    <a:pt x="1" y="9"/>
                  </a:cubicBezTo>
                  <a:cubicBezTo>
                    <a:pt x="8" y="18"/>
                    <a:pt x="11" y="21"/>
                    <a:pt x="14" y="24"/>
                  </a:cubicBezTo>
                  <a:cubicBezTo>
                    <a:pt x="18" y="20"/>
                    <a:pt x="24" y="15"/>
                    <a:pt x="26" y="11"/>
                  </a:cubicBezTo>
                  <a:cubicBezTo>
                    <a:pt x="26" y="6"/>
                    <a:pt x="20" y="3"/>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47"/>
            <p:cNvSpPr/>
            <p:nvPr/>
          </p:nvSpPr>
          <p:spPr>
            <a:xfrm>
              <a:off x="2212650" y="4336425"/>
              <a:ext cx="625" cy="625"/>
            </a:xfrm>
            <a:custGeom>
              <a:rect b="b" l="l" r="r" t="t"/>
              <a:pathLst>
                <a:path extrusionOk="0" h="25" w="25">
                  <a:moveTo>
                    <a:pt x="12" y="1"/>
                  </a:moveTo>
                  <a:cubicBezTo>
                    <a:pt x="11" y="5"/>
                    <a:pt x="8" y="8"/>
                    <a:pt x="1" y="18"/>
                  </a:cubicBezTo>
                  <a:cubicBezTo>
                    <a:pt x="4" y="18"/>
                    <a:pt x="9" y="21"/>
                    <a:pt x="17" y="24"/>
                  </a:cubicBezTo>
                  <a:cubicBezTo>
                    <a:pt x="20" y="21"/>
                    <a:pt x="24" y="17"/>
                    <a:pt x="24" y="14"/>
                  </a:cubicBezTo>
                  <a:cubicBezTo>
                    <a:pt x="23" y="10"/>
                    <a:pt x="17" y="5"/>
                    <a:pt x="1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47"/>
            <p:cNvSpPr/>
            <p:nvPr/>
          </p:nvSpPr>
          <p:spPr>
            <a:xfrm>
              <a:off x="2373350" y="4359725"/>
              <a:ext cx="1425" cy="350"/>
            </a:xfrm>
            <a:custGeom>
              <a:rect b="b" l="l" r="r" t="t"/>
              <a:pathLst>
                <a:path extrusionOk="0" h="14" w="57">
                  <a:moveTo>
                    <a:pt x="56" y="0"/>
                  </a:moveTo>
                  <a:lnTo>
                    <a:pt x="17" y="3"/>
                  </a:lnTo>
                  <a:cubicBezTo>
                    <a:pt x="17" y="3"/>
                    <a:pt x="3" y="10"/>
                    <a:pt x="0" y="13"/>
                  </a:cubicBezTo>
                  <a:cubicBezTo>
                    <a:pt x="12" y="13"/>
                    <a:pt x="24" y="12"/>
                    <a:pt x="39" y="12"/>
                  </a:cubicBezTo>
                  <a:cubicBezTo>
                    <a:pt x="48" y="7"/>
                    <a:pt x="56" y="0"/>
                    <a:pt x="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47"/>
            <p:cNvSpPr/>
            <p:nvPr/>
          </p:nvSpPr>
          <p:spPr>
            <a:xfrm>
              <a:off x="2214225" y="4336575"/>
              <a:ext cx="575" cy="725"/>
            </a:xfrm>
            <a:custGeom>
              <a:rect b="b" l="l" r="r" t="t"/>
              <a:pathLst>
                <a:path extrusionOk="0" h="29" w="23">
                  <a:moveTo>
                    <a:pt x="13" y="1"/>
                  </a:moveTo>
                  <a:cubicBezTo>
                    <a:pt x="8" y="5"/>
                    <a:pt x="2" y="11"/>
                    <a:pt x="1" y="17"/>
                  </a:cubicBezTo>
                  <a:cubicBezTo>
                    <a:pt x="1" y="20"/>
                    <a:pt x="7" y="24"/>
                    <a:pt x="10" y="29"/>
                  </a:cubicBezTo>
                  <a:lnTo>
                    <a:pt x="23" y="14"/>
                  </a:lnTo>
                  <a:cubicBezTo>
                    <a:pt x="19" y="8"/>
                    <a:pt x="16" y="5"/>
                    <a:pt x="1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47"/>
            <p:cNvSpPr/>
            <p:nvPr/>
          </p:nvSpPr>
          <p:spPr>
            <a:xfrm>
              <a:off x="2059675" y="4443025"/>
              <a:ext cx="625" cy="675"/>
            </a:xfrm>
            <a:custGeom>
              <a:rect b="b" l="l" r="r" t="t"/>
              <a:pathLst>
                <a:path extrusionOk="0" h="27" w="25">
                  <a:moveTo>
                    <a:pt x="11" y="0"/>
                  </a:moveTo>
                  <a:cubicBezTo>
                    <a:pt x="8" y="5"/>
                    <a:pt x="2" y="11"/>
                    <a:pt x="1" y="17"/>
                  </a:cubicBezTo>
                  <a:cubicBezTo>
                    <a:pt x="1" y="17"/>
                    <a:pt x="10" y="21"/>
                    <a:pt x="17" y="27"/>
                  </a:cubicBezTo>
                  <a:cubicBezTo>
                    <a:pt x="20" y="19"/>
                    <a:pt x="23" y="14"/>
                    <a:pt x="24" y="8"/>
                  </a:cubicBezTo>
                  <a:cubicBezTo>
                    <a:pt x="24" y="8"/>
                    <a:pt x="15" y="2"/>
                    <a:pt x="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47"/>
            <p:cNvSpPr/>
            <p:nvPr/>
          </p:nvSpPr>
          <p:spPr>
            <a:xfrm>
              <a:off x="2370525" y="4360550"/>
              <a:ext cx="1675" cy="400"/>
            </a:xfrm>
            <a:custGeom>
              <a:rect b="b" l="l" r="r" t="t"/>
              <a:pathLst>
                <a:path extrusionOk="0" h="16" w="67">
                  <a:moveTo>
                    <a:pt x="38" y="1"/>
                  </a:moveTo>
                  <a:lnTo>
                    <a:pt x="10" y="2"/>
                  </a:lnTo>
                  <a:cubicBezTo>
                    <a:pt x="9" y="7"/>
                    <a:pt x="0" y="16"/>
                    <a:pt x="6" y="16"/>
                  </a:cubicBezTo>
                  <a:cubicBezTo>
                    <a:pt x="7" y="16"/>
                    <a:pt x="8" y="16"/>
                    <a:pt x="10" y="16"/>
                  </a:cubicBezTo>
                  <a:cubicBezTo>
                    <a:pt x="19" y="16"/>
                    <a:pt x="38" y="12"/>
                    <a:pt x="66" y="8"/>
                  </a:cubicBezTo>
                  <a:cubicBezTo>
                    <a:pt x="52" y="4"/>
                    <a:pt x="46" y="2"/>
                    <a:pt x="3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47"/>
            <p:cNvSpPr/>
            <p:nvPr/>
          </p:nvSpPr>
          <p:spPr>
            <a:xfrm>
              <a:off x="2338675" y="4363275"/>
              <a:ext cx="1225" cy="325"/>
            </a:xfrm>
            <a:custGeom>
              <a:rect b="b" l="l" r="r" t="t"/>
              <a:pathLst>
                <a:path extrusionOk="0" h="13" w="49">
                  <a:moveTo>
                    <a:pt x="35" y="1"/>
                  </a:moveTo>
                  <a:cubicBezTo>
                    <a:pt x="29" y="1"/>
                    <a:pt x="16" y="4"/>
                    <a:pt x="6" y="5"/>
                  </a:cubicBezTo>
                  <a:cubicBezTo>
                    <a:pt x="3" y="8"/>
                    <a:pt x="0" y="12"/>
                    <a:pt x="0" y="12"/>
                  </a:cubicBezTo>
                  <a:lnTo>
                    <a:pt x="2" y="12"/>
                  </a:lnTo>
                  <a:cubicBezTo>
                    <a:pt x="28" y="10"/>
                    <a:pt x="38" y="8"/>
                    <a:pt x="49" y="7"/>
                  </a:cubicBezTo>
                  <a:cubicBezTo>
                    <a:pt x="44" y="4"/>
                    <a:pt x="43" y="1"/>
                    <a:pt x="3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47"/>
            <p:cNvSpPr/>
            <p:nvPr/>
          </p:nvSpPr>
          <p:spPr>
            <a:xfrm>
              <a:off x="2060600" y="4346550"/>
              <a:ext cx="700" cy="450"/>
            </a:xfrm>
            <a:custGeom>
              <a:rect b="b" l="l" r="r" t="t"/>
              <a:pathLst>
                <a:path extrusionOk="0" h="18" w="28">
                  <a:moveTo>
                    <a:pt x="27" y="0"/>
                  </a:moveTo>
                  <a:cubicBezTo>
                    <a:pt x="17" y="2"/>
                    <a:pt x="9" y="3"/>
                    <a:pt x="2" y="8"/>
                  </a:cubicBezTo>
                  <a:cubicBezTo>
                    <a:pt x="1" y="9"/>
                    <a:pt x="1" y="15"/>
                    <a:pt x="1" y="18"/>
                  </a:cubicBezTo>
                  <a:cubicBezTo>
                    <a:pt x="8" y="16"/>
                    <a:pt x="15" y="14"/>
                    <a:pt x="23" y="12"/>
                  </a:cubicBezTo>
                  <a:cubicBezTo>
                    <a:pt x="23" y="12"/>
                    <a:pt x="26" y="6"/>
                    <a:pt x="2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47"/>
            <p:cNvSpPr/>
            <p:nvPr/>
          </p:nvSpPr>
          <p:spPr>
            <a:xfrm>
              <a:off x="2064475" y="4420325"/>
              <a:ext cx="575" cy="625"/>
            </a:xfrm>
            <a:custGeom>
              <a:rect b="b" l="l" r="r" t="t"/>
              <a:pathLst>
                <a:path extrusionOk="0" h="25" w="23">
                  <a:moveTo>
                    <a:pt x="9" y="1"/>
                  </a:moveTo>
                  <a:cubicBezTo>
                    <a:pt x="6" y="4"/>
                    <a:pt x="0" y="8"/>
                    <a:pt x="1" y="11"/>
                  </a:cubicBezTo>
                  <a:cubicBezTo>
                    <a:pt x="1" y="15"/>
                    <a:pt x="6" y="20"/>
                    <a:pt x="9" y="24"/>
                  </a:cubicBezTo>
                  <a:cubicBezTo>
                    <a:pt x="12" y="21"/>
                    <a:pt x="15" y="18"/>
                    <a:pt x="22" y="9"/>
                  </a:cubicBezTo>
                  <a:cubicBezTo>
                    <a:pt x="19" y="8"/>
                    <a:pt x="15" y="4"/>
                    <a:pt x="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47"/>
            <p:cNvSpPr/>
            <p:nvPr/>
          </p:nvSpPr>
          <p:spPr>
            <a:xfrm>
              <a:off x="2180175" y="4439550"/>
              <a:ext cx="975" cy="450"/>
            </a:xfrm>
            <a:custGeom>
              <a:rect b="b" l="l" r="r" t="t"/>
              <a:pathLst>
                <a:path extrusionOk="0" h="18" w="39">
                  <a:moveTo>
                    <a:pt x="27" y="1"/>
                  </a:moveTo>
                  <a:cubicBezTo>
                    <a:pt x="26" y="1"/>
                    <a:pt x="26" y="1"/>
                    <a:pt x="26" y="1"/>
                  </a:cubicBezTo>
                  <a:cubicBezTo>
                    <a:pt x="18" y="4"/>
                    <a:pt x="9" y="7"/>
                    <a:pt x="1" y="11"/>
                  </a:cubicBezTo>
                  <a:cubicBezTo>
                    <a:pt x="3" y="13"/>
                    <a:pt x="6" y="17"/>
                    <a:pt x="8" y="17"/>
                  </a:cubicBezTo>
                  <a:cubicBezTo>
                    <a:pt x="9" y="17"/>
                    <a:pt x="9" y="17"/>
                    <a:pt x="9" y="17"/>
                  </a:cubicBezTo>
                  <a:cubicBezTo>
                    <a:pt x="18" y="16"/>
                    <a:pt x="27" y="13"/>
                    <a:pt x="39" y="10"/>
                  </a:cubicBezTo>
                  <a:lnTo>
                    <a:pt x="39" y="8"/>
                  </a:lnTo>
                  <a:cubicBezTo>
                    <a:pt x="34" y="6"/>
                    <a:pt x="29" y="1"/>
                    <a:pt x="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47"/>
            <p:cNvSpPr/>
            <p:nvPr/>
          </p:nvSpPr>
          <p:spPr>
            <a:xfrm>
              <a:off x="2217950" y="4341975"/>
              <a:ext cx="650" cy="625"/>
            </a:xfrm>
            <a:custGeom>
              <a:rect b="b" l="l" r="r" t="t"/>
              <a:pathLst>
                <a:path extrusionOk="0" h="25" w="26">
                  <a:moveTo>
                    <a:pt x="14" y="1"/>
                  </a:moveTo>
                  <a:cubicBezTo>
                    <a:pt x="11" y="4"/>
                    <a:pt x="8" y="8"/>
                    <a:pt x="0" y="17"/>
                  </a:cubicBezTo>
                  <a:cubicBezTo>
                    <a:pt x="3" y="19"/>
                    <a:pt x="9" y="21"/>
                    <a:pt x="17" y="24"/>
                  </a:cubicBezTo>
                  <a:cubicBezTo>
                    <a:pt x="20" y="21"/>
                    <a:pt x="25" y="17"/>
                    <a:pt x="24" y="14"/>
                  </a:cubicBezTo>
                  <a:cubicBezTo>
                    <a:pt x="23" y="10"/>
                    <a:pt x="17" y="5"/>
                    <a:pt x="1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47"/>
            <p:cNvSpPr/>
            <p:nvPr/>
          </p:nvSpPr>
          <p:spPr>
            <a:xfrm>
              <a:off x="2067050" y="4416275"/>
              <a:ext cx="425" cy="625"/>
            </a:xfrm>
            <a:custGeom>
              <a:rect b="b" l="l" r="r" t="t"/>
              <a:pathLst>
                <a:path extrusionOk="0" h="25" w="17">
                  <a:moveTo>
                    <a:pt x="13" y="1"/>
                  </a:moveTo>
                  <a:cubicBezTo>
                    <a:pt x="9" y="2"/>
                    <a:pt x="1" y="4"/>
                    <a:pt x="1" y="4"/>
                  </a:cubicBezTo>
                  <a:cubicBezTo>
                    <a:pt x="0" y="10"/>
                    <a:pt x="1" y="17"/>
                    <a:pt x="1" y="24"/>
                  </a:cubicBezTo>
                  <a:cubicBezTo>
                    <a:pt x="7" y="23"/>
                    <a:pt x="15" y="20"/>
                    <a:pt x="15" y="20"/>
                  </a:cubicBezTo>
                  <a:cubicBezTo>
                    <a:pt x="16" y="14"/>
                    <a:pt x="13" y="8"/>
                    <a:pt x="1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47"/>
            <p:cNvSpPr/>
            <p:nvPr/>
          </p:nvSpPr>
          <p:spPr>
            <a:xfrm>
              <a:off x="2222175" y="4313875"/>
              <a:ext cx="575" cy="700"/>
            </a:xfrm>
            <a:custGeom>
              <a:rect b="b" l="l" r="r" t="t"/>
              <a:pathLst>
                <a:path extrusionOk="0" h="28" w="23">
                  <a:moveTo>
                    <a:pt x="11" y="1"/>
                  </a:moveTo>
                  <a:cubicBezTo>
                    <a:pt x="8" y="4"/>
                    <a:pt x="1" y="7"/>
                    <a:pt x="1" y="10"/>
                  </a:cubicBezTo>
                  <a:cubicBezTo>
                    <a:pt x="1" y="16"/>
                    <a:pt x="4" y="21"/>
                    <a:pt x="7" y="27"/>
                  </a:cubicBezTo>
                  <a:cubicBezTo>
                    <a:pt x="11" y="23"/>
                    <a:pt x="17" y="20"/>
                    <a:pt x="23" y="16"/>
                  </a:cubicBezTo>
                  <a:cubicBezTo>
                    <a:pt x="18" y="10"/>
                    <a:pt x="15" y="5"/>
                    <a:pt x="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47"/>
            <p:cNvSpPr/>
            <p:nvPr/>
          </p:nvSpPr>
          <p:spPr>
            <a:xfrm>
              <a:off x="2178675" y="4422750"/>
              <a:ext cx="425" cy="575"/>
            </a:xfrm>
            <a:custGeom>
              <a:rect b="b" l="l" r="r" t="t"/>
              <a:pathLst>
                <a:path extrusionOk="0" h="23" w="17">
                  <a:moveTo>
                    <a:pt x="12" y="1"/>
                  </a:moveTo>
                  <a:lnTo>
                    <a:pt x="0" y="4"/>
                  </a:lnTo>
                  <a:cubicBezTo>
                    <a:pt x="0" y="10"/>
                    <a:pt x="2" y="15"/>
                    <a:pt x="2" y="23"/>
                  </a:cubicBezTo>
                  <a:cubicBezTo>
                    <a:pt x="9" y="21"/>
                    <a:pt x="16" y="18"/>
                    <a:pt x="16" y="18"/>
                  </a:cubicBezTo>
                  <a:cubicBezTo>
                    <a:pt x="16" y="12"/>
                    <a:pt x="15" y="7"/>
                    <a:pt x="1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47"/>
            <p:cNvSpPr/>
            <p:nvPr/>
          </p:nvSpPr>
          <p:spPr>
            <a:xfrm>
              <a:off x="2219425" y="4347650"/>
              <a:ext cx="825" cy="400"/>
            </a:xfrm>
            <a:custGeom>
              <a:rect b="b" l="l" r="r" t="t"/>
              <a:pathLst>
                <a:path extrusionOk="0" h="16" w="33">
                  <a:moveTo>
                    <a:pt x="27" y="0"/>
                  </a:moveTo>
                  <a:cubicBezTo>
                    <a:pt x="12" y="3"/>
                    <a:pt x="6" y="3"/>
                    <a:pt x="0" y="5"/>
                  </a:cubicBezTo>
                  <a:cubicBezTo>
                    <a:pt x="6" y="8"/>
                    <a:pt x="11" y="14"/>
                    <a:pt x="17" y="15"/>
                  </a:cubicBezTo>
                  <a:cubicBezTo>
                    <a:pt x="17" y="15"/>
                    <a:pt x="18" y="16"/>
                    <a:pt x="19" y="16"/>
                  </a:cubicBezTo>
                  <a:cubicBezTo>
                    <a:pt x="23" y="16"/>
                    <a:pt x="28" y="14"/>
                    <a:pt x="33" y="14"/>
                  </a:cubicBezTo>
                  <a:cubicBezTo>
                    <a:pt x="30" y="8"/>
                    <a:pt x="28" y="3"/>
                    <a:pt x="2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47"/>
            <p:cNvSpPr/>
            <p:nvPr/>
          </p:nvSpPr>
          <p:spPr>
            <a:xfrm>
              <a:off x="2249950" y="4410000"/>
              <a:ext cx="500" cy="175"/>
            </a:xfrm>
            <a:custGeom>
              <a:rect b="b" l="l" r="r" t="t"/>
              <a:pathLst>
                <a:path extrusionOk="0" h="7" w="20">
                  <a:moveTo>
                    <a:pt x="6" y="0"/>
                  </a:moveTo>
                  <a:lnTo>
                    <a:pt x="0" y="6"/>
                  </a:lnTo>
                  <a:cubicBezTo>
                    <a:pt x="4" y="6"/>
                    <a:pt x="8" y="7"/>
                    <a:pt x="11" y="7"/>
                  </a:cubicBezTo>
                  <a:cubicBezTo>
                    <a:pt x="12" y="7"/>
                    <a:pt x="14" y="7"/>
                    <a:pt x="15" y="6"/>
                  </a:cubicBezTo>
                  <a:cubicBezTo>
                    <a:pt x="15" y="6"/>
                    <a:pt x="18" y="2"/>
                    <a:pt x="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47"/>
            <p:cNvSpPr/>
            <p:nvPr/>
          </p:nvSpPr>
          <p:spPr>
            <a:xfrm>
              <a:off x="2233275" y="4416950"/>
              <a:ext cx="325" cy="350"/>
            </a:xfrm>
            <a:custGeom>
              <a:rect b="b" l="l" r="r" t="t"/>
              <a:pathLst>
                <a:path extrusionOk="0" h="14" w="13">
                  <a:moveTo>
                    <a:pt x="4" y="0"/>
                  </a:moveTo>
                  <a:cubicBezTo>
                    <a:pt x="2" y="5"/>
                    <a:pt x="1" y="8"/>
                    <a:pt x="1" y="12"/>
                  </a:cubicBezTo>
                  <a:cubicBezTo>
                    <a:pt x="1" y="12"/>
                    <a:pt x="5" y="13"/>
                    <a:pt x="8" y="13"/>
                  </a:cubicBezTo>
                  <a:lnTo>
                    <a:pt x="13" y="3"/>
                  </a:lnTo>
                  <a:lnTo>
                    <a:pt x="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47"/>
            <p:cNvSpPr/>
            <p:nvPr/>
          </p:nvSpPr>
          <p:spPr>
            <a:xfrm>
              <a:off x="2222150" y="4408925"/>
              <a:ext cx="375" cy="425"/>
            </a:xfrm>
            <a:custGeom>
              <a:rect b="b" l="l" r="r" t="t"/>
              <a:pathLst>
                <a:path extrusionOk="0" h="17" w="15">
                  <a:moveTo>
                    <a:pt x="9" y="1"/>
                  </a:moveTo>
                  <a:lnTo>
                    <a:pt x="0" y="11"/>
                  </a:lnTo>
                  <a:lnTo>
                    <a:pt x="2" y="17"/>
                  </a:lnTo>
                  <a:cubicBezTo>
                    <a:pt x="6" y="14"/>
                    <a:pt x="10" y="12"/>
                    <a:pt x="15" y="8"/>
                  </a:cubicBezTo>
                  <a:cubicBezTo>
                    <a:pt x="15" y="8"/>
                    <a:pt x="10" y="3"/>
                    <a:pt x="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47"/>
            <p:cNvSpPr/>
            <p:nvPr/>
          </p:nvSpPr>
          <p:spPr>
            <a:xfrm>
              <a:off x="2226450" y="4427575"/>
              <a:ext cx="525" cy="275"/>
            </a:xfrm>
            <a:custGeom>
              <a:rect b="b" l="l" r="r" t="t"/>
              <a:pathLst>
                <a:path extrusionOk="0" h="11" w="21">
                  <a:moveTo>
                    <a:pt x="12" y="0"/>
                  </a:moveTo>
                  <a:cubicBezTo>
                    <a:pt x="12" y="0"/>
                    <a:pt x="5" y="3"/>
                    <a:pt x="0" y="5"/>
                  </a:cubicBezTo>
                  <a:lnTo>
                    <a:pt x="12" y="11"/>
                  </a:lnTo>
                  <a:lnTo>
                    <a:pt x="21" y="8"/>
                  </a:lnTo>
                  <a:cubicBezTo>
                    <a:pt x="18" y="5"/>
                    <a:pt x="15" y="2"/>
                    <a:pt x="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47"/>
            <p:cNvSpPr/>
            <p:nvPr/>
          </p:nvSpPr>
          <p:spPr>
            <a:xfrm>
              <a:off x="2224175" y="4428600"/>
              <a:ext cx="300" cy="350"/>
            </a:xfrm>
            <a:custGeom>
              <a:rect b="b" l="l" r="r" t="t"/>
              <a:pathLst>
                <a:path extrusionOk="0" h="14" w="12">
                  <a:moveTo>
                    <a:pt x="3" y="1"/>
                  </a:moveTo>
                  <a:cubicBezTo>
                    <a:pt x="3" y="5"/>
                    <a:pt x="0" y="8"/>
                    <a:pt x="0" y="12"/>
                  </a:cubicBezTo>
                  <a:cubicBezTo>
                    <a:pt x="0" y="12"/>
                    <a:pt x="5" y="14"/>
                    <a:pt x="7" y="14"/>
                  </a:cubicBezTo>
                  <a:lnTo>
                    <a:pt x="12" y="4"/>
                  </a:lnTo>
                  <a:lnTo>
                    <a:pt x="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47"/>
            <p:cNvSpPr/>
            <p:nvPr/>
          </p:nvSpPr>
          <p:spPr>
            <a:xfrm>
              <a:off x="2219825" y="4428500"/>
              <a:ext cx="325" cy="350"/>
            </a:xfrm>
            <a:custGeom>
              <a:rect b="b" l="l" r="r" t="t"/>
              <a:pathLst>
                <a:path extrusionOk="0" h="14" w="13">
                  <a:moveTo>
                    <a:pt x="3" y="0"/>
                  </a:moveTo>
                  <a:cubicBezTo>
                    <a:pt x="2" y="3"/>
                    <a:pt x="1" y="6"/>
                    <a:pt x="1" y="11"/>
                  </a:cubicBezTo>
                  <a:cubicBezTo>
                    <a:pt x="1" y="11"/>
                    <a:pt x="5" y="12"/>
                    <a:pt x="8" y="13"/>
                  </a:cubicBezTo>
                  <a:lnTo>
                    <a:pt x="12" y="2"/>
                  </a:lnTo>
                  <a:lnTo>
                    <a:pt x="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47"/>
            <p:cNvSpPr/>
            <p:nvPr/>
          </p:nvSpPr>
          <p:spPr>
            <a:xfrm>
              <a:off x="2216700" y="4421875"/>
              <a:ext cx="550" cy="275"/>
            </a:xfrm>
            <a:custGeom>
              <a:rect b="b" l="l" r="r" t="t"/>
              <a:pathLst>
                <a:path extrusionOk="0" h="11" w="22">
                  <a:moveTo>
                    <a:pt x="12" y="0"/>
                  </a:moveTo>
                  <a:cubicBezTo>
                    <a:pt x="12" y="0"/>
                    <a:pt x="5" y="5"/>
                    <a:pt x="0" y="6"/>
                  </a:cubicBezTo>
                  <a:lnTo>
                    <a:pt x="12" y="11"/>
                  </a:lnTo>
                  <a:lnTo>
                    <a:pt x="21" y="8"/>
                  </a:lnTo>
                  <a:cubicBezTo>
                    <a:pt x="18" y="6"/>
                    <a:pt x="15" y="2"/>
                    <a:pt x="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47"/>
            <p:cNvSpPr/>
            <p:nvPr/>
          </p:nvSpPr>
          <p:spPr>
            <a:xfrm>
              <a:off x="2213575" y="4420225"/>
              <a:ext cx="475" cy="300"/>
            </a:xfrm>
            <a:custGeom>
              <a:rect b="b" l="l" r="r" t="t"/>
              <a:pathLst>
                <a:path extrusionOk="0" h="12" w="19">
                  <a:moveTo>
                    <a:pt x="6" y="0"/>
                  </a:moveTo>
                  <a:lnTo>
                    <a:pt x="0" y="9"/>
                  </a:lnTo>
                  <a:lnTo>
                    <a:pt x="14" y="12"/>
                  </a:lnTo>
                  <a:cubicBezTo>
                    <a:pt x="14" y="12"/>
                    <a:pt x="17" y="8"/>
                    <a:pt x="18" y="6"/>
                  </a:cubicBezTo>
                  <a:lnTo>
                    <a:pt x="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47"/>
            <p:cNvSpPr/>
            <p:nvPr/>
          </p:nvSpPr>
          <p:spPr>
            <a:xfrm>
              <a:off x="2204675" y="4396600"/>
              <a:ext cx="475" cy="200"/>
            </a:xfrm>
            <a:custGeom>
              <a:rect b="b" l="l" r="r" t="t"/>
              <a:pathLst>
                <a:path extrusionOk="0" h="8" w="19">
                  <a:moveTo>
                    <a:pt x="5" y="1"/>
                  </a:moveTo>
                  <a:lnTo>
                    <a:pt x="0" y="8"/>
                  </a:lnTo>
                  <a:lnTo>
                    <a:pt x="14" y="8"/>
                  </a:lnTo>
                  <a:cubicBezTo>
                    <a:pt x="14" y="8"/>
                    <a:pt x="17" y="5"/>
                    <a:pt x="18" y="2"/>
                  </a:cubicBezTo>
                  <a:lnTo>
                    <a:pt x="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47"/>
            <p:cNvSpPr/>
            <p:nvPr/>
          </p:nvSpPr>
          <p:spPr>
            <a:xfrm>
              <a:off x="2209050" y="4411875"/>
              <a:ext cx="500" cy="275"/>
            </a:xfrm>
            <a:custGeom>
              <a:rect b="b" l="l" r="r" t="t"/>
              <a:pathLst>
                <a:path extrusionOk="0" h="11" w="20">
                  <a:moveTo>
                    <a:pt x="12" y="0"/>
                  </a:moveTo>
                  <a:cubicBezTo>
                    <a:pt x="9" y="2"/>
                    <a:pt x="5" y="5"/>
                    <a:pt x="0" y="8"/>
                  </a:cubicBezTo>
                  <a:lnTo>
                    <a:pt x="9" y="11"/>
                  </a:lnTo>
                  <a:lnTo>
                    <a:pt x="20" y="2"/>
                  </a:lnTo>
                  <a:cubicBezTo>
                    <a:pt x="17" y="2"/>
                    <a:pt x="12" y="0"/>
                    <a:pt x="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47"/>
            <p:cNvSpPr/>
            <p:nvPr/>
          </p:nvSpPr>
          <p:spPr>
            <a:xfrm>
              <a:off x="2211375" y="4419850"/>
              <a:ext cx="500" cy="200"/>
            </a:xfrm>
            <a:custGeom>
              <a:rect b="b" l="l" r="r" t="t"/>
              <a:pathLst>
                <a:path extrusionOk="0" h="8" w="20">
                  <a:moveTo>
                    <a:pt x="5" y="0"/>
                  </a:moveTo>
                  <a:lnTo>
                    <a:pt x="0" y="8"/>
                  </a:lnTo>
                  <a:lnTo>
                    <a:pt x="13" y="8"/>
                  </a:lnTo>
                  <a:cubicBezTo>
                    <a:pt x="13" y="8"/>
                    <a:pt x="18" y="3"/>
                    <a:pt x="19" y="2"/>
                  </a:cubicBezTo>
                  <a:lnTo>
                    <a:pt x="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47"/>
            <p:cNvSpPr/>
            <p:nvPr/>
          </p:nvSpPr>
          <p:spPr>
            <a:xfrm>
              <a:off x="2207475" y="4413425"/>
              <a:ext cx="500" cy="275"/>
            </a:xfrm>
            <a:custGeom>
              <a:rect b="b" l="l" r="r" t="t"/>
              <a:pathLst>
                <a:path extrusionOk="0" h="11" w="20">
                  <a:moveTo>
                    <a:pt x="10" y="0"/>
                  </a:moveTo>
                  <a:cubicBezTo>
                    <a:pt x="10" y="0"/>
                    <a:pt x="3" y="3"/>
                    <a:pt x="0" y="4"/>
                  </a:cubicBezTo>
                  <a:lnTo>
                    <a:pt x="12" y="10"/>
                  </a:lnTo>
                  <a:lnTo>
                    <a:pt x="19" y="7"/>
                  </a:lnTo>
                  <a:cubicBezTo>
                    <a:pt x="16" y="4"/>
                    <a:pt x="15" y="1"/>
                    <a:pt x="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47"/>
            <p:cNvSpPr/>
            <p:nvPr/>
          </p:nvSpPr>
          <p:spPr>
            <a:xfrm>
              <a:off x="2201075" y="4414450"/>
              <a:ext cx="500" cy="275"/>
            </a:xfrm>
            <a:custGeom>
              <a:rect b="b" l="l" r="r" t="t"/>
              <a:pathLst>
                <a:path extrusionOk="0" h="11" w="20">
                  <a:moveTo>
                    <a:pt x="12" y="0"/>
                  </a:moveTo>
                  <a:cubicBezTo>
                    <a:pt x="9" y="2"/>
                    <a:pt x="3" y="5"/>
                    <a:pt x="0" y="8"/>
                  </a:cubicBezTo>
                  <a:lnTo>
                    <a:pt x="8" y="11"/>
                  </a:lnTo>
                  <a:lnTo>
                    <a:pt x="19" y="3"/>
                  </a:lnTo>
                  <a:cubicBezTo>
                    <a:pt x="16" y="2"/>
                    <a:pt x="12" y="0"/>
                    <a:pt x="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47"/>
            <p:cNvSpPr/>
            <p:nvPr/>
          </p:nvSpPr>
          <p:spPr>
            <a:xfrm>
              <a:off x="2203025" y="4421825"/>
              <a:ext cx="500" cy="225"/>
            </a:xfrm>
            <a:custGeom>
              <a:rect b="b" l="l" r="r" t="t"/>
              <a:pathLst>
                <a:path extrusionOk="0" h="9" w="20">
                  <a:moveTo>
                    <a:pt x="6" y="1"/>
                  </a:moveTo>
                  <a:cubicBezTo>
                    <a:pt x="6" y="1"/>
                    <a:pt x="3" y="4"/>
                    <a:pt x="0" y="7"/>
                  </a:cubicBezTo>
                  <a:lnTo>
                    <a:pt x="14" y="8"/>
                  </a:lnTo>
                  <a:lnTo>
                    <a:pt x="14" y="8"/>
                  </a:lnTo>
                  <a:lnTo>
                    <a:pt x="19" y="1"/>
                  </a:lnTo>
                  <a:close/>
                  <a:moveTo>
                    <a:pt x="14" y="8"/>
                  </a:moveTo>
                  <a:lnTo>
                    <a:pt x="13" y="8"/>
                  </a:lnTo>
                  <a:lnTo>
                    <a:pt x="15" y="8"/>
                  </a:lnTo>
                  <a:lnTo>
                    <a:pt x="14" y="8"/>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47"/>
            <p:cNvSpPr/>
            <p:nvPr/>
          </p:nvSpPr>
          <p:spPr>
            <a:xfrm>
              <a:off x="2196275" y="4400350"/>
              <a:ext cx="475" cy="225"/>
            </a:xfrm>
            <a:custGeom>
              <a:rect b="b" l="l" r="r" t="t"/>
              <a:pathLst>
                <a:path extrusionOk="0" h="9" w="19">
                  <a:moveTo>
                    <a:pt x="5" y="1"/>
                  </a:moveTo>
                  <a:lnTo>
                    <a:pt x="1" y="8"/>
                  </a:lnTo>
                  <a:lnTo>
                    <a:pt x="14" y="8"/>
                  </a:lnTo>
                  <a:cubicBezTo>
                    <a:pt x="14" y="8"/>
                    <a:pt x="17" y="5"/>
                    <a:pt x="19" y="2"/>
                  </a:cubicBezTo>
                  <a:lnTo>
                    <a:pt x="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47"/>
            <p:cNvSpPr/>
            <p:nvPr/>
          </p:nvSpPr>
          <p:spPr>
            <a:xfrm>
              <a:off x="2101050" y="4339225"/>
              <a:ext cx="400" cy="350"/>
            </a:xfrm>
            <a:custGeom>
              <a:rect b="b" l="l" r="r" t="t"/>
              <a:pathLst>
                <a:path extrusionOk="0" h="14" w="16">
                  <a:moveTo>
                    <a:pt x="14" y="1"/>
                  </a:moveTo>
                  <a:cubicBezTo>
                    <a:pt x="10" y="2"/>
                    <a:pt x="4" y="3"/>
                    <a:pt x="1" y="6"/>
                  </a:cubicBezTo>
                  <a:lnTo>
                    <a:pt x="4" y="14"/>
                  </a:lnTo>
                  <a:lnTo>
                    <a:pt x="16" y="6"/>
                  </a:lnTo>
                  <a:lnTo>
                    <a:pt x="1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47"/>
            <p:cNvSpPr/>
            <p:nvPr/>
          </p:nvSpPr>
          <p:spPr>
            <a:xfrm>
              <a:off x="2101400" y="4338850"/>
              <a:ext cx="425" cy="375"/>
            </a:xfrm>
            <a:custGeom>
              <a:rect b="b" l="l" r="r" t="t"/>
              <a:pathLst>
                <a:path extrusionOk="0" h="15" w="17">
                  <a:moveTo>
                    <a:pt x="10" y="1"/>
                  </a:moveTo>
                  <a:lnTo>
                    <a:pt x="0" y="10"/>
                  </a:lnTo>
                  <a:lnTo>
                    <a:pt x="9" y="14"/>
                  </a:lnTo>
                  <a:lnTo>
                    <a:pt x="16" y="5"/>
                  </a:lnTo>
                  <a:cubicBezTo>
                    <a:pt x="16" y="5"/>
                    <a:pt x="12" y="2"/>
                    <a:pt x="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47"/>
            <p:cNvSpPr/>
            <p:nvPr/>
          </p:nvSpPr>
          <p:spPr>
            <a:xfrm>
              <a:off x="2104750" y="4338900"/>
              <a:ext cx="500" cy="275"/>
            </a:xfrm>
            <a:custGeom>
              <a:rect b="b" l="l" r="r" t="t"/>
              <a:pathLst>
                <a:path extrusionOk="0" h="11" w="20">
                  <a:moveTo>
                    <a:pt x="12" y="0"/>
                  </a:moveTo>
                  <a:cubicBezTo>
                    <a:pt x="9" y="2"/>
                    <a:pt x="4" y="5"/>
                    <a:pt x="0" y="6"/>
                  </a:cubicBezTo>
                  <a:lnTo>
                    <a:pt x="7" y="11"/>
                  </a:lnTo>
                  <a:lnTo>
                    <a:pt x="19" y="5"/>
                  </a:lnTo>
                  <a:cubicBezTo>
                    <a:pt x="16" y="3"/>
                    <a:pt x="12" y="0"/>
                    <a:pt x="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47"/>
            <p:cNvSpPr/>
            <p:nvPr/>
          </p:nvSpPr>
          <p:spPr>
            <a:xfrm>
              <a:off x="2044300" y="4362225"/>
              <a:ext cx="325" cy="200"/>
            </a:xfrm>
            <a:custGeom>
              <a:rect b="b" l="l" r="r" t="t"/>
              <a:pathLst>
                <a:path extrusionOk="0" h="8" w="13">
                  <a:moveTo>
                    <a:pt x="1" y="0"/>
                  </a:moveTo>
                  <a:lnTo>
                    <a:pt x="4" y="7"/>
                  </a:lnTo>
                  <a:lnTo>
                    <a:pt x="13" y="7"/>
                  </a:lnTo>
                  <a:lnTo>
                    <a:pt x="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47"/>
            <p:cNvSpPr/>
            <p:nvPr/>
          </p:nvSpPr>
          <p:spPr>
            <a:xfrm>
              <a:off x="2110450" y="4337050"/>
              <a:ext cx="300" cy="350"/>
            </a:xfrm>
            <a:custGeom>
              <a:rect b="b" l="l" r="r" t="t"/>
              <a:pathLst>
                <a:path extrusionOk="0" h="14" w="12">
                  <a:moveTo>
                    <a:pt x="6" y="1"/>
                  </a:moveTo>
                  <a:lnTo>
                    <a:pt x="0" y="10"/>
                  </a:lnTo>
                  <a:lnTo>
                    <a:pt x="7" y="14"/>
                  </a:lnTo>
                  <a:cubicBezTo>
                    <a:pt x="9" y="11"/>
                    <a:pt x="12" y="8"/>
                    <a:pt x="12" y="5"/>
                  </a:cubicBezTo>
                  <a:cubicBezTo>
                    <a:pt x="12" y="5"/>
                    <a:pt x="9" y="2"/>
                    <a:pt x="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47"/>
            <p:cNvSpPr/>
            <p:nvPr/>
          </p:nvSpPr>
          <p:spPr>
            <a:xfrm>
              <a:off x="2065500" y="4319475"/>
              <a:ext cx="350" cy="400"/>
            </a:xfrm>
            <a:custGeom>
              <a:rect b="b" l="l" r="r" t="t"/>
              <a:pathLst>
                <a:path extrusionOk="0" h="16" w="14">
                  <a:moveTo>
                    <a:pt x="5" y="0"/>
                  </a:moveTo>
                  <a:cubicBezTo>
                    <a:pt x="3" y="5"/>
                    <a:pt x="0" y="8"/>
                    <a:pt x="0" y="12"/>
                  </a:cubicBezTo>
                  <a:cubicBezTo>
                    <a:pt x="0" y="12"/>
                    <a:pt x="5" y="14"/>
                    <a:pt x="8" y="15"/>
                  </a:cubicBezTo>
                  <a:lnTo>
                    <a:pt x="13" y="3"/>
                  </a:lnTo>
                  <a:lnTo>
                    <a:pt x="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47"/>
            <p:cNvSpPr/>
            <p:nvPr/>
          </p:nvSpPr>
          <p:spPr>
            <a:xfrm>
              <a:off x="2012850" y="4354225"/>
              <a:ext cx="375" cy="575"/>
            </a:xfrm>
            <a:custGeom>
              <a:rect b="b" l="l" r="r" t="t"/>
              <a:pathLst>
                <a:path extrusionOk="0" h="23" w="15">
                  <a:moveTo>
                    <a:pt x="11" y="1"/>
                  </a:moveTo>
                  <a:lnTo>
                    <a:pt x="1" y="11"/>
                  </a:lnTo>
                  <a:cubicBezTo>
                    <a:pt x="2" y="16"/>
                    <a:pt x="4" y="23"/>
                    <a:pt x="4" y="23"/>
                  </a:cubicBezTo>
                  <a:cubicBezTo>
                    <a:pt x="8" y="21"/>
                    <a:pt x="11" y="18"/>
                    <a:pt x="14" y="14"/>
                  </a:cubicBezTo>
                  <a:lnTo>
                    <a:pt x="1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47"/>
            <p:cNvSpPr/>
            <p:nvPr/>
          </p:nvSpPr>
          <p:spPr>
            <a:xfrm>
              <a:off x="2113450" y="4338600"/>
              <a:ext cx="325" cy="350"/>
            </a:xfrm>
            <a:custGeom>
              <a:rect b="b" l="l" r="r" t="t"/>
              <a:pathLst>
                <a:path extrusionOk="0" h="14" w="13">
                  <a:moveTo>
                    <a:pt x="5" y="1"/>
                  </a:moveTo>
                  <a:cubicBezTo>
                    <a:pt x="4" y="3"/>
                    <a:pt x="1" y="6"/>
                    <a:pt x="1" y="9"/>
                  </a:cubicBezTo>
                  <a:cubicBezTo>
                    <a:pt x="1" y="9"/>
                    <a:pt x="4" y="12"/>
                    <a:pt x="7" y="14"/>
                  </a:cubicBezTo>
                  <a:lnTo>
                    <a:pt x="12" y="5"/>
                  </a:lnTo>
                  <a:lnTo>
                    <a:pt x="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47"/>
            <p:cNvSpPr/>
            <p:nvPr/>
          </p:nvSpPr>
          <p:spPr>
            <a:xfrm>
              <a:off x="2043200" y="4363975"/>
              <a:ext cx="350" cy="150"/>
            </a:xfrm>
            <a:custGeom>
              <a:rect b="b" l="l" r="r" t="t"/>
              <a:pathLst>
                <a:path extrusionOk="0" h="6" w="14">
                  <a:moveTo>
                    <a:pt x="1" y="1"/>
                  </a:moveTo>
                  <a:cubicBezTo>
                    <a:pt x="1" y="1"/>
                    <a:pt x="4" y="4"/>
                    <a:pt x="5" y="5"/>
                  </a:cubicBezTo>
                  <a:lnTo>
                    <a:pt x="14" y="5"/>
                  </a:lnTo>
                  <a:lnTo>
                    <a:pt x="1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47"/>
            <p:cNvSpPr/>
            <p:nvPr/>
          </p:nvSpPr>
          <p:spPr>
            <a:xfrm>
              <a:off x="2013700" y="4364725"/>
              <a:ext cx="250" cy="525"/>
            </a:xfrm>
            <a:custGeom>
              <a:rect b="b" l="l" r="r" t="t"/>
              <a:pathLst>
                <a:path extrusionOk="0" h="21" w="10">
                  <a:moveTo>
                    <a:pt x="7" y="0"/>
                  </a:moveTo>
                  <a:lnTo>
                    <a:pt x="1" y="13"/>
                  </a:lnTo>
                  <a:lnTo>
                    <a:pt x="5" y="21"/>
                  </a:lnTo>
                  <a:cubicBezTo>
                    <a:pt x="7" y="16"/>
                    <a:pt x="8" y="10"/>
                    <a:pt x="10" y="7"/>
                  </a:cubicBezTo>
                  <a:cubicBezTo>
                    <a:pt x="10" y="7"/>
                    <a:pt x="8" y="3"/>
                    <a:pt x="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47"/>
            <p:cNvSpPr/>
            <p:nvPr/>
          </p:nvSpPr>
          <p:spPr>
            <a:xfrm>
              <a:off x="2112325" y="4311025"/>
              <a:ext cx="525" cy="225"/>
            </a:xfrm>
            <a:custGeom>
              <a:rect b="b" l="l" r="r" t="t"/>
              <a:pathLst>
                <a:path extrusionOk="0" h="9" w="21">
                  <a:moveTo>
                    <a:pt x="7" y="0"/>
                  </a:moveTo>
                  <a:lnTo>
                    <a:pt x="0" y="5"/>
                  </a:lnTo>
                  <a:cubicBezTo>
                    <a:pt x="5" y="6"/>
                    <a:pt x="10" y="7"/>
                    <a:pt x="13" y="9"/>
                  </a:cubicBezTo>
                  <a:cubicBezTo>
                    <a:pt x="13" y="9"/>
                    <a:pt x="18" y="6"/>
                    <a:pt x="21" y="5"/>
                  </a:cubicBezTo>
                  <a:lnTo>
                    <a:pt x="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47"/>
            <p:cNvSpPr/>
            <p:nvPr/>
          </p:nvSpPr>
          <p:spPr>
            <a:xfrm>
              <a:off x="2112325" y="4309225"/>
              <a:ext cx="375" cy="375"/>
            </a:xfrm>
            <a:custGeom>
              <a:rect b="b" l="l" r="r" t="t"/>
              <a:pathLst>
                <a:path extrusionOk="0" h="15" w="15">
                  <a:moveTo>
                    <a:pt x="6" y="0"/>
                  </a:moveTo>
                  <a:cubicBezTo>
                    <a:pt x="5" y="3"/>
                    <a:pt x="0" y="6"/>
                    <a:pt x="0" y="6"/>
                  </a:cubicBezTo>
                  <a:cubicBezTo>
                    <a:pt x="0" y="9"/>
                    <a:pt x="5" y="12"/>
                    <a:pt x="6" y="15"/>
                  </a:cubicBezTo>
                  <a:lnTo>
                    <a:pt x="15" y="9"/>
                  </a:lnTo>
                  <a:lnTo>
                    <a:pt x="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47"/>
            <p:cNvSpPr/>
            <p:nvPr/>
          </p:nvSpPr>
          <p:spPr>
            <a:xfrm>
              <a:off x="2114700" y="4336800"/>
              <a:ext cx="500" cy="275"/>
            </a:xfrm>
            <a:custGeom>
              <a:rect b="b" l="l" r="r" t="t"/>
              <a:pathLst>
                <a:path extrusionOk="0" h="11" w="20">
                  <a:moveTo>
                    <a:pt x="12" y="0"/>
                  </a:moveTo>
                  <a:lnTo>
                    <a:pt x="1" y="6"/>
                  </a:lnTo>
                  <a:cubicBezTo>
                    <a:pt x="2" y="8"/>
                    <a:pt x="7" y="11"/>
                    <a:pt x="7" y="11"/>
                  </a:cubicBezTo>
                  <a:cubicBezTo>
                    <a:pt x="10" y="9"/>
                    <a:pt x="15" y="8"/>
                    <a:pt x="20" y="6"/>
                  </a:cubicBezTo>
                  <a:lnTo>
                    <a:pt x="12" y="2"/>
                  </a:lnTo>
                  <a:lnTo>
                    <a:pt x="1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47"/>
            <p:cNvSpPr/>
            <p:nvPr/>
          </p:nvSpPr>
          <p:spPr>
            <a:xfrm>
              <a:off x="2043750" y="4370300"/>
              <a:ext cx="250" cy="550"/>
            </a:xfrm>
            <a:custGeom>
              <a:rect b="b" l="l" r="r" t="t"/>
              <a:pathLst>
                <a:path extrusionOk="0" h="22" w="10">
                  <a:moveTo>
                    <a:pt x="7" y="1"/>
                  </a:moveTo>
                  <a:cubicBezTo>
                    <a:pt x="4" y="2"/>
                    <a:pt x="1" y="7"/>
                    <a:pt x="1" y="7"/>
                  </a:cubicBezTo>
                  <a:lnTo>
                    <a:pt x="4" y="21"/>
                  </a:lnTo>
                  <a:cubicBezTo>
                    <a:pt x="5" y="18"/>
                    <a:pt x="10" y="14"/>
                    <a:pt x="10" y="14"/>
                  </a:cubicBezTo>
                  <a:cubicBezTo>
                    <a:pt x="8" y="10"/>
                    <a:pt x="7" y="5"/>
                    <a:pt x="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47"/>
            <p:cNvSpPr/>
            <p:nvPr/>
          </p:nvSpPr>
          <p:spPr>
            <a:xfrm>
              <a:off x="2039225" y="4370425"/>
              <a:ext cx="250" cy="525"/>
            </a:xfrm>
            <a:custGeom>
              <a:rect b="b" l="l" r="r" t="t"/>
              <a:pathLst>
                <a:path extrusionOk="0" h="21" w="10">
                  <a:moveTo>
                    <a:pt x="7" y="0"/>
                  </a:moveTo>
                  <a:lnTo>
                    <a:pt x="1" y="7"/>
                  </a:lnTo>
                  <a:lnTo>
                    <a:pt x="4" y="21"/>
                  </a:lnTo>
                  <a:lnTo>
                    <a:pt x="10" y="15"/>
                  </a:lnTo>
                  <a:cubicBezTo>
                    <a:pt x="8" y="10"/>
                    <a:pt x="7" y="5"/>
                    <a:pt x="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47"/>
            <p:cNvSpPr/>
            <p:nvPr/>
          </p:nvSpPr>
          <p:spPr>
            <a:xfrm>
              <a:off x="2044350" y="4370975"/>
              <a:ext cx="350" cy="350"/>
            </a:xfrm>
            <a:custGeom>
              <a:rect b="b" l="l" r="r" t="t"/>
              <a:pathLst>
                <a:path extrusionOk="0" h="14" w="14">
                  <a:moveTo>
                    <a:pt x="5" y="0"/>
                  </a:moveTo>
                  <a:cubicBezTo>
                    <a:pt x="5" y="0"/>
                    <a:pt x="2" y="3"/>
                    <a:pt x="0" y="6"/>
                  </a:cubicBezTo>
                  <a:lnTo>
                    <a:pt x="8" y="13"/>
                  </a:lnTo>
                  <a:lnTo>
                    <a:pt x="13" y="6"/>
                  </a:lnTo>
                  <a:cubicBezTo>
                    <a:pt x="11" y="5"/>
                    <a:pt x="8" y="0"/>
                    <a:pt x="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47"/>
            <p:cNvSpPr/>
            <p:nvPr/>
          </p:nvSpPr>
          <p:spPr>
            <a:xfrm>
              <a:off x="2118100" y="4334225"/>
              <a:ext cx="375" cy="325"/>
            </a:xfrm>
            <a:custGeom>
              <a:rect b="b" l="l" r="r" t="t"/>
              <a:pathLst>
                <a:path extrusionOk="0" h="13" w="15">
                  <a:moveTo>
                    <a:pt x="15" y="0"/>
                  </a:moveTo>
                  <a:cubicBezTo>
                    <a:pt x="10" y="2"/>
                    <a:pt x="4" y="2"/>
                    <a:pt x="0" y="5"/>
                  </a:cubicBezTo>
                  <a:cubicBezTo>
                    <a:pt x="0" y="5"/>
                    <a:pt x="3" y="9"/>
                    <a:pt x="4" y="12"/>
                  </a:cubicBezTo>
                  <a:lnTo>
                    <a:pt x="15" y="6"/>
                  </a:lnTo>
                  <a:lnTo>
                    <a:pt x="1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47"/>
            <p:cNvSpPr/>
            <p:nvPr/>
          </p:nvSpPr>
          <p:spPr>
            <a:xfrm>
              <a:off x="2034050" y="4373975"/>
              <a:ext cx="325" cy="500"/>
            </a:xfrm>
            <a:custGeom>
              <a:rect b="b" l="l" r="r" t="t"/>
              <a:pathLst>
                <a:path extrusionOk="0" h="20" w="13">
                  <a:moveTo>
                    <a:pt x="8" y="1"/>
                  </a:moveTo>
                  <a:lnTo>
                    <a:pt x="0" y="13"/>
                  </a:lnTo>
                  <a:cubicBezTo>
                    <a:pt x="0" y="13"/>
                    <a:pt x="3" y="16"/>
                    <a:pt x="4" y="19"/>
                  </a:cubicBezTo>
                  <a:lnTo>
                    <a:pt x="4" y="19"/>
                  </a:lnTo>
                  <a:lnTo>
                    <a:pt x="12" y="11"/>
                  </a:lnTo>
                  <a:lnTo>
                    <a:pt x="8" y="1"/>
                  </a:lnTo>
                  <a:close/>
                  <a:moveTo>
                    <a:pt x="4" y="19"/>
                  </a:moveTo>
                  <a:lnTo>
                    <a:pt x="3" y="20"/>
                  </a:lnTo>
                  <a:lnTo>
                    <a:pt x="5" y="20"/>
                  </a:lnTo>
                  <a:cubicBezTo>
                    <a:pt x="5" y="20"/>
                    <a:pt x="4" y="19"/>
                    <a:pt x="4" y="19"/>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47"/>
            <p:cNvSpPr/>
            <p:nvPr/>
          </p:nvSpPr>
          <p:spPr>
            <a:xfrm>
              <a:off x="2120000" y="4333825"/>
              <a:ext cx="350" cy="350"/>
            </a:xfrm>
            <a:custGeom>
              <a:rect b="b" l="l" r="r" t="t"/>
              <a:pathLst>
                <a:path extrusionOk="0" h="14" w="14">
                  <a:moveTo>
                    <a:pt x="6" y="0"/>
                  </a:moveTo>
                  <a:cubicBezTo>
                    <a:pt x="5" y="3"/>
                    <a:pt x="2" y="6"/>
                    <a:pt x="1" y="9"/>
                  </a:cubicBezTo>
                  <a:cubicBezTo>
                    <a:pt x="1" y="9"/>
                    <a:pt x="5" y="12"/>
                    <a:pt x="8" y="14"/>
                  </a:cubicBezTo>
                  <a:lnTo>
                    <a:pt x="14" y="5"/>
                  </a:lnTo>
                  <a:lnTo>
                    <a:pt x="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47"/>
            <p:cNvSpPr/>
            <p:nvPr/>
          </p:nvSpPr>
          <p:spPr>
            <a:xfrm>
              <a:off x="2034000" y="4378100"/>
              <a:ext cx="400" cy="350"/>
            </a:xfrm>
            <a:custGeom>
              <a:rect b="b" l="l" r="r" t="t"/>
              <a:pathLst>
                <a:path extrusionOk="0" h="14" w="16">
                  <a:moveTo>
                    <a:pt x="11" y="1"/>
                  </a:moveTo>
                  <a:cubicBezTo>
                    <a:pt x="8" y="2"/>
                    <a:pt x="4" y="4"/>
                    <a:pt x="1" y="7"/>
                  </a:cubicBezTo>
                  <a:lnTo>
                    <a:pt x="5" y="14"/>
                  </a:lnTo>
                  <a:lnTo>
                    <a:pt x="16" y="8"/>
                  </a:lnTo>
                  <a:cubicBezTo>
                    <a:pt x="14" y="5"/>
                    <a:pt x="11" y="1"/>
                    <a:pt x="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47"/>
            <p:cNvSpPr/>
            <p:nvPr/>
          </p:nvSpPr>
          <p:spPr>
            <a:xfrm>
              <a:off x="2042175" y="4380725"/>
              <a:ext cx="250" cy="525"/>
            </a:xfrm>
            <a:custGeom>
              <a:rect b="b" l="l" r="r" t="t"/>
              <a:pathLst>
                <a:path extrusionOk="0" h="21" w="10">
                  <a:moveTo>
                    <a:pt x="5" y="0"/>
                  </a:moveTo>
                  <a:cubicBezTo>
                    <a:pt x="3" y="2"/>
                    <a:pt x="0" y="6"/>
                    <a:pt x="0" y="6"/>
                  </a:cubicBezTo>
                  <a:cubicBezTo>
                    <a:pt x="0" y="10"/>
                    <a:pt x="3" y="15"/>
                    <a:pt x="3" y="19"/>
                  </a:cubicBezTo>
                  <a:lnTo>
                    <a:pt x="3" y="21"/>
                  </a:lnTo>
                  <a:cubicBezTo>
                    <a:pt x="5" y="18"/>
                    <a:pt x="9" y="13"/>
                    <a:pt x="9" y="13"/>
                  </a:cubicBezTo>
                  <a:cubicBezTo>
                    <a:pt x="8" y="9"/>
                    <a:pt x="6" y="4"/>
                    <a:pt x="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47"/>
            <p:cNvSpPr/>
            <p:nvPr/>
          </p:nvSpPr>
          <p:spPr>
            <a:xfrm>
              <a:off x="2036350" y="4383725"/>
              <a:ext cx="250" cy="500"/>
            </a:xfrm>
            <a:custGeom>
              <a:rect b="b" l="l" r="r" t="t"/>
              <a:pathLst>
                <a:path extrusionOk="0" h="20" w="10">
                  <a:moveTo>
                    <a:pt x="7" y="1"/>
                  </a:moveTo>
                  <a:cubicBezTo>
                    <a:pt x="4" y="5"/>
                    <a:pt x="2" y="10"/>
                    <a:pt x="1" y="14"/>
                  </a:cubicBezTo>
                  <a:cubicBezTo>
                    <a:pt x="1" y="14"/>
                    <a:pt x="2" y="18"/>
                    <a:pt x="4" y="20"/>
                  </a:cubicBezTo>
                  <a:lnTo>
                    <a:pt x="10" y="8"/>
                  </a:lnTo>
                  <a:lnTo>
                    <a:pt x="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47"/>
            <p:cNvSpPr/>
            <p:nvPr/>
          </p:nvSpPr>
          <p:spPr>
            <a:xfrm>
              <a:off x="2043500" y="4384825"/>
              <a:ext cx="325" cy="400"/>
            </a:xfrm>
            <a:custGeom>
              <a:rect b="b" l="l" r="r" t="t"/>
              <a:pathLst>
                <a:path extrusionOk="0" h="16" w="13">
                  <a:moveTo>
                    <a:pt x="0" y="1"/>
                  </a:moveTo>
                  <a:cubicBezTo>
                    <a:pt x="2" y="5"/>
                    <a:pt x="2" y="11"/>
                    <a:pt x="3" y="16"/>
                  </a:cubicBezTo>
                  <a:cubicBezTo>
                    <a:pt x="3" y="16"/>
                    <a:pt x="9" y="14"/>
                    <a:pt x="12" y="13"/>
                  </a:cubicBezTo>
                  <a:lnTo>
                    <a:pt x="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47"/>
            <p:cNvSpPr/>
            <p:nvPr/>
          </p:nvSpPr>
          <p:spPr>
            <a:xfrm>
              <a:off x="2124925" y="4314625"/>
              <a:ext cx="500" cy="275"/>
            </a:xfrm>
            <a:custGeom>
              <a:rect b="b" l="l" r="r" t="t"/>
              <a:pathLst>
                <a:path extrusionOk="0" h="11" w="20">
                  <a:moveTo>
                    <a:pt x="1" y="0"/>
                  </a:moveTo>
                  <a:cubicBezTo>
                    <a:pt x="2" y="5"/>
                    <a:pt x="4" y="8"/>
                    <a:pt x="7" y="11"/>
                  </a:cubicBezTo>
                  <a:cubicBezTo>
                    <a:pt x="7" y="11"/>
                    <a:pt x="15" y="9"/>
                    <a:pt x="20" y="9"/>
                  </a:cubicBezTo>
                  <a:lnTo>
                    <a:pt x="1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47"/>
            <p:cNvSpPr/>
            <p:nvPr/>
          </p:nvSpPr>
          <p:spPr>
            <a:xfrm>
              <a:off x="2126925" y="4337750"/>
              <a:ext cx="350" cy="400"/>
            </a:xfrm>
            <a:custGeom>
              <a:rect b="b" l="l" r="r" t="t"/>
              <a:pathLst>
                <a:path extrusionOk="0" h="16" w="14">
                  <a:moveTo>
                    <a:pt x="6" y="1"/>
                  </a:moveTo>
                  <a:lnTo>
                    <a:pt x="0" y="7"/>
                  </a:lnTo>
                  <a:lnTo>
                    <a:pt x="8" y="15"/>
                  </a:lnTo>
                  <a:cubicBezTo>
                    <a:pt x="9" y="14"/>
                    <a:pt x="13" y="11"/>
                    <a:pt x="13" y="11"/>
                  </a:cubicBezTo>
                  <a:cubicBezTo>
                    <a:pt x="12" y="7"/>
                    <a:pt x="9" y="4"/>
                    <a:pt x="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47"/>
            <p:cNvSpPr/>
            <p:nvPr/>
          </p:nvSpPr>
          <p:spPr>
            <a:xfrm>
              <a:off x="2127800" y="4331550"/>
              <a:ext cx="350" cy="350"/>
            </a:xfrm>
            <a:custGeom>
              <a:rect b="b" l="l" r="r" t="t"/>
              <a:pathLst>
                <a:path extrusionOk="0" h="14" w="14">
                  <a:moveTo>
                    <a:pt x="6" y="0"/>
                  </a:moveTo>
                  <a:cubicBezTo>
                    <a:pt x="5" y="3"/>
                    <a:pt x="2" y="6"/>
                    <a:pt x="0" y="9"/>
                  </a:cubicBezTo>
                  <a:cubicBezTo>
                    <a:pt x="0" y="9"/>
                    <a:pt x="5" y="12"/>
                    <a:pt x="8" y="13"/>
                  </a:cubicBezTo>
                  <a:lnTo>
                    <a:pt x="14" y="4"/>
                  </a:lnTo>
                  <a:lnTo>
                    <a:pt x="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47"/>
            <p:cNvSpPr/>
            <p:nvPr/>
          </p:nvSpPr>
          <p:spPr>
            <a:xfrm>
              <a:off x="2129700" y="4333675"/>
              <a:ext cx="525" cy="250"/>
            </a:xfrm>
            <a:custGeom>
              <a:rect b="b" l="l" r="r" t="t"/>
              <a:pathLst>
                <a:path extrusionOk="0" h="10" w="21">
                  <a:moveTo>
                    <a:pt x="14" y="0"/>
                  </a:moveTo>
                  <a:cubicBezTo>
                    <a:pt x="10" y="0"/>
                    <a:pt x="5" y="3"/>
                    <a:pt x="1" y="5"/>
                  </a:cubicBezTo>
                  <a:lnTo>
                    <a:pt x="8" y="9"/>
                  </a:lnTo>
                  <a:lnTo>
                    <a:pt x="20" y="5"/>
                  </a:lnTo>
                  <a:cubicBezTo>
                    <a:pt x="19" y="3"/>
                    <a:pt x="14" y="0"/>
                    <a:pt x="1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47"/>
            <p:cNvSpPr/>
            <p:nvPr/>
          </p:nvSpPr>
          <p:spPr>
            <a:xfrm>
              <a:off x="2016500" y="4384550"/>
              <a:ext cx="325" cy="450"/>
            </a:xfrm>
            <a:custGeom>
              <a:rect b="b" l="l" r="r" t="t"/>
              <a:pathLst>
                <a:path extrusionOk="0" h="18" w="13">
                  <a:moveTo>
                    <a:pt x="8" y="0"/>
                  </a:moveTo>
                  <a:lnTo>
                    <a:pt x="1" y="12"/>
                  </a:lnTo>
                  <a:cubicBezTo>
                    <a:pt x="1" y="12"/>
                    <a:pt x="2" y="15"/>
                    <a:pt x="3" y="18"/>
                  </a:cubicBezTo>
                  <a:lnTo>
                    <a:pt x="12" y="9"/>
                  </a:lnTo>
                  <a:lnTo>
                    <a:pt x="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47"/>
            <p:cNvSpPr/>
            <p:nvPr/>
          </p:nvSpPr>
          <p:spPr>
            <a:xfrm>
              <a:off x="2039350" y="4389000"/>
              <a:ext cx="350" cy="500"/>
            </a:xfrm>
            <a:custGeom>
              <a:rect b="b" l="l" r="r" t="t"/>
              <a:pathLst>
                <a:path extrusionOk="0" h="20" w="14">
                  <a:moveTo>
                    <a:pt x="8" y="0"/>
                  </a:moveTo>
                  <a:lnTo>
                    <a:pt x="0" y="12"/>
                  </a:lnTo>
                  <a:cubicBezTo>
                    <a:pt x="0" y="12"/>
                    <a:pt x="3" y="16"/>
                    <a:pt x="5" y="19"/>
                  </a:cubicBezTo>
                  <a:lnTo>
                    <a:pt x="13" y="10"/>
                  </a:lnTo>
                  <a:lnTo>
                    <a:pt x="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47"/>
            <p:cNvSpPr/>
            <p:nvPr/>
          </p:nvSpPr>
          <p:spPr>
            <a:xfrm>
              <a:off x="2019175" y="4389325"/>
              <a:ext cx="375" cy="450"/>
            </a:xfrm>
            <a:custGeom>
              <a:rect b="b" l="l" r="r" t="t"/>
              <a:pathLst>
                <a:path extrusionOk="0" h="18" w="15">
                  <a:moveTo>
                    <a:pt x="7" y="0"/>
                  </a:moveTo>
                  <a:cubicBezTo>
                    <a:pt x="7" y="0"/>
                    <a:pt x="4" y="5"/>
                    <a:pt x="1" y="6"/>
                  </a:cubicBezTo>
                  <a:lnTo>
                    <a:pt x="7" y="18"/>
                  </a:lnTo>
                  <a:lnTo>
                    <a:pt x="14" y="11"/>
                  </a:lnTo>
                  <a:lnTo>
                    <a:pt x="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47"/>
            <p:cNvSpPr/>
            <p:nvPr/>
          </p:nvSpPr>
          <p:spPr>
            <a:xfrm>
              <a:off x="2016025" y="4390025"/>
              <a:ext cx="275" cy="500"/>
            </a:xfrm>
            <a:custGeom>
              <a:rect b="b" l="l" r="r" t="t"/>
              <a:pathLst>
                <a:path extrusionOk="0" h="20" w="11">
                  <a:moveTo>
                    <a:pt x="6" y="0"/>
                  </a:moveTo>
                  <a:lnTo>
                    <a:pt x="0" y="12"/>
                  </a:lnTo>
                  <a:lnTo>
                    <a:pt x="5" y="19"/>
                  </a:lnTo>
                  <a:cubicBezTo>
                    <a:pt x="6" y="15"/>
                    <a:pt x="9" y="12"/>
                    <a:pt x="11" y="6"/>
                  </a:cubicBezTo>
                  <a:cubicBezTo>
                    <a:pt x="11" y="6"/>
                    <a:pt x="8" y="2"/>
                    <a:pt x="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47"/>
            <p:cNvSpPr/>
            <p:nvPr/>
          </p:nvSpPr>
          <p:spPr>
            <a:xfrm>
              <a:off x="2139900" y="4315675"/>
              <a:ext cx="425" cy="325"/>
            </a:xfrm>
            <a:custGeom>
              <a:rect b="b" l="l" r="r" t="t"/>
              <a:pathLst>
                <a:path extrusionOk="0" h="13" w="17">
                  <a:moveTo>
                    <a:pt x="17" y="1"/>
                  </a:moveTo>
                  <a:cubicBezTo>
                    <a:pt x="11" y="1"/>
                    <a:pt x="5" y="2"/>
                    <a:pt x="1" y="4"/>
                  </a:cubicBezTo>
                  <a:cubicBezTo>
                    <a:pt x="1" y="4"/>
                    <a:pt x="3" y="10"/>
                    <a:pt x="5" y="13"/>
                  </a:cubicBezTo>
                  <a:lnTo>
                    <a:pt x="17" y="7"/>
                  </a:lnTo>
                  <a:lnTo>
                    <a:pt x="1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47"/>
            <p:cNvSpPr/>
            <p:nvPr/>
          </p:nvSpPr>
          <p:spPr>
            <a:xfrm>
              <a:off x="2036800" y="4394800"/>
              <a:ext cx="250" cy="500"/>
            </a:xfrm>
            <a:custGeom>
              <a:rect b="b" l="l" r="r" t="t"/>
              <a:pathLst>
                <a:path extrusionOk="0" h="20" w="10">
                  <a:moveTo>
                    <a:pt x="5" y="1"/>
                  </a:moveTo>
                  <a:cubicBezTo>
                    <a:pt x="4" y="2"/>
                    <a:pt x="1" y="6"/>
                    <a:pt x="1" y="6"/>
                  </a:cubicBezTo>
                  <a:cubicBezTo>
                    <a:pt x="2" y="11"/>
                    <a:pt x="4" y="15"/>
                    <a:pt x="4" y="20"/>
                  </a:cubicBezTo>
                  <a:cubicBezTo>
                    <a:pt x="7" y="18"/>
                    <a:pt x="9" y="14"/>
                    <a:pt x="9" y="14"/>
                  </a:cubicBezTo>
                  <a:lnTo>
                    <a:pt x="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47"/>
            <p:cNvSpPr/>
            <p:nvPr/>
          </p:nvSpPr>
          <p:spPr>
            <a:xfrm>
              <a:off x="2013125" y="4395825"/>
              <a:ext cx="300" cy="475"/>
            </a:xfrm>
            <a:custGeom>
              <a:rect b="b" l="l" r="r" t="t"/>
              <a:pathLst>
                <a:path extrusionOk="0" h="19" w="12">
                  <a:moveTo>
                    <a:pt x="5" y="1"/>
                  </a:moveTo>
                  <a:cubicBezTo>
                    <a:pt x="5" y="1"/>
                    <a:pt x="2" y="4"/>
                    <a:pt x="0" y="7"/>
                  </a:cubicBezTo>
                  <a:lnTo>
                    <a:pt x="5" y="18"/>
                  </a:lnTo>
                  <a:lnTo>
                    <a:pt x="12" y="10"/>
                  </a:lnTo>
                  <a:lnTo>
                    <a:pt x="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47"/>
            <p:cNvSpPr/>
            <p:nvPr/>
          </p:nvSpPr>
          <p:spPr>
            <a:xfrm>
              <a:off x="2144025" y="4334050"/>
              <a:ext cx="350" cy="375"/>
            </a:xfrm>
            <a:custGeom>
              <a:rect b="b" l="l" r="r" t="t"/>
              <a:pathLst>
                <a:path extrusionOk="0" h="15" w="14">
                  <a:moveTo>
                    <a:pt x="8" y="0"/>
                  </a:moveTo>
                  <a:lnTo>
                    <a:pt x="0" y="5"/>
                  </a:lnTo>
                  <a:lnTo>
                    <a:pt x="8" y="15"/>
                  </a:lnTo>
                  <a:lnTo>
                    <a:pt x="14" y="10"/>
                  </a:lnTo>
                  <a:cubicBezTo>
                    <a:pt x="12" y="6"/>
                    <a:pt x="9" y="3"/>
                    <a:pt x="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47"/>
            <p:cNvSpPr/>
            <p:nvPr/>
          </p:nvSpPr>
          <p:spPr>
            <a:xfrm>
              <a:off x="2043275" y="4399875"/>
              <a:ext cx="250" cy="500"/>
            </a:xfrm>
            <a:custGeom>
              <a:rect b="b" l="l" r="r" t="t"/>
              <a:pathLst>
                <a:path extrusionOk="0" h="20" w="10">
                  <a:moveTo>
                    <a:pt x="6" y="1"/>
                  </a:moveTo>
                  <a:lnTo>
                    <a:pt x="1" y="6"/>
                  </a:lnTo>
                  <a:lnTo>
                    <a:pt x="5" y="20"/>
                  </a:lnTo>
                  <a:cubicBezTo>
                    <a:pt x="6" y="18"/>
                    <a:pt x="9" y="14"/>
                    <a:pt x="9" y="14"/>
                  </a:cubicBezTo>
                  <a:cubicBezTo>
                    <a:pt x="9" y="9"/>
                    <a:pt x="8" y="5"/>
                    <a:pt x="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47"/>
            <p:cNvSpPr/>
            <p:nvPr/>
          </p:nvSpPr>
          <p:spPr>
            <a:xfrm>
              <a:off x="2045625" y="4400125"/>
              <a:ext cx="400" cy="375"/>
            </a:xfrm>
            <a:custGeom>
              <a:rect b="b" l="l" r="r" t="t"/>
              <a:pathLst>
                <a:path extrusionOk="0" h="15" w="16">
                  <a:moveTo>
                    <a:pt x="11" y="1"/>
                  </a:moveTo>
                  <a:lnTo>
                    <a:pt x="1" y="8"/>
                  </a:lnTo>
                  <a:cubicBezTo>
                    <a:pt x="2" y="10"/>
                    <a:pt x="5" y="14"/>
                    <a:pt x="5" y="14"/>
                  </a:cubicBezTo>
                  <a:cubicBezTo>
                    <a:pt x="8" y="14"/>
                    <a:pt x="13" y="11"/>
                    <a:pt x="15" y="8"/>
                  </a:cubicBezTo>
                  <a:lnTo>
                    <a:pt x="1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47"/>
            <p:cNvSpPr/>
            <p:nvPr/>
          </p:nvSpPr>
          <p:spPr>
            <a:xfrm>
              <a:off x="2148950" y="4331875"/>
              <a:ext cx="550" cy="200"/>
            </a:xfrm>
            <a:custGeom>
              <a:rect b="b" l="l" r="r" t="t"/>
              <a:pathLst>
                <a:path extrusionOk="0" h="8" w="22">
                  <a:moveTo>
                    <a:pt x="14" y="0"/>
                  </a:moveTo>
                  <a:cubicBezTo>
                    <a:pt x="11" y="0"/>
                    <a:pt x="6" y="2"/>
                    <a:pt x="0" y="3"/>
                  </a:cubicBezTo>
                  <a:cubicBezTo>
                    <a:pt x="3" y="5"/>
                    <a:pt x="6" y="8"/>
                    <a:pt x="6" y="8"/>
                  </a:cubicBezTo>
                  <a:cubicBezTo>
                    <a:pt x="12" y="8"/>
                    <a:pt x="17" y="6"/>
                    <a:pt x="21" y="5"/>
                  </a:cubicBezTo>
                  <a:cubicBezTo>
                    <a:pt x="18" y="3"/>
                    <a:pt x="14" y="0"/>
                    <a:pt x="1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47"/>
            <p:cNvSpPr/>
            <p:nvPr/>
          </p:nvSpPr>
          <p:spPr>
            <a:xfrm>
              <a:off x="2149325" y="4339400"/>
              <a:ext cx="375" cy="325"/>
            </a:xfrm>
            <a:custGeom>
              <a:rect b="b" l="l" r="r" t="t"/>
              <a:pathLst>
                <a:path extrusionOk="0" h="13" w="15">
                  <a:moveTo>
                    <a:pt x="15" y="1"/>
                  </a:moveTo>
                  <a:cubicBezTo>
                    <a:pt x="9" y="2"/>
                    <a:pt x="5" y="2"/>
                    <a:pt x="0" y="5"/>
                  </a:cubicBezTo>
                  <a:cubicBezTo>
                    <a:pt x="0" y="5"/>
                    <a:pt x="2" y="10"/>
                    <a:pt x="3" y="13"/>
                  </a:cubicBezTo>
                  <a:lnTo>
                    <a:pt x="15" y="7"/>
                  </a:lnTo>
                  <a:lnTo>
                    <a:pt x="1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47"/>
            <p:cNvSpPr/>
            <p:nvPr/>
          </p:nvSpPr>
          <p:spPr>
            <a:xfrm>
              <a:off x="2150100" y="4313225"/>
              <a:ext cx="525" cy="250"/>
            </a:xfrm>
            <a:custGeom>
              <a:rect b="b" l="l" r="r" t="t"/>
              <a:pathLst>
                <a:path extrusionOk="0" h="10" w="21">
                  <a:moveTo>
                    <a:pt x="13" y="0"/>
                  </a:moveTo>
                  <a:cubicBezTo>
                    <a:pt x="9" y="0"/>
                    <a:pt x="4" y="3"/>
                    <a:pt x="0" y="3"/>
                  </a:cubicBezTo>
                  <a:lnTo>
                    <a:pt x="7" y="9"/>
                  </a:lnTo>
                  <a:lnTo>
                    <a:pt x="21" y="5"/>
                  </a:lnTo>
                  <a:cubicBezTo>
                    <a:pt x="18" y="3"/>
                    <a:pt x="13" y="0"/>
                    <a:pt x="1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47"/>
            <p:cNvSpPr/>
            <p:nvPr/>
          </p:nvSpPr>
          <p:spPr>
            <a:xfrm>
              <a:off x="2149750" y="4336725"/>
              <a:ext cx="550" cy="250"/>
            </a:xfrm>
            <a:custGeom>
              <a:rect b="b" l="l" r="r" t="t"/>
              <a:pathLst>
                <a:path extrusionOk="0" h="10" w="22">
                  <a:moveTo>
                    <a:pt x="14" y="0"/>
                  </a:moveTo>
                  <a:lnTo>
                    <a:pt x="1" y="5"/>
                  </a:lnTo>
                  <a:cubicBezTo>
                    <a:pt x="4" y="6"/>
                    <a:pt x="8" y="9"/>
                    <a:pt x="8" y="9"/>
                  </a:cubicBezTo>
                  <a:cubicBezTo>
                    <a:pt x="11" y="8"/>
                    <a:pt x="17" y="6"/>
                    <a:pt x="21" y="5"/>
                  </a:cubicBezTo>
                  <a:lnTo>
                    <a:pt x="1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47"/>
            <p:cNvSpPr/>
            <p:nvPr/>
          </p:nvSpPr>
          <p:spPr>
            <a:xfrm>
              <a:off x="2050900" y="4321175"/>
              <a:ext cx="425" cy="300"/>
            </a:xfrm>
            <a:custGeom>
              <a:rect b="b" l="l" r="r" t="t"/>
              <a:pathLst>
                <a:path extrusionOk="0" h="12" w="17">
                  <a:moveTo>
                    <a:pt x="6" y="0"/>
                  </a:moveTo>
                  <a:lnTo>
                    <a:pt x="0" y="8"/>
                  </a:lnTo>
                  <a:lnTo>
                    <a:pt x="12" y="12"/>
                  </a:lnTo>
                  <a:cubicBezTo>
                    <a:pt x="13" y="10"/>
                    <a:pt x="16" y="6"/>
                    <a:pt x="16" y="6"/>
                  </a:cubicBezTo>
                  <a:cubicBezTo>
                    <a:pt x="13" y="3"/>
                    <a:pt x="10" y="2"/>
                    <a:pt x="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47"/>
            <p:cNvSpPr/>
            <p:nvPr/>
          </p:nvSpPr>
          <p:spPr>
            <a:xfrm>
              <a:off x="2038900" y="4406250"/>
              <a:ext cx="350" cy="200"/>
            </a:xfrm>
            <a:custGeom>
              <a:rect b="b" l="l" r="r" t="t"/>
              <a:pathLst>
                <a:path extrusionOk="0" h="8" w="14">
                  <a:moveTo>
                    <a:pt x="9" y="0"/>
                  </a:moveTo>
                  <a:lnTo>
                    <a:pt x="1" y="5"/>
                  </a:lnTo>
                  <a:lnTo>
                    <a:pt x="5" y="7"/>
                  </a:lnTo>
                  <a:lnTo>
                    <a:pt x="14" y="2"/>
                  </a:lnTo>
                  <a:lnTo>
                    <a:pt x="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47"/>
            <p:cNvSpPr/>
            <p:nvPr/>
          </p:nvSpPr>
          <p:spPr>
            <a:xfrm>
              <a:off x="2032350" y="4409450"/>
              <a:ext cx="325" cy="375"/>
            </a:xfrm>
            <a:custGeom>
              <a:rect b="b" l="l" r="r" t="t"/>
              <a:pathLst>
                <a:path extrusionOk="0" h="15" w="13">
                  <a:moveTo>
                    <a:pt x="2" y="0"/>
                  </a:moveTo>
                  <a:lnTo>
                    <a:pt x="1" y="15"/>
                  </a:lnTo>
                  <a:lnTo>
                    <a:pt x="12" y="6"/>
                  </a:lnTo>
                  <a:lnTo>
                    <a:pt x="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47"/>
            <p:cNvSpPr/>
            <p:nvPr/>
          </p:nvSpPr>
          <p:spPr>
            <a:xfrm>
              <a:off x="2036700" y="4408000"/>
              <a:ext cx="325" cy="325"/>
            </a:xfrm>
            <a:custGeom>
              <a:rect b="b" l="l" r="r" t="t"/>
              <a:pathLst>
                <a:path extrusionOk="0" h="13" w="13">
                  <a:moveTo>
                    <a:pt x="6" y="1"/>
                  </a:moveTo>
                  <a:lnTo>
                    <a:pt x="0" y="10"/>
                  </a:lnTo>
                  <a:lnTo>
                    <a:pt x="5" y="13"/>
                  </a:lnTo>
                  <a:lnTo>
                    <a:pt x="12" y="4"/>
                  </a:lnTo>
                  <a:lnTo>
                    <a:pt x="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47"/>
            <p:cNvSpPr/>
            <p:nvPr/>
          </p:nvSpPr>
          <p:spPr>
            <a:xfrm>
              <a:off x="2060500" y="4345675"/>
              <a:ext cx="450" cy="150"/>
            </a:xfrm>
            <a:custGeom>
              <a:rect b="b" l="l" r="r" t="t"/>
              <a:pathLst>
                <a:path extrusionOk="0" h="6" w="18">
                  <a:moveTo>
                    <a:pt x="5" y="0"/>
                  </a:moveTo>
                  <a:lnTo>
                    <a:pt x="0" y="6"/>
                  </a:lnTo>
                  <a:lnTo>
                    <a:pt x="13" y="6"/>
                  </a:lnTo>
                  <a:cubicBezTo>
                    <a:pt x="13" y="6"/>
                    <a:pt x="16" y="3"/>
                    <a:pt x="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47"/>
            <p:cNvSpPr/>
            <p:nvPr/>
          </p:nvSpPr>
          <p:spPr>
            <a:xfrm>
              <a:off x="2042075" y="4406350"/>
              <a:ext cx="275" cy="175"/>
            </a:xfrm>
            <a:custGeom>
              <a:rect b="b" l="l" r="r" t="t"/>
              <a:pathLst>
                <a:path extrusionOk="0" h="7" w="11">
                  <a:moveTo>
                    <a:pt x="4" y="1"/>
                  </a:moveTo>
                  <a:lnTo>
                    <a:pt x="0" y="3"/>
                  </a:lnTo>
                  <a:lnTo>
                    <a:pt x="4" y="6"/>
                  </a:lnTo>
                  <a:cubicBezTo>
                    <a:pt x="4" y="6"/>
                    <a:pt x="7" y="3"/>
                    <a:pt x="10" y="2"/>
                  </a:cubicBezTo>
                  <a:lnTo>
                    <a:pt x="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47"/>
            <p:cNvSpPr/>
            <p:nvPr/>
          </p:nvSpPr>
          <p:spPr>
            <a:xfrm>
              <a:off x="2160650" y="4337175"/>
              <a:ext cx="450" cy="300"/>
            </a:xfrm>
            <a:custGeom>
              <a:rect b="b" l="l" r="r" t="t"/>
              <a:pathLst>
                <a:path extrusionOk="0" h="12" w="18">
                  <a:moveTo>
                    <a:pt x="6" y="0"/>
                  </a:moveTo>
                  <a:cubicBezTo>
                    <a:pt x="6" y="0"/>
                    <a:pt x="2" y="2"/>
                    <a:pt x="0" y="3"/>
                  </a:cubicBezTo>
                  <a:lnTo>
                    <a:pt x="9" y="12"/>
                  </a:lnTo>
                  <a:lnTo>
                    <a:pt x="18" y="6"/>
                  </a:lnTo>
                  <a:lnTo>
                    <a:pt x="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47"/>
            <p:cNvSpPr/>
            <p:nvPr/>
          </p:nvSpPr>
          <p:spPr>
            <a:xfrm>
              <a:off x="2162700" y="4334850"/>
              <a:ext cx="500" cy="275"/>
            </a:xfrm>
            <a:custGeom>
              <a:rect b="b" l="l" r="r" t="t"/>
              <a:pathLst>
                <a:path extrusionOk="0" h="11" w="20">
                  <a:moveTo>
                    <a:pt x="14" y="0"/>
                  </a:moveTo>
                  <a:lnTo>
                    <a:pt x="1" y="5"/>
                  </a:lnTo>
                  <a:cubicBezTo>
                    <a:pt x="2" y="8"/>
                    <a:pt x="7" y="11"/>
                    <a:pt x="7" y="11"/>
                  </a:cubicBezTo>
                  <a:cubicBezTo>
                    <a:pt x="10" y="9"/>
                    <a:pt x="15" y="8"/>
                    <a:pt x="20" y="6"/>
                  </a:cubicBezTo>
                  <a:lnTo>
                    <a:pt x="1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47"/>
            <p:cNvSpPr/>
            <p:nvPr/>
          </p:nvSpPr>
          <p:spPr>
            <a:xfrm>
              <a:off x="2041875" y="4407675"/>
              <a:ext cx="225" cy="200"/>
            </a:xfrm>
            <a:custGeom>
              <a:rect b="b" l="l" r="r" t="t"/>
              <a:pathLst>
                <a:path extrusionOk="0" h="8" w="9">
                  <a:moveTo>
                    <a:pt x="8" y="0"/>
                  </a:moveTo>
                  <a:lnTo>
                    <a:pt x="8" y="0"/>
                  </a:lnTo>
                  <a:cubicBezTo>
                    <a:pt x="7" y="2"/>
                    <a:pt x="2" y="2"/>
                    <a:pt x="2" y="2"/>
                  </a:cubicBezTo>
                  <a:lnTo>
                    <a:pt x="1" y="8"/>
                  </a:lnTo>
                  <a:lnTo>
                    <a:pt x="7" y="6"/>
                  </a:lnTo>
                  <a:lnTo>
                    <a:pt x="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47"/>
            <p:cNvSpPr/>
            <p:nvPr/>
          </p:nvSpPr>
          <p:spPr>
            <a:xfrm>
              <a:off x="2166975" y="4340225"/>
              <a:ext cx="325" cy="375"/>
            </a:xfrm>
            <a:custGeom>
              <a:rect b="b" l="l" r="r" t="t"/>
              <a:pathLst>
                <a:path extrusionOk="0" h="15" w="13">
                  <a:moveTo>
                    <a:pt x="6" y="0"/>
                  </a:moveTo>
                  <a:cubicBezTo>
                    <a:pt x="5" y="2"/>
                    <a:pt x="0" y="5"/>
                    <a:pt x="0" y="5"/>
                  </a:cubicBezTo>
                  <a:cubicBezTo>
                    <a:pt x="0" y="8"/>
                    <a:pt x="3" y="12"/>
                    <a:pt x="6" y="15"/>
                  </a:cubicBezTo>
                  <a:cubicBezTo>
                    <a:pt x="8" y="14"/>
                    <a:pt x="12" y="11"/>
                    <a:pt x="12" y="11"/>
                  </a:cubicBezTo>
                  <a:cubicBezTo>
                    <a:pt x="11" y="8"/>
                    <a:pt x="8" y="3"/>
                    <a:pt x="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47"/>
            <p:cNvSpPr/>
            <p:nvPr/>
          </p:nvSpPr>
          <p:spPr>
            <a:xfrm>
              <a:off x="2167050" y="4336825"/>
              <a:ext cx="525" cy="250"/>
            </a:xfrm>
            <a:custGeom>
              <a:rect b="b" l="l" r="r" t="t"/>
              <a:pathLst>
                <a:path extrusionOk="0" h="10" w="21">
                  <a:moveTo>
                    <a:pt x="15" y="1"/>
                  </a:moveTo>
                  <a:cubicBezTo>
                    <a:pt x="11" y="2"/>
                    <a:pt x="6" y="4"/>
                    <a:pt x="0" y="5"/>
                  </a:cubicBezTo>
                  <a:lnTo>
                    <a:pt x="2" y="5"/>
                  </a:lnTo>
                  <a:cubicBezTo>
                    <a:pt x="3" y="7"/>
                    <a:pt x="8" y="10"/>
                    <a:pt x="8" y="10"/>
                  </a:cubicBezTo>
                  <a:cubicBezTo>
                    <a:pt x="11" y="8"/>
                    <a:pt x="16" y="7"/>
                    <a:pt x="21" y="7"/>
                  </a:cubicBezTo>
                  <a:cubicBezTo>
                    <a:pt x="18" y="4"/>
                    <a:pt x="15" y="1"/>
                    <a:pt x="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47"/>
            <p:cNvSpPr/>
            <p:nvPr/>
          </p:nvSpPr>
          <p:spPr>
            <a:xfrm>
              <a:off x="2168250" y="4315400"/>
              <a:ext cx="550" cy="350"/>
            </a:xfrm>
            <a:custGeom>
              <a:rect b="b" l="l" r="r" t="t"/>
              <a:pathLst>
                <a:path extrusionOk="0" h="14" w="22">
                  <a:moveTo>
                    <a:pt x="1" y="13"/>
                  </a:moveTo>
                  <a:lnTo>
                    <a:pt x="2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47"/>
            <p:cNvSpPr/>
            <p:nvPr/>
          </p:nvSpPr>
          <p:spPr>
            <a:xfrm>
              <a:off x="2167475" y="4339225"/>
              <a:ext cx="400" cy="350"/>
            </a:xfrm>
            <a:custGeom>
              <a:rect b="b" l="l" r="r" t="t"/>
              <a:pathLst>
                <a:path extrusionOk="0" h="14" w="16">
                  <a:moveTo>
                    <a:pt x="8" y="1"/>
                  </a:moveTo>
                  <a:cubicBezTo>
                    <a:pt x="5" y="3"/>
                    <a:pt x="2" y="6"/>
                    <a:pt x="1" y="9"/>
                  </a:cubicBezTo>
                  <a:cubicBezTo>
                    <a:pt x="1" y="9"/>
                    <a:pt x="5" y="12"/>
                    <a:pt x="7" y="14"/>
                  </a:cubicBezTo>
                  <a:lnTo>
                    <a:pt x="16" y="6"/>
                  </a:lnTo>
                  <a:lnTo>
                    <a:pt x="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47"/>
            <p:cNvSpPr/>
            <p:nvPr/>
          </p:nvSpPr>
          <p:spPr>
            <a:xfrm>
              <a:off x="2167450" y="4338575"/>
              <a:ext cx="500" cy="275"/>
            </a:xfrm>
            <a:custGeom>
              <a:rect b="b" l="l" r="r" t="t"/>
              <a:pathLst>
                <a:path extrusionOk="0" h="11" w="20">
                  <a:moveTo>
                    <a:pt x="8" y="0"/>
                  </a:moveTo>
                  <a:lnTo>
                    <a:pt x="0" y="4"/>
                  </a:lnTo>
                  <a:cubicBezTo>
                    <a:pt x="5" y="7"/>
                    <a:pt x="9" y="9"/>
                    <a:pt x="14" y="10"/>
                  </a:cubicBezTo>
                  <a:cubicBezTo>
                    <a:pt x="14" y="10"/>
                    <a:pt x="18" y="7"/>
                    <a:pt x="20" y="6"/>
                  </a:cubicBezTo>
                  <a:lnTo>
                    <a:pt x="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47"/>
            <p:cNvSpPr/>
            <p:nvPr/>
          </p:nvSpPr>
          <p:spPr>
            <a:xfrm>
              <a:off x="2168875" y="4313725"/>
              <a:ext cx="500" cy="250"/>
            </a:xfrm>
            <a:custGeom>
              <a:rect b="b" l="l" r="r" t="t"/>
              <a:pathLst>
                <a:path extrusionOk="0" h="10" w="20">
                  <a:moveTo>
                    <a:pt x="14" y="1"/>
                  </a:moveTo>
                  <a:lnTo>
                    <a:pt x="1" y="5"/>
                  </a:lnTo>
                  <a:cubicBezTo>
                    <a:pt x="2" y="7"/>
                    <a:pt x="7" y="10"/>
                    <a:pt x="7" y="10"/>
                  </a:cubicBezTo>
                  <a:cubicBezTo>
                    <a:pt x="10" y="10"/>
                    <a:pt x="16" y="8"/>
                    <a:pt x="20" y="7"/>
                  </a:cubicBezTo>
                  <a:lnTo>
                    <a:pt x="1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47"/>
            <p:cNvSpPr/>
            <p:nvPr/>
          </p:nvSpPr>
          <p:spPr>
            <a:xfrm>
              <a:off x="2058325" y="4315500"/>
              <a:ext cx="350" cy="350"/>
            </a:xfrm>
            <a:custGeom>
              <a:rect b="b" l="l" r="r" t="t"/>
              <a:pathLst>
                <a:path extrusionOk="0" h="14" w="14">
                  <a:moveTo>
                    <a:pt x="3" y="1"/>
                  </a:moveTo>
                  <a:cubicBezTo>
                    <a:pt x="2" y="4"/>
                    <a:pt x="0" y="8"/>
                    <a:pt x="0" y="12"/>
                  </a:cubicBezTo>
                  <a:cubicBezTo>
                    <a:pt x="0" y="12"/>
                    <a:pt x="5" y="14"/>
                    <a:pt x="8" y="14"/>
                  </a:cubicBezTo>
                  <a:lnTo>
                    <a:pt x="14" y="2"/>
                  </a:lnTo>
                  <a:lnTo>
                    <a:pt x="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47"/>
            <p:cNvSpPr/>
            <p:nvPr/>
          </p:nvSpPr>
          <p:spPr>
            <a:xfrm>
              <a:off x="2042400" y="4410475"/>
              <a:ext cx="375" cy="200"/>
            </a:xfrm>
            <a:custGeom>
              <a:rect b="b" l="l" r="r" t="t"/>
              <a:pathLst>
                <a:path extrusionOk="0" h="8" w="15">
                  <a:moveTo>
                    <a:pt x="15" y="0"/>
                  </a:moveTo>
                  <a:lnTo>
                    <a:pt x="6" y="2"/>
                  </a:lnTo>
                  <a:lnTo>
                    <a:pt x="0" y="6"/>
                  </a:lnTo>
                  <a:lnTo>
                    <a:pt x="9" y="8"/>
                  </a:lnTo>
                  <a:cubicBezTo>
                    <a:pt x="9" y="8"/>
                    <a:pt x="12" y="3"/>
                    <a:pt x="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47"/>
            <p:cNvSpPr/>
            <p:nvPr/>
          </p:nvSpPr>
          <p:spPr>
            <a:xfrm>
              <a:off x="2056550" y="4319450"/>
              <a:ext cx="350" cy="350"/>
            </a:xfrm>
            <a:custGeom>
              <a:rect b="b" l="l" r="r" t="t"/>
              <a:pathLst>
                <a:path extrusionOk="0" h="14" w="14">
                  <a:moveTo>
                    <a:pt x="4" y="0"/>
                  </a:moveTo>
                  <a:cubicBezTo>
                    <a:pt x="2" y="4"/>
                    <a:pt x="1" y="9"/>
                    <a:pt x="1" y="12"/>
                  </a:cubicBezTo>
                  <a:cubicBezTo>
                    <a:pt x="1" y="12"/>
                    <a:pt x="5" y="13"/>
                    <a:pt x="10" y="13"/>
                  </a:cubicBezTo>
                  <a:lnTo>
                    <a:pt x="14" y="3"/>
                  </a:lnTo>
                  <a:lnTo>
                    <a:pt x="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47"/>
            <p:cNvSpPr/>
            <p:nvPr/>
          </p:nvSpPr>
          <p:spPr>
            <a:xfrm>
              <a:off x="2171100" y="4335300"/>
              <a:ext cx="525" cy="300"/>
            </a:xfrm>
            <a:custGeom>
              <a:rect b="b" l="l" r="r" t="t"/>
              <a:pathLst>
                <a:path extrusionOk="0" h="12" w="21">
                  <a:moveTo>
                    <a:pt x="0" y="0"/>
                  </a:moveTo>
                  <a:lnTo>
                    <a:pt x="6" y="12"/>
                  </a:lnTo>
                  <a:lnTo>
                    <a:pt x="21" y="2"/>
                  </a:lnTo>
                  <a:lnTo>
                    <a:pt x="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47"/>
            <p:cNvSpPr/>
            <p:nvPr/>
          </p:nvSpPr>
          <p:spPr>
            <a:xfrm>
              <a:off x="2171600" y="4334950"/>
              <a:ext cx="500" cy="450"/>
            </a:xfrm>
            <a:custGeom>
              <a:rect b="b" l="l" r="r" t="t"/>
              <a:pathLst>
                <a:path extrusionOk="0" h="18" w="20">
                  <a:moveTo>
                    <a:pt x="2" y="1"/>
                  </a:moveTo>
                  <a:lnTo>
                    <a:pt x="1" y="16"/>
                  </a:lnTo>
                  <a:lnTo>
                    <a:pt x="20" y="17"/>
                  </a:lnTo>
                  <a:lnTo>
                    <a:pt x="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47"/>
            <p:cNvSpPr/>
            <p:nvPr/>
          </p:nvSpPr>
          <p:spPr>
            <a:xfrm>
              <a:off x="2172075" y="4335375"/>
              <a:ext cx="475" cy="275"/>
            </a:xfrm>
            <a:custGeom>
              <a:rect b="b" l="l" r="r" t="t"/>
              <a:pathLst>
                <a:path extrusionOk="0" h="11" w="19">
                  <a:moveTo>
                    <a:pt x="1" y="0"/>
                  </a:moveTo>
                  <a:cubicBezTo>
                    <a:pt x="4" y="3"/>
                    <a:pt x="4" y="7"/>
                    <a:pt x="7" y="10"/>
                  </a:cubicBezTo>
                  <a:cubicBezTo>
                    <a:pt x="7" y="10"/>
                    <a:pt x="14" y="9"/>
                    <a:pt x="18" y="9"/>
                  </a:cubicBezTo>
                  <a:lnTo>
                    <a:pt x="1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47"/>
            <p:cNvSpPr/>
            <p:nvPr/>
          </p:nvSpPr>
          <p:spPr>
            <a:xfrm>
              <a:off x="2174700" y="4340450"/>
              <a:ext cx="525" cy="275"/>
            </a:xfrm>
            <a:custGeom>
              <a:rect b="b" l="l" r="r" t="t"/>
              <a:pathLst>
                <a:path extrusionOk="0" h="11" w="21">
                  <a:moveTo>
                    <a:pt x="8" y="0"/>
                  </a:moveTo>
                  <a:lnTo>
                    <a:pt x="0" y="5"/>
                  </a:lnTo>
                  <a:lnTo>
                    <a:pt x="14" y="10"/>
                  </a:lnTo>
                  <a:lnTo>
                    <a:pt x="21" y="5"/>
                  </a:lnTo>
                  <a:cubicBezTo>
                    <a:pt x="16" y="3"/>
                    <a:pt x="11" y="2"/>
                    <a:pt x="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47"/>
            <p:cNvSpPr/>
            <p:nvPr/>
          </p:nvSpPr>
          <p:spPr>
            <a:xfrm>
              <a:off x="2038450" y="4430850"/>
              <a:ext cx="550" cy="275"/>
            </a:xfrm>
            <a:custGeom>
              <a:rect b="b" l="l" r="r" t="t"/>
              <a:pathLst>
                <a:path extrusionOk="0" h="11" w="22">
                  <a:moveTo>
                    <a:pt x="1" y="0"/>
                  </a:moveTo>
                  <a:lnTo>
                    <a:pt x="7" y="9"/>
                  </a:lnTo>
                  <a:lnTo>
                    <a:pt x="21" y="11"/>
                  </a:lnTo>
                  <a:cubicBezTo>
                    <a:pt x="20" y="8"/>
                    <a:pt x="17" y="3"/>
                    <a:pt x="17" y="3"/>
                  </a:cubicBezTo>
                  <a:cubicBezTo>
                    <a:pt x="13" y="2"/>
                    <a:pt x="7" y="2"/>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47"/>
            <p:cNvSpPr/>
            <p:nvPr/>
          </p:nvSpPr>
          <p:spPr>
            <a:xfrm>
              <a:off x="2179950" y="4316200"/>
              <a:ext cx="475" cy="325"/>
            </a:xfrm>
            <a:custGeom>
              <a:rect b="b" l="l" r="r" t="t"/>
              <a:pathLst>
                <a:path extrusionOk="0" h="13" w="19">
                  <a:moveTo>
                    <a:pt x="12" y="1"/>
                  </a:moveTo>
                  <a:lnTo>
                    <a:pt x="1" y="6"/>
                  </a:lnTo>
                  <a:lnTo>
                    <a:pt x="10" y="12"/>
                  </a:lnTo>
                  <a:lnTo>
                    <a:pt x="18" y="5"/>
                  </a:lnTo>
                  <a:cubicBezTo>
                    <a:pt x="18" y="5"/>
                    <a:pt x="15" y="2"/>
                    <a:pt x="1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47"/>
            <p:cNvSpPr/>
            <p:nvPr/>
          </p:nvSpPr>
          <p:spPr>
            <a:xfrm>
              <a:off x="2182350" y="4337200"/>
              <a:ext cx="500" cy="250"/>
            </a:xfrm>
            <a:custGeom>
              <a:rect b="b" l="l" r="r" t="t"/>
              <a:pathLst>
                <a:path extrusionOk="0" h="10" w="20">
                  <a:moveTo>
                    <a:pt x="14" y="1"/>
                  </a:moveTo>
                  <a:lnTo>
                    <a:pt x="0" y="5"/>
                  </a:lnTo>
                  <a:cubicBezTo>
                    <a:pt x="3" y="7"/>
                    <a:pt x="6" y="9"/>
                    <a:pt x="6" y="9"/>
                  </a:cubicBezTo>
                  <a:cubicBezTo>
                    <a:pt x="11" y="8"/>
                    <a:pt x="15" y="8"/>
                    <a:pt x="19" y="7"/>
                  </a:cubicBezTo>
                  <a:lnTo>
                    <a:pt x="1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47"/>
            <p:cNvSpPr/>
            <p:nvPr/>
          </p:nvSpPr>
          <p:spPr>
            <a:xfrm>
              <a:off x="2183125" y="4335150"/>
              <a:ext cx="425" cy="300"/>
            </a:xfrm>
            <a:custGeom>
              <a:rect b="b" l="l" r="r" t="t"/>
              <a:pathLst>
                <a:path extrusionOk="0" h="12" w="17">
                  <a:moveTo>
                    <a:pt x="16" y="0"/>
                  </a:moveTo>
                  <a:lnTo>
                    <a:pt x="16" y="0"/>
                  </a:lnTo>
                  <a:cubicBezTo>
                    <a:pt x="11" y="2"/>
                    <a:pt x="5" y="2"/>
                    <a:pt x="0" y="3"/>
                  </a:cubicBezTo>
                  <a:cubicBezTo>
                    <a:pt x="0" y="3"/>
                    <a:pt x="2" y="9"/>
                    <a:pt x="3" y="12"/>
                  </a:cubicBezTo>
                  <a:lnTo>
                    <a:pt x="15" y="6"/>
                  </a:lnTo>
                  <a:lnTo>
                    <a:pt x="1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47"/>
            <p:cNvSpPr/>
            <p:nvPr/>
          </p:nvSpPr>
          <p:spPr>
            <a:xfrm>
              <a:off x="2184250" y="4320350"/>
              <a:ext cx="475" cy="325"/>
            </a:xfrm>
            <a:custGeom>
              <a:rect b="b" l="l" r="r" t="t"/>
              <a:pathLst>
                <a:path extrusionOk="0" h="13" w="19">
                  <a:moveTo>
                    <a:pt x="7" y="1"/>
                  </a:moveTo>
                  <a:cubicBezTo>
                    <a:pt x="7" y="1"/>
                    <a:pt x="2" y="2"/>
                    <a:pt x="1" y="4"/>
                  </a:cubicBezTo>
                  <a:lnTo>
                    <a:pt x="10" y="13"/>
                  </a:lnTo>
                  <a:lnTo>
                    <a:pt x="18" y="7"/>
                  </a:lnTo>
                  <a:lnTo>
                    <a:pt x="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47"/>
            <p:cNvSpPr/>
            <p:nvPr/>
          </p:nvSpPr>
          <p:spPr>
            <a:xfrm>
              <a:off x="2182975" y="4342725"/>
              <a:ext cx="325" cy="375"/>
            </a:xfrm>
            <a:custGeom>
              <a:rect b="b" l="l" r="r" t="t"/>
              <a:pathLst>
                <a:path extrusionOk="0" h="15" w="13">
                  <a:moveTo>
                    <a:pt x="8" y="0"/>
                  </a:moveTo>
                  <a:cubicBezTo>
                    <a:pt x="5" y="2"/>
                    <a:pt x="0" y="5"/>
                    <a:pt x="0" y="5"/>
                  </a:cubicBezTo>
                  <a:cubicBezTo>
                    <a:pt x="2" y="8"/>
                    <a:pt x="5" y="12"/>
                    <a:pt x="6" y="15"/>
                  </a:cubicBezTo>
                  <a:cubicBezTo>
                    <a:pt x="9" y="14"/>
                    <a:pt x="12" y="11"/>
                    <a:pt x="12" y="11"/>
                  </a:cubicBezTo>
                  <a:cubicBezTo>
                    <a:pt x="12" y="8"/>
                    <a:pt x="9" y="5"/>
                    <a:pt x="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47"/>
            <p:cNvSpPr/>
            <p:nvPr/>
          </p:nvSpPr>
          <p:spPr>
            <a:xfrm>
              <a:off x="2184400" y="4336325"/>
              <a:ext cx="500" cy="250"/>
            </a:xfrm>
            <a:custGeom>
              <a:rect b="b" l="l" r="r" t="t"/>
              <a:pathLst>
                <a:path extrusionOk="0" h="10" w="20">
                  <a:moveTo>
                    <a:pt x="14" y="0"/>
                  </a:moveTo>
                  <a:cubicBezTo>
                    <a:pt x="11" y="2"/>
                    <a:pt x="5" y="3"/>
                    <a:pt x="1" y="5"/>
                  </a:cubicBezTo>
                  <a:lnTo>
                    <a:pt x="7" y="9"/>
                  </a:lnTo>
                  <a:lnTo>
                    <a:pt x="20" y="6"/>
                  </a:lnTo>
                  <a:cubicBezTo>
                    <a:pt x="18" y="5"/>
                    <a:pt x="14" y="0"/>
                    <a:pt x="1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47"/>
            <p:cNvSpPr/>
            <p:nvPr/>
          </p:nvSpPr>
          <p:spPr>
            <a:xfrm>
              <a:off x="2040550" y="4437725"/>
              <a:ext cx="350" cy="350"/>
            </a:xfrm>
            <a:custGeom>
              <a:rect b="b" l="l" r="r" t="t"/>
              <a:pathLst>
                <a:path extrusionOk="0" h="14" w="14">
                  <a:moveTo>
                    <a:pt x="10" y="0"/>
                  </a:moveTo>
                  <a:cubicBezTo>
                    <a:pt x="7" y="0"/>
                    <a:pt x="1" y="2"/>
                    <a:pt x="1" y="2"/>
                  </a:cubicBezTo>
                  <a:cubicBezTo>
                    <a:pt x="1" y="5"/>
                    <a:pt x="4" y="9"/>
                    <a:pt x="5" y="14"/>
                  </a:cubicBezTo>
                  <a:lnTo>
                    <a:pt x="14" y="12"/>
                  </a:lnTo>
                  <a:lnTo>
                    <a:pt x="1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47"/>
            <p:cNvSpPr/>
            <p:nvPr/>
          </p:nvSpPr>
          <p:spPr>
            <a:xfrm>
              <a:off x="2186250" y="4337875"/>
              <a:ext cx="500" cy="225"/>
            </a:xfrm>
            <a:custGeom>
              <a:rect b="b" l="l" r="r" t="t"/>
              <a:pathLst>
                <a:path extrusionOk="0" h="9" w="20">
                  <a:moveTo>
                    <a:pt x="8" y="0"/>
                  </a:moveTo>
                  <a:lnTo>
                    <a:pt x="0" y="5"/>
                  </a:lnTo>
                  <a:lnTo>
                    <a:pt x="14" y="9"/>
                  </a:lnTo>
                  <a:cubicBezTo>
                    <a:pt x="14" y="9"/>
                    <a:pt x="18" y="7"/>
                    <a:pt x="19" y="6"/>
                  </a:cubicBezTo>
                  <a:lnTo>
                    <a:pt x="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47"/>
            <p:cNvSpPr/>
            <p:nvPr/>
          </p:nvSpPr>
          <p:spPr>
            <a:xfrm>
              <a:off x="2186650" y="4339925"/>
              <a:ext cx="350" cy="350"/>
            </a:xfrm>
            <a:custGeom>
              <a:rect b="b" l="l" r="r" t="t"/>
              <a:pathLst>
                <a:path extrusionOk="0" h="14" w="14">
                  <a:moveTo>
                    <a:pt x="8" y="0"/>
                  </a:moveTo>
                  <a:cubicBezTo>
                    <a:pt x="5" y="3"/>
                    <a:pt x="2" y="6"/>
                    <a:pt x="0" y="9"/>
                  </a:cubicBezTo>
                  <a:cubicBezTo>
                    <a:pt x="0" y="9"/>
                    <a:pt x="5" y="12"/>
                    <a:pt x="6" y="14"/>
                  </a:cubicBezTo>
                  <a:lnTo>
                    <a:pt x="14" y="6"/>
                  </a:lnTo>
                  <a:lnTo>
                    <a:pt x="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47"/>
            <p:cNvSpPr/>
            <p:nvPr/>
          </p:nvSpPr>
          <p:spPr>
            <a:xfrm>
              <a:off x="2078525" y="4341825"/>
              <a:ext cx="425" cy="300"/>
            </a:xfrm>
            <a:custGeom>
              <a:rect b="b" l="l" r="r" t="t"/>
              <a:pathLst>
                <a:path extrusionOk="0" h="12" w="17">
                  <a:moveTo>
                    <a:pt x="4" y="1"/>
                  </a:moveTo>
                  <a:cubicBezTo>
                    <a:pt x="4" y="1"/>
                    <a:pt x="2" y="4"/>
                    <a:pt x="0" y="5"/>
                  </a:cubicBezTo>
                  <a:lnTo>
                    <a:pt x="10" y="11"/>
                  </a:lnTo>
                  <a:lnTo>
                    <a:pt x="16" y="4"/>
                  </a:lnTo>
                  <a:lnTo>
                    <a:pt x="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47"/>
            <p:cNvSpPr/>
            <p:nvPr/>
          </p:nvSpPr>
          <p:spPr>
            <a:xfrm>
              <a:off x="2188500" y="4341825"/>
              <a:ext cx="300" cy="375"/>
            </a:xfrm>
            <a:custGeom>
              <a:rect b="b" l="l" r="r" t="t"/>
              <a:pathLst>
                <a:path extrusionOk="0" h="15" w="12">
                  <a:moveTo>
                    <a:pt x="6" y="1"/>
                  </a:moveTo>
                  <a:cubicBezTo>
                    <a:pt x="3" y="1"/>
                    <a:pt x="0" y="4"/>
                    <a:pt x="0" y="4"/>
                  </a:cubicBezTo>
                  <a:cubicBezTo>
                    <a:pt x="0" y="8"/>
                    <a:pt x="3" y="11"/>
                    <a:pt x="4" y="14"/>
                  </a:cubicBezTo>
                  <a:cubicBezTo>
                    <a:pt x="7" y="13"/>
                    <a:pt x="12" y="10"/>
                    <a:pt x="12" y="10"/>
                  </a:cubicBezTo>
                  <a:cubicBezTo>
                    <a:pt x="10" y="7"/>
                    <a:pt x="7" y="4"/>
                    <a:pt x="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47"/>
            <p:cNvSpPr/>
            <p:nvPr/>
          </p:nvSpPr>
          <p:spPr>
            <a:xfrm>
              <a:off x="2076900" y="4335075"/>
              <a:ext cx="500" cy="275"/>
            </a:xfrm>
            <a:custGeom>
              <a:rect b="b" l="l" r="r" t="t"/>
              <a:pathLst>
                <a:path extrusionOk="0" h="11" w="20">
                  <a:moveTo>
                    <a:pt x="12" y="0"/>
                  </a:moveTo>
                  <a:lnTo>
                    <a:pt x="0" y="8"/>
                  </a:lnTo>
                  <a:cubicBezTo>
                    <a:pt x="3" y="9"/>
                    <a:pt x="8" y="11"/>
                    <a:pt x="8" y="11"/>
                  </a:cubicBezTo>
                  <a:cubicBezTo>
                    <a:pt x="11" y="9"/>
                    <a:pt x="16" y="6"/>
                    <a:pt x="19" y="3"/>
                  </a:cubicBezTo>
                  <a:lnTo>
                    <a:pt x="1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47"/>
            <p:cNvSpPr/>
            <p:nvPr/>
          </p:nvSpPr>
          <p:spPr>
            <a:xfrm>
              <a:off x="2191250" y="4337650"/>
              <a:ext cx="500" cy="200"/>
            </a:xfrm>
            <a:custGeom>
              <a:rect b="b" l="l" r="r" t="t"/>
              <a:pathLst>
                <a:path extrusionOk="0" h="8" w="20">
                  <a:moveTo>
                    <a:pt x="12" y="0"/>
                  </a:moveTo>
                  <a:lnTo>
                    <a:pt x="0" y="3"/>
                  </a:lnTo>
                  <a:cubicBezTo>
                    <a:pt x="2" y="5"/>
                    <a:pt x="6" y="8"/>
                    <a:pt x="6" y="8"/>
                  </a:cubicBezTo>
                  <a:cubicBezTo>
                    <a:pt x="9" y="8"/>
                    <a:pt x="15" y="6"/>
                    <a:pt x="19" y="5"/>
                  </a:cubicBezTo>
                  <a:lnTo>
                    <a:pt x="1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47"/>
            <p:cNvSpPr/>
            <p:nvPr/>
          </p:nvSpPr>
          <p:spPr>
            <a:xfrm>
              <a:off x="2067850" y="4344375"/>
              <a:ext cx="325" cy="350"/>
            </a:xfrm>
            <a:custGeom>
              <a:rect b="b" l="l" r="r" t="t"/>
              <a:pathLst>
                <a:path extrusionOk="0" h="14" w="13">
                  <a:moveTo>
                    <a:pt x="3" y="1"/>
                  </a:moveTo>
                  <a:cubicBezTo>
                    <a:pt x="2" y="3"/>
                    <a:pt x="0" y="8"/>
                    <a:pt x="0" y="8"/>
                  </a:cubicBezTo>
                  <a:cubicBezTo>
                    <a:pt x="2" y="9"/>
                    <a:pt x="5" y="12"/>
                    <a:pt x="8" y="14"/>
                  </a:cubicBezTo>
                  <a:cubicBezTo>
                    <a:pt x="9" y="12"/>
                    <a:pt x="12" y="8"/>
                    <a:pt x="12" y="8"/>
                  </a:cubicBezTo>
                  <a:lnTo>
                    <a:pt x="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47"/>
            <p:cNvSpPr/>
            <p:nvPr/>
          </p:nvSpPr>
          <p:spPr>
            <a:xfrm>
              <a:off x="2053900" y="4412050"/>
              <a:ext cx="300" cy="350"/>
            </a:xfrm>
            <a:custGeom>
              <a:rect b="b" l="l" r="r" t="t"/>
              <a:pathLst>
                <a:path extrusionOk="0" h="14" w="12">
                  <a:moveTo>
                    <a:pt x="8" y="1"/>
                  </a:moveTo>
                  <a:lnTo>
                    <a:pt x="1" y="8"/>
                  </a:lnTo>
                  <a:cubicBezTo>
                    <a:pt x="2" y="9"/>
                    <a:pt x="4" y="14"/>
                    <a:pt x="4" y="14"/>
                  </a:cubicBezTo>
                  <a:lnTo>
                    <a:pt x="11" y="6"/>
                  </a:lnTo>
                  <a:lnTo>
                    <a:pt x="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47"/>
            <p:cNvSpPr/>
            <p:nvPr/>
          </p:nvSpPr>
          <p:spPr>
            <a:xfrm>
              <a:off x="2194000" y="4334400"/>
              <a:ext cx="550" cy="250"/>
            </a:xfrm>
            <a:custGeom>
              <a:rect b="b" l="l" r="r" t="t"/>
              <a:pathLst>
                <a:path extrusionOk="0" h="10" w="22">
                  <a:moveTo>
                    <a:pt x="14" y="1"/>
                  </a:moveTo>
                  <a:lnTo>
                    <a:pt x="1" y="5"/>
                  </a:lnTo>
                  <a:cubicBezTo>
                    <a:pt x="4" y="7"/>
                    <a:pt x="8" y="10"/>
                    <a:pt x="8" y="10"/>
                  </a:cubicBezTo>
                  <a:cubicBezTo>
                    <a:pt x="11" y="10"/>
                    <a:pt x="17" y="8"/>
                    <a:pt x="21" y="7"/>
                  </a:cubicBezTo>
                  <a:lnTo>
                    <a:pt x="1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47"/>
            <p:cNvSpPr/>
            <p:nvPr/>
          </p:nvSpPr>
          <p:spPr>
            <a:xfrm>
              <a:off x="2054025" y="4412850"/>
              <a:ext cx="350" cy="300"/>
            </a:xfrm>
            <a:custGeom>
              <a:rect b="b" l="l" r="r" t="t"/>
              <a:pathLst>
                <a:path extrusionOk="0" h="12" w="14">
                  <a:moveTo>
                    <a:pt x="6" y="1"/>
                  </a:moveTo>
                  <a:lnTo>
                    <a:pt x="0" y="4"/>
                  </a:lnTo>
                  <a:lnTo>
                    <a:pt x="8" y="11"/>
                  </a:lnTo>
                  <a:lnTo>
                    <a:pt x="13" y="8"/>
                  </a:lnTo>
                  <a:lnTo>
                    <a:pt x="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47"/>
            <p:cNvSpPr/>
            <p:nvPr/>
          </p:nvSpPr>
          <p:spPr>
            <a:xfrm>
              <a:off x="2197100" y="4313800"/>
              <a:ext cx="375" cy="375"/>
            </a:xfrm>
            <a:custGeom>
              <a:rect b="b" l="l" r="r" t="t"/>
              <a:pathLst>
                <a:path extrusionOk="0" h="15" w="15">
                  <a:moveTo>
                    <a:pt x="8" y="1"/>
                  </a:moveTo>
                  <a:cubicBezTo>
                    <a:pt x="6" y="4"/>
                    <a:pt x="2" y="7"/>
                    <a:pt x="0" y="10"/>
                  </a:cubicBezTo>
                  <a:cubicBezTo>
                    <a:pt x="0" y="10"/>
                    <a:pt x="5" y="13"/>
                    <a:pt x="8" y="14"/>
                  </a:cubicBezTo>
                  <a:lnTo>
                    <a:pt x="15" y="7"/>
                  </a:lnTo>
                  <a:lnTo>
                    <a:pt x="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47"/>
            <p:cNvSpPr/>
            <p:nvPr/>
          </p:nvSpPr>
          <p:spPr>
            <a:xfrm>
              <a:off x="2046725" y="4439575"/>
              <a:ext cx="575" cy="300"/>
            </a:xfrm>
            <a:custGeom>
              <a:rect b="b" l="l" r="r" t="t"/>
              <a:pathLst>
                <a:path extrusionOk="0" h="12" w="23">
                  <a:moveTo>
                    <a:pt x="10" y="0"/>
                  </a:moveTo>
                  <a:cubicBezTo>
                    <a:pt x="10" y="0"/>
                    <a:pt x="4" y="2"/>
                    <a:pt x="1" y="3"/>
                  </a:cubicBezTo>
                  <a:lnTo>
                    <a:pt x="14" y="12"/>
                  </a:lnTo>
                  <a:lnTo>
                    <a:pt x="23" y="9"/>
                  </a:lnTo>
                  <a:cubicBezTo>
                    <a:pt x="19" y="6"/>
                    <a:pt x="13" y="3"/>
                    <a:pt x="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47"/>
            <p:cNvSpPr/>
            <p:nvPr/>
          </p:nvSpPr>
          <p:spPr>
            <a:xfrm>
              <a:off x="2196725" y="4337125"/>
              <a:ext cx="550" cy="250"/>
            </a:xfrm>
            <a:custGeom>
              <a:rect b="b" l="l" r="r" t="t"/>
              <a:pathLst>
                <a:path extrusionOk="0" h="10" w="22">
                  <a:moveTo>
                    <a:pt x="15" y="1"/>
                  </a:moveTo>
                  <a:cubicBezTo>
                    <a:pt x="9" y="1"/>
                    <a:pt x="5" y="2"/>
                    <a:pt x="1" y="4"/>
                  </a:cubicBezTo>
                  <a:lnTo>
                    <a:pt x="8" y="10"/>
                  </a:lnTo>
                  <a:lnTo>
                    <a:pt x="21" y="5"/>
                  </a:lnTo>
                  <a:cubicBezTo>
                    <a:pt x="18" y="4"/>
                    <a:pt x="15" y="1"/>
                    <a:pt x="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47"/>
            <p:cNvSpPr/>
            <p:nvPr/>
          </p:nvSpPr>
          <p:spPr>
            <a:xfrm>
              <a:off x="2196950" y="4339925"/>
              <a:ext cx="525" cy="250"/>
            </a:xfrm>
            <a:custGeom>
              <a:rect b="b" l="l" r="r" t="t"/>
              <a:pathLst>
                <a:path extrusionOk="0" h="10" w="21">
                  <a:moveTo>
                    <a:pt x="14" y="0"/>
                  </a:moveTo>
                  <a:lnTo>
                    <a:pt x="0" y="3"/>
                  </a:lnTo>
                  <a:cubicBezTo>
                    <a:pt x="3" y="5"/>
                    <a:pt x="6" y="9"/>
                    <a:pt x="6" y="9"/>
                  </a:cubicBezTo>
                  <a:cubicBezTo>
                    <a:pt x="11" y="8"/>
                    <a:pt x="15" y="6"/>
                    <a:pt x="21" y="6"/>
                  </a:cubicBezTo>
                  <a:lnTo>
                    <a:pt x="1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47"/>
            <p:cNvSpPr/>
            <p:nvPr/>
          </p:nvSpPr>
          <p:spPr>
            <a:xfrm>
              <a:off x="2059275" y="4414400"/>
              <a:ext cx="350" cy="225"/>
            </a:xfrm>
            <a:custGeom>
              <a:rect b="b" l="l" r="r" t="t"/>
              <a:pathLst>
                <a:path extrusionOk="0" h="9" w="14">
                  <a:moveTo>
                    <a:pt x="11" y="1"/>
                  </a:moveTo>
                  <a:lnTo>
                    <a:pt x="1" y="2"/>
                  </a:lnTo>
                  <a:lnTo>
                    <a:pt x="4" y="8"/>
                  </a:lnTo>
                  <a:cubicBezTo>
                    <a:pt x="6" y="8"/>
                    <a:pt x="11" y="7"/>
                    <a:pt x="14" y="7"/>
                  </a:cubicBezTo>
                  <a:lnTo>
                    <a:pt x="1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47"/>
            <p:cNvSpPr/>
            <p:nvPr/>
          </p:nvSpPr>
          <p:spPr>
            <a:xfrm>
              <a:off x="2200475" y="4340225"/>
              <a:ext cx="350" cy="350"/>
            </a:xfrm>
            <a:custGeom>
              <a:rect b="b" l="l" r="r" t="t"/>
              <a:pathLst>
                <a:path extrusionOk="0" h="14" w="14">
                  <a:moveTo>
                    <a:pt x="14" y="9"/>
                  </a:moveTo>
                  <a:lnTo>
                    <a:pt x="13" y="9"/>
                  </a:lnTo>
                  <a:lnTo>
                    <a:pt x="13" y="9"/>
                  </a:lnTo>
                  <a:lnTo>
                    <a:pt x="14" y="11"/>
                  </a:lnTo>
                  <a:lnTo>
                    <a:pt x="14" y="9"/>
                  </a:lnTo>
                  <a:close/>
                  <a:moveTo>
                    <a:pt x="8" y="0"/>
                  </a:moveTo>
                  <a:cubicBezTo>
                    <a:pt x="5" y="2"/>
                    <a:pt x="1" y="5"/>
                    <a:pt x="1" y="5"/>
                  </a:cubicBezTo>
                  <a:cubicBezTo>
                    <a:pt x="2" y="8"/>
                    <a:pt x="4" y="11"/>
                    <a:pt x="7" y="14"/>
                  </a:cubicBezTo>
                  <a:lnTo>
                    <a:pt x="13" y="9"/>
                  </a:lnTo>
                  <a:lnTo>
                    <a:pt x="13" y="9"/>
                  </a:lnTo>
                  <a:lnTo>
                    <a:pt x="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47"/>
            <p:cNvSpPr/>
            <p:nvPr/>
          </p:nvSpPr>
          <p:spPr>
            <a:xfrm>
              <a:off x="2053950" y="4442775"/>
              <a:ext cx="600" cy="200"/>
            </a:xfrm>
            <a:custGeom>
              <a:rect b="b" l="l" r="r" t="t"/>
              <a:pathLst>
                <a:path extrusionOk="0" h="8" w="24">
                  <a:moveTo>
                    <a:pt x="0" y="0"/>
                  </a:moveTo>
                  <a:lnTo>
                    <a:pt x="8" y="7"/>
                  </a:lnTo>
                  <a:lnTo>
                    <a:pt x="24" y="6"/>
                  </a:lnTo>
                  <a:cubicBezTo>
                    <a:pt x="21" y="4"/>
                    <a:pt x="16" y="0"/>
                    <a:pt x="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47"/>
            <p:cNvSpPr/>
            <p:nvPr/>
          </p:nvSpPr>
          <p:spPr>
            <a:xfrm>
              <a:off x="2061400" y="4415350"/>
              <a:ext cx="400" cy="300"/>
            </a:xfrm>
            <a:custGeom>
              <a:rect b="b" l="l" r="r" t="t"/>
              <a:pathLst>
                <a:path extrusionOk="0" h="12" w="16">
                  <a:moveTo>
                    <a:pt x="7" y="1"/>
                  </a:moveTo>
                  <a:cubicBezTo>
                    <a:pt x="7" y="1"/>
                    <a:pt x="2" y="2"/>
                    <a:pt x="1" y="4"/>
                  </a:cubicBezTo>
                  <a:lnTo>
                    <a:pt x="8" y="11"/>
                  </a:lnTo>
                  <a:cubicBezTo>
                    <a:pt x="11" y="10"/>
                    <a:pt x="16" y="7"/>
                    <a:pt x="16" y="7"/>
                  </a:cubicBezTo>
                  <a:lnTo>
                    <a:pt x="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47"/>
            <p:cNvSpPr/>
            <p:nvPr/>
          </p:nvSpPr>
          <p:spPr>
            <a:xfrm>
              <a:off x="2079250" y="4343100"/>
              <a:ext cx="475" cy="225"/>
            </a:xfrm>
            <a:custGeom>
              <a:rect b="b" l="l" r="r" t="t"/>
              <a:pathLst>
                <a:path extrusionOk="0" h="9" w="19">
                  <a:moveTo>
                    <a:pt x="9" y="1"/>
                  </a:moveTo>
                  <a:cubicBezTo>
                    <a:pt x="7" y="1"/>
                    <a:pt x="6" y="1"/>
                    <a:pt x="5" y="1"/>
                  </a:cubicBezTo>
                  <a:cubicBezTo>
                    <a:pt x="5" y="1"/>
                    <a:pt x="2" y="4"/>
                    <a:pt x="0" y="6"/>
                  </a:cubicBezTo>
                  <a:lnTo>
                    <a:pt x="12" y="9"/>
                  </a:lnTo>
                  <a:lnTo>
                    <a:pt x="14" y="9"/>
                  </a:lnTo>
                  <a:lnTo>
                    <a:pt x="18" y="3"/>
                  </a:lnTo>
                  <a:cubicBezTo>
                    <a:pt x="15" y="2"/>
                    <a:pt x="12" y="1"/>
                    <a:pt x="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47"/>
            <p:cNvSpPr/>
            <p:nvPr/>
          </p:nvSpPr>
          <p:spPr>
            <a:xfrm>
              <a:off x="2058575" y="4440925"/>
              <a:ext cx="350" cy="350"/>
            </a:xfrm>
            <a:custGeom>
              <a:rect b="b" l="l" r="r" t="t"/>
              <a:pathLst>
                <a:path extrusionOk="0" h="14" w="14">
                  <a:moveTo>
                    <a:pt x="9" y="0"/>
                  </a:moveTo>
                  <a:cubicBezTo>
                    <a:pt x="7" y="2"/>
                    <a:pt x="1" y="3"/>
                    <a:pt x="1" y="3"/>
                  </a:cubicBezTo>
                  <a:cubicBezTo>
                    <a:pt x="2" y="8"/>
                    <a:pt x="4" y="11"/>
                    <a:pt x="7" y="14"/>
                  </a:cubicBezTo>
                  <a:cubicBezTo>
                    <a:pt x="8" y="14"/>
                    <a:pt x="14" y="11"/>
                    <a:pt x="14" y="11"/>
                  </a:cubicBezTo>
                  <a:cubicBezTo>
                    <a:pt x="14" y="8"/>
                    <a:pt x="11" y="5"/>
                    <a:pt x="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47"/>
            <p:cNvSpPr/>
            <p:nvPr/>
          </p:nvSpPr>
          <p:spPr>
            <a:xfrm>
              <a:off x="2078950" y="4342025"/>
              <a:ext cx="500" cy="275"/>
            </a:xfrm>
            <a:custGeom>
              <a:rect b="b" l="l" r="r" t="t"/>
              <a:pathLst>
                <a:path extrusionOk="0" h="11" w="20">
                  <a:moveTo>
                    <a:pt x="10" y="0"/>
                  </a:moveTo>
                  <a:lnTo>
                    <a:pt x="1" y="2"/>
                  </a:lnTo>
                  <a:cubicBezTo>
                    <a:pt x="4" y="5"/>
                    <a:pt x="5" y="9"/>
                    <a:pt x="10" y="11"/>
                  </a:cubicBezTo>
                  <a:cubicBezTo>
                    <a:pt x="10" y="11"/>
                    <a:pt x="15" y="8"/>
                    <a:pt x="20" y="6"/>
                  </a:cubicBezTo>
                  <a:lnTo>
                    <a:pt x="1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47"/>
            <p:cNvSpPr/>
            <p:nvPr/>
          </p:nvSpPr>
          <p:spPr>
            <a:xfrm>
              <a:off x="2207125" y="4337875"/>
              <a:ext cx="475" cy="300"/>
            </a:xfrm>
            <a:custGeom>
              <a:rect b="b" l="l" r="r" t="t"/>
              <a:pathLst>
                <a:path extrusionOk="0" h="12" w="19">
                  <a:moveTo>
                    <a:pt x="13" y="0"/>
                  </a:moveTo>
                  <a:lnTo>
                    <a:pt x="1" y="5"/>
                  </a:lnTo>
                  <a:lnTo>
                    <a:pt x="8" y="12"/>
                  </a:lnTo>
                  <a:lnTo>
                    <a:pt x="19" y="5"/>
                  </a:lnTo>
                  <a:cubicBezTo>
                    <a:pt x="19" y="5"/>
                    <a:pt x="14" y="2"/>
                    <a:pt x="1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47"/>
            <p:cNvSpPr/>
            <p:nvPr/>
          </p:nvSpPr>
          <p:spPr>
            <a:xfrm>
              <a:off x="2210750" y="4319450"/>
              <a:ext cx="450" cy="275"/>
            </a:xfrm>
            <a:custGeom>
              <a:rect b="b" l="l" r="r" t="t"/>
              <a:pathLst>
                <a:path extrusionOk="0" h="11" w="18">
                  <a:moveTo>
                    <a:pt x="0" y="0"/>
                  </a:moveTo>
                  <a:cubicBezTo>
                    <a:pt x="2" y="3"/>
                    <a:pt x="3" y="7"/>
                    <a:pt x="6" y="10"/>
                  </a:cubicBezTo>
                  <a:lnTo>
                    <a:pt x="18" y="10"/>
                  </a:lnTo>
                  <a:lnTo>
                    <a:pt x="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47"/>
            <p:cNvSpPr/>
            <p:nvPr/>
          </p:nvSpPr>
          <p:spPr>
            <a:xfrm>
              <a:off x="2063000" y="4421100"/>
              <a:ext cx="450" cy="200"/>
            </a:xfrm>
            <a:custGeom>
              <a:rect b="b" l="l" r="r" t="t"/>
              <a:pathLst>
                <a:path extrusionOk="0" h="8" w="18">
                  <a:moveTo>
                    <a:pt x="12" y="0"/>
                  </a:moveTo>
                  <a:lnTo>
                    <a:pt x="0" y="3"/>
                  </a:lnTo>
                  <a:cubicBezTo>
                    <a:pt x="2" y="5"/>
                    <a:pt x="5" y="8"/>
                    <a:pt x="5" y="8"/>
                  </a:cubicBezTo>
                  <a:cubicBezTo>
                    <a:pt x="9" y="8"/>
                    <a:pt x="13" y="8"/>
                    <a:pt x="18" y="6"/>
                  </a:cubicBezTo>
                  <a:lnTo>
                    <a:pt x="1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47"/>
            <p:cNvSpPr/>
            <p:nvPr/>
          </p:nvSpPr>
          <p:spPr>
            <a:xfrm>
              <a:off x="2073625" y="4318075"/>
              <a:ext cx="350" cy="400"/>
            </a:xfrm>
            <a:custGeom>
              <a:rect b="b" l="l" r="r" t="t"/>
              <a:pathLst>
                <a:path extrusionOk="0" h="16" w="14">
                  <a:moveTo>
                    <a:pt x="6" y="1"/>
                  </a:moveTo>
                  <a:cubicBezTo>
                    <a:pt x="3" y="5"/>
                    <a:pt x="2" y="8"/>
                    <a:pt x="0" y="11"/>
                  </a:cubicBezTo>
                  <a:cubicBezTo>
                    <a:pt x="0" y="11"/>
                    <a:pt x="6" y="14"/>
                    <a:pt x="9" y="15"/>
                  </a:cubicBezTo>
                  <a:lnTo>
                    <a:pt x="14" y="5"/>
                  </a:lnTo>
                  <a:lnTo>
                    <a:pt x="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47"/>
            <p:cNvSpPr/>
            <p:nvPr/>
          </p:nvSpPr>
          <p:spPr>
            <a:xfrm>
              <a:off x="2216250" y="4336800"/>
              <a:ext cx="425" cy="275"/>
            </a:xfrm>
            <a:custGeom>
              <a:rect b="b" l="l" r="r" t="t"/>
              <a:pathLst>
                <a:path extrusionOk="0" h="11" w="17">
                  <a:moveTo>
                    <a:pt x="1" y="0"/>
                  </a:moveTo>
                  <a:lnTo>
                    <a:pt x="1" y="0"/>
                  </a:lnTo>
                  <a:cubicBezTo>
                    <a:pt x="2" y="3"/>
                    <a:pt x="2" y="8"/>
                    <a:pt x="5" y="11"/>
                  </a:cubicBezTo>
                  <a:lnTo>
                    <a:pt x="17" y="11"/>
                  </a:lnTo>
                  <a:lnTo>
                    <a:pt x="10" y="2"/>
                  </a:lnTo>
                  <a:lnTo>
                    <a:pt x="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47"/>
            <p:cNvSpPr/>
            <p:nvPr/>
          </p:nvSpPr>
          <p:spPr>
            <a:xfrm>
              <a:off x="2217325" y="4336650"/>
              <a:ext cx="475" cy="325"/>
            </a:xfrm>
            <a:custGeom>
              <a:rect b="b" l="l" r="r" t="t"/>
              <a:pathLst>
                <a:path extrusionOk="0" h="13" w="19">
                  <a:moveTo>
                    <a:pt x="6" y="1"/>
                  </a:moveTo>
                  <a:cubicBezTo>
                    <a:pt x="6" y="1"/>
                    <a:pt x="2" y="2"/>
                    <a:pt x="0" y="3"/>
                  </a:cubicBezTo>
                  <a:lnTo>
                    <a:pt x="8" y="12"/>
                  </a:lnTo>
                  <a:lnTo>
                    <a:pt x="18" y="8"/>
                  </a:lnTo>
                  <a:lnTo>
                    <a:pt x="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47"/>
            <p:cNvSpPr/>
            <p:nvPr/>
          </p:nvSpPr>
          <p:spPr>
            <a:xfrm>
              <a:off x="2079800" y="4341200"/>
              <a:ext cx="475" cy="300"/>
            </a:xfrm>
            <a:custGeom>
              <a:rect b="b" l="l" r="r" t="t"/>
              <a:pathLst>
                <a:path extrusionOk="0" h="12" w="19">
                  <a:moveTo>
                    <a:pt x="5" y="1"/>
                  </a:moveTo>
                  <a:cubicBezTo>
                    <a:pt x="5" y="1"/>
                    <a:pt x="2" y="4"/>
                    <a:pt x="1" y="5"/>
                  </a:cubicBezTo>
                  <a:lnTo>
                    <a:pt x="11" y="11"/>
                  </a:lnTo>
                  <a:lnTo>
                    <a:pt x="18" y="4"/>
                  </a:lnTo>
                  <a:lnTo>
                    <a:pt x="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47"/>
            <p:cNvSpPr/>
            <p:nvPr/>
          </p:nvSpPr>
          <p:spPr>
            <a:xfrm>
              <a:off x="2222700" y="4313625"/>
              <a:ext cx="500" cy="350"/>
            </a:xfrm>
            <a:custGeom>
              <a:rect b="b" l="l" r="r" t="t"/>
              <a:pathLst>
                <a:path extrusionOk="0" h="14" w="20">
                  <a:moveTo>
                    <a:pt x="14" y="1"/>
                  </a:moveTo>
                  <a:lnTo>
                    <a:pt x="0" y="6"/>
                  </a:lnTo>
                  <a:lnTo>
                    <a:pt x="9" y="14"/>
                  </a:lnTo>
                  <a:lnTo>
                    <a:pt x="19" y="6"/>
                  </a:lnTo>
                  <a:cubicBezTo>
                    <a:pt x="19" y="6"/>
                    <a:pt x="15" y="4"/>
                    <a:pt x="1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47"/>
            <p:cNvSpPr/>
            <p:nvPr/>
          </p:nvSpPr>
          <p:spPr>
            <a:xfrm>
              <a:off x="2071675" y="4428500"/>
              <a:ext cx="325" cy="350"/>
            </a:xfrm>
            <a:custGeom>
              <a:rect b="b" l="l" r="r" t="t"/>
              <a:pathLst>
                <a:path extrusionOk="0" h="14" w="13">
                  <a:moveTo>
                    <a:pt x="8" y="0"/>
                  </a:moveTo>
                  <a:lnTo>
                    <a:pt x="0" y="3"/>
                  </a:lnTo>
                  <a:cubicBezTo>
                    <a:pt x="2" y="6"/>
                    <a:pt x="3" y="11"/>
                    <a:pt x="5" y="13"/>
                  </a:cubicBezTo>
                  <a:cubicBezTo>
                    <a:pt x="8" y="12"/>
                    <a:pt x="12" y="9"/>
                    <a:pt x="12" y="9"/>
                  </a:cubicBezTo>
                  <a:cubicBezTo>
                    <a:pt x="12" y="6"/>
                    <a:pt x="9" y="3"/>
                    <a:pt x="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47"/>
            <p:cNvSpPr/>
            <p:nvPr/>
          </p:nvSpPr>
          <p:spPr>
            <a:xfrm>
              <a:off x="2072300" y="4423050"/>
              <a:ext cx="500" cy="250"/>
            </a:xfrm>
            <a:custGeom>
              <a:rect b="b" l="l" r="r" t="t"/>
              <a:pathLst>
                <a:path extrusionOk="0" h="10" w="20">
                  <a:moveTo>
                    <a:pt x="8" y="0"/>
                  </a:moveTo>
                  <a:lnTo>
                    <a:pt x="0" y="3"/>
                  </a:lnTo>
                  <a:lnTo>
                    <a:pt x="12" y="9"/>
                  </a:lnTo>
                  <a:cubicBezTo>
                    <a:pt x="12" y="9"/>
                    <a:pt x="17" y="8"/>
                    <a:pt x="20" y="6"/>
                  </a:cubicBezTo>
                  <a:lnTo>
                    <a:pt x="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47"/>
            <p:cNvSpPr/>
            <p:nvPr/>
          </p:nvSpPr>
          <p:spPr>
            <a:xfrm>
              <a:off x="2221550" y="4346250"/>
              <a:ext cx="475" cy="325"/>
            </a:xfrm>
            <a:custGeom>
              <a:rect b="b" l="l" r="r" t="t"/>
              <a:pathLst>
                <a:path extrusionOk="0" h="13" w="19">
                  <a:moveTo>
                    <a:pt x="8" y="1"/>
                  </a:moveTo>
                  <a:cubicBezTo>
                    <a:pt x="8" y="1"/>
                    <a:pt x="4" y="2"/>
                    <a:pt x="1" y="3"/>
                  </a:cubicBezTo>
                  <a:lnTo>
                    <a:pt x="9" y="12"/>
                  </a:lnTo>
                  <a:lnTo>
                    <a:pt x="18" y="8"/>
                  </a:lnTo>
                  <a:lnTo>
                    <a:pt x="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47"/>
            <p:cNvSpPr/>
            <p:nvPr/>
          </p:nvSpPr>
          <p:spPr>
            <a:xfrm>
              <a:off x="2221750" y="4348375"/>
              <a:ext cx="500" cy="250"/>
            </a:xfrm>
            <a:custGeom>
              <a:rect b="b" l="l" r="r" t="t"/>
              <a:pathLst>
                <a:path extrusionOk="0" h="10" w="20">
                  <a:moveTo>
                    <a:pt x="13" y="1"/>
                  </a:moveTo>
                  <a:lnTo>
                    <a:pt x="0" y="4"/>
                  </a:lnTo>
                  <a:cubicBezTo>
                    <a:pt x="1" y="5"/>
                    <a:pt x="6" y="10"/>
                    <a:pt x="6" y="10"/>
                  </a:cubicBezTo>
                  <a:cubicBezTo>
                    <a:pt x="9" y="8"/>
                    <a:pt x="15" y="8"/>
                    <a:pt x="19" y="7"/>
                  </a:cubicBezTo>
                  <a:lnTo>
                    <a:pt x="1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47"/>
            <p:cNvSpPr/>
            <p:nvPr/>
          </p:nvSpPr>
          <p:spPr>
            <a:xfrm>
              <a:off x="2074500" y="4424275"/>
              <a:ext cx="500" cy="350"/>
            </a:xfrm>
            <a:custGeom>
              <a:rect b="b" l="l" r="r" t="t"/>
              <a:pathLst>
                <a:path extrusionOk="0" h="14" w="20">
                  <a:moveTo>
                    <a:pt x="1" y="0"/>
                  </a:moveTo>
                  <a:lnTo>
                    <a:pt x="7" y="13"/>
                  </a:lnTo>
                  <a:lnTo>
                    <a:pt x="20" y="3"/>
                  </a:lnTo>
                  <a:lnTo>
                    <a:pt x="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47"/>
            <p:cNvSpPr/>
            <p:nvPr/>
          </p:nvSpPr>
          <p:spPr>
            <a:xfrm>
              <a:off x="2075500" y="4416400"/>
              <a:ext cx="275" cy="375"/>
            </a:xfrm>
            <a:custGeom>
              <a:rect b="b" l="l" r="r" t="t"/>
              <a:pathLst>
                <a:path extrusionOk="0" h="15" w="11">
                  <a:moveTo>
                    <a:pt x="6" y="0"/>
                  </a:moveTo>
                  <a:cubicBezTo>
                    <a:pt x="5" y="2"/>
                    <a:pt x="0" y="5"/>
                    <a:pt x="0" y="5"/>
                  </a:cubicBezTo>
                  <a:cubicBezTo>
                    <a:pt x="0" y="8"/>
                    <a:pt x="3" y="10"/>
                    <a:pt x="5" y="15"/>
                  </a:cubicBezTo>
                  <a:cubicBezTo>
                    <a:pt x="6" y="13"/>
                    <a:pt x="11" y="10"/>
                    <a:pt x="11" y="10"/>
                  </a:cubicBezTo>
                  <a:cubicBezTo>
                    <a:pt x="11" y="8"/>
                    <a:pt x="8" y="5"/>
                    <a:pt x="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47"/>
            <p:cNvSpPr/>
            <p:nvPr/>
          </p:nvSpPr>
          <p:spPr>
            <a:xfrm>
              <a:off x="2074975" y="4424050"/>
              <a:ext cx="400" cy="300"/>
            </a:xfrm>
            <a:custGeom>
              <a:rect b="b" l="l" r="r" t="t"/>
              <a:pathLst>
                <a:path extrusionOk="0" h="12" w="16">
                  <a:moveTo>
                    <a:pt x="14" y="0"/>
                  </a:moveTo>
                  <a:lnTo>
                    <a:pt x="2" y="6"/>
                  </a:lnTo>
                  <a:lnTo>
                    <a:pt x="1" y="12"/>
                  </a:lnTo>
                  <a:cubicBezTo>
                    <a:pt x="5" y="10"/>
                    <a:pt x="11" y="10"/>
                    <a:pt x="16" y="9"/>
                  </a:cubicBezTo>
                  <a:cubicBezTo>
                    <a:pt x="16" y="9"/>
                    <a:pt x="14" y="3"/>
                    <a:pt x="1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47"/>
            <p:cNvSpPr/>
            <p:nvPr/>
          </p:nvSpPr>
          <p:spPr>
            <a:xfrm>
              <a:off x="2225775" y="4340850"/>
              <a:ext cx="375" cy="350"/>
            </a:xfrm>
            <a:custGeom>
              <a:rect b="b" l="l" r="r" t="t"/>
              <a:pathLst>
                <a:path extrusionOk="0" h="14" w="15">
                  <a:moveTo>
                    <a:pt x="10" y="0"/>
                  </a:moveTo>
                  <a:lnTo>
                    <a:pt x="1" y="8"/>
                  </a:lnTo>
                  <a:lnTo>
                    <a:pt x="7" y="14"/>
                  </a:lnTo>
                  <a:cubicBezTo>
                    <a:pt x="10" y="12"/>
                    <a:pt x="13" y="9"/>
                    <a:pt x="14" y="6"/>
                  </a:cubicBezTo>
                  <a:cubicBezTo>
                    <a:pt x="14" y="6"/>
                    <a:pt x="11" y="2"/>
                    <a:pt x="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47"/>
            <p:cNvSpPr/>
            <p:nvPr/>
          </p:nvSpPr>
          <p:spPr>
            <a:xfrm>
              <a:off x="2225200" y="4348500"/>
              <a:ext cx="500" cy="275"/>
            </a:xfrm>
            <a:custGeom>
              <a:rect b="b" l="l" r="r" t="t"/>
              <a:pathLst>
                <a:path extrusionOk="0" h="11" w="20">
                  <a:moveTo>
                    <a:pt x="8" y="0"/>
                  </a:moveTo>
                  <a:lnTo>
                    <a:pt x="0" y="3"/>
                  </a:lnTo>
                  <a:cubicBezTo>
                    <a:pt x="5" y="6"/>
                    <a:pt x="9" y="9"/>
                    <a:pt x="12" y="11"/>
                  </a:cubicBezTo>
                  <a:cubicBezTo>
                    <a:pt x="12" y="11"/>
                    <a:pt x="18" y="8"/>
                    <a:pt x="19" y="6"/>
                  </a:cubicBezTo>
                  <a:lnTo>
                    <a:pt x="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47"/>
            <p:cNvSpPr/>
            <p:nvPr/>
          </p:nvSpPr>
          <p:spPr>
            <a:xfrm>
              <a:off x="2075575" y="4442500"/>
              <a:ext cx="500" cy="325"/>
            </a:xfrm>
            <a:custGeom>
              <a:rect b="b" l="l" r="r" t="t"/>
              <a:pathLst>
                <a:path extrusionOk="0" h="13" w="20">
                  <a:moveTo>
                    <a:pt x="11" y="1"/>
                  </a:moveTo>
                  <a:lnTo>
                    <a:pt x="0" y="5"/>
                  </a:lnTo>
                  <a:lnTo>
                    <a:pt x="12" y="13"/>
                  </a:lnTo>
                  <a:cubicBezTo>
                    <a:pt x="12" y="13"/>
                    <a:pt x="17" y="11"/>
                    <a:pt x="19" y="10"/>
                  </a:cubicBezTo>
                  <a:lnTo>
                    <a:pt x="1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47"/>
            <p:cNvSpPr/>
            <p:nvPr/>
          </p:nvSpPr>
          <p:spPr>
            <a:xfrm>
              <a:off x="2226400" y="4343350"/>
              <a:ext cx="450" cy="275"/>
            </a:xfrm>
            <a:custGeom>
              <a:rect b="b" l="l" r="r" t="t"/>
              <a:pathLst>
                <a:path extrusionOk="0" h="11" w="18">
                  <a:moveTo>
                    <a:pt x="1" y="0"/>
                  </a:moveTo>
                  <a:cubicBezTo>
                    <a:pt x="2" y="3"/>
                    <a:pt x="2" y="8"/>
                    <a:pt x="5" y="11"/>
                  </a:cubicBezTo>
                  <a:lnTo>
                    <a:pt x="17" y="11"/>
                  </a:lnTo>
                  <a:lnTo>
                    <a:pt x="10" y="2"/>
                  </a:lnTo>
                  <a:lnTo>
                    <a:pt x="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47"/>
            <p:cNvSpPr/>
            <p:nvPr/>
          </p:nvSpPr>
          <p:spPr>
            <a:xfrm>
              <a:off x="2076450" y="4445350"/>
              <a:ext cx="400" cy="350"/>
            </a:xfrm>
            <a:custGeom>
              <a:rect b="b" l="l" r="r" t="t"/>
              <a:pathLst>
                <a:path extrusionOk="0" h="14" w="16">
                  <a:moveTo>
                    <a:pt x="8" y="0"/>
                  </a:moveTo>
                  <a:cubicBezTo>
                    <a:pt x="5" y="3"/>
                    <a:pt x="2" y="6"/>
                    <a:pt x="1" y="9"/>
                  </a:cubicBezTo>
                  <a:cubicBezTo>
                    <a:pt x="1" y="9"/>
                    <a:pt x="5" y="12"/>
                    <a:pt x="7" y="13"/>
                  </a:cubicBezTo>
                  <a:lnTo>
                    <a:pt x="15" y="6"/>
                  </a:lnTo>
                  <a:lnTo>
                    <a:pt x="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47"/>
            <p:cNvSpPr/>
            <p:nvPr/>
          </p:nvSpPr>
          <p:spPr>
            <a:xfrm>
              <a:off x="2079000" y="4422675"/>
              <a:ext cx="350" cy="350"/>
            </a:xfrm>
            <a:custGeom>
              <a:rect b="b" l="l" r="r" t="t"/>
              <a:pathLst>
                <a:path extrusionOk="0" h="14" w="14">
                  <a:moveTo>
                    <a:pt x="8" y="1"/>
                  </a:moveTo>
                  <a:lnTo>
                    <a:pt x="0" y="4"/>
                  </a:lnTo>
                  <a:lnTo>
                    <a:pt x="6" y="14"/>
                  </a:lnTo>
                  <a:cubicBezTo>
                    <a:pt x="9" y="13"/>
                    <a:pt x="13" y="10"/>
                    <a:pt x="13" y="10"/>
                  </a:cubicBezTo>
                  <a:cubicBezTo>
                    <a:pt x="12" y="7"/>
                    <a:pt x="9" y="4"/>
                    <a:pt x="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47"/>
            <p:cNvSpPr/>
            <p:nvPr/>
          </p:nvSpPr>
          <p:spPr>
            <a:xfrm>
              <a:off x="2230425" y="4336000"/>
              <a:ext cx="500" cy="200"/>
            </a:xfrm>
            <a:custGeom>
              <a:rect b="b" l="l" r="r" t="t"/>
              <a:pathLst>
                <a:path extrusionOk="0" h="8" w="20">
                  <a:moveTo>
                    <a:pt x="13" y="0"/>
                  </a:moveTo>
                  <a:cubicBezTo>
                    <a:pt x="11" y="0"/>
                    <a:pt x="5" y="2"/>
                    <a:pt x="0" y="2"/>
                  </a:cubicBezTo>
                  <a:cubicBezTo>
                    <a:pt x="2" y="3"/>
                    <a:pt x="6" y="7"/>
                    <a:pt x="6" y="7"/>
                  </a:cubicBezTo>
                  <a:cubicBezTo>
                    <a:pt x="9" y="6"/>
                    <a:pt x="15" y="6"/>
                    <a:pt x="19" y="4"/>
                  </a:cubicBezTo>
                  <a:cubicBezTo>
                    <a:pt x="18" y="3"/>
                    <a:pt x="13" y="0"/>
                    <a:pt x="1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47"/>
            <p:cNvSpPr/>
            <p:nvPr/>
          </p:nvSpPr>
          <p:spPr>
            <a:xfrm>
              <a:off x="2233700" y="4316450"/>
              <a:ext cx="375" cy="375"/>
            </a:xfrm>
            <a:custGeom>
              <a:rect b="b" l="l" r="r" t="t"/>
              <a:pathLst>
                <a:path extrusionOk="0" h="15" w="15">
                  <a:moveTo>
                    <a:pt x="9" y="1"/>
                  </a:moveTo>
                  <a:lnTo>
                    <a:pt x="0" y="8"/>
                  </a:lnTo>
                  <a:lnTo>
                    <a:pt x="8" y="14"/>
                  </a:lnTo>
                  <a:cubicBezTo>
                    <a:pt x="9" y="11"/>
                    <a:pt x="13" y="10"/>
                    <a:pt x="15" y="7"/>
                  </a:cubicBezTo>
                  <a:cubicBezTo>
                    <a:pt x="15" y="7"/>
                    <a:pt x="10" y="2"/>
                    <a:pt x="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47"/>
            <p:cNvSpPr/>
            <p:nvPr/>
          </p:nvSpPr>
          <p:spPr>
            <a:xfrm>
              <a:off x="2059800" y="4349425"/>
              <a:ext cx="375" cy="275"/>
            </a:xfrm>
            <a:custGeom>
              <a:rect b="b" l="l" r="r" t="t"/>
              <a:pathLst>
                <a:path extrusionOk="0" h="11" w="15">
                  <a:moveTo>
                    <a:pt x="9" y="0"/>
                  </a:moveTo>
                  <a:lnTo>
                    <a:pt x="0" y="9"/>
                  </a:lnTo>
                  <a:cubicBezTo>
                    <a:pt x="3" y="9"/>
                    <a:pt x="8" y="10"/>
                    <a:pt x="8" y="10"/>
                  </a:cubicBezTo>
                  <a:lnTo>
                    <a:pt x="15" y="2"/>
                  </a:lnTo>
                  <a:cubicBezTo>
                    <a:pt x="13" y="0"/>
                    <a:pt x="9" y="0"/>
                    <a:pt x="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47"/>
            <p:cNvSpPr/>
            <p:nvPr/>
          </p:nvSpPr>
          <p:spPr>
            <a:xfrm>
              <a:off x="2080275" y="4417975"/>
              <a:ext cx="475" cy="275"/>
            </a:xfrm>
            <a:custGeom>
              <a:rect b="b" l="l" r="r" t="t"/>
              <a:pathLst>
                <a:path extrusionOk="0" h="11" w="19">
                  <a:moveTo>
                    <a:pt x="7" y="0"/>
                  </a:moveTo>
                  <a:cubicBezTo>
                    <a:pt x="7" y="0"/>
                    <a:pt x="2" y="3"/>
                    <a:pt x="1" y="5"/>
                  </a:cubicBezTo>
                  <a:lnTo>
                    <a:pt x="11" y="11"/>
                  </a:lnTo>
                  <a:lnTo>
                    <a:pt x="18" y="6"/>
                  </a:lnTo>
                  <a:lnTo>
                    <a:pt x="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47"/>
            <p:cNvSpPr/>
            <p:nvPr/>
          </p:nvSpPr>
          <p:spPr>
            <a:xfrm>
              <a:off x="2060275" y="4350325"/>
              <a:ext cx="325" cy="325"/>
            </a:xfrm>
            <a:custGeom>
              <a:rect b="b" l="l" r="r" t="t"/>
              <a:pathLst>
                <a:path extrusionOk="0" h="13" w="13">
                  <a:moveTo>
                    <a:pt x="3" y="1"/>
                  </a:moveTo>
                  <a:lnTo>
                    <a:pt x="0" y="8"/>
                  </a:lnTo>
                  <a:lnTo>
                    <a:pt x="9" y="13"/>
                  </a:lnTo>
                  <a:cubicBezTo>
                    <a:pt x="11" y="11"/>
                    <a:pt x="12" y="7"/>
                    <a:pt x="12" y="7"/>
                  </a:cubicBezTo>
                  <a:lnTo>
                    <a:pt x="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47"/>
            <p:cNvSpPr/>
            <p:nvPr/>
          </p:nvSpPr>
          <p:spPr>
            <a:xfrm>
              <a:off x="2079950" y="4428300"/>
              <a:ext cx="350" cy="375"/>
            </a:xfrm>
            <a:custGeom>
              <a:rect b="b" l="l" r="r" t="t"/>
              <a:pathLst>
                <a:path extrusionOk="0" h="15" w="14">
                  <a:moveTo>
                    <a:pt x="8" y="1"/>
                  </a:moveTo>
                  <a:cubicBezTo>
                    <a:pt x="5" y="4"/>
                    <a:pt x="2" y="5"/>
                    <a:pt x="0" y="10"/>
                  </a:cubicBezTo>
                  <a:cubicBezTo>
                    <a:pt x="0" y="10"/>
                    <a:pt x="5" y="13"/>
                    <a:pt x="6" y="14"/>
                  </a:cubicBezTo>
                  <a:lnTo>
                    <a:pt x="14" y="5"/>
                  </a:lnTo>
                  <a:lnTo>
                    <a:pt x="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47"/>
            <p:cNvSpPr/>
            <p:nvPr/>
          </p:nvSpPr>
          <p:spPr>
            <a:xfrm>
              <a:off x="2234650" y="4320125"/>
              <a:ext cx="525" cy="300"/>
            </a:xfrm>
            <a:custGeom>
              <a:rect b="b" l="l" r="r" t="t"/>
              <a:pathLst>
                <a:path extrusionOk="0" h="12" w="21">
                  <a:moveTo>
                    <a:pt x="9" y="1"/>
                  </a:moveTo>
                  <a:lnTo>
                    <a:pt x="0" y="4"/>
                  </a:lnTo>
                  <a:cubicBezTo>
                    <a:pt x="5" y="7"/>
                    <a:pt x="11" y="10"/>
                    <a:pt x="14" y="11"/>
                  </a:cubicBezTo>
                  <a:cubicBezTo>
                    <a:pt x="14" y="11"/>
                    <a:pt x="18" y="8"/>
                    <a:pt x="21" y="7"/>
                  </a:cubicBezTo>
                  <a:lnTo>
                    <a:pt x="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47"/>
            <p:cNvSpPr/>
            <p:nvPr/>
          </p:nvSpPr>
          <p:spPr>
            <a:xfrm>
              <a:off x="2081750" y="4429525"/>
              <a:ext cx="500" cy="275"/>
            </a:xfrm>
            <a:custGeom>
              <a:rect b="b" l="l" r="r" t="t"/>
              <a:pathLst>
                <a:path extrusionOk="0" h="11" w="20">
                  <a:moveTo>
                    <a:pt x="6" y="0"/>
                  </a:moveTo>
                  <a:cubicBezTo>
                    <a:pt x="6" y="0"/>
                    <a:pt x="2" y="3"/>
                    <a:pt x="0" y="5"/>
                  </a:cubicBezTo>
                  <a:lnTo>
                    <a:pt x="12" y="11"/>
                  </a:lnTo>
                  <a:lnTo>
                    <a:pt x="20" y="6"/>
                  </a:lnTo>
                  <a:lnTo>
                    <a:pt x="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47"/>
            <p:cNvSpPr/>
            <p:nvPr/>
          </p:nvSpPr>
          <p:spPr>
            <a:xfrm>
              <a:off x="2083450" y="4426550"/>
              <a:ext cx="425" cy="275"/>
            </a:xfrm>
            <a:custGeom>
              <a:rect b="b" l="l" r="r" t="t"/>
              <a:pathLst>
                <a:path extrusionOk="0" h="11" w="17">
                  <a:moveTo>
                    <a:pt x="12" y="0"/>
                  </a:moveTo>
                  <a:cubicBezTo>
                    <a:pt x="12" y="0"/>
                    <a:pt x="3" y="2"/>
                    <a:pt x="0" y="2"/>
                  </a:cubicBezTo>
                  <a:lnTo>
                    <a:pt x="8" y="11"/>
                  </a:lnTo>
                  <a:lnTo>
                    <a:pt x="16" y="11"/>
                  </a:lnTo>
                  <a:cubicBezTo>
                    <a:pt x="15" y="8"/>
                    <a:pt x="15" y="3"/>
                    <a:pt x="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47"/>
            <p:cNvSpPr/>
            <p:nvPr/>
          </p:nvSpPr>
          <p:spPr>
            <a:xfrm>
              <a:off x="2089575" y="4429925"/>
              <a:ext cx="475" cy="325"/>
            </a:xfrm>
            <a:custGeom>
              <a:rect b="b" l="l" r="r" t="t"/>
              <a:pathLst>
                <a:path extrusionOk="0" h="13" w="19">
                  <a:moveTo>
                    <a:pt x="13" y="1"/>
                  </a:moveTo>
                  <a:cubicBezTo>
                    <a:pt x="13" y="1"/>
                    <a:pt x="5" y="2"/>
                    <a:pt x="1" y="4"/>
                  </a:cubicBezTo>
                  <a:lnTo>
                    <a:pt x="10" y="11"/>
                  </a:lnTo>
                  <a:lnTo>
                    <a:pt x="10" y="12"/>
                  </a:lnTo>
                  <a:lnTo>
                    <a:pt x="19" y="12"/>
                  </a:lnTo>
                  <a:cubicBezTo>
                    <a:pt x="16" y="8"/>
                    <a:pt x="16" y="4"/>
                    <a:pt x="1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47"/>
            <p:cNvSpPr/>
            <p:nvPr/>
          </p:nvSpPr>
          <p:spPr>
            <a:xfrm>
              <a:off x="2238475" y="4342675"/>
              <a:ext cx="550" cy="300"/>
            </a:xfrm>
            <a:custGeom>
              <a:rect b="b" l="l" r="r" t="t"/>
              <a:pathLst>
                <a:path extrusionOk="0" h="12" w="22">
                  <a:moveTo>
                    <a:pt x="21" y="1"/>
                  </a:moveTo>
                  <a:lnTo>
                    <a:pt x="0" y="1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47"/>
            <p:cNvSpPr/>
            <p:nvPr/>
          </p:nvSpPr>
          <p:spPr>
            <a:xfrm>
              <a:off x="2239025" y="4342425"/>
              <a:ext cx="475" cy="325"/>
            </a:xfrm>
            <a:custGeom>
              <a:rect b="b" l="l" r="r" t="t"/>
              <a:pathLst>
                <a:path extrusionOk="0" h="13" w="19">
                  <a:moveTo>
                    <a:pt x="14" y="1"/>
                  </a:moveTo>
                  <a:lnTo>
                    <a:pt x="0" y="5"/>
                  </a:lnTo>
                  <a:lnTo>
                    <a:pt x="8" y="12"/>
                  </a:lnTo>
                  <a:lnTo>
                    <a:pt x="18" y="5"/>
                  </a:lnTo>
                  <a:cubicBezTo>
                    <a:pt x="18" y="5"/>
                    <a:pt x="15" y="2"/>
                    <a:pt x="1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47"/>
            <p:cNvSpPr/>
            <p:nvPr/>
          </p:nvSpPr>
          <p:spPr>
            <a:xfrm>
              <a:off x="2090325" y="4418850"/>
              <a:ext cx="500" cy="250"/>
            </a:xfrm>
            <a:custGeom>
              <a:rect b="b" l="l" r="r" t="t"/>
              <a:pathLst>
                <a:path extrusionOk="0" h="10" w="20">
                  <a:moveTo>
                    <a:pt x="8" y="1"/>
                  </a:moveTo>
                  <a:lnTo>
                    <a:pt x="0" y="5"/>
                  </a:lnTo>
                  <a:cubicBezTo>
                    <a:pt x="5" y="7"/>
                    <a:pt x="9" y="10"/>
                    <a:pt x="14" y="10"/>
                  </a:cubicBezTo>
                  <a:lnTo>
                    <a:pt x="19" y="7"/>
                  </a:lnTo>
                  <a:lnTo>
                    <a:pt x="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47"/>
            <p:cNvSpPr/>
            <p:nvPr/>
          </p:nvSpPr>
          <p:spPr>
            <a:xfrm>
              <a:off x="2091125" y="4446550"/>
              <a:ext cx="550" cy="250"/>
            </a:xfrm>
            <a:custGeom>
              <a:rect b="b" l="l" r="r" t="t"/>
              <a:pathLst>
                <a:path extrusionOk="0" h="10" w="22">
                  <a:moveTo>
                    <a:pt x="14" y="1"/>
                  </a:moveTo>
                  <a:cubicBezTo>
                    <a:pt x="9" y="1"/>
                    <a:pt x="5" y="4"/>
                    <a:pt x="1" y="5"/>
                  </a:cubicBezTo>
                  <a:lnTo>
                    <a:pt x="8" y="9"/>
                  </a:lnTo>
                  <a:lnTo>
                    <a:pt x="21" y="5"/>
                  </a:lnTo>
                  <a:cubicBezTo>
                    <a:pt x="20" y="4"/>
                    <a:pt x="14" y="1"/>
                    <a:pt x="1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47"/>
            <p:cNvSpPr/>
            <p:nvPr/>
          </p:nvSpPr>
          <p:spPr>
            <a:xfrm>
              <a:off x="2242450" y="4342950"/>
              <a:ext cx="525" cy="225"/>
            </a:xfrm>
            <a:custGeom>
              <a:rect b="b" l="l" r="r" t="t"/>
              <a:pathLst>
                <a:path extrusionOk="0" h="9" w="21">
                  <a:moveTo>
                    <a:pt x="15" y="0"/>
                  </a:moveTo>
                  <a:lnTo>
                    <a:pt x="0" y="3"/>
                  </a:lnTo>
                  <a:cubicBezTo>
                    <a:pt x="3" y="6"/>
                    <a:pt x="6" y="9"/>
                    <a:pt x="6" y="9"/>
                  </a:cubicBezTo>
                  <a:cubicBezTo>
                    <a:pt x="12" y="9"/>
                    <a:pt x="16" y="7"/>
                    <a:pt x="21" y="6"/>
                  </a:cubicBezTo>
                  <a:lnTo>
                    <a:pt x="1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47"/>
            <p:cNvSpPr/>
            <p:nvPr/>
          </p:nvSpPr>
          <p:spPr>
            <a:xfrm>
              <a:off x="2344850" y="4336550"/>
              <a:ext cx="525" cy="225"/>
            </a:xfrm>
            <a:custGeom>
              <a:rect b="b" l="l" r="r" t="t"/>
              <a:pathLst>
                <a:path extrusionOk="0" h="9" w="21">
                  <a:moveTo>
                    <a:pt x="2" y="0"/>
                  </a:moveTo>
                  <a:lnTo>
                    <a:pt x="0" y="9"/>
                  </a:lnTo>
                  <a:lnTo>
                    <a:pt x="16" y="9"/>
                  </a:lnTo>
                  <a:cubicBezTo>
                    <a:pt x="21" y="6"/>
                    <a:pt x="19" y="3"/>
                    <a:pt x="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47"/>
            <p:cNvSpPr/>
            <p:nvPr/>
          </p:nvSpPr>
          <p:spPr>
            <a:xfrm>
              <a:off x="2311150" y="4352575"/>
              <a:ext cx="575" cy="275"/>
            </a:xfrm>
            <a:custGeom>
              <a:rect b="b" l="l" r="r" t="t"/>
              <a:pathLst>
                <a:path extrusionOk="0" h="11" w="23">
                  <a:moveTo>
                    <a:pt x="23" y="1"/>
                  </a:moveTo>
                  <a:lnTo>
                    <a:pt x="4" y="6"/>
                  </a:lnTo>
                  <a:lnTo>
                    <a:pt x="1" y="11"/>
                  </a:lnTo>
                  <a:lnTo>
                    <a:pt x="20" y="5"/>
                  </a:lnTo>
                  <a:lnTo>
                    <a:pt x="2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47"/>
            <p:cNvSpPr/>
            <p:nvPr/>
          </p:nvSpPr>
          <p:spPr>
            <a:xfrm>
              <a:off x="2113125" y="4429525"/>
              <a:ext cx="500" cy="275"/>
            </a:xfrm>
            <a:custGeom>
              <a:rect b="b" l="l" r="r" t="t"/>
              <a:pathLst>
                <a:path extrusionOk="0" h="11" w="20">
                  <a:moveTo>
                    <a:pt x="12" y="0"/>
                  </a:moveTo>
                  <a:cubicBezTo>
                    <a:pt x="12" y="0"/>
                    <a:pt x="5" y="2"/>
                    <a:pt x="0" y="3"/>
                  </a:cubicBezTo>
                  <a:lnTo>
                    <a:pt x="9" y="11"/>
                  </a:lnTo>
                  <a:lnTo>
                    <a:pt x="20" y="11"/>
                  </a:lnTo>
                  <a:cubicBezTo>
                    <a:pt x="17" y="6"/>
                    <a:pt x="15" y="2"/>
                    <a:pt x="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47"/>
            <p:cNvSpPr/>
            <p:nvPr/>
          </p:nvSpPr>
          <p:spPr>
            <a:xfrm>
              <a:off x="2271400" y="4321650"/>
              <a:ext cx="375" cy="375"/>
            </a:xfrm>
            <a:custGeom>
              <a:rect b="b" l="l" r="r" t="t"/>
              <a:pathLst>
                <a:path extrusionOk="0" h="15" w="15">
                  <a:moveTo>
                    <a:pt x="8" y="0"/>
                  </a:moveTo>
                  <a:cubicBezTo>
                    <a:pt x="5" y="3"/>
                    <a:pt x="2" y="6"/>
                    <a:pt x="0" y="9"/>
                  </a:cubicBezTo>
                  <a:cubicBezTo>
                    <a:pt x="0" y="9"/>
                    <a:pt x="3" y="12"/>
                    <a:pt x="6" y="15"/>
                  </a:cubicBezTo>
                  <a:lnTo>
                    <a:pt x="15" y="6"/>
                  </a:lnTo>
                  <a:lnTo>
                    <a:pt x="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47"/>
            <p:cNvSpPr/>
            <p:nvPr/>
          </p:nvSpPr>
          <p:spPr>
            <a:xfrm>
              <a:off x="2057450" y="4352100"/>
              <a:ext cx="300" cy="325"/>
            </a:xfrm>
            <a:custGeom>
              <a:rect b="b" l="l" r="r" t="t"/>
              <a:pathLst>
                <a:path extrusionOk="0" h="13" w="12">
                  <a:moveTo>
                    <a:pt x="3" y="0"/>
                  </a:moveTo>
                  <a:cubicBezTo>
                    <a:pt x="1" y="2"/>
                    <a:pt x="0" y="6"/>
                    <a:pt x="0" y="6"/>
                  </a:cubicBezTo>
                  <a:lnTo>
                    <a:pt x="9" y="12"/>
                  </a:lnTo>
                  <a:lnTo>
                    <a:pt x="12" y="6"/>
                  </a:lnTo>
                  <a:lnTo>
                    <a:pt x="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47"/>
            <p:cNvSpPr/>
            <p:nvPr/>
          </p:nvSpPr>
          <p:spPr>
            <a:xfrm>
              <a:off x="2319050" y="4351250"/>
              <a:ext cx="550" cy="250"/>
            </a:xfrm>
            <a:custGeom>
              <a:rect b="b" l="l" r="r" t="t"/>
              <a:pathLst>
                <a:path extrusionOk="0" h="10" w="22">
                  <a:moveTo>
                    <a:pt x="13" y="1"/>
                  </a:moveTo>
                  <a:cubicBezTo>
                    <a:pt x="8" y="4"/>
                    <a:pt x="2" y="7"/>
                    <a:pt x="1" y="9"/>
                  </a:cubicBezTo>
                  <a:lnTo>
                    <a:pt x="16" y="9"/>
                  </a:lnTo>
                  <a:lnTo>
                    <a:pt x="21" y="2"/>
                  </a:lnTo>
                  <a:lnTo>
                    <a:pt x="1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47"/>
            <p:cNvSpPr/>
            <p:nvPr/>
          </p:nvSpPr>
          <p:spPr>
            <a:xfrm>
              <a:off x="2146700" y="4419525"/>
              <a:ext cx="350" cy="375"/>
            </a:xfrm>
            <a:custGeom>
              <a:rect b="b" l="l" r="r" t="t"/>
              <a:pathLst>
                <a:path extrusionOk="0" h="15" w="14">
                  <a:moveTo>
                    <a:pt x="7" y="0"/>
                  </a:moveTo>
                  <a:cubicBezTo>
                    <a:pt x="4" y="3"/>
                    <a:pt x="1" y="6"/>
                    <a:pt x="1" y="6"/>
                  </a:cubicBezTo>
                  <a:cubicBezTo>
                    <a:pt x="2" y="9"/>
                    <a:pt x="5" y="12"/>
                    <a:pt x="8" y="15"/>
                  </a:cubicBezTo>
                  <a:lnTo>
                    <a:pt x="14" y="9"/>
                  </a:lnTo>
                  <a:lnTo>
                    <a:pt x="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47"/>
            <p:cNvSpPr/>
            <p:nvPr/>
          </p:nvSpPr>
          <p:spPr>
            <a:xfrm>
              <a:off x="2146950" y="4418525"/>
              <a:ext cx="525" cy="200"/>
            </a:xfrm>
            <a:custGeom>
              <a:rect b="b" l="l" r="r" t="t"/>
              <a:pathLst>
                <a:path extrusionOk="0" h="8" w="21">
                  <a:moveTo>
                    <a:pt x="7" y="1"/>
                  </a:moveTo>
                  <a:cubicBezTo>
                    <a:pt x="7" y="1"/>
                    <a:pt x="2" y="3"/>
                    <a:pt x="1" y="5"/>
                  </a:cubicBezTo>
                  <a:lnTo>
                    <a:pt x="14" y="8"/>
                  </a:lnTo>
                  <a:lnTo>
                    <a:pt x="20" y="2"/>
                  </a:lnTo>
                  <a:cubicBezTo>
                    <a:pt x="16" y="2"/>
                    <a:pt x="10" y="1"/>
                    <a:pt x="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47"/>
            <p:cNvSpPr/>
            <p:nvPr/>
          </p:nvSpPr>
          <p:spPr>
            <a:xfrm>
              <a:off x="2314900" y="4353350"/>
              <a:ext cx="650" cy="250"/>
            </a:xfrm>
            <a:custGeom>
              <a:rect b="b" l="l" r="r" t="t"/>
              <a:pathLst>
                <a:path extrusionOk="0" h="10" w="26">
                  <a:moveTo>
                    <a:pt x="26" y="0"/>
                  </a:moveTo>
                  <a:lnTo>
                    <a:pt x="4" y="5"/>
                  </a:lnTo>
                  <a:lnTo>
                    <a:pt x="1" y="9"/>
                  </a:lnTo>
                  <a:lnTo>
                    <a:pt x="21" y="5"/>
                  </a:lnTo>
                  <a:cubicBezTo>
                    <a:pt x="24" y="3"/>
                    <a:pt x="26" y="0"/>
                    <a:pt x="2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47"/>
            <p:cNvSpPr/>
            <p:nvPr/>
          </p:nvSpPr>
          <p:spPr>
            <a:xfrm>
              <a:off x="2088525" y="4339525"/>
              <a:ext cx="500" cy="275"/>
            </a:xfrm>
            <a:custGeom>
              <a:rect b="b" l="l" r="r" t="t"/>
              <a:pathLst>
                <a:path extrusionOk="0" h="11" w="20">
                  <a:moveTo>
                    <a:pt x="12" y="0"/>
                  </a:moveTo>
                  <a:lnTo>
                    <a:pt x="0" y="6"/>
                  </a:lnTo>
                  <a:cubicBezTo>
                    <a:pt x="3" y="8"/>
                    <a:pt x="8" y="11"/>
                    <a:pt x="8" y="11"/>
                  </a:cubicBezTo>
                  <a:lnTo>
                    <a:pt x="19" y="3"/>
                  </a:lnTo>
                  <a:lnTo>
                    <a:pt x="1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47"/>
            <p:cNvSpPr/>
            <p:nvPr/>
          </p:nvSpPr>
          <p:spPr>
            <a:xfrm>
              <a:off x="2272675" y="4322925"/>
              <a:ext cx="400" cy="400"/>
            </a:xfrm>
            <a:custGeom>
              <a:rect b="b" l="l" r="r" t="t"/>
              <a:pathLst>
                <a:path extrusionOk="0" h="16" w="16">
                  <a:moveTo>
                    <a:pt x="9" y="1"/>
                  </a:moveTo>
                  <a:lnTo>
                    <a:pt x="1" y="8"/>
                  </a:lnTo>
                  <a:lnTo>
                    <a:pt x="7" y="15"/>
                  </a:lnTo>
                  <a:cubicBezTo>
                    <a:pt x="9" y="13"/>
                    <a:pt x="14" y="10"/>
                    <a:pt x="15" y="7"/>
                  </a:cubicBezTo>
                  <a:cubicBezTo>
                    <a:pt x="15" y="7"/>
                    <a:pt x="11" y="4"/>
                    <a:pt x="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47"/>
            <p:cNvSpPr/>
            <p:nvPr/>
          </p:nvSpPr>
          <p:spPr>
            <a:xfrm>
              <a:off x="2089475" y="4339375"/>
              <a:ext cx="500" cy="250"/>
            </a:xfrm>
            <a:custGeom>
              <a:rect b="b" l="l" r="r" t="t"/>
              <a:pathLst>
                <a:path extrusionOk="0" h="10" w="20">
                  <a:moveTo>
                    <a:pt x="6" y="0"/>
                  </a:moveTo>
                  <a:lnTo>
                    <a:pt x="0" y="6"/>
                  </a:lnTo>
                  <a:cubicBezTo>
                    <a:pt x="5" y="8"/>
                    <a:pt x="9" y="9"/>
                    <a:pt x="14" y="9"/>
                  </a:cubicBezTo>
                  <a:cubicBezTo>
                    <a:pt x="14" y="9"/>
                    <a:pt x="17" y="6"/>
                    <a:pt x="20" y="5"/>
                  </a:cubicBezTo>
                  <a:lnTo>
                    <a:pt x="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47"/>
            <p:cNvSpPr/>
            <p:nvPr/>
          </p:nvSpPr>
          <p:spPr>
            <a:xfrm>
              <a:off x="2251300" y="4347475"/>
              <a:ext cx="500" cy="275"/>
            </a:xfrm>
            <a:custGeom>
              <a:rect b="b" l="l" r="r" t="t"/>
              <a:pathLst>
                <a:path extrusionOk="0" h="11" w="20">
                  <a:moveTo>
                    <a:pt x="8" y="0"/>
                  </a:moveTo>
                  <a:lnTo>
                    <a:pt x="1" y="3"/>
                  </a:lnTo>
                  <a:cubicBezTo>
                    <a:pt x="5" y="6"/>
                    <a:pt x="10" y="9"/>
                    <a:pt x="13" y="10"/>
                  </a:cubicBezTo>
                  <a:cubicBezTo>
                    <a:pt x="13" y="10"/>
                    <a:pt x="17" y="7"/>
                    <a:pt x="20" y="7"/>
                  </a:cubicBezTo>
                  <a:lnTo>
                    <a:pt x="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47"/>
            <p:cNvSpPr/>
            <p:nvPr/>
          </p:nvSpPr>
          <p:spPr>
            <a:xfrm>
              <a:off x="2117175" y="4446550"/>
              <a:ext cx="525" cy="250"/>
            </a:xfrm>
            <a:custGeom>
              <a:rect b="b" l="l" r="r" t="t"/>
              <a:pathLst>
                <a:path extrusionOk="0" h="10" w="21">
                  <a:moveTo>
                    <a:pt x="14" y="1"/>
                  </a:moveTo>
                  <a:cubicBezTo>
                    <a:pt x="11" y="1"/>
                    <a:pt x="5" y="4"/>
                    <a:pt x="0" y="5"/>
                  </a:cubicBezTo>
                  <a:cubicBezTo>
                    <a:pt x="3" y="6"/>
                    <a:pt x="8" y="9"/>
                    <a:pt x="8" y="9"/>
                  </a:cubicBezTo>
                  <a:cubicBezTo>
                    <a:pt x="12" y="8"/>
                    <a:pt x="16" y="6"/>
                    <a:pt x="21" y="4"/>
                  </a:cubicBezTo>
                  <a:cubicBezTo>
                    <a:pt x="18" y="2"/>
                    <a:pt x="14" y="1"/>
                    <a:pt x="1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47"/>
            <p:cNvSpPr/>
            <p:nvPr/>
          </p:nvSpPr>
          <p:spPr>
            <a:xfrm>
              <a:off x="2317450" y="4353500"/>
              <a:ext cx="675" cy="250"/>
            </a:xfrm>
            <a:custGeom>
              <a:rect b="b" l="l" r="r" t="t"/>
              <a:pathLst>
                <a:path extrusionOk="0" h="10" w="27">
                  <a:moveTo>
                    <a:pt x="27" y="0"/>
                  </a:moveTo>
                  <a:cubicBezTo>
                    <a:pt x="21" y="2"/>
                    <a:pt x="15" y="2"/>
                    <a:pt x="12" y="3"/>
                  </a:cubicBezTo>
                  <a:lnTo>
                    <a:pt x="0" y="9"/>
                  </a:lnTo>
                  <a:cubicBezTo>
                    <a:pt x="5" y="9"/>
                    <a:pt x="10" y="8"/>
                    <a:pt x="13" y="8"/>
                  </a:cubicBezTo>
                  <a:lnTo>
                    <a:pt x="2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47"/>
            <p:cNvSpPr/>
            <p:nvPr/>
          </p:nvSpPr>
          <p:spPr>
            <a:xfrm>
              <a:off x="2327625" y="4349850"/>
              <a:ext cx="650" cy="250"/>
            </a:xfrm>
            <a:custGeom>
              <a:rect b="b" l="l" r="r" t="t"/>
              <a:pathLst>
                <a:path extrusionOk="0" h="10" w="26">
                  <a:moveTo>
                    <a:pt x="26" y="1"/>
                  </a:moveTo>
                  <a:lnTo>
                    <a:pt x="1" y="10"/>
                  </a:lnTo>
                  <a:lnTo>
                    <a:pt x="26" y="10"/>
                  </a:lnTo>
                  <a:lnTo>
                    <a:pt x="2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47"/>
            <p:cNvSpPr/>
            <p:nvPr/>
          </p:nvSpPr>
          <p:spPr>
            <a:xfrm>
              <a:off x="2358225" y="4339600"/>
              <a:ext cx="800" cy="250"/>
            </a:xfrm>
            <a:custGeom>
              <a:rect b="b" l="l" r="r" t="t"/>
              <a:pathLst>
                <a:path extrusionOk="0" h="10" w="32">
                  <a:moveTo>
                    <a:pt x="27" y="0"/>
                  </a:moveTo>
                  <a:lnTo>
                    <a:pt x="1" y="3"/>
                  </a:lnTo>
                  <a:lnTo>
                    <a:pt x="2" y="9"/>
                  </a:lnTo>
                  <a:lnTo>
                    <a:pt x="29" y="5"/>
                  </a:lnTo>
                  <a:cubicBezTo>
                    <a:pt x="32" y="5"/>
                    <a:pt x="27" y="0"/>
                    <a:pt x="2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47"/>
            <p:cNvSpPr/>
            <p:nvPr/>
          </p:nvSpPr>
          <p:spPr>
            <a:xfrm>
              <a:off x="2147925" y="4421875"/>
              <a:ext cx="500" cy="250"/>
            </a:xfrm>
            <a:custGeom>
              <a:rect b="b" l="l" r="r" t="t"/>
              <a:pathLst>
                <a:path extrusionOk="0" h="10" w="20">
                  <a:moveTo>
                    <a:pt x="6" y="0"/>
                  </a:moveTo>
                  <a:cubicBezTo>
                    <a:pt x="6" y="0"/>
                    <a:pt x="2" y="3"/>
                    <a:pt x="0" y="6"/>
                  </a:cubicBezTo>
                  <a:lnTo>
                    <a:pt x="13" y="9"/>
                  </a:lnTo>
                  <a:lnTo>
                    <a:pt x="19" y="3"/>
                  </a:lnTo>
                  <a:cubicBezTo>
                    <a:pt x="15" y="2"/>
                    <a:pt x="9" y="2"/>
                    <a:pt x="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47"/>
            <p:cNvSpPr/>
            <p:nvPr/>
          </p:nvSpPr>
          <p:spPr>
            <a:xfrm>
              <a:off x="2147325" y="4417750"/>
              <a:ext cx="500" cy="250"/>
            </a:xfrm>
            <a:custGeom>
              <a:rect b="b" l="l" r="r" t="t"/>
              <a:pathLst>
                <a:path extrusionOk="0" h="10" w="20">
                  <a:moveTo>
                    <a:pt x="14" y="1"/>
                  </a:moveTo>
                  <a:cubicBezTo>
                    <a:pt x="11" y="2"/>
                    <a:pt x="5" y="4"/>
                    <a:pt x="1" y="6"/>
                  </a:cubicBezTo>
                  <a:cubicBezTo>
                    <a:pt x="4" y="8"/>
                    <a:pt x="8" y="9"/>
                    <a:pt x="8" y="9"/>
                  </a:cubicBezTo>
                  <a:lnTo>
                    <a:pt x="20" y="4"/>
                  </a:lnTo>
                  <a:cubicBezTo>
                    <a:pt x="18" y="2"/>
                    <a:pt x="14" y="1"/>
                    <a:pt x="1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47"/>
            <p:cNvSpPr/>
            <p:nvPr/>
          </p:nvSpPr>
          <p:spPr>
            <a:xfrm>
              <a:off x="2148000" y="4418300"/>
              <a:ext cx="350" cy="400"/>
            </a:xfrm>
            <a:custGeom>
              <a:rect b="b" l="l" r="r" t="t"/>
              <a:pathLst>
                <a:path extrusionOk="0" h="16" w="14">
                  <a:moveTo>
                    <a:pt x="6" y="1"/>
                  </a:moveTo>
                  <a:lnTo>
                    <a:pt x="0" y="11"/>
                  </a:lnTo>
                  <a:lnTo>
                    <a:pt x="8" y="15"/>
                  </a:lnTo>
                  <a:cubicBezTo>
                    <a:pt x="9" y="11"/>
                    <a:pt x="12" y="8"/>
                    <a:pt x="13" y="5"/>
                  </a:cubicBezTo>
                  <a:cubicBezTo>
                    <a:pt x="13" y="5"/>
                    <a:pt x="9" y="2"/>
                    <a:pt x="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47"/>
            <p:cNvSpPr/>
            <p:nvPr/>
          </p:nvSpPr>
          <p:spPr>
            <a:xfrm>
              <a:off x="2150025" y="4422600"/>
              <a:ext cx="500" cy="300"/>
            </a:xfrm>
            <a:custGeom>
              <a:rect b="b" l="l" r="r" t="t"/>
              <a:pathLst>
                <a:path extrusionOk="0" h="12" w="20">
                  <a:moveTo>
                    <a:pt x="12" y="1"/>
                  </a:moveTo>
                  <a:lnTo>
                    <a:pt x="0" y="7"/>
                  </a:lnTo>
                  <a:lnTo>
                    <a:pt x="7" y="11"/>
                  </a:lnTo>
                  <a:lnTo>
                    <a:pt x="19" y="4"/>
                  </a:lnTo>
                  <a:cubicBezTo>
                    <a:pt x="16" y="2"/>
                    <a:pt x="12" y="1"/>
                    <a:pt x="1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47"/>
            <p:cNvSpPr/>
            <p:nvPr/>
          </p:nvSpPr>
          <p:spPr>
            <a:xfrm>
              <a:off x="2270350" y="4345025"/>
              <a:ext cx="525" cy="250"/>
            </a:xfrm>
            <a:custGeom>
              <a:rect b="b" l="l" r="r" t="t"/>
              <a:pathLst>
                <a:path extrusionOk="0" h="10" w="21">
                  <a:moveTo>
                    <a:pt x="14" y="1"/>
                  </a:moveTo>
                  <a:lnTo>
                    <a:pt x="1" y="4"/>
                  </a:lnTo>
                  <a:cubicBezTo>
                    <a:pt x="2" y="7"/>
                    <a:pt x="5" y="10"/>
                    <a:pt x="5" y="10"/>
                  </a:cubicBezTo>
                  <a:cubicBezTo>
                    <a:pt x="10" y="10"/>
                    <a:pt x="16" y="8"/>
                    <a:pt x="20" y="8"/>
                  </a:cubicBezTo>
                  <a:lnTo>
                    <a:pt x="1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47"/>
            <p:cNvSpPr/>
            <p:nvPr/>
          </p:nvSpPr>
          <p:spPr>
            <a:xfrm>
              <a:off x="2153325" y="4431550"/>
              <a:ext cx="500" cy="250"/>
            </a:xfrm>
            <a:custGeom>
              <a:rect b="b" l="l" r="r" t="t"/>
              <a:pathLst>
                <a:path extrusionOk="0" h="10" w="20">
                  <a:moveTo>
                    <a:pt x="6" y="0"/>
                  </a:moveTo>
                  <a:lnTo>
                    <a:pt x="1" y="6"/>
                  </a:lnTo>
                  <a:cubicBezTo>
                    <a:pt x="5" y="8"/>
                    <a:pt x="9" y="9"/>
                    <a:pt x="14" y="9"/>
                  </a:cubicBezTo>
                  <a:cubicBezTo>
                    <a:pt x="14" y="9"/>
                    <a:pt x="18" y="5"/>
                    <a:pt x="20" y="3"/>
                  </a:cubicBezTo>
                  <a:lnTo>
                    <a:pt x="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47"/>
            <p:cNvSpPr/>
            <p:nvPr/>
          </p:nvSpPr>
          <p:spPr>
            <a:xfrm>
              <a:off x="2093550" y="4421650"/>
              <a:ext cx="475" cy="325"/>
            </a:xfrm>
            <a:custGeom>
              <a:rect b="b" l="l" r="r" t="t"/>
              <a:pathLst>
                <a:path extrusionOk="0" h="13" w="19">
                  <a:moveTo>
                    <a:pt x="10" y="1"/>
                  </a:moveTo>
                  <a:lnTo>
                    <a:pt x="1" y="6"/>
                  </a:lnTo>
                  <a:lnTo>
                    <a:pt x="11" y="12"/>
                  </a:lnTo>
                  <a:cubicBezTo>
                    <a:pt x="11" y="12"/>
                    <a:pt x="15" y="9"/>
                    <a:pt x="18" y="8"/>
                  </a:cubicBezTo>
                  <a:lnTo>
                    <a:pt x="1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47"/>
            <p:cNvSpPr/>
            <p:nvPr/>
          </p:nvSpPr>
          <p:spPr>
            <a:xfrm>
              <a:off x="2117900" y="4448500"/>
              <a:ext cx="475" cy="350"/>
            </a:xfrm>
            <a:custGeom>
              <a:rect b="b" l="l" r="r" t="t"/>
              <a:pathLst>
                <a:path extrusionOk="0" h="14" w="19">
                  <a:moveTo>
                    <a:pt x="18" y="1"/>
                  </a:moveTo>
                  <a:lnTo>
                    <a:pt x="1" y="6"/>
                  </a:lnTo>
                  <a:lnTo>
                    <a:pt x="18" y="14"/>
                  </a:lnTo>
                  <a:lnTo>
                    <a:pt x="1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47"/>
            <p:cNvSpPr/>
            <p:nvPr/>
          </p:nvSpPr>
          <p:spPr>
            <a:xfrm>
              <a:off x="2117575" y="4423300"/>
              <a:ext cx="500" cy="250"/>
            </a:xfrm>
            <a:custGeom>
              <a:rect b="b" l="l" r="r" t="t"/>
              <a:pathLst>
                <a:path extrusionOk="0" h="10" w="20">
                  <a:moveTo>
                    <a:pt x="14" y="1"/>
                  </a:moveTo>
                  <a:cubicBezTo>
                    <a:pt x="11" y="2"/>
                    <a:pt x="5" y="4"/>
                    <a:pt x="0" y="5"/>
                  </a:cubicBezTo>
                  <a:lnTo>
                    <a:pt x="8" y="10"/>
                  </a:lnTo>
                  <a:lnTo>
                    <a:pt x="20" y="4"/>
                  </a:lnTo>
                  <a:cubicBezTo>
                    <a:pt x="18" y="2"/>
                    <a:pt x="14" y="1"/>
                    <a:pt x="1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47"/>
            <p:cNvSpPr/>
            <p:nvPr/>
          </p:nvSpPr>
          <p:spPr>
            <a:xfrm>
              <a:off x="2252000" y="4346850"/>
              <a:ext cx="325" cy="350"/>
            </a:xfrm>
            <a:custGeom>
              <a:rect b="b" l="l" r="r" t="t"/>
              <a:pathLst>
                <a:path extrusionOk="0" h="14" w="13">
                  <a:moveTo>
                    <a:pt x="7" y="0"/>
                  </a:moveTo>
                  <a:cubicBezTo>
                    <a:pt x="5" y="0"/>
                    <a:pt x="1" y="3"/>
                    <a:pt x="1" y="3"/>
                  </a:cubicBezTo>
                  <a:cubicBezTo>
                    <a:pt x="1" y="6"/>
                    <a:pt x="4" y="9"/>
                    <a:pt x="5" y="13"/>
                  </a:cubicBezTo>
                  <a:cubicBezTo>
                    <a:pt x="7" y="12"/>
                    <a:pt x="13" y="9"/>
                    <a:pt x="13" y="9"/>
                  </a:cubicBezTo>
                  <a:cubicBezTo>
                    <a:pt x="11" y="6"/>
                    <a:pt x="8" y="3"/>
                    <a:pt x="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47"/>
            <p:cNvSpPr/>
            <p:nvPr/>
          </p:nvSpPr>
          <p:spPr>
            <a:xfrm>
              <a:off x="2313175" y="4357650"/>
              <a:ext cx="475" cy="175"/>
            </a:xfrm>
            <a:custGeom>
              <a:rect b="b" l="l" r="r" t="t"/>
              <a:pathLst>
                <a:path extrusionOk="0" h="7" w="19">
                  <a:moveTo>
                    <a:pt x="18" y="1"/>
                  </a:moveTo>
                  <a:lnTo>
                    <a:pt x="3" y="4"/>
                  </a:lnTo>
                  <a:lnTo>
                    <a:pt x="0" y="7"/>
                  </a:lnTo>
                  <a:cubicBezTo>
                    <a:pt x="0" y="7"/>
                    <a:pt x="9" y="5"/>
                    <a:pt x="14" y="5"/>
                  </a:cubicBezTo>
                  <a:lnTo>
                    <a:pt x="1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47"/>
            <p:cNvSpPr/>
            <p:nvPr/>
          </p:nvSpPr>
          <p:spPr>
            <a:xfrm>
              <a:off x="2277800" y="4325650"/>
              <a:ext cx="525" cy="200"/>
            </a:xfrm>
            <a:custGeom>
              <a:rect b="b" l="l" r="r" t="t"/>
              <a:pathLst>
                <a:path extrusionOk="0" h="8" w="21">
                  <a:moveTo>
                    <a:pt x="15" y="1"/>
                  </a:moveTo>
                  <a:cubicBezTo>
                    <a:pt x="10" y="2"/>
                    <a:pt x="5" y="2"/>
                    <a:pt x="0" y="4"/>
                  </a:cubicBezTo>
                  <a:cubicBezTo>
                    <a:pt x="2" y="5"/>
                    <a:pt x="6" y="8"/>
                    <a:pt x="6" y="8"/>
                  </a:cubicBezTo>
                  <a:cubicBezTo>
                    <a:pt x="9" y="8"/>
                    <a:pt x="15" y="8"/>
                    <a:pt x="21" y="7"/>
                  </a:cubicBezTo>
                  <a:cubicBezTo>
                    <a:pt x="18" y="5"/>
                    <a:pt x="15" y="1"/>
                    <a:pt x="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47"/>
            <p:cNvSpPr/>
            <p:nvPr/>
          </p:nvSpPr>
          <p:spPr>
            <a:xfrm>
              <a:off x="2118175" y="4418050"/>
              <a:ext cx="500" cy="250"/>
            </a:xfrm>
            <a:custGeom>
              <a:rect b="b" l="l" r="r" t="t"/>
              <a:pathLst>
                <a:path extrusionOk="0" h="10" w="20">
                  <a:moveTo>
                    <a:pt x="7" y="0"/>
                  </a:moveTo>
                  <a:lnTo>
                    <a:pt x="0" y="6"/>
                  </a:lnTo>
                  <a:cubicBezTo>
                    <a:pt x="4" y="8"/>
                    <a:pt x="9" y="9"/>
                    <a:pt x="13" y="9"/>
                  </a:cubicBezTo>
                  <a:cubicBezTo>
                    <a:pt x="13" y="9"/>
                    <a:pt x="18" y="6"/>
                    <a:pt x="19" y="5"/>
                  </a:cubicBezTo>
                  <a:lnTo>
                    <a:pt x="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47"/>
            <p:cNvSpPr/>
            <p:nvPr/>
          </p:nvSpPr>
          <p:spPr>
            <a:xfrm>
              <a:off x="2153000" y="4419375"/>
              <a:ext cx="500" cy="250"/>
            </a:xfrm>
            <a:custGeom>
              <a:rect b="b" l="l" r="r" t="t"/>
              <a:pathLst>
                <a:path extrusionOk="0" h="10" w="20">
                  <a:moveTo>
                    <a:pt x="12" y="0"/>
                  </a:moveTo>
                  <a:lnTo>
                    <a:pt x="0" y="6"/>
                  </a:lnTo>
                  <a:cubicBezTo>
                    <a:pt x="2" y="8"/>
                    <a:pt x="6" y="9"/>
                    <a:pt x="6" y="9"/>
                  </a:cubicBezTo>
                  <a:cubicBezTo>
                    <a:pt x="9" y="8"/>
                    <a:pt x="15" y="5"/>
                    <a:pt x="19" y="3"/>
                  </a:cubicBezTo>
                  <a:cubicBezTo>
                    <a:pt x="16" y="2"/>
                    <a:pt x="12" y="0"/>
                    <a:pt x="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47"/>
            <p:cNvSpPr/>
            <p:nvPr/>
          </p:nvSpPr>
          <p:spPr>
            <a:xfrm>
              <a:off x="2101175" y="4419525"/>
              <a:ext cx="350" cy="375"/>
            </a:xfrm>
            <a:custGeom>
              <a:rect b="b" l="l" r="r" t="t"/>
              <a:pathLst>
                <a:path extrusionOk="0" h="15" w="14">
                  <a:moveTo>
                    <a:pt x="6" y="0"/>
                  </a:moveTo>
                  <a:cubicBezTo>
                    <a:pt x="3" y="2"/>
                    <a:pt x="0" y="5"/>
                    <a:pt x="0" y="5"/>
                  </a:cubicBezTo>
                  <a:cubicBezTo>
                    <a:pt x="2" y="9"/>
                    <a:pt x="5" y="12"/>
                    <a:pt x="6" y="15"/>
                  </a:cubicBezTo>
                  <a:lnTo>
                    <a:pt x="14" y="9"/>
                  </a:lnTo>
                  <a:lnTo>
                    <a:pt x="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47"/>
            <p:cNvSpPr/>
            <p:nvPr/>
          </p:nvSpPr>
          <p:spPr>
            <a:xfrm>
              <a:off x="2052575" y="4354000"/>
              <a:ext cx="300" cy="450"/>
            </a:xfrm>
            <a:custGeom>
              <a:rect b="b" l="l" r="r" t="t"/>
              <a:pathLst>
                <a:path extrusionOk="0" h="18" w="12">
                  <a:moveTo>
                    <a:pt x="8" y="1"/>
                  </a:moveTo>
                  <a:cubicBezTo>
                    <a:pt x="5" y="4"/>
                    <a:pt x="2" y="8"/>
                    <a:pt x="1" y="11"/>
                  </a:cubicBezTo>
                  <a:cubicBezTo>
                    <a:pt x="1" y="11"/>
                    <a:pt x="5" y="16"/>
                    <a:pt x="7" y="17"/>
                  </a:cubicBezTo>
                  <a:lnTo>
                    <a:pt x="11" y="7"/>
                  </a:lnTo>
                  <a:lnTo>
                    <a:pt x="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47"/>
            <p:cNvSpPr/>
            <p:nvPr/>
          </p:nvSpPr>
          <p:spPr>
            <a:xfrm>
              <a:off x="2122275" y="4445150"/>
              <a:ext cx="500" cy="275"/>
            </a:xfrm>
            <a:custGeom>
              <a:rect b="b" l="l" r="r" t="t"/>
              <a:pathLst>
                <a:path extrusionOk="0" h="11" w="20">
                  <a:moveTo>
                    <a:pt x="13" y="1"/>
                  </a:moveTo>
                  <a:cubicBezTo>
                    <a:pt x="13" y="1"/>
                    <a:pt x="4" y="2"/>
                    <a:pt x="1" y="4"/>
                  </a:cubicBezTo>
                  <a:lnTo>
                    <a:pt x="11" y="11"/>
                  </a:lnTo>
                  <a:lnTo>
                    <a:pt x="20" y="11"/>
                  </a:lnTo>
                  <a:cubicBezTo>
                    <a:pt x="17" y="7"/>
                    <a:pt x="16" y="4"/>
                    <a:pt x="1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47"/>
            <p:cNvSpPr/>
            <p:nvPr/>
          </p:nvSpPr>
          <p:spPr>
            <a:xfrm>
              <a:off x="2326775" y="4355400"/>
              <a:ext cx="500" cy="175"/>
            </a:xfrm>
            <a:custGeom>
              <a:rect b="b" l="l" r="r" t="t"/>
              <a:pathLst>
                <a:path extrusionOk="0" h="7" w="20">
                  <a:moveTo>
                    <a:pt x="4" y="1"/>
                  </a:moveTo>
                  <a:lnTo>
                    <a:pt x="1" y="7"/>
                  </a:lnTo>
                  <a:lnTo>
                    <a:pt x="1" y="7"/>
                  </a:lnTo>
                  <a:lnTo>
                    <a:pt x="18" y="5"/>
                  </a:lnTo>
                  <a:cubicBezTo>
                    <a:pt x="18" y="5"/>
                    <a:pt x="20" y="1"/>
                    <a:pt x="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47"/>
            <p:cNvSpPr/>
            <p:nvPr/>
          </p:nvSpPr>
          <p:spPr>
            <a:xfrm>
              <a:off x="2122750" y="4445400"/>
              <a:ext cx="550" cy="325"/>
            </a:xfrm>
            <a:custGeom>
              <a:rect b="b" l="l" r="r" t="t"/>
              <a:pathLst>
                <a:path extrusionOk="0" h="13" w="22">
                  <a:moveTo>
                    <a:pt x="1" y="1"/>
                  </a:moveTo>
                  <a:lnTo>
                    <a:pt x="22" y="13"/>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47"/>
            <p:cNvSpPr/>
            <p:nvPr/>
          </p:nvSpPr>
          <p:spPr>
            <a:xfrm>
              <a:off x="2095425" y="4418550"/>
              <a:ext cx="400" cy="375"/>
            </a:xfrm>
            <a:custGeom>
              <a:rect b="b" l="l" r="r" t="t"/>
              <a:pathLst>
                <a:path extrusionOk="0" h="15" w="16">
                  <a:moveTo>
                    <a:pt x="13" y="1"/>
                  </a:moveTo>
                  <a:lnTo>
                    <a:pt x="2" y="8"/>
                  </a:lnTo>
                  <a:lnTo>
                    <a:pt x="1" y="8"/>
                  </a:lnTo>
                  <a:lnTo>
                    <a:pt x="1" y="14"/>
                  </a:lnTo>
                  <a:lnTo>
                    <a:pt x="16" y="10"/>
                  </a:lnTo>
                  <a:cubicBezTo>
                    <a:pt x="16" y="10"/>
                    <a:pt x="14" y="4"/>
                    <a:pt x="1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47"/>
            <p:cNvSpPr/>
            <p:nvPr/>
          </p:nvSpPr>
          <p:spPr>
            <a:xfrm>
              <a:off x="2122100" y="4437175"/>
              <a:ext cx="550" cy="250"/>
            </a:xfrm>
            <a:custGeom>
              <a:rect b="b" l="l" r="r" t="t"/>
              <a:pathLst>
                <a:path extrusionOk="0" h="10" w="22">
                  <a:moveTo>
                    <a:pt x="8" y="0"/>
                  </a:moveTo>
                  <a:lnTo>
                    <a:pt x="0" y="6"/>
                  </a:lnTo>
                  <a:cubicBezTo>
                    <a:pt x="5" y="6"/>
                    <a:pt x="11" y="8"/>
                    <a:pt x="15" y="9"/>
                  </a:cubicBezTo>
                  <a:cubicBezTo>
                    <a:pt x="15" y="9"/>
                    <a:pt x="18" y="6"/>
                    <a:pt x="21" y="3"/>
                  </a:cubicBezTo>
                  <a:lnTo>
                    <a:pt x="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47"/>
            <p:cNvSpPr/>
            <p:nvPr/>
          </p:nvSpPr>
          <p:spPr>
            <a:xfrm>
              <a:off x="2159400" y="4450150"/>
              <a:ext cx="350" cy="350"/>
            </a:xfrm>
            <a:custGeom>
              <a:rect b="b" l="l" r="r" t="t"/>
              <a:pathLst>
                <a:path extrusionOk="0" h="14" w="14">
                  <a:moveTo>
                    <a:pt x="6" y="1"/>
                  </a:moveTo>
                  <a:cubicBezTo>
                    <a:pt x="3" y="2"/>
                    <a:pt x="0" y="7"/>
                    <a:pt x="0" y="7"/>
                  </a:cubicBezTo>
                  <a:cubicBezTo>
                    <a:pt x="2" y="10"/>
                    <a:pt x="5" y="11"/>
                    <a:pt x="8" y="14"/>
                  </a:cubicBezTo>
                  <a:cubicBezTo>
                    <a:pt x="9" y="13"/>
                    <a:pt x="14" y="8"/>
                    <a:pt x="14" y="8"/>
                  </a:cubicBezTo>
                  <a:cubicBezTo>
                    <a:pt x="12" y="5"/>
                    <a:pt x="8" y="4"/>
                    <a:pt x="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47"/>
            <p:cNvSpPr/>
            <p:nvPr/>
          </p:nvSpPr>
          <p:spPr>
            <a:xfrm>
              <a:off x="2254175" y="4345775"/>
              <a:ext cx="350" cy="350"/>
            </a:xfrm>
            <a:custGeom>
              <a:rect b="b" l="l" r="r" t="t"/>
              <a:pathLst>
                <a:path extrusionOk="0" h="14" w="14">
                  <a:moveTo>
                    <a:pt x="8" y="0"/>
                  </a:moveTo>
                  <a:cubicBezTo>
                    <a:pt x="5" y="3"/>
                    <a:pt x="2" y="6"/>
                    <a:pt x="1" y="9"/>
                  </a:cubicBezTo>
                  <a:cubicBezTo>
                    <a:pt x="1" y="9"/>
                    <a:pt x="4" y="12"/>
                    <a:pt x="5" y="14"/>
                  </a:cubicBezTo>
                  <a:lnTo>
                    <a:pt x="14" y="6"/>
                  </a:lnTo>
                  <a:lnTo>
                    <a:pt x="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47"/>
            <p:cNvSpPr/>
            <p:nvPr/>
          </p:nvSpPr>
          <p:spPr>
            <a:xfrm>
              <a:off x="2257525" y="4324575"/>
              <a:ext cx="425" cy="325"/>
            </a:xfrm>
            <a:custGeom>
              <a:rect b="b" l="l" r="r" t="t"/>
              <a:pathLst>
                <a:path extrusionOk="0" h="13" w="17">
                  <a:moveTo>
                    <a:pt x="1" y="1"/>
                  </a:moveTo>
                  <a:lnTo>
                    <a:pt x="1" y="1"/>
                  </a:lnTo>
                  <a:cubicBezTo>
                    <a:pt x="2" y="4"/>
                    <a:pt x="2" y="8"/>
                    <a:pt x="5" y="13"/>
                  </a:cubicBezTo>
                  <a:cubicBezTo>
                    <a:pt x="5" y="13"/>
                    <a:pt x="12" y="11"/>
                    <a:pt x="17" y="11"/>
                  </a:cubicBezTo>
                  <a:lnTo>
                    <a:pt x="9" y="2"/>
                  </a:lnTo>
                  <a:lnTo>
                    <a:pt x="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47"/>
            <p:cNvSpPr/>
            <p:nvPr/>
          </p:nvSpPr>
          <p:spPr>
            <a:xfrm>
              <a:off x="2380400" y="4344975"/>
              <a:ext cx="850" cy="200"/>
            </a:xfrm>
            <a:custGeom>
              <a:rect b="b" l="l" r="r" t="t"/>
              <a:pathLst>
                <a:path extrusionOk="0" h="8" w="34">
                  <a:moveTo>
                    <a:pt x="1" y="0"/>
                  </a:moveTo>
                  <a:cubicBezTo>
                    <a:pt x="4" y="3"/>
                    <a:pt x="7" y="4"/>
                    <a:pt x="13" y="7"/>
                  </a:cubicBezTo>
                  <a:lnTo>
                    <a:pt x="33" y="7"/>
                  </a:lnTo>
                  <a:lnTo>
                    <a:pt x="2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47"/>
            <p:cNvSpPr/>
            <p:nvPr/>
          </p:nvSpPr>
          <p:spPr>
            <a:xfrm>
              <a:off x="2155425" y="4419250"/>
              <a:ext cx="500" cy="325"/>
            </a:xfrm>
            <a:custGeom>
              <a:rect b="b" l="l" r="r" t="t"/>
              <a:pathLst>
                <a:path extrusionOk="0" h="13" w="20">
                  <a:moveTo>
                    <a:pt x="8" y="1"/>
                  </a:moveTo>
                  <a:lnTo>
                    <a:pt x="0" y="8"/>
                  </a:lnTo>
                  <a:lnTo>
                    <a:pt x="14" y="13"/>
                  </a:lnTo>
                  <a:cubicBezTo>
                    <a:pt x="14" y="13"/>
                    <a:pt x="17" y="10"/>
                    <a:pt x="20" y="8"/>
                  </a:cubicBezTo>
                  <a:lnTo>
                    <a:pt x="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47"/>
            <p:cNvSpPr/>
            <p:nvPr/>
          </p:nvSpPr>
          <p:spPr>
            <a:xfrm>
              <a:off x="2381850" y="4346000"/>
              <a:ext cx="950" cy="200"/>
            </a:xfrm>
            <a:custGeom>
              <a:rect b="b" l="l" r="r" t="t"/>
              <a:pathLst>
                <a:path extrusionOk="0" h="8" w="38">
                  <a:moveTo>
                    <a:pt x="3" y="0"/>
                  </a:moveTo>
                  <a:cubicBezTo>
                    <a:pt x="3" y="0"/>
                    <a:pt x="0" y="5"/>
                    <a:pt x="3" y="5"/>
                  </a:cubicBezTo>
                  <a:cubicBezTo>
                    <a:pt x="11" y="6"/>
                    <a:pt x="24" y="6"/>
                    <a:pt x="34" y="8"/>
                  </a:cubicBezTo>
                  <a:cubicBezTo>
                    <a:pt x="34" y="8"/>
                    <a:pt x="37" y="5"/>
                    <a:pt x="34" y="3"/>
                  </a:cubicBezTo>
                  <a:cubicBezTo>
                    <a:pt x="27" y="3"/>
                    <a:pt x="14" y="2"/>
                    <a:pt x="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47"/>
            <p:cNvSpPr/>
            <p:nvPr/>
          </p:nvSpPr>
          <p:spPr>
            <a:xfrm>
              <a:off x="2380225" y="4346650"/>
              <a:ext cx="725" cy="225"/>
            </a:xfrm>
            <a:custGeom>
              <a:rect b="b" l="l" r="r" t="t"/>
              <a:pathLst>
                <a:path extrusionOk="0" h="9" w="29">
                  <a:moveTo>
                    <a:pt x="5" y="1"/>
                  </a:moveTo>
                  <a:lnTo>
                    <a:pt x="1" y="8"/>
                  </a:lnTo>
                  <a:lnTo>
                    <a:pt x="28" y="8"/>
                  </a:lnTo>
                  <a:cubicBezTo>
                    <a:pt x="27" y="7"/>
                    <a:pt x="27" y="4"/>
                    <a:pt x="2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47"/>
            <p:cNvSpPr/>
            <p:nvPr/>
          </p:nvSpPr>
          <p:spPr>
            <a:xfrm>
              <a:off x="2154325" y="4411750"/>
              <a:ext cx="325" cy="400"/>
            </a:xfrm>
            <a:custGeom>
              <a:rect b="b" l="l" r="r" t="t"/>
              <a:pathLst>
                <a:path extrusionOk="0" h="16" w="13">
                  <a:moveTo>
                    <a:pt x="6" y="1"/>
                  </a:moveTo>
                  <a:cubicBezTo>
                    <a:pt x="3" y="4"/>
                    <a:pt x="0" y="7"/>
                    <a:pt x="0" y="7"/>
                  </a:cubicBezTo>
                  <a:cubicBezTo>
                    <a:pt x="2" y="10"/>
                    <a:pt x="5" y="13"/>
                    <a:pt x="8" y="16"/>
                  </a:cubicBezTo>
                  <a:cubicBezTo>
                    <a:pt x="9" y="13"/>
                    <a:pt x="12" y="10"/>
                    <a:pt x="12" y="10"/>
                  </a:cubicBezTo>
                  <a:cubicBezTo>
                    <a:pt x="11" y="7"/>
                    <a:pt x="8" y="4"/>
                    <a:pt x="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47"/>
            <p:cNvSpPr/>
            <p:nvPr/>
          </p:nvSpPr>
          <p:spPr>
            <a:xfrm>
              <a:off x="2102925" y="4418850"/>
              <a:ext cx="525" cy="300"/>
            </a:xfrm>
            <a:custGeom>
              <a:rect b="b" l="l" r="r" t="t"/>
              <a:pathLst>
                <a:path extrusionOk="0" h="12" w="21">
                  <a:moveTo>
                    <a:pt x="14" y="1"/>
                  </a:moveTo>
                  <a:cubicBezTo>
                    <a:pt x="11" y="2"/>
                    <a:pt x="5" y="4"/>
                    <a:pt x="1" y="5"/>
                  </a:cubicBezTo>
                  <a:lnTo>
                    <a:pt x="8" y="11"/>
                  </a:lnTo>
                  <a:lnTo>
                    <a:pt x="20" y="5"/>
                  </a:lnTo>
                  <a:cubicBezTo>
                    <a:pt x="19" y="4"/>
                    <a:pt x="14" y="1"/>
                    <a:pt x="1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47"/>
            <p:cNvSpPr/>
            <p:nvPr/>
          </p:nvSpPr>
          <p:spPr>
            <a:xfrm>
              <a:off x="2383325" y="4347025"/>
              <a:ext cx="750" cy="200"/>
            </a:xfrm>
            <a:custGeom>
              <a:rect b="b" l="l" r="r" t="t"/>
              <a:pathLst>
                <a:path extrusionOk="0" h="8" w="30">
                  <a:moveTo>
                    <a:pt x="6" y="0"/>
                  </a:moveTo>
                  <a:lnTo>
                    <a:pt x="0" y="8"/>
                  </a:lnTo>
                  <a:lnTo>
                    <a:pt x="30" y="8"/>
                  </a:lnTo>
                  <a:cubicBezTo>
                    <a:pt x="28" y="5"/>
                    <a:pt x="28" y="3"/>
                    <a:pt x="2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47"/>
            <p:cNvSpPr/>
            <p:nvPr/>
          </p:nvSpPr>
          <p:spPr>
            <a:xfrm>
              <a:off x="2160350" y="4443425"/>
              <a:ext cx="550" cy="275"/>
            </a:xfrm>
            <a:custGeom>
              <a:rect b="b" l="l" r="r" t="t"/>
              <a:pathLst>
                <a:path extrusionOk="0" h="11" w="22">
                  <a:moveTo>
                    <a:pt x="12" y="1"/>
                  </a:moveTo>
                  <a:cubicBezTo>
                    <a:pt x="12" y="1"/>
                    <a:pt x="5" y="3"/>
                    <a:pt x="1" y="5"/>
                  </a:cubicBezTo>
                  <a:lnTo>
                    <a:pt x="12" y="11"/>
                  </a:lnTo>
                  <a:lnTo>
                    <a:pt x="21" y="9"/>
                  </a:lnTo>
                  <a:cubicBezTo>
                    <a:pt x="18" y="6"/>
                    <a:pt x="17" y="2"/>
                    <a:pt x="1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47"/>
            <p:cNvSpPr/>
            <p:nvPr/>
          </p:nvSpPr>
          <p:spPr>
            <a:xfrm>
              <a:off x="2159475" y="4437950"/>
              <a:ext cx="525" cy="325"/>
            </a:xfrm>
            <a:custGeom>
              <a:rect b="b" l="l" r="r" t="t"/>
              <a:pathLst>
                <a:path extrusionOk="0" h="13" w="21">
                  <a:moveTo>
                    <a:pt x="12" y="0"/>
                  </a:moveTo>
                  <a:cubicBezTo>
                    <a:pt x="12" y="0"/>
                    <a:pt x="5" y="3"/>
                    <a:pt x="0" y="5"/>
                  </a:cubicBezTo>
                  <a:lnTo>
                    <a:pt x="12" y="12"/>
                  </a:lnTo>
                  <a:lnTo>
                    <a:pt x="21" y="11"/>
                  </a:lnTo>
                  <a:cubicBezTo>
                    <a:pt x="18" y="8"/>
                    <a:pt x="16" y="3"/>
                    <a:pt x="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47"/>
            <p:cNvSpPr/>
            <p:nvPr/>
          </p:nvSpPr>
          <p:spPr>
            <a:xfrm>
              <a:off x="2051150" y="4354225"/>
              <a:ext cx="350" cy="250"/>
            </a:xfrm>
            <a:custGeom>
              <a:rect b="b" l="l" r="r" t="t"/>
              <a:pathLst>
                <a:path extrusionOk="0" h="10" w="14">
                  <a:moveTo>
                    <a:pt x="14" y="1"/>
                  </a:moveTo>
                  <a:lnTo>
                    <a:pt x="2" y="2"/>
                  </a:lnTo>
                  <a:cubicBezTo>
                    <a:pt x="2" y="5"/>
                    <a:pt x="0" y="10"/>
                    <a:pt x="0" y="10"/>
                  </a:cubicBezTo>
                  <a:cubicBezTo>
                    <a:pt x="5" y="10"/>
                    <a:pt x="9" y="8"/>
                    <a:pt x="12" y="8"/>
                  </a:cubicBezTo>
                  <a:cubicBezTo>
                    <a:pt x="12" y="8"/>
                    <a:pt x="14" y="4"/>
                    <a:pt x="1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47"/>
            <p:cNvSpPr/>
            <p:nvPr/>
          </p:nvSpPr>
          <p:spPr>
            <a:xfrm>
              <a:off x="2283900" y="4348500"/>
              <a:ext cx="500" cy="275"/>
            </a:xfrm>
            <a:custGeom>
              <a:rect b="b" l="l" r="r" t="t"/>
              <a:pathLst>
                <a:path extrusionOk="0" h="11" w="20">
                  <a:moveTo>
                    <a:pt x="8" y="0"/>
                  </a:moveTo>
                  <a:cubicBezTo>
                    <a:pt x="8" y="0"/>
                    <a:pt x="3" y="2"/>
                    <a:pt x="0" y="3"/>
                  </a:cubicBezTo>
                  <a:lnTo>
                    <a:pt x="12" y="11"/>
                  </a:lnTo>
                  <a:lnTo>
                    <a:pt x="20" y="6"/>
                  </a:lnTo>
                  <a:cubicBezTo>
                    <a:pt x="17" y="5"/>
                    <a:pt x="11" y="2"/>
                    <a:pt x="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47"/>
            <p:cNvSpPr/>
            <p:nvPr/>
          </p:nvSpPr>
          <p:spPr>
            <a:xfrm>
              <a:off x="2159250" y="4430625"/>
              <a:ext cx="525" cy="225"/>
            </a:xfrm>
            <a:custGeom>
              <a:rect b="b" l="l" r="r" t="t"/>
              <a:pathLst>
                <a:path extrusionOk="0" h="9" w="21">
                  <a:moveTo>
                    <a:pt x="8" y="1"/>
                  </a:moveTo>
                  <a:lnTo>
                    <a:pt x="0" y="6"/>
                  </a:lnTo>
                  <a:cubicBezTo>
                    <a:pt x="4" y="7"/>
                    <a:pt x="7" y="9"/>
                    <a:pt x="11" y="9"/>
                  </a:cubicBezTo>
                  <a:cubicBezTo>
                    <a:pt x="12" y="9"/>
                    <a:pt x="14" y="8"/>
                    <a:pt x="15" y="8"/>
                  </a:cubicBezTo>
                  <a:cubicBezTo>
                    <a:pt x="15" y="8"/>
                    <a:pt x="18" y="5"/>
                    <a:pt x="21" y="3"/>
                  </a:cubicBezTo>
                  <a:lnTo>
                    <a:pt x="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47"/>
            <p:cNvSpPr/>
            <p:nvPr/>
          </p:nvSpPr>
          <p:spPr>
            <a:xfrm>
              <a:off x="2247325" y="4347875"/>
              <a:ext cx="450" cy="275"/>
            </a:xfrm>
            <a:custGeom>
              <a:rect b="b" l="l" r="r" t="t"/>
              <a:pathLst>
                <a:path extrusionOk="0" h="11" w="18">
                  <a:moveTo>
                    <a:pt x="17" y="0"/>
                  </a:moveTo>
                  <a:cubicBezTo>
                    <a:pt x="11" y="0"/>
                    <a:pt x="5" y="0"/>
                    <a:pt x="1" y="2"/>
                  </a:cubicBezTo>
                  <a:cubicBezTo>
                    <a:pt x="1" y="2"/>
                    <a:pt x="2" y="8"/>
                    <a:pt x="4" y="11"/>
                  </a:cubicBezTo>
                  <a:lnTo>
                    <a:pt x="16" y="6"/>
                  </a:lnTo>
                  <a:lnTo>
                    <a:pt x="1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47"/>
            <p:cNvSpPr/>
            <p:nvPr/>
          </p:nvSpPr>
          <p:spPr>
            <a:xfrm>
              <a:off x="2333875" y="4356850"/>
              <a:ext cx="1025" cy="175"/>
            </a:xfrm>
            <a:custGeom>
              <a:rect b="b" l="l" r="r" t="t"/>
              <a:pathLst>
                <a:path extrusionOk="0" h="7" w="41">
                  <a:moveTo>
                    <a:pt x="41" y="0"/>
                  </a:moveTo>
                  <a:cubicBezTo>
                    <a:pt x="35" y="0"/>
                    <a:pt x="27" y="0"/>
                    <a:pt x="23" y="2"/>
                  </a:cubicBezTo>
                  <a:lnTo>
                    <a:pt x="1" y="6"/>
                  </a:lnTo>
                  <a:lnTo>
                    <a:pt x="18" y="6"/>
                  </a:lnTo>
                  <a:lnTo>
                    <a:pt x="4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47"/>
            <p:cNvSpPr/>
            <p:nvPr/>
          </p:nvSpPr>
          <p:spPr>
            <a:xfrm>
              <a:off x="2318575" y="4359500"/>
              <a:ext cx="1000" cy="200"/>
            </a:xfrm>
            <a:custGeom>
              <a:rect b="b" l="l" r="r" t="t"/>
              <a:pathLst>
                <a:path extrusionOk="0" h="8" w="40">
                  <a:moveTo>
                    <a:pt x="39" y="0"/>
                  </a:moveTo>
                  <a:lnTo>
                    <a:pt x="11" y="5"/>
                  </a:lnTo>
                  <a:lnTo>
                    <a:pt x="1" y="8"/>
                  </a:lnTo>
                  <a:lnTo>
                    <a:pt x="30" y="3"/>
                  </a:lnTo>
                  <a:cubicBezTo>
                    <a:pt x="32" y="3"/>
                    <a:pt x="36" y="2"/>
                    <a:pt x="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47"/>
            <p:cNvSpPr/>
            <p:nvPr/>
          </p:nvSpPr>
          <p:spPr>
            <a:xfrm>
              <a:off x="2162525" y="4437400"/>
              <a:ext cx="400" cy="350"/>
            </a:xfrm>
            <a:custGeom>
              <a:rect b="b" l="l" r="r" t="t"/>
              <a:pathLst>
                <a:path extrusionOk="0" h="14" w="16">
                  <a:moveTo>
                    <a:pt x="6" y="0"/>
                  </a:moveTo>
                  <a:lnTo>
                    <a:pt x="0" y="5"/>
                  </a:lnTo>
                  <a:cubicBezTo>
                    <a:pt x="2" y="8"/>
                    <a:pt x="6" y="11"/>
                    <a:pt x="9" y="13"/>
                  </a:cubicBezTo>
                  <a:lnTo>
                    <a:pt x="15" y="8"/>
                  </a:lnTo>
                  <a:cubicBezTo>
                    <a:pt x="12" y="5"/>
                    <a:pt x="9" y="2"/>
                    <a:pt x="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47"/>
            <p:cNvSpPr/>
            <p:nvPr/>
          </p:nvSpPr>
          <p:spPr>
            <a:xfrm>
              <a:off x="2159500" y="4420025"/>
              <a:ext cx="500" cy="300"/>
            </a:xfrm>
            <a:custGeom>
              <a:rect b="b" l="l" r="r" t="t"/>
              <a:pathLst>
                <a:path extrusionOk="0" h="12" w="20">
                  <a:moveTo>
                    <a:pt x="14" y="1"/>
                  </a:moveTo>
                  <a:cubicBezTo>
                    <a:pt x="10" y="2"/>
                    <a:pt x="5" y="5"/>
                    <a:pt x="1" y="8"/>
                  </a:cubicBezTo>
                  <a:lnTo>
                    <a:pt x="8" y="11"/>
                  </a:lnTo>
                  <a:lnTo>
                    <a:pt x="20" y="5"/>
                  </a:lnTo>
                  <a:cubicBezTo>
                    <a:pt x="18" y="4"/>
                    <a:pt x="14" y="1"/>
                    <a:pt x="1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47"/>
            <p:cNvSpPr/>
            <p:nvPr/>
          </p:nvSpPr>
          <p:spPr>
            <a:xfrm>
              <a:off x="2129350" y="4450050"/>
              <a:ext cx="425" cy="350"/>
            </a:xfrm>
            <a:custGeom>
              <a:rect b="b" l="l" r="r" t="t"/>
              <a:pathLst>
                <a:path extrusionOk="0" h="14" w="17">
                  <a:moveTo>
                    <a:pt x="12" y="0"/>
                  </a:moveTo>
                  <a:lnTo>
                    <a:pt x="0" y="8"/>
                  </a:lnTo>
                  <a:lnTo>
                    <a:pt x="2" y="14"/>
                  </a:lnTo>
                  <a:cubicBezTo>
                    <a:pt x="6" y="12"/>
                    <a:pt x="12" y="11"/>
                    <a:pt x="16" y="8"/>
                  </a:cubicBezTo>
                  <a:cubicBezTo>
                    <a:pt x="16" y="8"/>
                    <a:pt x="14" y="3"/>
                    <a:pt x="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47"/>
            <p:cNvSpPr/>
            <p:nvPr/>
          </p:nvSpPr>
          <p:spPr>
            <a:xfrm>
              <a:off x="2164350" y="4445525"/>
              <a:ext cx="550" cy="275"/>
            </a:xfrm>
            <a:custGeom>
              <a:rect b="b" l="l" r="r" t="t"/>
              <a:pathLst>
                <a:path extrusionOk="0" h="11" w="22">
                  <a:moveTo>
                    <a:pt x="14" y="0"/>
                  </a:moveTo>
                  <a:cubicBezTo>
                    <a:pt x="10" y="2"/>
                    <a:pt x="5" y="5"/>
                    <a:pt x="1" y="6"/>
                  </a:cubicBezTo>
                  <a:lnTo>
                    <a:pt x="8" y="11"/>
                  </a:lnTo>
                  <a:lnTo>
                    <a:pt x="21" y="3"/>
                  </a:lnTo>
                  <a:cubicBezTo>
                    <a:pt x="19" y="2"/>
                    <a:pt x="14" y="0"/>
                    <a:pt x="1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47"/>
            <p:cNvSpPr/>
            <p:nvPr/>
          </p:nvSpPr>
          <p:spPr>
            <a:xfrm>
              <a:off x="2247775" y="4347575"/>
              <a:ext cx="475" cy="350"/>
            </a:xfrm>
            <a:custGeom>
              <a:rect b="b" l="l" r="r" t="t"/>
              <a:pathLst>
                <a:path extrusionOk="0" h="14" w="19">
                  <a:moveTo>
                    <a:pt x="12" y="1"/>
                  </a:moveTo>
                  <a:lnTo>
                    <a:pt x="1" y="6"/>
                  </a:lnTo>
                  <a:lnTo>
                    <a:pt x="8" y="14"/>
                  </a:lnTo>
                  <a:lnTo>
                    <a:pt x="18" y="6"/>
                  </a:lnTo>
                  <a:cubicBezTo>
                    <a:pt x="18" y="6"/>
                    <a:pt x="14" y="3"/>
                    <a:pt x="12" y="2"/>
                  </a:cubicBezTo>
                  <a:lnTo>
                    <a:pt x="1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47"/>
            <p:cNvSpPr/>
            <p:nvPr/>
          </p:nvSpPr>
          <p:spPr>
            <a:xfrm>
              <a:off x="2167200" y="4449200"/>
              <a:ext cx="375" cy="350"/>
            </a:xfrm>
            <a:custGeom>
              <a:rect b="b" l="l" r="r" t="t"/>
              <a:pathLst>
                <a:path extrusionOk="0" h="14" w="15">
                  <a:moveTo>
                    <a:pt x="6" y="1"/>
                  </a:moveTo>
                  <a:lnTo>
                    <a:pt x="0" y="6"/>
                  </a:lnTo>
                  <a:lnTo>
                    <a:pt x="9" y="14"/>
                  </a:lnTo>
                  <a:cubicBezTo>
                    <a:pt x="10" y="12"/>
                    <a:pt x="15" y="8"/>
                    <a:pt x="15" y="8"/>
                  </a:cubicBezTo>
                  <a:cubicBezTo>
                    <a:pt x="13" y="5"/>
                    <a:pt x="9" y="3"/>
                    <a:pt x="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47"/>
            <p:cNvSpPr/>
            <p:nvPr/>
          </p:nvSpPr>
          <p:spPr>
            <a:xfrm>
              <a:off x="2256650" y="4348975"/>
              <a:ext cx="375" cy="350"/>
            </a:xfrm>
            <a:custGeom>
              <a:rect b="b" l="l" r="r" t="t"/>
              <a:pathLst>
                <a:path extrusionOk="0" h="14" w="15">
                  <a:moveTo>
                    <a:pt x="8" y="0"/>
                  </a:moveTo>
                  <a:cubicBezTo>
                    <a:pt x="6" y="3"/>
                    <a:pt x="2" y="5"/>
                    <a:pt x="0" y="8"/>
                  </a:cubicBezTo>
                  <a:cubicBezTo>
                    <a:pt x="0" y="8"/>
                    <a:pt x="5" y="12"/>
                    <a:pt x="6" y="14"/>
                  </a:cubicBezTo>
                  <a:lnTo>
                    <a:pt x="15" y="6"/>
                  </a:lnTo>
                  <a:lnTo>
                    <a:pt x="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 name="Google Shape;4942;p47"/>
            <p:cNvSpPr/>
            <p:nvPr/>
          </p:nvSpPr>
          <p:spPr>
            <a:xfrm>
              <a:off x="2165200" y="4429550"/>
              <a:ext cx="500" cy="300"/>
            </a:xfrm>
            <a:custGeom>
              <a:rect b="b" l="l" r="r" t="t"/>
              <a:pathLst>
                <a:path extrusionOk="0" h="12" w="20">
                  <a:moveTo>
                    <a:pt x="12" y="1"/>
                  </a:moveTo>
                  <a:lnTo>
                    <a:pt x="1" y="8"/>
                  </a:lnTo>
                  <a:cubicBezTo>
                    <a:pt x="2" y="10"/>
                    <a:pt x="8" y="11"/>
                    <a:pt x="8" y="11"/>
                  </a:cubicBezTo>
                  <a:lnTo>
                    <a:pt x="20" y="5"/>
                  </a:lnTo>
                  <a:lnTo>
                    <a:pt x="1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47"/>
            <p:cNvSpPr/>
            <p:nvPr/>
          </p:nvSpPr>
          <p:spPr>
            <a:xfrm>
              <a:off x="2162075" y="4409025"/>
              <a:ext cx="325" cy="400"/>
            </a:xfrm>
            <a:custGeom>
              <a:rect b="b" l="l" r="r" t="t"/>
              <a:pathLst>
                <a:path extrusionOk="0" h="16" w="13">
                  <a:moveTo>
                    <a:pt x="7" y="1"/>
                  </a:moveTo>
                  <a:lnTo>
                    <a:pt x="1" y="11"/>
                  </a:lnTo>
                  <a:lnTo>
                    <a:pt x="8" y="16"/>
                  </a:lnTo>
                  <a:cubicBezTo>
                    <a:pt x="11" y="11"/>
                    <a:pt x="12" y="8"/>
                    <a:pt x="12" y="5"/>
                  </a:cubicBezTo>
                  <a:cubicBezTo>
                    <a:pt x="12" y="5"/>
                    <a:pt x="8" y="2"/>
                    <a:pt x="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47"/>
            <p:cNvSpPr/>
            <p:nvPr/>
          </p:nvSpPr>
          <p:spPr>
            <a:xfrm>
              <a:off x="2088225" y="4314350"/>
              <a:ext cx="425" cy="375"/>
            </a:xfrm>
            <a:custGeom>
              <a:rect b="b" l="l" r="r" t="t"/>
              <a:pathLst>
                <a:path extrusionOk="0" h="15" w="17">
                  <a:moveTo>
                    <a:pt x="8" y="1"/>
                  </a:moveTo>
                  <a:lnTo>
                    <a:pt x="2" y="7"/>
                  </a:lnTo>
                  <a:lnTo>
                    <a:pt x="0" y="7"/>
                  </a:lnTo>
                  <a:lnTo>
                    <a:pt x="11" y="14"/>
                  </a:lnTo>
                  <a:cubicBezTo>
                    <a:pt x="12" y="13"/>
                    <a:pt x="17" y="10"/>
                    <a:pt x="17" y="10"/>
                  </a:cubicBezTo>
                  <a:cubicBezTo>
                    <a:pt x="15" y="7"/>
                    <a:pt x="11" y="4"/>
                    <a:pt x="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47"/>
            <p:cNvSpPr/>
            <p:nvPr/>
          </p:nvSpPr>
          <p:spPr>
            <a:xfrm>
              <a:off x="2107175" y="4442575"/>
              <a:ext cx="525" cy="250"/>
            </a:xfrm>
            <a:custGeom>
              <a:rect b="b" l="l" r="r" t="t"/>
              <a:pathLst>
                <a:path extrusionOk="0" h="10" w="21">
                  <a:moveTo>
                    <a:pt x="13" y="1"/>
                  </a:moveTo>
                  <a:cubicBezTo>
                    <a:pt x="10" y="2"/>
                    <a:pt x="5" y="4"/>
                    <a:pt x="0" y="5"/>
                  </a:cubicBezTo>
                  <a:cubicBezTo>
                    <a:pt x="3" y="7"/>
                    <a:pt x="7" y="10"/>
                    <a:pt x="7" y="10"/>
                  </a:cubicBezTo>
                  <a:cubicBezTo>
                    <a:pt x="10" y="8"/>
                    <a:pt x="16" y="7"/>
                    <a:pt x="21" y="5"/>
                  </a:cubicBezTo>
                  <a:cubicBezTo>
                    <a:pt x="18" y="4"/>
                    <a:pt x="13" y="1"/>
                    <a:pt x="1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47"/>
            <p:cNvSpPr/>
            <p:nvPr/>
          </p:nvSpPr>
          <p:spPr>
            <a:xfrm>
              <a:off x="2286725" y="4354575"/>
              <a:ext cx="150" cy="350"/>
            </a:xfrm>
            <a:custGeom>
              <a:rect b="b" l="l" r="r" t="t"/>
              <a:pathLst>
                <a:path extrusionOk="0" h="14" w="6">
                  <a:moveTo>
                    <a:pt x="5" y="0"/>
                  </a:moveTo>
                  <a:lnTo>
                    <a:pt x="1" y="3"/>
                  </a:lnTo>
                  <a:lnTo>
                    <a:pt x="1" y="13"/>
                  </a:lnTo>
                  <a:lnTo>
                    <a:pt x="5" y="9"/>
                  </a:lnTo>
                  <a:lnTo>
                    <a:pt x="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47"/>
            <p:cNvSpPr/>
            <p:nvPr/>
          </p:nvSpPr>
          <p:spPr>
            <a:xfrm>
              <a:off x="2093300" y="4339525"/>
              <a:ext cx="500" cy="250"/>
            </a:xfrm>
            <a:custGeom>
              <a:rect b="b" l="l" r="r" t="t"/>
              <a:pathLst>
                <a:path extrusionOk="0" h="10" w="20">
                  <a:moveTo>
                    <a:pt x="6" y="0"/>
                  </a:moveTo>
                  <a:cubicBezTo>
                    <a:pt x="6" y="0"/>
                    <a:pt x="3" y="5"/>
                    <a:pt x="0" y="6"/>
                  </a:cubicBezTo>
                  <a:lnTo>
                    <a:pt x="14" y="9"/>
                  </a:lnTo>
                  <a:lnTo>
                    <a:pt x="20" y="3"/>
                  </a:lnTo>
                  <a:cubicBezTo>
                    <a:pt x="15" y="2"/>
                    <a:pt x="9" y="2"/>
                    <a:pt x="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47"/>
            <p:cNvSpPr/>
            <p:nvPr/>
          </p:nvSpPr>
          <p:spPr>
            <a:xfrm>
              <a:off x="2029700" y="4329775"/>
              <a:ext cx="550" cy="400"/>
            </a:xfrm>
            <a:custGeom>
              <a:rect b="b" l="l" r="r" t="t"/>
              <a:pathLst>
                <a:path extrusionOk="0" h="16" w="22">
                  <a:moveTo>
                    <a:pt x="21" y="0"/>
                  </a:moveTo>
                  <a:lnTo>
                    <a:pt x="11" y="2"/>
                  </a:lnTo>
                  <a:lnTo>
                    <a:pt x="1" y="15"/>
                  </a:lnTo>
                  <a:cubicBezTo>
                    <a:pt x="4" y="15"/>
                    <a:pt x="10" y="14"/>
                    <a:pt x="10" y="14"/>
                  </a:cubicBezTo>
                  <a:cubicBezTo>
                    <a:pt x="12" y="11"/>
                    <a:pt x="17" y="5"/>
                    <a:pt x="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47"/>
            <p:cNvSpPr/>
            <p:nvPr/>
          </p:nvSpPr>
          <p:spPr>
            <a:xfrm>
              <a:off x="2165050" y="4423200"/>
              <a:ext cx="500" cy="350"/>
            </a:xfrm>
            <a:custGeom>
              <a:rect b="b" l="l" r="r" t="t"/>
              <a:pathLst>
                <a:path extrusionOk="0" h="14" w="20">
                  <a:moveTo>
                    <a:pt x="20" y="0"/>
                  </a:moveTo>
                  <a:lnTo>
                    <a:pt x="1" y="5"/>
                  </a:lnTo>
                  <a:lnTo>
                    <a:pt x="8" y="14"/>
                  </a:lnTo>
                  <a:lnTo>
                    <a:pt x="2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47"/>
            <p:cNvSpPr/>
            <p:nvPr/>
          </p:nvSpPr>
          <p:spPr>
            <a:xfrm>
              <a:off x="2370175" y="4357000"/>
              <a:ext cx="1075" cy="375"/>
            </a:xfrm>
            <a:custGeom>
              <a:rect b="b" l="l" r="r" t="t"/>
              <a:pathLst>
                <a:path extrusionOk="0" h="15" w="43">
                  <a:moveTo>
                    <a:pt x="42" y="0"/>
                  </a:moveTo>
                  <a:lnTo>
                    <a:pt x="1" y="15"/>
                  </a:lnTo>
                  <a:lnTo>
                    <a:pt x="33" y="12"/>
                  </a:lnTo>
                  <a:lnTo>
                    <a:pt x="4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47"/>
            <p:cNvSpPr/>
            <p:nvPr/>
          </p:nvSpPr>
          <p:spPr>
            <a:xfrm>
              <a:off x="2288900" y="4347950"/>
              <a:ext cx="350" cy="350"/>
            </a:xfrm>
            <a:custGeom>
              <a:rect b="b" l="l" r="r" t="t"/>
              <a:pathLst>
                <a:path extrusionOk="0" h="14" w="14">
                  <a:moveTo>
                    <a:pt x="9" y="0"/>
                  </a:moveTo>
                  <a:lnTo>
                    <a:pt x="0" y="8"/>
                  </a:lnTo>
                  <a:lnTo>
                    <a:pt x="5" y="13"/>
                  </a:lnTo>
                  <a:lnTo>
                    <a:pt x="14" y="6"/>
                  </a:lnTo>
                  <a:cubicBezTo>
                    <a:pt x="12" y="3"/>
                    <a:pt x="9" y="0"/>
                    <a:pt x="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47"/>
            <p:cNvSpPr/>
            <p:nvPr/>
          </p:nvSpPr>
          <p:spPr>
            <a:xfrm>
              <a:off x="2377975" y="4356550"/>
              <a:ext cx="725" cy="425"/>
            </a:xfrm>
            <a:custGeom>
              <a:rect b="b" l="l" r="r" t="t"/>
              <a:pathLst>
                <a:path extrusionOk="0" h="17" w="29">
                  <a:moveTo>
                    <a:pt x="29" y="0"/>
                  </a:moveTo>
                  <a:cubicBezTo>
                    <a:pt x="21" y="3"/>
                    <a:pt x="10" y="8"/>
                    <a:pt x="10" y="8"/>
                  </a:cubicBezTo>
                  <a:cubicBezTo>
                    <a:pt x="5" y="11"/>
                    <a:pt x="4" y="14"/>
                    <a:pt x="1" y="17"/>
                  </a:cubicBezTo>
                  <a:cubicBezTo>
                    <a:pt x="8" y="15"/>
                    <a:pt x="20" y="11"/>
                    <a:pt x="20" y="11"/>
                  </a:cubicBezTo>
                  <a:cubicBezTo>
                    <a:pt x="24" y="8"/>
                    <a:pt x="26" y="3"/>
                    <a:pt x="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3" name="Google Shape;4953;p47"/>
            <p:cNvSpPr/>
            <p:nvPr/>
          </p:nvSpPr>
          <p:spPr>
            <a:xfrm>
              <a:off x="2095900" y="4417250"/>
              <a:ext cx="525" cy="225"/>
            </a:xfrm>
            <a:custGeom>
              <a:rect b="b" l="l" r="r" t="t"/>
              <a:pathLst>
                <a:path extrusionOk="0" h="9" w="21">
                  <a:moveTo>
                    <a:pt x="14" y="0"/>
                  </a:moveTo>
                  <a:lnTo>
                    <a:pt x="1" y="4"/>
                  </a:lnTo>
                  <a:lnTo>
                    <a:pt x="8" y="9"/>
                  </a:lnTo>
                  <a:lnTo>
                    <a:pt x="20" y="4"/>
                  </a:lnTo>
                  <a:cubicBezTo>
                    <a:pt x="17" y="3"/>
                    <a:pt x="14" y="0"/>
                    <a:pt x="1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47"/>
            <p:cNvSpPr/>
            <p:nvPr/>
          </p:nvSpPr>
          <p:spPr>
            <a:xfrm>
              <a:off x="2168625" y="4439450"/>
              <a:ext cx="400" cy="400"/>
            </a:xfrm>
            <a:custGeom>
              <a:rect b="b" l="l" r="r" t="t"/>
              <a:pathLst>
                <a:path extrusionOk="0" h="16" w="16">
                  <a:moveTo>
                    <a:pt x="6" y="1"/>
                  </a:moveTo>
                  <a:cubicBezTo>
                    <a:pt x="3" y="4"/>
                    <a:pt x="1" y="7"/>
                    <a:pt x="1" y="7"/>
                  </a:cubicBezTo>
                  <a:cubicBezTo>
                    <a:pt x="2" y="9"/>
                    <a:pt x="5" y="12"/>
                    <a:pt x="8" y="15"/>
                  </a:cubicBezTo>
                  <a:lnTo>
                    <a:pt x="15" y="8"/>
                  </a:lnTo>
                  <a:lnTo>
                    <a:pt x="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47"/>
            <p:cNvSpPr/>
            <p:nvPr/>
          </p:nvSpPr>
          <p:spPr>
            <a:xfrm>
              <a:off x="2135125" y="4450825"/>
              <a:ext cx="525" cy="350"/>
            </a:xfrm>
            <a:custGeom>
              <a:rect b="b" l="l" r="r" t="t"/>
              <a:pathLst>
                <a:path extrusionOk="0" h="14" w="21">
                  <a:moveTo>
                    <a:pt x="21" y="0"/>
                  </a:moveTo>
                  <a:lnTo>
                    <a:pt x="0" y="2"/>
                  </a:lnTo>
                  <a:lnTo>
                    <a:pt x="8" y="13"/>
                  </a:lnTo>
                  <a:lnTo>
                    <a:pt x="2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47"/>
            <p:cNvSpPr/>
            <p:nvPr/>
          </p:nvSpPr>
          <p:spPr>
            <a:xfrm>
              <a:off x="2165475" y="4422875"/>
              <a:ext cx="450" cy="350"/>
            </a:xfrm>
            <a:custGeom>
              <a:rect b="b" l="l" r="r" t="t"/>
              <a:pathLst>
                <a:path extrusionOk="0" h="14" w="18">
                  <a:moveTo>
                    <a:pt x="0" y="0"/>
                  </a:moveTo>
                  <a:lnTo>
                    <a:pt x="3" y="13"/>
                  </a:lnTo>
                  <a:lnTo>
                    <a:pt x="18" y="6"/>
                  </a:lnTo>
                  <a:lnTo>
                    <a:pt x="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47"/>
            <p:cNvSpPr/>
            <p:nvPr/>
          </p:nvSpPr>
          <p:spPr>
            <a:xfrm>
              <a:off x="2164025" y="4411825"/>
              <a:ext cx="350" cy="400"/>
            </a:xfrm>
            <a:custGeom>
              <a:rect b="b" l="l" r="r" t="t"/>
              <a:pathLst>
                <a:path extrusionOk="0" h="16" w="14">
                  <a:moveTo>
                    <a:pt x="7" y="1"/>
                  </a:moveTo>
                  <a:lnTo>
                    <a:pt x="1" y="8"/>
                  </a:lnTo>
                  <a:lnTo>
                    <a:pt x="9" y="15"/>
                  </a:lnTo>
                  <a:cubicBezTo>
                    <a:pt x="11" y="13"/>
                    <a:pt x="14" y="10"/>
                    <a:pt x="14" y="10"/>
                  </a:cubicBezTo>
                  <a:cubicBezTo>
                    <a:pt x="12" y="7"/>
                    <a:pt x="9" y="4"/>
                    <a:pt x="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47"/>
            <p:cNvSpPr/>
            <p:nvPr/>
          </p:nvSpPr>
          <p:spPr>
            <a:xfrm>
              <a:off x="2376150" y="4358825"/>
              <a:ext cx="825" cy="325"/>
            </a:xfrm>
            <a:custGeom>
              <a:rect b="b" l="l" r="r" t="t"/>
              <a:pathLst>
                <a:path extrusionOk="0" h="13" w="33">
                  <a:moveTo>
                    <a:pt x="33" y="1"/>
                  </a:moveTo>
                  <a:lnTo>
                    <a:pt x="2" y="8"/>
                  </a:lnTo>
                  <a:cubicBezTo>
                    <a:pt x="2" y="8"/>
                    <a:pt x="0" y="12"/>
                    <a:pt x="3" y="12"/>
                  </a:cubicBezTo>
                  <a:lnTo>
                    <a:pt x="33" y="7"/>
                  </a:lnTo>
                  <a:lnTo>
                    <a:pt x="3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47"/>
            <p:cNvSpPr/>
            <p:nvPr/>
          </p:nvSpPr>
          <p:spPr>
            <a:xfrm>
              <a:off x="2322925" y="4362925"/>
              <a:ext cx="875" cy="150"/>
            </a:xfrm>
            <a:custGeom>
              <a:rect b="b" l="l" r="r" t="t"/>
              <a:pathLst>
                <a:path extrusionOk="0" h="6" w="35">
                  <a:moveTo>
                    <a:pt x="27" y="0"/>
                  </a:moveTo>
                  <a:lnTo>
                    <a:pt x="0" y="4"/>
                  </a:lnTo>
                  <a:cubicBezTo>
                    <a:pt x="3" y="4"/>
                    <a:pt x="5" y="6"/>
                    <a:pt x="8" y="6"/>
                  </a:cubicBezTo>
                  <a:lnTo>
                    <a:pt x="34" y="3"/>
                  </a:lnTo>
                  <a:lnTo>
                    <a:pt x="2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47"/>
            <p:cNvSpPr/>
            <p:nvPr/>
          </p:nvSpPr>
          <p:spPr>
            <a:xfrm>
              <a:off x="2286550" y="4357400"/>
              <a:ext cx="250" cy="250"/>
            </a:xfrm>
            <a:custGeom>
              <a:rect b="b" l="l" r="r" t="t"/>
              <a:pathLst>
                <a:path extrusionOk="0" h="10" w="10">
                  <a:moveTo>
                    <a:pt x="6" y="0"/>
                  </a:moveTo>
                  <a:cubicBezTo>
                    <a:pt x="3" y="2"/>
                    <a:pt x="0" y="5"/>
                    <a:pt x="0" y="5"/>
                  </a:cubicBezTo>
                  <a:lnTo>
                    <a:pt x="5" y="9"/>
                  </a:lnTo>
                  <a:lnTo>
                    <a:pt x="9" y="6"/>
                  </a:lnTo>
                  <a:lnTo>
                    <a:pt x="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47"/>
            <p:cNvSpPr/>
            <p:nvPr/>
          </p:nvSpPr>
          <p:spPr>
            <a:xfrm>
              <a:off x="2178125" y="4437275"/>
              <a:ext cx="375" cy="375"/>
            </a:xfrm>
            <a:custGeom>
              <a:rect b="b" l="l" r="r" t="t"/>
              <a:pathLst>
                <a:path extrusionOk="0" h="15" w="15">
                  <a:moveTo>
                    <a:pt x="6" y="1"/>
                  </a:moveTo>
                  <a:cubicBezTo>
                    <a:pt x="3" y="2"/>
                    <a:pt x="0" y="5"/>
                    <a:pt x="0" y="5"/>
                  </a:cubicBezTo>
                  <a:cubicBezTo>
                    <a:pt x="2" y="8"/>
                    <a:pt x="6" y="11"/>
                    <a:pt x="9" y="14"/>
                  </a:cubicBezTo>
                  <a:lnTo>
                    <a:pt x="15" y="7"/>
                  </a:lnTo>
                  <a:lnTo>
                    <a:pt x="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47"/>
            <p:cNvSpPr/>
            <p:nvPr/>
          </p:nvSpPr>
          <p:spPr>
            <a:xfrm>
              <a:off x="2181675" y="4447100"/>
              <a:ext cx="400" cy="400"/>
            </a:xfrm>
            <a:custGeom>
              <a:rect b="b" l="l" r="r" t="t"/>
              <a:pathLst>
                <a:path extrusionOk="0" h="16" w="16">
                  <a:moveTo>
                    <a:pt x="11" y="1"/>
                  </a:moveTo>
                  <a:lnTo>
                    <a:pt x="1" y="9"/>
                  </a:lnTo>
                  <a:lnTo>
                    <a:pt x="1" y="15"/>
                  </a:lnTo>
                  <a:cubicBezTo>
                    <a:pt x="7" y="14"/>
                    <a:pt x="13" y="11"/>
                    <a:pt x="16" y="8"/>
                  </a:cubicBezTo>
                  <a:cubicBezTo>
                    <a:pt x="16" y="8"/>
                    <a:pt x="13" y="4"/>
                    <a:pt x="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47"/>
            <p:cNvSpPr/>
            <p:nvPr/>
          </p:nvSpPr>
          <p:spPr>
            <a:xfrm>
              <a:off x="2342125" y="4363650"/>
              <a:ext cx="500" cy="325"/>
            </a:xfrm>
            <a:custGeom>
              <a:rect b="b" l="l" r="r" t="t"/>
              <a:pathLst>
                <a:path extrusionOk="0" h="13" w="20">
                  <a:moveTo>
                    <a:pt x="19" y="0"/>
                  </a:moveTo>
                  <a:cubicBezTo>
                    <a:pt x="15" y="2"/>
                    <a:pt x="9" y="3"/>
                    <a:pt x="3" y="5"/>
                  </a:cubicBezTo>
                  <a:lnTo>
                    <a:pt x="0" y="12"/>
                  </a:lnTo>
                  <a:cubicBezTo>
                    <a:pt x="6" y="11"/>
                    <a:pt x="17" y="8"/>
                    <a:pt x="17" y="8"/>
                  </a:cubicBezTo>
                  <a:cubicBezTo>
                    <a:pt x="19" y="5"/>
                    <a:pt x="19" y="3"/>
                    <a:pt x="1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47"/>
            <p:cNvSpPr/>
            <p:nvPr/>
          </p:nvSpPr>
          <p:spPr>
            <a:xfrm>
              <a:off x="2244000" y="4343500"/>
              <a:ext cx="425" cy="375"/>
            </a:xfrm>
            <a:custGeom>
              <a:rect b="b" l="l" r="r" t="t"/>
              <a:pathLst>
                <a:path extrusionOk="0" h="15" w="17">
                  <a:moveTo>
                    <a:pt x="16" y="0"/>
                  </a:moveTo>
                  <a:lnTo>
                    <a:pt x="0" y="3"/>
                  </a:lnTo>
                  <a:lnTo>
                    <a:pt x="15" y="15"/>
                  </a:lnTo>
                  <a:lnTo>
                    <a:pt x="1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47"/>
            <p:cNvSpPr/>
            <p:nvPr/>
          </p:nvSpPr>
          <p:spPr>
            <a:xfrm>
              <a:off x="2364750" y="4363325"/>
              <a:ext cx="825" cy="425"/>
            </a:xfrm>
            <a:custGeom>
              <a:rect b="b" l="l" r="r" t="t"/>
              <a:pathLst>
                <a:path extrusionOk="0" h="17" w="33">
                  <a:moveTo>
                    <a:pt x="27" y="0"/>
                  </a:moveTo>
                  <a:lnTo>
                    <a:pt x="0" y="16"/>
                  </a:lnTo>
                  <a:lnTo>
                    <a:pt x="0" y="16"/>
                  </a:lnTo>
                  <a:lnTo>
                    <a:pt x="33" y="10"/>
                  </a:lnTo>
                  <a:lnTo>
                    <a:pt x="2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47"/>
            <p:cNvSpPr/>
            <p:nvPr/>
          </p:nvSpPr>
          <p:spPr>
            <a:xfrm>
              <a:off x="2338950" y="4364225"/>
              <a:ext cx="625" cy="300"/>
            </a:xfrm>
            <a:custGeom>
              <a:rect b="b" l="l" r="r" t="t"/>
              <a:pathLst>
                <a:path extrusionOk="0" h="12" w="25">
                  <a:moveTo>
                    <a:pt x="21" y="1"/>
                  </a:moveTo>
                  <a:lnTo>
                    <a:pt x="1" y="7"/>
                  </a:lnTo>
                  <a:cubicBezTo>
                    <a:pt x="4" y="8"/>
                    <a:pt x="5" y="10"/>
                    <a:pt x="10" y="11"/>
                  </a:cubicBezTo>
                  <a:cubicBezTo>
                    <a:pt x="10" y="11"/>
                    <a:pt x="18" y="8"/>
                    <a:pt x="24" y="8"/>
                  </a:cubicBezTo>
                  <a:lnTo>
                    <a:pt x="2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47"/>
            <p:cNvSpPr/>
            <p:nvPr/>
          </p:nvSpPr>
          <p:spPr>
            <a:xfrm>
              <a:off x="2135600" y="4450450"/>
              <a:ext cx="475" cy="400"/>
            </a:xfrm>
            <a:custGeom>
              <a:rect b="b" l="l" r="r" t="t"/>
              <a:pathLst>
                <a:path extrusionOk="0" h="16" w="19">
                  <a:moveTo>
                    <a:pt x="0" y="1"/>
                  </a:moveTo>
                  <a:lnTo>
                    <a:pt x="2" y="15"/>
                  </a:lnTo>
                  <a:lnTo>
                    <a:pt x="18" y="9"/>
                  </a:lnTo>
                  <a:lnTo>
                    <a:pt x="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47"/>
            <p:cNvSpPr/>
            <p:nvPr/>
          </p:nvSpPr>
          <p:spPr>
            <a:xfrm>
              <a:off x="2293750" y="4344300"/>
              <a:ext cx="425" cy="325"/>
            </a:xfrm>
            <a:custGeom>
              <a:rect b="b" l="l" r="r" t="t"/>
              <a:pathLst>
                <a:path extrusionOk="0" h="13" w="17">
                  <a:moveTo>
                    <a:pt x="8" y="1"/>
                  </a:moveTo>
                  <a:cubicBezTo>
                    <a:pt x="8" y="1"/>
                    <a:pt x="4" y="2"/>
                    <a:pt x="1" y="4"/>
                  </a:cubicBezTo>
                  <a:lnTo>
                    <a:pt x="5" y="12"/>
                  </a:lnTo>
                  <a:lnTo>
                    <a:pt x="17" y="8"/>
                  </a:lnTo>
                  <a:lnTo>
                    <a:pt x="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47"/>
            <p:cNvSpPr/>
            <p:nvPr/>
          </p:nvSpPr>
          <p:spPr>
            <a:xfrm>
              <a:off x="2086750" y="4339750"/>
              <a:ext cx="325" cy="350"/>
            </a:xfrm>
            <a:custGeom>
              <a:rect b="b" l="l" r="r" t="t"/>
              <a:pathLst>
                <a:path extrusionOk="0" h="14" w="13">
                  <a:moveTo>
                    <a:pt x="5" y="0"/>
                  </a:moveTo>
                  <a:cubicBezTo>
                    <a:pt x="4" y="5"/>
                    <a:pt x="1" y="7"/>
                    <a:pt x="1" y="10"/>
                  </a:cubicBezTo>
                  <a:cubicBezTo>
                    <a:pt x="1" y="10"/>
                    <a:pt x="5" y="13"/>
                    <a:pt x="6" y="13"/>
                  </a:cubicBezTo>
                  <a:lnTo>
                    <a:pt x="12" y="5"/>
                  </a:lnTo>
                  <a:lnTo>
                    <a:pt x="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47"/>
            <p:cNvSpPr/>
            <p:nvPr/>
          </p:nvSpPr>
          <p:spPr>
            <a:xfrm>
              <a:off x="2314650" y="4365525"/>
              <a:ext cx="600" cy="175"/>
            </a:xfrm>
            <a:custGeom>
              <a:rect b="b" l="l" r="r" t="t"/>
              <a:pathLst>
                <a:path extrusionOk="0" h="7" w="24">
                  <a:moveTo>
                    <a:pt x="19" y="0"/>
                  </a:moveTo>
                  <a:lnTo>
                    <a:pt x="0" y="5"/>
                  </a:lnTo>
                  <a:lnTo>
                    <a:pt x="2" y="5"/>
                  </a:lnTo>
                  <a:cubicBezTo>
                    <a:pt x="3" y="5"/>
                    <a:pt x="8" y="6"/>
                    <a:pt x="8" y="6"/>
                  </a:cubicBezTo>
                  <a:cubicBezTo>
                    <a:pt x="14" y="5"/>
                    <a:pt x="21" y="3"/>
                    <a:pt x="24" y="2"/>
                  </a:cubicBezTo>
                  <a:lnTo>
                    <a:pt x="1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47"/>
            <p:cNvSpPr/>
            <p:nvPr/>
          </p:nvSpPr>
          <p:spPr>
            <a:xfrm>
              <a:off x="2292100" y="4348525"/>
              <a:ext cx="250" cy="350"/>
            </a:xfrm>
            <a:custGeom>
              <a:rect b="b" l="l" r="r" t="t"/>
              <a:pathLst>
                <a:path extrusionOk="0" h="14" w="10">
                  <a:moveTo>
                    <a:pt x="8" y="1"/>
                  </a:moveTo>
                  <a:cubicBezTo>
                    <a:pt x="6" y="2"/>
                    <a:pt x="0" y="4"/>
                    <a:pt x="0" y="4"/>
                  </a:cubicBezTo>
                  <a:cubicBezTo>
                    <a:pt x="0" y="7"/>
                    <a:pt x="0" y="11"/>
                    <a:pt x="2" y="14"/>
                  </a:cubicBezTo>
                  <a:cubicBezTo>
                    <a:pt x="3" y="13"/>
                    <a:pt x="8" y="10"/>
                    <a:pt x="8" y="10"/>
                  </a:cubicBezTo>
                  <a:cubicBezTo>
                    <a:pt x="9" y="7"/>
                    <a:pt x="8" y="4"/>
                    <a:pt x="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47"/>
            <p:cNvSpPr/>
            <p:nvPr/>
          </p:nvSpPr>
          <p:spPr>
            <a:xfrm>
              <a:off x="2292700" y="4347325"/>
              <a:ext cx="425" cy="200"/>
            </a:xfrm>
            <a:custGeom>
              <a:rect b="b" l="l" r="r" t="t"/>
              <a:pathLst>
                <a:path extrusionOk="0" h="8" w="17">
                  <a:moveTo>
                    <a:pt x="13" y="0"/>
                  </a:moveTo>
                  <a:cubicBezTo>
                    <a:pt x="10" y="0"/>
                    <a:pt x="4" y="2"/>
                    <a:pt x="0" y="2"/>
                  </a:cubicBezTo>
                  <a:cubicBezTo>
                    <a:pt x="0" y="2"/>
                    <a:pt x="1" y="6"/>
                    <a:pt x="3" y="8"/>
                  </a:cubicBezTo>
                  <a:lnTo>
                    <a:pt x="16" y="6"/>
                  </a:lnTo>
                  <a:lnTo>
                    <a:pt x="1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47"/>
            <p:cNvSpPr/>
            <p:nvPr/>
          </p:nvSpPr>
          <p:spPr>
            <a:xfrm>
              <a:off x="2294075" y="4344625"/>
              <a:ext cx="375" cy="325"/>
            </a:xfrm>
            <a:custGeom>
              <a:rect b="b" l="l" r="r" t="t"/>
              <a:pathLst>
                <a:path extrusionOk="0" h="13" w="15">
                  <a:moveTo>
                    <a:pt x="1" y="1"/>
                  </a:moveTo>
                  <a:cubicBezTo>
                    <a:pt x="1" y="5"/>
                    <a:pt x="1" y="10"/>
                    <a:pt x="2" y="13"/>
                  </a:cubicBezTo>
                  <a:lnTo>
                    <a:pt x="14" y="13"/>
                  </a:lnTo>
                  <a:lnTo>
                    <a:pt x="10" y="2"/>
                  </a:lnTo>
                  <a:lnTo>
                    <a:pt x="10" y="4"/>
                  </a:lnTo>
                  <a:lnTo>
                    <a:pt x="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47"/>
            <p:cNvSpPr/>
            <p:nvPr/>
          </p:nvSpPr>
          <p:spPr>
            <a:xfrm>
              <a:off x="2134750" y="4441150"/>
              <a:ext cx="350" cy="400"/>
            </a:xfrm>
            <a:custGeom>
              <a:rect b="b" l="l" r="r" t="t"/>
              <a:pathLst>
                <a:path extrusionOk="0" h="16" w="14">
                  <a:moveTo>
                    <a:pt x="6" y="0"/>
                  </a:moveTo>
                  <a:cubicBezTo>
                    <a:pt x="3" y="3"/>
                    <a:pt x="1" y="6"/>
                    <a:pt x="1" y="6"/>
                  </a:cubicBezTo>
                  <a:cubicBezTo>
                    <a:pt x="2" y="9"/>
                    <a:pt x="5" y="12"/>
                    <a:pt x="8" y="15"/>
                  </a:cubicBezTo>
                  <a:cubicBezTo>
                    <a:pt x="9" y="14"/>
                    <a:pt x="14" y="9"/>
                    <a:pt x="14" y="9"/>
                  </a:cubicBezTo>
                  <a:cubicBezTo>
                    <a:pt x="12" y="6"/>
                    <a:pt x="8" y="3"/>
                    <a:pt x="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47"/>
            <p:cNvSpPr/>
            <p:nvPr/>
          </p:nvSpPr>
          <p:spPr>
            <a:xfrm>
              <a:off x="2178000" y="4417175"/>
              <a:ext cx="325" cy="350"/>
            </a:xfrm>
            <a:custGeom>
              <a:rect b="b" l="l" r="r" t="t"/>
              <a:pathLst>
                <a:path extrusionOk="0" h="14" w="13">
                  <a:moveTo>
                    <a:pt x="5" y="0"/>
                  </a:moveTo>
                  <a:lnTo>
                    <a:pt x="1" y="10"/>
                  </a:lnTo>
                  <a:lnTo>
                    <a:pt x="8" y="13"/>
                  </a:lnTo>
                  <a:cubicBezTo>
                    <a:pt x="10" y="10"/>
                    <a:pt x="12" y="6"/>
                    <a:pt x="12" y="3"/>
                  </a:cubicBezTo>
                  <a:cubicBezTo>
                    <a:pt x="12" y="3"/>
                    <a:pt x="8" y="2"/>
                    <a:pt x="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47"/>
            <p:cNvSpPr/>
            <p:nvPr/>
          </p:nvSpPr>
          <p:spPr>
            <a:xfrm>
              <a:off x="2133050" y="4425000"/>
              <a:ext cx="375" cy="350"/>
            </a:xfrm>
            <a:custGeom>
              <a:rect b="b" l="l" r="r" t="t"/>
              <a:pathLst>
                <a:path extrusionOk="0" h="14" w="15">
                  <a:moveTo>
                    <a:pt x="8" y="0"/>
                  </a:moveTo>
                  <a:lnTo>
                    <a:pt x="1" y="6"/>
                  </a:lnTo>
                  <a:lnTo>
                    <a:pt x="10" y="14"/>
                  </a:lnTo>
                  <a:cubicBezTo>
                    <a:pt x="11" y="12"/>
                    <a:pt x="14" y="9"/>
                    <a:pt x="14" y="9"/>
                  </a:cubicBezTo>
                  <a:cubicBezTo>
                    <a:pt x="14" y="6"/>
                    <a:pt x="11" y="3"/>
                    <a:pt x="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 name="Google Shape;4977;p47"/>
            <p:cNvSpPr/>
            <p:nvPr/>
          </p:nvSpPr>
          <p:spPr>
            <a:xfrm>
              <a:off x="2107575" y="4415925"/>
              <a:ext cx="500" cy="275"/>
            </a:xfrm>
            <a:custGeom>
              <a:rect b="b" l="l" r="r" t="t"/>
              <a:pathLst>
                <a:path extrusionOk="0" h="11" w="20">
                  <a:moveTo>
                    <a:pt x="12" y="0"/>
                  </a:moveTo>
                  <a:cubicBezTo>
                    <a:pt x="9" y="2"/>
                    <a:pt x="5" y="4"/>
                    <a:pt x="0" y="6"/>
                  </a:cubicBezTo>
                  <a:lnTo>
                    <a:pt x="7" y="10"/>
                  </a:lnTo>
                  <a:lnTo>
                    <a:pt x="7" y="10"/>
                  </a:lnTo>
                  <a:lnTo>
                    <a:pt x="19" y="4"/>
                  </a:lnTo>
                  <a:cubicBezTo>
                    <a:pt x="16" y="3"/>
                    <a:pt x="12" y="0"/>
                    <a:pt x="12" y="0"/>
                  </a:cubicBezTo>
                  <a:close/>
                  <a:moveTo>
                    <a:pt x="7" y="10"/>
                  </a:moveTo>
                  <a:lnTo>
                    <a:pt x="6" y="10"/>
                  </a:lnTo>
                  <a:lnTo>
                    <a:pt x="8" y="10"/>
                  </a:lnTo>
                  <a:lnTo>
                    <a:pt x="7" y="1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47"/>
            <p:cNvSpPr/>
            <p:nvPr/>
          </p:nvSpPr>
          <p:spPr>
            <a:xfrm>
              <a:off x="2312625" y="4367500"/>
              <a:ext cx="675" cy="150"/>
            </a:xfrm>
            <a:custGeom>
              <a:rect b="b" l="l" r="r" t="t"/>
              <a:pathLst>
                <a:path extrusionOk="0" h="6" w="27">
                  <a:moveTo>
                    <a:pt x="12" y="1"/>
                  </a:moveTo>
                  <a:cubicBezTo>
                    <a:pt x="9" y="1"/>
                    <a:pt x="5" y="1"/>
                    <a:pt x="0" y="2"/>
                  </a:cubicBezTo>
                  <a:lnTo>
                    <a:pt x="14" y="5"/>
                  </a:lnTo>
                  <a:lnTo>
                    <a:pt x="27" y="4"/>
                  </a:lnTo>
                  <a:lnTo>
                    <a:pt x="1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47"/>
            <p:cNvSpPr/>
            <p:nvPr/>
          </p:nvSpPr>
          <p:spPr>
            <a:xfrm>
              <a:off x="2137100" y="4449225"/>
              <a:ext cx="400" cy="400"/>
            </a:xfrm>
            <a:custGeom>
              <a:rect b="b" l="l" r="r" t="t"/>
              <a:pathLst>
                <a:path extrusionOk="0" h="16" w="16">
                  <a:moveTo>
                    <a:pt x="7" y="1"/>
                  </a:moveTo>
                  <a:cubicBezTo>
                    <a:pt x="5" y="4"/>
                    <a:pt x="1" y="7"/>
                    <a:pt x="1" y="7"/>
                  </a:cubicBezTo>
                  <a:cubicBezTo>
                    <a:pt x="2" y="10"/>
                    <a:pt x="5" y="13"/>
                    <a:pt x="8" y="16"/>
                  </a:cubicBezTo>
                  <a:lnTo>
                    <a:pt x="15" y="10"/>
                  </a:lnTo>
                  <a:lnTo>
                    <a:pt x="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47"/>
            <p:cNvSpPr/>
            <p:nvPr/>
          </p:nvSpPr>
          <p:spPr>
            <a:xfrm>
              <a:off x="2049125" y="4357350"/>
              <a:ext cx="325" cy="300"/>
            </a:xfrm>
            <a:custGeom>
              <a:rect b="b" l="l" r="r" t="t"/>
              <a:pathLst>
                <a:path extrusionOk="0" h="12" w="13">
                  <a:moveTo>
                    <a:pt x="5" y="1"/>
                  </a:moveTo>
                  <a:lnTo>
                    <a:pt x="1" y="11"/>
                  </a:lnTo>
                  <a:lnTo>
                    <a:pt x="8" y="11"/>
                  </a:lnTo>
                  <a:lnTo>
                    <a:pt x="1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47"/>
            <p:cNvSpPr/>
            <p:nvPr/>
          </p:nvSpPr>
          <p:spPr>
            <a:xfrm>
              <a:off x="2257050" y="4407225"/>
              <a:ext cx="500" cy="300"/>
            </a:xfrm>
            <a:custGeom>
              <a:rect b="b" l="l" r="r" t="t"/>
              <a:pathLst>
                <a:path extrusionOk="0" h="12" w="20">
                  <a:moveTo>
                    <a:pt x="11" y="1"/>
                  </a:moveTo>
                  <a:cubicBezTo>
                    <a:pt x="8" y="2"/>
                    <a:pt x="3" y="7"/>
                    <a:pt x="0" y="10"/>
                  </a:cubicBezTo>
                  <a:cubicBezTo>
                    <a:pt x="2" y="10"/>
                    <a:pt x="8" y="11"/>
                    <a:pt x="8" y="11"/>
                  </a:cubicBezTo>
                  <a:lnTo>
                    <a:pt x="20" y="2"/>
                  </a:lnTo>
                  <a:cubicBezTo>
                    <a:pt x="17" y="1"/>
                    <a:pt x="11" y="1"/>
                    <a:pt x="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47"/>
            <p:cNvSpPr/>
            <p:nvPr/>
          </p:nvSpPr>
          <p:spPr>
            <a:xfrm>
              <a:off x="2259175" y="4348375"/>
              <a:ext cx="500" cy="300"/>
            </a:xfrm>
            <a:custGeom>
              <a:rect b="b" l="l" r="r" t="t"/>
              <a:pathLst>
                <a:path extrusionOk="0" h="12" w="20">
                  <a:moveTo>
                    <a:pt x="8" y="1"/>
                  </a:moveTo>
                  <a:lnTo>
                    <a:pt x="1" y="5"/>
                  </a:lnTo>
                  <a:cubicBezTo>
                    <a:pt x="5" y="7"/>
                    <a:pt x="10" y="10"/>
                    <a:pt x="14" y="11"/>
                  </a:cubicBezTo>
                  <a:cubicBezTo>
                    <a:pt x="14" y="11"/>
                    <a:pt x="18" y="10"/>
                    <a:pt x="20" y="8"/>
                  </a:cubicBezTo>
                  <a:lnTo>
                    <a:pt x="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47"/>
            <p:cNvSpPr/>
            <p:nvPr/>
          </p:nvSpPr>
          <p:spPr>
            <a:xfrm>
              <a:off x="2134450" y="4420025"/>
              <a:ext cx="500" cy="250"/>
            </a:xfrm>
            <a:custGeom>
              <a:rect b="b" l="l" r="r" t="t"/>
              <a:pathLst>
                <a:path extrusionOk="0" h="10" w="20">
                  <a:moveTo>
                    <a:pt x="7" y="1"/>
                  </a:moveTo>
                  <a:lnTo>
                    <a:pt x="1" y="7"/>
                  </a:lnTo>
                  <a:cubicBezTo>
                    <a:pt x="5" y="8"/>
                    <a:pt x="11" y="8"/>
                    <a:pt x="14" y="10"/>
                  </a:cubicBezTo>
                  <a:cubicBezTo>
                    <a:pt x="14" y="10"/>
                    <a:pt x="18" y="7"/>
                    <a:pt x="20" y="5"/>
                  </a:cubicBezTo>
                  <a:lnTo>
                    <a:pt x="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47"/>
            <p:cNvSpPr/>
            <p:nvPr/>
          </p:nvSpPr>
          <p:spPr>
            <a:xfrm>
              <a:off x="2340275" y="4374575"/>
              <a:ext cx="550" cy="275"/>
            </a:xfrm>
            <a:custGeom>
              <a:rect b="b" l="l" r="r" t="t"/>
              <a:pathLst>
                <a:path extrusionOk="0" h="11" w="22">
                  <a:moveTo>
                    <a:pt x="15" y="0"/>
                  </a:moveTo>
                  <a:cubicBezTo>
                    <a:pt x="15" y="0"/>
                    <a:pt x="5" y="2"/>
                    <a:pt x="1" y="3"/>
                  </a:cubicBezTo>
                  <a:lnTo>
                    <a:pt x="5" y="11"/>
                  </a:lnTo>
                  <a:lnTo>
                    <a:pt x="21" y="8"/>
                  </a:lnTo>
                  <a:cubicBezTo>
                    <a:pt x="20" y="5"/>
                    <a:pt x="18" y="2"/>
                    <a:pt x="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47"/>
            <p:cNvSpPr/>
            <p:nvPr/>
          </p:nvSpPr>
          <p:spPr>
            <a:xfrm>
              <a:off x="2295300" y="4352000"/>
              <a:ext cx="350" cy="225"/>
            </a:xfrm>
            <a:custGeom>
              <a:rect b="b" l="l" r="r" t="t"/>
              <a:pathLst>
                <a:path extrusionOk="0" h="9" w="14">
                  <a:moveTo>
                    <a:pt x="9" y="0"/>
                  </a:moveTo>
                  <a:lnTo>
                    <a:pt x="0" y="3"/>
                  </a:lnTo>
                  <a:lnTo>
                    <a:pt x="6" y="9"/>
                  </a:lnTo>
                  <a:cubicBezTo>
                    <a:pt x="6" y="9"/>
                    <a:pt x="11" y="7"/>
                    <a:pt x="14" y="6"/>
                  </a:cubicBezTo>
                  <a:lnTo>
                    <a:pt x="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47"/>
            <p:cNvSpPr/>
            <p:nvPr/>
          </p:nvSpPr>
          <p:spPr>
            <a:xfrm>
              <a:off x="2339000" y="4375300"/>
              <a:ext cx="600" cy="225"/>
            </a:xfrm>
            <a:custGeom>
              <a:rect b="b" l="l" r="r" t="t"/>
              <a:pathLst>
                <a:path extrusionOk="0" h="9" w="24">
                  <a:moveTo>
                    <a:pt x="24" y="1"/>
                  </a:moveTo>
                  <a:lnTo>
                    <a:pt x="0" y="2"/>
                  </a:lnTo>
                  <a:lnTo>
                    <a:pt x="0" y="8"/>
                  </a:lnTo>
                  <a:lnTo>
                    <a:pt x="22" y="7"/>
                  </a:lnTo>
                  <a:lnTo>
                    <a:pt x="2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47"/>
            <p:cNvSpPr/>
            <p:nvPr/>
          </p:nvSpPr>
          <p:spPr>
            <a:xfrm>
              <a:off x="2179575" y="4417925"/>
              <a:ext cx="525" cy="225"/>
            </a:xfrm>
            <a:custGeom>
              <a:rect b="b" l="l" r="r" t="t"/>
              <a:pathLst>
                <a:path extrusionOk="0" h="9" w="21">
                  <a:moveTo>
                    <a:pt x="7" y="1"/>
                  </a:moveTo>
                  <a:lnTo>
                    <a:pt x="1" y="7"/>
                  </a:lnTo>
                  <a:cubicBezTo>
                    <a:pt x="5" y="8"/>
                    <a:pt x="10" y="8"/>
                    <a:pt x="14" y="8"/>
                  </a:cubicBezTo>
                  <a:cubicBezTo>
                    <a:pt x="14" y="8"/>
                    <a:pt x="19" y="5"/>
                    <a:pt x="20" y="2"/>
                  </a:cubicBezTo>
                  <a:lnTo>
                    <a:pt x="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47"/>
            <p:cNvSpPr/>
            <p:nvPr/>
          </p:nvSpPr>
          <p:spPr>
            <a:xfrm>
              <a:off x="2340475" y="4375975"/>
              <a:ext cx="650" cy="375"/>
            </a:xfrm>
            <a:custGeom>
              <a:rect b="b" l="l" r="r" t="t"/>
              <a:pathLst>
                <a:path extrusionOk="0" h="15" w="26">
                  <a:moveTo>
                    <a:pt x="25" y="0"/>
                  </a:moveTo>
                  <a:cubicBezTo>
                    <a:pt x="21" y="2"/>
                    <a:pt x="10" y="3"/>
                    <a:pt x="10" y="3"/>
                  </a:cubicBezTo>
                  <a:cubicBezTo>
                    <a:pt x="6" y="8"/>
                    <a:pt x="3" y="11"/>
                    <a:pt x="0" y="15"/>
                  </a:cubicBezTo>
                  <a:cubicBezTo>
                    <a:pt x="5" y="14"/>
                    <a:pt x="12" y="12"/>
                    <a:pt x="15" y="12"/>
                  </a:cubicBezTo>
                  <a:cubicBezTo>
                    <a:pt x="19" y="8"/>
                    <a:pt x="22" y="5"/>
                    <a:pt x="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47"/>
            <p:cNvSpPr/>
            <p:nvPr/>
          </p:nvSpPr>
          <p:spPr>
            <a:xfrm>
              <a:off x="2344250" y="4376675"/>
              <a:ext cx="575" cy="350"/>
            </a:xfrm>
            <a:custGeom>
              <a:rect b="b" l="l" r="r" t="t"/>
              <a:pathLst>
                <a:path extrusionOk="0" h="14" w="23">
                  <a:moveTo>
                    <a:pt x="23" y="0"/>
                  </a:moveTo>
                  <a:lnTo>
                    <a:pt x="1" y="5"/>
                  </a:lnTo>
                  <a:cubicBezTo>
                    <a:pt x="1" y="8"/>
                    <a:pt x="1" y="12"/>
                    <a:pt x="2" y="13"/>
                  </a:cubicBezTo>
                  <a:cubicBezTo>
                    <a:pt x="2" y="13"/>
                    <a:pt x="11" y="12"/>
                    <a:pt x="17" y="11"/>
                  </a:cubicBezTo>
                  <a:lnTo>
                    <a:pt x="2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47"/>
            <p:cNvSpPr/>
            <p:nvPr/>
          </p:nvSpPr>
          <p:spPr>
            <a:xfrm>
              <a:off x="2135600" y="4421625"/>
              <a:ext cx="425" cy="350"/>
            </a:xfrm>
            <a:custGeom>
              <a:rect b="b" l="l" r="r" t="t"/>
              <a:pathLst>
                <a:path extrusionOk="0" h="14" w="17">
                  <a:moveTo>
                    <a:pt x="12" y="0"/>
                  </a:moveTo>
                  <a:lnTo>
                    <a:pt x="0" y="7"/>
                  </a:lnTo>
                  <a:lnTo>
                    <a:pt x="2" y="7"/>
                  </a:lnTo>
                  <a:lnTo>
                    <a:pt x="2" y="13"/>
                  </a:lnTo>
                  <a:cubicBezTo>
                    <a:pt x="6" y="12"/>
                    <a:pt x="12" y="10"/>
                    <a:pt x="17" y="7"/>
                  </a:cubicBezTo>
                  <a:cubicBezTo>
                    <a:pt x="17" y="7"/>
                    <a:pt x="14" y="3"/>
                    <a:pt x="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47"/>
            <p:cNvSpPr/>
            <p:nvPr/>
          </p:nvSpPr>
          <p:spPr>
            <a:xfrm>
              <a:off x="2339175" y="4378350"/>
              <a:ext cx="700" cy="225"/>
            </a:xfrm>
            <a:custGeom>
              <a:rect b="b" l="l" r="r" t="t"/>
              <a:pathLst>
                <a:path extrusionOk="0" h="9" w="28">
                  <a:moveTo>
                    <a:pt x="27" y="1"/>
                  </a:moveTo>
                  <a:lnTo>
                    <a:pt x="5" y="2"/>
                  </a:lnTo>
                  <a:cubicBezTo>
                    <a:pt x="5" y="2"/>
                    <a:pt x="1" y="8"/>
                    <a:pt x="2" y="8"/>
                  </a:cubicBezTo>
                  <a:lnTo>
                    <a:pt x="24" y="7"/>
                  </a:lnTo>
                  <a:cubicBezTo>
                    <a:pt x="24" y="7"/>
                    <a:pt x="26" y="2"/>
                    <a:pt x="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47"/>
            <p:cNvSpPr/>
            <p:nvPr/>
          </p:nvSpPr>
          <p:spPr>
            <a:xfrm>
              <a:off x="2338850" y="4379350"/>
              <a:ext cx="650" cy="250"/>
            </a:xfrm>
            <a:custGeom>
              <a:rect b="b" l="l" r="r" t="t"/>
              <a:pathLst>
                <a:path extrusionOk="0" h="10" w="26">
                  <a:moveTo>
                    <a:pt x="25" y="1"/>
                  </a:moveTo>
                  <a:lnTo>
                    <a:pt x="3" y="2"/>
                  </a:lnTo>
                  <a:cubicBezTo>
                    <a:pt x="2" y="5"/>
                    <a:pt x="0" y="9"/>
                    <a:pt x="0" y="9"/>
                  </a:cubicBezTo>
                  <a:lnTo>
                    <a:pt x="22" y="8"/>
                  </a:lnTo>
                  <a:lnTo>
                    <a:pt x="2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47"/>
            <p:cNvSpPr/>
            <p:nvPr/>
          </p:nvSpPr>
          <p:spPr>
            <a:xfrm>
              <a:off x="2315425" y="4330550"/>
              <a:ext cx="825" cy="275"/>
            </a:xfrm>
            <a:custGeom>
              <a:rect b="b" l="l" r="r" t="t"/>
              <a:pathLst>
                <a:path extrusionOk="0" h="11" w="33">
                  <a:moveTo>
                    <a:pt x="25" y="0"/>
                  </a:moveTo>
                  <a:lnTo>
                    <a:pt x="0" y="3"/>
                  </a:lnTo>
                  <a:lnTo>
                    <a:pt x="11" y="11"/>
                  </a:lnTo>
                  <a:lnTo>
                    <a:pt x="33" y="6"/>
                  </a:lnTo>
                  <a:cubicBezTo>
                    <a:pt x="33" y="6"/>
                    <a:pt x="28" y="3"/>
                    <a:pt x="2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47"/>
            <p:cNvSpPr/>
            <p:nvPr/>
          </p:nvSpPr>
          <p:spPr>
            <a:xfrm>
              <a:off x="2334400" y="4380925"/>
              <a:ext cx="725" cy="400"/>
            </a:xfrm>
            <a:custGeom>
              <a:rect b="b" l="l" r="r" t="t"/>
              <a:pathLst>
                <a:path extrusionOk="0" h="16" w="29">
                  <a:moveTo>
                    <a:pt x="28" y="1"/>
                  </a:moveTo>
                  <a:cubicBezTo>
                    <a:pt x="24" y="2"/>
                    <a:pt x="14" y="4"/>
                    <a:pt x="14" y="4"/>
                  </a:cubicBezTo>
                  <a:cubicBezTo>
                    <a:pt x="8" y="8"/>
                    <a:pt x="5" y="13"/>
                    <a:pt x="0" y="16"/>
                  </a:cubicBezTo>
                  <a:lnTo>
                    <a:pt x="17" y="13"/>
                  </a:lnTo>
                  <a:lnTo>
                    <a:pt x="2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47"/>
            <p:cNvSpPr/>
            <p:nvPr/>
          </p:nvSpPr>
          <p:spPr>
            <a:xfrm>
              <a:off x="2138675" y="4444575"/>
              <a:ext cx="400" cy="350"/>
            </a:xfrm>
            <a:custGeom>
              <a:rect b="b" l="l" r="r" t="t"/>
              <a:pathLst>
                <a:path extrusionOk="0" h="14" w="16">
                  <a:moveTo>
                    <a:pt x="7" y="0"/>
                  </a:moveTo>
                  <a:cubicBezTo>
                    <a:pt x="5" y="2"/>
                    <a:pt x="1" y="5"/>
                    <a:pt x="1" y="5"/>
                  </a:cubicBezTo>
                  <a:cubicBezTo>
                    <a:pt x="2" y="7"/>
                    <a:pt x="5" y="10"/>
                    <a:pt x="8" y="13"/>
                  </a:cubicBezTo>
                  <a:lnTo>
                    <a:pt x="16" y="7"/>
                  </a:lnTo>
                  <a:lnTo>
                    <a:pt x="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47"/>
            <p:cNvSpPr/>
            <p:nvPr/>
          </p:nvSpPr>
          <p:spPr>
            <a:xfrm>
              <a:off x="2072125" y="4346000"/>
              <a:ext cx="300" cy="350"/>
            </a:xfrm>
            <a:custGeom>
              <a:rect b="b" l="l" r="r" t="t"/>
              <a:pathLst>
                <a:path extrusionOk="0" h="14" w="12">
                  <a:moveTo>
                    <a:pt x="4" y="0"/>
                  </a:moveTo>
                  <a:lnTo>
                    <a:pt x="0" y="6"/>
                  </a:lnTo>
                  <a:lnTo>
                    <a:pt x="7" y="13"/>
                  </a:lnTo>
                  <a:cubicBezTo>
                    <a:pt x="9" y="11"/>
                    <a:pt x="12" y="8"/>
                    <a:pt x="12" y="8"/>
                  </a:cubicBezTo>
                  <a:cubicBezTo>
                    <a:pt x="10" y="5"/>
                    <a:pt x="7" y="2"/>
                    <a:pt x="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47"/>
            <p:cNvSpPr/>
            <p:nvPr/>
          </p:nvSpPr>
          <p:spPr>
            <a:xfrm>
              <a:off x="2307375" y="4375925"/>
              <a:ext cx="375" cy="225"/>
            </a:xfrm>
            <a:custGeom>
              <a:rect b="b" l="l" r="r" t="t"/>
              <a:pathLst>
                <a:path extrusionOk="0" h="9" w="15">
                  <a:moveTo>
                    <a:pt x="15" y="1"/>
                  </a:moveTo>
                  <a:cubicBezTo>
                    <a:pt x="10" y="2"/>
                    <a:pt x="3" y="4"/>
                    <a:pt x="0" y="4"/>
                  </a:cubicBezTo>
                  <a:lnTo>
                    <a:pt x="0" y="8"/>
                  </a:lnTo>
                  <a:lnTo>
                    <a:pt x="15" y="7"/>
                  </a:lnTo>
                  <a:lnTo>
                    <a:pt x="1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47"/>
            <p:cNvSpPr/>
            <p:nvPr/>
          </p:nvSpPr>
          <p:spPr>
            <a:xfrm>
              <a:off x="2180100" y="4408925"/>
              <a:ext cx="475" cy="275"/>
            </a:xfrm>
            <a:custGeom>
              <a:rect b="b" l="l" r="r" t="t"/>
              <a:pathLst>
                <a:path extrusionOk="0" h="11" w="19">
                  <a:moveTo>
                    <a:pt x="11" y="1"/>
                  </a:moveTo>
                  <a:lnTo>
                    <a:pt x="1" y="8"/>
                  </a:lnTo>
                  <a:cubicBezTo>
                    <a:pt x="2" y="9"/>
                    <a:pt x="8" y="11"/>
                    <a:pt x="8" y="11"/>
                  </a:cubicBezTo>
                  <a:lnTo>
                    <a:pt x="18" y="3"/>
                  </a:lnTo>
                  <a:lnTo>
                    <a:pt x="1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47"/>
            <p:cNvSpPr/>
            <p:nvPr/>
          </p:nvSpPr>
          <p:spPr>
            <a:xfrm>
              <a:off x="2312725" y="4379750"/>
              <a:ext cx="500" cy="225"/>
            </a:xfrm>
            <a:custGeom>
              <a:rect b="b" l="l" r="r" t="t"/>
              <a:pathLst>
                <a:path extrusionOk="0" h="9" w="20">
                  <a:moveTo>
                    <a:pt x="4" y="1"/>
                  </a:moveTo>
                  <a:cubicBezTo>
                    <a:pt x="4" y="1"/>
                    <a:pt x="2" y="5"/>
                    <a:pt x="2" y="7"/>
                  </a:cubicBezTo>
                  <a:lnTo>
                    <a:pt x="1" y="7"/>
                  </a:lnTo>
                  <a:lnTo>
                    <a:pt x="18" y="8"/>
                  </a:lnTo>
                  <a:lnTo>
                    <a:pt x="20" y="2"/>
                  </a:lnTo>
                  <a:lnTo>
                    <a:pt x="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47"/>
            <p:cNvSpPr/>
            <p:nvPr/>
          </p:nvSpPr>
          <p:spPr>
            <a:xfrm>
              <a:off x="2109400" y="4446950"/>
              <a:ext cx="550" cy="300"/>
            </a:xfrm>
            <a:custGeom>
              <a:rect b="b" l="l" r="r" t="t"/>
              <a:pathLst>
                <a:path extrusionOk="0" h="12" w="22">
                  <a:moveTo>
                    <a:pt x="14" y="1"/>
                  </a:moveTo>
                  <a:lnTo>
                    <a:pt x="1" y="7"/>
                  </a:lnTo>
                  <a:cubicBezTo>
                    <a:pt x="4" y="8"/>
                    <a:pt x="8" y="11"/>
                    <a:pt x="8" y="11"/>
                  </a:cubicBezTo>
                  <a:cubicBezTo>
                    <a:pt x="11" y="10"/>
                    <a:pt x="17" y="7"/>
                    <a:pt x="21" y="5"/>
                  </a:cubicBezTo>
                  <a:cubicBezTo>
                    <a:pt x="20" y="4"/>
                    <a:pt x="14" y="1"/>
                    <a:pt x="1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47"/>
            <p:cNvSpPr/>
            <p:nvPr/>
          </p:nvSpPr>
          <p:spPr>
            <a:xfrm>
              <a:off x="2305625" y="4378350"/>
              <a:ext cx="475" cy="225"/>
            </a:xfrm>
            <a:custGeom>
              <a:rect b="b" l="l" r="r" t="t"/>
              <a:pathLst>
                <a:path extrusionOk="0" h="9" w="19">
                  <a:moveTo>
                    <a:pt x="19" y="1"/>
                  </a:moveTo>
                  <a:lnTo>
                    <a:pt x="2" y="2"/>
                  </a:lnTo>
                  <a:lnTo>
                    <a:pt x="1" y="8"/>
                  </a:lnTo>
                  <a:cubicBezTo>
                    <a:pt x="7" y="7"/>
                    <a:pt x="13" y="7"/>
                    <a:pt x="17" y="5"/>
                  </a:cubicBezTo>
                  <a:lnTo>
                    <a:pt x="1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47"/>
            <p:cNvSpPr/>
            <p:nvPr/>
          </p:nvSpPr>
          <p:spPr>
            <a:xfrm>
              <a:off x="2136000" y="4420925"/>
              <a:ext cx="550" cy="225"/>
            </a:xfrm>
            <a:custGeom>
              <a:rect b="b" l="l" r="r" t="t"/>
              <a:pathLst>
                <a:path extrusionOk="0" h="9" w="22">
                  <a:moveTo>
                    <a:pt x="14" y="0"/>
                  </a:moveTo>
                  <a:cubicBezTo>
                    <a:pt x="9" y="0"/>
                    <a:pt x="5" y="3"/>
                    <a:pt x="1" y="5"/>
                  </a:cubicBezTo>
                  <a:lnTo>
                    <a:pt x="8" y="9"/>
                  </a:lnTo>
                  <a:lnTo>
                    <a:pt x="21" y="3"/>
                  </a:lnTo>
                  <a:cubicBezTo>
                    <a:pt x="18" y="2"/>
                    <a:pt x="14" y="0"/>
                    <a:pt x="1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47"/>
            <p:cNvSpPr/>
            <p:nvPr/>
          </p:nvSpPr>
          <p:spPr>
            <a:xfrm>
              <a:off x="2297700" y="4375350"/>
              <a:ext cx="350" cy="250"/>
            </a:xfrm>
            <a:custGeom>
              <a:rect b="b" l="l" r="r" t="t"/>
              <a:pathLst>
                <a:path extrusionOk="0" h="10" w="14">
                  <a:moveTo>
                    <a:pt x="0" y="0"/>
                  </a:moveTo>
                  <a:lnTo>
                    <a:pt x="5" y="8"/>
                  </a:lnTo>
                  <a:lnTo>
                    <a:pt x="13" y="9"/>
                  </a:lnTo>
                  <a:cubicBezTo>
                    <a:pt x="12" y="6"/>
                    <a:pt x="12" y="3"/>
                    <a:pt x="9" y="2"/>
                  </a:cubicBezTo>
                  <a:cubicBezTo>
                    <a:pt x="9" y="2"/>
                    <a:pt x="3" y="0"/>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47"/>
            <p:cNvSpPr/>
            <p:nvPr/>
          </p:nvSpPr>
          <p:spPr>
            <a:xfrm>
              <a:off x="2261675" y="4346325"/>
              <a:ext cx="400" cy="325"/>
            </a:xfrm>
            <a:custGeom>
              <a:rect b="b" l="l" r="r" t="t"/>
              <a:pathLst>
                <a:path extrusionOk="0" h="13" w="16">
                  <a:moveTo>
                    <a:pt x="15" y="0"/>
                  </a:moveTo>
                  <a:cubicBezTo>
                    <a:pt x="11" y="2"/>
                    <a:pt x="5" y="2"/>
                    <a:pt x="1" y="3"/>
                  </a:cubicBezTo>
                  <a:cubicBezTo>
                    <a:pt x="1" y="3"/>
                    <a:pt x="1" y="8"/>
                    <a:pt x="2" y="12"/>
                  </a:cubicBezTo>
                  <a:lnTo>
                    <a:pt x="15" y="8"/>
                  </a:lnTo>
                  <a:lnTo>
                    <a:pt x="1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47"/>
            <p:cNvSpPr/>
            <p:nvPr/>
          </p:nvSpPr>
          <p:spPr>
            <a:xfrm>
              <a:off x="2086275" y="4337350"/>
              <a:ext cx="425" cy="425"/>
            </a:xfrm>
            <a:custGeom>
              <a:rect b="b" l="l" r="r" t="t"/>
              <a:pathLst>
                <a:path extrusionOk="0" h="17" w="17">
                  <a:moveTo>
                    <a:pt x="17" y="1"/>
                  </a:moveTo>
                  <a:lnTo>
                    <a:pt x="0" y="17"/>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47"/>
            <p:cNvSpPr/>
            <p:nvPr/>
          </p:nvSpPr>
          <p:spPr>
            <a:xfrm>
              <a:off x="2181275" y="4407600"/>
              <a:ext cx="500" cy="275"/>
            </a:xfrm>
            <a:custGeom>
              <a:rect b="b" l="l" r="r" t="t"/>
              <a:pathLst>
                <a:path extrusionOk="0" h="11" w="20">
                  <a:moveTo>
                    <a:pt x="11" y="1"/>
                  </a:moveTo>
                  <a:lnTo>
                    <a:pt x="1" y="8"/>
                  </a:lnTo>
                  <a:lnTo>
                    <a:pt x="8" y="11"/>
                  </a:lnTo>
                  <a:cubicBezTo>
                    <a:pt x="11" y="9"/>
                    <a:pt x="15" y="6"/>
                    <a:pt x="20" y="3"/>
                  </a:cubicBezTo>
                  <a:lnTo>
                    <a:pt x="1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47"/>
            <p:cNvSpPr/>
            <p:nvPr/>
          </p:nvSpPr>
          <p:spPr>
            <a:xfrm>
              <a:off x="2262075" y="4346075"/>
              <a:ext cx="475" cy="300"/>
            </a:xfrm>
            <a:custGeom>
              <a:rect b="b" l="l" r="r" t="t"/>
              <a:pathLst>
                <a:path extrusionOk="0" h="12" w="19">
                  <a:moveTo>
                    <a:pt x="13" y="0"/>
                  </a:moveTo>
                  <a:lnTo>
                    <a:pt x="1" y="5"/>
                  </a:lnTo>
                  <a:lnTo>
                    <a:pt x="8" y="12"/>
                  </a:lnTo>
                  <a:lnTo>
                    <a:pt x="19" y="6"/>
                  </a:lnTo>
                  <a:lnTo>
                    <a:pt x="1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47"/>
            <p:cNvSpPr/>
            <p:nvPr/>
          </p:nvSpPr>
          <p:spPr>
            <a:xfrm>
              <a:off x="2108750" y="4419625"/>
              <a:ext cx="350" cy="350"/>
            </a:xfrm>
            <a:custGeom>
              <a:rect b="b" l="l" r="r" t="t"/>
              <a:pathLst>
                <a:path extrusionOk="0" h="14" w="14">
                  <a:moveTo>
                    <a:pt x="6" y="1"/>
                  </a:moveTo>
                  <a:lnTo>
                    <a:pt x="0" y="5"/>
                  </a:lnTo>
                  <a:lnTo>
                    <a:pt x="8" y="14"/>
                  </a:lnTo>
                  <a:cubicBezTo>
                    <a:pt x="9" y="12"/>
                    <a:pt x="14" y="9"/>
                    <a:pt x="14" y="9"/>
                  </a:cubicBezTo>
                  <a:cubicBezTo>
                    <a:pt x="12" y="7"/>
                    <a:pt x="9" y="4"/>
                    <a:pt x="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47"/>
            <p:cNvSpPr/>
            <p:nvPr/>
          </p:nvSpPr>
          <p:spPr>
            <a:xfrm>
              <a:off x="2094250" y="4447975"/>
              <a:ext cx="550" cy="250"/>
            </a:xfrm>
            <a:custGeom>
              <a:rect b="b" l="l" r="r" t="t"/>
              <a:pathLst>
                <a:path extrusionOk="0" h="10" w="22">
                  <a:moveTo>
                    <a:pt x="15" y="1"/>
                  </a:moveTo>
                  <a:cubicBezTo>
                    <a:pt x="11" y="2"/>
                    <a:pt x="5" y="4"/>
                    <a:pt x="1" y="5"/>
                  </a:cubicBezTo>
                  <a:lnTo>
                    <a:pt x="8" y="10"/>
                  </a:lnTo>
                  <a:lnTo>
                    <a:pt x="21" y="5"/>
                  </a:lnTo>
                  <a:cubicBezTo>
                    <a:pt x="20" y="4"/>
                    <a:pt x="15" y="1"/>
                    <a:pt x="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47"/>
            <p:cNvSpPr/>
            <p:nvPr/>
          </p:nvSpPr>
          <p:spPr>
            <a:xfrm>
              <a:off x="2295475" y="4379175"/>
              <a:ext cx="375" cy="200"/>
            </a:xfrm>
            <a:custGeom>
              <a:rect b="b" l="l" r="r" t="t"/>
              <a:pathLst>
                <a:path extrusionOk="0" h="8" w="15">
                  <a:moveTo>
                    <a:pt x="2" y="0"/>
                  </a:moveTo>
                  <a:cubicBezTo>
                    <a:pt x="2" y="3"/>
                    <a:pt x="1" y="8"/>
                    <a:pt x="1" y="8"/>
                  </a:cubicBezTo>
                  <a:cubicBezTo>
                    <a:pt x="5" y="6"/>
                    <a:pt x="10" y="6"/>
                    <a:pt x="13" y="6"/>
                  </a:cubicBezTo>
                  <a:lnTo>
                    <a:pt x="1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47"/>
            <p:cNvSpPr/>
            <p:nvPr/>
          </p:nvSpPr>
          <p:spPr>
            <a:xfrm>
              <a:off x="2300475" y="4384750"/>
              <a:ext cx="450" cy="300"/>
            </a:xfrm>
            <a:custGeom>
              <a:rect b="b" l="l" r="r" t="t"/>
              <a:pathLst>
                <a:path extrusionOk="0" h="12" w="18">
                  <a:moveTo>
                    <a:pt x="4" y="1"/>
                  </a:moveTo>
                  <a:cubicBezTo>
                    <a:pt x="2" y="2"/>
                    <a:pt x="1" y="7"/>
                    <a:pt x="1" y="7"/>
                  </a:cubicBezTo>
                  <a:cubicBezTo>
                    <a:pt x="4" y="10"/>
                    <a:pt x="8" y="10"/>
                    <a:pt x="13" y="11"/>
                  </a:cubicBezTo>
                  <a:lnTo>
                    <a:pt x="17" y="4"/>
                  </a:lnTo>
                  <a:lnTo>
                    <a:pt x="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47"/>
            <p:cNvSpPr/>
            <p:nvPr/>
          </p:nvSpPr>
          <p:spPr>
            <a:xfrm>
              <a:off x="2189775" y="4437550"/>
              <a:ext cx="350" cy="350"/>
            </a:xfrm>
            <a:custGeom>
              <a:rect b="b" l="l" r="r" t="t"/>
              <a:pathLst>
                <a:path extrusionOk="0" h="14" w="14">
                  <a:moveTo>
                    <a:pt x="5" y="0"/>
                  </a:moveTo>
                  <a:cubicBezTo>
                    <a:pt x="3" y="3"/>
                    <a:pt x="2" y="7"/>
                    <a:pt x="1" y="10"/>
                  </a:cubicBezTo>
                  <a:cubicBezTo>
                    <a:pt x="1" y="10"/>
                    <a:pt x="6" y="13"/>
                    <a:pt x="8" y="13"/>
                  </a:cubicBezTo>
                  <a:lnTo>
                    <a:pt x="14" y="3"/>
                  </a:lnTo>
                  <a:lnTo>
                    <a:pt x="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47"/>
            <p:cNvSpPr/>
            <p:nvPr/>
          </p:nvSpPr>
          <p:spPr>
            <a:xfrm>
              <a:off x="2053550" y="4350925"/>
              <a:ext cx="300" cy="425"/>
            </a:xfrm>
            <a:custGeom>
              <a:rect b="b" l="l" r="r" t="t"/>
              <a:pathLst>
                <a:path extrusionOk="0" h="17" w="12">
                  <a:moveTo>
                    <a:pt x="7" y="0"/>
                  </a:moveTo>
                  <a:cubicBezTo>
                    <a:pt x="4" y="3"/>
                    <a:pt x="2" y="6"/>
                    <a:pt x="0" y="11"/>
                  </a:cubicBezTo>
                  <a:cubicBezTo>
                    <a:pt x="0" y="11"/>
                    <a:pt x="3" y="14"/>
                    <a:pt x="6" y="17"/>
                  </a:cubicBezTo>
                  <a:lnTo>
                    <a:pt x="10" y="5"/>
                  </a:lnTo>
                  <a:lnTo>
                    <a:pt x="12" y="5"/>
                  </a:lnTo>
                  <a:lnTo>
                    <a:pt x="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47"/>
            <p:cNvSpPr/>
            <p:nvPr/>
          </p:nvSpPr>
          <p:spPr>
            <a:xfrm>
              <a:off x="2183925" y="4410575"/>
              <a:ext cx="500" cy="225"/>
            </a:xfrm>
            <a:custGeom>
              <a:rect b="b" l="l" r="r" t="t"/>
              <a:pathLst>
                <a:path extrusionOk="0" h="9" w="20">
                  <a:moveTo>
                    <a:pt x="6" y="1"/>
                  </a:moveTo>
                  <a:cubicBezTo>
                    <a:pt x="6" y="1"/>
                    <a:pt x="2" y="5"/>
                    <a:pt x="1" y="7"/>
                  </a:cubicBezTo>
                  <a:lnTo>
                    <a:pt x="14" y="8"/>
                  </a:lnTo>
                  <a:lnTo>
                    <a:pt x="20" y="2"/>
                  </a:lnTo>
                  <a:cubicBezTo>
                    <a:pt x="15" y="2"/>
                    <a:pt x="11" y="1"/>
                    <a:pt x="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47"/>
            <p:cNvSpPr/>
            <p:nvPr/>
          </p:nvSpPr>
          <p:spPr>
            <a:xfrm>
              <a:off x="2188625" y="4428225"/>
              <a:ext cx="450" cy="375"/>
            </a:xfrm>
            <a:custGeom>
              <a:rect b="b" l="l" r="r" t="t"/>
              <a:pathLst>
                <a:path extrusionOk="0" h="15" w="18">
                  <a:moveTo>
                    <a:pt x="7" y="1"/>
                  </a:moveTo>
                  <a:lnTo>
                    <a:pt x="1" y="11"/>
                  </a:lnTo>
                  <a:cubicBezTo>
                    <a:pt x="1" y="11"/>
                    <a:pt x="5" y="13"/>
                    <a:pt x="8" y="14"/>
                  </a:cubicBezTo>
                  <a:lnTo>
                    <a:pt x="17" y="5"/>
                  </a:lnTo>
                  <a:lnTo>
                    <a:pt x="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47"/>
            <p:cNvSpPr/>
            <p:nvPr/>
          </p:nvSpPr>
          <p:spPr>
            <a:xfrm>
              <a:off x="2096525" y="4338625"/>
              <a:ext cx="525" cy="325"/>
            </a:xfrm>
            <a:custGeom>
              <a:rect b="b" l="l" r="r" t="t"/>
              <a:pathLst>
                <a:path extrusionOk="0" h="13" w="21">
                  <a:moveTo>
                    <a:pt x="20" y="1"/>
                  </a:moveTo>
                  <a:lnTo>
                    <a:pt x="1" y="2"/>
                  </a:lnTo>
                  <a:lnTo>
                    <a:pt x="8" y="13"/>
                  </a:lnTo>
                  <a:lnTo>
                    <a:pt x="2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47"/>
            <p:cNvSpPr/>
            <p:nvPr/>
          </p:nvSpPr>
          <p:spPr>
            <a:xfrm>
              <a:off x="2300450" y="4393925"/>
              <a:ext cx="500" cy="325"/>
            </a:xfrm>
            <a:custGeom>
              <a:rect b="b" l="l" r="r" t="t"/>
              <a:pathLst>
                <a:path extrusionOk="0" h="13" w="20">
                  <a:moveTo>
                    <a:pt x="6" y="0"/>
                  </a:moveTo>
                  <a:cubicBezTo>
                    <a:pt x="5" y="3"/>
                    <a:pt x="0" y="9"/>
                    <a:pt x="0" y="9"/>
                  </a:cubicBezTo>
                  <a:cubicBezTo>
                    <a:pt x="3" y="11"/>
                    <a:pt x="9" y="12"/>
                    <a:pt x="14" y="12"/>
                  </a:cubicBezTo>
                  <a:lnTo>
                    <a:pt x="20" y="5"/>
                  </a:lnTo>
                  <a:lnTo>
                    <a:pt x="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47"/>
            <p:cNvSpPr/>
            <p:nvPr/>
          </p:nvSpPr>
          <p:spPr>
            <a:xfrm>
              <a:off x="2250175" y="4345175"/>
              <a:ext cx="450" cy="325"/>
            </a:xfrm>
            <a:custGeom>
              <a:rect b="b" l="l" r="r" t="t"/>
              <a:pathLst>
                <a:path extrusionOk="0" h="13" w="18">
                  <a:moveTo>
                    <a:pt x="12" y="1"/>
                  </a:moveTo>
                  <a:lnTo>
                    <a:pt x="0" y="5"/>
                  </a:lnTo>
                  <a:lnTo>
                    <a:pt x="8" y="13"/>
                  </a:lnTo>
                  <a:lnTo>
                    <a:pt x="18" y="5"/>
                  </a:lnTo>
                  <a:lnTo>
                    <a:pt x="1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47"/>
            <p:cNvSpPr/>
            <p:nvPr/>
          </p:nvSpPr>
          <p:spPr>
            <a:xfrm>
              <a:off x="2109600" y="4418600"/>
              <a:ext cx="500" cy="250"/>
            </a:xfrm>
            <a:custGeom>
              <a:rect b="b" l="l" r="r" t="t"/>
              <a:pathLst>
                <a:path extrusionOk="0" h="10" w="20">
                  <a:moveTo>
                    <a:pt x="6" y="0"/>
                  </a:moveTo>
                  <a:lnTo>
                    <a:pt x="0" y="6"/>
                  </a:lnTo>
                  <a:cubicBezTo>
                    <a:pt x="5" y="6"/>
                    <a:pt x="8" y="9"/>
                    <a:pt x="13" y="9"/>
                  </a:cubicBezTo>
                  <a:cubicBezTo>
                    <a:pt x="13" y="9"/>
                    <a:pt x="16" y="6"/>
                    <a:pt x="19" y="5"/>
                  </a:cubicBezTo>
                  <a:lnTo>
                    <a:pt x="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47"/>
            <p:cNvSpPr/>
            <p:nvPr/>
          </p:nvSpPr>
          <p:spPr>
            <a:xfrm>
              <a:off x="2297075" y="4395125"/>
              <a:ext cx="650" cy="375"/>
            </a:xfrm>
            <a:custGeom>
              <a:rect b="b" l="l" r="r" t="t"/>
              <a:pathLst>
                <a:path extrusionOk="0" h="15" w="26">
                  <a:moveTo>
                    <a:pt x="15" y="1"/>
                  </a:moveTo>
                  <a:cubicBezTo>
                    <a:pt x="10" y="4"/>
                    <a:pt x="5" y="10"/>
                    <a:pt x="0" y="14"/>
                  </a:cubicBezTo>
                  <a:lnTo>
                    <a:pt x="10" y="14"/>
                  </a:lnTo>
                  <a:lnTo>
                    <a:pt x="2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47"/>
            <p:cNvSpPr/>
            <p:nvPr/>
          </p:nvSpPr>
          <p:spPr>
            <a:xfrm>
              <a:off x="2294225" y="4390425"/>
              <a:ext cx="400" cy="350"/>
            </a:xfrm>
            <a:custGeom>
              <a:rect b="b" l="l" r="r" t="t"/>
              <a:pathLst>
                <a:path extrusionOk="0" h="14" w="16">
                  <a:moveTo>
                    <a:pt x="5" y="0"/>
                  </a:moveTo>
                  <a:lnTo>
                    <a:pt x="1" y="8"/>
                  </a:lnTo>
                  <a:lnTo>
                    <a:pt x="11" y="14"/>
                  </a:lnTo>
                  <a:cubicBezTo>
                    <a:pt x="13" y="11"/>
                    <a:pt x="16" y="6"/>
                    <a:pt x="16" y="6"/>
                  </a:cubicBezTo>
                  <a:cubicBezTo>
                    <a:pt x="13" y="3"/>
                    <a:pt x="8" y="2"/>
                    <a:pt x="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47"/>
            <p:cNvSpPr/>
            <p:nvPr/>
          </p:nvSpPr>
          <p:spPr>
            <a:xfrm>
              <a:off x="2111725" y="4451700"/>
              <a:ext cx="575" cy="250"/>
            </a:xfrm>
            <a:custGeom>
              <a:rect b="b" l="l" r="r" t="t"/>
              <a:pathLst>
                <a:path extrusionOk="0" h="10" w="23">
                  <a:moveTo>
                    <a:pt x="15" y="1"/>
                  </a:moveTo>
                  <a:cubicBezTo>
                    <a:pt x="11" y="2"/>
                    <a:pt x="6" y="4"/>
                    <a:pt x="1" y="6"/>
                  </a:cubicBezTo>
                  <a:cubicBezTo>
                    <a:pt x="3" y="8"/>
                    <a:pt x="8" y="9"/>
                    <a:pt x="8" y="9"/>
                  </a:cubicBezTo>
                  <a:lnTo>
                    <a:pt x="23" y="5"/>
                  </a:lnTo>
                  <a:cubicBezTo>
                    <a:pt x="20" y="4"/>
                    <a:pt x="15" y="1"/>
                    <a:pt x="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47"/>
            <p:cNvSpPr/>
            <p:nvPr/>
          </p:nvSpPr>
          <p:spPr>
            <a:xfrm>
              <a:off x="2294300" y="4395350"/>
              <a:ext cx="400" cy="325"/>
            </a:xfrm>
            <a:custGeom>
              <a:rect b="b" l="l" r="r" t="t"/>
              <a:pathLst>
                <a:path extrusionOk="0" h="13" w="16">
                  <a:moveTo>
                    <a:pt x="5" y="1"/>
                  </a:moveTo>
                  <a:cubicBezTo>
                    <a:pt x="4" y="2"/>
                    <a:pt x="1" y="7"/>
                    <a:pt x="1" y="7"/>
                  </a:cubicBezTo>
                  <a:cubicBezTo>
                    <a:pt x="4" y="9"/>
                    <a:pt x="7" y="11"/>
                    <a:pt x="11" y="12"/>
                  </a:cubicBezTo>
                  <a:lnTo>
                    <a:pt x="15" y="5"/>
                  </a:lnTo>
                  <a:lnTo>
                    <a:pt x="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47"/>
            <p:cNvSpPr/>
            <p:nvPr/>
          </p:nvSpPr>
          <p:spPr>
            <a:xfrm>
              <a:off x="2250275" y="4344525"/>
              <a:ext cx="500" cy="250"/>
            </a:xfrm>
            <a:custGeom>
              <a:rect b="b" l="l" r="r" t="t"/>
              <a:pathLst>
                <a:path extrusionOk="0" h="10" w="20">
                  <a:moveTo>
                    <a:pt x="8" y="0"/>
                  </a:moveTo>
                  <a:cubicBezTo>
                    <a:pt x="8" y="0"/>
                    <a:pt x="2" y="2"/>
                    <a:pt x="1" y="3"/>
                  </a:cubicBezTo>
                  <a:lnTo>
                    <a:pt x="12" y="9"/>
                  </a:lnTo>
                  <a:lnTo>
                    <a:pt x="20" y="6"/>
                  </a:lnTo>
                  <a:cubicBezTo>
                    <a:pt x="15" y="3"/>
                    <a:pt x="11" y="2"/>
                    <a:pt x="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47"/>
            <p:cNvSpPr/>
            <p:nvPr/>
          </p:nvSpPr>
          <p:spPr>
            <a:xfrm>
              <a:off x="2294500" y="4398300"/>
              <a:ext cx="450" cy="275"/>
            </a:xfrm>
            <a:custGeom>
              <a:rect b="b" l="l" r="r" t="t"/>
              <a:pathLst>
                <a:path extrusionOk="0" h="11" w="18">
                  <a:moveTo>
                    <a:pt x="6" y="0"/>
                  </a:moveTo>
                  <a:lnTo>
                    <a:pt x="0" y="9"/>
                  </a:lnTo>
                  <a:lnTo>
                    <a:pt x="13" y="11"/>
                  </a:lnTo>
                  <a:cubicBezTo>
                    <a:pt x="13" y="11"/>
                    <a:pt x="16" y="6"/>
                    <a:pt x="18" y="3"/>
                  </a:cubicBezTo>
                  <a:lnTo>
                    <a:pt x="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47"/>
            <p:cNvSpPr/>
            <p:nvPr/>
          </p:nvSpPr>
          <p:spPr>
            <a:xfrm>
              <a:off x="2141400" y="4420950"/>
              <a:ext cx="400" cy="350"/>
            </a:xfrm>
            <a:custGeom>
              <a:rect b="b" l="l" r="r" t="t"/>
              <a:pathLst>
                <a:path extrusionOk="0" h="14" w="16">
                  <a:moveTo>
                    <a:pt x="11" y="1"/>
                  </a:moveTo>
                  <a:lnTo>
                    <a:pt x="1" y="8"/>
                  </a:lnTo>
                  <a:lnTo>
                    <a:pt x="1" y="14"/>
                  </a:lnTo>
                  <a:cubicBezTo>
                    <a:pt x="7" y="12"/>
                    <a:pt x="11" y="11"/>
                    <a:pt x="16" y="8"/>
                  </a:cubicBezTo>
                  <a:cubicBezTo>
                    <a:pt x="16" y="8"/>
                    <a:pt x="13" y="4"/>
                    <a:pt x="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47"/>
            <p:cNvSpPr/>
            <p:nvPr/>
          </p:nvSpPr>
          <p:spPr>
            <a:xfrm>
              <a:off x="2293525" y="4401050"/>
              <a:ext cx="475" cy="275"/>
            </a:xfrm>
            <a:custGeom>
              <a:rect b="b" l="l" r="r" t="t"/>
              <a:pathLst>
                <a:path extrusionOk="0" h="11" w="19">
                  <a:moveTo>
                    <a:pt x="11" y="1"/>
                  </a:moveTo>
                  <a:cubicBezTo>
                    <a:pt x="8" y="2"/>
                    <a:pt x="4" y="7"/>
                    <a:pt x="1" y="10"/>
                  </a:cubicBezTo>
                  <a:cubicBezTo>
                    <a:pt x="4" y="11"/>
                    <a:pt x="8" y="11"/>
                    <a:pt x="8" y="11"/>
                  </a:cubicBezTo>
                  <a:lnTo>
                    <a:pt x="19" y="2"/>
                  </a:lnTo>
                  <a:lnTo>
                    <a:pt x="1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47"/>
            <p:cNvSpPr/>
            <p:nvPr/>
          </p:nvSpPr>
          <p:spPr>
            <a:xfrm>
              <a:off x="2289975" y="4394325"/>
              <a:ext cx="275" cy="350"/>
            </a:xfrm>
            <a:custGeom>
              <a:rect b="b" l="l" r="r" t="t"/>
              <a:pathLst>
                <a:path extrusionOk="0" h="14" w="11">
                  <a:moveTo>
                    <a:pt x="3" y="0"/>
                  </a:moveTo>
                  <a:lnTo>
                    <a:pt x="0" y="12"/>
                  </a:lnTo>
                  <a:lnTo>
                    <a:pt x="9" y="14"/>
                  </a:lnTo>
                  <a:cubicBezTo>
                    <a:pt x="9" y="9"/>
                    <a:pt x="10" y="6"/>
                    <a:pt x="10" y="2"/>
                  </a:cubicBezTo>
                  <a:cubicBezTo>
                    <a:pt x="10" y="2"/>
                    <a:pt x="6" y="2"/>
                    <a:pt x="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47"/>
            <p:cNvSpPr/>
            <p:nvPr/>
          </p:nvSpPr>
          <p:spPr>
            <a:xfrm>
              <a:off x="2293500" y="4402200"/>
              <a:ext cx="500" cy="325"/>
            </a:xfrm>
            <a:custGeom>
              <a:rect b="b" l="l" r="r" t="t"/>
              <a:pathLst>
                <a:path extrusionOk="0" h="13" w="20">
                  <a:moveTo>
                    <a:pt x="11" y="0"/>
                  </a:moveTo>
                  <a:cubicBezTo>
                    <a:pt x="8" y="3"/>
                    <a:pt x="3" y="8"/>
                    <a:pt x="0" y="11"/>
                  </a:cubicBezTo>
                  <a:cubicBezTo>
                    <a:pt x="3" y="11"/>
                    <a:pt x="8" y="12"/>
                    <a:pt x="8" y="12"/>
                  </a:cubicBezTo>
                  <a:cubicBezTo>
                    <a:pt x="11" y="9"/>
                    <a:pt x="15" y="5"/>
                    <a:pt x="20" y="2"/>
                  </a:cubicBezTo>
                  <a:cubicBezTo>
                    <a:pt x="17" y="2"/>
                    <a:pt x="11" y="0"/>
                    <a:pt x="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47"/>
            <p:cNvSpPr/>
            <p:nvPr/>
          </p:nvSpPr>
          <p:spPr>
            <a:xfrm>
              <a:off x="2192350" y="4437275"/>
              <a:ext cx="425" cy="375"/>
            </a:xfrm>
            <a:custGeom>
              <a:rect b="b" l="l" r="r" t="t"/>
              <a:pathLst>
                <a:path extrusionOk="0" h="15" w="17">
                  <a:moveTo>
                    <a:pt x="6" y="1"/>
                  </a:moveTo>
                  <a:lnTo>
                    <a:pt x="0" y="11"/>
                  </a:lnTo>
                  <a:cubicBezTo>
                    <a:pt x="0" y="11"/>
                    <a:pt x="4" y="13"/>
                    <a:pt x="7" y="14"/>
                  </a:cubicBezTo>
                  <a:lnTo>
                    <a:pt x="7" y="14"/>
                  </a:lnTo>
                  <a:lnTo>
                    <a:pt x="17" y="5"/>
                  </a:lnTo>
                  <a:lnTo>
                    <a:pt x="6" y="1"/>
                  </a:lnTo>
                  <a:close/>
                  <a:moveTo>
                    <a:pt x="7" y="14"/>
                  </a:moveTo>
                  <a:lnTo>
                    <a:pt x="6" y="14"/>
                  </a:lnTo>
                  <a:lnTo>
                    <a:pt x="8" y="14"/>
                  </a:lnTo>
                  <a:cubicBezTo>
                    <a:pt x="7" y="14"/>
                    <a:pt x="7" y="14"/>
                    <a:pt x="7" y="14"/>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47"/>
            <p:cNvSpPr/>
            <p:nvPr/>
          </p:nvSpPr>
          <p:spPr>
            <a:xfrm>
              <a:off x="2307400" y="4351875"/>
              <a:ext cx="475" cy="175"/>
            </a:xfrm>
            <a:custGeom>
              <a:rect b="b" l="l" r="r" t="t"/>
              <a:pathLst>
                <a:path extrusionOk="0" h="7" w="19">
                  <a:moveTo>
                    <a:pt x="18" y="1"/>
                  </a:moveTo>
                  <a:cubicBezTo>
                    <a:pt x="14" y="1"/>
                    <a:pt x="8" y="2"/>
                    <a:pt x="2" y="2"/>
                  </a:cubicBezTo>
                  <a:lnTo>
                    <a:pt x="1" y="7"/>
                  </a:lnTo>
                  <a:lnTo>
                    <a:pt x="1" y="7"/>
                  </a:lnTo>
                  <a:lnTo>
                    <a:pt x="17" y="5"/>
                  </a:lnTo>
                  <a:lnTo>
                    <a:pt x="1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47"/>
            <p:cNvSpPr/>
            <p:nvPr/>
          </p:nvSpPr>
          <p:spPr>
            <a:xfrm>
              <a:off x="2192725" y="4436875"/>
              <a:ext cx="525" cy="400"/>
            </a:xfrm>
            <a:custGeom>
              <a:rect b="b" l="l" r="r" t="t"/>
              <a:pathLst>
                <a:path extrusionOk="0" h="16" w="21">
                  <a:moveTo>
                    <a:pt x="12" y="1"/>
                  </a:moveTo>
                  <a:lnTo>
                    <a:pt x="0" y="15"/>
                  </a:lnTo>
                  <a:lnTo>
                    <a:pt x="21" y="11"/>
                  </a:lnTo>
                  <a:lnTo>
                    <a:pt x="1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47"/>
            <p:cNvSpPr/>
            <p:nvPr/>
          </p:nvSpPr>
          <p:spPr>
            <a:xfrm>
              <a:off x="2310700" y="4350050"/>
              <a:ext cx="475" cy="150"/>
            </a:xfrm>
            <a:custGeom>
              <a:rect b="b" l="l" r="r" t="t"/>
              <a:pathLst>
                <a:path extrusionOk="0" h="6" w="19">
                  <a:moveTo>
                    <a:pt x="19" y="0"/>
                  </a:moveTo>
                  <a:cubicBezTo>
                    <a:pt x="14" y="0"/>
                    <a:pt x="7" y="2"/>
                    <a:pt x="1" y="2"/>
                  </a:cubicBezTo>
                  <a:lnTo>
                    <a:pt x="1" y="6"/>
                  </a:lnTo>
                  <a:lnTo>
                    <a:pt x="19" y="4"/>
                  </a:lnTo>
                  <a:lnTo>
                    <a:pt x="1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47"/>
            <p:cNvSpPr/>
            <p:nvPr/>
          </p:nvSpPr>
          <p:spPr>
            <a:xfrm>
              <a:off x="2189875" y="4420850"/>
              <a:ext cx="550" cy="275"/>
            </a:xfrm>
            <a:custGeom>
              <a:rect b="b" l="l" r="r" t="t"/>
              <a:pathLst>
                <a:path extrusionOk="0" h="11" w="22">
                  <a:moveTo>
                    <a:pt x="13" y="0"/>
                  </a:moveTo>
                  <a:cubicBezTo>
                    <a:pt x="10" y="2"/>
                    <a:pt x="5" y="5"/>
                    <a:pt x="1" y="8"/>
                  </a:cubicBezTo>
                  <a:cubicBezTo>
                    <a:pt x="4" y="9"/>
                    <a:pt x="8" y="10"/>
                    <a:pt x="8" y="10"/>
                  </a:cubicBezTo>
                  <a:cubicBezTo>
                    <a:pt x="11" y="9"/>
                    <a:pt x="17" y="6"/>
                    <a:pt x="22" y="3"/>
                  </a:cubicBezTo>
                  <a:cubicBezTo>
                    <a:pt x="19" y="2"/>
                    <a:pt x="13" y="0"/>
                    <a:pt x="1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47"/>
            <p:cNvSpPr/>
            <p:nvPr/>
          </p:nvSpPr>
          <p:spPr>
            <a:xfrm>
              <a:off x="2191575" y="4421500"/>
              <a:ext cx="550" cy="275"/>
            </a:xfrm>
            <a:custGeom>
              <a:rect b="b" l="l" r="r" t="t"/>
              <a:pathLst>
                <a:path extrusionOk="0" h="11" w="22">
                  <a:moveTo>
                    <a:pt x="14" y="1"/>
                  </a:moveTo>
                  <a:cubicBezTo>
                    <a:pt x="11" y="2"/>
                    <a:pt x="5" y="5"/>
                    <a:pt x="1" y="8"/>
                  </a:cubicBezTo>
                  <a:lnTo>
                    <a:pt x="9" y="11"/>
                  </a:lnTo>
                  <a:lnTo>
                    <a:pt x="21" y="4"/>
                  </a:lnTo>
                  <a:cubicBezTo>
                    <a:pt x="18" y="2"/>
                    <a:pt x="14" y="1"/>
                    <a:pt x="1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47"/>
            <p:cNvSpPr/>
            <p:nvPr/>
          </p:nvSpPr>
          <p:spPr>
            <a:xfrm>
              <a:off x="2287575" y="4395400"/>
              <a:ext cx="500" cy="300"/>
            </a:xfrm>
            <a:custGeom>
              <a:rect b="b" l="l" r="r" t="t"/>
              <a:pathLst>
                <a:path extrusionOk="0" h="12" w="20">
                  <a:moveTo>
                    <a:pt x="11" y="0"/>
                  </a:moveTo>
                  <a:cubicBezTo>
                    <a:pt x="9" y="3"/>
                    <a:pt x="3" y="7"/>
                    <a:pt x="1" y="10"/>
                  </a:cubicBezTo>
                  <a:cubicBezTo>
                    <a:pt x="3" y="10"/>
                    <a:pt x="8" y="12"/>
                    <a:pt x="8" y="12"/>
                  </a:cubicBezTo>
                  <a:cubicBezTo>
                    <a:pt x="11" y="9"/>
                    <a:pt x="15" y="6"/>
                    <a:pt x="20" y="2"/>
                  </a:cubicBezTo>
                  <a:cubicBezTo>
                    <a:pt x="17" y="2"/>
                    <a:pt x="11" y="0"/>
                    <a:pt x="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47"/>
            <p:cNvSpPr/>
            <p:nvPr/>
          </p:nvSpPr>
          <p:spPr>
            <a:xfrm>
              <a:off x="2288600" y="4397600"/>
              <a:ext cx="475" cy="325"/>
            </a:xfrm>
            <a:custGeom>
              <a:rect b="b" l="l" r="r" t="t"/>
              <a:pathLst>
                <a:path extrusionOk="0" h="13" w="19">
                  <a:moveTo>
                    <a:pt x="11" y="0"/>
                  </a:moveTo>
                  <a:lnTo>
                    <a:pt x="1" y="11"/>
                  </a:lnTo>
                  <a:cubicBezTo>
                    <a:pt x="2" y="11"/>
                    <a:pt x="8" y="12"/>
                    <a:pt x="8" y="12"/>
                  </a:cubicBezTo>
                  <a:cubicBezTo>
                    <a:pt x="11" y="9"/>
                    <a:pt x="14" y="6"/>
                    <a:pt x="18" y="2"/>
                  </a:cubicBezTo>
                  <a:cubicBezTo>
                    <a:pt x="15" y="2"/>
                    <a:pt x="11" y="0"/>
                    <a:pt x="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47"/>
            <p:cNvSpPr/>
            <p:nvPr/>
          </p:nvSpPr>
          <p:spPr>
            <a:xfrm>
              <a:off x="2147250" y="4451250"/>
              <a:ext cx="550" cy="250"/>
            </a:xfrm>
            <a:custGeom>
              <a:rect b="b" l="l" r="r" t="t"/>
              <a:pathLst>
                <a:path extrusionOk="0" h="10" w="22">
                  <a:moveTo>
                    <a:pt x="7" y="1"/>
                  </a:moveTo>
                  <a:cubicBezTo>
                    <a:pt x="7" y="1"/>
                    <a:pt x="2" y="4"/>
                    <a:pt x="1" y="5"/>
                  </a:cubicBezTo>
                  <a:lnTo>
                    <a:pt x="14" y="10"/>
                  </a:lnTo>
                  <a:lnTo>
                    <a:pt x="21" y="4"/>
                  </a:lnTo>
                  <a:cubicBezTo>
                    <a:pt x="17" y="2"/>
                    <a:pt x="11" y="1"/>
                    <a:pt x="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47"/>
            <p:cNvSpPr/>
            <p:nvPr/>
          </p:nvSpPr>
          <p:spPr>
            <a:xfrm>
              <a:off x="2198375" y="4435850"/>
              <a:ext cx="325" cy="350"/>
            </a:xfrm>
            <a:custGeom>
              <a:rect b="b" l="l" r="r" t="t"/>
              <a:pathLst>
                <a:path extrusionOk="0" h="14" w="13">
                  <a:moveTo>
                    <a:pt x="5" y="0"/>
                  </a:moveTo>
                  <a:cubicBezTo>
                    <a:pt x="4" y="3"/>
                    <a:pt x="1" y="6"/>
                    <a:pt x="1" y="11"/>
                  </a:cubicBezTo>
                  <a:cubicBezTo>
                    <a:pt x="1" y="11"/>
                    <a:pt x="5" y="12"/>
                    <a:pt x="8" y="14"/>
                  </a:cubicBezTo>
                  <a:lnTo>
                    <a:pt x="13" y="3"/>
                  </a:lnTo>
                  <a:lnTo>
                    <a:pt x="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47"/>
            <p:cNvSpPr/>
            <p:nvPr/>
          </p:nvSpPr>
          <p:spPr>
            <a:xfrm>
              <a:off x="2312100" y="4349600"/>
              <a:ext cx="475" cy="175"/>
            </a:xfrm>
            <a:custGeom>
              <a:rect b="b" l="l" r="r" t="t"/>
              <a:pathLst>
                <a:path extrusionOk="0" h="7" w="19">
                  <a:moveTo>
                    <a:pt x="18" y="0"/>
                  </a:moveTo>
                  <a:cubicBezTo>
                    <a:pt x="14" y="2"/>
                    <a:pt x="7" y="2"/>
                    <a:pt x="1" y="2"/>
                  </a:cubicBezTo>
                  <a:lnTo>
                    <a:pt x="1" y="6"/>
                  </a:lnTo>
                  <a:cubicBezTo>
                    <a:pt x="5" y="6"/>
                    <a:pt x="13" y="6"/>
                    <a:pt x="18" y="5"/>
                  </a:cubicBezTo>
                  <a:lnTo>
                    <a:pt x="1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47"/>
            <p:cNvSpPr/>
            <p:nvPr/>
          </p:nvSpPr>
          <p:spPr>
            <a:xfrm>
              <a:off x="2194550" y="4418975"/>
              <a:ext cx="425" cy="375"/>
            </a:xfrm>
            <a:custGeom>
              <a:rect b="b" l="l" r="r" t="t"/>
              <a:pathLst>
                <a:path extrusionOk="0" h="15" w="17">
                  <a:moveTo>
                    <a:pt x="11" y="0"/>
                  </a:moveTo>
                  <a:lnTo>
                    <a:pt x="1" y="9"/>
                  </a:lnTo>
                  <a:lnTo>
                    <a:pt x="2" y="15"/>
                  </a:lnTo>
                  <a:cubicBezTo>
                    <a:pt x="7" y="13"/>
                    <a:pt x="13" y="10"/>
                    <a:pt x="17" y="8"/>
                  </a:cubicBezTo>
                  <a:cubicBezTo>
                    <a:pt x="17" y="8"/>
                    <a:pt x="13" y="3"/>
                    <a:pt x="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47"/>
            <p:cNvSpPr/>
            <p:nvPr/>
          </p:nvSpPr>
          <p:spPr>
            <a:xfrm>
              <a:off x="2285725" y="4405000"/>
              <a:ext cx="525" cy="225"/>
            </a:xfrm>
            <a:custGeom>
              <a:rect b="b" l="l" r="r" t="t"/>
              <a:pathLst>
                <a:path extrusionOk="0" h="9" w="21">
                  <a:moveTo>
                    <a:pt x="20" y="0"/>
                  </a:moveTo>
                  <a:cubicBezTo>
                    <a:pt x="16" y="0"/>
                    <a:pt x="10" y="2"/>
                    <a:pt x="5" y="2"/>
                  </a:cubicBezTo>
                  <a:cubicBezTo>
                    <a:pt x="5" y="2"/>
                    <a:pt x="2" y="6"/>
                    <a:pt x="1" y="9"/>
                  </a:cubicBezTo>
                  <a:lnTo>
                    <a:pt x="16" y="7"/>
                  </a:lnTo>
                  <a:lnTo>
                    <a:pt x="2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47"/>
            <p:cNvSpPr/>
            <p:nvPr/>
          </p:nvSpPr>
          <p:spPr>
            <a:xfrm>
              <a:off x="2269250" y="4322000"/>
              <a:ext cx="375" cy="375"/>
            </a:xfrm>
            <a:custGeom>
              <a:rect b="b" l="l" r="r" t="t"/>
              <a:pathLst>
                <a:path extrusionOk="0" h="15" w="15">
                  <a:moveTo>
                    <a:pt x="10" y="1"/>
                  </a:moveTo>
                  <a:lnTo>
                    <a:pt x="1" y="8"/>
                  </a:lnTo>
                  <a:lnTo>
                    <a:pt x="7" y="14"/>
                  </a:lnTo>
                  <a:cubicBezTo>
                    <a:pt x="10" y="11"/>
                    <a:pt x="13" y="10"/>
                    <a:pt x="14" y="7"/>
                  </a:cubicBezTo>
                  <a:cubicBezTo>
                    <a:pt x="14" y="7"/>
                    <a:pt x="11" y="2"/>
                    <a:pt x="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47"/>
            <p:cNvSpPr/>
            <p:nvPr/>
          </p:nvSpPr>
          <p:spPr>
            <a:xfrm>
              <a:off x="2278350" y="4399500"/>
              <a:ext cx="500" cy="325"/>
            </a:xfrm>
            <a:custGeom>
              <a:rect b="b" l="l" r="r" t="t"/>
              <a:pathLst>
                <a:path extrusionOk="0" h="13" w="20">
                  <a:moveTo>
                    <a:pt x="12" y="1"/>
                  </a:moveTo>
                  <a:cubicBezTo>
                    <a:pt x="9" y="4"/>
                    <a:pt x="5" y="8"/>
                    <a:pt x="0" y="11"/>
                  </a:cubicBezTo>
                  <a:lnTo>
                    <a:pt x="9" y="13"/>
                  </a:lnTo>
                  <a:lnTo>
                    <a:pt x="19" y="2"/>
                  </a:lnTo>
                  <a:cubicBezTo>
                    <a:pt x="16" y="2"/>
                    <a:pt x="12" y="1"/>
                    <a:pt x="1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47"/>
            <p:cNvSpPr/>
            <p:nvPr/>
          </p:nvSpPr>
          <p:spPr>
            <a:xfrm>
              <a:off x="2279750" y="4402675"/>
              <a:ext cx="500" cy="325"/>
            </a:xfrm>
            <a:custGeom>
              <a:rect b="b" l="l" r="r" t="t"/>
              <a:pathLst>
                <a:path extrusionOk="0" h="13" w="20">
                  <a:moveTo>
                    <a:pt x="10" y="0"/>
                  </a:moveTo>
                  <a:lnTo>
                    <a:pt x="0" y="11"/>
                  </a:lnTo>
                  <a:lnTo>
                    <a:pt x="9" y="12"/>
                  </a:lnTo>
                  <a:lnTo>
                    <a:pt x="19" y="2"/>
                  </a:lnTo>
                  <a:cubicBezTo>
                    <a:pt x="16" y="2"/>
                    <a:pt x="10" y="0"/>
                    <a:pt x="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47"/>
            <p:cNvSpPr/>
            <p:nvPr/>
          </p:nvSpPr>
          <p:spPr>
            <a:xfrm>
              <a:off x="2279700" y="4405000"/>
              <a:ext cx="325" cy="300"/>
            </a:xfrm>
            <a:custGeom>
              <a:rect b="b" l="l" r="r" t="t"/>
              <a:pathLst>
                <a:path extrusionOk="0" h="12" w="13">
                  <a:moveTo>
                    <a:pt x="5" y="0"/>
                  </a:moveTo>
                  <a:lnTo>
                    <a:pt x="1" y="10"/>
                  </a:lnTo>
                  <a:lnTo>
                    <a:pt x="9" y="12"/>
                  </a:lnTo>
                  <a:cubicBezTo>
                    <a:pt x="11" y="9"/>
                    <a:pt x="12" y="5"/>
                    <a:pt x="12" y="2"/>
                  </a:cubicBezTo>
                  <a:cubicBezTo>
                    <a:pt x="12" y="2"/>
                    <a:pt x="7" y="0"/>
                    <a:pt x="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47"/>
            <p:cNvSpPr/>
            <p:nvPr/>
          </p:nvSpPr>
          <p:spPr>
            <a:xfrm>
              <a:off x="2344100" y="4335700"/>
              <a:ext cx="850" cy="200"/>
            </a:xfrm>
            <a:custGeom>
              <a:rect b="b" l="l" r="r" t="t"/>
              <a:pathLst>
                <a:path extrusionOk="0" h="8" w="34">
                  <a:moveTo>
                    <a:pt x="1" y="0"/>
                  </a:moveTo>
                  <a:lnTo>
                    <a:pt x="1" y="2"/>
                  </a:lnTo>
                  <a:cubicBezTo>
                    <a:pt x="2" y="3"/>
                    <a:pt x="2" y="6"/>
                    <a:pt x="5" y="6"/>
                  </a:cubicBezTo>
                  <a:cubicBezTo>
                    <a:pt x="13" y="8"/>
                    <a:pt x="23" y="8"/>
                    <a:pt x="33" y="8"/>
                  </a:cubicBezTo>
                  <a:cubicBezTo>
                    <a:pt x="33" y="8"/>
                    <a:pt x="32" y="3"/>
                    <a:pt x="29" y="3"/>
                  </a:cubicBezTo>
                  <a:cubicBezTo>
                    <a:pt x="23" y="2"/>
                    <a:pt x="11" y="2"/>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47"/>
            <p:cNvSpPr/>
            <p:nvPr/>
          </p:nvSpPr>
          <p:spPr>
            <a:xfrm>
              <a:off x="2279675" y="4407650"/>
              <a:ext cx="450" cy="275"/>
            </a:xfrm>
            <a:custGeom>
              <a:rect b="b" l="l" r="r" t="t"/>
              <a:pathLst>
                <a:path extrusionOk="0" h="11" w="18">
                  <a:moveTo>
                    <a:pt x="10" y="0"/>
                  </a:moveTo>
                  <a:cubicBezTo>
                    <a:pt x="8" y="1"/>
                    <a:pt x="3" y="6"/>
                    <a:pt x="0" y="9"/>
                  </a:cubicBezTo>
                  <a:cubicBezTo>
                    <a:pt x="2" y="10"/>
                    <a:pt x="8" y="10"/>
                    <a:pt x="8" y="10"/>
                  </a:cubicBezTo>
                  <a:lnTo>
                    <a:pt x="18" y="1"/>
                  </a:lnTo>
                  <a:cubicBezTo>
                    <a:pt x="16" y="0"/>
                    <a:pt x="10" y="0"/>
                    <a:pt x="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47"/>
            <p:cNvSpPr/>
            <p:nvPr/>
          </p:nvSpPr>
          <p:spPr>
            <a:xfrm>
              <a:off x="2340425" y="4338075"/>
              <a:ext cx="650" cy="300"/>
            </a:xfrm>
            <a:custGeom>
              <a:rect b="b" l="l" r="r" t="t"/>
              <a:pathLst>
                <a:path extrusionOk="0" h="12" w="26">
                  <a:moveTo>
                    <a:pt x="17" y="1"/>
                  </a:moveTo>
                  <a:cubicBezTo>
                    <a:pt x="17" y="1"/>
                    <a:pt x="7" y="1"/>
                    <a:pt x="1" y="2"/>
                  </a:cubicBezTo>
                  <a:lnTo>
                    <a:pt x="2" y="11"/>
                  </a:lnTo>
                  <a:lnTo>
                    <a:pt x="26" y="10"/>
                  </a:lnTo>
                  <a:cubicBezTo>
                    <a:pt x="23" y="7"/>
                    <a:pt x="21" y="4"/>
                    <a:pt x="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47"/>
            <p:cNvSpPr/>
            <p:nvPr/>
          </p:nvSpPr>
          <p:spPr>
            <a:xfrm>
              <a:off x="2056850" y="4323750"/>
              <a:ext cx="350" cy="350"/>
            </a:xfrm>
            <a:custGeom>
              <a:rect b="b" l="l" r="r" t="t"/>
              <a:pathLst>
                <a:path extrusionOk="0" h="14" w="14">
                  <a:moveTo>
                    <a:pt x="6" y="0"/>
                  </a:moveTo>
                  <a:lnTo>
                    <a:pt x="0" y="12"/>
                  </a:lnTo>
                  <a:lnTo>
                    <a:pt x="2" y="12"/>
                  </a:lnTo>
                  <a:lnTo>
                    <a:pt x="11" y="13"/>
                  </a:lnTo>
                  <a:cubicBezTo>
                    <a:pt x="12" y="9"/>
                    <a:pt x="14" y="6"/>
                    <a:pt x="14" y="2"/>
                  </a:cubicBezTo>
                  <a:cubicBezTo>
                    <a:pt x="14" y="2"/>
                    <a:pt x="9" y="0"/>
                    <a:pt x="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47"/>
            <p:cNvSpPr/>
            <p:nvPr/>
          </p:nvSpPr>
          <p:spPr>
            <a:xfrm>
              <a:off x="2197450" y="4424350"/>
              <a:ext cx="525" cy="225"/>
            </a:xfrm>
            <a:custGeom>
              <a:rect b="b" l="l" r="r" t="t"/>
              <a:pathLst>
                <a:path extrusionOk="0" h="9" w="21">
                  <a:moveTo>
                    <a:pt x="11" y="1"/>
                  </a:moveTo>
                  <a:cubicBezTo>
                    <a:pt x="10" y="1"/>
                    <a:pt x="8" y="1"/>
                    <a:pt x="7" y="1"/>
                  </a:cubicBezTo>
                  <a:cubicBezTo>
                    <a:pt x="7" y="1"/>
                    <a:pt x="2" y="4"/>
                    <a:pt x="1" y="7"/>
                  </a:cubicBezTo>
                  <a:lnTo>
                    <a:pt x="14" y="9"/>
                  </a:lnTo>
                  <a:lnTo>
                    <a:pt x="20" y="1"/>
                  </a:lnTo>
                  <a:cubicBezTo>
                    <a:pt x="17" y="1"/>
                    <a:pt x="14" y="1"/>
                    <a:pt x="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47"/>
            <p:cNvSpPr/>
            <p:nvPr/>
          </p:nvSpPr>
          <p:spPr>
            <a:xfrm>
              <a:off x="2273600" y="4407600"/>
              <a:ext cx="350" cy="325"/>
            </a:xfrm>
            <a:custGeom>
              <a:rect b="b" l="l" r="r" t="t"/>
              <a:pathLst>
                <a:path extrusionOk="0" h="13" w="14">
                  <a:moveTo>
                    <a:pt x="5" y="1"/>
                  </a:moveTo>
                  <a:cubicBezTo>
                    <a:pt x="3" y="2"/>
                    <a:pt x="0" y="6"/>
                    <a:pt x="0" y="6"/>
                  </a:cubicBezTo>
                  <a:cubicBezTo>
                    <a:pt x="3" y="9"/>
                    <a:pt x="6" y="11"/>
                    <a:pt x="11" y="12"/>
                  </a:cubicBezTo>
                  <a:cubicBezTo>
                    <a:pt x="12" y="11"/>
                    <a:pt x="14" y="6"/>
                    <a:pt x="14" y="6"/>
                  </a:cubicBezTo>
                  <a:cubicBezTo>
                    <a:pt x="12" y="3"/>
                    <a:pt x="8" y="2"/>
                    <a:pt x="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47"/>
            <p:cNvSpPr/>
            <p:nvPr/>
          </p:nvSpPr>
          <p:spPr>
            <a:xfrm>
              <a:off x="2272375" y="4408850"/>
              <a:ext cx="525" cy="275"/>
            </a:xfrm>
            <a:custGeom>
              <a:rect b="b" l="l" r="r" t="t"/>
              <a:pathLst>
                <a:path extrusionOk="0" h="11" w="21">
                  <a:moveTo>
                    <a:pt x="11" y="1"/>
                  </a:moveTo>
                  <a:lnTo>
                    <a:pt x="1" y="9"/>
                  </a:lnTo>
                  <a:cubicBezTo>
                    <a:pt x="4" y="9"/>
                    <a:pt x="10" y="11"/>
                    <a:pt x="10" y="11"/>
                  </a:cubicBezTo>
                  <a:cubicBezTo>
                    <a:pt x="11" y="9"/>
                    <a:pt x="17" y="5"/>
                    <a:pt x="20" y="2"/>
                  </a:cubicBezTo>
                  <a:lnTo>
                    <a:pt x="1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47"/>
            <p:cNvSpPr/>
            <p:nvPr/>
          </p:nvSpPr>
          <p:spPr>
            <a:xfrm>
              <a:off x="2259550" y="4412200"/>
              <a:ext cx="275" cy="325"/>
            </a:xfrm>
            <a:custGeom>
              <a:rect b="b" l="l" r="r" t="t"/>
              <a:pathLst>
                <a:path extrusionOk="0" h="13" w="11">
                  <a:moveTo>
                    <a:pt x="3" y="0"/>
                  </a:moveTo>
                  <a:lnTo>
                    <a:pt x="0" y="11"/>
                  </a:lnTo>
                  <a:lnTo>
                    <a:pt x="8" y="12"/>
                  </a:lnTo>
                  <a:cubicBezTo>
                    <a:pt x="9" y="9"/>
                    <a:pt x="11" y="5"/>
                    <a:pt x="11" y="2"/>
                  </a:cubicBezTo>
                  <a:cubicBezTo>
                    <a:pt x="11" y="2"/>
                    <a:pt x="6" y="0"/>
                    <a:pt x="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47"/>
            <p:cNvSpPr/>
            <p:nvPr/>
          </p:nvSpPr>
          <p:spPr>
            <a:xfrm>
              <a:off x="2244500" y="4349850"/>
              <a:ext cx="325" cy="350"/>
            </a:xfrm>
            <a:custGeom>
              <a:rect b="b" l="l" r="r" t="t"/>
              <a:pathLst>
                <a:path extrusionOk="0" h="14" w="13">
                  <a:moveTo>
                    <a:pt x="8" y="1"/>
                  </a:moveTo>
                  <a:cubicBezTo>
                    <a:pt x="5" y="1"/>
                    <a:pt x="1" y="4"/>
                    <a:pt x="1" y="4"/>
                  </a:cubicBezTo>
                  <a:cubicBezTo>
                    <a:pt x="1" y="7"/>
                    <a:pt x="4" y="11"/>
                    <a:pt x="5" y="14"/>
                  </a:cubicBezTo>
                  <a:cubicBezTo>
                    <a:pt x="8" y="12"/>
                    <a:pt x="12" y="11"/>
                    <a:pt x="12" y="11"/>
                  </a:cubicBezTo>
                  <a:cubicBezTo>
                    <a:pt x="12" y="7"/>
                    <a:pt x="10" y="4"/>
                    <a:pt x="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47"/>
            <p:cNvSpPr/>
            <p:nvPr/>
          </p:nvSpPr>
          <p:spPr>
            <a:xfrm>
              <a:off x="2113900" y="4443650"/>
              <a:ext cx="525" cy="250"/>
            </a:xfrm>
            <a:custGeom>
              <a:rect b="b" l="l" r="r" t="t"/>
              <a:pathLst>
                <a:path extrusionOk="0" h="10" w="21">
                  <a:moveTo>
                    <a:pt x="14" y="0"/>
                  </a:moveTo>
                  <a:lnTo>
                    <a:pt x="0" y="5"/>
                  </a:lnTo>
                  <a:lnTo>
                    <a:pt x="8" y="9"/>
                  </a:lnTo>
                  <a:lnTo>
                    <a:pt x="21" y="3"/>
                  </a:lnTo>
                  <a:cubicBezTo>
                    <a:pt x="18" y="2"/>
                    <a:pt x="14" y="0"/>
                    <a:pt x="1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47"/>
            <p:cNvSpPr/>
            <p:nvPr/>
          </p:nvSpPr>
          <p:spPr>
            <a:xfrm>
              <a:off x="2034050" y="4414950"/>
              <a:ext cx="4100" cy="2050"/>
            </a:xfrm>
            <a:custGeom>
              <a:rect b="b" l="l" r="r" t="t"/>
              <a:pathLst>
                <a:path extrusionOk="0" h="82" w="164">
                  <a:moveTo>
                    <a:pt x="46" y="1"/>
                  </a:moveTo>
                  <a:cubicBezTo>
                    <a:pt x="38" y="1"/>
                    <a:pt x="29" y="4"/>
                    <a:pt x="22" y="8"/>
                  </a:cubicBezTo>
                  <a:cubicBezTo>
                    <a:pt x="0" y="23"/>
                    <a:pt x="16" y="45"/>
                    <a:pt x="15" y="63"/>
                  </a:cubicBezTo>
                  <a:cubicBezTo>
                    <a:pt x="15" y="66"/>
                    <a:pt x="22" y="71"/>
                    <a:pt x="28" y="73"/>
                  </a:cubicBezTo>
                  <a:cubicBezTo>
                    <a:pt x="45" y="76"/>
                    <a:pt x="63" y="81"/>
                    <a:pt x="79" y="81"/>
                  </a:cubicBezTo>
                  <a:cubicBezTo>
                    <a:pt x="83" y="81"/>
                    <a:pt x="86" y="81"/>
                    <a:pt x="90" y="80"/>
                  </a:cubicBezTo>
                  <a:cubicBezTo>
                    <a:pt x="103" y="79"/>
                    <a:pt x="114" y="67"/>
                    <a:pt x="124" y="58"/>
                  </a:cubicBezTo>
                  <a:lnTo>
                    <a:pt x="164" y="16"/>
                  </a:lnTo>
                  <a:lnTo>
                    <a:pt x="155" y="10"/>
                  </a:lnTo>
                  <a:cubicBezTo>
                    <a:pt x="139" y="26"/>
                    <a:pt x="122" y="41"/>
                    <a:pt x="97" y="64"/>
                  </a:cubicBezTo>
                  <a:cubicBezTo>
                    <a:pt x="94" y="41"/>
                    <a:pt x="100" y="27"/>
                    <a:pt x="93" y="20"/>
                  </a:cubicBezTo>
                  <a:cubicBezTo>
                    <a:pt x="83" y="11"/>
                    <a:pt x="65" y="5"/>
                    <a:pt x="49" y="1"/>
                  </a:cubicBezTo>
                  <a:cubicBezTo>
                    <a:pt x="48" y="1"/>
                    <a:pt x="47" y="1"/>
                    <a:pt x="4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47"/>
            <p:cNvSpPr/>
            <p:nvPr/>
          </p:nvSpPr>
          <p:spPr>
            <a:xfrm>
              <a:off x="2029075" y="4415075"/>
              <a:ext cx="1200" cy="575"/>
            </a:xfrm>
            <a:custGeom>
              <a:rect b="b" l="l" r="r" t="t"/>
              <a:pathLst>
                <a:path extrusionOk="0" h="23" w="48">
                  <a:moveTo>
                    <a:pt x="22" y="0"/>
                  </a:moveTo>
                  <a:cubicBezTo>
                    <a:pt x="18" y="0"/>
                    <a:pt x="14" y="2"/>
                    <a:pt x="10" y="5"/>
                  </a:cubicBezTo>
                  <a:cubicBezTo>
                    <a:pt x="7" y="8"/>
                    <a:pt x="7" y="11"/>
                    <a:pt x="1" y="22"/>
                  </a:cubicBezTo>
                  <a:lnTo>
                    <a:pt x="46" y="22"/>
                  </a:lnTo>
                  <a:cubicBezTo>
                    <a:pt x="46" y="22"/>
                    <a:pt x="48" y="16"/>
                    <a:pt x="45" y="15"/>
                  </a:cubicBezTo>
                  <a:cubicBezTo>
                    <a:pt x="39" y="8"/>
                    <a:pt x="31" y="0"/>
                    <a:pt x="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47"/>
            <p:cNvSpPr/>
            <p:nvPr/>
          </p:nvSpPr>
          <p:spPr>
            <a:xfrm>
              <a:off x="2023575" y="4418925"/>
              <a:ext cx="750" cy="425"/>
            </a:xfrm>
            <a:custGeom>
              <a:rect b="b" l="l" r="r" t="t"/>
              <a:pathLst>
                <a:path extrusionOk="0" h="17" w="30">
                  <a:moveTo>
                    <a:pt x="7" y="0"/>
                  </a:moveTo>
                  <a:cubicBezTo>
                    <a:pt x="5" y="0"/>
                    <a:pt x="3" y="0"/>
                    <a:pt x="3" y="1"/>
                  </a:cubicBezTo>
                  <a:cubicBezTo>
                    <a:pt x="0" y="5"/>
                    <a:pt x="3" y="12"/>
                    <a:pt x="3" y="17"/>
                  </a:cubicBezTo>
                  <a:lnTo>
                    <a:pt x="29" y="17"/>
                  </a:lnTo>
                  <a:lnTo>
                    <a:pt x="29" y="15"/>
                  </a:lnTo>
                  <a:cubicBezTo>
                    <a:pt x="28" y="14"/>
                    <a:pt x="24" y="7"/>
                    <a:pt x="18" y="1"/>
                  </a:cubicBezTo>
                  <a:cubicBezTo>
                    <a:pt x="18" y="1"/>
                    <a:pt x="12" y="0"/>
                    <a:pt x="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47"/>
            <p:cNvSpPr/>
            <p:nvPr/>
          </p:nvSpPr>
          <p:spPr>
            <a:xfrm>
              <a:off x="2031725" y="4414950"/>
              <a:ext cx="775" cy="475"/>
            </a:xfrm>
            <a:custGeom>
              <a:rect b="b" l="l" r="r" t="t"/>
              <a:pathLst>
                <a:path extrusionOk="0" h="19" w="31">
                  <a:moveTo>
                    <a:pt x="17" y="1"/>
                  </a:moveTo>
                  <a:cubicBezTo>
                    <a:pt x="11" y="4"/>
                    <a:pt x="7" y="10"/>
                    <a:pt x="1" y="14"/>
                  </a:cubicBezTo>
                  <a:cubicBezTo>
                    <a:pt x="9" y="17"/>
                    <a:pt x="17" y="18"/>
                    <a:pt x="17" y="18"/>
                  </a:cubicBezTo>
                  <a:cubicBezTo>
                    <a:pt x="23" y="14"/>
                    <a:pt x="26" y="10"/>
                    <a:pt x="30" y="5"/>
                  </a:cubicBezTo>
                  <a:cubicBezTo>
                    <a:pt x="26" y="4"/>
                    <a:pt x="17" y="1"/>
                    <a:pt x="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47"/>
            <p:cNvSpPr/>
            <p:nvPr/>
          </p:nvSpPr>
          <p:spPr>
            <a:xfrm>
              <a:off x="2037975" y="4419350"/>
              <a:ext cx="725" cy="600"/>
            </a:xfrm>
            <a:custGeom>
              <a:rect b="b" l="l" r="r" t="t"/>
              <a:pathLst>
                <a:path extrusionOk="0" h="24" w="29">
                  <a:moveTo>
                    <a:pt x="14" y="1"/>
                  </a:moveTo>
                  <a:cubicBezTo>
                    <a:pt x="13" y="1"/>
                    <a:pt x="11" y="1"/>
                    <a:pt x="10" y="1"/>
                  </a:cubicBezTo>
                  <a:cubicBezTo>
                    <a:pt x="5" y="4"/>
                    <a:pt x="5" y="12"/>
                    <a:pt x="1" y="23"/>
                  </a:cubicBezTo>
                  <a:cubicBezTo>
                    <a:pt x="11" y="18"/>
                    <a:pt x="15" y="15"/>
                    <a:pt x="21" y="13"/>
                  </a:cubicBezTo>
                  <a:lnTo>
                    <a:pt x="29" y="3"/>
                  </a:lnTo>
                  <a:cubicBezTo>
                    <a:pt x="25" y="2"/>
                    <a:pt x="19" y="1"/>
                    <a:pt x="1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47"/>
            <p:cNvSpPr/>
            <p:nvPr/>
          </p:nvSpPr>
          <p:spPr>
            <a:xfrm>
              <a:off x="2028500" y="4414175"/>
              <a:ext cx="350" cy="300"/>
            </a:xfrm>
            <a:custGeom>
              <a:rect b="b" l="l" r="r" t="t"/>
              <a:pathLst>
                <a:path extrusionOk="0" h="12" w="14">
                  <a:moveTo>
                    <a:pt x="5" y="1"/>
                  </a:moveTo>
                  <a:lnTo>
                    <a:pt x="0" y="10"/>
                  </a:lnTo>
                  <a:lnTo>
                    <a:pt x="9" y="11"/>
                  </a:lnTo>
                  <a:lnTo>
                    <a:pt x="10" y="11"/>
                  </a:lnTo>
                  <a:lnTo>
                    <a:pt x="13" y="2"/>
                  </a:lnTo>
                  <a:cubicBezTo>
                    <a:pt x="10" y="2"/>
                    <a:pt x="5" y="1"/>
                    <a:pt x="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47"/>
            <p:cNvSpPr/>
            <p:nvPr/>
          </p:nvSpPr>
          <p:spPr>
            <a:xfrm>
              <a:off x="2030375" y="4415475"/>
              <a:ext cx="500" cy="250"/>
            </a:xfrm>
            <a:custGeom>
              <a:rect b="b" l="l" r="r" t="t"/>
              <a:pathLst>
                <a:path extrusionOk="0" h="10" w="20">
                  <a:moveTo>
                    <a:pt x="6" y="0"/>
                  </a:moveTo>
                  <a:lnTo>
                    <a:pt x="0" y="3"/>
                  </a:lnTo>
                  <a:cubicBezTo>
                    <a:pt x="5" y="6"/>
                    <a:pt x="9" y="9"/>
                    <a:pt x="15" y="9"/>
                  </a:cubicBezTo>
                  <a:cubicBezTo>
                    <a:pt x="15" y="9"/>
                    <a:pt x="18" y="6"/>
                    <a:pt x="19" y="3"/>
                  </a:cubicBezTo>
                  <a:lnTo>
                    <a:pt x="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47"/>
            <p:cNvSpPr/>
            <p:nvPr/>
          </p:nvSpPr>
          <p:spPr>
            <a:xfrm>
              <a:off x="2021425" y="4402950"/>
              <a:ext cx="7750" cy="6475"/>
            </a:xfrm>
            <a:custGeom>
              <a:rect b="b" l="l" r="r" t="t"/>
              <a:pathLst>
                <a:path extrusionOk="0" h="259" w="310">
                  <a:moveTo>
                    <a:pt x="273" y="1"/>
                  </a:moveTo>
                  <a:cubicBezTo>
                    <a:pt x="267" y="1"/>
                    <a:pt x="261" y="3"/>
                    <a:pt x="255" y="9"/>
                  </a:cubicBezTo>
                  <a:cubicBezTo>
                    <a:pt x="238" y="25"/>
                    <a:pt x="221" y="48"/>
                    <a:pt x="205" y="70"/>
                  </a:cubicBezTo>
                  <a:cubicBezTo>
                    <a:pt x="204" y="75"/>
                    <a:pt x="204" y="92"/>
                    <a:pt x="207" y="97"/>
                  </a:cubicBezTo>
                  <a:cubicBezTo>
                    <a:pt x="223" y="114"/>
                    <a:pt x="205" y="125"/>
                    <a:pt x="198" y="132"/>
                  </a:cubicBezTo>
                  <a:cubicBezTo>
                    <a:pt x="194" y="137"/>
                    <a:pt x="191" y="139"/>
                    <a:pt x="190" y="139"/>
                  </a:cubicBezTo>
                  <a:cubicBezTo>
                    <a:pt x="186" y="139"/>
                    <a:pt x="188" y="125"/>
                    <a:pt x="186" y="119"/>
                  </a:cubicBezTo>
                  <a:cubicBezTo>
                    <a:pt x="186" y="113"/>
                    <a:pt x="185" y="106"/>
                    <a:pt x="182" y="103"/>
                  </a:cubicBezTo>
                  <a:lnTo>
                    <a:pt x="140" y="84"/>
                  </a:lnTo>
                  <a:cubicBezTo>
                    <a:pt x="138" y="83"/>
                    <a:pt x="136" y="82"/>
                    <a:pt x="134" y="82"/>
                  </a:cubicBezTo>
                  <a:cubicBezTo>
                    <a:pt x="120" y="82"/>
                    <a:pt x="120" y="109"/>
                    <a:pt x="114" y="122"/>
                  </a:cubicBezTo>
                  <a:cubicBezTo>
                    <a:pt x="112" y="126"/>
                    <a:pt x="105" y="129"/>
                    <a:pt x="100" y="129"/>
                  </a:cubicBezTo>
                  <a:cubicBezTo>
                    <a:pt x="98" y="129"/>
                    <a:pt x="96" y="129"/>
                    <a:pt x="95" y="128"/>
                  </a:cubicBezTo>
                  <a:cubicBezTo>
                    <a:pt x="86" y="116"/>
                    <a:pt x="79" y="98"/>
                    <a:pt x="70" y="82"/>
                  </a:cubicBezTo>
                  <a:cubicBezTo>
                    <a:pt x="65" y="74"/>
                    <a:pt x="58" y="70"/>
                    <a:pt x="52" y="70"/>
                  </a:cubicBezTo>
                  <a:cubicBezTo>
                    <a:pt x="40" y="70"/>
                    <a:pt x="27" y="83"/>
                    <a:pt x="21" y="107"/>
                  </a:cubicBezTo>
                  <a:cubicBezTo>
                    <a:pt x="14" y="144"/>
                    <a:pt x="24" y="184"/>
                    <a:pt x="1" y="219"/>
                  </a:cubicBezTo>
                  <a:cubicBezTo>
                    <a:pt x="4" y="223"/>
                    <a:pt x="8" y="232"/>
                    <a:pt x="12" y="232"/>
                  </a:cubicBezTo>
                  <a:cubicBezTo>
                    <a:pt x="15" y="231"/>
                    <a:pt x="18" y="230"/>
                    <a:pt x="21" y="230"/>
                  </a:cubicBezTo>
                  <a:cubicBezTo>
                    <a:pt x="28" y="230"/>
                    <a:pt x="38" y="234"/>
                    <a:pt x="57" y="244"/>
                  </a:cubicBezTo>
                  <a:cubicBezTo>
                    <a:pt x="73" y="251"/>
                    <a:pt x="87" y="259"/>
                    <a:pt x="105" y="259"/>
                  </a:cubicBezTo>
                  <a:cubicBezTo>
                    <a:pt x="114" y="259"/>
                    <a:pt x="132" y="247"/>
                    <a:pt x="135" y="238"/>
                  </a:cubicBezTo>
                  <a:cubicBezTo>
                    <a:pt x="139" y="218"/>
                    <a:pt x="134" y="213"/>
                    <a:pt x="127" y="213"/>
                  </a:cubicBezTo>
                  <a:cubicBezTo>
                    <a:pt x="122" y="213"/>
                    <a:pt x="115" y="215"/>
                    <a:pt x="110" y="216"/>
                  </a:cubicBezTo>
                  <a:lnTo>
                    <a:pt x="85" y="220"/>
                  </a:lnTo>
                  <a:lnTo>
                    <a:pt x="86" y="198"/>
                  </a:lnTo>
                  <a:lnTo>
                    <a:pt x="210" y="179"/>
                  </a:lnTo>
                  <a:cubicBezTo>
                    <a:pt x="214" y="178"/>
                    <a:pt x="223" y="172"/>
                    <a:pt x="224" y="167"/>
                  </a:cubicBezTo>
                  <a:cubicBezTo>
                    <a:pt x="228" y="143"/>
                    <a:pt x="233" y="135"/>
                    <a:pt x="239" y="135"/>
                  </a:cubicBezTo>
                  <a:cubicBezTo>
                    <a:pt x="245" y="135"/>
                    <a:pt x="252" y="143"/>
                    <a:pt x="260" y="150"/>
                  </a:cubicBezTo>
                  <a:cubicBezTo>
                    <a:pt x="261" y="152"/>
                    <a:pt x="264" y="152"/>
                    <a:pt x="266" y="152"/>
                  </a:cubicBezTo>
                  <a:cubicBezTo>
                    <a:pt x="276" y="152"/>
                    <a:pt x="287" y="141"/>
                    <a:pt x="282" y="131"/>
                  </a:cubicBezTo>
                  <a:cubicBezTo>
                    <a:pt x="268" y="104"/>
                    <a:pt x="280" y="89"/>
                    <a:pt x="296" y="76"/>
                  </a:cubicBezTo>
                  <a:cubicBezTo>
                    <a:pt x="310" y="63"/>
                    <a:pt x="279" y="50"/>
                    <a:pt x="301" y="36"/>
                  </a:cubicBezTo>
                  <a:cubicBezTo>
                    <a:pt x="301" y="36"/>
                    <a:pt x="299" y="23"/>
                    <a:pt x="296" y="19"/>
                  </a:cubicBezTo>
                  <a:cubicBezTo>
                    <a:pt x="290" y="7"/>
                    <a:pt x="282" y="1"/>
                    <a:pt x="2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47"/>
            <p:cNvSpPr/>
            <p:nvPr/>
          </p:nvSpPr>
          <p:spPr>
            <a:xfrm>
              <a:off x="2070725" y="4432850"/>
              <a:ext cx="2600" cy="2900"/>
            </a:xfrm>
            <a:custGeom>
              <a:rect b="b" l="l" r="r" t="t"/>
              <a:pathLst>
                <a:path extrusionOk="0" h="116" w="104">
                  <a:moveTo>
                    <a:pt x="85" y="1"/>
                  </a:moveTo>
                  <a:cubicBezTo>
                    <a:pt x="73" y="1"/>
                    <a:pt x="31" y="15"/>
                    <a:pt x="30" y="19"/>
                  </a:cubicBezTo>
                  <a:cubicBezTo>
                    <a:pt x="22" y="44"/>
                    <a:pt x="13" y="67"/>
                    <a:pt x="2" y="103"/>
                  </a:cubicBezTo>
                  <a:cubicBezTo>
                    <a:pt x="1" y="102"/>
                    <a:pt x="1" y="102"/>
                    <a:pt x="1" y="102"/>
                  </a:cubicBezTo>
                  <a:lnTo>
                    <a:pt x="1" y="102"/>
                  </a:lnTo>
                  <a:cubicBezTo>
                    <a:pt x="1" y="102"/>
                    <a:pt x="2" y="111"/>
                    <a:pt x="7" y="113"/>
                  </a:cubicBezTo>
                  <a:cubicBezTo>
                    <a:pt x="13" y="115"/>
                    <a:pt x="18" y="116"/>
                    <a:pt x="23" y="116"/>
                  </a:cubicBezTo>
                  <a:cubicBezTo>
                    <a:pt x="34" y="116"/>
                    <a:pt x="42" y="111"/>
                    <a:pt x="40" y="100"/>
                  </a:cubicBezTo>
                  <a:cubicBezTo>
                    <a:pt x="32" y="63"/>
                    <a:pt x="62" y="42"/>
                    <a:pt x="100" y="26"/>
                  </a:cubicBezTo>
                  <a:cubicBezTo>
                    <a:pt x="103" y="25"/>
                    <a:pt x="102" y="16"/>
                    <a:pt x="99" y="12"/>
                  </a:cubicBezTo>
                  <a:cubicBezTo>
                    <a:pt x="97" y="7"/>
                    <a:pt x="91" y="3"/>
                    <a:pt x="87" y="1"/>
                  </a:cubicBezTo>
                  <a:cubicBezTo>
                    <a:pt x="86" y="1"/>
                    <a:pt x="86" y="1"/>
                    <a:pt x="8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47"/>
            <p:cNvSpPr/>
            <p:nvPr/>
          </p:nvSpPr>
          <p:spPr>
            <a:xfrm>
              <a:off x="2019100" y="4398400"/>
              <a:ext cx="375" cy="350"/>
            </a:xfrm>
            <a:custGeom>
              <a:rect b="b" l="l" r="r" t="t"/>
              <a:pathLst>
                <a:path extrusionOk="0" h="14" w="15">
                  <a:moveTo>
                    <a:pt x="10" y="1"/>
                  </a:moveTo>
                  <a:cubicBezTo>
                    <a:pt x="7" y="1"/>
                    <a:pt x="4" y="4"/>
                    <a:pt x="1" y="5"/>
                  </a:cubicBezTo>
                  <a:lnTo>
                    <a:pt x="4" y="14"/>
                  </a:lnTo>
                  <a:lnTo>
                    <a:pt x="14" y="7"/>
                  </a:lnTo>
                  <a:cubicBezTo>
                    <a:pt x="13" y="5"/>
                    <a:pt x="10" y="1"/>
                    <a:pt x="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47"/>
            <p:cNvSpPr/>
            <p:nvPr/>
          </p:nvSpPr>
          <p:spPr>
            <a:xfrm>
              <a:off x="2018075" y="4398700"/>
              <a:ext cx="250" cy="550"/>
            </a:xfrm>
            <a:custGeom>
              <a:rect b="b" l="l" r="r" t="t"/>
              <a:pathLst>
                <a:path extrusionOk="0" h="22" w="10">
                  <a:moveTo>
                    <a:pt x="10" y="8"/>
                  </a:moveTo>
                  <a:lnTo>
                    <a:pt x="9" y="9"/>
                  </a:lnTo>
                  <a:lnTo>
                    <a:pt x="10" y="9"/>
                  </a:lnTo>
                  <a:lnTo>
                    <a:pt x="10" y="8"/>
                  </a:lnTo>
                  <a:close/>
                  <a:moveTo>
                    <a:pt x="7" y="1"/>
                  </a:moveTo>
                  <a:cubicBezTo>
                    <a:pt x="4" y="5"/>
                    <a:pt x="2" y="11"/>
                    <a:pt x="1" y="14"/>
                  </a:cubicBezTo>
                  <a:cubicBezTo>
                    <a:pt x="1" y="14"/>
                    <a:pt x="2" y="18"/>
                    <a:pt x="4" y="21"/>
                  </a:cubicBezTo>
                  <a:lnTo>
                    <a:pt x="9" y="9"/>
                  </a:lnTo>
                  <a:lnTo>
                    <a:pt x="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47"/>
            <p:cNvSpPr/>
            <p:nvPr/>
          </p:nvSpPr>
          <p:spPr>
            <a:xfrm>
              <a:off x="2082700" y="4331900"/>
              <a:ext cx="1550" cy="825"/>
            </a:xfrm>
            <a:custGeom>
              <a:rect b="b" l="l" r="r" t="t"/>
              <a:pathLst>
                <a:path extrusionOk="0" h="33" w="62">
                  <a:moveTo>
                    <a:pt x="39" y="1"/>
                  </a:moveTo>
                  <a:cubicBezTo>
                    <a:pt x="21" y="5"/>
                    <a:pt x="8" y="5"/>
                    <a:pt x="4" y="10"/>
                  </a:cubicBezTo>
                  <a:cubicBezTo>
                    <a:pt x="1" y="14"/>
                    <a:pt x="2" y="24"/>
                    <a:pt x="8" y="27"/>
                  </a:cubicBezTo>
                  <a:cubicBezTo>
                    <a:pt x="12" y="31"/>
                    <a:pt x="15" y="32"/>
                    <a:pt x="18" y="32"/>
                  </a:cubicBezTo>
                  <a:cubicBezTo>
                    <a:pt x="26" y="32"/>
                    <a:pt x="29" y="18"/>
                    <a:pt x="38" y="15"/>
                  </a:cubicBezTo>
                  <a:cubicBezTo>
                    <a:pt x="46" y="14"/>
                    <a:pt x="54" y="8"/>
                    <a:pt x="61" y="5"/>
                  </a:cubicBezTo>
                  <a:cubicBezTo>
                    <a:pt x="52" y="4"/>
                    <a:pt x="42" y="2"/>
                    <a:pt x="3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47"/>
            <p:cNvSpPr/>
            <p:nvPr/>
          </p:nvSpPr>
          <p:spPr>
            <a:xfrm>
              <a:off x="2065825" y="4335025"/>
              <a:ext cx="500" cy="925"/>
            </a:xfrm>
            <a:custGeom>
              <a:rect b="b" l="l" r="r" t="t"/>
              <a:pathLst>
                <a:path extrusionOk="0" h="37" w="20">
                  <a:moveTo>
                    <a:pt x="5" y="1"/>
                  </a:moveTo>
                  <a:cubicBezTo>
                    <a:pt x="3" y="13"/>
                    <a:pt x="0" y="18"/>
                    <a:pt x="0" y="24"/>
                  </a:cubicBezTo>
                  <a:cubicBezTo>
                    <a:pt x="0" y="29"/>
                    <a:pt x="3" y="32"/>
                    <a:pt x="5" y="36"/>
                  </a:cubicBezTo>
                  <a:cubicBezTo>
                    <a:pt x="9" y="32"/>
                    <a:pt x="18" y="26"/>
                    <a:pt x="20" y="21"/>
                  </a:cubicBezTo>
                  <a:cubicBezTo>
                    <a:pt x="20" y="16"/>
                    <a:pt x="12" y="11"/>
                    <a:pt x="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47"/>
            <p:cNvSpPr/>
            <p:nvPr/>
          </p:nvSpPr>
          <p:spPr>
            <a:xfrm>
              <a:off x="2047225" y="4432125"/>
              <a:ext cx="600" cy="700"/>
            </a:xfrm>
            <a:custGeom>
              <a:rect b="b" l="l" r="r" t="t"/>
              <a:pathLst>
                <a:path extrusionOk="0" h="28" w="24">
                  <a:moveTo>
                    <a:pt x="12" y="1"/>
                  </a:moveTo>
                  <a:cubicBezTo>
                    <a:pt x="7" y="5"/>
                    <a:pt x="3" y="10"/>
                    <a:pt x="0" y="16"/>
                  </a:cubicBezTo>
                  <a:cubicBezTo>
                    <a:pt x="0" y="16"/>
                    <a:pt x="7" y="23"/>
                    <a:pt x="13" y="27"/>
                  </a:cubicBezTo>
                  <a:cubicBezTo>
                    <a:pt x="18" y="21"/>
                    <a:pt x="22" y="16"/>
                    <a:pt x="24" y="10"/>
                  </a:cubicBezTo>
                  <a:cubicBezTo>
                    <a:pt x="24" y="10"/>
                    <a:pt x="16" y="4"/>
                    <a:pt x="1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47"/>
            <p:cNvSpPr/>
            <p:nvPr/>
          </p:nvSpPr>
          <p:spPr>
            <a:xfrm>
              <a:off x="2111950" y="4317525"/>
              <a:ext cx="1300" cy="675"/>
            </a:xfrm>
            <a:custGeom>
              <a:rect b="b" l="l" r="r" t="t"/>
              <a:pathLst>
                <a:path extrusionOk="0" h="27" w="52">
                  <a:moveTo>
                    <a:pt x="34" y="0"/>
                  </a:moveTo>
                  <a:cubicBezTo>
                    <a:pt x="32" y="0"/>
                    <a:pt x="29" y="0"/>
                    <a:pt x="27" y="1"/>
                  </a:cubicBezTo>
                  <a:cubicBezTo>
                    <a:pt x="21" y="2"/>
                    <a:pt x="17" y="5"/>
                    <a:pt x="0" y="11"/>
                  </a:cubicBezTo>
                  <a:cubicBezTo>
                    <a:pt x="17" y="17"/>
                    <a:pt x="30" y="23"/>
                    <a:pt x="42" y="27"/>
                  </a:cubicBezTo>
                  <a:cubicBezTo>
                    <a:pt x="42" y="27"/>
                    <a:pt x="50" y="23"/>
                    <a:pt x="50" y="20"/>
                  </a:cubicBezTo>
                  <a:cubicBezTo>
                    <a:pt x="52" y="10"/>
                    <a:pt x="51" y="0"/>
                    <a:pt x="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47"/>
            <p:cNvSpPr/>
            <p:nvPr/>
          </p:nvSpPr>
          <p:spPr>
            <a:xfrm>
              <a:off x="2046075" y="4422500"/>
              <a:ext cx="475" cy="275"/>
            </a:xfrm>
            <a:custGeom>
              <a:rect b="b" l="l" r="r" t="t"/>
              <a:pathLst>
                <a:path extrusionOk="0" h="11" w="19">
                  <a:moveTo>
                    <a:pt x="9" y="0"/>
                  </a:moveTo>
                  <a:lnTo>
                    <a:pt x="0" y="2"/>
                  </a:lnTo>
                  <a:lnTo>
                    <a:pt x="11" y="11"/>
                  </a:lnTo>
                  <a:cubicBezTo>
                    <a:pt x="11" y="11"/>
                    <a:pt x="15" y="9"/>
                    <a:pt x="18" y="9"/>
                  </a:cubicBezTo>
                  <a:lnTo>
                    <a:pt x="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47"/>
            <p:cNvSpPr/>
            <p:nvPr/>
          </p:nvSpPr>
          <p:spPr>
            <a:xfrm>
              <a:off x="2121725" y="4328275"/>
              <a:ext cx="500" cy="225"/>
            </a:xfrm>
            <a:custGeom>
              <a:rect b="b" l="l" r="r" t="t"/>
              <a:pathLst>
                <a:path extrusionOk="0" h="9" w="20">
                  <a:moveTo>
                    <a:pt x="12" y="0"/>
                  </a:moveTo>
                  <a:cubicBezTo>
                    <a:pt x="10" y="2"/>
                    <a:pt x="6" y="3"/>
                    <a:pt x="1" y="6"/>
                  </a:cubicBezTo>
                  <a:lnTo>
                    <a:pt x="1" y="6"/>
                  </a:lnTo>
                  <a:cubicBezTo>
                    <a:pt x="1" y="5"/>
                    <a:pt x="1" y="5"/>
                    <a:pt x="1" y="5"/>
                  </a:cubicBezTo>
                  <a:lnTo>
                    <a:pt x="1" y="6"/>
                  </a:lnTo>
                  <a:cubicBezTo>
                    <a:pt x="1" y="6"/>
                    <a:pt x="1" y="6"/>
                    <a:pt x="1" y="6"/>
                  </a:cubicBezTo>
                  <a:lnTo>
                    <a:pt x="1" y="6"/>
                  </a:lnTo>
                  <a:cubicBezTo>
                    <a:pt x="3" y="8"/>
                    <a:pt x="7" y="9"/>
                    <a:pt x="7" y="9"/>
                  </a:cubicBezTo>
                  <a:cubicBezTo>
                    <a:pt x="10" y="9"/>
                    <a:pt x="15" y="6"/>
                    <a:pt x="20" y="5"/>
                  </a:cubicBezTo>
                  <a:cubicBezTo>
                    <a:pt x="17" y="3"/>
                    <a:pt x="12" y="0"/>
                    <a:pt x="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47"/>
            <p:cNvSpPr/>
            <p:nvPr/>
          </p:nvSpPr>
          <p:spPr>
            <a:xfrm>
              <a:off x="2107275" y="4328625"/>
              <a:ext cx="575" cy="700"/>
            </a:xfrm>
            <a:custGeom>
              <a:rect b="b" l="l" r="r" t="t"/>
              <a:pathLst>
                <a:path extrusionOk="0" h="28" w="23">
                  <a:moveTo>
                    <a:pt x="9" y="1"/>
                  </a:moveTo>
                  <a:cubicBezTo>
                    <a:pt x="8" y="4"/>
                    <a:pt x="5" y="8"/>
                    <a:pt x="1" y="14"/>
                  </a:cubicBezTo>
                  <a:lnTo>
                    <a:pt x="14" y="27"/>
                  </a:lnTo>
                  <a:cubicBezTo>
                    <a:pt x="17" y="24"/>
                    <a:pt x="23" y="20"/>
                    <a:pt x="23" y="20"/>
                  </a:cubicBezTo>
                  <a:lnTo>
                    <a:pt x="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47"/>
            <p:cNvSpPr/>
            <p:nvPr/>
          </p:nvSpPr>
          <p:spPr>
            <a:xfrm>
              <a:off x="2307325" y="4334625"/>
              <a:ext cx="725" cy="275"/>
            </a:xfrm>
            <a:custGeom>
              <a:rect b="b" l="l" r="r" t="t"/>
              <a:pathLst>
                <a:path extrusionOk="0" h="11" w="29">
                  <a:moveTo>
                    <a:pt x="23" y="1"/>
                  </a:moveTo>
                  <a:lnTo>
                    <a:pt x="1" y="4"/>
                  </a:lnTo>
                  <a:lnTo>
                    <a:pt x="11" y="11"/>
                  </a:lnTo>
                  <a:lnTo>
                    <a:pt x="29" y="7"/>
                  </a:lnTo>
                  <a:cubicBezTo>
                    <a:pt x="29" y="7"/>
                    <a:pt x="26" y="2"/>
                    <a:pt x="2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47"/>
            <p:cNvSpPr/>
            <p:nvPr/>
          </p:nvSpPr>
          <p:spPr>
            <a:xfrm>
              <a:off x="2105500" y="4437725"/>
              <a:ext cx="525" cy="350"/>
            </a:xfrm>
            <a:custGeom>
              <a:rect b="b" l="l" r="r" t="t"/>
              <a:pathLst>
                <a:path extrusionOk="0" h="14" w="21">
                  <a:moveTo>
                    <a:pt x="10" y="0"/>
                  </a:moveTo>
                  <a:lnTo>
                    <a:pt x="1" y="9"/>
                  </a:lnTo>
                  <a:cubicBezTo>
                    <a:pt x="1" y="9"/>
                    <a:pt x="5" y="12"/>
                    <a:pt x="8" y="14"/>
                  </a:cubicBezTo>
                  <a:lnTo>
                    <a:pt x="20" y="6"/>
                  </a:lnTo>
                  <a:lnTo>
                    <a:pt x="1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47"/>
            <p:cNvSpPr/>
            <p:nvPr/>
          </p:nvSpPr>
          <p:spPr>
            <a:xfrm>
              <a:off x="2653650" y="3907750"/>
              <a:ext cx="507000" cy="273000"/>
            </a:xfrm>
            <a:custGeom>
              <a:rect b="b" l="l" r="r" t="t"/>
              <a:pathLst>
                <a:path extrusionOk="0" h="10920" w="20280">
                  <a:moveTo>
                    <a:pt x="16854" y="96"/>
                  </a:moveTo>
                  <a:cubicBezTo>
                    <a:pt x="16852" y="122"/>
                    <a:pt x="16851" y="140"/>
                    <a:pt x="16850" y="153"/>
                  </a:cubicBezTo>
                  <a:lnTo>
                    <a:pt x="16850" y="153"/>
                  </a:lnTo>
                  <a:cubicBezTo>
                    <a:pt x="16831" y="147"/>
                    <a:pt x="16805" y="112"/>
                    <a:pt x="16817" y="104"/>
                  </a:cubicBezTo>
                  <a:cubicBezTo>
                    <a:pt x="16823" y="101"/>
                    <a:pt x="16836" y="99"/>
                    <a:pt x="16854" y="96"/>
                  </a:cubicBezTo>
                  <a:close/>
                  <a:moveTo>
                    <a:pt x="16928" y="122"/>
                  </a:moveTo>
                  <a:cubicBezTo>
                    <a:pt x="16946" y="122"/>
                    <a:pt x="16966" y="127"/>
                    <a:pt x="16985" y="133"/>
                  </a:cubicBezTo>
                  <a:cubicBezTo>
                    <a:pt x="16985" y="133"/>
                    <a:pt x="16980" y="140"/>
                    <a:pt x="16974" y="143"/>
                  </a:cubicBezTo>
                  <a:cubicBezTo>
                    <a:pt x="16958" y="151"/>
                    <a:pt x="16915" y="156"/>
                    <a:pt x="16882" y="156"/>
                  </a:cubicBezTo>
                  <a:cubicBezTo>
                    <a:pt x="16876" y="156"/>
                    <a:pt x="16870" y="156"/>
                    <a:pt x="16864" y="155"/>
                  </a:cubicBezTo>
                  <a:lnTo>
                    <a:pt x="16864" y="155"/>
                  </a:lnTo>
                  <a:cubicBezTo>
                    <a:pt x="16883" y="130"/>
                    <a:pt x="16905" y="122"/>
                    <a:pt x="16928" y="122"/>
                  </a:cubicBezTo>
                  <a:close/>
                  <a:moveTo>
                    <a:pt x="16424" y="142"/>
                  </a:moveTo>
                  <a:cubicBezTo>
                    <a:pt x="16445" y="159"/>
                    <a:pt x="16458" y="171"/>
                    <a:pt x="16471" y="181"/>
                  </a:cubicBezTo>
                  <a:cubicBezTo>
                    <a:pt x="16458" y="184"/>
                    <a:pt x="16444" y="189"/>
                    <a:pt x="16432" y="189"/>
                  </a:cubicBezTo>
                  <a:cubicBezTo>
                    <a:pt x="16431" y="189"/>
                    <a:pt x="16430" y="189"/>
                    <a:pt x="16428" y="189"/>
                  </a:cubicBezTo>
                  <a:cubicBezTo>
                    <a:pt x="16387" y="189"/>
                    <a:pt x="16403" y="174"/>
                    <a:pt x="16402" y="164"/>
                  </a:cubicBezTo>
                  <a:cubicBezTo>
                    <a:pt x="16401" y="159"/>
                    <a:pt x="16411" y="155"/>
                    <a:pt x="16424" y="142"/>
                  </a:cubicBezTo>
                  <a:close/>
                  <a:moveTo>
                    <a:pt x="16227" y="121"/>
                  </a:moveTo>
                  <a:lnTo>
                    <a:pt x="16286" y="142"/>
                  </a:lnTo>
                  <a:cubicBezTo>
                    <a:pt x="16227" y="167"/>
                    <a:pt x="16286" y="173"/>
                    <a:pt x="16314" y="183"/>
                  </a:cubicBezTo>
                  <a:cubicBezTo>
                    <a:pt x="16336" y="190"/>
                    <a:pt x="16349" y="204"/>
                    <a:pt x="16318" y="209"/>
                  </a:cubicBezTo>
                  <a:cubicBezTo>
                    <a:pt x="16297" y="213"/>
                    <a:pt x="16269" y="219"/>
                    <a:pt x="16244" y="219"/>
                  </a:cubicBezTo>
                  <a:cubicBezTo>
                    <a:pt x="16229" y="219"/>
                    <a:pt x="16215" y="217"/>
                    <a:pt x="16203" y="211"/>
                  </a:cubicBezTo>
                  <a:cubicBezTo>
                    <a:pt x="16189" y="203"/>
                    <a:pt x="16183" y="199"/>
                    <a:pt x="16178" y="199"/>
                  </a:cubicBezTo>
                  <a:cubicBezTo>
                    <a:pt x="16174" y="199"/>
                    <a:pt x="16170" y="202"/>
                    <a:pt x="16164" y="206"/>
                  </a:cubicBezTo>
                  <a:lnTo>
                    <a:pt x="16119" y="237"/>
                  </a:lnTo>
                  <a:cubicBezTo>
                    <a:pt x="16116" y="240"/>
                    <a:pt x="16103" y="242"/>
                    <a:pt x="16095" y="242"/>
                  </a:cubicBezTo>
                  <a:cubicBezTo>
                    <a:pt x="16093" y="242"/>
                    <a:pt x="16091" y="242"/>
                    <a:pt x="16090" y="242"/>
                  </a:cubicBezTo>
                  <a:cubicBezTo>
                    <a:pt x="16078" y="239"/>
                    <a:pt x="16067" y="234"/>
                    <a:pt x="16064" y="230"/>
                  </a:cubicBezTo>
                  <a:cubicBezTo>
                    <a:pt x="16058" y="221"/>
                    <a:pt x="16061" y="212"/>
                    <a:pt x="16059" y="204"/>
                  </a:cubicBezTo>
                  <a:cubicBezTo>
                    <a:pt x="16058" y="192"/>
                    <a:pt x="16052" y="180"/>
                    <a:pt x="16058" y="168"/>
                  </a:cubicBezTo>
                  <a:cubicBezTo>
                    <a:pt x="16062" y="161"/>
                    <a:pt x="16084" y="152"/>
                    <a:pt x="16103" y="146"/>
                  </a:cubicBezTo>
                  <a:cubicBezTo>
                    <a:pt x="16104" y="146"/>
                    <a:pt x="16104" y="146"/>
                    <a:pt x="16105" y="146"/>
                  </a:cubicBezTo>
                  <a:cubicBezTo>
                    <a:pt x="16112" y="146"/>
                    <a:pt x="16129" y="151"/>
                    <a:pt x="16139" y="155"/>
                  </a:cubicBezTo>
                  <a:cubicBezTo>
                    <a:pt x="16157" y="162"/>
                    <a:pt x="16169" y="164"/>
                    <a:pt x="16177" y="164"/>
                  </a:cubicBezTo>
                  <a:cubicBezTo>
                    <a:pt x="16192" y="164"/>
                    <a:pt x="16193" y="154"/>
                    <a:pt x="16193" y="140"/>
                  </a:cubicBezTo>
                  <a:cubicBezTo>
                    <a:pt x="16193" y="134"/>
                    <a:pt x="16215" y="127"/>
                    <a:pt x="16227" y="121"/>
                  </a:cubicBezTo>
                  <a:close/>
                  <a:moveTo>
                    <a:pt x="15643" y="267"/>
                  </a:moveTo>
                  <a:cubicBezTo>
                    <a:pt x="15646" y="267"/>
                    <a:pt x="15650" y="270"/>
                    <a:pt x="15655" y="270"/>
                  </a:cubicBezTo>
                  <a:lnTo>
                    <a:pt x="15633" y="277"/>
                  </a:lnTo>
                  <a:lnTo>
                    <a:pt x="15621" y="274"/>
                  </a:lnTo>
                  <a:cubicBezTo>
                    <a:pt x="15628" y="271"/>
                    <a:pt x="15635" y="270"/>
                    <a:pt x="15643" y="267"/>
                  </a:cubicBezTo>
                  <a:close/>
                  <a:moveTo>
                    <a:pt x="15496" y="274"/>
                  </a:moveTo>
                  <a:cubicBezTo>
                    <a:pt x="15503" y="274"/>
                    <a:pt x="15511" y="276"/>
                    <a:pt x="15518" y="277"/>
                  </a:cubicBezTo>
                  <a:cubicBezTo>
                    <a:pt x="15505" y="282"/>
                    <a:pt x="15491" y="286"/>
                    <a:pt x="15481" y="290"/>
                  </a:cubicBezTo>
                  <a:cubicBezTo>
                    <a:pt x="15469" y="289"/>
                    <a:pt x="15460" y="287"/>
                    <a:pt x="15450" y="287"/>
                  </a:cubicBezTo>
                  <a:cubicBezTo>
                    <a:pt x="15465" y="283"/>
                    <a:pt x="15478" y="277"/>
                    <a:pt x="15491" y="274"/>
                  </a:cubicBezTo>
                  <a:cubicBezTo>
                    <a:pt x="15493" y="274"/>
                    <a:pt x="15495" y="274"/>
                    <a:pt x="15496" y="274"/>
                  </a:cubicBezTo>
                  <a:close/>
                  <a:moveTo>
                    <a:pt x="18359" y="268"/>
                  </a:moveTo>
                  <a:cubicBezTo>
                    <a:pt x="18362" y="277"/>
                    <a:pt x="18368" y="286"/>
                    <a:pt x="18366" y="290"/>
                  </a:cubicBezTo>
                  <a:lnTo>
                    <a:pt x="18365" y="290"/>
                  </a:lnTo>
                  <a:cubicBezTo>
                    <a:pt x="18365" y="295"/>
                    <a:pt x="18353" y="293"/>
                    <a:pt x="18345" y="295"/>
                  </a:cubicBezTo>
                  <a:cubicBezTo>
                    <a:pt x="18341" y="287"/>
                    <a:pt x="18334" y="279"/>
                    <a:pt x="18334" y="271"/>
                  </a:cubicBezTo>
                  <a:cubicBezTo>
                    <a:pt x="18334" y="268"/>
                    <a:pt x="18347" y="270"/>
                    <a:pt x="18359" y="268"/>
                  </a:cubicBezTo>
                  <a:close/>
                  <a:moveTo>
                    <a:pt x="15997" y="293"/>
                  </a:moveTo>
                  <a:cubicBezTo>
                    <a:pt x="16012" y="295"/>
                    <a:pt x="16022" y="301"/>
                    <a:pt x="16034" y="305"/>
                  </a:cubicBezTo>
                  <a:cubicBezTo>
                    <a:pt x="16024" y="309"/>
                    <a:pt x="16011" y="318"/>
                    <a:pt x="16002" y="320"/>
                  </a:cubicBezTo>
                  <a:cubicBezTo>
                    <a:pt x="15987" y="320"/>
                    <a:pt x="15974" y="314"/>
                    <a:pt x="15949" y="309"/>
                  </a:cubicBezTo>
                  <a:cubicBezTo>
                    <a:pt x="15975" y="301"/>
                    <a:pt x="15992" y="293"/>
                    <a:pt x="15997" y="293"/>
                  </a:cubicBezTo>
                  <a:close/>
                  <a:moveTo>
                    <a:pt x="16651" y="121"/>
                  </a:moveTo>
                  <a:cubicBezTo>
                    <a:pt x="16660" y="121"/>
                    <a:pt x="16674" y="122"/>
                    <a:pt x="16676" y="123"/>
                  </a:cubicBezTo>
                  <a:cubicBezTo>
                    <a:pt x="16702" y="148"/>
                    <a:pt x="16758" y="151"/>
                    <a:pt x="16815" y="152"/>
                  </a:cubicBezTo>
                  <a:cubicBezTo>
                    <a:pt x="16827" y="153"/>
                    <a:pt x="16838" y="156"/>
                    <a:pt x="16850" y="160"/>
                  </a:cubicBezTo>
                  <a:lnTo>
                    <a:pt x="16850" y="160"/>
                  </a:lnTo>
                  <a:cubicBezTo>
                    <a:pt x="16848" y="183"/>
                    <a:pt x="16845" y="188"/>
                    <a:pt x="16837" y="192"/>
                  </a:cubicBezTo>
                  <a:cubicBezTo>
                    <a:pt x="16802" y="208"/>
                    <a:pt x="16804" y="212"/>
                    <a:pt x="16862" y="224"/>
                  </a:cubicBezTo>
                  <a:cubicBezTo>
                    <a:pt x="16945" y="242"/>
                    <a:pt x="16940" y="259"/>
                    <a:pt x="16862" y="277"/>
                  </a:cubicBezTo>
                  <a:cubicBezTo>
                    <a:pt x="16845" y="282"/>
                    <a:pt x="16796" y="273"/>
                    <a:pt x="16837" y="293"/>
                  </a:cubicBezTo>
                  <a:cubicBezTo>
                    <a:pt x="16842" y="296"/>
                    <a:pt x="16823" y="305"/>
                    <a:pt x="16817" y="312"/>
                  </a:cubicBezTo>
                  <a:lnTo>
                    <a:pt x="16802" y="332"/>
                  </a:lnTo>
                  <a:cubicBezTo>
                    <a:pt x="16795" y="326"/>
                    <a:pt x="16792" y="320"/>
                    <a:pt x="16782" y="317"/>
                  </a:cubicBezTo>
                  <a:cubicBezTo>
                    <a:pt x="16759" y="311"/>
                    <a:pt x="16742" y="307"/>
                    <a:pt x="16720" y="302"/>
                  </a:cubicBezTo>
                  <a:cubicBezTo>
                    <a:pt x="16710" y="299"/>
                    <a:pt x="16701" y="295"/>
                    <a:pt x="16694" y="295"/>
                  </a:cubicBezTo>
                  <a:cubicBezTo>
                    <a:pt x="16688" y="295"/>
                    <a:pt x="16683" y="298"/>
                    <a:pt x="16680" y="305"/>
                  </a:cubicBezTo>
                  <a:cubicBezTo>
                    <a:pt x="16676" y="317"/>
                    <a:pt x="16673" y="327"/>
                    <a:pt x="16659" y="337"/>
                  </a:cubicBezTo>
                  <a:cubicBezTo>
                    <a:pt x="16647" y="345"/>
                    <a:pt x="16630" y="352"/>
                    <a:pt x="16612" y="352"/>
                  </a:cubicBezTo>
                  <a:cubicBezTo>
                    <a:pt x="16602" y="352"/>
                    <a:pt x="16591" y="350"/>
                    <a:pt x="16580" y="345"/>
                  </a:cubicBezTo>
                  <a:lnTo>
                    <a:pt x="16442" y="274"/>
                  </a:lnTo>
                  <a:cubicBezTo>
                    <a:pt x="16442" y="274"/>
                    <a:pt x="16467" y="262"/>
                    <a:pt x="16478" y="257"/>
                  </a:cubicBezTo>
                  <a:cubicBezTo>
                    <a:pt x="16496" y="265"/>
                    <a:pt x="16513" y="268"/>
                    <a:pt x="16529" y="268"/>
                  </a:cubicBezTo>
                  <a:cubicBezTo>
                    <a:pt x="16566" y="268"/>
                    <a:pt x="16602" y="254"/>
                    <a:pt x="16639" y="254"/>
                  </a:cubicBezTo>
                  <a:cubicBezTo>
                    <a:pt x="16680" y="254"/>
                    <a:pt x="16684" y="243"/>
                    <a:pt x="16676" y="230"/>
                  </a:cubicBezTo>
                  <a:cubicBezTo>
                    <a:pt x="16667" y="218"/>
                    <a:pt x="16651" y="208"/>
                    <a:pt x="16645" y="195"/>
                  </a:cubicBezTo>
                  <a:cubicBezTo>
                    <a:pt x="16638" y="180"/>
                    <a:pt x="16635" y="174"/>
                    <a:pt x="16621" y="174"/>
                  </a:cubicBezTo>
                  <a:cubicBezTo>
                    <a:pt x="16610" y="174"/>
                    <a:pt x="16594" y="177"/>
                    <a:pt x="16567" y="181"/>
                  </a:cubicBezTo>
                  <a:cubicBezTo>
                    <a:pt x="16561" y="182"/>
                    <a:pt x="16553" y="183"/>
                    <a:pt x="16544" y="183"/>
                  </a:cubicBezTo>
                  <a:cubicBezTo>
                    <a:pt x="16528" y="183"/>
                    <a:pt x="16511" y="181"/>
                    <a:pt x="16511" y="181"/>
                  </a:cubicBezTo>
                  <a:cubicBezTo>
                    <a:pt x="16506" y="170"/>
                    <a:pt x="16486" y="149"/>
                    <a:pt x="16527" y="148"/>
                  </a:cubicBezTo>
                  <a:cubicBezTo>
                    <a:pt x="16580" y="145"/>
                    <a:pt x="16611" y="136"/>
                    <a:pt x="16643" y="121"/>
                  </a:cubicBezTo>
                  <a:cubicBezTo>
                    <a:pt x="16645" y="121"/>
                    <a:pt x="16648" y="121"/>
                    <a:pt x="16651" y="121"/>
                  </a:cubicBezTo>
                  <a:close/>
                  <a:moveTo>
                    <a:pt x="17654" y="342"/>
                  </a:moveTo>
                  <a:cubicBezTo>
                    <a:pt x="17661" y="348"/>
                    <a:pt x="17675" y="358"/>
                    <a:pt x="17675" y="358"/>
                  </a:cubicBezTo>
                  <a:cubicBezTo>
                    <a:pt x="17661" y="361"/>
                    <a:pt x="17647" y="364"/>
                    <a:pt x="17630" y="364"/>
                  </a:cubicBezTo>
                  <a:cubicBezTo>
                    <a:pt x="17626" y="364"/>
                    <a:pt x="17614" y="357"/>
                    <a:pt x="17604" y="352"/>
                  </a:cubicBezTo>
                  <a:lnTo>
                    <a:pt x="17654" y="342"/>
                  </a:lnTo>
                  <a:close/>
                  <a:moveTo>
                    <a:pt x="15841" y="327"/>
                  </a:moveTo>
                  <a:cubicBezTo>
                    <a:pt x="15852" y="327"/>
                    <a:pt x="15864" y="329"/>
                    <a:pt x="15866" y="333"/>
                  </a:cubicBezTo>
                  <a:cubicBezTo>
                    <a:pt x="15868" y="337"/>
                    <a:pt x="15861" y="348"/>
                    <a:pt x="15852" y="351"/>
                  </a:cubicBezTo>
                  <a:cubicBezTo>
                    <a:pt x="15816" y="361"/>
                    <a:pt x="15786" y="368"/>
                    <a:pt x="15753" y="377"/>
                  </a:cubicBezTo>
                  <a:cubicBezTo>
                    <a:pt x="15753" y="377"/>
                    <a:pt x="15746" y="371"/>
                    <a:pt x="15743" y="370"/>
                  </a:cubicBezTo>
                  <a:cubicBezTo>
                    <a:pt x="15753" y="346"/>
                    <a:pt x="15788" y="329"/>
                    <a:pt x="15834" y="327"/>
                  </a:cubicBezTo>
                  <a:cubicBezTo>
                    <a:pt x="15836" y="327"/>
                    <a:pt x="15838" y="327"/>
                    <a:pt x="15841" y="327"/>
                  </a:cubicBezTo>
                  <a:close/>
                  <a:moveTo>
                    <a:pt x="16998" y="323"/>
                  </a:moveTo>
                  <a:cubicBezTo>
                    <a:pt x="17010" y="336"/>
                    <a:pt x="17023" y="343"/>
                    <a:pt x="17020" y="349"/>
                  </a:cubicBezTo>
                  <a:lnTo>
                    <a:pt x="17020" y="348"/>
                  </a:lnTo>
                  <a:cubicBezTo>
                    <a:pt x="17010" y="362"/>
                    <a:pt x="16996" y="376"/>
                    <a:pt x="16979" y="387"/>
                  </a:cubicBezTo>
                  <a:cubicBezTo>
                    <a:pt x="16974" y="390"/>
                    <a:pt x="16960" y="391"/>
                    <a:pt x="16948" y="391"/>
                  </a:cubicBezTo>
                  <a:cubicBezTo>
                    <a:pt x="16943" y="391"/>
                    <a:pt x="16939" y="391"/>
                    <a:pt x="16936" y="390"/>
                  </a:cubicBezTo>
                  <a:cubicBezTo>
                    <a:pt x="16926" y="387"/>
                    <a:pt x="16915" y="377"/>
                    <a:pt x="16920" y="374"/>
                  </a:cubicBezTo>
                  <a:cubicBezTo>
                    <a:pt x="16936" y="360"/>
                    <a:pt x="16958" y="348"/>
                    <a:pt x="16998" y="323"/>
                  </a:cubicBezTo>
                  <a:close/>
                  <a:moveTo>
                    <a:pt x="17798" y="355"/>
                  </a:moveTo>
                  <a:cubicBezTo>
                    <a:pt x="17809" y="355"/>
                    <a:pt x="17844" y="366"/>
                    <a:pt x="17860" y="374"/>
                  </a:cubicBezTo>
                  <a:cubicBezTo>
                    <a:pt x="17885" y="387"/>
                    <a:pt x="17884" y="387"/>
                    <a:pt x="17856" y="393"/>
                  </a:cubicBezTo>
                  <a:lnTo>
                    <a:pt x="17856" y="393"/>
                  </a:lnTo>
                  <a:cubicBezTo>
                    <a:pt x="17738" y="376"/>
                    <a:pt x="17763" y="364"/>
                    <a:pt x="17795" y="355"/>
                  </a:cubicBezTo>
                  <a:cubicBezTo>
                    <a:pt x="17796" y="355"/>
                    <a:pt x="17797" y="355"/>
                    <a:pt x="17798" y="355"/>
                  </a:cubicBezTo>
                  <a:close/>
                  <a:moveTo>
                    <a:pt x="17881" y="395"/>
                  </a:moveTo>
                  <a:lnTo>
                    <a:pt x="17897" y="398"/>
                  </a:lnTo>
                  <a:cubicBezTo>
                    <a:pt x="17891" y="397"/>
                    <a:pt x="17886" y="397"/>
                    <a:pt x="17882" y="396"/>
                  </a:cubicBezTo>
                  <a:lnTo>
                    <a:pt x="17882" y="396"/>
                  </a:lnTo>
                  <a:cubicBezTo>
                    <a:pt x="17881" y="396"/>
                    <a:pt x="17881" y="395"/>
                    <a:pt x="17881" y="395"/>
                  </a:cubicBezTo>
                  <a:close/>
                  <a:moveTo>
                    <a:pt x="16699" y="390"/>
                  </a:moveTo>
                  <a:cubicBezTo>
                    <a:pt x="16702" y="393"/>
                    <a:pt x="16708" y="396"/>
                    <a:pt x="16709" y="399"/>
                  </a:cubicBezTo>
                  <a:cubicBezTo>
                    <a:pt x="16709" y="399"/>
                    <a:pt x="16702" y="402"/>
                    <a:pt x="16699" y="404"/>
                  </a:cubicBezTo>
                  <a:cubicBezTo>
                    <a:pt x="16695" y="401"/>
                    <a:pt x="16690" y="398"/>
                    <a:pt x="16689" y="395"/>
                  </a:cubicBezTo>
                  <a:cubicBezTo>
                    <a:pt x="16689" y="395"/>
                    <a:pt x="16695" y="392"/>
                    <a:pt x="16699" y="390"/>
                  </a:cubicBezTo>
                  <a:close/>
                  <a:moveTo>
                    <a:pt x="18123" y="383"/>
                  </a:moveTo>
                  <a:cubicBezTo>
                    <a:pt x="18145" y="393"/>
                    <a:pt x="18159" y="401"/>
                    <a:pt x="18172" y="407"/>
                  </a:cubicBezTo>
                  <a:cubicBezTo>
                    <a:pt x="18144" y="407"/>
                    <a:pt x="18116" y="405"/>
                    <a:pt x="18089" y="405"/>
                  </a:cubicBezTo>
                  <a:lnTo>
                    <a:pt x="18067" y="386"/>
                  </a:lnTo>
                  <a:cubicBezTo>
                    <a:pt x="18088" y="386"/>
                    <a:pt x="18106" y="385"/>
                    <a:pt x="18123" y="383"/>
                  </a:cubicBezTo>
                  <a:close/>
                  <a:moveTo>
                    <a:pt x="17886" y="402"/>
                  </a:moveTo>
                  <a:cubicBezTo>
                    <a:pt x="17906" y="404"/>
                    <a:pt x="17908" y="406"/>
                    <a:pt x="17910" y="408"/>
                  </a:cubicBezTo>
                  <a:cubicBezTo>
                    <a:pt x="17903" y="407"/>
                    <a:pt x="17889" y="407"/>
                    <a:pt x="17889" y="407"/>
                  </a:cubicBezTo>
                  <a:cubicBezTo>
                    <a:pt x="17888" y="405"/>
                    <a:pt x="17887" y="404"/>
                    <a:pt x="17886" y="402"/>
                  </a:cubicBezTo>
                  <a:close/>
                  <a:moveTo>
                    <a:pt x="17704" y="392"/>
                  </a:moveTo>
                  <a:lnTo>
                    <a:pt x="17704" y="392"/>
                  </a:lnTo>
                  <a:cubicBezTo>
                    <a:pt x="17758" y="394"/>
                    <a:pt x="17797" y="396"/>
                    <a:pt x="17826" y="398"/>
                  </a:cubicBezTo>
                  <a:lnTo>
                    <a:pt x="17826" y="398"/>
                  </a:lnTo>
                  <a:lnTo>
                    <a:pt x="17748" y="412"/>
                  </a:lnTo>
                  <a:cubicBezTo>
                    <a:pt x="17742" y="412"/>
                    <a:pt x="17725" y="410"/>
                    <a:pt x="17717" y="405"/>
                  </a:cubicBezTo>
                  <a:cubicBezTo>
                    <a:pt x="17710" y="402"/>
                    <a:pt x="17708" y="396"/>
                    <a:pt x="17704" y="392"/>
                  </a:cubicBezTo>
                  <a:close/>
                  <a:moveTo>
                    <a:pt x="17507" y="443"/>
                  </a:moveTo>
                  <a:lnTo>
                    <a:pt x="17517" y="449"/>
                  </a:lnTo>
                  <a:lnTo>
                    <a:pt x="17505" y="457"/>
                  </a:lnTo>
                  <a:lnTo>
                    <a:pt x="17504" y="457"/>
                  </a:lnTo>
                  <a:cubicBezTo>
                    <a:pt x="17501" y="455"/>
                    <a:pt x="17495" y="451"/>
                    <a:pt x="17495" y="451"/>
                  </a:cubicBezTo>
                  <a:cubicBezTo>
                    <a:pt x="17497" y="448"/>
                    <a:pt x="17502" y="446"/>
                    <a:pt x="17507" y="443"/>
                  </a:cubicBezTo>
                  <a:close/>
                  <a:moveTo>
                    <a:pt x="16002" y="446"/>
                  </a:moveTo>
                  <a:lnTo>
                    <a:pt x="16015" y="451"/>
                  </a:lnTo>
                  <a:cubicBezTo>
                    <a:pt x="16008" y="452"/>
                    <a:pt x="15999" y="455"/>
                    <a:pt x="15993" y="457"/>
                  </a:cubicBezTo>
                  <a:cubicBezTo>
                    <a:pt x="15992" y="457"/>
                    <a:pt x="15992" y="457"/>
                    <a:pt x="15991" y="457"/>
                  </a:cubicBezTo>
                  <a:cubicBezTo>
                    <a:pt x="15988" y="457"/>
                    <a:pt x="15985" y="455"/>
                    <a:pt x="15981" y="454"/>
                  </a:cubicBezTo>
                  <a:lnTo>
                    <a:pt x="16002" y="446"/>
                  </a:lnTo>
                  <a:close/>
                  <a:moveTo>
                    <a:pt x="17096" y="520"/>
                  </a:moveTo>
                  <a:lnTo>
                    <a:pt x="17108" y="529"/>
                  </a:lnTo>
                  <a:lnTo>
                    <a:pt x="17096" y="533"/>
                  </a:lnTo>
                  <a:cubicBezTo>
                    <a:pt x="17092" y="530"/>
                    <a:pt x="17088" y="527"/>
                    <a:pt x="17086" y="524"/>
                  </a:cubicBezTo>
                  <a:cubicBezTo>
                    <a:pt x="17086" y="524"/>
                    <a:pt x="17093" y="521"/>
                    <a:pt x="17096" y="520"/>
                  </a:cubicBezTo>
                  <a:close/>
                  <a:moveTo>
                    <a:pt x="17277" y="406"/>
                  </a:moveTo>
                  <a:cubicBezTo>
                    <a:pt x="17294" y="406"/>
                    <a:pt x="17316" y="412"/>
                    <a:pt x="17333" y="412"/>
                  </a:cubicBezTo>
                  <a:cubicBezTo>
                    <a:pt x="17339" y="412"/>
                    <a:pt x="17354" y="424"/>
                    <a:pt x="17354" y="430"/>
                  </a:cubicBezTo>
                  <a:cubicBezTo>
                    <a:pt x="17352" y="439"/>
                    <a:pt x="17366" y="454"/>
                    <a:pt x="17321" y="454"/>
                  </a:cubicBezTo>
                  <a:cubicBezTo>
                    <a:pt x="17298" y="454"/>
                    <a:pt x="17274" y="460"/>
                    <a:pt x="17257" y="465"/>
                  </a:cubicBezTo>
                  <a:cubicBezTo>
                    <a:pt x="17249" y="468"/>
                    <a:pt x="17249" y="479"/>
                    <a:pt x="17257" y="483"/>
                  </a:cubicBezTo>
                  <a:cubicBezTo>
                    <a:pt x="17264" y="487"/>
                    <a:pt x="17285" y="490"/>
                    <a:pt x="17299" y="490"/>
                  </a:cubicBezTo>
                  <a:cubicBezTo>
                    <a:pt x="17300" y="491"/>
                    <a:pt x="17301" y="491"/>
                    <a:pt x="17302" y="491"/>
                  </a:cubicBezTo>
                  <a:cubicBezTo>
                    <a:pt x="17310" y="491"/>
                    <a:pt x="17316" y="485"/>
                    <a:pt x="17324" y="485"/>
                  </a:cubicBezTo>
                  <a:lnTo>
                    <a:pt x="17380" y="492"/>
                  </a:lnTo>
                  <a:cubicBezTo>
                    <a:pt x="17372" y="498"/>
                    <a:pt x="17369" y="508"/>
                    <a:pt x="17355" y="511"/>
                  </a:cubicBezTo>
                  <a:cubicBezTo>
                    <a:pt x="17301" y="520"/>
                    <a:pt x="17248" y="527"/>
                    <a:pt x="17186" y="536"/>
                  </a:cubicBezTo>
                  <a:cubicBezTo>
                    <a:pt x="17170" y="507"/>
                    <a:pt x="17199" y="479"/>
                    <a:pt x="17152" y="454"/>
                  </a:cubicBezTo>
                  <a:cubicBezTo>
                    <a:pt x="17143" y="449"/>
                    <a:pt x="17160" y="433"/>
                    <a:pt x="17173" y="424"/>
                  </a:cubicBezTo>
                  <a:cubicBezTo>
                    <a:pt x="17180" y="419"/>
                    <a:pt x="17189" y="416"/>
                    <a:pt x="17199" y="416"/>
                  </a:cubicBezTo>
                  <a:cubicBezTo>
                    <a:pt x="17209" y="416"/>
                    <a:pt x="17220" y="419"/>
                    <a:pt x="17230" y="427"/>
                  </a:cubicBezTo>
                  <a:cubicBezTo>
                    <a:pt x="17238" y="424"/>
                    <a:pt x="17251" y="421"/>
                    <a:pt x="17252" y="417"/>
                  </a:cubicBezTo>
                  <a:cubicBezTo>
                    <a:pt x="17257" y="409"/>
                    <a:pt x="17266" y="406"/>
                    <a:pt x="17277" y="406"/>
                  </a:cubicBezTo>
                  <a:close/>
                  <a:moveTo>
                    <a:pt x="14929" y="514"/>
                  </a:moveTo>
                  <a:lnTo>
                    <a:pt x="14979" y="523"/>
                  </a:lnTo>
                  <a:cubicBezTo>
                    <a:pt x="14967" y="528"/>
                    <a:pt x="14949" y="536"/>
                    <a:pt x="14942" y="536"/>
                  </a:cubicBezTo>
                  <a:cubicBezTo>
                    <a:pt x="14942" y="536"/>
                    <a:pt x="14941" y="536"/>
                    <a:pt x="14941" y="536"/>
                  </a:cubicBezTo>
                  <a:cubicBezTo>
                    <a:pt x="14928" y="535"/>
                    <a:pt x="14920" y="527"/>
                    <a:pt x="14912" y="523"/>
                  </a:cubicBezTo>
                  <a:cubicBezTo>
                    <a:pt x="14912" y="523"/>
                    <a:pt x="14925" y="515"/>
                    <a:pt x="14929" y="514"/>
                  </a:cubicBezTo>
                  <a:close/>
                  <a:moveTo>
                    <a:pt x="15825" y="468"/>
                  </a:moveTo>
                  <a:cubicBezTo>
                    <a:pt x="15839" y="468"/>
                    <a:pt x="15849" y="486"/>
                    <a:pt x="15852" y="487"/>
                  </a:cubicBezTo>
                  <a:cubicBezTo>
                    <a:pt x="15855" y="507"/>
                    <a:pt x="15865" y="518"/>
                    <a:pt x="15855" y="524"/>
                  </a:cubicBezTo>
                  <a:cubicBezTo>
                    <a:pt x="15838" y="532"/>
                    <a:pt x="15808" y="538"/>
                    <a:pt x="15784" y="539"/>
                  </a:cubicBezTo>
                  <a:cubicBezTo>
                    <a:pt x="15783" y="539"/>
                    <a:pt x="15783" y="539"/>
                    <a:pt x="15782" y="539"/>
                  </a:cubicBezTo>
                  <a:cubicBezTo>
                    <a:pt x="15772" y="539"/>
                    <a:pt x="15759" y="530"/>
                    <a:pt x="15758" y="523"/>
                  </a:cubicBezTo>
                  <a:cubicBezTo>
                    <a:pt x="15758" y="518"/>
                    <a:pt x="15781" y="511"/>
                    <a:pt x="15786" y="505"/>
                  </a:cubicBezTo>
                  <a:cubicBezTo>
                    <a:pt x="15797" y="492"/>
                    <a:pt x="15755" y="473"/>
                    <a:pt x="15824" y="468"/>
                  </a:cubicBezTo>
                  <a:cubicBezTo>
                    <a:pt x="15824" y="468"/>
                    <a:pt x="15825" y="468"/>
                    <a:pt x="15825" y="468"/>
                  </a:cubicBezTo>
                  <a:close/>
                  <a:moveTo>
                    <a:pt x="17523" y="543"/>
                  </a:moveTo>
                  <a:lnTo>
                    <a:pt x="17523" y="543"/>
                  </a:lnTo>
                  <a:cubicBezTo>
                    <a:pt x="17524" y="544"/>
                    <a:pt x="17525" y="544"/>
                    <a:pt x="17526" y="544"/>
                  </a:cubicBezTo>
                  <a:lnTo>
                    <a:pt x="17526" y="544"/>
                  </a:lnTo>
                  <a:cubicBezTo>
                    <a:pt x="17522" y="543"/>
                    <a:pt x="17523" y="543"/>
                    <a:pt x="17523" y="543"/>
                  </a:cubicBezTo>
                  <a:close/>
                  <a:moveTo>
                    <a:pt x="18323" y="438"/>
                  </a:moveTo>
                  <a:cubicBezTo>
                    <a:pt x="18330" y="438"/>
                    <a:pt x="18341" y="440"/>
                    <a:pt x="18345" y="443"/>
                  </a:cubicBezTo>
                  <a:cubicBezTo>
                    <a:pt x="18394" y="471"/>
                    <a:pt x="18443" y="501"/>
                    <a:pt x="18494" y="530"/>
                  </a:cubicBezTo>
                  <a:cubicBezTo>
                    <a:pt x="18503" y="536"/>
                    <a:pt x="18507" y="548"/>
                    <a:pt x="18504" y="552"/>
                  </a:cubicBezTo>
                  <a:cubicBezTo>
                    <a:pt x="18503" y="553"/>
                    <a:pt x="18501" y="553"/>
                    <a:pt x="18497" y="553"/>
                  </a:cubicBezTo>
                  <a:cubicBezTo>
                    <a:pt x="18489" y="553"/>
                    <a:pt x="18477" y="551"/>
                    <a:pt x="18468" y="549"/>
                  </a:cubicBezTo>
                  <a:cubicBezTo>
                    <a:pt x="18451" y="545"/>
                    <a:pt x="18434" y="536"/>
                    <a:pt x="18418" y="530"/>
                  </a:cubicBezTo>
                  <a:cubicBezTo>
                    <a:pt x="18355" y="499"/>
                    <a:pt x="18334" y="489"/>
                    <a:pt x="18331" y="489"/>
                  </a:cubicBezTo>
                  <a:cubicBezTo>
                    <a:pt x="18329" y="489"/>
                    <a:pt x="18340" y="496"/>
                    <a:pt x="18348" y="504"/>
                  </a:cubicBezTo>
                  <a:cubicBezTo>
                    <a:pt x="18360" y="514"/>
                    <a:pt x="18360" y="527"/>
                    <a:pt x="18354" y="535"/>
                  </a:cubicBezTo>
                  <a:cubicBezTo>
                    <a:pt x="18353" y="536"/>
                    <a:pt x="18350" y="537"/>
                    <a:pt x="18344" y="537"/>
                  </a:cubicBezTo>
                  <a:cubicBezTo>
                    <a:pt x="18335" y="537"/>
                    <a:pt x="18321" y="535"/>
                    <a:pt x="18310" y="532"/>
                  </a:cubicBezTo>
                  <a:cubicBezTo>
                    <a:pt x="18285" y="525"/>
                    <a:pt x="18250" y="504"/>
                    <a:pt x="18229" y="504"/>
                  </a:cubicBezTo>
                  <a:cubicBezTo>
                    <a:pt x="18220" y="504"/>
                    <a:pt x="18213" y="508"/>
                    <a:pt x="18212" y="518"/>
                  </a:cubicBezTo>
                  <a:cubicBezTo>
                    <a:pt x="18212" y="518"/>
                    <a:pt x="18195" y="517"/>
                    <a:pt x="18187" y="515"/>
                  </a:cubicBezTo>
                  <a:cubicBezTo>
                    <a:pt x="18184" y="492"/>
                    <a:pt x="18173" y="467"/>
                    <a:pt x="18181" y="446"/>
                  </a:cubicBezTo>
                  <a:cubicBezTo>
                    <a:pt x="18182" y="445"/>
                    <a:pt x="18187" y="444"/>
                    <a:pt x="18194" y="444"/>
                  </a:cubicBezTo>
                  <a:cubicBezTo>
                    <a:pt x="18212" y="444"/>
                    <a:pt x="18245" y="448"/>
                    <a:pt x="18269" y="452"/>
                  </a:cubicBezTo>
                  <a:cubicBezTo>
                    <a:pt x="18299" y="474"/>
                    <a:pt x="18323" y="482"/>
                    <a:pt x="18336" y="482"/>
                  </a:cubicBezTo>
                  <a:cubicBezTo>
                    <a:pt x="18355" y="482"/>
                    <a:pt x="18351" y="464"/>
                    <a:pt x="18310" y="451"/>
                  </a:cubicBezTo>
                  <a:cubicBezTo>
                    <a:pt x="18313" y="446"/>
                    <a:pt x="18312" y="440"/>
                    <a:pt x="18318" y="439"/>
                  </a:cubicBezTo>
                  <a:cubicBezTo>
                    <a:pt x="18319" y="439"/>
                    <a:pt x="18321" y="438"/>
                    <a:pt x="18323" y="438"/>
                  </a:cubicBezTo>
                  <a:close/>
                  <a:moveTo>
                    <a:pt x="17513" y="546"/>
                  </a:moveTo>
                  <a:lnTo>
                    <a:pt x="17513" y="546"/>
                  </a:lnTo>
                  <a:cubicBezTo>
                    <a:pt x="17522" y="547"/>
                    <a:pt x="17530" y="548"/>
                    <a:pt x="17537" y="550"/>
                  </a:cubicBezTo>
                  <a:lnTo>
                    <a:pt x="17537" y="550"/>
                  </a:lnTo>
                  <a:cubicBezTo>
                    <a:pt x="17539" y="550"/>
                    <a:pt x="17541" y="551"/>
                    <a:pt x="17542" y="552"/>
                  </a:cubicBezTo>
                  <a:lnTo>
                    <a:pt x="17526" y="557"/>
                  </a:lnTo>
                  <a:lnTo>
                    <a:pt x="17513" y="546"/>
                  </a:lnTo>
                  <a:close/>
                  <a:moveTo>
                    <a:pt x="16870" y="498"/>
                  </a:moveTo>
                  <a:lnTo>
                    <a:pt x="16870" y="498"/>
                  </a:lnTo>
                  <a:cubicBezTo>
                    <a:pt x="16827" y="514"/>
                    <a:pt x="16801" y="523"/>
                    <a:pt x="16780" y="535"/>
                  </a:cubicBezTo>
                  <a:cubicBezTo>
                    <a:pt x="16761" y="545"/>
                    <a:pt x="16748" y="557"/>
                    <a:pt x="16733" y="568"/>
                  </a:cubicBezTo>
                  <a:cubicBezTo>
                    <a:pt x="16717" y="518"/>
                    <a:pt x="16717" y="514"/>
                    <a:pt x="16870" y="498"/>
                  </a:cubicBezTo>
                  <a:close/>
                  <a:moveTo>
                    <a:pt x="16937" y="461"/>
                  </a:moveTo>
                  <a:cubicBezTo>
                    <a:pt x="16942" y="461"/>
                    <a:pt x="16947" y="462"/>
                    <a:pt x="16954" y="462"/>
                  </a:cubicBezTo>
                  <a:cubicBezTo>
                    <a:pt x="16979" y="465"/>
                    <a:pt x="16996" y="489"/>
                    <a:pt x="17014" y="504"/>
                  </a:cubicBezTo>
                  <a:cubicBezTo>
                    <a:pt x="17018" y="508"/>
                    <a:pt x="17015" y="513"/>
                    <a:pt x="17014" y="521"/>
                  </a:cubicBezTo>
                  <a:cubicBezTo>
                    <a:pt x="17007" y="526"/>
                    <a:pt x="16989" y="532"/>
                    <a:pt x="16982" y="539"/>
                  </a:cubicBezTo>
                  <a:lnTo>
                    <a:pt x="16982" y="538"/>
                  </a:lnTo>
                  <a:cubicBezTo>
                    <a:pt x="16973" y="548"/>
                    <a:pt x="16971" y="560"/>
                    <a:pt x="16967" y="570"/>
                  </a:cubicBezTo>
                  <a:cubicBezTo>
                    <a:pt x="16936" y="560"/>
                    <a:pt x="16902" y="549"/>
                    <a:pt x="16917" y="532"/>
                  </a:cubicBezTo>
                  <a:cubicBezTo>
                    <a:pt x="16927" y="518"/>
                    <a:pt x="16854" y="508"/>
                    <a:pt x="16911" y="493"/>
                  </a:cubicBezTo>
                  <a:cubicBezTo>
                    <a:pt x="16934" y="488"/>
                    <a:pt x="16898" y="461"/>
                    <a:pt x="16937" y="461"/>
                  </a:cubicBezTo>
                  <a:close/>
                  <a:moveTo>
                    <a:pt x="18047" y="511"/>
                  </a:moveTo>
                  <a:lnTo>
                    <a:pt x="18069" y="518"/>
                  </a:lnTo>
                  <a:cubicBezTo>
                    <a:pt x="18059" y="538"/>
                    <a:pt x="18053" y="558"/>
                    <a:pt x="18038" y="576"/>
                  </a:cubicBezTo>
                  <a:cubicBezTo>
                    <a:pt x="18036" y="578"/>
                    <a:pt x="18030" y="578"/>
                    <a:pt x="18023" y="578"/>
                  </a:cubicBezTo>
                  <a:cubicBezTo>
                    <a:pt x="18013" y="578"/>
                    <a:pt x="18000" y="577"/>
                    <a:pt x="17991" y="577"/>
                  </a:cubicBezTo>
                  <a:cubicBezTo>
                    <a:pt x="17989" y="570"/>
                    <a:pt x="17982" y="561"/>
                    <a:pt x="17986" y="557"/>
                  </a:cubicBezTo>
                  <a:cubicBezTo>
                    <a:pt x="18004" y="540"/>
                    <a:pt x="18026" y="526"/>
                    <a:pt x="18047" y="511"/>
                  </a:cubicBezTo>
                  <a:close/>
                  <a:moveTo>
                    <a:pt x="14567" y="571"/>
                  </a:moveTo>
                  <a:lnTo>
                    <a:pt x="14567" y="571"/>
                  </a:lnTo>
                  <a:cubicBezTo>
                    <a:pt x="14558" y="577"/>
                    <a:pt x="14550" y="585"/>
                    <a:pt x="14550" y="585"/>
                  </a:cubicBezTo>
                  <a:cubicBezTo>
                    <a:pt x="14552" y="585"/>
                    <a:pt x="14555" y="586"/>
                    <a:pt x="14557" y="586"/>
                  </a:cubicBezTo>
                  <a:lnTo>
                    <a:pt x="14557" y="586"/>
                  </a:lnTo>
                  <a:cubicBezTo>
                    <a:pt x="14569" y="584"/>
                    <a:pt x="14584" y="582"/>
                    <a:pt x="14603" y="580"/>
                  </a:cubicBezTo>
                  <a:lnTo>
                    <a:pt x="14603" y="580"/>
                  </a:lnTo>
                  <a:cubicBezTo>
                    <a:pt x="14603" y="580"/>
                    <a:pt x="14603" y="580"/>
                    <a:pt x="14603" y="580"/>
                  </a:cubicBezTo>
                  <a:cubicBezTo>
                    <a:pt x="14587" y="577"/>
                    <a:pt x="14575" y="574"/>
                    <a:pt x="14567" y="571"/>
                  </a:cubicBezTo>
                  <a:close/>
                  <a:moveTo>
                    <a:pt x="14870" y="563"/>
                  </a:moveTo>
                  <a:cubicBezTo>
                    <a:pt x="14878" y="568"/>
                    <a:pt x="14885" y="573"/>
                    <a:pt x="14887" y="579"/>
                  </a:cubicBezTo>
                  <a:cubicBezTo>
                    <a:pt x="14888" y="583"/>
                    <a:pt x="14878" y="588"/>
                    <a:pt x="14873" y="592"/>
                  </a:cubicBezTo>
                  <a:cubicBezTo>
                    <a:pt x="14867" y="588"/>
                    <a:pt x="14857" y="585"/>
                    <a:pt x="14856" y="579"/>
                  </a:cubicBezTo>
                  <a:cubicBezTo>
                    <a:pt x="14853" y="576"/>
                    <a:pt x="14863" y="570"/>
                    <a:pt x="14870" y="563"/>
                  </a:cubicBezTo>
                  <a:close/>
                  <a:moveTo>
                    <a:pt x="17576" y="556"/>
                  </a:moveTo>
                  <a:cubicBezTo>
                    <a:pt x="17577" y="556"/>
                    <a:pt x="17577" y="556"/>
                    <a:pt x="17578" y="556"/>
                  </a:cubicBezTo>
                  <a:lnTo>
                    <a:pt x="17578" y="556"/>
                  </a:lnTo>
                  <a:cubicBezTo>
                    <a:pt x="17625" y="564"/>
                    <a:pt x="17632" y="570"/>
                    <a:pt x="17632" y="570"/>
                  </a:cubicBezTo>
                  <a:cubicBezTo>
                    <a:pt x="17589" y="583"/>
                    <a:pt x="17601" y="617"/>
                    <a:pt x="17535" y="621"/>
                  </a:cubicBezTo>
                  <a:cubicBezTo>
                    <a:pt x="17532" y="622"/>
                    <a:pt x="17529" y="622"/>
                    <a:pt x="17527" y="622"/>
                  </a:cubicBezTo>
                  <a:cubicBezTo>
                    <a:pt x="17506" y="622"/>
                    <a:pt x="17501" y="616"/>
                    <a:pt x="17491" y="611"/>
                  </a:cubicBezTo>
                  <a:cubicBezTo>
                    <a:pt x="17476" y="605"/>
                    <a:pt x="17461" y="594"/>
                    <a:pt x="17486" y="594"/>
                  </a:cubicBezTo>
                  <a:cubicBezTo>
                    <a:pt x="17489" y="594"/>
                    <a:pt x="17492" y="595"/>
                    <a:pt x="17497" y="595"/>
                  </a:cubicBezTo>
                  <a:cubicBezTo>
                    <a:pt x="17503" y="595"/>
                    <a:pt x="17509" y="596"/>
                    <a:pt x="17514" y="596"/>
                  </a:cubicBezTo>
                  <a:cubicBezTo>
                    <a:pt x="17548" y="596"/>
                    <a:pt x="17538" y="583"/>
                    <a:pt x="17538" y="571"/>
                  </a:cubicBezTo>
                  <a:cubicBezTo>
                    <a:pt x="17539" y="558"/>
                    <a:pt x="17555" y="556"/>
                    <a:pt x="17576" y="556"/>
                  </a:cubicBezTo>
                  <a:close/>
                  <a:moveTo>
                    <a:pt x="15825" y="580"/>
                  </a:moveTo>
                  <a:cubicBezTo>
                    <a:pt x="15858" y="593"/>
                    <a:pt x="15875" y="601"/>
                    <a:pt x="15893" y="607"/>
                  </a:cubicBezTo>
                  <a:cubicBezTo>
                    <a:pt x="15872" y="615"/>
                    <a:pt x="15855" y="627"/>
                    <a:pt x="15834" y="632"/>
                  </a:cubicBezTo>
                  <a:cubicBezTo>
                    <a:pt x="15827" y="633"/>
                    <a:pt x="15821" y="633"/>
                    <a:pt x="15817" y="633"/>
                  </a:cubicBezTo>
                  <a:cubicBezTo>
                    <a:pt x="15794" y="633"/>
                    <a:pt x="15800" y="620"/>
                    <a:pt x="15800" y="613"/>
                  </a:cubicBezTo>
                  <a:cubicBezTo>
                    <a:pt x="15800" y="605"/>
                    <a:pt x="15812" y="598"/>
                    <a:pt x="15825" y="580"/>
                  </a:cubicBezTo>
                  <a:close/>
                  <a:moveTo>
                    <a:pt x="16676" y="601"/>
                  </a:moveTo>
                  <a:cubicBezTo>
                    <a:pt x="16683" y="601"/>
                    <a:pt x="16704" y="613"/>
                    <a:pt x="16718" y="618"/>
                  </a:cubicBezTo>
                  <a:lnTo>
                    <a:pt x="16633" y="639"/>
                  </a:lnTo>
                  <a:cubicBezTo>
                    <a:pt x="16629" y="635"/>
                    <a:pt x="16626" y="630"/>
                    <a:pt x="16617" y="623"/>
                  </a:cubicBezTo>
                  <a:cubicBezTo>
                    <a:pt x="16634" y="615"/>
                    <a:pt x="16652" y="607"/>
                    <a:pt x="16676" y="601"/>
                  </a:cubicBezTo>
                  <a:close/>
                  <a:moveTo>
                    <a:pt x="18157" y="577"/>
                  </a:moveTo>
                  <a:cubicBezTo>
                    <a:pt x="18187" y="582"/>
                    <a:pt x="18215" y="585"/>
                    <a:pt x="18235" y="590"/>
                  </a:cubicBezTo>
                  <a:cubicBezTo>
                    <a:pt x="18267" y="610"/>
                    <a:pt x="18313" y="611"/>
                    <a:pt x="18319" y="638"/>
                  </a:cubicBezTo>
                  <a:cubicBezTo>
                    <a:pt x="18322" y="654"/>
                    <a:pt x="18306" y="662"/>
                    <a:pt x="18277" y="662"/>
                  </a:cubicBezTo>
                  <a:cubicBezTo>
                    <a:pt x="18267" y="662"/>
                    <a:pt x="18256" y="661"/>
                    <a:pt x="18244" y="660"/>
                  </a:cubicBezTo>
                  <a:cubicBezTo>
                    <a:pt x="18226" y="658"/>
                    <a:pt x="18213" y="663"/>
                    <a:pt x="18207" y="643"/>
                  </a:cubicBezTo>
                  <a:cubicBezTo>
                    <a:pt x="18204" y="633"/>
                    <a:pt x="18194" y="623"/>
                    <a:pt x="18187" y="614"/>
                  </a:cubicBezTo>
                  <a:lnTo>
                    <a:pt x="18157" y="577"/>
                  </a:lnTo>
                  <a:close/>
                  <a:moveTo>
                    <a:pt x="14172" y="654"/>
                  </a:moveTo>
                  <a:cubicBezTo>
                    <a:pt x="14167" y="658"/>
                    <a:pt x="14163" y="662"/>
                    <a:pt x="14160" y="665"/>
                  </a:cubicBezTo>
                  <a:lnTo>
                    <a:pt x="14160" y="665"/>
                  </a:lnTo>
                  <a:lnTo>
                    <a:pt x="14155" y="664"/>
                  </a:lnTo>
                  <a:lnTo>
                    <a:pt x="14172" y="654"/>
                  </a:lnTo>
                  <a:close/>
                  <a:moveTo>
                    <a:pt x="14183" y="654"/>
                  </a:moveTo>
                  <a:lnTo>
                    <a:pt x="14183" y="655"/>
                  </a:lnTo>
                  <a:lnTo>
                    <a:pt x="14170" y="667"/>
                  </a:lnTo>
                  <a:lnTo>
                    <a:pt x="14162" y="665"/>
                  </a:lnTo>
                  <a:lnTo>
                    <a:pt x="14162" y="665"/>
                  </a:lnTo>
                  <a:cubicBezTo>
                    <a:pt x="14177" y="654"/>
                    <a:pt x="14183" y="654"/>
                    <a:pt x="14183" y="654"/>
                  </a:cubicBezTo>
                  <a:close/>
                  <a:moveTo>
                    <a:pt x="17738" y="614"/>
                  </a:moveTo>
                  <a:cubicBezTo>
                    <a:pt x="17745" y="614"/>
                    <a:pt x="17758" y="615"/>
                    <a:pt x="17760" y="617"/>
                  </a:cubicBezTo>
                  <a:cubicBezTo>
                    <a:pt x="17783" y="638"/>
                    <a:pt x="17813" y="647"/>
                    <a:pt x="17852" y="647"/>
                  </a:cubicBezTo>
                  <a:cubicBezTo>
                    <a:pt x="17857" y="647"/>
                    <a:pt x="17863" y="647"/>
                    <a:pt x="17869" y="646"/>
                  </a:cubicBezTo>
                  <a:cubicBezTo>
                    <a:pt x="17873" y="646"/>
                    <a:pt x="17888" y="655"/>
                    <a:pt x="17891" y="660"/>
                  </a:cubicBezTo>
                  <a:cubicBezTo>
                    <a:pt x="17894" y="664"/>
                    <a:pt x="17891" y="673"/>
                    <a:pt x="17888" y="673"/>
                  </a:cubicBezTo>
                  <a:cubicBezTo>
                    <a:pt x="17854" y="666"/>
                    <a:pt x="17816" y="666"/>
                    <a:pt x="17783" y="657"/>
                  </a:cubicBezTo>
                  <a:cubicBezTo>
                    <a:pt x="17760" y="651"/>
                    <a:pt x="17744" y="633"/>
                    <a:pt x="17728" y="623"/>
                  </a:cubicBezTo>
                  <a:cubicBezTo>
                    <a:pt x="17735" y="617"/>
                    <a:pt x="17735" y="614"/>
                    <a:pt x="17738" y="614"/>
                  </a:cubicBezTo>
                  <a:close/>
                  <a:moveTo>
                    <a:pt x="15147" y="626"/>
                  </a:moveTo>
                  <a:lnTo>
                    <a:pt x="15147" y="626"/>
                  </a:lnTo>
                  <a:cubicBezTo>
                    <a:pt x="15154" y="633"/>
                    <a:pt x="15165" y="641"/>
                    <a:pt x="15169" y="649"/>
                  </a:cubicBezTo>
                  <a:cubicBezTo>
                    <a:pt x="15171" y="651"/>
                    <a:pt x="15169" y="653"/>
                    <a:pt x="15166" y="656"/>
                  </a:cubicBezTo>
                  <a:lnTo>
                    <a:pt x="15166" y="656"/>
                  </a:lnTo>
                  <a:cubicBezTo>
                    <a:pt x="15162" y="656"/>
                    <a:pt x="15158" y="656"/>
                    <a:pt x="15153" y="655"/>
                  </a:cubicBezTo>
                  <a:lnTo>
                    <a:pt x="15153" y="655"/>
                  </a:lnTo>
                  <a:cubicBezTo>
                    <a:pt x="15156" y="657"/>
                    <a:pt x="15159" y="659"/>
                    <a:pt x="15161" y="660"/>
                  </a:cubicBezTo>
                  <a:lnTo>
                    <a:pt x="15161" y="660"/>
                  </a:lnTo>
                  <a:cubicBezTo>
                    <a:pt x="15163" y="659"/>
                    <a:pt x="15165" y="657"/>
                    <a:pt x="15166" y="656"/>
                  </a:cubicBezTo>
                  <a:lnTo>
                    <a:pt x="15166" y="656"/>
                  </a:lnTo>
                  <a:cubicBezTo>
                    <a:pt x="15171" y="656"/>
                    <a:pt x="15176" y="656"/>
                    <a:pt x="15180" y="656"/>
                  </a:cubicBezTo>
                  <a:cubicBezTo>
                    <a:pt x="15198" y="656"/>
                    <a:pt x="15209" y="654"/>
                    <a:pt x="15221" y="652"/>
                  </a:cubicBezTo>
                  <a:lnTo>
                    <a:pt x="15265" y="649"/>
                  </a:lnTo>
                  <a:lnTo>
                    <a:pt x="15265" y="649"/>
                  </a:lnTo>
                  <a:lnTo>
                    <a:pt x="15247" y="666"/>
                  </a:lnTo>
                  <a:cubicBezTo>
                    <a:pt x="15239" y="673"/>
                    <a:pt x="15230" y="678"/>
                    <a:pt x="15220" y="678"/>
                  </a:cubicBezTo>
                  <a:cubicBezTo>
                    <a:pt x="15214" y="678"/>
                    <a:pt x="15209" y="677"/>
                    <a:pt x="15203" y="674"/>
                  </a:cubicBezTo>
                  <a:cubicBezTo>
                    <a:pt x="15201" y="674"/>
                    <a:pt x="15199" y="674"/>
                    <a:pt x="15196" y="674"/>
                  </a:cubicBezTo>
                  <a:cubicBezTo>
                    <a:pt x="15190" y="674"/>
                    <a:pt x="15182" y="675"/>
                    <a:pt x="15175" y="676"/>
                  </a:cubicBezTo>
                  <a:cubicBezTo>
                    <a:pt x="15175" y="672"/>
                    <a:pt x="15174" y="668"/>
                    <a:pt x="15161" y="660"/>
                  </a:cubicBezTo>
                  <a:lnTo>
                    <a:pt x="15161" y="660"/>
                  </a:lnTo>
                  <a:cubicBezTo>
                    <a:pt x="15160" y="662"/>
                    <a:pt x="15158" y="663"/>
                    <a:pt x="15157" y="664"/>
                  </a:cubicBezTo>
                  <a:cubicBezTo>
                    <a:pt x="15150" y="659"/>
                    <a:pt x="15142" y="655"/>
                    <a:pt x="15149" y="655"/>
                  </a:cubicBezTo>
                  <a:cubicBezTo>
                    <a:pt x="15150" y="655"/>
                    <a:pt x="15151" y="655"/>
                    <a:pt x="15153" y="655"/>
                  </a:cubicBezTo>
                  <a:cubicBezTo>
                    <a:pt x="15137" y="639"/>
                    <a:pt x="15143" y="632"/>
                    <a:pt x="15147" y="626"/>
                  </a:cubicBezTo>
                  <a:close/>
                  <a:moveTo>
                    <a:pt x="14750" y="599"/>
                  </a:moveTo>
                  <a:cubicBezTo>
                    <a:pt x="14756" y="611"/>
                    <a:pt x="14763" y="617"/>
                    <a:pt x="14762" y="623"/>
                  </a:cubicBezTo>
                  <a:cubicBezTo>
                    <a:pt x="14756" y="641"/>
                    <a:pt x="14792" y="654"/>
                    <a:pt x="14745" y="676"/>
                  </a:cubicBezTo>
                  <a:cubicBezTo>
                    <a:pt x="14739" y="679"/>
                    <a:pt x="14717" y="679"/>
                    <a:pt x="14717" y="679"/>
                  </a:cubicBezTo>
                  <a:cubicBezTo>
                    <a:pt x="14701" y="664"/>
                    <a:pt x="14682" y="648"/>
                    <a:pt x="14717" y="623"/>
                  </a:cubicBezTo>
                  <a:cubicBezTo>
                    <a:pt x="14723" y="618"/>
                    <a:pt x="14731" y="614"/>
                    <a:pt x="14750" y="599"/>
                  </a:cubicBezTo>
                  <a:close/>
                  <a:moveTo>
                    <a:pt x="18450" y="617"/>
                  </a:moveTo>
                  <a:lnTo>
                    <a:pt x="18466" y="624"/>
                  </a:lnTo>
                  <a:lnTo>
                    <a:pt x="18438" y="688"/>
                  </a:lnTo>
                  <a:lnTo>
                    <a:pt x="18422" y="680"/>
                  </a:lnTo>
                  <a:lnTo>
                    <a:pt x="18450" y="617"/>
                  </a:lnTo>
                  <a:close/>
                  <a:moveTo>
                    <a:pt x="18650" y="673"/>
                  </a:moveTo>
                  <a:lnTo>
                    <a:pt x="18674" y="680"/>
                  </a:lnTo>
                  <a:lnTo>
                    <a:pt x="18682" y="691"/>
                  </a:lnTo>
                  <a:cubicBezTo>
                    <a:pt x="18675" y="688"/>
                    <a:pt x="18666" y="685"/>
                    <a:pt x="18659" y="683"/>
                  </a:cubicBezTo>
                  <a:cubicBezTo>
                    <a:pt x="18656" y="682"/>
                    <a:pt x="18653" y="676"/>
                    <a:pt x="18650" y="673"/>
                  </a:cubicBezTo>
                  <a:close/>
                  <a:moveTo>
                    <a:pt x="14042" y="685"/>
                  </a:moveTo>
                  <a:cubicBezTo>
                    <a:pt x="14043" y="687"/>
                    <a:pt x="14043" y="689"/>
                    <a:pt x="14043" y="690"/>
                  </a:cubicBezTo>
                  <a:lnTo>
                    <a:pt x="14043" y="690"/>
                  </a:lnTo>
                  <a:cubicBezTo>
                    <a:pt x="14051" y="686"/>
                    <a:pt x="14054" y="686"/>
                    <a:pt x="14054" y="686"/>
                  </a:cubicBezTo>
                  <a:lnTo>
                    <a:pt x="14054" y="686"/>
                  </a:lnTo>
                  <a:lnTo>
                    <a:pt x="14045" y="694"/>
                  </a:lnTo>
                  <a:lnTo>
                    <a:pt x="14045" y="694"/>
                  </a:lnTo>
                  <a:cubicBezTo>
                    <a:pt x="14044" y="693"/>
                    <a:pt x="14044" y="692"/>
                    <a:pt x="14043" y="690"/>
                  </a:cubicBezTo>
                  <a:lnTo>
                    <a:pt x="14043" y="690"/>
                  </a:lnTo>
                  <a:cubicBezTo>
                    <a:pt x="14041" y="692"/>
                    <a:pt x="14037" y="694"/>
                    <a:pt x="14033" y="697"/>
                  </a:cubicBezTo>
                  <a:lnTo>
                    <a:pt x="14033" y="697"/>
                  </a:lnTo>
                  <a:lnTo>
                    <a:pt x="14024" y="696"/>
                  </a:lnTo>
                  <a:lnTo>
                    <a:pt x="14042" y="685"/>
                  </a:lnTo>
                  <a:close/>
                  <a:moveTo>
                    <a:pt x="14528" y="723"/>
                  </a:moveTo>
                  <a:cubicBezTo>
                    <a:pt x="14532" y="724"/>
                    <a:pt x="14538" y="727"/>
                    <a:pt x="14541" y="730"/>
                  </a:cubicBezTo>
                  <a:cubicBezTo>
                    <a:pt x="14541" y="730"/>
                    <a:pt x="14535" y="735"/>
                    <a:pt x="14531" y="736"/>
                  </a:cubicBezTo>
                  <a:lnTo>
                    <a:pt x="14517" y="730"/>
                  </a:lnTo>
                  <a:lnTo>
                    <a:pt x="14528" y="723"/>
                  </a:lnTo>
                  <a:close/>
                  <a:moveTo>
                    <a:pt x="16622" y="682"/>
                  </a:moveTo>
                  <a:cubicBezTo>
                    <a:pt x="16628" y="682"/>
                    <a:pt x="16634" y="682"/>
                    <a:pt x="16639" y="683"/>
                  </a:cubicBezTo>
                  <a:cubicBezTo>
                    <a:pt x="16646" y="685"/>
                    <a:pt x="16651" y="689"/>
                    <a:pt x="16656" y="693"/>
                  </a:cubicBezTo>
                  <a:cubicBezTo>
                    <a:pt x="16645" y="707"/>
                    <a:pt x="16634" y="720"/>
                    <a:pt x="16617" y="733"/>
                  </a:cubicBezTo>
                  <a:cubicBezTo>
                    <a:pt x="16614" y="736"/>
                    <a:pt x="16600" y="739"/>
                    <a:pt x="16588" y="739"/>
                  </a:cubicBezTo>
                  <a:cubicBezTo>
                    <a:pt x="16584" y="739"/>
                    <a:pt x="16580" y="738"/>
                    <a:pt x="16577" y="738"/>
                  </a:cubicBezTo>
                  <a:cubicBezTo>
                    <a:pt x="16568" y="736"/>
                    <a:pt x="16558" y="727"/>
                    <a:pt x="16561" y="723"/>
                  </a:cubicBezTo>
                  <a:cubicBezTo>
                    <a:pt x="16573" y="708"/>
                    <a:pt x="16590" y="696"/>
                    <a:pt x="16609" y="683"/>
                  </a:cubicBezTo>
                  <a:cubicBezTo>
                    <a:pt x="16611" y="682"/>
                    <a:pt x="16616" y="682"/>
                    <a:pt x="16622" y="682"/>
                  </a:cubicBezTo>
                  <a:close/>
                  <a:moveTo>
                    <a:pt x="19161" y="729"/>
                  </a:moveTo>
                  <a:cubicBezTo>
                    <a:pt x="19160" y="730"/>
                    <a:pt x="19160" y="730"/>
                    <a:pt x="19161" y="730"/>
                  </a:cubicBezTo>
                  <a:cubicBezTo>
                    <a:pt x="19163" y="733"/>
                    <a:pt x="19165" y="736"/>
                    <a:pt x="19168" y="739"/>
                  </a:cubicBezTo>
                  <a:lnTo>
                    <a:pt x="19168" y="739"/>
                  </a:lnTo>
                  <a:cubicBezTo>
                    <a:pt x="19170" y="738"/>
                    <a:pt x="19172" y="737"/>
                    <a:pt x="19175" y="736"/>
                  </a:cubicBezTo>
                  <a:lnTo>
                    <a:pt x="19175" y="736"/>
                  </a:lnTo>
                  <a:cubicBezTo>
                    <a:pt x="19171" y="734"/>
                    <a:pt x="19166" y="732"/>
                    <a:pt x="19161" y="729"/>
                  </a:cubicBezTo>
                  <a:close/>
                  <a:moveTo>
                    <a:pt x="17277" y="724"/>
                  </a:moveTo>
                  <a:cubicBezTo>
                    <a:pt x="17279" y="726"/>
                    <a:pt x="17283" y="732"/>
                    <a:pt x="17288" y="736"/>
                  </a:cubicBezTo>
                  <a:lnTo>
                    <a:pt x="17288" y="738"/>
                  </a:lnTo>
                  <a:cubicBezTo>
                    <a:pt x="17281" y="738"/>
                    <a:pt x="17273" y="739"/>
                    <a:pt x="17266" y="739"/>
                  </a:cubicBezTo>
                  <a:cubicBezTo>
                    <a:pt x="17264" y="739"/>
                    <a:pt x="17263" y="739"/>
                    <a:pt x="17261" y="739"/>
                  </a:cubicBezTo>
                  <a:cubicBezTo>
                    <a:pt x="17251" y="736"/>
                    <a:pt x="17244" y="732"/>
                    <a:pt x="17235" y="727"/>
                  </a:cubicBezTo>
                  <a:cubicBezTo>
                    <a:pt x="17244" y="726"/>
                    <a:pt x="17252" y="726"/>
                    <a:pt x="17277" y="724"/>
                  </a:cubicBezTo>
                  <a:close/>
                  <a:moveTo>
                    <a:pt x="17366" y="692"/>
                  </a:moveTo>
                  <a:cubicBezTo>
                    <a:pt x="17374" y="711"/>
                    <a:pt x="17382" y="727"/>
                    <a:pt x="17389" y="743"/>
                  </a:cubicBezTo>
                  <a:lnTo>
                    <a:pt x="17388" y="743"/>
                  </a:lnTo>
                  <a:cubicBezTo>
                    <a:pt x="17377" y="743"/>
                    <a:pt x="17366" y="743"/>
                    <a:pt x="17357" y="741"/>
                  </a:cubicBezTo>
                  <a:cubicBezTo>
                    <a:pt x="17320" y="729"/>
                    <a:pt x="17326" y="713"/>
                    <a:pt x="17330" y="698"/>
                  </a:cubicBezTo>
                  <a:cubicBezTo>
                    <a:pt x="17330" y="698"/>
                    <a:pt x="17344" y="695"/>
                    <a:pt x="17366" y="692"/>
                  </a:cubicBezTo>
                  <a:close/>
                  <a:moveTo>
                    <a:pt x="17423" y="657"/>
                  </a:moveTo>
                  <a:cubicBezTo>
                    <a:pt x="17457" y="666"/>
                    <a:pt x="17482" y="674"/>
                    <a:pt x="17510" y="679"/>
                  </a:cubicBezTo>
                  <a:lnTo>
                    <a:pt x="17510" y="677"/>
                  </a:lnTo>
                  <a:cubicBezTo>
                    <a:pt x="17516" y="679"/>
                    <a:pt x="17522" y="679"/>
                    <a:pt x="17528" y="679"/>
                  </a:cubicBezTo>
                  <a:cubicBezTo>
                    <a:pt x="17541" y="679"/>
                    <a:pt x="17555" y="677"/>
                    <a:pt x="17569" y="677"/>
                  </a:cubicBezTo>
                  <a:cubicBezTo>
                    <a:pt x="17572" y="677"/>
                    <a:pt x="17575" y="677"/>
                    <a:pt x="17577" y="677"/>
                  </a:cubicBezTo>
                  <a:cubicBezTo>
                    <a:pt x="17601" y="679"/>
                    <a:pt x="17651" y="716"/>
                    <a:pt x="17644" y="729"/>
                  </a:cubicBezTo>
                  <a:cubicBezTo>
                    <a:pt x="17641" y="738"/>
                    <a:pt x="17619" y="746"/>
                    <a:pt x="17600" y="748"/>
                  </a:cubicBezTo>
                  <a:cubicBezTo>
                    <a:pt x="17585" y="748"/>
                    <a:pt x="17561" y="730"/>
                    <a:pt x="17541" y="727"/>
                  </a:cubicBezTo>
                  <a:cubicBezTo>
                    <a:pt x="17538" y="727"/>
                    <a:pt x="17536" y="727"/>
                    <a:pt x="17533" y="727"/>
                  </a:cubicBezTo>
                  <a:cubicBezTo>
                    <a:pt x="17518" y="727"/>
                    <a:pt x="17503" y="734"/>
                    <a:pt x="17488" y="734"/>
                  </a:cubicBezTo>
                  <a:cubicBezTo>
                    <a:pt x="17480" y="734"/>
                    <a:pt x="17472" y="732"/>
                    <a:pt x="17464" y="727"/>
                  </a:cubicBezTo>
                  <a:cubicBezTo>
                    <a:pt x="17435" y="708"/>
                    <a:pt x="17419" y="686"/>
                    <a:pt x="17398" y="666"/>
                  </a:cubicBezTo>
                  <a:cubicBezTo>
                    <a:pt x="17397" y="663"/>
                    <a:pt x="17416" y="658"/>
                    <a:pt x="17423" y="657"/>
                  </a:cubicBezTo>
                  <a:close/>
                  <a:moveTo>
                    <a:pt x="17186" y="748"/>
                  </a:moveTo>
                  <a:cubicBezTo>
                    <a:pt x="17189" y="748"/>
                    <a:pt x="17193" y="751"/>
                    <a:pt x="17196" y="752"/>
                  </a:cubicBezTo>
                  <a:lnTo>
                    <a:pt x="17176" y="755"/>
                  </a:lnTo>
                  <a:lnTo>
                    <a:pt x="17166" y="749"/>
                  </a:lnTo>
                  <a:cubicBezTo>
                    <a:pt x="17173" y="749"/>
                    <a:pt x="17180" y="748"/>
                    <a:pt x="17186" y="748"/>
                  </a:cubicBezTo>
                  <a:close/>
                  <a:moveTo>
                    <a:pt x="18649" y="593"/>
                  </a:moveTo>
                  <a:cubicBezTo>
                    <a:pt x="18660" y="598"/>
                    <a:pt x="18681" y="602"/>
                    <a:pt x="18694" y="611"/>
                  </a:cubicBezTo>
                  <a:cubicBezTo>
                    <a:pt x="18756" y="654"/>
                    <a:pt x="18815" y="695"/>
                    <a:pt x="18885" y="733"/>
                  </a:cubicBezTo>
                  <a:cubicBezTo>
                    <a:pt x="18891" y="738"/>
                    <a:pt x="18900" y="754"/>
                    <a:pt x="18900" y="754"/>
                  </a:cubicBezTo>
                  <a:cubicBezTo>
                    <a:pt x="18877" y="758"/>
                    <a:pt x="18857" y="761"/>
                    <a:pt x="18828" y="761"/>
                  </a:cubicBezTo>
                  <a:cubicBezTo>
                    <a:pt x="18819" y="761"/>
                    <a:pt x="18779" y="739"/>
                    <a:pt x="18768" y="727"/>
                  </a:cubicBezTo>
                  <a:cubicBezTo>
                    <a:pt x="18728" y="689"/>
                    <a:pt x="18685" y="648"/>
                    <a:pt x="18644" y="607"/>
                  </a:cubicBezTo>
                  <a:cubicBezTo>
                    <a:pt x="18641" y="604"/>
                    <a:pt x="18646" y="602"/>
                    <a:pt x="18649" y="593"/>
                  </a:cubicBezTo>
                  <a:close/>
                  <a:moveTo>
                    <a:pt x="14694" y="704"/>
                  </a:moveTo>
                  <a:cubicBezTo>
                    <a:pt x="14720" y="704"/>
                    <a:pt x="14745" y="710"/>
                    <a:pt x="14750" y="721"/>
                  </a:cubicBezTo>
                  <a:cubicBezTo>
                    <a:pt x="14731" y="733"/>
                    <a:pt x="14709" y="748"/>
                    <a:pt x="14679" y="760"/>
                  </a:cubicBezTo>
                  <a:lnTo>
                    <a:pt x="14681" y="760"/>
                  </a:lnTo>
                  <a:cubicBezTo>
                    <a:pt x="14669" y="764"/>
                    <a:pt x="14649" y="766"/>
                    <a:pt x="14631" y="766"/>
                  </a:cubicBezTo>
                  <a:cubicBezTo>
                    <a:pt x="14608" y="766"/>
                    <a:pt x="14588" y="763"/>
                    <a:pt x="14592" y="758"/>
                  </a:cubicBezTo>
                  <a:cubicBezTo>
                    <a:pt x="14604" y="742"/>
                    <a:pt x="14620" y="724"/>
                    <a:pt x="14647" y="713"/>
                  </a:cubicBezTo>
                  <a:cubicBezTo>
                    <a:pt x="14659" y="707"/>
                    <a:pt x="14677" y="704"/>
                    <a:pt x="14694" y="704"/>
                  </a:cubicBezTo>
                  <a:close/>
                  <a:moveTo>
                    <a:pt x="14907" y="721"/>
                  </a:moveTo>
                  <a:cubicBezTo>
                    <a:pt x="14929" y="735"/>
                    <a:pt x="14943" y="743"/>
                    <a:pt x="14956" y="752"/>
                  </a:cubicBezTo>
                  <a:cubicBezTo>
                    <a:pt x="14943" y="757"/>
                    <a:pt x="14929" y="766"/>
                    <a:pt x="14918" y="767"/>
                  </a:cubicBezTo>
                  <a:cubicBezTo>
                    <a:pt x="14914" y="767"/>
                    <a:pt x="14912" y="767"/>
                    <a:pt x="14909" y="767"/>
                  </a:cubicBezTo>
                  <a:cubicBezTo>
                    <a:pt x="14881" y="767"/>
                    <a:pt x="14892" y="753"/>
                    <a:pt x="14890" y="745"/>
                  </a:cubicBezTo>
                  <a:cubicBezTo>
                    <a:pt x="14888" y="741"/>
                    <a:pt x="14897" y="735"/>
                    <a:pt x="14907" y="721"/>
                  </a:cubicBezTo>
                  <a:close/>
                  <a:moveTo>
                    <a:pt x="18569" y="755"/>
                  </a:moveTo>
                  <a:lnTo>
                    <a:pt x="18569" y="755"/>
                  </a:lnTo>
                  <a:cubicBezTo>
                    <a:pt x="18576" y="757"/>
                    <a:pt x="18585" y="760"/>
                    <a:pt x="18591" y="763"/>
                  </a:cubicBezTo>
                  <a:cubicBezTo>
                    <a:pt x="18594" y="763"/>
                    <a:pt x="18597" y="769"/>
                    <a:pt x="18600" y="771"/>
                  </a:cubicBezTo>
                  <a:cubicBezTo>
                    <a:pt x="18593" y="769"/>
                    <a:pt x="18584" y="766"/>
                    <a:pt x="18576" y="764"/>
                  </a:cubicBezTo>
                  <a:cubicBezTo>
                    <a:pt x="18574" y="763"/>
                    <a:pt x="18572" y="758"/>
                    <a:pt x="18569" y="755"/>
                  </a:cubicBezTo>
                  <a:close/>
                  <a:moveTo>
                    <a:pt x="15056" y="773"/>
                  </a:moveTo>
                  <a:cubicBezTo>
                    <a:pt x="15047" y="779"/>
                    <a:pt x="15040" y="785"/>
                    <a:pt x="15029" y="788"/>
                  </a:cubicBezTo>
                  <a:cubicBezTo>
                    <a:pt x="15027" y="788"/>
                    <a:pt x="15024" y="788"/>
                    <a:pt x="15021" y="788"/>
                  </a:cubicBezTo>
                  <a:cubicBezTo>
                    <a:pt x="15015" y="788"/>
                    <a:pt x="15008" y="788"/>
                    <a:pt x="15001" y="788"/>
                  </a:cubicBezTo>
                  <a:cubicBezTo>
                    <a:pt x="15006" y="782"/>
                    <a:pt x="15010" y="776"/>
                    <a:pt x="15012" y="774"/>
                  </a:cubicBezTo>
                  <a:cubicBezTo>
                    <a:pt x="15037" y="774"/>
                    <a:pt x="15045" y="773"/>
                    <a:pt x="15056" y="773"/>
                  </a:cubicBezTo>
                  <a:close/>
                  <a:moveTo>
                    <a:pt x="18993" y="617"/>
                  </a:moveTo>
                  <a:cubicBezTo>
                    <a:pt x="18993" y="617"/>
                    <a:pt x="19009" y="623"/>
                    <a:pt x="19016" y="627"/>
                  </a:cubicBezTo>
                  <a:lnTo>
                    <a:pt x="19027" y="663"/>
                  </a:lnTo>
                  <a:lnTo>
                    <a:pt x="19055" y="667"/>
                  </a:lnTo>
                  <a:cubicBezTo>
                    <a:pt x="19071" y="670"/>
                    <a:pt x="19086" y="668"/>
                    <a:pt x="19103" y="677"/>
                  </a:cubicBezTo>
                  <a:cubicBezTo>
                    <a:pt x="19122" y="689"/>
                    <a:pt x="19140" y="711"/>
                    <a:pt x="19159" y="729"/>
                  </a:cubicBezTo>
                  <a:cubicBezTo>
                    <a:pt x="19160" y="729"/>
                    <a:pt x="19160" y="729"/>
                    <a:pt x="19161" y="729"/>
                  </a:cubicBezTo>
                  <a:lnTo>
                    <a:pt x="19161" y="729"/>
                  </a:lnTo>
                  <a:cubicBezTo>
                    <a:pt x="19161" y="729"/>
                    <a:pt x="19162" y="728"/>
                    <a:pt x="19164" y="728"/>
                  </a:cubicBezTo>
                  <a:cubicBezTo>
                    <a:pt x="19170" y="728"/>
                    <a:pt x="19183" y="731"/>
                    <a:pt x="19196" y="732"/>
                  </a:cubicBezTo>
                  <a:cubicBezTo>
                    <a:pt x="19187" y="733"/>
                    <a:pt x="19181" y="734"/>
                    <a:pt x="19175" y="736"/>
                  </a:cubicBezTo>
                  <a:lnTo>
                    <a:pt x="19175" y="736"/>
                  </a:lnTo>
                  <a:cubicBezTo>
                    <a:pt x="19212" y="755"/>
                    <a:pt x="19222" y="768"/>
                    <a:pt x="19224" y="776"/>
                  </a:cubicBezTo>
                  <a:cubicBezTo>
                    <a:pt x="19224" y="777"/>
                    <a:pt x="19223" y="778"/>
                    <a:pt x="19220" y="778"/>
                  </a:cubicBezTo>
                  <a:cubicBezTo>
                    <a:pt x="19215" y="778"/>
                    <a:pt x="19205" y="775"/>
                    <a:pt x="19199" y="774"/>
                  </a:cubicBezTo>
                  <a:cubicBezTo>
                    <a:pt x="19188" y="763"/>
                    <a:pt x="19177" y="750"/>
                    <a:pt x="19168" y="739"/>
                  </a:cubicBezTo>
                  <a:lnTo>
                    <a:pt x="19168" y="739"/>
                  </a:lnTo>
                  <a:cubicBezTo>
                    <a:pt x="19153" y="746"/>
                    <a:pt x="19149" y="754"/>
                    <a:pt x="19140" y="754"/>
                  </a:cubicBezTo>
                  <a:cubicBezTo>
                    <a:pt x="19139" y="754"/>
                    <a:pt x="19138" y="754"/>
                    <a:pt x="19137" y="754"/>
                  </a:cubicBezTo>
                  <a:cubicBezTo>
                    <a:pt x="19136" y="754"/>
                    <a:pt x="19135" y="754"/>
                    <a:pt x="19134" y="754"/>
                  </a:cubicBezTo>
                  <a:cubicBezTo>
                    <a:pt x="19112" y="754"/>
                    <a:pt x="19162" y="799"/>
                    <a:pt x="19142" y="799"/>
                  </a:cubicBezTo>
                  <a:cubicBezTo>
                    <a:pt x="19139" y="799"/>
                    <a:pt x="19133" y="797"/>
                    <a:pt x="19124" y="794"/>
                  </a:cubicBezTo>
                  <a:cubicBezTo>
                    <a:pt x="19075" y="776"/>
                    <a:pt x="19040" y="743"/>
                    <a:pt x="19000" y="714"/>
                  </a:cubicBezTo>
                  <a:cubicBezTo>
                    <a:pt x="18984" y="702"/>
                    <a:pt x="18972" y="683"/>
                    <a:pt x="18958" y="667"/>
                  </a:cubicBezTo>
                  <a:cubicBezTo>
                    <a:pt x="18950" y="680"/>
                    <a:pt x="18943" y="695"/>
                    <a:pt x="18931" y="705"/>
                  </a:cubicBezTo>
                  <a:cubicBezTo>
                    <a:pt x="18931" y="705"/>
                    <a:pt x="18931" y="705"/>
                    <a:pt x="18930" y="705"/>
                  </a:cubicBezTo>
                  <a:cubicBezTo>
                    <a:pt x="18925" y="705"/>
                    <a:pt x="18904" y="696"/>
                    <a:pt x="18894" y="688"/>
                  </a:cubicBezTo>
                  <a:cubicBezTo>
                    <a:pt x="18884" y="682"/>
                    <a:pt x="18869" y="668"/>
                    <a:pt x="18871" y="663"/>
                  </a:cubicBezTo>
                  <a:cubicBezTo>
                    <a:pt x="18872" y="652"/>
                    <a:pt x="18881" y="644"/>
                    <a:pt x="18897" y="644"/>
                  </a:cubicBezTo>
                  <a:cubicBezTo>
                    <a:pt x="18911" y="644"/>
                    <a:pt x="18931" y="651"/>
                    <a:pt x="18958" y="667"/>
                  </a:cubicBezTo>
                  <a:lnTo>
                    <a:pt x="18993" y="617"/>
                  </a:lnTo>
                  <a:close/>
                  <a:moveTo>
                    <a:pt x="18212" y="777"/>
                  </a:moveTo>
                  <a:cubicBezTo>
                    <a:pt x="18216" y="788"/>
                    <a:pt x="18220" y="799"/>
                    <a:pt x="18226" y="817"/>
                  </a:cubicBezTo>
                  <a:cubicBezTo>
                    <a:pt x="18227" y="818"/>
                    <a:pt x="18228" y="820"/>
                    <a:pt x="18228" y="821"/>
                  </a:cubicBezTo>
                  <a:lnTo>
                    <a:pt x="18228" y="821"/>
                  </a:lnTo>
                  <a:cubicBezTo>
                    <a:pt x="18206" y="814"/>
                    <a:pt x="18193" y="814"/>
                    <a:pt x="18187" y="810"/>
                  </a:cubicBezTo>
                  <a:cubicBezTo>
                    <a:pt x="18175" y="802"/>
                    <a:pt x="18159" y="786"/>
                    <a:pt x="18162" y="785"/>
                  </a:cubicBezTo>
                  <a:cubicBezTo>
                    <a:pt x="18173" y="779"/>
                    <a:pt x="18194" y="779"/>
                    <a:pt x="18212" y="777"/>
                  </a:cubicBezTo>
                  <a:close/>
                  <a:moveTo>
                    <a:pt x="17216" y="554"/>
                  </a:moveTo>
                  <a:cubicBezTo>
                    <a:pt x="17238" y="586"/>
                    <a:pt x="17311" y="610"/>
                    <a:pt x="17319" y="645"/>
                  </a:cubicBezTo>
                  <a:lnTo>
                    <a:pt x="17317" y="643"/>
                  </a:lnTo>
                  <a:lnTo>
                    <a:pt x="17317" y="643"/>
                  </a:lnTo>
                  <a:cubicBezTo>
                    <a:pt x="17320" y="656"/>
                    <a:pt x="17318" y="659"/>
                    <a:pt x="17309" y="659"/>
                  </a:cubicBezTo>
                  <a:cubicBezTo>
                    <a:pt x="17305" y="659"/>
                    <a:pt x="17299" y="659"/>
                    <a:pt x="17291" y="658"/>
                  </a:cubicBezTo>
                  <a:cubicBezTo>
                    <a:pt x="17286" y="658"/>
                    <a:pt x="17277" y="667"/>
                    <a:pt x="17282" y="670"/>
                  </a:cubicBezTo>
                  <a:cubicBezTo>
                    <a:pt x="17307" y="687"/>
                    <a:pt x="17311" y="697"/>
                    <a:pt x="17274" y="697"/>
                  </a:cubicBezTo>
                  <a:cubicBezTo>
                    <a:pt x="17267" y="697"/>
                    <a:pt x="17259" y="697"/>
                    <a:pt x="17249" y="696"/>
                  </a:cubicBezTo>
                  <a:cubicBezTo>
                    <a:pt x="17248" y="696"/>
                    <a:pt x="17246" y="696"/>
                    <a:pt x="17244" y="696"/>
                  </a:cubicBezTo>
                  <a:cubicBezTo>
                    <a:pt x="17226" y="696"/>
                    <a:pt x="17207" y="702"/>
                    <a:pt x="17188" y="702"/>
                  </a:cubicBezTo>
                  <a:cubicBezTo>
                    <a:pt x="17187" y="702"/>
                    <a:pt x="17185" y="702"/>
                    <a:pt x="17183" y="702"/>
                  </a:cubicBezTo>
                  <a:cubicBezTo>
                    <a:pt x="17135" y="702"/>
                    <a:pt x="17114" y="714"/>
                    <a:pt x="17101" y="733"/>
                  </a:cubicBezTo>
                  <a:cubicBezTo>
                    <a:pt x="17083" y="757"/>
                    <a:pt x="17061" y="780"/>
                    <a:pt x="17033" y="801"/>
                  </a:cubicBezTo>
                  <a:cubicBezTo>
                    <a:pt x="17021" y="811"/>
                    <a:pt x="16998" y="821"/>
                    <a:pt x="16970" y="821"/>
                  </a:cubicBezTo>
                  <a:cubicBezTo>
                    <a:pt x="16962" y="821"/>
                    <a:pt x="16954" y="821"/>
                    <a:pt x="16945" y="819"/>
                  </a:cubicBezTo>
                  <a:cubicBezTo>
                    <a:pt x="16918" y="813"/>
                    <a:pt x="16882" y="801"/>
                    <a:pt x="16882" y="792"/>
                  </a:cubicBezTo>
                  <a:cubicBezTo>
                    <a:pt x="16885" y="771"/>
                    <a:pt x="16855" y="760"/>
                    <a:pt x="16829" y="745"/>
                  </a:cubicBezTo>
                  <a:cubicBezTo>
                    <a:pt x="16801" y="730"/>
                    <a:pt x="16812" y="721"/>
                    <a:pt x="16855" y="720"/>
                  </a:cubicBezTo>
                  <a:cubicBezTo>
                    <a:pt x="16858" y="720"/>
                    <a:pt x="16861" y="720"/>
                    <a:pt x="16864" y="720"/>
                  </a:cubicBezTo>
                  <a:cubicBezTo>
                    <a:pt x="16879" y="720"/>
                    <a:pt x="16895" y="721"/>
                    <a:pt x="16909" y="721"/>
                  </a:cubicBezTo>
                  <a:cubicBezTo>
                    <a:pt x="16917" y="721"/>
                    <a:pt x="16925" y="721"/>
                    <a:pt x="16930" y="718"/>
                  </a:cubicBezTo>
                  <a:cubicBezTo>
                    <a:pt x="16941" y="715"/>
                    <a:pt x="16949" y="714"/>
                    <a:pt x="16956" y="714"/>
                  </a:cubicBezTo>
                  <a:cubicBezTo>
                    <a:pt x="16967" y="714"/>
                    <a:pt x="16975" y="717"/>
                    <a:pt x="16989" y="723"/>
                  </a:cubicBezTo>
                  <a:cubicBezTo>
                    <a:pt x="17017" y="734"/>
                    <a:pt x="17033" y="740"/>
                    <a:pt x="17044" y="740"/>
                  </a:cubicBezTo>
                  <a:cubicBezTo>
                    <a:pt x="17057" y="740"/>
                    <a:pt x="17062" y="730"/>
                    <a:pt x="17073" y="710"/>
                  </a:cubicBezTo>
                  <a:cubicBezTo>
                    <a:pt x="17077" y="699"/>
                    <a:pt x="17085" y="686"/>
                    <a:pt x="17102" y="682"/>
                  </a:cubicBezTo>
                  <a:cubicBezTo>
                    <a:pt x="17152" y="668"/>
                    <a:pt x="17123" y="658"/>
                    <a:pt x="17095" y="646"/>
                  </a:cubicBezTo>
                  <a:cubicBezTo>
                    <a:pt x="17077" y="639"/>
                    <a:pt x="17066" y="633"/>
                    <a:pt x="17102" y="630"/>
                  </a:cubicBezTo>
                  <a:cubicBezTo>
                    <a:pt x="17113" y="630"/>
                    <a:pt x="17130" y="629"/>
                    <a:pt x="17130" y="629"/>
                  </a:cubicBezTo>
                  <a:cubicBezTo>
                    <a:pt x="17135" y="607"/>
                    <a:pt x="17164" y="590"/>
                    <a:pt x="17207" y="583"/>
                  </a:cubicBezTo>
                  <a:cubicBezTo>
                    <a:pt x="17220" y="582"/>
                    <a:pt x="17214" y="564"/>
                    <a:pt x="17216" y="554"/>
                  </a:cubicBezTo>
                  <a:close/>
                  <a:moveTo>
                    <a:pt x="18473" y="810"/>
                  </a:moveTo>
                  <a:cubicBezTo>
                    <a:pt x="18473" y="810"/>
                    <a:pt x="18481" y="811"/>
                    <a:pt x="18485" y="811"/>
                  </a:cubicBezTo>
                  <a:lnTo>
                    <a:pt x="18491" y="824"/>
                  </a:lnTo>
                  <a:lnTo>
                    <a:pt x="18479" y="824"/>
                  </a:lnTo>
                  <a:cubicBezTo>
                    <a:pt x="18476" y="819"/>
                    <a:pt x="18473" y="814"/>
                    <a:pt x="18473" y="810"/>
                  </a:cubicBezTo>
                  <a:close/>
                  <a:moveTo>
                    <a:pt x="13649" y="750"/>
                  </a:moveTo>
                  <a:cubicBezTo>
                    <a:pt x="13685" y="750"/>
                    <a:pt x="13731" y="762"/>
                    <a:pt x="13738" y="780"/>
                  </a:cubicBezTo>
                  <a:cubicBezTo>
                    <a:pt x="13726" y="791"/>
                    <a:pt x="13710" y="807"/>
                    <a:pt x="13685" y="821"/>
                  </a:cubicBezTo>
                  <a:cubicBezTo>
                    <a:pt x="13677" y="826"/>
                    <a:pt x="13670" y="828"/>
                    <a:pt x="13664" y="828"/>
                  </a:cubicBezTo>
                  <a:cubicBezTo>
                    <a:pt x="13653" y="828"/>
                    <a:pt x="13644" y="820"/>
                    <a:pt x="13635" y="804"/>
                  </a:cubicBezTo>
                  <a:cubicBezTo>
                    <a:pt x="13635" y="804"/>
                    <a:pt x="13635" y="799"/>
                    <a:pt x="13632" y="799"/>
                  </a:cubicBezTo>
                  <a:cubicBezTo>
                    <a:pt x="13590" y="795"/>
                    <a:pt x="13580" y="779"/>
                    <a:pt x="13614" y="757"/>
                  </a:cubicBezTo>
                  <a:cubicBezTo>
                    <a:pt x="13621" y="752"/>
                    <a:pt x="13634" y="750"/>
                    <a:pt x="13649" y="750"/>
                  </a:cubicBezTo>
                  <a:close/>
                  <a:moveTo>
                    <a:pt x="16356" y="819"/>
                  </a:moveTo>
                  <a:cubicBezTo>
                    <a:pt x="16361" y="821"/>
                    <a:pt x="16365" y="823"/>
                    <a:pt x="16367" y="827"/>
                  </a:cubicBezTo>
                  <a:cubicBezTo>
                    <a:pt x="16367" y="827"/>
                    <a:pt x="16361" y="830"/>
                    <a:pt x="16358" y="832"/>
                  </a:cubicBezTo>
                  <a:lnTo>
                    <a:pt x="16346" y="824"/>
                  </a:lnTo>
                  <a:lnTo>
                    <a:pt x="16356" y="819"/>
                  </a:lnTo>
                  <a:close/>
                  <a:moveTo>
                    <a:pt x="16019" y="750"/>
                  </a:moveTo>
                  <a:cubicBezTo>
                    <a:pt x="16026" y="750"/>
                    <a:pt x="16034" y="750"/>
                    <a:pt x="16043" y="751"/>
                  </a:cubicBezTo>
                  <a:cubicBezTo>
                    <a:pt x="16061" y="752"/>
                    <a:pt x="16084" y="751"/>
                    <a:pt x="16097" y="757"/>
                  </a:cubicBezTo>
                  <a:cubicBezTo>
                    <a:pt x="16124" y="766"/>
                    <a:pt x="16177" y="771"/>
                    <a:pt x="16125" y="796"/>
                  </a:cubicBezTo>
                  <a:cubicBezTo>
                    <a:pt x="16122" y="798"/>
                    <a:pt x="16124" y="804"/>
                    <a:pt x="16128" y="805"/>
                  </a:cubicBezTo>
                  <a:cubicBezTo>
                    <a:pt x="16152" y="813"/>
                    <a:pt x="16164" y="826"/>
                    <a:pt x="16134" y="833"/>
                  </a:cubicBezTo>
                  <a:cubicBezTo>
                    <a:pt x="16123" y="835"/>
                    <a:pt x="16106" y="837"/>
                    <a:pt x="16090" y="837"/>
                  </a:cubicBezTo>
                  <a:cubicBezTo>
                    <a:pt x="16074" y="837"/>
                    <a:pt x="16059" y="835"/>
                    <a:pt x="16052" y="833"/>
                  </a:cubicBezTo>
                  <a:cubicBezTo>
                    <a:pt x="16018" y="819"/>
                    <a:pt x="15997" y="798"/>
                    <a:pt x="15986" y="791"/>
                  </a:cubicBezTo>
                  <a:cubicBezTo>
                    <a:pt x="15980" y="759"/>
                    <a:pt x="15987" y="750"/>
                    <a:pt x="16019" y="750"/>
                  </a:cubicBezTo>
                  <a:close/>
                  <a:moveTo>
                    <a:pt x="18930" y="783"/>
                  </a:moveTo>
                  <a:lnTo>
                    <a:pt x="18930" y="783"/>
                  </a:lnTo>
                  <a:cubicBezTo>
                    <a:pt x="18941" y="785"/>
                    <a:pt x="18958" y="791"/>
                    <a:pt x="18974" y="799"/>
                  </a:cubicBezTo>
                  <a:cubicBezTo>
                    <a:pt x="18980" y="802"/>
                    <a:pt x="18987" y="819"/>
                    <a:pt x="19003" y="841"/>
                  </a:cubicBezTo>
                  <a:cubicBezTo>
                    <a:pt x="18975" y="826"/>
                    <a:pt x="18958" y="820"/>
                    <a:pt x="18944" y="810"/>
                  </a:cubicBezTo>
                  <a:cubicBezTo>
                    <a:pt x="18935" y="804"/>
                    <a:pt x="18927" y="783"/>
                    <a:pt x="18930" y="783"/>
                  </a:cubicBezTo>
                  <a:close/>
                  <a:moveTo>
                    <a:pt x="18230" y="825"/>
                  </a:moveTo>
                  <a:cubicBezTo>
                    <a:pt x="18236" y="840"/>
                    <a:pt x="18235" y="846"/>
                    <a:pt x="18234" y="852"/>
                  </a:cubicBezTo>
                  <a:cubicBezTo>
                    <a:pt x="18234" y="852"/>
                    <a:pt x="18220" y="849"/>
                    <a:pt x="18215" y="848"/>
                  </a:cubicBezTo>
                  <a:cubicBezTo>
                    <a:pt x="18213" y="841"/>
                    <a:pt x="18212" y="833"/>
                    <a:pt x="18213" y="827"/>
                  </a:cubicBezTo>
                  <a:cubicBezTo>
                    <a:pt x="18213" y="826"/>
                    <a:pt x="18219" y="826"/>
                    <a:pt x="18230" y="825"/>
                  </a:cubicBezTo>
                  <a:close/>
                  <a:moveTo>
                    <a:pt x="14619" y="846"/>
                  </a:moveTo>
                  <a:cubicBezTo>
                    <a:pt x="14624" y="846"/>
                    <a:pt x="14629" y="846"/>
                    <a:pt x="14634" y="846"/>
                  </a:cubicBezTo>
                  <a:lnTo>
                    <a:pt x="14597" y="879"/>
                  </a:lnTo>
                  <a:cubicBezTo>
                    <a:pt x="14591" y="876"/>
                    <a:pt x="14585" y="874"/>
                    <a:pt x="14572" y="869"/>
                  </a:cubicBezTo>
                  <a:cubicBezTo>
                    <a:pt x="14582" y="863"/>
                    <a:pt x="14592" y="854"/>
                    <a:pt x="14607" y="848"/>
                  </a:cubicBezTo>
                  <a:cubicBezTo>
                    <a:pt x="14609" y="846"/>
                    <a:pt x="14614" y="846"/>
                    <a:pt x="14619" y="846"/>
                  </a:cubicBezTo>
                  <a:close/>
                  <a:moveTo>
                    <a:pt x="14698" y="883"/>
                  </a:moveTo>
                  <a:cubicBezTo>
                    <a:pt x="14703" y="886"/>
                    <a:pt x="14709" y="888"/>
                    <a:pt x="14710" y="891"/>
                  </a:cubicBezTo>
                  <a:cubicBezTo>
                    <a:pt x="14710" y="891"/>
                    <a:pt x="14704" y="895"/>
                    <a:pt x="14701" y="897"/>
                  </a:cubicBezTo>
                  <a:lnTo>
                    <a:pt x="14688" y="891"/>
                  </a:lnTo>
                  <a:lnTo>
                    <a:pt x="14698" y="883"/>
                  </a:lnTo>
                  <a:close/>
                  <a:moveTo>
                    <a:pt x="14244" y="677"/>
                  </a:moveTo>
                  <a:cubicBezTo>
                    <a:pt x="14251" y="683"/>
                    <a:pt x="14269" y="689"/>
                    <a:pt x="14264" y="696"/>
                  </a:cubicBezTo>
                  <a:cubicBezTo>
                    <a:pt x="14245" y="721"/>
                    <a:pt x="14219" y="748"/>
                    <a:pt x="14192" y="777"/>
                  </a:cubicBezTo>
                  <a:cubicBezTo>
                    <a:pt x="14117" y="735"/>
                    <a:pt x="14089" y="743"/>
                    <a:pt x="14077" y="741"/>
                  </a:cubicBezTo>
                  <a:cubicBezTo>
                    <a:pt x="14071" y="739"/>
                    <a:pt x="14066" y="739"/>
                    <a:pt x="14062" y="739"/>
                  </a:cubicBezTo>
                  <a:cubicBezTo>
                    <a:pt x="14038" y="739"/>
                    <a:pt x="14033" y="754"/>
                    <a:pt x="14023" y="761"/>
                  </a:cubicBezTo>
                  <a:cubicBezTo>
                    <a:pt x="14005" y="773"/>
                    <a:pt x="14005" y="785"/>
                    <a:pt x="14023" y="785"/>
                  </a:cubicBezTo>
                  <a:cubicBezTo>
                    <a:pt x="14027" y="785"/>
                    <a:pt x="14032" y="785"/>
                    <a:pt x="14038" y="783"/>
                  </a:cubicBezTo>
                  <a:cubicBezTo>
                    <a:pt x="14050" y="781"/>
                    <a:pt x="14059" y="779"/>
                    <a:pt x="14066" y="779"/>
                  </a:cubicBezTo>
                  <a:cubicBezTo>
                    <a:pt x="14102" y="779"/>
                    <a:pt x="14087" y="807"/>
                    <a:pt x="14119" y="807"/>
                  </a:cubicBezTo>
                  <a:cubicBezTo>
                    <a:pt x="14120" y="807"/>
                    <a:pt x="14121" y="807"/>
                    <a:pt x="14122" y="807"/>
                  </a:cubicBezTo>
                  <a:lnTo>
                    <a:pt x="14122" y="807"/>
                  </a:lnTo>
                  <a:cubicBezTo>
                    <a:pt x="14114" y="814"/>
                    <a:pt x="14108" y="824"/>
                    <a:pt x="14098" y="826"/>
                  </a:cubicBezTo>
                  <a:cubicBezTo>
                    <a:pt x="13976" y="857"/>
                    <a:pt x="13976" y="858"/>
                    <a:pt x="13958" y="908"/>
                  </a:cubicBezTo>
                  <a:cubicBezTo>
                    <a:pt x="13936" y="895"/>
                    <a:pt x="13923" y="882"/>
                    <a:pt x="13898" y="874"/>
                  </a:cubicBezTo>
                  <a:cubicBezTo>
                    <a:pt x="13889" y="872"/>
                    <a:pt x="13878" y="864"/>
                    <a:pt x="13863" y="864"/>
                  </a:cubicBezTo>
                  <a:cubicBezTo>
                    <a:pt x="13852" y="864"/>
                    <a:pt x="13838" y="868"/>
                    <a:pt x="13821" y="883"/>
                  </a:cubicBezTo>
                  <a:cubicBezTo>
                    <a:pt x="13791" y="880"/>
                    <a:pt x="13755" y="877"/>
                    <a:pt x="13729" y="871"/>
                  </a:cubicBezTo>
                  <a:cubicBezTo>
                    <a:pt x="13713" y="867"/>
                    <a:pt x="13760" y="826"/>
                    <a:pt x="13785" y="824"/>
                  </a:cubicBezTo>
                  <a:cubicBezTo>
                    <a:pt x="13877" y="821"/>
                    <a:pt x="13867" y="780"/>
                    <a:pt x="13867" y="771"/>
                  </a:cubicBezTo>
                  <a:cubicBezTo>
                    <a:pt x="13866" y="750"/>
                    <a:pt x="13870" y="741"/>
                    <a:pt x="13893" y="741"/>
                  </a:cubicBezTo>
                  <a:cubicBezTo>
                    <a:pt x="13901" y="741"/>
                    <a:pt x="13913" y="743"/>
                    <a:pt x="13927" y="745"/>
                  </a:cubicBezTo>
                  <a:cubicBezTo>
                    <a:pt x="13938" y="747"/>
                    <a:pt x="13947" y="748"/>
                    <a:pt x="13955" y="748"/>
                  </a:cubicBezTo>
                  <a:cubicBezTo>
                    <a:pt x="13986" y="748"/>
                    <a:pt x="13997" y="734"/>
                    <a:pt x="14001" y="713"/>
                  </a:cubicBezTo>
                  <a:cubicBezTo>
                    <a:pt x="14002" y="711"/>
                    <a:pt x="14017" y="705"/>
                    <a:pt x="14026" y="702"/>
                  </a:cubicBezTo>
                  <a:cubicBezTo>
                    <a:pt x="14028" y="700"/>
                    <a:pt x="14031" y="699"/>
                    <a:pt x="14033" y="697"/>
                  </a:cubicBezTo>
                  <a:lnTo>
                    <a:pt x="14033" y="697"/>
                  </a:lnTo>
                  <a:lnTo>
                    <a:pt x="14041" y="698"/>
                  </a:lnTo>
                  <a:lnTo>
                    <a:pt x="14045" y="694"/>
                  </a:lnTo>
                  <a:lnTo>
                    <a:pt x="14045" y="694"/>
                  </a:lnTo>
                  <a:cubicBezTo>
                    <a:pt x="14050" y="707"/>
                    <a:pt x="14059" y="712"/>
                    <a:pt x="14071" y="712"/>
                  </a:cubicBezTo>
                  <a:cubicBezTo>
                    <a:pt x="14086" y="712"/>
                    <a:pt x="14106" y="704"/>
                    <a:pt x="14127" y="691"/>
                  </a:cubicBezTo>
                  <a:lnTo>
                    <a:pt x="14145" y="677"/>
                  </a:lnTo>
                  <a:lnTo>
                    <a:pt x="14145" y="677"/>
                  </a:lnTo>
                  <a:cubicBezTo>
                    <a:pt x="14138" y="684"/>
                    <a:pt x="14132" y="688"/>
                    <a:pt x="14127" y="692"/>
                  </a:cubicBezTo>
                  <a:lnTo>
                    <a:pt x="14138" y="732"/>
                  </a:lnTo>
                  <a:cubicBezTo>
                    <a:pt x="14169" y="756"/>
                    <a:pt x="14178" y="761"/>
                    <a:pt x="14180" y="761"/>
                  </a:cubicBezTo>
                  <a:cubicBezTo>
                    <a:pt x="14181" y="761"/>
                    <a:pt x="14179" y="760"/>
                    <a:pt x="14177" y="758"/>
                  </a:cubicBezTo>
                  <a:cubicBezTo>
                    <a:pt x="14172" y="751"/>
                    <a:pt x="14183" y="710"/>
                    <a:pt x="14198" y="699"/>
                  </a:cubicBezTo>
                  <a:cubicBezTo>
                    <a:pt x="14210" y="691"/>
                    <a:pt x="14229" y="685"/>
                    <a:pt x="14244" y="677"/>
                  </a:cubicBezTo>
                  <a:close/>
                  <a:moveTo>
                    <a:pt x="16364" y="899"/>
                  </a:moveTo>
                  <a:cubicBezTo>
                    <a:pt x="16370" y="907"/>
                    <a:pt x="16377" y="911"/>
                    <a:pt x="16377" y="917"/>
                  </a:cubicBezTo>
                  <a:cubicBezTo>
                    <a:pt x="16378" y="922"/>
                    <a:pt x="16368" y="926"/>
                    <a:pt x="16364" y="929"/>
                  </a:cubicBezTo>
                  <a:cubicBezTo>
                    <a:pt x="16358" y="924"/>
                    <a:pt x="16349" y="919"/>
                    <a:pt x="16348" y="913"/>
                  </a:cubicBezTo>
                  <a:cubicBezTo>
                    <a:pt x="16346" y="910"/>
                    <a:pt x="16356" y="905"/>
                    <a:pt x="16364" y="899"/>
                  </a:cubicBezTo>
                  <a:close/>
                  <a:moveTo>
                    <a:pt x="13880" y="930"/>
                  </a:moveTo>
                  <a:cubicBezTo>
                    <a:pt x="13880" y="931"/>
                    <a:pt x="13880" y="931"/>
                    <a:pt x="13880" y="932"/>
                  </a:cubicBezTo>
                  <a:lnTo>
                    <a:pt x="13880" y="932"/>
                  </a:lnTo>
                  <a:lnTo>
                    <a:pt x="13880" y="930"/>
                  </a:lnTo>
                  <a:close/>
                  <a:moveTo>
                    <a:pt x="14424" y="846"/>
                  </a:moveTo>
                  <a:cubicBezTo>
                    <a:pt x="14439" y="846"/>
                    <a:pt x="14442" y="856"/>
                    <a:pt x="14442" y="867"/>
                  </a:cubicBezTo>
                  <a:cubicBezTo>
                    <a:pt x="14443" y="875"/>
                    <a:pt x="14450" y="878"/>
                    <a:pt x="14460" y="878"/>
                  </a:cubicBezTo>
                  <a:cubicBezTo>
                    <a:pt x="14470" y="878"/>
                    <a:pt x="14483" y="876"/>
                    <a:pt x="14497" y="873"/>
                  </a:cubicBezTo>
                  <a:cubicBezTo>
                    <a:pt x="14513" y="869"/>
                    <a:pt x="14531" y="869"/>
                    <a:pt x="14575" y="864"/>
                  </a:cubicBezTo>
                  <a:lnTo>
                    <a:pt x="14575" y="864"/>
                  </a:lnTo>
                  <a:cubicBezTo>
                    <a:pt x="14539" y="883"/>
                    <a:pt x="14528" y="894"/>
                    <a:pt x="14514" y="895"/>
                  </a:cubicBezTo>
                  <a:cubicBezTo>
                    <a:pt x="14473" y="905"/>
                    <a:pt x="14477" y="936"/>
                    <a:pt x="14432" y="936"/>
                  </a:cubicBezTo>
                  <a:cubicBezTo>
                    <a:pt x="14430" y="936"/>
                    <a:pt x="14428" y="936"/>
                    <a:pt x="14426" y="936"/>
                  </a:cubicBezTo>
                  <a:cubicBezTo>
                    <a:pt x="14378" y="935"/>
                    <a:pt x="14370" y="917"/>
                    <a:pt x="14406" y="889"/>
                  </a:cubicBezTo>
                  <a:cubicBezTo>
                    <a:pt x="14407" y="888"/>
                    <a:pt x="14403" y="883"/>
                    <a:pt x="14397" y="882"/>
                  </a:cubicBezTo>
                  <a:cubicBezTo>
                    <a:pt x="14372" y="879"/>
                    <a:pt x="14363" y="867"/>
                    <a:pt x="14391" y="855"/>
                  </a:cubicBezTo>
                  <a:cubicBezTo>
                    <a:pt x="14406" y="849"/>
                    <a:pt x="14416" y="846"/>
                    <a:pt x="14424" y="846"/>
                  </a:cubicBezTo>
                  <a:close/>
                  <a:moveTo>
                    <a:pt x="13857" y="917"/>
                  </a:moveTo>
                  <a:cubicBezTo>
                    <a:pt x="13866" y="922"/>
                    <a:pt x="13876" y="926"/>
                    <a:pt x="13880" y="932"/>
                  </a:cubicBezTo>
                  <a:lnTo>
                    <a:pt x="13880" y="932"/>
                  </a:lnTo>
                  <a:cubicBezTo>
                    <a:pt x="13879" y="935"/>
                    <a:pt x="13871" y="941"/>
                    <a:pt x="13867" y="945"/>
                  </a:cubicBezTo>
                  <a:lnTo>
                    <a:pt x="13820" y="933"/>
                  </a:lnTo>
                  <a:cubicBezTo>
                    <a:pt x="13829" y="930"/>
                    <a:pt x="13838" y="926"/>
                    <a:pt x="13857" y="917"/>
                  </a:cubicBezTo>
                  <a:close/>
                  <a:moveTo>
                    <a:pt x="19108" y="817"/>
                  </a:moveTo>
                  <a:cubicBezTo>
                    <a:pt x="19112" y="817"/>
                    <a:pt x="19115" y="817"/>
                    <a:pt x="19115" y="817"/>
                  </a:cubicBezTo>
                  <a:cubicBezTo>
                    <a:pt x="19159" y="857"/>
                    <a:pt x="19181" y="867"/>
                    <a:pt x="19194" y="867"/>
                  </a:cubicBezTo>
                  <a:cubicBezTo>
                    <a:pt x="19211" y="867"/>
                    <a:pt x="19216" y="851"/>
                    <a:pt x="19234" y="851"/>
                  </a:cubicBezTo>
                  <a:cubicBezTo>
                    <a:pt x="19241" y="851"/>
                    <a:pt x="19250" y="853"/>
                    <a:pt x="19262" y="860"/>
                  </a:cubicBezTo>
                  <a:cubicBezTo>
                    <a:pt x="19247" y="874"/>
                    <a:pt x="19234" y="883"/>
                    <a:pt x="19228" y="898"/>
                  </a:cubicBezTo>
                  <a:cubicBezTo>
                    <a:pt x="19221" y="914"/>
                    <a:pt x="19225" y="941"/>
                    <a:pt x="19213" y="951"/>
                  </a:cubicBezTo>
                  <a:cubicBezTo>
                    <a:pt x="19209" y="955"/>
                    <a:pt x="19201" y="956"/>
                    <a:pt x="19190" y="956"/>
                  </a:cubicBezTo>
                  <a:cubicBezTo>
                    <a:pt x="19181" y="956"/>
                    <a:pt x="19169" y="955"/>
                    <a:pt x="19157" y="955"/>
                  </a:cubicBezTo>
                  <a:cubicBezTo>
                    <a:pt x="19153" y="955"/>
                    <a:pt x="19150" y="955"/>
                    <a:pt x="19146" y="955"/>
                  </a:cubicBezTo>
                  <a:cubicBezTo>
                    <a:pt x="19153" y="935"/>
                    <a:pt x="19158" y="924"/>
                    <a:pt x="19161" y="913"/>
                  </a:cubicBezTo>
                  <a:cubicBezTo>
                    <a:pt x="19163" y="905"/>
                    <a:pt x="19163" y="897"/>
                    <a:pt x="19163" y="891"/>
                  </a:cubicBezTo>
                  <a:cubicBezTo>
                    <a:pt x="19152" y="889"/>
                    <a:pt x="19141" y="891"/>
                    <a:pt x="19128" y="888"/>
                  </a:cubicBezTo>
                  <a:cubicBezTo>
                    <a:pt x="19124" y="888"/>
                    <a:pt x="19108" y="876"/>
                    <a:pt x="19108" y="876"/>
                  </a:cubicBezTo>
                  <a:lnTo>
                    <a:pt x="19102" y="819"/>
                  </a:lnTo>
                  <a:cubicBezTo>
                    <a:pt x="19102" y="817"/>
                    <a:pt x="19105" y="817"/>
                    <a:pt x="19108" y="817"/>
                  </a:cubicBezTo>
                  <a:close/>
                  <a:moveTo>
                    <a:pt x="13917" y="951"/>
                  </a:moveTo>
                  <a:cubicBezTo>
                    <a:pt x="13917" y="951"/>
                    <a:pt x="13917" y="951"/>
                    <a:pt x="13917" y="951"/>
                  </a:cubicBezTo>
                  <a:lnTo>
                    <a:pt x="13907" y="961"/>
                  </a:lnTo>
                  <a:lnTo>
                    <a:pt x="13907" y="961"/>
                  </a:lnTo>
                  <a:cubicBezTo>
                    <a:pt x="13912" y="952"/>
                    <a:pt x="13916" y="951"/>
                    <a:pt x="13917" y="951"/>
                  </a:cubicBezTo>
                  <a:close/>
                  <a:moveTo>
                    <a:pt x="14170" y="917"/>
                  </a:moveTo>
                  <a:cubicBezTo>
                    <a:pt x="14178" y="917"/>
                    <a:pt x="14186" y="917"/>
                    <a:pt x="14192" y="919"/>
                  </a:cubicBezTo>
                  <a:cubicBezTo>
                    <a:pt x="14205" y="920"/>
                    <a:pt x="14213" y="927"/>
                    <a:pt x="14222" y="932"/>
                  </a:cubicBezTo>
                  <a:cubicBezTo>
                    <a:pt x="14209" y="935"/>
                    <a:pt x="14194" y="939"/>
                    <a:pt x="14163" y="946"/>
                  </a:cubicBezTo>
                  <a:lnTo>
                    <a:pt x="14163" y="946"/>
                  </a:lnTo>
                  <a:cubicBezTo>
                    <a:pt x="14163" y="946"/>
                    <a:pt x="14163" y="946"/>
                    <a:pt x="14162" y="946"/>
                  </a:cubicBezTo>
                  <a:lnTo>
                    <a:pt x="14162" y="946"/>
                  </a:lnTo>
                  <a:cubicBezTo>
                    <a:pt x="14162" y="946"/>
                    <a:pt x="14162" y="946"/>
                    <a:pt x="14161" y="947"/>
                  </a:cubicBezTo>
                  <a:cubicBezTo>
                    <a:pt x="14162" y="946"/>
                    <a:pt x="14162" y="946"/>
                    <a:pt x="14163" y="946"/>
                  </a:cubicBezTo>
                  <a:lnTo>
                    <a:pt x="14163" y="946"/>
                  </a:lnTo>
                  <a:cubicBezTo>
                    <a:pt x="14162" y="948"/>
                    <a:pt x="14155" y="953"/>
                    <a:pt x="14147" y="955"/>
                  </a:cubicBezTo>
                  <a:cubicBezTo>
                    <a:pt x="14134" y="959"/>
                    <a:pt x="14115" y="962"/>
                    <a:pt x="14104" y="962"/>
                  </a:cubicBezTo>
                  <a:cubicBezTo>
                    <a:pt x="14101" y="962"/>
                    <a:pt x="14098" y="962"/>
                    <a:pt x="14097" y="961"/>
                  </a:cubicBezTo>
                  <a:cubicBezTo>
                    <a:pt x="14086" y="957"/>
                    <a:pt x="14083" y="945"/>
                    <a:pt x="14089" y="936"/>
                  </a:cubicBezTo>
                  <a:cubicBezTo>
                    <a:pt x="14094" y="930"/>
                    <a:pt x="14122" y="923"/>
                    <a:pt x="14139" y="920"/>
                  </a:cubicBezTo>
                  <a:cubicBezTo>
                    <a:pt x="14149" y="918"/>
                    <a:pt x="14160" y="917"/>
                    <a:pt x="14170" y="917"/>
                  </a:cubicBezTo>
                  <a:close/>
                  <a:moveTo>
                    <a:pt x="13905" y="949"/>
                  </a:moveTo>
                  <a:cubicBezTo>
                    <a:pt x="13903" y="954"/>
                    <a:pt x="13902" y="958"/>
                    <a:pt x="13900" y="962"/>
                  </a:cubicBezTo>
                  <a:lnTo>
                    <a:pt x="13900" y="962"/>
                  </a:lnTo>
                  <a:lnTo>
                    <a:pt x="13889" y="961"/>
                  </a:lnTo>
                  <a:lnTo>
                    <a:pt x="13905" y="949"/>
                  </a:lnTo>
                  <a:close/>
                  <a:moveTo>
                    <a:pt x="13301" y="955"/>
                  </a:moveTo>
                  <a:cubicBezTo>
                    <a:pt x="13302" y="961"/>
                    <a:pt x="13299" y="969"/>
                    <a:pt x="13296" y="974"/>
                  </a:cubicBezTo>
                  <a:cubicBezTo>
                    <a:pt x="13289" y="976"/>
                    <a:pt x="13276" y="976"/>
                    <a:pt x="13276" y="976"/>
                  </a:cubicBezTo>
                  <a:cubicBezTo>
                    <a:pt x="13273" y="970"/>
                    <a:pt x="13274" y="964"/>
                    <a:pt x="13276" y="955"/>
                  </a:cubicBezTo>
                  <a:close/>
                  <a:moveTo>
                    <a:pt x="18890" y="849"/>
                  </a:moveTo>
                  <a:cubicBezTo>
                    <a:pt x="18897" y="849"/>
                    <a:pt x="18906" y="852"/>
                    <a:pt x="18912" y="857"/>
                  </a:cubicBezTo>
                  <a:cubicBezTo>
                    <a:pt x="18934" y="871"/>
                    <a:pt x="18953" y="892"/>
                    <a:pt x="18972" y="910"/>
                  </a:cubicBezTo>
                  <a:cubicBezTo>
                    <a:pt x="18975" y="913"/>
                    <a:pt x="18965" y="916"/>
                    <a:pt x="18965" y="922"/>
                  </a:cubicBezTo>
                  <a:lnTo>
                    <a:pt x="18966" y="989"/>
                  </a:lnTo>
                  <a:lnTo>
                    <a:pt x="18940" y="979"/>
                  </a:lnTo>
                  <a:cubicBezTo>
                    <a:pt x="18916" y="942"/>
                    <a:pt x="18894" y="905"/>
                    <a:pt x="18871" y="867"/>
                  </a:cubicBezTo>
                  <a:cubicBezTo>
                    <a:pt x="18864" y="857"/>
                    <a:pt x="18876" y="849"/>
                    <a:pt x="18890" y="849"/>
                  </a:cubicBezTo>
                  <a:close/>
                  <a:moveTo>
                    <a:pt x="13876" y="972"/>
                  </a:moveTo>
                  <a:cubicBezTo>
                    <a:pt x="13882" y="973"/>
                    <a:pt x="13887" y="974"/>
                    <a:pt x="13894" y="976"/>
                  </a:cubicBezTo>
                  <a:lnTo>
                    <a:pt x="13894" y="976"/>
                  </a:lnTo>
                  <a:cubicBezTo>
                    <a:pt x="13887" y="989"/>
                    <a:pt x="13883" y="994"/>
                    <a:pt x="13879" y="998"/>
                  </a:cubicBezTo>
                  <a:cubicBezTo>
                    <a:pt x="13873" y="994"/>
                    <a:pt x="13864" y="989"/>
                    <a:pt x="13863" y="985"/>
                  </a:cubicBezTo>
                  <a:cubicBezTo>
                    <a:pt x="13861" y="982"/>
                    <a:pt x="13870" y="976"/>
                    <a:pt x="13876" y="972"/>
                  </a:cubicBezTo>
                  <a:close/>
                  <a:moveTo>
                    <a:pt x="13997" y="911"/>
                  </a:moveTo>
                  <a:cubicBezTo>
                    <a:pt x="14016" y="922"/>
                    <a:pt x="14038" y="932"/>
                    <a:pt x="14054" y="945"/>
                  </a:cubicBezTo>
                  <a:cubicBezTo>
                    <a:pt x="14063" y="951"/>
                    <a:pt x="14066" y="961"/>
                    <a:pt x="14061" y="972"/>
                  </a:cubicBezTo>
                  <a:cubicBezTo>
                    <a:pt x="14055" y="980"/>
                    <a:pt x="14038" y="994"/>
                    <a:pt x="14022" y="1001"/>
                  </a:cubicBezTo>
                  <a:cubicBezTo>
                    <a:pt x="14018" y="1002"/>
                    <a:pt x="14012" y="1003"/>
                    <a:pt x="14006" y="1003"/>
                  </a:cubicBezTo>
                  <a:cubicBezTo>
                    <a:pt x="13994" y="1003"/>
                    <a:pt x="13980" y="1000"/>
                    <a:pt x="13974" y="997"/>
                  </a:cubicBezTo>
                  <a:cubicBezTo>
                    <a:pt x="13941" y="976"/>
                    <a:pt x="13970" y="942"/>
                    <a:pt x="13997" y="911"/>
                  </a:cubicBezTo>
                  <a:close/>
                  <a:moveTo>
                    <a:pt x="18853" y="961"/>
                  </a:moveTo>
                  <a:cubicBezTo>
                    <a:pt x="18858" y="961"/>
                    <a:pt x="18870" y="963"/>
                    <a:pt x="18882" y="963"/>
                  </a:cubicBezTo>
                  <a:cubicBezTo>
                    <a:pt x="18891" y="982"/>
                    <a:pt x="18902" y="995"/>
                    <a:pt x="18900" y="1002"/>
                  </a:cubicBezTo>
                  <a:cubicBezTo>
                    <a:pt x="18900" y="1003"/>
                    <a:pt x="18899" y="1004"/>
                    <a:pt x="18898" y="1004"/>
                  </a:cubicBezTo>
                  <a:cubicBezTo>
                    <a:pt x="18893" y="1004"/>
                    <a:pt x="18880" y="999"/>
                    <a:pt x="18872" y="998"/>
                  </a:cubicBezTo>
                  <a:cubicBezTo>
                    <a:pt x="18863" y="986"/>
                    <a:pt x="18852" y="973"/>
                    <a:pt x="18849" y="963"/>
                  </a:cubicBezTo>
                  <a:cubicBezTo>
                    <a:pt x="18848" y="961"/>
                    <a:pt x="18850" y="961"/>
                    <a:pt x="18853" y="961"/>
                  </a:cubicBezTo>
                  <a:close/>
                  <a:moveTo>
                    <a:pt x="16287" y="963"/>
                  </a:moveTo>
                  <a:cubicBezTo>
                    <a:pt x="16302" y="963"/>
                    <a:pt x="16314" y="970"/>
                    <a:pt x="16334" y="976"/>
                  </a:cubicBezTo>
                  <a:cubicBezTo>
                    <a:pt x="16315" y="988"/>
                    <a:pt x="16303" y="997"/>
                    <a:pt x="16290" y="1004"/>
                  </a:cubicBezTo>
                  <a:cubicBezTo>
                    <a:pt x="16280" y="999"/>
                    <a:pt x="16262" y="995"/>
                    <a:pt x="16259" y="989"/>
                  </a:cubicBezTo>
                  <a:cubicBezTo>
                    <a:pt x="16256" y="979"/>
                    <a:pt x="16246" y="964"/>
                    <a:pt x="16287" y="963"/>
                  </a:cubicBezTo>
                  <a:close/>
                  <a:moveTo>
                    <a:pt x="19506" y="967"/>
                  </a:moveTo>
                  <a:cubicBezTo>
                    <a:pt x="19506" y="967"/>
                    <a:pt x="19521" y="976"/>
                    <a:pt x="19534" y="985"/>
                  </a:cubicBezTo>
                  <a:cubicBezTo>
                    <a:pt x="19530" y="992"/>
                    <a:pt x="19528" y="999"/>
                    <a:pt x="19524" y="1004"/>
                  </a:cubicBezTo>
                  <a:cubicBezTo>
                    <a:pt x="19524" y="1004"/>
                    <a:pt x="19509" y="994"/>
                    <a:pt x="19502" y="988"/>
                  </a:cubicBezTo>
                  <a:cubicBezTo>
                    <a:pt x="19503" y="980"/>
                    <a:pt x="19502" y="972"/>
                    <a:pt x="19506" y="967"/>
                  </a:cubicBezTo>
                  <a:close/>
                  <a:moveTo>
                    <a:pt x="18503" y="982"/>
                  </a:moveTo>
                  <a:cubicBezTo>
                    <a:pt x="18506" y="988"/>
                    <a:pt x="18513" y="997"/>
                    <a:pt x="18513" y="1001"/>
                  </a:cubicBezTo>
                  <a:cubicBezTo>
                    <a:pt x="18513" y="1005"/>
                    <a:pt x="18504" y="1005"/>
                    <a:pt x="18500" y="1007"/>
                  </a:cubicBezTo>
                  <a:cubicBezTo>
                    <a:pt x="18491" y="999"/>
                    <a:pt x="18482" y="992"/>
                    <a:pt x="18479" y="989"/>
                  </a:cubicBezTo>
                  <a:cubicBezTo>
                    <a:pt x="18493" y="985"/>
                    <a:pt x="18497" y="983"/>
                    <a:pt x="18503" y="982"/>
                  </a:cubicBezTo>
                  <a:close/>
                  <a:moveTo>
                    <a:pt x="14139" y="970"/>
                  </a:moveTo>
                  <a:cubicBezTo>
                    <a:pt x="14139" y="995"/>
                    <a:pt x="14139" y="1011"/>
                    <a:pt x="14138" y="1022"/>
                  </a:cubicBezTo>
                  <a:lnTo>
                    <a:pt x="14138" y="1022"/>
                  </a:lnTo>
                  <a:cubicBezTo>
                    <a:pt x="14124" y="1021"/>
                    <a:pt x="14111" y="1019"/>
                    <a:pt x="14110" y="1016"/>
                  </a:cubicBezTo>
                  <a:cubicBezTo>
                    <a:pt x="14108" y="1004"/>
                    <a:pt x="14126" y="988"/>
                    <a:pt x="14139" y="970"/>
                  </a:cubicBezTo>
                  <a:close/>
                  <a:moveTo>
                    <a:pt x="14191" y="980"/>
                  </a:moveTo>
                  <a:cubicBezTo>
                    <a:pt x="14195" y="980"/>
                    <a:pt x="14197" y="981"/>
                    <a:pt x="14197" y="983"/>
                  </a:cubicBezTo>
                  <a:cubicBezTo>
                    <a:pt x="14195" y="995"/>
                    <a:pt x="14173" y="1011"/>
                    <a:pt x="14160" y="1024"/>
                  </a:cubicBezTo>
                  <a:cubicBezTo>
                    <a:pt x="14157" y="1024"/>
                    <a:pt x="14153" y="1024"/>
                    <a:pt x="14149" y="1023"/>
                  </a:cubicBezTo>
                  <a:lnTo>
                    <a:pt x="14149" y="1023"/>
                  </a:lnTo>
                  <a:cubicBezTo>
                    <a:pt x="14163" y="989"/>
                    <a:pt x="14182" y="980"/>
                    <a:pt x="14191" y="980"/>
                  </a:cubicBezTo>
                  <a:close/>
                  <a:moveTo>
                    <a:pt x="13679" y="985"/>
                  </a:moveTo>
                  <a:cubicBezTo>
                    <a:pt x="13685" y="989"/>
                    <a:pt x="13692" y="994"/>
                    <a:pt x="13702" y="1001"/>
                  </a:cubicBezTo>
                  <a:lnTo>
                    <a:pt x="13663" y="1029"/>
                  </a:lnTo>
                  <a:cubicBezTo>
                    <a:pt x="13652" y="1027"/>
                    <a:pt x="13633" y="1026"/>
                    <a:pt x="13635" y="1024"/>
                  </a:cubicBezTo>
                  <a:cubicBezTo>
                    <a:pt x="13646" y="1011"/>
                    <a:pt x="13664" y="998"/>
                    <a:pt x="13679" y="985"/>
                  </a:cubicBezTo>
                  <a:close/>
                  <a:moveTo>
                    <a:pt x="15463" y="997"/>
                  </a:moveTo>
                  <a:cubicBezTo>
                    <a:pt x="15479" y="997"/>
                    <a:pt x="15494" y="1002"/>
                    <a:pt x="15510" y="1002"/>
                  </a:cubicBezTo>
                  <a:cubicBezTo>
                    <a:pt x="15514" y="1002"/>
                    <a:pt x="15518" y="1002"/>
                    <a:pt x="15522" y="1001"/>
                  </a:cubicBezTo>
                  <a:cubicBezTo>
                    <a:pt x="15522" y="1001"/>
                    <a:pt x="15527" y="1008"/>
                    <a:pt x="15530" y="1013"/>
                  </a:cubicBezTo>
                  <a:cubicBezTo>
                    <a:pt x="15525" y="1016"/>
                    <a:pt x="15522" y="1022"/>
                    <a:pt x="15516" y="1024"/>
                  </a:cubicBezTo>
                  <a:cubicBezTo>
                    <a:pt x="15502" y="1030"/>
                    <a:pt x="15478" y="1032"/>
                    <a:pt x="15457" y="1032"/>
                  </a:cubicBezTo>
                  <a:cubicBezTo>
                    <a:pt x="15436" y="1032"/>
                    <a:pt x="15417" y="1030"/>
                    <a:pt x="15410" y="1024"/>
                  </a:cubicBezTo>
                  <a:cubicBezTo>
                    <a:pt x="15407" y="1022"/>
                    <a:pt x="15418" y="1013"/>
                    <a:pt x="15425" y="1008"/>
                  </a:cubicBezTo>
                  <a:cubicBezTo>
                    <a:pt x="15439" y="1000"/>
                    <a:pt x="15451" y="997"/>
                    <a:pt x="15463" y="997"/>
                  </a:cubicBezTo>
                  <a:close/>
                  <a:moveTo>
                    <a:pt x="14979" y="989"/>
                  </a:moveTo>
                  <a:cubicBezTo>
                    <a:pt x="14991" y="997"/>
                    <a:pt x="15009" y="1001"/>
                    <a:pt x="15004" y="1007"/>
                  </a:cubicBezTo>
                  <a:cubicBezTo>
                    <a:pt x="14997" y="1017"/>
                    <a:pt x="14978" y="1029"/>
                    <a:pt x="14965" y="1039"/>
                  </a:cubicBezTo>
                  <a:lnTo>
                    <a:pt x="14910" y="1017"/>
                  </a:lnTo>
                  <a:cubicBezTo>
                    <a:pt x="14929" y="1010"/>
                    <a:pt x="14948" y="1002"/>
                    <a:pt x="14979" y="989"/>
                  </a:cubicBezTo>
                  <a:close/>
                  <a:moveTo>
                    <a:pt x="14136" y="1032"/>
                  </a:moveTo>
                  <a:lnTo>
                    <a:pt x="14136" y="1032"/>
                  </a:lnTo>
                  <a:cubicBezTo>
                    <a:pt x="14135" y="1042"/>
                    <a:pt x="14132" y="1044"/>
                    <a:pt x="14129" y="1045"/>
                  </a:cubicBezTo>
                  <a:cubicBezTo>
                    <a:pt x="14126" y="1044"/>
                    <a:pt x="14122" y="1039"/>
                    <a:pt x="14122" y="1039"/>
                  </a:cubicBezTo>
                  <a:cubicBezTo>
                    <a:pt x="14126" y="1036"/>
                    <a:pt x="14131" y="1034"/>
                    <a:pt x="14136" y="1032"/>
                  </a:cubicBezTo>
                  <a:close/>
                  <a:moveTo>
                    <a:pt x="13075" y="1020"/>
                  </a:moveTo>
                  <a:cubicBezTo>
                    <a:pt x="13080" y="1020"/>
                    <a:pt x="13085" y="1021"/>
                    <a:pt x="13090" y="1023"/>
                  </a:cubicBezTo>
                  <a:cubicBezTo>
                    <a:pt x="13106" y="1030"/>
                    <a:pt x="13114" y="1041"/>
                    <a:pt x="13123" y="1051"/>
                  </a:cubicBezTo>
                  <a:cubicBezTo>
                    <a:pt x="13123" y="1051"/>
                    <a:pt x="13121" y="1053"/>
                    <a:pt x="13119" y="1054"/>
                  </a:cubicBezTo>
                  <a:lnTo>
                    <a:pt x="13119" y="1054"/>
                  </a:lnTo>
                  <a:cubicBezTo>
                    <a:pt x="13099" y="1055"/>
                    <a:pt x="13082" y="1055"/>
                    <a:pt x="13068" y="1055"/>
                  </a:cubicBezTo>
                  <a:cubicBezTo>
                    <a:pt x="13005" y="1055"/>
                    <a:pt x="13013" y="1050"/>
                    <a:pt x="13023" y="1047"/>
                  </a:cubicBezTo>
                  <a:cubicBezTo>
                    <a:pt x="13042" y="1041"/>
                    <a:pt x="13054" y="1020"/>
                    <a:pt x="13075" y="1020"/>
                  </a:cubicBezTo>
                  <a:close/>
                  <a:moveTo>
                    <a:pt x="14737" y="1033"/>
                  </a:moveTo>
                  <a:cubicBezTo>
                    <a:pt x="14741" y="1036"/>
                    <a:pt x="14745" y="1039"/>
                    <a:pt x="14757" y="1048"/>
                  </a:cubicBezTo>
                  <a:cubicBezTo>
                    <a:pt x="14753" y="1050"/>
                    <a:pt x="14742" y="1054"/>
                    <a:pt x="14732" y="1058"/>
                  </a:cubicBezTo>
                  <a:cubicBezTo>
                    <a:pt x="14728" y="1055"/>
                    <a:pt x="14719" y="1052"/>
                    <a:pt x="14719" y="1050"/>
                  </a:cubicBezTo>
                  <a:cubicBezTo>
                    <a:pt x="14722" y="1045"/>
                    <a:pt x="14731" y="1039"/>
                    <a:pt x="14737" y="1033"/>
                  </a:cubicBezTo>
                  <a:close/>
                  <a:moveTo>
                    <a:pt x="13142" y="1056"/>
                  </a:moveTo>
                  <a:cubicBezTo>
                    <a:pt x="13152" y="1056"/>
                    <a:pt x="13154" y="1056"/>
                    <a:pt x="13156" y="1057"/>
                  </a:cubicBezTo>
                  <a:cubicBezTo>
                    <a:pt x="13151" y="1060"/>
                    <a:pt x="13137" y="1064"/>
                    <a:pt x="13137" y="1064"/>
                  </a:cubicBezTo>
                  <a:cubicBezTo>
                    <a:pt x="13131" y="1064"/>
                    <a:pt x="13128" y="1060"/>
                    <a:pt x="13126" y="1058"/>
                  </a:cubicBezTo>
                  <a:lnTo>
                    <a:pt x="13133" y="1056"/>
                  </a:lnTo>
                  <a:lnTo>
                    <a:pt x="13133" y="1056"/>
                  </a:lnTo>
                  <a:cubicBezTo>
                    <a:pt x="13136" y="1056"/>
                    <a:pt x="13139" y="1056"/>
                    <a:pt x="13142" y="1056"/>
                  </a:cubicBezTo>
                  <a:close/>
                  <a:moveTo>
                    <a:pt x="14045" y="1042"/>
                  </a:moveTo>
                  <a:lnTo>
                    <a:pt x="14045" y="1042"/>
                  </a:lnTo>
                  <a:cubicBezTo>
                    <a:pt x="14039" y="1050"/>
                    <a:pt x="14036" y="1055"/>
                    <a:pt x="14032" y="1057"/>
                  </a:cubicBezTo>
                  <a:cubicBezTo>
                    <a:pt x="14019" y="1060"/>
                    <a:pt x="14004" y="1061"/>
                    <a:pt x="13989" y="1064"/>
                  </a:cubicBezTo>
                  <a:cubicBezTo>
                    <a:pt x="13994" y="1060"/>
                    <a:pt x="13995" y="1054"/>
                    <a:pt x="13999" y="1052"/>
                  </a:cubicBezTo>
                  <a:cubicBezTo>
                    <a:pt x="14013" y="1050"/>
                    <a:pt x="14027" y="1047"/>
                    <a:pt x="14045" y="1042"/>
                  </a:cubicBezTo>
                  <a:close/>
                  <a:moveTo>
                    <a:pt x="13535" y="992"/>
                  </a:moveTo>
                  <a:cubicBezTo>
                    <a:pt x="13571" y="1011"/>
                    <a:pt x="13632" y="1019"/>
                    <a:pt x="13586" y="1066"/>
                  </a:cubicBezTo>
                  <a:cubicBezTo>
                    <a:pt x="13592" y="1033"/>
                    <a:pt x="13504" y="1036"/>
                    <a:pt x="13535" y="992"/>
                  </a:cubicBezTo>
                  <a:close/>
                  <a:moveTo>
                    <a:pt x="13118" y="1056"/>
                  </a:moveTo>
                  <a:cubicBezTo>
                    <a:pt x="13115" y="1059"/>
                    <a:pt x="13112" y="1061"/>
                    <a:pt x="13109" y="1063"/>
                  </a:cubicBezTo>
                  <a:cubicBezTo>
                    <a:pt x="13099" y="1067"/>
                    <a:pt x="13070" y="1069"/>
                    <a:pt x="13042" y="1069"/>
                  </a:cubicBezTo>
                  <a:cubicBezTo>
                    <a:pt x="13017" y="1069"/>
                    <a:pt x="12994" y="1067"/>
                    <a:pt x="12990" y="1063"/>
                  </a:cubicBezTo>
                  <a:cubicBezTo>
                    <a:pt x="13055" y="1059"/>
                    <a:pt x="13094" y="1057"/>
                    <a:pt x="13118" y="1056"/>
                  </a:cubicBezTo>
                  <a:close/>
                  <a:moveTo>
                    <a:pt x="14179" y="1079"/>
                  </a:moveTo>
                  <a:cubicBezTo>
                    <a:pt x="14183" y="1082"/>
                    <a:pt x="14188" y="1085"/>
                    <a:pt x="14201" y="1092"/>
                  </a:cubicBezTo>
                  <a:cubicBezTo>
                    <a:pt x="14197" y="1095"/>
                    <a:pt x="14186" y="1100"/>
                    <a:pt x="14175" y="1104"/>
                  </a:cubicBezTo>
                  <a:cubicBezTo>
                    <a:pt x="14170" y="1102"/>
                    <a:pt x="14161" y="1100"/>
                    <a:pt x="14163" y="1097"/>
                  </a:cubicBezTo>
                  <a:cubicBezTo>
                    <a:pt x="14164" y="1091"/>
                    <a:pt x="14173" y="1085"/>
                    <a:pt x="14179" y="1079"/>
                  </a:cubicBezTo>
                  <a:close/>
                  <a:moveTo>
                    <a:pt x="14834" y="1024"/>
                  </a:moveTo>
                  <a:cubicBezTo>
                    <a:pt x="14851" y="1038"/>
                    <a:pt x="14862" y="1057"/>
                    <a:pt x="14890" y="1061"/>
                  </a:cubicBezTo>
                  <a:cubicBezTo>
                    <a:pt x="14950" y="1069"/>
                    <a:pt x="14871" y="1094"/>
                    <a:pt x="14868" y="1109"/>
                  </a:cubicBezTo>
                  <a:lnTo>
                    <a:pt x="14868" y="1109"/>
                  </a:lnTo>
                  <a:lnTo>
                    <a:pt x="14809" y="1035"/>
                  </a:lnTo>
                  <a:lnTo>
                    <a:pt x="14834" y="1024"/>
                  </a:lnTo>
                  <a:close/>
                  <a:moveTo>
                    <a:pt x="18646" y="1094"/>
                  </a:moveTo>
                  <a:lnTo>
                    <a:pt x="18657" y="1097"/>
                  </a:lnTo>
                  <a:cubicBezTo>
                    <a:pt x="18659" y="1101"/>
                    <a:pt x="18660" y="1107"/>
                    <a:pt x="18660" y="1110"/>
                  </a:cubicBezTo>
                  <a:cubicBezTo>
                    <a:pt x="18660" y="1110"/>
                    <a:pt x="18653" y="1108"/>
                    <a:pt x="18650" y="1108"/>
                  </a:cubicBezTo>
                  <a:lnTo>
                    <a:pt x="18646" y="1094"/>
                  </a:lnTo>
                  <a:close/>
                  <a:moveTo>
                    <a:pt x="12692" y="1085"/>
                  </a:moveTo>
                  <a:cubicBezTo>
                    <a:pt x="12700" y="1085"/>
                    <a:pt x="12708" y="1086"/>
                    <a:pt x="12717" y="1086"/>
                  </a:cubicBezTo>
                  <a:cubicBezTo>
                    <a:pt x="12705" y="1095"/>
                    <a:pt x="12690" y="1111"/>
                    <a:pt x="12683" y="1111"/>
                  </a:cubicBezTo>
                  <a:cubicBezTo>
                    <a:pt x="12673" y="1113"/>
                    <a:pt x="12664" y="1114"/>
                    <a:pt x="12654" y="1114"/>
                  </a:cubicBezTo>
                  <a:cubicBezTo>
                    <a:pt x="12641" y="1114"/>
                    <a:pt x="12626" y="1113"/>
                    <a:pt x="12608" y="1113"/>
                  </a:cubicBezTo>
                  <a:cubicBezTo>
                    <a:pt x="12637" y="1101"/>
                    <a:pt x="12656" y="1091"/>
                    <a:pt x="12674" y="1088"/>
                  </a:cubicBezTo>
                  <a:cubicBezTo>
                    <a:pt x="12680" y="1086"/>
                    <a:pt x="12686" y="1085"/>
                    <a:pt x="12692" y="1085"/>
                  </a:cubicBezTo>
                  <a:close/>
                  <a:moveTo>
                    <a:pt x="18802" y="1077"/>
                  </a:moveTo>
                  <a:lnTo>
                    <a:pt x="18802" y="1077"/>
                  </a:lnTo>
                  <a:cubicBezTo>
                    <a:pt x="18822" y="1082"/>
                    <a:pt x="18837" y="1085"/>
                    <a:pt x="18853" y="1089"/>
                  </a:cubicBezTo>
                  <a:cubicBezTo>
                    <a:pt x="18855" y="1098"/>
                    <a:pt x="18860" y="1111"/>
                    <a:pt x="18856" y="1116"/>
                  </a:cubicBezTo>
                  <a:cubicBezTo>
                    <a:pt x="18854" y="1118"/>
                    <a:pt x="18851" y="1118"/>
                    <a:pt x="18846" y="1118"/>
                  </a:cubicBezTo>
                  <a:cubicBezTo>
                    <a:pt x="18841" y="1118"/>
                    <a:pt x="18834" y="1117"/>
                    <a:pt x="18828" y="1117"/>
                  </a:cubicBezTo>
                  <a:lnTo>
                    <a:pt x="18802" y="1077"/>
                  </a:lnTo>
                  <a:close/>
                  <a:moveTo>
                    <a:pt x="12394" y="1120"/>
                  </a:moveTo>
                  <a:lnTo>
                    <a:pt x="12409" y="1126"/>
                  </a:lnTo>
                  <a:lnTo>
                    <a:pt x="12399" y="1133"/>
                  </a:lnTo>
                  <a:cubicBezTo>
                    <a:pt x="12394" y="1132"/>
                    <a:pt x="12388" y="1130"/>
                    <a:pt x="12386" y="1129"/>
                  </a:cubicBezTo>
                  <a:cubicBezTo>
                    <a:pt x="12386" y="1129"/>
                    <a:pt x="12391" y="1123"/>
                    <a:pt x="12394" y="1120"/>
                  </a:cubicBezTo>
                  <a:close/>
                  <a:moveTo>
                    <a:pt x="13942" y="1100"/>
                  </a:moveTo>
                  <a:cubicBezTo>
                    <a:pt x="13951" y="1100"/>
                    <a:pt x="13959" y="1101"/>
                    <a:pt x="13960" y="1104"/>
                  </a:cubicBezTo>
                  <a:cubicBezTo>
                    <a:pt x="13963" y="1117"/>
                    <a:pt x="13986" y="1130"/>
                    <a:pt x="13923" y="1145"/>
                  </a:cubicBezTo>
                  <a:cubicBezTo>
                    <a:pt x="13908" y="1150"/>
                    <a:pt x="13895" y="1158"/>
                    <a:pt x="13882" y="1166"/>
                  </a:cubicBezTo>
                  <a:cubicBezTo>
                    <a:pt x="13879" y="1164"/>
                    <a:pt x="13877" y="1163"/>
                    <a:pt x="13871" y="1158"/>
                  </a:cubicBezTo>
                  <a:lnTo>
                    <a:pt x="13896" y="1133"/>
                  </a:lnTo>
                  <a:cubicBezTo>
                    <a:pt x="13905" y="1122"/>
                    <a:pt x="13886" y="1110"/>
                    <a:pt x="13927" y="1101"/>
                  </a:cubicBezTo>
                  <a:cubicBezTo>
                    <a:pt x="13932" y="1100"/>
                    <a:pt x="13937" y="1100"/>
                    <a:pt x="13942" y="1100"/>
                  </a:cubicBezTo>
                  <a:close/>
                  <a:moveTo>
                    <a:pt x="12500" y="1127"/>
                  </a:moveTo>
                  <a:cubicBezTo>
                    <a:pt x="12509" y="1133"/>
                    <a:pt x="12521" y="1139"/>
                    <a:pt x="12525" y="1147"/>
                  </a:cubicBezTo>
                  <a:cubicBezTo>
                    <a:pt x="12528" y="1151"/>
                    <a:pt x="12519" y="1160"/>
                    <a:pt x="12516" y="1167"/>
                  </a:cubicBezTo>
                  <a:cubicBezTo>
                    <a:pt x="12497" y="1163"/>
                    <a:pt x="12475" y="1160"/>
                    <a:pt x="12461" y="1154"/>
                  </a:cubicBezTo>
                  <a:cubicBezTo>
                    <a:pt x="12455" y="1151"/>
                    <a:pt x="12466" y="1141"/>
                    <a:pt x="12469" y="1133"/>
                  </a:cubicBezTo>
                  <a:lnTo>
                    <a:pt x="12500" y="1127"/>
                  </a:lnTo>
                  <a:close/>
                  <a:moveTo>
                    <a:pt x="19275" y="1081"/>
                  </a:moveTo>
                  <a:cubicBezTo>
                    <a:pt x="19278" y="1081"/>
                    <a:pt x="19284" y="1084"/>
                    <a:pt x="19293" y="1091"/>
                  </a:cubicBezTo>
                  <a:cubicBezTo>
                    <a:pt x="19324" y="1114"/>
                    <a:pt x="19352" y="1136"/>
                    <a:pt x="19381" y="1160"/>
                  </a:cubicBezTo>
                  <a:lnTo>
                    <a:pt x="19380" y="1176"/>
                  </a:lnTo>
                  <a:cubicBezTo>
                    <a:pt x="19361" y="1164"/>
                    <a:pt x="19336" y="1152"/>
                    <a:pt x="19316" y="1144"/>
                  </a:cubicBezTo>
                  <a:cubicBezTo>
                    <a:pt x="19293" y="1135"/>
                    <a:pt x="19289" y="1123"/>
                    <a:pt x="19280" y="1105"/>
                  </a:cubicBezTo>
                  <a:cubicBezTo>
                    <a:pt x="19273" y="1092"/>
                    <a:pt x="19269" y="1081"/>
                    <a:pt x="19275" y="1081"/>
                  </a:cubicBezTo>
                  <a:close/>
                  <a:moveTo>
                    <a:pt x="18927" y="1138"/>
                  </a:moveTo>
                  <a:cubicBezTo>
                    <a:pt x="18933" y="1138"/>
                    <a:pt x="18942" y="1141"/>
                    <a:pt x="18947" y="1142"/>
                  </a:cubicBezTo>
                  <a:cubicBezTo>
                    <a:pt x="18952" y="1155"/>
                    <a:pt x="18960" y="1176"/>
                    <a:pt x="18955" y="1180"/>
                  </a:cubicBezTo>
                  <a:cubicBezTo>
                    <a:pt x="18952" y="1183"/>
                    <a:pt x="18949" y="1184"/>
                    <a:pt x="18944" y="1184"/>
                  </a:cubicBezTo>
                  <a:cubicBezTo>
                    <a:pt x="18936" y="1184"/>
                    <a:pt x="18925" y="1180"/>
                    <a:pt x="18915" y="1180"/>
                  </a:cubicBezTo>
                  <a:lnTo>
                    <a:pt x="18899" y="1169"/>
                  </a:lnTo>
                  <a:cubicBezTo>
                    <a:pt x="18906" y="1158"/>
                    <a:pt x="18913" y="1148"/>
                    <a:pt x="18924" y="1139"/>
                  </a:cubicBezTo>
                  <a:cubicBezTo>
                    <a:pt x="18924" y="1139"/>
                    <a:pt x="18926" y="1138"/>
                    <a:pt x="18927" y="1138"/>
                  </a:cubicBezTo>
                  <a:close/>
                  <a:moveTo>
                    <a:pt x="18793" y="1156"/>
                  </a:moveTo>
                  <a:cubicBezTo>
                    <a:pt x="18800" y="1156"/>
                    <a:pt x="18809" y="1157"/>
                    <a:pt x="18819" y="1157"/>
                  </a:cubicBezTo>
                  <a:cubicBezTo>
                    <a:pt x="18827" y="1175"/>
                    <a:pt x="18835" y="1186"/>
                    <a:pt x="18834" y="1194"/>
                  </a:cubicBezTo>
                  <a:cubicBezTo>
                    <a:pt x="18834" y="1195"/>
                    <a:pt x="18833" y="1195"/>
                    <a:pt x="18831" y="1195"/>
                  </a:cubicBezTo>
                  <a:cubicBezTo>
                    <a:pt x="18825" y="1195"/>
                    <a:pt x="18814" y="1192"/>
                    <a:pt x="18807" y="1191"/>
                  </a:cubicBezTo>
                  <a:cubicBezTo>
                    <a:pt x="18800" y="1180"/>
                    <a:pt x="18790" y="1167"/>
                    <a:pt x="18787" y="1158"/>
                  </a:cubicBezTo>
                  <a:cubicBezTo>
                    <a:pt x="18786" y="1156"/>
                    <a:pt x="18789" y="1156"/>
                    <a:pt x="18793" y="1156"/>
                  </a:cubicBezTo>
                  <a:close/>
                  <a:moveTo>
                    <a:pt x="13827" y="1172"/>
                  </a:moveTo>
                  <a:cubicBezTo>
                    <a:pt x="13833" y="1172"/>
                    <a:pt x="13839" y="1173"/>
                    <a:pt x="13845" y="1173"/>
                  </a:cubicBezTo>
                  <a:lnTo>
                    <a:pt x="13796" y="1205"/>
                  </a:lnTo>
                  <a:cubicBezTo>
                    <a:pt x="13792" y="1203"/>
                    <a:pt x="13788" y="1200"/>
                    <a:pt x="13777" y="1192"/>
                  </a:cubicBezTo>
                  <a:cubicBezTo>
                    <a:pt x="13791" y="1186"/>
                    <a:pt x="13805" y="1179"/>
                    <a:pt x="13820" y="1173"/>
                  </a:cubicBezTo>
                  <a:cubicBezTo>
                    <a:pt x="13822" y="1173"/>
                    <a:pt x="13824" y="1172"/>
                    <a:pt x="13827" y="1172"/>
                  </a:cubicBezTo>
                  <a:close/>
                  <a:moveTo>
                    <a:pt x="14812" y="1178"/>
                  </a:moveTo>
                  <a:cubicBezTo>
                    <a:pt x="14807" y="1186"/>
                    <a:pt x="14803" y="1195"/>
                    <a:pt x="14792" y="1203"/>
                  </a:cubicBezTo>
                  <a:cubicBezTo>
                    <a:pt x="14788" y="1205"/>
                    <a:pt x="14766" y="1204"/>
                    <a:pt x="14753" y="1205"/>
                  </a:cubicBezTo>
                  <a:lnTo>
                    <a:pt x="14794" y="1178"/>
                  </a:lnTo>
                  <a:close/>
                  <a:moveTo>
                    <a:pt x="14558" y="981"/>
                  </a:moveTo>
                  <a:cubicBezTo>
                    <a:pt x="14570" y="981"/>
                    <a:pt x="14574" y="998"/>
                    <a:pt x="14575" y="1014"/>
                  </a:cubicBezTo>
                  <a:cubicBezTo>
                    <a:pt x="14575" y="1019"/>
                    <a:pt x="14557" y="1026"/>
                    <a:pt x="14545" y="1030"/>
                  </a:cubicBezTo>
                  <a:cubicBezTo>
                    <a:pt x="14535" y="1034"/>
                    <a:pt x="14527" y="1036"/>
                    <a:pt x="14522" y="1036"/>
                  </a:cubicBezTo>
                  <a:cubicBezTo>
                    <a:pt x="14516" y="1036"/>
                    <a:pt x="14513" y="1034"/>
                    <a:pt x="14512" y="1029"/>
                  </a:cubicBezTo>
                  <a:lnTo>
                    <a:pt x="14512" y="1029"/>
                  </a:lnTo>
                  <a:cubicBezTo>
                    <a:pt x="14481" y="1082"/>
                    <a:pt x="14499" y="1103"/>
                    <a:pt x="14504" y="1126"/>
                  </a:cubicBezTo>
                  <a:cubicBezTo>
                    <a:pt x="14506" y="1130"/>
                    <a:pt x="14532" y="1132"/>
                    <a:pt x="14532" y="1132"/>
                  </a:cubicBezTo>
                  <a:cubicBezTo>
                    <a:pt x="14553" y="1121"/>
                    <a:pt x="14575" y="1119"/>
                    <a:pt x="14597" y="1119"/>
                  </a:cubicBezTo>
                  <a:cubicBezTo>
                    <a:pt x="14607" y="1119"/>
                    <a:pt x="14618" y="1119"/>
                    <a:pt x="14629" y="1119"/>
                  </a:cubicBezTo>
                  <a:cubicBezTo>
                    <a:pt x="14654" y="1119"/>
                    <a:pt x="14678" y="1117"/>
                    <a:pt x="14703" y="1101"/>
                  </a:cubicBezTo>
                  <a:cubicBezTo>
                    <a:pt x="14703" y="1101"/>
                    <a:pt x="14714" y="1100"/>
                    <a:pt x="14721" y="1100"/>
                  </a:cubicBezTo>
                  <a:cubicBezTo>
                    <a:pt x="14725" y="1100"/>
                    <a:pt x="14728" y="1101"/>
                    <a:pt x="14728" y="1101"/>
                  </a:cubicBezTo>
                  <a:cubicBezTo>
                    <a:pt x="14734" y="1119"/>
                    <a:pt x="14731" y="1139"/>
                    <a:pt x="14742" y="1154"/>
                  </a:cubicBezTo>
                  <a:cubicBezTo>
                    <a:pt x="14759" y="1176"/>
                    <a:pt x="14659" y="1182"/>
                    <a:pt x="14685" y="1204"/>
                  </a:cubicBezTo>
                  <a:cubicBezTo>
                    <a:pt x="14689" y="1208"/>
                    <a:pt x="14681" y="1222"/>
                    <a:pt x="14669" y="1228"/>
                  </a:cubicBezTo>
                  <a:cubicBezTo>
                    <a:pt x="14668" y="1228"/>
                    <a:pt x="14666" y="1229"/>
                    <a:pt x="14664" y="1229"/>
                  </a:cubicBezTo>
                  <a:cubicBezTo>
                    <a:pt x="14649" y="1229"/>
                    <a:pt x="14613" y="1212"/>
                    <a:pt x="14622" y="1205"/>
                  </a:cubicBezTo>
                  <a:cubicBezTo>
                    <a:pt x="14642" y="1192"/>
                    <a:pt x="14667" y="1180"/>
                    <a:pt x="14691" y="1167"/>
                  </a:cubicBezTo>
                  <a:lnTo>
                    <a:pt x="14670" y="1158"/>
                  </a:lnTo>
                  <a:lnTo>
                    <a:pt x="14582" y="1179"/>
                  </a:lnTo>
                  <a:lnTo>
                    <a:pt x="14582" y="1179"/>
                  </a:lnTo>
                  <a:cubicBezTo>
                    <a:pt x="14580" y="1172"/>
                    <a:pt x="14574" y="1169"/>
                    <a:pt x="14566" y="1169"/>
                  </a:cubicBezTo>
                  <a:cubicBezTo>
                    <a:pt x="14554" y="1169"/>
                    <a:pt x="14536" y="1176"/>
                    <a:pt x="14522" y="1178"/>
                  </a:cubicBezTo>
                  <a:cubicBezTo>
                    <a:pt x="14501" y="1181"/>
                    <a:pt x="14482" y="1185"/>
                    <a:pt x="14461" y="1185"/>
                  </a:cubicBezTo>
                  <a:cubicBezTo>
                    <a:pt x="14458" y="1185"/>
                    <a:pt x="14454" y="1185"/>
                    <a:pt x="14451" y="1185"/>
                  </a:cubicBezTo>
                  <a:lnTo>
                    <a:pt x="14535" y="1157"/>
                  </a:lnTo>
                  <a:cubicBezTo>
                    <a:pt x="14532" y="1152"/>
                    <a:pt x="14526" y="1150"/>
                    <a:pt x="14520" y="1150"/>
                  </a:cubicBezTo>
                  <a:cubicBezTo>
                    <a:pt x="14503" y="1150"/>
                    <a:pt x="14477" y="1164"/>
                    <a:pt x="14460" y="1164"/>
                  </a:cubicBezTo>
                  <a:cubicBezTo>
                    <a:pt x="14457" y="1164"/>
                    <a:pt x="14454" y="1164"/>
                    <a:pt x="14451" y="1163"/>
                  </a:cubicBezTo>
                  <a:cubicBezTo>
                    <a:pt x="14445" y="1160"/>
                    <a:pt x="14440" y="1159"/>
                    <a:pt x="14436" y="1159"/>
                  </a:cubicBezTo>
                  <a:cubicBezTo>
                    <a:pt x="14419" y="1159"/>
                    <a:pt x="14411" y="1174"/>
                    <a:pt x="14397" y="1179"/>
                  </a:cubicBezTo>
                  <a:cubicBezTo>
                    <a:pt x="14389" y="1167"/>
                    <a:pt x="14376" y="1157"/>
                    <a:pt x="14376" y="1144"/>
                  </a:cubicBezTo>
                  <a:cubicBezTo>
                    <a:pt x="14376" y="1129"/>
                    <a:pt x="14388" y="1111"/>
                    <a:pt x="14395" y="1095"/>
                  </a:cubicBezTo>
                  <a:lnTo>
                    <a:pt x="14395" y="1095"/>
                  </a:lnTo>
                  <a:cubicBezTo>
                    <a:pt x="14381" y="1100"/>
                    <a:pt x="14360" y="1101"/>
                    <a:pt x="14351" y="1107"/>
                  </a:cubicBezTo>
                  <a:cubicBezTo>
                    <a:pt x="14320" y="1125"/>
                    <a:pt x="14279" y="1142"/>
                    <a:pt x="14241" y="1148"/>
                  </a:cubicBezTo>
                  <a:cubicBezTo>
                    <a:pt x="14245" y="1163"/>
                    <a:pt x="14251" y="1178"/>
                    <a:pt x="14251" y="1194"/>
                  </a:cubicBezTo>
                  <a:cubicBezTo>
                    <a:pt x="14251" y="1197"/>
                    <a:pt x="14232" y="1207"/>
                    <a:pt x="14220" y="1210"/>
                  </a:cubicBezTo>
                  <a:cubicBezTo>
                    <a:pt x="14218" y="1210"/>
                    <a:pt x="14215" y="1210"/>
                    <a:pt x="14211" y="1210"/>
                  </a:cubicBezTo>
                  <a:cubicBezTo>
                    <a:pt x="14202" y="1210"/>
                    <a:pt x="14192" y="1209"/>
                    <a:pt x="14191" y="1205"/>
                  </a:cubicBezTo>
                  <a:cubicBezTo>
                    <a:pt x="14177" y="1186"/>
                    <a:pt x="14191" y="1167"/>
                    <a:pt x="14241" y="1148"/>
                  </a:cubicBezTo>
                  <a:cubicBezTo>
                    <a:pt x="14216" y="1133"/>
                    <a:pt x="14260" y="1105"/>
                    <a:pt x="14238" y="1088"/>
                  </a:cubicBezTo>
                  <a:cubicBezTo>
                    <a:pt x="14217" y="1073"/>
                    <a:pt x="14220" y="1048"/>
                    <a:pt x="14211" y="1027"/>
                  </a:cubicBezTo>
                  <a:cubicBezTo>
                    <a:pt x="14217" y="1027"/>
                    <a:pt x="14222" y="1026"/>
                    <a:pt x="14227" y="1026"/>
                  </a:cubicBezTo>
                  <a:cubicBezTo>
                    <a:pt x="14248" y="1026"/>
                    <a:pt x="14263" y="1033"/>
                    <a:pt x="14280" y="1033"/>
                  </a:cubicBezTo>
                  <a:cubicBezTo>
                    <a:pt x="14294" y="1033"/>
                    <a:pt x="14309" y="1029"/>
                    <a:pt x="14328" y="1014"/>
                  </a:cubicBezTo>
                  <a:cubicBezTo>
                    <a:pt x="14335" y="1020"/>
                    <a:pt x="14336" y="1030"/>
                    <a:pt x="14348" y="1035"/>
                  </a:cubicBezTo>
                  <a:cubicBezTo>
                    <a:pt x="14364" y="1041"/>
                    <a:pt x="14386" y="1044"/>
                    <a:pt x="14407" y="1047"/>
                  </a:cubicBezTo>
                  <a:cubicBezTo>
                    <a:pt x="14373" y="1067"/>
                    <a:pt x="14397" y="1080"/>
                    <a:pt x="14395" y="1095"/>
                  </a:cubicBezTo>
                  <a:cubicBezTo>
                    <a:pt x="14431" y="1082"/>
                    <a:pt x="14454" y="1067"/>
                    <a:pt x="14451" y="1048"/>
                  </a:cubicBezTo>
                  <a:cubicBezTo>
                    <a:pt x="14450" y="1032"/>
                    <a:pt x="14447" y="1014"/>
                    <a:pt x="14445" y="995"/>
                  </a:cubicBezTo>
                  <a:lnTo>
                    <a:pt x="14445" y="995"/>
                  </a:lnTo>
                  <a:cubicBezTo>
                    <a:pt x="14485" y="996"/>
                    <a:pt x="14471" y="1016"/>
                    <a:pt x="14482" y="1016"/>
                  </a:cubicBezTo>
                  <a:cubicBezTo>
                    <a:pt x="14486" y="1016"/>
                    <a:pt x="14494" y="1014"/>
                    <a:pt x="14508" y="1007"/>
                  </a:cubicBezTo>
                  <a:lnTo>
                    <a:pt x="14508" y="1007"/>
                  </a:lnTo>
                  <a:cubicBezTo>
                    <a:pt x="14510" y="1012"/>
                    <a:pt x="14512" y="1018"/>
                    <a:pt x="14511" y="1024"/>
                  </a:cubicBezTo>
                  <a:cubicBezTo>
                    <a:pt x="14511" y="1026"/>
                    <a:pt x="14512" y="1027"/>
                    <a:pt x="14512" y="1029"/>
                  </a:cubicBezTo>
                  <a:lnTo>
                    <a:pt x="14512" y="1029"/>
                  </a:lnTo>
                  <a:cubicBezTo>
                    <a:pt x="14518" y="1017"/>
                    <a:pt x="14527" y="1005"/>
                    <a:pt x="14538" y="991"/>
                  </a:cubicBezTo>
                  <a:lnTo>
                    <a:pt x="14538" y="991"/>
                  </a:lnTo>
                  <a:cubicBezTo>
                    <a:pt x="14525" y="998"/>
                    <a:pt x="14516" y="1003"/>
                    <a:pt x="14508" y="1007"/>
                  </a:cubicBezTo>
                  <a:lnTo>
                    <a:pt x="14508" y="1007"/>
                  </a:lnTo>
                  <a:cubicBezTo>
                    <a:pt x="14503" y="995"/>
                    <a:pt x="14496" y="987"/>
                    <a:pt x="14511" y="987"/>
                  </a:cubicBezTo>
                  <a:cubicBezTo>
                    <a:pt x="14516" y="987"/>
                    <a:pt x="14525" y="988"/>
                    <a:pt x="14538" y="991"/>
                  </a:cubicBezTo>
                  <a:cubicBezTo>
                    <a:pt x="14546" y="984"/>
                    <a:pt x="14553" y="981"/>
                    <a:pt x="14558" y="981"/>
                  </a:cubicBezTo>
                  <a:close/>
                  <a:moveTo>
                    <a:pt x="14049" y="1226"/>
                  </a:moveTo>
                  <a:lnTo>
                    <a:pt x="14061" y="1228"/>
                  </a:lnTo>
                  <a:lnTo>
                    <a:pt x="14042" y="1238"/>
                  </a:lnTo>
                  <a:cubicBezTo>
                    <a:pt x="14041" y="1238"/>
                    <a:pt x="14040" y="1238"/>
                    <a:pt x="14039" y="1238"/>
                  </a:cubicBezTo>
                  <a:cubicBezTo>
                    <a:pt x="14037" y="1238"/>
                    <a:pt x="14033" y="1237"/>
                    <a:pt x="14030" y="1236"/>
                  </a:cubicBezTo>
                  <a:lnTo>
                    <a:pt x="14049" y="1226"/>
                  </a:lnTo>
                  <a:close/>
                  <a:moveTo>
                    <a:pt x="12565" y="1239"/>
                  </a:moveTo>
                  <a:cubicBezTo>
                    <a:pt x="12563" y="1240"/>
                    <a:pt x="12561" y="1241"/>
                    <a:pt x="12558" y="1242"/>
                  </a:cubicBezTo>
                  <a:cubicBezTo>
                    <a:pt x="12558" y="1242"/>
                    <a:pt x="12558" y="1242"/>
                    <a:pt x="12558" y="1242"/>
                  </a:cubicBezTo>
                  <a:lnTo>
                    <a:pt x="12558" y="1242"/>
                  </a:lnTo>
                  <a:cubicBezTo>
                    <a:pt x="12560" y="1241"/>
                    <a:pt x="12563" y="1240"/>
                    <a:pt x="12565" y="1239"/>
                  </a:cubicBezTo>
                  <a:cubicBezTo>
                    <a:pt x="12565" y="1239"/>
                    <a:pt x="12565" y="1239"/>
                    <a:pt x="12565" y="1239"/>
                  </a:cubicBezTo>
                  <a:close/>
                  <a:moveTo>
                    <a:pt x="18878" y="1199"/>
                  </a:moveTo>
                  <a:cubicBezTo>
                    <a:pt x="18888" y="1199"/>
                    <a:pt x="18903" y="1204"/>
                    <a:pt x="18913" y="1208"/>
                  </a:cubicBezTo>
                  <a:cubicBezTo>
                    <a:pt x="18927" y="1213"/>
                    <a:pt x="18941" y="1219"/>
                    <a:pt x="18972" y="1230"/>
                  </a:cubicBezTo>
                  <a:cubicBezTo>
                    <a:pt x="18958" y="1246"/>
                    <a:pt x="18956" y="1257"/>
                    <a:pt x="18946" y="1257"/>
                  </a:cubicBezTo>
                  <a:cubicBezTo>
                    <a:pt x="18946" y="1257"/>
                    <a:pt x="18945" y="1257"/>
                    <a:pt x="18944" y="1257"/>
                  </a:cubicBezTo>
                  <a:cubicBezTo>
                    <a:pt x="18928" y="1254"/>
                    <a:pt x="18906" y="1242"/>
                    <a:pt x="18885" y="1232"/>
                  </a:cubicBezTo>
                  <a:cubicBezTo>
                    <a:pt x="18882" y="1229"/>
                    <a:pt x="18871" y="1217"/>
                    <a:pt x="18869" y="1213"/>
                  </a:cubicBezTo>
                  <a:cubicBezTo>
                    <a:pt x="18865" y="1202"/>
                    <a:pt x="18870" y="1199"/>
                    <a:pt x="18878" y="1199"/>
                  </a:cubicBezTo>
                  <a:close/>
                  <a:moveTo>
                    <a:pt x="19341" y="1220"/>
                  </a:moveTo>
                  <a:cubicBezTo>
                    <a:pt x="19349" y="1222"/>
                    <a:pt x="19356" y="1223"/>
                    <a:pt x="19359" y="1223"/>
                  </a:cubicBezTo>
                  <a:cubicBezTo>
                    <a:pt x="19372" y="1250"/>
                    <a:pt x="19377" y="1258"/>
                    <a:pt x="19383" y="1267"/>
                  </a:cubicBezTo>
                  <a:cubicBezTo>
                    <a:pt x="19374" y="1261"/>
                    <a:pt x="19365" y="1255"/>
                    <a:pt x="19356" y="1247"/>
                  </a:cubicBezTo>
                  <a:cubicBezTo>
                    <a:pt x="19350" y="1241"/>
                    <a:pt x="19347" y="1229"/>
                    <a:pt x="19341" y="1220"/>
                  </a:cubicBezTo>
                  <a:close/>
                  <a:moveTo>
                    <a:pt x="13326" y="1163"/>
                  </a:moveTo>
                  <a:lnTo>
                    <a:pt x="13326" y="1163"/>
                  </a:lnTo>
                  <a:cubicBezTo>
                    <a:pt x="13249" y="1213"/>
                    <a:pt x="13249" y="1211"/>
                    <a:pt x="13224" y="1266"/>
                  </a:cubicBezTo>
                  <a:cubicBezTo>
                    <a:pt x="13223" y="1269"/>
                    <a:pt x="13226" y="1270"/>
                    <a:pt x="13226" y="1273"/>
                  </a:cubicBezTo>
                  <a:lnTo>
                    <a:pt x="13240" y="1269"/>
                  </a:lnTo>
                  <a:cubicBezTo>
                    <a:pt x="13315" y="1242"/>
                    <a:pt x="13343" y="1207"/>
                    <a:pt x="13326" y="1163"/>
                  </a:cubicBezTo>
                  <a:close/>
                  <a:moveTo>
                    <a:pt x="13389" y="1247"/>
                  </a:moveTo>
                  <a:cubicBezTo>
                    <a:pt x="13384" y="1255"/>
                    <a:pt x="13380" y="1264"/>
                    <a:pt x="13370" y="1273"/>
                  </a:cubicBezTo>
                  <a:cubicBezTo>
                    <a:pt x="13365" y="1276"/>
                    <a:pt x="13343" y="1276"/>
                    <a:pt x="13330" y="1278"/>
                  </a:cubicBezTo>
                  <a:lnTo>
                    <a:pt x="13368" y="1247"/>
                  </a:lnTo>
                  <a:close/>
                  <a:moveTo>
                    <a:pt x="13370" y="1001"/>
                  </a:moveTo>
                  <a:cubicBezTo>
                    <a:pt x="13374" y="1007"/>
                    <a:pt x="13387" y="1016"/>
                    <a:pt x="13380" y="1022"/>
                  </a:cubicBezTo>
                  <a:cubicBezTo>
                    <a:pt x="13330" y="1060"/>
                    <a:pt x="13412" y="1075"/>
                    <a:pt x="13354" y="1114"/>
                  </a:cubicBezTo>
                  <a:cubicBezTo>
                    <a:pt x="13351" y="1116"/>
                    <a:pt x="13383" y="1129"/>
                    <a:pt x="13405" y="1132"/>
                  </a:cubicBezTo>
                  <a:cubicBezTo>
                    <a:pt x="13407" y="1132"/>
                    <a:pt x="13410" y="1132"/>
                    <a:pt x="13413" y="1132"/>
                  </a:cubicBezTo>
                  <a:cubicBezTo>
                    <a:pt x="13430" y="1132"/>
                    <a:pt x="13454" y="1129"/>
                    <a:pt x="13474" y="1126"/>
                  </a:cubicBezTo>
                  <a:cubicBezTo>
                    <a:pt x="13474" y="1126"/>
                    <a:pt x="13485" y="1116"/>
                    <a:pt x="13486" y="1111"/>
                  </a:cubicBezTo>
                  <a:cubicBezTo>
                    <a:pt x="13488" y="1094"/>
                    <a:pt x="13498" y="1090"/>
                    <a:pt x="13509" y="1090"/>
                  </a:cubicBezTo>
                  <a:cubicBezTo>
                    <a:pt x="13520" y="1090"/>
                    <a:pt x="13532" y="1095"/>
                    <a:pt x="13535" y="1097"/>
                  </a:cubicBezTo>
                  <a:cubicBezTo>
                    <a:pt x="13552" y="1108"/>
                    <a:pt x="13549" y="1135"/>
                    <a:pt x="13576" y="1136"/>
                  </a:cubicBezTo>
                  <a:cubicBezTo>
                    <a:pt x="13639" y="1141"/>
                    <a:pt x="13621" y="1157"/>
                    <a:pt x="13583" y="1186"/>
                  </a:cubicBezTo>
                  <a:cubicBezTo>
                    <a:pt x="13568" y="1198"/>
                    <a:pt x="13555" y="1202"/>
                    <a:pt x="13546" y="1202"/>
                  </a:cubicBezTo>
                  <a:cubicBezTo>
                    <a:pt x="13536" y="1202"/>
                    <a:pt x="13529" y="1197"/>
                    <a:pt x="13526" y="1195"/>
                  </a:cubicBezTo>
                  <a:cubicBezTo>
                    <a:pt x="13510" y="1183"/>
                    <a:pt x="13502" y="1167"/>
                    <a:pt x="13490" y="1152"/>
                  </a:cubicBezTo>
                  <a:cubicBezTo>
                    <a:pt x="13245" y="1269"/>
                    <a:pt x="13251" y="1270"/>
                    <a:pt x="13256" y="1272"/>
                  </a:cubicBezTo>
                  <a:cubicBezTo>
                    <a:pt x="13251" y="1275"/>
                    <a:pt x="13239" y="1280"/>
                    <a:pt x="13239" y="1280"/>
                  </a:cubicBezTo>
                  <a:cubicBezTo>
                    <a:pt x="13233" y="1279"/>
                    <a:pt x="13230" y="1276"/>
                    <a:pt x="13226" y="1273"/>
                  </a:cubicBezTo>
                  <a:cubicBezTo>
                    <a:pt x="13218" y="1274"/>
                    <a:pt x="13208" y="1276"/>
                    <a:pt x="13202" y="1276"/>
                  </a:cubicBezTo>
                  <a:cubicBezTo>
                    <a:pt x="13200" y="1276"/>
                    <a:pt x="13199" y="1276"/>
                    <a:pt x="13198" y="1276"/>
                  </a:cubicBezTo>
                  <a:cubicBezTo>
                    <a:pt x="13186" y="1273"/>
                    <a:pt x="13181" y="1264"/>
                    <a:pt x="13168" y="1261"/>
                  </a:cubicBezTo>
                  <a:cubicBezTo>
                    <a:pt x="13160" y="1260"/>
                    <a:pt x="13153" y="1259"/>
                    <a:pt x="13146" y="1259"/>
                  </a:cubicBezTo>
                  <a:cubicBezTo>
                    <a:pt x="13128" y="1259"/>
                    <a:pt x="13118" y="1266"/>
                    <a:pt x="13126" y="1282"/>
                  </a:cubicBezTo>
                  <a:lnTo>
                    <a:pt x="13117" y="1289"/>
                  </a:lnTo>
                  <a:cubicBezTo>
                    <a:pt x="13109" y="1292"/>
                    <a:pt x="13095" y="1292"/>
                    <a:pt x="13095" y="1292"/>
                  </a:cubicBezTo>
                  <a:cubicBezTo>
                    <a:pt x="13095" y="1280"/>
                    <a:pt x="13087" y="1270"/>
                    <a:pt x="13098" y="1258"/>
                  </a:cubicBezTo>
                  <a:cubicBezTo>
                    <a:pt x="13115" y="1236"/>
                    <a:pt x="13158" y="1213"/>
                    <a:pt x="13162" y="1195"/>
                  </a:cubicBezTo>
                  <a:cubicBezTo>
                    <a:pt x="13165" y="1180"/>
                    <a:pt x="13127" y="1178"/>
                    <a:pt x="13152" y="1152"/>
                  </a:cubicBezTo>
                  <a:cubicBezTo>
                    <a:pt x="13164" y="1139"/>
                    <a:pt x="13130" y="1125"/>
                    <a:pt x="13184" y="1113"/>
                  </a:cubicBezTo>
                  <a:cubicBezTo>
                    <a:pt x="13193" y="1111"/>
                    <a:pt x="13199" y="1111"/>
                    <a:pt x="13204" y="1111"/>
                  </a:cubicBezTo>
                  <a:cubicBezTo>
                    <a:pt x="13227" y="1111"/>
                    <a:pt x="13212" y="1126"/>
                    <a:pt x="13195" y="1141"/>
                  </a:cubicBezTo>
                  <a:cubicBezTo>
                    <a:pt x="13192" y="1144"/>
                    <a:pt x="13189" y="1148"/>
                    <a:pt x="13189" y="1148"/>
                  </a:cubicBezTo>
                  <a:cubicBezTo>
                    <a:pt x="13198" y="1152"/>
                    <a:pt x="13208" y="1157"/>
                    <a:pt x="13223" y="1158"/>
                  </a:cubicBezTo>
                  <a:cubicBezTo>
                    <a:pt x="13226" y="1158"/>
                    <a:pt x="13251" y="1145"/>
                    <a:pt x="13252" y="1139"/>
                  </a:cubicBezTo>
                  <a:lnTo>
                    <a:pt x="13270" y="1076"/>
                  </a:lnTo>
                  <a:cubicBezTo>
                    <a:pt x="13276" y="1060"/>
                    <a:pt x="13280" y="1042"/>
                    <a:pt x="13299" y="1024"/>
                  </a:cubicBezTo>
                  <a:cubicBezTo>
                    <a:pt x="13309" y="1016"/>
                    <a:pt x="13346" y="1008"/>
                    <a:pt x="13370" y="1001"/>
                  </a:cubicBezTo>
                  <a:close/>
                  <a:moveTo>
                    <a:pt x="13608" y="1249"/>
                  </a:moveTo>
                  <a:cubicBezTo>
                    <a:pt x="13619" y="1249"/>
                    <a:pt x="13630" y="1255"/>
                    <a:pt x="13646" y="1258"/>
                  </a:cubicBezTo>
                  <a:cubicBezTo>
                    <a:pt x="13627" y="1272"/>
                    <a:pt x="13614" y="1282"/>
                    <a:pt x="13599" y="1292"/>
                  </a:cubicBezTo>
                  <a:cubicBezTo>
                    <a:pt x="13589" y="1288"/>
                    <a:pt x="13576" y="1285"/>
                    <a:pt x="13570" y="1279"/>
                  </a:cubicBezTo>
                  <a:cubicBezTo>
                    <a:pt x="13561" y="1269"/>
                    <a:pt x="13565" y="1255"/>
                    <a:pt x="13602" y="1250"/>
                  </a:cubicBezTo>
                  <a:cubicBezTo>
                    <a:pt x="13604" y="1249"/>
                    <a:pt x="13606" y="1249"/>
                    <a:pt x="13608" y="1249"/>
                  </a:cubicBezTo>
                  <a:close/>
                  <a:moveTo>
                    <a:pt x="14266" y="1261"/>
                  </a:moveTo>
                  <a:cubicBezTo>
                    <a:pt x="14285" y="1267"/>
                    <a:pt x="14300" y="1269"/>
                    <a:pt x="14305" y="1275"/>
                  </a:cubicBezTo>
                  <a:cubicBezTo>
                    <a:pt x="14308" y="1278"/>
                    <a:pt x="14294" y="1286"/>
                    <a:pt x="14286" y="1294"/>
                  </a:cubicBezTo>
                  <a:cubicBezTo>
                    <a:pt x="14272" y="1292"/>
                    <a:pt x="14255" y="1292"/>
                    <a:pt x="14245" y="1288"/>
                  </a:cubicBezTo>
                  <a:cubicBezTo>
                    <a:pt x="14242" y="1286"/>
                    <a:pt x="14254" y="1276"/>
                    <a:pt x="14266" y="1261"/>
                  </a:cubicBezTo>
                  <a:close/>
                  <a:moveTo>
                    <a:pt x="12700" y="1275"/>
                  </a:moveTo>
                  <a:cubicBezTo>
                    <a:pt x="12724" y="1276"/>
                    <a:pt x="12744" y="1276"/>
                    <a:pt x="12743" y="1279"/>
                  </a:cubicBezTo>
                  <a:cubicBezTo>
                    <a:pt x="12739" y="1286"/>
                    <a:pt x="12728" y="1297"/>
                    <a:pt x="12717" y="1304"/>
                  </a:cubicBezTo>
                  <a:cubicBezTo>
                    <a:pt x="12715" y="1306"/>
                    <a:pt x="12706" y="1307"/>
                    <a:pt x="12698" y="1307"/>
                  </a:cubicBezTo>
                  <a:cubicBezTo>
                    <a:pt x="12692" y="1307"/>
                    <a:pt x="12686" y="1306"/>
                    <a:pt x="12686" y="1304"/>
                  </a:cubicBezTo>
                  <a:cubicBezTo>
                    <a:pt x="12684" y="1298"/>
                    <a:pt x="12693" y="1289"/>
                    <a:pt x="12700" y="1275"/>
                  </a:cubicBezTo>
                  <a:close/>
                  <a:moveTo>
                    <a:pt x="14380" y="1287"/>
                  </a:moveTo>
                  <a:cubicBezTo>
                    <a:pt x="14391" y="1287"/>
                    <a:pt x="14401" y="1289"/>
                    <a:pt x="14408" y="1292"/>
                  </a:cubicBezTo>
                  <a:cubicBezTo>
                    <a:pt x="14411" y="1292"/>
                    <a:pt x="14397" y="1307"/>
                    <a:pt x="14389" y="1310"/>
                  </a:cubicBezTo>
                  <a:cubicBezTo>
                    <a:pt x="14375" y="1313"/>
                    <a:pt x="14358" y="1311"/>
                    <a:pt x="14332" y="1313"/>
                  </a:cubicBezTo>
                  <a:cubicBezTo>
                    <a:pt x="14351" y="1300"/>
                    <a:pt x="14363" y="1288"/>
                    <a:pt x="14369" y="1288"/>
                  </a:cubicBezTo>
                  <a:cubicBezTo>
                    <a:pt x="14372" y="1287"/>
                    <a:pt x="14376" y="1287"/>
                    <a:pt x="14380" y="1287"/>
                  </a:cubicBezTo>
                  <a:close/>
                  <a:moveTo>
                    <a:pt x="13117" y="1307"/>
                  </a:moveTo>
                  <a:lnTo>
                    <a:pt x="13130" y="1311"/>
                  </a:lnTo>
                  <a:lnTo>
                    <a:pt x="13121" y="1320"/>
                  </a:lnTo>
                  <a:cubicBezTo>
                    <a:pt x="13117" y="1319"/>
                    <a:pt x="13111" y="1317"/>
                    <a:pt x="13108" y="1314"/>
                  </a:cubicBezTo>
                  <a:cubicBezTo>
                    <a:pt x="13108" y="1314"/>
                    <a:pt x="13114" y="1310"/>
                    <a:pt x="13117" y="1307"/>
                  </a:cubicBezTo>
                  <a:close/>
                  <a:moveTo>
                    <a:pt x="13646" y="1304"/>
                  </a:moveTo>
                  <a:cubicBezTo>
                    <a:pt x="13657" y="1307"/>
                    <a:pt x="13670" y="1308"/>
                    <a:pt x="13679" y="1311"/>
                  </a:cubicBezTo>
                  <a:cubicBezTo>
                    <a:pt x="13683" y="1313"/>
                    <a:pt x="13676" y="1320"/>
                    <a:pt x="13674" y="1325"/>
                  </a:cubicBezTo>
                  <a:lnTo>
                    <a:pt x="13615" y="1323"/>
                  </a:lnTo>
                  <a:cubicBezTo>
                    <a:pt x="13623" y="1319"/>
                    <a:pt x="13630" y="1314"/>
                    <a:pt x="13646" y="1304"/>
                  </a:cubicBezTo>
                  <a:close/>
                  <a:moveTo>
                    <a:pt x="11966" y="1313"/>
                  </a:moveTo>
                  <a:cubicBezTo>
                    <a:pt x="11969" y="1314"/>
                    <a:pt x="11975" y="1317"/>
                    <a:pt x="11982" y="1320"/>
                  </a:cubicBezTo>
                  <a:cubicBezTo>
                    <a:pt x="11974" y="1325"/>
                    <a:pt x="11965" y="1331"/>
                    <a:pt x="11957" y="1333"/>
                  </a:cubicBezTo>
                  <a:cubicBezTo>
                    <a:pt x="11947" y="1335"/>
                    <a:pt x="11938" y="1335"/>
                    <a:pt x="11928" y="1335"/>
                  </a:cubicBezTo>
                  <a:cubicBezTo>
                    <a:pt x="11935" y="1331"/>
                    <a:pt x="11944" y="1326"/>
                    <a:pt x="11966" y="1313"/>
                  </a:cubicBezTo>
                  <a:close/>
                  <a:moveTo>
                    <a:pt x="13867" y="1252"/>
                  </a:moveTo>
                  <a:cubicBezTo>
                    <a:pt x="13882" y="1252"/>
                    <a:pt x="13892" y="1256"/>
                    <a:pt x="13899" y="1261"/>
                  </a:cubicBezTo>
                  <a:cubicBezTo>
                    <a:pt x="13910" y="1269"/>
                    <a:pt x="13895" y="1288"/>
                    <a:pt x="13886" y="1301"/>
                  </a:cubicBezTo>
                  <a:cubicBezTo>
                    <a:pt x="13883" y="1306"/>
                    <a:pt x="13867" y="1311"/>
                    <a:pt x="13857" y="1316"/>
                  </a:cubicBezTo>
                  <a:cubicBezTo>
                    <a:pt x="13853" y="1313"/>
                    <a:pt x="13849" y="1312"/>
                    <a:pt x="13845" y="1312"/>
                  </a:cubicBezTo>
                  <a:cubicBezTo>
                    <a:pt x="13828" y="1312"/>
                    <a:pt x="13807" y="1335"/>
                    <a:pt x="13790" y="1335"/>
                  </a:cubicBezTo>
                  <a:cubicBezTo>
                    <a:pt x="13785" y="1335"/>
                    <a:pt x="13781" y="1334"/>
                    <a:pt x="13777" y="1331"/>
                  </a:cubicBezTo>
                  <a:cubicBezTo>
                    <a:pt x="13774" y="1328"/>
                    <a:pt x="13763" y="1328"/>
                    <a:pt x="13754" y="1328"/>
                  </a:cubicBezTo>
                  <a:cubicBezTo>
                    <a:pt x="13791" y="1303"/>
                    <a:pt x="13786" y="1289"/>
                    <a:pt x="13742" y="1286"/>
                  </a:cubicBezTo>
                  <a:cubicBezTo>
                    <a:pt x="13752" y="1282"/>
                    <a:pt x="13763" y="1278"/>
                    <a:pt x="13767" y="1276"/>
                  </a:cubicBezTo>
                  <a:lnTo>
                    <a:pt x="13767" y="1276"/>
                  </a:lnTo>
                  <a:cubicBezTo>
                    <a:pt x="13812" y="1259"/>
                    <a:pt x="13845" y="1252"/>
                    <a:pt x="13867" y="1252"/>
                  </a:cubicBezTo>
                  <a:close/>
                  <a:moveTo>
                    <a:pt x="14132" y="1316"/>
                  </a:moveTo>
                  <a:cubicBezTo>
                    <a:pt x="14139" y="1320"/>
                    <a:pt x="14150" y="1323"/>
                    <a:pt x="14154" y="1331"/>
                  </a:cubicBezTo>
                  <a:lnTo>
                    <a:pt x="14154" y="1329"/>
                  </a:lnTo>
                  <a:lnTo>
                    <a:pt x="14154" y="1329"/>
                  </a:lnTo>
                  <a:cubicBezTo>
                    <a:pt x="14155" y="1332"/>
                    <a:pt x="14147" y="1338"/>
                    <a:pt x="14142" y="1344"/>
                  </a:cubicBezTo>
                  <a:lnTo>
                    <a:pt x="14095" y="1332"/>
                  </a:lnTo>
                  <a:cubicBezTo>
                    <a:pt x="14104" y="1328"/>
                    <a:pt x="14113" y="1325"/>
                    <a:pt x="14132" y="1316"/>
                  </a:cubicBezTo>
                  <a:close/>
                  <a:moveTo>
                    <a:pt x="19486" y="1203"/>
                  </a:moveTo>
                  <a:cubicBezTo>
                    <a:pt x="19500" y="1261"/>
                    <a:pt x="19512" y="1307"/>
                    <a:pt x="19525" y="1356"/>
                  </a:cubicBezTo>
                  <a:cubicBezTo>
                    <a:pt x="19506" y="1338"/>
                    <a:pt x="19475" y="1317"/>
                    <a:pt x="19462" y="1297"/>
                  </a:cubicBezTo>
                  <a:cubicBezTo>
                    <a:pt x="19443" y="1263"/>
                    <a:pt x="19431" y="1226"/>
                    <a:pt x="19452" y="1222"/>
                  </a:cubicBezTo>
                  <a:cubicBezTo>
                    <a:pt x="19462" y="1219"/>
                    <a:pt x="19471" y="1211"/>
                    <a:pt x="19486" y="1203"/>
                  </a:cubicBezTo>
                  <a:close/>
                  <a:moveTo>
                    <a:pt x="12974" y="1260"/>
                  </a:moveTo>
                  <a:cubicBezTo>
                    <a:pt x="12977" y="1260"/>
                    <a:pt x="12980" y="1261"/>
                    <a:pt x="12980" y="1261"/>
                  </a:cubicBezTo>
                  <a:cubicBezTo>
                    <a:pt x="12983" y="1273"/>
                    <a:pt x="13030" y="1266"/>
                    <a:pt x="12998" y="1295"/>
                  </a:cubicBezTo>
                  <a:cubicBezTo>
                    <a:pt x="12967" y="1326"/>
                    <a:pt x="13036" y="1323"/>
                    <a:pt x="13071" y="1331"/>
                  </a:cubicBezTo>
                  <a:cubicBezTo>
                    <a:pt x="13078" y="1332"/>
                    <a:pt x="13071" y="1344"/>
                    <a:pt x="13070" y="1350"/>
                  </a:cubicBezTo>
                  <a:cubicBezTo>
                    <a:pt x="13027" y="1356"/>
                    <a:pt x="12989" y="1360"/>
                    <a:pt x="12950" y="1366"/>
                  </a:cubicBezTo>
                  <a:cubicBezTo>
                    <a:pt x="13005" y="1335"/>
                    <a:pt x="12906" y="1350"/>
                    <a:pt x="12939" y="1325"/>
                  </a:cubicBezTo>
                  <a:cubicBezTo>
                    <a:pt x="12974" y="1300"/>
                    <a:pt x="12962" y="1291"/>
                    <a:pt x="12925" y="1288"/>
                  </a:cubicBezTo>
                  <a:cubicBezTo>
                    <a:pt x="12920" y="1288"/>
                    <a:pt x="12931" y="1272"/>
                    <a:pt x="12934" y="1263"/>
                  </a:cubicBezTo>
                  <a:cubicBezTo>
                    <a:pt x="12946" y="1263"/>
                    <a:pt x="12965" y="1260"/>
                    <a:pt x="12974" y="1260"/>
                  </a:cubicBezTo>
                  <a:close/>
                  <a:moveTo>
                    <a:pt x="13989" y="1372"/>
                  </a:moveTo>
                  <a:cubicBezTo>
                    <a:pt x="13991" y="1372"/>
                    <a:pt x="13997" y="1373"/>
                    <a:pt x="13999" y="1373"/>
                  </a:cubicBezTo>
                  <a:cubicBezTo>
                    <a:pt x="13994" y="1378"/>
                    <a:pt x="13986" y="1381"/>
                    <a:pt x="13980" y="1383"/>
                  </a:cubicBezTo>
                  <a:cubicBezTo>
                    <a:pt x="13980" y="1384"/>
                    <a:pt x="13979" y="1384"/>
                    <a:pt x="13978" y="1384"/>
                  </a:cubicBezTo>
                  <a:cubicBezTo>
                    <a:pt x="13976" y="1384"/>
                    <a:pt x="13972" y="1382"/>
                    <a:pt x="13969" y="1382"/>
                  </a:cubicBezTo>
                  <a:cubicBezTo>
                    <a:pt x="13976" y="1379"/>
                    <a:pt x="13983" y="1375"/>
                    <a:pt x="13989" y="1372"/>
                  </a:cubicBezTo>
                  <a:close/>
                  <a:moveTo>
                    <a:pt x="19299" y="1348"/>
                  </a:moveTo>
                  <a:cubicBezTo>
                    <a:pt x="19305" y="1350"/>
                    <a:pt x="19312" y="1351"/>
                    <a:pt x="19315" y="1351"/>
                  </a:cubicBezTo>
                  <a:cubicBezTo>
                    <a:pt x="19326" y="1373"/>
                    <a:pt x="19330" y="1382"/>
                    <a:pt x="19336" y="1391"/>
                  </a:cubicBezTo>
                  <a:lnTo>
                    <a:pt x="19336" y="1391"/>
                  </a:lnTo>
                  <a:cubicBezTo>
                    <a:pt x="19327" y="1386"/>
                    <a:pt x="19319" y="1382"/>
                    <a:pt x="19312" y="1373"/>
                  </a:cubicBezTo>
                  <a:cubicBezTo>
                    <a:pt x="19306" y="1367"/>
                    <a:pt x="19303" y="1357"/>
                    <a:pt x="19299" y="1348"/>
                  </a:cubicBezTo>
                  <a:close/>
                  <a:moveTo>
                    <a:pt x="14155" y="1356"/>
                  </a:moveTo>
                  <a:lnTo>
                    <a:pt x="14175" y="1403"/>
                  </a:lnTo>
                  <a:lnTo>
                    <a:pt x="14148" y="1410"/>
                  </a:lnTo>
                  <a:lnTo>
                    <a:pt x="14136" y="1361"/>
                  </a:lnTo>
                  <a:lnTo>
                    <a:pt x="14155" y="1356"/>
                  </a:lnTo>
                  <a:close/>
                  <a:moveTo>
                    <a:pt x="13028" y="1385"/>
                  </a:moveTo>
                  <a:cubicBezTo>
                    <a:pt x="13043" y="1392"/>
                    <a:pt x="13056" y="1395"/>
                    <a:pt x="13059" y="1401"/>
                  </a:cubicBezTo>
                  <a:cubicBezTo>
                    <a:pt x="13059" y="1406"/>
                    <a:pt x="13037" y="1420"/>
                    <a:pt x="13034" y="1420"/>
                  </a:cubicBezTo>
                  <a:cubicBezTo>
                    <a:pt x="13020" y="1420"/>
                    <a:pt x="13005" y="1419"/>
                    <a:pt x="12998" y="1414"/>
                  </a:cubicBezTo>
                  <a:cubicBezTo>
                    <a:pt x="12995" y="1411"/>
                    <a:pt x="13011" y="1401"/>
                    <a:pt x="13028" y="1385"/>
                  </a:cubicBezTo>
                  <a:close/>
                  <a:moveTo>
                    <a:pt x="19399" y="1389"/>
                  </a:moveTo>
                  <a:lnTo>
                    <a:pt x="19399" y="1389"/>
                  </a:lnTo>
                  <a:cubicBezTo>
                    <a:pt x="19415" y="1392"/>
                    <a:pt x="19421" y="1394"/>
                    <a:pt x="19425" y="1395"/>
                  </a:cubicBezTo>
                  <a:lnTo>
                    <a:pt x="19427" y="1395"/>
                  </a:lnTo>
                  <a:cubicBezTo>
                    <a:pt x="19428" y="1404"/>
                    <a:pt x="19431" y="1414"/>
                    <a:pt x="19430" y="1420"/>
                  </a:cubicBezTo>
                  <a:cubicBezTo>
                    <a:pt x="19429" y="1421"/>
                    <a:pt x="19428" y="1421"/>
                    <a:pt x="19427" y="1421"/>
                  </a:cubicBezTo>
                  <a:cubicBezTo>
                    <a:pt x="19423" y="1421"/>
                    <a:pt x="19415" y="1418"/>
                    <a:pt x="19414" y="1417"/>
                  </a:cubicBezTo>
                  <a:cubicBezTo>
                    <a:pt x="19409" y="1407"/>
                    <a:pt x="19402" y="1394"/>
                    <a:pt x="19399" y="1389"/>
                  </a:cubicBezTo>
                  <a:close/>
                  <a:moveTo>
                    <a:pt x="14058" y="1374"/>
                  </a:moveTo>
                  <a:cubicBezTo>
                    <a:pt x="14062" y="1374"/>
                    <a:pt x="14065" y="1374"/>
                    <a:pt x="14066" y="1375"/>
                  </a:cubicBezTo>
                  <a:cubicBezTo>
                    <a:pt x="14072" y="1381"/>
                    <a:pt x="14072" y="1388"/>
                    <a:pt x="14073" y="1397"/>
                  </a:cubicBezTo>
                  <a:cubicBezTo>
                    <a:pt x="14085" y="1417"/>
                    <a:pt x="14070" y="1419"/>
                    <a:pt x="14052" y="1419"/>
                  </a:cubicBezTo>
                  <a:cubicBezTo>
                    <a:pt x="14046" y="1419"/>
                    <a:pt x="14040" y="1419"/>
                    <a:pt x="14034" y="1419"/>
                  </a:cubicBezTo>
                  <a:cubicBezTo>
                    <a:pt x="14025" y="1419"/>
                    <a:pt x="14018" y="1420"/>
                    <a:pt x="14013" y="1422"/>
                  </a:cubicBezTo>
                  <a:lnTo>
                    <a:pt x="14011" y="1422"/>
                  </a:lnTo>
                  <a:cubicBezTo>
                    <a:pt x="13998" y="1426"/>
                    <a:pt x="13982" y="1431"/>
                    <a:pt x="13967" y="1433"/>
                  </a:cubicBezTo>
                  <a:cubicBezTo>
                    <a:pt x="13966" y="1434"/>
                    <a:pt x="13965" y="1434"/>
                    <a:pt x="13964" y="1434"/>
                  </a:cubicBezTo>
                  <a:cubicBezTo>
                    <a:pt x="13957" y="1434"/>
                    <a:pt x="13949" y="1430"/>
                    <a:pt x="13949" y="1428"/>
                  </a:cubicBezTo>
                  <a:cubicBezTo>
                    <a:pt x="13949" y="1422"/>
                    <a:pt x="13952" y="1411"/>
                    <a:pt x="13961" y="1407"/>
                  </a:cubicBezTo>
                  <a:cubicBezTo>
                    <a:pt x="13985" y="1395"/>
                    <a:pt x="14013" y="1385"/>
                    <a:pt x="14041" y="1376"/>
                  </a:cubicBezTo>
                  <a:cubicBezTo>
                    <a:pt x="14045" y="1374"/>
                    <a:pt x="14052" y="1374"/>
                    <a:pt x="14058" y="1374"/>
                  </a:cubicBezTo>
                  <a:close/>
                  <a:moveTo>
                    <a:pt x="12065" y="1435"/>
                  </a:moveTo>
                  <a:lnTo>
                    <a:pt x="12065" y="1435"/>
                  </a:lnTo>
                  <a:cubicBezTo>
                    <a:pt x="12062" y="1436"/>
                    <a:pt x="12059" y="1441"/>
                    <a:pt x="12056" y="1442"/>
                  </a:cubicBezTo>
                  <a:cubicBezTo>
                    <a:pt x="12049" y="1442"/>
                    <a:pt x="12041" y="1444"/>
                    <a:pt x="12034" y="1445"/>
                  </a:cubicBezTo>
                  <a:lnTo>
                    <a:pt x="12043" y="1436"/>
                  </a:lnTo>
                  <a:lnTo>
                    <a:pt x="12065" y="1435"/>
                  </a:lnTo>
                  <a:close/>
                  <a:moveTo>
                    <a:pt x="11841" y="1375"/>
                  </a:moveTo>
                  <a:cubicBezTo>
                    <a:pt x="11859" y="1383"/>
                    <a:pt x="11868" y="1386"/>
                    <a:pt x="11872" y="1391"/>
                  </a:cubicBezTo>
                  <a:cubicBezTo>
                    <a:pt x="11884" y="1403"/>
                    <a:pt x="11860" y="1445"/>
                    <a:pt x="11843" y="1448"/>
                  </a:cubicBezTo>
                  <a:cubicBezTo>
                    <a:pt x="11835" y="1450"/>
                    <a:pt x="11826" y="1451"/>
                    <a:pt x="11817" y="1451"/>
                  </a:cubicBezTo>
                  <a:cubicBezTo>
                    <a:pt x="11802" y="1451"/>
                    <a:pt x="11790" y="1448"/>
                    <a:pt x="11790" y="1444"/>
                  </a:cubicBezTo>
                  <a:cubicBezTo>
                    <a:pt x="11793" y="1429"/>
                    <a:pt x="11813" y="1410"/>
                    <a:pt x="11841" y="1375"/>
                  </a:cubicBezTo>
                  <a:close/>
                  <a:moveTo>
                    <a:pt x="13161" y="1436"/>
                  </a:moveTo>
                  <a:cubicBezTo>
                    <a:pt x="13167" y="1442"/>
                    <a:pt x="13176" y="1445"/>
                    <a:pt x="13177" y="1451"/>
                  </a:cubicBezTo>
                  <a:cubicBezTo>
                    <a:pt x="13179" y="1454"/>
                    <a:pt x="13170" y="1460"/>
                    <a:pt x="13167" y="1466"/>
                  </a:cubicBezTo>
                  <a:cubicBezTo>
                    <a:pt x="13159" y="1461"/>
                    <a:pt x="13149" y="1459"/>
                    <a:pt x="13146" y="1454"/>
                  </a:cubicBezTo>
                  <a:cubicBezTo>
                    <a:pt x="13145" y="1451"/>
                    <a:pt x="13153" y="1444"/>
                    <a:pt x="13161" y="1436"/>
                  </a:cubicBezTo>
                  <a:close/>
                  <a:moveTo>
                    <a:pt x="13394" y="1443"/>
                  </a:moveTo>
                  <a:cubicBezTo>
                    <a:pt x="13405" y="1443"/>
                    <a:pt x="13416" y="1444"/>
                    <a:pt x="13432" y="1445"/>
                  </a:cubicBezTo>
                  <a:cubicBezTo>
                    <a:pt x="13409" y="1459"/>
                    <a:pt x="13395" y="1469"/>
                    <a:pt x="13389" y="1469"/>
                  </a:cubicBezTo>
                  <a:cubicBezTo>
                    <a:pt x="13367" y="1469"/>
                    <a:pt x="13346" y="1466"/>
                    <a:pt x="13326" y="1464"/>
                  </a:cubicBezTo>
                  <a:cubicBezTo>
                    <a:pt x="13345" y="1457"/>
                    <a:pt x="13362" y="1448"/>
                    <a:pt x="13382" y="1444"/>
                  </a:cubicBezTo>
                  <a:cubicBezTo>
                    <a:pt x="13386" y="1443"/>
                    <a:pt x="13390" y="1443"/>
                    <a:pt x="13394" y="1443"/>
                  </a:cubicBezTo>
                  <a:close/>
                  <a:moveTo>
                    <a:pt x="19021" y="1280"/>
                  </a:moveTo>
                  <a:lnTo>
                    <a:pt x="19021" y="1280"/>
                  </a:lnTo>
                  <a:cubicBezTo>
                    <a:pt x="19030" y="1310"/>
                    <a:pt x="19043" y="1333"/>
                    <a:pt x="19038" y="1341"/>
                  </a:cubicBezTo>
                  <a:cubicBezTo>
                    <a:pt x="19030" y="1354"/>
                    <a:pt x="19038" y="1366"/>
                    <a:pt x="19059" y="1388"/>
                  </a:cubicBezTo>
                  <a:cubicBezTo>
                    <a:pt x="19078" y="1403"/>
                    <a:pt x="19102" y="1435"/>
                    <a:pt x="19102" y="1444"/>
                  </a:cubicBezTo>
                  <a:cubicBezTo>
                    <a:pt x="19100" y="1461"/>
                    <a:pt x="19088" y="1472"/>
                    <a:pt x="19075" y="1473"/>
                  </a:cubicBezTo>
                  <a:cubicBezTo>
                    <a:pt x="19074" y="1473"/>
                    <a:pt x="19073" y="1474"/>
                    <a:pt x="19072" y="1474"/>
                  </a:cubicBezTo>
                  <a:cubicBezTo>
                    <a:pt x="19062" y="1474"/>
                    <a:pt x="19044" y="1461"/>
                    <a:pt x="19030" y="1456"/>
                  </a:cubicBezTo>
                  <a:cubicBezTo>
                    <a:pt x="19009" y="1389"/>
                    <a:pt x="18963" y="1308"/>
                    <a:pt x="19021" y="1280"/>
                  </a:cubicBezTo>
                  <a:close/>
                  <a:moveTo>
                    <a:pt x="13214" y="1509"/>
                  </a:moveTo>
                  <a:cubicBezTo>
                    <a:pt x="13218" y="1510"/>
                    <a:pt x="13224" y="1511"/>
                    <a:pt x="13226" y="1514"/>
                  </a:cubicBezTo>
                  <a:cubicBezTo>
                    <a:pt x="13226" y="1514"/>
                    <a:pt x="13221" y="1519"/>
                    <a:pt x="13218" y="1522"/>
                  </a:cubicBezTo>
                  <a:lnTo>
                    <a:pt x="13204" y="1516"/>
                  </a:lnTo>
                  <a:lnTo>
                    <a:pt x="13214" y="1509"/>
                  </a:lnTo>
                  <a:close/>
                  <a:moveTo>
                    <a:pt x="12121" y="1528"/>
                  </a:moveTo>
                  <a:cubicBezTo>
                    <a:pt x="12125" y="1529"/>
                    <a:pt x="12131" y="1532"/>
                    <a:pt x="12144" y="1538"/>
                  </a:cubicBezTo>
                  <a:cubicBezTo>
                    <a:pt x="12140" y="1541"/>
                    <a:pt x="12128" y="1547"/>
                    <a:pt x="12119" y="1553"/>
                  </a:cubicBezTo>
                  <a:cubicBezTo>
                    <a:pt x="12113" y="1551"/>
                    <a:pt x="12105" y="1550"/>
                    <a:pt x="12105" y="1545"/>
                  </a:cubicBezTo>
                  <a:cubicBezTo>
                    <a:pt x="12106" y="1541"/>
                    <a:pt x="12115" y="1534"/>
                    <a:pt x="12121" y="1528"/>
                  </a:cubicBezTo>
                  <a:close/>
                  <a:moveTo>
                    <a:pt x="11742" y="1432"/>
                  </a:moveTo>
                  <a:cubicBezTo>
                    <a:pt x="11756" y="1432"/>
                    <a:pt x="11712" y="1455"/>
                    <a:pt x="11721" y="1459"/>
                  </a:cubicBezTo>
                  <a:cubicBezTo>
                    <a:pt x="11726" y="1472"/>
                    <a:pt x="11735" y="1484"/>
                    <a:pt x="11734" y="1498"/>
                  </a:cubicBezTo>
                  <a:cubicBezTo>
                    <a:pt x="11732" y="1510"/>
                    <a:pt x="11721" y="1525"/>
                    <a:pt x="11709" y="1538"/>
                  </a:cubicBezTo>
                  <a:cubicBezTo>
                    <a:pt x="11701" y="1544"/>
                    <a:pt x="11684" y="1551"/>
                    <a:pt x="11669" y="1557"/>
                  </a:cubicBezTo>
                  <a:cubicBezTo>
                    <a:pt x="11668" y="1557"/>
                    <a:pt x="11667" y="1557"/>
                    <a:pt x="11665" y="1557"/>
                  </a:cubicBezTo>
                  <a:cubicBezTo>
                    <a:pt x="11660" y="1557"/>
                    <a:pt x="11652" y="1555"/>
                    <a:pt x="11650" y="1553"/>
                  </a:cubicBezTo>
                  <a:cubicBezTo>
                    <a:pt x="11644" y="1542"/>
                    <a:pt x="11645" y="1529"/>
                    <a:pt x="11637" y="1522"/>
                  </a:cubicBezTo>
                  <a:cubicBezTo>
                    <a:pt x="11628" y="1513"/>
                    <a:pt x="11573" y="1522"/>
                    <a:pt x="11604" y="1498"/>
                  </a:cubicBezTo>
                  <a:cubicBezTo>
                    <a:pt x="11634" y="1475"/>
                    <a:pt x="11682" y="1448"/>
                    <a:pt x="11721" y="1436"/>
                  </a:cubicBezTo>
                  <a:cubicBezTo>
                    <a:pt x="11732" y="1433"/>
                    <a:pt x="11738" y="1432"/>
                    <a:pt x="11742" y="1432"/>
                  </a:cubicBezTo>
                  <a:close/>
                  <a:moveTo>
                    <a:pt x="19364" y="1482"/>
                  </a:moveTo>
                  <a:cubicBezTo>
                    <a:pt x="19368" y="1482"/>
                    <a:pt x="19374" y="1484"/>
                    <a:pt x="19378" y="1486"/>
                  </a:cubicBezTo>
                  <a:cubicBezTo>
                    <a:pt x="19396" y="1497"/>
                    <a:pt x="19418" y="1510"/>
                    <a:pt x="19450" y="1535"/>
                  </a:cubicBezTo>
                  <a:cubicBezTo>
                    <a:pt x="19431" y="1547"/>
                    <a:pt x="19421" y="1556"/>
                    <a:pt x="19409" y="1559"/>
                  </a:cubicBezTo>
                  <a:cubicBezTo>
                    <a:pt x="19409" y="1559"/>
                    <a:pt x="19409" y="1559"/>
                    <a:pt x="19408" y="1559"/>
                  </a:cubicBezTo>
                  <a:cubicBezTo>
                    <a:pt x="19403" y="1559"/>
                    <a:pt x="19387" y="1548"/>
                    <a:pt x="19386" y="1547"/>
                  </a:cubicBezTo>
                  <a:cubicBezTo>
                    <a:pt x="19375" y="1526"/>
                    <a:pt x="19367" y="1504"/>
                    <a:pt x="19361" y="1485"/>
                  </a:cubicBezTo>
                  <a:cubicBezTo>
                    <a:pt x="19360" y="1483"/>
                    <a:pt x="19362" y="1482"/>
                    <a:pt x="19364" y="1482"/>
                  </a:cubicBezTo>
                  <a:close/>
                  <a:moveTo>
                    <a:pt x="19306" y="1544"/>
                  </a:moveTo>
                  <a:lnTo>
                    <a:pt x="19318" y="1551"/>
                  </a:lnTo>
                  <a:lnTo>
                    <a:pt x="19327" y="1570"/>
                  </a:lnTo>
                  <a:cubicBezTo>
                    <a:pt x="19322" y="1569"/>
                    <a:pt x="19318" y="1567"/>
                    <a:pt x="19316" y="1564"/>
                  </a:cubicBezTo>
                  <a:cubicBezTo>
                    <a:pt x="19314" y="1559"/>
                    <a:pt x="19311" y="1551"/>
                    <a:pt x="19306" y="1544"/>
                  </a:cubicBezTo>
                  <a:close/>
                  <a:moveTo>
                    <a:pt x="19213" y="1569"/>
                  </a:moveTo>
                  <a:cubicBezTo>
                    <a:pt x="19218" y="1569"/>
                    <a:pt x="19227" y="1575"/>
                    <a:pt x="19234" y="1578"/>
                  </a:cubicBezTo>
                  <a:cubicBezTo>
                    <a:pt x="19234" y="1584"/>
                    <a:pt x="19233" y="1588"/>
                    <a:pt x="19230" y="1601"/>
                  </a:cubicBezTo>
                  <a:cubicBezTo>
                    <a:pt x="19225" y="1598"/>
                    <a:pt x="19218" y="1591"/>
                    <a:pt x="19209" y="1582"/>
                  </a:cubicBezTo>
                  <a:cubicBezTo>
                    <a:pt x="19211" y="1578"/>
                    <a:pt x="19209" y="1569"/>
                    <a:pt x="19213" y="1569"/>
                  </a:cubicBezTo>
                  <a:close/>
                  <a:moveTo>
                    <a:pt x="11572" y="1567"/>
                  </a:moveTo>
                  <a:cubicBezTo>
                    <a:pt x="11579" y="1573"/>
                    <a:pt x="11587" y="1579"/>
                    <a:pt x="11603" y="1591"/>
                  </a:cubicBezTo>
                  <a:cubicBezTo>
                    <a:pt x="11597" y="1594"/>
                    <a:pt x="11587" y="1600"/>
                    <a:pt x="11576" y="1606"/>
                  </a:cubicBezTo>
                  <a:cubicBezTo>
                    <a:pt x="11569" y="1600"/>
                    <a:pt x="11560" y="1594"/>
                    <a:pt x="11557" y="1587"/>
                  </a:cubicBezTo>
                  <a:cubicBezTo>
                    <a:pt x="11556" y="1582"/>
                    <a:pt x="11568" y="1575"/>
                    <a:pt x="11572" y="1567"/>
                  </a:cubicBezTo>
                  <a:close/>
                  <a:moveTo>
                    <a:pt x="19597" y="1577"/>
                  </a:moveTo>
                  <a:cubicBezTo>
                    <a:pt x="19598" y="1577"/>
                    <a:pt x="19599" y="1577"/>
                    <a:pt x="19600" y="1578"/>
                  </a:cubicBezTo>
                  <a:cubicBezTo>
                    <a:pt x="19608" y="1579"/>
                    <a:pt x="19621" y="1592"/>
                    <a:pt x="19631" y="1601"/>
                  </a:cubicBezTo>
                  <a:lnTo>
                    <a:pt x="19633" y="1642"/>
                  </a:lnTo>
                  <a:cubicBezTo>
                    <a:pt x="19633" y="1645"/>
                    <a:pt x="19628" y="1644"/>
                    <a:pt x="19627" y="1645"/>
                  </a:cubicBezTo>
                  <a:cubicBezTo>
                    <a:pt x="19621" y="1648"/>
                    <a:pt x="19617" y="1653"/>
                    <a:pt x="19611" y="1653"/>
                  </a:cubicBezTo>
                  <a:cubicBezTo>
                    <a:pt x="19610" y="1653"/>
                    <a:pt x="19609" y="1653"/>
                    <a:pt x="19608" y="1653"/>
                  </a:cubicBezTo>
                  <a:cubicBezTo>
                    <a:pt x="19602" y="1650"/>
                    <a:pt x="19589" y="1637"/>
                    <a:pt x="19583" y="1626"/>
                  </a:cubicBezTo>
                  <a:cubicBezTo>
                    <a:pt x="19577" y="1614"/>
                    <a:pt x="19574" y="1595"/>
                    <a:pt x="19575" y="1589"/>
                  </a:cubicBezTo>
                  <a:cubicBezTo>
                    <a:pt x="19581" y="1582"/>
                    <a:pt x="19588" y="1577"/>
                    <a:pt x="19597" y="1577"/>
                  </a:cubicBezTo>
                  <a:close/>
                  <a:moveTo>
                    <a:pt x="19031" y="1587"/>
                  </a:moveTo>
                  <a:cubicBezTo>
                    <a:pt x="19040" y="1594"/>
                    <a:pt x="19049" y="1603"/>
                    <a:pt x="19058" y="1609"/>
                  </a:cubicBezTo>
                  <a:cubicBezTo>
                    <a:pt x="19066" y="1623"/>
                    <a:pt x="19074" y="1635"/>
                    <a:pt x="19080" y="1645"/>
                  </a:cubicBezTo>
                  <a:cubicBezTo>
                    <a:pt x="19081" y="1651"/>
                    <a:pt x="19080" y="1659"/>
                    <a:pt x="19076" y="1659"/>
                  </a:cubicBezTo>
                  <a:cubicBezTo>
                    <a:pt x="19076" y="1659"/>
                    <a:pt x="19076" y="1659"/>
                    <a:pt x="19075" y="1659"/>
                  </a:cubicBezTo>
                  <a:cubicBezTo>
                    <a:pt x="19069" y="1659"/>
                    <a:pt x="19053" y="1651"/>
                    <a:pt x="19053" y="1651"/>
                  </a:cubicBezTo>
                  <a:cubicBezTo>
                    <a:pt x="19046" y="1631"/>
                    <a:pt x="19038" y="1609"/>
                    <a:pt x="19031" y="1587"/>
                  </a:cubicBezTo>
                  <a:close/>
                  <a:moveTo>
                    <a:pt x="11945" y="1492"/>
                  </a:moveTo>
                  <a:cubicBezTo>
                    <a:pt x="11948" y="1492"/>
                    <a:pt x="11951" y="1492"/>
                    <a:pt x="11954" y="1492"/>
                  </a:cubicBezTo>
                  <a:cubicBezTo>
                    <a:pt x="11965" y="1494"/>
                    <a:pt x="11982" y="1495"/>
                    <a:pt x="11981" y="1500"/>
                  </a:cubicBezTo>
                  <a:cubicBezTo>
                    <a:pt x="11977" y="1509"/>
                    <a:pt x="11962" y="1522"/>
                    <a:pt x="11950" y="1526"/>
                  </a:cubicBezTo>
                  <a:cubicBezTo>
                    <a:pt x="11882" y="1551"/>
                    <a:pt x="11868" y="1575"/>
                    <a:pt x="11878" y="1598"/>
                  </a:cubicBezTo>
                  <a:cubicBezTo>
                    <a:pt x="11881" y="1603"/>
                    <a:pt x="11887" y="1607"/>
                    <a:pt x="11882" y="1612"/>
                  </a:cubicBezTo>
                  <a:cubicBezTo>
                    <a:pt x="11868" y="1628"/>
                    <a:pt x="11853" y="1644"/>
                    <a:pt x="11832" y="1659"/>
                  </a:cubicBezTo>
                  <a:cubicBezTo>
                    <a:pt x="11830" y="1660"/>
                    <a:pt x="11825" y="1661"/>
                    <a:pt x="11819" y="1661"/>
                  </a:cubicBezTo>
                  <a:cubicBezTo>
                    <a:pt x="11799" y="1661"/>
                    <a:pt x="11765" y="1653"/>
                    <a:pt x="11762" y="1645"/>
                  </a:cubicBezTo>
                  <a:cubicBezTo>
                    <a:pt x="11816" y="1601"/>
                    <a:pt x="11751" y="1614"/>
                    <a:pt x="11721" y="1610"/>
                  </a:cubicBezTo>
                  <a:lnTo>
                    <a:pt x="11721" y="1612"/>
                  </a:lnTo>
                  <a:cubicBezTo>
                    <a:pt x="11691" y="1609"/>
                    <a:pt x="11665" y="1607"/>
                    <a:pt x="11635" y="1606"/>
                  </a:cubicBezTo>
                  <a:cubicBezTo>
                    <a:pt x="11629" y="1606"/>
                    <a:pt x="11628" y="1597"/>
                    <a:pt x="11632" y="1594"/>
                  </a:cubicBezTo>
                  <a:cubicBezTo>
                    <a:pt x="11643" y="1585"/>
                    <a:pt x="11660" y="1573"/>
                    <a:pt x="11669" y="1573"/>
                  </a:cubicBezTo>
                  <a:cubicBezTo>
                    <a:pt x="11673" y="1573"/>
                    <a:pt x="11678" y="1573"/>
                    <a:pt x="11682" y="1573"/>
                  </a:cubicBezTo>
                  <a:cubicBezTo>
                    <a:pt x="11694" y="1573"/>
                    <a:pt x="11707" y="1574"/>
                    <a:pt x="11717" y="1574"/>
                  </a:cubicBezTo>
                  <a:cubicBezTo>
                    <a:pt x="11723" y="1574"/>
                    <a:pt x="11728" y="1574"/>
                    <a:pt x="11732" y="1572"/>
                  </a:cubicBezTo>
                  <a:cubicBezTo>
                    <a:pt x="11763" y="1557"/>
                    <a:pt x="11824" y="1584"/>
                    <a:pt x="11826" y="1532"/>
                  </a:cubicBezTo>
                  <a:cubicBezTo>
                    <a:pt x="11866" y="1516"/>
                    <a:pt x="11905" y="1492"/>
                    <a:pt x="11945" y="1492"/>
                  </a:cubicBezTo>
                  <a:close/>
                  <a:moveTo>
                    <a:pt x="19855" y="1622"/>
                  </a:moveTo>
                  <a:lnTo>
                    <a:pt x="19871" y="1653"/>
                  </a:lnTo>
                  <a:lnTo>
                    <a:pt x="19824" y="1672"/>
                  </a:lnTo>
                  <a:lnTo>
                    <a:pt x="19814" y="1650"/>
                  </a:lnTo>
                  <a:lnTo>
                    <a:pt x="19855" y="1622"/>
                  </a:lnTo>
                  <a:close/>
                  <a:moveTo>
                    <a:pt x="19085" y="1689"/>
                  </a:moveTo>
                  <a:cubicBezTo>
                    <a:pt x="19088" y="1689"/>
                    <a:pt x="19095" y="1693"/>
                    <a:pt x="19100" y="1695"/>
                  </a:cubicBezTo>
                  <a:cubicBezTo>
                    <a:pt x="19099" y="1703"/>
                    <a:pt x="19099" y="1710"/>
                    <a:pt x="19097" y="1716"/>
                  </a:cubicBezTo>
                  <a:cubicBezTo>
                    <a:pt x="19088" y="1713"/>
                    <a:pt x="19083" y="1712"/>
                    <a:pt x="19077" y="1710"/>
                  </a:cubicBezTo>
                  <a:cubicBezTo>
                    <a:pt x="19080" y="1703"/>
                    <a:pt x="19080" y="1694"/>
                    <a:pt x="19084" y="1689"/>
                  </a:cubicBezTo>
                  <a:cubicBezTo>
                    <a:pt x="19084" y="1689"/>
                    <a:pt x="19085" y="1689"/>
                    <a:pt x="19085" y="1689"/>
                  </a:cubicBezTo>
                  <a:close/>
                  <a:moveTo>
                    <a:pt x="11279" y="1636"/>
                  </a:moveTo>
                  <a:cubicBezTo>
                    <a:pt x="11302" y="1636"/>
                    <a:pt x="11299" y="1647"/>
                    <a:pt x="11279" y="1667"/>
                  </a:cubicBezTo>
                  <a:cubicBezTo>
                    <a:pt x="11260" y="1685"/>
                    <a:pt x="11250" y="1704"/>
                    <a:pt x="11236" y="1723"/>
                  </a:cubicBezTo>
                  <a:lnTo>
                    <a:pt x="11179" y="1698"/>
                  </a:lnTo>
                  <a:cubicBezTo>
                    <a:pt x="11154" y="1689"/>
                    <a:pt x="11181" y="1669"/>
                    <a:pt x="11203" y="1654"/>
                  </a:cubicBezTo>
                  <a:cubicBezTo>
                    <a:pt x="11214" y="1645"/>
                    <a:pt x="11247" y="1638"/>
                    <a:pt x="11266" y="1637"/>
                  </a:cubicBezTo>
                  <a:cubicBezTo>
                    <a:pt x="11271" y="1636"/>
                    <a:pt x="11275" y="1636"/>
                    <a:pt x="11279" y="1636"/>
                  </a:cubicBezTo>
                  <a:close/>
                  <a:moveTo>
                    <a:pt x="19055" y="1743"/>
                  </a:moveTo>
                  <a:cubicBezTo>
                    <a:pt x="19059" y="1743"/>
                    <a:pt x="19065" y="1746"/>
                    <a:pt x="19071" y="1747"/>
                  </a:cubicBezTo>
                  <a:cubicBezTo>
                    <a:pt x="19072" y="1766"/>
                    <a:pt x="19075" y="1790"/>
                    <a:pt x="19069" y="1791"/>
                  </a:cubicBezTo>
                  <a:cubicBezTo>
                    <a:pt x="19069" y="1791"/>
                    <a:pt x="19068" y="1791"/>
                    <a:pt x="19068" y="1791"/>
                  </a:cubicBezTo>
                  <a:cubicBezTo>
                    <a:pt x="19061" y="1791"/>
                    <a:pt x="19048" y="1777"/>
                    <a:pt x="19038" y="1770"/>
                  </a:cubicBezTo>
                  <a:cubicBezTo>
                    <a:pt x="19043" y="1762"/>
                    <a:pt x="19046" y="1751"/>
                    <a:pt x="19052" y="1744"/>
                  </a:cubicBezTo>
                  <a:cubicBezTo>
                    <a:pt x="19052" y="1743"/>
                    <a:pt x="19053" y="1743"/>
                    <a:pt x="19055" y="1743"/>
                  </a:cubicBezTo>
                  <a:close/>
                  <a:moveTo>
                    <a:pt x="19467" y="1654"/>
                  </a:moveTo>
                  <a:cubicBezTo>
                    <a:pt x="19467" y="1654"/>
                    <a:pt x="19483" y="1678"/>
                    <a:pt x="19492" y="1689"/>
                  </a:cubicBezTo>
                  <a:cubicBezTo>
                    <a:pt x="19512" y="1719"/>
                    <a:pt x="19500" y="1763"/>
                    <a:pt x="19539" y="1785"/>
                  </a:cubicBezTo>
                  <a:cubicBezTo>
                    <a:pt x="19530" y="1797"/>
                    <a:pt x="19522" y="1809"/>
                    <a:pt x="19521" y="1810"/>
                  </a:cubicBezTo>
                  <a:cubicBezTo>
                    <a:pt x="19507" y="1816"/>
                    <a:pt x="19502" y="1823"/>
                    <a:pt x="19495" y="1823"/>
                  </a:cubicBezTo>
                  <a:cubicBezTo>
                    <a:pt x="19494" y="1823"/>
                    <a:pt x="19493" y="1822"/>
                    <a:pt x="19492" y="1822"/>
                  </a:cubicBezTo>
                  <a:cubicBezTo>
                    <a:pt x="19486" y="1820"/>
                    <a:pt x="19474" y="1807"/>
                    <a:pt x="19468" y="1797"/>
                  </a:cubicBezTo>
                  <a:cubicBezTo>
                    <a:pt x="19464" y="1788"/>
                    <a:pt x="19459" y="1765"/>
                    <a:pt x="19462" y="1765"/>
                  </a:cubicBezTo>
                  <a:cubicBezTo>
                    <a:pt x="19496" y="1763"/>
                    <a:pt x="19481" y="1726"/>
                    <a:pt x="19453" y="1675"/>
                  </a:cubicBezTo>
                  <a:cubicBezTo>
                    <a:pt x="19452" y="1672"/>
                    <a:pt x="19461" y="1657"/>
                    <a:pt x="19467" y="1654"/>
                  </a:cubicBezTo>
                  <a:close/>
                  <a:moveTo>
                    <a:pt x="19687" y="1779"/>
                  </a:moveTo>
                  <a:lnTo>
                    <a:pt x="19687" y="1779"/>
                  </a:lnTo>
                  <a:cubicBezTo>
                    <a:pt x="19696" y="1790"/>
                    <a:pt x="19705" y="1797"/>
                    <a:pt x="19714" y="1809"/>
                  </a:cubicBezTo>
                  <a:cubicBezTo>
                    <a:pt x="19717" y="1813"/>
                    <a:pt x="19718" y="1828"/>
                    <a:pt x="19725" y="1875"/>
                  </a:cubicBezTo>
                  <a:cubicBezTo>
                    <a:pt x="19709" y="1844"/>
                    <a:pt x="19699" y="1825"/>
                    <a:pt x="19690" y="1809"/>
                  </a:cubicBezTo>
                  <a:cubicBezTo>
                    <a:pt x="19687" y="1801"/>
                    <a:pt x="19689" y="1790"/>
                    <a:pt x="19687" y="1779"/>
                  </a:cubicBezTo>
                  <a:close/>
                  <a:moveTo>
                    <a:pt x="19951" y="1841"/>
                  </a:moveTo>
                  <a:lnTo>
                    <a:pt x="19964" y="1863"/>
                  </a:lnTo>
                  <a:lnTo>
                    <a:pt x="19964" y="1878"/>
                  </a:lnTo>
                  <a:cubicBezTo>
                    <a:pt x="19959" y="1870"/>
                    <a:pt x="19955" y="1862"/>
                    <a:pt x="19951" y="1854"/>
                  </a:cubicBezTo>
                  <a:cubicBezTo>
                    <a:pt x="19951" y="1851"/>
                    <a:pt x="19951" y="1845"/>
                    <a:pt x="19951" y="1841"/>
                  </a:cubicBezTo>
                  <a:close/>
                  <a:moveTo>
                    <a:pt x="11244" y="1860"/>
                  </a:moveTo>
                  <a:cubicBezTo>
                    <a:pt x="11254" y="1860"/>
                    <a:pt x="11264" y="1862"/>
                    <a:pt x="11273" y="1863"/>
                  </a:cubicBezTo>
                  <a:cubicBezTo>
                    <a:pt x="11264" y="1869"/>
                    <a:pt x="11256" y="1881"/>
                    <a:pt x="11247" y="1884"/>
                  </a:cubicBezTo>
                  <a:cubicBezTo>
                    <a:pt x="11234" y="1888"/>
                    <a:pt x="11219" y="1887"/>
                    <a:pt x="11194" y="1888"/>
                  </a:cubicBezTo>
                  <a:cubicBezTo>
                    <a:pt x="11216" y="1873"/>
                    <a:pt x="11229" y="1862"/>
                    <a:pt x="11236" y="1860"/>
                  </a:cubicBezTo>
                  <a:cubicBezTo>
                    <a:pt x="11239" y="1860"/>
                    <a:pt x="11241" y="1860"/>
                    <a:pt x="11244" y="1860"/>
                  </a:cubicBezTo>
                  <a:close/>
                  <a:moveTo>
                    <a:pt x="11326" y="1904"/>
                  </a:moveTo>
                  <a:lnTo>
                    <a:pt x="11307" y="1918"/>
                  </a:lnTo>
                  <a:lnTo>
                    <a:pt x="11295" y="1918"/>
                  </a:lnTo>
                  <a:lnTo>
                    <a:pt x="11313" y="1904"/>
                  </a:lnTo>
                  <a:close/>
                  <a:moveTo>
                    <a:pt x="19162" y="1847"/>
                  </a:moveTo>
                  <a:cubicBezTo>
                    <a:pt x="19165" y="1847"/>
                    <a:pt x="19169" y="1850"/>
                    <a:pt x="19177" y="1857"/>
                  </a:cubicBezTo>
                  <a:lnTo>
                    <a:pt x="19196" y="1881"/>
                  </a:lnTo>
                  <a:cubicBezTo>
                    <a:pt x="19186" y="1894"/>
                    <a:pt x="19228" y="1947"/>
                    <a:pt x="19200" y="1950"/>
                  </a:cubicBezTo>
                  <a:cubicBezTo>
                    <a:pt x="19196" y="1950"/>
                    <a:pt x="19193" y="1953"/>
                    <a:pt x="19183" y="1957"/>
                  </a:cubicBezTo>
                  <a:cubicBezTo>
                    <a:pt x="19180" y="1957"/>
                    <a:pt x="19169" y="1954"/>
                    <a:pt x="19159" y="1951"/>
                  </a:cubicBezTo>
                  <a:lnTo>
                    <a:pt x="19147" y="1894"/>
                  </a:lnTo>
                  <a:cubicBezTo>
                    <a:pt x="19146" y="1888"/>
                    <a:pt x="19149" y="1879"/>
                    <a:pt x="19152" y="1879"/>
                  </a:cubicBezTo>
                  <a:cubicBezTo>
                    <a:pt x="19153" y="1880"/>
                    <a:pt x="19154" y="1880"/>
                    <a:pt x="19154" y="1880"/>
                  </a:cubicBezTo>
                  <a:cubicBezTo>
                    <a:pt x="19164" y="1880"/>
                    <a:pt x="19153" y="1847"/>
                    <a:pt x="19162" y="1847"/>
                  </a:cubicBezTo>
                  <a:close/>
                  <a:moveTo>
                    <a:pt x="11223" y="1969"/>
                  </a:moveTo>
                  <a:lnTo>
                    <a:pt x="11223" y="1970"/>
                  </a:lnTo>
                  <a:lnTo>
                    <a:pt x="11223" y="1970"/>
                  </a:lnTo>
                  <a:cubicBezTo>
                    <a:pt x="11223" y="1969"/>
                    <a:pt x="11223" y="1969"/>
                    <a:pt x="11223" y="1969"/>
                  </a:cubicBezTo>
                  <a:close/>
                  <a:moveTo>
                    <a:pt x="11244" y="1968"/>
                  </a:moveTo>
                  <a:lnTo>
                    <a:pt x="11241" y="1970"/>
                  </a:lnTo>
                  <a:lnTo>
                    <a:pt x="11241" y="1970"/>
                  </a:lnTo>
                  <a:cubicBezTo>
                    <a:pt x="11236" y="1971"/>
                    <a:pt x="11233" y="1971"/>
                    <a:pt x="11230" y="1971"/>
                  </a:cubicBezTo>
                  <a:cubicBezTo>
                    <a:pt x="11226" y="1971"/>
                    <a:pt x="11225" y="1971"/>
                    <a:pt x="11224" y="1970"/>
                  </a:cubicBezTo>
                  <a:lnTo>
                    <a:pt x="11224" y="1970"/>
                  </a:lnTo>
                  <a:lnTo>
                    <a:pt x="11244" y="1968"/>
                  </a:lnTo>
                  <a:close/>
                  <a:moveTo>
                    <a:pt x="11238" y="1974"/>
                  </a:moveTo>
                  <a:lnTo>
                    <a:pt x="11234" y="1979"/>
                  </a:lnTo>
                  <a:lnTo>
                    <a:pt x="11216" y="1978"/>
                  </a:lnTo>
                  <a:cubicBezTo>
                    <a:pt x="11225" y="1976"/>
                    <a:pt x="11232" y="1975"/>
                    <a:pt x="11238" y="1974"/>
                  </a:cubicBezTo>
                  <a:close/>
                  <a:moveTo>
                    <a:pt x="11271" y="1970"/>
                  </a:moveTo>
                  <a:cubicBezTo>
                    <a:pt x="11274" y="1970"/>
                    <a:pt x="11276" y="1970"/>
                    <a:pt x="11278" y="1970"/>
                  </a:cubicBezTo>
                  <a:cubicBezTo>
                    <a:pt x="11272" y="1973"/>
                    <a:pt x="11260" y="1979"/>
                    <a:pt x="11260" y="1979"/>
                  </a:cubicBezTo>
                  <a:cubicBezTo>
                    <a:pt x="11254" y="1979"/>
                    <a:pt x="11251" y="1976"/>
                    <a:pt x="11247" y="1973"/>
                  </a:cubicBezTo>
                  <a:lnTo>
                    <a:pt x="11250" y="1972"/>
                  </a:lnTo>
                  <a:lnTo>
                    <a:pt x="11250" y="1972"/>
                  </a:lnTo>
                  <a:cubicBezTo>
                    <a:pt x="11261" y="1970"/>
                    <a:pt x="11267" y="1970"/>
                    <a:pt x="11271" y="1970"/>
                  </a:cubicBezTo>
                  <a:close/>
                  <a:moveTo>
                    <a:pt x="19352" y="1957"/>
                  </a:moveTo>
                  <a:cubicBezTo>
                    <a:pt x="19352" y="1957"/>
                    <a:pt x="19356" y="1962"/>
                    <a:pt x="19359" y="1965"/>
                  </a:cubicBezTo>
                  <a:lnTo>
                    <a:pt x="19355" y="1979"/>
                  </a:lnTo>
                  <a:lnTo>
                    <a:pt x="19346" y="1970"/>
                  </a:lnTo>
                  <a:cubicBezTo>
                    <a:pt x="19347" y="1966"/>
                    <a:pt x="19349" y="1960"/>
                    <a:pt x="19352" y="1957"/>
                  </a:cubicBezTo>
                  <a:close/>
                  <a:moveTo>
                    <a:pt x="11167" y="2015"/>
                  </a:moveTo>
                  <a:lnTo>
                    <a:pt x="11167" y="2015"/>
                  </a:lnTo>
                  <a:cubicBezTo>
                    <a:pt x="11165" y="2016"/>
                    <a:pt x="11162" y="2018"/>
                    <a:pt x="11159" y="2019"/>
                  </a:cubicBezTo>
                  <a:lnTo>
                    <a:pt x="11165" y="2019"/>
                  </a:lnTo>
                  <a:cubicBezTo>
                    <a:pt x="11166" y="2018"/>
                    <a:pt x="11167" y="2016"/>
                    <a:pt x="11167" y="2015"/>
                  </a:cubicBezTo>
                  <a:close/>
                  <a:moveTo>
                    <a:pt x="19484" y="2009"/>
                  </a:moveTo>
                  <a:cubicBezTo>
                    <a:pt x="19484" y="2009"/>
                    <a:pt x="19490" y="2015"/>
                    <a:pt x="19493" y="2018"/>
                  </a:cubicBezTo>
                  <a:lnTo>
                    <a:pt x="19487" y="2031"/>
                  </a:lnTo>
                  <a:lnTo>
                    <a:pt x="19480" y="2022"/>
                  </a:lnTo>
                  <a:cubicBezTo>
                    <a:pt x="19481" y="2018"/>
                    <a:pt x="19483" y="2012"/>
                    <a:pt x="19484" y="2009"/>
                  </a:cubicBezTo>
                  <a:close/>
                  <a:moveTo>
                    <a:pt x="19547" y="2023"/>
                  </a:moveTo>
                  <a:cubicBezTo>
                    <a:pt x="19547" y="2023"/>
                    <a:pt x="19553" y="2028"/>
                    <a:pt x="19555" y="2032"/>
                  </a:cubicBezTo>
                  <a:lnTo>
                    <a:pt x="19550" y="2046"/>
                  </a:lnTo>
                  <a:lnTo>
                    <a:pt x="19542" y="2035"/>
                  </a:lnTo>
                  <a:cubicBezTo>
                    <a:pt x="19545" y="2031"/>
                    <a:pt x="19546" y="2026"/>
                    <a:pt x="19547" y="2023"/>
                  </a:cubicBezTo>
                  <a:close/>
                  <a:moveTo>
                    <a:pt x="19447" y="1914"/>
                  </a:moveTo>
                  <a:cubicBezTo>
                    <a:pt x="19451" y="1914"/>
                    <a:pt x="19461" y="1928"/>
                    <a:pt x="19467" y="1938"/>
                  </a:cubicBezTo>
                  <a:cubicBezTo>
                    <a:pt x="19469" y="1945"/>
                    <a:pt x="19472" y="1963"/>
                    <a:pt x="19471" y="1965"/>
                  </a:cubicBezTo>
                  <a:cubicBezTo>
                    <a:pt x="19464" y="1975"/>
                    <a:pt x="19450" y="1976"/>
                    <a:pt x="19446" y="1990"/>
                  </a:cubicBezTo>
                  <a:cubicBezTo>
                    <a:pt x="19443" y="1998"/>
                    <a:pt x="19450" y="2025"/>
                    <a:pt x="19452" y="2043"/>
                  </a:cubicBezTo>
                  <a:cubicBezTo>
                    <a:pt x="19453" y="2046"/>
                    <a:pt x="19450" y="2047"/>
                    <a:pt x="19449" y="2050"/>
                  </a:cubicBezTo>
                  <a:cubicBezTo>
                    <a:pt x="19448" y="2050"/>
                    <a:pt x="19448" y="2050"/>
                    <a:pt x="19447" y="2050"/>
                  </a:cubicBezTo>
                  <a:cubicBezTo>
                    <a:pt x="19430" y="2050"/>
                    <a:pt x="19385" y="2000"/>
                    <a:pt x="19375" y="1968"/>
                  </a:cubicBezTo>
                  <a:cubicBezTo>
                    <a:pt x="19372" y="1960"/>
                    <a:pt x="19377" y="1948"/>
                    <a:pt x="19380" y="1940"/>
                  </a:cubicBezTo>
                  <a:cubicBezTo>
                    <a:pt x="19380" y="1938"/>
                    <a:pt x="19381" y="1937"/>
                    <a:pt x="19383" y="1937"/>
                  </a:cubicBezTo>
                  <a:cubicBezTo>
                    <a:pt x="19389" y="1937"/>
                    <a:pt x="19400" y="1956"/>
                    <a:pt x="19407" y="1956"/>
                  </a:cubicBezTo>
                  <a:cubicBezTo>
                    <a:pt x="19411" y="1956"/>
                    <a:pt x="19413" y="1951"/>
                    <a:pt x="19414" y="1937"/>
                  </a:cubicBezTo>
                  <a:cubicBezTo>
                    <a:pt x="19414" y="1919"/>
                    <a:pt x="19434" y="1919"/>
                    <a:pt x="19446" y="1915"/>
                  </a:cubicBezTo>
                  <a:cubicBezTo>
                    <a:pt x="19446" y="1915"/>
                    <a:pt x="19446" y="1914"/>
                    <a:pt x="19447" y="1914"/>
                  </a:cubicBezTo>
                  <a:close/>
                  <a:moveTo>
                    <a:pt x="19796" y="1941"/>
                  </a:moveTo>
                  <a:lnTo>
                    <a:pt x="19796" y="1941"/>
                  </a:lnTo>
                  <a:cubicBezTo>
                    <a:pt x="19809" y="1960"/>
                    <a:pt x="19826" y="1978"/>
                    <a:pt x="19834" y="2001"/>
                  </a:cubicBezTo>
                  <a:cubicBezTo>
                    <a:pt x="19839" y="2012"/>
                    <a:pt x="19831" y="2034"/>
                    <a:pt x="19828" y="2059"/>
                  </a:cubicBezTo>
                  <a:cubicBezTo>
                    <a:pt x="19814" y="2038"/>
                    <a:pt x="19798" y="2021"/>
                    <a:pt x="19798" y="2015"/>
                  </a:cubicBezTo>
                  <a:cubicBezTo>
                    <a:pt x="19795" y="1988"/>
                    <a:pt x="19798" y="1965"/>
                    <a:pt x="19796" y="1941"/>
                  </a:cubicBezTo>
                  <a:close/>
                  <a:moveTo>
                    <a:pt x="19639" y="1914"/>
                  </a:moveTo>
                  <a:cubicBezTo>
                    <a:pt x="19657" y="1914"/>
                    <a:pt x="19698" y="1951"/>
                    <a:pt x="19711" y="1979"/>
                  </a:cubicBezTo>
                  <a:lnTo>
                    <a:pt x="19713" y="2053"/>
                  </a:lnTo>
                  <a:lnTo>
                    <a:pt x="19713" y="2053"/>
                  </a:lnTo>
                  <a:cubicBezTo>
                    <a:pt x="19698" y="2049"/>
                    <a:pt x="19679" y="2044"/>
                    <a:pt x="19652" y="2037"/>
                  </a:cubicBezTo>
                  <a:lnTo>
                    <a:pt x="19652" y="2037"/>
                  </a:lnTo>
                  <a:cubicBezTo>
                    <a:pt x="19665" y="2042"/>
                    <a:pt x="19684" y="2051"/>
                    <a:pt x="19713" y="2063"/>
                  </a:cubicBezTo>
                  <a:lnTo>
                    <a:pt x="19713" y="2063"/>
                  </a:lnTo>
                  <a:lnTo>
                    <a:pt x="19713" y="2053"/>
                  </a:lnTo>
                  <a:lnTo>
                    <a:pt x="19713" y="2053"/>
                  </a:lnTo>
                  <a:cubicBezTo>
                    <a:pt x="19748" y="2061"/>
                    <a:pt x="19757" y="2059"/>
                    <a:pt x="19765" y="2060"/>
                  </a:cubicBezTo>
                  <a:cubicBezTo>
                    <a:pt x="19771" y="2060"/>
                    <a:pt x="19783" y="2078"/>
                    <a:pt x="19792" y="2088"/>
                  </a:cubicBezTo>
                  <a:cubicBezTo>
                    <a:pt x="19794" y="2090"/>
                    <a:pt x="19795" y="2093"/>
                    <a:pt x="19797" y="2095"/>
                  </a:cubicBezTo>
                  <a:lnTo>
                    <a:pt x="19797" y="2095"/>
                  </a:lnTo>
                  <a:lnTo>
                    <a:pt x="19798" y="2087"/>
                  </a:lnTo>
                  <a:lnTo>
                    <a:pt x="19811" y="2106"/>
                  </a:lnTo>
                  <a:cubicBezTo>
                    <a:pt x="19808" y="2105"/>
                    <a:pt x="19805" y="2104"/>
                    <a:pt x="19803" y="2103"/>
                  </a:cubicBezTo>
                  <a:lnTo>
                    <a:pt x="19803" y="2103"/>
                  </a:lnTo>
                  <a:cubicBezTo>
                    <a:pt x="19810" y="2114"/>
                    <a:pt x="19809" y="2118"/>
                    <a:pt x="19809" y="2118"/>
                  </a:cubicBezTo>
                  <a:lnTo>
                    <a:pt x="19796" y="2104"/>
                  </a:lnTo>
                  <a:lnTo>
                    <a:pt x="19796" y="2101"/>
                  </a:lnTo>
                  <a:lnTo>
                    <a:pt x="19796" y="2101"/>
                  </a:lnTo>
                  <a:cubicBezTo>
                    <a:pt x="19799" y="2101"/>
                    <a:pt x="19801" y="2102"/>
                    <a:pt x="19803" y="2103"/>
                  </a:cubicBezTo>
                  <a:lnTo>
                    <a:pt x="19803" y="2103"/>
                  </a:lnTo>
                  <a:cubicBezTo>
                    <a:pt x="19801" y="2100"/>
                    <a:pt x="19799" y="2098"/>
                    <a:pt x="19797" y="2095"/>
                  </a:cubicBezTo>
                  <a:lnTo>
                    <a:pt x="19797" y="2095"/>
                  </a:lnTo>
                  <a:lnTo>
                    <a:pt x="19796" y="2101"/>
                  </a:lnTo>
                  <a:lnTo>
                    <a:pt x="19796" y="2101"/>
                  </a:lnTo>
                  <a:cubicBezTo>
                    <a:pt x="19786" y="2098"/>
                    <a:pt x="19778" y="2097"/>
                    <a:pt x="19771" y="2097"/>
                  </a:cubicBezTo>
                  <a:cubicBezTo>
                    <a:pt x="19767" y="2097"/>
                    <a:pt x="19763" y="2097"/>
                    <a:pt x="19759" y="2097"/>
                  </a:cubicBezTo>
                  <a:cubicBezTo>
                    <a:pt x="19757" y="2097"/>
                    <a:pt x="19755" y="2097"/>
                    <a:pt x="19753" y="2097"/>
                  </a:cubicBezTo>
                  <a:cubicBezTo>
                    <a:pt x="19748" y="2097"/>
                    <a:pt x="19736" y="2079"/>
                    <a:pt x="19727" y="2069"/>
                  </a:cubicBezTo>
                  <a:cubicBezTo>
                    <a:pt x="19722" y="2067"/>
                    <a:pt x="19718" y="2065"/>
                    <a:pt x="19713" y="2063"/>
                  </a:cubicBezTo>
                  <a:lnTo>
                    <a:pt x="19713" y="2063"/>
                  </a:lnTo>
                  <a:lnTo>
                    <a:pt x="19714" y="2073"/>
                  </a:lnTo>
                  <a:cubicBezTo>
                    <a:pt x="19698" y="2079"/>
                    <a:pt x="19683" y="2082"/>
                    <a:pt x="19675" y="2116"/>
                  </a:cubicBezTo>
                  <a:cubicBezTo>
                    <a:pt x="19671" y="2138"/>
                    <a:pt x="19667" y="2148"/>
                    <a:pt x="19662" y="2148"/>
                  </a:cubicBezTo>
                  <a:cubicBezTo>
                    <a:pt x="19655" y="2148"/>
                    <a:pt x="19644" y="2129"/>
                    <a:pt x="19624" y="2094"/>
                  </a:cubicBezTo>
                  <a:cubicBezTo>
                    <a:pt x="19597" y="2047"/>
                    <a:pt x="19597" y="2035"/>
                    <a:pt x="19623" y="2028"/>
                  </a:cubicBezTo>
                  <a:lnTo>
                    <a:pt x="19623" y="2028"/>
                  </a:lnTo>
                  <a:cubicBezTo>
                    <a:pt x="19633" y="2031"/>
                    <a:pt x="19643" y="2034"/>
                    <a:pt x="19652" y="2037"/>
                  </a:cubicBezTo>
                  <a:lnTo>
                    <a:pt x="19652" y="2037"/>
                  </a:lnTo>
                  <a:cubicBezTo>
                    <a:pt x="19627" y="2026"/>
                    <a:pt x="19628" y="2026"/>
                    <a:pt x="19630" y="2025"/>
                  </a:cubicBezTo>
                  <a:cubicBezTo>
                    <a:pt x="19650" y="2022"/>
                    <a:pt x="19650" y="2004"/>
                    <a:pt x="19634" y="1962"/>
                  </a:cubicBezTo>
                  <a:cubicBezTo>
                    <a:pt x="19630" y="1948"/>
                    <a:pt x="19628" y="1920"/>
                    <a:pt x="19633" y="1916"/>
                  </a:cubicBezTo>
                  <a:cubicBezTo>
                    <a:pt x="19634" y="1914"/>
                    <a:pt x="19636" y="1914"/>
                    <a:pt x="19639" y="1914"/>
                  </a:cubicBezTo>
                  <a:close/>
                  <a:moveTo>
                    <a:pt x="19502" y="2128"/>
                  </a:moveTo>
                  <a:cubicBezTo>
                    <a:pt x="19509" y="2138"/>
                    <a:pt x="19518" y="2149"/>
                    <a:pt x="19525" y="2162"/>
                  </a:cubicBezTo>
                  <a:cubicBezTo>
                    <a:pt x="19528" y="2168"/>
                    <a:pt x="19528" y="2178"/>
                    <a:pt x="19530" y="2188"/>
                  </a:cubicBezTo>
                  <a:lnTo>
                    <a:pt x="19495" y="2153"/>
                  </a:lnTo>
                  <a:cubicBezTo>
                    <a:pt x="19496" y="2147"/>
                    <a:pt x="19497" y="2141"/>
                    <a:pt x="19502" y="2128"/>
                  </a:cubicBezTo>
                  <a:close/>
                  <a:moveTo>
                    <a:pt x="19578" y="2118"/>
                  </a:moveTo>
                  <a:cubicBezTo>
                    <a:pt x="19596" y="2138"/>
                    <a:pt x="19618" y="2160"/>
                    <a:pt x="19633" y="2184"/>
                  </a:cubicBezTo>
                  <a:cubicBezTo>
                    <a:pt x="19630" y="2191"/>
                    <a:pt x="19625" y="2203"/>
                    <a:pt x="19625" y="2203"/>
                  </a:cubicBezTo>
                  <a:cubicBezTo>
                    <a:pt x="19612" y="2184"/>
                    <a:pt x="19596" y="2165"/>
                    <a:pt x="19578" y="2147"/>
                  </a:cubicBezTo>
                  <a:cubicBezTo>
                    <a:pt x="19577" y="2144"/>
                    <a:pt x="19574" y="2135"/>
                    <a:pt x="19574" y="2132"/>
                  </a:cubicBezTo>
                  <a:cubicBezTo>
                    <a:pt x="19575" y="2126"/>
                    <a:pt x="19578" y="2118"/>
                    <a:pt x="19578" y="2118"/>
                  </a:cubicBezTo>
                  <a:close/>
                  <a:moveTo>
                    <a:pt x="19756" y="2135"/>
                  </a:moveTo>
                  <a:cubicBezTo>
                    <a:pt x="19761" y="2144"/>
                    <a:pt x="19767" y="2153"/>
                    <a:pt x="19768" y="2160"/>
                  </a:cubicBezTo>
                  <a:cubicBezTo>
                    <a:pt x="19768" y="2175"/>
                    <a:pt x="19770" y="2194"/>
                    <a:pt x="19770" y="2210"/>
                  </a:cubicBezTo>
                  <a:cubicBezTo>
                    <a:pt x="19759" y="2203"/>
                    <a:pt x="19755" y="2200"/>
                    <a:pt x="19750" y="2199"/>
                  </a:cubicBezTo>
                  <a:lnTo>
                    <a:pt x="19756" y="2135"/>
                  </a:lnTo>
                  <a:close/>
                  <a:moveTo>
                    <a:pt x="19369" y="2174"/>
                  </a:moveTo>
                  <a:cubicBezTo>
                    <a:pt x="19375" y="2174"/>
                    <a:pt x="19385" y="2182"/>
                    <a:pt x="19397" y="2188"/>
                  </a:cubicBezTo>
                  <a:cubicBezTo>
                    <a:pt x="19395" y="2209"/>
                    <a:pt x="19394" y="2227"/>
                    <a:pt x="19392" y="2227"/>
                  </a:cubicBezTo>
                  <a:cubicBezTo>
                    <a:pt x="19392" y="2227"/>
                    <a:pt x="19392" y="2227"/>
                    <a:pt x="19392" y="2226"/>
                  </a:cubicBezTo>
                  <a:cubicBezTo>
                    <a:pt x="19383" y="2224"/>
                    <a:pt x="19374" y="2213"/>
                    <a:pt x="19365" y="2203"/>
                  </a:cubicBezTo>
                  <a:cubicBezTo>
                    <a:pt x="19364" y="2200"/>
                    <a:pt x="19364" y="2175"/>
                    <a:pt x="19367" y="2175"/>
                  </a:cubicBezTo>
                  <a:cubicBezTo>
                    <a:pt x="19367" y="2175"/>
                    <a:pt x="19368" y="2174"/>
                    <a:pt x="19369" y="2174"/>
                  </a:cubicBezTo>
                  <a:close/>
                  <a:moveTo>
                    <a:pt x="19780" y="2244"/>
                  </a:moveTo>
                  <a:cubicBezTo>
                    <a:pt x="19780" y="2244"/>
                    <a:pt x="19784" y="2252"/>
                    <a:pt x="19787" y="2254"/>
                  </a:cubicBezTo>
                  <a:cubicBezTo>
                    <a:pt x="19784" y="2259"/>
                    <a:pt x="19783" y="2265"/>
                    <a:pt x="19780" y="2268"/>
                  </a:cubicBezTo>
                  <a:cubicBezTo>
                    <a:pt x="19780" y="2268"/>
                    <a:pt x="19776" y="2260"/>
                    <a:pt x="19773" y="2257"/>
                  </a:cubicBezTo>
                  <a:cubicBezTo>
                    <a:pt x="19776" y="2253"/>
                    <a:pt x="19777" y="2247"/>
                    <a:pt x="19780" y="2244"/>
                  </a:cubicBezTo>
                  <a:close/>
                  <a:moveTo>
                    <a:pt x="19714" y="2165"/>
                  </a:moveTo>
                  <a:cubicBezTo>
                    <a:pt x="19721" y="2210"/>
                    <a:pt x="19725" y="2231"/>
                    <a:pt x="19730" y="2252"/>
                  </a:cubicBezTo>
                  <a:cubicBezTo>
                    <a:pt x="19737" y="2296"/>
                    <a:pt x="19721" y="2284"/>
                    <a:pt x="19712" y="2288"/>
                  </a:cubicBezTo>
                  <a:cubicBezTo>
                    <a:pt x="19711" y="2289"/>
                    <a:pt x="19711" y="2289"/>
                    <a:pt x="19710" y="2289"/>
                  </a:cubicBezTo>
                  <a:cubicBezTo>
                    <a:pt x="19706" y="2289"/>
                    <a:pt x="19703" y="2287"/>
                    <a:pt x="19699" y="2285"/>
                  </a:cubicBezTo>
                  <a:cubicBezTo>
                    <a:pt x="19699" y="2271"/>
                    <a:pt x="19699" y="2256"/>
                    <a:pt x="19699" y="2238"/>
                  </a:cubicBezTo>
                  <a:cubicBezTo>
                    <a:pt x="19703" y="2221"/>
                    <a:pt x="19706" y="2201"/>
                    <a:pt x="19714" y="2165"/>
                  </a:cubicBezTo>
                  <a:close/>
                  <a:moveTo>
                    <a:pt x="19326" y="2247"/>
                  </a:moveTo>
                  <a:cubicBezTo>
                    <a:pt x="19328" y="2247"/>
                    <a:pt x="19337" y="2262"/>
                    <a:pt x="19349" y="2277"/>
                  </a:cubicBezTo>
                  <a:cubicBezTo>
                    <a:pt x="19340" y="2291"/>
                    <a:pt x="19336" y="2303"/>
                    <a:pt x="19328" y="2304"/>
                  </a:cubicBezTo>
                  <a:cubicBezTo>
                    <a:pt x="19325" y="2304"/>
                    <a:pt x="19314" y="2282"/>
                    <a:pt x="19314" y="2279"/>
                  </a:cubicBezTo>
                  <a:cubicBezTo>
                    <a:pt x="19316" y="2266"/>
                    <a:pt x="19319" y="2253"/>
                    <a:pt x="19325" y="2247"/>
                  </a:cubicBezTo>
                  <a:cubicBezTo>
                    <a:pt x="19325" y="2247"/>
                    <a:pt x="19326" y="2247"/>
                    <a:pt x="19326" y="2247"/>
                  </a:cubicBezTo>
                  <a:close/>
                  <a:moveTo>
                    <a:pt x="19665" y="2262"/>
                  </a:moveTo>
                  <a:lnTo>
                    <a:pt x="19665" y="2262"/>
                  </a:lnTo>
                  <a:cubicBezTo>
                    <a:pt x="19654" y="2313"/>
                    <a:pt x="19649" y="2335"/>
                    <a:pt x="19638" y="2335"/>
                  </a:cubicBezTo>
                  <a:cubicBezTo>
                    <a:pt x="19630" y="2335"/>
                    <a:pt x="19617" y="2320"/>
                    <a:pt x="19595" y="2293"/>
                  </a:cubicBezTo>
                  <a:cubicBezTo>
                    <a:pt x="19615" y="2266"/>
                    <a:pt x="19639" y="2274"/>
                    <a:pt x="19665" y="2262"/>
                  </a:cubicBezTo>
                  <a:close/>
                  <a:moveTo>
                    <a:pt x="19583" y="2382"/>
                  </a:moveTo>
                  <a:cubicBezTo>
                    <a:pt x="19584" y="2382"/>
                    <a:pt x="19584" y="2382"/>
                    <a:pt x="19584" y="2382"/>
                  </a:cubicBezTo>
                  <a:cubicBezTo>
                    <a:pt x="19589" y="2384"/>
                    <a:pt x="19595" y="2394"/>
                    <a:pt x="19599" y="2400"/>
                  </a:cubicBezTo>
                  <a:cubicBezTo>
                    <a:pt x="19596" y="2405"/>
                    <a:pt x="19593" y="2409"/>
                    <a:pt x="19584" y="2421"/>
                  </a:cubicBezTo>
                  <a:cubicBezTo>
                    <a:pt x="19583" y="2416"/>
                    <a:pt x="19578" y="2405"/>
                    <a:pt x="19575" y="2394"/>
                  </a:cubicBezTo>
                  <a:cubicBezTo>
                    <a:pt x="19578" y="2390"/>
                    <a:pt x="19580" y="2382"/>
                    <a:pt x="19583" y="2382"/>
                  </a:cubicBezTo>
                  <a:close/>
                  <a:moveTo>
                    <a:pt x="19653" y="2475"/>
                  </a:moveTo>
                  <a:lnTo>
                    <a:pt x="19661" y="2485"/>
                  </a:lnTo>
                  <a:cubicBezTo>
                    <a:pt x="19658" y="2490"/>
                    <a:pt x="19656" y="2496"/>
                    <a:pt x="19653" y="2497"/>
                  </a:cubicBezTo>
                  <a:cubicBezTo>
                    <a:pt x="19653" y="2497"/>
                    <a:pt x="19649" y="2491"/>
                    <a:pt x="19646" y="2488"/>
                  </a:cubicBezTo>
                  <a:lnTo>
                    <a:pt x="19653" y="2475"/>
                  </a:lnTo>
                  <a:close/>
                  <a:moveTo>
                    <a:pt x="19909" y="2475"/>
                  </a:moveTo>
                  <a:lnTo>
                    <a:pt x="19914" y="2497"/>
                  </a:lnTo>
                  <a:lnTo>
                    <a:pt x="19864" y="2513"/>
                  </a:lnTo>
                  <a:lnTo>
                    <a:pt x="19859" y="2482"/>
                  </a:lnTo>
                  <a:lnTo>
                    <a:pt x="19909" y="2475"/>
                  </a:lnTo>
                  <a:close/>
                  <a:moveTo>
                    <a:pt x="19802" y="2555"/>
                  </a:moveTo>
                  <a:cubicBezTo>
                    <a:pt x="19802" y="2555"/>
                    <a:pt x="19808" y="2569"/>
                    <a:pt x="19814" y="2587"/>
                  </a:cubicBezTo>
                  <a:cubicBezTo>
                    <a:pt x="19806" y="2609"/>
                    <a:pt x="19802" y="2640"/>
                    <a:pt x="19793" y="2653"/>
                  </a:cubicBezTo>
                  <a:cubicBezTo>
                    <a:pt x="19791" y="2656"/>
                    <a:pt x="19788" y="2657"/>
                    <a:pt x="19785" y="2657"/>
                  </a:cubicBezTo>
                  <a:cubicBezTo>
                    <a:pt x="19778" y="2657"/>
                    <a:pt x="19769" y="2650"/>
                    <a:pt x="19761" y="2647"/>
                  </a:cubicBezTo>
                  <a:lnTo>
                    <a:pt x="19758" y="2619"/>
                  </a:lnTo>
                  <a:lnTo>
                    <a:pt x="19802" y="2555"/>
                  </a:lnTo>
                  <a:close/>
                  <a:moveTo>
                    <a:pt x="20079" y="2629"/>
                  </a:moveTo>
                  <a:cubicBezTo>
                    <a:pt x="20082" y="2629"/>
                    <a:pt x="20088" y="2647"/>
                    <a:pt x="20099" y="2669"/>
                  </a:cubicBezTo>
                  <a:cubicBezTo>
                    <a:pt x="20089" y="2683"/>
                    <a:pt x="20083" y="2696"/>
                    <a:pt x="20076" y="2697"/>
                  </a:cubicBezTo>
                  <a:cubicBezTo>
                    <a:pt x="20073" y="2697"/>
                    <a:pt x="20064" y="2669"/>
                    <a:pt x="20064" y="2666"/>
                  </a:cubicBezTo>
                  <a:cubicBezTo>
                    <a:pt x="20068" y="2652"/>
                    <a:pt x="20073" y="2637"/>
                    <a:pt x="20079" y="2630"/>
                  </a:cubicBezTo>
                  <a:cubicBezTo>
                    <a:pt x="20079" y="2629"/>
                    <a:pt x="20079" y="2629"/>
                    <a:pt x="20079" y="2629"/>
                  </a:cubicBezTo>
                  <a:close/>
                  <a:moveTo>
                    <a:pt x="19588" y="2647"/>
                  </a:moveTo>
                  <a:cubicBezTo>
                    <a:pt x="19594" y="2647"/>
                    <a:pt x="19600" y="2655"/>
                    <a:pt x="19606" y="2661"/>
                  </a:cubicBezTo>
                  <a:cubicBezTo>
                    <a:pt x="19608" y="2662"/>
                    <a:pt x="19609" y="2683"/>
                    <a:pt x="19608" y="2690"/>
                  </a:cubicBezTo>
                  <a:cubicBezTo>
                    <a:pt x="19607" y="2693"/>
                    <a:pt x="19606" y="2695"/>
                    <a:pt x="19605" y="2698"/>
                  </a:cubicBezTo>
                  <a:lnTo>
                    <a:pt x="19605" y="2698"/>
                  </a:lnTo>
                  <a:cubicBezTo>
                    <a:pt x="19568" y="2669"/>
                    <a:pt x="19575" y="2657"/>
                    <a:pt x="19584" y="2649"/>
                  </a:cubicBezTo>
                  <a:cubicBezTo>
                    <a:pt x="19585" y="2648"/>
                    <a:pt x="19587" y="2647"/>
                    <a:pt x="19588" y="2647"/>
                  </a:cubicBezTo>
                  <a:close/>
                  <a:moveTo>
                    <a:pt x="19643" y="2705"/>
                  </a:moveTo>
                  <a:cubicBezTo>
                    <a:pt x="19643" y="2705"/>
                    <a:pt x="19649" y="2719"/>
                    <a:pt x="19652" y="2728"/>
                  </a:cubicBezTo>
                  <a:cubicBezTo>
                    <a:pt x="19641" y="2722"/>
                    <a:pt x="19631" y="2716"/>
                    <a:pt x="19623" y="2710"/>
                  </a:cubicBezTo>
                  <a:lnTo>
                    <a:pt x="19623" y="2710"/>
                  </a:lnTo>
                  <a:cubicBezTo>
                    <a:pt x="19629" y="2707"/>
                    <a:pt x="19637" y="2706"/>
                    <a:pt x="19643" y="2705"/>
                  </a:cubicBezTo>
                  <a:close/>
                  <a:moveTo>
                    <a:pt x="20158" y="2690"/>
                  </a:moveTo>
                  <a:lnTo>
                    <a:pt x="20158" y="2690"/>
                  </a:lnTo>
                  <a:cubicBezTo>
                    <a:pt x="20157" y="2699"/>
                    <a:pt x="20162" y="2712"/>
                    <a:pt x="20162" y="2725"/>
                  </a:cubicBezTo>
                  <a:cubicBezTo>
                    <a:pt x="20166" y="2759"/>
                    <a:pt x="20159" y="2765"/>
                    <a:pt x="20152" y="2765"/>
                  </a:cubicBezTo>
                  <a:cubicBezTo>
                    <a:pt x="20149" y="2765"/>
                    <a:pt x="20146" y="2764"/>
                    <a:pt x="20143" y="2763"/>
                  </a:cubicBezTo>
                  <a:cubicBezTo>
                    <a:pt x="20136" y="2761"/>
                    <a:pt x="20124" y="2746"/>
                    <a:pt x="20123" y="2734"/>
                  </a:cubicBezTo>
                  <a:cubicBezTo>
                    <a:pt x="20119" y="2695"/>
                    <a:pt x="20127" y="2692"/>
                    <a:pt x="20138" y="2692"/>
                  </a:cubicBezTo>
                  <a:cubicBezTo>
                    <a:pt x="20140" y="2692"/>
                    <a:pt x="20142" y="2692"/>
                    <a:pt x="20144" y="2692"/>
                  </a:cubicBezTo>
                  <a:cubicBezTo>
                    <a:pt x="20149" y="2692"/>
                    <a:pt x="20153" y="2692"/>
                    <a:pt x="20158" y="2690"/>
                  </a:cubicBezTo>
                  <a:close/>
                  <a:moveTo>
                    <a:pt x="20066" y="2736"/>
                  </a:moveTo>
                  <a:cubicBezTo>
                    <a:pt x="20066" y="2736"/>
                    <a:pt x="20066" y="2737"/>
                    <a:pt x="20067" y="2737"/>
                  </a:cubicBezTo>
                  <a:cubicBezTo>
                    <a:pt x="20071" y="2740"/>
                    <a:pt x="20076" y="2750"/>
                    <a:pt x="20080" y="2758"/>
                  </a:cubicBezTo>
                  <a:cubicBezTo>
                    <a:pt x="20077" y="2762"/>
                    <a:pt x="20073" y="2766"/>
                    <a:pt x="20064" y="2778"/>
                  </a:cubicBezTo>
                  <a:cubicBezTo>
                    <a:pt x="20062" y="2774"/>
                    <a:pt x="20059" y="2761"/>
                    <a:pt x="20057" y="2749"/>
                  </a:cubicBezTo>
                  <a:cubicBezTo>
                    <a:pt x="20059" y="2745"/>
                    <a:pt x="20063" y="2736"/>
                    <a:pt x="20066" y="2736"/>
                  </a:cubicBezTo>
                  <a:close/>
                  <a:moveTo>
                    <a:pt x="19475" y="2688"/>
                  </a:moveTo>
                  <a:lnTo>
                    <a:pt x="19481" y="2700"/>
                  </a:lnTo>
                  <a:cubicBezTo>
                    <a:pt x="19474" y="2737"/>
                    <a:pt x="19467" y="2772"/>
                    <a:pt x="19459" y="2808"/>
                  </a:cubicBezTo>
                  <a:cubicBezTo>
                    <a:pt x="19459" y="2808"/>
                    <a:pt x="19447" y="2800"/>
                    <a:pt x="19444" y="2791"/>
                  </a:cubicBezTo>
                  <a:cubicBezTo>
                    <a:pt x="19439" y="2777"/>
                    <a:pt x="19433" y="2741"/>
                    <a:pt x="19433" y="2741"/>
                  </a:cubicBezTo>
                  <a:cubicBezTo>
                    <a:pt x="19446" y="2721"/>
                    <a:pt x="19461" y="2705"/>
                    <a:pt x="19475" y="2688"/>
                  </a:cubicBezTo>
                  <a:close/>
                  <a:moveTo>
                    <a:pt x="19607" y="2730"/>
                  </a:moveTo>
                  <a:cubicBezTo>
                    <a:pt x="19652" y="2745"/>
                    <a:pt x="19653" y="2754"/>
                    <a:pt x="19650" y="2758"/>
                  </a:cubicBezTo>
                  <a:cubicBezTo>
                    <a:pt x="19645" y="2769"/>
                    <a:pt x="19634" y="2772"/>
                    <a:pt x="19628" y="2784"/>
                  </a:cubicBezTo>
                  <a:cubicBezTo>
                    <a:pt x="19622" y="2801"/>
                    <a:pt x="19613" y="2811"/>
                    <a:pt x="19605" y="2811"/>
                  </a:cubicBezTo>
                  <a:cubicBezTo>
                    <a:pt x="19598" y="2811"/>
                    <a:pt x="19592" y="2804"/>
                    <a:pt x="19587" y="2790"/>
                  </a:cubicBezTo>
                  <a:cubicBezTo>
                    <a:pt x="19573" y="2740"/>
                    <a:pt x="19596" y="2743"/>
                    <a:pt x="19607" y="2730"/>
                  </a:cubicBezTo>
                  <a:close/>
                  <a:moveTo>
                    <a:pt x="19358" y="2787"/>
                  </a:moveTo>
                  <a:cubicBezTo>
                    <a:pt x="19369" y="2796"/>
                    <a:pt x="19372" y="2799"/>
                    <a:pt x="19377" y="2802"/>
                  </a:cubicBezTo>
                  <a:cubicBezTo>
                    <a:pt x="19374" y="2809"/>
                    <a:pt x="19371" y="2819"/>
                    <a:pt x="19367" y="2822"/>
                  </a:cubicBezTo>
                  <a:cubicBezTo>
                    <a:pt x="19366" y="2823"/>
                    <a:pt x="19366" y="2823"/>
                    <a:pt x="19365" y="2823"/>
                  </a:cubicBezTo>
                  <a:cubicBezTo>
                    <a:pt x="19362" y="2823"/>
                    <a:pt x="19357" y="2816"/>
                    <a:pt x="19355" y="2814"/>
                  </a:cubicBezTo>
                  <a:cubicBezTo>
                    <a:pt x="19356" y="2803"/>
                    <a:pt x="19358" y="2791"/>
                    <a:pt x="19358" y="2787"/>
                  </a:cubicBezTo>
                  <a:close/>
                  <a:moveTo>
                    <a:pt x="19789" y="2740"/>
                  </a:moveTo>
                  <a:cubicBezTo>
                    <a:pt x="19802" y="2775"/>
                    <a:pt x="19814" y="2802"/>
                    <a:pt x="19823" y="2825"/>
                  </a:cubicBezTo>
                  <a:cubicBezTo>
                    <a:pt x="19824" y="2828"/>
                    <a:pt x="19818" y="2847"/>
                    <a:pt x="19815" y="2858"/>
                  </a:cubicBezTo>
                  <a:cubicBezTo>
                    <a:pt x="19803" y="2836"/>
                    <a:pt x="19792" y="2812"/>
                    <a:pt x="19780" y="2791"/>
                  </a:cubicBezTo>
                  <a:cubicBezTo>
                    <a:pt x="19780" y="2789"/>
                    <a:pt x="19784" y="2768"/>
                    <a:pt x="19789" y="2740"/>
                  </a:cubicBezTo>
                  <a:close/>
                  <a:moveTo>
                    <a:pt x="19853" y="2925"/>
                  </a:moveTo>
                  <a:cubicBezTo>
                    <a:pt x="19861" y="2925"/>
                    <a:pt x="19867" y="2937"/>
                    <a:pt x="19880" y="2949"/>
                  </a:cubicBezTo>
                  <a:cubicBezTo>
                    <a:pt x="19871" y="2972"/>
                    <a:pt x="19867" y="2990"/>
                    <a:pt x="19864" y="2990"/>
                  </a:cubicBezTo>
                  <a:cubicBezTo>
                    <a:pt x="19864" y="2990"/>
                    <a:pt x="19864" y="2990"/>
                    <a:pt x="19864" y="2990"/>
                  </a:cubicBezTo>
                  <a:cubicBezTo>
                    <a:pt x="19856" y="2984"/>
                    <a:pt x="19851" y="2971"/>
                    <a:pt x="19846" y="2956"/>
                  </a:cubicBezTo>
                  <a:cubicBezTo>
                    <a:pt x="19845" y="2953"/>
                    <a:pt x="19851" y="2925"/>
                    <a:pt x="19853" y="2925"/>
                  </a:cubicBezTo>
                  <a:close/>
                  <a:moveTo>
                    <a:pt x="19446" y="2919"/>
                  </a:moveTo>
                  <a:cubicBezTo>
                    <a:pt x="19448" y="2919"/>
                    <a:pt x="19450" y="2919"/>
                    <a:pt x="19450" y="2921"/>
                  </a:cubicBezTo>
                  <a:cubicBezTo>
                    <a:pt x="19456" y="2934"/>
                    <a:pt x="19459" y="2959"/>
                    <a:pt x="19458" y="2977"/>
                  </a:cubicBezTo>
                  <a:cubicBezTo>
                    <a:pt x="19458" y="2989"/>
                    <a:pt x="19449" y="3003"/>
                    <a:pt x="19443" y="3008"/>
                  </a:cubicBezTo>
                  <a:cubicBezTo>
                    <a:pt x="19438" y="3010"/>
                    <a:pt x="19432" y="3010"/>
                    <a:pt x="19425" y="3010"/>
                  </a:cubicBezTo>
                  <a:cubicBezTo>
                    <a:pt x="19421" y="3010"/>
                    <a:pt x="19417" y="3010"/>
                    <a:pt x="19412" y="3010"/>
                  </a:cubicBezTo>
                  <a:cubicBezTo>
                    <a:pt x="19408" y="3010"/>
                    <a:pt x="19402" y="3010"/>
                    <a:pt x="19396" y="3011"/>
                  </a:cubicBezTo>
                  <a:cubicBezTo>
                    <a:pt x="19412" y="2971"/>
                    <a:pt x="19419" y="2947"/>
                    <a:pt x="19430" y="2930"/>
                  </a:cubicBezTo>
                  <a:cubicBezTo>
                    <a:pt x="19433" y="2923"/>
                    <a:pt x="19441" y="2919"/>
                    <a:pt x="19446" y="2919"/>
                  </a:cubicBezTo>
                  <a:close/>
                  <a:moveTo>
                    <a:pt x="20097" y="2982"/>
                  </a:moveTo>
                  <a:cubicBezTo>
                    <a:pt x="20099" y="2982"/>
                    <a:pt x="20108" y="2996"/>
                    <a:pt x="20118" y="3011"/>
                  </a:cubicBezTo>
                  <a:cubicBezTo>
                    <a:pt x="20109" y="3030"/>
                    <a:pt x="20105" y="3046"/>
                    <a:pt x="20099" y="3049"/>
                  </a:cubicBezTo>
                  <a:lnTo>
                    <a:pt x="20099" y="3050"/>
                  </a:lnTo>
                  <a:cubicBezTo>
                    <a:pt x="20099" y="3050"/>
                    <a:pt x="20099" y="3050"/>
                    <a:pt x="20099" y="3050"/>
                  </a:cubicBezTo>
                  <a:cubicBezTo>
                    <a:pt x="20094" y="3050"/>
                    <a:pt x="20089" y="3034"/>
                    <a:pt x="20084" y="3025"/>
                  </a:cubicBezTo>
                  <a:cubicBezTo>
                    <a:pt x="20087" y="3011"/>
                    <a:pt x="20090" y="2992"/>
                    <a:pt x="20096" y="2983"/>
                  </a:cubicBezTo>
                  <a:cubicBezTo>
                    <a:pt x="20096" y="2982"/>
                    <a:pt x="20097" y="2982"/>
                    <a:pt x="20097" y="2982"/>
                  </a:cubicBezTo>
                  <a:close/>
                  <a:moveTo>
                    <a:pt x="19316" y="3044"/>
                  </a:moveTo>
                  <a:lnTo>
                    <a:pt x="19322" y="3064"/>
                  </a:lnTo>
                  <a:lnTo>
                    <a:pt x="19318" y="3075"/>
                  </a:lnTo>
                  <a:cubicBezTo>
                    <a:pt x="19316" y="3068"/>
                    <a:pt x="19315" y="3061"/>
                    <a:pt x="19314" y="3055"/>
                  </a:cubicBezTo>
                  <a:cubicBezTo>
                    <a:pt x="19312" y="3052"/>
                    <a:pt x="19315" y="3047"/>
                    <a:pt x="19316" y="3044"/>
                  </a:cubicBezTo>
                  <a:close/>
                  <a:moveTo>
                    <a:pt x="20021" y="3061"/>
                  </a:moveTo>
                  <a:cubicBezTo>
                    <a:pt x="20024" y="3062"/>
                    <a:pt x="20027" y="3068"/>
                    <a:pt x="20030" y="3071"/>
                  </a:cubicBezTo>
                  <a:lnTo>
                    <a:pt x="20027" y="3084"/>
                  </a:lnTo>
                  <a:lnTo>
                    <a:pt x="20017" y="3072"/>
                  </a:lnTo>
                  <a:cubicBezTo>
                    <a:pt x="20018" y="3068"/>
                    <a:pt x="20021" y="3061"/>
                    <a:pt x="20021" y="3061"/>
                  </a:cubicBezTo>
                  <a:close/>
                  <a:moveTo>
                    <a:pt x="19411" y="3106"/>
                  </a:moveTo>
                  <a:cubicBezTo>
                    <a:pt x="19411" y="3106"/>
                    <a:pt x="19418" y="3118"/>
                    <a:pt x="19422" y="3125"/>
                  </a:cubicBezTo>
                  <a:lnTo>
                    <a:pt x="19408" y="3170"/>
                  </a:lnTo>
                  <a:cubicBezTo>
                    <a:pt x="19403" y="3159"/>
                    <a:pt x="19399" y="3147"/>
                    <a:pt x="19399" y="3145"/>
                  </a:cubicBezTo>
                  <a:cubicBezTo>
                    <a:pt x="19402" y="3130"/>
                    <a:pt x="19406" y="3117"/>
                    <a:pt x="19411" y="3106"/>
                  </a:cubicBezTo>
                  <a:close/>
                  <a:moveTo>
                    <a:pt x="19918" y="3161"/>
                  </a:moveTo>
                  <a:lnTo>
                    <a:pt x="19924" y="3183"/>
                  </a:lnTo>
                  <a:lnTo>
                    <a:pt x="19920" y="3195"/>
                  </a:lnTo>
                  <a:cubicBezTo>
                    <a:pt x="19918" y="3187"/>
                    <a:pt x="19915" y="3178"/>
                    <a:pt x="19914" y="3171"/>
                  </a:cubicBezTo>
                  <a:cubicBezTo>
                    <a:pt x="19914" y="3168"/>
                    <a:pt x="19917" y="3164"/>
                    <a:pt x="19918" y="3161"/>
                  </a:cubicBezTo>
                  <a:close/>
                  <a:moveTo>
                    <a:pt x="19285" y="3077"/>
                  </a:moveTo>
                  <a:cubicBezTo>
                    <a:pt x="19288" y="3077"/>
                    <a:pt x="19292" y="3079"/>
                    <a:pt x="19293" y="3083"/>
                  </a:cubicBezTo>
                  <a:cubicBezTo>
                    <a:pt x="19297" y="3093"/>
                    <a:pt x="19302" y="3112"/>
                    <a:pt x="19300" y="3121"/>
                  </a:cubicBezTo>
                  <a:cubicBezTo>
                    <a:pt x="19293" y="3147"/>
                    <a:pt x="19287" y="3178"/>
                    <a:pt x="19277" y="3218"/>
                  </a:cubicBezTo>
                  <a:cubicBezTo>
                    <a:pt x="19264" y="3181"/>
                    <a:pt x="19255" y="3159"/>
                    <a:pt x="19247" y="3139"/>
                  </a:cubicBezTo>
                  <a:cubicBezTo>
                    <a:pt x="19246" y="3136"/>
                    <a:pt x="19256" y="3118"/>
                    <a:pt x="19262" y="3109"/>
                  </a:cubicBezTo>
                  <a:cubicBezTo>
                    <a:pt x="19268" y="3097"/>
                    <a:pt x="19274" y="3086"/>
                    <a:pt x="19281" y="3078"/>
                  </a:cubicBezTo>
                  <a:cubicBezTo>
                    <a:pt x="19282" y="3077"/>
                    <a:pt x="19284" y="3077"/>
                    <a:pt x="19285" y="3077"/>
                  </a:cubicBezTo>
                  <a:close/>
                  <a:moveTo>
                    <a:pt x="19337" y="3114"/>
                  </a:moveTo>
                  <a:cubicBezTo>
                    <a:pt x="19339" y="3122"/>
                    <a:pt x="19340" y="3130"/>
                    <a:pt x="19341" y="3137"/>
                  </a:cubicBezTo>
                  <a:lnTo>
                    <a:pt x="19336" y="3137"/>
                  </a:lnTo>
                  <a:cubicBezTo>
                    <a:pt x="19339" y="3141"/>
                    <a:pt x="19342" y="3142"/>
                    <a:pt x="19344" y="3142"/>
                  </a:cubicBezTo>
                  <a:cubicBezTo>
                    <a:pt x="19349" y="3142"/>
                    <a:pt x="19352" y="3138"/>
                    <a:pt x="19354" y="3138"/>
                  </a:cubicBezTo>
                  <a:cubicBezTo>
                    <a:pt x="19354" y="3138"/>
                    <a:pt x="19354" y="3138"/>
                    <a:pt x="19355" y="3139"/>
                  </a:cubicBezTo>
                  <a:cubicBezTo>
                    <a:pt x="19362" y="3145"/>
                    <a:pt x="19372" y="3165"/>
                    <a:pt x="19371" y="3171"/>
                  </a:cubicBezTo>
                  <a:cubicBezTo>
                    <a:pt x="19368" y="3192"/>
                    <a:pt x="19361" y="3209"/>
                    <a:pt x="19356" y="3228"/>
                  </a:cubicBezTo>
                  <a:cubicBezTo>
                    <a:pt x="19350" y="3208"/>
                    <a:pt x="19346" y="3189"/>
                    <a:pt x="19339" y="3156"/>
                  </a:cubicBezTo>
                  <a:cubicBezTo>
                    <a:pt x="19334" y="3131"/>
                    <a:pt x="19331" y="3125"/>
                    <a:pt x="19328" y="3120"/>
                  </a:cubicBezTo>
                  <a:cubicBezTo>
                    <a:pt x="19331" y="3117"/>
                    <a:pt x="19337" y="3114"/>
                    <a:pt x="19337" y="3114"/>
                  </a:cubicBezTo>
                  <a:close/>
                  <a:moveTo>
                    <a:pt x="19686" y="3198"/>
                  </a:moveTo>
                  <a:cubicBezTo>
                    <a:pt x="19687" y="3205"/>
                    <a:pt x="19690" y="3214"/>
                    <a:pt x="19696" y="3233"/>
                  </a:cubicBezTo>
                  <a:cubicBezTo>
                    <a:pt x="19692" y="3242"/>
                    <a:pt x="19687" y="3255"/>
                    <a:pt x="19681" y="3262"/>
                  </a:cubicBezTo>
                  <a:cubicBezTo>
                    <a:pt x="19681" y="3262"/>
                    <a:pt x="19681" y="3262"/>
                    <a:pt x="19681" y="3262"/>
                  </a:cubicBezTo>
                  <a:cubicBezTo>
                    <a:pt x="19678" y="3262"/>
                    <a:pt x="19674" y="3255"/>
                    <a:pt x="19670" y="3252"/>
                  </a:cubicBezTo>
                  <a:lnTo>
                    <a:pt x="19686" y="3198"/>
                  </a:lnTo>
                  <a:close/>
                  <a:moveTo>
                    <a:pt x="19543" y="3200"/>
                  </a:moveTo>
                  <a:cubicBezTo>
                    <a:pt x="19549" y="3200"/>
                    <a:pt x="19561" y="3230"/>
                    <a:pt x="19570" y="3246"/>
                  </a:cubicBezTo>
                  <a:lnTo>
                    <a:pt x="19547" y="3275"/>
                  </a:lnTo>
                  <a:lnTo>
                    <a:pt x="19547" y="3275"/>
                  </a:lnTo>
                  <a:cubicBezTo>
                    <a:pt x="19527" y="3269"/>
                    <a:pt x="19522" y="3259"/>
                    <a:pt x="19517" y="3249"/>
                  </a:cubicBezTo>
                  <a:cubicBezTo>
                    <a:pt x="19524" y="3231"/>
                    <a:pt x="19533" y="3203"/>
                    <a:pt x="19543" y="3200"/>
                  </a:cubicBezTo>
                  <a:cubicBezTo>
                    <a:pt x="19543" y="3200"/>
                    <a:pt x="19543" y="3200"/>
                    <a:pt x="19543" y="3200"/>
                  </a:cubicBezTo>
                  <a:close/>
                  <a:moveTo>
                    <a:pt x="19577" y="3262"/>
                  </a:moveTo>
                  <a:lnTo>
                    <a:pt x="19584" y="3280"/>
                  </a:lnTo>
                  <a:cubicBezTo>
                    <a:pt x="19581" y="3280"/>
                    <a:pt x="19577" y="3280"/>
                    <a:pt x="19574" y="3279"/>
                  </a:cubicBezTo>
                  <a:lnTo>
                    <a:pt x="19574" y="3279"/>
                  </a:lnTo>
                  <a:lnTo>
                    <a:pt x="19571" y="3275"/>
                  </a:lnTo>
                  <a:lnTo>
                    <a:pt x="19577" y="3262"/>
                  </a:lnTo>
                  <a:close/>
                  <a:moveTo>
                    <a:pt x="19581" y="3289"/>
                  </a:moveTo>
                  <a:cubicBezTo>
                    <a:pt x="19581" y="3290"/>
                    <a:pt x="19581" y="3290"/>
                    <a:pt x="19581" y="3290"/>
                  </a:cubicBezTo>
                  <a:lnTo>
                    <a:pt x="19581" y="3289"/>
                  </a:lnTo>
                  <a:close/>
                  <a:moveTo>
                    <a:pt x="19914" y="3302"/>
                  </a:moveTo>
                  <a:lnTo>
                    <a:pt x="19920" y="3314"/>
                  </a:lnTo>
                  <a:cubicBezTo>
                    <a:pt x="19917" y="3318"/>
                    <a:pt x="19914" y="3323"/>
                    <a:pt x="19911" y="3326"/>
                  </a:cubicBezTo>
                  <a:cubicBezTo>
                    <a:pt x="19911" y="3326"/>
                    <a:pt x="19908" y="3318"/>
                    <a:pt x="19905" y="3314"/>
                  </a:cubicBezTo>
                  <a:lnTo>
                    <a:pt x="19914" y="3302"/>
                  </a:lnTo>
                  <a:close/>
                  <a:moveTo>
                    <a:pt x="19746" y="3178"/>
                  </a:moveTo>
                  <a:lnTo>
                    <a:pt x="19746" y="3178"/>
                  </a:lnTo>
                  <a:cubicBezTo>
                    <a:pt x="19765" y="3223"/>
                    <a:pt x="19778" y="3257"/>
                    <a:pt x="19787" y="3283"/>
                  </a:cubicBezTo>
                  <a:lnTo>
                    <a:pt x="19787" y="3283"/>
                  </a:lnTo>
                  <a:cubicBezTo>
                    <a:pt x="19790" y="3298"/>
                    <a:pt x="19792" y="3314"/>
                    <a:pt x="19795" y="3330"/>
                  </a:cubicBezTo>
                  <a:cubicBezTo>
                    <a:pt x="19790" y="3330"/>
                    <a:pt x="19785" y="3331"/>
                    <a:pt x="19780" y="3331"/>
                  </a:cubicBezTo>
                  <a:cubicBezTo>
                    <a:pt x="19776" y="3331"/>
                    <a:pt x="19772" y="3330"/>
                    <a:pt x="19768" y="3327"/>
                  </a:cubicBezTo>
                  <a:cubicBezTo>
                    <a:pt x="19762" y="3323"/>
                    <a:pt x="19755" y="3302"/>
                    <a:pt x="19752" y="3286"/>
                  </a:cubicBezTo>
                  <a:cubicBezTo>
                    <a:pt x="19749" y="3261"/>
                    <a:pt x="19749" y="3233"/>
                    <a:pt x="19746" y="3178"/>
                  </a:cubicBezTo>
                  <a:close/>
                  <a:moveTo>
                    <a:pt x="19802" y="3329"/>
                  </a:moveTo>
                  <a:cubicBezTo>
                    <a:pt x="19809" y="3356"/>
                    <a:pt x="19806" y="3362"/>
                    <a:pt x="19804" y="3362"/>
                  </a:cubicBezTo>
                  <a:cubicBezTo>
                    <a:pt x="19803" y="3362"/>
                    <a:pt x="19802" y="3361"/>
                    <a:pt x="19802" y="3361"/>
                  </a:cubicBezTo>
                  <a:cubicBezTo>
                    <a:pt x="19799" y="3358"/>
                    <a:pt x="19799" y="3340"/>
                    <a:pt x="19796" y="3330"/>
                  </a:cubicBezTo>
                  <a:cubicBezTo>
                    <a:pt x="19798" y="3330"/>
                    <a:pt x="19800" y="3330"/>
                    <a:pt x="19802" y="3329"/>
                  </a:cubicBezTo>
                  <a:close/>
                  <a:moveTo>
                    <a:pt x="19912" y="3374"/>
                  </a:moveTo>
                  <a:cubicBezTo>
                    <a:pt x="19914" y="3381"/>
                    <a:pt x="19914" y="3392"/>
                    <a:pt x="19914" y="3401"/>
                  </a:cubicBezTo>
                  <a:lnTo>
                    <a:pt x="19912" y="3401"/>
                  </a:lnTo>
                  <a:cubicBezTo>
                    <a:pt x="19906" y="3389"/>
                    <a:pt x="19905" y="3385"/>
                    <a:pt x="19904" y="3380"/>
                  </a:cubicBezTo>
                  <a:cubicBezTo>
                    <a:pt x="19906" y="3377"/>
                    <a:pt x="19912" y="3374"/>
                    <a:pt x="19912" y="3374"/>
                  </a:cubicBezTo>
                  <a:close/>
                  <a:moveTo>
                    <a:pt x="19971" y="3318"/>
                  </a:moveTo>
                  <a:cubicBezTo>
                    <a:pt x="19981" y="3342"/>
                    <a:pt x="19981" y="3359"/>
                    <a:pt x="19986" y="3377"/>
                  </a:cubicBezTo>
                  <a:cubicBezTo>
                    <a:pt x="19982" y="3385"/>
                    <a:pt x="19974" y="3401"/>
                    <a:pt x="19972" y="3401"/>
                  </a:cubicBezTo>
                  <a:cubicBezTo>
                    <a:pt x="19971" y="3401"/>
                    <a:pt x="19971" y="3401"/>
                    <a:pt x="19971" y="3401"/>
                  </a:cubicBezTo>
                  <a:cubicBezTo>
                    <a:pt x="19962" y="3389"/>
                    <a:pt x="19955" y="3370"/>
                    <a:pt x="19948" y="3355"/>
                  </a:cubicBezTo>
                  <a:cubicBezTo>
                    <a:pt x="19955" y="3345"/>
                    <a:pt x="19962" y="3334"/>
                    <a:pt x="19971" y="3318"/>
                  </a:cubicBezTo>
                  <a:close/>
                  <a:moveTo>
                    <a:pt x="20124" y="3337"/>
                  </a:moveTo>
                  <a:cubicBezTo>
                    <a:pt x="20124" y="3337"/>
                    <a:pt x="20124" y="3337"/>
                    <a:pt x="20124" y="3337"/>
                  </a:cubicBezTo>
                  <a:cubicBezTo>
                    <a:pt x="20132" y="3337"/>
                    <a:pt x="20136" y="3351"/>
                    <a:pt x="20146" y="3364"/>
                  </a:cubicBezTo>
                  <a:cubicBezTo>
                    <a:pt x="20136" y="3385"/>
                    <a:pt x="20129" y="3405"/>
                    <a:pt x="20126" y="3405"/>
                  </a:cubicBezTo>
                  <a:cubicBezTo>
                    <a:pt x="20126" y="3405"/>
                    <a:pt x="20126" y="3405"/>
                    <a:pt x="20126" y="3405"/>
                  </a:cubicBezTo>
                  <a:lnTo>
                    <a:pt x="20126" y="3403"/>
                  </a:lnTo>
                  <a:cubicBezTo>
                    <a:pt x="20120" y="3398"/>
                    <a:pt x="20115" y="3383"/>
                    <a:pt x="20112" y="3368"/>
                  </a:cubicBezTo>
                  <a:cubicBezTo>
                    <a:pt x="20111" y="3365"/>
                    <a:pt x="20121" y="3337"/>
                    <a:pt x="20124" y="3337"/>
                  </a:cubicBezTo>
                  <a:close/>
                  <a:moveTo>
                    <a:pt x="19921" y="3401"/>
                  </a:moveTo>
                  <a:lnTo>
                    <a:pt x="19926" y="3421"/>
                  </a:lnTo>
                  <a:cubicBezTo>
                    <a:pt x="19922" y="3416"/>
                    <a:pt x="19919" y="3412"/>
                    <a:pt x="19917" y="3408"/>
                  </a:cubicBezTo>
                  <a:lnTo>
                    <a:pt x="19917" y="3408"/>
                  </a:lnTo>
                  <a:lnTo>
                    <a:pt x="19921" y="3401"/>
                  </a:lnTo>
                  <a:close/>
                  <a:moveTo>
                    <a:pt x="19915" y="3411"/>
                  </a:moveTo>
                  <a:lnTo>
                    <a:pt x="19915" y="3411"/>
                  </a:lnTo>
                  <a:cubicBezTo>
                    <a:pt x="19923" y="3426"/>
                    <a:pt x="19920" y="3431"/>
                    <a:pt x="19920" y="3431"/>
                  </a:cubicBezTo>
                  <a:lnTo>
                    <a:pt x="19912" y="3415"/>
                  </a:lnTo>
                  <a:lnTo>
                    <a:pt x="19915" y="3411"/>
                  </a:lnTo>
                  <a:close/>
                  <a:moveTo>
                    <a:pt x="19749" y="3501"/>
                  </a:moveTo>
                  <a:lnTo>
                    <a:pt x="19752" y="3512"/>
                  </a:lnTo>
                  <a:cubicBezTo>
                    <a:pt x="19749" y="3517"/>
                    <a:pt x="19746" y="3521"/>
                    <a:pt x="19742" y="3523"/>
                  </a:cubicBezTo>
                  <a:cubicBezTo>
                    <a:pt x="19742" y="3523"/>
                    <a:pt x="19740" y="3515"/>
                    <a:pt x="19739" y="3512"/>
                  </a:cubicBezTo>
                  <a:lnTo>
                    <a:pt x="19749" y="3501"/>
                  </a:lnTo>
                  <a:close/>
                  <a:moveTo>
                    <a:pt x="20183" y="3451"/>
                  </a:moveTo>
                  <a:cubicBezTo>
                    <a:pt x="20181" y="3509"/>
                    <a:pt x="20167" y="3538"/>
                    <a:pt x="20142" y="3538"/>
                  </a:cubicBezTo>
                  <a:cubicBezTo>
                    <a:pt x="20137" y="3538"/>
                    <a:pt x="20132" y="3537"/>
                    <a:pt x="20126" y="3534"/>
                  </a:cubicBezTo>
                  <a:lnTo>
                    <a:pt x="20183" y="3451"/>
                  </a:lnTo>
                  <a:close/>
                  <a:moveTo>
                    <a:pt x="19791" y="3471"/>
                  </a:moveTo>
                  <a:cubicBezTo>
                    <a:pt x="19804" y="3471"/>
                    <a:pt x="19831" y="3536"/>
                    <a:pt x="19831" y="3568"/>
                  </a:cubicBezTo>
                  <a:cubicBezTo>
                    <a:pt x="19830" y="3577"/>
                    <a:pt x="19826" y="3595"/>
                    <a:pt x="19826" y="3595"/>
                  </a:cubicBezTo>
                  <a:lnTo>
                    <a:pt x="19824" y="3595"/>
                  </a:lnTo>
                  <a:cubicBezTo>
                    <a:pt x="19818" y="3596"/>
                    <a:pt x="19810" y="3600"/>
                    <a:pt x="19803" y="3600"/>
                  </a:cubicBezTo>
                  <a:cubicBezTo>
                    <a:pt x="19799" y="3600"/>
                    <a:pt x="19796" y="3599"/>
                    <a:pt x="19795" y="3593"/>
                  </a:cubicBezTo>
                  <a:cubicBezTo>
                    <a:pt x="19786" y="3570"/>
                    <a:pt x="19784" y="3533"/>
                    <a:pt x="19783" y="3499"/>
                  </a:cubicBezTo>
                  <a:cubicBezTo>
                    <a:pt x="19781" y="3493"/>
                    <a:pt x="19786" y="3476"/>
                    <a:pt x="19789" y="3473"/>
                  </a:cubicBezTo>
                  <a:cubicBezTo>
                    <a:pt x="19790" y="3472"/>
                    <a:pt x="19790" y="3471"/>
                    <a:pt x="19791" y="3471"/>
                  </a:cubicBezTo>
                  <a:close/>
                  <a:moveTo>
                    <a:pt x="20008" y="3593"/>
                  </a:moveTo>
                  <a:cubicBezTo>
                    <a:pt x="20008" y="3593"/>
                    <a:pt x="20008" y="3593"/>
                    <a:pt x="20008" y="3593"/>
                  </a:cubicBezTo>
                  <a:lnTo>
                    <a:pt x="20002" y="3608"/>
                  </a:lnTo>
                  <a:lnTo>
                    <a:pt x="20002" y="3608"/>
                  </a:lnTo>
                  <a:cubicBezTo>
                    <a:pt x="20006" y="3595"/>
                    <a:pt x="20007" y="3593"/>
                    <a:pt x="20008" y="3593"/>
                  </a:cubicBezTo>
                  <a:close/>
                  <a:moveTo>
                    <a:pt x="20004" y="3581"/>
                  </a:moveTo>
                  <a:lnTo>
                    <a:pt x="20004" y="3581"/>
                  </a:lnTo>
                  <a:cubicBezTo>
                    <a:pt x="20001" y="3592"/>
                    <a:pt x="20000" y="3601"/>
                    <a:pt x="19998" y="3609"/>
                  </a:cubicBezTo>
                  <a:lnTo>
                    <a:pt x="19998" y="3609"/>
                  </a:lnTo>
                  <a:lnTo>
                    <a:pt x="19995" y="3598"/>
                  </a:lnTo>
                  <a:lnTo>
                    <a:pt x="20004" y="3581"/>
                  </a:lnTo>
                  <a:close/>
                  <a:moveTo>
                    <a:pt x="20180" y="3596"/>
                  </a:moveTo>
                  <a:cubicBezTo>
                    <a:pt x="20183" y="3598"/>
                    <a:pt x="20186" y="3604"/>
                    <a:pt x="20187" y="3608"/>
                  </a:cubicBezTo>
                  <a:lnTo>
                    <a:pt x="20182" y="3621"/>
                  </a:lnTo>
                  <a:lnTo>
                    <a:pt x="20174" y="3607"/>
                  </a:lnTo>
                  <a:cubicBezTo>
                    <a:pt x="20176" y="3602"/>
                    <a:pt x="20180" y="3596"/>
                    <a:pt x="20180" y="3596"/>
                  </a:cubicBezTo>
                  <a:close/>
                  <a:moveTo>
                    <a:pt x="19624" y="3391"/>
                  </a:moveTo>
                  <a:cubicBezTo>
                    <a:pt x="19630" y="3391"/>
                    <a:pt x="19636" y="3396"/>
                    <a:pt x="19641" y="3396"/>
                  </a:cubicBezTo>
                  <a:cubicBezTo>
                    <a:pt x="19641" y="3396"/>
                    <a:pt x="19641" y="3396"/>
                    <a:pt x="19642" y="3396"/>
                  </a:cubicBezTo>
                  <a:cubicBezTo>
                    <a:pt x="19642" y="3396"/>
                    <a:pt x="19642" y="3396"/>
                    <a:pt x="19642" y="3396"/>
                  </a:cubicBezTo>
                  <a:cubicBezTo>
                    <a:pt x="19645" y="3396"/>
                    <a:pt x="19649" y="3437"/>
                    <a:pt x="19648" y="3442"/>
                  </a:cubicBezTo>
                  <a:cubicBezTo>
                    <a:pt x="19631" y="3473"/>
                    <a:pt x="19623" y="3499"/>
                    <a:pt x="19637" y="3533"/>
                  </a:cubicBezTo>
                  <a:lnTo>
                    <a:pt x="19624" y="3555"/>
                  </a:lnTo>
                  <a:cubicBezTo>
                    <a:pt x="19620" y="3561"/>
                    <a:pt x="19615" y="3562"/>
                    <a:pt x="19612" y="3565"/>
                  </a:cubicBezTo>
                  <a:cubicBezTo>
                    <a:pt x="19615" y="3573"/>
                    <a:pt x="19618" y="3584"/>
                    <a:pt x="19623" y="3587"/>
                  </a:cubicBezTo>
                  <a:cubicBezTo>
                    <a:pt x="19639" y="3596"/>
                    <a:pt x="19636" y="3623"/>
                    <a:pt x="19625" y="3645"/>
                  </a:cubicBezTo>
                  <a:cubicBezTo>
                    <a:pt x="19625" y="3647"/>
                    <a:pt x="19623" y="3648"/>
                    <a:pt x="19621" y="3648"/>
                  </a:cubicBezTo>
                  <a:cubicBezTo>
                    <a:pt x="19616" y="3648"/>
                    <a:pt x="19608" y="3642"/>
                    <a:pt x="19603" y="3636"/>
                  </a:cubicBezTo>
                  <a:cubicBezTo>
                    <a:pt x="19584" y="3604"/>
                    <a:pt x="19599" y="3551"/>
                    <a:pt x="19600" y="3505"/>
                  </a:cubicBezTo>
                  <a:lnTo>
                    <a:pt x="19608" y="3424"/>
                  </a:lnTo>
                  <a:lnTo>
                    <a:pt x="19608" y="3426"/>
                  </a:lnTo>
                  <a:cubicBezTo>
                    <a:pt x="19612" y="3398"/>
                    <a:pt x="19618" y="3391"/>
                    <a:pt x="19624" y="3391"/>
                  </a:cubicBezTo>
                  <a:close/>
                  <a:moveTo>
                    <a:pt x="19993" y="3614"/>
                  </a:moveTo>
                  <a:cubicBezTo>
                    <a:pt x="19992" y="3620"/>
                    <a:pt x="19992" y="3626"/>
                    <a:pt x="19991" y="3636"/>
                  </a:cubicBezTo>
                  <a:lnTo>
                    <a:pt x="19991" y="3636"/>
                  </a:lnTo>
                  <a:cubicBezTo>
                    <a:pt x="19982" y="3672"/>
                    <a:pt x="19977" y="3678"/>
                    <a:pt x="19973" y="3682"/>
                  </a:cubicBezTo>
                  <a:cubicBezTo>
                    <a:pt x="19970" y="3682"/>
                    <a:pt x="19967" y="3665"/>
                    <a:pt x="19965" y="3657"/>
                  </a:cubicBezTo>
                  <a:lnTo>
                    <a:pt x="19993" y="3614"/>
                  </a:lnTo>
                  <a:close/>
                  <a:moveTo>
                    <a:pt x="19426" y="3608"/>
                  </a:moveTo>
                  <a:cubicBezTo>
                    <a:pt x="19429" y="3608"/>
                    <a:pt x="19435" y="3621"/>
                    <a:pt x="19443" y="3630"/>
                  </a:cubicBezTo>
                  <a:cubicBezTo>
                    <a:pt x="19431" y="3658"/>
                    <a:pt x="19421" y="3679"/>
                    <a:pt x="19411" y="3699"/>
                  </a:cubicBezTo>
                  <a:lnTo>
                    <a:pt x="19396" y="3658"/>
                  </a:lnTo>
                  <a:cubicBezTo>
                    <a:pt x="19406" y="3642"/>
                    <a:pt x="19415" y="3623"/>
                    <a:pt x="19425" y="3608"/>
                  </a:cubicBezTo>
                  <a:cubicBezTo>
                    <a:pt x="19426" y="3608"/>
                    <a:pt x="19426" y="3608"/>
                    <a:pt x="19426" y="3608"/>
                  </a:cubicBezTo>
                  <a:close/>
                  <a:moveTo>
                    <a:pt x="19933" y="3749"/>
                  </a:moveTo>
                  <a:lnTo>
                    <a:pt x="19948" y="3799"/>
                  </a:lnTo>
                  <a:cubicBezTo>
                    <a:pt x="19946" y="3805"/>
                    <a:pt x="19940" y="3818"/>
                    <a:pt x="19940" y="3818"/>
                  </a:cubicBezTo>
                  <a:cubicBezTo>
                    <a:pt x="19934" y="3811"/>
                    <a:pt x="19927" y="3804"/>
                    <a:pt x="19924" y="3790"/>
                  </a:cubicBezTo>
                  <a:cubicBezTo>
                    <a:pt x="19923" y="3785"/>
                    <a:pt x="19930" y="3762"/>
                    <a:pt x="19933" y="3749"/>
                  </a:cubicBezTo>
                  <a:close/>
                  <a:moveTo>
                    <a:pt x="19484" y="3802"/>
                  </a:moveTo>
                  <a:cubicBezTo>
                    <a:pt x="19486" y="3810"/>
                    <a:pt x="19487" y="3818"/>
                    <a:pt x="19487" y="3824"/>
                  </a:cubicBezTo>
                  <a:cubicBezTo>
                    <a:pt x="19487" y="3827"/>
                    <a:pt x="19484" y="3832"/>
                    <a:pt x="19483" y="3835"/>
                  </a:cubicBezTo>
                  <a:lnTo>
                    <a:pt x="19478" y="3812"/>
                  </a:lnTo>
                  <a:lnTo>
                    <a:pt x="19484" y="3802"/>
                  </a:lnTo>
                  <a:close/>
                  <a:moveTo>
                    <a:pt x="19525" y="3808"/>
                  </a:moveTo>
                  <a:lnTo>
                    <a:pt x="19530" y="3820"/>
                  </a:lnTo>
                  <a:lnTo>
                    <a:pt x="19522" y="3839"/>
                  </a:lnTo>
                  <a:lnTo>
                    <a:pt x="19522" y="3840"/>
                  </a:lnTo>
                  <a:cubicBezTo>
                    <a:pt x="19522" y="3836"/>
                    <a:pt x="19520" y="3832"/>
                    <a:pt x="19520" y="3829"/>
                  </a:cubicBezTo>
                  <a:cubicBezTo>
                    <a:pt x="19521" y="3823"/>
                    <a:pt x="19524" y="3814"/>
                    <a:pt x="19525" y="3808"/>
                  </a:cubicBezTo>
                  <a:close/>
                  <a:moveTo>
                    <a:pt x="19977" y="3896"/>
                  </a:moveTo>
                  <a:cubicBezTo>
                    <a:pt x="19980" y="3905"/>
                    <a:pt x="19981" y="3911"/>
                    <a:pt x="19981" y="3913"/>
                  </a:cubicBezTo>
                  <a:cubicBezTo>
                    <a:pt x="19977" y="3933"/>
                    <a:pt x="19974" y="3958"/>
                    <a:pt x="19967" y="3968"/>
                  </a:cubicBezTo>
                  <a:cubicBezTo>
                    <a:pt x="19958" y="3982"/>
                    <a:pt x="19948" y="3985"/>
                    <a:pt x="19937" y="3989"/>
                  </a:cubicBezTo>
                  <a:cubicBezTo>
                    <a:pt x="19937" y="3989"/>
                    <a:pt x="19934" y="3964"/>
                    <a:pt x="19936" y="3963"/>
                  </a:cubicBezTo>
                  <a:lnTo>
                    <a:pt x="19977" y="3896"/>
                  </a:lnTo>
                  <a:close/>
                  <a:moveTo>
                    <a:pt x="19501" y="3871"/>
                  </a:moveTo>
                  <a:cubicBezTo>
                    <a:pt x="19508" y="3871"/>
                    <a:pt x="19515" y="3892"/>
                    <a:pt x="19518" y="3908"/>
                  </a:cubicBezTo>
                  <a:cubicBezTo>
                    <a:pt x="19520" y="3915"/>
                    <a:pt x="19511" y="3938"/>
                    <a:pt x="19506" y="3951"/>
                  </a:cubicBezTo>
                  <a:cubicBezTo>
                    <a:pt x="19495" y="3986"/>
                    <a:pt x="19482" y="3994"/>
                    <a:pt x="19468" y="3994"/>
                  </a:cubicBezTo>
                  <a:cubicBezTo>
                    <a:pt x="19458" y="3994"/>
                    <a:pt x="19447" y="3989"/>
                    <a:pt x="19436" y="3988"/>
                  </a:cubicBezTo>
                  <a:cubicBezTo>
                    <a:pt x="19433" y="3988"/>
                    <a:pt x="19431" y="3988"/>
                    <a:pt x="19429" y="3988"/>
                  </a:cubicBezTo>
                  <a:cubicBezTo>
                    <a:pt x="19427" y="3988"/>
                    <a:pt x="19425" y="3988"/>
                    <a:pt x="19422" y="3986"/>
                  </a:cubicBezTo>
                  <a:lnTo>
                    <a:pt x="19394" y="3963"/>
                  </a:lnTo>
                  <a:cubicBezTo>
                    <a:pt x="19403" y="3938"/>
                    <a:pt x="19412" y="3899"/>
                    <a:pt x="19422" y="3893"/>
                  </a:cubicBezTo>
                  <a:cubicBezTo>
                    <a:pt x="19447" y="3877"/>
                    <a:pt x="19474" y="3873"/>
                    <a:pt x="19500" y="3871"/>
                  </a:cubicBezTo>
                  <a:cubicBezTo>
                    <a:pt x="19501" y="3871"/>
                    <a:pt x="19501" y="3871"/>
                    <a:pt x="19501" y="3871"/>
                  </a:cubicBezTo>
                  <a:close/>
                  <a:moveTo>
                    <a:pt x="19306" y="4001"/>
                  </a:moveTo>
                  <a:cubicBezTo>
                    <a:pt x="19311" y="4011"/>
                    <a:pt x="19314" y="4021"/>
                    <a:pt x="19315" y="4035"/>
                  </a:cubicBezTo>
                  <a:cubicBezTo>
                    <a:pt x="19316" y="4038"/>
                    <a:pt x="19309" y="4049"/>
                    <a:pt x="19293" y="4086"/>
                  </a:cubicBezTo>
                  <a:cubicBezTo>
                    <a:pt x="19293" y="4057"/>
                    <a:pt x="19294" y="4039"/>
                    <a:pt x="19294" y="4023"/>
                  </a:cubicBezTo>
                  <a:cubicBezTo>
                    <a:pt x="19296" y="4017"/>
                    <a:pt x="19303" y="4008"/>
                    <a:pt x="19306" y="4001"/>
                  </a:cubicBezTo>
                  <a:close/>
                  <a:moveTo>
                    <a:pt x="19419" y="4051"/>
                  </a:moveTo>
                  <a:cubicBezTo>
                    <a:pt x="19418" y="4067"/>
                    <a:pt x="19417" y="4085"/>
                    <a:pt x="19415" y="4113"/>
                  </a:cubicBezTo>
                  <a:cubicBezTo>
                    <a:pt x="19408" y="4119"/>
                    <a:pt x="19399" y="4131"/>
                    <a:pt x="19397" y="4131"/>
                  </a:cubicBezTo>
                  <a:cubicBezTo>
                    <a:pt x="19396" y="4131"/>
                    <a:pt x="19396" y="4131"/>
                    <a:pt x="19396" y="4130"/>
                  </a:cubicBezTo>
                  <a:lnTo>
                    <a:pt x="19394" y="4130"/>
                  </a:lnTo>
                  <a:cubicBezTo>
                    <a:pt x="19387" y="4118"/>
                    <a:pt x="19383" y="4101"/>
                    <a:pt x="19377" y="4086"/>
                  </a:cubicBezTo>
                  <a:lnTo>
                    <a:pt x="19419" y="4051"/>
                  </a:lnTo>
                  <a:close/>
                  <a:moveTo>
                    <a:pt x="19917" y="4029"/>
                  </a:moveTo>
                  <a:cubicBezTo>
                    <a:pt x="19921" y="4029"/>
                    <a:pt x="19926" y="4037"/>
                    <a:pt x="19926" y="4043"/>
                  </a:cubicBezTo>
                  <a:cubicBezTo>
                    <a:pt x="19929" y="4104"/>
                    <a:pt x="19906" y="4102"/>
                    <a:pt x="19890" y="4135"/>
                  </a:cubicBezTo>
                  <a:cubicBezTo>
                    <a:pt x="19889" y="4136"/>
                    <a:pt x="19889" y="4137"/>
                    <a:pt x="19888" y="4139"/>
                  </a:cubicBezTo>
                  <a:lnTo>
                    <a:pt x="19888" y="4139"/>
                  </a:lnTo>
                  <a:cubicBezTo>
                    <a:pt x="19905" y="4092"/>
                    <a:pt x="19885" y="4036"/>
                    <a:pt x="19917" y="4029"/>
                  </a:cubicBezTo>
                  <a:cubicBezTo>
                    <a:pt x="19917" y="4029"/>
                    <a:pt x="19917" y="4029"/>
                    <a:pt x="19917" y="4029"/>
                  </a:cubicBezTo>
                  <a:close/>
                  <a:moveTo>
                    <a:pt x="19889" y="4129"/>
                  </a:moveTo>
                  <a:lnTo>
                    <a:pt x="19886" y="4141"/>
                  </a:lnTo>
                  <a:lnTo>
                    <a:pt x="19886" y="4141"/>
                  </a:lnTo>
                  <a:cubicBezTo>
                    <a:pt x="19881" y="4149"/>
                    <a:pt x="19877" y="4153"/>
                    <a:pt x="19874" y="4157"/>
                  </a:cubicBezTo>
                  <a:lnTo>
                    <a:pt x="19874" y="4157"/>
                  </a:lnTo>
                  <a:cubicBezTo>
                    <a:pt x="19874" y="4149"/>
                    <a:pt x="19876" y="4138"/>
                    <a:pt x="19876" y="4138"/>
                  </a:cubicBezTo>
                  <a:cubicBezTo>
                    <a:pt x="19880" y="4132"/>
                    <a:pt x="19884" y="4132"/>
                    <a:pt x="19889" y="4129"/>
                  </a:cubicBezTo>
                  <a:close/>
                  <a:moveTo>
                    <a:pt x="19339" y="4068"/>
                  </a:moveTo>
                  <a:cubicBezTo>
                    <a:pt x="19356" y="4068"/>
                    <a:pt x="19366" y="4107"/>
                    <a:pt x="19358" y="4145"/>
                  </a:cubicBezTo>
                  <a:cubicBezTo>
                    <a:pt x="19356" y="4151"/>
                    <a:pt x="19346" y="4161"/>
                    <a:pt x="19341" y="4163"/>
                  </a:cubicBezTo>
                  <a:cubicBezTo>
                    <a:pt x="19341" y="4163"/>
                    <a:pt x="19341" y="4163"/>
                    <a:pt x="19341" y="4163"/>
                  </a:cubicBezTo>
                  <a:cubicBezTo>
                    <a:pt x="19323" y="4163"/>
                    <a:pt x="19314" y="4124"/>
                    <a:pt x="19322" y="4079"/>
                  </a:cubicBezTo>
                  <a:cubicBezTo>
                    <a:pt x="19327" y="4076"/>
                    <a:pt x="19333" y="4068"/>
                    <a:pt x="19337" y="4068"/>
                  </a:cubicBezTo>
                  <a:cubicBezTo>
                    <a:pt x="19338" y="4068"/>
                    <a:pt x="19338" y="4068"/>
                    <a:pt x="19339" y="4068"/>
                  </a:cubicBezTo>
                  <a:close/>
                  <a:moveTo>
                    <a:pt x="19917" y="4206"/>
                  </a:moveTo>
                  <a:cubicBezTo>
                    <a:pt x="19918" y="4206"/>
                    <a:pt x="19919" y="4206"/>
                    <a:pt x="19920" y="4207"/>
                  </a:cubicBezTo>
                  <a:cubicBezTo>
                    <a:pt x="19926" y="4211"/>
                    <a:pt x="19929" y="4223"/>
                    <a:pt x="19933" y="4233"/>
                  </a:cubicBezTo>
                  <a:cubicBezTo>
                    <a:pt x="19926" y="4236"/>
                    <a:pt x="19918" y="4241"/>
                    <a:pt x="19908" y="4246"/>
                  </a:cubicBezTo>
                  <a:cubicBezTo>
                    <a:pt x="19905" y="4236"/>
                    <a:pt x="19902" y="4226"/>
                    <a:pt x="19899" y="4214"/>
                  </a:cubicBezTo>
                  <a:cubicBezTo>
                    <a:pt x="19905" y="4212"/>
                    <a:pt x="19912" y="4206"/>
                    <a:pt x="19917" y="4206"/>
                  </a:cubicBezTo>
                  <a:close/>
                  <a:moveTo>
                    <a:pt x="19415" y="4177"/>
                  </a:moveTo>
                  <a:cubicBezTo>
                    <a:pt x="19431" y="4177"/>
                    <a:pt x="19439" y="4209"/>
                    <a:pt x="19433" y="4269"/>
                  </a:cubicBezTo>
                  <a:cubicBezTo>
                    <a:pt x="19433" y="4269"/>
                    <a:pt x="19426" y="4276"/>
                    <a:pt x="19421" y="4276"/>
                  </a:cubicBezTo>
                  <a:cubicBezTo>
                    <a:pt x="19420" y="4276"/>
                    <a:pt x="19419" y="4275"/>
                    <a:pt x="19418" y="4274"/>
                  </a:cubicBezTo>
                  <a:cubicBezTo>
                    <a:pt x="19408" y="4266"/>
                    <a:pt x="19400" y="4242"/>
                    <a:pt x="19389" y="4239"/>
                  </a:cubicBezTo>
                  <a:cubicBezTo>
                    <a:pt x="19388" y="4239"/>
                    <a:pt x="19387" y="4239"/>
                    <a:pt x="19386" y="4239"/>
                  </a:cubicBezTo>
                  <a:cubicBezTo>
                    <a:pt x="19376" y="4239"/>
                    <a:pt x="19360" y="4256"/>
                    <a:pt x="19347" y="4258"/>
                  </a:cubicBezTo>
                  <a:cubicBezTo>
                    <a:pt x="19347" y="4258"/>
                    <a:pt x="19347" y="4258"/>
                    <a:pt x="19347" y="4258"/>
                  </a:cubicBezTo>
                  <a:cubicBezTo>
                    <a:pt x="19342" y="4258"/>
                    <a:pt x="19337" y="4243"/>
                    <a:pt x="19339" y="4235"/>
                  </a:cubicBezTo>
                  <a:cubicBezTo>
                    <a:pt x="19340" y="4223"/>
                    <a:pt x="19353" y="4199"/>
                    <a:pt x="19353" y="4199"/>
                  </a:cubicBezTo>
                  <a:cubicBezTo>
                    <a:pt x="19357" y="4202"/>
                    <a:pt x="19360" y="4203"/>
                    <a:pt x="19364" y="4203"/>
                  </a:cubicBezTo>
                  <a:cubicBezTo>
                    <a:pt x="19379" y="4203"/>
                    <a:pt x="19395" y="4183"/>
                    <a:pt x="19411" y="4177"/>
                  </a:cubicBezTo>
                  <a:cubicBezTo>
                    <a:pt x="19412" y="4177"/>
                    <a:pt x="19414" y="4177"/>
                    <a:pt x="19415" y="4177"/>
                  </a:cubicBezTo>
                  <a:close/>
                  <a:moveTo>
                    <a:pt x="19555" y="3874"/>
                  </a:moveTo>
                  <a:cubicBezTo>
                    <a:pt x="19558" y="3874"/>
                    <a:pt x="19561" y="3875"/>
                    <a:pt x="19561" y="3877"/>
                  </a:cubicBezTo>
                  <a:cubicBezTo>
                    <a:pt x="19567" y="3910"/>
                    <a:pt x="19572" y="3938"/>
                    <a:pt x="19578" y="3970"/>
                  </a:cubicBezTo>
                  <a:cubicBezTo>
                    <a:pt x="19581" y="3984"/>
                    <a:pt x="19590" y="4005"/>
                    <a:pt x="19593" y="4005"/>
                  </a:cubicBezTo>
                  <a:cubicBezTo>
                    <a:pt x="19593" y="4005"/>
                    <a:pt x="19593" y="4005"/>
                    <a:pt x="19593" y="4005"/>
                  </a:cubicBezTo>
                  <a:cubicBezTo>
                    <a:pt x="19606" y="3985"/>
                    <a:pt x="19615" y="3977"/>
                    <a:pt x="19619" y="3977"/>
                  </a:cubicBezTo>
                  <a:cubicBezTo>
                    <a:pt x="19633" y="3977"/>
                    <a:pt x="19620" y="4043"/>
                    <a:pt x="19621" y="4070"/>
                  </a:cubicBezTo>
                  <a:cubicBezTo>
                    <a:pt x="19620" y="4107"/>
                    <a:pt x="19624" y="4139"/>
                    <a:pt x="19621" y="4177"/>
                  </a:cubicBezTo>
                  <a:cubicBezTo>
                    <a:pt x="19619" y="4192"/>
                    <a:pt x="19613" y="4244"/>
                    <a:pt x="19603" y="4244"/>
                  </a:cubicBezTo>
                  <a:cubicBezTo>
                    <a:pt x="19599" y="4244"/>
                    <a:pt x="19594" y="4236"/>
                    <a:pt x="19589" y="4214"/>
                  </a:cubicBezTo>
                  <a:cubicBezTo>
                    <a:pt x="19588" y="4213"/>
                    <a:pt x="19588" y="4213"/>
                    <a:pt x="19587" y="4213"/>
                  </a:cubicBezTo>
                  <a:cubicBezTo>
                    <a:pt x="19582" y="4213"/>
                    <a:pt x="19564" y="4232"/>
                    <a:pt x="19553" y="4245"/>
                  </a:cubicBezTo>
                  <a:cubicBezTo>
                    <a:pt x="19537" y="4266"/>
                    <a:pt x="19516" y="4300"/>
                    <a:pt x="19502" y="4300"/>
                  </a:cubicBezTo>
                  <a:cubicBezTo>
                    <a:pt x="19496" y="4300"/>
                    <a:pt x="19492" y="4294"/>
                    <a:pt x="19489" y="4279"/>
                  </a:cubicBezTo>
                  <a:cubicBezTo>
                    <a:pt x="19481" y="4244"/>
                    <a:pt x="19437" y="4285"/>
                    <a:pt x="19456" y="4196"/>
                  </a:cubicBezTo>
                  <a:cubicBezTo>
                    <a:pt x="19464" y="4166"/>
                    <a:pt x="19447" y="4133"/>
                    <a:pt x="19442" y="4101"/>
                  </a:cubicBezTo>
                  <a:lnTo>
                    <a:pt x="19450" y="4086"/>
                  </a:lnTo>
                  <a:cubicBezTo>
                    <a:pt x="19462" y="4099"/>
                    <a:pt x="19478" y="4105"/>
                    <a:pt x="19481" y="4127"/>
                  </a:cubicBezTo>
                  <a:cubicBezTo>
                    <a:pt x="19484" y="4141"/>
                    <a:pt x="19488" y="4146"/>
                    <a:pt x="19493" y="4146"/>
                  </a:cubicBezTo>
                  <a:cubicBezTo>
                    <a:pt x="19501" y="4146"/>
                    <a:pt x="19513" y="4131"/>
                    <a:pt x="19521" y="4131"/>
                  </a:cubicBezTo>
                  <a:cubicBezTo>
                    <a:pt x="19523" y="4131"/>
                    <a:pt x="19524" y="4132"/>
                    <a:pt x="19525" y="4133"/>
                  </a:cubicBezTo>
                  <a:lnTo>
                    <a:pt x="19534" y="4107"/>
                  </a:lnTo>
                  <a:cubicBezTo>
                    <a:pt x="19497" y="4095"/>
                    <a:pt x="19530" y="4021"/>
                    <a:pt x="19534" y="3988"/>
                  </a:cubicBezTo>
                  <a:cubicBezTo>
                    <a:pt x="19542" y="3952"/>
                    <a:pt x="19556" y="3932"/>
                    <a:pt x="19542" y="3896"/>
                  </a:cubicBezTo>
                  <a:cubicBezTo>
                    <a:pt x="19542" y="3896"/>
                    <a:pt x="19546" y="3877"/>
                    <a:pt x="19547" y="3876"/>
                  </a:cubicBezTo>
                  <a:cubicBezTo>
                    <a:pt x="19549" y="3874"/>
                    <a:pt x="19552" y="3874"/>
                    <a:pt x="19555" y="3874"/>
                  </a:cubicBezTo>
                  <a:close/>
                  <a:moveTo>
                    <a:pt x="19923" y="4314"/>
                  </a:moveTo>
                  <a:cubicBezTo>
                    <a:pt x="19923" y="4323"/>
                    <a:pt x="19923" y="4332"/>
                    <a:pt x="19921" y="4339"/>
                  </a:cubicBezTo>
                  <a:cubicBezTo>
                    <a:pt x="19921" y="4342"/>
                    <a:pt x="19917" y="4345"/>
                    <a:pt x="19915" y="4349"/>
                  </a:cubicBezTo>
                  <a:lnTo>
                    <a:pt x="19915" y="4326"/>
                  </a:lnTo>
                  <a:lnTo>
                    <a:pt x="19923" y="4314"/>
                  </a:lnTo>
                  <a:close/>
                  <a:moveTo>
                    <a:pt x="19564" y="4382"/>
                  </a:moveTo>
                  <a:cubicBezTo>
                    <a:pt x="19565" y="4386"/>
                    <a:pt x="19570" y="4391"/>
                    <a:pt x="19568" y="4395"/>
                  </a:cubicBezTo>
                  <a:cubicBezTo>
                    <a:pt x="19565" y="4408"/>
                    <a:pt x="19561" y="4423"/>
                    <a:pt x="19555" y="4441"/>
                  </a:cubicBezTo>
                  <a:cubicBezTo>
                    <a:pt x="19552" y="4432"/>
                    <a:pt x="19547" y="4426"/>
                    <a:pt x="19549" y="4423"/>
                  </a:cubicBezTo>
                  <a:cubicBezTo>
                    <a:pt x="19553" y="4410"/>
                    <a:pt x="19558" y="4395"/>
                    <a:pt x="19564" y="4382"/>
                  </a:cubicBezTo>
                  <a:close/>
                  <a:moveTo>
                    <a:pt x="19930" y="4424"/>
                  </a:moveTo>
                  <a:cubicBezTo>
                    <a:pt x="19936" y="4424"/>
                    <a:pt x="19943" y="4432"/>
                    <a:pt x="19949" y="4432"/>
                  </a:cubicBezTo>
                  <a:cubicBezTo>
                    <a:pt x="19951" y="4432"/>
                    <a:pt x="19952" y="4431"/>
                    <a:pt x="19954" y="4430"/>
                  </a:cubicBezTo>
                  <a:cubicBezTo>
                    <a:pt x="19955" y="4434"/>
                    <a:pt x="19958" y="4435"/>
                    <a:pt x="19961" y="4435"/>
                  </a:cubicBezTo>
                  <a:cubicBezTo>
                    <a:pt x="19965" y="4435"/>
                    <a:pt x="19970" y="4433"/>
                    <a:pt x="19974" y="4433"/>
                  </a:cubicBezTo>
                  <a:cubicBezTo>
                    <a:pt x="19980" y="4433"/>
                    <a:pt x="19984" y="4438"/>
                    <a:pt x="19979" y="4466"/>
                  </a:cubicBezTo>
                  <a:cubicBezTo>
                    <a:pt x="19972" y="4501"/>
                    <a:pt x="19964" y="4511"/>
                    <a:pt x="19957" y="4511"/>
                  </a:cubicBezTo>
                  <a:cubicBezTo>
                    <a:pt x="19950" y="4511"/>
                    <a:pt x="19942" y="4499"/>
                    <a:pt x="19936" y="4498"/>
                  </a:cubicBezTo>
                  <a:cubicBezTo>
                    <a:pt x="19931" y="4498"/>
                    <a:pt x="19923" y="4502"/>
                    <a:pt x="19917" y="4502"/>
                  </a:cubicBezTo>
                  <a:cubicBezTo>
                    <a:pt x="19909" y="4502"/>
                    <a:pt x="19903" y="4495"/>
                    <a:pt x="19909" y="4466"/>
                  </a:cubicBezTo>
                  <a:cubicBezTo>
                    <a:pt x="19916" y="4432"/>
                    <a:pt x="19923" y="4424"/>
                    <a:pt x="19930" y="4424"/>
                  </a:cubicBezTo>
                  <a:close/>
                  <a:moveTo>
                    <a:pt x="19720" y="4628"/>
                  </a:moveTo>
                  <a:cubicBezTo>
                    <a:pt x="19720" y="4636"/>
                    <a:pt x="19723" y="4647"/>
                    <a:pt x="19720" y="4654"/>
                  </a:cubicBezTo>
                  <a:cubicBezTo>
                    <a:pt x="19714" y="4667"/>
                    <a:pt x="19706" y="4683"/>
                    <a:pt x="19700" y="4698"/>
                  </a:cubicBezTo>
                  <a:cubicBezTo>
                    <a:pt x="19695" y="4688"/>
                    <a:pt x="19692" y="4682"/>
                    <a:pt x="19689" y="4678"/>
                  </a:cubicBezTo>
                  <a:lnTo>
                    <a:pt x="19720" y="4628"/>
                  </a:lnTo>
                  <a:close/>
                  <a:moveTo>
                    <a:pt x="19993" y="4515"/>
                  </a:moveTo>
                  <a:cubicBezTo>
                    <a:pt x="19996" y="4515"/>
                    <a:pt x="20005" y="4530"/>
                    <a:pt x="20004" y="4536"/>
                  </a:cubicBezTo>
                  <a:cubicBezTo>
                    <a:pt x="19992" y="4586"/>
                    <a:pt x="19980" y="4636"/>
                    <a:pt x="19961" y="4713"/>
                  </a:cubicBezTo>
                  <a:cubicBezTo>
                    <a:pt x="19956" y="4673"/>
                    <a:pt x="19955" y="4654"/>
                    <a:pt x="19954" y="4638"/>
                  </a:cubicBezTo>
                  <a:cubicBezTo>
                    <a:pt x="19952" y="4623"/>
                    <a:pt x="19951" y="4600"/>
                    <a:pt x="19955" y="4588"/>
                  </a:cubicBezTo>
                  <a:cubicBezTo>
                    <a:pt x="19965" y="4561"/>
                    <a:pt x="19979" y="4538"/>
                    <a:pt x="19992" y="4516"/>
                  </a:cubicBezTo>
                  <a:cubicBezTo>
                    <a:pt x="19992" y="4515"/>
                    <a:pt x="19992" y="4515"/>
                    <a:pt x="19993" y="4515"/>
                  </a:cubicBezTo>
                  <a:close/>
                  <a:moveTo>
                    <a:pt x="19920" y="4723"/>
                  </a:moveTo>
                  <a:cubicBezTo>
                    <a:pt x="19923" y="4723"/>
                    <a:pt x="19924" y="4735"/>
                    <a:pt x="19927" y="4745"/>
                  </a:cubicBezTo>
                  <a:cubicBezTo>
                    <a:pt x="19919" y="4749"/>
                    <a:pt x="19912" y="4754"/>
                    <a:pt x="19907" y="4754"/>
                  </a:cubicBezTo>
                  <a:cubicBezTo>
                    <a:pt x="19906" y="4754"/>
                    <a:pt x="19906" y="4754"/>
                    <a:pt x="19905" y="4754"/>
                  </a:cubicBezTo>
                  <a:cubicBezTo>
                    <a:pt x="19902" y="4753"/>
                    <a:pt x="19901" y="4741"/>
                    <a:pt x="19899" y="4733"/>
                  </a:cubicBezTo>
                  <a:cubicBezTo>
                    <a:pt x="19906" y="4731"/>
                    <a:pt x="19914" y="4723"/>
                    <a:pt x="19920" y="4723"/>
                  </a:cubicBezTo>
                  <a:close/>
                  <a:moveTo>
                    <a:pt x="19564" y="4758"/>
                  </a:moveTo>
                  <a:cubicBezTo>
                    <a:pt x="19569" y="4758"/>
                    <a:pt x="19575" y="4760"/>
                    <a:pt x="19580" y="4763"/>
                  </a:cubicBezTo>
                  <a:cubicBezTo>
                    <a:pt x="19590" y="4769"/>
                    <a:pt x="19615" y="4760"/>
                    <a:pt x="19590" y="4810"/>
                  </a:cubicBezTo>
                  <a:cubicBezTo>
                    <a:pt x="19583" y="4823"/>
                    <a:pt x="19567" y="4826"/>
                    <a:pt x="19562" y="4829"/>
                  </a:cubicBezTo>
                  <a:cubicBezTo>
                    <a:pt x="19549" y="4823"/>
                    <a:pt x="19539" y="4826"/>
                    <a:pt x="19537" y="4819"/>
                  </a:cubicBezTo>
                  <a:cubicBezTo>
                    <a:pt x="19534" y="4811"/>
                    <a:pt x="19540" y="4792"/>
                    <a:pt x="19545" y="4779"/>
                  </a:cubicBezTo>
                  <a:cubicBezTo>
                    <a:pt x="19547" y="4772"/>
                    <a:pt x="19558" y="4758"/>
                    <a:pt x="19561" y="4758"/>
                  </a:cubicBezTo>
                  <a:cubicBezTo>
                    <a:pt x="19562" y="4758"/>
                    <a:pt x="19563" y="4758"/>
                    <a:pt x="19564" y="4758"/>
                  </a:cubicBezTo>
                  <a:close/>
                  <a:moveTo>
                    <a:pt x="19483" y="4798"/>
                  </a:moveTo>
                  <a:cubicBezTo>
                    <a:pt x="19483" y="4819"/>
                    <a:pt x="19483" y="4835"/>
                    <a:pt x="19483" y="4851"/>
                  </a:cubicBezTo>
                  <a:cubicBezTo>
                    <a:pt x="19475" y="4854"/>
                    <a:pt x="19465" y="4862"/>
                    <a:pt x="19459" y="4862"/>
                  </a:cubicBezTo>
                  <a:cubicBezTo>
                    <a:pt x="19459" y="4862"/>
                    <a:pt x="19458" y="4862"/>
                    <a:pt x="19458" y="4861"/>
                  </a:cubicBezTo>
                  <a:cubicBezTo>
                    <a:pt x="19452" y="4860"/>
                    <a:pt x="19452" y="4845"/>
                    <a:pt x="19449" y="4836"/>
                  </a:cubicBezTo>
                  <a:lnTo>
                    <a:pt x="19483" y="4798"/>
                  </a:lnTo>
                  <a:close/>
                  <a:moveTo>
                    <a:pt x="19955" y="4810"/>
                  </a:moveTo>
                  <a:cubicBezTo>
                    <a:pt x="19958" y="4810"/>
                    <a:pt x="19958" y="4831"/>
                    <a:pt x="19962" y="4857"/>
                  </a:cubicBezTo>
                  <a:cubicBezTo>
                    <a:pt x="19949" y="4865"/>
                    <a:pt x="19940" y="4875"/>
                    <a:pt x="19934" y="4875"/>
                  </a:cubicBezTo>
                  <a:cubicBezTo>
                    <a:pt x="19934" y="4875"/>
                    <a:pt x="19933" y="4875"/>
                    <a:pt x="19933" y="4875"/>
                  </a:cubicBezTo>
                  <a:cubicBezTo>
                    <a:pt x="19929" y="4873"/>
                    <a:pt x="19929" y="4844"/>
                    <a:pt x="19931" y="4841"/>
                  </a:cubicBezTo>
                  <a:cubicBezTo>
                    <a:pt x="19939" y="4826"/>
                    <a:pt x="19948" y="4814"/>
                    <a:pt x="19955" y="4810"/>
                  </a:cubicBezTo>
                  <a:cubicBezTo>
                    <a:pt x="19955" y="4810"/>
                    <a:pt x="19955" y="4810"/>
                    <a:pt x="19955" y="4810"/>
                  </a:cubicBezTo>
                  <a:close/>
                  <a:moveTo>
                    <a:pt x="19788" y="4831"/>
                  </a:moveTo>
                  <a:cubicBezTo>
                    <a:pt x="19791" y="4831"/>
                    <a:pt x="19795" y="4845"/>
                    <a:pt x="19798" y="4851"/>
                  </a:cubicBezTo>
                  <a:lnTo>
                    <a:pt x="19761" y="4888"/>
                  </a:lnTo>
                  <a:cubicBezTo>
                    <a:pt x="19761" y="4885"/>
                    <a:pt x="19758" y="4876"/>
                    <a:pt x="19758" y="4876"/>
                  </a:cubicBezTo>
                  <a:cubicBezTo>
                    <a:pt x="19768" y="4860"/>
                    <a:pt x="19778" y="4842"/>
                    <a:pt x="19787" y="4832"/>
                  </a:cubicBezTo>
                  <a:cubicBezTo>
                    <a:pt x="19788" y="4832"/>
                    <a:pt x="19788" y="4831"/>
                    <a:pt x="19788" y="4831"/>
                  </a:cubicBezTo>
                  <a:close/>
                  <a:moveTo>
                    <a:pt x="19393" y="4847"/>
                  </a:moveTo>
                  <a:cubicBezTo>
                    <a:pt x="19390" y="4856"/>
                    <a:pt x="19390" y="4867"/>
                    <a:pt x="19386" y="4872"/>
                  </a:cubicBezTo>
                  <a:cubicBezTo>
                    <a:pt x="19378" y="4885"/>
                    <a:pt x="19368" y="4894"/>
                    <a:pt x="19359" y="4904"/>
                  </a:cubicBezTo>
                  <a:cubicBezTo>
                    <a:pt x="19356" y="4891"/>
                    <a:pt x="19356" y="4885"/>
                    <a:pt x="19355" y="4878"/>
                  </a:cubicBezTo>
                  <a:lnTo>
                    <a:pt x="19393" y="4847"/>
                  </a:lnTo>
                  <a:close/>
                  <a:moveTo>
                    <a:pt x="19530" y="4860"/>
                  </a:moveTo>
                  <a:cubicBezTo>
                    <a:pt x="19533" y="4869"/>
                    <a:pt x="19534" y="4875"/>
                    <a:pt x="19536" y="4885"/>
                  </a:cubicBezTo>
                  <a:cubicBezTo>
                    <a:pt x="19536" y="4892"/>
                    <a:pt x="19534" y="4904"/>
                    <a:pt x="19530" y="4942"/>
                  </a:cubicBezTo>
                  <a:cubicBezTo>
                    <a:pt x="19518" y="4917"/>
                    <a:pt x="19511" y="4911"/>
                    <a:pt x="19511" y="4898"/>
                  </a:cubicBezTo>
                  <a:cubicBezTo>
                    <a:pt x="19511" y="4892"/>
                    <a:pt x="19524" y="4873"/>
                    <a:pt x="19530" y="4860"/>
                  </a:cubicBezTo>
                  <a:close/>
                  <a:moveTo>
                    <a:pt x="19074" y="4922"/>
                  </a:moveTo>
                  <a:lnTo>
                    <a:pt x="19075" y="4934"/>
                  </a:lnTo>
                  <a:lnTo>
                    <a:pt x="19062" y="4950"/>
                  </a:lnTo>
                  <a:cubicBezTo>
                    <a:pt x="19062" y="4947"/>
                    <a:pt x="19060" y="4941"/>
                    <a:pt x="19062" y="4939"/>
                  </a:cubicBezTo>
                  <a:lnTo>
                    <a:pt x="19074" y="4922"/>
                  </a:lnTo>
                  <a:close/>
                  <a:moveTo>
                    <a:pt x="19843" y="4969"/>
                  </a:moveTo>
                  <a:cubicBezTo>
                    <a:pt x="19846" y="4972"/>
                    <a:pt x="19846" y="4978"/>
                    <a:pt x="19848" y="4982"/>
                  </a:cubicBezTo>
                  <a:lnTo>
                    <a:pt x="19839" y="4994"/>
                  </a:lnTo>
                  <a:lnTo>
                    <a:pt x="19834" y="4978"/>
                  </a:lnTo>
                  <a:cubicBezTo>
                    <a:pt x="19837" y="4975"/>
                    <a:pt x="19843" y="4969"/>
                    <a:pt x="19843" y="4969"/>
                  </a:cubicBezTo>
                  <a:close/>
                  <a:moveTo>
                    <a:pt x="19524" y="4939"/>
                  </a:moveTo>
                  <a:lnTo>
                    <a:pt x="19524" y="4939"/>
                  </a:lnTo>
                  <a:cubicBezTo>
                    <a:pt x="19521" y="4966"/>
                    <a:pt x="19520" y="4985"/>
                    <a:pt x="19517" y="4989"/>
                  </a:cubicBezTo>
                  <a:cubicBezTo>
                    <a:pt x="19502" y="5009"/>
                    <a:pt x="19487" y="5025"/>
                    <a:pt x="19471" y="5042"/>
                  </a:cubicBezTo>
                  <a:cubicBezTo>
                    <a:pt x="19477" y="5023"/>
                    <a:pt x="19483" y="5003"/>
                    <a:pt x="19490" y="4985"/>
                  </a:cubicBezTo>
                  <a:cubicBezTo>
                    <a:pt x="19497" y="4970"/>
                    <a:pt x="19508" y="4960"/>
                    <a:pt x="19524" y="4939"/>
                  </a:cubicBezTo>
                  <a:close/>
                  <a:moveTo>
                    <a:pt x="19802" y="4910"/>
                  </a:moveTo>
                  <a:cubicBezTo>
                    <a:pt x="19805" y="4916"/>
                    <a:pt x="19809" y="4917"/>
                    <a:pt x="19809" y="4925"/>
                  </a:cubicBezTo>
                  <a:lnTo>
                    <a:pt x="19809" y="4925"/>
                  </a:lnTo>
                  <a:cubicBezTo>
                    <a:pt x="19809" y="4934"/>
                    <a:pt x="19805" y="4947"/>
                    <a:pt x="19799" y="4956"/>
                  </a:cubicBezTo>
                  <a:cubicBezTo>
                    <a:pt x="19770" y="5014"/>
                    <a:pt x="19739" y="4988"/>
                    <a:pt x="19709" y="5059"/>
                  </a:cubicBezTo>
                  <a:cubicBezTo>
                    <a:pt x="19708" y="5050"/>
                    <a:pt x="19702" y="5042"/>
                    <a:pt x="19705" y="5032"/>
                  </a:cubicBezTo>
                  <a:cubicBezTo>
                    <a:pt x="19709" y="5007"/>
                    <a:pt x="19717" y="4981"/>
                    <a:pt x="19725" y="4956"/>
                  </a:cubicBezTo>
                  <a:cubicBezTo>
                    <a:pt x="19734" y="4935"/>
                    <a:pt x="19740" y="4930"/>
                    <a:pt x="19745" y="4930"/>
                  </a:cubicBezTo>
                  <a:cubicBezTo>
                    <a:pt x="19750" y="4930"/>
                    <a:pt x="19754" y="4934"/>
                    <a:pt x="19759" y="4934"/>
                  </a:cubicBezTo>
                  <a:cubicBezTo>
                    <a:pt x="19760" y="4934"/>
                    <a:pt x="19761" y="4934"/>
                    <a:pt x="19762" y="4934"/>
                  </a:cubicBezTo>
                  <a:cubicBezTo>
                    <a:pt x="19776" y="4929"/>
                    <a:pt x="19789" y="4917"/>
                    <a:pt x="19802" y="4910"/>
                  </a:cubicBezTo>
                  <a:close/>
                  <a:moveTo>
                    <a:pt x="19563" y="5050"/>
                  </a:moveTo>
                  <a:cubicBezTo>
                    <a:pt x="19563" y="5050"/>
                    <a:pt x="19564" y="5050"/>
                    <a:pt x="19564" y="5050"/>
                  </a:cubicBezTo>
                  <a:cubicBezTo>
                    <a:pt x="19570" y="5053"/>
                    <a:pt x="19571" y="5066"/>
                    <a:pt x="19577" y="5082"/>
                  </a:cubicBezTo>
                  <a:cubicBezTo>
                    <a:pt x="19561" y="5098"/>
                    <a:pt x="19548" y="5113"/>
                    <a:pt x="19546" y="5113"/>
                  </a:cubicBezTo>
                  <a:cubicBezTo>
                    <a:pt x="19546" y="5113"/>
                    <a:pt x="19546" y="5113"/>
                    <a:pt x="19546" y="5113"/>
                  </a:cubicBezTo>
                  <a:cubicBezTo>
                    <a:pt x="19542" y="5106"/>
                    <a:pt x="19542" y="5090"/>
                    <a:pt x="19543" y="5075"/>
                  </a:cubicBezTo>
                  <a:cubicBezTo>
                    <a:pt x="19543" y="5072"/>
                    <a:pt x="19560" y="5050"/>
                    <a:pt x="19563" y="5050"/>
                  </a:cubicBezTo>
                  <a:close/>
                  <a:moveTo>
                    <a:pt x="19700" y="5122"/>
                  </a:moveTo>
                  <a:lnTo>
                    <a:pt x="19700" y="5122"/>
                  </a:lnTo>
                  <a:cubicBezTo>
                    <a:pt x="19698" y="5145"/>
                    <a:pt x="19700" y="5162"/>
                    <a:pt x="19695" y="5176"/>
                  </a:cubicBezTo>
                  <a:cubicBezTo>
                    <a:pt x="19686" y="5200"/>
                    <a:pt x="19679" y="5207"/>
                    <a:pt x="19673" y="5207"/>
                  </a:cubicBezTo>
                  <a:cubicBezTo>
                    <a:pt x="19668" y="5207"/>
                    <a:pt x="19663" y="5202"/>
                    <a:pt x="19659" y="5198"/>
                  </a:cubicBezTo>
                  <a:cubicBezTo>
                    <a:pt x="19655" y="5194"/>
                    <a:pt x="19658" y="5175"/>
                    <a:pt x="19656" y="5162"/>
                  </a:cubicBezTo>
                  <a:cubicBezTo>
                    <a:pt x="19668" y="5150"/>
                    <a:pt x="19681" y="5138"/>
                    <a:pt x="19700" y="5122"/>
                  </a:cubicBezTo>
                  <a:close/>
                  <a:moveTo>
                    <a:pt x="19517" y="5185"/>
                  </a:moveTo>
                  <a:cubicBezTo>
                    <a:pt x="19520" y="5188"/>
                    <a:pt x="19520" y="5194"/>
                    <a:pt x="19521" y="5198"/>
                  </a:cubicBezTo>
                  <a:lnTo>
                    <a:pt x="19512" y="5209"/>
                  </a:lnTo>
                  <a:lnTo>
                    <a:pt x="19508" y="5192"/>
                  </a:lnTo>
                  <a:cubicBezTo>
                    <a:pt x="19511" y="5190"/>
                    <a:pt x="19517" y="5185"/>
                    <a:pt x="19517" y="5185"/>
                  </a:cubicBezTo>
                  <a:close/>
                  <a:moveTo>
                    <a:pt x="19555" y="5201"/>
                  </a:moveTo>
                  <a:cubicBezTo>
                    <a:pt x="19561" y="5203"/>
                    <a:pt x="19567" y="5206"/>
                    <a:pt x="19571" y="5209"/>
                  </a:cubicBezTo>
                  <a:cubicBezTo>
                    <a:pt x="19570" y="5212"/>
                    <a:pt x="19565" y="5223"/>
                    <a:pt x="19562" y="5235"/>
                  </a:cubicBezTo>
                  <a:cubicBezTo>
                    <a:pt x="19556" y="5231"/>
                    <a:pt x="19550" y="5228"/>
                    <a:pt x="19546" y="5222"/>
                  </a:cubicBezTo>
                  <a:cubicBezTo>
                    <a:pt x="19547" y="5220"/>
                    <a:pt x="19555" y="5201"/>
                    <a:pt x="19555" y="5201"/>
                  </a:cubicBezTo>
                  <a:close/>
                  <a:moveTo>
                    <a:pt x="19281" y="5223"/>
                  </a:moveTo>
                  <a:lnTo>
                    <a:pt x="19281" y="5237"/>
                  </a:lnTo>
                  <a:cubicBezTo>
                    <a:pt x="19283" y="5256"/>
                    <a:pt x="19287" y="5273"/>
                    <a:pt x="19287" y="5294"/>
                  </a:cubicBezTo>
                  <a:cubicBezTo>
                    <a:pt x="19287" y="5297"/>
                    <a:pt x="19271" y="5323"/>
                    <a:pt x="19268" y="5323"/>
                  </a:cubicBezTo>
                  <a:cubicBezTo>
                    <a:pt x="19252" y="5323"/>
                    <a:pt x="19237" y="5316"/>
                    <a:pt x="19243" y="5276"/>
                  </a:cubicBezTo>
                  <a:cubicBezTo>
                    <a:pt x="19244" y="5268"/>
                    <a:pt x="19252" y="5253"/>
                    <a:pt x="19256" y="5245"/>
                  </a:cubicBezTo>
                  <a:cubicBezTo>
                    <a:pt x="19265" y="5237"/>
                    <a:pt x="19272" y="5231"/>
                    <a:pt x="19281" y="5223"/>
                  </a:cubicBezTo>
                  <a:close/>
                  <a:moveTo>
                    <a:pt x="19707" y="5301"/>
                  </a:moveTo>
                  <a:cubicBezTo>
                    <a:pt x="19708" y="5301"/>
                    <a:pt x="19708" y="5301"/>
                    <a:pt x="19709" y="5301"/>
                  </a:cubicBezTo>
                  <a:cubicBezTo>
                    <a:pt x="19709" y="5301"/>
                    <a:pt x="19708" y="5316"/>
                    <a:pt x="19705" y="5331"/>
                  </a:cubicBezTo>
                  <a:cubicBezTo>
                    <a:pt x="19698" y="5329"/>
                    <a:pt x="19690" y="5331"/>
                    <a:pt x="19684" y="5328"/>
                  </a:cubicBezTo>
                  <a:cubicBezTo>
                    <a:pt x="19684" y="5328"/>
                    <a:pt x="19687" y="5313"/>
                    <a:pt x="19689" y="5304"/>
                  </a:cubicBezTo>
                  <a:cubicBezTo>
                    <a:pt x="19695" y="5304"/>
                    <a:pt x="19701" y="5301"/>
                    <a:pt x="19707" y="5301"/>
                  </a:cubicBezTo>
                  <a:close/>
                  <a:moveTo>
                    <a:pt x="19110" y="5040"/>
                  </a:moveTo>
                  <a:cubicBezTo>
                    <a:pt x="19111" y="5040"/>
                    <a:pt x="19112" y="5040"/>
                    <a:pt x="19113" y="5041"/>
                  </a:cubicBezTo>
                  <a:cubicBezTo>
                    <a:pt x="19119" y="5045"/>
                    <a:pt x="19128" y="5054"/>
                    <a:pt x="19128" y="5067"/>
                  </a:cubicBezTo>
                  <a:cubicBezTo>
                    <a:pt x="19125" y="5123"/>
                    <a:pt x="19145" y="5132"/>
                    <a:pt x="19169" y="5132"/>
                  </a:cubicBezTo>
                  <a:cubicBezTo>
                    <a:pt x="19175" y="5132"/>
                    <a:pt x="19182" y="5131"/>
                    <a:pt x="19188" y="5131"/>
                  </a:cubicBezTo>
                  <a:cubicBezTo>
                    <a:pt x="19189" y="5131"/>
                    <a:pt x="19190" y="5131"/>
                    <a:pt x="19191" y="5131"/>
                  </a:cubicBezTo>
                  <a:cubicBezTo>
                    <a:pt x="19208" y="5131"/>
                    <a:pt x="19211" y="5149"/>
                    <a:pt x="19197" y="5175"/>
                  </a:cubicBezTo>
                  <a:cubicBezTo>
                    <a:pt x="19188" y="5191"/>
                    <a:pt x="19162" y="5200"/>
                    <a:pt x="19186" y="5215"/>
                  </a:cubicBezTo>
                  <a:cubicBezTo>
                    <a:pt x="19200" y="5223"/>
                    <a:pt x="19202" y="5268"/>
                    <a:pt x="19181" y="5293"/>
                  </a:cubicBezTo>
                  <a:cubicBezTo>
                    <a:pt x="19168" y="5315"/>
                    <a:pt x="19142" y="5361"/>
                    <a:pt x="19121" y="5361"/>
                  </a:cubicBezTo>
                  <a:cubicBezTo>
                    <a:pt x="19118" y="5361"/>
                    <a:pt x="19116" y="5360"/>
                    <a:pt x="19113" y="5359"/>
                  </a:cubicBezTo>
                  <a:cubicBezTo>
                    <a:pt x="19112" y="5358"/>
                    <a:pt x="19110" y="5358"/>
                    <a:pt x="19109" y="5358"/>
                  </a:cubicBezTo>
                  <a:cubicBezTo>
                    <a:pt x="19099" y="5358"/>
                    <a:pt x="19085" y="5366"/>
                    <a:pt x="19074" y="5368"/>
                  </a:cubicBezTo>
                  <a:cubicBezTo>
                    <a:pt x="19073" y="5368"/>
                    <a:pt x="19072" y="5368"/>
                    <a:pt x="19071" y="5368"/>
                  </a:cubicBezTo>
                  <a:cubicBezTo>
                    <a:pt x="19046" y="5368"/>
                    <a:pt x="19057" y="5325"/>
                    <a:pt x="19093" y="5276"/>
                  </a:cubicBezTo>
                  <a:lnTo>
                    <a:pt x="19106" y="5247"/>
                  </a:lnTo>
                  <a:lnTo>
                    <a:pt x="19106" y="5247"/>
                  </a:lnTo>
                  <a:cubicBezTo>
                    <a:pt x="19097" y="5251"/>
                    <a:pt x="19081" y="5253"/>
                    <a:pt x="19078" y="5260"/>
                  </a:cubicBezTo>
                  <a:cubicBezTo>
                    <a:pt x="19062" y="5295"/>
                    <a:pt x="19040" y="5316"/>
                    <a:pt x="19015" y="5334"/>
                  </a:cubicBezTo>
                  <a:cubicBezTo>
                    <a:pt x="19004" y="5342"/>
                    <a:pt x="18996" y="5346"/>
                    <a:pt x="18991" y="5346"/>
                  </a:cubicBezTo>
                  <a:cubicBezTo>
                    <a:pt x="18980" y="5346"/>
                    <a:pt x="18980" y="5329"/>
                    <a:pt x="18993" y="5297"/>
                  </a:cubicBezTo>
                  <a:cubicBezTo>
                    <a:pt x="18997" y="5284"/>
                    <a:pt x="18997" y="5268"/>
                    <a:pt x="18994" y="5262"/>
                  </a:cubicBezTo>
                  <a:cubicBezTo>
                    <a:pt x="18987" y="5251"/>
                    <a:pt x="18977" y="5248"/>
                    <a:pt x="18968" y="5241"/>
                  </a:cubicBezTo>
                  <a:cubicBezTo>
                    <a:pt x="18978" y="5231"/>
                    <a:pt x="18987" y="5219"/>
                    <a:pt x="18994" y="5206"/>
                  </a:cubicBezTo>
                  <a:cubicBezTo>
                    <a:pt x="18994" y="5206"/>
                    <a:pt x="18993" y="5191"/>
                    <a:pt x="18988" y="5190"/>
                  </a:cubicBezTo>
                  <a:cubicBezTo>
                    <a:pt x="18977" y="5184"/>
                    <a:pt x="18965" y="5178"/>
                    <a:pt x="18949" y="5169"/>
                  </a:cubicBezTo>
                  <a:cubicBezTo>
                    <a:pt x="18984" y="5116"/>
                    <a:pt x="19008" y="5140"/>
                    <a:pt x="19035" y="5084"/>
                  </a:cubicBezTo>
                  <a:cubicBezTo>
                    <a:pt x="19038" y="5079"/>
                    <a:pt x="19044" y="5076"/>
                    <a:pt x="19050" y="5076"/>
                  </a:cubicBezTo>
                  <a:cubicBezTo>
                    <a:pt x="19060" y="5076"/>
                    <a:pt x="19071" y="5085"/>
                    <a:pt x="19060" y="5116"/>
                  </a:cubicBezTo>
                  <a:cubicBezTo>
                    <a:pt x="19046" y="5165"/>
                    <a:pt x="19066" y="5153"/>
                    <a:pt x="19075" y="5160"/>
                  </a:cubicBezTo>
                  <a:cubicBezTo>
                    <a:pt x="19076" y="5161"/>
                    <a:pt x="19076" y="5161"/>
                    <a:pt x="19077" y="5161"/>
                  </a:cubicBezTo>
                  <a:cubicBezTo>
                    <a:pt x="19080" y="5161"/>
                    <a:pt x="19086" y="5155"/>
                    <a:pt x="19091" y="5153"/>
                  </a:cubicBezTo>
                  <a:cubicBezTo>
                    <a:pt x="19090" y="5145"/>
                    <a:pt x="19091" y="5134"/>
                    <a:pt x="19088" y="5134"/>
                  </a:cubicBezTo>
                  <a:cubicBezTo>
                    <a:pt x="19063" y="5134"/>
                    <a:pt x="19093" y="5088"/>
                    <a:pt x="19091" y="5069"/>
                  </a:cubicBezTo>
                  <a:cubicBezTo>
                    <a:pt x="19090" y="5063"/>
                    <a:pt x="19091" y="5054"/>
                    <a:pt x="19091" y="5045"/>
                  </a:cubicBezTo>
                  <a:cubicBezTo>
                    <a:pt x="19097" y="5044"/>
                    <a:pt x="19104" y="5040"/>
                    <a:pt x="19110" y="5040"/>
                  </a:cubicBezTo>
                  <a:close/>
                  <a:moveTo>
                    <a:pt x="19328" y="5398"/>
                  </a:moveTo>
                  <a:lnTo>
                    <a:pt x="19327" y="5412"/>
                  </a:lnTo>
                  <a:cubicBezTo>
                    <a:pt x="19322" y="5413"/>
                    <a:pt x="19316" y="5416"/>
                    <a:pt x="19314" y="5416"/>
                  </a:cubicBezTo>
                  <a:cubicBezTo>
                    <a:pt x="19314" y="5416"/>
                    <a:pt x="19314" y="5409"/>
                    <a:pt x="19315" y="5406"/>
                  </a:cubicBezTo>
                  <a:lnTo>
                    <a:pt x="19328" y="5398"/>
                  </a:lnTo>
                  <a:close/>
                  <a:moveTo>
                    <a:pt x="19562" y="5353"/>
                  </a:moveTo>
                  <a:lnTo>
                    <a:pt x="19562" y="5353"/>
                  </a:lnTo>
                  <a:cubicBezTo>
                    <a:pt x="19587" y="5363"/>
                    <a:pt x="19609" y="5372"/>
                    <a:pt x="19630" y="5387"/>
                  </a:cubicBezTo>
                  <a:lnTo>
                    <a:pt x="19630" y="5385"/>
                  </a:lnTo>
                  <a:lnTo>
                    <a:pt x="19630" y="5385"/>
                  </a:lnTo>
                  <a:cubicBezTo>
                    <a:pt x="19633" y="5387"/>
                    <a:pt x="19625" y="5413"/>
                    <a:pt x="19621" y="5428"/>
                  </a:cubicBezTo>
                  <a:cubicBezTo>
                    <a:pt x="19618" y="5437"/>
                    <a:pt x="19605" y="5450"/>
                    <a:pt x="19605" y="5450"/>
                  </a:cubicBezTo>
                  <a:cubicBezTo>
                    <a:pt x="19584" y="5431"/>
                    <a:pt x="19539" y="5457"/>
                    <a:pt x="19562" y="5353"/>
                  </a:cubicBezTo>
                  <a:close/>
                  <a:moveTo>
                    <a:pt x="18958" y="5385"/>
                  </a:moveTo>
                  <a:cubicBezTo>
                    <a:pt x="18960" y="5385"/>
                    <a:pt x="18960" y="5385"/>
                    <a:pt x="18960" y="5385"/>
                  </a:cubicBezTo>
                  <a:cubicBezTo>
                    <a:pt x="18944" y="5447"/>
                    <a:pt x="18971" y="5465"/>
                    <a:pt x="18980" y="5499"/>
                  </a:cubicBezTo>
                  <a:cubicBezTo>
                    <a:pt x="18985" y="5524"/>
                    <a:pt x="18980" y="5543"/>
                    <a:pt x="18962" y="5563"/>
                  </a:cubicBezTo>
                  <a:cubicBezTo>
                    <a:pt x="18924" y="5606"/>
                    <a:pt x="18899" y="5637"/>
                    <a:pt x="18925" y="5662"/>
                  </a:cubicBezTo>
                  <a:cubicBezTo>
                    <a:pt x="18930" y="5666"/>
                    <a:pt x="18925" y="5682"/>
                    <a:pt x="18922" y="5696"/>
                  </a:cubicBezTo>
                  <a:cubicBezTo>
                    <a:pt x="18921" y="5703"/>
                    <a:pt x="18912" y="5715"/>
                    <a:pt x="18906" y="5725"/>
                  </a:cubicBezTo>
                  <a:cubicBezTo>
                    <a:pt x="18903" y="5719"/>
                    <a:pt x="18898" y="5716"/>
                    <a:pt x="18892" y="5716"/>
                  </a:cubicBezTo>
                  <a:cubicBezTo>
                    <a:pt x="18873" y="5716"/>
                    <a:pt x="18845" y="5744"/>
                    <a:pt x="18827" y="5744"/>
                  </a:cubicBezTo>
                  <a:cubicBezTo>
                    <a:pt x="18826" y="5744"/>
                    <a:pt x="18826" y="5744"/>
                    <a:pt x="18826" y="5744"/>
                  </a:cubicBezTo>
                  <a:cubicBezTo>
                    <a:pt x="18811" y="5744"/>
                    <a:pt x="18803" y="5714"/>
                    <a:pt x="18818" y="5669"/>
                  </a:cubicBezTo>
                  <a:cubicBezTo>
                    <a:pt x="18828" y="5640"/>
                    <a:pt x="18832" y="5612"/>
                    <a:pt x="18843" y="5572"/>
                  </a:cubicBezTo>
                  <a:cubicBezTo>
                    <a:pt x="18855" y="5579"/>
                    <a:pt x="18866" y="5581"/>
                    <a:pt x="18872" y="5591"/>
                  </a:cubicBezTo>
                  <a:cubicBezTo>
                    <a:pt x="18875" y="5596"/>
                    <a:pt x="18878" y="5598"/>
                    <a:pt x="18882" y="5598"/>
                  </a:cubicBezTo>
                  <a:cubicBezTo>
                    <a:pt x="18899" y="5598"/>
                    <a:pt x="18923" y="5543"/>
                    <a:pt x="18939" y="5543"/>
                  </a:cubicBezTo>
                  <a:cubicBezTo>
                    <a:pt x="18940" y="5543"/>
                    <a:pt x="18940" y="5543"/>
                    <a:pt x="18940" y="5543"/>
                  </a:cubicBezTo>
                  <a:cubicBezTo>
                    <a:pt x="18941" y="5524"/>
                    <a:pt x="18949" y="5493"/>
                    <a:pt x="18941" y="5485"/>
                  </a:cubicBezTo>
                  <a:cubicBezTo>
                    <a:pt x="18924" y="5474"/>
                    <a:pt x="18909" y="5460"/>
                    <a:pt x="18922" y="5415"/>
                  </a:cubicBezTo>
                  <a:cubicBezTo>
                    <a:pt x="18925" y="5407"/>
                    <a:pt x="18934" y="5393"/>
                    <a:pt x="18938" y="5390"/>
                  </a:cubicBezTo>
                  <a:cubicBezTo>
                    <a:pt x="18944" y="5386"/>
                    <a:pt x="18954" y="5385"/>
                    <a:pt x="18958" y="5385"/>
                  </a:cubicBezTo>
                  <a:close/>
                  <a:moveTo>
                    <a:pt x="19476" y="5586"/>
                  </a:moveTo>
                  <a:cubicBezTo>
                    <a:pt x="19479" y="5586"/>
                    <a:pt x="19481" y="5588"/>
                    <a:pt x="19481" y="5590"/>
                  </a:cubicBezTo>
                  <a:cubicBezTo>
                    <a:pt x="19484" y="5613"/>
                    <a:pt x="19484" y="5638"/>
                    <a:pt x="19458" y="5679"/>
                  </a:cubicBezTo>
                  <a:cubicBezTo>
                    <a:pt x="19452" y="5688"/>
                    <a:pt x="19446" y="5699"/>
                    <a:pt x="19431" y="5724"/>
                  </a:cubicBezTo>
                  <a:cubicBezTo>
                    <a:pt x="19427" y="5727"/>
                    <a:pt x="19411" y="5747"/>
                    <a:pt x="19405" y="5747"/>
                  </a:cubicBezTo>
                  <a:lnTo>
                    <a:pt x="19405" y="5749"/>
                  </a:lnTo>
                  <a:cubicBezTo>
                    <a:pt x="19386" y="5749"/>
                    <a:pt x="19396" y="5725"/>
                    <a:pt x="19415" y="5696"/>
                  </a:cubicBezTo>
                  <a:lnTo>
                    <a:pt x="19424" y="5681"/>
                  </a:lnTo>
                  <a:cubicBezTo>
                    <a:pt x="19427" y="5677"/>
                    <a:pt x="19431" y="5669"/>
                    <a:pt x="19433" y="5666"/>
                  </a:cubicBezTo>
                  <a:cubicBezTo>
                    <a:pt x="19439" y="5641"/>
                    <a:pt x="19436" y="5616"/>
                    <a:pt x="19468" y="5590"/>
                  </a:cubicBezTo>
                  <a:cubicBezTo>
                    <a:pt x="19470" y="5588"/>
                    <a:pt x="19474" y="5586"/>
                    <a:pt x="19476" y="5586"/>
                  </a:cubicBezTo>
                  <a:close/>
                  <a:moveTo>
                    <a:pt x="19441" y="5222"/>
                  </a:moveTo>
                  <a:cubicBezTo>
                    <a:pt x="19444" y="5222"/>
                    <a:pt x="19447" y="5223"/>
                    <a:pt x="19449" y="5226"/>
                  </a:cubicBezTo>
                  <a:cubicBezTo>
                    <a:pt x="19459" y="5245"/>
                    <a:pt x="19459" y="5278"/>
                    <a:pt x="19479" y="5278"/>
                  </a:cubicBezTo>
                  <a:cubicBezTo>
                    <a:pt x="19480" y="5278"/>
                    <a:pt x="19480" y="5278"/>
                    <a:pt x="19481" y="5278"/>
                  </a:cubicBezTo>
                  <a:cubicBezTo>
                    <a:pt x="19482" y="5278"/>
                    <a:pt x="19483" y="5278"/>
                    <a:pt x="19484" y="5278"/>
                  </a:cubicBezTo>
                  <a:cubicBezTo>
                    <a:pt x="19497" y="5278"/>
                    <a:pt x="19495" y="5296"/>
                    <a:pt x="19483" y="5329"/>
                  </a:cubicBezTo>
                  <a:cubicBezTo>
                    <a:pt x="19470" y="5361"/>
                    <a:pt x="19460" y="5377"/>
                    <a:pt x="19448" y="5377"/>
                  </a:cubicBezTo>
                  <a:cubicBezTo>
                    <a:pt x="19445" y="5377"/>
                    <a:pt x="19442" y="5376"/>
                    <a:pt x="19439" y="5373"/>
                  </a:cubicBezTo>
                  <a:cubicBezTo>
                    <a:pt x="19436" y="5371"/>
                    <a:pt x="19432" y="5367"/>
                    <a:pt x="19428" y="5367"/>
                  </a:cubicBezTo>
                  <a:cubicBezTo>
                    <a:pt x="19422" y="5367"/>
                    <a:pt x="19416" y="5375"/>
                    <a:pt x="19415" y="5403"/>
                  </a:cubicBezTo>
                  <a:cubicBezTo>
                    <a:pt x="19418" y="5456"/>
                    <a:pt x="19377" y="5525"/>
                    <a:pt x="19403" y="5550"/>
                  </a:cubicBezTo>
                  <a:cubicBezTo>
                    <a:pt x="19409" y="5556"/>
                    <a:pt x="19406" y="5574"/>
                    <a:pt x="19405" y="5588"/>
                  </a:cubicBezTo>
                  <a:cubicBezTo>
                    <a:pt x="19402" y="5621"/>
                    <a:pt x="19384" y="5643"/>
                    <a:pt x="19362" y="5646"/>
                  </a:cubicBezTo>
                  <a:cubicBezTo>
                    <a:pt x="19361" y="5646"/>
                    <a:pt x="19360" y="5646"/>
                    <a:pt x="19359" y="5646"/>
                  </a:cubicBezTo>
                  <a:cubicBezTo>
                    <a:pt x="19353" y="5646"/>
                    <a:pt x="19346" y="5643"/>
                    <a:pt x="19340" y="5643"/>
                  </a:cubicBezTo>
                  <a:cubicBezTo>
                    <a:pt x="19338" y="5643"/>
                    <a:pt x="19335" y="5644"/>
                    <a:pt x="19334" y="5646"/>
                  </a:cubicBezTo>
                  <a:cubicBezTo>
                    <a:pt x="19303" y="5693"/>
                    <a:pt x="19284" y="5704"/>
                    <a:pt x="19268" y="5704"/>
                  </a:cubicBezTo>
                  <a:cubicBezTo>
                    <a:pt x="19256" y="5704"/>
                    <a:pt x="19246" y="5699"/>
                    <a:pt x="19234" y="5697"/>
                  </a:cubicBezTo>
                  <a:cubicBezTo>
                    <a:pt x="19233" y="5697"/>
                    <a:pt x="19232" y="5697"/>
                    <a:pt x="19230" y="5697"/>
                  </a:cubicBezTo>
                  <a:cubicBezTo>
                    <a:pt x="19211" y="5697"/>
                    <a:pt x="19176" y="5718"/>
                    <a:pt x="19165" y="5781"/>
                  </a:cubicBezTo>
                  <a:cubicBezTo>
                    <a:pt x="19165" y="5784"/>
                    <a:pt x="19155" y="5799"/>
                    <a:pt x="19152" y="5799"/>
                  </a:cubicBezTo>
                  <a:cubicBezTo>
                    <a:pt x="19150" y="5800"/>
                    <a:pt x="19148" y="5800"/>
                    <a:pt x="19146" y="5800"/>
                  </a:cubicBezTo>
                  <a:cubicBezTo>
                    <a:pt x="19143" y="5800"/>
                    <a:pt x="19140" y="5799"/>
                    <a:pt x="19140" y="5796"/>
                  </a:cubicBezTo>
                  <a:cubicBezTo>
                    <a:pt x="19141" y="5784"/>
                    <a:pt x="19149" y="5769"/>
                    <a:pt x="19152" y="5757"/>
                  </a:cubicBezTo>
                  <a:lnTo>
                    <a:pt x="19177" y="5669"/>
                  </a:lnTo>
                  <a:lnTo>
                    <a:pt x="19240" y="5637"/>
                  </a:lnTo>
                  <a:lnTo>
                    <a:pt x="19269" y="5618"/>
                  </a:lnTo>
                  <a:cubicBezTo>
                    <a:pt x="19277" y="5566"/>
                    <a:pt x="19284" y="5521"/>
                    <a:pt x="19293" y="5460"/>
                  </a:cubicBezTo>
                  <a:lnTo>
                    <a:pt x="19293" y="5459"/>
                  </a:lnTo>
                  <a:cubicBezTo>
                    <a:pt x="19312" y="5447"/>
                    <a:pt x="19334" y="5443"/>
                    <a:pt x="19350" y="5422"/>
                  </a:cubicBezTo>
                  <a:cubicBezTo>
                    <a:pt x="19378" y="5382"/>
                    <a:pt x="19421" y="5337"/>
                    <a:pt x="19406" y="5279"/>
                  </a:cubicBezTo>
                  <a:cubicBezTo>
                    <a:pt x="19405" y="5272"/>
                    <a:pt x="19417" y="5244"/>
                    <a:pt x="19422" y="5225"/>
                  </a:cubicBezTo>
                  <a:cubicBezTo>
                    <a:pt x="19428" y="5225"/>
                    <a:pt x="19435" y="5222"/>
                    <a:pt x="19441" y="5222"/>
                  </a:cubicBezTo>
                  <a:close/>
                  <a:moveTo>
                    <a:pt x="19365" y="5776"/>
                  </a:moveTo>
                  <a:cubicBezTo>
                    <a:pt x="19371" y="5776"/>
                    <a:pt x="19377" y="5777"/>
                    <a:pt x="19381" y="5780"/>
                  </a:cubicBezTo>
                  <a:cubicBezTo>
                    <a:pt x="19384" y="5782"/>
                    <a:pt x="19380" y="5796"/>
                    <a:pt x="19380" y="5805"/>
                  </a:cubicBezTo>
                  <a:cubicBezTo>
                    <a:pt x="19369" y="5805"/>
                    <a:pt x="19361" y="5806"/>
                    <a:pt x="19340" y="5807"/>
                  </a:cubicBezTo>
                  <a:cubicBezTo>
                    <a:pt x="19343" y="5802"/>
                    <a:pt x="19349" y="5788"/>
                    <a:pt x="19353" y="5777"/>
                  </a:cubicBezTo>
                  <a:cubicBezTo>
                    <a:pt x="19357" y="5777"/>
                    <a:pt x="19361" y="5776"/>
                    <a:pt x="19365" y="5776"/>
                  </a:cubicBezTo>
                  <a:close/>
                  <a:moveTo>
                    <a:pt x="19256" y="5741"/>
                  </a:moveTo>
                  <a:cubicBezTo>
                    <a:pt x="19259" y="5750"/>
                    <a:pt x="19262" y="5752"/>
                    <a:pt x="19261" y="5755"/>
                  </a:cubicBezTo>
                  <a:lnTo>
                    <a:pt x="19262" y="5755"/>
                  </a:lnTo>
                  <a:cubicBezTo>
                    <a:pt x="19259" y="5760"/>
                    <a:pt x="19253" y="5771"/>
                    <a:pt x="19250" y="5774"/>
                  </a:cubicBezTo>
                  <a:lnTo>
                    <a:pt x="19191" y="5819"/>
                  </a:lnTo>
                  <a:cubicBezTo>
                    <a:pt x="19191" y="5819"/>
                    <a:pt x="19191" y="5819"/>
                    <a:pt x="19191" y="5819"/>
                  </a:cubicBezTo>
                  <a:cubicBezTo>
                    <a:pt x="19188" y="5819"/>
                    <a:pt x="19188" y="5811"/>
                    <a:pt x="19188" y="5806"/>
                  </a:cubicBezTo>
                  <a:cubicBezTo>
                    <a:pt x="19188" y="5803"/>
                    <a:pt x="19194" y="5794"/>
                    <a:pt x="19197" y="5791"/>
                  </a:cubicBezTo>
                  <a:cubicBezTo>
                    <a:pt x="19218" y="5774"/>
                    <a:pt x="19239" y="5756"/>
                    <a:pt x="19256" y="5741"/>
                  </a:cubicBezTo>
                  <a:close/>
                  <a:moveTo>
                    <a:pt x="19091" y="5765"/>
                  </a:moveTo>
                  <a:lnTo>
                    <a:pt x="19091" y="5765"/>
                  </a:lnTo>
                  <a:cubicBezTo>
                    <a:pt x="19088" y="5774"/>
                    <a:pt x="19088" y="5784"/>
                    <a:pt x="19084" y="5791"/>
                  </a:cubicBezTo>
                  <a:cubicBezTo>
                    <a:pt x="19075" y="5803"/>
                    <a:pt x="19066" y="5812"/>
                    <a:pt x="19056" y="5824"/>
                  </a:cubicBezTo>
                  <a:cubicBezTo>
                    <a:pt x="19059" y="5815"/>
                    <a:pt x="19062" y="5806"/>
                    <a:pt x="19065" y="5793"/>
                  </a:cubicBezTo>
                  <a:cubicBezTo>
                    <a:pt x="19074" y="5785"/>
                    <a:pt x="19083" y="5775"/>
                    <a:pt x="19091" y="5765"/>
                  </a:cubicBezTo>
                  <a:close/>
                  <a:moveTo>
                    <a:pt x="18944" y="5750"/>
                  </a:moveTo>
                  <a:cubicBezTo>
                    <a:pt x="18953" y="5750"/>
                    <a:pt x="18957" y="5766"/>
                    <a:pt x="18963" y="5774"/>
                  </a:cubicBezTo>
                  <a:cubicBezTo>
                    <a:pt x="18949" y="5791"/>
                    <a:pt x="18935" y="5812"/>
                    <a:pt x="18922" y="5825"/>
                  </a:cubicBezTo>
                  <a:cubicBezTo>
                    <a:pt x="18903" y="5843"/>
                    <a:pt x="18887" y="5853"/>
                    <a:pt x="18847" y="5880"/>
                  </a:cubicBezTo>
                  <a:cubicBezTo>
                    <a:pt x="18857" y="5856"/>
                    <a:pt x="18863" y="5843"/>
                    <a:pt x="18869" y="5830"/>
                  </a:cubicBezTo>
                  <a:cubicBezTo>
                    <a:pt x="18890" y="5784"/>
                    <a:pt x="18916" y="5760"/>
                    <a:pt x="18940" y="5752"/>
                  </a:cubicBezTo>
                  <a:cubicBezTo>
                    <a:pt x="18941" y="5751"/>
                    <a:pt x="18943" y="5750"/>
                    <a:pt x="18944" y="5750"/>
                  </a:cubicBezTo>
                  <a:close/>
                  <a:moveTo>
                    <a:pt x="18705" y="5862"/>
                  </a:moveTo>
                  <a:cubicBezTo>
                    <a:pt x="18706" y="5862"/>
                    <a:pt x="18707" y="5863"/>
                    <a:pt x="18707" y="5863"/>
                  </a:cubicBezTo>
                  <a:cubicBezTo>
                    <a:pt x="18709" y="5869"/>
                    <a:pt x="18706" y="5878"/>
                    <a:pt x="18704" y="5887"/>
                  </a:cubicBezTo>
                  <a:cubicBezTo>
                    <a:pt x="18699" y="5887"/>
                    <a:pt x="18693" y="5887"/>
                    <a:pt x="18678" y="5890"/>
                  </a:cubicBezTo>
                  <a:cubicBezTo>
                    <a:pt x="18681" y="5885"/>
                    <a:pt x="18685" y="5875"/>
                    <a:pt x="18691" y="5865"/>
                  </a:cubicBezTo>
                  <a:cubicBezTo>
                    <a:pt x="18696" y="5865"/>
                    <a:pt x="18702" y="5862"/>
                    <a:pt x="18705" y="5862"/>
                  </a:cubicBezTo>
                  <a:close/>
                  <a:moveTo>
                    <a:pt x="18656" y="5785"/>
                  </a:moveTo>
                  <a:cubicBezTo>
                    <a:pt x="18660" y="5791"/>
                    <a:pt x="18666" y="5793"/>
                    <a:pt x="18665" y="5799"/>
                  </a:cubicBezTo>
                  <a:cubicBezTo>
                    <a:pt x="18651" y="5831"/>
                    <a:pt x="18640" y="5862"/>
                    <a:pt x="18626" y="5893"/>
                  </a:cubicBezTo>
                  <a:cubicBezTo>
                    <a:pt x="18625" y="5897"/>
                    <a:pt x="18616" y="5903"/>
                    <a:pt x="18612" y="5908"/>
                  </a:cubicBezTo>
                  <a:cubicBezTo>
                    <a:pt x="18611" y="5908"/>
                    <a:pt x="18611" y="5908"/>
                    <a:pt x="18610" y="5908"/>
                  </a:cubicBezTo>
                  <a:cubicBezTo>
                    <a:pt x="18607" y="5908"/>
                    <a:pt x="18604" y="5906"/>
                    <a:pt x="18604" y="5906"/>
                  </a:cubicBezTo>
                  <a:cubicBezTo>
                    <a:pt x="18613" y="5874"/>
                    <a:pt x="18621" y="5840"/>
                    <a:pt x="18628" y="5809"/>
                  </a:cubicBezTo>
                  <a:cubicBezTo>
                    <a:pt x="18629" y="5805"/>
                    <a:pt x="18647" y="5793"/>
                    <a:pt x="18656" y="5785"/>
                  </a:cubicBezTo>
                  <a:close/>
                  <a:moveTo>
                    <a:pt x="19378" y="5860"/>
                  </a:moveTo>
                  <a:cubicBezTo>
                    <a:pt x="19381" y="5860"/>
                    <a:pt x="19381" y="5876"/>
                    <a:pt x="19383" y="5884"/>
                  </a:cubicBezTo>
                  <a:lnTo>
                    <a:pt x="19341" y="5913"/>
                  </a:lnTo>
                  <a:lnTo>
                    <a:pt x="19341" y="5900"/>
                  </a:lnTo>
                  <a:cubicBezTo>
                    <a:pt x="19353" y="5885"/>
                    <a:pt x="19367" y="5869"/>
                    <a:pt x="19377" y="5860"/>
                  </a:cubicBezTo>
                  <a:cubicBezTo>
                    <a:pt x="19377" y="5860"/>
                    <a:pt x="19377" y="5860"/>
                    <a:pt x="19378" y="5860"/>
                  </a:cubicBezTo>
                  <a:close/>
                  <a:moveTo>
                    <a:pt x="19046" y="5904"/>
                  </a:moveTo>
                  <a:cubicBezTo>
                    <a:pt x="19049" y="5904"/>
                    <a:pt x="19053" y="5905"/>
                    <a:pt x="19056" y="5906"/>
                  </a:cubicBezTo>
                  <a:cubicBezTo>
                    <a:pt x="19056" y="5906"/>
                    <a:pt x="19052" y="5919"/>
                    <a:pt x="19047" y="5931"/>
                  </a:cubicBezTo>
                  <a:cubicBezTo>
                    <a:pt x="19040" y="5930"/>
                    <a:pt x="19033" y="5930"/>
                    <a:pt x="19028" y="5925"/>
                  </a:cubicBezTo>
                  <a:cubicBezTo>
                    <a:pt x="19028" y="5925"/>
                    <a:pt x="19033" y="5912"/>
                    <a:pt x="19035" y="5905"/>
                  </a:cubicBezTo>
                  <a:cubicBezTo>
                    <a:pt x="19038" y="5905"/>
                    <a:pt x="19042" y="5904"/>
                    <a:pt x="19046" y="5904"/>
                  </a:cubicBezTo>
                  <a:close/>
                  <a:moveTo>
                    <a:pt x="19073" y="5960"/>
                  </a:moveTo>
                  <a:cubicBezTo>
                    <a:pt x="19074" y="5960"/>
                    <a:pt x="19075" y="5960"/>
                    <a:pt x="19075" y="5960"/>
                  </a:cubicBezTo>
                  <a:cubicBezTo>
                    <a:pt x="19080" y="5965"/>
                    <a:pt x="19080" y="5975"/>
                    <a:pt x="19081" y="5984"/>
                  </a:cubicBezTo>
                  <a:cubicBezTo>
                    <a:pt x="19075" y="5987"/>
                    <a:pt x="19069" y="5990"/>
                    <a:pt x="19060" y="5994"/>
                  </a:cubicBezTo>
                  <a:cubicBezTo>
                    <a:pt x="19060" y="5987"/>
                    <a:pt x="19059" y="5977"/>
                    <a:pt x="19058" y="5968"/>
                  </a:cubicBezTo>
                  <a:lnTo>
                    <a:pt x="19059" y="5968"/>
                  </a:lnTo>
                  <a:cubicBezTo>
                    <a:pt x="19063" y="5965"/>
                    <a:pt x="19070" y="5960"/>
                    <a:pt x="19073" y="5960"/>
                  </a:cubicBezTo>
                  <a:close/>
                  <a:moveTo>
                    <a:pt x="19163" y="5968"/>
                  </a:moveTo>
                  <a:cubicBezTo>
                    <a:pt x="19166" y="5983"/>
                    <a:pt x="19168" y="5988"/>
                    <a:pt x="19169" y="5994"/>
                  </a:cubicBezTo>
                  <a:cubicBezTo>
                    <a:pt x="19162" y="5999"/>
                    <a:pt x="19153" y="6006"/>
                    <a:pt x="19147" y="6006"/>
                  </a:cubicBezTo>
                  <a:cubicBezTo>
                    <a:pt x="19144" y="6006"/>
                    <a:pt x="19144" y="5991"/>
                    <a:pt x="19144" y="5991"/>
                  </a:cubicBezTo>
                  <a:cubicBezTo>
                    <a:pt x="19152" y="5983"/>
                    <a:pt x="19161" y="5972"/>
                    <a:pt x="19163" y="5968"/>
                  </a:cubicBezTo>
                  <a:close/>
                  <a:moveTo>
                    <a:pt x="19108" y="6030"/>
                  </a:moveTo>
                  <a:cubicBezTo>
                    <a:pt x="19112" y="6033"/>
                    <a:pt x="19118" y="6036"/>
                    <a:pt x="19122" y="6040"/>
                  </a:cubicBezTo>
                  <a:cubicBezTo>
                    <a:pt x="19122" y="6040"/>
                    <a:pt x="19115" y="6055"/>
                    <a:pt x="19108" y="6063"/>
                  </a:cubicBezTo>
                  <a:cubicBezTo>
                    <a:pt x="19103" y="6059"/>
                    <a:pt x="19099" y="6055"/>
                    <a:pt x="19096" y="6049"/>
                  </a:cubicBezTo>
                  <a:cubicBezTo>
                    <a:pt x="19097" y="6047"/>
                    <a:pt x="19108" y="6030"/>
                    <a:pt x="19108" y="6030"/>
                  </a:cubicBezTo>
                  <a:close/>
                  <a:moveTo>
                    <a:pt x="18543" y="6059"/>
                  </a:moveTo>
                  <a:cubicBezTo>
                    <a:pt x="18537" y="6074"/>
                    <a:pt x="18532" y="6088"/>
                    <a:pt x="18528" y="6106"/>
                  </a:cubicBezTo>
                  <a:cubicBezTo>
                    <a:pt x="18525" y="6108"/>
                    <a:pt x="18513" y="6115"/>
                    <a:pt x="18513" y="6115"/>
                  </a:cubicBezTo>
                  <a:lnTo>
                    <a:pt x="18513" y="6116"/>
                  </a:lnTo>
                  <a:cubicBezTo>
                    <a:pt x="18512" y="6106"/>
                    <a:pt x="18510" y="6097"/>
                    <a:pt x="18513" y="6084"/>
                  </a:cubicBezTo>
                  <a:cubicBezTo>
                    <a:pt x="18515" y="6080"/>
                    <a:pt x="18532" y="6068"/>
                    <a:pt x="18543" y="6059"/>
                  </a:cubicBezTo>
                  <a:close/>
                  <a:moveTo>
                    <a:pt x="18841" y="6097"/>
                  </a:moveTo>
                  <a:cubicBezTo>
                    <a:pt x="18849" y="6099"/>
                    <a:pt x="18856" y="6097"/>
                    <a:pt x="18862" y="6100"/>
                  </a:cubicBezTo>
                  <a:cubicBezTo>
                    <a:pt x="18862" y="6100"/>
                    <a:pt x="18856" y="6113"/>
                    <a:pt x="18852" y="6125"/>
                  </a:cubicBezTo>
                  <a:cubicBezTo>
                    <a:pt x="18844" y="6122"/>
                    <a:pt x="18837" y="6122"/>
                    <a:pt x="18832" y="6118"/>
                  </a:cubicBezTo>
                  <a:cubicBezTo>
                    <a:pt x="18832" y="6118"/>
                    <a:pt x="18838" y="6105"/>
                    <a:pt x="18841" y="6097"/>
                  </a:cubicBezTo>
                  <a:close/>
                  <a:moveTo>
                    <a:pt x="19272" y="6008"/>
                  </a:moveTo>
                  <a:cubicBezTo>
                    <a:pt x="19274" y="6008"/>
                    <a:pt x="19276" y="6008"/>
                    <a:pt x="19278" y="6009"/>
                  </a:cubicBezTo>
                  <a:cubicBezTo>
                    <a:pt x="19281" y="6011"/>
                    <a:pt x="19281" y="6025"/>
                    <a:pt x="19278" y="6028"/>
                  </a:cubicBezTo>
                  <a:cubicBezTo>
                    <a:pt x="19268" y="6040"/>
                    <a:pt x="19258" y="6055"/>
                    <a:pt x="19246" y="6068"/>
                  </a:cubicBezTo>
                  <a:cubicBezTo>
                    <a:pt x="19253" y="6074"/>
                    <a:pt x="19261" y="6080"/>
                    <a:pt x="19265" y="6087"/>
                  </a:cubicBezTo>
                  <a:cubicBezTo>
                    <a:pt x="19266" y="6091"/>
                    <a:pt x="19264" y="6102"/>
                    <a:pt x="19264" y="6109"/>
                  </a:cubicBezTo>
                  <a:lnTo>
                    <a:pt x="19246" y="6116"/>
                  </a:lnTo>
                  <a:cubicBezTo>
                    <a:pt x="19237" y="6119"/>
                    <a:pt x="19230" y="6118"/>
                    <a:pt x="19221" y="6125"/>
                  </a:cubicBezTo>
                  <a:cubicBezTo>
                    <a:pt x="19200" y="6141"/>
                    <a:pt x="19182" y="6151"/>
                    <a:pt x="19169" y="6151"/>
                  </a:cubicBezTo>
                  <a:cubicBezTo>
                    <a:pt x="19161" y="6151"/>
                    <a:pt x="19156" y="6146"/>
                    <a:pt x="19153" y="6137"/>
                  </a:cubicBezTo>
                  <a:cubicBezTo>
                    <a:pt x="19152" y="6133"/>
                    <a:pt x="19168" y="6105"/>
                    <a:pt x="19172" y="6102"/>
                  </a:cubicBezTo>
                  <a:cubicBezTo>
                    <a:pt x="19205" y="6074"/>
                    <a:pt x="19242" y="6008"/>
                    <a:pt x="19272" y="6008"/>
                  </a:cubicBezTo>
                  <a:close/>
                  <a:moveTo>
                    <a:pt x="18425" y="6134"/>
                  </a:moveTo>
                  <a:cubicBezTo>
                    <a:pt x="18426" y="6137"/>
                    <a:pt x="18426" y="6143"/>
                    <a:pt x="18426" y="6147"/>
                  </a:cubicBezTo>
                  <a:lnTo>
                    <a:pt x="18416" y="6153"/>
                  </a:lnTo>
                  <a:lnTo>
                    <a:pt x="18416" y="6138"/>
                  </a:lnTo>
                  <a:lnTo>
                    <a:pt x="18425" y="6134"/>
                  </a:lnTo>
                  <a:close/>
                  <a:moveTo>
                    <a:pt x="18788" y="6171"/>
                  </a:moveTo>
                  <a:lnTo>
                    <a:pt x="18788" y="6171"/>
                  </a:lnTo>
                  <a:cubicBezTo>
                    <a:pt x="18785" y="6178"/>
                    <a:pt x="18782" y="6187"/>
                    <a:pt x="18777" y="6199"/>
                  </a:cubicBezTo>
                  <a:cubicBezTo>
                    <a:pt x="18768" y="6205"/>
                    <a:pt x="18757" y="6214"/>
                    <a:pt x="18747" y="6222"/>
                  </a:cubicBezTo>
                  <a:cubicBezTo>
                    <a:pt x="18750" y="6215"/>
                    <a:pt x="18753" y="6205"/>
                    <a:pt x="18757" y="6199"/>
                  </a:cubicBezTo>
                  <a:cubicBezTo>
                    <a:pt x="18768" y="6189"/>
                    <a:pt x="18778" y="6180"/>
                    <a:pt x="18788" y="6171"/>
                  </a:cubicBezTo>
                  <a:close/>
                  <a:moveTo>
                    <a:pt x="19040" y="6190"/>
                  </a:moveTo>
                  <a:cubicBezTo>
                    <a:pt x="19044" y="6193"/>
                    <a:pt x="19047" y="6200"/>
                    <a:pt x="19052" y="6206"/>
                  </a:cubicBezTo>
                  <a:cubicBezTo>
                    <a:pt x="19041" y="6215"/>
                    <a:pt x="19030" y="6224"/>
                    <a:pt x="19030" y="6224"/>
                  </a:cubicBezTo>
                  <a:cubicBezTo>
                    <a:pt x="19025" y="6218"/>
                    <a:pt x="19024" y="6211"/>
                    <a:pt x="19022" y="6203"/>
                  </a:cubicBezTo>
                  <a:cubicBezTo>
                    <a:pt x="19028" y="6199"/>
                    <a:pt x="19040" y="6190"/>
                    <a:pt x="19040" y="6190"/>
                  </a:cubicBezTo>
                  <a:close/>
                  <a:moveTo>
                    <a:pt x="18763" y="6243"/>
                  </a:moveTo>
                  <a:cubicBezTo>
                    <a:pt x="18765" y="6247"/>
                    <a:pt x="18763" y="6253"/>
                    <a:pt x="18763" y="6258"/>
                  </a:cubicBezTo>
                  <a:lnTo>
                    <a:pt x="18753" y="6264"/>
                  </a:lnTo>
                  <a:lnTo>
                    <a:pt x="18753" y="6249"/>
                  </a:lnTo>
                  <a:cubicBezTo>
                    <a:pt x="18756" y="6247"/>
                    <a:pt x="18763" y="6243"/>
                    <a:pt x="18763" y="6243"/>
                  </a:cubicBezTo>
                  <a:close/>
                  <a:moveTo>
                    <a:pt x="19169" y="6266"/>
                  </a:moveTo>
                  <a:cubicBezTo>
                    <a:pt x="19158" y="6289"/>
                    <a:pt x="19153" y="6302"/>
                    <a:pt x="19144" y="6312"/>
                  </a:cubicBezTo>
                  <a:cubicBezTo>
                    <a:pt x="19131" y="6329"/>
                    <a:pt x="19123" y="6334"/>
                    <a:pt x="19118" y="6334"/>
                  </a:cubicBezTo>
                  <a:cubicBezTo>
                    <a:pt x="19111" y="6334"/>
                    <a:pt x="19109" y="6327"/>
                    <a:pt x="19105" y="6324"/>
                  </a:cubicBezTo>
                  <a:cubicBezTo>
                    <a:pt x="19100" y="6321"/>
                    <a:pt x="19102" y="6309"/>
                    <a:pt x="19102" y="6300"/>
                  </a:cubicBezTo>
                  <a:cubicBezTo>
                    <a:pt x="19122" y="6290"/>
                    <a:pt x="19143" y="6280"/>
                    <a:pt x="19169" y="6266"/>
                  </a:cubicBezTo>
                  <a:close/>
                  <a:moveTo>
                    <a:pt x="19027" y="6275"/>
                  </a:moveTo>
                  <a:lnTo>
                    <a:pt x="19002" y="6337"/>
                  </a:lnTo>
                  <a:cubicBezTo>
                    <a:pt x="18999" y="6335"/>
                    <a:pt x="18997" y="6334"/>
                    <a:pt x="18995" y="6332"/>
                  </a:cubicBezTo>
                  <a:lnTo>
                    <a:pt x="18995" y="6332"/>
                  </a:lnTo>
                  <a:cubicBezTo>
                    <a:pt x="18993" y="6310"/>
                    <a:pt x="18998" y="6300"/>
                    <a:pt x="19005" y="6290"/>
                  </a:cubicBezTo>
                  <a:lnTo>
                    <a:pt x="19005" y="6289"/>
                  </a:lnTo>
                  <a:cubicBezTo>
                    <a:pt x="19008" y="6284"/>
                    <a:pt x="19019" y="6280"/>
                    <a:pt x="19027" y="6275"/>
                  </a:cubicBezTo>
                  <a:close/>
                  <a:moveTo>
                    <a:pt x="19006" y="6340"/>
                  </a:moveTo>
                  <a:lnTo>
                    <a:pt x="18999" y="6361"/>
                  </a:lnTo>
                  <a:cubicBezTo>
                    <a:pt x="18998" y="6355"/>
                    <a:pt x="18997" y="6350"/>
                    <a:pt x="18996" y="6346"/>
                  </a:cubicBezTo>
                  <a:lnTo>
                    <a:pt x="18996" y="6346"/>
                  </a:lnTo>
                  <a:lnTo>
                    <a:pt x="19006" y="6340"/>
                  </a:lnTo>
                  <a:close/>
                  <a:moveTo>
                    <a:pt x="18991" y="6353"/>
                  </a:moveTo>
                  <a:lnTo>
                    <a:pt x="18991" y="6353"/>
                  </a:lnTo>
                  <a:cubicBezTo>
                    <a:pt x="18991" y="6365"/>
                    <a:pt x="18988" y="6367"/>
                    <a:pt x="18988" y="6367"/>
                  </a:cubicBezTo>
                  <a:lnTo>
                    <a:pt x="18991" y="6353"/>
                  </a:lnTo>
                  <a:close/>
                  <a:moveTo>
                    <a:pt x="18935" y="6331"/>
                  </a:moveTo>
                  <a:cubicBezTo>
                    <a:pt x="18940" y="6331"/>
                    <a:pt x="18935" y="6352"/>
                    <a:pt x="18930" y="6359"/>
                  </a:cubicBezTo>
                  <a:cubicBezTo>
                    <a:pt x="18913" y="6381"/>
                    <a:pt x="18904" y="6388"/>
                    <a:pt x="18898" y="6388"/>
                  </a:cubicBezTo>
                  <a:cubicBezTo>
                    <a:pt x="18890" y="6388"/>
                    <a:pt x="18887" y="6379"/>
                    <a:pt x="18880" y="6375"/>
                  </a:cubicBezTo>
                  <a:cubicBezTo>
                    <a:pt x="18881" y="6368"/>
                    <a:pt x="18884" y="6359"/>
                    <a:pt x="18887" y="6350"/>
                  </a:cubicBezTo>
                  <a:cubicBezTo>
                    <a:pt x="18905" y="6343"/>
                    <a:pt x="18921" y="6334"/>
                    <a:pt x="18935" y="6331"/>
                  </a:cubicBezTo>
                  <a:close/>
                  <a:moveTo>
                    <a:pt x="18668" y="6334"/>
                  </a:moveTo>
                  <a:cubicBezTo>
                    <a:pt x="18670" y="6334"/>
                    <a:pt x="18668" y="6350"/>
                    <a:pt x="18668" y="6368"/>
                  </a:cubicBezTo>
                  <a:cubicBezTo>
                    <a:pt x="18638" y="6381"/>
                    <a:pt x="18618" y="6392"/>
                    <a:pt x="18596" y="6402"/>
                  </a:cubicBezTo>
                  <a:cubicBezTo>
                    <a:pt x="18595" y="6402"/>
                    <a:pt x="18595" y="6402"/>
                    <a:pt x="18595" y="6402"/>
                  </a:cubicBezTo>
                  <a:cubicBezTo>
                    <a:pt x="18593" y="6402"/>
                    <a:pt x="18594" y="6391"/>
                    <a:pt x="18593" y="6387"/>
                  </a:cubicBezTo>
                  <a:cubicBezTo>
                    <a:pt x="18618" y="6369"/>
                    <a:pt x="18643" y="6352"/>
                    <a:pt x="18668" y="6334"/>
                  </a:cubicBezTo>
                  <a:cubicBezTo>
                    <a:pt x="18668" y="6334"/>
                    <a:pt x="18668" y="6334"/>
                    <a:pt x="18668" y="6334"/>
                  </a:cubicBezTo>
                  <a:close/>
                  <a:moveTo>
                    <a:pt x="18340" y="6400"/>
                  </a:moveTo>
                  <a:cubicBezTo>
                    <a:pt x="18341" y="6403"/>
                    <a:pt x="18340" y="6409"/>
                    <a:pt x="18340" y="6414"/>
                  </a:cubicBezTo>
                  <a:lnTo>
                    <a:pt x="18326" y="6418"/>
                  </a:lnTo>
                  <a:lnTo>
                    <a:pt x="18329" y="6403"/>
                  </a:lnTo>
                  <a:cubicBezTo>
                    <a:pt x="18332" y="6403"/>
                    <a:pt x="18340" y="6400"/>
                    <a:pt x="18340" y="6400"/>
                  </a:cubicBezTo>
                  <a:close/>
                  <a:moveTo>
                    <a:pt x="18392" y="6409"/>
                  </a:moveTo>
                  <a:cubicBezTo>
                    <a:pt x="18394" y="6409"/>
                    <a:pt x="18395" y="6409"/>
                    <a:pt x="18397" y="6409"/>
                  </a:cubicBezTo>
                  <a:cubicBezTo>
                    <a:pt x="18397" y="6409"/>
                    <a:pt x="18394" y="6415"/>
                    <a:pt x="18393" y="6420"/>
                  </a:cubicBezTo>
                  <a:lnTo>
                    <a:pt x="18378" y="6421"/>
                  </a:lnTo>
                  <a:lnTo>
                    <a:pt x="18382" y="6409"/>
                  </a:lnTo>
                  <a:cubicBezTo>
                    <a:pt x="18385" y="6409"/>
                    <a:pt x="18389" y="6409"/>
                    <a:pt x="18392" y="6409"/>
                  </a:cubicBezTo>
                  <a:close/>
                  <a:moveTo>
                    <a:pt x="18038" y="6408"/>
                  </a:moveTo>
                  <a:cubicBezTo>
                    <a:pt x="18037" y="6411"/>
                    <a:pt x="18035" y="6417"/>
                    <a:pt x="18034" y="6418"/>
                  </a:cubicBezTo>
                  <a:lnTo>
                    <a:pt x="18016" y="6430"/>
                  </a:lnTo>
                  <a:lnTo>
                    <a:pt x="18020" y="6418"/>
                  </a:lnTo>
                  <a:lnTo>
                    <a:pt x="18038" y="6408"/>
                  </a:lnTo>
                  <a:close/>
                  <a:moveTo>
                    <a:pt x="18179" y="6549"/>
                  </a:moveTo>
                  <a:lnTo>
                    <a:pt x="18179" y="6549"/>
                  </a:lnTo>
                  <a:cubicBezTo>
                    <a:pt x="18177" y="6550"/>
                    <a:pt x="18175" y="6552"/>
                    <a:pt x="18173" y="6553"/>
                  </a:cubicBezTo>
                  <a:cubicBezTo>
                    <a:pt x="18173" y="6553"/>
                    <a:pt x="18173" y="6553"/>
                    <a:pt x="18173" y="6553"/>
                  </a:cubicBezTo>
                  <a:lnTo>
                    <a:pt x="18173" y="6553"/>
                  </a:lnTo>
                  <a:cubicBezTo>
                    <a:pt x="18174" y="6553"/>
                    <a:pt x="18176" y="6551"/>
                    <a:pt x="18179" y="6549"/>
                  </a:cubicBezTo>
                  <a:cubicBezTo>
                    <a:pt x="18179" y="6549"/>
                    <a:pt x="18179" y="6549"/>
                    <a:pt x="18179" y="6549"/>
                  </a:cubicBezTo>
                  <a:close/>
                  <a:moveTo>
                    <a:pt x="18747" y="6495"/>
                  </a:moveTo>
                  <a:cubicBezTo>
                    <a:pt x="18750" y="6495"/>
                    <a:pt x="18752" y="6496"/>
                    <a:pt x="18753" y="6497"/>
                  </a:cubicBezTo>
                  <a:cubicBezTo>
                    <a:pt x="18756" y="6502"/>
                    <a:pt x="18747" y="6517"/>
                    <a:pt x="18746" y="6525"/>
                  </a:cubicBezTo>
                  <a:cubicBezTo>
                    <a:pt x="18732" y="6537"/>
                    <a:pt x="18722" y="6549"/>
                    <a:pt x="18719" y="6549"/>
                  </a:cubicBezTo>
                  <a:cubicBezTo>
                    <a:pt x="18705" y="6550"/>
                    <a:pt x="18671" y="6596"/>
                    <a:pt x="18657" y="6596"/>
                  </a:cubicBezTo>
                  <a:cubicBezTo>
                    <a:pt x="18654" y="6596"/>
                    <a:pt x="18652" y="6593"/>
                    <a:pt x="18651" y="6587"/>
                  </a:cubicBezTo>
                  <a:cubicBezTo>
                    <a:pt x="18651" y="6555"/>
                    <a:pt x="18699" y="6562"/>
                    <a:pt x="18709" y="6525"/>
                  </a:cubicBezTo>
                  <a:cubicBezTo>
                    <a:pt x="18710" y="6520"/>
                    <a:pt x="18725" y="6502"/>
                    <a:pt x="18729" y="6500"/>
                  </a:cubicBezTo>
                  <a:cubicBezTo>
                    <a:pt x="18735" y="6498"/>
                    <a:pt x="18742" y="6495"/>
                    <a:pt x="18747" y="6495"/>
                  </a:cubicBezTo>
                  <a:close/>
                  <a:moveTo>
                    <a:pt x="18565" y="6653"/>
                  </a:moveTo>
                  <a:lnTo>
                    <a:pt x="18565" y="6653"/>
                  </a:lnTo>
                  <a:cubicBezTo>
                    <a:pt x="18551" y="6667"/>
                    <a:pt x="18541" y="6678"/>
                    <a:pt x="18531" y="6689"/>
                  </a:cubicBezTo>
                  <a:cubicBezTo>
                    <a:pt x="18528" y="6692"/>
                    <a:pt x="18521" y="6692"/>
                    <a:pt x="18516" y="6692"/>
                  </a:cubicBezTo>
                  <a:lnTo>
                    <a:pt x="18544" y="6658"/>
                  </a:lnTo>
                  <a:cubicBezTo>
                    <a:pt x="18547" y="6655"/>
                    <a:pt x="18554" y="6655"/>
                    <a:pt x="18565" y="6653"/>
                  </a:cubicBezTo>
                  <a:close/>
                  <a:moveTo>
                    <a:pt x="18153" y="6723"/>
                  </a:moveTo>
                  <a:cubicBezTo>
                    <a:pt x="18153" y="6723"/>
                    <a:pt x="18151" y="6730"/>
                    <a:pt x="18148" y="6734"/>
                  </a:cubicBezTo>
                  <a:lnTo>
                    <a:pt x="18135" y="6736"/>
                  </a:lnTo>
                  <a:lnTo>
                    <a:pt x="18139" y="6724"/>
                  </a:lnTo>
                  <a:cubicBezTo>
                    <a:pt x="18144" y="6723"/>
                    <a:pt x="18150" y="6723"/>
                    <a:pt x="18153" y="6723"/>
                  </a:cubicBezTo>
                  <a:close/>
                  <a:moveTo>
                    <a:pt x="18740" y="6602"/>
                  </a:moveTo>
                  <a:cubicBezTo>
                    <a:pt x="18743" y="6602"/>
                    <a:pt x="18747" y="6603"/>
                    <a:pt x="18750" y="6603"/>
                  </a:cubicBezTo>
                  <a:cubicBezTo>
                    <a:pt x="18716" y="6647"/>
                    <a:pt x="18713" y="6658"/>
                    <a:pt x="18725" y="6658"/>
                  </a:cubicBezTo>
                  <a:cubicBezTo>
                    <a:pt x="18733" y="6658"/>
                    <a:pt x="18748" y="6652"/>
                    <a:pt x="18763" y="6648"/>
                  </a:cubicBezTo>
                  <a:cubicBezTo>
                    <a:pt x="18764" y="6647"/>
                    <a:pt x="18764" y="6647"/>
                    <a:pt x="18765" y="6647"/>
                  </a:cubicBezTo>
                  <a:cubicBezTo>
                    <a:pt x="18769" y="6647"/>
                    <a:pt x="18769" y="6662"/>
                    <a:pt x="18766" y="6670"/>
                  </a:cubicBezTo>
                  <a:cubicBezTo>
                    <a:pt x="18765" y="6674"/>
                    <a:pt x="18752" y="6687"/>
                    <a:pt x="18744" y="6693"/>
                  </a:cubicBezTo>
                  <a:cubicBezTo>
                    <a:pt x="18710" y="6717"/>
                    <a:pt x="18684" y="6711"/>
                    <a:pt x="18646" y="6751"/>
                  </a:cubicBezTo>
                  <a:cubicBezTo>
                    <a:pt x="18643" y="6753"/>
                    <a:pt x="18637" y="6754"/>
                    <a:pt x="18632" y="6754"/>
                  </a:cubicBezTo>
                  <a:cubicBezTo>
                    <a:pt x="18629" y="6754"/>
                    <a:pt x="18626" y="6753"/>
                    <a:pt x="18626" y="6753"/>
                  </a:cubicBezTo>
                  <a:cubicBezTo>
                    <a:pt x="18596" y="6742"/>
                    <a:pt x="18632" y="6695"/>
                    <a:pt x="18643" y="6662"/>
                  </a:cubicBezTo>
                  <a:cubicBezTo>
                    <a:pt x="18643" y="6662"/>
                    <a:pt x="18663" y="6649"/>
                    <a:pt x="18674" y="6643"/>
                  </a:cubicBezTo>
                  <a:cubicBezTo>
                    <a:pt x="18693" y="6630"/>
                    <a:pt x="18715" y="6620"/>
                    <a:pt x="18732" y="6605"/>
                  </a:cubicBezTo>
                  <a:cubicBezTo>
                    <a:pt x="18735" y="6603"/>
                    <a:pt x="18737" y="6602"/>
                    <a:pt x="18740" y="6602"/>
                  </a:cubicBezTo>
                  <a:close/>
                  <a:moveTo>
                    <a:pt x="18256" y="6684"/>
                  </a:moveTo>
                  <a:cubicBezTo>
                    <a:pt x="18258" y="6684"/>
                    <a:pt x="18259" y="6684"/>
                    <a:pt x="18260" y="6684"/>
                  </a:cubicBezTo>
                  <a:cubicBezTo>
                    <a:pt x="18234" y="6709"/>
                    <a:pt x="18213" y="6733"/>
                    <a:pt x="18190" y="6752"/>
                  </a:cubicBezTo>
                  <a:cubicBezTo>
                    <a:pt x="18179" y="6761"/>
                    <a:pt x="18166" y="6761"/>
                    <a:pt x="18154" y="6764"/>
                  </a:cubicBezTo>
                  <a:cubicBezTo>
                    <a:pt x="18159" y="6753"/>
                    <a:pt x="18163" y="6742"/>
                    <a:pt x="18170" y="6733"/>
                  </a:cubicBezTo>
                  <a:cubicBezTo>
                    <a:pt x="18200" y="6700"/>
                    <a:pt x="18227" y="6684"/>
                    <a:pt x="18256" y="6684"/>
                  </a:cubicBezTo>
                  <a:close/>
                  <a:moveTo>
                    <a:pt x="18418" y="6846"/>
                  </a:moveTo>
                  <a:lnTo>
                    <a:pt x="18418" y="6846"/>
                  </a:lnTo>
                  <a:cubicBezTo>
                    <a:pt x="18416" y="6851"/>
                    <a:pt x="18415" y="6855"/>
                    <a:pt x="18414" y="6860"/>
                  </a:cubicBezTo>
                  <a:lnTo>
                    <a:pt x="18414" y="6860"/>
                  </a:lnTo>
                  <a:cubicBezTo>
                    <a:pt x="18415" y="6855"/>
                    <a:pt x="18416" y="6851"/>
                    <a:pt x="18416" y="6847"/>
                  </a:cubicBezTo>
                  <a:lnTo>
                    <a:pt x="18416" y="6847"/>
                  </a:lnTo>
                  <a:cubicBezTo>
                    <a:pt x="18417" y="6846"/>
                    <a:pt x="18418" y="6846"/>
                    <a:pt x="18418" y="6846"/>
                  </a:cubicBezTo>
                  <a:close/>
                  <a:moveTo>
                    <a:pt x="18662" y="6842"/>
                  </a:moveTo>
                  <a:lnTo>
                    <a:pt x="18656" y="6854"/>
                  </a:lnTo>
                  <a:lnTo>
                    <a:pt x="18637" y="6867"/>
                  </a:lnTo>
                  <a:cubicBezTo>
                    <a:pt x="18638" y="6862"/>
                    <a:pt x="18640" y="6856"/>
                    <a:pt x="18641" y="6855"/>
                  </a:cubicBezTo>
                  <a:lnTo>
                    <a:pt x="18662" y="6842"/>
                  </a:lnTo>
                  <a:close/>
                  <a:moveTo>
                    <a:pt x="18437" y="6722"/>
                  </a:moveTo>
                  <a:cubicBezTo>
                    <a:pt x="18438" y="6722"/>
                    <a:pt x="18438" y="6722"/>
                    <a:pt x="18438" y="6723"/>
                  </a:cubicBezTo>
                  <a:cubicBezTo>
                    <a:pt x="18438" y="6729"/>
                    <a:pt x="18442" y="6731"/>
                    <a:pt x="18448" y="6731"/>
                  </a:cubicBezTo>
                  <a:cubicBezTo>
                    <a:pt x="18455" y="6731"/>
                    <a:pt x="18465" y="6728"/>
                    <a:pt x="18472" y="6728"/>
                  </a:cubicBezTo>
                  <a:cubicBezTo>
                    <a:pt x="18482" y="6728"/>
                    <a:pt x="18488" y="6733"/>
                    <a:pt x="18476" y="6755"/>
                  </a:cubicBezTo>
                  <a:cubicBezTo>
                    <a:pt x="18473" y="6763"/>
                    <a:pt x="18481" y="6773"/>
                    <a:pt x="18490" y="6773"/>
                  </a:cubicBezTo>
                  <a:cubicBezTo>
                    <a:pt x="18492" y="6773"/>
                    <a:pt x="18494" y="6772"/>
                    <a:pt x="18496" y="6771"/>
                  </a:cubicBezTo>
                  <a:cubicBezTo>
                    <a:pt x="18509" y="6764"/>
                    <a:pt x="18517" y="6762"/>
                    <a:pt x="18523" y="6762"/>
                  </a:cubicBezTo>
                  <a:cubicBezTo>
                    <a:pt x="18540" y="6762"/>
                    <a:pt x="18530" y="6785"/>
                    <a:pt x="18526" y="6805"/>
                  </a:cubicBezTo>
                  <a:cubicBezTo>
                    <a:pt x="18523" y="6823"/>
                    <a:pt x="18565" y="6821"/>
                    <a:pt x="18510" y="6861"/>
                  </a:cubicBezTo>
                  <a:cubicBezTo>
                    <a:pt x="18501" y="6868"/>
                    <a:pt x="18495" y="6871"/>
                    <a:pt x="18490" y="6871"/>
                  </a:cubicBezTo>
                  <a:cubicBezTo>
                    <a:pt x="18478" y="6871"/>
                    <a:pt x="18476" y="6854"/>
                    <a:pt x="18479" y="6836"/>
                  </a:cubicBezTo>
                  <a:cubicBezTo>
                    <a:pt x="18481" y="6820"/>
                    <a:pt x="18488" y="6796"/>
                    <a:pt x="18476" y="6796"/>
                  </a:cubicBezTo>
                  <a:cubicBezTo>
                    <a:pt x="18468" y="6796"/>
                    <a:pt x="18454" y="6805"/>
                    <a:pt x="18426" y="6830"/>
                  </a:cubicBezTo>
                  <a:cubicBezTo>
                    <a:pt x="18424" y="6832"/>
                    <a:pt x="18421" y="6834"/>
                    <a:pt x="18418" y="6835"/>
                  </a:cubicBezTo>
                  <a:lnTo>
                    <a:pt x="18418" y="6835"/>
                  </a:lnTo>
                  <a:cubicBezTo>
                    <a:pt x="18422" y="6785"/>
                    <a:pt x="18396" y="6785"/>
                    <a:pt x="18391" y="6767"/>
                  </a:cubicBezTo>
                  <a:lnTo>
                    <a:pt x="18391" y="6768"/>
                  </a:lnTo>
                  <a:cubicBezTo>
                    <a:pt x="18390" y="6762"/>
                    <a:pt x="18397" y="6749"/>
                    <a:pt x="18400" y="6740"/>
                  </a:cubicBezTo>
                  <a:cubicBezTo>
                    <a:pt x="18412" y="6734"/>
                    <a:pt x="18433" y="6722"/>
                    <a:pt x="18437" y="6722"/>
                  </a:cubicBezTo>
                  <a:close/>
                  <a:moveTo>
                    <a:pt x="18403" y="6853"/>
                  </a:moveTo>
                  <a:cubicBezTo>
                    <a:pt x="18387" y="6894"/>
                    <a:pt x="18379" y="6901"/>
                    <a:pt x="18376" y="6901"/>
                  </a:cubicBezTo>
                  <a:cubicBezTo>
                    <a:pt x="18376" y="6901"/>
                    <a:pt x="18375" y="6901"/>
                    <a:pt x="18375" y="6901"/>
                  </a:cubicBezTo>
                  <a:cubicBezTo>
                    <a:pt x="18362" y="6890"/>
                    <a:pt x="18382" y="6871"/>
                    <a:pt x="18403" y="6854"/>
                  </a:cubicBezTo>
                  <a:cubicBezTo>
                    <a:pt x="18403" y="6853"/>
                    <a:pt x="18403" y="6853"/>
                    <a:pt x="18403" y="6853"/>
                  </a:cubicBezTo>
                  <a:close/>
                  <a:moveTo>
                    <a:pt x="18566" y="6855"/>
                  </a:moveTo>
                  <a:lnTo>
                    <a:pt x="18566" y="6855"/>
                  </a:lnTo>
                  <a:cubicBezTo>
                    <a:pt x="18565" y="6861"/>
                    <a:pt x="18566" y="6867"/>
                    <a:pt x="18563" y="6870"/>
                  </a:cubicBezTo>
                  <a:cubicBezTo>
                    <a:pt x="18551" y="6880"/>
                    <a:pt x="18540" y="6892"/>
                    <a:pt x="18525" y="6904"/>
                  </a:cubicBezTo>
                  <a:cubicBezTo>
                    <a:pt x="18528" y="6895"/>
                    <a:pt x="18526" y="6887"/>
                    <a:pt x="18529" y="6884"/>
                  </a:cubicBezTo>
                  <a:lnTo>
                    <a:pt x="18566" y="6855"/>
                  </a:lnTo>
                  <a:close/>
                  <a:moveTo>
                    <a:pt x="18274" y="6755"/>
                  </a:moveTo>
                  <a:cubicBezTo>
                    <a:pt x="18288" y="6755"/>
                    <a:pt x="18265" y="6783"/>
                    <a:pt x="18260" y="6795"/>
                  </a:cubicBezTo>
                  <a:cubicBezTo>
                    <a:pt x="18237" y="6849"/>
                    <a:pt x="18235" y="6849"/>
                    <a:pt x="18178" y="6876"/>
                  </a:cubicBezTo>
                  <a:cubicBezTo>
                    <a:pt x="18163" y="6881"/>
                    <a:pt x="18147" y="6893"/>
                    <a:pt x="18120" y="6908"/>
                  </a:cubicBezTo>
                  <a:cubicBezTo>
                    <a:pt x="18159" y="6856"/>
                    <a:pt x="18179" y="6824"/>
                    <a:pt x="18206" y="6795"/>
                  </a:cubicBezTo>
                  <a:cubicBezTo>
                    <a:pt x="18220" y="6780"/>
                    <a:pt x="18247" y="6765"/>
                    <a:pt x="18263" y="6758"/>
                  </a:cubicBezTo>
                  <a:cubicBezTo>
                    <a:pt x="18268" y="6756"/>
                    <a:pt x="18272" y="6755"/>
                    <a:pt x="18274" y="6755"/>
                  </a:cubicBezTo>
                  <a:close/>
                  <a:moveTo>
                    <a:pt x="18295" y="6884"/>
                  </a:moveTo>
                  <a:lnTo>
                    <a:pt x="18295" y="6884"/>
                  </a:lnTo>
                  <a:cubicBezTo>
                    <a:pt x="18288" y="6917"/>
                    <a:pt x="18282" y="6949"/>
                    <a:pt x="18276" y="6977"/>
                  </a:cubicBezTo>
                  <a:cubicBezTo>
                    <a:pt x="18262" y="6990"/>
                    <a:pt x="18256" y="6998"/>
                    <a:pt x="18254" y="6999"/>
                  </a:cubicBezTo>
                  <a:cubicBezTo>
                    <a:pt x="18251" y="7000"/>
                    <a:pt x="18248" y="7001"/>
                    <a:pt x="18245" y="7001"/>
                  </a:cubicBezTo>
                  <a:cubicBezTo>
                    <a:pt x="18242" y="7001"/>
                    <a:pt x="18240" y="7000"/>
                    <a:pt x="18240" y="6998"/>
                  </a:cubicBezTo>
                  <a:cubicBezTo>
                    <a:pt x="18242" y="6973"/>
                    <a:pt x="18245" y="6945"/>
                    <a:pt x="18250" y="6917"/>
                  </a:cubicBezTo>
                  <a:cubicBezTo>
                    <a:pt x="18251" y="6914"/>
                    <a:pt x="18265" y="6899"/>
                    <a:pt x="18273" y="6893"/>
                  </a:cubicBezTo>
                  <a:cubicBezTo>
                    <a:pt x="18281" y="6887"/>
                    <a:pt x="18295" y="6884"/>
                    <a:pt x="18295" y="6884"/>
                  </a:cubicBezTo>
                  <a:close/>
                  <a:moveTo>
                    <a:pt x="18173" y="6940"/>
                  </a:moveTo>
                  <a:cubicBezTo>
                    <a:pt x="18174" y="6940"/>
                    <a:pt x="18174" y="6940"/>
                    <a:pt x="18175" y="6940"/>
                  </a:cubicBezTo>
                  <a:cubicBezTo>
                    <a:pt x="18182" y="6945"/>
                    <a:pt x="18178" y="6961"/>
                    <a:pt x="18179" y="6973"/>
                  </a:cubicBezTo>
                  <a:cubicBezTo>
                    <a:pt x="18160" y="6979"/>
                    <a:pt x="18144" y="6989"/>
                    <a:pt x="18100" y="7001"/>
                  </a:cubicBezTo>
                  <a:cubicBezTo>
                    <a:pt x="18119" y="6983"/>
                    <a:pt x="18126" y="6967"/>
                    <a:pt x="18137" y="6959"/>
                  </a:cubicBezTo>
                  <a:cubicBezTo>
                    <a:pt x="18148" y="6950"/>
                    <a:pt x="18166" y="6940"/>
                    <a:pt x="18173" y="6940"/>
                  </a:cubicBezTo>
                  <a:close/>
                  <a:moveTo>
                    <a:pt x="17633" y="7007"/>
                  </a:moveTo>
                  <a:cubicBezTo>
                    <a:pt x="17622" y="7010"/>
                    <a:pt x="17612" y="7013"/>
                    <a:pt x="17604" y="7016"/>
                  </a:cubicBezTo>
                  <a:lnTo>
                    <a:pt x="17604" y="7016"/>
                  </a:lnTo>
                  <a:cubicBezTo>
                    <a:pt x="17605" y="7013"/>
                    <a:pt x="17607" y="7009"/>
                    <a:pt x="17608" y="7007"/>
                  </a:cubicBezTo>
                  <a:close/>
                  <a:moveTo>
                    <a:pt x="17576" y="7002"/>
                  </a:moveTo>
                  <a:cubicBezTo>
                    <a:pt x="17582" y="7005"/>
                    <a:pt x="17588" y="7007"/>
                    <a:pt x="17592" y="7011"/>
                  </a:cubicBezTo>
                  <a:cubicBezTo>
                    <a:pt x="17593" y="7013"/>
                    <a:pt x="17592" y="7015"/>
                    <a:pt x="17590" y="7019"/>
                  </a:cubicBezTo>
                  <a:lnTo>
                    <a:pt x="17590" y="7019"/>
                  </a:lnTo>
                  <a:cubicBezTo>
                    <a:pt x="17582" y="7021"/>
                    <a:pt x="17577" y="7022"/>
                    <a:pt x="17573" y="7022"/>
                  </a:cubicBezTo>
                  <a:cubicBezTo>
                    <a:pt x="17565" y="7022"/>
                    <a:pt x="17563" y="7019"/>
                    <a:pt x="17561" y="7017"/>
                  </a:cubicBezTo>
                  <a:cubicBezTo>
                    <a:pt x="17561" y="7017"/>
                    <a:pt x="17570" y="7007"/>
                    <a:pt x="17576" y="7002"/>
                  </a:cubicBezTo>
                  <a:close/>
                  <a:moveTo>
                    <a:pt x="17624" y="7020"/>
                  </a:moveTo>
                  <a:cubicBezTo>
                    <a:pt x="17629" y="7020"/>
                    <a:pt x="17628" y="7023"/>
                    <a:pt x="17628" y="7026"/>
                  </a:cubicBezTo>
                  <a:cubicBezTo>
                    <a:pt x="17622" y="7025"/>
                    <a:pt x="17616" y="7024"/>
                    <a:pt x="17610" y="7023"/>
                  </a:cubicBezTo>
                  <a:lnTo>
                    <a:pt x="17610" y="7023"/>
                  </a:lnTo>
                  <a:cubicBezTo>
                    <a:pt x="17617" y="7021"/>
                    <a:pt x="17622" y="7020"/>
                    <a:pt x="17624" y="7020"/>
                  </a:cubicBezTo>
                  <a:close/>
                  <a:moveTo>
                    <a:pt x="17778" y="7045"/>
                  </a:moveTo>
                  <a:cubicBezTo>
                    <a:pt x="17772" y="7051"/>
                    <a:pt x="17766" y="7058"/>
                    <a:pt x="17748" y="7077"/>
                  </a:cubicBezTo>
                  <a:cubicBezTo>
                    <a:pt x="17745" y="7077"/>
                    <a:pt x="17738" y="7076"/>
                    <a:pt x="17732" y="7076"/>
                  </a:cubicBezTo>
                  <a:cubicBezTo>
                    <a:pt x="17738" y="7068"/>
                    <a:pt x="17744" y="7059"/>
                    <a:pt x="17750" y="7055"/>
                  </a:cubicBezTo>
                  <a:cubicBezTo>
                    <a:pt x="17758" y="7049"/>
                    <a:pt x="17769" y="7048"/>
                    <a:pt x="17778" y="7045"/>
                  </a:cubicBezTo>
                  <a:close/>
                  <a:moveTo>
                    <a:pt x="17930" y="6972"/>
                  </a:moveTo>
                  <a:cubicBezTo>
                    <a:pt x="17936" y="6972"/>
                    <a:pt x="17937" y="6981"/>
                    <a:pt x="17938" y="6996"/>
                  </a:cubicBezTo>
                  <a:cubicBezTo>
                    <a:pt x="17938" y="7011"/>
                    <a:pt x="17942" y="7024"/>
                    <a:pt x="17950" y="7034"/>
                  </a:cubicBezTo>
                  <a:cubicBezTo>
                    <a:pt x="17963" y="7055"/>
                    <a:pt x="17925" y="7073"/>
                    <a:pt x="17904" y="7092"/>
                  </a:cubicBezTo>
                  <a:cubicBezTo>
                    <a:pt x="17897" y="7098"/>
                    <a:pt x="17886" y="7101"/>
                    <a:pt x="17879" y="7104"/>
                  </a:cubicBezTo>
                  <a:cubicBezTo>
                    <a:pt x="17882" y="7098"/>
                    <a:pt x="17885" y="7090"/>
                    <a:pt x="17891" y="7084"/>
                  </a:cubicBezTo>
                  <a:cubicBezTo>
                    <a:pt x="17925" y="7054"/>
                    <a:pt x="17928" y="7043"/>
                    <a:pt x="17914" y="7043"/>
                  </a:cubicBezTo>
                  <a:cubicBezTo>
                    <a:pt x="17908" y="7043"/>
                    <a:pt x="17898" y="7046"/>
                    <a:pt x="17886" y="7049"/>
                  </a:cubicBezTo>
                  <a:cubicBezTo>
                    <a:pt x="17882" y="7051"/>
                    <a:pt x="17878" y="7052"/>
                    <a:pt x="17875" y="7052"/>
                  </a:cubicBezTo>
                  <a:lnTo>
                    <a:pt x="17835" y="7048"/>
                  </a:lnTo>
                  <a:cubicBezTo>
                    <a:pt x="17850" y="7033"/>
                    <a:pt x="17863" y="7018"/>
                    <a:pt x="17867" y="7015"/>
                  </a:cubicBezTo>
                  <a:cubicBezTo>
                    <a:pt x="17905" y="6985"/>
                    <a:pt x="17922" y="6972"/>
                    <a:pt x="17930" y="6972"/>
                  </a:cubicBezTo>
                  <a:close/>
                  <a:moveTo>
                    <a:pt x="18147" y="7026"/>
                  </a:moveTo>
                  <a:lnTo>
                    <a:pt x="18167" y="7032"/>
                  </a:lnTo>
                  <a:lnTo>
                    <a:pt x="18117" y="7080"/>
                  </a:lnTo>
                  <a:cubicBezTo>
                    <a:pt x="18111" y="7087"/>
                    <a:pt x="18102" y="7094"/>
                    <a:pt x="18080" y="7110"/>
                  </a:cubicBezTo>
                  <a:lnTo>
                    <a:pt x="18080" y="7110"/>
                  </a:lnTo>
                  <a:cubicBezTo>
                    <a:pt x="18082" y="7107"/>
                    <a:pt x="18084" y="7104"/>
                    <a:pt x="18085" y="7101"/>
                  </a:cubicBezTo>
                  <a:cubicBezTo>
                    <a:pt x="18091" y="7089"/>
                    <a:pt x="18094" y="7083"/>
                    <a:pt x="18100" y="7076"/>
                  </a:cubicBezTo>
                  <a:lnTo>
                    <a:pt x="18147" y="7026"/>
                  </a:lnTo>
                  <a:close/>
                  <a:moveTo>
                    <a:pt x="17372" y="7108"/>
                  </a:moveTo>
                  <a:cubicBezTo>
                    <a:pt x="17379" y="7110"/>
                    <a:pt x="17386" y="7112"/>
                    <a:pt x="17398" y="7115"/>
                  </a:cubicBezTo>
                  <a:lnTo>
                    <a:pt x="17383" y="7143"/>
                  </a:lnTo>
                  <a:cubicBezTo>
                    <a:pt x="17377" y="7140"/>
                    <a:pt x="17367" y="7140"/>
                    <a:pt x="17366" y="7135"/>
                  </a:cubicBezTo>
                  <a:cubicBezTo>
                    <a:pt x="17363" y="7127"/>
                    <a:pt x="17370" y="7117"/>
                    <a:pt x="17372" y="7108"/>
                  </a:cubicBezTo>
                  <a:close/>
                  <a:moveTo>
                    <a:pt x="18078" y="7114"/>
                  </a:moveTo>
                  <a:lnTo>
                    <a:pt x="18078" y="7114"/>
                  </a:lnTo>
                  <a:cubicBezTo>
                    <a:pt x="18101" y="7119"/>
                    <a:pt x="18112" y="7132"/>
                    <a:pt x="18129" y="7154"/>
                  </a:cubicBezTo>
                  <a:cubicBezTo>
                    <a:pt x="18103" y="7157"/>
                    <a:pt x="18079" y="7164"/>
                    <a:pt x="18067" y="7164"/>
                  </a:cubicBezTo>
                  <a:cubicBezTo>
                    <a:pt x="18063" y="7164"/>
                    <a:pt x="18060" y="7163"/>
                    <a:pt x="18059" y="7161"/>
                  </a:cubicBezTo>
                  <a:cubicBezTo>
                    <a:pt x="18055" y="7153"/>
                    <a:pt x="18067" y="7134"/>
                    <a:pt x="18078" y="7114"/>
                  </a:cubicBezTo>
                  <a:close/>
                  <a:moveTo>
                    <a:pt x="18365" y="7149"/>
                  </a:moveTo>
                  <a:lnTo>
                    <a:pt x="18359" y="7162"/>
                  </a:lnTo>
                  <a:lnTo>
                    <a:pt x="18340" y="7174"/>
                  </a:lnTo>
                  <a:cubicBezTo>
                    <a:pt x="18341" y="7170"/>
                    <a:pt x="18343" y="7165"/>
                    <a:pt x="18345" y="7162"/>
                  </a:cubicBezTo>
                  <a:cubicBezTo>
                    <a:pt x="18351" y="7160"/>
                    <a:pt x="18359" y="7154"/>
                    <a:pt x="18365" y="7149"/>
                  </a:cubicBezTo>
                  <a:close/>
                  <a:moveTo>
                    <a:pt x="17504" y="7074"/>
                  </a:moveTo>
                  <a:cubicBezTo>
                    <a:pt x="17515" y="7074"/>
                    <a:pt x="17524" y="7078"/>
                    <a:pt x="17532" y="7084"/>
                  </a:cubicBezTo>
                  <a:cubicBezTo>
                    <a:pt x="17548" y="7098"/>
                    <a:pt x="17583" y="7095"/>
                    <a:pt x="17610" y="7099"/>
                  </a:cubicBezTo>
                  <a:cubicBezTo>
                    <a:pt x="17630" y="7102"/>
                    <a:pt x="17642" y="7112"/>
                    <a:pt x="17620" y="7145"/>
                  </a:cubicBezTo>
                  <a:lnTo>
                    <a:pt x="17607" y="7165"/>
                  </a:lnTo>
                  <a:cubicBezTo>
                    <a:pt x="17604" y="7167"/>
                    <a:pt x="17595" y="7168"/>
                    <a:pt x="17595" y="7168"/>
                  </a:cubicBezTo>
                  <a:cubicBezTo>
                    <a:pt x="17591" y="7165"/>
                    <a:pt x="17585" y="7163"/>
                    <a:pt x="17578" y="7163"/>
                  </a:cubicBezTo>
                  <a:cubicBezTo>
                    <a:pt x="17554" y="7163"/>
                    <a:pt x="17517" y="7180"/>
                    <a:pt x="17492" y="7182"/>
                  </a:cubicBezTo>
                  <a:cubicBezTo>
                    <a:pt x="17490" y="7182"/>
                    <a:pt x="17488" y="7182"/>
                    <a:pt x="17485" y="7182"/>
                  </a:cubicBezTo>
                  <a:cubicBezTo>
                    <a:pt x="17467" y="7182"/>
                    <a:pt x="17453" y="7176"/>
                    <a:pt x="17441" y="7170"/>
                  </a:cubicBezTo>
                  <a:cubicBezTo>
                    <a:pt x="17433" y="7167"/>
                    <a:pt x="17429" y="7157"/>
                    <a:pt x="17433" y="7146"/>
                  </a:cubicBezTo>
                  <a:cubicBezTo>
                    <a:pt x="17441" y="7126"/>
                    <a:pt x="17457" y="7092"/>
                    <a:pt x="17470" y="7084"/>
                  </a:cubicBezTo>
                  <a:cubicBezTo>
                    <a:pt x="17483" y="7077"/>
                    <a:pt x="17494" y="7074"/>
                    <a:pt x="17504" y="7074"/>
                  </a:cubicBezTo>
                  <a:close/>
                  <a:moveTo>
                    <a:pt x="18000" y="7215"/>
                  </a:moveTo>
                  <a:cubicBezTo>
                    <a:pt x="18006" y="7220"/>
                    <a:pt x="18009" y="7224"/>
                    <a:pt x="18012" y="7230"/>
                  </a:cubicBezTo>
                  <a:cubicBezTo>
                    <a:pt x="18010" y="7232"/>
                    <a:pt x="18001" y="7239"/>
                    <a:pt x="17992" y="7246"/>
                  </a:cubicBezTo>
                  <a:cubicBezTo>
                    <a:pt x="17988" y="7240"/>
                    <a:pt x="17985" y="7235"/>
                    <a:pt x="17984" y="7229"/>
                  </a:cubicBezTo>
                  <a:cubicBezTo>
                    <a:pt x="17985" y="7227"/>
                    <a:pt x="18000" y="7215"/>
                    <a:pt x="18000" y="7215"/>
                  </a:cubicBezTo>
                  <a:close/>
                  <a:moveTo>
                    <a:pt x="17705" y="7214"/>
                  </a:moveTo>
                  <a:cubicBezTo>
                    <a:pt x="17708" y="7214"/>
                    <a:pt x="17704" y="7226"/>
                    <a:pt x="17701" y="7249"/>
                  </a:cubicBezTo>
                  <a:cubicBezTo>
                    <a:pt x="17680" y="7248"/>
                    <a:pt x="17669" y="7248"/>
                    <a:pt x="17660" y="7245"/>
                  </a:cubicBezTo>
                  <a:cubicBezTo>
                    <a:pt x="17657" y="7243"/>
                    <a:pt x="17663" y="7233"/>
                    <a:pt x="17666" y="7226"/>
                  </a:cubicBezTo>
                  <a:cubicBezTo>
                    <a:pt x="17679" y="7221"/>
                    <a:pt x="17694" y="7215"/>
                    <a:pt x="17704" y="7214"/>
                  </a:cubicBezTo>
                  <a:cubicBezTo>
                    <a:pt x="17704" y="7214"/>
                    <a:pt x="17704" y="7214"/>
                    <a:pt x="17705" y="7214"/>
                  </a:cubicBezTo>
                  <a:close/>
                  <a:moveTo>
                    <a:pt x="18418" y="6945"/>
                  </a:moveTo>
                  <a:cubicBezTo>
                    <a:pt x="18423" y="6945"/>
                    <a:pt x="18425" y="6951"/>
                    <a:pt x="18419" y="6964"/>
                  </a:cubicBezTo>
                  <a:cubicBezTo>
                    <a:pt x="18412" y="6979"/>
                    <a:pt x="18398" y="7024"/>
                    <a:pt x="18348" y="7045"/>
                  </a:cubicBezTo>
                  <a:cubicBezTo>
                    <a:pt x="18310" y="7061"/>
                    <a:pt x="18285" y="7090"/>
                    <a:pt x="18287" y="7114"/>
                  </a:cubicBezTo>
                  <a:cubicBezTo>
                    <a:pt x="18287" y="7124"/>
                    <a:pt x="18295" y="7130"/>
                    <a:pt x="18300" y="7137"/>
                  </a:cubicBezTo>
                  <a:cubicBezTo>
                    <a:pt x="18291" y="7143"/>
                    <a:pt x="18282" y="7152"/>
                    <a:pt x="18275" y="7154"/>
                  </a:cubicBezTo>
                  <a:cubicBezTo>
                    <a:pt x="18237" y="7164"/>
                    <a:pt x="18237" y="7164"/>
                    <a:pt x="18222" y="7199"/>
                  </a:cubicBezTo>
                  <a:cubicBezTo>
                    <a:pt x="18213" y="7220"/>
                    <a:pt x="18184" y="7243"/>
                    <a:pt x="18176" y="7243"/>
                  </a:cubicBezTo>
                  <a:cubicBezTo>
                    <a:pt x="18174" y="7243"/>
                    <a:pt x="18174" y="7243"/>
                    <a:pt x="18173" y="7242"/>
                  </a:cubicBezTo>
                  <a:cubicBezTo>
                    <a:pt x="18170" y="7233"/>
                    <a:pt x="18163" y="7230"/>
                    <a:pt x="18155" y="7230"/>
                  </a:cubicBezTo>
                  <a:cubicBezTo>
                    <a:pt x="18130" y="7230"/>
                    <a:pt x="18089" y="7258"/>
                    <a:pt x="18062" y="7263"/>
                  </a:cubicBezTo>
                  <a:cubicBezTo>
                    <a:pt x="18061" y="7263"/>
                    <a:pt x="18060" y="7263"/>
                    <a:pt x="18059" y="7263"/>
                  </a:cubicBezTo>
                  <a:cubicBezTo>
                    <a:pt x="18052" y="7263"/>
                    <a:pt x="18048" y="7256"/>
                    <a:pt x="18042" y="7254"/>
                  </a:cubicBezTo>
                  <a:cubicBezTo>
                    <a:pt x="18053" y="7248"/>
                    <a:pt x="18063" y="7238"/>
                    <a:pt x="18072" y="7233"/>
                  </a:cubicBezTo>
                  <a:cubicBezTo>
                    <a:pt x="18131" y="7205"/>
                    <a:pt x="18144" y="7151"/>
                    <a:pt x="18200" y="7123"/>
                  </a:cubicBezTo>
                  <a:cubicBezTo>
                    <a:pt x="18194" y="7115"/>
                    <a:pt x="18187" y="7110"/>
                    <a:pt x="18184" y="7101"/>
                  </a:cubicBezTo>
                  <a:cubicBezTo>
                    <a:pt x="18181" y="7095"/>
                    <a:pt x="18187" y="7084"/>
                    <a:pt x="18191" y="7070"/>
                  </a:cubicBezTo>
                  <a:cubicBezTo>
                    <a:pt x="18243" y="7055"/>
                    <a:pt x="18302" y="6976"/>
                    <a:pt x="18349" y="6976"/>
                  </a:cubicBezTo>
                  <a:cubicBezTo>
                    <a:pt x="18349" y="6976"/>
                    <a:pt x="18349" y="6976"/>
                    <a:pt x="18350" y="6976"/>
                  </a:cubicBezTo>
                  <a:cubicBezTo>
                    <a:pt x="18356" y="6976"/>
                    <a:pt x="18363" y="6978"/>
                    <a:pt x="18368" y="6978"/>
                  </a:cubicBezTo>
                  <a:cubicBezTo>
                    <a:pt x="18370" y="6978"/>
                    <a:pt x="18372" y="6977"/>
                    <a:pt x="18373" y="6976"/>
                  </a:cubicBezTo>
                  <a:cubicBezTo>
                    <a:pt x="18393" y="6957"/>
                    <a:pt x="18410" y="6945"/>
                    <a:pt x="18418" y="6945"/>
                  </a:cubicBezTo>
                  <a:close/>
                  <a:moveTo>
                    <a:pt x="17978" y="7157"/>
                  </a:moveTo>
                  <a:cubicBezTo>
                    <a:pt x="17895" y="7264"/>
                    <a:pt x="17894" y="7274"/>
                    <a:pt x="17966" y="7290"/>
                  </a:cubicBezTo>
                  <a:cubicBezTo>
                    <a:pt x="17998" y="7298"/>
                    <a:pt x="18017" y="7314"/>
                    <a:pt x="17970" y="7374"/>
                  </a:cubicBezTo>
                  <a:cubicBezTo>
                    <a:pt x="17931" y="7349"/>
                    <a:pt x="17897" y="7324"/>
                    <a:pt x="17858" y="7302"/>
                  </a:cubicBezTo>
                  <a:cubicBezTo>
                    <a:pt x="17858" y="7302"/>
                    <a:pt x="17857" y="7302"/>
                    <a:pt x="17857" y="7302"/>
                  </a:cubicBezTo>
                  <a:cubicBezTo>
                    <a:pt x="17849" y="7302"/>
                    <a:pt x="17827" y="7317"/>
                    <a:pt x="17816" y="7318"/>
                  </a:cubicBezTo>
                  <a:cubicBezTo>
                    <a:pt x="17814" y="7319"/>
                    <a:pt x="17811" y="7319"/>
                    <a:pt x="17809" y="7319"/>
                  </a:cubicBezTo>
                  <a:cubicBezTo>
                    <a:pt x="17801" y="7319"/>
                    <a:pt x="17794" y="7317"/>
                    <a:pt x="17786" y="7315"/>
                  </a:cubicBezTo>
                  <a:cubicBezTo>
                    <a:pt x="17800" y="7307"/>
                    <a:pt x="17825" y="7295"/>
                    <a:pt x="17826" y="7292"/>
                  </a:cubicBezTo>
                  <a:cubicBezTo>
                    <a:pt x="17841" y="7263"/>
                    <a:pt x="17870" y="7240"/>
                    <a:pt x="17901" y="7217"/>
                  </a:cubicBezTo>
                  <a:cubicBezTo>
                    <a:pt x="17922" y="7201"/>
                    <a:pt x="17944" y="7183"/>
                    <a:pt x="17978" y="7157"/>
                  </a:cubicBezTo>
                  <a:close/>
                  <a:moveTo>
                    <a:pt x="17166" y="7361"/>
                  </a:moveTo>
                  <a:lnTo>
                    <a:pt x="17149" y="7377"/>
                  </a:lnTo>
                  <a:cubicBezTo>
                    <a:pt x="17148" y="7379"/>
                    <a:pt x="17142" y="7379"/>
                    <a:pt x="17139" y="7379"/>
                  </a:cubicBezTo>
                  <a:lnTo>
                    <a:pt x="17154" y="7364"/>
                  </a:lnTo>
                  <a:cubicBezTo>
                    <a:pt x="17157" y="7361"/>
                    <a:pt x="17163" y="7361"/>
                    <a:pt x="17166" y="7361"/>
                  </a:cubicBezTo>
                  <a:close/>
                  <a:moveTo>
                    <a:pt x="17856" y="7358"/>
                  </a:moveTo>
                  <a:cubicBezTo>
                    <a:pt x="17858" y="7358"/>
                    <a:pt x="17858" y="7359"/>
                    <a:pt x="17858" y="7360"/>
                  </a:cubicBezTo>
                  <a:cubicBezTo>
                    <a:pt x="17856" y="7374"/>
                    <a:pt x="17844" y="7393"/>
                    <a:pt x="17831" y="7420"/>
                  </a:cubicBezTo>
                  <a:cubicBezTo>
                    <a:pt x="17819" y="7411"/>
                    <a:pt x="17808" y="7410"/>
                    <a:pt x="17807" y="7401"/>
                  </a:cubicBezTo>
                  <a:cubicBezTo>
                    <a:pt x="17806" y="7393"/>
                    <a:pt x="17817" y="7379"/>
                    <a:pt x="17823" y="7367"/>
                  </a:cubicBezTo>
                  <a:cubicBezTo>
                    <a:pt x="17833" y="7365"/>
                    <a:pt x="17850" y="7358"/>
                    <a:pt x="17856" y="7358"/>
                  </a:cubicBezTo>
                  <a:close/>
                  <a:moveTo>
                    <a:pt x="16605" y="7429"/>
                  </a:moveTo>
                  <a:lnTo>
                    <a:pt x="16589" y="7442"/>
                  </a:lnTo>
                  <a:cubicBezTo>
                    <a:pt x="16586" y="7443"/>
                    <a:pt x="16581" y="7443"/>
                    <a:pt x="16577" y="7443"/>
                  </a:cubicBezTo>
                  <a:lnTo>
                    <a:pt x="16593" y="7429"/>
                  </a:lnTo>
                  <a:close/>
                  <a:moveTo>
                    <a:pt x="17220" y="7455"/>
                  </a:moveTo>
                  <a:cubicBezTo>
                    <a:pt x="17220" y="7458"/>
                    <a:pt x="17217" y="7464"/>
                    <a:pt x="17216" y="7468"/>
                  </a:cubicBezTo>
                  <a:lnTo>
                    <a:pt x="17204" y="7471"/>
                  </a:lnTo>
                  <a:lnTo>
                    <a:pt x="17208" y="7457"/>
                  </a:lnTo>
                  <a:cubicBezTo>
                    <a:pt x="17213" y="7457"/>
                    <a:pt x="17220" y="7455"/>
                    <a:pt x="17220" y="7455"/>
                  </a:cubicBezTo>
                  <a:close/>
                  <a:moveTo>
                    <a:pt x="17804" y="7460"/>
                  </a:moveTo>
                  <a:lnTo>
                    <a:pt x="17789" y="7477"/>
                  </a:lnTo>
                  <a:cubicBezTo>
                    <a:pt x="17786" y="7479"/>
                    <a:pt x="17782" y="7479"/>
                    <a:pt x="17778" y="7480"/>
                  </a:cubicBezTo>
                  <a:lnTo>
                    <a:pt x="17794" y="7463"/>
                  </a:lnTo>
                  <a:cubicBezTo>
                    <a:pt x="17795" y="7461"/>
                    <a:pt x="17801" y="7460"/>
                    <a:pt x="17804" y="7460"/>
                  </a:cubicBezTo>
                  <a:close/>
                  <a:moveTo>
                    <a:pt x="17726" y="7429"/>
                  </a:moveTo>
                  <a:cubicBezTo>
                    <a:pt x="17733" y="7433"/>
                    <a:pt x="17745" y="7435"/>
                    <a:pt x="17748" y="7442"/>
                  </a:cubicBezTo>
                  <a:cubicBezTo>
                    <a:pt x="17750" y="7449"/>
                    <a:pt x="17739" y="7464"/>
                    <a:pt x="17730" y="7483"/>
                  </a:cubicBezTo>
                  <a:cubicBezTo>
                    <a:pt x="17717" y="7484"/>
                    <a:pt x="17706" y="7486"/>
                    <a:pt x="17700" y="7486"/>
                  </a:cubicBezTo>
                  <a:cubicBezTo>
                    <a:pt x="17697" y="7486"/>
                    <a:pt x="17696" y="7486"/>
                    <a:pt x="17697" y="7485"/>
                  </a:cubicBezTo>
                  <a:cubicBezTo>
                    <a:pt x="17704" y="7467"/>
                    <a:pt x="17716" y="7446"/>
                    <a:pt x="17726" y="7429"/>
                  </a:cubicBezTo>
                  <a:close/>
                  <a:moveTo>
                    <a:pt x="16927" y="7474"/>
                  </a:moveTo>
                  <a:cubicBezTo>
                    <a:pt x="16927" y="7474"/>
                    <a:pt x="16921" y="7488"/>
                    <a:pt x="16917" y="7495"/>
                  </a:cubicBezTo>
                  <a:lnTo>
                    <a:pt x="16868" y="7505"/>
                  </a:lnTo>
                  <a:cubicBezTo>
                    <a:pt x="16877" y="7496"/>
                    <a:pt x="16885" y="7486"/>
                    <a:pt x="16889" y="7483"/>
                  </a:cubicBezTo>
                  <a:cubicBezTo>
                    <a:pt x="16902" y="7479"/>
                    <a:pt x="16915" y="7476"/>
                    <a:pt x="16927" y="7474"/>
                  </a:cubicBezTo>
                  <a:close/>
                  <a:moveTo>
                    <a:pt x="17547" y="7464"/>
                  </a:moveTo>
                  <a:cubicBezTo>
                    <a:pt x="17551" y="7464"/>
                    <a:pt x="17554" y="7464"/>
                    <a:pt x="17554" y="7464"/>
                  </a:cubicBezTo>
                  <a:lnTo>
                    <a:pt x="17486" y="7558"/>
                  </a:lnTo>
                  <a:cubicBezTo>
                    <a:pt x="17486" y="7558"/>
                    <a:pt x="17466" y="7563"/>
                    <a:pt x="17458" y="7564"/>
                  </a:cubicBezTo>
                  <a:cubicBezTo>
                    <a:pt x="17452" y="7532"/>
                    <a:pt x="17483" y="7489"/>
                    <a:pt x="17526" y="7467"/>
                  </a:cubicBezTo>
                  <a:cubicBezTo>
                    <a:pt x="17532" y="7464"/>
                    <a:pt x="17541" y="7464"/>
                    <a:pt x="17547" y="7464"/>
                  </a:cubicBezTo>
                  <a:close/>
                  <a:moveTo>
                    <a:pt x="17597" y="7523"/>
                  </a:moveTo>
                  <a:cubicBezTo>
                    <a:pt x="17605" y="7535"/>
                    <a:pt x="17616" y="7546"/>
                    <a:pt x="17620" y="7561"/>
                  </a:cubicBezTo>
                  <a:cubicBezTo>
                    <a:pt x="17622" y="7564"/>
                    <a:pt x="17602" y="7582"/>
                    <a:pt x="17591" y="7588"/>
                  </a:cubicBezTo>
                  <a:cubicBezTo>
                    <a:pt x="17585" y="7592"/>
                    <a:pt x="17574" y="7594"/>
                    <a:pt x="17568" y="7594"/>
                  </a:cubicBezTo>
                  <a:cubicBezTo>
                    <a:pt x="17565" y="7594"/>
                    <a:pt x="17563" y="7593"/>
                    <a:pt x="17563" y="7592"/>
                  </a:cubicBezTo>
                  <a:cubicBezTo>
                    <a:pt x="17564" y="7574"/>
                    <a:pt x="17572" y="7554"/>
                    <a:pt x="17577" y="7535"/>
                  </a:cubicBezTo>
                  <a:lnTo>
                    <a:pt x="17597" y="7523"/>
                  </a:lnTo>
                  <a:close/>
                  <a:moveTo>
                    <a:pt x="17291" y="7638"/>
                  </a:moveTo>
                  <a:cubicBezTo>
                    <a:pt x="17296" y="7641"/>
                    <a:pt x="17305" y="7642"/>
                    <a:pt x="17310" y="7647"/>
                  </a:cubicBezTo>
                  <a:cubicBezTo>
                    <a:pt x="17310" y="7647"/>
                    <a:pt x="17299" y="7657"/>
                    <a:pt x="17291" y="7667"/>
                  </a:cubicBezTo>
                  <a:cubicBezTo>
                    <a:pt x="17285" y="7661"/>
                    <a:pt x="17277" y="7658"/>
                    <a:pt x="17276" y="7654"/>
                  </a:cubicBezTo>
                  <a:cubicBezTo>
                    <a:pt x="17276" y="7654"/>
                    <a:pt x="17285" y="7642"/>
                    <a:pt x="17291" y="7638"/>
                  </a:cubicBezTo>
                  <a:close/>
                  <a:moveTo>
                    <a:pt x="17131" y="7711"/>
                  </a:moveTo>
                  <a:cubicBezTo>
                    <a:pt x="17146" y="7711"/>
                    <a:pt x="17155" y="7717"/>
                    <a:pt x="17161" y="7727"/>
                  </a:cubicBezTo>
                  <a:lnTo>
                    <a:pt x="17168" y="7739"/>
                  </a:lnTo>
                  <a:lnTo>
                    <a:pt x="17168" y="7738"/>
                  </a:lnTo>
                  <a:lnTo>
                    <a:pt x="17168" y="7738"/>
                  </a:lnTo>
                  <a:cubicBezTo>
                    <a:pt x="17176" y="7752"/>
                    <a:pt x="17148" y="7785"/>
                    <a:pt x="17116" y="7797"/>
                  </a:cubicBezTo>
                  <a:cubicBezTo>
                    <a:pt x="17098" y="7802"/>
                    <a:pt x="17080" y="7806"/>
                    <a:pt x="17066" y="7806"/>
                  </a:cubicBezTo>
                  <a:cubicBezTo>
                    <a:pt x="17061" y="7806"/>
                    <a:pt x="17056" y="7805"/>
                    <a:pt x="17052" y="7804"/>
                  </a:cubicBezTo>
                  <a:cubicBezTo>
                    <a:pt x="17038" y="7798"/>
                    <a:pt x="17033" y="7783"/>
                    <a:pt x="17032" y="7769"/>
                  </a:cubicBezTo>
                  <a:cubicBezTo>
                    <a:pt x="17030" y="7763"/>
                    <a:pt x="17049" y="7741"/>
                    <a:pt x="17058" y="7736"/>
                  </a:cubicBezTo>
                  <a:cubicBezTo>
                    <a:pt x="17090" y="7719"/>
                    <a:pt x="17114" y="7711"/>
                    <a:pt x="17131" y="7711"/>
                  </a:cubicBezTo>
                  <a:close/>
                  <a:moveTo>
                    <a:pt x="16124" y="7898"/>
                  </a:moveTo>
                  <a:cubicBezTo>
                    <a:pt x="16117" y="7904"/>
                    <a:pt x="16111" y="7910"/>
                    <a:pt x="16102" y="7917"/>
                  </a:cubicBezTo>
                  <a:cubicBezTo>
                    <a:pt x="16090" y="7920"/>
                    <a:pt x="16077" y="7923"/>
                    <a:pt x="16065" y="7926"/>
                  </a:cubicBezTo>
                  <a:cubicBezTo>
                    <a:pt x="16071" y="7920"/>
                    <a:pt x="16077" y="7913"/>
                    <a:pt x="16084" y="7910"/>
                  </a:cubicBezTo>
                  <a:cubicBezTo>
                    <a:pt x="16097" y="7904"/>
                    <a:pt x="16111" y="7903"/>
                    <a:pt x="16124" y="7898"/>
                  </a:cubicBezTo>
                  <a:close/>
                  <a:moveTo>
                    <a:pt x="16927" y="7914"/>
                  </a:moveTo>
                  <a:cubicBezTo>
                    <a:pt x="16923" y="7929"/>
                    <a:pt x="16921" y="7935"/>
                    <a:pt x="16920" y="7939"/>
                  </a:cubicBezTo>
                  <a:cubicBezTo>
                    <a:pt x="16914" y="7939"/>
                    <a:pt x="16907" y="7941"/>
                    <a:pt x="16901" y="7941"/>
                  </a:cubicBezTo>
                  <a:cubicBezTo>
                    <a:pt x="16899" y="7941"/>
                    <a:pt x="16896" y="7940"/>
                    <a:pt x="16895" y="7939"/>
                  </a:cubicBezTo>
                  <a:cubicBezTo>
                    <a:pt x="16892" y="7938"/>
                    <a:pt x="16896" y="7926"/>
                    <a:pt x="16898" y="7925"/>
                  </a:cubicBezTo>
                  <a:cubicBezTo>
                    <a:pt x="16910" y="7922"/>
                    <a:pt x="16921" y="7917"/>
                    <a:pt x="16927" y="7914"/>
                  </a:cubicBezTo>
                  <a:close/>
                  <a:moveTo>
                    <a:pt x="15996" y="7950"/>
                  </a:moveTo>
                  <a:lnTo>
                    <a:pt x="16012" y="7986"/>
                  </a:lnTo>
                  <a:lnTo>
                    <a:pt x="15997" y="7994"/>
                  </a:lnTo>
                  <a:lnTo>
                    <a:pt x="15980" y="7957"/>
                  </a:lnTo>
                  <a:lnTo>
                    <a:pt x="15996" y="7950"/>
                  </a:lnTo>
                  <a:close/>
                  <a:moveTo>
                    <a:pt x="16658" y="7976"/>
                  </a:moveTo>
                  <a:cubicBezTo>
                    <a:pt x="16668" y="7978"/>
                    <a:pt x="16682" y="7978"/>
                    <a:pt x="16684" y="7983"/>
                  </a:cubicBezTo>
                  <a:cubicBezTo>
                    <a:pt x="16687" y="7988"/>
                    <a:pt x="16679" y="8000"/>
                    <a:pt x="16676" y="8008"/>
                  </a:cubicBezTo>
                  <a:lnTo>
                    <a:pt x="16626" y="8016"/>
                  </a:lnTo>
                  <a:cubicBezTo>
                    <a:pt x="16637" y="8001"/>
                    <a:pt x="16648" y="7988"/>
                    <a:pt x="16658" y="7976"/>
                  </a:cubicBezTo>
                  <a:close/>
                  <a:moveTo>
                    <a:pt x="16071" y="8014"/>
                  </a:moveTo>
                  <a:cubicBezTo>
                    <a:pt x="16069" y="8032"/>
                    <a:pt x="16068" y="8051"/>
                    <a:pt x="16065" y="8072"/>
                  </a:cubicBezTo>
                  <a:cubicBezTo>
                    <a:pt x="16048" y="8075"/>
                    <a:pt x="16037" y="8079"/>
                    <a:pt x="16032" y="8079"/>
                  </a:cubicBezTo>
                  <a:cubicBezTo>
                    <a:pt x="16031" y="8079"/>
                    <a:pt x="16030" y="8078"/>
                    <a:pt x="16030" y="8078"/>
                  </a:cubicBezTo>
                  <a:cubicBezTo>
                    <a:pt x="16019" y="8066"/>
                    <a:pt x="16009" y="8053"/>
                    <a:pt x="16042" y="8028"/>
                  </a:cubicBezTo>
                  <a:cubicBezTo>
                    <a:pt x="16049" y="8023"/>
                    <a:pt x="16062" y="8019"/>
                    <a:pt x="16071" y="8014"/>
                  </a:cubicBezTo>
                  <a:close/>
                  <a:moveTo>
                    <a:pt x="15787" y="8060"/>
                  </a:moveTo>
                  <a:cubicBezTo>
                    <a:pt x="15793" y="8061"/>
                    <a:pt x="15799" y="8063"/>
                    <a:pt x="15813" y="8064"/>
                  </a:cubicBezTo>
                  <a:cubicBezTo>
                    <a:pt x="15803" y="8073"/>
                    <a:pt x="15794" y="8083"/>
                    <a:pt x="15783" y="8092"/>
                  </a:cubicBezTo>
                  <a:cubicBezTo>
                    <a:pt x="15777" y="8097"/>
                    <a:pt x="15765" y="8097"/>
                    <a:pt x="15756" y="8100"/>
                  </a:cubicBezTo>
                  <a:lnTo>
                    <a:pt x="15787" y="8060"/>
                  </a:lnTo>
                  <a:close/>
                  <a:moveTo>
                    <a:pt x="16574" y="8020"/>
                  </a:moveTo>
                  <a:cubicBezTo>
                    <a:pt x="16583" y="8026"/>
                    <a:pt x="16598" y="8031"/>
                    <a:pt x="16601" y="8041"/>
                  </a:cubicBezTo>
                  <a:cubicBezTo>
                    <a:pt x="16602" y="8044"/>
                    <a:pt x="16579" y="8063"/>
                    <a:pt x="16564" y="8072"/>
                  </a:cubicBezTo>
                  <a:cubicBezTo>
                    <a:pt x="16540" y="8085"/>
                    <a:pt x="16518" y="8097"/>
                    <a:pt x="16474" y="8120"/>
                  </a:cubicBezTo>
                  <a:cubicBezTo>
                    <a:pt x="16501" y="8089"/>
                    <a:pt x="16512" y="8072"/>
                    <a:pt x="16530" y="8054"/>
                  </a:cubicBezTo>
                  <a:cubicBezTo>
                    <a:pt x="16540" y="8042"/>
                    <a:pt x="16559" y="8031"/>
                    <a:pt x="16574" y="8020"/>
                  </a:cubicBezTo>
                  <a:close/>
                  <a:moveTo>
                    <a:pt x="15532" y="8126"/>
                  </a:moveTo>
                  <a:cubicBezTo>
                    <a:pt x="15538" y="8128"/>
                    <a:pt x="15552" y="8129"/>
                    <a:pt x="15550" y="8131"/>
                  </a:cubicBezTo>
                  <a:cubicBezTo>
                    <a:pt x="15537" y="8148"/>
                    <a:pt x="15525" y="8166"/>
                    <a:pt x="15515" y="8181"/>
                  </a:cubicBezTo>
                  <a:cubicBezTo>
                    <a:pt x="15496" y="8184"/>
                    <a:pt x="15484" y="8188"/>
                    <a:pt x="15478" y="8188"/>
                  </a:cubicBezTo>
                  <a:cubicBezTo>
                    <a:pt x="15477" y="8188"/>
                    <a:pt x="15476" y="8188"/>
                    <a:pt x="15475" y="8188"/>
                  </a:cubicBezTo>
                  <a:cubicBezTo>
                    <a:pt x="15469" y="8188"/>
                    <a:pt x="15463" y="8182"/>
                    <a:pt x="15466" y="8179"/>
                  </a:cubicBezTo>
                  <a:cubicBezTo>
                    <a:pt x="15488" y="8161"/>
                    <a:pt x="15510" y="8144"/>
                    <a:pt x="15532" y="8126"/>
                  </a:cubicBezTo>
                  <a:close/>
                  <a:moveTo>
                    <a:pt x="16369" y="8160"/>
                  </a:moveTo>
                  <a:cubicBezTo>
                    <a:pt x="16379" y="8160"/>
                    <a:pt x="16389" y="8160"/>
                    <a:pt x="16398" y="8161"/>
                  </a:cubicBezTo>
                  <a:cubicBezTo>
                    <a:pt x="16402" y="8161"/>
                    <a:pt x="16392" y="8175"/>
                    <a:pt x="16383" y="8191"/>
                  </a:cubicBezTo>
                  <a:cubicBezTo>
                    <a:pt x="16362" y="8189"/>
                    <a:pt x="16345" y="8191"/>
                    <a:pt x="16340" y="8186"/>
                  </a:cubicBezTo>
                  <a:cubicBezTo>
                    <a:pt x="16333" y="8181"/>
                    <a:pt x="16337" y="8170"/>
                    <a:pt x="16337" y="8160"/>
                  </a:cubicBezTo>
                  <a:cubicBezTo>
                    <a:pt x="16348" y="8160"/>
                    <a:pt x="16358" y="8160"/>
                    <a:pt x="16369" y="8160"/>
                  </a:cubicBezTo>
                  <a:close/>
                  <a:moveTo>
                    <a:pt x="15337" y="8211"/>
                  </a:moveTo>
                  <a:lnTo>
                    <a:pt x="15337" y="8211"/>
                  </a:lnTo>
                  <a:cubicBezTo>
                    <a:pt x="15329" y="8216"/>
                    <a:pt x="15322" y="8223"/>
                    <a:pt x="15316" y="8226"/>
                  </a:cubicBezTo>
                  <a:cubicBezTo>
                    <a:pt x="15301" y="8229"/>
                    <a:pt x="15285" y="8232"/>
                    <a:pt x="15271" y="8235"/>
                  </a:cubicBezTo>
                  <a:cubicBezTo>
                    <a:pt x="15275" y="8223"/>
                    <a:pt x="15276" y="8219"/>
                    <a:pt x="15279" y="8214"/>
                  </a:cubicBezTo>
                  <a:lnTo>
                    <a:pt x="15337" y="8211"/>
                  </a:lnTo>
                  <a:close/>
                  <a:moveTo>
                    <a:pt x="15218" y="8309"/>
                  </a:moveTo>
                  <a:cubicBezTo>
                    <a:pt x="15222" y="8309"/>
                    <a:pt x="15229" y="8310"/>
                    <a:pt x="15229" y="8310"/>
                  </a:cubicBezTo>
                  <a:cubicBezTo>
                    <a:pt x="15229" y="8313"/>
                    <a:pt x="15225" y="8317"/>
                    <a:pt x="15224" y="8322"/>
                  </a:cubicBezTo>
                  <a:lnTo>
                    <a:pt x="15210" y="8322"/>
                  </a:lnTo>
                  <a:lnTo>
                    <a:pt x="15218" y="8309"/>
                  </a:lnTo>
                  <a:close/>
                  <a:moveTo>
                    <a:pt x="16152" y="8304"/>
                  </a:moveTo>
                  <a:cubicBezTo>
                    <a:pt x="16159" y="8307"/>
                    <a:pt x="16170" y="8309"/>
                    <a:pt x="16172" y="8313"/>
                  </a:cubicBezTo>
                  <a:cubicBezTo>
                    <a:pt x="16175" y="8316"/>
                    <a:pt x="16167" y="8323"/>
                    <a:pt x="16161" y="8332"/>
                  </a:cubicBezTo>
                  <a:cubicBezTo>
                    <a:pt x="16153" y="8328"/>
                    <a:pt x="16145" y="8325"/>
                    <a:pt x="16142" y="8320"/>
                  </a:cubicBezTo>
                  <a:cubicBezTo>
                    <a:pt x="16140" y="8317"/>
                    <a:pt x="16147" y="8310"/>
                    <a:pt x="16152" y="8304"/>
                  </a:cubicBezTo>
                  <a:close/>
                  <a:moveTo>
                    <a:pt x="15625" y="8292"/>
                  </a:moveTo>
                  <a:cubicBezTo>
                    <a:pt x="15641" y="8292"/>
                    <a:pt x="15660" y="8295"/>
                    <a:pt x="15662" y="8306"/>
                  </a:cubicBezTo>
                  <a:cubicBezTo>
                    <a:pt x="15663" y="8318"/>
                    <a:pt x="15660" y="8334"/>
                    <a:pt x="15688" y="8334"/>
                  </a:cubicBezTo>
                  <a:cubicBezTo>
                    <a:pt x="15691" y="8334"/>
                    <a:pt x="15693" y="8334"/>
                    <a:pt x="15696" y="8334"/>
                  </a:cubicBezTo>
                  <a:lnTo>
                    <a:pt x="15696" y="8334"/>
                  </a:lnTo>
                  <a:cubicBezTo>
                    <a:pt x="15699" y="8334"/>
                    <a:pt x="15688" y="8350"/>
                    <a:pt x="15680" y="8367"/>
                  </a:cubicBezTo>
                  <a:cubicBezTo>
                    <a:pt x="15672" y="8367"/>
                    <a:pt x="15665" y="8368"/>
                    <a:pt x="15660" y="8368"/>
                  </a:cubicBezTo>
                  <a:cubicBezTo>
                    <a:pt x="15655" y="8368"/>
                    <a:pt x="15651" y="8367"/>
                    <a:pt x="15650" y="8366"/>
                  </a:cubicBezTo>
                  <a:cubicBezTo>
                    <a:pt x="15640" y="8351"/>
                    <a:pt x="15638" y="8331"/>
                    <a:pt x="15621" y="8320"/>
                  </a:cubicBezTo>
                  <a:cubicBezTo>
                    <a:pt x="15609" y="8313"/>
                    <a:pt x="15568" y="8319"/>
                    <a:pt x="15606" y="8294"/>
                  </a:cubicBezTo>
                  <a:cubicBezTo>
                    <a:pt x="15608" y="8293"/>
                    <a:pt x="15616" y="8292"/>
                    <a:pt x="15625" y="8292"/>
                  </a:cubicBezTo>
                  <a:close/>
                  <a:moveTo>
                    <a:pt x="14944" y="8414"/>
                  </a:moveTo>
                  <a:cubicBezTo>
                    <a:pt x="14947" y="8414"/>
                    <a:pt x="14954" y="8416"/>
                    <a:pt x="14954" y="8416"/>
                  </a:cubicBezTo>
                  <a:cubicBezTo>
                    <a:pt x="14954" y="8419"/>
                    <a:pt x="14951" y="8423"/>
                    <a:pt x="14948" y="8428"/>
                  </a:cubicBezTo>
                  <a:lnTo>
                    <a:pt x="14935" y="8426"/>
                  </a:lnTo>
                  <a:lnTo>
                    <a:pt x="14944" y="8414"/>
                  </a:lnTo>
                  <a:close/>
                  <a:moveTo>
                    <a:pt x="14572" y="8439"/>
                  </a:moveTo>
                  <a:cubicBezTo>
                    <a:pt x="14569" y="8441"/>
                    <a:pt x="14566" y="8444"/>
                    <a:pt x="14564" y="8446"/>
                  </a:cubicBezTo>
                  <a:lnTo>
                    <a:pt x="14564" y="8446"/>
                  </a:lnTo>
                  <a:cubicBezTo>
                    <a:pt x="14568" y="8445"/>
                    <a:pt x="14572" y="8444"/>
                    <a:pt x="14576" y="8444"/>
                  </a:cubicBezTo>
                  <a:cubicBezTo>
                    <a:pt x="14574" y="8442"/>
                    <a:pt x="14573" y="8441"/>
                    <a:pt x="14572" y="8439"/>
                  </a:cubicBezTo>
                  <a:close/>
                  <a:moveTo>
                    <a:pt x="16026" y="8349"/>
                  </a:moveTo>
                  <a:cubicBezTo>
                    <a:pt x="16040" y="8349"/>
                    <a:pt x="16048" y="8363"/>
                    <a:pt x="16050" y="8364"/>
                  </a:cubicBezTo>
                  <a:cubicBezTo>
                    <a:pt x="16065" y="8400"/>
                    <a:pt x="16019" y="8438"/>
                    <a:pt x="15961" y="8453"/>
                  </a:cubicBezTo>
                  <a:lnTo>
                    <a:pt x="15961" y="8451"/>
                  </a:lnTo>
                  <a:cubicBezTo>
                    <a:pt x="15952" y="8454"/>
                    <a:pt x="15943" y="8454"/>
                    <a:pt x="15936" y="8454"/>
                  </a:cubicBezTo>
                  <a:cubicBezTo>
                    <a:pt x="15931" y="8454"/>
                    <a:pt x="15926" y="8454"/>
                    <a:pt x="15922" y="8454"/>
                  </a:cubicBezTo>
                  <a:cubicBezTo>
                    <a:pt x="15902" y="8451"/>
                    <a:pt x="15864" y="8451"/>
                    <a:pt x="15868" y="8442"/>
                  </a:cubicBezTo>
                  <a:cubicBezTo>
                    <a:pt x="15881" y="8417"/>
                    <a:pt x="15912" y="8416"/>
                    <a:pt x="15940" y="8413"/>
                  </a:cubicBezTo>
                  <a:cubicBezTo>
                    <a:pt x="15949" y="8413"/>
                    <a:pt x="15972" y="8401"/>
                    <a:pt x="15978" y="8394"/>
                  </a:cubicBezTo>
                  <a:cubicBezTo>
                    <a:pt x="15993" y="8379"/>
                    <a:pt x="15971" y="8362"/>
                    <a:pt x="16021" y="8350"/>
                  </a:cubicBezTo>
                  <a:cubicBezTo>
                    <a:pt x="16023" y="8349"/>
                    <a:pt x="16025" y="8349"/>
                    <a:pt x="16026" y="8349"/>
                  </a:cubicBezTo>
                  <a:close/>
                  <a:moveTo>
                    <a:pt x="15518" y="8264"/>
                  </a:moveTo>
                  <a:cubicBezTo>
                    <a:pt x="15493" y="8289"/>
                    <a:pt x="15484" y="8303"/>
                    <a:pt x="15468" y="8313"/>
                  </a:cubicBezTo>
                  <a:cubicBezTo>
                    <a:pt x="15446" y="8326"/>
                    <a:pt x="15402" y="8337"/>
                    <a:pt x="15452" y="8341"/>
                  </a:cubicBezTo>
                  <a:cubicBezTo>
                    <a:pt x="15478" y="8344"/>
                    <a:pt x="15506" y="8364"/>
                    <a:pt x="15497" y="8372"/>
                  </a:cubicBezTo>
                  <a:cubicBezTo>
                    <a:pt x="15476" y="8388"/>
                    <a:pt x="15460" y="8393"/>
                    <a:pt x="15445" y="8393"/>
                  </a:cubicBezTo>
                  <a:cubicBezTo>
                    <a:pt x="15430" y="8393"/>
                    <a:pt x="15417" y="8388"/>
                    <a:pt x="15401" y="8388"/>
                  </a:cubicBezTo>
                  <a:cubicBezTo>
                    <a:pt x="15396" y="8388"/>
                    <a:pt x="15391" y="8388"/>
                    <a:pt x="15385" y="8389"/>
                  </a:cubicBezTo>
                  <a:cubicBezTo>
                    <a:pt x="15384" y="8390"/>
                    <a:pt x="15382" y="8390"/>
                    <a:pt x="15381" y="8390"/>
                  </a:cubicBezTo>
                  <a:cubicBezTo>
                    <a:pt x="15378" y="8390"/>
                    <a:pt x="15375" y="8389"/>
                    <a:pt x="15372" y="8389"/>
                  </a:cubicBezTo>
                  <a:cubicBezTo>
                    <a:pt x="15362" y="8389"/>
                    <a:pt x="15353" y="8389"/>
                    <a:pt x="15345" y="8389"/>
                  </a:cubicBezTo>
                  <a:cubicBezTo>
                    <a:pt x="15295" y="8389"/>
                    <a:pt x="15291" y="8396"/>
                    <a:pt x="15253" y="8447"/>
                  </a:cubicBezTo>
                  <a:cubicBezTo>
                    <a:pt x="15250" y="8451"/>
                    <a:pt x="15231" y="8462"/>
                    <a:pt x="15231" y="8462"/>
                  </a:cubicBezTo>
                  <a:cubicBezTo>
                    <a:pt x="15218" y="8460"/>
                    <a:pt x="15197" y="8456"/>
                    <a:pt x="15197" y="8456"/>
                  </a:cubicBezTo>
                  <a:cubicBezTo>
                    <a:pt x="15228" y="8429"/>
                    <a:pt x="15200" y="8422"/>
                    <a:pt x="15204" y="8406"/>
                  </a:cubicBezTo>
                  <a:cubicBezTo>
                    <a:pt x="15206" y="8398"/>
                    <a:pt x="15224" y="8387"/>
                    <a:pt x="15234" y="8378"/>
                  </a:cubicBezTo>
                  <a:cubicBezTo>
                    <a:pt x="15236" y="8378"/>
                    <a:pt x="15237" y="8378"/>
                    <a:pt x="15239" y="8378"/>
                  </a:cubicBezTo>
                  <a:cubicBezTo>
                    <a:pt x="15286" y="8378"/>
                    <a:pt x="15316" y="8340"/>
                    <a:pt x="15359" y="8326"/>
                  </a:cubicBezTo>
                  <a:cubicBezTo>
                    <a:pt x="15404" y="8313"/>
                    <a:pt x="15449" y="8292"/>
                    <a:pt x="15518" y="8264"/>
                  </a:cubicBezTo>
                  <a:close/>
                  <a:moveTo>
                    <a:pt x="15377" y="8414"/>
                  </a:moveTo>
                  <a:cubicBezTo>
                    <a:pt x="15388" y="8435"/>
                    <a:pt x="15396" y="8445"/>
                    <a:pt x="15399" y="8457"/>
                  </a:cubicBezTo>
                  <a:cubicBezTo>
                    <a:pt x="15400" y="8463"/>
                    <a:pt x="15394" y="8472"/>
                    <a:pt x="15391" y="8479"/>
                  </a:cubicBezTo>
                  <a:lnTo>
                    <a:pt x="15368" y="8479"/>
                  </a:lnTo>
                  <a:cubicBezTo>
                    <a:pt x="15366" y="8479"/>
                    <a:pt x="15365" y="8479"/>
                    <a:pt x="15364" y="8479"/>
                  </a:cubicBezTo>
                  <a:cubicBezTo>
                    <a:pt x="15359" y="8479"/>
                    <a:pt x="15355" y="8479"/>
                    <a:pt x="15351" y="8479"/>
                  </a:cubicBezTo>
                  <a:cubicBezTo>
                    <a:pt x="15342" y="8479"/>
                    <a:pt x="15338" y="8478"/>
                    <a:pt x="15350" y="8466"/>
                  </a:cubicBezTo>
                  <a:cubicBezTo>
                    <a:pt x="15362" y="8453"/>
                    <a:pt x="15363" y="8441"/>
                    <a:pt x="15377" y="8414"/>
                  </a:cubicBezTo>
                  <a:close/>
                  <a:moveTo>
                    <a:pt x="15758" y="8407"/>
                  </a:moveTo>
                  <a:cubicBezTo>
                    <a:pt x="15766" y="8407"/>
                    <a:pt x="15773" y="8409"/>
                    <a:pt x="15777" y="8413"/>
                  </a:cubicBezTo>
                  <a:cubicBezTo>
                    <a:pt x="15783" y="8417"/>
                    <a:pt x="15783" y="8425"/>
                    <a:pt x="15788" y="8438"/>
                  </a:cubicBezTo>
                  <a:cubicBezTo>
                    <a:pt x="15787" y="8440"/>
                    <a:pt x="15783" y="8451"/>
                    <a:pt x="15774" y="8462"/>
                  </a:cubicBezTo>
                  <a:cubicBezTo>
                    <a:pt x="15771" y="8464"/>
                    <a:pt x="15754" y="8471"/>
                    <a:pt x="15747" y="8471"/>
                  </a:cubicBezTo>
                  <a:cubicBezTo>
                    <a:pt x="15747" y="8471"/>
                    <a:pt x="15746" y="8471"/>
                    <a:pt x="15746" y="8470"/>
                  </a:cubicBezTo>
                  <a:cubicBezTo>
                    <a:pt x="15732" y="8469"/>
                    <a:pt x="15721" y="8462"/>
                    <a:pt x="15710" y="8462"/>
                  </a:cubicBezTo>
                  <a:cubicBezTo>
                    <a:pt x="15708" y="8462"/>
                    <a:pt x="15705" y="8462"/>
                    <a:pt x="15703" y="8463"/>
                  </a:cubicBezTo>
                  <a:cubicBezTo>
                    <a:pt x="15681" y="8470"/>
                    <a:pt x="15662" y="8488"/>
                    <a:pt x="15640" y="8498"/>
                  </a:cubicBezTo>
                  <a:cubicBezTo>
                    <a:pt x="15635" y="8500"/>
                    <a:pt x="15629" y="8501"/>
                    <a:pt x="15623" y="8501"/>
                  </a:cubicBezTo>
                  <a:cubicBezTo>
                    <a:pt x="15615" y="8501"/>
                    <a:pt x="15606" y="8500"/>
                    <a:pt x="15597" y="8500"/>
                  </a:cubicBezTo>
                  <a:cubicBezTo>
                    <a:pt x="15605" y="8494"/>
                    <a:pt x="15609" y="8482"/>
                    <a:pt x="15619" y="8479"/>
                  </a:cubicBezTo>
                  <a:cubicBezTo>
                    <a:pt x="15650" y="8466"/>
                    <a:pt x="15675" y="8454"/>
                    <a:pt x="15696" y="8435"/>
                  </a:cubicBezTo>
                  <a:cubicBezTo>
                    <a:pt x="15713" y="8418"/>
                    <a:pt x="15740" y="8407"/>
                    <a:pt x="15758" y="8407"/>
                  </a:cubicBezTo>
                  <a:close/>
                  <a:moveTo>
                    <a:pt x="15468" y="8492"/>
                  </a:moveTo>
                  <a:cubicBezTo>
                    <a:pt x="15472" y="8492"/>
                    <a:pt x="15480" y="8494"/>
                    <a:pt x="15480" y="8494"/>
                  </a:cubicBezTo>
                  <a:cubicBezTo>
                    <a:pt x="15478" y="8497"/>
                    <a:pt x="15475" y="8501"/>
                    <a:pt x="15472" y="8506"/>
                  </a:cubicBezTo>
                  <a:lnTo>
                    <a:pt x="15460" y="8506"/>
                  </a:lnTo>
                  <a:lnTo>
                    <a:pt x="15468" y="8492"/>
                  </a:lnTo>
                  <a:close/>
                  <a:moveTo>
                    <a:pt x="15012" y="8507"/>
                  </a:moveTo>
                  <a:lnTo>
                    <a:pt x="15026" y="8512"/>
                  </a:lnTo>
                  <a:lnTo>
                    <a:pt x="15018" y="8520"/>
                  </a:lnTo>
                  <a:cubicBezTo>
                    <a:pt x="15013" y="8519"/>
                    <a:pt x="15007" y="8517"/>
                    <a:pt x="15004" y="8516"/>
                  </a:cubicBezTo>
                  <a:cubicBezTo>
                    <a:pt x="15004" y="8516"/>
                    <a:pt x="15009" y="8510"/>
                    <a:pt x="15012" y="8507"/>
                  </a:cubicBezTo>
                  <a:close/>
                  <a:moveTo>
                    <a:pt x="14798" y="8484"/>
                  </a:moveTo>
                  <a:cubicBezTo>
                    <a:pt x="14805" y="8484"/>
                    <a:pt x="14810" y="8485"/>
                    <a:pt x="14812" y="8487"/>
                  </a:cubicBezTo>
                  <a:cubicBezTo>
                    <a:pt x="14819" y="8498"/>
                    <a:pt x="14822" y="8512"/>
                    <a:pt x="14826" y="8523"/>
                  </a:cubicBezTo>
                  <a:lnTo>
                    <a:pt x="14800" y="8540"/>
                  </a:lnTo>
                  <a:cubicBezTo>
                    <a:pt x="14784" y="8529"/>
                    <a:pt x="14766" y="8519"/>
                    <a:pt x="14751" y="8506"/>
                  </a:cubicBezTo>
                  <a:cubicBezTo>
                    <a:pt x="14750" y="8504"/>
                    <a:pt x="14769" y="8491"/>
                    <a:pt x="14779" y="8487"/>
                  </a:cubicBezTo>
                  <a:cubicBezTo>
                    <a:pt x="14784" y="8485"/>
                    <a:pt x="14792" y="8484"/>
                    <a:pt x="14798" y="8484"/>
                  </a:cubicBezTo>
                  <a:close/>
                  <a:moveTo>
                    <a:pt x="14556" y="8519"/>
                  </a:moveTo>
                  <a:cubicBezTo>
                    <a:pt x="14564" y="8520"/>
                    <a:pt x="14582" y="8520"/>
                    <a:pt x="14582" y="8523"/>
                  </a:cubicBezTo>
                  <a:cubicBezTo>
                    <a:pt x="14581" y="8531"/>
                    <a:pt x="14567" y="8541"/>
                    <a:pt x="14554" y="8556"/>
                  </a:cubicBezTo>
                  <a:cubicBezTo>
                    <a:pt x="14536" y="8550"/>
                    <a:pt x="14520" y="8548"/>
                    <a:pt x="14523" y="8545"/>
                  </a:cubicBezTo>
                  <a:cubicBezTo>
                    <a:pt x="14529" y="8537"/>
                    <a:pt x="14544" y="8528"/>
                    <a:pt x="14556" y="8519"/>
                  </a:cubicBezTo>
                  <a:close/>
                  <a:moveTo>
                    <a:pt x="15159" y="8503"/>
                  </a:moveTo>
                  <a:cubicBezTo>
                    <a:pt x="15164" y="8503"/>
                    <a:pt x="15168" y="8503"/>
                    <a:pt x="15168" y="8504"/>
                  </a:cubicBezTo>
                  <a:cubicBezTo>
                    <a:pt x="15171" y="8515"/>
                    <a:pt x="15175" y="8529"/>
                    <a:pt x="15162" y="8540"/>
                  </a:cubicBezTo>
                  <a:cubicBezTo>
                    <a:pt x="15144" y="8552"/>
                    <a:pt x="15115" y="8563"/>
                    <a:pt x="15064" y="8586"/>
                  </a:cubicBezTo>
                  <a:lnTo>
                    <a:pt x="15064" y="8586"/>
                  </a:lnTo>
                  <a:cubicBezTo>
                    <a:pt x="15057" y="8580"/>
                    <a:pt x="15045" y="8570"/>
                    <a:pt x="15053" y="8565"/>
                  </a:cubicBezTo>
                  <a:cubicBezTo>
                    <a:pt x="15076" y="8544"/>
                    <a:pt x="15107" y="8525"/>
                    <a:pt x="15138" y="8506"/>
                  </a:cubicBezTo>
                  <a:cubicBezTo>
                    <a:pt x="15141" y="8504"/>
                    <a:pt x="15152" y="8503"/>
                    <a:pt x="15159" y="8503"/>
                  </a:cubicBezTo>
                  <a:close/>
                  <a:moveTo>
                    <a:pt x="15068" y="8587"/>
                  </a:moveTo>
                  <a:cubicBezTo>
                    <a:pt x="15069" y="8587"/>
                    <a:pt x="15065" y="8588"/>
                    <a:pt x="15065" y="8588"/>
                  </a:cubicBezTo>
                  <a:lnTo>
                    <a:pt x="15065" y="8587"/>
                  </a:lnTo>
                  <a:lnTo>
                    <a:pt x="15065" y="8587"/>
                  </a:lnTo>
                  <a:cubicBezTo>
                    <a:pt x="15067" y="8587"/>
                    <a:pt x="15068" y="8587"/>
                    <a:pt x="15068" y="8587"/>
                  </a:cubicBezTo>
                  <a:close/>
                  <a:moveTo>
                    <a:pt x="15526" y="8544"/>
                  </a:moveTo>
                  <a:cubicBezTo>
                    <a:pt x="15573" y="8544"/>
                    <a:pt x="15653" y="8563"/>
                    <a:pt x="15663" y="8575"/>
                  </a:cubicBezTo>
                  <a:cubicBezTo>
                    <a:pt x="15666" y="8578"/>
                    <a:pt x="15668" y="8584"/>
                    <a:pt x="15674" y="8584"/>
                  </a:cubicBezTo>
                  <a:cubicBezTo>
                    <a:pt x="15713" y="8584"/>
                    <a:pt x="15725" y="8595"/>
                    <a:pt x="15700" y="8623"/>
                  </a:cubicBezTo>
                  <a:cubicBezTo>
                    <a:pt x="15677" y="8619"/>
                    <a:pt x="15658" y="8610"/>
                    <a:pt x="15630" y="8610"/>
                  </a:cubicBezTo>
                  <a:cubicBezTo>
                    <a:pt x="15575" y="8610"/>
                    <a:pt x="15612" y="8570"/>
                    <a:pt x="15563" y="8559"/>
                  </a:cubicBezTo>
                  <a:cubicBezTo>
                    <a:pt x="15541" y="8568"/>
                    <a:pt x="15512" y="8579"/>
                    <a:pt x="15481" y="8591"/>
                  </a:cubicBezTo>
                  <a:cubicBezTo>
                    <a:pt x="15463" y="8595"/>
                    <a:pt x="15443" y="8601"/>
                    <a:pt x="15424" y="8607"/>
                  </a:cubicBezTo>
                  <a:cubicBezTo>
                    <a:pt x="15434" y="8591"/>
                    <a:pt x="15441" y="8575"/>
                    <a:pt x="15456" y="8559"/>
                  </a:cubicBezTo>
                  <a:cubicBezTo>
                    <a:pt x="15462" y="8554"/>
                    <a:pt x="15493" y="8547"/>
                    <a:pt x="15509" y="8545"/>
                  </a:cubicBezTo>
                  <a:cubicBezTo>
                    <a:pt x="15514" y="8545"/>
                    <a:pt x="15519" y="8544"/>
                    <a:pt x="15526" y="8544"/>
                  </a:cubicBezTo>
                  <a:close/>
                  <a:moveTo>
                    <a:pt x="15336" y="8619"/>
                  </a:moveTo>
                  <a:cubicBezTo>
                    <a:pt x="15356" y="8619"/>
                    <a:pt x="15372" y="8622"/>
                    <a:pt x="15349" y="8645"/>
                  </a:cubicBezTo>
                  <a:cubicBezTo>
                    <a:pt x="15341" y="8653"/>
                    <a:pt x="15332" y="8662"/>
                    <a:pt x="15322" y="8673"/>
                  </a:cubicBezTo>
                  <a:cubicBezTo>
                    <a:pt x="15309" y="8668"/>
                    <a:pt x="15304" y="8659"/>
                    <a:pt x="15291" y="8657"/>
                  </a:cubicBezTo>
                  <a:cubicBezTo>
                    <a:pt x="15268" y="8656"/>
                    <a:pt x="15243" y="8654"/>
                    <a:pt x="15272" y="8631"/>
                  </a:cubicBezTo>
                  <a:cubicBezTo>
                    <a:pt x="15279" y="8626"/>
                    <a:pt x="15303" y="8619"/>
                    <a:pt x="15313" y="8619"/>
                  </a:cubicBezTo>
                  <a:cubicBezTo>
                    <a:pt x="15320" y="8619"/>
                    <a:pt x="15328" y="8619"/>
                    <a:pt x="15336" y="8619"/>
                  </a:cubicBezTo>
                  <a:close/>
                  <a:moveTo>
                    <a:pt x="14445" y="8648"/>
                  </a:moveTo>
                  <a:cubicBezTo>
                    <a:pt x="14448" y="8654"/>
                    <a:pt x="14451" y="8660"/>
                    <a:pt x="14451" y="8666"/>
                  </a:cubicBezTo>
                  <a:cubicBezTo>
                    <a:pt x="14448" y="8668"/>
                    <a:pt x="14438" y="8672"/>
                    <a:pt x="14428" y="8675"/>
                  </a:cubicBezTo>
                  <a:cubicBezTo>
                    <a:pt x="14426" y="8668"/>
                    <a:pt x="14425" y="8662"/>
                    <a:pt x="14426" y="8656"/>
                  </a:cubicBezTo>
                  <a:lnTo>
                    <a:pt x="14445" y="8648"/>
                  </a:lnTo>
                  <a:close/>
                  <a:moveTo>
                    <a:pt x="15193" y="8681"/>
                  </a:moveTo>
                  <a:cubicBezTo>
                    <a:pt x="15193" y="8687"/>
                    <a:pt x="15188" y="8694"/>
                    <a:pt x="15187" y="8695"/>
                  </a:cubicBezTo>
                  <a:cubicBezTo>
                    <a:pt x="15162" y="8701"/>
                    <a:pt x="15153" y="8703"/>
                    <a:pt x="15143" y="8706"/>
                  </a:cubicBezTo>
                  <a:cubicBezTo>
                    <a:pt x="15151" y="8698"/>
                    <a:pt x="15157" y="8691"/>
                    <a:pt x="15168" y="8687"/>
                  </a:cubicBezTo>
                  <a:cubicBezTo>
                    <a:pt x="15173" y="8682"/>
                    <a:pt x="15193" y="8681"/>
                    <a:pt x="15193" y="8681"/>
                  </a:cubicBezTo>
                  <a:close/>
                  <a:moveTo>
                    <a:pt x="14735" y="8665"/>
                  </a:moveTo>
                  <a:cubicBezTo>
                    <a:pt x="14738" y="8672"/>
                    <a:pt x="14739" y="8681"/>
                    <a:pt x="14744" y="8688"/>
                  </a:cubicBezTo>
                  <a:cubicBezTo>
                    <a:pt x="14753" y="8700"/>
                    <a:pt x="14751" y="8715"/>
                    <a:pt x="14723" y="8732"/>
                  </a:cubicBezTo>
                  <a:cubicBezTo>
                    <a:pt x="14709" y="8741"/>
                    <a:pt x="14699" y="8744"/>
                    <a:pt x="14690" y="8744"/>
                  </a:cubicBezTo>
                  <a:cubicBezTo>
                    <a:pt x="14679" y="8744"/>
                    <a:pt x="14671" y="8739"/>
                    <a:pt x="14660" y="8739"/>
                  </a:cubicBezTo>
                  <a:cubicBezTo>
                    <a:pt x="14658" y="8739"/>
                    <a:pt x="14655" y="8739"/>
                    <a:pt x="14653" y="8740"/>
                  </a:cubicBezTo>
                  <a:lnTo>
                    <a:pt x="14625" y="8743"/>
                  </a:lnTo>
                  <a:lnTo>
                    <a:pt x="14592" y="8746"/>
                  </a:lnTo>
                  <a:lnTo>
                    <a:pt x="14592" y="8746"/>
                  </a:lnTo>
                  <a:lnTo>
                    <a:pt x="14631" y="8713"/>
                  </a:lnTo>
                  <a:cubicBezTo>
                    <a:pt x="14637" y="8714"/>
                    <a:pt x="14643" y="8715"/>
                    <a:pt x="14648" y="8715"/>
                  </a:cubicBezTo>
                  <a:cubicBezTo>
                    <a:pt x="14694" y="8715"/>
                    <a:pt x="14691" y="8675"/>
                    <a:pt x="14735" y="8665"/>
                  </a:cubicBezTo>
                  <a:close/>
                  <a:moveTo>
                    <a:pt x="13886" y="8746"/>
                  </a:moveTo>
                  <a:cubicBezTo>
                    <a:pt x="13904" y="8746"/>
                    <a:pt x="13929" y="8746"/>
                    <a:pt x="13930" y="8751"/>
                  </a:cubicBezTo>
                  <a:cubicBezTo>
                    <a:pt x="13933" y="8757"/>
                    <a:pt x="13910" y="8771"/>
                    <a:pt x="13896" y="8781"/>
                  </a:cubicBezTo>
                  <a:cubicBezTo>
                    <a:pt x="13886" y="8776"/>
                    <a:pt x="13874" y="8771"/>
                    <a:pt x="13854" y="8762"/>
                  </a:cubicBezTo>
                  <a:cubicBezTo>
                    <a:pt x="13864" y="8756"/>
                    <a:pt x="13879" y="8747"/>
                    <a:pt x="13885" y="8746"/>
                  </a:cubicBezTo>
                  <a:close/>
                  <a:moveTo>
                    <a:pt x="14659" y="8560"/>
                  </a:moveTo>
                  <a:cubicBezTo>
                    <a:pt x="14683" y="8560"/>
                    <a:pt x="14670" y="8584"/>
                    <a:pt x="14675" y="8595"/>
                  </a:cubicBezTo>
                  <a:cubicBezTo>
                    <a:pt x="14685" y="8619"/>
                    <a:pt x="14682" y="8620"/>
                    <a:pt x="14578" y="8670"/>
                  </a:cubicBezTo>
                  <a:cubicBezTo>
                    <a:pt x="14513" y="8701"/>
                    <a:pt x="14495" y="8722"/>
                    <a:pt x="14517" y="8741"/>
                  </a:cubicBezTo>
                  <a:cubicBezTo>
                    <a:pt x="14526" y="8747"/>
                    <a:pt x="14547" y="8746"/>
                    <a:pt x="14554" y="8751"/>
                  </a:cubicBezTo>
                  <a:cubicBezTo>
                    <a:pt x="14566" y="8762"/>
                    <a:pt x="14563" y="8778"/>
                    <a:pt x="14534" y="8796"/>
                  </a:cubicBezTo>
                  <a:cubicBezTo>
                    <a:pt x="14528" y="8800"/>
                    <a:pt x="14504" y="8804"/>
                    <a:pt x="14504" y="8804"/>
                  </a:cubicBezTo>
                  <a:cubicBezTo>
                    <a:pt x="14498" y="8766"/>
                    <a:pt x="14388" y="8778"/>
                    <a:pt x="14404" y="8726"/>
                  </a:cubicBezTo>
                  <a:cubicBezTo>
                    <a:pt x="14406" y="8722"/>
                    <a:pt x="14405" y="8720"/>
                    <a:pt x="14403" y="8720"/>
                  </a:cubicBezTo>
                  <a:cubicBezTo>
                    <a:pt x="14396" y="8720"/>
                    <a:pt x="14377" y="8735"/>
                    <a:pt x="14369" y="8738"/>
                  </a:cubicBezTo>
                  <a:cubicBezTo>
                    <a:pt x="14322" y="8750"/>
                    <a:pt x="14273" y="8760"/>
                    <a:pt x="14226" y="8768"/>
                  </a:cubicBezTo>
                  <a:cubicBezTo>
                    <a:pt x="14220" y="8769"/>
                    <a:pt x="14214" y="8769"/>
                    <a:pt x="14209" y="8769"/>
                  </a:cubicBezTo>
                  <a:cubicBezTo>
                    <a:pt x="14180" y="8769"/>
                    <a:pt x="14173" y="8752"/>
                    <a:pt x="14195" y="8732"/>
                  </a:cubicBezTo>
                  <a:cubicBezTo>
                    <a:pt x="14211" y="8719"/>
                    <a:pt x="14225" y="8703"/>
                    <a:pt x="14245" y="8694"/>
                  </a:cubicBezTo>
                  <a:cubicBezTo>
                    <a:pt x="14261" y="8688"/>
                    <a:pt x="14289" y="8674"/>
                    <a:pt x="14307" y="8674"/>
                  </a:cubicBezTo>
                  <a:cubicBezTo>
                    <a:pt x="14314" y="8674"/>
                    <a:pt x="14320" y="8676"/>
                    <a:pt x="14323" y="8681"/>
                  </a:cubicBezTo>
                  <a:cubicBezTo>
                    <a:pt x="14328" y="8688"/>
                    <a:pt x="14333" y="8691"/>
                    <a:pt x="14339" y="8691"/>
                  </a:cubicBezTo>
                  <a:cubicBezTo>
                    <a:pt x="14354" y="8691"/>
                    <a:pt x="14370" y="8669"/>
                    <a:pt x="14376" y="8669"/>
                  </a:cubicBezTo>
                  <a:cubicBezTo>
                    <a:pt x="14376" y="8669"/>
                    <a:pt x="14376" y="8669"/>
                    <a:pt x="14376" y="8669"/>
                  </a:cubicBezTo>
                  <a:cubicBezTo>
                    <a:pt x="14392" y="8675"/>
                    <a:pt x="14395" y="8690"/>
                    <a:pt x="14411" y="8695"/>
                  </a:cubicBezTo>
                  <a:cubicBezTo>
                    <a:pt x="14418" y="8698"/>
                    <a:pt x="14426" y="8699"/>
                    <a:pt x="14434" y="8699"/>
                  </a:cubicBezTo>
                  <a:cubicBezTo>
                    <a:pt x="14465" y="8699"/>
                    <a:pt x="14502" y="8682"/>
                    <a:pt x="14517" y="8657"/>
                  </a:cubicBezTo>
                  <a:cubicBezTo>
                    <a:pt x="14525" y="8643"/>
                    <a:pt x="14520" y="8631"/>
                    <a:pt x="14523" y="8606"/>
                  </a:cubicBezTo>
                  <a:lnTo>
                    <a:pt x="14523" y="8606"/>
                  </a:lnTo>
                  <a:cubicBezTo>
                    <a:pt x="14556" y="8613"/>
                    <a:pt x="14576" y="8618"/>
                    <a:pt x="14594" y="8622"/>
                  </a:cubicBezTo>
                  <a:cubicBezTo>
                    <a:pt x="14635" y="8597"/>
                    <a:pt x="14564" y="8584"/>
                    <a:pt x="14639" y="8563"/>
                  </a:cubicBezTo>
                  <a:cubicBezTo>
                    <a:pt x="14648" y="8561"/>
                    <a:pt x="14654" y="8560"/>
                    <a:pt x="14659" y="8560"/>
                  </a:cubicBezTo>
                  <a:close/>
                  <a:moveTo>
                    <a:pt x="13957" y="8796"/>
                  </a:moveTo>
                  <a:cubicBezTo>
                    <a:pt x="13963" y="8796"/>
                    <a:pt x="13970" y="8797"/>
                    <a:pt x="13976" y="8797"/>
                  </a:cubicBezTo>
                  <a:cubicBezTo>
                    <a:pt x="13969" y="8801"/>
                    <a:pt x="13960" y="8806"/>
                    <a:pt x="13938" y="8818"/>
                  </a:cubicBezTo>
                  <a:cubicBezTo>
                    <a:pt x="13935" y="8816"/>
                    <a:pt x="13929" y="8812"/>
                    <a:pt x="13921" y="8809"/>
                  </a:cubicBezTo>
                  <a:lnTo>
                    <a:pt x="13923" y="8809"/>
                  </a:lnTo>
                  <a:cubicBezTo>
                    <a:pt x="13930" y="8806"/>
                    <a:pt x="13939" y="8798"/>
                    <a:pt x="13946" y="8797"/>
                  </a:cubicBezTo>
                  <a:cubicBezTo>
                    <a:pt x="13950" y="8797"/>
                    <a:pt x="13953" y="8796"/>
                    <a:pt x="13957" y="8796"/>
                  </a:cubicBezTo>
                  <a:close/>
                  <a:moveTo>
                    <a:pt x="15167" y="8808"/>
                  </a:moveTo>
                  <a:cubicBezTo>
                    <a:pt x="15170" y="8808"/>
                    <a:pt x="15173" y="8809"/>
                    <a:pt x="15175" y="8809"/>
                  </a:cubicBezTo>
                  <a:lnTo>
                    <a:pt x="15157" y="8821"/>
                  </a:lnTo>
                  <a:lnTo>
                    <a:pt x="15144" y="8821"/>
                  </a:lnTo>
                  <a:lnTo>
                    <a:pt x="15163" y="8809"/>
                  </a:lnTo>
                  <a:cubicBezTo>
                    <a:pt x="15164" y="8808"/>
                    <a:pt x="15165" y="8808"/>
                    <a:pt x="15167" y="8808"/>
                  </a:cubicBezTo>
                  <a:close/>
                  <a:moveTo>
                    <a:pt x="13267" y="8800"/>
                  </a:moveTo>
                  <a:cubicBezTo>
                    <a:pt x="13267" y="8805"/>
                    <a:pt x="13266" y="8811"/>
                    <a:pt x="13265" y="8818"/>
                  </a:cubicBezTo>
                  <a:cubicBezTo>
                    <a:pt x="13268" y="8816"/>
                    <a:pt x="13270" y="8815"/>
                    <a:pt x="13272" y="8813"/>
                  </a:cubicBezTo>
                  <a:lnTo>
                    <a:pt x="13272" y="8813"/>
                  </a:lnTo>
                  <a:cubicBezTo>
                    <a:pt x="13271" y="8816"/>
                    <a:pt x="13269" y="8820"/>
                    <a:pt x="13267" y="8820"/>
                  </a:cubicBezTo>
                  <a:cubicBezTo>
                    <a:pt x="13266" y="8820"/>
                    <a:pt x="13266" y="8819"/>
                    <a:pt x="13265" y="8818"/>
                  </a:cubicBezTo>
                  <a:cubicBezTo>
                    <a:pt x="13259" y="8821"/>
                    <a:pt x="13254" y="8823"/>
                    <a:pt x="13250" y="8823"/>
                  </a:cubicBezTo>
                  <a:cubicBezTo>
                    <a:pt x="13244" y="8823"/>
                    <a:pt x="13241" y="8820"/>
                    <a:pt x="13243" y="8816"/>
                  </a:cubicBezTo>
                  <a:cubicBezTo>
                    <a:pt x="13245" y="8812"/>
                    <a:pt x="13258" y="8806"/>
                    <a:pt x="13267" y="8800"/>
                  </a:cubicBezTo>
                  <a:close/>
                  <a:moveTo>
                    <a:pt x="15584" y="8663"/>
                  </a:moveTo>
                  <a:cubicBezTo>
                    <a:pt x="15585" y="8663"/>
                    <a:pt x="15586" y="8663"/>
                    <a:pt x="15587" y="8663"/>
                  </a:cubicBezTo>
                  <a:cubicBezTo>
                    <a:pt x="15605" y="8668"/>
                    <a:pt x="15600" y="8687"/>
                    <a:pt x="15610" y="8710"/>
                  </a:cubicBezTo>
                  <a:cubicBezTo>
                    <a:pt x="15601" y="8711"/>
                    <a:pt x="15592" y="8711"/>
                    <a:pt x="15584" y="8711"/>
                  </a:cubicBezTo>
                  <a:cubicBezTo>
                    <a:pt x="15570" y="8711"/>
                    <a:pt x="15558" y="8710"/>
                    <a:pt x="15547" y="8710"/>
                  </a:cubicBezTo>
                  <a:cubicBezTo>
                    <a:pt x="15537" y="8710"/>
                    <a:pt x="15528" y="8711"/>
                    <a:pt x="15518" y="8712"/>
                  </a:cubicBezTo>
                  <a:lnTo>
                    <a:pt x="15516" y="8712"/>
                  </a:lnTo>
                  <a:cubicBezTo>
                    <a:pt x="15493" y="8715"/>
                    <a:pt x="15463" y="8723"/>
                    <a:pt x="15440" y="8734"/>
                  </a:cubicBezTo>
                  <a:cubicBezTo>
                    <a:pt x="15427" y="8741"/>
                    <a:pt x="15456" y="8772"/>
                    <a:pt x="15475" y="8772"/>
                  </a:cubicBezTo>
                  <a:cubicBezTo>
                    <a:pt x="15476" y="8772"/>
                    <a:pt x="15476" y="8772"/>
                    <a:pt x="15477" y="8772"/>
                  </a:cubicBezTo>
                  <a:cubicBezTo>
                    <a:pt x="15497" y="8769"/>
                    <a:pt x="15522" y="8763"/>
                    <a:pt x="15539" y="8763"/>
                  </a:cubicBezTo>
                  <a:cubicBezTo>
                    <a:pt x="15541" y="8763"/>
                    <a:pt x="15543" y="8763"/>
                    <a:pt x="15544" y="8763"/>
                  </a:cubicBezTo>
                  <a:cubicBezTo>
                    <a:pt x="15555" y="8765"/>
                    <a:pt x="15550" y="8778"/>
                    <a:pt x="15552" y="8785"/>
                  </a:cubicBezTo>
                  <a:cubicBezTo>
                    <a:pt x="15534" y="8790"/>
                    <a:pt x="15515" y="8796"/>
                    <a:pt x="15499" y="8797"/>
                  </a:cubicBezTo>
                  <a:cubicBezTo>
                    <a:pt x="15496" y="8798"/>
                    <a:pt x="15494" y="8798"/>
                    <a:pt x="15491" y="8798"/>
                  </a:cubicBezTo>
                  <a:cubicBezTo>
                    <a:pt x="15483" y="8798"/>
                    <a:pt x="15474" y="8795"/>
                    <a:pt x="15471" y="8795"/>
                  </a:cubicBezTo>
                  <a:cubicBezTo>
                    <a:pt x="15470" y="8795"/>
                    <a:pt x="15470" y="8795"/>
                    <a:pt x="15469" y="8796"/>
                  </a:cubicBezTo>
                  <a:cubicBezTo>
                    <a:pt x="15435" y="8816"/>
                    <a:pt x="15420" y="8826"/>
                    <a:pt x="15411" y="8826"/>
                  </a:cubicBezTo>
                  <a:cubicBezTo>
                    <a:pt x="15403" y="8826"/>
                    <a:pt x="15399" y="8819"/>
                    <a:pt x="15393" y="8807"/>
                  </a:cubicBezTo>
                  <a:cubicBezTo>
                    <a:pt x="15387" y="8797"/>
                    <a:pt x="15379" y="8787"/>
                    <a:pt x="15381" y="8775"/>
                  </a:cubicBezTo>
                  <a:cubicBezTo>
                    <a:pt x="15385" y="8756"/>
                    <a:pt x="15385" y="8734"/>
                    <a:pt x="15407" y="8715"/>
                  </a:cubicBezTo>
                  <a:cubicBezTo>
                    <a:pt x="15427" y="8695"/>
                    <a:pt x="15468" y="8684"/>
                    <a:pt x="15505" y="8684"/>
                  </a:cubicBezTo>
                  <a:cubicBezTo>
                    <a:pt x="15524" y="8684"/>
                    <a:pt x="15568" y="8663"/>
                    <a:pt x="15584" y="8663"/>
                  </a:cubicBezTo>
                  <a:close/>
                  <a:moveTo>
                    <a:pt x="13465" y="8822"/>
                  </a:moveTo>
                  <a:cubicBezTo>
                    <a:pt x="13470" y="8823"/>
                    <a:pt x="13480" y="8826"/>
                    <a:pt x="13479" y="8829"/>
                  </a:cubicBezTo>
                  <a:cubicBezTo>
                    <a:pt x="13477" y="8835"/>
                    <a:pt x="13468" y="8841"/>
                    <a:pt x="13462" y="8847"/>
                  </a:cubicBezTo>
                  <a:cubicBezTo>
                    <a:pt x="13457" y="8844"/>
                    <a:pt x="13452" y="8841"/>
                    <a:pt x="13440" y="8834"/>
                  </a:cubicBezTo>
                  <a:cubicBezTo>
                    <a:pt x="13445" y="8831"/>
                    <a:pt x="13455" y="8826"/>
                    <a:pt x="13465" y="8822"/>
                  </a:cubicBezTo>
                  <a:close/>
                  <a:moveTo>
                    <a:pt x="13761" y="8797"/>
                  </a:moveTo>
                  <a:cubicBezTo>
                    <a:pt x="13783" y="8806"/>
                    <a:pt x="13802" y="8818"/>
                    <a:pt x="13820" y="8828"/>
                  </a:cubicBezTo>
                  <a:cubicBezTo>
                    <a:pt x="13820" y="8828"/>
                    <a:pt x="13805" y="8837"/>
                    <a:pt x="13789" y="8847"/>
                  </a:cubicBezTo>
                  <a:cubicBezTo>
                    <a:pt x="13760" y="8844"/>
                    <a:pt x="13727" y="8841"/>
                    <a:pt x="13695" y="8838"/>
                  </a:cubicBezTo>
                  <a:cubicBezTo>
                    <a:pt x="13692" y="8838"/>
                    <a:pt x="13702" y="8825"/>
                    <a:pt x="13713" y="8819"/>
                  </a:cubicBezTo>
                  <a:cubicBezTo>
                    <a:pt x="13727" y="8810"/>
                    <a:pt x="13761" y="8797"/>
                    <a:pt x="13761" y="8797"/>
                  </a:cubicBezTo>
                  <a:close/>
                  <a:moveTo>
                    <a:pt x="13588" y="8850"/>
                  </a:moveTo>
                  <a:lnTo>
                    <a:pt x="13577" y="8859"/>
                  </a:lnTo>
                  <a:lnTo>
                    <a:pt x="13555" y="8859"/>
                  </a:lnTo>
                  <a:cubicBezTo>
                    <a:pt x="13560" y="8857"/>
                    <a:pt x="13562" y="8853"/>
                    <a:pt x="13565" y="8851"/>
                  </a:cubicBezTo>
                  <a:cubicBezTo>
                    <a:pt x="13571" y="8851"/>
                    <a:pt x="13580" y="8851"/>
                    <a:pt x="13588" y="8850"/>
                  </a:cubicBezTo>
                  <a:close/>
                  <a:moveTo>
                    <a:pt x="13267" y="8844"/>
                  </a:moveTo>
                  <a:cubicBezTo>
                    <a:pt x="13270" y="8847"/>
                    <a:pt x="13274" y="8851"/>
                    <a:pt x="13274" y="8851"/>
                  </a:cubicBezTo>
                  <a:cubicBezTo>
                    <a:pt x="13268" y="8856"/>
                    <a:pt x="13259" y="8859"/>
                    <a:pt x="13251" y="8862"/>
                  </a:cubicBezTo>
                  <a:lnTo>
                    <a:pt x="13250" y="8860"/>
                  </a:lnTo>
                  <a:lnTo>
                    <a:pt x="13250" y="8860"/>
                  </a:lnTo>
                  <a:cubicBezTo>
                    <a:pt x="13259" y="8850"/>
                    <a:pt x="13263" y="8847"/>
                    <a:pt x="13267" y="8844"/>
                  </a:cubicBezTo>
                  <a:close/>
                  <a:moveTo>
                    <a:pt x="14709" y="8846"/>
                  </a:moveTo>
                  <a:cubicBezTo>
                    <a:pt x="14716" y="8847"/>
                    <a:pt x="14722" y="8849"/>
                    <a:pt x="14731" y="8851"/>
                  </a:cubicBezTo>
                  <a:cubicBezTo>
                    <a:pt x="14728" y="8857"/>
                    <a:pt x="14723" y="8865"/>
                    <a:pt x="14717" y="8872"/>
                  </a:cubicBezTo>
                  <a:cubicBezTo>
                    <a:pt x="14712" y="8871"/>
                    <a:pt x="14700" y="8871"/>
                    <a:pt x="14700" y="8868"/>
                  </a:cubicBezTo>
                  <a:cubicBezTo>
                    <a:pt x="14700" y="8860"/>
                    <a:pt x="14706" y="8853"/>
                    <a:pt x="14709" y="8846"/>
                  </a:cubicBezTo>
                  <a:close/>
                  <a:moveTo>
                    <a:pt x="13237" y="8865"/>
                  </a:moveTo>
                  <a:lnTo>
                    <a:pt x="13241" y="8865"/>
                  </a:lnTo>
                  <a:lnTo>
                    <a:pt x="13241" y="8865"/>
                  </a:lnTo>
                  <a:cubicBezTo>
                    <a:pt x="13232" y="8876"/>
                    <a:pt x="13227" y="8876"/>
                    <a:pt x="13226" y="8876"/>
                  </a:cubicBezTo>
                  <a:cubicBezTo>
                    <a:pt x="13226" y="8876"/>
                    <a:pt x="13226" y="8876"/>
                    <a:pt x="13226" y="8876"/>
                  </a:cubicBezTo>
                  <a:lnTo>
                    <a:pt x="13237" y="8865"/>
                  </a:lnTo>
                  <a:close/>
                  <a:moveTo>
                    <a:pt x="13245" y="8866"/>
                  </a:moveTo>
                  <a:lnTo>
                    <a:pt x="13252" y="8868"/>
                  </a:lnTo>
                  <a:lnTo>
                    <a:pt x="13236" y="8879"/>
                  </a:lnTo>
                  <a:cubicBezTo>
                    <a:pt x="13239" y="8874"/>
                    <a:pt x="13243" y="8870"/>
                    <a:pt x="13245" y="8866"/>
                  </a:cubicBezTo>
                  <a:close/>
                  <a:moveTo>
                    <a:pt x="14485" y="8857"/>
                  </a:moveTo>
                  <a:cubicBezTo>
                    <a:pt x="14498" y="8857"/>
                    <a:pt x="14511" y="8861"/>
                    <a:pt x="14511" y="8866"/>
                  </a:cubicBezTo>
                  <a:cubicBezTo>
                    <a:pt x="14511" y="8875"/>
                    <a:pt x="14498" y="8888"/>
                    <a:pt x="14491" y="8899"/>
                  </a:cubicBezTo>
                  <a:cubicBezTo>
                    <a:pt x="14442" y="8904"/>
                    <a:pt x="14406" y="8908"/>
                    <a:pt x="14377" y="8908"/>
                  </a:cubicBezTo>
                  <a:cubicBezTo>
                    <a:pt x="14373" y="8908"/>
                    <a:pt x="14368" y="8908"/>
                    <a:pt x="14364" y="8907"/>
                  </a:cubicBezTo>
                  <a:cubicBezTo>
                    <a:pt x="14353" y="8907"/>
                    <a:pt x="14353" y="8891"/>
                    <a:pt x="14360" y="8882"/>
                  </a:cubicBezTo>
                  <a:cubicBezTo>
                    <a:pt x="14363" y="8876"/>
                    <a:pt x="14394" y="8868"/>
                    <a:pt x="14410" y="8865"/>
                  </a:cubicBezTo>
                  <a:cubicBezTo>
                    <a:pt x="14435" y="8860"/>
                    <a:pt x="14458" y="8857"/>
                    <a:pt x="14479" y="8857"/>
                  </a:cubicBezTo>
                  <a:cubicBezTo>
                    <a:pt x="14481" y="8857"/>
                    <a:pt x="14483" y="8857"/>
                    <a:pt x="14485" y="8857"/>
                  </a:cubicBezTo>
                  <a:close/>
                  <a:moveTo>
                    <a:pt x="13621" y="8854"/>
                  </a:moveTo>
                  <a:cubicBezTo>
                    <a:pt x="13643" y="8875"/>
                    <a:pt x="13658" y="8887"/>
                    <a:pt x="13668" y="8901"/>
                  </a:cubicBezTo>
                  <a:cubicBezTo>
                    <a:pt x="13668" y="8901"/>
                    <a:pt x="13640" y="8918"/>
                    <a:pt x="13636" y="8918"/>
                  </a:cubicBezTo>
                  <a:cubicBezTo>
                    <a:pt x="13615" y="8915"/>
                    <a:pt x="13586" y="8913"/>
                    <a:pt x="13583" y="8906"/>
                  </a:cubicBezTo>
                  <a:cubicBezTo>
                    <a:pt x="13580" y="8897"/>
                    <a:pt x="13601" y="8881"/>
                    <a:pt x="13621" y="8854"/>
                  </a:cubicBezTo>
                  <a:close/>
                  <a:moveTo>
                    <a:pt x="13284" y="8924"/>
                  </a:moveTo>
                  <a:cubicBezTo>
                    <a:pt x="13289" y="8925"/>
                    <a:pt x="13296" y="8926"/>
                    <a:pt x="13296" y="8926"/>
                  </a:cubicBezTo>
                  <a:cubicBezTo>
                    <a:pt x="13295" y="8929"/>
                    <a:pt x="13290" y="8934"/>
                    <a:pt x="13289" y="8937"/>
                  </a:cubicBezTo>
                  <a:lnTo>
                    <a:pt x="13276" y="8935"/>
                  </a:lnTo>
                  <a:lnTo>
                    <a:pt x="13284" y="8924"/>
                  </a:lnTo>
                  <a:close/>
                  <a:moveTo>
                    <a:pt x="14805" y="8890"/>
                  </a:moveTo>
                  <a:cubicBezTo>
                    <a:pt x="14823" y="8890"/>
                    <a:pt x="14817" y="8903"/>
                    <a:pt x="14817" y="8910"/>
                  </a:cubicBezTo>
                  <a:cubicBezTo>
                    <a:pt x="14817" y="8916"/>
                    <a:pt x="14797" y="8928"/>
                    <a:pt x="14785" y="8937"/>
                  </a:cubicBezTo>
                  <a:cubicBezTo>
                    <a:pt x="14772" y="8932"/>
                    <a:pt x="14759" y="8928"/>
                    <a:pt x="14738" y="8921"/>
                  </a:cubicBezTo>
                  <a:cubicBezTo>
                    <a:pt x="14759" y="8909"/>
                    <a:pt x="14773" y="8897"/>
                    <a:pt x="14787" y="8893"/>
                  </a:cubicBezTo>
                  <a:cubicBezTo>
                    <a:pt x="14795" y="8891"/>
                    <a:pt x="14801" y="8890"/>
                    <a:pt x="14805" y="8890"/>
                  </a:cubicBezTo>
                  <a:close/>
                  <a:moveTo>
                    <a:pt x="14025" y="8851"/>
                  </a:moveTo>
                  <a:cubicBezTo>
                    <a:pt x="14039" y="8851"/>
                    <a:pt x="14040" y="8858"/>
                    <a:pt x="14027" y="8869"/>
                  </a:cubicBezTo>
                  <a:cubicBezTo>
                    <a:pt x="14002" y="8893"/>
                    <a:pt x="14020" y="8903"/>
                    <a:pt x="14017" y="8919"/>
                  </a:cubicBezTo>
                  <a:cubicBezTo>
                    <a:pt x="14017" y="8925"/>
                    <a:pt x="14008" y="8935"/>
                    <a:pt x="13999" y="8938"/>
                  </a:cubicBezTo>
                  <a:cubicBezTo>
                    <a:pt x="13991" y="8943"/>
                    <a:pt x="13977" y="8945"/>
                    <a:pt x="13967" y="8945"/>
                  </a:cubicBezTo>
                  <a:cubicBezTo>
                    <a:pt x="13963" y="8945"/>
                    <a:pt x="13960" y="8945"/>
                    <a:pt x="13958" y="8944"/>
                  </a:cubicBezTo>
                  <a:cubicBezTo>
                    <a:pt x="13930" y="8934"/>
                    <a:pt x="13905" y="8922"/>
                    <a:pt x="13883" y="8907"/>
                  </a:cubicBezTo>
                  <a:cubicBezTo>
                    <a:pt x="13880" y="8906"/>
                    <a:pt x="13899" y="8891"/>
                    <a:pt x="13913" y="8885"/>
                  </a:cubicBezTo>
                  <a:cubicBezTo>
                    <a:pt x="13936" y="8875"/>
                    <a:pt x="13951" y="8869"/>
                    <a:pt x="13955" y="8868"/>
                  </a:cubicBezTo>
                  <a:cubicBezTo>
                    <a:pt x="13990" y="8856"/>
                    <a:pt x="14013" y="8851"/>
                    <a:pt x="14025" y="8851"/>
                  </a:cubicBezTo>
                  <a:close/>
                  <a:moveTo>
                    <a:pt x="14669" y="8932"/>
                  </a:moveTo>
                  <a:lnTo>
                    <a:pt x="14697" y="8949"/>
                  </a:lnTo>
                  <a:cubicBezTo>
                    <a:pt x="14691" y="8957"/>
                    <a:pt x="14687" y="8965"/>
                    <a:pt x="14682" y="8972"/>
                  </a:cubicBezTo>
                  <a:cubicBezTo>
                    <a:pt x="14664" y="8969"/>
                    <a:pt x="14642" y="8971"/>
                    <a:pt x="14635" y="8963"/>
                  </a:cubicBezTo>
                  <a:cubicBezTo>
                    <a:pt x="14631" y="8960"/>
                    <a:pt x="14657" y="8944"/>
                    <a:pt x="14669" y="8932"/>
                  </a:cubicBezTo>
                  <a:close/>
                  <a:moveTo>
                    <a:pt x="15313" y="8815"/>
                  </a:moveTo>
                  <a:cubicBezTo>
                    <a:pt x="15324" y="8828"/>
                    <a:pt x="15329" y="8837"/>
                    <a:pt x="15335" y="8846"/>
                  </a:cubicBezTo>
                  <a:cubicBezTo>
                    <a:pt x="15343" y="8859"/>
                    <a:pt x="15344" y="8871"/>
                    <a:pt x="15296" y="8888"/>
                  </a:cubicBezTo>
                  <a:cubicBezTo>
                    <a:pt x="15241" y="8907"/>
                    <a:pt x="15184" y="8928"/>
                    <a:pt x="15175" y="8963"/>
                  </a:cubicBezTo>
                  <a:cubicBezTo>
                    <a:pt x="15175" y="8963"/>
                    <a:pt x="15154" y="8972"/>
                    <a:pt x="15146" y="8974"/>
                  </a:cubicBezTo>
                  <a:cubicBezTo>
                    <a:pt x="15138" y="8974"/>
                    <a:pt x="15126" y="8972"/>
                    <a:pt x="15128" y="8968"/>
                  </a:cubicBezTo>
                  <a:cubicBezTo>
                    <a:pt x="15131" y="8950"/>
                    <a:pt x="15134" y="8931"/>
                    <a:pt x="15143" y="8910"/>
                  </a:cubicBezTo>
                  <a:cubicBezTo>
                    <a:pt x="15147" y="8901"/>
                    <a:pt x="15162" y="8887"/>
                    <a:pt x="15178" y="8878"/>
                  </a:cubicBezTo>
                  <a:cubicBezTo>
                    <a:pt x="15185" y="8874"/>
                    <a:pt x="15198" y="8873"/>
                    <a:pt x="15210" y="8873"/>
                  </a:cubicBezTo>
                  <a:cubicBezTo>
                    <a:pt x="15216" y="8873"/>
                    <a:pt x="15222" y="8874"/>
                    <a:pt x="15226" y="8874"/>
                  </a:cubicBezTo>
                  <a:cubicBezTo>
                    <a:pt x="15240" y="8875"/>
                    <a:pt x="15242" y="8887"/>
                    <a:pt x="15256" y="8887"/>
                  </a:cubicBezTo>
                  <a:cubicBezTo>
                    <a:pt x="15262" y="8887"/>
                    <a:pt x="15272" y="8884"/>
                    <a:pt x="15287" y="8875"/>
                  </a:cubicBezTo>
                  <a:cubicBezTo>
                    <a:pt x="15299" y="8868"/>
                    <a:pt x="15293" y="8853"/>
                    <a:pt x="15297" y="8841"/>
                  </a:cubicBezTo>
                  <a:cubicBezTo>
                    <a:pt x="15299" y="8835"/>
                    <a:pt x="15303" y="8829"/>
                    <a:pt x="15313" y="8815"/>
                  </a:cubicBezTo>
                  <a:close/>
                  <a:moveTo>
                    <a:pt x="13396" y="8855"/>
                  </a:moveTo>
                  <a:cubicBezTo>
                    <a:pt x="13406" y="8855"/>
                    <a:pt x="13417" y="8856"/>
                    <a:pt x="13417" y="8856"/>
                  </a:cubicBezTo>
                  <a:cubicBezTo>
                    <a:pt x="13414" y="8873"/>
                    <a:pt x="13426" y="8880"/>
                    <a:pt x="13450" y="8880"/>
                  </a:cubicBezTo>
                  <a:cubicBezTo>
                    <a:pt x="13460" y="8880"/>
                    <a:pt x="13472" y="8879"/>
                    <a:pt x="13486" y="8876"/>
                  </a:cubicBezTo>
                  <a:cubicBezTo>
                    <a:pt x="13486" y="8876"/>
                    <a:pt x="13486" y="8876"/>
                    <a:pt x="13487" y="8876"/>
                  </a:cubicBezTo>
                  <a:cubicBezTo>
                    <a:pt x="13490" y="8876"/>
                    <a:pt x="13495" y="8887"/>
                    <a:pt x="13490" y="8893"/>
                  </a:cubicBezTo>
                  <a:cubicBezTo>
                    <a:pt x="13482" y="8906"/>
                    <a:pt x="13418" y="8912"/>
                    <a:pt x="13440" y="8929"/>
                  </a:cubicBezTo>
                  <a:cubicBezTo>
                    <a:pt x="13451" y="8937"/>
                    <a:pt x="13479" y="8935"/>
                    <a:pt x="13496" y="8941"/>
                  </a:cubicBezTo>
                  <a:cubicBezTo>
                    <a:pt x="13505" y="8944"/>
                    <a:pt x="13517" y="8951"/>
                    <a:pt x="13512" y="8954"/>
                  </a:cubicBezTo>
                  <a:cubicBezTo>
                    <a:pt x="13502" y="8963"/>
                    <a:pt x="13483" y="8971"/>
                    <a:pt x="13467" y="8978"/>
                  </a:cubicBezTo>
                  <a:cubicBezTo>
                    <a:pt x="13448" y="8979"/>
                    <a:pt x="13435" y="8981"/>
                    <a:pt x="13420" y="8981"/>
                  </a:cubicBezTo>
                  <a:lnTo>
                    <a:pt x="13389" y="8907"/>
                  </a:lnTo>
                  <a:cubicBezTo>
                    <a:pt x="13379" y="8897"/>
                    <a:pt x="13365" y="8887"/>
                    <a:pt x="13358" y="8874"/>
                  </a:cubicBezTo>
                  <a:cubicBezTo>
                    <a:pt x="13357" y="8871"/>
                    <a:pt x="13373" y="8859"/>
                    <a:pt x="13382" y="8856"/>
                  </a:cubicBezTo>
                  <a:cubicBezTo>
                    <a:pt x="13385" y="8855"/>
                    <a:pt x="13391" y="8855"/>
                    <a:pt x="13396" y="8855"/>
                  </a:cubicBezTo>
                  <a:close/>
                  <a:moveTo>
                    <a:pt x="12794" y="8992"/>
                  </a:moveTo>
                  <a:cubicBezTo>
                    <a:pt x="12790" y="8995"/>
                    <a:pt x="12783" y="9000"/>
                    <a:pt x="12783" y="9000"/>
                  </a:cubicBezTo>
                  <a:cubicBezTo>
                    <a:pt x="12783" y="9000"/>
                    <a:pt x="12783" y="9000"/>
                    <a:pt x="12783" y="9000"/>
                  </a:cubicBezTo>
                  <a:lnTo>
                    <a:pt x="12783" y="9000"/>
                  </a:lnTo>
                  <a:cubicBezTo>
                    <a:pt x="12787" y="8999"/>
                    <a:pt x="12793" y="8998"/>
                    <a:pt x="12799" y="8997"/>
                  </a:cubicBezTo>
                  <a:cubicBezTo>
                    <a:pt x="12798" y="8995"/>
                    <a:pt x="12796" y="8994"/>
                    <a:pt x="12794" y="8992"/>
                  </a:cubicBezTo>
                  <a:close/>
                  <a:moveTo>
                    <a:pt x="13285" y="8981"/>
                  </a:moveTo>
                  <a:cubicBezTo>
                    <a:pt x="13303" y="8981"/>
                    <a:pt x="13320" y="8982"/>
                    <a:pt x="13334" y="8984"/>
                  </a:cubicBezTo>
                  <a:cubicBezTo>
                    <a:pt x="13351" y="8987"/>
                    <a:pt x="13354" y="9000"/>
                    <a:pt x="13357" y="9010"/>
                  </a:cubicBezTo>
                  <a:cubicBezTo>
                    <a:pt x="13358" y="9013"/>
                    <a:pt x="13329" y="9028"/>
                    <a:pt x="13326" y="9028"/>
                  </a:cubicBezTo>
                  <a:cubicBezTo>
                    <a:pt x="13279" y="9021"/>
                    <a:pt x="13230" y="9012"/>
                    <a:pt x="13171" y="9003"/>
                  </a:cubicBezTo>
                  <a:cubicBezTo>
                    <a:pt x="13202" y="8993"/>
                    <a:pt x="13218" y="8984"/>
                    <a:pt x="13230" y="8982"/>
                  </a:cubicBezTo>
                  <a:cubicBezTo>
                    <a:pt x="13248" y="8982"/>
                    <a:pt x="13267" y="8981"/>
                    <a:pt x="13285" y="8981"/>
                  </a:cubicBezTo>
                  <a:close/>
                  <a:moveTo>
                    <a:pt x="14663" y="9014"/>
                  </a:moveTo>
                  <a:cubicBezTo>
                    <a:pt x="14667" y="9014"/>
                    <a:pt x="14673" y="9015"/>
                    <a:pt x="14678" y="9015"/>
                  </a:cubicBezTo>
                  <a:cubicBezTo>
                    <a:pt x="14669" y="9024"/>
                    <a:pt x="14660" y="9032"/>
                    <a:pt x="14648" y="9041"/>
                  </a:cubicBezTo>
                  <a:cubicBezTo>
                    <a:pt x="14645" y="9044"/>
                    <a:pt x="14632" y="9044"/>
                    <a:pt x="14588" y="9052"/>
                  </a:cubicBezTo>
                  <a:cubicBezTo>
                    <a:pt x="14617" y="9035"/>
                    <a:pt x="14635" y="9025"/>
                    <a:pt x="14650" y="9018"/>
                  </a:cubicBezTo>
                  <a:lnTo>
                    <a:pt x="14650" y="9016"/>
                  </a:lnTo>
                  <a:cubicBezTo>
                    <a:pt x="14653" y="9015"/>
                    <a:pt x="14658" y="9014"/>
                    <a:pt x="14663" y="9014"/>
                  </a:cubicBezTo>
                  <a:close/>
                  <a:moveTo>
                    <a:pt x="13052" y="9047"/>
                  </a:moveTo>
                  <a:cubicBezTo>
                    <a:pt x="13056" y="9049"/>
                    <a:pt x="13059" y="9052"/>
                    <a:pt x="13064" y="9054"/>
                  </a:cubicBezTo>
                  <a:lnTo>
                    <a:pt x="13055" y="9057"/>
                  </a:lnTo>
                  <a:lnTo>
                    <a:pt x="13055" y="9057"/>
                  </a:lnTo>
                  <a:cubicBezTo>
                    <a:pt x="13040" y="9056"/>
                    <a:pt x="13036" y="9055"/>
                    <a:pt x="13033" y="9054"/>
                  </a:cubicBezTo>
                  <a:cubicBezTo>
                    <a:pt x="13039" y="9052"/>
                    <a:pt x="13052" y="9047"/>
                    <a:pt x="13052" y="9047"/>
                  </a:cubicBezTo>
                  <a:close/>
                  <a:moveTo>
                    <a:pt x="13078" y="9050"/>
                  </a:moveTo>
                  <a:cubicBezTo>
                    <a:pt x="13087" y="9053"/>
                    <a:pt x="13095" y="9056"/>
                    <a:pt x="13102" y="9059"/>
                  </a:cubicBezTo>
                  <a:cubicBezTo>
                    <a:pt x="13089" y="9059"/>
                    <a:pt x="13078" y="9058"/>
                    <a:pt x="13070" y="9058"/>
                  </a:cubicBezTo>
                  <a:lnTo>
                    <a:pt x="13070" y="9058"/>
                  </a:lnTo>
                  <a:cubicBezTo>
                    <a:pt x="13072" y="9056"/>
                    <a:pt x="13076" y="9053"/>
                    <a:pt x="13078" y="9050"/>
                  </a:cubicBezTo>
                  <a:close/>
                  <a:moveTo>
                    <a:pt x="13069" y="9062"/>
                  </a:moveTo>
                  <a:lnTo>
                    <a:pt x="13069" y="9062"/>
                  </a:lnTo>
                  <a:cubicBezTo>
                    <a:pt x="13095" y="9068"/>
                    <a:pt x="13091" y="9071"/>
                    <a:pt x="13089" y="9075"/>
                  </a:cubicBezTo>
                  <a:cubicBezTo>
                    <a:pt x="13082" y="9071"/>
                    <a:pt x="13075" y="9067"/>
                    <a:pt x="13069" y="9062"/>
                  </a:cubicBezTo>
                  <a:close/>
                  <a:moveTo>
                    <a:pt x="13567" y="8965"/>
                  </a:moveTo>
                  <a:cubicBezTo>
                    <a:pt x="13572" y="8965"/>
                    <a:pt x="13577" y="8965"/>
                    <a:pt x="13582" y="8966"/>
                  </a:cubicBezTo>
                  <a:cubicBezTo>
                    <a:pt x="13596" y="8968"/>
                    <a:pt x="13630" y="8962"/>
                    <a:pt x="13605" y="8985"/>
                  </a:cubicBezTo>
                  <a:cubicBezTo>
                    <a:pt x="13564" y="9025"/>
                    <a:pt x="13536" y="9066"/>
                    <a:pt x="13504" y="9107"/>
                  </a:cubicBezTo>
                  <a:cubicBezTo>
                    <a:pt x="13458" y="9106"/>
                    <a:pt x="13424" y="9099"/>
                    <a:pt x="13458" y="9063"/>
                  </a:cubicBezTo>
                  <a:lnTo>
                    <a:pt x="13458" y="9063"/>
                  </a:lnTo>
                  <a:lnTo>
                    <a:pt x="13458" y="9065"/>
                  </a:lnTo>
                  <a:cubicBezTo>
                    <a:pt x="13483" y="9038"/>
                    <a:pt x="13501" y="9012"/>
                    <a:pt x="13523" y="8985"/>
                  </a:cubicBezTo>
                  <a:cubicBezTo>
                    <a:pt x="13533" y="8971"/>
                    <a:pt x="13549" y="8965"/>
                    <a:pt x="13567" y="8965"/>
                  </a:cubicBezTo>
                  <a:close/>
                  <a:moveTo>
                    <a:pt x="14300" y="9109"/>
                  </a:moveTo>
                  <a:lnTo>
                    <a:pt x="14317" y="9112"/>
                  </a:lnTo>
                  <a:cubicBezTo>
                    <a:pt x="14309" y="9112"/>
                    <a:pt x="14302" y="9112"/>
                    <a:pt x="14295" y="9113"/>
                  </a:cubicBezTo>
                  <a:lnTo>
                    <a:pt x="14295" y="9113"/>
                  </a:lnTo>
                  <a:lnTo>
                    <a:pt x="14300" y="9109"/>
                  </a:lnTo>
                  <a:close/>
                  <a:moveTo>
                    <a:pt x="14394" y="9041"/>
                  </a:moveTo>
                  <a:cubicBezTo>
                    <a:pt x="14416" y="9041"/>
                    <a:pt x="14403" y="9059"/>
                    <a:pt x="14410" y="9066"/>
                  </a:cubicBezTo>
                  <a:cubicBezTo>
                    <a:pt x="14410" y="9066"/>
                    <a:pt x="14386" y="9078"/>
                    <a:pt x="14385" y="9078"/>
                  </a:cubicBezTo>
                  <a:cubicBezTo>
                    <a:pt x="14374" y="9076"/>
                    <a:pt x="14363" y="9075"/>
                    <a:pt x="14353" y="9075"/>
                  </a:cubicBezTo>
                  <a:cubicBezTo>
                    <a:pt x="14327" y="9075"/>
                    <a:pt x="14304" y="9083"/>
                    <a:pt x="14283" y="9107"/>
                  </a:cubicBezTo>
                  <a:cubicBezTo>
                    <a:pt x="14281" y="9109"/>
                    <a:pt x="14279" y="9111"/>
                    <a:pt x="14277" y="9113"/>
                  </a:cubicBezTo>
                  <a:lnTo>
                    <a:pt x="14277" y="9113"/>
                  </a:lnTo>
                  <a:cubicBezTo>
                    <a:pt x="14276" y="9113"/>
                    <a:pt x="14275" y="9113"/>
                    <a:pt x="14274" y="9113"/>
                  </a:cubicBezTo>
                  <a:cubicBezTo>
                    <a:pt x="14236" y="9113"/>
                    <a:pt x="14221" y="9109"/>
                    <a:pt x="14214" y="9102"/>
                  </a:cubicBezTo>
                  <a:cubicBezTo>
                    <a:pt x="14207" y="9093"/>
                    <a:pt x="14265" y="9057"/>
                    <a:pt x="14285" y="9057"/>
                  </a:cubicBezTo>
                  <a:cubicBezTo>
                    <a:pt x="14286" y="9057"/>
                    <a:pt x="14286" y="9057"/>
                    <a:pt x="14286" y="9057"/>
                  </a:cubicBezTo>
                  <a:cubicBezTo>
                    <a:pt x="14291" y="9058"/>
                    <a:pt x="14295" y="9058"/>
                    <a:pt x="14299" y="9058"/>
                  </a:cubicBezTo>
                  <a:cubicBezTo>
                    <a:pt x="14323" y="9058"/>
                    <a:pt x="14346" y="9052"/>
                    <a:pt x="14373" y="9044"/>
                  </a:cubicBezTo>
                  <a:cubicBezTo>
                    <a:pt x="14382" y="9042"/>
                    <a:pt x="14389" y="9041"/>
                    <a:pt x="14394" y="9041"/>
                  </a:cubicBezTo>
                  <a:close/>
                  <a:moveTo>
                    <a:pt x="14304" y="9118"/>
                  </a:moveTo>
                  <a:cubicBezTo>
                    <a:pt x="14310" y="9118"/>
                    <a:pt x="14308" y="9119"/>
                    <a:pt x="14308" y="9119"/>
                  </a:cubicBezTo>
                  <a:lnTo>
                    <a:pt x="14288" y="9119"/>
                  </a:lnTo>
                  <a:cubicBezTo>
                    <a:pt x="14296" y="9118"/>
                    <a:pt x="14301" y="9118"/>
                    <a:pt x="14304" y="9118"/>
                  </a:cubicBezTo>
                  <a:close/>
                  <a:moveTo>
                    <a:pt x="12875" y="9044"/>
                  </a:moveTo>
                  <a:cubicBezTo>
                    <a:pt x="12914" y="9069"/>
                    <a:pt x="13055" y="9046"/>
                    <a:pt x="13009" y="9105"/>
                  </a:cubicBezTo>
                  <a:cubicBezTo>
                    <a:pt x="13012" y="9115"/>
                    <a:pt x="13015" y="9118"/>
                    <a:pt x="13014" y="9124"/>
                  </a:cubicBezTo>
                  <a:cubicBezTo>
                    <a:pt x="13009" y="9134"/>
                    <a:pt x="13008" y="9152"/>
                    <a:pt x="12996" y="9155"/>
                  </a:cubicBezTo>
                  <a:cubicBezTo>
                    <a:pt x="12982" y="9159"/>
                    <a:pt x="12973" y="9161"/>
                    <a:pt x="12967" y="9161"/>
                  </a:cubicBezTo>
                  <a:cubicBezTo>
                    <a:pt x="12950" y="9161"/>
                    <a:pt x="12955" y="9147"/>
                    <a:pt x="12949" y="9140"/>
                  </a:cubicBezTo>
                  <a:cubicBezTo>
                    <a:pt x="12941" y="9129"/>
                    <a:pt x="12922" y="9128"/>
                    <a:pt x="12899" y="9128"/>
                  </a:cubicBezTo>
                  <a:cubicBezTo>
                    <a:pt x="12890" y="9128"/>
                    <a:pt x="12880" y="9128"/>
                    <a:pt x="12870" y="9128"/>
                  </a:cubicBezTo>
                  <a:cubicBezTo>
                    <a:pt x="12867" y="9128"/>
                    <a:pt x="12865" y="9128"/>
                    <a:pt x="12863" y="9128"/>
                  </a:cubicBezTo>
                  <a:cubicBezTo>
                    <a:pt x="12794" y="9128"/>
                    <a:pt x="12786" y="9083"/>
                    <a:pt x="12846" y="9050"/>
                  </a:cubicBezTo>
                  <a:cubicBezTo>
                    <a:pt x="12852" y="9047"/>
                    <a:pt x="12875" y="9044"/>
                    <a:pt x="12875" y="9044"/>
                  </a:cubicBezTo>
                  <a:close/>
                  <a:moveTo>
                    <a:pt x="12730" y="9180"/>
                  </a:moveTo>
                  <a:cubicBezTo>
                    <a:pt x="12737" y="9180"/>
                    <a:pt x="12744" y="9181"/>
                    <a:pt x="12750" y="9182"/>
                  </a:cubicBezTo>
                  <a:cubicBezTo>
                    <a:pt x="12743" y="9185"/>
                    <a:pt x="12734" y="9190"/>
                    <a:pt x="12711" y="9200"/>
                  </a:cubicBezTo>
                  <a:cubicBezTo>
                    <a:pt x="12708" y="9199"/>
                    <a:pt x="12702" y="9194"/>
                    <a:pt x="12696" y="9191"/>
                  </a:cubicBezTo>
                  <a:cubicBezTo>
                    <a:pt x="12705" y="9187"/>
                    <a:pt x="12714" y="9181"/>
                    <a:pt x="12721" y="9181"/>
                  </a:cubicBezTo>
                  <a:cubicBezTo>
                    <a:pt x="12724" y="9181"/>
                    <a:pt x="12727" y="9180"/>
                    <a:pt x="12730" y="9180"/>
                  </a:cubicBezTo>
                  <a:close/>
                  <a:moveTo>
                    <a:pt x="13279" y="9185"/>
                  </a:moveTo>
                  <a:lnTo>
                    <a:pt x="13339" y="9188"/>
                  </a:lnTo>
                  <a:cubicBezTo>
                    <a:pt x="13329" y="9194"/>
                    <a:pt x="13318" y="9202"/>
                    <a:pt x="13314" y="9202"/>
                  </a:cubicBezTo>
                  <a:cubicBezTo>
                    <a:pt x="13310" y="9202"/>
                    <a:pt x="13305" y="9202"/>
                    <a:pt x="13301" y="9202"/>
                  </a:cubicBezTo>
                  <a:cubicBezTo>
                    <a:pt x="13290" y="9202"/>
                    <a:pt x="13280" y="9201"/>
                    <a:pt x="13273" y="9199"/>
                  </a:cubicBezTo>
                  <a:cubicBezTo>
                    <a:pt x="13268" y="9199"/>
                    <a:pt x="13277" y="9190"/>
                    <a:pt x="13279" y="9185"/>
                  </a:cubicBezTo>
                  <a:close/>
                  <a:moveTo>
                    <a:pt x="13053" y="9213"/>
                  </a:moveTo>
                  <a:cubicBezTo>
                    <a:pt x="13058" y="9216"/>
                    <a:pt x="13064" y="9218"/>
                    <a:pt x="13065" y="9221"/>
                  </a:cubicBezTo>
                  <a:cubicBezTo>
                    <a:pt x="13065" y="9221"/>
                    <a:pt x="13059" y="9225"/>
                    <a:pt x="13056" y="9227"/>
                  </a:cubicBezTo>
                  <a:cubicBezTo>
                    <a:pt x="13052" y="9225"/>
                    <a:pt x="13046" y="9224"/>
                    <a:pt x="13045" y="9221"/>
                  </a:cubicBezTo>
                  <a:cubicBezTo>
                    <a:pt x="13045" y="9221"/>
                    <a:pt x="13051" y="9216"/>
                    <a:pt x="13053" y="9213"/>
                  </a:cubicBezTo>
                  <a:close/>
                  <a:moveTo>
                    <a:pt x="11446" y="9248"/>
                  </a:moveTo>
                  <a:lnTo>
                    <a:pt x="11446" y="9248"/>
                  </a:lnTo>
                  <a:cubicBezTo>
                    <a:pt x="11449" y="9249"/>
                    <a:pt x="11451" y="9251"/>
                    <a:pt x="11453" y="9253"/>
                  </a:cubicBezTo>
                  <a:cubicBezTo>
                    <a:pt x="11455" y="9253"/>
                    <a:pt x="11457" y="9253"/>
                    <a:pt x="11459" y="9252"/>
                  </a:cubicBezTo>
                  <a:lnTo>
                    <a:pt x="11459" y="9252"/>
                  </a:lnTo>
                  <a:cubicBezTo>
                    <a:pt x="11456" y="9254"/>
                    <a:pt x="11454" y="9255"/>
                    <a:pt x="11453" y="9255"/>
                  </a:cubicBezTo>
                  <a:cubicBezTo>
                    <a:pt x="11452" y="9255"/>
                    <a:pt x="11452" y="9255"/>
                    <a:pt x="11453" y="9253"/>
                  </a:cubicBezTo>
                  <a:lnTo>
                    <a:pt x="11453" y="9253"/>
                  </a:lnTo>
                  <a:cubicBezTo>
                    <a:pt x="11444" y="9258"/>
                    <a:pt x="11438" y="9259"/>
                    <a:pt x="11435" y="9259"/>
                  </a:cubicBezTo>
                  <a:cubicBezTo>
                    <a:pt x="11434" y="9259"/>
                    <a:pt x="11434" y="9259"/>
                    <a:pt x="11434" y="9259"/>
                  </a:cubicBezTo>
                  <a:lnTo>
                    <a:pt x="11446" y="9248"/>
                  </a:lnTo>
                  <a:close/>
                  <a:moveTo>
                    <a:pt x="11516" y="9308"/>
                  </a:moveTo>
                  <a:cubicBezTo>
                    <a:pt x="11523" y="9308"/>
                    <a:pt x="11537" y="9309"/>
                    <a:pt x="11537" y="9309"/>
                  </a:cubicBezTo>
                  <a:cubicBezTo>
                    <a:pt x="11540" y="9315"/>
                    <a:pt x="11537" y="9321"/>
                    <a:pt x="11535" y="9330"/>
                  </a:cubicBezTo>
                  <a:cubicBezTo>
                    <a:pt x="11523" y="9328"/>
                    <a:pt x="11510" y="9327"/>
                    <a:pt x="11510" y="9327"/>
                  </a:cubicBezTo>
                  <a:cubicBezTo>
                    <a:pt x="11509" y="9321"/>
                    <a:pt x="11513" y="9313"/>
                    <a:pt x="11516" y="9308"/>
                  </a:cubicBezTo>
                  <a:close/>
                  <a:moveTo>
                    <a:pt x="13218" y="9328"/>
                  </a:moveTo>
                  <a:lnTo>
                    <a:pt x="13233" y="9333"/>
                  </a:lnTo>
                  <a:lnTo>
                    <a:pt x="13223" y="9341"/>
                  </a:lnTo>
                  <a:cubicBezTo>
                    <a:pt x="13218" y="9338"/>
                    <a:pt x="13212" y="9337"/>
                    <a:pt x="13209" y="9334"/>
                  </a:cubicBezTo>
                  <a:cubicBezTo>
                    <a:pt x="13209" y="9334"/>
                    <a:pt x="13215" y="9330"/>
                    <a:pt x="13218" y="9328"/>
                  </a:cubicBezTo>
                  <a:close/>
                  <a:moveTo>
                    <a:pt x="13039" y="9290"/>
                  </a:moveTo>
                  <a:cubicBezTo>
                    <a:pt x="13039" y="9290"/>
                    <a:pt x="13051" y="9294"/>
                    <a:pt x="13049" y="9296"/>
                  </a:cubicBezTo>
                  <a:cubicBezTo>
                    <a:pt x="13033" y="9319"/>
                    <a:pt x="13015" y="9343"/>
                    <a:pt x="12995" y="9366"/>
                  </a:cubicBezTo>
                  <a:cubicBezTo>
                    <a:pt x="12992" y="9371"/>
                    <a:pt x="12968" y="9377"/>
                    <a:pt x="12953" y="9378"/>
                  </a:cubicBezTo>
                  <a:cubicBezTo>
                    <a:pt x="12948" y="9378"/>
                    <a:pt x="12939" y="9374"/>
                    <a:pt x="12940" y="9371"/>
                  </a:cubicBezTo>
                  <a:cubicBezTo>
                    <a:pt x="12946" y="9356"/>
                    <a:pt x="12968" y="9337"/>
                    <a:pt x="12959" y="9330"/>
                  </a:cubicBezTo>
                  <a:cubicBezTo>
                    <a:pt x="12956" y="9328"/>
                    <a:pt x="12948" y="9327"/>
                    <a:pt x="12939" y="9327"/>
                  </a:cubicBezTo>
                  <a:cubicBezTo>
                    <a:pt x="12925" y="9327"/>
                    <a:pt x="12907" y="9328"/>
                    <a:pt x="12892" y="9328"/>
                  </a:cubicBezTo>
                  <a:cubicBezTo>
                    <a:pt x="12889" y="9328"/>
                    <a:pt x="12886" y="9328"/>
                    <a:pt x="12883" y="9328"/>
                  </a:cubicBezTo>
                  <a:cubicBezTo>
                    <a:pt x="12875" y="9327"/>
                    <a:pt x="12870" y="9321"/>
                    <a:pt x="12872" y="9316"/>
                  </a:cubicBezTo>
                  <a:cubicBezTo>
                    <a:pt x="12878" y="9309"/>
                    <a:pt x="12892" y="9302"/>
                    <a:pt x="12903" y="9293"/>
                  </a:cubicBezTo>
                  <a:cubicBezTo>
                    <a:pt x="12925" y="9297"/>
                    <a:pt x="12946" y="9301"/>
                    <a:pt x="12970" y="9301"/>
                  </a:cubicBezTo>
                  <a:cubicBezTo>
                    <a:pt x="12990" y="9301"/>
                    <a:pt x="13012" y="9298"/>
                    <a:pt x="13039" y="9290"/>
                  </a:cubicBezTo>
                  <a:close/>
                  <a:moveTo>
                    <a:pt x="13418" y="9362"/>
                  </a:moveTo>
                  <a:cubicBezTo>
                    <a:pt x="13418" y="9362"/>
                    <a:pt x="13436" y="9362"/>
                    <a:pt x="13446" y="9363"/>
                  </a:cubicBezTo>
                  <a:lnTo>
                    <a:pt x="13409" y="9393"/>
                  </a:lnTo>
                  <a:cubicBezTo>
                    <a:pt x="13401" y="9390"/>
                    <a:pt x="13387" y="9388"/>
                    <a:pt x="13390" y="9387"/>
                  </a:cubicBezTo>
                  <a:lnTo>
                    <a:pt x="13390" y="9386"/>
                  </a:lnTo>
                  <a:cubicBezTo>
                    <a:pt x="13396" y="9378"/>
                    <a:pt x="13407" y="9369"/>
                    <a:pt x="13418" y="9362"/>
                  </a:cubicBezTo>
                  <a:close/>
                  <a:moveTo>
                    <a:pt x="11137" y="9382"/>
                  </a:moveTo>
                  <a:cubicBezTo>
                    <a:pt x="11153" y="9382"/>
                    <a:pt x="11154" y="9391"/>
                    <a:pt x="11154" y="9399"/>
                  </a:cubicBezTo>
                  <a:cubicBezTo>
                    <a:pt x="11154" y="9400"/>
                    <a:pt x="11152" y="9403"/>
                    <a:pt x="11148" y="9405"/>
                  </a:cubicBezTo>
                  <a:lnTo>
                    <a:pt x="11148" y="9405"/>
                  </a:lnTo>
                  <a:cubicBezTo>
                    <a:pt x="11115" y="9402"/>
                    <a:pt x="11103" y="9399"/>
                    <a:pt x="11091" y="9396"/>
                  </a:cubicBezTo>
                  <a:cubicBezTo>
                    <a:pt x="11098" y="9393"/>
                    <a:pt x="11107" y="9388"/>
                    <a:pt x="11114" y="9386"/>
                  </a:cubicBezTo>
                  <a:cubicBezTo>
                    <a:pt x="11124" y="9383"/>
                    <a:pt x="11131" y="9382"/>
                    <a:pt x="11137" y="9382"/>
                  </a:cubicBezTo>
                  <a:close/>
                  <a:moveTo>
                    <a:pt x="11170" y="9403"/>
                  </a:moveTo>
                  <a:lnTo>
                    <a:pt x="11186" y="9408"/>
                  </a:lnTo>
                  <a:cubicBezTo>
                    <a:pt x="11179" y="9407"/>
                    <a:pt x="11172" y="9407"/>
                    <a:pt x="11165" y="9406"/>
                  </a:cubicBezTo>
                  <a:lnTo>
                    <a:pt x="11165" y="9406"/>
                  </a:lnTo>
                  <a:lnTo>
                    <a:pt x="11170" y="9403"/>
                  </a:lnTo>
                  <a:close/>
                  <a:moveTo>
                    <a:pt x="13302" y="9387"/>
                  </a:moveTo>
                  <a:cubicBezTo>
                    <a:pt x="13262" y="9398"/>
                    <a:pt x="13233" y="9406"/>
                    <a:pt x="13212" y="9412"/>
                  </a:cubicBezTo>
                  <a:lnTo>
                    <a:pt x="13212" y="9412"/>
                  </a:lnTo>
                  <a:cubicBezTo>
                    <a:pt x="13227" y="9404"/>
                    <a:pt x="13241" y="9397"/>
                    <a:pt x="13255" y="9390"/>
                  </a:cubicBezTo>
                  <a:cubicBezTo>
                    <a:pt x="13261" y="9388"/>
                    <a:pt x="13273" y="9388"/>
                    <a:pt x="13302" y="9387"/>
                  </a:cubicBezTo>
                  <a:close/>
                  <a:moveTo>
                    <a:pt x="11159" y="9411"/>
                  </a:moveTo>
                  <a:cubicBezTo>
                    <a:pt x="11182" y="9411"/>
                    <a:pt x="11178" y="9413"/>
                    <a:pt x="11178" y="9413"/>
                  </a:cubicBezTo>
                  <a:lnTo>
                    <a:pt x="11157" y="9412"/>
                  </a:lnTo>
                  <a:lnTo>
                    <a:pt x="11159" y="9411"/>
                  </a:lnTo>
                  <a:close/>
                  <a:moveTo>
                    <a:pt x="13161" y="9386"/>
                  </a:moveTo>
                  <a:lnTo>
                    <a:pt x="13187" y="9409"/>
                  </a:lnTo>
                  <a:cubicBezTo>
                    <a:pt x="13189" y="9411"/>
                    <a:pt x="13190" y="9413"/>
                    <a:pt x="13191" y="9417"/>
                  </a:cubicBezTo>
                  <a:lnTo>
                    <a:pt x="13191" y="9417"/>
                  </a:lnTo>
                  <a:cubicBezTo>
                    <a:pt x="13171" y="9422"/>
                    <a:pt x="13162" y="9423"/>
                    <a:pt x="13157" y="9423"/>
                  </a:cubicBezTo>
                  <a:cubicBezTo>
                    <a:pt x="13154" y="9423"/>
                    <a:pt x="13153" y="9423"/>
                    <a:pt x="13152" y="9422"/>
                  </a:cubicBezTo>
                  <a:lnTo>
                    <a:pt x="13121" y="9402"/>
                  </a:lnTo>
                  <a:lnTo>
                    <a:pt x="13161" y="9386"/>
                  </a:lnTo>
                  <a:close/>
                  <a:moveTo>
                    <a:pt x="13235" y="9415"/>
                  </a:moveTo>
                  <a:cubicBezTo>
                    <a:pt x="13237" y="9415"/>
                    <a:pt x="13221" y="9422"/>
                    <a:pt x="13205" y="9430"/>
                  </a:cubicBezTo>
                  <a:lnTo>
                    <a:pt x="13200" y="9427"/>
                  </a:lnTo>
                  <a:lnTo>
                    <a:pt x="13200" y="9427"/>
                  </a:lnTo>
                  <a:cubicBezTo>
                    <a:pt x="13224" y="9418"/>
                    <a:pt x="13234" y="9415"/>
                    <a:pt x="13235" y="9415"/>
                  </a:cubicBezTo>
                  <a:close/>
                  <a:moveTo>
                    <a:pt x="12650" y="9497"/>
                  </a:moveTo>
                  <a:cubicBezTo>
                    <a:pt x="12655" y="9500"/>
                    <a:pt x="12659" y="9503"/>
                    <a:pt x="12669" y="9511"/>
                  </a:cubicBezTo>
                  <a:cubicBezTo>
                    <a:pt x="12655" y="9516"/>
                    <a:pt x="12640" y="9524"/>
                    <a:pt x="12627" y="9528"/>
                  </a:cubicBezTo>
                  <a:lnTo>
                    <a:pt x="12627" y="9530"/>
                  </a:lnTo>
                  <a:cubicBezTo>
                    <a:pt x="12625" y="9530"/>
                    <a:pt x="12622" y="9530"/>
                    <a:pt x="12620" y="9530"/>
                  </a:cubicBezTo>
                  <a:cubicBezTo>
                    <a:pt x="12614" y="9530"/>
                    <a:pt x="12607" y="9529"/>
                    <a:pt x="12600" y="9528"/>
                  </a:cubicBezTo>
                  <a:lnTo>
                    <a:pt x="12650" y="9497"/>
                  </a:lnTo>
                  <a:close/>
                  <a:moveTo>
                    <a:pt x="10229" y="9509"/>
                  </a:moveTo>
                  <a:cubicBezTo>
                    <a:pt x="10233" y="9512"/>
                    <a:pt x="10242" y="9515"/>
                    <a:pt x="10240" y="9518"/>
                  </a:cubicBezTo>
                  <a:cubicBezTo>
                    <a:pt x="10239" y="9524"/>
                    <a:pt x="10229" y="9528"/>
                    <a:pt x="10223" y="9534"/>
                  </a:cubicBezTo>
                  <a:cubicBezTo>
                    <a:pt x="10218" y="9531"/>
                    <a:pt x="10214" y="9527"/>
                    <a:pt x="10202" y="9519"/>
                  </a:cubicBezTo>
                  <a:cubicBezTo>
                    <a:pt x="10207" y="9516"/>
                    <a:pt x="10218" y="9514"/>
                    <a:pt x="10229" y="9509"/>
                  </a:cubicBezTo>
                  <a:close/>
                  <a:moveTo>
                    <a:pt x="13167" y="9527"/>
                  </a:moveTo>
                  <a:cubicBezTo>
                    <a:pt x="13171" y="9530"/>
                    <a:pt x="13176" y="9531"/>
                    <a:pt x="13179" y="9534"/>
                  </a:cubicBezTo>
                  <a:lnTo>
                    <a:pt x="13170" y="9541"/>
                  </a:lnTo>
                  <a:cubicBezTo>
                    <a:pt x="13165" y="9539"/>
                    <a:pt x="13159" y="9537"/>
                    <a:pt x="13158" y="9534"/>
                  </a:cubicBezTo>
                  <a:lnTo>
                    <a:pt x="13156" y="9534"/>
                  </a:lnTo>
                  <a:cubicBezTo>
                    <a:pt x="13156" y="9534"/>
                    <a:pt x="13164" y="9530"/>
                    <a:pt x="13167" y="9527"/>
                  </a:cubicBezTo>
                  <a:close/>
                  <a:moveTo>
                    <a:pt x="10498" y="9518"/>
                  </a:moveTo>
                  <a:cubicBezTo>
                    <a:pt x="10502" y="9521"/>
                    <a:pt x="10505" y="9524"/>
                    <a:pt x="10516" y="9531"/>
                  </a:cubicBezTo>
                  <a:cubicBezTo>
                    <a:pt x="10501" y="9537"/>
                    <a:pt x="10485" y="9541"/>
                    <a:pt x="10471" y="9547"/>
                  </a:cubicBezTo>
                  <a:cubicBezTo>
                    <a:pt x="10470" y="9548"/>
                    <a:pt x="10469" y="9548"/>
                    <a:pt x="10467" y="9548"/>
                  </a:cubicBezTo>
                  <a:cubicBezTo>
                    <a:pt x="10461" y="9548"/>
                    <a:pt x="10454" y="9546"/>
                    <a:pt x="10446" y="9544"/>
                  </a:cubicBezTo>
                  <a:lnTo>
                    <a:pt x="10498" y="9518"/>
                  </a:lnTo>
                  <a:close/>
                  <a:moveTo>
                    <a:pt x="10057" y="9537"/>
                  </a:moveTo>
                  <a:cubicBezTo>
                    <a:pt x="10068" y="9537"/>
                    <a:pt x="10080" y="9539"/>
                    <a:pt x="10086" y="9539"/>
                  </a:cubicBezTo>
                  <a:cubicBezTo>
                    <a:pt x="10077" y="9550"/>
                    <a:pt x="10074" y="9555"/>
                    <a:pt x="10071" y="9559"/>
                  </a:cubicBezTo>
                  <a:cubicBezTo>
                    <a:pt x="10062" y="9556"/>
                    <a:pt x="10052" y="9555"/>
                    <a:pt x="10048" y="9550"/>
                  </a:cubicBezTo>
                  <a:cubicBezTo>
                    <a:pt x="10046" y="9547"/>
                    <a:pt x="10054" y="9541"/>
                    <a:pt x="10057" y="9537"/>
                  </a:cubicBezTo>
                  <a:close/>
                  <a:moveTo>
                    <a:pt x="11161" y="9520"/>
                  </a:moveTo>
                  <a:cubicBezTo>
                    <a:pt x="11170" y="9520"/>
                    <a:pt x="11176" y="9521"/>
                    <a:pt x="11176" y="9522"/>
                  </a:cubicBezTo>
                  <a:cubicBezTo>
                    <a:pt x="11179" y="9534"/>
                    <a:pt x="11175" y="9546"/>
                    <a:pt x="11172" y="9562"/>
                  </a:cubicBezTo>
                  <a:cubicBezTo>
                    <a:pt x="11145" y="9562"/>
                    <a:pt x="11120" y="9561"/>
                    <a:pt x="11120" y="9561"/>
                  </a:cubicBezTo>
                  <a:cubicBezTo>
                    <a:pt x="11123" y="9549"/>
                    <a:pt x="11092" y="9537"/>
                    <a:pt x="11138" y="9522"/>
                  </a:cubicBezTo>
                  <a:cubicBezTo>
                    <a:pt x="11144" y="9521"/>
                    <a:pt x="11153" y="9520"/>
                    <a:pt x="11161" y="9520"/>
                  </a:cubicBezTo>
                  <a:close/>
                  <a:moveTo>
                    <a:pt x="11269" y="9552"/>
                  </a:moveTo>
                  <a:cubicBezTo>
                    <a:pt x="11272" y="9555"/>
                    <a:pt x="11278" y="9556"/>
                    <a:pt x="11281" y="9559"/>
                  </a:cubicBezTo>
                  <a:cubicBezTo>
                    <a:pt x="11281" y="9559"/>
                    <a:pt x="11275" y="9564"/>
                    <a:pt x="11270" y="9565"/>
                  </a:cubicBezTo>
                  <a:lnTo>
                    <a:pt x="11257" y="9559"/>
                  </a:lnTo>
                  <a:lnTo>
                    <a:pt x="11267" y="9552"/>
                  </a:lnTo>
                  <a:close/>
                  <a:moveTo>
                    <a:pt x="10299" y="9565"/>
                  </a:moveTo>
                  <a:cubicBezTo>
                    <a:pt x="10302" y="9565"/>
                    <a:pt x="10308" y="9569"/>
                    <a:pt x="10317" y="9572"/>
                  </a:cubicBezTo>
                  <a:cubicBezTo>
                    <a:pt x="10299" y="9577"/>
                    <a:pt x="10285" y="9580"/>
                    <a:pt x="10271" y="9584"/>
                  </a:cubicBezTo>
                  <a:cubicBezTo>
                    <a:pt x="10267" y="9584"/>
                    <a:pt x="10261" y="9580"/>
                    <a:pt x="10257" y="9577"/>
                  </a:cubicBezTo>
                  <a:cubicBezTo>
                    <a:pt x="10271" y="9572"/>
                    <a:pt x="10286" y="9569"/>
                    <a:pt x="10299" y="9565"/>
                  </a:cubicBezTo>
                  <a:close/>
                  <a:moveTo>
                    <a:pt x="11001" y="9549"/>
                  </a:moveTo>
                  <a:cubicBezTo>
                    <a:pt x="11013" y="9549"/>
                    <a:pt x="11017" y="9558"/>
                    <a:pt x="10927" y="9590"/>
                  </a:cubicBezTo>
                  <a:lnTo>
                    <a:pt x="10927" y="9590"/>
                  </a:lnTo>
                  <a:cubicBezTo>
                    <a:pt x="10927" y="9588"/>
                    <a:pt x="10928" y="9587"/>
                    <a:pt x="10928" y="9586"/>
                  </a:cubicBezTo>
                  <a:cubicBezTo>
                    <a:pt x="10926" y="9580"/>
                    <a:pt x="10945" y="9568"/>
                    <a:pt x="10960" y="9559"/>
                  </a:cubicBezTo>
                  <a:cubicBezTo>
                    <a:pt x="10970" y="9555"/>
                    <a:pt x="10991" y="9549"/>
                    <a:pt x="11001" y="9549"/>
                  </a:cubicBezTo>
                  <a:close/>
                  <a:moveTo>
                    <a:pt x="12448" y="9587"/>
                  </a:moveTo>
                  <a:cubicBezTo>
                    <a:pt x="12457" y="9587"/>
                    <a:pt x="12464" y="9589"/>
                    <a:pt x="12472" y="9590"/>
                  </a:cubicBezTo>
                  <a:cubicBezTo>
                    <a:pt x="12463" y="9593"/>
                    <a:pt x="12455" y="9597"/>
                    <a:pt x="12431" y="9606"/>
                  </a:cubicBezTo>
                  <a:cubicBezTo>
                    <a:pt x="12428" y="9605"/>
                    <a:pt x="12422" y="9600"/>
                    <a:pt x="12416" y="9597"/>
                  </a:cubicBezTo>
                  <a:cubicBezTo>
                    <a:pt x="12425" y="9594"/>
                    <a:pt x="12434" y="9589"/>
                    <a:pt x="12441" y="9587"/>
                  </a:cubicBezTo>
                  <a:cubicBezTo>
                    <a:pt x="12444" y="9587"/>
                    <a:pt x="12446" y="9587"/>
                    <a:pt x="12448" y="9587"/>
                  </a:cubicBezTo>
                  <a:close/>
                  <a:moveTo>
                    <a:pt x="10154" y="9590"/>
                  </a:moveTo>
                  <a:cubicBezTo>
                    <a:pt x="10168" y="9590"/>
                    <a:pt x="10182" y="9593"/>
                    <a:pt x="10195" y="9594"/>
                  </a:cubicBezTo>
                  <a:cubicBezTo>
                    <a:pt x="10185" y="9605"/>
                    <a:pt x="10180" y="9609"/>
                    <a:pt x="10176" y="9614"/>
                  </a:cubicBezTo>
                  <a:lnTo>
                    <a:pt x="10127" y="9599"/>
                  </a:lnTo>
                  <a:cubicBezTo>
                    <a:pt x="10136" y="9594"/>
                    <a:pt x="10146" y="9590"/>
                    <a:pt x="10154" y="9590"/>
                  </a:cubicBezTo>
                  <a:close/>
                  <a:moveTo>
                    <a:pt x="9698" y="9553"/>
                  </a:moveTo>
                  <a:cubicBezTo>
                    <a:pt x="9715" y="9558"/>
                    <a:pt x="9745" y="9561"/>
                    <a:pt x="9749" y="9568"/>
                  </a:cubicBezTo>
                  <a:cubicBezTo>
                    <a:pt x="9761" y="9584"/>
                    <a:pt x="9758" y="9603"/>
                    <a:pt x="9762" y="9633"/>
                  </a:cubicBezTo>
                  <a:cubicBezTo>
                    <a:pt x="9721" y="9616"/>
                    <a:pt x="9692" y="9608"/>
                    <a:pt x="9670" y="9596"/>
                  </a:cubicBezTo>
                  <a:cubicBezTo>
                    <a:pt x="9661" y="9591"/>
                    <a:pt x="9662" y="9581"/>
                    <a:pt x="9667" y="9574"/>
                  </a:cubicBezTo>
                  <a:cubicBezTo>
                    <a:pt x="9671" y="9566"/>
                    <a:pt x="9686" y="9561"/>
                    <a:pt x="9698" y="9553"/>
                  </a:cubicBezTo>
                  <a:close/>
                  <a:moveTo>
                    <a:pt x="10043" y="9621"/>
                  </a:moveTo>
                  <a:cubicBezTo>
                    <a:pt x="10048" y="9624"/>
                    <a:pt x="10052" y="9625"/>
                    <a:pt x="10055" y="9628"/>
                  </a:cubicBezTo>
                  <a:cubicBezTo>
                    <a:pt x="10055" y="9628"/>
                    <a:pt x="10049" y="9633"/>
                    <a:pt x="10045" y="9634"/>
                  </a:cubicBezTo>
                  <a:lnTo>
                    <a:pt x="10032" y="9628"/>
                  </a:lnTo>
                  <a:lnTo>
                    <a:pt x="10043" y="9621"/>
                  </a:lnTo>
                  <a:close/>
                  <a:moveTo>
                    <a:pt x="10927" y="9590"/>
                  </a:moveTo>
                  <a:cubicBezTo>
                    <a:pt x="11015" y="9600"/>
                    <a:pt x="10946" y="9636"/>
                    <a:pt x="10880" y="9636"/>
                  </a:cubicBezTo>
                  <a:cubicBezTo>
                    <a:pt x="10876" y="9636"/>
                    <a:pt x="10872" y="9636"/>
                    <a:pt x="10869" y="9636"/>
                  </a:cubicBezTo>
                  <a:cubicBezTo>
                    <a:pt x="10855" y="9634"/>
                    <a:pt x="10844" y="9630"/>
                    <a:pt x="10832" y="9628"/>
                  </a:cubicBezTo>
                  <a:cubicBezTo>
                    <a:pt x="10848" y="9622"/>
                    <a:pt x="10863" y="9615"/>
                    <a:pt x="10879" y="9612"/>
                  </a:cubicBezTo>
                  <a:cubicBezTo>
                    <a:pt x="10906" y="9608"/>
                    <a:pt x="10924" y="9604"/>
                    <a:pt x="10927" y="9590"/>
                  </a:cubicBezTo>
                  <a:close/>
                  <a:moveTo>
                    <a:pt x="10541" y="9608"/>
                  </a:moveTo>
                  <a:cubicBezTo>
                    <a:pt x="10550" y="9608"/>
                    <a:pt x="10557" y="9608"/>
                    <a:pt x="10557" y="9609"/>
                  </a:cubicBezTo>
                  <a:cubicBezTo>
                    <a:pt x="10560" y="9621"/>
                    <a:pt x="10554" y="9634"/>
                    <a:pt x="10552" y="9650"/>
                  </a:cubicBezTo>
                  <a:cubicBezTo>
                    <a:pt x="10526" y="9649"/>
                    <a:pt x="10501" y="9647"/>
                    <a:pt x="10501" y="9647"/>
                  </a:cubicBezTo>
                  <a:cubicBezTo>
                    <a:pt x="10502" y="9636"/>
                    <a:pt x="10473" y="9624"/>
                    <a:pt x="10517" y="9611"/>
                  </a:cubicBezTo>
                  <a:cubicBezTo>
                    <a:pt x="10523" y="9608"/>
                    <a:pt x="10533" y="9608"/>
                    <a:pt x="10541" y="9608"/>
                  </a:cubicBezTo>
                  <a:close/>
                  <a:moveTo>
                    <a:pt x="11053" y="9625"/>
                  </a:moveTo>
                  <a:cubicBezTo>
                    <a:pt x="11057" y="9628"/>
                    <a:pt x="11066" y="9631"/>
                    <a:pt x="11064" y="9636"/>
                  </a:cubicBezTo>
                  <a:cubicBezTo>
                    <a:pt x="11063" y="9640"/>
                    <a:pt x="11053" y="9646"/>
                    <a:pt x="11047" y="9650"/>
                  </a:cubicBezTo>
                  <a:cubicBezTo>
                    <a:pt x="11042" y="9647"/>
                    <a:pt x="11038" y="9644"/>
                    <a:pt x="11026" y="9637"/>
                  </a:cubicBezTo>
                  <a:cubicBezTo>
                    <a:pt x="11031" y="9634"/>
                    <a:pt x="11041" y="9630"/>
                    <a:pt x="11053" y="9625"/>
                  </a:cubicBezTo>
                  <a:close/>
                  <a:moveTo>
                    <a:pt x="12677" y="9633"/>
                  </a:moveTo>
                  <a:cubicBezTo>
                    <a:pt x="12694" y="9637"/>
                    <a:pt x="12724" y="9639"/>
                    <a:pt x="12727" y="9647"/>
                  </a:cubicBezTo>
                  <a:cubicBezTo>
                    <a:pt x="12731" y="9655"/>
                    <a:pt x="12708" y="9671"/>
                    <a:pt x="12692" y="9687"/>
                  </a:cubicBezTo>
                  <a:cubicBezTo>
                    <a:pt x="12669" y="9683"/>
                    <a:pt x="12636" y="9681"/>
                    <a:pt x="12637" y="9674"/>
                  </a:cubicBezTo>
                  <a:cubicBezTo>
                    <a:pt x="12640" y="9662"/>
                    <a:pt x="12662" y="9646"/>
                    <a:pt x="12677" y="9633"/>
                  </a:cubicBezTo>
                  <a:close/>
                  <a:moveTo>
                    <a:pt x="12506" y="9659"/>
                  </a:moveTo>
                  <a:cubicBezTo>
                    <a:pt x="12515" y="9667"/>
                    <a:pt x="12525" y="9672"/>
                    <a:pt x="12531" y="9680"/>
                  </a:cubicBezTo>
                  <a:cubicBezTo>
                    <a:pt x="12534" y="9683"/>
                    <a:pt x="12525" y="9690"/>
                    <a:pt x="12519" y="9697"/>
                  </a:cubicBezTo>
                  <a:cubicBezTo>
                    <a:pt x="12499" y="9693"/>
                    <a:pt x="12483" y="9692"/>
                    <a:pt x="12466" y="9689"/>
                  </a:cubicBezTo>
                  <a:lnTo>
                    <a:pt x="12506" y="9659"/>
                  </a:lnTo>
                  <a:close/>
                  <a:moveTo>
                    <a:pt x="10794" y="9725"/>
                  </a:moveTo>
                  <a:cubicBezTo>
                    <a:pt x="10793" y="9725"/>
                    <a:pt x="10793" y="9725"/>
                    <a:pt x="10793" y="9726"/>
                  </a:cubicBezTo>
                  <a:lnTo>
                    <a:pt x="10793" y="9726"/>
                  </a:lnTo>
                  <a:cubicBezTo>
                    <a:pt x="10793" y="9725"/>
                    <a:pt x="10794" y="9725"/>
                    <a:pt x="10794" y="9725"/>
                  </a:cubicBezTo>
                  <a:close/>
                  <a:moveTo>
                    <a:pt x="11990" y="9693"/>
                  </a:moveTo>
                  <a:lnTo>
                    <a:pt x="11990" y="9693"/>
                  </a:lnTo>
                  <a:cubicBezTo>
                    <a:pt x="11969" y="9706"/>
                    <a:pt x="11949" y="9718"/>
                    <a:pt x="11922" y="9734"/>
                  </a:cubicBezTo>
                  <a:cubicBezTo>
                    <a:pt x="11909" y="9728"/>
                    <a:pt x="11897" y="9725"/>
                    <a:pt x="11896" y="9721"/>
                  </a:cubicBezTo>
                  <a:cubicBezTo>
                    <a:pt x="11891" y="9703"/>
                    <a:pt x="11925" y="9700"/>
                    <a:pt x="11949" y="9696"/>
                  </a:cubicBezTo>
                  <a:cubicBezTo>
                    <a:pt x="11962" y="9693"/>
                    <a:pt x="11977" y="9694"/>
                    <a:pt x="11990" y="9693"/>
                  </a:cubicBezTo>
                  <a:close/>
                  <a:moveTo>
                    <a:pt x="10324" y="9663"/>
                  </a:moveTo>
                  <a:cubicBezTo>
                    <a:pt x="10325" y="9663"/>
                    <a:pt x="10326" y="9663"/>
                    <a:pt x="10327" y="9664"/>
                  </a:cubicBezTo>
                  <a:cubicBezTo>
                    <a:pt x="10391" y="9668"/>
                    <a:pt x="10402" y="9686"/>
                    <a:pt x="10367" y="9718"/>
                  </a:cubicBezTo>
                  <a:cubicBezTo>
                    <a:pt x="10360" y="9725"/>
                    <a:pt x="10346" y="9733"/>
                    <a:pt x="10330" y="9742"/>
                  </a:cubicBezTo>
                  <a:cubicBezTo>
                    <a:pt x="10324" y="9737"/>
                    <a:pt x="10315" y="9734"/>
                    <a:pt x="10313" y="9730"/>
                  </a:cubicBezTo>
                  <a:cubicBezTo>
                    <a:pt x="10302" y="9714"/>
                    <a:pt x="10351" y="9684"/>
                    <a:pt x="10304" y="9674"/>
                  </a:cubicBezTo>
                  <a:cubicBezTo>
                    <a:pt x="10304" y="9674"/>
                    <a:pt x="10304" y="9668"/>
                    <a:pt x="10307" y="9668"/>
                  </a:cubicBezTo>
                  <a:cubicBezTo>
                    <a:pt x="10311" y="9666"/>
                    <a:pt x="10319" y="9663"/>
                    <a:pt x="10324" y="9663"/>
                  </a:cubicBezTo>
                  <a:close/>
                  <a:moveTo>
                    <a:pt x="11054" y="9696"/>
                  </a:moveTo>
                  <a:cubicBezTo>
                    <a:pt x="11063" y="9700"/>
                    <a:pt x="11076" y="9703"/>
                    <a:pt x="11079" y="9708"/>
                  </a:cubicBezTo>
                  <a:cubicBezTo>
                    <a:pt x="11083" y="9718"/>
                    <a:pt x="11089" y="9730"/>
                    <a:pt x="11050" y="9737"/>
                  </a:cubicBezTo>
                  <a:cubicBezTo>
                    <a:pt x="11040" y="9739"/>
                    <a:pt x="11028" y="9740"/>
                    <a:pt x="11004" y="9743"/>
                  </a:cubicBezTo>
                  <a:lnTo>
                    <a:pt x="11004" y="9743"/>
                  </a:lnTo>
                  <a:cubicBezTo>
                    <a:pt x="11037" y="9712"/>
                    <a:pt x="11045" y="9704"/>
                    <a:pt x="11054" y="9696"/>
                  </a:cubicBezTo>
                  <a:close/>
                  <a:moveTo>
                    <a:pt x="10679" y="9680"/>
                  </a:moveTo>
                  <a:cubicBezTo>
                    <a:pt x="10690" y="9680"/>
                    <a:pt x="10705" y="9686"/>
                    <a:pt x="10705" y="9686"/>
                  </a:cubicBezTo>
                  <a:lnTo>
                    <a:pt x="10623" y="9759"/>
                  </a:lnTo>
                  <a:cubicBezTo>
                    <a:pt x="10623" y="9759"/>
                    <a:pt x="10613" y="9761"/>
                    <a:pt x="10591" y="9765"/>
                  </a:cubicBezTo>
                  <a:cubicBezTo>
                    <a:pt x="10583" y="9764"/>
                    <a:pt x="10555" y="9762"/>
                    <a:pt x="10554" y="9755"/>
                  </a:cubicBezTo>
                  <a:cubicBezTo>
                    <a:pt x="10544" y="9728"/>
                    <a:pt x="10610" y="9689"/>
                    <a:pt x="10676" y="9680"/>
                  </a:cubicBezTo>
                  <a:cubicBezTo>
                    <a:pt x="10677" y="9680"/>
                    <a:pt x="10678" y="9680"/>
                    <a:pt x="10679" y="9680"/>
                  </a:cubicBezTo>
                  <a:close/>
                  <a:moveTo>
                    <a:pt x="9505" y="9736"/>
                  </a:moveTo>
                  <a:cubicBezTo>
                    <a:pt x="9518" y="9739"/>
                    <a:pt x="9536" y="9740"/>
                    <a:pt x="9546" y="9744"/>
                  </a:cubicBezTo>
                  <a:cubicBezTo>
                    <a:pt x="9549" y="9747"/>
                    <a:pt x="9536" y="9756"/>
                    <a:pt x="9522" y="9769"/>
                  </a:cubicBezTo>
                  <a:cubicBezTo>
                    <a:pt x="9503" y="9762"/>
                    <a:pt x="9489" y="9759"/>
                    <a:pt x="9484" y="9753"/>
                  </a:cubicBezTo>
                  <a:lnTo>
                    <a:pt x="9483" y="9753"/>
                  </a:lnTo>
                  <a:cubicBezTo>
                    <a:pt x="9481" y="9750"/>
                    <a:pt x="9497" y="9742"/>
                    <a:pt x="9505" y="9736"/>
                  </a:cubicBezTo>
                  <a:close/>
                  <a:moveTo>
                    <a:pt x="10945" y="9659"/>
                  </a:moveTo>
                  <a:cubicBezTo>
                    <a:pt x="10952" y="9659"/>
                    <a:pt x="10959" y="9660"/>
                    <a:pt x="10966" y="9662"/>
                  </a:cubicBezTo>
                  <a:cubicBezTo>
                    <a:pt x="10935" y="9672"/>
                    <a:pt x="10904" y="9683"/>
                    <a:pt x="10872" y="9694"/>
                  </a:cubicBezTo>
                  <a:cubicBezTo>
                    <a:pt x="10854" y="9703"/>
                    <a:pt x="10830" y="9714"/>
                    <a:pt x="10813" y="9724"/>
                  </a:cubicBezTo>
                  <a:cubicBezTo>
                    <a:pt x="10808" y="9726"/>
                    <a:pt x="10801" y="9726"/>
                    <a:pt x="10797" y="9726"/>
                  </a:cubicBezTo>
                  <a:cubicBezTo>
                    <a:pt x="10794" y="9726"/>
                    <a:pt x="10793" y="9726"/>
                    <a:pt x="10793" y="9726"/>
                  </a:cubicBezTo>
                  <a:lnTo>
                    <a:pt x="10793" y="9726"/>
                  </a:lnTo>
                  <a:cubicBezTo>
                    <a:pt x="10787" y="9729"/>
                    <a:pt x="10782" y="9733"/>
                    <a:pt x="10777" y="9736"/>
                  </a:cubicBezTo>
                  <a:lnTo>
                    <a:pt x="10777" y="9736"/>
                  </a:lnTo>
                  <a:cubicBezTo>
                    <a:pt x="10777" y="9736"/>
                    <a:pt x="10776" y="9736"/>
                    <a:pt x="10776" y="9736"/>
                  </a:cubicBezTo>
                  <a:lnTo>
                    <a:pt x="10776" y="9736"/>
                  </a:lnTo>
                  <a:cubicBezTo>
                    <a:pt x="10776" y="9736"/>
                    <a:pt x="10776" y="9736"/>
                    <a:pt x="10776" y="9736"/>
                  </a:cubicBezTo>
                  <a:lnTo>
                    <a:pt x="10776" y="9736"/>
                  </a:lnTo>
                  <a:cubicBezTo>
                    <a:pt x="10776" y="9736"/>
                    <a:pt x="10776" y="9736"/>
                    <a:pt x="10777" y="9736"/>
                  </a:cubicBezTo>
                  <a:lnTo>
                    <a:pt x="10777" y="9736"/>
                  </a:lnTo>
                  <a:cubicBezTo>
                    <a:pt x="10780" y="9738"/>
                    <a:pt x="10783" y="9740"/>
                    <a:pt x="10782" y="9742"/>
                  </a:cubicBezTo>
                  <a:cubicBezTo>
                    <a:pt x="10779" y="9749"/>
                    <a:pt x="10767" y="9756"/>
                    <a:pt x="10755" y="9769"/>
                  </a:cubicBezTo>
                  <a:cubicBezTo>
                    <a:pt x="10764" y="9756"/>
                    <a:pt x="10770" y="9745"/>
                    <a:pt x="10776" y="9736"/>
                  </a:cubicBezTo>
                  <a:lnTo>
                    <a:pt x="10776" y="9736"/>
                  </a:lnTo>
                  <a:cubicBezTo>
                    <a:pt x="10747" y="9754"/>
                    <a:pt x="10732" y="9758"/>
                    <a:pt x="10725" y="9758"/>
                  </a:cubicBezTo>
                  <a:cubicBezTo>
                    <a:pt x="10722" y="9758"/>
                    <a:pt x="10720" y="9757"/>
                    <a:pt x="10720" y="9756"/>
                  </a:cubicBezTo>
                  <a:cubicBezTo>
                    <a:pt x="10713" y="9742"/>
                    <a:pt x="10739" y="9736"/>
                    <a:pt x="10766" y="9733"/>
                  </a:cubicBezTo>
                  <a:cubicBezTo>
                    <a:pt x="10769" y="9733"/>
                    <a:pt x="10773" y="9734"/>
                    <a:pt x="10776" y="9736"/>
                  </a:cubicBezTo>
                  <a:lnTo>
                    <a:pt x="10776" y="9736"/>
                  </a:lnTo>
                  <a:cubicBezTo>
                    <a:pt x="10795" y="9704"/>
                    <a:pt x="10796" y="9695"/>
                    <a:pt x="10794" y="9687"/>
                  </a:cubicBezTo>
                  <a:cubicBezTo>
                    <a:pt x="10791" y="9680"/>
                    <a:pt x="10779" y="9674"/>
                    <a:pt x="10772" y="9668"/>
                  </a:cubicBezTo>
                  <a:lnTo>
                    <a:pt x="10829" y="9668"/>
                  </a:lnTo>
                  <a:cubicBezTo>
                    <a:pt x="10839" y="9669"/>
                    <a:pt x="10845" y="9674"/>
                    <a:pt x="10854" y="9674"/>
                  </a:cubicBezTo>
                  <a:cubicBezTo>
                    <a:pt x="10883" y="9673"/>
                    <a:pt x="10916" y="9659"/>
                    <a:pt x="10945" y="9659"/>
                  </a:cubicBezTo>
                  <a:close/>
                  <a:moveTo>
                    <a:pt x="9874" y="9747"/>
                  </a:moveTo>
                  <a:cubicBezTo>
                    <a:pt x="9887" y="9750"/>
                    <a:pt x="9908" y="9750"/>
                    <a:pt x="9914" y="9756"/>
                  </a:cubicBezTo>
                  <a:cubicBezTo>
                    <a:pt x="9931" y="9771"/>
                    <a:pt x="9904" y="9787"/>
                    <a:pt x="9877" y="9802"/>
                  </a:cubicBezTo>
                  <a:cubicBezTo>
                    <a:pt x="9867" y="9795"/>
                    <a:pt x="9856" y="9787"/>
                    <a:pt x="9845" y="9778"/>
                  </a:cubicBezTo>
                  <a:lnTo>
                    <a:pt x="9874" y="9747"/>
                  </a:lnTo>
                  <a:close/>
                  <a:moveTo>
                    <a:pt x="9209" y="9753"/>
                  </a:moveTo>
                  <a:lnTo>
                    <a:pt x="9224" y="9803"/>
                  </a:lnTo>
                  <a:lnTo>
                    <a:pt x="9196" y="9806"/>
                  </a:lnTo>
                  <a:lnTo>
                    <a:pt x="9189" y="9756"/>
                  </a:lnTo>
                  <a:lnTo>
                    <a:pt x="9209" y="9753"/>
                  </a:lnTo>
                  <a:close/>
                  <a:moveTo>
                    <a:pt x="10045" y="9736"/>
                  </a:moveTo>
                  <a:cubicBezTo>
                    <a:pt x="10049" y="9755"/>
                    <a:pt x="10054" y="9774"/>
                    <a:pt x="10054" y="9795"/>
                  </a:cubicBezTo>
                  <a:cubicBezTo>
                    <a:pt x="10054" y="9797"/>
                    <a:pt x="10029" y="9806"/>
                    <a:pt x="10017" y="9808"/>
                  </a:cubicBezTo>
                  <a:cubicBezTo>
                    <a:pt x="10007" y="9808"/>
                    <a:pt x="9989" y="9802"/>
                    <a:pt x="9990" y="9799"/>
                  </a:cubicBezTo>
                  <a:cubicBezTo>
                    <a:pt x="10001" y="9778"/>
                    <a:pt x="10014" y="9759"/>
                    <a:pt x="10027" y="9739"/>
                  </a:cubicBezTo>
                  <a:lnTo>
                    <a:pt x="10045" y="9736"/>
                  </a:lnTo>
                  <a:close/>
                  <a:moveTo>
                    <a:pt x="10777" y="9800"/>
                  </a:moveTo>
                  <a:lnTo>
                    <a:pt x="10791" y="9806"/>
                  </a:lnTo>
                  <a:lnTo>
                    <a:pt x="10780" y="9814"/>
                  </a:lnTo>
                  <a:cubicBezTo>
                    <a:pt x="10776" y="9812"/>
                    <a:pt x="10770" y="9809"/>
                    <a:pt x="10769" y="9806"/>
                  </a:cubicBezTo>
                  <a:cubicBezTo>
                    <a:pt x="10769" y="9806"/>
                    <a:pt x="10775" y="9803"/>
                    <a:pt x="10777" y="9800"/>
                  </a:cubicBezTo>
                  <a:close/>
                  <a:moveTo>
                    <a:pt x="11184" y="9808"/>
                  </a:moveTo>
                  <a:lnTo>
                    <a:pt x="11197" y="9815"/>
                  </a:lnTo>
                  <a:lnTo>
                    <a:pt x="11186" y="9822"/>
                  </a:lnTo>
                  <a:cubicBezTo>
                    <a:pt x="11182" y="9820"/>
                    <a:pt x="11178" y="9818"/>
                    <a:pt x="11175" y="9815"/>
                  </a:cubicBezTo>
                  <a:cubicBezTo>
                    <a:pt x="11175" y="9815"/>
                    <a:pt x="11181" y="9811"/>
                    <a:pt x="11184" y="9808"/>
                  </a:cubicBezTo>
                  <a:close/>
                  <a:moveTo>
                    <a:pt x="11019" y="9743"/>
                  </a:moveTo>
                  <a:cubicBezTo>
                    <a:pt x="11020" y="9752"/>
                    <a:pt x="11026" y="9759"/>
                    <a:pt x="11023" y="9769"/>
                  </a:cubicBezTo>
                  <a:cubicBezTo>
                    <a:pt x="11011" y="9808"/>
                    <a:pt x="10989" y="9820"/>
                    <a:pt x="10907" y="9833"/>
                  </a:cubicBezTo>
                  <a:cubicBezTo>
                    <a:pt x="10948" y="9795"/>
                    <a:pt x="10976" y="9769"/>
                    <a:pt x="10996" y="9750"/>
                  </a:cubicBezTo>
                  <a:lnTo>
                    <a:pt x="10996" y="9750"/>
                  </a:lnTo>
                  <a:cubicBezTo>
                    <a:pt x="11004" y="9748"/>
                    <a:pt x="11012" y="9745"/>
                    <a:pt x="11019" y="9743"/>
                  </a:cubicBezTo>
                  <a:close/>
                  <a:moveTo>
                    <a:pt x="10993" y="9751"/>
                  </a:moveTo>
                  <a:cubicBezTo>
                    <a:pt x="10913" y="9824"/>
                    <a:pt x="10889" y="9833"/>
                    <a:pt x="10873" y="9833"/>
                  </a:cubicBezTo>
                  <a:cubicBezTo>
                    <a:pt x="10871" y="9833"/>
                    <a:pt x="10869" y="9833"/>
                    <a:pt x="10867" y="9833"/>
                  </a:cubicBezTo>
                  <a:cubicBezTo>
                    <a:pt x="10848" y="9830"/>
                    <a:pt x="10819" y="9828"/>
                    <a:pt x="10855" y="9811"/>
                  </a:cubicBezTo>
                  <a:cubicBezTo>
                    <a:pt x="10886" y="9796"/>
                    <a:pt x="10920" y="9780"/>
                    <a:pt x="10951" y="9765"/>
                  </a:cubicBezTo>
                  <a:cubicBezTo>
                    <a:pt x="10963" y="9760"/>
                    <a:pt x="10978" y="9755"/>
                    <a:pt x="10993" y="9751"/>
                  </a:cubicBezTo>
                  <a:close/>
                  <a:moveTo>
                    <a:pt x="11129" y="9837"/>
                  </a:moveTo>
                  <a:cubicBezTo>
                    <a:pt x="11133" y="9842"/>
                    <a:pt x="11139" y="9847"/>
                    <a:pt x="11141" y="9853"/>
                  </a:cubicBezTo>
                  <a:cubicBezTo>
                    <a:pt x="11141" y="9853"/>
                    <a:pt x="11139" y="9855"/>
                    <a:pt x="11134" y="9858"/>
                  </a:cubicBezTo>
                  <a:lnTo>
                    <a:pt x="11134" y="9858"/>
                  </a:lnTo>
                  <a:cubicBezTo>
                    <a:pt x="11112" y="9850"/>
                    <a:pt x="11111" y="9847"/>
                    <a:pt x="11110" y="9843"/>
                  </a:cubicBezTo>
                  <a:cubicBezTo>
                    <a:pt x="11110" y="9843"/>
                    <a:pt x="11123" y="9839"/>
                    <a:pt x="11129" y="9837"/>
                  </a:cubicBezTo>
                  <a:close/>
                  <a:moveTo>
                    <a:pt x="11451" y="9786"/>
                  </a:moveTo>
                  <a:cubicBezTo>
                    <a:pt x="11463" y="9786"/>
                    <a:pt x="11466" y="9793"/>
                    <a:pt x="11470" y="9796"/>
                  </a:cubicBezTo>
                  <a:cubicBezTo>
                    <a:pt x="11469" y="9821"/>
                    <a:pt x="11419" y="9855"/>
                    <a:pt x="11369" y="9868"/>
                  </a:cubicBezTo>
                  <a:cubicBezTo>
                    <a:pt x="11368" y="9868"/>
                    <a:pt x="11368" y="9868"/>
                    <a:pt x="11367" y="9868"/>
                  </a:cubicBezTo>
                  <a:cubicBezTo>
                    <a:pt x="11361" y="9868"/>
                    <a:pt x="11346" y="9862"/>
                    <a:pt x="11348" y="9859"/>
                  </a:cubicBezTo>
                  <a:cubicBezTo>
                    <a:pt x="11366" y="9839"/>
                    <a:pt x="11387" y="9817"/>
                    <a:pt x="11410" y="9796"/>
                  </a:cubicBezTo>
                  <a:cubicBezTo>
                    <a:pt x="11416" y="9792"/>
                    <a:pt x="11441" y="9786"/>
                    <a:pt x="11451" y="9786"/>
                  </a:cubicBezTo>
                  <a:close/>
                  <a:moveTo>
                    <a:pt x="10132" y="9845"/>
                  </a:moveTo>
                  <a:cubicBezTo>
                    <a:pt x="10143" y="9849"/>
                    <a:pt x="10167" y="9853"/>
                    <a:pt x="10164" y="9856"/>
                  </a:cubicBezTo>
                  <a:cubicBezTo>
                    <a:pt x="10157" y="9868"/>
                    <a:pt x="10137" y="9878"/>
                    <a:pt x="10114" y="9895"/>
                  </a:cubicBezTo>
                  <a:cubicBezTo>
                    <a:pt x="10108" y="9883"/>
                    <a:pt x="10099" y="9875"/>
                    <a:pt x="10102" y="9867"/>
                  </a:cubicBezTo>
                  <a:cubicBezTo>
                    <a:pt x="10105" y="9861"/>
                    <a:pt x="10121" y="9852"/>
                    <a:pt x="10132" y="9845"/>
                  </a:cubicBezTo>
                  <a:close/>
                  <a:moveTo>
                    <a:pt x="10596" y="9862"/>
                  </a:moveTo>
                  <a:cubicBezTo>
                    <a:pt x="10610" y="9864"/>
                    <a:pt x="10627" y="9865"/>
                    <a:pt x="10638" y="9870"/>
                  </a:cubicBezTo>
                  <a:cubicBezTo>
                    <a:pt x="10641" y="9871"/>
                    <a:pt x="10627" y="9881"/>
                    <a:pt x="10616" y="9895"/>
                  </a:cubicBezTo>
                  <a:cubicBezTo>
                    <a:pt x="10595" y="9887"/>
                    <a:pt x="10580" y="9886"/>
                    <a:pt x="10574" y="9880"/>
                  </a:cubicBezTo>
                  <a:cubicBezTo>
                    <a:pt x="10573" y="9877"/>
                    <a:pt x="10588" y="9868"/>
                    <a:pt x="10596" y="9862"/>
                  </a:cubicBezTo>
                  <a:close/>
                  <a:moveTo>
                    <a:pt x="10997" y="9887"/>
                  </a:moveTo>
                  <a:cubicBezTo>
                    <a:pt x="11000" y="9887"/>
                    <a:pt x="11007" y="9890"/>
                    <a:pt x="11007" y="9890"/>
                  </a:cubicBezTo>
                  <a:cubicBezTo>
                    <a:pt x="11007" y="9893"/>
                    <a:pt x="11001" y="9897"/>
                    <a:pt x="11000" y="9900"/>
                  </a:cubicBezTo>
                  <a:lnTo>
                    <a:pt x="10986" y="9897"/>
                  </a:lnTo>
                  <a:lnTo>
                    <a:pt x="10997" y="9887"/>
                  </a:lnTo>
                  <a:close/>
                  <a:moveTo>
                    <a:pt x="11179" y="9852"/>
                  </a:moveTo>
                  <a:cubicBezTo>
                    <a:pt x="11226" y="9852"/>
                    <a:pt x="11285" y="9873"/>
                    <a:pt x="11285" y="9900"/>
                  </a:cubicBezTo>
                  <a:cubicBezTo>
                    <a:pt x="11211" y="9882"/>
                    <a:pt x="11168" y="9870"/>
                    <a:pt x="11144" y="9862"/>
                  </a:cubicBezTo>
                  <a:lnTo>
                    <a:pt x="11144" y="9862"/>
                  </a:lnTo>
                  <a:cubicBezTo>
                    <a:pt x="11144" y="9861"/>
                    <a:pt x="11144" y="9860"/>
                    <a:pt x="11144" y="9859"/>
                  </a:cubicBezTo>
                  <a:cubicBezTo>
                    <a:pt x="11144" y="9859"/>
                    <a:pt x="11164" y="9853"/>
                    <a:pt x="11175" y="9852"/>
                  </a:cubicBezTo>
                  <a:cubicBezTo>
                    <a:pt x="11176" y="9852"/>
                    <a:pt x="11178" y="9852"/>
                    <a:pt x="11179" y="9852"/>
                  </a:cubicBezTo>
                  <a:close/>
                  <a:moveTo>
                    <a:pt x="11145" y="9875"/>
                  </a:moveTo>
                  <a:cubicBezTo>
                    <a:pt x="11277" y="9903"/>
                    <a:pt x="11263" y="9913"/>
                    <a:pt x="11247" y="9920"/>
                  </a:cubicBezTo>
                  <a:cubicBezTo>
                    <a:pt x="11244" y="9920"/>
                    <a:pt x="11241" y="9921"/>
                    <a:pt x="11237" y="9921"/>
                  </a:cubicBezTo>
                  <a:cubicBezTo>
                    <a:pt x="11228" y="9921"/>
                    <a:pt x="11219" y="9919"/>
                    <a:pt x="11211" y="9918"/>
                  </a:cubicBezTo>
                  <a:cubicBezTo>
                    <a:pt x="11201" y="9915"/>
                    <a:pt x="11195" y="9909"/>
                    <a:pt x="11185" y="9906"/>
                  </a:cubicBezTo>
                  <a:cubicBezTo>
                    <a:pt x="11161" y="9899"/>
                    <a:pt x="11149" y="9888"/>
                    <a:pt x="11145" y="9875"/>
                  </a:cubicBezTo>
                  <a:close/>
                  <a:moveTo>
                    <a:pt x="10839" y="9918"/>
                  </a:moveTo>
                  <a:cubicBezTo>
                    <a:pt x="10842" y="9918"/>
                    <a:pt x="10847" y="9920"/>
                    <a:pt x="10851" y="9921"/>
                  </a:cubicBezTo>
                  <a:lnTo>
                    <a:pt x="10830" y="9930"/>
                  </a:lnTo>
                  <a:lnTo>
                    <a:pt x="10819" y="9927"/>
                  </a:lnTo>
                  <a:lnTo>
                    <a:pt x="10817" y="9927"/>
                  </a:lnTo>
                  <a:cubicBezTo>
                    <a:pt x="10825" y="9924"/>
                    <a:pt x="10833" y="9921"/>
                    <a:pt x="10839" y="9918"/>
                  </a:cubicBezTo>
                  <a:close/>
                  <a:moveTo>
                    <a:pt x="8290" y="9934"/>
                  </a:moveTo>
                  <a:cubicBezTo>
                    <a:pt x="8297" y="9939"/>
                    <a:pt x="8309" y="9943"/>
                    <a:pt x="8312" y="9950"/>
                  </a:cubicBezTo>
                  <a:cubicBezTo>
                    <a:pt x="8315" y="9955"/>
                    <a:pt x="8307" y="9962"/>
                    <a:pt x="8304" y="9970"/>
                  </a:cubicBezTo>
                  <a:lnTo>
                    <a:pt x="8273" y="9956"/>
                  </a:lnTo>
                  <a:cubicBezTo>
                    <a:pt x="8281" y="9946"/>
                    <a:pt x="8285" y="9940"/>
                    <a:pt x="8290" y="9934"/>
                  </a:cubicBezTo>
                  <a:close/>
                  <a:moveTo>
                    <a:pt x="10601" y="9920"/>
                  </a:moveTo>
                  <a:cubicBezTo>
                    <a:pt x="10617" y="9925"/>
                    <a:pt x="10645" y="9928"/>
                    <a:pt x="10648" y="9937"/>
                  </a:cubicBezTo>
                  <a:cubicBezTo>
                    <a:pt x="10649" y="9946"/>
                    <a:pt x="10624" y="9959"/>
                    <a:pt x="10610" y="9974"/>
                  </a:cubicBezTo>
                  <a:cubicBezTo>
                    <a:pt x="10589" y="9968"/>
                    <a:pt x="10555" y="9965"/>
                    <a:pt x="10557" y="9958"/>
                  </a:cubicBezTo>
                  <a:cubicBezTo>
                    <a:pt x="10560" y="9946"/>
                    <a:pt x="10585" y="9933"/>
                    <a:pt x="10601" y="9920"/>
                  </a:cubicBezTo>
                  <a:close/>
                  <a:moveTo>
                    <a:pt x="10928" y="9943"/>
                  </a:moveTo>
                  <a:cubicBezTo>
                    <a:pt x="10936" y="9943"/>
                    <a:pt x="10954" y="9945"/>
                    <a:pt x="10955" y="9948"/>
                  </a:cubicBezTo>
                  <a:cubicBezTo>
                    <a:pt x="10957" y="9955"/>
                    <a:pt x="10945" y="9962"/>
                    <a:pt x="10936" y="9977"/>
                  </a:cubicBezTo>
                  <a:cubicBezTo>
                    <a:pt x="10913" y="9971"/>
                    <a:pt x="10892" y="9968"/>
                    <a:pt x="10895" y="9965"/>
                  </a:cubicBezTo>
                  <a:cubicBezTo>
                    <a:pt x="10900" y="9958"/>
                    <a:pt x="10911" y="9950"/>
                    <a:pt x="10925" y="9943"/>
                  </a:cubicBezTo>
                  <a:cubicBezTo>
                    <a:pt x="10925" y="9943"/>
                    <a:pt x="10926" y="9943"/>
                    <a:pt x="10928" y="9943"/>
                  </a:cubicBezTo>
                  <a:close/>
                  <a:moveTo>
                    <a:pt x="10029" y="9933"/>
                  </a:moveTo>
                  <a:cubicBezTo>
                    <a:pt x="10034" y="9934"/>
                    <a:pt x="10046" y="9937"/>
                    <a:pt x="10045" y="9940"/>
                  </a:cubicBezTo>
                  <a:cubicBezTo>
                    <a:pt x="10042" y="9952"/>
                    <a:pt x="10071" y="9965"/>
                    <a:pt x="10018" y="9975"/>
                  </a:cubicBezTo>
                  <a:cubicBezTo>
                    <a:pt x="10010" y="9977"/>
                    <a:pt x="10003" y="9978"/>
                    <a:pt x="9998" y="9978"/>
                  </a:cubicBezTo>
                  <a:cubicBezTo>
                    <a:pt x="9987" y="9978"/>
                    <a:pt x="9987" y="9974"/>
                    <a:pt x="9999" y="9964"/>
                  </a:cubicBezTo>
                  <a:cubicBezTo>
                    <a:pt x="10008" y="9958"/>
                    <a:pt x="10008" y="9950"/>
                    <a:pt x="10014" y="9945"/>
                  </a:cubicBezTo>
                  <a:cubicBezTo>
                    <a:pt x="10017" y="9940"/>
                    <a:pt x="10024" y="9936"/>
                    <a:pt x="10029" y="9933"/>
                  </a:cubicBezTo>
                  <a:close/>
                  <a:moveTo>
                    <a:pt x="8525" y="9931"/>
                  </a:moveTo>
                  <a:cubicBezTo>
                    <a:pt x="8532" y="9931"/>
                    <a:pt x="8541" y="9932"/>
                    <a:pt x="8543" y="9934"/>
                  </a:cubicBezTo>
                  <a:cubicBezTo>
                    <a:pt x="8547" y="9940"/>
                    <a:pt x="8546" y="9948"/>
                    <a:pt x="8546" y="9955"/>
                  </a:cubicBezTo>
                  <a:cubicBezTo>
                    <a:pt x="8544" y="9967"/>
                    <a:pt x="8565" y="9983"/>
                    <a:pt x="8510" y="9986"/>
                  </a:cubicBezTo>
                  <a:cubicBezTo>
                    <a:pt x="8510" y="9986"/>
                    <a:pt x="8509" y="9986"/>
                    <a:pt x="8508" y="9986"/>
                  </a:cubicBezTo>
                  <a:cubicBezTo>
                    <a:pt x="8495" y="9986"/>
                    <a:pt x="8485" y="9972"/>
                    <a:pt x="8481" y="9971"/>
                  </a:cubicBezTo>
                  <a:cubicBezTo>
                    <a:pt x="8479" y="9956"/>
                    <a:pt x="8474" y="9949"/>
                    <a:pt x="8479" y="9943"/>
                  </a:cubicBezTo>
                  <a:cubicBezTo>
                    <a:pt x="8485" y="9939"/>
                    <a:pt x="8503" y="9934"/>
                    <a:pt x="8518" y="9931"/>
                  </a:cubicBezTo>
                  <a:cubicBezTo>
                    <a:pt x="8520" y="9931"/>
                    <a:pt x="8522" y="9931"/>
                    <a:pt x="8525" y="9931"/>
                  </a:cubicBezTo>
                  <a:close/>
                  <a:moveTo>
                    <a:pt x="10515" y="9978"/>
                  </a:moveTo>
                  <a:cubicBezTo>
                    <a:pt x="10517" y="9978"/>
                    <a:pt x="10521" y="9980"/>
                    <a:pt x="10524" y="9980"/>
                  </a:cubicBezTo>
                  <a:lnTo>
                    <a:pt x="10504" y="9989"/>
                  </a:lnTo>
                  <a:lnTo>
                    <a:pt x="10491" y="9986"/>
                  </a:lnTo>
                  <a:cubicBezTo>
                    <a:pt x="10498" y="9983"/>
                    <a:pt x="10505" y="9980"/>
                    <a:pt x="10513" y="9978"/>
                  </a:cubicBezTo>
                  <a:cubicBezTo>
                    <a:pt x="10513" y="9978"/>
                    <a:pt x="10514" y="9978"/>
                    <a:pt x="10515" y="9978"/>
                  </a:cubicBezTo>
                  <a:close/>
                  <a:moveTo>
                    <a:pt x="8821" y="9989"/>
                  </a:moveTo>
                  <a:cubicBezTo>
                    <a:pt x="8856" y="9990"/>
                    <a:pt x="8888" y="9995"/>
                    <a:pt x="8885" y="10015"/>
                  </a:cubicBezTo>
                  <a:cubicBezTo>
                    <a:pt x="8885" y="10017"/>
                    <a:pt x="8881" y="10019"/>
                    <a:pt x="8874" y="10023"/>
                  </a:cubicBezTo>
                  <a:lnTo>
                    <a:pt x="8874" y="10023"/>
                  </a:lnTo>
                  <a:cubicBezTo>
                    <a:pt x="8826" y="10020"/>
                    <a:pt x="8806" y="10015"/>
                    <a:pt x="8787" y="10008"/>
                  </a:cubicBezTo>
                  <a:cubicBezTo>
                    <a:pt x="8782" y="10008"/>
                    <a:pt x="8787" y="9999"/>
                    <a:pt x="8793" y="9996"/>
                  </a:cubicBezTo>
                  <a:cubicBezTo>
                    <a:pt x="8799" y="9992"/>
                    <a:pt x="8813" y="9989"/>
                    <a:pt x="8821" y="9989"/>
                  </a:cubicBezTo>
                  <a:close/>
                  <a:moveTo>
                    <a:pt x="8902" y="10020"/>
                  </a:moveTo>
                  <a:lnTo>
                    <a:pt x="8918" y="10025"/>
                  </a:lnTo>
                  <a:cubicBezTo>
                    <a:pt x="8909" y="10025"/>
                    <a:pt x="8902" y="10025"/>
                    <a:pt x="8894" y="10024"/>
                  </a:cubicBezTo>
                  <a:lnTo>
                    <a:pt x="8894" y="10024"/>
                  </a:lnTo>
                  <a:lnTo>
                    <a:pt x="8902" y="10020"/>
                  </a:lnTo>
                  <a:close/>
                  <a:moveTo>
                    <a:pt x="10848" y="9999"/>
                  </a:moveTo>
                  <a:cubicBezTo>
                    <a:pt x="10855" y="10003"/>
                    <a:pt x="10863" y="10008"/>
                    <a:pt x="10870" y="10011"/>
                  </a:cubicBezTo>
                  <a:cubicBezTo>
                    <a:pt x="10863" y="10018"/>
                    <a:pt x="10858" y="10023"/>
                    <a:pt x="10852" y="10027"/>
                  </a:cubicBezTo>
                  <a:cubicBezTo>
                    <a:pt x="10847" y="10021"/>
                    <a:pt x="10838" y="10018"/>
                    <a:pt x="10835" y="10012"/>
                  </a:cubicBezTo>
                  <a:cubicBezTo>
                    <a:pt x="10833" y="10009"/>
                    <a:pt x="10844" y="10003"/>
                    <a:pt x="10848" y="9999"/>
                  </a:cubicBezTo>
                  <a:close/>
                  <a:moveTo>
                    <a:pt x="8896" y="10030"/>
                  </a:moveTo>
                  <a:cubicBezTo>
                    <a:pt x="8912" y="10030"/>
                    <a:pt x="8909" y="10031"/>
                    <a:pt x="8909" y="10031"/>
                  </a:cubicBezTo>
                  <a:lnTo>
                    <a:pt x="8896" y="10030"/>
                  </a:lnTo>
                  <a:close/>
                  <a:moveTo>
                    <a:pt x="7825" y="9985"/>
                  </a:moveTo>
                  <a:cubicBezTo>
                    <a:pt x="7820" y="9990"/>
                    <a:pt x="7815" y="9995"/>
                    <a:pt x="7807" y="10000"/>
                  </a:cubicBezTo>
                  <a:cubicBezTo>
                    <a:pt x="7822" y="9996"/>
                    <a:pt x="7836" y="9992"/>
                    <a:pt x="7848" y="9988"/>
                  </a:cubicBezTo>
                  <a:lnTo>
                    <a:pt x="7848" y="9988"/>
                  </a:lnTo>
                  <a:cubicBezTo>
                    <a:pt x="7853" y="9992"/>
                    <a:pt x="7857" y="9997"/>
                    <a:pt x="7856" y="10000"/>
                  </a:cubicBezTo>
                  <a:cubicBezTo>
                    <a:pt x="7851" y="10011"/>
                    <a:pt x="7839" y="10021"/>
                    <a:pt x="7826" y="10031"/>
                  </a:cubicBezTo>
                  <a:cubicBezTo>
                    <a:pt x="7819" y="10036"/>
                    <a:pt x="7801" y="10042"/>
                    <a:pt x="7789" y="10042"/>
                  </a:cubicBezTo>
                  <a:cubicBezTo>
                    <a:pt x="7788" y="10042"/>
                    <a:pt x="7787" y="10042"/>
                    <a:pt x="7786" y="10042"/>
                  </a:cubicBezTo>
                  <a:cubicBezTo>
                    <a:pt x="7777" y="10042"/>
                    <a:pt x="7768" y="10037"/>
                    <a:pt x="7761" y="10033"/>
                  </a:cubicBezTo>
                  <a:cubicBezTo>
                    <a:pt x="7757" y="10030"/>
                    <a:pt x="7760" y="10024"/>
                    <a:pt x="7807" y="10000"/>
                  </a:cubicBezTo>
                  <a:lnTo>
                    <a:pt x="7807" y="10000"/>
                  </a:lnTo>
                  <a:cubicBezTo>
                    <a:pt x="7789" y="10005"/>
                    <a:pt x="7777" y="10007"/>
                    <a:pt x="7769" y="10007"/>
                  </a:cubicBezTo>
                  <a:cubicBezTo>
                    <a:pt x="7756" y="10007"/>
                    <a:pt x="7755" y="10002"/>
                    <a:pt x="7758" y="10000"/>
                  </a:cubicBezTo>
                  <a:cubicBezTo>
                    <a:pt x="7779" y="9994"/>
                    <a:pt x="7802" y="9989"/>
                    <a:pt x="7825" y="9985"/>
                  </a:cubicBezTo>
                  <a:close/>
                  <a:moveTo>
                    <a:pt x="10292" y="9946"/>
                  </a:moveTo>
                  <a:cubicBezTo>
                    <a:pt x="10317" y="9946"/>
                    <a:pt x="10343" y="9950"/>
                    <a:pt x="10351" y="9956"/>
                  </a:cubicBezTo>
                  <a:cubicBezTo>
                    <a:pt x="10361" y="9967"/>
                    <a:pt x="10352" y="9977"/>
                    <a:pt x="10314" y="9984"/>
                  </a:cubicBezTo>
                  <a:cubicBezTo>
                    <a:pt x="10305" y="9986"/>
                    <a:pt x="10295" y="9999"/>
                    <a:pt x="10293" y="10008"/>
                  </a:cubicBezTo>
                  <a:cubicBezTo>
                    <a:pt x="10292" y="10018"/>
                    <a:pt x="10296" y="10028"/>
                    <a:pt x="10299" y="10046"/>
                  </a:cubicBezTo>
                  <a:cubicBezTo>
                    <a:pt x="10246" y="10028"/>
                    <a:pt x="10215" y="10012"/>
                    <a:pt x="10223" y="9984"/>
                  </a:cubicBezTo>
                  <a:cubicBezTo>
                    <a:pt x="10224" y="9974"/>
                    <a:pt x="10227" y="9961"/>
                    <a:pt x="10242" y="9953"/>
                  </a:cubicBezTo>
                  <a:cubicBezTo>
                    <a:pt x="10252" y="9948"/>
                    <a:pt x="10272" y="9946"/>
                    <a:pt x="10292" y="9946"/>
                  </a:cubicBezTo>
                  <a:close/>
                  <a:moveTo>
                    <a:pt x="7066" y="10009"/>
                  </a:moveTo>
                  <a:cubicBezTo>
                    <a:pt x="7086" y="10028"/>
                    <a:pt x="7076" y="10043"/>
                    <a:pt x="7060" y="10058"/>
                  </a:cubicBezTo>
                  <a:cubicBezTo>
                    <a:pt x="7055" y="10061"/>
                    <a:pt x="7030" y="10062"/>
                    <a:pt x="7017" y="10064"/>
                  </a:cubicBezTo>
                  <a:cubicBezTo>
                    <a:pt x="7011" y="10064"/>
                    <a:pt x="7002" y="10056"/>
                    <a:pt x="7004" y="10053"/>
                  </a:cubicBezTo>
                  <a:cubicBezTo>
                    <a:pt x="7011" y="10040"/>
                    <a:pt x="7020" y="10026"/>
                    <a:pt x="7031" y="10011"/>
                  </a:cubicBezTo>
                  <a:lnTo>
                    <a:pt x="7031" y="10011"/>
                  </a:lnTo>
                  <a:cubicBezTo>
                    <a:pt x="7035" y="10011"/>
                    <a:pt x="7039" y="10012"/>
                    <a:pt x="7044" y="10012"/>
                  </a:cubicBezTo>
                  <a:cubicBezTo>
                    <a:pt x="7050" y="10012"/>
                    <a:pt x="7058" y="10011"/>
                    <a:pt x="7066" y="10009"/>
                  </a:cubicBezTo>
                  <a:close/>
                  <a:moveTo>
                    <a:pt x="9988" y="10053"/>
                  </a:moveTo>
                  <a:cubicBezTo>
                    <a:pt x="9991" y="10053"/>
                    <a:pt x="9994" y="10055"/>
                    <a:pt x="9998" y="10055"/>
                  </a:cubicBezTo>
                  <a:cubicBezTo>
                    <a:pt x="9990" y="10058"/>
                    <a:pt x="9983" y="10061"/>
                    <a:pt x="9976" y="10064"/>
                  </a:cubicBezTo>
                  <a:cubicBezTo>
                    <a:pt x="9974" y="10064"/>
                    <a:pt x="9968" y="10062"/>
                    <a:pt x="9965" y="10061"/>
                  </a:cubicBezTo>
                  <a:cubicBezTo>
                    <a:pt x="9973" y="10058"/>
                    <a:pt x="9980" y="10055"/>
                    <a:pt x="9986" y="10053"/>
                  </a:cubicBezTo>
                  <a:cubicBezTo>
                    <a:pt x="9987" y="10053"/>
                    <a:pt x="9987" y="10053"/>
                    <a:pt x="9988" y="10053"/>
                  </a:cubicBezTo>
                  <a:close/>
                  <a:moveTo>
                    <a:pt x="9839" y="10005"/>
                  </a:moveTo>
                  <a:cubicBezTo>
                    <a:pt x="9856" y="10012"/>
                    <a:pt x="9880" y="10020"/>
                    <a:pt x="9890" y="10028"/>
                  </a:cubicBezTo>
                  <a:cubicBezTo>
                    <a:pt x="9899" y="10037"/>
                    <a:pt x="9905" y="10051"/>
                    <a:pt x="9862" y="10056"/>
                  </a:cubicBezTo>
                  <a:lnTo>
                    <a:pt x="9831" y="10062"/>
                  </a:lnTo>
                  <a:lnTo>
                    <a:pt x="9783" y="10070"/>
                  </a:lnTo>
                  <a:cubicBezTo>
                    <a:pt x="9776" y="10070"/>
                    <a:pt x="9765" y="10062"/>
                    <a:pt x="9765" y="10062"/>
                  </a:cubicBezTo>
                  <a:lnTo>
                    <a:pt x="9839" y="10005"/>
                  </a:lnTo>
                  <a:close/>
                  <a:moveTo>
                    <a:pt x="10180" y="10037"/>
                  </a:moveTo>
                  <a:cubicBezTo>
                    <a:pt x="10207" y="10037"/>
                    <a:pt x="10230" y="10040"/>
                    <a:pt x="10229" y="10046"/>
                  </a:cubicBezTo>
                  <a:cubicBezTo>
                    <a:pt x="10227" y="10053"/>
                    <a:pt x="10202" y="10070"/>
                    <a:pt x="10193" y="10070"/>
                  </a:cubicBezTo>
                  <a:cubicBezTo>
                    <a:pt x="10187" y="10070"/>
                    <a:pt x="10181" y="10070"/>
                    <a:pt x="10175" y="10070"/>
                  </a:cubicBezTo>
                  <a:cubicBezTo>
                    <a:pt x="10147" y="10070"/>
                    <a:pt x="10120" y="10068"/>
                    <a:pt x="10087" y="10065"/>
                  </a:cubicBezTo>
                  <a:cubicBezTo>
                    <a:pt x="10104" y="10055"/>
                    <a:pt x="10111" y="10046"/>
                    <a:pt x="10121" y="10043"/>
                  </a:cubicBezTo>
                  <a:cubicBezTo>
                    <a:pt x="10136" y="10039"/>
                    <a:pt x="10159" y="10037"/>
                    <a:pt x="10180" y="10037"/>
                  </a:cubicBezTo>
                  <a:close/>
                  <a:moveTo>
                    <a:pt x="6259" y="10061"/>
                  </a:moveTo>
                  <a:cubicBezTo>
                    <a:pt x="6264" y="10064"/>
                    <a:pt x="6268" y="10067"/>
                    <a:pt x="6270" y="10070"/>
                  </a:cubicBezTo>
                  <a:cubicBezTo>
                    <a:pt x="6270" y="10070"/>
                    <a:pt x="6264" y="10073"/>
                    <a:pt x="6261" y="10074"/>
                  </a:cubicBezTo>
                  <a:cubicBezTo>
                    <a:pt x="6256" y="10073"/>
                    <a:pt x="6252" y="10070"/>
                    <a:pt x="6249" y="10067"/>
                  </a:cubicBezTo>
                  <a:cubicBezTo>
                    <a:pt x="6249" y="10067"/>
                    <a:pt x="6256" y="10062"/>
                    <a:pt x="6259" y="10061"/>
                  </a:cubicBezTo>
                  <a:close/>
                  <a:moveTo>
                    <a:pt x="6064" y="10064"/>
                  </a:moveTo>
                  <a:cubicBezTo>
                    <a:pt x="6067" y="10067"/>
                    <a:pt x="6070" y="10071"/>
                    <a:pt x="6070" y="10071"/>
                  </a:cubicBezTo>
                  <a:cubicBezTo>
                    <a:pt x="6064" y="10074"/>
                    <a:pt x="6055" y="10076"/>
                    <a:pt x="6046" y="10077"/>
                  </a:cubicBezTo>
                  <a:lnTo>
                    <a:pt x="6046" y="10075"/>
                  </a:lnTo>
                  <a:lnTo>
                    <a:pt x="6046" y="10075"/>
                  </a:lnTo>
                  <a:cubicBezTo>
                    <a:pt x="6056" y="10066"/>
                    <a:pt x="6060" y="10065"/>
                    <a:pt x="6064" y="10064"/>
                  </a:cubicBezTo>
                  <a:close/>
                  <a:moveTo>
                    <a:pt x="8943" y="10056"/>
                  </a:moveTo>
                  <a:cubicBezTo>
                    <a:pt x="8949" y="10059"/>
                    <a:pt x="8959" y="10061"/>
                    <a:pt x="8959" y="10064"/>
                  </a:cubicBezTo>
                  <a:cubicBezTo>
                    <a:pt x="8958" y="10071"/>
                    <a:pt x="8950" y="10077"/>
                    <a:pt x="8946" y="10083"/>
                  </a:cubicBezTo>
                  <a:cubicBezTo>
                    <a:pt x="8940" y="10081"/>
                    <a:pt x="8934" y="10078"/>
                    <a:pt x="8925" y="10074"/>
                  </a:cubicBezTo>
                  <a:lnTo>
                    <a:pt x="8941" y="10056"/>
                  </a:lnTo>
                  <a:close/>
                  <a:moveTo>
                    <a:pt x="8181" y="10046"/>
                  </a:moveTo>
                  <a:cubicBezTo>
                    <a:pt x="8185" y="10049"/>
                    <a:pt x="8194" y="10052"/>
                    <a:pt x="8193" y="10055"/>
                  </a:cubicBezTo>
                  <a:cubicBezTo>
                    <a:pt x="8181" y="10065"/>
                    <a:pt x="8166" y="10076"/>
                    <a:pt x="8153" y="10086"/>
                  </a:cubicBezTo>
                  <a:lnTo>
                    <a:pt x="8142" y="10087"/>
                  </a:lnTo>
                  <a:cubicBezTo>
                    <a:pt x="8137" y="10084"/>
                    <a:pt x="8134" y="10080"/>
                    <a:pt x="8123" y="10073"/>
                  </a:cubicBezTo>
                  <a:cubicBezTo>
                    <a:pt x="8137" y="10065"/>
                    <a:pt x="8154" y="10056"/>
                    <a:pt x="8170" y="10048"/>
                  </a:cubicBezTo>
                  <a:lnTo>
                    <a:pt x="8181" y="10046"/>
                  </a:lnTo>
                  <a:close/>
                  <a:moveTo>
                    <a:pt x="6031" y="10078"/>
                  </a:moveTo>
                  <a:lnTo>
                    <a:pt x="6035" y="10080"/>
                  </a:lnTo>
                  <a:lnTo>
                    <a:pt x="6035" y="10080"/>
                  </a:lnTo>
                  <a:cubicBezTo>
                    <a:pt x="6025" y="10086"/>
                    <a:pt x="6020" y="10087"/>
                    <a:pt x="6018" y="10087"/>
                  </a:cubicBezTo>
                  <a:cubicBezTo>
                    <a:pt x="6017" y="10087"/>
                    <a:pt x="6017" y="10087"/>
                    <a:pt x="6017" y="10087"/>
                  </a:cubicBezTo>
                  <a:lnTo>
                    <a:pt x="6031" y="10078"/>
                  </a:lnTo>
                  <a:close/>
                  <a:moveTo>
                    <a:pt x="6039" y="10081"/>
                  </a:moveTo>
                  <a:lnTo>
                    <a:pt x="6046" y="10083"/>
                  </a:lnTo>
                  <a:lnTo>
                    <a:pt x="6028" y="10092"/>
                  </a:lnTo>
                  <a:cubicBezTo>
                    <a:pt x="6033" y="10087"/>
                    <a:pt x="6036" y="10084"/>
                    <a:pt x="6039" y="10081"/>
                  </a:cubicBezTo>
                  <a:close/>
                  <a:moveTo>
                    <a:pt x="7384" y="10086"/>
                  </a:moveTo>
                  <a:cubicBezTo>
                    <a:pt x="7379" y="10090"/>
                    <a:pt x="7372" y="10095"/>
                    <a:pt x="7372" y="10095"/>
                  </a:cubicBezTo>
                  <a:cubicBezTo>
                    <a:pt x="7372" y="10096"/>
                    <a:pt x="7373" y="10097"/>
                    <a:pt x="7375" y="10098"/>
                  </a:cubicBezTo>
                  <a:lnTo>
                    <a:pt x="7375" y="10098"/>
                  </a:lnTo>
                  <a:cubicBezTo>
                    <a:pt x="7379" y="10096"/>
                    <a:pt x="7383" y="10095"/>
                    <a:pt x="7388" y="10093"/>
                  </a:cubicBezTo>
                  <a:cubicBezTo>
                    <a:pt x="7386" y="10091"/>
                    <a:pt x="7385" y="10089"/>
                    <a:pt x="7384" y="10086"/>
                  </a:cubicBezTo>
                  <a:close/>
                  <a:moveTo>
                    <a:pt x="9860" y="10088"/>
                  </a:moveTo>
                  <a:cubicBezTo>
                    <a:pt x="9863" y="10088"/>
                    <a:pt x="9866" y="10090"/>
                    <a:pt x="9870" y="10090"/>
                  </a:cubicBezTo>
                  <a:lnTo>
                    <a:pt x="9849" y="10099"/>
                  </a:lnTo>
                  <a:lnTo>
                    <a:pt x="9837" y="10096"/>
                  </a:lnTo>
                  <a:lnTo>
                    <a:pt x="9836" y="10096"/>
                  </a:lnTo>
                  <a:cubicBezTo>
                    <a:pt x="9843" y="10093"/>
                    <a:pt x="9852" y="10090"/>
                    <a:pt x="9858" y="10089"/>
                  </a:cubicBezTo>
                  <a:cubicBezTo>
                    <a:pt x="9859" y="10088"/>
                    <a:pt x="9859" y="10088"/>
                    <a:pt x="9860" y="10088"/>
                  </a:cubicBezTo>
                  <a:close/>
                  <a:moveTo>
                    <a:pt x="7093" y="10105"/>
                  </a:moveTo>
                  <a:cubicBezTo>
                    <a:pt x="7096" y="10105"/>
                    <a:pt x="7101" y="10106"/>
                    <a:pt x="7105" y="10108"/>
                  </a:cubicBezTo>
                  <a:lnTo>
                    <a:pt x="7085" y="10115"/>
                  </a:lnTo>
                  <a:lnTo>
                    <a:pt x="7071" y="10111"/>
                  </a:lnTo>
                  <a:cubicBezTo>
                    <a:pt x="7079" y="10109"/>
                    <a:pt x="7088" y="10106"/>
                    <a:pt x="7093" y="10105"/>
                  </a:cubicBezTo>
                  <a:close/>
                  <a:moveTo>
                    <a:pt x="8571" y="10098"/>
                  </a:moveTo>
                  <a:cubicBezTo>
                    <a:pt x="8562" y="10109"/>
                    <a:pt x="8559" y="10114"/>
                    <a:pt x="8556" y="10118"/>
                  </a:cubicBezTo>
                  <a:cubicBezTo>
                    <a:pt x="8549" y="10115"/>
                    <a:pt x="8537" y="10114"/>
                    <a:pt x="8534" y="10109"/>
                  </a:cubicBezTo>
                  <a:cubicBezTo>
                    <a:pt x="8531" y="10106"/>
                    <a:pt x="8541" y="10098"/>
                    <a:pt x="8541" y="10098"/>
                  </a:cubicBezTo>
                  <a:close/>
                  <a:moveTo>
                    <a:pt x="10370" y="10062"/>
                  </a:moveTo>
                  <a:lnTo>
                    <a:pt x="10370" y="10062"/>
                  </a:lnTo>
                  <a:cubicBezTo>
                    <a:pt x="10360" y="10087"/>
                    <a:pt x="10351" y="10108"/>
                    <a:pt x="10342" y="10127"/>
                  </a:cubicBezTo>
                  <a:cubicBezTo>
                    <a:pt x="10342" y="10127"/>
                    <a:pt x="10327" y="10130"/>
                    <a:pt x="10320" y="10131"/>
                  </a:cubicBezTo>
                  <a:cubicBezTo>
                    <a:pt x="10326" y="10106"/>
                    <a:pt x="10261" y="10121"/>
                    <a:pt x="10243" y="10111"/>
                  </a:cubicBezTo>
                  <a:cubicBezTo>
                    <a:pt x="10226" y="10098"/>
                    <a:pt x="10248" y="10078"/>
                    <a:pt x="10286" y="10073"/>
                  </a:cubicBezTo>
                  <a:cubicBezTo>
                    <a:pt x="10314" y="10070"/>
                    <a:pt x="10343" y="10065"/>
                    <a:pt x="10370" y="10062"/>
                  </a:cubicBezTo>
                  <a:close/>
                  <a:moveTo>
                    <a:pt x="7617" y="9949"/>
                  </a:moveTo>
                  <a:cubicBezTo>
                    <a:pt x="7620" y="9971"/>
                    <a:pt x="7623" y="9986"/>
                    <a:pt x="7623" y="10000"/>
                  </a:cubicBezTo>
                  <a:cubicBezTo>
                    <a:pt x="7622" y="10012"/>
                    <a:pt x="7628" y="10019"/>
                    <a:pt x="7647" y="10019"/>
                  </a:cubicBezTo>
                  <a:cubicBezTo>
                    <a:pt x="7653" y="10019"/>
                    <a:pt x="7660" y="10018"/>
                    <a:pt x="7669" y="10017"/>
                  </a:cubicBezTo>
                  <a:cubicBezTo>
                    <a:pt x="7670" y="10016"/>
                    <a:pt x="7671" y="10016"/>
                    <a:pt x="7672" y="10016"/>
                  </a:cubicBezTo>
                  <a:cubicBezTo>
                    <a:pt x="7676" y="10016"/>
                    <a:pt x="7682" y="10018"/>
                    <a:pt x="7682" y="10018"/>
                  </a:cubicBezTo>
                  <a:cubicBezTo>
                    <a:pt x="7694" y="10055"/>
                    <a:pt x="7722" y="10089"/>
                    <a:pt x="7678" y="10130"/>
                  </a:cubicBezTo>
                  <a:cubicBezTo>
                    <a:pt x="7673" y="10134"/>
                    <a:pt x="7664" y="10139"/>
                    <a:pt x="7657" y="10142"/>
                  </a:cubicBezTo>
                  <a:cubicBezTo>
                    <a:pt x="7650" y="10140"/>
                    <a:pt x="7641" y="10139"/>
                    <a:pt x="7638" y="10134"/>
                  </a:cubicBezTo>
                  <a:lnTo>
                    <a:pt x="7591" y="10071"/>
                  </a:lnTo>
                  <a:cubicBezTo>
                    <a:pt x="7582" y="10072"/>
                    <a:pt x="7574" y="10072"/>
                    <a:pt x="7568" y="10072"/>
                  </a:cubicBezTo>
                  <a:cubicBezTo>
                    <a:pt x="7520" y="10072"/>
                    <a:pt x="7535" y="10050"/>
                    <a:pt x="7526" y="10034"/>
                  </a:cubicBezTo>
                  <a:cubicBezTo>
                    <a:pt x="7508" y="10002"/>
                    <a:pt x="7550" y="9978"/>
                    <a:pt x="7617" y="9949"/>
                  </a:cubicBezTo>
                  <a:close/>
                  <a:moveTo>
                    <a:pt x="8488" y="10117"/>
                  </a:moveTo>
                  <a:cubicBezTo>
                    <a:pt x="8493" y="10126"/>
                    <a:pt x="8501" y="10133"/>
                    <a:pt x="8501" y="10140"/>
                  </a:cubicBezTo>
                  <a:cubicBezTo>
                    <a:pt x="8501" y="10145"/>
                    <a:pt x="8490" y="10151"/>
                    <a:pt x="8484" y="10155"/>
                  </a:cubicBezTo>
                  <a:cubicBezTo>
                    <a:pt x="8476" y="10148"/>
                    <a:pt x="8471" y="10140"/>
                    <a:pt x="8459" y="10126"/>
                  </a:cubicBezTo>
                  <a:cubicBezTo>
                    <a:pt x="8465" y="10124"/>
                    <a:pt x="8476" y="10121"/>
                    <a:pt x="8488" y="10117"/>
                  </a:cubicBezTo>
                  <a:close/>
                  <a:moveTo>
                    <a:pt x="8425" y="10140"/>
                  </a:moveTo>
                  <a:cubicBezTo>
                    <a:pt x="8429" y="10145"/>
                    <a:pt x="8435" y="10151"/>
                    <a:pt x="8437" y="10156"/>
                  </a:cubicBezTo>
                  <a:cubicBezTo>
                    <a:pt x="8437" y="10156"/>
                    <a:pt x="8425" y="10162"/>
                    <a:pt x="8413" y="10167"/>
                  </a:cubicBezTo>
                  <a:cubicBezTo>
                    <a:pt x="8409" y="10159"/>
                    <a:pt x="8404" y="10153"/>
                    <a:pt x="8404" y="10148"/>
                  </a:cubicBezTo>
                  <a:cubicBezTo>
                    <a:pt x="8404" y="10148"/>
                    <a:pt x="8418" y="10142"/>
                    <a:pt x="8425" y="10140"/>
                  </a:cubicBezTo>
                  <a:close/>
                  <a:moveTo>
                    <a:pt x="7351" y="10136"/>
                  </a:moveTo>
                  <a:lnTo>
                    <a:pt x="7374" y="10152"/>
                  </a:lnTo>
                  <a:cubicBezTo>
                    <a:pt x="7388" y="10162"/>
                    <a:pt x="7401" y="10173"/>
                    <a:pt x="7410" y="10183"/>
                  </a:cubicBezTo>
                  <a:cubicBezTo>
                    <a:pt x="7413" y="10187"/>
                    <a:pt x="7400" y="10195"/>
                    <a:pt x="7395" y="10199"/>
                  </a:cubicBezTo>
                  <a:cubicBezTo>
                    <a:pt x="7383" y="10201"/>
                    <a:pt x="7373" y="10201"/>
                    <a:pt x="7373" y="10201"/>
                  </a:cubicBezTo>
                  <a:cubicBezTo>
                    <a:pt x="7351" y="10187"/>
                    <a:pt x="7327" y="10174"/>
                    <a:pt x="7311" y="10159"/>
                  </a:cubicBezTo>
                  <a:cubicBezTo>
                    <a:pt x="7308" y="10155"/>
                    <a:pt x="7336" y="10145"/>
                    <a:pt x="7351" y="10136"/>
                  </a:cubicBezTo>
                  <a:close/>
                  <a:moveTo>
                    <a:pt x="5758" y="10178"/>
                  </a:moveTo>
                  <a:cubicBezTo>
                    <a:pt x="5761" y="10178"/>
                    <a:pt x="5787" y="10183"/>
                    <a:pt x="5789" y="10187"/>
                  </a:cubicBezTo>
                  <a:cubicBezTo>
                    <a:pt x="5789" y="10193"/>
                    <a:pt x="5777" y="10201"/>
                    <a:pt x="5765" y="10212"/>
                  </a:cubicBezTo>
                  <a:cubicBezTo>
                    <a:pt x="5743" y="10205"/>
                    <a:pt x="5724" y="10201"/>
                    <a:pt x="5727" y="10198"/>
                  </a:cubicBezTo>
                  <a:cubicBezTo>
                    <a:pt x="5731" y="10190"/>
                    <a:pt x="5744" y="10184"/>
                    <a:pt x="5758" y="10178"/>
                  </a:cubicBezTo>
                  <a:close/>
                  <a:moveTo>
                    <a:pt x="7098" y="10159"/>
                  </a:moveTo>
                  <a:cubicBezTo>
                    <a:pt x="7102" y="10164"/>
                    <a:pt x="7110" y="10167"/>
                    <a:pt x="7110" y="10170"/>
                  </a:cubicBezTo>
                  <a:cubicBezTo>
                    <a:pt x="7113" y="10190"/>
                    <a:pt x="7124" y="10209"/>
                    <a:pt x="7071" y="10227"/>
                  </a:cubicBezTo>
                  <a:cubicBezTo>
                    <a:pt x="7071" y="10227"/>
                    <a:pt x="7070" y="10227"/>
                    <a:pt x="7069" y="10227"/>
                  </a:cubicBezTo>
                  <a:cubicBezTo>
                    <a:pt x="7063" y="10227"/>
                    <a:pt x="7051" y="10224"/>
                    <a:pt x="7051" y="10224"/>
                  </a:cubicBezTo>
                  <a:cubicBezTo>
                    <a:pt x="7049" y="10204"/>
                    <a:pt x="7030" y="10181"/>
                    <a:pt x="7088" y="10161"/>
                  </a:cubicBezTo>
                  <a:lnTo>
                    <a:pt x="7098" y="10159"/>
                  </a:lnTo>
                  <a:close/>
                  <a:moveTo>
                    <a:pt x="5446" y="10236"/>
                  </a:moveTo>
                  <a:lnTo>
                    <a:pt x="5446" y="10236"/>
                  </a:lnTo>
                  <a:cubicBezTo>
                    <a:pt x="5440" y="10238"/>
                    <a:pt x="5432" y="10243"/>
                    <a:pt x="5432" y="10243"/>
                  </a:cubicBezTo>
                  <a:cubicBezTo>
                    <a:pt x="5433" y="10244"/>
                    <a:pt x="5433" y="10244"/>
                    <a:pt x="5433" y="10244"/>
                  </a:cubicBezTo>
                  <a:lnTo>
                    <a:pt x="5433" y="10244"/>
                  </a:lnTo>
                  <a:cubicBezTo>
                    <a:pt x="5439" y="10244"/>
                    <a:pt x="5445" y="10243"/>
                    <a:pt x="5450" y="10243"/>
                  </a:cubicBezTo>
                  <a:cubicBezTo>
                    <a:pt x="5448" y="10241"/>
                    <a:pt x="5447" y="10238"/>
                    <a:pt x="5446" y="10236"/>
                  </a:cubicBezTo>
                  <a:close/>
                  <a:moveTo>
                    <a:pt x="5965" y="10194"/>
                  </a:moveTo>
                  <a:cubicBezTo>
                    <a:pt x="5973" y="10194"/>
                    <a:pt x="5982" y="10195"/>
                    <a:pt x="5983" y="10198"/>
                  </a:cubicBezTo>
                  <a:cubicBezTo>
                    <a:pt x="6006" y="10220"/>
                    <a:pt x="5949" y="10226"/>
                    <a:pt x="5931" y="10239"/>
                  </a:cubicBezTo>
                  <a:cubicBezTo>
                    <a:pt x="5928" y="10240"/>
                    <a:pt x="5925" y="10241"/>
                    <a:pt x="5922" y="10242"/>
                  </a:cubicBezTo>
                  <a:lnTo>
                    <a:pt x="5922" y="10242"/>
                  </a:lnTo>
                  <a:lnTo>
                    <a:pt x="5915" y="10240"/>
                  </a:lnTo>
                  <a:lnTo>
                    <a:pt x="5915" y="10240"/>
                  </a:lnTo>
                  <a:cubicBezTo>
                    <a:pt x="5914" y="10242"/>
                    <a:pt x="5913" y="10243"/>
                    <a:pt x="5911" y="10245"/>
                  </a:cubicBezTo>
                  <a:lnTo>
                    <a:pt x="5911" y="10245"/>
                  </a:lnTo>
                  <a:cubicBezTo>
                    <a:pt x="5914" y="10244"/>
                    <a:pt x="5918" y="10243"/>
                    <a:pt x="5922" y="10242"/>
                  </a:cubicBezTo>
                  <a:lnTo>
                    <a:pt x="5922" y="10242"/>
                  </a:lnTo>
                  <a:lnTo>
                    <a:pt x="5925" y="10243"/>
                  </a:lnTo>
                  <a:lnTo>
                    <a:pt x="5906" y="10251"/>
                  </a:lnTo>
                  <a:cubicBezTo>
                    <a:pt x="5908" y="10249"/>
                    <a:pt x="5910" y="10247"/>
                    <a:pt x="5911" y="10245"/>
                  </a:cubicBezTo>
                  <a:lnTo>
                    <a:pt x="5911" y="10245"/>
                  </a:lnTo>
                  <a:cubicBezTo>
                    <a:pt x="5903" y="10247"/>
                    <a:pt x="5899" y="10248"/>
                    <a:pt x="5897" y="10248"/>
                  </a:cubicBezTo>
                  <a:cubicBezTo>
                    <a:pt x="5896" y="10248"/>
                    <a:pt x="5896" y="10248"/>
                    <a:pt x="5896" y="10248"/>
                  </a:cubicBezTo>
                  <a:lnTo>
                    <a:pt x="5911" y="10239"/>
                  </a:lnTo>
                  <a:lnTo>
                    <a:pt x="5915" y="10240"/>
                  </a:lnTo>
                  <a:lnTo>
                    <a:pt x="5915" y="10240"/>
                  </a:lnTo>
                  <a:cubicBezTo>
                    <a:pt x="5926" y="10218"/>
                    <a:pt x="5898" y="10202"/>
                    <a:pt x="5958" y="10195"/>
                  </a:cubicBezTo>
                  <a:cubicBezTo>
                    <a:pt x="5960" y="10194"/>
                    <a:pt x="5962" y="10194"/>
                    <a:pt x="5965" y="10194"/>
                  </a:cubicBezTo>
                  <a:close/>
                  <a:moveTo>
                    <a:pt x="9040" y="10209"/>
                  </a:moveTo>
                  <a:cubicBezTo>
                    <a:pt x="9065" y="10215"/>
                    <a:pt x="9090" y="10221"/>
                    <a:pt x="9116" y="10227"/>
                  </a:cubicBezTo>
                  <a:cubicBezTo>
                    <a:pt x="9119" y="10229"/>
                    <a:pt x="9105" y="10239"/>
                    <a:pt x="9093" y="10252"/>
                  </a:cubicBezTo>
                  <a:cubicBezTo>
                    <a:pt x="9062" y="10242"/>
                    <a:pt x="9041" y="10234"/>
                    <a:pt x="9018" y="10227"/>
                  </a:cubicBezTo>
                  <a:cubicBezTo>
                    <a:pt x="9015" y="10226"/>
                    <a:pt x="9031" y="10215"/>
                    <a:pt x="9040" y="10209"/>
                  </a:cubicBezTo>
                  <a:close/>
                  <a:moveTo>
                    <a:pt x="6050" y="10234"/>
                  </a:moveTo>
                  <a:cubicBezTo>
                    <a:pt x="6052" y="10240"/>
                    <a:pt x="6053" y="10246"/>
                    <a:pt x="6052" y="10252"/>
                  </a:cubicBezTo>
                  <a:cubicBezTo>
                    <a:pt x="6049" y="10254"/>
                    <a:pt x="6037" y="10255"/>
                    <a:pt x="6027" y="10255"/>
                  </a:cubicBezTo>
                  <a:cubicBezTo>
                    <a:pt x="6027" y="10249"/>
                    <a:pt x="6027" y="10242"/>
                    <a:pt x="6030" y="10236"/>
                  </a:cubicBezTo>
                  <a:cubicBezTo>
                    <a:pt x="6033" y="10236"/>
                    <a:pt x="6050" y="10234"/>
                    <a:pt x="6050" y="10234"/>
                  </a:cubicBezTo>
                  <a:close/>
                  <a:moveTo>
                    <a:pt x="7127" y="10240"/>
                  </a:moveTo>
                  <a:lnTo>
                    <a:pt x="7185" y="10254"/>
                  </a:lnTo>
                  <a:cubicBezTo>
                    <a:pt x="7177" y="10256"/>
                    <a:pt x="7169" y="10259"/>
                    <a:pt x="7151" y="10267"/>
                  </a:cubicBezTo>
                  <a:cubicBezTo>
                    <a:pt x="7141" y="10262"/>
                    <a:pt x="7127" y="10258"/>
                    <a:pt x="7120" y="10254"/>
                  </a:cubicBezTo>
                  <a:cubicBezTo>
                    <a:pt x="7116" y="10251"/>
                    <a:pt x="7124" y="10245"/>
                    <a:pt x="7127" y="10240"/>
                  </a:cubicBezTo>
                  <a:close/>
                  <a:moveTo>
                    <a:pt x="6789" y="10220"/>
                  </a:moveTo>
                  <a:cubicBezTo>
                    <a:pt x="6798" y="10220"/>
                    <a:pt x="6812" y="10223"/>
                    <a:pt x="6820" y="10226"/>
                  </a:cubicBezTo>
                  <a:cubicBezTo>
                    <a:pt x="6833" y="10230"/>
                    <a:pt x="6842" y="10236"/>
                    <a:pt x="6852" y="10240"/>
                  </a:cubicBezTo>
                  <a:cubicBezTo>
                    <a:pt x="6840" y="10245"/>
                    <a:pt x="6830" y="10251"/>
                    <a:pt x="6818" y="10254"/>
                  </a:cubicBezTo>
                  <a:cubicBezTo>
                    <a:pt x="6793" y="10258"/>
                    <a:pt x="6771" y="10262"/>
                    <a:pt x="6762" y="10264"/>
                  </a:cubicBezTo>
                  <a:cubicBezTo>
                    <a:pt x="6745" y="10271"/>
                    <a:pt x="6742" y="10273"/>
                    <a:pt x="6739" y="10274"/>
                  </a:cubicBezTo>
                  <a:cubicBezTo>
                    <a:pt x="6732" y="10264"/>
                    <a:pt x="6715" y="10254"/>
                    <a:pt x="6723" y="10245"/>
                  </a:cubicBezTo>
                  <a:cubicBezTo>
                    <a:pt x="6730" y="10236"/>
                    <a:pt x="6758" y="10227"/>
                    <a:pt x="6782" y="10221"/>
                  </a:cubicBezTo>
                  <a:cubicBezTo>
                    <a:pt x="6783" y="10220"/>
                    <a:pt x="6786" y="10220"/>
                    <a:pt x="6789" y="10220"/>
                  </a:cubicBezTo>
                  <a:close/>
                  <a:moveTo>
                    <a:pt x="8578" y="10287"/>
                  </a:moveTo>
                  <a:cubicBezTo>
                    <a:pt x="8581" y="10287"/>
                    <a:pt x="8585" y="10289"/>
                    <a:pt x="8590" y="10290"/>
                  </a:cubicBezTo>
                  <a:cubicBezTo>
                    <a:pt x="8582" y="10292"/>
                    <a:pt x="8575" y="10295"/>
                    <a:pt x="8568" y="10298"/>
                  </a:cubicBezTo>
                  <a:cubicBezTo>
                    <a:pt x="8565" y="10298"/>
                    <a:pt x="8560" y="10295"/>
                    <a:pt x="8557" y="10295"/>
                  </a:cubicBezTo>
                  <a:cubicBezTo>
                    <a:pt x="8563" y="10292"/>
                    <a:pt x="8572" y="10289"/>
                    <a:pt x="8578" y="10287"/>
                  </a:cubicBezTo>
                  <a:close/>
                  <a:moveTo>
                    <a:pt x="8515" y="10245"/>
                  </a:moveTo>
                  <a:cubicBezTo>
                    <a:pt x="8562" y="10245"/>
                    <a:pt x="8563" y="10270"/>
                    <a:pt x="8521" y="10284"/>
                  </a:cubicBezTo>
                  <a:cubicBezTo>
                    <a:pt x="8500" y="10292"/>
                    <a:pt x="8474" y="10298"/>
                    <a:pt x="8466" y="10299"/>
                  </a:cubicBezTo>
                  <a:cubicBezTo>
                    <a:pt x="8459" y="10300"/>
                    <a:pt x="8452" y="10300"/>
                    <a:pt x="8445" y="10300"/>
                  </a:cubicBezTo>
                  <a:cubicBezTo>
                    <a:pt x="8400" y="10300"/>
                    <a:pt x="8357" y="10285"/>
                    <a:pt x="8354" y="10271"/>
                  </a:cubicBezTo>
                  <a:lnTo>
                    <a:pt x="8353" y="10271"/>
                  </a:lnTo>
                  <a:cubicBezTo>
                    <a:pt x="8353" y="10268"/>
                    <a:pt x="8359" y="10259"/>
                    <a:pt x="8363" y="10259"/>
                  </a:cubicBezTo>
                  <a:cubicBezTo>
                    <a:pt x="8413" y="10254"/>
                    <a:pt x="8466" y="10245"/>
                    <a:pt x="8515" y="10245"/>
                  </a:cubicBezTo>
                  <a:close/>
                  <a:moveTo>
                    <a:pt x="3277" y="10298"/>
                  </a:moveTo>
                  <a:lnTo>
                    <a:pt x="3277" y="10298"/>
                  </a:lnTo>
                  <a:cubicBezTo>
                    <a:pt x="3279" y="10300"/>
                    <a:pt x="3281" y="10301"/>
                    <a:pt x="3283" y="10304"/>
                  </a:cubicBezTo>
                  <a:cubicBezTo>
                    <a:pt x="3285" y="10303"/>
                    <a:pt x="3287" y="10303"/>
                    <a:pt x="3289" y="10302"/>
                  </a:cubicBezTo>
                  <a:lnTo>
                    <a:pt x="3289" y="10302"/>
                  </a:lnTo>
                  <a:lnTo>
                    <a:pt x="3292" y="10304"/>
                  </a:lnTo>
                  <a:cubicBezTo>
                    <a:pt x="3288" y="10304"/>
                    <a:pt x="3284" y="10306"/>
                    <a:pt x="3282" y="10306"/>
                  </a:cubicBezTo>
                  <a:cubicBezTo>
                    <a:pt x="3281" y="10306"/>
                    <a:pt x="3281" y="10305"/>
                    <a:pt x="3283" y="10304"/>
                  </a:cubicBezTo>
                  <a:lnTo>
                    <a:pt x="3283" y="10304"/>
                  </a:lnTo>
                  <a:cubicBezTo>
                    <a:pt x="3277" y="10305"/>
                    <a:pt x="3272" y="10306"/>
                    <a:pt x="3269" y="10306"/>
                  </a:cubicBezTo>
                  <a:cubicBezTo>
                    <a:pt x="3264" y="10306"/>
                    <a:pt x="3262" y="10305"/>
                    <a:pt x="3262" y="10305"/>
                  </a:cubicBezTo>
                  <a:lnTo>
                    <a:pt x="3277" y="10298"/>
                  </a:lnTo>
                  <a:close/>
                  <a:moveTo>
                    <a:pt x="3001" y="10298"/>
                  </a:moveTo>
                  <a:cubicBezTo>
                    <a:pt x="3004" y="10301"/>
                    <a:pt x="3007" y="10305"/>
                    <a:pt x="3009" y="10309"/>
                  </a:cubicBezTo>
                  <a:lnTo>
                    <a:pt x="3009" y="10309"/>
                  </a:lnTo>
                  <a:cubicBezTo>
                    <a:pt x="3014" y="10307"/>
                    <a:pt x="3020" y="10305"/>
                    <a:pt x="3028" y="10304"/>
                  </a:cubicBezTo>
                  <a:cubicBezTo>
                    <a:pt x="3020" y="10302"/>
                    <a:pt x="3009" y="10298"/>
                    <a:pt x="3001" y="10298"/>
                  </a:cubicBezTo>
                  <a:close/>
                  <a:moveTo>
                    <a:pt x="4910" y="10249"/>
                  </a:moveTo>
                  <a:cubicBezTo>
                    <a:pt x="4919" y="10254"/>
                    <a:pt x="4931" y="10258"/>
                    <a:pt x="4935" y="10262"/>
                  </a:cubicBezTo>
                  <a:cubicBezTo>
                    <a:pt x="4951" y="10283"/>
                    <a:pt x="4915" y="10293"/>
                    <a:pt x="4872" y="10314"/>
                  </a:cubicBezTo>
                  <a:cubicBezTo>
                    <a:pt x="4870" y="10292"/>
                    <a:pt x="4866" y="10279"/>
                    <a:pt x="4872" y="10265"/>
                  </a:cubicBezTo>
                  <a:cubicBezTo>
                    <a:pt x="4875" y="10259"/>
                    <a:pt x="4897" y="10255"/>
                    <a:pt x="4910" y="10249"/>
                  </a:cubicBezTo>
                  <a:close/>
                  <a:moveTo>
                    <a:pt x="7597" y="10290"/>
                  </a:moveTo>
                  <a:cubicBezTo>
                    <a:pt x="7607" y="10290"/>
                    <a:pt x="7623" y="10298"/>
                    <a:pt x="7620" y="10299"/>
                  </a:cubicBezTo>
                  <a:cubicBezTo>
                    <a:pt x="7611" y="10306"/>
                    <a:pt x="7597" y="10314"/>
                    <a:pt x="7582" y="10318"/>
                  </a:cubicBezTo>
                  <a:cubicBezTo>
                    <a:pt x="7581" y="10318"/>
                    <a:pt x="7581" y="10318"/>
                    <a:pt x="7580" y="10318"/>
                  </a:cubicBezTo>
                  <a:cubicBezTo>
                    <a:pt x="7574" y="10318"/>
                    <a:pt x="7561" y="10312"/>
                    <a:pt x="7538" y="10306"/>
                  </a:cubicBezTo>
                  <a:cubicBezTo>
                    <a:pt x="7566" y="10298"/>
                    <a:pt x="7580" y="10292"/>
                    <a:pt x="7595" y="10290"/>
                  </a:cubicBezTo>
                  <a:cubicBezTo>
                    <a:pt x="7596" y="10290"/>
                    <a:pt x="7597" y="10290"/>
                    <a:pt x="7597" y="10290"/>
                  </a:cubicBezTo>
                  <a:close/>
                  <a:moveTo>
                    <a:pt x="8276" y="10284"/>
                  </a:moveTo>
                  <a:cubicBezTo>
                    <a:pt x="8281" y="10292"/>
                    <a:pt x="8288" y="10299"/>
                    <a:pt x="8288" y="10308"/>
                  </a:cubicBezTo>
                  <a:cubicBezTo>
                    <a:pt x="8290" y="10312"/>
                    <a:pt x="8276" y="10317"/>
                    <a:pt x="8269" y="10323"/>
                  </a:cubicBezTo>
                  <a:cubicBezTo>
                    <a:pt x="8263" y="10315"/>
                    <a:pt x="8257" y="10308"/>
                    <a:pt x="8245" y="10293"/>
                  </a:cubicBezTo>
                  <a:cubicBezTo>
                    <a:pt x="8251" y="10290"/>
                    <a:pt x="8263" y="10287"/>
                    <a:pt x="8275" y="10284"/>
                  </a:cubicBezTo>
                  <a:close/>
                  <a:moveTo>
                    <a:pt x="5869" y="10269"/>
                  </a:moveTo>
                  <a:cubicBezTo>
                    <a:pt x="5876" y="10269"/>
                    <a:pt x="5882" y="10269"/>
                    <a:pt x="5884" y="10271"/>
                  </a:cubicBezTo>
                  <a:lnTo>
                    <a:pt x="5922" y="10298"/>
                  </a:lnTo>
                  <a:cubicBezTo>
                    <a:pt x="5939" y="10306"/>
                    <a:pt x="5980" y="10309"/>
                    <a:pt x="5936" y="10326"/>
                  </a:cubicBezTo>
                  <a:cubicBezTo>
                    <a:pt x="5923" y="10331"/>
                    <a:pt x="5913" y="10332"/>
                    <a:pt x="5905" y="10332"/>
                  </a:cubicBezTo>
                  <a:cubicBezTo>
                    <a:pt x="5885" y="10332"/>
                    <a:pt x="5878" y="10320"/>
                    <a:pt x="5866" y="10317"/>
                  </a:cubicBezTo>
                  <a:cubicBezTo>
                    <a:pt x="5844" y="10309"/>
                    <a:pt x="5836" y="10296"/>
                    <a:pt x="5818" y="10284"/>
                  </a:cubicBezTo>
                  <a:cubicBezTo>
                    <a:pt x="5836" y="10279"/>
                    <a:pt x="5844" y="10273"/>
                    <a:pt x="5856" y="10270"/>
                  </a:cubicBezTo>
                  <a:cubicBezTo>
                    <a:pt x="5859" y="10269"/>
                    <a:pt x="5864" y="10269"/>
                    <a:pt x="5869" y="10269"/>
                  </a:cubicBezTo>
                  <a:close/>
                  <a:moveTo>
                    <a:pt x="6033" y="10315"/>
                  </a:moveTo>
                  <a:cubicBezTo>
                    <a:pt x="6041" y="10315"/>
                    <a:pt x="6053" y="10320"/>
                    <a:pt x="6064" y="10323"/>
                  </a:cubicBezTo>
                  <a:cubicBezTo>
                    <a:pt x="6052" y="10329"/>
                    <a:pt x="6045" y="10337"/>
                    <a:pt x="6030" y="10342"/>
                  </a:cubicBezTo>
                  <a:cubicBezTo>
                    <a:pt x="6029" y="10342"/>
                    <a:pt x="6028" y="10342"/>
                    <a:pt x="6028" y="10342"/>
                  </a:cubicBezTo>
                  <a:cubicBezTo>
                    <a:pt x="6020" y="10342"/>
                    <a:pt x="6003" y="10337"/>
                    <a:pt x="5980" y="10333"/>
                  </a:cubicBezTo>
                  <a:cubicBezTo>
                    <a:pt x="6003" y="10324"/>
                    <a:pt x="6015" y="10318"/>
                    <a:pt x="6030" y="10315"/>
                  </a:cubicBezTo>
                  <a:cubicBezTo>
                    <a:pt x="6031" y="10315"/>
                    <a:pt x="6032" y="10315"/>
                    <a:pt x="6033" y="10315"/>
                  </a:cubicBezTo>
                  <a:close/>
                  <a:moveTo>
                    <a:pt x="3017" y="10343"/>
                  </a:moveTo>
                  <a:lnTo>
                    <a:pt x="3017" y="10343"/>
                  </a:lnTo>
                  <a:cubicBezTo>
                    <a:pt x="3022" y="10347"/>
                    <a:pt x="3025" y="10350"/>
                    <a:pt x="3027" y="10354"/>
                  </a:cubicBezTo>
                  <a:cubicBezTo>
                    <a:pt x="3028" y="10355"/>
                    <a:pt x="3026" y="10357"/>
                    <a:pt x="3024" y="10357"/>
                  </a:cubicBezTo>
                  <a:cubicBezTo>
                    <a:pt x="3021" y="10357"/>
                    <a:pt x="3017" y="10354"/>
                    <a:pt x="3017" y="10343"/>
                  </a:cubicBezTo>
                  <a:close/>
                  <a:moveTo>
                    <a:pt x="4076" y="10287"/>
                  </a:moveTo>
                  <a:cubicBezTo>
                    <a:pt x="4071" y="10296"/>
                    <a:pt x="4062" y="10308"/>
                    <a:pt x="4048" y="10323"/>
                  </a:cubicBezTo>
                  <a:cubicBezTo>
                    <a:pt x="4072" y="10313"/>
                    <a:pt x="4092" y="10306"/>
                    <a:pt x="4109" y="10301"/>
                  </a:cubicBezTo>
                  <a:lnTo>
                    <a:pt x="4109" y="10301"/>
                  </a:lnTo>
                  <a:cubicBezTo>
                    <a:pt x="4090" y="10318"/>
                    <a:pt x="4033" y="10357"/>
                    <a:pt x="4022" y="10358"/>
                  </a:cubicBezTo>
                  <a:cubicBezTo>
                    <a:pt x="4020" y="10358"/>
                    <a:pt x="4019" y="10358"/>
                    <a:pt x="4017" y="10358"/>
                  </a:cubicBezTo>
                  <a:cubicBezTo>
                    <a:pt x="4009" y="10358"/>
                    <a:pt x="4006" y="10353"/>
                    <a:pt x="4048" y="10323"/>
                  </a:cubicBezTo>
                  <a:lnTo>
                    <a:pt x="4048" y="10323"/>
                  </a:lnTo>
                  <a:cubicBezTo>
                    <a:pt x="3997" y="10347"/>
                    <a:pt x="3974" y="10353"/>
                    <a:pt x="3963" y="10353"/>
                  </a:cubicBezTo>
                  <a:cubicBezTo>
                    <a:pt x="3958" y="10353"/>
                    <a:pt x="3955" y="10352"/>
                    <a:pt x="3952" y="10351"/>
                  </a:cubicBezTo>
                  <a:cubicBezTo>
                    <a:pt x="3948" y="10348"/>
                    <a:pt x="3951" y="10339"/>
                    <a:pt x="3955" y="10337"/>
                  </a:cubicBezTo>
                  <a:cubicBezTo>
                    <a:pt x="4016" y="10330"/>
                    <a:pt x="4048" y="10312"/>
                    <a:pt x="4067" y="10287"/>
                  </a:cubicBezTo>
                  <a:cubicBezTo>
                    <a:pt x="4067" y="10287"/>
                    <a:pt x="4071" y="10287"/>
                    <a:pt x="4076" y="10287"/>
                  </a:cubicBezTo>
                  <a:close/>
                  <a:moveTo>
                    <a:pt x="2839" y="10342"/>
                  </a:moveTo>
                  <a:cubicBezTo>
                    <a:pt x="2846" y="10343"/>
                    <a:pt x="2859" y="10346"/>
                    <a:pt x="2859" y="10346"/>
                  </a:cubicBezTo>
                  <a:cubicBezTo>
                    <a:pt x="2861" y="10352"/>
                    <a:pt x="2856" y="10359"/>
                    <a:pt x="2853" y="10367"/>
                  </a:cubicBezTo>
                  <a:cubicBezTo>
                    <a:pt x="2842" y="10362"/>
                    <a:pt x="2828" y="10359"/>
                    <a:pt x="2828" y="10359"/>
                  </a:cubicBezTo>
                  <a:cubicBezTo>
                    <a:pt x="2830" y="10354"/>
                    <a:pt x="2836" y="10348"/>
                    <a:pt x="2839" y="10342"/>
                  </a:cubicBezTo>
                  <a:close/>
                  <a:moveTo>
                    <a:pt x="6718" y="10362"/>
                  </a:moveTo>
                  <a:cubicBezTo>
                    <a:pt x="6724" y="10364"/>
                    <a:pt x="6726" y="10368"/>
                    <a:pt x="6730" y="10371"/>
                  </a:cubicBezTo>
                  <a:lnTo>
                    <a:pt x="6725" y="10372"/>
                  </a:lnTo>
                  <a:lnTo>
                    <a:pt x="6725" y="10372"/>
                  </a:lnTo>
                  <a:cubicBezTo>
                    <a:pt x="6706" y="10369"/>
                    <a:pt x="6702" y="10367"/>
                    <a:pt x="6699" y="10365"/>
                  </a:cubicBezTo>
                  <a:cubicBezTo>
                    <a:pt x="6707" y="10364"/>
                    <a:pt x="6718" y="10362"/>
                    <a:pt x="6718" y="10362"/>
                  </a:cubicBezTo>
                  <a:close/>
                  <a:moveTo>
                    <a:pt x="7817" y="10323"/>
                  </a:moveTo>
                  <a:lnTo>
                    <a:pt x="7831" y="10371"/>
                  </a:lnTo>
                  <a:lnTo>
                    <a:pt x="7803" y="10376"/>
                  </a:lnTo>
                  <a:lnTo>
                    <a:pt x="7797" y="10326"/>
                  </a:lnTo>
                  <a:lnTo>
                    <a:pt x="7817" y="10323"/>
                  </a:lnTo>
                  <a:close/>
                  <a:moveTo>
                    <a:pt x="6745" y="10370"/>
                  </a:moveTo>
                  <a:lnTo>
                    <a:pt x="6761" y="10377"/>
                  </a:lnTo>
                  <a:cubicBezTo>
                    <a:pt x="6752" y="10376"/>
                    <a:pt x="6744" y="10375"/>
                    <a:pt x="6737" y="10374"/>
                  </a:cubicBezTo>
                  <a:lnTo>
                    <a:pt x="6737" y="10374"/>
                  </a:lnTo>
                  <a:lnTo>
                    <a:pt x="6745" y="10370"/>
                  </a:lnTo>
                  <a:close/>
                  <a:moveTo>
                    <a:pt x="6733" y="10376"/>
                  </a:moveTo>
                  <a:lnTo>
                    <a:pt x="6733" y="10376"/>
                  </a:lnTo>
                  <a:cubicBezTo>
                    <a:pt x="6755" y="10380"/>
                    <a:pt x="6751" y="10383"/>
                    <a:pt x="6751" y="10383"/>
                  </a:cubicBezTo>
                  <a:lnTo>
                    <a:pt x="6730" y="10377"/>
                  </a:lnTo>
                  <a:lnTo>
                    <a:pt x="6733" y="10376"/>
                  </a:lnTo>
                  <a:close/>
                  <a:moveTo>
                    <a:pt x="6373" y="10246"/>
                  </a:moveTo>
                  <a:cubicBezTo>
                    <a:pt x="6392" y="10246"/>
                    <a:pt x="6412" y="10249"/>
                    <a:pt x="6430" y="10252"/>
                  </a:cubicBezTo>
                  <a:cubicBezTo>
                    <a:pt x="6463" y="10258"/>
                    <a:pt x="6454" y="10282"/>
                    <a:pt x="6506" y="10282"/>
                  </a:cubicBezTo>
                  <a:cubicBezTo>
                    <a:pt x="6508" y="10282"/>
                    <a:pt x="6509" y="10282"/>
                    <a:pt x="6511" y="10281"/>
                  </a:cubicBezTo>
                  <a:cubicBezTo>
                    <a:pt x="6536" y="10281"/>
                    <a:pt x="6534" y="10306"/>
                    <a:pt x="6505" y="10323"/>
                  </a:cubicBezTo>
                  <a:cubicBezTo>
                    <a:pt x="6485" y="10332"/>
                    <a:pt x="6486" y="10345"/>
                    <a:pt x="6518" y="10345"/>
                  </a:cubicBezTo>
                  <a:cubicBezTo>
                    <a:pt x="6520" y="10345"/>
                    <a:pt x="6522" y="10345"/>
                    <a:pt x="6524" y="10345"/>
                  </a:cubicBezTo>
                  <a:cubicBezTo>
                    <a:pt x="6536" y="10345"/>
                    <a:pt x="6554" y="10333"/>
                    <a:pt x="6559" y="10327"/>
                  </a:cubicBezTo>
                  <a:cubicBezTo>
                    <a:pt x="6567" y="10317"/>
                    <a:pt x="6545" y="10302"/>
                    <a:pt x="6590" y="10299"/>
                  </a:cubicBezTo>
                  <a:cubicBezTo>
                    <a:pt x="6595" y="10299"/>
                    <a:pt x="6599" y="10299"/>
                    <a:pt x="6604" y="10299"/>
                  </a:cubicBezTo>
                  <a:cubicBezTo>
                    <a:pt x="6623" y="10299"/>
                    <a:pt x="6645" y="10301"/>
                    <a:pt x="6664" y="10304"/>
                  </a:cubicBezTo>
                  <a:cubicBezTo>
                    <a:pt x="6679" y="10305"/>
                    <a:pt x="6698" y="10309"/>
                    <a:pt x="6674" y="10323"/>
                  </a:cubicBezTo>
                  <a:cubicBezTo>
                    <a:pt x="6648" y="10337"/>
                    <a:pt x="6632" y="10355"/>
                    <a:pt x="6607" y="10370"/>
                  </a:cubicBezTo>
                  <a:cubicBezTo>
                    <a:pt x="6587" y="10382"/>
                    <a:pt x="6557" y="10388"/>
                    <a:pt x="6534" y="10388"/>
                  </a:cubicBezTo>
                  <a:cubicBezTo>
                    <a:pt x="6519" y="10388"/>
                    <a:pt x="6507" y="10386"/>
                    <a:pt x="6502" y="10380"/>
                  </a:cubicBezTo>
                  <a:cubicBezTo>
                    <a:pt x="6491" y="10368"/>
                    <a:pt x="6481" y="10363"/>
                    <a:pt x="6469" y="10363"/>
                  </a:cubicBezTo>
                  <a:cubicBezTo>
                    <a:pt x="6457" y="10363"/>
                    <a:pt x="6443" y="10368"/>
                    <a:pt x="6424" y="10377"/>
                  </a:cubicBezTo>
                  <a:lnTo>
                    <a:pt x="6399" y="10371"/>
                  </a:lnTo>
                  <a:cubicBezTo>
                    <a:pt x="6410" y="10349"/>
                    <a:pt x="6390" y="10345"/>
                    <a:pt x="6363" y="10345"/>
                  </a:cubicBezTo>
                  <a:cubicBezTo>
                    <a:pt x="6349" y="10345"/>
                    <a:pt x="6333" y="10346"/>
                    <a:pt x="6319" y="10346"/>
                  </a:cubicBezTo>
                  <a:cubicBezTo>
                    <a:pt x="6311" y="10346"/>
                    <a:pt x="6303" y="10346"/>
                    <a:pt x="6298" y="10345"/>
                  </a:cubicBezTo>
                  <a:cubicBezTo>
                    <a:pt x="6300" y="10342"/>
                    <a:pt x="6302" y="10339"/>
                    <a:pt x="6306" y="10337"/>
                  </a:cubicBezTo>
                  <a:lnTo>
                    <a:pt x="6393" y="10306"/>
                  </a:lnTo>
                  <a:cubicBezTo>
                    <a:pt x="6371" y="10295"/>
                    <a:pt x="6349" y="10284"/>
                    <a:pt x="6331" y="10273"/>
                  </a:cubicBezTo>
                  <a:cubicBezTo>
                    <a:pt x="6324" y="10268"/>
                    <a:pt x="6323" y="10259"/>
                    <a:pt x="6330" y="10255"/>
                  </a:cubicBezTo>
                  <a:cubicBezTo>
                    <a:pt x="6337" y="10251"/>
                    <a:pt x="6359" y="10246"/>
                    <a:pt x="6373" y="10246"/>
                  </a:cubicBezTo>
                  <a:close/>
                  <a:moveTo>
                    <a:pt x="4329" y="10380"/>
                  </a:moveTo>
                  <a:cubicBezTo>
                    <a:pt x="4333" y="10382"/>
                    <a:pt x="4339" y="10384"/>
                    <a:pt x="4339" y="10384"/>
                  </a:cubicBezTo>
                  <a:cubicBezTo>
                    <a:pt x="4338" y="10387"/>
                    <a:pt x="4333" y="10390"/>
                    <a:pt x="4331" y="10393"/>
                  </a:cubicBezTo>
                  <a:lnTo>
                    <a:pt x="4317" y="10389"/>
                  </a:lnTo>
                  <a:lnTo>
                    <a:pt x="4329" y="10380"/>
                  </a:lnTo>
                  <a:close/>
                  <a:moveTo>
                    <a:pt x="8387" y="10354"/>
                  </a:moveTo>
                  <a:cubicBezTo>
                    <a:pt x="8391" y="10362"/>
                    <a:pt x="8400" y="10370"/>
                    <a:pt x="8398" y="10379"/>
                  </a:cubicBezTo>
                  <a:cubicBezTo>
                    <a:pt x="8396" y="10384"/>
                    <a:pt x="8379" y="10392"/>
                    <a:pt x="8363" y="10404"/>
                  </a:cubicBezTo>
                  <a:cubicBezTo>
                    <a:pt x="8348" y="10395"/>
                    <a:pt x="8332" y="10389"/>
                    <a:pt x="8335" y="10386"/>
                  </a:cubicBezTo>
                  <a:cubicBezTo>
                    <a:pt x="8350" y="10376"/>
                    <a:pt x="8369" y="10365"/>
                    <a:pt x="8387" y="10354"/>
                  </a:cubicBezTo>
                  <a:close/>
                  <a:moveTo>
                    <a:pt x="9353" y="10359"/>
                  </a:moveTo>
                  <a:cubicBezTo>
                    <a:pt x="9372" y="10367"/>
                    <a:pt x="9392" y="10374"/>
                    <a:pt x="9408" y="10383"/>
                  </a:cubicBezTo>
                  <a:cubicBezTo>
                    <a:pt x="9409" y="10384"/>
                    <a:pt x="9392" y="10393"/>
                    <a:pt x="9369" y="10408"/>
                  </a:cubicBezTo>
                  <a:cubicBezTo>
                    <a:pt x="9356" y="10395"/>
                    <a:pt x="9346" y="10387"/>
                    <a:pt x="9343" y="10379"/>
                  </a:cubicBezTo>
                  <a:cubicBezTo>
                    <a:pt x="9340" y="10374"/>
                    <a:pt x="9349" y="10367"/>
                    <a:pt x="9353" y="10359"/>
                  </a:cubicBezTo>
                  <a:close/>
                  <a:moveTo>
                    <a:pt x="3967" y="10402"/>
                  </a:moveTo>
                  <a:cubicBezTo>
                    <a:pt x="3970" y="10405"/>
                    <a:pt x="3976" y="10408"/>
                    <a:pt x="3977" y="10411"/>
                  </a:cubicBezTo>
                  <a:cubicBezTo>
                    <a:pt x="3977" y="10411"/>
                    <a:pt x="3970" y="10415"/>
                    <a:pt x="3967" y="10417"/>
                  </a:cubicBezTo>
                  <a:lnTo>
                    <a:pt x="3955" y="10408"/>
                  </a:lnTo>
                  <a:lnTo>
                    <a:pt x="3967" y="10402"/>
                  </a:lnTo>
                  <a:close/>
                  <a:moveTo>
                    <a:pt x="243" y="10409"/>
                  </a:moveTo>
                  <a:cubicBezTo>
                    <a:pt x="246" y="10412"/>
                    <a:pt x="245" y="10417"/>
                    <a:pt x="243" y="10420"/>
                  </a:cubicBezTo>
                  <a:lnTo>
                    <a:pt x="236" y="10419"/>
                  </a:lnTo>
                  <a:lnTo>
                    <a:pt x="236" y="10419"/>
                  </a:lnTo>
                  <a:cubicBezTo>
                    <a:pt x="219" y="10413"/>
                    <a:pt x="217" y="10411"/>
                    <a:pt x="215" y="10409"/>
                  </a:cubicBezTo>
                  <a:close/>
                  <a:moveTo>
                    <a:pt x="5362" y="10411"/>
                  </a:moveTo>
                  <a:cubicBezTo>
                    <a:pt x="5365" y="10411"/>
                    <a:pt x="5369" y="10414"/>
                    <a:pt x="5374" y="10415"/>
                  </a:cubicBezTo>
                  <a:lnTo>
                    <a:pt x="5352" y="10421"/>
                  </a:lnTo>
                  <a:cubicBezTo>
                    <a:pt x="5349" y="10421"/>
                    <a:pt x="5344" y="10418"/>
                    <a:pt x="5340" y="10417"/>
                  </a:cubicBezTo>
                  <a:cubicBezTo>
                    <a:pt x="5347" y="10415"/>
                    <a:pt x="5356" y="10414"/>
                    <a:pt x="5362" y="10411"/>
                  </a:cubicBezTo>
                  <a:close/>
                  <a:moveTo>
                    <a:pt x="3108" y="10411"/>
                  </a:moveTo>
                  <a:cubicBezTo>
                    <a:pt x="3112" y="10414"/>
                    <a:pt x="3117" y="10417"/>
                    <a:pt x="3118" y="10420"/>
                  </a:cubicBezTo>
                  <a:cubicBezTo>
                    <a:pt x="3118" y="10420"/>
                    <a:pt x="3112" y="10423"/>
                    <a:pt x="3108" y="10424"/>
                  </a:cubicBezTo>
                  <a:cubicBezTo>
                    <a:pt x="3105" y="10421"/>
                    <a:pt x="3099" y="10418"/>
                    <a:pt x="3098" y="10415"/>
                  </a:cubicBezTo>
                  <a:cubicBezTo>
                    <a:pt x="3098" y="10415"/>
                    <a:pt x="3105" y="10412"/>
                    <a:pt x="3108" y="10411"/>
                  </a:cubicBezTo>
                  <a:close/>
                  <a:moveTo>
                    <a:pt x="5553" y="10399"/>
                  </a:moveTo>
                  <a:lnTo>
                    <a:pt x="5599" y="10418"/>
                  </a:lnTo>
                  <a:cubicBezTo>
                    <a:pt x="5590" y="10421"/>
                    <a:pt x="5581" y="10423"/>
                    <a:pt x="5559" y="10427"/>
                  </a:cubicBezTo>
                  <a:cubicBezTo>
                    <a:pt x="5553" y="10421"/>
                    <a:pt x="5543" y="10417"/>
                    <a:pt x="5540" y="10409"/>
                  </a:cubicBezTo>
                  <a:cubicBezTo>
                    <a:pt x="5538" y="10407"/>
                    <a:pt x="5549" y="10402"/>
                    <a:pt x="5553" y="10399"/>
                  </a:cubicBezTo>
                  <a:close/>
                  <a:moveTo>
                    <a:pt x="4722" y="10412"/>
                  </a:moveTo>
                  <a:cubicBezTo>
                    <a:pt x="4717" y="10417"/>
                    <a:pt x="4713" y="10420"/>
                    <a:pt x="4715" y="10421"/>
                  </a:cubicBezTo>
                  <a:cubicBezTo>
                    <a:pt x="4719" y="10423"/>
                    <a:pt x="4723" y="10426"/>
                    <a:pt x="4727" y="10428"/>
                  </a:cubicBezTo>
                  <a:lnTo>
                    <a:pt x="4727" y="10428"/>
                  </a:lnTo>
                  <a:cubicBezTo>
                    <a:pt x="4725" y="10423"/>
                    <a:pt x="4724" y="10417"/>
                    <a:pt x="4722" y="10412"/>
                  </a:cubicBezTo>
                  <a:close/>
                  <a:moveTo>
                    <a:pt x="263" y="10421"/>
                  </a:moveTo>
                  <a:lnTo>
                    <a:pt x="274" y="10432"/>
                  </a:lnTo>
                  <a:cubicBezTo>
                    <a:pt x="264" y="10428"/>
                    <a:pt x="256" y="10426"/>
                    <a:pt x="249" y="10424"/>
                  </a:cubicBezTo>
                  <a:lnTo>
                    <a:pt x="249" y="10424"/>
                  </a:lnTo>
                  <a:lnTo>
                    <a:pt x="263" y="10421"/>
                  </a:lnTo>
                  <a:close/>
                  <a:moveTo>
                    <a:pt x="244" y="10425"/>
                  </a:moveTo>
                  <a:cubicBezTo>
                    <a:pt x="263" y="10432"/>
                    <a:pt x="255" y="10433"/>
                    <a:pt x="255" y="10433"/>
                  </a:cubicBezTo>
                  <a:lnTo>
                    <a:pt x="238" y="10426"/>
                  </a:lnTo>
                  <a:lnTo>
                    <a:pt x="244" y="10425"/>
                  </a:lnTo>
                  <a:close/>
                  <a:moveTo>
                    <a:pt x="9374" y="10427"/>
                  </a:moveTo>
                  <a:cubicBezTo>
                    <a:pt x="9380" y="10430"/>
                    <a:pt x="9381" y="10433"/>
                    <a:pt x="9386" y="10436"/>
                  </a:cubicBezTo>
                  <a:cubicBezTo>
                    <a:pt x="9382" y="10437"/>
                    <a:pt x="9379" y="10437"/>
                    <a:pt x="9378" y="10437"/>
                  </a:cubicBezTo>
                  <a:lnTo>
                    <a:pt x="9378" y="10437"/>
                  </a:lnTo>
                  <a:cubicBezTo>
                    <a:pt x="9365" y="10436"/>
                    <a:pt x="9359" y="10434"/>
                    <a:pt x="9355" y="10433"/>
                  </a:cubicBezTo>
                  <a:cubicBezTo>
                    <a:pt x="9361" y="10432"/>
                    <a:pt x="9374" y="10427"/>
                    <a:pt x="9374" y="10427"/>
                  </a:cubicBezTo>
                  <a:close/>
                  <a:moveTo>
                    <a:pt x="7957" y="10418"/>
                  </a:moveTo>
                  <a:cubicBezTo>
                    <a:pt x="7962" y="10421"/>
                    <a:pt x="7970" y="10426"/>
                    <a:pt x="7969" y="10429"/>
                  </a:cubicBezTo>
                  <a:cubicBezTo>
                    <a:pt x="7966" y="10433"/>
                    <a:pt x="7956" y="10437"/>
                    <a:pt x="7950" y="10442"/>
                  </a:cubicBezTo>
                  <a:cubicBezTo>
                    <a:pt x="7945" y="10439"/>
                    <a:pt x="7941" y="10436"/>
                    <a:pt x="7929" y="10427"/>
                  </a:cubicBezTo>
                  <a:cubicBezTo>
                    <a:pt x="7934" y="10426"/>
                    <a:pt x="7945" y="10421"/>
                    <a:pt x="7957" y="10418"/>
                  </a:cubicBezTo>
                  <a:close/>
                  <a:moveTo>
                    <a:pt x="1595" y="10426"/>
                  </a:moveTo>
                  <a:cubicBezTo>
                    <a:pt x="1597" y="10432"/>
                    <a:pt x="1601" y="10437"/>
                    <a:pt x="1601" y="10443"/>
                  </a:cubicBezTo>
                  <a:cubicBezTo>
                    <a:pt x="1601" y="10443"/>
                    <a:pt x="1600" y="10444"/>
                    <a:pt x="1597" y="10446"/>
                  </a:cubicBezTo>
                  <a:lnTo>
                    <a:pt x="1597" y="10446"/>
                  </a:lnTo>
                  <a:cubicBezTo>
                    <a:pt x="1574" y="10435"/>
                    <a:pt x="1573" y="10431"/>
                    <a:pt x="1573" y="10427"/>
                  </a:cubicBezTo>
                  <a:cubicBezTo>
                    <a:pt x="1573" y="10427"/>
                    <a:pt x="1588" y="10426"/>
                    <a:pt x="1595" y="10426"/>
                  </a:cubicBezTo>
                  <a:close/>
                  <a:moveTo>
                    <a:pt x="521" y="10445"/>
                  </a:moveTo>
                  <a:cubicBezTo>
                    <a:pt x="524" y="10445"/>
                    <a:pt x="527" y="10448"/>
                    <a:pt x="532" y="10451"/>
                  </a:cubicBezTo>
                  <a:lnTo>
                    <a:pt x="499" y="10452"/>
                  </a:lnTo>
                  <a:lnTo>
                    <a:pt x="489" y="10446"/>
                  </a:lnTo>
                  <a:cubicBezTo>
                    <a:pt x="501" y="10446"/>
                    <a:pt x="511" y="10445"/>
                    <a:pt x="521" y="10445"/>
                  </a:cubicBezTo>
                  <a:close/>
                  <a:moveTo>
                    <a:pt x="4210" y="10383"/>
                  </a:moveTo>
                  <a:cubicBezTo>
                    <a:pt x="4216" y="10383"/>
                    <a:pt x="4235" y="10388"/>
                    <a:pt x="4247" y="10390"/>
                  </a:cubicBezTo>
                  <a:cubicBezTo>
                    <a:pt x="4228" y="10408"/>
                    <a:pt x="4213" y="10426"/>
                    <a:pt x="4188" y="10442"/>
                  </a:cubicBezTo>
                  <a:cubicBezTo>
                    <a:pt x="4176" y="10449"/>
                    <a:pt x="4144" y="10452"/>
                    <a:pt x="4123" y="10457"/>
                  </a:cubicBezTo>
                  <a:cubicBezTo>
                    <a:pt x="4097" y="10455"/>
                    <a:pt x="4076" y="10455"/>
                    <a:pt x="4057" y="10451"/>
                  </a:cubicBezTo>
                  <a:cubicBezTo>
                    <a:pt x="4044" y="10449"/>
                    <a:pt x="4027" y="10443"/>
                    <a:pt x="4025" y="10437"/>
                  </a:cubicBezTo>
                  <a:cubicBezTo>
                    <a:pt x="4022" y="10434"/>
                    <a:pt x="4036" y="10426"/>
                    <a:pt x="4048" y="10423"/>
                  </a:cubicBezTo>
                  <a:cubicBezTo>
                    <a:pt x="4105" y="10414"/>
                    <a:pt x="4163" y="10404"/>
                    <a:pt x="4208" y="10383"/>
                  </a:cubicBezTo>
                  <a:cubicBezTo>
                    <a:pt x="4209" y="10383"/>
                    <a:pt x="4209" y="10383"/>
                    <a:pt x="4210" y="10383"/>
                  </a:cubicBezTo>
                  <a:close/>
                  <a:moveTo>
                    <a:pt x="1361" y="10439"/>
                  </a:moveTo>
                  <a:cubicBezTo>
                    <a:pt x="1364" y="10443"/>
                    <a:pt x="1366" y="10448"/>
                    <a:pt x="1367" y="10454"/>
                  </a:cubicBezTo>
                  <a:cubicBezTo>
                    <a:pt x="1369" y="10453"/>
                    <a:pt x="1370" y="10453"/>
                    <a:pt x="1371" y="10453"/>
                  </a:cubicBezTo>
                  <a:lnTo>
                    <a:pt x="1371" y="10453"/>
                  </a:lnTo>
                  <a:cubicBezTo>
                    <a:pt x="1369" y="10455"/>
                    <a:pt x="1367" y="10456"/>
                    <a:pt x="1366" y="10456"/>
                  </a:cubicBezTo>
                  <a:cubicBezTo>
                    <a:pt x="1366" y="10456"/>
                    <a:pt x="1366" y="10455"/>
                    <a:pt x="1367" y="10454"/>
                  </a:cubicBezTo>
                  <a:lnTo>
                    <a:pt x="1367" y="10454"/>
                  </a:lnTo>
                  <a:cubicBezTo>
                    <a:pt x="1345" y="10458"/>
                    <a:pt x="1331" y="10460"/>
                    <a:pt x="1322" y="10460"/>
                  </a:cubicBezTo>
                  <a:cubicBezTo>
                    <a:pt x="1314" y="10460"/>
                    <a:pt x="1309" y="10459"/>
                    <a:pt x="1304" y="10458"/>
                  </a:cubicBezTo>
                  <a:lnTo>
                    <a:pt x="1361" y="10439"/>
                  </a:lnTo>
                  <a:close/>
                  <a:moveTo>
                    <a:pt x="3801" y="10407"/>
                  </a:moveTo>
                  <a:cubicBezTo>
                    <a:pt x="3813" y="10411"/>
                    <a:pt x="3829" y="10414"/>
                    <a:pt x="3833" y="10420"/>
                  </a:cubicBezTo>
                  <a:cubicBezTo>
                    <a:pt x="3844" y="10430"/>
                    <a:pt x="3848" y="10440"/>
                    <a:pt x="3851" y="10451"/>
                  </a:cubicBezTo>
                  <a:cubicBezTo>
                    <a:pt x="3852" y="10454"/>
                    <a:pt x="3842" y="10458"/>
                    <a:pt x="3836" y="10461"/>
                  </a:cubicBezTo>
                  <a:cubicBezTo>
                    <a:pt x="3829" y="10458"/>
                    <a:pt x="3820" y="10455"/>
                    <a:pt x="3814" y="10452"/>
                  </a:cubicBezTo>
                  <a:lnTo>
                    <a:pt x="3779" y="10426"/>
                  </a:lnTo>
                  <a:cubicBezTo>
                    <a:pt x="3788" y="10418"/>
                    <a:pt x="3795" y="10412"/>
                    <a:pt x="3801" y="10407"/>
                  </a:cubicBezTo>
                  <a:close/>
                  <a:moveTo>
                    <a:pt x="4351" y="10436"/>
                  </a:moveTo>
                  <a:cubicBezTo>
                    <a:pt x="4359" y="10436"/>
                    <a:pt x="4371" y="10442"/>
                    <a:pt x="4381" y="10445"/>
                  </a:cubicBezTo>
                  <a:cubicBezTo>
                    <a:pt x="4370" y="10451"/>
                    <a:pt x="4361" y="10458"/>
                    <a:pt x="4347" y="10462"/>
                  </a:cubicBezTo>
                  <a:cubicBezTo>
                    <a:pt x="4346" y="10463"/>
                    <a:pt x="4345" y="10463"/>
                    <a:pt x="4344" y="10463"/>
                  </a:cubicBezTo>
                  <a:cubicBezTo>
                    <a:pt x="4337" y="10463"/>
                    <a:pt x="4322" y="10457"/>
                    <a:pt x="4298" y="10452"/>
                  </a:cubicBezTo>
                  <a:cubicBezTo>
                    <a:pt x="4320" y="10445"/>
                    <a:pt x="4333" y="10437"/>
                    <a:pt x="4348" y="10436"/>
                  </a:cubicBezTo>
                  <a:cubicBezTo>
                    <a:pt x="4349" y="10436"/>
                    <a:pt x="4350" y="10436"/>
                    <a:pt x="4351" y="10436"/>
                  </a:cubicBezTo>
                  <a:close/>
                  <a:moveTo>
                    <a:pt x="789" y="10452"/>
                  </a:moveTo>
                  <a:cubicBezTo>
                    <a:pt x="798" y="10452"/>
                    <a:pt x="808" y="10452"/>
                    <a:pt x="816" y="10454"/>
                  </a:cubicBezTo>
                  <a:cubicBezTo>
                    <a:pt x="835" y="10455"/>
                    <a:pt x="850" y="10461"/>
                    <a:pt x="866" y="10465"/>
                  </a:cubicBezTo>
                  <a:cubicBezTo>
                    <a:pt x="847" y="10465"/>
                    <a:pt x="828" y="10467"/>
                    <a:pt x="798" y="10467"/>
                  </a:cubicBezTo>
                  <a:cubicBezTo>
                    <a:pt x="786" y="10462"/>
                    <a:pt x="773" y="10458"/>
                    <a:pt x="760" y="10452"/>
                  </a:cubicBezTo>
                  <a:cubicBezTo>
                    <a:pt x="769" y="10452"/>
                    <a:pt x="779" y="10452"/>
                    <a:pt x="789" y="10452"/>
                  </a:cubicBezTo>
                  <a:close/>
                  <a:moveTo>
                    <a:pt x="4488" y="10460"/>
                  </a:moveTo>
                  <a:cubicBezTo>
                    <a:pt x="4497" y="10460"/>
                    <a:pt x="4506" y="10462"/>
                    <a:pt x="4514" y="10465"/>
                  </a:cubicBezTo>
                  <a:cubicBezTo>
                    <a:pt x="4501" y="10468"/>
                    <a:pt x="4488" y="10471"/>
                    <a:pt x="4476" y="10474"/>
                  </a:cubicBezTo>
                  <a:cubicBezTo>
                    <a:pt x="4464" y="10471"/>
                    <a:pt x="4456" y="10468"/>
                    <a:pt x="4448" y="10467"/>
                  </a:cubicBezTo>
                  <a:cubicBezTo>
                    <a:pt x="4461" y="10464"/>
                    <a:pt x="4475" y="10461"/>
                    <a:pt x="4488" y="10460"/>
                  </a:cubicBezTo>
                  <a:close/>
                  <a:moveTo>
                    <a:pt x="1611" y="10450"/>
                  </a:moveTo>
                  <a:cubicBezTo>
                    <a:pt x="1620" y="10450"/>
                    <a:pt x="1639" y="10452"/>
                    <a:pt x="1650" y="10452"/>
                  </a:cubicBezTo>
                  <a:cubicBezTo>
                    <a:pt x="1652" y="10452"/>
                    <a:pt x="1655" y="10452"/>
                    <a:pt x="1657" y="10452"/>
                  </a:cubicBezTo>
                  <a:cubicBezTo>
                    <a:pt x="1714" y="10452"/>
                    <a:pt x="1700" y="10470"/>
                    <a:pt x="1701" y="10486"/>
                  </a:cubicBezTo>
                  <a:cubicBezTo>
                    <a:pt x="1655" y="10469"/>
                    <a:pt x="1625" y="10458"/>
                    <a:pt x="1606" y="10450"/>
                  </a:cubicBezTo>
                  <a:lnTo>
                    <a:pt x="1606" y="10450"/>
                  </a:lnTo>
                  <a:cubicBezTo>
                    <a:pt x="1607" y="10450"/>
                    <a:pt x="1609" y="10450"/>
                    <a:pt x="1611" y="10450"/>
                  </a:cubicBezTo>
                  <a:close/>
                  <a:moveTo>
                    <a:pt x="6552" y="10444"/>
                  </a:moveTo>
                  <a:cubicBezTo>
                    <a:pt x="6557" y="10444"/>
                    <a:pt x="6563" y="10445"/>
                    <a:pt x="6571" y="10448"/>
                  </a:cubicBezTo>
                  <a:cubicBezTo>
                    <a:pt x="6582" y="10451"/>
                    <a:pt x="6590" y="10460"/>
                    <a:pt x="6589" y="10465"/>
                  </a:cubicBezTo>
                  <a:cubicBezTo>
                    <a:pt x="6586" y="10471"/>
                    <a:pt x="6567" y="10477"/>
                    <a:pt x="6549" y="10486"/>
                  </a:cubicBezTo>
                  <a:cubicBezTo>
                    <a:pt x="6531" y="10473"/>
                    <a:pt x="6523" y="10467"/>
                    <a:pt x="6514" y="10461"/>
                  </a:cubicBezTo>
                  <a:cubicBezTo>
                    <a:pt x="6530" y="10458"/>
                    <a:pt x="6534" y="10444"/>
                    <a:pt x="6552" y="10444"/>
                  </a:cubicBezTo>
                  <a:close/>
                  <a:moveTo>
                    <a:pt x="6829" y="10476"/>
                  </a:moveTo>
                  <a:cubicBezTo>
                    <a:pt x="6832" y="10476"/>
                    <a:pt x="6836" y="10479"/>
                    <a:pt x="6839" y="10480"/>
                  </a:cubicBezTo>
                  <a:lnTo>
                    <a:pt x="6818" y="10486"/>
                  </a:lnTo>
                  <a:lnTo>
                    <a:pt x="6807" y="10483"/>
                  </a:lnTo>
                  <a:cubicBezTo>
                    <a:pt x="6814" y="10480"/>
                    <a:pt x="6821" y="10479"/>
                    <a:pt x="6829" y="10476"/>
                  </a:cubicBezTo>
                  <a:close/>
                  <a:moveTo>
                    <a:pt x="3676" y="10479"/>
                  </a:moveTo>
                  <a:cubicBezTo>
                    <a:pt x="3679" y="10479"/>
                    <a:pt x="3683" y="10482"/>
                    <a:pt x="3688" y="10483"/>
                  </a:cubicBezTo>
                  <a:cubicBezTo>
                    <a:pt x="3679" y="10485"/>
                    <a:pt x="3671" y="10486"/>
                    <a:pt x="3664" y="10487"/>
                  </a:cubicBezTo>
                  <a:cubicBezTo>
                    <a:pt x="3663" y="10487"/>
                    <a:pt x="3657" y="10485"/>
                    <a:pt x="3654" y="10483"/>
                  </a:cubicBezTo>
                  <a:cubicBezTo>
                    <a:pt x="3661" y="10482"/>
                    <a:pt x="3670" y="10480"/>
                    <a:pt x="3676" y="10479"/>
                  </a:cubicBezTo>
                  <a:close/>
                  <a:moveTo>
                    <a:pt x="1403" y="10486"/>
                  </a:moveTo>
                  <a:lnTo>
                    <a:pt x="1416" y="10490"/>
                  </a:lnTo>
                  <a:cubicBezTo>
                    <a:pt x="1406" y="10492"/>
                    <a:pt x="1395" y="10493"/>
                    <a:pt x="1388" y="10493"/>
                  </a:cubicBezTo>
                  <a:cubicBezTo>
                    <a:pt x="1384" y="10493"/>
                    <a:pt x="1379" y="10490"/>
                    <a:pt x="1375" y="10489"/>
                  </a:cubicBezTo>
                  <a:lnTo>
                    <a:pt x="1403" y="10486"/>
                  </a:lnTo>
                  <a:close/>
                  <a:moveTo>
                    <a:pt x="2974" y="10436"/>
                  </a:moveTo>
                  <a:cubicBezTo>
                    <a:pt x="3006" y="10436"/>
                    <a:pt x="3036" y="10439"/>
                    <a:pt x="3059" y="10445"/>
                  </a:cubicBezTo>
                  <a:cubicBezTo>
                    <a:pt x="3083" y="10452"/>
                    <a:pt x="3087" y="10457"/>
                    <a:pt x="3070" y="10470"/>
                  </a:cubicBezTo>
                  <a:cubicBezTo>
                    <a:pt x="3053" y="10483"/>
                    <a:pt x="3042" y="10493"/>
                    <a:pt x="3014" y="10493"/>
                  </a:cubicBezTo>
                  <a:cubicBezTo>
                    <a:pt x="3008" y="10493"/>
                    <a:pt x="3001" y="10493"/>
                    <a:pt x="2993" y="10492"/>
                  </a:cubicBezTo>
                  <a:cubicBezTo>
                    <a:pt x="2967" y="10487"/>
                    <a:pt x="2937" y="10482"/>
                    <a:pt x="2908" y="10477"/>
                  </a:cubicBezTo>
                  <a:cubicBezTo>
                    <a:pt x="2883" y="10470"/>
                    <a:pt x="2855" y="10464"/>
                    <a:pt x="2830" y="10457"/>
                  </a:cubicBezTo>
                  <a:cubicBezTo>
                    <a:pt x="2870" y="10443"/>
                    <a:pt x="2924" y="10436"/>
                    <a:pt x="2974" y="10436"/>
                  </a:cubicBezTo>
                  <a:close/>
                  <a:moveTo>
                    <a:pt x="3237" y="10440"/>
                  </a:moveTo>
                  <a:cubicBezTo>
                    <a:pt x="3243" y="10446"/>
                    <a:pt x="3254" y="10454"/>
                    <a:pt x="3257" y="10460"/>
                  </a:cubicBezTo>
                  <a:cubicBezTo>
                    <a:pt x="3259" y="10470"/>
                    <a:pt x="3257" y="10482"/>
                    <a:pt x="3257" y="10492"/>
                  </a:cubicBezTo>
                  <a:lnTo>
                    <a:pt x="3233" y="10495"/>
                  </a:lnTo>
                  <a:cubicBezTo>
                    <a:pt x="3220" y="10483"/>
                    <a:pt x="3199" y="10471"/>
                    <a:pt x="3195" y="10460"/>
                  </a:cubicBezTo>
                  <a:cubicBezTo>
                    <a:pt x="3192" y="10454"/>
                    <a:pt x="3221" y="10446"/>
                    <a:pt x="3237" y="10440"/>
                  </a:cubicBezTo>
                  <a:close/>
                  <a:moveTo>
                    <a:pt x="1591" y="10461"/>
                  </a:moveTo>
                  <a:lnTo>
                    <a:pt x="1591" y="10461"/>
                  </a:lnTo>
                  <a:cubicBezTo>
                    <a:pt x="1682" y="10501"/>
                    <a:pt x="1678" y="10508"/>
                    <a:pt x="1652" y="10508"/>
                  </a:cubicBezTo>
                  <a:cubicBezTo>
                    <a:pt x="1644" y="10508"/>
                    <a:pt x="1634" y="10507"/>
                    <a:pt x="1623" y="10507"/>
                  </a:cubicBezTo>
                  <a:cubicBezTo>
                    <a:pt x="1598" y="10505"/>
                    <a:pt x="1563" y="10508"/>
                    <a:pt x="1569" y="10490"/>
                  </a:cubicBezTo>
                  <a:cubicBezTo>
                    <a:pt x="1573" y="10480"/>
                    <a:pt x="1581" y="10470"/>
                    <a:pt x="1591" y="10461"/>
                  </a:cubicBezTo>
                  <a:close/>
                  <a:moveTo>
                    <a:pt x="1267" y="10521"/>
                  </a:moveTo>
                  <a:cubicBezTo>
                    <a:pt x="1272" y="10521"/>
                    <a:pt x="1276" y="10524"/>
                    <a:pt x="1281" y="10527"/>
                  </a:cubicBezTo>
                  <a:lnTo>
                    <a:pt x="1253" y="10530"/>
                  </a:lnTo>
                  <a:lnTo>
                    <a:pt x="1238" y="10524"/>
                  </a:lnTo>
                  <a:cubicBezTo>
                    <a:pt x="1248" y="10524"/>
                    <a:pt x="1259" y="10523"/>
                    <a:pt x="1267" y="10521"/>
                  </a:cubicBezTo>
                  <a:close/>
                  <a:moveTo>
                    <a:pt x="1947" y="10481"/>
                  </a:moveTo>
                  <a:cubicBezTo>
                    <a:pt x="1954" y="10481"/>
                    <a:pt x="1961" y="10482"/>
                    <a:pt x="1966" y="10483"/>
                  </a:cubicBezTo>
                  <a:cubicBezTo>
                    <a:pt x="2006" y="10493"/>
                    <a:pt x="2002" y="10510"/>
                    <a:pt x="1997" y="10524"/>
                  </a:cubicBezTo>
                  <a:cubicBezTo>
                    <a:pt x="1997" y="10527"/>
                    <a:pt x="1982" y="10529"/>
                    <a:pt x="1975" y="10532"/>
                  </a:cubicBezTo>
                  <a:cubicBezTo>
                    <a:pt x="1965" y="10530"/>
                    <a:pt x="1949" y="10532"/>
                    <a:pt x="1946" y="10529"/>
                  </a:cubicBezTo>
                  <a:cubicBezTo>
                    <a:pt x="1929" y="10518"/>
                    <a:pt x="1913" y="10507"/>
                    <a:pt x="1903" y="10495"/>
                  </a:cubicBezTo>
                  <a:cubicBezTo>
                    <a:pt x="1900" y="10492"/>
                    <a:pt x="1921" y="10486"/>
                    <a:pt x="1934" y="10483"/>
                  </a:cubicBezTo>
                  <a:cubicBezTo>
                    <a:pt x="1937" y="10482"/>
                    <a:pt x="1942" y="10481"/>
                    <a:pt x="1947" y="10481"/>
                  </a:cubicBezTo>
                  <a:close/>
                  <a:moveTo>
                    <a:pt x="3573" y="10518"/>
                  </a:moveTo>
                  <a:lnTo>
                    <a:pt x="3615" y="10523"/>
                  </a:lnTo>
                  <a:cubicBezTo>
                    <a:pt x="3611" y="10526"/>
                    <a:pt x="3608" y="10532"/>
                    <a:pt x="3604" y="10532"/>
                  </a:cubicBezTo>
                  <a:cubicBezTo>
                    <a:pt x="3589" y="10530"/>
                    <a:pt x="3574" y="10530"/>
                    <a:pt x="3557" y="10530"/>
                  </a:cubicBezTo>
                  <a:cubicBezTo>
                    <a:pt x="3564" y="10524"/>
                    <a:pt x="3568" y="10518"/>
                    <a:pt x="3573" y="10518"/>
                  </a:cubicBezTo>
                  <a:close/>
                  <a:moveTo>
                    <a:pt x="2110" y="10495"/>
                  </a:moveTo>
                  <a:cubicBezTo>
                    <a:pt x="2121" y="10501"/>
                    <a:pt x="2130" y="10508"/>
                    <a:pt x="2146" y="10518"/>
                  </a:cubicBezTo>
                  <a:cubicBezTo>
                    <a:pt x="2122" y="10524"/>
                    <a:pt x="2106" y="10530"/>
                    <a:pt x="2088" y="10535"/>
                  </a:cubicBezTo>
                  <a:cubicBezTo>
                    <a:pt x="2081" y="10529"/>
                    <a:pt x="2063" y="10523"/>
                    <a:pt x="2066" y="10520"/>
                  </a:cubicBezTo>
                  <a:cubicBezTo>
                    <a:pt x="2078" y="10511"/>
                    <a:pt x="2096" y="10504"/>
                    <a:pt x="2110" y="10495"/>
                  </a:cubicBezTo>
                  <a:close/>
                  <a:moveTo>
                    <a:pt x="6618" y="10508"/>
                  </a:moveTo>
                  <a:lnTo>
                    <a:pt x="6676" y="10521"/>
                  </a:lnTo>
                  <a:cubicBezTo>
                    <a:pt x="6667" y="10524"/>
                    <a:pt x="6659" y="10527"/>
                    <a:pt x="6640" y="10535"/>
                  </a:cubicBezTo>
                  <a:cubicBezTo>
                    <a:pt x="6630" y="10530"/>
                    <a:pt x="6618" y="10526"/>
                    <a:pt x="6611" y="10520"/>
                  </a:cubicBezTo>
                  <a:cubicBezTo>
                    <a:pt x="6608" y="10517"/>
                    <a:pt x="6615" y="10512"/>
                    <a:pt x="6618" y="10508"/>
                  </a:cubicBezTo>
                  <a:close/>
                  <a:moveTo>
                    <a:pt x="6699" y="10455"/>
                  </a:moveTo>
                  <a:cubicBezTo>
                    <a:pt x="6808" y="10470"/>
                    <a:pt x="6762" y="10507"/>
                    <a:pt x="6783" y="10536"/>
                  </a:cubicBezTo>
                  <a:cubicBezTo>
                    <a:pt x="6674" y="10521"/>
                    <a:pt x="6720" y="10486"/>
                    <a:pt x="6699" y="10455"/>
                  </a:cubicBezTo>
                  <a:close/>
                  <a:moveTo>
                    <a:pt x="1225" y="10466"/>
                  </a:moveTo>
                  <a:cubicBezTo>
                    <a:pt x="1235" y="10466"/>
                    <a:pt x="1247" y="10468"/>
                    <a:pt x="1247" y="10468"/>
                  </a:cubicBezTo>
                  <a:cubicBezTo>
                    <a:pt x="1251" y="10473"/>
                    <a:pt x="1254" y="10480"/>
                    <a:pt x="1248" y="10482"/>
                  </a:cubicBezTo>
                  <a:cubicBezTo>
                    <a:pt x="1184" y="10501"/>
                    <a:pt x="1114" y="10517"/>
                    <a:pt x="1020" y="10539"/>
                  </a:cubicBezTo>
                  <a:cubicBezTo>
                    <a:pt x="1004" y="10520"/>
                    <a:pt x="991" y="10507"/>
                    <a:pt x="991" y="10495"/>
                  </a:cubicBezTo>
                  <a:cubicBezTo>
                    <a:pt x="991" y="10489"/>
                    <a:pt x="1023" y="10480"/>
                    <a:pt x="1035" y="10480"/>
                  </a:cubicBezTo>
                  <a:cubicBezTo>
                    <a:pt x="1046" y="10481"/>
                    <a:pt x="1056" y="10481"/>
                    <a:pt x="1067" y="10481"/>
                  </a:cubicBezTo>
                  <a:cubicBezTo>
                    <a:pt x="1123" y="10481"/>
                    <a:pt x="1169" y="10472"/>
                    <a:pt x="1219" y="10467"/>
                  </a:cubicBezTo>
                  <a:cubicBezTo>
                    <a:pt x="1221" y="10467"/>
                    <a:pt x="1223" y="10466"/>
                    <a:pt x="1225" y="10466"/>
                  </a:cubicBezTo>
                  <a:close/>
                  <a:moveTo>
                    <a:pt x="4624" y="10510"/>
                  </a:moveTo>
                  <a:cubicBezTo>
                    <a:pt x="4638" y="10510"/>
                    <a:pt x="4649" y="10513"/>
                    <a:pt x="4647" y="10524"/>
                  </a:cubicBezTo>
                  <a:cubicBezTo>
                    <a:pt x="4645" y="10530"/>
                    <a:pt x="4628" y="10536"/>
                    <a:pt x="4610" y="10545"/>
                  </a:cubicBezTo>
                  <a:cubicBezTo>
                    <a:pt x="4584" y="10537"/>
                    <a:pt x="4567" y="10532"/>
                    <a:pt x="4550" y="10527"/>
                  </a:cubicBezTo>
                  <a:cubicBezTo>
                    <a:pt x="4563" y="10521"/>
                    <a:pt x="4576" y="10514"/>
                    <a:pt x="4591" y="10512"/>
                  </a:cubicBezTo>
                  <a:cubicBezTo>
                    <a:pt x="4601" y="10512"/>
                    <a:pt x="4613" y="10510"/>
                    <a:pt x="4624" y="10510"/>
                  </a:cubicBezTo>
                  <a:close/>
                  <a:moveTo>
                    <a:pt x="1544" y="10548"/>
                  </a:moveTo>
                  <a:cubicBezTo>
                    <a:pt x="1554" y="10549"/>
                    <a:pt x="1568" y="10552"/>
                    <a:pt x="1573" y="10554"/>
                  </a:cubicBezTo>
                  <a:cubicBezTo>
                    <a:pt x="1562" y="10564"/>
                    <a:pt x="1557" y="10567"/>
                    <a:pt x="1553" y="10571"/>
                  </a:cubicBezTo>
                  <a:cubicBezTo>
                    <a:pt x="1547" y="10567"/>
                    <a:pt x="1537" y="10562"/>
                    <a:pt x="1534" y="10558"/>
                  </a:cubicBezTo>
                  <a:cubicBezTo>
                    <a:pt x="1531" y="10555"/>
                    <a:pt x="1541" y="10548"/>
                    <a:pt x="1544" y="10548"/>
                  </a:cubicBezTo>
                  <a:close/>
                  <a:moveTo>
                    <a:pt x="5687" y="10557"/>
                  </a:moveTo>
                  <a:cubicBezTo>
                    <a:pt x="5696" y="10557"/>
                    <a:pt x="5705" y="10560"/>
                    <a:pt x="5718" y="10562"/>
                  </a:cubicBezTo>
                  <a:cubicBezTo>
                    <a:pt x="5700" y="10565"/>
                    <a:pt x="5686" y="10568"/>
                    <a:pt x="5672" y="10571"/>
                  </a:cubicBezTo>
                  <a:cubicBezTo>
                    <a:pt x="5663" y="10571"/>
                    <a:pt x="5655" y="10567"/>
                    <a:pt x="5647" y="10565"/>
                  </a:cubicBezTo>
                  <a:cubicBezTo>
                    <a:pt x="5661" y="10562"/>
                    <a:pt x="5674" y="10558"/>
                    <a:pt x="5687" y="10557"/>
                  </a:cubicBezTo>
                  <a:close/>
                  <a:moveTo>
                    <a:pt x="2375" y="10530"/>
                  </a:moveTo>
                  <a:lnTo>
                    <a:pt x="2394" y="10536"/>
                  </a:lnTo>
                  <a:lnTo>
                    <a:pt x="2336" y="10582"/>
                  </a:lnTo>
                  <a:cubicBezTo>
                    <a:pt x="2336" y="10582"/>
                    <a:pt x="2315" y="10582"/>
                    <a:pt x="2308" y="10579"/>
                  </a:cubicBezTo>
                  <a:cubicBezTo>
                    <a:pt x="2300" y="10577"/>
                    <a:pt x="2299" y="10571"/>
                    <a:pt x="2291" y="10562"/>
                  </a:cubicBezTo>
                  <a:cubicBezTo>
                    <a:pt x="2316" y="10552"/>
                    <a:pt x="2346" y="10542"/>
                    <a:pt x="2375" y="10530"/>
                  </a:cubicBezTo>
                  <a:close/>
                  <a:moveTo>
                    <a:pt x="6530" y="10567"/>
                  </a:moveTo>
                  <a:lnTo>
                    <a:pt x="6543" y="10576"/>
                  </a:lnTo>
                  <a:lnTo>
                    <a:pt x="6531" y="10582"/>
                  </a:lnTo>
                  <a:cubicBezTo>
                    <a:pt x="6527" y="10579"/>
                    <a:pt x="6523" y="10576"/>
                    <a:pt x="6520" y="10573"/>
                  </a:cubicBezTo>
                  <a:cubicBezTo>
                    <a:pt x="6520" y="10573"/>
                    <a:pt x="6527" y="10568"/>
                    <a:pt x="6530" y="10567"/>
                  </a:cubicBezTo>
                  <a:close/>
                  <a:moveTo>
                    <a:pt x="4221" y="10549"/>
                  </a:moveTo>
                  <a:cubicBezTo>
                    <a:pt x="4228" y="10549"/>
                    <a:pt x="4250" y="10555"/>
                    <a:pt x="4250" y="10558"/>
                  </a:cubicBezTo>
                  <a:cubicBezTo>
                    <a:pt x="4250" y="10565"/>
                    <a:pt x="4238" y="10571"/>
                    <a:pt x="4226" y="10583"/>
                  </a:cubicBezTo>
                  <a:cubicBezTo>
                    <a:pt x="4204" y="10574"/>
                    <a:pt x="4185" y="10570"/>
                    <a:pt x="4188" y="10567"/>
                  </a:cubicBezTo>
                  <a:cubicBezTo>
                    <a:pt x="4194" y="10560"/>
                    <a:pt x="4205" y="10554"/>
                    <a:pt x="4220" y="10549"/>
                  </a:cubicBezTo>
                  <a:cubicBezTo>
                    <a:pt x="4220" y="10549"/>
                    <a:pt x="4221" y="10549"/>
                    <a:pt x="4221" y="10549"/>
                  </a:cubicBezTo>
                  <a:close/>
                  <a:moveTo>
                    <a:pt x="2449" y="10556"/>
                  </a:moveTo>
                  <a:cubicBezTo>
                    <a:pt x="2452" y="10556"/>
                    <a:pt x="2457" y="10557"/>
                    <a:pt x="2461" y="10557"/>
                  </a:cubicBezTo>
                  <a:cubicBezTo>
                    <a:pt x="2462" y="10557"/>
                    <a:pt x="2464" y="10556"/>
                    <a:pt x="2465" y="10556"/>
                  </a:cubicBezTo>
                  <a:cubicBezTo>
                    <a:pt x="2492" y="10556"/>
                    <a:pt x="2495" y="10572"/>
                    <a:pt x="2506" y="10581"/>
                  </a:cubicBezTo>
                  <a:lnTo>
                    <a:pt x="2506" y="10581"/>
                  </a:lnTo>
                  <a:cubicBezTo>
                    <a:pt x="2496" y="10584"/>
                    <a:pt x="2488" y="10585"/>
                    <a:pt x="2480" y="10585"/>
                  </a:cubicBezTo>
                  <a:cubicBezTo>
                    <a:pt x="2457" y="10585"/>
                    <a:pt x="2442" y="10576"/>
                    <a:pt x="2428" y="10567"/>
                  </a:cubicBezTo>
                  <a:cubicBezTo>
                    <a:pt x="2427" y="10565"/>
                    <a:pt x="2439" y="10560"/>
                    <a:pt x="2444" y="10557"/>
                  </a:cubicBezTo>
                  <a:cubicBezTo>
                    <a:pt x="2445" y="10556"/>
                    <a:pt x="2447" y="10556"/>
                    <a:pt x="2449" y="10556"/>
                  </a:cubicBezTo>
                  <a:close/>
                  <a:moveTo>
                    <a:pt x="2580" y="10545"/>
                  </a:moveTo>
                  <a:cubicBezTo>
                    <a:pt x="2584" y="10554"/>
                    <a:pt x="2592" y="10561"/>
                    <a:pt x="2592" y="10570"/>
                  </a:cubicBezTo>
                  <a:cubicBezTo>
                    <a:pt x="2592" y="10574"/>
                    <a:pt x="2581" y="10580"/>
                    <a:pt x="2575" y="10586"/>
                  </a:cubicBezTo>
                  <a:cubicBezTo>
                    <a:pt x="2569" y="10579"/>
                    <a:pt x="2562" y="10574"/>
                    <a:pt x="2554" y="10567"/>
                  </a:cubicBezTo>
                  <a:lnTo>
                    <a:pt x="2554" y="10567"/>
                  </a:lnTo>
                  <a:cubicBezTo>
                    <a:pt x="2569" y="10553"/>
                    <a:pt x="2574" y="10549"/>
                    <a:pt x="2580" y="10545"/>
                  </a:cubicBezTo>
                  <a:close/>
                  <a:moveTo>
                    <a:pt x="1248" y="10574"/>
                  </a:moveTo>
                  <a:lnTo>
                    <a:pt x="1262" y="10583"/>
                  </a:lnTo>
                  <a:lnTo>
                    <a:pt x="1244" y="10588"/>
                  </a:lnTo>
                  <a:cubicBezTo>
                    <a:pt x="1239" y="10585"/>
                    <a:pt x="1234" y="10580"/>
                    <a:pt x="1232" y="10577"/>
                  </a:cubicBezTo>
                  <a:cubicBezTo>
                    <a:pt x="1232" y="10577"/>
                    <a:pt x="1242" y="10574"/>
                    <a:pt x="1248" y="10574"/>
                  </a:cubicBezTo>
                  <a:close/>
                  <a:moveTo>
                    <a:pt x="6895" y="10552"/>
                  </a:moveTo>
                  <a:lnTo>
                    <a:pt x="6914" y="10561"/>
                  </a:lnTo>
                  <a:cubicBezTo>
                    <a:pt x="6924" y="10565"/>
                    <a:pt x="6935" y="10571"/>
                    <a:pt x="6949" y="10574"/>
                  </a:cubicBezTo>
                  <a:cubicBezTo>
                    <a:pt x="6951" y="10575"/>
                    <a:pt x="6953" y="10575"/>
                    <a:pt x="6954" y="10575"/>
                  </a:cubicBezTo>
                  <a:cubicBezTo>
                    <a:pt x="6965" y="10575"/>
                    <a:pt x="6981" y="10570"/>
                    <a:pt x="6992" y="10570"/>
                  </a:cubicBezTo>
                  <a:cubicBezTo>
                    <a:pt x="6999" y="10570"/>
                    <a:pt x="7005" y="10572"/>
                    <a:pt x="7007" y="10579"/>
                  </a:cubicBezTo>
                  <a:cubicBezTo>
                    <a:pt x="7007" y="10579"/>
                    <a:pt x="6970" y="10586"/>
                    <a:pt x="6964" y="10588"/>
                  </a:cubicBezTo>
                  <a:cubicBezTo>
                    <a:pt x="6944" y="10589"/>
                    <a:pt x="6929" y="10590"/>
                    <a:pt x="6916" y="10590"/>
                  </a:cubicBezTo>
                  <a:cubicBezTo>
                    <a:pt x="6880" y="10590"/>
                    <a:pt x="6874" y="10583"/>
                    <a:pt x="6880" y="10564"/>
                  </a:cubicBezTo>
                  <a:cubicBezTo>
                    <a:pt x="6883" y="10560"/>
                    <a:pt x="6890" y="10555"/>
                    <a:pt x="6895" y="10552"/>
                  </a:cubicBezTo>
                  <a:close/>
                  <a:moveTo>
                    <a:pt x="6690" y="10557"/>
                  </a:moveTo>
                  <a:lnTo>
                    <a:pt x="6690" y="10558"/>
                  </a:lnTo>
                  <a:cubicBezTo>
                    <a:pt x="6698" y="10562"/>
                    <a:pt x="6709" y="10568"/>
                    <a:pt x="6712" y="10574"/>
                  </a:cubicBezTo>
                  <a:cubicBezTo>
                    <a:pt x="6715" y="10580"/>
                    <a:pt x="6707" y="10588"/>
                    <a:pt x="6704" y="10593"/>
                  </a:cubicBezTo>
                  <a:lnTo>
                    <a:pt x="6674" y="10580"/>
                  </a:lnTo>
                  <a:cubicBezTo>
                    <a:pt x="6682" y="10570"/>
                    <a:pt x="6686" y="10564"/>
                    <a:pt x="6690" y="10557"/>
                  </a:cubicBezTo>
                  <a:close/>
                  <a:moveTo>
                    <a:pt x="5458" y="10571"/>
                  </a:moveTo>
                  <a:cubicBezTo>
                    <a:pt x="5464" y="10571"/>
                    <a:pt x="5474" y="10574"/>
                    <a:pt x="5482" y="10576"/>
                  </a:cubicBezTo>
                  <a:lnTo>
                    <a:pt x="5437" y="10598"/>
                  </a:lnTo>
                  <a:lnTo>
                    <a:pt x="5437" y="10596"/>
                  </a:lnTo>
                  <a:cubicBezTo>
                    <a:pt x="5430" y="10593"/>
                    <a:pt x="5416" y="10586"/>
                    <a:pt x="5416" y="10586"/>
                  </a:cubicBezTo>
                  <a:cubicBezTo>
                    <a:pt x="5428" y="10580"/>
                    <a:pt x="5441" y="10574"/>
                    <a:pt x="5456" y="10571"/>
                  </a:cubicBezTo>
                  <a:cubicBezTo>
                    <a:pt x="5457" y="10571"/>
                    <a:pt x="5457" y="10571"/>
                    <a:pt x="5458" y="10571"/>
                  </a:cubicBezTo>
                  <a:close/>
                  <a:moveTo>
                    <a:pt x="4957" y="10552"/>
                  </a:moveTo>
                  <a:cubicBezTo>
                    <a:pt x="4997" y="10554"/>
                    <a:pt x="4981" y="10568"/>
                    <a:pt x="4982" y="10579"/>
                  </a:cubicBezTo>
                  <a:cubicBezTo>
                    <a:pt x="4982" y="10583"/>
                    <a:pt x="4973" y="10588"/>
                    <a:pt x="4960" y="10599"/>
                  </a:cubicBezTo>
                  <a:cubicBezTo>
                    <a:pt x="4941" y="10582"/>
                    <a:pt x="4928" y="10571"/>
                    <a:pt x="4916" y="10561"/>
                  </a:cubicBezTo>
                  <a:cubicBezTo>
                    <a:pt x="4929" y="10558"/>
                    <a:pt x="4944" y="10552"/>
                    <a:pt x="4957" y="10552"/>
                  </a:cubicBezTo>
                  <a:close/>
                  <a:moveTo>
                    <a:pt x="4829" y="10601"/>
                  </a:moveTo>
                  <a:lnTo>
                    <a:pt x="4849" y="10605"/>
                  </a:lnTo>
                  <a:lnTo>
                    <a:pt x="4849" y="10605"/>
                  </a:lnTo>
                  <a:cubicBezTo>
                    <a:pt x="4846" y="10607"/>
                    <a:pt x="4842" y="10610"/>
                    <a:pt x="4840" y="10610"/>
                  </a:cubicBezTo>
                  <a:cubicBezTo>
                    <a:pt x="4834" y="10608"/>
                    <a:pt x="4825" y="10607"/>
                    <a:pt x="4817" y="10605"/>
                  </a:cubicBezTo>
                  <a:lnTo>
                    <a:pt x="4829" y="10601"/>
                  </a:lnTo>
                  <a:close/>
                  <a:moveTo>
                    <a:pt x="2561" y="10586"/>
                  </a:moveTo>
                  <a:lnTo>
                    <a:pt x="2537" y="10602"/>
                  </a:lnTo>
                  <a:cubicBezTo>
                    <a:pt x="2528" y="10605"/>
                    <a:pt x="2521" y="10608"/>
                    <a:pt x="2506" y="10614"/>
                  </a:cubicBezTo>
                  <a:cubicBezTo>
                    <a:pt x="2516" y="10605"/>
                    <a:pt x="2524" y="10597"/>
                    <a:pt x="2531" y="10590"/>
                  </a:cubicBezTo>
                  <a:lnTo>
                    <a:pt x="2531" y="10590"/>
                  </a:lnTo>
                  <a:cubicBezTo>
                    <a:pt x="2531" y="10590"/>
                    <a:pt x="2532" y="10590"/>
                    <a:pt x="2532" y="10590"/>
                  </a:cubicBezTo>
                  <a:cubicBezTo>
                    <a:pt x="2540" y="10590"/>
                    <a:pt x="2549" y="10589"/>
                    <a:pt x="2561" y="10586"/>
                  </a:cubicBezTo>
                  <a:close/>
                  <a:moveTo>
                    <a:pt x="2861" y="10547"/>
                  </a:moveTo>
                  <a:cubicBezTo>
                    <a:pt x="2870" y="10547"/>
                    <a:pt x="2880" y="10549"/>
                    <a:pt x="2881" y="10551"/>
                  </a:cubicBezTo>
                  <a:cubicBezTo>
                    <a:pt x="2893" y="10568"/>
                    <a:pt x="2911" y="10589"/>
                    <a:pt x="2870" y="10605"/>
                  </a:cubicBezTo>
                  <a:cubicBezTo>
                    <a:pt x="2862" y="10608"/>
                    <a:pt x="2853" y="10611"/>
                    <a:pt x="2833" y="10620"/>
                  </a:cubicBezTo>
                  <a:cubicBezTo>
                    <a:pt x="2830" y="10607"/>
                    <a:pt x="2824" y="10599"/>
                    <a:pt x="2827" y="10593"/>
                  </a:cubicBezTo>
                  <a:cubicBezTo>
                    <a:pt x="2836" y="10579"/>
                    <a:pt x="2802" y="10558"/>
                    <a:pt x="2853" y="10548"/>
                  </a:cubicBezTo>
                  <a:cubicBezTo>
                    <a:pt x="2855" y="10547"/>
                    <a:pt x="2858" y="10547"/>
                    <a:pt x="2861" y="10547"/>
                  </a:cubicBezTo>
                  <a:close/>
                  <a:moveTo>
                    <a:pt x="4561" y="10596"/>
                  </a:moveTo>
                  <a:cubicBezTo>
                    <a:pt x="4563" y="10596"/>
                    <a:pt x="4564" y="10596"/>
                    <a:pt x="4566" y="10596"/>
                  </a:cubicBezTo>
                  <a:cubicBezTo>
                    <a:pt x="4591" y="10602"/>
                    <a:pt x="4620" y="10608"/>
                    <a:pt x="4648" y="10614"/>
                  </a:cubicBezTo>
                  <a:lnTo>
                    <a:pt x="4644" y="10621"/>
                  </a:lnTo>
                  <a:cubicBezTo>
                    <a:pt x="4612" y="10620"/>
                    <a:pt x="4581" y="10617"/>
                    <a:pt x="4548" y="10614"/>
                  </a:cubicBezTo>
                  <a:cubicBezTo>
                    <a:pt x="4538" y="10613"/>
                    <a:pt x="4532" y="10605"/>
                    <a:pt x="4523" y="10601"/>
                  </a:cubicBezTo>
                  <a:cubicBezTo>
                    <a:pt x="4536" y="10599"/>
                    <a:pt x="4551" y="10596"/>
                    <a:pt x="4561" y="10596"/>
                  </a:cubicBezTo>
                  <a:close/>
                  <a:moveTo>
                    <a:pt x="2416" y="10614"/>
                  </a:moveTo>
                  <a:cubicBezTo>
                    <a:pt x="2419" y="10614"/>
                    <a:pt x="2424" y="10617"/>
                    <a:pt x="2427" y="10618"/>
                  </a:cubicBezTo>
                  <a:lnTo>
                    <a:pt x="2406" y="10623"/>
                  </a:lnTo>
                  <a:lnTo>
                    <a:pt x="2394" y="10618"/>
                  </a:lnTo>
                  <a:cubicBezTo>
                    <a:pt x="2402" y="10617"/>
                    <a:pt x="2411" y="10615"/>
                    <a:pt x="2416" y="10614"/>
                  </a:cubicBezTo>
                  <a:close/>
                  <a:moveTo>
                    <a:pt x="824" y="10628"/>
                  </a:moveTo>
                  <a:cubicBezTo>
                    <a:pt x="821" y="10628"/>
                    <a:pt x="818" y="10628"/>
                    <a:pt x="814" y="10629"/>
                  </a:cubicBezTo>
                  <a:lnTo>
                    <a:pt x="825" y="10629"/>
                  </a:lnTo>
                  <a:cubicBezTo>
                    <a:pt x="824" y="10628"/>
                    <a:pt x="824" y="10628"/>
                    <a:pt x="824" y="10628"/>
                  </a:cubicBezTo>
                  <a:close/>
                  <a:moveTo>
                    <a:pt x="3080" y="10620"/>
                  </a:moveTo>
                  <a:cubicBezTo>
                    <a:pt x="3083" y="10620"/>
                    <a:pt x="3087" y="10623"/>
                    <a:pt x="3092" y="10624"/>
                  </a:cubicBezTo>
                  <a:cubicBezTo>
                    <a:pt x="3083" y="10626"/>
                    <a:pt x="3076" y="10627"/>
                    <a:pt x="3068" y="10629"/>
                  </a:cubicBezTo>
                  <a:cubicBezTo>
                    <a:pt x="3065" y="10629"/>
                    <a:pt x="3061" y="10626"/>
                    <a:pt x="3058" y="10624"/>
                  </a:cubicBezTo>
                  <a:cubicBezTo>
                    <a:pt x="3065" y="10623"/>
                    <a:pt x="3074" y="10621"/>
                    <a:pt x="3080" y="10620"/>
                  </a:cubicBezTo>
                  <a:close/>
                  <a:moveTo>
                    <a:pt x="1796" y="10568"/>
                  </a:moveTo>
                  <a:cubicBezTo>
                    <a:pt x="1827" y="10568"/>
                    <a:pt x="1831" y="10577"/>
                    <a:pt x="1832" y="10589"/>
                  </a:cubicBezTo>
                  <a:cubicBezTo>
                    <a:pt x="1832" y="10598"/>
                    <a:pt x="1850" y="10605"/>
                    <a:pt x="1862" y="10615"/>
                  </a:cubicBezTo>
                  <a:cubicBezTo>
                    <a:pt x="1885" y="10608"/>
                    <a:pt x="1899" y="10604"/>
                    <a:pt x="1910" y="10599"/>
                  </a:cubicBezTo>
                  <a:cubicBezTo>
                    <a:pt x="1916" y="10605"/>
                    <a:pt x="1931" y="10611"/>
                    <a:pt x="1928" y="10614"/>
                  </a:cubicBezTo>
                  <a:cubicBezTo>
                    <a:pt x="1912" y="10628"/>
                    <a:pt x="1877" y="10632"/>
                    <a:pt x="1848" y="10632"/>
                  </a:cubicBezTo>
                  <a:cubicBezTo>
                    <a:pt x="1843" y="10632"/>
                    <a:pt x="1838" y="10632"/>
                    <a:pt x="1834" y="10632"/>
                  </a:cubicBezTo>
                  <a:cubicBezTo>
                    <a:pt x="1803" y="10629"/>
                    <a:pt x="1768" y="10617"/>
                    <a:pt x="1746" y="10605"/>
                  </a:cubicBezTo>
                  <a:cubicBezTo>
                    <a:pt x="1731" y="10598"/>
                    <a:pt x="1729" y="10585"/>
                    <a:pt x="1734" y="10574"/>
                  </a:cubicBezTo>
                  <a:cubicBezTo>
                    <a:pt x="1735" y="10570"/>
                    <a:pt x="1769" y="10568"/>
                    <a:pt x="1788" y="10568"/>
                  </a:cubicBezTo>
                  <a:cubicBezTo>
                    <a:pt x="1791" y="10568"/>
                    <a:pt x="1794" y="10568"/>
                    <a:pt x="1796" y="10568"/>
                  </a:cubicBezTo>
                  <a:close/>
                  <a:moveTo>
                    <a:pt x="2013" y="10561"/>
                  </a:moveTo>
                  <a:cubicBezTo>
                    <a:pt x="2032" y="10562"/>
                    <a:pt x="2055" y="10565"/>
                    <a:pt x="2068" y="10571"/>
                  </a:cubicBezTo>
                  <a:cubicBezTo>
                    <a:pt x="2081" y="10576"/>
                    <a:pt x="2097" y="10588"/>
                    <a:pt x="2094" y="10593"/>
                  </a:cubicBezTo>
                  <a:cubicBezTo>
                    <a:pt x="2081" y="10615"/>
                    <a:pt x="2060" y="10636"/>
                    <a:pt x="2040" y="10663"/>
                  </a:cubicBezTo>
                  <a:cubicBezTo>
                    <a:pt x="2024" y="10632"/>
                    <a:pt x="2010" y="10604"/>
                    <a:pt x="1999" y="10577"/>
                  </a:cubicBezTo>
                  <a:cubicBezTo>
                    <a:pt x="1996" y="10571"/>
                    <a:pt x="2010" y="10561"/>
                    <a:pt x="2013" y="10561"/>
                  </a:cubicBezTo>
                  <a:close/>
                  <a:moveTo>
                    <a:pt x="5240" y="10554"/>
                  </a:moveTo>
                  <a:cubicBezTo>
                    <a:pt x="5254" y="10554"/>
                    <a:pt x="5275" y="10561"/>
                    <a:pt x="5279" y="10565"/>
                  </a:cubicBezTo>
                  <a:cubicBezTo>
                    <a:pt x="5294" y="10586"/>
                    <a:pt x="5253" y="10579"/>
                    <a:pt x="5232" y="10582"/>
                  </a:cubicBezTo>
                  <a:lnTo>
                    <a:pt x="5200" y="10583"/>
                  </a:lnTo>
                  <a:cubicBezTo>
                    <a:pt x="5218" y="10589"/>
                    <a:pt x="5235" y="10594"/>
                    <a:pt x="5251" y="10599"/>
                  </a:cubicBezTo>
                  <a:lnTo>
                    <a:pt x="5251" y="10599"/>
                  </a:lnTo>
                  <a:lnTo>
                    <a:pt x="5269" y="10592"/>
                  </a:lnTo>
                  <a:cubicBezTo>
                    <a:pt x="5294" y="10582"/>
                    <a:pt x="5311" y="10577"/>
                    <a:pt x="5323" y="10577"/>
                  </a:cubicBezTo>
                  <a:cubicBezTo>
                    <a:pt x="5335" y="10577"/>
                    <a:pt x="5341" y="10582"/>
                    <a:pt x="5346" y="10593"/>
                  </a:cubicBezTo>
                  <a:cubicBezTo>
                    <a:pt x="5354" y="10614"/>
                    <a:pt x="5375" y="10621"/>
                    <a:pt x="5419" y="10629"/>
                  </a:cubicBezTo>
                  <a:cubicBezTo>
                    <a:pt x="5460" y="10636"/>
                    <a:pt x="5487" y="10655"/>
                    <a:pt x="5521" y="10670"/>
                  </a:cubicBezTo>
                  <a:cubicBezTo>
                    <a:pt x="5446" y="10652"/>
                    <a:pt x="5387" y="10637"/>
                    <a:pt x="5341" y="10626"/>
                  </a:cubicBezTo>
                  <a:lnTo>
                    <a:pt x="5341" y="10626"/>
                  </a:lnTo>
                  <a:cubicBezTo>
                    <a:pt x="5502" y="10676"/>
                    <a:pt x="5491" y="10677"/>
                    <a:pt x="5491" y="10677"/>
                  </a:cubicBezTo>
                  <a:cubicBezTo>
                    <a:pt x="5450" y="10663"/>
                    <a:pt x="5366" y="10685"/>
                    <a:pt x="5344" y="10651"/>
                  </a:cubicBezTo>
                  <a:cubicBezTo>
                    <a:pt x="5335" y="10638"/>
                    <a:pt x="5308" y="10634"/>
                    <a:pt x="5277" y="10634"/>
                  </a:cubicBezTo>
                  <a:cubicBezTo>
                    <a:pt x="5262" y="10634"/>
                    <a:pt x="5246" y="10635"/>
                    <a:pt x="5231" y="10636"/>
                  </a:cubicBezTo>
                  <a:cubicBezTo>
                    <a:pt x="5216" y="10636"/>
                    <a:pt x="5200" y="10630"/>
                    <a:pt x="5184" y="10627"/>
                  </a:cubicBezTo>
                  <a:lnTo>
                    <a:pt x="5221" y="10610"/>
                  </a:lnTo>
                  <a:lnTo>
                    <a:pt x="5241" y="10602"/>
                  </a:lnTo>
                  <a:lnTo>
                    <a:pt x="5241" y="10602"/>
                  </a:lnTo>
                  <a:cubicBezTo>
                    <a:pt x="5266" y="10608"/>
                    <a:pt x="5298" y="10616"/>
                    <a:pt x="5341" y="10626"/>
                  </a:cubicBezTo>
                  <a:lnTo>
                    <a:pt x="5341" y="10626"/>
                  </a:lnTo>
                  <a:cubicBezTo>
                    <a:pt x="5315" y="10618"/>
                    <a:pt x="5286" y="10609"/>
                    <a:pt x="5251" y="10599"/>
                  </a:cubicBezTo>
                  <a:lnTo>
                    <a:pt x="5251" y="10599"/>
                  </a:lnTo>
                  <a:lnTo>
                    <a:pt x="5241" y="10602"/>
                  </a:lnTo>
                  <a:lnTo>
                    <a:pt x="5241" y="10602"/>
                  </a:lnTo>
                  <a:cubicBezTo>
                    <a:pt x="5170" y="10586"/>
                    <a:pt x="5161" y="10585"/>
                    <a:pt x="5153" y="10585"/>
                  </a:cubicBezTo>
                  <a:cubicBezTo>
                    <a:pt x="5138" y="10582"/>
                    <a:pt x="5125" y="10576"/>
                    <a:pt x="5116" y="10570"/>
                  </a:cubicBezTo>
                  <a:cubicBezTo>
                    <a:pt x="5116" y="10570"/>
                    <a:pt x="5132" y="10560"/>
                    <a:pt x="5144" y="10558"/>
                  </a:cubicBezTo>
                  <a:cubicBezTo>
                    <a:pt x="5175" y="10555"/>
                    <a:pt x="5207" y="10554"/>
                    <a:pt x="5240" y="10554"/>
                  </a:cubicBezTo>
                  <a:close/>
                  <a:moveTo>
                    <a:pt x="6261" y="10617"/>
                  </a:moveTo>
                  <a:cubicBezTo>
                    <a:pt x="6278" y="10617"/>
                    <a:pt x="6297" y="10619"/>
                    <a:pt x="6318" y="10623"/>
                  </a:cubicBezTo>
                  <a:cubicBezTo>
                    <a:pt x="6332" y="10621"/>
                    <a:pt x="6346" y="10620"/>
                    <a:pt x="6358" y="10620"/>
                  </a:cubicBezTo>
                  <a:cubicBezTo>
                    <a:pt x="6378" y="10620"/>
                    <a:pt x="6392" y="10624"/>
                    <a:pt x="6387" y="10640"/>
                  </a:cubicBezTo>
                  <a:cubicBezTo>
                    <a:pt x="6384" y="10651"/>
                    <a:pt x="6389" y="10661"/>
                    <a:pt x="6390" y="10673"/>
                  </a:cubicBezTo>
                  <a:cubicBezTo>
                    <a:pt x="6388" y="10675"/>
                    <a:pt x="6385" y="10676"/>
                    <a:pt x="6382" y="10676"/>
                  </a:cubicBezTo>
                  <a:cubicBezTo>
                    <a:pt x="6369" y="10676"/>
                    <a:pt x="6350" y="10663"/>
                    <a:pt x="6337" y="10663"/>
                  </a:cubicBezTo>
                  <a:cubicBezTo>
                    <a:pt x="6330" y="10663"/>
                    <a:pt x="6324" y="10667"/>
                    <a:pt x="6323" y="10682"/>
                  </a:cubicBezTo>
                  <a:cubicBezTo>
                    <a:pt x="6323" y="10682"/>
                    <a:pt x="6303" y="10686"/>
                    <a:pt x="6293" y="10688"/>
                  </a:cubicBezTo>
                  <a:cubicBezTo>
                    <a:pt x="6287" y="10665"/>
                    <a:pt x="6255" y="10657"/>
                    <a:pt x="6200" y="10657"/>
                  </a:cubicBezTo>
                  <a:cubicBezTo>
                    <a:pt x="6195" y="10657"/>
                    <a:pt x="6184" y="10646"/>
                    <a:pt x="6187" y="10640"/>
                  </a:cubicBezTo>
                  <a:cubicBezTo>
                    <a:pt x="6201" y="10625"/>
                    <a:pt x="6226" y="10617"/>
                    <a:pt x="6261" y="10617"/>
                  </a:cubicBezTo>
                  <a:close/>
                  <a:moveTo>
                    <a:pt x="3977" y="10682"/>
                  </a:moveTo>
                  <a:lnTo>
                    <a:pt x="3989" y="10686"/>
                  </a:lnTo>
                  <a:cubicBezTo>
                    <a:pt x="3980" y="10688"/>
                    <a:pt x="3973" y="10689"/>
                    <a:pt x="3966" y="10690"/>
                  </a:cubicBezTo>
                  <a:cubicBezTo>
                    <a:pt x="3964" y="10690"/>
                    <a:pt x="3958" y="10688"/>
                    <a:pt x="3955" y="10686"/>
                  </a:cubicBezTo>
                  <a:lnTo>
                    <a:pt x="3977" y="10682"/>
                  </a:lnTo>
                  <a:close/>
                  <a:moveTo>
                    <a:pt x="5251" y="10679"/>
                  </a:moveTo>
                  <a:cubicBezTo>
                    <a:pt x="5252" y="10679"/>
                    <a:pt x="5252" y="10679"/>
                    <a:pt x="5253" y="10679"/>
                  </a:cubicBezTo>
                  <a:cubicBezTo>
                    <a:pt x="5268" y="10679"/>
                    <a:pt x="5281" y="10685"/>
                    <a:pt x="5304" y="10692"/>
                  </a:cubicBezTo>
                  <a:cubicBezTo>
                    <a:pt x="5282" y="10697"/>
                    <a:pt x="5265" y="10704"/>
                    <a:pt x="5258" y="10704"/>
                  </a:cubicBezTo>
                  <a:cubicBezTo>
                    <a:pt x="5257" y="10704"/>
                    <a:pt x="5256" y="10704"/>
                    <a:pt x="5256" y="10704"/>
                  </a:cubicBezTo>
                  <a:cubicBezTo>
                    <a:pt x="5241" y="10701"/>
                    <a:pt x="5232" y="10695"/>
                    <a:pt x="5221" y="10689"/>
                  </a:cubicBezTo>
                  <a:cubicBezTo>
                    <a:pt x="5230" y="10686"/>
                    <a:pt x="5242" y="10679"/>
                    <a:pt x="5251" y="10679"/>
                  </a:cubicBezTo>
                  <a:close/>
                  <a:moveTo>
                    <a:pt x="6023" y="10653"/>
                  </a:moveTo>
                  <a:cubicBezTo>
                    <a:pt x="6039" y="10653"/>
                    <a:pt x="6057" y="10658"/>
                    <a:pt x="6074" y="10658"/>
                  </a:cubicBezTo>
                  <a:cubicBezTo>
                    <a:pt x="6081" y="10658"/>
                    <a:pt x="6088" y="10657"/>
                    <a:pt x="6093" y="10657"/>
                  </a:cubicBezTo>
                  <a:cubicBezTo>
                    <a:pt x="6123" y="10657"/>
                    <a:pt x="6128" y="10664"/>
                    <a:pt x="6112" y="10680"/>
                  </a:cubicBezTo>
                  <a:cubicBezTo>
                    <a:pt x="6103" y="10688"/>
                    <a:pt x="6099" y="10696"/>
                    <a:pt x="6089" y="10704"/>
                  </a:cubicBezTo>
                  <a:cubicBezTo>
                    <a:pt x="6084" y="10707"/>
                    <a:pt x="6058" y="10707"/>
                    <a:pt x="6058" y="10707"/>
                  </a:cubicBezTo>
                  <a:cubicBezTo>
                    <a:pt x="6050" y="10698"/>
                    <a:pt x="6053" y="10685"/>
                    <a:pt x="6040" y="10677"/>
                  </a:cubicBezTo>
                  <a:cubicBezTo>
                    <a:pt x="6039" y="10677"/>
                    <a:pt x="6038" y="10676"/>
                    <a:pt x="6037" y="10676"/>
                  </a:cubicBezTo>
                  <a:cubicBezTo>
                    <a:pt x="6030" y="10676"/>
                    <a:pt x="6017" y="10688"/>
                    <a:pt x="6001" y="10688"/>
                  </a:cubicBezTo>
                  <a:cubicBezTo>
                    <a:pt x="5996" y="10688"/>
                    <a:pt x="5990" y="10686"/>
                    <a:pt x="5984" y="10683"/>
                  </a:cubicBezTo>
                  <a:cubicBezTo>
                    <a:pt x="5974" y="10679"/>
                    <a:pt x="5965" y="10676"/>
                    <a:pt x="5950" y="10668"/>
                  </a:cubicBezTo>
                  <a:cubicBezTo>
                    <a:pt x="5975" y="10663"/>
                    <a:pt x="5994" y="10657"/>
                    <a:pt x="6015" y="10654"/>
                  </a:cubicBezTo>
                  <a:lnTo>
                    <a:pt x="6017" y="10654"/>
                  </a:lnTo>
                  <a:cubicBezTo>
                    <a:pt x="6019" y="10654"/>
                    <a:pt x="6021" y="10653"/>
                    <a:pt x="6023" y="10653"/>
                  </a:cubicBezTo>
                  <a:close/>
                  <a:moveTo>
                    <a:pt x="610" y="10685"/>
                  </a:moveTo>
                  <a:cubicBezTo>
                    <a:pt x="616" y="10692"/>
                    <a:pt x="623" y="10698"/>
                    <a:pt x="623" y="10704"/>
                  </a:cubicBezTo>
                  <a:cubicBezTo>
                    <a:pt x="622" y="10707"/>
                    <a:pt x="602" y="10708"/>
                    <a:pt x="586" y="10713"/>
                  </a:cubicBezTo>
                  <a:cubicBezTo>
                    <a:pt x="583" y="10705"/>
                    <a:pt x="576" y="10699"/>
                    <a:pt x="580" y="10693"/>
                  </a:cubicBezTo>
                  <a:cubicBezTo>
                    <a:pt x="582" y="10690"/>
                    <a:pt x="599" y="10688"/>
                    <a:pt x="610" y="10685"/>
                  </a:cubicBezTo>
                  <a:close/>
                  <a:moveTo>
                    <a:pt x="1716" y="10707"/>
                  </a:moveTo>
                  <a:cubicBezTo>
                    <a:pt x="1719" y="10707"/>
                    <a:pt x="1723" y="10710"/>
                    <a:pt x="1726" y="10711"/>
                  </a:cubicBezTo>
                  <a:cubicBezTo>
                    <a:pt x="1719" y="10713"/>
                    <a:pt x="1710" y="10714"/>
                    <a:pt x="1704" y="10715"/>
                  </a:cubicBezTo>
                  <a:cubicBezTo>
                    <a:pt x="1701" y="10715"/>
                    <a:pt x="1697" y="10711"/>
                    <a:pt x="1694" y="10710"/>
                  </a:cubicBezTo>
                  <a:cubicBezTo>
                    <a:pt x="1701" y="10708"/>
                    <a:pt x="1709" y="10708"/>
                    <a:pt x="1716" y="10707"/>
                  </a:cubicBezTo>
                  <a:close/>
                  <a:moveTo>
                    <a:pt x="1917" y="10655"/>
                  </a:moveTo>
                  <a:cubicBezTo>
                    <a:pt x="1919" y="10655"/>
                    <a:pt x="1920" y="10655"/>
                    <a:pt x="1922" y="10655"/>
                  </a:cubicBezTo>
                  <a:cubicBezTo>
                    <a:pt x="1949" y="10658"/>
                    <a:pt x="1971" y="10668"/>
                    <a:pt x="1997" y="10677"/>
                  </a:cubicBezTo>
                  <a:cubicBezTo>
                    <a:pt x="1949" y="10690"/>
                    <a:pt x="1950" y="10704"/>
                    <a:pt x="1988" y="10717"/>
                  </a:cubicBezTo>
                  <a:lnTo>
                    <a:pt x="1916" y="10735"/>
                  </a:lnTo>
                  <a:lnTo>
                    <a:pt x="1893" y="10717"/>
                  </a:lnTo>
                  <a:cubicBezTo>
                    <a:pt x="1882" y="10707"/>
                    <a:pt x="1869" y="10698"/>
                    <a:pt x="1862" y="10688"/>
                  </a:cubicBezTo>
                  <a:cubicBezTo>
                    <a:pt x="1853" y="10676"/>
                    <a:pt x="1890" y="10655"/>
                    <a:pt x="1917" y="10655"/>
                  </a:cubicBezTo>
                  <a:close/>
                  <a:moveTo>
                    <a:pt x="3938" y="10708"/>
                  </a:moveTo>
                  <a:cubicBezTo>
                    <a:pt x="3944" y="10713"/>
                    <a:pt x="3954" y="10718"/>
                    <a:pt x="3955" y="10724"/>
                  </a:cubicBezTo>
                  <a:cubicBezTo>
                    <a:pt x="3957" y="10727"/>
                    <a:pt x="3947" y="10732"/>
                    <a:pt x="3941" y="10735"/>
                  </a:cubicBezTo>
                  <a:lnTo>
                    <a:pt x="3907" y="10749"/>
                  </a:lnTo>
                  <a:cubicBezTo>
                    <a:pt x="3899" y="10745"/>
                    <a:pt x="3894" y="10739"/>
                    <a:pt x="3891" y="10738"/>
                  </a:cubicBezTo>
                  <a:cubicBezTo>
                    <a:pt x="3891" y="10729"/>
                    <a:pt x="3885" y="10723"/>
                    <a:pt x="3891" y="10720"/>
                  </a:cubicBezTo>
                  <a:cubicBezTo>
                    <a:pt x="3904" y="10715"/>
                    <a:pt x="3922" y="10713"/>
                    <a:pt x="3938" y="10708"/>
                  </a:cubicBezTo>
                  <a:close/>
                  <a:moveTo>
                    <a:pt x="3668" y="10755"/>
                  </a:moveTo>
                  <a:cubicBezTo>
                    <a:pt x="3679" y="10757"/>
                    <a:pt x="3692" y="10758"/>
                    <a:pt x="3698" y="10760"/>
                  </a:cubicBezTo>
                  <a:cubicBezTo>
                    <a:pt x="3686" y="10770"/>
                    <a:pt x="3683" y="10774"/>
                    <a:pt x="3679" y="10779"/>
                  </a:cubicBezTo>
                  <a:cubicBezTo>
                    <a:pt x="3671" y="10774"/>
                    <a:pt x="3661" y="10770"/>
                    <a:pt x="3658" y="10766"/>
                  </a:cubicBezTo>
                  <a:cubicBezTo>
                    <a:pt x="3655" y="10763"/>
                    <a:pt x="3666" y="10755"/>
                    <a:pt x="3668" y="10755"/>
                  </a:cubicBezTo>
                  <a:close/>
                  <a:moveTo>
                    <a:pt x="3240" y="10701"/>
                  </a:moveTo>
                  <a:cubicBezTo>
                    <a:pt x="3246" y="10704"/>
                    <a:pt x="3258" y="10708"/>
                    <a:pt x="3257" y="10711"/>
                  </a:cubicBezTo>
                  <a:cubicBezTo>
                    <a:pt x="3252" y="10729"/>
                    <a:pt x="3264" y="10742"/>
                    <a:pt x="3298" y="10752"/>
                  </a:cubicBezTo>
                  <a:cubicBezTo>
                    <a:pt x="3314" y="10757"/>
                    <a:pt x="3333" y="10763"/>
                    <a:pt x="3305" y="10771"/>
                  </a:cubicBezTo>
                  <a:lnTo>
                    <a:pt x="3257" y="10786"/>
                  </a:lnTo>
                  <a:cubicBezTo>
                    <a:pt x="3230" y="10774"/>
                    <a:pt x="3180" y="10776"/>
                    <a:pt x="3212" y="10752"/>
                  </a:cubicBezTo>
                  <a:cubicBezTo>
                    <a:pt x="3227" y="10742"/>
                    <a:pt x="3161" y="10724"/>
                    <a:pt x="3217" y="10711"/>
                  </a:cubicBezTo>
                  <a:cubicBezTo>
                    <a:pt x="3227" y="10708"/>
                    <a:pt x="3233" y="10704"/>
                    <a:pt x="3240" y="10701"/>
                  </a:cubicBezTo>
                  <a:close/>
                  <a:moveTo>
                    <a:pt x="3149" y="10729"/>
                  </a:moveTo>
                  <a:lnTo>
                    <a:pt x="3149" y="10798"/>
                  </a:lnTo>
                  <a:lnTo>
                    <a:pt x="3133" y="10798"/>
                  </a:lnTo>
                  <a:lnTo>
                    <a:pt x="3133" y="10729"/>
                  </a:lnTo>
                  <a:close/>
                  <a:moveTo>
                    <a:pt x="3979" y="10764"/>
                  </a:moveTo>
                  <a:cubicBezTo>
                    <a:pt x="3983" y="10768"/>
                    <a:pt x="3986" y="10771"/>
                    <a:pt x="3995" y="10780"/>
                  </a:cubicBezTo>
                  <a:cubicBezTo>
                    <a:pt x="3980" y="10786"/>
                    <a:pt x="3964" y="10795"/>
                    <a:pt x="3947" y="10802"/>
                  </a:cubicBezTo>
                  <a:lnTo>
                    <a:pt x="3936" y="10802"/>
                  </a:lnTo>
                  <a:cubicBezTo>
                    <a:pt x="3930" y="10799"/>
                    <a:pt x="3923" y="10793"/>
                    <a:pt x="3926" y="10792"/>
                  </a:cubicBezTo>
                  <a:cubicBezTo>
                    <a:pt x="3938" y="10782"/>
                    <a:pt x="3954" y="10773"/>
                    <a:pt x="3969" y="10764"/>
                  </a:cubicBezTo>
                  <a:close/>
                  <a:moveTo>
                    <a:pt x="4717" y="10811"/>
                  </a:moveTo>
                  <a:cubicBezTo>
                    <a:pt x="4722" y="10814"/>
                    <a:pt x="4725" y="10818"/>
                    <a:pt x="4728" y="10821"/>
                  </a:cubicBezTo>
                  <a:cubicBezTo>
                    <a:pt x="4725" y="10821"/>
                    <a:pt x="4722" y="10822"/>
                    <a:pt x="4721" y="10822"/>
                  </a:cubicBezTo>
                  <a:lnTo>
                    <a:pt x="4721" y="10822"/>
                  </a:lnTo>
                  <a:cubicBezTo>
                    <a:pt x="4721" y="10822"/>
                    <a:pt x="4721" y="10822"/>
                    <a:pt x="4720" y="10821"/>
                  </a:cubicBezTo>
                  <a:cubicBezTo>
                    <a:pt x="4707" y="10820"/>
                    <a:pt x="4701" y="10817"/>
                    <a:pt x="4697" y="10816"/>
                  </a:cubicBezTo>
                  <a:cubicBezTo>
                    <a:pt x="4704" y="10814"/>
                    <a:pt x="4717" y="10811"/>
                    <a:pt x="4717" y="10811"/>
                  </a:cubicBezTo>
                  <a:close/>
                  <a:moveTo>
                    <a:pt x="3674" y="10808"/>
                  </a:moveTo>
                  <a:cubicBezTo>
                    <a:pt x="3679" y="10811"/>
                    <a:pt x="3685" y="10814"/>
                    <a:pt x="3693" y="10820"/>
                  </a:cubicBezTo>
                  <a:lnTo>
                    <a:pt x="3674" y="10836"/>
                  </a:lnTo>
                  <a:cubicBezTo>
                    <a:pt x="3668" y="10832"/>
                    <a:pt x="3658" y="10829"/>
                    <a:pt x="3658" y="10826"/>
                  </a:cubicBezTo>
                  <a:cubicBezTo>
                    <a:pt x="3660" y="10820"/>
                    <a:pt x="3668" y="10814"/>
                    <a:pt x="3674" y="10808"/>
                  </a:cubicBezTo>
                  <a:close/>
                  <a:moveTo>
                    <a:pt x="4216" y="10842"/>
                  </a:moveTo>
                  <a:cubicBezTo>
                    <a:pt x="4219" y="10842"/>
                    <a:pt x="4222" y="10844"/>
                    <a:pt x="4226" y="10845"/>
                  </a:cubicBezTo>
                  <a:cubicBezTo>
                    <a:pt x="4217" y="10846"/>
                    <a:pt x="4210" y="10849"/>
                    <a:pt x="4203" y="10851"/>
                  </a:cubicBezTo>
                  <a:cubicBezTo>
                    <a:pt x="4200" y="10851"/>
                    <a:pt x="4195" y="10848"/>
                    <a:pt x="4192" y="10846"/>
                  </a:cubicBezTo>
                  <a:cubicBezTo>
                    <a:pt x="4200" y="10845"/>
                    <a:pt x="4207" y="10843"/>
                    <a:pt x="4214" y="10842"/>
                  </a:cubicBezTo>
                  <a:cubicBezTo>
                    <a:pt x="4215" y="10842"/>
                    <a:pt x="4215" y="10842"/>
                    <a:pt x="4216" y="10842"/>
                  </a:cubicBezTo>
                  <a:close/>
                  <a:moveTo>
                    <a:pt x="16852" y="1"/>
                  </a:moveTo>
                  <a:lnTo>
                    <a:pt x="16852" y="1"/>
                  </a:lnTo>
                  <a:cubicBezTo>
                    <a:pt x="16848" y="14"/>
                    <a:pt x="16855" y="31"/>
                    <a:pt x="16836" y="39"/>
                  </a:cubicBezTo>
                  <a:cubicBezTo>
                    <a:pt x="16812" y="46"/>
                    <a:pt x="16767" y="51"/>
                    <a:pt x="16730" y="55"/>
                  </a:cubicBezTo>
                  <a:cubicBezTo>
                    <a:pt x="16727" y="55"/>
                    <a:pt x="16715" y="46"/>
                    <a:pt x="16711" y="42"/>
                  </a:cubicBezTo>
                  <a:cubicBezTo>
                    <a:pt x="16704" y="33"/>
                    <a:pt x="16693" y="29"/>
                    <a:pt x="16680" y="29"/>
                  </a:cubicBezTo>
                  <a:cubicBezTo>
                    <a:pt x="16670" y="29"/>
                    <a:pt x="16658" y="32"/>
                    <a:pt x="16646" y="36"/>
                  </a:cubicBezTo>
                  <a:cubicBezTo>
                    <a:pt x="16630" y="42"/>
                    <a:pt x="16618" y="51"/>
                    <a:pt x="16605" y="58"/>
                  </a:cubicBezTo>
                  <a:cubicBezTo>
                    <a:pt x="16583" y="70"/>
                    <a:pt x="16557" y="77"/>
                    <a:pt x="16529" y="77"/>
                  </a:cubicBezTo>
                  <a:cubicBezTo>
                    <a:pt x="16508" y="77"/>
                    <a:pt x="16486" y="73"/>
                    <a:pt x="16465" y="65"/>
                  </a:cubicBezTo>
                  <a:cubicBezTo>
                    <a:pt x="16446" y="57"/>
                    <a:pt x="16318" y="33"/>
                    <a:pt x="16294" y="33"/>
                  </a:cubicBezTo>
                  <a:cubicBezTo>
                    <a:pt x="16293" y="33"/>
                    <a:pt x="16292" y="33"/>
                    <a:pt x="16292" y="33"/>
                  </a:cubicBezTo>
                  <a:cubicBezTo>
                    <a:pt x="16252" y="46"/>
                    <a:pt x="16209" y="58"/>
                    <a:pt x="16167" y="71"/>
                  </a:cubicBezTo>
                  <a:cubicBezTo>
                    <a:pt x="16158" y="74"/>
                    <a:pt x="16152" y="81"/>
                    <a:pt x="16143" y="81"/>
                  </a:cubicBezTo>
                  <a:cubicBezTo>
                    <a:pt x="16131" y="83"/>
                    <a:pt x="16114" y="85"/>
                    <a:pt x="16102" y="85"/>
                  </a:cubicBezTo>
                  <a:cubicBezTo>
                    <a:pt x="16094" y="85"/>
                    <a:pt x="16088" y="85"/>
                    <a:pt x="16086" y="83"/>
                  </a:cubicBezTo>
                  <a:cubicBezTo>
                    <a:pt x="16069" y="74"/>
                    <a:pt x="16052" y="71"/>
                    <a:pt x="16035" y="71"/>
                  </a:cubicBezTo>
                  <a:cubicBezTo>
                    <a:pt x="15994" y="71"/>
                    <a:pt x="15954" y="91"/>
                    <a:pt x="15918" y="99"/>
                  </a:cubicBezTo>
                  <a:cubicBezTo>
                    <a:pt x="15844" y="114"/>
                    <a:pt x="15822" y="130"/>
                    <a:pt x="15850" y="154"/>
                  </a:cubicBezTo>
                  <a:cubicBezTo>
                    <a:pt x="15875" y="176"/>
                    <a:pt x="15866" y="192"/>
                    <a:pt x="15816" y="209"/>
                  </a:cubicBezTo>
                  <a:cubicBezTo>
                    <a:pt x="15791" y="217"/>
                    <a:pt x="15756" y="220"/>
                    <a:pt x="15725" y="224"/>
                  </a:cubicBezTo>
                  <a:lnTo>
                    <a:pt x="15747" y="193"/>
                  </a:lnTo>
                  <a:cubicBezTo>
                    <a:pt x="15755" y="183"/>
                    <a:pt x="15768" y="171"/>
                    <a:pt x="15772" y="161"/>
                  </a:cubicBezTo>
                  <a:cubicBezTo>
                    <a:pt x="15775" y="151"/>
                    <a:pt x="15778" y="136"/>
                    <a:pt x="15765" y="130"/>
                  </a:cubicBezTo>
                  <a:cubicBezTo>
                    <a:pt x="15760" y="128"/>
                    <a:pt x="15755" y="127"/>
                    <a:pt x="15750" y="127"/>
                  </a:cubicBezTo>
                  <a:cubicBezTo>
                    <a:pt x="15732" y="127"/>
                    <a:pt x="15715" y="137"/>
                    <a:pt x="15696" y="143"/>
                  </a:cubicBezTo>
                  <a:cubicBezTo>
                    <a:pt x="15649" y="158"/>
                    <a:pt x="15597" y="168"/>
                    <a:pt x="15546" y="180"/>
                  </a:cubicBezTo>
                  <a:cubicBezTo>
                    <a:pt x="15507" y="189"/>
                    <a:pt x="15509" y="196"/>
                    <a:pt x="15506" y="208"/>
                  </a:cubicBezTo>
                  <a:cubicBezTo>
                    <a:pt x="15503" y="224"/>
                    <a:pt x="15467" y="241"/>
                    <a:pt x="15441" y="241"/>
                  </a:cubicBezTo>
                  <a:cubicBezTo>
                    <a:pt x="15438" y="241"/>
                    <a:pt x="15435" y="241"/>
                    <a:pt x="15432" y="240"/>
                  </a:cubicBezTo>
                  <a:cubicBezTo>
                    <a:pt x="15396" y="233"/>
                    <a:pt x="15356" y="226"/>
                    <a:pt x="15318" y="218"/>
                  </a:cubicBezTo>
                  <a:lnTo>
                    <a:pt x="15176" y="298"/>
                  </a:lnTo>
                  <a:cubicBezTo>
                    <a:pt x="15159" y="308"/>
                    <a:pt x="15146" y="320"/>
                    <a:pt x="15131" y="332"/>
                  </a:cubicBezTo>
                  <a:cubicBezTo>
                    <a:pt x="15122" y="329"/>
                    <a:pt x="15112" y="327"/>
                    <a:pt x="15103" y="327"/>
                  </a:cubicBezTo>
                  <a:cubicBezTo>
                    <a:pt x="15093" y="327"/>
                    <a:pt x="15083" y="330"/>
                    <a:pt x="15072" y="340"/>
                  </a:cubicBezTo>
                  <a:cubicBezTo>
                    <a:pt x="15070" y="340"/>
                    <a:pt x="15068" y="340"/>
                    <a:pt x="15066" y="340"/>
                  </a:cubicBezTo>
                  <a:cubicBezTo>
                    <a:pt x="14998" y="340"/>
                    <a:pt x="14983" y="367"/>
                    <a:pt x="14960" y="389"/>
                  </a:cubicBezTo>
                  <a:cubicBezTo>
                    <a:pt x="14957" y="392"/>
                    <a:pt x="14973" y="396"/>
                    <a:pt x="14981" y="399"/>
                  </a:cubicBezTo>
                  <a:cubicBezTo>
                    <a:pt x="14879" y="429"/>
                    <a:pt x="14897" y="446"/>
                    <a:pt x="14966" y="458"/>
                  </a:cubicBezTo>
                  <a:cubicBezTo>
                    <a:pt x="14972" y="460"/>
                    <a:pt x="14970" y="465"/>
                    <a:pt x="14968" y="471"/>
                  </a:cubicBezTo>
                  <a:cubicBezTo>
                    <a:pt x="14966" y="477"/>
                    <a:pt x="14965" y="486"/>
                    <a:pt x="14956" y="490"/>
                  </a:cubicBezTo>
                  <a:cubicBezTo>
                    <a:pt x="14948" y="494"/>
                    <a:pt x="14935" y="495"/>
                    <a:pt x="14923" y="495"/>
                  </a:cubicBezTo>
                  <a:cubicBezTo>
                    <a:pt x="14919" y="495"/>
                    <a:pt x="14915" y="495"/>
                    <a:pt x="14912" y="495"/>
                  </a:cubicBezTo>
                  <a:cubicBezTo>
                    <a:pt x="14897" y="495"/>
                    <a:pt x="14887" y="490"/>
                    <a:pt x="14873" y="487"/>
                  </a:cubicBezTo>
                  <a:cubicBezTo>
                    <a:pt x="14873" y="487"/>
                    <a:pt x="14873" y="487"/>
                    <a:pt x="14873" y="487"/>
                  </a:cubicBezTo>
                  <a:cubicBezTo>
                    <a:pt x="14861" y="487"/>
                    <a:pt x="14740" y="524"/>
                    <a:pt x="14742" y="527"/>
                  </a:cubicBezTo>
                  <a:cubicBezTo>
                    <a:pt x="14747" y="530"/>
                    <a:pt x="14763" y="529"/>
                    <a:pt x="14764" y="533"/>
                  </a:cubicBezTo>
                  <a:cubicBezTo>
                    <a:pt x="14769" y="539"/>
                    <a:pt x="14767" y="548"/>
                    <a:pt x="14764" y="557"/>
                  </a:cubicBezTo>
                  <a:cubicBezTo>
                    <a:pt x="14764" y="557"/>
                    <a:pt x="14741" y="564"/>
                    <a:pt x="14737" y="564"/>
                  </a:cubicBezTo>
                  <a:cubicBezTo>
                    <a:pt x="14725" y="561"/>
                    <a:pt x="14714" y="558"/>
                    <a:pt x="14713" y="552"/>
                  </a:cubicBezTo>
                  <a:cubicBezTo>
                    <a:pt x="14707" y="538"/>
                    <a:pt x="14703" y="521"/>
                    <a:pt x="14703" y="505"/>
                  </a:cubicBezTo>
                  <a:cubicBezTo>
                    <a:pt x="14702" y="495"/>
                    <a:pt x="14695" y="492"/>
                    <a:pt x="14685" y="492"/>
                  </a:cubicBezTo>
                  <a:cubicBezTo>
                    <a:pt x="14665" y="492"/>
                    <a:pt x="14633" y="505"/>
                    <a:pt x="14614" y="505"/>
                  </a:cubicBezTo>
                  <a:cubicBezTo>
                    <a:pt x="14610" y="505"/>
                    <a:pt x="14607" y="505"/>
                    <a:pt x="14604" y="504"/>
                  </a:cubicBezTo>
                  <a:cubicBezTo>
                    <a:pt x="14601" y="502"/>
                    <a:pt x="14598" y="499"/>
                    <a:pt x="14598" y="499"/>
                  </a:cubicBezTo>
                  <a:cubicBezTo>
                    <a:pt x="14606" y="474"/>
                    <a:pt x="14572" y="468"/>
                    <a:pt x="14535" y="465"/>
                  </a:cubicBezTo>
                  <a:cubicBezTo>
                    <a:pt x="14492" y="462"/>
                    <a:pt x="14476" y="451"/>
                    <a:pt x="14478" y="430"/>
                  </a:cubicBezTo>
                  <a:cubicBezTo>
                    <a:pt x="14479" y="420"/>
                    <a:pt x="14478" y="411"/>
                    <a:pt x="14472" y="404"/>
                  </a:cubicBezTo>
                  <a:cubicBezTo>
                    <a:pt x="14466" y="396"/>
                    <a:pt x="14451" y="393"/>
                    <a:pt x="14441" y="389"/>
                  </a:cubicBezTo>
                  <a:cubicBezTo>
                    <a:pt x="14429" y="396"/>
                    <a:pt x="14406" y="407"/>
                    <a:pt x="14407" y="412"/>
                  </a:cubicBezTo>
                  <a:cubicBezTo>
                    <a:pt x="14413" y="440"/>
                    <a:pt x="14382" y="458"/>
                    <a:pt x="14316" y="474"/>
                  </a:cubicBezTo>
                  <a:cubicBezTo>
                    <a:pt x="14272" y="485"/>
                    <a:pt x="14289" y="496"/>
                    <a:pt x="14289" y="507"/>
                  </a:cubicBezTo>
                  <a:cubicBezTo>
                    <a:pt x="14289" y="514"/>
                    <a:pt x="14296" y="517"/>
                    <a:pt x="14305" y="517"/>
                  </a:cubicBezTo>
                  <a:cubicBezTo>
                    <a:pt x="14315" y="517"/>
                    <a:pt x="14329" y="514"/>
                    <a:pt x="14344" y="510"/>
                  </a:cubicBezTo>
                  <a:lnTo>
                    <a:pt x="14386" y="495"/>
                  </a:lnTo>
                  <a:lnTo>
                    <a:pt x="14441" y="476"/>
                  </a:lnTo>
                  <a:cubicBezTo>
                    <a:pt x="14448" y="485"/>
                    <a:pt x="14469" y="498"/>
                    <a:pt x="14458" y="504"/>
                  </a:cubicBezTo>
                  <a:cubicBezTo>
                    <a:pt x="14406" y="538"/>
                    <a:pt x="14445" y="543"/>
                    <a:pt x="14486" y="548"/>
                  </a:cubicBezTo>
                  <a:cubicBezTo>
                    <a:pt x="14493" y="548"/>
                    <a:pt x="14500" y="549"/>
                    <a:pt x="14508" y="549"/>
                  </a:cubicBezTo>
                  <a:cubicBezTo>
                    <a:pt x="14518" y="549"/>
                    <a:pt x="14529" y="548"/>
                    <a:pt x="14541" y="545"/>
                  </a:cubicBezTo>
                  <a:lnTo>
                    <a:pt x="14541" y="545"/>
                  </a:lnTo>
                  <a:lnTo>
                    <a:pt x="14547" y="546"/>
                  </a:lnTo>
                  <a:lnTo>
                    <a:pt x="14547" y="546"/>
                  </a:lnTo>
                  <a:cubicBezTo>
                    <a:pt x="14548" y="545"/>
                    <a:pt x="14548" y="544"/>
                    <a:pt x="14548" y="543"/>
                  </a:cubicBezTo>
                  <a:lnTo>
                    <a:pt x="14548" y="543"/>
                  </a:lnTo>
                  <a:cubicBezTo>
                    <a:pt x="14546" y="544"/>
                    <a:pt x="14544" y="545"/>
                    <a:pt x="14541" y="545"/>
                  </a:cubicBezTo>
                  <a:lnTo>
                    <a:pt x="14541" y="545"/>
                  </a:lnTo>
                  <a:lnTo>
                    <a:pt x="14539" y="545"/>
                  </a:lnTo>
                  <a:cubicBezTo>
                    <a:pt x="14543" y="543"/>
                    <a:pt x="14547" y="541"/>
                    <a:pt x="14548" y="541"/>
                  </a:cubicBezTo>
                  <a:cubicBezTo>
                    <a:pt x="14549" y="541"/>
                    <a:pt x="14549" y="541"/>
                    <a:pt x="14548" y="543"/>
                  </a:cubicBezTo>
                  <a:cubicBezTo>
                    <a:pt x="14558" y="537"/>
                    <a:pt x="14564" y="536"/>
                    <a:pt x="14566" y="536"/>
                  </a:cubicBezTo>
                  <a:cubicBezTo>
                    <a:pt x="14567" y="536"/>
                    <a:pt x="14567" y="536"/>
                    <a:pt x="14567" y="536"/>
                  </a:cubicBezTo>
                  <a:lnTo>
                    <a:pt x="14556" y="548"/>
                  </a:lnTo>
                  <a:lnTo>
                    <a:pt x="14547" y="546"/>
                  </a:lnTo>
                  <a:lnTo>
                    <a:pt x="14547" y="546"/>
                  </a:lnTo>
                  <a:cubicBezTo>
                    <a:pt x="14544" y="556"/>
                    <a:pt x="14546" y="564"/>
                    <a:pt x="14567" y="571"/>
                  </a:cubicBezTo>
                  <a:lnTo>
                    <a:pt x="14567" y="571"/>
                  </a:lnTo>
                  <a:cubicBezTo>
                    <a:pt x="14569" y="570"/>
                    <a:pt x="14571" y="568"/>
                    <a:pt x="14573" y="567"/>
                  </a:cubicBezTo>
                  <a:cubicBezTo>
                    <a:pt x="14584" y="563"/>
                    <a:pt x="14603" y="557"/>
                    <a:pt x="14606" y="557"/>
                  </a:cubicBezTo>
                  <a:lnTo>
                    <a:pt x="14606" y="557"/>
                  </a:lnTo>
                  <a:cubicBezTo>
                    <a:pt x="14626" y="565"/>
                    <a:pt x="14644" y="574"/>
                    <a:pt x="14604" y="580"/>
                  </a:cubicBezTo>
                  <a:cubicBezTo>
                    <a:pt x="14604" y="580"/>
                    <a:pt x="14603" y="580"/>
                    <a:pt x="14603" y="580"/>
                  </a:cubicBezTo>
                  <a:lnTo>
                    <a:pt x="14603" y="580"/>
                  </a:lnTo>
                  <a:cubicBezTo>
                    <a:pt x="14647" y="616"/>
                    <a:pt x="14636" y="643"/>
                    <a:pt x="14625" y="671"/>
                  </a:cubicBezTo>
                  <a:cubicBezTo>
                    <a:pt x="14623" y="673"/>
                    <a:pt x="14607" y="679"/>
                    <a:pt x="14600" y="679"/>
                  </a:cubicBezTo>
                  <a:cubicBezTo>
                    <a:pt x="14599" y="679"/>
                    <a:pt x="14599" y="679"/>
                    <a:pt x="14598" y="679"/>
                  </a:cubicBezTo>
                  <a:cubicBezTo>
                    <a:pt x="14586" y="679"/>
                    <a:pt x="14567" y="676"/>
                    <a:pt x="14569" y="673"/>
                  </a:cubicBezTo>
                  <a:cubicBezTo>
                    <a:pt x="14592" y="639"/>
                    <a:pt x="14621" y="602"/>
                    <a:pt x="14557" y="586"/>
                  </a:cubicBezTo>
                  <a:lnTo>
                    <a:pt x="14557" y="586"/>
                  </a:lnTo>
                  <a:cubicBezTo>
                    <a:pt x="14528" y="592"/>
                    <a:pt x="14519" y="598"/>
                    <a:pt x="14519" y="602"/>
                  </a:cubicBezTo>
                  <a:cubicBezTo>
                    <a:pt x="14519" y="635"/>
                    <a:pt x="14539" y="661"/>
                    <a:pt x="14531" y="695"/>
                  </a:cubicBezTo>
                  <a:cubicBezTo>
                    <a:pt x="14526" y="695"/>
                    <a:pt x="14521" y="696"/>
                    <a:pt x="14517" y="696"/>
                  </a:cubicBezTo>
                  <a:cubicBezTo>
                    <a:pt x="14463" y="696"/>
                    <a:pt x="14476" y="658"/>
                    <a:pt x="14426" y="658"/>
                  </a:cubicBezTo>
                  <a:cubicBezTo>
                    <a:pt x="14417" y="658"/>
                    <a:pt x="14407" y="659"/>
                    <a:pt x="14395" y="661"/>
                  </a:cubicBezTo>
                  <a:cubicBezTo>
                    <a:pt x="14416" y="620"/>
                    <a:pt x="14294" y="615"/>
                    <a:pt x="14360" y="560"/>
                  </a:cubicBezTo>
                  <a:cubicBezTo>
                    <a:pt x="14384" y="541"/>
                    <a:pt x="14360" y="536"/>
                    <a:pt x="14337" y="536"/>
                  </a:cubicBezTo>
                  <a:cubicBezTo>
                    <a:pt x="14333" y="536"/>
                    <a:pt x="14329" y="536"/>
                    <a:pt x="14326" y="536"/>
                  </a:cubicBezTo>
                  <a:cubicBezTo>
                    <a:pt x="14278" y="538"/>
                    <a:pt x="14314" y="554"/>
                    <a:pt x="14295" y="560"/>
                  </a:cubicBezTo>
                  <a:cubicBezTo>
                    <a:pt x="14280" y="565"/>
                    <a:pt x="14250" y="573"/>
                    <a:pt x="14243" y="573"/>
                  </a:cubicBezTo>
                  <a:cubicBezTo>
                    <a:pt x="14243" y="573"/>
                    <a:pt x="14242" y="573"/>
                    <a:pt x="14242" y="573"/>
                  </a:cubicBezTo>
                  <a:cubicBezTo>
                    <a:pt x="14235" y="566"/>
                    <a:pt x="14228" y="557"/>
                    <a:pt x="14213" y="557"/>
                  </a:cubicBezTo>
                  <a:cubicBezTo>
                    <a:pt x="14205" y="557"/>
                    <a:pt x="14195" y="560"/>
                    <a:pt x="14182" y="567"/>
                  </a:cubicBezTo>
                  <a:cubicBezTo>
                    <a:pt x="14144" y="588"/>
                    <a:pt x="14185" y="588"/>
                    <a:pt x="14204" y="595"/>
                  </a:cubicBezTo>
                  <a:cubicBezTo>
                    <a:pt x="14211" y="598"/>
                    <a:pt x="14198" y="613"/>
                    <a:pt x="14189" y="623"/>
                  </a:cubicBezTo>
                  <a:cubicBezTo>
                    <a:pt x="14183" y="627"/>
                    <a:pt x="14163" y="638"/>
                    <a:pt x="14158" y="638"/>
                  </a:cubicBezTo>
                  <a:lnTo>
                    <a:pt x="13935" y="613"/>
                  </a:lnTo>
                  <a:cubicBezTo>
                    <a:pt x="13880" y="608"/>
                    <a:pt x="13876" y="582"/>
                    <a:pt x="13852" y="565"/>
                  </a:cubicBezTo>
                  <a:cubicBezTo>
                    <a:pt x="13846" y="561"/>
                    <a:pt x="13836" y="560"/>
                    <a:pt x="13829" y="557"/>
                  </a:cubicBezTo>
                  <a:cubicBezTo>
                    <a:pt x="13818" y="564"/>
                    <a:pt x="13801" y="574"/>
                    <a:pt x="13799" y="580"/>
                  </a:cubicBezTo>
                  <a:cubicBezTo>
                    <a:pt x="13796" y="596"/>
                    <a:pt x="13799" y="613"/>
                    <a:pt x="13799" y="627"/>
                  </a:cubicBezTo>
                  <a:cubicBezTo>
                    <a:pt x="13799" y="641"/>
                    <a:pt x="13690" y="711"/>
                    <a:pt x="13667" y="713"/>
                  </a:cubicBezTo>
                  <a:cubicBezTo>
                    <a:pt x="13662" y="713"/>
                    <a:pt x="13658" y="713"/>
                    <a:pt x="13653" y="713"/>
                  </a:cubicBezTo>
                  <a:cubicBezTo>
                    <a:pt x="13639" y="713"/>
                    <a:pt x="13625" y="711"/>
                    <a:pt x="13617" y="707"/>
                  </a:cubicBezTo>
                  <a:cubicBezTo>
                    <a:pt x="13582" y="690"/>
                    <a:pt x="13573" y="686"/>
                    <a:pt x="13556" y="686"/>
                  </a:cubicBezTo>
                  <a:cubicBezTo>
                    <a:pt x="13553" y="686"/>
                    <a:pt x="13550" y="686"/>
                    <a:pt x="13546" y="686"/>
                  </a:cubicBezTo>
                  <a:lnTo>
                    <a:pt x="13510" y="689"/>
                  </a:lnTo>
                  <a:cubicBezTo>
                    <a:pt x="13511" y="695"/>
                    <a:pt x="13507" y="705"/>
                    <a:pt x="13515" y="707"/>
                  </a:cubicBezTo>
                  <a:cubicBezTo>
                    <a:pt x="13530" y="711"/>
                    <a:pt x="13565" y="713"/>
                    <a:pt x="13511" y="727"/>
                  </a:cubicBezTo>
                  <a:cubicBezTo>
                    <a:pt x="13449" y="745"/>
                    <a:pt x="13449" y="743"/>
                    <a:pt x="13454" y="758"/>
                  </a:cubicBezTo>
                  <a:lnTo>
                    <a:pt x="13470" y="819"/>
                  </a:lnTo>
                  <a:cubicBezTo>
                    <a:pt x="13472" y="827"/>
                    <a:pt x="13475" y="833"/>
                    <a:pt x="13487" y="833"/>
                  </a:cubicBezTo>
                  <a:cubicBezTo>
                    <a:pt x="13494" y="833"/>
                    <a:pt x="13503" y="831"/>
                    <a:pt x="13517" y="827"/>
                  </a:cubicBezTo>
                  <a:cubicBezTo>
                    <a:pt x="13517" y="827"/>
                    <a:pt x="13518" y="827"/>
                    <a:pt x="13518" y="827"/>
                  </a:cubicBezTo>
                  <a:cubicBezTo>
                    <a:pt x="13526" y="827"/>
                    <a:pt x="13537" y="836"/>
                    <a:pt x="13545" y="841"/>
                  </a:cubicBezTo>
                  <a:cubicBezTo>
                    <a:pt x="13532" y="846"/>
                    <a:pt x="13518" y="854"/>
                    <a:pt x="13505" y="860"/>
                  </a:cubicBezTo>
                  <a:cubicBezTo>
                    <a:pt x="13484" y="867"/>
                    <a:pt x="13467" y="869"/>
                    <a:pt x="13453" y="869"/>
                  </a:cubicBezTo>
                  <a:cubicBezTo>
                    <a:pt x="13434" y="869"/>
                    <a:pt x="13420" y="864"/>
                    <a:pt x="13411" y="855"/>
                  </a:cubicBezTo>
                  <a:cubicBezTo>
                    <a:pt x="13382" y="826"/>
                    <a:pt x="13326" y="807"/>
                    <a:pt x="13380" y="752"/>
                  </a:cubicBezTo>
                  <a:cubicBezTo>
                    <a:pt x="13383" y="751"/>
                    <a:pt x="13368" y="745"/>
                    <a:pt x="13358" y="745"/>
                  </a:cubicBezTo>
                  <a:cubicBezTo>
                    <a:pt x="13357" y="745"/>
                    <a:pt x="13356" y="745"/>
                    <a:pt x="13355" y="745"/>
                  </a:cubicBezTo>
                  <a:cubicBezTo>
                    <a:pt x="13343" y="748"/>
                    <a:pt x="13318" y="760"/>
                    <a:pt x="13318" y="763"/>
                  </a:cubicBezTo>
                  <a:cubicBezTo>
                    <a:pt x="13312" y="798"/>
                    <a:pt x="13311" y="833"/>
                    <a:pt x="13311" y="867"/>
                  </a:cubicBezTo>
                  <a:cubicBezTo>
                    <a:pt x="13311" y="880"/>
                    <a:pt x="13320" y="892"/>
                    <a:pt x="13320" y="907"/>
                  </a:cubicBezTo>
                  <a:cubicBezTo>
                    <a:pt x="13320" y="910"/>
                    <a:pt x="13295" y="919"/>
                    <a:pt x="13281" y="924"/>
                  </a:cubicBezTo>
                  <a:cubicBezTo>
                    <a:pt x="13279" y="922"/>
                    <a:pt x="13273" y="919"/>
                    <a:pt x="13271" y="914"/>
                  </a:cubicBezTo>
                  <a:cubicBezTo>
                    <a:pt x="13271" y="911"/>
                    <a:pt x="13277" y="905"/>
                    <a:pt x="13281" y="901"/>
                  </a:cubicBezTo>
                  <a:lnTo>
                    <a:pt x="13281" y="901"/>
                  </a:lnTo>
                  <a:cubicBezTo>
                    <a:pt x="13268" y="904"/>
                    <a:pt x="13257" y="905"/>
                    <a:pt x="13247" y="905"/>
                  </a:cubicBezTo>
                  <a:cubicBezTo>
                    <a:pt x="13209" y="905"/>
                    <a:pt x="13188" y="889"/>
                    <a:pt x="13144" y="889"/>
                  </a:cubicBezTo>
                  <a:cubicBezTo>
                    <a:pt x="13132" y="889"/>
                    <a:pt x="13118" y="890"/>
                    <a:pt x="13101" y="894"/>
                  </a:cubicBezTo>
                  <a:cubicBezTo>
                    <a:pt x="13123" y="902"/>
                    <a:pt x="13140" y="907"/>
                    <a:pt x="13151" y="916"/>
                  </a:cubicBezTo>
                  <a:cubicBezTo>
                    <a:pt x="13155" y="920"/>
                    <a:pt x="13148" y="929"/>
                    <a:pt x="13140" y="936"/>
                  </a:cubicBezTo>
                  <a:cubicBezTo>
                    <a:pt x="13137" y="941"/>
                    <a:pt x="13118" y="947"/>
                    <a:pt x="13112" y="947"/>
                  </a:cubicBezTo>
                  <a:cubicBezTo>
                    <a:pt x="13094" y="947"/>
                    <a:pt x="13079" y="942"/>
                    <a:pt x="13062" y="942"/>
                  </a:cubicBezTo>
                  <a:cubicBezTo>
                    <a:pt x="13058" y="942"/>
                    <a:pt x="13053" y="943"/>
                    <a:pt x="13048" y="944"/>
                  </a:cubicBezTo>
                  <a:cubicBezTo>
                    <a:pt x="13030" y="947"/>
                    <a:pt x="13016" y="948"/>
                    <a:pt x="13008" y="948"/>
                  </a:cubicBezTo>
                  <a:cubicBezTo>
                    <a:pt x="12988" y="948"/>
                    <a:pt x="12994" y="939"/>
                    <a:pt x="13024" y="919"/>
                  </a:cubicBezTo>
                  <a:cubicBezTo>
                    <a:pt x="13067" y="891"/>
                    <a:pt x="13002" y="905"/>
                    <a:pt x="13002" y="892"/>
                  </a:cubicBezTo>
                  <a:cubicBezTo>
                    <a:pt x="13002" y="887"/>
                    <a:pt x="12997" y="885"/>
                    <a:pt x="12991" y="885"/>
                  </a:cubicBezTo>
                  <a:cubicBezTo>
                    <a:pt x="12978" y="885"/>
                    <a:pt x="12954" y="895"/>
                    <a:pt x="12939" y="901"/>
                  </a:cubicBezTo>
                  <a:cubicBezTo>
                    <a:pt x="12927" y="905"/>
                    <a:pt x="12911" y="920"/>
                    <a:pt x="12912" y="926"/>
                  </a:cubicBezTo>
                  <a:cubicBezTo>
                    <a:pt x="12915" y="942"/>
                    <a:pt x="12918" y="954"/>
                    <a:pt x="12870" y="966"/>
                  </a:cubicBezTo>
                  <a:lnTo>
                    <a:pt x="12805" y="985"/>
                  </a:lnTo>
                  <a:cubicBezTo>
                    <a:pt x="12755" y="998"/>
                    <a:pt x="12761" y="1011"/>
                    <a:pt x="12765" y="1024"/>
                  </a:cubicBezTo>
                  <a:cubicBezTo>
                    <a:pt x="12767" y="1030"/>
                    <a:pt x="12758" y="1038"/>
                    <a:pt x="12752" y="1045"/>
                  </a:cubicBezTo>
                  <a:cubicBezTo>
                    <a:pt x="12746" y="1041"/>
                    <a:pt x="12743" y="1032"/>
                    <a:pt x="12733" y="1032"/>
                  </a:cubicBezTo>
                  <a:cubicBezTo>
                    <a:pt x="12718" y="1033"/>
                    <a:pt x="12693" y="1036"/>
                    <a:pt x="12681" y="1044"/>
                  </a:cubicBezTo>
                  <a:cubicBezTo>
                    <a:pt x="12664" y="1052"/>
                    <a:pt x="12656" y="1066"/>
                    <a:pt x="12642" y="1076"/>
                  </a:cubicBezTo>
                  <a:cubicBezTo>
                    <a:pt x="12616" y="1093"/>
                    <a:pt x="12578" y="1107"/>
                    <a:pt x="12559" y="1107"/>
                  </a:cubicBezTo>
                  <a:cubicBezTo>
                    <a:pt x="12554" y="1107"/>
                    <a:pt x="12550" y="1106"/>
                    <a:pt x="12549" y="1104"/>
                  </a:cubicBezTo>
                  <a:cubicBezTo>
                    <a:pt x="12543" y="1092"/>
                    <a:pt x="12516" y="1082"/>
                    <a:pt x="12581" y="1057"/>
                  </a:cubicBezTo>
                  <a:cubicBezTo>
                    <a:pt x="12603" y="1050"/>
                    <a:pt x="12627" y="1029"/>
                    <a:pt x="12659" y="1017"/>
                  </a:cubicBezTo>
                  <a:cubicBezTo>
                    <a:pt x="12671" y="1014"/>
                    <a:pt x="12681" y="999"/>
                    <a:pt x="12684" y="991"/>
                  </a:cubicBezTo>
                  <a:cubicBezTo>
                    <a:pt x="12686" y="983"/>
                    <a:pt x="12677" y="980"/>
                    <a:pt x="12672" y="974"/>
                  </a:cubicBezTo>
                  <a:cubicBezTo>
                    <a:pt x="12658" y="983"/>
                    <a:pt x="12640" y="992"/>
                    <a:pt x="12631" y="1001"/>
                  </a:cubicBezTo>
                  <a:cubicBezTo>
                    <a:pt x="12609" y="1024"/>
                    <a:pt x="12574" y="1033"/>
                    <a:pt x="12537" y="1042"/>
                  </a:cubicBezTo>
                  <a:cubicBezTo>
                    <a:pt x="12541" y="1030"/>
                    <a:pt x="12549" y="1019"/>
                    <a:pt x="12550" y="1008"/>
                  </a:cubicBezTo>
                  <a:cubicBezTo>
                    <a:pt x="12550" y="1002"/>
                    <a:pt x="12546" y="995"/>
                    <a:pt x="12540" y="991"/>
                  </a:cubicBezTo>
                  <a:cubicBezTo>
                    <a:pt x="12539" y="990"/>
                    <a:pt x="12538" y="990"/>
                    <a:pt x="12537" y="990"/>
                  </a:cubicBezTo>
                  <a:cubicBezTo>
                    <a:pt x="12530" y="990"/>
                    <a:pt x="12519" y="993"/>
                    <a:pt x="12512" y="995"/>
                  </a:cubicBezTo>
                  <a:cubicBezTo>
                    <a:pt x="12503" y="998"/>
                    <a:pt x="12488" y="1005"/>
                    <a:pt x="12487" y="1008"/>
                  </a:cubicBezTo>
                  <a:cubicBezTo>
                    <a:pt x="12486" y="1017"/>
                    <a:pt x="12494" y="1026"/>
                    <a:pt x="12487" y="1035"/>
                  </a:cubicBezTo>
                  <a:cubicBezTo>
                    <a:pt x="12481" y="1044"/>
                    <a:pt x="12449" y="1060"/>
                    <a:pt x="12446" y="1060"/>
                  </a:cubicBezTo>
                  <a:cubicBezTo>
                    <a:pt x="12440" y="1059"/>
                    <a:pt x="12434" y="1059"/>
                    <a:pt x="12428" y="1059"/>
                  </a:cubicBezTo>
                  <a:cubicBezTo>
                    <a:pt x="12393" y="1059"/>
                    <a:pt x="12371" y="1074"/>
                    <a:pt x="12344" y="1097"/>
                  </a:cubicBezTo>
                  <a:cubicBezTo>
                    <a:pt x="12327" y="1110"/>
                    <a:pt x="12293" y="1123"/>
                    <a:pt x="12266" y="1136"/>
                  </a:cubicBezTo>
                  <a:cubicBezTo>
                    <a:pt x="12243" y="1147"/>
                    <a:pt x="12207" y="1154"/>
                    <a:pt x="12218" y="1169"/>
                  </a:cubicBezTo>
                  <a:cubicBezTo>
                    <a:pt x="12221" y="1174"/>
                    <a:pt x="12218" y="1192"/>
                    <a:pt x="12228" y="1192"/>
                  </a:cubicBezTo>
                  <a:cubicBezTo>
                    <a:pt x="12235" y="1192"/>
                    <a:pt x="12246" y="1186"/>
                    <a:pt x="12268" y="1166"/>
                  </a:cubicBezTo>
                  <a:cubicBezTo>
                    <a:pt x="12282" y="1164"/>
                    <a:pt x="12294" y="1163"/>
                    <a:pt x="12305" y="1163"/>
                  </a:cubicBezTo>
                  <a:cubicBezTo>
                    <a:pt x="12355" y="1163"/>
                    <a:pt x="12367" y="1183"/>
                    <a:pt x="12343" y="1226"/>
                  </a:cubicBezTo>
                  <a:lnTo>
                    <a:pt x="12374" y="1216"/>
                  </a:lnTo>
                  <a:lnTo>
                    <a:pt x="12434" y="1201"/>
                  </a:lnTo>
                  <a:lnTo>
                    <a:pt x="12434" y="1201"/>
                  </a:lnTo>
                  <a:cubicBezTo>
                    <a:pt x="12419" y="1208"/>
                    <a:pt x="12405" y="1216"/>
                    <a:pt x="12394" y="1225"/>
                  </a:cubicBezTo>
                  <a:cubicBezTo>
                    <a:pt x="12377" y="1238"/>
                    <a:pt x="12375" y="1249"/>
                    <a:pt x="12396" y="1249"/>
                  </a:cubicBezTo>
                  <a:cubicBezTo>
                    <a:pt x="12399" y="1249"/>
                    <a:pt x="12403" y="1249"/>
                    <a:pt x="12408" y="1248"/>
                  </a:cubicBezTo>
                  <a:cubicBezTo>
                    <a:pt x="12445" y="1242"/>
                    <a:pt x="12488" y="1232"/>
                    <a:pt x="12523" y="1232"/>
                  </a:cubicBezTo>
                  <a:cubicBezTo>
                    <a:pt x="12539" y="1232"/>
                    <a:pt x="12553" y="1234"/>
                    <a:pt x="12565" y="1239"/>
                  </a:cubicBezTo>
                  <a:lnTo>
                    <a:pt x="12565" y="1239"/>
                  </a:lnTo>
                  <a:cubicBezTo>
                    <a:pt x="12565" y="1239"/>
                    <a:pt x="12566" y="1239"/>
                    <a:pt x="12566" y="1239"/>
                  </a:cubicBezTo>
                  <a:lnTo>
                    <a:pt x="12566" y="1239"/>
                  </a:lnTo>
                  <a:cubicBezTo>
                    <a:pt x="12566" y="1239"/>
                    <a:pt x="12566" y="1239"/>
                    <a:pt x="12565" y="1239"/>
                  </a:cubicBezTo>
                  <a:cubicBezTo>
                    <a:pt x="12569" y="1239"/>
                    <a:pt x="12573" y="1239"/>
                    <a:pt x="12576" y="1239"/>
                  </a:cubicBezTo>
                  <a:cubicBezTo>
                    <a:pt x="12582" y="1239"/>
                    <a:pt x="12586" y="1239"/>
                    <a:pt x="12590" y="1239"/>
                  </a:cubicBezTo>
                  <a:cubicBezTo>
                    <a:pt x="12583" y="1242"/>
                    <a:pt x="12571" y="1248"/>
                    <a:pt x="12571" y="1248"/>
                  </a:cubicBezTo>
                  <a:cubicBezTo>
                    <a:pt x="12565" y="1247"/>
                    <a:pt x="12562" y="1244"/>
                    <a:pt x="12558" y="1242"/>
                  </a:cubicBezTo>
                  <a:lnTo>
                    <a:pt x="12558" y="1242"/>
                  </a:lnTo>
                  <a:cubicBezTo>
                    <a:pt x="12492" y="1273"/>
                    <a:pt x="12504" y="1294"/>
                    <a:pt x="12514" y="1314"/>
                  </a:cubicBezTo>
                  <a:cubicBezTo>
                    <a:pt x="12543" y="1307"/>
                    <a:pt x="12576" y="1289"/>
                    <a:pt x="12604" y="1289"/>
                  </a:cubicBezTo>
                  <a:cubicBezTo>
                    <a:pt x="12608" y="1289"/>
                    <a:pt x="12612" y="1290"/>
                    <a:pt x="12616" y="1291"/>
                  </a:cubicBezTo>
                  <a:cubicBezTo>
                    <a:pt x="12630" y="1295"/>
                    <a:pt x="12647" y="1304"/>
                    <a:pt x="12640" y="1311"/>
                  </a:cubicBezTo>
                  <a:cubicBezTo>
                    <a:pt x="12624" y="1331"/>
                    <a:pt x="12618" y="1344"/>
                    <a:pt x="12634" y="1344"/>
                  </a:cubicBezTo>
                  <a:cubicBezTo>
                    <a:pt x="12643" y="1344"/>
                    <a:pt x="12658" y="1340"/>
                    <a:pt x="12683" y="1331"/>
                  </a:cubicBezTo>
                  <a:cubicBezTo>
                    <a:pt x="12697" y="1325"/>
                    <a:pt x="12707" y="1323"/>
                    <a:pt x="12715" y="1323"/>
                  </a:cubicBezTo>
                  <a:cubicBezTo>
                    <a:pt x="12727" y="1323"/>
                    <a:pt x="12731" y="1329"/>
                    <a:pt x="12730" y="1338"/>
                  </a:cubicBezTo>
                  <a:cubicBezTo>
                    <a:pt x="12728" y="1351"/>
                    <a:pt x="12743" y="1353"/>
                    <a:pt x="12761" y="1353"/>
                  </a:cubicBezTo>
                  <a:cubicBezTo>
                    <a:pt x="12769" y="1353"/>
                    <a:pt x="12778" y="1353"/>
                    <a:pt x="12786" y="1353"/>
                  </a:cubicBezTo>
                  <a:cubicBezTo>
                    <a:pt x="12795" y="1353"/>
                    <a:pt x="12817" y="1338"/>
                    <a:pt x="12836" y="1331"/>
                  </a:cubicBezTo>
                  <a:cubicBezTo>
                    <a:pt x="12842" y="1328"/>
                    <a:pt x="12853" y="1326"/>
                    <a:pt x="12859" y="1326"/>
                  </a:cubicBezTo>
                  <a:cubicBezTo>
                    <a:pt x="12860" y="1326"/>
                    <a:pt x="12861" y="1326"/>
                    <a:pt x="12862" y="1326"/>
                  </a:cubicBezTo>
                  <a:cubicBezTo>
                    <a:pt x="12868" y="1328"/>
                    <a:pt x="12867" y="1336"/>
                    <a:pt x="12862" y="1339"/>
                  </a:cubicBezTo>
                  <a:cubicBezTo>
                    <a:pt x="12850" y="1347"/>
                    <a:pt x="12836" y="1351"/>
                    <a:pt x="12821" y="1357"/>
                  </a:cubicBezTo>
                  <a:cubicBezTo>
                    <a:pt x="12768" y="1381"/>
                    <a:pt x="12730" y="1400"/>
                    <a:pt x="12775" y="1420"/>
                  </a:cubicBezTo>
                  <a:cubicBezTo>
                    <a:pt x="12799" y="1429"/>
                    <a:pt x="12724" y="1510"/>
                    <a:pt x="12686" y="1519"/>
                  </a:cubicBezTo>
                  <a:cubicBezTo>
                    <a:pt x="12652" y="1526"/>
                    <a:pt x="12618" y="1525"/>
                    <a:pt x="12586" y="1526"/>
                  </a:cubicBezTo>
                  <a:cubicBezTo>
                    <a:pt x="12575" y="1526"/>
                    <a:pt x="12569" y="1522"/>
                    <a:pt x="12562" y="1519"/>
                  </a:cubicBezTo>
                  <a:cubicBezTo>
                    <a:pt x="12559" y="1526"/>
                    <a:pt x="12562" y="1535"/>
                    <a:pt x="12553" y="1541"/>
                  </a:cubicBezTo>
                  <a:cubicBezTo>
                    <a:pt x="12541" y="1550"/>
                    <a:pt x="12522" y="1557"/>
                    <a:pt x="12505" y="1563"/>
                  </a:cubicBezTo>
                  <a:cubicBezTo>
                    <a:pt x="12504" y="1563"/>
                    <a:pt x="12504" y="1563"/>
                    <a:pt x="12504" y="1563"/>
                  </a:cubicBezTo>
                  <a:cubicBezTo>
                    <a:pt x="12500" y="1563"/>
                    <a:pt x="12490" y="1555"/>
                    <a:pt x="12490" y="1550"/>
                  </a:cubicBezTo>
                  <a:cubicBezTo>
                    <a:pt x="12490" y="1542"/>
                    <a:pt x="12497" y="1534"/>
                    <a:pt x="12500" y="1525"/>
                  </a:cubicBezTo>
                  <a:lnTo>
                    <a:pt x="12500" y="1525"/>
                  </a:lnTo>
                  <a:lnTo>
                    <a:pt x="12421" y="1542"/>
                  </a:lnTo>
                  <a:cubicBezTo>
                    <a:pt x="12428" y="1534"/>
                    <a:pt x="12451" y="1520"/>
                    <a:pt x="12436" y="1520"/>
                  </a:cubicBezTo>
                  <a:cubicBezTo>
                    <a:pt x="12431" y="1520"/>
                    <a:pt x="12423" y="1522"/>
                    <a:pt x="12411" y="1525"/>
                  </a:cubicBezTo>
                  <a:cubicBezTo>
                    <a:pt x="12400" y="1527"/>
                    <a:pt x="12388" y="1528"/>
                    <a:pt x="12376" y="1528"/>
                  </a:cubicBezTo>
                  <a:cubicBezTo>
                    <a:pt x="12360" y="1528"/>
                    <a:pt x="12346" y="1526"/>
                    <a:pt x="12343" y="1522"/>
                  </a:cubicBezTo>
                  <a:cubicBezTo>
                    <a:pt x="12330" y="1503"/>
                    <a:pt x="12331" y="1478"/>
                    <a:pt x="12327" y="1456"/>
                  </a:cubicBezTo>
                  <a:cubicBezTo>
                    <a:pt x="12412" y="1413"/>
                    <a:pt x="12369" y="1401"/>
                    <a:pt x="12340" y="1386"/>
                  </a:cubicBezTo>
                  <a:cubicBezTo>
                    <a:pt x="12337" y="1385"/>
                    <a:pt x="12338" y="1378"/>
                    <a:pt x="12338" y="1378"/>
                  </a:cubicBezTo>
                  <a:cubicBezTo>
                    <a:pt x="12372" y="1364"/>
                    <a:pt x="12391" y="1353"/>
                    <a:pt x="12381" y="1336"/>
                  </a:cubicBezTo>
                  <a:cubicBezTo>
                    <a:pt x="12376" y="1327"/>
                    <a:pt x="12364" y="1322"/>
                    <a:pt x="12346" y="1322"/>
                  </a:cubicBezTo>
                  <a:cubicBezTo>
                    <a:pt x="12336" y="1322"/>
                    <a:pt x="12322" y="1324"/>
                    <a:pt x="12308" y="1328"/>
                  </a:cubicBezTo>
                  <a:cubicBezTo>
                    <a:pt x="12296" y="1331"/>
                    <a:pt x="12288" y="1332"/>
                    <a:pt x="12282" y="1332"/>
                  </a:cubicBezTo>
                  <a:cubicBezTo>
                    <a:pt x="12268" y="1332"/>
                    <a:pt x="12268" y="1325"/>
                    <a:pt x="12275" y="1314"/>
                  </a:cubicBezTo>
                  <a:lnTo>
                    <a:pt x="12343" y="1228"/>
                  </a:lnTo>
                  <a:cubicBezTo>
                    <a:pt x="12300" y="1222"/>
                    <a:pt x="12258" y="1217"/>
                    <a:pt x="12196" y="1210"/>
                  </a:cubicBezTo>
                  <a:lnTo>
                    <a:pt x="12196" y="1210"/>
                  </a:lnTo>
                  <a:cubicBezTo>
                    <a:pt x="12202" y="1228"/>
                    <a:pt x="12205" y="1236"/>
                    <a:pt x="12207" y="1244"/>
                  </a:cubicBezTo>
                  <a:cubicBezTo>
                    <a:pt x="12213" y="1258"/>
                    <a:pt x="12185" y="1273"/>
                    <a:pt x="12163" y="1273"/>
                  </a:cubicBezTo>
                  <a:cubicBezTo>
                    <a:pt x="12124" y="1273"/>
                    <a:pt x="12118" y="1276"/>
                    <a:pt x="12118" y="1298"/>
                  </a:cubicBezTo>
                  <a:cubicBezTo>
                    <a:pt x="12118" y="1309"/>
                    <a:pt x="12089" y="1320"/>
                    <a:pt x="12070" y="1320"/>
                  </a:cubicBezTo>
                  <a:cubicBezTo>
                    <a:pt x="12067" y="1320"/>
                    <a:pt x="12063" y="1320"/>
                    <a:pt x="12060" y="1319"/>
                  </a:cubicBezTo>
                  <a:cubicBezTo>
                    <a:pt x="12038" y="1311"/>
                    <a:pt x="12027" y="1297"/>
                    <a:pt x="12010" y="1285"/>
                  </a:cubicBezTo>
                  <a:lnTo>
                    <a:pt x="11938" y="1282"/>
                  </a:lnTo>
                  <a:cubicBezTo>
                    <a:pt x="11872" y="1286"/>
                    <a:pt x="11822" y="1310"/>
                    <a:pt x="11788" y="1354"/>
                  </a:cubicBezTo>
                  <a:cubicBezTo>
                    <a:pt x="11784" y="1358"/>
                    <a:pt x="11784" y="1364"/>
                    <a:pt x="11778" y="1369"/>
                  </a:cubicBezTo>
                  <a:cubicBezTo>
                    <a:pt x="11760" y="1385"/>
                    <a:pt x="11748" y="1407"/>
                    <a:pt x="11707" y="1407"/>
                  </a:cubicBezTo>
                  <a:cubicBezTo>
                    <a:pt x="11701" y="1407"/>
                    <a:pt x="11695" y="1407"/>
                    <a:pt x="11689" y="1407"/>
                  </a:cubicBezTo>
                  <a:cubicBezTo>
                    <a:pt x="11666" y="1407"/>
                    <a:pt x="11647" y="1404"/>
                    <a:pt x="11673" y="1379"/>
                  </a:cubicBezTo>
                  <a:cubicBezTo>
                    <a:pt x="11688" y="1364"/>
                    <a:pt x="11691" y="1355"/>
                    <a:pt x="11676" y="1355"/>
                  </a:cubicBezTo>
                  <a:cubicBezTo>
                    <a:pt x="11669" y="1355"/>
                    <a:pt x="11658" y="1357"/>
                    <a:pt x="11643" y="1361"/>
                  </a:cubicBezTo>
                  <a:cubicBezTo>
                    <a:pt x="11640" y="1362"/>
                    <a:pt x="11638" y="1362"/>
                    <a:pt x="11636" y="1362"/>
                  </a:cubicBezTo>
                  <a:cubicBezTo>
                    <a:pt x="11625" y="1362"/>
                    <a:pt x="11614" y="1357"/>
                    <a:pt x="11610" y="1353"/>
                  </a:cubicBezTo>
                  <a:cubicBezTo>
                    <a:pt x="11601" y="1342"/>
                    <a:pt x="11604" y="1326"/>
                    <a:pt x="11594" y="1316"/>
                  </a:cubicBezTo>
                  <a:cubicBezTo>
                    <a:pt x="11590" y="1312"/>
                    <a:pt x="11583" y="1310"/>
                    <a:pt x="11573" y="1310"/>
                  </a:cubicBezTo>
                  <a:cubicBezTo>
                    <a:pt x="11549" y="1310"/>
                    <a:pt x="11512" y="1322"/>
                    <a:pt x="11495" y="1338"/>
                  </a:cubicBezTo>
                  <a:cubicBezTo>
                    <a:pt x="11472" y="1358"/>
                    <a:pt x="11423" y="1388"/>
                    <a:pt x="11479" y="1391"/>
                  </a:cubicBezTo>
                  <a:cubicBezTo>
                    <a:pt x="11484" y="1392"/>
                    <a:pt x="11478" y="1407"/>
                    <a:pt x="11469" y="1413"/>
                  </a:cubicBezTo>
                  <a:cubicBezTo>
                    <a:pt x="11445" y="1428"/>
                    <a:pt x="11420" y="1445"/>
                    <a:pt x="11394" y="1456"/>
                  </a:cubicBezTo>
                  <a:cubicBezTo>
                    <a:pt x="11392" y="1456"/>
                    <a:pt x="11390" y="1457"/>
                    <a:pt x="11388" y="1457"/>
                  </a:cubicBezTo>
                  <a:cubicBezTo>
                    <a:pt x="11377" y="1457"/>
                    <a:pt x="11364" y="1448"/>
                    <a:pt x="11348" y="1448"/>
                  </a:cubicBezTo>
                  <a:cubicBezTo>
                    <a:pt x="11329" y="1448"/>
                    <a:pt x="11304" y="1450"/>
                    <a:pt x="11282" y="1457"/>
                  </a:cubicBezTo>
                  <a:cubicBezTo>
                    <a:pt x="11259" y="1463"/>
                    <a:pt x="11223" y="1473"/>
                    <a:pt x="11234" y="1489"/>
                  </a:cubicBezTo>
                  <a:cubicBezTo>
                    <a:pt x="11261" y="1536"/>
                    <a:pt x="11181" y="1603"/>
                    <a:pt x="11135" y="1663"/>
                  </a:cubicBezTo>
                  <a:cubicBezTo>
                    <a:pt x="11117" y="1687"/>
                    <a:pt x="11100" y="1706"/>
                    <a:pt x="11108" y="1725"/>
                  </a:cubicBezTo>
                  <a:cubicBezTo>
                    <a:pt x="11118" y="1740"/>
                    <a:pt x="11128" y="1751"/>
                    <a:pt x="11164" y="1751"/>
                  </a:cubicBezTo>
                  <a:cubicBezTo>
                    <a:pt x="11166" y="1751"/>
                    <a:pt x="11168" y="1751"/>
                    <a:pt x="11170" y="1751"/>
                  </a:cubicBezTo>
                  <a:cubicBezTo>
                    <a:pt x="11181" y="1751"/>
                    <a:pt x="11194" y="1749"/>
                    <a:pt x="11205" y="1749"/>
                  </a:cubicBezTo>
                  <a:cubicBezTo>
                    <a:pt x="11223" y="1749"/>
                    <a:pt x="11237" y="1753"/>
                    <a:pt x="11235" y="1766"/>
                  </a:cubicBezTo>
                  <a:cubicBezTo>
                    <a:pt x="11234" y="1773"/>
                    <a:pt x="11229" y="1781"/>
                    <a:pt x="11228" y="1788"/>
                  </a:cubicBezTo>
                  <a:cubicBezTo>
                    <a:pt x="11212" y="1792"/>
                    <a:pt x="11187" y="1799"/>
                    <a:pt x="11181" y="1799"/>
                  </a:cubicBezTo>
                  <a:cubicBezTo>
                    <a:pt x="11180" y="1799"/>
                    <a:pt x="11179" y="1799"/>
                    <a:pt x="11179" y="1798"/>
                  </a:cubicBezTo>
                  <a:cubicBezTo>
                    <a:pt x="11176" y="1791"/>
                    <a:pt x="11171" y="1789"/>
                    <a:pt x="11164" y="1789"/>
                  </a:cubicBezTo>
                  <a:cubicBezTo>
                    <a:pt x="11149" y="1789"/>
                    <a:pt x="11127" y="1800"/>
                    <a:pt x="11108" y="1807"/>
                  </a:cubicBezTo>
                  <a:cubicBezTo>
                    <a:pt x="11119" y="1819"/>
                    <a:pt x="11108" y="1841"/>
                    <a:pt x="11145" y="1841"/>
                  </a:cubicBezTo>
                  <a:cubicBezTo>
                    <a:pt x="11156" y="1841"/>
                    <a:pt x="11150" y="1854"/>
                    <a:pt x="11153" y="1862"/>
                  </a:cubicBezTo>
                  <a:cubicBezTo>
                    <a:pt x="11138" y="1868"/>
                    <a:pt x="11120" y="1876"/>
                    <a:pt x="11111" y="1876"/>
                  </a:cubicBezTo>
                  <a:cubicBezTo>
                    <a:pt x="11108" y="1876"/>
                    <a:pt x="11106" y="1876"/>
                    <a:pt x="11103" y="1876"/>
                  </a:cubicBezTo>
                  <a:cubicBezTo>
                    <a:pt x="11075" y="1876"/>
                    <a:pt x="11071" y="1884"/>
                    <a:pt x="11075" y="1898"/>
                  </a:cubicBezTo>
                  <a:cubicBezTo>
                    <a:pt x="11076" y="1909"/>
                    <a:pt x="11095" y="1916"/>
                    <a:pt x="11053" y="1934"/>
                  </a:cubicBezTo>
                  <a:cubicBezTo>
                    <a:pt x="11060" y="1940"/>
                    <a:pt x="11053" y="1953"/>
                    <a:pt x="11069" y="1953"/>
                  </a:cubicBezTo>
                  <a:cubicBezTo>
                    <a:pt x="11073" y="1953"/>
                    <a:pt x="11079" y="1952"/>
                    <a:pt x="11086" y="1950"/>
                  </a:cubicBezTo>
                  <a:cubicBezTo>
                    <a:pt x="11106" y="1944"/>
                    <a:pt x="11126" y="1934"/>
                    <a:pt x="11144" y="1929"/>
                  </a:cubicBezTo>
                  <a:cubicBezTo>
                    <a:pt x="11144" y="1929"/>
                    <a:pt x="11145" y="1929"/>
                    <a:pt x="11146" y="1929"/>
                  </a:cubicBezTo>
                  <a:cubicBezTo>
                    <a:pt x="11153" y="1929"/>
                    <a:pt x="11157" y="1937"/>
                    <a:pt x="11163" y="1941"/>
                  </a:cubicBezTo>
                  <a:lnTo>
                    <a:pt x="11131" y="1953"/>
                  </a:lnTo>
                  <a:cubicBezTo>
                    <a:pt x="11125" y="1956"/>
                    <a:pt x="11110" y="1959"/>
                    <a:pt x="11110" y="1959"/>
                  </a:cubicBezTo>
                  <a:cubicBezTo>
                    <a:pt x="11095" y="1993"/>
                    <a:pt x="10998" y="2022"/>
                    <a:pt x="10997" y="2041"/>
                  </a:cubicBezTo>
                  <a:cubicBezTo>
                    <a:pt x="10996" y="2049"/>
                    <a:pt x="11000" y="2052"/>
                    <a:pt x="11007" y="2052"/>
                  </a:cubicBezTo>
                  <a:cubicBezTo>
                    <a:pt x="11029" y="2052"/>
                    <a:pt x="11078" y="2025"/>
                    <a:pt x="11107" y="2025"/>
                  </a:cubicBezTo>
                  <a:cubicBezTo>
                    <a:pt x="11113" y="2025"/>
                    <a:pt x="11118" y="2026"/>
                    <a:pt x="11122" y="2029"/>
                  </a:cubicBezTo>
                  <a:cubicBezTo>
                    <a:pt x="11122" y="2030"/>
                    <a:pt x="11124" y="2030"/>
                    <a:pt x="11125" y="2030"/>
                  </a:cubicBezTo>
                  <a:cubicBezTo>
                    <a:pt x="11132" y="2030"/>
                    <a:pt x="11145" y="2026"/>
                    <a:pt x="11159" y="2019"/>
                  </a:cubicBezTo>
                  <a:lnTo>
                    <a:pt x="11159" y="2019"/>
                  </a:lnTo>
                  <a:cubicBezTo>
                    <a:pt x="11162" y="2016"/>
                    <a:pt x="11165" y="2013"/>
                    <a:pt x="11167" y="2013"/>
                  </a:cubicBezTo>
                  <a:cubicBezTo>
                    <a:pt x="11168" y="2013"/>
                    <a:pt x="11168" y="2013"/>
                    <a:pt x="11167" y="2015"/>
                  </a:cubicBezTo>
                  <a:cubicBezTo>
                    <a:pt x="11178" y="2006"/>
                    <a:pt x="11185" y="2006"/>
                    <a:pt x="11185" y="2006"/>
                  </a:cubicBezTo>
                  <a:lnTo>
                    <a:pt x="11185" y="2006"/>
                  </a:lnTo>
                  <a:lnTo>
                    <a:pt x="11173" y="2019"/>
                  </a:lnTo>
                  <a:lnTo>
                    <a:pt x="11165" y="2019"/>
                  </a:lnTo>
                  <a:cubicBezTo>
                    <a:pt x="11154" y="2043"/>
                    <a:pt x="11145" y="2061"/>
                    <a:pt x="11147" y="2075"/>
                  </a:cubicBezTo>
                  <a:cubicBezTo>
                    <a:pt x="11148" y="2094"/>
                    <a:pt x="11160" y="2109"/>
                    <a:pt x="11166" y="2126"/>
                  </a:cubicBezTo>
                  <a:cubicBezTo>
                    <a:pt x="11192" y="2115"/>
                    <a:pt x="11234" y="2106"/>
                    <a:pt x="11220" y="2085"/>
                  </a:cubicBezTo>
                  <a:cubicBezTo>
                    <a:pt x="11210" y="2072"/>
                    <a:pt x="11214" y="2059"/>
                    <a:pt x="11259" y="2044"/>
                  </a:cubicBezTo>
                  <a:cubicBezTo>
                    <a:pt x="11303" y="2029"/>
                    <a:pt x="11313" y="2010"/>
                    <a:pt x="11323" y="1990"/>
                  </a:cubicBezTo>
                  <a:cubicBezTo>
                    <a:pt x="11332" y="1976"/>
                    <a:pt x="11345" y="1960"/>
                    <a:pt x="11362" y="1940"/>
                  </a:cubicBezTo>
                  <a:cubicBezTo>
                    <a:pt x="11397" y="1959"/>
                    <a:pt x="11385" y="1987"/>
                    <a:pt x="11370" y="2016"/>
                  </a:cubicBezTo>
                  <a:cubicBezTo>
                    <a:pt x="11367" y="2025"/>
                    <a:pt x="11385" y="2029"/>
                    <a:pt x="11392" y="2035"/>
                  </a:cubicBezTo>
                  <a:lnTo>
                    <a:pt x="11435" y="2004"/>
                  </a:lnTo>
                  <a:cubicBezTo>
                    <a:pt x="11432" y="1968"/>
                    <a:pt x="11429" y="1931"/>
                    <a:pt x="11429" y="1894"/>
                  </a:cubicBezTo>
                  <a:cubicBezTo>
                    <a:pt x="11429" y="1891"/>
                    <a:pt x="11453" y="1881"/>
                    <a:pt x="11466" y="1873"/>
                  </a:cubicBezTo>
                  <a:cubicBezTo>
                    <a:pt x="11469" y="1876"/>
                    <a:pt x="11476" y="1879"/>
                    <a:pt x="11476" y="1884"/>
                  </a:cubicBezTo>
                  <a:cubicBezTo>
                    <a:pt x="11476" y="1893"/>
                    <a:pt x="11469" y="1904"/>
                    <a:pt x="11470" y="1912"/>
                  </a:cubicBezTo>
                  <a:cubicBezTo>
                    <a:pt x="11472" y="1917"/>
                    <a:pt x="11479" y="1922"/>
                    <a:pt x="11488" y="1922"/>
                  </a:cubicBezTo>
                  <a:cubicBezTo>
                    <a:pt x="11489" y="1922"/>
                    <a:pt x="11490" y="1922"/>
                    <a:pt x="11491" y="1922"/>
                  </a:cubicBezTo>
                  <a:cubicBezTo>
                    <a:pt x="11501" y="1920"/>
                    <a:pt x="11519" y="1910"/>
                    <a:pt x="11529" y="1903"/>
                  </a:cubicBezTo>
                  <a:cubicBezTo>
                    <a:pt x="11562" y="1881"/>
                    <a:pt x="11572" y="1856"/>
                    <a:pt x="11548" y="1853"/>
                  </a:cubicBezTo>
                  <a:cubicBezTo>
                    <a:pt x="11485" y="1844"/>
                    <a:pt x="11512" y="1822"/>
                    <a:pt x="11572" y="1788"/>
                  </a:cubicBezTo>
                  <a:cubicBezTo>
                    <a:pt x="11591" y="1778"/>
                    <a:pt x="11603" y="1762"/>
                    <a:pt x="11620" y="1745"/>
                  </a:cubicBezTo>
                  <a:lnTo>
                    <a:pt x="11620" y="1745"/>
                  </a:lnTo>
                  <a:cubicBezTo>
                    <a:pt x="11547" y="1770"/>
                    <a:pt x="11495" y="1797"/>
                    <a:pt x="11463" y="1826"/>
                  </a:cubicBezTo>
                  <a:cubicBezTo>
                    <a:pt x="11453" y="1835"/>
                    <a:pt x="11447" y="1845"/>
                    <a:pt x="11435" y="1851"/>
                  </a:cubicBezTo>
                  <a:cubicBezTo>
                    <a:pt x="11420" y="1860"/>
                    <a:pt x="11400" y="1863"/>
                    <a:pt x="11382" y="1869"/>
                  </a:cubicBezTo>
                  <a:cubicBezTo>
                    <a:pt x="11387" y="1860"/>
                    <a:pt x="11388" y="1850"/>
                    <a:pt x="11398" y="1841"/>
                  </a:cubicBezTo>
                  <a:cubicBezTo>
                    <a:pt x="11417" y="1826"/>
                    <a:pt x="11432" y="1815"/>
                    <a:pt x="11451" y="1801"/>
                  </a:cubicBezTo>
                  <a:cubicBezTo>
                    <a:pt x="11478" y="1778"/>
                    <a:pt x="11485" y="1765"/>
                    <a:pt x="11467" y="1765"/>
                  </a:cubicBezTo>
                  <a:cubicBezTo>
                    <a:pt x="11459" y="1765"/>
                    <a:pt x="11446" y="1767"/>
                    <a:pt x="11428" y="1772"/>
                  </a:cubicBezTo>
                  <a:cubicBezTo>
                    <a:pt x="11413" y="1776"/>
                    <a:pt x="11401" y="1777"/>
                    <a:pt x="11393" y="1777"/>
                  </a:cubicBezTo>
                  <a:cubicBezTo>
                    <a:pt x="11360" y="1777"/>
                    <a:pt x="11369" y="1755"/>
                    <a:pt x="11381" y="1748"/>
                  </a:cubicBezTo>
                  <a:cubicBezTo>
                    <a:pt x="11432" y="1721"/>
                    <a:pt x="11426" y="1716"/>
                    <a:pt x="11397" y="1716"/>
                  </a:cubicBezTo>
                  <a:cubicBezTo>
                    <a:pt x="11392" y="1716"/>
                    <a:pt x="11387" y="1716"/>
                    <a:pt x="11381" y="1716"/>
                  </a:cubicBezTo>
                  <a:cubicBezTo>
                    <a:pt x="11366" y="1716"/>
                    <a:pt x="11351" y="1704"/>
                    <a:pt x="11356" y="1701"/>
                  </a:cubicBezTo>
                  <a:cubicBezTo>
                    <a:pt x="11392" y="1672"/>
                    <a:pt x="11364" y="1662"/>
                    <a:pt x="11364" y="1642"/>
                  </a:cubicBezTo>
                  <a:cubicBezTo>
                    <a:pt x="11364" y="1639"/>
                    <a:pt x="11370" y="1629"/>
                    <a:pt x="11375" y="1628"/>
                  </a:cubicBezTo>
                  <a:cubicBezTo>
                    <a:pt x="11412" y="1616"/>
                    <a:pt x="11449" y="1591"/>
                    <a:pt x="11489" y="1591"/>
                  </a:cubicBezTo>
                  <a:cubicBezTo>
                    <a:pt x="11490" y="1591"/>
                    <a:pt x="11491" y="1591"/>
                    <a:pt x="11492" y="1591"/>
                  </a:cubicBezTo>
                  <a:cubicBezTo>
                    <a:pt x="11532" y="1594"/>
                    <a:pt x="11545" y="1606"/>
                    <a:pt x="11516" y="1632"/>
                  </a:cubicBezTo>
                  <a:cubicBezTo>
                    <a:pt x="11482" y="1662"/>
                    <a:pt x="11482" y="1670"/>
                    <a:pt x="11528" y="1672"/>
                  </a:cubicBezTo>
                  <a:cubicBezTo>
                    <a:pt x="11547" y="1672"/>
                    <a:pt x="11560" y="1678"/>
                    <a:pt x="11579" y="1678"/>
                  </a:cubicBezTo>
                  <a:cubicBezTo>
                    <a:pt x="11593" y="1678"/>
                    <a:pt x="11610" y="1674"/>
                    <a:pt x="11635" y="1662"/>
                  </a:cubicBezTo>
                  <a:cubicBezTo>
                    <a:pt x="11635" y="1662"/>
                    <a:pt x="11662" y="1669"/>
                    <a:pt x="11659" y="1676"/>
                  </a:cubicBezTo>
                  <a:cubicBezTo>
                    <a:pt x="11629" y="1723"/>
                    <a:pt x="11656" y="1751"/>
                    <a:pt x="11666" y="1785"/>
                  </a:cubicBezTo>
                  <a:cubicBezTo>
                    <a:pt x="11668" y="1794"/>
                    <a:pt x="11665" y="1804"/>
                    <a:pt x="11657" y="1815"/>
                  </a:cubicBezTo>
                  <a:cubicBezTo>
                    <a:pt x="11639" y="1837"/>
                    <a:pt x="11633" y="1845"/>
                    <a:pt x="11642" y="1845"/>
                  </a:cubicBezTo>
                  <a:cubicBezTo>
                    <a:pt x="11647" y="1845"/>
                    <a:pt x="11657" y="1843"/>
                    <a:pt x="11672" y="1840"/>
                  </a:cubicBezTo>
                  <a:cubicBezTo>
                    <a:pt x="11685" y="1836"/>
                    <a:pt x="11698" y="1834"/>
                    <a:pt x="11709" y="1834"/>
                  </a:cubicBezTo>
                  <a:cubicBezTo>
                    <a:pt x="11713" y="1834"/>
                    <a:pt x="11716" y="1834"/>
                    <a:pt x="11719" y="1835"/>
                  </a:cubicBezTo>
                  <a:cubicBezTo>
                    <a:pt x="11740" y="1840"/>
                    <a:pt x="11756" y="1848"/>
                    <a:pt x="11775" y="1856"/>
                  </a:cubicBezTo>
                  <a:cubicBezTo>
                    <a:pt x="11826" y="1829"/>
                    <a:pt x="11826" y="1788"/>
                    <a:pt x="11906" y="1772"/>
                  </a:cubicBezTo>
                  <a:cubicBezTo>
                    <a:pt x="11899" y="1750"/>
                    <a:pt x="11890" y="1734"/>
                    <a:pt x="11887" y="1715"/>
                  </a:cubicBezTo>
                  <a:cubicBezTo>
                    <a:pt x="11885" y="1710"/>
                    <a:pt x="11899" y="1695"/>
                    <a:pt x="11903" y="1694"/>
                  </a:cubicBezTo>
                  <a:cubicBezTo>
                    <a:pt x="11922" y="1689"/>
                    <a:pt x="11941" y="1687"/>
                    <a:pt x="11957" y="1687"/>
                  </a:cubicBezTo>
                  <a:cubicBezTo>
                    <a:pt x="11965" y="1687"/>
                    <a:pt x="11971" y="1692"/>
                    <a:pt x="11968" y="1697"/>
                  </a:cubicBezTo>
                  <a:cubicBezTo>
                    <a:pt x="11953" y="1720"/>
                    <a:pt x="11934" y="1742"/>
                    <a:pt x="11906" y="1772"/>
                  </a:cubicBezTo>
                  <a:cubicBezTo>
                    <a:pt x="11919" y="1766"/>
                    <a:pt x="11937" y="1769"/>
                    <a:pt x="11949" y="1765"/>
                  </a:cubicBezTo>
                  <a:cubicBezTo>
                    <a:pt x="11975" y="1753"/>
                    <a:pt x="11997" y="1734"/>
                    <a:pt x="12024" y="1723"/>
                  </a:cubicBezTo>
                  <a:cubicBezTo>
                    <a:pt x="12049" y="1715"/>
                    <a:pt x="12078" y="1715"/>
                    <a:pt x="12106" y="1706"/>
                  </a:cubicBezTo>
                  <a:cubicBezTo>
                    <a:pt x="12121" y="1701"/>
                    <a:pt x="12150" y="1681"/>
                    <a:pt x="12150" y="1681"/>
                  </a:cubicBezTo>
                  <a:cubicBezTo>
                    <a:pt x="12118" y="1663"/>
                    <a:pt x="12190" y="1637"/>
                    <a:pt x="12196" y="1619"/>
                  </a:cubicBezTo>
                  <a:cubicBezTo>
                    <a:pt x="12202" y="1603"/>
                    <a:pt x="12212" y="1592"/>
                    <a:pt x="12240" y="1588"/>
                  </a:cubicBezTo>
                  <a:cubicBezTo>
                    <a:pt x="12241" y="1588"/>
                    <a:pt x="12242" y="1588"/>
                    <a:pt x="12244" y="1588"/>
                  </a:cubicBezTo>
                  <a:cubicBezTo>
                    <a:pt x="12255" y="1588"/>
                    <a:pt x="12266" y="1598"/>
                    <a:pt x="12262" y="1604"/>
                  </a:cubicBezTo>
                  <a:cubicBezTo>
                    <a:pt x="12243" y="1642"/>
                    <a:pt x="12231" y="1676"/>
                    <a:pt x="12291" y="1685"/>
                  </a:cubicBezTo>
                  <a:cubicBezTo>
                    <a:pt x="12294" y="1685"/>
                    <a:pt x="12287" y="1698"/>
                    <a:pt x="12287" y="1698"/>
                  </a:cubicBezTo>
                  <a:cubicBezTo>
                    <a:pt x="12255" y="1708"/>
                    <a:pt x="12221" y="1733"/>
                    <a:pt x="12191" y="1733"/>
                  </a:cubicBezTo>
                  <a:cubicBezTo>
                    <a:pt x="12184" y="1733"/>
                    <a:pt x="12176" y="1732"/>
                    <a:pt x="12169" y="1728"/>
                  </a:cubicBezTo>
                  <a:lnTo>
                    <a:pt x="12124" y="1745"/>
                  </a:lnTo>
                  <a:cubicBezTo>
                    <a:pt x="12125" y="1750"/>
                    <a:pt x="12124" y="1757"/>
                    <a:pt x="12130" y="1757"/>
                  </a:cubicBezTo>
                  <a:cubicBezTo>
                    <a:pt x="12148" y="1757"/>
                    <a:pt x="12163" y="1761"/>
                    <a:pt x="12182" y="1761"/>
                  </a:cubicBezTo>
                  <a:cubicBezTo>
                    <a:pt x="12197" y="1761"/>
                    <a:pt x="12214" y="1758"/>
                    <a:pt x="12237" y="1750"/>
                  </a:cubicBezTo>
                  <a:cubicBezTo>
                    <a:pt x="12243" y="1748"/>
                    <a:pt x="12250" y="1747"/>
                    <a:pt x="12259" y="1747"/>
                  </a:cubicBezTo>
                  <a:cubicBezTo>
                    <a:pt x="12296" y="1747"/>
                    <a:pt x="12353" y="1764"/>
                    <a:pt x="12355" y="1775"/>
                  </a:cubicBezTo>
                  <a:cubicBezTo>
                    <a:pt x="12358" y="1792"/>
                    <a:pt x="12374" y="1801"/>
                    <a:pt x="12399" y="1801"/>
                  </a:cubicBezTo>
                  <a:cubicBezTo>
                    <a:pt x="12412" y="1801"/>
                    <a:pt x="12426" y="1799"/>
                    <a:pt x="12441" y="1794"/>
                  </a:cubicBezTo>
                  <a:cubicBezTo>
                    <a:pt x="12449" y="1791"/>
                    <a:pt x="12462" y="1779"/>
                    <a:pt x="12462" y="1779"/>
                  </a:cubicBezTo>
                  <a:cubicBezTo>
                    <a:pt x="12452" y="1773"/>
                    <a:pt x="12437" y="1767"/>
                    <a:pt x="12425" y="1762"/>
                  </a:cubicBezTo>
                  <a:cubicBezTo>
                    <a:pt x="12452" y="1750"/>
                    <a:pt x="12477" y="1737"/>
                    <a:pt x="12505" y="1723"/>
                  </a:cubicBezTo>
                  <a:cubicBezTo>
                    <a:pt x="12509" y="1720"/>
                    <a:pt x="12511" y="1712"/>
                    <a:pt x="12508" y="1710"/>
                  </a:cubicBezTo>
                  <a:cubicBezTo>
                    <a:pt x="12487" y="1698"/>
                    <a:pt x="12436" y="1701"/>
                    <a:pt x="12447" y="1673"/>
                  </a:cubicBezTo>
                  <a:cubicBezTo>
                    <a:pt x="12456" y="1653"/>
                    <a:pt x="12447" y="1648"/>
                    <a:pt x="12431" y="1648"/>
                  </a:cubicBezTo>
                  <a:cubicBezTo>
                    <a:pt x="12413" y="1648"/>
                    <a:pt x="12387" y="1654"/>
                    <a:pt x="12363" y="1657"/>
                  </a:cubicBezTo>
                  <a:cubicBezTo>
                    <a:pt x="12355" y="1657"/>
                    <a:pt x="12352" y="1648"/>
                    <a:pt x="12347" y="1642"/>
                  </a:cubicBezTo>
                  <a:cubicBezTo>
                    <a:pt x="12330" y="1620"/>
                    <a:pt x="12335" y="1591"/>
                    <a:pt x="12368" y="1561"/>
                  </a:cubicBezTo>
                  <a:cubicBezTo>
                    <a:pt x="12413" y="1570"/>
                    <a:pt x="12456" y="1579"/>
                    <a:pt x="12499" y="1588"/>
                  </a:cubicBezTo>
                  <a:cubicBezTo>
                    <a:pt x="12503" y="1589"/>
                    <a:pt x="12507" y="1589"/>
                    <a:pt x="12511" y="1589"/>
                  </a:cubicBezTo>
                  <a:cubicBezTo>
                    <a:pt x="12528" y="1589"/>
                    <a:pt x="12545" y="1582"/>
                    <a:pt x="12564" y="1569"/>
                  </a:cubicBezTo>
                  <a:cubicBezTo>
                    <a:pt x="12586" y="1555"/>
                    <a:pt x="12617" y="1547"/>
                    <a:pt x="12639" y="1547"/>
                  </a:cubicBezTo>
                  <a:cubicBezTo>
                    <a:pt x="12649" y="1547"/>
                    <a:pt x="12657" y="1549"/>
                    <a:pt x="12661" y="1553"/>
                  </a:cubicBezTo>
                  <a:cubicBezTo>
                    <a:pt x="12669" y="1561"/>
                    <a:pt x="12667" y="1575"/>
                    <a:pt x="12674" y="1584"/>
                  </a:cubicBezTo>
                  <a:cubicBezTo>
                    <a:pt x="12676" y="1586"/>
                    <a:pt x="12684" y="1588"/>
                    <a:pt x="12692" y="1588"/>
                  </a:cubicBezTo>
                  <a:cubicBezTo>
                    <a:pt x="12697" y="1588"/>
                    <a:pt x="12701" y="1588"/>
                    <a:pt x="12705" y="1587"/>
                  </a:cubicBezTo>
                  <a:cubicBezTo>
                    <a:pt x="12715" y="1582"/>
                    <a:pt x="12731" y="1572"/>
                    <a:pt x="12734" y="1566"/>
                  </a:cubicBezTo>
                  <a:cubicBezTo>
                    <a:pt x="12740" y="1554"/>
                    <a:pt x="12737" y="1534"/>
                    <a:pt x="12742" y="1532"/>
                  </a:cubicBezTo>
                  <a:cubicBezTo>
                    <a:pt x="12818" y="1507"/>
                    <a:pt x="12825" y="1469"/>
                    <a:pt x="12825" y="1451"/>
                  </a:cubicBezTo>
                  <a:cubicBezTo>
                    <a:pt x="12827" y="1423"/>
                    <a:pt x="12890" y="1413"/>
                    <a:pt x="12898" y="1394"/>
                  </a:cubicBezTo>
                  <a:cubicBezTo>
                    <a:pt x="12903" y="1393"/>
                    <a:pt x="12907" y="1392"/>
                    <a:pt x="12911" y="1392"/>
                  </a:cubicBezTo>
                  <a:cubicBezTo>
                    <a:pt x="12936" y="1392"/>
                    <a:pt x="12916" y="1414"/>
                    <a:pt x="12930" y="1419"/>
                  </a:cubicBezTo>
                  <a:cubicBezTo>
                    <a:pt x="12942" y="1423"/>
                    <a:pt x="12959" y="1425"/>
                    <a:pt x="12964" y="1431"/>
                  </a:cubicBezTo>
                  <a:cubicBezTo>
                    <a:pt x="12974" y="1442"/>
                    <a:pt x="12980" y="1456"/>
                    <a:pt x="12928" y="1469"/>
                  </a:cubicBezTo>
                  <a:cubicBezTo>
                    <a:pt x="12905" y="1476"/>
                    <a:pt x="12880" y="1486"/>
                    <a:pt x="12856" y="1497"/>
                  </a:cubicBezTo>
                  <a:lnTo>
                    <a:pt x="12912" y="1494"/>
                  </a:lnTo>
                  <a:lnTo>
                    <a:pt x="12912" y="1494"/>
                  </a:lnTo>
                  <a:cubicBezTo>
                    <a:pt x="12912" y="1494"/>
                    <a:pt x="12903" y="1503"/>
                    <a:pt x="12903" y="1507"/>
                  </a:cubicBezTo>
                  <a:cubicBezTo>
                    <a:pt x="12886" y="1564"/>
                    <a:pt x="12853" y="1626"/>
                    <a:pt x="12874" y="1675"/>
                  </a:cubicBezTo>
                  <a:cubicBezTo>
                    <a:pt x="12900" y="1666"/>
                    <a:pt x="12943" y="1659"/>
                    <a:pt x="12930" y="1638"/>
                  </a:cubicBezTo>
                  <a:cubicBezTo>
                    <a:pt x="12917" y="1619"/>
                    <a:pt x="12940" y="1607"/>
                    <a:pt x="12984" y="1595"/>
                  </a:cubicBezTo>
                  <a:cubicBezTo>
                    <a:pt x="13008" y="1589"/>
                    <a:pt x="13018" y="1584"/>
                    <a:pt x="12996" y="1576"/>
                  </a:cubicBezTo>
                  <a:cubicBezTo>
                    <a:pt x="12981" y="1573"/>
                    <a:pt x="12968" y="1561"/>
                    <a:pt x="12974" y="1553"/>
                  </a:cubicBezTo>
                  <a:cubicBezTo>
                    <a:pt x="12981" y="1539"/>
                    <a:pt x="13006" y="1517"/>
                    <a:pt x="13028" y="1510"/>
                  </a:cubicBezTo>
                  <a:cubicBezTo>
                    <a:pt x="13039" y="1507"/>
                    <a:pt x="13047" y="1505"/>
                    <a:pt x="13052" y="1505"/>
                  </a:cubicBezTo>
                  <a:cubicBezTo>
                    <a:pt x="13072" y="1505"/>
                    <a:pt x="13064" y="1523"/>
                    <a:pt x="13065" y="1532"/>
                  </a:cubicBezTo>
                  <a:cubicBezTo>
                    <a:pt x="13065" y="1550"/>
                    <a:pt x="13064" y="1558"/>
                    <a:pt x="13072" y="1558"/>
                  </a:cubicBezTo>
                  <a:cubicBezTo>
                    <a:pt x="13079" y="1558"/>
                    <a:pt x="13091" y="1552"/>
                    <a:pt x="13115" y="1542"/>
                  </a:cubicBezTo>
                  <a:cubicBezTo>
                    <a:pt x="13134" y="1534"/>
                    <a:pt x="13148" y="1530"/>
                    <a:pt x="13157" y="1530"/>
                  </a:cubicBezTo>
                  <a:cubicBezTo>
                    <a:pt x="13167" y="1530"/>
                    <a:pt x="13172" y="1535"/>
                    <a:pt x="13173" y="1544"/>
                  </a:cubicBezTo>
                  <a:cubicBezTo>
                    <a:pt x="13174" y="1551"/>
                    <a:pt x="13177" y="1557"/>
                    <a:pt x="13179" y="1563"/>
                  </a:cubicBezTo>
                  <a:cubicBezTo>
                    <a:pt x="13220" y="1555"/>
                    <a:pt x="13261" y="1530"/>
                    <a:pt x="13305" y="1530"/>
                  </a:cubicBezTo>
                  <a:cubicBezTo>
                    <a:pt x="13307" y="1530"/>
                    <a:pt x="13310" y="1530"/>
                    <a:pt x="13312" y="1531"/>
                  </a:cubicBezTo>
                  <a:cubicBezTo>
                    <a:pt x="13358" y="1534"/>
                    <a:pt x="13384" y="1545"/>
                    <a:pt x="13384" y="1570"/>
                  </a:cubicBezTo>
                  <a:cubicBezTo>
                    <a:pt x="13385" y="1578"/>
                    <a:pt x="13390" y="1581"/>
                    <a:pt x="13398" y="1581"/>
                  </a:cubicBezTo>
                  <a:cubicBezTo>
                    <a:pt x="13410" y="1581"/>
                    <a:pt x="13427" y="1574"/>
                    <a:pt x="13440" y="1569"/>
                  </a:cubicBezTo>
                  <a:cubicBezTo>
                    <a:pt x="13455" y="1563"/>
                    <a:pt x="13476" y="1550"/>
                    <a:pt x="13476" y="1545"/>
                  </a:cubicBezTo>
                  <a:cubicBezTo>
                    <a:pt x="13473" y="1522"/>
                    <a:pt x="13462" y="1501"/>
                    <a:pt x="13458" y="1478"/>
                  </a:cubicBezTo>
                  <a:cubicBezTo>
                    <a:pt x="13458" y="1475"/>
                    <a:pt x="13468" y="1464"/>
                    <a:pt x="13476" y="1461"/>
                  </a:cubicBezTo>
                  <a:cubicBezTo>
                    <a:pt x="13545" y="1436"/>
                    <a:pt x="13545" y="1436"/>
                    <a:pt x="13540" y="1416"/>
                  </a:cubicBezTo>
                  <a:cubicBezTo>
                    <a:pt x="13539" y="1406"/>
                    <a:pt x="13536" y="1395"/>
                    <a:pt x="13533" y="1373"/>
                  </a:cubicBezTo>
                  <a:lnTo>
                    <a:pt x="13533" y="1373"/>
                  </a:lnTo>
                  <a:cubicBezTo>
                    <a:pt x="13577" y="1381"/>
                    <a:pt x="13618" y="1381"/>
                    <a:pt x="13629" y="1391"/>
                  </a:cubicBezTo>
                  <a:cubicBezTo>
                    <a:pt x="13649" y="1411"/>
                    <a:pt x="13671" y="1429"/>
                    <a:pt x="13714" y="1439"/>
                  </a:cubicBezTo>
                  <a:cubicBezTo>
                    <a:pt x="13738" y="1447"/>
                    <a:pt x="13713" y="1475"/>
                    <a:pt x="13749" y="1484"/>
                  </a:cubicBezTo>
                  <a:cubicBezTo>
                    <a:pt x="13760" y="1485"/>
                    <a:pt x="13736" y="1513"/>
                    <a:pt x="13723" y="1529"/>
                  </a:cubicBezTo>
                  <a:cubicBezTo>
                    <a:pt x="13723" y="1529"/>
                    <a:pt x="13689" y="1534"/>
                    <a:pt x="13671" y="1535"/>
                  </a:cubicBezTo>
                  <a:cubicBezTo>
                    <a:pt x="13670" y="1535"/>
                    <a:pt x="13668" y="1535"/>
                    <a:pt x="13666" y="1535"/>
                  </a:cubicBezTo>
                  <a:cubicBezTo>
                    <a:pt x="13660" y="1535"/>
                    <a:pt x="13653" y="1533"/>
                    <a:pt x="13646" y="1532"/>
                  </a:cubicBezTo>
                  <a:cubicBezTo>
                    <a:pt x="13607" y="1532"/>
                    <a:pt x="13576" y="1541"/>
                    <a:pt x="13540" y="1566"/>
                  </a:cubicBezTo>
                  <a:cubicBezTo>
                    <a:pt x="13499" y="1595"/>
                    <a:pt x="13561" y="1581"/>
                    <a:pt x="13562" y="1592"/>
                  </a:cubicBezTo>
                  <a:cubicBezTo>
                    <a:pt x="13564" y="1607"/>
                    <a:pt x="13589" y="1614"/>
                    <a:pt x="13602" y="1625"/>
                  </a:cubicBezTo>
                  <a:cubicBezTo>
                    <a:pt x="13608" y="1630"/>
                    <a:pt x="13614" y="1632"/>
                    <a:pt x="13621" y="1632"/>
                  </a:cubicBezTo>
                  <a:cubicBezTo>
                    <a:pt x="13633" y="1632"/>
                    <a:pt x="13647" y="1625"/>
                    <a:pt x="13658" y="1616"/>
                  </a:cubicBezTo>
                  <a:cubicBezTo>
                    <a:pt x="13693" y="1587"/>
                    <a:pt x="13743" y="1581"/>
                    <a:pt x="13786" y="1570"/>
                  </a:cubicBezTo>
                  <a:cubicBezTo>
                    <a:pt x="13799" y="1567"/>
                    <a:pt x="13807" y="1566"/>
                    <a:pt x="13811" y="1566"/>
                  </a:cubicBezTo>
                  <a:cubicBezTo>
                    <a:pt x="13824" y="1566"/>
                    <a:pt x="13796" y="1581"/>
                    <a:pt x="13796" y="1587"/>
                  </a:cubicBezTo>
                  <a:cubicBezTo>
                    <a:pt x="13796" y="1594"/>
                    <a:pt x="13810" y="1598"/>
                    <a:pt x="13817" y="1604"/>
                  </a:cubicBezTo>
                  <a:cubicBezTo>
                    <a:pt x="13830" y="1598"/>
                    <a:pt x="13848" y="1592"/>
                    <a:pt x="13855" y="1587"/>
                  </a:cubicBezTo>
                  <a:cubicBezTo>
                    <a:pt x="13870" y="1572"/>
                    <a:pt x="13874" y="1557"/>
                    <a:pt x="13892" y="1542"/>
                  </a:cubicBezTo>
                  <a:cubicBezTo>
                    <a:pt x="13911" y="1528"/>
                    <a:pt x="13896" y="1529"/>
                    <a:pt x="13883" y="1525"/>
                  </a:cubicBezTo>
                  <a:cubicBezTo>
                    <a:pt x="13880" y="1524"/>
                    <a:pt x="13875" y="1523"/>
                    <a:pt x="13869" y="1523"/>
                  </a:cubicBezTo>
                  <a:cubicBezTo>
                    <a:pt x="13866" y="1523"/>
                    <a:pt x="13864" y="1523"/>
                    <a:pt x="13861" y="1523"/>
                  </a:cubicBezTo>
                  <a:cubicBezTo>
                    <a:pt x="13846" y="1523"/>
                    <a:pt x="13835" y="1522"/>
                    <a:pt x="13855" y="1509"/>
                  </a:cubicBezTo>
                  <a:cubicBezTo>
                    <a:pt x="13860" y="1505"/>
                    <a:pt x="13878" y="1503"/>
                    <a:pt x="13893" y="1503"/>
                  </a:cubicBezTo>
                  <a:cubicBezTo>
                    <a:pt x="13899" y="1503"/>
                    <a:pt x="13904" y="1503"/>
                    <a:pt x="13908" y="1504"/>
                  </a:cubicBezTo>
                  <a:cubicBezTo>
                    <a:pt x="13924" y="1506"/>
                    <a:pt x="13941" y="1507"/>
                    <a:pt x="13958" y="1507"/>
                  </a:cubicBezTo>
                  <a:cubicBezTo>
                    <a:pt x="13998" y="1507"/>
                    <a:pt x="14040" y="1501"/>
                    <a:pt x="14088" y="1486"/>
                  </a:cubicBezTo>
                  <a:cubicBezTo>
                    <a:pt x="14089" y="1486"/>
                    <a:pt x="14090" y="1486"/>
                    <a:pt x="14091" y="1486"/>
                  </a:cubicBezTo>
                  <a:cubicBezTo>
                    <a:pt x="14108" y="1486"/>
                    <a:pt x="14163" y="1500"/>
                    <a:pt x="14163" y="1503"/>
                  </a:cubicBezTo>
                  <a:cubicBezTo>
                    <a:pt x="14163" y="1513"/>
                    <a:pt x="14105" y="1535"/>
                    <a:pt x="14070" y="1538"/>
                  </a:cubicBezTo>
                  <a:cubicBezTo>
                    <a:pt x="14069" y="1538"/>
                    <a:pt x="14068" y="1538"/>
                    <a:pt x="14067" y="1538"/>
                  </a:cubicBezTo>
                  <a:cubicBezTo>
                    <a:pt x="14064" y="1538"/>
                    <a:pt x="14061" y="1538"/>
                    <a:pt x="14059" y="1538"/>
                  </a:cubicBezTo>
                  <a:cubicBezTo>
                    <a:pt x="14058" y="1538"/>
                    <a:pt x="14057" y="1538"/>
                    <a:pt x="14057" y="1538"/>
                  </a:cubicBezTo>
                  <a:cubicBezTo>
                    <a:pt x="14044" y="1544"/>
                    <a:pt x="14024" y="1548"/>
                    <a:pt x="14020" y="1554"/>
                  </a:cubicBezTo>
                  <a:cubicBezTo>
                    <a:pt x="14014" y="1560"/>
                    <a:pt x="14020" y="1570"/>
                    <a:pt x="14029" y="1570"/>
                  </a:cubicBezTo>
                  <a:cubicBezTo>
                    <a:pt x="14030" y="1570"/>
                    <a:pt x="14031" y="1570"/>
                    <a:pt x="14032" y="1570"/>
                  </a:cubicBezTo>
                  <a:cubicBezTo>
                    <a:pt x="14044" y="1570"/>
                    <a:pt x="14062" y="1566"/>
                    <a:pt x="14075" y="1566"/>
                  </a:cubicBezTo>
                  <a:cubicBezTo>
                    <a:pt x="14084" y="1566"/>
                    <a:pt x="14091" y="1569"/>
                    <a:pt x="14088" y="1579"/>
                  </a:cubicBezTo>
                  <a:cubicBezTo>
                    <a:pt x="14098" y="1576"/>
                    <a:pt x="14113" y="1575"/>
                    <a:pt x="14117" y="1570"/>
                  </a:cubicBezTo>
                  <a:cubicBezTo>
                    <a:pt x="14127" y="1563"/>
                    <a:pt x="14127" y="1550"/>
                    <a:pt x="14138" y="1545"/>
                  </a:cubicBezTo>
                  <a:cubicBezTo>
                    <a:pt x="14229" y="1511"/>
                    <a:pt x="14238" y="1484"/>
                    <a:pt x="14219" y="1450"/>
                  </a:cubicBezTo>
                  <a:cubicBezTo>
                    <a:pt x="14208" y="1433"/>
                    <a:pt x="14220" y="1416"/>
                    <a:pt x="14269" y="1403"/>
                  </a:cubicBezTo>
                  <a:cubicBezTo>
                    <a:pt x="14278" y="1426"/>
                    <a:pt x="14288" y="1451"/>
                    <a:pt x="14300" y="1479"/>
                  </a:cubicBezTo>
                  <a:cubicBezTo>
                    <a:pt x="14317" y="1464"/>
                    <a:pt x="14330" y="1457"/>
                    <a:pt x="14336" y="1450"/>
                  </a:cubicBezTo>
                  <a:cubicBezTo>
                    <a:pt x="14389" y="1391"/>
                    <a:pt x="14391" y="1391"/>
                    <a:pt x="14479" y="1341"/>
                  </a:cubicBezTo>
                  <a:cubicBezTo>
                    <a:pt x="14495" y="1332"/>
                    <a:pt x="14506" y="1320"/>
                    <a:pt x="14511" y="1311"/>
                  </a:cubicBezTo>
                  <a:cubicBezTo>
                    <a:pt x="14514" y="1307"/>
                    <a:pt x="14500" y="1304"/>
                    <a:pt x="14492" y="1300"/>
                  </a:cubicBezTo>
                  <a:lnTo>
                    <a:pt x="14463" y="1319"/>
                  </a:lnTo>
                  <a:cubicBezTo>
                    <a:pt x="14460" y="1311"/>
                    <a:pt x="14448" y="1303"/>
                    <a:pt x="14456" y="1297"/>
                  </a:cubicBezTo>
                  <a:cubicBezTo>
                    <a:pt x="14485" y="1276"/>
                    <a:pt x="14464" y="1264"/>
                    <a:pt x="14466" y="1248"/>
                  </a:cubicBezTo>
                  <a:lnTo>
                    <a:pt x="14466" y="1248"/>
                  </a:lnTo>
                  <a:cubicBezTo>
                    <a:pt x="14457" y="1250"/>
                    <a:pt x="14450" y="1251"/>
                    <a:pt x="14445" y="1251"/>
                  </a:cubicBezTo>
                  <a:cubicBezTo>
                    <a:pt x="14424" y="1251"/>
                    <a:pt x="14434" y="1237"/>
                    <a:pt x="14429" y="1233"/>
                  </a:cubicBezTo>
                  <a:cubicBezTo>
                    <a:pt x="14404" y="1232"/>
                    <a:pt x="14395" y="1232"/>
                    <a:pt x="14389" y="1229"/>
                  </a:cubicBezTo>
                  <a:lnTo>
                    <a:pt x="14360" y="1208"/>
                  </a:lnTo>
                  <a:lnTo>
                    <a:pt x="14398" y="1194"/>
                  </a:lnTo>
                  <a:lnTo>
                    <a:pt x="14425" y="1217"/>
                  </a:lnTo>
                  <a:cubicBezTo>
                    <a:pt x="14428" y="1220"/>
                    <a:pt x="14426" y="1225"/>
                    <a:pt x="14429" y="1233"/>
                  </a:cubicBezTo>
                  <a:cubicBezTo>
                    <a:pt x="14440" y="1230"/>
                    <a:pt x="14448" y="1228"/>
                    <a:pt x="14453" y="1228"/>
                  </a:cubicBezTo>
                  <a:cubicBezTo>
                    <a:pt x="14468" y="1228"/>
                    <a:pt x="14460" y="1242"/>
                    <a:pt x="14466" y="1248"/>
                  </a:cubicBezTo>
                  <a:cubicBezTo>
                    <a:pt x="14475" y="1241"/>
                    <a:pt x="14494" y="1229"/>
                    <a:pt x="14491" y="1225"/>
                  </a:cubicBezTo>
                  <a:cubicBezTo>
                    <a:pt x="14481" y="1203"/>
                    <a:pt x="14496" y="1200"/>
                    <a:pt x="14515" y="1200"/>
                  </a:cubicBezTo>
                  <a:cubicBezTo>
                    <a:pt x="14523" y="1200"/>
                    <a:pt x="14533" y="1200"/>
                    <a:pt x="14541" y="1200"/>
                  </a:cubicBezTo>
                  <a:cubicBezTo>
                    <a:pt x="14545" y="1200"/>
                    <a:pt x="14549" y="1200"/>
                    <a:pt x="14553" y="1200"/>
                  </a:cubicBezTo>
                  <a:lnTo>
                    <a:pt x="14553" y="1200"/>
                  </a:lnTo>
                  <a:cubicBezTo>
                    <a:pt x="14553" y="1213"/>
                    <a:pt x="14561" y="1226"/>
                    <a:pt x="14548" y="1239"/>
                  </a:cubicBezTo>
                  <a:cubicBezTo>
                    <a:pt x="14536" y="1253"/>
                    <a:pt x="14538" y="1257"/>
                    <a:pt x="14559" y="1258"/>
                  </a:cubicBezTo>
                  <a:cubicBezTo>
                    <a:pt x="14598" y="1260"/>
                    <a:pt x="14595" y="1272"/>
                    <a:pt x="14576" y="1291"/>
                  </a:cubicBezTo>
                  <a:cubicBezTo>
                    <a:pt x="14572" y="1294"/>
                    <a:pt x="14586" y="1303"/>
                    <a:pt x="14597" y="1303"/>
                  </a:cubicBezTo>
                  <a:cubicBezTo>
                    <a:pt x="14607" y="1301"/>
                    <a:pt x="14634" y="1289"/>
                    <a:pt x="14634" y="1289"/>
                  </a:cubicBezTo>
                  <a:cubicBezTo>
                    <a:pt x="14626" y="1266"/>
                    <a:pt x="14664" y="1258"/>
                    <a:pt x="14701" y="1253"/>
                  </a:cubicBezTo>
                  <a:cubicBezTo>
                    <a:pt x="14702" y="1252"/>
                    <a:pt x="14702" y="1252"/>
                    <a:pt x="14703" y="1252"/>
                  </a:cubicBezTo>
                  <a:cubicBezTo>
                    <a:pt x="14709" y="1252"/>
                    <a:pt x="14720" y="1258"/>
                    <a:pt x="14720" y="1258"/>
                  </a:cubicBezTo>
                  <a:cubicBezTo>
                    <a:pt x="14663" y="1295"/>
                    <a:pt x="14759" y="1288"/>
                    <a:pt x="14754" y="1313"/>
                  </a:cubicBezTo>
                  <a:cubicBezTo>
                    <a:pt x="14781" y="1294"/>
                    <a:pt x="14819" y="1275"/>
                    <a:pt x="14822" y="1263"/>
                  </a:cubicBezTo>
                  <a:cubicBezTo>
                    <a:pt x="14826" y="1232"/>
                    <a:pt x="14872" y="1217"/>
                    <a:pt x="14913" y="1198"/>
                  </a:cubicBezTo>
                  <a:cubicBezTo>
                    <a:pt x="14928" y="1191"/>
                    <a:pt x="14954" y="1185"/>
                    <a:pt x="14962" y="1178"/>
                  </a:cubicBezTo>
                  <a:cubicBezTo>
                    <a:pt x="14968" y="1172"/>
                    <a:pt x="14947" y="1163"/>
                    <a:pt x="14953" y="1155"/>
                  </a:cubicBezTo>
                  <a:cubicBezTo>
                    <a:pt x="14987" y="1120"/>
                    <a:pt x="15050" y="1102"/>
                    <a:pt x="15121" y="1094"/>
                  </a:cubicBezTo>
                  <a:cubicBezTo>
                    <a:pt x="15121" y="1094"/>
                    <a:pt x="15122" y="1089"/>
                    <a:pt x="15119" y="1088"/>
                  </a:cubicBezTo>
                  <a:lnTo>
                    <a:pt x="15094" y="1075"/>
                  </a:lnTo>
                  <a:lnTo>
                    <a:pt x="15147" y="1060"/>
                  </a:lnTo>
                  <a:cubicBezTo>
                    <a:pt x="15119" y="1051"/>
                    <a:pt x="15107" y="1033"/>
                    <a:pt x="15103" y="1002"/>
                  </a:cubicBezTo>
                  <a:cubicBezTo>
                    <a:pt x="15100" y="977"/>
                    <a:pt x="15097" y="952"/>
                    <a:pt x="15087" y="929"/>
                  </a:cubicBezTo>
                  <a:cubicBezTo>
                    <a:pt x="15086" y="926"/>
                    <a:pt x="15069" y="925"/>
                    <a:pt x="15056" y="925"/>
                  </a:cubicBezTo>
                  <a:cubicBezTo>
                    <a:pt x="15048" y="925"/>
                    <a:pt x="15042" y="925"/>
                    <a:pt x="15041" y="926"/>
                  </a:cubicBezTo>
                  <a:cubicBezTo>
                    <a:pt x="15020" y="944"/>
                    <a:pt x="15000" y="949"/>
                    <a:pt x="14981" y="949"/>
                  </a:cubicBezTo>
                  <a:cubicBezTo>
                    <a:pt x="14964" y="949"/>
                    <a:pt x="14946" y="945"/>
                    <a:pt x="14928" y="942"/>
                  </a:cubicBezTo>
                  <a:cubicBezTo>
                    <a:pt x="14898" y="936"/>
                    <a:pt x="14885" y="927"/>
                    <a:pt x="14888" y="913"/>
                  </a:cubicBezTo>
                  <a:lnTo>
                    <a:pt x="14888" y="913"/>
                  </a:lnTo>
                  <a:lnTo>
                    <a:pt x="14828" y="922"/>
                  </a:lnTo>
                  <a:cubicBezTo>
                    <a:pt x="14831" y="913"/>
                    <a:pt x="14828" y="902"/>
                    <a:pt x="14838" y="895"/>
                  </a:cubicBezTo>
                  <a:cubicBezTo>
                    <a:pt x="14854" y="885"/>
                    <a:pt x="14878" y="874"/>
                    <a:pt x="14901" y="869"/>
                  </a:cubicBezTo>
                  <a:cubicBezTo>
                    <a:pt x="14923" y="863"/>
                    <a:pt x="14944" y="858"/>
                    <a:pt x="14960" y="858"/>
                  </a:cubicBezTo>
                  <a:cubicBezTo>
                    <a:pt x="14977" y="858"/>
                    <a:pt x="14987" y="864"/>
                    <a:pt x="14982" y="880"/>
                  </a:cubicBezTo>
                  <a:cubicBezTo>
                    <a:pt x="14976" y="897"/>
                    <a:pt x="14987" y="908"/>
                    <a:pt x="15022" y="908"/>
                  </a:cubicBezTo>
                  <a:cubicBezTo>
                    <a:pt x="15025" y="909"/>
                    <a:pt x="15028" y="909"/>
                    <a:pt x="15031" y="909"/>
                  </a:cubicBezTo>
                  <a:cubicBezTo>
                    <a:pt x="15048" y="909"/>
                    <a:pt x="15069" y="906"/>
                    <a:pt x="15075" y="901"/>
                  </a:cubicBezTo>
                  <a:cubicBezTo>
                    <a:pt x="15122" y="867"/>
                    <a:pt x="15181" y="836"/>
                    <a:pt x="15215" y="798"/>
                  </a:cubicBezTo>
                  <a:cubicBezTo>
                    <a:pt x="15231" y="779"/>
                    <a:pt x="15179" y="785"/>
                    <a:pt x="15206" y="767"/>
                  </a:cubicBezTo>
                  <a:cubicBezTo>
                    <a:pt x="15221" y="758"/>
                    <a:pt x="15224" y="743"/>
                    <a:pt x="15218" y="735"/>
                  </a:cubicBezTo>
                  <a:cubicBezTo>
                    <a:pt x="15197" y="699"/>
                    <a:pt x="15279" y="704"/>
                    <a:pt x="15309" y="689"/>
                  </a:cubicBezTo>
                  <a:cubicBezTo>
                    <a:pt x="15325" y="680"/>
                    <a:pt x="15333" y="677"/>
                    <a:pt x="15338" y="677"/>
                  </a:cubicBezTo>
                  <a:cubicBezTo>
                    <a:pt x="15351" y="677"/>
                    <a:pt x="15337" y="698"/>
                    <a:pt x="15353" y="698"/>
                  </a:cubicBezTo>
                  <a:cubicBezTo>
                    <a:pt x="15354" y="698"/>
                    <a:pt x="15355" y="698"/>
                    <a:pt x="15356" y="698"/>
                  </a:cubicBezTo>
                  <a:cubicBezTo>
                    <a:pt x="15357" y="698"/>
                    <a:pt x="15357" y="698"/>
                    <a:pt x="15358" y="698"/>
                  </a:cubicBezTo>
                  <a:cubicBezTo>
                    <a:pt x="15367" y="698"/>
                    <a:pt x="15378" y="706"/>
                    <a:pt x="15381" y="710"/>
                  </a:cubicBezTo>
                  <a:cubicBezTo>
                    <a:pt x="15384" y="716"/>
                    <a:pt x="15387" y="719"/>
                    <a:pt x="15392" y="719"/>
                  </a:cubicBezTo>
                  <a:cubicBezTo>
                    <a:pt x="15397" y="719"/>
                    <a:pt x="15405" y="716"/>
                    <a:pt x="15418" y="711"/>
                  </a:cubicBezTo>
                  <a:cubicBezTo>
                    <a:pt x="15478" y="689"/>
                    <a:pt x="15494" y="658"/>
                    <a:pt x="15535" y="632"/>
                  </a:cubicBezTo>
                  <a:cubicBezTo>
                    <a:pt x="15480" y="608"/>
                    <a:pt x="15499" y="568"/>
                    <a:pt x="15487" y="535"/>
                  </a:cubicBezTo>
                  <a:cubicBezTo>
                    <a:pt x="15485" y="530"/>
                    <a:pt x="15474" y="529"/>
                    <a:pt x="15465" y="527"/>
                  </a:cubicBezTo>
                  <a:lnTo>
                    <a:pt x="15387" y="520"/>
                  </a:lnTo>
                  <a:cubicBezTo>
                    <a:pt x="15419" y="507"/>
                    <a:pt x="15418" y="492"/>
                    <a:pt x="15412" y="480"/>
                  </a:cubicBezTo>
                  <a:cubicBezTo>
                    <a:pt x="15407" y="471"/>
                    <a:pt x="15396" y="458"/>
                    <a:pt x="15393" y="458"/>
                  </a:cubicBezTo>
                  <a:cubicBezTo>
                    <a:pt x="15382" y="460"/>
                    <a:pt x="15373" y="461"/>
                    <a:pt x="15365" y="461"/>
                  </a:cubicBezTo>
                  <a:cubicBezTo>
                    <a:pt x="15332" y="461"/>
                    <a:pt x="15316" y="448"/>
                    <a:pt x="15284" y="448"/>
                  </a:cubicBezTo>
                  <a:cubicBezTo>
                    <a:pt x="15272" y="474"/>
                    <a:pt x="15188" y="479"/>
                    <a:pt x="15175" y="514"/>
                  </a:cubicBezTo>
                  <a:cubicBezTo>
                    <a:pt x="15160" y="557"/>
                    <a:pt x="15115" y="602"/>
                    <a:pt x="15068" y="645"/>
                  </a:cubicBezTo>
                  <a:cubicBezTo>
                    <a:pt x="15047" y="666"/>
                    <a:pt x="15047" y="670"/>
                    <a:pt x="15078" y="674"/>
                  </a:cubicBezTo>
                  <a:cubicBezTo>
                    <a:pt x="15096" y="678"/>
                    <a:pt x="15112" y="683"/>
                    <a:pt x="15132" y="683"/>
                  </a:cubicBezTo>
                  <a:cubicBezTo>
                    <a:pt x="15145" y="683"/>
                    <a:pt x="15159" y="681"/>
                    <a:pt x="15175" y="676"/>
                  </a:cubicBezTo>
                  <a:lnTo>
                    <a:pt x="15175" y="676"/>
                  </a:lnTo>
                  <a:cubicBezTo>
                    <a:pt x="15178" y="708"/>
                    <a:pt x="15206" y="739"/>
                    <a:pt x="15160" y="777"/>
                  </a:cubicBezTo>
                  <a:cubicBezTo>
                    <a:pt x="15156" y="782"/>
                    <a:pt x="15146" y="786"/>
                    <a:pt x="15138" y="791"/>
                  </a:cubicBezTo>
                  <a:cubicBezTo>
                    <a:pt x="15135" y="788"/>
                    <a:pt x="15128" y="785"/>
                    <a:pt x="15129" y="780"/>
                  </a:cubicBezTo>
                  <a:lnTo>
                    <a:pt x="15148" y="746"/>
                  </a:lnTo>
                  <a:cubicBezTo>
                    <a:pt x="15155" y="736"/>
                    <a:pt x="15157" y="726"/>
                    <a:pt x="15139" y="726"/>
                  </a:cubicBezTo>
                  <a:cubicBezTo>
                    <a:pt x="15133" y="726"/>
                    <a:pt x="15127" y="727"/>
                    <a:pt x="15118" y="729"/>
                  </a:cubicBezTo>
                  <a:cubicBezTo>
                    <a:pt x="15100" y="733"/>
                    <a:pt x="15086" y="734"/>
                    <a:pt x="15074" y="734"/>
                  </a:cubicBezTo>
                  <a:cubicBezTo>
                    <a:pt x="15018" y="734"/>
                    <a:pt x="15026" y="697"/>
                    <a:pt x="14981" y="691"/>
                  </a:cubicBezTo>
                  <a:cubicBezTo>
                    <a:pt x="14959" y="686"/>
                    <a:pt x="14969" y="663"/>
                    <a:pt x="15003" y="643"/>
                  </a:cubicBezTo>
                  <a:cubicBezTo>
                    <a:pt x="15019" y="635"/>
                    <a:pt x="15029" y="618"/>
                    <a:pt x="15028" y="610"/>
                  </a:cubicBezTo>
                  <a:cubicBezTo>
                    <a:pt x="15016" y="560"/>
                    <a:pt x="15018" y="508"/>
                    <a:pt x="15062" y="452"/>
                  </a:cubicBezTo>
                  <a:cubicBezTo>
                    <a:pt x="15068" y="445"/>
                    <a:pt x="15048" y="439"/>
                    <a:pt x="15044" y="432"/>
                  </a:cubicBezTo>
                  <a:cubicBezTo>
                    <a:pt x="15035" y="418"/>
                    <a:pt x="15025" y="404"/>
                    <a:pt x="15022" y="389"/>
                  </a:cubicBezTo>
                  <a:cubicBezTo>
                    <a:pt x="15021" y="381"/>
                    <a:pt x="15047" y="374"/>
                    <a:pt x="15071" y="374"/>
                  </a:cubicBezTo>
                  <a:cubicBezTo>
                    <a:pt x="15078" y="374"/>
                    <a:pt x="15084" y="375"/>
                    <a:pt x="15090" y="376"/>
                  </a:cubicBezTo>
                  <a:cubicBezTo>
                    <a:pt x="15104" y="378"/>
                    <a:pt x="15117" y="379"/>
                    <a:pt x="15131" y="379"/>
                  </a:cubicBezTo>
                  <a:cubicBezTo>
                    <a:pt x="15173" y="379"/>
                    <a:pt x="15213" y="368"/>
                    <a:pt x="15250" y="348"/>
                  </a:cubicBezTo>
                  <a:cubicBezTo>
                    <a:pt x="15281" y="332"/>
                    <a:pt x="15329" y="317"/>
                    <a:pt x="15397" y="304"/>
                  </a:cubicBezTo>
                  <a:lnTo>
                    <a:pt x="15397" y="304"/>
                  </a:lnTo>
                  <a:cubicBezTo>
                    <a:pt x="15335" y="342"/>
                    <a:pt x="15284" y="373"/>
                    <a:pt x="15231" y="405"/>
                  </a:cubicBezTo>
                  <a:cubicBezTo>
                    <a:pt x="15216" y="415"/>
                    <a:pt x="15197" y="433"/>
                    <a:pt x="15206" y="437"/>
                  </a:cubicBezTo>
                  <a:cubicBezTo>
                    <a:pt x="15210" y="441"/>
                    <a:pt x="15216" y="442"/>
                    <a:pt x="15223" y="442"/>
                  </a:cubicBezTo>
                  <a:cubicBezTo>
                    <a:pt x="15238" y="442"/>
                    <a:pt x="15256" y="435"/>
                    <a:pt x="15271" y="426"/>
                  </a:cubicBezTo>
                  <a:cubicBezTo>
                    <a:pt x="15274" y="424"/>
                    <a:pt x="15278" y="420"/>
                    <a:pt x="15281" y="420"/>
                  </a:cubicBezTo>
                  <a:cubicBezTo>
                    <a:pt x="15394" y="412"/>
                    <a:pt x="15413" y="374"/>
                    <a:pt x="15440" y="336"/>
                  </a:cubicBezTo>
                  <a:cubicBezTo>
                    <a:pt x="15475" y="347"/>
                    <a:pt x="15499" y="364"/>
                    <a:pt x="15544" y="364"/>
                  </a:cubicBezTo>
                  <a:cubicBezTo>
                    <a:pt x="15561" y="364"/>
                    <a:pt x="15581" y="362"/>
                    <a:pt x="15606" y="355"/>
                  </a:cubicBezTo>
                  <a:cubicBezTo>
                    <a:pt x="15608" y="354"/>
                    <a:pt x="15612" y="354"/>
                    <a:pt x="15615" y="354"/>
                  </a:cubicBezTo>
                  <a:cubicBezTo>
                    <a:pt x="15633" y="354"/>
                    <a:pt x="15662" y="362"/>
                    <a:pt x="15665" y="368"/>
                  </a:cubicBezTo>
                  <a:cubicBezTo>
                    <a:pt x="15673" y="401"/>
                    <a:pt x="15710" y="415"/>
                    <a:pt x="15768" y="415"/>
                  </a:cubicBezTo>
                  <a:cubicBezTo>
                    <a:pt x="15791" y="415"/>
                    <a:pt x="15816" y="413"/>
                    <a:pt x="15844" y="410"/>
                  </a:cubicBezTo>
                  <a:cubicBezTo>
                    <a:pt x="15846" y="409"/>
                    <a:pt x="15847" y="409"/>
                    <a:pt x="15849" y="409"/>
                  </a:cubicBezTo>
                  <a:cubicBezTo>
                    <a:pt x="15859" y="409"/>
                    <a:pt x="15873" y="413"/>
                    <a:pt x="15874" y="417"/>
                  </a:cubicBezTo>
                  <a:cubicBezTo>
                    <a:pt x="15875" y="421"/>
                    <a:pt x="15862" y="433"/>
                    <a:pt x="15855" y="435"/>
                  </a:cubicBezTo>
                  <a:cubicBezTo>
                    <a:pt x="15811" y="440"/>
                    <a:pt x="15769" y="455"/>
                    <a:pt x="15723" y="455"/>
                  </a:cubicBezTo>
                  <a:cubicBezTo>
                    <a:pt x="15715" y="455"/>
                    <a:pt x="15707" y="455"/>
                    <a:pt x="15699" y="454"/>
                  </a:cubicBezTo>
                  <a:cubicBezTo>
                    <a:pt x="15698" y="454"/>
                    <a:pt x="15697" y="454"/>
                    <a:pt x="15697" y="454"/>
                  </a:cubicBezTo>
                  <a:cubicBezTo>
                    <a:pt x="15684" y="454"/>
                    <a:pt x="15650" y="464"/>
                    <a:pt x="15650" y="468"/>
                  </a:cubicBezTo>
                  <a:cubicBezTo>
                    <a:pt x="15647" y="479"/>
                    <a:pt x="15652" y="493"/>
                    <a:pt x="15668" y="498"/>
                  </a:cubicBezTo>
                  <a:cubicBezTo>
                    <a:pt x="15718" y="513"/>
                    <a:pt x="15722" y="511"/>
                    <a:pt x="15712" y="517"/>
                  </a:cubicBezTo>
                  <a:cubicBezTo>
                    <a:pt x="15692" y="530"/>
                    <a:pt x="15673" y="542"/>
                    <a:pt x="15644" y="542"/>
                  </a:cubicBezTo>
                  <a:cubicBezTo>
                    <a:pt x="15634" y="542"/>
                    <a:pt x="15622" y="541"/>
                    <a:pt x="15609" y="538"/>
                  </a:cubicBezTo>
                  <a:cubicBezTo>
                    <a:pt x="15606" y="537"/>
                    <a:pt x="15602" y="536"/>
                    <a:pt x="15598" y="536"/>
                  </a:cubicBezTo>
                  <a:cubicBezTo>
                    <a:pt x="15580" y="536"/>
                    <a:pt x="15558" y="544"/>
                    <a:pt x="15559" y="558"/>
                  </a:cubicBezTo>
                  <a:cubicBezTo>
                    <a:pt x="15560" y="570"/>
                    <a:pt x="15563" y="580"/>
                    <a:pt x="15563" y="592"/>
                  </a:cubicBezTo>
                  <a:cubicBezTo>
                    <a:pt x="15562" y="603"/>
                    <a:pt x="15569" y="607"/>
                    <a:pt x="15586" y="607"/>
                  </a:cubicBezTo>
                  <a:cubicBezTo>
                    <a:pt x="15593" y="607"/>
                    <a:pt x="15601" y="606"/>
                    <a:pt x="15610" y="605"/>
                  </a:cubicBezTo>
                  <a:cubicBezTo>
                    <a:pt x="15653" y="599"/>
                    <a:pt x="15669" y="590"/>
                    <a:pt x="15662" y="574"/>
                  </a:cubicBezTo>
                  <a:cubicBezTo>
                    <a:pt x="15660" y="568"/>
                    <a:pt x="15666" y="561"/>
                    <a:pt x="15685" y="552"/>
                  </a:cubicBezTo>
                  <a:cubicBezTo>
                    <a:pt x="15690" y="570"/>
                    <a:pt x="15691" y="586"/>
                    <a:pt x="15699" y="602"/>
                  </a:cubicBezTo>
                  <a:cubicBezTo>
                    <a:pt x="15710" y="627"/>
                    <a:pt x="15725" y="651"/>
                    <a:pt x="15743" y="674"/>
                  </a:cubicBezTo>
                  <a:cubicBezTo>
                    <a:pt x="15746" y="679"/>
                    <a:pt x="15766" y="679"/>
                    <a:pt x="15778" y="680"/>
                  </a:cubicBezTo>
                  <a:cubicBezTo>
                    <a:pt x="15811" y="651"/>
                    <a:pt x="15875" y="673"/>
                    <a:pt x="15918" y="652"/>
                  </a:cubicBezTo>
                  <a:cubicBezTo>
                    <a:pt x="15958" y="632"/>
                    <a:pt x="16006" y="614"/>
                    <a:pt x="16056" y="593"/>
                  </a:cubicBezTo>
                  <a:lnTo>
                    <a:pt x="16056" y="593"/>
                  </a:lnTo>
                  <a:lnTo>
                    <a:pt x="16036" y="664"/>
                  </a:lnTo>
                  <a:cubicBezTo>
                    <a:pt x="16108" y="660"/>
                    <a:pt x="16134" y="636"/>
                    <a:pt x="16162" y="613"/>
                  </a:cubicBezTo>
                  <a:cubicBezTo>
                    <a:pt x="16174" y="602"/>
                    <a:pt x="16183" y="592"/>
                    <a:pt x="16193" y="582"/>
                  </a:cubicBezTo>
                  <a:lnTo>
                    <a:pt x="16193" y="582"/>
                  </a:lnTo>
                  <a:cubicBezTo>
                    <a:pt x="16181" y="584"/>
                    <a:pt x="16169" y="585"/>
                    <a:pt x="16158" y="585"/>
                  </a:cubicBezTo>
                  <a:cubicBezTo>
                    <a:pt x="16122" y="585"/>
                    <a:pt x="16092" y="576"/>
                    <a:pt x="16064" y="570"/>
                  </a:cubicBezTo>
                  <a:cubicBezTo>
                    <a:pt x="15997" y="560"/>
                    <a:pt x="16006" y="526"/>
                    <a:pt x="16034" y="501"/>
                  </a:cubicBezTo>
                  <a:cubicBezTo>
                    <a:pt x="16064" y="471"/>
                    <a:pt x="16037" y="451"/>
                    <a:pt x="16044" y="426"/>
                  </a:cubicBezTo>
                  <a:cubicBezTo>
                    <a:pt x="16044" y="421"/>
                    <a:pt x="16027" y="415"/>
                    <a:pt x="16017" y="415"/>
                  </a:cubicBezTo>
                  <a:cubicBezTo>
                    <a:pt x="16010" y="416"/>
                    <a:pt x="16004" y="416"/>
                    <a:pt x="15998" y="416"/>
                  </a:cubicBezTo>
                  <a:cubicBezTo>
                    <a:pt x="15953" y="416"/>
                    <a:pt x="15972" y="395"/>
                    <a:pt x="15980" y="385"/>
                  </a:cubicBezTo>
                  <a:cubicBezTo>
                    <a:pt x="15986" y="376"/>
                    <a:pt x="15999" y="373"/>
                    <a:pt x="16013" y="373"/>
                  </a:cubicBezTo>
                  <a:cubicBezTo>
                    <a:pt x="16025" y="373"/>
                    <a:pt x="16037" y="375"/>
                    <a:pt x="16047" y="379"/>
                  </a:cubicBezTo>
                  <a:cubicBezTo>
                    <a:pt x="16048" y="379"/>
                    <a:pt x="16048" y="379"/>
                    <a:pt x="16048" y="379"/>
                  </a:cubicBezTo>
                  <a:cubicBezTo>
                    <a:pt x="16052" y="379"/>
                    <a:pt x="16072" y="371"/>
                    <a:pt x="16072" y="371"/>
                  </a:cubicBezTo>
                  <a:cubicBezTo>
                    <a:pt x="16059" y="348"/>
                    <a:pt x="16174" y="352"/>
                    <a:pt x="16146" y="324"/>
                  </a:cubicBezTo>
                  <a:lnTo>
                    <a:pt x="16146" y="324"/>
                  </a:lnTo>
                  <a:lnTo>
                    <a:pt x="16195" y="329"/>
                  </a:lnTo>
                  <a:cubicBezTo>
                    <a:pt x="16197" y="320"/>
                    <a:pt x="16196" y="311"/>
                    <a:pt x="16205" y="304"/>
                  </a:cubicBezTo>
                  <a:cubicBezTo>
                    <a:pt x="16212" y="296"/>
                    <a:pt x="16233" y="287"/>
                    <a:pt x="16247" y="287"/>
                  </a:cubicBezTo>
                  <a:cubicBezTo>
                    <a:pt x="16290" y="284"/>
                    <a:pt x="16308" y="277"/>
                    <a:pt x="16308" y="259"/>
                  </a:cubicBezTo>
                  <a:cubicBezTo>
                    <a:pt x="16308" y="259"/>
                    <a:pt x="16336" y="252"/>
                    <a:pt x="16350" y="251"/>
                  </a:cubicBezTo>
                  <a:cubicBezTo>
                    <a:pt x="16356" y="251"/>
                    <a:pt x="16370" y="255"/>
                    <a:pt x="16370" y="259"/>
                  </a:cubicBezTo>
                  <a:lnTo>
                    <a:pt x="16374" y="307"/>
                  </a:lnTo>
                  <a:cubicBezTo>
                    <a:pt x="16377" y="323"/>
                    <a:pt x="16374" y="336"/>
                    <a:pt x="16402" y="349"/>
                  </a:cubicBezTo>
                  <a:cubicBezTo>
                    <a:pt x="16434" y="367"/>
                    <a:pt x="16473" y="389"/>
                    <a:pt x="16395" y="418"/>
                  </a:cubicBezTo>
                  <a:cubicBezTo>
                    <a:pt x="16370" y="427"/>
                    <a:pt x="16384" y="457"/>
                    <a:pt x="16386" y="477"/>
                  </a:cubicBezTo>
                  <a:cubicBezTo>
                    <a:pt x="16386" y="485"/>
                    <a:pt x="16401" y="495"/>
                    <a:pt x="16412" y="495"/>
                  </a:cubicBezTo>
                  <a:cubicBezTo>
                    <a:pt x="16452" y="495"/>
                    <a:pt x="16452" y="483"/>
                    <a:pt x="16451" y="471"/>
                  </a:cubicBezTo>
                  <a:cubicBezTo>
                    <a:pt x="16449" y="462"/>
                    <a:pt x="16443" y="451"/>
                    <a:pt x="16453" y="445"/>
                  </a:cubicBezTo>
                  <a:cubicBezTo>
                    <a:pt x="16467" y="435"/>
                    <a:pt x="16490" y="426"/>
                    <a:pt x="16514" y="423"/>
                  </a:cubicBezTo>
                  <a:cubicBezTo>
                    <a:pt x="16519" y="422"/>
                    <a:pt x="16523" y="422"/>
                    <a:pt x="16526" y="422"/>
                  </a:cubicBezTo>
                  <a:cubicBezTo>
                    <a:pt x="16556" y="422"/>
                    <a:pt x="16550" y="437"/>
                    <a:pt x="16548" y="446"/>
                  </a:cubicBezTo>
                  <a:cubicBezTo>
                    <a:pt x="16539" y="482"/>
                    <a:pt x="16580" y="518"/>
                    <a:pt x="16524" y="552"/>
                  </a:cubicBezTo>
                  <a:cubicBezTo>
                    <a:pt x="16581" y="580"/>
                    <a:pt x="16549" y="615"/>
                    <a:pt x="16555" y="648"/>
                  </a:cubicBezTo>
                  <a:cubicBezTo>
                    <a:pt x="16558" y="668"/>
                    <a:pt x="16547" y="675"/>
                    <a:pt x="16510" y="675"/>
                  </a:cubicBezTo>
                  <a:cubicBezTo>
                    <a:pt x="16497" y="675"/>
                    <a:pt x="16482" y="674"/>
                    <a:pt x="16464" y="673"/>
                  </a:cubicBezTo>
                  <a:cubicBezTo>
                    <a:pt x="16451" y="672"/>
                    <a:pt x="16438" y="671"/>
                    <a:pt x="16426" y="671"/>
                  </a:cubicBezTo>
                  <a:cubicBezTo>
                    <a:pt x="16386" y="671"/>
                    <a:pt x="16349" y="676"/>
                    <a:pt x="16330" y="682"/>
                  </a:cubicBezTo>
                  <a:cubicBezTo>
                    <a:pt x="16287" y="695"/>
                    <a:pt x="16289" y="698"/>
                    <a:pt x="16337" y="710"/>
                  </a:cubicBezTo>
                  <a:cubicBezTo>
                    <a:pt x="16377" y="718"/>
                    <a:pt x="16377" y="718"/>
                    <a:pt x="16328" y="738"/>
                  </a:cubicBezTo>
                  <a:cubicBezTo>
                    <a:pt x="16320" y="741"/>
                    <a:pt x="16306" y="743"/>
                    <a:pt x="16305" y="746"/>
                  </a:cubicBezTo>
                  <a:cubicBezTo>
                    <a:pt x="16302" y="752"/>
                    <a:pt x="16370" y="755"/>
                    <a:pt x="16308" y="766"/>
                  </a:cubicBezTo>
                  <a:cubicBezTo>
                    <a:pt x="16301" y="767"/>
                    <a:pt x="16295" y="767"/>
                    <a:pt x="16291" y="767"/>
                  </a:cubicBezTo>
                  <a:cubicBezTo>
                    <a:pt x="16269" y="767"/>
                    <a:pt x="16272" y="755"/>
                    <a:pt x="16271" y="746"/>
                  </a:cubicBezTo>
                  <a:cubicBezTo>
                    <a:pt x="16270" y="726"/>
                    <a:pt x="16264" y="705"/>
                    <a:pt x="16268" y="685"/>
                  </a:cubicBezTo>
                  <a:cubicBezTo>
                    <a:pt x="16273" y="658"/>
                    <a:pt x="16220" y="654"/>
                    <a:pt x="16189" y="642"/>
                  </a:cubicBezTo>
                  <a:cubicBezTo>
                    <a:pt x="16189" y="642"/>
                    <a:pt x="16153" y="649"/>
                    <a:pt x="16147" y="657"/>
                  </a:cubicBezTo>
                  <a:cubicBezTo>
                    <a:pt x="16140" y="663"/>
                    <a:pt x="16146" y="671"/>
                    <a:pt x="16147" y="680"/>
                  </a:cubicBezTo>
                  <a:cubicBezTo>
                    <a:pt x="16163" y="674"/>
                    <a:pt x="16177" y="669"/>
                    <a:pt x="16187" y="669"/>
                  </a:cubicBezTo>
                  <a:cubicBezTo>
                    <a:pt x="16197" y="669"/>
                    <a:pt x="16204" y="674"/>
                    <a:pt x="16206" y="686"/>
                  </a:cubicBezTo>
                  <a:cubicBezTo>
                    <a:pt x="16208" y="695"/>
                    <a:pt x="16236" y="707"/>
                    <a:pt x="16228" y="711"/>
                  </a:cubicBezTo>
                  <a:cubicBezTo>
                    <a:pt x="16221" y="716"/>
                    <a:pt x="16213" y="718"/>
                    <a:pt x="16205" y="718"/>
                  </a:cubicBezTo>
                  <a:cubicBezTo>
                    <a:pt x="16191" y="718"/>
                    <a:pt x="16177" y="713"/>
                    <a:pt x="16164" y="713"/>
                  </a:cubicBezTo>
                  <a:cubicBezTo>
                    <a:pt x="16160" y="713"/>
                    <a:pt x="16157" y="713"/>
                    <a:pt x="16154" y="713"/>
                  </a:cubicBezTo>
                  <a:cubicBezTo>
                    <a:pt x="16074" y="713"/>
                    <a:pt x="16043" y="695"/>
                    <a:pt x="16036" y="664"/>
                  </a:cubicBezTo>
                  <a:cubicBezTo>
                    <a:pt x="15987" y="695"/>
                    <a:pt x="15896" y="702"/>
                    <a:pt x="15847" y="735"/>
                  </a:cubicBezTo>
                  <a:cubicBezTo>
                    <a:pt x="15800" y="766"/>
                    <a:pt x="15727" y="773"/>
                    <a:pt x="15662" y="792"/>
                  </a:cubicBezTo>
                  <a:cubicBezTo>
                    <a:pt x="15615" y="808"/>
                    <a:pt x="15599" y="832"/>
                    <a:pt x="15602" y="854"/>
                  </a:cubicBezTo>
                  <a:cubicBezTo>
                    <a:pt x="15603" y="859"/>
                    <a:pt x="15610" y="871"/>
                    <a:pt x="15588" y="871"/>
                  </a:cubicBezTo>
                  <a:cubicBezTo>
                    <a:pt x="15585" y="871"/>
                    <a:pt x="15581" y="871"/>
                    <a:pt x="15577" y="870"/>
                  </a:cubicBezTo>
                  <a:cubicBezTo>
                    <a:pt x="15562" y="867"/>
                    <a:pt x="15521" y="869"/>
                    <a:pt x="15556" y="848"/>
                  </a:cubicBezTo>
                  <a:cubicBezTo>
                    <a:pt x="15575" y="838"/>
                    <a:pt x="15577" y="825"/>
                    <a:pt x="15552" y="825"/>
                  </a:cubicBezTo>
                  <a:cubicBezTo>
                    <a:pt x="15548" y="825"/>
                    <a:pt x="15544" y="825"/>
                    <a:pt x="15540" y="826"/>
                  </a:cubicBezTo>
                  <a:cubicBezTo>
                    <a:pt x="15506" y="830"/>
                    <a:pt x="15468" y="839"/>
                    <a:pt x="15440" y="849"/>
                  </a:cubicBezTo>
                  <a:cubicBezTo>
                    <a:pt x="15429" y="854"/>
                    <a:pt x="15435" y="874"/>
                    <a:pt x="15446" y="882"/>
                  </a:cubicBezTo>
                  <a:cubicBezTo>
                    <a:pt x="15455" y="888"/>
                    <a:pt x="15482" y="886"/>
                    <a:pt x="15500" y="891"/>
                  </a:cubicBezTo>
                  <a:cubicBezTo>
                    <a:pt x="15515" y="894"/>
                    <a:pt x="15540" y="898"/>
                    <a:pt x="15538" y="904"/>
                  </a:cubicBezTo>
                  <a:cubicBezTo>
                    <a:pt x="15534" y="913"/>
                    <a:pt x="15515" y="923"/>
                    <a:pt x="15497" y="929"/>
                  </a:cubicBezTo>
                  <a:cubicBezTo>
                    <a:pt x="15487" y="935"/>
                    <a:pt x="15466" y="933"/>
                    <a:pt x="15452" y="938"/>
                  </a:cubicBezTo>
                  <a:cubicBezTo>
                    <a:pt x="15433" y="943"/>
                    <a:pt x="15410" y="955"/>
                    <a:pt x="15397" y="955"/>
                  </a:cubicBezTo>
                  <a:cubicBezTo>
                    <a:pt x="15389" y="955"/>
                    <a:pt x="15384" y="950"/>
                    <a:pt x="15387" y="935"/>
                  </a:cubicBezTo>
                  <a:cubicBezTo>
                    <a:pt x="15387" y="930"/>
                    <a:pt x="15382" y="926"/>
                    <a:pt x="15375" y="924"/>
                  </a:cubicBezTo>
                  <a:cubicBezTo>
                    <a:pt x="15373" y="924"/>
                    <a:pt x="15368" y="923"/>
                    <a:pt x="15364" y="923"/>
                  </a:cubicBezTo>
                  <a:cubicBezTo>
                    <a:pt x="15358" y="923"/>
                    <a:pt x="15351" y="924"/>
                    <a:pt x="15347" y="926"/>
                  </a:cubicBezTo>
                  <a:cubicBezTo>
                    <a:pt x="15337" y="930"/>
                    <a:pt x="15325" y="938"/>
                    <a:pt x="15324" y="942"/>
                  </a:cubicBezTo>
                  <a:cubicBezTo>
                    <a:pt x="15321" y="958"/>
                    <a:pt x="15393" y="957"/>
                    <a:pt x="15343" y="986"/>
                  </a:cubicBezTo>
                  <a:cubicBezTo>
                    <a:pt x="15329" y="994"/>
                    <a:pt x="15360" y="1014"/>
                    <a:pt x="15369" y="1029"/>
                  </a:cubicBezTo>
                  <a:cubicBezTo>
                    <a:pt x="15379" y="1045"/>
                    <a:pt x="15372" y="1060"/>
                    <a:pt x="15341" y="1076"/>
                  </a:cubicBezTo>
                  <a:cubicBezTo>
                    <a:pt x="15310" y="1092"/>
                    <a:pt x="15254" y="1086"/>
                    <a:pt x="15237" y="1113"/>
                  </a:cubicBezTo>
                  <a:cubicBezTo>
                    <a:pt x="15231" y="1105"/>
                    <a:pt x="15222" y="1100"/>
                    <a:pt x="15219" y="1091"/>
                  </a:cubicBezTo>
                  <a:cubicBezTo>
                    <a:pt x="15216" y="1083"/>
                    <a:pt x="15221" y="1079"/>
                    <a:pt x="15247" y="1076"/>
                  </a:cubicBezTo>
                  <a:cubicBezTo>
                    <a:pt x="15293" y="1072"/>
                    <a:pt x="15303" y="1058"/>
                    <a:pt x="15304" y="1044"/>
                  </a:cubicBezTo>
                  <a:cubicBezTo>
                    <a:pt x="15305" y="1040"/>
                    <a:pt x="15291" y="1038"/>
                    <a:pt x="15277" y="1038"/>
                  </a:cubicBezTo>
                  <a:cubicBezTo>
                    <a:pt x="15272" y="1038"/>
                    <a:pt x="15267" y="1038"/>
                    <a:pt x="15263" y="1039"/>
                  </a:cubicBezTo>
                  <a:cubicBezTo>
                    <a:pt x="15253" y="1042"/>
                    <a:pt x="15243" y="1042"/>
                    <a:pt x="15233" y="1042"/>
                  </a:cubicBezTo>
                  <a:cubicBezTo>
                    <a:pt x="15225" y="1042"/>
                    <a:pt x="15217" y="1042"/>
                    <a:pt x="15209" y="1042"/>
                  </a:cubicBezTo>
                  <a:cubicBezTo>
                    <a:pt x="15188" y="1042"/>
                    <a:pt x="15167" y="1044"/>
                    <a:pt x="15148" y="1060"/>
                  </a:cubicBezTo>
                  <a:cubicBezTo>
                    <a:pt x="15146" y="1072"/>
                    <a:pt x="15168" y="1083"/>
                    <a:pt x="15122" y="1094"/>
                  </a:cubicBezTo>
                  <a:lnTo>
                    <a:pt x="15068" y="1132"/>
                  </a:lnTo>
                  <a:cubicBezTo>
                    <a:pt x="15060" y="1138"/>
                    <a:pt x="15047" y="1142"/>
                    <a:pt x="15038" y="1147"/>
                  </a:cubicBezTo>
                  <a:cubicBezTo>
                    <a:pt x="15116" y="1150"/>
                    <a:pt x="15013" y="1192"/>
                    <a:pt x="15053" y="1201"/>
                  </a:cubicBezTo>
                  <a:cubicBezTo>
                    <a:pt x="15098" y="1210"/>
                    <a:pt x="15054" y="1226"/>
                    <a:pt x="15040" y="1232"/>
                  </a:cubicBezTo>
                  <a:cubicBezTo>
                    <a:pt x="15015" y="1242"/>
                    <a:pt x="14981" y="1245"/>
                    <a:pt x="14951" y="1253"/>
                  </a:cubicBezTo>
                  <a:cubicBezTo>
                    <a:pt x="14913" y="1264"/>
                    <a:pt x="14935" y="1275"/>
                    <a:pt x="14932" y="1285"/>
                  </a:cubicBezTo>
                  <a:cubicBezTo>
                    <a:pt x="14954" y="1288"/>
                    <a:pt x="14981" y="1291"/>
                    <a:pt x="14998" y="1298"/>
                  </a:cubicBezTo>
                  <a:cubicBezTo>
                    <a:pt x="15016" y="1306"/>
                    <a:pt x="15022" y="1317"/>
                    <a:pt x="15037" y="1326"/>
                  </a:cubicBezTo>
                  <a:cubicBezTo>
                    <a:pt x="15037" y="1327"/>
                    <a:pt x="15038" y="1327"/>
                    <a:pt x="15040" y="1327"/>
                  </a:cubicBezTo>
                  <a:cubicBezTo>
                    <a:pt x="15046" y="1327"/>
                    <a:pt x="15059" y="1323"/>
                    <a:pt x="15068" y="1322"/>
                  </a:cubicBezTo>
                  <a:cubicBezTo>
                    <a:pt x="15057" y="1301"/>
                    <a:pt x="15106" y="1286"/>
                    <a:pt x="15122" y="1269"/>
                  </a:cubicBezTo>
                  <a:cubicBezTo>
                    <a:pt x="15125" y="1264"/>
                    <a:pt x="15123" y="1257"/>
                    <a:pt x="15118" y="1255"/>
                  </a:cubicBezTo>
                  <a:cubicBezTo>
                    <a:pt x="15115" y="1255"/>
                    <a:pt x="15111" y="1255"/>
                    <a:pt x="15107" y="1255"/>
                  </a:cubicBezTo>
                  <a:cubicBezTo>
                    <a:pt x="15098" y="1255"/>
                    <a:pt x="15087" y="1256"/>
                    <a:pt x="15078" y="1257"/>
                  </a:cubicBezTo>
                  <a:cubicBezTo>
                    <a:pt x="15071" y="1258"/>
                    <a:pt x="15065" y="1266"/>
                    <a:pt x="15056" y="1269"/>
                  </a:cubicBezTo>
                  <a:cubicBezTo>
                    <a:pt x="15050" y="1270"/>
                    <a:pt x="15040" y="1271"/>
                    <a:pt x="15034" y="1271"/>
                  </a:cubicBezTo>
                  <a:cubicBezTo>
                    <a:pt x="15031" y="1271"/>
                    <a:pt x="15029" y="1271"/>
                    <a:pt x="15028" y="1270"/>
                  </a:cubicBezTo>
                  <a:cubicBezTo>
                    <a:pt x="15023" y="1269"/>
                    <a:pt x="15028" y="1258"/>
                    <a:pt x="15028" y="1258"/>
                  </a:cubicBezTo>
                  <a:cubicBezTo>
                    <a:pt x="15098" y="1245"/>
                    <a:pt x="15121" y="1220"/>
                    <a:pt x="15123" y="1192"/>
                  </a:cubicBezTo>
                  <a:cubicBezTo>
                    <a:pt x="15172" y="1183"/>
                    <a:pt x="15190" y="1166"/>
                    <a:pt x="15197" y="1145"/>
                  </a:cubicBezTo>
                  <a:cubicBezTo>
                    <a:pt x="15199" y="1142"/>
                    <a:pt x="15206" y="1135"/>
                    <a:pt x="15212" y="1133"/>
                  </a:cubicBezTo>
                  <a:cubicBezTo>
                    <a:pt x="15213" y="1133"/>
                    <a:pt x="15215" y="1133"/>
                    <a:pt x="15216" y="1133"/>
                  </a:cubicBezTo>
                  <a:cubicBezTo>
                    <a:pt x="15236" y="1133"/>
                    <a:pt x="15276" y="1156"/>
                    <a:pt x="15275" y="1166"/>
                  </a:cubicBezTo>
                  <a:lnTo>
                    <a:pt x="15274" y="1219"/>
                  </a:lnTo>
                  <a:cubicBezTo>
                    <a:pt x="15289" y="1218"/>
                    <a:pt x="15309" y="1211"/>
                    <a:pt x="15323" y="1211"/>
                  </a:cubicBezTo>
                  <a:cubicBezTo>
                    <a:pt x="15330" y="1211"/>
                    <a:pt x="15335" y="1213"/>
                    <a:pt x="15337" y="1219"/>
                  </a:cubicBezTo>
                  <a:cubicBezTo>
                    <a:pt x="15341" y="1235"/>
                    <a:pt x="15350" y="1247"/>
                    <a:pt x="15384" y="1251"/>
                  </a:cubicBezTo>
                  <a:cubicBezTo>
                    <a:pt x="15387" y="1251"/>
                    <a:pt x="15390" y="1252"/>
                    <a:pt x="15394" y="1252"/>
                  </a:cubicBezTo>
                  <a:cubicBezTo>
                    <a:pt x="15436" y="1252"/>
                    <a:pt x="15528" y="1230"/>
                    <a:pt x="15547" y="1213"/>
                  </a:cubicBezTo>
                  <a:cubicBezTo>
                    <a:pt x="15555" y="1205"/>
                    <a:pt x="15537" y="1189"/>
                    <a:pt x="15521" y="1185"/>
                  </a:cubicBezTo>
                  <a:cubicBezTo>
                    <a:pt x="15514" y="1183"/>
                    <a:pt x="15509" y="1182"/>
                    <a:pt x="15506" y="1182"/>
                  </a:cubicBezTo>
                  <a:cubicBezTo>
                    <a:pt x="15493" y="1182"/>
                    <a:pt x="15500" y="1193"/>
                    <a:pt x="15493" y="1198"/>
                  </a:cubicBezTo>
                  <a:cubicBezTo>
                    <a:pt x="15482" y="1205"/>
                    <a:pt x="15465" y="1211"/>
                    <a:pt x="15450" y="1217"/>
                  </a:cubicBezTo>
                  <a:cubicBezTo>
                    <a:pt x="15441" y="1208"/>
                    <a:pt x="15385" y="1217"/>
                    <a:pt x="15416" y="1192"/>
                  </a:cubicBezTo>
                  <a:cubicBezTo>
                    <a:pt x="15435" y="1178"/>
                    <a:pt x="15435" y="1169"/>
                    <a:pt x="15407" y="1169"/>
                  </a:cubicBezTo>
                  <a:cubicBezTo>
                    <a:pt x="15402" y="1169"/>
                    <a:pt x="15395" y="1169"/>
                    <a:pt x="15387" y="1170"/>
                  </a:cubicBezTo>
                  <a:cubicBezTo>
                    <a:pt x="15386" y="1170"/>
                    <a:pt x="15385" y="1170"/>
                    <a:pt x="15384" y="1170"/>
                  </a:cubicBezTo>
                  <a:cubicBezTo>
                    <a:pt x="15375" y="1170"/>
                    <a:pt x="15363" y="1165"/>
                    <a:pt x="15362" y="1160"/>
                  </a:cubicBezTo>
                  <a:cubicBezTo>
                    <a:pt x="15362" y="1155"/>
                    <a:pt x="15374" y="1147"/>
                    <a:pt x="15384" y="1144"/>
                  </a:cubicBezTo>
                  <a:cubicBezTo>
                    <a:pt x="15396" y="1139"/>
                    <a:pt x="15415" y="1139"/>
                    <a:pt x="15429" y="1136"/>
                  </a:cubicBezTo>
                  <a:cubicBezTo>
                    <a:pt x="15471" y="1123"/>
                    <a:pt x="15472" y="1110"/>
                    <a:pt x="15441" y="1097"/>
                  </a:cubicBezTo>
                  <a:cubicBezTo>
                    <a:pt x="15428" y="1091"/>
                    <a:pt x="15412" y="1077"/>
                    <a:pt x="15419" y="1072"/>
                  </a:cubicBezTo>
                  <a:cubicBezTo>
                    <a:pt x="15428" y="1065"/>
                    <a:pt x="15437" y="1063"/>
                    <a:pt x="15447" y="1063"/>
                  </a:cubicBezTo>
                  <a:cubicBezTo>
                    <a:pt x="15459" y="1063"/>
                    <a:pt x="15471" y="1066"/>
                    <a:pt x="15482" y="1069"/>
                  </a:cubicBezTo>
                  <a:cubicBezTo>
                    <a:pt x="15503" y="1072"/>
                    <a:pt x="15527" y="1073"/>
                    <a:pt x="15550" y="1073"/>
                  </a:cubicBezTo>
                  <a:cubicBezTo>
                    <a:pt x="15562" y="1073"/>
                    <a:pt x="15577" y="1069"/>
                    <a:pt x="15591" y="1066"/>
                  </a:cubicBezTo>
                  <a:cubicBezTo>
                    <a:pt x="15587" y="1061"/>
                    <a:pt x="15577" y="1058"/>
                    <a:pt x="15577" y="1054"/>
                  </a:cubicBezTo>
                  <a:cubicBezTo>
                    <a:pt x="15575" y="1041"/>
                    <a:pt x="15568" y="1020"/>
                    <a:pt x="15578" y="1017"/>
                  </a:cubicBezTo>
                  <a:cubicBezTo>
                    <a:pt x="15655" y="994"/>
                    <a:pt x="15630" y="982"/>
                    <a:pt x="15593" y="966"/>
                  </a:cubicBezTo>
                  <a:cubicBezTo>
                    <a:pt x="15568" y="954"/>
                    <a:pt x="15587" y="944"/>
                    <a:pt x="15633" y="936"/>
                  </a:cubicBezTo>
                  <a:cubicBezTo>
                    <a:pt x="15643" y="934"/>
                    <a:pt x="15652" y="933"/>
                    <a:pt x="15658" y="933"/>
                  </a:cubicBezTo>
                  <a:cubicBezTo>
                    <a:pt x="15672" y="933"/>
                    <a:pt x="15679" y="938"/>
                    <a:pt x="15683" y="948"/>
                  </a:cubicBezTo>
                  <a:cubicBezTo>
                    <a:pt x="15687" y="959"/>
                    <a:pt x="15663" y="980"/>
                    <a:pt x="15705" y="980"/>
                  </a:cubicBezTo>
                  <a:cubicBezTo>
                    <a:pt x="15710" y="980"/>
                    <a:pt x="15716" y="979"/>
                    <a:pt x="15722" y="979"/>
                  </a:cubicBezTo>
                  <a:cubicBezTo>
                    <a:pt x="15729" y="979"/>
                    <a:pt x="15736" y="978"/>
                    <a:pt x="15742" y="978"/>
                  </a:cubicBezTo>
                  <a:cubicBezTo>
                    <a:pt x="15769" y="978"/>
                    <a:pt x="15794" y="980"/>
                    <a:pt x="15821" y="980"/>
                  </a:cubicBezTo>
                  <a:cubicBezTo>
                    <a:pt x="15827" y="980"/>
                    <a:pt x="15836" y="974"/>
                    <a:pt x="15844" y="972"/>
                  </a:cubicBezTo>
                  <a:cubicBezTo>
                    <a:pt x="15784" y="960"/>
                    <a:pt x="15880" y="919"/>
                    <a:pt x="15831" y="917"/>
                  </a:cubicBezTo>
                  <a:cubicBezTo>
                    <a:pt x="15765" y="917"/>
                    <a:pt x="15809" y="882"/>
                    <a:pt x="15759" y="879"/>
                  </a:cubicBezTo>
                  <a:cubicBezTo>
                    <a:pt x="15746" y="878"/>
                    <a:pt x="15742" y="864"/>
                    <a:pt x="15722" y="851"/>
                  </a:cubicBezTo>
                  <a:lnTo>
                    <a:pt x="15722" y="851"/>
                  </a:lnTo>
                  <a:cubicBezTo>
                    <a:pt x="15721" y="852"/>
                    <a:pt x="15719" y="853"/>
                    <a:pt x="15718" y="854"/>
                  </a:cubicBezTo>
                  <a:cubicBezTo>
                    <a:pt x="15711" y="850"/>
                    <a:pt x="15705" y="846"/>
                    <a:pt x="15711" y="846"/>
                  </a:cubicBezTo>
                  <a:cubicBezTo>
                    <a:pt x="15712" y="846"/>
                    <a:pt x="15713" y="846"/>
                    <a:pt x="15715" y="846"/>
                  </a:cubicBezTo>
                  <a:cubicBezTo>
                    <a:pt x="15702" y="836"/>
                    <a:pt x="15706" y="832"/>
                    <a:pt x="15710" y="829"/>
                  </a:cubicBezTo>
                  <a:lnTo>
                    <a:pt x="15710" y="829"/>
                  </a:lnTo>
                  <a:cubicBezTo>
                    <a:pt x="15718" y="835"/>
                    <a:pt x="15725" y="839"/>
                    <a:pt x="15731" y="846"/>
                  </a:cubicBezTo>
                  <a:cubicBezTo>
                    <a:pt x="15731" y="846"/>
                    <a:pt x="15731" y="847"/>
                    <a:pt x="15730" y="847"/>
                  </a:cubicBezTo>
                  <a:lnTo>
                    <a:pt x="15730" y="847"/>
                  </a:lnTo>
                  <a:cubicBezTo>
                    <a:pt x="15725" y="847"/>
                    <a:pt x="15720" y="847"/>
                    <a:pt x="15715" y="846"/>
                  </a:cubicBezTo>
                  <a:lnTo>
                    <a:pt x="15715" y="846"/>
                  </a:lnTo>
                  <a:cubicBezTo>
                    <a:pt x="15718" y="848"/>
                    <a:pt x="15720" y="850"/>
                    <a:pt x="15722" y="851"/>
                  </a:cubicBezTo>
                  <a:lnTo>
                    <a:pt x="15722" y="851"/>
                  </a:lnTo>
                  <a:cubicBezTo>
                    <a:pt x="15725" y="849"/>
                    <a:pt x="15728" y="848"/>
                    <a:pt x="15730" y="847"/>
                  </a:cubicBezTo>
                  <a:lnTo>
                    <a:pt x="15730" y="847"/>
                  </a:lnTo>
                  <a:cubicBezTo>
                    <a:pt x="15730" y="847"/>
                    <a:pt x="15730" y="847"/>
                    <a:pt x="15730" y="847"/>
                  </a:cubicBezTo>
                  <a:cubicBezTo>
                    <a:pt x="15756" y="847"/>
                    <a:pt x="15782" y="843"/>
                    <a:pt x="15801" y="843"/>
                  </a:cubicBezTo>
                  <a:cubicBezTo>
                    <a:pt x="15820" y="843"/>
                    <a:pt x="15833" y="847"/>
                    <a:pt x="15834" y="863"/>
                  </a:cubicBezTo>
                  <a:cubicBezTo>
                    <a:pt x="15844" y="860"/>
                    <a:pt x="15858" y="858"/>
                    <a:pt x="15866" y="855"/>
                  </a:cubicBezTo>
                  <a:cubicBezTo>
                    <a:pt x="15884" y="846"/>
                    <a:pt x="15905" y="838"/>
                    <a:pt x="15924" y="829"/>
                  </a:cubicBezTo>
                  <a:lnTo>
                    <a:pt x="15878" y="810"/>
                  </a:lnTo>
                  <a:cubicBezTo>
                    <a:pt x="15872" y="805"/>
                    <a:pt x="15871" y="801"/>
                    <a:pt x="15866" y="796"/>
                  </a:cubicBezTo>
                  <a:cubicBezTo>
                    <a:pt x="15879" y="795"/>
                    <a:pt x="15894" y="792"/>
                    <a:pt x="15904" y="792"/>
                  </a:cubicBezTo>
                  <a:cubicBezTo>
                    <a:pt x="15906" y="792"/>
                    <a:pt x="15908" y="792"/>
                    <a:pt x="15909" y="792"/>
                  </a:cubicBezTo>
                  <a:cubicBezTo>
                    <a:pt x="15940" y="798"/>
                    <a:pt x="15964" y="807"/>
                    <a:pt x="15956" y="826"/>
                  </a:cubicBezTo>
                  <a:cubicBezTo>
                    <a:pt x="16003" y="852"/>
                    <a:pt x="15999" y="851"/>
                    <a:pt x="15947" y="883"/>
                  </a:cubicBezTo>
                  <a:cubicBezTo>
                    <a:pt x="15921" y="899"/>
                    <a:pt x="15914" y="922"/>
                    <a:pt x="15897" y="941"/>
                  </a:cubicBezTo>
                  <a:lnTo>
                    <a:pt x="15884" y="957"/>
                  </a:lnTo>
                  <a:cubicBezTo>
                    <a:pt x="15897" y="955"/>
                    <a:pt x="15914" y="955"/>
                    <a:pt x="15925" y="952"/>
                  </a:cubicBezTo>
                  <a:cubicBezTo>
                    <a:pt x="15936" y="949"/>
                    <a:pt x="15943" y="940"/>
                    <a:pt x="15953" y="940"/>
                  </a:cubicBezTo>
                  <a:cubicBezTo>
                    <a:pt x="15958" y="940"/>
                    <a:pt x="15964" y="943"/>
                    <a:pt x="15972" y="949"/>
                  </a:cubicBezTo>
                  <a:cubicBezTo>
                    <a:pt x="15979" y="955"/>
                    <a:pt x="15986" y="961"/>
                    <a:pt x="15997" y="961"/>
                  </a:cubicBezTo>
                  <a:cubicBezTo>
                    <a:pt x="16009" y="961"/>
                    <a:pt x="16024" y="956"/>
                    <a:pt x="16049" y="940"/>
                  </a:cubicBezTo>
                  <a:lnTo>
                    <a:pt x="16049" y="940"/>
                  </a:lnTo>
                  <a:cubicBezTo>
                    <a:pt x="16047" y="945"/>
                    <a:pt x="16045" y="951"/>
                    <a:pt x="16043" y="956"/>
                  </a:cubicBezTo>
                  <a:lnTo>
                    <a:pt x="16043" y="956"/>
                  </a:lnTo>
                  <a:cubicBezTo>
                    <a:pt x="16061" y="940"/>
                    <a:pt x="16086" y="918"/>
                    <a:pt x="16118" y="888"/>
                  </a:cubicBezTo>
                  <a:lnTo>
                    <a:pt x="16118" y="888"/>
                  </a:lnTo>
                  <a:cubicBezTo>
                    <a:pt x="16089" y="912"/>
                    <a:pt x="16067" y="928"/>
                    <a:pt x="16049" y="940"/>
                  </a:cubicBezTo>
                  <a:lnTo>
                    <a:pt x="16049" y="940"/>
                  </a:lnTo>
                  <a:cubicBezTo>
                    <a:pt x="16053" y="926"/>
                    <a:pt x="16058" y="913"/>
                    <a:pt x="16064" y="899"/>
                  </a:cubicBezTo>
                  <a:cubicBezTo>
                    <a:pt x="16071" y="883"/>
                    <a:pt x="16102" y="857"/>
                    <a:pt x="16131" y="854"/>
                  </a:cubicBezTo>
                  <a:cubicBezTo>
                    <a:pt x="16151" y="851"/>
                    <a:pt x="16166" y="847"/>
                    <a:pt x="16175" y="843"/>
                  </a:cubicBezTo>
                  <a:lnTo>
                    <a:pt x="16175" y="843"/>
                  </a:lnTo>
                  <a:cubicBezTo>
                    <a:pt x="16164" y="850"/>
                    <a:pt x="16144" y="864"/>
                    <a:pt x="16118" y="888"/>
                  </a:cubicBezTo>
                  <a:cubicBezTo>
                    <a:pt x="16144" y="868"/>
                    <a:pt x="16165" y="852"/>
                    <a:pt x="16181" y="841"/>
                  </a:cubicBezTo>
                  <a:lnTo>
                    <a:pt x="16181" y="841"/>
                  </a:lnTo>
                  <a:cubicBezTo>
                    <a:pt x="16186" y="839"/>
                    <a:pt x="16189" y="837"/>
                    <a:pt x="16188" y="837"/>
                  </a:cubicBezTo>
                  <a:cubicBezTo>
                    <a:pt x="16187" y="837"/>
                    <a:pt x="16187" y="837"/>
                    <a:pt x="16186" y="838"/>
                  </a:cubicBezTo>
                  <a:lnTo>
                    <a:pt x="16186" y="838"/>
                  </a:lnTo>
                  <a:cubicBezTo>
                    <a:pt x="16217" y="816"/>
                    <a:pt x="16231" y="809"/>
                    <a:pt x="16237" y="809"/>
                  </a:cubicBezTo>
                  <a:cubicBezTo>
                    <a:pt x="16242" y="809"/>
                    <a:pt x="16243" y="812"/>
                    <a:pt x="16245" y="816"/>
                  </a:cubicBezTo>
                  <a:cubicBezTo>
                    <a:pt x="16249" y="824"/>
                    <a:pt x="16314" y="838"/>
                    <a:pt x="16230" y="844"/>
                  </a:cubicBezTo>
                  <a:cubicBezTo>
                    <a:pt x="16224" y="844"/>
                    <a:pt x="16217" y="855"/>
                    <a:pt x="16217" y="861"/>
                  </a:cubicBezTo>
                  <a:lnTo>
                    <a:pt x="16220" y="910"/>
                  </a:lnTo>
                  <a:cubicBezTo>
                    <a:pt x="16222" y="952"/>
                    <a:pt x="16224" y="955"/>
                    <a:pt x="16125" y="973"/>
                  </a:cubicBezTo>
                  <a:cubicBezTo>
                    <a:pt x="16080" y="980"/>
                    <a:pt x="16065" y="988"/>
                    <a:pt x="16069" y="1007"/>
                  </a:cubicBezTo>
                  <a:cubicBezTo>
                    <a:pt x="16069" y="1011"/>
                    <a:pt x="16046" y="1019"/>
                    <a:pt x="16034" y="1026"/>
                  </a:cubicBezTo>
                  <a:cubicBezTo>
                    <a:pt x="16025" y="1020"/>
                    <a:pt x="16005" y="1013"/>
                    <a:pt x="16009" y="1008"/>
                  </a:cubicBezTo>
                  <a:cubicBezTo>
                    <a:pt x="16026" y="991"/>
                    <a:pt x="16035" y="974"/>
                    <a:pt x="16043" y="956"/>
                  </a:cubicBezTo>
                  <a:lnTo>
                    <a:pt x="16043" y="956"/>
                  </a:lnTo>
                  <a:cubicBezTo>
                    <a:pt x="15990" y="1002"/>
                    <a:pt x="15983" y="1004"/>
                    <a:pt x="15975" y="1005"/>
                  </a:cubicBezTo>
                  <a:cubicBezTo>
                    <a:pt x="15972" y="1016"/>
                    <a:pt x="15989" y="1024"/>
                    <a:pt x="15955" y="1036"/>
                  </a:cubicBezTo>
                  <a:cubicBezTo>
                    <a:pt x="15918" y="1050"/>
                    <a:pt x="15890" y="1069"/>
                    <a:pt x="15859" y="1085"/>
                  </a:cubicBezTo>
                  <a:cubicBezTo>
                    <a:pt x="15856" y="1088"/>
                    <a:pt x="15862" y="1094"/>
                    <a:pt x="15866" y="1097"/>
                  </a:cubicBezTo>
                  <a:cubicBezTo>
                    <a:pt x="15866" y="1097"/>
                    <a:pt x="15884" y="1095"/>
                    <a:pt x="15887" y="1094"/>
                  </a:cubicBezTo>
                  <a:cubicBezTo>
                    <a:pt x="15912" y="1078"/>
                    <a:pt x="15935" y="1064"/>
                    <a:pt x="15968" y="1064"/>
                  </a:cubicBezTo>
                  <a:cubicBezTo>
                    <a:pt x="15981" y="1064"/>
                    <a:pt x="15995" y="1066"/>
                    <a:pt x="16011" y="1070"/>
                  </a:cubicBezTo>
                  <a:cubicBezTo>
                    <a:pt x="16011" y="1070"/>
                    <a:pt x="16012" y="1070"/>
                    <a:pt x="16012" y="1070"/>
                  </a:cubicBezTo>
                  <a:cubicBezTo>
                    <a:pt x="16026" y="1070"/>
                    <a:pt x="16068" y="1058"/>
                    <a:pt x="16087" y="1048"/>
                  </a:cubicBezTo>
                  <a:cubicBezTo>
                    <a:pt x="16108" y="1038"/>
                    <a:pt x="16119" y="1024"/>
                    <a:pt x="16134" y="1013"/>
                  </a:cubicBezTo>
                  <a:cubicBezTo>
                    <a:pt x="16146" y="1003"/>
                    <a:pt x="16159" y="998"/>
                    <a:pt x="16170" y="998"/>
                  </a:cubicBezTo>
                  <a:cubicBezTo>
                    <a:pt x="16180" y="998"/>
                    <a:pt x="16189" y="1002"/>
                    <a:pt x="16196" y="1008"/>
                  </a:cubicBezTo>
                  <a:cubicBezTo>
                    <a:pt x="16217" y="1026"/>
                    <a:pt x="16231" y="1044"/>
                    <a:pt x="16249" y="1063"/>
                  </a:cubicBezTo>
                  <a:cubicBezTo>
                    <a:pt x="16277" y="1047"/>
                    <a:pt x="16298" y="1026"/>
                    <a:pt x="16327" y="1022"/>
                  </a:cubicBezTo>
                  <a:cubicBezTo>
                    <a:pt x="16393" y="1011"/>
                    <a:pt x="16381" y="992"/>
                    <a:pt x="16383" y="973"/>
                  </a:cubicBezTo>
                  <a:cubicBezTo>
                    <a:pt x="16383" y="963"/>
                    <a:pt x="16384" y="948"/>
                    <a:pt x="16398" y="941"/>
                  </a:cubicBezTo>
                  <a:cubicBezTo>
                    <a:pt x="16418" y="932"/>
                    <a:pt x="16449" y="924"/>
                    <a:pt x="16477" y="922"/>
                  </a:cubicBezTo>
                  <a:cubicBezTo>
                    <a:pt x="16479" y="921"/>
                    <a:pt x="16481" y="921"/>
                    <a:pt x="16483" y="921"/>
                  </a:cubicBezTo>
                  <a:cubicBezTo>
                    <a:pt x="16511" y="921"/>
                    <a:pt x="16535" y="942"/>
                    <a:pt x="16537" y="967"/>
                  </a:cubicBezTo>
                  <a:lnTo>
                    <a:pt x="16539" y="1002"/>
                  </a:lnTo>
                  <a:cubicBezTo>
                    <a:pt x="16540" y="1005"/>
                    <a:pt x="16549" y="1013"/>
                    <a:pt x="16549" y="1013"/>
                  </a:cubicBezTo>
                  <a:cubicBezTo>
                    <a:pt x="16554" y="1012"/>
                    <a:pt x="16560" y="1012"/>
                    <a:pt x="16565" y="1012"/>
                  </a:cubicBezTo>
                  <a:cubicBezTo>
                    <a:pt x="16591" y="1012"/>
                    <a:pt x="16615" y="1021"/>
                    <a:pt x="16642" y="1021"/>
                  </a:cubicBezTo>
                  <a:cubicBezTo>
                    <a:pt x="16650" y="1021"/>
                    <a:pt x="16657" y="1020"/>
                    <a:pt x="16665" y="1019"/>
                  </a:cubicBezTo>
                  <a:cubicBezTo>
                    <a:pt x="16682" y="1016"/>
                    <a:pt x="16706" y="1013"/>
                    <a:pt x="16724" y="1013"/>
                  </a:cubicBezTo>
                  <a:cubicBezTo>
                    <a:pt x="16734" y="1013"/>
                    <a:pt x="16742" y="1014"/>
                    <a:pt x="16746" y="1016"/>
                  </a:cubicBezTo>
                  <a:cubicBezTo>
                    <a:pt x="16756" y="1020"/>
                    <a:pt x="16764" y="1022"/>
                    <a:pt x="16770" y="1022"/>
                  </a:cubicBezTo>
                  <a:cubicBezTo>
                    <a:pt x="16786" y="1022"/>
                    <a:pt x="16792" y="1012"/>
                    <a:pt x="16801" y="1008"/>
                  </a:cubicBezTo>
                  <a:cubicBezTo>
                    <a:pt x="16805" y="1005"/>
                    <a:pt x="16795" y="994"/>
                    <a:pt x="16784" y="989"/>
                  </a:cubicBezTo>
                  <a:cubicBezTo>
                    <a:pt x="16652" y="949"/>
                    <a:pt x="16634" y="929"/>
                    <a:pt x="16686" y="855"/>
                  </a:cubicBezTo>
                  <a:cubicBezTo>
                    <a:pt x="16699" y="836"/>
                    <a:pt x="16680" y="833"/>
                    <a:pt x="16640" y="833"/>
                  </a:cubicBezTo>
                  <a:cubicBezTo>
                    <a:pt x="16626" y="833"/>
                    <a:pt x="16608" y="837"/>
                    <a:pt x="16593" y="837"/>
                  </a:cubicBezTo>
                  <a:cubicBezTo>
                    <a:pt x="16579" y="837"/>
                    <a:pt x="16568" y="834"/>
                    <a:pt x="16564" y="824"/>
                  </a:cubicBezTo>
                  <a:cubicBezTo>
                    <a:pt x="16558" y="813"/>
                    <a:pt x="16550" y="808"/>
                    <a:pt x="16538" y="808"/>
                  </a:cubicBezTo>
                  <a:cubicBezTo>
                    <a:pt x="16528" y="808"/>
                    <a:pt x="16516" y="811"/>
                    <a:pt x="16501" y="816"/>
                  </a:cubicBezTo>
                  <a:cubicBezTo>
                    <a:pt x="16486" y="820"/>
                    <a:pt x="16465" y="820"/>
                    <a:pt x="16446" y="823"/>
                  </a:cubicBezTo>
                  <a:cubicBezTo>
                    <a:pt x="16445" y="823"/>
                    <a:pt x="16434" y="816"/>
                    <a:pt x="16437" y="813"/>
                  </a:cubicBezTo>
                  <a:cubicBezTo>
                    <a:pt x="16450" y="799"/>
                    <a:pt x="16469" y="774"/>
                    <a:pt x="16484" y="774"/>
                  </a:cubicBezTo>
                  <a:cubicBezTo>
                    <a:pt x="16485" y="774"/>
                    <a:pt x="16486" y="774"/>
                    <a:pt x="16487" y="774"/>
                  </a:cubicBezTo>
                  <a:cubicBezTo>
                    <a:pt x="16503" y="779"/>
                    <a:pt x="16516" y="782"/>
                    <a:pt x="16528" y="782"/>
                  </a:cubicBezTo>
                  <a:cubicBezTo>
                    <a:pt x="16555" y="782"/>
                    <a:pt x="16570" y="769"/>
                    <a:pt x="16589" y="760"/>
                  </a:cubicBezTo>
                  <a:cubicBezTo>
                    <a:pt x="16603" y="753"/>
                    <a:pt x="16616" y="750"/>
                    <a:pt x="16627" y="750"/>
                  </a:cubicBezTo>
                  <a:cubicBezTo>
                    <a:pt x="16647" y="750"/>
                    <a:pt x="16663" y="759"/>
                    <a:pt x="16677" y="767"/>
                  </a:cubicBezTo>
                  <a:cubicBezTo>
                    <a:pt x="16684" y="771"/>
                    <a:pt x="16684" y="785"/>
                    <a:pt x="16676" y="789"/>
                  </a:cubicBezTo>
                  <a:cubicBezTo>
                    <a:pt x="16640" y="805"/>
                    <a:pt x="16682" y="810"/>
                    <a:pt x="16695" y="813"/>
                  </a:cubicBezTo>
                  <a:cubicBezTo>
                    <a:pt x="16701" y="814"/>
                    <a:pt x="16706" y="815"/>
                    <a:pt x="16709" y="815"/>
                  </a:cubicBezTo>
                  <a:cubicBezTo>
                    <a:pt x="16723" y="815"/>
                    <a:pt x="16714" y="803"/>
                    <a:pt x="16721" y="801"/>
                  </a:cubicBezTo>
                  <a:cubicBezTo>
                    <a:pt x="16732" y="796"/>
                    <a:pt x="16753" y="790"/>
                    <a:pt x="16764" y="790"/>
                  </a:cubicBezTo>
                  <a:cubicBezTo>
                    <a:pt x="16766" y="790"/>
                    <a:pt x="16767" y="790"/>
                    <a:pt x="16768" y="791"/>
                  </a:cubicBezTo>
                  <a:cubicBezTo>
                    <a:pt x="16795" y="798"/>
                    <a:pt x="16815" y="807"/>
                    <a:pt x="16836" y="819"/>
                  </a:cubicBezTo>
                  <a:cubicBezTo>
                    <a:pt x="16854" y="828"/>
                    <a:pt x="16856" y="842"/>
                    <a:pt x="16826" y="842"/>
                  </a:cubicBezTo>
                  <a:cubicBezTo>
                    <a:pt x="16825" y="842"/>
                    <a:pt x="16823" y="842"/>
                    <a:pt x="16821" y="842"/>
                  </a:cubicBezTo>
                  <a:cubicBezTo>
                    <a:pt x="16764" y="844"/>
                    <a:pt x="16799" y="871"/>
                    <a:pt x="16759" y="876"/>
                  </a:cubicBezTo>
                  <a:lnTo>
                    <a:pt x="16801" y="898"/>
                  </a:lnTo>
                  <a:cubicBezTo>
                    <a:pt x="16813" y="888"/>
                    <a:pt x="16826" y="885"/>
                    <a:pt x="16838" y="885"/>
                  </a:cubicBezTo>
                  <a:cubicBezTo>
                    <a:pt x="16864" y="885"/>
                    <a:pt x="16889" y="900"/>
                    <a:pt x="16915" y="901"/>
                  </a:cubicBezTo>
                  <a:cubicBezTo>
                    <a:pt x="16924" y="902"/>
                    <a:pt x="16933" y="902"/>
                    <a:pt x="16941" y="902"/>
                  </a:cubicBezTo>
                  <a:cubicBezTo>
                    <a:pt x="16962" y="902"/>
                    <a:pt x="16976" y="898"/>
                    <a:pt x="16971" y="882"/>
                  </a:cubicBezTo>
                  <a:cubicBezTo>
                    <a:pt x="16968" y="873"/>
                    <a:pt x="16967" y="863"/>
                    <a:pt x="16973" y="855"/>
                  </a:cubicBezTo>
                  <a:cubicBezTo>
                    <a:pt x="16975" y="852"/>
                    <a:pt x="16995" y="849"/>
                    <a:pt x="17005" y="849"/>
                  </a:cubicBezTo>
                  <a:cubicBezTo>
                    <a:pt x="17008" y="849"/>
                    <a:pt x="17010" y="849"/>
                    <a:pt x="17011" y="849"/>
                  </a:cubicBezTo>
                  <a:cubicBezTo>
                    <a:pt x="17057" y="864"/>
                    <a:pt x="17101" y="879"/>
                    <a:pt x="17141" y="895"/>
                  </a:cubicBezTo>
                  <a:cubicBezTo>
                    <a:pt x="17151" y="899"/>
                    <a:pt x="17154" y="913"/>
                    <a:pt x="17146" y="919"/>
                  </a:cubicBezTo>
                  <a:cubicBezTo>
                    <a:pt x="17086" y="957"/>
                    <a:pt x="17086" y="955"/>
                    <a:pt x="17161" y="976"/>
                  </a:cubicBezTo>
                  <a:cubicBezTo>
                    <a:pt x="17177" y="982"/>
                    <a:pt x="17198" y="985"/>
                    <a:pt x="17211" y="992"/>
                  </a:cubicBezTo>
                  <a:cubicBezTo>
                    <a:pt x="17224" y="998"/>
                    <a:pt x="17235" y="1001"/>
                    <a:pt x="17246" y="1001"/>
                  </a:cubicBezTo>
                  <a:cubicBezTo>
                    <a:pt x="17255" y="1001"/>
                    <a:pt x="17264" y="999"/>
                    <a:pt x="17273" y="995"/>
                  </a:cubicBezTo>
                  <a:cubicBezTo>
                    <a:pt x="17299" y="983"/>
                    <a:pt x="17332" y="973"/>
                    <a:pt x="17316" y="951"/>
                  </a:cubicBezTo>
                  <a:cubicBezTo>
                    <a:pt x="17305" y="939"/>
                    <a:pt x="17258" y="927"/>
                    <a:pt x="17279" y="914"/>
                  </a:cubicBezTo>
                  <a:cubicBezTo>
                    <a:pt x="17287" y="910"/>
                    <a:pt x="17294" y="908"/>
                    <a:pt x="17301" y="908"/>
                  </a:cubicBezTo>
                  <a:cubicBezTo>
                    <a:pt x="17323" y="908"/>
                    <a:pt x="17341" y="926"/>
                    <a:pt x="17363" y="929"/>
                  </a:cubicBezTo>
                  <a:lnTo>
                    <a:pt x="17408" y="933"/>
                  </a:lnTo>
                  <a:cubicBezTo>
                    <a:pt x="17416" y="934"/>
                    <a:pt x="17424" y="934"/>
                    <a:pt x="17430" y="934"/>
                  </a:cubicBezTo>
                  <a:cubicBezTo>
                    <a:pt x="17463" y="934"/>
                    <a:pt x="17479" y="926"/>
                    <a:pt x="17458" y="910"/>
                  </a:cubicBezTo>
                  <a:cubicBezTo>
                    <a:pt x="17413" y="874"/>
                    <a:pt x="17455" y="864"/>
                    <a:pt x="17498" y="854"/>
                  </a:cubicBezTo>
                  <a:cubicBezTo>
                    <a:pt x="17501" y="854"/>
                    <a:pt x="17503" y="853"/>
                    <a:pt x="17507" y="853"/>
                  </a:cubicBezTo>
                  <a:cubicBezTo>
                    <a:pt x="17520" y="853"/>
                    <a:pt x="17537" y="856"/>
                    <a:pt x="17551" y="857"/>
                  </a:cubicBezTo>
                  <a:cubicBezTo>
                    <a:pt x="17550" y="864"/>
                    <a:pt x="17551" y="873"/>
                    <a:pt x="17547" y="880"/>
                  </a:cubicBezTo>
                  <a:cubicBezTo>
                    <a:pt x="17542" y="888"/>
                    <a:pt x="17522" y="895"/>
                    <a:pt x="17527" y="899"/>
                  </a:cubicBezTo>
                  <a:cubicBezTo>
                    <a:pt x="17545" y="916"/>
                    <a:pt x="17572" y="932"/>
                    <a:pt x="17594" y="947"/>
                  </a:cubicBezTo>
                  <a:cubicBezTo>
                    <a:pt x="17600" y="944"/>
                    <a:pt x="17610" y="942"/>
                    <a:pt x="17608" y="939"/>
                  </a:cubicBezTo>
                  <a:cubicBezTo>
                    <a:pt x="17602" y="927"/>
                    <a:pt x="17589" y="916"/>
                    <a:pt x="17586" y="905"/>
                  </a:cubicBezTo>
                  <a:cubicBezTo>
                    <a:pt x="17580" y="889"/>
                    <a:pt x="17587" y="881"/>
                    <a:pt x="17608" y="881"/>
                  </a:cubicBezTo>
                  <a:cubicBezTo>
                    <a:pt x="17617" y="881"/>
                    <a:pt x="17627" y="882"/>
                    <a:pt x="17641" y="885"/>
                  </a:cubicBezTo>
                  <a:cubicBezTo>
                    <a:pt x="17664" y="890"/>
                    <a:pt x="17680" y="893"/>
                    <a:pt x="17689" y="893"/>
                  </a:cubicBezTo>
                  <a:cubicBezTo>
                    <a:pt x="17706" y="893"/>
                    <a:pt x="17705" y="884"/>
                    <a:pt x="17694" y="863"/>
                  </a:cubicBezTo>
                  <a:cubicBezTo>
                    <a:pt x="17683" y="845"/>
                    <a:pt x="17672" y="827"/>
                    <a:pt x="17664" y="810"/>
                  </a:cubicBezTo>
                  <a:cubicBezTo>
                    <a:pt x="17658" y="791"/>
                    <a:pt x="17673" y="777"/>
                    <a:pt x="17710" y="776"/>
                  </a:cubicBezTo>
                  <a:cubicBezTo>
                    <a:pt x="17719" y="776"/>
                    <a:pt x="17738" y="786"/>
                    <a:pt x="17751" y="791"/>
                  </a:cubicBezTo>
                  <a:cubicBezTo>
                    <a:pt x="17757" y="780"/>
                    <a:pt x="17758" y="769"/>
                    <a:pt x="17772" y="763"/>
                  </a:cubicBezTo>
                  <a:cubicBezTo>
                    <a:pt x="17785" y="755"/>
                    <a:pt x="17808" y="751"/>
                    <a:pt x="17832" y="751"/>
                  </a:cubicBezTo>
                  <a:cubicBezTo>
                    <a:pt x="17863" y="754"/>
                    <a:pt x="17964" y="802"/>
                    <a:pt x="17981" y="823"/>
                  </a:cubicBezTo>
                  <a:cubicBezTo>
                    <a:pt x="17992" y="840"/>
                    <a:pt x="18006" y="845"/>
                    <a:pt x="18027" y="845"/>
                  </a:cubicBezTo>
                  <a:cubicBezTo>
                    <a:pt x="18029" y="845"/>
                    <a:pt x="18032" y="845"/>
                    <a:pt x="18035" y="845"/>
                  </a:cubicBezTo>
                  <a:cubicBezTo>
                    <a:pt x="18044" y="844"/>
                    <a:pt x="18053" y="843"/>
                    <a:pt x="18062" y="843"/>
                  </a:cubicBezTo>
                  <a:cubicBezTo>
                    <a:pt x="18128" y="843"/>
                    <a:pt x="18201" y="877"/>
                    <a:pt x="18267" y="888"/>
                  </a:cubicBezTo>
                  <a:cubicBezTo>
                    <a:pt x="18285" y="891"/>
                    <a:pt x="18322" y="904"/>
                    <a:pt x="18312" y="920"/>
                  </a:cubicBezTo>
                  <a:cubicBezTo>
                    <a:pt x="18301" y="936"/>
                    <a:pt x="18307" y="947"/>
                    <a:pt x="18354" y="966"/>
                  </a:cubicBezTo>
                  <a:cubicBezTo>
                    <a:pt x="18429" y="999"/>
                    <a:pt x="18429" y="1013"/>
                    <a:pt x="18422" y="1048"/>
                  </a:cubicBezTo>
                  <a:cubicBezTo>
                    <a:pt x="18421" y="1057"/>
                    <a:pt x="18419" y="1064"/>
                    <a:pt x="18416" y="1076"/>
                  </a:cubicBezTo>
                  <a:cubicBezTo>
                    <a:pt x="18428" y="1077"/>
                    <a:pt x="18431" y="1077"/>
                    <a:pt x="18435" y="1077"/>
                  </a:cubicBezTo>
                  <a:cubicBezTo>
                    <a:pt x="18444" y="1076"/>
                    <a:pt x="18445" y="1066"/>
                    <a:pt x="18454" y="1066"/>
                  </a:cubicBezTo>
                  <a:cubicBezTo>
                    <a:pt x="18459" y="1066"/>
                    <a:pt x="18466" y="1069"/>
                    <a:pt x="18476" y="1076"/>
                  </a:cubicBezTo>
                  <a:cubicBezTo>
                    <a:pt x="18487" y="1082"/>
                    <a:pt x="18496" y="1100"/>
                    <a:pt x="18493" y="1104"/>
                  </a:cubicBezTo>
                  <a:cubicBezTo>
                    <a:pt x="18476" y="1122"/>
                    <a:pt x="18509" y="1148"/>
                    <a:pt x="18525" y="1170"/>
                  </a:cubicBezTo>
                  <a:cubicBezTo>
                    <a:pt x="18541" y="1192"/>
                    <a:pt x="18574" y="1216"/>
                    <a:pt x="18579" y="1239"/>
                  </a:cubicBezTo>
                  <a:cubicBezTo>
                    <a:pt x="18587" y="1263"/>
                    <a:pt x="18578" y="1279"/>
                    <a:pt x="18576" y="1298"/>
                  </a:cubicBezTo>
                  <a:cubicBezTo>
                    <a:pt x="18576" y="1303"/>
                    <a:pt x="18579" y="1310"/>
                    <a:pt x="18587" y="1328"/>
                  </a:cubicBezTo>
                  <a:cubicBezTo>
                    <a:pt x="18596" y="1310"/>
                    <a:pt x="18613" y="1300"/>
                    <a:pt x="18606" y="1288"/>
                  </a:cubicBezTo>
                  <a:cubicBezTo>
                    <a:pt x="18592" y="1264"/>
                    <a:pt x="18599" y="1259"/>
                    <a:pt x="18612" y="1259"/>
                  </a:cubicBezTo>
                  <a:cubicBezTo>
                    <a:pt x="18618" y="1259"/>
                    <a:pt x="18627" y="1261"/>
                    <a:pt x="18633" y="1261"/>
                  </a:cubicBezTo>
                  <a:cubicBezTo>
                    <a:pt x="18638" y="1261"/>
                    <a:pt x="18641" y="1260"/>
                    <a:pt x="18644" y="1258"/>
                  </a:cubicBezTo>
                  <a:cubicBezTo>
                    <a:pt x="18603" y="1232"/>
                    <a:pt x="18588" y="1207"/>
                    <a:pt x="18585" y="1183"/>
                  </a:cubicBezTo>
                  <a:cubicBezTo>
                    <a:pt x="18585" y="1179"/>
                    <a:pt x="18591" y="1178"/>
                    <a:pt x="18597" y="1176"/>
                  </a:cubicBezTo>
                  <a:cubicBezTo>
                    <a:pt x="18597" y="1176"/>
                    <a:pt x="18609" y="1185"/>
                    <a:pt x="18612" y="1189"/>
                  </a:cubicBezTo>
                  <a:cubicBezTo>
                    <a:pt x="18625" y="1213"/>
                    <a:pt x="18635" y="1235"/>
                    <a:pt x="18644" y="1258"/>
                  </a:cubicBezTo>
                  <a:cubicBezTo>
                    <a:pt x="18650" y="1257"/>
                    <a:pt x="18656" y="1257"/>
                    <a:pt x="18663" y="1257"/>
                  </a:cubicBezTo>
                  <a:cubicBezTo>
                    <a:pt x="18672" y="1257"/>
                    <a:pt x="18682" y="1258"/>
                    <a:pt x="18693" y="1258"/>
                  </a:cubicBezTo>
                  <a:cubicBezTo>
                    <a:pt x="18710" y="1260"/>
                    <a:pt x="18725" y="1264"/>
                    <a:pt x="18735" y="1288"/>
                  </a:cubicBezTo>
                  <a:cubicBezTo>
                    <a:pt x="18743" y="1307"/>
                    <a:pt x="18803" y="1325"/>
                    <a:pt x="18784" y="1345"/>
                  </a:cubicBezTo>
                  <a:cubicBezTo>
                    <a:pt x="18783" y="1346"/>
                    <a:pt x="18782" y="1346"/>
                    <a:pt x="18781" y="1346"/>
                  </a:cubicBezTo>
                  <a:cubicBezTo>
                    <a:pt x="18771" y="1346"/>
                    <a:pt x="18742" y="1333"/>
                    <a:pt x="18725" y="1328"/>
                  </a:cubicBezTo>
                  <a:cubicBezTo>
                    <a:pt x="18719" y="1326"/>
                    <a:pt x="18711" y="1324"/>
                    <a:pt x="18706" y="1324"/>
                  </a:cubicBezTo>
                  <a:cubicBezTo>
                    <a:pt x="18705" y="1324"/>
                    <a:pt x="18704" y="1324"/>
                    <a:pt x="18703" y="1325"/>
                  </a:cubicBezTo>
                  <a:cubicBezTo>
                    <a:pt x="18696" y="1326"/>
                    <a:pt x="18693" y="1332"/>
                    <a:pt x="18688" y="1336"/>
                  </a:cubicBezTo>
                  <a:lnTo>
                    <a:pt x="18716" y="1351"/>
                  </a:lnTo>
                  <a:cubicBezTo>
                    <a:pt x="18740" y="1361"/>
                    <a:pt x="18763" y="1372"/>
                    <a:pt x="18793" y="1394"/>
                  </a:cubicBezTo>
                  <a:cubicBezTo>
                    <a:pt x="18756" y="1414"/>
                    <a:pt x="18727" y="1433"/>
                    <a:pt x="18696" y="1451"/>
                  </a:cubicBezTo>
                  <a:lnTo>
                    <a:pt x="18824" y="1579"/>
                  </a:lnTo>
                  <a:cubicBezTo>
                    <a:pt x="18830" y="1585"/>
                    <a:pt x="18841" y="1589"/>
                    <a:pt x="18850" y="1591"/>
                  </a:cubicBezTo>
                  <a:cubicBezTo>
                    <a:pt x="18853" y="1591"/>
                    <a:pt x="18857" y="1584"/>
                    <a:pt x="18855" y="1579"/>
                  </a:cubicBezTo>
                  <a:cubicBezTo>
                    <a:pt x="18850" y="1570"/>
                    <a:pt x="18841" y="1560"/>
                    <a:pt x="18832" y="1553"/>
                  </a:cubicBezTo>
                  <a:cubicBezTo>
                    <a:pt x="18828" y="1548"/>
                    <a:pt x="18819" y="1548"/>
                    <a:pt x="18813" y="1545"/>
                  </a:cubicBezTo>
                  <a:cubicBezTo>
                    <a:pt x="18782" y="1531"/>
                    <a:pt x="18778" y="1507"/>
                    <a:pt x="18778" y="1492"/>
                  </a:cubicBezTo>
                  <a:cubicBezTo>
                    <a:pt x="18778" y="1486"/>
                    <a:pt x="18780" y="1484"/>
                    <a:pt x="18782" y="1484"/>
                  </a:cubicBezTo>
                  <a:cubicBezTo>
                    <a:pt x="18789" y="1484"/>
                    <a:pt x="18804" y="1507"/>
                    <a:pt x="18811" y="1507"/>
                  </a:cubicBezTo>
                  <a:cubicBezTo>
                    <a:pt x="18811" y="1507"/>
                    <a:pt x="18812" y="1507"/>
                    <a:pt x="18812" y="1507"/>
                  </a:cubicBezTo>
                  <a:cubicBezTo>
                    <a:pt x="18812" y="1507"/>
                    <a:pt x="18813" y="1507"/>
                    <a:pt x="18813" y="1507"/>
                  </a:cubicBezTo>
                  <a:cubicBezTo>
                    <a:pt x="18820" y="1507"/>
                    <a:pt x="18839" y="1519"/>
                    <a:pt x="18846" y="1519"/>
                  </a:cubicBezTo>
                  <a:cubicBezTo>
                    <a:pt x="18852" y="1519"/>
                    <a:pt x="18850" y="1512"/>
                    <a:pt x="18828" y="1486"/>
                  </a:cubicBezTo>
                  <a:cubicBezTo>
                    <a:pt x="18825" y="1484"/>
                    <a:pt x="18827" y="1478"/>
                    <a:pt x="18827" y="1473"/>
                  </a:cubicBezTo>
                  <a:lnTo>
                    <a:pt x="18827" y="1473"/>
                  </a:lnTo>
                  <a:lnTo>
                    <a:pt x="18916" y="1564"/>
                  </a:lnTo>
                  <a:cubicBezTo>
                    <a:pt x="18916" y="1564"/>
                    <a:pt x="18909" y="1570"/>
                    <a:pt x="18909" y="1576"/>
                  </a:cubicBezTo>
                  <a:cubicBezTo>
                    <a:pt x="18910" y="1582"/>
                    <a:pt x="18916" y="1594"/>
                    <a:pt x="18921" y="1598"/>
                  </a:cubicBezTo>
                  <a:cubicBezTo>
                    <a:pt x="18930" y="1605"/>
                    <a:pt x="18937" y="1609"/>
                    <a:pt x="18942" y="1609"/>
                  </a:cubicBezTo>
                  <a:cubicBezTo>
                    <a:pt x="18948" y="1609"/>
                    <a:pt x="18950" y="1601"/>
                    <a:pt x="18946" y="1582"/>
                  </a:cubicBezTo>
                  <a:cubicBezTo>
                    <a:pt x="18943" y="1575"/>
                    <a:pt x="18955" y="1572"/>
                    <a:pt x="18960" y="1569"/>
                  </a:cubicBezTo>
                  <a:cubicBezTo>
                    <a:pt x="18961" y="1569"/>
                    <a:pt x="18962" y="1568"/>
                    <a:pt x="18963" y="1568"/>
                  </a:cubicBezTo>
                  <a:cubicBezTo>
                    <a:pt x="18966" y="1568"/>
                    <a:pt x="18972" y="1570"/>
                    <a:pt x="18975" y="1570"/>
                  </a:cubicBezTo>
                  <a:cubicBezTo>
                    <a:pt x="18978" y="1576"/>
                    <a:pt x="18983" y="1587"/>
                    <a:pt x="18981" y="1589"/>
                  </a:cubicBezTo>
                  <a:cubicBezTo>
                    <a:pt x="18978" y="1606"/>
                    <a:pt x="18977" y="1626"/>
                    <a:pt x="18966" y="1632"/>
                  </a:cubicBezTo>
                  <a:cubicBezTo>
                    <a:pt x="18932" y="1650"/>
                    <a:pt x="18921" y="1691"/>
                    <a:pt x="18906" y="1734"/>
                  </a:cubicBezTo>
                  <a:cubicBezTo>
                    <a:pt x="18909" y="1728"/>
                    <a:pt x="18914" y="1725"/>
                    <a:pt x="18920" y="1725"/>
                  </a:cubicBezTo>
                  <a:cubicBezTo>
                    <a:pt x="18937" y="1725"/>
                    <a:pt x="18962" y="1746"/>
                    <a:pt x="18979" y="1746"/>
                  </a:cubicBezTo>
                  <a:cubicBezTo>
                    <a:pt x="18986" y="1746"/>
                    <a:pt x="18991" y="1743"/>
                    <a:pt x="18994" y="1734"/>
                  </a:cubicBezTo>
                  <a:lnTo>
                    <a:pt x="18994" y="1734"/>
                  </a:lnTo>
                  <a:lnTo>
                    <a:pt x="19001" y="1738"/>
                  </a:lnTo>
                  <a:lnTo>
                    <a:pt x="19001" y="1738"/>
                  </a:lnTo>
                  <a:cubicBezTo>
                    <a:pt x="18999" y="1735"/>
                    <a:pt x="18997" y="1733"/>
                    <a:pt x="18996" y="1731"/>
                  </a:cubicBezTo>
                  <a:cubicBezTo>
                    <a:pt x="18995" y="1732"/>
                    <a:pt x="18995" y="1733"/>
                    <a:pt x="18994" y="1734"/>
                  </a:cubicBezTo>
                  <a:lnTo>
                    <a:pt x="18994" y="1734"/>
                  </a:lnTo>
                  <a:lnTo>
                    <a:pt x="18993" y="1734"/>
                  </a:lnTo>
                  <a:cubicBezTo>
                    <a:pt x="18993" y="1730"/>
                    <a:pt x="18992" y="1727"/>
                    <a:pt x="18993" y="1727"/>
                  </a:cubicBezTo>
                  <a:cubicBezTo>
                    <a:pt x="18993" y="1727"/>
                    <a:pt x="18994" y="1728"/>
                    <a:pt x="18996" y="1731"/>
                  </a:cubicBezTo>
                  <a:cubicBezTo>
                    <a:pt x="18995" y="1724"/>
                    <a:pt x="18997" y="1723"/>
                    <a:pt x="18998" y="1723"/>
                  </a:cubicBezTo>
                  <a:cubicBezTo>
                    <a:pt x="18999" y="1723"/>
                    <a:pt x="19000" y="1723"/>
                    <a:pt x="19000" y="1723"/>
                  </a:cubicBezTo>
                  <a:lnTo>
                    <a:pt x="19005" y="1740"/>
                  </a:lnTo>
                  <a:lnTo>
                    <a:pt x="19001" y="1738"/>
                  </a:lnTo>
                  <a:lnTo>
                    <a:pt x="19001" y="1738"/>
                  </a:lnTo>
                  <a:cubicBezTo>
                    <a:pt x="19032" y="1785"/>
                    <a:pt x="19031" y="1827"/>
                    <a:pt x="19035" y="1865"/>
                  </a:cubicBezTo>
                  <a:cubicBezTo>
                    <a:pt x="19039" y="1890"/>
                    <a:pt x="19039" y="1898"/>
                    <a:pt x="19050" y="1898"/>
                  </a:cubicBezTo>
                  <a:cubicBezTo>
                    <a:pt x="19055" y="1898"/>
                    <a:pt x="19062" y="1896"/>
                    <a:pt x="19072" y="1894"/>
                  </a:cubicBezTo>
                  <a:cubicBezTo>
                    <a:pt x="19073" y="1894"/>
                    <a:pt x="19075" y="1893"/>
                    <a:pt x="19076" y="1893"/>
                  </a:cubicBezTo>
                  <a:cubicBezTo>
                    <a:pt x="19090" y="1893"/>
                    <a:pt x="19106" y="1915"/>
                    <a:pt x="19109" y="1937"/>
                  </a:cubicBezTo>
                  <a:lnTo>
                    <a:pt x="19109" y="1947"/>
                  </a:lnTo>
                  <a:cubicBezTo>
                    <a:pt x="19116" y="2006"/>
                    <a:pt x="19124" y="2010"/>
                    <a:pt x="19162" y="2026"/>
                  </a:cubicBezTo>
                  <a:cubicBezTo>
                    <a:pt x="19169" y="2029"/>
                    <a:pt x="19180" y="2044"/>
                    <a:pt x="19186" y="2057"/>
                  </a:cubicBezTo>
                  <a:cubicBezTo>
                    <a:pt x="19196" y="2087"/>
                    <a:pt x="19205" y="2118"/>
                    <a:pt x="19218" y="2156"/>
                  </a:cubicBezTo>
                  <a:cubicBezTo>
                    <a:pt x="19177" y="2169"/>
                    <a:pt x="19137" y="2182"/>
                    <a:pt x="19099" y="2194"/>
                  </a:cubicBezTo>
                  <a:cubicBezTo>
                    <a:pt x="19094" y="2196"/>
                    <a:pt x="19091" y="2210"/>
                    <a:pt x="19094" y="2219"/>
                  </a:cubicBezTo>
                  <a:cubicBezTo>
                    <a:pt x="19097" y="2228"/>
                    <a:pt x="19106" y="2235"/>
                    <a:pt x="19112" y="2244"/>
                  </a:cubicBezTo>
                  <a:cubicBezTo>
                    <a:pt x="19112" y="2244"/>
                    <a:pt x="19174" y="2309"/>
                    <a:pt x="19171" y="2310"/>
                  </a:cubicBezTo>
                  <a:cubicBezTo>
                    <a:pt x="19177" y="2314"/>
                    <a:pt x="19183" y="2332"/>
                    <a:pt x="19189" y="2332"/>
                  </a:cubicBezTo>
                  <a:cubicBezTo>
                    <a:pt x="19192" y="2332"/>
                    <a:pt x="19194" y="2328"/>
                    <a:pt x="19197" y="2316"/>
                  </a:cubicBezTo>
                  <a:cubicBezTo>
                    <a:pt x="19199" y="2306"/>
                    <a:pt x="19203" y="2301"/>
                    <a:pt x="19207" y="2301"/>
                  </a:cubicBezTo>
                  <a:cubicBezTo>
                    <a:pt x="19212" y="2301"/>
                    <a:pt x="19217" y="2308"/>
                    <a:pt x="19224" y="2324"/>
                  </a:cubicBezTo>
                  <a:cubicBezTo>
                    <a:pt x="19239" y="2360"/>
                    <a:pt x="19255" y="2394"/>
                    <a:pt x="19258" y="2437"/>
                  </a:cubicBezTo>
                  <a:cubicBezTo>
                    <a:pt x="19262" y="2481"/>
                    <a:pt x="19269" y="2530"/>
                    <a:pt x="19266" y="2566"/>
                  </a:cubicBezTo>
                  <a:cubicBezTo>
                    <a:pt x="19265" y="2584"/>
                    <a:pt x="19240" y="2580"/>
                    <a:pt x="19227" y="2588"/>
                  </a:cubicBezTo>
                  <a:cubicBezTo>
                    <a:pt x="19222" y="2591"/>
                    <a:pt x="19218" y="2610"/>
                    <a:pt x="19219" y="2621"/>
                  </a:cubicBezTo>
                  <a:cubicBezTo>
                    <a:pt x="19219" y="2631"/>
                    <a:pt x="19228" y="2647"/>
                    <a:pt x="19231" y="2647"/>
                  </a:cubicBezTo>
                  <a:cubicBezTo>
                    <a:pt x="19231" y="2647"/>
                    <a:pt x="19231" y="2647"/>
                    <a:pt x="19231" y="2647"/>
                  </a:cubicBezTo>
                  <a:cubicBezTo>
                    <a:pt x="19246" y="2643"/>
                    <a:pt x="19261" y="2633"/>
                    <a:pt x="19275" y="2625"/>
                  </a:cubicBezTo>
                  <a:cubicBezTo>
                    <a:pt x="19278" y="2624"/>
                    <a:pt x="19284" y="2622"/>
                    <a:pt x="19284" y="2622"/>
                  </a:cubicBezTo>
                  <a:cubicBezTo>
                    <a:pt x="19287" y="2630"/>
                    <a:pt x="19290" y="2643"/>
                    <a:pt x="19289" y="2649"/>
                  </a:cubicBezTo>
                  <a:cubicBezTo>
                    <a:pt x="19281" y="2672"/>
                    <a:pt x="19274" y="2696"/>
                    <a:pt x="19265" y="2719"/>
                  </a:cubicBezTo>
                  <a:cubicBezTo>
                    <a:pt x="19277" y="2733"/>
                    <a:pt x="19289" y="2746"/>
                    <a:pt x="19299" y="2761"/>
                  </a:cubicBezTo>
                  <a:cubicBezTo>
                    <a:pt x="19302" y="2766"/>
                    <a:pt x="19305" y="2783"/>
                    <a:pt x="19303" y="2793"/>
                  </a:cubicBezTo>
                  <a:lnTo>
                    <a:pt x="19294" y="2889"/>
                  </a:lnTo>
                  <a:cubicBezTo>
                    <a:pt x="19292" y="2930"/>
                    <a:pt x="19284" y="2957"/>
                    <a:pt x="19266" y="2957"/>
                  </a:cubicBezTo>
                  <a:cubicBezTo>
                    <a:pt x="19263" y="2957"/>
                    <a:pt x="19260" y="2956"/>
                    <a:pt x="19256" y="2955"/>
                  </a:cubicBezTo>
                  <a:cubicBezTo>
                    <a:pt x="19254" y="2954"/>
                    <a:pt x="19251" y="2953"/>
                    <a:pt x="19249" y="2953"/>
                  </a:cubicBezTo>
                  <a:cubicBezTo>
                    <a:pt x="19245" y="2953"/>
                    <a:pt x="19240" y="2955"/>
                    <a:pt x="19236" y="2955"/>
                  </a:cubicBezTo>
                  <a:cubicBezTo>
                    <a:pt x="19236" y="2974"/>
                    <a:pt x="19237" y="3006"/>
                    <a:pt x="19234" y="3009"/>
                  </a:cubicBezTo>
                  <a:cubicBezTo>
                    <a:pt x="19212" y="3022"/>
                    <a:pt x="19203" y="3034"/>
                    <a:pt x="19225" y="3086"/>
                  </a:cubicBezTo>
                  <a:cubicBezTo>
                    <a:pt x="19237" y="3114"/>
                    <a:pt x="19224" y="3164"/>
                    <a:pt x="19206" y="3168"/>
                  </a:cubicBezTo>
                  <a:cubicBezTo>
                    <a:pt x="19199" y="3170"/>
                    <a:pt x="19192" y="3171"/>
                    <a:pt x="19184" y="3171"/>
                  </a:cubicBezTo>
                  <a:cubicBezTo>
                    <a:pt x="19174" y="3171"/>
                    <a:pt x="19163" y="3170"/>
                    <a:pt x="19152" y="3170"/>
                  </a:cubicBezTo>
                  <a:cubicBezTo>
                    <a:pt x="19156" y="3186"/>
                    <a:pt x="19158" y="3196"/>
                    <a:pt x="19161" y="3199"/>
                  </a:cubicBezTo>
                  <a:cubicBezTo>
                    <a:pt x="19178" y="3218"/>
                    <a:pt x="19197" y="3230"/>
                    <a:pt x="19215" y="3253"/>
                  </a:cubicBezTo>
                  <a:cubicBezTo>
                    <a:pt x="19218" y="3258"/>
                    <a:pt x="19222" y="3259"/>
                    <a:pt x="19226" y="3259"/>
                  </a:cubicBezTo>
                  <a:cubicBezTo>
                    <a:pt x="19229" y="3259"/>
                    <a:pt x="19232" y="3259"/>
                    <a:pt x="19235" y="3259"/>
                  </a:cubicBezTo>
                  <a:cubicBezTo>
                    <a:pt x="19243" y="3259"/>
                    <a:pt x="19252" y="3264"/>
                    <a:pt x="19259" y="3302"/>
                  </a:cubicBezTo>
                  <a:cubicBezTo>
                    <a:pt x="19262" y="3320"/>
                    <a:pt x="19265" y="3327"/>
                    <a:pt x="19269" y="3327"/>
                  </a:cubicBezTo>
                  <a:cubicBezTo>
                    <a:pt x="19279" y="3327"/>
                    <a:pt x="19292" y="3286"/>
                    <a:pt x="19307" y="3286"/>
                  </a:cubicBezTo>
                  <a:cubicBezTo>
                    <a:pt x="19307" y="3286"/>
                    <a:pt x="19307" y="3286"/>
                    <a:pt x="19308" y="3286"/>
                  </a:cubicBezTo>
                  <a:cubicBezTo>
                    <a:pt x="19330" y="3292"/>
                    <a:pt x="19350" y="3306"/>
                    <a:pt x="19372" y="3323"/>
                  </a:cubicBezTo>
                  <a:cubicBezTo>
                    <a:pt x="19386" y="3334"/>
                    <a:pt x="19383" y="3361"/>
                    <a:pt x="19371" y="3380"/>
                  </a:cubicBezTo>
                  <a:cubicBezTo>
                    <a:pt x="19361" y="3396"/>
                    <a:pt x="19349" y="3401"/>
                    <a:pt x="19340" y="3414"/>
                  </a:cubicBezTo>
                  <a:cubicBezTo>
                    <a:pt x="19327" y="3431"/>
                    <a:pt x="19322" y="3468"/>
                    <a:pt x="19334" y="3473"/>
                  </a:cubicBezTo>
                  <a:cubicBezTo>
                    <a:pt x="19358" y="3481"/>
                    <a:pt x="19359" y="3501"/>
                    <a:pt x="19340" y="3537"/>
                  </a:cubicBezTo>
                  <a:cubicBezTo>
                    <a:pt x="19324" y="3571"/>
                    <a:pt x="19331" y="3595"/>
                    <a:pt x="19341" y="3611"/>
                  </a:cubicBezTo>
                  <a:cubicBezTo>
                    <a:pt x="19349" y="3624"/>
                    <a:pt x="19362" y="3621"/>
                    <a:pt x="19369" y="3633"/>
                  </a:cubicBezTo>
                  <a:cubicBezTo>
                    <a:pt x="19375" y="3642"/>
                    <a:pt x="19378" y="3664"/>
                    <a:pt x="19377" y="3679"/>
                  </a:cubicBezTo>
                  <a:cubicBezTo>
                    <a:pt x="19375" y="3694"/>
                    <a:pt x="19367" y="3723"/>
                    <a:pt x="19364" y="3723"/>
                  </a:cubicBezTo>
                  <a:cubicBezTo>
                    <a:pt x="19364" y="3723"/>
                    <a:pt x="19364" y="3723"/>
                    <a:pt x="19364" y="3723"/>
                  </a:cubicBezTo>
                  <a:cubicBezTo>
                    <a:pt x="19359" y="3721"/>
                    <a:pt x="19355" y="3720"/>
                    <a:pt x="19352" y="3720"/>
                  </a:cubicBezTo>
                  <a:cubicBezTo>
                    <a:pt x="19330" y="3720"/>
                    <a:pt x="19329" y="3763"/>
                    <a:pt x="19330" y="3818"/>
                  </a:cubicBezTo>
                  <a:lnTo>
                    <a:pt x="19330" y="3818"/>
                  </a:lnTo>
                  <a:cubicBezTo>
                    <a:pt x="19331" y="3817"/>
                    <a:pt x="19331" y="3816"/>
                    <a:pt x="19331" y="3815"/>
                  </a:cubicBezTo>
                  <a:cubicBezTo>
                    <a:pt x="19332" y="3829"/>
                    <a:pt x="19334" y="3843"/>
                    <a:pt x="19332" y="3843"/>
                  </a:cubicBezTo>
                  <a:cubicBezTo>
                    <a:pt x="19332" y="3843"/>
                    <a:pt x="19332" y="3842"/>
                    <a:pt x="19331" y="3840"/>
                  </a:cubicBezTo>
                  <a:cubicBezTo>
                    <a:pt x="19331" y="3882"/>
                    <a:pt x="19328" y="3893"/>
                    <a:pt x="19325" y="3905"/>
                  </a:cubicBezTo>
                  <a:cubicBezTo>
                    <a:pt x="19324" y="3885"/>
                    <a:pt x="19324" y="3863"/>
                    <a:pt x="19322" y="3843"/>
                  </a:cubicBezTo>
                  <a:cubicBezTo>
                    <a:pt x="19322" y="3839"/>
                    <a:pt x="19324" y="3833"/>
                    <a:pt x="19326" y="3828"/>
                  </a:cubicBezTo>
                  <a:lnTo>
                    <a:pt x="19326" y="3828"/>
                  </a:lnTo>
                  <a:cubicBezTo>
                    <a:pt x="19328" y="3832"/>
                    <a:pt x="19329" y="3836"/>
                    <a:pt x="19331" y="3840"/>
                  </a:cubicBezTo>
                  <a:cubicBezTo>
                    <a:pt x="19331" y="3833"/>
                    <a:pt x="19331" y="3825"/>
                    <a:pt x="19330" y="3818"/>
                  </a:cubicBezTo>
                  <a:lnTo>
                    <a:pt x="19330" y="3818"/>
                  </a:lnTo>
                  <a:cubicBezTo>
                    <a:pt x="19329" y="3821"/>
                    <a:pt x="19328" y="3824"/>
                    <a:pt x="19326" y="3828"/>
                  </a:cubicBezTo>
                  <a:lnTo>
                    <a:pt x="19326" y="3828"/>
                  </a:lnTo>
                  <a:cubicBezTo>
                    <a:pt x="19308" y="3785"/>
                    <a:pt x="19296" y="3780"/>
                    <a:pt x="19262" y="3776"/>
                  </a:cubicBezTo>
                  <a:cubicBezTo>
                    <a:pt x="19256" y="3774"/>
                    <a:pt x="19249" y="3767"/>
                    <a:pt x="19247" y="3758"/>
                  </a:cubicBezTo>
                  <a:cubicBezTo>
                    <a:pt x="19246" y="3748"/>
                    <a:pt x="19250" y="3730"/>
                    <a:pt x="19255" y="3718"/>
                  </a:cubicBezTo>
                  <a:cubicBezTo>
                    <a:pt x="19278" y="3661"/>
                    <a:pt x="19278" y="3652"/>
                    <a:pt x="19261" y="3612"/>
                  </a:cubicBezTo>
                  <a:cubicBezTo>
                    <a:pt x="19256" y="3604"/>
                    <a:pt x="19248" y="3593"/>
                    <a:pt x="19242" y="3593"/>
                  </a:cubicBezTo>
                  <a:cubicBezTo>
                    <a:pt x="19241" y="3593"/>
                    <a:pt x="19240" y="3594"/>
                    <a:pt x="19239" y="3595"/>
                  </a:cubicBezTo>
                  <a:cubicBezTo>
                    <a:pt x="19225" y="3612"/>
                    <a:pt x="19230" y="3633"/>
                    <a:pt x="19236" y="3657"/>
                  </a:cubicBezTo>
                  <a:cubicBezTo>
                    <a:pt x="19244" y="3687"/>
                    <a:pt x="19240" y="3709"/>
                    <a:pt x="19219" y="3711"/>
                  </a:cubicBezTo>
                  <a:cubicBezTo>
                    <a:pt x="19214" y="3711"/>
                    <a:pt x="19209" y="3708"/>
                    <a:pt x="19204" y="3708"/>
                  </a:cubicBezTo>
                  <a:cubicBezTo>
                    <a:pt x="19202" y="3708"/>
                    <a:pt x="19200" y="3708"/>
                    <a:pt x="19199" y="3709"/>
                  </a:cubicBezTo>
                  <a:cubicBezTo>
                    <a:pt x="19191" y="3714"/>
                    <a:pt x="19183" y="3724"/>
                    <a:pt x="19180" y="3737"/>
                  </a:cubicBezTo>
                  <a:cubicBezTo>
                    <a:pt x="19172" y="3764"/>
                    <a:pt x="19168" y="3793"/>
                    <a:pt x="19163" y="3821"/>
                  </a:cubicBezTo>
                  <a:cubicBezTo>
                    <a:pt x="19165" y="3821"/>
                    <a:pt x="19166" y="3821"/>
                    <a:pt x="19167" y="3821"/>
                  </a:cubicBezTo>
                  <a:cubicBezTo>
                    <a:pt x="19195" y="3821"/>
                    <a:pt x="19174" y="3921"/>
                    <a:pt x="19203" y="3921"/>
                  </a:cubicBezTo>
                  <a:cubicBezTo>
                    <a:pt x="19204" y="3921"/>
                    <a:pt x="19204" y="3921"/>
                    <a:pt x="19205" y="3921"/>
                  </a:cubicBezTo>
                  <a:lnTo>
                    <a:pt x="19225" y="3846"/>
                  </a:lnTo>
                  <a:cubicBezTo>
                    <a:pt x="19228" y="3833"/>
                    <a:pt x="19234" y="3808"/>
                    <a:pt x="19234" y="3808"/>
                  </a:cubicBezTo>
                  <a:cubicBezTo>
                    <a:pt x="19235" y="3808"/>
                    <a:pt x="19236" y="3808"/>
                    <a:pt x="19237" y="3808"/>
                  </a:cubicBezTo>
                  <a:cubicBezTo>
                    <a:pt x="19246" y="3808"/>
                    <a:pt x="19256" y="3805"/>
                    <a:pt x="19266" y="3805"/>
                  </a:cubicBezTo>
                  <a:cubicBezTo>
                    <a:pt x="19277" y="3805"/>
                    <a:pt x="19288" y="3809"/>
                    <a:pt x="19297" y="3830"/>
                  </a:cubicBezTo>
                  <a:cubicBezTo>
                    <a:pt x="19300" y="3839"/>
                    <a:pt x="19306" y="3854"/>
                    <a:pt x="19305" y="3863"/>
                  </a:cubicBezTo>
                  <a:cubicBezTo>
                    <a:pt x="19299" y="3893"/>
                    <a:pt x="19293" y="3929"/>
                    <a:pt x="19281" y="3952"/>
                  </a:cubicBezTo>
                  <a:cubicBezTo>
                    <a:pt x="19279" y="3958"/>
                    <a:pt x="19274" y="3960"/>
                    <a:pt x="19269" y="3960"/>
                  </a:cubicBezTo>
                  <a:cubicBezTo>
                    <a:pt x="19264" y="3960"/>
                    <a:pt x="19258" y="3958"/>
                    <a:pt x="19253" y="3958"/>
                  </a:cubicBezTo>
                  <a:cubicBezTo>
                    <a:pt x="19252" y="3958"/>
                    <a:pt x="19251" y="3958"/>
                    <a:pt x="19250" y="3958"/>
                  </a:cubicBezTo>
                  <a:lnTo>
                    <a:pt x="19231" y="3963"/>
                  </a:lnTo>
                  <a:cubicBezTo>
                    <a:pt x="19236" y="3980"/>
                    <a:pt x="19243" y="3988"/>
                    <a:pt x="19250" y="3989"/>
                  </a:cubicBezTo>
                  <a:cubicBezTo>
                    <a:pt x="19275" y="3996"/>
                    <a:pt x="19269" y="4042"/>
                    <a:pt x="19278" y="4073"/>
                  </a:cubicBezTo>
                  <a:cubicBezTo>
                    <a:pt x="19234" y="4120"/>
                    <a:pt x="19269" y="4211"/>
                    <a:pt x="19219" y="4257"/>
                  </a:cubicBezTo>
                  <a:cubicBezTo>
                    <a:pt x="19217" y="4259"/>
                    <a:pt x="19197" y="4314"/>
                    <a:pt x="19211" y="4314"/>
                  </a:cubicBezTo>
                  <a:cubicBezTo>
                    <a:pt x="19215" y="4314"/>
                    <a:pt x="19223" y="4309"/>
                    <a:pt x="19234" y="4297"/>
                  </a:cubicBezTo>
                  <a:cubicBezTo>
                    <a:pt x="19234" y="4296"/>
                    <a:pt x="19235" y="4296"/>
                    <a:pt x="19235" y="4296"/>
                  </a:cubicBezTo>
                  <a:cubicBezTo>
                    <a:pt x="19239" y="4296"/>
                    <a:pt x="19246" y="4305"/>
                    <a:pt x="19246" y="4314"/>
                  </a:cubicBezTo>
                  <a:cubicBezTo>
                    <a:pt x="19247" y="4323"/>
                    <a:pt x="19240" y="4341"/>
                    <a:pt x="19234" y="4352"/>
                  </a:cubicBezTo>
                  <a:cubicBezTo>
                    <a:pt x="19228" y="4363"/>
                    <a:pt x="19222" y="4374"/>
                    <a:pt x="19216" y="4386"/>
                  </a:cubicBezTo>
                  <a:cubicBezTo>
                    <a:pt x="19221" y="4398"/>
                    <a:pt x="19227" y="4410"/>
                    <a:pt x="19230" y="4423"/>
                  </a:cubicBezTo>
                  <a:cubicBezTo>
                    <a:pt x="19234" y="4446"/>
                    <a:pt x="19227" y="4478"/>
                    <a:pt x="19215" y="4478"/>
                  </a:cubicBezTo>
                  <a:cubicBezTo>
                    <a:pt x="19215" y="4478"/>
                    <a:pt x="19214" y="4478"/>
                    <a:pt x="19213" y="4477"/>
                  </a:cubicBezTo>
                  <a:cubicBezTo>
                    <a:pt x="19213" y="4477"/>
                    <a:pt x="19212" y="4477"/>
                    <a:pt x="19211" y="4477"/>
                  </a:cubicBezTo>
                  <a:cubicBezTo>
                    <a:pt x="19184" y="4477"/>
                    <a:pt x="19188" y="4524"/>
                    <a:pt x="19178" y="4548"/>
                  </a:cubicBezTo>
                  <a:cubicBezTo>
                    <a:pt x="19187" y="4554"/>
                    <a:pt x="19198" y="4571"/>
                    <a:pt x="19206" y="4571"/>
                  </a:cubicBezTo>
                  <a:cubicBezTo>
                    <a:pt x="19208" y="4571"/>
                    <a:pt x="19209" y="4570"/>
                    <a:pt x="19211" y="4569"/>
                  </a:cubicBezTo>
                  <a:cubicBezTo>
                    <a:pt x="19221" y="4556"/>
                    <a:pt x="19228" y="4551"/>
                    <a:pt x="19234" y="4551"/>
                  </a:cubicBezTo>
                  <a:cubicBezTo>
                    <a:pt x="19251" y="4551"/>
                    <a:pt x="19252" y="4597"/>
                    <a:pt x="19261" y="4617"/>
                  </a:cubicBezTo>
                  <a:cubicBezTo>
                    <a:pt x="19263" y="4624"/>
                    <a:pt x="19255" y="4651"/>
                    <a:pt x="19261" y="4651"/>
                  </a:cubicBezTo>
                  <a:cubicBezTo>
                    <a:pt x="19262" y="4651"/>
                    <a:pt x="19266" y="4648"/>
                    <a:pt x="19272" y="4638"/>
                  </a:cubicBezTo>
                  <a:cubicBezTo>
                    <a:pt x="19281" y="4623"/>
                    <a:pt x="19293" y="4594"/>
                    <a:pt x="19293" y="4579"/>
                  </a:cubicBezTo>
                  <a:cubicBezTo>
                    <a:pt x="19294" y="4558"/>
                    <a:pt x="19286" y="4542"/>
                    <a:pt x="19277" y="4533"/>
                  </a:cubicBezTo>
                  <a:cubicBezTo>
                    <a:pt x="19268" y="4522"/>
                    <a:pt x="19255" y="4522"/>
                    <a:pt x="19230" y="4510"/>
                  </a:cubicBezTo>
                  <a:cubicBezTo>
                    <a:pt x="19302" y="4489"/>
                    <a:pt x="19302" y="4488"/>
                    <a:pt x="19289" y="4394"/>
                  </a:cubicBezTo>
                  <a:cubicBezTo>
                    <a:pt x="19287" y="4379"/>
                    <a:pt x="19271" y="4367"/>
                    <a:pt x="19293" y="4338"/>
                  </a:cubicBezTo>
                  <a:cubicBezTo>
                    <a:pt x="19306" y="4322"/>
                    <a:pt x="19313" y="4283"/>
                    <a:pt x="19328" y="4283"/>
                  </a:cubicBezTo>
                  <a:cubicBezTo>
                    <a:pt x="19330" y="4283"/>
                    <a:pt x="19333" y="4284"/>
                    <a:pt x="19336" y="4286"/>
                  </a:cubicBezTo>
                  <a:cubicBezTo>
                    <a:pt x="19352" y="4298"/>
                    <a:pt x="19380" y="4285"/>
                    <a:pt x="19386" y="4307"/>
                  </a:cubicBezTo>
                  <a:cubicBezTo>
                    <a:pt x="19388" y="4318"/>
                    <a:pt x="19392" y="4322"/>
                    <a:pt x="19397" y="4322"/>
                  </a:cubicBezTo>
                  <a:cubicBezTo>
                    <a:pt x="19408" y="4322"/>
                    <a:pt x="19421" y="4300"/>
                    <a:pt x="19431" y="4300"/>
                  </a:cubicBezTo>
                  <a:cubicBezTo>
                    <a:pt x="19435" y="4300"/>
                    <a:pt x="19438" y="4303"/>
                    <a:pt x="19440" y="4310"/>
                  </a:cubicBezTo>
                  <a:cubicBezTo>
                    <a:pt x="19444" y="4323"/>
                    <a:pt x="19461" y="4313"/>
                    <a:pt x="19453" y="4352"/>
                  </a:cubicBezTo>
                  <a:cubicBezTo>
                    <a:pt x="19450" y="4363"/>
                    <a:pt x="19459" y="4376"/>
                    <a:pt x="19465" y="4383"/>
                  </a:cubicBezTo>
                  <a:cubicBezTo>
                    <a:pt x="19468" y="4387"/>
                    <a:pt x="19471" y="4387"/>
                    <a:pt x="19475" y="4387"/>
                  </a:cubicBezTo>
                  <a:cubicBezTo>
                    <a:pt x="19477" y="4387"/>
                    <a:pt x="19478" y="4387"/>
                    <a:pt x="19480" y="4387"/>
                  </a:cubicBezTo>
                  <a:cubicBezTo>
                    <a:pt x="19488" y="4387"/>
                    <a:pt x="19496" y="4389"/>
                    <a:pt x="19493" y="4416"/>
                  </a:cubicBezTo>
                  <a:cubicBezTo>
                    <a:pt x="19492" y="4444"/>
                    <a:pt x="19489" y="4473"/>
                    <a:pt x="19487" y="4501"/>
                  </a:cubicBezTo>
                  <a:cubicBezTo>
                    <a:pt x="19477" y="4591"/>
                    <a:pt x="19442" y="4633"/>
                    <a:pt x="19406" y="4678"/>
                  </a:cubicBezTo>
                  <a:cubicBezTo>
                    <a:pt x="19398" y="4689"/>
                    <a:pt x="19392" y="4695"/>
                    <a:pt x="19387" y="4695"/>
                  </a:cubicBezTo>
                  <a:cubicBezTo>
                    <a:pt x="19381" y="4695"/>
                    <a:pt x="19377" y="4689"/>
                    <a:pt x="19372" y="4675"/>
                  </a:cubicBezTo>
                  <a:cubicBezTo>
                    <a:pt x="19367" y="4659"/>
                    <a:pt x="19361" y="4647"/>
                    <a:pt x="19353" y="4647"/>
                  </a:cubicBezTo>
                  <a:cubicBezTo>
                    <a:pt x="19344" y="4647"/>
                    <a:pt x="19334" y="4661"/>
                    <a:pt x="19319" y="4698"/>
                  </a:cubicBezTo>
                  <a:cubicBezTo>
                    <a:pt x="19311" y="4719"/>
                    <a:pt x="19290" y="4729"/>
                    <a:pt x="19264" y="4754"/>
                  </a:cubicBezTo>
                  <a:cubicBezTo>
                    <a:pt x="19279" y="4763"/>
                    <a:pt x="19295" y="4768"/>
                    <a:pt x="19310" y="4768"/>
                  </a:cubicBezTo>
                  <a:cubicBezTo>
                    <a:pt x="19338" y="4768"/>
                    <a:pt x="19366" y="4754"/>
                    <a:pt x="19397" y="4726"/>
                  </a:cubicBezTo>
                  <a:cubicBezTo>
                    <a:pt x="19407" y="4718"/>
                    <a:pt x="19417" y="4707"/>
                    <a:pt x="19423" y="4707"/>
                  </a:cubicBezTo>
                  <a:cubicBezTo>
                    <a:pt x="19427" y="4707"/>
                    <a:pt x="19429" y="4711"/>
                    <a:pt x="19428" y="4723"/>
                  </a:cubicBezTo>
                  <a:cubicBezTo>
                    <a:pt x="19427" y="4741"/>
                    <a:pt x="19411" y="4782"/>
                    <a:pt x="19402" y="4791"/>
                  </a:cubicBezTo>
                  <a:cubicBezTo>
                    <a:pt x="19380" y="4814"/>
                    <a:pt x="19356" y="4852"/>
                    <a:pt x="19336" y="4852"/>
                  </a:cubicBezTo>
                  <a:cubicBezTo>
                    <a:pt x="19333" y="4852"/>
                    <a:pt x="19330" y="4851"/>
                    <a:pt x="19327" y="4848"/>
                  </a:cubicBezTo>
                  <a:cubicBezTo>
                    <a:pt x="19324" y="4846"/>
                    <a:pt x="19321" y="4845"/>
                    <a:pt x="19319" y="4845"/>
                  </a:cubicBezTo>
                  <a:cubicBezTo>
                    <a:pt x="19309" y="4845"/>
                    <a:pt x="19300" y="4860"/>
                    <a:pt x="19291" y="4885"/>
                  </a:cubicBezTo>
                  <a:cubicBezTo>
                    <a:pt x="19283" y="4913"/>
                    <a:pt x="19271" y="4944"/>
                    <a:pt x="19268" y="4969"/>
                  </a:cubicBezTo>
                  <a:cubicBezTo>
                    <a:pt x="19259" y="5029"/>
                    <a:pt x="19219" y="5029"/>
                    <a:pt x="19206" y="5076"/>
                  </a:cubicBezTo>
                  <a:cubicBezTo>
                    <a:pt x="19208" y="5057"/>
                    <a:pt x="19204" y="5051"/>
                    <a:pt x="19198" y="5051"/>
                  </a:cubicBezTo>
                  <a:cubicBezTo>
                    <a:pt x="19188" y="5051"/>
                    <a:pt x="19173" y="5063"/>
                    <a:pt x="19163" y="5063"/>
                  </a:cubicBezTo>
                  <a:cubicBezTo>
                    <a:pt x="19157" y="5063"/>
                    <a:pt x="19153" y="5057"/>
                    <a:pt x="19155" y="5039"/>
                  </a:cubicBezTo>
                  <a:cubicBezTo>
                    <a:pt x="19171" y="5022"/>
                    <a:pt x="19187" y="5006"/>
                    <a:pt x="19208" y="4984"/>
                  </a:cubicBezTo>
                  <a:cubicBezTo>
                    <a:pt x="19193" y="4963"/>
                    <a:pt x="19180" y="4942"/>
                    <a:pt x="19165" y="4922"/>
                  </a:cubicBezTo>
                  <a:cubicBezTo>
                    <a:pt x="19159" y="4911"/>
                    <a:pt x="19152" y="4900"/>
                    <a:pt x="19150" y="4882"/>
                  </a:cubicBezTo>
                  <a:cubicBezTo>
                    <a:pt x="19147" y="4854"/>
                    <a:pt x="19161" y="4832"/>
                    <a:pt x="19181" y="4829"/>
                  </a:cubicBezTo>
                  <a:cubicBezTo>
                    <a:pt x="19182" y="4829"/>
                    <a:pt x="19183" y="4829"/>
                    <a:pt x="19183" y="4829"/>
                  </a:cubicBezTo>
                  <a:cubicBezTo>
                    <a:pt x="19189" y="4829"/>
                    <a:pt x="19193" y="4834"/>
                    <a:pt x="19199" y="4834"/>
                  </a:cubicBezTo>
                  <a:cubicBezTo>
                    <a:pt x="19204" y="4834"/>
                    <a:pt x="19209" y="4830"/>
                    <a:pt x="19216" y="4813"/>
                  </a:cubicBezTo>
                  <a:cubicBezTo>
                    <a:pt x="19237" y="4764"/>
                    <a:pt x="19212" y="4776"/>
                    <a:pt x="19202" y="4770"/>
                  </a:cubicBezTo>
                  <a:cubicBezTo>
                    <a:pt x="19191" y="4763"/>
                    <a:pt x="19178" y="4760"/>
                    <a:pt x="19166" y="4756"/>
                  </a:cubicBezTo>
                  <a:cubicBezTo>
                    <a:pt x="19212" y="4736"/>
                    <a:pt x="19234" y="4679"/>
                    <a:pt x="19243" y="4614"/>
                  </a:cubicBezTo>
                  <a:lnTo>
                    <a:pt x="19243" y="4614"/>
                  </a:lnTo>
                  <a:cubicBezTo>
                    <a:pt x="19221" y="4636"/>
                    <a:pt x="19197" y="4651"/>
                    <a:pt x="19172" y="4672"/>
                  </a:cubicBezTo>
                  <a:cubicBezTo>
                    <a:pt x="19162" y="4682"/>
                    <a:pt x="19153" y="4687"/>
                    <a:pt x="19146" y="4687"/>
                  </a:cubicBezTo>
                  <a:cubicBezTo>
                    <a:pt x="19138" y="4687"/>
                    <a:pt x="19132" y="4679"/>
                    <a:pt x="19130" y="4666"/>
                  </a:cubicBezTo>
                  <a:cubicBezTo>
                    <a:pt x="19127" y="4649"/>
                    <a:pt x="19122" y="4643"/>
                    <a:pt x="19117" y="4643"/>
                  </a:cubicBezTo>
                  <a:cubicBezTo>
                    <a:pt x="19105" y="4643"/>
                    <a:pt x="19088" y="4672"/>
                    <a:pt x="19072" y="4691"/>
                  </a:cubicBezTo>
                  <a:cubicBezTo>
                    <a:pt x="19084" y="4722"/>
                    <a:pt x="19096" y="4753"/>
                    <a:pt x="19112" y="4797"/>
                  </a:cubicBezTo>
                  <a:cubicBezTo>
                    <a:pt x="19094" y="4792"/>
                    <a:pt x="19087" y="4792"/>
                    <a:pt x="19081" y="4791"/>
                  </a:cubicBezTo>
                  <a:cubicBezTo>
                    <a:pt x="19073" y="4788"/>
                    <a:pt x="19066" y="4782"/>
                    <a:pt x="19057" y="4782"/>
                  </a:cubicBezTo>
                  <a:cubicBezTo>
                    <a:pt x="19056" y="4782"/>
                    <a:pt x="19056" y="4782"/>
                    <a:pt x="19055" y="4782"/>
                  </a:cubicBezTo>
                  <a:cubicBezTo>
                    <a:pt x="19047" y="4783"/>
                    <a:pt x="19035" y="4794"/>
                    <a:pt x="19027" y="4801"/>
                  </a:cubicBezTo>
                  <a:cubicBezTo>
                    <a:pt x="19028" y="4813"/>
                    <a:pt x="19027" y="4834"/>
                    <a:pt x="19031" y="4835"/>
                  </a:cubicBezTo>
                  <a:cubicBezTo>
                    <a:pt x="19055" y="4839"/>
                    <a:pt x="19049" y="4864"/>
                    <a:pt x="19030" y="4901"/>
                  </a:cubicBezTo>
                  <a:lnTo>
                    <a:pt x="19027" y="4967"/>
                  </a:lnTo>
                  <a:cubicBezTo>
                    <a:pt x="19022" y="5025"/>
                    <a:pt x="19013" y="5041"/>
                    <a:pt x="18971" y="5076"/>
                  </a:cubicBezTo>
                  <a:cubicBezTo>
                    <a:pt x="18966" y="5081"/>
                    <a:pt x="18956" y="5094"/>
                    <a:pt x="18956" y="5095"/>
                  </a:cubicBezTo>
                  <a:cubicBezTo>
                    <a:pt x="18958" y="5154"/>
                    <a:pt x="18937" y="5154"/>
                    <a:pt x="18915" y="5159"/>
                  </a:cubicBezTo>
                  <a:cubicBezTo>
                    <a:pt x="18906" y="5160"/>
                    <a:pt x="18896" y="5179"/>
                    <a:pt x="18882" y="5188"/>
                  </a:cubicBezTo>
                  <a:lnTo>
                    <a:pt x="18884" y="5237"/>
                  </a:lnTo>
                  <a:lnTo>
                    <a:pt x="18938" y="5197"/>
                  </a:lnTo>
                  <a:cubicBezTo>
                    <a:pt x="18939" y="5197"/>
                    <a:pt x="18939" y="5196"/>
                    <a:pt x="18939" y="5196"/>
                  </a:cubicBezTo>
                  <a:cubicBezTo>
                    <a:pt x="18942" y="5196"/>
                    <a:pt x="18944" y="5205"/>
                    <a:pt x="18946" y="5207"/>
                  </a:cubicBezTo>
                  <a:cubicBezTo>
                    <a:pt x="18941" y="5213"/>
                    <a:pt x="18937" y="5220"/>
                    <a:pt x="18932" y="5225"/>
                  </a:cubicBezTo>
                  <a:lnTo>
                    <a:pt x="18881" y="5269"/>
                  </a:lnTo>
                  <a:cubicBezTo>
                    <a:pt x="18871" y="5288"/>
                    <a:pt x="18847" y="5312"/>
                    <a:pt x="18859" y="5326"/>
                  </a:cubicBezTo>
                  <a:cubicBezTo>
                    <a:pt x="18880" y="5354"/>
                    <a:pt x="18881" y="5397"/>
                    <a:pt x="18852" y="5466"/>
                  </a:cubicBezTo>
                  <a:lnTo>
                    <a:pt x="18843" y="5487"/>
                  </a:lnTo>
                  <a:cubicBezTo>
                    <a:pt x="18840" y="5487"/>
                    <a:pt x="18835" y="5489"/>
                    <a:pt x="18832" y="5489"/>
                  </a:cubicBezTo>
                  <a:cubicBezTo>
                    <a:pt x="18830" y="5489"/>
                    <a:pt x="18829" y="5488"/>
                    <a:pt x="18828" y="5487"/>
                  </a:cubicBezTo>
                  <a:cubicBezTo>
                    <a:pt x="18823" y="5467"/>
                    <a:pt x="18825" y="5439"/>
                    <a:pt x="18805" y="5439"/>
                  </a:cubicBezTo>
                  <a:cubicBezTo>
                    <a:pt x="18803" y="5439"/>
                    <a:pt x="18802" y="5439"/>
                    <a:pt x="18800" y="5440"/>
                  </a:cubicBezTo>
                  <a:cubicBezTo>
                    <a:pt x="18775" y="5444"/>
                    <a:pt x="18752" y="5444"/>
                    <a:pt x="18727" y="5446"/>
                  </a:cubicBezTo>
                  <a:cubicBezTo>
                    <a:pt x="18729" y="5463"/>
                    <a:pt x="18744" y="5463"/>
                    <a:pt x="18746" y="5476"/>
                  </a:cubicBezTo>
                  <a:cubicBezTo>
                    <a:pt x="18747" y="5494"/>
                    <a:pt x="18735" y="5540"/>
                    <a:pt x="18731" y="5544"/>
                  </a:cubicBezTo>
                  <a:cubicBezTo>
                    <a:pt x="18678" y="5588"/>
                    <a:pt x="18702" y="5591"/>
                    <a:pt x="18716" y="5601"/>
                  </a:cubicBezTo>
                  <a:cubicBezTo>
                    <a:pt x="18724" y="5606"/>
                    <a:pt x="18729" y="5613"/>
                    <a:pt x="18735" y="5619"/>
                  </a:cubicBezTo>
                  <a:cubicBezTo>
                    <a:pt x="18704" y="5622"/>
                    <a:pt x="18678" y="5624"/>
                    <a:pt x="18641" y="5657"/>
                  </a:cubicBezTo>
                  <a:cubicBezTo>
                    <a:pt x="18639" y="5659"/>
                    <a:pt x="18636" y="5660"/>
                    <a:pt x="18634" y="5660"/>
                  </a:cubicBezTo>
                  <a:cubicBezTo>
                    <a:pt x="18629" y="5660"/>
                    <a:pt x="18625" y="5657"/>
                    <a:pt x="18621" y="5657"/>
                  </a:cubicBezTo>
                  <a:lnTo>
                    <a:pt x="18624" y="5685"/>
                  </a:lnTo>
                  <a:cubicBezTo>
                    <a:pt x="18634" y="5752"/>
                    <a:pt x="18626" y="5757"/>
                    <a:pt x="18572" y="5846"/>
                  </a:cubicBezTo>
                  <a:cubicBezTo>
                    <a:pt x="18559" y="5868"/>
                    <a:pt x="18529" y="5881"/>
                    <a:pt x="18526" y="5908"/>
                  </a:cubicBezTo>
                  <a:lnTo>
                    <a:pt x="18500" y="5902"/>
                  </a:lnTo>
                  <a:cubicBezTo>
                    <a:pt x="18498" y="5901"/>
                    <a:pt x="18496" y="5901"/>
                    <a:pt x="18494" y="5901"/>
                  </a:cubicBezTo>
                  <a:cubicBezTo>
                    <a:pt x="18490" y="5901"/>
                    <a:pt x="18487" y="5902"/>
                    <a:pt x="18484" y="5902"/>
                  </a:cubicBezTo>
                  <a:lnTo>
                    <a:pt x="18473" y="5922"/>
                  </a:lnTo>
                  <a:cubicBezTo>
                    <a:pt x="18457" y="5959"/>
                    <a:pt x="18481" y="5959"/>
                    <a:pt x="18485" y="5975"/>
                  </a:cubicBezTo>
                  <a:cubicBezTo>
                    <a:pt x="18487" y="5978"/>
                    <a:pt x="18479" y="5991"/>
                    <a:pt x="18473" y="5999"/>
                  </a:cubicBezTo>
                  <a:cubicBezTo>
                    <a:pt x="18469" y="6005"/>
                    <a:pt x="18454" y="6016"/>
                    <a:pt x="18454" y="6016"/>
                  </a:cubicBezTo>
                  <a:cubicBezTo>
                    <a:pt x="18434" y="6002"/>
                    <a:pt x="18406" y="5994"/>
                    <a:pt x="18400" y="5966"/>
                  </a:cubicBezTo>
                  <a:cubicBezTo>
                    <a:pt x="18398" y="5952"/>
                    <a:pt x="18434" y="5896"/>
                    <a:pt x="18459" y="5865"/>
                  </a:cubicBezTo>
                  <a:cubicBezTo>
                    <a:pt x="18490" y="5828"/>
                    <a:pt x="18478" y="5819"/>
                    <a:pt x="18482" y="5796"/>
                  </a:cubicBezTo>
                  <a:cubicBezTo>
                    <a:pt x="18490" y="5756"/>
                    <a:pt x="18456" y="5765"/>
                    <a:pt x="18447" y="5746"/>
                  </a:cubicBezTo>
                  <a:cubicBezTo>
                    <a:pt x="18437" y="5762"/>
                    <a:pt x="18418" y="5784"/>
                    <a:pt x="18418" y="5791"/>
                  </a:cubicBezTo>
                  <a:cubicBezTo>
                    <a:pt x="18419" y="5807"/>
                    <a:pt x="18432" y="5815"/>
                    <a:pt x="18401" y="5846"/>
                  </a:cubicBezTo>
                  <a:lnTo>
                    <a:pt x="18334" y="5921"/>
                  </a:lnTo>
                  <a:lnTo>
                    <a:pt x="18313" y="5944"/>
                  </a:lnTo>
                  <a:cubicBezTo>
                    <a:pt x="18318" y="5944"/>
                    <a:pt x="18324" y="5946"/>
                    <a:pt x="18329" y="5946"/>
                  </a:cubicBezTo>
                  <a:cubicBezTo>
                    <a:pt x="18333" y="5946"/>
                    <a:pt x="18337" y="5945"/>
                    <a:pt x="18341" y="5943"/>
                  </a:cubicBezTo>
                  <a:cubicBezTo>
                    <a:pt x="18355" y="5935"/>
                    <a:pt x="18363" y="5931"/>
                    <a:pt x="18367" y="5931"/>
                  </a:cubicBezTo>
                  <a:cubicBezTo>
                    <a:pt x="18372" y="5931"/>
                    <a:pt x="18370" y="5939"/>
                    <a:pt x="18365" y="5959"/>
                  </a:cubicBezTo>
                  <a:cubicBezTo>
                    <a:pt x="18362" y="5972"/>
                    <a:pt x="18366" y="5980"/>
                    <a:pt x="18365" y="5991"/>
                  </a:cubicBezTo>
                  <a:cubicBezTo>
                    <a:pt x="18362" y="6021"/>
                    <a:pt x="18360" y="6050"/>
                    <a:pt x="18357" y="6083"/>
                  </a:cubicBezTo>
                  <a:cubicBezTo>
                    <a:pt x="18340" y="6084"/>
                    <a:pt x="18326" y="6087"/>
                    <a:pt x="18313" y="6088"/>
                  </a:cubicBezTo>
                  <a:cubicBezTo>
                    <a:pt x="18295" y="6093"/>
                    <a:pt x="18278" y="6097"/>
                    <a:pt x="18260" y="6103"/>
                  </a:cubicBezTo>
                  <a:cubicBezTo>
                    <a:pt x="18251" y="6106"/>
                    <a:pt x="18238" y="6116"/>
                    <a:pt x="18232" y="6125"/>
                  </a:cubicBezTo>
                  <a:cubicBezTo>
                    <a:pt x="18226" y="6134"/>
                    <a:pt x="18223" y="6149"/>
                    <a:pt x="18226" y="6153"/>
                  </a:cubicBezTo>
                  <a:cubicBezTo>
                    <a:pt x="18235" y="6169"/>
                    <a:pt x="18253" y="6180"/>
                    <a:pt x="18257" y="6199"/>
                  </a:cubicBezTo>
                  <a:cubicBezTo>
                    <a:pt x="18259" y="6208"/>
                    <a:pt x="18238" y="6241"/>
                    <a:pt x="18226" y="6250"/>
                  </a:cubicBezTo>
                  <a:cubicBezTo>
                    <a:pt x="18216" y="6257"/>
                    <a:pt x="18211" y="6260"/>
                    <a:pt x="18209" y="6260"/>
                  </a:cubicBezTo>
                  <a:cubicBezTo>
                    <a:pt x="18201" y="6260"/>
                    <a:pt x="18224" y="6232"/>
                    <a:pt x="18216" y="6230"/>
                  </a:cubicBezTo>
                  <a:cubicBezTo>
                    <a:pt x="18198" y="6224"/>
                    <a:pt x="18201" y="6203"/>
                    <a:pt x="18206" y="6180"/>
                  </a:cubicBezTo>
                  <a:cubicBezTo>
                    <a:pt x="18206" y="6179"/>
                    <a:pt x="18206" y="6179"/>
                    <a:pt x="18205" y="6179"/>
                  </a:cubicBezTo>
                  <a:cubicBezTo>
                    <a:pt x="18201" y="6179"/>
                    <a:pt x="18182" y="6186"/>
                    <a:pt x="18172" y="6189"/>
                  </a:cubicBezTo>
                  <a:lnTo>
                    <a:pt x="18157" y="6246"/>
                  </a:lnTo>
                  <a:cubicBezTo>
                    <a:pt x="18154" y="6255"/>
                    <a:pt x="18145" y="6265"/>
                    <a:pt x="18139" y="6274"/>
                  </a:cubicBezTo>
                  <a:cubicBezTo>
                    <a:pt x="18134" y="6272"/>
                    <a:pt x="18126" y="6271"/>
                    <a:pt x="18120" y="6266"/>
                  </a:cubicBezTo>
                  <a:cubicBezTo>
                    <a:pt x="18114" y="6264"/>
                    <a:pt x="18110" y="6258"/>
                    <a:pt x="18106" y="6253"/>
                  </a:cubicBezTo>
                  <a:lnTo>
                    <a:pt x="18006" y="6314"/>
                  </a:lnTo>
                  <a:cubicBezTo>
                    <a:pt x="17998" y="6317"/>
                    <a:pt x="17992" y="6327"/>
                    <a:pt x="17985" y="6334"/>
                  </a:cubicBezTo>
                  <a:cubicBezTo>
                    <a:pt x="17990" y="6335"/>
                    <a:pt x="17994" y="6339"/>
                    <a:pt x="18000" y="6339"/>
                  </a:cubicBezTo>
                  <a:cubicBezTo>
                    <a:pt x="18001" y="6339"/>
                    <a:pt x="18002" y="6339"/>
                    <a:pt x="18003" y="6339"/>
                  </a:cubicBezTo>
                  <a:cubicBezTo>
                    <a:pt x="18022" y="6331"/>
                    <a:pt x="18040" y="6326"/>
                    <a:pt x="18055" y="6326"/>
                  </a:cubicBezTo>
                  <a:cubicBezTo>
                    <a:pt x="18065" y="6326"/>
                    <a:pt x="18074" y="6329"/>
                    <a:pt x="18081" y="6336"/>
                  </a:cubicBezTo>
                  <a:cubicBezTo>
                    <a:pt x="18041" y="6378"/>
                    <a:pt x="18013" y="6372"/>
                    <a:pt x="17981" y="6386"/>
                  </a:cubicBezTo>
                  <a:cubicBezTo>
                    <a:pt x="17960" y="6394"/>
                    <a:pt x="17942" y="6393"/>
                    <a:pt x="17910" y="6399"/>
                  </a:cubicBezTo>
                  <a:cubicBezTo>
                    <a:pt x="17904" y="6422"/>
                    <a:pt x="17900" y="6445"/>
                    <a:pt x="17891" y="6468"/>
                  </a:cubicBezTo>
                  <a:cubicBezTo>
                    <a:pt x="17882" y="6495"/>
                    <a:pt x="17869" y="6514"/>
                    <a:pt x="17852" y="6514"/>
                  </a:cubicBezTo>
                  <a:cubicBezTo>
                    <a:pt x="17847" y="6514"/>
                    <a:pt x="17842" y="6513"/>
                    <a:pt x="17836" y="6509"/>
                  </a:cubicBezTo>
                  <a:cubicBezTo>
                    <a:pt x="17836" y="6509"/>
                    <a:pt x="17817" y="6521"/>
                    <a:pt x="17816" y="6527"/>
                  </a:cubicBezTo>
                  <a:cubicBezTo>
                    <a:pt x="17807" y="6542"/>
                    <a:pt x="17806" y="6556"/>
                    <a:pt x="17795" y="6571"/>
                  </a:cubicBezTo>
                  <a:cubicBezTo>
                    <a:pt x="17786" y="6588"/>
                    <a:pt x="17772" y="6600"/>
                    <a:pt x="17760" y="6600"/>
                  </a:cubicBezTo>
                  <a:cubicBezTo>
                    <a:pt x="17756" y="6600"/>
                    <a:pt x="17752" y="6599"/>
                    <a:pt x="17750" y="6596"/>
                  </a:cubicBezTo>
                  <a:cubicBezTo>
                    <a:pt x="17745" y="6591"/>
                    <a:pt x="17742" y="6583"/>
                    <a:pt x="17733" y="6583"/>
                  </a:cubicBezTo>
                  <a:cubicBezTo>
                    <a:pt x="17726" y="6583"/>
                    <a:pt x="17716" y="6587"/>
                    <a:pt x="17698" y="6600"/>
                  </a:cubicBezTo>
                  <a:cubicBezTo>
                    <a:pt x="17663" y="6627"/>
                    <a:pt x="17648" y="6653"/>
                    <a:pt x="17651" y="6668"/>
                  </a:cubicBezTo>
                  <a:cubicBezTo>
                    <a:pt x="17654" y="6687"/>
                    <a:pt x="17666" y="6706"/>
                    <a:pt x="17689" y="6706"/>
                  </a:cubicBezTo>
                  <a:cubicBezTo>
                    <a:pt x="17690" y="6706"/>
                    <a:pt x="17691" y="6706"/>
                    <a:pt x="17691" y="6706"/>
                  </a:cubicBezTo>
                  <a:cubicBezTo>
                    <a:pt x="17718" y="6706"/>
                    <a:pt x="17728" y="6675"/>
                    <a:pt x="17741" y="6656"/>
                  </a:cubicBezTo>
                  <a:cubicBezTo>
                    <a:pt x="17748" y="6658"/>
                    <a:pt x="17753" y="6662"/>
                    <a:pt x="17759" y="6662"/>
                  </a:cubicBezTo>
                  <a:cubicBezTo>
                    <a:pt x="17761" y="6662"/>
                    <a:pt x="17763" y="6661"/>
                    <a:pt x="17764" y="6661"/>
                  </a:cubicBezTo>
                  <a:cubicBezTo>
                    <a:pt x="17778" y="6656"/>
                    <a:pt x="17801" y="6645"/>
                    <a:pt x="17807" y="6636"/>
                  </a:cubicBezTo>
                  <a:cubicBezTo>
                    <a:pt x="17822" y="6620"/>
                    <a:pt x="17828" y="6598"/>
                    <a:pt x="17832" y="6581"/>
                  </a:cubicBezTo>
                  <a:cubicBezTo>
                    <a:pt x="17841" y="6543"/>
                    <a:pt x="17864" y="6536"/>
                    <a:pt x="17889" y="6528"/>
                  </a:cubicBezTo>
                  <a:cubicBezTo>
                    <a:pt x="17904" y="6524"/>
                    <a:pt x="17919" y="6520"/>
                    <a:pt x="17916" y="6500"/>
                  </a:cubicBezTo>
                  <a:cubicBezTo>
                    <a:pt x="17913" y="6492"/>
                    <a:pt x="17916" y="6478"/>
                    <a:pt x="17920" y="6465"/>
                  </a:cubicBezTo>
                  <a:cubicBezTo>
                    <a:pt x="17925" y="6450"/>
                    <a:pt x="17934" y="6441"/>
                    <a:pt x="17940" y="6441"/>
                  </a:cubicBezTo>
                  <a:cubicBezTo>
                    <a:pt x="17943" y="6441"/>
                    <a:pt x="17945" y="6443"/>
                    <a:pt x="17947" y="6447"/>
                  </a:cubicBezTo>
                  <a:cubicBezTo>
                    <a:pt x="17947" y="6449"/>
                    <a:pt x="17948" y="6450"/>
                    <a:pt x="17950" y="6450"/>
                  </a:cubicBezTo>
                  <a:cubicBezTo>
                    <a:pt x="17957" y="6450"/>
                    <a:pt x="17972" y="6442"/>
                    <a:pt x="17979" y="6442"/>
                  </a:cubicBezTo>
                  <a:cubicBezTo>
                    <a:pt x="17984" y="6442"/>
                    <a:pt x="17985" y="6446"/>
                    <a:pt x="17975" y="6464"/>
                  </a:cubicBezTo>
                  <a:cubicBezTo>
                    <a:pt x="17983" y="6468"/>
                    <a:pt x="17991" y="6470"/>
                    <a:pt x="18000" y="6470"/>
                  </a:cubicBezTo>
                  <a:cubicBezTo>
                    <a:pt x="18029" y="6470"/>
                    <a:pt x="18063" y="6449"/>
                    <a:pt x="18109" y="6405"/>
                  </a:cubicBezTo>
                  <a:lnTo>
                    <a:pt x="18165" y="6350"/>
                  </a:lnTo>
                  <a:cubicBezTo>
                    <a:pt x="18186" y="6327"/>
                    <a:pt x="18200" y="6318"/>
                    <a:pt x="18213" y="6318"/>
                  </a:cubicBezTo>
                  <a:cubicBezTo>
                    <a:pt x="18218" y="6318"/>
                    <a:pt x="18223" y="6320"/>
                    <a:pt x="18229" y="6322"/>
                  </a:cubicBezTo>
                  <a:cubicBezTo>
                    <a:pt x="18232" y="6324"/>
                    <a:pt x="18235" y="6324"/>
                    <a:pt x="18239" y="6324"/>
                  </a:cubicBezTo>
                  <a:cubicBezTo>
                    <a:pt x="18258" y="6324"/>
                    <a:pt x="18288" y="6312"/>
                    <a:pt x="18312" y="6299"/>
                  </a:cubicBezTo>
                  <a:cubicBezTo>
                    <a:pt x="18329" y="6292"/>
                    <a:pt x="18348" y="6259"/>
                    <a:pt x="18365" y="6234"/>
                  </a:cubicBezTo>
                  <a:cubicBezTo>
                    <a:pt x="18370" y="6227"/>
                    <a:pt x="18378" y="6221"/>
                    <a:pt x="18385" y="6214"/>
                  </a:cubicBezTo>
                  <a:cubicBezTo>
                    <a:pt x="18387" y="6224"/>
                    <a:pt x="18392" y="6227"/>
                    <a:pt x="18400" y="6227"/>
                  </a:cubicBezTo>
                  <a:cubicBezTo>
                    <a:pt x="18418" y="6227"/>
                    <a:pt x="18449" y="6202"/>
                    <a:pt x="18468" y="6202"/>
                  </a:cubicBezTo>
                  <a:cubicBezTo>
                    <a:pt x="18472" y="6203"/>
                    <a:pt x="18468" y="6218"/>
                    <a:pt x="18468" y="6225"/>
                  </a:cubicBezTo>
                  <a:cubicBezTo>
                    <a:pt x="18431" y="6236"/>
                    <a:pt x="18423" y="6280"/>
                    <a:pt x="18403" y="6300"/>
                  </a:cubicBezTo>
                  <a:cubicBezTo>
                    <a:pt x="18376" y="6330"/>
                    <a:pt x="18334" y="6343"/>
                    <a:pt x="18306" y="6353"/>
                  </a:cubicBezTo>
                  <a:cubicBezTo>
                    <a:pt x="18303" y="6354"/>
                    <a:pt x="18301" y="6354"/>
                    <a:pt x="18300" y="6354"/>
                  </a:cubicBezTo>
                  <a:cubicBezTo>
                    <a:pt x="18295" y="6354"/>
                    <a:pt x="18291" y="6353"/>
                    <a:pt x="18288" y="6353"/>
                  </a:cubicBezTo>
                  <a:cubicBezTo>
                    <a:pt x="18282" y="6353"/>
                    <a:pt x="18278" y="6357"/>
                    <a:pt x="18270" y="6377"/>
                  </a:cubicBezTo>
                  <a:cubicBezTo>
                    <a:pt x="18260" y="6402"/>
                    <a:pt x="18250" y="6425"/>
                    <a:pt x="18240" y="6453"/>
                  </a:cubicBezTo>
                  <a:cubicBezTo>
                    <a:pt x="18238" y="6453"/>
                    <a:pt x="18237" y="6453"/>
                    <a:pt x="18235" y="6453"/>
                  </a:cubicBezTo>
                  <a:cubicBezTo>
                    <a:pt x="18205" y="6453"/>
                    <a:pt x="18199" y="6437"/>
                    <a:pt x="18219" y="6402"/>
                  </a:cubicBezTo>
                  <a:cubicBezTo>
                    <a:pt x="18230" y="6382"/>
                    <a:pt x="18228" y="6375"/>
                    <a:pt x="18222" y="6375"/>
                  </a:cubicBezTo>
                  <a:cubicBezTo>
                    <a:pt x="18214" y="6375"/>
                    <a:pt x="18202" y="6383"/>
                    <a:pt x="18191" y="6389"/>
                  </a:cubicBezTo>
                  <a:cubicBezTo>
                    <a:pt x="18162" y="6406"/>
                    <a:pt x="18117" y="6431"/>
                    <a:pt x="18104" y="6452"/>
                  </a:cubicBezTo>
                  <a:cubicBezTo>
                    <a:pt x="18093" y="6469"/>
                    <a:pt x="18094" y="6474"/>
                    <a:pt x="18100" y="6474"/>
                  </a:cubicBezTo>
                  <a:cubicBezTo>
                    <a:pt x="18109" y="6474"/>
                    <a:pt x="18128" y="6464"/>
                    <a:pt x="18138" y="6464"/>
                  </a:cubicBezTo>
                  <a:cubicBezTo>
                    <a:pt x="18141" y="6464"/>
                    <a:pt x="18143" y="6465"/>
                    <a:pt x="18144" y="6467"/>
                  </a:cubicBezTo>
                  <a:cubicBezTo>
                    <a:pt x="18154" y="6483"/>
                    <a:pt x="18170" y="6493"/>
                    <a:pt x="18182" y="6506"/>
                  </a:cubicBezTo>
                  <a:cubicBezTo>
                    <a:pt x="18191" y="6502"/>
                    <a:pt x="18200" y="6493"/>
                    <a:pt x="18206" y="6492"/>
                  </a:cubicBezTo>
                  <a:cubicBezTo>
                    <a:pt x="18227" y="6486"/>
                    <a:pt x="18264" y="6471"/>
                    <a:pt x="18276" y="6471"/>
                  </a:cubicBezTo>
                  <a:cubicBezTo>
                    <a:pt x="18279" y="6471"/>
                    <a:pt x="18281" y="6472"/>
                    <a:pt x="18281" y="6474"/>
                  </a:cubicBezTo>
                  <a:cubicBezTo>
                    <a:pt x="18275" y="6514"/>
                    <a:pt x="18306" y="6531"/>
                    <a:pt x="18265" y="6590"/>
                  </a:cubicBezTo>
                  <a:cubicBezTo>
                    <a:pt x="18260" y="6598"/>
                    <a:pt x="18248" y="6606"/>
                    <a:pt x="18240" y="6614"/>
                  </a:cubicBezTo>
                  <a:lnTo>
                    <a:pt x="18159" y="6683"/>
                  </a:lnTo>
                  <a:cubicBezTo>
                    <a:pt x="18154" y="6687"/>
                    <a:pt x="18146" y="6689"/>
                    <a:pt x="18140" y="6689"/>
                  </a:cubicBezTo>
                  <a:cubicBezTo>
                    <a:pt x="18137" y="6689"/>
                    <a:pt x="18135" y="6689"/>
                    <a:pt x="18134" y="6687"/>
                  </a:cubicBezTo>
                  <a:cubicBezTo>
                    <a:pt x="18131" y="6684"/>
                    <a:pt x="18138" y="6670"/>
                    <a:pt x="18144" y="6661"/>
                  </a:cubicBezTo>
                  <a:cubicBezTo>
                    <a:pt x="18148" y="6653"/>
                    <a:pt x="18159" y="6645"/>
                    <a:pt x="18166" y="6639"/>
                  </a:cubicBezTo>
                  <a:cubicBezTo>
                    <a:pt x="18225" y="6590"/>
                    <a:pt x="18212" y="6577"/>
                    <a:pt x="18194" y="6564"/>
                  </a:cubicBezTo>
                  <a:cubicBezTo>
                    <a:pt x="18188" y="6559"/>
                    <a:pt x="18184" y="6553"/>
                    <a:pt x="18173" y="6553"/>
                  </a:cubicBezTo>
                  <a:lnTo>
                    <a:pt x="18173" y="6553"/>
                  </a:lnTo>
                  <a:cubicBezTo>
                    <a:pt x="18173" y="6554"/>
                    <a:pt x="18173" y="6554"/>
                    <a:pt x="18173" y="6554"/>
                  </a:cubicBezTo>
                  <a:cubicBezTo>
                    <a:pt x="18173" y="6554"/>
                    <a:pt x="18173" y="6554"/>
                    <a:pt x="18173" y="6553"/>
                  </a:cubicBezTo>
                  <a:lnTo>
                    <a:pt x="18173" y="6553"/>
                  </a:lnTo>
                  <a:cubicBezTo>
                    <a:pt x="18163" y="6561"/>
                    <a:pt x="18157" y="6562"/>
                    <a:pt x="18153" y="6564"/>
                  </a:cubicBezTo>
                  <a:cubicBezTo>
                    <a:pt x="18156" y="6558"/>
                    <a:pt x="18165" y="6548"/>
                    <a:pt x="18165" y="6548"/>
                  </a:cubicBezTo>
                  <a:cubicBezTo>
                    <a:pt x="18166" y="6547"/>
                    <a:pt x="18168" y="6547"/>
                    <a:pt x="18169" y="6547"/>
                  </a:cubicBezTo>
                  <a:cubicBezTo>
                    <a:pt x="18173" y="6547"/>
                    <a:pt x="18176" y="6548"/>
                    <a:pt x="18179" y="6549"/>
                  </a:cubicBezTo>
                  <a:lnTo>
                    <a:pt x="18179" y="6549"/>
                  </a:lnTo>
                  <a:cubicBezTo>
                    <a:pt x="18189" y="6540"/>
                    <a:pt x="18195" y="6533"/>
                    <a:pt x="18203" y="6525"/>
                  </a:cubicBezTo>
                  <a:lnTo>
                    <a:pt x="18182" y="6506"/>
                  </a:lnTo>
                  <a:cubicBezTo>
                    <a:pt x="18175" y="6512"/>
                    <a:pt x="18165" y="6521"/>
                    <a:pt x="18161" y="6521"/>
                  </a:cubicBezTo>
                  <a:cubicBezTo>
                    <a:pt x="18161" y="6521"/>
                    <a:pt x="18160" y="6521"/>
                    <a:pt x="18160" y="6521"/>
                  </a:cubicBezTo>
                  <a:cubicBezTo>
                    <a:pt x="18154" y="6519"/>
                    <a:pt x="18149" y="6516"/>
                    <a:pt x="18143" y="6516"/>
                  </a:cubicBezTo>
                  <a:cubicBezTo>
                    <a:pt x="18131" y="6516"/>
                    <a:pt x="18118" y="6525"/>
                    <a:pt x="18100" y="6556"/>
                  </a:cubicBezTo>
                  <a:cubicBezTo>
                    <a:pt x="18095" y="6564"/>
                    <a:pt x="18082" y="6578"/>
                    <a:pt x="18078" y="6580"/>
                  </a:cubicBezTo>
                  <a:cubicBezTo>
                    <a:pt x="18057" y="6586"/>
                    <a:pt x="18032" y="6601"/>
                    <a:pt x="18013" y="6601"/>
                  </a:cubicBezTo>
                  <a:cubicBezTo>
                    <a:pt x="18008" y="6601"/>
                    <a:pt x="18004" y="6600"/>
                    <a:pt x="18000" y="6598"/>
                  </a:cubicBezTo>
                  <a:cubicBezTo>
                    <a:pt x="17996" y="6596"/>
                    <a:pt x="17993" y="6595"/>
                    <a:pt x="17989" y="6595"/>
                  </a:cubicBezTo>
                  <a:cubicBezTo>
                    <a:pt x="17964" y="6595"/>
                    <a:pt x="17927" y="6626"/>
                    <a:pt x="17897" y="6670"/>
                  </a:cubicBezTo>
                  <a:cubicBezTo>
                    <a:pt x="17916" y="6684"/>
                    <a:pt x="17943" y="6692"/>
                    <a:pt x="17972" y="6692"/>
                  </a:cubicBezTo>
                  <a:cubicBezTo>
                    <a:pt x="17990" y="6692"/>
                    <a:pt x="18008" y="6689"/>
                    <a:pt x="18026" y="6683"/>
                  </a:cubicBezTo>
                  <a:cubicBezTo>
                    <a:pt x="18034" y="6680"/>
                    <a:pt x="18041" y="6679"/>
                    <a:pt x="18047" y="6679"/>
                  </a:cubicBezTo>
                  <a:cubicBezTo>
                    <a:pt x="18070" y="6679"/>
                    <a:pt x="18081" y="6696"/>
                    <a:pt x="18070" y="6726"/>
                  </a:cubicBezTo>
                  <a:cubicBezTo>
                    <a:pt x="18069" y="6728"/>
                    <a:pt x="18053" y="6737"/>
                    <a:pt x="18044" y="6745"/>
                  </a:cubicBezTo>
                  <a:lnTo>
                    <a:pt x="17998" y="6783"/>
                  </a:lnTo>
                  <a:cubicBezTo>
                    <a:pt x="18004" y="6790"/>
                    <a:pt x="18013" y="6795"/>
                    <a:pt x="18014" y="6805"/>
                  </a:cubicBezTo>
                  <a:cubicBezTo>
                    <a:pt x="18014" y="6812"/>
                    <a:pt x="18001" y="6839"/>
                    <a:pt x="17997" y="6840"/>
                  </a:cubicBezTo>
                  <a:cubicBezTo>
                    <a:pt x="17948" y="6861"/>
                    <a:pt x="17932" y="6881"/>
                    <a:pt x="17932" y="6911"/>
                  </a:cubicBezTo>
                  <a:cubicBezTo>
                    <a:pt x="17932" y="6917"/>
                    <a:pt x="17917" y="6933"/>
                    <a:pt x="17909" y="6946"/>
                  </a:cubicBezTo>
                  <a:lnTo>
                    <a:pt x="17873" y="6939"/>
                  </a:lnTo>
                  <a:lnTo>
                    <a:pt x="17811" y="6970"/>
                  </a:lnTo>
                  <a:cubicBezTo>
                    <a:pt x="17777" y="6987"/>
                    <a:pt x="17747" y="6999"/>
                    <a:pt x="17725" y="6999"/>
                  </a:cubicBezTo>
                  <a:cubicBezTo>
                    <a:pt x="17709" y="6999"/>
                    <a:pt x="17698" y="6993"/>
                    <a:pt x="17692" y="6979"/>
                  </a:cubicBezTo>
                  <a:cubicBezTo>
                    <a:pt x="17689" y="6970"/>
                    <a:pt x="17673" y="6968"/>
                    <a:pt x="17661" y="6964"/>
                  </a:cubicBezTo>
                  <a:cubicBezTo>
                    <a:pt x="17650" y="6959"/>
                    <a:pt x="17650" y="6959"/>
                    <a:pt x="17691" y="6923"/>
                  </a:cubicBezTo>
                  <a:cubicBezTo>
                    <a:pt x="17680" y="6909"/>
                    <a:pt x="17669" y="6895"/>
                    <a:pt x="17650" y="6889"/>
                  </a:cubicBezTo>
                  <a:cubicBezTo>
                    <a:pt x="17613" y="6912"/>
                    <a:pt x="17594" y="6921"/>
                    <a:pt x="17575" y="6930"/>
                  </a:cubicBezTo>
                  <a:lnTo>
                    <a:pt x="17597" y="6876"/>
                  </a:lnTo>
                  <a:cubicBezTo>
                    <a:pt x="17612" y="6874"/>
                    <a:pt x="17628" y="6871"/>
                    <a:pt x="17642" y="6871"/>
                  </a:cubicBezTo>
                  <a:cubicBezTo>
                    <a:pt x="17644" y="6871"/>
                    <a:pt x="17646" y="6871"/>
                    <a:pt x="17648" y="6871"/>
                  </a:cubicBezTo>
                  <a:cubicBezTo>
                    <a:pt x="17653" y="6871"/>
                    <a:pt x="17645" y="6886"/>
                    <a:pt x="17650" y="6889"/>
                  </a:cubicBezTo>
                  <a:cubicBezTo>
                    <a:pt x="17676" y="6867"/>
                    <a:pt x="17691" y="6854"/>
                    <a:pt x="17707" y="6840"/>
                  </a:cubicBezTo>
                  <a:lnTo>
                    <a:pt x="17707" y="6840"/>
                  </a:lnTo>
                  <a:cubicBezTo>
                    <a:pt x="17705" y="6841"/>
                    <a:pt x="17704" y="6842"/>
                    <a:pt x="17703" y="6842"/>
                  </a:cubicBezTo>
                  <a:cubicBezTo>
                    <a:pt x="17694" y="6842"/>
                    <a:pt x="17726" y="6804"/>
                    <a:pt x="17717" y="6804"/>
                  </a:cubicBezTo>
                  <a:cubicBezTo>
                    <a:pt x="17713" y="6804"/>
                    <a:pt x="17702" y="6809"/>
                    <a:pt x="17680" y="6826"/>
                  </a:cubicBezTo>
                  <a:cubicBezTo>
                    <a:pt x="17679" y="6827"/>
                    <a:pt x="17677" y="6827"/>
                    <a:pt x="17674" y="6827"/>
                  </a:cubicBezTo>
                  <a:cubicBezTo>
                    <a:pt x="17665" y="6827"/>
                    <a:pt x="17653" y="6823"/>
                    <a:pt x="17655" y="6818"/>
                  </a:cubicBezTo>
                  <a:cubicBezTo>
                    <a:pt x="17665" y="6801"/>
                    <a:pt x="17663" y="6793"/>
                    <a:pt x="17657" y="6793"/>
                  </a:cubicBezTo>
                  <a:cubicBezTo>
                    <a:pt x="17651" y="6793"/>
                    <a:pt x="17639" y="6802"/>
                    <a:pt x="17629" y="6817"/>
                  </a:cubicBezTo>
                  <a:cubicBezTo>
                    <a:pt x="17607" y="6849"/>
                    <a:pt x="17594" y="6854"/>
                    <a:pt x="17572" y="6856"/>
                  </a:cubicBezTo>
                  <a:cubicBezTo>
                    <a:pt x="17548" y="6859"/>
                    <a:pt x="17535" y="6871"/>
                    <a:pt x="17529" y="6890"/>
                  </a:cubicBezTo>
                  <a:cubicBezTo>
                    <a:pt x="17526" y="6904"/>
                    <a:pt x="17527" y="6912"/>
                    <a:pt x="17525" y="6924"/>
                  </a:cubicBezTo>
                  <a:cubicBezTo>
                    <a:pt x="17523" y="6929"/>
                    <a:pt x="17513" y="6940"/>
                    <a:pt x="17508" y="6943"/>
                  </a:cubicBezTo>
                  <a:cubicBezTo>
                    <a:pt x="17497" y="6951"/>
                    <a:pt x="17482" y="6957"/>
                    <a:pt x="17476" y="6957"/>
                  </a:cubicBezTo>
                  <a:cubicBezTo>
                    <a:pt x="17474" y="6956"/>
                    <a:pt x="17471" y="6956"/>
                    <a:pt x="17469" y="6956"/>
                  </a:cubicBezTo>
                  <a:cubicBezTo>
                    <a:pt x="17445" y="6956"/>
                    <a:pt x="17417" y="6969"/>
                    <a:pt x="17404" y="6993"/>
                  </a:cubicBezTo>
                  <a:cubicBezTo>
                    <a:pt x="17383" y="7029"/>
                    <a:pt x="17349" y="7051"/>
                    <a:pt x="17317" y="7073"/>
                  </a:cubicBezTo>
                  <a:cubicBezTo>
                    <a:pt x="17297" y="7088"/>
                    <a:pt x="17297" y="7092"/>
                    <a:pt x="17304" y="7092"/>
                  </a:cubicBezTo>
                  <a:cubicBezTo>
                    <a:pt x="17309" y="7092"/>
                    <a:pt x="17316" y="7090"/>
                    <a:pt x="17323" y="7089"/>
                  </a:cubicBezTo>
                  <a:cubicBezTo>
                    <a:pt x="17328" y="7088"/>
                    <a:pt x="17331" y="7087"/>
                    <a:pt x="17334" y="7087"/>
                  </a:cubicBezTo>
                  <a:cubicBezTo>
                    <a:pt x="17362" y="7087"/>
                    <a:pt x="17311" y="7128"/>
                    <a:pt x="17326" y="7135"/>
                  </a:cubicBezTo>
                  <a:cubicBezTo>
                    <a:pt x="17329" y="7136"/>
                    <a:pt x="17319" y="7154"/>
                    <a:pt x="17310" y="7160"/>
                  </a:cubicBezTo>
                  <a:cubicBezTo>
                    <a:pt x="17287" y="7177"/>
                    <a:pt x="17267" y="7189"/>
                    <a:pt x="17252" y="7189"/>
                  </a:cubicBezTo>
                  <a:cubicBezTo>
                    <a:pt x="17245" y="7189"/>
                    <a:pt x="17239" y="7187"/>
                    <a:pt x="17235" y="7182"/>
                  </a:cubicBezTo>
                  <a:cubicBezTo>
                    <a:pt x="17235" y="7182"/>
                    <a:pt x="17211" y="7193"/>
                    <a:pt x="17198" y="7199"/>
                  </a:cubicBezTo>
                  <a:cubicBezTo>
                    <a:pt x="17205" y="7202"/>
                    <a:pt x="17216" y="7204"/>
                    <a:pt x="17219" y="7210"/>
                  </a:cubicBezTo>
                  <a:cubicBezTo>
                    <a:pt x="17221" y="7217"/>
                    <a:pt x="17223" y="7227"/>
                    <a:pt x="17216" y="7238"/>
                  </a:cubicBezTo>
                  <a:cubicBezTo>
                    <a:pt x="17198" y="7261"/>
                    <a:pt x="17155" y="7243"/>
                    <a:pt x="17142" y="7283"/>
                  </a:cubicBezTo>
                  <a:cubicBezTo>
                    <a:pt x="17132" y="7282"/>
                    <a:pt x="17123" y="7279"/>
                    <a:pt x="17111" y="7279"/>
                  </a:cubicBezTo>
                  <a:cubicBezTo>
                    <a:pt x="17104" y="7279"/>
                    <a:pt x="17091" y="7282"/>
                    <a:pt x="17084" y="7282"/>
                  </a:cubicBezTo>
                  <a:cubicBezTo>
                    <a:pt x="17082" y="7282"/>
                    <a:pt x="17080" y="7282"/>
                    <a:pt x="17079" y="7282"/>
                  </a:cubicBezTo>
                  <a:cubicBezTo>
                    <a:pt x="17073" y="7277"/>
                    <a:pt x="17067" y="7274"/>
                    <a:pt x="17061" y="7274"/>
                  </a:cubicBezTo>
                  <a:cubicBezTo>
                    <a:pt x="17046" y="7274"/>
                    <a:pt x="17031" y="7289"/>
                    <a:pt x="17014" y="7313"/>
                  </a:cubicBezTo>
                  <a:cubicBezTo>
                    <a:pt x="17008" y="7321"/>
                    <a:pt x="16992" y="7330"/>
                    <a:pt x="16980" y="7339"/>
                  </a:cubicBezTo>
                  <a:cubicBezTo>
                    <a:pt x="16982" y="7330"/>
                    <a:pt x="16985" y="7321"/>
                    <a:pt x="16983" y="7314"/>
                  </a:cubicBezTo>
                  <a:cubicBezTo>
                    <a:pt x="16981" y="7309"/>
                    <a:pt x="16976" y="7303"/>
                    <a:pt x="16970" y="7303"/>
                  </a:cubicBezTo>
                  <a:cubicBezTo>
                    <a:pt x="16969" y="7303"/>
                    <a:pt x="16968" y="7303"/>
                    <a:pt x="16967" y="7304"/>
                  </a:cubicBezTo>
                  <a:cubicBezTo>
                    <a:pt x="16938" y="7314"/>
                    <a:pt x="16902" y="7324"/>
                    <a:pt x="16879" y="7342"/>
                  </a:cubicBezTo>
                  <a:cubicBezTo>
                    <a:pt x="16845" y="7367"/>
                    <a:pt x="16877" y="7368"/>
                    <a:pt x="16877" y="7383"/>
                  </a:cubicBezTo>
                  <a:cubicBezTo>
                    <a:pt x="16877" y="7391"/>
                    <a:pt x="16882" y="7399"/>
                    <a:pt x="16874" y="7407"/>
                  </a:cubicBezTo>
                  <a:cubicBezTo>
                    <a:pt x="16839" y="7439"/>
                    <a:pt x="16918" y="7441"/>
                    <a:pt x="16843" y="7476"/>
                  </a:cubicBezTo>
                  <a:cubicBezTo>
                    <a:pt x="16837" y="7479"/>
                    <a:pt x="16831" y="7480"/>
                    <a:pt x="16826" y="7480"/>
                  </a:cubicBezTo>
                  <a:cubicBezTo>
                    <a:pt x="16804" y="7480"/>
                    <a:pt x="16800" y="7456"/>
                    <a:pt x="16814" y="7432"/>
                  </a:cubicBezTo>
                  <a:cubicBezTo>
                    <a:pt x="16824" y="7412"/>
                    <a:pt x="16820" y="7406"/>
                    <a:pt x="16810" y="7406"/>
                  </a:cubicBezTo>
                  <a:cubicBezTo>
                    <a:pt x="16800" y="7406"/>
                    <a:pt x="16784" y="7411"/>
                    <a:pt x="16771" y="7413"/>
                  </a:cubicBezTo>
                  <a:cubicBezTo>
                    <a:pt x="16757" y="7414"/>
                    <a:pt x="16734" y="7430"/>
                    <a:pt x="16717" y="7438"/>
                  </a:cubicBezTo>
                  <a:cubicBezTo>
                    <a:pt x="16715" y="7438"/>
                    <a:pt x="16712" y="7438"/>
                    <a:pt x="16710" y="7438"/>
                  </a:cubicBezTo>
                  <a:cubicBezTo>
                    <a:pt x="16703" y="7438"/>
                    <a:pt x="16697" y="7437"/>
                    <a:pt x="16698" y="7435"/>
                  </a:cubicBezTo>
                  <a:cubicBezTo>
                    <a:pt x="16720" y="7401"/>
                    <a:pt x="16658" y="7420"/>
                    <a:pt x="16658" y="7396"/>
                  </a:cubicBezTo>
                  <a:cubicBezTo>
                    <a:pt x="16657" y="7388"/>
                    <a:pt x="16651" y="7384"/>
                    <a:pt x="16640" y="7384"/>
                  </a:cubicBezTo>
                  <a:cubicBezTo>
                    <a:pt x="16623" y="7384"/>
                    <a:pt x="16595" y="7395"/>
                    <a:pt x="16563" y="7417"/>
                  </a:cubicBezTo>
                  <a:lnTo>
                    <a:pt x="16563" y="7417"/>
                  </a:lnTo>
                  <a:cubicBezTo>
                    <a:pt x="16564" y="7417"/>
                    <a:pt x="16564" y="7417"/>
                    <a:pt x="16565" y="7417"/>
                  </a:cubicBezTo>
                  <a:cubicBezTo>
                    <a:pt x="16559" y="7422"/>
                    <a:pt x="16552" y="7429"/>
                    <a:pt x="16550" y="7429"/>
                  </a:cubicBezTo>
                  <a:cubicBezTo>
                    <a:pt x="16550" y="7429"/>
                    <a:pt x="16550" y="7428"/>
                    <a:pt x="16551" y="7426"/>
                  </a:cubicBezTo>
                  <a:lnTo>
                    <a:pt x="16551" y="7426"/>
                  </a:lnTo>
                  <a:cubicBezTo>
                    <a:pt x="16529" y="7443"/>
                    <a:pt x="16520" y="7445"/>
                    <a:pt x="16512" y="7446"/>
                  </a:cubicBezTo>
                  <a:lnTo>
                    <a:pt x="16549" y="7418"/>
                  </a:lnTo>
                  <a:cubicBezTo>
                    <a:pt x="16550" y="7418"/>
                    <a:pt x="16550" y="7418"/>
                    <a:pt x="16551" y="7418"/>
                  </a:cubicBezTo>
                  <a:lnTo>
                    <a:pt x="16551" y="7418"/>
                  </a:lnTo>
                  <a:cubicBezTo>
                    <a:pt x="16551" y="7420"/>
                    <a:pt x="16551" y="7423"/>
                    <a:pt x="16551" y="7426"/>
                  </a:cubicBezTo>
                  <a:cubicBezTo>
                    <a:pt x="16555" y="7423"/>
                    <a:pt x="16559" y="7420"/>
                    <a:pt x="16563" y="7417"/>
                  </a:cubicBezTo>
                  <a:lnTo>
                    <a:pt x="16563" y="7417"/>
                  </a:lnTo>
                  <a:cubicBezTo>
                    <a:pt x="16558" y="7417"/>
                    <a:pt x="16554" y="7417"/>
                    <a:pt x="16551" y="7418"/>
                  </a:cubicBezTo>
                  <a:lnTo>
                    <a:pt x="16551" y="7418"/>
                  </a:lnTo>
                  <a:cubicBezTo>
                    <a:pt x="16550" y="7392"/>
                    <a:pt x="16542" y="7377"/>
                    <a:pt x="16534" y="7363"/>
                  </a:cubicBezTo>
                  <a:lnTo>
                    <a:pt x="16492" y="7416"/>
                  </a:lnTo>
                  <a:cubicBezTo>
                    <a:pt x="16483" y="7426"/>
                    <a:pt x="16478" y="7438"/>
                    <a:pt x="16467" y="7446"/>
                  </a:cubicBezTo>
                  <a:cubicBezTo>
                    <a:pt x="16415" y="7488"/>
                    <a:pt x="16414" y="7491"/>
                    <a:pt x="16442" y="7504"/>
                  </a:cubicBezTo>
                  <a:cubicBezTo>
                    <a:pt x="16455" y="7510"/>
                    <a:pt x="16462" y="7525"/>
                    <a:pt x="16475" y="7525"/>
                  </a:cubicBezTo>
                  <a:cubicBezTo>
                    <a:pt x="16477" y="7525"/>
                    <a:pt x="16478" y="7525"/>
                    <a:pt x="16480" y="7524"/>
                  </a:cubicBezTo>
                  <a:cubicBezTo>
                    <a:pt x="16502" y="7517"/>
                    <a:pt x="16531" y="7494"/>
                    <a:pt x="16556" y="7476"/>
                  </a:cubicBezTo>
                  <a:cubicBezTo>
                    <a:pt x="16565" y="7471"/>
                    <a:pt x="16576" y="7466"/>
                    <a:pt x="16584" y="7461"/>
                  </a:cubicBezTo>
                  <a:cubicBezTo>
                    <a:pt x="16596" y="7458"/>
                    <a:pt x="16609" y="7455"/>
                    <a:pt x="16621" y="7452"/>
                  </a:cubicBezTo>
                  <a:lnTo>
                    <a:pt x="16621" y="7452"/>
                  </a:lnTo>
                  <a:cubicBezTo>
                    <a:pt x="16615" y="7463"/>
                    <a:pt x="16614" y="7476"/>
                    <a:pt x="16604" y="7482"/>
                  </a:cubicBezTo>
                  <a:cubicBezTo>
                    <a:pt x="16570" y="7502"/>
                    <a:pt x="16576" y="7511"/>
                    <a:pt x="16590" y="7516"/>
                  </a:cubicBezTo>
                  <a:cubicBezTo>
                    <a:pt x="16599" y="7520"/>
                    <a:pt x="16617" y="7519"/>
                    <a:pt x="16624" y="7523"/>
                  </a:cubicBezTo>
                  <a:cubicBezTo>
                    <a:pt x="16642" y="7536"/>
                    <a:pt x="16629" y="7546"/>
                    <a:pt x="16579" y="7569"/>
                  </a:cubicBezTo>
                  <a:cubicBezTo>
                    <a:pt x="16520" y="7595"/>
                    <a:pt x="16448" y="7602"/>
                    <a:pt x="16402" y="7663"/>
                  </a:cubicBezTo>
                  <a:cubicBezTo>
                    <a:pt x="16401" y="7666"/>
                    <a:pt x="16371" y="7676"/>
                    <a:pt x="16362" y="7676"/>
                  </a:cubicBezTo>
                  <a:cubicBezTo>
                    <a:pt x="16361" y="7676"/>
                    <a:pt x="16359" y="7676"/>
                    <a:pt x="16358" y="7676"/>
                  </a:cubicBezTo>
                  <a:cubicBezTo>
                    <a:pt x="16329" y="7676"/>
                    <a:pt x="16315" y="7690"/>
                    <a:pt x="16302" y="7710"/>
                  </a:cubicBezTo>
                  <a:cubicBezTo>
                    <a:pt x="16291" y="7727"/>
                    <a:pt x="16277" y="7738"/>
                    <a:pt x="16259" y="7738"/>
                  </a:cubicBezTo>
                  <a:cubicBezTo>
                    <a:pt x="16256" y="7738"/>
                    <a:pt x="16254" y="7738"/>
                    <a:pt x="16252" y="7738"/>
                  </a:cubicBezTo>
                  <a:cubicBezTo>
                    <a:pt x="16240" y="7736"/>
                    <a:pt x="16234" y="7729"/>
                    <a:pt x="16221" y="7729"/>
                  </a:cubicBezTo>
                  <a:cubicBezTo>
                    <a:pt x="16212" y="7729"/>
                    <a:pt x="16195" y="7736"/>
                    <a:pt x="16181" y="7741"/>
                  </a:cubicBezTo>
                  <a:cubicBezTo>
                    <a:pt x="16181" y="7745"/>
                    <a:pt x="16178" y="7754"/>
                    <a:pt x="16183" y="7754"/>
                  </a:cubicBezTo>
                  <a:cubicBezTo>
                    <a:pt x="16185" y="7754"/>
                    <a:pt x="16186" y="7754"/>
                    <a:pt x="16188" y="7754"/>
                  </a:cubicBezTo>
                  <a:cubicBezTo>
                    <a:pt x="16254" y="7754"/>
                    <a:pt x="16213" y="7807"/>
                    <a:pt x="16236" y="7829"/>
                  </a:cubicBezTo>
                  <a:cubicBezTo>
                    <a:pt x="16236" y="7829"/>
                    <a:pt x="16217" y="7845"/>
                    <a:pt x="16206" y="7850"/>
                  </a:cubicBezTo>
                  <a:cubicBezTo>
                    <a:pt x="16201" y="7852"/>
                    <a:pt x="16195" y="7853"/>
                    <a:pt x="16189" y="7853"/>
                  </a:cubicBezTo>
                  <a:cubicBezTo>
                    <a:pt x="16183" y="7853"/>
                    <a:pt x="16178" y="7852"/>
                    <a:pt x="16177" y="7850"/>
                  </a:cubicBezTo>
                  <a:cubicBezTo>
                    <a:pt x="16175" y="7844"/>
                    <a:pt x="16186" y="7833"/>
                    <a:pt x="16189" y="7826"/>
                  </a:cubicBezTo>
                  <a:cubicBezTo>
                    <a:pt x="16190" y="7819"/>
                    <a:pt x="16195" y="7808"/>
                    <a:pt x="16187" y="7805"/>
                  </a:cubicBezTo>
                  <a:cubicBezTo>
                    <a:pt x="16187" y="7805"/>
                    <a:pt x="16186" y="7805"/>
                    <a:pt x="16185" y="7805"/>
                  </a:cubicBezTo>
                  <a:cubicBezTo>
                    <a:pt x="16163" y="7805"/>
                    <a:pt x="16048" y="7840"/>
                    <a:pt x="16027" y="7852"/>
                  </a:cubicBezTo>
                  <a:cubicBezTo>
                    <a:pt x="16014" y="7860"/>
                    <a:pt x="16000" y="7869"/>
                    <a:pt x="15987" y="7875"/>
                  </a:cubicBezTo>
                  <a:lnTo>
                    <a:pt x="15830" y="7942"/>
                  </a:lnTo>
                  <a:cubicBezTo>
                    <a:pt x="15822" y="7940"/>
                    <a:pt x="15815" y="7939"/>
                    <a:pt x="15808" y="7939"/>
                  </a:cubicBezTo>
                  <a:cubicBezTo>
                    <a:pt x="15762" y="7939"/>
                    <a:pt x="15757" y="7993"/>
                    <a:pt x="15718" y="8000"/>
                  </a:cubicBezTo>
                  <a:cubicBezTo>
                    <a:pt x="15705" y="8001"/>
                    <a:pt x="15688" y="8001"/>
                    <a:pt x="15675" y="8003"/>
                  </a:cubicBezTo>
                  <a:cubicBezTo>
                    <a:pt x="15643" y="8007"/>
                    <a:pt x="15612" y="8010"/>
                    <a:pt x="15578" y="8019"/>
                  </a:cubicBezTo>
                  <a:cubicBezTo>
                    <a:pt x="15569" y="8020"/>
                    <a:pt x="15556" y="8047"/>
                    <a:pt x="15540" y="8061"/>
                  </a:cubicBezTo>
                  <a:cubicBezTo>
                    <a:pt x="15532" y="8067"/>
                    <a:pt x="15512" y="8073"/>
                    <a:pt x="15497" y="8079"/>
                  </a:cubicBezTo>
                  <a:cubicBezTo>
                    <a:pt x="15500" y="8088"/>
                    <a:pt x="15509" y="8095"/>
                    <a:pt x="15506" y="8104"/>
                  </a:cubicBezTo>
                  <a:cubicBezTo>
                    <a:pt x="15503" y="8111"/>
                    <a:pt x="15485" y="8128"/>
                    <a:pt x="15475" y="8131"/>
                  </a:cubicBezTo>
                  <a:cubicBezTo>
                    <a:pt x="15465" y="8134"/>
                    <a:pt x="15460" y="8135"/>
                    <a:pt x="15457" y="8135"/>
                  </a:cubicBezTo>
                  <a:cubicBezTo>
                    <a:pt x="15448" y="8135"/>
                    <a:pt x="15465" y="8123"/>
                    <a:pt x="15465" y="8117"/>
                  </a:cubicBezTo>
                  <a:cubicBezTo>
                    <a:pt x="15465" y="8114"/>
                    <a:pt x="15462" y="8112"/>
                    <a:pt x="15456" y="8112"/>
                  </a:cubicBezTo>
                  <a:cubicBezTo>
                    <a:pt x="15445" y="8112"/>
                    <a:pt x="15423" y="8119"/>
                    <a:pt x="15410" y="8119"/>
                  </a:cubicBezTo>
                  <a:cubicBezTo>
                    <a:pt x="15403" y="8119"/>
                    <a:pt x="15398" y="8117"/>
                    <a:pt x="15402" y="8108"/>
                  </a:cubicBezTo>
                  <a:lnTo>
                    <a:pt x="15402" y="8108"/>
                  </a:lnTo>
                  <a:cubicBezTo>
                    <a:pt x="15387" y="8111"/>
                    <a:pt x="15363" y="8116"/>
                    <a:pt x="15362" y="8117"/>
                  </a:cubicBezTo>
                  <a:cubicBezTo>
                    <a:pt x="15354" y="8128"/>
                    <a:pt x="15347" y="8144"/>
                    <a:pt x="15353" y="8144"/>
                  </a:cubicBezTo>
                  <a:cubicBezTo>
                    <a:pt x="15393" y="8145"/>
                    <a:pt x="15387" y="8150"/>
                    <a:pt x="15343" y="8170"/>
                  </a:cubicBezTo>
                  <a:cubicBezTo>
                    <a:pt x="15300" y="8189"/>
                    <a:pt x="15266" y="8192"/>
                    <a:pt x="15231" y="8198"/>
                  </a:cubicBezTo>
                  <a:cubicBezTo>
                    <a:pt x="15237" y="8219"/>
                    <a:pt x="15163" y="8251"/>
                    <a:pt x="15190" y="8267"/>
                  </a:cubicBezTo>
                  <a:lnTo>
                    <a:pt x="15210" y="8281"/>
                  </a:lnTo>
                  <a:cubicBezTo>
                    <a:pt x="15194" y="8284"/>
                    <a:pt x="15176" y="8288"/>
                    <a:pt x="15162" y="8289"/>
                  </a:cubicBezTo>
                  <a:cubicBezTo>
                    <a:pt x="15161" y="8290"/>
                    <a:pt x="15159" y="8290"/>
                    <a:pt x="15158" y="8290"/>
                  </a:cubicBezTo>
                  <a:cubicBezTo>
                    <a:pt x="15148" y="8290"/>
                    <a:pt x="15139" y="8285"/>
                    <a:pt x="15131" y="8285"/>
                  </a:cubicBezTo>
                  <a:cubicBezTo>
                    <a:pt x="15129" y="8285"/>
                    <a:pt x="15127" y="8286"/>
                    <a:pt x="15125" y="8286"/>
                  </a:cubicBezTo>
                  <a:cubicBezTo>
                    <a:pt x="15084" y="8300"/>
                    <a:pt x="15106" y="8309"/>
                    <a:pt x="15103" y="8320"/>
                  </a:cubicBezTo>
                  <a:cubicBezTo>
                    <a:pt x="15097" y="8337"/>
                    <a:pt x="15137" y="8343"/>
                    <a:pt x="15100" y="8408"/>
                  </a:cubicBezTo>
                  <a:lnTo>
                    <a:pt x="15100" y="8408"/>
                  </a:lnTo>
                  <a:lnTo>
                    <a:pt x="15093" y="8387"/>
                  </a:lnTo>
                  <a:cubicBezTo>
                    <a:pt x="15091" y="8385"/>
                    <a:pt x="15089" y="8385"/>
                    <a:pt x="15087" y="8384"/>
                  </a:cubicBezTo>
                  <a:lnTo>
                    <a:pt x="15087" y="8384"/>
                  </a:lnTo>
                  <a:cubicBezTo>
                    <a:pt x="15088" y="8394"/>
                    <a:pt x="15088" y="8407"/>
                    <a:pt x="15090" y="8425"/>
                  </a:cubicBezTo>
                  <a:cubicBezTo>
                    <a:pt x="15094" y="8419"/>
                    <a:pt x="15097" y="8413"/>
                    <a:pt x="15100" y="8408"/>
                  </a:cubicBezTo>
                  <a:lnTo>
                    <a:pt x="15100" y="8408"/>
                  </a:lnTo>
                  <a:lnTo>
                    <a:pt x="15121" y="8462"/>
                  </a:lnTo>
                  <a:cubicBezTo>
                    <a:pt x="15117" y="8463"/>
                    <a:pt x="15114" y="8464"/>
                    <a:pt x="15111" y="8464"/>
                  </a:cubicBezTo>
                  <a:cubicBezTo>
                    <a:pt x="15104" y="8464"/>
                    <a:pt x="15097" y="8457"/>
                    <a:pt x="15090" y="8425"/>
                  </a:cubicBezTo>
                  <a:cubicBezTo>
                    <a:pt x="15087" y="8432"/>
                    <a:pt x="15085" y="8435"/>
                    <a:pt x="15082" y="8435"/>
                  </a:cubicBezTo>
                  <a:cubicBezTo>
                    <a:pt x="15075" y="8435"/>
                    <a:pt x="15068" y="8415"/>
                    <a:pt x="15062" y="8395"/>
                  </a:cubicBezTo>
                  <a:cubicBezTo>
                    <a:pt x="15060" y="8392"/>
                    <a:pt x="15069" y="8385"/>
                    <a:pt x="15073" y="8381"/>
                  </a:cubicBezTo>
                  <a:cubicBezTo>
                    <a:pt x="15077" y="8382"/>
                    <a:pt x="15083" y="8382"/>
                    <a:pt x="15087" y="8384"/>
                  </a:cubicBezTo>
                  <a:lnTo>
                    <a:pt x="15087" y="8384"/>
                  </a:lnTo>
                  <a:cubicBezTo>
                    <a:pt x="15085" y="8359"/>
                    <a:pt x="15084" y="8352"/>
                    <a:pt x="15076" y="8348"/>
                  </a:cubicBezTo>
                  <a:cubicBezTo>
                    <a:pt x="15068" y="8344"/>
                    <a:pt x="15060" y="8335"/>
                    <a:pt x="15047" y="8335"/>
                  </a:cubicBezTo>
                  <a:cubicBezTo>
                    <a:pt x="15036" y="8335"/>
                    <a:pt x="15020" y="8342"/>
                    <a:pt x="14995" y="8364"/>
                  </a:cubicBezTo>
                  <a:cubicBezTo>
                    <a:pt x="14989" y="8370"/>
                    <a:pt x="14977" y="8373"/>
                    <a:pt x="14963" y="8373"/>
                  </a:cubicBezTo>
                  <a:cubicBezTo>
                    <a:pt x="14942" y="8373"/>
                    <a:pt x="14917" y="8366"/>
                    <a:pt x="14907" y="8356"/>
                  </a:cubicBezTo>
                  <a:cubicBezTo>
                    <a:pt x="14895" y="8341"/>
                    <a:pt x="14925" y="8332"/>
                    <a:pt x="14951" y="8323"/>
                  </a:cubicBezTo>
                  <a:cubicBezTo>
                    <a:pt x="15013" y="8301"/>
                    <a:pt x="14978" y="8304"/>
                    <a:pt x="14960" y="8297"/>
                  </a:cubicBezTo>
                  <a:cubicBezTo>
                    <a:pt x="14953" y="8294"/>
                    <a:pt x="14984" y="8266"/>
                    <a:pt x="14998" y="8250"/>
                  </a:cubicBezTo>
                  <a:cubicBezTo>
                    <a:pt x="15003" y="8250"/>
                    <a:pt x="15010" y="8251"/>
                    <a:pt x="15015" y="8251"/>
                  </a:cubicBezTo>
                  <a:cubicBezTo>
                    <a:pt x="15025" y="8251"/>
                    <a:pt x="15033" y="8248"/>
                    <a:pt x="15034" y="8236"/>
                  </a:cubicBezTo>
                  <a:cubicBezTo>
                    <a:pt x="15035" y="8229"/>
                    <a:pt x="15015" y="8226"/>
                    <a:pt x="15001" y="8225"/>
                  </a:cubicBezTo>
                  <a:cubicBezTo>
                    <a:pt x="14995" y="8225"/>
                    <a:pt x="14972" y="8231"/>
                    <a:pt x="14970" y="8234"/>
                  </a:cubicBezTo>
                  <a:lnTo>
                    <a:pt x="14845" y="8378"/>
                  </a:lnTo>
                  <a:lnTo>
                    <a:pt x="14773" y="8463"/>
                  </a:lnTo>
                  <a:cubicBezTo>
                    <a:pt x="14747" y="8475"/>
                    <a:pt x="14714" y="8492"/>
                    <a:pt x="14692" y="8495"/>
                  </a:cubicBezTo>
                  <a:cubicBezTo>
                    <a:pt x="14683" y="8497"/>
                    <a:pt x="14673" y="8497"/>
                    <a:pt x="14663" y="8497"/>
                  </a:cubicBezTo>
                  <a:cubicBezTo>
                    <a:pt x="14641" y="8497"/>
                    <a:pt x="14622" y="8494"/>
                    <a:pt x="14611" y="8487"/>
                  </a:cubicBezTo>
                  <a:cubicBezTo>
                    <a:pt x="14604" y="8482"/>
                    <a:pt x="14632" y="8457"/>
                    <a:pt x="14645" y="8441"/>
                  </a:cubicBezTo>
                  <a:cubicBezTo>
                    <a:pt x="14647" y="8440"/>
                    <a:pt x="14653" y="8435"/>
                    <a:pt x="14654" y="8434"/>
                  </a:cubicBezTo>
                  <a:cubicBezTo>
                    <a:pt x="14661" y="8418"/>
                    <a:pt x="14647" y="8415"/>
                    <a:pt x="14629" y="8415"/>
                  </a:cubicBezTo>
                  <a:cubicBezTo>
                    <a:pt x="14621" y="8415"/>
                    <a:pt x="14613" y="8416"/>
                    <a:pt x="14606" y="8416"/>
                  </a:cubicBezTo>
                  <a:cubicBezTo>
                    <a:pt x="14584" y="8416"/>
                    <a:pt x="14560" y="8423"/>
                    <a:pt x="14572" y="8439"/>
                  </a:cubicBezTo>
                  <a:lnTo>
                    <a:pt x="14572" y="8439"/>
                  </a:lnTo>
                  <a:cubicBezTo>
                    <a:pt x="14572" y="8439"/>
                    <a:pt x="14573" y="8438"/>
                    <a:pt x="14573" y="8438"/>
                  </a:cubicBezTo>
                  <a:cubicBezTo>
                    <a:pt x="14581" y="8441"/>
                    <a:pt x="14589" y="8442"/>
                    <a:pt x="14576" y="8444"/>
                  </a:cubicBezTo>
                  <a:cubicBezTo>
                    <a:pt x="14591" y="8453"/>
                    <a:pt x="14588" y="8457"/>
                    <a:pt x="14585" y="8462"/>
                  </a:cubicBezTo>
                  <a:cubicBezTo>
                    <a:pt x="14576" y="8457"/>
                    <a:pt x="14567" y="8454"/>
                    <a:pt x="14561" y="8448"/>
                  </a:cubicBezTo>
                  <a:cubicBezTo>
                    <a:pt x="14561" y="8448"/>
                    <a:pt x="14563" y="8447"/>
                    <a:pt x="14564" y="8446"/>
                  </a:cubicBezTo>
                  <a:lnTo>
                    <a:pt x="14564" y="8446"/>
                  </a:lnTo>
                  <a:cubicBezTo>
                    <a:pt x="14546" y="8449"/>
                    <a:pt x="14537" y="8453"/>
                    <a:pt x="14535" y="8456"/>
                  </a:cubicBezTo>
                  <a:cubicBezTo>
                    <a:pt x="14529" y="8465"/>
                    <a:pt x="14531" y="8470"/>
                    <a:pt x="14529" y="8478"/>
                  </a:cubicBezTo>
                  <a:cubicBezTo>
                    <a:pt x="14519" y="8476"/>
                    <a:pt x="14511" y="8472"/>
                    <a:pt x="14500" y="8472"/>
                  </a:cubicBezTo>
                  <a:cubicBezTo>
                    <a:pt x="14470" y="8475"/>
                    <a:pt x="14433" y="8472"/>
                    <a:pt x="14413" y="8482"/>
                  </a:cubicBezTo>
                  <a:cubicBezTo>
                    <a:pt x="14381" y="8497"/>
                    <a:pt x="14367" y="8520"/>
                    <a:pt x="14383" y="8534"/>
                  </a:cubicBezTo>
                  <a:cubicBezTo>
                    <a:pt x="14394" y="8542"/>
                    <a:pt x="14413" y="8548"/>
                    <a:pt x="14423" y="8557"/>
                  </a:cubicBezTo>
                  <a:cubicBezTo>
                    <a:pt x="14431" y="8565"/>
                    <a:pt x="14428" y="8575"/>
                    <a:pt x="14429" y="8584"/>
                  </a:cubicBezTo>
                  <a:cubicBezTo>
                    <a:pt x="14415" y="8586"/>
                    <a:pt x="14398" y="8590"/>
                    <a:pt x="14388" y="8590"/>
                  </a:cubicBezTo>
                  <a:cubicBezTo>
                    <a:pt x="14386" y="8590"/>
                    <a:pt x="14385" y="8590"/>
                    <a:pt x="14383" y="8590"/>
                  </a:cubicBezTo>
                  <a:cubicBezTo>
                    <a:pt x="14378" y="8588"/>
                    <a:pt x="14373" y="8588"/>
                    <a:pt x="14368" y="8588"/>
                  </a:cubicBezTo>
                  <a:cubicBezTo>
                    <a:pt x="14341" y="8588"/>
                    <a:pt x="14311" y="8601"/>
                    <a:pt x="14282" y="8607"/>
                  </a:cubicBezTo>
                  <a:cubicBezTo>
                    <a:pt x="14275" y="8609"/>
                    <a:pt x="14268" y="8610"/>
                    <a:pt x="14262" y="8610"/>
                  </a:cubicBezTo>
                  <a:cubicBezTo>
                    <a:pt x="14253" y="8610"/>
                    <a:pt x="14244" y="8609"/>
                    <a:pt x="14235" y="8609"/>
                  </a:cubicBezTo>
                  <a:lnTo>
                    <a:pt x="14269" y="8584"/>
                  </a:lnTo>
                  <a:cubicBezTo>
                    <a:pt x="14282" y="8573"/>
                    <a:pt x="14300" y="8563"/>
                    <a:pt x="14310" y="8553"/>
                  </a:cubicBezTo>
                  <a:cubicBezTo>
                    <a:pt x="14316" y="8547"/>
                    <a:pt x="14317" y="8537"/>
                    <a:pt x="14310" y="8535"/>
                  </a:cubicBezTo>
                  <a:cubicBezTo>
                    <a:pt x="14308" y="8534"/>
                    <a:pt x="14305" y="8534"/>
                    <a:pt x="14301" y="8534"/>
                  </a:cubicBezTo>
                  <a:cubicBezTo>
                    <a:pt x="14292" y="8534"/>
                    <a:pt x="14278" y="8537"/>
                    <a:pt x="14270" y="8541"/>
                  </a:cubicBezTo>
                  <a:cubicBezTo>
                    <a:pt x="14248" y="8550"/>
                    <a:pt x="14222" y="8562"/>
                    <a:pt x="14210" y="8573"/>
                  </a:cubicBezTo>
                  <a:cubicBezTo>
                    <a:pt x="14176" y="8604"/>
                    <a:pt x="14140" y="8626"/>
                    <a:pt x="14096" y="8626"/>
                  </a:cubicBezTo>
                  <a:cubicBezTo>
                    <a:pt x="14083" y="8626"/>
                    <a:pt x="14070" y="8624"/>
                    <a:pt x="14055" y="8620"/>
                  </a:cubicBezTo>
                  <a:cubicBezTo>
                    <a:pt x="14038" y="8632"/>
                    <a:pt x="14022" y="8641"/>
                    <a:pt x="14012" y="8641"/>
                  </a:cubicBezTo>
                  <a:cubicBezTo>
                    <a:pt x="14006" y="8641"/>
                    <a:pt x="14002" y="8637"/>
                    <a:pt x="14001" y="8626"/>
                  </a:cubicBezTo>
                  <a:cubicBezTo>
                    <a:pt x="13998" y="8604"/>
                    <a:pt x="13995" y="8584"/>
                    <a:pt x="13982" y="8566"/>
                  </a:cubicBezTo>
                  <a:cubicBezTo>
                    <a:pt x="13961" y="8541"/>
                    <a:pt x="14036" y="8517"/>
                    <a:pt x="14052" y="8491"/>
                  </a:cubicBezTo>
                  <a:cubicBezTo>
                    <a:pt x="14069" y="8466"/>
                    <a:pt x="14098" y="8460"/>
                    <a:pt x="14086" y="8460"/>
                  </a:cubicBezTo>
                  <a:cubicBezTo>
                    <a:pt x="14085" y="8460"/>
                    <a:pt x="14083" y="8460"/>
                    <a:pt x="14082" y="8460"/>
                  </a:cubicBezTo>
                  <a:cubicBezTo>
                    <a:pt x="14020" y="8460"/>
                    <a:pt x="14015" y="8429"/>
                    <a:pt x="13980" y="8413"/>
                  </a:cubicBezTo>
                  <a:lnTo>
                    <a:pt x="13980" y="8413"/>
                  </a:lnTo>
                  <a:cubicBezTo>
                    <a:pt x="13977" y="8438"/>
                    <a:pt x="13986" y="8459"/>
                    <a:pt x="13991" y="8481"/>
                  </a:cubicBezTo>
                  <a:cubicBezTo>
                    <a:pt x="13992" y="8490"/>
                    <a:pt x="13985" y="8509"/>
                    <a:pt x="13985" y="8509"/>
                  </a:cubicBezTo>
                  <a:cubicBezTo>
                    <a:pt x="13920" y="8522"/>
                    <a:pt x="13942" y="8545"/>
                    <a:pt x="13923" y="8563"/>
                  </a:cubicBezTo>
                  <a:cubicBezTo>
                    <a:pt x="13894" y="8591"/>
                    <a:pt x="13951" y="8593"/>
                    <a:pt x="13963" y="8609"/>
                  </a:cubicBezTo>
                  <a:cubicBezTo>
                    <a:pt x="13973" y="8625"/>
                    <a:pt x="13961" y="8632"/>
                    <a:pt x="13905" y="8643"/>
                  </a:cubicBezTo>
                  <a:cubicBezTo>
                    <a:pt x="13899" y="8643"/>
                    <a:pt x="13883" y="8644"/>
                    <a:pt x="13883" y="8644"/>
                  </a:cubicBezTo>
                  <a:lnTo>
                    <a:pt x="13855" y="8676"/>
                  </a:lnTo>
                  <a:cubicBezTo>
                    <a:pt x="13850" y="8674"/>
                    <a:pt x="13845" y="8674"/>
                    <a:pt x="13840" y="8674"/>
                  </a:cubicBezTo>
                  <a:cubicBezTo>
                    <a:pt x="13824" y="8674"/>
                    <a:pt x="13815" y="8685"/>
                    <a:pt x="13801" y="8694"/>
                  </a:cubicBezTo>
                  <a:cubicBezTo>
                    <a:pt x="13783" y="8706"/>
                    <a:pt x="13761" y="8716"/>
                    <a:pt x="13741" y="8728"/>
                  </a:cubicBezTo>
                  <a:lnTo>
                    <a:pt x="13718" y="8707"/>
                  </a:lnTo>
                  <a:cubicBezTo>
                    <a:pt x="13688" y="8684"/>
                    <a:pt x="13742" y="8650"/>
                    <a:pt x="13763" y="8620"/>
                  </a:cubicBezTo>
                  <a:lnTo>
                    <a:pt x="13763" y="8620"/>
                  </a:lnTo>
                  <a:lnTo>
                    <a:pt x="13730" y="8629"/>
                  </a:lnTo>
                  <a:cubicBezTo>
                    <a:pt x="13652" y="8654"/>
                    <a:pt x="13654" y="8654"/>
                    <a:pt x="13646" y="8695"/>
                  </a:cubicBezTo>
                  <a:cubicBezTo>
                    <a:pt x="13646" y="8703"/>
                    <a:pt x="13629" y="8716"/>
                    <a:pt x="13618" y="8719"/>
                  </a:cubicBezTo>
                  <a:cubicBezTo>
                    <a:pt x="13595" y="8725"/>
                    <a:pt x="13570" y="8723"/>
                    <a:pt x="13548" y="8729"/>
                  </a:cubicBezTo>
                  <a:cubicBezTo>
                    <a:pt x="13535" y="8734"/>
                    <a:pt x="13529" y="8748"/>
                    <a:pt x="13518" y="8759"/>
                  </a:cubicBezTo>
                  <a:cubicBezTo>
                    <a:pt x="13518" y="8759"/>
                    <a:pt x="13510" y="8759"/>
                    <a:pt x="13504" y="8759"/>
                  </a:cubicBezTo>
                  <a:cubicBezTo>
                    <a:pt x="13501" y="8759"/>
                    <a:pt x="13498" y="8759"/>
                    <a:pt x="13498" y="8759"/>
                  </a:cubicBezTo>
                  <a:cubicBezTo>
                    <a:pt x="13489" y="8749"/>
                    <a:pt x="13477" y="8746"/>
                    <a:pt x="13463" y="8746"/>
                  </a:cubicBezTo>
                  <a:cubicBezTo>
                    <a:pt x="13431" y="8746"/>
                    <a:pt x="13392" y="8765"/>
                    <a:pt x="13379" y="8775"/>
                  </a:cubicBezTo>
                  <a:cubicBezTo>
                    <a:pt x="13336" y="8807"/>
                    <a:pt x="13308" y="8792"/>
                    <a:pt x="13272" y="8813"/>
                  </a:cubicBezTo>
                  <a:lnTo>
                    <a:pt x="13272" y="8813"/>
                  </a:lnTo>
                  <a:cubicBezTo>
                    <a:pt x="13272" y="8813"/>
                    <a:pt x="13273" y="8812"/>
                    <a:pt x="13273" y="8812"/>
                  </a:cubicBezTo>
                  <a:cubicBezTo>
                    <a:pt x="13274" y="8807"/>
                    <a:pt x="13271" y="8803"/>
                    <a:pt x="13270" y="8798"/>
                  </a:cubicBezTo>
                  <a:cubicBezTo>
                    <a:pt x="13269" y="8799"/>
                    <a:pt x="13268" y="8800"/>
                    <a:pt x="13267" y="8800"/>
                  </a:cubicBezTo>
                  <a:lnTo>
                    <a:pt x="13267" y="8800"/>
                  </a:lnTo>
                  <a:cubicBezTo>
                    <a:pt x="13268" y="8786"/>
                    <a:pt x="13267" y="8779"/>
                    <a:pt x="13265" y="8779"/>
                  </a:cubicBezTo>
                  <a:cubicBezTo>
                    <a:pt x="13230" y="8785"/>
                    <a:pt x="13190" y="8788"/>
                    <a:pt x="13161" y="8800"/>
                  </a:cubicBezTo>
                  <a:cubicBezTo>
                    <a:pt x="13109" y="8822"/>
                    <a:pt x="13174" y="8810"/>
                    <a:pt x="13176" y="8819"/>
                  </a:cubicBezTo>
                  <a:cubicBezTo>
                    <a:pt x="13177" y="8837"/>
                    <a:pt x="13193" y="8854"/>
                    <a:pt x="13180" y="8874"/>
                  </a:cubicBezTo>
                  <a:cubicBezTo>
                    <a:pt x="13174" y="8882"/>
                    <a:pt x="13115" y="8896"/>
                    <a:pt x="13081" y="8906"/>
                  </a:cubicBezTo>
                  <a:cubicBezTo>
                    <a:pt x="13078" y="8907"/>
                    <a:pt x="13074" y="8912"/>
                    <a:pt x="13071" y="8913"/>
                  </a:cubicBezTo>
                  <a:cubicBezTo>
                    <a:pt x="13035" y="8928"/>
                    <a:pt x="13017" y="8935"/>
                    <a:pt x="13004" y="8935"/>
                  </a:cubicBezTo>
                  <a:cubicBezTo>
                    <a:pt x="12991" y="8935"/>
                    <a:pt x="12982" y="8929"/>
                    <a:pt x="12964" y="8918"/>
                  </a:cubicBezTo>
                  <a:cubicBezTo>
                    <a:pt x="12961" y="8916"/>
                    <a:pt x="12955" y="8915"/>
                    <a:pt x="12948" y="8915"/>
                  </a:cubicBezTo>
                  <a:cubicBezTo>
                    <a:pt x="12941" y="8915"/>
                    <a:pt x="12934" y="8916"/>
                    <a:pt x="12928" y="8918"/>
                  </a:cubicBezTo>
                  <a:cubicBezTo>
                    <a:pt x="12918" y="8921"/>
                    <a:pt x="12902" y="8931"/>
                    <a:pt x="12902" y="8935"/>
                  </a:cubicBezTo>
                  <a:cubicBezTo>
                    <a:pt x="12902" y="8954"/>
                    <a:pt x="12906" y="8972"/>
                    <a:pt x="12908" y="8991"/>
                  </a:cubicBezTo>
                  <a:cubicBezTo>
                    <a:pt x="12870" y="8968"/>
                    <a:pt x="12822" y="8949"/>
                    <a:pt x="12828" y="8912"/>
                  </a:cubicBezTo>
                  <a:cubicBezTo>
                    <a:pt x="12828" y="8909"/>
                    <a:pt x="12828" y="8906"/>
                    <a:pt x="12825" y="8906"/>
                  </a:cubicBezTo>
                  <a:lnTo>
                    <a:pt x="12777" y="8897"/>
                  </a:lnTo>
                  <a:cubicBezTo>
                    <a:pt x="12762" y="8909"/>
                    <a:pt x="12743" y="8919"/>
                    <a:pt x="12734" y="8931"/>
                  </a:cubicBezTo>
                  <a:cubicBezTo>
                    <a:pt x="12730" y="8935"/>
                    <a:pt x="12753" y="8940"/>
                    <a:pt x="12752" y="8944"/>
                  </a:cubicBezTo>
                  <a:cubicBezTo>
                    <a:pt x="12744" y="8966"/>
                    <a:pt x="12776" y="8974"/>
                    <a:pt x="12794" y="8992"/>
                  </a:cubicBezTo>
                  <a:lnTo>
                    <a:pt x="12794" y="8992"/>
                  </a:lnTo>
                  <a:cubicBezTo>
                    <a:pt x="12795" y="8992"/>
                    <a:pt x="12796" y="8992"/>
                    <a:pt x="12796" y="8991"/>
                  </a:cubicBezTo>
                  <a:cubicBezTo>
                    <a:pt x="12803" y="8994"/>
                    <a:pt x="12812" y="8997"/>
                    <a:pt x="12799" y="8997"/>
                  </a:cubicBezTo>
                  <a:cubicBezTo>
                    <a:pt x="12812" y="9006"/>
                    <a:pt x="12809" y="9010"/>
                    <a:pt x="12806" y="9015"/>
                  </a:cubicBezTo>
                  <a:cubicBezTo>
                    <a:pt x="12798" y="9010"/>
                    <a:pt x="12789" y="9006"/>
                    <a:pt x="12783" y="9000"/>
                  </a:cubicBezTo>
                  <a:lnTo>
                    <a:pt x="12783" y="9000"/>
                  </a:lnTo>
                  <a:cubicBezTo>
                    <a:pt x="12735" y="9011"/>
                    <a:pt x="12766" y="9020"/>
                    <a:pt x="12755" y="9032"/>
                  </a:cubicBezTo>
                  <a:cubicBezTo>
                    <a:pt x="12747" y="9040"/>
                    <a:pt x="12725" y="9049"/>
                    <a:pt x="12708" y="9053"/>
                  </a:cubicBezTo>
                  <a:cubicBezTo>
                    <a:pt x="12698" y="9056"/>
                    <a:pt x="12685" y="9059"/>
                    <a:pt x="12675" y="9059"/>
                  </a:cubicBezTo>
                  <a:cubicBezTo>
                    <a:pt x="12672" y="9059"/>
                    <a:pt x="12669" y="9058"/>
                    <a:pt x="12667" y="9057"/>
                  </a:cubicBezTo>
                  <a:cubicBezTo>
                    <a:pt x="12659" y="9056"/>
                    <a:pt x="12659" y="9046"/>
                    <a:pt x="12667" y="9040"/>
                  </a:cubicBezTo>
                  <a:cubicBezTo>
                    <a:pt x="12680" y="9029"/>
                    <a:pt x="12715" y="9016"/>
                    <a:pt x="12715" y="9010"/>
                  </a:cubicBezTo>
                  <a:cubicBezTo>
                    <a:pt x="12714" y="9003"/>
                    <a:pt x="12709" y="9000"/>
                    <a:pt x="12701" y="9000"/>
                  </a:cubicBezTo>
                  <a:cubicBezTo>
                    <a:pt x="12686" y="9000"/>
                    <a:pt x="12661" y="9011"/>
                    <a:pt x="12643" y="9013"/>
                  </a:cubicBezTo>
                  <a:cubicBezTo>
                    <a:pt x="12633" y="9013"/>
                    <a:pt x="12619" y="9013"/>
                    <a:pt x="12618" y="9012"/>
                  </a:cubicBezTo>
                  <a:cubicBezTo>
                    <a:pt x="12611" y="9000"/>
                    <a:pt x="12602" y="8995"/>
                    <a:pt x="12593" y="8995"/>
                  </a:cubicBezTo>
                  <a:cubicBezTo>
                    <a:pt x="12576" y="8995"/>
                    <a:pt x="12557" y="9008"/>
                    <a:pt x="12537" y="9022"/>
                  </a:cubicBezTo>
                  <a:cubicBezTo>
                    <a:pt x="12509" y="9043"/>
                    <a:pt x="12488" y="9060"/>
                    <a:pt x="12496" y="9081"/>
                  </a:cubicBezTo>
                  <a:cubicBezTo>
                    <a:pt x="12498" y="9088"/>
                    <a:pt x="12490" y="9092"/>
                    <a:pt x="12482" y="9092"/>
                  </a:cubicBezTo>
                  <a:cubicBezTo>
                    <a:pt x="12476" y="9092"/>
                    <a:pt x="12470" y="9090"/>
                    <a:pt x="12466" y="9085"/>
                  </a:cubicBezTo>
                  <a:cubicBezTo>
                    <a:pt x="12460" y="9077"/>
                    <a:pt x="12451" y="9075"/>
                    <a:pt x="12441" y="9075"/>
                  </a:cubicBezTo>
                  <a:cubicBezTo>
                    <a:pt x="12417" y="9075"/>
                    <a:pt x="12386" y="9091"/>
                    <a:pt x="12362" y="9096"/>
                  </a:cubicBezTo>
                  <a:cubicBezTo>
                    <a:pt x="12321" y="9103"/>
                    <a:pt x="12346" y="9115"/>
                    <a:pt x="12340" y="9127"/>
                  </a:cubicBezTo>
                  <a:cubicBezTo>
                    <a:pt x="12334" y="9138"/>
                    <a:pt x="12318" y="9150"/>
                    <a:pt x="12316" y="9160"/>
                  </a:cubicBezTo>
                  <a:cubicBezTo>
                    <a:pt x="12310" y="9185"/>
                    <a:pt x="12266" y="9187"/>
                    <a:pt x="12244" y="9190"/>
                  </a:cubicBezTo>
                  <a:cubicBezTo>
                    <a:pt x="12240" y="9190"/>
                    <a:pt x="12237" y="9190"/>
                    <a:pt x="12234" y="9190"/>
                  </a:cubicBezTo>
                  <a:cubicBezTo>
                    <a:pt x="12203" y="9190"/>
                    <a:pt x="12212" y="9171"/>
                    <a:pt x="12218" y="9160"/>
                  </a:cubicBezTo>
                  <a:cubicBezTo>
                    <a:pt x="12225" y="9147"/>
                    <a:pt x="12253" y="9132"/>
                    <a:pt x="12271" y="9118"/>
                  </a:cubicBezTo>
                  <a:cubicBezTo>
                    <a:pt x="12274" y="9115"/>
                    <a:pt x="12266" y="9109"/>
                    <a:pt x="12262" y="9106"/>
                  </a:cubicBezTo>
                  <a:cubicBezTo>
                    <a:pt x="12262" y="9106"/>
                    <a:pt x="12246" y="9109"/>
                    <a:pt x="12240" y="9112"/>
                  </a:cubicBezTo>
                  <a:cubicBezTo>
                    <a:pt x="12220" y="9124"/>
                    <a:pt x="12203" y="9132"/>
                    <a:pt x="12191" y="9132"/>
                  </a:cubicBezTo>
                  <a:cubicBezTo>
                    <a:pt x="12181" y="9132"/>
                    <a:pt x="12173" y="9127"/>
                    <a:pt x="12168" y="9116"/>
                  </a:cubicBezTo>
                  <a:cubicBezTo>
                    <a:pt x="12167" y="9116"/>
                    <a:pt x="12165" y="9115"/>
                    <a:pt x="12162" y="9115"/>
                  </a:cubicBezTo>
                  <a:cubicBezTo>
                    <a:pt x="12149" y="9115"/>
                    <a:pt x="12123" y="9119"/>
                    <a:pt x="12118" y="9122"/>
                  </a:cubicBezTo>
                  <a:cubicBezTo>
                    <a:pt x="12093" y="9137"/>
                    <a:pt x="12077" y="9141"/>
                    <a:pt x="12038" y="9144"/>
                  </a:cubicBezTo>
                  <a:cubicBezTo>
                    <a:pt x="12002" y="9147"/>
                    <a:pt x="11928" y="9166"/>
                    <a:pt x="11922" y="9187"/>
                  </a:cubicBezTo>
                  <a:cubicBezTo>
                    <a:pt x="11919" y="9198"/>
                    <a:pt x="11923" y="9201"/>
                    <a:pt x="11932" y="9201"/>
                  </a:cubicBezTo>
                  <a:cubicBezTo>
                    <a:pt x="11950" y="9201"/>
                    <a:pt x="11985" y="9187"/>
                    <a:pt x="12006" y="9187"/>
                  </a:cubicBezTo>
                  <a:cubicBezTo>
                    <a:pt x="12009" y="9187"/>
                    <a:pt x="12012" y="9187"/>
                    <a:pt x="12015" y="9188"/>
                  </a:cubicBezTo>
                  <a:cubicBezTo>
                    <a:pt x="12018" y="9189"/>
                    <a:pt x="12021" y="9190"/>
                    <a:pt x="12026" y="9190"/>
                  </a:cubicBezTo>
                  <a:cubicBezTo>
                    <a:pt x="12036" y="9190"/>
                    <a:pt x="12050" y="9188"/>
                    <a:pt x="12061" y="9188"/>
                  </a:cubicBezTo>
                  <a:cubicBezTo>
                    <a:pt x="12065" y="9188"/>
                    <a:pt x="12068" y="9188"/>
                    <a:pt x="12071" y="9188"/>
                  </a:cubicBezTo>
                  <a:cubicBezTo>
                    <a:pt x="12081" y="9190"/>
                    <a:pt x="12091" y="9199"/>
                    <a:pt x="12087" y="9202"/>
                  </a:cubicBezTo>
                  <a:cubicBezTo>
                    <a:pt x="12060" y="9219"/>
                    <a:pt x="12059" y="9230"/>
                    <a:pt x="12096" y="9231"/>
                  </a:cubicBezTo>
                  <a:cubicBezTo>
                    <a:pt x="12131" y="9232"/>
                    <a:pt x="12138" y="9244"/>
                    <a:pt x="12132" y="9259"/>
                  </a:cubicBezTo>
                  <a:cubicBezTo>
                    <a:pt x="12131" y="9265"/>
                    <a:pt x="12100" y="9280"/>
                    <a:pt x="12093" y="9280"/>
                  </a:cubicBezTo>
                  <a:cubicBezTo>
                    <a:pt x="12093" y="9280"/>
                    <a:pt x="12093" y="9280"/>
                    <a:pt x="12093" y="9280"/>
                  </a:cubicBezTo>
                  <a:cubicBezTo>
                    <a:pt x="12057" y="9274"/>
                    <a:pt x="12019" y="9268"/>
                    <a:pt x="11981" y="9262"/>
                  </a:cubicBezTo>
                  <a:cubicBezTo>
                    <a:pt x="11977" y="9269"/>
                    <a:pt x="11972" y="9274"/>
                    <a:pt x="11971" y="9278"/>
                  </a:cubicBezTo>
                  <a:lnTo>
                    <a:pt x="11965" y="9306"/>
                  </a:lnTo>
                  <a:cubicBezTo>
                    <a:pt x="11949" y="9305"/>
                    <a:pt x="11929" y="9305"/>
                    <a:pt x="11918" y="9300"/>
                  </a:cubicBezTo>
                  <a:cubicBezTo>
                    <a:pt x="11909" y="9297"/>
                    <a:pt x="11912" y="9288"/>
                    <a:pt x="11904" y="9284"/>
                  </a:cubicBezTo>
                  <a:cubicBezTo>
                    <a:pt x="11897" y="9280"/>
                    <a:pt x="11886" y="9273"/>
                    <a:pt x="11876" y="9273"/>
                  </a:cubicBezTo>
                  <a:cubicBezTo>
                    <a:pt x="11874" y="9273"/>
                    <a:pt x="11872" y="9273"/>
                    <a:pt x="11871" y="9274"/>
                  </a:cubicBezTo>
                  <a:cubicBezTo>
                    <a:pt x="11828" y="9280"/>
                    <a:pt x="11840" y="9293"/>
                    <a:pt x="11841" y="9303"/>
                  </a:cubicBezTo>
                  <a:cubicBezTo>
                    <a:pt x="11846" y="9324"/>
                    <a:pt x="11854" y="9343"/>
                    <a:pt x="11853" y="9363"/>
                  </a:cubicBezTo>
                  <a:cubicBezTo>
                    <a:pt x="11852" y="9384"/>
                    <a:pt x="11807" y="9401"/>
                    <a:pt x="11769" y="9401"/>
                  </a:cubicBezTo>
                  <a:cubicBezTo>
                    <a:pt x="11763" y="9401"/>
                    <a:pt x="11758" y="9401"/>
                    <a:pt x="11753" y="9400"/>
                  </a:cubicBezTo>
                  <a:lnTo>
                    <a:pt x="11715" y="9393"/>
                  </a:lnTo>
                  <a:cubicBezTo>
                    <a:pt x="11698" y="9390"/>
                    <a:pt x="11710" y="9368"/>
                    <a:pt x="11734" y="9359"/>
                  </a:cubicBezTo>
                  <a:cubicBezTo>
                    <a:pt x="11815" y="9331"/>
                    <a:pt x="11813" y="9331"/>
                    <a:pt x="11810" y="9315"/>
                  </a:cubicBezTo>
                  <a:cubicBezTo>
                    <a:pt x="11809" y="9302"/>
                    <a:pt x="11779" y="9294"/>
                    <a:pt x="11776" y="9285"/>
                  </a:cubicBezTo>
                  <a:cubicBezTo>
                    <a:pt x="11753" y="9222"/>
                    <a:pt x="11756" y="9221"/>
                    <a:pt x="11685" y="9200"/>
                  </a:cubicBezTo>
                  <a:lnTo>
                    <a:pt x="11685" y="9200"/>
                  </a:lnTo>
                  <a:cubicBezTo>
                    <a:pt x="11690" y="9215"/>
                    <a:pt x="11623" y="9238"/>
                    <a:pt x="11684" y="9246"/>
                  </a:cubicBezTo>
                  <a:cubicBezTo>
                    <a:pt x="11709" y="9249"/>
                    <a:pt x="11722" y="9263"/>
                    <a:pt x="11734" y="9275"/>
                  </a:cubicBezTo>
                  <a:cubicBezTo>
                    <a:pt x="11740" y="9283"/>
                    <a:pt x="11732" y="9293"/>
                    <a:pt x="11725" y="9303"/>
                  </a:cubicBezTo>
                  <a:cubicBezTo>
                    <a:pt x="11722" y="9305"/>
                    <a:pt x="11697" y="9309"/>
                    <a:pt x="11684" y="9309"/>
                  </a:cubicBezTo>
                  <a:cubicBezTo>
                    <a:pt x="11682" y="9309"/>
                    <a:pt x="11680" y="9309"/>
                    <a:pt x="11679" y="9309"/>
                  </a:cubicBezTo>
                  <a:cubicBezTo>
                    <a:pt x="11669" y="9309"/>
                    <a:pt x="11659" y="9307"/>
                    <a:pt x="11651" y="9307"/>
                  </a:cubicBezTo>
                  <a:cubicBezTo>
                    <a:pt x="11648" y="9307"/>
                    <a:pt x="11646" y="9307"/>
                    <a:pt x="11644" y="9308"/>
                  </a:cubicBezTo>
                  <a:cubicBezTo>
                    <a:pt x="11624" y="9313"/>
                    <a:pt x="11610" y="9315"/>
                    <a:pt x="11599" y="9315"/>
                  </a:cubicBezTo>
                  <a:cubicBezTo>
                    <a:pt x="11579" y="9315"/>
                    <a:pt x="11572" y="9306"/>
                    <a:pt x="11568" y="9291"/>
                  </a:cubicBezTo>
                  <a:cubicBezTo>
                    <a:pt x="11560" y="9271"/>
                    <a:pt x="11543" y="9250"/>
                    <a:pt x="11491" y="9250"/>
                  </a:cubicBezTo>
                  <a:cubicBezTo>
                    <a:pt x="11481" y="9250"/>
                    <a:pt x="11471" y="9251"/>
                    <a:pt x="11459" y="9252"/>
                  </a:cubicBezTo>
                  <a:lnTo>
                    <a:pt x="11459" y="9252"/>
                  </a:lnTo>
                  <a:cubicBezTo>
                    <a:pt x="11460" y="9252"/>
                    <a:pt x="11461" y="9251"/>
                    <a:pt x="11462" y="9250"/>
                  </a:cubicBezTo>
                  <a:lnTo>
                    <a:pt x="11447" y="9247"/>
                  </a:lnTo>
                  <a:lnTo>
                    <a:pt x="11446" y="9248"/>
                  </a:lnTo>
                  <a:lnTo>
                    <a:pt x="11446" y="9248"/>
                  </a:lnTo>
                  <a:cubicBezTo>
                    <a:pt x="11419" y="9227"/>
                    <a:pt x="11367" y="9221"/>
                    <a:pt x="11381" y="9188"/>
                  </a:cubicBezTo>
                  <a:cubicBezTo>
                    <a:pt x="11382" y="9182"/>
                    <a:pt x="11356" y="9178"/>
                    <a:pt x="11339" y="9175"/>
                  </a:cubicBezTo>
                  <a:cubicBezTo>
                    <a:pt x="11337" y="9175"/>
                    <a:pt x="11333" y="9175"/>
                    <a:pt x="11329" y="9175"/>
                  </a:cubicBezTo>
                  <a:cubicBezTo>
                    <a:pt x="11318" y="9175"/>
                    <a:pt x="11305" y="9176"/>
                    <a:pt x="11297" y="9180"/>
                  </a:cubicBezTo>
                  <a:cubicBezTo>
                    <a:pt x="11288" y="9184"/>
                    <a:pt x="11282" y="9196"/>
                    <a:pt x="11287" y="9200"/>
                  </a:cubicBezTo>
                  <a:cubicBezTo>
                    <a:pt x="11294" y="9209"/>
                    <a:pt x="11313" y="9213"/>
                    <a:pt x="11322" y="9222"/>
                  </a:cubicBezTo>
                  <a:cubicBezTo>
                    <a:pt x="11326" y="9227"/>
                    <a:pt x="11319" y="9235"/>
                    <a:pt x="11316" y="9243"/>
                  </a:cubicBezTo>
                  <a:cubicBezTo>
                    <a:pt x="11300" y="9241"/>
                    <a:pt x="11285" y="9240"/>
                    <a:pt x="11269" y="9237"/>
                  </a:cubicBezTo>
                  <a:cubicBezTo>
                    <a:pt x="11261" y="9235"/>
                    <a:pt x="11257" y="9231"/>
                    <a:pt x="11257" y="9228"/>
                  </a:cubicBezTo>
                  <a:cubicBezTo>
                    <a:pt x="11255" y="9210"/>
                    <a:pt x="11240" y="9200"/>
                    <a:pt x="11210" y="9200"/>
                  </a:cubicBezTo>
                  <a:cubicBezTo>
                    <a:pt x="11199" y="9200"/>
                    <a:pt x="11185" y="9201"/>
                    <a:pt x="11169" y="9205"/>
                  </a:cubicBezTo>
                  <a:cubicBezTo>
                    <a:pt x="11122" y="9215"/>
                    <a:pt x="11036" y="9215"/>
                    <a:pt x="11060" y="9258"/>
                  </a:cubicBezTo>
                  <a:cubicBezTo>
                    <a:pt x="11061" y="9260"/>
                    <a:pt x="11032" y="9272"/>
                    <a:pt x="11014" y="9277"/>
                  </a:cubicBezTo>
                  <a:cubicBezTo>
                    <a:pt x="10958" y="9291"/>
                    <a:pt x="10935" y="9310"/>
                    <a:pt x="10944" y="9333"/>
                  </a:cubicBezTo>
                  <a:cubicBezTo>
                    <a:pt x="10947" y="9337"/>
                    <a:pt x="10960" y="9338"/>
                    <a:pt x="10967" y="9341"/>
                  </a:cubicBezTo>
                  <a:lnTo>
                    <a:pt x="10976" y="9327"/>
                  </a:lnTo>
                  <a:lnTo>
                    <a:pt x="10985" y="9313"/>
                  </a:lnTo>
                  <a:cubicBezTo>
                    <a:pt x="10993" y="9315"/>
                    <a:pt x="11000" y="9316"/>
                    <a:pt x="11007" y="9316"/>
                  </a:cubicBezTo>
                  <a:cubicBezTo>
                    <a:pt x="11023" y="9316"/>
                    <a:pt x="11038" y="9311"/>
                    <a:pt x="11057" y="9299"/>
                  </a:cubicBezTo>
                  <a:cubicBezTo>
                    <a:pt x="11062" y="9295"/>
                    <a:pt x="11084" y="9295"/>
                    <a:pt x="11107" y="9295"/>
                  </a:cubicBezTo>
                  <a:lnTo>
                    <a:pt x="11107" y="9295"/>
                  </a:lnTo>
                  <a:cubicBezTo>
                    <a:pt x="11118" y="9295"/>
                    <a:pt x="11130" y="9295"/>
                    <a:pt x="11139" y="9294"/>
                  </a:cubicBezTo>
                  <a:cubicBezTo>
                    <a:pt x="11160" y="9293"/>
                    <a:pt x="11168" y="9274"/>
                    <a:pt x="11194" y="9274"/>
                  </a:cubicBezTo>
                  <a:cubicBezTo>
                    <a:pt x="11199" y="9274"/>
                    <a:pt x="11206" y="9275"/>
                    <a:pt x="11213" y="9277"/>
                  </a:cubicBezTo>
                  <a:cubicBezTo>
                    <a:pt x="11222" y="9279"/>
                    <a:pt x="11233" y="9280"/>
                    <a:pt x="11246" y="9280"/>
                  </a:cubicBezTo>
                  <a:cubicBezTo>
                    <a:pt x="11273" y="9280"/>
                    <a:pt x="11305" y="9276"/>
                    <a:pt x="11331" y="9275"/>
                  </a:cubicBezTo>
                  <a:lnTo>
                    <a:pt x="11331" y="9275"/>
                  </a:lnTo>
                  <a:cubicBezTo>
                    <a:pt x="11313" y="9291"/>
                    <a:pt x="11297" y="9305"/>
                    <a:pt x="11282" y="9318"/>
                  </a:cubicBezTo>
                  <a:cubicBezTo>
                    <a:pt x="11299" y="9319"/>
                    <a:pt x="11317" y="9324"/>
                    <a:pt x="11334" y="9324"/>
                  </a:cubicBezTo>
                  <a:cubicBezTo>
                    <a:pt x="11339" y="9324"/>
                    <a:pt x="11344" y="9323"/>
                    <a:pt x="11348" y="9322"/>
                  </a:cubicBezTo>
                  <a:cubicBezTo>
                    <a:pt x="11370" y="9317"/>
                    <a:pt x="11384" y="9315"/>
                    <a:pt x="11391" y="9315"/>
                  </a:cubicBezTo>
                  <a:cubicBezTo>
                    <a:pt x="11416" y="9315"/>
                    <a:pt x="11381" y="9337"/>
                    <a:pt x="11381" y="9346"/>
                  </a:cubicBezTo>
                  <a:cubicBezTo>
                    <a:pt x="11379" y="9356"/>
                    <a:pt x="11400" y="9366"/>
                    <a:pt x="11359" y="9378"/>
                  </a:cubicBezTo>
                  <a:cubicBezTo>
                    <a:pt x="11339" y="9383"/>
                    <a:pt x="11319" y="9387"/>
                    <a:pt x="11302" y="9387"/>
                  </a:cubicBezTo>
                  <a:cubicBezTo>
                    <a:pt x="11291" y="9387"/>
                    <a:pt x="11281" y="9385"/>
                    <a:pt x="11272" y="9381"/>
                  </a:cubicBezTo>
                  <a:cubicBezTo>
                    <a:pt x="11251" y="9372"/>
                    <a:pt x="11226" y="9365"/>
                    <a:pt x="11209" y="9355"/>
                  </a:cubicBezTo>
                  <a:cubicBezTo>
                    <a:pt x="11182" y="9340"/>
                    <a:pt x="11150" y="9333"/>
                    <a:pt x="11113" y="9333"/>
                  </a:cubicBezTo>
                  <a:cubicBezTo>
                    <a:pt x="11066" y="9333"/>
                    <a:pt x="11014" y="9344"/>
                    <a:pt x="10961" y="9363"/>
                  </a:cubicBezTo>
                  <a:cubicBezTo>
                    <a:pt x="10942" y="9370"/>
                    <a:pt x="10928" y="9373"/>
                    <a:pt x="10919" y="9373"/>
                  </a:cubicBezTo>
                  <a:cubicBezTo>
                    <a:pt x="10906" y="9373"/>
                    <a:pt x="10899" y="9369"/>
                    <a:pt x="10891" y="9366"/>
                  </a:cubicBezTo>
                  <a:cubicBezTo>
                    <a:pt x="10875" y="9360"/>
                    <a:pt x="10872" y="9347"/>
                    <a:pt x="10863" y="9337"/>
                  </a:cubicBezTo>
                  <a:cubicBezTo>
                    <a:pt x="10850" y="9362"/>
                    <a:pt x="10854" y="9383"/>
                    <a:pt x="10857" y="9403"/>
                  </a:cubicBezTo>
                  <a:cubicBezTo>
                    <a:pt x="10858" y="9412"/>
                    <a:pt x="10866" y="9416"/>
                    <a:pt x="10877" y="9416"/>
                  </a:cubicBezTo>
                  <a:cubicBezTo>
                    <a:pt x="10886" y="9416"/>
                    <a:pt x="10898" y="9413"/>
                    <a:pt x="10908" y="9408"/>
                  </a:cubicBezTo>
                  <a:cubicBezTo>
                    <a:pt x="10929" y="9399"/>
                    <a:pt x="10949" y="9385"/>
                    <a:pt x="10967" y="9385"/>
                  </a:cubicBezTo>
                  <a:cubicBezTo>
                    <a:pt x="10973" y="9385"/>
                    <a:pt x="10978" y="9387"/>
                    <a:pt x="10983" y="9390"/>
                  </a:cubicBezTo>
                  <a:cubicBezTo>
                    <a:pt x="10997" y="9397"/>
                    <a:pt x="11028" y="9406"/>
                    <a:pt x="11000" y="9431"/>
                  </a:cubicBezTo>
                  <a:cubicBezTo>
                    <a:pt x="10975" y="9455"/>
                    <a:pt x="10985" y="9481"/>
                    <a:pt x="10976" y="9506"/>
                  </a:cubicBezTo>
                  <a:cubicBezTo>
                    <a:pt x="10973" y="9514"/>
                    <a:pt x="10958" y="9525"/>
                    <a:pt x="10945" y="9530"/>
                  </a:cubicBezTo>
                  <a:cubicBezTo>
                    <a:pt x="10882" y="9547"/>
                    <a:pt x="10898" y="9586"/>
                    <a:pt x="10827" y="9602"/>
                  </a:cubicBezTo>
                  <a:cubicBezTo>
                    <a:pt x="10827" y="9602"/>
                    <a:pt x="10829" y="9609"/>
                    <a:pt x="10829" y="9614"/>
                  </a:cubicBezTo>
                  <a:cubicBezTo>
                    <a:pt x="10829" y="9614"/>
                    <a:pt x="10829" y="9614"/>
                    <a:pt x="10831" y="9614"/>
                  </a:cubicBezTo>
                  <a:cubicBezTo>
                    <a:pt x="10835" y="9614"/>
                    <a:pt x="10843" y="9613"/>
                    <a:pt x="10861" y="9609"/>
                  </a:cubicBezTo>
                  <a:lnTo>
                    <a:pt x="10861" y="9609"/>
                  </a:lnTo>
                  <a:cubicBezTo>
                    <a:pt x="10792" y="9628"/>
                    <a:pt x="10770" y="9632"/>
                    <a:pt x="10750" y="9636"/>
                  </a:cubicBezTo>
                  <a:cubicBezTo>
                    <a:pt x="10714" y="9642"/>
                    <a:pt x="10693" y="9645"/>
                    <a:pt x="10678" y="9645"/>
                  </a:cubicBezTo>
                  <a:cubicBezTo>
                    <a:pt x="10656" y="9645"/>
                    <a:pt x="10648" y="9637"/>
                    <a:pt x="10629" y="9618"/>
                  </a:cubicBezTo>
                  <a:cubicBezTo>
                    <a:pt x="10623" y="9612"/>
                    <a:pt x="10608" y="9609"/>
                    <a:pt x="10607" y="9605"/>
                  </a:cubicBezTo>
                  <a:cubicBezTo>
                    <a:pt x="10607" y="9597"/>
                    <a:pt x="10614" y="9589"/>
                    <a:pt x="10624" y="9581"/>
                  </a:cubicBezTo>
                  <a:cubicBezTo>
                    <a:pt x="10628" y="9579"/>
                    <a:pt x="10642" y="9576"/>
                    <a:pt x="10652" y="9576"/>
                  </a:cubicBezTo>
                  <a:cubicBezTo>
                    <a:pt x="10654" y="9576"/>
                    <a:pt x="10655" y="9576"/>
                    <a:pt x="10657" y="9577"/>
                  </a:cubicBezTo>
                  <a:cubicBezTo>
                    <a:pt x="10688" y="9583"/>
                    <a:pt x="10713" y="9590"/>
                    <a:pt x="10745" y="9594"/>
                  </a:cubicBezTo>
                  <a:cubicBezTo>
                    <a:pt x="10747" y="9595"/>
                    <a:pt x="10749" y="9595"/>
                    <a:pt x="10751" y="9595"/>
                  </a:cubicBezTo>
                  <a:cubicBezTo>
                    <a:pt x="10780" y="9595"/>
                    <a:pt x="10815" y="9576"/>
                    <a:pt x="10820" y="9562"/>
                  </a:cubicBezTo>
                  <a:cubicBezTo>
                    <a:pt x="10842" y="9505"/>
                    <a:pt x="10695" y="9524"/>
                    <a:pt x="10669" y="9488"/>
                  </a:cubicBezTo>
                  <a:cubicBezTo>
                    <a:pt x="10644" y="9496"/>
                    <a:pt x="10617" y="9503"/>
                    <a:pt x="10592" y="9509"/>
                  </a:cubicBezTo>
                  <a:cubicBezTo>
                    <a:pt x="10579" y="9514"/>
                    <a:pt x="10551" y="9514"/>
                    <a:pt x="10551" y="9514"/>
                  </a:cubicBezTo>
                  <a:cubicBezTo>
                    <a:pt x="10548" y="9506"/>
                    <a:pt x="10548" y="9494"/>
                    <a:pt x="10558" y="9488"/>
                  </a:cubicBezTo>
                  <a:cubicBezTo>
                    <a:pt x="10573" y="9480"/>
                    <a:pt x="10601" y="9468"/>
                    <a:pt x="10622" y="9465"/>
                  </a:cubicBezTo>
                  <a:cubicBezTo>
                    <a:pt x="10699" y="9456"/>
                    <a:pt x="10699" y="9458"/>
                    <a:pt x="10695" y="9428"/>
                  </a:cubicBezTo>
                  <a:cubicBezTo>
                    <a:pt x="10694" y="9421"/>
                    <a:pt x="10695" y="9413"/>
                    <a:pt x="10689" y="9409"/>
                  </a:cubicBezTo>
                  <a:cubicBezTo>
                    <a:pt x="10685" y="9405"/>
                    <a:pt x="10674" y="9400"/>
                    <a:pt x="10666" y="9400"/>
                  </a:cubicBezTo>
                  <a:cubicBezTo>
                    <a:pt x="10665" y="9400"/>
                    <a:pt x="10664" y="9400"/>
                    <a:pt x="10663" y="9400"/>
                  </a:cubicBezTo>
                  <a:cubicBezTo>
                    <a:pt x="10651" y="9402"/>
                    <a:pt x="10633" y="9409"/>
                    <a:pt x="10626" y="9415"/>
                  </a:cubicBezTo>
                  <a:cubicBezTo>
                    <a:pt x="10594" y="9437"/>
                    <a:pt x="10555" y="9452"/>
                    <a:pt x="10528" y="9452"/>
                  </a:cubicBezTo>
                  <a:cubicBezTo>
                    <a:pt x="10517" y="9452"/>
                    <a:pt x="10509" y="9450"/>
                    <a:pt x="10502" y="9446"/>
                  </a:cubicBezTo>
                  <a:cubicBezTo>
                    <a:pt x="10490" y="9437"/>
                    <a:pt x="10481" y="9434"/>
                    <a:pt x="10472" y="9434"/>
                  </a:cubicBezTo>
                  <a:cubicBezTo>
                    <a:pt x="10459" y="9434"/>
                    <a:pt x="10447" y="9440"/>
                    <a:pt x="10426" y="9452"/>
                  </a:cubicBezTo>
                  <a:cubicBezTo>
                    <a:pt x="10393" y="9469"/>
                    <a:pt x="10355" y="9487"/>
                    <a:pt x="10317" y="9503"/>
                  </a:cubicBezTo>
                  <a:cubicBezTo>
                    <a:pt x="10316" y="9504"/>
                    <a:pt x="10313" y="9504"/>
                    <a:pt x="10310" y="9504"/>
                  </a:cubicBezTo>
                  <a:cubicBezTo>
                    <a:pt x="10299" y="9504"/>
                    <a:pt x="10280" y="9501"/>
                    <a:pt x="10276" y="9497"/>
                  </a:cubicBezTo>
                  <a:cubicBezTo>
                    <a:pt x="10267" y="9490"/>
                    <a:pt x="10271" y="9480"/>
                    <a:pt x="10270" y="9471"/>
                  </a:cubicBezTo>
                  <a:cubicBezTo>
                    <a:pt x="10258" y="9469"/>
                    <a:pt x="10243" y="9469"/>
                    <a:pt x="10236" y="9465"/>
                  </a:cubicBezTo>
                  <a:cubicBezTo>
                    <a:pt x="10201" y="9450"/>
                    <a:pt x="10162" y="9434"/>
                    <a:pt x="10129" y="9418"/>
                  </a:cubicBezTo>
                  <a:cubicBezTo>
                    <a:pt x="10121" y="9415"/>
                    <a:pt x="10113" y="9413"/>
                    <a:pt x="10105" y="9413"/>
                  </a:cubicBezTo>
                  <a:cubicBezTo>
                    <a:pt x="10086" y="9413"/>
                    <a:pt x="10069" y="9422"/>
                    <a:pt x="10064" y="9434"/>
                  </a:cubicBezTo>
                  <a:cubicBezTo>
                    <a:pt x="10055" y="9454"/>
                    <a:pt x="10048" y="9472"/>
                    <a:pt x="10077" y="9489"/>
                  </a:cubicBezTo>
                  <a:lnTo>
                    <a:pt x="10077" y="9489"/>
                  </a:lnTo>
                  <a:cubicBezTo>
                    <a:pt x="10078" y="9489"/>
                    <a:pt x="10079" y="9489"/>
                    <a:pt x="10080" y="9489"/>
                  </a:cubicBezTo>
                  <a:cubicBezTo>
                    <a:pt x="10087" y="9489"/>
                    <a:pt x="10089" y="9490"/>
                    <a:pt x="10080" y="9491"/>
                  </a:cubicBezTo>
                  <a:cubicBezTo>
                    <a:pt x="10079" y="9491"/>
                    <a:pt x="10078" y="9490"/>
                    <a:pt x="10077" y="9489"/>
                  </a:cubicBezTo>
                  <a:lnTo>
                    <a:pt x="10077" y="9489"/>
                  </a:lnTo>
                  <a:cubicBezTo>
                    <a:pt x="10075" y="9490"/>
                    <a:pt x="10072" y="9490"/>
                    <a:pt x="10070" y="9490"/>
                  </a:cubicBezTo>
                  <a:lnTo>
                    <a:pt x="10040" y="9494"/>
                  </a:lnTo>
                  <a:cubicBezTo>
                    <a:pt x="10042" y="9495"/>
                    <a:pt x="10043" y="9495"/>
                    <a:pt x="10044" y="9496"/>
                  </a:cubicBezTo>
                  <a:lnTo>
                    <a:pt x="10044" y="9496"/>
                  </a:lnTo>
                  <a:cubicBezTo>
                    <a:pt x="10055" y="9495"/>
                    <a:pt x="10067" y="9493"/>
                    <a:pt x="10080" y="9491"/>
                  </a:cubicBezTo>
                  <a:lnTo>
                    <a:pt x="10080" y="9491"/>
                  </a:lnTo>
                  <a:cubicBezTo>
                    <a:pt x="10092" y="9497"/>
                    <a:pt x="10077" y="9503"/>
                    <a:pt x="10065" y="9503"/>
                  </a:cubicBezTo>
                  <a:cubicBezTo>
                    <a:pt x="10057" y="9503"/>
                    <a:pt x="10051" y="9499"/>
                    <a:pt x="10044" y="9496"/>
                  </a:cubicBezTo>
                  <a:lnTo>
                    <a:pt x="10044" y="9496"/>
                  </a:lnTo>
                  <a:cubicBezTo>
                    <a:pt x="10004" y="9500"/>
                    <a:pt x="9980" y="9501"/>
                    <a:pt x="9979" y="9515"/>
                  </a:cubicBezTo>
                  <a:cubicBezTo>
                    <a:pt x="9977" y="9536"/>
                    <a:pt x="9987" y="9556"/>
                    <a:pt x="9986" y="9577"/>
                  </a:cubicBezTo>
                  <a:cubicBezTo>
                    <a:pt x="9984" y="9581"/>
                    <a:pt x="9957" y="9589"/>
                    <a:pt x="9940" y="9594"/>
                  </a:cubicBezTo>
                  <a:cubicBezTo>
                    <a:pt x="9934" y="9584"/>
                    <a:pt x="9925" y="9579"/>
                    <a:pt x="9913" y="9579"/>
                  </a:cubicBezTo>
                  <a:cubicBezTo>
                    <a:pt x="9897" y="9579"/>
                    <a:pt x="9877" y="9586"/>
                    <a:pt x="9851" y="9594"/>
                  </a:cubicBezTo>
                  <a:cubicBezTo>
                    <a:pt x="9845" y="9596"/>
                    <a:pt x="9840" y="9597"/>
                    <a:pt x="9836" y="9597"/>
                  </a:cubicBezTo>
                  <a:cubicBezTo>
                    <a:pt x="9816" y="9597"/>
                    <a:pt x="9817" y="9580"/>
                    <a:pt x="9823" y="9574"/>
                  </a:cubicBezTo>
                  <a:cubicBezTo>
                    <a:pt x="9880" y="9516"/>
                    <a:pt x="9830" y="9478"/>
                    <a:pt x="9799" y="9436"/>
                  </a:cubicBezTo>
                  <a:cubicBezTo>
                    <a:pt x="9789" y="9443"/>
                    <a:pt x="9774" y="9452"/>
                    <a:pt x="9770" y="9459"/>
                  </a:cubicBezTo>
                  <a:cubicBezTo>
                    <a:pt x="9762" y="9472"/>
                    <a:pt x="9770" y="9487"/>
                    <a:pt x="9753" y="9499"/>
                  </a:cubicBezTo>
                  <a:cubicBezTo>
                    <a:pt x="9739" y="9509"/>
                    <a:pt x="9702" y="9516"/>
                    <a:pt x="9676" y="9527"/>
                  </a:cubicBezTo>
                  <a:cubicBezTo>
                    <a:pt x="9646" y="9536"/>
                    <a:pt x="9590" y="9527"/>
                    <a:pt x="9587" y="9553"/>
                  </a:cubicBezTo>
                  <a:cubicBezTo>
                    <a:pt x="9584" y="9572"/>
                    <a:pt x="9592" y="9590"/>
                    <a:pt x="9606" y="9605"/>
                  </a:cubicBezTo>
                  <a:cubicBezTo>
                    <a:pt x="9618" y="9619"/>
                    <a:pt x="9637" y="9636"/>
                    <a:pt x="9668" y="9640"/>
                  </a:cubicBezTo>
                  <a:cubicBezTo>
                    <a:pt x="9731" y="9650"/>
                    <a:pt x="9746" y="9680"/>
                    <a:pt x="9781" y="9700"/>
                  </a:cubicBezTo>
                  <a:cubicBezTo>
                    <a:pt x="9784" y="9702"/>
                    <a:pt x="9790" y="9702"/>
                    <a:pt x="9793" y="9702"/>
                  </a:cubicBezTo>
                  <a:lnTo>
                    <a:pt x="9901" y="9636"/>
                  </a:lnTo>
                  <a:cubicBezTo>
                    <a:pt x="9905" y="9633"/>
                    <a:pt x="9923" y="9630"/>
                    <a:pt x="9923" y="9630"/>
                  </a:cubicBezTo>
                  <a:cubicBezTo>
                    <a:pt x="9927" y="9633"/>
                    <a:pt x="9934" y="9637"/>
                    <a:pt x="9931" y="9641"/>
                  </a:cubicBezTo>
                  <a:lnTo>
                    <a:pt x="9795" y="9762"/>
                  </a:lnTo>
                  <a:cubicBezTo>
                    <a:pt x="9786" y="9769"/>
                    <a:pt x="9777" y="9775"/>
                    <a:pt x="9763" y="9775"/>
                  </a:cubicBezTo>
                  <a:cubicBezTo>
                    <a:pt x="9758" y="9775"/>
                    <a:pt x="9752" y="9774"/>
                    <a:pt x="9746" y="9772"/>
                  </a:cubicBezTo>
                  <a:cubicBezTo>
                    <a:pt x="9746" y="9772"/>
                    <a:pt x="9746" y="9772"/>
                    <a:pt x="9746" y="9772"/>
                  </a:cubicBezTo>
                  <a:cubicBezTo>
                    <a:pt x="9741" y="9772"/>
                    <a:pt x="9711" y="9787"/>
                    <a:pt x="9693" y="9795"/>
                  </a:cubicBezTo>
                  <a:lnTo>
                    <a:pt x="9749" y="9820"/>
                  </a:lnTo>
                  <a:cubicBezTo>
                    <a:pt x="9753" y="9815"/>
                    <a:pt x="9755" y="9811"/>
                    <a:pt x="9759" y="9806"/>
                  </a:cubicBezTo>
                  <a:lnTo>
                    <a:pt x="9780" y="9792"/>
                  </a:lnTo>
                  <a:cubicBezTo>
                    <a:pt x="9784" y="9800"/>
                    <a:pt x="9796" y="9808"/>
                    <a:pt x="9792" y="9817"/>
                  </a:cubicBezTo>
                  <a:cubicBezTo>
                    <a:pt x="9789" y="9822"/>
                    <a:pt x="9765" y="9833"/>
                    <a:pt x="9751" y="9836"/>
                  </a:cubicBezTo>
                  <a:cubicBezTo>
                    <a:pt x="9741" y="9837"/>
                    <a:pt x="9731" y="9838"/>
                    <a:pt x="9721" y="9838"/>
                  </a:cubicBezTo>
                  <a:cubicBezTo>
                    <a:pt x="9712" y="9838"/>
                    <a:pt x="9702" y="9837"/>
                    <a:pt x="9693" y="9836"/>
                  </a:cubicBezTo>
                  <a:cubicBezTo>
                    <a:pt x="9687" y="9835"/>
                    <a:pt x="9681" y="9835"/>
                    <a:pt x="9676" y="9835"/>
                  </a:cubicBezTo>
                  <a:cubicBezTo>
                    <a:pt x="9648" y="9835"/>
                    <a:pt x="9634" y="9842"/>
                    <a:pt x="9631" y="9859"/>
                  </a:cubicBezTo>
                  <a:cubicBezTo>
                    <a:pt x="9631" y="9864"/>
                    <a:pt x="9612" y="9872"/>
                    <a:pt x="9600" y="9874"/>
                  </a:cubicBezTo>
                  <a:cubicBezTo>
                    <a:pt x="9599" y="9874"/>
                    <a:pt x="9597" y="9874"/>
                    <a:pt x="9596" y="9874"/>
                  </a:cubicBezTo>
                  <a:cubicBezTo>
                    <a:pt x="9585" y="9874"/>
                    <a:pt x="9570" y="9871"/>
                    <a:pt x="9570" y="9868"/>
                  </a:cubicBezTo>
                  <a:cubicBezTo>
                    <a:pt x="9573" y="9849"/>
                    <a:pt x="9552" y="9839"/>
                    <a:pt x="9520" y="9833"/>
                  </a:cubicBezTo>
                  <a:cubicBezTo>
                    <a:pt x="9503" y="9830"/>
                    <a:pt x="9480" y="9827"/>
                    <a:pt x="9521" y="9817"/>
                  </a:cubicBezTo>
                  <a:cubicBezTo>
                    <a:pt x="9559" y="9806"/>
                    <a:pt x="9598" y="9796"/>
                    <a:pt x="9636" y="9786"/>
                  </a:cubicBezTo>
                  <a:cubicBezTo>
                    <a:pt x="9662" y="9780"/>
                    <a:pt x="9692" y="9777"/>
                    <a:pt x="9684" y="9761"/>
                  </a:cubicBezTo>
                  <a:cubicBezTo>
                    <a:pt x="9680" y="9750"/>
                    <a:pt x="9690" y="9740"/>
                    <a:pt x="9650" y="9739"/>
                  </a:cubicBezTo>
                  <a:cubicBezTo>
                    <a:pt x="9571" y="9739"/>
                    <a:pt x="9550" y="9703"/>
                    <a:pt x="9578" y="9680"/>
                  </a:cubicBezTo>
                  <a:cubicBezTo>
                    <a:pt x="9630" y="9636"/>
                    <a:pt x="9567" y="9637"/>
                    <a:pt x="9528" y="9627"/>
                  </a:cubicBezTo>
                  <a:cubicBezTo>
                    <a:pt x="9521" y="9625"/>
                    <a:pt x="9512" y="9624"/>
                    <a:pt x="9502" y="9624"/>
                  </a:cubicBezTo>
                  <a:cubicBezTo>
                    <a:pt x="9472" y="9624"/>
                    <a:pt x="9437" y="9634"/>
                    <a:pt x="9421" y="9649"/>
                  </a:cubicBezTo>
                  <a:cubicBezTo>
                    <a:pt x="9409" y="9659"/>
                    <a:pt x="9414" y="9672"/>
                    <a:pt x="9406" y="9683"/>
                  </a:cubicBezTo>
                  <a:cubicBezTo>
                    <a:pt x="9399" y="9694"/>
                    <a:pt x="9385" y="9699"/>
                    <a:pt x="9369" y="9699"/>
                  </a:cubicBezTo>
                  <a:cubicBezTo>
                    <a:pt x="9362" y="9699"/>
                    <a:pt x="9355" y="9698"/>
                    <a:pt x="9347" y="9696"/>
                  </a:cubicBezTo>
                  <a:cubicBezTo>
                    <a:pt x="9330" y="9692"/>
                    <a:pt x="9309" y="9683"/>
                    <a:pt x="9308" y="9674"/>
                  </a:cubicBezTo>
                  <a:cubicBezTo>
                    <a:pt x="9307" y="9662"/>
                    <a:pt x="9298" y="9657"/>
                    <a:pt x="9282" y="9657"/>
                  </a:cubicBezTo>
                  <a:cubicBezTo>
                    <a:pt x="9273" y="9657"/>
                    <a:pt x="9262" y="9659"/>
                    <a:pt x="9247" y="9661"/>
                  </a:cubicBezTo>
                  <a:cubicBezTo>
                    <a:pt x="9181" y="9671"/>
                    <a:pt x="9183" y="9669"/>
                    <a:pt x="9177" y="9706"/>
                  </a:cubicBezTo>
                  <a:cubicBezTo>
                    <a:pt x="9175" y="9714"/>
                    <a:pt x="9166" y="9725"/>
                    <a:pt x="9155" y="9730"/>
                  </a:cubicBezTo>
                  <a:cubicBezTo>
                    <a:pt x="9148" y="9731"/>
                    <a:pt x="9141" y="9732"/>
                    <a:pt x="9134" y="9732"/>
                  </a:cubicBezTo>
                  <a:cubicBezTo>
                    <a:pt x="9103" y="9732"/>
                    <a:pt x="9072" y="9718"/>
                    <a:pt x="9083" y="9705"/>
                  </a:cubicBezTo>
                  <a:cubicBezTo>
                    <a:pt x="9093" y="9692"/>
                    <a:pt x="9109" y="9678"/>
                    <a:pt x="9122" y="9665"/>
                  </a:cubicBezTo>
                  <a:cubicBezTo>
                    <a:pt x="9127" y="9661"/>
                    <a:pt x="9127" y="9658"/>
                    <a:pt x="9130" y="9653"/>
                  </a:cubicBezTo>
                  <a:cubicBezTo>
                    <a:pt x="9125" y="9653"/>
                    <a:pt x="9120" y="9653"/>
                    <a:pt x="9115" y="9653"/>
                  </a:cubicBezTo>
                  <a:cubicBezTo>
                    <a:pt x="9110" y="9653"/>
                    <a:pt x="9105" y="9653"/>
                    <a:pt x="9102" y="9655"/>
                  </a:cubicBezTo>
                  <a:cubicBezTo>
                    <a:pt x="9068" y="9664"/>
                    <a:pt x="9033" y="9672"/>
                    <a:pt x="9003" y="9683"/>
                  </a:cubicBezTo>
                  <a:cubicBezTo>
                    <a:pt x="8965" y="9697"/>
                    <a:pt x="8924" y="9714"/>
                    <a:pt x="8893" y="9731"/>
                  </a:cubicBezTo>
                  <a:cubicBezTo>
                    <a:pt x="8860" y="9749"/>
                    <a:pt x="8910" y="9750"/>
                    <a:pt x="8919" y="9761"/>
                  </a:cubicBezTo>
                  <a:cubicBezTo>
                    <a:pt x="8922" y="9764"/>
                    <a:pt x="8922" y="9771"/>
                    <a:pt x="8916" y="9774"/>
                  </a:cubicBezTo>
                  <a:cubicBezTo>
                    <a:pt x="8871" y="9797"/>
                    <a:pt x="8905" y="9815"/>
                    <a:pt x="8897" y="9834"/>
                  </a:cubicBezTo>
                  <a:lnTo>
                    <a:pt x="8874" y="9896"/>
                  </a:lnTo>
                  <a:cubicBezTo>
                    <a:pt x="8872" y="9899"/>
                    <a:pt x="8880" y="9903"/>
                    <a:pt x="8884" y="9906"/>
                  </a:cubicBezTo>
                  <a:lnTo>
                    <a:pt x="8906" y="9893"/>
                  </a:lnTo>
                  <a:cubicBezTo>
                    <a:pt x="8916" y="9884"/>
                    <a:pt x="8928" y="9875"/>
                    <a:pt x="8934" y="9867"/>
                  </a:cubicBezTo>
                  <a:cubicBezTo>
                    <a:pt x="8958" y="9834"/>
                    <a:pt x="8991" y="9803"/>
                    <a:pt x="9041" y="9775"/>
                  </a:cubicBezTo>
                  <a:lnTo>
                    <a:pt x="9041" y="9775"/>
                  </a:lnTo>
                  <a:cubicBezTo>
                    <a:pt x="9053" y="9802"/>
                    <a:pt x="9038" y="9830"/>
                    <a:pt x="9003" y="9858"/>
                  </a:cubicBezTo>
                  <a:cubicBezTo>
                    <a:pt x="8997" y="9864"/>
                    <a:pt x="9031" y="9872"/>
                    <a:pt x="9033" y="9883"/>
                  </a:cubicBezTo>
                  <a:cubicBezTo>
                    <a:pt x="9033" y="9895"/>
                    <a:pt x="9013" y="9909"/>
                    <a:pt x="9011" y="9923"/>
                  </a:cubicBezTo>
                  <a:cubicBezTo>
                    <a:pt x="9002" y="9953"/>
                    <a:pt x="8984" y="9966"/>
                    <a:pt x="8942" y="9966"/>
                  </a:cubicBezTo>
                  <a:cubicBezTo>
                    <a:pt x="8928" y="9966"/>
                    <a:pt x="8913" y="9965"/>
                    <a:pt x="8894" y="9962"/>
                  </a:cubicBezTo>
                  <a:cubicBezTo>
                    <a:pt x="8879" y="9960"/>
                    <a:pt x="8861" y="9959"/>
                    <a:pt x="8843" y="9959"/>
                  </a:cubicBezTo>
                  <a:cubicBezTo>
                    <a:pt x="8836" y="9959"/>
                    <a:pt x="8830" y="9959"/>
                    <a:pt x="8824" y="9959"/>
                  </a:cubicBezTo>
                  <a:cubicBezTo>
                    <a:pt x="8816" y="9960"/>
                    <a:pt x="8810" y="9961"/>
                    <a:pt x="8805" y="9961"/>
                  </a:cubicBezTo>
                  <a:cubicBezTo>
                    <a:pt x="8784" y="9961"/>
                    <a:pt x="8780" y="9954"/>
                    <a:pt x="8778" y="9943"/>
                  </a:cubicBezTo>
                  <a:cubicBezTo>
                    <a:pt x="8777" y="9933"/>
                    <a:pt x="8794" y="9896"/>
                    <a:pt x="8803" y="9881"/>
                  </a:cubicBezTo>
                  <a:cubicBezTo>
                    <a:pt x="8822" y="9853"/>
                    <a:pt x="8880" y="9828"/>
                    <a:pt x="8862" y="9796"/>
                  </a:cubicBezTo>
                  <a:cubicBezTo>
                    <a:pt x="8852" y="9775"/>
                    <a:pt x="8835" y="9761"/>
                    <a:pt x="8800" y="9749"/>
                  </a:cubicBezTo>
                  <a:cubicBezTo>
                    <a:pt x="8788" y="9746"/>
                    <a:pt x="8818" y="9724"/>
                    <a:pt x="8809" y="9717"/>
                  </a:cubicBezTo>
                  <a:cubicBezTo>
                    <a:pt x="8799" y="9706"/>
                    <a:pt x="8763" y="9702"/>
                    <a:pt x="8747" y="9693"/>
                  </a:cubicBezTo>
                  <a:cubicBezTo>
                    <a:pt x="8721" y="9678"/>
                    <a:pt x="8696" y="9662"/>
                    <a:pt x="8737" y="9636"/>
                  </a:cubicBezTo>
                  <a:cubicBezTo>
                    <a:pt x="8755" y="9625"/>
                    <a:pt x="8750" y="9608"/>
                    <a:pt x="8768" y="9597"/>
                  </a:cubicBezTo>
                  <a:cubicBezTo>
                    <a:pt x="8802" y="9577"/>
                    <a:pt x="8807" y="9562"/>
                    <a:pt x="8775" y="9546"/>
                  </a:cubicBezTo>
                  <a:lnTo>
                    <a:pt x="8775" y="9546"/>
                  </a:lnTo>
                  <a:cubicBezTo>
                    <a:pt x="8740" y="9572"/>
                    <a:pt x="8709" y="9599"/>
                    <a:pt x="8671" y="9622"/>
                  </a:cubicBezTo>
                  <a:cubicBezTo>
                    <a:pt x="8587" y="9675"/>
                    <a:pt x="8587" y="9702"/>
                    <a:pt x="8679" y="9731"/>
                  </a:cubicBezTo>
                  <a:cubicBezTo>
                    <a:pt x="8716" y="9743"/>
                    <a:pt x="8766" y="9752"/>
                    <a:pt x="8671" y="9772"/>
                  </a:cubicBezTo>
                  <a:cubicBezTo>
                    <a:pt x="8665" y="9774"/>
                    <a:pt x="8662" y="9799"/>
                    <a:pt x="8675" y="9808"/>
                  </a:cubicBezTo>
                  <a:cubicBezTo>
                    <a:pt x="8688" y="9815"/>
                    <a:pt x="8684" y="9818"/>
                    <a:pt x="8677" y="9828"/>
                  </a:cubicBezTo>
                  <a:cubicBezTo>
                    <a:pt x="8646" y="9865"/>
                    <a:pt x="8549" y="9872"/>
                    <a:pt x="8504" y="9902"/>
                  </a:cubicBezTo>
                  <a:cubicBezTo>
                    <a:pt x="8504" y="9902"/>
                    <a:pt x="8463" y="9895"/>
                    <a:pt x="8443" y="9890"/>
                  </a:cubicBezTo>
                  <a:cubicBezTo>
                    <a:pt x="8454" y="9886"/>
                    <a:pt x="8466" y="9880"/>
                    <a:pt x="8479" y="9878"/>
                  </a:cubicBezTo>
                  <a:cubicBezTo>
                    <a:pt x="8546" y="9870"/>
                    <a:pt x="8554" y="9862"/>
                    <a:pt x="8513" y="9842"/>
                  </a:cubicBezTo>
                  <a:cubicBezTo>
                    <a:pt x="8491" y="9831"/>
                    <a:pt x="8494" y="9811"/>
                    <a:pt x="8478" y="9780"/>
                  </a:cubicBezTo>
                  <a:cubicBezTo>
                    <a:pt x="8468" y="9803"/>
                    <a:pt x="8469" y="9812"/>
                    <a:pt x="8459" y="9818"/>
                  </a:cubicBezTo>
                  <a:cubicBezTo>
                    <a:pt x="8451" y="9824"/>
                    <a:pt x="8432" y="9827"/>
                    <a:pt x="8418" y="9830"/>
                  </a:cubicBezTo>
                  <a:cubicBezTo>
                    <a:pt x="8419" y="9809"/>
                    <a:pt x="8329" y="9809"/>
                    <a:pt x="8372" y="9784"/>
                  </a:cubicBezTo>
                  <a:cubicBezTo>
                    <a:pt x="8410" y="9762"/>
                    <a:pt x="8346" y="9767"/>
                    <a:pt x="8357" y="9753"/>
                  </a:cubicBezTo>
                  <a:lnTo>
                    <a:pt x="8259" y="9753"/>
                  </a:lnTo>
                  <a:cubicBezTo>
                    <a:pt x="8256" y="9781"/>
                    <a:pt x="8332" y="9796"/>
                    <a:pt x="8281" y="9837"/>
                  </a:cubicBezTo>
                  <a:cubicBezTo>
                    <a:pt x="8270" y="9821"/>
                    <a:pt x="8262" y="9808"/>
                    <a:pt x="8254" y="9795"/>
                  </a:cubicBezTo>
                  <a:cubicBezTo>
                    <a:pt x="8250" y="9822"/>
                    <a:pt x="8222" y="9846"/>
                    <a:pt x="8175" y="9867"/>
                  </a:cubicBezTo>
                  <a:cubicBezTo>
                    <a:pt x="8123" y="9890"/>
                    <a:pt x="8154" y="9890"/>
                    <a:pt x="8197" y="9890"/>
                  </a:cubicBezTo>
                  <a:cubicBezTo>
                    <a:pt x="8206" y="9890"/>
                    <a:pt x="8200" y="9914"/>
                    <a:pt x="8200" y="9925"/>
                  </a:cubicBezTo>
                  <a:lnTo>
                    <a:pt x="8144" y="9925"/>
                  </a:lnTo>
                  <a:cubicBezTo>
                    <a:pt x="8135" y="9925"/>
                    <a:pt x="8128" y="9921"/>
                    <a:pt x="8119" y="9920"/>
                  </a:cubicBezTo>
                  <a:cubicBezTo>
                    <a:pt x="8106" y="9920"/>
                    <a:pt x="8095" y="9918"/>
                    <a:pt x="8084" y="9918"/>
                  </a:cubicBezTo>
                  <a:cubicBezTo>
                    <a:pt x="8084" y="9923"/>
                    <a:pt x="8078" y="9928"/>
                    <a:pt x="8082" y="9931"/>
                  </a:cubicBezTo>
                  <a:cubicBezTo>
                    <a:pt x="8091" y="9940"/>
                    <a:pt x="8100" y="9950"/>
                    <a:pt x="8115" y="9958"/>
                  </a:cubicBezTo>
                  <a:cubicBezTo>
                    <a:pt x="8154" y="9977"/>
                    <a:pt x="8156" y="9977"/>
                    <a:pt x="8135" y="10017"/>
                  </a:cubicBezTo>
                  <a:cubicBezTo>
                    <a:pt x="8123" y="10008"/>
                    <a:pt x="8112" y="9999"/>
                    <a:pt x="8097" y="9993"/>
                  </a:cubicBezTo>
                  <a:cubicBezTo>
                    <a:pt x="8090" y="9989"/>
                    <a:pt x="8073" y="9990"/>
                    <a:pt x="8062" y="9989"/>
                  </a:cubicBezTo>
                  <a:cubicBezTo>
                    <a:pt x="8060" y="9993"/>
                    <a:pt x="8054" y="9999"/>
                    <a:pt x="8057" y="10002"/>
                  </a:cubicBezTo>
                  <a:cubicBezTo>
                    <a:pt x="8066" y="10012"/>
                    <a:pt x="8073" y="10021"/>
                    <a:pt x="8088" y="10028"/>
                  </a:cubicBezTo>
                  <a:cubicBezTo>
                    <a:pt x="8123" y="10046"/>
                    <a:pt x="8113" y="10059"/>
                    <a:pt x="8057" y="10070"/>
                  </a:cubicBezTo>
                  <a:cubicBezTo>
                    <a:pt x="8033" y="10074"/>
                    <a:pt x="8012" y="10076"/>
                    <a:pt x="7995" y="10076"/>
                  </a:cubicBezTo>
                  <a:cubicBezTo>
                    <a:pt x="7954" y="10076"/>
                    <a:pt x="7933" y="10064"/>
                    <a:pt x="7928" y="10040"/>
                  </a:cubicBezTo>
                  <a:cubicBezTo>
                    <a:pt x="7926" y="10027"/>
                    <a:pt x="7925" y="10015"/>
                    <a:pt x="7922" y="9987"/>
                  </a:cubicBezTo>
                  <a:lnTo>
                    <a:pt x="7922" y="9987"/>
                  </a:lnTo>
                  <a:cubicBezTo>
                    <a:pt x="7951" y="10006"/>
                    <a:pt x="7963" y="10014"/>
                    <a:pt x="7975" y="10023"/>
                  </a:cubicBezTo>
                  <a:cubicBezTo>
                    <a:pt x="7991" y="10012"/>
                    <a:pt x="8020" y="10000"/>
                    <a:pt x="8019" y="9992"/>
                  </a:cubicBezTo>
                  <a:cubicBezTo>
                    <a:pt x="8017" y="9955"/>
                    <a:pt x="8028" y="9915"/>
                    <a:pt x="7967" y="9887"/>
                  </a:cubicBezTo>
                  <a:cubicBezTo>
                    <a:pt x="7947" y="9877"/>
                    <a:pt x="7934" y="9862"/>
                    <a:pt x="7916" y="9850"/>
                  </a:cubicBezTo>
                  <a:cubicBezTo>
                    <a:pt x="7904" y="9872"/>
                    <a:pt x="7885" y="9895"/>
                    <a:pt x="7884" y="9917"/>
                  </a:cubicBezTo>
                  <a:cubicBezTo>
                    <a:pt x="7882" y="9930"/>
                    <a:pt x="7910" y="9942"/>
                    <a:pt x="7917" y="9955"/>
                  </a:cubicBezTo>
                  <a:cubicBezTo>
                    <a:pt x="7927" y="9973"/>
                    <a:pt x="7899" y="9975"/>
                    <a:pt x="7848" y="9988"/>
                  </a:cubicBezTo>
                  <a:lnTo>
                    <a:pt x="7848" y="9988"/>
                  </a:lnTo>
                  <a:cubicBezTo>
                    <a:pt x="7845" y="9985"/>
                    <a:pt x="7841" y="9983"/>
                    <a:pt x="7839" y="9983"/>
                  </a:cubicBezTo>
                  <a:cubicBezTo>
                    <a:pt x="7834" y="9984"/>
                    <a:pt x="7830" y="9984"/>
                    <a:pt x="7825" y="9985"/>
                  </a:cubicBezTo>
                  <a:lnTo>
                    <a:pt x="7825" y="9985"/>
                  </a:lnTo>
                  <a:cubicBezTo>
                    <a:pt x="7856" y="9951"/>
                    <a:pt x="7810" y="9935"/>
                    <a:pt x="7845" y="9909"/>
                  </a:cubicBezTo>
                  <a:cubicBezTo>
                    <a:pt x="7845" y="9909"/>
                    <a:pt x="7829" y="9902"/>
                    <a:pt x="7818" y="9902"/>
                  </a:cubicBezTo>
                  <a:cubicBezTo>
                    <a:pt x="7818" y="9902"/>
                    <a:pt x="7817" y="9902"/>
                    <a:pt x="7816" y="9902"/>
                  </a:cubicBezTo>
                  <a:cubicBezTo>
                    <a:pt x="7810" y="9903"/>
                    <a:pt x="7805" y="9903"/>
                    <a:pt x="7801" y="9903"/>
                  </a:cubicBezTo>
                  <a:cubicBezTo>
                    <a:pt x="7774" y="9903"/>
                    <a:pt x="7778" y="9891"/>
                    <a:pt x="7779" y="9881"/>
                  </a:cubicBezTo>
                  <a:cubicBezTo>
                    <a:pt x="7779" y="9868"/>
                    <a:pt x="7820" y="9836"/>
                    <a:pt x="7833" y="9836"/>
                  </a:cubicBezTo>
                  <a:cubicBezTo>
                    <a:pt x="7833" y="9836"/>
                    <a:pt x="7833" y="9836"/>
                    <a:pt x="7834" y="9836"/>
                  </a:cubicBezTo>
                  <a:cubicBezTo>
                    <a:pt x="7837" y="9836"/>
                    <a:pt x="7840" y="9836"/>
                    <a:pt x="7843" y="9836"/>
                  </a:cubicBezTo>
                  <a:cubicBezTo>
                    <a:pt x="7884" y="9836"/>
                    <a:pt x="7871" y="9804"/>
                    <a:pt x="7912" y="9804"/>
                  </a:cubicBezTo>
                  <a:cubicBezTo>
                    <a:pt x="7916" y="9804"/>
                    <a:pt x="7920" y="9804"/>
                    <a:pt x="7925" y="9805"/>
                  </a:cubicBezTo>
                  <a:cubicBezTo>
                    <a:pt x="7926" y="9805"/>
                    <a:pt x="7928" y="9805"/>
                    <a:pt x="7930" y="9805"/>
                  </a:cubicBezTo>
                  <a:cubicBezTo>
                    <a:pt x="7951" y="9805"/>
                    <a:pt x="7983" y="9798"/>
                    <a:pt x="7944" y="9787"/>
                  </a:cubicBezTo>
                  <a:cubicBezTo>
                    <a:pt x="7925" y="9781"/>
                    <a:pt x="7911" y="9772"/>
                    <a:pt x="7897" y="9765"/>
                  </a:cubicBezTo>
                  <a:lnTo>
                    <a:pt x="7797" y="9764"/>
                  </a:lnTo>
                  <a:cubicBezTo>
                    <a:pt x="7753" y="9769"/>
                    <a:pt x="7770" y="9783"/>
                    <a:pt x="7767" y="9793"/>
                  </a:cubicBezTo>
                  <a:cubicBezTo>
                    <a:pt x="7757" y="9843"/>
                    <a:pt x="7701" y="9895"/>
                    <a:pt x="7613" y="9931"/>
                  </a:cubicBezTo>
                  <a:cubicBezTo>
                    <a:pt x="7610" y="9933"/>
                    <a:pt x="7602" y="9935"/>
                    <a:pt x="7596" y="9935"/>
                  </a:cubicBezTo>
                  <a:cubicBezTo>
                    <a:pt x="7595" y="9935"/>
                    <a:pt x="7593" y="9935"/>
                    <a:pt x="7592" y="9934"/>
                  </a:cubicBezTo>
                  <a:cubicBezTo>
                    <a:pt x="7582" y="9931"/>
                    <a:pt x="7573" y="9929"/>
                    <a:pt x="7564" y="9929"/>
                  </a:cubicBezTo>
                  <a:cubicBezTo>
                    <a:pt x="7547" y="9929"/>
                    <a:pt x="7532" y="9935"/>
                    <a:pt x="7511" y="9945"/>
                  </a:cubicBezTo>
                  <a:cubicBezTo>
                    <a:pt x="7466" y="9965"/>
                    <a:pt x="7386" y="9980"/>
                    <a:pt x="7367" y="9999"/>
                  </a:cubicBezTo>
                  <a:cubicBezTo>
                    <a:pt x="7345" y="10025"/>
                    <a:pt x="7364" y="10054"/>
                    <a:pt x="7384" y="10086"/>
                  </a:cubicBezTo>
                  <a:lnTo>
                    <a:pt x="7384" y="10086"/>
                  </a:lnTo>
                  <a:cubicBezTo>
                    <a:pt x="7384" y="10086"/>
                    <a:pt x="7384" y="10086"/>
                    <a:pt x="7385" y="10086"/>
                  </a:cubicBezTo>
                  <a:cubicBezTo>
                    <a:pt x="7391" y="10090"/>
                    <a:pt x="7398" y="10093"/>
                    <a:pt x="7391" y="10093"/>
                  </a:cubicBezTo>
                  <a:cubicBezTo>
                    <a:pt x="7391" y="10093"/>
                    <a:pt x="7389" y="10093"/>
                    <a:pt x="7388" y="10093"/>
                  </a:cubicBezTo>
                  <a:lnTo>
                    <a:pt x="7388" y="10093"/>
                  </a:lnTo>
                  <a:cubicBezTo>
                    <a:pt x="7400" y="10105"/>
                    <a:pt x="7397" y="10108"/>
                    <a:pt x="7392" y="10112"/>
                  </a:cubicBezTo>
                  <a:cubicBezTo>
                    <a:pt x="7386" y="10108"/>
                    <a:pt x="7379" y="10103"/>
                    <a:pt x="7375" y="10098"/>
                  </a:cubicBezTo>
                  <a:lnTo>
                    <a:pt x="7375" y="10098"/>
                  </a:lnTo>
                  <a:cubicBezTo>
                    <a:pt x="7346" y="10108"/>
                    <a:pt x="7317" y="10113"/>
                    <a:pt x="7290" y="10113"/>
                  </a:cubicBezTo>
                  <a:cubicBezTo>
                    <a:pt x="7272" y="10113"/>
                    <a:pt x="7254" y="10111"/>
                    <a:pt x="7236" y="10106"/>
                  </a:cubicBezTo>
                  <a:cubicBezTo>
                    <a:pt x="7324" y="10073"/>
                    <a:pt x="7358" y="10039"/>
                    <a:pt x="7266" y="10008"/>
                  </a:cubicBezTo>
                  <a:cubicBezTo>
                    <a:pt x="7255" y="10003"/>
                    <a:pt x="7258" y="9990"/>
                    <a:pt x="7260" y="9981"/>
                  </a:cubicBezTo>
                  <a:cubicBezTo>
                    <a:pt x="7263" y="9967"/>
                    <a:pt x="7253" y="9962"/>
                    <a:pt x="7230" y="9962"/>
                  </a:cubicBezTo>
                  <a:cubicBezTo>
                    <a:pt x="7222" y="9962"/>
                    <a:pt x="7213" y="9963"/>
                    <a:pt x="7202" y="9964"/>
                  </a:cubicBezTo>
                  <a:cubicBezTo>
                    <a:pt x="7201" y="9964"/>
                    <a:pt x="7199" y="9964"/>
                    <a:pt x="7198" y="9964"/>
                  </a:cubicBezTo>
                  <a:cubicBezTo>
                    <a:pt x="7184" y="9964"/>
                    <a:pt x="7162" y="9959"/>
                    <a:pt x="7160" y="9955"/>
                  </a:cubicBezTo>
                  <a:cubicBezTo>
                    <a:pt x="7157" y="9946"/>
                    <a:pt x="7142" y="9933"/>
                    <a:pt x="7180" y="9924"/>
                  </a:cubicBezTo>
                  <a:cubicBezTo>
                    <a:pt x="7199" y="9921"/>
                    <a:pt x="7219" y="9915"/>
                    <a:pt x="7232" y="9908"/>
                  </a:cubicBezTo>
                  <a:cubicBezTo>
                    <a:pt x="7266" y="9889"/>
                    <a:pt x="7254" y="9868"/>
                    <a:pt x="7210" y="9858"/>
                  </a:cubicBezTo>
                  <a:cubicBezTo>
                    <a:pt x="7207" y="9857"/>
                    <a:pt x="7205" y="9857"/>
                    <a:pt x="7203" y="9857"/>
                  </a:cubicBezTo>
                  <a:cubicBezTo>
                    <a:pt x="7187" y="9857"/>
                    <a:pt x="7172" y="9869"/>
                    <a:pt x="7157" y="9869"/>
                  </a:cubicBezTo>
                  <a:cubicBezTo>
                    <a:pt x="7152" y="9869"/>
                    <a:pt x="7146" y="9867"/>
                    <a:pt x="7141" y="9862"/>
                  </a:cubicBezTo>
                  <a:cubicBezTo>
                    <a:pt x="7133" y="9870"/>
                    <a:pt x="7129" y="9878"/>
                    <a:pt x="7117" y="9881"/>
                  </a:cubicBezTo>
                  <a:cubicBezTo>
                    <a:pt x="7030" y="9902"/>
                    <a:pt x="7048" y="9914"/>
                    <a:pt x="7102" y="9933"/>
                  </a:cubicBezTo>
                  <a:cubicBezTo>
                    <a:pt x="7126" y="9942"/>
                    <a:pt x="7117" y="9965"/>
                    <a:pt x="7123" y="9981"/>
                  </a:cubicBezTo>
                  <a:cubicBezTo>
                    <a:pt x="7114" y="9981"/>
                    <a:pt x="7105" y="9983"/>
                    <a:pt x="7099" y="9983"/>
                  </a:cubicBezTo>
                  <a:cubicBezTo>
                    <a:pt x="7092" y="9982"/>
                    <a:pt x="7086" y="9982"/>
                    <a:pt x="7081" y="9982"/>
                  </a:cubicBezTo>
                  <a:cubicBezTo>
                    <a:pt x="7051" y="9982"/>
                    <a:pt x="7047" y="9993"/>
                    <a:pt x="7060" y="10005"/>
                  </a:cubicBezTo>
                  <a:lnTo>
                    <a:pt x="7060" y="10005"/>
                  </a:lnTo>
                  <a:cubicBezTo>
                    <a:pt x="7061" y="10005"/>
                    <a:pt x="7063" y="10005"/>
                    <a:pt x="7064" y="10005"/>
                  </a:cubicBezTo>
                  <a:cubicBezTo>
                    <a:pt x="7077" y="10006"/>
                    <a:pt x="7089" y="10009"/>
                    <a:pt x="7066" y="10009"/>
                  </a:cubicBezTo>
                  <a:cubicBezTo>
                    <a:pt x="7063" y="10008"/>
                    <a:pt x="7062" y="10006"/>
                    <a:pt x="7060" y="10005"/>
                  </a:cubicBezTo>
                  <a:lnTo>
                    <a:pt x="7060" y="10005"/>
                  </a:lnTo>
                  <a:cubicBezTo>
                    <a:pt x="7049" y="10006"/>
                    <a:pt x="7033" y="10008"/>
                    <a:pt x="7033" y="10008"/>
                  </a:cubicBezTo>
                  <a:cubicBezTo>
                    <a:pt x="7032" y="10009"/>
                    <a:pt x="7032" y="10010"/>
                    <a:pt x="7031" y="10011"/>
                  </a:cubicBezTo>
                  <a:lnTo>
                    <a:pt x="7031" y="10011"/>
                  </a:lnTo>
                  <a:cubicBezTo>
                    <a:pt x="7011" y="10008"/>
                    <a:pt x="6998" y="10001"/>
                    <a:pt x="6986" y="10001"/>
                  </a:cubicBezTo>
                  <a:cubicBezTo>
                    <a:pt x="6979" y="10001"/>
                    <a:pt x="6973" y="10004"/>
                    <a:pt x="6967" y="10012"/>
                  </a:cubicBezTo>
                  <a:cubicBezTo>
                    <a:pt x="6958" y="10024"/>
                    <a:pt x="6986" y="10037"/>
                    <a:pt x="6932" y="10046"/>
                  </a:cubicBezTo>
                  <a:cubicBezTo>
                    <a:pt x="6921" y="10048"/>
                    <a:pt x="6912" y="10048"/>
                    <a:pt x="6905" y="10048"/>
                  </a:cubicBezTo>
                  <a:cubicBezTo>
                    <a:pt x="6876" y="10048"/>
                    <a:pt x="6869" y="10038"/>
                    <a:pt x="6858" y="10027"/>
                  </a:cubicBezTo>
                  <a:cubicBezTo>
                    <a:pt x="6837" y="10006"/>
                    <a:pt x="6817" y="9987"/>
                    <a:pt x="6793" y="9968"/>
                  </a:cubicBezTo>
                  <a:cubicBezTo>
                    <a:pt x="6791" y="9965"/>
                    <a:pt x="6781" y="9965"/>
                    <a:pt x="6771" y="9965"/>
                  </a:cubicBezTo>
                  <a:cubicBezTo>
                    <a:pt x="6764" y="9965"/>
                    <a:pt x="6757" y="9965"/>
                    <a:pt x="6752" y="9965"/>
                  </a:cubicBezTo>
                  <a:cubicBezTo>
                    <a:pt x="6746" y="9973"/>
                    <a:pt x="6733" y="9983"/>
                    <a:pt x="6739" y="9989"/>
                  </a:cubicBezTo>
                  <a:cubicBezTo>
                    <a:pt x="6755" y="10000"/>
                    <a:pt x="6785" y="10009"/>
                    <a:pt x="6799" y="10021"/>
                  </a:cubicBezTo>
                  <a:cubicBezTo>
                    <a:pt x="6807" y="10025"/>
                    <a:pt x="6790" y="10037"/>
                    <a:pt x="6783" y="10045"/>
                  </a:cubicBezTo>
                  <a:cubicBezTo>
                    <a:pt x="6768" y="10043"/>
                    <a:pt x="6742" y="10042"/>
                    <a:pt x="6739" y="10037"/>
                  </a:cubicBezTo>
                  <a:cubicBezTo>
                    <a:pt x="6735" y="10028"/>
                    <a:pt x="6729" y="10025"/>
                    <a:pt x="6722" y="10025"/>
                  </a:cubicBezTo>
                  <a:cubicBezTo>
                    <a:pt x="6712" y="10025"/>
                    <a:pt x="6702" y="10031"/>
                    <a:pt x="6693" y="10037"/>
                  </a:cubicBezTo>
                  <a:cubicBezTo>
                    <a:pt x="6654" y="10064"/>
                    <a:pt x="6665" y="10073"/>
                    <a:pt x="6735" y="10078"/>
                  </a:cubicBezTo>
                  <a:cubicBezTo>
                    <a:pt x="6770" y="10081"/>
                    <a:pt x="6810" y="10086"/>
                    <a:pt x="6846" y="10090"/>
                  </a:cubicBezTo>
                  <a:cubicBezTo>
                    <a:pt x="6854" y="10091"/>
                    <a:pt x="6865" y="10092"/>
                    <a:pt x="6874" y="10092"/>
                  </a:cubicBezTo>
                  <a:cubicBezTo>
                    <a:pt x="6880" y="10092"/>
                    <a:pt x="6886" y="10091"/>
                    <a:pt x="6889" y="10090"/>
                  </a:cubicBezTo>
                  <a:cubicBezTo>
                    <a:pt x="6904" y="10084"/>
                    <a:pt x="6918" y="10075"/>
                    <a:pt x="6927" y="10075"/>
                  </a:cubicBezTo>
                  <a:cubicBezTo>
                    <a:pt x="6934" y="10075"/>
                    <a:pt x="6939" y="10080"/>
                    <a:pt x="6940" y="10092"/>
                  </a:cubicBezTo>
                  <a:cubicBezTo>
                    <a:pt x="6946" y="10121"/>
                    <a:pt x="6933" y="10153"/>
                    <a:pt x="6977" y="10180"/>
                  </a:cubicBezTo>
                  <a:cubicBezTo>
                    <a:pt x="6998" y="10192"/>
                    <a:pt x="6980" y="10215"/>
                    <a:pt x="6980" y="10248"/>
                  </a:cubicBezTo>
                  <a:cubicBezTo>
                    <a:pt x="6960" y="10231"/>
                    <a:pt x="6957" y="10227"/>
                    <a:pt x="6952" y="10224"/>
                  </a:cubicBezTo>
                  <a:cubicBezTo>
                    <a:pt x="6938" y="10205"/>
                    <a:pt x="6892" y="10208"/>
                    <a:pt x="6863" y="10199"/>
                  </a:cubicBezTo>
                  <a:cubicBezTo>
                    <a:pt x="6846" y="10195"/>
                    <a:pt x="6870" y="10168"/>
                    <a:pt x="6873" y="10152"/>
                  </a:cubicBezTo>
                  <a:cubicBezTo>
                    <a:pt x="6873" y="10149"/>
                    <a:pt x="6855" y="10148"/>
                    <a:pt x="6851" y="10145"/>
                  </a:cubicBezTo>
                  <a:cubicBezTo>
                    <a:pt x="6840" y="10139"/>
                    <a:pt x="6833" y="10133"/>
                    <a:pt x="6824" y="10126"/>
                  </a:cubicBezTo>
                  <a:cubicBezTo>
                    <a:pt x="6810" y="10136"/>
                    <a:pt x="6792" y="10146"/>
                    <a:pt x="6782" y="10156"/>
                  </a:cubicBezTo>
                  <a:cubicBezTo>
                    <a:pt x="6776" y="10162"/>
                    <a:pt x="6777" y="10171"/>
                    <a:pt x="6783" y="10177"/>
                  </a:cubicBezTo>
                  <a:cubicBezTo>
                    <a:pt x="6804" y="10202"/>
                    <a:pt x="6739" y="10202"/>
                    <a:pt x="6715" y="10211"/>
                  </a:cubicBezTo>
                  <a:cubicBezTo>
                    <a:pt x="6707" y="10214"/>
                    <a:pt x="6698" y="10216"/>
                    <a:pt x="6691" y="10216"/>
                  </a:cubicBezTo>
                  <a:cubicBezTo>
                    <a:pt x="6670" y="10216"/>
                    <a:pt x="6656" y="10205"/>
                    <a:pt x="6654" y="10199"/>
                  </a:cubicBezTo>
                  <a:cubicBezTo>
                    <a:pt x="6652" y="10189"/>
                    <a:pt x="6644" y="10185"/>
                    <a:pt x="6633" y="10185"/>
                  </a:cubicBezTo>
                  <a:cubicBezTo>
                    <a:pt x="6621" y="10185"/>
                    <a:pt x="6604" y="10190"/>
                    <a:pt x="6585" y="10198"/>
                  </a:cubicBezTo>
                  <a:lnTo>
                    <a:pt x="6585" y="10198"/>
                  </a:lnTo>
                  <a:cubicBezTo>
                    <a:pt x="6584" y="10196"/>
                    <a:pt x="6578" y="10191"/>
                    <a:pt x="6571" y="10189"/>
                  </a:cubicBezTo>
                  <a:lnTo>
                    <a:pt x="6571" y="10189"/>
                  </a:lnTo>
                  <a:cubicBezTo>
                    <a:pt x="6572" y="10193"/>
                    <a:pt x="6571" y="10198"/>
                    <a:pt x="6570" y="10205"/>
                  </a:cubicBezTo>
                  <a:cubicBezTo>
                    <a:pt x="6575" y="10203"/>
                    <a:pt x="6580" y="10200"/>
                    <a:pt x="6585" y="10198"/>
                  </a:cubicBezTo>
                  <a:lnTo>
                    <a:pt x="6585" y="10198"/>
                  </a:lnTo>
                  <a:cubicBezTo>
                    <a:pt x="6585" y="10199"/>
                    <a:pt x="6585" y="10199"/>
                    <a:pt x="6584" y="10199"/>
                  </a:cubicBezTo>
                  <a:cubicBezTo>
                    <a:pt x="6581" y="10204"/>
                    <a:pt x="6575" y="10208"/>
                    <a:pt x="6572" y="10208"/>
                  </a:cubicBezTo>
                  <a:cubicBezTo>
                    <a:pt x="6570" y="10208"/>
                    <a:pt x="6569" y="10207"/>
                    <a:pt x="6570" y="10205"/>
                  </a:cubicBezTo>
                  <a:lnTo>
                    <a:pt x="6570" y="10205"/>
                  </a:lnTo>
                  <a:cubicBezTo>
                    <a:pt x="6554" y="10210"/>
                    <a:pt x="6543" y="10211"/>
                    <a:pt x="6536" y="10211"/>
                  </a:cubicBezTo>
                  <a:cubicBezTo>
                    <a:pt x="6526" y="10211"/>
                    <a:pt x="6522" y="10209"/>
                    <a:pt x="6521" y="10206"/>
                  </a:cubicBezTo>
                  <a:cubicBezTo>
                    <a:pt x="6515" y="10194"/>
                    <a:pt x="6536" y="10189"/>
                    <a:pt x="6559" y="10189"/>
                  </a:cubicBezTo>
                  <a:cubicBezTo>
                    <a:pt x="6562" y="10189"/>
                    <a:pt x="6565" y="10189"/>
                    <a:pt x="6568" y="10189"/>
                  </a:cubicBezTo>
                  <a:cubicBezTo>
                    <a:pt x="6569" y="10189"/>
                    <a:pt x="6570" y="10189"/>
                    <a:pt x="6571" y="10189"/>
                  </a:cubicBezTo>
                  <a:lnTo>
                    <a:pt x="6571" y="10189"/>
                  </a:lnTo>
                  <a:cubicBezTo>
                    <a:pt x="6570" y="10179"/>
                    <a:pt x="6564" y="10175"/>
                    <a:pt x="6561" y="10171"/>
                  </a:cubicBezTo>
                  <a:lnTo>
                    <a:pt x="6534" y="10136"/>
                  </a:lnTo>
                  <a:cubicBezTo>
                    <a:pt x="6508" y="10151"/>
                    <a:pt x="6470" y="10151"/>
                    <a:pt x="6436" y="10158"/>
                  </a:cubicBezTo>
                  <a:cubicBezTo>
                    <a:pt x="6398" y="10165"/>
                    <a:pt x="6368" y="10181"/>
                    <a:pt x="6333" y="10193"/>
                  </a:cubicBezTo>
                  <a:cubicBezTo>
                    <a:pt x="6322" y="10197"/>
                    <a:pt x="6302" y="10202"/>
                    <a:pt x="6292" y="10202"/>
                  </a:cubicBezTo>
                  <a:cubicBezTo>
                    <a:pt x="6291" y="10202"/>
                    <a:pt x="6290" y="10202"/>
                    <a:pt x="6289" y="10202"/>
                  </a:cubicBezTo>
                  <a:cubicBezTo>
                    <a:pt x="6275" y="10199"/>
                    <a:pt x="6263" y="10198"/>
                    <a:pt x="6253" y="10198"/>
                  </a:cubicBezTo>
                  <a:cubicBezTo>
                    <a:pt x="6213" y="10198"/>
                    <a:pt x="6204" y="10218"/>
                    <a:pt x="6193" y="10233"/>
                  </a:cubicBezTo>
                  <a:cubicBezTo>
                    <a:pt x="6184" y="10243"/>
                    <a:pt x="6198" y="10256"/>
                    <a:pt x="6187" y="10267"/>
                  </a:cubicBezTo>
                  <a:cubicBezTo>
                    <a:pt x="6177" y="10276"/>
                    <a:pt x="6149" y="10287"/>
                    <a:pt x="6127" y="10290"/>
                  </a:cubicBezTo>
                  <a:cubicBezTo>
                    <a:pt x="6122" y="10291"/>
                    <a:pt x="6118" y="10291"/>
                    <a:pt x="6114" y="10291"/>
                  </a:cubicBezTo>
                  <a:cubicBezTo>
                    <a:pt x="6085" y="10291"/>
                    <a:pt x="6096" y="10276"/>
                    <a:pt x="6095" y="10268"/>
                  </a:cubicBezTo>
                  <a:cubicBezTo>
                    <a:pt x="6093" y="10255"/>
                    <a:pt x="6097" y="10240"/>
                    <a:pt x="6099" y="10227"/>
                  </a:cubicBezTo>
                  <a:cubicBezTo>
                    <a:pt x="6101" y="10227"/>
                    <a:pt x="6103" y="10227"/>
                    <a:pt x="6105" y="10227"/>
                  </a:cubicBezTo>
                  <a:cubicBezTo>
                    <a:pt x="6165" y="10227"/>
                    <a:pt x="6141" y="10186"/>
                    <a:pt x="6212" y="10186"/>
                  </a:cubicBezTo>
                  <a:cubicBezTo>
                    <a:pt x="6242" y="10184"/>
                    <a:pt x="6283" y="10162"/>
                    <a:pt x="6308" y="10148"/>
                  </a:cubicBezTo>
                  <a:cubicBezTo>
                    <a:pt x="6324" y="10137"/>
                    <a:pt x="6323" y="10123"/>
                    <a:pt x="6330" y="10109"/>
                  </a:cubicBezTo>
                  <a:cubicBezTo>
                    <a:pt x="6344" y="10116"/>
                    <a:pt x="6362" y="10118"/>
                    <a:pt x="6381" y="10118"/>
                  </a:cubicBezTo>
                  <a:cubicBezTo>
                    <a:pt x="6392" y="10118"/>
                    <a:pt x="6403" y="10117"/>
                    <a:pt x="6415" y="10117"/>
                  </a:cubicBezTo>
                  <a:cubicBezTo>
                    <a:pt x="6462" y="10114"/>
                    <a:pt x="6484" y="10108"/>
                    <a:pt x="6479" y="10086"/>
                  </a:cubicBezTo>
                  <a:cubicBezTo>
                    <a:pt x="6474" y="10070"/>
                    <a:pt x="6468" y="10053"/>
                    <a:pt x="6501" y="10033"/>
                  </a:cubicBezTo>
                  <a:cubicBezTo>
                    <a:pt x="6521" y="10020"/>
                    <a:pt x="6505" y="9998"/>
                    <a:pt x="6499" y="9980"/>
                  </a:cubicBezTo>
                  <a:cubicBezTo>
                    <a:pt x="6499" y="9977"/>
                    <a:pt x="6476" y="9974"/>
                    <a:pt x="6462" y="9974"/>
                  </a:cubicBezTo>
                  <a:cubicBezTo>
                    <a:pt x="6454" y="9974"/>
                    <a:pt x="6437" y="9980"/>
                    <a:pt x="6437" y="9983"/>
                  </a:cubicBezTo>
                  <a:cubicBezTo>
                    <a:pt x="6437" y="10003"/>
                    <a:pt x="6442" y="10024"/>
                    <a:pt x="6440" y="10045"/>
                  </a:cubicBezTo>
                  <a:cubicBezTo>
                    <a:pt x="6440" y="10049"/>
                    <a:pt x="6424" y="10055"/>
                    <a:pt x="6417" y="10061"/>
                  </a:cubicBezTo>
                  <a:cubicBezTo>
                    <a:pt x="6403" y="10056"/>
                    <a:pt x="6377" y="10053"/>
                    <a:pt x="6377" y="10049"/>
                  </a:cubicBezTo>
                  <a:cubicBezTo>
                    <a:pt x="6378" y="10034"/>
                    <a:pt x="6368" y="10024"/>
                    <a:pt x="6345" y="10024"/>
                  </a:cubicBezTo>
                  <a:cubicBezTo>
                    <a:pt x="6337" y="10024"/>
                    <a:pt x="6326" y="10025"/>
                    <a:pt x="6314" y="10028"/>
                  </a:cubicBezTo>
                  <a:cubicBezTo>
                    <a:pt x="6286" y="10035"/>
                    <a:pt x="6264" y="10040"/>
                    <a:pt x="6246" y="10040"/>
                  </a:cubicBezTo>
                  <a:cubicBezTo>
                    <a:pt x="6227" y="10040"/>
                    <a:pt x="6214" y="10034"/>
                    <a:pt x="6205" y="10017"/>
                  </a:cubicBezTo>
                  <a:cubicBezTo>
                    <a:pt x="6199" y="10006"/>
                    <a:pt x="6134" y="10008"/>
                    <a:pt x="6131" y="9989"/>
                  </a:cubicBezTo>
                  <a:cubicBezTo>
                    <a:pt x="6081" y="9998"/>
                    <a:pt x="6124" y="10011"/>
                    <a:pt x="6109" y="10021"/>
                  </a:cubicBezTo>
                  <a:cubicBezTo>
                    <a:pt x="6102" y="10025"/>
                    <a:pt x="6081" y="10028"/>
                    <a:pt x="6070" y="10031"/>
                  </a:cubicBezTo>
                  <a:cubicBezTo>
                    <a:pt x="5997" y="10052"/>
                    <a:pt x="5919" y="10068"/>
                    <a:pt x="5950" y="10112"/>
                  </a:cubicBezTo>
                  <a:cubicBezTo>
                    <a:pt x="5952" y="10114"/>
                    <a:pt x="5931" y="10121"/>
                    <a:pt x="5918" y="10124"/>
                  </a:cubicBezTo>
                  <a:cubicBezTo>
                    <a:pt x="5916" y="10124"/>
                    <a:pt x="5914" y="10125"/>
                    <a:pt x="5911" y="10125"/>
                  </a:cubicBezTo>
                  <a:cubicBezTo>
                    <a:pt x="5903" y="10125"/>
                    <a:pt x="5895" y="10123"/>
                    <a:pt x="5891" y="10121"/>
                  </a:cubicBezTo>
                  <a:cubicBezTo>
                    <a:pt x="5880" y="10114"/>
                    <a:pt x="5875" y="10106"/>
                    <a:pt x="5864" y="10101"/>
                  </a:cubicBezTo>
                  <a:cubicBezTo>
                    <a:pt x="5863" y="10100"/>
                    <a:pt x="5861" y="10100"/>
                    <a:pt x="5858" y="10100"/>
                  </a:cubicBezTo>
                  <a:cubicBezTo>
                    <a:pt x="5852" y="10100"/>
                    <a:pt x="5841" y="10101"/>
                    <a:pt x="5834" y="10103"/>
                  </a:cubicBezTo>
                  <a:cubicBezTo>
                    <a:pt x="5830" y="10105"/>
                    <a:pt x="5827" y="10112"/>
                    <a:pt x="5830" y="10112"/>
                  </a:cubicBezTo>
                  <a:cubicBezTo>
                    <a:pt x="5889" y="10133"/>
                    <a:pt x="5847" y="10140"/>
                    <a:pt x="5800" y="10149"/>
                  </a:cubicBezTo>
                  <a:cubicBezTo>
                    <a:pt x="5789" y="10151"/>
                    <a:pt x="5780" y="10158"/>
                    <a:pt x="5769" y="10158"/>
                  </a:cubicBezTo>
                  <a:cubicBezTo>
                    <a:pt x="5765" y="10158"/>
                    <a:pt x="5759" y="10157"/>
                    <a:pt x="5753" y="10153"/>
                  </a:cubicBezTo>
                  <a:cubicBezTo>
                    <a:pt x="5744" y="10148"/>
                    <a:pt x="5722" y="10149"/>
                    <a:pt x="5737" y="10134"/>
                  </a:cubicBezTo>
                  <a:cubicBezTo>
                    <a:pt x="5771" y="10102"/>
                    <a:pt x="5769" y="10073"/>
                    <a:pt x="5699" y="10052"/>
                  </a:cubicBezTo>
                  <a:cubicBezTo>
                    <a:pt x="5675" y="10045"/>
                    <a:pt x="5663" y="10025"/>
                    <a:pt x="5662" y="10012"/>
                  </a:cubicBezTo>
                  <a:cubicBezTo>
                    <a:pt x="5662" y="10002"/>
                    <a:pt x="5688" y="9989"/>
                    <a:pt x="5708" y="9980"/>
                  </a:cubicBezTo>
                  <a:cubicBezTo>
                    <a:pt x="5761" y="9958"/>
                    <a:pt x="5750" y="9937"/>
                    <a:pt x="5734" y="9915"/>
                  </a:cubicBezTo>
                  <a:lnTo>
                    <a:pt x="5734" y="9915"/>
                  </a:lnTo>
                  <a:cubicBezTo>
                    <a:pt x="5697" y="9936"/>
                    <a:pt x="5665" y="9955"/>
                    <a:pt x="5634" y="9974"/>
                  </a:cubicBezTo>
                  <a:cubicBezTo>
                    <a:pt x="5608" y="9987"/>
                    <a:pt x="5578" y="9996"/>
                    <a:pt x="5613" y="10017"/>
                  </a:cubicBezTo>
                  <a:cubicBezTo>
                    <a:pt x="5636" y="10030"/>
                    <a:pt x="5621" y="10056"/>
                    <a:pt x="5619" y="10077"/>
                  </a:cubicBezTo>
                  <a:cubicBezTo>
                    <a:pt x="5619" y="10080"/>
                    <a:pt x="5609" y="10083"/>
                    <a:pt x="5602" y="10087"/>
                  </a:cubicBezTo>
                  <a:cubicBezTo>
                    <a:pt x="5594" y="10080"/>
                    <a:pt x="5584" y="10077"/>
                    <a:pt x="5573" y="10077"/>
                  </a:cubicBezTo>
                  <a:cubicBezTo>
                    <a:pt x="5549" y="10077"/>
                    <a:pt x="5518" y="10089"/>
                    <a:pt x="5493" y="10089"/>
                  </a:cubicBezTo>
                  <a:cubicBezTo>
                    <a:pt x="5481" y="10089"/>
                    <a:pt x="5471" y="10086"/>
                    <a:pt x="5463" y="10078"/>
                  </a:cubicBezTo>
                  <a:cubicBezTo>
                    <a:pt x="5459" y="10074"/>
                    <a:pt x="5453" y="10072"/>
                    <a:pt x="5446" y="10072"/>
                  </a:cubicBezTo>
                  <a:cubicBezTo>
                    <a:pt x="5438" y="10072"/>
                    <a:pt x="5428" y="10075"/>
                    <a:pt x="5416" y="10080"/>
                  </a:cubicBezTo>
                  <a:cubicBezTo>
                    <a:pt x="5387" y="10093"/>
                    <a:pt x="5397" y="10102"/>
                    <a:pt x="5424" y="10103"/>
                  </a:cubicBezTo>
                  <a:cubicBezTo>
                    <a:pt x="5487" y="10108"/>
                    <a:pt x="5503" y="10124"/>
                    <a:pt x="5493" y="10149"/>
                  </a:cubicBezTo>
                  <a:cubicBezTo>
                    <a:pt x="5491" y="10153"/>
                    <a:pt x="5494" y="10159"/>
                    <a:pt x="5494" y="10164"/>
                  </a:cubicBezTo>
                  <a:cubicBezTo>
                    <a:pt x="5515" y="10161"/>
                    <a:pt x="5540" y="10161"/>
                    <a:pt x="5553" y="10155"/>
                  </a:cubicBezTo>
                  <a:cubicBezTo>
                    <a:pt x="5569" y="10146"/>
                    <a:pt x="5572" y="10133"/>
                    <a:pt x="5588" y="10126"/>
                  </a:cubicBezTo>
                  <a:cubicBezTo>
                    <a:pt x="5600" y="10120"/>
                    <a:pt x="5624" y="10118"/>
                    <a:pt x="5643" y="10114"/>
                  </a:cubicBezTo>
                  <a:cubicBezTo>
                    <a:pt x="5647" y="10123"/>
                    <a:pt x="5661" y="10131"/>
                    <a:pt x="5655" y="10139"/>
                  </a:cubicBezTo>
                  <a:cubicBezTo>
                    <a:pt x="5644" y="10151"/>
                    <a:pt x="5622" y="10162"/>
                    <a:pt x="5603" y="10174"/>
                  </a:cubicBezTo>
                  <a:cubicBezTo>
                    <a:pt x="5577" y="10189"/>
                    <a:pt x="5530" y="10202"/>
                    <a:pt x="5587" y="10218"/>
                  </a:cubicBezTo>
                  <a:cubicBezTo>
                    <a:pt x="5587" y="10218"/>
                    <a:pt x="5568" y="10231"/>
                    <a:pt x="5558" y="10239"/>
                  </a:cubicBezTo>
                  <a:cubicBezTo>
                    <a:pt x="5549" y="10234"/>
                    <a:pt x="5535" y="10231"/>
                    <a:pt x="5531" y="10226"/>
                  </a:cubicBezTo>
                  <a:cubicBezTo>
                    <a:pt x="5522" y="10211"/>
                    <a:pt x="5515" y="10204"/>
                    <a:pt x="5502" y="10204"/>
                  </a:cubicBezTo>
                  <a:cubicBezTo>
                    <a:pt x="5492" y="10204"/>
                    <a:pt x="5478" y="10209"/>
                    <a:pt x="5455" y="10218"/>
                  </a:cubicBezTo>
                  <a:cubicBezTo>
                    <a:pt x="5446" y="10223"/>
                    <a:pt x="5442" y="10228"/>
                    <a:pt x="5446" y="10236"/>
                  </a:cubicBezTo>
                  <a:lnTo>
                    <a:pt x="5446" y="10236"/>
                  </a:lnTo>
                  <a:cubicBezTo>
                    <a:pt x="5446" y="10236"/>
                    <a:pt x="5447" y="10236"/>
                    <a:pt x="5447" y="10236"/>
                  </a:cubicBezTo>
                  <a:cubicBezTo>
                    <a:pt x="5454" y="10240"/>
                    <a:pt x="5460" y="10244"/>
                    <a:pt x="5454" y="10244"/>
                  </a:cubicBezTo>
                  <a:cubicBezTo>
                    <a:pt x="5453" y="10244"/>
                    <a:pt x="5452" y="10243"/>
                    <a:pt x="5450" y="10243"/>
                  </a:cubicBezTo>
                  <a:lnTo>
                    <a:pt x="5450" y="10243"/>
                  </a:lnTo>
                  <a:cubicBezTo>
                    <a:pt x="5462" y="10255"/>
                    <a:pt x="5457" y="10258"/>
                    <a:pt x="5453" y="10262"/>
                  </a:cubicBezTo>
                  <a:cubicBezTo>
                    <a:pt x="5446" y="10255"/>
                    <a:pt x="5439" y="10250"/>
                    <a:pt x="5433" y="10244"/>
                  </a:cubicBezTo>
                  <a:lnTo>
                    <a:pt x="5433" y="10244"/>
                  </a:lnTo>
                  <a:cubicBezTo>
                    <a:pt x="5371" y="10251"/>
                    <a:pt x="5275" y="10289"/>
                    <a:pt x="5272" y="10301"/>
                  </a:cubicBezTo>
                  <a:cubicBezTo>
                    <a:pt x="5271" y="10305"/>
                    <a:pt x="5287" y="10311"/>
                    <a:pt x="5293" y="10317"/>
                  </a:cubicBezTo>
                  <a:cubicBezTo>
                    <a:pt x="5296" y="10318"/>
                    <a:pt x="5296" y="10324"/>
                    <a:pt x="5291" y="10326"/>
                  </a:cubicBezTo>
                  <a:cubicBezTo>
                    <a:pt x="5284" y="10327"/>
                    <a:pt x="5273" y="10329"/>
                    <a:pt x="5266" y="10329"/>
                  </a:cubicBezTo>
                  <a:cubicBezTo>
                    <a:pt x="5264" y="10329"/>
                    <a:pt x="5263" y="10329"/>
                    <a:pt x="5262" y="10329"/>
                  </a:cubicBezTo>
                  <a:cubicBezTo>
                    <a:pt x="5252" y="10326"/>
                    <a:pt x="5247" y="10318"/>
                    <a:pt x="5237" y="10315"/>
                  </a:cubicBezTo>
                  <a:lnTo>
                    <a:pt x="5207" y="10304"/>
                  </a:lnTo>
                  <a:cubicBezTo>
                    <a:pt x="5196" y="10309"/>
                    <a:pt x="5181" y="10315"/>
                    <a:pt x="5172" y="10321"/>
                  </a:cubicBezTo>
                  <a:cubicBezTo>
                    <a:pt x="5168" y="10326"/>
                    <a:pt x="5176" y="10332"/>
                    <a:pt x="5172" y="10334"/>
                  </a:cubicBezTo>
                  <a:cubicBezTo>
                    <a:pt x="5165" y="10340"/>
                    <a:pt x="5151" y="10346"/>
                    <a:pt x="5141" y="10348"/>
                  </a:cubicBezTo>
                  <a:cubicBezTo>
                    <a:pt x="5129" y="10348"/>
                    <a:pt x="5112" y="10343"/>
                    <a:pt x="5107" y="10339"/>
                  </a:cubicBezTo>
                  <a:cubicBezTo>
                    <a:pt x="5071" y="10301"/>
                    <a:pt x="5084" y="10261"/>
                    <a:pt x="5124" y="10223"/>
                  </a:cubicBezTo>
                  <a:cubicBezTo>
                    <a:pt x="5143" y="10204"/>
                    <a:pt x="5137" y="10198"/>
                    <a:pt x="5091" y="10198"/>
                  </a:cubicBezTo>
                  <a:cubicBezTo>
                    <a:pt x="5072" y="10198"/>
                    <a:pt x="5037" y="10192"/>
                    <a:pt x="5037" y="10192"/>
                  </a:cubicBezTo>
                  <a:cubicBezTo>
                    <a:pt x="5043" y="10165"/>
                    <a:pt x="5050" y="10140"/>
                    <a:pt x="5065" y="10114"/>
                  </a:cubicBezTo>
                  <a:cubicBezTo>
                    <a:pt x="5071" y="10101"/>
                    <a:pt x="5087" y="10099"/>
                    <a:pt x="5106" y="10099"/>
                  </a:cubicBezTo>
                  <a:cubicBezTo>
                    <a:pt x="5116" y="10099"/>
                    <a:pt x="5126" y="10100"/>
                    <a:pt x="5136" y="10100"/>
                  </a:cubicBezTo>
                  <a:cubicBezTo>
                    <a:pt x="5144" y="10100"/>
                    <a:pt x="5152" y="10099"/>
                    <a:pt x="5159" y="10098"/>
                  </a:cubicBezTo>
                  <a:cubicBezTo>
                    <a:pt x="5174" y="10093"/>
                    <a:pt x="5182" y="10086"/>
                    <a:pt x="5193" y="10080"/>
                  </a:cubicBezTo>
                  <a:cubicBezTo>
                    <a:pt x="5182" y="10077"/>
                    <a:pt x="5171" y="10071"/>
                    <a:pt x="5159" y="10071"/>
                  </a:cubicBezTo>
                  <a:cubicBezTo>
                    <a:pt x="5096" y="10074"/>
                    <a:pt x="5031" y="10076"/>
                    <a:pt x="4963" y="10078"/>
                  </a:cubicBezTo>
                  <a:cubicBezTo>
                    <a:pt x="4965" y="10102"/>
                    <a:pt x="4973" y="10121"/>
                    <a:pt x="4963" y="10137"/>
                  </a:cubicBezTo>
                  <a:cubicBezTo>
                    <a:pt x="4956" y="10149"/>
                    <a:pt x="4907" y="10161"/>
                    <a:pt x="4907" y="10171"/>
                  </a:cubicBezTo>
                  <a:cubicBezTo>
                    <a:pt x="4907" y="10180"/>
                    <a:pt x="4950" y="10187"/>
                    <a:pt x="4966" y="10199"/>
                  </a:cubicBezTo>
                  <a:cubicBezTo>
                    <a:pt x="4971" y="10201"/>
                    <a:pt x="4953" y="10214"/>
                    <a:pt x="4938" y="10218"/>
                  </a:cubicBezTo>
                  <a:cubicBezTo>
                    <a:pt x="4932" y="10220"/>
                    <a:pt x="4922" y="10221"/>
                    <a:pt x="4912" y="10221"/>
                  </a:cubicBezTo>
                  <a:cubicBezTo>
                    <a:pt x="4905" y="10221"/>
                    <a:pt x="4897" y="10220"/>
                    <a:pt x="4891" y="10220"/>
                  </a:cubicBezTo>
                  <a:cubicBezTo>
                    <a:pt x="4879" y="10219"/>
                    <a:pt x="4869" y="10219"/>
                    <a:pt x="4860" y="10219"/>
                  </a:cubicBezTo>
                  <a:cubicBezTo>
                    <a:pt x="4816" y="10219"/>
                    <a:pt x="4808" y="10224"/>
                    <a:pt x="4806" y="10243"/>
                  </a:cubicBezTo>
                  <a:lnTo>
                    <a:pt x="4807" y="10312"/>
                  </a:lnTo>
                  <a:cubicBezTo>
                    <a:pt x="4807" y="10320"/>
                    <a:pt x="4798" y="10333"/>
                    <a:pt x="4788" y="10334"/>
                  </a:cubicBezTo>
                  <a:cubicBezTo>
                    <a:pt x="4704" y="10345"/>
                    <a:pt x="4709" y="10367"/>
                    <a:pt x="4722" y="10412"/>
                  </a:cubicBezTo>
                  <a:lnTo>
                    <a:pt x="4722" y="10412"/>
                  </a:lnTo>
                  <a:cubicBezTo>
                    <a:pt x="4725" y="10410"/>
                    <a:pt x="4727" y="10408"/>
                    <a:pt x="4729" y="10407"/>
                  </a:cubicBezTo>
                  <a:cubicBezTo>
                    <a:pt x="4745" y="10417"/>
                    <a:pt x="4766" y="10418"/>
                    <a:pt x="4789" y="10418"/>
                  </a:cubicBezTo>
                  <a:cubicBezTo>
                    <a:pt x="4794" y="10418"/>
                    <a:pt x="4800" y="10418"/>
                    <a:pt x="4805" y="10418"/>
                  </a:cubicBezTo>
                  <a:cubicBezTo>
                    <a:pt x="4813" y="10418"/>
                    <a:pt x="4822" y="10418"/>
                    <a:pt x="4829" y="10418"/>
                  </a:cubicBezTo>
                  <a:cubicBezTo>
                    <a:pt x="4841" y="10420"/>
                    <a:pt x="4848" y="10443"/>
                    <a:pt x="4838" y="10454"/>
                  </a:cubicBezTo>
                  <a:cubicBezTo>
                    <a:pt x="4828" y="10463"/>
                    <a:pt x="4812" y="10472"/>
                    <a:pt x="4790" y="10472"/>
                  </a:cubicBezTo>
                  <a:cubicBezTo>
                    <a:pt x="4776" y="10472"/>
                    <a:pt x="4761" y="10469"/>
                    <a:pt x="4742" y="10461"/>
                  </a:cubicBezTo>
                  <a:lnTo>
                    <a:pt x="4742" y="10461"/>
                  </a:lnTo>
                  <a:cubicBezTo>
                    <a:pt x="4747" y="10457"/>
                    <a:pt x="4747" y="10442"/>
                    <a:pt x="4727" y="10428"/>
                  </a:cubicBezTo>
                  <a:lnTo>
                    <a:pt x="4727" y="10428"/>
                  </a:lnTo>
                  <a:cubicBezTo>
                    <a:pt x="4729" y="10437"/>
                    <a:pt x="4732" y="10446"/>
                    <a:pt x="4734" y="10457"/>
                  </a:cubicBezTo>
                  <a:cubicBezTo>
                    <a:pt x="4695" y="10399"/>
                    <a:pt x="4675" y="10392"/>
                    <a:pt x="4662" y="10382"/>
                  </a:cubicBezTo>
                  <a:cubicBezTo>
                    <a:pt x="4626" y="10354"/>
                    <a:pt x="4569" y="10329"/>
                    <a:pt x="4641" y="10292"/>
                  </a:cubicBezTo>
                  <a:cubicBezTo>
                    <a:pt x="4651" y="10286"/>
                    <a:pt x="4642" y="10268"/>
                    <a:pt x="4628" y="10261"/>
                  </a:cubicBezTo>
                  <a:cubicBezTo>
                    <a:pt x="4591" y="10246"/>
                    <a:pt x="4551" y="10234"/>
                    <a:pt x="4604" y="10206"/>
                  </a:cubicBezTo>
                  <a:cubicBezTo>
                    <a:pt x="4619" y="10199"/>
                    <a:pt x="4597" y="10178"/>
                    <a:pt x="4585" y="10164"/>
                  </a:cubicBezTo>
                  <a:cubicBezTo>
                    <a:pt x="4585" y="10163"/>
                    <a:pt x="4584" y="10163"/>
                    <a:pt x="4582" y="10163"/>
                  </a:cubicBezTo>
                  <a:cubicBezTo>
                    <a:pt x="4567" y="10163"/>
                    <a:pt x="4486" y="10184"/>
                    <a:pt x="4476" y="10193"/>
                  </a:cubicBezTo>
                  <a:cubicBezTo>
                    <a:pt x="4461" y="10208"/>
                    <a:pt x="4450" y="10223"/>
                    <a:pt x="4445" y="10237"/>
                  </a:cubicBezTo>
                  <a:cubicBezTo>
                    <a:pt x="4439" y="10251"/>
                    <a:pt x="4444" y="10264"/>
                    <a:pt x="4445" y="10279"/>
                  </a:cubicBezTo>
                  <a:lnTo>
                    <a:pt x="4472" y="10287"/>
                  </a:lnTo>
                  <a:lnTo>
                    <a:pt x="4445" y="10292"/>
                  </a:lnTo>
                  <a:cubicBezTo>
                    <a:pt x="4452" y="10309"/>
                    <a:pt x="4448" y="10314"/>
                    <a:pt x="4431" y="10314"/>
                  </a:cubicBezTo>
                  <a:cubicBezTo>
                    <a:pt x="4421" y="10314"/>
                    <a:pt x="4405" y="10312"/>
                    <a:pt x="4385" y="10309"/>
                  </a:cubicBezTo>
                  <a:cubicBezTo>
                    <a:pt x="4308" y="10296"/>
                    <a:pt x="4301" y="10298"/>
                    <a:pt x="4325" y="10270"/>
                  </a:cubicBezTo>
                  <a:lnTo>
                    <a:pt x="4344" y="10246"/>
                  </a:lnTo>
                  <a:cubicBezTo>
                    <a:pt x="4324" y="10245"/>
                    <a:pt x="4301" y="10240"/>
                    <a:pt x="4283" y="10240"/>
                  </a:cubicBezTo>
                  <a:cubicBezTo>
                    <a:pt x="4278" y="10240"/>
                    <a:pt x="4274" y="10241"/>
                    <a:pt x="4270" y="10242"/>
                  </a:cubicBezTo>
                  <a:cubicBezTo>
                    <a:pt x="4252" y="10247"/>
                    <a:pt x="4236" y="10252"/>
                    <a:pt x="4225" y="10252"/>
                  </a:cubicBezTo>
                  <a:cubicBezTo>
                    <a:pt x="4215" y="10252"/>
                    <a:pt x="4209" y="10248"/>
                    <a:pt x="4208" y="10234"/>
                  </a:cubicBezTo>
                  <a:cubicBezTo>
                    <a:pt x="4208" y="10231"/>
                    <a:pt x="4194" y="10229"/>
                    <a:pt x="4186" y="10226"/>
                  </a:cubicBezTo>
                  <a:cubicBezTo>
                    <a:pt x="4175" y="10220"/>
                    <a:pt x="4161" y="10215"/>
                    <a:pt x="4147" y="10215"/>
                  </a:cubicBezTo>
                  <a:cubicBezTo>
                    <a:pt x="4138" y="10215"/>
                    <a:pt x="4130" y="10217"/>
                    <a:pt x="4122" y="10223"/>
                  </a:cubicBezTo>
                  <a:cubicBezTo>
                    <a:pt x="4105" y="10231"/>
                    <a:pt x="4107" y="10243"/>
                    <a:pt x="4148" y="10245"/>
                  </a:cubicBezTo>
                  <a:cubicBezTo>
                    <a:pt x="4201" y="10245"/>
                    <a:pt x="4180" y="10264"/>
                    <a:pt x="4179" y="10274"/>
                  </a:cubicBezTo>
                  <a:cubicBezTo>
                    <a:pt x="4177" y="10287"/>
                    <a:pt x="4156" y="10287"/>
                    <a:pt x="4109" y="10301"/>
                  </a:cubicBezTo>
                  <a:lnTo>
                    <a:pt x="4109" y="10301"/>
                  </a:lnTo>
                  <a:cubicBezTo>
                    <a:pt x="4112" y="10297"/>
                    <a:pt x="4114" y="10294"/>
                    <a:pt x="4114" y="10293"/>
                  </a:cubicBezTo>
                  <a:cubicBezTo>
                    <a:pt x="4114" y="10290"/>
                    <a:pt x="4105" y="10287"/>
                    <a:pt x="4100" y="10287"/>
                  </a:cubicBezTo>
                  <a:cubicBezTo>
                    <a:pt x="4096" y="10287"/>
                    <a:pt x="4091" y="10287"/>
                    <a:pt x="4087" y="10287"/>
                  </a:cubicBezTo>
                  <a:cubicBezTo>
                    <a:pt x="4083" y="10287"/>
                    <a:pt x="4079" y="10287"/>
                    <a:pt x="4076" y="10287"/>
                  </a:cubicBezTo>
                  <a:lnTo>
                    <a:pt x="4076" y="10287"/>
                  </a:lnTo>
                  <a:cubicBezTo>
                    <a:pt x="4088" y="10264"/>
                    <a:pt x="4077" y="10254"/>
                    <a:pt x="4057" y="10248"/>
                  </a:cubicBezTo>
                  <a:cubicBezTo>
                    <a:pt x="4050" y="10246"/>
                    <a:pt x="4040" y="10245"/>
                    <a:pt x="4029" y="10245"/>
                  </a:cubicBezTo>
                  <a:cubicBezTo>
                    <a:pt x="4009" y="10245"/>
                    <a:pt x="3985" y="10247"/>
                    <a:pt x="3966" y="10249"/>
                  </a:cubicBezTo>
                  <a:cubicBezTo>
                    <a:pt x="3948" y="10251"/>
                    <a:pt x="3933" y="10259"/>
                    <a:pt x="3917" y="10264"/>
                  </a:cubicBezTo>
                  <a:cubicBezTo>
                    <a:pt x="3917" y="10272"/>
                    <a:pt x="3917" y="10279"/>
                    <a:pt x="3929" y="10292"/>
                  </a:cubicBezTo>
                  <a:lnTo>
                    <a:pt x="3929" y="10292"/>
                  </a:lnTo>
                  <a:cubicBezTo>
                    <a:pt x="3931" y="10292"/>
                    <a:pt x="3932" y="10291"/>
                    <a:pt x="3933" y="10290"/>
                  </a:cubicBezTo>
                  <a:cubicBezTo>
                    <a:pt x="3938" y="10295"/>
                    <a:pt x="3943" y="10299"/>
                    <a:pt x="3940" y="10299"/>
                  </a:cubicBezTo>
                  <a:cubicBezTo>
                    <a:pt x="3939" y="10299"/>
                    <a:pt x="3937" y="10298"/>
                    <a:pt x="3935" y="10298"/>
                  </a:cubicBezTo>
                  <a:lnTo>
                    <a:pt x="3935" y="10298"/>
                  </a:lnTo>
                  <a:cubicBezTo>
                    <a:pt x="3947" y="10309"/>
                    <a:pt x="3942" y="10314"/>
                    <a:pt x="3938" y="10317"/>
                  </a:cubicBezTo>
                  <a:cubicBezTo>
                    <a:pt x="3930" y="10311"/>
                    <a:pt x="3923" y="10305"/>
                    <a:pt x="3919" y="10298"/>
                  </a:cubicBezTo>
                  <a:cubicBezTo>
                    <a:pt x="3919" y="10298"/>
                    <a:pt x="3920" y="10297"/>
                    <a:pt x="3922" y="10296"/>
                  </a:cubicBezTo>
                  <a:lnTo>
                    <a:pt x="3922" y="10296"/>
                  </a:lnTo>
                  <a:cubicBezTo>
                    <a:pt x="3926" y="10297"/>
                    <a:pt x="3930" y="10297"/>
                    <a:pt x="3935" y="10298"/>
                  </a:cubicBezTo>
                  <a:cubicBezTo>
                    <a:pt x="3933" y="10296"/>
                    <a:pt x="3931" y="10294"/>
                    <a:pt x="3929" y="10292"/>
                  </a:cubicBezTo>
                  <a:lnTo>
                    <a:pt x="3929" y="10292"/>
                  </a:lnTo>
                  <a:cubicBezTo>
                    <a:pt x="3926" y="10294"/>
                    <a:pt x="3924" y="10295"/>
                    <a:pt x="3922" y="10296"/>
                  </a:cubicBezTo>
                  <a:lnTo>
                    <a:pt x="3922" y="10296"/>
                  </a:lnTo>
                  <a:cubicBezTo>
                    <a:pt x="3913" y="10295"/>
                    <a:pt x="3905" y="10295"/>
                    <a:pt x="3897" y="10295"/>
                  </a:cubicBezTo>
                  <a:cubicBezTo>
                    <a:pt x="3847" y="10295"/>
                    <a:pt x="3827" y="10312"/>
                    <a:pt x="3799" y="10323"/>
                  </a:cubicBezTo>
                  <a:cubicBezTo>
                    <a:pt x="3771" y="10333"/>
                    <a:pt x="3788" y="10342"/>
                    <a:pt x="3807" y="10351"/>
                  </a:cubicBezTo>
                  <a:cubicBezTo>
                    <a:pt x="3811" y="10354"/>
                    <a:pt x="3796" y="10367"/>
                    <a:pt x="3783" y="10370"/>
                  </a:cubicBezTo>
                  <a:cubicBezTo>
                    <a:pt x="3774" y="10372"/>
                    <a:pt x="3759" y="10373"/>
                    <a:pt x="3747" y="10373"/>
                  </a:cubicBezTo>
                  <a:cubicBezTo>
                    <a:pt x="3740" y="10373"/>
                    <a:pt x="3733" y="10373"/>
                    <a:pt x="3730" y="10371"/>
                  </a:cubicBezTo>
                  <a:cubicBezTo>
                    <a:pt x="3691" y="10358"/>
                    <a:pt x="3638" y="10345"/>
                    <a:pt x="3652" y="10317"/>
                  </a:cubicBezTo>
                  <a:cubicBezTo>
                    <a:pt x="3652" y="10317"/>
                    <a:pt x="3632" y="10309"/>
                    <a:pt x="3620" y="10309"/>
                  </a:cubicBezTo>
                  <a:cubicBezTo>
                    <a:pt x="3619" y="10309"/>
                    <a:pt x="3618" y="10309"/>
                    <a:pt x="3617" y="10309"/>
                  </a:cubicBezTo>
                  <a:cubicBezTo>
                    <a:pt x="3577" y="10311"/>
                    <a:pt x="3602" y="10317"/>
                    <a:pt x="3607" y="10324"/>
                  </a:cubicBezTo>
                  <a:cubicBezTo>
                    <a:pt x="3611" y="10332"/>
                    <a:pt x="3586" y="10340"/>
                    <a:pt x="3574" y="10349"/>
                  </a:cubicBezTo>
                  <a:cubicBezTo>
                    <a:pt x="3568" y="10345"/>
                    <a:pt x="3560" y="10339"/>
                    <a:pt x="3557" y="10334"/>
                  </a:cubicBezTo>
                  <a:cubicBezTo>
                    <a:pt x="3544" y="10314"/>
                    <a:pt x="3521" y="10304"/>
                    <a:pt x="3491" y="10304"/>
                  </a:cubicBezTo>
                  <a:cubicBezTo>
                    <a:pt x="3472" y="10304"/>
                    <a:pt x="3450" y="10308"/>
                    <a:pt x="3426" y="10315"/>
                  </a:cubicBezTo>
                  <a:cubicBezTo>
                    <a:pt x="3407" y="10322"/>
                    <a:pt x="3395" y="10325"/>
                    <a:pt x="3385" y="10325"/>
                  </a:cubicBezTo>
                  <a:cubicBezTo>
                    <a:pt x="3371" y="10325"/>
                    <a:pt x="3365" y="10316"/>
                    <a:pt x="3358" y="10296"/>
                  </a:cubicBezTo>
                  <a:cubicBezTo>
                    <a:pt x="3337" y="10296"/>
                    <a:pt x="3317" y="10296"/>
                    <a:pt x="3289" y="10302"/>
                  </a:cubicBezTo>
                  <a:lnTo>
                    <a:pt x="3289" y="10302"/>
                  </a:lnTo>
                  <a:lnTo>
                    <a:pt x="3277" y="10298"/>
                  </a:lnTo>
                  <a:lnTo>
                    <a:pt x="3277" y="10298"/>
                  </a:lnTo>
                  <a:lnTo>
                    <a:pt x="3277" y="10298"/>
                  </a:lnTo>
                  <a:cubicBezTo>
                    <a:pt x="3266" y="10290"/>
                    <a:pt x="3249" y="10286"/>
                    <a:pt x="3237" y="10281"/>
                  </a:cubicBezTo>
                  <a:cubicBezTo>
                    <a:pt x="3225" y="10277"/>
                    <a:pt x="3214" y="10272"/>
                    <a:pt x="3207" y="10272"/>
                  </a:cubicBezTo>
                  <a:cubicBezTo>
                    <a:pt x="3200" y="10272"/>
                    <a:pt x="3195" y="10276"/>
                    <a:pt x="3193" y="10286"/>
                  </a:cubicBezTo>
                  <a:cubicBezTo>
                    <a:pt x="3186" y="10310"/>
                    <a:pt x="3183" y="10321"/>
                    <a:pt x="3165" y="10321"/>
                  </a:cubicBezTo>
                  <a:cubicBezTo>
                    <a:pt x="3152" y="10321"/>
                    <a:pt x="3129" y="10314"/>
                    <a:pt x="3089" y="10302"/>
                  </a:cubicBezTo>
                  <a:cubicBezTo>
                    <a:pt x="3085" y="10301"/>
                    <a:pt x="3080" y="10300"/>
                    <a:pt x="3076" y="10300"/>
                  </a:cubicBezTo>
                  <a:cubicBezTo>
                    <a:pt x="3061" y="10300"/>
                    <a:pt x="3041" y="10307"/>
                    <a:pt x="3018" y="10332"/>
                  </a:cubicBezTo>
                  <a:cubicBezTo>
                    <a:pt x="3016" y="10323"/>
                    <a:pt x="3013" y="10315"/>
                    <a:pt x="3009" y="10309"/>
                  </a:cubicBezTo>
                  <a:lnTo>
                    <a:pt x="3009" y="10309"/>
                  </a:lnTo>
                  <a:cubicBezTo>
                    <a:pt x="2983" y="10319"/>
                    <a:pt x="2998" y="10330"/>
                    <a:pt x="3012" y="10340"/>
                  </a:cubicBezTo>
                  <a:lnTo>
                    <a:pt x="3012" y="10340"/>
                  </a:lnTo>
                  <a:cubicBezTo>
                    <a:pt x="2993" y="10365"/>
                    <a:pt x="2984" y="10365"/>
                    <a:pt x="2984" y="10365"/>
                  </a:cubicBezTo>
                  <a:cubicBezTo>
                    <a:pt x="2967" y="10349"/>
                    <a:pt x="2945" y="10333"/>
                    <a:pt x="2937" y="10315"/>
                  </a:cubicBezTo>
                  <a:cubicBezTo>
                    <a:pt x="2934" y="10311"/>
                    <a:pt x="2974" y="10302"/>
                    <a:pt x="2996" y="10298"/>
                  </a:cubicBezTo>
                  <a:cubicBezTo>
                    <a:pt x="2997" y="10298"/>
                    <a:pt x="2998" y="10297"/>
                    <a:pt x="2999" y="10297"/>
                  </a:cubicBezTo>
                  <a:cubicBezTo>
                    <a:pt x="2999" y="10297"/>
                    <a:pt x="3000" y="10297"/>
                    <a:pt x="3001" y="10298"/>
                  </a:cubicBezTo>
                  <a:lnTo>
                    <a:pt x="3001" y="10298"/>
                  </a:lnTo>
                  <a:cubicBezTo>
                    <a:pt x="2988" y="10282"/>
                    <a:pt x="2971" y="10276"/>
                    <a:pt x="2964" y="10268"/>
                  </a:cubicBezTo>
                  <a:cubicBezTo>
                    <a:pt x="2948" y="10252"/>
                    <a:pt x="2976" y="10239"/>
                    <a:pt x="3006" y="10230"/>
                  </a:cubicBezTo>
                  <a:cubicBezTo>
                    <a:pt x="3068" y="10212"/>
                    <a:pt x="2995" y="10201"/>
                    <a:pt x="2996" y="10186"/>
                  </a:cubicBezTo>
                  <a:lnTo>
                    <a:pt x="2996" y="10186"/>
                  </a:lnTo>
                  <a:cubicBezTo>
                    <a:pt x="2978" y="10190"/>
                    <a:pt x="2955" y="10195"/>
                    <a:pt x="2946" y="10201"/>
                  </a:cubicBezTo>
                  <a:cubicBezTo>
                    <a:pt x="2934" y="10209"/>
                    <a:pt x="2942" y="10224"/>
                    <a:pt x="2927" y="10231"/>
                  </a:cubicBezTo>
                  <a:cubicBezTo>
                    <a:pt x="2924" y="10233"/>
                    <a:pt x="2916" y="10234"/>
                    <a:pt x="2907" y="10234"/>
                  </a:cubicBezTo>
                  <a:cubicBezTo>
                    <a:pt x="2900" y="10234"/>
                    <a:pt x="2892" y="10233"/>
                    <a:pt x="2884" y="10233"/>
                  </a:cubicBezTo>
                  <a:cubicBezTo>
                    <a:pt x="2876" y="10233"/>
                    <a:pt x="2869" y="10234"/>
                    <a:pt x="2864" y="10234"/>
                  </a:cubicBezTo>
                  <a:cubicBezTo>
                    <a:pt x="2828" y="10240"/>
                    <a:pt x="2833" y="10255"/>
                    <a:pt x="2830" y="10270"/>
                  </a:cubicBezTo>
                  <a:cubicBezTo>
                    <a:pt x="2827" y="10279"/>
                    <a:pt x="2817" y="10282"/>
                    <a:pt x="2804" y="10282"/>
                  </a:cubicBezTo>
                  <a:cubicBezTo>
                    <a:pt x="2794" y="10282"/>
                    <a:pt x="2783" y="10280"/>
                    <a:pt x="2772" y="10277"/>
                  </a:cubicBezTo>
                  <a:cubicBezTo>
                    <a:pt x="2750" y="10267"/>
                    <a:pt x="2724" y="10256"/>
                    <a:pt x="2702" y="10248"/>
                  </a:cubicBezTo>
                  <a:cubicBezTo>
                    <a:pt x="2682" y="10240"/>
                    <a:pt x="2662" y="10223"/>
                    <a:pt x="2638" y="10223"/>
                  </a:cubicBezTo>
                  <a:cubicBezTo>
                    <a:pt x="2631" y="10223"/>
                    <a:pt x="2623" y="10225"/>
                    <a:pt x="2615" y="10229"/>
                  </a:cubicBezTo>
                  <a:cubicBezTo>
                    <a:pt x="2569" y="10248"/>
                    <a:pt x="2625" y="10259"/>
                    <a:pt x="2664" y="10265"/>
                  </a:cubicBezTo>
                  <a:cubicBezTo>
                    <a:pt x="2720" y="10274"/>
                    <a:pt x="2714" y="10296"/>
                    <a:pt x="2730" y="10312"/>
                  </a:cubicBezTo>
                  <a:cubicBezTo>
                    <a:pt x="2745" y="10327"/>
                    <a:pt x="2724" y="10337"/>
                    <a:pt x="2680" y="10337"/>
                  </a:cubicBezTo>
                  <a:cubicBezTo>
                    <a:pt x="2674" y="10337"/>
                    <a:pt x="2661" y="10359"/>
                    <a:pt x="2668" y="10368"/>
                  </a:cubicBezTo>
                  <a:cubicBezTo>
                    <a:pt x="2673" y="10375"/>
                    <a:pt x="2683" y="10378"/>
                    <a:pt x="2695" y="10378"/>
                  </a:cubicBezTo>
                  <a:cubicBezTo>
                    <a:pt x="2706" y="10378"/>
                    <a:pt x="2718" y="10375"/>
                    <a:pt x="2730" y="10371"/>
                  </a:cubicBezTo>
                  <a:lnTo>
                    <a:pt x="2742" y="10367"/>
                  </a:lnTo>
                  <a:cubicBezTo>
                    <a:pt x="2759" y="10376"/>
                    <a:pt x="2784" y="10383"/>
                    <a:pt x="2795" y="10393"/>
                  </a:cubicBezTo>
                  <a:cubicBezTo>
                    <a:pt x="2811" y="10408"/>
                    <a:pt x="2786" y="10420"/>
                    <a:pt x="2758" y="10429"/>
                  </a:cubicBezTo>
                  <a:cubicBezTo>
                    <a:pt x="2756" y="10429"/>
                    <a:pt x="2753" y="10430"/>
                    <a:pt x="2749" y="10430"/>
                  </a:cubicBezTo>
                  <a:cubicBezTo>
                    <a:pt x="2744" y="10430"/>
                    <a:pt x="2738" y="10429"/>
                    <a:pt x="2736" y="10427"/>
                  </a:cubicBezTo>
                  <a:cubicBezTo>
                    <a:pt x="2715" y="10420"/>
                    <a:pt x="2695" y="10412"/>
                    <a:pt x="2678" y="10404"/>
                  </a:cubicBezTo>
                  <a:cubicBezTo>
                    <a:pt x="2663" y="10395"/>
                    <a:pt x="2649" y="10391"/>
                    <a:pt x="2634" y="10391"/>
                  </a:cubicBezTo>
                  <a:cubicBezTo>
                    <a:pt x="2619" y="10391"/>
                    <a:pt x="2604" y="10395"/>
                    <a:pt x="2584" y="10402"/>
                  </a:cubicBezTo>
                  <a:cubicBezTo>
                    <a:pt x="2558" y="10412"/>
                    <a:pt x="2538" y="10416"/>
                    <a:pt x="2522" y="10416"/>
                  </a:cubicBezTo>
                  <a:cubicBezTo>
                    <a:pt x="2498" y="10416"/>
                    <a:pt x="2482" y="10406"/>
                    <a:pt x="2466" y="10384"/>
                  </a:cubicBezTo>
                  <a:cubicBezTo>
                    <a:pt x="2462" y="10377"/>
                    <a:pt x="2461" y="10370"/>
                    <a:pt x="2456" y="10357"/>
                  </a:cubicBezTo>
                  <a:cubicBezTo>
                    <a:pt x="2443" y="10365"/>
                    <a:pt x="2436" y="10370"/>
                    <a:pt x="2434" y="10373"/>
                  </a:cubicBezTo>
                  <a:cubicBezTo>
                    <a:pt x="2432" y="10386"/>
                    <a:pt x="2438" y="10403"/>
                    <a:pt x="2411" y="10403"/>
                  </a:cubicBezTo>
                  <a:cubicBezTo>
                    <a:pt x="2402" y="10403"/>
                    <a:pt x="2388" y="10400"/>
                    <a:pt x="2368" y="10395"/>
                  </a:cubicBezTo>
                  <a:cubicBezTo>
                    <a:pt x="2363" y="10393"/>
                    <a:pt x="2358" y="10393"/>
                    <a:pt x="2352" y="10393"/>
                  </a:cubicBezTo>
                  <a:cubicBezTo>
                    <a:pt x="2345" y="10393"/>
                    <a:pt x="2339" y="10393"/>
                    <a:pt x="2334" y="10393"/>
                  </a:cubicBezTo>
                  <a:cubicBezTo>
                    <a:pt x="2289" y="10393"/>
                    <a:pt x="2247" y="10407"/>
                    <a:pt x="2202" y="10407"/>
                  </a:cubicBezTo>
                  <a:cubicBezTo>
                    <a:pt x="2181" y="10407"/>
                    <a:pt x="2159" y="10404"/>
                    <a:pt x="2135" y="10395"/>
                  </a:cubicBezTo>
                  <a:cubicBezTo>
                    <a:pt x="2135" y="10395"/>
                    <a:pt x="2106" y="10401"/>
                    <a:pt x="2105" y="10405"/>
                  </a:cubicBezTo>
                  <a:cubicBezTo>
                    <a:pt x="2101" y="10414"/>
                    <a:pt x="2097" y="10419"/>
                    <a:pt x="2088" y="10419"/>
                  </a:cubicBezTo>
                  <a:cubicBezTo>
                    <a:pt x="2082" y="10419"/>
                    <a:pt x="2073" y="10417"/>
                    <a:pt x="2060" y="10411"/>
                  </a:cubicBezTo>
                  <a:cubicBezTo>
                    <a:pt x="2043" y="10402"/>
                    <a:pt x="2015" y="10399"/>
                    <a:pt x="1996" y="10390"/>
                  </a:cubicBezTo>
                  <a:cubicBezTo>
                    <a:pt x="1981" y="10384"/>
                    <a:pt x="1967" y="10381"/>
                    <a:pt x="1954" y="10381"/>
                  </a:cubicBezTo>
                  <a:cubicBezTo>
                    <a:pt x="1938" y="10381"/>
                    <a:pt x="1925" y="10385"/>
                    <a:pt x="1912" y="10393"/>
                  </a:cubicBezTo>
                  <a:cubicBezTo>
                    <a:pt x="1904" y="10398"/>
                    <a:pt x="1897" y="10400"/>
                    <a:pt x="1889" y="10400"/>
                  </a:cubicBezTo>
                  <a:cubicBezTo>
                    <a:pt x="1881" y="10400"/>
                    <a:pt x="1873" y="10397"/>
                    <a:pt x="1865" y="10392"/>
                  </a:cubicBezTo>
                  <a:cubicBezTo>
                    <a:pt x="1850" y="10381"/>
                    <a:pt x="1840" y="10378"/>
                    <a:pt x="1833" y="10378"/>
                  </a:cubicBezTo>
                  <a:cubicBezTo>
                    <a:pt x="1819" y="10378"/>
                    <a:pt x="1812" y="10390"/>
                    <a:pt x="1793" y="10396"/>
                  </a:cubicBezTo>
                  <a:cubicBezTo>
                    <a:pt x="1761" y="10407"/>
                    <a:pt x="1733" y="10412"/>
                    <a:pt x="1707" y="10412"/>
                  </a:cubicBezTo>
                  <a:cubicBezTo>
                    <a:pt x="1667" y="10412"/>
                    <a:pt x="1630" y="10400"/>
                    <a:pt x="1591" y="10379"/>
                  </a:cubicBezTo>
                  <a:cubicBezTo>
                    <a:pt x="1585" y="10376"/>
                    <a:pt x="1576" y="10371"/>
                    <a:pt x="1576" y="10367"/>
                  </a:cubicBezTo>
                  <a:cubicBezTo>
                    <a:pt x="1575" y="10356"/>
                    <a:pt x="1571" y="10352"/>
                    <a:pt x="1562" y="10352"/>
                  </a:cubicBezTo>
                  <a:cubicBezTo>
                    <a:pt x="1556" y="10352"/>
                    <a:pt x="1546" y="10354"/>
                    <a:pt x="1532" y="10358"/>
                  </a:cubicBezTo>
                  <a:cubicBezTo>
                    <a:pt x="1506" y="10367"/>
                    <a:pt x="1460" y="10367"/>
                    <a:pt x="1423" y="10371"/>
                  </a:cubicBezTo>
                  <a:cubicBezTo>
                    <a:pt x="1382" y="10376"/>
                    <a:pt x="1382" y="10386"/>
                    <a:pt x="1406" y="10396"/>
                  </a:cubicBezTo>
                  <a:cubicBezTo>
                    <a:pt x="1423" y="10404"/>
                    <a:pt x="1440" y="10411"/>
                    <a:pt x="1457" y="10418"/>
                  </a:cubicBezTo>
                  <a:cubicBezTo>
                    <a:pt x="1482" y="10433"/>
                    <a:pt x="1464" y="10439"/>
                    <a:pt x="1371" y="10453"/>
                  </a:cubicBezTo>
                  <a:lnTo>
                    <a:pt x="1371" y="10453"/>
                  </a:lnTo>
                  <a:cubicBezTo>
                    <a:pt x="1374" y="10451"/>
                    <a:pt x="1378" y="10448"/>
                    <a:pt x="1382" y="10445"/>
                  </a:cubicBezTo>
                  <a:cubicBezTo>
                    <a:pt x="1382" y="10445"/>
                    <a:pt x="1370" y="10440"/>
                    <a:pt x="1365" y="10437"/>
                  </a:cubicBezTo>
                  <a:lnTo>
                    <a:pt x="1361" y="10439"/>
                  </a:lnTo>
                  <a:lnTo>
                    <a:pt x="1361" y="10439"/>
                  </a:lnTo>
                  <a:cubicBezTo>
                    <a:pt x="1340" y="10407"/>
                    <a:pt x="1278" y="10397"/>
                    <a:pt x="1217" y="10392"/>
                  </a:cubicBezTo>
                  <a:cubicBezTo>
                    <a:pt x="1156" y="10386"/>
                    <a:pt x="1111" y="10386"/>
                    <a:pt x="1129" y="10355"/>
                  </a:cubicBezTo>
                  <a:cubicBezTo>
                    <a:pt x="1135" y="10342"/>
                    <a:pt x="1117" y="10337"/>
                    <a:pt x="1087" y="10337"/>
                  </a:cubicBezTo>
                  <a:cubicBezTo>
                    <a:pt x="1073" y="10337"/>
                    <a:pt x="1056" y="10338"/>
                    <a:pt x="1038" y="10340"/>
                  </a:cubicBezTo>
                  <a:cubicBezTo>
                    <a:pt x="963" y="10348"/>
                    <a:pt x="925" y="10373"/>
                    <a:pt x="864" y="10384"/>
                  </a:cubicBezTo>
                  <a:cubicBezTo>
                    <a:pt x="842" y="10389"/>
                    <a:pt x="822" y="10393"/>
                    <a:pt x="802" y="10393"/>
                  </a:cubicBezTo>
                  <a:cubicBezTo>
                    <a:pt x="784" y="10393"/>
                    <a:pt x="767" y="10389"/>
                    <a:pt x="751" y="10379"/>
                  </a:cubicBezTo>
                  <a:cubicBezTo>
                    <a:pt x="746" y="10376"/>
                    <a:pt x="720" y="10372"/>
                    <a:pt x="708" y="10372"/>
                  </a:cubicBezTo>
                  <a:cubicBezTo>
                    <a:pt x="706" y="10372"/>
                    <a:pt x="705" y="10373"/>
                    <a:pt x="704" y="10373"/>
                  </a:cubicBezTo>
                  <a:cubicBezTo>
                    <a:pt x="686" y="10377"/>
                    <a:pt x="672" y="10379"/>
                    <a:pt x="660" y="10379"/>
                  </a:cubicBezTo>
                  <a:cubicBezTo>
                    <a:pt x="623" y="10379"/>
                    <a:pt x="617" y="10360"/>
                    <a:pt x="622" y="10357"/>
                  </a:cubicBezTo>
                  <a:cubicBezTo>
                    <a:pt x="666" y="10320"/>
                    <a:pt x="573" y="10301"/>
                    <a:pt x="552" y="10274"/>
                  </a:cubicBezTo>
                  <a:cubicBezTo>
                    <a:pt x="543" y="10261"/>
                    <a:pt x="517" y="10256"/>
                    <a:pt x="488" y="10256"/>
                  </a:cubicBezTo>
                  <a:cubicBezTo>
                    <a:pt x="477" y="10256"/>
                    <a:pt x="466" y="10257"/>
                    <a:pt x="455" y="10258"/>
                  </a:cubicBezTo>
                  <a:cubicBezTo>
                    <a:pt x="436" y="10261"/>
                    <a:pt x="411" y="10281"/>
                    <a:pt x="419" y="10290"/>
                  </a:cubicBezTo>
                  <a:cubicBezTo>
                    <a:pt x="430" y="10306"/>
                    <a:pt x="419" y="10314"/>
                    <a:pt x="373" y="10321"/>
                  </a:cubicBezTo>
                  <a:cubicBezTo>
                    <a:pt x="335" y="10327"/>
                    <a:pt x="295" y="10334"/>
                    <a:pt x="257" y="10342"/>
                  </a:cubicBezTo>
                  <a:cubicBezTo>
                    <a:pt x="234" y="10345"/>
                    <a:pt x="215" y="10347"/>
                    <a:pt x="202" y="10347"/>
                  </a:cubicBezTo>
                  <a:cubicBezTo>
                    <a:pt x="176" y="10347"/>
                    <a:pt x="169" y="10340"/>
                    <a:pt x="189" y="10324"/>
                  </a:cubicBezTo>
                  <a:cubicBezTo>
                    <a:pt x="192" y="10321"/>
                    <a:pt x="163" y="10314"/>
                    <a:pt x="155" y="10314"/>
                  </a:cubicBezTo>
                  <a:cubicBezTo>
                    <a:pt x="155" y="10314"/>
                    <a:pt x="154" y="10314"/>
                    <a:pt x="154" y="10314"/>
                  </a:cubicBezTo>
                  <a:cubicBezTo>
                    <a:pt x="132" y="10318"/>
                    <a:pt x="101" y="10324"/>
                    <a:pt x="98" y="10330"/>
                  </a:cubicBezTo>
                  <a:cubicBezTo>
                    <a:pt x="89" y="10346"/>
                    <a:pt x="70" y="10371"/>
                    <a:pt x="96" y="10376"/>
                  </a:cubicBezTo>
                  <a:cubicBezTo>
                    <a:pt x="190" y="10392"/>
                    <a:pt x="124" y="10404"/>
                    <a:pt x="83" y="10418"/>
                  </a:cubicBezTo>
                  <a:cubicBezTo>
                    <a:pt x="2" y="10449"/>
                    <a:pt x="1" y="10449"/>
                    <a:pt x="89" y="10474"/>
                  </a:cubicBezTo>
                  <a:cubicBezTo>
                    <a:pt x="104" y="10479"/>
                    <a:pt x="112" y="10487"/>
                    <a:pt x="129" y="10489"/>
                  </a:cubicBezTo>
                  <a:cubicBezTo>
                    <a:pt x="292" y="10495"/>
                    <a:pt x="205" y="10535"/>
                    <a:pt x="227" y="10558"/>
                  </a:cubicBezTo>
                  <a:cubicBezTo>
                    <a:pt x="240" y="10571"/>
                    <a:pt x="198" y="10590"/>
                    <a:pt x="180" y="10607"/>
                  </a:cubicBezTo>
                  <a:cubicBezTo>
                    <a:pt x="286" y="10574"/>
                    <a:pt x="471" y="10580"/>
                    <a:pt x="524" y="10537"/>
                  </a:cubicBezTo>
                  <a:lnTo>
                    <a:pt x="524" y="10537"/>
                  </a:lnTo>
                  <a:cubicBezTo>
                    <a:pt x="511" y="10593"/>
                    <a:pt x="508" y="10592"/>
                    <a:pt x="455" y="10604"/>
                  </a:cubicBezTo>
                  <a:cubicBezTo>
                    <a:pt x="338" y="10632"/>
                    <a:pt x="336" y="10632"/>
                    <a:pt x="467" y="10673"/>
                  </a:cubicBezTo>
                  <a:cubicBezTo>
                    <a:pt x="476" y="10676"/>
                    <a:pt x="482" y="10683"/>
                    <a:pt x="476" y="10685"/>
                  </a:cubicBezTo>
                  <a:cubicBezTo>
                    <a:pt x="457" y="10692"/>
                    <a:pt x="435" y="10698"/>
                    <a:pt x="407" y="10701"/>
                  </a:cubicBezTo>
                  <a:cubicBezTo>
                    <a:pt x="343" y="10710"/>
                    <a:pt x="320" y="10717"/>
                    <a:pt x="368" y="10738"/>
                  </a:cubicBezTo>
                  <a:cubicBezTo>
                    <a:pt x="414" y="10757"/>
                    <a:pt x="389" y="10770"/>
                    <a:pt x="313" y="10770"/>
                  </a:cubicBezTo>
                  <a:cubicBezTo>
                    <a:pt x="276" y="10767"/>
                    <a:pt x="243" y="10766"/>
                    <a:pt x="207" y="10764"/>
                  </a:cubicBezTo>
                  <a:cubicBezTo>
                    <a:pt x="196" y="10764"/>
                    <a:pt x="177" y="10770"/>
                    <a:pt x="179" y="10773"/>
                  </a:cubicBezTo>
                  <a:cubicBezTo>
                    <a:pt x="182" y="10779"/>
                    <a:pt x="195" y="10788"/>
                    <a:pt x="208" y="10788"/>
                  </a:cubicBezTo>
                  <a:cubicBezTo>
                    <a:pt x="249" y="10789"/>
                    <a:pt x="295" y="10791"/>
                    <a:pt x="338" y="10792"/>
                  </a:cubicBezTo>
                  <a:lnTo>
                    <a:pt x="433" y="10796"/>
                  </a:lnTo>
                  <a:lnTo>
                    <a:pt x="404" y="10818"/>
                  </a:lnTo>
                  <a:lnTo>
                    <a:pt x="394" y="10832"/>
                  </a:lnTo>
                  <a:cubicBezTo>
                    <a:pt x="411" y="10832"/>
                    <a:pt x="435" y="10833"/>
                    <a:pt x="452" y="10833"/>
                  </a:cubicBezTo>
                  <a:cubicBezTo>
                    <a:pt x="460" y="10833"/>
                    <a:pt x="466" y="10833"/>
                    <a:pt x="469" y="10832"/>
                  </a:cubicBezTo>
                  <a:cubicBezTo>
                    <a:pt x="501" y="10820"/>
                    <a:pt x="504" y="10807"/>
                    <a:pt x="551" y="10795"/>
                  </a:cubicBezTo>
                  <a:cubicBezTo>
                    <a:pt x="581" y="10788"/>
                    <a:pt x="595" y="10782"/>
                    <a:pt x="632" y="10782"/>
                  </a:cubicBezTo>
                  <a:cubicBezTo>
                    <a:pt x="642" y="10782"/>
                    <a:pt x="654" y="10782"/>
                    <a:pt x="667" y="10783"/>
                  </a:cubicBezTo>
                  <a:cubicBezTo>
                    <a:pt x="757" y="10791"/>
                    <a:pt x="722" y="10802"/>
                    <a:pt x="722" y="10816"/>
                  </a:cubicBezTo>
                  <a:cubicBezTo>
                    <a:pt x="720" y="10820"/>
                    <a:pt x="729" y="10824"/>
                    <a:pt x="733" y="10829"/>
                  </a:cubicBezTo>
                  <a:lnTo>
                    <a:pt x="772" y="10824"/>
                  </a:lnTo>
                  <a:cubicBezTo>
                    <a:pt x="732" y="10808"/>
                    <a:pt x="889" y="10811"/>
                    <a:pt x="803" y="10789"/>
                  </a:cubicBezTo>
                  <a:cubicBezTo>
                    <a:pt x="786" y="10785"/>
                    <a:pt x="798" y="10771"/>
                    <a:pt x="805" y="10763"/>
                  </a:cubicBezTo>
                  <a:cubicBezTo>
                    <a:pt x="818" y="10742"/>
                    <a:pt x="795" y="10713"/>
                    <a:pt x="919" y="10713"/>
                  </a:cubicBezTo>
                  <a:cubicBezTo>
                    <a:pt x="921" y="10713"/>
                    <a:pt x="924" y="10713"/>
                    <a:pt x="928" y="10713"/>
                  </a:cubicBezTo>
                  <a:cubicBezTo>
                    <a:pt x="928" y="10713"/>
                    <a:pt x="928" y="10713"/>
                    <a:pt x="929" y="10713"/>
                  </a:cubicBezTo>
                  <a:cubicBezTo>
                    <a:pt x="933" y="10713"/>
                    <a:pt x="942" y="10704"/>
                    <a:pt x="936" y="10702"/>
                  </a:cubicBezTo>
                  <a:cubicBezTo>
                    <a:pt x="926" y="10696"/>
                    <a:pt x="905" y="10690"/>
                    <a:pt x="888" y="10689"/>
                  </a:cubicBezTo>
                  <a:cubicBezTo>
                    <a:pt x="797" y="10683"/>
                    <a:pt x="795" y="10685"/>
                    <a:pt x="803" y="10670"/>
                  </a:cubicBezTo>
                  <a:cubicBezTo>
                    <a:pt x="810" y="10657"/>
                    <a:pt x="817" y="10643"/>
                    <a:pt x="814" y="10629"/>
                  </a:cubicBezTo>
                  <a:cubicBezTo>
                    <a:pt x="798" y="10624"/>
                    <a:pt x="792" y="10621"/>
                    <a:pt x="786" y="10618"/>
                  </a:cubicBezTo>
                  <a:lnTo>
                    <a:pt x="816" y="10618"/>
                  </a:lnTo>
                  <a:cubicBezTo>
                    <a:pt x="822" y="10621"/>
                    <a:pt x="823" y="10625"/>
                    <a:pt x="824" y="10628"/>
                  </a:cubicBezTo>
                  <a:lnTo>
                    <a:pt x="824" y="10628"/>
                  </a:lnTo>
                  <a:cubicBezTo>
                    <a:pt x="856" y="10625"/>
                    <a:pt x="886" y="10623"/>
                    <a:pt x="916" y="10623"/>
                  </a:cubicBezTo>
                  <a:cubicBezTo>
                    <a:pt x="958" y="10623"/>
                    <a:pt x="1000" y="10626"/>
                    <a:pt x="1042" y="10630"/>
                  </a:cubicBezTo>
                  <a:cubicBezTo>
                    <a:pt x="1045" y="10657"/>
                    <a:pt x="1123" y="10663"/>
                    <a:pt x="1189" y="10670"/>
                  </a:cubicBezTo>
                  <a:cubicBezTo>
                    <a:pt x="1197" y="10671"/>
                    <a:pt x="1198" y="10685"/>
                    <a:pt x="1188" y="10688"/>
                  </a:cubicBezTo>
                  <a:cubicBezTo>
                    <a:pt x="1160" y="10693"/>
                    <a:pt x="1123" y="10698"/>
                    <a:pt x="1089" y="10702"/>
                  </a:cubicBezTo>
                  <a:cubicBezTo>
                    <a:pt x="1084" y="10720"/>
                    <a:pt x="1078" y="10738"/>
                    <a:pt x="1072" y="10757"/>
                  </a:cubicBezTo>
                  <a:cubicBezTo>
                    <a:pt x="1166" y="10752"/>
                    <a:pt x="1209" y="10738"/>
                    <a:pt x="1182" y="10720"/>
                  </a:cubicBezTo>
                  <a:cubicBezTo>
                    <a:pt x="1169" y="10711"/>
                    <a:pt x="1190" y="10709"/>
                    <a:pt x="1216" y="10709"/>
                  </a:cubicBezTo>
                  <a:cubicBezTo>
                    <a:pt x="1229" y="10709"/>
                    <a:pt x="1244" y="10710"/>
                    <a:pt x="1256" y="10710"/>
                  </a:cubicBezTo>
                  <a:cubicBezTo>
                    <a:pt x="1289" y="10710"/>
                    <a:pt x="1308" y="10707"/>
                    <a:pt x="1257" y="10690"/>
                  </a:cubicBezTo>
                  <a:cubicBezTo>
                    <a:pt x="1256" y="10689"/>
                    <a:pt x="1314" y="10674"/>
                    <a:pt x="1344" y="10667"/>
                  </a:cubicBezTo>
                  <a:lnTo>
                    <a:pt x="1256" y="10640"/>
                  </a:lnTo>
                  <a:cubicBezTo>
                    <a:pt x="1253" y="10640"/>
                    <a:pt x="1254" y="10636"/>
                    <a:pt x="1257" y="10635"/>
                  </a:cubicBezTo>
                  <a:cubicBezTo>
                    <a:pt x="1268" y="10632"/>
                    <a:pt x="1293" y="10630"/>
                    <a:pt x="1322" y="10630"/>
                  </a:cubicBezTo>
                  <a:cubicBezTo>
                    <a:pt x="1377" y="10630"/>
                    <a:pt x="1444" y="10635"/>
                    <a:pt x="1445" y="10642"/>
                  </a:cubicBezTo>
                  <a:cubicBezTo>
                    <a:pt x="1445" y="10667"/>
                    <a:pt x="1432" y="10690"/>
                    <a:pt x="1425" y="10714"/>
                  </a:cubicBezTo>
                  <a:cubicBezTo>
                    <a:pt x="1275" y="10714"/>
                    <a:pt x="1356" y="10749"/>
                    <a:pt x="1334" y="10768"/>
                  </a:cubicBezTo>
                  <a:cubicBezTo>
                    <a:pt x="1331" y="10771"/>
                    <a:pt x="1357" y="10779"/>
                    <a:pt x="1370" y="10783"/>
                  </a:cubicBezTo>
                  <a:cubicBezTo>
                    <a:pt x="1392" y="10780"/>
                    <a:pt x="1435" y="10776"/>
                    <a:pt x="1434" y="10771"/>
                  </a:cubicBezTo>
                  <a:cubicBezTo>
                    <a:pt x="1423" y="10739"/>
                    <a:pt x="1535" y="10748"/>
                    <a:pt x="1559" y="10738"/>
                  </a:cubicBezTo>
                  <a:cubicBezTo>
                    <a:pt x="1561" y="10737"/>
                    <a:pt x="1565" y="10736"/>
                    <a:pt x="1569" y="10736"/>
                  </a:cubicBezTo>
                  <a:cubicBezTo>
                    <a:pt x="1580" y="10736"/>
                    <a:pt x="1591" y="10740"/>
                    <a:pt x="1579" y="10751"/>
                  </a:cubicBezTo>
                  <a:cubicBezTo>
                    <a:pt x="1556" y="10773"/>
                    <a:pt x="1526" y="10798"/>
                    <a:pt x="1591" y="10821"/>
                  </a:cubicBezTo>
                  <a:cubicBezTo>
                    <a:pt x="1591" y="10817"/>
                    <a:pt x="1588" y="10811"/>
                    <a:pt x="1593" y="10808"/>
                  </a:cubicBezTo>
                  <a:cubicBezTo>
                    <a:pt x="1597" y="10804"/>
                    <a:pt x="1606" y="10801"/>
                    <a:pt x="1615" y="10796"/>
                  </a:cubicBezTo>
                  <a:cubicBezTo>
                    <a:pt x="1618" y="10801"/>
                    <a:pt x="1623" y="10805"/>
                    <a:pt x="1625" y="10808"/>
                  </a:cubicBezTo>
                  <a:cubicBezTo>
                    <a:pt x="1626" y="10813"/>
                    <a:pt x="1625" y="10818"/>
                    <a:pt x="1625" y="10823"/>
                  </a:cubicBezTo>
                  <a:cubicBezTo>
                    <a:pt x="1679" y="10823"/>
                    <a:pt x="1657" y="10802"/>
                    <a:pt x="1657" y="10792"/>
                  </a:cubicBezTo>
                  <a:cubicBezTo>
                    <a:pt x="1656" y="10780"/>
                    <a:pt x="1635" y="10767"/>
                    <a:pt x="1628" y="10755"/>
                  </a:cubicBezTo>
                  <a:cubicBezTo>
                    <a:pt x="1626" y="10751"/>
                    <a:pt x="1641" y="10746"/>
                    <a:pt x="1647" y="10742"/>
                  </a:cubicBezTo>
                  <a:cubicBezTo>
                    <a:pt x="1659" y="10750"/>
                    <a:pt x="1670" y="10753"/>
                    <a:pt x="1679" y="10753"/>
                  </a:cubicBezTo>
                  <a:cubicBezTo>
                    <a:pt x="1695" y="10753"/>
                    <a:pt x="1707" y="10745"/>
                    <a:pt x="1718" y="10741"/>
                  </a:cubicBezTo>
                  <a:cubicBezTo>
                    <a:pt x="1732" y="10732"/>
                    <a:pt x="1745" y="10729"/>
                    <a:pt x="1758" y="10729"/>
                  </a:cubicBezTo>
                  <a:cubicBezTo>
                    <a:pt x="1789" y="10729"/>
                    <a:pt x="1815" y="10746"/>
                    <a:pt x="1841" y="10749"/>
                  </a:cubicBezTo>
                  <a:cubicBezTo>
                    <a:pt x="1884" y="10754"/>
                    <a:pt x="1853" y="10770"/>
                    <a:pt x="1831" y="10779"/>
                  </a:cubicBezTo>
                  <a:cubicBezTo>
                    <a:pt x="1815" y="10788"/>
                    <a:pt x="1803" y="10796"/>
                    <a:pt x="1794" y="10807"/>
                  </a:cubicBezTo>
                  <a:cubicBezTo>
                    <a:pt x="1785" y="10818"/>
                    <a:pt x="1793" y="10829"/>
                    <a:pt x="1831" y="10830"/>
                  </a:cubicBezTo>
                  <a:cubicBezTo>
                    <a:pt x="1841" y="10830"/>
                    <a:pt x="1849" y="10839"/>
                    <a:pt x="1857" y="10843"/>
                  </a:cubicBezTo>
                  <a:cubicBezTo>
                    <a:pt x="1894" y="10820"/>
                    <a:pt x="1904" y="10804"/>
                    <a:pt x="1897" y="10785"/>
                  </a:cubicBezTo>
                  <a:cubicBezTo>
                    <a:pt x="1896" y="10777"/>
                    <a:pt x="1897" y="10767"/>
                    <a:pt x="1902" y="10767"/>
                  </a:cubicBezTo>
                  <a:cubicBezTo>
                    <a:pt x="1919" y="10766"/>
                    <a:pt x="1938" y="10766"/>
                    <a:pt x="1956" y="10766"/>
                  </a:cubicBezTo>
                  <a:cubicBezTo>
                    <a:pt x="1974" y="10766"/>
                    <a:pt x="1993" y="10766"/>
                    <a:pt x="2010" y="10764"/>
                  </a:cubicBezTo>
                  <a:cubicBezTo>
                    <a:pt x="2056" y="10760"/>
                    <a:pt x="1991" y="10724"/>
                    <a:pt x="2062" y="10724"/>
                  </a:cubicBezTo>
                  <a:cubicBezTo>
                    <a:pt x="2072" y="10724"/>
                    <a:pt x="2084" y="10724"/>
                    <a:pt x="2094" y="10721"/>
                  </a:cubicBezTo>
                  <a:lnTo>
                    <a:pt x="2094" y="10721"/>
                  </a:lnTo>
                  <a:lnTo>
                    <a:pt x="2094" y="10721"/>
                  </a:lnTo>
                  <a:cubicBezTo>
                    <a:pt x="2102" y="10717"/>
                    <a:pt x="2107" y="10715"/>
                    <a:pt x="2115" y="10713"/>
                  </a:cubicBezTo>
                  <a:cubicBezTo>
                    <a:pt x="2116" y="10715"/>
                    <a:pt x="2119" y="10721"/>
                    <a:pt x="2119" y="10721"/>
                  </a:cubicBezTo>
                  <a:cubicBezTo>
                    <a:pt x="2113" y="10724"/>
                    <a:pt x="2103" y="10724"/>
                    <a:pt x="2094" y="10726"/>
                  </a:cubicBezTo>
                  <a:lnTo>
                    <a:pt x="2094" y="10721"/>
                  </a:lnTo>
                  <a:cubicBezTo>
                    <a:pt x="2094" y="10739"/>
                    <a:pt x="2091" y="10752"/>
                    <a:pt x="2094" y="10766"/>
                  </a:cubicBezTo>
                  <a:cubicBezTo>
                    <a:pt x="2096" y="10771"/>
                    <a:pt x="2109" y="10776"/>
                    <a:pt x="2116" y="10782"/>
                  </a:cubicBezTo>
                  <a:cubicBezTo>
                    <a:pt x="2131" y="10777"/>
                    <a:pt x="2149" y="10774"/>
                    <a:pt x="2159" y="10768"/>
                  </a:cubicBezTo>
                  <a:cubicBezTo>
                    <a:pt x="2174" y="10761"/>
                    <a:pt x="2183" y="10751"/>
                    <a:pt x="2194" y="10742"/>
                  </a:cubicBezTo>
                  <a:lnTo>
                    <a:pt x="2166" y="10732"/>
                  </a:lnTo>
                  <a:lnTo>
                    <a:pt x="2194" y="10727"/>
                  </a:lnTo>
                  <a:cubicBezTo>
                    <a:pt x="2183" y="10713"/>
                    <a:pt x="2171" y="10699"/>
                    <a:pt x="2163" y="10685"/>
                  </a:cubicBezTo>
                  <a:cubicBezTo>
                    <a:pt x="2162" y="10682"/>
                    <a:pt x="2178" y="10679"/>
                    <a:pt x="2187" y="10676"/>
                  </a:cubicBezTo>
                  <a:cubicBezTo>
                    <a:pt x="2202" y="10684"/>
                    <a:pt x="2215" y="10688"/>
                    <a:pt x="2228" y="10688"/>
                  </a:cubicBezTo>
                  <a:cubicBezTo>
                    <a:pt x="2246" y="10688"/>
                    <a:pt x="2262" y="10681"/>
                    <a:pt x="2280" y="10674"/>
                  </a:cubicBezTo>
                  <a:cubicBezTo>
                    <a:pt x="2289" y="10683"/>
                    <a:pt x="2298" y="10685"/>
                    <a:pt x="2307" y="10685"/>
                  </a:cubicBezTo>
                  <a:cubicBezTo>
                    <a:pt x="2325" y="10685"/>
                    <a:pt x="2342" y="10676"/>
                    <a:pt x="2358" y="10676"/>
                  </a:cubicBezTo>
                  <a:cubicBezTo>
                    <a:pt x="2362" y="10676"/>
                    <a:pt x="2365" y="10676"/>
                    <a:pt x="2368" y="10677"/>
                  </a:cubicBezTo>
                  <a:cubicBezTo>
                    <a:pt x="2419" y="10689"/>
                    <a:pt x="2387" y="10710"/>
                    <a:pt x="2393" y="10726"/>
                  </a:cubicBezTo>
                  <a:cubicBezTo>
                    <a:pt x="2399" y="10739"/>
                    <a:pt x="2394" y="10743"/>
                    <a:pt x="2386" y="10743"/>
                  </a:cubicBezTo>
                  <a:cubicBezTo>
                    <a:pt x="2373" y="10743"/>
                    <a:pt x="2352" y="10734"/>
                    <a:pt x="2340" y="10734"/>
                  </a:cubicBezTo>
                  <a:cubicBezTo>
                    <a:pt x="2339" y="10734"/>
                    <a:pt x="2338" y="10734"/>
                    <a:pt x="2337" y="10735"/>
                  </a:cubicBezTo>
                  <a:cubicBezTo>
                    <a:pt x="2281" y="10745"/>
                    <a:pt x="2281" y="10767"/>
                    <a:pt x="2333" y="10783"/>
                  </a:cubicBezTo>
                  <a:cubicBezTo>
                    <a:pt x="2393" y="10801"/>
                    <a:pt x="2393" y="10801"/>
                    <a:pt x="2393" y="10808"/>
                  </a:cubicBezTo>
                  <a:cubicBezTo>
                    <a:pt x="2391" y="10817"/>
                    <a:pt x="2388" y="10827"/>
                    <a:pt x="2394" y="10836"/>
                  </a:cubicBezTo>
                  <a:cubicBezTo>
                    <a:pt x="2396" y="10839"/>
                    <a:pt x="2419" y="10842"/>
                    <a:pt x="2433" y="10843"/>
                  </a:cubicBezTo>
                  <a:cubicBezTo>
                    <a:pt x="2434" y="10844"/>
                    <a:pt x="2435" y="10844"/>
                    <a:pt x="2437" y="10844"/>
                  </a:cubicBezTo>
                  <a:cubicBezTo>
                    <a:pt x="2446" y="10844"/>
                    <a:pt x="2458" y="10840"/>
                    <a:pt x="2458" y="10838"/>
                  </a:cubicBezTo>
                  <a:cubicBezTo>
                    <a:pt x="2458" y="10817"/>
                    <a:pt x="2459" y="10796"/>
                    <a:pt x="2459" y="10776"/>
                  </a:cubicBezTo>
                  <a:cubicBezTo>
                    <a:pt x="2556" y="10792"/>
                    <a:pt x="2549" y="10832"/>
                    <a:pt x="2592" y="10857"/>
                  </a:cubicBezTo>
                  <a:cubicBezTo>
                    <a:pt x="2600" y="10863"/>
                    <a:pt x="2605" y="10867"/>
                    <a:pt x="2612" y="10873"/>
                  </a:cubicBezTo>
                  <a:cubicBezTo>
                    <a:pt x="2624" y="10867"/>
                    <a:pt x="2642" y="10864"/>
                    <a:pt x="2646" y="10858"/>
                  </a:cubicBezTo>
                  <a:cubicBezTo>
                    <a:pt x="2655" y="10848"/>
                    <a:pt x="2659" y="10836"/>
                    <a:pt x="2658" y="10826"/>
                  </a:cubicBezTo>
                  <a:cubicBezTo>
                    <a:pt x="2658" y="10813"/>
                    <a:pt x="2664" y="10805"/>
                    <a:pt x="2702" y="10804"/>
                  </a:cubicBezTo>
                  <a:cubicBezTo>
                    <a:pt x="2737" y="10804"/>
                    <a:pt x="2775" y="10799"/>
                    <a:pt x="2803" y="10792"/>
                  </a:cubicBezTo>
                  <a:cubicBezTo>
                    <a:pt x="2827" y="10786"/>
                    <a:pt x="2848" y="10779"/>
                    <a:pt x="2865" y="10779"/>
                  </a:cubicBezTo>
                  <a:cubicBezTo>
                    <a:pt x="2880" y="10779"/>
                    <a:pt x="2892" y="10785"/>
                    <a:pt x="2900" y="10802"/>
                  </a:cubicBezTo>
                  <a:cubicBezTo>
                    <a:pt x="2905" y="10811"/>
                    <a:pt x="2934" y="10821"/>
                    <a:pt x="2958" y="10826"/>
                  </a:cubicBezTo>
                  <a:cubicBezTo>
                    <a:pt x="2967" y="10828"/>
                    <a:pt x="2981" y="10828"/>
                    <a:pt x="2994" y="10828"/>
                  </a:cubicBezTo>
                  <a:cubicBezTo>
                    <a:pt x="3008" y="10828"/>
                    <a:pt x="3020" y="10828"/>
                    <a:pt x="3024" y="10830"/>
                  </a:cubicBezTo>
                  <a:cubicBezTo>
                    <a:pt x="3043" y="10842"/>
                    <a:pt x="3046" y="10858"/>
                    <a:pt x="3064" y="10871"/>
                  </a:cubicBezTo>
                  <a:cubicBezTo>
                    <a:pt x="3081" y="10883"/>
                    <a:pt x="3105" y="10893"/>
                    <a:pt x="3140" y="10893"/>
                  </a:cubicBezTo>
                  <a:cubicBezTo>
                    <a:pt x="3146" y="10893"/>
                    <a:pt x="3153" y="10893"/>
                    <a:pt x="3159" y="10892"/>
                  </a:cubicBezTo>
                  <a:cubicBezTo>
                    <a:pt x="3167" y="10880"/>
                    <a:pt x="3182" y="10877"/>
                    <a:pt x="3200" y="10877"/>
                  </a:cubicBezTo>
                  <a:cubicBezTo>
                    <a:pt x="3213" y="10877"/>
                    <a:pt x="3229" y="10879"/>
                    <a:pt x="3242" y="10879"/>
                  </a:cubicBezTo>
                  <a:cubicBezTo>
                    <a:pt x="3248" y="10879"/>
                    <a:pt x="3254" y="10878"/>
                    <a:pt x="3259" y="10877"/>
                  </a:cubicBezTo>
                  <a:cubicBezTo>
                    <a:pt x="3259" y="10870"/>
                    <a:pt x="3261" y="10864"/>
                    <a:pt x="3259" y="10857"/>
                  </a:cubicBezTo>
                  <a:cubicBezTo>
                    <a:pt x="3256" y="10844"/>
                    <a:pt x="3268" y="10834"/>
                    <a:pt x="3287" y="10834"/>
                  </a:cubicBezTo>
                  <a:cubicBezTo>
                    <a:pt x="3295" y="10834"/>
                    <a:pt x="3304" y="10836"/>
                    <a:pt x="3314" y="10839"/>
                  </a:cubicBezTo>
                  <a:cubicBezTo>
                    <a:pt x="3338" y="10846"/>
                    <a:pt x="3354" y="10850"/>
                    <a:pt x="3366" y="10850"/>
                  </a:cubicBezTo>
                  <a:cubicBezTo>
                    <a:pt x="3387" y="10850"/>
                    <a:pt x="3391" y="10838"/>
                    <a:pt x="3396" y="10820"/>
                  </a:cubicBezTo>
                  <a:cubicBezTo>
                    <a:pt x="3398" y="10810"/>
                    <a:pt x="3408" y="10796"/>
                    <a:pt x="3433" y="10796"/>
                  </a:cubicBezTo>
                  <a:cubicBezTo>
                    <a:pt x="3444" y="10796"/>
                    <a:pt x="3459" y="10799"/>
                    <a:pt x="3477" y="10805"/>
                  </a:cubicBezTo>
                  <a:cubicBezTo>
                    <a:pt x="3483" y="10807"/>
                    <a:pt x="3489" y="10808"/>
                    <a:pt x="3494" y="10808"/>
                  </a:cubicBezTo>
                  <a:cubicBezTo>
                    <a:pt x="3511" y="10808"/>
                    <a:pt x="3527" y="10801"/>
                    <a:pt x="3529" y="10789"/>
                  </a:cubicBezTo>
                  <a:cubicBezTo>
                    <a:pt x="3529" y="10785"/>
                    <a:pt x="3560" y="10782"/>
                    <a:pt x="3576" y="10779"/>
                  </a:cubicBezTo>
                  <a:cubicBezTo>
                    <a:pt x="3582" y="10785"/>
                    <a:pt x="3590" y="10789"/>
                    <a:pt x="3592" y="10796"/>
                  </a:cubicBezTo>
                  <a:cubicBezTo>
                    <a:pt x="3597" y="10810"/>
                    <a:pt x="3592" y="10820"/>
                    <a:pt x="3556" y="10820"/>
                  </a:cubicBezTo>
                  <a:cubicBezTo>
                    <a:pt x="3552" y="10820"/>
                    <a:pt x="3547" y="10820"/>
                    <a:pt x="3542" y="10820"/>
                  </a:cubicBezTo>
                  <a:cubicBezTo>
                    <a:pt x="3540" y="10820"/>
                    <a:pt x="3539" y="10820"/>
                    <a:pt x="3537" y="10820"/>
                  </a:cubicBezTo>
                  <a:cubicBezTo>
                    <a:pt x="3496" y="10820"/>
                    <a:pt x="3457" y="10838"/>
                    <a:pt x="3473" y="10843"/>
                  </a:cubicBezTo>
                  <a:cubicBezTo>
                    <a:pt x="3517" y="10861"/>
                    <a:pt x="3445" y="10866"/>
                    <a:pt x="3460" y="10876"/>
                  </a:cubicBezTo>
                  <a:cubicBezTo>
                    <a:pt x="3464" y="10876"/>
                    <a:pt x="3468" y="10875"/>
                    <a:pt x="3472" y="10875"/>
                  </a:cubicBezTo>
                  <a:cubicBezTo>
                    <a:pt x="3500" y="10875"/>
                    <a:pt x="3526" y="10881"/>
                    <a:pt x="3555" y="10881"/>
                  </a:cubicBezTo>
                  <a:cubicBezTo>
                    <a:pt x="3570" y="10881"/>
                    <a:pt x="3585" y="10880"/>
                    <a:pt x="3601" y="10876"/>
                  </a:cubicBezTo>
                  <a:cubicBezTo>
                    <a:pt x="3613" y="10873"/>
                    <a:pt x="3624" y="10872"/>
                    <a:pt x="3634" y="10872"/>
                  </a:cubicBezTo>
                  <a:cubicBezTo>
                    <a:pt x="3671" y="10872"/>
                    <a:pt x="3699" y="10887"/>
                    <a:pt x="3717" y="10904"/>
                  </a:cubicBezTo>
                  <a:cubicBezTo>
                    <a:pt x="3721" y="10907"/>
                    <a:pt x="3736" y="10914"/>
                    <a:pt x="3747" y="10914"/>
                  </a:cubicBezTo>
                  <a:cubicBezTo>
                    <a:pt x="3752" y="10914"/>
                    <a:pt x="3757" y="10912"/>
                    <a:pt x="3758" y="10907"/>
                  </a:cubicBezTo>
                  <a:cubicBezTo>
                    <a:pt x="3766" y="10879"/>
                    <a:pt x="3816" y="10877"/>
                    <a:pt x="3854" y="10867"/>
                  </a:cubicBezTo>
                  <a:cubicBezTo>
                    <a:pt x="3869" y="10864"/>
                    <a:pt x="3871" y="10852"/>
                    <a:pt x="3879" y="10845"/>
                  </a:cubicBezTo>
                  <a:lnTo>
                    <a:pt x="3894" y="10870"/>
                  </a:lnTo>
                  <a:lnTo>
                    <a:pt x="3929" y="10919"/>
                  </a:lnTo>
                  <a:cubicBezTo>
                    <a:pt x="3930" y="10919"/>
                    <a:pt x="3937" y="10920"/>
                    <a:pt x="3943" y="10920"/>
                  </a:cubicBezTo>
                  <a:cubicBezTo>
                    <a:pt x="3950" y="10920"/>
                    <a:pt x="3958" y="10919"/>
                    <a:pt x="3961" y="10919"/>
                  </a:cubicBezTo>
                  <a:cubicBezTo>
                    <a:pt x="3974" y="10914"/>
                    <a:pt x="3994" y="10905"/>
                    <a:pt x="3991" y="10904"/>
                  </a:cubicBezTo>
                  <a:cubicBezTo>
                    <a:pt x="3979" y="10896"/>
                    <a:pt x="3960" y="10892"/>
                    <a:pt x="3945" y="10885"/>
                  </a:cubicBezTo>
                  <a:cubicBezTo>
                    <a:pt x="3936" y="10880"/>
                    <a:pt x="3924" y="10871"/>
                    <a:pt x="3929" y="10869"/>
                  </a:cubicBezTo>
                  <a:cubicBezTo>
                    <a:pt x="3960" y="10846"/>
                    <a:pt x="3986" y="10824"/>
                    <a:pt x="4029" y="10808"/>
                  </a:cubicBezTo>
                  <a:cubicBezTo>
                    <a:pt x="4061" y="10795"/>
                    <a:pt x="4111" y="10789"/>
                    <a:pt x="4155" y="10783"/>
                  </a:cubicBezTo>
                  <a:cubicBezTo>
                    <a:pt x="4157" y="10783"/>
                    <a:pt x="4158" y="10783"/>
                    <a:pt x="4160" y="10783"/>
                  </a:cubicBezTo>
                  <a:cubicBezTo>
                    <a:pt x="4174" y="10783"/>
                    <a:pt x="4195" y="10790"/>
                    <a:pt x="4208" y="10795"/>
                  </a:cubicBezTo>
                  <a:cubicBezTo>
                    <a:pt x="4244" y="10808"/>
                    <a:pt x="4197" y="10814"/>
                    <a:pt x="4185" y="10820"/>
                  </a:cubicBezTo>
                  <a:cubicBezTo>
                    <a:pt x="4151" y="10833"/>
                    <a:pt x="4105" y="10842"/>
                    <a:pt x="4075" y="10857"/>
                  </a:cubicBezTo>
                  <a:cubicBezTo>
                    <a:pt x="4060" y="10864"/>
                    <a:pt x="4052" y="10882"/>
                    <a:pt x="4064" y="10888"/>
                  </a:cubicBezTo>
                  <a:cubicBezTo>
                    <a:pt x="4072" y="10891"/>
                    <a:pt x="4078" y="10893"/>
                    <a:pt x="4084" y="10893"/>
                  </a:cubicBezTo>
                  <a:cubicBezTo>
                    <a:pt x="4101" y="10893"/>
                    <a:pt x="4111" y="10880"/>
                    <a:pt x="4117" y="10876"/>
                  </a:cubicBezTo>
                  <a:cubicBezTo>
                    <a:pt x="4125" y="10872"/>
                    <a:pt x="4133" y="10870"/>
                    <a:pt x="4143" y="10870"/>
                  </a:cubicBezTo>
                  <a:cubicBezTo>
                    <a:pt x="4157" y="10870"/>
                    <a:pt x="4173" y="10873"/>
                    <a:pt x="4187" y="10873"/>
                  </a:cubicBezTo>
                  <a:cubicBezTo>
                    <a:pt x="4198" y="10873"/>
                    <a:pt x="4209" y="10871"/>
                    <a:pt x="4216" y="10864"/>
                  </a:cubicBezTo>
                  <a:cubicBezTo>
                    <a:pt x="4217" y="10863"/>
                    <a:pt x="4225" y="10863"/>
                    <a:pt x="4235" y="10863"/>
                  </a:cubicBezTo>
                  <a:cubicBezTo>
                    <a:pt x="4245" y="10863"/>
                    <a:pt x="4256" y="10863"/>
                    <a:pt x="4264" y="10863"/>
                  </a:cubicBezTo>
                  <a:cubicBezTo>
                    <a:pt x="4270" y="10863"/>
                    <a:pt x="4279" y="10864"/>
                    <a:pt x="4279" y="10864"/>
                  </a:cubicBezTo>
                  <a:cubicBezTo>
                    <a:pt x="4285" y="10874"/>
                    <a:pt x="4286" y="10886"/>
                    <a:pt x="4295" y="10895"/>
                  </a:cubicBezTo>
                  <a:cubicBezTo>
                    <a:pt x="4307" y="10907"/>
                    <a:pt x="4338" y="10916"/>
                    <a:pt x="4363" y="10916"/>
                  </a:cubicBezTo>
                  <a:cubicBezTo>
                    <a:pt x="4371" y="10916"/>
                    <a:pt x="4379" y="10915"/>
                    <a:pt x="4385" y="10913"/>
                  </a:cubicBezTo>
                  <a:cubicBezTo>
                    <a:pt x="4408" y="10902"/>
                    <a:pt x="4447" y="10895"/>
                    <a:pt x="4417" y="10873"/>
                  </a:cubicBezTo>
                  <a:cubicBezTo>
                    <a:pt x="4394" y="10855"/>
                    <a:pt x="4400" y="10830"/>
                    <a:pt x="4401" y="10810"/>
                  </a:cubicBezTo>
                  <a:cubicBezTo>
                    <a:pt x="4401" y="10806"/>
                    <a:pt x="4415" y="10792"/>
                    <a:pt x="4439" y="10792"/>
                  </a:cubicBezTo>
                  <a:cubicBezTo>
                    <a:pt x="4448" y="10792"/>
                    <a:pt x="4458" y="10794"/>
                    <a:pt x="4469" y="10799"/>
                  </a:cubicBezTo>
                  <a:cubicBezTo>
                    <a:pt x="4481" y="10805"/>
                    <a:pt x="4500" y="10808"/>
                    <a:pt x="4516" y="10813"/>
                  </a:cubicBezTo>
                  <a:cubicBezTo>
                    <a:pt x="4526" y="10806"/>
                    <a:pt x="4535" y="10804"/>
                    <a:pt x="4543" y="10804"/>
                  </a:cubicBezTo>
                  <a:cubicBezTo>
                    <a:pt x="4555" y="10804"/>
                    <a:pt x="4565" y="10808"/>
                    <a:pt x="4575" y="10813"/>
                  </a:cubicBezTo>
                  <a:cubicBezTo>
                    <a:pt x="4582" y="10805"/>
                    <a:pt x="4588" y="10798"/>
                    <a:pt x="4598" y="10791"/>
                  </a:cubicBezTo>
                  <a:cubicBezTo>
                    <a:pt x="4603" y="10788"/>
                    <a:pt x="4619" y="10785"/>
                    <a:pt x="4625" y="10785"/>
                  </a:cubicBezTo>
                  <a:cubicBezTo>
                    <a:pt x="4638" y="10786"/>
                    <a:pt x="4656" y="10791"/>
                    <a:pt x="4659" y="10793"/>
                  </a:cubicBezTo>
                  <a:cubicBezTo>
                    <a:pt x="4673" y="10818"/>
                    <a:pt x="4695" y="10843"/>
                    <a:pt x="4692" y="10870"/>
                  </a:cubicBezTo>
                  <a:cubicBezTo>
                    <a:pt x="4688" y="10899"/>
                    <a:pt x="4787" y="10886"/>
                    <a:pt x="4775" y="10914"/>
                  </a:cubicBezTo>
                  <a:cubicBezTo>
                    <a:pt x="4823" y="10907"/>
                    <a:pt x="4782" y="10891"/>
                    <a:pt x="4797" y="10882"/>
                  </a:cubicBezTo>
                  <a:cubicBezTo>
                    <a:pt x="4810" y="10873"/>
                    <a:pt x="4828" y="10867"/>
                    <a:pt x="4844" y="10860"/>
                  </a:cubicBezTo>
                  <a:cubicBezTo>
                    <a:pt x="4859" y="10852"/>
                    <a:pt x="4881" y="10846"/>
                    <a:pt x="4887" y="10838"/>
                  </a:cubicBezTo>
                  <a:cubicBezTo>
                    <a:pt x="4893" y="10832"/>
                    <a:pt x="4881" y="10823"/>
                    <a:pt x="4875" y="10816"/>
                  </a:cubicBezTo>
                  <a:cubicBezTo>
                    <a:pt x="4860" y="10818"/>
                    <a:pt x="4840" y="10818"/>
                    <a:pt x="4832" y="10823"/>
                  </a:cubicBezTo>
                  <a:cubicBezTo>
                    <a:pt x="4813" y="10833"/>
                    <a:pt x="4806" y="10848"/>
                    <a:pt x="4784" y="10857"/>
                  </a:cubicBezTo>
                  <a:cubicBezTo>
                    <a:pt x="4775" y="10861"/>
                    <a:pt x="4763" y="10863"/>
                    <a:pt x="4753" y="10863"/>
                  </a:cubicBezTo>
                  <a:cubicBezTo>
                    <a:pt x="4740" y="10863"/>
                    <a:pt x="4730" y="10859"/>
                    <a:pt x="4729" y="10849"/>
                  </a:cubicBezTo>
                  <a:cubicBezTo>
                    <a:pt x="4726" y="10841"/>
                    <a:pt x="4728" y="10831"/>
                    <a:pt x="4721" y="10823"/>
                  </a:cubicBezTo>
                  <a:lnTo>
                    <a:pt x="4721" y="10823"/>
                  </a:lnTo>
                  <a:cubicBezTo>
                    <a:pt x="4775" y="10815"/>
                    <a:pt x="4790" y="10798"/>
                    <a:pt x="4803" y="10780"/>
                  </a:cubicBezTo>
                  <a:cubicBezTo>
                    <a:pt x="4810" y="10770"/>
                    <a:pt x="4825" y="10761"/>
                    <a:pt x="4835" y="10751"/>
                  </a:cubicBezTo>
                  <a:cubicBezTo>
                    <a:pt x="4856" y="10757"/>
                    <a:pt x="4873" y="10764"/>
                    <a:pt x="4895" y="10767"/>
                  </a:cubicBezTo>
                  <a:cubicBezTo>
                    <a:pt x="4920" y="10771"/>
                    <a:pt x="4945" y="10780"/>
                    <a:pt x="4971" y="10780"/>
                  </a:cubicBezTo>
                  <a:cubicBezTo>
                    <a:pt x="4989" y="10780"/>
                    <a:pt x="5007" y="10776"/>
                    <a:pt x="5025" y="10763"/>
                  </a:cubicBezTo>
                  <a:cubicBezTo>
                    <a:pt x="5034" y="10756"/>
                    <a:pt x="5046" y="10751"/>
                    <a:pt x="5058" y="10751"/>
                  </a:cubicBezTo>
                  <a:cubicBezTo>
                    <a:pt x="5070" y="10751"/>
                    <a:pt x="5082" y="10755"/>
                    <a:pt x="5094" y="10764"/>
                  </a:cubicBezTo>
                  <a:cubicBezTo>
                    <a:pt x="5131" y="10792"/>
                    <a:pt x="5146" y="10801"/>
                    <a:pt x="5163" y="10841"/>
                  </a:cubicBezTo>
                  <a:cubicBezTo>
                    <a:pt x="5168" y="10849"/>
                    <a:pt x="5187" y="10858"/>
                    <a:pt x="5203" y="10866"/>
                  </a:cubicBezTo>
                  <a:cubicBezTo>
                    <a:pt x="5208" y="10868"/>
                    <a:pt x="5218" y="10869"/>
                    <a:pt x="5228" y="10869"/>
                  </a:cubicBezTo>
                  <a:cubicBezTo>
                    <a:pt x="5235" y="10869"/>
                    <a:pt x="5242" y="10869"/>
                    <a:pt x="5249" y="10869"/>
                  </a:cubicBezTo>
                  <a:cubicBezTo>
                    <a:pt x="5253" y="10869"/>
                    <a:pt x="5263" y="10861"/>
                    <a:pt x="5263" y="10857"/>
                  </a:cubicBezTo>
                  <a:cubicBezTo>
                    <a:pt x="5265" y="10826"/>
                    <a:pt x="5268" y="10795"/>
                    <a:pt x="5206" y="10771"/>
                  </a:cubicBezTo>
                  <a:cubicBezTo>
                    <a:pt x="5182" y="10764"/>
                    <a:pt x="5181" y="10751"/>
                    <a:pt x="5218" y="10746"/>
                  </a:cubicBezTo>
                  <a:cubicBezTo>
                    <a:pt x="5245" y="10743"/>
                    <a:pt x="5272" y="10729"/>
                    <a:pt x="5300" y="10729"/>
                  </a:cubicBezTo>
                  <a:cubicBezTo>
                    <a:pt x="5313" y="10729"/>
                    <a:pt x="5326" y="10732"/>
                    <a:pt x="5340" y="10741"/>
                  </a:cubicBezTo>
                  <a:cubicBezTo>
                    <a:pt x="5378" y="10730"/>
                    <a:pt x="5415" y="10720"/>
                    <a:pt x="5455" y="10710"/>
                  </a:cubicBezTo>
                  <a:lnTo>
                    <a:pt x="5455" y="10710"/>
                  </a:lnTo>
                  <a:cubicBezTo>
                    <a:pt x="5456" y="10749"/>
                    <a:pt x="5455" y="10749"/>
                    <a:pt x="5416" y="10776"/>
                  </a:cubicBezTo>
                  <a:cubicBezTo>
                    <a:pt x="5409" y="10780"/>
                    <a:pt x="5410" y="10786"/>
                    <a:pt x="5407" y="10791"/>
                  </a:cubicBezTo>
                  <a:cubicBezTo>
                    <a:pt x="5411" y="10790"/>
                    <a:pt x="5415" y="10790"/>
                    <a:pt x="5418" y="10790"/>
                  </a:cubicBezTo>
                  <a:cubicBezTo>
                    <a:pt x="5477" y="10790"/>
                    <a:pt x="5421" y="10826"/>
                    <a:pt x="5481" y="10833"/>
                  </a:cubicBezTo>
                  <a:cubicBezTo>
                    <a:pt x="5506" y="10836"/>
                    <a:pt x="5522" y="10838"/>
                    <a:pt x="5532" y="10838"/>
                  </a:cubicBezTo>
                  <a:cubicBezTo>
                    <a:pt x="5547" y="10838"/>
                    <a:pt x="5551" y="10832"/>
                    <a:pt x="5562" y="10811"/>
                  </a:cubicBezTo>
                  <a:cubicBezTo>
                    <a:pt x="5568" y="10799"/>
                    <a:pt x="5553" y="10786"/>
                    <a:pt x="5534" y="10766"/>
                  </a:cubicBezTo>
                  <a:cubicBezTo>
                    <a:pt x="5525" y="10755"/>
                    <a:pt x="5540" y="10741"/>
                    <a:pt x="5543" y="10729"/>
                  </a:cubicBezTo>
                  <a:cubicBezTo>
                    <a:pt x="5562" y="10732"/>
                    <a:pt x="5587" y="10732"/>
                    <a:pt x="5599" y="10736"/>
                  </a:cubicBezTo>
                  <a:cubicBezTo>
                    <a:pt x="5613" y="10742"/>
                    <a:pt x="5625" y="10746"/>
                    <a:pt x="5637" y="10746"/>
                  </a:cubicBezTo>
                  <a:cubicBezTo>
                    <a:pt x="5651" y="10746"/>
                    <a:pt x="5665" y="10741"/>
                    <a:pt x="5684" y="10732"/>
                  </a:cubicBezTo>
                  <a:cubicBezTo>
                    <a:pt x="5727" y="10711"/>
                    <a:pt x="5778" y="10690"/>
                    <a:pt x="5831" y="10674"/>
                  </a:cubicBezTo>
                  <a:cubicBezTo>
                    <a:pt x="5841" y="10671"/>
                    <a:pt x="5856" y="10671"/>
                    <a:pt x="5872" y="10671"/>
                  </a:cubicBezTo>
                  <a:cubicBezTo>
                    <a:pt x="5888" y="10671"/>
                    <a:pt x="5905" y="10671"/>
                    <a:pt x="5921" y="10671"/>
                  </a:cubicBezTo>
                  <a:cubicBezTo>
                    <a:pt x="5905" y="10693"/>
                    <a:pt x="5962" y="10717"/>
                    <a:pt x="5874" y="10741"/>
                  </a:cubicBezTo>
                  <a:cubicBezTo>
                    <a:pt x="5805" y="10760"/>
                    <a:pt x="5827" y="10788"/>
                    <a:pt x="5912" y="10788"/>
                  </a:cubicBezTo>
                  <a:cubicBezTo>
                    <a:pt x="5961" y="10789"/>
                    <a:pt x="5958" y="10799"/>
                    <a:pt x="5972" y="10810"/>
                  </a:cubicBezTo>
                  <a:cubicBezTo>
                    <a:pt x="5974" y="10811"/>
                    <a:pt x="5980" y="10811"/>
                    <a:pt x="5987" y="10811"/>
                  </a:cubicBezTo>
                  <a:cubicBezTo>
                    <a:pt x="5996" y="10811"/>
                    <a:pt x="6008" y="10811"/>
                    <a:pt x="6017" y="10810"/>
                  </a:cubicBezTo>
                  <a:cubicBezTo>
                    <a:pt x="6021" y="10810"/>
                    <a:pt x="6030" y="10802"/>
                    <a:pt x="6030" y="10799"/>
                  </a:cubicBezTo>
                  <a:cubicBezTo>
                    <a:pt x="6028" y="10791"/>
                    <a:pt x="6024" y="10782"/>
                    <a:pt x="6019" y="10773"/>
                  </a:cubicBezTo>
                  <a:cubicBezTo>
                    <a:pt x="6017" y="10768"/>
                    <a:pt x="6009" y="10764"/>
                    <a:pt x="6005" y="10760"/>
                  </a:cubicBezTo>
                  <a:cubicBezTo>
                    <a:pt x="6017" y="10758"/>
                    <a:pt x="6030" y="10756"/>
                    <a:pt x="6041" y="10756"/>
                  </a:cubicBezTo>
                  <a:cubicBezTo>
                    <a:pt x="6044" y="10756"/>
                    <a:pt x="6046" y="10756"/>
                    <a:pt x="6049" y="10757"/>
                  </a:cubicBezTo>
                  <a:cubicBezTo>
                    <a:pt x="6062" y="10758"/>
                    <a:pt x="6073" y="10764"/>
                    <a:pt x="6085" y="10764"/>
                  </a:cubicBezTo>
                  <a:cubicBezTo>
                    <a:pt x="6086" y="10764"/>
                    <a:pt x="6087" y="10764"/>
                    <a:pt x="6089" y="10764"/>
                  </a:cubicBezTo>
                  <a:cubicBezTo>
                    <a:pt x="6136" y="10761"/>
                    <a:pt x="6130" y="10755"/>
                    <a:pt x="6103" y="10745"/>
                  </a:cubicBezTo>
                  <a:cubicBezTo>
                    <a:pt x="6100" y="10745"/>
                    <a:pt x="6118" y="10729"/>
                    <a:pt x="6133" y="10724"/>
                  </a:cubicBezTo>
                  <a:cubicBezTo>
                    <a:pt x="6141" y="10722"/>
                    <a:pt x="6146" y="10722"/>
                    <a:pt x="6150" y="10722"/>
                  </a:cubicBezTo>
                  <a:cubicBezTo>
                    <a:pt x="6164" y="10722"/>
                    <a:pt x="6154" y="10733"/>
                    <a:pt x="6161" y="10736"/>
                  </a:cubicBezTo>
                  <a:cubicBezTo>
                    <a:pt x="6165" y="10741"/>
                    <a:pt x="6175" y="10742"/>
                    <a:pt x="6183" y="10743"/>
                  </a:cubicBezTo>
                  <a:lnTo>
                    <a:pt x="6328" y="10711"/>
                  </a:lnTo>
                  <a:cubicBezTo>
                    <a:pt x="6339" y="10711"/>
                    <a:pt x="6352" y="10711"/>
                    <a:pt x="6359" y="10713"/>
                  </a:cubicBezTo>
                  <a:cubicBezTo>
                    <a:pt x="6373" y="10717"/>
                    <a:pt x="6383" y="10723"/>
                    <a:pt x="6393" y="10727"/>
                  </a:cubicBezTo>
                  <a:lnTo>
                    <a:pt x="6390" y="10673"/>
                  </a:lnTo>
                  <a:lnTo>
                    <a:pt x="6390" y="10673"/>
                  </a:lnTo>
                  <a:cubicBezTo>
                    <a:pt x="6452" y="10686"/>
                    <a:pt x="6454" y="10705"/>
                    <a:pt x="6393" y="10727"/>
                  </a:cubicBezTo>
                  <a:lnTo>
                    <a:pt x="6373" y="10760"/>
                  </a:lnTo>
                  <a:lnTo>
                    <a:pt x="6336" y="10810"/>
                  </a:lnTo>
                  <a:cubicBezTo>
                    <a:pt x="6390" y="10807"/>
                    <a:pt x="6386" y="10788"/>
                    <a:pt x="6406" y="10774"/>
                  </a:cubicBezTo>
                  <a:cubicBezTo>
                    <a:pt x="6428" y="10758"/>
                    <a:pt x="6473" y="10749"/>
                    <a:pt x="6504" y="10736"/>
                  </a:cubicBezTo>
                  <a:cubicBezTo>
                    <a:pt x="6517" y="10730"/>
                    <a:pt x="6529" y="10717"/>
                    <a:pt x="6524" y="10711"/>
                  </a:cubicBezTo>
                  <a:cubicBezTo>
                    <a:pt x="6515" y="10702"/>
                    <a:pt x="6459" y="10693"/>
                    <a:pt x="6534" y="10689"/>
                  </a:cubicBezTo>
                  <a:cubicBezTo>
                    <a:pt x="6583" y="10688"/>
                    <a:pt x="6598" y="10670"/>
                    <a:pt x="6627" y="10660"/>
                  </a:cubicBezTo>
                  <a:cubicBezTo>
                    <a:pt x="6638" y="10656"/>
                    <a:pt x="6655" y="10654"/>
                    <a:pt x="6669" y="10654"/>
                  </a:cubicBezTo>
                  <a:cubicBezTo>
                    <a:pt x="6674" y="10654"/>
                    <a:pt x="6678" y="10654"/>
                    <a:pt x="6682" y="10655"/>
                  </a:cubicBezTo>
                  <a:cubicBezTo>
                    <a:pt x="6709" y="10661"/>
                    <a:pt x="6730" y="10671"/>
                    <a:pt x="6757" y="10677"/>
                  </a:cubicBezTo>
                  <a:cubicBezTo>
                    <a:pt x="6771" y="10682"/>
                    <a:pt x="6807" y="10679"/>
                    <a:pt x="6810" y="10683"/>
                  </a:cubicBezTo>
                  <a:cubicBezTo>
                    <a:pt x="6814" y="10690"/>
                    <a:pt x="6799" y="10702"/>
                    <a:pt x="6795" y="10711"/>
                  </a:cubicBezTo>
                  <a:cubicBezTo>
                    <a:pt x="6793" y="10714"/>
                    <a:pt x="6802" y="10721"/>
                    <a:pt x="6807" y="10721"/>
                  </a:cubicBezTo>
                  <a:cubicBezTo>
                    <a:pt x="6833" y="10720"/>
                    <a:pt x="6880" y="10686"/>
                    <a:pt x="6874" y="10676"/>
                  </a:cubicBezTo>
                  <a:cubicBezTo>
                    <a:pt x="6868" y="10665"/>
                    <a:pt x="6852" y="10655"/>
                    <a:pt x="6858" y="10645"/>
                  </a:cubicBezTo>
                  <a:cubicBezTo>
                    <a:pt x="6864" y="10636"/>
                    <a:pt x="6888" y="10623"/>
                    <a:pt x="6910" y="10617"/>
                  </a:cubicBezTo>
                  <a:cubicBezTo>
                    <a:pt x="6916" y="10615"/>
                    <a:pt x="6921" y="10615"/>
                    <a:pt x="6926" y="10615"/>
                  </a:cubicBezTo>
                  <a:cubicBezTo>
                    <a:pt x="6943" y="10615"/>
                    <a:pt x="6946" y="10625"/>
                    <a:pt x="6958" y="10632"/>
                  </a:cubicBezTo>
                  <a:cubicBezTo>
                    <a:pt x="6975" y="10643"/>
                    <a:pt x="6990" y="10648"/>
                    <a:pt x="7007" y="10648"/>
                  </a:cubicBezTo>
                  <a:cubicBezTo>
                    <a:pt x="7026" y="10648"/>
                    <a:pt x="7047" y="10641"/>
                    <a:pt x="7077" y="10624"/>
                  </a:cubicBezTo>
                  <a:cubicBezTo>
                    <a:pt x="7090" y="10618"/>
                    <a:pt x="7099" y="10616"/>
                    <a:pt x="7107" y="10616"/>
                  </a:cubicBezTo>
                  <a:cubicBezTo>
                    <a:pt x="7122" y="10616"/>
                    <a:pt x="7132" y="10623"/>
                    <a:pt x="7145" y="10623"/>
                  </a:cubicBezTo>
                  <a:cubicBezTo>
                    <a:pt x="7148" y="10623"/>
                    <a:pt x="7151" y="10623"/>
                    <a:pt x="7155" y="10621"/>
                  </a:cubicBezTo>
                  <a:cubicBezTo>
                    <a:pt x="7154" y="10614"/>
                    <a:pt x="7146" y="10605"/>
                    <a:pt x="7154" y="10601"/>
                  </a:cubicBezTo>
                  <a:cubicBezTo>
                    <a:pt x="7188" y="10586"/>
                    <a:pt x="7224" y="10570"/>
                    <a:pt x="7266" y="10557"/>
                  </a:cubicBezTo>
                  <a:cubicBezTo>
                    <a:pt x="7285" y="10551"/>
                    <a:pt x="7317" y="10554"/>
                    <a:pt x="7344" y="10552"/>
                  </a:cubicBezTo>
                  <a:lnTo>
                    <a:pt x="7344" y="10552"/>
                  </a:lnTo>
                  <a:cubicBezTo>
                    <a:pt x="7339" y="10561"/>
                    <a:pt x="7342" y="10570"/>
                    <a:pt x="7333" y="10577"/>
                  </a:cubicBezTo>
                  <a:cubicBezTo>
                    <a:pt x="7308" y="10596"/>
                    <a:pt x="7352" y="10598"/>
                    <a:pt x="7364" y="10598"/>
                  </a:cubicBezTo>
                  <a:cubicBezTo>
                    <a:pt x="7375" y="10598"/>
                    <a:pt x="7389" y="10599"/>
                    <a:pt x="7402" y="10599"/>
                  </a:cubicBezTo>
                  <a:cubicBezTo>
                    <a:pt x="7424" y="10599"/>
                    <a:pt x="7446" y="10597"/>
                    <a:pt x="7458" y="10592"/>
                  </a:cubicBezTo>
                  <a:cubicBezTo>
                    <a:pt x="7478" y="10584"/>
                    <a:pt x="7494" y="10581"/>
                    <a:pt x="7508" y="10581"/>
                  </a:cubicBezTo>
                  <a:cubicBezTo>
                    <a:pt x="7534" y="10581"/>
                    <a:pt x="7553" y="10591"/>
                    <a:pt x="7580" y="10598"/>
                  </a:cubicBezTo>
                  <a:cubicBezTo>
                    <a:pt x="7582" y="10570"/>
                    <a:pt x="7660" y="10537"/>
                    <a:pt x="7561" y="10524"/>
                  </a:cubicBezTo>
                  <a:cubicBezTo>
                    <a:pt x="7554" y="10523"/>
                    <a:pt x="7569" y="10501"/>
                    <a:pt x="7580" y="10490"/>
                  </a:cubicBezTo>
                  <a:cubicBezTo>
                    <a:pt x="7585" y="10485"/>
                    <a:pt x="7616" y="10479"/>
                    <a:pt x="7620" y="10479"/>
                  </a:cubicBezTo>
                  <a:cubicBezTo>
                    <a:pt x="7632" y="10485"/>
                    <a:pt x="7641" y="10492"/>
                    <a:pt x="7644" y="10499"/>
                  </a:cubicBezTo>
                  <a:cubicBezTo>
                    <a:pt x="7648" y="10510"/>
                    <a:pt x="7645" y="10523"/>
                    <a:pt x="7650" y="10533"/>
                  </a:cubicBezTo>
                  <a:cubicBezTo>
                    <a:pt x="7652" y="10537"/>
                    <a:pt x="7666" y="10541"/>
                    <a:pt x="7676" y="10541"/>
                  </a:cubicBezTo>
                  <a:cubicBezTo>
                    <a:pt x="7678" y="10541"/>
                    <a:pt x="7679" y="10541"/>
                    <a:pt x="7681" y="10540"/>
                  </a:cubicBezTo>
                  <a:cubicBezTo>
                    <a:pt x="7692" y="10539"/>
                    <a:pt x="7706" y="10533"/>
                    <a:pt x="7714" y="10527"/>
                  </a:cubicBezTo>
                  <a:cubicBezTo>
                    <a:pt x="7720" y="10524"/>
                    <a:pt x="7716" y="10518"/>
                    <a:pt x="7720" y="10514"/>
                  </a:cubicBezTo>
                  <a:cubicBezTo>
                    <a:pt x="7720" y="10514"/>
                    <a:pt x="7735" y="10512"/>
                    <a:pt x="7742" y="10511"/>
                  </a:cubicBezTo>
                  <a:cubicBezTo>
                    <a:pt x="7803" y="10502"/>
                    <a:pt x="7832" y="10487"/>
                    <a:pt x="7809" y="10480"/>
                  </a:cubicBezTo>
                  <a:cubicBezTo>
                    <a:pt x="7750" y="10461"/>
                    <a:pt x="7783" y="10432"/>
                    <a:pt x="7767" y="10407"/>
                  </a:cubicBezTo>
                  <a:lnTo>
                    <a:pt x="7767" y="10407"/>
                  </a:lnTo>
                  <a:cubicBezTo>
                    <a:pt x="7844" y="10408"/>
                    <a:pt x="7839" y="10430"/>
                    <a:pt x="7841" y="10451"/>
                  </a:cubicBezTo>
                  <a:lnTo>
                    <a:pt x="7861" y="10633"/>
                  </a:lnTo>
                  <a:lnTo>
                    <a:pt x="7888" y="10630"/>
                  </a:lnTo>
                  <a:cubicBezTo>
                    <a:pt x="7888" y="10593"/>
                    <a:pt x="7888" y="10555"/>
                    <a:pt x="7888" y="10504"/>
                  </a:cubicBezTo>
                  <a:cubicBezTo>
                    <a:pt x="7916" y="10537"/>
                    <a:pt x="7930" y="10552"/>
                    <a:pt x="7954" y="10552"/>
                  </a:cubicBezTo>
                  <a:cubicBezTo>
                    <a:pt x="7970" y="10552"/>
                    <a:pt x="7991" y="10544"/>
                    <a:pt x="8023" y="10532"/>
                  </a:cubicBezTo>
                  <a:cubicBezTo>
                    <a:pt x="8037" y="10526"/>
                    <a:pt x="8042" y="10515"/>
                    <a:pt x="8048" y="10508"/>
                  </a:cubicBezTo>
                  <a:cubicBezTo>
                    <a:pt x="8069" y="10477"/>
                    <a:pt x="8000" y="10462"/>
                    <a:pt x="8009" y="10434"/>
                  </a:cubicBezTo>
                  <a:cubicBezTo>
                    <a:pt x="8012" y="10426"/>
                    <a:pt x="8037" y="10414"/>
                    <a:pt x="8051" y="10404"/>
                  </a:cubicBezTo>
                  <a:lnTo>
                    <a:pt x="8072" y="10426"/>
                  </a:lnTo>
                  <a:lnTo>
                    <a:pt x="8079" y="10437"/>
                  </a:lnTo>
                  <a:cubicBezTo>
                    <a:pt x="8091" y="10434"/>
                    <a:pt x="8104" y="10432"/>
                    <a:pt x="8113" y="10427"/>
                  </a:cubicBezTo>
                  <a:cubicBezTo>
                    <a:pt x="8134" y="10418"/>
                    <a:pt x="8147" y="10405"/>
                    <a:pt x="8170" y="10398"/>
                  </a:cubicBezTo>
                  <a:cubicBezTo>
                    <a:pt x="8195" y="10391"/>
                    <a:pt x="8230" y="10384"/>
                    <a:pt x="8255" y="10384"/>
                  </a:cubicBezTo>
                  <a:cubicBezTo>
                    <a:pt x="8257" y="10384"/>
                    <a:pt x="8259" y="10384"/>
                    <a:pt x="8262" y="10384"/>
                  </a:cubicBezTo>
                  <a:cubicBezTo>
                    <a:pt x="8293" y="10387"/>
                    <a:pt x="8328" y="10395"/>
                    <a:pt x="8288" y="10420"/>
                  </a:cubicBezTo>
                  <a:cubicBezTo>
                    <a:pt x="8264" y="10434"/>
                    <a:pt x="8264" y="10442"/>
                    <a:pt x="8299" y="10442"/>
                  </a:cubicBezTo>
                  <a:cubicBezTo>
                    <a:pt x="8304" y="10442"/>
                    <a:pt x="8309" y="10442"/>
                    <a:pt x="8316" y="10442"/>
                  </a:cubicBezTo>
                  <a:cubicBezTo>
                    <a:pt x="8366" y="10440"/>
                    <a:pt x="8418" y="10439"/>
                    <a:pt x="8469" y="10436"/>
                  </a:cubicBezTo>
                  <a:cubicBezTo>
                    <a:pt x="8472" y="10436"/>
                    <a:pt x="8475" y="10436"/>
                    <a:pt x="8477" y="10436"/>
                  </a:cubicBezTo>
                  <a:cubicBezTo>
                    <a:pt x="8532" y="10436"/>
                    <a:pt x="8558" y="10450"/>
                    <a:pt x="8544" y="10477"/>
                  </a:cubicBezTo>
                  <a:cubicBezTo>
                    <a:pt x="8540" y="10486"/>
                    <a:pt x="8525" y="10493"/>
                    <a:pt x="8519" y="10502"/>
                  </a:cubicBezTo>
                  <a:cubicBezTo>
                    <a:pt x="8518" y="10505"/>
                    <a:pt x="8528" y="10510"/>
                    <a:pt x="8537" y="10511"/>
                  </a:cubicBezTo>
                  <a:cubicBezTo>
                    <a:pt x="8546" y="10511"/>
                    <a:pt x="8565" y="10510"/>
                    <a:pt x="8568" y="10507"/>
                  </a:cubicBezTo>
                  <a:cubicBezTo>
                    <a:pt x="8581" y="10496"/>
                    <a:pt x="8585" y="10482"/>
                    <a:pt x="8602" y="10477"/>
                  </a:cubicBezTo>
                  <a:cubicBezTo>
                    <a:pt x="8607" y="10476"/>
                    <a:pt x="8614" y="10475"/>
                    <a:pt x="8621" y="10475"/>
                  </a:cubicBezTo>
                  <a:cubicBezTo>
                    <a:pt x="8636" y="10475"/>
                    <a:pt x="8655" y="10478"/>
                    <a:pt x="8671" y="10479"/>
                  </a:cubicBezTo>
                  <a:cubicBezTo>
                    <a:pt x="8679" y="10458"/>
                    <a:pt x="8765" y="10480"/>
                    <a:pt x="8752" y="10448"/>
                  </a:cubicBezTo>
                  <a:cubicBezTo>
                    <a:pt x="8752" y="10448"/>
                    <a:pt x="8778" y="10439"/>
                    <a:pt x="8793" y="10437"/>
                  </a:cubicBezTo>
                  <a:cubicBezTo>
                    <a:pt x="8794" y="10437"/>
                    <a:pt x="8795" y="10437"/>
                    <a:pt x="8796" y="10437"/>
                  </a:cubicBezTo>
                  <a:cubicBezTo>
                    <a:pt x="8802" y="10437"/>
                    <a:pt x="8812" y="10441"/>
                    <a:pt x="8812" y="10443"/>
                  </a:cubicBezTo>
                  <a:cubicBezTo>
                    <a:pt x="8810" y="10455"/>
                    <a:pt x="8807" y="10474"/>
                    <a:pt x="8800" y="10476"/>
                  </a:cubicBezTo>
                  <a:cubicBezTo>
                    <a:pt x="8747" y="10485"/>
                    <a:pt x="8743" y="10490"/>
                    <a:pt x="8784" y="10499"/>
                  </a:cubicBezTo>
                  <a:cubicBezTo>
                    <a:pt x="8813" y="10508"/>
                    <a:pt x="8844" y="10515"/>
                    <a:pt x="8891" y="10529"/>
                  </a:cubicBezTo>
                  <a:cubicBezTo>
                    <a:pt x="8888" y="10502"/>
                    <a:pt x="8887" y="10487"/>
                    <a:pt x="8884" y="10471"/>
                  </a:cubicBezTo>
                  <a:cubicBezTo>
                    <a:pt x="8881" y="10454"/>
                    <a:pt x="8908" y="10440"/>
                    <a:pt x="8946" y="10432"/>
                  </a:cubicBezTo>
                  <a:cubicBezTo>
                    <a:pt x="8927" y="10414"/>
                    <a:pt x="8874" y="10404"/>
                    <a:pt x="8928" y="10374"/>
                  </a:cubicBezTo>
                  <a:cubicBezTo>
                    <a:pt x="8947" y="10364"/>
                    <a:pt x="8963" y="10355"/>
                    <a:pt x="8978" y="10355"/>
                  </a:cubicBezTo>
                  <a:cubicBezTo>
                    <a:pt x="8988" y="10355"/>
                    <a:pt x="8997" y="10359"/>
                    <a:pt x="9006" y="10368"/>
                  </a:cubicBezTo>
                  <a:cubicBezTo>
                    <a:pt x="9011" y="10373"/>
                    <a:pt x="9050" y="10373"/>
                    <a:pt x="9050" y="10373"/>
                  </a:cubicBezTo>
                  <a:cubicBezTo>
                    <a:pt x="9081" y="10352"/>
                    <a:pt x="9125" y="10349"/>
                    <a:pt x="9166" y="10343"/>
                  </a:cubicBezTo>
                  <a:cubicBezTo>
                    <a:pt x="9206" y="10337"/>
                    <a:pt x="9206" y="10327"/>
                    <a:pt x="9194" y="10317"/>
                  </a:cubicBezTo>
                  <a:cubicBezTo>
                    <a:pt x="9187" y="10309"/>
                    <a:pt x="9139" y="10308"/>
                    <a:pt x="9197" y="10298"/>
                  </a:cubicBezTo>
                  <a:lnTo>
                    <a:pt x="9343" y="10276"/>
                  </a:lnTo>
                  <a:cubicBezTo>
                    <a:pt x="9343" y="10276"/>
                    <a:pt x="9346" y="10284"/>
                    <a:pt x="9346" y="10289"/>
                  </a:cubicBezTo>
                  <a:cubicBezTo>
                    <a:pt x="9278" y="10295"/>
                    <a:pt x="9303" y="10312"/>
                    <a:pt x="9302" y="10327"/>
                  </a:cubicBezTo>
                  <a:cubicBezTo>
                    <a:pt x="9300" y="10337"/>
                    <a:pt x="9317" y="10349"/>
                    <a:pt x="9272" y="10355"/>
                  </a:cubicBezTo>
                  <a:cubicBezTo>
                    <a:pt x="9280" y="10362"/>
                    <a:pt x="9300" y="10374"/>
                    <a:pt x="9293" y="10379"/>
                  </a:cubicBezTo>
                  <a:cubicBezTo>
                    <a:pt x="9239" y="10412"/>
                    <a:pt x="9233" y="10427"/>
                    <a:pt x="9280" y="10443"/>
                  </a:cubicBezTo>
                  <a:cubicBezTo>
                    <a:pt x="9314" y="10454"/>
                    <a:pt x="9347" y="10465"/>
                    <a:pt x="9392" y="10480"/>
                  </a:cubicBezTo>
                  <a:cubicBezTo>
                    <a:pt x="9389" y="10462"/>
                    <a:pt x="9387" y="10449"/>
                    <a:pt x="9378" y="10437"/>
                  </a:cubicBezTo>
                  <a:lnTo>
                    <a:pt x="9378" y="10437"/>
                  </a:lnTo>
                  <a:cubicBezTo>
                    <a:pt x="9396" y="10439"/>
                    <a:pt x="9409" y="10440"/>
                    <a:pt x="9420" y="10443"/>
                  </a:cubicBezTo>
                  <a:lnTo>
                    <a:pt x="9458" y="10454"/>
                  </a:lnTo>
                  <a:cubicBezTo>
                    <a:pt x="9467" y="10446"/>
                    <a:pt x="9483" y="10437"/>
                    <a:pt x="9484" y="10430"/>
                  </a:cubicBezTo>
                  <a:cubicBezTo>
                    <a:pt x="9487" y="10415"/>
                    <a:pt x="9468" y="10396"/>
                    <a:pt x="9512" y="10384"/>
                  </a:cubicBezTo>
                  <a:cubicBezTo>
                    <a:pt x="9589" y="10364"/>
                    <a:pt x="9574" y="10342"/>
                    <a:pt x="9570" y="10318"/>
                  </a:cubicBezTo>
                  <a:cubicBezTo>
                    <a:pt x="9568" y="10309"/>
                    <a:pt x="9565" y="10301"/>
                    <a:pt x="9568" y="10290"/>
                  </a:cubicBezTo>
                  <a:cubicBezTo>
                    <a:pt x="9568" y="10287"/>
                    <a:pt x="9583" y="10283"/>
                    <a:pt x="9592" y="10281"/>
                  </a:cubicBezTo>
                  <a:cubicBezTo>
                    <a:pt x="9597" y="10280"/>
                    <a:pt x="9606" y="10278"/>
                    <a:pt x="9613" y="10278"/>
                  </a:cubicBezTo>
                  <a:cubicBezTo>
                    <a:pt x="9617" y="10278"/>
                    <a:pt x="9621" y="10279"/>
                    <a:pt x="9621" y="10280"/>
                  </a:cubicBezTo>
                  <a:cubicBezTo>
                    <a:pt x="9628" y="10287"/>
                    <a:pt x="9631" y="10295"/>
                    <a:pt x="9636" y="10304"/>
                  </a:cubicBezTo>
                  <a:cubicBezTo>
                    <a:pt x="9638" y="10310"/>
                    <a:pt x="9642" y="10312"/>
                    <a:pt x="9647" y="10312"/>
                  </a:cubicBezTo>
                  <a:cubicBezTo>
                    <a:pt x="9654" y="10312"/>
                    <a:pt x="9663" y="10308"/>
                    <a:pt x="9674" y="10302"/>
                  </a:cubicBezTo>
                  <a:cubicBezTo>
                    <a:pt x="9698" y="10287"/>
                    <a:pt x="9715" y="10274"/>
                    <a:pt x="9678" y="10267"/>
                  </a:cubicBezTo>
                  <a:cubicBezTo>
                    <a:pt x="9662" y="10264"/>
                    <a:pt x="9637" y="10261"/>
                    <a:pt x="9631" y="10255"/>
                  </a:cubicBezTo>
                  <a:cubicBezTo>
                    <a:pt x="9618" y="10242"/>
                    <a:pt x="9628" y="10220"/>
                    <a:pt x="9608" y="10212"/>
                  </a:cubicBezTo>
                  <a:cubicBezTo>
                    <a:pt x="9574" y="10199"/>
                    <a:pt x="9584" y="10180"/>
                    <a:pt x="9581" y="10164"/>
                  </a:cubicBezTo>
                  <a:cubicBezTo>
                    <a:pt x="9580" y="10149"/>
                    <a:pt x="9599" y="10133"/>
                    <a:pt x="9606" y="10117"/>
                  </a:cubicBezTo>
                  <a:cubicBezTo>
                    <a:pt x="9614" y="10101"/>
                    <a:pt x="9577" y="10087"/>
                    <a:pt x="9624" y="10070"/>
                  </a:cubicBezTo>
                  <a:lnTo>
                    <a:pt x="9624" y="10070"/>
                  </a:lnTo>
                  <a:cubicBezTo>
                    <a:pt x="9670" y="10106"/>
                    <a:pt x="9596" y="10171"/>
                    <a:pt x="9711" y="10196"/>
                  </a:cubicBezTo>
                  <a:cubicBezTo>
                    <a:pt x="9714" y="10174"/>
                    <a:pt x="9702" y="10155"/>
                    <a:pt x="9721" y="10140"/>
                  </a:cubicBezTo>
                  <a:cubicBezTo>
                    <a:pt x="9737" y="10128"/>
                    <a:pt x="9759" y="10125"/>
                    <a:pt x="9782" y="10125"/>
                  </a:cubicBezTo>
                  <a:cubicBezTo>
                    <a:pt x="9799" y="10125"/>
                    <a:pt x="9816" y="10127"/>
                    <a:pt x="9831" y="10128"/>
                  </a:cubicBezTo>
                  <a:cubicBezTo>
                    <a:pt x="9831" y="10128"/>
                    <a:pt x="9837" y="10123"/>
                    <a:pt x="9842" y="10123"/>
                  </a:cubicBezTo>
                  <a:cubicBezTo>
                    <a:pt x="9860" y="10118"/>
                    <a:pt x="9876" y="10116"/>
                    <a:pt x="9889" y="10116"/>
                  </a:cubicBezTo>
                  <a:cubicBezTo>
                    <a:pt x="9916" y="10116"/>
                    <a:pt x="9927" y="10125"/>
                    <a:pt x="9908" y="10139"/>
                  </a:cubicBezTo>
                  <a:cubicBezTo>
                    <a:pt x="9856" y="10177"/>
                    <a:pt x="9901" y="10178"/>
                    <a:pt x="9954" y="10181"/>
                  </a:cubicBezTo>
                  <a:cubicBezTo>
                    <a:pt x="9955" y="10171"/>
                    <a:pt x="9951" y="10159"/>
                    <a:pt x="9962" y="10153"/>
                  </a:cubicBezTo>
                  <a:cubicBezTo>
                    <a:pt x="10008" y="10131"/>
                    <a:pt x="10007" y="10109"/>
                    <a:pt x="10017" y="10083"/>
                  </a:cubicBezTo>
                  <a:cubicBezTo>
                    <a:pt x="10043" y="10105"/>
                    <a:pt x="10108" y="10114"/>
                    <a:pt x="10051" y="10151"/>
                  </a:cubicBezTo>
                  <a:cubicBezTo>
                    <a:pt x="10048" y="10151"/>
                    <a:pt x="10068" y="10161"/>
                    <a:pt x="10074" y="10161"/>
                  </a:cubicBezTo>
                  <a:cubicBezTo>
                    <a:pt x="10095" y="10156"/>
                    <a:pt x="10112" y="10154"/>
                    <a:pt x="10128" y="10154"/>
                  </a:cubicBezTo>
                  <a:cubicBezTo>
                    <a:pt x="10150" y="10154"/>
                    <a:pt x="10168" y="10158"/>
                    <a:pt x="10185" y="10164"/>
                  </a:cubicBezTo>
                  <a:cubicBezTo>
                    <a:pt x="10121" y="10190"/>
                    <a:pt x="10214" y="10187"/>
                    <a:pt x="10196" y="10208"/>
                  </a:cubicBezTo>
                  <a:cubicBezTo>
                    <a:pt x="10174" y="10233"/>
                    <a:pt x="10215" y="10248"/>
                    <a:pt x="10238" y="10264"/>
                  </a:cubicBezTo>
                  <a:cubicBezTo>
                    <a:pt x="10244" y="10269"/>
                    <a:pt x="10254" y="10271"/>
                    <a:pt x="10266" y="10271"/>
                  </a:cubicBezTo>
                  <a:cubicBezTo>
                    <a:pt x="10289" y="10271"/>
                    <a:pt x="10315" y="10263"/>
                    <a:pt x="10320" y="10259"/>
                  </a:cubicBezTo>
                  <a:cubicBezTo>
                    <a:pt x="10331" y="10250"/>
                    <a:pt x="10329" y="10247"/>
                    <a:pt x="10322" y="10247"/>
                  </a:cubicBezTo>
                  <a:cubicBezTo>
                    <a:pt x="10313" y="10247"/>
                    <a:pt x="10296" y="10252"/>
                    <a:pt x="10288" y="10252"/>
                  </a:cubicBezTo>
                  <a:cubicBezTo>
                    <a:pt x="10285" y="10252"/>
                    <a:pt x="10284" y="10251"/>
                    <a:pt x="10283" y="10251"/>
                  </a:cubicBezTo>
                  <a:cubicBezTo>
                    <a:pt x="10276" y="10245"/>
                    <a:pt x="10274" y="10236"/>
                    <a:pt x="10277" y="10229"/>
                  </a:cubicBezTo>
                  <a:cubicBezTo>
                    <a:pt x="10279" y="10220"/>
                    <a:pt x="10292" y="10209"/>
                    <a:pt x="10292" y="10202"/>
                  </a:cubicBezTo>
                  <a:cubicBezTo>
                    <a:pt x="10292" y="10195"/>
                    <a:pt x="10279" y="10190"/>
                    <a:pt x="10273" y="10186"/>
                  </a:cubicBezTo>
                  <a:lnTo>
                    <a:pt x="10330" y="10184"/>
                  </a:lnTo>
                  <a:cubicBezTo>
                    <a:pt x="10333" y="10184"/>
                    <a:pt x="10418" y="10155"/>
                    <a:pt x="10421" y="10153"/>
                  </a:cubicBezTo>
                  <a:cubicBezTo>
                    <a:pt x="10435" y="10143"/>
                    <a:pt x="10448" y="10130"/>
                    <a:pt x="10463" y="10126"/>
                  </a:cubicBezTo>
                  <a:cubicBezTo>
                    <a:pt x="10533" y="10112"/>
                    <a:pt x="10514" y="10095"/>
                    <a:pt x="10508" y="10078"/>
                  </a:cubicBezTo>
                  <a:cubicBezTo>
                    <a:pt x="10504" y="10070"/>
                    <a:pt x="10483" y="10064"/>
                    <a:pt x="10473" y="10055"/>
                  </a:cubicBezTo>
                  <a:cubicBezTo>
                    <a:pt x="10468" y="10052"/>
                    <a:pt x="10468" y="10045"/>
                    <a:pt x="10474" y="10043"/>
                  </a:cubicBezTo>
                  <a:cubicBezTo>
                    <a:pt x="10485" y="10038"/>
                    <a:pt x="10507" y="10030"/>
                    <a:pt x="10514" y="10030"/>
                  </a:cubicBezTo>
                  <a:cubicBezTo>
                    <a:pt x="10515" y="10030"/>
                    <a:pt x="10515" y="10030"/>
                    <a:pt x="10516" y="10030"/>
                  </a:cubicBezTo>
                  <a:cubicBezTo>
                    <a:pt x="10526" y="10033"/>
                    <a:pt x="10536" y="10035"/>
                    <a:pt x="10548" y="10035"/>
                  </a:cubicBezTo>
                  <a:cubicBezTo>
                    <a:pt x="10576" y="10035"/>
                    <a:pt x="10607" y="10026"/>
                    <a:pt x="10636" y="10021"/>
                  </a:cubicBezTo>
                  <a:cubicBezTo>
                    <a:pt x="10689" y="10012"/>
                    <a:pt x="10742" y="10002"/>
                    <a:pt x="10798" y="9992"/>
                  </a:cubicBezTo>
                  <a:cubicBezTo>
                    <a:pt x="10802" y="10012"/>
                    <a:pt x="10808" y="10027"/>
                    <a:pt x="10807" y="10043"/>
                  </a:cubicBezTo>
                  <a:cubicBezTo>
                    <a:pt x="10805" y="10052"/>
                    <a:pt x="10788" y="10062"/>
                    <a:pt x="10783" y="10071"/>
                  </a:cubicBezTo>
                  <a:cubicBezTo>
                    <a:pt x="10777" y="10083"/>
                    <a:pt x="10783" y="10088"/>
                    <a:pt x="10809" y="10088"/>
                  </a:cubicBezTo>
                  <a:cubicBezTo>
                    <a:pt x="10813" y="10088"/>
                    <a:pt x="10817" y="10087"/>
                    <a:pt x="10822" y="10087"/>
                  </a:cubicBezTo>
                  <a:cubicBezTo>
                    <a:pt x="10840" y="10086"/>
                    <a:pt x="10857" y="10085"/>
                    <a:pt x="10871" y="10085"/>
                  </a:cubicBezTo>
                  <a:cubicBezTo>
                    <a:pt x="10940" y="10085"/>
                    <a:pt x="10963" y="10100"/>
                    <a:pt x="10966" y="10134"/>
                  </a:cubicBezTo>
                  <a:cubicBezTo>
                    <a:pt x="10967" y="10137"/>
                    <a:pt x="10973" y="10141"/>
                    <a:pt x="10979" y="10141"/>
                  </a:cubicBezTo>
                  <a:cubicBezTo>
                    <a:pt x="10980" y="10141"/>
                    <a:pt x="10981" y="10140"/>
                    <a:pt x="10982" y="10140"/>
                  </a:cubicBezTo>
                  <a:cubicBezTo>
                    <a:pt x="10992" y="10140"/>
                    <a:pt x="11008" y="10137"/>
                    <a:pt x="11013" y="10134"/>
                  </a:cubicBezTo>
                  <a:cubicBezTo>
                    <a:pt x="11020" y="10128"/>
                    <a:pt x="11023" y="10121"/>
                    <a:pt x="11025" y="10114"/>
                  </a:cubicBezTo>
                  <a:cubicBezTo>
                    <a:pt x="11026" y="10102"/>
                    <a:pt x="11026" y="10092"/>
                    <a:pt x="11028" y="10080"/>
                  </a:cubicBezTo>
                  <a:cubicBezTo>
                    <a:pt x="11050" y="10078"/>
                    <a:pt x="11075" y="10077"/>
                    <a:pt x="11097" y="10076"/>
                  </a:cubicBezTo>
                  <a:cubicBezTo>
                    <a:pt x="11103" y="10074"/>
                    <a:pt x="11116" y="10067"/>
                    <a:pt x="11116" y="10067"/>
                  </a:cubicBezTo>
                  <a:cubicBezTo>
                    <a:pt x="11114" y="10046"/>
                    <a:pt x="11129" y="10039"/>
                    <a:pt x="11158" y="10039"/>
                  </a:cubicBezTo>
                  <a:cubicBezTo>
                    <a:pt x="11165" y="10039"/>
                    <a:pt x="11174" y="10039"/>
                    <a:pt x="11184" y="10040"/>
                  </a:cubicBezTo>
                  <a:cubicBezTo>
                    <a:pt x="11185" y="10040"/>
                    <a:pt x="11186" y="10041"/>
                    <a:pt x="11188" y="10041"/>
                  </a:cubicBezTo>
                  <a:cubicBezTo>
                    <a:pt x="11195" y="10041"/>
                    <a:pt x="11206" y="10039"/>
                    <a:pt x="11206" y="10039"/>
                  </a:cubicBezTo>
                  <a:cubicBezTo>
                    <a:pt x="11210" y="10033"/>
                    <a:pt x="11214" y="10027"/>
                    <a:pt x="11210" y="10024"/>
                  </a:cubicBezTo>
                  <a:cubicBezTo>
                    <a:pt x="11188" y="10014"/>
                    <a:pt x="11163" y="10003"/>
                    <a:pt x="11136" y="9995"/>
                  </a:cubicBezTo>
                  <a:cubicBezTo>
                    <a:pt x="11136" y="9994"/>
                    <a:pt x="11134" y="9994"/>
                    <a:pt x="11132" y="9994"/>
                  </a:cubicBezTo>
                  <a:cubicBezTo>
                    <a:pt x="11125" y="9994"/>
                    <a:pt x="11111" y="9996"/>
                    <a:pt x="11107" y="9998"/>
                  </a:cubicBezTo>
                  <a:cubicBezTo>
                    <a:pt x="11081" y="10015"/>
                    <a:pt x="11055" y="10019"/>
                    <a:pt x="11030" y="10019"/>
                  </a:cubicBezTo>
                  <a:cubicBezTo>
                    <a:pt x="11013" y="10019"/>
                    <a:pt x="10997" y="10017"/>
                    <a:pt x="10981" y="10017"/>
                  </a:cubicBezTo>
                  <a:cubicBezTo>
                    <a:pt x="10975" y="10017"/>
                    <a:pt x="10969" y="10018"/>
                    <a:pt x="10963" y="10018"/>
                  </a:cubicBezTo>
                  <a:cubicBezTo>
                    <a:pt x="10961" y="10018"/>
                    <a:pt x="10959" y="10018"/>
                    <a:pt x="10957" y="10018"/>
                  </a:cubicBezTo>
                  <a:cubicBezTo>
                    <a:pt x="10928" y="10018"/>
                    <a:pt x="10930" y="10007"/>
                    <a:pt x="10948" y="9993"/>
                  </a:cubicBezTo>
                  <a:cubicBezTo>
                    <a:pt x="10967" y="9981"/>
                    <a:pt x="10985" y="9967"/>
                    <a:pt x="11012" y="9967"/>
                  </a:cubicBezTo>
                  <a:cubicBezTo>
                    <a:pt x="11020" y="9967"/>
                    <a:pt x="11029" y="9968"/>
                    <a:pt x="11039" y="9971"/>
                  </a:cubicBezTo>
                  <a:cubicBezTo>
                    <a:pt x="11041" y="9972"/>
                    <a:pt x="11045" y="9972"/>
                    <a:pt x="11049" y="9972"/>
                  </a:cubicBezTo>
                  <a:cubicBezTo>
                    <a:pt x="11061" y="9972"/>
                    <a:pt x="11080" y="9969"/>
                    <a:pt x="11082" y="9968"/>
                  </a:cubicBezTo>
                  <a:cubicBezTo>
                    <a:pt x="11102" y="9949"/>
                    <a:pt x="11123" y="9946"/>
                    <a:pt x="11145" y="9946"/>
                  </a:cubicBezTo>
                  <a:cubicBezTo>
                    <a:pt x="11156" y="9946"/>
                    <a:pt x="11167" y="9946"/>
                    <a:pt x="11179" y="9946"/>
                  </a:cubicBezTo>
                  <a:cubicBezTo>
                    <a:pt x="11182" y="9946"/>
                    <a:pt x="11185" y="9946"/>
                    <a:pt x="11188" y="9946"/>
                  </a:cubicBezTo>
                  <a:cubicBezTo>
                    <a:pt x="11289" y="9943"/>
                    <a:pt x="11307" y="9939"/>
                    <a:pt x="11382" y="9903"/>
                  </a:cubicBezTo>
                  <a:cubicBezTo>
                    <a:pt x="11400" y="9895"/>
                    <a:pt x="11409" y="9892"/>
                    <a:pt x="11414" y="9892"/>
                  </a:cubicBezTo>
                  <a:cubicBezTo>
                    <a:pt x="11420" y="9892"/>
                    <a:pt x="11422" y="9895"/>
                    <a:pt x="11426" y="9902"/>
                  </a:cubicBezTo>
                  <a:cubicBezTo>
                    <a:pt x="11432" y="9912"/>
                    <a:pt x="11453" y="9917"/>
                    <a:pt x="11459" y="9927"/>
                  </a:cubicBezTo>
                  <a:cubicBezTo>
                    <a:pt x="11469" y="9942"/>
                    <a:pt x="11488" y="9952"/>
                    <a:pt x="11422" y="9974"/>
                  </a:cubicBezTo>
                  <a:cubicBezTo>
                    <a:pt x="11387" y="9986"/>
                    <a:pt x="11375" y="10018"/>
                    <a:pt x="11351" y="10042"/>
                  </a:cubicBezTo>
                  <a:cubicBezTo>
                    <a:pt x="11350" y="10045"/>
                    <a:pt x="11351" y="10048"/>
                    <a:pt x="11354" y="10048"/>
                  </a:cubicBezTo>
                  <a:cubicBezTo>
                    <a:pt x="11357" y="10048"/>
                    <a:pt x="11361" y="10049"/>
                    <a:pt x="11365" y="10049"/>
                  </a:cubicBezTo>
                  <a:cubicBezTo>
                    <a:pt x="11370" y="10049"/>
                    <a:pt x="11375" y="10048"/>
                    <a:pt x="11376" y="10046"/>
                  </a:cubicBezTo>
                  <a:lnTo>
                    <a:pt x="11410" y="10025"/>
                  </a:lnTo>
                  <a:cubicBezTo>
                    <a:pt x="11433" y="10012"/>
                    <a:pt x="11447" y="10006"/>
                    <a:pt x="11458" y="10006"/>
                  </a:cubicBezTo>
                  <a:cubicBezTo>
                    <a:pt x="11469" y="10006"/>
                    <a:pt x="11476" y="10012"/>
                    <a:pt x="11485" y="10025"/>
                  </a:cubicBezTo>
                  <a:cubicBezTo>
                    <a:pt x="11488" y="10031"/>
                    <a:pt x="11495" y="10034"/>
                    <a:pt x="11506" y="10043"/>
                  </a:cubicBezTo>
                  <a:cubicBezTo>
                    <a:pt x="11519" y="10012"/>
                    <a:pt x="11556" y="9977"/>
                    <a:pt x="11534" y="9965"/>
                  </a:cubicBezTo>
                  <a:cubicBezTo>
                    <a:pt x="11500" y="9945"/>
                    <a:pt x="11526" y="9921"/>
                    <a:pt x="11525" y="9899"/>
                  </a:cubicBezTo>
                  <a:cubicBezTo>
                    <a:pt x="11525" y="9885"/>
                    <a:pt x="11530" y="9881"/>
                    <a:pt x="11539" y="9881"/>
                  </a:cubicBezTo>
                  <a:cubicBezTo>
                    <a:pt x="11546" y="9881"/>
                    <a:pt x="11555" y="9883"/>
                    <a:pt x="11566" y="9883"/>
                  </a:cubicBezTo>
                  <a:cubicBezTo>
                    <a:pt x="11569" y="9883"/>
                    <a:pt x="11572" y="9883"/>
                    <a:pt x="11575" y="9883"/>
                  </a:cubicBezTo>
                  <a:cubicBezTo>
                    <a:pt x="11592" y="9881"/>
                    <a:pt x="11605" y="9880"/>
                    <a:pt x="11616" y="9880"/>
                  </a:cubicBezTo>
                  <a:cubicBezTo>
                    <a:pt x="11650" y="9880"/>
                    <a:pt x="11655" y="9889"/>
                    <a:pt x="11632" y="9914"/>
                  </a:cubicBezTo>
                  <a:cubicBezTo>
                    <a:pt x="11631" y="9917"/>
                    <a:pt x="11638" y="9923"/>
                    <a:pt x="11645" y="9924"/>
                  </a:cubicBezTo>
                  <a:cubicBezTo>
                    <a:pt x="11696" y="9930"/>
                    <a:pt x="11665" y="9946"/>
                    <a:pt x="11641" y="9964"/>
                  </a:cubicBezTo>
                  <a:cubicBezTo>
                    <a:pt x="11628" y="9973"/>
                    <a:pt x="11620" y="9981"/>
                    <a:pt x="11615" y="9992"/>
                  </a:cubicBezTo>
                  <a:cubicBezTo>
                    <a:pt x="11613" y="9995"/>
                    <a:pt x="11631" y="9999"/>
                    <a:pt x="11631" y="9999"/>
                  </a:cubicBezTo>
                  <a:cubicBezTo>
                    <a:pt x="11669" y="9983"/>
                    <a:pt x="11737" y="9962"/>
                    <a:pt x="11737" y="9952"/>
                  </a:cubicBezTo>
                  <a:cubicBezTo>
                    <a:pt x="11734" y="9920"/>
                    <a:pt x="11818" y="9897"/>
                    <a:pt x="11828" y="9868"/>
                  </a:cubicBezTo>
                  <a:cubicBezTo>
                    <a:pt x="11828" y="9867"/>
                    <a:pt x="11841" y="9862"/>
                    <a:pt x="11849" y="9859"/>
                  </a:cubicBezTo>
                  <a:cubicBezTo>
                    <a:pt x="11853" y="9862"/>
                    <a:pt x="11860" y="9865"/>
                    <a:pt x="11860" y="9870"/>
                  </a:cubicBezTo>
                  <a:cubicBezTo>
                    <a:pt x="11858" y="9884"/>
                    <a:pt x="11863" y="9889"/>
                    <a:pt x="11871" y="9889"/>
                  </a:cubicBezTo>
                  <a:cubicBezTo>
                    <a:pt x="11884" y="9889"/>
                    <a:pt x="11907" y="9876"/>
                    <a:pt x="11926" y="9868"/>
                  </a:cubicBezTo>
                  <a:cubicBezTo>
                    <a:pt x="11931" y="9866"/>
                    <a:pt x="11939" y="9865"/>
                    <a:pt x="11946" y="9865"/>
                  </a:cubicBezTo>
                  <a:cubicBezTo>
                    <a:pt x="11950" y="9865"/>
                    <a:pt x="11954" y="9865"/>
                    <a:pt x="11956" y="9867"/>
                  </a:cubicBezTo>
                  <a:cubicBezTo>
                    <a:pt x="11962" y="9869"/>
                    <a:pt x="11968" y="9869"/>
                    <a:pt x="11973" y="9869"/>
                  </a:cubicBezTo>
                  <a:cubicBezTo>
                    <a:pt x="11993" y="9869"/>
                    <a:pt x="12000" y="9855"/>
                    <a:pt x="12012" y="9847"/>
                  </a:cubicBezTo>
                  <a:cubicBezTo>
                    <a:pt x="12035" y="9834"/>
                    <a:pt x="12029" y="9822"/>
                    <a:pt x="12005" y="9822"/>
                  </a:cubicBezTo>
                  <a:cubicBezTo>
                    <a:pt x="12003" y="9822"/>
                    <a:pt x="12002" y="9822"/>
                    <a:pt x="12000" y="9822"/>
                  </a:cubicBezTo>
                  <a:cubicBezTo>
                    <a:pt x="11998" y="9822"/>
                    <a:pt x="11996" y="9823"/>
                    <a:pt x="11994" y="9823"/>
                  </a:cubicBezTo>
                  <a:cubicBezTo>
                    <a:pt x="11909" y="9823"/>
                    <a:pt x="11876" y="9790"/>
                    <a:pt x="11809" y="9780"/>
                  </a:cubicBezTo>
                  <a:lnTo>
                    <a:pt x="11809" y="9780"/>
                  </a:lnTo>
                  <a:cubicBezTo>
                    <a:pt x="11811" y="9792"/>
                    <a:pt x="11814" y="9805"/>
                    <a:pt x="11830" y="9820"/>
                  </a:cubicBezTo>
                  <a:lnTo>
                    <a:pt x="11830" y="9820"/>
                  </a:lnTo>
                  <a:cubicBezTo>
                    <a:pt x="11831" y="9819"/>
                    <a:pt x="11832" y="9818"/>
                    <a:pt x="11832" y="9818"/>
                  </a:cubicBezTo>
                  <a:cubicBezTo>
                    <a:pt x="11840" y="9821"/>
                    <a:pt x="11849" y="9824"/>
                    <a:pt x="11835" y="9824"/>
                  </a:cubicBezTo>
                  <a:cubicBezTo>
                    <a:pt x="11849" y="9834"/>
                    <a:pt x="11846" y="9839"/>
                    <a:pt x="11841" y="9843"/>
                  </a:cubicBezTo>
                  <a:cubicBezTo>
                    <a:pt x="11834" y="9837"/>
                    <a:pt x="11825" y="9833"/>
                    <a:pt x="11819" y="9827"/>
                  </a:cubicBezTo>
                  <a:cubicBezTo>
                    <a:pt x="11819" y="9827"/>
                    <a:pt x="11822" y="9825"/>
                    <a:pt x="11825" y="9823"/>
                  </a:cubicBezTo>
                  <a:lnTo>
                    <a:pt x="11825" y="9823"/>
                  </a:lnTo>
                  <a:cubicBezTo>
                    <a:pt x="11828" y="9823"/>
                    <a:pt x="11832" y="9824"/>
                    <a:pt x="11835" y="9824"/>
                  </a:cubicBezTo>
                  <a:cubicBezTo>
                    <a:pt x="11833" y="9822"/>
                    <a:pt x="11832" y="9821"/>
                    <a:pt x="11830" y="9820"/>
                  </a:cubicBezTo>
                  <a:lnTo>
                    <a:pt x="11830" y="9820"/>
                  </a:lnTo>
                  <a:cubicBezTo>
                    <a:pt x="11828" y="9821"/>
                    <a:pt x="11827" y="9822"/>
                    <a:pt x="11825" y="9823"/>
                  </a:cubicBezTo>
                  <a:lnTo>
                    <a:pt x="11825" y="9823"/>
                  </a:lnTo>
                  <a:cubicBezTo>
                    <a:pt x="11799" y="9821"/>
                    <a:pt x="11784" y="9822"/>
                    <a:pt x="11778" y="9820"/>
                  </a:cubicBezTo>
                  <a:cubicBezTo>
                    <a:pt x="11765" y="9814"/>
                    <a:pt x="11759" y="9805"/>
                    <a:pt x="11750" y="9797"/>
                  </a:cubicBezTo>
                  <a:lnTo>
                    <a:pt x="11809" y="9780"/>
                  </a:lnTo>
                  <a:cubicBezTo>
                    <a:pt x="11806" y="9768"/>
                    <a:pt x="11803" y="9755"/>
                    <a:pt x="11798" y="9737"/>
                  </a:cubicBezTo>
                  <a:lnTo>
                    <a:pt x="11798" y="9737"/>
                  </a:lnTo>
                  <a:cubicBezTo>
                    <a:pt x="11826" y="9743"/>
                    <a:pt x="11858" y="9746"/>
                    <a:pt x="11892" y="9746"/>
                  </a:cubicBezTo>
                  <a:cubicBezTo>
                    <a:pt x="11927" y="9746"/>
                    <a:pt x="11964" y="9743"/>
                    <a:pt x="12002" y="9737"/>
                  </a:cubicBezTo>
                  <a:cubicBezTo>
                    <a:pt x="12010" y="9736"/>
                    <a:pt x="12017" y="9735"/>
                    <a:pt x="12024" y="9735"/>
                  </a:cubicBezTo>
                  <a:cubicBezTo>
                    <a:pt x="12068" y="9735"/>
                    <a:pt x="12073" y="9759"/>
                    <a:pt x="12106" y="9765"/>
                  </a:cubicBezTo>
                  <a:cubicBezTo>
                    <a:pt x="12113" y="9767"/>
                    <a:pt x="12096" y="9786"/>
                    <a:pt x="12084" y="9797"/>
                  </a:cubicBezTo>
                  <a:cubicBezTo>
                    <a:pt x="12068" y="9813"/>
                    <a:pt x="12076" y="9828"/>
                    <a:pt x="12102" y="9828"/>
                  </a:cubicBezTo>
                  <a:cubicBezTo>
                    <a:pt x="12104" y="9828"/>
                    <a:pt x="12105" y="9828"/>
                    <a:pt x="12106" y="9828"/>
                  </a:cubicBezTo>
                  <a:cubicBezTo>
                    <a:pt x="12141" y="9825"/>
                    <a:pt x="12153" y="9814"/>
                    <a:pt x="12153" y="9793"/>
                  </a:cubicBezTo>
                  <a:cubicBezTo>
                    <a:pt x="12152" y="9767"/>
                    <a:pt x="12160" y="9739"/>
                    <a:pt x="12169" y="9711"/>
                  </a:cubicBezTo>
                  <a:cubicBezTo>
                    <a:pt x="12169" y="9706"/>
                    <a:pt x="12191" y="9697"/>
                    <a:pt x="12205" y="9694"/>
                  </a:cubicBezTo>
                  <a:cubicBezTo>
                    <a:pt x="12225" y="9689"/>
                    <a:pt x="12252" y="9687"/>
                    <a:pt x="12268" y="9680"/>
                  </a:cubicBezTo>
                  <a:cubicBezTo>
                    <a:pt x="12279" y="9674"/>
                    <a:pt x="12291" y="9673"/>
                    <a:pt x="12302" y="9673"/>
                  </a:cubicBezTo>
                  <a:cubicBezTo>
                    <a:pt x="12311" y="9673"/>
                    <a:pt x="12320" y="9674"/>
                    <a:pt x="12329" y="9674"/>
                  </a:cubicBezTo>
                  <a:cubicBezTo>
                    <a:pt x="12344" y="9674"/>
                    <a:pt x="12359" y="9671"/>
                    <a:pt x="12374" y="9658"/>
                  </a:cubicBezTo>
                  <a:lnTo>
                    <a:pt x="12374" y="9658"/>
                  </a:lnTo>
                  <a:cubicBezTo>
                    <a:pt x="12447" y="9661"/>
                    <a:pt x="12347" y="9692"/>
                    <a:pt x="12369" y="9703"/>
                  </a:cubicBezTo>
                  <a:cubicBezTo>
                    <a:pt x="12375" y="9706"/>
                    <a:pt x="12374" y="9712"/>
                    <a:pt x="12372" y="9717"/>
                  </a:cubicBezTo>
                  <a:cubicBezTo>
                    <a:pt x="12368" y="9736"/>
                    <a:pt x="12334" y="9734"/>
                    <a:pt x="12310" y="9742"/>
                  </a:cubicBezTo>
                  <a:cubicBezTo>
                    <a:pt x="12315" y="9774"/>
                    <a:pt x="12316" y="9809"/>
                    <a:pt x="12378" y="9824"/>
                  </a:cubicBezTo>
                  <a:lnTo>
                    <a:pt x="12375" y="9827"/>
                  </a:lnTo>
                  <a:cubicBezTo>
                    <a:pt x="12383" y="9829"/>
                    <a:pt x="12389" y="9833"/>
                    <a:pt x="12400" y="9833"/>
                  </a:cubicBezTo>
                  <a:cubicBezTo>
                    <a:pt x="12408" y="9833"/>
                    <a:pt x="12419" y="9831"/>
                    <a:pt x="12434" y="9821"/>
                  </a:cubicBezTo>
                  <a:cubicBezTo>
                    <a:pt x="12472" y="9797"/>
                    <a:pt x="12486" y="9789"/>
                    <a:pt x="12509" y="9789"/>
                  </a:cubicBezTo>
                  <a:cubicBezTo>
                    <a:pt x="12522" y="9789"/>
                    <a:pt x="12536" y="9791"/>
                    <a:pt x="12558" y="9795"/>
                  </a:cubicBezTo>
                  <a:lnTo>
                    <a:pt x="12634" y="9806"/>
                  </a:lnTo>
                  <a:cubicBezTo>
                    <a:pt x="12639" y="9806"/>
                    <a:pt x="12656" y="9802"/>
                    <a:pt x="12656" y="9802"/>
                  </a:cubicBezTo>
                  <a:cubicBezTo>
                    <a:pt x="12661" y="9797"/>
                    <a:pt x="12664" y="9790"/>
                    <a:pt x="12659" y="9789"/>
                  </a:cubicBezTo>
                  <a:cubicBezTo>
                    <a:pt x="12637" y="9783"/>
                    <a:pt x="12611" y="9780"/>
                    <a:pt x="12591" y="9772"/>
                  </a:cubicBezTo>
                  <a:cubicBezTo>
                    <a:pt x="12584" y="9771"/>
                    <a:pt x="12587" y="9758"/>
                    <a:pt x="12594" y="9753"/>
                  </a:cubicBezTo>
                  <a:cubicBezTo>
                    <a:pt x="12622" y="9740"/>
                    <a:pt x="12666" y="9732"/>
                    <a:pt x="12712" y="9732"/>
                  </a:cubicBezTo>
                  <a:cubicBezTo>
                    <a:pt x="12725" y="9732"/>
                    <a:pt x="12739" y="9733"/>
                    <a:pt x="12752" y="9734"/>
                  </a:cubicBezTo>
                  <a:cubicBezTo>
                    <a:pt x="12759" y="9734"/>
                    <a:pt x="12780" y="9728"/>
                    <a:pt x="12784" y="9725"/>
                  </a:cubicBezTo>
                  <a:cubicBezTo>
                    <a:pt x="12792" y="9718"/>
                    <a:pt x="12800" y="9705"/>
                    <a:pt x="12795" y="9703"/>
                  </a:cubicBezTo>
                  <a:cubicBezTo>
                    <a:pt x="12767" y="9694"/>
                    <a:pt x="12772" y="9681"/>
                    <a:pt x="12784" y="9662"/>
                  </a:cubicBezTo>
                  <a:cubicBezTo>
                    <a:pt x="12811" y="9614"/>
                    <a:pt x="12802" y="9612"/>
                    <a:pt x="12715" y="9608"/>
                  </a:cubicBezTo>
                  <a:cubicBezTo>
                    <a:pt x="12700" y="9606"/>
                    <a:pt x="12694" y="9599"/>
                    <a:pt x="12684" y="9594"/>
                  </a:cubicBezTo>
                  <a:cubicBezTo>
                    <a:pt x="12706" y="9586"/>
                    <a:pt x="12701" y="9565"/>
                    <a:pt x="12742" y="9565"/>
                  </a:cubicBezTo>
                  <a:cubicBezTo>
                    <a:pt x="12745" y="9565"/>
                    <a:pt x="12747" y="9565"/>
                    <a:pt x="12750" y="9565"/>
                  </a:cubicBezTo>
                  <a:cubicBezTo>
                    <a:pt x="12752" y="9565"/>
                    <a:pt x="12754" y="9565"/>
                    <a:pt x="12755" y="9565"/>
                  </a:cubicBezTo>
                  <a:cubicBezTo>
                    <a:pt x="12770" y="9565"/>
                    <a:pt x="12791" y="9560"/>
                    <a:pt x="12809" y="9556"/>
                  </a:cubicBezTo>
                  <a:cubicBezTo>
                    <a:pt x="12849" y="9549"/>
                    <a:pt x="12899" y="9532"/>
                    <a:pt x="12927" y="9532"/>
                  </a:cubicBezTo>
                  <a:cubicBezTo>
                    <a:pt x="12929" y="9532"/>
                    <a:pt x="12931" y="9532"/>
                    <a:pt x="12933" y="9533"/>
                  </a:cubicBezTo>
                  <a:cubicBezTo>
                    <a:pt x="12978" y="9539"/>
                    <a:pt x="12923" y="9572"/>
                    <a:pt x="12924" y="9590"/>
                  </a:cubicBezTo>
                  <a:cubicBezTo>
                    <a:pt x="12925" y="9597"/>
                    <a:pt x="12939" y="9602"/>
                    <a:pt x="12948" y="9608"/>
                  </a:cubicBezTo>
                  <a:cubicBezTo>
                    <a:pt x="12950" y="9600"/>
                    <a:pt x="12949" y="9591"/>
                    <a:pt x="12958" y="9587"/>
                  </a:cubicBezTo>
                  <a:cubicBezTo>
                    <a:pt x="12977" y="9578"/>
                    <a:pt x="13002" y="9568"/>
                    <a:pt x="13025" y="9562"/>
                  </a:cubicBezTo>
                  <a:cubicBezTo>
                    <a:pt x="13026" y="9562"/>
                    <a:pt x="13027" y="9562"/>
                    <a:pt x="13028" y="9562"/>
                  </a:cubicBezTo>
                  <a:cubicBezTo>
                    <a:pt x="13038" y="9562"/>
                    <a:pt x="13050" y="9570"/>
                    <a:pt x="13056" y="9575"/>
                  </a:cubicBezTo>
                  <a:cubicBezTo>
                    <a:pt x="13066" y="9583"/>
                    <a:pt x="13082" y="9586"/>
                    <a:pt x="13102" y="9586"/>
                  </a:cubicBezTo>
                  <a:cubicBezTo>
                    <a:pt x="13125" y="9586"/>
                    <a:pt x="13152" y="9581"/>
                    <a:pt x="13174" y="9569"/>
                  </a:cubicBezTo>
                  <a:cubicBezTo>
                    <a:pt x="13205" y="9552"/>
                    <a:pt x="13237" y="9534"/>
                    <a:pt x="13268" y="9515"/>
                  </a:cubicBezTo>
                  <a:cubicBezTo>
                    <a:pt x="13281" y="9518"/>
                    <a:pt x="13291" y="9519"/>
                    <a:pt x="13300" y="9519"/>
                  </a:cubicBezTo>
                  <a:cubicBezTo>
                    <a:pt x="13335" y="9519"/>
                    <a:pt x="13345" y="9500"/>
                    <a:pt x="13357" y="9480"/>
                  </a:cubicBezTo>
                  <a:cubicBezTo>
                    <a:pt x="13359" y="9477"/>
                    <a:pt x="13384" y="9472"/>
                    <a:pt x="13399" y="9468"/>
                  </a:cubicBezTo>
                  <a:lnTo>
                    <a:pt x="13399" y="9468"/>
                  </a:lnTo>
                  <a:cubicBezTo>
                    <a:pt x="13396" y="9474"/>
                    <a:pt x="13387" y="9483"/>
                    <a:pt x="13390" y="9486"/>
                  </a:cubicBezTo>
                  <a:cubicBezTo>
                    <a:pt x="13398" y="9491"/>
                    <a:pt x="13411" y="9494"/>
                    <a:pt x="13423" y="9497"/>
                  </a:cubicBezTo>
                  <a:lnTo>
                    <a:pt x="13436" y="9499"/>
                  </a:lnTo>
                  <a:cubicBezTo>
                    <a:pt x="13440" y="9491"/>
                    <a:pt x="13440" y="9484"/>
                    <a:pt x="13448" y="9477"/>
                  </a:cubicBezTo>
                  <a:cubicBezTo>
                    <a:pt x="13470" y="9459"/>
                    <a:pt x="13479" y="9443"/>
                    <a:pt x="13471" y="9427"/>
                  </a:cubicBezTo>
                  <a:cubicBezTo>
                    <a:pt x="13471" y="9427"/>
                    <a:pt x="13510" y="9408"/>
                    <a:pt x="13518" y="9408"/>
                  </a:cubicBezTo>
                  <a:cubicBezTo>
                    <a:pt x="13540" y="9409"/>
                    <a:pt x="13568" y="9413"/>
                    <a:pt x="13568" y="9421"/>
                  </a:cubicBezTo>
                  <a:cubicBezTo>
                    <a:pt x="13571" y="9451"/>
                    <a:pt x="13603" y="9462"/>
                    <a:pt x="13655" y="9462"/>
                  </a:cubicBezTo>
                  <a:cubicBezTo>
                    <a:pt x="13665" y="9462"/>
                    <a:pt x="13675" y="9461"/>
                    <a:pt x="13686" y="9461"/>
                  </a:cubicBezTo>
                  <a:cubicBezTo>
                    <a:pt x="13680" y="9449"/>
                    <a:pt x="13674" y="9437"/>
                    <a:pt x="13665" y="9427"/>
                  </a:cubicBezTo>
                  <a:cubicBezTo>
                    <a:pt x="13654" y="9415"/>
                    <a:pt x="13668" y="9366"/>
                    <a:pt x="13689" y="9360"/>
                  </a:cubicBezTo>
                  <a:cubicBezTo>
                    <a:pt x="13738" y="9346"/>
                    <a:pt x="13799" y="9338"/>
                    <a:pt x="13796" y="9305"/>
                  </a:cubicBezTo>
                  <a:cubicBezTo>
                    <a:pt x="13933" y="9266"/>
                    <a:pt x="13894" y="9243"/>
                    <a:pt x="13864" y="9215"/>
                  </a:cubicBezTo>
                  <a:cubicBezTo>
                    <a:pt x="13845" y="9197"/>
                    <a:pt x="13894" y="9188"/>
                    <a:pt x="13921" y="9180"/>
                  </a:cubicBezTo>
                  <a:cubicBezTo>
                    <a:pt x="13923" y="9169"/>
                    <a:pt x="13898" y="9160"/>
                    <a:pt x="13939" y="9146"/>
                  </a:cubicBezTo>
                  <a:cubicBezTo>
                    <a:pt x="13952" y="9141"/>
                    <a:pt x="13961" y="9139"/>
                    <a:pt x="13968" y="9139"/>
                  </a:cubicBezTo>
                  <a:cubicBezTo>
                    <a:pt x="13981" y="9139"/>
                    <a:pt x="13983" y="9147"/>
                    <a:pt x="13983" y="9155"/>
                  </a:cubicBezTo>
                  <a:cubicBezTo>
                    <a:pt x="13982" y="9184"/>
                    <a:pt x="14024" y="9205"/>
                    <a:pt x="13976" y="9246"/>
                  </a:cubicBezTo>
                  <a:cubicBezTo>
                    <a:pt x="13969" y="9253"/>
                    <a:pt x="13982" y="9269"/>
                    <a:pt x="13986" y="9269"/>
                  </a:cubicBezTo>
                  <a:cubicBezTo>
                    <a:pt x="14004" y="9265"/>
                    <a:pt x="14017" y="9263"/>
                    <a:pt x="14027" y="9263"/>
                  </a:cubicBezTo>
                  <a:cubicBezTo>
                    <a:pt x="14061" y="9263"/>
                    <a:pt x="14054" y="9285"/>
                    <a:pt x="14063" y="9300"/>
                  </a:cubicBezTo>
                  <a:cubicBezTo>
                    <a:pt x="14063" y="9301"/>
                    <a:pt x="14067" y="9302"/>
                    <a:pt x="14073" y="9302"/>
                  </a:cubicBezTo>
                  <a:cubicBezTo>
                    <a:pt x="14080" y="9302"/>
                    <a:pt x="14090" y="9301"/>
                    <a:pt x="14098" y="9300"/>
                  </a:cubicBezTo>
                  <a:cubicBezTo>
                    <a:pt x="14105" y="9299"/>
                    <a:pt x="14119" y="9291"/>
                    <a:pt x="14123" y="9287"/>
                  </a:cubicBezTo>
                  <a:cubicBezTo>
                    <a:pt x="14130" y="9277"/>
                    <a:pt x="14129" y="9266"/>
                    <a:pt x="14141" y="9258"/>
                  </a:cubicBezTo>
                  <a:cubicBezTo>
                    <a:pt x="14172" y="9232"/>
                    <a:pt x="14204" y="9207"/>
                    <a:pt x="14139" y="9206"/>
                  </a:cubicBezTo>
                  <a:cubicBezTo>
                    <a:pt x="14133" y="9206"/>
                    <a:pt x="14135" y="9199"/>
                    <a:pt x="14135" y="9194"/>
                  </a:cubicBezTo>
                  <a:cubicBezTo>
                    <a:pt x="14136" y="9187"/>
                    <a:pt x="14135" y="9178"/>
                    <a:pt x="14144" y="9172"/>
                  </a:cubicBezTo>
                  <a:cubicBezTo>
                    <a:pt x="14152" y="9168"/>
                    <a:pt x="14176" y="9162"/>
                    <a:pt x="14186" y="9162"/>
                  </a:cubicBezTo>
                  <a:cubicBezTo>
                    <a:pt x="14213" y="9165"/>
                    <a:pt x="14260" y="9160"/>
                    <a:pt x="14220" y="9191"/>
                  </a:cubicBezTo>
                  <a:cubicBezTo>
                    <a:pt x="14200" y="9209"/>
                    <a:pt x="14208" y="9215"/>
                    <a:pt x="14232" y="9218"/>
                  </a:cubicBezTo>
                  <a:cubicBezTo>
                    <a:pt x="14253" y="9221"/>
                    <a:pt x="14269" y="9225"/>
                    <a:pt x="14286" y="9230"/>
                  </a:cubicBezTo>
                  <a:cubicBezTo>
                    <a:pt x="14345" y="9203"/>
                    <a:pt x="14292" y="9194"/>
                    <a:pt x="14307" y="9177"/>
                  </a:cubicBezTo>
                  <a:cubicBezTo>
                    <a:pt x="14311" y="9169"/>
                    <a:pt x="14348" y="9153"/>
                    <a:pt x="14350" y="9153"/>
                  </a:cubicBezTo>
                  <a:cubicBezTo>
                    <a:pt x="14361" y="9156"/>
                    <a:pt x="14372" y="9158"/>
                    <a:pt x="14384" y="9158"/>
                  </a:cubicBezTo>
                  <a:cubicBezTo>
                    <a:pt x="14412" y="9158"/>
                    <a:pt x="14441" y="9148"/>
                    <a:pt x="14478" y="9130"/>
                  </a:cubicBezTo>
                  <a:cubicBezTo>
                    <a:pt x="14493" y="9121"/>
                    <a:pt x="14507" y="9117"/>
                    <a:pt x="14517" y="9117"/>
                  </a:cubicBezTo>
                  <a:cubicBezTo>
                    <a:pt x="14528" y="9117"/>
                    <a:pt x="14536" y="9121"/>
                    <a:pt x="14539" y="9131"/>
                  </a:cubicBezTo>
                  <a:cubicBezTo>
                    <a:pt x="14548" y="9150"/>
                    <a:pt x="14526" y="9184"/>
                    <a:pt x="14582" y="9184"/>
                  </a:cubicBezTo>
                  <a:cubicBezTo>
                    <a:pt x="14598" y="9184"/>
                    <a:pt x="14619" y="9180"/>
                    <a:pt x="14638" y="9177"/>
                  </a:cubicBezTo>
                  <a:cubicBezTo>
                    <a:pt x="14642" y="9166"/>
                    <a:pt x="14654" y="9153"/>
                    <a:pt x="14648" y="9149"/>
                  </a:cubicBezTo>
                  <a:cubicBezTo>
                    <a:pt x="14635" y="9141"/>
                    <a:pt x="14607" y="9140"/>
                    <a:pt x="14592" y="9132"/>
                  </a:cubicBezTo>
                  <a:cubicBezTo>
                    <a:pt x="14585" y="9130"/>
                    <a:pt x="14592" y="9118"/>
                    <a:pt x="14601" y="9110"/>
                  </a:cubicBezTo>
                  <a:cubicBezTo>
                    <a:pt x="14610" y="9101"/>
                    <a:pt x="14617" y="9097"/>
                    <a:pt x="14624" y="9097"/>
                  </a:cubicBezTo>
                  <a:cubicBezTo>
                    <a:pt x="14628" y="9097"/>
                    <a:pt x="14633" y="9099"/>
                    <a:pt x="14636" y="9103"/>
                  </a:cubicBezTo>
                  <a:cubicBezTo>
                    <a:pt x="14643" y="9109"/>
                    <a:pt x="14655" y="9112"/>
                    <a:pt x="14668" y="9112"/>
                  </a:cubicBezTo>
                  <a:cubicBezTo>
                    <a:pt x="14671" y="9112"/>
                    <a:pt x="14674" y="9112"/>
                    <a:pt x="14676" y="9112"/>
                  </a:cubicBezTo>
                  <a:cubicBezTo>
                    <a:pt x="14692" y="9112"/>
                    <a:pt x="14713" y="9103"/>
                    <a:pt x="14732" y="9097"/>
                  </a:cubicBezTo>
                  <a:cubicBezTo>
                    <a:pt x="14731" y="9091"/>
                    <a:pt x="14737" y="9079"/>
                    <a:pt x="14729" y="9078"/>
                  </a:cubicBezTo>
                  <a:cubicBezTo>
                    <a:pt x="14689" y="9074"/>
                    <a:pt x="14659" y="9068"/>
                    <a:pt x="14719" y="9032"/>
                  </a:cubicBezTo>
                  <a:cubicBezTo>
                    <a:pt x="14717" y="9019"/>
                    <a:pt x="14703" y="8999"/>
                    <a:pt x="14750" y="8994"/>
                  </a:cubicBezTo>
                  <a:cubicBezTo>
                    <a:pt x="14774" y="8992"/>
                    <a:pt x="14800" y="8989"/>
                    <a:pt x="14824" y="8989"/>
                  </a:cubicBezTo>
                  <a:cubicBezTo>
                    <a:pt x="14857" y="8989"/>
                    <a:pt x="14885" y="8994"/>
                    <a:pt x="14892" y="9013"/>
                  </a:cubicBezTo>
                  <a:cubicBezTo>
                    <a:pt x="14894" y="9019"/>
                    <a:pt x="14919" y="9016"/>
                    <a:pt x="14932" y="9018"/>
                  </a:cubicBezTo>
                  <a:cubicBezTo>
                    <a:pt x="14940" y="9010"/>
                    <a:pt x="14956" y="9002"/>
                    <a:pt x="14954" y="8996"/>
                  </a:cubicBezTo>
                  <a:cubicBezTo>
                    <a:pt x="14953" y="8979"/>
                    <a:pt x="14978" y="8969"/>
                    <a:pt x="15003" y="8966"/>
                  </a:cubicBezTo>
                  <a:cubicBezTo>
                    <a:pt x="15016" y="8966"/>
                    <a:pt x="15018" y="8979"/>
                    <a:pt x="15025" y="8985"/>
                  </a:cubicBezTo>
                  <a:cubicBezTo>
                    <a:pt x="15045" y="8979"/>
                    <a:pt x="15070" y="8969"/>
                    <a:pt x="15083" y="8969"/>
                  </a:cubicBezTo>
                  <a:cubicBezTo>
                    <a:pt x="15093" y="8969"/>
                    <a:pt x="15096" y="8974"/>
                    <a:pt x="15088" y="8988"/>
                  </a:cubicBezTo>
                  <a:cubicBezTo>
                    <a:pt x="15081" y="9001"/>
                    <a:pt x="15055" y="9019"/>
                    <a:pt x="15081" y="9019"/>
                  </a:cubicBezTo>
                  <a:cubicBezTo>
                    <a:pt x="15082" y="9019"/>
                    <a:pt x="15083" y="9019"/>
                    <a:pt x="15084" y="9019"/>
                  </a:cubicBezTo>
                  <a:cubicBezTo>
                    <a:pt x="15101" y="9019"/>
                    <a:pt x="15146" y="9006"/>
                    <a:pt x="15156" y="8997"/>
                  </a:cubicBezTo>
                  <a:cubicBezTo>
                    <a:pt x="15181" y="8976"/>
                    <a:pt x="15200" y="8973"/>
                    <a:pt x="15218" y="8973"/>
                  </a:cubicBezTo>
                  <a:cubicBezTo>
                    <a:pt x="15225" y="8973"/>
                    <a:pt x="15231" y="8973"/>
                    <a:pt x="15238" y="8973"/>
                  </a:cubicBezTo>
                  <a:cubicBezTo>
                    <a:pt x="15248" y="8973"/>
                    <a:pt x="15259" y="8972"/>
                    <a:pt x="15271" y="8968"/>
                  </a:cubicBezTo>
                  <a:cubicBezTo>
                    <a:pt x="15271" y="8968"/>
                    <a:pt x="15271" y="8967"/>
                    <a:pt x="15272" y="8967"/>
                  </a:cubicBezTo>
                  <a:cubicBezTo>
                    <a:pt x="15275" y="8967"/>
                    <a:pt x="15284" y="8974"/>
                    <a:pt x="15290" y="8978"/>
                  </a:cubicBezTo>
                  <a:lnTo>
                    <a:pt x="15301" y="8956"/>
                  </a:lnTo>
                  <a:cubicBezTo>
                    <a:pt x="15309" y="8938"/>
                    <a:pt x="15312" y="8922"/>
                    <a:pt x="15321" y="8903"/>
                  </a:cubicBezTo>
                  <a:cubicBezTo>
                    <a:pt x="15324" y="8897"/>
                    <a:pt x="15346" y="8882"/>
                    <a:pt x="15350" y="8882"/>
                  </a:cubicBezTo>
                  <a:cubicBezTo>
                    <a:pt x="15375" y="8880"/>
                    <a:pt x="15411" y="8867"/>
                    <a:pt x="15435" y="8867"/>
                  </a:cubicBezTo>
                  <a:cubicBezTo>
                    <a:pt x="15448" y="8867"/>
                    <a:pt x="15458" y="8871"/>
                    <a:pt x="15460" y="8882"/>
                  </a:cubicBezTo>
                  <a:cubicBezTo>
                    <a:pt x="15463" y="8894"/>
                    <a:pt x="15497" y="8897"/>
                    <a:pt x="15519" y="8904"/>
                  </a:cubicBezTo>
                  <a:cubicBezTo>
                    <a:pt x="15546" y="8875"/>
                    <a:pt x="15572" y="8850"/>
                    <a:pt x="15585" y="8822"/>
                  </a:cubicBezTo>
                  <a:cubicBezTo>
                    <a:pt x="15609" y="8775"/>
                    <a:pt x="15665" y="8721"/>
                    <a:pt x="15709" y="8670"/>
                  </a:cubicBezTo>
                  <a:cubicBezTo>
                    <a:pt x="15723" y="8654"/>
                    <a:pt x="15743" y="8649"/>
                    <a:pt x="15762" y="8649"/>
                  </a:cubicBezTo>
                  <a:cubicBezTo>
                    <a:pt x="15766" y="8649"/>
                    <a:pt x="15771" y="8649"/>
                    <a:pt x="15775" y="8650"/>
                  </a:cubicBezTo>
                  <a:cubicBezTo>
                    <a:pt x="15788" y="8653"/>
                    <a:pt x="15806" y="8654"/>
                    <a:pt x="15808" y="8662"/>
                  </a:cubicBezTo>
                  <a:cubicBezTo>
                    <a:pt x="15810" y="8670"/>
                    <a:pt x="15815" y="8674"/>
                    <a:pt x="15825" y="8674"/>
                  </a:cubicBezTo>
                  <a:cubicBezTo>
                    <a:pt x="15835" y="8674"/>
                    <a:pt x="15851" y="8669"/>
                    <a:pt x="15871" y="8660"/>
                  </a:cubicBezTo>
                  <a:lnTo>
                    <a:pt x="16008" y="8606"/>
                  </a:lnTo>
                  <a:cubicBezTo>
                    <a:pt x="16008" y="8606"/>
                    <a:pt x="16009" y="8606"/>
                    <a:pt x="16009" y="8606"/>
                  </a:cubicBezTo>
                  <a:cubicBezTo>
                    <a:pt x="16016" y="8606"/>
                    <a:pt x="16021" y="8613"/>
                    <a:pt x="16027" y="8618"/>
                  </a:cubicBezTo>
                  <a:cubicBezTo>
                    <a:pt x="16030" y="8609"/>
                    <a:pt x="16037" y="8598"/>
                    <a:pt x="16039" y="8590"/>
                  </a:cubicBezTo>
                  <a:cubicBezTo>
                    <a:pt x="16041" y="8570"/>
                    <a:pt x="16066" y="8550"/>
                    <a:pt x="16079" y="8550"/>
                  </a:cubicBezTo>
                  <a:cubicBezTo>
                    <a:pt x="16081" y="8550"/>
                    <a:pt x="16083" y="8550"/>
                    <a:pt x="16084" y="8551"/>
                  </a:cubicBezTo>
                  <a:cubicBezTo>
                    <a:pt x="16096" y="8559"/>
                    <a:pt x="16106" y="8562"/>
                    <a:pt x="16115" y="8562"/>
                  </a:cubicBezTo>
                  <a:cubicBezTo>
                    <a:pt x="16142" y="8562"/>
                    <a:pt x="16161" y="8533"/>
                    <a:pt x="16187" y="8510"/>
                  </a:cubicBezTo>
                  <a:cubicBezTo>
                    <a:pt x="16222" y="8479"/>
                    <a:pt x="16208" y="8466"/>
                    <a:pt x="16200" y="8450"/>
                  </a:cubicBezTo>
                  <a:cubicBezTo>
                    <a:pt x="16192" y="8434"/>
                    <a:pt x="16224" y="8423"/>
                    <a:pt x="16247" y="8412"/>
                  </a:cubicBezTo>
                  <a:cubicBezTo>
                    <a:pt x="16269" y="8402"/>
                    <a:pt x="16287" y="8397"/>
                    <a:pt x="16299" y="8397"/>
                  </a:cubicBezTo>
                  <a:cubicBezTo>
                    <a:pt x="16310" y="8397"/>
                    <a:pt x="16315" y="8401"/>
                    <a:pt x="16312" y="8410"/>
                  </a:cubicBezTo>
                  <a:cubicBezTo>
                    <a:pt x="16310" y="8421"/>
                    <a:pt x="16299" y="8437"/>
                    <a:pt x="16314" y="8437"/>
                  </a:cubicBezTo>
                  <a:cubicBezTo>
                    <a:pt x="16316" y="8437"/>
                    <a:pt x="16320" y="8437"/>
                    <a:pt x="16325" y="8435"/>
                  </a:cubicBezTo>
                  <a:cubicBezTo>
                    <a:pt x="16373" y="8422"/>
                    <a:pt x="16370" y="8406"/>
                    <a:pt x="16362" y="8392"/>
                  </a:cubicBezTo>
                  <a:cubicBezTo>
                    <a:pt x="16361" y="8387"/>
                    <a:pt x="16367" y="8378"/>
                    <a:pt x="16371" y="8369"/>
                  </a:cubicBezTo>
                  <a:cubicBezTo>
                    <a:pt x="16406" y="8313"/>
                    <a:pt x="16502" y="8266"/>
                    <a:pt x="16564" y="8207"/>
                  </a:cubicBezTo>
                  <a:cubicBezTo>
                    <a:pt x="16606" y="8169"/>
                    <a:pt x="16640" y="8182"/>
                    <a:pt x="16683" y="8150"/>
                  </a:cubicBezTo>
                  <a:cubicBezTo>
                    <a:pt x="16703" y="8135"/>
                    <a:pt x="16726" y="8127"/>
                    <a:pt x="16744" y="8127"/>
                  </a:cubicBezTo>
                  <a:cubicBezTo>
                    <a:pt x="16757" y="8127"/>
                    <a:pt x="16767" y="8131"/>
                    <a:pt x="16770" y="8139"/>
                  </a:cubicBezTo>
                  <a:cubicBezTo>
                    <a:pt x="16772" y="8147"/>
                    <a:pt x="16777" y="8150"/>
                    <a:pt x="16784" y="8150"/>
                  </a:cubicBezTo>
                  <a:cubicBezTo>
                    <a:pt x="16795" y="8150"/>
                    <a:pt x="16812" y="8142"/>
                    <a:pt x="16833" y="8131"/>
                  </a:cubicBezTo>
                  <a:cubicBezTo>
                    <a:pt x="16870" y="8110"/>
                    <a:pt x="16870" y="8100"/>
                    <a:pt x="16861" y="8091"/>
                  </a:cubicBezTo>
                  <a:cubicBezTo>
                    <a:pt x="16839" y="8069"/>
                    <a:pt x="16895" y="8045"/>
                    <a:pt x="16920" y="8036"/>
                  </a:cubicBezTo>
                  <a:cubicBezTo>
                    <a:pt x="16930" y="8033"/>
                    <a:pt x="16938" y="8031"/>
                    <a:pt x="16942" y="8031"/>
                  </a:cubicBezTo>
                  <a:cubicBezTo>
                    <a:pt x="16958" y="8031"/>
                    <a:pt x="16944" y="8050"/>
                    <a:pt x="16935" y="8064"/>
                  </a:cubicBezTo>
                  <a:cubicBezTo>
                    <a:pt x="16928" y="8074"/>
                    <a:pt x="16927" y="8082"/>
                    <a:pt x="16936" y="8082"/>
                  </a:cubicBezTo>
                  <a:cubicBezTo>
                    <a:pt x="16942" y="8082"/>
                    <a:pt x="16952" y="8079"/>
                    <a:pt x="16967" y="8070"/>
                  </a:cubicBezTo>
                  <a:cubicBezTo>
                    <a:pt x="16970" y="8061"/>
                    <a:pt x="16976" y="8057"/>
                    <a:pt x="16980" y="8051"/>
                  </a:cubicBezTo>
                  <a:cubicBezTo>
                    <a:pt x="16983" y="8053"/>
                    <a:pt x="16989" y="8056"/>
                    <a:pt x="16989" y="8056"/>
                  </a:cubicBezTo>
                  <a:lnTo>
                    <a:pt x="16968" y="8072"/>
                  </a:lnTo>
                  <a:lnTo>
                    <a:pt x="16967" y="8070"/>
                  </a:lnTo>
                  <a:lnTo>
                    <a:pt x="16967" y="8070"/>
                  </a:lnTo>
                  <a:cubicBezTo>
                    <a:pt x="16968" y="8082"/>
                    <a:pt x="16974" y="8089"/>
                    <a:pt x="16970" y="8101"/>
                  </a:cubicBezTo>
                  <a:lnTo>
                    <a:pt x="16926" y="8194"/>
                  </a:lnTo>
                  <a:cubicBezTo>
                    <a:pt x="16919" y="8207"/>
                    <a:pt x="16925" y="8211"/>
                    <a:pt x="16936" y="8211"/>
                  </a:cubicBezTo>
                  <a:cubicBezTo>
                    <a:pt x="16947" y="8211"/>
                    <a:pt x="16961" y="8208"/>
                    <a:pt x="16973" y="8207"/>
                  </a:cubicBezTo>
                  <a:cubicBezTo>
                    <a:pt x="16979" y="8198"/>
                    <a:pt x="16982" y="8189"/>
                    <a:pt x="16990" y="8181"/>
                  </a:cubicBezTo>
                  <a:cubicBezTo>
                    <a:pt x="17002" y="8169"/>
                    <a:pt x="17018" y="8156"/>
                    <a:pt x="17036" y="8147"/>
                  </a:cubicBezTo>
                  <a:cubicBezTo>
                    <a:pt x="17076" y="8123"/>
                    <a:pt x="17091" y="8103"/>
                    <a:pt x="17077" y="8095"/>
                  </a:cubicBezTo>
                  <a:lnTo>
                    <a:pt x="17077" y="8095"/>
                  </a:lnTo>
                  <a:cubicBezTo>
                    <a:pt x="17057" y="8102"/>
                    <a:pt x="17042" y="8105"/>
                    <a:pt x="17034" y="8105"/>
                  </a:cubicBezTo>
                  <a:cubicBezTo>
                    <a:pt x="17029" y="8105"/>
                    <a:pt x="17027" y="8103"/>
                    <a:pt x="17027" y="8101"/>
                  </a:cubicBezTo>
                  <a:cubicBezTo>
                    <a:pt x="17030" y="8094"/>
                    <a:pt x="17048" y="8081"/>
                    <a:pt x="17060" y="8070"/>
                  </a:cubicBezTo>
                  <a:cubicBezTo>
                    <a:pt x="17070" y="8072"/>
                    <a:pt x="17082" y="8073"/>
                    <a:pt x="17089" y="8078"/>
                  </a:cubicBezTo>
                  <a:cubicBezTo>
                    <a:pt x="17091" y="8079"/>
                    <a:pt x="17076" y="8091"/>
                    <a:pt x="17077" y="8095"/>
                  </a:cubicBezTo>
                  <a:cubicBezTo>
                    <a:pt x="17115" y="8066"/>
                    <a:pt x="17136" y="8060"/>
                    <a:pt x="17151" y="8060"/>
                  </a:cubicBezTo>
                  <a:cubicBezTo>
                    <a:pt x="17163" y="8060"/>
                    <a:pt x="17171" y="8064"/>
                    <a:pt x="17182" y="8064"/>
                  </a:cubicBezTo>
                  <a:cubicBezTo>
                    <a:pt x="17183" y="8064"/>
                    <a:pt x="17184" y="8064"/>
                    <a:pt x="17185" y="8064"/>
                  </a:cubicBezTo>
                  <a:cubicBezTo>
                    <a:pt x="17205" y="8063"/>
                    <a:pt x="17224" y="8060"/>
                    <a:pt x="17239" y="8033"/>
                  </a:cubicBezTo>
                  <a:cubicBezTo>
                    <a:pt x="17248" y="8014"/>
                    <a:pt x="17266" y="7992"/>
                    <a:pt x="17271" y="7975"/>
                  </a:cubicBezTo>
                  <a:cubicBezTo>
                    <a:pt x="17292" y="7913"/>
                    <a:pt x="17351" y="7845"/>
                    <a:pt x="17407" y="7776"/>
                  </a:cubicBezTo>
                  <a:cubicBezTo>
                    <a:pt x="17420" y="7761"/>
                    <a:pt x="17432" y="7747"/>
                    <a:pt x="17438" y="7739"/>
                  </a:cubicBezTo>
                  <a:lnTo>
                    <a:pt x="17438" y="7739"/>
                  </a:lnTo>
                  <a:cubicBezTo>
                    <a:pt x="17436" y="7739"/>
                    <a:pt x="17434" y="7739"/>
                    <a:pt x="17433" y="7739"/>
                  </a:cubicBezTo>
                  <a:cubicBezTo>
                    <a:pt x="17419" y="7739"/>
                    <a:pt x="17414" y="7734"/>
                    <a:pt x="17410" y="7729"/>
                  </a:cubicBezTo>
                  <a:cubicBezTo>
                    <a:pt x="17411" y="7727"/>
                    <a:pt x="17420" y="7720"/>
                    <a:pt x="17426" y="7716"/>
                  </a:cubicBezTo>
                  <a:cubicBezTo>
                    <a:pt x="17432" y="7719"/>
                    <a:pt x="17439" y="7722"/>
                    <a:pt x="17442" y="7726"/>
                  </a:cubicBezTo>
                  <a:cubicBezTo>
                    <a:pt x="17442" y="7726"/>
                    <a:pt x="17438" y="7735"/>
                    <a:pt x="17438" y="7739"/>
                  </a:cubicBezTo>
                  <a:cubicBezTo>
                    <a:pt x="17480" y="7704"/>
                    <a:pt x="17511" y="7679"/>
                    <a:pt x="17542" y="7652"/>
                  </a:cubicBezTo>
                  <a:cubicBezTo>
                    <a:pt x="17554" y="7645"/>
                    <a:pt x="17582" y="7633"/>
                    <a:pt x="17582" y="7633"/>
                  </a:cubicBezTo>
                  <a:cubicBezTo>
                    <a:pt x="17586" y="7641"/>
                    <a:pt x="17591" y="7651"/>
                    <a:pt x="17582" y="7660"/>
                  </a:cubicBezTo>
                  <a:cubicBezTo>
                    <a:pt x="17542" y="7704"/>
                    <a:pt x="17492" y="7749"/>
                    <a:pt x="17494" y="7786"/>
                  </a:cubicBezTo>
                  <a:cubicBezTo>
                    <a:pt x="17494" y="7792"/>
                    <a:pt x="17477" y="7807"/>
                    <a:pt x="17466" y="7817"/>
                  </a:cubicBezTo>
                  <a:lnTo>
                    <a:pt x="17413" y="7861"/>
                  </a:lnTo>
                  <a:lnTo>
                    <a:pt x="17479" y="7842"/>
                  </a:lnTo>
                  <a:lnTo>
                    <a:pt x="17513" y="7833"/>
                  </a:lnTo>
                  <a:cubicBezTo>
                    <a:pt x="17527" y="7830"/>
                    <a:pt x="17542" y="7832"/>
                    <a:pt x="17554" y="7826"/>
                  </a:cubicBezTo>
                  <a:cubicBezTo>
                    <a:pt x="17594" y="7801"/>
                    <a:pt x="17572" y="7797"/>
                    <a:pt x="17567" y="7788"/>
                  </a:cubicBezTo>
                  <a:cubicBezTo>
                    <a:pt x="17548" y="7747"/>
                    <a:pt x="17577" y="7695"/>
                    <a:pt x="17660" y="7626"/>
                  </a:cubicBezTo>
                  <a:cubicBezTo>
                    <a:pt x="17683" y="7607"/>
                    <a:pt x="17705" y="7596"/>
                    <a:pt x="17721" y="7596"/>
                  </a:cubicBezTo>
                  <a:cubicBezTo>
                    <a:pt x="17727" y="7596"/>
                    <a:pt x="17733" y="7598"/>
                    <a:pt x="17736" y="7602"/>
                  </a:cubicBezTo>
                  <a:cubicBezTo>
                    <a:pt x="17751" y="7620"/>
                    <a:pt x="17751" y="7621"/>
                    <a:pt x="17676" y="7666"/>
                  </a:cubicBezTo>
                  <a:cubicBezTo>
                    <a:pt x="17661" y="7676"/>
                    <a:pt x="17651" y="7692"/>
                    <a:pt x="17638" y="7705"/>
                  </a:cubicBezTo>
                  <a:cubicBezTo>
                    <a:pt x="17641" y="7708"/>
                    <a:pt x="17645" y="7709"/>
                    <a:pt x="17649" y="7709"/>
                  </a:cubicBezTo>
                  <a:cubicBezTo>
                    <a:pt x="17674" y="7709"/>
                    <a:pt x="17713" y="7664"/>
                    <a:pt x="17740" y="7664"/>
                  </a:cubicBezTo>
                  <a:cubicBezTo>
                    <a:pt x="17740" y="7664"/>
                    <a:pt x="17740" y="7664"/>
                    <a:pt x="17741" y="7664"/>
                  </a:cubicBezTo>
                  <a:cubicBezTo>
                    <a:pt x="17746" y="7665"/>
                    <a:pt x="17752" y="7665"/>
                    <a:pt x="17757" y="7665"/>
                  </a:cubicBezTo>
                  <a:cubicBezTo>
                    <a:pt x="17778" y="7665"/>
                    <a:pt x="17802" y="7661"/>
                    <a:pt x="17825" y="7655"/>
                  </a:cubicBezTo>
                  <a:cubicBezTo>
                    <a:pt x="17835" y="7654"/>
                    <a:pt x="17851" y="7639"/>
                    <a:pt x="17866" y="7632"/>
                  </a:cubicBezTo>
                  <a:cubicBezTo>
                    <a:pt x="17863" y="7623"/>
                    <a:pt x="17867" y="7608"/>
                    <a:pt x="17858" y="7607"/>
                  </a:cubicBezTo>
                  <a:cubicBezTo>
                    <a:pt x="17857" y="7607"/>
                    <a:pt x="17856" y="7607"/>
                    <a:pt x="17854" y="7607"/>
                  </a:cubicBezTo>
                  <a:cubicBezTo>
                    <a:pt x="17837" y="7607"/>
                    <a:pt x="17813" y="7613"/>
                    <a:pt x="17797" y="7613"/>
                  </a:cubicBezTo>
                  <a:cubicBezTo>
                    <a:pt x="17794" y="7613"/>
                    <a:pt x="17792" y="7613"/>
                    <a:pt x="17789" y="7613"/>
                  </a:cubicBezTo>
                  <a:cubicBezTo>
                    <a:pt x="17750" y="7605"/>
                    <a:pt x="17763" y="7563"/>
                    <a:pt x="17822" y="7491"/>
                  </a:cubicBezTo>
                  <a:cubicBezTo>
                    <a:pt x="17853" y="7451"/>
                    <a:pt x="17872" y="7439"/>
                    <a:pt x="17929" y="7423"/>
                  </a:cubicBezTo>
                  <a:cubicBezTo>
                    <a:pt x="17945" y="7418"/>
                    <a:pt x="17969" y="7410"/>
                    <a:pt x="17981" y="7399"/>
                  </a:cubicBezTo>
                  <a:cubicBezTo>
                    <a:pt x="18017" y="7367"/>
                    <a:pt x="18045" y="7361"/>
                    <a:pt x="18073" y="7354"/>
                  </a:cubicBezTo>
                  <a:cubicBezTo>
                    <a:pt x="18078" y="7352"/>
                    <a:pt x="18083" y="7352"/>
                    <a:pt x="18087" y="7352"/>
                  </a:cubicBezTo>
                  <a:cubicBezTo>
                    <a:pt x="18093" y="7352"/>
                    <a:pt x="18098" y="7353"/>
                    <a:pt x="18103" y="7354"/>
                  </a:cubicBezTo>
                  <a:cubicBezTo>
                    <a:pt x="18109" y="7357"/>
                    <a:pt x="18106" y="7364"/>
                    <a:pt x="18107" y="7370"/>
                  </a:cubicBezTo>
                  <a:cubicBezTo>
                    <a:pt x="18126" y="7355"/>
                    <a:pt x="18145" y="7338"/>
                    <a:pt x="18162" y="7330"/>
                  </a:cubicBezTo>
                  <a:cubicBezTo>
                    <a:pt x="18166" y="7328"/>
                    <a:pt x="18171" y="7327"/>
                    <a:pt x="18175" y="7327"/>
                  </a:cubicBezTo>
                  <a:cubicBezTo>
                    <a:pt x="18182" y="7327"/>
                    <a:pt x="18188" y="7330"/>
                    <a:pt x="18194" y="7332"/>
                  </a:cubicBezTo>
                  <a:cubicBezTo>
                    <a:pt x="18212" y="7341"/>
                    <a:pt x="18228" y="7353"/>
                    <a:pt x="18255" y="7353"/>
                  </a:cubicBezTo>
                  <a:cubicBezTo>
                    <a:pt x="18266" y="7353"/>
                    <a:pt x="18280" y="7351"/>
                    <a:pt x="18297" y="7345"/>
                  </a:cubicBezTo>
                  <a:cubicBezTo>
                    <a:pt x="18278" y="7323"/>
                    <a:pt x="18265" y="7296"/>
                    <a:pt x="18222" y="7296"/>
                  </a:cubicBezTo>
                  <a:cubicBezTo>
                    <a:pt x="18218" y="7296"/>
                    <a:pt x="18215" y="7296"/>
                    <a:pt x="18212" y="7296"/>
                  </a:cubicBezTo>
                  <a:cubicBezTo>
                    <a:pt x="18206" y="7296"/>
                    <a:pt x="18210" y="7282"/>
                    <a:pt x="18210" y="7274"/>
                  </a:cubicBezTo>
                  <a:cubicBezTo>
                    <a:pt x="18216" y="7273"/>
                    <a:pt x="18224" y="7272"/>
                    <a:pt x="18229" y="7272"/>
                  </a:cubicBezTo>
                  <a:cubicBezTo>
                    <a:pt x="18232" y="7272"/>
                    <a:pt x="18234" y="7272"/>
                    <a:pt x="18235" y="7273"/>
                  </a:cubicBezTo>
                  <a:cubicBezTo>
                    <a:pt x="18238" y="7274"/>
                    <a:pt x="18241" y="7274"/>
                    <a:pt x="18243" y="7274"/>
                  </a:cubicBezTo>
                  <a:cubicBezTo>
                    <a:pt x="18257" y="7274"/>
                    <a:pt x="18264" y="7262"/>
                    <a:pt x="18270" y="7248"/>
                  </a:cubicBezTo>
                  <a:cubicBezTo>
                    <a:pt x="18275" y="7236"/>
                    <a:pt x="18281" y="7221"/>
                    <a:pt x="18290" y="7199"/>
                  </a:cubicBezTo>
                  <a:cubicBezTo>
                    <a:pt x="18326" y="7208"/>
                    <a:pt x="18353" y="7215"/>
                    <a:pt x="18379" y="7221"/>
                  </a:cubicBezTo>
                  <a:cubicBezTo>
                    <a:pt x="18382" y="7222"/>
                    <a:pt x="18385" y="7222"/>
                    <a:pt x="18388" y="7222"/>
                  </a:cubicBezTo>
                  <a:cubicBezTo>
                    <a:pt x="18408" y="7222"/>
                    <a:pt x="18431" y="7213"/>
                    <a:pt x="18459" y="7182"/>
                  </a:cubicBezTo>
                  <a:cubicBezTo>
                    <a:pt x="18481" y="7158"/>
                    <a:pt x="18500" y="7129"/>
                    <a:pt x="18509" y="7108"/>
                  </a:cubicBezTo>
                  <a:cubicBezTo>
                    <a:pt x="18513" y="7098"/>
                    <a:pt x="18512" y="7091"/>
                    <a:pt x="18506" y="7091"/>
                  </a:cubicBezTo>
                  <a:cubicBezTo>
                    <a:pt x="18500" y="7091"/>
                    <a:pt x="18489" y="7097"/>
                    <a:pt x="18473" y="7112"/>
                  </a:cubicBezTo>
                  <a:cubicBezTo>
                    <a:pt x="18465" y="7120"/>
                    <a:pt x="18454" y="7133"/>
                    <a:pt x="18447" y="7136"/>
                  </a:cubicBezTo>
                  <a:cubicBezTo>
                    <a:pt x="18434" y="7142"/>
                    <a:pt x="18422" y="7143"/>
                    <a:pt x="18410" y="7148"/>
                  </a:cubicBezTo>
                  <a:cubicBezTo>
                    <a:pt x="18422" y="7132"/>
                    <a:pt x="18432" y="7114"/>
                    <a:pt x="18446" y="7102"/>
                  </a:cubicBezTo>
                  <a:cubicBezTo>
                    <a:pt x="18465" y="7086"/>
                    <a:pt x="18485" y="7073"/>
                    <a:pt x="18506" y="7058"/>
                  </a:cubicBezTo>
                  <a:cubicBezTo>
                    <a:pt x="18501" y="7048"/>
                    <a:pt x="18501" y="7032"/>
                    <a:pt x="18491" y="7027"/>
                  </a:cubicBezTo>
                  <a:cubicBezTo>
                    <a:pt x="18489" y="7026"/>
                    <a:pt x="18486" y="7026"/>
                    <a:pt x="18483" y="7026"/>
                  </a:cubicBezTo>
                  <a:cubicBezTo>
                    <a:pt x="18473" y="7026"/>
                    <a:pt x="18458" y="7030"/>
                    <a:pt x="18447" y="7030"/>
                  </a:cubicBezTo>
                  <a:cubicBezTo>
                    <a:pt x="18445" y="7030"/>
                    <a:pt x="18443" y="7030"/>
                    <a:pt x="18441" y="7030"/>
                  </a:cubicBezTo>
                  <a:cubicBezTo>
                    <a:pt x="18434" y="7030"/>
                    <a:pt x="18428" y="7029"/>
                    <a:pt x="18421" y="7029"/>
                  </a:cubicBezTo>
                  <a:cubicBezTo>
                    <a:pt x="18437" y="7017"/>
                    <a:pt x="18454" y="7002"/>
                    <a:pt x="18471" y="6993"/>
                  </a:cubicBezTo>
                  <a:cubicBezTo>
                    <a:pt x="18495" y="6979"/>
                    <a:pt x="18515" y="6972"/>
                    <a:pt x="18530" y="6972"/>
                  </a:cubicBezTo>
                  <a:cubicBezTo>
                    <a:pt x="18543" y="6972"/>
                    <a:pt x="18552" y="6978"/>
                    <a:pt x="18557" y="6989"/>
                  </a:cubicBezTo>
                  <a:cubicBezTo>
                    <a:pt x="18563" y="7002"/>
                    <a:pt x="18576" y="7009"/>
                    <a:pt x="18584" y="7017"/>
                  </a:cubicBezTo>
                  <a:cubicBezTo>
                    <a:pt x="18601" y="6980"/>
                    <a:pt x="18618" y="6945"/>
                    <a:pt x="18632" y="6911"/>
                  </a:cubicBezTo>
                  <a:cubicBezTo>
                    <a:pt x="18670" y="6894"/>
                    <a:pt x="18708" y="6873"/>
                    <a:pt x="18728" y="6873"/>
                  </a:cubicBezTo>
                  <a:cubicBezTo>
                    <a:pt x="18743" y="6873"/>
                    <a:pt x="18748" y="6883"/>
                    <a:pt x="18738" y="6912"/>
                  </a:cubicBezTo>
                  <a:cubicBezTo>
                    <a:pt x="18735" y="6920"/>
                    <a:pt x="18744" y="6924"/>
                    <a:pt x="18753" y="6924"/>
                  </a:cubicBezTo>
                  <a:cubicBezTo>
                    <a:pt x="18757" y="6924"/>
                    <a:pt x="18761" y="6923"/>
                    <a:pt x="18763" y="6921"/>
                  </a:cubicBezTo>
                  <a:cubicBezTo>
                    <a:pt x="18784" y="6906"/>
                    <a:pt x="18812" y="6880"/>
                    <a:pt x="18822" y="6862"/>
                  </a:cubicBezTo>
                  <a:cubicBezTo>
                    <a:pt x="18846" y="6823"/>
                    <a:pt x="18859" y="6786"/>
                    <a:pt x="18871" y="6758"/>
                  </a:cubicBezTo>
                  <a:lnTo>
                    <a:pt x="18871" y="6758"/>
                  </a:lnTo>
                  <a:cubicBezTo>
                    <a:pt x="18838" y="6764"/>
                    <a:pt x="18816" y="6767"/>
                    <a:pt x="18794" y="6770"/>
                  </a:cubicBezTo>
                  <a:cubicBezTo>
                    <a:pt x="18816" y="6745"/>
                    <a:pt x="18838" y="6720"/>
                    <a:pt x="18857" y="6692"/>
                  </a:cubicBezTo>
                  <a:cubicBezTo>
                    <a:pt x="18872" y="6674"/>
                    <a:pt x="18885" y="6656"/>
                    <a:pt x="18909" y="6627"/>
                  </a:cubicBezTo>
                  <a:cubicBezTo>
                    <a:pt x="18874" y="6616"/>
                    <a:pt x="18867" y="6571"/>
                    <a:pt x="18826" y="6571"/>
                  </a:cubicBezTo>
                  <a:cubicBezTo>
                    <a:pt x="18817" y="6571"/>
                    <a:pt x="18807" y="6572"/>
                    <a:pt x="18796" y="6577"/>
                  </a:cubicBezTo>
                  <a:cubicBezTo>
                    <a:pt x="18796" y="6577"/>
                    <a:pt x="18795" y="6577"/>
                    <a:pt x="18795" y="6577"/>
                  </a:cubicBezTo>
                  <a:cubicBezTo>
                    <a:pt x="18791" y="6577"/>
                    <a:pt x="18796" y="6552"/>
                    <a:pt x="18803" y="6540"/>
                  </a:cubicBezTo>
                  <a:cubicBezTo>
                    <a:pt x="18833" y="6500"/>
                    <a:pt x="18862" y="6475"/>
                    <a:pt x="18882" y="6475"/>
                  </a:cubicBezTo>
                  <a:cubicBezTo>
                    <a:pt x="18886" y="6475"/>
                    <a:pt x="18890" y="6476"/>
                    <a:pt x="18893" y="6478"/>
                  </a:cubicBezTo>
                  <a:cubicBezTo>
                    <a:pt x="18912" y="6489"/>
                    <a:pt x="18925" y="6505"/>
                    <a:pt x="18943" y="6517"/>
                  </a:cubicBezTo>
                  <a:cubicBezTo>
                    <a:pt x="18944" y="6517"/>
                    <a:pt x="18944" y="6517"/>
                    <a:pt x="18946" y="6517"/>
                  </a:cubicBezTo>
                  <a:cubicBezTo>
                    <a:pt x="18951" y="6517"/>
                    <a:pt x="18960" y="6512"/>
                    <a:pt x="18968" y="6511"/>
                  </a:cubicBezTo>
                  <a:cubicBezTo>
                    <a:pt x="18975" y="6495"/>
                    <a:pt x="18990" y="6470"/>
                    <a:pt x="18988" y="6465"/>
                  </a:cubicBezTo>
                  <a:cubicBezTo>
                    <a:pt x="18977" y="6442"/>
                    <a:pt x="19002" y="6430"/>
                    <a:pt x="19016" y="6425"/>
                  </a:cubicBezTo>
                  <a:cubicBezTo>
                    <a:pt x="19025" y="6422"/>
                    <a:pt x="19035" y="6420"/>
                    <a:pt x="19042" y="6420"/>
                  </a:cubicBezTo>
                  <a:cubicBezTo>
                    <a:pt x="19048" y="6420"/>
                    <a:pt x="19053" y="6421"/>
                    <a:pt x="19055" y="6425"/>
                  </a:cubicBezTo>
                  <a:cubicBezTo>
                    <a:pt x="19060" y="6437"/>
                    <a:pt x="19068" y="6442"/>
                    <a:pt x="19077" y="6442"/>
                  </a:cubicBezTo>
                  <a:cubicBezTo>
                    <a:pt x="19102" y="6442"/>
                    <a:pt x="19139" y="6411"/>
                    <a:pt x="19178" y="6372"/>
                  </a:cubicBezTo>
                  <a:cubicBezTo>
                    <a:pt x="19208" y="6342"/>
                    <a:pt x="19243" y="6297"/>
                    <a:pt x="19262" y="6264"/>
                  </a:cubicBezTo>
                  <a:cubicBezTo>
                    <a:pt x="19285" y="6219"/>
                    <a:pt x="19297" y="6207"/>
                    <a:pt x="19307" y="6207"/>
                  </a:cubicBezTo>
                  <a:cubicBezTo>
                    <a:pt x="19314" y="6207"/>
                    <a:pt x="19320" y="6214"/>
                    <a:pt x="19327" y="6218"/>
                  </a:cubicBezTo>
                  <a:cubicBezTo>
                    <a:pt x="19327" y="6218"/>
                    <a:pt x="19328" y="6218"/>
                    <a:pt x="19328" y="6218"/>
                  </a:cubicBezTo>
                  <a:cubicBezTo>
                    <a:pt x="19332" y="6218"/>
                    <a:pt x="19339" y="6215"/>
                    <a:pt x="19344" y="6212"/>
                  </a:cubicBezTo>
                  <a:cubicBezTo>
                    <a:pt x="19346" y="6187"/>
                    <a:pt x="19344" y="6164"/>
                    <a:pt x="19350" y="6134"/>
                  </a:cubicBezTo>
                  <a:cubicBezTo>
                    <a:pt x="19353" y="6124"/>
                    <a:pt x="19372" y="6100"/>
                    <a:pt x="19386" y="6083"/>
                  </a:cubicBezTo>
                  <a:lnTo>
                    <a:pt x="19343" y="6080"/>
                  </a:lnTo>
                  <a:cubicBezTo>
                    <a:pt x="19340" y="6080"/>
                    <a:pt x="19336" y="6080"/>
                    <a:pt x="19333" y="6080"/>
                  </a:cubicBezTo>
                  <a:cubicBezTo>
                    <a:pt x="19326" y="6080"/>
                    <a:pt x="19320" y="6079"/>
                    <a:pt x="19316" y="6075"/>
                  </a:cubicBezTo>
                  <a:cubicBezTo>
                    <a:pt x="19312" y="6072"/>
                    <a:pt x="19314" y="6055"/>
                    <a:pt x="19319" y="6044"/>
                  </a:cubicBezTo>
                  <a:cubicBezTo>
                    <a:pt x="19325" y="6033"/>
                    <a:pt x="19343" y="6013"/>
                    <a:pt x="19347" y="6013"/>
                  </a:cubicBezTo>
                  <a:cubicBezTo>
                    <a:pt x="19347" y="6013"/>
                    <a:pt x="19347" y="6013"/>
                    <a:pt x="19347" y="6013"/>
                  </a:cubicBezTo>
                  <a:cubicBezTo>
                    <a:pt x="19354" y="6018"/>
                    <a:pt x="19360" y="6022"/>
                    <a:pt x="19369" y="6022"/>
                  </a:cubicBezTo>
                  <a:cubicBezTo>
                    <a:pt x="19378" y="6022"/>
                    <a:pt x="19389" y="6017"/>
                    <a:pt x="19403" y="5997"/>
                  </a:cubicBezTo>
                  <a:cubicBezTo>
                    <a:pt x="19422" y="5974"/>
                    <a:pt x="19436" y="5934"/>
                    <a:pt x="19452" y="5903"/>
                  </a:cubicBezTo>
                  <a:lnTo>
                    <a:pt x="19480" y="5856"/>
                  </a:lnTo>
                  <a:cubicBezTo>
                    <a:pt x="19490" y="5841"/>
                    <a:pt x="19522" y="5837"/>
                    <a:pt x="19508" y="5812"/>
                  </a:cubicBezTo>
                  <a:cubicBezTo>
                    <a:pt x="19504" y="5806"/>
                    <a:pt x="19500" y="5798"/>
                    <a:pt x="19493" y="5798"/>
                  </a:cubicBezTo>
                  <a:cubicBezTo>
                    <a:pt x="19486" y="5798"/>
                    <a:pt x="19476" y="5806"/>
                    <a:pt x="19461" y="5834"/>
                  </a:cubicBezTo>
                  <a:cubicBezTo>
                    <a:pt x="19455" y="5844"/>
                    <a:pt x="19449" y="5857"/>
                    <a:pt x="19442" y="5863"/>
                  </a:cubicBezTo>
                  <a:cubicBezTo>
                    <a:pt x="19433" y="5873"/>
                    <a:pt x="19423" y="5881"/>
                    <a:pt x="19418" y="5881"/>
                  </a:cubicBezTo>
                  <a:cubicBezTo>
                    <a:pt x="19417" y="5881"/>
                    <a:pt x="19417" y="5881"/>
                    <a:pt x="19417" y="5881"/>
                  </a:cubicBezTo>
                  <a:cubicBezTo>
                    <a:pt x="19412" y="5878"/>
                    <a:pt x="19414" y="5860"/>
                    <a:pt x="19419" y="5850"/>
                  </a:cubicBezTo>
                  <a:lnTo>
                    <a:pt x="19465" y="5772"/>
                  </a:lnTo>
                  <a:cubicBezTo>
                    <a:pt x="19492" y="5728"/>
                    <a:pt x="19518" y="5687"/>
                    <a:pt x="19500" y="5660"/>
                  </a:cubicBezTo>
                  <a:cubicBezTo>
                    <a:pt x="19490" y="5644"/>
                    <a:pt x="19520" y="5582"/>
                    <a:pt x="19542" y="5565"/>
                  </a:cubicBezTo>
                  <a:cubicBezTo>
                    <a:pt x="19593" y="5525"/>
                    <a:pt x="19633" y="5444"/>
                    <a:pt x="19670" y="5444"/>
                  </a:cubicBezTo>
                  <a:cubicBezTo>
                    <a:pt x="19675" y="5444"/>
                    <a:pt x="19680" y="5446"/>
                    <a:pt x="19686" y="5450"/>
                  </a:cubicBezTo>
                  <a:cubicBezTo>
                    <a:pt x="19698" y="5422"/>
                    <a:pt x="19707" y="5387"/>
                    <a:pt x="19724" y="5387"/>
                  </a:cubicBezTo>
                  <a:cubicBezTo>
                    <a:pt x="19726" y="5387"/>
                    <a:pt x="19728" y="5387"/>
                    <a:pt x="19730" y="5388"/>
                  </a:cubicBezTo>
                  <a:cubicBezTo>
                    <a:pt x="19741" y="5393"/>
                    <a:pt x="19750" y="5406"/>
                    <a:pt x="19762" y="5406"/>
                  </a:cubicBezTo>
                  <a:cubicBezTo>
                    <a:pt x="19771" y="5406"/>
                    <a:pt x="19781" y="5400"/>
                    <a:pt x="19795" y="5382"/>
                  </a:cubicBezTo>
                  <a:lnTo>
                    <a:pt x="19795" y="5382"/>
                  </a:lnTo>
                  <a:cubicBezTo>
                    <a:pt x="19793" y="5422"/>
                    <a:pt x="19807" y="5431"/>
                    <a:pt x="19827" y="5431"/>
                  </a:cubicBezTo>
                  <a:cubicBezTo>
                    <a:pt x="19833" y="5431"/>
                    <a:pt x="19838" y="5430"/>
                    <a:pt x="19845" y="5429"/>
                  </a:cubicBezTo>
                  <a:cubicBezTo>
                    <a:pt x="19851" y="5363"/>
                    <a:pt x="19855" y="5304"/>
                    <a:pt x="19861" y="5244"/>
                  </a:cubicBezTo>
                  <a:lnTo>
                    <a:pt x="19861" y="5244"/>
                  </a:lnTo>
                  <a:cubicBezTo>
                    <a:pt x="19843" y="5260"/>
                    <a:pt x="19823" y="5285"/>
                    <a:pt x="19808" y="5290"/>
                  </a:cubicBezTo>
                  <a:cubicBezTo>
                    <a:pt x="19807" y="5290"/>
                    <a:pt x="19807" y="5290"/>
                    <a:pt x="19807" y="5290"/>
                  </a:cubicBezTo>
                  <a:cubicBezTo>
                    <a:pt x="19797" y="5290"/>
                    <a:pt x="19795" y="5260"/>
                    <a:pt x="19787" y="5260"/>
                  </a:cubicBezTo>
                  <a:cubicBezTo>
                    <a:pt x="19786" y="5260"/>
                    <a:pt x="19785" y="5261"/>
                    <a:pt x="19784" y="5262"/>
                  </a:cubicBezTo>
                  <a:cubicBezTo>
                    <a:pt x="19771" y="5273"/>
                    <a:pt x="19760" y="5278"/>
                    <a:pt x="19751" y="5278"/>
                  </a:cubicBezTo>
                  <a:cubicBezTo>
                    <a:pt x="19733" y="5278"/>
                    <a:pt x="19722" y="5260"/>
                    <a:pt x="19705" y="5248"/>
                  </a:cubicBezTo>
                  <a:cubicBezTo>
                    <a:pt x="19736" y="5216"/>
                    <a:pt x="19747" y="5205"/>
                    <a:pt x="19761" y="5205"/>
                  </a:cubicBezTo>
                  <a:cubicBezTo>
                    <a:pt x="19769" y="5205"/>
                    <a:pt x="19777" y="5209"/>
                    <a:pt x="19792" y="5215"/>
                  </a:cubicBezTo>
                  <a:cubicBezTo>
                    <a:pt x="19792" y="5215"/>
                    <a:pt x="19792" y="5215"/>
                    <a:pt x="19793" y="5215"/>
                  </a:cubicBezTo>
                  <a:cubicBezTo>
                    <a:pt x="19799" y="5215"/>
                    <a:pt x="19811" y="5202"/>
                    <a:pt x="19821" y="5192"/>
                  </a:cubicBezTo>
                  <a:cubicBezTo>
                    <a:pt x="19824" y="5190"/>
                    <a:pt x="19830" y="5160"/>
                    <a:pt x="19828" y="5153"/>
                  </a:cubicBezTo>
                  <a:cubicBezTo>
                    <a:pt x="19823" y="5125"/>
                    <a:pt x="19801" y="5122"/>
                    <a:pt x="19806" y="5069"/>
                  </a:cubicBezTo>
                  <a:cubicBezTo>
                    <a:pt x="19798" y="5057"/>
                    <a:pt x="19798" y="5047"/>
                    <a:pt x="19796" y="5038"/>
                  </a:cubicBezTo>
                  <a:cubicBezTo>
                    <a:pt x="19803" y="5035"/>
                    <a:pt x="19810" y="5030"/>
                    <a:pt x="19816" y="5030"/>
                  </a:cubicBezTo>
                  <a:cubicBezTo>
                    <a:pt x="19817" y="5030"/>
                    <a:pt x="19818" y="5031"/>
                    <a:pt x="19818" y="5031"/>
                  </a:cubicBezTo>
                  <a:cubicBezTo>
                    <a:pt x="19821" y="5032"/>
                    <a:pt x="19820" y="5044"/>
                    <a:pt x="19820" y="5051"/>
                  </a:cubicBezTo>
                  <a:cubicBezTo>
                    <a:pt x="19814" y="5057"/>
                    <a:pt x="19806" y="5063"/>
                    <a:pt x="19806" y="5069"/>
                  </a:cubicBezTo>
                  <a:cubicBezTo>
                    <a:pt x="19839" y="5039"/>
                    <a:pt x="19870" y="5020"/>
                    <a:pt x="19892" y="4982"/>
                  </a:cubicBezTo>
                  <a:cubicBezTo>
                    <a:pt x="19906" y="4957"/>
                    <a:pt x="19916" y="4951"/>
                    <a:pt x="19925" y="4951"/>
                  </a:cubicBezTo>
                  <a:cubicBezTo>
                    <a:pt x="19930" y="4951"/>
                    <a:pt x="19936" y="4954"/>
                    <a:pt x="19942" y="4954"/>
                  </a:cubicBezTo>
                  <a:cubicBezTo>
                    <a:pt x="19950" y="4954"/>
                    <a:pt x="19959" y="4949"/>
                    <a:pt x="19971" y="4929"/>
                  </a:cubicBezTo>
                  <a:cubicBezTo>
                    <a:pt x="19979" y="4914"/>
                    <a:pt x="19993" y="4913"/>
                    <a:pt x="20004" y="4904"/>
                  </a:cubicBezTo>
                  <a:cubicBezTo>
                    <a:pt x="20008" y="4900"/>
                    <a:pt x="20017" y="4882"/>
                    <a:pt x="20017" y="4882"/>
                  </a:cubicBezTo>
                  <a:cubicBezTo>
                    <a:pt x="20015" y="4836"/>
                    <a:pt x="20018" y="4778"/>
                    <a:pt x="20008" y="4748"/>
                  </a:cubicBezTo>
                  <a:cubicBezTo>
                    <a:pt x="19980" y="4678"/>
                    <a:pt x="19986" y="4632"/>
                    <a:pt x="20039" y="4530"/>
                  </a:cubicBezTo>
                  <a:cubicBezTo>
                    <a:pt x="20048" y="4514"/>
                    <a:pt x="20061" y="4482"/>
                    <a:pt x="20059" y="4473"/>
                  </a:cubicBezTo>
                  <a:cubicBezTo>
                    <a:pt x="20057" y="4438"/>
                    <a:pt x="20058" y="4420"/>
                    <a:pt x="20072" y="4420"/>
                  </a:cubicBezTo>
                  <a:cubicBezTo>
                    <a:pt x="20075" y="4420"/>
                    <a:pt x="20078" y="4420"/>
                    <a:pt x="20082" y="4422"/>
                  </a:cubicBezTo>
                  <a:cubicBezTo>
                    <a:pt x="20088" y="4424"/>
                    <a:pt x="20094" y="4428"/>
                    <a:pt x="20101" y="4428"/>
                  </a:cubicBezTo>
                  <a:cubicBezTo>
                    <a:pt x="20103" y="4428"/>
                    <a:pt x="20105" y="4427"/>
                    <a:pt x="20108" y="4426"/>
                  </a:cubicBezTo>
                  <a:cubicBezTo>
                    <a:pt x="20112" y="4423"/>
                    <a:pt x="20123" y="4398"/>
                    <a:pt x="20124" y="4385"/>
                  </a:cubicBezTo>
                  <a:cubicBezTo>
                    <a:pt x="20127" y="4373"/>
                    <a:pt x="20122" y="4357"/>
                    <a:pt x="20119" y="4357"/>
                  </a:cubicBezTo>
                  <a:cubicBezTo>
                    <a:pt x="20119" y="4357"/>
                    <a:pt x="20118" y="4357"/>
                    <a:pt x="20118" y="4357"/>
                  </a:cubicBezTo>
                  <a:cubicBezTo>
                    <a:pt x="20107" y="4361"/>
                    <a:pt x="20093" y="4379"/>
                    <a:pt x="20082" y="4382"/>
                  </a:cubicBezTo>
                  <a:cubicBezTo>
                    <a:pt x="20079" y="4382"/>
                    <a:pt x="20082" y="4349"/>
                    <a:pt x="20082" y="4332"/>
                  </a:cubicBezTo>
                  <a:cubicBezTo>
                    <a:pt x="20090" y="4324"/>
                    <a:pt x="20101" y="4320"/>
                    <a:pt x="20109" y="4308"/>
                  </a:cubicBezTo>
                  <a:cubicBezTo>
                    <a:pt x="20112" y="4304"/>
                    <a:pt x="20112" y="4274"/>
                    <a:pt x="20114" y="4257"/>
                  </a:cubicBezTo>
                  <a:cubicBezTo>
                    <a:pt x="20123" y="4254"/>
                    <a:pt x="20133" y="4251"/>
                    <a:pt x="20142" y="4245"/>
                  </a:cubicBezTo>
                  <a:cubicBezTo>
                    <a:pt x="20149" y="4242"/>
                    <a:pt x="20158" y="4238"/>
                    <a:pt x="20164" y="4226"/>
                  </a:cubicBezTo>
                  <a:cubicBezTo>
                    <a:pt x="20174" y="4211"/>
                    <a:pt x="20182" y="4189"/>
                    <a:pt x="20190" y="4170"/>
                  </a:cubicBezTo>
                  <a:cubicBezTo>
                    <a:pt x="20186" y="4160"/>
                    <a:pt x="20182" y="4145"/>
                    <a:pt x="20174" y="4141"/>
                  </a:cubicBezTo>
                  <a:cubicBezTo>
                    <a:pt x="20161" y="4132"/>
                    <a:pt x="20145" y="4129"/>
                    <a:pt x="20126" y="4123"/>
                  </a:cubicBezTo>
                  <a:cubicBezTo>
                    <a:pt x="20133" y="4105"/>
                    <a:pt x="20141" y="4103"/>
                    <a:pt x="20149" y="4103"/>
                  </a:cubicBezTo>
                  <a:cubicBezTo>
                    <a:pt x="20151" y="4103"/>
                    <a:pt x="20153" y="4103"/>
                    <a:pt x="20154" y="4103"/>
                  </a:cubicBezTo>
                  <a:cubicBezTo>
                    <a:pt x="20165" y="4103"/>
                    <a:pt x="20174" y="4099"/>
                    <a:pt x="20177" y="4051"/>
                  </a:cubicBezTo>
                  <a:cubicBezTo>
                    <a:pt x="20177" y="4046"/>
                    <a:pt x="20183" y="4038"/>
                    <a:pt x="20186" y="4036"/>
                  </a:cubicBezTo>
                  <a:cubicBezTo>
                    <a:pt x="20202" y="4024"/>
                    <a:pt x="20226" y="3986"/>
                    <a:pt x="20223" y="3977"/>
                  </a:cubicBezTo>
                  <a:cubicBezTo>
                    <a:pt x="20220" y="3967"/>
                    <a:pt x="20217" y="3963"/>
                    <a:pt x="20214" y="3963"/>
                  </a:cubicBezTo>
                  <a:cubicBezTo>
                    <a:pt x="20208" y="3963"/>
                    <a:pt x="20201" y="3978"/>
                    <a:pt x="20195" y="3979"/>
                  </a:cubicBezTo>
                  <a:cubicBezTo>
                    <a:pt x="20180" y="3981"/>
                    <a:pt x="20166" y="3982"/>
                    <a:pt x="20151" y="3982"/>
                  </a:cubicBezTo>
                  <a:cubicBezTo>
                    <a:pt x="20127" y="3982"/>
                    <a:pt x="20103" y="3980"/>
                    <a:pt x="20079" y="3979"/>
                  </a:cubicBezTo>
                  <a:cubicBezTo>
                    <a:pt x="20079" y="3979"/>
                    <a:pt x="20076" y="3970"/>
                    <a:pt x="20076" y="3965"/>
                  </a:cubicBezTo>
                  <a:cubicBezTo>
                    <a:pt x="20084" y="3892"/>
                    <a:pt x="20057" y="3895"/>
                    <a:pt x="20043" y="3870"/>
                  </a:cubicBezTo>
                  <a:cubicBezTo>
                    <a:pt x="20032" y="3843"/>
                    <a:pt x="20012" y="3827"/>
                    <a:pt x="20023" y="3776"/>
                  </a:cubicBezTo>
                  <a:cubicBezTo>
                    <a:pt x="20025" y="3764"/>
                    <a:pt x="20040" y="3762"/>
                    <a:pt x="20054" y="3762"/>
                  </a:cubicBezTo>
                  <a:cubicBezTo>
                    <a:pt x="20059" y="3762"/>
                    <a:pt x="20064" y="3762"/>
                    <a:pt x="20068" y="3762"/>
                  </a:cubicBezTo>
                  <a:cubicBezTo>
                    <a:pt x="20073" y="3764"/>
                    <a:pt x="20076" y="3789"/>
                    <a:pt x="20080" y="3795"/>
                  </a:cubicBezTo>
                  <a:cubicBezTo>
                    <a:pt x="20082" y="3796"/>
                    <a:pt x="20084" y="3797"/>
                    <a:pt x="20086" y="3797"/>
                  </a:cubicBezTo>
                  <a:cubicBezTo>
                    <a:pt x="20092" y="3797"/>
                    <a:pt x="20098" y="3794"/>
                    <a:pt x="20099" y="3790"/>
                  </a:cubicBezTo>
                  <a:cubicBezTo>
                    <a:pt x="20105" y="3753"/>
                    <a:pt x="20110" y="3739"/>
                    <a:pt x="20114" y="3739"/>
                  </a:cubicBezTo>
                  <a:cubicBezTo>
                    <a:pt x="20120" y="3739"/>
                    <a:pt x="20124" y="3760"/>
                    <a:pt x="20130" y="3780"/>
                  </a:cubicBezTo>
                  <a:cubicBezTo>
                    <a:pt x="20134" y="3792"/>
                    <a:pt x="20140" y="3798"/>
                    <a:pt x="20147" y="3798"/>
                  </a:cubicBezTo>
                  <a:cubicBezTo>
                    <a:pt x="20159" y="3798"/>
                    <a:pt x="20171" y="3781"/>
                    <a:pt x="20174" y="3752"/>
                  </a:cubicBezTo>
                  <a:cubicBezTo>
                    <a:pt x="20179" y="3679"/>
                    <a:pt x="20199" y="3648"/>
                    <a:pt x="20217" y="3605"/>
                  </a:cubicBezTo>
                  <a:cubicBezTo>
                    <a:pt x="20223" y="3593"/>
                    <a:pt x="20230" y="3571"/>
                    <a:pt x="20230" y="3568"/>
                  </a:cubicBezTo>
                  <a:cubicBezTo>
                    <a:pt x="20219" y="3529"/>
                    <a:pt x="20223" y="3519"/>
                    <a:pt x="20231" y="3519"/>
                  </a:cubicBezTo>
                  <a:cubicBezTo>
                    <a:pt x="20235" y="3519"/>
                    <a:pt x="20240" y="3522"/>
                    <a:pt x="20245" y="3524"/>
                  </a:cubicBezTo>
                  <a:cubicBezTo>
                    <a:pt x="20248" y="3526"/>
                    <a:pt x="20249" y="3543"/>
                    <a:pt x="20252" y="3549"/>
                  </a:cubicBezTo>
                  <a:cubicBezTo>
                    <a:pt x="20256" y="3554"/>
                    <a:pt x="20260" y="3558"/>
                    <a:pt x="20264" y="3558"/>
                  </a:cubicBezTo>
                  <a:cubicBezTo>
                    <a:pt x="20270" y="3558"/>
                    <a:pt x="20275" y="3549"/>
                    <a:pt x="20277" y="3521"/>
                  </a:cubicBezTo>
                  <a:cubicBezTo>
                    <a:pt x="20280" y="3487"/>
                    <a:pt x="20274" y="3479"/>
                    <a:pt x="20266" y="3479"/>
                  </a:cubicBezTo>
                  <a:cubicBezTo>
                    <a:pt x="20261" y="3479"/>
                    <a:pt x="20254" y="3484"/>
                    <a:pt x="20249" y="3484"/>
                  </a:cubicBezTo>
                  <a:cubicBezTo>
                    <a:pt x="20249" y="3484"/>
                    <a:pt x="20249" y="3484"/>
                    <a:pt x="20248" y="3484"/>
                  </a:cubicBezTo>
                  <a:cubicBezTo>
                    <a:pt x="20230" y="3484"/>
                    <a:pt x="20215" y="3437"/>
                    <a:pt x="20220" y="3426"/>
                  </a:cubicBezTo>
                  <a:cubicBezTo>
                    <a:pt x="20247" y="3355"/>
                    <a:pt x="20241" y="3334"/>
                    <a:pt x="20213" y="3334"/>
                  </a:cubicBezTo>
                  <a:cubicBezTo>
                    <a:pt x="20212" y="3334"/>
                    <a:pt x="20211" y="3334"/>
                    <a:pt x="20210" y="3334"/>
                  </a:cubicBezTo>
                  <a:cubicBezTo>
                    <a:pt x="20205" y="3334"/>
                    <a:pt x="20196" y="3317"/>
                    <a:pt x="20195" y="3305"/>
                  </a:cubicBezTo>
                  <a:cubicBezTo>
                    <a:pt x="20192" y="3270"/>
                    <a:pt x="20189" y="3234"/>
                    <a:pt x="20189" y="3199"/>
                  </a:cubicBezTo>
                  <a:cubicBezTo>
                    <a:pt x="20189" y="3145"/>
                    <a:pt x="20183" y="3116"/>
                    <a:pt x="20164" y="3116"/>
                  </a:cubicBezTo>
                  <a:cubicBezTo>
                    <a:pt x="20161" y="3116"/>
                    <a:pt x="20158" y="3117"/>
                    <a:pt x="20155" y="3118"/>
                  </a:cubicBezTo>
                  <a:cubicBezTo>
                    <a:pt x="20155" y="3118"/>
                    <a:pt x="20154" y="3118"/>
                    <a:pt x="20154" y="3118"/>
                  </a:cubicBezTo>
                  <a:cubicBezTo>
                    <a:pt x="20148" y="3118"/>
                    <a:pt x="20136" y="3096"/>
                    <a:pt x="20133" y="3080"/>
                  </a:cubicBezTo>
                  <a:cubicBezTo>
                    <a:pt x="20130" y="3061"/>
                    <a:pt x="20137" y="3036"/>
                    <a:pt x="20137" y="3012"/>
                  </a:cubicBezTo>
                  <a:cubicBezTo>
                    <a:pt x="20139" y="2947"/>
                    <a:pt x="20164" y="2952"/>
                    <a:pt x="20176" y="2918"/>
                  </a:cubicBezTo>
                  <a:cubicBezTo>
                    <a:pt x="20195" y="2863"/>
                    <a:pt x="20223" y="2827"/>
                    <a:pt x="20248" y="2827"/>
                  </a:cubicBezTo>
                  <a:cubicBezTo>
                    <a:pt x="20251" y="2827"/>
                    <a:pt x="20253" y="2828"/>
                    <a:pt x="20255" y="2828"/>
                  </a:cubicBezTo>
                  <a:cubicBezTo>
                    <a:pt x="20260" y="2828"/>
                    <a:pt x="20261" y="2815"/>
                    <a:pt x="20267" y="2802"/>
                  </a:cubicBezTo>
                  <a:cubicBezTo>
                    <a:pt x="20233" y="2781"/>
                    <a:pt x="20201" y="2753"/>
                    <a:pt x="20174" y="2690"/>
                  </a:cubicBezTo>
                  <a:cubicBezTo>
                    <a:pt x="20174" y="2689"/>
                    <a:pt x="20173" y="2688"/>
                    <a:pt x="20172" y="2688"/>
                  </a:cubicBezTo>
                  <a:cubicBezTo>
                    <a:pt x="20169" y="2688"/>
                    <a:pt x="20165" y="2690"/>
                    <a:pt x="20161" y="2690"/>
                  </a:cubicBezTo>
                  <a:cubicBezTo>
                    <a:pt x="20160" y="2690"/>
                    <a:pt x="20159" y="2690"/>
                    <a:pt x="20158" y="2690"/>
                  </a:cubicBezTo>
                  <a:lnTo>
                    <a:pt x="20158" y="2690"/>
                  </a:lnTo>
                  <a:cubicBezTo>
                    <a:pt x="20158" y="2690"/>
                    <a:pt x="20158" y="2690"/>
                    <a:pt x="20158" y="2690"/>
                  </a:cubicBezTo>
                  <a:cubicBezTo>
                    <a:pt x="20161" y="2686"/>
                    <a:pt x="20161" y="2674"/>
                    <a:pt x="20161" y="2674"/>
                  </a:cubicBezTo>
                  <a:cubicBezTo>
                    <a:pt x="20142" y="2658"/>
                    <a:pt x="20137" y="2552"/>
                    <a:pt x="20117" y="2552"/>
                  </a:cubicBezTo>
                  <a:cubicBezTo>
                    <a:pt x="20111" y="2552"/>
                    <a:pt x="20103" y="2562"/>
                    <a:pt x="20093" y="2588"/>
                  </a:cubicBezTo>
                  <a:cubicBezTo>
                    <a:pt x="20090" y="2580"/>
                    <a:pt x="20086" y="2571"/>
                    <a:pt x="20084" y="2562"/>
                  </a:cubicBezTo>
                  <a:cubicBezTo>
                    <a:pt x="20082" y="2540"/>
                    <a:pt x="20083" y="2509"/>
                    <a:pt x="20077" y="2496"/>
                  </a:cubicBezTo>
                  <a:cubicBezTo>
                    <a:pt x="20061" y="2463"/>
                    <a:pt x="20062" y="2462"/>
                    <a:pt x="20076" y="2444"/>
                  </a:cubicBezTo>
                  <a:cubicBezTo>
                    <a:pt x="20102" y="2407"/>
                    <a:pt x="20133" y="2397"/>
                    <a:pt x="20167" y="2396"/>
                  </a:cubicBezTo>
                  <a:cubicBezTo>
                    <a:pt x="20180" y="2394"/>
                    <a:pt x="20195" y="2393"/>
                    <a:pt x="20208" y="2388"/>
                  </a:cubicBezTo>
                  <a:cubicBezTo>
                    <a:pt x="20211" y="2387"/>
                    <a:pt x="20211" y="2374"/>
                    <a:pt x="20212" y="2366"/>
                  </a:cubicBezTo>
                  <a:cubicBezTo>
                    <a:pt x="20208" y="2357"/>
                    <a:pt x="20202" y="2344"/>
                    <a:pt x="20198" y="2341"/>
                  </a:cubicBezTo>
                  <a:cubicBezTo>
                    <a:pt x="20177" y="2329"/>
                    <a:pt x="20157" y="2318"/>
                    <a:pt x="20134" y="2304"/>
                  </a:cubicBezTo>
                  <a:cubicBezTo>
                    <a:pt x="20135" y="2255"/>
                    <a:pt x="20142" y="2234"/>
                    <a:pt x="20154" y="2234"/>
                  </a:cubicBezTo>
                  <a:cubicBezTo>
                    <a:pt x="20164" y="2234"/>
                    <a:pt x="20176" y="2247"/>
                    <a:pt x="20192" y="2269"/>
                  </a:cubicBezTo>
                  <a:cubicBezTo>
                    <a:pt x="20193" y="2270"/>
                    <a:pt x="20193" y="2271"/>
                    <a:pt x="20194" y="2271"/>
                  </a:cubicBezTo>
                  <a:cubicBezTo>
                    <a:pt x="20198" y="2271"/>
                    <a:pt x="20201" y="2266"/>
                    <a:pt x="20204" y="2262"/>
                  </a:cubicBezTo>
                  <a:cubicBezTo>
                    <a:pt x="20204" y="2259"/>
                    <a:pt x="20201" y="2240"/>
                    <a:pt x="20199" y="2235"/>
                  </a:cubicBezTo>
                  <a:lnTo>
                    <a:pt x="20154" y="2157"/>
                  </a:lnTo>
                  <a:cubicBezTo>
                    <a:pt x="20154" y="2232"/>
                    <a:pt x="20114" y="2176"/>
                    <a:pt x="20105" y="2222"/>
                  </a:cubicBezTo>
                  <a:cubicBezTo>
                    <a:pt x="20100" y="2243"/>
                    <a:pt x="20100" y="2275"/>
                    <a:pt x="20090" y="2275"/>
                  </a:cubicBezTo>
                  <a:cubicBezTo>
                    <a:pt x="20086" y="2275"/>
                    <a:pt x="20079" y="2267"/>
                    <a:pt x="20068" y="2247"/>
                  </a:cubicBezTo>
                  <a:cubicBezTo>
                    <a:pt x="20059" y="2230"/>
                    <a:pt x="20055" y="2223"/>
                    <a:pt x="20052" y="2223"/>
                  </a:cubicBezTo>
                  <a:cubicBezTo>
                    <a:pt x="20044" y="2223"/>
                    <a:pt x="20065" y="2304"/>
                    <a:pt x="20054" y="2304"/>
                  </a:cubicBezTo>
                  <a:cubicBezTo>
                    <a:pt x="20052" y="2304"/>
                    <a:pt x="20050" y="2302"/>
                    <a:pt x="20046" y="2297"/>
                  </a:cubicBezTo>
                  <a:cubicBezTo>
                    <a:pt x="20037" y="2284"/>
                    <a:pt x="20026" y="2278"/>
                    <a:pt x="20018" y="2262"/>
                  </a:cubicBezTo>
                  <a:cubicBezTo>
                    <a:pt x="20008" y="2232"/>
                    <a:pt x="19999" y="2196"/>
                    <a:pt x="19990" y="2163"/>
                  </a:cubicBezTo>
                  <a:cubicBezTo>
                    <a:pt x="19986" y="2151"/>
                    <a:pt x="19980" y="2138"/>
                    <a:pt x="19976" y="2126"/>
                  </a:cubicBezTo>
                  <a:cubicBezTo>
                    <a:pt x="19980" y="2124"/>
                    <a:pt x="19985" y="2119"/>
                    <a:pt x="19989" y="2119"/>
                  </a:cubicBezTo>
                  <a:cubicBezTo>
                    <a:pt x="19991" y="2119"/>
                    <a:pt x="19992" y="2120"/>
                    <a:pt x="19993" y="2121"/>
                  </a:cubicBezTo>
                  <a:cubicBezTo>
                    <a:pt x="20008" y="2131"/>
                    <a:pt x="20023" y="2150"/>
                    <a:pt x="20036" y="2165"/>
                  </a:cubicBezTo>
                  <a:cubicBezTo>
                    <a:pt x="20040" y="2168"/>
                    <a:pt x="20046" y="2169"/>
                    <a:pt x="20046" y="2169"/>
                  </a:cubicBezTo>
                  <a:cubicBezTo>
                    <a:pt x="20043" y="2129"/>
                    <a:pt x="20045" y="2090"/>
                    <a:pt x="20036" y="2050"/>
                  </a:cubicBezTo>
                  <a:cubicBezTo>
                    <a:pt x="20032" y="2034"/>
                    <a:pt x="20012" y="2003"/>
                    <a:pt x="20006" y="2003"/>
                  </a:cubicBezTo>
                  <a:cubicBezTo>
                    <a:pt x="19978" y="1998"/>
                    <a:pt x="19940" y="1924"/>
                    <a:pt x="19914" y="1924"/>
                  </a:cubicBezTo>
                  <a:cubicBezTo>
                    <a:pt x="19910" y="1924"/>
                    <a:pt x="19907" y="1925"/>
                    <a:pt x="19904" y="1929"/>
                  </a:cubicBezTo>
                  <a:cubicBezTo>
                    <a:pt x="19904" y="1929"/>
                    <a:pt x="19893" y="1910"/>
                    <a:pt x="19889" y="1898"/>
                  </a:cubicBezTo>
                  <a:cubicBezTo>
                    <a:pt x="19886" y="1888"/>
                    <a:pt x="19884" y="1869"/>
                    <a:pt x="19884" y="1869"/>
                  </a:cubicBezTo>
                  <a:cubicBezTo>
                    <a:pt x="19894" y="1865"/>
                    <a:pt x="19904" y="1849"/>
                    <a:pt x="19915" y="1849"/>
                  </a:cubicBezTo>
                  <a:cubicBezTo>
                    <a:pt x="19921" y="1849"/>
                    <a:pt x="19929" y="1856"/>
                    <a:pt x="19937" y="1875"/>
                  </a:cubicBezTo>
                  <a:cubicBezTo>
                    <a:pt x="19953" y="1910"/>
                    <a:pt x="19961" y="1917"/>
                    <a:pt x="19968" y="1917"/>
                  </a:cubicBezTo>
                  <a:cubicBezTo>
                    <a:pt x="19972" y="1917"/>
                    <a:pt x="19976" y="1915"/>
                    <a:pt x="19980" y="1915"/>
                  </a:cubicBezTo>
                  <a:cubicBezTo>
                    <a:pt x="19989" y="1913"/>
                    <a:pt x="19997" y="1906"/>
                    <a:pt x="20005" y="1906"/>
                  </a:cubicBezTo>
                  <a:cubicBezTo>
                    <a:pt x="20017" y="1906"/>
                    <a:pt x="20031" y="1920"/>
                    <a:pt x="20051" y="1987"/>
                  </a:cubicBezTo>
                  <a:cubicBezTo>
                    <a:pt x="20061" y="2021"/>
                    <a:pt x="20102" y="2053"/>
                    <a:pt x="20121" y="2081"/>
                  </a:cubicBezTo>
                  <a:cubicBezTo>
                    <a:pt x="20134" y="2100"/>
                    <a:pt x="20151" y="2100"/>
                    <a:pt x="20164" y="2124"/>
                  </a:cubicBezTo>
                  <a:cubicBezTo>
                    <a:pt x="20171" y="2136"/>
                    <a:pt x="20175" y="2141"/>
                    <a:pt x="20179" y="2141"/>
                  </a:cubicBezTo>
                  <a:cubicBezTo>
                    <a:pt x="20184" y="2141"/>
                    <a:pt x="20185" y="2126"/>
                    <a:pt x="20186" y="2109"/>
                  </a:cubicBezTo>
                  <a:cubicBezTo>
                    <a:pt x="20189" y="2072"/>
                    <a:pt x="20189" y="2047"/>
                    <a:pt x="20162" y="2028"/>
                  </a:cubicBezTo>
                  <a:cubicBezTo>
                    <a:pt x="20142" y="2013"/>
                    <a:pt x="20104" y="1972"/>
                    <a:pt x="20095" y="1943"/>
                  </a:cubicBezTo>
                  <a:cubicBezTo>
                    <a:pt x="20072" y="1867"/>
                    <a:pt x="20057" y="1851"/>
                    <a:pt x="20043" y="1851"/>
                  </a:cubicBezTo>
                  <a:cubicBezTo>
                    <a:pt x="20035" y="1851"/>
                    <a:pt x="20027" y="1858"/>
                    <a:pt x="20018" y="1859"/>
                  </a:cubicBezTo>
                  <a:cubicBezTo>
                    <a:pt x="20016" y="1859"/>
                    <a:pt x="20014" y="1860"/>
                    <a:pt x="20012" y="1860"/>
                  </a:cubicBezTo>
                  <a:cubicBezTo>
                    <a:pt x="20005" y="1860"/>
                    <a:pt x="19997" y="1857"/>
                    <a:pt x="19987" y="1857"/>
                  </a:cubicBezTo>
                  <a:cubicBezTo>
                    <a:pt x="19992" y="1785"/>
                    <a:pt x="19998" y="1732"/>
                    <a:pt x="20029" y="1725"/>
                  </a:cubicBezTo>
                  <a:cubicBezTo>
                    <a:pt x="20036" y="1722"/>
                    <a:pt x="20039" y="1703"/>
                    <a:pt x="20040" y="1688"/>
                  </a:cubicBezTo>
                  <a:cubicBezTo>
                    <a:pt x="20043" y="1672"/>
                    <a:pt x="20043" y="1654"/>
                    <a:pt x="20023" y="1632"/>
                  </a:cubicBezTo>
                  <a:cubicBezTo>
                    <a:pt x="20005" y="1615"/>
                    <a:pt x="19994" y="1607"/>
                    <a:pt x="19986" y="1607"/>
                  </a:cubicBezTo>
                  <a:cubicBezTo>
                    <a:pt x="19975" y="1607"/>
                    <a:pt x="19973" y="1624"/>
                    <a:pt x="19974" y="1653"/>
                  </a:cubicBezTo>
                  <a:cubicBezTo>
                    <a:pt x="19970" y="1695"/>
                    <a:pt x="19963" y="1715"/>
                    <a:pt x="19950" y="1715"/>
                  </a:cubicBezTo>
                  <a:cubicBezTo>
                    <a:pt x="19933" y="1715"/>
                    <a:pt x="19906" y="1675"/>
                    <a:pt x="19864" y="1603"/>
                  </a:cubicBezTo>
                  <a:cubicBezTo>
                    <a:pt x="19849" y="1575"/>
                    <a:pt x="19831" y="1544"/>
                    <a:pt x="19846" y="1532"/>
                  </a:cubicBezTo>
                  <a:cubicBezTo>
                    <a:pt x="19849" y="1529"/>
                    <a:pt x="19837" y="1497"/>
                    <a:pt x="19831" y="1478"/>
                  </a:cubicBezTo>
                  <a:cubicBezTo>
                    <a:pt x="19825" y="1477"/>
                    <a:pt x="19813" y="1470"/>
                    <a:pt x="19808" y="1470"/>
                  </a:cubicBezTo>
                  <a:cubicBezTo>
                    <a:pt x="19806" y="1470"/>
                    <a:pt x="19805" y="1471"/>
                    <a:pt x="19805" y="1473"/>
                  </a:cubicBezTo>
                  <a:cubicBezTo>
                    <a:pt x="19810" y="1503"/>
                    <a:pt x="19807" y="1514"/>
                    <a:pt x="19800" y="1514"/>
                  </a:cubicBezTo>
                  <a:cubicBezTo>
                    <a:pt x="19789" y="1514"/>
                    <a:pt x="19767" y="1486"/>
                    <a:pt x="19748" y="1463"/>
                  </a:cubicBezTo>
                  <a:cubicBezTo>
                    <a:pt x="19745" y="1459"/>
                    <a:pt x="19736" y="1425"/>
                    <a:pt x="19736" y="1413"/>
                  </a:cubicBezTo>
                  <a:cubicBezTo>
                    <a:pt x="19736" y="1412"/>
                    <a:pt x="19736" y="1411"/>
                    <a:pt x="19737" y="1411"/>
                  </a:cubicBezTo>
                  <a:cubicBezTo>
                    <a:pt x="19742" y="1411"/>
                    <a:pt x="19754" y="1420"/>
                    <a:pt x="19762" y="1426"/>
                  </a:cubicBezTo>
                  <a:cubicBezTo>
                    <a:pt x="19770" y="1432"/>
                    <a:pt x="19775" y="1435"/>
                    <a:pt x="19778" y="1435"/>
                  </a:cubicBezTo>
                  <a:cubicBezTo>
                    <a:pt x="19790" y="1435"/>
                    <a:pt x="19782" y="1404"/>
                    <a:pt x="19774" y="1381"/>
                  </a:cubicBezTo>
                  <a:cubicBezTo>
                    <a:pt x="19771" y="1369"/>
                    <a:pt x="19748" y="1338"/>
                    <a:pt x="19730" y="1328"/>
                  </a:cubicBezTo>
                  <a:cubicBezTo>
                    <a:pt x="19717" y="1317"/>
                    <a:pt x="19708" y="1322"/>
                    <a:pt x="19686" y="1317"/>
                  </a:cubicBezTo>
                  <a:cubicBezTo>
                    <a:pt x="19696" y="1294"/>
                    <a:pt x="19703" y="1280"/>
                    <a:pt x="19717" y="1250"/>
                  </a:cubicBezTo>
                  <a:cubicBezTo>
                    <a:pt x="19659" y="1207"/>
                    <a:pt x="19625" y="1182"/>
                    <a:pt x="19599" y="1163"/>
                  </a:cubicBezTo>
                  <a:cubicBezTo>
                    <a:pt x="19600" y="1155"/>
                    <a:pt x="19609" y="1145"/>
                    <a:pt x="19606" y="1123"/>
                  </a:cubicBezTo>
                  <a:cubicBezTo>
                    <a:pt x="19603" y="1102"/>
                    <a:pt x="19606" y="1090"/>
                    <a:pt x="19618" y="1090"/>
                  </a:cubicBezTo>
                  <a:cubicBezTo>
                    <a:pt x="19624" y="1090"/>
                    <a:pt x="19632" y="1093"/>
                    <a:pt x="19643" y="1100"/>
                  </a:cubicBezTo>
                  <a:cubicBezTo>
                    <a:pt x="19645" y="1101"/>
                    <a:pt x="19647" y="1101"/>
                    <a:pt x="19649" y="1101"/>
                  </a:cubicBezTo>
                  <a:cubicBezTo>
                    <a:pt x="19656" y="1101"/>
                    <a:pt x="19660" y="1094"/>
                    <a:pt x="19667" y="1092"/>
                  </a:cubicBezTo>
                  <a:cubicBezTo>
                    <a:pt x="19650" y="1073"/>
                    <a:pt x="19634" y="1048"/>
                    <a:pt x="19621" y="1036"/>
                  </a:cubicBezTo>
                  <a:cubicBezTo>
                    <a:pt x="19575" y="995"/>
                    <a:pt x="19556" y="974"/>
                    <a:pt x="19575" y="957"/>
                  </a:cubicBezTo>
                  <a:cubicBezTo>
                    <a:pt x="19580" y="954"/>
                    <a:pt x="19570" y="936"/>
                    <a:pt x="19567" y="924"/>
                  </a:cubicBezTo>
                  <a:lnTo>
                    <a:pt x="19518" y="902"/>
                  </a:lnTo>
                  <a:lnTo>
                    <a:pt x="19518" y="902"/>
                  </a:lnTo>
                  <a:cubicBezTo>
                    <a:pt x="19531" y="922"/>
                    <a:pt x="19532" y="930"/>
                    <a:pt x="19526" y="930"/>
                  </a:cubicBezTo>
                  <a:cubicBezTo>
                    <a:pt x="19521" y="930"/>
                    <a:pt x="19511" y="925"/>
                    <a:pt x="19499" y="919"/>
                  </a:cubicBezTo>
                  <a:cubicBezTo>
                    <a:pt x="19483" y="911"/>
                    <a:pt x="19465" y="903"/>
                    <a:pt x="19455" y="903"/>
                  </a:cubicBezTo>
                  <a:cubicBezTo>
                    <a:pt x="19451" y="903"/>
                    <a:pt x="19449" y="904"/>
                    <a:pt x="19447" y="905"/>
                  </a:cubicBezTo>
                  <a:cubicBezTo>
                    <a:pt x="19443" y="909"/>
                    <a:pt x="19438" y="911"/>
                    <a:pt x="19433" y="911"/>
                  </a:cubicBezTo>
                  <a:cubicBezTo>
                    <a:pt x="19416" y="911"/>
                    <a:pt x="19398" y="892"/>
                    <a:pt x="19375" y="854"/>
                  </a:cubicBezTo>
                  <a:cubicBezTo>
                    <a:pt x="19361" y="827"/>
                    <a:pt x="19335" y="799"/>
                    <a:pt x="19321" y="799"/>
                  </a:cubicBezTo>
                  <a:cubicBezTo>
                    <a:pt x="19320" y="799"/>
                    <a:pt x="19319" y="799"/>
                    <a:pt x="19318" y="799"/>
                  </a:cubicBezTo>
                  <a:cubicBezTo>
                    <a:pt x="19313" y="802"/>
                    <a:pt x="19308" y="803"/>
                    <a:pt x="19304" y="803"/>
                  </a:cubicBezTo>
                  <a:cubicBezTo>
                    <a:pt x="19286" y="803"/>
                    <a:pt x="19277" y="779"/>
                    <a:pt x="19266" y="758"/>
                  </a:cubicBezTo>
                  <a:cubicBezTo>
                    <a:pt x="19252" y="730"/>
                    <a:pt x="19297" y="702"/>
                    <a:pt x="19184" y="676"/>
                  </a:cubicBezTo>
                  <a:cubicBezTo>
                    <a:pt x="19169" y="657"/>
                    <a:pt x="19138" y="624"/>
                    <a:pt x="19141" y="620"/>
                  </a:cubicBezTo>
                  <a:cubicBezTo>
                    <a:pt x="19177" y="583"/>
                    <a:pt x="19122" y="579"/>
                    <a:pt x="19069" y="554"/>
                  </a:cubicBezTo>
                  <a:cubicBezTo>
                    <a:pt x="19038" y="539"/>
                    <a:pt x="19020" y="532"/>
                    <a:pt x="19006" y="532"/>
                  </a:cubicBezTo>
                  <a:cubicBezTo>
                    <a:pt x="18998" y="532"/>
                    <a:pt x="18991" y="535"/>
                    <a:pt x="18985" y="540"/>
                  </a:cubicBezTo>
                  <a:cubicBezTo>
                    <a:pt x="18985" y="541"/>
                    <a:pt x="18984" y="541"/>
                    <a:pt x="18983" y="541"/>
                  </a:cubicBezTo>
                  <a:cubicBezTo>
                    <a:pt x="18970" y="541"/>
                    <a:pt x="18928" y="520"/>
                    <a:pt x="18909" y="520"/>
                  </a:cubicBezTo>
                  <a:cubicBezTo>
                    <a:pt x="18901" y="520"/>
                    <a:pt x="18897" y="523"/>
                    <a:pt x="18900" y="533"/>
                  </a:cubicBezTo>
                  <a:cubicBezTo>
                    <a:pt x="18902" y="538"/>
                    <a:pt x="18890" y="538"/>
                    <a:pt x="18884" y="539"/>
                  </a:cubicBezTo>
                  <a:lnTo>
                    <a:pt x="18866" y="515"/>
                  </a:lnTo>
                  <a:cubicBezTo>
                    <a:pt x="18854" y="495"/>
                    <a:pt x="18833" y="468"/>
                    <a:pt x="18852" y="468"/>
                  </a:cubicBezTo>
                  <a:cubicBezTo>
                    <a:pt x="18861" y="468"/>
                    <a:pt x="18881" y="474"/>
                    <a:pt x="18916" y="492"/>
                  </a:cubicBezTo>
                  <a:cubicBezTo>
                    <a:pt x="18913" y="479"/>
                    <a:pt x="18916" y="468"/>
                    <a:pt x="18906" y="454"/>
                  </a:cubicBezTo>
                  <a:cubicBezTo>
                    <a:pt x="18894" y="435"/>
                    <a:pt x="18869" y="418"/>
                    <a:pt x="18835" y="411"/>
                  </a:cubicBezTo>
                  <a:cubicBezTo>
                    <a:pt x="18823" y="408"/>
                    <a:pt x="18812" y="407"/>
                    <a:pt x="18804" y="407"/>
                  </a:cubicBezTo>
                  <a:cubicBezTo>
                    <a:pt x="18790" y="407"/>
                    <a:pt x="18782" y="411"/>
                    <a:pt x="18778" y="420"/>
                  </a:cubicBezTo>
                  <a:cubicBezTo>
                    <a:pt x="18776" y="425"/>
                    <a:pt x="18772" y="427"/>
                    <a:pt x="18767" y="427"/>
                  </a:cubicBezTo>
                  <a:cubicBezTo>
                    <a:pt x="18748" y="427"/>
                    <a:pt x="18715" y="403"/>
                    <a:pt x="18694" y="390"/>
                  </a:cubicBezTo>
                  <a:cubicBezTo>
                    <a:pt x="18661" y="370"/>
                    <a:pt x="18662" y="360"/>
                    <a:pt x="18682" y="360"/>
                  </a:cubicBezTo>
                  <a:cubicBezTo>
                    <a:pt x="18685" y="360"/>
                    <a:pt x="18688" y="361"/>
                    <a:pt x="18691" y="361"/>
                  </a:cubicBezTo>
                  <a:cubicBezTo>
                    <a:pt x="18698" y="362"/>
                    <a:pt x="18703" y="362"/>
                    <a:pt x="18707" y="362"/>
                  </a:cubicBezTo>
                  <a:cubicBezTo>
                    <a:pt x="18718" y="362"/>
                    <a:pt x="18715" y="358"/>
                    <a:pt x="18688" y="340"/>
                  </a:cubicBezTo>
                  <a:cubicBezTo>
                    <a:pt x="18640" y="317"/>
                    <a:pt x="18609" y="317"/>
                    <a:pt x="18571" y="314"/>
                  </a:cubicBezTo>
                  <a:cubicBezTo>
                    <a:pt x="18513" y="308"/>
                    <a:pt x="18504" y="301"/>
                    <a:pt x="18459" y="259"/>
                  </a:cubicBezTo>
                  <a:cubicBezTo>
                    <a:pt x="18425" y="232"/>
                    <a:pt x="18378" y="198"/>
                    <a:pt x="18328" y="173"/>
                  </a:cubicBezTo>
                  <a:cubicBezTo>
                    <a:pt x="18326" y="172"/>
                    <a:pt x="18322" y="171"/>
                    <a:pt x="18319" y="171"/>
                  </a:cubicBezTo>
                  <a:cubicBezTo>
                    <a:pt x="18305" y="171"/>
                    <a:pt x="18282" y="177"/>
                    <a:pt x="18261" y="177"/>
                  </a:cubicBezTo>
                  <a:cubicBezTo>
                    <a:pt x="18255" y="177"/>
                    <a:pt x="18249" y="177"/>
                    <a:pt x="18244" y="176"/>
                  </a:cubicBezTo>
                  <a:cubicBezTo>
                    <a:pt x="18231" y="173"/>
                    <a:pt x="18222" y="172"/>
                    <a:pt x="18216" y="172"/>
                  </a:cubicBezTo>
                  <a:cubicBezTo>
                    <a:pt x="18190" y="172"/>
                    <a:pt x="18203" y="188"/>
                    <a:pt x="18197" y="195"/>
                  </a:cubicBezTo>
                  <a:cubicBezTo>
                    <a:pt x="18184" y="209"/>
                    <a:pt x="18173" y="224"/>
                    <a:pt x="18163" y="240"/>
                  </a:cubicBezTo>
                  <a:lnTo>
                    <a:pt x="18114" y="218"/>
                  </a:lnTo>
                  <a:cubicBezTo>
                    <a:pt x="18113" y="229"/>
                    <a:pt x="18107" y="239"/>
                    <a:pt x="18113" y="252"/>
                  </a:cubicBezTo>
                  <a:cubicBezTo>
                    <a:pt x="18120" y="264"/>
                    <a:pt x="18138" y="279"/>
                    <a:pt x="18151" y="293"/>
                  </a:cubicBezTo>
                  <a:cubicBezTo>
                    <a:pt x="18182" y="290"/>
                    <a:pt x="18210" y="287"/>
                    <a:pt x="18238" y="286"/>
                  </a:cubicBezTo>
                  <a:cubicBezTo>
                    <a:pt x="18244" y="285"/>
                    <a:pt x="18249" y="284"/>
                    <a:pt x="18253" y="284"/>
                  </a:cubicBezTo>
                  <a:cubicBezTo>
                    <a:pt x="18267" y="284"/>
                    <a:pt x="18276" y="289"/>
                    <a:pt x="18291" y="299"/>
                  </a:cubicBezTo>
                  <a:cubicBezTo>
                    <a:pt x="18373" y="357"/>
                    <a:pt x="18373" y="358"/>
                    <a:pt x="18463" y="362"/>
                  </a:cubicBezTo>
                  <a:cubicBezTo>
                    <a:pt x="18484" y="364"/>
                    <a:pt x="18504" y="364"/>
                    <a:pt x="18532" y="365"/>
                  </a:cubicBezTo>
                  <a:cubicBezTo>
                    <a:pt x="18550" y="429"/>
                    <a:pt x="18421" y="401"/>
                    <a:pt x="18384" y="426"/>
                  </a:cubicBezTo>
                  <a:cubicBezTo>
                    <a:pt x="18384" y="426"/>
                    <a:pt x="18375" y="423"/>
                    <a:pt x="18373" y="421"/>
                  </a:cubicBezTo>
                  <a:cubicBezTo>
                    <a:pt x="18316" y="368"/>
                    <a:pt x="18265" y="383"/>
                    <a:pt x="18215" y="379"/>
                  </a:cubicBezTo>
                  <a:cubicBezTo>
                    <a:pt x="18178" y="374"/>
                    <a:pt x="18163" y="367"/>
                    <a:pt x="18141" y="354"/>
                  </a:cubicBezTo>
                  <a:cubicBezTo>
                    <a:pt x="18112" y="335"/>
                    <a:pt x="18089" y="326"/>
                    <a:pt x="18072" y="326"/>
                  </a:cubicBezTo>
                  <a:cubicBezTo>
                    <a:pt x="18059" y="326"/>
                    <a:pt x="18048" y="332"/>
                    <a:pt x="18039" y="343"/>
                  </a:cubicBezTo>
                  <a:cubicBezTo>
                    <a:pt x="18037" y="349"/>
                    <a:pt x="18042" y="361"/>
                    <a:pt x="18034" y="362"/>
                  </a:cubicBezTo>
                  <a:cubicBezTo>
                    <a:pt x="18024" y="363"/>
                    <a:pt x="18013" y="363"/>
                    <a:pt x="18003" y="363"/>
                  </a:cubicBezTo>
                  <a:cubicBezTo>
                    <a:pt x="17978" y="363"/>
                    <a:pt x="17952" y="362"/>
                    <a:pt x="17926" y="361"/>
                  </a:cubicBezTo>
                  <a:cubicBezTo>
                    <a:pt x="17920" y="361"/>
                    <a:pt x="17901" y="355"/>
                    <a:pt x="17898" y="352"/>
                  </a:cubicBezTo>
                  <a:cubicBezTo>
                    <a:pt x="17888" y="339"/>
                    <a:pt x="17892" y="331"/>
                    <a:pt x="17910" y="331"/>
                  </a:cubicBezTo>
                  <a:cubicBezTo>
                    <a:pt x="17919" y="331"/>
                    <a:pt x="17932" y="333"/>
                    <a:pt x="17948" y="337"/>
                  </a:cubicBezTo>
                  <a:cubicBezTo>
                    <a:pt x="17949" y="338"/>
                    <a:pt x="17949" y="338"/>
                    <a:pt x="17950" y="338"/>
                  </a:cubicBezTo>
                  <a:cubicBezTo>
                    <a:pt x="17956" y="338"/>
                    <a:pt x="17966" y="331"/>
                    <a:pt x="17969" y="326"/>
                  </a:cubicBezTo>
                  <a:cubicBezTo>
                    <a:pt x="17988" y="292"/>
                    <a:pt x="17979" y="264"/>
                    <a:pt x="17920" y="212"/>
                  </a:cubicBezTo>
                  <a:lnTo>
                    <a:pt x="17841" y="149"/>
                  </a:lnTo>
                  <a:cubicBezTo>
                    <a:pt x="17830" y="153"/>
                    <a:pt x="17818" y="154"/>
                    <a:pt x="17806" y="154"/>
                  </a:cubicBezTo>
                  <a:cubicBezTo>
                    <a:pt x="17782" y="154"/>
                    <a:pt x="17756" y="149"/>
                    <a:pt x="17729" y="143"/>
                  </a:cubicBezTo>
                  <a:lnTo>
                    <a:pt x="17710" y="140"/>
                  </a:lnTo>
                  <a:lnTo>
                    <a:pt x="17710" y="140"/>
                  </a:lnTo>
                  <a:cubicBezTo>
                    <a:pt x="17697" y="224"/>
                    <a:pt x="17697" y="224"/>
                    <a:pt x="17795" y="280"/>
                  </a:cubicBezTo>
                  <a:cubicBezTo>
                    <a:pt x="17800" y="259"/>
                    <a:pt x="17801" y="242"/>
                    <a:pt x="17808" y="226"/>
                  </a:cubicBezTo>
                  <a:cubicBezTo>
                    <a:pt x="17810" y="221"/>
                    <a:pt x="17831" y="221"/>
                    <a:pt x="17842" y="220"/>
                  </a:cubicBezTo>
                  <a:cubicBezTo>
                    <a:pt x="17853" y="227"/>
                    <a:pt x="17878" y="237"/>
                    <a:pt x="17875" y="242"/>
                  </a:cubicBezTo>
                  <a:cubicBezTo>
                    <a:pt x="17864" y="259"/>
                    <a:pt x="17839" y="273"/>
                    <a:pt x="17832" y="292"/>
                  </a:cubicBezTo>
                  <a:cubicBezTo>
                    <a:pt x="17825" y="307"/>
                    <a:pt x="17811" y="317"/>
                    <a:pt x="17781" y="317"/>
                  </a:cubicBezTo>
                  <a:cubicBezTo>
                    <a:pt x="17772" y="317"/>
                    <a:pt x="17761" y="316"/>
                    <a:pt x="17748" y="314"/>
                  </a:cubicBezTo>
                  <a:cubicBezTo>
                    <a:pt x="17708" y="308"/>
                    <a:pt x="17654" y="273"/>
                    <a:pt x="17654" y="257"/>
                  </a:cubicBezTo>
                  <a:lnTo>
                    <a:pt x="17658" y="230"/>
                  </a:lnTo>
                  <a:cubicBezTo>
                    <a:pt x="17660" y="212"/>
                    <a:pt x="17632" y="208"/>
                    <a:pt x="17601" y="206"/>
                  </a:cubicBezTo>
                  <a:cubicBezTo>
                    <a:pt x="17591" y="206"/>
                    <a:pt x="17582" y="205"/>
                    <a:pt x="17572" y="205"/>
                  </a:cubicBezTo>
                  <a:cubicBezTo>
                    <a:pt x="17551" y="205"/>
                    <a:pt x="17530" y="207"/>
                    <a:pt x="17508" y="208"/>
                  </a:cubicBezTo>
                  <a:cubicBezTo>
                    <a:pt x="17498" y="208"/>
                    <a:pt x="17491" y="211"/>
                    <a:pt x="17483" y="212"/>
                  </a:cubicBezTo>
                  <a:cubicBezTo>
                    <a:pt x="17498" y="217"/>
                    <a:pt x="17511" y="220"/>
                    <a:pt x="17527" y="224"/>
                  </a:cubicBezTo>
                  <a:cubicBezTo>
                    <a:pt x="17555" y="233"/>
                    <a:pt x="17550" y="236"/>
                    <a:pt x="17530" y="236"/>
                  </a:cubicBezTo>
                  <a:cubicBezTo>
                    <a:pt x="17526" y="236"/>
                    <a:pt x="17522" y="236"/>
                    <a:pt x="17517" y="236"/>
                  </a:cubicBezTo>
                  <a:lnTo>
                    <a:pt x="17485" y="237"/>
                  </a:lnTo>
                  <a:cubicBezTo>
                    <a:pt x="17495" y="242"/>
                    <a:pt x="17502" y="248"/>
                    <a:pt x="17513" y="249"/>
                  </a:cubicBezTo>
                  <a:cubicBezTo>
                    <a:pt x="17555" y="257"/>
                    <a:pt x="17552" y="267"/>
                    <a:pt x="17536" y="276"/>
                  </a:cubicBezTo>
                  <a:cubicBezTo>
                    <a:pt x="17527" y="282"/>
                    <a:pt x="17502" y="282"/>
                    <a:pt x="17526" y="295"/>
                  </a:cubicBezTo>
                  <a:cubicBezTo>
                    <a:pt x="17552" y="308"/>
                    <a:pt x="17550" y="319"/>
                    <a:pt x="17512" y="319"/>
                  </a:cubicBezTo>
                  <a:cubicBezTo>
                    <a:pt x="17507" y="319"/>
                    <a:pt x="17502" y="319"/>
                    <a:pt x="17497" y="318"/>
                  </a:cubicBezTo>
                  <a:cubicBezTo>
                    <a:pt x="17461" y="315"/>
                    <a:pt x="17427" y="312"/>
                    <a:pt x="17436" y="292"/>
                  </a:cubicBezTo>
                  <a:cubicBezTo>
                    <a:pt x="17447" y="270"/>
                    <a:pt x="17445" y="252"/>
                    <a:pt x="17363" y="248"/>
                  </a:cubicBezTo>
                  <a:cubicBezTo>
                    <a:pt x="17321" y="246"/>
                    <a:pt x="17342" y="229"/>
                    <a:pt x="17339" y="218"/>
                  </a:cubicBezTo>
                  <a:cubicBezTo>
                    <a:pt x="17324" y="218"/>
                    <a:pt x="17304" y="214"/>
                    <a:pt x="17289" y="214"/>
                  </a:cubicBezTo>
                  <a:cubicBezTo>
                    <a:pt x="17279" y="214"/>
                    <a:pt x="17271" y="216"/>
                    <a:pt x="17269" y="223"/>
                  </a:cubicBezTo>
                  <a:cubicBezTo>
                    <a:pt x="17260" y="251"/>
                    <a:pt x="17258" y="277"/>
                    <a:pt x="17354" y="292"/>
                  </a:cubicBezTo>
                  <a:cubicBezTo>
                    <a:pt x="17372" y="295"/>
                    <a:pt x="17395" y="312"/>
                    <a:pt x="17397" y="323"/>
                  </a:cubicBezTo>
                  <a:cubicBezTo>
                    <a:pt x="17398" y="331"/>
                    <a:pt x="17391" y="333"/>
                    <a:pt x="17381" y="333"/>
                  </a:cubicBezTo>
                  <a:cubicBezTo>
                    <a:pt x="17369" y="333"/>
                    <a:pt x="17352" y="330"/>
                    <a:pt x="17339" y="330"/>
                  </a:cubicBezTo>
                  <a:cubicBezTo>
                    <a:pt x="17337" y="330"/>
                    <a:pt x="17336" y="330"/>
                    <a:pt x="17335" y="330"/>
                  </a:cubicBezTo>
                  <a:cubicBezTo>
                    <a:pt x="17319" y="332"/>
                    <a:pt x="17298" y="336"/>
                    <a:pt x="17295" y="342"/>
                  </a:cubicBezTo>
                  <a:cubicBezTo>
                    <a:pt x="17288" y="354"/>
                    <a:pt x="17291" y="367"/>
                    <a:pt x="17289" y="395"/>
                  </a:cubicBezTo>
                  <a:cubicBezTo>
                    <a:pt x="17255" y="373"/>
                    <a:pt x="17242" y="364"/>
                    <a:pt x="17229" y="355"/>
                  </a:cubicBezTo>
                  <a:cubicBezTo>
                    <a:pt x="17211" y="342"/>
                    <a:pt x="17254" y="315"/>
                    <a:pt x="17173" y="314"/>
                  </a:cubicBezTo>
                  <a:cubicBezTo>
                    <a:pt x="17173" y="314"/>
                    <a:pt x="17164" y="307"/>
                    <a:pt x="17167" y="305"/>
                  </a:cubicBezTo>
                  <a:cubicBezTo>
                    <a:pt x="17220" y="270"/>
                    <a:pt x="17183" y="229"/>
                    <a:pt x="17201" y="192"/>
                  </a:cubicBezTo>
                  <a:cubicBezTo>
                    <a:pt x="17208" y="174"/>
                    <a:pt x="17188" y="155"/>
                    <a:pt x="17152" y="152"/>
                  </a:cubicBezTo>
                  <a:cubicBezTo>
                    <a:pt x="17151" y="152"/>
                    <a:pt x="17150" y="152"/>
                    <a:pt x="17149" y="152"/>
                  </a:cubicBezTo>
                  <a:cubicBezTo>
                    <a:pt x="17125" y="152"/>
                    <a:pt x="17091" y="169"/>
                    <a:pt x="17068" y="179"/>
                  </a:cubicBezTo>
                  <a:cubicBezTo>
                    <a:pt x="17063" y="181"/>
                    <a:pt x="17093" y="193"/>
                    <a:pt x="17092" y="199"/>
                  </a:cubicBezTo>
                  <a:cubicBezTo>
                    <a:pt x="17091" y="205"/>
                    <a:pt x="17066" y="214"/>
                    <a:pt x="17056" y="214"/>
                  </a:cubicBezTo>
                  <a:cubicBezTo>
                    <a:pt x="17055" y="214"/>
                    <a:pt x="17054" y="214"/>
                    <a:pt x="17054" y="214"/>
                  </a:cubicBezTo>
                  <a:cubicBezTo>
                    <a:pt x="17011" y="206"/>
                    <a:pt x="16986" y="165"/>
                    <a:pt x="17017" y="155"/>
                  </a:cubicBezTo>
                  <a:cubicBezTo>
                    <a:pt x="17082" y="133"/>
                    <a:pt x="17146" y="109"/>
                    <a:pt x="17208" y="87"/>
                  </a:cubicBezTo>
                  <a:cubicBezTo>
                    <a:pt x="17239" y="80"/>
                    <a:pt x="17258" y="68"/>
                    <a:pt x="17242" y="55"/>
                  </a:cubicBezTo>
                  <a:cubicBezTo>
                    <a:pt x="17216" y="36"/>
                    <a:pt x="17177" y="18"/>
                    <a:pt x="17135" y="12"/>
                  </a:cubicBezTo>
                  <a:cubicBezTo>
                    <a:pt x="17130" y="11"/>
                    <a:pt x="17125" y="11"/>
                    <a:pt x="17120" y="11"/>
                  </a:cubicBezTo>
                  <a:cubicBezTo>
                    <a:pt x="17093" y="11"/>
                    <a:pt x="17064" y="24"/>
                    <a:pt x="17064" y="42"/>
                  </a:cubicBezTo>
                  <a:cubicBezTo>
                    <a:pt x="17064" y="46"/>
                    <a:pt x="17040" y="51"/>
                    <a:pt x="17030" y="55"/>
                  </a:cubicBezTo>
                  <a:lnTo>
                    <a:pt x="16999" y="74"/>
                  </a:lnTo>
                  <a:cubicBezTo>
                    <a:pt x="16976" y="67"/>
                    <a:pt x="16942" y="62"/>
                    <a:pt x="16933" y="53"/>
                  </a:cubicBezTo>
                  <a:cubicBezTo>
                    <a:pt x="16920" y="42"/>
                    <a:pt x="16927" y="27"/>
                    <a:pt x="16923" y="14"/>
                  </a:cubicBezTo>
                  <a:cubicBezTo>
                    <a:pt x="16918" y="2"/>
                    <a:pt x="16899" y="1"/>
                    <a:pt x="16880" y="1"/>
                  </a:cubicBezTo>
                  <a:cubicBezTo>
                    <a:pt x="16878" y="1"/>
                    <a:pt x="16875" y="1"/>
                    <a:pt x="16873" y="1"/>
                  </a:cubicBezTo>
                  <a:cubicBezTo>
                    <a:pt x="16866" y="1"/>
                    <a:pt x="16858" y="1"/>
                    <a:pt x="1685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47"/>
            <p:cNvSpPr/>
            <p:nvPr/>
          </p:nvSpPr>
          <p:spPr>
            <a:xfrm>
              <a:off x="2818900" y="3957200"/>
              <a:ext cx="94675" cy="55575"/>
            </a:xfrm>
            <a:custGeom>
              <a:rect b="b" l="l" r="r" t="t"/>
              <a:pathLst>
                <a:path extrusionOk="0" h="2223" w="3787">
                  <a:moveTo>
                    <a:pt x="3035" y="215"/>
                  </a:moveTo>
                  <a:lnTo>
                    <a:pt x="3035" y="215"/>
                  </a:lnTo>
                  <a:cubicBezTo>
                    <a:pt x="3029" y="219"/>
                    <a:pt x="3023" y="228"/>
                    <a:pt x="3015" y="231"/>
                  </a:cubicBezTo>
                  <a:cubicBezTo>
                    <a:pt x="2990" y="240"/>
                    <a:pt x="2965" y="250"/>
                    <a:pt x="2927" y="265"/>
                  </a:cubicBezTo>
                  <a:cubicBezTo>
                    <a:pt x="2943" y="244"/>
                    <a:pt x="2954" y="229"/>
                    <a:pt x="2957" y="229"/>
                  </a:cubicBezTo>
                  <a:cubicBezTo>
                    <a:pt x="2982" y="225"/>
                    <a:pt x="3008" y="219"/>
                    <a:pt x="3035" y="215"/>
                  </a:cubicBezTo>
                  <a:close/>
                  <a:moveTo>
                    <a:pt x="3439" y="266"/>
                  </a:moveTo>
                  <a:cubicBezTo>
                    <a:pt x="3447" y="266"/>
                    <a:pt x="3458" y="266"/>
                    <a:pt x="3463" y="269"/>
                  </a:cubicBezTo>
                  <a:cubicBezTo>
                    <a:pt x="3466" y="271"/>
                    <a:pt x="3458" y="282"/>
                    <a:pt x="3458" y="282"/>
                  </a:cubicBezTo>
                  <a:cubicBezTo>
                    <a:pt x="3448" y="285"/>
                    <a:pt x="3435" y="290"/>
                    <a:pt x="3430" y="291"/>
                  </a:cubicBezTo>
                  <a:cubicBezTo>
                    <a:pt x="3435" y="276"/>
                    <a:pt x="3438" y="271"/>
                    <a:pt x="3439" y="266"/>
                  </a:cubicBezTo>
                  <a:close/>
                  <a:moveTo>
                    <a:pt x="3547" y="298"/>
                  </a:moveTo>
                  <a:cubicBezTo>
                    <a:pt x="3562" y="298"/>
                    <a:pt x="3575" y="301"/>
                    <a:pt x="3588" y="303"/>
                  </a:cubicBezTo>
                  <a:cubicBezTo>
                    <a:pt x="3591" y="304"/>
                    <a:pt x="3586" y="315"/>
                    <a:pt x="3582" y="318"/>
                  </a:cubicBezTo>
                  <a:cubicBezTo>
                    <a:pt x="3538" y="340"/>
                    <a:pt x="3514" y="379"/>
                    <a:pt x="3454" y="390"/>
                  </a:cubicBezTo>
                  <a:cubicBezTo>
                    <a:pt x="3466" y="368"/>
                    <a:pt x="3476" y="347"/>
                    <a:pt x="3492" y="326"/>
                  </a:cubicBezTo>
                  <a:cubicBezTo>
                    <a:pt x="3498" y="318"/>
                    <a:pt x="3525" y="300"/>
                    <a:pt x="3533" y="299"/>
                  </a:cubicBezTo>
                  <a:cubicBezTo>
                    <a:pt x="3538" y="298"/>
                    <a:pt x="3543" y="298"/>
                    <a:pt x="3547" y="298"/>
                  </a:cubicBezTo>
                  <a:close/>
                  <a:moveTo>
                    <a:pt x="3490" y="414"/>
                  </a:moveTo>
                  <a:cubicBezTo>
                    <a:pt x="3491" y="414"/>
                    <a:pt x="3492" y="414"/>
                    <a:pt x="3492" y="415"/>
                  </a:cubicBezTo>
                  <a:cubicBezTo>
                    <a:pt x="3497" y="425"/>
                    <a:pt x="3497" y="438"/>
                    <a:pt x="3498" y="454"/>
                  </a:cubicBezTo>
                  <a:cubicBezTo>
                    <a:pt x="3472" y="460"/>
                    <a:pt x="3447" y="465"/>
                    <a:pt x="3447" y="465"/>
                  </a:cubicBezTo>
                  <a:cubicBezTo>
                    <a:pt x="3445" y="453"/>
                    <a:pt x="3413" y="449"/>
                    <a:pt x="3454" y="425"/>
                  </a:cubicBezTo>
                  <a:cubicBezTo>
                    <a:pt x="3463" y="420"/>
                    <a:pt x="3483" y="414"/>
                    <a:pt x="3490" y="414"/>
                  </a:cubicBezTo>
                  <a:close/>
                  <a:moveTo>
                    <a:pt x="3295" y="508"/>
                  </a:moveTo>
                  <a:cubicBezTo>
                    <a:pt x="3315" y="508"/>
                    <a:pt x="3328" y="516"/>
                    <a:pt x="3329" y="537"/>
                  </a:cubicBezTo>
                  <a:cubicBezTo>
                    <a:pt x="3330" y="536"/>
                    <a:pt x="3330" y="536"/>
                    <a:pt x="3330" y="536"/>
                  </a:cubicBezTo>
                  <a:lnTo>
                    <a:pt x="3330" y="536"/>
                  </a:lnTo>
                  <a:cubicBezTo>
                    <a:pt x="3330" y="536"/>
                    <a:pt x="3318" y="546"/>
                    <a:pt x="3316" y="546"/>
                  </a:cubicBezTo>
                  <a:lnTo>
                    <a:pt x="3224" y="537"/>
                  </a:lnTo>
                  <a:cubicBezTo>
                    <a:pt x="3224" y="537"/>
                    <a:pt x="3229" y="531"/>
                    <a:pt x="3233" y="528"/>
                  </a:cubicBezTo>
                  <a:cubicBezTo>
                    <a:pt x="3241" y="524"/>
                    <a:pt x="3251" y="516"/>
                    <a:pt x="3258" y="513"/>
                  </a:cubicBezTo>
                  <a:cubicBezTo>
                    <a:pt x="3272" y="510"/>
                    <a:pt x="3284" y="508"/>
                    <a:pt x="3295" y="508"/>
                  </a:cubicBezTo>
                  <a:close/>
                  <a:moveTo>
                    <a:pt x="3064" y="532"/>
                  </a:moveTo>
                  <a:cubicBezTo>
                    <a:pt x="3071" y="538"/>
                    <a:pt x="3083" y="543"/>
                    <a:pt x="3083" y="552"/>
                  </a:cubicBezTo>
                  <a:cubicBezTo>
                    <a:pt x="3085" y="557"/>
                    <a:pt x="3071" y="569"/>
                    <a:pt x="3061" y="585"/>
                  </a:cubicBezTo>
                  <a:cubicBezTo>
                    <a:pt x="3042" y="582"/>
                    <a:pt x="3026" y="582"/>
                    <a:pt x="3027" y="580"/>
                  </a:cubicBezTo>
                  <a:cubicBezTo>
                    <a:pt x="3036" y="565"/>
                    <a:pt x="3052" y="549"/>
                    <a:pt x="3064" y="532"/>
                  </a:cubicBezTo>
                  <a:close/>
                  <a:moveTo>
                    <a:pt x="2796" y="612"/>
                  </a:moveTo>
                  <a:cubicBezTo>
                    <a:pt x="2813" y="614"/>
                    <a:pt x="2818" y="619"/>
                    <a:pt x="2823" y="627"/>
                  </a:cubicBezTo>
                  <a:cubicBezTo>
                    <a:pt x="2823" y="627"/>
                    <a:pt x="2811" y="634"/>
                    <a:pt x="2805" y="637"/>
                  </a:cubicBezTo>
                  <a:cubicBezTo>
                    <a:pt x="2799" y="632"/>
                    <a:pt x="2793" y="630"/>
                    <a:pt x="2790" y="625"/>
                  </a:cubicBezTo>
                  <a:cubicBezTo>
                    <a:pt x="2790" y="625"/>
                    <a:pt x="2795" y="616"/>
                    <a:pt x="2796" y="612"/>
                  </a:cubicBezTo>
                  <a:close/>
                  <a:moveTo>
                    <a:pt x="2874" y="646"/>
                  </a:moveTo>
                  <a:lnTo>
                    <a:pt x="2858" y="659"/>
                  </a:lnTo>
                  <a:lnTo>
                    <a:pt x="2845" y="660"/>
                  </a:lnTo>
                  <a:lnTo>
                    <a:pt x="2862" y="647"/>
                  </a:lnTo>
                  <a:cubicBezTo>
                    <a:pt x="2865" y="646"/>
                    <a:pt x="2870" y="646"/>
                    <a:pt x="2874" y="646"/>
                  </a:cubicBezTo>
                  <a:close/>
                  <a:moveTo>
                    <a:pt x="3042" y="625"/>
                  </a:moveTo>
                  <a:cubicBezTo>
                    <a:pt x="3045" y="625"/>
                    <a:pt x="3047" y="626"/>
                    <a:pt x="3046" y="627"/>
                  </a:cubicBezTo>
                  <a:cubicBezTo>
                    <a:pt x="3043" y="635"/>
                    <a:pt x="3035" y="647"/>
                    <a:pt x="3024" y="656"/>
                  </a:cubicBezTo>
                  <a:cubicBezTo>
                    <a:pt x="3022" y="658"/>
                    <a:pt x="3006" y="661"/>
                    <a:pt x="2998" y="661"/>
                  </a:cubicBezTo>
                  <a:cubicBezTo>
                    <a:pt x="2995" y="661"/>
                    <a:pt x="2994" y="661"/>
                    <a:pt x="2993" y="660"/>
                  </a:cubicBezTo>
                  <a:cubicBezTo>
                    <a:pt x="2990" y="655"/>
                    <a:pt x="2999" y="643"/>
                    <a:pt x="3005" y="628"/>
                  </a:cubicBezTo>
                  <a:cubicBezTo>
                    <a:pt x="3021" y="627"/>
                    <a:pt x="3036" y="625"/>
                    <a:pt x="3042" y="625"/>
                  </a:cubicBezTo>
                  <a:close/>
                  <a:moveTo>
                    <a:pt x="2714" y="694"/>
                  </a:moveTo>
                  <a:cubicBezTo>
                    <a:pt x="2715" y="700"/>
                    <a:pt x="2714" y="708"/>
                    <a:pt x="2712" y="715"/>
                  </a:cubicBezTo>
                  <a:cubicBezTo>
                    <a:pt x="2705" y="716"/>
                    <a:pt x="2692" y="719"/>
                    <a:pt x="2692" y="719"/>
                  </a:cubicBezTo>
                  <a:cubicBezTo>
                    <a:pt x="2689" y="715"/>
                    <a:pt x="2689" y="708"/>
                    <a:pt x="2687" y="700"/>
                  </a:cubicBezTo>
                  <a:cubicBezTo>
                    <a:pt x="2701" y="697"/>
                    <a:pt x="2714" y="694"/>
                    <a:pt x="2714" y="694"/>
                  </a:cubicBezTo>
                  <a:close/>
                  <a:moveTo>
                    <a:pt x="2558" y="688"/>
                  </a:moveTo>
                  <a:lnTo>
                    <a:pt x="2580" y="734"/>
                  </a:lnTo>
                  <a:lnTo>
                    <a:pt x="2562" y="743"/>
                  </a:lnTo>
                  <a:lnTo>
                    <a:pt x="2533" y="702"/>
                  </a:lnTo>
                  <a:lnTo>
                    <a:pt x="2558" y="688"/>
                  </a:lnTo>
                  <a:close/>
                  <a:moveTo>
                    <a:pt x="2477" y="735"/>
                  </a:moveTo>
                  <a:lnTo>
                    <a:pt x="2458" y="749"/>
                  </a:lnTo>
                  <a:cubicBezTo>
                    <a:pt x="2457" y="750"/>
                    <a:pt x="2455" y="751"/>
                    <a:pt x="2453" y="751"/>
                  </a:cubicBezTo>
                  <a:cubicBezTo>
                    <a:pt x="2451" y="751"/>
                    <a:pt x="2449" y="750"/>
                    <a:pt x="2448" y="750"/>
                  </a:cubicBezTo>
                  <a:lnTo>
                    <a:pt x="2465" y="737"/>
                  </a:lnTo>
                  <a:cubicBezTo>
                    <a:pt x="2467" y="735"/>
                    <a:pt x="2473" y="735"/>
                    <a:pt x="2477" y="735"/>
                  </a:cubicBezTo>
                  <a:close/>
                  <a:moveTo>
                    <a:pt x="2933" y="694"/>
                  </a:moveTo>
                  <a:cubicBezTo>
                    <a:pt x="2934" y="694"/>
                    <a:pt x="2934" y="694"/>
                    <a:pt x="2935" y="694"/>
                  </a:cubicBezTo>
                  <a:cubicBezTo>
                    <a:pt x="2945" y="706"/>
                    <a:pt x="2954" y="721"/>
                    <a:pt x="2923" y="746"/>
                  </a:cubicBezTo>
                  <a:cubicBezTo>
                    <a:pt x="2915" y="750"/>
                    <a:pt x="2904" y="755"/>
                    <a:pt x="2893" y="759"/>
                  </a:cubicBezTo>
                  <a:cubicBezTo>
                    <a:pt x="2895" y="740"/>
                    <a:pt x="2898" y="722"/>
                    <a:pt x="2899" y="700"/>
                  </a:cubicBezTo>
                  <a:cubicBezTo>
                    <a:pt x="2917" y="697"/>
                    <a:pt x="2929" y="694"/>
                    <a:pt x="2933" y="694"/>
                  </a:cubicBezTo>
                  <a:close/>
                  <a:moveTo>
                    <a:pt x="3130" y="763"/>
                  </a:moveTo>
                  <a:cubicBezTo>
                    <a:pt x="3136" y="765"/>
                    <a:pt x="3139" y="768"/>
                    <a:pt x="3142" y="770"/>
                  </a:cubicBezTo>
                  <a:lnTo>
                    <a:pt x="3142" y="770"/>
                  </a:lnTo>
                  <a:cubicBezTo>
                    <a:pt x="3144" y="768"/>
                    <a:pt x="3147" y="766"/>
                    <a:pt x="3149" y="763"/>
                  </a:cubicBezTo>
                  <a:close/>
                  <a:moveTo>
                    <a:pt x="2621" y="840"/>
                  </a:moveTo>
                  <a:cubicBezTo>
                    <a:pt x="2630" y="841"/>
                    <a:pt x="2639" y="843"/>
                    <a:pt x="2646" y="844"/>
                  </a:cubicBezTo>
                  <a:cubicBezTo>
                    <a:pt x="2640" y="853"/>
                    <a:pt x="2637" y="859"/>
                    <a:pt x="2634" y="863"/>
                  </a:cubicBezTo>
                  <a:cubicBezTo>
                    <a:pt x="2627" y="862"/>
                    <a:pt x="2617" y="861"/>
                    <a:pt x="2612" y="856"/>
                  </a:cubicBezTo>
                  <a:cubicBezTo>
                    <a:pt x="2611" y="853"/>
                    <a:pt x="2618" y="844"/>
                    <a:pt x="2621" y="840"/>
                  </a:cubicBezTo>
                  <a:close/>
                  <a:moveTo>
                    <a:pt x="2587" y="919"/>
                  </a:moveTo>
                  <a:cubicBezTo>
                    <a:pt x="2593" y="919"/>
                    <a:pt x="2598" y="921"/>
                    <a:pt x="2602" y="922"/>
                  </a:cubicBezTo>
                  <a:cubicBezTo>
                    <a:pt x="2602" y="922"/>
                    <a:pt x="2596" y="928"/>
                    <a:pt x="2595" y="931"/>
                  </a:cubicBezTo>
                  <a:cubicBezTo>
                    <a:pt x="2589" y="930"/>
                    <a:pt x="2584" y="930"/>
                    <a:pt x="2581" y="928"/>
                  </a:cubicBezTo>
                  <a:cubicBezTo>
                    <a:pt x="2581" y="928"/>
                    <a:pt x="2586" y="922"/>
                    <a:pt x="2587" y="919"/>
                  </a:cubicBezTo>
                  <a:close/>
                  <a:moveTo>
                    <a:pt x="2690" y="975"/>
                  </a:moveTo>
                  <a:cubicBezTo>
                    <a:pt x="2695" y="977"/>
                    <a:pt x="2701" y="977"/>
                    <a:pt x="2704" y="978"/>
                  </a:cubicBezTo>
                  <a:cubicBezTo>
                    <a:pt x="2704" y="978"/>
                    <a:pt x="2699" y="984"/>
                    <a:pt x="2696" y="987"/>
                  </a:cubicBezTo>
                  <a:lnTo>
                    <a:pt x="2682" y="984"/>
                  </a:lnTo>
                  <a:lnTo>
                    <a:pt x="2690" y="975"/>
                  </a:lnTo>
                  <a:close/>
                  <a:moveTo>
                    <a:pt x="2147" y="1021"/>
                  </a:moveTo>
                  <a:lnTo>
                    <a:pt x="2147" y="1021"/>
                  </a:lnTo>
                  <a:cubicBezTo>
                    <a:pt x="2145" y="1031"/>
                    <a:pt x="2142" y="1036"/>
                    <a:pt x="2142" y="1036"/>
                  </a:cubicBezTo>
                  <a:cubicBezTo>
                    <a:pt x="2115" y="1044"/>
                    <a:pt x="2087" y="1053"/>
                    <a:pt x="2058" y="1064"/>
                  </a:cubicBezTo>
                  <a:cubicBezTo>
                    <a:pt x="2057" y="1064"/>
                    <a:pt x="2057" y="1064"/>
                    <a:pt x="2057" y="1064"/>
                  </a:cubicBezTo>
                  <a:cubicBezTo>
                    <a:pt x="2051" y="1064"/>
                    <a:pt x="2049" y="1053"/>
                    <a:pt x="2050" y="1047"/>
                  </a:cubicBezTo>
                  <a:cubicBezTo>
                    <a:pt x="2052" y="1043"/>
                    <a:pt x="2067" y="1031"/>
                    <a:pt x="2071" y="1031"/>
                  </a:cubicBezTo>
                  <a:cubicBezTo>
                    <a:pt x="2097" y="1028"/>
                    <a:pt x="2125" y="1024"/>
                    <a:pt x="2147" y="1021"/>
                  </a:cubicBezTo>
                  <a:close/>
                  <a:moveTo>
                    <a:pt x="1799" y="1090"/>
                  </a:moveTo>
                  <a:lnTo>
                    <a:pt x="1791" y="1103"/>
                  </a:lnTo>
                  <a:cubicBezTo>
                    <a:pt x="1788" y="1105"/>
                    <a:pt x="1781" y="1105"/>
                    <a:pt x="1781" y="1105"/>
                  </a:cubicBezTo>
                  <a:cubicBezTo>
                    <a:pt x="1781" y="1102"/>
                    <a:pt x="1784" y="1096"/>
                    <a:pt x="1786" y="1092"/>
                  </a:cubicBezTo>
                  <a:lnTo>
                    <a:pt x="1799" y="1090"/>
                  </a:lnTo>
                  <a:close/>
                  <a:moveTo>
                    <a:pt x="2214" y="1189"/>
                  </a:moveTo>
                  <a:cubicBezTo>
                    <a:pt x="2222" y="1193"/>
                    <a:pt x="2231" y="1194"/>
                    <a:pt x="2234" y="1200"/>
                  </a:cubicBezTo>
                  <a:lnTo>
                    <a:pt x="2234" y="1199"/>
                  </a:lnTo>
                  <a:lnTo>
                    <a:pt x="2234" y="1199"/>
                  </a:lnTo>
                  <a:cubicBezTo>
                    <a:pt x="2236" y="1202"/>
                    <a:pt x="2228" y="1211"/>
                    <a:pt x="2225" y="1215"/>
                  </a:cubicBezTo>
                  <a:cubicBezTo>
                    <a:pt x="2218" y="1214"/>
                    <a:pt x="2208" y="1212"/>
                    <a:pt x="2203" y="1208"/>
                  </a:cubicBezTo>
                  <a:cubicBezTo>
                    <a:pt x="2202" y="1205"/>
                    <a:pt x="2209" y="1197"/>
                    <a:pt x="2214" y="1189"/>
                  </a:cubicBezTo>
                  <a:close/>
                  <a:moveTo>
                    <a:pt x="1925" y="1222"/>
                  </a:moveTo>
                  <a:cubicBezTo>
                    <a:pt x="1936" y="1225"/>
                    <a:pt x="1947" y="1225"/>
                    <a:pt x="1953" y="1230"/>
                  </a:cubicBezTo>
                  <a:cubicBezTo>
                    <a:pt x="1956" y="1234"/>
                    <a:pt x="1953" y="1243"/>
                    <a:pt x="1952" y="1250"/>
                  </a:cubicBezTo>
                  <a:lnTo>
                    <a:pt x="1919" y="1249"/>
                  </a:lnTo>
                  <a:cubicBezTo>
                    <a:pt x="1922" y="1237"/>
                    <a:pt x="1924" y="1230"/>
                    <a:pt x="1925" y="1222"/>
                  </a:cubicBezTo>
                  <a:close/>
                  <a:moveTo>
                    <a:pt x="2174" y="1258"/>
                  </a:moveTo>
                  <a:cubicBezTo>
                    <a:pt x="2178" y="1259"/>
                    <a:pt x="2184" y="1259"/>
                    <a:pt x="2187" y="1262"/>
                  </a:cubicBezTo>
                  <a:cubicBezTo>
                    <a:pt x="2187" y="1262"/>
                    <a:pt x="2183" y="1267"/>
                    <a:pt x="2180" y="1271"/>
                  </a:cubicBezTo>
                  <a:lnTo>
                    <a:pt x="2165" y="1268"/>
                  </a:lnTo>
                  <a:lnTo>
                    <a:pt x="2174" y="1258"/>
                  </a:lnTo>
                  <a:close/>
                  <a:moveTo>
                    <a:pt x="1404" y="1337"/>
                  </a:moveTo>
                  <a:lnTo>
                    <a:pt x="1429" y="1381"/>
                  </a:lnTo>
                  <a:lnTo>
                    <a:pt x="1412" y="1392"/>
                  </a:lnTo>
                  <a:lnTo>
                    <a:pt x="1379" y="1350"/>
                  </a:lnTo>
                  <a:lnTo>
                    <a:pt x="1404" y="1337"/>
                  </a:lnTo>
                  <a:close/>
                  <a:moveTo>
                    <a:pt x="1435" y="1412"/>
                  </a:moveTo>
                  <a:lnTo>
                    <a:pt x="1459" y="1417"/>
                  </a:lnTo>
                  <a:cubicBezTo>
                    <a:pt x="1455" y="1425"/>
                    <a:pt x="1452" y="1431"/>
                    <a:pt x="1449" y="1436"/>
                  </a:cubicBezTo>
                  <a:cubicBezTo>
                    <a:pt x="1441" y="1434"/>
                    <a:pt x="1431" y="1433"/>
                    <a:pt x="1427" y="1430"/>
                  </a:cubicBezTo>
                  <a:cubicBezTo>
                    <a:pt x="1425" y="1427"/>
                    <a:pt x="1432" y="1418"/>
                    <a:pt x="1435" y="1412"/>
                  </a:cubicBezTo>
                  <a:close/>
                  <a:moveTo>
                    <a:pt x="1343" y="1484"/>
                  </a:moveTo>
                  <a:lnTo>
                    <a:pt x="1343" y="1484"/>
                  </a:lnTo>
                  <a:cubicBezTo>
                    <a:pt x="1335" y="1493"/>
                    <a:pt x="1328" y="1506"/>
                    <a:pt x="1321" y="1509"/>
                  </a:cubicBezTo>
                  <a:cubicBezTo>
                    <a:pt x="1306" y="1515"/>
                    <a:pt x="1293" y="1517"/>
                    <a:pt x="1268" y="1521"/>
                  </a:cubicBezTo>
                  <a:cubicBezTo>
                    <a:pt x="1288" y="1503"/>
                    <a:pt x="1299" y="1489"/>
                    <a:pt x="1306" y="1487"/>
                  </a:cubicBezTo>
                  <a:cubicBezTo>
                    <a:pt x="1313" y="1485"/>
                    <a:pt x="1319" y="1485"/>
                    <a:pt x="1325" y="1485"/>
                  </a:cubicBezTo>
                  <a:cubicBezTo>
                    <a:pt x="1328" y="1485"/>
                    <a:pt x="1331" y="1485"/>
                    <a:pt x="1334" y="1485"/>
                  </a:cubicBezTo>
                  <a:cubicBezTo>
                    <a:pt x="1337" y="1485"/>
                    <a:pt x="1340" y="1485"/>
                    <a:pt x="1343" y="1484"/>
                  </a:cubicBezTo>
                  <a:close/>
                  <a:moveTo>
                    <a:pt x="1496" y="1490"/>
                  </a:moveTo>
                  <a:cubicBezTo>
                    <a:pt x="1499" y="1499"/>
                    <a:pt x="1507" y="1506"/>
                    <a:pt x="1502" y="1511"/>
                  </a:cubicBezTo>
                  <a:cubicBezTo>
                    <a:pt x="1490" y="1523"/>
                    <a:pt x="1471" y="1534"/>
                    <a:pt x="1455" y="1545"/>
                  </a:cubicBezTo>
                  <a:cubicBezTo>
                    <a:pt x="1446" y="1549"/>
                    <a:pt x="1437" y="1552"/>
                    <a:pt x="1428" y="1555"/>
                  </a:cubicBezTo>
                  <a:cubicBezTo>
                    <a:pt x="1434" y="1548"/>
                    <a:pt x="1438" y="1540"/>
                    <a:pt x="1446" y="1534"/>
                  </a:cubicBezTo>
                  <a:cubicBezTo>
                    <a:pt x="1462" y="1520"/>
                    <a:pt x="1477" y="1508"/>
                    <a:pt x="1496" y="1490"/>
                  </a:cubicBezTo>
                  <a:close/>
                  <a:moveTo>
                    <a:pt x="1337" y="1587"/>
                  </a:moveTo>
                  <a:lnTo>
                    <a:pt x="1337" y="1587"/>
                  </a:lnTo>
                  <a:cubicBezTo>
                    <a:pt x="1336" y="1589"/>
                    <a:pt x="1335" y="1590"/>
                    <a:pt x="1334" y="1591"/>
                  </a:cubicBezTo>
                  <a:lnTo>
                    <a:pt x="1334" y="1591"/>
                  </a:lnTo>
                  <a:lnTo>
                    <a:pt x="1334" y="1591"/>
                  </a:lnTo>
                  <a:lnTo>
                    <a:pt x="1334" y="1591"/>
                  </a:lnTo>
                  <a:cubicBezTo>
                    <a:pt x="1335" y="1590"/>
                    <a:pt x="1336" y="1589"/>
                    <a:pt x="1337" y="1587"/>
                  </a:cubicBezTo>
                  <a:close/>
                  <a:moveTo>
                    <a:pt x="582" y="1764"/>
                  </a:moveTo>
                  <a:cubicBezTo>
                    <a:pt x="586" y="1764"/>
                    <a:pt x="588" y="1766"/>
                    <a:pt x="588" y="1768"/>
                  </a:cubicBezTo>
                  <a:cubicBezTo>
                    <a:pt x="587" y="1772"/>
                    <a:pt x="575" y="1783"/>
                    <a:pt x="568" y="1790"/>
                  </a:cubicBezTo>
                  <a:lnTo>
                    <a:pt x="568" y="1790"/>
                  </a:lnTo>
                  <a:cubicBezTo>
                    <a:pt x="567" y="1786"/>
                    <a:pt x="566" y="1781"/>
                    <a:pt x="566" y="1773"/>
                  </a:cubicBezTo>
                  <a:cubicBezTo>
                    <a:pt x="563" y="1775"/>
                    <a:pt x="561" y="1777"/>
                    <a:pt x="559" y="1778"/>
                  </a:cubicBezTo>
                  <a:lnTo>
                    <a:pt x="559" y="1778"/>
                  </a:lnTo>
                  <a:cubicBezTo>
                    <a:pt x="559" y="1775"/>
                    <a:pt x="561" y="1771"/>
                    <a:pt x="563" y="1771"/>
                  </a:cubicBezTo>
                  <a:cubicBezTo>
                    <a:pt x="564" y="1771"/>
                    <a:pt x="565" y="1772"/>
                    <a:pt x="566" y="1773"/>
                  </a:cubicBezTo>
                  <a:cubicBezTo>
                    <a:pt x="572" y="1766"/>
                    <a:pt x="578" y="1764"/>
                    <a:pt x="582" y="1764"/>
                  </a:cubicBezTo>
                  <a:close/>
                  <a:moveTo>
                    <a:pt x="920" y="1758"/>
                  </a:moveTo>
                  <a:cubicBezTo>
                    <a:pt x="938" y="1761"/>
                    <a:pt x="960" y="1761"/>
                    <a:pt x="972" y="1768"/>
                  </a:cubicBezTo>
                  <a:cubicBezTo>
                    <a:pt x="976" y="1773"/>
                    <a:pt x="954" y="1793"/>
                    <a:pt x="945" y="1807"/>
                  </a:cubicBezTo>
                  <a:cubicBezTo>
                    <a:pt x="937" y="1804"/>
                    <a:pt x="923" y="1804"/>
                    <a:pt x="919" y="1799"/>
                  </a:cubicBezTo>
                  <a:cubicBezTo>
                    <a:pt x="910" y="1792"/>
                    <a:pt x="907" y="1782"/>
                    <a:pt x="901" y="1773"/>
                  </a:cubicBezTo>
                  <a:lnTo>
                    <a:pt x="920" y="1758"/>
                  </a:lnTo>
                  <a:close/>
                  <a:moveTo>
                    <a:pt x="3672" y="1"/>
                  </a:moveTo>
                  <a:cubicBezTo>
                    <a:pt x="3657" y="1"/>
                    <a:pt x="3641" y="3"/>
                    <a:pt x="3623" y="18"/>
                  </a:cubicBezTo>
                  <a:cubicBezTo>
                    <a:pt x="3610" y="26"/>
                    <a:pt x="3619" y="41"/>
                    <a:pt x="3620" y="51"/>
                  </a:cubicBezTo>
                  <a:cubicBezTo>
                    <a:pt x="3621" y="53"/>
                    <a:pt x="3625" y="53"/>
                    <a:pt x="3630" y="53"/>
                  </a:cubicBezTo>
                  <a:cubicBezTo>
                    <a:pt x="3634" y="53"/>
                    <a:pt x="3639" y="53"/>
                    <a:pt x="3642" y="54"/>
                  </a:cubicBezTo>
                  <a:cubicBezTo>
                    <a:pt x="3670" y="66"/>
                    <a:pt x="3667" y="73"/>
                    <a:pt x="3613" y="94"/>
                  </a:cubicBezTo>
                  <a:cubicBezTo>
                    <a:pt x="3585" y="106"/>
                    <a:pt x="3557" y="110"/>
                    <a:pt x="3529" y="120"/>
                  </a:cubicBezTo>
                  <a:lnTo>
                    <a:pt x="3488" y="138"/>
                  </a:lnTo>
                  <a:cubicBezTo>
                    <a:pt x="3492" y="146"/>
                    <a:pt x="3494" y="153"/>
                    <a:pt x="3500" y="159"/>
                  </a:cubicBezTo>
                  <a:cubicBezTo>
                    <a:pt x="3507" y="165"/>
                    <a:pt x="3522" y="166"/>
                    <a:pt x="3523" y="173"/>
                  </a:cubicBezTo>
                  <a:cubicBezTo>
                    <a:pt x="3526" y="184"/>
                    <a:pt x="3485" y="210"/>
                    <a:pt x="3466" y="210"/>
                  </a:cubicBezTo>
                  <a:cubicBezTo>
                    <a:pt x="3451" y="211"/>
                    <a:pt x="3430" y="215"/>
                    <a:pt x="3416" y="215"/>
                  </a:cubicBezTo>
                  <a:cubicBezTo>
                    <a:pt x="3410" y="215"/>
                    <a:pt x="3405" y="214"/>
                    <a:pt x="3404" y="212"/>
                  </a:cubicBezTo>
                  <a:cubicBezTo>
                    <a:pt x="3401" y="204"/>
                    <a:pt x="3395" y="201"/>
                    <a:pt x="3388" y="201"/>
                  </a:cubicBezTo>
                  <a:cubicBezTo>
                    <a:pt x="3371" y="201"/>
                    <a:pt x="3347" y="215"/>
                    <a:pt x="3324" y="223"/>
                  </a:cubicBezTo>
                  <a:cubicBezTo>
                    <a:pt x="3280" y="240"/>
                    <a:pt x="3251" y="268"/>
                    <a:pt x="3252" y="281"/>
                  </a:cubicBezTo>
                  <a:cubicBezTo>
                    <a:pt x="3257" y="303"/>
                    <a:pt x="3232" y="312"/>
                    <a:pt x="3202" y="326"/>
                  </a:cubicBezTo>
                  <a:cubicBezTo>
                    <a:pt x="3187" y="334"/>
                    <a:pt x="3177" y="336"/>
                    <a:pt x="3170" y="336"/>
                  </a:cubicBezTo>
                  <a:cubicBezTo>
                    <a:pt x="3160" y="336"/>
                    <a:pt x="3158" y="330"/>
                    <a:pt x="3160" y="322"/>
                  </a:cubicBezTo>
                  <a:cubicBezTo>
                    <a:pt x="3164" y="300"/>
                    <a:pt x="3070" y="325"/>
                    <a:pt x="3124" y="288"/>
                  </a:cubicBezTo>
                  <a:cubicBezTo>
                    <a:pt x="3143" y="276"/>
                    <a:pt x="3154" y="271"/>
                    <a:pt x="3161" y="271"/>
                  </a:cubicBezTo>
                  <a:cubicBezTo>
                    <a:pt x="3178" y="271"/>
                    <a:pt x="3171" y="297"/>
                    <a:pt x="3191" y="297"/>
                  </a:cubicBezTo>
                  <a:cubicBezTo>
                    <a:pt x="3193" y="297"/>
                    <a:pt x="3197" y="297"/>
                    <a:pt x="3201" y="296"/>
                  </a:cubicBezTo>
                  <a:cubicBezTo>
                    <a:pt x="3216" y="266"/>
                    <a:pt x="3238" y="234"/>
                    <a:pt x="3219" y="213"/>
                  </a:cubicBezTo>
                  <a:cubicBezTo>
                    <a:pt x="3207" y="200"/>
                    <a:pt x="3239" y="181"/>
                    <a:pt x="3260" y="181"/>
                  </a:cubicBezTo>
                  <a:cubicBezTo>
                    <a:pt x="3295" y="179"/>
                    <a:pt x="3352" y="154"/>
                    <a:pt x="3352" y="148"/>
                  </a:cubicBezTo>
                  <a:cubicBezTo>
                    <a:pt x="3351" y="120"/>
                    <a:pt x="3408" y="97"/>
                    <a:pt x="3424" y="73"/>
                  </a:cubicBezTo>
                  <a:cubicBezTo>
                    <a:pt x="3430" y="65"/>
                    <a:pt x="3439" y="51"/>
                    <a:pt x="3435" y="51"/>
                  </a:cubicBezTo>
                  <a:cubicBezTo>
                    <a:pt x="3433" y="51"/>
                    <a:pt x="3431" y="51"/>
                    <a:pt x="3430" y="51"/>
                  </a:cubicBezTo>
                  <a:cubicBezTo>
                    <a:pt x="3418" y="51"/>
                    <a:pt x="3402" y="55"/>
                    <a:pt x="3388" y="59"/>
                  </a:cubicBezTo>
                  <a:lnTo>
                    <a:pt x="3273" y="95"/>
                  </a:lnTo>
                  <a:cubicBezTo>
                    <a:pt x="3291" y="115"/>
                    <a:pt x="3270" y="141"/>
                    <a:pt x="3219" y="165"/>
                  </a:cubicBezTo>
                  <a:cubicBezTo>
                    <a:pt x="3180" y="184"/>
                    <a:pt x="3167" y="196"/>
                    <a:pt x="3179" y="210"/>
                  </a:cubicBezTo>
                  <a:cubicBezTo>
                    <a:pt x="3185" y="219"/>
                    <a:pt x="3186" y="231"/>
                    <a:pt x="3189" y="240"/>
                  </a:cubicBezTo>
                  <a:cubicBezTo>
                    <a:pt x="3161" y="238"/>
                    <a:pt x="3161" y="219"/>
                    <a:pt x="3142" y="215"/>
                  </a:cubicBezTo>
                  <a:cubicBezTo>
                    <a:pt x="3082" y="197"/>
                    <a:pt x="3063" y="163"/>
                    <a:pt x="3092" y="106"/>
                  </a:cubicBezTo>
                  <a:cubicBezTo>
                    <a:pt x="3096" y="95"/>
                    <a:pt x="3085" y="90"/>
                    <a:pt x="3073" y="85"/>
                  </a:cubicBezTo>
                  <a:cubicBezTo>
                    <a:pt x="3073" y="85"/>
                    <a:pt x="3072" y="85"/>
                    <a:pt x="3072" y="85"/>
                  </a:cubicBezTo>
                  <a:cubicBezTo>
                    <a:pt x="3066" y="85"/>
                    <a:pt x="3035" y="101"/>
                    <a:pt x="3035" y="101"/>
                  </a:cubicBezTo>
                  <a:cubicBezTo>
                    <a:pt x="3029" y="116"/>
                    <a:pt x="3029" y="131"/>
                    <a:pt x="3027" y="146"/>
                  </a:cubicBezTo>
                  <a:cubicBezTo>
                    <a:pt x="2995" y="156"/>
                    <a:pt x="2963" y="166"/>
                    <a:pt x="2932" y="179"/>
                  </a:cubicBezTo>
                  <a:cubicBezTo>
                    <a:pt x="2921" y="184"/>
                    <a:pt x="2911" y="197"/>
                    <a:pt x="2904" y="206"/>
                  </a:cubicBezTo>
                  <a:cubicBezTo>
                    <a:pt x="2887" y="226"/>
                    <a:pt x="2868" y="243"/>
                    <a:pt x="2835" y="257"/>
                  </a:cubicBezTo>
                  <a:cubicBezTo>
                    <a:pt x="2793" y="275"/>
                    <a:pt x="2810" y="284"/>
                    <a:pt x="2812" y="294"/>
                  </a:cubicBezTo>
                  <a:cubicBezTo>
                    <a:pt x="2814" y="301"/>
                    <a:pt x="2818" y="304"/>
                    <a:pt x="2824" y="304"/>
                  </a:cubicBezTo>
                  <a:cubicBezTo>
                    <a:pt x="2836" y="304"/>
                    <a:pt x="2858" y="289"/>
                    <a:pt x="2880" y="275"/>
                  </a:cubicBezTo>
                  <a:lnTo>
                    <a:pt x="2880" y="275"/>
                  </a:lnTo>
                  <a:lnTo>
                    <a:pt x="2877" y="275"/>
                  </a:lnTo>
                  <a:cubicBezTo>
                    <a:pt x="2880" y="272"/>
                    <a:pt x="2884" y="269"/>
                    <a:pt x="2886" y="269"/>
                  </a:cubicBezTo>
                  <a:cubicBezTo>
                    <a:pt x="2886" y="269"/>
                    <a:pt x="2886" y="269"/>
                    <a:pt x="2886" y="271"/>
                  </a:cubicBezTo>
                  <a:cubicBezTo>
                    <a:pt x="2896" y="260"/>
                    <a:pt x="2904" y="260"/>
                    <a:pt x="2904" y="260"/>
                  </a:cubicBezTo>
                  <a:lnTo>
                    <a:pt x="2904" y="260"/>
                  </a:lnTo>
                  <a:lnTo>
                    <a:pt x="2893" y="274"/>
                  </a:lnTo>
                  <a:lnTo>
                    <a:pt x="2885" y="274"/>
                  </a:lnTo>
                  <a:lnTo>
                    <a:pt x="2885" y="274"/>
                  </a:lnTo>
                  <a:cubicBezTo>
                    <a:pt x="2886" y="273"/>
                    <a:pt x="2886" y="272"/>
                    <a:pt x="2886" y="271"/>
                  </a:cubicBezTo>
                  <a:lnTo>
                    <a:pt x="2886" y="271"/>
                  </a:lnTo>
                  <a:cubicBezTo>
                    <a:pt x="2884" y="272"/>
                    <a:pt x="2882" y="273"/>
                    <a:pt x="2880" y="275"/>
                  </a:cubicBezTo>
                  <a:lnTo>
                    <a:pt x="2880" y="275"/>
                  </a:lnTo>
                  <a:lnTo>
                    <a:pt x="2885" y="274"/>
                  </a:lnTo>
                  <a:lnTo>
                    <a:pt x="2885" y="274"/>
                  </a:lnTo>
                  <a:cubicBezTo>
                    <a:pt x="2883" y="288"/>
                    <a:pt x="2885" y="293"/>
                    <a:pt x="2889" y="300"/>
                  </a:cubicBezTo>
                  <a:cubicBezTo>
                    <a:pt x="2894" y="309"/>
                    <a:pt x="2903" y="313"/>
                    <a:pt x="2915" y="313"/>
                  </a:cubicBezTo>
                  <a:cubicBezTo>
                    <a:pt x="2929" y="313"/>
                    <a:pt x="2948" y="308"/>
                    <a:pt x="2971" y="297"/>
                  </a:cubicBezTo>
                  <a:cubicBezTo>
                    <a:pt x="3031" y="270"/>
                    <a:pt x="3062" y="256"/>
                    <a:pt x="3077" y="256"/>
                  </a:cubicBezTo>
                  <a:cubicBezTo>
                    <a:pt x="3093" y="256"/>
                    <a:pt x="3088" y="273"/>
                    <a:pt x="3077" y="310"/>
                  </a:cubicBezTo>
                  <a:cubicBezTo>
                    <a:pt x="3073" y="328"/>
                    <a:pt x="3068" y="349"/>
                    <a:pt x="3048" y="366"/>
                  </a:cubicBezTo>
                  <a:cubicBezTo>
                    <a:pt x="3004" y="407"/>
                    <a:pt x="3091" y="376"/>
                    <a:pt x="3067" y="407"/>
                  </a:cubicBezTo>
                  <a:cubicBezTo>
                    <a:pt x="3039" y="444"/>
                    <a:pt x="2982" y="447"/>
                    <a:pt x="2977" y="453"/>
                  </a:cubicBezTo>
                  <a:cubicBezTo>
                    <a:pt x="2954" y="488"/>
                    <a:pt x="2860" y="534"/>
                    <a:pt x="2902" y="559"/>
                  </a:cubicBezTo>
                  <a:cubicBezTo>
                    <a:pt x="2912" y="565"/>
                    <a:pt x="2908" y="578"/>
                    <a:pt x="2912" y="596"/>
                  </a:cubicBezTo>
                  <a:cubicBezTo>
                    <a:pt x="2880" y="588"/>
                    <a:pt x="2854" y="587"/>
                    <a:pt x="2842" y="578"/>
                  </a:cubicBezTo>
                  <a:cubicBezTo>
                    <a:pt x="2837" y="574"/>
                    <a:pt x="2831" y="573"/>
                    <a:pt x="2825" y="573"/>
                  </a:cubicBezTo>
                  <a:cubicBezTo>
                    <a:pt x="2813" y="573"/>
                    <a:pt x="2799" y="580"/>
                    <a:pt x="2787" y="591"/>
                  </a:cubicBezTo>
                  <a:cubicBezTo>
                    <a:pt x="2777" y="600"/>
                    <a:pt x="2786" y="610"/>
                    <a:pt x="2795" y="612"/>
                  </a:cubicBezTo>
                  <a:cubicBezTo>
                    <a:pt x="2795" y="612"/>
                    <a:pt x="2795" y="612"/>
                    <a:pt x="2796" y="612"/>
                  </a:cubicBezTo>
                  <a:lnTo>
                    <a:pt x="2796" y="612"/>
                  </a:lnTo>
                  <a:cubicBezTo>
                    <a:pt x="2772" y="615"/>
                    <a:pt x="2756" y="656"/>
                    <a:pt x="2739" y="656"/>
                  </a:cubicBezTo>
                  <a:cubicBezTo>
                    <a:pt x="2734" y="656"/>
                    <a:pt x="2729" y="653"/>
                    <a:pt x="2724" y="644"/>
                  </a:cubicBezTo>
                  <a:cubicBezTo>
                    <a:pt x="2720" y="635"/>
                    <a:pt x="2724" y="621"/>
                    <a:pt x="2711" y="621"/>
                  </a:cubicBezTo>
                  <a:cubicBezTo>
                    <a:pt x="2645" y="618"/>
                    <a:pt x="2646" y="594"/>
                    <a:pt x="2723" y="541"/>
                  </a:cubicBezTo>
                  <a:cubicBezTo>
                    <a:pt x="2733" y="535"/>
                    <a:pt x="2737" y="518"/>
                    <a:pt x="2732" y="513"/>
                  </a:cubicBezTo>
                  <a:cubicBezTo>
                    <a:pt x="2720" y="503"/>
                    <a:pt x="2701" y="497"/>
                    <a:pt x="2680" y="493"/>
                  </a:cubicBezTo>
                  <a:cubicBezTo>
                    <a:pt x="2680" y="493"/>
                    <a:pt x="2679" y="493"/>
                    <a:pt x="2679" y="493"/>
                  </a:cubicBezTo>
                  <a:cubicBezTo>
                    <a:pt x="2671" y="493"/>
                    <a:pt x="2643" y="503"/>
                    <a:pt x="2640" y="507"/>
                  </a:cubicBezTo>
                  <a:cubicBezTo>
                    <a:pt x="2620" y="531"/>
                    <a:pt x="2607" y="539"/>
                    <a:pt x="2599" y="539"/>
                  </a:cubicBezTo>
                  <a:cubicBezTo>
                    <a:pt x="2588" y="539"/>
                    <a:pt x="2587" y="526"/>
                    <a:pt x="2592" y="518"/>
                  </a:cubicBezTo>
                  <a:cubicBezTo>
                    <a:pt x="2608" y="484"/>
                    <a:pt x="2584" y="463"/>
                    <a:pt x="2627" y="421"/>
                  </a:cubicBezTo>
                  <a:cubicBezTo>
                    <a:pt x="2639" y="409"/>
                    <a:pt x="2633" y="396"/>
                    <a:pt x="2633" y="385"/>
                  </a:cubicBezTo>
                  <a:cubicBezTo>
                    <a:pt x="2633" y="382"/>
                    <a:pt x="2626" y="380"/>
                    <a:pt x="2621" y="380"/>
                  </a:cubicBezTo>
                  <a:cubicBezTo>
                    <a:pt x="2619" y="380"/>
                    <a:pt x="2617" y="381"/>
                    <a:pt x="2615" y="381"/>
                  </a:cubicBezTo>
                  <a:cubicBezTo>
                    <a:pt x="2602" y="387"/>
                    <a:pt x="2579" y="403"/>
                    <a:pt x="2579" y="403"/>
                  </a:cubicBezTo>
                  <a:cubicBezTo>
                    <a:pt x="2580" y="422"/>
                    <a:pt x="2565" y="438"/>
                    <a:pt x="2521" y="457"/>
                  </a:cubicBezTo>
                  <a:cubicBezTo>
                    <a:pt x="2512" y="462"/>
                    <a:pt x="2499" y="487"/>
                    <a:pt x="2499" y="487"/>
                  </a:cubicBezTo>
                  <a:cubicBezTo>
                    <a:pt x="2502" y="487"/>
                    <a:pt x="2505" y="487"/>
                    <a:pt x="2508" y="487"/>
                  </a:cubicBezTo>
                  <a:cubicBezTo>
                    <a:pt x="2565" y="487"/>
                    <a:pt x="2546" y="517"/>
                    <a:pt x="2511" y="557"/>
                  </a:cubicBezTo>
                  <a:cubicBezTo>
                    <a:pt x="2501" y="569"/>
                    <a:pt x="2508" y="582"/>
                    <a:pt x="2517" y="590"/>
                  </a:cubicBezTo>
                  <a:cubicBezTo>
                    <a:pt x="2517" y="590"/>
                    <a:pt x="2518" y="590"/>
                    <a:pt x="2518" y="590"/>
                  </a:cubicBezTo>
                  <a:cubicBezTo>
                    <a:pt x="2526" y="590"/>
                    <a:pt x="2554" y="576"/>
                    <a:pt x="2571" y="571"/>
                  </a:cubicBezTo>
                  <a:cubicBezTo>
                    <a:pt x="2583" y="568"/>
                    <a:pt x="2598" y="565"/>
                    <a:pt x="2609" y="562"/>
                  </a:cubicBezTo>
                  <a:lnTo>
                    <a:pt x="2609" y="562"/>
                  </a:lnTo>
                  <a:lnTo>
                    <a:pt x="2590" y="591"/>
                  </a:lnTo>
                  <a:cubicBezTo>
                    <a:pt x="2584" y="602"/>
                    <a:pt x="2571" y="613"/>
                    <a:pt x="2567" y="622"/>
                  </a:cubicBezTo>
                  <a:cubicBezTo>
                    <a:pt x="2561" y="635"/>
                    <a:pt x="2561" y="647"/>
                    <a:pt x="2554" y="662"/>
                  </a:cubicBezTo>
                  <a:cubicBezTo>
                    <a:pt x="2551" y="666"/>
                    <a:pt x="2534" y="674"/>
                    <a:pt x="2524" y="680"/>
                  </a:cubicBezTo>
                  <a:cubicBezTo>
                    <a:pt x="2531" y="646"/>
                    <a:pt x="2426" y="674"/>
                    <a:pt x="2476" y="615"/>
                  </a:cubicBezTo>
                  <a:cubicBezTo>
                    <a:pt x="2491" y="597"/>
                    <a:pt x="2480" y="596"/>
                    <a:pt x="2465" y="596"/>
                  </a:cubicBezTo>
                  <a:cubicBezTo>
                    <a:pt x="2461" y="596"/>
                    <a:pt x="2456" y="596"/>
                    <a:pt x="2452" y="596"/>
                  </a:cubicBezTo>
                  <a:cubicBezTo>
                    <a:pt x="2427" y="596"/>
                    <a:pt x="2405" y="591"/>
                    <a:pt x="2370" y="588"/>
                  </a:cubicBezTo>
                  <a:lnTo>
                    <a:pt x="2370" y="588"/>
                  </a:lnTo>
                  <a:cubicBezTo>
                    <a:pt x="2377" y="607"/>
                    <a:pt x="2386" y="621"/>
                    <a:pt x="2386" y="638"/>
                  </a:cubicBezTo>
                  <a:cubicBezTo>
                    <a:pt x="2386" y="643"/>
                    <a:pt x="2361" y="660"/>
                    <a:pt x="2346" y="668"/>
                  </a:cubicBezTo>
                  <a:cubicBezTo>
                    <a:pt x="2338" y="672"/>
                    <a:pt x="2330" y="672"/>
                    <a:pt x="2321" y="672"/>
                  </a:cubicBezTo>
                  <a:lnTo>
                    <a:pt x="2321" y="672"/>
                  </a:lnTo>
                  <a:cubicBezTo>
                    <a:pt x="2317" y="672"/>
                    <a:pt x="2312" y="672"/>
                    <a:pt x="2308" y="672"/>
                  </a:cubicBezTo>
                  <a:cubicBezTo>
                    <a:pt x="2268" y="677"/>
                    <a:pt x="2236" y="681"/>
                    <a:pt x="2239" y="718"/>
                  </a:cubicBezTo>
                  <a:cubicBezTo>
                    <a:pt x="2240" y="733"/>
                    <a:pt x="2217" y="758"/>
                    <a:pt x="2208" y="778"/>
                  </a:cubicBezTo>
                  <a:cubicBezTo>
                    <a:pt x="2203" y="788"/>
                    <a:pt x="2202" y="796"/>
                    <a:pt x="2212" y="796"/>
                  </a:cubicBezTo>
                  <a:cubicBezTo>
                    <a:pt x="2217" y="796"/>
                    <a:pt x="2226" y="793"/>
                    <a:pt x="2240" y="787"/>
                  </a:cubicBezTo>
                  <a:cubicBezTo>
                    <a:pt x="2252" y="783"/>
                    <a:pt x="2274" y="781"/>
                    <a:pt x="2274" y="781"/>
                  </a:cubicBezTo>
                  <a:lnTo>
                    <a:pt x="2274" y="781"/>
                  </a:lnTo>
                  <a:cubicBezTo>
                    <a:pt x="2259" y="805"/>
                    <a:pt x="2243" y="830"/>
                    <a:pt x="2224" y="853"/>
                  </a:cubicBezTo>
                  <a:cubicBezTo>
                    <a:pt x="2224" y="853"/>
                    <a:pt x="2195" y="859"/>
                    <a:pt x="2178" y="862"/>
                  </a:cubicBezTo>
                  <a:cubicBezTo>
                    <a:pt x="2139" y="869"/>
                    <a:pt x="2090" y="899"/>
                    <a:pt x="2092" y="916"/>
                  </a:cubicBezTo>
                  <a:cubicBezTo>
                    <a:pt x="2093" y="922"/>
                    <a:pt x="2115" y="919"/>
                    <a:pt x="2124" y="922"/>
                  </a:cubicBezTo>
                  <a:cubicBezTo>
                    <a:pt x="2128" y="925"/>
                    <a:pt x="2124" y="933"/>
                    <a:pt x="2122" y="937"/>
                  </a:cubicBezTo>
                  <a:cubicBezTo>
                    <a:pt x="2115" y="940"/>
                    <a:pt x="2106" y="944"/>
                    <a:pt x="2102" y="944"/>
                  </a:cubicBezTo>
                  <a:cubicBezTo>
                    <a:pt x="2069" y="949"/>
                    <a:pt x="2040" y="941"/>
                    <a:pt x="2015" y="986"/>
                  </a:cubicBezTo>
                  <a:cubicBezTo>
                    <a:pt x="2003" y="1007"/>
                    <a:pt x="1986" y="1021"/>
                    <a:pt x="1968" y="1021"/>
                  </a:cubicBezTo>
                  <a:cubicBezTo>
                    <a:pt x="1961" y="1021"/>
                    <a:pt x="1954" y="1019"/>
                    <a:pt x="1947" y="1015"/>
                  </a:cubicBezTo>
                  <a:cubicBezTo>
                    <a:pt x="1945" y="1013"/>
                    <a:pt x="1941" y="1013"/>
                    <a:pt x="1935" y="1013"/>
                  </a:cubicBezTo>
                  <a:cubicBezTo>
                    <a:pt x="1923" y="1013"/>
                    <a:pt x="1904" y="1016"/>
                    <a:pt x="1890" y="1016"/>
                  </a:cubicBezTo>
                  <a:cubicBezTo>
                    <a:pt x="1887" y="1017"/>
                    <a:pt x="1884" y="1017"/>
                    <a:pt x="1882" y="1017"/>
                  </a:cubicBezTo>
                  <a:cubicBezTo>
                    <a:pt x="1821" y="1017"/>
                    <a:pt x="1794" y="970"/>
                    <a:pt x="1825" y="919"/>
                  </a:cubicBezTo>
                  <a:cubicBezTo>
                    <a:pt x="1830" y="911"/>
                    <a:pt x="1828" y="903"/>
                    <a:pt x="1828" y="894"/>
                  </a:cubicBezTo>
                  <a:lnTo>
                    <a:pt x="1828" y="894"/>
                  </a:lnTo>
                  <a:lnTo>
                    <a:pt x="1784" y="931"/>
                  </a:lnTo>
                  <a:cubicBezTo>
                    <a:pt x="1777" y="937"/>
                    <a:pt x="1768" y="946"/>
                    <a:pt x="1768" y="950"/>
                  </a:cubicBezTo>
                  <a:cubicBezTo>
                    <a:pt x="1780" y="980"/>
                    <a:pt x="1749" y="981"/>
                    <a:pt x="1718" y="983"/>
                  </a:cubicBezTo>
                  <a:cubicBezTo>
                    <a:pt x="1710" y="984"/>
                    <a:pt x="1702" y="983"/>
                    <a:pt x="1693" y="987"/>
                  </a:cubicBezTo>
                  <a:cubicBezTo>
                    <a:pt x="1680" y="993"/>
                    <a:pt x="1662" y="1002"/>
                    <a:pt x="1656" y="1009"/>
                  </a:cubicBezTo>
                  <a:cubicBezTo>
                    <a:pt x="1650" y="1016"/>
                    <a:pt x="1652" y="1027"/>
                    <a:pt x="1659" y="1027"/>
                  </a:cubicBezTo>
                  <a:lnTo>
                    <a:pt x="1791" y="1027"/>
                  </a:lnTo>
                  <a:cubicBezTo>
                    <a:pt x="1793" y="1027"/>
                    <a:pt x="1794" y="1027"/>
                    <a:pt x="1795" y="1027"/>
                  </a:cubicBezTo>
                  <a:cubicBezTo>
                    <a:pt x="1818" y="1027"/>
                    <a:pt x="1814" y="1039"/>
                    <a:pt x="1796" y="1056"/>
                  </a:cubicBezTo>
                  <a:cubicBezTo>
                    <a:pt x="1775" y="1074"/>
                    <a:pt x="1749" y="1092"/>
                    <a:pt x="1725" y="1109"/>
                  </a:cubicBezTo>
                  <a:cubicBezTo>
                    <a:pt x="1709" y="1119"/>
                    <a:pt x="1681" y="1139"/>
                    <a:pt x="1683" y="1142"/>
                  </a:cubicBezTo>
                  <a:cubicBezTo>
                    <a:pt x="1693" y="1169"/>
                    <a:pt x="1665" y="1167"/>
                    <a:pt x="1638" y="1172"/>
                  </a:cubicBezTo>
                  <a:cubicBezTo>
                    <a:pt x="1627" y="1174"/>
                    <a:pt x="1610" y="1187"/>
                    <a:pt x="1596" y="1194"/>
                  </a:cubicBezTo>
                  <a:cubicBezTo>
                    <a:pt x="1559" y="1252"/>
                    <a:pt x="1528" y="1308"/>
                    <a:pt x="1550" y="1346"/>
                  </a:cubicBezTo>
                  <a:cubicBezTo>
                    <a:pt x="1521" y="1342"/>
                    <a:pt x="1494" y="1337"/>
                    <a:pt x="1480" y="1324"/>
                  </a:cubicBezTo>
                  <a:cubicBezTo>
                    <a:pt x="1464" y="1309"/>
                    <a:pt x="1463" y="1282"/>
                    <a:pt x="1432" y="1282"/>
                  </a:cubicBezTo>
                  <a:cubicBezTo>
                    <a:pt x="1417" y="1282"/>
                    <a:pt x="1397" y="1288"/>
                    <a:pt x="1365" y="1303"/>
                  </a:cubicBezTo>
                  <a:cubicBezTo>
                    <a:pt x="1364" y="1304"/>
                    <a:pt x="1364" y="1304"/>
                    <a:pt x="1363" y="1304"/>
                  </a:cubicBezTo>
                  <a:cubicBezTo>
                    <a:pt x="1357" y="1304"/>
                    <a:pt x="1351" y="1292"/>
                    <a:pt x="1343" y="1287"/>
                  </a:cubicBezTo>
                  <a:cubicBezTo>
                    <a:pt x="1340" y="1284"/>
                    <a:pt x="1332" y="1286"/>
                    <a:pt x="1327" y="1284"/>
                  </a:cubicBezTo>
                  <a:cubicBezTo>
                    <a:pt x="1322" y="1290"/>
                    <a:pt x="1312" y="1299"/>
                    <a:pt x="1313" y="1300"/>
                  </a:cubicBezTo>
                  <a:cubicBezTo>
                    <a:pt x="1337" y="1317"/>
                    <a:pt x="1271" y="1340"/>
                    <a:pt x="1262" y="1361"/>
                  </a:cubicBezTo>
                  <a:cubicBezTo>
                    <a:pt x="1258" y="1372"/>
                    <a:pt x="1248" y="1383"/>
                    <a:pt x="1255" y="1383"/>
                  </a:cubicBezTo>
                  <a:cubicBezTo>
                    <a:pt x="1259" y="1383"/>
                    <a:pt x="1267" y="1380"/>
                    <a:pt x="1282" y="1373"/>
                  </a:cubicBezTo>
                  <a:cubicBezTo>
                    <a:pt x="1303" y="1362"/>
                    <a:pt x="1325" y="1362"/>
                    <a:pt x="1352" y="1356"/>
                  </a:cubicBezTo>
                  <a:lnTo>
                    <a:pt x="1352" y="1356"/>
                  </a:lnTo>
                  <a:cubicBezTo>
                    <a:pt x="1310" y="1386"/>
                    <a:pt x="1274" y="1412"/>
                    <a:pt x="1237" y="1439"/>
                  </a:cubicBezTo>
                  <a:cubicBezTo>
                    <a:pt x="1216" y="1453"/>
                    <a:pt x="1191" y="1474"/>
                    <a:pt x="1173" y="1480"/>
                  </a:cubicBezTo>
                  <a:cubicBezTo>
                    <a:pt x="1172" y="1480"/>
                    <a:pt x="1170" y="1481"/>
                    <a:pt x="1168" y="1481"/>
                  </a:cubicBezTo>
                  <a:cubicBezTo>
                    <a:pt x="1157" y="1481"/>
                    <a:pt x="1151" y="1469"/>
                    <a:pt x="1140" y="1467"/>
                  </a:cubicBezTo>
                  <a:cubicBezTo>
                    <a:pt x="1138" y="1466"/>
                    <a:pt x="1136" y="1466"/>
                    <a:pt x="1133" y="1466"/>
                  </a:cubicBezTo>
                  <a:cubicBezTo>
                    <a:pt x="1126" y="1466"/>
                    <a:pt x="1115" y="1468"/>
                    <a:pt x="1107" y="1473"/>
                  </a:cubicBezTo>
                  <a:cubicBezTo>
                    <a:pt x="1097" y="1478"/>
                    <a:pt x="1082" y="1495"/>
                    <a:pt x="1084" y="1498"/>
                  </a:cubicBezTo>
                  <a:cubicBezTo>
                    <a:pt x="1104" y="1511"/>
                    <a:pt x="1069" y="1542"/>
                    <a:pt x="1063" y="1562"/>
                  </a:cubicBezTo>
                  <a:cubicBezTo>
                    <a:pt x="1058" y="1584"/>
                    <a:pt x="1014" y="1629"/>
                    <a:pt x="1055" y="1629"/>
                  </a:cubicBezTo>
                  <a:cubicBezTo>
                    <a:pt x="1062" y="1629"/>
                    <a:pt x="1069" y="1628"/>
                    <a:pt x="1079" y="1626"/>
                  </a:cubicBezTo>
                  <a:cubicBezTo>
                    <a:pt x="1080" y="1625"/>
                    <a:pt x="1080" y="1625"/>
                    <a:pt x="1080" y="1625"/>
                  </a:cubicBezTo>
                  <a:cubicBezTo>
                    <a:pt x="1083" y="1625"/>
                    <a:pt x="1078" y="1639"/>
                    <a:pt x="1076" y="1648"/>
                  </a:cubicBezTo>
                  <a:cubicBezTo>
                    <a:pt x="1061" y="1653"/>
                    <a:pt x="1035" y="1665"/>
                    <a:pt x="1030" y="1665"/>
                  </a:cubicBezTo>
                  <a:cubicBezTo>
                    <a:pt x="1030" y="1665"/>
                    <a:pt x="1029" y="1665"/>
                    <a:pt x="1029" y="1665"/>
                  </a:cubicBezTo>
                  <a:cubicBezTo>
                    <a:pt x="1026" y="1660"/>
                    <a:pt x="1022" y="1658"/>
                    <a:pt x="1016" y="1658"/>
                  </a:cubicBezTo>
                  <a:cubicBezTo>
                    <a:pt x="1007" y="1658"/>
                    <a:pt x="994" y="1665"/>
                    <a:pt x="976" y="1676"/>
                  </a:cubicBezTo>
                  <a:cubicBezTo>
                    <a:pt x="945" y="1695"/>
                    <a:pt x="913" y="1714"/>
                    <a:pt x="869" y="1740"/>
                  </a:cubicBezTo>
                  <a:cubicBezTo>
                    <a:pt x="888" y="1709"/>
                    <a:pt x="901" y="1690"/>
                    <a:pt x="920" y="1661"/>
                  </a:cubicBezTo>
                  <a:lnTo>
                    <a:pt x="920" y="1661"/>
                  </a:lnTo>
                  <a:cubicBezTo>
                    <a:pt x="881" y="1684"/>
                    <a:pt x="859" y="1698"/>
                    <a:pt x="835" y="1711"/>
                  </a:cubicBezTo>
                  <a:cubicBezTo>
                    <a:pt x="822" y="1718"/>
                    <a:pt x="797" y="1726"/>
                    <a:pt x="797" y="1726"/>
                  </a:cubicBezTo>
                  <a:cubicBezTo>
                    <a:pt x="797" y="1707"/>
                    <a:pt x="788" y="1700"/>
                    <a:pt x="773" y="1700"/>
                  </a:cubicBezTo>
                  <a:cubicBezTo>
                    <a:pt x="751" y="1700"/>
                    <a:pt x="717" y="1714"/>
                    <a:pt x="681" y="1730"/>
                  </a:cubicBezTo>
                  <a:cubicBezTo>
                    <a:pt x="677" y="1732"/>
                    <a:pt x="672" y="1733"/>
                    <a:pt x="668" y="1733"/>
                  </a:cubicBezTo>
                  <a:cubicBezTo>
                    <a:pt x="659" y="1733"/>
                    <a:pt x="651" y="1729"/>
                    <a:pt x="642" y="1727"/>
                  </a:cubicBezTo>
                  <a:cubicBezTo>
                    <a:pt x="630" y="1725"/>
                    <a:pt x="623" y="1717"/>
                    <a:pt x="611" y="1717"/>
                  </a:cubicBezTo>
                  <a:cubicBezTo>
                    <a:pt x="608" y="1717"/>
                    <a:pt x="606" y="1717"/>
                    <a:pt x="603" y="1718"/>
                  </a:cubicBezTo>
                  <a:cubicBezTo>
                    <a:pt x="592" y="1720"/>
                    <a:pt x="583" y="1721"/>
                    <a:pt x="576" y="1721"/>
                  </a:cubicBezTo>
                  <a:cubicBezTo>
                    <a:pt x="540" y="1721"/>
                    <a:pt x="551" y="1695"/>
                    <a:pt x="566" y="1665"/>
                  </a:cubicBezTo>
                  <a:cubicBezTo>
                    <a:pt x="575" y="1645"/>
                    <a:pt x="557" y="1618"/>
                    <a:pt x="628" y="1609"/>
                  </a:cubicBezTo>
                  <a:cubicBezTo>
                    <a:pt x="657" y="1580"/>
                    <a:pt x="663" y="1559"/>
                    <a:pt x="650" y="1545"/>
                  </a:cubicBezTo>
                  <a:cubicBezTo>
                    <a:pt x="635" y="1530"/>
                    <a:pt x="622" y="1514"/>
                    <a:pt x="681" y="1474"/>
                  </a:cubicBezTo>
                  <a:cubicBezTo>
                    <a:pt x="695" y="1465"/>
                    <a:pt x="707" y="1446"/>
                    <a:pt x="710" y="1434"/>
                  </a:cubicBezTo>
                  <a:cubicBezTo>
                    <a:pt x="720" y="1403"/>
                    <a:pt x="741" y="1377"/>
                    <a:pt x="797" y="1348"/>
                  </a:cubicBezTo>
                  <a:cubicBezTo>
                    <a:pt x="830" y="1331"/>
                    <a:pt x="835" y="1312"/>
                    <a:pt x="818" y="1312"/>
                  </a:cubicBezTo>
                  <a:cubicBezTo>
                    <a:pt x="817" y="1312"/>
                    <a:pt x="816" y="1312"/>
                    <a:pt x="815" y="1312"/>
                  </a:cubicBezTo>
                  <a:cubicBezTo>
                    <a:pt x="809" y="1313"/>
                    <a:pt x="805" y="1313"/>
                    <a:pt x="801" y="1313"/>
                  </a:cubicBezTo>
                  <a:cubicBezTo>
                    <a:pt x="777" y="1313"/>
                    <a:pt x="775" y="1300"/>
                    <a:pt x="769" y="1289"/>
                  </a:cubicBezTo>
                  <a:cubicBezTo>
                    <a:pt x="766" y="1284"/>
                    <a:pt x="770" y="1268"/>
                    <a:pt x="773" y="1267"/>
                  </a:cubicBezTo>
                  <a:cubicBezTo>
                    <a:pt x="810" y="1246"/>
                    <a:pt x="845" y="1215"/>
                    <a:pt x="887" y="1211"/>
                  </a:cubicBezTo>
                  <a:cubicBezTo>
                    <a:pt x="891" y="1210"/>
                    <a:pt x="895" y="1210"/>
                    <a:pt x="899" y="1210"/>
                  </a:cubicBezTo>
                  <a:cubicBezTo>
                    <a:pt x="927" y="1210"/>
                    <a:pt x="929" y="1224"/>
                    <a:pt x="915" y="1249"/>
                  </a:cubicBezTo>
                  <a:cubicBezTo>
                    <a:pt x="909" y="1259"/>
                    <a:pt x="895" y="1270"/>
                    <a:pt x="892" y="1280"/>
                  </a:cubicBezTo>
                  <a:cubicBezTo>
                    <a:pt x="888" y="1287"/>
                    <a:pt x="892" y="1293"/>
                    <a:pt x="892" y="1300"/>
                  </a:cubicBezTo>
                  <a:cubicBezTo>
                    <a:pt x="909" y="1292"/>
                    <a:pt x="938" y="1281"/>
                    <a:pt x="941" y="1275"/>
                  </a:cubicBezTo>
                  <a:cubicBezTo>
                    <a:pt x="960" y="1247"/>
                    <a:pt x="978" y="1250"/>
                    <a:pt x="995" y="1249"/>
                  </a:cubicBezTo>
                  <a:cubicBezTo>
                    <a:pt x="1000" y="1248"/>
                    <a:pt x="1004" y="1248"/>
                    <a:pt x="1007" y="1248"/>
                  </a:cubicBezTo>
                  <a:cubicBezTo>
                    <a:pt x="1024" y="1248"/>
                    <a:pt x="1023" y="1258"/>
                    <a:pt x="1007" y="1274"/>
                  </a:cubicBezTo>
                  <a:cubicBezTo>
                    <a:pt x="993" y="1290"/>
                    <a:pt x="973" y="1308"/>
                    <a:pt x="953" y="1320"/>
                  </a:cubicBezTo>
                  <a:cubicBezTo>
                    <a:pt x="890" y="1356"/>
                    <a:pt x="932" y="1356"/>
                    <a:pt x="934" y="1371"/>
                  </a:cubicBezTo>
                  <a:cubicBezTo>
                    <a:pt x="934" y="1379"/>
                    <a:pt x="937" y="1383"/>
                    <a:pt x="943" y="1383"/>
                  </a:cubicBezTo>
                  <a:cubicBezTo>
                    <a:pt x="954" y="1383"/>
                    <a:pt x="973" y="1372"/>
                    <a:pt x="994" y="1361"/>
                  </a:cubicBezTo>
                  <a:cubicBezTo>
                    <a:pt x="1041" y="1337"/>
                    <a:pt x="1065" y="1326"/>
                    <a:pt x="1081" y="1326"/>
                  </a:cubicBezTo>
                  <a:cubicBezTo>
                    <a:pt x="1095" y="1326"/>
                    <a:pt x="1102" y="1335"/>
                    <a:pt x="1113" y="1350"/>
                  </a:cubicBezTo>
                  <a:cubicBezTo>
                    <a:pt x="1122" y="1368"/>
                    <a:pt x="1132" y="1386"/>
                    <a:pt x="1147" y="1409"/>
                  </a:cubicBezTo>
                  <a:cubicBezTo>
                    <a:pt x="1181" y="1353"/>
                    <a:pt x="1123" y="1327"/>
                    <a:pt x="1240" y="1267"/>
                  </a:cubicBezTo>
                  <a:cubicBezTo>
                    <a:pt x="1240" y="1267"/>
                    <a:pt x="1241" y="1258"/>
                    <a:pt x="1238" y="1256"/>
                  </a:cubicBezTo>
                  <a:cubicBezTo>
                    <a:pt x="1229" y="1251"/>
                    <a:pt x="1218" y="1248"/>
                    <a:pt x="1205" y="1248"/>
                  </a:cubicBezTo>
                  <a:cubicBezTo>
                    <a:pt x="1180" y="1248"/>
                    <a:pt x="1148" y="1258"/>
                    <a:pt x="1110" y="1278"/>
                  </a:cubicBezTo>
                  <a:cubicBezTo>
                    <a:pt x="1103" y="1283"/>
                    <a:pt x="1085" y="1289"/>
                    <a:pt x="1085" y="1289"/>
                  </a:cubicBezTo>
                  <a:cubicBezTo>
                    <a:pt x="1075" y="1268"/>
                    <a:pt x="1054" y="1252"/>
                    <a:pt x="1065" y="1225"/>
                  </a:cubicBezTo>
                  <a:cubicBezTo>
                    <a:pt x="1079" y="1186"/>
                    <a:pt x="1090" y="1155"/>
                    <a:pt x="1065" y="1150"/>
                  </a:cubicBezTo>
                  <a:cubicBezTo>
                    <a:pt x="1062" y="1152"/>
                    <a:pt x="1051" y="1159"/>
                    <a:pt x="1046" y="1164"/>
                  </a:cubicBezTo>
                  <a:cubicBezTo>
                    <a:pt x="1021" y="1176"/>
                    <a:pt x="1010" y="1182"/>
                    <a:pt x="1004" y="1182"/>
                  </a:cubicBezTo>
                  <a:cubicBezTo>
                    <a:pt x="998" y="1182"/>
                    <a:pt x="997" y="1176"/>
                    <a:pt x="994" y="1165"/>
                  </a:cubicBezTo>
                  <a:cubicBezTo>
                    <a:pt x="990" y="1144"/>
                    <a:pt x="978" y="1128"/>
                    <a:pt x="969" y="1111"/>
                  </a:cubicBezTo>
                  <a:lnTo>
                    <a:pt x="932" y="1142"/>
                  </a:lnTo>
                  <a:cubicBezTo>
                    <a:pt x="923" y="1137"/>
                    <a:pt x="913" y="1133"/>
                    <a:pt x="906" y="1127"/>
                  </a:cubicBezTo>
                  <a:cubicBezTo>
                    <a:pt x="895" y="1117"/>
                    <a:pt x="895" y="1103"/>
                    <a:pt x="913" y="1081"/>
                  </a:cubicBezTo>
                  <a:cubicBezTo>
                    <a:pt x="938" y="1047"/>
                    <a:pt x="970" y="1024"/>
                    <a:pt x="1016" y="996"/>
                  </a:cubicBezTo>
                  <a:cubicBezTo>
                    <a:pt x="1037" y="984"/>
                    <a:pt x="1050" y="961"/>
                    <a:pt x="1066" y="943"/>
                  </a:cubicBezTo>
                  <a:lnTo>
                    <a:pt x="1066" y="943"/>
                  </a:lnTo>
                  <a:cubicBezTo>
                    <a:pt x="1058" y="945"/>
                    <a:pt x="1052" y="946"/>
                    <a:pt x="1047" y="946"/>
                  </a:cubicBezTo>
                  <a:cubicBezTo>
                    <a:pt x="1010" y="946"/>
                    <a:pt x="1033" y="901"/>
                    <a:pt x="993" y="901"/>
                  </a:cubicBezTo>
                  <a:cubicBezTo>
                    <a:pt x="992" y="901"/>
                    <a:pt x="990" y="902"/>
                    <a:pt x="988" y="902"/>
                  </a:cubicBezTo>
                  <a:cubicBezTo>
                    <a:pt x="975" y="937"/>
                    <a:pt x="966" y="946"/>
                    <a:pt x="928" y="961"/>
                  </a:cubicBezTo>
                  <a:cubicBezTo>
                    <a:pt x="915" y="966"/>
                    <a:pt x="900" y="971"/>
                    <a:pt x="888" y="975"/>
                  </a:cubicBezTo>
                  <a:cubicBezTo>
                    <a:pt x="837" y="1000"/>
                    <a:pt x="834" y="1016"/>
                    <a:pt x="848" y="1030"/>
                  </a:cubicBezTo>
                  <a:cubicBezTo>
                    <a:pt x="853" y="1033"/>
                    <a:pt x="854" y="1037"/>
                    <a:pt x="863" y="1037"/>
                  </a:cubicBezTo>
                  <a:cubicBezTo>
                    <a:pt x="875" y="1034"/>
                    <a:pt x="881" y="1034"/>
                    <a:pt x="887" y="1033"/>
                  </a:cubicBezTo>
                  <a:lnTo>
                    <a:pt x="887" y="1033"/>
                  </a:lnTo>
                  <a:cubicBezTo>
                    <a:pt x="881" y="1037"/>
                    <a:pt x="870" y="1046"/>
                    <a:pt x="870" y="1046"/>
                  </a:cubicBezTo>
                  <a:cubicBezTo>
                    <a:pt x="865" y="1046"/>
                    <a:pt x="860" y="1043"/>
                    <a:pt x="856" y="1041"/>
                  </a:cubicBezTo>
                  <a:cubicBezTo>
                    <a:pt x="860" y="1039"/>
                    <a:pt x="865" y="1037"/>
                    <a:pt x="863" y="1037"/>
                  </a:cubicBezTo>
                  <a:lnTo>
                    <a:pt x="863" y="1037"/>
                  </a:lnTo>
                  <a:cubicBezTo>
                    <a:pt x="792" y="1064"/>
                    <a:pt x="723" y="1097"/>
                    <a:pt x="667" y="1103"/>
                  </a:cubicBezTo>
                  <a:cubicBezTo>
                    <a:pt x="663" y="1103"/>
                    <a:pt x="645" y="1117"/>
                    <a:pt x="644" y="1121"/>
                  </a:cubicBezTo>
                  <a:cubicBezTo>
                    <a:pt x="639" y="1128"/>
                    <a:pt x="638" y="1139"/>
                    <a:pt x="644" y="1142"/>
                  </a:cubicBezTo>
                  <a:cubicBezTo>
                    <a:pt x="645" y="1142"/>
                    <a:pt x="646" y="1142"/>
                    <a:pt x="647" y="1142"/>
                  </a:cubicBezTo>
                  <a:cubicBezTo>
                    <a:pt x="656" y="1142"/>
                    <a:pt x="671" y="1138"/>
                    <a:pt x="682" y="1136"/>
                  </a:cubicBezTo>
                  <a:cubicBezTo>
                    <a:pt x="708" y="1130"/>
                    <a:pt x="723" y="1127"/>
                    <a:pt x="732" y="1127"/>
                  </a:cubicBezTo>
                  <a:cubicBezTo>
                    <a:pt x="748" y="1127"/>
                    <a:pt x="744" y="1137"/>
                    <a:pt x="739" y="1162"/>
                  </a:cubicBezTo>
                  <a:cubicBezTo>
                    <a:pt x="734" y="1197"/>
                    <a:pt x="697" y="1240"/>
                    <a:pt x="700" y="1274"/>
                  </a:cubicBezTo>
                  <a:cubicBezTo>
                    <a:pt x="701" y="1293"/>
                    <a:pt x="716" y="1305"/>
                    <a:pt x="710" y="1327"/>
                  </a:cubicBezTo>
                  <a:cubicBezTo>
                    <a:pt x="707" y="1339"/>
                    <a:pt x="685" y="1365"/>
                    <a:pt x="681" y="1367"/>
                  </a:cubicBezTo>
                  <a:cubicBezTo>
                    <a:pt x="654" y="1374"/>
                    <a:pt x="629" y="1378"/>
                    <a:pt x="607" y="1378"/>
                  </a:cubicBezTo>
                  <a:cubicBezTo>
                    <a:pt x="607" y="1378"/>
                    <a:pt x="607" y="1378"/>
                    <a:pt x="607" y="1378"/>
                  </a:cubicBezTo>
                  <a:cubicBezTo>
                    <a:pt x="602" y="1378"/>
                    <a:pt x="614" y="1359"/>
                    <a:pt x="610" y="1355"/>
                  </a:cubicBezTo>
                  <a:cubicBezTo>
                    <a:pt x="604" y="1349"/>
                    <a:pt x="589" y="1350"/>
                    <a:pt x="579" y="1349"/>
                  </a:cubicBezTo>
                  <a:cubicBezTo>
                    <a:pt x="570" y="1361"/>
                    <a:pt x="550" y="1378"/>
                    <a:pt x="553" y="1381"/>
                  </a:cubicBezTo>
                  <a:cubicBezTo>
                    <a:pt x="586" y="1424"/>
                    <a:pt x="586" y="1483"/>
                    <a:pt x="573" y="1549"/>
                  </a:cubicBezTo>
                  <a:cubicBezTo>
                    <a:pt x="572" y="1559"/>
                    <a:pt x="578" y="1568"/>
                    <a:pt x="570" y="1580"/>
                  </a:cubicBezTo>
                  <a:cubicBezTo>
                    <a:pt x="536" y="1626"/>
                    <a:pt x="511" y="1668"/>
                    <a:pt x="509" y="1706"/>
                  </a:cubicBezTo>
                  <a:cubicBezTo>
                    <a:pt x="506" y="1734"/>
                    <a:pt x="464" y="1761"/>
                    <a:pt x="416" y="1768"/>
                  </a:cubicBezTo>
                  <a:cubicBezTo>
                    <a:pt x="378" y="1774"/>
                    <a:pt x="361" y="1792"/>
                    <a:pt x="358" y="1808"/>
                  </a:cubicBezTo>
                  <a:cubicBezTo>
                    <a:pt x="353" y="1835"/>
                    <a:pt x="315" y="1881"/>
                    <a:pt x="361" y="1881"/>
                  </a:cubicBezTo>
                  <a:cubicBezTo>
                    <a:pt x="365" y="1881"/>
                    <a:pt x="370" y="1881"/>
                    <a:pt x="376" y="1880"/>
                  </a:cubicBezTo>
                  <a:cubicBezTo>
                    <a:pt x="385" y="1880"/>
                    <a:pt x="381" y="1895"/>
                    <a:pt x="382" y="1904"/>
                  </a:cubicBezTo>
                  <a:cubicBezTo>
                    <a:pt x="369" y="1910"/>
                    <a:pt x="354" y="1920"/>
                    <a:pt x="342" y="1923"/>
                  </a:cubicBezTo>
                  <a:cubicBezTo>
                    <a:pt x="298" y="1936"/>
                    <a:pt x="289" y="1967"/>
                    <a:pt x="261" y="1987"/>
                  </a:cubicBezTo>
                  <a:lnTo>
                    <a:pt x="301" y="1995"/>
                  </a:lnTo>
                  <a:cubicBezTo>
                    <a:pt x="332" y="2002"/>
                    <a:pt x="369" y="2004"/>
                    <a:pt x="389" y="2017"/>
                  </a:cubicBezTo>
                  <a:cubicBezTo>
                    <a:pt x="404" y="2026"/>
                    <a:pt x="378" y="2035"/>
                    <a:pt x="360" y="2038"/>
                  </a:cubicBezTo>
                  <a:cubicBezTo>
                    <a:pt x="330" y="2043"/>
                    <a:pt x="323" y="2061"/>
                    <a:pt x="304" y="2077"/>
                  </a:cubicBezTo>
                  <a:cubicBezTo>
                    <a:pt x="285" y="2094"/>
                    <a:pt x="240" y="2121"/>
                    <a:pt x="232" y="2121"/>
                  </a:cubicBezTo>
                  <a:cubicBezTo>
                    <a:pt x="232" y="2121"/>
                    <a:pt x="232" y="2121"/>
                    <a:pt x="232" y="2121"/>
                  </a:cubicBezTo>
                  <a:cubicBezTo>
                    <a:pt x="227" y="2120"/>
                    <a:pt x="221" y="2119"/>
                    <a:pt x="215" y="2119"/>
                  </a:cubicBezTo>
                  <a:cubicBezTo>
                    <a:pt x="190" y="2119"/>
                    <a:pt x="158" y="2128"/>
                    <a:pt x="133" y="2128"/>
                  </a:cubicBezTo>
                  <a:cubicBezTo>
                    <a:pt x="120" y="2128"/>
                    <a:pt x="109" y="2126"/>
                    <a:pt x="102" y="2118"/>
                  </a:cubicBezTo>
                  <a:cubicBezTo>
                    <a:pt x="86" y="2102"/>
                    <a:pt x="49" y="2101"/>
                    <a:pt x="72" y="2063"/>
                  </a:cubicBezTo>
                  <a:lnTo>
                    <a:pt x="72" y="2063"/>
                  </a:lnTo>
                  <a:cubicBezTo>
                    <a:pt x="60" y="2065"/>
                    <a:pt x="48" y="2067"/>
                    <a:pt x="36" y="2073"/>
                  </a:cubicBezTo>
                  <a:cubicBezTo>
                    <a:pt x="29" y="2076"/>
                    <a:pt x="16" y="2090"/>
                    <a:pt x="16" y="2090"/>
                  </a:cubicBezTo>
                  <a:cubicBezTo>
                    <a:pt x="29" y="2111"/>
                    <a:pt x="42" y="2132"/>
                    <a:pt x="60" y="2151"/>
                  </a:cubicBezTo>
                  <a:cubicBezTo>
                    <a:pt x="60" y="2151"/>
                    <a:pt x="61" y="2152"/>
                    <a:pt x="63" y="2152"/>
                  </a:cubicBezTo>
                  <a:cubicBezTo>
                    <a:pt x="67" y="2152"/>
                    <a:pt x="74" y="2150"/>
                    <a:pt x="79" y="2150"/>
                  </a:cubicBezTo>
                  <a:cubicBezTo>
                    <a:pt x="84" y="2150"/>
                    <a:pt x="85" y="2153"/>
                    <a:pt x="69" y="2164"/>
                  </a:cubicBezTo>
                  <a:cubicBezTo>
                    <a:pt x="1" y="2211"/>
                    <a:pt x="60" y="2202"/>
                    <a:pt x="55" y="2223"/>
                  </a:cubicBezTo>
                  <a:cubicBezTo>
                    <a:pt x="96" y="2203"/>
                    <a:pt x="136" y="2158"/>
                    <a:pt x="176" y="2158"/>
                  </a:cubicBezTo>
                  <a:cubicBezTo>
                    <a:pt x="176" y="2158"/>
                    <a:pt x="177" y="2158"/>
                    <a:pt x="177" y="2158"/>
                  </a:cubicBezTo>
                  <a:cubicBezTo>
                    <a:pt x="179" y="2158"/>
                    <a:pt x="180" y="2158"/>
                    <a:pt x="181" y="2158"/>
                  </a:cubicBezTo>
                  <a:cubicBezTo>
                    <a:pt x="214" y="2158"/>
                    <a:pt x="258" y="2147"/>
                    <a:pt x="291" y="2147"/>
                  </a:cubicBezTo>
                  <a:cubicBezTo>
                    <a:pt x="316" y="2147"/>
                    <a:pt x="336" y="2153"/>
                    <a:pt x="339" y="2176"/>
                  </a:cubicBezTo>
                  <a:cubicBezTo>
                    <a:pt x="340" y="2181"/>
                    <a:pt x="343" y="2183"/>
                    <a:pt x="347" y="2183"/>
                  </a:cubicBezTo>
                  <a:cubicBezTo>
                    <a:pt x="357" y="2183"/>
                    <a:pt x="376" y="2169"/>
                    <a:pt x="391" y="2155"/>
                  </a:cubicBezTo>
                  <a:lnTo>
                    <a:pt x="467" y="2074"/>
                  </a:lnTo>
                  <a:cubicBezTo>
                    <a:pt x="476" y="2067"/>
                    <a:pt x="486" y="2057"/>
                    <a:pt x="492" y="2055"/>
                  </a:cubicBezTo>
                  <a:cubicBezTo>
                    <a:pt x="563" y="2036"/>
                    <a:pt x="551" y="2018"/>
                    <a:pt x="539" y="2002"/>
                  </a:cubicBezTo>
                  <a:cubicBezTo>
                    <a:pt x="524" y="1979"/>
                    <a:pt x="519" y="1948"/>
                    <a:pt x="471" y="1948"/>
                  </a:cubicBezTo>
                  <a:cubicBezTo>
                    <a:pt x="470" y="1948"/>
                    <a:pt x="468" y="1948"/>
                    <a:pt x="467" y="1948"/>
                  </a:cubicBezTo>
                  <a:cubicBezTo>
                    <a:pt x="483" y="1921"/>
                    <a:pt x="385" y="1952"/>
                    <a:pt x="466" y="1895"/>
                  </a:cubicBezTo>
                  <a:cubicBezTo>
                    <a:pt x="467" y="1893"/>
                    <a:pt x="465" y="1880"/>
                    <a:pt x="458" y="1880"/>
                  </a:cubicBezTo>
                  <a:cubicBezTo>
                    <a:pt x="458" y="1880"/>
                    <a:pt x="457" y="1880"/>
                    <a:pt x="457" y="1880"/>
                  </a:cubicBezTo>
                  <a:cubicBezTo>
                    <a:pt x="451" y="1881"/>
                    <a:pt x="445" y="1882"/>
                    <a:pt x="440" y="1882"/>
                  </a:cubicBezTo>
                  <a:cubicBezTo>
                    <a:pt x="402" y="1882"/>
                    <a:pt x="411" y="1849"/>
                    <a:pt x="398" y="1832"/>
                  </a:cubicBezTo>
                  <a:cubicBezTo>
                    <a:pt x="379" y="1808"/>
                    <a:pt x="425" y="1811"/>
                    <a:pt x="441" y="1801"/>
                  </a:cubicBezTo>
                  <a:cubicBezTo>
                    <a:pt x="478" y="1778"/>
                    <a:pt x="497" y="1767"/>
                    <a:pt x="505" y="1767"/>
                  </a:cubicBezTo>
                  <a:cubicBezTo>
                    <a:pt x="513" y="1767"/>
                    <a:pt x="513" y="1776"/>
                    <a:pt x="510" y="1792"/>
                  </a:cubicBezTo>
                  <a:cubicBezTo>
                    <a:pt x="509" y="1800"/>
                    <a:pt x="511" y="1804"/>
                    <a:pt x="516" y="1804"/>
                  </a:cubicBezTo>
                  <a:cubicBezTo>
                    <a:pt x="523" y="1804"/>
                    <a:pt x="537" y="1796"/>
                    <a:pt x="559" y="1778"/>
                  </a:cubicBezTo>
                  <a:lnTo>
                    <a:pt x="559" y="1778"/>
                  </a:lnTo>
                  <a:cubicBezTo>
                    <a:pt x="559" y="1779"/>
                    <a:pt x="559" y="1781"/>
                    <a:pt x="559" y="1782"/>
                  </a:cubicBezTo>
                  <a:cubicBezTo>
                    <a:pt x="560" y="1786"/>
                    <a:pt x="563" y="1789"/>
                    <a:pt x="566" y="1792"/>
                  </a:cubicBezTo>
                  <a:cubicBezTo>
                    <a:pt x="566" y="1791"/>
                    <a:pt x="567" y="1791"/>
                    <a:pt x="568" y="1790"/>
                  </a:cubicBezTo>
                  <a:lnTo>
                    <a:pt x="568" y="1790"/>
                  </a:lnTo>
                  <a:cubicBezTo>
                    <a:pt x="569" y="1796"/>
                    <a:pt x="570" y="1797"/>
                    <a:pt x="569" y="1798"/>
                  </a:cubicBezTo>
                  <a:cubicBezTo>
                    <a:pt x="563" y="1815"/>
                    <a:pt x="491" y="1849"/>
                    <a:pt x="531" y="1854"/>
                  </a:cubicBezTo>
                  <a:cubicBezTo>
                    <a:pt x="532" y="1854"/>
                    <a:pt x="533" y="1854"/>
                    <a:pt x="534" y="1854"/>
                  </a:cubicBezTo>
                  <a:cubicBezTo>
                    <a:pt x="558" y="1854"/>
                    <a:pt x="593" y="1829"/>
                    <a:pt x="613" y="1804"/>
                  </a:cubicBezTo>
                  <a:cubicBezTo>
                    <a:pt x="616" y="1799"/>
                    <a:pt x="617" y="1796"/>
                    <a:pt x="622" y="1793"/>
                  </a:cubicBezTo>
                  <a:cubicBezTo>
                    <a:pt x="657" y="1766"/>
                    <a:pt x="691" y="1749"/>
                    <a:pt x="721" y="1749"/>
                  </a:cubicBezTo>
                  <a:cubicBezTo>
                    <a:pt x="722" y="1749"/>
                    <a:pt x="724" y="1749"/>
                    <a:pt x="725" y="1749"/>
                  </a:cubicBezTo>
                  <a:cubicBezTo>
                    <a:pt x="754" y="1752"/>
                    <a:pt x="726" y="1777"/>
                    <a:pt x="714" y="1795"/>
                  </a:cubicBezTo>
                  <a:cubicBezTo>
                    <a:pt x="710" y="1801"/>
                    <a:pt x="701" y="1809"/>
                    <a:pt x="700" y="1815"/>
                  </a:cubicBezTo>
                  <a:cubicBezTo>
                    <a:pt x="699" y="1824"/>
                    <a:pt x="701" y="1830"/>
                    <a:pt x="709" y="1830"/>
                  </a:cubicBezTo>
                  <a:cubicBezTo>
                    <a:pt x="715" y="1830"/>
                    <a:pt x="725" y="1826"/>
                    <a:pt x="739" y="1817"/>
                  </a:cubicBezTo>
                  <a:lnTo>
                    <a:pt x="767" y="1801"/>
                  </a:lnTo>
                  <a:cubicBezTo>
                    <a:pt x="790" y="1785"/>
                    <a:pt x="807" y="1776"/>
                    <a:pt x="819" y="1776"/>
                  </a:cubicBezTo>
                  <a:cubicBezTo>
                    <a:pt x="827" y="1776"/>
                    <a:pt x="833" y="1781"/>
                    <a:pt x="835" y="1790"/>
                  </a:cubicBezTo>
                  <a:cubicBezTo>
                    <a:pt x="838" y="1802"/>
                    <a:pt x="857" y="1812"/>
                    <a:pt x="850" y="1820"/>
                  </a:cubicBezTo>
                  <a:cubicBezTo>
                    <a:pt x="804" y="1858"/>
                    <a:pt x="894" y="1868"/>
                    <a:pt x="790" y="1917"/>
                  </a:cubicBezTo>
                  <a:cubicBezTo>
                    <a:pt x="787" y="1918"/>
                    <a:pt x="781" y="1935"/>
                    <a:pt x="781" y="1935"/>
                  </a:cubicBezTo>
                  <a:cubicBezTo>
                    <a:pt x="793" y="1933"/>
                    <a:pt x="810" y="1928"/>
                    <a:pt x="822" y="1928"/>
                  </a:cubicBezTo>
                  <a:cubicBezTo>
                    <a:pt x="824" y="1928"/>
                    <a:pt x="826" y="1928"/>
                    <a:pt x="828" y="1929"/>
                  </a:cubicBezTo>
                  <a:cubicBezTo>
                    <a:pt x="837" y="1932"/>
                    <a:pt x="846" y="1934"/>
                    <a:pt x="855" y="1934"/>
                  </a:cubicBezTo>
                  <a:cubicBezTo>
                    <a:pt x="873" y="1934"/>
                    <a:pt x="891" y="1925"/>
                    <a:pt x="915" y="1892"/>
                  </a:cubicBezTo>
                  <a:cubicBezTo>
                    <a:pt x="918" y="1887"/>
                    <a:pt x="959" y="1874"/>
                    <a:pt x="959" y="1874"/>
                  </a:cubicBezTo>
                  <a:cubicBezTo>
                    <a:pt x="959" y="1887"/>
                    <a:pt x="966" y="1891"/>
                    <a:pt x="975" y="1891"/>
                  </a:cubicBezTo>
                  <a:cubicBezTo>
                    <a:pt x="999" y="1891"/>
                    <a:pt x="1042" y="1866"/>
                    <a:pt x="1069" y="1862"/>
                  </a:cubicBezTo>
                  <a:cubicBezTo>
                    <a:pt x="1065" y="1857"/>
                    <a:pt x="1065" y="1848"/>
                    <a:pt x="1057" y="1845"/>
                  </a:cubicBezTo>
                  <a:cubicBezTo>
                    <a:pt x="990" y="1824"/>
                    <a:pt x="990" y="1824"/>
                    <a:pt x="1034" y="1737"/>
                  </a:cubicBezTo>
                  <a:lnTo>
                    <a:pt x="1034" y="1737"/>
                  </a:lnTo>
                  <a:cubicBezTo>
                    <a:pt x="1043" y="1752"/>
                    <a:pt x="1047" y="1765"/>
                    <a:pt x="1056" y="1776"/>
                  </a:cubicBezTo>
                  <a:cubicBezTo>
                    <a:pt x="1059" y="1778"/>
                    <a:pt x="1062" y="1780"/>
                    <a:pt x="1066" y="1780"/>
                  </a:cubicBezTo>
                  <a:cubicBezTo>
                    <a:pt x="1080" y="1780"/>
                    <a:pt x="1101" y="1763"/>
                    <a:pt x="1116" y="1752"/>
                  </a:cubicBezTo>
                  <a:cubicBezTo>
                    <a:pt x="1126" y="1745"/>
                    <a:pt x="1140" y="1726"/>
                    <a:pt x="1137" y="1723"/>
                  </a:cubicBezTo>
                  <a:cubicBezTo>
                    <a:pt x="1100" y="1690"/>
                    <a:pt x="1103" y="1692"/>
                    <a:pt x="1162" y="1639"/>
                  </a:cubicBezTo>
                  <a:cubicBezTo>
                    <a:pt x="1194" y="1611"/>
                    <a:pt x="1212" y="1617"/>
                    <a:pt x="1234" y="1608"/>
                  </a:cubicBezTo>
                  <a:cubicBezTo>
                    <a:pt x="1245" y="1603"/>
                    <a:pt x="1250" y="1601"/>
                    <a:pt x="1253" y="1601"/>
                  </a:cubicBezTo>
                  <a:cubicBezTo>
                    <a:pt x="1263" y="1601"/>
                    <a:pt x="1231" y="1627"/>
                    <a:pt x="1237" y="1631"/>
                  </a:cubicBezTo>
                  <a:cubicBezTo>
                    <a:pt x="1244" y="1637"/>
                    <a:pt x="1246" y="1646"/>
                    <a:pt x="1251" y="1655"/>
                  </a:cubicBezTo>
                  <a:cubicBezTo>
                    <a:pt x="1257" y="1663"/>
                    <a:pt x="1261" y="1666"/>
                    <a:pt x="1266" y="1666"/>
                  </a:cubicBezTo>
                  <a:cubicBezTo>
                    <a:pt x="1281" y="1666"/>
                    <a:pt x="1292" y="1625"/>
                    <a:pt x="1309" y="1625"/>
                  </a:cubicBezTo>
                  <a:cubicBezTo>
                    <a:pt x="1309" y="1625"/>
                    <a:pt x="1310" y="1626"/>
                    <a:pt x="1310" y="1626"/>
                  </a:cubicBezTo>
                  <a:cubicBezTo>
                    <a:pt x="1316" y="1617"/>
                    <a:pt x="1321" y="1609"/>
                    <a:pt x="1334" y="1591"/>
                  </a:cubicBezTo>
                  <a:lnTo>
                    <a:pt x="1334" y="1591"/>
                  </a:lnTo>
                  <a:lnTo>
                    <a:pt x="1329" y="1592"/>
                  </a:lnTo>
                  <a:cubicBezTo>
                    <a:pt x="1333" y="1589"/>
                    <a:pt x="1336" y="1585"/>
                    <a:pt x="1337" y="1585"/>
                  </a:cubicBezTo>
                  <a:cubicBezTo>
                    <a:pt x="1337" y="1585"/>
                    <a:pt x="1337" y="1586"/>
                    <a:pt x="1337" y="1587"/>
                  </a:cubicBezTo>
                  <a:cubicBezTo>
                    <a:pt x="1346" y="1577"/>
                    <a:pt x="1353" y="1576"/>
                    <a:pt x="1353" y="1576"/>
                  </a:cubicBezTo>
                  <a:lnTo>
                    <a:pt x="1353" y="1576"/>
                  </a:lnTo>
                  <a:lnTo>
                    <a:pt x="1344" y="1590"/>
                  </a:lnTo>
                  <a:lnTo>
                    <a:pt x="1334" y="1591"/>
                  </a:lnTo>
                  <a:lnTo>
                    <a:pt x="1334" y="1591"/>
                  </a:lnTo>
                  <a:cubicBezTo>
                    <a:pt x="1323" y="1609"/>
                    <a:pt x="1316" y="1617"/>
                    <a:pt x="1310" y="1626"/>
                  </a:cubicBezTo>
                  <a:cubicBezTo>
                    <a:pt x="1317" y="1629"/>
                    <a:pt x="1325" y="1631"/>
                    <a:pt x="1334" y="1631"/>
                  </a:cubicBezTo>
                  <a:cubicBezTo>
                    <a:pt x="1352" y="1631"/>
                    <a:pt x="1373" y="1624"/>
                    <a:pt x="1399" y="1606"/>
                  </a:cubicBezTo>
                  <a:cubicBezTo>
                    <a:pt x="1437" y="1580"/>
                    <a:pt x="1468" y="1577"/>
                    <a:pt x="1502" y="1564"/>
                  </a:cubicBezTo>
                  <a:lnTo>
                    <a:pt x="1491" y="1546"/>
                  </a:lnTo>
                  <a:lnTo>
                    <a:pt x="1522" y="1530"/>
                  </a:lnTo>
                  <a:cubicBezTo>
                    <a:pt x="1599" y="1498"/>
                    <a:pt x="1585" y="1502"/>
                    <a:pt x="1602" y="1449"/>
                  </a:cubicBezTo>
                  <a:cubicBezTo>
                    <a:pt x="1612" y="1415"/>
                    <a:pt x="1588" y="1405"/>
                    <a:pt x="1587" y="1381"/>
                  </a:cubicBezTo>
                  <a:cubicBezTo>
                    <a:pt x="1585" y="1373"/>
                    <a:pt x="1633" y="1312"/>
                    <a:pt x="1650" y="1308"/>
                  </a:cubicBezTo>
                  <a:cubicBezTo>
                    <a:pt x="1678" y="1299"/>
                    <a:pt x="1705" y="1299"/>
                    <a:pt x="1728" y="1299"/>
                  </a:cubicBezTo>
                  <a:cubicBezTo>
                    <a:pt x="1737" y="1299"/>
                    <a:pt x="1736" y="1311"/>
                    <a:pt x="1738" y="1317"/>
                  </a:cubicBezTo>
                  <a:cubicBezTo>
                    <a:pt x="1747" y="1334"/>
                    <a:pt x="1733" y="1346"/>
                    <a:pt x="1693" y="1358"/>
                  </a:cubicBezTo>
                  <a:cubicBezTo>
                    <a:pt x="1674" y="1364"/>
                    <a:pt x="1656" y="1370"/>
                    <a:pt x="1638" y="1377"/>
                  </a:cubicBezTo>
                  <a:cubicBezTo>
                    <a:pt x="1640" y="1389"/>
                    <a:pt x="1631" y="1408"/>
                    <a:pt x="1643" y="1409"/>
                  </a:cubicBezTo>
                  <a:cubicBezTo>
                    <a:pt x="1678" y="1418"/>
                    <a:pt x="1718" y="1420"/>
                    <a:pt x="1738" y="1440"/>
                  </a:cubicBezTo>
                  <a:cubicBezTo>
                    <a:pt x="1740" y="1442"/>
                    <a:pt x="1742" y="1442"/>
                    <a:pt x="1743" y="1442"/>
                  </a:cubicBezTo>
                  <a:cubicBezTo>
                    <a:pt x="1751" y="1442"/>
                    <a:pt x="1759" y="1427"/>
                    <a:pt x="1759" y="1418"/>
                  </a:cubicBezTo>
                  <a:cubicBezTo>
                    <a:pt x="1759" y="1414"/>
                    <a:pt x="1763" y="1408"/>
                    <a:pt x="1765" y="1402"/>
                  </a:cubicBezTo>
                  <a:cubicBezTo>
                    <a:pt x="1830" y="1399"/>
                    <a:pt x="1844" y="1362"/>
                    <a:pt x="1871" y="1331"/>
                  </a:cubicBezTo>
                  <a:cubicBezTo>
                    <a:pt x="1871" y="1331"/>
                    <a:pt x="1883" y="1329"/>
                    <a:pt x="1890" y="1329"/>
                  </a:cubicBezTo>
                  <a:cubicBezTo>
                    <a:pt x="1892" y="1329"/>
                    <a:pt x="1894" y="1329"/>
                    <a:pt x="1894" y="1330"/>
                  </a:cubicBezTo>
                  <a:cubicBezTo>
                    <a:pt x="1909" y="1349"/>
                    <a:pt x="1880" y="1402"/>
                    <a:pt x="1841" y="1415"/>
                  </a:cubicBezTo>
                  <a:cubicBezTo>
                    <a:pt x="1790" y="1431"/>
                    <a:pt x="1786" y="1456"/>
                    <a:pt x="1787" y="1459"/>
                  </a:cubicBezTo>
                  <a:cubicBezTo>
                    <a:pt x="1800" y="1489"/>
                    <a:pt x="1762" y="1487"/>
                    <a:pt x="1736" y="1498"/>
                  </a:cubicBezTo>
                  <a:cubicBezTo>
                    <a:pt x="1727" y="1501"/>
                    <a:pt x="1709" y="1520"/>
                    <a:pt x="1708" y="1528"/>
                  </a:cubicBezTo>
                  <a:cubicBezTo>
                    <a:pt x="1705" y="1550"/>
                    <a:pt x="1721" y="1556"/>
                    <a:pt x="1745" y="1556"/>
                  </a:cubicBezTo>
                  <a:cubicBezTo>
                    <a:pt x="1765" y="1556"/>
                    <a:pt x="1790" y="1552"/>
                    <a:pt x="1813" y="1548"/>
                  </a:cubicBezTo>
                  <a:cubicBezTo>
                    <a:pt x="1836" y="1544"/>
                    <a:pt x="1850" y="1542"/>
                    <a:pt x="1861" y="1542"/>
                  </a:cubicBezTo>
                  <a:cubicBezTo>
                    <a:pt x="1878" y="1542"/>
                    <a:pt x="1883" y="1549"/>
                    <a:pt x="1893" y="1570"/>
                  </a:cubicBezTo>
                  <a:cubicBezTo>
                    <a:pt x="1894" y="1572"/>
                    <a:pt x="1900" y="1574"/>
                    <a:pt x="1906" y="1574"/>
                  </a:cubicBezTo>
                  <a:cubicBezTo>
                    <a:pt x="1908" y="1574"/>
                    <a:pt x="1909" y="1574"/>
                    <a:pt x="1911" y="1574"/>
                  </a:cubicBezTo>
                  <a:cubicBezTo>
                    <a:pt x="1933" y="1565"/>
                    <a:pt x="1958" y="1551"/>
                    <a:pt x="1978" y="1546"/>
                  </a:cubicBezTo>
                  <a:cubicBezTo>
                    <a:pt x="2018" y="1537"/>
                    <a:pt x="2067" y="1548"/>
                    <a:pt x="2067" y="1495"/>
                  </a:cubicBezTo>
                  <a:lnTo>
                    <a:pt x="2172" y="1437"/>
                  </a:lnTo>
                  <a:lnTo>
                    <a:pt x="2162" y="1476"/>
                  </a:lnTo>
                  <a:lnTo>
                    <a:pt x="2149" y="1523"/>
                  </a:lnTo>
                  <a:cubicBezTo>
                    <a:pt x="2168" y="1509"/>
                    <a:pt x="2193" y="1503"/>
                    <a:pt x="2203" y="1481"/>
                  </a:cubicBezTo>
                  <a:lnTo>
                    <a:pt x="2203" y="1483"/>
                  </a:lnTo>
                  <a:cubicBezTo>
                    <a:pt x="2215" y="1453"/>
                    <a:pt x="2293" y="1399"/>
                    <a:pt x="2342" y="1384"/>
                  </a:cubicBezTo>
                  <a:cubicBezTo>
                    <a:pt x="2381" y="1373"/>
                    <a:pt x="2396" y="1361"/>
                    <a:pt x="2386" y="1345"/>
                  </a:cubicBezTo>
                  <a:lnTo>
                    <a:pt x="2370" y="1315"/>
                  </a:lnTo>
                  <a:cubicBezTo>
                    <a:pt x="2367" y="1309"/>
                    <a:pt x="2362" y="1306"/>
                    <a:pt x="2356" y="1306"/>
                  </a:cubicBezTo>
                  <a:cubicBezTo>
                    <a:pt x="2341" y="1306"/>
                    <a:pt x="2319" y="1322"/>
                    <a:pt x="2303" y="1331"/>
                  </a:cubicBezTo>
                  <a:cubicBezTo>
                    <a:pt x="2293" y="1337"/>
                    <a:pt x="2289" y="1352"/>
                    <a:pt x="2284" y="1361"/>
                  </a:cubicBezTo>
                  <a:cubicBezTo>
                    <a:pt x="2275" y="1378"/>
                    <a:pt x="2251" y="1393"/>
                    <a:pt x="2238" y="1393"/>
                  </a:cubicBezTo>
                  <a:cubicBezTo>
                    <a:pt x="2236" y="1393"/>
                    <a:pt x="2234" y="1392"/>
                    <a:pt x="2233" y="1392"/>
                  </a:cubicBezTo>
                  <a:cubicBezTo>
                    <a:pt x="2222" y="1386"/>
                    <a:pt x="2211" y="1383"/>
                    <a:pt x="2199" y="1383"/>
                  </a:cubicBezTo>
                  <a:cubicBezTo>
                    <a:pt x="2162" y="1383"/>
                    <a:pt x="2119" y="1410"/>
                    <a:pt x="2072" y="1446"/>
                  </a:cubicBezTo>
                  <a:cubicBezTo>
                    <a:pt x="2055" y="1459"/>
                    <a:pt x="2047" y="1463"/>
                    <a:pt x="2042" y="1463"/>
                  </a:cubicBezTo>
                  <a:cubicBezTo>
                    <a:pt x="2033" y="1463"/>
                    <a:pt x="2043" y="1444"/>
                    <a:pt x="2034" y="1444"/>
                  </a:cubicBezTo>
                  <a:cubicBezTo>
                    <a:pt x="2034" y="1444"/>
                    <a:pt x="2033" y="1445"/>
                    <a:pt x="2033" y="1445"/>
                  </a:cubicBezTo>
                  <a:lnTo>
                    <a:pt x="1994" y="1503"/>
                  </a:lnTo>
                  <a:cubicBezTo>
                    <a:pt x="1990" y="1509"/>
                    <a:pt x="1983" y="1515"/>
                    <a:pt x="1977" y="1521"/>
                  </a:cubicBezTo>
                  <a:cubicBezTo>
                    <a:pt x="1971" y="1517"/>
                    <a:pt x="1955" y="1514"/>
                    <a:pt x="1959" y="1509"/>
                  </a:cubicBezTo>
                  <a:cubicBezTo>
                    <a:pt x="2000" y="1458"/>
                    <a:pt x="1949" y="1450"/>
                    <a:pt x="1944" y="1421"/>
                  </a:cubicBezTo>
                  <a:cubicBezTo>
                    <a:pt x="1933" y="1424"/>
                    <a:pt x="1924" y="1426"/>
                    <a:pt x="1918" y="1426"/>
                  </a:cubicBezTo>
                  <a:cubicBezTo>
                    <a:pt x="1887" y="1426"/>
                    <a:pt x="1916" y="1391"/>
                    <a:pt x="1924" y="1375"/>
                  </a:cubicBezTo>
                  <a:cubicBezTo>
                    <a:pt x="1947" y="1328"/>
                    <a:pt x="1984" y="1278"/>
                    <a:pt x="2019" y="1228"/>
                  </a:cubicBezTo>
                  <a:cubicBezTo>
                    <a:pt x="2035" y="1205"/>
                    <a:pt x="2075" y="1185"/>
                    <a:pt x="2099" y="1185"/>
                  </a:cubicBezTo>
                  <a:cubicBezTo>
                    <a:pt x="2103" y="1185"/>
                    <a:pt x="2108" y="1185"/>
                    <a:pt x="2111" y="1187"/>
                  </a:cubicBezTo>
                  <a:cubicBezTo>
                    <a:pt x="2122" y="1193"/>
                    <a:pt x="2130" y="1205"/>
                    <a:pt x="2122" y="1217"/>
                  </a:cubicBezTo>
                  <a:cubicBezTo>
                    <a:pt x="2093" y="1267"/>
                    <a:pt x="2136" y="1281"/>
                    <a:pt x="2149" y="1309"/>
                  </a:cubicBezTo>
                  <a:cubicBezTo>
                    <a:pt x="2150" y="1311"/>
                    <a:pt x="2152" y="1312"/>
                    <a:pt x="2153" y="1312"/>
                  </a:cubicBezTo>
                  <a:cubicBezTo>
                    <a:pt x="2162" y="1312"/>
                    <a:pt x="2175" y="1290"/>
                    <a:pt x="2183" y="1287"/>
                  </a:cubicBezTo>
                  <a:cubicBezTo>
                    <a:pt x="2195" y="1284"/>
                    <a:pt x="2212" y="1277"/>
                    <a:pt x="2223" y="1277"/>
                  </a:cubicBezTo>
                  <a:cubicBezTo>
                    <a:pt x="2230" y="1277"/>
                    <a:pt x="2233" y="1280"/>
                    <a:pt x="2230" y="1290"/>
                  </a:cubicBezTo>
                  <a:cubicBezTo>
                    <a:pt x="2225" y="1300"/>
                    <a:pt x="2222" y="1315"/>
                    <a:pt x="2231" y="1315"/>
                  </a:cubicBezTo>
                  <a:cubicBezTo>
                    <a:pt x="2249" y="1314"/>
                    <a:pt x="2274" y="1306"/>
                    <a:pt x="2296" y="1297"/>
                  </a:cubicBezTo>
                  <a:cubicBezTo>
                    <a:pt x="2302" y="1296"/>
                    <a:pt x="2315" y="1281"/>
                    <a:pt x="2314" y="1280"/>
                  </a:cubicBezTo>
                  <a:cubicBezTo>
                    <a:pt x="2274" y="1253"/>
                    <a:pt x="2305" y="1209"/>
                    <a:pt x="2374" y="1155"/>
                  </a:cubicBezTo>
                  <a:cubicBezTo>
                    <a:pt x="2380" y="1150"/>
                    <a:pt x="2383" y="1140"/>
                    <a:pt x="2383" y="1140"/>
                  </a:cubicBezTo>
                  <a:lnTo>
                    <a:pt x="2383" y="1140"/>
                  </a:lnTo>
                  <a:cubicBezTo>
                    <a:pt x="2362" y="1141"/>
                    <a:pt x="2335" y="1147"/>
                    <a:pt x="2316" y="1147"/>
                  </a:cubicBezTo>
                  <a:cubicBezTo>
                    <a:pt x="2309" y="1147"/>
                    <a:pt x="2303" y="1146"/>
                    <a:pt x="2299" y="1144"/>
                  </a:cubicBezTo>
                  <a:cubicBezTo>
                    <a:pt x="2283" y="1137"/>
                    <a:pt x="2293" y="1112"/>
                    <a:pt x="2289" y="1096"/>
                  </a:cubicBezTo>
                  <a:lnTo>
                    <a:pt x="2289" y="1096"/>
                  </a:lnTo>
                  <a:cubicBezTo>
                    <a:pt x="2289" y="1096"/>
                    <a:pt x="2264" y="1105"/>
                    <a:pt x="2250" y="1109"/>
                  </a:cubicBezTo>
                  <a:cubicBezTo>
                    <a:pt x="2233" y="1115"/>
                    <a:pt x="2215" y="1121"/>
                    <a:pt x="2196" y="1128"/>
                  </a:cubicBezTo>
                  <a:cubicBezTo>
                    <a:pt x="2192" y="1129"/>
                    <a:pt x="2189" y="1130"/>
                    <a:pt x="2186" y="1130"/>
                  </a:cubicBezTo>
                  <a:cubicBezTo>
                    <a:pt x="2179" y="1130"/>
                    <a:pt x="2172" y="1128"/>
                    <a:pt x="2165" y="1127"/>
                  </a:cubicBezTo>
                  <a:cubicBezTo>
                    <a:pt x="2178" y="1119"/>
                    <a:pt x="2190" y="1108"/>
                    <a:pt x="2202" y="1103"/>
                  </a:cubicBezTo>
                  <a:cubicBezTo>
                    <a:pt x="2224" y="1094"/>
                    <a:pt x="2246" y="1090"/>
                    <a:pt x="2268" y="1083"/>
                  </a:cubicBezTo>
                  <a:cubicBezTo>
                    <a:pt x="2265" y="1071"/>
                    <a:pt x="2269" y="1049"/>
                    <a:pt x="2256" y="1049"/>
                  </a:cubicBezTo>
                  <a:cubicBezTo>
                    <a:pt x="2256" y="1049"/>
                    <a:pt x="2255" y="1049"/>
                    <a:pt x="2255" y="1049"/>
                  </a:cubicBezTo>
                  <a:cubicBezTo>
                    <a:pt x="2252" y="1049"/>
                    <a:pt x="2250" y="1049"/>
                    <a:pt x="2248" y="1049"/>
                  </a:cubicBezTo>
                  <a:cubicBezTo>
                    <a:pt x="2220" y="1049"/>
                    <a:pt x="2243" y="1032"/>
                    <a:pt x="2255" y="1021"/>
                  </a:cubicBezTo>
                  <a:cubicBezTo>
                    <a:pt x="2271" y="1006"/>
                    <a:pt x="2298" y="994"/>
                    <a:pt x="2317" y="980"/>
                  </a:cubicBezTo>
                  <a:cubicBezTo>
                    <a:pt x="2325" y="974"/>
                    <a:pt x="2331" y="961"/>
                    <a:pt x="2328" y="958"/>
                  </a:cubicBezTo>
                  <a:cubicBezTo>
                    <a:pt x="2327" y="957"/>
                    <a:pt x="2325" y="956"/>
                    <a:pt x="2321" y="956"/>
                  </a:cubicBezTo>
                  <a:cubicBezTo>
                    <a:pt x="2315" y="956"/>
                    <a:pt x="2305" y="958"/>
                    <a:pt x="2298" y="961"/>
                  </a:cubicBezTo>
                  <a:cubicBezTo>
                    <a:pt x="2284" y="965"/>
                    <a:pt x="2264" y="980"/>
                    <a:pt x="2255" y="981"/>
                  </a:cubicBezTo>
                  <a:cubicBezTo>
                    <a:pt x="2243" y="981"/>
                    <a:pt x="2237" y="974"/>
                    <a:pt x="2231" y="968"/>
                  </a:cubicBezTo>
                  <a:cubicBezTo>
                    <a:pt x="2231" y="968"/>
                    <a:pt x="2236" y="962"/>
                    <a:pt x="2239" y="959"/>
                  </a:cubicBezTo>
                  <a:lnTo>
                    <a:pt x="2353" y="881"/>
                  </a:lnTo>
                  <a:cubicBezTo>
                    <a:pt x="2359" y="875"/>
                    <a:pt x="2362" y="866"/>
                    <a:pt x="2370" y="862"/>
                  </a:cubicBezTo>
                  <a:cubicBezTo>
                    <a:pt x="2393" y="849"/>
                    <a:pt x="2417" y="834"/>
                    <a:pt x="2442" y="824"/>
                  </a:cubicBezTo>
                  <a:cubicBezTo>
                    <a:pt x="2462" y="814"/>
                    <a:pt x="2477" y="810"/>
                    <a:pt x="2489" y="810"/>
                  </a:cubicBezTo>
                  <a:cubicBezTo>
                    <a:pt x="2504" y="810"/>
                    <a:pt x="2511" y="818"/>
                    <a:pt x="2508" y="836"/>
                  </a:cubicBezTo>
                  <a:cubicBezTo>
                    <a:pt x="2503" y="866"/>
                    <a:pt x="2501" y="896"/>
                    <a:pt x="2554" y="896"/>
                  </a:cubicBezTo>
                  <a:cubicBezTo>
                    <a:pt x="2573" y="897"/>
                    <a:pt x="2568" y="913"/>
                    <a:pt x="2533" y="931"/>
                  </a:cubicBezTo>
                  <a:lnTo>
                    <a:pt x="2489" y="953"/>
                  </a:lnTo>
                  <a:cubicBezTo>
                    <a:pt x="2477" y="959"/>
                    <a:pt x="2459" y="967"/>
                    <a:pt x="2451" y="967"/>
                  </a:cubicBezTo>
                  <a:cubicBezTo>
                    <a:pt x="2450" y="967"/>
                    <a:pt x="2450" y="967"/>
                    <a:pt x="2449" y="966"/>
                  </a:cubicBezTo>
                  <a:cubicBezTo>
                    <a:pt x="2443" y="965"/>
                    <a:pt x="2448" y="953"/>
                    <a:pt x="2449" y="946"/>
                  </a:cubicBezTo>
                  <a:cubicBezTo>
                    <a:pt x="2452" y="933"/>
                    <a:pt x="2501" y="906"/>
                    <a:pt x="2468" y="905"/>
                  </a:cubicBezTo>
                  <a:lnTo>
                    <a:pt x="2468" y="905"/>
                  </a:lnTo>
                  <a:cubicBezTo>
                    <a:pt x="2462" y="905"/>
                    <a:pt x="2424" y="936"/>
                    <a:pt x="2402" y="953"/>
                  </a:cubicBezTo>
                  <a:cubicBezTo>
                    <a:pt x="2383" y="966"/>
                    <a:pt x="2362" y="981"/>
                    <a:pt x="2348" y="996"/>
                  </a:cubicBezTo>
                  <a:cubicBezTo>
                    <a:pt x="2337" y="1006"/>
                    <a:pt x="2325" y="1024"/>
                    <a:pt x="2331" y="1025"/>
                  </a:cubicBezTo>
                  <a:cubicBezTo>
                    <a:pt x="2373" y="1037"/>
                    <a:pt x="2383" y="1066"/>
                    <a:pt x="2420" y="1081"/>
                  </a:cubicBezTo>
                  <a:cubicBezTo>
                    <a:pt x="2421" y="1062"/>
                    <a:pt x="2417" y="1047"/>
                    <a:pt x="2406" y="1034"/>
                  </a:cubicBezTo>
                  <a:cubicBezTo>
                    <a:pt x="2399" y="1022"/>
                    <a:pt x="2406" y="1011"/>
                    <a:pt x="2439" y="996"/>
                  </a:cubicBezTo>
                  <a:cubicBezTo>
                    <a:pt x="2455" y="988"/>
                    <a:pt x="2471" y="978"/>
                    <a:pt x="2482" y="978"/>
                  </a:cubicBezTo>
                  <a:cubicBezTo>
                    <a:pt x="2488" y="978"/>
                    <a:pt x="2492" y="980"/>
                    <a:pt x="2495" y="986"/>
                  </a:cubicBezTo>
                  <a:cubicBezTo>
                    <a:pt x="2498" y="991"/>
                    <a:pt x="2498" y="998"/>
                    <a:pt x="2512" y="998"/>
                  </a:cubicBezTo>
                  <a:cubicBezTo>
                    <a:pt x="2517" y="998"/>
                    <a:pt x="2523" y="998"/>
                    <a:pt x="2531" y="996"/>
                  </a:cubicBezTo>
                  <a:cubicBezTo>
                    <a:pt x="2560" y="989"/>
                    <a:pt x="2579" y="985"/>
                    <a:pt x="2589" y="985"/>
                  </a:cubicBezTo>
                  <a:cubicBezTo>
                    <a:pt x="2609" y="985"/>
                    <a:pt x="2599" y="1000"/>
                    <a:pt x="2571" y="1039"/>
                  </a:cubicBezTo>
                  <a:cubicBezTo>
                    <a:pt x="2567" y="1044"/>
                    <a:pt x="2567" y="1049"/>
                    <a:pt x="2565" y="1055"/>
                  </a:cubicBezTo>
                  <a:cubicBezTo>
                    <a:pt x="2587" y="1046"/>
                    <a:pt x="2609" y="1039"/>
                    <a:pt x="2633" y="1031"/>
                  </a:cubicBezTo>
                  <a:cubicBezTo>
                    <a:pt x="2639" y="1029"/>
                    <a:pt x="2646" y="1028"/>
                    <a:pt x="2651" y="1028"/>
                  </a:cubicBezTo>
                  <a:cubicBezTo>
                    <a:pt x="2659" y="1028"/>
                    <a:pt x="2662" y="1032"/>
                    <a:pt x="2648" y="1044"/>
                  </a:cubicBezTo>
                  <a:cubicBezTo>
                    <a:pt x="2637" y="1053"/>
                    <a:pt x="2624" y="1062"/>
                    <a:pt x="2609" y="1069"/>
                  </a:cubicBezTo>
                  <a:cubicBezTo>
                    <a:pt x="2604" y="1074"/>
                    <a:pt x="2593" y="1072"/>
                    <a:pt x="2584" y="1075"/>
                  </a:cubicBezTo>
                  <a:cubicBezTo>
                    <a:pt x="2576" y="1080"/>
                    <a:pt x="2568" y="1086"/>
                    <a:pt x="2559" y="1092"/>
                  </a:cubicBezTo>
                  <a:cubicBezTo>
                    <a:pt x="2565" y="1093"/>
                    <a:pt x="2570" y="1097"/>
                    <a:pt x="2579" y="1097"/>
                  </a:cubicBezTo>
                  <a:cubicBezTo>
                    <a:pt x="2589" y="1097"/>
                    <a:pt x="2606" y="1094"/>
                    <a:pt x="2615" y="1090"/>
                  </a:cubicBezTo>
                  <a:cubicBezTo>
                    <a:pt x="2642" y="1073"/>
                    <a:pt x="2661" y="1066"/>
                    <a:pt x="2673" y="1066"/>
                  </a:cubicBezTo>
                  <a:cubicBezTo>
                    <a:pt x="2684" y="1066"/>
                    <a:pt x="2690" y="1073"/>
                    <a:pt x="2690" y="1086"/>
                  </a:cubicBezTo>
                  <a:cubicBezTo>
                    <a:pt x="2692" y="1105"/>
                    <a:pt x="2764" y="1092"/>
                    <a:pt x="2686" y="1147"/>
                  </a:cubicBezTo>
                  <a:cubicBezTo>
                    <a:pt x="2679" y="1133"/>
                    <a:pt x="2674" y="1118"/>
                    <a:pt x="2662" y="1108"/>
                  </a:cubicBezTo>
                  <a:cubicBezTo>
                    <a:pt x="2662" y="1107"/>
                    <a:pt x="2662" y="1107"/>
                    <a:pt x="2661" y="1107"/>
                  </a:cubicBezTo>
                  <a:cubicBezTo>
                    <a:pt x="2654" y="1107"/>
                    <a:pt x="2630" y="1118"/>
                    <a:pt x="2615" y="1122"/>
                  </a:cubicBezTo>
                  <a:cubicBezTo>
                    <a:pt x="2637" y="1134"/>
                    <a:pt x="2559" y="1184"/>
                    <a:pt x="2608" y="1184"/>
                  </a:cubicBezTo>
                  <a:cubicBezTo>
                    <a:pt x="2659" y="1186"/>
                    <a:pt x="2642" y="1212"/>
                    <a:pt x="2612" y="1246"/>
                  </a:cubicBezTo>
                  <a:cubicBezTo>
                    <a:pt x="2608" y="1252"/>
                    <a:pt x="2614" y="1256"/>
                    <a:pt x="2615" y="1262"/>
                  </a:cubicBezTo>
                  <a:lnTo>
                    <a:pt x="2623" y="1274"/>
                  </a:lnTo>
                  <a:lnTo>
                    <a:pt x="2579" y="1296"/>
                  </a:lnTo>
                  <a:cubicBezTo>
                    <a:pt x="2593" y="1302"/>
                    <a:pt x="2621" y="1302"/>
                    <a:pt x="2621" y="1314"/>
                  </a:cubicBezTo>
                  <a:cubicBezTo>
                    <a:pt x="2623" y="1338"/>
                    <a:pt x="2625" y="1350"/>
                    <a:pt x="2639" y="1350"/>
                  </a:cubicBezTo>
                  <a:cubicBezTo>
                    <a:pt x="2650" y="1350"/>
                    <a:pt x="2669" y="1342"/>
                    <a:pt x="2701" y="1327"/>
                  </a:cubicBezTo>
                  <a:cubicBezTo>
                    <a:pt x="2734" y="1311"/>
                    <a:pt x="2762" y="1303"/>
                    <a:pt x="2785" y="1303"/>
                  </a:cubicBezTo>
                  <a:cubicBezTo>
                    <a:pt x="2802" y="1303"/>
                    <a:pt x="2816" y="1307"/>
                    <a:pt x="2827" y="1315"/>
                  </a:cubicBezTo>
                  <a:cubicBezTo>
                    <a:pt x="2829" y="1299"/>
                    <a:pt x="2824" y="1290"/>
                    <a:pt x="2832" y="1281"/>
                  </a:cubicBezTo>
                  <a:cubicBezTo>
                    <a:pt x="2842" y="1267"/>
                    <a:pt x="2861" y="1252"/>
                    <a:pt x="2876" y="1237"/>
                  </a:cubicBezTo>
                  <a:cubicBezTo>
                    <a:pt x="2869" y="1232"/>
                    <a:pt x="2874" y="1218"/>
                    <a:pt x="2861" y="1218"/>
                  </a:cubicBezTo>
                  <a:cubicBezTo>
                    <a:pt x="2857" y="1218"/>
                    <a:pt x="2850" y="1220"/>
                    <a:pt x="2840" y="1224"/>
                  </a:cubicBezTo>
                  <a:cubicBezTo>
                    <a:pt x="2826" y="1230"/>
                    <a:pt x="2811" y="1237"/>
                    <a:pt x="2798" y="1246"/>
                  </a:cubicBezTo>
                  <a:cubicBezTo>
                    <a:pt x="2772" y="1262"/>
                    <a:pt x="2753" y="1266"/>
                    <a:pt x="2736" y="1266"/>
                  </a:cubicBezTo>
                  <a:cubicBezTo>
                    <a:pt x="2728" y="1266"/>
                    <a:pt x="2720" y="1265"/>
                    <a:pt x="2712" y="1264"/>
                  </a:cubicBezTo>
                  <a:cubicBezTo>
                    <a:pt x="2733" y="1246"/>
                    <a:pt x="2755" y="1228"/>
                    <a:pt x="2774" y="1211"/>
                  </a:cubicBezTo>
                  <a:cubicBezTo>
                    <a:pt x="2786" y="1203"/>
                    <a:pt x="2802" y="1196"/>
                    <a:pt x="2817" y="1189"/>
                  </a:cubicBezTo>
                  <a:cubicBezTo>
                    <a:pt x="2826" y="1184"/>
                    <a:pt x="2835" y="1177"/>
                    <a:pt x="2839" y="1172"/>
                  </a:cubicBezTo>
                  <a:cubicBezTo>
                    <a:pt x="2867" y="1131"/>
                    <a:pt x="2827" y="1111"/>
                    <a:pt x="2860" y="1066"/>
                  </a:cubicBezTo>
                  <a:cubicBezTo>
                    <a:pt x="2860" y="1066"/>
                    <a:pt x="2858" y="1066"/>
                    <a:pt x="2856" y="1066"/>
                  </a:cubicBezTo>
                  <a:cubicBezTo>
                    <a:pt x="2844" y="1066"/>
                    <a:pt x="2809" y="1068"/>
                    <a:pt x="2777" y="1069"/>
                  </a:cubicBezTo>
                  <a:cubicBezTo>
                    <a:pt x="2815" y="1052"/>
                    <a:pt x="2839" y="1037"/>
                    <a:pt x="2860" y="1031"/>
                  </a:cubicBezTo>
                  <a:cubicBezTo>
                    <a:pt x="2862" y="1030"/>
                    <a:pt x="2863" y="1030"/>
                    <a:pt x="2865" y="1030"/>
                  </a:cubicBezTo>
                  <a:cubicBezTo>
                    <a:pt x="2875" y="1030"/>
                    <a:pt x="2883" y="1038"/>
                    <a:pt x="2887" y="1043"/>
                  </a:cubicBezTo>
                  <a:cubicBezTo>
                    <a:pt x="2893" y="1050"/>
                    <a:pt x="2892" y="1062"/>
                    <a:pt x="2901" y="1066"/>
                  </a:cubicBezTo>
                  <a:cubicBezTo>
                    <a:pt x="2905" y="1069"/>
                    <a:pt x="2911" y="1070"/>
                    <a:pt x="2918" y="1070"/>
                  </a:cubicBezTo>
                  <a:cubicBezTo>
                    <a:pt x="2924" y="1070"/>
                    <a:pt x="2931" y="1069"/>
                    <a:pt x="2938" y="1068"/>
                  </a:cubicBezTo>
                  <a:cubicBezTo>
                    <a:pt x="2951" y="1065"/>
                    <a:pt x="2976" y="1053"/>
                    <a:pt x="2979" y="1047"/>
                  </a:cubicBezTo>
                  <a:cubicBezTo>
                    <a:pt x="2985" y="1037"/>
                    <a:pt x="2986" y="1024"/>
                    <a:pt x="2977" y="1024"/>
                  </a:cubicBezTo>
                  <a:cubicBezTo>
                    <a:pt x="2940" y="1024"/>
                    <a:pt x="2929" y="1012"/>
                    <a:pt x="2957" y="983"/>
                  </a:cubicBezTo>
                  <a:cubicBezTo>
                    <a:pt x="2977" y="961"/>
                    <a:pt x="3007" y="939"/>
                    <a:pt x="3035" y="918"/>
                  </a:cubicBezTo>
                  <a:cubicBezTo>
                    <a:pt x="3042" y="912"/>
                    <a:pt x="3068" y="921"/>
                    <a:pt x="3068" y="900"/>
                  </a:cubicBezTo>
                  <a:cubicBezTo>
                    <a:pt x="3069" y="897"/>
                    <a:pt x="3062" y="896"/>
                    <a:pt x="3054" y="896"/>
                  </a:cubicBezTo>
                  <a:cubicBezTo>
                    <a:pt x="3047" y="896"/>
                    <a:pt x="3039" y="897"/>
                    <a:pt x="3035" y="899"/>
                  </a:cubicBezTo>
                  <a:cubicBezTo>
                    <a:pt x="2995" y="916"/>
                    <a:pt x="2942" y="934"/>
                    <a:pt x="2948" y="966"/>
                  </a:cubicBezTo>
                  <a:cubicBezTo>
                    <a:pt x="2949" y="972"/>
                    <a:pt x="2940" y="974"/>
                    <a:pt x="2889" y="978"/>
                  </a:cubicBezTo>
                  <a:cubicBezTo>
                    <a:pt x="2860" y="980"/>
                    <a:pt x="2817" y="999"/>
                    <a:pt x="2784" y="1003"/>
                  </a:cubicBezTo>
                  <a:cubicBezTo>
                    <a:pt x="2782" y="1004"/>
                    <a:pt x="2780" y="1004"/>
                    <a:pt x="2778" y="1004"/>
                  </a:cubicBezTo>
                  <a:cubicBezTo>
                    <a:pt x="2764" y="1004"/>
                    <a:pt x="2752" y="996"/>
                    <a:pt x="2752" y="989"/>
                  </a:cubicBezTo>
                  <a:cubicBezTo>
                    <a:pt x="2754" y="973"/>
                    <a:pt x="2761" y="970"/>
                    <a:pt x="2771" y="970"/>
                  </a:cubicBezTo>
                  <a:cubicBezTo>
                    <a:pt x="2775" y="970"/>
                    <a:pt x="2780" y="971"/>
                    <a:pt x="2784" y="971"/>
                  </a:cubicBezTo>
                  <a:cubicBezTo>
                    <a:pt x="2789" y="971"/>
                    <a:pt x="2793" y="970"/>
                    <a:pt x="2796" y="968"/>
                  </a:cubicBezTo>
                  <a:cubicBezTo>
                    <a:pt x="2808" y="961"/>
                    <a:pt x="2832" y="946"/>
                    <a:pt x="2832" y="946"/>
                  </a:cubicBezTo>
                  <a:cubicBezTo>
                    <a:pt x="2818" y="928"/>
                    <a:pt x="2864" y="908"/>
                    <a:pt x="2880" y="890"/>
                  </a:cubicBezTo>
                  <a:cubicBezTo>
                    <a:pt x="2892" y="875"/>
                    <a:pt x="2893" y="862"/>
                    <a:pt x="2901" y="849"/>
                  </a:cubicBezTo>
                  <a:lnTo>
                    <a:pt x="2901" y="849"/>
                  </a:lnTo>
                  <a:cubicBezTo>
                    <a:pt x="2882" y="855"/>
                    <a:pt x="2862" y="859"/>
                    <a:pt x="2846" y="868"/>
                  </a:cubicBezTo>
                  <a:cubicBezTo>
                    <a:pt x="2831" y="875"/>
                    <a:pt x="2821" y="878"/>
                    <a:pt x="2814" y="878"/>
                  </a:cubicBezTo>
                  <a:cubicBezTo>
                    <a:pt x="2806" y="878"/>
                    <a:pt x="2802" y="873"/>
                    <a:pt x="2798" y="866"/>
                  </a:cubicBezTo>
                  <a:cubicBezTo>
                    <a:pt x="2795" y="861"/>
                    <a:pt x="2777" y="862"/>
                    <a:pt x="2767" y="859"/>
                  </a:cubicBezTo>
                  <a:cubicBezTo>
                    <a:pt x="2757" y="869"/>
                    <a:pt x="2742" y="883"/>
                    <a:pt x="2739" y="890"/>
                  </a:cubicBezTo>
                  <a:cubicBezTo>
                    <a:pt x="2732" y="918"/>
                    <a:pt x="2707" y="921"/>
                    <a:pt x="2677" y="925"/>
                  </a:cubicBezTo>
                  <a:cubicBezTo>
                    <a:pt x="2672" y="926"/>
                    <a:pt x="2668" y="926"/>
                    <a:pt x="2665" y="926"/>
                  </a:cubicBezTo>
                  <a:cubicBezTo>
                    <a:pt x="2649" y="926"/>
                    <a:pt x="2653" y="918"/>
                    <a:pt x="2665" y="902"/>
                  </a:cubicBezTo>
                  <a:cubicBezTo>
                    <a:pt x="2686" y="878"/>
                    <a:pt x="2724" y="852"/>
                    <a:pt x="2711" y="833"/>
                  </a:cubicBezTo>
                  <a:cubicBezTo>
                    <a:pt x="2707" y="828"/>
                    <a:pt x="2707" y="815"/>
                    <a:pt x="2712" y="812"/>
                  </a:cubicBezTo>
                  <a:cubicBezTo>
                    <a:pt x="2740" y="796"/>
                    <a:pt x="2770" y="778"/>
                    <a:pt x="2798" y="768"/>
                  </a:cubicBezTo>
                  <a:cubicBezTo>
                    <a:pt x="2806" y="765"/>
                    <a:pt x="2812" y="764"/>
                    <a:pt x="2817" y="764"/>
                  </a:cubicBezTo>
                  <a:cubicBezTo>
                    <a:pt x="2838" y="764"/>
                    <a:pt x="2837" y="782"/>
                    <a:pt x="2830" y="790"/>
                  </a:cubicBezTo>
                  <a:cubicBezTo>
                    <a:pt x="2802" y="820"/>
                    <a:pt x="2812" y="827"/>
                    <a:pt x="2832" y="827"/>
                  </a:cubicBezTo>
                  <a:cubicBezTo>
                    <a:pt x="2843" y="827"/>
                    <a:pt x="2858" y="825"/>
                    <a:pt x="2871" y="824"/>
                  </a:cubicBezTo>
                  <a:cubicBezTo>
                    <a:pt x="2904" y="818"/>
                    <a:pt x="2932" y="813"/>
                    <a:pt x="2963" y="808"/>
                  </a:cubicBezTo>
                  <a:cubicBezTo>
                    <a:pt x="2965" y="807"/>
                    <a:pt x="2967" y="807"/>
                    <a:pt x="2970" y="807"/>
                  </a:cubicBezTo>
                  <a:cubicBezTo>
                    <a:pt x="3007" y="807"/>
                    <a:pt x="3004" y="851"/>
                    <a:pt x="2967" y="863"/>
                  </a:cubicBezTo>
                  <a:cubicBezTo>
                    <a:pt x="2921" y="881"/>
                    <a:pt x="2917" y="884"/>
                    <a:pt x="2920" y="903"/>
                  </a:cubicBezTo>
                  <a:cubicBezTo>
                    <a:pt x="2920" y="903"/>
                    <a:pt x="2905" y="911"/>
                    <a:pt x="2899" y="912"/>
                  </a:cubicBezTo>
                  <a:cubicBezTo>
                    <a:pt x="2849" y="918"/>
                    <a:pt x="2865" y="937"/>
                    <a:pt x="2873" y="937"/>
                  </a:cubicBezTo>
                  <a:cubicBezTo>
                    <a:pt x="2874" y="937"/>
                    <a:pt x="2876" y="937"/>
                    <a:pt x="2878" y="937"/>
                  </a:cubicBezTo>
                  <a:cubicBezTo>
                    <a:pt x="2885" y="937"/>
                    <a:pt x="2892" y="939"/>
                    <a:pt x="2900" y="939"/>
                  </a:cubicBezTo>
                  <a:cubicBezTo>
                    <a:pt x="2912" y="939"/>
                    <a:pt x="2927" y="934"/>
                    <a:pt x="2949" y="912"/>
                  </a:cubicBezTo>
                  <a:cubicBezTo>
                    <a:pt x="2971" y="890"/>
                    <a:pt x="3012" y="848"/>
                    <a:pt x="3066" y="848"/>
                  </a:cubicBezTo>
                  <a:cubicBezTo>
                    <a:pt x="3070" y="848"/>
                    <a:pt x="3075" y="848"/>
                    <a:pt x="3080" y="849"/>
                  </a:cubicBezTo>
                  <a:cubicBezTo>
                    <a:pt x="3084" y="850"/>
                    <a:pt x="3089" y="850"/>
                    <a:pt x="3093" y="850"/>
                  </a:cubicBezTo>
                  <a:cubicBezTo>
                    <a:pt x="3118" y="850"/>
                    <a:pt x="3138" y="834"/>
                    <a:pt x="3139" y="809"/>
                  </a:cubicBezTo>
                  <a:cubicBezTo>
                    <a:pt x="3140" y="799"/>
                    <a:pt x="3155" y="783"/>
                    <a:pt x="3142" y="770"/>
                  </a:cubicBezTo>
                  <a:lnTo>
                    <a:pt x="3142" y="770"/>
                  </a:lnTo>
                  <a:cubicBezTo>
                    <a:pt x="3131" y="781"/>
                    <a:pt x="3120" y="794"/>
                    <a:pt x="3110" y="797"/>
                  </a:cubicBezTo>
                  <a:cubicBezTo>
                    <a:pt x="3102" y="800"/>
                    <a:pt x="3093" y="801"/>
                    <a:pt x="3085" y="801"/>
                  </a:cubicBezTo>
                  <a:cubicBezTo>
                    <a:pt x="3077" y="801"/>
                    <a:pt x="3068" y="800"/>
                    <a:pt x="3060" y="800"/>
                  </a:cubicBezTo>
                  <a:cubicBezTo>
                    <a:pt x="3074" y="790"/>
                    <a:pt x="3089" y="780"/>
                    <a:pt x="3130" y="763"/>
                  </a:cubicBezTo>
                  <a:cubicBezTo>
                    <a:pt x="3166" y="741"/>
                    <a:pt x="3182" y="721"/>
                    <a:pt x="3199" y="697"/>
                  </a:cubicBezTo>
                  <a:cubicBezTo>
                    <a:pt x="3208" y="686"/>
                    <a:pt x="3220" y="678"/>
                    <a:pt x="3200" y="678"/>
                  </a:cubicBezTo>
                  <a:cubicBezTo>
                    <a:pt x="3199" y="678"/>
                    <a:pt x="3197" y="678"/>
                    <a:pt x="3195" y="678"/>
                  </a:cubicBezTo>
                  <a:cubicBezTo>
                    <a:pt x="3170" y="680"/>
                    <a:pt x="3160" y="684"/>
                    <a:pt x="3142" y="703"/>
                  </a:cubicBezTo>
                  <a:cubicBezTo>
                    <a:pt x="3124" y="724"/>
                    <a:pt x="3094" y="737"/>
                    <a:pt x="3076" y="737"/>
                  </a:cubicBezTo>
                  <a:cubicBezTo>
                    <a:pt x="3070" y="737"/>
                    <a:pt x="3066" y="736"/>
                    <a:pt x="3063" y="734"/>
                  </a:cubicBezTo>
                  <a:cubicBezTo>
                    <a:pt x="3030" y="712"/>
                    <a:pt x="3046" y="688"/>
                    <a:pt x="3126" y="637"/>
                  </a:cubicBezTo>
                  <a:lnTo>
                    <a:pt x="3124" y="609"/>
                  </a:lnTo>
                  <a:cubicBezTo>
                    <a:pt x="3142" y="603"/>
                    <a:pt x="3166" y="591"/>
                    <a:pt x="3176" y="591"/>
                  </a:cubicBezTo>
                  <a:cubicBezTo>
                    <a:pt x="3180" y="591"/>
                    <a:pt x="3183" y="591"/>
                    <a:pt x="3187" y="591"/>
                  </a:cubicBezTo>
                  <a:cubicBezTo>
                    <a:pt x="3238" y="591"/>
                    <a:pt x="3291" y="581"/>
                    <a:pt x="3354" y="546"/>
                  </a:cubicBezTo>
                  <a:cubicBezTo>
                    <a:pt x="3354" y="546"/>
                    <a:pt x="3363" y="549"/>
                    <a:pt x="3369" y="550"/>
                  </a:cubicBezTo>
                  <a:cubicBezTo>
                    <a:pt x="3341" y="565"/>
                    <a:pt x="3314" y="580"/>
                    <a:pt x="3282" y="597"/>
                  </a:cubicBezTo>
                  <a:lnTo>
                    <a:pt x="3360" y="597"/>
                  </a:lnTo>
                  <a:cubicBezTo>
                    <a:pt x="3316" y="628"/>
                    <a:pt x="3242" y="657"/>
                    <a:pt x="3254" y="694"/>
                  </a:cubicBezTo>
                  <a:cubicBezTo>
                    <a:pt x="3255" y="699"/>
                    <a:pt x="3238" y="712"/>
                    <a:pt x="3230" y="721"/>
                  </a:cubicBezTo>
                  <a:cubicBezTo>
                    <a:pt x="3224" y="728"/>
                    <a:pt x="3220" y="742"/>
                    <a:pt x="3224" y="742"/>
                  </a:cubicBezTo>
                  <a:cubicBezTo>
                    <a:pt x="3226" y="742"/>
                    <a:pt x="3227" y="741"/>
                    <a:pt x="3230" y="738"/>
                  </a:cubicBezTo>
                  <a:cubicBezTo>
                    <a:pt x="3240" y="729"/>
                    <a:pt x="3251" y="727"/>
                    <a:pt x="3262" y="727"/>
                  </a:cubicBezTo>
                  <a:cubicBezTo>
                    <a:pt x="3267" y="727"/>
                    <a:pt x="3272" y="728"/>
                    <a:pt x="3277" y="728"/>
                  </a:cubicBezTo>
                  <a:cubicBezTo>
                    <a:pt x="3289" y="728"/>
                    <a:pt x="3299" y="725"/>
                    <a:pt x="3302" y="706"/>
                  </a:cubicBezTo>
                  <a:cubicBezTo>
                    <a:pt x="3305" y="696"/>
                    <a:pt x="3323" y="680"/>
                    <a:pt x="3321" y="672"/>
                  </a:cubicBezTo>
                  <a:cubicBezTo>
                    <a:pt x="3314" y="649"/>
                    <a:pt x="3328" y="647"/>
                    <a:pt x="3345" y="647"/>
                  </a:cubicBezTo>
                  <a:cubicBezTo>
                    <a:pt x="3349" y="647"/>
                    <a:pt x="3352" y="647"/>
                    <a:pt x="3356" y="647"/>
                  </a:cubicBezTo>
                  <a:cubicBezTo>
                    <a:pt x="3366" y="647"/>
                    <a:pt x="3376" y="646"/>
                    <a:pt x="3379" y="640"/>
                  </a:cubicBezTo>
                  <a:lnTo>
                    <a:pt x="3370" y="621"/>
                  </a:lnTo>
                  <a:cubicBezTo>
                    <a:pt x="3380" y="616"/>
                    <a:pt x="3394" y="609"/>
                    <a:pt x="3401" y="607"/>
                  </a:cubicBezTo>
                  <a:cubicBezTo>
                    <a:pt x="3447" y="602"/>
                    <a:pt x="3477" y="582"/>
                    <a:pt x="3500" y="555"/>
                  </a:cubicBezTo>
                  <a:cubicBezTo>
                    <a:pt x="3504" y="550"/>
                    <a:pt x="3505" y="546"/>
                    <a:pt x="3508" y="541"/>
                  </a:cubicBezTo>
                  <a:lnTo>
                    <a:pt x="3508" y="541"/>
                  </a:lnTo>
                  <a:cubicBezTo>
                    <a:pt x="3498" y="543"/>
                    <a:pt x="3489" y="546"/>
                    <a:pt x="3480" y="549"/>
                  </a:cubicBezTo>
                  <a:cubicBezTo>
                    <a:pt x="3463" y="554"/>
                    <a:pt x="3442" y="570"/>
                    <a:pt x="3428" y="570"/>
                  </a:cubicBezTo>
                  <a:cubicBezTo>
                    <a:pt x="3423" y="570"/>
                    <a:pt x="3420" y="568"/>
                    <a:pt x="3417" y="565"/>
                  </a:cubicBezTo>
                  <a:cubicBezTo>
                    <a:pt x="3402" y="546"/>
                    <a:pt x="3447" y="535"/>
                    <a:pt x="3472" y="522"/>
                  </a:cubicBezTo>
                  <a:cubicBezTo>
                    <a:pt x="3491" y="509"/>
                    <a:pt x="3513" y="496"/>
                    <a:pt x="3532" y="482"/>
                  </a:cubicBezTo>
                  <a:cubicBezTo>
                    <a:pt x="3564" y="463"/>
                    <a:pt x="3520" y="441"/>
                    <a:pt x="3591" y="427"/>
                  </a:cubicBezTo>
                  <a:cubicBezTo>
                    <a:pt x="3591" y="426"/>
                    <a:pt x="3591" y="426"/>
                    <a:pt x="3591" y="426"/>
                  </a:cubicBezTo>
                  <a:cubicBezTo>
                    <a:pt x="3598" y="426"/>
                    <a:pt x="3588" y="455"/>
                    <a:pt x="3589" y="469"/>
                  </a:cubicBezTo>
                  <a:cubicBezTo>
                    <a:pt x="3591" y="481"/>
                    <a:pt x="3591" y="499"/>
                    <a:pt x="3605" y="499"/>
                  </a:cubicBezTo>
                  <a:cubicBezTo>
                    <a:pt x="3607" y="499"/>
                    <a:pt x="3608" y="499"/>
                    <a:pt x="3609" y="499"/>
                  </a:cubicBezTo>
                  <a:cubicBezTo>
                    <a:pt x="3664" y="499"/>
                    <a:pt x="3594" y="533"/>
                    <a:pt x="3594" y="547"/>
                  </a:cubicBezTo>
                  <a:cubicBezTo>
                    <a:pt x="3597" y="587"/>
                    <a:pt x="3557" y="588"/>
                    <a:pt x="3513" y="594"/>
                  </a:cubicBezTo>
                  <a:cubicBezTo>
                    <a:pt x="3507" y="596"/>
                    <a:pt x="3463" y="615"/>
                    <a:pt x="3489" y="616"/>
                  </a:cubicBezTo>
                  <a:cubicBezTo>
                    <a:pt x="3530" y="619"/>
                    <a:pt x="3516" y="647"/>
                    <a:pt x="3532" y="660"/>
                  </a:cubicBezTo>
                  <a:cubicBezTo>
                    <a:pt x="3570" y="638"/>
                    <a:pt x="3561" y="605"/>
                    <a:pt x="3626" y="587"/>
                  </a:cubicBezTo>
                  <a:cubicBezTo>
                    <a:pt x="3626" y="577"/>
                    <a:pt x="3682" y="550"/>
                    <a:pt x="3641" y="550"/>
                  </a:cubicBezTo>
                  <a:cubicBezTo>
                    <a:pt x="3640" y="550"/>
                    <a:pt x="3639" y="550"/>
                    <a:pt x="3638" y="550"/>
                  </a:cubicBezTo>
                  <a:cubicBezTo>
                    <a:pt x="3633" y="550"/>
                    <a:pt x="3635" y="541"/>
                    <a:pt x="3635" y="541"/>
                  </a:cubicBezTo>
                  <a:cubicBezTo>
                    <a:pt x="3692" y="513"/>
                    <a:pt x="3748" y="490"/>
                    <a:pt x="3669" y="482"/>
                  </a:cubicBezTo>
                  <a:cubicBezTo>
                    <a:pt x="3644" y="479"/>
                    <a:pt x="3679" y="447"/>
                    <a:pt x="3725" y="434"/>
                  </a:cubicBezTo>
                  <a:cubicBezTo>
                    <a:pt x="3753" y="427"/>
                    <a:pt x="3773" y="421"/>
                    <a:pt x="3775" y="403"/>
                  </a:cubicBezTo>
                  <a:cubicBezTo>
                    <a:pt x="3776" y="385"/>
                    <a:pt x="3782" y="368"/>
                    <a:pt x="3786" y="350"/>
                  </a:cubicBezTo>
                  <a:lnTo>
                    <a:pt x="3786" y="350"/>
                  </a:lnTo>
                  <a:cubicBezTo>
                    <a:pt x="3757" y="365"/>
                    <a:pt x="3733" y="373"/>
                    <a:pt x="3715" y="373"/>
                  </a:cubicBezTo>
                  <a:cubicBezTo>
                    <a:pt x="3701" y="373"/>
                    <a:pt x="3691" y="368"/>
                    <a:pt x="3685" y="360"/>
                  </a:cubicBezTo>
                  <a:cubicBezTo>
                    <a:pt x="3675" y="347"/>
                    <a:pt x="3663" y="332"/>
                    <a:pt x="3673" y="315"/>
                  </a:cubicBezTo>
                  <a:cubicBezTo>
                    <a:pt x="3702" y="271"/>
                    <a:pt x="3681" y="257"/>
                    <a:pt x="3636" y="257"/>
                  </a:cubicBezTo>
                  <a:cubicBezTo>
                    <a:pt x="3626" y="257"/>
                    <a:pt x="3615" y="257"/>
                    <a:pt x="3603" y="259"/>
                  </a:cubicBezTo>
                  <a:cubicBezTo>
                    <a:pt x="3598" y="259"/>
                    <a:pt x="3594" y="259"/>
                    <a:pt x="3590" y="259"/>
                  </a:cubicBezTo>
                  <a:cubicBezTo>
                    <a:pt x="3556" y="259"/>
                    <a:pt x="3554" y="242"/>
                    <a:pt x="3554" y="226"/>
                  </a:cubicBezTo>
                  <a:cubicBezTo>
                    <a:pt x="3555" y="209"/>
                    <a:pt x="3558" y="182"/>
                    <a:pt x="3623" y="179"/>
                  </a:cubicBezTo>
                  <a:cubicBezTo>
                    <a:pt x="3636" y="179"/>
                    <a:pt x="3672" y="159"/>
                    <a:pt x="3689" y="146"/>
                  </a:cubicBezTo>
                  <a:cubicBezTo>
                    <a:pt x="3698" y="140"/>
                    <a:pt x="3685" y="129"/>
                    <a:pt x="3688" y="119"/>
                  </a:cubicBezTo>
                  <a:cubicBezTo>
                    <a:pt x="3689" y="113"/>
                    <a:pt x="3703" y="104"/>
                    <a:pt x="3711" y="97"/>
                  </a:cubicBezTo>
                  <a:cubicBezTo>
                    <a:pt x="3735" y="60"/>
                    <a:pt x="3685" y="48"/>
                    <a:pt x="3710" y="12"/>
                  </a:cubicBezTo>
                  <a:cubicBezTo>
                    <a:pt x="3713" y="7"/>
                    <a:pt x="3707" y="1"/>
                    <a:pt x="3701" y="1"/>
                  </a:cubicBezTo>
                  <a:cubicBezTo>
                    <a:pt x="3699" y="1"/>
                    <a:pt x="3697" y="2"/>
                    <a:pt x="3695" y="2"/>
                  </a:cubicBezTo>
                  <a:cubicBezTo>
                    <a:pt x="3687" y="2"/>
                    <a:pt x="3679" y="1"/>
                    <a:pt x="36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47"/>
            <p:cNvSpPr/>
            <p:nvPr/>
          </p:nvSpPr>
          <p:spPr>
            <a:xfrm>
              <a:off x="2597450" y="4133725"/>
              <a:ext cx="56750" cy="39275"/>
            </a:xfrm>
            <a:custGeom>
              <a:rect b="b" l="l" r="r" t="t"/>
              <a:pathLst>
                <a:path extrusionOk="0" h="1571" w="2270">
                  <a:moveTo>
                    <a:pt x="1070" y="748"/>
                  </a:moveTo>
                  <a:cubicBezTo>
                    <a:pt x="1079" y="748"/>
                    <a:pt x="1079" y="754"/>
                    <a:pt x="1083" y="758"/>
                  </a:cubicBezTo>
                  <a:cubicBezTo>
                    <a:pt x="1070" y="764"/>
                    <a:pt x="1058" y="772"/>
                    <a:pt x="1039" y="782"/>
                  </a:cubicBezTo>
                  <a:lnTo>
                    <a:pt x="1032" y="767"/>
                  </a:lnTo>
                  <a:cubicBezTo>
                    <a:pt x="1045" y="760"/>
                    <a:pt x="1064" y="748"/>
                    <a:pt x="1070" y="748"/>
                  </a:cubicBezTo>
                  <a:close/>
                  <a:moveTo>
                    <a:pt x="919" y="861"/>
                  </a:moveTo>
                  <a:lnTo>
                    <a:pt x="914" y="872"/>
                  </a:lnTo>
                  <a:lnTo>
                    <a:pt x="885" y="886"/>
                  </a:lnTo>
                  <a:cubicBezTo>
                    <a:pt x="882" y="886"/>
                    <a:pt x="886" y="881"/>
                    <a:pt x="888" y="876"/>
                  </a:cubicBezTo>
                  <a:lnTo>
                    <a:pt x="919" y="861"/>
                  </a:lnTo>
                  <a:close/>
                  <a:moveTo>
                    <a:pt x="925" y="909"/>
                  </a:moveTo>
                  <a:lnTo>
                    <a:pt x="925" y="909"/>
                  </a:lnTo>
                  <a:cubicBezTo>
                    <a:pt x="919" y="916"/>
                    <a:pt x="913" y="923"/>
                    <a:pt x="908" y="929"/>
                  </a:cubicBezTo>
                  <a:cubicBezTo>
                    <a:pt x="905" y="932"/>
                    <a:pt x="894" y="938"/>
                    <a:pt x="886" y="942"/>
                  </a:cubicBezTo>
                  <a:cubicBezTo>
                    <a:pt x="892" y="936"/>
                    <a:pt x="895" y="929"/>
                    <a:pt x="904" y="922"/>
                  </a:cubicBezTo>
                  <a:cubicBezTo>
                    <a:pt x="907" y="920"/>
                    <a:pt x="917" y="913"/>
                    <a:pt x="925" y="909"/>
                  </a:cubicBezTo>
                  <a:close/>
                  <a:moveTo>
                    <a:pt x="846" y="1114"/>
                  </a:moveTo>
                  <a:lnTo>
                    <a:pt x="846" y="1114"/>
                  </a:lnTo>
                  <a:cubicBezTo>
                    <a:pt x="834" y="1120"/>
                    <a:pt x="821" y="1126"/>
                    <a:pt x="807" y="1133"/>
                  </a:cubicBezTo>
                  <a:lnTo>
                    <a:pt x="807" y="1133"/>
                  </a:lnTo>
                  <a:cubicBezTo>
                    <a:pt x="824" y="1121"/>
                    <a:pt x="837" y="1115"/>
                    <a:pt x="846" y="1114"/>
                  </a:cubicBezTo>
                  <a:close/>
                  <a:moveTo>
                    <a:pt x="628" y="1204"/>
                  </a:moveTo>
                  <a:cubicBezTo>
                    <a:pt x="632" y="1204"/>
                    <a:pt x="636" y="1204"/>
                    <a:pt x="641" y="1204"/>
                  </a:cubicBezTo>
                  <a:cubicBezTo>
                    <a:pt x="629" y="1213"/>
                    <a:pt x="611" y="1228"/>
                    <a:pt x="605" y="1229"/>
                  </a:cubicBezTo>
                  <a:cubicBezTo>
                    <a:pt x="591" y="1234"/>
                    <a:pt x="582" y="1234"/>
                    <a:pt x="569" y="1237"/>
                  </a:cubicBezTo>
                  <a:cubicBezTo>
                    <a:pt x="589" y="1222"/>
                    <a:pt x="610" y="1207"/>
                    <a:pt x="613" y="1206"/>
                  </a:cubicBezTo>
                  <a:cubicBezTo>
                    <a:pt x="619" y="1204"/>
                    <a:pt x="623" y="1204"/>
                    <a:pt x="628" y="1204"/>
                  </a:cubicBezTo>
                  <a:close/>
                  <a:moveTo>
                    <a:pt x="1766" y="1308"/>
                  </a:moveTo>
                  <a:cubicBezTo>
                    <a:pt x="1763" y="1308"/>
                    <a:pt x="1759" y="1308"/>
                    <a:pt x="1756" y="1309"/>
                  </a:cubicBezTo>
                  <a:cubicBezTo>
                    <a:pt x="1756" y="1309"/>
                    <a:pt x="1756" y="1309"/>
                    <a:pt x="1756" y="1309"/>
                  </a:cubicBezTo>
                  <a:lnTo>
                    <a:pt x="1756" y="1309"/>
                  </a:lnTo>
                  <a:cubicBezTo>
                    <a:pt x="1757" y="1309"/>
                    <a:pt x="1761" y="1309"/>
                    <a:pt x="1765" y="1310"/>
                  </a:cubicBezTo>
                  <a:cubicBezTo>
                    <a:pt x="1765" y="1309"/>
                    <a:pt x="1766" y="1309"/>
                    <a:pt x="1766" y="1308"/>
                  </a:cubicBezTo>
                  <a:close/>
                  <a:moveTo>
                    <a:pt x="857" y="1117"/>
                  </a:moveTo>
                  <a:lnTo>
                    <a:pt x="857" y="1117"/>
                  </a:lnTo>
                  <a:cubicBezTo>
                    <a:pt x="864" y="1122"/>
                    <a:pt x="864" y="1135"/>
                    <a:pt x="855" y="1154"/>
                  </a:cubicBezTo>
                  <a:cubicBezTo>
                    <a:pt x="851" y="1163"/>
                    <a:pt x="869" y="1160"/>
                    <a:pt x="876" y="1163"/>
                  </a:cubicBezTo>
                  <a:lnTo>
                    <a:pt x="854" y="1176"/>
                  </a:lnTo>
                  <a:cubicBezTo>
                    <a:pt x="814" y="1201"/>
                    <a:pt x="760" y="1241"/>
                    <a:pt x="736" y="1251"/>
                  </a:cubicBezTo>
                  <a:cubicBezTo>
                    <a:pt x="673" y="1278"/>
                    <a:pt x="630" y="1282"/>
                    <a:pt x="538" y="1335"/>
                  </a:cubicBezTo>
                  <a:cubicBezTo>
                    <a:pt x="529" y="1341"/>
                    <a:pt x="521" y="1343"/>
                    <a:pt x="514" y="1343"/>
                  </a:cubicBezTo>
                  <a:cubicBezTo>
                    <a:pt x="505" y="1343"/>
                    <a:pt x="498" y="1339"/>
                    <a:pt x="494" y="1335"/>
                  </a:cubicBezTo>
                  <a:cubicBezTo>
                    <a:pt x="489" y="1332"/>
                    <a:pt x="485" y="1318"/>
                    <a:pt x="533" y="1297"/>
                  </a:cubicBezTo>
                  <a:cubicBezTo>
                    <a:pt x="581" y="1276"/>
                    <a:pt x="660" y="1227"/>
                    <a:pt x="686" y="1227"/>
                  </a:cubicBezTo>
                  <a:cubicBezTo>
                    <a:pt x="694" y="1227"/>
                    <a:pt x="697" y="1231"/>
                    <a:pt x="692" y="1242"/>
                  </a:cubicBezTo>
                  <a:cubicBezTo>
                    <a:pt x="692" y="1244"/>
                    <a:pt x="692" y="1244"/>
                    <a:pt x="693" y="1244"/>
                  </a:cubicBezTo>
                  <a:cubicBezTo>
                    <a:pt x="699" y="1244"/>
                    <a:pt x="721" y="1234"/>
                    <a:pt x="732" y="1231"/>
                  </a:cubicBezTo>
                  <a:cubicBezTo>
                    <a:pt x="741" y="1219"/>
                    <a:pt x="758" y="1201"/>
                    <a:pt x="757" y="1195"/>
                  </a:cubicBezTo>
                  <a:cubicBezTo>
                    <a:pt x="752" y="1182"/>
                    <a:pt x="739" y="1175"/>
                    <a:pt x="802" y="1135"/>
                  </a:cubicBezTo>
                  <a:cubicBezTo>
                    <a:pt x="804" y="1134"/>
                    <a:pt x="805" y="1134"/>
                    <a:pt x="807" y="1133"/>
                  </a:cubicBezTo>
                  <a:lnTo>
                    <a:pt x="807" y="1133"/>
                  </a:lnTo>
                  <a:cubicBezTo>
                    <a:pt x="806" y="1134"/>
                    <a:pt x="805" y="1134"/>
                    <a:pt x="804" y="1135"/>
                  </a:cubicBezTo>
                  <a:cubicBezTo>
                    <a:pt x="824" y="1128"/>
                    <a:pt x="842" y="1122"/>
                    <a:pt x="857" y="1117"/>
                  </a:cubicBezTo>
                  <a:close/>
                  <a:moveTo>
                    <a:pt x="1053" y="1365"/>
                  </a:moveTo>
                  <a:cubicBezTo>
                    <a:pt x="1051" y="1368"/>
                    <a:pt x="1053" y="1370"/>
                    <a:pt x="1047" y="1373"/>
                  </a:cubicBezTo>
                  <a:cubicBezTo>
                    <a:pt x="1047" y="1373"/>
                    <a:pt x="1032" y="1375"/>
                    <a:pt x="1023" y="1376"/>
                  </a:cubicBezTo>
                  <a:cubicBezTo>
                    <a:pt x="1025" y="1373"/>
                    <a:pt x="1025" y="1370"/>
                    <a:pt x="1029" y="1368"/>
                  </a:cubicBezTo>
                  <a:cubicBezTo>
                    <a:pt x="1029" y="1368"/>
                    <a:pt x="1044" y="1365"/>
                    <a:pt x="1053" y="1365"/>
                  </a:cubicBezTo>
                  <a:close/>
                  <a:moveTo>
                    <a:pt x="1207" y="1359"/>
                  </a:moveTo>
                  <a:cubicBezTo>
                    <a:pt x="1203" y="1368"/>
                    <a:pt x="1206" y="1375"/>
                    <a:pt x="1195" y="1382"/>
                  </a:cubicBezTo>
                  <a:cubicBezTo>
                    <a:pt x="1189" y="1387"/>
                    <a:pt x="1164" y="1393"/>
                    <a:pt x="1147" y="1397"/>
                  </a:cubicBezTo>
                  <a:lnTo>
                    <a:pt x="1135" y="1363"/>
                  </a:lnTo>
                  <a:cubicBezTo>
                    <a:pt x="1151" y="1363"/>
                    <a:pt x="1167" y="1362"/>
                    <a:pt x="1207" y="1359"/>
                  </a:cubicBezTo>
                  <a:close/>
                  <a:moveTo>
                    <a:pt x="1353" y="1375"/>
                  </a:moveTo>
                  <a:cubicBezTo>
                    <a:pt x="1363" y="1384"/>
                    <a:pt x="1370" y="1394"/>
                    <a:pt x="1387" y="1403"/>
                  </a:cubicBezTo>
                  <a:cubicBezTo>
                    <a:pt x="1407" y="1412"/>
                    <a:pt x="1379" y="1415"/>
                    <a:pt x="1344" y="1419"/>
                  </a:cubicBezTo>
                  <a:cubicBezTo>
                    <a:pt x="1327" y="1421"/>
                    <a:pt x="1311" y="1422"/>
                    <a:pt x="1299" y="1422"/>
                  </a:cubicBezTo>
                  <a:cubicBezTo>
                    <a:pt x="1285" y="1422"/>
                    <a:pt x="1277" y="1420"/>
                    <a:pt x="1279" y="1415"/>
                  </a:cubicBezTo>
                  <a:cubicBezTo>
                    <a:pt x="1282" y="1401"/>
                    <a:pt x="1297" y="1388"/>
                    <a:pt x="1309" y="1376"/>
                  </a:cubicBezTo>
                  <a:lnTo>
                    <a:pt x="1353" y="1375"/>
                  </a:lnTo>
                  <a:close/>
                  <a:moveTo>
                    <a:pt x="578" y="1343"/>
                  </a:moveTo>
                  <a:cubicBezTo>
                    <a:pt x="579" y="1343"/>
                    <a:pt x="580" y="1343"/>
                    <a:pt x="580" y="1344"/>
                  </a:cubicBezTo>
                  <a:lnTo>
                    <a:pt x="588" y="1365"/>
                  </a:lnTo>
                  <a:cubicBezTo>
                    <a:pt x="591" y="1368"/>
                    <a:pt x="585" y="1373"/>
                    <a:pt x="595" y="1375"/>
                  </a:cubicBezTo>
                  <a:lnTo>
                    <a:pt x="647" y="1369"/>
                  </a:lnTo>
                  <a:cubicBezTo>
                    <a:pt x="715" y="1360"/>
                    <a:pt x="785" y="1353"/>
                    <a:pt x="856" y="1346"/>
                  </a:cubicBezTo>
                  <a:lnTo>
                    <a:pt x="856" y="1346"/>
                  </a:lnTo>
                  <a:cubicBezTo>
                    <a:pt x="798" y="1366"/>
                    <a:pt x="746" y="1385"/>
                    <a:pt x="695" y="1404"/>
                  </a:cubicBezTo>
                  <a:cubicBezTo>
                    <a:pt x="648" y="1421"/>
                    <a:pt x="628" y="1427"/>
                    <a:pt x="597" y="1427"/>
                  </a:cubicBezTo>
                  <a:cubicBezTo>
                    <a:pt x="575" y="1427"/>
                    <a:pt x="546" y="1424"/>
                    <a:pt x="496" y="1418"/>
                  </a:cubicBezTo>
                  <a:cubicBezTo>
                    <a:pt x="495" y="1417"/>
                    <a:pt x="491" y="1416"/>
                    <a:pt x="487" y="1416"/>
                  </a:cubicBezTo>
                  <a:cubicBezTo>
                    <a:pt x="484" y="1416"/>
                    <a:pt x="482" y="1416"/>
                    <a:pt x="480" y="1416"/>
                  </a:cubicBezTo>
                  <a:cubicBezTo>
                    <a:pt x="473" y="1416"/>
                    <a:pt x="468" y="1416"/>
                    <a:pt x="470" y="1413"/>
                  </a:cubicBezTo>
                  <a:cubicBezTo>
                    <a:pt x="474" y="1407"/>
                    <a:pt x="479" y="1401"/>
                    <a:pt x="480" y="1397"/>
                  </a:cubicBezTo>
                  <a:cubicBezTo>
                    <a:pt x="488" y="1378"/>
                    <a:pt x="507" y="1368"/>
                    <a:pt x="535" y="1359"/>
                  </a:cubicBezTo>
                  <a:cubicBezTo>
                    <a:pt x="549" y="1354"/>
                    <a:pt x="571" y="1343"/>
                    <a:pt x="578" y="1343"/>
                  </a:cubicBezTo>
                  <a:close/>
                  <a:moveTo>
                    <a:pt x="286" y="1447"/>
                  </a:moveTo>
                  <a:cubicBezTo>
                    <a:pt x="273" y="1456"/>
                    <a:pt x="254" y="1471"/>
                    <a:pt x="249" y="1472"/>
                  </a:cubicBezTo>
                  <a:cubicBezTo>
                    <a:pt x="233" y="1478"/>
                    <a:pt x="223" y="1479"/>
                    <a:pt x="210" y="1482"/>
                  </a:cubicBezTo>
                  <a:cubicBezTo>
                    <a:pt x="230" y="1466"/>
                    <a:pt x="246" y="1456"/>
                    <a:pt x="255" y="1450"/>
                  </a:cubicBezTo>
                  <a:cubicBezTo>
                    <a:pt x="268" y="1447"/>
                    <a:pt x="276" y="1447"/>
                    <a:pt x="286" y="1447"/>
                  </a:cubicBezTo>
                  <a:close/>
                  <a:moveTo>
                    <a:pt x="642" y="1473"/>
                  </a:moveTo>
                  <a:cubicBezTo>
                    <a:pt x="643" y="1473"/>
                    <a:pt x="643" y="1473"/>
                    <a:pt x="644" y="1473"/>
                  </a:cubicBezTo>
                  <a:cubicBezTo>
                    <a:pt x="657" y="1476"/>
                    <a:pt x="672" y="1479"/>
                    <a:pt x="677" y="1481"/>
                  </a:cubicBezTo>
                  <a:cubicBezTo>
                    <a:pt x="638" y="1488"/>
                    <a:pt x="623" y="1491"/>
                    <a:pt x="610" y="1493"/>
                  </a:cubicBezTo>
                  <a:cubicBezTo>
                    <a:pt x="607" y="1490"/>
                    <a:pt x="599" y="1485"/>
                    <a:pt x="604" y="1481"/>
                  </a:cubicBezTo>
                  <a:cubicBezTo>
                    <a:pt x="608" y="1478"/>
                    <a:pt x="634" y="1473"/>
                    <a:pt x="642" y="1473"/>
                  </a:cubicBezTo>
                  <a:close/>
                  <a:moveTo>
                    <a:pt x="2024" y="0"/>
                  </a:moveTo>
                  <a:cubicBezTo>
                    <a:pt x="2019" y="0"/>
                    <a:pt x="2009" y="4"/>
                    <a:pt x="1994" y="11"/>
                  </a:cubicBezTo>
                  <a:cubicBezTo>
                    <a:pt x="1928" y="43"/>
                    <a:pt x="1910" y="58"/>
                    <a:pt x="1875" y="114"/>
                  </a:cubicBezTo>
                  <a:cubicBezTo>
                    <a:pt x="1857" y="139"/>
                    <a:pt x="1862" y="157"/>
                    <a:pt x="1806" y="167"/>
                  </a:cubicBezTo>
                  <a:cubicBezTo>
                    <a:pt x="1778" y="173"/>
                    <a:pt x="1735" y="210"/>
                    <a:pt x="1737" y="232"/>
                  </a:cubicBezTo>
                  <a:cubicBezTo>
                    <a:pt x="1738" y="252"/>
                    <a:pt x="1731" y="258"/>
                    <a:pt x="1665" y="298"/>
                  </a:cubicBezTo>
                  <a:lnTo>
                    <a:pt x="1643" y="330"/>
                  </a:lnTo>
                  <a:cubicBezTo>
                    <a:pt x="1638" y="344"/>
                    <a:pt x="1635" y="352"/>
                    <a:pt x="1632" y="363"/>
                  </a:cubicBezTo>
                  <a:cubicBezTo>
                    <a:pt x="1651" y="374"/>
                    <a:pt x="1618" y="401"/>
                    <a:pt x="1569" y="426"/>
                  </a:cubicBezTo>
                  <a:cubicBezTo>
                    <a:pt x="1562" y="430"/>
                    <a:pt x="1556" y="431"/>
                    <a:pt x="1550" y="431"/>
                  </a:cubicBezTo>
                  <a:cubicBezTo>
                    <a:pt x="1545" y="431"/>
                    <a:pt x="1540" y="430"/>
                    <a:pt x="1535" y="430"/>
                  </a:cubicBezTo>
                  <a:cubicBezTo>
                    <a:pt x="1534" y="430"/>
                    <a:pt x="1532" y="430"/>
                    <a:pt x="1530" y="430"/>
                  </a:cubicBezTo>
                  <a:cubicBezTo>
                    <a:pt x="1512" y="430"/>
                    <a:pt x="1485" y="436"/>
                    <a:pt x="1466" y="436"/>
                  </a:cubicBezTo>
                  <a:cubicBezTo>
                    <a:pt x="1435" y="436"/>
                    <a:pt x="1424" y="421"/>
                    <a:pt x="1503" y="341"/>
                  </a:cubicBezTo>
                  <a:lnTo>
                    <a:pt x="1503" y="341"/>
                  </a:lnTo>
                  <a:cubicBezTo>
                    <a:pt x="1503" y="341"/>
                    <a:pt x="1462" y="349"/>
                    <a:pt x="1457" y="352"/>
                  </a:cubicBezTo>
                  <a:cubicBezTo>
                    <a:pt x="1413" y="392"/>
                    <a:pt x="1356" y="441"/>
                    <a:pt x="1335" y="469"/>
                  </a:cubicBezTo>
                  <a:cubicBezTo>
                    <a:pt x="1286" y="536"/>
                    <a:pt x="1257" y="545"/>
                    <a:pt x="1217" y="550"/>
                  </a:cubicBezTo>
                  <a:cubicBezTo>
                    <a:pt x="1210" y="550"/>
                    <a:pt x="1197" y="557"/>
                    <a:pt x="1186" y="560"/>
                  </a:cubicBezTo>
                  <a:cubicBezTo>
                    <a:pt x="1176" y="573"/>
                    <a:pt x="1160" y="589"/>
                    <a:pt x="1158" y="595"/>
                  </a:cubicBezTo>
                  <a:cubicBezTo>
                    <a:pt x="1157" y="610"/>
                    <a:pt x="1164" y="616"/>
                    <a:pt x="1164" y="629"/>
                  </a:cubicBezTo>
                  <a:cubicBezTo>
                    <a:pt x="1164" y="636"/>
                    <a:pt x="1156" y="651"/>
                    <a:pt x="1150" y="661"/>
                  </a:cubicBezTo>
                  <a:cubicBezTo>
                    <a:pt x="1129" y="670"/>
                    <a:pt x="1101" y="683"/>
                    <a:pt x="1088" y="686"/>
                  </a:cubicBezTo>
                  <a:cubicBezTo>
                    <a:pt x="1060" y="689"/>
                    <a:pt x="1035" y="710"/>
                    <a:pt x="994" y="745"/>
                  </a:cubicBezTo>
                  <a:cubicBezTo>
                    <a:pt x="950" y="782"/>
                    <a:pt x="895" y="823"/>
                    <a:pt x="845" y="858"/>
                  </a:cubicBezTo>
                  <a:cubicBezTo>
                    <a:pt x="820" y="876"/>
                    <a:pt x="799" y="885"/>
                    <a:pt x="791" y="885"/>
                  </a:cubicBezTo>
                  <a:cubicBezTo>
                    <a:pt x="784" y="885"/>
                    <a:pt x="786" y="878"/>
                    <a:pt x="804" y="861"/>
                  </a:cubicBezTo>
                  <a:cubicBezTo>
                    <a:pt x="838" y="829"/>
                    <a:pt x="846" y="817"/>
                    <a:pt x="842" y="817"/>
                  </a:cubicBezTo>
                  <a:cubicBezTo>
                    <a:pt x="835" y="817"/>
                    <a:pt x="800" y="841"/>
                    <a:pt x="775" y="857"/>
                  </a:cubicBezTo>
                  <a:cubicBezTo>
                    <a:pt x="708" y="901"/>
                    <a:pt x="667" y="948"/>
                    <a:pt x="685" y="960"/>
                  </a:cubicBezTo>
                  <a:cubicBezTo>
                    <a:pt x="697" y="970"/>
                    <a:pt x="717" y="973"/>
                    <a:pt x="733" y="979"/>
                  </a:cubicBezTo>
                  <a:cubicBezTo>
                    <a:pt x="676" y="1014"/>
                    <a:pt x="657" y="1016"/>
                    <a:pt x="627" y="1029"/>
                  </a:cubicBezTo>
                  <a:cubicBezTo>
                    <a:pt x="591" y="1045"/>
                    <a:pt x="548" y="1066"/>
                    <a:pt x="505" y="1094"/>
                  </a:cubicBezTo>
                  <a:cubicBezTo>
                    <a:pt x="486" y="1106"/>
                    <a:pt x="461" y="1141"/>
                    <a:pt x="438" y="1165"/>
                  </a:cubicBezTo>
                  <a:cubicBezTo>
                    <a:pt x="429" y="1175"/>
                    <a:pt x="416" y="1190"/>
                    <a:pt x="404" y="1197"/>
                  </a:cubicBezTo>
                  <a:cubicBezTo>
                    <a:pt x="340" y="1240"/>
                    <a:pt x="332" y="1245"/>
                    <a:pt x="336" y="1267"/>
                  </a:cubicBezTo>
                  <a:cubicBezTo>
                    <a:pt x="337" y="1273"/>
                    <a:pt x="342" y="1274"/>
                    <a:pt x="349" y="1274"/>
                  </a:cubicBezTo>
                  <a:cubicBezTo>
                    <a:pt x="374" y="1274"/>
                    <a:pt x="424" y="1252"/>
                    <a:pt x="445" y="1252"/>
                  </a:cubicBezTo>
                  <a:cubicBezTo>
                    <a:pt x="453" y="1252"/>
                    <a:pt x="457" y="1255"/>
                    <a:pt x="455" y="1262"/>
                  </a:cubicBezTo>
                  <a:cubicBezTo>
                    <a:pt x="445" y="1269"/>
                    <a:pt x="438" y="1273"/>
                    <a:pt x="430" y="1278"/>
                  </a:cubicBezTo>
                  <a:lnTo>
                    <a:pt x="271" y="1328"/>
                  </a:lnTo>
                  <a:cubicBezTo>
                    <a:pt x="249" y="1335"/>
                    <a:pt x="252" y="1335"/>
                    <a:pt x="189" y="1384"/>
                  </a:cubicBezTo>
                  <a:cubicBezTo>
                    <a:pt x="155" y="1409"/>
                    <a:pt x="112" y="1431"/>
                    <a:pt x="73" y="1457"/>
                  </a:cubicBezTo>
                  <a:cubicBezTo>
                    <a:pt x="61" y="1465"/>
                    <a:pt x="34" y="1494"/>
                    <a:pt x="40" y="1496"/>
                  </a:cubicBezTo>
                  <a:cubicBezTo>
                    <a:pt x="52" y="1496"/>
                    <a:pt x="79" y="1485"/>
                    <a:pt x="102" y="1476"/>
                  </a:cubicBezTo>
                  <a:cubicBezTo>
                    <a:pt x="113" y="1472"/>
                    <a:pt x="122" y="1470"/>
                    <a:pt x="126" y="1470"/>
                  </a:cubicBezTo>
                  <a:cubicBezTo>
                    <a:pt x="136" y="1470"/>
                    <a:pt x="127" y="1482"/>
                    <a:pt x="95" y="1510"/>
                  </a:cubicBezTo>
                  <a:cubicBezTo>
                    <a:pt x="0" y="1566"/>
                    <a:pt x="72" y="1569"/>
                    <a:pt x="141" y="1569"/>
                  </a:cubicBezTo>
                  <a:cubicBezTo>
                    <a:pt x="150" y="1569"/>
                    <a:pt x="159" y="1569"/>
                    <a:pt x="168" y="1569"/>
                  </a:cubicBezTo>
                  <a:cubicBezTo>
                    <a:pt x="184" y="1569"/>
                    <a:pt x="198" y="1570"/>
                    <a:pt x="208" y="1571"/>
                  </a:cubicBezTo>
                  <a:cubicBezTo>
                    <a:pt x="288" y="1568"/>
                    <a:pt x="371" y="1553"/>
                    <a:pt x="449" y="1543"/>
                  </a:cubicBezTo>
                  <a:cubicBezTo>
                    <a:pt x="498" y="1535"/>
                    <a:pt x="549" y="1528"/>
                    <a:pt x="596" y="1522"/>
                  </a:cubicBezTo>
                  <a:cubicBezTo>
                    <a:pt x="625" y="1518"/>
                    <a:pt x="653" y="1515"/>
                    <a:pt x="677" y="1515"/>
                  </a:cubicBezTo>
                  <a:cubicBezTo>
                    <a:pt x="701" y="1515"/>
                    <a:pt x="721" y="1518"/>
                    <a:pt x="735" y="1526"/>
                  </a:cubicBezTo>
                  <a:cubicBezTo>
                    <a:pt x="745" y="1531"/>
                    <a:pt x="786" y="1534"/>
                    <a:pt x="813" y="1537"/>
                  </a:cubicBezTo>
                  <a:cubicBezTo>
                    <a:pt x="835" y="1529"/>
                    <a:pt x="880" y="1522"/>
                    <a:pt x="876" y="1516"/>
                  </a:cubicBezTo>
                  <a:cubicBezTo>
                    <a:pt x="858" y="1488"/>
                    <a:pt x="948" y="1466"/>
                    <a:pt x="1003" y="1441"/>
                  </a:cubicBezTo>
                  <a:cubicBezTo>
                    <a:pt x="1019" y="1435"/>
                    <a:pt x="1050" y="1429"/>
                    <a:pt x="1075" y="1422"/>
                  </a:cubicBezTo>
                  <a:lnTo>
                    <a:pt x="1144" y="1441"/>
                  </a:lnTo>
                  <a:cubicBezTo>
                    <a:pt x="1160" y="1446"/>
                    <a:pt x="1175" y="1451"/>
                    <a:pt x="1198" y="1453"/>
                  </a:cubicBezTo>
                  <a:cubicBezTo>
                    <a:pt x="1331" y="1462"/>
                    <a:pt x="1331" y="1462"/>
                    <a:pt x="1282" y="1494"/>
                  </a:cubicBezTo>
                  <a:cubicBezTo>
                    <a:pt x="1269" y="1503"/>
                    <a:pt x="1213" y="1515"/>
                    <a:pt x="1276" y="1521"/>
                  </a:cubicBezTo>
                  <a:cubicBezTo>
                    <a:pt x="1326" y="1523"/>
                    <a:pt x="1376" y="1526"/>
                    <a:pt x="1426" y="1529"/>
                  </a:cubicBezTo>
                  <a:cubicBezTo>
                    <a:pt x="1435" y="1529"/>
                    <a:pt x="1467" y="1518"/>
                    <a:pt x="1462" y="1515"/>
                  </a:cubicBezTo>
                  <a:cubicBezTo>
                    <a:pt x="1444" y="1498"/>
                    <a:pt x="1409" y="1484"/>
                    <a:pt x="1400" y="1469"/>
                  </a:cubicBezTo>
                  <a:cubicBezTo>
                    <a:pt x="1398" y="1463"/>
                    <a:pt x="1456" y="1454"/>
                    <a:pt x="1488" y="1448"/>
                  </a:cubicBezTo>
                  <a:cubicBezTo>
                    <a:pt x="1489" y="1448"/>
                    <a:pt x="1491" y="1448"/>
                    <a:pt x="1494" y="1448"/>
                  </a:cubicBezTo>
                  <a:cubicBezTo>
                    <a:pt x="1504" y="1448"/>
                    <a:pt x="1522" y="1450"/>
                    <a:pt x="1535" y="1451"/>
                  </a:cubicBezTo>
                  <a:cubicBezTo>
                    <a:pt x="1507" y="1465"/>
                    <a:pt x="1509" y="1470"/>
                    <a:pt x="1529" y="1470"/>
                  </a:cubicBezTo>
                  <a:cubicBezTo>
                    <a:pt x="1542" y="1470"/>
                    <a:pt x="1564" y="1467"/>
                    <a:pt x="1591" y="1463"/>
                  </a:cubicBezTo>
                  <a:cubicBezTo>
                    <a:pt x="1631" y="1458"/>
                    <a:pt x="1660" y="1442"/>
                    <a:pt x="1705" y="1442"/>
                  </a:cubicBezTo>
                  <a:cubicBezTo>
                    <a:pt x="1720" y="1442"/>
                    <a:pt x="1737" y="1444"/>
                    <a:pt x="1756" y="1448"/>
                  </a:cubicBezTo>
                  <a:cubicBezTo>
                    <a:pt x="1823" y="1425"/>
                    <a:pt x="1880" y="1398"/>
                    <a:pt x="1989" y="1398"/>
                  </a:cubicBezTo>
                  <a:cubicBezTo>
                    <a:pt x="2010" y="1398"/>
                    <a:pt x="2033" y="1399"/>
                    <a:pt x="2057" y="1401"/>
                  </a:cubicBezTo>
                  <a:cubicBezTo>
                    <a:pt x="2064" y="1402"/>
                    <a:pt x="2071" y="1402"/>
                    <a:pt x="2078" y="1402"/>
                  </a:cubicBezTo>
                  <a:cubicBezTo>
                    <a:pt x="2118" y="1402"/>
                    <a:pt x="2169" y="1396"/>
                    <a:pt x="2207" y="1390"/>
                  </a:cubicBezTo>
                  <a:cubicBezTo>
                    <a:pt x="2234" y="1387"/>
                    <a:pt x="2249" y="1375"/>
                    <a:pt x="2269" y="1368"/>
                  </a:cubicBezTo>
                  <a:lnTo>
                    <a:pt x="2269" y="1368"/>
                  </a:lnTo>
                  <a:lnTo>
                    <a:pt x="2193" y="1373"/>
                  </a:lnTo>
                  <a:cubicBezTo>
                    <a:pt x="2179" y="1374"/>
                    <a:pt x="2154" y="1379"/>
                    <a:pt x="2141" y="1379"/>
                  </a:cubicBezTo>
                  <a:cubicBezTo>
                    <a:pt x="2133" y="1379"/>
                    <a:pt x="2130" y="1377"/>
                    <a:pt x="2135" y="1372"/>
                  </a:cubicBezTo>
                  <a:cubicBezTo>
                    <a:pt x="2159" y="1353"/>
                    <a:pt x="2119" y="1353"/>
                    <a:pt x="2081" y="1348"/>
                  </a:cubicBezTo>
                  <a:cubicBezTo>
                    <a:pt x="2052" y="1345"/>
                    <a:pt x="2025" y="1340"/>
                    <a:pt x="2007" y="1334"/>
                  </a:cubicBezTo>
                  <a:cubicBezTo>
                    <a:pt x="1999" y="1331"/>
                    <a:pt x="2010" y="1322"/>
                    <a:pt x="2015" y="1316"/>
                  </a:cubicBezTo>
                  <a:lnTo>
                    <a:pt x="2015" y="1316"/>
                  </a:lnTo>
                  <a:lnTo>
                    <a:pt x="1966" y="1329"/>
                  </a:lnTo>
                  <a:lnTo>
                    <a:pt x="1869" y="1357"/>
                  </a:lnTo>
                  <a:cubicBezTo>
                    <a:pt x="1843" y="1365"/>
                    <a:pt x="1820" y="1369"/>
                    <a:pt x="1802" y="1369"/>
                  </a:cubicBezTo>
                  <a:cubicBezTo>
                    <a:pt x="1788" y="1369"/>
                    <a:pt x="1777" y="1366"/>
                    <a:pt x="1771" y="1360"/>
                  </a:cubicBezTo>
                  <a:cubicBezTo>
                    <a:pt x="1751" y="1344"/>
                    <a:pt x="1700" y="1331"/>
                    <a:pt x="1756" y="1309"/>
                  </a:cubicBezTo>
                  <a:lnTo>
                    <a:pt x="1756" y="1309"/>
                  </a:lnTo>
                  <a:cubicBezTo>
                    <a:pt x="1755" y="1309"/>
                    <a:pt x="1755" y="1309"/>
                    <a:pt x="1756" y="1309"/>
                  </a:cubicBezTo>
                  <a:cubicBezTo>
                    <a:pt x="1746" y="1306"/>
                    <a:pt x="1743" y="1303"/>
                    <a:pt x="1741" y="1300"/>
                  </a:cubicBezTo>
                  <a:lnTo>
                    <a:pt x="1771" y="1300"/>
                  </a:lnTo>
                  <a:cubicBezTo>
                    <a:pt x="1772" y="1302"/>
                    <a:pt x="1769" y="1305"/>
                    <a:pt x="1766" y="1308"/>
                  </a:cubicBezTo>
                  <a:lnTo>
                    <a:pt x="1766" y="1308"/>
                  </a:lnTo>
                  <a:cubicBezTo>
                    <a:pt x="1820" y="1303"/>
                    <a:pt x="1872" y="1295"/>
                    <a:pt x="1910" y="1295"/>
                  </a:cubicBezTo>
                  <a:cubicBezTo>
                    <a:pt x="1912" y="1295"/>
                    <a:pt x="1915" y="1295"/>
                    <a:pt x="1918" y="1295"/>
                  </a:cubicBezTo>
                  <a:cubicBezTo>
                    <a:pt x="1925" y="1296"/>
                    <a:pt x="1932" y="1296"/>
                    <a:pt x="1938" y="1296"/>
                  </a:cubicBezTo>
                  <a:cubicBezTo>
                    <a:pt x="1989" y="1296"/>
                    <a:pt x="1995" y="1285"/>
                    <a:pt x="2018" y="1275"/>
                  </a:cubicBezTo>
                  <a:cubicBezTo>
                    <a:pt x="2052" y="1260"/>
                    <a:pt x="2049" y="1251"/>
                    <a:pt x="2007" y="1241"/>
                  </a:cubicBezTo>
                  <a:cubicBezTo>
                    <a:pt x="1990" y="1238"/>
                    <a:pt x="2014" y="1222"/>
                    <a:pt x="1988" y="1222"/>
                  </a:cubicBezTo>
                  <a:cubicBezTo>
                    <a:pt x="1978" y="1222"/>
                    <a:pt x="1962" y="1224"/>
                    <a:pt x="1935" y="1229"/>
                  </a:cubicBezTo>
                  <a:cubicBezTo>
                    <a:pt x="1917" y="1233"/>
                    <a:pt x="1905" y="1235"/>
                    <a:pt x="1897" y="1235"/>
                  </a:cubicBezTo>
                  <a:cubicBezTo>
                    <a:pt x="1878" y="1235"/>
                    <a:pt x="1882" y="1226"/>
                    <a:pt x="1875" y="1220"/>
                  </a:cubicBezTo>
                  <a:cubicBezTo>
                    <a:pt x="1869" y="1216"/>
                    <a:pt x="1865" y="1212"/>
                    <a:pt x="1857" y="1204"/>
                  </a:cubicBezTo>
                  <a:cubicBezTo>
                    <a:pt x="1804" y="1225"/>
                    <a:pt x="1756" y="1244"/>
                    <a:pt x="1709" y="1262"/>
                  </a:cubicBezTo>
                  <a:cubicBezTo>
                    <a:pt x="1707" y="1250"/>
                    <a:pt x="1741" y="1235"/>
                    <a:pt x="1734" y="1228"/>
                  </a:cubicBezTo>
                  <a:cubicBezTo>
                    <a:pt x="1725" y="1217"/>
                    <a:pt x="1685" y="1210"/>
                    <a:pt x="1654" y="1204"/>
                  </a:cubicBezTo>
                  <a:cubicBezTo>
                    <a:pt x="1628" y="1198"/>
                    <a:pt x="1588" y="1195"/>
                    <a:pt x="1569" y="1188"/>
                  </a:cubicBezTo>
                  <a:cubicBezTo>
                    <a:pt x="1558" y="1183"/>
                    <a:pt x="1549" y="1181"/>
                    <a:pt x="1537" y="1181"/>
                  </a:cubicBezTo>
                  <a:cubicBezTo>
                    <a:pt x="1523" y="1181"/>
                    <a:pt x="1504" y="1185"/>
                    <a:pt x="1470" y="1191"/>
                  </a:cubicBezTo>
                  <a:cubicBezTo>
                    <a:pt x="1409" y="1203"/>
                    <a:pt x="1362" y="1209"/>
                    <a:pt x="1331" y="1209"/>
                  </a:cubicBezTo>
                  <a:cubicBezTo>
                    <a:pt x="1287" y="1209"/>
                    <a:pt x="1273" y="1198"/>
                    <a:pt x="1286" y="1176"/>
                  </a:cubicBezTo>
                  <a:cubicBezTo>
                    <a:pt x="1289" y="1172"/>
                    <a:pt x="1297" y="1167"/>
                    <a:pt x="1309" y="1157"/>
                  </a:cubicBezTo>
                  <a:lnTo>
                    <a:pt x="1309" y="1157"/>
                  </a:lnTo>
                  <a:cubicBezTo>
                    <a:pt x="1214" y="1182"/>
                    <a:pt x="1113" y="1210"/>
                    <a:pt x="1186" y="1217"/>
                  </a:cubicBezTo>
                  <a:cubicBezTo>
                    <a:pt x="1285" y="1228"/>
                    <a:pt x="1254" y="1251"/>
                    <a:pt x="1270" y="1270"/>
                  </a:cubicBezTo>
                  <a:cubicBezTo>
                    <a:pt x="1350" y="1243"/>
                    <a:pt x="1381" y="1232"/>
                    <a:pt x="1440" y="1232"/>
                  </a:cubicBezTo>
                  <a:cubicBezTo>
                    <a:pt x="1479" y="1232"/>
                    <a:pt x="1531" y="1237"/>
                    <a:pt x="1619" y="1245"/>
                  </a:cubicBezTo>
                  <a:cubicBezTo>
                    <a:pt x="1580" y="1263"/>
                    <a:pt x="1542" y="1280"/>
                    <a:pt x="1510" y="1303"/>
                  </a:cubicBezTo>
                  <a:lnTo>
                    <a:pt x="1510" y="1303"/>
                  </a:lnTo>
                  <a:cubicBezTo>
                    <a:pt x="1510" y="1303"/>
                    <a:pt x="1510" y="1303"/>
                    <a:pt x="1510" y="1303"/>
                  </a:cubicBezTo>
                  <a:lnTo>
                    <a:pt x="1510" y="1303"/>
                  </a:lnTo>
                  <a:cubicBezTo>
                    <a:pt x="1509" y="1307"/>
                    <a:pt x="1509" y="1311"/>
                    <a:pt x="1504" y="1311"/>
                  </a:cubicBezTo>
                  <a:cubicBezTo>
                    <a:pt x="1503" y="1311"/>
                    <a:pt x="1502" y="1311"/>
                    <a:pt x="1500" y="1310"/>
                  </a:cubicBezTo>
                  <a:cubicBezTo>
                    <a:pt x="1490" y="1322"/>
                    <a:pt x="1476" y="1323"/>
                    <a:pt x="1465" y="1326"/>
                  </a:cubicBezTo>
                  <a:cubicBezTo>
                    <a:pt x="1469" y="1320"/>
                    <a:pt x="1472" y="1313"/>
                    <a:pt x="1479" y="1307"/>
                  </a:cubicBezTo>
                  <a:cubicBezTo>
                    <a:pt x="1479" y="1307"/>
                    <a:pt x="1484" y="1307"/>
                    <a:pt x="1489" y="1306"/>
                  </a:cubicBezTo>
                  <a:lnTo>
                    <a:pt x="1489" y="1306"/>
                  </a:lnTo>
                  <a:cubicBezTo>
                    <a:pt x="1493" y="1307"/>
                    <a:pt x="1496" y="1309"/>
                    <a:pt x="1500" y="1310"/>
                  </a:cubicBezTo>
                  <a:cubicBezTo>
                    <a:pt x="1503" y="1308"/>
                    <a:pt x="1506" y="1305"/>
                    <a:pt x="1510" y="1303"/>
                  </a:cubicBezTo>
                  <a:lnTo>
                    <a:pt x="1510" y="1303"/>
                  </a:lnTo>
                  <a:cubicBezTo>
                    <a:pt x="1504" y="1304"/>
                    <a:pt x="1496" y="1305"/>
                    <a:pt x="1489" y="1306"/>
                  </a:cubicBezTo>
                  <a:lnTo>
                    <a:pt x="1489" y="1306"/>
                  </a:lnTo>
                  <a:cubicBezTo>
                    <a:pt x="1413" y="1273"/>
                    <a:pt x="1410" y="1273"/>
                    <a:pt x="1270" y="1270"/>
                  </a:cubicBezTo>
                  <a:cubicBezTo>
                    <a:pt x="1235" y="1288"/>
                    <a:pt x="1175" y="1297"/>
                    <a:pt x="1103" y="1298"/>
                  </a:cubicBezTo>
                  <a:cubicBezTo>
                    <a:pt x="1079" y="1298"/>
                    <a:pt x="1061" y="1294"/>
                    <a:pt x="1039" y="1294"/>
                  </a:cubicBezTo>
                  <a:cubicBezTo>
                    <a:pt x="1025" y="1293"/>
                    <a:pt x="1007" y="1293"/>
                    <a:pt x="990" y="1293"/>
                  </a:cubicBezTo>
                  <a:cubicBezTo>
                    <a:pt x="974" y="1293"/>
                    <a:pt x="959" y="1293"/>
                    <a:pt x="951" y="1295"/>
                  </a:cubicBezTo>
                  <a:cubicBezTo>
                    <a:pt x="905" y="1304"/>
                    <a:pt x="916" y="1310"/>
                    <a:pt x="955" y="1316"/>
                  </a:cubicBezTo>
                  <a:cubicBezTo>
                    <a:pt x="979" y="1319"/>
                    <a:pt x="972" y="1331"/>
                    <a:pt x="979" y="1340"/>
                  </a:cubicBezTo>
                  <a:cubicBezTo>
                    <a:pt x="934" y="1341"/>
                    <a:pt x="892" y="1344"/>
                    <a:pt x="858" y="1345"/>
                  </a:cubicBezTo>
                  <a:lnTo>
                    <a:pt x="858" y="1345"/>
                  </a:lnTo>
                  <a:cubicBezTo>
                    <a:pt x="864" y="1334"/>
                    <a:pt x="823" y="1329"/>
                    <a:pt x="780" y="1326"/>
                  </a:cubicBezTo>
                  <a:cubicBezTo>
                    <a:pt x="774" y="1327"/>
                    <a:pt x="768" y="1327"/>
                    <a:pt x="764" y="1327"/>
                  </a:cubicBezTo>
                  <a:cubicBezTo>
                    <a:pt x="718" y="1327"/>
                    <a:pt x="791" y="1288"/>
                    <a:pt x="823" y="1267"/>
                  </a:cubicBezTo>
                  <a:cubicBezTo>
                    <a:pt x="870" y="1219"/>
                    <a:pt x="916" y="1191"/>
                    <a:pt x="964" y="1182"/>
                  </a:cubicBezTo>
                  <a:cubicBezTo>
                    <a:pt x="970" y="1181"/>
                    <a:pt x="1007" y="1159"/>
                    <a:pt x="1017" y="1148"/>
                  </a:cubicBezTo>
                  <a:cubicBezTo>
                    <a:pt x="1028" y="1140"/>
                    <a:pt x="1035" y="1126"/>
                    <a:pt x="1032" y="1126"/>
                  </a:cubicBezTo>
                  <a:cubicBezTo>
                    <a:pt x="1031" y="1126"/>
                    <a:pt x="1031" y="1126"/>
                    <a:pt x="1031" y="1126"/>
                  </a:cubicBezTo>
                  <a:cubicBezTo>
                    <a:pt x="1010" y="1135"/>
                    <a:pt x="997" y="1138"/>
                    <a:pt x="990" y="1138"/>
                  </a:cubicBezTo>
                  <a:cubicBezTo>
                    <a:pt x="974" y="1138"/>
                    <a:pt x="986" y="1121"/>
                    <a:pt x="1008" y="1095"/>
                  </a:cubicBezTo>
                  <a:cubicBezTo>
                    <a:pt x="1017" y="1085"/>
                    <a:pt x="1001" y="1085"/>
                    <a:pt x="998" y="1081"/>
                  </a:cubicBezTo>
                  <a:cubicBezTo>
                    <a:pt x="973" y="1097"/>
                    <a:pt x="962" y="1103"/>
                    <a:pt x="957" y="1103"/>
                  </a:cubicBezTo>
                  <a:cubicBezTo>
                    <a:pt x="950" y="1103"/>
                    <a:pt x="958" y="1090"/>
                    <a:pt x="950" y="1089"/>
                  </a:cubicBezTo>
                  <a:cubicBezTo>
                    <a:pt x="949" y="1089"/>
                    <a:pt x="948" y="1089"/>
                    <a:pt x="947" y="1089"/>
                  </a:cubicBezTo>
                  <a:cubicBezTo>
                    <a:pt x="936" y="1089"/>
                    <a:pt x="912" y="1098"/>
                    <a:pt x="857" y="1117"/>
                  </a:cubicBezTo>
                  <a:lnTo>
                    <a:pt x="857" y="1117"/>
                  </a:lnTo>
                  <a:cubicBezTo>
                    <a:pt x="855" y="1115"/>
                    <a:pt x="853" y="1114"/>
                    <a:pt x="849" y="1114"/>
                  </a:cubicBezTo>
                  <a:cubicBezTo>
                    <a:pt x="848" y="1114"/>
                    <a:pt x="847" y="1114"/>
                    <a:pt x="846" y="1114"/>
                  </a:cubicBezTo>
                  <a:lnTo>
                    <a:pt x="846" y="1114"/>
                  </a:lnTo>
                  <a:cubicBezTo>
                    <a:pt x="951" y="1064"/>
                    <a:pt x="1004" y="1031"/>
                    <a:pt x="1070" y="992"/>
                  </a:cubicBezTo>
                  <a:lnTo>
                    <a:pt x="1070" y="992"/>
                  </a:lnTo>
                  <a:cubicBezTo>
                    <a:pt x="1024" y="1005"/>
                    <a:pt x="957" y="1032"/>
                    <a:pt x="928" y="1032"/>
                  </a:cubicBezTo>
                  <a:cubicBezTo>
                    <a:pt x="923" y="1032"/>
                    <a:pt x="919" y="1031"/>
                    <a:pt x="917" y="1029"/>
                  </a:cubicBezTo>
                  <a:cubicBezTo>
                    <a:pt x="910" y="1021"/>
                    <a:pt x="901" y="1017"/>
                    <a:pt x="888" y="1017"/>
                  </a:cubicBezTo>
                  <a:cubicBezTo>
                    <a:pt x="841" y="1017"/>
                    <a:pt x="754" y="1070"/>
                    <a:pt x="626" y="1165"/>
                  </a:cubicBezTo>
                  <a:cubicBezTo>
                    <a:pt x="620" y="1170"/>
                    <a:pt x="608" y="1178"/>
                    <a:pt x="604" y="1179"/>
                  </a:cubicBezTo>
                  <a:cubicBezTo>
                    <a:pt x="589" y="1185"/>
                    <a:pt x="574" y="1191"/>
                    <a:pt x="565" y="1191"/>
                  </a:cubicBezTo>
                  <a:cubicBezTo>
                    <a:pt x="564" y="1191"/>
                    <a:pt x="563" y="1191"/>
                    <a:pt x="563" y="1191"/>
                  </a:cubicBezTo>
                  <a:cubicBezTo>
                    <a:pt x="558" y="1191"/>
                    <a:pt x="573" y="1175"/>
                    <a:pt x="585" y="1166"/>
                  </a:cubicBezTo>
                  <a:cubicBezTo>
                    <a:pt x="644" y="1123"/>
                    <a:pt x="708" y="1081"/>
                    <a:pt x="752" y="1037"/>
                  </a:cubicBezTo>
                  <a:cubicBezTo>
                    <a:pt x="785" y="1025"/>
                    <a:pt x="811" y="1020"/>
                    <a:pt x="850" y="1000"/>
                  </a:cubicBezTo>
                  <a:cubicBezTo>
                    <a:pt x="910" y="969"/>
                    <a:pt x="976" y="931"/>
                    <a:pt x="1038" y="891"/>
                  </a:cubicBezTo>
                  <a:cubicBezTo>
                    <a:pt x="1086" y="860"/>
                    <a:pt x="1111" y="825"/>
                    <a:pt x="1089" y="825"/>
                  </a:cubicBezTo>
                  <a:cubicBezTo>
                    <a:pt x="1087" y="825"/>
                    <a:pt x="1084" y="825"/>
                    <a:pt x="1081" y="826"/>
                  </a:cubicBezTo>
                  <a:cubicBezTo>
                    <a:pt x="1053" y="833"/>
                    <a:pt x="1014" y="851"/>
                    <a:pt x="985" y="861"/>
                  </a:cubicBezTo>
                  <a:cubicBezTo>
                    <a:pt x="984" y="862"/>
                    <a:pt x="983" y="862"/>
                    <a:pt x="982" y="862"/>
                  </a:cubicBezTo>
                  <a:cubicBezTo>
                    <a:pt x="977" y="862"/>
                    <a:pt x="978" y="855"/>
                    <a:pt x="983" y="848"/>
                  </a:cubicBezTo>
                  <a:cubicBezTo>
                    <a:pt x="989" y="841"/>
                    <a:pt x="1016" y="820"/>
                    <a:pt x="1022" y="819"/>
                  </a:cubicBezTo>
                  <a:cubicBezTo>
                    <a:pt x="1047" y="809"/>
                    <a:pt x="1077" y="798"/>
                    <a:pt x="1091" y="798"/>
                  </a:cubicBezTo>
                  <a:cubicBezTo>
                    <a:pt x="1092" y="798"/>
                    <a:pt x="1093" y="798"/>
                    <a:pt x="1094" y="798"/>
                  </a:cubicBezTo>
                  <a:cubicBezTo>
                    <a:pt x="1095" y="798"/>
                    <a:pt x="1097" y="798"/>
                    <a:pt x="1098" y="798"/>
                  </a:cubicBezTo>
                  <a:cubicBezTo>
                    <a:pt x="1132" y="798"/>
                    <a:pt x="1199" y="753"/>
                    <a:pt x="1260" y="720"/>
                  </a:cubicBezTo>
                  <a:cubicBezTo>
                    <a:pt x="1328" y="682"/>
                    <a:pt x="1312" y="673"/>
                    <a:pt x="1309" y="667"/>
                  </a:cubicBezTo>
                  <a:cubicBezTo>
                    <a:pt x="1306" y="655"/>
                    <a:pt x="1285" y="654"/>
                    <a:pt x="1273" y="650"/>
                  </a:cubicBezTo>
                  <a:cubicBezTo>
                    <a:pt x="1428" y="538"/>
                    <a:pt x="1469" y="557"/>
                    <a:pt x="1554" y="536"/>
                  </a:cubicBezTo>
                  <a:cubicBezTo>
                    <a:pt x="1545" y="520"/>
                    <a:pt x="1528" y="517"/>
                    <a:pt x="1541" y="501"/>
                  </a:cubicBezTo>
                  <a:cubicBezTo>
                    <a:pt x="1581" y="454"/>
                    <a:pt x="1798" y="291"/>
                    <a:pt x="1853" y="270"/>
                  </a:cubicBezTo>
                  <a:cubicBezTo>
                    <a:pt x="1888" y="257"/>
                    <a:pt x="1901" y="266"/>
                    <a:pt x="1919" y="224"/>
                  </a:cubicBezTo>
                  <a:cubicBezTo>
                    <a:pt x="1935" y="185"/>
                    <a:pt x="1950" y="141"/>
                    <a:pt x="2060" y="79"/>
                  </a:cubicBezTo>
                  <a:cubicBezTo>
                    <a:pt x="2065" y="67"/>
                    <a:pt x="2077" y="48"/>
                    <a:pt x="2070" y="48"/>
                  </a:cubicBezTo>
                  <a:cubicBezTo>
                    <a:pt x="2070" y="48"/>
                    <a:pt x="2069" y="48"/>
                    <a:pt x="2069" y="48"/>
                  </a:cubicBezTo>
                  <a:cubicBezTo>
                    <a:pt x="2053" y="49"/>
                    <a:pt x="2025" y="58"/>
                    <a:pt x="1997" y="73"/>
                  </a:cubicBezTo>
                  <a:cubicBezTo>
                    <a:pt x="1969" y="88"/>
                    <a:pt x="1953" y="95"/>
                    <a:pt x="1948" y="95"/>
                  </a:cubicBezTo>
                  <a:cubicBezTo>
                    <a:pt x="1940" y="95"/>
                    <a:pt x="1958" y="77"/>
                    <a:pt x="1996" y="43"/>
                  </a:cubicBezTo>
                  <a:cubicBezTo>
                    <a:pt x="2027" y="15"/>
                    <a:pt x="2036" y="0"/>
                    <a:pt x="202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47"/>
            <p:cNvSpPr/>
            <p:nvPr/>
          </p:nvSpPr>
          <p:spPr>
            <a:xfrm>
              <a:off x="2899575" y="3949300"/>
              <a:ext cx="31800" cy="31825"/>
            </a:xfrm>
            <a:custGeom>
              <a:rect b="b" l="l" r="r" t="t"/>
              <a:pathLst>
                <a:path extrusionOk="0" h="1273" w="1272">
                  <a:moveTo>
                    <a:pt x="876" y="97"/>
                  </a:moveTo>
                  <a:lnTo>
                    <a:pt x="876" y="97"/>
                  </a:lnTo>
                  <a:cubicBezTo>
                    <a:pt x="848" y="123"/>
                    <a:pt x="837" y="141"/>
                    <a:pt x="824" y="147"/>
                  </a:cubicBezTo>
                  <a:cubicBezTo>
                    <a:pt x="791" y="159"/>
                    <a:pt x="755" y="184"/>
                    <a:pt x="722" y="184"/>
                  </a:cubicBezTo>
                  <a:cubicBezTo>
                    <a:pt x="719" y="184"/>
                    <a:pt x="716" y="184"/>
                    <a:pt x="714" y="183"/>
                  </a:cubicBezTo>
                  <a:cubicBezTo>
                    <a:pt x="711" y="183"/>
                    <a:pt x="711" y="179"/>
                    <a:pt x="711" y="178"/>
                  </a:cubicBezTo>
                  <a:cubicBezTo>
                    <a:pt x="721" y="148"/>
                    <a:pt x="767" y="144"/>
                    <a:pt x="796" y="129"/>
                  </a:cubicBezTo>
                  <a:cubicBezTo>
                    <a:pt x="814" y="120"/>
                    <a:pt x="835" y="113"/>
                    <a:pt x="876" y="97"/>
                  </a:cubicBezTo>
                  <a:close/>
                  <a:moveTo>
                    <a:pt x="754" y="236"/>
                  </a:moveTo>
                  <a:lnTo>
                    <a:pt x="768" y="241"/>
                  </a:lnTo>
                  <a:lnTo>
                    <a:pt x="759" y="250"/>
                  </a:lnTo>
                  <a:cubicBezTo>
                    <a:pt x="755" y="248"/>
                    <a:pt x="749" y="247"/>
                    <a:pt x="746" y="245"/>
                  </a:cubicBezTo>
                  <a:cubicBezTo>
                    <a:pt x="746" y="245"/>
                    <a:pt x="751" y="239"/>
                    <a:pt x="754" y="236"/>
                  </a:cubicBezTo>
                  <a:close/>
                  <a:moveTo>
                    <a:pt x="1105" y="147"/>
                  </a:moveTo>
                  <a:cubicBezTo>
                    <a:pt x="1109" y="147"/>
                    <a:pt x="1113" y="147"/>
                    <a:pt x="1116" y="148"/>
                  </a:cubicBezTo>
                  <a:cubicBezTo>
                    <a:pt x="1124" y="153"/>
                    <a:pt x="1132" y="160"/>
                    <a:pt x="1127" y="169"/>
                  </a:cubicBezTo>
                  <a:cubicBezTo>
                    <a:pt x="1118" y="182"/>
                    <a:pt x="1085" y="206"/>
                    <a:pt x="1088" y="211"/>
                  </a:cubicBezTo>
                  <a:cubicBezTo>
                    <a:pt x="1107" y="242"/>
                    <a:pt x="1043" y="232"/>
                    <a:pt x="1035" y="245"/>
                  </a:cubicBezTo>
                  <a:cubicBezTo>
                    <a:pt x="1023" y="261"/>
                    <a:pt x="1017" y="276"/>
                    <a:pt x="1004" y="294"/>
                  </a:cubicBezTo>
                  <a:lnTo>
                    <a:pt x="943" y="356"/>
                  </a:lnTo>
                  <a:cubicBezTo>
                    <a:pt x="929" y="372"/>
                    <a:pt x="923" y="388"/>
                    <a:pt x="913" y="404"/>
                  </a:cubicBezTo>
                  <a:cubicBezTo>
                    <a:pt x="908" y="409"/>
                    <a:pt x="898" y="414"/>
                    <a:pt x="890" y="419"/>
                  </a:cubicBezTo>
                  <a:cubicBezTo>
                    <a:pt x="877" y="426"/>
                    <a:pt x="861" y="429"/>
                    <a:pt x="847" y="429"/>
                  </a:cubicBezTo>
                  <a:cubicBezTo>
                    <a:pt x="824" y="429"/>
                    <a:pt x="806" y="420"/>
                    <a:pt x="810" y="406"/>
                  </a:cubicBezTo>
                  <a:cubicBezTo>
                    <a:pt x="814" y="385"/>
                    <a:pt x="820" y="361"/>
                    <a:pt x="836" y="338"/>
                  </a:cubicBezTo>
                  <a:cubicBezTo>
                    <a:pt x="846" y="320"/>
                    <a:pt x="845" y="313"/>
                    <a:pt x="820" y="313"/>
                  </a:cubicBezTo>
                  <a:cubicBezTo>
                    <a:pt x="815" y="313"/>
                    <a:pt x="814" y="308"/>
                    <a:pt x="811" y="306"/>
                  </a:cubicBezTo>
                  <a:cubicBezTo>
                    <a:pt x="883" y="281"/>
                    <a:pt x="882" y="258"/>
                    <a:pt x="892" y="228"/>
                  </a:cubicBezTo>
                  <a:cubicBezTo>
                    <a:pt x="900" y="206"/>
                    <a:pt x="951" y="186"/>
                    <a:pt x="988" y="186"/>
                  </a:cubicBezTo>
                  <a:cubicBezTo>
                    <a:pt x="994" y="186"/>
                    <a:pt x="999" y="187"/>
                    <a:pt x="1004" y="188"/>
                  </a:cubicBezTo>
                  <a:lnTo>
                    <a:pt x="1038" y="198"/>
                  </a:lnTo>
                  <a:cubicBezTo>
                    <a:pt x="1040" y="199"/>
                    <a:pt x="1045" y="199"/>
                    <a:pt x="1049" y="199"/>
                  </a:cubicBezTo>
                  <a:cubicBezTo>
                    <a:pt x="1053" y="199"/>
                    <a:pt x="1058" y="199"/>
                    <a:pt x="1063" y="200"/>
                  </a:cubicBezTo>
                  <a:lnTo>
                    <a:pt x="1070" y="176"/>
                  </a:lnTo>
                  <a:lnTo>
                    <a:pt x="1079" y="148"/>
                  </a:lnTo>
                  <a:cubicBezTo>
                    <a:pt x="1087" y="148"/>
                    <a:pt x="1097" y="147"/>
                    <a:pt x="1105" y="147"/>
                  </a:cubicBezTo>
                  <a:close/>
                  <a:moveTo>
                    <a:pt x="783" y="451"/>
                  </a:moveTo>
                  <a:lnTo>
                    <a:pt x="811" y="495"/>
                  </a:lnTo>
                  <a:lnTo>
                    <a:pt x="785" y="507"/>
                  </a:lnTo>
                  <a:lnTo>
                    <a:pt x="765" y="460"/>
                  </a:lnTo>
                  <a:lnTo>
                    <a:pt x="783" y="451"/>
                  </a:lnTo>
                  <a:close/>
                  <a:moveTo>
                    <a:pt x="976" y="481"/>
                  </a:moveTo>
                  <a:cubicBezTo>
                    <a:pt x="978" y="481"/>
                    <a:pt x="980" y="482"/>
                    <a:pt x="982" y="482"/>
                  </a:cubicBezTo>
                  <a:cubicBezTo>
                    <a:pt x="993" y="489"/>
                    <a:pt x="963" y="525"/>
                    <a:pt x="933" y="535"/>
                  </a:cubicBezTo>
                  <a:cubicBezTo>
                    <a:pt x="930" y="537"/>
                    <a:pt x="925" y="537"/>
                    <a:pt x="920" y="537"/>
                  </a:cubicBezTo>
                  <a:cubicBezTo>
                    <a:pt x="911" y="537"/>
                    <a:pt x="902" y="535"/>
                    <a:pt x="898" y="532"/>
                  </a:cubicBezTo>
                  <a:cubicBezTo>
                    <a:pt x="886" y="522"/>
                    <a:pt x="885" y="507"/>
                    <a:pt x="952" y="485"/>
                  </a:cubicBezTo>
                  <a:cubicBezTo>
                    <a:pt x="952" y="485"/>
                    <a:pt x="966" y="481"/>
                    <a:pt x="976" y="481"/>
                  </a:cubicBezTo>
                  <a:close/>
                  <a:moveTo>
                    <a:pt x="602" y="893"/>
                  </a:moveTo>
                  <a:cubicBezTo>
                    <a:pt x="609" y="893"/>
                    <a:pt x="624" y="894"/>
                    <a:pt x="624" y="894"/>
                  </a:cubicBezTo>
                  <a:cubicBezTo>
                    <a:pt x="617" y="904"/>
                    <a:pt x="606" y="915"/>
                    <a:pt x="595" y="923"/>
                  </a:cubicBezTo>
                  <a:cubicBezTo>
                    <a:pt x="590" y="925"/>
                    <a:pt x="579" y="925"/>
                    <a:pt x="568" y="926"/>
                  </a:cubicBezTo>
                  <a:lnTo>
                    <a:pt x="602" y="893"/>
                  </a:lnTo>
                  <a:close/>
                  <a:moveTo>
                    <a:pt x="559" y="888"/>
                  </a:moveTo>
                  <a:lnTo>
                    <a:pt x="521" y="922"/>
                  </a:lnTo>
                  <a:lnTo>
                    <a:pt x="486" y="953"/>
                  </a:lnTo>
                  <a:cubicBezTo>
                    <a:pt x="480" y="948"/>
                    <a:pt x="473" y="946"/>
                    <a:pt x="470" y="941"/>
                  </a:cubicBezTo>
                  <a:cubicBezTo>
                    <a:pt x="461" y="931"/>
                    <a:pt x="459" y="921"/>
                    <a:pt x="495" y="906"/>
                  </a:cubicBezTo>
                  <a:lnTo>
                    <a:pt x="537" y="888"/>
                  </a:lnTo>
                  <a:close/>
                  <a:moveTo>
                    <a:pt x="608" y="1010"/>
                  </a:moveTo>
                  <a:lnTo>
                    <a:pt x="608" y="1010"/>
                  </a:lnTo>
                  <a:cubicBezTo>
                    <a:pt x="614" y="1012"/>
                    <a:pt x="620" y="1013"/>
                    <a:pt x="625" y="1015"/>
                  </a:cubicBezTo>
                  <a:lnTo>
                    <a:pt x="625" y="1015"/>
                  </a:lnTo>
                  <a:cubicBezTo>
                    <a:pt x="608" y="1015"/>
                    <a:pt x="593" y="1013"/>
                    <a:pt x="608" y="1010"/>
                  </a:cubicBezTo>
                  <a:close/>
                  <a:moveTo>
                    <a:pt x="541" y="964"/>
                  </a:moveTo>
                  <a:cubicBezTo>
                    <a:pt x="545" y="964"/>
                    <a:pt x="548" y="965"/>
                    <a:pt x="549" y="969"/>
                  </a:cubicBezTo>
                  <a:cubicBezTo>
                    <a:pt x="554" y="979"/>
                    <a:pt x="536" y="1001"/>
                    <a:pt x="517" y="1016"/>
                  </a:cubicBezTo>
                  <a:cubicBezTo>
                    <a:pt x="506" y="1024"/>
                    <a:pt x="474" y="1025"/>
                    <a:pt x="434" y="1032"/>
                  </a:cubicBezTo>
                  <a:cubicBezTo>
                    <a:pt x="468" y="1003"/>
                    <a:pt x="477" y="991"/>
                    <a:pt x="490" y="985"/>
                  </a:cubicBezTo>
                  <a:cubicBezTo>
                    <a:pt x="506" y="978"/>
                    <a:pt x="529" y="964"/>
                    <a:pt x="541" y="964"/>
                  </a:cubicBezTo>
                  <a:close/>
                  <a:moveTo>
                    <a:pt x="401" y="1099"/>
                  </a:moveTo>
                  <a:cubicBezTo>
                    <a:pt x="411" y="1099"/>
                    <a:pt x="424" y="1099"/>
                    <a:pt x="433" y="1101"/>
                  </a:cubicBezTo>
                  <a:cubicBezTo>
                    <a:pt x="437" y="1103"/>
                    <a:pt x="431" y="1110"/>
                    <a:pt x="430" y="1116"/>
                  </a:cubicBezTo>
                  <a:lnTo>
                    <a:pt x="373" y="1121"/>
                  </a:lnTo>
                  <a:lnTo>
                    <a:pt x="401" y="1099"/>
                  </a:lnTo>
                  <a:close/>
                  <a:moveTo>
                    <a:pt x="202" y="1075"/>
                  </a:moveTo>
                  <a:lnTo>
                    <a:pt x="202" y="1075"/>
                  </a:lnTo>
                  <a:cubicBezTo>
                    <a:pt x="187" y="1090"/>
                    <a:pt x="174" y="1106"/>
                    <a:pt x="156" y="1121"/>
                  </a:cubicBezTo>
                  <a:cubicBezTo>
                    <a:pt x="153" y="1124"/>
                    <a:pt x="134" y="1127"/>
                    <a:pt x="109" y="1131"/>
                  </a:cubicBezTo>
                  <a:cubicBezTo>
                    <a:pt x="127" y="1115"/>
                    <a:pt x="136" y="1103"/>
                    <a:pt x="147" y="1096"/>
                  </a:cubicBezTo>
                  <a:cubicBezTo>
                    <a:pt x="164" y="1087"/>
                    <a:pt x="184" y="1082"/>
                    <a:pt x="202" y="1075"/>
                  </a:cubicBezTo>
                  <a:close/>
                  <a:moveTo>
                    <a:pt x="720" y="1"/>
                  </a:moveTo>
                  <a:cubicBezTo>
                    <a:pt x="717" y="1"/>
                    <a:pt x="713" y="1"/>
                    <a:pt x="709" y="1"/>
                  </a:cubicBezTo>
                  <a:cubicBezTo>
                    <a:pt x="718" y="20"/>
                    <a:pt x="724" y="36"/>
                    <a:pt x="732" y="53"/>
                  </a:cubicBezTo>
                  <a:cubicBezTo>
                    <a:pt x="737" y="67"/>
                    <a:pt x="751" y="80"/>
                    <a:pt x="745" y="98"/>
                  </a:cubicBezTo>
                  <a:cubicBezTo>
                    <a:pt x="739" y="112"/>
                    <a:pt x="721" y="137"/>
                    <a:pt x="683" y="137"/>
                  </a:cubicBezTo>
                  <a:cubicBezTo>
                    <a:pt x="680" y="137"/>
                    <a:pt x="677" y="137"/>
                    <a:pt x="674" y="136"/>
                  </a:cubicBezTo>
                  <a:lnTo>
                    <a:pt x="674" y="136"/>
                  </a:lnTo>
                  <a:cubicBezTo>
                    <a:pt x="676" y="160"/>
                    <a:pt x="633" y="203"/>
                    <a:pt x="667" y="208"/>
                  </a:cubicBezTo>
                  <a:cubicBezTo>
                    <a:pt x="717" y="217"/>
                    <a:pt x="686" y="238"/>
                    <a:pt x="642" y="267"/>
                  </a:cubicBezTo>
                  <a:cubicBezTo>
                    <a:pt x="634" y="250"/>
                    <a:pt x="630" y="232"/>
                    <a:pt x="618" y="217"/>
                  </a:cubicBezTo>
                  <a:cubicBezTo>
                    <a:pt x="618" y="217"/>
                    <a:pt x="616" y="217"/>
                    <a:pt x="614" y="217"/>
                  </a:cubicBezTo>
                  <a:cubicBezTo>
                    <a:pt x="602" y="217"/>
                    <a:pt x="575" y="222"/>
                    <a:pt x="574" y="225"/>
                  </a:cubicBezTo>
                  <a:cubicBezTo>
                    <a:pt x="549" y="250"/>
                    <a:pt x="503" y="278"/>
                    <a:pt x="511" y="300"/>
                  </a:cubicBezTo>
                  <a:cubicBezTo>
                    <a:pt x="514" y="306"/>
                    <a:pt x="521" y="310"/>
                    <a:pt x="527" y="314"/>
                  </a:cubicBezTo>
                  <a:cubicBezTo>
                    <a:pt x="531" y="307"/>
                    <a:pt x="536" y="298"/>
                    <a:pt x="543" y="289"/>
                  </a:cubicBezTo>
                  <a:cubicBezTo>
                    <a:pt x="552" y="282"/>
                    <a:pt x="571" y="269"/>
                    <a:pt x="575" y="269"/>
                  </a:cubicBezTo>
                  <a:cubicBezTo>
                    <a:pt x="575" y="269"/>
                    <a:pt x="575" y="269"/>
                    <a:pt x="576" y="269"/>
                  </a:cubicBezTo>
                  <a:cubicBezTo>
                    <a:pt x="589" y="269"/>
                    <a:pt x="602" y="270"/>
                    <a:pt x="608" y="276"/>
                  </a:cubicBezTo>
                  <a:cubicBezTo>
                    <a:pt x="612" y="281"/>
                    <a:pt x="611" y="289"/>
                    <a:pt x="605" y="297"/>
                  </a:cubicBezTo>
                  <a:cubicBezTo>
                    <a:pt x="583" y="329"/>
                    <a:pt x="558" y="360"/>
                    <a:pt x="531" y="391"/>
                  </a:cubicBezTo>
                  <a:cubicBezTo>
                    <a:pt x="526" y="397"/>
                    <a:pt x="502" y="404"/>
                    <a:pt x="487" y="411"/>
                  </a:cubicBezTo>
                  <a:cubicBezTo>
                    <a:pt x="488" y="422"/>
                    <a:pt x="492" y="430"/>
                    <a:pt x="505" y="430"/>
                  </a:cubicBezTo>
                  <a:cubicBezTo>
                    <a:pt x="514" y="430"/>
                    <a:pt x="529" y="425"/>
                    <a:pt x="551" y="414"/>
                  </a:cubicBezTo>
                  <a:cubicBezTo>
                    <a:pt x="567" y="406"/>
                    <a:pt x="578" y="403"/>
                    <a:pt x="586" y="403"/>
                  </a:cubicBezTo>
                  <a:cubicBezTo>
                    <a:pt x="599" y="403"/>
                    <a:pt x="599" y="414"/>
                    <a:pt x="599" y="422"/>
                  </a:cubicBezTo>
                  <a:cubicBezTo>
                    <a:pt x="599" y="444"/>
                    <a:pt x="564" y="473"/>
                    <a:pt x="530" y="479"/>
                  </a:cubicBezTo>
                  <a:cubicBezTo>
                    <a:pt x="529" y="479"/>
                    <a:pt x="528" y="480"/>
                    <a:pt x="527" y="480"/>
                  </a:cubicBezTo>
                  <a:cubicBezTo>
                    <a:pt x="518" y="480"/>
                    <a:pt x="515" y="468"/>
                    <a:pt x="509" y="462"/>
                  </a:cubicBezTo>
                  <a:lnTo>
                    <a:pt x="451" y="514"/>
                  </a:lnTo>
                  <a:cubicBezTo>
                    <a:pt x="433" y="531"/>
                    <a:pt x="421" y="545"/>
                    <a:pt x="449" y="545"/>
                  </a:cubicBezTo>
                  <a:cubicBezTo>
                    <a:pt x="457" y="545"/>
                    <a:pt x="464" y="546"/>
                    <a:pt x="471" y="546"/>
                  </a:cubicBezTo>
                  <a:cubicBezTo>
                    <a:pt x="487" y="546"/>
                    <a:pt x="504" y="543"/>
                    <a:pt x="527" y="526"/>
                  </a:cubicBezTo>
                  <a:cubicBezTo>
                    <a:pt x="561" y="501"/>
                    <a:pt x="595" y="478"/>
                    <a:pt x="631" y="456"/>
                  </a:cubicBezTo>
                  <a:cubicBezTo>
                    <a:pt x="641" y="450"/>
                    <a:pt x="662" y="445"/>
                    <a:pt x="674" y="445"/>
                  </a:cubicBezTo>
                  <a:cubicBezTo>
                    <a:pt x="676" y="445"/>
                    <a:pt x="678" y="445"/>
                    <a:pt x="680" y="445"/>
                  </a:cubicBezTo>
                  <a:cubicBezTo>
                    <a:pt x="746" y="457"/>
                    <a:pt x="733" y="482"/>
                    <a:pt x="639" y="526"/>
                  </a:cubicBezTo>
                  <a:cubicBezTo>
                    <a:pt x="620" y="535"/>
                    <a:pt x="596" y="542"/>
                    <a:pt x="579" y="553"/>
                  </a:cubicBezTo>
                  <a:cubicBezTo>
                    <a:pt x="562" y="563"/>
                    <a:pt x="548" y="576"/>
                    <a:pt x="540" y="587"/>
                  </a:cubicBezTo>
                  <a:cubicBezTo>
                    <a:pt x="529" y="606"/>
                    <a:pt x="601" y="587"/>
                    <a:pt x="562" y="619"/>
                  </a:cubicBezTo>
                  <a:cubicBezTo>
                    <a:pt x="559" y="619"/>
                    <a:pt x="556" y="618"/>
                    <a:pt x="553" y="618"/>
                  </a:cubicBezTo>
                  <a:cubicBezTo>
                    <a:pt x="530" y="618"/>
                    <a:pt x="511" y="629"/>
                    <a:pt x="501" y="648"/>
                  </a:cubicBezTo>
                  <a:cubicBezTo>
                    <a:pt x="498" y="653"/>
                    <a:pt x="503" y="659"/>
                    <a:pt x="509" y="659"/>
                  </a:cubicBezTo>
                  <a:lnTo>
                    <a:pt x="562" y="666"/>
                  </a:lnTo>
                  <a:cubicBezTo>
                    <a:pt x="576" y="660"/>
                    <a:pt x="586" y="658"/>
                    <a:pt x="592" y="658"/>
                  </a:cubicBezTo>
                  <a:cubicBezTo>
                    <a:pt x="609" y="658"/>
                    <a:pt x="605" y="674"/>
                    <a:pt x="602" y="682"/>
                  </a:cubicBezTo>
                  <a:cubicBezTo>
                    <a:pt x="594" y="700"/>
                    <a:pt x="569" y="725"/>
                    <a:pt x="604" y="725"/>
                  </a:cubicBezTo>
                  <a:cubicBezTo>
                    <a:pt x="608" y="725"/>
                    <a:pt x="613" y="724"/>
                    <a:pt x="620" y="723"/>
                  </a:cubicBezTo>
                  <a:cubicBezTo>
                    <a:pt x="620" y="723"/>
                    <a:pt x="620" y="723"/>
                    <a:pt x="620" y="723"/>
                  </a:cubicBezTo>
                  <a:cubicBezTo>
                    <a:pt x="624" y="723"/>
                    <a:pt x="624" y="740"/>
                    <a:pt x="621" y="741"/>
                  </a:cubicBezTo>
                  <a:cubicBezTo>
                    <a:pt x="545" y="779"/>
                    <a:pt x="586" y="791"/>
                    <a:pt x="590" y="810"/>
                  </a:cubicBezTo>
                  <a:cubicBezTo>
                    <a:pt x="593" y="822"/>
                    <a:pt x="599" y="831"/>
                    <a:pt x="564" y="847"/>
                  </a:cubicBezTo>
                  <a:cubicBezTo>
                    <a:pt x="451" y="896"/>
                    <a:pt x="390" y="954"/>
                    <a:pt x="362" y="1016"/>
                  </a:cubicBezTo>
                  <a:cubicBezTo>
                    <a:pt x="352" y="1035"/>
                    <a:pt x="333" y="1046"/>
                    <a:pt x="309" y="1046"/>
                  </a:cubicBezTo>
                  <a:cubicBezTo>
                    <a:pt x="303" y="1046"/>
                    <a:pt x="290" y="1049"/>
                    <a:pt x="282" y="1049"/>
                  </a:cubicBezTo>
                  <a:cubicBezTo>
                    <a:pt x="273" y="1049"/>
                    <a:pt x="269" y="1045"/>
                    <a:pt x="281" y="1031"/>
                  </a:cubicBezTo>
                  <a:cubicBezTo>
                    <a:pt x="298" y="1012"/>
                    <a:pt x="299" y="994"/>
                    <a:pt x="308" y="976"/>
                  </a:cubicBezTo>
                  <a:lnTo>
                    <a:pt x="308" y="976"/>
                  </a:lnTo>
                  <a:cubicBezTo>
                    <a:pt x="291" y="982"/>
                    <a:pt x="269" y="997"/>
                    <a:pt x="254" y="997"/>
                  </a:cubicBezTo>
                  <a:cubicBezTo>
                    <a:pt x="250" y="997"/>
                    <a:pt x="246" y="996"/>
                    <a:pt x="243" y="993"/>
                  </a:cubicBezTo>
                  <a:cubicBezTo>
                    <a:pt x="233" y="982"/>
                    <a:pt x="227" y="968"/>
                    <a:pt x="218" y="956"/>
                  </a:cubicBezTo>
                  <a:cubicBezTo>
                    <a:pt x="202" y="972"/>
                    <a:pt x="202" y="982"/>
                    <a:pt x="206" y="990"/>
                  </a:cubicBezTo>
                  <a:cubicBezTo>
                    <a:pt x="224" y="1012"/>
                    <a:pt x="221" y="1026"/>
                    <a:pt x="150" y="1068"/>
                  </a:cubicBezTo>
                  <a:cubicBezTo>
                    <a:pt x="55" y="1122"/>
                    <a:pt x="47" y="1149"/>
                    <a:pt x="99" y="1178"/>
                  </a:cubicBezTo>
                  <a:cubicBezTo>
                    <a:pt x="118" y="1188"/>
                    <a:pt x="96" y="1200"/>
                    <a:pt x="86" y="1210"/>
                  </a:cubicBezTo>
                  <a:cubicBezTo>
                    <a:pt x="77" y="1221"/>
                    <a:pt x="52" y="1231"/>
                    <a:pt x="36" y="1241"/>
                  </a:cubicBezTo>
                  <a:cubicBezTo>
                    <a:pt x="0" y="1260"/>
                    <a:pt x="6" y="1269"/>
                    <a:pt x="27" y="1271"/>
                  </a:cubicBezTo>
                  <a:cubicBezTo>
                    <a:pt x="37" y="1271"/>
                    <a:pt x="48" y="1272"/>
                    <a:pt x="60" y="1272"/>
                  </a:cubicBezTo>
                  <a:cubicBezTo>
                    <a:pt x="73" y="1272"/>
                    <a:pt x="87" y="1271"/>
                    <a:pt x="100" y="1266"/>
                  </a:cubicBezTo>
                  <a:cubicBezTo>
                    <a:pt x="118" y="1259"/>
                    <a:pt x="133" y="1232"/>
                    <a:pt x="152" y="1216"/>
                  </a:cubicBezTo>
                  <a:cubicBezTo>
                    <a:pt x="161" y="1207"/>
                    <a:pt x="180" y="1202"/>
                    <a:pt x="195" y="1196"/>
                  </a:cubicBezTo>
                  <a:cubicBezTo>
                    <a:pt x="200" y="1187"/>
                    <a:pt x="203" y="1177"/>
                    <a:pt x="211" y="1172"/>
                  </a:cubicBezTo>
                  <a:cubicBezTo>
                    <a:pt x="257" y="1152"/>
                    <a:pt x="242" y="1144"/>
                    <a:pt x="224" y="1135"/>
                  </a:cubicBezTo>
                  <a:lnTo>
                    <a:pt x="224" y="1135"/>
                  </a:lnTo>
                  <a:lnTo>
                    <a:pt x="222" y="1137"/>
                  </a:lnTo>
                  <a:cubicBezTo>
                    <a:pt x="217" y="1135"/>
                    <a:pt x="211" y="1135"/>
                    <a:pt x="220" y="1132"/>
                  </a:cubicBezTo>
                  <a:lnTo>
                    <a:pt x="220" y="1132"/>
                  </a:lnTo>
                  <a:cubicBezTo>
                    <a:pt x="221" y="1133"/>
                    <a:pt x="223" y="1134"/>
                    <a:pt x="224" y="1135"/>
                  </a:cubicBezTo>
                  <a:lnTo>
                    <a:pt x="224" y="1135"/>
                  </a:lnTo>
                  <a:lnTo>
                    <a:pt x="229" y="1129"/>
                  </a:lnTo>
                  <a:lnTo>
                    <a:pt x="229" y="1129"/>
                  </a:lnTo>
                  <a:cubicBezTo>
                    <a:pt x="226" y="1130"/>
                    <a:pt x="223" y="1131"/>
                    <a:pt x="220" y="1132"/>
                  </a:cubicBezTo>
                  <a:cubicBezTo>
                    <a:pt x="208" y="1132"/>
                    <a:pt x="212" y="1127"/>
                    <a:pt x="212" y="1127"/>
                  </a:cubicBezTo>
                  <a:lnTo>
                    <a:pt x="233" y="1125"/>
                  </a:lnTo>
                  <a:lnTo>
                    <a:pt x="233" y="1125"/>
                  </a:lnTo>
                  <a:lnTo>
                    <a:pt x="229" y="1129"/>
                  </a:lnTo>
                  <a:lnTo>
                    <a:pt x="229" y="1129"/>
                  </a:lnTo>
                  <a:cubicBezTo>
                    <a:pt x="242" y="1125"/>
                    <a:pt x="251" y="1123"/>
                    <a:pt x="258" y="1123"/>
                  </a:cubicBezTo>
                  <a:cubicBezTo>
                    <a:pt x="278" y="1123"/>
                    <a:pt x="271" y="1139"/>
                    <a:pt x="275" y="1146"/>
                  </a:cubicBezTo>
                  <a:cubicBezTo>
                    <a:pt x="277" y="1149"/>
                    <a:pt x="252" y="1165"/>
                    <a:pt x="237" y="1175"/>
                  </a:cubicBezTo>
                  <a:cubicBezTo>
                    <a:pt x="224" y="1182"/>
                    <a:pt x="209" y="1188"/>
                    <a:pt x="195" y="1196"/>
                  </a:cubicBezTo>
                  <a:cubicBezTo>
                    <a:pt x="198" y="1202"/>
                    <a:pt x="203" y="1205"/>
                    <a:pt x="210" y="1205"/>
                  </a:cubicBezTo>
                  <a:cubicBezTo>
                    <a:pt x="218" y="1205"/>
                    <a:pt x="228" y="1200"/>
                    <a:pt x="240" y="1191"/>
                  </a:cubicBezTo>
                  <a:cubicBezTo>
                    <a:pt x="243" y="1194"/>
                    <a:pt x="246" y="1195"/>
                    <a:pt x="249" y="1195"/>
                  </a:cubicBezTo>
                  <a:cubicBezTo>
                    <a:pt x="266" y="1195"/>
                    <a:pt x="290" y="1164"/>
                    <a:pt x="316" y="1164"/>
                  </a:cubicBezTo>
                  <a:cubicBezTo>
                    <a:pt x="320" y="1164"/>
                    <a:pt x="324" y="1165"/>
                    <a:pt x="328" y="1166"/>
                  </a:cubicBezTo>
                  <a:cubicBezTo>
                    <a:pt x="359" y="1178"/>
                    <a:pt x="368" y="1199"/>
                    <a:pt x="383" y="1218"/>
                  </a:cubicBezTo>
                  <a:cubicBezTo>
                    <a:pt x="384" y="1219"/>
                    <a:pt x="386" y="1219"/>
                    <a:pt x="389" y="1219"/>
                  </a:cubicBezTo>
                  <a:cubicBezTo>
                    <a:pt x="396" y="1219"/>
                    <a:pt x="409" y="1216"/>
                    <a:pt x="415" y="1213"/>
                  </a:cubicBezTo>
                  <a:cubicBezTo>
                    <a:pt x="426" y="1209"/>
                    <a:pt x="440" y="1197"/>
                    <a:pt x="439" y="1193"/>
                  </a:cubicBezTo>
                  <a:cubicBezTo>
                    <a:pt x="439" y="1181"/>
                    <a:pt x="428" y="1172"/>
                    <a:pt x="427" y="1160"/>
                  </a:cubicBezTo>
                  <a:cubicBezTo>
                    <a:pt x="426" y="1143"/>
                    <a:pt x="461" y="1135"/>
                    <a:pt x="481" y="1124"/>
                  </a:cubicBezTo>
                  <a:lnTo>
                    <a:pt x="478" y="1118"/>
                  </a:lnTo>
                  <a:lnTo>
                    <a:pt x="478" y="1119"/>
                  </a:lnTo>
                  <a:cubicBezTo>
                    <a:pt x="465" y="1104"/>
                    <a:pt x="461" y="1085"/>
                    <a:pt x="499" y="1060"/>
                  </a:cubicBezTo>
                  <a:cubicBezTo>
                    <a:pt x="511" y="1053"/>
                    <a:pt x="545" y="1056"/>
                    <a:pt x="567" y="1054"/>
                  </a:cubicBezTo>
                  <a:cubicBezTo>
                    <a:pt x="569" y="1054"/>
                    <a:pt x="571" y="1054"/>
                    <a:pt x="573" y="1054"/>
                  </a:cubicBezTo>
                  <a:cubicBezTo>
                    <a:pt x="576" y="1054"/>
                    <a:pt x="579" y="1054"/>
                    <a:pt x="582" y="1054"/>
                  </a:cubicBezTo>
                  <a:cubicBezTo>
                    <a:pt x="585" y="1054"/>
                    <a:pt x="589" y="1054"/>
                    <a:pt x="592" y="1053"/>
                  </a:cubicBezTo>
                  <a:cubicBezTo>
                    <a:pt x="608" y="1049"/>
                    <a:pt x="636" y="1040"/>
                    <a:pt x="640" y="1035"/>
                  </a:cubicBezTo>
                  <a:cubicBezTo>
                    <a:pt x="646" y="1028"/>
                    <a:pt x="644" y="1021"/>
                    <a:pt x="625" y="1015"/>
                  </a:cubicBezTo>
                  <a:lnTo>
                    <a:pt x="625" y="1015"/>
                  </a:lnTo>
                  <a:cubicBezTo>
                    <a:pt x="625" y="1015"/>
                    <a:pt x="626" y="1015"/>
                    <a:pt x="627" y="1015"/>
                  </a:cubicBezTo>
                  <a:cubicBezTo>
                    <a:pt x="631" y="1010"/>
                    <a:pt x="639" y="1004"/>
                    <a:pt x="637" y="1003"/>
                  </a:cubicBezTo>
                  <a:cubicBezTo>
                    <a:pt x="637" y="1003"/>
                    <a:pt x="637" y="1003"/>
                    <a:pt x="637" y="1003"/>
                  </a:cubicBezTo>
                  <a:lnTo>
                    <a:pt x="637" y="1003"/>
                  </a:lnTo>
                  <a:cubicBezTo>
                    <a:pt x="629" y="1005"/>
                    <a:pt x="619" y="1008"/>
                    <a:pt x="608" y="1010"/>
                  </a:cubicBezTo>
                  <a:cubicBezTo>
                    <a:pt x="583" y="1007"/>
                    <a:pt x="590" y="1001"/>
                    <a:pt x="598" y="997"/>
                  </a:cubicBezTo>
                  <a:cubicBezTo>
                    <a:pt x="610" y="991"/>
                    <a:pt x="619" y="989"/>
                    <a:pt x="624" y="989"/>
                  </a:cubicBezTo>
                  <a:cubicBezTo>
                    <a:pt x="634" y="989"/>
                    <a:pt x="636" y="995"/>
                    <a:pt x="637" y="1003"/>
                  </a:cubicBezTo>
                  <a:lnTo>
                    <a:pt x="637" y="1003"/>
                  </a:lnTo>
                  <a:cubicBezTo>
                    <a:pt x="706" y="983"/>
                    <a:pt x="697" y="969"/>
                    <a:pt x="689" y="953"/>
                  </a:cubicBezTo>
                  <a:cubicBezTo>
                    <a:pt x="686" y="947"/>
                    <a:pt x="696" y="935"/>
                    <a:pt x="702" y="925"/>
                  </a:cubicBezTo>
                  <a:lnTo>
                    <a:pt x="702" y="925"/>
                  </a:lnTo>
                  <a:cubicBezTo>
                    <a:pt x="684" y="934"/>
                    <a:pt x="662" y="941"/>
                    <a:pt x="654" y="950"/>
                  </a:cubicBezTo>
                  <a:cubicBezTo>
                    <a:pt x="640" y="963"/>
                    <a:pt x="631" y="966"/>
                    <a:pt x="623" y="966"/>
                  </a:cubicBezTo>
                  <a:cubicBezTo>
                    <a:pt x="617" y="966"/>
                    <a:pt x="611" y="963"/>
                    <a:pt x="604" y="963"/>
                  </a:cubicBezTo>
                  <a:cubicBezTo>
                    <a:pt x="602" y="963"/>
                    <a:pt x="599" y="964"/>
                    <a:pt x="596" y="965"/>
                  </a:cubicBezTo>
                  <a:cubicBezTo>
                    <a:pt x="602" y="954"/>
                    <a:pt x="604" y="943"/>
                    <a:pt x="614" y="935"/>
                  </a:cubicBezTo>
                  <a:lnTo>
                    <a:pt x="827" y="822"/>
                  </a:lnTo>
                  <a:cubicBezTo>
                    <a:pt x="848" y="812"/>
                    <a:pt x="863" y="808"/>
                    <a:pt x="876" y="808"/>
                  </a:cubicBezTo>
                  <a:cubicBezTo>
                    <a:pt x="889" y="808"/>
                    <a:pt x="900" y="812"/>
                    <a:pt x="911" y="815"/>
                  </a:cubicBezTo>
                  <a:cubicBezTo>
                    <a:pt x="916" y="816"/>
                    <a:pt x="923" y="817"/>
                    <a:pt x="930" y="817"/>
                  </a:cubicBezTo>
                  <a:cubicBezTo>
                    <a:pt x="939" y="817"/>
                    <a:pt x="948" y="816"/>
                    <a:pt x="952" y="813"/>
                  </a:cubicBezTo>
                  <a:cubicBezTo>
                    <a:pt x="975" y="799"/>
                    <a:pt x="974" y="795"/>
                    <a:pt x="967" y="795"/>
                  </a:cubicBezTo>
                  <a:cubicBezTo>
                    <a:pt x="960" y="795"/>
                    <a:pt x="949" y="798"/>
                    <a:pt x="942" y="798"/>
                  </a:cubicBezTo>
                  <a:cubicBezTo>
                    <a:pt x="939" y="798"/>
                    <a:pt x="937" y="797"/>
                    <a:pt x="938" y="795"/>
                  </a:cubicBezTo>
                  <a:cubicBezTo>
                    <a:pt x="939" y="788"/>
                    <a:pt x="939" y="781"/>
                    <a:pt x="943" y="773"/>
                  </a:cubicBezTo>
                  <a:lnTo>
                    <a:pt x="989" y="707"/>
                  </a:lnTo>
                  <a:cubicBezTo>
                    <a:pt x="1008" y="712"/>
                    <a:pt x="1026" y="718"/>
                    <a:pt x="1045" y="720"/>
                  </a:cubicBezTo>
                  <a:cubicBezTo>
                    <a:pt x="1051" y="720"/>
                    <a:pt x="1067" y="712"/>
                    <a:pt x="1077" y="709"/>
                  </a:cubicBezTo>
                  <a:cubicBezTo>
                    <a:pt x="1066" y="700"/>
                    <a:pt x="1060" y="687"/>
                    <a:pt x="1040" y="684"/>
                  </a:cubicBezTo>
                  <a:cubicBezTo>
                    <a:pt x="1029" y="682"/>
                    <a:pt x="1018" y="680"/>
                    <a:pt x="1005" y="680"/>
                  </a:cubicBezTo>
                  <a:cubicBezTo>
                    <a:pt x="989" y="680"/>
                    <a:pt x="972" y="683"/>
                    <a:pt x="951" y="694"/>
                  </a:cubicBezTo>
                  <a:cubicBezTo>
                    <a:pt x="943" y="698"/>
                    <a:pt x="940" y="706"/>
                    <a:pt x="938" y="710"/>
                  </a:cubicBezTo>
                  <a:lnTo>
                    <a:pt x="929" y="734"/>
                  </a:lnTo>
                  <a:cubicBezTo>
                    <a:pt x="921" y="732"/>
                    <a:pt x="910" y="732"/>
                    <a:pt x="911" y="729"/>
                  </a:cubicBezTo>
                  <a:cubicBezTo>
                    <a:pt x="913" y="715"/>
                    <a:pt x="898" y="712"/>
                    <a:pt x="880" y="712"/>
                  </a:cubicBezTo>
                  <a:cubicBezTo>
                    <a:pt x="868" y="712"/>
                    <a:pt x="854" y="714"/>
                    <a:pt x="842" y="714"/>
                  </a:cubicBezTo>
                  <a:cubicBezTo>
                    <a:pt x="823" y="714"/>
                    <a:pt x="809" y="711"/>
                    <a:pt x="812" y="695"/>
                  </a:cubicBezTo>
                  <a:cubicBezTo>
                    <a:pt x="812" y="695"/>
                    <a:pt x="811" y="695"/>
                    <a:pt x="809" y="695"/>
                  </a:cubicBezTo>
                  <a:cubicBezTo>
                    <a:pt x="801" y="695"/>
                    <a:pt x="780" y="699"/>
                    <a:pt x="767" y="700"/>
                  </a:cubicBezTo>
                  <a:cubicBezTo>
                    <a:pt x="757" y="713"/>
                    <a:pt x="746" y="728"/>
                    <a:pt x="739" y="741"/>
                  </a:cubicBezTo>
                  <a:cubicBezTo>
                    <a:pt x="737" y="744"/>
                    <a:pt x="751" y="744"/>
                    <a:pt x="755" y="747"/>
                  </a:cubicBezTo>
                  <a:lnTo>
                    <a:pt x="777" y="763"/>
                  </a:lnTo>
                  <a:cubicBezTo>
                    <a:pt x="761" y="766"/>
                    <a:pt x="745" y="768"/>
                    <a:pt x="730" y="773"/>
                  </a:cubicBezTo>
                  <a:cubicBezTo>
                    <a:pt x="698" y="788"/>
                    <a:pt x="664" y="801"/>
                    <a:pt x="617" y="822"/>
                  </a:cubicBezTo>
                  <a:cubicBezTo>
                    <a:pt x="634" y="803"/>
                    <a:pt x="642" y="794"/>
                    <a:pt x="649" y="785"/>
                  </a:cubicBezTo>
                  <a:cubicBezTo>
                    <a:pt x="684" y="743"/>
                    <a:pt x="773" y="685"/>
                    <a:pt x="677" y="676"/>
                  </a:cubicBezTo>
                  <a:cubicBezTo>
                    <a:pt x="674" y="676"/>
                    <a:pt x="705" y="641"/>
                    <a:pt x="729" y="623"/>
                  </a:cubicBezTo>
                  <a:cubicBezTo>
                    <a:pt x="736" y="619"/>
                    <a:pt x="748" y="617"/>
                    <a:pt x="760" y="617"/>
                  </a:cubicBezTo>
                  <a:cubicBezTo>
                    <a:pt x="781" y="617"/>
                    <a:pt x="802" y="623"/>
                    <a:pt x="793" y="632"/>
                  </a:cubicBezTo>
                  <a:cubicBezTo>
                    <a:pt x="773" y="654"/>
                    <a:pt x="779" y="658"/>
                    <a:pt x="796" y="658"/>
                  </a:cubicBezTo>
                  <a:cubicBezTo>
                    <a:pt x="800" y="658"/>
                    <a:pt x="806" y="658"/>
                    <a:pt x="812" y="657"/>
                  </a:cubicBezTo>
                  <a:lnTo>
                    <a:pt x="862" y="657"/>
                  </a:lnTo>
                  <a:cubicBezTo>
                    <a:pt x="893" y="656"/>
                    <a:pt x="926" y="638"/>
                    <a:pt x="933" y="617"/>
                  </a:cubicBezTo>
                  <a:cubicBezTo>
                    <a:pt x="938" y="604"/>
                    <a:pt x="905" y="601"/>
                    <a:pt x="943" y="576"/>
                  </a:cubicBezTo>
                  <a:cubicBezTo>
                    <a:pt x="1014" y="529"/>
                    <a:pt x="1042" y="494"/>
                    <a:pt x="1043" y="456"/>
                  </a:cubicBezTo>
                  <a:cubicBezTo>
                    <a:pt x="1045" y="445"/>
                    <a:pt x="1051" y="431"/>
                    <a:pt x="1060" y="417"/>
                  </a:cubicBezTo>
                  <a:cubicBezTo>
                    <a:pt x="1091" y="373"/>
                    <a:pt x="1093" y="372"/>
                    <a:pt x="1027" y="364"/>
                  </a:cubicBezTo>
                  <a:cubicBezTo>
                    <a:pt x="1005" y="363"/>
                    <a:pt x="1008" y="357"/>
                    <a:pt x="1024" y="344"/>
                  </a:cubicBezTo>
                  <a:cubicBezTo>
                    <a:pt x="1033" y="338"/>
                    <a:pt x="1043" y="329"/>
                    <a:pt x="1054" y="326"/>
                  </a:cubicBezTo>
                  <a:cubicBezTo>
                    <a:pt x="1130" y="298"/>
                    <a:pt x="1146" y="288"/>
                    <a:pt x="1142" y="264"/>
                  </a:cubicBezTo>
                  <a:cubicBezTo>
                    <a:pt x="1138" y="244"/>
                    <a:pt x="1130" y="225"/>
                    <a:pt x="1129" y="204"/>
                  </a:cubicBezTo>
                  <a:cubicBezTo>
                    <a:pt x="1129" y="198"/>
                    <a:pt x="1146" y="186"/>
                    <a:pt x="1155" y="178"/>
                  </a:cubicBezTo>
                  <a:cubicBezTo>
                    <a:pt x="1163" y="179"/>
                    <a:pt x="1173" y="179"/>
                    <a:pt x="1180" y="181"/>
                  </a:cubicBezTo>
                  <a:cubicBezTo>
                    <a:pt x="1199" y="186"/>
                    <a:pt x="1220" y="192"/>
                    <a:pt x="1242" y="200"/>
                  </a:cubicBezTo>
                  <a:cubicBezTo>
                    <a:pt x="1267" y="173"/>
                    <a:pt x="1214" y="169"/>
                    <a:pt x="1271" y="142"/>
                  </a:cubicBezTo>
                  <a:cubicBezTo>
                    <a:pt x="1257" y="141"/>
                    <a:pt x="1243" y="135"/>
                    <a:pt x="1229" y="135"/>
                  </a:cubicBezTo>
                  <a:cubicBezTo>
                    <a:pt x="1225" y="135"/>
                    <a:pt x="1222" y="135"/>
                    <a:pt x="1219" y="136"/>
                  </a:cubicBezTo>
                  <a:cubicBezTo>
                    <a:pt x="1195" y="144"/>
                    <a:pt x="1179" y="147"/>
                    <a:pt x="1170" y="147"/>
                  </a:cubicBezTo>
                  <a:cubicBezTo>
                    <a:pt x="1153" y="147"/>
                    <a:pt x="1158" y="136"/>
                    <a:pt x="1183" y="114"/>
                  </a:cubicBezTo>
                  <a:cubicBezTo>
                    <a:pt x="1216" y="86"/>
                    <a:pt x="1217" y="76"/>
                    <a:pt x="1195" y="76"/>
                  </a:cubicBezTo>
                  <a:cubicBezTo>
                    <a:pt x="1184" y="76"/>
                    <a:pt x="1167" y="78"/>
                    <a:pt x="1145" y="82"/>
                  </a:cubicBezTo>
                  <a:cubicBezTo>
                    <a:pt x="1129" y="84"/>
                    <a:pt x="1108" y="88"/>
                    <a:pt x="1091" y="88"/>
                  </a:cubicBezTo>
                  <a:cubicBezTo>
                    <a:pt x="1064" y="88"/>
                    <a:pt x="1049" y="79"/>
                    <a:pt x="1086" y="44"/>
                  </a:cubicBezTo>
                  <a:cubicBezTo>
                    <a:pt x="1089" y="39"/>
                    <a:pt x="1049" y="36"/>
                    <a:pt x="1030" y="32"/>
                  </a:cubicBezTo>
                  <a:lnTo>
                    <a:pt x="1026" y="67"/>
                  </a:lnTo>
                  <a:cubicBezTo>
                    <a:pt x="1024" y="72"/>
                    <a:pt x="1018" y="78"/>
                    <a:pt x="1011" y="88"/>
                  </a:cubicBezTo>
                  <a:cubicBezTo>
                    <a:pt x="989" y="75"/>
                    <a:pt x="965" y="64"/>
                    <a:pt x="948" y="53"/>
                  </a:cubicBezTo>
                  <a:cubicBezTo>
                    <a:pt x="940" y="47"/>
                    <a:pt x="931" y="44"/>
                    <a:pt x="919" y="44"/>
                  </a:cubicBezTo>
                  <a:cubicBezTo>
                    <a:pt x="906" y="44"/>
                    <a:pt x="889" y="48"/>
                    <a:pt x="868" y="54"/>
                  </a:cubicBezTo>
                  <a:cubicBezTo>
                    <a:pt x="830" y="64"/>
                    <a:pt x="808" y="70"/>
                    <a:pt x="795" y="70"/>
                  </a:cubicBezTo>
                  <a:cubicBezTo>
                    <a:pt x="777" y="70"/>
                    <a:pt x="773" y="61"/>
                    <a:pt x="762" y="44"/>
                  </a:cubicBezTo>
                  <a:cubicBezTo>
                    <a:pt x="753" y="29"/>
                    <a:pt x="768" y="1"/>
                    <a:pt x="7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47"/>
            <p:cNvSpPr/>
            <p:nvPr/>
          </p:nvSpPr>
          <p:spPr>
            <a:xfrm>
              <a:off x="2789225" y="4000650"/>
              <a:ext cx="27700" cy="33350"/>
            </a:xfrm>
            <a:custGeom>
              <a:rect b="b" l="l" r="r" t="t"/>
              <a:pathLst>
                <a:path extrusionOk="0" h="1334" w="1108">
                  <a:moveTo>
                    <a:pt x="926" y="48"/>
                  </a:moveTo>
                  <a:lnTo>
                    <a:pt x="928" y="49"/>
                  </a:lnTo>
                  <a:lnTo>
                    <a:pt x="928" y="49"/>
                  </a:lnTo>
                  <a:cubicBezTo>
                    <a:pt x="925" y="58"/>
                    <a:pt x="920" y="64"/>
                    <a:pt x="916" y="68"/>
                  </a:cubicBezTo>
                  <a:lnTo>
                    <a:pt x="916" y="68"/>
                  </a:lnTo>
                  <a:cubicBezTo>
                    <a:pt x="912" y="67"/>
                    <a:pt x="908" y="66"/>
                    <a:pt x="908" y="66"/>
                  </a:cubicBezTo>
                  <a:cubicBezTo>
                    <a:pt x="913" y="60"/>
                    <a:pt x="920" y="54"/>
                    <a:pt x="926" y="48"/>
                  </a:cubicBezTo>
                  <a:close/>
                  <a:moveTo>
                    <a:pt x="807" y="180"/>
                  </a:moveTo>
                  <a:lnTo>
                    <a:pt x="802" y="194"/>
                  </a:lnTo>
                  <a:lnTo>
                    <a:pt x="802" y="195"/>
                  </a:lnTo>
                  <a:cubicBezTo>
                    <a:pt x="798" y="195"/>
                    <a:pt x="791" y="197"/>
                    <a:pt x="791" y="197"/>
                  </a:cubicBezTo>
                  <a:cubicBezTo>
                    <a:pt x="791" y="192"/>
                    <a:pt x="794" y="188"/>
                    <a:pt x="795" y="183"/>
                  </a:cubicBezTo>
                  <a:lnTo>
                    <a:pt x="807" y="180"/>
                  </a:lnTo>
                  <a:close/>
                  <a:moveTo>
                    <a:pt x="842" y="369"/>
                  </a:moveTo>
                  <a:cubicBezTo>
                    <a:pt x="847" y="370"/>
                    <a:pt x="852" y="372"/>
                    <a:pt x="867" y="375"/>
                  </a:cubicBezTo>
                  <a:cubicBezTo>
                    <a:pt x="863" y="377"/>
                    <a:pt x="854" y="386"/>
                    <a:pt x="845" y="394"/>
                  </a:cubicBezTo>
                  <a:cubicBezTo>
                    <a:pt x="841" y="394"/>
                    <a:pt x="830" y="394"/>
                    <a:pt x="830" y="391"/>
                  </a:cubicBezTo>
                  <a:cubicBezTo>
                    <a:pt x="830" y="385"/>
                    <a:pt x="838" y="376"/>
                    <a:pt x="842" y="369"/>
                  </a:cubicBezTo>
                  <a:close/>
                  <a:moveTo>
                    <a:pt x="780" y="438"/>
                  </a:moveTo>
                  <a:lnTo>
                    <a:pt x="780" y="438"/>
                  </a:lnTo>
                  <a:cubicBezTo>
                    <a:pt x="783" y="441"/>
                    <a:pt x="785" y="445"/>
                    <a:pt x="787" y="448"/>
                  </a:cubicBezTo>
                  <a:lnTo>
                    <a:pt x="787" y="448"/>
                  </a:lnTo>
                  <a:cubicBezTo>
                    <a:pt x="791" y="442"/>
                    <a:pt x="780" y="438"/>
                    <a:pt x="780" y="438"/>
                  </a:cubicBezTo>
                  <a:close/>
                  <a:moveTo>
                    <a:pt x="747" y="569"/>
                  </a:moveTo>
                  <a:cubicBezTo>
                    <a:pt x="764" y="569"/>
                    <a:pt x="757" y="614"/>
                    <a:pt x="735" y="629"/>
                  </a:cubicBezTo>
                  <a:cubicBezTo>
                    <a:pt x="724" y="636"/>
                    <a:pt x="702" y="642"/>
                    <a:pt x="692" y="642"/>
                  </a:cubicBezTo>
                  <a:cubicBezTo>
                    <a:pt x="691" y="642"/>
                    <a:pt x="690" y="642"/>
                    <a:pt x="688" y="642"/>
                  </a:cubicBezTo>
                  <a:cubicBezTo>
                    <a:pt x="653" y="642"/>
                    <a:pt x="680" y="621"/>
                    <a:pt x="711" y="597"/>
                  </a:cubicBezTo>
                  <a:cubicBezTo>
                    <a:pt x="719" y="592"/>
                    <a:pt x="722" y="583"/>
                    <a:pt x="726" y="576"/>
                  </a:cubicBezTo>
                  <a:cubicBezTo>
                    <a:pt x="733" y="573"/>
                    <a:pt x="742" y="569"/>
                    <a:pt x="747" y="569"/>
                  </a:cubicBezTo>
                  <a:close/>
                  <a:moveTo>
                    <a:pt x="724" y="663"/>
                  </a:moveTo>
                  <a:lnTo>
                    <a:pt x="719" y="676"/>
                  </a:lnTo>
                  <a:cubicBezTo>
                    <a:pt x="716" y="678"/>
                    <a:pt x="708" y="679"/>
                    <a:pt x="708" y="679"/>
                  </a:cubicBezTo>
                  <a:cubicBezTo>
                    <a:pt x="708" y="675"/>
                    <a:pt x="710" y="669"/>
                    <a:pt x="711" y="664"/>
                  </a:cubicBezTo>
                  <a:lnTo>
                    <a:pt x="724" y="663"/>
                  </a:lnTo>
                  <a:close/>
                  <a:moveTo>
                    <a:pt x="449" y="673"/>
                  </a:moveTo>
                  <a:lnTo>
                    <a:pt x="471" y="709"/>
                  </a:lnTo>
                  <a:lnTo>
                    <a:pt x="458" y="717"/>
                  </a:lnTo>
                  <a:lnTo>
                    <a:pt x="436" y="684"/>
                  </a:lnTo>
                  <a:lnTo>
                    <a:pt x="449" y="673"/>
                  </a:lnTo>
                  <a:close/>
                  <a:moveTo>
                    <a:pt x="377" y="795"/>
                  </a:moveTo>
                  <a:lnTo>
                    <a:pt x="368" y="811"/>
                  </a:lnTo>
                  <a:lnTo>
                    <a:pt x="366" y="812"/>
                  </a:lnTo>
                  <a:lnTo>
                    <a:pt x="366" y="812"/>
                  </a:lnTo>
                  <a:cubicBezTo>
                    <a:pt x="372" y="796"/>
                    <a:pt x="377" y="795"/>
                    <a:pt x="377" y="795"/>
                  </a:cubicBezTo>
                  <a:close/>
                  <a:moveTo>
                    <a:pt x="366" y="798"/>
                  </a:moveTo>
                  <a:lnTo>
                    <a:pt x="366" y="798"/>
                  </a:lnTo>
                  <a:cubicBezTo>
                    <a:pt x="364" y="804"/>
                    <a:pt x="363" y="809"/>
                    <a:pt x="361" y="813"/>
                  </a:cubicBezTo>
                  <a:lnTo>
                    <a:pt x="361" y="813"/>
                  </a:lnTo>
                  <a:lnTo>
                    <a:pt x="354" y="814"/>
                  </a:lnTo>
                  <a:lnTo>
                    <a:pt x="366" y="798"/>
                  </a:lnTo>
                  <a:close/>
                  <a:moveTo>
                    <a:pt x="357" y="819"/>
                  </a:moveTo>
                  <a:lnTo>
                    <a:pt x="358" y="821"/>
                  </a:lnTo>
                  <a:lnTo>
                    <a:pt x="358" y="821"/>
                  </a:lnTo>
                  <a:cubicBezTo>
                    <a:pt x="354" y="834"/>
                    <a:pt x="351" y="837"/>
                    <a:pt x="348" y="841"/>
                  </a:cubicBezTo>
                  <a:cubicBezTo>
                    <a:pt x="345" y="839"/>
                    <a:pt x="339" y="837"/>
                    <a:pt x="339" y="837"/>
                  </a:cubicBezTo>
                  <a:cubicBezTo>
                    <a:pt x="343" y="831"/>
                    <a:pt x="351" y="825"/>
                    <a:pt x="357" y="819"/>
                  </a:cubicBezTo>
                  <a:close/>
                  <a:moveTo>
                    <a:pt x="408" y="839"/>
                  </a:moveTo>
                  <a:cubicBezTo>
                    <a:pt x="411" y="845"/>
                    <a:pt x="414" y="851"/>
                    <a:pt x="416" y="857"/>
                  </a:cubicBezTo>
                  <a:cubicBezTo>
                    <a:pt x="413" y="859"/>
                    <a:pt x="398" y="869"/>
                    <a:pt x="398" y="869"/>
                  </a:cubicBezTo>
                  <a:cubicBezTo>
                    <a:pt x="393" y="864"/>
                    <a:pt x="391" y="860"/>
                    <a:pt x="388" y="854"/>
                  </a:cubicBezTo>
                  <a:cubicBezTo>
                    <a:pt x="391" y="853"/>
                    <a:pt x="399" y="845"/>
                    <a:pt x="408" y="839"/>
                  </a:cubicBezTo>
                  <a:close/>
                  <a:moveTo>
                    <a:pt x="370" y="1200"/>
                  </a:moveTo>
                  <a:lnTo>
                    <a:pt x="366" y="1213"/>
                  </a:lnTo>
                  <a:cubicBezTo>
                    <a:pt x="361" y="1215"/>
                    <a:pt x="354" y="1216"/>
                    <a:pt x="354" y="1216"/>
                  </a:cubicBezTo>
                  <a:cubicBezTo>
                    <a:pt x="354" y="1212"/>
                    <a:pt x="357" y="1207"/>
                    <a:pt x="358" y="1203"/>
                  </a:cubicBezTo>
                  <a:lnTo>
                    <a:pt x="370" y="1200"/>
                  </a:lnTo>
                  <a:close/>
                  <a:moveTo>
                    <a:pt x="935" y="1"/>
                  </a:moveTo>
                  <a:lnTo>
                    <a:pt x="935" y="1"/>
                  </a:lnTo>
                  <a:cubicBezTo>
                    <a:pt x="916" y="10"/>
                    <a:pt x="895" y="17"/>
                    <a:pt x="880" y="29"/>
                  </a:cubicBezTo>
                  <a:cubicBezTo>
                    <a:pt x="869" y="38"/>
                    <a:pt x="858" y="54"/>
                    <a:pt x="858" y="63"/>
                  </a:cubicBezTo>
                  <a:cubicBezTo>
                    <a:pt x="857" y="73"/>
                    <a:pt x="873" y="76"/>
                    <a:pt x="870" y="86"/>
                  </a:cubicBezTo>
                  <a:cubicBezTo>
                    <a:pt x="867" y="95"/>
                    <a:pt x="838" y="120"/>
                    <a:pt x="838" y="120"/>
                  </a:cubicBezTo>
                  <a:cubicBezTo>
                    <a:pt x="808" y="123"/>
                    <a:pt x="797" y="139"/>
                    <a:pt x="773" y="161"/>
                  </a:cubicBezTo>
                  <a:cubicBezTo>
                    <a:pt x="760" y="176"/>
                    <a:pt x="722" y="183"/>
                    <a:pt x="697" y="198"/>
                  </a:cubicBezTo>
                  <a:cubicBezTo>
                    <a:pt x="657" y="222"/>
                    <a:pt x="610" y="247"/>
                    <a:pt x="620" y="277"/>
                  </a:cubicBezTo>
                  <a:cubicBezTo>
                    <a:pt x="623" y="289"/>
                    <a:pt x="592" y="320"/>
                    <a:pt x="595" y="332"/>
                  </a:cubicBezTo>
                  <a:cubicBezTo>
                    <a:pt x="596" y="335"/>
                    <a:pt x="601" y="336"/>
                    <a:pt x="607" y="336"/>
                  </a:cubicBezTo>
                  <a:cubicBezTo>
                    <a:pt x="637" y="336"/>
                    <a:pt x="713" y="310"/>
                    <a:pt x="727" y="291"/>
                  </a:cubicBezTo>
                  <a:cubicBezTo>
                    <a:pt x="770" y="232"/>
                    <a:pt x="852" y="217"/>
                    <a:pt x="900" y="166"/>
                  </a:cubicBezTo>
                  <a:cubicBezTo>
                    <a:pt x="905" y="158"/>
                    <a:pt x="932" y="151"/>
                    <a:pt x="948" y="144"/>
                  </a:cubicBezTo>
                  <a:lnTo>
                    <a:pt x="948" y="144"/>
                  </a:lnTo>
                  <a:cubicBezTo>
                    <a:pt x="944" y="155"/>
                    <a:pt x="947" y="167"/>
                    <a:pt x="936" y="177"/>
                  </a:cubicBezTo>
                  <a:cubicBezTo>
                    <a:pt x="888" y="224"/>
                    <a:pt x="838" y="280"/>
                    <a:pt x="775" y="308"/>
                  </a:cubicBezTo>
                  <a:cubicBezTo>
                    <a:pt x="726" y="330"/>
                    <a:pt x="704" y="347"/>
                    <a:pt x="697" y="372"/>
                  </a:cubicBezTo>
                  <a:cubicBezTo>
                    <a:pt x="685" y="411"/>
                    <a:pt x="585" y="455"/>
                    <a:pt x="596" y="492"/>
                  </a:cubicBezTo>
                  <a:cubicBezTo>
                    <a:pt x="549" y="495"/>
                    <a:pt x="505" y="542"/>
                    <a:pt x="461" y="564"/>
                  </a:cubicBezTo>
                  <a:cubicBezTo>
                    <a:pt x="442" y="575"/>
                    <a:pt x="424" y="567"/>
                    <a:pt x="402" y="573"/>
                  </a:cubicBezTo>
                  <a:cubicBezTo>
                    <a:pt x="387" y="576"/>
                    <a:pt x="378" y="579"/>
                    <a:pt x="373" y="579"/>
                  </a:cubicBezTo>
                  <a:cubicBezTo>
                    <a:pt x="364" y="579"/>
                    <a:pt x="371" y="571"/>
                    <a:pt x="386" y="550"/>
                  </a:cubicBezTo>
                  <a:cubicBezTo>
                    <a:pt x="404" y="523"/>
                    <a:pt x="402" y="494"/>
                    <a:pt x="426" y="475"/>
                  </a:cubicBezTo>
                  <a:cubicBezTo>
                    <a:pt x="498" y="417"/>
                    <a:pt x="451" y="426"/>
                    <a:pt x="429" y="420"/>
                  </a:cubicBezTo>
                  <a:cubicBezTo>
                    <a:pt x="423" y="419"/>
                    <a:pt x="416" y="418"/>
                    <a:pt x="408" y="418"/>
                  </a:cubicBezTo>
                  <a:cubicBezTo>
                    <a:pt x="400" y="418"/>
                    <a:pt x="393" y="419"/>
                    <a:pt x="386" y="419"/>
                  </a:cubicBezTo>
                  <a:cubicBezTo>
                    <a:pt x="376" y="432"/>
                    <a:pt x="357" y="453"/>
                    <a:pt x="358" y="460"/>
                  </a:cubicBezTo>
                  <a:cubicBezTo>
                    <a:pt x="373" y="500"/>
                    <a:pt x="329" y="488"/>
                    <a:pt x="310" y="497"/>
                  </a:cubicBezTo>
                  <a:cubicBezTo>
                    <a:pt x="301" y="500"/>
                    <a:pt x="293" y="500"/>
                    <a:pt x="282" y="503"/>
                  </a:cubicBezTo>
                  <a:cubicBezTo>
                    <a:pt x="283" y="541"/>
                    <a:pt x="254" y="588"/>
                    <a:pt x="208" y="638"/>
                  </a:cubicBezTo>
                  <a:cubicBezTo>
                    <a:pt x="190" y="658"/>
                    <a:pt x="201" y="684"/>
                    <a:pt x="149" y="698"/>
                  </a:cubicBezTo>
                  <a:cubicBezTo>
                    <a:pt x="141" y="701"/>
                    <a:pt x="135" y="702"/>
                    <a:pt x="131" y="702"/>
                  </a:cubicBezTo>
                  <a:cubicBezTo>
                    <a:pt x="107" y="702"/>
                    <a:pt x="134" y="668"/>
                    <a:pt x="139" y="656"/>
                  </a:cubicBezTo>
                  <a:cubicBezTo>
                    <a:pt x="155" y="611"/>
                    <a:pt x="124" y="601"/>
                    <a:pt x="110" y="579"/>
                  </a:cubicBezTo>
                  <a:cubicBezTo>
                    <a:pt x="109" y="578"/>
                    <a:pt x="108" y="578"/>
                    <a:pt x="106" y="578"/>
                  </a:cubicBezTo>
                  <a:cubicBezTo>
                    <a:pt x="95" y="578"/>
                    <a:pt x="58" y="594"/>
                    <a:pt x="36" y="606"/>
                  </a:cubicBezTo>
                  <a:cubicBezTo>
                    <a:pt x="23" y="614"/>
                    <a:pt x="1" y="645"/>
                    <a:pt x="5" y="651"/>
                  </a:cubicBezTo>
                  <a:cubicBezTo>
                    <a:pt x="14" y="669"/>
                    <a:pt x="33" y="681"/>
                    <a:pt x="49" y="692"/>
                  </a:cubicBezTo>
                  <a:cubicBezTo>
                    <a:pt x="57" y="698"/>
                    <a:pt x="79" y="695"/>
                    <a:pt x="76" y="704"/>
                  </a:cubicBezTo>
                  <a:cubicBezTo>
                    <a:pt x="62" y="754"/>
                    <a:pt x="133" y="744"/>
                    <a:pt x="127" y="794"/>
                  </a:cubicBezTo>
                  <a:cubicBezTo>
                    <a:pt x="165" y="753"/>
                    <a:pt x="189" y="726"/>
                    <a:pt x="213" y="701"/>
                  </a:cubicBezTo>
                  <a:cubicBezTo>
                    <a:pt x="237" y="675"/>
                    <a:pt x="264" y="664"/>
                    <a:pt x="290" y="664"/>
                  </a:cubicBezTo>
                  <a:cubicBezTo>
                    <a:pt x="291" y="664"/>
                    <a:pt x="293" y="664"/>
                    <a:pt x="295" y="664"/>
                  </a:cubicBezTo>
                  <a:cubicBezTo>
                    <a:pt x="295" y="664"/>
                    <a:pt x="296" y="664"/>
                    <a:pt x="296" y="664"/>
                  </a:cubicBezTo>
                  <a:cubicBezTo>
                    <a:pt x="307" y="664"/>
                    <a:pt x="333" y="652"/>
                    <a:pt x="339" y="647"/>
                  </a:cubicBezTo>
                  <a:cubicBezTo>
                    <a:pt x="355" y="630"/>
                    <a:pt x="362" y="611"/>
                    <a:pt x="385" y="611"/>
                  </a:cubicBezTo>
                  <a:cubicBezTo>
                    <a:pt x="386" y="611"/>
                    <a:pt x="387" y="611"/>
                    <a:pt x="388" y="611"/>
                  </a:cubicBezTo>
                  <a:cubicBezTo>
                    <a:pt x="416" y="614"/>
                    <a:pt x="439" y="619"/>
                    <a:pt x="463" y="625"/>
                  </a:cubicBezTo>
                  <a:cubicBezTo>
                    <a:pt x="464" y="625"/>
                    <a:pt x="452" y="638"/>
                    <a:pt x="449" y="645"/>
                  </a:cubicBezTo>
                  <a:cubicBezTo>
                    <a:pt x="432" y="685"/>
                    <a:pt x="395" y="663"/>
                    <a:pt x="370" y="694"/>
                  </a:cubicBezTo>
                  <a:cubicBezTo>
                    <a:pt x="353" y="714"/>
                    <a:pt x="367" y="716"/>
                    <a:pt x="380" y="716"/>
                  </a:cubicBezTo>
                  <a:cubicBezTo>
                    <a:pt x="381" y="716"/>
                    <a:pt x="383" y="715"/>
                    <a:pt x="385" y="715"/>
                  </a:cubicBezTo>
                  <a:cubicBezTo>
                    <a:pt x="396" y="715"/>
                    <a:pt x="404" y="716"/>
                    <a:pt x="388" y="731"/>
                  </a:cubicBezTo>
                  <a:cubicBezTo>
                    <a:pt x="313" y="800"/>
                    <a:pt x="296" y="856"/>
                    <a:pt x="254" y="917"/>
                  </a:cubicBezTo>
                  <a:cubicBezTo>
                    <a:pt x="243" y="933"/>
                    <a:pt x="240" y="940"/>
                    <a:pt x="245" y="940"/>
                  </a:cubicBezTo>
                  <a:cubicBezTo>
                    <a:pt x="249" y="940"/>
                    <a:pt x="260" y="934"/>
                    <a:pt x="276" y="925"/>
                  </a:cubicBezTo>
                  <a:cubicBezTo>
                    <a:pt x="291" y="915"/>
                    <a:pt x="311" y="897"/>
                    <a:pt x="322" y="897"/>
                  </a:cubicBezTo>
                  <a:cubicBezTo>
                    <a:pt x="326" y="897"/>
                    <a:pt x="329" y="899"/>
                    <a:pt x="330" y="904"/>
                  </a:cubicBezTo>
                  <a:cubicBezTo>
                    <a:pt x="333" y="909"/>
                    <a:pt x="314" y="926"/>
                    <a:pt x="305" y="938"/>
                  </a:cubicBezTo>
                  <a:cubicBezTo>
                    <a:pt x="284" y="964"/>
                    <a:pt x="253" y="996"/>
                    <a:pt x="283" y="996"/>
                  </a:cubicBezTo>
                  <a:cubicBezTo>
                    <a:pt x="288" y="996"/>
                    <a:pt x="296" y="995"/>
                    <a:pt x="305" y="992"/>
                  </a:cubicBezTo>
                  <a:cubicBezTo>
                    <a:pt x="306" y="992"/>
                    <a:pt x="306" y="992"/>
                    <a:pt x="307" y="992"/>
                  </a:cubicBezTo>
                  <a:cubicBezTo>
                    <a:pt x="314" y="992"/>
                    <a:pt x="313" y="1003"/>
                    <a:pt x="317" y="1007"/>
                  </a:cubicBezTo>
                  <a:cubicBezTo>
                    <a:pt x="252" y="1048"/>
                    <a:pt x="293" y="1070"/>
                    <a:pt x="238" y="1115"/>
                  </a:cubicBezTo>
                  <a:lnTo>
                    <a:pt x="207" y="1070"/>
                  </a:lnTo>
                  <a:cubicBezTo>
                    <a:pt x="185" y="1094"/>
                    <a:pt x="158" y="1135"/>
                    <a:pt x="143" y="1140"/>
                  </a:cubicBezTo>
                  <a:cubicBezTo>
                    <a:pt x="74" y="1166"/>
                    <a:pt x="145" y="1179"/>
                    <a:pt x="95" y="1198"/>
                  </a:cubicBezTo>
                  <a:cubicBezTo>
                    <a:pt x="102" y="1200"/>
                    <a:pt x="108" y="1202"/>
                    <a:pt x="115" y="1202"/>
                  </a:cubicBezTo>
                  <a:cubicBezTo>
                    <a:pt x="126" y="1202"/>
                    <a:pt x="140" y="1197"/>
                    <a:pt x="164" y="1175"/>
                  </a:cubicBezTo>
                  <a:cubicBezTo>
                    <a:pt x="181" y="1160"/>
                    <a:pt x="197" y="1153"/>
                    <a:pt x="209" y="1153"/>
                  </a:cubicBezTo>
                  <a:cubicBezTo>
                    <a:pt x="219" y="1153"/>
                    <a:pt x="227" y="1158"/>
                    <a:pt x="232" y="1168"/>
                  </a:cubicBezTo>
                  <a:cubicBezTo>
                    <a:pt x="246" y="1198"/>
                    <a:pt x="202" y="1188"/>
                    <a:pt x="189" y="1200"/>
                  </a:cubicBezTo>
                  <a:lnTo>
                    <a:pt x="99" y="1279"/>
                  </a:lnTo>
                  <a:cubicBezTo>
                    <a:pt x="71" y="1306"/>
                    <a:pt x="92" y="1307"/>
                    <a:pt x="98" y="1316"/>
                  </a:cubicBezTo>
                  <a:cubicBezTo>
                    <a:pt x="101" y="1321"/>
                    <a:pt x="101" y="1333"/>
                    <a:pt x="111" y="1333"/>
                  </a:cubicBezTo>
                  <a:cubicBezTo>
                    <a:pt x="115" y="1333"/>
                    <a:pt x="122" y="1330"/>
                    <a:pt x="133" y="1322"/>
                  </a:cubicBezTo>
                  <a:cubicBezTo>
                    <a:pt x="162" y="1299"/>
                    <a:pt x="178" y="1292"/>
                    <a:pt x="189" y="1292"/>
                  </a:cubicBezTo>
                  <a:cubicBezTo>
                    <a:pt x="201" y="1292"/>
                    <a:pt x="205" y="1304"/>
                    <a:pt x="214" y="1312"/>
                  </a:cubicBezTo>
                  <a:cubicBezTo>
                    <a:pt x="220" y="1317"/>
                    <a:pt x="227" y="1319"/>
                    <a:pt x="236" y="1319"/>
                  </a:cubicBezTo>
                  <a:cubicBezTo>
                    <a:pt x="255" y="1319"/>
                    <a:pt x="281" y="1307"/>
                    <a:pt x="313" y="1282"/>
                  </a:cubicBezTo>
                  <a:cubicBezTo>
                    <a:pt x="329" y="1269"/>
                    <a:pt x="349" y="1244"/>
                    <a:pt x="358" y="1243"/>
                  </a:cubicBezTo>
                  <a:cubicBezTo>
                    <a:pt x="393" y="1234"/>
                    <a:pt x="410" y="1218"/>
                    <a:pt x="424" y="1194"/>
                  </a:cubicBezTo>
                  <a:lnTo>
                    <a:pt x="443" y="1185"/>
                  </a:lnTo>
                  <a:cubicBezTo>
                    <a:pt x="448" y="1193"/>
                    <a:pt x="452" y="1196"/>
                    <a:pt x="456" y="1196"/>
                  </a:cubicBezTo>
                  <a:cubicBezTo>
                    <a:pt x="464" y="1196"/>
                    <a:pt x="474" y="1185"/>
                    <a:pt x="489" y="1165"/>
                  </a:cubicBezTo>
                  <a:cubicBezTo>
                    <a:pt x="505" y="1143"/>
                    <a:pt x="538" y="1120"/>
                    <a:pt x="563" y="1097"/>
                  </a:cubicBezTo>
                  <a:lnTo>
                    <a:pt x="594" y="1065"/>
                  </a:lnTo>
                  <a:lnTo>
                    <a:pt x="594" y="1065"/>
                  </a:lnTo>
                  <a:cubicBezTo>
                    <a:pt x="582" y="1067"/>
                    <a:pt x="570" y="1066"/>
                    <a:pt x="557" y="1072"/>
                  </a:cubicBezTo>
                  <a:cubicBezTo>
                    <a:pt x="521" y="1090"/>
                    <a:pt x="481" y="1118"/>
                    <a:pt x="453" y="1118"/>
                  </a:cubicBezTo>
                  <a:cubicBezTo>
                    <a:pt x="447" y="1118"/>
                    <a:pt x="442" y="1117"/>
                    <a:pt x="438" y="1115"/>
                  </a:cubicBezTo>
                  <a:cubicBezTo>
                    <a:pt x="398" y="1153"/>
                    <a:pt x="338" y="1185"/>
                    <a:pt x="302" y="1187"/>
                  </a:cubicBezTo>
                  <a:cubicBezTo>
                    <a:pt x="298" y="1187"/>
                    <a:pt x="295" y="1184"/>
                    <a:pt x="296" y="1179"/>
                  </a:cubicBezTo>
                  <a:cubicBezTo>
                    <a:pt x="308" y="1140"/>
                    <a:pt x="283" y="1113"/>
                    <a:pt x="327" y="1063"/>
                  </a:cubicBezTo>
                  <a:cubicBezTo>
                    <a:pt x="352" y="1035"/>
                    <a:pt x="373" y="1013"/>
                    <a:pt x="374" y="991"/>
                  </a:cubicBezTo>
                  <a:cubicBezTo>
                    <a:pt x="374" y="984"/>
                    <a:pt x="391" y="963"/>
                    <a:pt x="393" y="962"/>
                  </a:cubicBezTo>
                  <a:cubicBezTo>
                    <a:pt x="409" y="956"/>
                    <a:pt x="425" y="952"/>
                    <a:pt x="437" y="952"/>
                  </a:cubicBezTo>
                  <a:cubicBezTo>
                    <a:pt x="439" y="952"/>
                    <a:pt x="440" y="953"/>
                    <a:pt x="442" y="953"/>
                  </a:cubicBezTo>
                  <a:cubicBezTo>
                    <a:pt x="452" y="954"/>
                    <a:pt x="455" y="965"/>
                    <a:pt x="460" y="972"/>
                  </a:cubicBezTo>
                  <a:cubicBezTo>
                    <a:pt x="464" y="980"/>
                    <a:pt x="471" y="984"/>
                    <a:pt x="481" y="984"/>
                  </a:cubicBezTo>
                  <a:cubicBezTo>
                    <a:pt x="497" y="984"/>
                    <a:pt x="518" y="975"/>
                    <a:pt x="541" y="960"/>
                  </a:cubicBezTo>
                  <a:cubicBezTo>
                    <a:pt x="563" y="947"/>
                    <a:pt x="583" y="922"/>
                    <a:pt x="598" y="903"/>
                  </a:cubicBezTo>
                  <a:cubicBezTo>
                    <a:pt x="605" y="892"/>
                    <a:pt x="596" y="884"/>
                    <a:pt x="594" y="875"/>
                  </a:cubicBezTo>
                  <a:cubicBezTo>
                    <a:pt x="590" y="869"/>
                    <a:pt x="586" y="863"/>
                    <a:pt x="569" y="863"/>
                  </a:cubicBezTo>
                  <a:cubicBezTo>
                    <a:pt x="566" y="863"/>
                    <a:pt x="562" y="863"/>
                    <a:pt x="558" y="864"/>
                  </a:cubicBezTo>
                  <a:lnTo>
                    <a:pt x="558" y="864"/>
                  </a:lnTo>
                  <a:cubicBezTo>
                    <a:pt x="563" y="851"/>
                    <a:pt x="563" y="842"/>
                    <a:pt x="549" y="840"/>
                  </a:cubicBezTo>
                  <a:lnTo>
                    <a:pt x="549" y="840"/>
                  </a:lnTo>
                  <a:cubicBezTo>
                    <a:pt x="531" y="852"/>
                    <a:pt x="508" y="866"/>
                    <a:pt x="479" y="882"/>
                  </a:cubicBezTo>
                  <a:cubicBezTo>
                    <a:pt x="517" y="871"/>
                    <a:pt x="542" y="865"/>
                    <a:pt x="558" y="864"/>
                  </a:cubicBezTo>
                  <a:lnTo>
                    <a:pt x="558" y="864"/>
                  </a:lnTo>
                  <a:cubicBezTo>
                    <a:pt x="553" y="876"/>
                    <a:pt x="543" y="891"/>
                    <a:pt x="536" y="903"/>
                  </a:cubicBezTo>
                  <a:cubicBezTo>
                    <a:pt x="532" y="912"/>
                    <a:pt x="516" y="929"/>
                    <a:pt x="510" y="932"/>
                  </a:cubicBezTo>
                  <a:cubicBezTo>
                    <a:pt x="502" y="935"/>
                    <a:pt x="494" y="936"/>
                    <a:pt x="487" y="936"/>
                  </a:cubicBezTo>
                  <a:cubicBezTo>
                    <a:pt x="481" y="936"/>
                    <a:pt x="476" y="935"/>
                    <a:pt x="474" y="932"/>
                  </a:cubicBezTo>
                  <a:cubicBezTo>
                    <a:pt x="467" y="922"/>
                    <a:pt x="461" y="911"/>
                    <a:pt x="442" y="911"/>
                  </a:cubicBezTo>
                  <a:cubicBezTo>
                    <a:pt x="435" y="911"/>
                    <a:pt x="425" y="913"/>
                    <a:pt x="413" y="917"/>
                  </a:cubicBezTo>
                  <a:cubicBezTo>
                    <a:pt x="410" y="919"/>
                    <a:pt x="408" y="919"/>
                    <a:pt x="407" y="919"/>
                  </a:cubicBezTo>
                  <a:cubicBezTo>
                    <a:pt x="405" y="919"/>
                    <a:pt x="416" y="912"/>
                    <a:pt x="479" y="882"/>
                  </a:cubicBezTo>
                  <a:lnTo>
                    <a:pt x="479" y="882"/>
                  </a:lnTo>
                  <a:cubicBezTo>
                    <a:pt x="427" y="903"/>
                    <a:pt x="408" y="907"/>
                    <a:pt x="403" y="907"/>
                  </a:cubicBezTo>
                  <a:cubicBezTo>
                    <a:pt x="399" y="907"/>
                    <a:pt x="401" y="905"/>
                    <a:pt x="404" y="904"/>
                  </a:cubicBezTo>
                  <a:cubicBezTo>
                    <a:pt x="458" y="875"/>
                    <a:pt x="461" y="841"/>
                    <a:pt x="492" y="814"/>
                  </a:cubicBezTo>
                  <a:cubicBezTo>
                    <a:pt x="529" y="784"/>
                    <a:pt x="561" y="757"/>
                    <a:pt x="579" y="725"/>
                  </a:cubicBezTo>
                  <a:cubicBezTo>
                    <a:pt x="580" y="722"/>
                    <a:pt x="596" y="713"/>
                    <a:pt x="596" y="713"/>
                  </a:cubicBezTo>
                  <a:cubicBezTo>
                    <a:pt x="602" y="713"/>
                    <a:pt x="605" y="716"/>
                    <a:pt x="608" y="720"/>
                  </a:cubicBezTo>
                  <a:cubicBezTo>
                    <a:pt x="608" y="720"/>
                    <a:pt x="607" y="725"/>
                    <a:pt x="607" y="728"/>
                  </a:cubicBezTo>
                  <a:cubicBezTo>
                    <a:pt x="608" y="760"/>
                    <a:pt x="555" y="804"/>
                    <a:pt x="533" y="841"/>
                  </a:cubicBezTo>
                  <a:cubicBezTo>
                    <a:pt x="537" y="840"/>
                    <a:pt x="541" y="840"/>
                    <a:pt x="544" y="840"/>
                  </a:cubicBezTo>
                  <a:cubicBezTo>
                    <a:pt x="546" y="840"/>
                    <a:pt x="548" y="840"/>
                    <a:pt x="549" y="840"/>
                  </a:cubicBezTo>
                  <a:lnTo>
                    <a:pt x="549" y="840"/>
                  </a:lnTo>
                  <a:cubicBezTo>
                    <a:pt x="605" y="805"/>
                    <a:pt x="622" y="786"/>
                    <a:pt x="639" y="769"/>
                  </a:cubicBezTo>
                  <a:cubicBezTo>
                    <a:pt x="641" y="769"/>
                    <a:pt x="643" y="769"/>
                    <a:pt x="644" y="769"/>
                  </a:cubicBezTo>
                  <a:cubicBezTo>
                    <a:pt x="680" y="769"/>
                    <a:pt x="698" y="710"/>
                    <a:pt x="738" y="710"/>
                  </a:cubicBezTo>
                  <a:cubicBezTo>
                    <a:pt x="742" y="710"/>
                    <a:pt x="769" y="689"/>
                    <a:pt x="779" y="678"/>
                  </a:cubicBezTo>
                  <a:cubicBezTo>
                    <a:pt x="810" y="647"/>
                    <a:pt x="782" y="642"/>
                    <a:pt x="788" y="623"/>
                  </a:cubicBezTo>
                  <a:cubicBezTo>
                    <a:pt x="795" y="606"/>
                    <a:pt x="830" y="578"/>
                    <a:pt x="847" y="556"/>
                  </a:cubicBezTo>
                  <a:cubicBezTo>
                    <a:pt x="854" y="545"/>
                    <a:pt x="845" y="536"/>
                    <a:pt x="841" y="529"/>
                  </a:cubicBezTo>
                  <a:cubicBezTo>
                    <a:pt x="825" y="505"/>
                    <a:pt x="809" y="481"/>
                    <a:pt x="787" y="448"/>
                  </a:cubicBezTo>
                  <a:lnTo>
                    <a:pt x="787" y="448"/>
                  </a:lnTo>
                  <a:cubicBezTo>
                    <a:pt x="787" y="449"/>
                    <a:pt x="787" y="449"/>
                    <a:pt x="786" y="450"/>
                  </a:cubicBezTo>
                  <a:cubicBezTo>
                    <a:pt x="782" y="457"/>
                    <a:pt x="758" y="472"/>
                    <a:pt x="749" y="475"/>
                  </a:cubicBezTo>
                  <a:cubicBezTo>
                    <a:pt x="746" y="475"/>
                    <a:pt x="743" y="476"/>
                    <a:pt x="740" y="476"/>
                  </a:cubicBezTo>
                  <a:cubicBezTo>
                    <a:pt x="717" y="476"/>
                    <a:pt x="703" y="452"/>
                    <a:pt x="716" y="433"/>
                  </a:cubicBezTo>
                  <a:cubicBezTo>
                    <a:pt x="720" y="426"/>
                    <a:pt x="745" y="413"/>
                    <a:pt x="750" y="413"/>
                  </a:cubicBezTo>
                  <a:cubicBezTo>
                    <a:pt x="751" y="413"/>
                    <a:pt x="751" y="413"/>
                    <a:pt x="751" y="413"/>
                  </a:cubicBezTo>
                  <a:cubicBezTo>
                    <a:pt x="764" y="416"/>
                    <a:pt x="770" y="425"/>
                    <a:pt x="780" y="438"/>
                  </a:cubicBezTo>
                  <a:cubicBezTo>
                    <a:pt x="833" y="426"/>
                    <a:pt x="905" y="422"/>
                    <a:pt x="904" y="363"/>
                  </a:cubicBezTo>
                  <a:cubicBezTo>
                    <a:pt x="904" y="360"/>
                    <a:pt x="936" y="336"/>
                    <a:pt x="953" y="327"/>
                  </a:cubicBezTo>
                  <a:cubicBezTo>
                    <a:pt x="958" y="325"/>
                    <a:pt x="965" y="324"/>
                    <a:pt x="971" y="324"/>
                  </a:cubicBezTo>
                  <a:cubicBezTo>
                    <a:pt x="978" y="324"/>
                    <a:pt x="984" y="326"/>
                    <a:pt x="986" y="329"/>
                  </a:cubicBezTo>
                  <a:cubicBezTo>
                    <a:pt x="1005" y="351"/>
                    <a:pt x="1003" y="382"/>
                    <a:pt x="948" y="432"/>
                  </a:cubicBezTo>
                  <a:cubicBezTo>
                    <a:pt x="935" y="445"/>
                    <a:pt x="929" y="460"/>
                    <a:pt x="919" y="475"/>
                  </a:cubicBezTo>
                  <a:cubicBezTo>
                    <a:pt x="906" y="491"/>
                    <a:pt x="904" y="497"/>
                    <a:pt x="908" y="497"/>
                  </a:cubicBezTo>
                  <a:cubicBezTo>
                    <a:pt x="913" y="497"/>
                    <a:pt x="926" y="490"/>
                    <a:pt x="945" y="483"/>
                  </a:cubicBezTo>
                  <a:cubicBezTo>
                    <a:pt x="949" y="482"/>
                    <a:pt x="952" y="482"/>
                    <a:pt x="955" y="482"/>
                  </a:cubicBezTo>
                  <a:cubicBezTo>
                    <a:pt x="974" y="482"/>
                    <a:pt x="985" y="501"/>
                    <a:pt x="1003" y="511"/>
                  </a:cubicBezTo>
                  <a:cubicBezTo>
                    <a:pt x="1007" y="501"/>
                    <a:pt x="1011" y="494"/>
                    <a:pt x="1011" y="489"/>
                  </a:cubicBezTo>
                  <a:cubicBezTo>
                    <a:pt x="1007" y="458"/>
                    <a:pt x="1005" y="460"/>
                    <a:pt x="1066" y="432"/>
                  </a:cubicBezTo>
                  <a:cubicBezTo>
                    <a:pt x="1078" y="426"/>
                    <a:pt x="1100" y="413"/>
                    <a:pt x="1101" y="408"/>
                  </a:cubicBezTo>
                  <a:cubicBezTo>
                    <a:pt x="1104" y="398"/>
                    <a:pt x="1107" y="382"/>
                    <a:pt x="1098" y="382"/>
                  </a:cubicBezTo>
                  <a:cubicBezTo>
                    <a:pt x="1060" y="379"/>
                    <a:pt x="1042" y="370"/>
                    <a:pt x="1060" y="327"/>
                  </a:cubicBezTo>
                  <a:cubicBezTo>
                    <a:pt x="1075" y="292"/>
                    <a:pt x="1031" y="277"/>
                    <a:pt x="990" y="277"/>
                  </a:cubicBezTo>
                  <a:cubicBezTo>
                    <a:pt x="986" y="277"/>
                    <a:pt x="983" y="277"/>
                    <a:pt x="979" y="277"/>
                  </a:cubicBezTo>
                  <a:cubicBezTo>
                    <a:pt x="972" y="277"/>
                    <a:pt x="966" y="273"/>
                    <a:pt x="969" y="267"/>
                  </a:cubicBezTo>
                  <a:cubicBezTo>
                    <a:pt x="1008" y="207"/>
                    <a:pt x="942" y="189"/>
                    <a:pt x="1008" y="117"/>
                  </a:cubicBezTo>
                  <a:cubicBezTo>
                    <a:pt x="1014" y="111"/>
                    <a:pt x="995" y="101"/>
                    <a:pt x="982" y="96"/>
                  </a:cubicBezTo>
                  <a:cubicBezTo>
                    <a:pt x="981" y="96"/>
                    <a:pt x="980" y="96"/>
                    <a:pt x="979" y="96"/>
                  </a:cubicBezTo>
                  <a:cubicBezTo>
                    <a:pt x="971" y="96"/>
                    <a:pt x="956" y="101"/>
                    <a:pt x="945" y="102"/>
                  </a:cubicBezTo>
                  <a:cubicBezTo>
                    <a:pt x="938" y="104"/>
                    <a:pt x="931" y="104"/>
                    <a:pt x="927" y="104"/>
                  </a:cubicBezTo>
                  <a:cubicBezTo>
                    <a:pt x="907" y="104"/>
                    <a:pt x="912" y="93"/>
                    <a:pt x="951" y="63"/>
                  </a:cubicBezTo>
                  <a:cubicBezTo>
                    <a:pt x="968" y="49"/>
                    <a:pt x="972" y="37"/>
                    <a:pt x="960" y="37"/>
                  </a:cubicBezTo>
                  <a:cubicBezTo>
                    <a:pt x="954" y="37"/>
                    <a:pt x="944" y="40"/>
                    <a:pt x="929" y="49"/>
                  </a:cubicBezTo>
                  <a:lnTo>
                    <a:pt x="929" y="49"/>
                  </a:lnTo>
                  <a:cubicBezTo>
                    <a:pt x="928" y="41"/>
                    <a:pt x="929" y="36"/>
                    <a:pt x="930" y="32"/>
                  </a:cubicBezTo>
                  <a:lnTo>
                    <a:pt x="93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47"/>
            <p:cNvSpPr/>
            <p:nvPr/>
          </p:nvSpPr>
          <p:spPr>
            <a:xfrm>
              <a:off x="2761450" y="4024900"/>
              <a:ext cx="23425" cy="15975"/>
            </a:xfrm>
            <a:custGeom>
              <a:rect b="b" l="l" r="r" t="t"/>
              <a:pathLst>
                <a:path extrusionOk="0" h="639" w="937">
                  <a:moveTo>
                    <a:pt x="628" y="562"/>
                  </a:moveTo>
                  <a:lnTo>
                    <a:pt x="622" y="573"/>
                  </a:lnTo>
                  <a:cubicBezTo>
                    <a:pt x="616" y="573"/>
                    <a:pt x="611" y="573"/>
                    <a:pt x="607" y="571"/>
                  </a:cubicBezTo>
                  <a:cubicBezTo>
                    <a:pt x="607" y="571"/>
                    <a:pt x="611" y="565"/>
                    <a:pt x="613" y="562"/>
                  </a:cubicBezTo>
                  <a:close/>
                  <a:moveTo>
                    <a:pt x="555" y="1"/>
                  </a:moveTo>
                  <a:cubicBezTo>
                    <a:pt x="550" y="1"/>
                    <a:pt x="539" y="3"/>
                    <a:pt x="539" y="3"/>
                  </a:cubicBezTo>
                  <a:cubicBezTo>
                    <a:pt x="520" y="24"/>
                    <a:pt x="501" y="46"/>
                    <a:pt x="486" y="67"/>
                  </a:cubicBezTo>
                  <a:cubicBezTo>
                    <a:pt x="482" y="71"/>
                    <a:pt x="488" y="75"/>
                    <a:pt x="492" y="78"/>
                  </a:cubicBezTo>
                  <a:cubicBezTo>
                    <a:pt x="501" y="87"/>
                    <a:pt x="504" y="100"/>
                    <a:pt x="470" y="120"/>
                  </a:cubicBezTo>
                  <a:cubicBezTo>
                    <a:pt x="467" y="122"/>
                    <a:pt x="463" y="122"/>
                    <a:pt x="458" y="122"/>
                  </a:cubicBezTo>
                  <a:cubicBezTo>
                    <a:pt x="451" y="122"/>
                    <a:pt x="443" y="120"/>
                    <a:pt x="438" y="117"/>
                  </a:cubicBezTo>
                  <a:cubicBezTo>
                    <a:pt x="429" y="111"/>
                    <a:pt x="426" y="97"/>
                    <a:pt x="417" y="90"/>
                  </a:cubicBezTo>
                  <a:cubicBezTo>
                    <a:pt x="416" y="89"/>
                    <a:pt x="414" y="89"/>
                    <a:pt x="412" y="89"/>
                  </a:cubicBezTo>
                  <a:cubicBezTo>
                    <a:pt x="405" y="89"/>
                    <a:pt x="394" y="92"/>
                    <a:pt x="388" y="96"/>
                  </a:cubicBezTo>
                  <a:cubicBezTo>
                    <a:pt x="377" y="102"/>
                    <a:pt x="363" y="118"/>
                    <a:pt x="361" y="124"/>
                  </a:cubicBezTo>
                  <a:cubicBezTo>
                    <a:pt x="358" y="146"/>
                    <a:pt x="370" y="161"/>
                    <a:pt x="360" y="186"/>
                  </a:cubicBezTo>
                  <a:cubicBezTo>
                    <a:pt x="351" y="206"/>
                    <a:pt x="351" y="215"/>
                    <a:pt x="358" y="215"/>
                  </a:cubicBezTo>
                  <a:cubicBezTo>
                    <a:pt x="365" y="215"/>
                    <a:pt x="381" y="204"/>
                    <a:pt x="405" y="184"/>
                  </a:cubicBezTo>
                  <a:cubicBezTo>
                    <a:pt x="413" y="178"/>
                    <a:pt x="423" y="175"/>
                    <a:pt x="432" y="173"/>
                  </a:cubicBezTo>
                  <a:lnTo>
                    <a:pt x="432" y="173"/>
                  </a:lnTo>
                  <a:cubicBezTo>
                    <a:pt x="428" y="178"/>
                    <a:pt x="425" y="187"/>
                    <a:pt x="422" y="189"/>
                  </a:cubicBezTo>
                  <a:cubicBezTo>
                    <a:pt x="373" y="218"/>
                    <a:pt x="405" y="224"/>
                    <a:pt x="389" y="242"/>
                  </a:cubicBezTo>
                  <a:cubicBezTo>
                    <a:pt x="380" y="252"/>
                    <a:pt x="344" y="270"/>
                    <a:pt x="344" y="270"/>
                  </a:cubicBezTo>
                  <a:cubicBezTo>
                    <a:pt x="338" y="258"/>
                    <a:pt x="327" y="253"/>
                    <a:pt x="312" y="253"/>
                  </a:cubicBezTo>
                  <a:cubicBezTo>
                    <a:pt x="288" y="253"/>
                    <a:pt x="253" y="267"/>
                    <a:pt x="211" y="289"/>
                  </a:cubicBezTo>
                  <a:cubicBezTo>
                    <a:pt x="196" y="297"/>
                    <a:pt x="181" y="301"/>
                    <a:pt x="168" y="301"/>
                  </a:cubicBezTo>
                  <a:cubicBezTo>
                    <a:pt x="157" y="301"/>
                    <a:pt x="148" y="298"/>
                    <a:pt x="145" y="289"/>
                  </a:cubicBezTo>
                  <a:cubicBezTo>
                    <a:pt x="145" y="288"/>
                    <a:pt x="144" y="288"/>
                    <a:pt x="142" y="288"/>
                  </a:cubicBezTo>
                  <a:cubicBezTo>
                    <a:pt x="136" y="288"/>
                    <a:pt x="117" y="294"/>
                    <a:pt x="107" y="296"/>
                  </a:cubicBezTo>
                  <a:cubicBezTo>
                    <a:pt x="99" y="314"/>
                    <a:pt x="80" y="337"/>
                    <a:pt x="85" y="345"/>
                  </a:cubicBezTo>
                  <a:cubicBezTo>
                    <a:pt x="95" y="364"/>
                    <a:pt x="107" y="406"/>
                    <a:pt x="94" y="431"/>
                  </a:cubicBezTo>
                  <a:cubicBezTo>
                    <a:pt x="91" y="437"/>
                    <a:pt x="80" y="451"/>
                    <a:pt x="80" y="451"/>
                  </a:cubicBezTo>
                  <a:cubicBezTo>
                    <a:pt x="1" y="471"/>
                    <a:pt x="45" y="484"/>
                    <a:pt x="51" y="490"/>
                  </a:cubicBezTo>
                  <a:cubicBezTo>
                    <a:pt x="52" y="491"/>
                    <a:pt x="53" y="492"/>
                    <a:pt x="55" y="492"/>
                  </a:cubicBezTo>
                  <a:cubicBezTo>
                    <a:pt x="73" y="492"/>
                    <a:pt x="146" y="446"/>
                    <a:pt x="198" y="401"/>
                  </a:cubicBezTo>
                  <a:cubicBezTo>
                    <a:pt x="230" y="374"/>
                    <a:pt x="210" y="371"/>
                    <a:pt x="201" y="365"/>
                  </a:cubicBezTo>
                  <a:cubicBezTo>
                    <a:pt x="199" y="364"/>
                    <a:pt x="197" y="363"/>
                    <a:pt x="193" y="363"/>
                  </a:cubicBezTo>
                  <a:cubicBezTo>
                    <a:pt x="187" y="363"/>
                    <a:pt x="178" y="365"/>
                    <a:pt x="171" y="365"/>
                  </a:cubicBezTo>
                  <a:cubicBezTo>
                    <a:pt x="169" y="365"/>
                    <a:pt x="166" y="365"/>
                    <a:pt x="164" y="364"/>
                  </a:cubicBezTo>
                  <a:cubicBezTo>
                    <a:pt x="158" y="362"/>
                    <a:pt x="164" y="349"/>
                    <a:pt x="164" y="342"/>
                  </a:cubicBezTo>
                  <a:cubicBezTo>
                    <a:pt x="179" y="334"/>
                    <a:pt x="201" y="320"/>
                    <a:pt x="210" y="320"/>
                  </a:cubicBezTo>
                  <a:cubicBezTo>
                    <a:pt x="225" y="320"/>
                    <a:pt x="227" y="333"/>
                    <a:pt x="240" y="333"/>
                  </a:cubicBezTo>
                  <a:cubicBezTo>
                    <a:pt x="241" y="333"/>
                    <a:pt x="242" y="333"/>
                    <a:pt x="244" y="333"/>
                  </a:cubicBezTo>
                  <a:cubicBezTo>
                    <a:pt x="266" y="328"/>
                    <a:pt x="297" y="309"/>
                    <a:pt x="319" y="305"/>
                  </a:cubicBezTo>
                  <a:cubicBezTo>
                    <a:pt x="319" y="305"/>
                    <a:pt x="319" y="305"/>
                    <a:pt x="319" y="305"/>
                  </a:cubicBezTo>
                  <a:cubicBezTo>
                    <a:pt x="324" y="305"/>
                    <a:pt x="300" y="330"/>
                    <a:pt x="317" y="330"/>
                  </a:cubicBezTo>
                  <a:cubicBezTo>
                    <a:pt x="320" y="330"/>
                    <a:pt x="323" y="330"/>
                    <a:pt x="327" y="328"/>
                  </a:cubicBezTo>
                  <a:cubicBezTo>
                    <a:pt x="338" y="326"/>
                    <a:pt x="348" y="324"/>
                    <a:pt x="357" y="324"/>
                  </a:cubicBezTo>
                  <a:cubicBezTo>
                    <a:pt x="368" y="324"/>
                    <a:pt x="376" y="326"/>
                    <a:pt x="382" y="330"/>
                  </a:cubicBezTo>
                  <a:cubicBezTo>
                    <a:pt x="398" y="340"/>
                    <a:pt x="404" y="359"/>
                    <a:pt x="413" y="376"/>
                  </a:cubicBezTo>
                  <a:cubicBezTo>
                    <a:pt x="413" y="376"/>
                    <a:pt x="403" y="386"/>
                    <a:pt x="395" y="390"/>
                  </a:cubicBezTo>
                  <a:cubicBezTo>
                    <a:pt x="395" y="391"/>
                    <a:pt x="394" y="391"/>
                    <a:pt x="393" y="391"/>
                  </a:cubicBezTo>
                  <a:cubicBezTo>
                    <a:pt x="392" y="391"/>
                    <a:pt x="389" y="390"/>
                    <a:pt x="386" y="390"/>
                  </a:cubicBezTo>
                  <a:cubicBezTo>
                    <a:pt x="358" y="395"/>
                    <a:pt x="358" y="395"/>
                    <a:pt x="355" y="404"/>
                  </a:cubicBezTo>
                  <a:cubicBezTo>
                    <a:pt x="352" y="412"/>
                    <a:pt x="357" y="420"/>
                    <a:pt x="350" y="429"/>
                  </a:cubicBezTo>
                  <a:cubicBezTo>
                    <a:pt x="332" y="453"/>
                    <a:pt x="323" y="470"/>
                    <a:pt x="340" y="470"/>
                  </a:cubicBezTo>
                  <a:cubicBezTo>
                    <a:pt x="346" y="470"/>
                    <a:pt x="356" y="468"/>
                    <a:pt x="370" y="462"/>
                  </a:cubicBezTo>
                  <a:cubicBezTo>
                    <a:pt x="374" y="461"/>
                    <a:pt x="379" y="460"/>
                    <a:pt x="384" y="460"/>
                  </a:cubicBezTo>
                  <a:cubicBezTo>
                    <a:pt x="412" y="460"/>
                    <a:pt x="448" y="478"/>
                    <a:pt x="457" y="483"/>
                  </a:cubicBezTo>
                  <a:cubicBezTo>
                    <a:pt x="458" y="484"/>
                    <a:pt x="460" y="484"/>
                    <a:pt x="462" y="484"/>
                  </a:cubicBezTo>
                  <a:cubicBezTo>
                    <a:pt x="470" y="484"/>
                    <a:pt x="483" y="480"/>
                    <a:pt x="494" y="479"/>
                  </a:cubicBezTo>
                  <a:lnTo>
                    <a:pt x="529" y="476"/>
                  </a:lnTo>
                  <a:lnTo>
                    <a:pt x="529" y="476"/>
                  </a:lnTo>
                  <a:cubicBezTo>
                    <a:pt x="517" y="487"/>
                    <a:pt x="505" y="501"/>
                    <a:pt x="491" y="512"/>
                  </a:cubicBezTo>
                  <a:cubicBezTo>
                    <a:pt x="479" y="521"/>
                    <a:pt x="464" y="527"/>
                    <a:pt x="451" y="534"/>
                  </a:cubicBezTo>
                  <a:cubicBezTo>
                    <a:pt x="459" y="537"/>
                    <a:pt x="466" y="540"/>
                    <a:pt x="475" y="540"/>
                  </a:cubicBezTo>
                  <a:cubicBezTo>
                    <a:pt x="478" y="540"/>
                    <a:pt x="480" y="540"/>
                    <a:pt x="483" y="539"/>
                  </a:cubicBezTo>
                  <a:cubicBezTo>
                    <a:pt x="498" y="536"/>
                    <a:pt x="517" y="526"/>
                    <a:pt x="535" y="517"/>
                  </a:cubicBezTo>
                  <a:cubicBezTo>
                    <a:pt x="559" y="504"/>
                    <a:pt x="576" y="498"/>
                    <a:pt x="586" y="498"/>
                  </a:cubicBezTo>
                  <a:cubicBezTo>
                    <a:pt x="599" y="498"/>
                    <a:pt x="596" y="511"/>
                    <a:pt x="573" y="537"/>
                  </a:cubicBezTo>
                  <a:cubicBezTo>
                    <a:pt x="536" y="583"/>
                    <a:pt x="591" y="580"/>
                    <a:pt x="553" y="620"/>
                  </a:cubicBezTo>
                  <a:cubicBezTo>
                    <a:pt x="575" y="627"/>
                    <a:pt x="597" y="634"/>
                    <a:pt x="620" y="639"/>
                  </a:cubicBezTo>
                  <a:cubicBezTo>
                    <a:pt x="623" y="639"/>
                    <a:pt x="654" y="615"/>
                    <a:pt x="654" y="615"/>
                  </a:cubicBezTo>
                  <a:cubicBezTo>
                    <a:pt x="653" y="584"/>
                    <a:pt x="707" y="536"/>
                    <a:pt x="704" y="508"/>
                  </a:cubicBezTo>
                  <a:cubicBezTo>
                    <a:pt x="703" y="487"/>
                    <a:pt x="722" y="468"/>
                    <a:pt x="744" y="445"/>
                  </a:cubicBezTo>
                  <a:cubicBezTo>
                    <a:pt x="754" y="433"/>
                    <a:pt x="762" y="420"/>
                    <a:pt x="770" y="420"/>
                  </a:cubicBezTo>
                  <a:cubicBezTo>
                    <a:pt x="772" y="420"/>
                    <a:pt x="774" y="421"/>
                    <a:pt x="776" y="424"/>
                  </a:cubicBezTo>
                  <a:cubicBezTo>
                    <a:pt x="789" y="445"/>
                    <a:pt x="823" y="452"/>
                    <a:pt x="784" y="505"/>
                  </a:cubicBezTo>
                  <a:cubicBezTo>
                    <a:pt x="764" y="532"/>
                    <a:pt x="768" y="546"/>
                    <a:pt x="790" y="546"/>
                  </a:cubicBezTo>
                  <a:cubicBezTo>
                    <a:pt x="796" y="546"/>
                    <a:pt x="802" y="545"/>
                    <a:pt x="810" y="543"/>
                  </a:cubicBezTo>
                  <a:cubicBezTo>
                    <a:pt x="885" y="524"/>
                    <a:pt x="814" y="512"/>
                    <a:pt x="848" y="495"/>
                  </a:cubicBezTo>
                  <a:cubicBezTo>
                    <a:pt x="857" y="490"/>
                    <a:pt x="867" y="483"/>
                    <a:pt x="875" y="477"/>
                  </a:cubicBezTo>
                  <a:lnTo>
                    <a:pt x="910" y="439"/>
                  </a:lnTo>
                  <a:lnTo>
                    <a:pt x="910" y="439"/>
                  </a:lnTo>
                  <a:cubicBezTo>
                    <a:pt x="897" y="442"/>
                    <a:pt x="885" y="439"/>
                    <a:pt x="872" y="446"/>
                  </a:cubicBezTo>
                  <a:cubicBezTo>
                    <a:pt x="856" y="454"/>
                    <a:pt x="846" y="457"/>
                    <a:pt x="841" y="457"/>
                  </a:cubicBezTo>
                  <a:cubicBezTo>
                    <a:pt x="831" y="457"/>
                    <a:pt x="835" y="446"/>
                    <a:pt x="848" y="429"/>
                  </a:cubicBezTo>
                  <a:cubicBezTo>
                    <a:pt x="857" y="415"/>
                    <a:pt x="882" y="398"/>
                    <a:pt x="884" y="389"/>
                  </a:cubicBezTo>
                  <a:cubicBezTo>
                    <a:pt x="894" y="348"/>
                    <a:pt x="894" y="311"/>
                    <a:pt x="937" y="259"/>
                  </a:cubicBezTo>
                  <a:cubicBezTo>
                    <a:pt x="937" y="259"/>
                    <a:pt x="929" y="257"/>
                    <a:pt x="925" y="257"/>
                  </a:cubicBezTo>
                  <a:cubicBezTo>
                    <a:pt x="923" y="257"/>
                    <a:pt x="922" y="258"/>
                    <a:pt x="922" y="258"/>
                  </a:cubicBezTo>
                  <a:cubicBezTo>
                    <a:pt x="900" y="274"/>
                    <a:pt x="888" y="280"/>
                    <a:pt x="880" y="280"/>
                  </a:cubicBezTo>
                  <a:cubicBezTo>
                    <a:pt x="868" y="280"/>
                    <a:pt x="869" y="266"/>
                    <a:pt x="866" y="258"/>
                  </a:cubicBezTo>
                  <a:cubicBezTo>
                    <a:pt x="862" y="249"/>
                    <a:pt x="860" y="238"/>
                    <a:pt x="837" y="238"/>
                  </a:cubicBezTo>
                  <a:cubicBezTo>
                    <a:pt x="814" y="238"/>
                    <a:pt x="767" y="250"/>
                    <a:pt x="669" y="290"/>
                  </a:cubicBezTo>
                  <a:cubicBezTo>
                    <a:pt x="702" y="281"/>
                    <a:pt x="724" y="278"/>
                    <a:pt x="741" y="278"/>
                  </a:cubicBezTo>
                  <a:cubicBezTo>
                    <a:pt x="787" y="278"/>
                    <a:pt x="788" y="302"/>
                    <a:pt x="837" y="302"/>
                  </a:cubicBezTo>
                  <a:cubicBezTo>
                    <a:pt x="840" y="302"/>
                    <a:pt x="842" y="302"/>
                    <a:pt x="844" y="302"/>
                  </a:cubicBezTo>
                  <a:cubicBezTo>
                    <a:pt x="844" y="302"/>
                    <a:pt x="845" y="302"/>
                    <a:pt x="845" y="302"/>
                  </a:cubicBezTo>
                  <a:cubicBezTo>
                    <a:pt x="854" y="302"/>
                    <a:pt x="848" y="323"/>
                    <a:pt x="842" y="337"/>
                  </a:cubicBezTo>
                  <a:cubicBezTo>
                    <a:pt x="828" y="368"/>
                    <a:pt x="807" y="358"/>
                    <a:pt x="791" y="364"/>
                  </a:cubicBezTo>
                  <a:cubicBezTo>
                    <a:pt x="770" y="371"/>
                    <a:pt x="748" y="370"/>
                    <a:pt x="754" y="393"/>
                  </a:cubicBezTo>
                  <a:cubicBezTo>
                    <a:pt x="756" y="399"/>
                    <a:pt x="736" y="417"/>
                    <a:pt x="726" y="430"/>
                  </a:cubicBezTo>
                  <a:cubicBezTo>
                    <a:pt x="716" y="427"/>
                    <a:pt x="703" y="427"/>
                    <a:pt x="697" y="423"/>
                  </a:cubicBezTo>
                  <a:cubicBezTo>
                    <a:pt x="692" y="418"/>
                    <a:pt x="698" y="406"/>
                    <a:pt x="698" y="399"/>
                  </a:cubicBezTo>
                  <a:cubicBezTo>
                    <a:pt x="700" y="367"/>
                    <a:pt x="700" y="352"/>
                    <a:pt x="685" y="352"/>
                  </a:cubicBezTo>
                  <a:cubicBezTo>
                    <a:pt x="671" y="352"/>
                    <a:pt x="642" y="366"/>
                    <a:pt x="588" y="393"/>
                  </a:cubicBezTo>
                  <a:cubicBezTo>
                    <a:pt x="565" y="404"/>
                    <a:pt x="542" y="411"/>
                    <a:pt x="528" y="411"/>
                  </a:cubicBezTo>
                  <a:cubicBezTo>
                    <a:pt x="513" y="411"/>
                    <a:pt x="506" y="405"/>
                    <a:pt x="513" y="389"/>
                  </a:cubicBezTo>
                  <a:cubicBezTo>
                    <a:pt x="520" y="372"/>
                    <a:pt x="520" y="360"/>
                    <a:pt x="518" y="351"/>
                  </a:cubicBezTo>
                  <a:lnTo>
                    <a:pt x="518" y="351"/>
                  </a:lnTo>
                  <a:cubicBezTo>
                    <a:pt x="498" y="356"/>
                    <a:pt x="484" y="359"/>
                    <a:pt x="474" y="359"/>
                  </a:cubicBezTo>
                  <a:cubicBezTo>
                    <a:pt x="456" y="359"/>
                    <a:pt x="451" y="351"/>
                    <a:pt x="445" y="343"/>
                  </a:cubicBezTo>
                  <a:lnTo>
                    <a:pt x="447" y="343"/>
                  </a:lnTo>
                  <a:cubicBezTo>
                    <a:pt x="459" y="343"/>
                    <a:pt x="469" y="345"/>
                    <a:pt x="483" y="345"/>
                  </a:cubicBezTo>
                  <a:cubicBezTo>
                    <a:pt x="491" y="345"/>
                    <a:pt x="501" y="344"/>
                    <a:pt x="515" y="342"/>
                  </a:cubicBezTo>
                  <a:lnTo>
                    <a:pt x="515" y="342"/>
                  </a:lnTo>
                  <a:cubicBezTo>
                    <a:pt x="516" y="345"/>
                    <a:pt x="517" y="348"/>
                    <a:pt x="518" y="351"/>
                  </a:cubicBezTo>
                  <a:lnTo>
                    <a:pt x="518" y="351"/>
                  </a:lnTo>
                  <a:cubicBezTo>
                    <a:pt x="550" y="341"/>
                    <a:pt x="597" y="323"/>
                    <a:pt x="669" y="290"/>
                  </a:cubicBezTo>
                  <a:lnTo>
                    <a:pt x="669" y="290"/>
                  </a:lnTo>
                  <a:cubicBezTo>
                    <a:pt x="590" y="323"/>
                    <a:pt x="544" y="337"/>
                    <a:pt x="515" y="342"/>
                  </a:cubicBezTo>
                  <a:lnTo>
                    <a:pt x="515" y="342"/>
                  </a:lnTo>
                  <a:cubicBezTo>
                    <a:pt x="506" y="327"/>
                    <a:pt x="491" y="318"/>
                    <a:pt x="486" y="301"/>
                  </a:cubicBezTo>
                  <a:lnTo>
                    <a:pt x="475" y="271"/>
                  </a:lnTo>
                  <a:cubicBezTo>
                    <a:pt x="477" y="271"/>
                    <a:pt x="479" y="271"/>
                    <a:pt x="481" y="271"/>
                  </a:cubicBezTo>
                  <a:cubicBezTo>
                    <a:pt x="505" y="271"/>
                    <a:pt x="510" y="285"/>
                    <a:pt x="523" y="292"/>
                  </a:cubicBezTo>
                  <a:cubicBezTo>
                    <a:pt x="529" y="295"/>
                    <a:pt x="538" y="295"/>
                    <a:pt x="548" y="295"/>
                  </a:cubicBezTo>
                  <a:cubicBezTo>
                    <a:pt x="557" y="295"/>
                    <a:pt x="568" y="295"/>
                    <a:pt x="578" y="295"/>
                  </a:cubicBezTo>
                  <a:cubicBezTo>
                    <a:pt x="578" y="295"/>
                    <a:pt x="583" y="290"/>
                    <a:pt x="586" y="289"/>
                  </a:cubicBezTo>
                  <a:cubicBezTo>
                    <a:pt x="579" y="278"/>
                    <a:pt x="573" y="268"/>
                    <a:pt x="563" y="259"/>
                  </a:cubicBezTo>
                  <a:cubicBezTo>
                    <a:pt x="557" y="253"/>
                    <a:pt x="536" y="258"/>
                    <a:pt x="538" y="249"/>
                  </a:cubicBezTo>
                  <a:cubicBezTo>
                    <a:pt x="538" y="239"/>
                    <a:pt x="551" y="215"/>
                    <a:pt x="563" y="208"/>
                  </a:cubicBezTo>
                  <a:cubicBezTo>
                    <a:pt x="623" y="167"/>
                    <a:pt x="682" y="105"/>
                    <a:pt x="748" y="99"/>
                  </a:cubicBezTo>
                  <a:cubicBezTo>
                    <a:pt x="754" y="99"/>
                    <a:pt x="775" y="86"/>
                    <a:pt x="778" y="81"/>
                  </a:cubicBezTo>
                  <a:cubicBezTo>
                    <a:pt x="784" y="71"/>
                    <a:pt x="789" y="53"/>
                    <a:pt x="784" y="53"/>
                  </a:cubicBezTo>
                  <a:cubicBezTo>
                    <a:pt x="778" y="54"/>
                    <a:pt x="773" y="55"/>
                    <a:pt x="768" y="55"/>
                  </a:cubicBezTo>
                  <a:cubicBezTo>
                    <a:pt x="748" y="55"/>
                    <a:pt x="744" y="44"/>
                    <a:pt x="757" y="21"/>
                  </a:cubicBezTo>
                  <a:cubicBezTo>
                    <a:pt x="764" y="10"/>
                    <a:pt x="762" y="6"/>
                    <a:pt x="757" y="6"/>
                  </a:cubicBezTo>
                  <a:cubicBezTo>
                    <a:pt x="751" y="6"/>
                    <a:pt x="743" y="10"/>
                    <a:pt x="736" y="11"/>
                  </a:cubicBezTo>
                  <a:cubicBezTo>
                    <a:pt x="716" y="12"/>
                    <a:pt x="707" y="24"/>
                    <a:pt x="698" y="39"/>
                  </a:cubicBezTo>
                  <a:cubicBezTo>
                    <a:pt x="691" y="52"/>
                    <a:pt x="676" y="74"/>
                    <a:pt x="669" y="77"/>
                  </a:cubicBezTo>
                  <a:cubicBezTo>
                    <a:pt x="592" y="106"/>
                    <a:pt x="572" y="150"/>
                    <a:pt x="538" y="195"/>
                  </a:cubicBezTo>
                  <a:cubicBezTo>
                    <a:pt x="525" y="214"/>
                    <a:pt x="495" y="234"/>
                    <a:pt x="472" y="255"/>
                  </a:cubicBezTo>
                  <a:cubicBezTo>
                    <a:pt x="460" y="246"/>
                    <a:pt x="442" y="243"/>
                    <a:pt x="439" y="230"/>
                  </a:cubicBezTo>
                  <a:cubicBezTo>
                    <a:pt x="436" y="221"/>
                    <a:pt x="447" y="200"/>
                    <a:pt x="457" y="184"/>
                  </a:cubicBezTo>
                  <a:cubicBezTo>
                    <a:pt x="486" y="139"/>
                    <a:pt x="511" y="92"/>
                    <a:pt x="553" y="46"/>
                  </a:cubicBezTo>
                  <a:cubicBezTo>
                    <a:pt x="585" y="11"/>
                    <a:pt x="561" y="14"/>
                    <a:pt x="558" y="2"/>
                  </a:cubicBezTo>
                  <a:cubicBezTo>
                    <a:pt x="558" y="1"/>
                    <a:pt x="557" y="1"/>
                    <a:pt x="5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47"/>
            <p:cNvSpPr/>
            <p:nvPr/>
          </p:nvSpPr>
          <p:spPr>
            <a:xfrm>
              <a:off x="2779850" y="4020225"/>
              <a:ext cx="15000" cy="10350"/>
            </a:xfrm>
            <a:custGeom>
              <a:rect b="b" l="l" r="r" t="t"/>
              <a:pathLst>
                <a:path extrusionOk="0" h="414" w="600">
                  <a:moveTo>
                    <a:pt x="132" y="1"/>
                  </a:moveTo>
                  <a:cubicBezTo>
                    <a:pt x="131" y="1"/>
                    <a:pt x="129" y="1"/>
                    <a:pt x="127" y="2"/>
                  </a:cubicBezTo>
                  <a:cubicBezTo>
                    <a:pt x="70" y="23"/>
                    <a:pt x="102" y="39"/>
                    <a:pt x="84" y="58"/>
                  </a:cubicBezTo>
                  <a:cubicBezTo>
                    <a:pt x="77" y="68"/>
                    <a:pt x="58" y="77"/>
                    <a:pt x="48" y="87"/>
                  </a:cubicBezTo>
                  <a:cubicBezTo>
                    <a:pt x="0" y="131"/>
                    <a:pt x="8" y="129"/>
                    <a:pt x="34" y="152"/>
                  </a:cubicBezTo>
                  <a:cubicBezTo>
                    <a:pt x="64" y="177"/>
                    <a:pt x="102" y="196"/>
                    <a:pt x="83" y="254"/>
                  </a:cubicBezTo>
                  <a:cubicBezTo>
                    <a:pt x="74" y="284"/>
                    <a:pt x="86" y="307"/>
                    <a:pt x="90" y="333"/>
                  </a:cubicBezTo>
                  <a:cubicBezTo>
                    <a:pt x="90" y="333"/>
                    <a:pt x="103" y="330"/>
                    <a:pt x="111" y="327"/>
                  </a:cubicBezTo>
                  <a:cubicBezTo>
                    <a:pt x="111" y="327"/>
                    <a:pt x="115" y="321"/>
                    <a:pt x="117" y="317"/>
                  </a:cubicBezTo>
                  <a:cubicBezTo>
                    <a:pt x="123" y="307"/>
                    <a:pt x="87" y="304"/>
                    <a:pt x="137" y="286"/>
                  </a:cubicBezTo>
                  <a:cubicBezTo>
                    <a:pt x="148" y="282"/>
                    <a:pt x="161" y="278"/>
                    <a:pt x="169" y="278"/>
                  </a:cubicBezTo>
                  <a:cubicBezTo>
                    <a:pt x="179" y="278"/>
                    <a:pt x="183" y="283"/>
                    <a:pt x="173" y="301"/>
                  </a:cubicBezTo>
                  <a:lnTo>
                    <a:pt x="165" y="311"/>
                  </a:lnTo>
                  <a:cubicBezTo>
                    <a:pt x="148" y="333"/>
                    <a:pt x="143" y="346"/>
                    <a:pt x="158" y="346"/>
                  </a:cubicBezTo>
                  <a:cubicBezTo>
                    <a:pt x="163" y="346"/>
                    <a:pt x="172" y="344"/>
                    <a:pt x="183" y="340"/>
                  </a:cubicBezTo>
                  <a:cubicBezTo>
                    <a:pt x="197" y="336"/>
                    <a:pt x="207" y="334"/>
                    <a:pt x="213" y="334"/>
                  </a:cubicBezTo>
                  <a:cubicBezTo>
                    <a:pt x="226" y="334"/>
                    <a:pt x="223" y="346"/>
                    <a:pt x="214" y="379"/>
                  </a:cubicBezTo>
                  <a:cubicBezTo>
                    <a:pt x="209" y="400"/>
                    <a:pt x="218" y="413"/>
                    <a:pt x="238" y="413"/>
                  </a:cubicBezTo>
                  <a:cubicBezTo>
                    <a:pt x="252" y="413"/>
                    <a:pt x="273" y="407"/>
                    <a:pt x="298" y="392"/>
                  </a:cubicBezTo>
                  <a:cubicBezTo>
                    <a:pt x="357" y="360"/>
                    <a:pt x="404" y="342"/>
                    <a:pt x="451" y="335"/>
                  </a:cubicBezTo>
                  <a:cubicBezTo>
                    <a:pt x="487" y="329"/>
                    <a:pt x="486" y="307"/>
                    <a:pt x="492" y="296"/>
                  </a:cubicBezTo>
                  <a:cubicBezTo>
                    <a:pt x="499" y="284"/>
                    <a:pt x="490" y="277"/>
                    <a:pt x="489" y="268"/>
                  </a:cubicBezTo>
                  <a:cubicBezTo>
                    <a:pt x="457" y="301"/>
                    <a:pt x="430" y="319"/>
                    <a:pt x="413" y="319"/>
                  </a:cubicBezTo>
                  <a:cubicBezTo>
                    <a:pt x="405" y="319"/>
                    <a:pt x="399" y="315"/>
                    <a:pt x="396" y="308"/>
                  </a:cubicBezTo>
                  <a:cubicBezTo>
                    <a:pt x="390" y="289"/>
                    <a:pt x="389" y="267"/>
                    <a:pt x="393" y="242"/>
                  </a:cubicBezTo>
                  <a:cubicBezTo>
                    <a:pt x="396" y="224"/>
                    <a:pt x="407" y="193"/>
                    <a:pt x="426" y="180"/>
                  </a:cubicBezTo>
                  <a:cubicBezTo>
                    <a:pt x="442" y="168"/>
                    <a:pt x="451" y="164"/>
                    <a:pt x="457" y="164"/>
                  </a:cubicBezTo>
                  <a:cubicBezTo>
                    <a:pt x="469" y="164"/>
                    <a:pt x="463" y="186"/>
                    <a:pt x="474" y="189"/>
                  </a:cubicBezTo>
                  <a:cubicBezTo>
                    <a:pt x="482" y="190"/>
                    <a:pt x="489" y="193"/>
                    <a:pt x="496" y="198"/>
                  </a:cubicBezTo>
                  <a:cubicBezTo>
                    <a:pt x="505" y="183"/>
                    <a:pt x="517" y="171"/>
                    <a:pt x="518" y="162"/>
                  </a:cubicBezTo>
                  <a:cubicBezTo>
                    <a:pt x="527" y="124"/>
                    <a:pt x="535" y="87"/>
                    <a:pt x="586" y="36"/>
                  </a:cubicBezTo>
                  <a:cubicBezTo>
                    <a:pt x="599" y="24"/>
                    <a:pt x="597" y="21"/>
                    <a:pt x="591" y="21"/>
                  </a:cubicBezTo>
                  <a:cubicBezTo>
                    <a:pt x="585" y="21"/>
                    <a:pt x="577" y="23"/>
                    <a:pt x="571" y="23"/>
                  </a:cubicBezTo>
                  <a:cubicBezTo>
                    <a:pt x="543" y="24"/>
                    <a:pt x="517" y="49"/>
                    <a:pt x="490" y="65"/>
                  </a:cubicBezTo>
                  <a:cubicBezTo>
                    <a:pt x="468" y="79"/>
                    <a:pt x="453" y="86"/>
                    <a:pt x="446" y="86"/>
                  </a:cubicBezTo>
                  <a:cubicBezTo>
                    <a:pt x="437" y="86"/>
                    <a:pt x="438" y="77"/>
                    <a:pt x="449" y="59"/>
                  </a:cubicBezTo>
                  <a:cubicBezTo>
                    <a:pt x="465" y="33"/>
                    <a:pt x="487" y="6"/>
                    <a:pt x="461" y="6"/>
                  </a:cubicBezTo>
                  <a:cubicBezTo>
                    <a:pt x="455" y="6"/>
                    <a:pt x="447" y="7"/>
                    <a:pt x="434" y="11"/>
                  </a:cubicBezTo>
                  <a:cubicBezTo>
                    <a:pt x="433" y="11"/>
                    <a:pt x="431" y="12"/>
                    <a:pt x="430" y="12"/>
                  </a:cubicBezTo>
                  <a:cubicBezTo>
                    <a:pt x="423" y="12"/>
                    <a:pt x="419" y="6"/>
                    <a:pt x="412" y="3"/>
                  </a:cubicBezTo>
                  <a:cubicBezTo>
                    <a:pt x="402" y="17"/>
                    <a:pt x="382" y="37"/>
                    <a:pt x="384" y="42"/>
                  </a:cubicBezTo>
                  <a:cubicBezTo>
                    <a:pt x="408" y="68"/>
                    <a:pt x="362" y="124"/>
                    <a:pt x="348" y="165"/>
                  </a:cubicBezTo>
                  <a:cubicBezTo>
                    <a:pt x="337" y="193"/>
                    <a:pt x="318" y="246"/>
                    <a:pt x="271" y="265"/>
                  </a:cubicBezTo>
                  <a:cubicBezTo>
                    <a:pt x="259" y="270"/>
                    <a:pt x="251" y="272"/>
                    <a:pt x="245" y="272"/>
                  </a:cubicBezTo>
                  <a:cubicBezTo>
                    <a:pt x="216" y="272"/>
                    <a:pt x="258" y="219"/>
                    <a:pt x="254" y="201"/>
                  </a:cubicBezTo>
                  <a:cubicBezTo>
                    <a:pt x="251" y="192"/>
                    <a:pt x="272" y="169"/>
                    <a:pt x="252" y="169"/>
                  </a:cubicBezTo>
                  <a:cubicBezTo>
                    <a:pt x="250" y="169"/>
                    <a:pt x="249" y="170"/>
                    <a:pt x="248" y="170"/>
                  </a:cubicBezTo>
                  <a:cubicBezTo>
                    <a:pt x="233" y="172"/>
                    <a:pt x="209" y="181"/>
                    <a:pt x="196" y="181"/>
                  </a:cubicBezTo>
                  <a:cubicBezTo>
                    <a:pt x="194" y="181"/>
                    <a:pt x="192" y="181"/>
                    <a:pt x="190" y="180"/>
                  </a:cubicBezTo>
                  <a:cubicBezTo>
                    <a:pt x="181" y="176"/>
                    <a:pt x="204" y="143"/>
                    <a:pt x="195" y="143"/>
                  </a:cubicBezTo>
                  <a:cubicBezTo>
                    <a:pt x="192" y="143"/>
                    <a:pt x="189" y="144"/>
                    <a:pt x="187" y="144"/>
                  </a:cubicBezTo>
                  <a:cubicBezTo>
                    <a:pt x="131" y="144"/>
                    <a:pt x="136" y="97"/>
                    <a:pt x="112" y="71"/>
                  </a:cubicBezTo>
                  <a:cubicBezTo>
                    <a:pt x="101" y="59"/>
                    <a:pt x="142" y="40"/>
                    <a:pt x="159" y="26"/>
                  </a:cubicBezTo>
                  <a:cubicBezTo>
                    <a:pt x="150" y="18"/>
                    <a:pt x="145" y="1"/>
                    <a:pt x="1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47"/>
            <p:cNvSpPr/>
            <p:nvPr/>
          </p:nvSpPr>
          <p:spPr>
            <a:xfrm>
              <a:off x="2741525" y="4046275"/>
              <a:ext cx="19175" cy="19300"/>
            </a:xfrm>
            <a:custGeom>
              <a:rect b="b" l="l" r="r" t="t"/>
              <a:pathLst>
                <a:path extrusionOk="0" h="772" w="767">
                  <a:moveTo>
                    <a:pt x="237" y="461"/>
                  </a:moveTo>
                  <a:cubicBezTo>
                    <a:pt x="242" y="461"/>
                    <a:pt x="246" y="462"/>
                    <a:pt x="246" y="465"/>
                  </a:cubicBezTo>
                  <a:cubicBezTo>
                    <a:pt x="248" y="477"/>
                    <a:pt x="242" y="500"/>
                    <a:pt x="226" y="517"/>
                  </a:cubicBezTo>
                  <a:cubicBezTo>
                    <a:pt x="199" y="546"/>
                    <a:pt x="164" y="561"/>
                    <a:pt x="139" y="561"/>
                  </a:cubicBezTo>
                  <a:cubicBezTo>
                    <a:pt x="130" y="561"/>
                    <a:pt x="127" y="545"/>
                    <a:pt x="133" y="539"/>
                  </a:cubicBezTo>
                  <a:cubicBezTo>
                    <a:pt x="156" y="515"/>
                    <a:pt x="183" y="493"/>
                    <a:pt x="217" y="464"/>
                  </a:cubicBezTo>
                  <a:cubicBezTo>
                    <a:pt x="219" y="464"/>
                    <a:pt x="230" y="461"/>
                    <a:pt x="237" y="461"/>
                  </a:cubicBezTo>
                  <a:close/>
                  <a:moveTo>
                    <a:pt x="660" y="0"/>
                  </a:moveTo>
                  <a:cubicBezTo>
                    <a:pt x="655" y="3"/>
                    <a:pt x="646" y="9"/>
                    <a:pt x="646" y="9"/>
                  </a:cubicBezTo>
                  <a:cubicBezTo>
                    <a:pt x="642" y="53"/>
                    <a:pt x="629" y="53"/>
                    <a:pt x="565" y="127"/>
                  </a:cubicBezTo>
                  <a:cubicBezTo>
                    <a:pt x="533" y="166"/>
                    <a:pt x="517" y="172"/>
                    <a:pt x="504" y="172"/>
                  </a:cubicBezTo>
                  <a:cubicBezTo>
                    <a:pt x="498" y="172"/>
                    <a:pt x="491" y="171"/>
                    <a:pt x="484" y="171"/>
                  </a:cubicBezTo>
                  <a:cubicBezTo>
                    <a:pt x="482" y="171"/>
                    <a:pt x="480" y="171"/>
                    <a:pt x="479" y="171"/>
                  </a:cubicBezTo>
                  <a:cubicBezTo>
                    <a:pt x="459" y="172"/>
                    <a:pt x="442" y="171"/>
                    <a:pt x="420" y="181"/>
                  </a:cubicBezTo>
                  <a:cubicBezTo>
                    <a:pt x="408" y="186"/>
                    <a:pt x="387" y="218"/>
                    <a:pt x="376" y="222"/>
                  </a:cubicBezTo>
                  <a:cubicBezTo>
                    <a:pt x="367" y="226"/>
                    <a:pt x="359" y="227"/>
                    <a:pt x="352" y="227"/>
                  </a:cubicBezTo>
                  <a:cubicBezTo>
                    <a:pt x="344" y="227"/>
                    <a:pt x="336" y="225"/>
                    <a:pt x="327" y="225"/>
                  </a:cubicBezTo>
                  <a:cubicBezTo>
                    <a:pt x="315" y="261"/>
                    <a:pt x="321" y="274"/>
                    <a:pt x="333" y="281"/>
                  </a:cubicBezTo>
                  <a:cubicBezTo>
                    <a:pt x="351" y="293"/>
                    <a:pt x="329" y="312"/>
                    <a:pt x="306" y="340"/>
                  </a:cubicBezTo>
                  <a:cubicBezTo>
                    <a:pt x="279" y="375"/>
                    <a:pt x="255" y="396"/>
                    <a:pt x="217" y="411"/>
                  </a:cubicBezTo>
                  <a:cubicBezTo>
                    <a:pt x="174" y="428"/>
                    <a:pt x="148" y="455"/>
                    <a:pt x="131" y="487"/>
                  </a:cubicBezTo>
                  <a:cubicBezTo>
                    <a:pt x="117" y="518"/>
                    <a:pt x="74" y="555"/>
                    <a:pt x="74" y="583"/>
                  </a:cubicBezTo>
                  <a:cubicBezTo>
                    <a:pt x="0" y="636"/>
                    <a:pt x="6" y="667"/>
                    <a:pt x="21" y="687"/>
                  </a:cubicBezTo>
                  <a:cubicBezTo>
                    <a:pt x="33" y="705"/>
                    <a:pt x="30" y="724"/>
                    <a:pt x="9" y="756"/>
                  </a:cubicBezTo>
                  <a:cubicBezTo>
                    <a:pt x="6" y="762"/>
                    <a:pt x="6" y="767"/>
                    <a:pt x="6" y="771"/>
                  </a:cubicBezTo>
                  <a:lnTo>
                    <a:pt x="31" y="758"/>
                  </a:lnTo>
                  <a:cubicBezTo>
                    <a:pt x="68" y="739"/>
                    <a:pt x="80" y="693"/>
                    <a:pt x="124" y="683"/>
                  </a:cubicBezTo>
                  <a:cubicBezTo>
                    <a:pt x="131" y="662"/>
                    <a:pt x="158" y="634"/>
                    <a:pt x="137" y="630"/>
                  </a:cubicBezTo>
                  <a:cubicBezTo>
                    <a:pt x="137" y="630"/>
                    <a:pt x="136" y="630"/>
                    <a:pt x="136" y="630"/>
                  </a:cubicBezTo>
                  <a:cubicBezTo>
                    <a:pt x="130" y="630"/>
                    <a:pt x="114" y="637"/>
                    <a:pt x="109" y="637"/>
                  </a:cubicBezTo>
                  <a:cubicBezTo>
                    <a:pt x="104" y="637"/>
                    <a:pt x="106" y="632"/>
                    <a:pt x="126" y="614"/>
                  </a:cubicBezTo>
                  <a:cubicBezTo>
                    <a:pt x="131" y="608"/>
                    <a:pt x="152" y="606"/>
                    <a:pt x="162" y="606"/>
                  </a:cubicBezTo>
                  <a:cubicBezTo>
                    <a:pt x="174" y="606"/>
                    <a:pt x="180" y="614"/>
                    <a:pt x="192" y="614"/>
                  </a:cubicBezTo>
                  <a:cubicBezTo>
                    <a:pt x="201" y="614"/>
                    <a:pt x="215" y="608"/>
                    <a:pt x="227" y="603"/>
                  </a:cubicBezTo>
                  <a:cubicBezTo>
                    <a:pt x="227" y="596"/>
                    <a:pt x="228" y="587"/>
                    <a:pt x="227" y="581"/>
                  </a:cubicBezTo>
                  <a:cubicBezTo>
                    <a:pt x="221" y="568"/>
                    <a:pt x="202" y="558"/>
                    <a:pt x="255" y="545"/>
                  </a:cubicBezTo>
                  <a:lnTo>
                    <a:pt x="268" y="542"/>
                  </a:lnTo>
                  <a:cubicBezTo>
                    <a:pt x="326" y="520"/>
                    <a:pt x="342" y="505"/>
                    <a:pt x="365" y="465"/>
                  </a:cubicBezTo>
                  <a:cubicBezTo>
                    <a:pt x="377" y="444"/>
                    <a:pt x="374" y="438"/>
                    <a:pt x="365" y="438"/>
                  </a:cubicBezTo>
                  <a:cubicBezTo>
                    <a:pt x="355" y="438"/>
                    <a:pt x="338" y="445"/>
                    <a:pt x="324" y="449"/>
                  </a:cubicBezTo>
                  <a:cubicBezTo>
                    <a:pt x="318" y="450"/>
                    <a:pt x="312" y="452"/>
                    <a:pt x="308" y="452"/>
                  </a:cubicBezTo>
                  <a:cubicBezTo>
                    <a:pt x="302" y="452"/>
                    <a:pt x="300" y="449"/>
                    <a:pt x="308" y="436"/>
                  </a:cubicBezTo>
                  <a:cubicBezTo>
                    <a:pt x="318" y="417"/>
                    <a:pt x="330" y="392"/>
                    <a:pt x="323" y="383"/>
                  </a:cubicBezTo>
                  <a:cubicBezTo>
                    <a:pt x="298" y="353"/>
                    <a:pt x="404" y="314"/>
                    <a:pt x="395" y="286"/>
                  </a:cubicBezTo>
                  <a:lnTo>
                    <a:pt x="395" y="286"/>
                  </a:lnTo>
                  <a:cubicBezTo>
                    <a:pt x="408" y="291"/>
                    <a:pt x="421" y="296"/>
                    <a:pt x="436" y="300"/>
                  </a:cubicBezTo>
                  <a:cubicBezTo>
                    <a:pt x="440" y="300"/>
                    <a:pt x="452" y="291"/>
                    <a:pt x="461" y="287"/>
                  </a:cubicBezTo>
                  <a:cubicBezTo>
                    <a:pt x="470" y="275"/>
                    <a:pt x="480" y="255"/>
                    <a:pt x="486" y="252"/>
                  </a:cubicBezTo>
                  <a:cubicBezTo>
                    <a:pt x="521" y="237"/>
                    <a:pt x="561" y="221"/>
                    <a:pt x="598" y="205"/>
                  </a:cubicBezTo>
                  <a:cubicBezTo>
                    <a:pt x="614" y="199"/>
                    <a:pt x="646" y="181"/>
                    <a:pt x="646" y="181"/>
                  </a:cubicBezTo>
                  <a:cubicBezTo>
                    <a:pt x="661" y="138"/>
                    <a:pt x="727" y="115"/>
                    <a:pt x="767" y="62"/>
                  </a:cubicBezTo>
                  <a:lnTo>
                    <a:pt x="767" y="62"/>
                  </a:lnTo>
                  <a:cubicBezTo>
                    <a:pt x="739" y="72"/>
                    <a:pt x="706" y="89"/>
                    <a:pt x="691" y="89"/>
                  </a:cubicBezTo>
                  <a:cubicBezTo>
                    <a:pt x="690" y="89"/>
                    <a:pt x="690" y="89"/>
                    <a:pt x="689" y="88"/>
                  </a:cubicBezTo>
                  <a:cubicBezTo>
                    <a:pt x="668" y="87"/>
                    <a:pt x="674" y="65"/>
                    <a:pt x="685" y="40"/>
                  </a:cubicBezTo>
                  <a:cubicBezTo>
                    <a:pt x="692" y="21"/>
                    <a:pt x="668" y="12"/>
                    <a:pt x="66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47"/>
            <p:cNvSpPr/>
            <p:nvPr/>
          </p:nvSpPr>
          <p:spPr>
            <a:xfrm>
              <a:off x="2759775" y="4037300"/>
              <a:ext cx="11675" cy="12475"/>
            </a:xfrm>
            <a:custGeom>
              <a:rect b="b" l="l" r="r" t="t"/>
              <a:pathLst>
                <a:path extrusionOk="0" h="499" w="467">
                  <a:moveTo>
                    <a:pt x="256" y="0"/>
                  </a:moveTo>
                  <a:cubicBezTo>
                    <a:pt x="255" y="5"/>
                    <a:pt x="252" y="13"/>
                    <a:pt x="255" y="15"/>
                  </a:cubicBezTo>
                  <a:cubicBezTo>
                    <a:pt x="293" y="30"/>
                    <a:pt x="259" y="77"/>
                    <a:pt x="225" y="119"/>
                  </a:cubicBezTo>
                  <a:cubicBezTo>
                    <a:pt x="194" y="158"/>
                    <a:pt x="150" y="165"/>
                    <a:pt x="113" y="175"/>
                  </a:cubicBezTo>
                  <a:cubicBezTo>
                    <a:pt x="105" y="178"/>
                    <a:pt x="88" y="190"/>
                    <a:pt x="77" y="199"/>
                  </a:cubicBezTo>
                  <a:cubicBezTo>
                    <a:pt x="80" y="206"/>
                    <a:pt x="78" y="219"/>
                    <a:pt x="87" y="219"/>
                  </a:cubicBezTo>
                  <a:cubicBezTo>
                    <a:pt x="98" y="219"/>
                    <a:pt x="110" y="219"/>
                    <a:pt x="121" y="219"/>
                  </a:cubicBezTo>
                  <a:cubicBezTo>
                    <a:pt x="148" y="219"/>
                    <a:pt x="171" y="221"/>
                    <a:pt x="183" y="236"/>
                  </a:cubicBezTo>
                  <a:cubicBezTo>
                    <a:pt x="185" y="235"/>
                    <a:pt x="187" y="235"/>
                    <a:pt x="190" y="235"/>
                  </a:cubicBezTo>
                  <a:cubicBezTo>
                    <a:pt x="203" y="235"/>
                    <a:pt x="208" y="239"/>
                    <a:pt x="212" y="244"/>
                  </a:cubicBezTo>
                  <a:cubicBezTo>
                    <a:pt x="212" y="244"/>
                    <a:pt x="202" y="255"/>
                    <a:pt x="197" y="259"/>
                  </a:cubicBezTo>
                  <a:cubicBezTo>
                    <a:pt x="191" y="256"/>
                    <a:pt x="184" y="253"/>
                    <a:pt x="180" y="249"/>
                  </a:cubicBezTo>
                  <a:cubicBezTo>
                    <a:pt x="180" y="249"/>
                    <a:pt x="184" y="240"/>
                    <a:pt x="183" y="236"/>
                  </a:cubicBezTo>
                  <a:lnTo>
                    <a:pt x="183" y="236"/>
                  </a:lnTo>
                  <a:cubicBezTo>
                    <a:pt x="158" y="255"/>
                    <a:pt x="137" y="272"/>
                    <a:pt x="124" y="275"/>
                  </a:cubicBezTo>
                  <a:cubicBezTo>
                    <a:pt x="119" y="277"/>
                    <a:pt x="114" y="278"/>
                    <a:pt x="109" y="278"/>
                  </a:cubicBezTo>
                  <a:cubicBezTo>
                    <a:pt x="100" y="278"/>
                    <a:pt x="92" y="275"/>
                    <a:pt x="83" y="275"/>
                  </a:cubicBezTo>
                  <a:cubicBezTo>
                    <a:pt x="81" y="275"/>
                    <a:pt x="80" y="275"/>
                    <a:pt x="78" y="275"/>
                  </a:cubicBezTo>
                  <a:cubicBezTo>
                    <a:pt x="72" y="277"/>
                    <a:pt x="59" y="289"/>
                    <a:pt x="49" y="294"/>
                  </a:cubicBezTo>
                  <a:cubicBezTo>
                    <a:pt x="84" y="302"/>
                    <a:pt x="0" y="347"/>
                    <a:pt x="15" y="364"/>
                  </a:cubicBezTo>
                  <a:cubicBezTo>
                    <a:pt x="24" y="375"/>
                    <a:pt x="50" y="369"/>
                    <a:pt x="61" y="374"/>
                  </a:cubicBezTo>
                  <a:cubicBezTo>
                    <a:pt x="67" y="378"/>
                    <a:pt x="73" y="380"/>
                    <a:pt x="77" y="380"/>
                  </a:cubicBezTo>
                  <a:cubicBezTo>
                    <a:pt x="88" y="380"/>
                    <a:pt x="95" y="369"/>
                    <a:pt x="105" y="349"/>
                  </a:cubicBezTo>
                  <a:cubicBezTo>
                    <a:pt x="112" y="334"/>
                    <a:pt x="113" y="321"/>
                    <a:pt x="124" y="287"/>
                  </a:cubicBezTo>
                  <a:cubicBezTo>
                    <a:pt x="152" y="325"/>
                    <a:pt x="162" y="358"/>
                    <a:pt x="193" y="372"/>
                  </a:cubicBezTo>
                  <a:cubicBezTo>
                    <a:pt x="209" y="381"/>
                    <a:pt x="246" y="374"/>
                    <a:pt x="243" y="396"/>
                  </a:cubicBezTo>
                  <a:cubicBezTo>
                    <a:pt x="240" y="416"/>
                    <a:pt x="242" y="428"/>
                    <a:pt x="259" y="428"/>
                  </a:cubicBezTo>
                  <a:cubicBezTo>
                    <a:pt x="266" y="428"/>
                    <a:pt x="276" y="426"/>
                    <a:pt x="290" y="421"/>
                  </a:cubicBezTo>
                  <a:cubicBezTo>
                    <a:pt x="291" y="421"/>
                    <a:pt x="293" y="420"/>
                    <a:pt x="294" y="420"/>
                  </a:cubicBezTo>
                  <a:cubicBezTo>
                    <a:pt x="301" y="420"/>
                    <a:pt x="306" y="426"/>
                    <a:pt x="315" y="426"/>
                  </a:cubicBezTo>
                  <a:cubicBezTo>
                    <a:pt x="317" y="426"/>
                    <a:pt x="320" y="426"/>
                    <a:pt x="322" y="425"/>
                  </a:cubicBezTo>
                  <a:lnTo>
                    <a:pt x="322" y="425"/>
                  </a:lnTo>
                  <a:cubicBezTo>
                    <a:pt x="322" y="425"/>
                    <a:pt x="322" y="425"/>
                    <a:pt x="322" y="425"/>
                  </a:cubicBezTo>
                  <a:lnTo>
                    <a:pt x="322" y="424"/>
                  </a:lnTo>
                  <a:cubicBezTo>
                    <a:pt x="340" y="424"/>
                    <a:pt x="346" y="428"/>
                    <a:pt x="350" y="434"/>
                  </a:cubicBezTo>
                  <a:cubicBezTo>
                    <a:pt x="350" y="434"/>
                    <a:pt x="340" y="443"/>
                    <a:pt x="336" y="449"/>
                  </a:cubicBezTo>
                  <a:cubicBezTo>
                    <a:pt x="330" y="446"/>
                    <a:pt x="322" y="443"/>
                    <a:pt x="318" y="439"/>
                  </a:cubicBezTo>
                  <a:cubicBezTo>
                    <a:pt x="318" y="439"/>
                    <a:pt x="322" y="430"/>
                    <a:pt x="322" y="425"/>
                  </a:cubicBezTo>
                  <a:lnTo>
                    <a:pt x="322" y="425"/>
                  </a:lnTo>
                  <a:cubicBezTo>
                    <a:pt x="277" y="458"/>
                    <a:pt x="256" y="477"/>
                    <a:pt x="275" y="493"/>
                  </a:cubicBezTo>
                  <a:cubicBezTo>
                    <a:pt x="279" y="497"/>
                    <a:pt x="283" y="498"/>
                    <a:pt x="287" y="498"/>
                  </a:cubicBezTo>
                  <a:cubicBezTo>
                    <a:pt x="297" y="498"/>
                    <a:pt x="309" y="490"/>
                    <a:pt x="325" y="477"/>
                  </a:cubicBezTo>
                  <a:lnTo>
                    <a:pt x="443" y="390"/>
                  </a:lnTo>
                  <a:cubicBezTo>
                    <a:pt x="452" y="383"/>
                    <a:pt x="464" y="368"/>
                    <a:pt x="464" y="362"/>
                  </a:cubicBezTo>
                  <a:cubicBezTo>
                    <a:pt x="466" y="344"/>
                    <a:pt x="401" y="319"/>
                    <a:pt x="357" y="319"/>
                  </a:cubicBezTo>
                  <a:cubicBezTo>
                    <a:pt x="356" y="319"/>
                    <a:pt x="355" y="319"/>
                    <a:pt x="353" y="319"/>
                  </a:cubicBezTo>
                  <a:cubicBezTo>
                    <a:pt x="347" y="340"/>
                    <a:pt x="343" y="361"/>
                    <a:pt x="333" y="403"/>
                  </a:cubicBezTo>
                  <a:cubicBezTo>
                    <a:pt x="306" y="368"/>
                    <a:pt x="289" y="346"/>
                    <a:pt x="274" y="321"/>
                  </a:cubicBezTo>
                  <a:cubicBezTo>
                    <a:pt x="272" y="318"/>
                    <a:pt x="287" y="303"/>
                    <a:pt x="293" y="294"/>
                  </a:cubicBezTo>
                  <a:cubicBezTo>
                    <a:pt x="286" y="283"/>
                    <a:pt x="277" y="274"/>
                    <a:pt x="271" y="261"/>
                  </a:cubicBezTo>
                  <a:cubicBezTo>
                    <a:pt x="268" y="256"/>
                    <a:pt x="277" y="246"/>
                    <a:pt x="281" y="239"/>
                  </a:cubicBezTo>
                  <a:cubicBezTo>
                    <a:pt x="286" y="240"/>
                    <a:pt x="294" y="239"/>
                    <a:pt x="296" y="241"/>
                  </a:cubicBezTo>
                  <a:cubicBezTo>
                    <a:pt x="299" y="252"/>
                    <a:pt x="303" y="257"/>
                    <a:pt x="307" y="257"/>
                  </a:cubicBezTo>
                  <a:cubicBezTo>
                    <a:pt x="318" y="257"/>
                    <a:pt x="334" y="235"/>
                    <a:pt x="355" y="215"/>
                  </a:cubicBezTo>
                  <a:cubicBezTo>
                    <a:pt x="379" y="193"/>
                    <a:pt x="385" y="179"/>
                    <a:pt x="372" y="179"/>
                  </a:cubicBezTo>
                  <a:cubicBezTo>
                    <a:pt x="371" y="179"/>
                    <a:pt x="369" y="179"/>
                    <a:pt x="367" y="180"/>
                  </a:cubicBezTo>
                  <a:cubicBezTo>
                    <a:pt x="359" y="181"/>
                    <a:pt x="353" y="182"/>
                    <a:pt x="348" y="182"/>
                  </a:cubicBezTo>
                  <a:cubicBezTo>
                    <a:pt x="319" y="182"/>
                    <a:pt x="321" y="159"/>
                    <a:pt x="312" y="140"/>
                  </a:cubicBezTo>
                  <a:cubicBezTo>
                    <a:pt x="358" y="127"/>
                    <a:pt x="397" y="131"/>
                    <a:pt x="422" y="74"/>
                  </a:cubicBezTo>
                  <a:cubicBezTo>
                    <a:pt x="427" y="61"/>
                    <a:pt x="450" y="41"/>
                    <a:pt x="458" y="33"/>
                  </a:cubicBezTo>
                  <a:lnTo>
                    <a:pt x="458" y="33"/>
                  </a:lnTo>
                  <a:cubicBezTo>
                    <a:pt x="425" y="40"/>
                    <a:pt x="393" y="46"/>
                    <a:pt x="362" y="53"/>
                  </a:cubicBezTo>
                  <a:cubicBezTo>
                    <a:pt x="345" y="57"/>
                    <a:pt x="317" y="74"/>
                    <a:pt x="307" y="74"/>
                  </a:cubicBezTo>
                  <a:cubicBezTo>
                    <a:pt x="307" y="74"/>
                    <a:pt x="307" y="74"/>
                    <a:pt x="306" y="74"/>
                  </a:cubicBezTo>
                  <a:cubicBezTo>
                    <a:pt x="297" y="71"/>
                    <a:pt x="311" y="49"/>
                    <a:pt x="311" y="37"/>
                  </a:cubicBezTo>
                  <a:cubicBezTo>
                    <a:pt x="309" y="2"/>
                    <a:pt x="303" y="0"/>
                    <a:pt x="2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47"/>
            <p:cNvSpPr/>
            <p:nvPr/>
          </p:nvSpPr>
          <p:spPr>
            <a:xfrm>
              <a:off x="2776550" y="4034950"/>
              <a:ext cx="21125" cy="11425"/>
            </a:xfrm>
            <a:custGeom>
              <a:rect b="b" l="l" r="r" t="t"/>
              <a:pathLst>
                <a:path extrusionOk="0" h="457" w="845">
                  <a:moveTo>
                    <a:pt x="384" y="116"/>
                  </a:moveTo>
                  <a:lnTo>
                    <a:pt x="384" y="116"/>
                  </a:lnTo>
                  <a:cubicBezTo>
                    <a:pt x="365" y="137"/>
                    <a:pt x="356" y="149"/>
                    <a:pt x="343" y="157"/>
                  </a:cubicBezTo>
                  <a:lnTo>
                    <a:pt x="343" y="159"/>
                  </a:lnTo>
                  <a:cubicBezTo>
                    <a:pt x="338" y="162"/>
                    <a:pt x="328" y="163"/>
                    <a:pt x="322" y="163"/>
                  </a:cubicBezTo>
                  <a:cubicBezTo>
                    <a:pt x="318" y="163"/>
                    <a:pt x="316" y="163"/>
                    <a:pt x="316" y="162"/>
                  </a:cubicBezTo>
                  <a:cubicBezTo>
                    <a:pt x="321" y="152"/>
                    <a:pt x="330" y="138"/>
                    <a:pt x="340" y="128"/>
                  </a:cubicBezTo>
                  <a:cubicBezTo>
                    <a:pt x="344" y="124"/>
                    <a:pt x="361" y="122"/>
                    <a:pt x="384" y="116"/>
                  </a:cubicBezTo>
                  <a:close/>
                  <a:moveTo>
                    <a:pt x="674" y="0"/>
                  </a:moveTo>
                  <a:cubicBezTo>
                    <a:pt x="661" y="0"/>
                    <a:pt x="647" y="15"/>
                    <a:pt x="624" y="38"/>
                  </a:cubicBezTo>
                  <a:cubicBezTo>
                    <a:pt x="586" y="78"/>
                    <a:pt x="535" y="103"/>
                    <a:pt x="501" y="103"/>
                  </a:cubicBezTo>
                  <a:cubicBezTo>
                    <a:pt x="493" y="103"/>
                    <a:pt x="487" y="102"/>
                    <a:pt x="481" y="100"/>
                  </a:cubicBezTo>
                  <a:cubicBezTo>
                    <a:pt x="497" y="83"/>
                    <a:pt x="496" y="79"/>
                    <a:pt x="489" y="79"/>
                  </a:cubicBezTo>
                  <a:cubicBezTo>
                    <a:pt x="482" y="79"/>
                    <a:pt x="470" y="83"/>
                    <a:pt x="463" y="83"/>
                  </a:cubicBezTo>
                  <a:cubicBezTo>
                    <a:pt x="459" y="83"/>
                    <a:pt x="456" y="82"/>
                    <a:pt x="456" y="79"/>
                  </a:cubicBezTo>
                  <a:cubicBezTo>
                    <a:pt x="453" y="65"/>
                    <a:pt x="441" y="57"/>
                    <a:pt x="433" y="46"/>
                  </a:cubicBezTo>
                  <a:cubicBezTo>
                    <a:pt x="409" y="53"/>
                    <a:pt x="380" y="66"/>
                    <a:pt x="362" y="66"/>
                  </a:cubicBezTo>
                  <a:cubicBezTo>
                    <a:pt x="361" y="66"/>
                    <a:pt x="360" y="66"/>
                    <a:pt x="359" y="66"/>
                  </a:cubicBezTo>
                  <a:cubicBezTo>
                    <a:pt x="357" y="66"/>
                    <a:pt x="355" y="66"/>
                    <a:pt x="353" y="66"/>
                  </a:cubicBezTo>
                  <a:cubicBezTo>
                    <a:pt x="315" y="66"/>
                    <a:pt x="298" y="103"/>
                    <a:pt x="277" y="122"/>
                  </a:cubicBezTo>
                  <a:cubicBezTo>
                    <a:pt x="250" y="146"/>
                    <a:pt x="234" y="171"/>
                    <a:pt x="247" y="185"/>
                  </a:cubicBezTo>
                  <a:cubicBezTo>
                    <a:pt x="252" y="190"/>
                    <a:pt x="244" y="212"/>
                    <a:pt x="237" y="216"/>
                  </a:cubicBezTo>
                  <a:cubicBezTo>
                    <a:pt x="184" y="253"/>
                    <a:pt x="162" y="283"/>
                    <a:pt x="171" y="310"/>
                  </a:cubicBezTo>
                  <a:cubicBezTo>
                    <a:pt x="171" y="312"/>
                    <a:pt x="157" y="325"/>
                    <a:pt x="152" y="330"/>
                  </a:cubicBezTo>
                  <a:cubicBezTo>
                    <a:pt x="140" y="335"/>
                    <a:pt x="128" y="340"/>
                    <a:pt x="119" y="340"/>
                  </a:cubicBezTo>
                  <a:cubicBezTo>
                    <a:pt x="113" y="340"/>
                    <a:pt x="115" y="333"/>
                    <a:pt x="110" y="330"/>
                  </a:cubicBezTo>
                  <a:cubicBezTo>
                    <a:pt x="106" y="327"/>
                    <a:pt x="101" y="326"/>
                    <a:pt x="96" y="326"/>
                  </a:cubicBezTo>
                  <a:cubicBezTo>
                    <a:pt x="81" y="326"/>
                    <a:pt x="65" y="337"/>
                    <a:pt x="55" y="355"/>
                  </a:cubicBezTo>
                  <a:cubicBezTo>
                    <a:pt x="37" y="388"/>
                    <a:pt x="18" y="422"/>
                    <a:pt x="0" y="456"/>
                  </a:cubicBezTo>
                  <a:cubicBezTo>
                    <a:pt x="25" y="436"/>
                    <a:pt x="50" y="424"/>
                    <a:pt x="77" y="418"/>
                  </a:cubicBezTo>
                  <a:cubicBezTo>
                    <a:pt x="81" y="416"/>
                    <a:pt x="94" y="386"/>
                    <a:pt x="104" y="386"/>
                  </a:cubicBezTo>
                  <a:cubicBezTo>
                    <a:pt x="106" y="386"/>
                    <a:pt x="109" y="388"/>
                    <a:pt x="110" y="393"/>
                  </a:cubicBezTo>
                  <a:cubicBezTo>
                    <a:pt x="113" y="402"/>
                    <a:pt x="119" y="405"/>
                    <a:pt x="127" y="405"/>
                  </a:cubicBezTo>
                  <a:cubicBezTo>
                    <a:pt x="147" y="405"/>
                    <a:pt x="179" y="382"/>
                    <a:pt x="202" y="377"/>
                  </a:cubicBezTo>
                  <a:cubicBezTo>
                    <a:pt x="221" y="372"/>
                    <a:pt x="240" y="355"/>
                    <a:pt x="238" y="335"/>
                  </a:cubicBezTo>
                  <a:cubicBezTo>
                    <a:pt x="234" y="300"/>
                    <a:pt x="238" y="297"/>
                    <a:pt x="305" y="213"/>
                  </a:cubicBezTo>
                  <a:cubicBezTo>
                    <a:pt x="322" y="190"/>
                    <a:pt x="333" y="188"/>
                    <a:pt x="344" y="188"/>
                  </a:cubicBezTo>
                  <a:cubicBezTo>
                    <a:pt x="359" y="190"/>
                    <a:pt x="369" y="196"/>
                    <a:pt x="381" y="200"/>
                  </a:cubicBezTo>
                  <a:cubicBezTo>
                    <a:pt x="390" y="194"/>
                    <a:pt x="400" y="184"/>
                    <a:pt x="408" y="182"/>
                  </a:cubicBezTo>
                  <a:cubicBezTo>
                    <a:pt x="452" y="168"/>
                    <a:pt x="480" y="187"/>
                    <a:pt x="539" y="149"/>
                  </a:cubicBezTo>
                  <a:lnTo>
                    <a:pt x="539" y="149"/>
                  </a:lnTo>
                  <a:cubicBezTo>
                    <a:pt x="539" y="149"/>
                    <a:pt x="583" y="155"/>
                    <a:pt x="537" y="193"/>
                  </a:cubicBezTo>
                  <a:cubicBezTo>
                    <a:pt x="542" y="196"/>
                    <a:pt x="542" y="206"/>
                    <a:pt x="550" y="206"/>
                  </a:cubicBezTo>
                  <a:cubicBezTo>
                    <a:pt x="555" y="206"/>
                    <a:pt x="563" y="202"/>
                    <a:pt x="577" y="191"/>
                  </a:cubicBezTo>
                  <a:lnTo>
                    <a:pt x="577" y="191"/>
                  </a:lnTo>
                  <a:lnTo>
                    <a:pt x="575" y="191"/>
                  </a:lnTo>
                  <a:cubicBezTo>
                    <a:pt x="578" y="187"/>
                    <a:pt x="582" y="184"/>
                    <a:pt x="583" y="184"/>
                  </a:cubicBezTo>
                  <a:cubicBezTo>
                    <a:pt x="584" y="184"/>
                    <a:pt x="584" y="184"/>
                    <a:pt x="584" y="185"/>
                  </a:cubicBezTo>
                  <a:cubicBezTo>
                    <a:pt x="591" y="174"/>
                    <a:pt x="599" y="174"/>
                    <a:pt x="599" y="174"/>
                  </a:cubicBezTo>
                  <a:lnTo>
                    <a:pt x="599" y="174"/>
                  </a:lnTo>
                  <a:lnTo>
                    <a:pt x="592" y="188"/>
                  </a:lnTo>
                  <a:lnTo>
                    <a:pt x="589" y="189"/>
                  </a:lnTo>
                  <a:lnTo>
                    <a:pt x="589" y="189"/>
                  </a:lnTo>
                  <a:cubicBezTo>
                    <a:pt x="588" y="188"/>
                    <a:pt x="586" y="187"/>
                    <a:pt x="584" y="185"/>
                  </a:cubicBezTo>
                  <a:cubicBezTo>
                    <a:pt x="582" y="187"/>
                    <a:pt x="580" y="189"/>
                    <a:pt x="577" y="191"/>
                  </a:cubicBezTo>
                  <a:lnTo>
                    <a:pt x="577" y="191"/>
                  </a:lnTo>
                  <a:lnTo>
                    <a:pt x="589" y="189"/>
                  </a:lnTo>
                  <a:lnTo>
                    <a:pt x="589" y="189"/>
                  </a:lnTo>
                  <a:cubicBezTo>
                    <a:pt x="596" y="192"/>
                    <a:pt x="603" y="193"/>
                    <a:pt x="611" y="193"/>
                  </a:cubicBezTo>
                  <a:cubicBezTo>
                    <a:pt x="617" y="193"/>
                    <a:pt x="625" y="193"/>
                    <a:pt x="633" y="191"/>
                  </a:cubicBezTo>
                  <a:cubicBezTo>
                    <a:pt x="639" y="190"/>
                    <a:pt x="655" y="180"/>
                    <a:pt x="658" y="175"/>
                  </a:cubicBezTo>
                  <a:cubicBezTo>
                    <a:pt x="662" y="169"/>
                    <a:pt x="659" y="163"/>
                    <a:pt x="655" y="162"/>
                  </a:cubicBezTo>
                  <a:cubicBezTo>
                    <a:pt x="646" y="155"/>
                    <a:pt x="631" y="152"/>
                    <a:pt x="624" y="144"/>
                  </a:cubicBezTo>
                  <a:cubicBezTo>
                    <a:pt x="622" y="141"/>
                    <a:pt x="640" y="119"/>
                    <a:pt x="644" y="118"/>
                  </a:cubicBezTo>
                  <a:cubicBezTo>
                    <a:pt x="678" y="107"/>
                    <a:pt x="712" y="97"/>
                    <a:pt x="743" y="91"/>
                  </a:cubicBezTo>
                  <a:cubicBezTo>
                    <a:pt x="749" y="91"/>
                    <a:pt x="743" y="110"/>
                    <a:pt x="739" y="122"/>
                  </a:cubicBezTo>
                  <a:cubicBezTo>
                    <a:pt x="734" y="136"/>
                    <a:pt x="736" y="143"/>
                    <a:pt x="743" y="143"/>
                  </a:cubicBezTo>
                  <a:cubicBezTo>
                    <a:pt x="751" y="143"/>
                    <a:pt x="763" y="136"/>
                    <a:pt x="781" y="124"/>
                  </a:cubicBezTo>
                  <a:cubicBezTo>
                    <a:pt x="802" y="106"/>
                    <a:pt x="824" y="87"/>
                    <a:pt x="845" y="69"/>
                  </a:cubicBezTo>
                  <a:lnTo>
                    <a:pt x="845" y="69"/>
                  </a:lnTo>
                  <a:cubicBezTo>
                    <a:pt x="832" y="75"/>
                    <a:pt x="824" y="77"/>
                    <a:pt x="819" y="77"/>
                  </a:cubicBezTo>
                  <a:cubicBezTo>
                    <a:pt x="799" y="77"/>
                    <a:pt x="828" y="38"/>
                    <a:pt x="809" y="38"/>
                  </a:cubicBezTo>
                  <a:cubicBezTo>
                    <a:pt x="808" y="38"/>
                    <a:pt x="807" y="38"/>
                    <a:pt x="805" y="38"/>
                  </a:cubicBezTo>
                  <a:cubicBezTo>
                    <a:pt x="790" y="41"/>
                    <a:pt x="777" y="43"/>
                    <a:pt x="765" y="43"/>
                  </a:cubicBezTo>
                  <a:cubicBezTo>
                    <a:pt x="728" y="43"/>
                    <a:pt x="707" y="28"/>
                    <a:pt x="690" y="9"/>
                  </a:cubicBezTo>
                  <a:cubicBezTo>
                    <a:pt x="684" y="3"/>
                    <a:pt x="679" y="0"/>
                    <a:pt x="67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47"/>
            <p:cNvSpPr/>
            <p:nvPr/>
          </p:nvSpPr>
          <p:spPr>
            <a:xfrm>
              <a:off x="2745875" y="4061275"/>
              <a:ext cx="13775" cy="9200"/>
            </a:xfrm>
            <a:custGeom>
              <a:rect b="b" l="l" r="r" t="t"/>
              <a:pathLst>
                <a:path extrusionOk="0" h="368" w="551">
                  <a:moveTo>
                    <a:pt x="306" y="98"/>
                  </a:moveTo>
                  <a:cubicBezTo>
                    <a:pt x="315" y="98"/>
                    <a:pt x="315" y="108"/>
                    <a:pt x="321" y="114"/>
                  </a:cubicBezTo>
                  <a:cubicBezTo>
                    <a:pt x="324" y="117"/>
                    <a:pt x="319" y="124"/>
                    <a:pt x="319" y="128"/>
                  </a:cubicBezTo>
                  <a:lnTo>
                    <a:pt x="258" y="134"/>
                  </a:lnTo>
                  <a:cubicBezTo>
                    <a:pt x="263" y="128"/>
                    <a:pt x="266" y="121"/>
                    <a:pt x="274" y="115"/>
                  </a:cubicBezTo>
                  <a:cubicBezTo>
                    <a:pt x="290" y="102"/>
                    <a:pt x="300" y="98"/>
                    <a:pt x="306" y="98"/>
                  </a:cubicBezTo>
                  <a:close/>
                  <a:moveTo>
                    <a:pt x="428" y="0"/>
                  </a:moveTo>
                  <a:lnTo>
                    <a:pt x="396" y="34"/>
                  </a:lnTo>
                  <a:lnTo>
                    <a:pt x="363" y="30"/>
                  </a:lnTo>
                  <a:cubicBezTo>
                    <a:pt x="362" y="29"/>
                    <a:pt x="360" y="29"/>
                    <a:pt x="358" y="29"/>
                  </a:cubicBezTo>
                  <a:cubicBezTo>
                    <a:pt x="326" y="29"/>
                    <a:pt x="283" y="84"/>
                    <a:pt x="250" y="86"/>
                  </a:cubicBezTo>
                  <a:lnTo>
                    <a:pt x="215" y="133"/>
                  </a:lnTo>
                  <a:cubicBezTo>
                    <a:pt x="165" y="199"/>
                    <a:pt x="152" y="211"/>
                    <a:pt x="46" y="290"/>
                  </a:cubicBezTo>
                  <a:cubicBezTo>
                    <a:pt x="37" y="298"/>
                    <a:pt x="27" y="304"/>
                    <a:pt x="21" y="311"/>
                  </a:cubicBezTo>
                  <a:cubicBezTo>
                    <a:pt x="12" y="320"/>
                    <a:pt x="0" y="334"/>
                    <a:pt x="0" y="339"/>
                  </a:cubicBezTo>
                  <a:cubicBezTo>
                    <a:pt x="1" y="343"/>
                    <a:pt x="7" y="345"/>
                    <a:pt x="13" y="345"/>
                  </a:cubicBezTo>
                  <a:cubicBezTo>
                    <a:pt x="16" y="345"/>
                    <a:pt x="19" y="344"/>
                    <a:pt x="22" y="343"/>
                  </a:cubicBezTo>
                  <a:cubicBezTo>
                    <a:pt x="60" y="326"/>
                    <a:pt x="96" y="309"/>
                    <a:pt x="134" y="292"/>
                  </a:cubicBezTo>
                  <a:cubicBezTo>
                    <a:pt x="144" y="287"/>
                    <a:pt x="153" y="287"/>
                    <a:pt x="163" y="284"/>
                  </a:cubicBezTo>
                  <a:lnTo>
                    <a:pt x="163" y="284"/>
                  </a:lnTo>
                  <a:cubicBezTo>
                    <a:pt x="156" y="296"/>
                    <a:pt x="152" y="309"/>
                    <a:pt x="140" y="321"/>
                  </a:cubicBezTo>
                  <a:cubicBezTo>
                    <a:pt x="125" y="337"/>
                    <a:pt x="88" y="356"/>
                    <a:pt x="105" y="367"/>
                  </a:cubicBezTo>
                  <a:cubicBezTo>
                    <a:pt x="106" y="368"/>
                    <a:pt x="109" y="368"/>
                    <a:pt x="111" y="368"/>
                  </a:cubicBezTo>
                  <a:cubicBezTo>
                    <a:pt x="124" y="368"/>
                    <a:pt x="145" y="360"/>
                    <a:pt x="160" y="358"/>
                  </a:cubicBezTo>
                  <a:cubicBezTo>
                    <a:pt x="168" y="340"/>
                    <a:pt x="177" y="324"/>
                    <a:pt x="205" y="320"/>
                  </a:cubicBezTo>
                  <a:cubicBezTo>
                    <a:pt x="241" y="314"/>
                    <a:pt x="278" y="298"/>
                    <a:pt x="308" y="253"/>
                  </a:cubicBezTo>
                  <a:cubicBezTo>
                    <a:pt x="316" y="242"/>
                    <a:pt x="341" y="220"/>
                    <a:pt x="349" y="218"/>
                  </a:cubicBezTo>
                  <a:cubicBezTo>
                    <a:pt x="391" y="209"/>
                    <a:pt x="405" y="187"/>
                    <a:pt x="419" y="159"/>
                  </a:cubicBezTo>
                  <a:lnTo>
                    <a:pt x="450" y="105"/>
                  </a:lnTo>
                  <a:cubicBezTo>
                    <a:pt x="462" y="88"/>
                    <a:pt x="475" y="80"/>
                    <a:pt x="489" y="80"/>
                  </a:cubicBezTo>
                  <a:cubicBezTo>
                    <a:pt x="495" y="80"/>
                    <a:pt x="501" y="81"/>
                    <a:pt x="506" y="84"/>
                  </a:cubicBezTo>
                  <a:cubicBezTo>
                    <a:pt x="511" y="89"/>
                    <a:pt x="516" y="92"/>
                    <a:pt x="524" y="96"/>
                  </a:cubicBezTo>
                  <a:cubicBezTo>
                    <a:pt x="549" y="56"/>
                    <a:pt x="551" y="37"/>
                    <a:pt x="530" y="37"/>
                  </a:cubicBezTo>
                  <a:cubicBezTo>
                    <a:pt x="521" y="37"/>
                    <a:pt x="506" y="41"/>
                    <a:pt x="486" y="50"/>
                  </a:cubicBezTo>
                  <a:lnTo>
                    <a:pt x="472" y="53"/>
                  </a:lnTo>
                  <a:cubicBezTo>
                    <a:pt x="443" y="67"/>
                    <a:pt x="426" y="75"/>
                    <a:pt x="419" y="75"/>
                  </a:cubicBezTo>
                  <a:cubicBezTo>
                    <a:pt x="408" y="75"/>
                    <a:pt x="417" y="59"/>
                    <a:pt x="440" y="20"/>
                  </a:cubicBezTo>
                  <a:cubicBezTo>
                    <a:pt x="444" y="11"/>
                    <a:pt x="433" y="6"/>
                    <a:pt x="42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47"/>
            <p:cNvSpPr/>
            <p:nvPr/>
          </p:nvSpPr>
          <p:spPr>
            <a:xfrm>
              <a:off x="2630775" y="4169925"/>
              <a:ext cx="26725" cy="6025"/>
            </a:xfrm>
            <a:custGeom>
              <a:rect b="b" l="l" r="r" t="t"/>
              <a:pathLst>
                <a:path extrusionOk="0" h="241" w="1069">
                  <a:moveTo>
                    <a:pt x="438" y="0"/>
                  </a:moveTo>
                  <a:cubicBezTo>
                    <a:pt x="400" y="0"/>
                    <a:pt x="400" y="12"/>
                    <a:pt x="392" y="18"/>
                  </a:cubicBezTo>
                  <a:cubicBezTo>
                    <a:pt x="340" y="49"/>
                    <a:pt x="274" y="77"/>
                    <a:pt x="139" y="98"/>
                  </a:cubicBezTo>
                  <a:cubicBezTo>
                    <a:pt x="83" y="105"/>
                    <a:pt x="45" y="121"/>
                    <a:pt x="8" y="136"/>
                  </a:cubicBezTo>
                  <a:cubicBezTo>
                    <a:pt x="1" y="137"/>
                    <a:pt x="54" y="151"/>
                    <a:pt x="59" y="151"/>
                  </a:cubicBezTo>
                  <a:cubicBezTo>
                    <a:pt x="126" y="140"/>
                    <a:pt x="193" y="131"/>
                    <a:pt x="264" y="121"/>
                  </a:cubicBezTo>
                  <a:cubicBezTo>
                    <a:pt x="290" y="117"/>
                    <a:pt x="304" y="106"/>
                    <a:pt x="330" y="103"/>
                  </a:cubicBezTo>
                  <a:cubicBezTo>
                    <a:pt x="340" y="102"/>
                    <a:pt x="351" y="102"/>
                    <a:pt x="364" y="102"/>
                  </a:cubicBezTo>
                  <a:cubicBezTo>
                    <a:pt x="461" y="102"/>
                    <a:pt x="645" y="128"/>
                    <a:pt x="664" y="146"/>
                  </a:cubicBezTo>
                  <a:cubicBezTo>
                    <a:pt x="669" y="152"/>
                    <a:pt x="661" y="164"/>
                    <a:pt x="652" y="164"/>
                  </a:cubicBezTo>
                  <a:cubicBezTo>
                    <a:pt x="566" y="168"/>
                    <a:pt x="613" y="181"/>
                    <a:pt x="618" y="192"/>
                  </a:cubicBezTo>
                  <a:lnTo>
                    <a:pt x="639" y="239"/>
                  </a:lnTo>
                  <a:lnTo>
                    <a:pt x="671" y="240"/>
                  </a:lnTo>
                  <a:cubicBezTo>
                    <a:pt x="695" y="223"/>
                    <a:pt x="755" y="201"/>
                    <a:pt x="733" y="187"/>
                  </a:cubicBezTo>
                  <a:cubicBezTo>
                    <a:pt x="692" y="162"/>
                    <a:pt x="804" y="158"/>
                    <a:pt x="802" y="140"/>
                  </a:cubicBezTo>
                  <a:cubicBezTo>
                    <a:pt x="804" y="117"/>
                    <a:pt x="860" y="106"/>
                    <a:pt x="955" y="102"/>
                  </a:cubicBezTo>
                  <a:cubicBezTo>
                    <a:pt x="1055" y="96"/>
                    <a:pt x="1069" y="61"/>
                    <a:pt x="998" y="45"/>
                  </a:cubicBezTo>
                  <a:cubicBezTo>
                    <a:pt x="986" y="42"/>
                    <a:pt x="958" y="41"/>
                    <a:pt x="926" y="41"/>
                  </a:cubicBezTo>
                  <a:cubicBezTo>
                    <a:pt x="864" y="41"/>
                    <a:pt x="785" y="45"/>
                    <a:pt x="760" y="52"/>
                  </a:cubicBezTo>
                  <a:cubicBezTo>
                    <a:pt x="733" y="59"/>
                    <a:pt x="714" y="74"/>
                    <a:pt x="691" y="75"/>
                  </a:cubicBezTo>
                  <a:cubicBezTo>
                    <a:pt x="687" y="76"/>
                    <a:pt x="684" y="76"/>
                    <a:pt x="682" y="76"/>
                  </a:cubicBezTo>
                  <a:cubicBezTo>
                    <a:pt x="608" y="76"/>
                    <a:pt x="658" y="57"/>
                    <a:pt x="644" y="48"/>
                  </a:cubicBezTo>
                  <a:cubicBezTo>
                    <a:pt x="626" y="36"/>
                    <a:pt x="595" y="25"/>
                    <a:pt x="589" y="14"/>
                  </a:cubicBezTo>
                  <a:cubicBezTo>
                    <a:pt x="585" y="4"/>
                    <a:pt x="568" y="1"/>
                    <a:pt x="548" y="1"/>
                  </a:cubicBezTo>
                  <a:cubicBezTo>
                    <a:pt x="529" y="1"/>
                    <a:pt x="507" y="3"/>
                    <a:pt x="489" y="3"/>
                  </a:cubicBezTo>
                  <a:cubicBezTo>
                    <a:pt x="481" y="3"/>
                    <a:pt x="474" y="3"/>
                    <a:pt x="468" y="2"/>
                  </a:cubicBezTo>
                  <a:cubicBezTo>
                    <a:pt x="456" y="1"/>
                    <a:pt x="446" y="0"/>
                    <a:pt x="43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47"/>
            <p:cNvSpPr/>
            <p:nvPr/>
          </p:nvSpPr>
          <p:spPr>
            <a:xfrm>
              <a:off x="3105775" y="3932575"/>
              <a:ext cx="10975" cy="6425"/>
            </a:xfrm>
            <a:custGeom>
              <a:rect b="b" l="l" r="r" t="t"/>
              <a:pathLst>
                <a:path extrusionOk="0" h="257" w="439">
                  <a:moveTo>
                    <a:pt x="242" y="72"/>
                  </a:moveTo>
                  <a:cubicBezTo>
                    <a:pt x="248" y="72"/>
                    <a:pt x="255" y="73"/>
                    <a:pt x="262" y="74"/>
                  </a:cubicBezTo>
                  <a:cubicBezTo>
                    <a:pt x="266" y="76"/>
                    <a:pt x="274" y="84"/>
                    <a:pt x="281" y="89"/>
                  </a:cubicBezTo>
                  <a:cubicBezTo>
                    <a:pt x="266" y="90"/>
                    <a:pt x="253" y="90"/>
                    <a:pt x="237" y="93"/>
                  </a:cubicBezTo>
                  <a:cubicBezTo>
                    <a:pt x="234" y="89"/>
                    <a:pt x="231" y="83"/>
                    <a:pt x="224" y="73"/>
                  </a:cubicBezTo>
                  <a:cubicBezTo>
                    <a:pt x="230" y="73"/>
                    <a:pt x="235" y="72"/>
                    <a:pt x="242" y="72"/>
                  </a:cubicBezTo>
                  <a:close/>
                  <a:moveTo>
                    <a:pt x="266" y="132"/>
                  </a:moveTo>
                  <a:lnTo>
                    <a:pt x="278" y="133"/>
                  </a:lnTo>
                  <a:lnTo>
                    <a:pt x="291" y="146"/>
                  </a:lnTo>
                  <a:cubicBezTo>
                    <a:pt x="288" y="146"/>
                    <a:pt x="284" y="146"/>
                    <a:pt x="281" y="145"/>
                  </a:cubicBezTo>
                  <a:lnTo>
                    <a:pt x="266" y="132"/>
                  </a:lnTo>
                  <a:close/>
                  <a:moveTo>
                    <a:pt x="228" y="1"/>
                  </a:moveTo>
                  <a:cubicBezTo>
                    <a:pt x="225" y="9"/>
                    <a:pt x="222" y="18"/>
                    <a:pt x="218" y="27"/>
                  </a:cubicBezTo>
                  <a:cubicBezTo>
                    <a:pt x="215" y="30"/>
                    <a:pt x="209" y="31"/>
                    <a:pt x="203" y="34"/>
                  </a:cubicBezTo>
                  <a:cubicBezTo>
                    <a:pt x="183" y="17"/>
                    <a:pt x="172" y="11"/>
                    <a:pt x="165" y="11"/>
                  </a:cubicBezTo>
                  <a:cubicBezTo>
                    <a:pt x="155" y="11"/>
                    <a:pt x="156" y="25"/>
                    <a:pt x="149" y="31"/>
                  </a:cubicBezTo>
                  <a:cubicBezTo>
                    <a:pt x="148" y="32"/>
                    <a:pt x="146" y="33"/>
                    <a:pt x="143" y="33"/>
                  </a:cubicBezTo>
                  <a:cubicBezTo>
                    <a:pt x="134" y="33"/>
                    <a:pt x="117" y="28"/>
                    <a:pt x="106" y="27"/>
                  </a:cubicBezTo>
                  <a:lnTo>
                    <a:pt x="22" y="20"/>
                  </a:lnTo>
                  <a:cubicBezTo>
                    <a:pt x="15" y="20"/>
                    <a:pt x="7" y="21"/>
                    <a:pt x="0" y="21"/>
                  </a:cubicBezTo>
                  <a:cubicBezTo>
                    <a:pt x="4" y="26"/>
                    <a:pt x="9" y="34"/>
                    <a:pt x="13" y="34"/>
                  </a:cubicBezTo>
                  <a:cubicBezTo>
                    <a:pt x="82" y="57"/>
                    <a:pt x="96" y="93"/>
                    <a:pt x="127" y="124"/>
                  </a:cubicBezTo>
                  <a:cubicBezTo>
                    <a:pt x="134" y="132"/>
                    <a:pt x="128" y="142"/>
                    <a:pt x="128" y="151"/>
                  </a:cubicBezTo>
                  <a:lnTo>
                    <a:pt x="78" y="136"/>
                  </a:lnTo>
                  <a:lnTo>
                    <a:pt x="63" y="174"/>
                  </a:lnTo>
                  <a:cubicBezTo>
                    <a:pt x="110" y="187"/>
                    <a:pt x="141" y="210"/>
                    <a:pt x="163" y="237"/>
                  </a:cubicBezTo>
                  <a:cubicBezTo>
                    <a:pt x="172" y="247"/>
                    <a:pt x="185" y="256"/>
                    <a:pt x="196" y="256"/>
                  </a:cubicBezTo>
                  <a:cubicBezTo>
                    <a:pt x="200" y="256"/>
                    <a:pt x="204" y="255"/>
                    <a:pt x="208" y="251"/>
                  </a:cubicBezTo>
                  <a:cubicBezTo>
                    <a:pt x="217" y="239"/>
                    <a:pt x="217" y="220"/>
                    <a:pt x="236" y="220"/>
                  </a:cubicBezTo>
                  <a:cubicBezTo>
                    <a:pt x="245" y="220"/>
                    <a:pt x="257" y="224"/>
                    <a:pt x="275" y="233"/>
                  </a:cubicBezTo>
                  <a:cubicBezTo>
                    <a:pt x="275" y="224"/>
                    <a:pt x="275" y="208"/>
                    <a:pt x="272" y="207"/>
                  </a:cubicBezTo>
                  <a:cubicBezTo>
                    <a:pt x="250" y="198"/>
                    <a:pt x="225" y="187"/>
                    <a:pt x="205" y="180"/>
                  </a:cubicBezTo>
                  <a:cubicBezTo>
                    <a:pt x="190" y="174"/>
                    <a:pt x="180" y="158"/>
                    <a:pt x="166" y="148"/>
                  </a:cubicBezTo>
                  <a:lnTo>
                    <a:pt x="166" y="148"/>
                  </a:lnTo>
                  <a:cubicBezTo>
                    <a:pt x="170" y="149"/>
                    <a:pt x="173" y="149"/>
                    <a:pt x="176" y="149"/>
                  </a:cubicBezTo>
                  <a:cubicBezTo>
                    <a:pt x="194" y="149"/>
                    <a:pt x="197" y="133"/>
                    <a:pt x="214" y="133"/>
                  </a:cubicBezTo>
                  <a:cubicBezTo>
                    <a:pt x="221" y="133"/>
                    <a:pt x="229" y="135"/>
                    <a:pt x="241" y="142"/>
                  </a:cubicBezTo>
                  <a:cubicBezTo>
                    <a:pt x="268" y="158"/>
                    <a:pt x="302" y="170"/>
                    <a:pt x="312" y="195"/>
                  </a:cubicBezTo>
                  <a:cubicBezTo>
                    <a:pt x="327" y="236"/>
                    <a:pt x="366" y="233"/>
                    <a:pt x="399" y="243"/>
                  </a:cubicBezTo>
                  <a:cubicBezTo>
                    <a:pt x="403" y="226"/>
                    <a:pt x="438" y="218"/>
                    <a:pt x="381" y="182"/>
                  </a:cubicBezTo>
                  <a:cubicBezTo>
                    <a:pt x="368" y="174"/>
                    <a:pt x="366" y="151"/>
                    <a:pt x="362" y="136"/>
                  </a:cubicBezTo>
                  <a:cubicBezTo>
                    <a:pt x="359" y="127"/>
                    <a:pt x="361" y="115"/>
                    <a:pt x="361" y="115"/>
                  </a:cubicBezTo>
                  <a:cubicBezTo>
                    <a:pt x="284" y="83"/>
                    <a:pt x="285" y="31"/>
                    <a:pt x="22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47"/>
            <p:cNvSpPr/>
            <p:nvPr/>
          </p:nvSpPr>
          <p:spPr>
            <a:xfrm>
              <a:off x="2819825" y="3997225"/>
              <a:ext cx="7900" cy="10775"/>
            </a:xfrm>
            <a:custGeom>
              <a:rect b="b" l="l" r="r" t="t"/>
              <a:pathLst>
                <a:path extrusionOk="0" h="431" w="316">
                  <a:moveTo>
                    <a:pt x="292" y="1"/>
                  </a:moveTo>
                  <a:cubicBezTo>
                    <a:pt x="288" y="1"/>
                    <a:pt x="283" y="2"/>
                    <a:pt x="277" y="5"/>
                  </a:cubicBezTo>
                  <a:lnTo>
                    <a:pt x="138" y="92"/>
                  </a:lnTo>
                  <a:cubicBezTo>
                    <a:pt x="135" y="141"/>
                    <a:pt x="82" y="142"/>
                    <a:pt x="42" y="160"/>
                  </a:cubicBezTo>
                  <a:cubicBezTo>
                    <a:pt x="30" y="166"/>
                    <a:pt x="8" y="183"/>
                    <a:pt x="7" y="189"/>
                  </a:cubicBezTo>
                  <a:cubicBezTo>
                    <a:pt x="5" y="204"/>
                    <a:pt x="1" y="226"/>
                    <a:pt x="14" y="226"/>
                  </a:cubicBezTo>
                  <a:cubicBezTo>
                    <a:pt x="15" y="226"/>
                    <a:pt x="15" y="226"/>
                    <a:pt x="15" y="226"/>
                  </a:cubicBezTo>
                  <a:cubicBezTo>
                    <a:pt x="48" y="226"/>
                    <a:pt x="73" y="229"/>
                    <a:pt x="46" y="263"/>
                  </a:cubicBezTo>
                  <a:cubicBezTo>
                    <a:pt x="32" y="282"/>
                    <a:pt x="40" y="287"/>
                    <a:pt x="53" y="287"/>
                  </a:cubicBezTo>
                  <a:cubicBezTo>
                    <a:pt x="62" y="287"/>
                    <a:pt x="74" y="284"/>
                    <a:pt x="81" y="284"/>
                  </a:cubicBezTo>
                  <a:cubicBezTo>
                    <a:pt x="88" y="284"/>
                    <a:pt x="91" y="286"/>
                    <a:pt x="85" y="294"/>
                  </a:cubicBezTo>
                  <a:cubicBezTo>
                    <a:pt x="52" y="331"/>
                    <a:pt x="95" y="331"/>
                    <a:pt x="73" y="357"/>
                  </a:cubicBezTo>
                  <a:cubicBezTo>
                    <a:pt x="53" y="382"/>
                    <a:pt x="63" y="385"/>
                    <a:pt x="78" y="385"/>
                  </a:cubicBezTo>
                  <a:cubicBezTo>
                    <a:pt x="83" y="385"/>
                    <a:pt x="88" y="385"/>
                    <a:pt x="93" y="385"/>
                  </a:cubicBezTo>
                  <a:cubicBezTo>
                    <a:pt x="101" y="385"/>
                    <a:pt x="108" y="386"/>
                    <a:pt x="108" y="391"/>
                  </a:cubicBezTo>
                  <a:cubicBezTo>
                    <a:pt x="108" y="397"/>
                    <a:pt x="93" y="411"/>
                    <a:pt x="95" y="417"/>
                  </a:cubicBezTo>
                  <a:cubicBezTo>
                    <a:pt x="98" y="425"/>
                    <a:pt x="108" y="426"/>
                    <a:pt x="115" y="431"/>
                  </a:cubicBezTo>
                  <a:cubicBezTo>
                    <a:pt x="138" y="413"/>
                    <a:pt x="188" y="397"/>
                    <a:pt x="177" y="381"/>
                  </a:cubicBezTo>
                  <a:cubicBezTo>
                    <a:pt x="165" y="361"/>
                    <a:pt x="182" y="338"/>
                    <a:pt x="201" y="311"/>
                  </a:cubicBezTo>
                  <a:cubicBezTo>
                    <a:pt x="203" y="308"/>
                    <a:pt x="200" y="302"/>
                    <a:pt x="197" y="302"/>
                  </a:cubicBezTo>
                  <a:cubicBezTo>
                    <a:pt x="197" y="302"/>
                    <a:pt x="197" y="302"/>
                    <a:pt x="196" y="303"/>
                  </a:cubicBezTo>
                  <a:cubicBezTo>
                    <a:pt x="188" y="306"/>
                    <a:pt x="174" y="311"/>
                    <a:pt x="170" y="317"/>
                  </a:cubicBezTo>
                  <a:cubicBezTo>
                    <a:pt x="154" y="332"/>
                    <a:pt x="139" y="353"/>
                    <a:pt x="128" y="353"/>
                  </a:cubicBezTo>
                  <a:cubicBezTo>
                    <a:pt x="123" y="353"/>
                    <a:pt x="120" y="349"/>
                    <a:pt x="117" y="339"/>
                  </a:cubicBezTo>
                  <a:cubicBezTo>
                    <a:pt x="114" y="326"/>
                    <a:pt x="126" y="304"/>
                    <a:pt x="118" y="295"/>
                  </a:cubicBezTo>
                  <a:cubicBezTo>
                    <a:pt x="93" y="264"/>
                    <a:pt x="186" y="182"/>
                    <a:pt x="143" y="156"/>
                  </a:cubicBezTo>
                  <a:lnTo>
                    <a:pt x="143" y="156"/>
                  </a:lnTo>
                  <a:lnTo>
                    <a:pt x="160" y="158"/>
                  </a:lnTo>
                  <a:cubicBezTo>
                    <a:pt x="166" y="159"/>
                    <a:pt x="172" y="159"/>
                    <a:pt x="178" y="159"/>
                  </a:cubicBezTo>
                  <a:cubicBezTo>
                    <a:pt x="229" y="159"/>
                    <a:pt x="247" y="145"/>
                    <a:pt x="276" y="92"/>
                  </a:cubicBezTo>
                  <a:cubicBezTo>
                    <a:pt x="282" y="82"/>
                    <a:pt x="286" y="70"/>
                    <a:pt x="295" y="60"/>
                  </a:cubicBezTo>
                  <a:cubicBezTo>
                    <a:pt x="315" y="31"/>
                    <a:pt x="312" y="1"/>
                    <a:pt x="29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47"/>
            <p:cNvSpPr/>
            <p:nvPr/>
          </p:nvSpPr>
          <p:spPr>
            <a:xfrm>
              <a:off x="2625250" y="4152550"/>
              <a:ext cx="14500" cy="7000"/>
            </a:xfrm>
            <a:custGeom>
              <a:rect b="b" l="l" r="r" t="t"/>
              <a:pathLst>
                <a:path extrusionOk="0" h="280" w="580">
                  <a:moveTo>
                    <a:pt x="410" y="31"/>
                  </a:moveTo>
                  <a:cubicBezTo>
                    <a:pt x="407" y="32"/>
                    <a:pt x="405" y="34"/>
                    <a:pt x="402" y="35"/>
                  </a:cubicBezTo>
                  <a:lnTo>
                    <a:pt x="402" y="35"/>
                  </a:lnTo>
                  <a:cubicBezTo>
                    <a:pt x="405" y="34"/>
                    <a:pt x="407" y="32"/>
                    <a:pt x="410" y="31"/>
                  </a:cubicBezTo>
                  <a:close/>
                  <a:moveTo>
                    <a:pt x="523" y="0"/>
                  </a:moveTo>
                  <a:cubicBezTo>
                    <a:pt x="501" y="0"/>
                    <a:pt x="470" y="5"/>
                    <a:pt x="410" y="31"/>
                  </a:cubicBezTo>
                  <a:lnTo>
                    <a:pt x="410" y="31"/>
                  </a:lnTo>
                  <a:cubicBezTo>
                    <a:pt x="414" y="30"/>
                    <a:pt x="419" y="28"/>
                    <a:pt x="423" y="28"/>
                  </a:cubicBezTo>
                  <a:cubicBezTo>
                    <a:pt x="431" y="26"/>
                    <a:pt x="438" y="25"/>
                    <a:pt x="445" y="25"/>
                  </a:cubicBezTo>
                  <a:cubicBezTo>
                    <a:pt x="466" y="25"/>
                    <a:pt x="478" y="33"/>
                    <a:pt x="495" y="35"/>
                  </a:cubicBezTo>
                  <a:cubicBezTo>
                    <a:pt x="498" y="36"/>
                    <a:pt x="485" y="48"/>
                    <a:pt x="476" y="55"/>
                  </a:cubicBezTo>
                  <a:cubicBezTo>
                    <a:pt x="467" y="63"/>
                    <a:pt x="448" y="76"/>
                    <a:pt x="442" y="78"/>
                  </a:cubicBezTo>
                  <a:cubicBezTo>
                    <a:pt x="405" y="91"/>
                    <a:pt x="363" y="95"/>
                    <a:pt x="339" y="111"/>
                  </a:cubicBezTo>
                  <a:cubicBezTo>
                    <a:pt x="291" y="142"/>
                    <a:pt x="257" y="163"/>
                    <a:pt x="216" y="181"/>
                  </a:cubicBezTo>
                  <a:lnTo>
                    <a:pt x="160" y="207"/>
                  </a:lnTo>
                  <a:cubicBezTo>
                    <a:pt x="164" y="203"/>
                    <a:pt x="174" y="194"/>
                    <a:pt x="174" y="194"/>
                  </a:cubicBezTo>
                  <a:cubicBezTo>
                    <a:pt x="177" y="187"/>
                    <a:pt x="178" y="179"/>
                    <a:pt x="247" y="128"/>
                  </a:cubicBezTo>
                  <a:lnTo>
                    <a:pt x="247" y="128"/>
                  </a:lnTo>
                  <a:cubicBezTo>
                    <a:pt x="246" y="128"/>
                    <a:pt x="247" y="128"/>
                    <a:pt x="247" y="128"/>
                  </a:cubicBezTo>
                  <a:cubicBezTo>
                    <a:pt x="250" y="128"/>
                    <a:pt x="256" y="126"/>
                    <a:pt x="263" y="123"/>
                  </a:cubicBezTo>
                  <a:cubicBezTo>
                    <a:pt x="285" y="113"/>
                    <a:pt x="308" y="107"/>
                    <a:pt x="328" y="95"/>
                  </a:cubicBezTo>
                  <a:cubicBezTo>
                    <a:pt x="355" y="77"/>
                    <a:pt x="373" y="49"/>
                    <a:pt x="402" y="35"/>
                  </a:cubicBezTo>
                  <a:lnTo>
                    <a:pt x="402" y="35"/>
                  </a:lnTo>
                  <a:cubicBezTo>
                    <a:pt x="378" y="45"/>
                    <a:pt x="351" y="59"/>
                    <a:pt x="317" y="76"/>
                  </a:cubicBezTo>
                  <a:cubicBezTo>
                    <a:pt x="317" y="56"/>
                    <a:pt x="317" y="43"/>
                    <a:pt x="307" y="43"/>
                  </a:cubicBezTo>
                  <a:cubicBezTo>
                    <a:pt x="294" y="43"/>
                    <a:pt x="261" y="66"/>
                    <a:pt x="182" y="123"/>
                  </a:cubicBezTo>
                  <a:cubicBezTo>
                    <a:pt x="161" y="138"/>
                    <a:pt x="151" y="157"/>
                    <a:pt x="130" y="172"/>
                  </a:cubicBezTo>
                  <a:cubicBezTo>
                    <a:pt x="99" y="189"/>
                    <a:pt x="55" y="217"/>
                    <a:pt x="24" y="236"/>
                  </a:cubicBezTo>
                  <a:cubicBezTo>
                    <a:pt x="14" y="244"/>
                    <a:pt x="1" y="266"/>
                    <a:pt x="10" y="266"/>
                  </a:cubicBezTo>
                  <a:cubicBezTo>
                    <a:pt x="10" y="266"/>
                    <a:pt x="11" y="266"/>
                    <a:pt x="12" y="266"/>
                  </a:cubicBezTo>
                  <a:cubicBezTo>
                    <a:pt x="24" y="266"/>
                    <a:pt x="51" y="256"/>
                    <a:pt x="72" y="244"/>
                  </a:cubicBezTo>
                  <a:cubicBezTo>
                    <a:pt x="116" y="218"/>
                    <a:pt x="139" y="209"/>
                    <a:pt x="150" y="209"/>
                  </a:cubicBezTo>
                  <a:cubicBezTo>
                    <a:pt x="165" y="209"/>
                    <a:pt x="153" y="228"/>
                    <a:pt x="135" y="244"/>
                  </a:cubicBezTo>
                  <a:cubicBezTo>
                    <a:pt x="106" y="271"/>
                    <a:pt x="110" y="276"/>
                    <a:pt x="120" y="276"/>
                  </a:cubicBezTo>
                  <a:cubicBezTo>
                    <a:pt x="126" y="276"/>
                    <a:pt x="134" y="274"/>
                    <a:pt x="139" y="274"/>
                  </a:cubicBezTo>
                  <a:cubicBezTo>
                    <a:pt x="143" y="274"/>
                    <a:pt x="146" y="275"/>
                    <a:pt x="145" y="278"/>
                  </a:cubicBezTo>
                  <a:cubicBezTo>
                    <a:pt x="145" y="279"/>
                    <a:pt x="146" y="279"/>
                    <a:pt x="148" y="279"/>
                  </a:cubicBezTo>
                  <a:cubicBezTo>
                    <a:pt x="167" y="279"/>
                    <a:pt x="280" y="227"/>
                    <a:pt x="301" y="210"/>
                  </a:cubicBezTo>
                  <a:cubicBezTo>
                    <a:pt x="320" y="194"/>
                    <a:pt x="322" y="176"/>
                    <a:pt x="339" y="166"/>
                  </a:cubicBezTo>
                  <a:cubicBezTo>
                    <a:pt x="366" y="148"/>
                    <a:pt x="400" y="139"/>
                    <a:pt x="429" y="122"/>
                  </a:cubicBezTo>
                  <a:cubicBezTo>
                    <a:pt x="522" y="69"/>
                    <a:pt x="579" y="7"/>
                    <a:pt x="541" y="1"/>
                  </a:cubicBezTo>
                  <a:cubicBezTo>
                    <a:pt x="535" y="1"/>
                    <a:pt x="530" y="0"/>
                    <a:pt x="52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47"/>
            <p:cNvSpPr/>
            <p:nvPr/>
          </p:nvSpPr>
          <p:spPr>
            <a:xfrm>
              <a:off x="2970925" y="3946800"/>
              <a:ext cx="12675" cy="5700"/>
            </a:xfrm>
            <a:custGeom>
              <a:rect b="b" l="l" r="r" t="t"/>
              <a:pathLst>
                <a:path extrusionOk="0" h="228" w="507">
                  <a:moveTo>
                    <a:pt x="489" y="1"/>
                  </a:moveTo>
                  <a:cubicBezTo>
                    <a:pt x="466" y="21"/>
                    <a:pt x="445" y="26"/>
                    <a:pt x="423" y="26"/>
                  </a:cubicBezTo>
                  <a:cubicBezTo>
                    <a:pt x="408" y="26"/>
                    <a:pt x="393" y="23"/>
                    <a:pt x="376" y="22"/>
                  </a:cubicBezTo>
                  <a:cubicBezTo>
                    <a:pt x="345" y="48"/>
                    <a:pt x="315" y="75"/>
                    <a:pt x="283" y="102"/>
                  </a:cubicBezTo>
                  <a:cubicBezTo>
                    <a:pt x="270" y="116"/>
                    <a:pt x="315" y="122"/>
                    <a:pt x="271" y="139"/>
                  </a:cubicBezTo>
                  <a:cubicBezTo>
                    <a:pt x="258" y="143"/>
                    <a:pt x="237" y="147"/>
                    <a:pt x="222" y="147"/>
                  </a:cubicBezTo>
                  <a:cubicBezTo>
                    <a:pt x="216" y="147"/>
                    <a:pt x="210" y="146"/>
                    <a:pt x="207" y="145"/>
                  </a:cubicBezTo>
                  <a:cubicBezTo>
                    <a:pt x="192" y="142"/>
                    <a:pt x="192" y="129"/>
                    <a:pt x="186" y="119"/>
                  </a:cubicBezTo>
                  <a:cubicBezTo>
                    <a:pt x="184" y="117"/>
                    <a:pt x="183" y="113"/>
                    <a:pt x="183" y="113"/>
                  </a:cubicBezTo>
                  <a:cubicBezTo>
                    <a:pt x="167" y="115"/>
                    <a:pt x="148" y="118"/>
                    <a:pt x="134" y="118"/>
                  </a:cubicBezTo>
                  <a:cubicBezTo>
                    <a:pt x="115" y="118"/>
                    <a:pt x="104" y="113"/>
                    <a:pt x="121" y="95"/>
                  </a:cubicBezTo>
                  <a:cubicBezTo>
                    <a:pt x="161" y="52"/>
                    <a:pt x="109" y="64"/>
                    <a:pt x="55" y="58"/>
                  </a:cubicBezTo>
                  <a:lnTo>
                    <a:pt x="55" y="58"/>
                  </a:lnTo>
                  <a:cubicBezTo>
                    <a:pt x="84" y="91"/>
                    <a:pt x="64" y="127"/>
                    <a:pt x="114" y="141"/>
                  </a:cubicBezTo>
                  <a:cubicBezTo>
                    <a:pt x="134" y="145"/>
                    <a:pt x="156" y="161"/>
                    <a:pt x="106" y="182"/>
                  </a:cubicBezTo>
                  <a:cubicBezTo>
                    <a:pt x="94" y="187"/>
                    <a:pt x="86" y="189"/>
                    <a:pt x="81" y="189"/>
                  </a:cubicBezTo>
                  <a:cubicBezTo>
                    <a:pt x="64" y="189"/>
                    <a:pt x="72" y="171"/>
                    <a:pt x="64" y="166"/>
                  </a:cubicBezTo>
                  <a:cubicBezTo>
                    <a:pt x="59" y="163"/>
                    <a:pt x="53" y="160"/>
                    <a:pt x="46" y="160"/>
                  </a:cubicBezTo>
                  <a:cubicBezTo>
                    <a:pt x="37" y="161"/>
                    <a:pt x="24" y="164"/>
                    <a:pt x="15" y="170"/>
                  </a:cubicBezTo>
                  <a:cubicBezTo>
                    <a:pt x="9" y="173"/>
                    <a:pt x="1" y="182"/>
                    <a:pt x="3" y="183"/>
                  </a:cubicBezTo>
                  <a:cubicBezTo>
                    <a:pt x="15" y="194"/>
                    <a:pt x="26" y="204"/>
                    <a:pt x="46" y="207"/>
                  </a:cubicBezTo>
                  <a:cubicBezTo>
                    <a:pt x="47" y="207"/>
                    <a:pt x="48" y="207"/>
                    <a:pt x="50" y="207"/>
                  </a:cubicBezTo>
                  <a:cubicBezTo>
                    <a:pt x="65" y="207"/>
                    <a:pt x="91" y="199"/>
                    <a:pt x="112" y="195"/>
                  </a:cubicBezTo>
                  <a:cubicBezTo>
                    <a:pt x="155" y="186"/>
                    <a:pt x="196" y="176"/>
                    <a:pt x="240" y="167"/>
                  </a:cubicBezTo>
                  <a:cubicBezTo>
                    <a:pt x="243" y="167"/>
                    <a:pt x="247" y="167"/>
                    <a:pt x="250" y="167"/>
                  </a:cubicBezTo>
                  <a:cubicBezTo>
                    <a:pt x="259" y="167"/>
                    <a:pt x="267" y="168"/>
                    <a:pt x="270" y="170"/>
                  </a:cubicBezTo>
                  <a:lnTo>
                    <a:pt x="323" y="228"/>
                  </a:lnTo>
                  <a:lnTo>
                    <a:pt x="324" y="228"/>
                  </a:lnTo>
                  <a:cubicBezTo>
                    <a:pt x="332" y="223"/>
                    <a:pt x="346" y="214"/>
                    <a:pt x="346" y="214"/>
                  </a:cubicBezTo>
                  <a:cubicBezTo>
                    <a:pt x="346" y="201"/>
                    <a:pt x="336" y="189"/>
                    <a:pt x="343" y="175"/>
                  </a:cubicBezTo>
                  <a:cubicBezTo>
                    <a:pt x="349" y="163"/>
                    <a:pt x="389" y="147"/>
                    <a:pt x="393" y="136"/>
                  </a:cubicBezTo>
                  <a:cubicBezTo>
                    <a:pt x="397" y="127"/>
                    <a:pt x="394" y="124"/>
                    <a:pt x="386" y="124"/>
                  </a:cubicBezTo>
                  <a:cubicBezTo>
                    <a:pt x="374" y="124"/>
                    <a:pt x="351" y="132"/>
                    <a:pt x="338" y="132"/>
                  </a:cubicBezTo>
                  <a:cubicBezTo>
                    <a:pt x="336" y="132"/>
                    <a:pt x="334" y="132"/>
                    <a:pt x="333" y="132"/>
                  </a:cubicBezTo>
                  <a:lnTo>
                    <a:pt x="332" y="127"/>
                  </a:lnTo>
                  <a:cubicBezTo>
                    <a:pt x="351" y="117"/>
                    <a:pt x="370" y="105"/>
                    <a:pt x="390" y="95"/>
                  </a:cubicBezTo>
                  <a:cubicBezTo>
                    <a:pt x="391" y="95"/>
                    <a:pt x="391" y="95"/>
                    <a:pt x="392" y="95"/>
                  </a:cubicBezTo>
                  <a:cubicBezTo>
                    <a:pt x="398" y="95"/>
                    <a:pt x="409" y="100"/>
                    <a:pt x="418" y="101"/>
                  </a:cubicBezTo>
                  <a:cubicBezTo>
                    <a:pt x="422" y="101"/>
                    <a:pt x="428" y="101"/>
                    <a:pt x="433" y="101"/>
                  </a:cubicBezTo>
                  <a:cubicBezTo>
                    <a:pt x="441" y="101"/>
                    <a:pt x="450" y="101"/>
                    <a:pt x="455" y="98"/>
                  </a:cubicBezTo>
                  <a:cubicBezTo>
                    <a:pt x="486" y="84"/>
                    <a:pt x="480" y="82"/>
                    <a:pt x="468" y="82"/>
                  </a:cubicBezTo>
                  <a:cubicBezTo>
                    <a:pt x="465" y="82"/>
                    <a:pt x="460" y="82"/>
                    <a:pt x="457" y="82"/>
                  </a:cubicBezTo>
                  <a:cubicBezTo>
                    <a:pt x="452" y="82"/>
                    <a:pt x="448" y="82"/>
                    <a:pt x="448" y="80"/>
                  </a:cubicBezTo>
                  <a:cubicBezTo>
                    <a:pt x="448" y="76"/>
                    <a:pt x="455" y="70"/>
                    <a:pt x="462" y="66"/>
                  </a:cubicBezTo>
                  <a:cubicBezTo>
                    <a:pt x="507" y="38"/>
                    <a:pt x="495" y="20"/>
                    <a:pt x="48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47"/>
            <p:cNvSpPr/>
            <p:nvPr/>
          </p:nvSpPr>
          <p:spPr>
            <a:xfrm>
              <a:off x="2816350" y="4012975"/>
              <a:ext cx="8825" cy="6775"/>
            </a:xfrm>
            <a:custGeom>
              <a:rect b="b" l="l" r="r" t="t"/>
              <a:pathLst>
                <a:path extrusionOk="0" h="271" w="353">
                  <a:moveTo>
                    <a:pt x="146" y="1"/>
                  </a:moveTo>
                  <a:cubicBezTo>
                    <a:pt x="144" y="8"/>
                    <a:pt x="140" y="18"/>
                    <a:pt x="141" y="24"/>
                  </a:cubicBezTo>
                  <a:lnTo>
                    <a:pt x="166" y="65"/>
                  </a:lnTo>
                  <a:cubicBezTo>
                    <a:pt x="169" y="71"/>
                    <a:pt x="168" y="82"/>
                    <a:pt x="160" y="89"/>
                  </a:cubicBezTo>
                  <a:cubicBezTo>
                    <a:pt x="151" y="96"/>
                    <a:pt x="134" y="104"/>
                    <a:pt x="122" y="108"/>
                  </a:cubicBezTo>
                  <a:cubicBezTo>
                    <a:pt x="104" y="113"/>
                    <a:pt x="88" y="110"/>
                    <a:pt x="72" y="118"/>
                  </a:cubicBezTo>
                  <a:cubicBezTo>
                    <a:pt x="54" y="129"/>
                    <a:pt x="34" y="146"/>
                    <a:pt x="21" y="161"/>
                  </a:cubicBezTo>
                  <a:cubicBezTo>
                    <a:pt x="6" y="178"/>
                    <a:pt x="1" y="191"/>
                    <a:pt x="15" y="191"/>
                  </a:cubicBezTo>
                  <a:cubicBezTo>
                    <a:pt x="19" y="191"/>
                    <a:pt x="23" y="191"/>
                    <a:pt x="29" y="189"/>
                  </a:cubicBezTo>
                  <a:cubicBezTo>
                    <a:pt x="45" y="184"/>
                    <a:pt x="56" y="182"/>
                    <a:pt x="64" y="182"/>
                  </a:cubicBezTo>
                  <a:cubicBezTo>
                    <a:pt x="90" y="182"/>
                    <a:pt x="72" y="209"/>
                    <a:pt x="46" y="236"/>
                  </a:cubicBezTo>
                  <a:cubicBezTo>
                    <a:pt x="20" y="264"/>
                    <a:pt x="31" y="269"/>
                    <a:pt x="45" y="269"/>
                  </a:cubicBezTo>
                  <a:cubicBezTo>
                    <a:pt x="52" y="269"/>
                    <a:pt x="60" y="268"/>
                    <a:pt x="65" y="267"/>
                  </a:cubicBezTo>
                  <a:cubicBezTo>
                    <a:pt x="73" y="265"/>
                    <a:pt x="81" y="264"/>
                    <a:pt x="88" y="264"/>
                  </a:cubicBezTo>
                  <a:cubicBezTo>
                    <a:pt x="110" y="264"/>
                    <a:pt x="127" y="271"/>
                    <a:pt x="149" y="271"/>
                  </a:cubicBezTo>
                  <a:cubicBezTo>
                    <a:pt x="171" y="271"/>
                    <a:pt x="198" y="264"/>
                    <a:pt x="240" y="238"/>
                  </a:cubicBezTo>
                  <a:cubicBezTo>
                    <a:pt x="274" y="214"/>
                    <a:pt x="329" y="213"/>
                    <a:pt x="347" y="176"/>
                  </a:cubicBezTo>
                  <a:cubicBezTo>
                    <a:pt x="352" y="166"/>
                    <a:pt x="348" y="162"/>
                    <a:pt x="340" y="162"/>
                  </a:cubicBezTo>
                  <a:cubicBezTo>
                    <a:pt x="326" y="162"/>
                    <a:pt x="299" y="172"/>
                    <a:pt x="285" y="172"/>
                  </a:cubicBezTo>
                  <a:cubicBezTo>
                    <a:pt x="281" y="172"/>
                    <a:pt x="278" y="172"/>
                    <a:pt x="277" y="170"/>
                  </a:cubicBezTo>
                  <a:cubicBezTo>
                    <a:pt x="270" y="165"/>
                    <a:pt x="265" y="162"/>
                    <a:pt x="260" y="162"/>
                  </a:cubicBezTo>
                  <a:cubicBezTo>
                    <a:pt x="251" y="162"/>
                    <a:pt x="243" y="171"/>
                    <a:pt x="229" y="191"/>
                  </a:cubicBezTo>
                  <a:cubicBezTo>
                    <a:pt x="219" y="207"/>
                    <a:pt x="199" y="224"/>
                    <a:pt x="182" y="241"/>
                  </a:cubicBezTo>
                  <a:cubicBezTo>
                    <a:pt x="172" y="235"/>
                    <a:pt x="160" y="230"/>
                    <a:pt x="151" y="223"/>
                  </a:cubicBezTo>
                  <a:cubicBezTo>
                    <a:pt x="143" y="216"/>
                    <a:pt x="140" y="202"/>
                    <a:pt x="132" y="195"/>
                  </a:cubicBezTo>
                  <a:cubicBezTo>
                    <a:pt x="118" y="179"/>
                    <a:pt x="113" y="167"/>
                    <a:pt x="171" y="130"/>
                  </a:cubicBezTo>
                  <a:cubicBezTo>
                    <a:pt x="244" y="85"/>
                    <a:pt x="271" y="37"/>
                    <a:pt x="244" y="4"/>
                  </a:cubicBezTo>
                  <a:lnTo>
                    <a:pt x="244" y="4"/>
                  </a:lnTo>
                  <a:cubicBezTo>
                    <a:pt x="237" y="7"/>
                    <a:pt x="219" y="11"/>
                    <a:pt x="204" y="12"/>
                  </a:cubicBezTo>
                  <a:cubicBezTo>
                    <a:pt x="202" y="13"/>
                    <a:pt x="199" y="13"/>
                    <a:pt x="197" y="13"/>
                  </a:cubicBezTo>
                  <a:cubicBezTo>
                    <a:pt x="187" y="13"/>
                    <a:pt x="179" y="11"/>
                    <a:pt x="171" y="10"/>
                  </a:cubicBezTo>
                  <a:lnTo>
                    <a:pt x="14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47"/>
            <p:cNvSpPr/>
            <p:nvPr/>
          </p:nvSpPr>
          <p:spPr>
            <a:xfrm>
              <a:off x="3098125" y="3930525"/>
              <a:ext cx="9625" cy="7450"/>
            </a:xfrm>
            <a:custGeom>
              <a:rect b="b" l="l" r="r" t="t"/>
              <a:pathLst>
                <a:path extrusionOk="0" h="298" w="385">
                  <a:moveTo>
                    <a:pt x="110" y="0"/>
                  </a:moveTo>
                  <a:cubicBezTo>
                    <a:pt x="99" y="0"/>
                    <a:pt x="84" y="2"/>
                    <a:pt x="84" y="6"/>
                  </a:cubicBezTo>
                  <a:cubicBezTo>
                    <a:pt x="84" y="15"/>
                    <a:pt x="85" y="34"/>
                    <a:pt x="96" y="37"/>
                  </a:cubicBezTo>
                  <a:cubicBezTo>
                    <a:pt x="175" y="68"/>
                    <a:pt x="149" y="91"/>
                    <a:pt x="146" y="116"/>
                  </a:cubicBezTo>
                  <a:cubicBezTo>
                    <a:pt x="144" y="127"/>
                    <a:pt x="141" y="132"/>
                    <a:pt x="135" y="132"/>
                  </a:cubicBezTo>
                  <a:cubicBezTo>
                    <a:pt x="129" y="132"/>
                    <a:pt x="119" y="126"/>
                    <a:pt x="102" y="115"/>
                  </a:cubicBezTo>
                  <a:cubicBezTo>
                    <a:pt x="84" y="103"/>
                    <a:pt x="62" y="97"/>
                    <a:pt x="42" y="97"/>
                  </a:cubicBezTo>
                  <a:cubicBezTo>
                    <a:pt x="29" y="97"/>
                    <a:pt x="16" y="100"/>
                    <a:pt x="7" y="105"/>
                  </a:cubicBezTo>
                  <a:cubicBezTo>
                    <a:pt x="0" y="108"/>
                    <a:pt x="16" y="125"/>
                    <a:pt x="21" y="136"/>
                  </a:cubicBezTo>
                  <a:cubicBezTo>
                    <a:pt x="25" y="155"/>
                    <a:pt x="54" y="153"/>
                    <a:pt x="74" y="161"/>
                  </a:cubicBezTo>
                  <a:lnTo>
                    <a:pt x="216" y="144"/>
                  </a:lnTo>
                  <a:cubicBezTo>
                    <a:pt x="216" y="144"/>
                    <a:pt x="221" y="149"/>
                    <a:pt x="222" y="150"/>
                  </a:cubicBezTo>
                  <a:cubicBezTo>
                    <a:pt x="243" y="162"/>
                    <a:pt x="269" y="172"/>
                    <a:pt x="283" y="189"/>
                  </a:cubicBezTo>
                  <a:cubicBezTo>
                    <a:pt x="297" y="206"/>
                    <a:pt x="313" y="228"/>
                    <a:pt x="310" y="241"/>
                  </a:cubicBezTo>
                  <a:cubicBezTo>
                    <a:pt x="306" y="250"/>
                    <a:pt x="272" y="247"/>
                    <a:pt x="255" y="252"/>
                  </a:cubicBezTo>
                  <a:cubicBezTo>
                    <a:pt x="250" y="252"/>
                    <a:pt x="252" y="261"/>
                    <a:pt x="255" y="265"/>
                  </a:cubicBezTo>
                  <a:cubicBezTo>
                    <a:pt x="258" y="269"/>
                    <a:pt x="268" y="275"/>
                    <a:pt x="275" y="277"/>
                  </a:cubicBezTo>
                  <a:cubicBezTo>
                    <a:pt x="306" y="286"/>
                    <a:pt x="338" y="293"/>
                    <a:pt x="368" y="297"/>
                  </a:cubicBezTo>
                  <a:cubicBezTo>
                    <a:pt x="368" y="297"/>
                    <a:pt x="369" y="298"/>
                    <a:pt x="369" y="298"/>
                  </a:cubicBezTo>
                  <a:cubicBezTo>
                    <a:pt x="376" y="298"/>
                    <a:pt x="380" y="285"/>
                    <a:pt x="380" y="278"/>
                  </a:cubicBezTo>
                  <a:cubicBezTo>
                    <a:pt x="380" y="272"/>
                    <a:pt x="374" y="264"/>
                    <a:pt x="369" y="256"/>
                  </a:cubicBezTo>
                  <a:lnTo>
                    <a:pt x="368" y="256"/>
                  </a:lnTo>
                  <a:lnTo>
                    <a:pt x="333" y="206"/>
                  </a:lnTo>
                  <a:lnTo>
                    <a:pt x="384" y="218"/>
                  </a:lnTo>
                  <a:cubicBezTo>
                    <a:pt x="378" y="177"/>
                    <a:pt x="378" y="178"/>
                    <a:pt x="303" y="153"/>
                  </a:cubicBezTo>
                  <a:cubicBezTo>
                    <a:pt x="287" y="147"/>
                    <a:pt x="255" y="131"/>
                    <a:pt x="253" y="125"/>
                  </a:cubicBezTo>
                  <a:cubicBezTo>
                    <a:pt x="247" y="83"/>
                    <a:pt x="156" y="50"/>
                    <a:pt x="134" y="9"/>
                  </a:cubicBezTo>
                  <a:cubicBezTo>
                    <a:pt x="132" y="6"/>
                    <a:pt x="116" y="0"/>
                    <a:pt x="1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47"/>
            <p:cNvSpPr/>
            <p:nvPr/>
          </p:nvSpPr>
          <p:spPr>
            <a:xfrm>
              <a:off x="2852025" y="3979825"/>
              <a:ext cx="8950" cy="8100"/>
            </a:xfrm>
            <a:custGeom>
              <a:rect b="b" l="l" r="r" t="t"/>
              <a:pathLst>
                <a:path extrusionOk="0" h="324" w="358">
                  <a:moveTo>
                    <a:pt x="277" y="1"/>
                  </a:moveTo>
                  <a:cubicBezTo>
                    <a:pt x="267" y="1"/>
                    <a:pt x="244" y="10"/>
                    <a:pt x="227" y="14"/>
                  </a:cubicBezTo>
                  <a:cubicBezTo>
                    <a:pt x="222" y="25"/>
                    <a:pt x="213" y="38"/>
                    <a:pt x="213" y="45"/>
                  </a:cubicBezTo>
                  <a:cubicBezTo>
                    <a:pt x="215" y="57"/>
                    <a:pt x="225" y="64"/>
                    <a:pt x="230" y="76"/>
                  </a:cubicBezTo>
                  <a:cubicBezTo>
                    <a:pt x="232" y="86"/>
                    <a:pt x="256" y="91"/>
                    <a:pt x="221" y="111"/>
                  </a:cubicBezTo>
                  <a:cubicBezTo>
                    <a:pt x="196" y="126"/>
                    <a:pt x="159" y="141"/>
                    <a:pt x="140" y="142"/>
                  </a:cubicBezTo>
                  <a:cubicBezTo>
                    <a:pt x="137" y="143"/>
                    <a:pt x="135" y="143"/>
                    <a:pt x="132" y="143"/>
                  </a:cubicBezTo>
                  <a:cubicBezTo>
                    <a:pt x="107" y="143"/>
                    <a:pt x="87" y="136"/>
                    <a:pt x="69" y="129"/>
                  </a:cubicBezTo>
                  <a:cubicBezTo>
                    <a:pt x="66" y="128"/>
                    <a:pt x="63" y="127"/>
                    <a:pt x="59" y="127"/>
                  </a:cubicBezTo>
                  <a:cubicBezTo>
                    <a:pt x="42" y="127"/>
                    <a:pt x="23" y="144"/>
                    <a:pt x="6" y="153"/>
                  </a:cubicBezTo>
                  <a:lnTo>
                    <a:pt x="19" y="178"/>
                  </a:lnTo>
                  <a:cubicBezTo>
                    <a:pt x="41" y="172"/>
                    <a:pt x="65" y="164"/>
                    <a:pt x="82" y="163"/>
                  </a:cubicBezTo>
                  <a:cubicBezTo>
                    <a:pt x="90" y="163"/>
                    <a:pt x="93" y="176"/>
                    <a:pt x="87" y="182"/>
                  </a:cubicBezTo>
                  <a:cubicBezTo>
                    <a:pt x="60" y="207"/>
                    <a:pt x="0" y="228"/>
                    <a:pt x="2" y="254"/>
                  </a:cubicBezTo>
                  <a:cubicBezTo>
                    <a:pt x="2" y="270"/>
                    <a:pt x="27" y="276"/>
                    <a:pt x="38" y="287"/>
                  </a:cubicBezTo>
                  <a:cubicBezTo>
                    <a:pt x="38" y="287"/>
                    <a:pt x="34" y="294"/>
                    <a:pt x="31" y="297"/>
                  </a:cubicBezTo>
                  <a:cubicBezTo>
                    <a:pt x="19" y="313"/>
                    <a:pt x="16" y="324"/>
                    <a:pt x="28" y="324"/>
                  </a:cubicBezTo>
                  <a:cubicBezTo>
                    <a:pt x="32" y="324"/>
                    <a:pt x="37" y="323"/>
                    <a:pt x="44" y="320"/>
                  </a:cubicBezTo>
                  <a:cubicBezTo>
                    <a:pt x="63" y="315"/>
                    <a:pt x="91" y="294"/>
                    <a:pt x="107" y="279"/>
                  </a:cubicBezTo>
                  <a:cubicBezTo>
                    <a:pt x="130" y="259"/>
                    <a:pt x="138" y="241"/>
                    <a:pt x="127" y="229"/>
                  </a:cubicBezTo>
                  <a:cubicBezTo>
                    <a:pt x="124" y="226"/>
                    <a:pt x="147" y="200"/>
                    <a:pt x="150" y="200"/>
                  </a:cubicBezTo>
                  <a:cubicBezTo>
                    <a:pt x="222" y="182"/>
                    <a:pt x="250" y="144"/>
                    <a:pt x="277" y="109"/>
                  </a:cubicBezTo>
                  <a:cubicBezTo>
                    <a:pt x="293" y="86"/>
                    <a:pt x="358" y="59"/>
                    <a:pt x="327" y="42"/>
                  </a:cubicBezTo>
                  <a:cubicBezTo>
                    <a:pt x="306" y="32"/>
                    <a:pt x="299" y="13"/>
                    <a:pt x="280" y="1"/>
                  </a:cubicBezTo>
                  <a:cubicBezTo>
                    <a:pt x="279" y="1"/>
                    <a:pt x="278" y="1"/>
                    <a:pt x="2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47"/>
            <p:cNvSpPr/>
            <p:nvPr/>
          </p:nvSpPr>
          <p:spPr>
            <a:xfrm>
              <a:off x="2904275" y="4137950"/>
              <a:ext cx="11400" cy="4825"/>
            </a:xfrm>
            <a:custGeom>
              <a:rect b="b" l="l" r="r" t="t"/>
              <a:pathLst>
                <a:path extrusionOk="0" h="193" w="456">
                  <a:moveTo>
                    <a:pt x="149" y="1"/>
                  </a:moveTo>
                  <a:cubicBezTo>
                    <a:pt x="144" y="1"/>
                    <a:pt x="138" y="1"/>
                    <a:pt x="130" y="2"/>
                  </a:cubicBezTo>
                  <a:cubicBezTo>
                    <a:pt x="132" y="10"/>
                    <a:pt x="135" y="16"/>
                    <a:pt x="133" y="23"/>
                  </a:cubicBezTo>
                  <a:cubicBezTo>
                    <a:pt x="132" y="41"/>
                    <a:pt x="124" y="49"/>
                    <a:pt x="101" y="49"/>
                  </a:cubicBezTo>
                  <a:cubicBezTo>
                    <a:pt x="93" y="49"/>
                    <a:pt x="85" y="48"/>
                    <a:pt x="74" y="47"/>
                  </a:cubicBezTo>
                  <a:lnTo>
                    <a:pt x="49" y="42"/>
                  </a:lnTo>
                  <a:cubicBezTo>
                    <a:pt x="41" y="41"/>
                    <a:pt x="34" y="36"/>
                    <a:pt x="25" y="36"/>
                  </a:cubicBezTo>
                  <a:cubicBezTo>
                    <a:pt x="19" y="36"/>
                    <a:pt x="13" y="38"/>
                    <a:pt x="7" y="45"/>
                  </a:cubicBezTo>
                  <a:cubicBezTo>
                    <a:pt x="1" y="51"/>
                    <a:pt x="8" y="58"/>
                    <a:pt x="9" y="64"/>
                  </a:cubicBezTo>
                  <a:cubicBezTo>
                    <a:pt x="14" y="63"/>
                    <a:pt x="18" y="63"/>
                    <a:pt x="22" y="63"/>
                  </a:cubicBezTo>
                  <a:cubicBezTo>
                    <a:pt x="48" y="63"/>
                    <a:pt x="47" y="85"/>
                    <a:pt x="74" y="85"/>
                  </a:cubicBezTo>
                  <a:cubicBezTo>
                    <a:pt x="83" y="85"/>
                    <a:pt x="95" y="83"/>
                    <a:pt x="112" y="76"/>
                  </a:cubicBezTo>
                  <a:cubicBezTo>
                    <a:pt x="119" y="74"/>
                    <a:pt x="125" y="73"/>
                    <a:pt x="129" y="73"/>
                  </a:cubicBezTo>
                  <a:cubicBezTo>
                    <a:pt x="138" y="73"/>
                    <a:pt x="140" y="78"/>
                    <a:pt x="129" y="88"/>
                  </a:cubicBezTo>
                  <a:cubicBezTo>
                    <a:pt x="118" y="97"/>
                    <a:pt x="117" y="107"/>
                    <a:pt x="118" y="114"/>
                  </a:cubicBezTo>
                  <a:cubicBezTo>
                    <a:pt x="119" y="123"/>
                    <a:pt x="123" y="127"/>
                    <a:pt x="129" y="127"/>
                  </a:cubicBezTo>
                  <a:cubicBezTo>
                    <a:pt x="137" y="127"/>
                    <a:pt x="147" y="122"/>
                    <a:pt x="158" y="113"/>
                  </a:cubicBezTo>
                  <a:cubicBezTo>
                    <a:pt x="167" y="116"/>
                    <a:pt x="183" y="117"/>
                    <a:pt x="183" y="119"/>
                  </a:cubicBezTo>
                  <a:cubicBezTo>
                    <a:pt x="176" y="130"/>
                    <a:pt x="165" y="141"/>
                    <a:pt x="157" y="152"/>
                  </a:cubicBezTo>
                  <a:cubicBezTo>
                    <a:pt x="177" y="149"/>
                    <a:pt x="194" y="147"/>
                    <a:pt x="209" y="147"/>
                  </a:cubicBezTo>
                  <a:cubicBezTo>
                    <a:pt x="239" y="147"/>
                    <a:pt x="257" y="156"/>
                    <a:pt x="263" y="175"/>
                  </a:cubicBezTo>
                  <a:cubicBezTo>
                    <a:pt x="265" y="183"/>
                    <a:pt x="298" y="186"/>
                    <a:pt x="317" y="192"/>
                  </a:cubicBezTo>
                  <a:cubicBezTo>
                    <a:pt x="324" y="173"/>
                    <a:pt x="413" y="172"/>
                    <a:pt x="388" y="145"/>
                  </a:cubicBezTo>
                  <a:cubicBezTo>
                    <a:pt x="386" y="144"/>
                    <a:pt x="386" y="139"/>
                    <a:pt x="386" y="139"/>
                  </a:cubicBezTo>
                  <a:cubicBezTo>
                    <a:pt x="380" y="126"/>
                    <a:pt x="455" y="101"/>
                    <a:pt x="396" y="98"/>
                  </a:cubicBezTo>
                  <a:cubicBezTo>
                    <a:pt x="392" y="98"/>
                    <a:pt x="389" y="98"/>
                    <a:pt x="386" y="98"/>
                  </a:cubicBezTo>
                  <a:cubicBezTo>
                    <a:pt x="342" y="98"/>
                    <a:pt x="359" y="124"/>
                    <a:pt x="338" y="133"/>
                  </a:cubicBezTo>
                  <a:cubicBezTo>
                    <a:pt x="329" y="138"/>
                    <a:pt x="324" y="145"/>
                    <a:pt x="315" y="147"/>
                  </a:cubicBezTo>
                  <a:cubicBezTo>
                    <a:pt x="313" y="148"/>
                    <a:pt x="308" y="148"/>
                    <a:pt x="304" y="148"/>
                  </a:cubicBezTo>
                  <a:cubicBezTo>
                    <a:pt x="297" y="148"/>
                    <a:pt x="290" y="147"/>
                    <a:pt x="289" y="145"/>
                  </a:cubicBezTo>
                  <a:cubicBezTo>
                    <a:pt x="284" y="135"/>
                    <a:pt x="291" y="119"/>
                    <a:pt x="264" y="119"/>
                  </a:cubicBezTo>
                  <a:cubicBezTo>
                    <a:pt x="256" y="119"/>
                    <a:pt x="247" y="120"/>
                    <a:pt x="233" y="123"/>
                  </a:cubicBezTo>
                  <a:cubicBezTo>
                    <a:pt x="233" y="123"/>
                    <a:pt x="233" y="123"/>
                    <a:pt x="232" y="123"/>
                  </a:cubicBezTo>
                  <a:cubicBezTo>
                    <a:pt x="227" y="123"/>
                    <a:pt x="214" y="111"/>
                    <a:pt x="217" y="110"/>
                  </a:cubicBezTo>
                  <a:cubicBezTo>
                    <a:pt x="230" y="102"/>
                    <a:pt x="248" y="98"/>
                    <a:pt x="265" y="92"/>
                  </a:cubicBezTo>
                  <a:cubicBezTo>
                    <a:pt x="268" y="92"/>
                    <a:pt x="274" y="94"/>
                    <a:pt x="277" y="95"/>
                  </a:cubicBezTo>
                  <a:cubicBezTo>
                    <a:pt x="285" y="98"/>
                    <a:pt x="293" y="99"/>
                    <a:pt x="299" y="99"/>
                  </a:cubicBezTo>
                  <a:cubicBezTo>
                    <a:pt x="332" y="99"/>
                    <a:pt x="350" y="71"/>
                    <a:pt x="383" y="69"/>
                  </a:cubicBezTo>
                  <a:cubicBezTo>
                    <a:pt x="389" y="69"/>
                    <a:pt x="396" y="63"/>
                    <a:pt x="404" y="58"/>
                  </a:cubicBezTo>
                  <a:cubicBezTo>
                    <a:pt x="386" y="54"/>
                    <a:pt x="369" y="50"/>
                    <a:pt x="347" y="50"/>
                  </a:cubicBezTo>
                  <a:cubicBezTo>
                    <a:pt x="335" y="50"/>
                    <a:pt x="323" y="51"/>
                    <a:pt x="308" y="54"/>
                  </a:cubicBezTo>
                  <a:cubicBezTo>
                    <a:pt x="307" y="54"/>
                    <a:pt x="305" y="54"/>
                    <a:pt x="303" y="54"/>
                  </a:cubicBezTo>
                  <a:cubicBezTo>
                    <a:pt x="284" y="54"/>
                    <a:pt x="262" y="41"/>
                    <a:pt x="244" y="41"/>
                  </a:cubicBezTo>
                  <a:cubicBezTo>
                    <a:pt x="242" y="41"/>
                    <a:pt x="240" y="42"/>
                    <a:pt x="238" y="42"/>
                  </a:cubicBezTo>
                  <a:cubicBezTo>
                    <a:pt x="219" y="46"/>
                    <a:pt x="205" y="48"/>
                    <a:pt x="195" y="48"/>
                  </a:cubicBezTo>
                  <a:cubicBezTo>
                    <a:pt x="169" y="48"/>
                    <a:pt x="165" y="37"/>
                    <a:pt x="165" y="22"/>
                  </a:cubicBezTo>
                  <a:cubicBezTo>
                    <a:pt x="167" y="13"/>
                    <a:pt x="172" y="1"/>
                    <a:pt x="14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47"/>
            <p:cNvSpPr/>
            <p:nvPr/>
          </p:nvSpPr>
          <p:spPr>
            <a:xfrm>
              <a:off x="2916050" y="4135325"/>
              <a:ext cx="5650" cy="5975"/>
            </a:xfrm>
            <a:custGeom>
              <a:rect b="b" l="l" r="r" t="t"/>
              <a:pathLst>
                <a:path extrusionOk="0" h="239" w="226">
                  <a:moveTo>
                    <a:pt x="104" y="73"/>
                  </a:moveTo>
                  <a:cubicBezTo>
                    <a:pt x="105" y="74"/>
                    <a:pt x="106" y="74"/>
                    <a:pt x="106" y="74"/>
                  </a:cubicBezTo>
                  <a:cubicBezTo>
                    <a:pt x="106" y="74"/>
                    <a:pt x="106" y="74"/>
                    <a:pt x="106" y="74"/>
                  </a:cubicBezTo>
                  <a:lnTo>
                    <a:pt x="106" y="74"/>
                  </a:lnTo>
                  <a:cubicBezTo>
                    <a:pt x="106" y="74"/>
                    <a:pt x="105" y="74"/>
                    <a:pt x="104" y="74"/>
                  </a:cubicBezTo>
                  <a:lnTo>
                    <a:pt x="104" y="74"/>
                  </a:lnTo>
                  <a:cubicBezTo>
                    <a:pt x="104" y="74"/>
                    <a:pt x="104" y="74"/>
                    <a:pt x="104" y="73"/>
                  </a:cubicBezTo>
                  <a:close/>
                  <a:moveTo>
                    <a:pt x="184" y="1"/>
                  </a:moveTo>
                  <a:cubicBezTo>
                    <a:pt x="180" y="1"/>
                    <a:pt x="175" y="1"/>
                    <a:pt x="170" y="2"/>
                  </a:cubicBezTo>
                  <a:cubicBezTo>
                    <a:pt x="178" y="19"/>
                    <a:pt x="174" y="32"/>
                    <a:pt x="118" y="40"/>
                  </a:cubicBezTo>
                  <a:cubicBezTo>
                    <a:pt x="66" y="45"/>
                    <a:pt x="83" y="60"/>
                    <a:pt x="104" y="73"/>
                  </a:cubicBezTo>
                  <a:lnTo>
                    <a:pt x="104" y="73"/>
                  </a:lnTo>
                  <a:cubicBezTo>
                    <a:pt x="101" y="73"/>
                    <a:pt x="96" y="73"/>
                    <a:pt x="91" y="73"/>
                  </a:cubicBezTo>
                  <a:cubicBezTo>
                    <a:pt x="88" y="73"/>
                    <a:pt x="85" y="73"/>
                    <a:pt x="84" y="74"/>
                  </a:cubicBezTo>
                  <a:cubicBezTo>
                    <a:pt x="83" y="74"/>
                    <a:pt x="82" y="75"/>
                    <a:pt x="80" y="76"/>
                  </a:cubicBezTo>
                  <a:lnTo>
                    <a:pt x="80" y="76"/>
                  </a:lnTo>
                  <a:cubicBezTo>
                    <a:pt x="88" y="76"/>
                    <a:pt x="96" y="75"/>
                    <a:pt x="104" y="74"/>
                  </a:cubicBezTo>
                  <a:lnTo>
                    <a:pt x="104" y="74"/>
                  </a:lnTo>
                  <a:cubicBezTo>
                    <a:pt x="105" y="74"/>
                    <a:pt x="106" y="75"/>
                    <a:pt x="106" y="75"/>
                  </a:cubicBezTo>
                  <a:lnTo>
                    <a:pt x="106" y="74"/>
                  </a:lnTo>
                  <a:lnTo>
                    <a:pt x="106" y="74"/>
                  </a:lnTo>
                  <a:cubicBezTo>
                    <a:pt x="114" y="85"/>
                    <a:pt x="105" y="94"/>
                    <a:pt x="92" y="99"/>
                  </a:cubicBezTo>
                  <a:cubicBezTo>
                    <a:pt x="89" y="100"/>
                    <a:pt x="86" y="100"/>
                    <a:pt x="82" y="100"/>
                  </a:cubicBezTo>
                  <a:cubicBezTo>
                    <a:pt x="74" y="100"/>
                    <a:pt x="64" y="99"/>
                    <a:pt x="56" y="99"/>
                  </a:cubicBezTo>
                  <a:cubicBezTo>
                    <a:pt x="64" y="91"/>
                    <a:pt x="71" y="83"/>
                    <a:pt x="80" y="76"/>
                  </a:cubicBezTo>
                  <a:lnTo>
                    <a:pt x="80" y="76"/>
                  </a:lnTo>
                  <a:cubicBezTo>
                    <a:pt x="48" y="79"/>
                    <a:pt x="25" y="80"/>
                    <a:pt x="21" y="96"/>
                  </a:cubicBezTo>
                  <a:cubicBezTo>
                    <a:pt x="17" y="125"/>
                    <a:pt x="53" y="149"/>
                    <a:pt x="5" y="182"/>
                  </a:cubicBezTo>
                  <a:cubicBezTo>
                    <a:pt x="0" y="185"/>
                    <a:pt x="6" y="193"/>
                    <a:pt x="12" y="194"/>
                  </a:cubicBezTo>
                  <a:cubicBezTo>
                    <a:pt x="37" y="197"/>
                    <a:pt x="74" y="194"/>
                    <a:pt x="89" y="200"/>
                  </a:cubicBezTo>
                  <a:cubicBezTo>
                    <a:pt x="99" y="206"/>
                    <a:pt x="83" y="222"/>
                    <a:pt x="80" y="234"/>
                  </a:cubicBezTo>
                  <a:cubicBezTo>
                    <a:pt x="80" y="234"/>
                    <a:pt x="86" y="238"/>
                    <a:pt x="90" y="238"/>
                  </a:cubicBezTo>
                  <a:cubicBezTo>
                    <a:pt x="136" y="237"/>
                    <a:pt x="171" y="227"/>
                    <a:pt x="196" y="205"/>
                  </a:cubicBezTo>
                  <a:cubicBezTo>
                    <a:pt x="213" y="190"/>
                    <a:pt x="210" y="183"/>
                    <a:pt x="189" y="183"/>
                  </a:cubicBezTo>
                  <a:cubicBezTo>
                    <a:pt x="182" y="183"/>
                    <a:pt x="173" y="184"/>
                    <a:pt x="161" y="185"/>
                  </a:cubicBezTo>
                  <a:cubicBezTo>
                    <a:pt x="156" y="185"/>
                    <a:pt x="149" y="177"/>
                    <a:pt x="149" y="177"/>
                  </a:cubicBezTo>
                  <a:cubicBezTo>
                    <a:pt x="215" y="150"/>
                    <a:pt x="153" y="138"/>
                    <a:pt x="158" y="119"/>
                  </a:cubicBezTo>
                  <a:cubicBezTo>
                    <a:pt x="162" y="107"/>
                    <a:pt x="131" y="96"/>
                    <a:pt x="184" y="82"/>
                  </a:cubicBezTo>
                  <a:cubicBezTo>
                    <a:pt x="186" y="66"/>
                    <a:pt x="170" y="52"/>
                    <a:pt x="202" y="31"/>
                  </a:cubicBezTo>
                  <a:cubicBezTo>
                    <a:pt x="213" y="24"/>
                    <a:pt x="226" y="1"/>
                    <a:pt x="1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47"/>
            <p:cNvSpPr/>
            <p:nvPr/>
          </p:nvSpPr>
          <p:spPr>
            <a:xfrm>
              <a:off x="2849875" y="3972400"/>
              <a:ext cx="9600" cy="4275"/>
            </a:xfrm>
            <a:custGeom>
              <a:rect b="b" l="l" r="r" t="t"/>
              <a:pathLst>
                <a:path extrusionOk="0" h="171" w="384">
                  <a:moveTo>
                    <a:pt x="142" y="1"/>
                  </a:moveTo>
                  <a:lnTo>
                    <a:pt x="142" y="1"/>
                  </a:lnTo>
                  <a:cubicBezTo>
                    <a:pt x="121" y="5"/>
                    <a:pt x="99" y="8"/>
                    <a:pt x="76" y="16"/>
                  </a:cubicBezTo>
                  <a:cubicBezTo>
                    <a:pt x="42" y="29"/>
                    <a:pt x="23" y="49"/>
                    <a:pt x="10" y="70"/>
                  </a:cubicBezTo>
                  <a:lnTo>
                    <a:pt x="1" y="80"/>
                  </a:lnTo>
                  <a:cubicBezTo>
                    <a:pt x="18" y="75"/>
                    <a:pt x="39" y="66"/>
                    <a:pt x="54" y="63"/>
                  </a:cubicBezTo>
                  <a:cubicBezTo>
                    <a:pt x="55" y="63"/>
                    <a:pt x="56" y="63"/>
                    <a:pt x="57" y="63"/>
                  </a:cubicBezTo>
                  <a:cubicBezTo>
                    <a:pt x="66" y="63"/>
                    <a:pt x="74" y="68"/>
                    <a:pt x="71" y="73"/>
                  </a:cubicBezTo>
                  <a:cubicBezTo>
                    <a:pt x="66" y="84"/>
                    <a:pt x="46" y="100"/>
                    <a:pt x="63" y="100"/>
                  </a:cubicBezTo>
                  <a:cubicBezTo>
                    <a:pt x="66" y="100"/>
                    <a:pt x="71" y="100"/>
                    <a:pt x="77" y="98"/>
                  </a:cubicBezTo>
                  <a:cubicBezTo>
                    <a:pt x="121" y="88"/>
                    <a:pt x="152" y="100"/>
                    <a:pt x="210" y="72"/>
                  </a:cubicBezTo>
                  <a:cubicBezTo>
                    <a:pt x="211" y="71"/>
                    <a:pt x="212" y="71"/>
                    <a:pt x="213" y="71"/>
                  </a:cubicBezTo>
                  <a:cubicBezTo>
                    <a:pt x="219" y="71"/>
                    <a:pt x="227" y="76"/>
                    <a:pt x="230" y="80"/>
                  </a:cubicBezTo>
                  <a:cubicBezTo>
                    <a:pt x="232" y="82"/>
                    <a:pt x="223" y="92"/>
                    <a:pt x="216" y="97"/>
                  </a:cubicBezTo>
                  <a:cubicBezTo>
                    <a:pt x="202" y="105"/>
                    <a:pt x="182" y="113"/>
                    <a:pt x="173" y="122"/>
                  </a:cubicBezTo>
                  <a:cubicBezTo>
                    <a:pt x="163" y="132"/>
                    <a:pt x="152" y="150"/>
                    <a:pt x="158" y="151"/>
                  </a:cubicBezTo>
                  <a:cubicBezTo>
                    <a:pt x="160" y="151"/>
                    <a:pt x="163" y="152"/>
                    <a:pt x="165" y="152"/>
                  </a:cubicBezTo>
                  <a:cubicBezTo>
                    <a:pt x="178" y="152"/>
                    <a:pt x="196" y="147"/>
                    <a:pt x="209" y="147"/>
                  </a:cubicBezTo>
                  <a:cubicBezTo>
                    <a:pt x="212" y="147"/>
                    <a:pt x="215" y="148"/>
                    <a:pt x="217" y="148"/>
                  </a:cubicBezTo>
                  <a:cubicBezTo>
                    <a:pt x="226" y="149"/>
                    <a:pt x="216" y="170"/>
                    <a:pt x="222" y="170"/>
                  </a:cubicBezTo>
                  <a:cubicBezTo>
                    <a:pt x="222" y="170"/>
                    <a:pt x="223" y="170"/>
                    <a:pt x="223" y="170"/>
                  </a:cubicBezTo>
                  <a:cubicBezTo>
                    <a:pt x="252" y="164"/>
                    <a:pt x="285" y="152"/>
                    <a:pt x="291" y="151"/>
                  </a:cubicBezTo>
                  <a:cubicBezTo>
                    <a:pt x="329" y="130"/>
                    <a:pt x="339" y="125"/>
                    <a:pt x="348" y="120"/>
                  </a:cubicBezTo>
                  <a:cubicBezTo>
                    <a:pt x="361" y="111"/>
                    <a:pt x="383" y="95"/>
                    <a:pt x="383" y="95"/>
                  </a:cubicBezTo>
                  <a:cubicBezTo>
                    <a:pt x="382" y="88"/>
                    <a:pt x="374" y="80"/>
                    <a:pt x="363" y="80"/>
                  </a:cubicBezTo>
                  <a:cubicBezTo>
                    <a:pt x="355" y="81"/>
                    <a:pt x="349" y="81"/>
                    <a:pt x="344" y="81"/>
                  </a:cubicBezTo>
                  <a:cubicBezTo>
                    <a:pt x="319" y="81"/>
                    <a:pt x="316" y="76"/>
                    <a:pt x="289" y="49"/>
                  </a:cubicBezTo>
                  <a:cubicBezTo>
                    <a:pt x="282" y="41"/>
                    <a:pt x="258" y="44"/>
                    <a:pt x="245" y="41"/>
                  </a:cubicBezTo>
                  <a:cubicBezTo>
                    <a:pt x="236" y="39"/>
                    <a:pt x="227" y="36"/>
                    <a:pt x="224" y="30"/>
                  </a:cubicBezTo>
                  <a:cubicBezTo>
                    <a:pt x="220" y="23"/>
                    <a:pt x="221" y="13"/>
                    <a:pt x="221" y="5"/>
                  </a:cubicBezTo>
                  <a:lnTo>
                    <a:pt x="221" y="5"/>
                  </a:lnTo>
                  <a:cubicBezTo>
                    <a:pt x="208" y="16"/>
                    <a:pt x="195" y="27"/>
                    <a:pt x="185" y="38"/>
                  </a:cubicBezTo>
                  <a:cubicBezTo>
                    <a:pt x="173" y="47"/>
                    <a:pt x="151" y="63"/>
                    <a:pt x="146" y="63"/>
                  </a:cubicBezTo>
                  <a:cubicBezTo>
                    <a:pt x="130" y="63"/>
                    <a:pt x="110" y="63"/>
                    <a:pt x="107" y="54"/>
                  </a:cubicBezTo>
                  <a:cubicBezTo>
                    <a:pt x="104" y="47"/>
                    <a:pt x="126" y="29"/>
                    <a:pt x="136" y="16"/>
                  </a:cubicBezTo>
                  <a:cubicBezTo>
                    <a:pt x="140" y="10"/>
                    <a:pt x="142" y="1"/>
                    <a:pt x="14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47"/>
            <p:cNvSpPr/>
            <p:nvPr/>
          </p:nvSpPr>
          <p:spPr>
            <a:xfrm>
              <a:off x="2748200" y="4058375"/>
              <a:ext cx="8975" cy="5550"/>
            </a:xfrm>
            <a:custGeom>
              <a:rect b="b" l="l" r="r" t="t"/>
              <a:pathLst>
                <a:path extrusionOk="0" h="222" w="359">
                  <a:moveTo>
                    <a:pt x="325" y="0"/>
                  </a:moveTo>
                  <a:cubicBezTo>
                    <a:pt x="312" y="13"/>
                    <a:pt x="295" y="27"/>
                    <a:pt x="285" y="40"/>
                  </a:cubicBezTo>
                  <a:cubicBezTo>
                    <a:pt x="278" y="53"/>
                    <a:pt x="268" y="71"/>
                    <a:pt x="259" y="84"/>
                  </a:cubicBezTo>
                  <a:cubicBezTo>
                    <a:pt x="254" y="90"/>
                    <a:pt x="238" y="100"/>
                    <a:pt x="234" y="102"/>
                  </a:cubicBezTo>
                  <a:cubicBezTo>
                    <a:pt x="231" y="102"/>
                    <a:pt x="228" y="102"/>
                    <a:pt x="226" y="102"/>
                  </a:cubicBezTo>
                  <a:cubicBezTo>
                    <a:pt x="218" y="102"/>
                    <a:pt x="211" y="101"/>
                    <a:pt x="212" y="97"/>
                  </a:cubicBezTo>
                  <a:cubicBezTo>
                    <a:pt x="223" y="74"/>
                    <a:pt x="230" y="54"/>
                    <a:pt x="213" y="54"/>
                  </a:cubicBezTo>
                  <a:cubicBezTo>
                    <a:pt x="207" y="54"/>
                    <a:pt x="198" y="57"/>
                    <a:pt x="185" y="62"/>
                  </a:cubicBezTo>
                  <a:cubicBezTo>
                    <a:pt x="185" y="62"/>
                    <a:pt x="184" y="62"/>
                    <a:pt x="184" y="62"/>
                  </a:cubicBezTo>
                  <a:cubicBezTo>
                    <a:pt x="178" y="62"/>
                    <a:pt x="174" y="56"/>
                    <a:pt x="176" y="52"/>
                  </a:cubicBezTo>
                  <a:cubicBezTo>
                    <a:pt x="204" y="18"/>
                    <a:pt x="194" y="13"/>
                    <a:pt x="177" y="13"/>
                  </a:cubicBezTo>
                  <a:cubicBezTo>
                    <a:pt x="170" y="13"/>
                    <a:pt x="161" y="14"/>
                    <a:pt x="153" y="14"/>
                  </a:cubicBezTo>
                  <a:cubicBezTo>
                    <a:pt x="146" y="14"/>
                    <a:pt x="140" y="13"/>
                    <a:pt x="138" y="9"/>
                  </a:cubicBezTo>
                  <a:cubicBezTo>
                    <a:pt x="138" y="9"/>
                    <a:pt x="112" y="22"/>
                    <a:pt x="103" y="30"/>
                  </a:cubicBezTo>
                  <a:cubicBezTo>
                    <a:pt x="95" y="37"/>
                    <a:pt x="92" y="55"/>
                    <a:pt x="95" y="55"/>
                  </a:cubicBezTo>
                  <a:cubicBezTo>
                    <a:pt x="103" y="54"/>
                    <a:pt x="109" y="53"/>
                    <a:pt x="114" y="53"/>
                  </a:cubicBezTo>
                  <a:cubicBezTo>
                    <a:pt x="172" y="53"/>
                    <a:pt x="140" y="107"/>
                    <a:pt x="115" y="161"/>
                  </a:cubicBezTo>
                  <a:cubicBezTo>
                    <a:pt x="78" y="169"/>
                    <a:pt x="45" y="178"/>
                    <a:pt x="7" y="189"/>
                  </a:cubicBezTo>
                  <a:cubicBezTo>
                    <a:pt x="0" y="213"/>
                    <a:pt x="9" y="222"/>
                    <a:pt x="24" y="222"/>
                  </a:cubicBezTo>
                  <a:cubicBezTo>
                    <a:pt x="36" y="222"/>
                    <a:pt x="52" y="217"/>
                    <a:pt x="69" y="211"/>
                  </a:cubicBezTo>
                  <a:cubicBezTo>
                    <a:pt x="88" y="203"/>
                    <a:pt x="112" y="193"/>
                    <a:pt x="131" y="181"/>
                  </a:cubicBezTo>
                  <a:cubicBezTo>
                    <a:pt x="187" y="146"/>
                    <a:pt x="241" y="128"/>
                    <a:pt x="293" y="105"/>
                  </a:cubicBezTo>
                  <a:cubicBezTo>
                    <a:pt x="343" y="81"/>
                    <a:pt x="292" y="46"/>
                    <a:pt x="346" y="46"/>
                  </a:cubicBezTo>
                  <a:cubicBezTo>
                    <a:pt x="348" y="46"/>
                    <a:pt x="350" y="46"/>
                    <a:pt x="353" y="46"/>
                  </a:cubicBezTo>
                  <a:cubicBezTo>
                    <a:pt x="356" y="37"/>
                    <a:pt x="359" y="28"/>
                    <a:pt x="359" y="22"/>
                  </a:cubicBezTo>
                  <a:cubicBezTo>
                    <a:pt x="359" y="16"/>
                    <a:pt x="354" y="13"/>
                    <a:pt x="351" y="11"/>
                  </a:cubicBezTo>
                  <a:lnTo>
                    <a:pt x="32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47"/>
            <p:cNvSpPr/>
            <p:nvPr/>
          </p:nvSpPr>
          <p:spPr>
            <a:xfrm>
              <a:off x="2847725" y="3978100"/>
              <a:ext cx="9025" cy="4700"/>
            </a:xfrm>
            <a:custGeom>
              <a:rect b="b" l="l" r="r" t="t"/>
              <a:pathLst>
                <a:path extrusionOk="0" h="188" w="361">
                  <a:moveTo>
                    <a:pt x="322" y="1"/>
                  </a:moveTo>
                  <a:lnTo>
                    <a:pt x="299" y="13"/>
                  </a:lnTo>
                  <a:cubicBezTo>
                    <a:pt x="290" y="38"/>
                    <a:pt x="281" y="63"/>
                    <a:pt x="269" y="101"/>
                  </a:cubicBezTo>
                  <a:cubicBezTo>
                    <a:pt x="269" y="80"/>
                    <a:pt x="251" y="76"/>
                    <a:pt x="230" y="76"/>
                  </a:cubicBezTo>
                  <a:cubicBezTo>
                    <a:pt x="216" y="76"/>
                    <a:pt x="200" y="78"/>
                    <a:pt x="187" y="78"/>
                  </a:cubicBezTo>
                  <a:cubicBezTo>
                    <a:pt x="171" y="78"/>
                    <a:pt x="158" y="75"/>
                    <a:pt x="153" y="66"/>
                  </a:cubicBezTo>
                  <a:cubicBezTo>
                    <a:pt x="152" y="63"/>
                    <a:pt x="148" y="62"/>
                    <a:pt x="144" y="62"/>
                  </a:cubicBezTo>
                  <a:cubicBezTo>
                    <a:pt x="122" y="62"/>
                    <a:pt x="69" y="86"/>
                    <a:pt x="50" y="107"/>
                  </a:cubicBezTo>
                  <a:cubicBezTo>
                    <a:pt x="29" y="129"/>
                    <a:pt x="0" y="157"/>
                    <a:pt x="36" y="157"/>
                  </a:cubicBezTo>
                  <a:cubicBezTo>
                    <a:pt x="40" y="157"/>
                    <a:pt x="46" y="156"/>
                    <a:pt x="53" y="155"/>
                  </a:cubicBezTo>
                  <a:cubicBezTo>
                    <a:pt x="54" y="155"/>
                    <a:pt x="55" y="155"/>
                    <a:pt x="56" y="155"/>
                  </a:cubicBezTo>
                  <a:cubicBezTo>
                    <a:pt x="66" y="155"/>
                    <a:pt x="71" y="165"/>
                    <a:pt x="72" y="173"/>
                  </a:cubicBezTo>
                  <a:cubicBezTo>
                    <a:pt x="75" y="184"/>
                    <a:pt x="79" y="188"/>
                    <a:pt x="85" y="188"/>
                  </a:cubicBezTo>
                  <a:cubicBezTo>
                    <a:pt x="99" y="188"/>
                    <a:pt x="121" y="158"/>
                    <a:pt x="138" y="150"/>
                  </a:cubicBezTo>
                  <a:cubicBezTo>
                    <a:pt x="163" y="138"/>
                    <a:pt x="160" y="108"/>
                    <a:pt x="200" y="108"/>
                  </a:cubicBezTo>
                  <a:cubicBezTo>
                    <a:pt x="201" y="108"/>
                    <a:pt x="202" y="108"/>
                    <a:pt x="203" y="108"/>
                  </a:cubicBezTo>
                  <a:cubicBezTo>
                    <a:pt x="232" y="108"/>
                    <a:pt x="241" y="113"/>
                    <a:pt x="219" y="138"/>
                  </a:cubicBezTo>
                  <a:cubicBezTo>
                    <a:pt x="213" y="145"/>
                    <a:pt x="216" y="154"/>
                    <a:pt x="219" y="160"/>
                  </a:cubicBezTo>
                  <a:cubicBezTo>
                    <a:pt x="222" y="167"/>
                    <a:pt x="225" y="170"/>
                    <a:pt x="229" y="170"/>
                  </a:cubicBezTo>
                  <a:cubicBezTo>
                    <a:pt x="237" y="170"/>
                    <a:pt x="248" y="155"/>
                    <a:pt x="266" y="142"/>
                  </a:cubicBezTo>
                  <a:cubicBezTo>
                    <a:pt x="334" y="100"/>
                    <a:pt x="360" y="79"/>
                    <a:pt x="352" y="54"/>
                  </a:cubicBezTo>
                  <a:cubicBezTo>
                    <a:pt x="344" y="35"/>
                    <a:pt x="332" y="19"/>
                    <a:pt x="32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47"/>
            <p:cNvSpPr/>
            <p:nvPr/>
          </p:nvSpPr>
          <p:spPr>
            <a:xfrm>
              <a:off x="2873200" y="4146125"/>
              <a:ext cx="11825" cy="3100"/>
            </a:xfrm>
            <a:custGeom>
              <a:rect b="b" l="l" r="r" t="t"/>
              <a:pathLst>
                <a:path extrusionOk="0" h="124" w="473">
                  <a:moveTo>
                    <a:pt x="240" y="34"/>
                  </a:moveTo>
                  <a:cubicBezTo>
                    <a:pt x="255" y="34"/>
                    <a:pt x="268" y="39"/>
                    <a:pt x="293" y="43"/>
                  </a:cubicBezTo>
                  <a:cubicBezTo>
                    <a:pt x="268" y="52"/>
                    <a:pt x="252" y="61"/>
                    <a:pt x="246" y="61"/>
                  </a:cubicBezTo>
                  <a:cubicBezTo>
                    <a:pt x="231" y="59"/>
                    <a:pt x="221" y="54"/>
                    <a:pt x="211" y="49"/>
                  </a:cubicBezTo>
                  <a:cubicBezTo>
                    <a:pt x="221" y="45"/>
                    <a:pt x="231" y="36"/>
                    <a:pt x="240" y="34"/>
                  </a:cubicBezTo>
                  <a:close/>
                  <a:moveTo>
                    <a:pt x="211" y="1"/>
                  </a:moveTo>
                  <a:cubicBezTo>
                    <a:pt x="189" y="23"/>
                    <a:pt x="153" y="30"/>
                    <a:pt x="109" y="31"/>
                  </a:cubicBezTo>
                  <a:cubicBezTo>
                    <a:pt x="105" y="64"/>
                    <a:pt x="37" y="84"/>
                    <a:pt x="5" y="109"/>
                  </a:cubicBezTo>
                  <a:cubicBezTo>
                    <a:pt x="0" y="114"/>
                    <a:pt x="3" y="121"/>
                    <a:pt x="9" y="123"/>
                  </a:cubicBezTo>
                  <a:cubicBezTo>
                    <a:pt x="10" y="123"/>
                    <a:pt x="11" y="123"/>
                    <a:pt x="13" y="123"/>
                  </a:cubicBezTo>
                  <a:cubicBezTo>
                    <a:pt x="20" y="123"/>
                    <a:pt x="34" y="121"/>
                    <a:pt x="39" y="118"/>
                  </a:cubicBezTo>
                  <a:cubicBezTo>
                    <a:pt x="59" y="108"/>
                    <a:pt x="73" y="93"/>
                    <a:pt x="95" y="87"/>
                  </a:cubicBezTo>
                  <a:cubicBezTo>
                    <a:pt x="120" y="80"/>
                    <a:pt x="152" y="80"/>
                    <a:pt x="181" y="79"/>
                  </a:cubicBezTo>
                  <a:lnTo>
                    <a:pt x="181" y="79"/>
                  </a:lnTo>
                  <a:cubicBezTo>
                    <a:pt x="178" y="91"/>
                    <a:pt x="187" y="94"/>
                    <a:pt x="201" y="94"/>
                  </a:cubicBezTo>
                  <a:cubicBezTo>
                    <a:pt x="212" y="94"/>
                    <a:pt x="227" y="92"/>
                    <a:pt x="242" y="90"/>
                  </a:cubicBezTo>
                  <a:lnTo>
                    <a:pt x="355" y="74"/>
                  </a:lnTo>
                  <a:cubicBezTo>
                    <a:pt x="364" y="74"/>
                    <a:pt x="373" y="77"/>
                    <a:pt x="382" y="77"/>
                  </a:cubicBezTo>
                  <a:cubicBezTo>
                    <a:pt x="398" y="77"/>
                    <a:pt x="473" y="42"/>
                    <a:pt x="467" y="39"/>
                  </a:cubicBezTo>
                  <a:cubicBezTo>
                    <a:pt x="456" y="32"/>
                    <a:pt x="436" y="24"/>
                    <a:pt x="421" y="24"/>
                  </a:cubicBezTo>
                  <a:cubicBezTo>
                    <a:pt x="419" y="24"/>
                    <a:pt x="417" y="24"/>
                    <a:pt x="415" y="24"/>
                  </a:cubicBezTo>
                  <a:cubicBezTo>
                    <a:pt x="395" y="28"/>
                    <a:pt x="376" y="30"/>
                    <a:pt x="358" y="30"/>
                  </a:cubicBezTo>
                  <a:cubicBezTo>
                    <a:pt x="333" y="30"/>
                    <a:pt x="313" y="26"/>
                    <a:pt x="309" y="17"/>
                  </a:cubicBezTo>
                  <a:cubicBezTo>
                    <a:pt x="303" y="4"/>
                    <a:pt x="288" y="1"/>
                    <a:pt x="271" y="1"/>
                  </a:cubicBezTo>
                  <a:cubicBezTo>
                    <a:pt x="258" y="1"/>
                    <a:pt x="243" y="3"/>
                    <a:pt x="231" y="3"/>
                  </a:cubicBezTo>
                  <a:cubicBezTo>
                    <a:pt x="223" y="3"/>
                    <a:pt x="216" y="2"/>
                    <a:pt x="2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47"/>
            <p:cNvSpPr/>
            <p:nvPr/>
          </p:nvSpPr>
          <p:spPr>
            <a:xfrm>
              <a:off x="2785800" y="4030225"/>
              <a:ext cx="5800" cy="5875"/>
            </a:xfrm>
            <a:custGeom>
              <a:rect b="b" l="l" r="r" t="t"/>
              <a:pathLst>
                <a:path extrusionOk="0" h="235" w="232">
                  <a:moveTo>
                    <a:pt x="175" y="0"/>
                  </a:moveTo>
                  <a:cubicBezTo>
                    <a:pt x="168" y="0"/>
                    <a:pt x="158" y="2"/>
                    <a:pt x="151" y="7"/>
                  </a:cubicBezTo>
                  <a:cubicBezTo>
                    <a:pt x="141" y="12"/>
                    <a:pt x="130" y="26"/>
                    <a:pt x="126" y="35"/>
                  </a:cubicBezTo>
                  <a:cubicBezTo>
                    <a:pt x="101" y="79"/>
                    <a:pt x="101" y="77"/>
                    <a:pt x="18" y="114"/>
                  </a:cubicBezTo>
                  <a:cubicBezTo>
                    <a:pt x="20" y="133"/>
                    <a:pt x="29" y="149"/>
                    <a:pt x="17" y="173"/>
                  </a:cubicBezTo>
                  <a:cubicBezTo>
                    <a:pt x="0" y="205"/>
                    <a:pt x="1" y="221"/>
                    <a:pt x="27" y="221"/>
                  </a:cubicBezTo>
                  <a:cubicBezTo>
                    <a:pt x="33" y="221"/>
                    <a:pt x="41" y="220"/>
                    <a:pt x="51" y="218"/>
                  </a:cubicBezTo>
                  <a:cubicBezTo>
                    <a:pt x="51" y="218"/>
                    <a:pt x="52" y="218"/>
                    <a:pt x="52" y="218"/>
                  </a:cubicBezTo>
                  <a:cubicBezTo>
                    <a:pt x="60" y="218"/>
                    <a:pt x="60" y="229"/>
                    <a:pt x="63" y="235"/>
                  </a:cubicBezTo>
                  <a:lnTo>
                    <a:pt x="64" y="235"/>
                  </a:lnTo>
                  <a:lnTo>
                    <a:pt x="232" y="15"/>
                  </a:lnTo>
                  <a:cubicBezTo>
                    <a:pt x="216" y="10"/>
                    <a:pt x="199" y="4"/>
                    <a:pt x="180" y="1"/>
                  </a:cubicBezTo>
                  <a:cubicBezTo>
                    <a:pt x="179" y="0"/>
                    <a:pt x="177" y="0"/>
                    <a:pt x="17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47"/>
            <p:cNvSpPr/>
            <p:nvPr/>
          </p:nvSpPr>
          <p:spPr>
            <a:xfrm>
              <a:off x="2796725" y="4030725"/>
              <a:ext cx="5350" cy="5150"/>
            </a:xfrm>
            <a:custGeom>
              <a:rect b="b" l="l" r="r" t="t"/>
              <a:pathLst>
                <a:path extrusionOk="0" h="206" w="214">
                  <a:moveTo>
                    <a:pt x="192" y="1"/>
                  </a:moveTo>
                  <a:cubicBezTo>
                    <a:pt x="187" y="1"/>
                    <a:pt x="178" y="3"/>
                    <a:pt x="166" y="9"/>
                  </a:cubicBezTo>
                  <a:cubicBezTo>
                    <a:pt x="92" y="41"/>
                    <a:pt x="63" y="73"/>
                    <a:pt x="32" y="128"/>
                  </a:cubicBezTo>
                  <a:cubicBezTo>
                    <a:pt x="1" y="181"/>
                    <a:pt x="92" y="145"/>
                    <a:pt x="54" y="196"/>
                  </a:cubicBezTo>
                  <a:cubicBezTo>
                    <a:pt x="56" y="198"/>
                    <a:pt x="58" y="206"/>
                    <a:pt x="60" y="206"/>
                  </a:cubicBezTo>
                  <a:cubicBezTo>
                    <a:pt x="61" y="206"/>
                    <a:pt x="61" y="206"/>
                    <a:pt x="61" y="206"/>
                  </a:cubicBezTo>
                  <a:cubicBezTo>
                    <a:pt x="95" y="191"/>
                    <a:pt x="130" y="179"/>
                    <a:pt x="163" y="160"/>
                  </a:cubicBezTo>
                  <a:cubicBezTo>
                    <a:pt x="176" y="151"/>
                    <a:pt x="195" y="110"/>
                    <a:pt x="188" y="109"/>
                  </a:cubicBezTo>
                  <a:cubicBezTo>
                    <a:pt x="163" y="104"/>
                    <a:pt x="214" y="64"/>
                    <a:pt x="190" y="64"/>
                  </a:cubicBezTo>
                  <a:cubicBezTo>
                    <a:pt x="189" y="64"/>
                    <a:pt x="189" y="64"/>
                    <a:pt x="188" y="65"/>
                  </a:cubicBezTo>
                  <a:cubicBezTo>
                    <a:pt x="186" y="65"/>
                    <a:pt x="184" y="65"/>
                    <a:pt x="183" y="65"/>
                  </a:cubicBezTo>
                  <a:cubicBezTo>
                    <a:pt x="146" y="65"/>
                    <a:pt x="199" y="30"/>
                    <a:pt x="199" y="16"/>
                  </a:cubicBezTo>
                  <a:cubicBezTo>
                    <a:pt x="200" y="7"/>
                    <a:pt x="200" y="1"/>
                    <a:pt x="19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47"/>
            <p:cNvSpPr/>
            <p:nvPr/>
          </p:nvSpPr>
          <p:spPr>
            <a:xfrm>
              <a:off x="3095875" y="4076900"/>
              <a:ext cx="7700" cy="4675"/>
            </a:xfrm>
            <a:custGeom>
              <a:rect b="b" l="l" r="r" t="t"/>
              <a:pathLst>
                <a:path extrusionOk="0" h="187" w="308">
                  <a:moveTo>
                    <a:pt x="287" y="1"/>
                  </a:moveTo>
                  <a:cubicBezTo>
                    <a:pt x="279" y="1"/>
                    <a:pt x="253" y="14"/>
                    <a:pt x="252" y="17"/>
                  </a:cubicBezTo>
                  <a:cubicBezTo>
                    <a:pt x="234" y="46"/>
                    <a:pt x="223" y="55"/>
                    <a:pt x="214" y="55"/>
                  </a:cubicBezTo>
                  <a:cubicBezTo>
                    <a:pt x="206" y="55"/>
                    <a:pt x="201" y="47"/>
                    <a:pt x="195" y="40"/>
                  </a:cubicBezTo>
                  <a:cubicBezTo>
                    <a:pt x="194" y="40"/>
                    <a:pt x="193" y="40"/>
                    <a:pt x="191" y="40"/>
                  </a:cubicBezTo>
                  <a:cubicBezTo>
                    <a:pt x="185" y="40"/>
                    <a:pt x="170" y="44"/>
                    <a:pt x="167" y="49"/>
                  </a:cubicBezTo>
                  <a:cubicBezTo>
                    <a:pt x="143" y="71"/>
                    <a:pt x="119" y="96"/>
                    <a:pt x="96" y="120"/>
                  </a:cubicBezTo>
                  <a:cubicBezTo>
                    <a:pt x="85" y="131"/>
                    <a:pt x="77" y="134"/>
                    <a:pt x="71" y="134"/>
                  </a:cubicBezTo>
                  <a:cubicBezTo>
                    <a:pt x="62" y="134"/>
                    <a:pt x="55" y="129"/>
                    <a:pt x="46" y="129"/>
                  </a:cubicBezTo>
                  <a:cubicBezTo>
                    <a:pt x="38" y="129"/>
                    <a:pt x="28" y="133"/>
                    <a:pt x="14" y="149"/>
                  </a:cubicBezTo>
                  <a:lnTo>
                    <a:pt x="0" y="160"/>
                  </a:lnTo>
                  <a:lnTo>
                    <a:pt x="2" y="160"/>
                  </a:lnTo>
                  <a:cubicBezTo>
                    <a:pt x="19" y="165"/>
                    <a:pt x="49" y="164"/>
                    <a:pt x="55" y="179"/>
                  </a:cubicBezTo>
                  <a:cubicBezTo>
                    <a:pt x="57" y="184"/>
                    <a:pt x="61" y="187"/>
                    <a:pt x="65" y="187"/>
                  </a:cubicBezTo>
                  <a:cubicBezTo>
                    <a:pt x="82" y="187"/>
                    <a:pt x="109" y="159"/>
                    <a:pt x="124" y="159"/>
                  </a:cubicBezTo>
                  <a:cubicBezTo>
                    <a:pt x="124" y="159"/>
                    <a:pt x="125" y="160"/>
                    <a:pt x="125" y="160"/>
                  </a:cubicBezTo>
                  <a:cubicBezTo>
                    <a:pt x="146" y="163"/>
                    <a:pt x="164" y="170"/>
                    <a:pt x="183" y="176"/>
                  </a:cubicBezTo>
                  <a:cubicBezTo>
                    <a:pt x="214" y="123"/>
                    <a:pt x="267" y="76"/>
                    <a:pt x="308" y="20"/>
                  </a:cubicBezTo>
                  <a:cubicBezTo>
                    <a:pt x="302" y="12"/>
                    <a:pt x="299" y="2"/>
                    <a:pt x="289" y="1"/>
                  </a:cubicBezTo>
                  <a:cubicBezTo>
                    <a:pt x="288" y="1"/>
                    <a:pt x="288" y="1"/>
                    <a:pt x="28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47"/>
            <p:cNvSpPr/>
            <p:nvPr/>
          </p:nvSpPr>
          <p:spPr>
            <a:xfrm>
              <a:off x="2854600" y="4147000"/>
              <a:ext cx="7800" cy="4775"/>
            </a:xfrm>
            <a:custGeom>
              <a:rect b="b" l="l" r="r" t="t"/>
              <a:pathLst>
                <a:path extrusionOk="0" h="191" w="312">
                  <a:moveTo>
                    <a:pt x="129" y="1"/>
                  </a:moveTo>
                  <a:cubicBezTo>
                    <a:pt x="103" y="29"/>
                    <a:pt x="100" y="52"/>
                    <a:pt x="107" y="76"/>
                  </a:cubicBezTo>
                  <a:cubicBezTo>
                    <a:pt x="113" y="99"/>
                    <a:pt x="90" y="107"/>
                    <a:pt x="44" y="108"/>
                  </a:cubicBezTo>
                  <a:cubicBezTo>
                    <a:pt x="12" y="110"/>
                    <a:pt x="0" y="120"/>
                    <a:pt x="12" y="133"/>
                  </a:cubicBezTo>
                  <a:cubicBezTo>
                    <a:pt x="15" y="136"/>
                    <a:pt x="12" y="142"/>
                    <a:pt x="15" y="145"/>
                  </a:cubicBezTo>
                  <a:cubicBezTo>
                    <a:pt x="22" y="152"/>
                    <a:pt x="31" y="157"/>
                    <a:pt x="38" y="163"/>
                  </a:cubicBezTo>
                  <a:cubicBezTo>
                    <a:pt x="37" y="153"/>
                    <a:pt x="44" y="151"/>
                    <a:pt x="55" y="151"/>
                  </a:cubicBezTo>
                  <a:cubicBezTo>
                    <a:pt x="68" y="151"/>
                    <a:pt x="85" y="155"/>
                    <a:pt x="98" y="155"/>
                  </a:cubicBezTo>
                  <a:cubicBezTo>
                    <a:pt x="109" y="155"/>
                    <a:pt x="117" y="152"/>
                    <a:pt x="115" y="141"/>
                  </a:cubicBezTo>
                  <a:cubicBezTo>
                    <a:pt x="113" y="136"/>
                    <a:pt x="122" y="132"/>
                    <a:pt x="127" y="127"/>
                  </a:cubicBezTo>
                  <a:cubicBezTo>
                    <a:pt x="132" y="130"/>
                    <a:pt x="144" y="132"/>
                    <a:pt x="144" y="135"/>
                  </a:cubicBezTo>
                  <a:cubicBezTo>
                    <a:pt x="149" y="151"/>
                    <a:pt x="146" y="167"/>
                    <a:pt x="152" y="182"/>
                  </a:cubicBezTo>
                  <a:cubicBezTo>
                    <a:pt x="154" y="189"/>
                    <a:pt x="162" y="191"/>
                    <a:pt x="171" y="191"/>
                  </a:cubicBezTo>
                  <a:cubicBezTo>
                    <a:pt x="185" y="191"/>
                    <a:pt x="203" y="186"/>
                    <a:pt x="218" y="185"/>
                  </a:cubicBezTo>
                  <a:cubicBezTo>
                    <a:pt x="219" y="166"/>
                    <a:pt x="250" y="152"/>
                    <a:pt x="312" y="145"/>
                  </a:cubicBezTo>
                  <a:lnTo>
                    <a:pt x="309" y="130"/>
                  </a:lnTo>
                  <a:cubicBezTo>
                    <a:pt x="272" y="126"/>
                    <a:pt x="213" y="127"/>
                    <a:pt x="257" y="94"/>
                  </a:cubicBezTo>
                  <a:cubicBezTo>
                    <a:pt x="267" y="87"/>
                    <a:pt x="261" y="83"/>
                    <a:pt x="248" y="83"/>
                  </a:cubicBezTo>
                  <a:cubicBezTo>
                    <a:pt x="243" y="83"/>
                    <a:pt x="237" y="84"/>
                    <a:pt x="231" y="85"/>
                  </a:cubicBezTo>
                  <a:cubicBezTo>
                    <a:pt x="197" y="92"/>
                    <a:pt x="176" y="96"/>
                    <a:pt x="163" y="96"/>
                  </a:cubicBezTo>
                  <a:cubicBezTo>
                    <a:pt x="146" y="96"/>
                    <a:pt x="142" y="89"/>
                    <a:pt x="138" y="74"/>
                  </a:cubicBezTo>
                  <a:cubicBezTo>
                    <a:pt x="134" y="49"/>
                    <a:pt x="132" y="26"/>
                    <a:pt x="1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47"/>
            <p:cNvSpPr/>
            <p:nvPr/>
          </p:nvSpPr>
          <p:spPr>
            <a:xfrm>
              <a:off x="2863600" y="3969125"/>
              <a:ext cx="11800" cy="4150"/>
            </a:xfrm>
            <a:custGeom>
              <a:rect b="b" l="l" r="r" t="t"/>
              <a:pathLst>
                <a:path extrusionOk="0" h="166" w="472">
                  <a:moveTo>
                    <a:pt x="432" y="0"/>
                  </a:moveTo>
                  <a:cubicBezTo>
                    <a:pt x="430" y="0"/>
                    <a:pt x="428" y="0"/>
                    <a:pt x="426" y="1"/>
                  </a:cubicBezTo>
                  <a:cubicBezTo>
                    <a:pt x="398" y="6"/>
                    <a:pt x="374" y="14"/>
                    <a:pt x="353" y="14"/>
                  </a:cubicBezTo>
                  <a:cubicBezTo>
                    <a:pt x="346" y="14"/>
                    <a:pt x="339" y="14"/>
                    <a:pt x="333" y="11"/>
                  </a:cubicBezTo>
                  <a:cubicBezTo>
                    <a:pt x="330" y="10"/>
                    <a:pt x="326" y="9"/>
                    <a:pt x="321" y="9"/>
                  </a:cubicBezTo>
                  <a:cubicBezTo>
                    <a:pt x="299" y="9"/>
                    <a:pt x="262" y="21"/>
                    <a:pt x="233" y="27"/>
                  </a:cubicBezTo>
                  <a:cubicBezTo>
                    <a:pt x="217" y="32"/>
                    <a:pt x="186" y="44"/>
                    <a:pt x="181" y="48"/>
                  </a:cubicBezTo>
                  <a:cubicBezTo>
                    <a:pt x="151" y="91"/>
                    <a:pt x="117" y="89"/>
                    <a:pt x="84" y="91"/>
                  </a:cubicBezTo>
                  <a:cubicBezTo>
                    <a:pt x="70" y="92"/>
                    <a:pt x="45" y="110"/>
                    <a:pt x="30" y="128"/>
                  </a:cubicBezTo>
                  <a:cubicBezTo>
                    <a:pt x="11" y="149"/>
                    <a:pt x="1" y="163"/>
                    <a:pt x="21" y="163"/>
                  </a:cubicBezTo>
                  <a:cubicBezTo>
                    <a:pt x="26" y="163"/>
                    <a:pt x="33" y="162"/>
                    <a:pt x="43" y="160"/>
                  </a:cubicBezTo>
                  <a:cubicBezTo>
                    <a:pt x="45" y="159"/>
                    <a:pt x="47" y="159"/>
                    <a:pt x="49" y="159"/>
                  </a:cubicBezTo>
                  <a:cubicBezTo>
                    <a:pt x="60" y="159"/>
                    <a:pt x="67" y="166"/>
                    <a:pt x="78" y="166"/>
                  </a:cubicBezTo>
                  <a:cubicBezTo>
                    <a:pt x="84" y="166"/>
                    <a:pt x="102" y="160"/>
                    <a:pt x="108" y="155"/>
                  </a:cubicBezTo>
                  <a:cubicBezTo>
                    <a:pt x="118" y="145"/>
                    <a:pt x="123" y="135"/>
                    <a:pt x="133" y="126"/>
                  </a:cubicBezTo>
                  <a:cubicBezTo>
                    <a:pt x="146" y="111"/>
                    <a:pt x="161" y="94"/>
                    <a:pt x="178" y="85"/>
                  </a:cubicBezTo>
                  <a:cubicBezTo>
                    <a:pt x="198" y="73"/>
                    <a:pt x="226" y="67"/>
                    <a:pt x="245" y="66"/>
                  </a:cubicBezTo>
                  <a:cubicBezTo>
                    <a:pt x="247" y="65"/>
                    <a:pt x="250" y="65"/>
                    <a:pt x="253" y="65"/>
                  </a:cubicBezTo>
                  <a:cubicBezTo>
                    <a:pt x="272" y="65"/>
                    <a:pt x="291" y="71"/>
                    <a:pt x="304" y="71"/>
                  </a:cubicBezTo>
                  <a:cubicBezTo>
                    <a:pt x="308" y="71"/>
                    <a:pt x="312" y="70"/>
                    <a:pt x="314" y="69"/>
                  </a:cubicBezTo>
                  <a:cubicBezTo>
                    <a:pt x="346" y="48"/>
                    <a:pt x="366" y="44"/>
                    <a:pt x="384" y="44"/>
                  </a:cubicBezTo>
                  <a:cubicBezTo>
                    <a:pt x="398" y="44"/>
                    <a:pt x="410" y="46"/>
                    <a:pt x="426" y="46"/>
                  </a:cubicBezTo>
                  <a:cubicBezTo>
                    <a:pt x="439" y="46"/>
                    <a:pt x="453" y="45"/>
                    <a:pt x="471" y="39"/>
                  </a:cubicBezTo>
                  <a:cubicBezTo>
                    <a:pt x="454" y="23"/>
                    <a:pt x="449" y="0"/>
                    <a:pt x="43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47"/>
            <p:cNvSpPr/>
            <p:nvPr/>
          </p:nvSpPr>
          <p:spPr>
            <a:xfrm>
              <a:off x="2807275" y="4024425"/>
              <a:ext cx="9000" cy="4700"/>
            </a:xfrm>
            <a:custGeom>
              <a:rect b="b" l="l" r="r" t="t"/>
              <a:pathLst>
                <a:path extrusionOk="0" h="188" w="360">
                  <a:moveTo>
                    <a:pt x="346" y="0"/>
                  </a:moveTo>
                  <a:cubicBezTo>
                    <a:pt x="345" y="0"/>
                    <a:pt x="345" y="0"/>
                    <a:pt x="344" y="0"/>
                  </a:cubicBezTo>
                  <a:cubicBezTo>
                    <a:pt x="335" y="2"/>
                    <a:pt x="316" y="14"/>
                    <a:pt x="307" y="21"/>
                  </a:cubicBezTo>
                  <a:cubicBezTo>
                    <a:pt x="297" y="31"/>
                    <a:pt x="294" y="41"/>
                    <a:pt x="285" y="52"/>
                  </a:cubicBezTo>
                  <a:cubicBezTo>
                    <a:pt x="270" y="71"/>
                    <a:pt x="236" y="88"/>
                    <a:pt x="225" y="88"/>
                  </a:cubicBezTo>
                  <a:cubicBezTo>
                    <a:pt x="221" y="88"/>
                    <a:pt x="220" y="86"/>
                    <a:pt x="222" y="83"/>
                  </a:cubicBezTo>
                  <a:cubicBezTo>
                    <a:pt x="232" y="62"/>
                    <a:pt x="231" y="55"/>
                    <a:pt x="223" y="55"/>
                  </a:cubicBezTo>
                  <a:cubicBezTo>
                    <a:pt x="211" y="55"/>
                    <a:pt x="182" y="73"/>
                    <a:pt x="166" y="77"/>
                  </a:cubicBezTo>
                  <a:cubicBezTo>
                    <a:pt x="141" y="81"/>
                    <a:pt x="114" y="87"/>
                    <a:pt x="83" y="91"/>
                  </a:cubicBezTo>
                  <a:lnTo>
                    <a:pt x="85" y="91"/>
                  </a:lnTo>
                  <a:cubicBezTo>
                    <a:pt x="55" y="121"/>
                    <a:pt x="32" y="140"/>
                    <a:pt x="16" y="161"/>
                  </a:cubicBezTo>
                  <a:cubicBezTo>
                    <a:pt x="1" y="178"/>
                    <a:pt x="1" y="187"/>
                    <a:pt x="12" y="187"/>
                  </a:cubicBezTo>
                  <a:cubicBezTo>
                    <a:pt x="17" y="187"/>
                    <a:pt x="26" y="185"/>
                    <a:pt x="38" y="180"/>
                  </a:cubicBezTo>
                  <a:cubicBezTo>
                    <a:pt x="58" y="172"/>
                    <a:pt x="85" y="167"/>
                    <a:pt x="101" y="153"/>
                  </a:cubicBezTo>
                  <a:cubicBezTo>
                    <a:pt x="138" y="125"/>
                    <a:pt x="166" y="110"/>
                    <a:pt x="186" y="110"/>
                  </a:cubicBezTo>
                  <a:cubicBezTo>
                    <a:pt x="197" y="110"/>
                    <a:pt x="206" y="115"/>
                    <a:pt x="211" y="125"/>
                  </a:cubicBezTo>
                  <a:cubicBezTo>
                    <a:pt x="212" y="126"/>
                    <a:pt x="212" y="126"/>
                    <a:pt x="212" y="126"/>
                  </a:cubicBezTo>
                  <a:cubicBezTo>
                    <a:pt x="218" y="126"/>
                    <a:pt x="245" y="111"/>
                    <a:pt x="261" y="105"/>
                  </a:cubicBezTo>
                  <a:lnTo>
                    <a:pt x="261" y="105"/>
                  </a:lnTo>
                  <a:cubicBezTo>
                    <a:pt x="260" y="114"/>
                    <a:pt x="251" y="128"/>
                    <a:pt x="257" y="130"/>
                  </a:cubicBezTo>
                  <a:cubicBezTo>
                    <a:pt x="260" y="131"/>
                    <a:pt x="263" y="131"/>
                    <a:pt x="266" y="131"/>
                  </a:cubicBezTo>
                  <a:cubicBezTo>
                    <a:pt x="285" y="131"/>
                    <a:pt x="307" y="115"/>
                    <a:pt x="316" y="97"/>
                  </a:cubicBezTo>
                  <a:lnTo>
                    <a:pt x="357" y="14"/>
                  </a:lnTo>
                  <a:cubicBezTo>
                    <a:pt x="360" y="7"/>
                    <a:pt x="354" y="0"/>
                    <a:pt x="3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47"/>
            <p:cNvSpPr/>
            <p:nvPr/>
          </p:nvSpPr>
          <p:spPr>
            <a:xfrm>
              <a:off x="2656300" y="4123600"/>
              <a:ext cx="7825" cy="6325"/>
            </a:xfrm>
            <a:custGeom>
              <a:rect b="b" l="l" r="r" t="t"/>
              <a:pathLst>
                <a:path extrusionOk="0" h="253" w="313">
                  <a:moveTo>
                    <a:pt x="298" y="0"/>
                  </a:moveTo>
                  <a:cubicBezTo>
                    <a:pt x="283" y="0"/>
                    <a:pt x="256" y="12"/>
                    <a:pt x="224" y="29"/>
                  </a:cubicBezTo>
                  <a:cubicBezTo>
                    <a:pt x="187" y="50"/>
                    <a:pt x="158" y="63"/>
                    <a:pt x="145" y="97"/>
                  </a:cubicBezTo>
                  <a:cubicBezTo>
                    <a:pt x="145" y="97"/>
                    <a:pt x="95" y="135"/>
                    <a:pt x="86" y="135"/>
                  </a:cubicBezTo>
                  <a:cubicBezTo>
                    <a:pt x="85" y="135"/>
                    <a:pt x="83" y="135"/>
                    <a:pt x="82" y="135"/>
                  </a:cubicBezTo>
                  <a:cubicBezTo>
                    <a:pt x="65" y="135"/>
                    <a:pt x="56" y="126"/>
                    <a:pt x="43" y="120"/>
                  </a:cubicBezTo>
                  <a:lnTo>
                    <a:pt x="42" y="120"/>
                  </a:lnTo>
                  <a:lnTo>
                    <a:pt x="1" y="150"/>
                  </a:lnTo>
                  <a:cubicBezTo>
                    <a:pt x="6" y="178"/>
                    <a:pt x="12" y="204"/>
                    <a:pt x="20" y="229"/>
                  </a:cubicBezTo>
                  <a:cubicBezTo>
                    <a:pt x="25" y="244"/>
                    <a:pt x="29" y="253"/>
                    <a:pt x="39" y="253"/>
                  </a:cubicBezTo>
                  <a:cubicBezTo>
                    <a:pt x="54" y="253"/>
                    <a:pt x="82" y="229"/>
                    <a:pt x="145" y="173"/>
                  </a:cubicBezTo>
                  <a:lnTo>
                    <a:pt x="229" y="98"/>
                  </a:lnTo>
                  <a:cubicBezTo>
                    <a:pt x="258" y="70"/>
                    <a:pt x="310" y="26"/>
                    <a:pt x="311" y="16"/>
                  </a:cubicBezTo>
                  <a:cubicBezTo>
                    <a:pt x="313" y="5"/>
                    <a:pt x="308" y="0"/>
                    <a:pt x="29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47"/>
            <p:cNvSpPr/>
            <p:nvPr/>
          </p:nvSpPr>
          <p:spPr>
            <a:xfrm>
              <a:off x="3089900" y="3931575"/>
              <a:ext cx="7075" cy="3650"/>
            </a:xfrm>
            <a:custGeom>
              <a:rect b="b" l="l" r="r" t="t"/>
              <a:pathLst>
                <a:path extrusionOk="0" h="146" w="283">
                  <a:moveTo>
                    <a:pt x="20" y="1"/>
                  </a:moveTo>
                  <a:cubicBezTo>
                    <a:pt x="14" y="5"/>
                    <a:pt x="2" y="11"/>
                    <a:pt x="5" y="16"/>
                  </a:cubicBezTo>
                  <a:lnTo>
                    <a:pt x="45" y="48"/>
                  </a:lnTo>
                  <a:cubicBezTo>
                    <a:pt x="48" y="51"/>
                    <a:pt x="45" y="58"/>
                    <a:pt x="39" y="60"/>
                  </a:cubicBezTo>
                  <a:lnTo>
                    <a:pt x="1" y="60"/>
                  </a:lnTo>
                  <a:cubicBezTo>
                    <a:pt x="11" y="64"/>
                    <a:pt x="23" y="67"/>
                    <a:pt x="32" y="73"/>
                  </a:cubicBezTo>
                  <a:cubicBezTo>
                    <a:pt x="72" y="98"/>
                    <a:pt x="125" y="102"/>
                    <a:pt x="175" y="111"/>
                  </a:cubicBezTo>
                  <a:cubicBezTo>
                    <a:pt x="205" y="117"/>
                    <a:pt x="232" y="122"/>
                    <a:pt x="220" y="141"/>
                  </a:cubicBezTo>
                  <a:cubicBezTo>
                    <a:pt x="229" y="142"/>
                    <a:pt x="242" y="145"/>
                    <a:pt x="247" y="145"/>
                  </a:cubicBezTo>
                  <a:cubicBezTo>
                    <a:pt x="247" y="145"/>
                    <a:pt x="248" y="145"/>
                    <a:pt x="248" y="145"/>
                  </a:cubicBezTo>
                  <a:cubicBezTo>
                    <a:pt x="264" y="133"/>
                    <a:pt x="248" y="113"/>
                    <a:pt x="217" y="105"/>
                  </a:cubicBezTo>
                  <a:cubicBezTo>
                    <a:pt x="204" y="102"/>
                    <a:pt x="186" y="102"/>
                    <a:pt x="175" y="98"/>
                  </a:cubicBezTo>
                  <a:cubicBezTo>
                    <a:pt x="155" y="89"/>
                    <a:pt x="125" y="77"/>
                    <a:pt x="125" y="71"/>
                  </a:cubicBezTo>
                  <a:cubicBezTo>
                    <a:pt x="124" y="65"/>
                    <a:pt x="128" y="62"/>
                    <a:pt x="133" y="62"/>
                  </a:cubicBezTo>
                  <a:cubicBezTo>
                    <a:pt x="143" y="62"/>
                    <a:pt x="161" y="70"/>
                    <a:pt x="173" y="70"/>
                  </a:cubicBezTo>
                  <a:cubicBezTo>
                    <a:pt x="173" y="70"/>
                    <a:pt x="174" y="70"/>
                    <a:pt x="175" y="70"/>
                  </a:cubicBezTo>
                  <a:cubicBezTo>
                    <a:pt x="195" y="69"/>
                    <a:pt x="217" y="69"/>
                    <a:pt x="236" y="67"/>
                  </a:cubicBezTo>
                  <a:cubicBezTo>
                    <a:pt x="239" y="67"/>
                    <a:pt x="241" y="67"/>
                    <a:pt x="243" y="67"/>
                  </a:cubicBezTo>
                  <a:cubicBezTo>
                    <a:pt x="282" y="67"/>
                    <a:pt x="272" y="55"/>
                    <a:pt x="254" y="41"/>
                  </a:cubicBezTo>
                  <a:cubicBezTo>
                    <a:pt x="241" y="30"/>
                    <a:pt x="225" y="19"/>
                    <a:pt x="205" y="19"/>
                  </a:cubicBezTo>
                  <a:cubicBezTo>
                    <a:pt x="199" y="19"/>
                    <a:pt x="192" y="21"/>
                    <a:pt x="185" y="23"/>
                  </a:cubicBezTo>
                  <a:cubicBezTo>
                    <a:pt x="165" y="29"/>
                    <a:pt x="146" y="33"/>
                    <a:pt x="127" y="33"/>
                  </a:cubicBezTo>
                  <a:cubicBezTo>
                    <a:pt x="104" y="33"/>
                    <a:pt x="79" y="26"/>
                    <a:pt x="52" y="7"/>
                  </a:cubicBezTo>
                  <a:cubicBezTo>
                    <a:pt x="47" y="4"/>
                    <a:pt x="33" y="2"/>
                    <a:pt x="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47"/>
            <p:cNvSpPr/>
            <p:nvPr/>
          </p:nvSpPr>
          <p:spPr>
            <a:xfrm>
              <a:off x="2901150" y="3985700"/>
              <a:ext cx="5650" cy="4800"/>
            </a:xfrm>
            <a:custGeom>
              <a:rect b="b" l="l" r="r" t="t"/>
              <a:pathLst>
                <a:path extrusionOk="0" h="192" w="226">
                  <a:moveTo>
                    <a:pt x="135" y="0"/>
                  </a:moveTo>
                  <a:cubicBezTo>
                    <a:pt x="99" y="0"/>
                    <a:pt x="89" y="44"/>
                    <a:pt x="52" y="53"/>
                  </a:cubicBezTo>
                  <a:cubicBezTo>
                    <a:pt x="45" y="56"/>
                    <a:pt x="30" y="62"/>
                    <a:pt x="26" y="68"/>
                  </a:cubicBezTo>
                  <a:cubicBezTo>
                    <a:pt x="18" y="75"/>
                    <a:pt x="11" y="90"/>
                    <a:pt x="14" y="90"/>
                  </a:cubicBezTo>
                  <a:cubicBezTo>
                    <a:pt x="16" y="90"/>
                    <a:pt x="18" y="90"/>
                    <a:pt x="20" y="90"/>
                  </a:cubicBezTo>
                  <a:cubicBezTo>
                    <a:pt x="68" y="90"/>
                    <a:pt x="25" y="122"/>
                    <a:pt x="1" y="152"/>
                  </a:cubicBezTo>
                  <a:cubicBezTo>
                    <a:pt x="30" y="149"/>
                    <a:pt x="63" y="143"/>
                    <a:pt x="89" y="143"/>
                  </a:cubicBezTo>
                  <a:cubicBezTo>
                    <a:pt x="91" y="143"/>
                    <a:pt x="94" y="143"/>
                    <a:pt x="96" y="143"/>
                  </a:cubicBezTo>
                  <a:cubicBezTo>
                    <a:pt x="121" y="146"/>
                    <a:pt x="137" y="156"/>
                    <a:pt x="152" y="168"/>
                  </a:cubicBezTo>
                  <a:cubicBezTo>
                    <a:pt x="157" y="170"/>
                    <a:pt x="128" y="191"/>
                    <a:pt x="139" y="191"/>
                  </a:cubicBezTo>
                  <a:cubicBezTo>
                    <a:pt x="143" y="191"/>
                    <a:pt x="150" y="189"/>
                    <a:pt x="162" y="184"/>
                  </a:cubicBezTo>
                  <a:cubicBezTo>
                    <a:pt x="187" y="174"/>
                    <a:pt x="226" y="160"/>
                    <a:pt x="214" y="140"/>
                  </a:cubicBezTo>
                  <a:cubicBezTo>
                    <a:pt x="208" y="128"/>
                    <a:pt x="206" y="111"/>
                    <a:pt x="180" y="111"/>
                  </a:cubicBezTo>
                  <a:cubicBezTo>
                    <a:pt x="174" y="111"/>
                    <a:pt x="168" y="112"/>
                    <a:pt x="161" y="113"/>
                  </a:cubicBezTo>
                  <a:cubicBezTo>
                    <a:pt x="157" y="114"/>
                    <a:pt x="154" y="114"/>
                    <a:pt x="152" y="114"/>
                  </a:cubicBezTo>
                  <a:cubicBezTo>
                    <a:pt x="127" y="114"/>
                    <a:pt x="156" y="81"/>
                    <a:pt x="130" y="81"/>
                  </a:cubicBezTo>
                  <a:cubicBezTo>
                    <a:pt x="127" y="81"/>
                    <a:pt x="123" y="81"/>
                    <a:pt x="118" y="82"/>
                  </a:cubicBezTo>
                  <a:cubicBezTo>
                    <a:pt x="118" y="83"/>
                    <a:pt x="118" y="83"/>
                    <a:pt x="117" y="83"/>
                  </a:cubicBezTo>
                  <a:cubicBezTo>
                    <a:pt x="111" y="83"/>
                    <a:pt x="111" y="66"/>
                    <a:pt x="115" y="56"/>
                  </a:cubicBezTo>
                  <a:cubicBezTo>
                    <a:pt x="126" y="37"/>
                    <a:pt x="173" y="6"/>
                    <a:pt x="145" y="2"/>
                  </a:cubicBezTo>
                  <a:cubicBezTo>
                    <a:pt x="141" y="1"/>
                    <a:pt x="138" y="0"/>
                    <a:pt x="1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47"/>
            <p:cNvSpPr/>
            <p:nvPr/>
          </p:nvSpPr>
          <p:spPr>
            <a:xfrm>
              <a:off x="2772250" y="4045875"/>
              <a:ext cx="6925" cy="3625"/>
            </a:xfrm>
            <a:custGeom>
              <a:rect b="b" l="l" r="r" t="t"/>
              <a:pathLst>
                <a:path extrusionOk="0" h="145" w="277">
                  <a:moveTo>
                    <a:pt x="72" y="1"/>
                  </a:moveTo>
                  <a:cubicBezTo>
                    <a:pt x="65" y="1"/>
                    <a:pt x="51" y="5"/>
                    <a:pt x="44" y="10"/>
                  </a:cubicBezTo>
                  <a:cubicBezTo>
                    <a:pt x="35" y="18"/>
                    <a:pt x="21" y="35"/>
                    <a:pt x="23" y="37"/>
                  </a:cubicBezTo>
                  <a:cubicBezTo>
                    <a:pt x="44" y="49"/>
                    <a:pt x="21" y="78"/>
                    <a:pt x="10" y="103"/>
                  </a:cubicBezTo>
                  <a:cubicBezTo>
                    <a:pt x="0" y="127"/>
                    <a:pt x="1" y="145"/>
                    <a:pt x="24" y="145"/>
                  </a:cubicBezTo>
                  <a:cubicBezTo>
                    <a:pt x="31" y="145"/>
                    <a:pt x="41" y="143"/>
                    <a:pt x="54" y="138"/>
                  </a:cubicBezTo>
                  <a:cubicBezTo>
                    <a:pt x="66" y="119"/>
                    <a:pt x="71" y="99"/>
                    <a:pt x="90" y="81"/>
                  </a:cubicBezTo>
                  <a:cubicBezTo>
                    <a:pt x="100" y="71"/>
                    <a:pt x="108" y="67"/>
                    <a:pt x="114" y="67"/>
                  </a:cubicBezTo>
                  <a:cubicBezTo>
                    <a:pt x="123" y="67"/>
                    <a:pt x="128" y="74"/>
                    <a:pt x="132" y="74"/>
                  </a:cubicBezTo>
                  <a:cubicBezTo>
                    <a:pt x="133" y="74"/>
                    <a:pt x="133" y="74"/>
                    <a:pt x="134" y="74"/>
                  </a:cubicBezTo>
                  <a:cubicBezTo>
                    <a:pt x="158" y="57"/>
                    <a:pt x="172" y="52"/>
                    <a:pt x="182" y="52"/>
                  </a:cubicBezTo>
                  <a:cubicBezTo>
                    <a:pt x="197" y="52"/>
                    <a:pt x="201" y="64"/>
                    <a:pt x="212" y="71"/>
                  </a:cubicBezTo>
                  <a:cubicBezTo>
                    <a:pt x="215" y="74"/>
                    <a:pt x="222" y="74"/>
                    <a:pt x="230" y="74"/>
                  </a:cubicBezTo>
                  <a:cubicBezTo>
                    <a:pt x="239" y="74"/>
                    <a:pt x="252" y="73"/>
                    <a:pt x="266" y="73"/>
                  </a:cubicBezTo>
                  <a:cubicBezTo>
                    <a:pt x="269" y="73"/>
                    <a:pt x="273" y="73"/>
                    <a:pt x="277" y="74"/>
                  </a:cubicBezTo>
                  <a:cubicBezTo>
                    <a:pt x="274" y="33"/>
                    <a:pt x="254" y="14"/>
                    <a:pt x="214" y="14"/>
                  </a:cubicBezTo>
                  <a:cubicBezTo>
                    <a:pt x="202" y="14"/>
                    <a:pt x="188" y="16"/>
                    <a:pt x="172" y="19"/>
                  </a:cubicBezTo>
                  <a:lnTo>
                    <a:pt x="172" y="21"/>
                  </a:lnTo>
                  <a:cubicBezTo>
                    <a:pt x="151" y="29"/>
                    <a:pt x="135" y="33"/>
                    <a:pt x="123" y="33"/>
                  </a:cubicBezTo>
                  <a:cubicBezTo>
                    <a:pt x="97" y="33"/>
                    <a:pt x="87" y="16"/>
                    <a:pt x="75" y="1"/>
                  </a:cubicBezTo>
                  <a:cubicBezTo>
                    <a:pt x="74" y="1"/>
                    <a:pt x="73" y="1"/>
                    <a:pt x="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47"/>
            <p:cNvSpPr/>
            <p:nvPr/>
          </p:nvSpPr>
          <p:spPr>
            <a:xfrm>
              <a:off x="3115400" y="3910575"/>
              <a:ext cx="11950" cy="6000"/>
            </a:xfrm>
            <a:custGeom>
              <a:rect b="b" l="l" r="r" t="t"/>
              <a:pathLst>
                <a:path extrusionOk="0" h="240" w="478">
                  <a:moveTo>
                    <a:pt x="2" y="1"/>
                  </a:moveTo>
                  <a:cubicBezTo>
                    <a:pt x="5" y="8"/>
                    <a:pt x="1" y="17"/>
                    <a:pt x="11" y="23"/>
                  </a:cubicBezTo>
                  <a:cubicBezTo>
                    <a:pt x="61" y="58"/>
                    <a:pt x="109" y="92"/>
                    <a:pt x="159" y="127"/>
                  </a:cubicBezTo>
                  <a:cubicBezTo>
                    <a:pt x="198" y="130"/>
                    <a:pt x="245" y="119"/>
                    <a:pt x="287" y="180"/>
                  </a:cubicBezTo>
                  <a:cubicBezTo>
                    <a:pt x="289" y="182"/>
                    <a:pt x="321" y="195"/>
                    <a:pt x="321" y="195"/>
                  </a:cubicBezTo>
                  <a:cubicBezTo>
                    <a:pt x="322" y="189"/>
                    <a:pt x="326" y="186"/>
                    <a:pt x="333" y="186"/>
                  </a:cubicBezTo>
                  <a:cubicBezTo>
                    <a:pt x="343" y="186"/>
                    <a:pt x="361" y="194"/>
                    <a:pt x="385" y="208"/>
                  </a:cubicBezTo>
                  <a:cubicBezTo>
                    <a:pt x="417" y="227"/>
                    <a:pt x="450" y="239"/>
                    <a:pt x="467" y="239"/>
                  </a:cubicBezTo>
                  <a:cubicBezTo>
                    <a:pt x="474" y="239"/>
                    <a:pt x="478" y="237"/>
                    <a:pt x="477" y="232"/>
                  </a:cubicBezTo>
                  <a:cubicBezTo>
                    <a:pt x="476" y="210"/>
                    <a:pt x="432" y="194"/>
                    <a:pt x="387" y="176"/>
                  </a:cubicBezTo>
                  <a:cubicBezTo>
                    <a:pt x="351" y="161"/>
                    <a:pt x="308" y="130"/>
                    <a:pt x="268" y="105"/>
                  </a:cubicBezTo>
                  <a:cubicBezTo>
                    <a:pt x="248" y="96"/>
                    <a:pt x="220" y="80"/>
                    <a:pt x="205" y="79"/>
                  </a:cubicBezTo>
                  <a:cubicBezTo>
                    <a:pt x="176" y="73"/>
                    <a:pt x="142" y="71"/>
                    <a:pt x="126" y="51"/>
                  </a:cubicBezTo>
                  <a:cubicBezTo>
                    <a:pt x="101" y="20"/>
                    <a:pt x="64" y="41"/>
                    <a:pt x="42" y="17"/>
                  </a:cubicBezTo>
                  <a:cubicBezTo>
                    <a:pt x="37" y="13"/>
                    <a:pt x="15" y="7"/>
                    <a:pt x="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47"/>
            <p:cNvSpPr/>
            <p:nvPr/>
          </p:nvSpPr>
          <p:spPr>
            <a:xfrm>
              <a:off x="3105100" y="4057700"/>
              <a:ext cx="6750" cy="6475"/>
            </a:xfrm>
            <a:custGeom>
              <a:rect b="b" l="l" r="r" t="t"/>
              <a:pathLst>
                <a:path extrusionOk="0" h="259" w="270">
                  <a:moveTo>
                    <a:pt x="259" y="0"/>
                  </a:moveTo>
                  <a:cubicBezTo>
                    <a:pt x="252" y="0"/>
                    <a:pt x="240" y="6"/>
                    <a:pt x="232" y="13"/>
                  </a:cubicBezTo>
                  <a:cubicBezTo>
                    <a:pt x="187" y="42"/>
                    <a:pt x="143" y="65"/>
                    <a:pt x="104" y="126"/>
                  </a:cubicBezTo>
                  <a:cubicBezTo>
                    <a:pt x="96" y="135"/>
                    <a:pt x="74" y="149"/>
                    <a:pt x="73" y="149"/>
                  </a:cubicBezTo>
                  <a:cubicBezTo>
                    <a:pt x="67" y="145"/>
                    <a:pt x="62" y="143"/>
                    <a:pt x="58" y="143"/>
                  </a:cubicBezTo>
                  <a:cubicBezTo>
                    <a:pt x="45" y="143"/>
                    <a:pt x="39" y="159"/>
                    <a:pt x="27" y="183"/>
                  </a:cubicBezTo>
                  <a:cubicBezTo>
                    <a:pt x="1" y="235"/>
                    <a:pt x="31" y="239"/>
                    <a:pt x="46" y="258"/>
                  </a:cubicBezTo>
                  <a:lnTo>
                    <a:pt x="114" y="193"/>
                  </a:lnTo>
                  <a:cubicBezTo>
                    <a:pt x="107" y="170"/>
                    <a:pt x="123" y="140"/>
                    <a:pt x="152" y="113"/>
                  </a:cubicBezTo>
                  <a:cubicBezTo>
                    <a:pt x="175" y="94"/>
                    <a:pt x="202" y="52"/>
                    <a:pt x="228" y="52"/>
                  </a:cubicBezTo>
                  <a:cubicBezTo>
                    <a:pt x="231" y="52"/>
                    <a:pt x="233" y="53"/>
                    <a:pt x="236" y="54"/>
                  </a:cubicBezTo>
                  <a:cubicBezTo>
                    <a:pt x="236" y="54"/>
                    <a:pt x="236" y="54"/>
                    <a:pt x="237" y="54"/>
                  </a:cubicBezTo>
                  <a:cubicBezTo>
                    <a:pt x="242" y="54"/>
                    <a:pt x="259" y="37"/>
                    <a:pt x="270" y="29"/>
                  </a:cubicBezTo>
                  <a:cubicBezTo>
                    <a:pt x="268" y="18"/>
                    <a:pt x="268" y="5"/>
                    <a:pt x="262" y="1"/>
                  </a:cubicBezTo>
                  <a:cubicBezTo>
                    <a:pt x="262" y="0"/>
                    <a:pt x="260" y="0"/>
                    <a:pt x="25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47"/>
            <p:cNvSpPr/>
            <p:nvPr/>
          </p:nvSpPr>
          <p:spPr>
            <a:xfrm>
              <a:off x="2927200" y="4132225"/>
              <a:ext cx="8225" cy="4600"/>
            </a:xfrm>
            <a:custGeom>
              <a:rect b="b" l="l" r="r" t="t"/>
              <a:pathLst>
                <a:path extrusionOk="0" h="184" w="329">
                  <a:moveTo>
                    <a:pt x="308" y="0"/>
                  </a:moveTo>
                  <a:cubicBezTo>
                    <a:pt x="307" y="0"/>
                    <a:pt x="306" y="0"/>
                    <a:pt x="305" y="0"/>
                  </a:cubicBezTo>
                  <a:lnTo>
                    <a:pt x="234" y="21"/>
                  </a:lnTo>
                  <a:cubicBezTo>
                    <a:pt x="191" y="34"/>
                    <a:pt x="174" y="45"/>
                    <a:pt x="174" y="56"/>
                  </a:cubicBezTo>
                  <a:cubicBezTo>
                    <a:pt x="174" y="61"/>
                    <a:pt x="180" y="65"/>
                    <a:pt x="175" y="70"/>
                  </a:cubicBezTo>
                  <a:cubicBezTo>
                    <a:pt x="171" y="75"/>
                    <a:pt x="158" y="86"/>
                    <a:pt x="150" y="86"/>
                  </a:cubicBezTo>
                  <a:cubicBezTo>
                    <a:pt x="58" y="92"/>
                    <a:pt x="52" y="131"/>
                    <a:pt x="12" y="158"/>
                  </a:cubicBezTo>
                  <a:cubicBezTo>
                    <a:pt x="2" y="164"/>
                    <a:pt x="0" y="173"/>
                    <a:pt x="0" y="180"/>
                  </a:cubicBezTo>
                  <a:cubicBezTo>
                    <a:pt x="0" y="180"/>
                    <a:pt x="15" y="183"/>
                    <a:pt x="22" y="183"/>
                  </a:cubicBezTo>
                  <a:cubicBezTo>
                    <a:pt x="23" y="183"/>
                    <a:pt x="23" y="183"/>
                    <a:pt x="24" y="183"/>
                  </a:cubicBezTo>
                  <a:cubicBezTo>
                    <a:pt x="91" y="153"/>
                    <a:pt x="196" y="134"/>
                    <a:pt x="209" y="92"/>
                  </a:cubicBezTo>
                  <a:cubicBezTo>
                    <a:pt x="219" y="59"/>
                    <a:pt x="246" y="37"/>
                    <a:pt x="303" y="14"/>
                  </a:cubicBezTo>
                  <a:lnTo>
                    <a:pt x="326" y="3"/>
                  </a:lnTo>
                  <a:lnTo>
                    <a:pt x="326" y="3"/>
                  </a:lnTo>
                  <a:cubicBezTo>
                    <a:pt x="327" y="3"/>
                    <a:pt x="328" y="3"/>
                    <a:pt x="328" y="3"/>
                  </a:cubicBezTo>
                  <a:lnTo>
                    <a:pt x="328" y="2"/>
                  </a:lnTo>
                  <a:lnTo>
                    <a:pt x="326" y="3"/>
                  </a:lnTo>
                  <a:lnTo>
                    <a:pt x="326" y="3"/>
                  </a:lnTo>
                  <a:cubicBezTo>
                    <a:pt x="320" y="2"/>
                    <a:pt x="313" y="0"/>
                    <a:pt x="30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47"/>
            <p:cNvSpPr/>
            <p:nvPr/>
          </p:nvSpPr>
          <p:spPr>
            <a:xfrm>
              <a:off x="2827150" y="3986175"/>
              <a:ext cx="6600" cy="4550"/>
            </a:xfrm>
            <a:custGeom>
              <a:rect b="b" l="l" r="r" t="t"/>
              <a:pathLst>
                <a:path extrusionOk="0" h="182" w="264">
                  <a:moveTo>
                    <a:pt x="127" y="0"/>
                  </a:moveTo>
                  <a:cubicBezTo>
                    <a:pt x="118" y="0"/>
                    <a:pt x="93" y="9"/>
                    <a:pt x="90" y="13"/>
                  </a:cubicBezTo>
                  <a:cubicBezTo>
                    <a:pt x="83" y="24"/>
                    <a:pt x="77" y="35"/>
                    <a:pt x="77" y="43"/>
                  </a:cubicBezTo>
                  <a:cubicBezTo>
                    <a:pt x="78" y="50"/>
                    <a:pt x="89" y="52"/>
                    <a:pt x="95" y="55"/>
                  </a:cubicBezTo>
                  <a:cubicBezTo>
                    <a:pt x="128" y="72"/>
                    <a:pt x="93" y="121"/>
                    <a:pt x="21" y="156"/>
                  </a:cubicBezTo>
                  <a:cubicBezTo>
                    <a:pt x="14" y="161"/>
                    <a:pt x="0" y="175"/>
                    <a:pt x="0" y="175"/>
                  </a:cubicBezTo>
                  <a:cubicBezTo>
                    <a:pt x="5" y="178"/>
                    <a:pt x="10" y="182"/>
                    <a:pt x="17" y="182"/>
                  </a:cubicBezTo>
                  <a:cubicBezTo>
                    <a:pt x="19" y="182"/>
                    <a:pt x="21" y="182"/>
                    <a:pt x="23" y="181"/>
                  </a:cubicBezTo>
                  <a:cubicBezTo>
                    <a:pt x="36" y="177"/>
                    <a:pt x="51" y="165"/>
                    <a:pt x="95" y="138"/>
                  </a:cubicBezTo>
                  <a:cubicBezTo>
                    <a:pt x="105" y="131"/>
                    <a:pt x="140" y="102"/>
                    <a:pt x="174" y="75"/>
                  </a:cubicBezTo>
                  <a:cubicBezTo>
                    <a:pt x="261" y="12"/>
                    <a:pt x="264" y="3"/>
                    <a:pt x="1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47"/>
            <p:cNvSpPr/>
            <p:nvPr/>
          </p:nvSpPr>
          <p:spPr>
            <a:xfrm>
              <a:off x="2929775" y="3968925"/>
              <a:ext cx="8400" cy="4150"/>
            </a:xfrm>
            <a:custGeom>
              <a:rect b="b" l="l" r="r" t="t"/>
              <a:pathLst>
                <a:path extrusionOk="0" h="166" w="336">
                  <a:moveTo>
                    <a:pt x="321" y="0"/>
                  </a:moveTo>
                  <a:lnTo>
                    <a:pt x="321" y="0"/>
                  </a:lnTo>
                  <a:cubicBezTo>
                    <a:pt x="290" y="12"/>
                    <a:pt x="258" y="31"/>
                    <a:pt x="225" y="31"/>
                  </a:cubicBezTo>
                  <a:cubicBezTo>
                    <a:pt x="223" y="31"/>
                    <a:pt x="222" y="31"/>
                    <a:pt x="221" y="31"/>
                  </a:cubicBezTo>
                  <a:cubicBezTo>
                    <a:pt x="212" y="31"/>
                    <a:pt x="189" y="44"/>
                    <a:pt x="171" y="52"/>
                  </a:cubicBezTo>
                  <a:cubicBezTo>
                    <a:pt x="183" y="72"/>
                    <a:pt x="149" y="84"/>
                    <a:pt x="115" y="100"/>
                  </a:cubicBezTo>
                  <a:cubicBezTo>
                    <a:pt x="77" y="118"/>
                    <a:pt x="19" y="124"/>
                    <a:pt x="3" y="158"/>
                  </a:cubicBezTo>
                  <a:cubicBezTo>
                    <a:pt x="1" y="163"/>
                    <a:pt x="4" y="165"/>
                    <a:pt x="11" y="165"/>
                  </a:cubicBezTo>
                  <a:cubicBezTo>
                    <a:pt x="31" y="165"/>
                    <a:pt x="82" y="147"/>
                    <a:pt x="143" y="116"/>
                  </a:cubicBezTo>
                  <a:cubicBezTo>
                    <a:pt x="163" y="106"/>
                    <a:pt x="179" y="101"/>
                    <a:pt x="194" y="101"/>
                  </a:cubicBezTo>
                  <a:cubicBezTo>
                    <a:pt x="206" y="101"/>
                    <a:pt x="217" y="105"/>
                    <a:pt x="227" y="112"/>
                  </a:cubicBezTo>
                  <a:cubicBezTo>
                    <a:pt x="293" y="74"/>
                    <a:pt x="336" y="35"/>
                    <a:pt x="3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47"/>
            <p:cNvSpPr/>
            <p:nvPr/>
          </p:nvSpPr>
          <p:spPr>
            <a:xfrm>
              <a:off x="2867100" y="4142525"/>
              <a:ext cx="4350" cy="3325"/>
            </a:xfrm>
            <a:custGeom>
              <a:rect b="b" l="l" r="r" t="t"/>
              <a:pathLst>
                <a:path extrusionOk="0" h="133" w="174">
                  <a:moveTo>
                    <a:pt x="88" y="0"/>
                  </a:moveTo>
                  <a:cubicBezTo>
                    <a:pt x="84" y="0"/>
                    <a:pt x="79" y="0"/>
                    <a:pt x="75" y="0"/>
                  </a:cubicBezTo>
                  <a:cubicBezTo>
                    <a:pt x="72" y="6"/>
                    <a:pt x="72" y="14"/>
                    <a:pt x="66" y="20"/>
                  </a:cubicBezTo>
                  <a:cubicBezTo>
                    <a:pt x="59" y="27"/>
                    <a:pt x="44" y="31"/>
                    <a:pt x="36" y="39"/>
                  </a:cubicBezTo>
                  <a:cubicBezTo>
                    <a:pt x="0" y="65"/>
                    <a:pt x="31" y="120"/>
                    <a:pt x="89" y="130"/>
                  </a:cubicBezTo>
                  <a:lnTo>
                    <a:pt x="100" y="133"/>
                  </a:lnTo>
                  <a:cubicBezTo>
                    <a:pt x="111" y="127"/>
                    <a:pt x="133" y="118"/>
                    <a:pt x="131" y="115"/>
                  </a:cubicBezTo>
                  <a:cubicBezTo>
                    <a:pt x="115" y="84"/>
                    <a:pt x="155" y="52"/>
                    <a:pt x="168" y="20"/>
                  </a:cubicBezTo>
                  <a:cubicBezTo>
                    <a:pt x="174" y="6"/>
                    <a:pt x="162" y="4"/>
                    <a:pt x="145" y="4"/>
                  </a:cubicBezTo>
                  <a:cubicBezTo>
                    <a:pt x="136" y="4"/>
                    <a:pt x="125" y="4"/>
                    <a:pt x="115" y="4"/>
                  </a:cubicBezTo>
                  <a:cubicBezTo>
                    <a:pt x="108" y="4"/>
                    <a:pt x="101" y="4"/>
                    <a:pt x="97" y="2"/>
                  </a:cubicBezTo>
                  <a:cubicBezTo>
                    <a:pt x="96" y="0"/>
                    <a:pt x="92" y="0"/>
                    <a:pt x="8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47"/>
            <p:cNvSpPr/>
            <p:nvPr/>
          </p:nvSpPr>
          <p:spPr>
            <a:xfrm>
              <a:off x="2844550" y="4148675"/>
              <a:ext cx="7750" cy="2450"/>
            </a:xfrm>
            <a:custGeom>
              <a:rect b="b" l="l" r="r" t="t"/>
              <a:pathLst>
                <a:path extrusionOk="0" h="98" w="310">
                  <a:moveTo>
                    <a:pt x="60" y="1"/>
                  </a:moveTo>
                  <a:cubicBezTo>
                    <a:pt x="52" y="1"/>
                    <a:pt x="39" y="2"/>
                    <a:pt x="36" y="4"/>
                  </a:cubicBezTo>
                  <a:cubicBezTo>
                    <a:pt x="27" y="9"/>
                    <a:pt x="15" y="16"/>
                    <a:pt x="18" y="22"/>
                  </a:cubicBezTo>
                  <a:cubicBezTo>
                    <a:pt x="20" y="27"/>
                    <a:pt x="33" y="31"/>
                    <a:pt x="45" y="35"/>
                  </a:cubicBezTo>
                  <a:cubicBezTo>
                    <a:pt x="65" y="43"/>
                    <a:pt x="118" y="49"/>
                    <a:pt x="36" y="62"/>
                  </a:cubicBezTo>
                  <a:cubicBezTo>
                    <a:pt x="21" y="63"/>
                    <a:pt x="12" y="80"/>
                    <a:pt x="0" y="88"/>
                  </a:cubicBezTo>
                  <a:cubicBezTo>
                    <a:pt x="20" y="91"/>
                    <a:pt x="41" y="97"/>
                    <a:pt x="61" y="97"/>
                  </a:cubicBezTo>
                  <a:cubicBezTo>
                    <a:pt x="63" y="97"/>
                    <a:pt x="65" y="97"/>
                    <a:pt x="67" y="97"/>
                  </a:cubicBezTo>
                  <a:cubicBezTo>
                    <a:pt x="103" y="94"/>
                    <a:pt x="153" y="93"/>
                    <a:pt x="174" y="82"/>
                  </a:cubicBezTo>
                  <a:cubicBezTo>
                    <a:pt x="188" y="75"/>
                    <a:pt x="200" y="73"/>
                    <a:pt x="212" y="73"/>
                  </a:cubicBezTo>
                  <a:cubicBezTo>
                    <a:pt x="229" y="73"/>
                    <a:pt x="244" y="78"/>
                    <a:pt x="260" y="78"/>
                  </a:cubicBezTo>
                  <a:cubicBezTo>
                    <a:pt x="267" y="78"/>
                    <a:pt x="275" y="77"/>
                    <a:pt x="283" y="74"/>
                  </a:cubicBezTo>
                  <a:lnTo>
                    <a:pt x="281" y="74"/>
                  </a:lnTo>
                  <a:lnTo>
                    <a:pt x="309" y="66"/>
                  </a:lnTo>
                  <a:cubicBezTo>
                    <a:pt x="306" y="63"/>
                    <a:pt x="305" y="59"/>
                    <a:pt x="299" y="59"/>
                  </a:cubicBezTo>
                  <a:cubicBezTo>
                    <a:pt x="208" y="49"/>
                    <a:pt x="108" y="43"/>
                    <a:pt x="65" y="2"/>
                  </a:cubicBezTo>
                  <a:cubicBezTo>
                    <a:pt x="65" y="1"/>
                    <a:pt x="63" y="1"/>
                    <a:pt x="6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47"/>
            <p:cNvSpPr/>
            <p:nvPr/>
          </p:nvSpPr>
          <p:spPr>
            <a:xfrm>
              <a:off x="2753875" y="4160350"/>
              <a:ext cx="9200" cy="2525"/>
            </a:xfrm>
            <a:custGeom>
              <a:rect b="b" l="l" r="r" t="t"/>
              <a:pathLst>
                <a:path extrusionOk="0" h="101" w="368">
                  <a:moveTo>
                    <a:pt x="348" y="0"/>
                  </a:moveTo>
                  <a:cubicBezTo>
                    <a:pt x="337" y="0"/>
                    <a:pt x="326" y="11"/>
                    <a:pt x="317" y="11"/>
                  </a:cubicBezTo>
                  <a:cubicBezTo>
                    <a:pt x="316" y="11"/>
                    <a:pt x="316" y="11"/>
                    <a:pt x="316" y="11"/>
                  </a:cubicBezTo>
                  <a:cubicBezTo>
                    <a:pt x="255" y="11"/>
                    <a:pt x="202" y="30"/>
                    <a:pt x="151" y="30"/>
                  </a:cubicBezTo>
                  <a:cubicBezTo>
                    <a:pt x="149" y="30"/>
                    <a:pt x="146" y="30"/>
                    <a:pt x="144" y="30"/>
                  </a:cubicBezTo>
                  <a:cubicBezTo>
                    <a:pt x="46" y="30"/>
                    <a:pt x="35" y="63"/>
                    <a:pt x="4" y="89"/>
                  </a:cubicBezTo>
                  <a:cubicBezTo>
                    <a:pt x="1" y="92"/>
                    <a:pt x="10" y="97"/>
                    <a:pt x="13" y="101"/>
                  </a:cubicBezTo>
                  <a:cubicBezTo>
                    <a:pt x="20" y="100"/>
                    <a:pt x="30" y="100"/>
                    <a:pt x="35" y="97"/>
                  </a:cubicBezTo>
                  <a:cubicBezTo>
                    <a:pt x="52" y="87"/>
                    <a:pt x="69" y="79"/>
                    <a:pt x="91" y="79"/>
                  </a:cubicBezTo>
                  <a:cubicBezTo>
                    <a:pt x="104" y="79"/>
                    <a:pt x="119" y="82"/>
                    <a:pt x="136" y="89"/>
                  </a:cubicBezTo>
                  <a:cubicBezTo>
                    <a:pt x="146" y="85"/>
                    <a:pt x="161" y="82"/>
                    <a:pt x="166" y="76"/>
                  </a:cubicBezTo>
                  <a:cubicBezTo>
                    <a:pt x="191" y="45"/>
                    <a:pt x="269" y="45"/>
                    <a:pt x="319" y="30"/>
                  </a:cubicBezTo>
                  <a:cubicBezTo>
                    <a:pt x="354" y="19"/>
                    <a:pt x="367" y="22"/>
                    <a:pt x="363" y="11"/>
                  </a:cubicBezTo>
                  <a:cubicBezTo>
                    <a:pt x="358" y="3"/>
                    <a:pt x="353" y="0"/>
                    <a:pt x="34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47"/>
            <p:cNvSpPr/>
            <p:nvPr/>
          </p:nvSpPr>
          <p:spPr>
            <a:xfrm>
              <a:off x="2763750" y="4050875"/>
              <a:ext cx="6150" cy="5100"/>
            </a:xfrm>
            <a:custGeom>
              <a:rect b="b" l="l" r="r" t="t"/>
              <a:pathLst>
                <a:path extrusionOk="0" h="204" w="246">
                  <a:moveTo>
                    <a:pt x="229" y="0"/>
                  </a:moveTo>
                  <a:cubicBezTo>
                    <a:pt x="194" y="0"/>
                    <a:pt x="187" y="42"/>
                    <a:pt x="162" y="57"/>
                  </a:cubicBezTo>
                  <a:cubicBezTo>
                    <a:pt x="130" y="78"/>
                    <a:pt x="94" y="94"/>
                    <a:pt x="59" y="113"/>
                  </a:cubicBezTo>
                  <a:cubicBezTo>
                    <a:pt x="37" y="135"/>
                    <a:pt x="0" y="165"/>
                    <a:pt x="2" y="174"/>
                  </a:cubicBezTo>
                  <a:cubicBezTo>
                    <a:pt x="3" y="190"/>
                    <a:pt x="24" y="193"/>
                    <a:pt x="37" y="203"/>
                  </a:cubicBezTo>
                  <a:lnTo>
                    <a:pt x="103" y="143"/>
                  </a:lnTo>
                  <a:cubicBezTo>
                    <a:pt x="109" y="135"/>
                    <a:pt x="110" y="128"/>
                    <a:pt x="116" y="121"/>
                  </a:cubicBezTo>
                  <a:cubicBezTo>
                    <a:pt x="135" y="94"/>
                    <a:pt x="147" y="84"/>
                    <a:pt x="160" y="84"/>
                  </a:cubicBezTo>
                  <a:cubicBezTo>
                    <a:pt x="166" y="84"/>
                    <a:pt x="171" y="85"/>
                    <a:pt x="178" y="88"/>
                  </a:cubicBezTo>
                  <a:cubicBezTo>
                    <a:pt x="182" y="90"/>
                    <a:pt x="181" y="97"/>
                    <a:pt x="186" y="97"/>
                  </a:cubicBezTo>
                  <a:cubicBezTo>
                    <a:pt x="186" y="97"/>
                    <a:pt x="186" y="97"/>
                    <a:pt x="187" y="97"/>
                  </a:cubicBezTo>
                  <a:cubicBezTo>
                    <a:pt x="197" y="96"/>
                    <a:pt x="210" y="90"/>
                    <a:pt x="222" y="82"/>
                  </a:cubicBezTo>
                  <a:cubicBezTo>
                    <a:pt x="228" y="78"/>
                    <a:pt x="237" y="68"/>
                    <a:pt x="238" y="62"/>
                  </a:cubicBezTo>
                  <a:cubicBezTo>
                    <a:pt x="240" y="57"/>
                    <a:pt x="233" y="55"/>
                    <a:pt x="233" y="50"/>
                  </a:cubicBezTo>
                  <a:cubicBezTo>
                    <a:pt x="233" y="32"/>
                    <a:pt x="246" y="0"/>
                    <a:pt x="231" y="0"/>
                  </a:cubicBezTo>
                  <a:cubicBezTo>
                    <a:pt x="230" y="0"/>
                    <a:pt x="230" y="0"/>
                    <a:pt x="2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47"/>
            <p:cNvSpPr/>
            <p:nvPr/>
          </p:nvSpPr>
          <p:spPr>
            <a:xfrm>
              <a:off x="2924100" y="3945600"/>
              <a:ext cx="3800" cy="3725"/>
            </a:xfrm>
            <a:custGeom>
              <a:rect b="b" l="l" r="r" t="t"/>
              <a:pathLst>
                <a:path extrusionOk="0" h="149" w="152">
                  <a:moveTo>
                    <a:pt x="106" y="1"/>
                  </a:moveTo>
                  <a:cubicBezTo>
                    <a:pt x="100" y="1"/>
                    <a:pt x="93" y="1"/>
                    <a:pt x="86" y="2"/>
                  </a:cubicBezTo>
                  <a:cubicBezTo>
                    <a:pt x="70" y="3"/>
                    <a:pt x="49" y="11"/>
                    <a:pt x="34" y="11"/>
                  </a:cubicBezTo>
                  <a:cubicBezTo>
                    <a:pt x="34" y="11"/>
                    <a:pt x="33" y="11"/>
                    <a:pt x="32" y="11"/>
                  </a:cubicBezTo>
                  <a:cubicBezTo>
                    <a:pt x="23" y="11"/>
                    <a:pt x="19" y="5"/>
                    <a:pt x="12" y="2"/>
                  </a:cubicBezTo>
                  <a:cubicBezTo>
                    <a:pt x="9" y="9"/>
                    <a:pt x="1" y="18"/>
                    <a:pt x="4" y="22"/>
                  </a:cubicBezTo>
                  <a:cubicBezTo>
                    <a:pt x="9" y="36"/>
                    <a:pt x="23" y="46"/>
                    <a:pt x="40" y="55"/>
                  </a:cubicBezTo>
                  <a:cubicBezTo>
                    <a:pt x="70" y="73"/>
                    <a:pt x="95" y="99"/>
                    <a:pt x="54" y="145"/>
                  </a:cubicBezTo>
                  <a:cubicBezTo>
                    <a:pt x="53" y="147"/>
                    <a:pt x="65" y="148"/>
                    <a:pt x="77" y="148"/>
                  </a:cubicBezTo>
                  <a:cubicBezTo>
                    <a:pt x="82" y="148"/>
                    <a:pt x="86" y="148"/>
                    <a:pt x="90" y="148"/>
                  </a:cubicBezTo>
                  <a:cubicBezTo>
                    <a:pt x="95" y="148"/>
                    <a:pt x="115" y="134"/>
                    <a:pt x="117" y="130"/>
                  </a:cubicBezTo>
                  <a:cubicBezTo>
                    <a:pt x="127" y="96"/>
                    <a:pt x="139" y="62"/>
                    <a:pt x="146" y="37"/>
                  </a:cubicBezTo>
                  <a:cubicBezTo>
                    <a:pt x="151" y="10"/>
                    <a:pt x="135" y="1"/>
                    <a:pt x="10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47"/>
            <p:cNvSpPr/>
            <p:nvPr/>
          </p:nvSpPr>
          <p:spPr>
            <a:xfrm>
              <a:off x="2738175" y="4061425"/>
              <a:ext cx="3400" cy="5025"/>
            </a:xfrm>
            <a:custGeom>
              <a:rect b="b" l="l" r="r" t="t"/>
              <a:pathLst>
                <a:path extrusionOk="0" h="201" w="136">
                  <a:moveTo>
                    <a:pt x="121" y="0"/>
                  </a:moveTo>
                  <a:cubicBezTo>
                    <a:pt x="118" y="0"/>
                    <a:pt x="115" y="1"/>
                    <a:pt x="112" y="2"/>
                  </a:cubicBezTo>
                  <a:cubicBezTo>
                    <a:pt x="104" y="5"/>
                    <a:pt x="86" y="21"/>
                    <a:pt x="80" y="30"/>
                  </a:cubicBezTo>
                  <a:cubicBezTo>
                    <a:pt x="61" y="61"/>
                    <a:pt x="39" y="93"/>
                    <a:pt x="18" y="125"/>
                  </a:cubicBezTo>
                  <a:lnTo>
                    <a:pt x="1" y="156"/>
                  </a:lnTo>
                  <a:cubicBezTo>
                    <a:pt x="12" y="171"/>
                    <a:pt x="21" y="186"/>
                    <a:pt x="34" y="199"/>
                  </a:cubicBezTo>
                  <a:cubicBezTo>
                    <a:pt x="36" y="200"/>
                    <a:pt x="40" y="201"/>
                    <a:pt x="43" y="201"/>
                  </a:cubicBezTo>
                  <a:cubicBezTo>
                    <a:pt x="49" y="201"/>
                    <a:pt x="56" y="199"/>
                    <a:pt x="61" y="196"/>
                  </a:cubicBezTo>
                  <a:cubicBezTo>
                    <a:pt x="71" y="190"/>
                    <a:pt x="84" y="175"/>
                    <a:pt x="89" y="167"/>
                  </a:cubicBezTo>
                  <a:cubicBezTo>
                    <a:pt x="98" y="153"/>
                    <a:pt x="101" y="142"/>
                    <a:pt x="104" y="128"/>
                  </a:cubicBezTo>
                  <a:cubicBezTo>
                    <a:pt x="118" y="86"/>
                    <a:pt x="93" y="62"/>
                    <a:pt x="133" y="6"/>
                  </a:cubicBezTo>
                  <a:cubicBezTo>
                    <a:pt x="135" y="4"/>
                    <a:pt x="128" y="0"/>
                    <a:pt x="1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47"/>
            <p:cNvSpPr/>
            <p:nvPr/>
          </p:nvSpPr>
          <p:spPr>
            <a:xfrm>
              <a:off x="2878900" y="3994225"/>
              <a:ext cx="5175" cy="3250"/>
            </a:xfrm>
            <a:custGeom>
              <a:rect b="b" l="l" r="r" t="t"/>
              <a:pathLst>
                <a:path extrusionOk="0" h="130" w="207">
                  <a:moveTo>
                    <a:pt x="199" y="0"/>
                  </a:moveTo>
                  <a:cubicBezTo>
                    <a:pt x="192" y="0"/>
                    <a:pt x="167" y="8"/>
                    <a:pt x="165" y="11"/>
                  </a:cubicBezTo>
                  <a:cubicBezTo>
                    <a:pt x="137" y="46"/>
                    <a:pt x="103" y="55"/>
                    <a:pt x="58" y="67"/>
                  </a:cubicBezTo>
                  <a:cubicBezTo>
                    <a:pt x="17" y="77"/>
                    <a:pt x="1" y="97"/>
                    <a:pt x="9" y="117"/>
                  </a:cubicBezTo>
                  <a:cubicBezTo>
                    <a:pt x="14" y="125"/>
                    <a:pt x="33" y="130"/>
                    <a:pt x="89" y="130"/>
                  </a:cubicBezTo>
                  <a:cubicBezTo>
                    <a:pt x="91" y="130"/>
                    <a:pt x="93" y="130"/>
                    <a:pt x="95" y="130"/>
                  </a:cubicBezTo>
                  <a:cubicBezTo>
                    <a:pt x="122" y="130"/>
                    <a:pt x="134" y="121"/>
                    <a:pt x="148" y="100"/>
                  </a:cubicBezTo>
                  <a:cubicBezTo>
                    <a:pt x="164" y="74"/>
                    <a:pt x="133" y="55"/>
                    <a:pt x="199" y="21"/>
                  </a:cubicBezTo>
                  <a:cubicBezTo>
                    <a:pt x="204" y="18"/>
                    <a:pt x="206" y="3"/>
                    <a:pt x="201" y="0"/>
                  </a:cubicBezTo>
                  <a:cubicBezTo>
                    <a:pt x="200" y="0"/>
                    <a:pt x="200" y="0"/>
                    <a:pt x="1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47"/>
            <p:cNvSpPr/>
            <p:nvPr/>
          </p:nvSpPr>
          <p:spPr>
            <a:xfrm>
              <a:off x="2867600" y="3962475"/>
              <a:ext cx="6700" cy="2975"/>
            </a:xfrm>
            <a:custGeom>
              <a:rect b="b" l="l" r="r" t="t"/>
              <a:pathLst>
                <a:path extrusionOk="0" h="119" w="268">
                  <a:moveTo>
                    <a:pt x="245" y="1"/>
                  </a:moveTo>
                  <a:cubicBezTo>
                    <a:pt x="238" y="1"/>
                    <a:pt x="231" y="2"/>
                    <a:pt x="227" y="4"/>
                  </a:cubicBezTo>
                  <a:cubicBezTo>
                    <a:pt x="201" y="20"/>
                    <a:pt x="184" y="26"/>
                    <a:pt x="174" y="26"/>
                  </a:cubicBezTo>
                  <a:cubicBezTo>
                    <a:pt x="161" y="26"/>
                    <a:pt x="156" y="18"/>
                    <a:pt x="151" y="8"/>
                  </a:cubicBezTo>
                  <a:cubicBezTo>
                    <a:pt x="149" y="5"/>
                    <a:pt x="145" y="3"/>
                    <a:pt x="141" y="3"/>
                  </a:cubicBezTo>
                  <a:cubicBezTo>
                    <a:pt x="128" y="3"/>
                    <a:pt x="109" y="16"/>
                    <a:pt x="95" y="30"/>
                  </a:cubicBezTo>
                  <a:cubicBezTo>
                    <a:pt x="79" y="46"/>
                    <a:pt x="71" y="65"/>
                    <a:pt x="51" y="77"/>
                  </a:cubicBezTo>
                  <a:cubicBezTo>
                    <a:pt x="24" y="93"/>
                    <a:pt x="1" y="110"/>
                    <a:pt x="20" y="115"/>
                  </a:cubicBezTo>
                  <a:cubicBezTo>
                    <a:pt x="26" y="117"/>
                    <a:pt x="34" y="119"/>
                    <a:pt x="43" y="119"/>
                  </a:cubicBezTo>
                  <a:cubicBezTo>
                    <a:pt x="59" y="119"/>
                    <a:pt x="80" y="114"/>
                    <a:pt x="105" y="95"/>
                  </a:cubicBezTo>
                  <a:cubicBezTo>
                    <a:pt x="113" y="90"/>
                    <a:pt x="117" y="83"/>
                    <a:pt x="123" y="74"/>
                  </a:cubicBezTo>
                  <a:lnTo>
                    <a:pt x="211" y="49"/>
                  </a:lnTo>
                  <a:cubicBezTo>
                    <a:pt x="229" y="43"/>
                    <a:pt x="244" y="39"/>
                    <a:pt x="260" y="33"/>
                  </a:cubicBezTo>
                  <a:cubicBezTo>
                    <a:pt x="261" y="23"/>
                    <a:pt x="267" y="11"/>
                    <a:pt x="263" y="5"/>
                  </a:cubicBezTo>
                  <a:cubicBezTo>
                    <a:pt x="260" y="2"/>
                    <a:pt x="252" y="1"/>
                    <a:pt x="24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47"/>
            <p:cNvSpPr/>
            <p:nvPr/>
          </p:nvSpPr>
          <p:spPr>
            <a:xfrm>
              <a:off x="2647150" y="4148850"/>
              <a:ext cx="5475" cy="2750"/>
            </a:xfrm>
            <a:custGeom>
              <a:rect b="b" l="l" r="r" t="t"/>
              <a:pathLst>
                <a:path extrusionOk="0" h="110" w="219">
                  <a:moveTo>
                    <a:pt x="196" y="1"/>
                  </a:moveTo>
                  <a:cubicBezTo>
                    <a:pt x="189" y="1"/>
                    <a:pt x="180" y="2"/>
                    <a:pt x="168" y="5"/>
                  </a:cubicBezTo>
                  <a:cubicBezTo>
                    <a:pt x="131" y="18"/>
                    <a:pt x="91" y="30"/>
                    <a:pt x="58" y="49"/>
                  </a:cubicBezTo>
                  <a:cubicBezTo>
                    <a:pt x="0" y="81"/>
                    <a:pt x="46" y="77"/>
                    <a:pt x="40" y="90"/>
                  </a:cubicBezTo>
                  <a:cubicBezTo>
                    <a:pt x="37" y="99"/>
                    <a:pt x="37" y="108"/>
                    <a:pt x="49" y="109"/>
                  </a:cubicBezTo>
                  <a:cubicBezTo>
                    <a:pt x="71" y="109"/>
                    <a:pt x="102" y="102"/>
                    <a:pt x="150" y="75"/>
                  </a:cubicBezTo>
                  <a:cubicBezTo>
                    <a:pt x="183" y="58"/>
                    <a:pt x="196" y="48"/>
                    <a:pt x="202" y="34"/>
                  </a:cubicBezTo>
                  <a:cubicBezTo>
                    <a:pt x="210" y="17"/>
                    <a:pt x="219" y="1"/>
                    <a:pt x="1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47"/>
            <p:cNvSpPr/>
            <p:nvPr/>
          </p:nvSpPr>
          <p:spPr>
            <a:xfrm>
              <a:off x="2890425" y="3986875"/>
              <a:ext cx="3275" cy="3850"/>
            </a:xfrm>
            <a:custGeom>
              <a:rect b="b" l="l" r="r" t="t"/>
              <a:pathLst>
                <a:path extrusionOk="0" h="154" w="131">
                  <a:moveTo>
                    <a:pt x="77" y="0"/>
                  </a:moveTo>
                  <a:cubicBezTo>
                    <a:pt x="50" y="22"/>
                    <a:pt x="16" y="46"/>
                    <a:pt x="18" y="49"/>
                  </a:cubicBezTo>
                  <a:cubicBezTo>
                    <a:pt x="38" y="65"/>
                    <a:pt x="0" y="103"/>
                    <a:pt x="16" y="119"/>
                  </a:cubicBezTo>
                  <a:cubicBezTo>
                    <a:pt x="34" y="135"/>
                    <a:pt x="66" y="143"/>
                    <a:pt x="94" y="153"/>
                  </a:cubicBezTo>
                  <a:cubicBezTo>
                    <a:pt x="95" y="153"/>
                    <a:pt x="95" y="153"/>
                    <a:pt x="96" y="153"/>
                  </a:cubicBezTo>
                  <a:cubicBezTo>
                    <a:pt x="102" y="153"/>
                    <a:pt x="116" y="148"/>
                    <a:pt x="127" y="146"/>
                  </a:cubicBezTo>
                  <a:cubicBezTo>
                    <a:pt x="127" y="141"/>
                    <a:pt x="131" y="133"/>
                    <a:pt x="128" y="133"/>
                  </a:cubicBezTo>
                  <a:cubicBezTo>
                    <a:pt x="74" y="133"/>
                    <a:pt x="79" y="105"/>
                    <a:pt x="96" y="69"/>
                  </a:cubicBezTo>
                  <a:cubicBezTo>
                    <a:pt x="106" y="49"/>
                    <a:pt x="104" y="30"/>
                    <a:pt x="103" y="12"/>
                  </a:cubicBezTo>
                  <a:cubicBezTo>
                    <a:pt x="103" y="6"/>
                    <a:pt x="87" y="5"/>
                    <a:pt x="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47"/>
            <p:cNvSpPr/>
            <p:nvPr/>
          </p:nvSpPr>
          <p:spPr>
            <a:xfrm>
              <a:off x="2633900" y="4147700"/>
              <a:ext cx="7825" cy="3625"/>
            </a:xfrm>
            <a:custGeom>
              <a:rect b="b" l="l" r="r" t="t"/>
              <a:pathLst>
                <a:path extrusionOk="0" h="145" w="313">
                  <a:moveTo>
                    <a:pt x="226" y="43"/>
                  </a:moveTo>
                  <a:cubicBezTo>
                    <a:pt x="229" y="46"/>
                    <a:pt x="227" y="49"/>
                    <a:pt x="229" y="54"/>
                  </a:cubicBezTo>
                  <a:lnTo>
                    <a:pt x="202" y="67"/>
                  </a:lnTo>
                  <a:cubicBezTo>
                    <a:pt x="203" y="65"/>
                    <a:pt x="204" y="64"/>
                    <a:pt x="200" y="64"/>
                  </a:cubicBezTo>
                  <a:cubicBezTo>
                    <a:pt x="193" y="64"/>
                    <a:pt x="170" y="70"/>
                    <a:pt x="99" y="94"/>
                  </a:cubicBezTo>
                  <a:cubicBezTo>
                    <a:pt x="218" y="46"/>
                    <a:pt x="226" y="43"/>
                    <a:pt x="226" y="43"/>
                  </a:cubicBezTo>
                  <a:close/>
                  <a:moveTo>
                    <a:pt x="288" y="1"/>
                  </a:moveTo>
                  <a:cubicBezTo>
                    <a:pt x="274" y="1"/>
                    <a:pt x="253" y="6"/>
                    <a:pt x="224" y="16"/>
                  </a:cubicBezTo>
                  <a:cubicBezTo>
                    <a:pt x="161" y="38"/>
                    <a:pt x="67" y="107"/>
                    <a:pt x="21" y="107"/>
                  </a:cubicBezTo>
                  <a:cubicBezTo>
                    <a:pt x="19" y="109"/>
                    <a:pt x="17" y="111"/>
                    <a:pt x="21" y="111"/>
                  </a:cubicBezTo>
                  <a:cubicBezTo>
                    <a:pt x="28" y="111"/>
                    <a:pt x="48" y="107"/>
                    <a:pt x="99" y="94"/>
                  </a:cubicBezTo>
                  <a:lnTo>
                    <a:pt x="99" y="94"/>
                  </a:lnTo>
                  <a:cubicBezTo>
                    <a:pt x="16" y="129"/>
                    <a:pt x="1" y="145"/>
                    <a:pt x="8" y="145"/>
                  </a:cubicBezTo>
                  <a:cubicBezTo>
                    <a:pt x="10" y="145"/>
                    <a:pt x="13" y="144"/>
                    <a:pt x="17" y="142"/>
                  </a:cubicBezTo>
                  <a:cubicBezTo>
                    <a:pt x="107" y="105"/>
                    <a:pt x="182" y="86"/>
                    <a:pt x="264" y="58"/>
                  </a:cubicBezTo>
                  <a:lnTo>
                    <a:pt x="295" y="46"/>
                  </a:lnTo>
                  <a:cubicBezTo>
                    <a:pt x="299" y="41"/>
                    <a:pt x="305" y="33"/>
                    <a:pt x="307" y="29"/>
                  </a:cubicBezTo>
                  <a:cubicBezTo>
                    <a:pt x="313" y="10"/>
                    <a:pt x="307" y="1"/>
                    <a:pt x="28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47"/>
            <p:cNvSpPr/>
            <p:nvPr/>
          </p:nvSpPr>
          <p:spPr>
            <a:xfrm>
              <a:off x="2840975" y="4006500"/>
              <a:ext cx="4100" cy="2725"/>
            </a:xfrm>
            <a:custGeom>
              <a:rect b="b" l="l" r="r" t="t"/>
              <a:pathLst>
                <a:path extrusionOk="0" h="109" w="164">
                  <a:moveTo>
                    <a:pt x="89" y="1"/>
                  </a:moveTo>
                  <a:cubicBezTo>
                    <a:pt x="85" y="1"/>
                    <a:pt x="64" y="14"/>
                    <a:pt x="51" y="21"/>
                  </a:cubicBezTo>
                  <a:cubicBezTo>
                    <a:pt x="76" y="30"/>
                    <a:pt x="1" y="83"/>
                    <a:pt x="48" y="85"/>
                  </a:cubicBezTo>
                  <a:cubicBezTo>
                    <a:pt x="65" y="85"/>
                    <a:pt x="71" y="99"/>
                    <a:pt x="86" y="104"/>
                  </a:cubicBezTo>
                  <a:cubicBezTo>
                    <a:pt x="92" y="107"/>
                    <a:pt x="102" y="109"/>
                    <a:pt x="110" y="109"/>
                  </a:cubicBezTo>
                  <a:cubicBezTo>
                    <a:pt x="114" y="109"/>
                    <a:pt x="118" y="108"/>
                    <a:pt x="120" y="107"/>
                  </a:cubicBezTo>
                  <a:cubicBezTo>
                    <a:pt x="135" y="96"/>
                    <a:pt x="151" y="80"/>
                    <a:pt x="157" y="70"/>
                  </a:cubicBezTo>
                  <a:cubicBezTo>
                    <a:pt x="164" y="55"/>
                    <a:pt x="160" y="43"/>
                    <a:pt x="161" y="26"/>
                  </a:cubicBezTo>
                  <a:cubicBezTo>
                    <a:pt x="140" y="17"/>
                    <a:pt x="117" y="8"/>
                    <a:pt x="8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47"/>
            <p:cNvSpPr/>
            <p:nvPr/>
          </p:nvSpPr>
          <p:spPr>
            <a:xfrm>
              <a:off x="2961375" y="3956700"/>
              <a:ext cx="6300" cy="2075"/>
            </a:xfrm>
            <a:custGeom>
              <a:rect b="b" l="l" r="r" t="t"/>
              <a:pathLst>
                <a:path extrusionOk="0" h="83" w="252">
                  <a:moveTo>
                    <a:pt x="170" y="1"/>
                  </a:moveTo>
                  <a:cubicBezTo>
                    <a:pt x="165" y="1"/>
                    <a:pt x="160" y="2"/>
                    <a:pt x="154" y="4"/>
                  </a:cubicBezTo>
                  <a:cubicBezTo>
                    <a:pt x="112" y="16"/>
                    <a:pt x="71" y="35"/>
                    <a:pt x="31" y="35"/>
                  </a:cubicBezTo>
                  <a:cubicBezTo>
                    <a:pt x="30" y="35"/>
                    <a:pt x="28" y="35"/>
                    <a:pt x="26" y="35"/>
                  </a:cubicBezTo>
                  <a:cubicBezTo>
                    <a:pt x="26" y="34"/>
                    <a:pt x="26" y="34"/>
                    <a:pt x="25" y="34"/>
                  </a:cubicBezTo>
                  <a:cubicBezTo>
                    <a:pt x="20" y="34"/>
                    <a:pt x="10" y="42"/>
                    <a:pt x="1" y="46"/>
                  </a:cubicBezTo>
                  <a:lnTo>
                    <a:pt x="0" y="52"/>
                  </a:lnTo>
                  <a:cubicBezTo>
                    <a:pt x="35" y="55"/>
                    <a:pt x="78" y="51"/>
                    <a:pt x="78" y="79"/>
                  </a:cubicBezTo>
                  <a:cubicBezTo>
                    <a:pt x="78" y="81"/>
                    <a:pt x="90" y="83"/>
                    <a:pt x="105" y="83"/>
                  </a:cubicBezTo>
                  <a:cubicBezTo>
                    <a:pt x="121" y="83"/>
                    <a:pt x="139" y="81"/>
                    <a:pt x="146" y="77"/>
                  </a:cubicBezTo>
                  <a:cubicBezTo>
                    <a:pt x="185" y="55"/>
                    <a:pt x="218" y="29"/>
                    <a:pt x="252" y="5"/>
                  </a:cubicBezTo>
                  <a:cubicBezTo>
                    <a:pt x="248" y="4"/>
                    <a:pt x="245" y="3"/>
                    <a:pt x="243" y="3"/>
                  </a:cubicBezTo>
                  <a:cubicBezTo>
                    <a:pt x="242" y="3"/>
                    <a:pt x="241" y="3"/>
                    <a:pt x="240" y="4"/>
                  </a:cubicBezTo>
                  <a:cubicBezTo>
                    <a:pt x="226" y="11"/>
                    <a:pt x="216" y="13"/>
                    <a:pt x="208" y="13"/>
                  </a:cubicBezTo>
                  <a:cubicBezTo>
                    <a:pt x="191" y="13"/>
                    <a:pt x="186" y="1"/>
                    <a:pt x="1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47"/>
            <p:cNvSpPr/>
            <p:nvPr/>
          </p:nvSpPr>
          <p:spPr>
            <a:xfrm>
              <a:off x="2775925" y="4021725"/>
              <a:ext cx="4825" cy="2850"/>
            </a:xfrm>
            <a:custGeom>
              <a:rect b="b" l="l" r="r" t="t"/>
              <a:pathLst>
                <a:path extrusionOk="0" h="114" w="193">
                  <a:moveTo>
                    <a:pt x="193" y="1"/>
                  </a:moveTo>
                  <a:cubicBezTo>
                    <a:pt x="138" y="7"/>
                    <a:pt x="97" y="10"/>
                    <a:pt x="53" y="19"/>
                  </a:cubicBezTo>
                  <a:cubicBezTo>
                    <a:pt x="46" y="20"/>
                    <a:pt x="19" y="42"/>
                    <a:pt x="12" y="52"/>
                  </a:cubicBezTo>
                  <a:cubicBezTo>
                    <a:pt x="3" y="64"/>
                    <a:pt x="7" y="74"/>
                    <a:pt x="4" y="85"/>
                  </a:cubicBezTo>
                  <a:cubicBezTo>
                    <a:pt x="1" y="104"/>
                    <a:pt x="7" y="113"/>
                    <a:pt x="29" y="113"/>
                  </a:cubicBezTo>
                  <a:cubicBezTo>
                    <a:pt x="32" y="113"/>
                    <a:pt x="36" y="113"/>
                    <a:pt x="40" y="113"/>
                  </a:cubicBezTo>
                  <a:cubicBezTo>
                    <a:pt x="82" y="108"/>
                    <a:pt x="75" y="79"/>
                    <a:pt x="100" y="66"/>
                  </a:cubicBezTo>
                  <a:cubicBezTo>
                    <a:pt x="127" y="49"/>
                    <a:pt x="152" y="29"/>
                    <a:pt x="1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47"/>
            <p:cNvSpPr/>
            <p:nvPr/>
          </p:nvSpPr>
          <p:spPr>
            <a:xfrm>
              <a:off x="2887425" y="3965200"/>
              <a:ext cx="5950" cy="2525"/>
            </a:xfrm>
            <a:custGeom>
              <a:rect b="b" l="l" r="r" t="t"/>
              <a:pathLst>
                <a:path extrusionOk="0" h="101" w="238">
                  <a:moveTo>
                    <a:pt x="226" y="1"/>
                  </a:moveTo>
                  <a:cubicBezTo>
                    <a:pt x="217" y="6"/>
                    <a:pt x="205" y="14"/>
                    <a:pt x="198" y="21"/>
                  </a:cubicBezTo>
                  <a:cubicBezTo>
                    <a:pt x="173" y="45"/>
                    <a:pt x="148" y="60"/>
                    <a:pt x="131" y="60"/>
                  </a:cubicBezTo>
                  <a:cubicBezTo>
                    <a:pt x="126" y="60"/>
                    <a:pt x="121" y="59"/>
                    <a:pt x="117" y="55"/>
                  </a:cubicBezTo>
                  <a:cubicBezTo>
                    <a:pt x="111" y="50"/>
                    <a:pt x="103" y="48"/>
                    <a:pt x="92" y="48"/>
                  </a:cubicBezTo>
                  <a:cubicBezTo>
                    <a:pt x="68" y="48"/>
                    <a:pt x="35" y="58"/>
                    <a:pt x="1" y="65"/>
                  </a:cubicBezTo>
                  <a:lnTo>
                    <a:pt x="41" y="101"/>
                  </a:lnTo>
                  <a:cubicBezTo>
                    <a:pt x="56" y="92"/>
                    <a:pt x="66" y="89"/>
                    <a:pt x="74" y="89"/>
                  </a:cubicBezTo>
                  <a:cubicBezTo>
                    <a:pt x="85" y="89"/>
                    <a:pt x="91" y="94"/>
                    <a:pt x="102" y="96"/>
                  </a:cubicBezTo>
                  <a:cubicBezTo>
                    <a:pt x="103" y="96"/>
                    <a:pt x="104" y="96"/>
                    <a:pt x="104" y="96"/>
                  </a:cubicBezTo>
                  <a:cubicBezTo>
                    <a:pt x="119" y="96"/>
                    <a:pt x="143" y="86"/>
                    <a:pt x="160" y="86"/>
                  </a:cubicBezTo>
                  <a:cubicBezTo>
                    <a:pt x="167" y="86"/>
                    <a:pt x="172" y="87"/>
                    <a:pt x="176" y="92"/>
                  </a:cubicBezTo>
                  <a:cubicBezTo>
                    <a:pt x="177" y="93"/>
                    <a:pt x="178" y="93"/>
                    <a:pt x="180" y="93"/>
                  </a:cubicBezTo>
                  <a:cubicBezTo>
                    <a:pt x="192" y="93"/>
                    <a:pt x="223" y="74"/>
                    <a:pt x="226" y="61"/>
                  </a:cubicBezTo>
                  <a:lnTo>
                    <a:pt x="236" y="8"/>
                  </a:lnTo>
                  <a:cubicBezTo>
                    <a:pt x="238" y="4"/>
                    <a:pt x="230" y="2"/>
                    <a:pt x="22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47"/>
            <p:cNvSpPr/>
            <p:nvPr/>
          </p:nvSpPr>
          <p:spPr>
            <a:xfrm>
              <a:off x="3026725" y="4107350"/>
              <a:ext cx="4800" cy="2950"/>
            </a:xfrm>
            <a:custGeom>
              <a:rect b="b" l="l" r="r" t="t"/>
              <a:pathLst>
                <a:path extrusionOk="0" h="118" w="192">
                  <a:moveTo>
                    <a:pt x="173" y="1"/>
                  </a:moveTo>
                  <a:cubicBezTo>
                    <a:pt x="166" y="1"/>
                    <a:pt x="156" y="2"/>
                    <a:pt x="150" y="2"/>
                  </a:cubicBezTo>
                  <a:cubicBezTo>
                    <a:pt x="117" y="4"/>
                    <a:pt x="128" y="14"/>
                    <a:pt x="127" y="23"/>
                  </a:cubicBezTo>
                  <a:cubicBezTo>
                    <a:pt x="124" y="41"/>
                    <a:pt x="102" y="48"/>
                    <a:pt x="77" y="51"/>
                  </a:cubicBezTo>
                  <a:cubicBezTo>
                    <a:pt x="53" y="52"/>
                    <a:pt x="27" y="52"/>
                    <a:pt x="2" y="54"/>
                  </a:cubicBezTo>
                  <a:cubicBezTo>
                    <a:pt x="0" y="95"/>
                    <a:pt x="0" y="94"/>
                    <a:pt x="56" y="101"/>
                  </a:cubicBezTo>
                  <a:cubicBezTo>
                    <a:pt x="80" y="104"/>
                    <a:pt x="99" y="111"/>
                    <a:pt x="121" y="116"/>
                  </a:cubicBezTo>
                  <a:cubicBezTo>
                    <a:pt x="128" y="117"/>
                    <a:pt x="137" y="117"/>
                    <a:pt x="146" y="117"/>
                  </a:cubicBezTo>
                  <a:cubicBezTo>
                    <a:pt x="149" y="110"/>
                    <a:pt x="156" y="99"/>
                    <a:pt x="153" y="95"/>
                  </a:cubicBezTo>
                  <a:cubicBezTo>
                    <a:pt x="146" y="88"/>
                    <a:pt x="130" y="85"/>
                    <a:pt x="120" y="77"/>
                  </a:cubicBezTo>
                  <a:cubicBezTo>
                    <a:pt x="90" y="60"/>
                    <a:pt x="133" y="48"/>
                    <a:pt x="165" y="35"/>
                  </a:cubicBezTo>
                  <a:cubicBezTo>
                    <a:pt x="167" y="30"/>
                    <a:pt x="167" y="24"/>
                    <a:pt x="171" y="20"/>
                  </a:cubicBezTo>
                  <a:cubicBezTo>
                    <a:pt x="191" y="4"/>
                    <a:pt x="185" y="1"/>
                    <a:pt x="1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47"/>
            <p:cNvSpPr/>
            <p:nvPr/>
          </p:nvSpPr>
          <p:spPr>
            <a:xfrm>
              <a:off x="3091000" y="3908550"/>
              <a:ext cx="4850" cy="2125"/>
            </a:xfrm>
            <a:custGeom>
              <a:rect b="b" l="l" r="r" t="t"/>
              <a:pathLst>
                <a:path extrusionOk="0" h="85" w="194">
                  <a:moveTo>
                    <a:pt x="64" y="1"/>
                  </a:moveTo>
                  <a:cubicBezTo>
                    <a:pt x="47" y="10"/>
                    <a:pt x="25" y="17"/>
                    <a:pt x="11" y="27"/>
                  </a:cubicBezTo>
                  <a:cubicBezTo>
                    <a:pt x="3" y="35"/>
                    <a:pt x="4" y="44"/>
                    <a:pt x="4" y="44"/>
                  </a:cubicBezTo>
                  <a:cubicBezTo>
                    <a:pt x="0" y="70"/>
                    <a:pt x="20" y="85"/>
                    <a:pt x="53" y="85"/>
                  </a:cubicBezTo>
                  <a:cubicBezTo>
                    <a:pt x="58" y="85"/>
                    <a:pt x="64" y="84"/>
                    <a:pt x="70" y="83"/>
                  </a:cubicBezTo>
                  <a:cubicBezTo>
                    <a:pt x="114" y="76"/>
                    <a:pt x="151" y="67"/>
                    <a:pt x="185" y="57"/>
                  </a:cubicBezTo>
                  <a:cubicBezTo>
                    <a:pt x="194" y="54"/>
                    <a:pt x="181" y="33"/>
                    <a:pt x="172" y="30"/>
                  </a:cubicBezTo>
                  <a:cubicBezTo>
                    <a:pt x="132" y="21"/>
                    <a:pt x="88" y="19"/>
                    <a:pt x="6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47"/>
            <p:cNvSpPr/>
            <p:nvPr/>
          </p:nvSpPr>
          <p:spPr>
            <a:xfrm>
              <a:off x="2804225" y="4021500"/>
              <a:ext cx="6000" cy="3375"/>
            </a:xfrm>
            <a:custGeom>
              <a:rect b="b" l="l" r="r" t="t"/>
              <a:pathLst>
                <a:path extrusionOk="0" h="135" w="240">
                  <a:moveTo>
                    <a:pt x="229" y="0"/>
                  </a:moveTo>
                  <a:cubicBezTo>
                    <a:pt x="219" y="0"/>
                    <a:pt x="199" y="10"/>
                    <a:pt x="189" y="13"/>
                  </a:cubicBezTo>
                  <a:cubicBezTo>
                    <a:pt x="149" y="23"/>
                    <a:pt x="107" y="44"/>
                    <a:pt x="64" y="61"/>
                  </a:cubicBezTo>
                  <a:lnTo>
                    <a:pt x="2" y="88"/>
                  </a:lnTo>
                  <a:cubicBezTo>
                    <a:pt x="1" y="98"/>
                    <a:pt x="1" y="108"/>
                    <a:pt x="1" y="111"/>
                  </a:cubicBezTo>
                  <a:cubicBezTo>
                    <a:pt x="7" y="120"/>
                    <a:pt x="10" y="125"/>
                    <a:pt x="13" y="128"/>
                  </a:cubicBezTo>
                  <a:cubicBezTo>
                    <a:pt x="16" y="132"/>
                    <a:pt x="20" y="134"/>
                    <a:pt x="24" y="134"/>
                  </a:cubicBezTo>
                  <a:cubicBezTo>
                    <a:pt x="32" y="134"/>
                    <a:pt x="40" y="124"/>
                    <a:pt x="51" y="108"/>
                  </a:cubicBezTo>
                  <a:cubicBezTo>
                    <a:pt x="57" y="100"/>
                    <a:pt x="83" y="86"/>
                    <a:pt x="97" y="80"/>
                  </a:cubicBezTo>
                  <a:cubicBezTo>
                    <a:pt x="119" y="73"/>
                    <a:pt x="142" y="75"/>
                    <a:pt x="158" y="64"/>
                  </a:cubicBezTo>
                  <a:cubicBezTo>
                    <a:pt x="182" y="47"/>
                    <a:pt x="216" y="57"/>
                    <a:pt x="233" y="17"/>
                  </a:cubicBezTo>
                  <a:cubicBezTo>
                    <a:pt x="239" y="4"/>
                    <a:pt x="236" y="0"/>
                    <a:pt x="2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47"/>
            <p:cNvSpPr/>
            <p:nvPr/>
          </p:nvSpPr>
          <p:spPr>
            <a:xfrm>
              <a:off x="2734750" y="4053000"/>
              <a:ext cx="3700" cy="4225"/>
            </a:xfrm>
            <a:custGeom>
              <a:rect b="b" l="l" r="r" t="t"/>
              <a:pathLst>
                <a:path extrusionOk="0" h="169" w="148">
                  <a:moveTo>
                    <a:pt x="134" y="0"/>
                  </a:moveTo>
                  <a:cubicBezTo>
                    <a:pt x="127" y="0"/>
                    <a:pt x="114" y="5"/>
                    <a:pt x="93" y="17"/>
                  </a:cubicBezTo>
                  <a:cubicBezTo>
                    <a:pt x="51" y="42"/>
                    <a:pt x="35" y="56"/>
                    <a:pt x="27" y="83"/>
                  </a:cubicBezTo>
                  <a:lnTo>
                    <a:pt x="8" y="139"/>
                  </a:lnTo>
                  <a:cubicBezTo>
                    <a:pt x="7" y="148"/>
                    <a:pt x="4" y="156"/>
                    <a:pt x="1" y="168"/>
                  </a:cubicBezTo>
                  <a:cubicBezTo>
                    <a:pt x="15" y="162"/>
                    <a:pt x="27" y="158"/>
                    <a:pt x="38" y="150"/>
                  </a:cubicBezTo>
                  <a:cubicBezTo>
                    <a:pt x="73" y="127"/>
                    <a:pt x="96" y="105"/>
                    <a:pt x="76" y="90"/>
                  </a:cubicBezTo>
                  <a:cubicBezTo>
                    <a:pt x="71" y="87"/>
                    <a:pt x="77" y="75"/>
                    <a:pt x="77" y="67"/>
                  </a:cubicBezTo>
                  <a:lnTo>
                    <a:pt x="96" y="65"/>
                  </a:lnTo>
                  <a:lnTo>
                    <a:pt x="121" y="68"/>
                  </a:lnTo>
                  <a:cubicBezTo>
                    <a:pt x="129" y="55"/>
                    <a:pt x="141" y="40"/>
                    <a:pt x="141" y="31"/>
                  </a:cubicBezTo>
                  <a:cubicBezTo>
                    <a:pt x="141" y="19"/>
                    <a:pt x="148" y="0"/>
                    <a:pt x="1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47"/>
            <p:cNvSpPr/>
            <p:nvPr/>
          </p:nvSpPr>
          <p:spPr>
            <a:xfrm>
              <a:off x="2862200" y="4148775"/>
              <a:ext cx="3325" cy="2900"/>
            </a:xfrm>
            <a:custGeom>
              <a:rect b="b" l="l" r="r" t="t"/>
              <a:pathLst>
                <a:path extrusionOk="0" h="116" w="133">
                  <a:moveTo>
                    <a:pt x="43" y="0"/>
                  </a:moveTo>
                  <a:cubicBezTo>
                    <a:pt x="38" y="0"/>
                    <a:pt x="31" y="1"/>
                    <a:pt x="23" y="3"/>
                  </a:cubicBezTo>
                  <a:cubicBezTo>
                    <a:pt x="9" y="8"/>
                    <a:pt x="6" y="23"/>
                    <a:pt x="4" y="33"/>
                  </a:cubicBezTo>
                  <a:cubicBezTo>
                    <a:pt x="1" y="42"/>
                    <a:pt x="5" y="51"/>
                    <a:pt x="5" y="61"/>
                  </a:cubicBezTo>
                  <a:lnTo>
                    <a:pt x="34" y="67"/>
                  </a:lnTo>
                  <a:lnTo>
                    <a:pt x="8" y="74"/>
                  </a:lnTo>
                  <a:lnTo>
                    <a:pt x="12" y="115"/>
                  </a:lnTo>
                  <a:cubicBezTo>
                    <a:pt x="49" y="96"/>
                    <a:pt x="86" y="77"/>
                    <a:pt x="123" y="56"/>
                  </a:cubicBezTo>
                  <a:cubicBezTo>
                    <a:pt x="133" y="52"/>
                    <a:pt x="132" y="39"/>
                    <a:pt x="123" y="34"/>
                  </a:cubicBezTo>
                  <a:cubicBezTo>
                    <a:pt x="109" y="27"/>
                    <a:pt x="76" y="26"/>
                    <a:pt x="68" y="17"/>
                  </a:cubicBezTo>
                  <a:cubicBezTo>
                    <a:pt x="63" y="8"/>
                    <a:pt x="58" y="0"/>
                    <a:pt x="4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47"/>
            <p:cNvSpPr/>
            <p:nvPr/>
          </p:nvSpPr>
          <p:spPr>
            <a:xfrm>
              <a:off x="2929500" y="3966175"/>
              <a:ext cx="4400" cy="2150"/>
            </a:xfrm>
            <a:custGeom>
              <a:rect b="b" l="l" r="r" t="t"/>
              <a:pathLst>
                <a:path extrusionOk="0" h="86" w="176">
                  <a:moveTo>
                    <a:pt x="153" y="1"/>
                  </a:moveTo>
                  <a:cubicBezTo>
                    <a:pt x="127" y="1"/>
                    <a:pt x="92" y="9"/>
                    <a:pt x="60" y="15"/>
                  </a:cubicBezTo>
                  <a:cubicBezTo>
                    <a:pt x="44" y="31"/>
                    <a:pt x="1" y="63"/>
                    <a:pt x="8" y="69"/>
                  </a:cubicBezTo>
                  <a:cubicBezTo>
                    <a:pt x="20" y="81"/>
                    <a:pt x="49" y="85"/>
                    <a:pt x="79" y="85"/>
                  </a:cubicBezTo>
                  <a:cubicBezTo>
                    <a:pt x="84" y="85"/>
                    <a:pt x="88" y="85"/>
                    <a:pt x="92" y="85"/>
                  </a:cubicBezTo>
                  <a:cubicBezTo>
                    <a:pt x="126" y="84"/>
                    <a:pt x="145" y="59"/>
                    <a:pt x="155" y="43"/>
                  </a:cubicBezTo>
                  <a:cubicBezTo>
                    <a:pt x="166" y="28"/>
                    <a:pt x="176" y="3"/>
                    <a:pt x="163" y="1"/>
                  </a:cubicBezTo>
                  <a:cubicBezTo>
                    <a:pt x="160" y="1"/>
                    <a:pt x="156" y="1"/>
                    <a:pt x="1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47"/>
            <p:cNvSpPr/>
            <p:nvPr/>
          </p:nvSpPr>
          <p:spPr>
            <a:xfrm>
              <a:off x="2811175" y="4018725"/>
              <a:ext cx="4450" cy="2300"/>
            </a:xfrm>
            <a:custGeom>
              <a:rect b="b" l="l" r="r" t="t"/>
              <a:pathLst>
                <a:path extrusionOk="0" h="92" w="178">
                  <a:moveTo>
                    <a:pt x="167" y="0"/>
                  </a:moveTo>
                  <a:cubicBezTo>
                    <a:pt x="151" y="5"/>
                    <a:pt x="121" y="19"/>
                    <a:pt x="110" y="19"/>
                  </a:cubicBezTo>
                  <a:cubicBezTo>
                    <a:pt x="108" y="19"/>
                    <a:pt x="106" y="19"/>
                    <a:pt x="105" y="18"/>
                  </a:cubicBezTo>
                  <a:cubicBezTo>
                    <a:pt x="95" y="11"/>
                    <a:pt x="88" y="3"/>
                    <a:pt x="71" y="3"/>
                  </a:cubicBezTo>
                  <a:cubicBezTo>
                    <a:pt x="64" y="3"/>
                    <a:pt x="56" y="4"/>
                    <a:pt x="45" y="8"/>
                  </a:cubicBezTo>
                  <a:cubicBezTo>
                    <a:pt x="35" y="12"/>
                    <a:pt x="14" y="21"/>
                    <a:pt x="8" y="28"/>
                  </a:cubicBezTo>
                  <a:cubicBezTo>
                    <a:pt x="1" y="37"/>
                    <a:pt x="1" y="50"/>
                    <a:pt x="5" y="50"/>
                  </a:cubicBezTo>
                  <a:cubicBezTo>
                    <a:pt x="5" y="50"/>
                    <a:pt x="5" y="50"/>
                    <a:pt x="5" y="50"/>
                  </a:cubicBezTo>
                  <a:cubicBezTo>
                    <a:pt x="12" y="49"/>
                    <a:pt x="18" y="48"/>
                    <a:pt x="23" y="48"/>
                  </a:cubicBezTo>
                  <a:cubicBezTo>
                    <a:pt x="51" y="48"/>
                    <a:pt x="54" y="67"/>
                    <a:pt x="63" y="81"/>
                  </a:cubicBezTo>
                  <a:cubicBezTo>
                    <a:pt x="67" y="87"/>
                    <a:pt x="70" y="92"/>
                    <a:pt x="77" y="92"/>
                  </a:cubicBezTo>
                  <a:cubicBezTo>
                    <a:pt x="83" y="92"/>
                    <a:pt x="93" y="88"/>
                    <a:pt x="110" y="77"/>
                  </a:cubicBezTo>
                  <a:cubicBezTo>
                    <a:pt x="151" y="49"/>
                    <a:pt x="178" y="16"/>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47"/>
            <p:cNvSpPr/>
            <p:nvPr/>
          </p:nvSpPr>
          <p:spPr>
            <a:xfrm>
              <a:off x="3090975" y="4073725"/>
              <a:ext cx="3375" cy="3575"/>
            </a:xfrm>
            <a:custGeom>
              <a:rect b="b" l="l" r="r" t="t"/>
              <a:pathLst>
                <a:path extrusionOk="0" h="143" w="135">
                  <a:moveTo>
                    <a:pt x="125" y="0"/>
                  </a:moveTo>
                  <a:cubicBezTo>
                    <a:pt x="124" y="0"/>
                    <a:pt x="124" y="1"/>
                    <a:pt x="123" y="1"/>
                  </a:cubicBezTo>
                  <a:cubicBezTo>
                    <a:pt x="95" y="14"/>
                    <a:pt x="67" y="28"/>
                    <a:pt x="40" y="41"/>
                  </a:cubicBezTo>
                  <a:cubicBezTo>
                    <a:pt x="34" y="44"/>
                    <a:pt x="26" y="54"/>
                    <a:pt x="24" y="60"/>
                  </a:cubicBezTo>
                  <a:cubicBezTo>
                    <a:pt x="14" y="85"/>
                    <a:pt x="1" y="113"/>
                    <a:pt x="1" y="132"/>
                  </a:cubicBezTo>
                  <a:cubicBezTo>
                    <a:pt x="2" y="142"/>
                    <a:pt x="29" y="139"/>
                    <a:pt x="40" y="141"/>
                  </a:cubicBezTo>
                  <a:cubicBezTo>
                    <a:pt x="52" y="134"/>
                    <a:pt x="58" y="129"/>
                    <a:pt x="58" y="129"/>
                  </a:cubicBezTo>
                  <a:lnTo>
                    <a:pt x="133" y="9"/>
                  </a:lnTo>
                  <a:cubicBezTo>
                    <a:pt x="134" y="5"/>
                    <a:pt x="130" y="0"/>
                    <a:pt x="1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47"/>
            <p:cNvSpPr/>
            <p:nvPr/>
          </p:nvSpPr>
          <p:spPr>
            <a:xfrm>
              <a:off x="2819275" y="4154150"/>
              <a:ext cx="4150" cy="2100"/>
            </a:xfrm>
            <a:custGeom>
              <a:rect b="b" l="l" r="r" t="t"/>
              <a:pathLst>
                <a:path extrusionOk="0" h="84" w="166">
                  <a:moveTo>
                    <a:pt x="137" y="0"/>
                  </a:moveTo>
                  <a:cubicBezTo>
                    <a:pt x="126" y="0"/>
                    <a:pt x="98" y="8"/>
                    <a:pt x="98" y="9"/>
                  </a:cubicBezTo>
                  <a:cubicBezTo>
                    <a:pt x="96" y="31"/>
                    <a:pt x="70" y="43"/>
                    <a:pt x="26" y="52"/>
                  </a:cubicBezTo>
                  <a:cubicBezTo>
                    <a:pt x="15" y="53"/>
                    <a:pt x="1" y="65"/>
                    <a:pt x="2" y="65"/>
                  </a:cubicBezTo>
                  <a:cubicBezTo>
                    <a:pt x="14" y="71"/>
                    <a:pt x="29" y="74"/>
                    <a:pt x="43" y="77"/>
                  </a:cubicBezTo>
                  <a:cubicBezTo>
                    <a:pt x="67" y="78"/>
                    <a:pt x="90" y="81"/>
                    <a:pt x="112" y="83"/>
                  </a:cubicBezTo>
                  <a:cubicBezTo>
                    <a:pt x="118" y="83"/>
                    <a:pt x="124" y="83"/>
                    <a:pt x="130" y="83"/>
                  </a:cubicBezTo>
                  <a:cubicBezTo>
                    <a:pt x="149" y="83"/>
                    <a:pt x="165" y="80"/>
                    <a:pt x="165" y="67"/>
                  </a:cubicBezTo>
                  <a:lnTo>
                    <a:pt x="164" y="46"/>
                  </a:lnTo>
                  <a:cubicBezTo>
                    <a:pt x="162" y="36"/>
                    <a:pt x="164" y="24"/>
                    <a:pt x="160" y="12"/>
                  </a:cubicBezTo>
                  <a:cubicBezTo>
                    <a:pt x="158" y="8"/>
                    <a:pt x="146" y="0"/>
                    <a:pt x="1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47"/>
            <p:cNvSpPr/>
            <p:nvPr/>
          </p:nvSpPr>
          <p:spPr>
            <a:xfrm>
              <a:off x="2743375" y="4162300"/>
              <a:ext cx="4125" cy="3200"/>
            </a:xfrm>
            <a:custGeom>
              <a:rect b="b" l="l" r="r" t="t"/>
              <a:pathLst>
                <a:path extrusionOk="0" h="128" w="165">
                  <a:moveTo>
                    <a:pt x="127" y="30"/>
                  </a:moveTo>
                  <a:cubicBezTo>
                    <a:pt x="126" y="31"/>
                    <a:pt x="126" y="31"/>
                    <a:pt x="126" y="32"/>
                  </a:cubicBezTo>
                  <a:lnTo>
                    <a:pt x="126" y="32"/>
                  </a:lnTo>
                  <a:cubicBezTo>
                    <a:pt x="126" y="32"/>
                    <a:pt x="126" y="32"/>
                    <a:pt x="127" y="32"/>
                  </a:cubicBezTo>
                  <a:lnTo>
                    <a:pt x="127" y="30"/>
                  </a:lnTo>
                  <a:close/>
                  <a:moveTo>
                    <a:pt x="41" y="1"/>
                  </a:moveTo>
                  <a:lnTo>
                    <a:pt x="41" y="1"/>
                  </a:lnTo>
                  <a:cubicBezTo>
                    <a:pt x="0" y="42"/>
                    <a:pt x="78" y="74"/>
                    <a:pt x="69" y="110"/>
                  </a:cubicBezTo>
                  <a:cubicBezTo>
                    <a:pt x="69" y="110"/>
                    <a:pt x="80" y="112"/>
                    <a:pt x="89" y="112"/>
                  </a:cubicBezTo>
                  <a:cubicBezTo>
                    <a:pt x="91" y="112"/>
                    <a:pt x="94" y="112"/>
                    <a:pt x="96" y="111"/>
                  </a:cubicBezTo>
                  <a:cubicBezTo>
                    <a:pt x="102" y="107"/>
                    <a:pt x="107" y="104"/>
                    <a:pt x="115" y="102"/>
                  </a:cubicBezTo>
                  <a:cubicBezTo>
                    <a:pt x="116" y="105"/>
                    <a:pt x="121" y="110"/>
                    <a:pt x="121" y="110"/>
                  </a:cubicBezTo>
                  <a:cubicBezTo>
                    <a:pt x="112" y="111"/>
                    <a:pt x="106" y="112"/>
                    <a:pt x="100" y="113"/>
                  </a:cubicBezTo>
                  <a:lnTo>
                    <a:pt x="100" y="113"/>
                  </a:lnTo>
                  <a:cubicBezTo>
                    <a:pt x="98" y="113"/>
                    <a:pt x="97" y="112"/>
                    <a:pt x="96" y="111"/>
                  </a:cubicBezTo>
                  <a:lnTo>
                    <a:pt x="96" y="114"/>
                  </a:lnTo>
                  <a:cubicBezTo>
                    <a:pt x="97" y="114"/>
                    <a:pt x="98" y="114"/>
                    <a:pt x="100" y="113"/>
                  </a:cubicBezTo>
                  <a:lnTo>
                    <a:pt x="100" y="113"/>
                  </a:lnTo>
                  <a:cubicBezTo>
                    <a:pt x="112" y="120"/>
                    <a:pt x="125" y="123"/>
                    <a:pt x="137" y="127"/>
                  </a:cubicBezTo>
                  <a:cubicBezTo>
                    <a:pt x="144" y="120"/>
                    <a:pt x="165" y="111"/>
                    <a:pt x="159" y="107"/>
                  </a:cubicBezTo>
                  <a:cubicBezTo>
                    <a:pt x="130" y="84"/>
                    <a:pt x="124" y="58"/>
                    <a:pt x="126" y="32"/>
                  </a:cubicBezTo>
                  <a:lnTo>
                    <a:pt x="126" y="32"/>
                  </a:lnTo>
                  <a:cubicBezTo>
                    <a:pt x="116" y="34"/>
                    <a:pt x="107" y="34"/>
                    <a:pt x="100" y="34"/>
                  </a:cubicBezTo>
                  <a:cubicBezTo>
                    <a:pt x="64" y="34"/>
                    <a:pt x="60" y="16"/>
                    <a:pt x="4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47"/>
            <p:cNvSpPr/>
            <p:nvPr/>
          </p:nvSpPr>
          <p:spPr>
            <a:xfrm>
              <a:off x="2940150" y="3961975"/>
              <a:ext cx="5600" cy="2750"/>
            </a:xfrm>
            <a:custGeom>
              <a:rect b="b" l="l" r="r" t="t"/>
              <a:pathLst>
                <a:path extrusionOk="0" h="110" w="224">
                  <a:moveTo>
                    <a:pt x="200" y="1"/>
                  </a:moveTo>
                  <a:cubicBezTo>
                    <a:pt x="179" y="1"/>
                    <a:pt x="145" y="24"/>
                    <a:pt x="121" y="30"/>
                  </a:cubicBezTo>
                  <a:lnTo>
                    <a:pt x="105" y="49"/>
                  </a:lnTo>
                  <a:lnTo>
                    <a:pt x="90" y="41"/>
                  </a:lnTo>
                  <a:cubicBezTo>
                    <a:pt x="63" y="60"/>
                    <a:pt x="32" y="72"/>
                    <a:pt x="0" y="77"/>
                  </a:cubicBezTo>
                  <a:cubicBezTo>
                    <a:pt x="2" y="81"/>
                    <a:pt x="2" y="85"/>
                    <a:pt x="5" y="90"/>
                  </a:cubicBezTo>
                  <a:cubicBezTo>
                    <a:pt x="15" y="103"/>
                    <a:pt x="21" y="109"/>
                    <a:pt x="31" y="109"/>
                  </a:cubicBezTo>
                  <a:cubicBezTo>
                    <a:pt x="43" y="109"/>
                    <a:pt x="62" y="100"/>
                    <a:pt x="103" y="81"/>
                  </a:cubicBezTo>
                  <a:lnTo>
                    <a:pt x="147" y="63"/>
                  </a:lnTo>
                  <a:cubicBezTo>
                    <a:pt x="197" y="47"/>
                    <a:pt x="224" y="21"/>
                    <a:pt x="212" y="6"/>
                  </a:cubicBezTo>
                  <a:cubicBezTo>
                    <a:pt x="209" y="2"/>
                    <a:pt x="205" y="1"/>
                    <a:pt x="20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47"/>
            <p:cNvSpPr/>
            <p:nvPr/>
          </p:nvSpPr>
          <p:spPr>
            <a:xfrm>
              <a:off x="2835100" y="4153975"/>
              <a:ext cx="5575" cy="2925"/>
            </a:xfrm>
            <a:custGeom>
              <a:rect b="b" l="l" r="r" t="t"/>
              <a:pathLst>
                <a:path extrusionOk="0" h="117" w="223">
                  <a:moveTo>
                    <a:pt x="157" y="1"/>
                  </a:moveTo>
                  <a:cubicBezTo>
                    <a:pt x="137" y="1"/>
                    <a:pt x="122" y="11"/>
                    <a:pt x="106" y="19"/>
                  </a:cubicBezTo>
                  <a:cubicBezTo>
                    <a:pt x="52" y="46"/>
                    <a:pt x="0" y="72"/>
                    <a:pt x="47" y="116"/>
                  </a:cubicBezTo>
                  <a:cubicBezTo>
                    <a:pt x="55" y="101"/>
                    <a:pt x="59" y="96"/>
                    <a:pt x="61" y="90"/>
                  </a:cubicBezTo>
                  <a:cubicBezTo>
                    <a:pt x="64" y="70"/>
                    <a:pt x="64" y="51"/>
                    <a:pt x="105" y="51"/>
                  </a:cubicBezTo>
                  <a:cubicBezTo>
                    <a:pt x="116" y="51"/>
                    <a:pt x="131" y="53"/>
                    <a:pt x="149" y="56"/>
                  </a:cubicBezTo>
                  <a:cubicBezTo>
                    <a:pt x="150" y="56"/>
                    <a:pt x="150" y="56"/>
                    <a:pt x="151" y="56"/>
                  </a:cubicBezTo>
                  <a:cubicBezTo>
                    <a:pt x="165" y="56"/>
                    <a:pt x="203" y="39"/>
                    <a:pt x="217" y="28"/>
                  </a:cubicBezTo>
                  <a:cubicBezTo>
                    <a:pt x="222" y="23"/>
                    <a:pt x="199" y="12"/>
                    <a:pt x="181" y="6"/>
                  </a:cubicBezTo>
                  <a:cubicBezTo>
                    <a:pt x="172" y="2"/>
                    <a:pt x="164" y="1"/>
                    <a:pt x="15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47"/>
            <p:cNvSpPr/>
            <p:nvPr/>
          </p:nvSpPr>
          <p:spPr>
            <a:xfrm>
              <a:off x="2882275" y="3960100"/>
              <a:ext cx="4900" cy="2300"/>
            </a:xfrm>
            <a:custGeom>
              <a:rect b="b" l="l" r="r" t="t"/>
              <a:pathLst>
                <a:path extrusionOk="0" h="92" w="196">
                  <a:moveTo>
                    <a:pt x="192" y="0"/>
                  </a:moveTo>
                  <a:cubicBezTo>
                    <a:pt x="154" y="3"/>
                    <a:pt x="142" y="25"/>
                    <a:pt x="120" y="43"/>
                  </a:cubicBezTo>
                  <a:cubicBezTo>
                    <a:pt x="107" y="53"/>
                    <a:pt x="92" y="60"/>
                    <a:pt x="81" y="60"/>
                  </a:cubicBezTo>
                  <a:cubicBezTo>
                    <a:pt x="74" y="60"/>
                    <a:pt x="69" y="57"/>
                    <a:pt x="67" y="52"/>
                  </a:cubicBezTo>
                  <a:cubicBezTo>
                    <a:pt x="66" y="46"/>
                    <a:pt x="61" y="40"/>
                    <a:pt x="54" y="35"/>
                  </a:cubicBezTo>
                  <a:cubicBezTo>
                    <a:pt x="51" y="35"/>
                    <a:pt x="35" y="40"/>
                    <a:pt x="27" y="44"/>
                  </a:cubicBezTo>
                  <a:cubicBezTo>
                    <a:pt x="16" y="52"/>
                    <a:pt x="7" y="59"/>
                    <a:pt x="1" y="65"/>
                  </a:cubicBezTo>
                  <a:cubicBezTo>
                    <a:pt x="5" y="83"/>
                    <a:pt x="32" y="92"/>
                    <a:pt x="66" y="92"/>
                  </a:cubicBezTo>
                  <a:cubicBezTo>
                    <a:pt x="91" y="92"/>
                    <a:pt x="119" y="87"/>
                    <a:pt x="145" y="78"/>
                  </a:cubicBezTo>
                  <a:cubicBezTo>
                    <a:pt x="154" y="75"/>
                    <a:pt x="167" y="68"/>
                    <a:pt x="172" y="62"/>
                  </a:cubicBezTo>
                  <a:cubicBezTo>
                    <a:pt x="195" y="37"/>
                    <a:pt x="145" y="34"/>
                    <a:pt x="19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 name="Google Shape;5145;p47"/>
            <p:cNvSpPr/>
            <p:nvPr/>
          </p:nvSpPr>
          <p:spPr>
            <a:xfrm>
              <a:off x="2939800" y="4136525"/>
              <a:ext cx="4150" cy="1975"/>
            </a:xfrm>
            <a:custGeom>
              <a:rect b="b" l="l" r="r" t="t"/>
              <a:pathLst>
                <a:path extrusionOk="0" h="79" w="166">
                  <a:moveTo>
                    <a:pt x="146" y="0"/>
                  </a:moveTo>
                  <a:cubicBezTo>
                    <a:pt x="139" y="0"/>
                    <a:pt x="130" y="2"/>
                    <a:pt x="117" y="4"/>
                  </a:cubicBezTo>
                  <a:cubicBezTo>
                    <a:pt x="111" y="4"/>
                    <a:pt x="104" y="5"/>
                    <a:pt x="97" y="5"/>
                  </a:cubicBezTo>
                  <a:cubicBezTo>
                    <a:pt x="90" y="5"/>
                    <a:pt x="83" y="4"/>
                    <a:pt x="75" y="4"/>
                  </a:cubicBezTo>
                  <a:cubicBezTo>
                    <a:pt x="66" y="4"/>
                    <a:pt x="57" y="5"/>
                    <a:pt x="48" y="6"/>
                  </a:cubicBezTo>
                  <a:cubicBezTo>
                    <a:pt x="33" y="9"/>
                    <a:pt x="17" y="21"/>
                    <a:pt x="8" y="30"/>
                  </a:cubicBezTo>
                  <a:cubicBezTo>
                    <a:pt x="1" y="37"/>
                    <a:pt x="74" y="79"/>
                    <a:pt x="94" y="79"/>
                  </a:cubicBezTo>
                  <a:cubicBezTo>
                    <a:pt x="102" y="79"/>
                    <a:pt x="114" y="76"/>
                    <a:pt x="127" y="73"/>
                  </a:cubicBezTo>
                  <a:cubicBezTo>
                    <a:pt x="130" y="70"/>
                    <a:pt x="138" y="67"/>
                    <a:pt x="139" y="62"/>
                  </a:cubicBezTo>
                  <a:cubicBezTo>
                    <a:pt x="144" y="49"/>
                    <a:pt x="144" y="36"/>
                    <a:pt x="154" y="23"/>
                  </a:cubicBezTo>
                  <a:cubicBezTo>
                    <a:pt x="166" y="8"/>
                    <a:pt x="165" y="0"/>
                    <a:pt x="1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47"/>
            <p:cNvSpPr/>
            <p:nvPr/>
          </p:nvSpPr>
          <p:spPr>
            <a:xfrm>
              <a:off x="3030500" y="4111250"/>
              <a:ext cx="5050" cy="2050"/>
            </a:xfrm>
            <a:custGeom>
              <a:rect b="b" l="l" r="r" t="t"/>
              <a:pathLst>
                <a:path extrusionOk="0" h="82" w="202">
                  <a:moveTo>
                    <a:pt x="49" y="1"/>
                  </a:moveTo>
                  <a:cubicBezTo>
                    <a:pt x="0" y="52"/>
                    <a:pt x="5" y="82"/>
                    <a:pt x="59" y="82"/>
                  </a:cubicBezTo>
                  <a:cubicBezTo>
                    <a:pt x="76" y="82"/>
                    <a:pt x="98" y="79"/>
                    <a:pt x="125" y="73"/>
                  </a:cubicBezTo>
                  <a:cubicBezTo>
                    <a:pt x="132" y="70"/>
                    <a:pt x="151" y="55"/>
                    <a:pt x="151" y="55"/>
                  </a:cubicBezTo>
                  <a:cubicBezTo>
                    <a:pt x="125" y="38"/>
                    <a:pt x="195" y="21"/>
                    <a:pt x="201" y="5"/>
                  </a:cubicBezTo>
                  <a:lnTo>
                    <a:pt x="201" y="5"/>
                  </a:lnTo>
                  <a:cubicBezTo>
                    <a:pt x="163" y="17"/>
                    <a:pt x="132" y="23"/>
                    <a:pt x="107" y="23"/>
                  </a:cubicBezTo>
                  <a:cubicBezTo>
                    <a:pt x="80" y="23"/>
                    <a:pt x="60" y="16"/>
                    <a:pt x="4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47"/>
            <p:cNvSpPr/>
            <p:nvPr/>
          </p:nvSpPr>
          <p:spPr>
            <a:xfrm>
              <a:off x="2912775" y="3980425"/>
              <a:ext cx="3075" cy="2375"/>
            </a:xfrm>
            <a:custGeom>
              <a:rect b="b" l="l" r="r" t="t"/>
              <a:pathLst>
                <a:path extrusionOk="0" h="95" w="123">
                  <a:moveTo>
                    <a:pt x="98" y="1"/>
                  </a:moveTo>
                  <a:cubicBezTo>
                    <a:pt x="94" y="1"/>
                    <a:pt x="90" y="1"/>
                    <a:pt x="87" y="2"/>
                  </a:cubicBezTo>
                  <a:cubicBezTo>
                    <a:pt x="48" y="15"/>
                    <a:pt x="1" y="65"/>
                    <a:pt x="9" y="82"/>
                  </a:cubicBezTo>
                  <a:cubicBezTo>
                    <a:pt x="13" y="90"/>
                    <a:pt x="35" y="94"/>
                    <a:pt x="56" y="94"/>
                  </a:cubicBezTo>
                  <a:cubicBezTo>
                    <a:pt x="70" y="94"/>
                    <a:pt x="83" y="92"/>
                    <a:pt x="90" y="87"/>
                  </a:cubicBezTo>
                  <a:cubicBezTo>
                    <a:pt x="108" y="76"/>
                    <a:pt x="117" y="58"/>
                    <a:pt x="120" y="45"/>
                  </a:cubicBezTo>
                  <a:cubicBezTo>
                    <a:pt x="123" y="30"/>
                    <a:pt x="118" y="17"/>
                    <a:pt x="114" y="5"/>
                  </a:cubicBezTo>
                  <a:cubicBezTo>
                    <a:pt x="112" y="2"/>
                    <a:pt x="105" y="1"/>
                    <a:pt x="9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47"/>
            <p:cNvSpPr/>
            <p:nvPr/>
          </p:nvSpPr>
          <p:spPr>
            <a:xfrm>
              <a:off x="2870375" y="3972600"/>
              <a:ext cx="4375" cy="2850"/>
            </a:xfrm>
            <a:custGeom>
              <a:rect b="b" l="l" r="r" t="t"/>
              <a:pathLst>
                <a:path extrusionOk="0" h="114" w="175">
                  <a:moveTo>
                    <a:pt x="165" y="0"/>
                  </a:moveTo>
                  <a:cubicBezTo>
                    <a:pt x="164" y="0"/>
                    <a:pt x="164" y="0"/>
                    <a:pt x="163" y="0"/>
                  </a:cubicBezTo>
                  <a:cubicBezTo>
                    <a:pt x="133" y="6"/>
                    <a:pt x="87" y="15"/>
                    <a:pt x="71" y="28"/>
                  </a:cubicBezTo>
                  <a:cubicBezTo>
                    <a:pt x="40" y="53"/>
                    <a:pt x="22" y="81"/>
                    <a:pt x="3" y="109"/>
                  </a:cubicBezTo>
                  <a:cubicBezTo>
                    <a:pt x="1" y="112"/>
                    <a:pt x="8" y="114"/>
                    <a:pt x="14" y="114"/>
                  </a:cubicBezTo>
                  <a:cubicBezTo>
                    <a:pt x="15" y="114"/>
                    <a:pt x="17" y="114"/>
                    <a:pt x="18" y="114"/>
                  </a:cubicBezTo>
                  <a:cubicBezTo>
                    <a:pt x="38" y="103"/>
                    <a:pt x="58" y="94"/>
                    <a:pt x="100" y="74"/>
                  </a:cubicBezTo>
                  <a:cubicBezTo>
                    <a:pt x="113" y="64"/>
                    <a:pt x="140" y="40"/>
                    <a:pt x="169" y="16"/>
                  </a:cubicBezTo>
                  <a:cubicBezTo>
                    <a:pt x="175" y="11"/>
                    <a:pt x="170" y="0"/>
                    <a:pt x="1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47"/>
            <p:cNvSpPr/>
            <p:nvPr/>
          </p:nvSpPr>
          <p:spPr>
            <a:xfrm>
              <a:off x="2898400" y="3991625"/>
              <a:ext cx="3625" cy="2625"/>
            </a:xfrm>
            <a:custGeom>
              <a:rect b="b" l="l" r="r" t="t"/>
              <a:pathLst>
                <a:path extrusionOk="0" h="105" w="145">
                  <a:moveTo>
                    <a:pt x="119" y="1"/>
                  </a:moveTo>
                  <a:cubicBezTo>
                    <a:pt x="110" y="1"/>
                    <a:pt x="82" y="9"/>
                    <a:pt x="78" y="13"/>
                  </a:cubicBezTo>
                  <a:cubicBezTo>
                    <a:pt x="50" y="43"/>
                    <a:pt x="21" y="75"/>
                    <a:pt x="0" y="97"/>
                  </a:cubicBezTo>
                  <a:cubicBezTo>
                    <a:pt x="8" y="102"/>
                    <a:pt x="17" y="105"/>
                    <a:pt x="26" y="105"/>
                  </a:cubicBezTo>
                  <a:cubicBezTo>
                    <a:pt x="55" y="105"/>
                    <a:pt x="88" y="83"/>
                    <a:pt x="119" y="68"/>
                  </a:cubicBezTo>
                  <a:cubicBezTo>
                    <a:pt x="130" y="63"/>
                    <a:pt x="144" y="48"/>
                    <a:pt x="144" y="46"/>
                  </a:cubicBezTo>
                  <a:cubicBezTo>
                    <a:pt x="140" y="29"/>
                    <a:pt x="134" y="13"/>
                    <a:pt x="122" y="1"/>
                  </a:cubicBezTo>
                  <a:cubicBezTo>
                    <a:pt x="122" y="1"/>
                    <a:pt x="121" y="1"/>
                    <a:pt x="11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47"/>
            <p:cNvSpPr/>
            <p:nvPr/>
          </p:nvSpPr>
          <p:spPr>
            <a:xfrm>
              <a:off x="3044550" y="3933975"/>
              <a:ext cx="2825" cy="2750"/>
            </a:xfrm>
            <a:custGeom>
              <a:rect b="b" l="l" r="r" t="t"/>
              <a:pathLst>
                <a:path extrusionOk="0" h="110" w="113">
                  <a:moveTo>
                    <a:pt x="1" y="1"/>
                  </a:moveTo>
                  <a:lnTo>
                    <a:pt x="1" y="1"/>
                  </a:lnTo>
                  <a:cubicBezTo>
                    <a:pt x="5" y="36"/>
                    <a:pt x="11" y="71"/>
                    <a:pt x="16" y="109"/>
                  </a:cubicBezTo>
                  <a:cubicBezTo>
                    <a:pt x="45" y="87"/>
                    <a:pt x="69" y="70"/>
                    <a:pt x="92" y="51"/>
                  </a:cubicBezTo>
                  <a:cubicBezTo>
                    <a:pt x="113" y="36"/>
                    <a:pt x="111" y="11"/>
                    <a:pt x="82" y="5"/>
                  </a:cubicBezTo>
                  <a:cubicBezTo>
                    <a:pt x="61" y="1"/>
                    <a:pt x="32" y="2"/>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47"/>
            <p:cNvSpPr/>
            <p:nvPr/>
          </p:nvSpPr>
          <p:spPr>
            <a:xfrm>
              <a:off x="3022925" y="4133175"/>
              <a:ext cx="5850" cy="2400"/>
            </a:xfrm>
            <a:custGeom>
              <a:rect b="b" l="l" r="r" t="t"/>
              <a:pathLst>
                <a:path extrusionOk="0" h="96" w="234">
                  <a:moveTo>
                    <a:pt x="223" y="0"/>
                  </a:moveTo>
                  <a:cubicBezTo>
                    <a:pt x="209" y="0"/>
                    <a:pt x="184" y="6"/>
                    <a:pt x="180" y="10"/>
                  </a:cubicBezTo>
                  <a:cubicBezTo>
                    <a:pt x="141" y="44"/>
                    <a:pt x="103" y="55"/>
                    <a:pt x="61" y="55"/>
                  </a:cubicBezTo>
                  <a:cubicBezTo>
                    <a:pt x="53" y="55"/>
                    <a:pt x="45" y="54"/>
                    <a:pt x="36" y="54"/>
                  </a:cubicBezTo>
                  <a:cubicBezTo>
                    <a:pt x="35" y="54"/>
                    <a:pt x="34" y="53"/>
                    <a:pt x="34" y="53"/>
                  </a:cubicBezTo>
                  <a:cubicBezTo>
                    <a:pt x="26" y="53"/>
                    <a:pt x="13" y="58"/>
                    <a:pt x="2" y="61"/>
                  </a:cubicBezTo>
                  <a:cubicBezTo>
                    <a:pt x="2" y="65"/>
                    <a:pt x="1" y="71"/>
                    <a:pt x="4" y="74"/>
                  </a:cubicBezTo>
                  <a:cubicBezTo>
                    <a:pt x="13" y="88"/>
                    <a:pt x="52" y="96"/>
                    <a:pt x="82" y="96"/>
                  </a:cubicBezTo>
                  <a:cubicBezTo>
                    <a:pt x="94" y="96"/>
                    <a:pt x="105" y="94"/>
                    <a:pt x="111" y="92"/>
                  </a:cubicBezTo>
                  <a:cubicBezTo>
                    <a:pt x="154" y="65"/>
                    <a:pt x="188" y="43"/>
                    <a:pt x="223" y="20"/>
                  </a:cubicBezTo>
                  <a:cubicBezTo>
                    <a:pt x="230" y="14"/>
                    <a:pt x="233" y="1"/>
                    <a:pt x="227" y="1"/>
                  </a:cubicBezTo>
                  <a:cubicBezTo>
                    <a:pt x="226" y="1"/>
                    <a:pt x="225" y="0"/>
                    <a:pt x="22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47"/>
            <p:cNvSpPr/>
            <p:nvPr/>
          </p:nvSpPr>
          <p:spPr>
            <a:xfrm>
              <a:off x="3126325" y="4029750"/>
              <a:ext cx="2975" cy="2725"/>
            </a:xfrm>
            <a:custGeom>
              <a:rect b="b" l="l" r="r" t="t"/>
              <a:pathLst>
                <a:path extrusionOk="0" h="109" w="119">
                  <a:moveTo>
                    <a:pt x="77" y="0"/>
                  </a:moveTo>
                  <a:cubicBezTo>
                    <a:pt x="64" y="0"/>
                    <a:pt x="44" y="17"/>
                    <a:pt x="24" y="37"/>
                  </a:cubicBezTo>
                  <a:cubicBezTo>
                    <a:pt x="15" y="48"/>
                    <a:pt x="0" y="54"/>
                    <a:pt x="5" y="74"/>
                  </a:cubicBezTo>
                  <a:cubicBezTo>
                    <a:pt x="8" y="87"/>
                    <a:pt x="9" y="108"/>
                    <a:pt x="15" y="108"/>
                  </a:cubicBezTo>
                  <a:cubicBezTo>
                    <a:pt x="15" y="108"/>
                    <a:pt x="15" y="108"/>
                    <a:pt x="15" y="108"/>
                  </a:cubicBezTo>
                  <a:cubicBezTo>
                    <a:pt x="45" y="98"/>
                    <a:pt x="76" y="82"/>
                    <a:pt x="105" y="64"/>
                  </a:cubicBezTo>
                  <a:cubicBezTo>
                    <a:pt x="108" y="62"/>
                    <a:pt x="114" y="46"/>
                    <a:pt x="117" y="37"/>
                  </a:cubicBezTo>
                  <a:cubicBezTo>
                    <a:pt x="118" y="31"/>
                    <a:pt x="118" y="24"/>
                    <a:pt x="115" y="21"/>
                  </a:cubicBezTo>
                  <a:cubicBezTo>
                    <a:pt x="111" y="17"/>
                    <a:pt x="103" y="15"/>
                    <a:pt x="92" y="11"/>
                  </a:cubicBezTo>
                  <a:cubicBezTo>
                    <a:pt x="88" y="3"/>
                    <a:pt x="83" y="0"/>
                    <a:pt x="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47"/>
            <p:cNvSpPr/>
            <p:nvPr/>
          </p:nvSpPr>
          <p:spPr>
            <a:xfrm>
              <a:off x="2836375" y="3993775"/>
              <a:ext cx="3000" cy="2550"/>
            </a:xfrm>
            <a:custGeom>
              <a:rect b="b" l="l" r="r" t="t"/>
              <a:pathLst>
                <a:path extrusionOk="0" h="102" w="120">
                  <a:moveTo>
                    <a:pt x="53" y="1"/>
                  </a:moveTo>
                  <a:cubicBezTo>
                    <a:pt x="53" y="1"/>
                    <a:pt x="52" y="1"/>
                    <a:pt x="51" y="1"/>
                  </a:cubicBezTo>
                  <a:lnTo>
                    <a:pt x="39" y="2"/>
                  </a:lnTo>
                  <a:cubicBezTo>
                    <a:pt x="33" y="10"/>
                    <a:pt x="26" y="17"/>
                    <a:pt x="24" y="23"/>
                  </a:cubicBezTo>
                  <a:cubicBezTo>
                    <a:pt x="1" y="70"/>
                    <a:pt x="20" y="93"/>
                    <a:pt x="65" y="101"/>
                  </a:cubicBezTo>
                  <a:cubicBezTo>
                    <a:pt x="68" y="101"/>
                    <a:pt x="71" y="101"/>
                    <a:pt x="75" y="101"/>
                  </a:cubicBezTo>
                  <a:cubicBezTo>
                    <a:pt x="84" y="101"/>
                    <a:pt x="97" y="99"/>
                    <a:pt x="105" y="82"/>
                  </a:cubicBezTo>
                  <a:cubicBezTo>
                    <a:pt x="120" y="53"/>
                    <a:pt x="86" y="1"/>
                    <a:pt x="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47"/>
            <p:cNvSpPr/>
            <p:nvPr/>
          </p:nvSpPr>
          <p:spPr>
            <a:xfrm>
              <a:off x="3119225" y="3946025"/>
              <a:ext cx="3200" cy="2025"/>
            </a:xfrm>
            <a:custGeom>
              <a:rect b="b" l="l" r="r" t="t"/>
              <a:pathLst>
                <a:path extrusionOk="0" h="81" w="128">
                  <a:moveTo>
                    <a:pt x="15" y="0"/>
                  </a:moveTo>
                  <a:cubicBezTo>
                    <a:pt x="0" y="0"/>
                    <a:pt x="28" y="31"/>
                    <a:pt x="24" y="38"/>
                  </a:cubicBezTo>
                  <a:cubicBezTo>
                    <a:pt x="15" y="63"/>
                    <a:pt x="21" y="70"/>
                    <a:pt x="51" y="75"/>
                  </a:cubicBezTo>
                  <a:lnTo>
                    <a:pt x="93" y="81"/>
                  </a:lnTo>
                  <a:lnTo>
                    <a:pt x="89" y="51"/>
                  </a:lnTo>
                  <a:lnTo>
                    <a:pt x="112" y="61"/>
                  </a:lnTo>
                  <a:cubicBezTo>
                    <a:pt x="117" y="54"/>
                    <a:pt x="127" y="47"/>
                    <a:pt x="124" y="38"/>
                  </a:cubicBezTo>
                  <a:cubicBezTo>
                    <a:pt x="118" y="23"/>
                    <a:pt x="108" y="13"/>
                    <a:pt x="95" y="13"/>
                  </a:cubicBezTo>
                  <a:cubicBezTo>
                    <a:pt x="92" y="13"/>
                    <a:pt x="89" y="13"/>
                    <a:pt x="86" y="14"/>
                  </a:cubicBezTo>
                  <a:cubicBezTo>
                    <a:pt x="83" y="16"/>
                    <a:pt x="79" y="16"/>
                    <a:pt x="74" y="16"/>
                  </a:cubicBezTo>
                  <a:cubicBezTo>
                    <a:pt x="63" y="16"/>
                    <a:pt x="49" y="12"/>
                    <a:pt x="36" y="7"/>
                  </a:cubicBezTo>
                  <a:cubicBezTo>
                    <a:pt x="25" y="2"/>
                    <a:pt x="19" y="0"/>
                    <a:pt x="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47"/>
            <p:cNvSpPr/>
            <p:nvPr/>
          </p:nvSpPr>
          <p:spPr>
            <a:xfrm>
              <a:off x="2833250" y="4005025"/>
              <a:ext cx="3975" cy="2525"/>
            </a:xfrm>
            <a:custGeom>
              <a:rect b="b" l="l" r="r" t="t"/>
              <a:pathLst>
                <a:path extrusionOk="0" h="101" w="159">
                  <a:moveTo>
                    <a:pt x="89" y="1"/>
                  </a:moveTo>
                  <a:lnTo>
                    <a:pt x="80" y="10"/>
                  </a:lnTo>
                  <a:cubicBezTo>
                    <a:pt x="77" y="13"/>
                    <a:pt x="76" y="17"/>
                    <a:pt x="73" y="20"/>
                  </a:cubicBezTo>
                  <a:cubicBezTo>
                    <a:pt x="45" y="45"/>
                    <a:pt x="1" y="73"/>
                    <a:pt x="10" y="94"/>
                  </a:cubicBezTo>
                  <a:cubicBezTo>
                    <a:pt x="12" y="99"/>
                    <a:pt x="16" y="101"/>
                    <a:pt x="20" y="101"/>
                  </a:cubicBezTo>
                  <a:cubicBezTo>
                    <a:pt x="38" y="101"/>
                    <a:pt x="69" y="70"/>
                    <a:pt x="89" y="66"/>
                  </a:cubicBezTo>
                  <a:cubicBezTo>
                    <a:pt x="90" y="65"/>
                    <a:pt x="92" y="65"/>
                    <a:pt x="93" y="65"/>
                  </a:cubicBezTo>
                  <a:cubicBezTo>
                    <a:pt x="101" y="65"/>
                    <a:pt x="105" y="72"/>
                    <a:pt x="111" y="73"/>
                  </a:cubicBezTo>
                  <a:cubicBezTo>
                    <a:pt x="115" y="73"/>
                    <a:pt x="126" y="70"/>
                    <a:pt x="133" y="67"/>
                  </a:cubicBezTo>
                  <a:cubicBezTo>
                    <a:pt x="139" y="51"/>
                    <a:pt x="158" y="26"/>
                    <a:pt x="151" y="19"/>
                  </a:cubicBezTo>
                  <a:cubicBezTo>
                    <a:pt x="139" y="7"/>
                    <a:pt x="110" y="5"/>
                    <a:pt x="8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47"/>
            <p:cNvSpPr/>
            <p:nvPr/>
          </p:nvSpPr>
          <p:spPr>
            <a:xfrm>
              <a:off x="2806625" y="4176325"/>
              <a:ext cx="2825" cy="2825"/>
            </a:xfrm>
            <a:custGeom>
              <a:rect b="b" l="l" r="r" t="t"/>
              <a:pathLst>
                <a:path extrusionOk="0" h="113" w="113">
                  <a:moveTo>
                    <a:pt x="106" y="0"/>
                  </a:moveTo>
                  <a:cubicBezTo>
                    <a:pt x="61" y="33"/>
                    <a:pt x="30" y="50"/>
                    <a:pt x="14" y="70"/>
                  </a:cubicBezTo>
                  <a:cubicBezTo>
                    <a:pt x="1" y="84"/>
                    <a:pt x="6" y="102"/>
                    <a:pt x="46" y="109"/>
                  </a:cubicBezTo>
                  <a:cubicBezTo>
                    <a:pt x="56" y="111"/>
                    <a:pt x="66" y="113"/>
                    <a:pt x="74" y="113"/>
                  </a:cubicBezTo>
                  <a:cubicBezTo>
                    <a:pt x="76" y="113"/>
                    <a:pt x="78" y="113"/>
                    <a:pt x="80" y="112"/>
                  </a:cubicBezTo>
                  <a:cubicBezTo>
                    <a:pt x="92" y="111"/>
                    <a:pt x="112" y="103"/>
                    <a:pt x="112" y="100"/>
                  </a:cubicBezTo>
                  <a:cubicBezTo>
                    <a:pt x="112" y="73"/>
                    <a:pt x="109" y="46"/>
                    <a:pt x="10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47"/>
            <p:cNvSpPr/>
            <p:nvPr/>
          </p:nvSpPr>
          <p:spPr>
            <a:xfrm>
              <a:off x="3132725" y="3967550"/>
              <a:ext cx="1825" cy="4275"/>
            </a:xfrm>
            <a:custGeom>
              <a:rect b="b" l="l" r="r" t="t"/>
              <a:pathLst>
                <a:path extrusionOk="0" h="171" w="73">
                  <a:moveTo>
                    <a:pt x="33" y="1"/>
                  </a:moveTo>
                  <a:cubicBezTo>
                    <a:pt x="28" y="1"/>
                    <a:pt x="23" y="6"/>
                    <a:pt x="18" y="7"/>
                  </a:cubicBezTo>
                  <a:cubicBezTo>
                    <a:pt x="0" y="8"/>
                    <a:pt x="3" y="36"/>
                    <a:pt x="14" y="51"/>
                  </a:cubicBezTo>
                  <a:cubicBezTo>
                    <a:pt x="31" y="77"/>
                    <a:pt x="37" y="96"/>
                    <a:pt x="28" y="129"/>
                  </a:cubicBezTo>
                  <a:cubicBezTo>
                    <a:pt x="24" y="144"/>
                    <a:pt x="31" y="170"/>
                    <a:pt x="45" y="170"/>
                  </a:cubicBezTo>
                  <a:cubicBezTo>
                    <a:pt x="46" y="170"/>
                    <a:pt x="47" y="170"/>
                    <a:pt x="48" y="170"/>
                  </a:cubicBezTo>
                  <a:cubicBezTo>
                    <a:pt x="48" y="170"/>
                    <a:pt x="49" y="170"/>
                    <a:pt x="50" y="170"/>
                  </a:cubicBezTo>
                  <a:cubicBezTo>
                    <a:pt x="53" y="170"/>
                    <a:pt x="57" y="171"/>
                    <a:pt x="60" y="171"/>
                  </a:cubicBezTo>
                  <a:cubicBezTo>
                    <a:pt x="67" y="171"/>
                    <a:pt x="73" y="167"/>
                    <a:pt x="71" y="145"/>
                  </a:cubicBezTo>
                  <a:lnTo>
                    <a:pt x="61" y="90"/>
                  </a:lnTo>
                  <a:lnTo>
                    <a:pt x="48" y="23"/>
                  </a:lnTo>
                  <a:cubicBezTo>
                    <a:pt x="43" y="6"/>
                    <a:pt x="38" y="1"/>
                    <a:pt x="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47"/>
            <p:cNvSpPr/>
            <p:nvPr/>
          </p:nvSpPr>
          <p:spPr>
            <a:xfrm>
              <a:off x="2867875" y="3990000"/>
              <a:ext cx="3350" cy="2350"/>
            </a:xfrm>
            <a:custGeom>
              <a:rect b="b" l="l" r="r" t="t"/>
              <a:pathLst>
                <a:path extrusionOk="0" h="94" w="134">
                  <a:moveTo>
                    <a:pt x="74" y="1"/>
                  </a:moveTo>
                  <a:cubicBezTo>
                    <a:pt x="67" y="1"/>
                    <a:pt x="53" y="3"/>
                    <a:pt x="37" y="5"/>
                  </a:cubicBezTo>
                  <a:cubicBezTo>
                    <a:pt x="22" y="25"/>
                    <a:pt x="0" y="49"/>
                    <a:pt x="2" y="61"/>
                  </a:cubicBezTo>
                  <a:cubicBezTo>
                    <a:pt x="3" y="75"/>
                    <a:pt x="3" y="94"/>
                    <a:pt x="28" y="94"/>
                  </a:cubicBezTo>
                  <a:cubicBezTo>
                    <a:pt x="34" y="94"/>
                    <a:pt x="42" y="93"/>
                    <a:pt x="52" y="90"/>
                  </a:cubicBezTo>
                  <a:cubicBezTo>
                    <a:pt x="75" y="83"/>
                    <a:pt x="105" y="65"/>
                    <a:pt x="130" y="52"/>
                  </a:cubicBezTo>
                  <a:cubicBezTo>
                    <a:pt x="132" y="50"/>
                    <a:pt x="134" y="32"/>
                    <a:pt x="129" y="32"/>
                  </a:cubicBezTo>
                  <a:cubicBezTo>
                    <a:pt x="129" y="32"/>
                    <a:pt x="128" y="33"/>
                    <a:pt x="128" y="33"/>
                  </a:cubicBezTo>
                  <a:cubicBezTo>
                    <a:pt x="113" y="35"/>
                    <a:pt x="81" y="48"/>
                    <a:pt x="72" y="48"/>
                  </a:cubicBezTo>
                  <a:cubicBezTo>
                    <a:pt x="70" y="48"/>
                    <a:pt x="70" y="48"/>
                    <a:pt x="69" y="47"/>
                  </a:cubicBezTo>
                  <a:cubicBezTo>
                    <a:pt x="63" y="37"/>
                    <a:pt x="77" y="16"/>
                    <a:pt x="77" y="2"/>
                  </a:cubicBezTo>
                  <a:cubicBezTo>
                    <a:pt x="77" y="1"/>
                    <a:pt x="76" y="1"/>
                    <a:pt x="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47"/>
            <p:cNvSpPr/>
            <p:nvPr/>
          </p:nvSpPr>
          <p:spPr>
            <a:xfrm>
              <a:off x="2734175" y="4069775"/>
              <a:ext cx="4250" cy="2775"/>
            </a:xfrm>
            <a:custGeom>
              <a:rect b="b" l="l" r="r" t="t"/>
              <a:pathLst>
                <a:path extrusionOk="0" h="111" w="170">
                  <a:moveTo>
                    <a:pt x="162" y="1"/>
                  </a:moveTo>
                  <a:cubicBezTo>
                    <a:pt x="153" y="1"/>
                    <a:pt x="137" y="6"/>
                    <a:pt x="127" y="12"/>
                  </a:cubicBezTo>
                  <a:cubicBezTo>
                    <a:pt x="93" y="28"/>
                    <a:pt x="59" y="49"/>
                    <a:pt x="25" y="71"/>
                  </a:cubicBezTo>
                  <a:cubicBezTo>
                    <a:pt x="16" y="75"/>
                    <a:pt x="0" y="96"/>
                    <a:pt x="2" y="99"/>
                  </a:cubicBezTo>
                  <a:cubicBezTo>
                    <a:pt x="4" y="107"/>
                    <a:pt x="12" y="110"/>
                    <a:pt x="23" y="110"/>
                  </a:cubicBezTo>
                  <a:cubicBezTo>
                    <a:pt x="45" y="110"/>
                    <a:pt x="80" y="97"/>
                    <a:pt x="108" y="75"/>
                  </a:cubicBezTo>
                  <a:cubicBezTo>
                    <a:pt x="119" y="65"/>
                    <a:pt x="137" y="55"/>
                    <a:pt x="144" y="46"/>
                  </a:cubicBezTo>
                  <a:cubicBezTo>
                    <a:pt x="158" y="30"/>
                    <a:pt x="169" y="11"/>
                    <a:pt x="168" y="3"/>
                  </a:cubicBezTo>
                  <a:cubicBezTo>
                    <a:pt x="168" y="2"/>
                    <a:pt x="165" y="1"/>
                    <a:pt x="16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47"/>
            <p:cNvSpPr/>
            <p:nvPr/>
          </p:nvSpPr>
          <p:spPr>
            <a:xfrm>
              <a:off x="2899825" y="4135575"/>
              <a:ext cx="3475" cy="3300"/>
            </a:xfrm>
            <a:custGeom>
              <a:rect b="b" l="l" r="r" t="t"/>
              <a:pathLst>
                <a:path extrusionOk="0" h="132" w="139">
                  <a:moveTo>
                    <a:pt x="45" y="0"/>
                  </a:moveTo>
                  <a:lnTo>
                    <a:pt x="2" y="42"/>
                  </a:lnTo>
                  <a:cubicBezTo>
                    <a:pt x="1" y="43"/>
                    <a:pt x="4" y="47"/>
                    <a:pt x="4" y="47"/>
                  </a:cubicBezTo>
                  <a:lnTo>
                    <a:pt x="46" y="112"/>
                  </a:lnTo>
                  <a:cubicBezTo>
                    <a:pt x="49" y="115"/>
                    <a:pt x="52" y="119"/>
                    <a:pt x="59" y="121"/>
                  </a:cubicBezTo>
                  <a:cubicBezTo>
                    <a:pt x="71" y="125"/>
                    <a:pt x="84" y="130"/>
                    <a:pt x="101" y="131"/>
                  </a:cubicBezTo>
                  <a:cubicBezTo>
                    <a:pt x="102" y="132"/>
                    <a:pt x="104" y="132"/>
                    <a:pt x="105" y="132"/>
                  </a:cubicBezTo>
                  <a:cubicBezTo>
                    <a:pt x="113" y="132"/>
                    <a:pt x="124" y="129"/>
                    <a:pt x="132" y="127"/>
                  </a:cubicBezTo>
                  <a:cubicBezTo>
                    <a:pt x="136" y="124"/>
                    <a:pt x="139" y="117"/>
                    <a:pt x="139" y="117"/>
                  </a:cubicBezTo>
                  <a:cubicBezTo>
                    <a:pt x="67" y="112"/>
                    <a:pt x="87" y="77"/>
                    <a:pt x="59" y="58"/>
                  </a:cubicBezTo>
                  <a:cubicBezTo>
                    <a:pt x="48" y="50"/>
                    <a:pt x="39" y="49"/>
                    <a:pt x="57" y="37"/>
                  </a:cubicBezTo>
                  <a:cubicBezTo>
                    <a:pt x="71" y="28"/>
                    <a:pt x="120" y="14"/>
                    <a:pt x="70" y="6"/>
                  </a:cubicBezTo>
                  <a:lnTo>
                    <a:pt x="4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47"/>
            <p:cNvSpPr/>
            <p:nvPr/>
          </p:nvSpPr>
          <p:spPr>
            <a:xfrm>
              <a:off x="2878450" y="3989600"/>
              <a:ext cx="4950" cy="3400"/>
            </a:xfrm>
            <a:custGeom>
              <a:rect b="b" l="l" r="r" t="t"/>
              <a:pathLst>
                <a:path extrusionOk="0" h="136" w="198">
                  <a:moveTo>
                    <a:pt x="170" y="0"/>
                  </a:moveTo>
                  <a:cubicBezTo>
                    <a:pt x="91" y="38"/>
                    <a:pt x="42" y="75"/>
                    <a:pt x="13" y="116"/>
                  </a:cubicBezTo>
                  <a:cubicBezTo>
                    <a:pt x="1" y="131"/>
                    <a:pt x="8" y="136"/>
                    <a:pt x="20" y="136"/>
                  </a:cubicBezTo>
                  <a:cubicBezTo>
                    <a:pt x="30" y="136"/>
                    <a:pt x="42" y="133"/>
                    <a:pt x="52" y="131"/>
                  </a:cubicBezTo>
                  <a:cubicBezTo>
                    <a:pt x="86" y="125"/>
                    <a:pt x="66" y="116"/>
                    <a:pt x="73" y="109"/>
                  </a:cubicBezTo>
                  <a:cubicBezTo>
                    <a:pt x="82" y="99"/>
                    <a:pt x="99" y="82"/>
                    <a:pt x="110" y="78"/>
                  </a:cubicBezTo>
                  <a:cubicBezTo>
                    <a:pt x="176" y="57"/>
                    <a:pt x="120" y="18"/>
                    <a:pt x="19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47"/>
            <p:cNvSpPr/>
            <p:nvPr/>
          </p:nvSpPr>
          <p:spPr>
            <a:xfrm>
              <a:off x="2965425" y="3951225"/>
              <a:ext cx="4675" cy="3225"/>
            </a:xfrm>
            <a:custGeom>
              <a:rect b="b" l="l" r="r" t="t"/>
              <a:pathLst>
                <a:path extrusionOk="0" h="129" w="187">
                  <a:moveTo>
                    <a:pt x="159" y="1"/>
                  </a:moveTo>
                  <a:cubicBezTo>
                    <a:pt x="144" y="9"/>
                    <a:pt x="131" y="17"/>
                    <a:pt x="126" y="24"/>
                  </a:cubicBezTo>
                  <a:cubicBezTo>
                    <a:pt x="120" y="31"/>
                    <a:pt x="123" y="42"/>
                    <a:pt x="118" y="45"/>
                  </a:cubicBezTo>
                  <a:cubicBezTo>
                    <a:pt x="114" y="46"/>
                    <a:pt x="111" y="46"/>
                    <a:pt x="107" y="46"/>
                  </a:cubicBezTo>
                  <a:cubicBezTo>
                    <a:pt x="103" y="46"/>
                    <a:pt x="98" y="45"/>
                    <a:pt x="93" y="45"/>
                  </a:cubicBezTo>
                  <a:cubicBezTo>
                    <a:pt x="84" y="45"/>
                    <a:pt x="75" y="48"/>
                    <a:pt x="62" y="59"/>
                  </a:cubicBezTo>
                  <a:cubicBezTo>
                    <a:pt x="45" y="74"/>
                    <a:pt x="48" y="81"/>
                    <a:pt x="44" y="93"/>
                  </a:cubicBezTo>
                  <a:cubicBezTo>
                    <a:pt x="38" y="106"/>
                    <a:pt x="1" y="129"/>
                    <a:pt x="35" y="129"/>
                  </a:cubicBezTo>
                  <a:cubicBezTo>
                    <a:pt x="36" y="129"/>
                    <a:pt x="37" y="129"/>
                    <a:pt x="38" y="129"/>
                  </a:cubicBezTo>
                  <a:cubicBezTo>
                    <a:pt x="50" y="129"/>
                    <a:pt x="98" y="101"/>
                    <a:pt x="101" y="92"/>
                  </a:cubicBezTo>
                  <a:cubicBezTo>
                    <a:pt x="110" y="67"/>
                    <a:pt x="129" y="52"/>
                    <a:pt x="176" y="40"/>
                  </a:cubicBezTo>
                  <a:cubicBezTo>
                    <a:pt x="181" y="39"/>
                    <a:pt x="187" y="18"/>
                    <a:pt x="187" y="8"/>
                  </a:cubicBezTo>
                  <a:cubicBezTo>
                    <a:pt x="187" y="3"/>
                    <a:pt x="171" y="3"/>
                    <a:pt x="15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47"/>
            <p:cNvSpPr/>
            <p:nvPr/>
          </p:nvSpPr>
          <p:spPr>
            <a:xfrm>
              <a:off x="3008100" y="4118675"/>
              <a:ext cx="4700" cy="1775"/>
            </a:xfrm>
            <a:custGeom>
              <a:rect b="b" l="l" r="r" t="t"/>
              <a:pathLst>
                <a:path extrusionOk="0" h="71" w="188">
                  <a:moveTo>
                    <a:pt x="127" y="0"/>
                  </a:moveTo>
                  <a:cubicBezTo>
                    <a:pt x="116" y="0"/>
                    <a:pt x="106" y="1"/>
                    <a:pt x="97" y="4"/>
                  </a:cubicBezTo>
                  <a:cubicBezTo>
                    <a:pt x="69" y="10"/>
                    <a:pt x="39" y="30"/>
                    <a:pt x="1" y="48"/>
                  </a:cubicBezTo>
                  <a:lnTo>
                    <a:pt x="2" y="48"/>
                  </a:lnTo>
                  <a:cubicBezTo>
                    <a:pt x="15" y="49"/>
                    <a:pt x="23" y="50"/>
                    <a:pt x="28" y="50"/>
                  </a:cubicBezTo>
                  <a:cubicBezTo>
                    <a:pt x="30" y="50"/>
                    <a:pt x="32" y="50"/>
                    <a:pt x="33" y="50"/>
                  </a:cubicBezTo>
                  <a:cubicBezTo>
                    <a:pt x="49" y="44"/>
                    <a:pt x="60" y="42"/>
                    <a:pt x="67" y="42"/>
                  </a:cubicBezTo>
                  <a:cubicBezTo>
                    <a:pt x="81" y="42"/>
                    <a:pt x="84" y="50"/>
                    <a:pt x="88" y="58"/>
                  </a:cubicBezTo>
                  <a:cubicBezTo>
                    <a:pt x="92" y="67"/>
                    <a:pt x="96" y="71"/>
                    <a:pt x="101" y="71"/>
                  </a:cubicBezTo>
                  <a:cubicBezTo>
                    <a:pt x="112" y="71"/>
                    <a:pt x="125" y="51"/>
                    <a:pt x="138" y="47"/>
                  </a:cubicBezTo>
                  <a:cubicBezTo>
                    <a:pt x="188" y="32"/>
                    <a:pt x="186" y="16"/>
                    <a:pt x="172" y="8"/>
                  </a:cubicBezTo>
                  <a:cubicBezTo>
                    <a:pt x="161" y="4"/>
                    <a:pt x="144" y="0"/>
                    <a:pt x="12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47"/>
            <p:cNvSpPr/>
            <p:nvPr/>
          </p:nvSpPr>
          <p:spPr>
            <a:xfrm>
              <a:off x="2949200" y="4133800"/>
              <a:ext cx="4125" cy="2125"/>
            </a:xfrm>
            <a:custGeom>
              <a:rect b="b" l="l" r="r" t="t"/>
              <a:pathLst>
                <a:path extrusionOk="0" h="85" w="165">
                  <a:moveTo>
                    <a:pt x="143" y="1"/>
                  </a:moveTo>
                  <a:cubicBezTo>
                    <a:pt x="142" y="1"/>
                    <a:pt x="142" y="1"/>
                    <a:pt x="141" y="1"/>
                  </a:cubicBezTo>
                  <a:cubicBezTo>
                    <a:pt x="113" y="2"/>
                    <a:pt x="79" y="14"/>
                    <a:pt x="49" y="18"/>
                  </a:cubicBezTo>
                  <a:cubicBezTo>
                    <a:pt x="2" y="27"/>
                    <a:pt x="0" y="39"/>
                    <a:pt x="6" y="52"/>
                  </a:cubicBezTo>
                  <a:cubicBezTo>
                    <a:pt x="9" y="61"/>
                    <a:pt x="9" y="70"/>
                    <a:pt x="12" y="85"/>
                  </a:cubicBezTo>
                  <a:lnTo>
                    <a:pt x="13" y="85"/>
                  </a:lnTo>
                  <a:cubicBezTo>
                    <a:pt x="54" y="71"/>
                    <a:pt x="60" y="41"/>
                    <a:pt x="102" y="41"/>
                  </a:cubicBezTo>
                  <a:cubicBezTo>
                    <a:pt x="109" y="41"/>
                    <a:pt x="117" y="41"/>
                    <a:pt x="127" y="43"/>
                  </a:cubicBezTo>
                  <a:cubicBezTo>
                    <a:pt x="127" y="43"/>
                    <a:pt x="127" y="43"/>
                    <a:pt x="127" y="43"/>
                  </a:cubicBezTo>
                  <a:cubicBezTo>
                    <a:pt x="131" y="43"/>
                    <a:pt x="165" y="28"/>
                    <a:pt x="165" y="24"/>
                  </a:cubicBezTo>
                  <a:cubicBezTo>
                    <a:pt x="163" y="14"/>
                    <a:pt x="155" y="1"/>
                    <a:pt x="14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47"/>
            <p:cNvSpPr/>
            <p:nvPr/>
          </p:nvSpPr>
          <p:spPr>
            <a:xfrm>
              <a:off x="2899175" y="3983925"/>
              <a:ext cx="2300" cy="2300"/>
            </a:xfrm>
            <a:custGeom>
              <a:rect b="b" l="l" r="r" t="t"/>
              <a:pathLst>
                <a:path extrusionOk="0" h="92" w="92">
                  <a:moveTo>
                    <a:pt x="67" y="1"/>
                  </a:moveTo>
                  <a:cubicBezTo>
                    <a:pt x="56" y="1"/>
                    <a:pt x="38" y="5"/>
                    <a:pt x="31" y="9"/>
                  </a:cubicBezTo>
                  <a:cubicBezTo>
                    <a:pt x="16" y="18"/>
                    <a:pt x="12" y="31"/>
                    <a:pt x="3" y="43"/>
                  </a:cubicBezTo>
                  <a:cubicBezTo>
                    <a:pt x="11" y="41"/>
                    <a:pt x="17" y="40"/>
                    <a:pt x="21" y="40"/>
                  </a:cubicBezTo>
                  <a:cubicBezTo>
                    <a:pt x="44" y="40"/>
                    <a:pt x="0" y="73"/>
                    <a:pt x="10" y="81"/>
                  </a:cubicBezTo>
                  <a:lnTo>
                    <a:pt x="10" y="80"/>
                  </a:lnTo>
                  <a:lnTo>
                    <a:pt x="52" y="92"/>
                  </a:lnTo>
                  <a:cubicBezTo>
                    <a:pt x="59" y="92"/>
                    <a:pt x="68" y="90"/>
                    <a:pt x="77" y="90"/>
                  </a:cubicBezTo>
                  <a:cubicBezTo>
                    <a:pt x="78" y="83"/>
                    <a:pt x="83" y="77"/>
                    <a:pt x="84" y="71"/>
                  </a:cubicBezTo>
                  <a:cubicBezTo>
                    <a:pt x="87" y="58"/>
                    <a:pt x="91" y="45"/>
                    <a:pt x="90" y="34"/>
                  </a:cubicBezTo>
                  <a:cubicBezTo>
                    <a:pt x="87" y="23"/>
                    <a:pt x="84" y="9"/>
                    <a:pt x="74" y="2"/>
                  </a:cubicBezTo>
                  <a:cubicBezTo>
                    <a:pt x="72" y="1"/>
                    <a:pt x="70" y="1"/>
                    <a:pt x="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47"/>
            <p:cNvSpPr/>
            <p:nvPr/>
          </p:nvSpPr>
          <p:spPr>
            <a:xfrm>
              <a:off x="2773950" y="4042175"/>
              <a:ext cx="3650" cy="3075"/>
            </a:xfrm>
            <a:custGeom>
              <a:rect b="b" l="l" r="r" t="t"/>
              <a:pathLst>
                <a:path extrusionOk="0" h="123" w="146">
                  <a:moveTo>
                    <a:pt x="142" y="1"/>
                  </a:moveTo>
                  <a:cubicBezTo>
                    <a:pt x="125" y="1"/>
                    <a:pt x="103" y="5"/>
                    <a:pt x="89" y="8"/>
                  </a:cubicBezTo>
                  <a:cubicBezTo>
                    <a:pt x="72" y="20"/>
                    <a:pt x="64" y="26"/>
                    <a:pt x="63" y="27"/>
                  </a:cubicBezTo>
                  <a:cubicBezTo>
                    <a:pt x="63" y="39"/>
                    <a:pt x="19" y="69"/>
                    <a:pt x="52" y="69"/>
                  </a:cubicBezTo>
                  <a:cubicBezTo>
                    <a:pt x="52" y="69"/>
                    <a:pt x="53" y="69"/>
                    <a:pt x="54" y="69"/>
                  </a:cubicBezTo>
                  <a:cubicBezTo>
                    <a:pt x="55" y="69"/>
                    <a:pt x="55" y="69"/>
                    <a:pt x="56" y="69"/>
                  </a:cubicBezTo>
                  <a:cubicBezTo>
                    <a:pt x="88" y="69"/>
                    <a:pt x="0" y="113"/>
                    <a:pt x="28" y="120"/>
                  </a:cubicBezTo>
                  <a:cubicBezTo>
                    <a:pt x="32" y="120"/>
                    <a:pt x="36" y="123"/>
                    <a:pt x="40" y="123"/>
                  </a:cubicBezTo>
                  <a:cubicBezTo>
                    <a:pt x="41" y="123"/>
                    <a:pt x="42" y="122"/>
                    <a:pt x="44" y="122"/>
                  </a:cubicBezTo>
                  <a:cubicBezTo>
                    <a:pt x="51" y="120"/>
                    <a:pt x="66" y="111"/>
                    <a:pt x="69" y="107"/>
                  </a:cubicBezTo>
                  <a:lnTo>
                    <a:pt x="123" y="33"/>
                  </a:lnTo>
                  <a:cubicBezTo>
                    <a:pt x="132" y="21"/>
                    <a:pt x="145" y="1"/>
                    <a:pt x="14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47"/>
            <p:cNvSpPr/>
            <p:nvPr/>
          </p:nvSpPr>
          <p:spPr>
            <a:xfrm>
              <a:off x="3116100" y="4048475"/>
              <a:ext cx="2375" cy="3375"/>
            </a:xfrm>
            <a:custGeom>
              <a:rect b="b" l="l" r="r" t="t"/>
              <a:pathLst>
                <a:path extrusionOk="0" h="135" w="95">
                  <a:moveTo>
                    <a:pt x="34" y="0"/>
                  </a:moveTo>
                  <a:cubicBezTo>
                    <a:pt x="29" y="0"/>
                    <a:pt x="17" y="13"/>
                    <a:pt x="11" y="20"/>
                  </a:cubicBezTo>
                  <a:cubicBezTo>
                    <a:pt x="5" y="27"/>
                    <a:pt x="0" y="46"/>
                    <a:pt x="3" y="46"/>
                  </a:cubicBezTo>
                  <a:cubicBezTo>
                    <a:pt x="5" y="46"/>
                    <a:pt x="7" y="47"/>
                    <a:pt x="9" y="47"/>
                  </a:cubicBezTo>
                  <a:cubicBezTo>
                    <a:pt x="18" y="47"/>
                    <a:pt x="29" y="43"/>
                    <a:pt x="38" y="43"/>
                  </a:cubicBezTo>
                  <a:cubicBezTo>
                    <a:pt x="43" y="43"/>
                    <a:pt x="46" y="44"/>
                    <a:pt x="48" y="48"/>
                  </a:cubicBezTo>
                  <a:cubicBezTo>
                    <a:pt x="53" y="59"/>
                    <a:pt x="37" y="92"/>
                    <a:pt x="39" y="108"/>
                  </a:cubicBezTo>
                  <a:cubicBezTo>
                    <a:pt x="39" y="121"/>
                    <a:pt x="53" y="123"/>
                    <a:pt x="71" y="134"/>
                  </a:cubicBezTo>
                  <a:cubicBezTo>
                    <a:pt x="80" y="89"/>
                    <a:pt x="95" y="53"/>
                    <a:pt x="86" y="36"/>
                  </a:cubicBezTo>
                  <a:cubicBezTo>
                    <a:pt x="76" y="14"/>
                    <a:pt x="53" y="9"/>
                    <a:pt x="36" y="0"/>
                  </a:cubicBezTo>
                  <a:cubicBezTo>
                    <a:pt x="35" y="0"/>
                    <a:pt x="35" y="0"/>
                    <a:pt x="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47"/>
            <p:cNvSpPr/>
            <p:nvPr/>
          </p:nvSpPr>
          <p:spPr>
            <a:xfrm>
              <a:off x="2737475" y="4161450"/>
              <a:ext cx="4600" cy="2100"/>
            </a:xfrm>
            <a:custGeom>
              <a:rect b="b" l="l" r="r" t="t"/>
              <a:pathLst>
                <a:path extrusionOk="0" h="84" w="184">
                  <a:moveTo>
                    <a:pt x="145" y="1"/>
                  </a:moveTo>
                  <a:cubicBezTo>
                    <a:pt x="126" y="1"/>
                    <a:pt x="93" y="9"/>
                    <a:pt x="77" y="16"/>
                  </a:cubicBezTo>
                  <a:cubicBezTo>
                    <a:pt x="64" y="23"/>
                    <a:pt x="77" y="41"/>
                    <a:pt x="64" y="47"/>
                  </a:cubicBezTo>
                  <a:cubicBezTo>
                    <a:pt x="1" y="75"/>
                    <a:pt x="73" y="73"/>
                    <a:pt x="102" y="83"/>
                  </a:cubicBezTo>
                  <a:cubicBezTo>
                    <a:pt x="114" y="81"/>
                    <a:pt x="130" y="78"/>
                    <a:pt x="132" y="75"/>
                  </a:cubicBezTo>
                  <a:cubicBezTo>
                    <a:pt x="139" y="58"/>
                    <a:pt x="133" y="42"/>
                    <a:pt x="145" y="29"/>
                  </a:cubicBezTo>
                  <a:cubicBezTo>
                    <a:pt x="155" y="17"/>
                    <a:pt x="183" y="7"/>
                    <a:pt x="152" y="1"/>
                  </a:cubicBezTo>
                  <a:cubicBezTo>
                    <a:pt x="150" y="1"/>
                    <a:pt x="148" y="1"/>
                    <a:pt x="14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47"/>
            <p:cNvSpPr/>
            <p:nvPr/>
          </p:nvSpPr>
          <p:spPr>
            <a:xfrm>
              <a:off x="3158325" y="3982075"/>
              <a:ext cx="2050" cy="3750"/>
            </a:xfrm>
            <a:custGeom>
              <a:rect b="b" l="l" r="r" t="t"/>
              <a:pathLst>
                <a:path extrusionOk="0" h="150" w="82">
                  <a:moveTo>
                    <a:pt x="30" y="1"/>
                  </a:moveTo>
                  <a:cubicBezTo>
                    <a:pt x="19" y="1"/>
                    <a:pt x="15" y="33"/>
                    <a:pt x="11" y="52"/>
                  </a:cubicBezTo>
                  <a:cubicBezTo>
                    <a:pt x="0" y="91"/>
                    <a:pt x="18" y="114"/>
                    <a:pt x="28" y="135"/>
                  </a:cubicBezTo>
                  <a:cubicBezTo>
                    <a:pt x="33" y="145"/>
                    <a:pt x="38" y="150"/>
                    <a:pt x="42" y="150"/>
                  </a:cubicBezTo>
                  <a:cubicBezTo>
                    <a:pt x="48" y="150"/>
                    <a:pt x="53" y="139"/>
                    <a:pt x="58" y="117"/>
                  </a:cubicBezTo>
                  <a:cubicBezTo>
                    <a:pt x="62" y="95"/>
                    <a:pt x="73" y="80"/>
                    <a:pt x="81" y="60"/>
                  </a:cubicBezTo>
                  <a:cubicBezTo>
                    <a:pt x="65" y="42"/>
                    <a:pt x="55" y="33"/>
                    <a:pt x="46" y="17"/>
                  </a:cubicBezTo>
                  <a:cubicBezTo>
                    <a:pt x="40" y="5"/>
                    <a:pt x="34" y="1"/>
                    <a:pt x="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47"/>
            <p:cNvSpPr/>
            <p:nvPr/>
          </p:nvSpPr>
          <p:spPr>
            <a:xfrm>
              <a:off x="2870100" y="3998825"/>
              <a:ext cx="4400" cy="2125"/>
            </a:xfrm>
            <a:custGeom>
              <a:rect b="b" l="l" r="r" t="t"/>
              <a:pathLst>
                <a:path extrusionOk="0" h="85" w="176">
                  <a:moveTo>
                    <a:pt x="133" y="0"/>
                  </a:moveTo>
                  <a:cubicBezTo>
                    <a:pt x="124" y="0"/>
                    <a:pt x="116" y="14"/>
                    <a:pt x="108" y="22"/>
                  </a:cubicBezTo>
                  <a:cubicBezTo>
                    <a:pt x="82" y="52"/>
                    <a:pt x="58" y="41"/>
                    <a:pt x="33" y="53"/>
                  </a:cubicBezTo>
                  <a:cubicBezTo>
                    <a:pt x="23" y="58"/>
                    <a:pt x="11" y="69"/>
                    <a:pt x="1" y="78"/>
                  </a:cubicBezTo>
                  <a:cubicBezTo>
                    <a:pt x="9" y="79"/>
                    <a:pt x="21" y="85"/>
                    <a:pt x="28" y="85"/>
                  </a:cubicBezTo>
                  <a:cubicBezTo>
                    <a:pt x="30" y="85"/>
                    <a:pt x="31" y="85"/>
                    <a:pt x="32" y="84"/>
                  </a:cubicBezTo>
                  <a:cubicBezTo>
                    <a:pt x="71" y="60"/>
                    <a:pt x="95" y="53"/>
                    <a:pt x="114" y="53"/>
                  </a:cubicBezTo>
                  <a:cubicBezTo>
                    <a:pt x="137" y="53"/>
                    <a:pt x="151" y="64"/>
                    <a:pt x="176" y="64"/>
                  </a:cubicBezTo>
                  <a:cubicBezTo>
                    <a:pt x="166" y="44"/>
                    <a:pt x="158" y="21"/>
                    <a:pt x="142" y="5"/>
                  </a:cubicBezTo>
                  <a:cubicBezTo>
                    <a:pt x="139" y="2"/>
                    <a:pt x="136" y="0"/>
                    <a:pt x="1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1" name="Google Shape;5171;p47"/>
            <p:cNvSpPr/>
            <p:nvPr/>
          </p:nvSpPr>
          <p:spPr>
            <a:xfrm>
              <a:off x="2932325" y="3963375"/>
              <a:ext cx="4900" cy="1500"/>
            </a:xfrm>
            <a:custGeom>
              <a:rect b="b" l="l" r="r" t="t"/>
              <a:pathLst>
                <a:path extrusionOk="0" h="60" w="196">
                  <a:moveTo>
                    <a:pt x="195" y="3"/>
                  </a:moveTo>
                  <a:lnTo>
                    <a:pt x="195" y="3"/>
                  </a:lnTo>
                  <a:cubicBezTo>
                    <a:pt x="185" y="4"/>
                    <a:pt x="173" y="3"/>
                    <a:pt x="165" y="6"/>
                  </a:cubicBezTo>
                  <a:cubicBezTo>
                    <a:pt x="142" y="18"/>
                    <a:pt x="128" y="0"/>
                    <a:pt x="92" y="29"/>
                  </a:cubicBezTo>
                  <a:cubicBezTo>
                    <a:pt x="88" y="33"/>
                    <a:pt x="85" y="35"/>
                    <a:pt x="82" y="35"/>
                  </a:cubicBezTo>
                  <a:cubicBezTo>
                    <a:pt x="73" y="35"/>
                    <a:pt x="77" y="13"/>
                    <a:pt x="63" y="10"/>
                  </a:cubicBezTo>
                  <a:cubicBezTo>
                    <a:pt x="62" y="10"/>
                    <a:pt x="60" y="10"/>
                    <a:pt x="59" y="10"/>
                  </a:cubicBezTo>
                  <a:cubicBezTo>
                    <a:pt x="50" y="10"/>
                    <a:pt x="35" y="14"/>
                    <a:pt x="23" y="18"/>
                  </a:cubicBezTo>
                  <a:cubicBezTo>
                    <a:pt x="14" y="22"/>
                    <a:pt x="4" y="28"/>
                    <a:pt x="1" y="29"/>
                  </a:cubicBezTo>
                  <a:lnTo>
                    <a:pt x="1" y="29"/>
                  </a:lnTo>
                  <a:cubicBezTo>
                    <a:pt x="1" y="29"/>
                    <a:pt x="1" y="29"/>
                    <a:pt x="1" y="29"/>
                  </a:cubicBezTo>
                  <a:cubicBezTo>
                    <a:pt x="1" y="30"/>
                    <a:pt x="0" y="30"/>
                    <a:pt x="0" y="30"/>
                  </a:cubicBezTo>
                  <a:cubicBezTo>
                    <a:pt x="0" y="30"/>
                    <a:pt x="1" y="30"/>
                    <a:pt x="1" y="29"/>
                  </a:cubicBezTo>
                  <a:lnTo>
                    <a:pt x="1" y="29"/>
                  </a:lnTo>
                  <a:cubicBezTo>
                    <a:pt x="9" y="46"/>
                    <a:pt x="7" y="54"/>
                    <a:pt x="14" y="59"/>
                  </a:cubicBezTo>
                  <a:cubicBezTo>
                    <a:pt x="16" y="60"/>
                    <a:pt x="18" y="60"/>
                    <a:pt x="22" y="60"/>
                  </a:cubicBezTo>
                  <a:cubicBezTo>
                    <a:pt x="51" y="60"/>
                    <a:pt x="152" y="40"/>
                    <a:pt x="169" y="29"/>
                  </a:cubicBezTo>
                  <a:cubicBezTo>
                    <a:pt x="181" y="22"/>
                    <a:pt x="187" y="12"/>
                    <a:pt x="195" y="3"/>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47"/>
            <p:cNvSpPr/>
            <p:nvPr/>
          </p:nvSpPr>
          <p:spPr>
            <a:xfrm>
              <a:off x="2959675" y="4126600"/>
              <a:ext cx="3325" cy="1575"/>
            </a:xfrm>
            <a:custGeom>
              <a:rect b="b" l="l" r="r" t="t"/>
              <a:pathLst>
                <a:path extrusionOk="0" h="63" w="133">
                  <a:moveTo>
                    <a:pt x="69" y="0"/>
                  </a:moveTo>
                  <a:lnTo>
                    <a:pt x="0" y="61"/>
                  </a:lnTo>
                  <a:cubicBezTo>
                    <a:pt x="23" y="62"/>
                    <a:pt x="45" y="63"/>
                    <a:pt x="68" y="63"/>
                  </a:cubicBezTo>
                  <a:cubicBezTo>
                    <a:pt x="78" y="63"/>
                    <a:pt x="88" y="63"/>
                    <a:pt x="97" y="62"/>
                  </a:cubicBezTo>
                  <a:cubicBezTo>
                    <a:pt x="102" y="61"/>
                    <a:pt x="117" y="42"/>
                    <a:pt x="133" y="25"/>
                  </a:cubicBezTo>
                  <a:cubicBezTo>
                    <a:pt x="111" y="17"/>
                    <a:pt x="90" y="9"/>
                    <a:pt x="6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47"/>
            <p:cNvSpPr/>
            <p:nvPr/>
          </p:nvSpPr>
          <p:spPr>
            <a:xfrm>
              <a:off x="2988175" y="3923200"/>
              <a:ext cx="3600" cy="1950"/>
            </a:xfrm>
            <a:custGeom>
              <a:rect b="b" l="l" r="r" t="t"/>
              <a:pathLst>
                <a:path extrusionOk="0" h="78" w="144">
                  <a:moveTo>
                    <a:pt x="109" y="0"/>
                  </a:moveTo>
                  <a:cubicBezTo>
                    <a:pt x="56" y="15"/>
                    <a:pt x="1" y="70"/>
                    <a:pt x="20" y="77"/>
                  </a:cubicBezTo>
                  <a:cubicBezTo>
                    <a:pt x="21" y="78"/>
                    <a:pt x="25" y="78"/>
                    <a:pt x="29" y="78"/>
                  </a:cubicBezTo>
                  <a:cubicBezTo>
                    <a:pt x="34" y="78"/>
                    <a:pt x="41" y="77"/>
                    <a:pt x="46" y="75"/>
                  </a:cubicBezTo>
                  <a:cubicBezTo>
                    <a:pt x="105" y="62"/>
                    <a:pt x="143" y="37"/>
                    <a:pt x="139" y="12"/>
                  </a:cubicBezTo>
                  <a:cubicBezTo>
                    <a:pt x="137" y="5"/>
                    <a:pt x="117" y="3"/>
                    <a:pt x="10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47"/>
            <p:cNvSpPr/>
            <p:nvPr/>
          </p:nvSpPr>
          <p:spPr>
            <a:xfrm>
              <a:off x="3073625" y="4086575"/>
              <a:ext cx="3675" cy="1825"/>
            </a:xfrm>
            <a:custGeom>
              <a:rect b="b" l="l" r="r" t="t"/>
              <a:pathLst>
                <a:path extrusionOk="0" h="73" w="147">
                  <a:moveTo>
                    <a:pt x="65" y="1"/>
                  </a:moveTo>
                  <a:cubicBezTo>
                    <a:pt x="44" y="15"/>
                    <a:pt x="21" y="29"/>
                    <a:pt x="8" y="43"/>
                  </a:cubicBezTo>
                  <a:cubicBezTo>
                    <a:pt x="0" y="52"/>
                    <a:pt x="6" y="67"/>
                    <a:pt x="15" y="68"/>
                  </a:cubicBezTo>
                  <a:cubicBezTo>
                    <a:pt x="40" y="73"/>
                    <a:pt x="69" y="73"/>
                    <a:pt x="97" y="73"/>
                  </a:cubicBezTo>
                  <a:cubicBezTo>
                    <a:pt x="97" y="73"/>
                    <a:pt x="109" y="65"/>
                    <a:pt x="119" y="58"/>
                  </a:cubicBezTo>
                  <a:cubicBezTo>
                    <a:pt x="110" y="54"/>
                    <a:pt x="147" y="29"/>
                    <a:pt x="126" y="29"/>
                  </a:cubicBezTo>
                  <a:cubicBezTo>
                    <a:pt x="124" y="29"/>
                    <a:pt x="121" y="29"/>
                    <a:pt x="116" y="30"/>
                  </a:cubicBezTo>
                  <a:cubicBezTo>
                    <a:pt x="103" y="33"/>
                    <a:pt x="85" y="38"/>
                    <a:pt x="74" y="38"/>
                  </a:cubicBezTo>
                  <a:cubicBezTo>
                    <a:pt x="62" y="38"/>
                    <a:pt x="57" y="32"/>
                    <a:pt x="74" y="8"/>
                  </a:cubicBezTo>
                  <a:cubicBezTo>
                    <a:pt x="75" y="5"/>
                    <a:pt x="65" y="1"/>
                    <a:pt x="6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47"/>
            <p:cNvSpPr/>
            <p:nvPr/>
          </p:nvSpPr>
          <p:spPr>
            <a:xfrm>
              <a:off x="2920900" y="3946800"/>
              <a:ext cx="2350" cy="2725"/>
            </a:xfrm>
            <a:custGeom>
              <a:rect b="b" l="l" r="r" t="t"/>
              <a:pathLst>
                <a:path extrusionOk="0" h="109" w="94">
                  <a:moveTo>
                    <a:pt x="68" y="1"/>
                  </a:moveTo>
                  <a:cubicBezTo>
                    <a:pt x="48" y="32"/>
                    <a:pt x="45" y="55"/>
                    <a:pt x="8" y="86"/>
                  </a:cubicBezTo>
                  <a:cubicBezTo>
                    <a:pt x="1" y="92"/>
                    <a:pt x="11" y="102"/>
                    <a:pt x="20" y="107"/>
                  </a:cubicBezTo>
                  <a:cubicBezTo>
                    <a:pt x="22" y="108"/>
                    <a:pt x="26" y="108"/>
                    <a:pt x="30" y="108"/>
                  </a:cubicBezTo>
                  <a:cubicBezTo>
                    <a:pt x="38" y="108"/>
                    <a:pt x="49" y="107"/>
                    <a:pt x="57" y="107"/>
                  </a:cubicBezTo>
                  <a:cubicBezTo>
                    <a:pt x="70" y="92"/>
                    <a:pt x="93" y="75"/>
                    <a:pt x="92" y="66"/>
                  </a:cubicBezTo>
                  <a:cubicBezTo>
                    <a:pt x="90" y="42"/>
                    <a:pt x="77" y="23"/>
                    <a:pt x="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47"/>
            <p:cNvSpPr/>
            <p:nvPr/>
          </p:nvSpPr>
          <p:spPr>
            <a:xfrm>
              <a:off x="2832675" y="3987575"/>
              <a:ext cx="3000" cy="1825"/>
            </a:xfrm>
            <a:custGeom>
              <a:rect b="b" l="l" r="r" t="t"/>
              <a:pathLst>
                <a:path extrusionOk="0" h="73" w="120">
                  <a:moveTo>
                    <a:pt x="44" y="0"/>
                  </a:moveTo>
                  <a:cubicBezTo>
                    <a:pt x="44" y="0"/>
                    <a:pt x="27" y="9"/>
                    <a:pt x="18" y="13"/>
                  </a:cubicBezTo>
                  <a:cubicBezTo>
                    <a:pt x="12" y="19"/>
                    <a:pt x="0" y="31"/>
                    <a:pt x="0" y="31"/>
                  </a:cubicBezTo>
                  <a:cubicBezTo>
                    <a:pt x="24" y="46"/>
                    <a:pt x="50" y="59"/>
                    <a:pt x="77" y="72"/>
                  </a:cubicBezTo>
                  <a:cubicBezTo>
                    <a:pt x="78" y="72"/>
                    <a:pt x="94" y="63"/>
                    <a:pt x="103" y="59"/>
                  </a:cubicBezTo>
                  <a:cubicBezTo>
                    <a:pt x="111" y="53"/>
                    <a:pt x="119" y="40"/>
                    <a:pt x="119" y="40"/>
                  </a:cubicBezTo>
                  <a:cubicBezTo>
                    <a:pt x="96" y="25"/>
                    <a:pt x="71" y="12"/>
                    <a:pt x="4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47"/>
            <p:cNvSpPr/>
            <p:nvPr/>
          </p:nvSpPr>
          <p:spPr>
            <a:xfrm>
              <a:off x="2729050" y="4070900"/>
              <a:ext cx="4175" cy="3100"/>
            </a:xfrm>
            <a:custGeom>
              <a:rect b="b" l="l" r="r" t="t"/>
              <a:pathLst>
                <a:path extrusionOk="0" h="124" w="167">
                  <a:moveTo>
                    <a:pt x="161" y="0"/>
                  </a:moveTo>
                  <a:cubicBezTo>
                    <a:pt x="152" y="0"/>
                    <a:pt x="135" y="13"/>
                    <a:pt x="118" y="24"/>
                  </a:cubicBezTo>
                  <a:cubicBezTo>
                    <a:pt x="95" y="41"/>
                    <a:pt x="70" y="49"/>
                    <a:pt x="45" y="61"/>
                  </a:cubicBezTo>
                  <a:cubicBezTo>
                    <a:pt x="27" y="83"/>
                    <a:pt x="1" y="108"/>
                    <a:pt x="2" y="114"/>
                  </a:cubicBezTo>
                  <a:cubicBezTo>
                    <a:pt x="4" y="121"/>
                    <a:pt x="7" y="123"/>
                    <a:pt x="11" y="123"/>
                  </a:cubicBezTo>
                  <a:cubicBezTo>
                    <a:pt x="23" y="123"/>
                    <a:pt x="45" y="101"/>
                    <a:pt x="62" y="88"/>
                  </a:cubicBezTo>
                  <a:cubicBezTo>
                    <a:pt x="79" y="76"/>
                    <a:pt x="98" y="61"/>
                    <a:pt x="111" y="55"/>
                  </a:cubicBezTo>
                  <a:cubicBezTo>
                    <a:pt x="139" y="44"/>
                    <a:pt x="167" y="35"/>
                    <a:pt x="167" y="8"/>
                  </a:cubicBezTo>
                  <a:cubicBezTo>
                    <a:pt x="167" y="3"/>
                    <a:pt x="165" y="0"/>
                    <a:pt x="16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47"/>
            <p:cNvSpPr/>
            <p:nvPr/>
          </p:nvSpPr>
          <p:spPr>
            <a:xfrm>
              <a:off x="2945375" y="3938800"/>
              <a:ext cx="2325" cy="2200"/>
            </a:xfrm>
            <a:custGeom>
              <a:rect b="b" l="l" r="r" t="t"/>
              <a:pathLst>
                <a:path extrusionOk="0" h="88" w="93">
                  <a:moveTo>
                    <a:pt x="69" y="0"/>
                  </a:moveTo>
                  <a:cubicBezTo>
                    <a:pt x="64" y="0"/>
                    <a:pt x="57" y="1"/>
                    <a:pt x="53" y="2"/>
                  </a:cubicBezTo>
                  <a:cubicBezTo>
                    <a:pt x="43" y="5"/>
                    <a:pt x="27" y="12"/>
                    <a:pt x="25" y="15"/>
                  </a:cubicBezTo>
                  <a:cubicBezTo>
                    <a:pt x="18" y="36"/>
                    <a:pt x="10" y="59"/>
                    <a:pt x="0" y="87"/>
                  </a:cubicBezTo>
                  <a:cubicBezTo>
                    <a:pt x="10" y="87"/>
                    <a:pt x="22" y="88"/>
                    <a:pt x="35" y="88"/>
                  </a:cubicBezTo>
                  <a:cubicBezTo>
                    <a:pt x="42" y="88"/>
                    <a:pt x="49" y="88"/>
                    <a:pt x="56" y="87"/>
                  </a:cubicBezTo>
                  <a:cubicBezTo>
                    <a:pt x="56" y="87"/>
                    <a:pt x="84" y="68"/>
                    <a:pt x="81" y="65"/>
                  </a:cubicBezTo>
                  <a:cubicBezTo>
                    <a:pt x="66" y="47"/>
                    <a:pt x="93" y="18"/>
                    <a:pt x="77" y="2"/>
                  </a:cubicBezTo>
                  <a:cubicBezTo>
                    <a:pt x="76" y="0"/>
                    <a:pt x="73" y="0"/>
                    <a:pt x="6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47"/>
            <p:cNvSpPr/>
            <p:nvPr/>
          </p:nvSpPr>
          <p:spPr>
            <a:xfrm>
              <a:off x="3069725" y="4088675"/>
              <a:ext cx="3000" cy="2800"/>
            </a:xfrm>
            <a:custGeom>
              <a:rect b="b" l="l" r="r" t="t"/>
              <a:pathLst>
                <a:path extrusionOk="0" h="112" w="120">
                  <a:moveTo>
                    <a:pt x="93" y="1"/>
                  </a:moveTo>
                  <a:cubicBezTo>
                    <a:pt x="80" y="12"/>
                    <a:pt x="61" y="28"/>
                    <a:pt x="56" y="33"/>
                  </a:cubicBezTo>
                  <a:cubicBezTo>
                    <a:pt x="74" y="53"/>
                    <a:pt x="0" y="78"/>
                    <a:pt x="2" y="99"/>
                  </a:cubicBezTo>
                  <a:cubicBezTo>
                    <a:pt x="2" y="105"/>
                    <a:pt x="5" y="109"/>
                    <a:pt x="9" y="111"/>
                  </a:cubicBezTo>
                  <a:cubicBezTo>
                    <a:pt x="11" y="111"/>
                    <a:pt x="13" y="111"/>
                    <a:pt x="15" y="111"/>
                  </a:cubicBezTo>
                  <a:cubicBezTo>
                    <a:pt x="21" y="111"/>
                    <a:pt x="28" y="110"/>
                    <a:pt x="34" y="109"/>
                  </a:cubicBezTo>
                  <a:cubicBezTo>
                    <a:pt x="62" y="84"/>
                    <a:pt x="90" y="59"/>
                    <a:pt x="114" y="31"/>
                  </a:cubicBezTo>
                  <a:cubicBezTo>
                    <a:pt x="119" y="24"/>
                    <a:pt x="115" y="15"/>
                    <a:pt x="112" y="11"/>
                  </a:cubicBezTo>
                  <a:cubicBezTo>
                    <a:pt x="108" y="6"/>
                    <a:pt x="99" y="3"/>
                    <a:pt x="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47"/>
            <p:cNvSpPr/>
            <p:nvPr/>
          </p:nvSpPr>
          <p:spPr>
            <a:xfrm>
              <a:off x="2911550" y="3976900"/>
              <a:ext cx="3125" cy="2250"/>
            </a:xfrm>
            <a:custGeom>
              <a:rect b="b" l="l" r="r" t="t"/>
              <a:pathLst>
                <a:path extrusionOk="0" h="90" w="125">
                  <a:moveTo>
                    <a:pt x="114" y="0"/>
                  </a:moveTo>
                  <a:cubicBezTo>
                    <a:pt x="105" y="0"/>
                    <a:pt x="90" y="6"/>
                    <a:pt x="66" y="17"/>
                  </a:cubicBezTo>
                  <a:cubicBezTo>
                    <a:pt x="57" y="21"/>
                    <a:pt x="47" y="24"/>
                    <a:pt x="38" y="24"/>
                  </a:cubicBezTo>
                  <a:cubicBezTo>
                    <a:pt x="27" y="23"/>
                    <a:pt x="14" y="23"/>
                    <a:pt x="2" y="21"/>
                  </a:cubicBezTo>
                  <a:lnTo>
                    <a:pt x="1" y="21"/>
                  </a:lnTo>
                  <a:lnTo>
                    <a:pt x="33" y="87"/>
                  </a:lnTo>
                  <a:cubicBezTo>
                    <a:pt x="33" y="89"/>
                    <a:pt x="36" y="89"/>
                    <a:pt x="40" y="89"/>
                  </a:cubicBezTo>
                  <a:cubicBezTo>
                    <a:pt x="44" y="89"/>
                    <a:pt x="48" y="89"/>
                    <a:pt x="51" y="89"/>
                  </a:cubicBezTo>
                  <a:cubicBezTo>
                    <a:pt x="54" y="84"/>
                    <a:pt x="61" y="77"/>
                    <a:pt x="60" y="74"/>
                  </a:cubicBezTo>
                  <a:cubicBezTo>
                    <a:pt x="50" y="53"/>
                    <a:pt x="88" y="45"/>
                    <a:pt x="113" y="33"/>
                  </a:cubicBezTo>
                  <a:cubicBezTo>
                    <a:pt x="123" y="11"/>
                    <a:pt x="125" y="0"/>
                    <a:pt x="11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47"/>
            <p:cNvSpPr/>
            <p:nvPr/>
          </p:nvSpPr>
          <p:spPr>
            <a:xfrm>
              <a:off x="3006150" y="4120100"/>
              <a:ext cx="2875" cy="1925"/>
            </a:xfrm>
            <a:custGeom>
              <a:rect b="b" l="l" r="r" t="t"/>
              <a:pathLst>
                <a:path extrusionOk="0" h="77" w="115">
                  <a:moveTo>
                    <a:pt x="75" y="1"/>
                  </a:moveTo>
                  <a:cubicBezTo>
                    <a:pt x="73" y="1"/>
                    <a:pt x="70" y="1"/>
                    <a:pt x="67" y="1"/>
                  </a:cubicBezTo>
                  <a:cubicBezTo>
                    <a:pt x="48" y="4"/>
                    <a:pt x="32" y="6"/>
                    <a:pt x="13" y="9"/>
                  </a:cubicBezTo>
                  <a:cubicBezTo>
                    <a:pt x="10" y="18"/>
                    <a:pt x="1" y="29"/>
                    <a:pt x="7" y="35"/>
                  </a:cubicBezTo>
                  <a:cubicBezTo>
                    <a:pt x="22" y="51"/>
                    <a:pt x="41" y="63"/>
                    <a:pt x="61" y="76"/>
                  </a:cubicBezTo>
                  <a:cubicBezTo>
                    <a:pt x="62" y="77"/>
                    <a:pt x="62" y="77"/>
                    <a:pt x="63" y="77"/>
                  </a:cubicBezTo>
                  <a:cubicBezTo>
                    <a:pt x="68" y="77"/>
                    <a:pt x="82" y="73"/>
                    <a:pt x="101" y="69"/>
                  </a:cubicBezTo>
                  <a:cubicBezTo>
                    <a:pt x="104" y="62"/>
                    <a:pt x="114" y="50"/>
                    <a:pt x="108" y="46"/>
                  </a:cubicBezTo>
                  <a:cubicBezTo>
                    <a:pt x="97" y="38"/>
                    <a:pt x="60" y="44"/>
                    <a:pt x="77" y="21"/>
                  </a:cubicBezTo>
                  <a:cubicBezTo>
                    <a:pt x="88" y="5"/>
                    <a:pt x="86" y="1"/>
                    <a:pt x="7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47"/>
            <p:cNvSpPr/>
            <p:nvPr/>
          </p:nvSpPr>
          <p:spPr>
            <a:xfrm>
              <a:off x="3099850" y="4094000"/>
              <a:ext cx="3850" cy="2750"/>
            </a:xfrm>
            <a:custGeom>
              <a:rect b="b" l="l" r="r" t="t"/>
              <a:pathLst>
                <a:path extrusionOk="0" h="110" w="154">
                  <a:moveTo>
                    <a:pt x="119" y="1"/>
                  </a:moveTo>
                  <a:cubicBezTo>
                    <a:pt x="113" y="1"/>
                    <a:pt x="106" y="7"/>
                    <a:pt x="93" y="29"/>
                  </a:cubicBezTo>
                  <a:cubicBezTo>
                    <a:pt x="84" y="41"/>
                    <a:pt x="62" y="60"/>
                    <a:pt x="46" y="71"/>
                  </a:cubicBezTo>
                  <a:cubicBezTo>
                    <a:pt x="0" y="102"/>
                    <a:pt x="24" y="105"/>
                    <a:pt x="33" y="108"/>
                  </a:cubicBezTo>
                  <a:cubicBezTo>
                    <a:pt x="35" y="109"/>
                    <a:pt x="38" y="109"/>
                    <a:pt x="41" y="109"/>
                  </a:cubicBezTo>
                  <a:cubicBezTo>
                    <a:pt x="55" y="109"/>
                    <a:pt x="75" y="105"/>
                    <a:pt x="94" y="102"/>
                  </a:cubicBezTo>
                  <a:cubicBezTo>
                    <a:pt x="108" y="71"/>
                    <a:pt x="153" y="27"/>
                    <a:pt x="131" y="10"/>
                  </a:cubicBezTo>
                  <a:cubicBezTo>
                    <a:pt x="127" y="6"/>
                    <a:pt x="124" y="1"/>
                    <a:pt x="11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47"/>
            <p:cNvSpPr/>
            <p:nvPr/>
          </p:nvSpPr>
          <p:spPr>
            <a:xfrm>
              <a:off x="2968950" y="4128525"/>
              <a:ext cx="4050" cy="1375"/>
            </a:xfrm>
            <a:custGeom>
              <a:rect b="b" l="l" r="r" t="t"/>
              <a:pathLst>
                <a:path extrusionOk="0" h="55" w="162">
                  <a:moveTo>
                    <a:pt x="49" y="1"/>
                  </a:moveTo>
                  <a:cubicBezTo>
                    <a:pt x="38" y="1"/>
                    <a:pt x="21" y="3"/>
                    <a:pt x="10" y="3"/>
                  </a:cubicBezTo>
                  <a:cubicBezTo>
                    <a:pt x="9" y="12"/>
                    <a:pt x="0" y="23"/>
                    <a:pt x="7" y="28"/>
                  </a:cubicBezTo>
                  <a:cubicBezTo>
                    <a:pt x="25" y="37"/>
                    <a:pt x="50" y="44"/>
                    <a:pt x="72" y="51"/>
                  </a:cubicBezTo>
                  <a:cubicBezTo>
                    <a:pt x="78" y="53"/>
                    <a:pt x="84" y="55"/>
                    <a:pt x="90" y="55"/>
                  </a:cubicBezTo>
                  <a:cubicBezTo>
                    <a:pt x="105" y="55"/>
                    <a:pt x="120" y="49"/>
                    <a:pt x="134" y="38"/>
                  </a:cubicBezTo>
                  <a:cubicBezTo>
                    <a:pt x="146" y="29"/>
                    <a:pt x="153" y="19"/>
                    <a:pt x="162" y="9"/>
                  </a:cubicBezTo>
                  <a:lnTo>
                    <a:pt x="128" y="3"/>
                  </a:lnTo>
                  <a:cubicBezTo>
                    <a:pt x="110" y="6"/>
                    <a:pt x="89" y="14"/>
                    <a:pt x="75" y="14"/>
                  </a:cubicBezTo>
                  <a:cubicBezTo>
                    <a:pt x="66" y="14"/>
                    <a:pt x="60" y="11"/>
                    <a:pt x="57" y="3"/>
                  </a:cubicBezTo>
                  <a:cubicBezTo>
                    <a:pt x="57" y="1"/>
                    <a:pt x="54" y="1"/>
                    <a:pt x="4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47"/>
            <p:cNvSpPr/>
            <p:nvPr/>
          </p:nvSpPr>
          <p:spPr>
            <a:xfrm>
              <a:off x="2695550" y="4178625"/>
              <a:ext cx="3175" cy="1925"/>
            </a:xfrm>
            <a:custGeom>
              <a:rect b="b" l="l" r="r" t="t"/>
              <a:pathLst>
                <a:path extrusionOk="0" h="77" w="127">
                  <a:moveTo>
                    <a:pt x="51" y="1"/>
                  </a:moveTo>
                  <a:cubicBezTo>
                    <a:pt x="49" y="1"/>
                    <a:pt x="48" y="1"/>
                    <a:pt x="47" y="1"/>
                  </a:cubicBezTo>
                  <a:cubicBezTo>
                    <a:pt x="33" y="11"/>
                    <a:pt x="21" y="23"/>
                    <a:pt x="12" y="35"/>
                  </a:cubicBezTo>
                  <a:cubicBezTo>
                    <a:pt x="0" y="50"/>
                    <a:pt x="47" y="75"/>
                    <a:pt x="96" y="76"/>
                  </a:cubicBezTo>
                  <a:cubicBezTo>
                    <a:pt x="100" y="73"/>
                    <a:pt x="106" y="69"/>
                    <a:pt x="111" y="64"/>
                  </a:cubicBezTo>
                  <a:cubicBezTo>
                    <a:pt x="127" y="42"/>
                    <a:pt x="83" y="23"/>
                    <a:pt x="78" y="3"/>
                  </a:cubicBezTo>
                  <a:cubicBezTo>
                    <a:pt x="78" y="3"/>
                    <a:pt x="60" y="1"/>
                    <a:pt x="5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47"/>
            <p:cNvSpPr/>
            <p:nvPr/>
          </p:nvSpPr>
          <p:spPr>
            <a:xfrm>
              <a:off x="3099025" y="4074000"/>
              <a:ext cx="2025" cy="3150"/>
            </a:xfrm>
            <a:custGeom>
              <a:rect b="b" l="l" r="r" t="t"/>
              <a:pathLst>
                <a:path extrusionOk="0" h="126" w="81">
                  <a:moveTo>
                    <a:pt x="63" y="0"/>
                  </a:moveTo>
                  <a:lnTo>
                    <a:pt x="51" y="12"/>
                  </a:lnTo>
                  <a:cubicBezTo>
                    <a:pt x="29" y="43"/>
                    <a:pt x="1" y="120"/>
                    <a:pt x="17" y="126"/>
                  </a:cubicBezTo>
                  <a:cubicBezTo>
                    <a:pt x="18" y="126"/>
                    <a:pt x="19" y="126"/>
                    <a:pt x="20" y="126"/>
                  </a:cubicBezTo>
                  <a:cubicBezTo>
                    <a:pt x="25" y="126"/>
                    <a:pt x="33" y="123"/>
                    <a:pt x="41" y="120"/>
                  </a:cubicBezTo>
                  <a:cubicBezTo>
                    <a:pt x="48" y="115"/>
                    <a:pt x="61" y="103"/>
                    <a:pt x="63" y="99"/>
                  </a:cubicBezTo>
                  <a:cubicBezTo>
                    <a:pt x="67" y="76"/>
                    <a:pt x="52" y="62"/>
                    <a:pt x="80" y="23"/>
                  </a:cubicBezTo>
                  <a:lnTo>
                    <a:pt x="80" y="21"/>
                  </a:lnTo>
                  <a:lnTo>
                    <a:pt x="6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47"/>
            <p:cNvSpPr/>
            <p:nvPr/>
          </p:nvSpPr>
          <p:spPr>
            <a:xfrm>
              <a:off x="3073725" y="4085300"/>
              <a:ext cx="3825" cy="1300"/>
            </a:xfrm>
            <a:custGeom>
              <a:rect b="b" l="l" r="r" t="t"/>
              <a:pathLst>
                <a:path extrusionOk="0" h="52" w="153">
                  <a:moveTo>
                    <a:pt x="149" y="0"/>
                  </a:moveTo>
                  <a:lnTo>
                    <a:pt x="39" y="5"/>
                  </a:lnTo>
                  <a:cubicBezTo>
                    <a:pt x="39" y="5"/>
                    <a:pt x="23" y="19"/>
                    <a:pt x="17" y="27"/>
                  </a:cubicBezTo>
                  <a:cubicBezTo>
                    <a:pt x="12" y="33"/>
                    <a:pt x="8" y="40"/>
                    <a:pt x="1" y="52"/>
                  </a:cubicBezTo>
                  <a:lnTo>
                    <a:pt x="133" y="21"/>
                  </a:lnTo>
                  <a:cubicBezTo>
                    <a:pt x="136" y="19"/>
                    <a:pt x="143" y="15"/>
                    <a:pt x="145" y="12"/>
                  </a:cubicBezTo>
                  <a:cubicBezTo>
                    <a:pt x="148" y="8"/>
                    <a:pt x="152" y="0"/>
                    <a:pt x="14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47"/>
            <p:cNvSpPr/>
            <p:nvPr/>
          </p:nvSpPr>
          <p:spPr>
            <a:xfrm>
              <a:off x="2863625" y="3966575"/>
              <a:ext cx="2325" cy="2100"/>
            </a:xfrm>
            <a:custGeom>
              <a:rect b="b" l="l" r="r" t="t"/>
              <a:pathLst>
                <a:path extrusionOk="0" h="84" w="93">
                  <a:moveTo>
                    <a:pt x="83" y="1"/>
                  </a:moveTo>
                  <a:cubicBezTo>
                    <a:pt x="69" y="1"/>
                    <a:pt x="44" y="17"/>
                    <a:pt x="24" y="27"/>
                  </a:cubicBezTo>
                  <a:lnTo>
                    <a:pt x="1" y="54"/>
                  </a:lnTo>
                  <a:cubicBezTo>
                    <a:pt x="8" y="68"/>
                    <a:pt x="13" y="84"/>
                    <a:pt x="40" y="84"/>
                  </a:cubicBezTo>
                  <a:cubicBezTo>
                    <a:pt x="47" y="84"/>
                    <a:pt x="57" y="82"/>
                    <a:pt x="69" y="79"/>
                  </a:cubicBezTo>
                  <a:cubicBezTo>
                    <a:pt x="76" y="57"/>
                    <a:pt x="91" y="31"/>
                    <a:pt x="92" y="12"/>
                  </a:cubicBezTo>
                  <a:cubicBezTo>
                    <a:pt x="92" y="4"/>
                    <a:pt x="89" y="1"/>
                    <a:pt x="8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47"/>
            <p:cNvSpPr/>
            <p:nvPr/>
          </p:nvSpPr>
          <p:spPr>
            <a:xfrm>
              <a:off x="2886100" y="3990575"/>
              <a:ext cx="3225" cy="2875"/>
            </a:xfrm>
            <a:custGeom>
              <a:rect b="b" l="l" r="r" t="t"/>
              <a:pathLst>
                <a:path extrusionOk="0" h="115" w="129">
                  <a:moveTo>
                    <a:pt x="129" y="1"/>
                  </a:moveTo>
                  <a:lnTo>
                    <a:pt x="129" y="1"/>
                  </a:lnTo>
                  <a:cubicBezTo>
                    <a:pt x="111" y="10"/>
                    <a:pt x="91" y="15"/>
                    <a:pt x="79" y="24"/>
                  </a:cubicBezTo>
                  <a:cubicBezTo>
                    <a:pt x="54" y="45"/>
                    <a:pt x="32" y="67"/>
                    <a:pt x="11" y="88"/>
                  </a:cubicBezTo>
                  <a:cubicBezTo>
                    <a:pt x="4" y="95"/>
                    <a:pt x="4" y="104"/>
                    <a:pt x="1" y="114"/>
                  </a:cubicBezTo>
                  <a:cubicBezTo>
                    <a:pt x="17" y="110"/>
                    <a:pt x="35" y="107"/>
                    <a:pt x="41" y="101"/>
                  </a:cubicBezTo>
                  <a:cubicBezTo>
                    <a:pt x="69" y="79"/>
                    <a:pt x="95" y="54"/>
                    <a:pt x="119" y="30"/>
                  </a:cubicBezTo>
                  <a:cubicBezTo>
                    <a:pt x="127" y="21"/>
                    <a:pt x="126" y="11"/>
                    <a:pt x="1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47"/>
            <p:cNvSpPr/>
            <p:nvPr/>
          </p:nvSpPr>
          <p:spPr>
            <a:xfrm>
              <a:off x="2914350" y="3976000"/>
              <a:ext cx="3075" cy="2175"/>
            </a:xfrm>
            <a:custGeom>
              <a:rect b="b" l="l" r="r" t="t"/>
              <a:pathLst>
                <a:path extrusionOk="0" h="87" w="123">
                  <a:moveTo>
                    <a:pt x="101" y="1"/>
                  </a:moveTo>
                  <a:cubicBezTo>
                    <a:pt x="94" y="1"/>
                    <a:pt x="86" y="2"/>
                    <a:pt x="79" y="4"/>
                  </a:cubicBezTo>
                  <a:cubicBezTo>
                    <a:pt x="71" y="6"/>
                    <a:pt x="57" y="19"/>
                    <a:pt x="57" y="19"/>
                  </a:cubicBezTo>
                  <a:cubicBezTo>
                    <a:pt x="61" y="38"/>
                    <a:pt x="42" y="54"/>
                    <a:pt x="1" y="69"/>
                  </a:cubicBezTo>
                  <a:cubicBezTo>
                    <a:pt x="7" y="75"/>
                    <a:pt x="10" y="85"/>
                    <a:pt x="21" y="86"/>
                  </a:cubicBezTo>
                  <a:cubicBezTo>
                    <a:pt x="22" y="87"/>
                    <a:pt x="23" y="87"/>
                    <a:pt x="24" y="87"/>
                  </a:cubicBezTo>
                  <a:cubicBezTo>
                    <a:pt x="53" y="87"/>
                    <a:pt x="70" y="46"/>
                    <a:pt x="100" y="46"/>
                  </a:cubicBezTo>
                  <a:cubicBezTo>
                    <a:pt x="104" y="46"/>
                    <a:pt x="108" y="47"/>
                    <a:pt x="113" y="48"/>
                  </a:cubicBezTo>
                  <a:cubicBezTo>
                    <a:pt x="117" y="38"/>
                    <a:pt x="121" y="29"/>
                    <a:pt x="123" y="26"/>
                  </a:cubicBezTo>
                  <a:cubicBezTo>
                    <a:pt x="117" y="14"/>
                    <a:pt x="118" y="6"/>
                    <a:pt x="111" y="3"/>
                  </a:cubicBezTo>
                  <a:cubicBezTo>
                    <a:pt x="109" y="1"/>
                    <a:pt x="105" y="1"/>
                    <a:pt x="1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47"/>
            <p:cNvSpPr/>
            <p:nvPr/>
          </p:nvSpPr>
          <p:spPr>
            <a:xfrm>
              <a:off x="2842925" y="3992125"/>
              <a:ext cx="2575" cy="2750"/>
            </a:xfrm>
            <a:custGeom>
              <a:rect b="b" l="l" r="r" t="t"/>
              <a:pathLst>
                <a:path extrusionOk="0" h="110" w="103">
                  <a:moveTo>
                    <a:pt x="97" y="1"/>
                  </a:moveTo>
                  <a:cubicBezTo>
                    <a:pt x="92" y="1"/>
                    <a:pt x="82" y="2"/>
                    <a:pt x="77" y="2"/>
                  </a:cubicBezTo>
                  <a:cubicBezTo>
                    <a:pt x="34" y="33"/>
                    <a:pt x="1" y="90"/>
                    <a:pt x="14" y="109"/>
                  </a:cubicBezTo>
                  <a:cubicBezTo>
                    <a:pt x="15" y="110"/>
                    <a:pt x="16" y="110"/>
                    <a:pt x="18" y="110"/>
                  </a:cubicBezTo>
                  <a:cubicBezTo>
                    <a:pt x="23" y="110"/>
                    <a:pt x="32" y="108"/>
                    <a:pt x="37" y="105"/>
                  </a:cubicBezTo>
                  <a:cubicBezTo>
                    <a:pt x="95" y="77"/>
                    <a:pt x="54" y="64"/>
                    <a:pt x="86" y="36"/>
                  </a:cubicBezTo>
                  <a:cubicBezTo>
                    <a:pt x="98" y="27"/>
                    <a:pt x="102" y="12"/>
                    <a:pt x="102" y="2"/>
                  </a:cubicBezTo>
                  <a:cubicBezTo>
                    <a:pt x="102" y="1"/>
                    <a:pt x="100" y="1"/>
                    <a:pt x="9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47"/>
            <p:cNvSpPr/>
            <p:nvPr/>
          </p:nvSpPr>
          <p:spPr>
            <a:xfrm>
              <a:off x="2845650" y="4002925"/>
              <a:ext cx="3525" cy="1325"/>
            </a:xfrm>
            <a:custGeom>
              <a:rect b="b" l="l" r="r" t="t"/>
              <a:pathLst>
                <a:path extrusionOk="0" h="53" w="141">
                  <a:moveTo>
                    <a:pt x="103" y="0"/>
                  </a:moveTo>
                  <a:cubicBezTo>
                    <a:pt x="79" y="0"/>
                    <a:pt x="46" y="9"/>
                    <a:pt x="12" y="25"/>
                  </a:cubicBezTo>
                  <a:lnTo>
                    <a:pt x="14" y="25"/>
                  </a:lnTo>
                  <a:cubicBezTo>
                    <a:pt x="8" y="28"/>
                    <a:pt x="1" y="33"/>
                    <a:pt x="1" y="33"/>
                  </a:cubicBezTo>
                  <a:cubicBezTo>
                    <a:pt x="2" y="38"/>
                    <a:pt x="1" y="44"/>
                    <a:pt x="6" y="45"/>
                  </a:cubicBezTo>
                  <a:cubicBezTo>
                    <a:pt x="33" y="48"/>
                    <a:pt x="61" y="51"/>
                    <a:pt x="90" y="53"/>
                  </a:cubicBezTo>
                  <a:cubicBezTo>
                    <a:pt x="98" y="53"/>
                    <a:pt x="118" y="44"/>
                    <a:pt x="129" y="36"/>
                  </a:cubicBezTo>
                  <a:cubicBezTo>
                    <a:pt x="136" y="30"/>
                    <a:pt x="140" y="19"/>
                    <a:pt x="137" y="14"/>
                  </a:cubicBezTo>
                  <a:cubicBezTo>
                    <a:pt x="134" y="5"/>
                    <a:pt x="121" y="0"/>
                    <a:pt x="1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47"/>
            <p:cNvSpPr/>
            <p:nvPr/>
          </p:nvSpPr>
          <p:spPr>
            <a:xfrm>
              <a:off x="3024000" y="3939850"/>
              <a:ext cx="2925" cy="1725"/>
            </a:xfrm>
            <a:custGeom>
              <a:rect b="b" l="l" r="r" t="t"/>
              <a:pathLst>
                <a:path extrusionOk="0" h="69" w="117">
                  <a:moveTo>
                    <a:pt x="68" y="1"/>
                  </a:moveTo>
                  <a:cubicBezTo>
                    <a:pt x="62" y="1"/>
                    <a:pt x="58" y="1"/>
                    <a:pt x="55" y="2"/>
                  </a:cubicBezTo>
                  <a:cubicBezTo>
                    <a:pt x="30" y="14"/>
                    <a:pt x="12" y="32"/>
                    <a:pt x="5" y="47"/>
                  </a:cubicBezTo>
                  <a:cubicBezTo>
                    <a:pt x="1" y="55"/>
                    <a:pt x="21" y="63"/>
                    <a:pt x="33" y="69"/>
                  </a:cubicBezTo>
                  <a:cubicBezTo>
                    <a:pt x="33" y="69"/>
                    <a:pt x="34" y="69"/>
                    <a:pt x="36" y="69"/>
                  </a:cubicBezTo>
                  <a:cubicBezTo>
                    <a:pt x="43" y="69"/>
                    <a:pt x="61" y="65"/>
                    <a:pt x="64" y="63"/>
                  </a:cubicBezTo>
                  <a:cubicBezTo>
                    <a:pt x="80" y="45"/>
                    <a:pt x="96" y="26"/>
                    <a:pt x="117" y="4"/>
                  </a:cubicBezTo>
                  <a:cubicBezTo>
                    <a:pt x="104" y="4"/>
                    <a:pt x="83" y="1"/>
                    <a:pt x="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47"/>
            <p:cNvSpPr/>
            <p:nvPr/>
          </p:nvSpPr>
          <p:spPr>
            <a:xfrm>
              <a:off x="2935900" y="4130725"/>
              <a:ext cx="3450" cy="1075"/>
            </a:xfrm>
            <a:custGeom>
              <a:rect b="b" l="l" r="r" t="t"/>
              <a:pathLst>
                <a:path extrusionOk="0" h="43" w="138">
                  <a:moveTo>
                    <a:pt x="61" y="0"/>
                  </a:moveTo>
                  <a:cubicBezTo>
                    <a:pt x="44" y="0"/>
                    <a:pt x="29" y="2"/>
                    <a:pt x="20" y="5"/>
                  </a:cubicBezTo>
                  <a:cubicBezTo>
                    <a:pt x="13" y="7"/>
                    <a:pt x="10" y="13"/>
                    <a:pt x="1" y="24"/>
                  </a:cubicBezTo>
                  <a:cubicBezTo>
                    <a:pt x="23" y="30"/>
                    <a:pt x="47" y="37"/>
                    <a:pt x="73" y="41"/>
                  </a:cubicBezTo>
                  <a:cubicBezTo>
                    <a:pt x="77" y="42"/>
                    <a:pt x="81" y="42"/>
                    <a:pt x="85" y="42"/>
                  </a:cubicBezTo>
                  <a:cubicBezTo>
                    <a:pt x="98" y="42"/>
                    <a:pt x="113" y="40"/>
                    <a:pt x="127" y="40"/>
                  </a:cubicBezTo>
                  <a:cubicBezTo>
                    <a:pt x="130" y="31"/>
                    <a:pt x="138" y="21"/>
                    <a:pt x="136" y="13"/>
                  </a:cubicBezTo>
                  <a:cubicBezTo>
                    <a:pt x="134" y="6"/>
                    <a:pt x="95" y="0"/>
                    <a:pt x="6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47"/>
            <p:cNvSpPr/>
            <p:nvPr/>
          </p:nvSpPr>
          <p:spPr>
            <a:xfrm>
              <a:off x="3111100" y="3940825"/>
              <a:ext cx="1975" cy="1525"/>
            </a:xfrm>
            <a:custGeom>
              <a:rect b="b" l="l" r="r" t="t"/>
              <a:pathLst>
                <a:path extrusionOk="0" h="61" w="79">
                  <a:moveTo>
                    <a:pt x="21" y="1"/>
                  </a:moveTo>
                  <a:cubicBezTo>
                    <a:pt x="7" y="1"/>
                    <a:pt x="10" y="17"/>
                    <a:pt x="0" y="24"/>
                  </a:cubicBezTo>
                  <a:cubicBezTo>
                    <a:pt x="0" y="30"/>
                    <a:pt x="2" y="40"/>
                    <a:pt x="3" y="49"/>
                  </a:cubicBezTo>
                  <a:cubicBezTo>
                    <a:pt x="18" y="53"/>
                    <a:pt x="36" y="61"/>
                    <a:pt x="48" y="61"/>
                  </a:cubicBezTo>
                  <a:cubicBezTo>
                    <a:pt x="49" y="61"/>
                    <a:pt x="51" y="61"/>
                    <a:pt x="52" y="60"/>
                  </a:cubicBezTo>
                  <a:cubicBezTo>
                    <a:pt x="67" y="56"/>
                    <a:pt x="74" y="44"/>
                    <a:pt x="78" y="33"/>
                  </a:cubicBezTo>
                  <a:cubicBezTo>
                    <a:pt x="78" y="33"/>
                    <a:pt x="55" y="15"/>
                    <a:pt x="42" y="8"/>
                  </a:cubicBezTo>
                  <a:cubicBezTo>
                    <a:pt x="32" y="3"/>
                    <a:pt x="25" y="1"/>
                    <a:pt x="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47"/>
            <p:cNvSpPr/>
            <p:nvPr/>
          </p:nvSpPr>
          <p:spPr>
            <a:xfrm>
              <a:off x="3032650" y="3912025"/>
              <a:ext cx="3325" cy="1650"/>
            </a:xfrm>
            <a:custGeom>
              <a:rect b="b" l="l" r="r" t="t"/>
              <a:pathLst>
                <a:path extrusionOk="0" h="66" w="133">
                  <a:moveTo>
                    <a:pt x="59" y="0"/>
                  </a:moveTo>
                  <a:cubicBezTo>
                    <a:pt x="37" y="19"/>
                    <a:pt x="18" y="34"/>
                    <a:pt x="5" y="50"/>
                  </a:cubicBezTo>
                  <a:cubicBezTo>
                    <a:pt x="0" y="55"/>
                    <a:pt x="9" y="63"/>
                    <a:pt x="19" y="65"/>
                  </a:cubicBezTo>
                  <a:cubicBezTo>
                    <a:pt x="21" y="65"/>
                    <a:pt x="22" y="65"/>
                    <a:pt x="24" y="65"/>
                  </a:cubicBezTo>
                  <a:cubicBezTo>
                    <a:pt x="34" y="65"/>
                    <a:pt x="53" y="61"/>
                    <a:pt x="64" y="58"/>
                  </a:cubicBezTo>
                  <a:cubicBezTo>
                    <a:pt x="77" y="52"/>
                    <a:pt x="67" y="30"/>
                    <a:pt x="91" y="30"/>
                  </a:cubicBezTo>
                  <a:cubicBezTo>
                    <a:pt x="98" y="30"/>
                    <a:pt x="108" y="32"/>
                    <a:pt x="122" y="37"/>
                  </a:cubicBezTo>
                  <a:cubicBezTo>
                    <a:pt x="125" y="35"/>
                    <a:pt x="133" y="31"/>
                    <a:pt x="133" y="31"/>
                  </a:cubicBezTo>
                  <a:cubicBezTo>
                    <a:pt x="128" y="24"/>
                    <a:pt x="127" y="15"/>
                    <a:pt x="116" y="10"/>
                  </a:cubicBezTo>
                  <a:cubicBezTo>
                    <a:pt x="105" y="5"/>
                    <a:pt x="84" y="5"/>
                    <a:pt x="5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47"/>
            <p:cNvSpPr/>
            <p:nvPr/>
          </p:nvSpPr>
          <p:spPr>
            <a:xfrm>
              <a:off x="2756200" y="4180125"/>
              <a:ext cx="3000" cy="1750"/>
            </a:xfrm>
            <a:custGeom>
              <a:rect b="b" l="l" r="r" t="t"/>
              <a:pathLst>
                <a:path extrusionOk="0" h="70" w="120">
                  <a:moveTo>
                    <a:pt x="64" y="1"/>
                  </a:moveTo>
                  <a:cubicBezTo>
                    <a:pt x="60" y="1"/>
                    <a:pt x="56" y="1"/>
                    <a:pt x="50" y="1"/>
                  </a:cubicBezTo>
                  <a:cubicBezTo>
                    <a:pt x="2" y="6"/>
                    <a:pt x="25" y="25"/>
                    <a:pt x="27" y="35"/>
                  </a:cubicBezTo>
                  <a:cubicBezTo>
                    <a:pt x="28" y="47"/>
                    <a:pt x="1" y="70"/>
                    <a:pt x="52" y="70"/>
                  </a:cubicBezTo>
                  <a:cubicBezTo>
                    <a:pt x="56" y="70"/>
                    <a:pt x="61" y="69"/>
                    <a:pt x="67" y="69"/>
                  </a:cubicBezTo>
                  <a:cubicBezTo>
                    <a:pt x="120" y="66"/>
                    <a:pt x="80" y="46"/>
                    <a:pt x="92" y="35"/>
                  </a:cubicBezTo>
                  <a:cubicBezTo>
                    <a:pt x="82" y="24"/>
                    <a:pt x="114" y="1"/>
                    <a:pt x="6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47"/>
            <p:cNvSpPr/>
            <p:nvPr/>
          </p:nvSpPr>
          <p:spPr>
            <a:xfrm>
              <a:off x="2758775" y="4041050"/>
              <a:ext cx="2675" cy="2050"/>
            </a:xfrm>
            <a:custGeom>
              <a:rect b="b" l="l" r="r" t="t"/>
              <a:pathLst>
                <a:path extrusionOk="0" h="82" w="107">
                  <a:moveTo>
                    <a:pt x="98" y="0"/>
                  </a:moveTo>
                  <a:cubicBezTo>
                    <a:pt x="96" y="0"/>
                    <a:pt x="93" y="1"/>
                    <a:pt x="92" y="2"/>
                  </a:cubicBezTo>
                  <a:cubicBezTo>
                    <a:pt x="74" y="10"/>
                    <a:pt x="53" y="26"/>
                    <a:pt x="41" y="26"/>
                  </a:cubicBezTo>
                  <a:cubicBezTo>
                    <a:pt x="36" y="26"/>
                    <a:pt x="33" y="23"/>
                    <a:pt x="31" y="16"/>
                  </a:cubicBezTo>
                  <a:cubicBezTo>
                    <a:pt x="31" y="16"/>
                    <a:pt x="18" y="22"/>
                    <a:pt x="12" y="25"/>
                  </a:cubicBezTo>
                  <a:cubicBezTo>
                    <a:pt x="8" y="44"/>
                    <a:pt x="0" y="66"/>
                    <a:pt x="2" y="81"/>
                  </a:cubicBezTo>
                  <a:cubicBezTo>
                    <a:pt x="2" y="82"/>
                    <a:pt x="3" y="82"/>
                    <a:pt x="4" y="82"/>
                  </a:cubicBezTo>
                  <a:cubicBezTo>
                    <a:pt x="11" y="82"/>
                    <a:pt x="37" y="71"/>
                    <a:pt x="42" y="68"/>
                  </a:cubicBezTo>
                  <a:cubicBezTo>
                    <a:pt x="68" y="49"/>
                    <a:pt x="84" y="40"/>
                    <a:pt x="93" y="30"/>
                  </a:cubicBezTo>
                  <a:cubicBezTo>
                    <a:pt x="102" y="21"/>
                    <a:pt x="105" y="11"/>
                    <a:pt x="106" y="5"/>
                  </a:cubicBezTo>
                  <a:cubicBezTo>
                    <a:pt x="106" y="2"/>
                    <a:pt x="102" y="0"/>
                    <a:pt x="9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47"/>
            <p:cNvSpPr/>
            <p:nvPr/>
          </p:nvSpPr>
          <p:spPr>
            <a:xfrm>
              <a:off x="2982575" y="4121075"/>
              <a:ext cx="2875" cy="2500"/>
            </a:xfrm>
            <a:custGeom>
              <a:rect b="b" l="l" r="r" t="t"/>
              <a:pathLst>
                <a:path extrusionOk="0" h="100" w="115">
                  <a:moveTo>
                    <a:pt x="94" y="1"/>
                  </a:moveTo>
                  <a:cubicBezTo>
                    <a:pt x="86" y="5"/>
                    <a:pt x="82" y="11"/>
                    <a:pt x="73" y="14"/>
                  </a:cubicBezTo>
                  <a:cubicBezTo>
                    <a:pt x="36" y="30"/>
                    <a:pt x="1" y="46"/>
                    <a:pt x="24" y="65"/>
                  </a:cubicBezTo>
                  <a:cubicBezTo>
                    <a:pt x="32" y="71"/>
                    <a:pt x="33" y="80"/>
                    <a:pt x="47" y="99"/>
                  </a:cubicBezTo>
                  <a:cubicBezTo>
                    <a:pt x="76" y="61"/>
                    <a:pt x="97" y="37"/>
                    <a:pt x="110" y="15"/>
                  </a:cubicBezTo>
                  <a:cubicBezTo>
                    <a:pt x="114" y="9"/>
                    <a:pt x="99" y="5"/>
                    <a:pt x="9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47"/>
            <p:cNvSpPr/>
            <p:nvPr/>
          </p:nvSpPr>
          <p:spPr>
            <a:xfrm>
              <a:off x="2931900" y="4134725"/>
              <a:ext cx="3450" cy="1500"/>
            </a:xfrm>
            <a:custGeom>
              <a:rect b="b" l="l" r="r" t="t"/>
              <a:pathLst>
                <a:path extrusionOk="0" h="60" w="138">
                  <a:moveTo>
                    <a:pt x="114" y="0"/>
                  </a:moveTo>
                  <a:cubicBezTo>
                    <a:pt x="104" y="0"/>
                    <a:pt x="89" y="6"/>
                    <a:pt x="64" y="17"/>
                  </a:cubicBezTo>
                  <a:cubicBezTo>
                    <a:pt x="43" y="26"/>
                    <a:pt x="21" y="34"/>
                    <a:pt x="5" y="45"/>
                  </a:cubicBezTo>
                  <a:cubicBezTo>
                    <a:pt x="1" y="46"/>
                    <a:pt x="15" y="53"/>
                    <a:pt x="21" y="59"/>
                  </a:cubicBezTo>
                  <a:cubicBezTo>
                    <a:pt x="39" y="46"/>
                    <a:pt x="53" y="42"/>
                    <a:pt x="65" y="42"/>
                  </a:cubicBezTo>
                  <a:cubicBezTo>
                    <a:pt x="84" y="42"/>
                    <a:pt x="100" y="50"/>
                    <a:pt x="122" y="50"/>
                  </a:cubicBezTo>
                  <a:cubicBezTo>
                    <a:pt x="127" y="50"/>
                    <a:pt x="132" y="50"/>
                    <a:pt x="137" y="49"/>
                  </a:cubicBezTo>
                  <a:lnTo>
                    <a:pt x="131" y="17"/>
                  </a:lnTo>
                  <a:cubicBezTo>
                    <a:pt x="128" y="6"/>
                    <a:pt x="123" y="0"/>
                    <a:pt x="11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47"/>
            <p:cNvSpPr/>
            <p:nvPr/>
          </p:nvSpPr>
          <p:spPr>
            <a:xfrm>
              <a:off x="2958975" y="4129125"/>
              <a:ext cx="2775" cy="1500"/>
            </a:xfrm>
            <a:custGeom>
              <a:rect b="b" l="l" r="r" t="t"/>
              <a:pathLst>
                <a:path extrusionOk="0" h="60" w="111">
                  <a:moveTo>
                    <a:pt x="14" y="1"/>
                  </a:moveTo>
                  <a:cubicBezTo>
                    <a:pt x="8" y="8"/>
                    <a:pt x="0" y="19"/>
                    <a:pt x="0" y="19"/>
                  </a:cubicBezTo>
                  <a:cubicBezTo>
                    <a:pt x="9" y="46"/>
                    <a:pt x="24" y="60"/>
                    <a:pt x="53" y="60"/>
                  </a:cubicBezTo>
                  <a:cubicBezTo>
                    <a:pt x="55" y="60"/>
                    <a:pt x="56" y="60"/>
                    <a:pt x="58" y="60"/>
                  </a:cubicBezTo>
                  <a:cubicBezTo>
                    <a:pt x="71" y="60"/>
                    <a:pt x="100" y="48"/>
                    <a:pt x="105" y="42"/>
                  </a:cubicBezTo>
                  <a:cubicBezTo>
                    <a:pt x="110" y="34"/>
                    <a:pt x="105" y="18"/>
                    <a:pt x="98" y="18"/>
                  </a:cubicBezTo>
                  <a:cubicBezTo>
                    <a:pt x="98" y="18"/>
                    <a:pt x="98" y="18"/>
                    <a:pt x="97" y="19"/>
                  </a:cubicBezTo>
                  <a:cubicBezTo>
                    <a:pt x="90" y="19"/>
                    <a:pt x="84" y="19"/>
                    <a:pt x="77" y="19"/>
                  </a:cubicBezTo>
                  <a:cubicBezTo>
                    <a:pt x="46" y="19"/>
                    <a:pt x="26" y="13"/>
                    <a:pt x="1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47"/>
            <p:cNvSpPr/>
            <p:nvPr/>
          </p:nvSpPr>
          <p:spPr>
            <a:xfrm>
              <a:off x="2811675" y="4022800"/>
              <a:ext cx="2925" cy="2625"/>
            </a:xfrm>
            <a:custGeom>
              <a:rect b="b" l="l" r="r" t="t"/>
              <a:pathLst>
                <a:path extrusionOk="0" h="105" w="117">
                  <a:moveTo>
                    <a:pt x="96" y="1"/>
                  </a:moveTo>
                  <a:cubicBezTo>
                    <a:pt x="96" y="1"/>
                    <a:pt x="82" y="5"/>
                    <a:pt x="77" y="6"/>
                  </a:cubicBezTo>
                  <a:lnTo>
                    <a:pt x="75" y="6"/>
                  </a:lnTo>
                  <a:lnTo>
                    <a:pt x="3" y="95"/>
                  </a:lnTo>
                  <a:cubicBezTo>
                    <a:pt x="0" y="99"/>
                    <a:pt x="5" y="104"/>
                    <a:pt x="10" y="105"/>
                  </a:cubicBezTo>
                  <a:cubicBezTo>
                    <a:pt x="15" y="105"/>
                    <a:pt x="30" y="101"/>
                    <a:pt x="34" y="98"/>
                  </a:cubicBezTo>
                  <a:cubicBezTo>
                    <a:pt x="60" y="73"/>
                    <a:pt x="88" y="48"/>
                    <a:pt x="109" y="23"/>
                  </a:cubicBezTo>
                  <a:cubicBezTo>
                    <a:pt x="116" y="14"/>
                    <a:pt x="103" y="6"/>
                    <a:pt x="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47"/>
            <p:cNvSpPr/>
            <p:nvPr/>
          </p:nvSpPr>
          <p:spPr>
            <a:xfrm>
              <a:off x="2964450" y="4127350"/>
              <a:ext cx="3300" cy="1125"/>
            </a:xfrm>
            <a:custGeom>
              <a:rect b="b" l="l" r="r" t="t"/>
              <a:pathLst>
                <a:path extrusionOk="0" h="45" w="132">
                  <a:moveTo>
                    <a:pt x="49" y="1"/>
                  </a:moveTo>
                  <a:cubicBezTo>
                    <a:pt x="39" y="1"/>
                    <a:pt x="22" y="4"/>
                    <a:pt x="14" y="9"/>
                  </a:cubicBezTo>
                  <a:cubicBezTo>
                    <a:pt x="4" y="12"/>
                    <a:pt x="2" y="22"/>
                    <a:pt x="1" y="23"/>
                  </a:cubicBezTo>
                  <a:cubicBezTo>
                    <a:pt x="3" y="37"/>
                    <a:pt x="41" y="45"/>
                    <a:pt x="75" y="45"/>
                  </a:cubicBezTo>
                  <a:cubicBezTo>
                    <a:pt x="93" y="45"/>
                    <a:pt x="110" y="43"/>
                    <a:pt x="120" y="38"/>
                  </a:cubicBezTo>
                  <a:cubicBezTo>
                    <a:pt x="124" y="37"/>
                    <a:pt x="132" y="28"/>
                    <a:pt x="129" y="28"/>
                  </a:cubicBezTo>
                  <a:cubicBezTo>
                    <a:pt x="105" y="17"/>
                    <a:pt x="82" y="9"/>
                    <a:pt x="55" y="1"/>
                  </a:cubicBezTo>
                  <a:cubicBezTo>
                    <a:pt x="54" y="1"/>
                    <a:pt x="52" y="1"/>
                    <a:pt x="4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47"/>
            <p:cNvSpPr/>
            <p:nvPr/>
          </p:nvSpPr>
          <p:spPr>
            <a:xfrm>
              <a:off x="2766050" y="4055000"/>
              <a:ext cx="2650" cy="2400"/>
            </a:xfrm>
            <a:custGeom>
              <a:rect b="b" l="l" r="r" t="t"/>
              <a:pathLst>
                <a:path extrusionOk="0" h="96" w="106">
                  <a:moveTo>
                    <a:pt x="57" y="1"/>
                  </a:moveTo>
                  <a:cubicBezTo>
                    <a:pt x="51" y="1"/>
                    <a:pt x="40" y="3"/>
                    <a:pt x="35" y="7"/>
                  </a:cubicBezTo>
                  <a:cubicBezTo>
                    <a:pt x="1" y="28"/>
                    <a:pt x="11" y="35"/>
                    <a:pt x="13" y="48"/>
                  </a:cubicBezTo>
                  <a:cubicBezTo>
                    <a:pt x="14" y="63"/>
                    <a:pt x="5" y="82"/>
                    <a:pt x="4" y="95"/>
                  </a:cubicBezTo>
                  <a:lnTo>
                    <a:pt x="29" y="95"/>
                  </a:lnTo>
                  <a:lnTo>
                    <a:pt x="38" y="78"/>
                  </a:lnTo>
                  <a:cubicBezTo>
                    <a:pt x="43" y="66"/>
                    <a:pt x="45" y="50"/>
                    <a:pt x="54" y="44"/>
                  </a:cubicBezTo>
                  <a:cubicBezTo>
                    <a:pt x="105" y="6"/>
                    <a:pt x="60" y="16"/>
                    <a:pt x="61" y="3"/>
                  </a:cubicBezTo>
                  <a:cubicBezTo>
                    <a:pt x="62" y="1"/>
                    <a:pt x="60" y="1"/>
                    <a:pt x="5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47"/>
            <p:cNvSpPr/>
            <p:nvPr/>
          </p:nvSpPr>
          <p:spPr>
            <a:xfrm>
              <a:off x="2762350" y="4048175"/>
              <a:ext cx="3100" cy="1600"/>
            </a:xfrm>
            <a:custGeom>
              <a:rect b="b" l="l" r="r" t="t"/>
              <a:pathLst>
                <a:path extrusionOk="0" h="64" w="124">
                  <a:moveTo>
                    <a:pt x="73" y="0"/>
                  </a:moveTo>
                  <a:cubicBezTo>
                    <a:pt x="63" y="0"/>
                    <a:pt x="35" y="16"/>
                    <a:pt x="15" y="24"/>
                  </a:cubicBezTo>
                  <a:cubicBezTo>
                    <a:pt x="10" y="27"/>
                    <a:pt x="0" y="42"/>
                    <a:pt x="0" y="45"/>
                  </a:cubicBezTo>
                  <a:cubicBezTo>
                    <a:pt x="2" y="51"/>
                    <a:pt x="5" y="54"/>
                    <a:pt x="11" y="54"/>
                  </a:cubicBezTo>
                  <a:cubicBezTo>
                    <a:pt x="18" y="54"/>
                    <a:pt x="29" y="49"/>
                    <a:pt x="46" y="37"/>
                  </a:cubicBezTo>
                  <a:cubicBezTo>
                    <a:pt x="49" y="36"/>
                    <a:pt x="53" y="35"/>
                    <a:pt x="58" y="35"/>
                  </a:cubicBezTo>
                  <a:cubicBezTo>
                    <a:pt x="65" y="35"/>
                    <a:pt x="72" y="36"/>
                    <a:pt x="77" y="39"/>
                  </a:cubicBezTo>
                  <a:cubicBezTo>
                    <a:pt x="86" y="45"/>
                    <a:pt x="90" y="55"/>
                    <a:pt x="96" y="64"/>
                  </a:cubicBezTo>
                  <a:lnTo>
                    <a:pt x="124" y="45"/>
                  </a:lnTo>
                  <a:cubicBezTo>
                    <a:pt x="108" y="30"/>
                    <a:pt x="96" y="11"/>
                    <a:pt x="75" y="1"/>
                  </a:cubicBezTo>
                  <a:cubicBezTo>
                    <a:pt x="75" y="0"/>
                    <a:pt x="74" y="0"/>
                    <a:pt x="7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47"/>
            <p:cNvSpPr/>
            <p:nvPr/>
          </p:nvSpPr>
          <p:spPr>
            <a:xfrm>
              <a:off x="3113050" y="4046700"/>
              <a:ext cx="2550" cy="2875"/>
            </a:xfrm>
            <a:custGeom>
              <a:rect b="b" l="l" r="r" t="t"/>
              <a:pathLst>
                <a:path extrusionOk="0" h="115" w="102">
                  <a:moveTo>
                    <a:pt x="102" y="1"/>
                  </a:moveTo>
                  <a:lnTo>
                    <a:pt x="74" y="30"/>
                  </a:lnTo>
                  <a:cubicBezTo>
                    <a:pt x="70" y="38"/>
                    <a:pt x="62" y="48"/>
                    <a:pt x="56" y="52"/>
                  </a:cubicBezTo>
                  <a:cubicBezTo>
                    <a:pt x="34" y="67"/>
                    <a:pt x="0" y="73"/>
                    <a:pt x="9" y="107"/>
                  </a:cubicBezTo>
                  <a:cubicBezTo>
                    <a:pt x="11" y="112"/>
                    <a:pt x="13" y="114"/>
                    <a:pt x="16" y="114"/>
                  </a:cubicBezTo>
                  <a:cubicBezTo>
                    <a:pt x="29" y="114"/>
                    <a:pt x="54" y="73"/>
                    <a:pt x="70" y="73"/>
                  </a:cubicBezTo>
                  <a:cubicBezTo>
                    <a:pt x="72" y="73"/>
                    <a:pt x="83" y="63"/>
                    <a:pt x="96" y="49"/>
                  </a:cubicBezTo>
                  <a:cubicBezTo>
                    <a:pt x="97" y="36"/>
                    <a:pt x="100" y="18"/>
                    <a:pt x="10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47"/>
            <p:cNvSpPr/>
            <p:nvPr/>
          </p:nvSpPr>
          <p:spPr>
            <a:xfrm>
              <a:off x="3130150" y="3970275"/>
              <a:ext cx="1975" cy="1800"/>
            </a:xfrm>
            <a:custGeom>
              <a:rect b="b" l="l" r="r" t="t"/>
              <a:pathLst>
                <a:path extrusionOk="0" h="72" w="79">
                  <a:moveTo>
                    <a:pt x="10" y="1"/>
                  </a:moveTo>
                  <a:cubicBezTo>
                    <a:pt x="7" y="1"/>
                    <a:pt x="3" y="13"/>
                    <a:pt x="0" y="18"/>
                  </a:cubicBezTo>
                  <a:cubicBezTo>
                    <a:pt x="5" y="30"/>
                    <a:pt x="6" y="43"/>
                    <a:pt x="9" y="45"/>
                  </a:cubicBezTo>
                  <a:cubicBezTo>
                    <a:pt x="30" y="55"/>
                    <a:pt x="49" y="65"/>
                    <a:pt x="68" y="71"/>
                  </a:cubicBezTo>
                  <a:cubicBezTo>
                    <a:pt x="68" y="71"/>
                    <a:pt x="69" y="71"/>
                    <a:pt x="69" y="71"/>
                  </a:cubicBezTo>
                  <a:cubicBezTo>
                    <a:pt x="73" y="71"/>
                    <a:pt x="78" y="58"/>
                    <a:pt x="77" y="49"/>
                  </a:cubicBezTo>
                  <a:cubicBezTo>
                    <a:pt x="76" y="39"/>
                    <a:pt x="65" y="20"/>
                    <a:pt x="65" y="20"/>
                  </a:cubicBezTo>
                  <a:cubicBezTo>
                    <a:pt x="61" y="23"/>
                    <a:pt x="58" y="24"/>
                    <a:pt x="54" y="24"/>
                  </a:cubicBezTo>
                  <a:cubicBezTo>
                    <a:pt x="40" y="24"/>
                    <a:pt x="25" y="8"/>
                    <a:pt x="11" y="1"/>
                  </a:cubicBezTo>
                  <a:cubicBezTo>
                    <a:pt x="11" y="1"/>
                    <a:pt x="10" y="1"/>
                    <a:pt x="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47"/>
            <p:cNvSpPr/>
            <p:nvPr/>
          </p:nvSpPr>
          <p:spPr>
            <a:xfrm>
              <a:off x="3066475" y="4089350"/>
              <a:ext cx="2900" cy="2625"/>
            </a:xfrm>
            <a:custGeom>
              <a:rect b="b" l="l" r="r" t="t"/>
              <a:pathLst>
                <a:path extrusionOk="0" h="105" w="116">
                  <a:moveTo>
                    <a:pt x="102" y="1"/>
                  </a:moveTo>
                  <a:cubicBezTo>
                    <a:pt x="96" y="1"/>
                    <a:pt x="88" y="2"/>
                    <a:pt x="85" y="4"/>
                  </a:cubicBezTo>
                  <a:cubicBezTo>
                    <a:pt x="60" y="24"/>
                    <a:pt x="26" y="44"/>
                    <a:pt x="13" y="62"/>
                  </a:cubicBezTo>
                  <a:cubicBezTo>
                    <a:pt x="1" y="76"/>
                    <a:pt x="14" y="90"/>
                    <a:pt x="16" y="104"/>
                  </a:cubicBezTo>
                  <a:lnTo>
                    <a:pt x="17" y="104"/>
                  </a:lnTo>
                  <a:cubicBezTo>
                    <a:pt x="51" y="72"/>
                    <a:pt x="80" y="43"/>
                    <a:pt x="111" y="13"/>
                  </a:cubicBezTo>
                  <a:cubicBezTo>
                    <a:pt x="116" y="9"/>
                    <a:pt x="111" y="3"/>
                    <a:pt x="107" y="1"/>
                  </a:cubicBezTo>
                  <a:cubicBezTo>
                    <a:pt x="106" y="1"/>
                    <a:pt x="104" y="1"/>
                    <a:pt x="10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47"/>
            <p:cNvSpPr/>
            <p:nvPr/>
          </p:nvSpPr>
          <p:spPr>
            <a:xfrm>
              <a:off x="2648550" y="4129050"/>
              <a:ext cx="2800" cy="2975"/>
            </a:xfrm>
            <a:custGeom>
              <a:rect b="b" l="l" r="r" t="t"/>
              <a:pathLst>
                <a:path extrusionOk="0" h="119" w="112">
                  <a:moveTo>
                    <a:pt x="103" y="1"/>
                  </a:moveTo>
                  <a:cubicBezTo>
                    <a:pt x="97" y="1"/>
                    <a:pt x="86" y="6"/>
                    <a:pt x="69" y="19"/>
                  </a:cubicBezTo>
                  <a:cubicBezTo>
                    <a:pt x="49" y="33"/>
                    <a:pt x="22" y="69"/>
                    <a:pt x="9" y="89"/>
                  </a:cubicBezTo>
                  <a:cubicBezTo>
                    <a:pt x="0" y="104"/>
                    <a:pt x="9" y="108"/>
                    <a:pt x="12" y="118"/>
                  </a:cubicBezTo>
                  <a:lnTo>
                    <a:pt x="12" y="118"/>
                  </a:lnTo>
                  <a:cubicBezTo>
                    <a:pt x="31" y="111"/>
                    <a:pt x="53" y="104"/>
                    <a:pt x="58" y="99"/>
                  </a:cubicBezTo>
                  <a:cubicBezTo>
                    <a:pt x="75" y="82"/>
                    <a:pt x="93" y="63"/>
                    <a:pt x="102" y="48"/>
                  </a:cubicBezTo>
                  <a:cubicBezTo>
                    <a:pt x="108" y="36"/>
                    <a:pt x="97" y="35"/>
                    <a:pt x="103" y="24"/>
                  </a:cubicBezTo>
                  <a:cubicBezTo>
                    <a:pt x="111" y="10"/>
                    <a:pt x="112" y="1"/>
                    <a:pt x="103" y="1"/>
                  </a:cubicBezTo>
                  <a:close/>
                  <a:moveTo>
                    <a:pt x="12" y="118"/>
                  </a:moveTo>
                  <a:lnTo>
                    <a:pt x="12" y="118"/>
                  </a:lnTo>
                  <a:cubicBezTo>
                    <a:pt x="11" y="118"/>
                    <a:pt x="11" y="118"/>
                    <a:pt x="10" y="119"/>
                  </a:cubicBezTo>
                  <a:lnTo>
                    <a:pt x="12" y="119"/>
                  </a:lnTo>
                  <a:cubicBezTo>
                    <a:pt x="12" y="118"/>
                    <a:pt x="12" y="118"/>
                    <a:pt x="12" y="118"/>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47"/>
            <p:cNvSpPr/>
            <p:nvPr/>
          </p:nvSpPr>
          <p:spPr>
            <a:xfrm>
              <a:off x="2651600" y="4131075"/>
              <a:ext cx="2475" cy="2400"/>
            </a:xfrm>
            <a:custGeom>
              <a:rect b="b" l="l" r="r" t="t"/>
              <a:pathLst>
                <a:path extrusionOk="0" h="96" w="99">
                  <a:moveTo>
                    <a:pt x="96" y="0"/>
                  </a:moveTo>
                  <a:cubicBezTo>
                    <a:pt x="88" y="0"/>
                    <a:pt x="44" y="25"/>
                    <a:pt x="0" y="46"/>
                  </a:cubicBezTo>
                  <a:cubicBezTo>
                    <a:pt x="8" y="67"/>
                    <a:pt x="12" y="83"/>
                    <a:pt x="24" y="95"/>
                  </a:cubicBezTo>
                  <a:cubicBezTo>
                    <a:pt x="24" y="95"/>
                    <a:pt x="24" y="95"/>
                    <a:pt x="24" y="95"/>
                  </a:cubicBezTo>
                  <a:cubicBezTo>
                    <a:pt x="28" y="95"/>
                    <a:pt x="66" y="70"/>
                    <a:pt x="66" y="70"/>
                  </a:cubicBezTo>
                  <a:cubicBezTo>
                    <a:pt x="80" y="45"/>
                    <a:pt x="99" y="16"/>
                    <a:pt x="97" y="1"/>
                  </a:cubicBezTo>
                  <a:cubicBezTo>
                    <a:pt x="97" y="0"/>
                    <a:pt x="97" y="0"/>
                    <a:pt x="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47"/>
            <p:cNvSpPr/>
            <p:nvPr/>
          </p:nvSpPr>
          <p:spPr>
            <a:xfrm>
              <a:off x="3071200" y="4112800"/>
              <a:ext cx="1900" cy="2575"/>
            </a:xfrm>
            <a:custGeom>
              <a:rect b="b" l="l" r="r" t="t"/>
              <a:pathLst>
                <a:path extrusionOk="0" h="103" w="76">
                  <a:moveTo>
                    <a:pt x="25" y="1"/>
                  </a:moveTo>
                  <a:lnTo>
                    <a:pt x="25" y="1"/>
                  </a:lnTo>
                  <a:cubicBezTo>
                    <a:pt x="16" y="9"/>
                    <a:pt x="0" y="23"/>
                    <a:pt x="0" y="26"/>
                  </a:cubicBezTo>
                  <a:cubicBezTo>
                    <a:pt x="12" y="52"/>
                    <a:pt x="27" y="77"/>
                    <a:pt x="38" y="102"/>
                  </a:cubicBezTo>
                  <a:lnTo>
                    <a:pt x="60" y="92"/>
                  </a:lnTo>
                  <a:lnTo>
                    <a:pt x="75" y="21"/>
                  </a:lnTo>
                  <a:lnTo>
                    <a:pt x="75" y="21"/>
                  </a:lnTo>
                  <a:cubicBezTo>
                    <a:pt x="60" y="28"/>
                    <a:pt x="51" y="30"/>
                    <a:pt x="45" y="30"/>
                  </a:cubicBezTo>
                  <a:cubicBezTo>
                    <a:pt x="25" y="30"/>
                    <a:pt x="39" y="5"/>
                    <a:pt x="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47"/>
            <p:cNvSpPr/>
            <p:nvPr/>
          </p:nvSpPr>
          <p:spPr>
            <a:xfrm>
              <a:off x="2646525" y="4141750"/>
              <a:ext cx="3300" cy="1300"/>
            </a:xfrm>
            <a:custGeom>
              <a:rect b="b" l="l" r="r" t="t"/>
              <a:pathLst>
                <a:path extrusionOk="0" h="52" w="132">
                  <a:moveTo>
                    <a:pt x="89" y="0"/>
                  </a:moveTo>
                  <a:cubicBezTo>
                    <a:pt x="84" y="0"/>
                    <a:pt x="78" y="1"/>
                    <a:pt x="71" y="2"/>
                  </a:cubicBezTo>
                  <a:lnTo>
                    <a:pt x="18" y="30"/>
                  </a:lnTo>
                  <a:cubicBezTo>
                    <a:pt x="12" y="37"/>
                    <a:pt x="0" y="52"/>
                    <a:pt x="0" y="52"/>
                  </a:cubicBezTo>
                  <a:cubicBezTo>
                    <a:pt x="41" y="51"/>
                    <a:pt x="81" y="49"/>
                    <a:pt x="131" y="48"/>
                  </a:cubicBezTo>
                  <a:cubicBezTo>
                    <a:pt x="125" y="22"/>
                    <a:pt x="122" y="0"/>
                    <a:pt x="8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47"/>
            <p:cNvSpPr/>
            <p:nvPr/>
          </p:nvSpPr>
          <p:spPr>
            <a:xfrm>
              <a:off x="2802500" y="4028425"/>
              <a:ext cx="2725" cy="2300"/>
            </a:xfrm>
            <a:custGeom>
              <a:rect b="b" l="l" r="r" t="t"/>
              <a:pathLst>
                <a:path extrusionOk="0" h="92" w="109">
                  <a:moveTo>
                    <a:pt x="89" y="1"/>
                  </a:moveTo>
                  <a:lnTo>
                    <a:pt x="1" y="83"/>
                  </a:lnTo>
                  <a:cubicBezTo>
                    <a:pt x="1" y="83"/>
                    <a:pt x="8" y="92"/>
                    <a:pt x="18" y="92"/>
                  </a:cubicBezTo>
                  <a:cubicBezTo>
                    <a:pt x="19" y="92"/>
                    <a:pt x="19" y="92"/>
                    <a:pt x="20" y="92"/>
                  </a:cubicBezTo>
                  <a:cubicBezTo>
                    <a:pt x="30" y="89"/>
                    <a:pt x="45" y="77"/>
                    <a:pt x="49" y="76"/>
                  </a:cubicBezTo>
                  <a:cubicBezTo>
                    <a:pt x="71" y="59"/>
                    <a:pt x="91" y="51"/>
                    <a:pt x="96" y="42"/>
                  </a:cubicBezTo>
                  <a:cubicBezTo>
                    <a:pt x="105" y="30"/>
                    <a:pt x="108" y="18"/>
                    <a:pt x="107" y="11"/>
                  </a:cubicBezTo>
                  <a:cubicBezTo>
                    <a:pt x="107" y="5"/>
                    <a:pt x="96" y="4"/>
                    <a:pt x="8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47"/>
            <p:cNvSpPr/>
            <p:nvPr/>
          </p:nvSpPr>
          <p:spPr>
            <a:xfrm>
              <a:off x="2690250" y="4162300"/>
              <a:ext cx="2825" cy="1500"/>
            </a:xfrm>
            <a:custGeom>
              <a:rect b="b" l="l" r="r" t="t"/>
              <a:pathLst>
                <a:path extrusionOk="0" h="60" w="113">
                  <a:moveTo>
                    <a:pt x="1" y="1"/>
                  </a:moveTo>
                  <a:lnTo>
                    <a:pt x="18" y="22"/>
                  </a:lnTo>
                  <a:cubicBezTo>
                    <a:pt x="27" y="30"/>
                    <a:pt x="34" y="41"/>
                    <a:pt x="49" y="49"/>
                  </a:cubicBezTo>
                  <a:cubicBezTo>
                    <a:pt x="56" y="55"/>
                    <a:pt x="73" y="57"/>
                    <a:pt x="84" y="60"/>
                  </a:cubicBezTo>
                  <a:cubicBezTo>
                    <a:pt x="96" y="57"/>
                    <a:pt x="112" y="54"/>
                    <a:pt x="112" y="54"/>
                  </a:cubicBezTo>
                  <a:cubicBezTo>
                    <a:pt x="95" y="36"/>
                    <a:pt x="80" y="19"/>
                    <a:pt x="56" y="2"/>
                  </a:cubicBezTo>
                  <a:cubicBezTo>
                    <a:pt x="54" y="1"/>
                    <a:pt x="49" y="1"/>
                    <a:pt x="42" y="1"/>
                  </a:cubicBezTo>
                  <a:cubicBezTo>
                    <a:pt x="34" y="1"/>
                    <a:pt x="24" y="1"/>
                    <a:pt x="15" y="1"/>
                  </a:cubicBezTo>
                  <a:cubicBezTo>
                    <a:pt x="10" y="1"/>
                    <a:pt x="5" y="1"/>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47"/>
            <p:cNvSpPr/>
            <p:nvPr/>
          </p:nvSpPr>
          <p:spPr>
            <a:xfrm>
              <a:off x="2948350" y="3961525"/>
              <a:ext cx="3225" cy="1575"/>
            </a:xfrm>
            <a:custGeom>
              <a:rect b="b" l="l" r="r" t="t"/>
              <a:pathLst>
                <a:path extrusionOk="0" h="63" w="129">
                  <a:moveTo>
                    <a:pt x="80" y="0"/>
                  </a:moveTo>
                  <a:cubicBezTo>
                    <a:pt x="76" y="0"/>
                    <a:pt x="72" y="1"/>
                    <a:pt x="69" y="2"/>
                  </a:cubicBezTo>
                  <a:cubicBezTo>
                    <a:pt x="43" y="17"/>
                    <a:pt x="22" y="36"/>
                    <a:pt x="0" y="50"/>
                  </a:cubicBezTo>
                  <a:cubicBezTo>
                    <a:pt x="8" y="56"/>
                    <a:pt x="10" y="62"/>
                    <a:pt x="13" y="62"/>
                  </a:cubicBezTo>
                  <a:lnTo>
                    <a:pt x="115" y="27"/>
                  </a:lnTo>
                  <a:cubicBezTo>
                    <a:pt x="119" y="25"/>
                    <a:pt x="128" y="9"/>
                    <a:pt x="122" y="8"/>
                  </a:cubicBezTo>
                  <a:cubicBezTo>
                    <a:pt x="111" y="5"/>
                    <a:pt x="93" y="0"/>
                    <a:pt x="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47"/>
            <p:cNvSpPr/>
            <p:nvPr/>
          </p:nvSpPr>
          <p:spPr>
            <a:xfrm>
              <a:off x="2830200" y="4175025"/>
              <a:ext cx="4650" cy="1375"/>
            </a:xfrm>
            <a:custGeom>
              <a:rect b="b" l="l" r="r" t="t"/>
              <a:pathLst>
                <a:path extrusionOk="0" h="55" w="186">
                  <a:moveTo>
                    <a:pt x="104" y="1"/>
                  </a:moveTo>
                  <a:cubicBezTo>
                    <a:pt x="93" y="1"/>
                    <a:pt x="102" y="11"/>
                    <a:pt x="98" y="16"/>
                  </a:cubicBezTo>
                  <a:cubicBezTo>
                    <a:pt x="93" y="22"/>
                    <a:pt x="84" y="27"/>
                    <a:pt x="74" y="32"/>
                  </a:cubicBezTo>
                  <a:cubicBezTo>
                    <a:pt x="61" y="38"/>
                    <a:pt x="1" y="38"/>
                    <a:pt x="62" y="47"/>
                  </a:cubicBezTo>
                  <a:cubicBezTo>
                    <a:pt x="78" y="49"/>
                    <a:pt x="94" y="54"/>
                    <a:pt x="111" y="54"/>
                  </a:cubicBezTo>
                  <a:cubicBezTo>
                    <a:pt x="113" y="54"/>
                    <a:pt x="115" y="54"/>
                    <a:pt x="117" y="54"/>
                  </a:cubicBezTo>
                  <a:cubicBezTo>
                    <a:pt x="136" y="52"/>
                    <a:pt x="155" y="45"/>
                    <a:pt x="186" y="38"/>
                  </a:cubicBezTo>
                  <a:cubicBezTo>
                    <a:pt x="159" y="23"/>
                    <a:pt x="146" y="11"/>
                    <a:pt x="126" y="5"/>
                  </a:cubicBezTo>
                  <a:cubicBezTo>
                    <a:pt x="115" y="2"/>
                    <a:pt x="108" y="1"/>
                    <a:pt x="10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47"/>
            <p:cNvSpPr/>
            <p:nvPr/>
          </p:nvSpPr>
          <p:spPr>
            <a:xfrm>
              <a:off x="2823850" y="4013675"/>
              <a:ext cx="2925" cy="2575"/>
            </a:xfrm>
            <a:custGeom>
              <a:rect b="b" l="l" r="r" t="t"/>
              <a:pathLst>
                <a:path extrusionOk="0" h="103" w="117">
                  <a:moveTo>
                    <a:pt x="115" y="1"/>
                  </a:moveTo>
                  <a:cubicBezTo>
                    <a:pt x="103" y="1"/>
                    <a:pt x="87" y="2"/>
                    <a:pt x="74" y="9"/>
                  </a:cubicBezTo>
                  <a:cubicBezTo>
                    <a:pt x="16" y="40"/>
                    <a:pt x="15" y="73"/>
                    <a:pt x="0" y="102"/>
                  </a:cubicBezTo>
                  <a:lnTo>
                    <a:pt x="100" y="24"/>
                  </a:lnTo>
                  <a:cubicBezTo>
                    <a:pt x="109" y="17"/>
                    <a:pt x="116" y="1"/>
                    <a:pt x="1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47"/>
            <p:cNvSpPr/>
            <p:nvPr/>
          </p:nvSpPr>
          <p:spPr>
            <a:xfrm>
              <a:off x="3050300" y="3935550"/>
              <a:ext cx="3150" cy="1250"/>
            </a:xfrm>
            <a:custGeom>
              <a:rect b="b" l="l" r="r" t="t"/>
              <a:pathLst>
                <a:path extrusionOk="0" h="50" w="126">
                  <a:moveTo>
                    <a:pt x="26" y="0"/>
                  </a:moveTo>
                  <a:cubicBezTo>
                    <a:pt x="23" y="0"/>
                    <a:pt x="21" y="1"/>
                    <a:pt x="18" y="1"/>
                  </a:cubicBezTo>
                  <a:cubicBezTo>
                    <a:pt x="12" y="5"/>
                    <a:pt x="0" y="11"/>
                    <a:pt x="0" y="11"/>
                  </a:cubicBezTo>
                  <a:lnTo>
                    <a:pt x="83" y="49"/>
                  </a:lnTo>
                  <a:cubicBezTo>
                    <a:pt x="84" y="50"/>
                    <a:pt x="85" y="50"/>
                    <a:pt x="86" y="50"/>
                  </a:cubicBezTo>
                  <a:cubicBezTo>
                    <a:pt x="93" y="50"/>
                    <a:pt x="106" y="47"/>
                    <a:pt x="112" y="45"/>
                  </a:cubicBezTo>
                  <a:cubicBezTo>
                    <a:pt x="118" y="42"/>
                    <a:pt x="126" y="36"/>
                    <a:pt x="124" y="33"/>
                  </a:cubicBezTo>
                  <a:cubicBezTo>
                    <a:pt x="114" y="17"/>
                    <a:pt x="60" y="0"/>
                    <a:pt x="2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47"/>
            <p:cNvSpPr/>
            <p:nvPr/>
          </p:nvSpPr>
          <p:spPr>
            <a:xfrm>
              <a:off x="2827800" y="4014550"/>
              <a:ext cx="2650" cy="1700"/>
            </a:xfrm>
            <a:custGeom>
              <a:rect b="b" l="l" r="r" t="t"/>
              <a:pathLst>
                <a:path extrusionOk="0" h="68" w="106">
                  <a:moveTo>
                    <a:pt x="46" y="0"/>
                  </a:moveTo>
                  <a:cubicBezTo>
                    <a:pt x="39" y="0"/>
                    <a:pt x="32" y="2"/>
                    <a:pt x="22" y="5"/>
                  </a:cubicBezTo>
                  <a:lnTo>
                    <a:pt x="1" y="35"/>
                  </a:lnTo>
                  <a:cubicBezTo>
                    <a:pt x="11" y="42"/>
                    <a:pt x="55" y="30"/>
                    <a:pt x="20" y="66"/>
                  </a:cubicBezTo>
                  <a:cubicBezTo>
                    <a:pt x="27" y="66"/>
                    <a:pt x="34" y="67"/>
                    <a:pt x="41" y="67"/>
                  </a:cubicBezTo>
                  <a:cubicBezTo>
                    <a:pt x="46" y="67"/>
                    <a:pt x="51" y="67"/>
                    <a:pt x="55" y="64"/>
                  </a:cubicBezTo>
                  <a:cubicBezTo>
                    <a:pt x="72" y="57"/>
                    <a:pt x="89" y="42"/>
                    <a:pt x="105" y="30"/>
                  </a:cubicBezTo>
                  <a:lnTo>
                    <a:pt x="105" y="30"/>
                  </a:lnTo>
                  <a:cubicBezTo>
                    <a:pt x="101" y="31"/>
                    <a:pt x="97" y="32"/>
                    <a:pt x="93" y="32"/>
                  </a:cubicBezTo>
                  <a:cubicBezTo>
                    <a:pt x="66" y="32"/>
                    <a:pt x="74" y="0"/>
                    <a:pt x="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47"/>
            <p:cNvSpPr/>
            <p:nvPr/>
          </p:nvSpPr>
          <p:spPr>
            <a:xfrm>
              <a:off x="3133600" y="3976300"/>
              <a:ext cx="1400" cy="3150"/>
            </a:xfrm>
            <a:custGeom>
              <a:rect b="b" l="l" r="r" t="t"/>
              <a:pathLst>
                <a:path extrusionOk="0" h="126" w="56">
                  <a:moveTo>
                    <a:pt x="1" y="1"/>
                  </a:moveTo>
                  <a:cubicBezTo>
                    <a:pt x="1" y="26"/>
                    <a:pt x="1" y="49"/>
                    <a:pt x="2" y="72"/>
                  </a:cubicBezTo>
                  <a:cubicBezTo>
                    <a:pt x="4" y="106"/>
                    <a:pt x="13" y="125"/>
                    <a:pt x="25" y="125"/>
                  </a:cubicBezTo>
                  <a:cubicBezTo>
                    <a:pt x="30" y="125"/>
                    <a:pt x="37" y="121"/>
                    <a:pt x="43" y="111"/>
                  </a:cubicBezTo>
                  <a:cubicBezTo>
                    <a:pt x="48" y="104"/>
                    <a:pt x="51" y="89"/>
                    <a:pt x="55" y="79"/>
                  </a:cubicBezTo>
                  <a:cubicBezTo>
                    <a:pt x="50" y="74"/>
                    <a:pt x="42" y="62"/>
                    <a:pt x="36" y="62"/>
                  </a:cubicBezTo>
                  <a:cubicBezTo>
                    <a:pt x="36" y="62"/>
                    <a:pt x="35" y="62"/>
                    <a:pt x="35" y="63"/>
                  </a:cubicBezTo>
                  <a:cubicBezTo>
                    <a:pt x="32" y="64"/>
                    <a:pt x="30" y="65"/>
                    <a:pt x="28" y="65"/>
                  </a:cubicBezTo>
                  <a:cubicBezTo>
                    <a:pt x="11" y="65"/>
                    <a:pt x="17" y="11"/>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47"/>
            <p:cNvSpPr/>
            <p:nvPr/>
          </p:nvSpPr>
          <p:spPr>
            <a:xfrm>
              <a:off x="2892475" y="3984650"/>
              <a:ext cx="3850" cy="1650"/>
            </a:xfrm>
            <a:custGeom>
              <a:rect b="b" l="l" r="r" t="t"/>
              <a:pathLst>
                <a:path extrusionOk="0" h="66" w="154">
                  <a:moveTo>
                    <a:pt x="153" y="1"/>
                  </a:moveTo>
                  <a:cubicBezTo>
                    <a:pt x="140" y="2"/>
                    <a:pt x="114" y="5"/>
                    <a:pt x="114" y="5"/>
                  </a:cubicBezTo>
                  <a:cubicBezTo>
                    <a:pt x="81" y="45"/>
                    <a:pt x="52" y="36"/>
                    <a:pt x="22" y="39"/>
                  </a:cubicBezTo>
                  <a:cubicBezTo>
                    <a:pt x="18" y="41"/>
                    <a:pt x="3" y="49"/>
                    <a:pt x="3" y="49"/>
                  </a:cubicBezTo>
                  <a:cubicBezTo>
                    <a:pt x="2" y="54"/>
                    <a:pt x="0" y="61"/>
                    <a:pt x="5" y="63"/>
                  </a:cubicBezTo>
                  <a:cubicBezTo>
                    <a:pt x="12" y="65"/>
                    <a:pt x="19" y="66"/>
                    <a:pt x="27" y="66"/>
                  </a:cubicBezTo>
                  <a:cubicBezTo>
                    <a:pt x="49" y="66"/>
                    <a:pt x="75" y="58"/>
                    <a:pt x="105" y="41"/>
                  </a:cubicBezTo>
                  <a:cubicBezTo>
                    <a:pt x="117" y="35"/>
                    <a:pt x="128" y="30"/>
                    <a:pt x="134" y="24"/>
                  </a:cubicBezTo>
                  <a:cubicBezTo>
                    <a:pt x="143" y="17"/>
                    <a:pt x="148" y="10"/>
                    <a:pt x="1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47"/>
            <p:cNvSpPr/>
            <p:nvPr/>
          </p:nvSpPr>
          <p:spPr>
            <a:xfrm>
              <a:off x="3065400" y="3933975"/>
              <a:ext cx="3400" cy="925"/>
            </a:xfrm>
            <a:custGeom>
              <a:rect b="b" l="l" r="r" t="t"/>
              <a:pathLst>
                <a:path extrusionOk="0" h="37" w="136">
                  <a:moveTo>
                    <a:pt x="33" y="1"/>
                  </a:moveTo>
                  <a:cubicBezTo>
                    <a:pt x="28" y="1"/>
                    <a:pt x="11" y="5"/>
                    <a:pt x="10" y="8"/>
                  </a:cubicBezTo>
                  <a:cubicBezTo>
                    <a:pt x="1" y="29"/>
                    <a:pt x="12" y="36"/>
                    <a:pt x="69" y="36"/>
                  </a:cubicBezTo>
                  <a:cubicBezTo>
                    <a:pt x="75" y="36"/>
                    <a:pt x="81" y="36"/>
                    <a:pt x="88" y="36"/>
                  </a:cubicBezTo>
                  <a:cubicBezTo>
                    <a:pt x="94" y="34"/>
                    <a:pt x="128" y="30"/>
                    <a:pt x="129" y="24"/>
                  </a:cubicBezTo>
                  <a:cubicBezTo>
                    <a:pt x="136" y="10"/>
                    <a:pt x="121" y="8"/>
                    <a:pt x="102" y="8"/>
                  </a:cubicBezTo>
                  <a:cubicBezTo>
                    <a:pt x="98" y="8"/>
                    <a:pt x="92" y="9"/>
                    <a:pt x="88" y="9"/>
                  </a:cubicBezTo>
                  <a:cubicBezTo>
                    <a:pt x="82" y="9"/>
                    <a:pt x="77" y="8"/>
                    <a:pt x="72" y="8"/>
                  </a:cubicBezTo>
                  <a:cubicBezTo>
                    <a:pt x="60" y="6"/>
                    <a:pt x="45" y="3"/>
                    <a:pt x="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47"/>
            <p:cNvSpPr/>
            <p:nvPr/>
          </p:nvSpPr>
          <p:spPr>
            <a:xfrm>
              <a:off x="2848525" y="4005800"/>
              <a:ext cx="4875" cy="2900"/>
            </a:xfrm>
            <a:custGeom>
              <a:rect b="b" l="l" r="r" t="t"/>
              <a:pathLst>
                <a:path extrusionOk="0" h="116" w="195">
                  <a:moveTo>
                    <a:pt x="194" y="1"/>
                  </a:moveTo>
                  <a:lnTo>
                    <a:pt x="194" y="1"/>
                  </a:lnTo>
                  <a:cubicBezTo>
                    <a:pt x="187" y="2"/>
                    <a:pt x="180" y="1"/>
                    <a:pt x="171" y="4"/>
                  </a:cubicBezTo>
                  <a:cubicBezTo>
                    <a:pt x="153" y="10"/>
                    <a:pt x="121" y="18"/>
                    <a:pt x="119" y="21"/>
                  </a:cubicBezTo>
                  <a:cubicBezTo>
                    <a:pt x="100" y="52"/>
                    <a:pt x="59" y="70"/>
                    <a:pt x="25" y="92"/>
                  </a:cubicBezTo>
                  <a:cubicBezTo>
                    <a:pt x="15" y="99"/>
                    <a:pt x="8" y="107"/>
                    <a:pt x="0" y="116"/>
                  </a:cubicBezTo>
                  <a:cubicBezTo>
                    <a:pt x="14" y="110"/>
                    <a:pt x="27" y="105"/>
                    <a:pt x="40" y="99"/>
                  </a:cubicBezTo>
                  <a:lnTo>
                    <a:pt x="94" y="67"/>
                  </a:lnTo>
                  <a:lnTo>
                    <a:pt x="96" y="67"/>
                  </a:lnTo>
                  <a:lnTo>
                    <a:pt x="180" y="18"/>
                  </a:lnTo>
                  <a:cubicBezTo>
                    <a:pt x="186" y="14"/>
                    <a:pt x="190" y="7"/>
                    <a:pt x="19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47"/>
            <p:cNvSpPr/>
            <p:nvPr/>
          </p:nvSpPr>
          <p:spPr>
            <a:xfrm>
              <a:off x="3132575" y="3994400"/>
              <a:ext cx="1800" cy="2575"/>
            </a:xfrm>
            <a:custGeom>
              <a:rect b="b" l="l" r="r" t="t"/>
              <a:pathLst>
                <a:path extrusionOk="0" h="103" w="72">
                  <a:moveTo>
                    <a:pt x="58" y="0"/>
                  </a:moveTo>
                  <a:cubicBezTo>
                    <a:pt x="49" y="0"/>
                    <a:pt x="39" y="33"/>
                    <a:pt x="30" y="33"/>
                  </a:cubicBezTo>
                  <a:cubicBezTo>
                    <a:pt x="30" y="33"/>
                    <a:pt x="29" y="33"/>
                    <a:pt x="29" y="33"/>
                  </a:cubicBezTo>
                  <a:cubicBezTo>
                    <a:pt x="28" y="33"/>
                    <a:pt x="26" y="32"/>
                    <a:pt x="24" y="32"/>
                  </a:cubicBezTo>
                  <a:cubicBezTo>
                    <a:pt x="23" y="32"/>
                    <a:pt x="22" y="33"/>
                    <a:pt x="21" y="33"/>
                  </a:cubicBezTo>
                  <a:lnTo>
                    <a:pt x="1" y="51"/>
                  </a:lnTo>
                  <a:cubicBezTo>
                    <a:pt x="6" y="67"/>
                    <a:pt x="12" y="83"/>
                    <a:pt x="20" y="102"/>
                  </a:cubicBezTo>
                  <a:cubicBezTo>
                    <a:pt x="39" y="79"/>
                    <a:pt x="54" y="61"/>
                    <a:pt x="68" y="43"/>
                  </a:cubicBezTo>
                  <a:cubicBezTo>
                    <a:pt x="70" y="40"/>
                    <a:pt x="71" y="23"/>
                    <a:pt x="68" y="17"/>
                  </a:cubicBezTo>
                  <a:cubicBezTo>
                    <a:pt x="65" y="5"/>
                    <a:pt x="61" y="0"/>
                    <a:pt x="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47"/>
            <p:cNvSpPr/>
            <p:nvPr/>
          </p:nvSpPr>
          <p:spPr>
            <a:xfrm>
              <a:off x="2869150" y="4170650"/>
              <a:ext cx="2675" cy="1275"/>
            </a:xfrm>
            <a:custGeom>
              <a:rect b="b" l="l" r="r" t="t"/>
              <a:pathLst>
                <a:path extrusionOk="0" h="51" w="107">
                  <a:moveTo>
                    <a:pt x="36" y="0"/>
                  </a:moveTo>
                  <a:cubicBezTo>
                    <a:pt x="30" y="0"/>
                    <a:pt x="25" y="0"/>
                    <a:pt x="20" y="1"/>
                  </a:cubicBezTo>
                  <a:cubicBezTo>
                    <a:pt x="14" y="1"/>
                    <a:pt x="1" y="8"/>
                    <a:pt x="1" y="8"/>
                  </a:cubicBezTo>
                  <a:cubicBezTo>
                    <a:pt x="4" y="19"/>
                    <a:pt x="2" y="30"/>
                    <a:pt x="15" y="38"/>
                  </a:cubicBezTo>
                  <a:cubicBezTo>
                    <a:pt x="27" y="44"/>
                    <a:pt x="54" y="46"/>
                    <a:pt x="82" y="51"/>
                  </a:cubicBezTo>
                  <a:cubicBezTo>
                    <a:pt x="92" y="41"/>
                    <a:pt x="101" y="35"/>
                    <a:pt x="102" y="29"/>
                  </a:cubicBezTo>
                  <a:cubicBezTo>
                    <a:pt x="106" y="13"/>
                    <a:pt x="74" y="0"/>
                    <a:pt x="3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47"/>
            <p:cNvSpPr/>
            <p:nvPr/>
          </p:nvSpPr>
          <p:spPr>
            <a:xfrm>
              <a:off x="3052150" y="4096425"/>
              <a:ext cx="2375" cy="1100"/>
            </a:xfrm>
            <a:custGeom>
              <a:rect b="b" l="l" r="r" t="t"/>
              <a:pathLst>
                <a:path extrusionOk="0" h="44" w="95">
                  <a:moveTo>
                    <a:pt x="74" y="1"/>
                  </a:moveTo>
                  <a:cubicBezTo>
                    <a:pt x="66" y="1"/>
                    <a:pt x="54" y="5"/>
                    <a:pt x="38" y="14"/>
                  </a:cubicBezTo>
                  <a:cubicBezTo>
                    <a:pt x="25" y="23"/>
                    <a:pt x="13" y="33"/>
                    <a:pt x="0" y="44"/>
                  </a:cubicBezTo>
                  <a:lnTo>
                    <a:pt x="75" y="44"/>
                  </a:lnTo>
                  <a:cubicBezTo>
                    <a:pt x="75" y="44"/>
                    <a:pt x="91" y="26"/>
                    <a:pt x="94" y="23"/>
                  </a:cubicBezTo>
                  <a:cubicBezTo>
                    <a:pt x="92" y="9"/>
                    <a:pt x="86" y="1"/>
                    <a:pt x="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47"/>
            <p:cNvSpPr/>
            <p:nvPr/>
          </p:nvSpPr>
          <p:spPr>
            <a:xfrm>
              <a:off x="3131725" y="3997400"/>
              <a:ext cx="1625" cy="3700"/>
            </a:xfrm>
            <a:custGeom>
              <a:rect b="b" l="l" r="r" t="t"/>
              <a:pathLst>
                <a:path extrusionOk="0" h="148" w="65">
                  <a:moveTo>
                    <a:pt x="52" y="1"/>
                  </a:moveTo>
                  <a:cubicBezTo>
                    <a:pt x="50" y="1"/>
                    <a:pt x="48" y="1"/>
                    <a:pt x="46" y="3"/>
                  </a:cubicBezTo>
                  <a:cubicBezTo>
                    <a:pt x="17" y="25"/>
                    <a:pt x="26" y="101"/>
                    <a:pt x="1" y="131"/>
                  </a:cubicBezTo>
                  <a:cubicBezTo>
                    <a:pt x="4" y="137"/>
                    <a:pt x="7" y="144"/>
                    <a:pt x="10" y="147"/>
                  </a:cubicBezTo>
                  <a:cubicBezTo>
                    <a:pt x="11" y="147"/>
                    <a:pt x="12" y="148"/>
                    <a:pt x="13" y="148"/>
                  </a:cubicBezTo>
                  <a:cubicBezTo>
                    <a:pt x="17" y="148"/>
                    <a:pt x="22" y="146"/>
                    <a:pt x="23" y="143"/>
                  </a:cubicBezTo>
                  <a:cubicBezTo>
                    <a:pt x="33" y="98"/>
                    <a:pt x="38" y="50"/>
                    <a:pt x="63" y="23"/>
                  </a:cubicBezTo>
                  <a:cubicBezTo>
                    <a:pt x="63" y="23"/>
                    <a:pt x="64" y="18"/>
                    <a:pt x="64" y="13"/>
                  </a:cubicBezTo>
                  <a:cubicBezTo>
                    <a:pt x="63" y="10"/>
                    <a:pt x="61" y="3"/>
                    <a:pt x="61" y="3"/>
                  </a:cubicBezTo>
                  <a:cubicBezTo>
                    <a:pt x="58" y="2"/>
                    <a:pt x="55" y="1"/>
                    <a:pt x="5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47"/>
            <p:cNvSpPr/>
            <p:nvPr/>
          </p:nvSpPr>
          <p:spPr>
            <a:xfrm>
              <a:off x="2949250" y="3937425"/>
              <a:ext cx="3425" cy="1625"/>
            </a:xfrm>
            <a:custGeom>
              <a:rect b="b" l="l" r="r" t="t"/>
              <a:pathLst>
                <a:path extrusionOk="0" h="65" w="137">
                  <a:moveTo>
                    <a:pt x="91" y="1"/>
                  </a:moveTo>
                  <a:cubicBezTo>
                    <a:pt x="67" y="17"/>
                    <a:pt x="44" y="35"/>
                    <a:pt x="1" y="64"/>
                  </a:cubicBezTo>
                  <a:cubicBezTo>
                    <a:pt x="41" y="57"/>
                    <a:pt x="57" y="55"/>
                    <a:pt x="73" y="51"/>
                  </a:cubicBezTo>
                  <a:cubicBezTo>
                    <a:pt x="105" y="41"/>
                    <a:pt x="136" y="27"/>
                    <a:pt x="120" y="13"/>
                  </a:cubicBezTo>
                  <a:cubicBezTo>
                    <a:pt x="113" y="7"/>
                    <a:pt x="100" y="4"/>
                    <a:pt x="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47"/>
            <p:cNvSpPr/>
            <p:nvPr/>
          </p:nvSpPr>
          <p:spPr>
            <a:xfrm>
              <a:off x="2702875" y="4165850"/>
              <a:ext cx="2500" cy="1425"/>
            </a:xfrm>
            <a:custGeom>
              <a:rect b="b" l="l" r="r" t="t"/>
              <a:pathLst>
                <a:path extrusionOk="0" h="57" w="100">
                  <a:moveTo>
                    <a:pt x="66" y="1"/>
                  </a:moveTo>
                  <a:cubicBezTo>
                    <a:pt x="58" y="1"/>
                    <a:pt x="50" y="1"/>
                    <a:pt x="43" y="2"/>
                  </a:cubicBezTo>
                  <a:cubicBezTo>
                    <a:pt x="28" y="2"/>
                    <a:pt x="15" y="9"/>
                    <a:pt x="0" y="13"/>
                  </a:cubicBezTo>
                  <a:cubicBezTo>
                    <a:pt x="22" y="25"/>
                    <a:pt x="43" y="35"/>
                    <a:pt x="83" y="56"/>
                  </a:cubicBezTo>
                  <a:cubicBezTo>
                    <a:pt x="91" y="34"/>
                    <a:pt x="99" y="25"/>
                    <a:pt x="99" y="16"/>
                  </a:cubicBezTo>
                  <a:cubicBezTo>
                    <a:pt x="100" y="3"/>
                    <a:pt x="84" y="1"/>
                    <a:pt x="6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47"/>
            <p:cNvSpPr/>
            <p:nvPr/>
          </p:nvSpPr>
          <p:spPr>
            <a:xfrm>
              <a:off x="3008050" y="3918775"/>
              <a:ext cx="3175" cy="875"/>
            </a:xfrm>
            <a:custGeom>
              <a:rect b="b" l="l" r="r" t="t"/>
              <a:pathLst>
                <a:path extrusionOk="0" h="35" w="127">
                  <a:moveTo>
                    <a:pt x="16" y="1"/>
                  </a:moveTo>
                  <a:cubicBezTo>
                    <a:pt x="9" y="13"/>
                    <a:pt x="1" y="21"/>
                    <a:pt x="0" y="29"/>
                  </a:cubicBezTo>
                  <a:cubicBezTo>
                    <a:pt x="0" y="32"/>
                    <a:pt x="10" y="35"/>
                    <a:pt x="19" y="35"/>
                  </a:cubicBezTo>
                  <a:cubicBezTo>
                    <a:pt x="26" y="35"/>
                    <a:pt x="34" y="35"/>
                    <a:pt x="42" y="35"/>
                  </a:cubicBezTo>
                  <a:cubicBezTo>
                    <a:pt x="57" y="35"/>
                    <a:pt x="72" y="34"/>
                    <a:pt x="87" y="30"/>
                  </a:cubicBezTo>
                  <a:cubicBezTo>
                    <a:pt x="102" y="27"/>
                    <a:pt x="113" y="13"/>
                    <a:pt x="127" y="2"/>
                  </a:cubicBezTo>
                  <a:lnTo>
                    <a:pt x="68" y="2"/>
                  </a:lnTo>
                  <a:cubicBezTo>
                    <a:pt x="56" y="2"/>
                    <a:pt x="43" y="2"/>
                    <a:pt x="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47"/>
            <p:cNvSpPr/>
            <p:nvPr/>
          </p:nvSpPr>
          <p:spPr>
            <a:xfrm>
              <a:off x="2728250" y="4180450"/>
              <a:ext cx="2550" cy="1000"/>
            </a:xfrm>
            <a:custGeom>
              <a:rect b="b" l="l" r="r" t="t"/>
              <a:pathLst>
                <a:path extrusionOk="0" h="40" w="102">
                  <a:moveTo>
                    <a:pt x="69" y="1"/>
                  </a:moveTo>
                  <a:cubicBezTo>
                    <a:pt x="53" y="1"/>
                    <a:pt x="32" y="2"/>
                    <a:pt x="18" y="2"/>
                  </a:cubicBezTo>
                  <a:cubicBezTo>
                    <a:pt x="14" y="2"/>
                    <a:pt x="9" y="9"/>
                    <a:pt x="0" y="18"/>
                  </a:cubicBezTo>
                  <a:cubicBezTo>
                    <a:pt x="11" y="22"/>
                    <a:pt x="22" y="30"/>
                    <a:pt x="40" y="34"/>
                  </a:cubicBezTo>
                  <a:cubicBezTo>
                    <a:pt x="55" y="37"/>
                    <a:pt x="77" y="37"/>
                    <a:pt x="94" y="40"/>
                  </a:cubicBezTo>
                  <a:cubicBezTo>
                    <a:pt x="96" y="27"/>
                    <a:pt x="102" y="13"/>
                    <a:pt x="92" y="3"/>
                  </a:cubicBezTo>
                  <a:cubicBezTo>
                    <a:pt x="90" y="1"/>
                    <a:pt x="81" y="1"/>
                    <a:pt x="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47"/>
            <p:cNvSpPr/>
            <p:nvPr/>
          </p:nvSpPr>
          <p:spPr>
            <a:xfrm>
              <a:off x="2771625" y="4150925"/>
              <a:ext cx="2575" cy="1100"/>
            </a:xfrm>
            <a:custGeom>
              <a:rect b="b" l="l" r="r" t="t"/>
              <a:pathLst>
                <a:path extrusionOk="0" h="44" w="103">
                  <a:moveTo>
                    <a:pt x="64" y="1"/>
                  </a:moveTo>
                  <a:cubicBezTo>
                    <a:pt x="56" y="1"/>
                    <a:pt x="48" y="2"/>
                    <a:pt x="40" y="3"/>
                  </a:cubicBezTo>
                  <a:cubicBezTo>
                    <a:pt x="25" y="6"/>
                    <a:pt x="3" y="13"/>
                    <a:pt x="1" y="17"/>
                  </a:cubicBezTo>
                  <a:cubicBezTo>
                    <a:pt x="0" y="30"/>
                    <a:pt x="37" y="43"/>
                    <a:pt x="64" y="43"/>
                  </a:cubicBezTo>
                  <a:cubicBezTo>
                    <a:pt x="68" y="43"/>
                    <a:pt x="72" y="43"/>
                    <a:pt x="75" y="42"/>
                  </a:cubicBezTo>
                  <a:cubicBezTo>
                    <a:pt x="88" y="40"/>
                    <a:pt x="94" y="31"/>
                    <a:pt x="94" y="31"/>
                  </a:cubicBezTo>
                  <a:cubicBezTo>
                    <a:pt x="103" y="8"/>
                    <a:pt x="87" y="1"/>
                    <a:pt x="6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47"/>
            <p:cNvSpPr/>
            <p:nvPr/>
          </p:nvSpPr>
          <p:spPr>
            <a:xfrm>
              <a:off x="2839000" y="3991675"/>
              <a:ext cx="1825" cy="1450"/>
            </a:xfrm>
            <a:custGeom>
              <a:rect b="b" l="l" r="r" t="t"/>
              <a:pathLst>
                <a:path extrusionOk="0" h="58" w="73">
                  <a:moveTo>
                    <a:pt x="58" y="1"/>
                  </a:moveTo>
                  <a:lnTo>
                    <a:pt x="21" y="2"/>
                  </a:lnTo>
                  <a:cubicBezTo>
                    <a:pt x="13" y="13"/>
                    <a:pt x="2" y="26"/>
                    <a:pt x="2" y="33"/>
                  </a:cubicBezTo>
                  <a:cubicBezTo>
                    <a:pt x="0" y="44"/>
                    <a:pt x="6" y="51"/>
                    <a:pt x="15" y="57"/>
                  </a:cubicBezTo>
                  <a:cubicBezTo>
                    <a:pt x="16" y="57"/>
                    <a:pt x="18" y="58"/>
                    <a:pt x="20" y="58"/>
                  </a:cubicBezTo>
                  <a:cubicBezTo>
                    <a:pt x="27" y="58"/>
                    <a:pt x="40" y="54"/>
                    <a:pt x="47" y="49"/>
                  </a:cubicBezTo>
                  <a:cubicBezTo>
                    <a:pt x="58" y="44"/>
                    <a:pt x="69" y="30"/>
                    <a:pt x="69" y="24"/>
                  </a:cubicBezTo>
                  <a:cubicBezTo>
                    <a:pt x="72" y="16"/>
                    <a:pt x="65" y="11"/>
                    <a:pt x="61" y="5"/>
                  </a:cubicBezTo>
                  <a:cubicBezTo>
                    <a:pt x="61" y="5"/>
                    <a:pt x="61" y="1"/>
                    <a:pt x="5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47"/>
            <p:cNvSpPr/>
            <p:nvPr/>
          </p:nvSpPr>
          <p:spPr>
            <a:xfrm>
              <a:off x="2737450" y="4163800"/>
              <a:ext cx="2725" cy="1450"/>
            </a:xfrm>
            <a:custGeom>
              <a:rect b="b" l="l" r="r" t="t"/>
              <a:pathLst>
                <a:path extrusionOk="0" h="58" w="109">
                  <a:moveTo>
                    <a:pt x="29" y="1"/>
                  </a:moveTo>
                  <a:cubicBezTo>
                    <a:pt x="15" y="1"/>
                    <a:pt x="4" y="5"/>
                    <a:pt x="3" y="16"/>
                  </a:cubicBezTo>
                  <a:lnTo>
                    <a:pt x="3" y="29"/>
                  </a:lnTo>
                  <a:cubicBezTo>
                    <a:pt x="3" y="34"/>
                    <a:pt x="0" y="39"/>
                    <a:pt x="3" y="42"/>
                  </a:cubicBezTo>
                  <a:cubicBezTo>
                    <a:pt x="6" y="48"/>
                    <a:pt x="13" y="53"/>
                    <a:pt x="19" y="57"/>
                  </a:cubicBezTo>
                  <a:cubicBezTo>
                    <a:pt x="25" y="51"/>
                    <a:pt x="28" y="44"/>
                    <a:pt x="37" y="39"/>
                  </a:cubicBezTo>
                  <a:cubicBezTo>
                    <a:pt x="41" y="37"/>
                    <a:pt x="54" y="35"/>
                    <a:pt x="61" y="35"/>
                  </a:cubicBezTo>
                  <a:cubicBezTo>
                    <a:pt x="63" y="35"/>
                    <a:pt x="64" y="35"/>
                    <a:pt x="65" y="35"/>
                  </a:cubicBezTo>
                  <a:cubicBezTo>
                    <a:pt x="77" y="39"/>
                    <a:pt x="85" y="40"/>
                    <a:pt x="91" y="40"/>
                  </a:cubicBezTo>
                  <a:cubicBezTo>
                    <a:pt x="108" y="40"/>
                    <a:pt x="103" y="28"/>
                    <a:pt x="100" y="23"/>
                  </a:cubicBezTo>
                  <a:cubicBezTo>
                    <a:pt x="93" y="16"/>
                    <a:pt x="75" y="9"/>
                    <a:pt x="56" y="4"/>
                  </a:cubicBezTo>
                  <a:cubicBezTo>
                    <a:pt x="47" y="2"/>
                    <a:pt x="38" y="1"/>
                    <a:pt x="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47"/>
            <p:cNvSpPr/>
            <p:nvPr/>
          </p:nvSpPr>
          <p:spPr>
            <a:xfrm>
              <a:off x="2822550" y="4008275"/>
              <a:ext cx="2150" cy="1425"/>
            </a:xfrm>
            <a:custGeom>
              <a:rect b="b" l="l" r="r" t="t"/>
              <a:pathLst>
                <a:path extrusionOk="0" h="57" w="86">
                  <a:moveTo>
                    <a:pt x="17" y="0"/>
                  </a:moveTo>
                  <a:lnTo>
                    <a:pt x="1" y="12"/>
                  </a:lnTo>
                  <a:cubicBezTo>
                    <a:pt x="9" y="28"/>
                    <a:pt x="17" y="45"/>
                    <a:pt x="30" y="56"/>
                  </a:cubicBezTo>
                  <a:cubicBezTo>
                    <a:pt x="31" y="57"/>
                    <a:pt x="32" y="57"/>
                    <a:pt x="33" y="57"/>
                  </a:cubicBezTo>
                  <a:cubicBezTo>
                    <a:pt x="40" y="57"/>
                    <a:pt x="59" y="50"/>
                    <a:pt x="71" y="47"/>
                  </a:cubicBezTo>
                  <a:cubicBezTo>
                    <a:pt x="74" y="37"/>
                    <a:pt x="86" y="21"/>
                    <a:pt x="80" y="18"/>
                  </a:cubicBezTo>
                  <a:cubicBezTo>
                    <a:pt x="62" y="9"/>
                    <a:pt x="39" y="6"/>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47"/>
            <p:cNvSpPr/>
            <p:nvPr/>
          </p:nvSpPr>
          <p:spPr>
            <a:xfrm>
              <a:off x="2885700" y="3962700"/>
              <a:ext cx="2500" cy="1500"/>
            </a:xfrm>
            <a:custGeom>
              <a:rect b="b" l="l" r="r" t="t"/>
              <a:pathLst>
                <a:path extrusionOk="0" h="60" w="100">
                  <a:moveTo>
                    <a:pt x="17" y="1"/>
                  </a:moveTo>
                  <a:lnTo>
                    <a:pt x="1" y="14"/>
                  </a:lnTo>
                  <a:cubicBezTo>
                    <a:pt x="8" y="28"/>
                    <a:pt x="12" y="43"/>
                    <a:pt x="23" y="55"/>
                  </a:cubicBezTo>
                  <a:cubicBezTo>
                    <a:pt x="25" y="58"/>
                    <a:pt x="33" y="59"/>
                    <a:pt x="42" y="59"/>
                  </a:cubicBezTo>
                  <a:cubicBezTo>
                    <a:pt x="48" y="59"/>
                    <a:pt x="55" y="58"/>
                    <a:pt x="60" y="56"/>
                  </a:cubicBezTo>
                  <a:cubicBezTo>
                    <a:pt x="99" y="39"/>
                    <a:pt x="87" y="27"/>
                    <a:pt x="77" y="21"/>
                  </a:cubicBezTo>
                  <a:cubicBezTo>
                    <a:pt x="62" y="11"/>
                    <a:pt x="37" y="6"/>
                    <a:pt x="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47"/>
            <p:cNvSpPr/>
            <p:nvPr/>
          </p:nvSpPr>
          <p:spPr>
            <a:xfrm>
              <a:off x="2847450" y="3974425"/>
              <a:ext cx="1825" cy="1450"/>
            </a:xfrm>
            <a:custGeom>
              <a:rect b="b" l="l" r="r" t="t"/>
              <a:pathLst>
                <a:path extrusionOk="0" h="58" w="73">
                  <a:moveTo>
                    <a:pt x="59" y="1"/>
                  </a:moveTo>
                  <a:lnTo>
                    <a:pt x="21" y="2"/>
                  </a:lnTo>
                  <a:cubicBezTo>
                    <a:pt x="14" y="13"/>
                    <a:pt x="2" y="26"/>
                    <a:pt x="2" y="33"/>
                  </a:cubicBezTo>
                  <a:cubicBezTo>
                    <a:pt x="1" y="44"/>
                    <a:pt x="6" y="52"/>
                    <a:pt x="15" y="57"/>
                  </a:cubicBezTo>
                  <a:cubicBezTo>
                    <a:pt x="16" y="57"/>
                    <a:pt x="18" y="58"/>
                    <a:pt x="20" y="58"/>
                  </a:cubicBezTo>
                  <a:cubicBezTo>
                    <a:pt x="28" y="58"/>
                    <a:pt x="41" y="54"/>
                    <a:pt x="48" y="51"/>
                  </a:cubicBezTo>
                  <a:cubicBezTo>
                    <a:pt x="58" y="45"/>
                    <a:pt x="70" y="32"/>
                    <a:pt x="71" y="26"/>
                  </a:cubicBezTo>
                  <a:cubicBezTo>
                    <a:pt x="73" y="17"/>
                    <a:pt x="67" y="13"/>
                    <a:pt x="62" y="7"/>
                  </a:cubicBezTo>
                  <a:cubicBezTo>
                    <a:pt x="62" y="7"/>
                    <a:pt x="62" y="1"/>
                    <a:pt x="5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47"/>
            <p:cNvSpPr/>
            <p:nvPr/>
          </p:nvSpPr>
          <p:spPr>
            <a:xfrm>
              <a:off x="3099950" y="3934525"/>
              <a:ext cx="3450" cy="1325"/>
            </a:xfrm>
            <a:custGeom>
              <a:rect b="b" l="l" r="r" t="t"/>
              <a:pathLst>
                <a:path extrusionOk="0" h="53" w="138">
                  <a:moveTo>
                    <a:pt x="1" y="1"/>
                  </a:moveTo>
                  <a:lnTo>
                    <a:pt x="1" y="1"/>
                  </a:lnTo>
                  <a:cubicBezTo>
                    <a:pt x="2" y="5"/>
                    <a:pt x="2" y="11"/>
                    <a:pt x="8" y="15"/>
                  </a:cubicBezTo>
                  <a:cubicBezTo>
                    <a:pt x="24" y="26"/>
                    <a:pt x="40" y="36"/>
                    <a:pt x="59" y="43"/>
                  </a:cubicBezTo>
                  <a:cubicBezTo>
                    <a:pt x="68" y="48"/>
                    <a:pt x="85" y="52"/>
                    <a:pt x="92" y="52"/>
                  </a:cubicBezTo>
                  <a:cubicBezTo>
                    <a:pt x="93" y="52"/>
                    <a:pt x="94" y="52"/>
                    <a:pt x="95" y="52"/>
                  </a:cubicBezTo>
                  <a:cubicBezTo>
                    <a:pt x="112" y="46"/>
                    <a:pt x="124" y="37"/>
                    <a:pt x="137" y="30"/>
                  </a:cubicBezTo>
                  <a:cubicBezTo>
                    <a:pt x="130" y="26"/>
                    <a:pt x="121" y="21"/>
                    <a:pt x="121" y="21"/>
                  </a:cubicBezTo>
                  <a:cubicBezTo>
                    <a:pt x="83" y="15"/>
                    <a:pt x="48" y="9"/>
                    <a:pt x="14" y="5"/>
                  </a:cubicBezTo>
                  <a:lnTo>
                    <a:pt x="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47"/>
            <p:cNvSpPr/>
            <p:nvPr/>
          </p:nvSpPr>
          <p:spPr>
            <a:xfrm>
              <a:off x="2909250" y="3983000"/>
              <a:ext cx="2000" cy="2375"/>
            </a:xfrm>
            <a:custGeom>
              <a:rect b="b" l="l" r="r" t="t"/>
              <a:pathLst>
                <a:path extrusionOk="0" h="95" w="80">
                  <a:moveTo>
                    <a:pt x="71" y="1"/>
                  </a:moveTo>
                  <a:cubicBezTo>
                    <a:pt x="58" y="1"/>
                    <a:pt x="0" y="34"/>
                    <a:pt x="3" y="42"/>
                  </a:cubicBezTo>
                  <a:lnTo>
                    <a:pt x="28" y="95"/>
                  </a:lnTo>
                  <a:cubicBezTo>
                    <a:pt x="52" y="64"/>
                    <a:pt x="36" y="45"/>
                    <a:pt x="75" y="14"/>
                  </a:cubicBezTo>
                  <a:cubicBezTo>
                    <a:pt x="80" y="9"/>
                    <a:pt x="77" y="1"/>
                    <a:pt x="7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47"/>
            <p:cNvSpPr/>
            <p:nvPr/>
          </p:nvSpPr>
          <p:spPr>
            <a:xfrm>
              <a:off x="2896925" y="3979250"/>
              <a:ext cx="2475" cy="1350"/>
            </a:xfrm>
            <a:custGeom>
              <a:rect b="b" l="l" r="r" t="t"/>
              <a:pathLst>
                <a:path extrusionOk="0" h="54" w="99">
                  <a:moveTo>
                    <a:pt x="64" y="1"/>
                  </a:moveTo>
                  <a:cubicBezTo>
                    <a:pt x="53" y="1"/>
                    <a:pt x="40" y="4"/>
                    <a:pt x="25" y="8"/>
                  </a:cubicBezTo>
                  <a:cubicBezTo>
                    <a:pt x="18" y="9"/>
                    <a:pt x="9" y="17"/>
                    <a:pt x="0" y="21"/>
                  </a:cubicBezTo>
                  <a:lnTo>
                    <a:pt x="34" y="42"/>
                  </a:lnTo>
                  <a:cubicBezTo>
                    <a:pt x="39" y="45"/>
                    <a:pt x="36" y="54"/>
                    <a:pt x="42" y="54"/>
                  </a:cubicBezTo>
                  <a:cubicBezTo>
                    <a:pt x="52" y="52"/>
                    <a:pt x="68" y="48"/>
                    <a:pt x="80" y="42"/>
                  </a:cubicBezTo>
                  <a:cubicBezTo>
                    <a:pt x="90" y="37"/>
                    <a:pt x="98" y="29"/>
                    <a:pt x="98" y="29"/>
                  </a:cubicBezTo>
                  <a:lnTo>
                    <a:pt x="98" y="29"/>
                  </a:lnTo>
                  <a:cubicBezTo>
                    <a:pt x="98" y="29"/>
                    <a:pt x="97" y="29"/>
                    <a:pt x="96" y="30"/>
                  </a:cubicBezTo>
                  <a:cubicBezTo>
                    <a:pt x="95" y="9"/>
                    <a:pt x="83" y="1"/>
                    <a:pt x="6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47"/>
            <p:cNvSpPr/>
            <p:nvPr/>
          </p:nvSpPr>
          <p:spPr>
            <a:xfrm>
              <a:off x="3114875" y="3941250"/>
              <a:ext cx="2200" cy="2050"/>
            </a:xfrm>
            <a:custGeom>
              <a:rect b="b" l="l" r="r" t="t"/>
              <a:pathLst>
                <a:path extrusionOk="0" h="82" w="88">
                  <a:moveTo>
                    <a:pt x="35" y="1"/>
                  </a:moveTo>
                  <a:cubicBezTo>
                    <a:pt x="24" y="1"/>
                    <a:pt x="11" y="4"/>
                    <a:pt x="1" y="8"/>
                  </a:cubicBezTo>
                  <a:cubicBezTo>
                    <a:pt x="1" y="8"/>
                    <a:pt x="11" y="23"/>
                    <a:pt x="19" y="27"/>
                  </a:cubicBezTo>
                  <a:cubicBezTo>
                    <a:pt x="38" y="42"/>
                    <a:pt x="55" y="57"/>
                    <a:pt x="88" y="82"/>
                  </a:cubicBezTo>
                  <a:cubicBezTo>
                    <a:pt x="74" y="52"/>
                    <a:pt x="66" y="35"/>
                    <a:pt x="58" y="18"/>
                  </a:cubicBezTo>
                  <a:cubicBezTo>
                    <a:pt x="55" y="13"/>
                    <a:pt x="44" y="1"/>
                    <a:pt x="41" y="1"/>
                  </a:cubicBezTo>
                  <a:cubicBezTo>
                    <a:pt x="39" y="1"/>
                    <a:pt x="37" y="1"/>
                    <a:pt x="3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47"/>
            <p:cNvSpPr/>
            <p:nvPr/>
          </p:nvSpPr>
          <p:spPr>
            <a:xfrm>
              <a:off x="2923250" y="4136750"/>
              <a:ext cx="2350" cy="1425"/>
            </a:xfrm>
            <a:custGeom>
              <a:rect b="b" l="l" r="r" t="t"/>
              <a:pathLst>
                <a:path extrusionOk="0" h="57" w="94">
                  <a:moveTo>
                    <a:pt x="45" y="0"/>
                  </a:moveTo>
                  <a:cubicBezTo>
                    <a:pt x="29" y="14"/>
                    <a:pt x="4" y="27"/>
                    <a:pt x="2" y="39"/>
                  </a:cubicBezTo>
                  <a:cubicBezTo>
                    <a:pt x="1" y="46"/>
                    <a:pt x="33" y="49"/>
                    <a:pt x="54" y="56"/>
                  </a:cubicBezTo>
                  <a:cubicBezTo>
                    <a:pt x="68" y="42"/>
                    <a:pt x="93" y="28"/>
                    <a:pt x="91" y="20"/>
                  </a:cubicBezTo>
                  <a:cubicBezTo>
                    <a:pt x="89" y="11"/>
                    <a:pt x="61" y="6"/>
                    <a:pt x="4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47"/>
            <p:cNvSpPr/>
            <p:nvPr/>
          </p:nvSpPr>
          <p:spPr>
            <a:xfrm>
              <a:off x="2804675" y="4155250"/>
              <a:ext cx="1375" cy="1525"/>
            </a:xfrm>
            <a:custGeom>
              <a:rect b="b" l="l" r="r" t="t"/>
              <a:pathLst>
                <a:path extrusionOk="0" h="61" w="55">
                  <a:moveTo>
                    <a:pt x="4" y="0"/>
                  </a:moveTo>
                  <a:lnTo>
                    <a:pt x="4" y="0"/>
                  </a:lnTo>
                  <a:cubicBezTo>
                    <a:pt x="1" y="28"/>
                    <a:pt x="17" y="49"/>
                    <a:pt x="52" y="61"/>
                  </a:cubicBezTo>
                  <a:cubicBezTo>
                    <a:pt x="55" y="33"/>
                    <a:pt x="39" y="12"/>
                    <a:pt x="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47"/>
            <p:cNvSpPr/>
            <p:nvPr/>
          </p:nvSpPr>
          <p:spPr>
            <a:xfrm>
              <a:off x="3148275" y="3940450"/>
              <a:ext cx="1575" cy="3025"/>
            </a:xfrm>
            <a:custGeom>
              <a:rect b="b" l="l" r="r" t="t"/>
              <a:pathLst>
                <a:path extrusionOk="0" h="121" w="63">
                  <a:moveTo>
                    <a:pt x="45" y="0"/>
                  </a:moveTo>
                  <a:cubicBezTo>
                    <a:pt x="26" y="11"/>
                    <a:pt x="13" y="15"/>
                    <a:pt x="4" y="25"/>
                  </a:cubicBezTo>
                  <a:cubicBezTo>
                    <a:pt x="1" y="30"/>
                    <a:pt x="4" y="53"/>
                    <a:pt x="5" y="56"/>
                  </a:cubicBezTo>
                  <a:cubicBezTo>
                    <a:pt x="21" y="80"/>
                    <a:pt x="39" y="102"/>
                    <a:pt x="55" y="120"/>
                  </a:cubicBezTo>
                  <a:cubicBezTo>
                    <a:pt x="56" y="120"/>
                    <a:pt x="56" y="121"/>
                    <a:pt x="57" y="121"/>
                  </a:cubicBezTo>
                  <a:cubicBezTo>
                    <a:pt x="59" y="121"/>
                    <a:pt x="62" y="111"/>
                    <a:pt x="61" y="102"/>
                  </a:cubicBezTo>
                  <a:cubicBezTo>
                    <a:pt x="57" y="74"/>
                    <a:pt x="52" y="49"/>
                    <a:pt x="4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47"/>
            <p:cNvSpPr/>
            <p:nvPr/>
          </p:nvSpPr>
          <p:spPr>
            <a:xfrm>
              <a:off x="2864200" y="3974125"/>
              <a:ext cx="3950" cy="1950"/>
            </a:xfrm>
            <a:custGeom>
              <a:rect b="b" l="l" r="r" t="t"/>
              <a:pathLst>
                <a:path extrusionOk="0" h="78" w="158">
                  <a:moveTo>
                    <a:pt x="141" y="1"/>
                  </a:moveTo>
                  <a:cubicBezTo>
                    <a:pt x="140" y="1"/>
                    <a:pt x="139" y="1"/>
                    <a:pt x="138" y="1"/>
                  </a:cubicBezTo>
                  <a:cubicBezTo>
                    <a:pt x="104" y="11"/>
                    <a:pt x="66" y="28"/>
                    <a:pt x="28" y="44"/>
                  </a:cubicBezTo>
                  <a:cubicBezTo>
                    <a:pt x="21" y="51"/>
                    <a:pt x="10" y="64"/>
                    <a:pt x="0" y="78"/>
                  </a:cubicBezTo>
                  <a:cubicBezTo>
                    <a:pt x="10" y="75"/>
                    <a:pt x="21" y="73"/>
                    <a:pt x="32" y="67"/>
                  </a:cubicBezTo>
                  <a:cubicBezTo>
                    <a:pt x="60" y="54"/>
                    <a:pt x="94" y="28"/>
                    <a:pt x="118" y="28"/>
                  </a:cubicBezTo>
                  <a:cubicBezTo>
                    <a:pt x="126" y="28"/>
                    <a:pt x="132" y="31"/>
                    <a:pt x="137" y="38"/>
                  </a:cubicBezTo>
                  <a:cubicBezTo>
                    <a:pt x="143" y="32"/>
                    <a:pt x="157" y="23"/>
                    <a:pt x="156" y="20"/>
                  </a:cubicBezTo>
                  <a:cubicBezTo>
                    <a:pt x="153" y="12"/>
                    <a:pt x="149" y="1"/>
                    <a:pt x="14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47"/>
            <p:cNvSpPr/>
            <p:nvPr/>
          </p:nvSpPr>
          <p:spPr>
            <a:xfrm>
              <a:off x="2943625" y="4133975"/>
              <a:ext cx="2325" cy="1650"/>
            </a:xfrm>
            <a:custGeom>
              <a:rect b="b" l="l" r="r" t="t"/>
              <a:pathLst>
                <a:path extrusionOk="0" h="66" w="93">
                  <a:moveTo>
                    <a:pt x="71" y="1"/>
                  </a:moveTo>
                  <a:cubicBezTo>
                    <a:pt x="64" y="1"/>
                    <a:pt x="45" y="5"/>
                    <a:pt x="45" y="5"/>
                  </a:cubicBezTo>
                  <a:lnTo>
                    <a:pt x="1" y="64"/>
                  </a:lnTo>
                  <a:cubicBezTo>
                    <a:pt x="1" y="64"/>
                    <a:pt x="17" y="66"/>
                    <a:pt x="36" y="66"/>
                  </a:cubicBezTo>
                  <a:cubicBezTo>
                    <a:pt x="54" y="50"/>
                    <a:pt x="73" y="33"/>
                    <a:pt x="88" y="16"/>
                  </a:cubicBezTo>
                  <a:cubicBezTo>
                    <a:pt x="92" y="11"/>
                    <a:pt x="80" y="4"/>
                    <a:pt x="73" y="1"/>
                  </a:cubicBezTo>
                  <a:cubicBezTo>
                    <a:pt x="72" y="1"/>
                    <a:pt x="72" y="1"/>
                    <a:pt x="7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47"/>
            <p:cNvSpPr/>
            <p:nvPr/>
          </p:nvSpPr>
          <p:spPr>
            <a:xfrm>
              <a:off x="2725025" y="4074800"/>
              <a:ext cx="2725" cy="1700"/>
            </a:xfrm>
            <a:custGeom>
              <a:rect b="b" l="l" r="r" t="t"/>
              <a:pathLst>
                <a:path extrusionOk="0" h="68" w="109">
                  <a:moveTo>
                    <a:pt x="103" y="1"/>
                  </a:moveTo>
                  <a:cubicBezTo>
                    <a:pt x="103" y="1"/>
                    <a:pt x="103" y="1"/>
                    <a:pt x="103" y="1"/>
                  </a:cubicBezTo>
                  <a:cubicBezTo>
                    <a:pt x="76" y="11"/>
                    <a:pt x="47" y="29"/>
                    <a:pt x="19" y="42"/>
                  </a:cubicBezTo>
                  <a:cubicBezTo>
                    <a:pt x="13" y="48"/>
                    <a:pt x="6" y="52"/>
                    <a:pt x="4" y="54"/>
                  </a:cubicBezTo>
                  <a:cubicBezTo>
                    <a:pt x="3" y="59"/>
                    <a:pt x="0" y="67"/>
                    <a:pt x="2" y="67"/>
                  </a:cubicBezTo>
                  <a:cubicBezTo>
                    <a:pt x="2" y="67"/>
                    <a:pt x="3" y="67"/>
                    <a:pt x="3" y="67"/>
                  </a:cubicBezTo>
                  <a:cubicBezTo>
                    <a:pt x="22" y="64"/>
                    <a:pt x="46" y="57"/>
                    <a:pt x="63" y="57"/>
                  </a:cubicBezTo>
                  <a:cubicBezTo>
                    <a:pt x="65" y="57"/>
                    <a:pt x="66" y="57"/>
                    <a:pt x="68" y="57"/>
                  </a:cubicBezTo>
                  <a:cubicBezTo>
                    <a:pt x="73" y="57"/>
                    <a:pt x="77" y="58"/>
                    <a:pt x="80" y="58"/>
                  </a:cubicBezTo>
                  <a:cubicBezTo>
                    <a:pt x="87" y="58"/>
                    <a:pt x="92" y="55"/>
                    <a:pt x="98" y="41"/>
                  </a:cubicBezTo>
                  <a:cubicBezTo>
                    <a:pt x="106" y="25"/>
                    <a:pt x="109" y="1"/>
                    <a:pt x="1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47"/>
            <p:cNvSpPr/>
            <p:nvPr/>
          </p:nvSpPr>
          <p:spPr>
            <a:xfrm>
              <a:off x="2788850" y="4042525"/>
              <a:ext cx="2525" cy="1350"/>
            </a:xfrm>
            <a:custGeom>
              <a:rect b="b" l="l" r="r" t="t"/>
              <a:pathLst>
                <a:path extrusionOk="0" h="54" w="101">
                  <a:moveTo>
                    <a:pt x="101" y="0"/>
                  </a:moveTo>
                  <a:cubicBezTo>
                    <a:pt x="66" y="12"/>
                    <a:pt x="39" y="21"/>
                    <a:pt x="13" y="30"/>
                  </a:cubicBezTo>
                  <a:lnTo>
                    <a:pt x="1" y="53"/>
                  </a:lnTo>
                  <a:cubicBezTo>
                    <a:pt x="26" y="49"/>
                    <a:pt x="51" y="43"/>
                    <a:pt x="77" y="34"/>
                  </a:cubicBezTo>
                  <a:cubicBezTo>
                    <a:pt x="77" y="34"/>
                    <a:pt x="88" y="18"/>
                    <a:pt x="10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47"/>
            <p:cNvSpPr/>
            <p:nvPr/>
          </p:nvSpPr>
          <p:spPr>
            <a:xfrm>
              <a:off x="2704275" y="4160800"/>
              <a:ext cx="2725" cy="1725"/>
            </a:xfrm>
            <a:custGeom>
              <a:rect b="b" l="l" r="r" t="t"/>
              <a:pathLst>
                <a:path extrusionOk="0" h="69" w="109">
                  <a:moveTo>
                    <a:pt x="109" y="1"/>
                  </a:moveTo>
                  <a:lnTo>
                    <a:pt x="109" y="1"/>
                  </a:lnTo>
                  <a:cubicBezTo>
                    <a:pt x="82" y="21"/>
                    <a:pt x="0" y="39"/>
                    <a:pt x="107" y="68"/>
                  </a:cubicBezTo>
                  <a:cubicBezTo>
                    <a:pt x="109" y="43"/>
                    <a:pt x="109" y="23"/>
                    <a:pt x="10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47"/>
            <p:cNvSpPr/>
            <p:nvPr/>
          </p:nvSpPr>
          <p:spPr>
            <a:xfrm>
              <a:off x="3023525" y="4108200"/>
              <a:ext cx="3250" cy="1200"/>
            </a:xfrm>
            <a:custGeom>
              <a:rect b="b" l="l" r="r" t="t"/>
              <a:pathLst>
                <a:path extrusionOk="0" h="48" w="130">
                  <a:moveTo>
                    <a:pt x="110" y="0"/>
                  </a:moveTo>
                  <a:cubicBezTo>
                    <a:pt x="91" y="0"/>
                    <a:pt x="65" y="20"/>
                    <a:pt x="43" y="24"/>
                  </a:cubicBezTo>
                  <a:cubicBezTo>
                    <a:pt x="31" y="27"/>
                    <a:pt x="18" y="35"/>
                    <a:pt x="0" y="43"/>
                  </a:cubicBezTo>
                  <a:cubicBezTo>
                    <a:pt x="12" y="45"/>
                    <a:pt x="19" y="47"/>
                    <a:pt x="28" y="47"/>
                  </a:cubicBezTo>
                  <a:cubicBezTo>
                    <a:pt x="30" y="47"/>
                    <a:pt x="33" y="47"/>
                    <a:pt x="36" y="46"/>
                  </a:cubicBezTo>
                  <a:cubicBezTo>
                    <a:pt x="68" y="40"/>
                    <a:pt x="99" y="30"/>
                    <a:pt x="130" y="21"/>
                  </a:cubicBezTo>
                  <a:cubicBezTo>
                    <a:pt x="128" y="15"/>
                    <a:pt x="128" y="13"/>
                    <a:pt x="125" y="8"/>
                  </a:cubicBezTo>
                  <a:cubicBezTo>
                    <a:pt x="121" y="3"/>
                    <a:pt x="116" y="0"/>
                    <a:pt x="1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47"/>
            <p:cNvSpPr/>
            <p:nvPr/>
          </p:nvSpPr>
          <p:spPr>
            <a:xfrm>
              <a:off x="2858700" y="3995675"/>
              <a:ext cx="2175" cy="1450"/>
            </a:xfrm>
            <a:custGeom>
              <a:rect b="b" l="l" r="r" t="t"/>
              <a:pathLst>
                <a:path extrusionOk="0" h="58" w="87">
                  <a:moveTo>
                    <a:pt x="70" y="1"/>
                  </a:moveTo>
                  <a:cubicBezTo>
                    <a:pt x="59" y="1"/>
                    <a:pt x="43" y="4"/>
                    <a:pt x="30" y="6"/>
                  </a:cubicBezTo>
                  <a:cubicBezTo>
                    <a:pt x="24" y="7"/>
                    <a:pt x="7" y="16"/>
                    <a:pt x="4" y="20"/>
                  </a:cubicBezTo>
                  <a:cubicBezTo>
                    <a:pt x="1" y="26"/>
                    <a:pt x="4" y="31"/>
                    <a:pt x="8" y="34"/>
                  </a:cubicBezTo>
                  <a:cubicBezTo>
                    <a:pt x="24" y="41"/>
                    <a:pt x="38" y="48"/>
                    <a:pt x="58" y="57"/>
                  </a:cubicBezTo>
                  <a:lnTo>
                    <a:pt x="58" y="57"/>
                  </a:lnTo>
                  <a:cubicBezTo>
                    <a:pt x="70" y="35"/>
                    <a:pt x="86" y="14"/>
                    <a:pt x="82" y="4"/>
                  </a:cubicBezTo>
                  <a:cubicBezTo>
                    <a:pt x="81" y="2"/>
                    <a:pt x="76" y="1"/>
                    <a:pt x="70" y="1"/>
                  </a:cubicBezTo>
                  <a:close/>
                  <a:moveTo>
                    <a:pt x="58" y="57"/>
                  </a:moveTo>
                  <a:cubicBezTo>
                    <a:pt x="58" y="57"/>
                    <a:pt x="58" y="57"/>
                    <a:pt x="58" y="57"/>
                  </a:cubicBezTo>
                  <a:lnTo>
                    <a:pt x="60" y="57"/>
                  </a:lnTo>
                  <a:cubicBezTo>
                    <a:pt x="59" y="57"/>
                    <a:pt x="59" y="57"/>
                    <a:pt x="58" y="57"/>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47"/>
            <p:cNvSpPr/>
            <p:nvPr/>
          </p:nvSpPr>
          <p:spPr>
            <a:xfrm>
              <a:off x="2773050" y="4048625"/>
              <a:ext cx="3225" cy="1150"/>
            </a:xfrm>
            <a:custGeom>
              <a:rect b="b" l="l" r="r" t="t"/>
              <a:pathLst>
                <a:path extrusionOk="0" h="46" w="129">
                  <a:moveTo>
                    <a:pt x="120" y="0"/>
                  </a:moveTo>
                  <a:cubicBezTo>
                    <a:pt x="120" y="0"/>
                    <a:pt x="120" y="0"/>
                    <a:pt x="119" y="0"/>
                  </a:cubicBezTo>
                  <a:cubicBezTo>
                    <a:pt x="87" y="8"/>
                    <a:pt x="58" y="14"/>
                    <a:pt x="0" y="27"/>
                  </a:cubicBezTo>
                  <a:cubicBezTo>
                    <a:pt x="39" y="37"/>
                    <a:pt x="56" y="44"/>
                    <a:pt x="80" y="46"/>
                  </a:cubicBezTo>
                  <a:cubicBezTo>
                    <a:pt x="86" y="46"/>
                    <a:pt x="111" y="28"/>
                    <a:pt x="125" y="18"/>
                  </a:cubicBezTo>
                  <a:cubicBezTo>
                    <a:pt x="128" y="15"/>
                    <a:pt x="127" y="0"/>
                    <a:pt x="1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47"/>
            <p:cNvSpPr/>
            <p:nvPr/>
          </p:nvSpPr>
          <p:spPr>
            <a:xfrm>
              <a:off x="2730075" y="4162800"/>
              <a:ext cx="2500" cy="1150"/>
            </a:xfrm>
            <a:custGeom>
              <a:rect b="b" l="l" r="r" t="t"/>
              <a:pathLst>
                <a:path extrusionOk="0" h="46" w="100">
                  <a:moveTo>
                    <a:pt x="67" y="1"/>
                  </a:moveTo>
                  <a:cubicBezTo>
                    <a:pt x="57" y="1"/>
                    <a:pt x="46" y="2"/>
                    <a:pt x="36" y="2"/>
                  </a:cubicBezTo>
                  <a:cubicBezTo>
                    <a:pt x="34" y="2"/>
                    <a:pt x="31" y="2"/>
                    <a:pt x="29" y="2"/>
                  </a:cubicBezTo>
                  <a:cubicBezTo>
                    <a:pt x="20" y="2"/>
                    <a:pt x="1" y="12"/>
                    <a:pt x="4" y="13"/>
                  </a:cubicBezTo>
                  <a:cubicBezTo>
                    <a:pt x="16" y="24"/>
                    <a:pt x="33" y="34"/>
                    <a:pt x="52" y="46"/>
                  </a:cubicBezTo>
                  <a:cubicBezTo>
                    <a:pt x="72" y="32"/>
                    <a:pt x="97" y="25"/>
                    <a:pt x="98" y="16"/>
                  </a:cubicBezTo>
                  <a:cubicBezTo>
                    <a:pt x="100" y="3"/>
                    <a:pt x="85" y="1"/>
                    <a:pt x="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47"/>
            <p:cNvSpPr/>
            <p:nvPr/>
          </p:nvSpPr>
          <p:spPr>
            <a:xfrm>
              <a:off x="2834575" y="4149025"/>
              <a:ext cx="3050" cy="1050"/>
            </a:xfrm>
            <a:custGeom>
              <a:rect b="b" l="l" r="r" t="t"/>
              <a:pathLst>
                <a:path extrusionOk="0" h="42" w="122">
                  <a:moveTo>
                    <a:pt x="85" y="1"/>
                  </a:moveTo>
                  <a:cubicBezTo>
                    <a:pt x="64" y="1"/>
                    <a:pt x="40" y="7"/>
                    <a:pt x="1" y="14"/>
                  </a:cubicBezTo>
                  <a:cubicBezTo>
                    <a:pt x="35" y="27"/>
                    <a:pt x="55" y="35"/>
                    <a:pt x="74" y="42"/>
                  </a:cubicBezTo>
                  <a:cubicBezTo>
                    <a:pt x="90" y="32"/>
                    <a:pt x="108" y="23"/>
                    <a:pt x="118" y="13"/>
                  </a:cubicBezTo>
                  <a:cubicBezTo>
                    <a:pt x="121" y="10"/>
                    <a:pt x="98" y="1"/>
                    <a:pt x="8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47"/>
            <p:cNvSpPr/>
            <p:nvPr/>
          </p:nvSpPr>
          <p:spPr>
            <a:xfrm>
              <a:off x="2835675" y="4014225"/>
              <a:ext cx="3075" cy="1675"/>
            </a:xfrm>
            <a:custGeom>
              <a:rect b="b" l="l" r="r" t="t"/>
              <a:pathLst>
                <a:path extrusionOk="0" h="67" w="123">
                  <a:moveTo>
                    <a:pt x="118" y="1"/>
                  </a:moveTo>
                  <a:cubicBezTo>
                    <a:pt x="118" y="1"/>
                    <a:pt x="117" y="1"/>
                    <a:pt x="117" y="1"/>
                  </a:cubicBezTo>
                  <a:cubicBezTo>
                    <a:pt x="83" y="11"/>
                    <a:pt x="49" y="24"/>
                    <a:pt x="16" y="38"/>
                  </a:cubicBezTo>
                  <a:cubicBezTo>
                    <a:pt x="11" y="40"/>
                    <a:pt x="4" y="54"/>
                    <a:pt x="1" y="60"/>
                  </a:cubicBezTo>
                  <a:cubicBezTo>
                    <a:pt x="4" y="64"/>
                    <a:pt x="5" y="67"/>
                    <a:pt x="5" y="67"/>
                  </a:cubicBezTo>
                  <a:lnTo>
                    <a:pt x="117" y="21"/>
                  </a:lnTo>
                  <a:lnTo>
                    <a:pt x="123" y="13"/>
                  </a:lnTo>
                  <a:cubicBezTo>
                    <a:pt x="123" y="7"/>
                    <a:pt x="122" y="1"/>
                    <a:pt x="1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47"/>
            <p:cNvSpPr/>
            <p:nvPr/>
          </p:nvSpPr>
          <p:spPr>
            <a:xfrm>
              <a:off x="2703675" y="4156900"/>
              <a:ext cx="2850" cy="1050"/>
            </a:xfrm>
            <a:custGeom>
              <a:rect b="b" l="l" r="r" t="t"/>
              <a:pathLst>
                <a:path extrusionOk="0" h="42" w="114">
                  <a:moveTo>
                    <a:pt x="37" y="0"/>
                  </a:moveTo>
                  <a:cubicBezTo>
                    <a:pt x="36" y="0"/>
                    <a:pt x="36" y="1"/>
                    <a:pt x="36" y="1"/>
                  </a:cubicBezTo>
                  <a:cubicBezTo>
                    <a:pt x="26" y="7"/>
                    <a:pt x="17" y="14"/>
                    <a:pt x="12" y="20"/>
                  </a:cubicBezTo>
                  <a:cubicBezTo>
                    <a:pt x="1" y="40"/>
                    <a:pt x="33" y="42"/>
                    <a:pt x="79" y="42"/>
                  </a:cubicBezTo>
                  <a:cubicBezTo>
                    <a:pt x="83" y="42"/>
                    <a:pt x="98" y="40"/>
                    <a:pt x="108" y="36"/>
                  </a:cubicBezTo>
                  <a:cubicBezTo>
                    <a:pt x="114" y="35"/>
                    <a:pt x="46" y="0"/>
                    <a:pt x="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47"/>
            <p:cNvSpPr/>
            <p:nvPr/>
          </p:nvSpPr>
          <p:spPr>
            <a:xfrm>
              <a:off x="2736225" y="4179350"/>
              <a:ext cx="3925" cy="900"/>
            </a:xfrm>
            <a:custGeom>
              <a:rect b="b" l="l" r="r" t="t"/>
              <a:pathLst>
                <a:path extrusionOk="0" h="36" w="157">
                  <a:moveTo>
                    <a:pt x="65" y="1"/>
                  </a:moveTo>
                  <a:cubicBezTo>
                    <a:pt x="50" y="1"/>
                    <a:pt x="31" y="2"/>
                    <a:pt x="1" y="2"/>
                  </a:cubicBezTo>
                  <a:cubicBezTo>
                    <a:pt x="39" y="16"/>
                    <a:pt x="57" y="25"/>
                    <a:pt x="77" y="28"/>
                  </a:cubicBezTo>
                  <a:cubicBezTo>
                    <a:pt x="101" y="32"/>
                    <a:pt x="129" y="34"/>
                    <a:pt x="155" y="35"/>
                  </a:cubicBezTo>
                  <a:cubicBezTo>
                    <a:pt x="155" y="32"/>
                    <a:pt x="155" y="28"/>
                    <a:pt x="155" y="28"/>
                  </a:cubicBezTo>
                  <a:cubicBezTo>
                    <a:pt x="157" y="9"/>
                    <a:pt x="118" y="5"/>
                    <a:pt x="86" y="2"/>
                  </a:cubicBezTo>
                  <a:cubicBezTo>
                    <a:pt x="80" y="1"/>
                    <a:pt x="73" y="1"/>
                    <a:pt x="6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47"/>
            <p:cNvSpPr/>
            <p:nvPr/>
          </p:nvSpPr>
          <p:spPr>
            <a:xfrm>
              <a:off x="2903150" y="4136075"/>
              <a:ext cx="2450" cy="1200"/>
            </a:xfrm>
            <a:custGeom>
              <a:rect b="b" l="l" r="r" t="t"/>
              <a:pathLst>
                <a:path extrusionOk="0" h="48" w="98">
                  <a:moveTo>
                    <a:pt x="57" y="1"/>
                  </a:moveTo>
                  <a:cubicBezTo>
                    <a:pt x="54" y="1"/>
                    <a:pt x="50" y="1"/>
                    <a:pt x="47" y="1"/>
                  </a:cubicBezTo>
                  <a:cubicBezTo>
                    <a:pt x="31" y="4"/>
                    <a:pt x="16" y="13"/>
                    <a:pt x="0" y="19"/>
                  </a:cubicBezTo>
                  <a:cubicBezTo>
                    <a:pt x="16" y="27"/>
                    <a:pt x="32" y="35"/>
                    <a:pt x="54" y="48"/>
                  </a:cubicBezTo>
                  <a:cubicBezTo>
                    <a:pt x="72" y="29"/>
                    <a:pt x="85" y="16"/>
                    <a:pt x="97" y="2"/>
                  </a:cubicBezTo>
                  <a:cubicBezTo>
                    <a:pt x="83" y="2"/>
                    <a:pt x="70" y="1"/>
                    <a:pt x="5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47"/>
            <p:cNvSpPr/>
            <p:nvPr/>
          </p:nvSpPr>
          <p:spPr>
            <a:xfrm>
              <a:off x="2914000" y="4135675"/>
              <a:ext cx="3150" cy="1050"/>
            </a:xfrm>
            <a:custGeom>
              <a:rect b="b" l="l" r="r" t="t"/>
              <a:pathLst>
                <a:path extrusionOk="0" h="42" w="126">
                  <a:moveTo>
                    <a:pt x="103" y="1"/>
                  </a:moveTo>
                  <a:cubicBezTo>
                    <a:pt x="84" y="2"/>
                    <a:pt x="59" y="7"/>
                    <a:pt x="43" y="13"/>
                  </a:cubicBezTo>
                  <a:cubicBezTo>
                    <a:pt x="25" y="18"/>
                    <a:pt x="13" y="30"/>
                    <a:pt x="0" y="39"/>
                  </a:cubicBezTo>
                  <a:cubicBezTo>
                    <a:pt x="15" y="40"/>
                    <a:pt x="29" y="42"/>
                    <a:pt x="32" y="42"/>
                  </a:cubicBezTo>
                  <a:lnTo>
                    <a:pt x="32" y="40"/>
                  </a:lnTo>
                  <a:cubicBezTo>
                    <a:pt x="69" y="35"/>
                    <a:pt x="90" y="30"/>
                    <a:pt x="110" y="27"/>
                  </a:cubicBezTo>
                  <a:cubicBezTo>
                    <a:pt x="116" y="24"/>
                    <a:pt x="125" y="17"/>
                    <a:pt x="122" y="14"/>
                  </a:cubicBezTo>
                  <a:cubicBezTo>
                    <a:pt x="119" y="8"/>
                    <a:pt x="112" y="1"/>
                    <a:pt x="1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47"/>
            <p:cNvSpPr/>
            <p:nvPr/>
          </p:nvSpPr>
          <p:spPr>
            <a:xfrm>
              <a:off x="2800825" y="4151200"/>
              <a:ext cx="2700" cy="1275"/>
            </a:xfrm>
            <a:custGeom>
              <a:rect b="b" l="l" r="r" t="t"/>
              <a:pathLst>
                <a:path extrusionOk="0" h="51" w="108">
                  <a:moveTo>
                    <a:pt x="47" y="1"/>
                  </a:moveTo>
                  <a:cubicBezTo>
                    <a:pt x="42" y="1"/>
                    <a:pt x="35" y="1"/>
                    <a:pt x="31" y="2"/>
                  </a:cubicBezTo>
                  <a:cubicBezTo>
                    <a:pt x="22" y="4"/>
                    <a:pt x="15" y="6"/>
                    <a:pt x="6" y="9"/>
                  </a:cubicBezTo>
                  <a:cubicBezTo>
                    <a:pt x="0" y="21"/>
                    <a:pt x="65" y="51"/>
                    <a:pt x="92" y="51"/>
                  </a:cubicBezTo>
                  <a:cubicBezTo>
                    <a:pt x="93" y="51"/>
                    <a:pt x="95" y="51"/>
                    <a:pt x="96" y="51"/>
                  </a:cubicBezTo>
                  <a:cubicBezTo>
                    <a:pt x="100" y="49"/>
                    <a:pt x="107" y="42"/>
                    <a:pt x="105" y="39"/>
                  </a:cubicBezTo>
                  <a:cubicBezTo>
                    <a:pt x="91" y="26"/>
                    <a:pt x="75" y="14"/>
                    <a:pt x="59" y="2"/>
                  </a:cubicBezTo>
                  <a:cubicBezTo>
                    <a:pt x="57" y="1"/>
                    <a:pt x="53" y="1"/>
                    <a:pt x="4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47"/>
            <p:cNvSpPr/>
            <p:nvPr/>
          </p:nvSpPr>
          <p:spPr>
            <a:xfrm>
              <a:off x="2893600" y="3983075"/>
              <a:ext cx="3575" cy="1575"/>
            </a:xfrm>
            <a:custGeom>
              <a:rect b="b" l="l" r="r" t="t"/>
              <a:pathLst>
                <a:path extrusionOk="0" h="63" w="143">
                  <a:moveTo>
                    <a:pt x="141" y="1"/>
                  </a:moveTo>
                  <a:cubicBezTo>
                    <a:pt x="94" y="5"/>
                    <a:pt x="69" y="8"/>
                    <a:pt x="45" y="11"/>
                  </a:cubicBezTo>
                  <a:cubicBezTo>
                    <a:pt x="38" y="11"/>
                    <a:pt x="20" y="21"/>
                    <a:pt x="17" y="24"/>
                  </a:cubicBezTo>
                  <a:cubicBezTo>
                    <a:pt x="10" y="37"/>
                    <a:pt x="5" y="51"/>
                    <a:pt x="1" y="62"/>
                  </a:cubicBezTo>
                  <a:cubicBezTo>
                    <a:pt x="19" y="57"/>
                    <a:pt x="36" y="51"/>
                    <a:pt x="54" y="43"/>
                  </a:cubicBezTo>
                  <a:cubicBezTo>
                    <a:pt x="72" y="34"/>
                    <a:pt x="89" y="26"/>
                    <a:pt x="14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47"/>
            <p:cNvSpPr/>
            <p:nvPr/>
          </p:nvSpPr>
          <p:spPr>
            <a:xfrm>
              <a:off x="2939375" y="3960825"/>
              <a:ext cx="2325" cy="1675"/>
            </a:xfrm>
            <a:custGeom>
              <a:rect b="b" l="l" r="r" t="t"/>
              <a:pathLst>
                <a:path extrusionOk="0" h="67" w="93">
                  <a:moveTo>
                    <a:pt x="34" y="1"/>
                  </a:moveTo>
                  <a:cubicBezTo>
                    <a:pt x="13" y="28"/>
                    <a:pt x="2" y="40"/>
                    <a:pt x="2" y="46"/>
                  </a:cubicBezTo>
                  <a:cubicBezTo>
                    <a:pt x="4" y="53"/>
                    <a:pt x="0" y="67"/>
                    <a:pt x="13" y="67"/>
                  </a:cubicBezTo>
                  <a:cubicBezTo>
                    <a:pt x="17" y="67"/>
                    <a:pt x="24" y="65"/>
                    <a:pt x="33" y="61"/>
                  </a:cubicBezTo>
                  <a:cubicBezTo>
                    <a:pt x="56" y="52"/>
                    <a:pt x="83" y="30"/>
                    <a:pt x="90" y="17"/>
                  </a:cubicBezTo>
                  <a:cubicBezTo>
                    <a:pt x="93" y="9"/>
                    <a:pt x="62" y="8"/>
                    <a:pt x="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47"/>
            <p:cNvSpPr/>
            <p:nvPr/>
          </p:nvSpPr>
          <p:spPr>
            <a:xfrm>
              <a:off x="2927700" y="4132400"/>
              <a:ext cx="2375" cy="1350"/>
            </a:xfrm>
            <a:custGeom>
              <a:rect b="b" l="l" r="r" t="t"/>
              <a:pathLst>
                <a:path extrusionOk="0" h="54" w="95">
                  <a:moveTo>
                    <a:pt x="26" y="1"/>
                  </a:moveTo>
                  <a:cubicBezTo>
                    <a:pt x="21" y="8"/>
                    <a:pt x="13" y="17"/>
                    <a:pt x="17" y="21"/>
                  </a:cubicBezTo>
                  <a:cubicBezTo>
                    <a:pt x="26" y="31"/>
                    <a:pt x="1" y="54"/>
                    <a:pt x="37" y="54"/>
                  </a:cubicBezTo>
                  <a:cubicBezTo>
                    <a:pt x="41" y="54"/>
                    <a:pt x="47" y="53"/>
                    <a:pt x="54" y="52"/>
                  </a:cubicBezTo>
                  <a:cubicBezTo>
                    <a:pt x="60" y="52"/>
                    <a:pt x="69" y="49"/>
                    <a:pt x="69" y="49"/>
                  </a:cubicBezTo>
                  <a:cubicBezTo>
                    <a:pt x="95" y="27"/>
                    <a:pt x="92" y="13"/>
                    <a:pt x="52" y="7"/>
                  </a:cubicBezTo>
                  <a:cubicBezTo>
                    <a:pt x="45" y="5"/>
                    <a:pt x="36" y="4"/>
                    <a:pt x="2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47"/>
            <p:cNvSpPr/>
            <p:nvPr/>
          </p:nvSpPr>
          <p:spPr>
            <a:xfrm>
              <a:off x="3141925" y="4046825"/>
              <a:ext cx="1975" cy="2350"/>
            </a:xfrm>
            <a:custGeom>
              <a:rect b="b" l="l" r="r" t="t"/>
              <a:pathLst>
                <a:path extrusionOk="0" h="94" w="79">
                  <a:moveTo>
                    <a:pt x="52" y="0"/>
                  </a:moveTo>
                  <a:cubicBezTo>
                    <a:pt x="35" y="0"/>
                    <a:pt x="22" y="36"/>
                    <a:pt x="9" y="58"/>
                  </a:cubicBezTo>
                  <a:cubicBezTo>
                    <a:pt x="3" y="68"/>
                    <a:pt x="2" y="83"/>
                    <a:pt x="0" y="93"/>
                  </a:cubicBezTo>
                  <a:cubicBezTo>
                    <a:pt x="0" y="93"/>
                    <a:pt x="0" y="93"/>
                    <a:pt x="1" y="93"/>
                  </a:cubicBezTo>
                  <a:cubicBezTo>
                    <a:pt x="5" y="93"/>
                    <a:pt x="68" y="38"/>
                    <a:pt x="78" y="18"/>
                  </a:cubicBezTo>
                  <a:cubicBezTo>
                    <a:pt x="71" y="12"/>
                    <a:pt x="65" y="2"/>
                    <a:pt x="53" y="0"/>
                  </a:cubicBezTo>
                  <a:cubicBezTo>
                    <a:pt x="53" y="0"/>
                    <a:pt x="53" y="0"/>
                    <a:pt x="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47"/>
            <p:cNvSpPr/>
            <p:nvPr/>
          </p:nvSpPr>
          <p:spPr>
            <a:xfrm>
              <a:off x="2860150" y="3972425"/>
              <a:ext cx="2250" cy="1200"/>
            </a:xfrm>
            <a:custGeom>
              <a:rect b="b" l="l" r="r" t="t"/>
              <a:pathLst>
                <a:path extrusionOk="0" h="48" w="90">
                  <a:moveTo>
                    <a:pt x="79" y="1"/>
                  </a:moveTo>
                  <a:cubicBezTo>
                    <a:pt x="69" y="1"/>
                    <a:pt x="50" y="8"/>
                    <a:pt x="18" y="29"/>
                  </a:cubicBezTo>
                  <a:cubicBezTo>
                    <a:pt x="16" y="31"/>
                    <a:pt x="10" y="37"/>
                    <a:pt x="0" y="47"/>
                  </a:cubicBezTo>
                  <a:lnTo>
                    <a:pt x="71" y="46"/>
                  </a:lnTo>
                  <a:cubicBezTo>
                    <a:pt x="77" y="35"/>
                    <a:pt x="90" y="22"/>
                    <a:pt x="90" y="15"/>
                  </a:cubicBezTo>
                  <a:cubicBezTo>
                    <a:pt x="90" y="7"/>
                    <a:pt x="88" y="1"/>
                    <a:pt x="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47"/>
            <p:cNvSpPr/>
            <p:nvPr/>
          </p:nvSpPr>
          <p:spPr>
            <a:xfrm>
              <a:off x="2876475" y="4168225"/>
              <a:ext cx="3675" cy="1425"/>
            </a:xfrm>
            <a:custGeom>
              <a:rect b="b" l="l" r="r" t="t"/>
              <a:pathLst>
                <a:path extrusionOk="0" h="57" w="147">
                  <a:moveTo>
                    <a:pt x="124" y="1"/>
                  </a:moveTo>
                  <a:lnTo>
                    <a:pt x="64" y="10"/>
                  </a:lnTo>
                  <a:cubicBezTo>
                    <a:pt x="0" y="14"/>
                    <a:pt x="59" y="41"/>
                    <a:pt x="12" y="46"/>
                  </a:cubicBezTo>
                  <a:lnTo>
                    <a:pt x="15" y="57"/>
                  </a:lnTo>
                  <a:cubicBezTo>
                    <a:pt x="37" y="49"/>
                    <a:pt x="59" y="42"/>
                    <a:pt x="81" y="36"/>
                  </a:cubicBezTo>
                  <a:cubicBezTo>
                    <a:pt x="102" y="27"/>
                    <a:pt x="124" y="18"/>
                    <a:pt x="146" y="10"/>
                  </a:cubicBezTo>
                  <a:lnTo>
                    <a:pt x="12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47"/>
            <p:cNvSpPr/>
            <p:nvPr/>
          </p:nvSpPr>
          <p:spPr>
            <a:xfrm>
              <a:off x="2810275" y="4028175"/>
              <a:ext cx="2475" cy="1050"/>
            </a:xfrm>
            <a:custGeom>
              <a:rect b="b" l="l" r="r" t="t"/>
              <a:pathLst>
                <a:path extrusionOk="0" h="42" w="99">
                  <a:moveTo>
                    <a:pt x="33" y="0"/>
                  </a:moveTo>
                  <a:cubicBezTo>
                    <a:pt x="25" y="0"/>
                    <a:pt x="12" y="8"/>
                    <a:pt x="0" y="11"/>
                  </a:cubicBezTo>
                  <a:cubicBezTo>
                    <a:pt x="2" y="18"/>
                    <a:pt x="0" y="25"/>
                    <a:pt x="2" y="31"/>
                  </a:cubicBezTo>
                  <a:cubicBezTo>
                    <a:pt x="4" y="39"/>
                    <a:pt x="10" y="42"/>
                    <a:pt x="19" y="42"/>
                  </a:cubicBezTo>
                  <a:cubicBezTo>
                    <a:pt x="32" y="42"/>
                    <a:pt x="50" y="35"/>
                    <a:pt x="68" y="28"/>
                  </a:cubicBezTo>
                  <a:cubicBezTo>
                    <a:pt x="77" y="24"/>
                    <a:pt x="90" y="11"/>
                    <a:pt x="99" y="3"/>
                  </a:cubicBezTo>
                  <a:cubicBezTo>
                    <a:pt x="75" y="2"/>
                    <a:pt x="53" y="2"/>
                    <a:pt x="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47"/>
            <p:cNvSpPr/>
            <p:nvPr/>
          </p:nvSpPr>
          <p:spPr>
            <a:xfrm>
              <a:off x="2674950" y="4153375"/>
              <a:ext cx="1525" cy="1150"/>
            </a:xfrm>
            <a:custGeom>
              <a:rect b="b" l="l" r="r" t="t"/>
              <a:pathLst>
                <a:path extrusionOk="0" h="46" w="61">
                  <a:moveTo>
                    <a:pt x="43" y="1"/>
                  </a:moveTo>
                  <a:cubicBezTo>
                    <a:pt x="39" y="1"/>
                    <a:pt x="36" y="1"/>
                    <a:pt x="33" y="2"/>
                  </a:cubicBezTo>
                  <a:cubicBezTo>
                    <a:pt x="28" y="2"/>
                    <a:pt x="17" y="9"/>
                    <a:pt x="17" y="9"/>
                  </a:cubicBezTo>
                  <a:cubicBezTo>
                    <a:pt x="11" y="20"/>
                    <a:pt x="1" y="33"/>
                    <a:pt x="6" y="40"/>
                  </a:cubicBezTo>
                  <a:cubicBezTo>
                    <a:pt x="11" y="46"/>
                    <a:pt x="36" y="45"/>
                    <a:pt x="61" y="46"/>
                  </a:cubicBezTo>
                  <a:cubicBezTo>
                    <a:pt x="58" y="27"/>
                    <a:pt x="55" y="15"/>
                    <a:pt x="52" y="3"/>
                  </a:cubicBezTo>
                  <a:cubicBezTo>
                    <a:pt x="51" y="2"/>
                    <a:pt x="47" y="1"/>
                    <a:pt x="4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47"/>
            <p:cNvSpPr/>
            <p:nvPr/>
          </p:nvSpPr>
          <p:spPr>
            <a:xfrm>
              <a:off x="2851175" y="4145600"/>
              <a:ext cx="2450" cy="1225"/>
            </a:xfrm>
            <a:custGeom>
              <a:rect b="b" l="l" r="r" t="t"/>
              <a:pathLst>
                <a:path extrusionOk="0" h="49" w="98">
                  <a:moveTo>
                    <a:pt x="52" y="1"/>
                  </a:moveTo>
                  <a:cubicBezTo>
                    <a:pt x="36" y="11"/>
                    <a:pt x="15" y="22"/>
                    <a:pt x="3" y="33"/>
                  </a:cubicBezTo>
                  <a:cubicBezTo>
                    <a:pt x="0" y="35"/>
                    <a:pt x="24" y="41"/>
                    <a:pt x="41" y="48"/>
                  </a:cubicBezTo>
                  <a:cubicBezTo>
                    <a:pt x="66" y="36"/>
                    <a:pt x="97" y="26"/>
                    <a:pt x="94" y="22"/>
                  </a:cubicBezTo>
                  <a:cubicBezTo>
                    <a:pt x="88" y="13"/>
                    <a:pt x="68" y="7"/>
                    <a:pt x="5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47"/>
            <p:cNvSpPr/>
            <p:nvPr/>
          </p:nvSpPr>
          <p:spPr>
            <a:xfrm>
              <a:off x="3125550" y="4033350"/>
              <a:ext cx="1400" cy="1750"/>
            </a:xfrm>
            <a:custGeom>
              <a:rect b="b" l="l" r="r" t="t"/>
              <a:pathLst>
                <a:path extrusionOk="0" h="70" w="56">
                  <a:moveTo>
                    <a:pt x="42" y="0"/>
                  </a:moveTo>
                  <a:cubicBezTo>
                    <a:pt x="33" y="0"/>
                    <a:pt x="17" y="18"/>
                    <a:pt x="5" y="26"/>
                  </a:cubicBezTo>
                  <a:cubicBezTo>
                    <a:pt x="5" y="42"/>
                    <a:pt x="1" y="70"/>
                    <a:pt x="5" y="70"/>
                  </a:cubicBezTo>
                  <a:cubicBezTo>
                    <a:pt x="20" y="70"/>
                    <a:pt x="37" y="58"/>
                    <a:pt x="55" y="49"/>
                  </a:cubicBezTo>
                  <a:cubicBezTo>
                    <a:pt x="52" y="30"/>
                    <a:pt x="52" y="4"/>
                    <a:pt x="43" y="1"/>
                  </a:cubicBezTo>
                  <a:cubicBezTo>
                    <a:pt x="43" y="1"/>
                    <a:pt x="42" y="0"/>
                    <a:pt x="4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47"/>
            <p:cNvSpPr/>
            <p:nvPr/>
          </p:nvSpPr>
          <p:spPr>
            <a:xfrm>
              <a:off x="2649600" y="4147125"/>
              <a:ext cx="3900" cy="1825"/>
            </a:xfrm>
            <a:custGeom>
              <a:rect b="b" l="l" r="r" t="t"/>
              <a:pathLst>
                <a:path extrusionOk="0" h="73" w="156">
                  <a:moveTo>
                    <a:pt x="155" y="0"/>
                  </a:moveTo>
                  <a:lnTo>
                    <a:pt x="64" y="39"/>
                  </a:lnTo>
                  <a:cubicBezTo>
                    <a:pt x="44" y="49"/>
                    <a:pt x="24" y="58"/>
                    <a:pt x="1" y="69"/>
                  </a:cubicBezTo>
                  <a:cubicBezTo>
                    <a:pt x="11" y="71"/>
                    <a:pt x="17" y="72"/>
                    <a:pt x="21" y="72"/>
                  </a:cubicBezTo>
                  <a:cubicBezTo>
                    <a:pt x="24" y="73"/>
                    <a:pt x="26" y="73"/>
                    <a:pt x="28" y="73"/>
                  </a:cubicBezTo>
                  <a:cubicBezTo>
                    <a:pt x="68" y="73"/>
                    <a:pt x="109" y="29"/>
                    <a:pt x="149" y="12"/>
                  </a:cubicBezTo>
                  <a:cubicBezTo>
                    <a:pt x="149" y="12"/>
                    <a:pt x="152" y="5"/>
                    <a:pt x="1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47"/>
            <p:cNvSpPr/>
            <p:nvPr/>
          </p:nvSpPr>
          <p:spPr>
            <a:xfrm>
              <a:off x="2734275" y="4066250"/>
              <a:ext cx="2650" cy="2875"/>
            </a:xfrm>
            <a:custGeom>
              <a:rect b="b" l="l" r="r" t="t"/>
              <a:pathLst>
                <a:path extrusionOk="0" h="115" w="106">
                  <a:moveTo>
                    <a:pt x="101" y="0"/>
                  </a:moveTo>
                  <a:cubicBezTo>
                    <a:pt x="92" y="6"/>
                    <a:pt x="80" y="13"/>
                    <a:pt x="74" y="21"/>
                  </a:cubicBezTo>
                  <a:cubicBezTo>
                    <a:pt x="54" y="47"/>
                    <a:pt x="32" y="75"/>
                    <a:pt x="1" y="113"/>
                  </a:cubicBezTo>
                  <a:lnTo>
                    <a:pt x="1" y="115"/>
                  </a:lnTo>
                  <a:cubicBezTo>
                    <a:pt x="57" y="82"/>
                    <a:pt x="90" y="54"/>
                    <a:pt x="102" y="21"/>
                  </a:cubicBezTo>
                  <a:cubicBezTo>
                    <a:pt x="105" y="12"/>
                    <a:pt x="101" y="6"/>
                    <a:pt x="10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47"/>
            <p:cNvSpPr/>
            <p:nvPr/>
          </p:nvSpPr>
          <p:spPr>
            <a:xfrm>
              <a:off x="2972875" y="3952375"/>
              <a:ext cx="2600" cy="1000"/>
            </a:xfrm>
            <a:custGeom>
              <a:rect b="b" l="l" r="r" t="t"/>
              <a:pathLst>
                <a:path extrusionOk="0" h="40" w="104">
                  <a:moveTo>
                    <a:pt x="58" y="0"/>
                  </a:moveTo>
                  <a:cubicBezTo>
                    <a:pt x="52" y="0"/>
                    <a:pt x="45" y="1"/>
                    <a:pt x="37" y="2"/>
                  </a:cubicBezTo>
                  <a:cubicBezTo>
                    <a:pt x="33" y="2"/>
                    <a:pt x="17" y="16"/>
                    <a:pt x="1" y="30"/>
                  </a:cubicBezTo>
                  <a:cubicBezTo>
                    <a:pt x="19" y="33"/>
                    <a:pt x="37" y="39"/>
                    <a:pt x="46" y="39"/>
                  </a:cubicBezTo>
                  <a:cubicBezTo>
                    <a:pt x="48" y="39"/>
                    <a:pt x="49" y="39"/>
                    <a:pt x="51" y="38"/>
                  </a:cubicBezTo>
                  <a:cubicBezTo>
                    <a:pt x="71" y="30"/>
                    <a:pt x="86" y="15"/>
                    <a:pt x="103" y="3"/>
                  </a:cubicBezTo>
                  <a:cubicBezTo>
                    <a:pt x="88" y="2"/>
                    <a:pt x="74" y="0"/>
                    <a:pt x="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47"/>
            <p:cNvSpPr/>
            <p:nvPr/>
          </p:nvSpPr>
          <p:spPr>
            <a:xfrm>
              <a:off x="2880150" y="3983700"/>
              <a:ext cx="2975" cy="1375"/>
            </a:xfrm>
            <a:custGeom>
              <a:rect b="b" l="l" r="r" t="t"/>
              <a:pathLst>
                <a:path extrusionOk="0" h="55" w="119">
                  <a:moveTo>
                    <a:pt x="118" y="1"/>
                  </a:moveTo>
                  <a:lnTo>
                    <a:pt x="86" y="9"/>
                  </a:lnTo>
                  <a:cubicBezTo>
                    <a:pt x="77" y="12"/>
                    <a:pt x="67" y="14"/>
                    <a:pt x="59" y="14"/>
                  </a:cubicBezTo>
                  <a:cubicBezTo>
                    <a:pt x="57" y="14"/>
                    <a:pt x="55" y="14"/>
                    <a:pt x="53" y="14"/>
                  </a:cubicBezTo>
                  <a:cubicBezTo>
                    <a:pt x="47" y="14"/>
                    <a:pt x="47" y="6"/>
                    <a:pt x="41" y="6"/>
                  </a:cubicBezTo>
                  <a:cubicBezTo>
                    <a:pt x="37" y="6"/>
                    <a:pt x="32" y="9"/>
                    <a:pt x="21" y="18"/>
                  </a:cubicBezTo>
                  <a:cubicBezTo>
                    <a:pt x="9" y="30"/>
                    <a:pt x="1" y="45"/>
                    <a:pt x="2" y="54"/>
                  </a:cubicBezTo>
                  <a:cubicBezTo>
                    <a:pt x="2" y="54"/>
                    <a:pt x="3" y="55"/>
                    <a:pt x="5" y="55"/>
                  </a:cubicBezTo>
                  <a:cubicBezTo>
                    <a:pt x="13" y="55"/>
                    <a:pt x="30" y="51"/>
                    <a:pt x="42" y="48"/>
                  </a:cubicBezTo>
                  <a:cubicBezTo>
                    <a:pt x="49" y="46"/>
                    <a:pt x="61" y="39"/>
                    <a:pt x="70" y="34"/>
                  </a:cubicBezTo>
                  <a:lnTo>
                    <a:pt x="70" y="33"/>
                  </a:lnTo>
                  <a:lnTo>
                    <a:pt x="99" y="18"/>
                  </a:lnTo>
                  <a:cubicBezTo>
                    <a:pt x="106" y="14"/>
                    <a:pt x="112" y="6"/>
                    <a:pt x="1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47"/>
            <p:cNvSpPr/>
            <p:nvPr/>
          </p:nvSpPr>
          <p:spPr>
            <a:xfrm>
              <a:off x="2649275" y="4135450"/>
              <a:ext cx="3900" cy="2100"/>
            </a:xfrm>
            <a:custGeom>
              <a:rect b="b" l="l" r="r" t="t"/>
              <a:pathLst>
                <a:path extrusionOk="0" h="84" w="156">
                  <a:moveTo>
                    <a:pt x="154" y="1"/>
                  </a:moveTo>
                  <a:lnTo>
                    <a:pt x="154" y="1"/>
                  </a:lnTo>
                  <a:cubicBezTo>
                    <a:pt x="107" y="20"/>
                    <a:pt x="59" y="41"/>
                    <a:pt x="8" y="63"/>
                  </a:cubicBezTo>
                  <a:cubicBezTo>
                    <a:pt x="5" y="70"/>
                    <a:pt x="1" y="77"/>
                    <a:pt x="2" y="79"/>
                  </a:cubicBezTo>
                  <a:cubicBezTo>
                    <a:pt x="6" y="82"/>
                    <a:pt x="11" y="84"/>
                    <a:pt x="18" y="84"/>
                  </a:cubicBezTo>
                  <a:cubicBezTo>
                    <a:pt x="41" y="84"/>
                    <a:pt x="82" y="65"/>
                    <a:pt x="129" y="33"/>
                  </a:cubicBezTo>
                  <a:cubicBezTo>
                    <a:pt x="137" y="27"/>
                    <a:pt x="145" y="16"/>
                    <a:pt x="152" y="8"/>
                  </a:cubicBezTo>
                  <a:cubicBezTo>
                    <a:pt x="155" y="5"/>
                    <a:pt x="154" y="1"/>
                    <a:pt x="15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47"/>
            <p:cNvSpPr/>
            <p:nvPr/>
          </p:nvSpPr>
          <p:spPr>
            <a:xfrm>
              <a:off x="2898400" y="3976975"/>
              <a:ext cx="2375" cy="825"/>
            </a:xfrm>
            <a:custGeom>
              <a:rect b="b" l="l" r="r" t="t"/>
              <a:pathLst>
                <a:path extrusionOk="0" h="33" w="95">
                  <a:moveTo>
                    <a:pt x="27" y="0"/>
                  </a:moveTo>
                  <a:cubicBezTo>
                    <a:pt x="12" y="17"/>
                    <a:pt x="0" y="31"/>
                    <a:pt x="0" y="31"/>
                  </a:cubicBezTo>
                  <a:cubicBezTo>
                    <a:pt x="10" y="32"/>
                    <a:pt x="20" y="32"/>
                    <a:pt x="30" y="32"/>
                  </a:cubicBezTo>
                  <a:cubicBezTo>
                    <a:pt x="44" y="32"/>
                    <a:pt x="58" y="32"/>
                    <a:pt x="72" y="30"/>
                  </a:cubicBezTo>
                  <a:lnTo>
                    <a:pt x="94" y="9"/>
                  </a:lnTo>
                  <a:cubicBezTo>
                    <a:pt x="74" y="6"/>
                    <a:pt x="53" y="3"/>
                    <a:pt x="2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47"/>
            <p:cNvSpPr/>
            <p:nvPr/>
          </p:nvSpPr>
          <p:spPr>
            <a:xfrm>
              <a:off x="3076150" y="4113750"/>
              <a:ext cx="3275" cy="1325"/>
            </a:xfrm>
            <a:custGeom>
              <a:rect b="b" l="l" r="r" t="t"/>
              <a:pathLst>
                <a:path extrusionOk="0" h="53" w="131">
                  <a:moveTo>
                    <a:pt x="117" y="1"/>
                  </a:moveTo>
                  <a:cubicBezTo>
                    <a:pt x="117" y="1"/>
                    <a:pt x="116" y="1"/>
                    <a:pt x="115" y="1"/>
                  </a:cubicBezTo>
                  <a:cubicBezTo>
                    <a:pt x="83" y="11"/>
                    <a:pt x="52" y="21"/>
                    <a:pt x="20" y="32"/>
                  </a:cubicBezTo>
                  <a:cubicBezTo>
                    <a:pt x="15" y="33"/>
                    <a:pt x="8" y="38"/>
                    <a:pt x="7" y="39"/>
                  </a:cubicBezTo>
                  <a:cubicBezTo>
                    <a:pt x="2" y="44"/>
                    <a:pt x="1" y="52"/>
                    <a:pt x="1" y="52"/>
                  </a:cubicBezTo>
                  <a:cubicBezTo>
                    <a:pt x="36" y="45"/>
                    <a:pt x="71" y="39"/>
                    <a:pt x="105" y="32"/>
                  </a:cubicBezTo>
                  <a:cubicBezTo>
                    <a:pt x="110" y="32"/>
                    <a:pt x="123" y="16"/>
                    <a:pt x="130" y="10"/>
                  </a:cubicBezTo>
                  <a:cubicBezTo>
                    <a:pt x="125" y="6"/>
                    <a:pt x="122" y="1"/>
                    <a:pt x="1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47"/>
            <p:cNvSpPr/>
            <p:nvPr/>
          </p:nvSpPr>
          <p:spPr>
            <a:xfrm>
              <a:off x="2652900" y="4133025"/>
              <a:ext cx="2875" cy="1500"/>
            </a:xfrm>
            <a:custGeom>
              <a:rect b="b" l="l" r="r" t="t"/>
              <a:pathLst>
                <a:path extrusionOk="0" h="60" w="115">
                  <a:moveTo>
                    <a:pt x="66" y="0"/>
                  </a:moveTo>
                  <a:cubicBezTo>
                    <a:pt x="53" y="0"/>
                    <a:pt x="35" y="9"/>
                    <a:pt x="10" y="35"/>
                  </a:cubicBezTo>
                  <a:cubicBezTo>
                    <a:pt x="0" y="45"/>
                    <a:pt x="1" y="60"/>
                    <a:pt x="10" y="60"/>
                  </a:cubicBezTo>
                  <a:cubicBezTo>
                    <a:pt x="11" y="60"/>
                    <a:pt x="11" y="60"/>
                    <a:pt x="12" y="60"/>
                  </a:cubicBezTo>
                  <a:cubicBezTo>
                    <a:pt x="32" y="57"/>
                    <a:pt x="63" y="45"/>
                    <a:pt x="90" y="36"/>
                  </a:cubicBezTo>
                  <a:lnTo>
                    <a:pt x="115" y="11"/>
                  </a:lnTo>
                  <a:cubicBezTo>
                    <a:pt x="101" y="8"/>
                    <a:pt x="87" y="7"/>
                    <a:pt x="76" y="2"/>
                  </a:cubicBezTo>
                  <a:cubicBezTo>
                    <a:pt x="73" y="1"/>
                    <a:pt x="70" y="0"/>
                    <a:pt x="6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47"/>
            <p:cNvSpPr/>
            <p:nvPr/>
          </p:nvSpPr>
          <p:spPr>
            <a:xfrm>
              <a:off x="2929850" y="3973150"/>
              <a:ext cx="3650" cy="1525"/>
            </a:xfrm>
            <a:custGeom>
              <a:rect b="b" l="l" r="r" t="t"/>
              <a:pathLst>
                <a:path extrusionOk="0" h="61" w="146">
                  <a:moveTo>
                    <a:pt x="137" y="0"/>
                  </a:moveTo>
                  <a:cubicBezTo>
                    <a:pt x="136" y="0"/>
                    <a:pt x="136" y="0"/>
                    <a:pt x="136" y="0"/>
                  </a:cubicBezTo>
                  <a:cubicBezTo>
                    <a:pt x="111" y="8"/>
                    <a:pt x="88" y="15"/>
                    <a:pt x="81" y="18"/>
                  </a:cubicBezTo>
                  <a:cubicBezTo>
                    <a:pt x="46" y="33"/>
                    <a:pt x="27" y="40"/>
                    <a:pt x="6" y="49"/>
                  </a:cubicBezTo>
                  <a:cubicBezTo>
                    <a:pt x="3" y="50"/>
                    <a:pt x="3" y="56"/>
                    <a:pt x="0" y="61"/>
                  </a:cubicBezTo>
                  <a:lnTo>
                    <a:pt x="137" y="22"/>
                  </a:lnTo>
                  <a:cubicBezTo>
                    <a:pt x="138" y="22"/>
                    <a:pt x="146" y="12"/>
                    <a:pt x="146" y="8"/>
                  </a:cubicBezTo>
                  <a:cubicBezTo>
                    <a:pt x="146" y="5"/>
                    <a:pt x="141" y="0"/>
                    <a:pt x="1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47"/>
            <p:cNvSpPr/>
            <p:nvPr/>
          </p:nvSpPr>
          <p:spPr>
            <a:xfrm>
              <a:off x="2881325" y="4138800"/>
              <a:ext cx="3300" cy="775"/>
            </a:xfrm>
            <a:custGeom>
              <a:rect b="b" l="l" r="r" t="t"/>
              <a:pathLst>
                <a:path extrusionOk="0" h="31" w="132">
                  <a:moveTo>
                    <a:pt x="65" y="0"/>
                  </a:moveTo>
                  <a:cubicBezTo>
                    <a:pt x="60" y="0"/>
                    <a:pt x="54" y="1"/>
                    <a:pt x="49" y="1"/>
                  </a:cubicBezTo>
                  <a:cubicBezTo>
                    <a:pt x="36" y="2"/>
                    <a:pt x="8" y="13"/>
                    <a:pt x="5" y="17"/>
                  </a:cubicBezTo>
                  <a:cubicBezTo>
                    <a:pt x="0" y="27"/>
                    <a:pt x="8" y="31"/>
                    <a:pt x="23" y="31"/>
                  </a:cubicBezTo>
                  <a:cubicBezTo>
                    <a:pt x="31" y="31"/>
                    <a:pt x="42" y="29"/>
                    <a:pt x="54" y="27"/>
                  </a:cubicBezTo>
                  <a:lnTo>
                    <a:pt x="127" y="17"/>
                  </a:lnTo>
                  <a:lnTo>
                    <a:pt x="132" y="4"/>
                  </a:lnTo>
                  <a:cubicBezTo>
                    <a:pt x="109" y="3"/>
                    <a:pt x="87" y="0"/>
                    <a:pt x="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47"/>
            <p:cNvSpPr/>
            <p:nvPr/>
          </p:nvSpPr>
          <p:spPr>
            <a:xfrm>
              <a:off x="2845100" y="3977000"/>
              <a:ext cx="2225" cy="1800"/>
            </a:xfrm>
            <a:custGeom>
              <a:rect b="b" l="l" r="r" t="t"/>
              <a:pathLst>
                <a:path extrusionOk="0" h="72" w="89">
                  <a:moveTo>
                    <a:pt x="89" y="1"/>
                  </a:moveTo>
                  <a:lnTo>
                    <a:pt x="89" y="1"/>
                  </a:lnTo>
                  <a:cubicBezTo>
                    <a:pt x="68" y="5"/>
                    <a:pt x="46" y="7"/>
                    <a:pt x="25" y="17"/>
                  </a:cubicBezTo>
                  <a:cubicBezTo>
                    <a:pt x="17" y="20"/>
                    <a:pt x="8" y="41"/>
                    <a:pt x="0" y="54"/>
                  </a:cubicBezTo>
                  <a:cubicBezTo>
                    <a:pt x="15" y="60"/>
                    <a:pt x="25" y="66"/>
                    <a:pt x="37" y="71"/>
                  </a:cubicBezTo>
                  <a:lnTo>
                    <a:pt x="67" y="23"/>
                  </a:lnTo>
                  <a:cubicBezTo>
                    <a:pt x="73" y="16"/>
                    <a:pt x="81" y="8"/>
                    <a:pt x="8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47"/>
            <p:cNvSpPr/>
            <p:nvPr/>
          </p:nvSpPr>
          <p:spPr>
            <a:xfrm>
              <a:off x="2847850" y="3985025"/>
              <a:ext cx="2600" cy="1725"/>
            </a:xfrm>
            <a:custGeom>
              <a:rect b="b" l="l" r="r" t="t"/>
              <a:pathLst>
                <a:path extrusionOk="0" h="69" w="104">
                  <a:moveTo>
                    <a:pt x="104" y="1"/>
                  </a:moveTo>
                  <a:cubicBezTo>
                    <a:pt x="85" y="4"/>
                    <a:pt x="74" y="4"/>
                    <a:pt x="64" y="8"/>
                  </a:cubicBezTo>
                  <a:cubicBezTo>
                    <a:pt x="23" y="26"/>
                    <a:pt x="1" y="48"/>
                    <a:pt x="10" y="61"/>
                  </a:cubicBezTo>
                  <a:cubicBezTo>
                    <a:pt x="13" y="67"/>
                    <a:pt x="27" y="65"/>
                    <a:pt x="38" y="68"/>
                  </a:cubicBezTo>
                  <a:cubicBezTo>
                    <a:pt x="58" y="48"/>
                    <a:pt x="77" y="27"/>
                    <a:pt x="10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47"/>
            <p:cNvSpPr/>
            <p:nvPr/>
          </p:nvSpPr>
          <p:spPr>
            <a:xfrm>
              <a:off x="2869075" y="3976900"/>
              <a:ext cx="3350" cy="1750"/>
            </a:xfrm>
            <a:custGeom>
              <a:rect b="b" l="l" r="r" t="t"/>
              <a:pathLst>
                <a:path extrusionOk="0" h="70" w="134">
                  <a:moveTo>
                    <a:pt x="133" y="0"/>
                  </a:moveTo>
                  <a:lnTo>
                    <a:pt x="133" y="0"/>
                  </a:lnTo>
                  <a:cubicBezTo>
                    <a:pt x="80" y="8"/>
                    <a:pt x="36" y="30"/>
                    <a:pt x="1" y="70"/>
                  </a:cubicBezTo>
                  <a:cubicBezTo>
                    <a:pt x="48" y="45"/>
                    <a:pt x="86" y="25"/>
                    <a:pt x="1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47"/>
            <p:cNvSpPr/>
            <p:nvPr/>
          </p:nvSpPr>
          <p:spPr>
            <a:xfrm>
              <a:off x="2879850" y="3999850"/>
              <a:ext cx="1875" cy="925"/>
            </a:xfrm>
            <a:custGeom>
              <a:rect b="b" l="l" r="r" t="t"/>
              <a:pathLst>
                <a:path extrusionOk="0" h="37" w="75">
                  <a:moveTo>
                    <a:pt x="15" y="0"/>
                  </a:moveTo>
                  <a:cubicBezTo>
                    <a:pt x="11" y="5"/>
                    <a:pt x="1" y="15"/>
                    <a:pt x="1" y="15"/>
                  </a:cubicBezTo>
                  <a:cubicBezTo>
                    <a:pt x="13" y="23"/>
                    <a:pt x="23" y="31"/>
                    <a:pt x="38" y="36"/>
                  </a:cubicBezTo>
                  <a:cubicBezTo>
                    <a:pt x="39" y="36"/>
                    <a:pt x="40" y="36"/>
                    <a:pt x="41" y="36"/>
                  </a:cubicBezTo>
                  <a:cubicBezTo>
                    <a:pt x="48" y="36"/>
                    <a:pt x="60" y="31"/>
                    <a:pt x="70" y="30"/>
                  </a:cubicBezTo>
                  <a:cubicBezTo>
                    <a:pt x="71" y="24"/>
                    <a:pt x="71" y="20"/>
                    <a:pt x="74" y="5"/>
                  </a:cubicBezTo>
                  <a:cubicBezTo>
                    <a:pt x="60" y="3"/>
                    <a:pt x="38" y="2"/>
                    <a:pt x="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47"/>
            <p:cNvSpPr/>
            <p:nvPr/>
          </p:nvSpPr>
          <p:spPr>
            <a:xfrm>
              <a:off x="2742425" y="4071600"/>
              <a:ext cx="1450" cy="1350"/>
            </a:xfrm>
            <a:custGeom>
              <a:rect b="b" l="l" r="r" t="t"/>
              <a:pathLst>
                <a:path extrusionOk="0" h="54" w="58">
                  <a:moveTo>
                    <a:pt x="17" y="1"/>
                  </a:moveTo>
                  <a:lnTo>
                    <a:pt x="17" y="1"/>
                  </a:lnTo>
                  <a:cubicBezTo>
                    <a:pt x="1" y="36"/>
                    <a:pt x="6" y="54"/>
                    <a:pt x="34" y="54"/>
                  </a:cubicBezTo>
                  <a:cubicBezTo>
                    <a:pt x="40" y="54"/>
                    <a:pt x="48" y="53"/>
                    <a:pt x="57" y="51"/>
                  </a:cubicBezTo>
                  <a:cubicBezTo>
                    <a:pt x="44" y="35"/>
                    <a:pt x="34" y="21"/>
                    <a:pt x="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47"/>
            <p:cNvSpPr/>
            <p:nvPr/>
          </p:nvSpPr>
          <p:spPr>
            <a:xfrm>
              <a:off x="3159500" y="3999400"/>
              <a:ext cx="1500" cy="1900"/>
            </a:xfrm>
            <a:custGeom>
              <a:rect b="b" l="l" r="r" t="t"/>
              <a:pathLst>
                <a:path extrusionOk="0" h="76" w="60">
                  <a:moveTo>
                    <a:pt x="35" y="0"/>
                  </a:moveTo>
                  <a:cubicBezTo>
                    <a:pt x="33" y="0"/>
                    <a:pt x="31" y="1"/>
                    <a:pt x="28" y="4"/>
                  </a:cubicBezTo>
                  <a:cubicBezTo>
                    <a:pt x="18" y="17"/>
                    <a:pt x="9" y="39"/>
                    <a:pt x="1" y="57"/>
                  </a:cubicBezTo>
                  <a:cubicBezTo>
                    <a:pt x="8" y="63"/>
                    <a:pt x="17" y="76"/>
                    <a:pt x="24" y="76"/>
                  </a:cubicBezTo>
                  <a:cubicBezTo>
                    <a:pt x="26" y="76"/>
                    <a:pt x="27" y="75"/>
                    <a:pt x="28" y="74"/>
                  </a:cubicBezTo>
                  <a:cubicBezTo>
                    <a:pt x="39" y="69"/>
                    <a:pt x="49" y="42"/>
                    <a:pt x="59" y="24"/>
                  </a:cubicBezTo>
                  <a:cubicBezTo>
                    <a:pt x="55" y="17"/>
                    <a:pt x="52" y="7"/>
                    <a:pt x="49" y="5"/>
                  </a:cubicBezTo>
                  <a:cubicBezTo>
                    <a:pt x="44" y="3"/>
                    <a:pt x="40" y="0"/>
                    <a:pt x="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47"/>
            <p:cNvSpPr/>
            <p:nvPr/>
          </p:nvSpPr>
          <p:spPr>
            <a:xfrm>
              <a:off x="3129525" y="3963675"/>
              <a:ext cx="1725" cy="1300"/>
            </a:xfrm>
            <a:custGeom>
              <a:rect b="b" l="l" r="r" t="t"/>
              <a:pathLst>
                <a:path extrusionOk="0" h="52" w="69">
                  <a:moveTo>
                    <a:pt x="22" y="1"/>
                  </a:moveTo>
                  <a:cubicBezTo>
                    <a:pt x="21" y="1"/>
                    <a:pt x="20" y="1"/>
                    <a:pt x="20" y="1"/>
                  </a:cubicBezTo>
                  <a:cubicBezTo>
                    <a:pt x="11" y="3"/>
                    <a:pt x="9" y="26"/>
                    <a:pt x="0" y="51"/>
                  </a:cubicBezTo>
                  <a:cubicBezTo>
                    <a:pt x="27" y="45"/>
                    <a:pt x="43" y="41"/>
                    <a:pt x="68" y="34"/>
                  </a:cubicBezTo>
                  <a:cubicBezTo>
                    <a:pt x="46" y="17"/>
                    <a:pt x="31" y="1"/>
                    <a:pt x="2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47"/>
            <p:cNvSpPr/>
            <p:nvPr/>
          </p:nvSpPr>
          <p:spPr>
            <a:xfrm>
              <a:off x="2784050" y="4031275"/>
              <a:ext cx="3300" cy="2025"/>
            </a:xfrm>
            <a:custGeom>
              <a:rect b="b" l="l" r="r" t="t"/>
              <a:pathLst>
                <a:path extrusionOk="0" h="81" w="132">
                  <a:moveTo>
                    <a:pt x="113" y="0"/>
                  </a:moveTo>
                  <a:cubicBezTo>
                    <a:pt x="104" y="0"/>
                    <a:pt x="88" y="6"/>
                    <a:pt x="78" y="13"/>
                  </a:cubicBezTo>
                  <a:cubicBezTo>
                    <a:pt x="61" y="23"/>
                    <a:pt x="46" y="40"/>
                    <a:pt x="0" y="81"/>
                  </a:cubicBezTo>
                  <a:cubicBezTo>
                    <a:pt x="50" y="57"/>
                    <a:pt x="66" y="53"/>
                    <a:pt x="80" y="44"/>
                  </a:cubicBezTo>
                  <a:cubicBezTo>
                    <a:pt x="99" y="31"/>
                    <a:pt x="131" y="13"/>
                    <a:pt x="118" y="1"/>
                  </a:cubicBezTo>
                  <a:cubicBezTo>
                    <a:pt x="117" y="0"/>
                    <a:pt x="115" y="0"/>
                    <a:pt x="11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47"/>
            <p:cNvSpPr/>
            <p:nvPr/>
          </p:nvSpPr>
          <p:spPr>
            <a:xfrm>
              <a:off x="2652850" y="4137275"/>
              <a:ext cx="3300" cy="1300"/>
            </a:xfrm>
            <a:custGeom>
              <a:rect b="b" l="l" r="r" t="t"/>
              <a:pathLst>
                <a:path extrusionOk="0" h="52" w="132">
                  <a:moveTo>
                    <a:pt x="122" y="1"/>
                  </a:moveTo>
                  <a:cubicBezTo>
                    <a:pt x="121" y="1"/>
                    <a:pt x="119" y="1"/>
                    <a:pt x="118" y="1"/>
                  </a:cubicBezTo>
                  <a:cubicBezTo>
                    <a:pt x="90" y="10"/>
                    <a:pt x="58" y="25"/>
                    <a:pt x="0" y="47"/>
                  </a:cubicBezTo>
                  <a:cubicBezTo>
                    <a:pt x="26" y="49"/>
                    <a:pt x="41" y="52"/>
                    <a:pt x="58" y="52"/>
                  </a:cubicBezTo>
                  <a:cubicBezTo>
                    <a:pt x="62" y="52"/>
                    <a:pt x="65" y="52"/>
                    <a:pt x="69" y="51"/>
                  </a:cubicBezTo>
                  <a:cubicBezTo>
                    <a:pt x="77" y="50"/>
                    <a:pt x="94" y="43"/>
                    <a:pt x="109" y="35"/>
                  </a:cubicBezTo>
                  <a:cubicBezTo>
                    <a:pt x="117" y="31"/>
                    <a:pt x="131" y="16"/>
                    <a:pt x="131" y="13"/>
                  </a:cubicBezTo>
                  <a:cubicBezTo>
                    <a:pt x="131" y="8"/>
                    <a:pt x="129" y="1"/>
                    <a:pt x="12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47"/>
            <p:cNvSpPr/>
            <p:nvPr/>
          </p:nvSpPr>
          <p:spPr>
            <a:xfrm>
              <a:off x="2646950" y="4140650"/>
              <a:ext cx="2275" cy="1850"/>
            </a:xfrm>
            <a:custGeom>
              <a:rect b="b" l="l" r="r" t="t"/>
              <a:pathLst>
                <a:path extrusionOk="0" h="74" w="91">
                  <a:moveTo>
                    <a:pt x="16" y="6"/>
                  </a:moveTo>
                  <a:lnTo>
                    <a:pt x="1" y="74"/>
                  </a:lnTo>
                  <a:lnTo>
                    <a:pt x="54" y="46"/>
                  </a:lnTo>
                  <a:cubicBezTo>
                    <a:pt x="91" y="0"/>
                    <a:pt x="45" y="11"/>
                    <a:pt x="16" y="6"/>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47"/>
            <p:cNvSpPr/>
            <p:nvPr/>
          </p:nvSpPr>
          <p:spPr>
            <a:xfrm>
              <a:off x="2816600" y="4034500"/>
              <a:ext cx="2225" cy="1750"/>
            </a:xfrm>
            <a:custGeom>
              <a:rect b="b" l="l" r="r" t="t"/>
              <a:pathLst>
                <a:path extrusionOk="0" h="70" w="89">
                  <a:moveTo>
                    <a:pt x="84" y="0"/>
                  </a:moveTo>
                  <a:cubicBezTo>
                    <a:pt x="79" y="0"/>
                    <a:pt x="67" y="9"/>
                    <a:pt x="58" y="14"/>
                  </a:cubicBezTo>
                  <a:cubicBezTo>
                    <a:pt x="18" y="38"/>
                    <a:pt x="1" y="51"/>
                    <a:pt x="22" y="51"/>
                  </a:cubicBezTo>
                  <a:cubicBezTo>
                    <a:pt x="27" y="51"/>
                    <a:pt x="34" y="50"/>
                    <a:pt x="43" y="49"/>
                  </a:cubicBezTo>
                  <a:cubicBezTo>
                    <a:pt x="43" y="49"/>
                    <a:pt x="44" y="49"/>
                    <a:pt x="44" y="49"/>
                  </a:cubicBezTo>
                  <a:cubicBezTo>
                    <a:pt x="55" y="49"/>
                    <a:pt x="53" y="64"/>
                    <a:pt x="59" y="70"/>
                  </a:cubicBezTo>
                  <a:cubicBezTo>
                    <a:pt x="59" y="70"/>
                    <a:pt x="68" y="70"/>
                    <a:pt x="71" y="68"/>
                  </a:cubicBezTo>
                  <a:cubicBezTo>
                    <a:pt x="77" y="64"/>
                    <a:pt x="86" y="56"/>
                    <a:pt x="86" y="53"/>
                  </a:cubicBezTo>
                  <a:cubicBezTo>
                    <a:pt x="84" y="42"/>
                    <a:pt x="71" y="33"/>
                    <a:pt x="78" y="20"/>
                  </a:cubicBezTo>
                  <a:cubicBezTo>
                    <a:pt x="88" y="5"/>
                    <a:pt x="88" y="0"/>
                    <a:pt x="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47"/>
            <p:cNvSpPr/>
            <p:nvPr/>
          </p:nvSpPr>
          <p:spPr>
            <a:xfrm>
              <a:off x="2813725" y="4028050"/>
              <a:ext cx="1500" cy="1975"/>
            </a:xfrm>
            <a:custGeom>
              <a:rect b="b" l="l" r="r" t="t"/>
              <a:pathLst>
                <a:path extrusionOk="0" h="79" w="60">
                  <a:moveTo>
                    <a:pt x="59" y="1"/>
                  </a:moveTo>
                  <a:cubicBezTo>
                    <a:pt x="59" y="1"/>
                    <a:pt x="45" y="2"/>
                    <a:pt x="36" y="5"/>
                  </a:cubicBezTo>
                  <a:cubicBezTo>
                    <a:pt x="21" y="11"/>
                    <a:pt x="9" y="32"/>
                    <a:pt x="2" y="66"/>
                  </a:cubicBezTo>
                  <a:cubicBezTo>
                    <a:pt x="0" y="70"/>
                    <a:pt x="8" y="72"/>
                    <a:pt x="20" y="79"/>
                  </a:cubicBezTo>
                  <a:cubicBezTo>
                    <a:pt x="27" y="67"/>
                    <a:pt x="28" y="64"/>
                    <a:pt x="31" y="61"/>
                  </a:cubicBezTo>
                  <a:lnTo>
                    <a:pt x="5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47"/>
            <p:cNvSpPr/>
            <p:nvPr/>
          </p:nvSpPr>
          <p:spPr>
            <a:xfrm>
              <a:off x="2815450" y="4020925"/>
              <a:ext cx="1750" cy="1550"/>
            </a:xfrm>
            <a:custGeom>
              <a:rect b="b" l="l" r="r" t="t"/>
              <a:pathLst>
                <a:path extrusionOk="0" h="62" w="70">
                  <a:moveTo>
                    <a:pt x="37" y="0"/>
                  </a:moveTo>
                  <a:cubicBezTo>
                    <a:pt x="18" y="21"/>
                    <a:pt x="1" y="37"/>
                    <a:pt x="2" y="39"/>
                  </a:cubicBezTo>
                  <a:cubicBezTo>
                    <a:pt x="10" y="44"/>
                    <a:pt x="4" y="62"/>
                    <a:pt x="17" y="62"/>
                  </a:cubicBezTo>
                  <a:cubicBezTo>
                    <a:pt x="22" y="62"/>
                    <a:pt x="29" y="59"/>
                    <a:pt x="40" y="53"/>
                  </a:cubicBezTo>
                  <a:cubicBezTo>
                    <a:pt x="51" y="48"/>
                    <a:pt x="70" y="30"/>
                    <a:pt x="68" y="27"/>
                  </a:cubicBezTo>
                  <a:cubicBezTo>
                    <a:pt x="62" y="17"/>
                    <a:pt x="51" y="11"/>
                    <a:pt x="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47"/>
            <p:cNvSpPr/>
            <p:nvPr/>
          </p:nvSpPr>
          <p:spPr>
            <a:xfrm>
              <a:off x="2704050" y="4179000"/>
              <a:ext cx="2200" cy="1075"/>
            </a:xfrm>
            <a:custGeom>
              <a:rect b="b" l="l" r="r" t="t"/>
              <a:pathLst>
                <a:path extrusionOk="0" h="43" w="88">
                  <a:moveTo>
                    <a:pt x="33" y="1"/>
                  </a:moveTo>
                  <a:cubicBezTo>
                    <a:pt x="22" y="8"/>
                    <a:pt x="11" y="14"/>
                    <a:pt x="6" y="21"/>
                  </a:cubicBezTo>
                  <a:cubicBezTo>
                    <a:pt x="1" y="32"/>
                    <a:pt x="6" y="43"/>
                    <a:pt x="35" y="43"/>
                  </a:cubicBezTo>
                  <a:cubicBezTo>
                    <a:pt x="38" y="43"/>
                    <a:pt x="42" y="42"/>
                    <a:pt x="46" y="42"/>
                  </a:cubicBezTo>
                  <a:cubicBezTo>
                    <a:pt x="59" y="42"/>
                    <a:pt x="69" y="32"/>
                    <a:pt x="87" y="21"/>
                  </a:cubicBezTo>
                  <a:cubicBezTo>
                    <a:pt x="65" y="13"/>
                    <a:pt x="49" y="7"/>
                    <a:pt x="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47"/>
            <p:cNvSpPr/>
            <p:nvPr/>
          </p:nvSpPr>
          <p:spPr>
            <a:xfrm>
              <a:off x="2818200" y="3996725"/>
              <a:ext cx="2950" cy="1675"/>
            </a:xfrm>
            <a:custGeom>
              <a:rect b="b" l="l" r="r" t="t"/>
              <a:pathLst>
                <a:path extrusionOk="0" h="67" w="118">
                  <a:moveTo>
                    <a:pt x="102" y="0"/>
                  </a:moveTo>
                  <a:cubicBezTo>
                    <a:pt x="99" y="0"/>
                    <a:pt x="97" y="1"/>
                    <a:pt x="95" y="2"/>
                  </a:cubicBezTo>
                  <a:lnTo>
                    <a:pt x="1" y="59"/>
                  </a:lnTo>
                  <a:lnTo>
                    <a:pt x="4" y="67"/>
                  </a:lnTo>
                  <a:cubicBezTo>
                    <a:pt x="35" y="55"/>
                    <a:pt x="66" y="43"/>
                    <a:pt x="95" y="31"/>
                  </a:cubicBezTo>
                  <a:cubicBezTo>
                    <a:pt x="101" y="28"/>
                    <a:pt x="117" y="11"/>
                    <a:pt x="116" y="6"/>
                  </a:cubicBezTo>
                  <a:cubicBezTo>
                    <a:pt x="116" y="3"/>
                    <a:pt x="108" y="0"/>
                    <a:pt x="10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47"/>
            <p:cNvSpPr/>
            <p:nvPr/>
          </p:nvSpPr>
          <p:spPr>
            <a:xfrm>
              <a:off x="2836575" y="4023200"/>
              <a:ext cx="3100" cy="1950"/>
            </a:xfrm>
            <a:custGeom>
              <a:rect b="b" l="l" r="r" t="t"/>
              <a:pathLst>
                <a:path extrusionOk="0" h="78" w="124">
                  <a:moveTo>
                    <a:pt x="124" y="1"/>
                  </a:moveTo>
                  <a:lnTo>
                    <a:pt x="124" y="1"/>
                  </a:lnTo>
                  <a:cubicBezTo>
                    <a:pt x="80" y="29"/>
                    <a:pt x="43" y="51"/>
                    <a:pt x="0" y="77"/>
                  </a:cubicBezTo>
                  <a:cubicBezTo>
                    <a:pt x="50" y="67"/>
                    <a:pt x="90" y="42"/>
                    <a:pt x="12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47"/>
            <p:cNvSpPr/>
            <p:nvPr/>
          </p:nvSpPr>
          <p:spPr>
            <a:xfrm>
              <a:off x="2831625" y="4011125"/>
              <a:ext cx="2225" cy="2000"/>
            </a:xfrm>
            <a:custGeom>
              <a:rect b="b" l="l" r="r" t="t"/>
              <a:pathLst>
                <a:path extrusionOk="0" h="80" w="89">
                  <a:moveTo>
                    <a:pt x="85" y="0"/>
                  </a:moveTo>
                  <a:cubicBezTo>
                    <a:pt x="81" y="0"/>
                    <a:pt x="74" y="1"/>
                    <a:pt x="70" y="1"/>
                  </a:cubicBezTo>
                  <a:cubicBezTo>
                    <a:pt x="50" y="25"/>
                    <a:pt x="29" y="48"/>
                    <a:pt x="1" y="79"/>
                  </a:cubicBezTo>
                  <a:cubicBezTo>
                    <a:pt x="26" y="70"/>
                    <a:pt x="45" y="66"/>
                    <a:pt x="48" y="63"/>
                  </a:cubicBezTo>
                  <a:cubicBezTo>
                    <a:pt x="64" y="42"/>
                    <a:pt x="76" y="22"/>
                    <a:pt x="88" y="1"/>
                  </a:cubicBezTo>
                  <a:cubicBezTo>
                    <a:pt x="88" y="1"/>
                    <a:pt x="87" y="0"/>
                    <a:pt x="8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47"/>
            <p:cNvSpPr/>
            <p:nvPr/>
          </p:nvSpPr>
          <p:spPr>
            <a:xfrm>
              <a:off x="2722975" y="4179000"/>
              <a:ext cx="2225" cy="1075"/>
            </a:xfrm>
            <a:custGeom>
              <a:rect b="b" l="l" r="r" t="t"/>
              <a:pathLst>
                <a:path extrusionOk="0" h="43" w="89">
                  <a:moveTo>
                    <a:pt x="57" y="1"/>
                  </a:moveTo>
                  <a:cubicBezTo>
                    <a:pt x="41" y="7"/>
                    <a:pt x="24" y="11"/>
                    <a:pt x="1" y="20"/>
                  </a:cubicBezTo>
                  <a:cubicBezTo>
                    <a:pt x="20" y="30"/>
                    <a:pt x="29" y="41"/>
                    <a:pt x="42" y="42"/>
                  </a:cubicBezTo>
                  <a:cubicBezTo>
                    <a:pt x="47" y="42"/>
                    <a:pt x="51" y="43"/>
                    <a:pt x="54" y="43"/>
                  </a:cubicBezTo>
                  <a:cubicBezTo>
                    <a:pt x="82" y="43"/>
                    <a:pt x="88" y="33"/>
                    <a:pt x="82" y="21"/>
                  </a:cubicBezTo>
                  <a:cubicBezTo>
                    <a:pt x="79" y="14"/>
                    <a:pt x="66" y="8"/>
                    <a:pt x="5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47"/>
            <p:cNvSpPr/>
            <p:nvPr/>
          </p:nvSpPr>
          <p:spPr>
            <a:xfrm>
              <a:off x="2726675" y="4155175"/>
              <a:ext cx="1975" cy="1800"/>
            </a:xfrm>
            <a:custGeom>
              <a:rect b="b" l="l" r="r" t="t"/>
              <a:pathLst>
                <a:path extrusionOk="0" h="72" w="79">
                  <a:moveTo>
                    <a:pt x="24" y="0"/>
                  </a:moveTo>
                  <a:cubicBezTo>
                    <a:pt x="0" y="9"/>
                    <a:pt x="7" y="18"/>
                    <a:pt x="22" y="28"/>
                  </a:cubicBezTo>
                  <a:cubicBezTo>
                    <a:pt x="40" y="42"/>
                    <a:pt x="43" y="56"/>
                    <a:pt x="53" y="71"/>
                  </a:cubicBezTo>
                  <a:lnTo>
                    <a:pt x="68" y="71"/>
                  </a:lnTo>
                  <a:cubicBezTo>
                    <a:pt x="69" y="56"/>
                    <a:pt x="78" y="40"/>
                    <a:pt x="71" y="27"/>
                  </a:cubicBezTo>
                  <a:cubicBezTo>
                    <a:pt x="66" y="17"/>
                    <a:pt x="40" y="9"/>
                    <a:pt x="2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47"/>
            <p:cNvSpPr/>
            <p:nvPr/>
          </p:nvSpPr>
          <p:spPr>
            <a:xfrm>
              <a:off x="2823500" y="3985975"/>
              <a:ext cx="1800" cy="1525"/>
            </a:xfrm>
            <a:custGeom>
              <a:rect b="b" l="l" r="r" t="t"/>
              <a:pathLst>
                <a:path extrusionOk="0" h="61" w="72">
                  <a:moveTo>
                    <a:pt x="71" y="1"/>
                  </a:moveTo>
                  <a:cubicBezTo>
                    <a:pt x="71" y="1"/>
                    <a:pt x="52" y="5"/>
                    <a:pt x="30" y="8"/>
                  </a:cubicBezTo>
                  <a:cubicBezTo>
                    <a:pt x="18" y="29"/>
                    <a:pt x="4" y="46"/>
                    <a:pt x="1" y="60"/>
                  </a:cubicBezTo>
                  <a:cubicBezTo>
                    <a:pt x="1" y="61"/>
                    <a:pt x="2" y="61"/>
                    <a:pt x="4" y="61"/>
                  </a:cubicBezTo>
                  <a:cubicBezTo>
                    <a:pt x="12" y="61"/>
                    <a:pt x="33" y="55"/>
                    <a:pt x="46" y="52"/>
                  </a:cubicBezTo>
                  <a:cubicBezTo>
                    <a:pt x="55" y="36"/>
                    <a:pt x="66" y="17"/>
                    <a:pt x="7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47"/>
            <p:cNvSpPr/>
            <p:nvPr/>
          </p:nvSpPr>
          <p:spPr>
            <a:xfrm>
              <a:off x="3122825" y="4040425"/>
              <a:ext cx="1800" cy="2950"/>
            </a:xfrm>
            <a:custGeom>
              <a:rect b="b" l="l" r="r" t="t"/>
              <a:pathLst>
                <a:path extrusionOk="0" h="118" w="72">
                  <a:moveTo>
                    <a:pt x="71" y="0"/>
                  </a:moveTo>
                  <a:cubicBezTo>
                    <a:pt x="11" y="47"/>
                    <a:pt x="11" y="47"/>
                    <a:pt x="1" y="118"/>
                  </a:cubicBezTo>
                  <a:cubicBezTo>
                    <a:pt x="23" y="81"/>
                    <a:pt x="42" y="49"/>
                    <a:pt x="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47"/>
            <p:cNvSpPr/>
            <p:nvPr/>
          </p:nvSpPr>
          <p:spPr>
            <a:xfrm>
              <a:off x="2770875" y="4153400"/>
              <a:ext cx="3150" cy="750"/>
            </a:xfrm>
            <a:custGeom>
              <a:rect b="b" l="l" r="r" t="t"/>
              <a:pathLst>
                <a:path extrusionOk="0" h="30" w="126">
                  <a:moveTo>
                    <a:pt x="65" y="1"/>
                  </a:moveTo>
                  <a:cubicBezTo>
                    <a:pt x="49" y="2"/>
                    <a:pt x="31" y="1"/>
                    <a:pt x="20" y="4"/>
                  </a:cubicBezTo>
                  <a:cubicBezTo>
                    <a:pt x="9" y="7"/>
                    <a:pt x="0" y="16"/>
                    <a:pt x="2" y="20"/>
                  </a:cubicBezTo>
                  <a:cubicBezTo>
                    <a:pt x="4" y="27"/>
                    <a:pt x="8" y="29"/>
                    <a:pt x="14" y="29"/>
                  </a:cubicBezTo>
                  <a:cubicBezTo>
                    <a:pt x="21" y="29"/>
                    <a:pt x="30" y="26"/>
                    <a:pt x="39" y="21"/>
                  </a:cubicBezTo>
                  <a:cubicBezTo>
                    <a:pt x="42" y="20"/>
                    <a:pt x="49" y="19"/>
                    <a:pt x="55" y="19"/>
                  </a:cubicBezTo>
                  <a:cubicBezTo>
                    <a:pt x="57" y="19"/>
                    <a:pt x="58" y="20"/>
                    <a:pt x="59" y="20"/>
                  </a:cubicBezTo>
                  <a:cubicBezTo>
                    <a:pt x="70" y="24"/>
                    <a:pt x="78" y="26"/>
                    <a:pt x="84" y="26"/>
                  </a:cubicBezTo>
                  <a:cubicBezTo>
                    <a:pt x="104" y="26"/>
                    <a:pt x="109" y="10"/>
                    <a:pt x="126" y="7"/>
                  </a:cubicBezTo>
                  <a:lnTo>
                    <a:pt x="8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47"/>
            <p:cNvSpPr/>
            <p:nvPr/>
          </p:nvSpPr>
          <p:spPr>
            <a:xfrm>
              <a:off x="2858925" y="4003000"/>
              <a:ext cx="2300" cy="950"/>
            </a:xfrm>
            <a:custGeom>
              <a:rect b="b" l="l" r="r" t="t"/>
              <a:pathLst>
                <a:path extrusionOk="0" h="38" w="92">
                  <a:moveTo>
                    <a:pt x="84" y="1"/>
                  </a:moveTo>
                  <a:cubicBezTo>
                    <a:pt x="84" y="1"/>
                    <a:pt x="83" y="1"/>
                    <a:pt x="83" y="1"/>
                  </a:cubicBezTo>
                  <a:cubicBezTo>
                    <a:pt x="64" y="5"/>
                    <a:pt x="42" y="16"/>
                    <a:pt x="8" y="27"/>
                  </a:cubicBezTo>
                  <a:lnTo>
                    <a:pt x="1" y="38"/>
                  </a:lnTo>
                  <a:lnTo>
                    <a:pt x="73" y="32"/>
                  </a:lnTo>
                  <a:cubicBezTo>
                    <a:pt x="76" y="32"/>
                    <a:pt x="92" y="19"/>
                    <a:pt x="92" y="16"/>
                  </a:cubicBezTo>
                  <a:cubicBezTo>
                    <a:pt x="92" y="10"/>
                    <a:pt x="91" y="1"/>
                    <a:pt x="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47"/>
            <p:cNvSpPr/>
            <p:nvPr/>
          </p:nvSpPr>
          <p:spPr>
            <a:xfrm>
              <a:off x="2796150" y="4152525"/>
              <a:ext cx="2600" cy="1050"/>
            </a:xfrm>
            <a:custGeom>
              <a:rect b="b" l="l" r="r" t="t"/>
              <a:pathLst>
                <a:path extrusionOk="0" h="42" w="104">
                  <a:moveTo>
                    <a:pt x="87" y="1"/>
                  </a:moveTo>
                  <a:lnTo>
                    <a:pt x="0" y="30"/>
                  </a:lnTo>
                  <a:cubicBezTo>
                    <a:pt x="9" y="34"/>
                    <a:pt x="25" y="42"/>
                    <a:pt x="25" y="42"/>
                  </a:cubicBezTo>
                  <a:cubicBezTo>
                    <a:pt x="50" y="34"/>
                    <a:pt x="78" y="24"/>
                    <a:pt x="103" y="17"/>
                  </a:cubicBezTo>
                  <a:cubicBezTo>
                    <a:pt x="94" y="8"/>
                    <a:pt x="90" y="4"/>
                    <a:pt x="8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47"/>
            <p:cNvSpPr/>
            <p:nvPr/>
          </p:nvSpPr>
          <p:spPr>
            <a:xfrm>
              <a:off x="2862175" y="3976300"/>
              <a:ext cx="2325" cy="1150"/>
            </a:xfrm>
            <a:custGeom>
              <a:rect b="b" l="l" r="r" t="t"/>
              <a:pathLst>
                <a:path extrusionOk="0" h="46" w="93">
                  <a:moveTo>
                    <a:pt x="93" y="1"/>
                  </a:moveTo>
                  <a:lnTo>
                    <a:pt x="93" y="1"/>
                  </a:lnTo>
                  <a:cubicBezTo>
                    <a:pt x="69" y="7"/>
                    <a:pt x="41" y="13"/>
                    <a:pt x="16" y="19"/>
                  </a:cubicBezTo>
                  <a:cubicBezTo>
                    <a:pt x="16" y="19"/>
                    <a:pt x="0" y="36"/>
                    <a:pt x="3" y="36"/>
                  </a:cubicBezTo>
                  <a:cubicBezTo>
                    <a:pt x="15" y="42"/>
                    <a:pt x="30" y="45"/>
                    <a:pt x="47" y="45"/>
                  </a:cubicBezTo>
                  <a:cubicBezTo>
                    <a:pt x="55" y="45"/>
                    <a:pt x="74" y="32"/>
                    <a:pt x="85" y="24"/>
                  </a:cubicBezTo>
                  <a:cubicBezTo>
                    <a:pt x="90" y="21"/>
                    <a:pt x="88" y="14"/>
                    <a:pt x="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47"/>
            <p:cNvSpPr/>
            <p:nvPr/>
          </p:nvSpPr>
          <p:spPr>
            <a:xfrm>
              <a:off x="2904575" y="3953175"/>
              <a:ext cx="1975" cy="975"/>
            </a:xfrm>
            <a:custGeom>
              <a:rect b="b" l="l" r="r" t="t"/>
              <a:pathLst>
                <a:path extrusionOk="0" h="39" w="79">
                  <a:moveTo>
                    <a:pt x="35" y="0"/>
                  </a:moveTo>
                  <a:cubicBezTo>
                    <a:pt x="29" y="0"/>
                    <a:pt x="14" y="5"/>
                    <a:pt x="3" y="8"/>
                  </a:cubicBezTo>
                  <a:cubicBezTo>
                    <a:pt x="2" y="12"/>
                    <a:pt x="2" y="18"/>
                    <a:pt x="0" y="27"/>
                  </a:cubicBezTo>
                  <a:lnTo>
                    <a:pt x="0" y="28"/>
                  </a:lnTo>
                  <a:cubicBezTo>
                    <a:pt x="9" y="31"/>
                    <a:pt x="21" y="36"/>
                    <a:pt x="39" y="39"/>
                  </a:cubicBezTo>
                  <a:cubicBezTo>
                    <a:pt x="48" y="39"/>
                    <a:pt x="65" y="34"/>
                    <a:pt x="78" y="31"/>
                  </a:cubicBezTo>
                  <a:cubicBezTo>
                    <a:pt x="77" y="27"/>
                    <a:pt x="77" y="23"/>
                    <a:pt x="73" y="20"/>
                  </a:cubicBezTo>
                  <a:cubicBezTo>
                    <a:pt x="62" y="12"/>
                    <a:pt x="52" y="5"/>
                    <a:pt x="37" y="0"/>
                  </a:cubicBezTo>
                  <a:cubicBezTo>
                    <a:pt x="37" y="0"/>
                    <a:pt x="36" y="0"/>
                    <a:pt x="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47"/>
            <p:cNvSpPr/>
            <p:nvPr/>
          </p:nvSpPr>
          <p:spPr>
            <a:xfrm>
              <a:off x="2906200" y="3953800"/>
              <a:ext cx="1625" cy="1550"/>
            </a:xfrm>
            <a:custGeom>
              <a:rect b="b" l="l" r="r" t="t"/>
              <a:pathLst>
                <a:path extrusionOk="0" h="62" w="65">
                  <a:moveTo>
                    <a:pt x="28" y="1"/>
                  </a:moveTo>
                  <a:lnTo>
                    <a:pt x="19" y="18"/>
                  </a:lnTo>
                  <a:cubicBezTo>
                    <a:pt x="12" y="31"/>
                    <a:pt x="3" y="45"/>
                    <a:pt x="0" y="56"/>
                  </a:cubicBezTo>
                  <a:cubicBezTo>
                    <a:pt x="0" y="60"/>
                    <a:pt x="9" y="62"/>
                    <a:pt x="17" y="62"/>
                  </a:cubicBezTo>
                  <a:cubicBezTo>
                    <a:pt x="20" y="62"/>
                    <a:pt x="23" y="62"/>
                    <a:pt x="25" y="61"/>
                  </a:cubicBezTo>
                  <a:cubicBezTo>
                    <a:pt x="37" y="56"/>
                    <a:pt x="56" y="46"/>
                    <a:pt x="60" y="39"/>
                  </a:cubicBezTo>
                  <a:cubicBezTo>
                    <a:pt x="65" y="31"/>
                    <a:pt x="58" y="24"/>
                    <a:pt x="58" y="24"/>
                  </a:cubicBezTo>
                  <a:lnTo>
                    <a:pt x="58" y="24"/>
                  </a:lnTo>
                  <a:lnTo>
                    <a:pt x="59" y="26"/>
                  </a:lnTo>
                  <a:cubicBezTo>
                    <a:pt x="53" y="14"/>
                    <a:pt x="53" y="8"/>
                    <a:pt x="47" y="2"/>
                  </a:cubicBezTo>
                  <a:cubicBezTo>
                    <a:pt x="44" y="1"/>
                    <a:pt x="35" y="1"/>
                    <a:pt x="2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47"/>
            <p:cNvSpPr/>
            <p:nvPr/>
          </p:nvSpPr>
          <p:spPr>
            <a:xfrm>
              <a:off x="2911850" y="3949575"/>
              <a:ext cx="2375" cy="1075"/>
            </a:xfrm>
            <a:custGeom>
              <a:rect b="b" l="l" r="r" t="t"/>
              <a:pathLst>
                <a:path extrusionOk="0" h="43" w="95">
                  <a:moveTo>
                    <a:pt x="95" y="0"/>
                  </a:moveTo>
                  <a:lnTo>
                    <a:pt x="95" y="0"/>
                  </a:lnTo>
                  <a:cubicBezTo>
                    <a:pt x="71" y="2"/>
                    <a:pt x="57" y="0"/>
                    <a:pt x="42" y="5"/>
                  </a:cubicBezTo>
                  <a:cubicBezTo>
                    <a:pt x="1" y="21"/>
                    <a:pt x="15" y="31"/>
                    <a:pt x="23" y="39"/>
                  </a:cubicBezTo>
                  <a:cubicBezTo>
                    <a:pt x="26" y="42"/>
                    <a:pt x="35" y="42"/>
                    <a:pt x="45" y="42"/>
                  </a:cubicBezTo>
                  <a:lnTo>
                    <a:pt x="45" y="42"/>
                  </a:lnTo>
                  <a:cubicBezTo>
                    <a:pt x="49" y="42"/>
                    <a:pt x="54" y="42"/>
                    <a:pt x="58" y="43"/>
                  </a:cubicBezTo>
                  <a:cubicBezTo>
                    <a:pt x="68" y="31"/>
                    <a:pt x="79" y="18"/>
                    <a:pt x="9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47"/>
            <p:cNvSpPr/>
            <p:nvPr/>
          </p:nvSpPr>
          <p:spPr>
            <a:xfrm>
              <a:off x="2927325" y="3960050"/>
              <a:ext cx="2700" cy="950"/>
            </a:xfrm>
            <a:custGeom>
              <a:rect b="b" l="l" r="r" t="t"/>
              <a:pathLst>
                <a:path extrusionOk="0" h="38" w="108">
                  <a:moveTo>
                    <a:pt x="68" y="0"/>
                  </a:moveTo>
                  <a:cubicBezTo>
                    <a:pt x="64" y="0"/>
                    <a:pt x="61" y="0"/>
                    <a:pt x="57" y="1"/>
                  </a:cubicBezTo>
                  <a:cubicBezTo>
                    <a:pt x="53" y="1"/>
                    <a:pt x="36" y="11"/>
                    <a:pt x="31" y="17"/>
                  </a:cubicBezTo>
                  <a:cubicBezTo>
                    <a:pt x="21" y="25"/>
                    <a:pt x="1" y="38"/>
                    <a:pt x="21" y="38"/>
                  </a:cubicBezTo>
                  <a:cubicBezTo>
                    <a:pt x="23" y="38"/>
                    <a:pt x="25" y="38"/>
                    <a:pt x="28" y="37"/>
                  </a:cubicBezTo>
                  <a:cubicBezTo>
                    <a:pt x="48" y="34"/>
                    <a:pt x="70" y="29"/>
                    <a:pt x="92" y="24"/>
                  </a:cubicBezTo>
                  <a:cubicBezTo>
                    <a:pt x="92" y="24"/>
                    <a:pt x="100" y="14"/>
                    <a:pt x="107" y="4"/>
                  </a:cubicBezTo>
                  <a:cubicBezTo>
                    <a:pt x="95" y="2"/>
                    <a:pt x="82" y="0"/>
                    <a:pt x="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47"/>
            <p:cNvSpPr/>
            <p:nvPr/>
          </p:nvSpPr>
          <p:spPr>
            <a:xfrm>
              <a:off x="2891100" y="4139150"/>
              <a:ext cx="3475" cy="900"/>
            </a:xfrm>
            <a:custGeom>
              <a:rect b="b" l="l" r="r" t="t"/>
              <a:pathLst>
                <a:path extrusionOk="0" h="36" w="139">
                  <a:moveTo>
                    <a:pt x="122" y="1"/>
                  </a:moveTo>
                  <a:cubicBezTo>
                    <a:pt x="110" y="1"/>
                    <a:pt x="94" y="5"/>
                    <a:pt x="80" y="7"/>
                  </a:cubicBezTo>
                  <a:cubicBezTo>
                    <a:pt x="66" y="10"/>
                    <a:pt x="51" y="18"/>
                    <a:pt x="1" y="35"/>
                  </a:cubicBezTo>
                  <a:cubicBezTo>
                    <a:pt x="60" y="34"/>
                    <a:pt x="82" y="35"/>
                    <a:pt x="101" y="31"/>
                  </a:cubicBezTo>
                  <a:cubicBezTo>
                    <a:pt x="116" y="28"/>
                    <a:pt x="138" y="16"/>
                    <a:pt x="138" y="12"/>
                  </a:cubicBezTo>
                  <a:cubicBezTo>
                    <a:pt x="138" y="3"/>
                    <a:pt x="132" y="1"/>
                    <a:pt x="12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47"/>
            <p:cNvSpPr/>
            <p:nvPr/>
          </p:nvSpPr>
          <p:spPr>
            <a:xfrm>
              <a:off x="2927200" y="3948825"/>
              <a:ext cx="1450" cy="1425"/>
            </a:xfrm>
            <a:custGeom>
              <a:rect b="b" l="l" r="r" t="t"/>
              <a:pathLst>
                <a:path extrusionOk="0" h="57" w="58">
                  <a:moveTo>
                    <a:pt x="0" y="1"/>
                  </a:moveTo>
                  <a:lnTo>
                    <a:pt x="0" y="1"/>
                  </a:lnTo>
                  <a:cubicBezTo>
                    <a:pt x="9" y="21"/>
                    <a:pt x="15" y="38"/>
                    <a:pt x="22" y="57"/>
                  </a:cubicBezTo>
                  <a:cubicBezTo>
                    <a:pt x="58" y="23"/>
                    <a:pt x="50" y="4"/>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47"/>
            <p:cNvSpPr/>
            <p:nvPr/>
          </p:nvSpPr>
          <p:spPr>
            <a:xfrm>
              <a:off x="2902450" y="4162200"/>
              <a:ext cx="2625" cy="950"/>
            </a:xfrm>
            <a:custGeom>
              <a:rect b="b" l="l" r="r" t="t"/>
              <a:pathLst>
                <a:path extrusionOk="0" h="38" w="105">
                  <a:moveTo>
                    <a:pt x="29" y="0"/>
                  </a:moveTo>
                  <a:cubicBezTo>
                    <a:pt x="22" y="0"/>
                    <a:pt x="10" y="8"/>
                    <a:pt x="0" y="11"/>
                  </a:cubicBezTo>
                  <a:lnTo>
                    <a:pt x="50" y="37"/>
                  </a:lnTo>
                  <a:cubicBezTo>
                    <a:pt x="65" y="28"/>
                    <a:pt x="80" y="21"/>
                    <a:pt x="105" y="9"/>
                  </a:cubicBezTo>
                  <a:cubicBezTo>
                    <a:pt x="78" y="6"/>
                    <a:pt x="53" y="3"/>
                    <a:pt x="31" y="0"/>
                  </a:cubicBezTo>
                  <a:cubicBezTo>
                    <a:pt x="30" y="0"/>
                    <a:pt x="30" y="0"/>
                    <a:pt x="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47"/>
            <p:cNvSpPr/>
            <p:nvPr/>
          </p:nvSpPr>
          <p:spPr>
            <a:xfrm>
              <a:off x="2940775" y="3957950"/>
              <a:ext cx="2300" cy="1075"/>
            </a:xfrm>
            <a:custGeom>
              <a:rect b="b" l="l" r="r" t="t"/>
              <a:pathLst>
                <a:path extrusionOk="0" h="43" w="92">
                  <a:moveTo>
                    <a:pt x="91" y="1"/>
                  </a:moveTo>
                  <a:cubicBezTo>
                    <a:pt x="74" y="1"/>
                    <a:pt x="56" y="1"/>
                    <a:pt x="28" y="2"/>
                  </a:cubicBezTo>
                  <a:cubicBezTo>
                    <a:pt x="16" y="17"/>
                    <a:pt x="0" y="29"/>
                    <a:pt x="2" y="35"/>
                  </a:cubicBezTo>
                  <a:cubicBezTo>
                    <a:pt x="3" y="40"/>
                    <a:pt x="7" y="42"/>
                    <a:pt x="12" y="42"/>
                  </a:cubicBezTo>
                  <a:cubicBezTo>
                    <a:pt x="24" y="42"/>
                    <a:pt x="44" y="33"/>
                    <a:pt x="57" y="27"/>
                  </a:cubicBezTo>
                  <a:cubicBezTo>
                    <a:pt x="71" y="21"/>
                    <a:pt x="81" y="10"/>
                    <a:pt x="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47"/>
            <p:cNvSpPr/>
            <p:nvPr/>
          </p:nvSpPr>
          <p:spPr>
            <a:xfrm>
              <a:off x="2944575" y="3956275"/>
              <a:ext cx="2425" cy="1200"/>
            </a:xfrm>
            <a:custGeom>
              <a:rect b="b" l="l" r="r" t="t"/>
              <a:pathLst>
                <a:path extrusionOk="0" h="48" w="97">
                  <a:moveTo>
                    <a:pt x="42" y="0"/>
                  </a:moveTo>
                  <a:cubicBezTo>
                    <a:pt x="28" y="15"/>
                    <a:pt x="13" y="29"/>
                    <a:pt x="3" y="44"/>
                  </a:cubicBezTo>
                  <a:cubicBezTo>
                    <a:pt x="0" y="45"/>
                    <a:pt x="16" y="48"/>
                    <a:pt x="24" y="48"/>
                  </a:cubicBezTo>
                  <a:cubicBezTo>
                    <a:pt x="26" y="48"/>
                    <a:pt x="27" y="47"/>
                    <a:pt x="28" y="47"/>
                  </a:cubicBezTo>
                  <a:cubicBezTo>
                    <a:pt x="48" y="34"/>
                    <a:pt x="70" y="18"/>
                    <a:pt x="97" y="2"/>
                  </a:cubicBezTo>
                  <a:lnTo>
                    <a:pt x="95" y="2"/>
                  </a:lnTo>
                  <a:cubicBezTo>
                    <a:pt x="75" y="0"/>
                    <a:pt x="59" y="0"/>
                    <a:pt x="4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47"/>
            <p:cNvSpPr/>
            <p:nvPr/>
          </p:nvSpPr>
          <p:spPr>
            <a:xfrm>
              <a:off x="2906300" y="3980575"/>
              <a:ext cx="2425" cy="725"/>
            </a:xfrm>
            <a:custGeom>
              <a:rect b="b" l="l" r="r" t="t"/>
              <a:pathLst>
                <a:path extrusionOk="0" h="29" w="97">
                  <a:moveTo>
                    <a:pt x="92" y="1"/>
                  </a:moveTo>
                  <a:cubicBezTo>
                    <a:pt x="64" y="5"/>
                    <a:pt x="36" y="9"/>
                    <a:pt x="9" y="14"/>
                  </a:cubicBezTo>
                  <a:cubicBezTo>
                    <a:pt x="6" y="17"/>
                    <a:pt x="1" y="27"/>
                    <a:pt x="1" y="27"/>
                  </a:cubicBezTo>
                  <a:lnTo>
                    <a:pt x="71" y="29"/>
                  </a:lnTo>
                  <a:cubicBezTo>
                    <a:pt x="74" y="29"/>
                    <a:pt x="89" y="18"/>
                    <a:pt x="92" y="14"/>
                  </a:cubicBezTo>
                  <a:cubicBezTo>
                    <a:pt x="96" y="9"/>
                    <a:pt x="96" y="1"/>
                    <a:pt x="9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47"/>
            <p:cNvSpPr/>
            <p:nvPr/>
          </p:nvSpPr>
          <p:spPr>
            <a:xfrm>
              <a:off x="2859300" y="3966900"/>
              <a:ext cx="3175" cy="1975"/>
            </a:xfrm>
            <a:custGeom>
              <a:rect b="b" l="l" r="r" t="t"/>
              <a:pathLst>
                <a:path extrusionOk="0" h="79" w="127">
                  <a:moveTo>
                    <a:pt x="127" y="0"/>
                  </a:moveTo>
                  <a:lnTo>
                    <a:pt x="127" y="0"/>
                  </a:lnTo>
                  <a:cubicBezTo>
                    <a:pt x="69" y="22"/>
                    <a:pt x="49" y="30"/>
                    <a:pt x="30" y="40"/>
                  </a:cubicBezTo>
                  <a:cubicBezTo>
                    <a:pt x="18" y="47"/>
                    <a:pt x="0" y="66"/>
                    <a:pt x="2" y="71"/>
                  </a:cubicBezTo>
                  <a:cubicBezTo>
                    <a:pt x="3" y="76"/>
                    <a:pt x="6" y="78"/>
                    <a:pt x="11" y="78"/>
                  </a:cubicBezTo>
                  <a:cubicBezTo>
                    <a:pt x="23" y="78"/>
                    <a:pt x="43" y="65"/>
                    <a:pt x="58" y="56"/>
                  </a:cubicBezTo>
                  <a:cubicBezTo>
                    <a:pt x="72" y="47"/>
                    <a:pt x="83" y="36"/>
                    <a:pt x="12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47"/>
            <p:cNvSpPr/>
            <p:nvPr/>
          </p:nvSpPr>
          <p:spPr>
            <a:xfrm>
              <a:off x="2950300" y="3955075"/>
              <a:ext cx="2300" cy="1025"/>
            </a:xfrm>
            <a:custGeom>
              <a:rect b="b" l="l" r="r" t="t"/>
              <a:pathLst>
                <a:path extrusionOk="0" h="41" w="92">
                  <a:moveTo>
                    <a:pt x="37" y="1"/>
                  </a:moveTo>
                  <a:cubicBezTo>
                    <a:pt x="22" y="17"/>
                    <a:pt x="0" y="36"/>
                    <a:pt x="3" y="36"/>
                  </a:cubicBezTo>
                  <a:cubicBezTo>
                    <a:pt x="14" y="39"/>
                    <a:pt x="27" y="40"/>
                    <a:pt x="41" y="40"/>
                  </a:cubicBezTo>
                  <a:cubicBezTo>
                    <a:pt x="49" y="40"/>
                    <a:pt x="57" y="40"/>
                    <a:pt x="65" y="39"/>
                  </a:cubicBezTo>
                  <a:cubicBezTo>
                    <a:pt x="69" y="39"/>
                    <a:pt x="91" y="20"/>
                    <a:pt x="91" y="20"/>
                  </a:cubicBezTo>
                  <a:cubicBezTo>
                    <a:pt x="77" y="13"/>
                    <a:pt x="59" y="8"/>
                    <a:pt x="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47"/>
            <p:cNvSpPr/>
            <p:nvPr/>
          </p:nvSpPr>
          <p:spPr>
            <a:xfrm>
              <a:off x="2956500" y="3963250"/>
              <a:ext cx="2375" cy="800"/>
            </a:xfrm>
            <a:custGeom>
              <a:rect b="b" l="l" r="r" t="t"/>
              <a:pathLst>
                <a:path extrusionOk="0" h="32" w="95">
                  <a:moveTo>
                    <a:pt x="18" y="1"/>
                  </a:moveTo>
                  <a:cubicBezTo>
                    <a:pt x="11" y="14"/>
                    <a:pt x="1" y="26"/>
                    <a:pt x="4" y="26"/>
                  </a:cubicBezTo>
                  <a:cubicBezTo>
                    <a:pt x="21" y="30"/>
                    <a:pt x="42" y="30"/>
                    <a:pt x="63" y="32"/>
                  </a:cubicBezTo>
                  <a:lnTo>
                    <a:pt x="9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47"/>
            <p:cNvSpPr/>
            <p:nvPr/>
          </p:nvSpPr>
          <p:spPr>
            <a:xfrm>
              <a:off x="2853825" y="4154000"/>
              <a:ext cx="2625" cy="1100"/>
            </a:xfrm>
            <a:custGeom>
              <a:rect b="b" l="l" r="r" t="t"/>
              <a:pathLst>
                <a:path extrusionOk="0" h="44" w="105">
                  <a:moveTo>
                    <a:pt x="44" y="0"/>
                  </a:moveTo>
                  <a:lnTo>
                    <a:pt x="0" y="24"/>
                  </a:lnTo>
                  <a:cubicBezTo>
                    <a:pt x="24" y="30"/>
                    <a:pt x="46" y="36"/>
                    <a:pt x="74" y="43"/>
                  </a:cubicBezTo>
                  <a:cubicBezTo>
                    <a:pt x="85" y="33"/>
                    <a:pt x="94" y="27"/>
                    <a:pt x="97" y="21"/>
                  </a:cubicBezTo>
                  <a:cubicBezTo>
                    <a:pt x="105" y="3"/>
                    <a:pt x="59" y="8"/>
                    <a:pt x="4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47"/>
            <p:cNvSpPr/>
            <p:nvPr/>
          </p:nvSpPr>
          <p:spPr>
            <a:xfrm>
              <a:off x="2972000" y="3930550"/>
              <a:ext cx="2750" cy="650"/>
            </a:xfrm>
            <a:custGeom>
              <a:rect b="b" l="l" r="r" t="t"/>
              <a:pathLst>
                <a:path extrusionOk="0" h="26" w="110">
                  <a:moveTo>
                    <a:pt x="30" y="1"/>
                  </a:moveTo>
                  <a:cubicBezTo>
                    <a:pt x="25" y="1"/>
                    <a:pt x="10" y="8"/>
                    <a:pt x="6" y="12"/>
                  </a:cubicBezTo>
                  <a:cubicBezTo>
                    <a:pt x="2" y="17"/>
                    <a:pt x="0" y="26"/>
                    <a:pt x="5" y="26"/>
                  </a:cubicBezTo>
                  <a:cubicBezTo>
                    <a:pt x="34" y="24"/>
                    <a:pt x="62" y="24"/>
                    <a:pt x="91" y="24"/>
                  </a:cubicBezTo>
                  <a:cubicBezTo>
                    <a:pt x="96" y="18"/>
                    <a:pt x="99" y="14"/>
                    <a:pt x="109" y="2"/>
                  </a:cubicBezTo>
                  <a:lnTo>
                    <a:pt x="3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47"/>
            <p:cNvSpPr/>
            <p:nvPr/>
          </p:nvSpPr>
          <p:spPr>
            <a:xfrm>
              <a:off x="2949825" y="4128850"/>
              <a:ext cx="2225" cy="1550"/>
            </a:xfrm>
            <a:custGeom>
              <a:rect b="b" l="l" r="r" t="t"/>
              <a:pathLst>
                <a:path extrusionOk="0" h="62" w="89">
                  <a:moveTo>
                    <a:pt x="43" y="0"/>
                  </a:moveTo>
                  <a:cubicBezTo>
                    <a:pt x="29" y="15"/>
                    <a:pt x="13" y="28"/>
                    <a:pt x="4" y="41"/>
                  </a:cubicBezTo>
                  <a:cubicBezTo>
                    <a:pt x="0" y="47"/>
                    <a:pt x="15" y="52"/>
                    <a:pt x="27" y="62"/>
                  </a:cubicBezTo>
                  <a:cubicBezTo>
                    <a:pt x="60" y="32"/>
                    <a:pt x="79" y="21"/>
                    <a:pt x="87" y="9"/>
                  </a:cubicBezTo>
                  <a:cubicBezTo>
                    <a:pt x="88" y="6"/>
                    <a:pt x="59" y="3"/>
                    <a:pt x="4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47"/>
            <p:cNvSpPr/>
            <p:nvPr/>
          </p:nvSpPr>
          <p:spPr>
            <a:xfrm>
              <a:off x="2994275" y="3948425"/>
              <a:ext cx="2125" cy="1550"/>
            </a:xfrm>
            <a:custGeom>
              <a:rect b="b" l="l" r="r" t="t"/>
              <a:pathLst>
                <a:path extrusionOk="0" h="62" w="85">
                  <a:moveTo>
                    <a:pt x="57" y="1"/>
                  </a:moveTo>
                  <a:cubicBezTo>
                    <a:pt x="27" y="30"/>
                    <a:pt x="10" y="43"/>
                    <a:pt x="2" y="55"/>
                  </a:cubicBezTo>
                  <a:cubicBezTo>
                    <a:pt x="1" y="60"/>
                    <a:pt x="32" y="60"/>
                    <a:pt x="46" y="61"/>
                  </a:cubicBezTo>
                  <a:cubicBezTo>
                    <a:pt x="58" y="46"/>
                    <a:pt x="74" y="32"/>
                    <a:pt x="82" y="18"/>
                  </a:cubicBezTo>
                  <a:cubicBezTo>
                    <a:pt x="85" y="14"/>
                    <a:pt x="70" y="10"/>
                    <a:pt x="5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47"/>
            <p:cNvSpPr/>
            <p:nvPr/>
          </p:nvSpPr>
          <p:spPr>
            <a:xfrm>
              <a:off x="3150300" y="4037200"/>
              <a:ext cx="1325" cy="1975"/>
            </a:xfrm>
            <a:custGeom>
              <a:rect b="b" l="l" r="r" t="t"/>
              <a:pathLst>
                <a:path extrusionOk="0" h="79" w="53">
                  <a:moveTo>
                    <a:pt x="32" y="1"/>
                  </a:moveTo>
                  <a:cubicBezTo>
                    <a:pt x="26" y="1"/>
                    <a:pt x="18" y="8"/>
                    <a:pt x="8" y="34"/>
                  </a:cubicBezTo>
                  <a:cubicBezTo>
                    <a:pt x="4" y="47"/>
                    <a:pt x="2" y="62"/>
                    <a:pt x="1" y="72"/>
                  </a:cubicBezTo>
                  <a:cubicBezTo>
                    <a:pt x="1" y="72"/>
                    <a:pt x="2" y="72"/>
                    <a:pt x="2" y="72"/>
                  </a:cubicBezTo>
                  <a:cubicBezTo>
                    <a:pt x="11" y="72"/>
                    <a:pt x="17" y="79"/>
                    <a:pt x="24" y="79"/>
                  </a:cubicBezTo>
                  <a:cubicBezTo>
                    <a:pt x="31" y="79"/>
                    <a:pt x="38" y="72"/>
                    <a:pt x="48" y="42"/>
                  </a:cubicBezTo>
                  <a:cubicBezTo>
                    <a:pt x="52" y="31"/>
                    <a:pt x="48" y="13"/>
                    <a:pt x="43" y="7"/>
                  </a:cubicBezTo>
                  <a:cubicBezTo>
                    <a:pt x="40" y="4"/>
                    <a:pt x="37" y="1"/>
                    <a:pt x="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47"/>
            <p:cNvSpPr/>
            <p:nvPr/>
          </p:nvSpPr>
          <p:spPr>
            <a:xfrm>
              <a:off x="2895800" y="3981050"/>
              <a:ext cx="2000" cy="1275"/>
            </a:xfrm>
            <a:custGeom>
              <a:rect b="b" l="l" r="r" t="t"/>
              <a:pathLst>
                <a:path extrusionOk="0" h="51" w="80">
                  <a:moveTo>
                    <a:pt x="31" y="1"/>
                  </a:moveTo>
                  <a:cubicBezTo>
                    <a:pt x="20" y="11"/>
                    <a:pt x="3" y="24"/>
                    <a:pt x="3" y="30"/>
                  </a:cubicBezTo>
                  <a:cubicBezTo>
                    <a:pt x="4" y="38"/>
                    <a:pt x="1" y="50"/>
                    <a:pt x="14" y="50"/>
                  </a:cubicBezTo>
                  <a:cubicBezTo>
                    <a:pt x="19" y="50"/>
                    <a:pt x="26" y="49"/>
                    <a:pt x="35" y="45"/>
                  </a:cubicBezTo>
                  <a:cubicBezTo>
                    <a:pt x="48" y="39"/>
                    <a:pt x="60" y="27"/>
                    <a:pt x="79" y="12"/>
                  </a:cubicBezTo>
                  <a:lnTo>
                    <a:pt x="78" y="12"/>
                  </a:lnTo>
                  <a:cubicBezTo>
                    <a:pt x="57" y="7"/>
                    <a:pt x="44" y="4"/>
                    <a:pt x="3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47"/>
            <p:cNvSpPr/>
            <p:nvPr/>
          </p:nvSpPr>
          <p:spPr>
            <a:xfrm>
              <a:off x="3009925" y="4116275"/>
              <a:ext cx="1900" cy="975"/>
            </a:xfrm>
            <a:custGeom>
              <a:rect b="b" l="l" r="r" t="t"/>
              <a:pathLst>
                <a:path extrusionOk="0" h="39" w="76">
                  <a:moveTo>
                    <a:pt x="31" y="0"/>
                  </a:moveTo>
                  <a:cubicBezTo>
                    <a:pt x="22" y="0"/>
                    <a:pt x="10" y="3"/>
                    <a:pt x="0" y="4"/>
                  </a:cubicBezTo>
                  <a:cubicBezTo>
                    <a:pt x="2" y="9"/>
                    <a:pt x="2" y="13"/>
                    <a:pt x="4" y="16"/>
                  </a:cubicBezTo>
                  <a:cubicBezTo>
                    <a:pt x="13" y="25"/>
                    <a:pt x="22" y="32"/>
                    <a:pt x="35" y="38"/>
                  </a:cubicBezTo>
                  <a:cubicBezTo>
                    <a:pt x="36" y="38"/>
                    <a:pt x="38" y="39"/>
                    <a:pt x="40" y="39"/>
                  </a:cubicBezTo>
                  <a:cubicBezTo>
                    <a:pt x="47" y="39"/>
                    <a:pt x="60" y="36"/>
                    <a:pt x="69" y="35"/>
                  </a:cubicBezTo>
                  <a:cubicBezTo>
                    <a:pt x="71" y="31"/>
                    <a:pt x="72" y="25"/>
                    <a:pt x="75" y="16"/>
                  </a:cubicBezTo>
                  <a:lnTo>
                    <a:pt x="74" y="16"/>
                  </a:lnTo>
                  <a:cubicBezTo>
                    <a:pt x="66" y="12"/>
                    <a:pt x="54" y="4"/>
                    <a:pt x="38" y="1"/>
                  </a:cubicBezTo>
                  <a:cubicBezTo>
                    <a:pt x="36" y="1"/>
                    <a:pt x="34" y="0"/>
                    <a:pt x="3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47"/>
            <p:cNvSpPr/>
            <p:nvPr/>
          </p:nvSpPr>
          <p:spPr>
            <a:xfrm>
              <a:off x="2847625" y="4172100"/>
              <a:ext cx="2325" cy="1775"/>
            </a:xfrm>
            <a:custGeom>
              <a:rect b="b" l="l" r="r" t="t"/>
              <a:pathLst>
                <a:path extrusionOk="0" h="71" w="93">
                  <a:moveTo>
                    <a:pt x="1" y="0"/>
                  </a:moveTo>
                  <a:cubicBezTo>
                    <a:pt x="2" y="22"/>
                    <a:pt x="5" y="43"/>
                    <a:pt x="7" y="63"/>
                  </a:cubicBezTo>
                  <a:lnTo>
                    <a:pt x="7" y="63"/>
                  </a:lnTo>
                  <a:cubicBezTo>
                    <a:pt x="15" y="42"/>
                    <a:pt x="92" y="13"/>
                    <a:pt x="1" y="0"/>
                  </a:cubicBezTo>
                  <a:close/>
                  <a:moveTo>
                    <a:pt x="7" y="63"/>
                  </a:moveTo>
                  <a:cubicBezTo>
                    <a:pt x="6" y="66"/>
                    <a:pt x="6" y="69"/>
                    <a:pt x="8" y="71"/>
                  </a:cubicBezTo>
                  <a:cubicBezTo>
                    <a:pt x="8" y="68"/>
                    <a:pt x="8" y="66"/>
                    <a:pt x="7" y="63"/>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47"/>
            <p:cNvSpPr/>
            <p:nvPr/>
          </p:nvSpPr>
          <p:spPr>
            <a:xfrm>
              <a:off x="2881575" y="3963275"/>
              <a:ext cx="2025" cy="1575"/>
            </a:xfrm>
            <a:custGeom>
              <a:rect b="b" l="l" r="r" t="t"/>
              <a:pathLst>
                <a:path extrusionOk="0" h="63" w="81">
                  <a:moveTo>
                    <a:pt x="53" y="0"/>
                  </a:moveTo>
                  <a:cubicBezTo>
                    <a:pt x="50" y="0"/>
                    <a:pt x="42" y="2"/>
                    <a:pt x="27" y="8"/>
                  </a:cubicBezTo>
                  <a:cubicBezTo>
                    <a:pt x="19" y="11"/>
                    <a:pt x="8" y="29"/>
                    <a:pt x="4" y="38"/>
                  </a:cubicBezTo>
                  <a:cubicBezTo>
                    <a:pt x="1" y="44"/>
                    <a:pt x="7" y="47"/>
                    <a:pt x="8" y="51"/>
                  </a:cubicBezTo>
                  <a:cubicBezTo>
                    <a:pt x="11" y="56"/>
                    <a:pt x="10" y="63"/>
                    <a:pt x="16" y="63"/>
                  </a:cubicBezTo>
                  <a:cubicBezTo>
                    <a:pt x="30" y="60"/>
                    <a:pt x="48" y="56"/>
                    <a:pt x="66" y="51"/>
                  </a:cubicBezTo>
                  <a:cubicBezTo>
                    <a:pt x="70" y="50"/>
                    <a:pt x="74" y="45"/>
                    <a:pt x="80" y="44"/>
                  </a:cubicBezTo>
                  <a:cubicBezTo>
                    <a:pt x="70" y="42"/>
                    <a:pt x="60" y="41"/>
                    <a:pt x="52" y="38"/>
                  </a:cubicBezTo>
                  <a:cubicBezTo>
                    <a:pt x="45" y="35"/>
                    <a:pt x="39" y="31"/>
                    <a:pt x="36" y="25"/>
                  </a:cubicBezTo>
                  <a:cubicBezTo>
                    <a:pt x="35" y="20"/>
                    <a:pt x="64" y="0"/>
                    <a:pt x="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47"/>
            <p:cNvSpPr/>
            <p:nvPr/>
          </p:nvSpPr>
          <p:spPr>
            <a:xfrm>
              <a:off x="3036025" y="4107625"/>
              <a:ext cx="1825" cy="1425"/>
            </a:xfrm>
            <a:custGeom>
              <a:rect b="b" l="l" r="r" t="t"/>
              <a:pathLst>
                <a:path extrusionOk="0" h="57" w="73">
                  <a:moveTo>
                    <a:pt x="52" y="0"/>
                  </a:moveTo>
                  <a:cubicBezTo>
                    <a:pt x="48" y="0"/>
                    <a:pt x="42" y="1"/>
                    <a:pt x="34" y="3"/>
                  </a:cubicBezTo>
                  <a:cubicBezTo>
                    <a:pt x="23" y="6"/>
                    <a:pt x="1" y="21"/>
                    <a:pt x="2" y="24"/>
                  </a:cubicBezTo>
                  <a:cubicBezTo>
                    <a:pt x="6" y="34"/>
                    <a:pt x="17" y="43"/>
                    <a:pt x="27" y="56"/>
                  </a:cubicBezTo>
                  <a:cubicBezTo>
                    <a:pt x="49" y="40"/>
                    <a:pt x="68" y="27"/>
                    <a:pt x="68" y="27"/>
                  </a:cubicBezTo>
                  <a:cubicBezTo>
                    <a:pt x="61" y="19"/>
                    <a:pt x="73" y="0"/>
                    <a:pt x="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47"/>
            <p:cNvSpPr/>
            <p:nvPr/>
          </p:nvSpPr>
          <p:spPr>
            <a:xfrm>
              <a:off x="2828850" y="4149375"/>
              <a:ext cx="2300" cy="1150"/>
            </a:xfrm>
            <a:custGeom>
              <a:rect b="b" l="l" r="r" t="t"/>
              <a:pathLst>
                <a:path extrusionOk="0" h="46" w="92">
                  <a:moveTo>
                    <a:pt x="12" y="0"/>
                  </a:moveTo>
                  <a:lnTo>
                    <a:pt x="0" y="3"/>
                  </a:lnTo>
                  <a:cubicBezTo>
                    <a:pt x="5" y="7"/>
                    <a:pt x="8" y="13"/>
                    <a:pt x="13" y="16"/>
                  </a:cubicBezTo>
                  <a:cubicBezTo>
                    <a:pt x="28" y="25"/>
                    <a:pt x="41" y="32"/>
                    <a:pt x="64" y="45"/>
                  </a:cubicBezTo>
                  <a:lnTo>
                    <a:pt x="64" y="45"/>
                  </a:lnTo>
                  <a:cubicBezTo>
                    <a:pt x="78" y="31"/>
                    <a:pt x="91" y="22"/>
                    <a:pt x="88" y="21"/>
                  </a:cubicBezTo>
                  <a:cubicBezTo>
                    <a:pt x="62" y="13"/>
                    <a:pt x="37" y="7"/>
                    <a:pt x="12" y="0"/>
                  </a:cubicBezTo>
                  <a:close/>
                  <a:moveTo>
                    <a:pt x="64" y="45"/>
                  </a:moveTo>
                  <a:cubicBezTo>
                    <a:pt x="64" y="45"/>
                    <a:pt x="64" y="45"/>
                    <a:pt x="63" y="46"/>
                  </a:cubicBezTo>
                  <a:lnTo>
                    <a:pt x="65" y="46"/>
                  </a:lnTo>
                  <a:cubicBezTo>
                    <a:pt x="65" y="45"/>
                    <a:pt x="64" y="45"/>
                    <a:pt x="64" y="45"/>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47"/>
            <p:cNvSpPr/>
            <p:nvPr/>
          </p:nvSpPr>
          <p:spPr>
            <a:xfrm>
              <a:off x="3071375" y="3933750"/>
              <a:ext cx="2675" cy="1000"/>
            </a:xfrm>
            <a:custGeom>
              <a:rect b="b" l="l" r="r" t="t"/>
              <a:pathLst>
                <a:path extrusionOk="0" h="40" w="107">
                  <a:moveTo>
                    <a:pt x="66" y="1"/>
                  </a:moveTo>
                  <a:cubicBezTo>
                    <a:pt x="66" y="1"/>
                    <a:pt x="65" y="1"/>
                    <a:pt x="65" y="1"/>
                  </a:cubicBezTo>
                  <a:cubicBezTo>
                    <a:pt x="43" y="7"/>
                    <a:pt x="25" y="17"/>
                    <a:pt x="0" y="29"/>
                  </a:cubicBezTo>
                  <a:cubicBezTo>
                    <a:pt x="20" y="34"/>
                    <a:pt x="34" y="39"/>
                    <a:pt x="41" y="39"/>
                  </a:cubicBezTo>
                  <a:cubicBezTo>
                    <a:pt x="42" y="39"/>
                    <a:pt x="43" y="39"/>
                    <a:pt x="43" y="39"/>
                  </a:cubicBezTo>
                  <a:cubicBezTo>
                    <a:pt x="67" y="33"/>
                    <a:pt x="86" y="24"/>
                    <a:pt x="106" y="17"/>
                  </a:cubicBezTo>
                  <a:cubicBezTo>
                    <a:pt x="93" y="11"/>
                    <a:pt x="72" y="1"/>
                    <a:pt x="6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47"/>
            <p:cNvSpPr/>
            <p:nvPr/>
          </p:nvSpPr>
          <p:spPr>
            <a:xfrm>
              <a:off x="2875075" y="3969950"/>
              <a:ext cx="3300" cy="1725"/>
            </a:xfrm>
            <a:custGeom>
              <a:rect b="b" l="l" r="r" t="t"/>
              <a:pathLst>
                <a:path extrusionOk="0" h="69" w="132">
                  <a:moveTo>
                    <a:pt x="131" y="0"/>
                  </a:moveTo>
                  <a:lnTo>
                    <a:pt x="131" y="0"/>
                  </a:lnTo>
                  <a:cubicBezTo>
                    <a:pt x="74" y="9"/>
                    <a:pt x="30" y="31"/>
                    <a:pt x="0" y="68"/>
                  </a:cubicBezTo>
                  <a:cubicBezTo>
                    <a:pt x="42" y="47"/>
                    <a:pt x="77" y="30"/>
                    <a:pt x="13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47"/>
            <p:cNvSpPr/>
            <p:nvPr/>
          </p:nvSpPr>
          <p:spPr>
            <a:xfrm>
              <a:off x="3067500" y="4112575"/>
              <a:ext cx="2350" cy="1325"/>
            </a:xfrm>
            <a:custGeom>
              <a:rect b="b" l="l" r="r" t="t"/>
              <a:pathLst>
                <a:path extrusionOk="0" h="53" w="94">
                  <a:moveTo>
                    <a:pt x="84" y="0"/>
                  </a:moveTo>
                  <a:cubicBezTo>
                    <a:pt x="74" y="0"/>
                    <a:pt x="58" y="8"/>
                    <a:pt x="42" y="18"/>
                  </a:cubicBezTo>
                  <a:cubicBezTo>
                    <a:pt x="27" y="29"/>
                    <a:pt x="14" y="41"/>
                    <a:pt x="1" y="52"/>
                  </a:cubicBezTo>
                  <a:cubicBezTo>
                    <a:pt x="17" y="52"/>
                    <a:pt x="32" y="51"/>
                    <a:pt x="55" y="51"/>
                  </a:cubicBezTo>
                  <a:cubicBezTo>
                    <a:pt x="73" y="32"/>
                    <a:pt x="92" y="17"/>
                    <a:pt x="94" y="10"/>
                  </a:cubicBezTo>
                  <a:cubicBezTo>
                    <a:pt x="94" y="3"/>
                    <a:pt x="90" y="0"/>
                    <a:pt x="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47"/>
            <p:cNvSpPr/>
            <p:nvPr/>
          </p:nvSpPr>
          <p:spPr>
            <a:xfrm>
              <a:off x="3073025" y="4112325"/>
              <a:ext cx="2525" cy="1025"/>
            </a:xfrm>
            <a:custGeom>
              <a:rect b="b" l="l" r="r" t="t"/>
              <a:pathLst>
                <a:path extrusionOk="0" h="41" w="101">
                  <a:moveTo>
                    <a:pt x="96" y="1"/>
                  </a:moveTo>
                  <a:lnTo>
                    <a:pt x="96" y="1"/>
                  </a:lnTo>
                  <a:cubicBezTo>
                    <a:pt x="73" y="3"/>
                    <a:pt x="45" y="9"/>
                    <a:pt x="18" y="17"/>
                  </a:cubicBezTo>
                  <a:cubicBezTo>
                    <a:pt x="14" y="17"/>
                    <a:pt x="5" y="28"/>
                    <a:pt x="1" y="33"/>
                  </a:cubicBezTo>
                  <a:cubicBezTo>
                    <a:pt x="17" y="36"/>
                    <a:pt x="32" y="40"/>
                    <a:pt x="51" y="40"/>
                  </a:cubicBezTo>
                  <a:cubicBezTo>
                    <a:pt x="58" y="40"/>
                    <a:pt x="83" y="30"/>
                    <a:pt x="90" y="23"/>
                  </a:cubicBezTo>
                  <a:cubicBezTo>
                    <a:pt x="99" y="15"/>
                    <a:pt x="101" y="1"/>
                    <a:pt x="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47"/>
            <p:cNvSpPr/>
            <p:nvPr/>
          </p:nvSpPr>
          <p:spPr>
            <a:xfrm>
              <a:off x="3088150" y="3911200"/>
              <a:ext cx="2700" cy="950"/>
            </a:xfrm>
            <a:custGeom>
              <a:rect b="b" l="l" r="r" t="t"/>
              <a:pathLst>
                <a:path extrusionOk="0" h="38" w="108">
                  <a:moveTo>
                    <a:pt x="68" y="1"/>
                  </a:moveTo>
                  <a:cubicBezTo>
                    <a:pt x="39" y="8"/>
                    <a:pt x="19" y="11"/>
                    <a:pt x="0" y="16"/>
                  </a:cubicBezTo>
                  <a:cubicBezTo>
                    <a:pt x="15" y="21"/>
                    <a:pt x="28" y="30"/>
                    <a:pt x="44" y="33"/>
                  </a:cubicBezTo>
                  <a:cubicBezTo>
                    <a:pt x="57" y="35"/>
                    <a:pt x="73" y="37"/>
                    <a:pt x="85" y="37"/>
                  </a:cubicBezTo>
                  <a:cubicBezTo>
                    <a:pt x="98" y="37"/>
                    <a:pt x="107" y="35"/>
                    <a:pt x="106" y="26"/>
                  </a:cubicBezTo>
                  <a:cubicBezTo>
                    <a:pt x="105" y="20"/>
                    <a:pt x="86" y="13"/>
                    <a:pt x="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47"/>
            <p:cNvSpPr/>
            <p:nvPr/>
          </p:nvSpPr>
          <p:spPr>
            <a:xfrm>
              <a:off x="3085175" y="4080775"/>
              <a:ext cx="2000" cy="1500"/>
            </a:xfrm>
            <a:custGeom>
              <a:rect b="b" l="l" r="r" t="t"/>
              <a:pathLst>
                <a:path extrusionOk="0" h="60" w="80">
                  <a:moveTo>
                    <a:pt x="64" y="0"/>
                  </a:moveTo>
                  <a:cubicBezTo>
                    <a:pt x="61" y="0"/>
                    <a:pt x="39" y="11"/>
                    <a:pt x="33" y="18"/>
                  </a:cubicBezTo>
                  <a:cubicBezTo>
                    <a:pt x="0" y="50"/>
                    <a:pt x="31" y="47"/>
                    <a:pt x="34" y="59"/>
                  </a:cubicBezTo>
                  <a:cubicBezTo>
                    <a:pt x="34" y="59"/>
                    <a:pt x="34" y="59"/>
                    <a:pt x="35" y="59"/>
                  </a:cubicBezTo>
                  <a:cubicBezTo>
                    <a:pt x="38" y="59"/>
                    <a:pt x="58" y="50"/>
                    <a:pt x="80" y="40"/>
                  </a:cubicBezTo>
                  <a:cubicBezTo>
                    <a:pt x="74" y="24"/>
                    <a:pt x="72" y="10"/>
                    <a:pt x="65" y="0"/>
                  </a:cubicBezTo>
                  <a:cubicBezTo>
                    <a:pt x="65" y="0"/>
                    <a:pt x="65" y="0"/>
                    <a:pt x="6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47"/>
            <p:cNvSpPr/>
            <p:nvPr/>
          </p:nvSpPr>
          <p:spPr>
            <a:xfrm>
              <a:off x="3084000" y="4079100"/>
              <a:ext cx="1975" cy="1475"/>
            </a:xfrm>
            <a:custGeom>
              <a:rect b="b" l="l" r="r" t="t"/>
              <a:pathLst>
                <a:path extrusionOk="0" h="59" w="79">
                  <a:moveTo>
                    <a:pt x="62" y="1"/>
                  </a:moveTo>
                  <a:cubicBezTo>
                    <a:pt x="57" y="1"/>
                    <a:pt x="38" y="11"/>
                    <a:pt x="31" y="17"/>
                  </a:cubicBezTo>
                  <a:cubicBezTo>
                    <a:pt x="0" y="50"/>
                    <a:pt x="30" y="47"/>
                    <a:pt x="34" y="58"/>
                  </a:cubicBezTo>
                  <a:cubicBezTo>
                    <a:pt x="34" y="58"/>
                    <a:pt x="55" y="50"/>
                    <a:pt x="78" y="39"/>
                  </a:cubicBezTo>
                  <a:cubicBezTo>
                    <a:pt x="72" y="23"/>
                    <a:pt x="71" y="10"/>
                    <a:pt x="63" y="1"/>
                  </a:cubicBezTo>
                  <a:cubicBezTo>
                    <a:pt x="63" y="1"/>
                    <a:pt x="63" y="1"/>
                    <a:pt x="6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47"/>
            <p:cNvSpPr/>
            <p:nvPr/>
          </p:nvSpPr>
          <p:spPr>
            <a:xfrm>
              <a:off x="2823500" y="4176475"/>
              <a:ext cx="2575" cy="950"/>
            </a:xfrm>
            <a:custGeom>
              <a:rect b="b" l="l" r="r" t="t"/>
              <a:pathLst>
                <a:path extrusionOk="0" h="38" w="103">
                  <a:moveTo>
                    <a:pt x="80" y="0"/>
                  </a:moveTo>
                  <a:cubicBezTo>
                    <a:pt x="76" y="9"/>
                    <a:pt x="68" y="12"/>
                    <a:pt x="59" y="12"/>
                  </a:cubicBezTo>
                  <a:cubicBezTo>
                    <a:pt x="47" y="12"/>
                    <a:pt x="32" y="7"/>
                    <a:pt x="20" y="7"/>
                  </a:cubicBezTo>
                  <a:cubicBezTo>
                    <a:pt x="13" y="7"/>
                    <a:pt x="7" y="9"/>
                    <a:pt x="2" y="14"/>
                  </a:cubicBezTo>
                  <a:cubicBezTo>
                    <a:pt x="1" y="15"/>
                    <a:pt x="2" y="18"/>
                    <a:pt x="4" y="27"/>
                  </a:cubicBezTo>
                  <a:cubicBezTo>
                    <a:pt x="14" y="27"/>
                    <a:pt x="29" y="28"/>
                    <a:pt x="45" y="30"/>
                  </a:cubicBezTo>
                  <a:lnTo>
                    <a:pt x="94" y="37"/>
                  </a:lnTo>
                  <a:cubicBezTo>
                    <a:pt x="96" y="28"/>
                    <a:pt x="102" y="19"/>
                    <a:pt x="101" y="11"/>
                  </a:cubicBezTo>
                  <a:cubicBezTo>
                    <a:pt x="101" y="6"/>
                    <a:pt x="88" y="5"/>
                    <a:pt x="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47"/>
            <p:cNvSpPr/>
            <p:nvPr/>
          </p:nvSpPr>
          <p:spPr>
            <a:xfrm>
              <a:off x="3102300" y="3930400"/>
              <a:ext cx="2425" cy="875"/>
            </a:xfrm>
            <a:custGeom>
              <a:rect b="b" l="l" r="r" t="t"/>
              <a:pathLst>
                <a:path extrusionOk="0" h="35" w="97">
                  <a:moveTo>
                    <a:pt x="63" y="1"/>
                  </a:moveTo>
                  <a:cubicBezTo>
                    <a:pt x="39" y="4"/>
                    <a:pt x="17" y="1"/>
                    <a:pt x="13" y="5"/>
                  </a:cubicBezTo>
                  <a:cubicBezTo>
                    <a:pt x="1" y="18"/>
                    <a:pt x="23" y="29"/>
                    <a:pt x="51" y="33"/>
                  </a:cubicBezTo>
                  <a:cubicBezTo>
                    <a:pt x="59" y="35"/>
                    <a:pt x="67" y="35"/>
                    <a:pt x="74" y="35"/>
                  </a:cubicBezTo>
                  <a:cubicBezTo>
                    <a:pt x="82" y="35"/>
                    <a:pt x="89" y="35"/>
                    <a:pt x="96" y="35"/>
                  </a:cubicBezTo>
                  <a:cubicBezTo>
                    <a:pt x="88" y="26"/>
                    <a:pt x="77" y="16"/>
                    <a:pt x="63" y="2"/>
                  </a:cubicBezTo>
                  <a:lnTo>
                    <a:pt x="6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47"/>
            <p:cNvSpPr/>
            <p:nvPr/>
          </p:nvSpPr>
          <p:spPr>
            <a:xfrm>
              <a:off x="3109150" y="3942200"/>
              <a:ext cx="1750" cy="1150"/>
            </a:xfrm>
            <a:custGeom>
              <a:rect b="b" l="l" r="r" t="t"/>
              <a:pathLst>
                <a:path extrusionOk="0" h="46" w="70">
                  <a:moveTo>
                    <a:pt x="29" y="0"/>
                  </a:moveTo>
                  <a:cubicBezTo>
                    <a:pt x="23" y="0"/>
                    <a:pt x="13" y="3"/>
                    <a:pt x="8" y="5"/>
                  </a:cubicBezTo>
                  <a:cubicBezTo>
                    <a:pt x="3" y="7"/>
                    <a:pt x="0" y="13"/>
                    <a:pt x="2" y="17"/>
                  </a:cubicBezTo>
                  <a:cubicBezTo>
                    <a:pt x="5" y="25"/>
                    <a:pt x="11" y="33"/>
                    <a:pt x="17" y="38"/>
                  </a:cubicBezTo>
                  <a:cubicBezTo>
                    <a:pt x="24" y="43"/>
                    <a:pt x="31" y="46"/>
                    <a:pt x="35" y="46"/>
                  </a:cubicBezTo>
                  <a:cubicBezTo>
                    <a:pt x="39" y="46"/>
                    <a:pt x="40" y="42"/>
                    <a:pt x="34" y="32"/>
                  </a:cubicBezTo>
                  <a:cubicBezTo>
                    <a:pt x="31" y="28"/>
                    <a:pt x="31" y="25"/>
                    <a:pt x="31" y="20"/>
                  </a:cubicBezTo>
                  <a:cubicBezTo>
                    <a:pt x="46" y="19"/>
                    <a:pt x="70" y="22"/>
                    <a:pt x="34" y="1"/>
                  </a:cubicBezTo>
                  <a:cubicBezTo>
                    <a:pt x="33" y="0"/>
                    <a:pt x="31" y="0"/>
                    <a:pt x="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47"/>
            <p:cNvSpPr/>
            <p:nvPr/>
          </p:nvSpPr>
          <p:spPr>
            <a:xfrm>
              <a:off x="2741475" y="4069175"/>
              <a:ext cx="1500" cy="1900"/>
            </a:xfrm>
            <a:custGeom>
              <a:rect b="b" l="l" r="r" t="t"/>
              <a:pathLst>
                <a:path extrusionOk="0" h="76" w="60">
                  <a:moveTo>
                    <a:pt x="57" y="1"/>
                  </a:moveTo>
                  <a:cubicBezTo>
                    <a:pt x="57" y="1"/>
                    <a:pt x="48" y="5"/>
                    <a:pt x="45" y="8"/>
                  </a:cubicBezTo>
                  <a:cubicBezTo>
                    <a:pt x="1" y="36"/>
                    <a:pt x="32" y="40"/>
                    <a:pt x="22" y="58"/>
                  </a:cubicBezTo>
                  <a:cubicBezTo>
                    <a:pt x="17" y="65"/>
                    <a:pt x="22" y="70"/>
                    <a:pt x="22" y="76"/>
                  </a:cubicBezTo>
                  <a:cubicBezTo>
                    <a:pt x="22" y="76"/>
                    <a:pt x="29" y="71"/>
                    <a:pt x="45" y="63"/>
                  </a:cubicBezTo>
                  <a:lnTo>
                    <a:pt x="45" y="61"/>
                  </a:lnTo>
                  <a:cubicBezTo>
                    <a:pt x="50" y="48"/>
                    <a:pt x="54" y="33"/>
                    <a:pt x="58" y="17"/>
                  </a:cubicBezTo>
                  <a:cubicBezTo>
                    <a:pt x="60" y="11"/>
                    <a:pt x="57" y="5"/>
                    <a:pt x="5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47"/>
            <p:cNvSpPr/>
            <p:nvPr/>
          </p:nvSpPr>
          <p:spPr>
            <a:xfrm>
              <a:off x="2896925" y="3972700"/>
              <a:ext cx="1775" cy="1125"/>
            </a:xfrm>
            <a:custGeom>
              <a:rect b="b" l="l" r="r" t="t"/>
              <a:pathLst>
                <a:path extrusionOk="0" h="45" w="71">
                  <a:moveTo>
                    <a:pt x="61" y="1"/>
                  </a:moveTo>
                  <a:cubicBezTo>
                    <a:pt x="53" y="1"/>
                    <a:pt x="41" y="3"/>
                    <a:pt x="33" y="5"/>
                  </a:cubicBezTo>
                  <a:cubicBezTo>
                    <a:pt x="26" y="7"/>
                    <a:pt x="14" y="18"/>
                    <a:pt x="2" y="29"/>
                  </a:cubicBezTo>
                  <a:lnTo>
                    <a:pt x="2" y="29"/>
                  </a:lnTo>
                  <a:cubicBezTo>
                    <a:pt x="1" y="29"/>
                    <a:pt x="1" y="29"/>
                    <a:pt x="0" y="29"/>
                  </a:cubicBezTo>
                  <a:lnTo>
                    <a:pt x="0" y="30"/>
                  </a:lnTo>
                  <a:cubicBezTo>
                    <a:pt x="1" y="30"/>
                    <a:pt x="1" y="29"/>
                    <a:pt x="2" y="29"/>
                  </a:cubicBezTo>
                  <a:lnTo>
                    <a:pt x="2" y="29"/>
                  </a:lnTo>
                  <a:cubicBezTo>
                    <a:pt x="19" y="36"/>
                    <a:pt x="29" y="41"/>
                    <a:pt x="40" y="45"/>
                  </a:cubicBezTo>
                  <a:cubicBezTo>
                    <a:pt x="50" y="30"/>
                    <a:pt x="64" y="15"/>
                    <a:pt x="70" y="4"/>
                  </a:cubicBezTo>
                  <a:cubicBezTo>
                    <a:pt x="70" y="2"/>
                    <a:pt x="66" y="1"/>
                    <a:pt x="6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47"/>
            <p:cNvSpPr/>
            <p:nvPr/>
          </p:nvSpPr>
          <p:spPr>
            <a:xfrm>
              <a:off x="2926750" y="3963175"/>
              <a:ext cx="1975" cy="1000"/>
            </a:xfrm>
            <a:custGeom>
              <a:rect b="b" l="l" r="r" t="t"/>
              <a:pathLst>
                <a:path extrusionOk="0" h="40" w="79">
                  <a:moveTo>
                    <a:pt x="12" y="1"/>
                  </a:moveTo>
                  <a:cubicBezTo>
                    <a:pt x="1" y="25"/>
                    <a:pt x="5" y="40"/>
                    <a:pt x="35" y="40"/>
                  </a:cubicBezTo>
                  <a:cubicBezTo>
                    <a:pt x="38" y="40"/>
                    <a:pt x="43" y="39"/>
                    <a:pt x="48" y="39"/>
                  </a:cubicBezTo>
                  <a:lnTo>
                    <a:pt x="71" y="36"/>
                  </a:lnTo>
                  <a:cubicBezTo>
                    <a:pt x="73" y="30"/>
                    <a:pt x="79" y="23"/>
                    <a:pt x="76" y="21"/>
                  </a:cubicBezTo>
                  <a:cubicBezTo>
                    <a:pt x="55" y="15"/>
                    <a:pt x="36" y="8"/>
                    <a:pt x="1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47"/>
            <p:cNvSpPr/>
            <p:nvPr/>
          </p:nvSpPr>
          <p:spPr>
            <a:xfrm>
              <a:off x="3096875" y="4076375"/>
              <a:ext cx="1700" cy="950"/>
            </a:xfrm>
            <a:custGeom>
              <a:rect b="b" l="l" r="r" t="t"/>
              <a:pathLst>
                <a:path extrusionOk="0" h="38" w="68">
                  <a:moveTo>
                    <a:pt x="54" y="1"/>
                  </a:moveTo>
                  <a:cubicBezTo>
                    <a:pt x="39" y="1"/>
                    <a:pt x="21" y="4"/>
                    <a:pt x="4" y="7"/>
                  </a:cubicBezTo>
                  <a:cubicBezTo>
                    <a:pt x="4" y="14"/>
                    <a:pt x="0" y="25"/>
                    <a:pt x="4" y="29"/>
                  </a:cubicBezTo>
                  <a:cubicBezTo>
                    <a:pt x="12" y="35"/>
                    <a:pt x="24" y="35"/>
                    <a:pt x="34" y="38"/>
                  </a:cubicBezTo>
                  <a:lnTo>
                    <a:pt x="60" y="23"/>
                  </a:lnTo>
                  <a:cubicBezTo>
                    <a:pt x="62" y="16"/>
                    <a:pt x="68" y="1"/>
                    <a:pt x="62" y="1"/>
                  </a:cubicBezTo>
                  <a:cubicBezTo>
                    <a:pt x="59" y="1"/>
                    <a:pt x="57" y="1"/>
                    <a:pt x="5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47"/>
            <p:cNvSpPr/>
            <p:nvPr/>
          </p:nvSpPr>
          <p:spPr>
            <a:xfrm>
              <a:off x="3155450" y="3951125"/>
              <a:ext cx="1475" cy="3400"/>
            </a:xfrm>
            <a:custGeom>
              <a:rect b="b" l="l" r="r" t="t"/>
              <a:pathLst>
                <a:path extrusionOk="0" h="136" w="59">
                  <a:moveTo>
                    <a:pt x="1" y="0"/>
                  </a:moveTo>
                  <a:cubicBezTo>
                    <a:pt x="10" y="53"/>
                    <a:pt x="17" y="88"/>
                    <a:pt x="23" y="122"/>
                  </a:cubicBezTo>
                  <a:cubicBezTo>
                    <a:pt x="29" y="126"/>
                    <a:pt x="38" y="136"/>
                    <a:pt x="43" y="136"/>
                  </a:cubicBezTo>
                  <a:cubicBezTo>
                    <a:pt x="44" y="136"/>
                    <a:pt x="44" y="136"/>
                    <a:pt x="45" y="135"/>
                  </a:cubicBezTo>
                  <a:cubicBezTo>
                    <a:pt x="58" y="122"/>
                    <a:pt x="37" y="82"/>
                    <a:pt x="29" y="55"/>
                  </a:cubicBezTo>
                  <a:cubicBezTo>
                    <a:pt x="24" y="43"/>
                    <a:pt x="17" y="31"/>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47"/>
            <p:cNvSpPr/>
            <p:nvPr/>
          </p:nvSpPr>
          <p:spPr>
            <a:xfrm>
              <a:off x="2863375" y="4144800"/>
              <a:ext cx="1950" cy="1025"/>
            </a:xfrm>
            <a:custGeom>
              <a:rect b="b" l="l" r="r" t="t"/>
              <a:pathLst>
                <a:path extrusionOk="0" h="41" w="78">
                  <a:moveTo>
                    <a:pt x="43" y="1"/>
                  </a:moveTo>
                  <a:cubicBezTo>
                    <a:pt x="30" y="9"/>
                    <a:pt x="12" y="20"/>
                    <a:pt x="4" y="30"/>
                  </a:cubicBezTo>
                  <a:cubicBezTo>
                    <a:pt x="1" y="33"/>
                    <a:pt x="23" y="40"/>
                    <a:pt x="37" y="40"/>
                  </a:cubicBezTo>
                  <a:cubicBezTo>
                    <a:pt x="38" y="40"/>
                    <a:pt x="39" y="40"/>
                    <a:pt x="40" y="40"/>
                  </a:cubicBezTo>
                  <a:cubicBezTo>
                    <a:pt x="48" y="40"/>
                    <a:pt x="62" y="33"/>
                    <a:pt x="77" y="29"/>
                  </a:cubicBezTo>
                  <a:cubicBezTo>
                    <a:pt x="62" y="15"/>
                    <a:pt x="54" y="8"/>
                    <a:pt x="4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47"/>
            <p:cNvSpPr/>
            <p:nvPr/>
          </p:nvSpPr>
          <p:spPr>
            <a:xfrm>
              <a:off x="2725600" y="4180475"/>
              <a:ext cx="1025" cy="1600"/>
            </a:xfrm>
            <a:custGeom>
              <a:rect b="b" l="l" r="r" t="t"/>
              <a:pathLst>
                <a:path extrusionOk="0" h="64" w="41">
                  <a:moveTo>
                    <a:pt x="40" y="1"/>
                  </a:moveTo>
                  <a:lnTo>
                    <a:pt x="40" y="1"/>
                  </a:lnTo>
                  <a:cubicBezTo>
                    <a:pt x="17" y="21"/>
                    <a:pt x="0" y="43"/>
                    <a:pt x="39" y="64"/>
                  </a:cubicBezTo>
                  <a:lnTo>
                    <a:pt x="4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47"/>
            <p:cNvSpPr/>
            <p:nvPr/>
          </p:nvSpPr>
          <p:spPr>
            <a:xfrm>
              <a:off x="2817625" y="4176425"/>
              <a:ext cx="1825" cy="1100"/>
            </a:xfrm>
            <a:custGeom>
              <a:rect b="b" l="l" r="r" t="t"/>
              <a:pathLst>
                <a:path extrusionOk="0" h="44" w="73">
                  <a:moveTo>
                    <a:pt x="11" y="1"/>
                  </a:moveTo>
                  <a:cubicBezTo>
                    <a:pt x="8" y="10"/>
                    <a:pt x="0" y="19"/>
                    <a:pt x="5" y="26"/>
                  </a:cubicBezTo>
                  <a:cubicBezTo>
                    <a:pt x="8" y="32"/>
                    <a:pt x="27" y="36"/>
                    <a:pt x="46" y="44"/>
                  </a:cubicBezTo>
                  <a:cubicBezTo>
                    <a:pt x="58" y="32"/>
                    <a:pt x="73" y="23"/>
                    <a:pt x="68" y="21"/>
                  </a:cubicBezTo>
                  <a:cubicBezTo>
                    <a:pt x="52" y="13"/>
                    <a:pt x="31" y="7"/>
                    <a:pt x="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47"/>
            <p:cNvSpPr/>
            <p:nvPr/>
          </p:nvSpPr>
          <p:spPr>
            <a:xfrm>
              <a:off x="2986525" y="3949325"/>
              <a:ext cx="1775" cy="1050"/>
            </a:xfrm>
            <a:custGeom>
              <a:rect b="b" l="l" r="r" t="t"/>
              <a:pathLst>
                <a:path extrusionOk="0" h="42" w="71">
                  <a:moveTo>
                    <a:pt x="46" y="0"/>
                  </a:moveTo>
                  <a:lnTo>
                    <a:pt x="11" y="4"/>
                  </a:lnTo>
                  <a:cubicBezTo>
                    <a:pt x="9" y="12"/>
                    <a:pt x="0" y="22"/>
                    <a:pt x="6" y="25"/>
                  </a:cubicBezTo>
                  <a:cubicBezTo>
                    <a:pt x="21" y="32"/>
                    <a:pt x="42" y="35"/>
                    <a:pt x="61" y="41"/>
                  </a:cubicBezTo>
                  <a:cubicBezTo>
                    <a:pt x="64" y="34"/>
                    <a:pt x="71" y="25"/>
                    <a:pt x="69" y="21"/>
                  </a:cubicBezTo>
                  <a:cubicBezTo>
                    <a:pt x="65" y="12"/>
                    <a:pt x="53" y="6"/>
                    <a:pt x="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47"/>
            <p:cNvSpPr/>
            <p:nvPr/>
          </p:nvSpPr>
          <p:spPr>
            <a:xfrm>
              <a:off x="2865025" y="4145500"/>
              <a:ext cx="1700" cy="1250"/>
            </a:xfrm>
            <a:custGeom>
              <a:rect b="b" l="l" r="r" t="t"/>
              <a:pathLst>
                <a:path extrusionOk="0" h="50" w="68">
                  <a:moveTo>
                    <a:pt x="1" y="1"/>
                  </a:moveTo>
                  <a:lnTo>
                    <a:pt x="1" y="1"/>
                  </a:lnTo>
                  <a:cubicBezTo>
                    <a:pt x="2" y="14"/>
                    <a:pt x="1" y="20"/>
                    <a:pt x="4" y="23"/>
                  </a:cubicBezTo>
                  <a:lnTo>
                    <a:pt x="26" y="49"/>
                  </a:lnTo>
                  <a:lnTo>
                    <a:pt x="67" y="39"/>
                  </a:lnTo>
                  <a:lnTo>
                    <a:pt x="39" y="14"/>
                  </a:lnTo>
                  <a:cubicBezTo>
                    <a:pt x="35" y="11"/>
                    <a:pt x="26" y="9"/>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47"/>
            <p:cNvSpPr/>
            <p:nvPr/>
          </p:nvSpPr>
          <p:spPr>
            <a:xfrm>
              <a:off x="2955325" y="3955500"/>
              <a:ext cx="2025" cy="775"/>
            </a:xfrm>
            <a:custGeom>
              <a:rect b="b" l="l" r="r" t="t"/>
              <a:pathLst>
                <a:path extrusionOk="0" h="31" w="81">
                  <a:moveTo>
                    <a:pt x="80" y="0"/>
                  </a:moveTo>
                  <a:cubicBezTo>
                    <a:pt x="51" y="0"/>
                    <a:pt x="29" y="2"/>
                    <a:pt x="7" y="2"/>
                  </a:cubicBezTo>
                  <a:cubicBezTo>
                    <a:pt x="7" y="10"/>
                    <a:pt x="1" y="22"/>
                    <a:pt x="8" y="28"/>
                  </a:cubicBezTo>
                  <a:cubicBezTo>
                    <a:pt x="10" y="30"/>
                    <a:pt x="15" y="31"/>
                    <a:pt x="22" y="31"/>
                  </a:cubicBezTo>
                  <a:cubicBezTo>
                    <a:pt x="30" y="31"/>
                    <a:pt x="40" y="30"/>
                    <a:pt x="48" y="28"/>
                  </a:cubicBezTo>
                  <a:cubicBezTo>
                    <a:pt x="54" y="27"/>
                    <a:pt x="64" y="15"/>
                    <a:pt x="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47"/>
            <p:cNvSpPr/>
            <p:nvPr/>
          </p:nvSpPr>
          <p:spPr>
            <a:xfrm>
              <a:off x="3026575" y="4110850"/>
              <a:ext cx="1875" cy="1350"/>
            </a:xfrm>
            <a:custGeom>
              <a:rect b="b" l="l" r="r" t="t"/>
              <a:pathLst>
                <a:path extrusionOk="0" h="54" w="75">
                  <a:moveTo>
                    <a:pt x="74" y="1"/>
                  </a:moveTo>
                  <a:cubicBezTo>
                    <a:pt x="61" y="2"/>
                    <a:pt x="48" y="4"/>
                    <a:pt x="36" y="8"/>
                  </a:cubicBezTo>
                  <a:cubicBezTo>
                    <a:pt x="1" y="24"/>
                    <a:pt x="20" y="32"/>
                    <a:pt x="23" y="42"/>
                  </a:cubicBezTo>
                  <a:cubicBezTo>
                    <a:pt x="24" y="46"/>
                    <a:pt x="34" y="48"/>
                    <a:pt x="48" y="54"/>
                  </a:cubicBezTo>
                  <a:cubicBezTo>
                    <a:pt x="59" y="30"/>
                    <a:pt x="67" y="15"/>
                    <a:pt x="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 name="Google Shape;5351;p47"/>
            <p:cNvSpPr/>
            <p:nvPr/>
          </p:nvSpPr>
          <p:spPr>
            <a:xfrm>
              <a:off x="2888400" y="3958325"/>
              <a:ext cx="2100" cy="1500"/>
            </a:xfrm>
            <a:custGeom>
              <a:rect b="b" l="l" r="r" t="t"/>
              <a:pathLst>
                <a:path extrusionOk="0" h="60" w="84">
                  <a:moveTo>
                    <a:pt x="84" y="0"/>
                  </a:moveTo>
                  <a:lnTo>
                    <a:pt x="84" y="0"/>
                  </a:lnTo>
                  <a:cubicBezTo>
                    <a:pt x="59" y="12"/>
                    <a:pt x="47" y="17"/>
                    <a:pt x="38" y="20"/>
                  </a:cubicBezTo>
                  <a:cubicBezTo>
                    <a:pt x="0" y="37"/>
                    <a:pt x="9" y="48"/>
                    <a:pt x="16" y="55"/>
                  </a:cubicBezTo>
                  <a:cubicBezTo>
                    <a:pt x="21" y="59"/>
                    <a:pt x="34" y="59"/>
                    <a:pt x="44" y="59"/>
                  </a:cubicBezTo>
                  <a:cubicBezTo>
                    <a:pt x="55" y="43"/>
                    <a:pt x="66" y="27"/>
                    <a:pt x="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47"/>
            <p:cNvSpPr/>
            <p:nvPr/>
          </p:nvSpPr>
          <p:spPr>
            <a:xfrm>
              <a:off x="2744900" y="4045675"/>
              <a:ext cx="1550" cy="1325"/>
            </a:xfrm>
            <a:custGeom>
              <a:rect b="b" l="l" r="r" t="t"/>
              <a:pathLst>
                <a:path extrusionOk="0" h="53" w="62">
                  <a:moveTo>
                    <a:pt x="27" y="1"/>
                  </a:moveTo>
                  <a:lnTo>
                    <a:pt x="8" y="33"/>
                  </a:lnTo>
                  <a:cubicBezTo>
                    <a:pt x="5" y="39"/>
                    <a:pt x="1" y="48"/>
                    <a:pt x="4" y="49"/>
                  </a:cubicBezTo>
                  <a:cubicBezTo>
                    <a:pt x="6" y="52"/>
                    <a:pt x="11" y="52"/>
                    <a:pt x="16" y="52"/>
                  </a:cubicBezTo>
                  <a:cubicBezTo>
                    <a:pt x="20" y="52"/>
                    <a:pt x="24" y="52"/>
                    <a:pt x="27" y="52"/>
                  </a:cubicBezTo>
                  <a:cubicBezTo>
                    <a:pt x="38" y="40"/>
                    <a:pt x="51" y="27"/>
                    <a:pt x="58" y="15"/>
                  </a:cubicBezTo>
                  <a:cubicBezTo>
                    <a:pt x="61" y="9"/>
                    <a:pt x="54" y="7"/>
                    <a:pt x="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47"/>
            <p:cNvSpPr/>
            <p:nvPr/>
          </p:nvSpPr>
          <p:spPr>
            <a:xfrm>
              <a:off x="2983800" y="3925700"/>
              <a:ext cx="1375" cy="1875"/>
            </a:xfrm>
            <a:custGeom>
              <a:rect b="b" l="l" r="r" t="t"/>
              <a:pathLst>
                <a:path extrusionOk="0" h="75" w="55">
                  <a:moveTo>
                    <a:pt x="43" y="0"/>
                  </a:moveTo>
                  <a:cubicBezTo>
                    <a:pt x="30" y="15"/>
                    <a:pt x="12" y="30"/>
                    <a:pt x="5" y="45"/>
                  </a:cubicBezTo>
                  <a:cubicBezTo>
                    <a:pt x="0" y="52"/>
                    <a:pt x="14" y="58"/>
                    <a:pt x="25" y="74"/>
                  </a:cubicBezTo>
                  <a:cubicBezTo>
                    <a:pt x="34" y="53"/>
                    <a:pt x="37" y="43"/>
                    <a:pt x="42" y="34"/>
                  </a:cubicBezTo>
                  <a:lnTo>
                    <a:pt x="55" y="2"/>
                  </a:lnTo>
                  <a:cubicBezTo>
                    <a:pt x="55" y="2"/>
                    <a:pt x="46" y="0"/>
                    <a:pt x="4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47"/>
            <p:cNvSpPr/>
            <p:nvPr/>
          </p:nvSpPr>
          <p:spPr>
            <a:xfrm>
              <a:off x="2819125" y="3998575"/>
              <a:ext cx="1650" cy="1150"/>
            </a:xfrm>
            <a:custGeom>
              <a:rect b="b" l="l" r="r" t="t"/>
              <a:pathLst>
                <a:path extrusionOk="0" h="46" w="66">
                  <a:moveTo>
                    <a:pt x="38" y="0"/>
                  </a:moveTo>
                  <a:cubicBezTo>
                    <a:pt x="33" y="0"/>
                    <a:pt x="26" y="1"/>
                    <a:pt x="20" y="1"/>
                  </a:cubicBezTo>
                  <a:cubicBezTo>
                    <a:pt x="14" y="13"/>
                    <a:pt x="1" y="32"/>
                    <a:pt x="5" y="38"/>
                  </a:cubicBezTo>
                  <a:cubicBezTo>
                    <a:pt x="11" y="46"/>
                    <a:pt x="32" y="43"/>
                    <a:pt x="46" y="44"/>
                  </a:cubicBezTo>
                  <a:lnTo>
                    <a:pt x="65" y="32"/>
                  </a:lnTo>
                  <a:cubicBezTo>
                    <a:pt x="58" y="22"/>
                    <a:pt x="52" y="10"/>
                    <a:pt x="43" y="1"/>
                  </a:cubicBezTo>
                  <a:cubicBezTo>
                    <a:pt x="42" y="0"/>
                    <a:pt x="40" y="0"/>
                    <a:pt x="3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47"/>
            <p:cNvSpPr/>
            <p:nvPr/>
          </p:nvSpPr>
          <p:spPr>
            <a:xfrm>
              <a:off x="3153250" y="3945625"/>
              <a:ext cx="1725" cy="1700"/>
            </a:xfrm>
            <a:custGeom>
              <a:rect b="b" l="l" r="r" t="t"/>
              <a:pathLst>
                <a:path extrusionOk="0" h="68" w="69">
                  <a:moveTo>
                    <a:pt x="3" y="1"/>
                  </a:moveTo>
                  <a:cubicBezTo>
                    <a:pt x="0" y="1"/>
                    <a:pt x="2" y="16"/>
                    <a:pt x="2" y="23"/>
                  </a:cubicBezTo>
                  <a:cubicBezTo>
                    <a:pt x="21" y="39"/>
                    <a:pt x="42" y="57"/>
                    <a:pt x="59" y="67"/>
                  </a:cubicBezTo>
                  <a:cubicBezTo>
                    <a:pt x="60" y="68"/>
                    <a:pt x="60" y="68"/>
                    <a:pt x="61" y="68"/>
                  </a:cubicBezTo>
                  <a:cubicBezTo>
                    <a:pt x="65" y="68"/>
                    <a:pt x="65" y="53"/>
                    <a:pt x="68" y="45"/>
                  </a:cubicBezTo>
                  <a:lnTo>
                    <a:pt x="43" y="7"/>
                  </a:lnTo>
                  <a:cubicBezTo>
                    <a:pt x="30" y="5"/>
                    <a:pt x="15" y="1"/>
                    <a:pt x="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47"/>
            <p:cNvSpPr/>
            <p:nvPr/>
          </p:nvSpPr>
          <p:spPr>
            <a:xfrm>
              <a:off x="3119075" y="3948000"/>
              <a:ext cx="1200" cy="1600"/>
            </a:xfrm>
            <a:custGeom>
              <a:rect b="b" l="l" r="r" t="t"/>
              <a:pathLst>
                <a:path extrusionOk="0" h="64" w="48">
                  <a:moveTo>
                    <a:pt x="1" y="0"/>
                  </a:moveTo>
                  <a:lnTo>
                    <a:pt x="1" y="0"/>
                  </a:lnTo>
                  <a:cubicBezTo>
                    <a:pt x="4" y="10"/>
                    <a:pt x="5" y="22"/>
                    <a:pt x="11" y="31"/>
                  </a:cubicBezTo>
                  <a:cubicBezTo>
                    <a:pt x="18" y="40"/>
                    <a:pt x="32" y="49"/>
                    <a:pt x="48" y="63"/>
                  </a:cubicBezTo>
                  <a:cubicBezTo>
                    <a:pt x="40" y="40"/>
                    <a:pt x="37" y="25"/>
                    <a:pt x="29" y="10"/>
                  </a:cubicBezTo>
                  <a:cubicBezTo>
                    <a:pt x="26" y="6"/>
                    <a:pt x="11" y="4"/>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47"/>
            <p:cNvSpPr/>
            <p:nvPr/>
          </p:nvSpPr>
          <p:spPr>
            <a:xfrm>
              <a:off x="3124675" y="3957175"/>
              <a:ext cx="800" cy="1175"/>
            </a:xfrm>
            <a:custGeom>
              <a:rect b="b" l="l" r="r" t="t"/>
              <a:pathLst>
                <a:path extrusionOk="0" h="47" w="32">
                  <a:moveTo>
                    <a:pt x="7" y="0"/>
                  </a:moveTo>
                  <a:cubicBezTo>
                    <a:pt x="7" y="0"/>
                    <a:pt x="6" y="0"/>
                    <a:pt x="6" y="1"/>
                  </a:cubicBezTo>
                  <a:cubicBezTo>
                    <a:pt x="2" y="16"/>
                    <a:pt x="2" y="32"/>
                    <a:pt x="0" y="46"/>
                  </a:cubicBezTo>
                  <a:cubicBezTo>
                    <a:pt x="9" y="45"/>
                    <a:pt x="19" y="46"/>
                    <a:pt x="25" y="41"/>
                  </a:cubicBezTo>
                  <a:cubicBezTo>
                    <a:pt x="30" y="36"/>
                    <a:pt x="30" y="23"/>
                    <a:pt x="31" y="7"/>
                  </a:cubicBezTo>
                  <a:cubicBezTo>
                    <a:pt x="20" y="4"/>
                    <a:pt x="11" y="0"/>
                    <a:pt x="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47"/>
            <p:cNvSpPr/>
            <p:nvPr/>
          </p:nvSpPr>
          <p:spPr>
            <a:xfrm>
              <a:off x="3096175" y="4078425"/>
              <a:ext cx="1900" cy="900"/>
            </a:xfrm>
            <a:custGeom>
              <a:rect b="b" l="l" r="r" t="t"/>
              <a:pathLst>
                <a:path extrusionOk="0" h="36" w="76">
                  <a:moveTo>
                    <a:pt x="40" y="0"/>
                  </a:moveTo>
                  <a:cubicBezTo>
                    <a:pt x="34" y="0"/>
                    <a:pt x="25" y="3"/>
                    <a:pt x="0" y="9"/>
                  </a:cubicBezTo>
                  <a:cubicBezTo>
                    <a:pt x="7" y="19"/>
                    <a:pt x="9" y="24"/>
                    <a:pt x="13" y="25"/>
                  </a:cubicBezTo>
                  <a:lnTo>
                    <a:pt x="47" y="35"/>
                  </a:lnTo>
                  <a:lnTo>
                    <a:pt x="75" y="6"/>
                  </a:lnTo>
                  <a:lnTo>
                    <a:pt x="4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47"/>
            <p:cNvSpPr/>
            <p:nvPr/>
          </p:nvSpPr>
          <p:spPr>
            <a:xfrm>
              <a:off x="2906150" y="4163700"/>
              <a:ext cx="2450" cy="1425"/>
            </a:xfrm>
            <a:custGeom>
              <a:rect b="b" l="l" r="r" t="t"/>
              <a:pathLst>
                <a:path extrusionOk="0" h="57" w="98">
                  <a:moveTo>
                    <a:pt x="14" y="1"/>
                  </a:moveTo>
                  <a:lnTo>
                    <a:pt x="14" y="1"/>
                  </a:lnTo>
                  <a:cubicBezTo>
                    <a:pt x="8" y="5"/>
                    <a:pt x="2" y="10"/>
                    <a:pt x="2" y="10"/>
                  </a:cubicBezTo>
                  <a:lnTo>
                    <a:pt x="20" y="57"/>
                  </a:lnTo>
                  <a:lnTo>
                    <a:pt x="42" y="45"/>
                  </a:lnTo>
                  <a:cubicBezTo>
                    <a:pt x="98" y="14"/>
                    <a:pt x="1" y="21"/>
                    <a:pt x="1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47"/>
            <p:cNvSpPr/>
            <p:nvPr/>
          </p:nvSpPr>
          <p:spPr>
            <a:xfrm>
              <a:off x="2881700" y="3965575"/>
              <a:ext cx="1975" cy="900"/>
            </a:xfrm>
            <a:custGeom>
              <a:rect b="b" l="l" r="r" t="t"/>
              <a:pathLst>
                <a:path extrusionOk="0" h="36" w="79">
                  <a:moveTo>
                    <a:pt x="78" y="0"/>
                  </a:moveTo>
                  <a:cubicBezTo>
                    <a:pt x="53" y="3"/>
                    <a:pt x="37" y="6"/>
                    <a:pt x="19" y="9"/>
                  </a:cubicBezTo>
                  <a:cubicBezTo>
                    <a:pt x="14" y="16"/>
                    <a:pt x="0" y="30"/>
                    <a:pt x="5" y="31"/>
                  </a:cubicBezTo>
                  <a:cubicBezTo>
                    <a:pt x="18" y="34"/>
                    <a:pt x="37" y="34"/>
                    <a:pt x="55" y="36"/>
                  </a:cubicBezTo>
                  <a:cubicBezTo>
                    <a:pt x="61" y="27"/>
                    <a:pt x="68" y="16"/>
                    <a:pt x="7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47"/>
            <p:cNvSpPr/>
            <p:nvPr/>
          </p:nvSpPr>
          <p:spPr>
            <a:xfrm>
              <a:off x="3158700" y="3972200"/>
              <a:ext cx="925" cy="2225"/>
            </a:xfrm>
            <a:custGeom>
              <a:rect b="b" l="l" r="r" t="t"/>
              <a:pathLst>
                <a:path extrusionOk="0" h="89" w="37">
                  <a:moveTo>
                    <a:pt x="23" y="1"/>
                  </a:moveTo>
                  <a:cubicBezTo>
                    <a:pt x="23" y="1"/>
                    <a:pt x="23" y="1"/>
                    <a:pt x="22" y="2"/>
                  </a:cubicBezTo>
                  <a:cubicBezTo>
                    <a:pt x="13" y="13"/>
                    <a:pt x="8" y="34"/>
                    <a:pt x="0" y="50"/>
                  </a:cubicBezTo>
                  <a:cubicBezTo>
                    <a:pt x="6" y="60"/>
                    <a:pt x="12" y="71"/>
                    <a:pt x="24" y="87"/>
                  </a:cubicBezTo>
                  <a:lnTo>
                    <a:pt x="24" y="88"/>
                  </a:lnTo>
                  <a:cubicBezTo>
                    <a:pt x="30" y="62"/>
                    <a:pt x="34" y="43"/>
                    <a:pt x="37" y="25"/>
                  </a:cubicBezTo>
                  <a:cubicBezTo>
                    <a:pt x="33" y="17"/>
                    <a:pt x="27" y="1"/>
                    <a:pt x="2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47"/>
            <p:cNvSpPr/>
            <p:nvPr/>
          </p:nvSpPr>
          <p:spPr>
            <a:xfrm>
              <a:off x="2942350" y="3938600"/>
              <a:ext cx="2350" cy="950"/>
            </a:xfrm>
            <a:custGeom>
              <a:rect b="b" l="l" r="r" t="t"/>
              <a:pathLst>
                <a:path extrusionOk="0" h="38" w="94">
                  <a:moveTo>
                    <a:pt x="93" y="1"/>
                  </a:moveTo>
                  <a:cubicBezTo>
                    <a:pt x="65" y="4"/>
                    <a:pt x="39" y="7"/>
                    <a:pt x="12" y="10"/>
                  </a:cubicBezTo>
                  <a:cubicBezTo>
                    <a:pt x="9" y="16"/>
                    <a:pt x="0" y="24"/>
                    <a:pt x="3" y="26"/>
                  </a:cubicBezTo>
                  <a:cubicBezTo>
                    <a:pt x="18" y="30"/>
                    <a:pt x="37" y="33"/>
                    <a:pt x="53" y="38"/>
                  </a:cubicBezTo>
                  <a:cubicBezTo>
                    <a:pt x="65" y="26"/>
                    <a:pt x="77" y="16"/>
                    <a:pt x="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47"/>
            <p:cNvSpPr/>
            <p:nvPr/>
          </p:nvSpPr>
          <p:spPr>
            <a:xfrm>
              <a:off x="2812325" y="4033950"/>
              <a:ext cx="1325" cy="1350"/>
            </a:xfrm>
            <a:custGeom>
              <a:rect b="b" l="l" r="r" t="t"/>
              <a:pathLst>
                <a:path extrusionOk="0" h="54" w="53">
                  <a:moveTo>
                    <a:pt x="20" y="0"/>
                  </a:moveTo>
                  <a:cubicBezTo>
                    <a:pt x="11" y="18"/>
                    <a:pt x="1" y="31"/>
                    <a:pt x="2" y="39"/>
                  </a:cubicBezTo>
                  <a:cubicBezTo>
                    <a:pt x="4" y="46"/>
                    <a:pt x="15" y="49"/>
                    <a:pt x="23" y="53"/>
                  </a:cubicBezTo>
                  <a:cubicBezTo>
                    <a:pt x="33" y="37"/>
                    <a:pt x="45" y="19"/>
                    <a:pt x="52" y="3"/>
                  </a:cubicBezTo>
                  <a:cubicBezTo>
                    <a:pt x="53" y="1"/>
                    <a:pt x="49" y="1"/>
                    <a:pt x="43" y="1"/>
                  </a:cubicBezTo>
                  <a:cubicBezTo>
                    <a:pt x="40" y="1"/>
                    <a:pt x="36" y="1"/>
                    <a:pt x="32" y="1"/>
                  </a:cubicBezTo>
                  <a:cubicBezTo>
                    <a:pt x="28" y="1"/>
                    <a:pt x="24" y="1"/>
                    <a:pt x="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47"/>
            <p:cNvSpPr/>
            <p:nvPr/>
          </p:nvSpPr>
          <p:spPr>
            <a:xfrm>
              <a:off x="3039475" y="4102800"/>
              <a:ext cx="2425" cy="1275"/>
            </a:xfrm>
            <a:custGeom>
              <a:rect b="b" l="l" r="r" t="t"/>
              <a:pathLst>
                <a:path extrusionOk="0" h="51" w="97">
                  <a:moveTo>
                    <a:pt x="97" y="0"/>
                  </a:moveTo>
                  <a:lnTo>
                    <a:pt x="97" y="0"/>
                  </a:lnTo>
                  <a:cubicBezTo>
                    <a:pt x="69" y="12"/>
                    <a:pt x="49" y="17"/>
                    <a:pt x="33" y="24"/>
                  </a:cubicBezTo>
                  <a:cubicBezTo>
                    <a:pt x="20" y="31"/>
                    <a:pt x="13" y="42"/>
                    <a:pt x="1" y="50"/>
                  </a:cubicBezTo>
                  <a:cubicBezTo>
                    <a:pt x="8" y="50"/>
                    <a:pt x="17" y="51"/>
                    <a:pt x="25" y="51"/>
                  </a:cubicBezTo>
                  <a:cubicBezTo>
                    <a:pt x="33" y="51"/>
                    <a:pt x="39" y="50"/>
                    <a:pt x="42" y="49"/>
                  </a:cubicBezTo>
                  <a:cubicBezTo>
                    <a:pt x="60" y="37"/>
                    <a:pt x="73" y="24"/>
                    <a:pt x="9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47"/>
            <p:cNvSpPr/>
            <p:nvPr/>
          </p:nvSpPr>
          <p:spPr>
            <a:xfrm>
              <a:off x="2872500" y="3997450"/>
              <a:ext cx="2150" cy="1125"/>
            </a:xfrm>
            <a:custGeom>
              <a:rect b="b" l="l" r="r" t="t"/>
              <a:pathLst>
                <a:path extrusionOk="0" h="45" w="86">
                  <a:moveTo>
                    <a:pt x="84" y="1"/>
                  </a:moveTo>
                  <a:cubicBezTo>
                    <a:pt x="65" y="4"/>
                    <a:pt x="46" y="5"/>
                    <a:pt x="23" y="8"/>
                  </a:cubicBezTo>
                  <a:cubicBezTo>
                    <a:pt x="12" y="23"/>
                    <a:pt x="1" y="33"/>
                    <a:pt x="2" y="38"/>
                  </a:cubicBezTo>
                  <a:cubicBezTo>
                    <a:pt x="3" y="42"/>
                    <a:pt x="10" y="45"/>
                    <a:pt x="17" y="45"/>
                  </a:cubicBezTo>
                  <a:cubicBezTo>
                    <a:pt x="19" y="45"/>
                    <a:pt x="21" y="44"/>
                    <a:pt x="23" y="44"/>
                  </a:cubicBezTo>
                  <a:cubicBezTo>
                    <a:pt x="45" y="33"/>
                    <a:pt x="65" y="19"/>
                    <a:pt x="86" y="5"/>
                  </a:cubicBezTo>
                  <a:lnTo>
                    <a:pt x="8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47"/>
            <p:cNvSpPr/>
            <p:nvPr/>
          </p:nvSpPr>
          <p:spPr>
            <a:xfrm>
              <a:off x="2856025" y="3970075"/>
              <a:ext cx="1900" cy="1700"/>
            </a:xfrm>
            <a:custGeom>
              <a:rect b="b" l="l" r="r" t="t"/>
              <a:pathLst>
                <a:path extrusionOk="0" h="68" w="76">
                  <a:moveTo>
                    <a:pt x="74" y="1"/>
                  </a:moveTo>
                  <a:cubicBezTo>
                    <a:pt x="69" y="1"/>
                    <a:pt x="55" y="3"/>
                    <a:pt x="47" y="6"/>
                  </a:cubicBezTo>
                  <a:cubicBezTo>
                    <a:pt x="0" y="34"/>
                    <a:pt x="31" y="37"/>
                    <a:pt x="34" y="48"/>
                  </a:cubicBezTo>
                  <a:cubicBezTo>
                    <a:pt x="36" y="57"/>
                    <a:pt x="45" y="62"/>
                    <a:pt x="50" y="67"/>
                  </a:cubicBezTo>
                  <a:lnTo>
                    <a:pt x="67" y="59"/>
                  </a:lnTo>
                  <a:cubicBezTo>
                    <a:pt x="65" y="50"/>
                    <a:pt x="62" y="42"/>
                    <a:pt x="64" y="34"/>
                  </a:cubicBezTo>
                  <a:cubicBezTo>
                    <a:pt x="65" y="23"/>
                    <a:pt x="74" y="12"/>
                    <a:pt x="75" y="1"/>
                  </a:cubicBezTo>
                  <a:cubicBezTo>
                    <a:pt x="75" y="1"/>
                    <a:pt x="75" y="1"/>
                    <a:pt x="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47"/>
            <p:cNvSpPr/>
            <p:nvPr/>
          </p:nvSpPr>
          <p:spPr>
            <a:xfrm>
              <a:off x="2983500" y="4122950"/>
              <a:ext cx="1825" cy="1200"/>
            </a:xfrm>
            <a:custGeom>
              <a:rect b="b" l="l" r="r" t="t"/>
              <a:pathLst>
                <a:path extrusionOk="0" h="48" w="73">
                  <a:moveTo>
                    <a:pt x="40" y="1"/>
                  </a:moveTo>
                  <a:cubicBezTo>
                    <a:pt x="27" y="14"/>
                    <a:pt x="11" y="27"/>
                    <a:pt x="2" y="39"/>
                  </a:cubicBezTo>
                  <a:cubicBezTo>
                    <a:pt x="1" y="42"/>
                    <a:pt x="17" y="45"/>
                    <a:pt x="26" y="48"/>
                  </a:cubicBezTo>
                  <a:cubicBezTo>
                    <a:pt x="40" y="39"/>
                    <a:pt x="55" y="30"/>
                    <a:pt x="73" y="20"/>
                  </a:cubicBezTo>
                  <a:cubicBezTo>
                    <a:pt x="58" y="11"/>
                    <a:pt x="49" y="7"/>
                    <a:pt x="4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47"/>
            <p:cNvSpPr/>
            <p:nvPr/>
          </p:nvSpPr>
          <p:spPr>
            <a:xfrm>
              <a:off x="3066400" y="3935375"/>
              <a:ext cx="1650" cy="1175"/>
            </a:xfrm>
            <a:custGeom>
              <a:rect b="b" l="l" r="r" t="t"/>
              <a:pathLst>
                <a:path extrusionOk="0" h="47" w="66">
                  <a:moveTo>
                    <a:pt x="27" y="0"/>
                  </a:moveTo>
                  <a:cubicBezTo>
                    <a:pt x="16" y="12"/>
                    <a:pt x="1" y="20"/>
                    <a:pt x="5" y="22"/>
                  </a:cubicBezTo>
                  <a:cubicBezTo>
                    <a:pt x="20" y="31"/>
                    <a:pt x="38" y="39"/>
                    <a:pt x="55" y="46"/>
                  </a:cubicBezTo>
                  <a:cubicBezTo>
                    <a:pt x="58" y="37"/>
                    <a:pt x="66" y="28"/>
                    <a:pt x="63" y="21"/>
                  </a:cubicBezTo>
                  <a:cubicBezTo>
                    <a:pt x="60" y="15"/>
                    <a:pt x="45" y="11"/>
                    <a:pt x="2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47"/>
            <p:cNvSpPr/>
            <p:nvPr/>
          </p:nvSpPr>
          <p:spPr>
            <a:xfrm>
              <a:off x="2981200" y="4114525"/>
              <a:ext cx="1900" cy="1250"/>
            </a:xfrm>
            <a:custGeom>
              <a:rect b="b" l="l" r="r" t="t"/>
              <a:pathLst>
                <a:path extrusionOk="0" h="50" w="76">
                  <a:moveTo>
                    <a:pt x="75" y="1"/>
                  </a:moveTo>
                  <a:cubicBezTo>
                    <a:pt x="65" y="2"/>
                    <a:pt x="50" y="4"/>
                    <a:pt x="37" y="7"/>
                  </a:cubicBezTo>
                  <a:cubicBezTo>
                    <a:pt x="28" y="8"/>
                    <a:pt x="18" y="13"/>
                    <a:pt x="9" y="15"/>
                  </a:cubicBezTo>
                  <a:cubicBezTo>
                    <a:pt x="6" y="17"/>
                    <a:pt x="0" y="23"/>
                    <a:pt x="0" y="23"/>
                  </a:cubicBezTo>
                  <a:cubicBezTo>
                    <a:pt x="1" y="32"/>
                    <a:pt x="3" y="41"/>
                    <a:pt x="7" y="48"/>
                  </a:cubicBezTo>
                  <a:lnTo>
                    <a:pt x="26" y="49"/>
                  </a:lnTo>
                  <a:cubicBezTo>
                    <a:pt x="38" y="38"/>
                    <a:pt x="50" y="26"/>
                    <a:pt x="7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47"/>
            <p:cNvSpPr/>
            <p:nvPr/>
          </p:nvSpPr>
          <p:spPr>
            <a:xfrm>
              <a:off x="2949875" y="3966125"/>
              <a:ext cx="1725" cy="1150"/>
            </a:xfrm>
            <a:custGeom>
              <a:rect b="b" l="l" r="r" t="t"/>
              <a:pathLst>
                <a:path extrusionOk="0" h="46" w="69">
                  <a:moveTo>
                    <a:pt x="16" y="0"/>
                  </a:moveTo>
                  <a:cubicBezTo>
                    <a:pt x="8" y="15"/>
                    <a:pt x="1" y="22"/>
                    <a:pt x="2" y="27"/>
                  </a:cubicBezTo>
                  <a:cubicBezTo>
                    <a:pt x="6" y="33"/>
                    <a:pt x="0" y="46"/>
                    <a:pt x="16" y="46"/>
                  </a:cubicBezTo>
                  <a:cubicBezTo>
                    <a:pt x="20" y="46"/>
                    <a:pt x="26" y="45"/>
                    <a:pt x="33" y="43"/>
                  </a:cubicBezTo>
                  <a:cubicBezTo>
                    <a:pt x="45" y="40"/>
                    <a:pt x="57" y="30"/>
                    <a:pt x="69" y="22"/>
                  </a:cubicBezTo>
                  <a:cubicBezTo>
                    <a:pt x="54" y="17"/>
                    <a:pt x="39" y="11"/>
                    <a:pt x="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47"/>
            <p:cNvSpPr/>
            <p:nvPr/>
          </p:nvSpPr>
          <p:spPr>
            <a:xfrm>
              <a:off x="3051550" y="4101025"/>
              <a:ext cx="1450" cy="1350"/>
            </a:xfrm>
            <a:custGeom>
              <a:rect b="b" l="l" r="r" t="t"/>
              <a:pathLst>
                <a:path extrusionOk="0" h="54" w="58">
                  <a:moveTo>
                    <a:pt x="23" y="1"/>
                  </a:moveTo>
                  <a:cubicBezTo>
                    <a:pt x="15" y="11"/>
                    <a:pt x="2" y="23"/>
                    <a:pt x="2" y="29"/>
                  </a:cubicBezTo>
                  <a:cubicBezTo>
                    <a:pt x="0" y="38"/>
                    <a:pt x="11" y="44"/>
                    <a:pt x="20" y="54"/>
                  </a:cubicBezTo>
                  <a:cubicBezTo>
                    <a:pt x="37" y="32"/>
                    <a:pt x="52" y="17"/>
                    <a:pt x="56" y="4"/>
                  </a:cubicBezTo>
                  <a:cubicBezTo>
                    <a:pt x="57" y="2"/>
                    <a:pt x="52" y="1"/>
                    <a:pt x="44" y="1"/>
                  </a:cubicBezTo>
                  <a:cubicBezTo>
                    <a:pt x="41" y="1"/>
                    <a:pt x="37" y="1"/>
                    <a:pt x="33" y="1"/>
                  </a:cubicBezTo>
                  <a:cubicBezTo>
                    <a:pt x="29" y="1"/>
                    <a:pt x="25" y="1"/>
                    <a:pt x="2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47"/>
            <p:cNvSpPr/>
            <p:nvPr/>
          </p:nvSpPr>
          <p:spPr>
            <a:xfrm>
              <a:off x="3132475" y="3980975"/>
              <a:ext cx="925" cy="1875"/>
            </a:xfrm>
            <a:custGeom>
              <a:rect b="b" l="l" r="r" t="t"/>
              <a:pathLst>
                <a:path extrusionOk="0" h="75" w="37">
                  <a:moveTo>
                    <a:pt x="16" y="1"/>
                  </a:moveTo>
                  <a:cubicBezTo>
                    <a:pt x="15" y="1"/>
                    <a:pt x="13" y="1"/>
                    <a:pt x="12" y="2"/>
                  </a:cubicBezTo>
                  <a:cubicBezTo>
                    <a:pt x="6" y="7"/>
                    <a:pt x="2" y="24"/>
                    <a:pt x="0" y="39"/>
                  </a:cubicBezTo>
                  <a:cubicBezTo>
                    <a:pt x="0" y="45"/>
                    <a:pt x="7" y="56"/>
                    <a:pt x="17" y="73"/>
                  </a:cubicBezTo>
                  <a:lnTo>
                    <a:pt x="17" y="73"/>
                  </a:lnTo>
                  <a:cubicBezTo>
                    <a:pt x="25" y="47"/>
                    <a:pt x="31" y="28"/>
                    <a:pt x="37" y="10"/>
                  </a:cubicBezTo>
                  <a:cubicBezTo>
                    <a:pt x="30" y="7"/>
                    <a:pt x="23" y="1"/>
                    <a:pt x="16" y="1"/>
                  </a:cubicBezTo>
                  <a:close/>
                  <a:moveTo>
                    <a:pt x="17" y="73"/>
                  </a:moveTo>
                  <a:cubicBezTo>
                    <a:pt x="17" y="73"/>
                    <a:pt x="17" y="74"/>
                    <a:pt x="16" y="74"/>
                  </a:cubicBezTo>
                  <a:lnTo>
                    <a:pt x="18" y="74"/>
                  </a:lnTo>
                  <a:cubicBezTo>
                    <a:pt x="18" y="74"/>
                    <a:pt x="17" y="73"/>
                    <a:pt x="17" y="73"/>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47"/>
            <p:cNvSpPr/>
            <p:nvPr/>
          </p:nvSpPr>
          <p:spPr>
            <a:xfrm>
              <a:off x="2986775" y="4120125"/>
              <a:ext cx="1825" cy="1050"/>
            </a:xfrm>
            <a:custGeom>
              <a:rect b="b" l="l" r="r" t="t"/>
              <a:pathLst>
                <a:path extrusionOk="0" h="42" w="73">
                  <a:moveTo>
                    <a:pt x="12" y="0"/>
                  </a:moveTo>
                  <a:cubicBezTo>
                    <a:pt x="9" y="8"/>
                    <a:pt x="1" y="17"/>
                    <a:pt x="4" y="21"/>
                  </a:cubicBezTo>
                  <a:cubicBezTo>
                    <a:pt x="7" y="30"/>
                    <a:pt x="18" y="36"/>
                    <a:pt x="27" y="42"/>
                  </a:cubicBezTo>
                  <a:lnTo>
                    <a:pt x="57" y="39"/>
                  </a:lnTo>
                  <a:cubicBezTo>
                    <a:pt x="61" y="31"/>
                    <a:pt x="73" y="21"/>
                    <a:pt x="67" y="18"/>
                  </a:cubicBezTo>
                  <a:cubicBezTo>
                    <a:pt x="52" y="11"/>
                    <a:pt x="32" y="6"/>
                    <a:pt x="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47"/>
            <p:cNvSpPr/>
            <p:nvPr/>
          </p:nvSpPr>
          <p:spPr>
            <a:xfrm>
              <a:off x="2785000" y="4151525"/>
              <a:ext cx="1375" cy="1325"/>
            </a:xfrm>
            <a:custGeom>
              <a:rect b="b" l="l" r="r" t="t"/>
              <a:pathLst>
                <a:path extrusionOk="0" h="53" w="55">
                  <a:moveTo>
                    <a:pt x="30" y="1"/>
                  </a:moveTo>
                  <a:cubicBezTo>
                    <a:pt x="20" y="8"/>
                    <a:pt x="0" y="18"/>
                    <a:pt x="2" y="26"/>
                  </a:cubicBezTo>
                  <a:cubicBezTo>
                    <a:pt x="3" y="35"/>
                    <a:pt x="23" y="44"/>
                    <a:pt x="33" y="52"/>
                  </a:cubicBezTo>
                  <a:lnTo>
                    <a:pt x="33" y="51"/>
                  </a:lnTo>
                  <a:lnTo>
                    <a:pt x="53" y="49"/>
                  </a:lnTo>
                  <a:cubicBezTo>
                    <a:pt x="53" y="36"/>
                    <a:pt x="55" y="24"/>
                    <a:pt x="50" y="11"/>
                  </a:cubicBezTo>
                  <a:cubicBezTo>
                    <a:pt x="49" y="7"/>
                    <a:pt x="37" y="4"/>
                    <a:pt x="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47"/>
            <p:cNvSpPr/>
            <p:nvPr/>
          </p:nvSpPr>
          <p:spPr>
            <a:xfrm>
              <a:off x="3075725" y="3930800"/>
              <a:ext cx="2175" cy="900"/>
            </a:xfrm>
            <a:custGeom>
              <a:rect b="b" l="l" r="r" t="t"/>
              <a:pathLst>
                <a:path extrusionOk="0" h="36" w="87">
                  <a:moveTo>
                    <a:pt x="52" y="1"/>
                  </a:moveTo>
                  <a:cubicBezTo>
                    <a:pt x="32" y="13"/>
                    <a:pt x="16" y="20"/>
                    <a:pt x="0" y="29"/>
                  </a:cubicBezTo>
                  <a:cubicBezTo>
                    <a:pt x="15" y="31"/>
                    <a:pt x="33" y="35"/>
                    <a:pt x="48" y="35"/>
                  </a:cubicBezTo>
                  <a:cubicBezTo>
                    <a:pt x="50" y="35"/>
                    <a:pt x="52" y="35"/>
                    <a:pt x="55" y="35"/>
                  </a:cubicBezTo>
                  <a:cubicBezTo>
                    <a:pt x="66" y="33"/>
                    <a:pt x="78" y="26"/>
                    <a:pt x="84" y="19"/>
                  </a:cubicBezTo>
                  <a:cubicBezTo>
                    <a:pt x="87" y="17"/>
                    <a:pt x="69" y="11"/>
                    <a:pt x="52" y="2"/>
                  </a:cubicBezTo>
                  <a:lnTo>
                    <a:pt x="5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47"/>
            <p:cNvSpPr/>
            <p:nvPr/>
          </p:nvSpPr>
          <p:spPr>
            <a:xfrm>
              <a:off x="2896325" y="4139900"/>
              <a:ext cx="1825" cy="1800"/>
            </a:xfrm>
            <a:custGeom>
              <a:rect b="b" l="l" r="r" t="t"/>
              <a:pathLst>
                <a:path extrusionOk="0" h="72" w="73">
                  <a:moveTo>
                    <a:pt x="66" y="1"/>
                  </a:moveTo>
                  <a:cubicBezTo>
                    <a:pt x="42" y="29"/>
                    <a:pt x="39" y="41"/>
                    <a:pt x="24" y="49"/>
                  </a:cubicBezTo>
                  <a:cubicBezTo>
                    <a:pt x="1" y="63"/>
                    <a:pt x="24" y="63"/>
                    <a:pt x="36" y="67"/>
                  </a:cubicBezTo>
                  <a:lnTo>
                    <a:pt x="60" y="72"/>
                  </a:lnTo>
                  <a:cubicBezTo>
                    <a:pt x="64" y="66"/>
                    <a:pt x="73" y="58"/>
                    <a:pt x="73" y="52"/>
                  </a:cubicBezTo>
                  <a:cubicBezTo>
                    <a:pt x="73" y="41"/>
                    <a:pt x="70" y="27"/>
                    <a:pt x="6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47"/>
            <p:cNvSpPr/>
            <p:nvPr/>
          </p:nvSpPr>
          <p:spPr>
            <a:xfrm>
              <a:off x="2648475" y="4142950"/>
              <a:ext cx="2925" cy="1250"/>
            </a:xfrm>
            <a:custGeom>
              <a:rect b="b" l="l" r="r" t="t"/>
              <a:pathLst>
                <a:path extrusionOk="0" h="50" w="117">
                  <a:moveTo>
                    <a:pt x="109" y="1"/>
                  </a:moveTo>
                  <a:cubicBezTo>
                    <a:pt x="109" y="1"/>
                    <a:pt x="108" y="1"/>
                    <a:pt x="108" y="1"/>
                  </a:cubicBezTo>
                  <a:lnTo>
                    <a:pt x="0" y="41"/>
                  </a:lnTo>
                  <a:cubicBezTo>
                    <a:pt x="8" y="45"/>
                    <a:pt x="16" y="49"/>
                    <a:pt x="27" y="49"/>
                  </a:cubicBezTo>
                  <a:cubicBezTo>
                    <a:pt x="40" y="49"/>
                    <a:pt x="59" y="43"/>
                    <a:pt x="90" y="25"/>
                  </a:cubicBezTo>
                  <a:lnTo>
                    <a:pt x="116" y="7"/>
                  </a:lnTo>
                  <a:cubicBezTo>
                    <a:pt x="114" y="6"/>
                    <a:pt x="114" y="1"/>
                    <a:pt x="10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47"/>
            <p:cNvSpPr/>
            <p:nvPr/>
          </p:nvSpPr>
          <p:spPr>
            <a:xfrm>
              <a:off x="2856125" y="4152700"/>
              <a:ext cx="1650" cy="1500"/>
            </a:xfrm>
            <a:custGeom>
              <a:rect b="b" l="l" r="r" t="t"/>
              <a:pathLst>
                <a:path extrusionOk="0" h="60" w="66">
                  <a:moveTo>
                    <a:pt x="54" y="1"/>
                  </a:moveTo>
                  <a:cubicBezTo>
                    <a:pt x="43" y="5"/>
                    <a:pt x="27" y="8"/>
                    <a:pt x="21" y="13"/>
                  </a:cubicBezTo>
                  <a:cubicBezTo>
                    <a:pt x="11" y="23"/>
                    <a:pt x="4" y="35"/>
                    <a:pt x="1" y="39"/>
                  </a:cubicBezTo>
                  <a:cubicBezTo>
                    <a:pt x="2" y="49"/>
                    <a:pt x="2" y="54"/>
                    <a:pt x="4" y="60"/>
                  </a:cubicBezTo>
                  <a:cubicBezTo>
                    <a:pt x="13" y="57"/>
                    <a:pt x="26" y="55"/>
                    <a:pt x="30" y="51"/>
                  </a:cubicBezTo>
                  <a:cubicBezTo>
                    <a:pt x="43" y="39"/>
                    <a:pt x="54" y="26"/>
                    <a:pt x="63" y="13"/>
                  </a:cubicBezTo>
                  <a:cubicBezTo>
                    <a:pt x="66" y="8"/>
                    <a:pt x="58" y="5"/>
                    <a:pt x="5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47"/>
            <p:cNvSpPr/>
            <p:nvPr/>
          </p:nvSpPr>
          <p:spPr>
            <a:xfrm>
              <a:off x="2933475" y="3968025"/>
              <a:ext cx="2375" cy="700"/>
            </a:xfrm>
            <a:custGeom>
              <a:rect b="b" l="l" r="r" t="t"/>
              <a:pathLst>
                <a:path extrusionOk="0" h="28" w="95">
                  <a:moveTo>
                    <a:pt x="36" y="1"/>
                  </a:moveTo>
                  <a:cubicBezTo>
                    <a:pt x="17" y="8"/>
                    <a:pt x="10" y="11"/>
                    <a:pt x="8" y="13"/>
                  </a:cubicBezTo>
                  <a:cubicBezTo>
                    <a:pt x="4" y="17"/>
                    <a:pt x="1" y="26"/>
                    <a:pt x="1" y="26"/>
                  </a:cubicBezTo>
                  <a:lnTo>
                    <a:pt x="71" y="27"/>
                  </a:lnTo>
                  <a:cubicBezTo>
                    <a:pt x="76" y="27"/>
                    <a:pt x="89" y="21"/>
                    <a:pt x="91" y="19"/>
                  </a:cubicBezTo>
                  <a:cubicBezTo>
                    <a:pt x="94" y="14"/>
                    <a:pt x="95" y="7"/>
                    <a:pt x="91" y="7"/>
                  </a:cubicBezTo>
                  <a:cubicBezTo>
                    <a:pt x="68" y="4"/>
                    <a:pt x="49" y="2"/>
                    <a:pt x="3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47"/>
            <p:cNvSpPr/>
            <p:nvPr/>
          </p:nvSpPr>
          <p:spPr>
            <a:xfrm>
              <a:off x="3088925" y="3933350"/>
              <a:ext cx="2125" cy="1000"/>
            </a:xfrm>
            <a:custGeom>
              <a:rect b="b" l="l" r="r" t="t"/>
              <a:pathLst>
                <a:path extrusionOk="0" h="40" w="85">
                  <a:moveTo>
                    <a:pt x="12" y="0"/>
                  </a:moveTo>
                  <a:cubicBezTo>
                    <a:pt x="8" y="12"/>
                    <a:pt x="5" y="17"/>
                    <a:pt x="3" y="21"/>
                  </a:cubicBezTo>
                  <a:cubicBezTo>
                    <a:pt x="0" y="37"/>
                    <a:pt x="27" y="39"/>
                    <a:pt x="49" y="39"/>
                  </a:cubicBezTo>
                  <a:cubicBezTo>
                    <a:pt x="51" y="39"/>
                    <a:pt x="53" y="39"/>
                    <a:pt x="56" y="39"/>
                  </a:cubicBezTo>
                  <a:cubicBezTo>
                    <a:pt x="65" y="39"/>
                    <a:pt x="75" y="37"/>
                    <a:pt x="84" y="36"/>
                  </a:cubicBezTo>
                  <a:cubicBezTo>
                    <a:pt x="65" y="24"/>
                    <a:pt x="44" y="15"/>
                    <a:pt x="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47"/>
            <p:cNvSpPr/>
            <p:nvPr/>
          </p:nvSpPr>
          <p:spPr>
            <a:xfrm>
              <a:off x="2856575" y="3996000"/>
              <a:ext cx="1250" cy="1525"/>
            </a:xfrm>
            <a:custGeom>
              <a:rect b="b" l="l" r="r" t="t"/>
              <a:pathLst>
                <a:path extrusionOk="0" h="61" w="50">
                  <a:moveTo>
                    <a:pt x="17" y="0"/>
                  </a:moveTo>
                  <a:lnTo>
                    <a:pt x="17" y="0"/>
                  </a:lnTo>
                  <a:cubicBezTo>
                    <a:pt x="0" y="35"/>
                    <a:pt x="12" y="56"/>
                    <a:pt x="49" y="60"/>
                  </a:cubicBezTo>
                  <a:lnTo>
                    <a:pt x="1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47"/>
            <p:cNvSpPr/>
            <p:nvPr/>
          </p:nvSpPr>
          <p:spPr>
            <a:xfrm>
              <a:off x="2653400" y="4126025"/>
              <a:ext cx="2475" cy="1650"/>
            </a:xfrm>
            <a:custGeom>
              <a:rect b="b" l="l" r="r" t="t"/>
              <a:pathLst>
                <a:path extrusionOk="0" h="66" w="99">
                  <a:moveTo>
                    <a:pt x="86" y="1"/>
                  </a:moveTo>
                  <a:cubicBezTo>
                    <a:pt x="74" y="1"/>
                    <a:pt x="60" y="2"/>
                    <a:pt x="43" y="3"/>
                  </a:cubicBezTo>
                  <a:cubicBezTo>
                    <a:pt x="20" y="32"/>
                    <a:pt x="2" y="51"/>
                    <a:pt x="0" y="57"/>
                  </a:cubicBezTo>
                  <a:cubicBezTo>
                    <a:pt x="0" y="63"/>
                    <a:pt x="2" y="65"/>
                    <a:pt x="7" y="65"/>
                  </a:cubicBezTo>
                  <a:cubicBezTo>
                    <a:pt x="20" y="65"/>
                    <a:pt x="49" y="46"/>
                    <a:pt x="74" y="29"/>
                  </a:cubicBezTo>
                  <a:cubicBezTo>
                    <a:pt x="81" y="25"/>
                    <a:pt x="99" y="1"/>
                    <a:pt x="99" y="1"/>
                  </a:cubicBezTo>
                  <a:cubicBezTo>
                    <a:pt x="95" y="1"/>
                    <a:pt x="91" y="1"/>
                    <a:pt x="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47"/>
            <p:cNvSpPr/>
            <p:nvPr/>
          </p:nvSpPr>
          <p:spPr>
            <a:xfrm>
              <a:off x="2897400" y="3986325"/>
              <a:ext cx="2125" cy="1375"/>
            </a:xfrm>
            <a:custGeom>
              <a:rect b="b" l="l" r="r" t="t"/>
              <a:pathLst>
                <a:path extrusionOk="0" h="55" w="85">
                  <a:moveTo>
                    <a:pt x="43" y="0"/>
                  </a:moveTo>
                  <a:cubicBezTo>
                    <a:pt x="30" y="16"/>
                    <a:pt x="17" y="32"/>
                    <a:pt x="1" y="55"/>
                  </a:cubicBezTo>
                  <a:cubicBezTo>
                    <a:pt x="23" y="49"/>
                    <a:pt x="36" y="49"/>
                    <a:pt x="46" y="43"/>
                  </a:cubicBezTo>
                  <a:cubicBezTo>
                    <a:pt x="84" y="25"/>
                    <a:pt x="68" y="18"/>
                    <a:pt x="64" y="9"/>
                  </a:cubicBezTo>
                  <a:cubicBezTo>
                    <a:pt x="61" y="3"/>
                    <a:pt x="49" y="2"/>
                    <a:pt x="4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47"/>
            <p:cNvSpPr/>
            <p:nvPr/>
          </p:nvSpPr>
          <p:spPr>
            <a:xfrm>
              <a:off x="2826700" y="4174850"/>
              <a:ext cx="1750" cy="1250"/>
            </a:xfrm>
            <a:custGeom>
              <a:rect b="b" l="l" r="r" t="t"/>
              <a:pathLst>
                <a:path extrusionOk="0" h="50" w="70">
                  <a:moveTo>
                    <a:pt x="36" y="1"/>
                  </a:moveTo>
                  <a:cubicBezTo>
                    <a:pt x="24" y="6"/>
                    <a:pt x="8" y="14"/>
                    <a:pt x="5" y="20"/>
                  </a:cubicBezTo>
                  <a:cubicBezTo>
                    <a:pt x="1" y="29"/>
                    <a:pt x="10" y="36"/>
                    <a:pt x="14" y="49"/>
                  </a:cubicBezTo>
                  <a:cubicBezTo>
                    <a:pt x="39" y="33"/>
                    <a:pt x="58" y="24"/>
                    <a:pt x="67" y="14"/>
                  </a:cubicBezTo>
                  <a:cubicBezTo>
                    <a:pt x="70" y="11"/>
                    <a:pt x="46" y="5"/>
                    <a:pt x="3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47"/>
            <p:cNvSpPr/>
            <p:nvPr/>
          </p:nvSpPr>
          <p:spPr>
            <a:xfrm>
              <a:off x="2658925" y="4121875"/>
              <a:ext cx="2400" cy="1725"/>
            </a:xfrm>
            <a:custGeom>
              <a:rect b="b" l="l" r="r" t="t"/>
              <a:pathLst>
                <a:path extrusionOk="0" h="69" w="96">
                  <a:moveTo>
                    <a:pt x="75" y="1"/>
                  </a:moveTo>
                  <a:cubicBezTo>
                    <a:pt x="66" y="1"/>
                    <a:pt x="52" y="8"/>
                    <a:pt x="22" y="36"/>
                  </a:cubicBezTo>
                  <a:cubicBezTo>
                    <a:pt x="11" y="48"/>
                    <a:pt x="1" y="69"/>
                    <a:pt x="5" y="69"/>
                  </a:cubicBezTo>
                  <a:cubicBezTo>
                    <a:pt x="6" y="69"/>
                    <a:pt x="6" y="69"/>
                    <a:pt x="6" y="69"/>
                  </a:cubicBezTo>
                  <a:cubicBezTo>
                    <a:pt x="27" y="61"/>
                    <a:pt x="53" y="50"/>
                    <a:pt x="78" y="39"/>
                  </a:cubicBezTo>
                  <a:cubicBezTo>
                    <a:pt x="85" y="29"/>
                    <a:pt x="91" y="19"/>
                    <a:pt x="96" y="11"/>
                  </a:cubicBezTo>
                  <a:cubicBezTo>
                    <a:pt x="87" y="9"/>
                    <a:pt x="84" y="1"/>
                    <a:pt x="7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47"/>
            <p:cNvSpPr/>
            <p:nvPr/>
          </p:nvSpPr>
          <p:spPr>
            <a:xfrm>
              <a:off x="2773225" y="4023725"/>
              <a:ext cx="1725" cy="1025"/>
            </a:xfrm>
            <a:custGeom>
              <a:rect b="b" l="l" r="r" t="t"/>
              <a:pathLst>
                <a:path extrusionOk="0" h="41" w="69">
                  <a:moveTo>
                    <a:pt x="27" y="0"/>
                  </a:moveTo>
                  <a:cubicBezTo>
                    <a:pt x="12" y="24"/>
                    <a:pt x="1" y="40"/>
                    <a:pt x="4" y="40"/>
                  </a:cubicBezTo>
                  <a:lnTo>
                    <a:pt x="62" y="37"/>
                  </a:lnTo>
                  <a:cubicBezTo>
                    <a:pt x="62" y="28"/>
                    <a:pt x="68" y="18"/>
                    <a:pt x="64" y="14"/>
                  </a:cubicBezTo>
                  <a:cubicBezTo>
                    <a:pt x="58" y="8"/>
                    <a:pt x="45" y="6"/>
                    <a:pt x="2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47"/>
            <p:cNvSpPr/>
            <p:nvPr/>
          </p:nvSpPr>
          <p:spPr>
            <a:xfrm>
              <a:off x="2770350" y="4161750"/>
              <a:ext cx="2350" cy="1050"/>
            </a:xfrm>
            <a:custGeom>
              <a:rect b="b" l="l" r="r" t="t"/>
              <a:pathLst>
                <a:path extrusionOk="0" h="42" w="94">
                  <a:moveTo>
                    <a:pt x="42" y="0"/>
                  </a:moveTo>
                  <a:cubicBezTo>
                    <a:pt x="35" y="0"/>
                    <a:pt x="24" y="1"/>
                    <a:pt x="17" y="2"/>
                  </a:cubicBezTo>
                  <a:cubicBezTo>
                    <a:pt x="11" y="4"/>
                    <a:pt x="1" y="10"/>
                    <a:pt x="1" y="10"/>
                  </a:cubicBezTo>
                  <a:cubicBezTo>
                    <a:pt x="16" y="20"/>
                    <a:pt x="30" y="30"/>
                    <a:pt x="49" y="41"/>
                  </a:cubicBezTo>
                  <a:cubicBezTo>
                    <a:pt x="51" y="41"/>
                    <a:pt x="56" y="42"/>
                    <a:pt x="62" y="42"/>
                  </a:cubicBezTo>
                  <a:cubicBezTo>
                    <a:pt x="68" y="42"/>
                    <a:pt x="74" y="41"/>
                    <a:pt x="79" y="41"/>
                  </a:cubicBezTo>
                  <a:cubicBezTo>
                    <a:pt x="86" y="39"/>
                    <a:pt x="91" y="35"/>
                    <a:pt x="94" y="33"/>
                  </a:cubicBezTo>
                  <a:cubicBezTo>
                    <a:pt x="79" y="21"/>
                    <a:pt x="66" y="11"/>
                    <a:pt x="48" y="1"/>
                  </a:cubicBezTo>
                  <a:cubicBezTo>
                    <a:pt x="47" y="0"/>
                    <a:pt x="45" y="0"/>
                    <a:pt x="4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47"/>
            <p:cNvSpPr/>
            <p:nvPr/>
          </p:nvSpPr>
          <p:spPr>
            <a:xfrm>
              <a:off x="2889725" y="3954400"/>
              <a:ext cx="2000" cy="1400"/>
            </a:xfrm>
            <a:custGeom>
              <a:rect b="b" l="l" r="r" t="t"/>
              <a:pathLst>
                <a:path extrusionOk="0" h="56" w="80">
                  <a:moveTo>
                    <a:pt x="46" y="0"/>
                  </a:moveTo>
                  <a:cubicBezTo>
                    <a:pt x="21" y="31"/>
                    <a:pt x="0" y="49"/>
                    <a:pt x="4" y="53"/>
                  </a:cubicBezTo>
                  <a:cubicBezTo>
                    <a:pt x="6" y="55"/>
                    <a:pt x="10" y="56"/>
                    <a:pt x="16" y="56"/>
                  </a:cubicBezTo>
                  <a:cubicBezTo>
                    <a:pt x="26" y="56"/>
                    <a:pt x="42" y="53"/>
                    <a:pt x="54" y="52"/>
                  </a:cubicBezTo>
                  <a:cubicBezTo>
                    <a:pt x="63" y="38"/>
                    <a:pt x="79" y="22"/>
                    <a:pt x="79" y="13"/>
                  </a:cubicBezTo>
                  <a:cubicBezTo>
                    <a:pt x="79" y="4"/>
                    <a:pt x="59" y="4"/>
                    <a:pt x="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47"/>
            <p:cNvSpPr/>
            <p:nvPr/>
          </p:nvSpPr>
          <p:spPr>
            <a:xfrm>
              <a:off x="2938375" y="3963350"/>
              <a:ext cx="1725" cy="1000"/>
            </a:xfrm>
            <a:custGeom>
              <a:rect b="b" l="l" r="r" t="t"/>
              <a:pathLst>
                <a:path extrusionOk="0" h="40" w="69">
                  <a:moveTo>
                    <a:pt x="25" y="0"/>
                  </a:moveTo>
                  <a:cubicBezTo>
                    <a:pt x="17" y="0"/>
                    <a:pt x="11" y="1"/>
                    <a:pt x="8" y="4"/>
                  </a:cubicBezTo>
                  <a:cubicBezTo>
                    <a:pt x="0" y="11"/>
                    <a:pt x="2" y="19"/>
                    <a:pt x="2" y="19"/>
                  </a:cubicBezTo>
                  <a:cubicBezTo>
                    <a:pt x="3" y="32"/>
                    <a:pt x="8" y="39"/>
                    <a:pt x="20" y="39"/>
                  </a:cubicBezTo>
                  <a:cubicBezTo>
                    <a:pt x="28" y="39"/>
                    <a:pt x="40" y="36"/>
                    <a:pt x="56" y="28"/>
                  </a:cubicBezTo>
                  <a:cubicBezTo>
                    <a:pt x="62" y="25"/>
                    <a:pt x="68" y="19"/>
                    <a:pt x="68" y="16"/>
                  </a:cubicBezTo>
                  <a:cubicBezTo>
                    <a:pt x="67" y="7"/>
                    <a:pt x="43" y="0"/>
                    <a:pt x="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47"/>
            <p:cNvSpPr/>
            <p:nvPr/>
          </p:nvSpPr>
          <p:spPr>
            <a:xfrm>
              <a:off x="3101875" y="3911325"/>
              <a:ext cx="2300" cy="1150"/>
            </a:xfrm>
            <a:custGeom>
              <a:rect b="b" l="l" r="r" t="t"/>
              <a:pathLst>
                <a:path extrusionOk="0" h="46" w="92">
                  <a:moveTo>
                    <a:pt x="19" y="0"/>
                  </a:moveTo>
                  <a:cubicBezTo>
                    <a:pt x="13" y="8"/>
                    <a:pt x="0" y="15"/>
                    <a:pt x="5" y="22"/>
                  </a:cubicBezTo>
                  <a:cubicBezTo>
                    <a:pt x="7" y="30"/>
                    <a:pt x="28" y="37"/>
                    <a:pt x="44" y="44"/>
                  </a:cubicBezTo>
                  <a:cubicBezTo>
                    <a:pt x="46" y="45"/>
                    <a:pt x="48" y="45"/>
                    <a:pt x="50" y="45"/>
                  </a:cubicBezTo>
                  <a:cubicBezTo>
                    <a:pt x="58" y="45"/>
                    <a:pt x="72" y="43"/>
                    <a:pt x="91" y="41"/>
                  </a:cubicBezTo>
                  <a:cubicBezTo>
                    <a:pt x="62" y="25"/>
                    <a:pt x="40" y="11"/>
                    <a:pt x="1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47"/>
            <p:cNvSpPr/>
            <p:nvPr/>
          </p:nvSpPr>
          <p:spPr>
            <a:xfrm>
              <a:off x="2931675" y="4129950"/>
              <a:ext cx="1475" cy="1325"/>
            </a:xfrm>
            <a:custGeom>
              <a:rect b="b" l="l" r="r" t="t"/>
              <a:pathLst>
                <a:path extrusionOk="0" h="53" w="59">
                  <a:moveTo>
                    <a:pt x="17" y="0"/>
                  </a:moveTo>
                  <a:cubicBezTo>
                    <a:pt x="12" y="5"/>
                    <a:pt x="4" y="9"/>
                    <a:pt x="2" y="12"/>
                  </a:cubicBezTo>
                  <a:cubicBezTo>
                    <a:pt x="1" y="18"/>
                    <a:pt x="4" y="22"/>
                    <a:pt x="7" y="33"/>
                  </a:cubicBezTo>
                  <a:cubicBezTo>
                    <a:pt x="7" y="33"/>
                    <a:pt x="10" y="44"/>
                    <a:pt x="15" y="52"/>
                  </a:cubicBezTo>
                  <a:cubicBezTo>
                    <a:pt x="16" y="52"/>
                    <a:pt x="18" y="52"/>
                    <a:pt x="21" y="52"/>
                  </a:cubicBezTo>
                  <a:cubicBezTo>
                    <a:pt x="26" y="52"/>
                    <a:pt x="36" y="51"/>
                    <a:pt x="42" y="50"/>
                  </a:cubicBezTo>
                  <a:cubicBezTo>
                    <a:pt x="48" y="40"/>
                    <a:pt x="55" y="28"/>
                    <a:pt x="58" y="16"/>
                  </a:cubicBezTo>
                  <a:cubicBezTo>
                    <a:pt x="58" y="12"/>
                    <a:pt x="49" y="9"/>
                    <a:pt x="40" y="6"/>
                  </a:cubicBezTo>
                  <a:cubicBezTo>
                    <a:pt x="35" y="3"/>
                    <a:pt x="26" y="2"/>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47"/>
            <p:cNvSpPr/>
            <p:nvPr/>
          </p:nvSpPr>
          <p:spPr>
            <a:xfrm>
              <a:off x="2746525" y="4162325"/>
              <a:ext cx="2325" cy="775"/>
            </a:xfrm>
            <a:custGeom>
              <a:rect b="b" l="l" r="r" t="t"/>
              <a:pathLst>
                <a:path extrusionOk="0" h="31" w="93">
                  <a:moveTo>
                    <a:pt x="64" y="0"/>
                  </a:moveTo>
                  <a:cubicBezTo>
                    <a:pt x="48" y="0"/>
                    <a:pt x="27" y="3"/>
                    <a:pt x="10" y="3"/>
                  </a:cubicBezTo>
                  <a:cubicBezTo>
                    <a:pt x="7" y="3"/>
                    <a:pt x="4" y="3"/>
                    <a:pt x="1" y="3"/>
                  </a:cubicBezTo>
                  <a:lnTo>
                    <a:pt x="1" y="29"/>
                  </a:lnTo>
                  <a:cubicBezTo>
                    <a:pt x="7" y="30"/>
                    <a:pt x="14" y="30"/>
                    <a:pt x="20" y="30"/>
                  </a:cubicBezTo>
                  <a:cubicBezTo>
                    <a:pt x="58" y="30"/>
                    <a:pt x="93" y="20"/>
                    <a:pt x="90" y="10"/>
                  </a:cubicBezTo>
                  <a:cubicBezTo>
                    <a:pt x="88" y="2"/>
                    <a:pt x="77" y="0"/>
                    <a:pt x="6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47"/>
            <p:cNvSpPr/>
            <p:nvPr/>
          </p:nvSpPr>
          <p:spPr>
            <a:xfrm>
              <a:off x="2928800" y="3961300"/>
              <a:ext cx="2400" cy="850"/>
            </a:xfrm>
            <a:custGeom>
              <a:rect b="b" l="l" r="r" t="t"/>
              <a:pathLst>
                <a:path extrusionOk="0" h="34" w="96">
                  <a:moveTo>
                    <a:pt x="13" y="1"/>
                  </a:moveTo>
                  <a:cubicBezTo>
                    <a:pt x="10" y="11"/>
                    <a:pt x="1" y="24"/>
                    <a:pt x="5" y="32"/>
                  </a:cubicBezTo>
                  <a:cubicBezTo>
                    <a:pt x="6" y="33"/>
                    <a:pt x="10" y="34"/>
                    <a:pt x="15" y="34"/>
                  </a:cubicBezTo>
                  <a:cubicBezTo>
                    <a:pt x="24" y="34"/>
                    <a:pt x="37" y="31"/>
                    <a:pt x="47" y="29"/>
                  </a:cubicBezTo>
                  <a:cubicBezTo>
                    <a:pt x="60" y="24"/>
                    <a:pt x="72" y="14"/>
                    <a:pt x="9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47"/>
            <p:cNvSpPr/>
            <p:nvPr/>
          </p:nvSpPr>
          <p:spPr>
            <a:xfrm>
              <a:off x="3125875" y="4028175"/>
              <a:ext cx="1725" cy="1050"/>
            </a:xfrm>
            <a:custGeom>
              <a:rect b="b" l="l" r="r" t="t"/>
              <a:pathLst>
                <a:path extrusionOk="0" h="42" w="69">
                  <a:moveTo>
                    <a:pt x="61" y="0"/>
                  </a:moveTo>
                  <a:cubicBezTo>
                    <a:pt x="60" y="0"/>
                    <a:pt x="60" y="0"/>
                    <a:pt x="60" y="0"/>
                  </a:cubicBezTo>
                  <a:lnTo>
                    <a:pt x="7" y="15"/>
                  </a:lnTo>
                  <a:lnTo>
                    <a:pt x="1" y="30"/>
                  </a:lnTo>
                  <a:cubicBezTo>
                    <a:pt x="17" y="34"/>
                    <a:pt x="33" y="40"/>
                    <a:pt x="49" y="42"/>
                  </a:cubicBezTo>
                  <a:cubicBezTo>
                    <a:pt x="52" y="42"/>
                    <a:pt x="61" y="19"/>
                    <a:pt x="69" y="8"/>
                  </a:cubicBezTo>
                  <a:cubicBezTo>
                    <a:pt x="66" y="5"/>
                    <a:pt x="63" y="0"/>
                    <a:pt x="6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47"/>
            <p:cNvSpPr/>
            <p:nvPr/>
          </p:nvSpPr>
          <p:spPr>
            <a:xfrm>
              <a:off x="3108300" y="3908350"/>
              <a:ext cx="4375" cy="950"/>
            </a:xfrm>
            <a:custGeom>
              <a:rect b="b" l="l" r="r" t="t"/>
              <a:pathLst>
                <a:path extrusionOk="0" h="38" w="175">
                  <a:moveTo>
                    <a:pt x="1" y="0"/>
                  </a:moveTo>
                  <a:cubicBezTo>
                    <a:pt x="31" y="12"/>
                    <a:pt x="48" y="19"/>
                    <a:pt x="62" y="25"/>
                  </a:cubicBezTo>
                  <a:cubicBezTo>
                    <a:pt x="88" y="35"/>
                    <a:pt x="108" y="37"/>
                    <a:pt x="125" y="37"/>
                  </a:cubicBezTo>
                  <a:cubicBezTo>
                    <a:pt x="143" y="37"/>
                    <a:pt x="158" y="35"/>
                    <a:pt x="174" y="34"/>
                  </a:cubicBezTo>
                  <a:cubicBezTo>
                    <a:pt x="171" y="31"/>
                    <a:pt x="165" y="27"/>
                    <a:pt x="164" y="27"/>
                  </a:cubicBezTo>
                  <a:lnTo>
                    <a:pt x="67" y="12"/>
                  </a:lnTo>
                  <a:cubicBezTo>
                    <a:pt x="51" y="9"/>
                    <a:pt x="33" y="6"/>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47"/>
            <p:cNvSpPr/>
            <p:nvPr/>
          </p:nvSpPr>
          <p:spPr>
            <a:xfrm>
              <a:off x="2866350" y="3968575"/>
              <a:ext cx="1750" cy="1025"/>
            </a:xfrm>
            <a:custGeom>
              <a:rect b="b" l="l" r="r" t="t"/>
              <a:pathLst>
                <a:path extrusionOk="0" h="41" w="70">
                  <a:moveTo>
                    <a:pt x="32" y="1"/>
                  </a:moveTo>
                  <a:cubicBezTo>
                    <a:pt x="16" y="22"/>
                    <a:pt x="1" y="36"/>
                    <a:pt x="4" y="36"/>
                  </a:cubicBezTo>
                  <a:cubicBezTo>
                    <a:pt x="21" y="39"/>
                    <a:pt x="42" y="39"/>
                    <a:pt x="63" y="41"/>
                  </a:cubicBezTo>
                  <a:cubicBezTo>
                    <a:pt x="64" y="33"/>
                    <a:pt x="70" y="23"/>
                    <a:pt x="67" y="19"/>
                  </a:cubicBezTo>
                  <a:cubicBezTo>
                    <a:pt x="61" y="11"/>
                    <a:pt x="48" y="8"/>
                    <a:pt x="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47"/>
            <p:cNvSpPr/>
            <p:nvPr/>
          </p:nvSpPr>
          <p:spPr>
            <a:xfrm>
              <a:off x="2820575" y="4160875"/>
              <a:ext cx="1300" cy="1375"/>
            </a:xfrm>
            <a:custGeom>
              <a:rect b="b" l="l" r="r" t="t"/>
              <a:pathLst>
                <a:path extrusionOk="0" h="55" w="52">
                  <a:moveTo>
                    <a:pt x="13" y="1"/>
                  </a:moveTo>
                  <a:cubicBezTo>
                    <a:pt x="9" y="6"/>
                    <a:pt x="2" y="14"/>
                    <a:pt x="2" y="20"/>
                  </a:cubicBezTo>
                  <a:cubicBezTo>
                    <a:pt x="0" y="30"/>
                    <a:pt x="3" y="42"/>
                    <a:pt x="3" y="52"/>
                  </a:cubicBezTo>
                  <a:lnTo>
                    <a:pt x="21" y="55"/>
                  </a:lnTo>
                  <a:cubicBezTo>
                    <a:pt x="31" y="46"/>
                    <a:pt x="44" y="36"/>
                    <a:pt x="49" y="26"/>
                  </a:cubicBezTo>
                  <a:cubicBezTo>
                    <a:pt x="52" y="20"/>
                    <a:pt x="43" y="12"/>
                    <a:pt x="35" y="8"/>
                  </a:cubicBezTo>
                  <a:cubicBezTo>
                    <a:pt x="32" y="5"/>
                    <a:pt x="22" y="3"/>
                    <a:pt x="1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47"/>
            <p:cNvSpPr/>
            <p:nvPr/>
          </p:nvSpPr>
          <p:spPr>
            <a:xfrm>
              <a:off x="2713125" y="4085575"/>
              <a:ext cx="1650" cy="1325"/>
            </a:xfrm>
            <a:custGeom>
              <a:rect b="b" l="l" r="r" t="t"/>
              <a:pathLst>
                <a:path extrusionOk="0" h="53" w="66">
                  <a:moveTo>
                    <a:pt x="65" y="1"/>
                  </a:moveTo>
                  <a:lnTo>
                    <a:pt x="65" y="1"/>
                  </a:lnTo>
                  <a:cubicBezTo>
                    <a:pt x="42" y="10"/>
                    <a:pt x="26" y="11"/>
                    <a:pt x="23" y="16"/>
                  </a:cubicBezTo>
                  <a:cubicBezTo>
                    <a:pt x="11" y="27"/>
                    <a:pt x="4" y="41"/>
                    <a:pt x="1" y="51"/>
                  </a:cubicBezTo>
                  <a:cubicBezTo>
                    <a:pt x="0" y="52"/>
                    <a:pt x="2" y="52"/>
                    <a:pt x="4" y="52"/>
                  </a:cubicBezTo>
                  <a:cubicBezTo>
                    <a:pt x="10" y="52"/>
                    <a:pt x="21" y="50"/>
                    <a:pt x="26" y="47"/>
                  </a:cubicBezTo>
                  <a:cubicBezTo>
                    <a:pt x="37" y="36"/>
                    <a:pt x="46" y="23"/>
                    <a:pt x="6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47"/>
            <p:cNvSpPr/>
            <p:nvPr/>
          </p:nvSpPr>
          <p:spPr>
            <a:xfrm>
              <a:off x="2718950" y="4081750"/>
              <a:ext cx="1375" cy="1350"/>
            </a:xfrm>
            <a:custGeom>
              <a:rect b="b" l="l" r="r" t="t"/>
              <a:pathLst>
                <a:path extrusionOk="0" h="54" w="55">
                  <a:moveTo>
                    <a:pt x="16" y="1"/>
                  </a:moveTo>
                  <a:lnTo>
                    <a:pt x="0" y="14"/>
                  </a:lnTo>
                  <a:lnTo>
                    <a:pt x="32" y="54"/>
                  </a:lnTo>
                  <a:lnTo>
                    <a:pt x="55" y="36"/>
                  </a:lnTo>
                  <a:lnTo>
                    <a:pt x="1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47"/>
            <p:cNvSpPr/>
            <p:nvPr/>
          </p:nvSpPr>
          <p:spPr>
            <a:xfrm>
              <a:off x="2727850" y="4080425"/>
              <a:ext cx="1200" cy="1150"/>
            </a:xfrm>
            <a:custGeom>
              <a:rect b="b" l="l" r="r" t="t"/>
              <a:pathLst>
                <a:path extrusionOk="0" h="46" w="48">
                  <a:moveTo>
                    <a:pt x="46" y="0"/>
                  </a:moveTo>
                  <a:cubicBezTo>
                    <a:pt x="42" y="0"/>
                    <a:pt x="26" y="6"/>
                    <a:pt x="8" y="11"/>
                  </a:cubicBezTo>
                  <a:cubicBezTo>
                    <a:pt x="5" y="27"/>
                    <a:pt x="0" y="39"/>
                    <a:pt x="3" y="45"/>
                  </a:cubicBezTo>
                  <a:cubicBezTo>
                    <a:pt x="3" y="45"/>
                    <a:pt x="4" y="46"/>
                    <a:pt x="5" y="46"/>
                  </a:cubicBezTo>
                  <a:cubicBezTo>
                    <a:pt x="11" y="46"/>
                    <a:pt x="31" y="36"/>
                    <a:pt x="33" y="33"/>
                  </a:cubicBezTo>
                  <a:cubicBezTo>
                    <a:pt x="41" y="23"/>
                    <a:pt x="47" y="10"/>
                    <a:pt x="47" y="1"/>
                  </a:cubicBezTo>
                  <a:cubicBezTo>
                    <a:pt x="47" y="0"/>
                    <a:pt x="47" y="0"/>
                    <a:pt x="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47"/>
            <p:cNvSpPr/>
            <p:nvPr/>
          </p:nvSpPr>
          <p:spPr>
            <a:xfrm>
              <a:off x="3130450" y="4018250"/>
              <a:ext cx="875" cy="1350"/>
            </a:xfrm>
            <a:custGeom>
              <a:rect b="b" l="l" r="r" t="t"/>
              <a:pathLst>
                <a:path extrusionOk="0" h="54" w="35">
                  <a:moveTo>
                    <a:pt x="26" y="0"/>
                  </a:moveTo>
                  <a:cubicBezTo>
                    <a:pt x="25" y="0"/>
                    <a:pt x="25" y="0"/>
                    <a:pt x="25" y="0"/>
                  </a:cubicBezTo>
                  <a:cubicBezTo>
                    <a:pt x="18" y="3"/>
                    <a:pt x="9" y="13"/>
                    <a:pt x="2" y="25"/>
                  </a:cubicBezTo>
                  <a:cubicBezTo>
                    <a:pt x="0" y="27"/>
                    <a:pt x="3" y="53"/>
                    <a:pt x="6" y="53"/>
                  </a:cubicBezTo>
                  <a:cubicBezTo>
                    <a:pt x="7" y="53"/>
                    <a:pt x="7" y="53"/>
                    <a:pt x="8" y="53"/>
                  </a:cubicBezTo>
                  <a:cubicBezTo>
                    <a:pt x="14" y="53"/>
                    <a:pt x="22" y="46"/>
                    <a:pt x="34" y="38"/>
                  </a:cubicBezTo>
                  <a:cubicBezTo>
                    <a:pt x="30" y="19"/>
                    <a:pt x="28" y="0"/>
                    <a:pt x="2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47"/>
            <p:cNvSpPr/>
            <p:nvPr/>
          </p:nvSpPr>
          <p:spPr>
            <a:xfrm>
              <a:off x="2737075" y="4058925"/>
              <a:ext cx="1500" cy="1025"/>
            </a:xfrm>
            <a:custGeom>
              <a:rect b="b" l="l" r="r" t="t"/>
              <a:pathLst>
                <a:path extrusionOk="0" h="41" w="60">
                  <a:moveTo>
                    <a:pt x="23" y="2"/>
                  </a:moveTo>
                  <a:cubicBezTo>
                    <a:pt x="11" y="22"/>
                    <a:pt x="0" y="39"/>
                    <a:pt x="3" y="40"/>
                  </a:cubicBezTo>
                  <a:cubicBezTo>
                    <a:pt x="5" y="40"/>
                    <a:pt x="6" y="40"/>
                    <a:pt x="7" y="40"/>
                  </a:cubicBezTo>
                  <a:cubicBezTo>
                    <a:pt x="16" y="40"/>
                    <a:pt x="27" y="36"/>
                    <a:pt x="39" y="33"/>
                  </a:cubicBezTo>
                  <a:cubicBezTo>
                    <a:pt x="42" y="31"/>
                    <a:pt x="59" y="9"/>
                    <a:pt x="56" y="6"/>
                  </a:cubicBezTo>
                  <a:cubicBezTo>
                    <a:pt x="52" y="0"/>
                    <a:pt x="39" y="3"/>
                    <a:pt x="23" y="2"/>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47"/>
            <p:cNvSpPr/>
            <p:nvPr/>
          </p:nvSpPr>
          <p:spPr>
            <a:xfrm>
              <a:off x="2975550" y="3952775"/>
              <a:ext cx="1975" cy="875"/>
            </a:xfrm>
            <a:custGeom>
              <a:rect b="b" l="l" r="r" t="t"/>
              <a:pathLst>
                <a:path extrusionOk="0" h="35" w="79">
                  <a:moveTo>
                    <a:pt x="64" y="0"/>
                  </a:moveTo>
                  <a:cubicBezTo>
                    <a:pt x="58" y="0"/>
                    <a:pt x="50" y="2"/>
                    <a:pt x="38" y="8"/>
                  </a:cubicBezTo>
                  <a:cubicBezTo>
                    <a:pt x="27" y="12"/>
                    <a:pt x="20" y="19"/>
                    <a:pt x="1" y="34"/>
                  </a:cubicBezTo>
                  <a:cubicBezTo>
                    <a:pt x="24" y="33"/>
                    <a:pt x="38" y="34"/>
                    <a:pt x="52" y="30"/>
                  </a:cubicBezTo>
                  <a:cubicBezTo>
                    <a:pt x="60" y="28"/>
                    <a:pt x="77" y="18"/>
                    <a:pt x="77" y="15"/>
                  </a:cubicBezTo>
                  <a:cubicBezTo>
                    <a:pt x="78" y="7"/>
                    <a:pt x="76" y="0"/>
                    <a:pt x="6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47"/>
            <p:cNvSpPr/>
            <p:nvPr/>
          </p:nvSpPr>
          <p:spPr>
            <a:xfrm>
              <a:off x="2902075" y="4139550"/>
              <a:ext cx="2450" cy="850"/>
            </a:xfrm>
            <a:custGeom>
              <a:rect b="b" l="l" r="r" t="t"/>
              <a:pathLst>
                <a:path extrusionOk="0" h="34" w="98">
                  <a:moveTo>
                    <a:pt x="97" y="0"/>
                  </a:moveTo>
                  <a:lnTo>
                    <a:pt x="0" y="16"/>
                  </a:lnTo>
                  <a:cubicBezTo>
                    <a:pt x="27" y="28"/>
                    <a:pt x="40" y="34"/>
                    <a:pt x="50" y="34"/>
                  </a:cubicBezTo>
                  <a:cubicBezTo>
                    <a:pt x="62" y="34"/>
                    <a:pt x="71" y="24"/>
                    <a:pt x="9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47"/>
            <p:cNvSpPr/>
            <p:nvPr/>
          </p:nvSpPr>
          <p:spPr>
            <a:xfrm>
              <a:off x="2977550" y="3952475"/>
              <a:ext cx="1725" cy="1100"/>
            </a:xfrm>
            <a:custGeom>
              <a:rect b="b" l="l" r="r" t="t"/>
              <a:pathLst>
                <a:path extrusionOk="0" h="44" w="69">
                  <a:moveTo>
                    <a:pt x="58" y="1"/>
                  </a:moveTo>
                  <a:lnTo>
                    <a:pt x="0" y="33"/>
                  </a:lnTo>
                  <a:cubicBezTo>
                    <a:pt x="14" y="36"/>
                    <a:pt x="24" y="42"/>
                    <a:pt x="39" y="43"/>
                  </a:cubicBezTo>
                  <a:cubicBezTo>
                    <a:pt x="41" y="43"/>
                    <a:pt x="42" y="43"/>
                    <a:pt x="44" y="43"/>
                  </a:cubicBezTo>
                  <a:cubicBezTo>
                    <a:pt x="68" y="43"/>
                    <a:pt x="68" y="34"/>
                    <a:pt x="67" y="26"/>
                  </a:cubicBezTo>
                  <a:lnTo>
                    <a:pt x="5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47"/>
            <p:cNvSpPr/>
            <p:nvPr/>
          </p:nvSpPr>
          <p:spPr>
            <a:xfrm>
              <a:off x="2983025" y="3950350"/>
              <a:ext cx="2150" cy="1125"/>
            </a:xfrm>
            <a:custGeom>
              <a:rect b="b" l="l" r="r" t="t"/>
              <a:pathLst>
                <a:path extrusionOk="0" h="45" w="86">
                  <a:moveTo>
                    <a:pt x="68" y="0"/>
                  </a:moveTo>
                  <a:lnTo>
                    <a:pt x="23" y="27"/>
                  </a:lnTo>
                  <a:lnTo>
                    <a:pt x="1" y="44"/>
                  </a:lnTo>
                  <a:cubicBezTo>
                    <a:pt x="11" y="43"/>
                    <a:pt x="20" y="43"/>
                    <a:pt x="29" y="40"/>
                  </a:cubicBezTo>
                  <a:cubicBezTo>
                    <a:pt x="46" y="34"/>
                    <a:pt x="65" y="27"/>
                    <a:pt x="81" y="18"/>
                  </a:cubicBezTo>
                  <a:cubicBezTo>
                    <a:pt x="86" y="16"/>
                    <a:pt x="86" y="8"/>
                    <a:pt x="83" y="5"/>
                  </a:cubicBezTo>
                  <a:cubicBezTo>
                    <a:pt x="80" y="2"/>
                    <a:pt x="71" y="2"/>
                    <a:pt x="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47"/>
            <p:cNvSpPr/>
            <p:nvPr/>
          </p:nvSpPr>
          <p:spPr>
            <a:xfrm>
              <a:off x="2924725" y="3968225"/>
              <a:ext cx="1875" cy="925"/>
            </a:xfrm>
            <a:custGeom>
              <a:rect b="b" l="l" r="r" t="t"/>
              <a:pathLst>
                <a:path extrusionOk="0" h="37" w="75">
                  <a:moveTo>
                    <a:pt x="74" y="0"/>
                  </a:moveTo>
                  <a:cubicBezTo>
                    <a:pt x="49" y="5"/>
                    <a:pt x="32" y="5"/>
                    <a:pt x="26" y="9"/>
                  </a:cubicBezTo>
                  <a:cubicBezTo>
                    <a:pt x="14" y="16"/>
                    <a:pt x="9" y="27"/>
                    <a:pt x="1" y="37"/>
                  </a:cubicBezTo>
                  <a:cubicBezTo>
                    <a:pt x="12" y="36"/>
                    <a:pt x="27" y="37"/>
                    <a:pt x="34" y="34"/>
                  </a:cubicBezTo>
                  <a:cubicBezTo>
                    <a:pt x="48" y="27"/>
                    <a:pt x="57" y="16"/>
                    <a:pt x="7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47"/>
            <p:cNvSpPr/>
            <p:nvPr/>
          </p:nvSpPr>
          <p:spPr>
            <a:xfrm>
              <a:off x="2945025" y="4132450"/>
              <a:ext cx="1400" cy="1050"/>
            </a:xfrm>
            <a:custGeom>
              <a:rect b="b" l="l" r="r" t="t"/>
              <a:pathLst>
                <a:path extrusionOk="0" h="42" w="56">
                  <a:moveTo>
                    <a:pt x="33" y="0"/>
                  </a:moveTo>
                  <a:cubicBezTo>
                    <a:pt x="23" y="6"/>
                    <a:pt x="11" y="14"/>
                    <a:pt x="5" y="21"/>
                  </a:cubicBezTo>
                  <a:cubicBezTo>
                    <a:pt x="1" y="25"/>
                    <a:pt x="4" y="31"/>
                    <a:pt x="8" y="34"/>
                  </a:cubicBezTo>
                  <a:cubicBezTo>
                    <a:pt x="17" y="37"/>
                    <a:pt x="32" y="37"/>
                    <a:pt x="51" y="41"/>
                  </a:cubicBezTo>
                  <a:cubicBezTo>
                    <a:pt x="52" y="30"/>
                    <a:pt x="55" y="21"/>
                    <a:pt x="52" y="14"/>
                  </a:cubicBezTo>
                  <a:cubicBezTo>
                    <a:pt x="49" y="8"/>
                    <a:pt x="39" y="3"/>
                    <a:pt x="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47"/>
            <p:cNvSpPr/>
            <p:nvPr/>
          </p:nvSpPr>
          <p:spPr>
            <a:xfrm>
              <a:off x="2887975" y="3957850"/>
              <a:ext cx="1875" cy="725"/>
            </a:xfrm>
            <a:custGeom>
              <a:rect b="b" l="l" r="r" t="t"/>
              <a:pathLst>
                <a:path extrusionOk="0" h="29" w="75">
                  <a:moveTo>
                    <a:pt x="11" y="0"/>
                  </a:moveTo>
                  <a:cubicBezTo>
                    <a:pt x="8" y="9"/>
                    <a:pt x="5" y="17"/>
                    <a:pt x="1" y="28"/>
                  </a:cubicBezTo>
                  <a:cubicBezTo>
                    <a:pt x="17" y="28"/>
                    <a:pt x="32" y="28"/>
                    <a:pt x="49" y="25"/>
                  </a:cubicBezTo>
                  <a:cubicBezTo>
                    <a:pt x="54" y="25"/>
                    <a:pt x="66" y="14"/>
                    <a:pt x="74" y="6"/>
                  </a:cubicBezTo>
                  <a:lnTo>
                    <a:pt x="1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47"/>
            <p:cNvSpPr/>
            <p:nvPr/>
          </p:nvSpPr>
          <p:spPr>
            <a:xfrm>
              <a:off x="2921575" y="3970975"/>
              <a:ext cx="2300" cy="725"/>
            </a:xfrm>
            <a:custGeom>
              <a:rect b="b" l="l" r="r" t="t"/>
              <a:pathLst>
                <a:path extrusionOk="0" h="29" w="92">
                  <a:moveTo>
                    <a:pt x="44" y="1"/>
                  </a:moveTo>
                  <a:cubicBezTo>
                    <a:pt x="24" y="14"/>
                    <a:pt x="12" y="21"/>
                    <a:pt x="0" y="29"/>
                  </a:cubicBezTo>
                  <a:lnTo>
                    <a:pt x="80" y="18"/>
                  </a:lnTo>
                  <a:cubicBezTo>
                    <a:pt x="83" y="14"/>
                    <a:pt x="91" y="4"/>
                    <a:pt x="88" y="4"/>
                  </a:cubicBezTo>
                  <a:cubicBezTo>
                    <a:pt x="75" y="1"/>
                    <a:pt x="59" y="1"/>
                    <a:pt x="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47"/>
            <p:cNvSpPr/>
            <p:nvPr/>
          </p:nvSpPr>
          <p:spPr>
            <a:xfrm>
              <a:off x="2911125" y="4135500"/>
              <a:ext cx="2625" cy="475"/>
            </a:xfrm>
            <a:custGeom>
              <a:rect b="b" l="l" r="r" t="t"/>
              <a:pathLst>
                <a:path extrusionOk="0" h="19" w="105">
                  <a:moveTo>
                    <a:pt x="28" y="0"/>
                  </a:moveTo>
                  <a:cubicBezTo>
                    <a:pt x="25" y="0"/>
                    <a:pt x="14" y="8"/>
                    <a:pt x="0" y="14"/>
                  </a:cubicBezTo>
                  <a:cubicBezTo>
                    <a:pt x="30" y="15"/>
                    <a:pt x="56" y="17"/>
                    <a:pt x="81" y="18"/>
                  </a:cubicBezTo>
                  <a:cubicBezTo>
                    <a:pt x="86" y="18"/>
                    <a:pt x="96" y="11"/>
                    <a:pt x="105" y="8"/>
                  </a:cubicBezTo>
                  <a:lnTo>
                    <a:pt x="2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47"/>
            <p:cNvSpPr/>
            <p:nvPr/>
          </p:nvSpPr>
          <p:spPr>
            <a:xfrm>
              <a:off x="2903250" y="4141725"/>
              <a:ext cx="1650" cy="900"/>
            </a:xfrm>
            <a:custGeom>
              <a:rect b="b" l="l" r="r" t="t"/>
              <a:pathLst>
                <a:path extrusionOk="0" h="36" w="66">
                  <a:moveTo>
                    <a:pt x="39" y="0"/>
                  </a:moveTo>
                  <a:cubicBezTo>
                    <a:pt x="27" y="6"/>
                    <a:pt x="11" y="12"/>
                    <a:pt x="3" y="19"/>
                  </a:cubicBezTo>
                  <a:cubicBezTo>
                    <a:pt x="0" y="24"/>
                    <a:pt x="17" y="28"/>
                    <a:pt x="33" y="35"/>
                  </a:cubicBezTo>
                  <a:cubicBezTo>
                    <a:pt x="48" y="24"/>
                    <a:pt x="61" y="16"/>
                    <a:pt x="64" y="9"/>
                  </a:cubicBezTo>
                  <a:cubicBezTo>
                    <a:pt x="65" y="4"/>
                    <a:pt x="48" y="3"/>
                    <a:pt x="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47"/>
            <p:cNvSpPr/>
            <p:nvPr/>
          </p:nvSpPr>
          <p:spPr>
            <a:xfrm>
              <a:off x="2906825" y="4165575"/>
              <a:ext cx="2100" cy="750"/>
            </a:xfrm>
            <a:custGeom>
              <a:rect b="b" l="l" r="r" t="t"/>
              <a:pathLst>
                <a:path extrusionOk="0" h="30" w="84">
                  <a:moveTo>
                    <a:pt x="59" y="1"/>
                  </a:moveTo>
                  <a:cubicBezTo>
                    <a:pt x="58" y="1"/>
                    <a:pt x="57" y="1"/>
                    <a:pt x="56" y="1"/>
                  </a:cubicBezTo>
                  <a:cubicBezTo>
                    <a:pt x="40" y="4"/>
                    <a:pt x="25" y="11"/>
                    <a:pt x="0" y="20"/>
                  </a:cubicBezTo>
                  <a:cubicBezTo>
                    <a:pt x="21" y="25"/>
                    <a:pt x="34" y="29"/>
                    <a:pt x="42" y="29"/>
                  </a:cubicBezTo>
                  <a:cubicBezTo>
                    <a:pt x="43" y="29"/>
                    <a:pt x="44" y="29"/>
                    <a:pt x="44" y="29"/>
                  </a:cubicBezTo>
                  <a:cubicBezTo>
                    <a:pt x="59" y="24"/>
                    <a:pt x="74" y="17"/>
                    <a:pt x="83" y="10"/>
                  </a:cubicBezTo>
                  <a:cubicBezTo>
                    <a:pt x="84" y="7"/>
                    <a:pt x="68" y="1"/>
                    <a:pt x="5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47"/>
            <p:cNvSpPr/>
            <p:nvPr/>
          </p:nvSpPr>
          <p:spPr>
            <a:xfrm>
              <a:off x="2878925" y="4144450"/>
              <a:ext cx="1625" cy="850"/>
            </a:xfrm>
            <a:custGeom>
              <a:rect b="b" l="l" r="r" t="t"/>
              <a:pathLst>
                <a:path extrusionOk="0" h="34" w="65">
                  <a:moveTo>
                    <a:pt x="35" y="1"/>
                  </a:moveTo>
                  <a:cubicBezTo>
                    <a:pt x="34" y="1"/>
                    <a:pt x="32" y="1"/>
                    <a:pt x="32" y="1"/>
                  </a:cubicBezTo>
                  <a:cubicBezTo>
                    <a:pt x="20" y="7"/>
                    <a:pt x="7" y="15"/>
                    <a:pt x="2" y="22"/>
                  </a:cubicBezTo>
                  <a:cubicBezTo>
                    <a:pt x="1" y="25"/>
                    <a:pt x="20" y="28"/>
                    <a:pt x="42" y="34"/>
                  </a:cubicBezTo>
                  <a:cubicBezTo>
                    <a:pt x="52" y="22"/>
                    <a:pt x="64" y="13"/>
                    <a:pt x="63" y="7"/>
                  </a:cubicBezTo>
                  <a:cubicBezTo>
                    <a:pt x="63" y="4"/>
                    <a:pt x="44" y="1"/>
                    <a:pt x="3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47"/>
            <p:cNvSpPr/>
            <p:nvPr/>
          </p:nvSpPr>
          <p:spPr>
            <a:xfrm>
              <a:off x="2855150" y="4169475"/>
              <a:ext cx="2075" cy="675"/>
            </a:xfrm>
            <a:custGeom>
              <a:rect b="b" l="l" r="r" t="t"/>
              <a:pathLst>
                <a:path extrusionOk="0" h="27" w="83">
                  <a:moveTo>
                    <a:pt x="54" y="0"/>
                  </a:moveTo>
                  <a:cubicBezTo>
                    <a:pt x="52" y="0"/>
                    <a:pt x="50" y="0"/>
                    <a:pt x="49" y="1"/>
                  </a:cubicBezTo>
                  <a:cubicBezTo>
                    <a:pt x="34" y="4"/>
                    <a:pt x="22" y="11"/>
                    <a:pt x="0" y="21"/>
                  </a:cubicBezTo>
                  <a:cubicBezTo>
                    <a:pt x="20" y="24"/>
                    <a:pt x="36" y="27"/>
                    <a:pt x="44" y="27"/>
                  </a:cubicBezTo>
                  <a:cubicBezTo>
                    <a:pt x="47" y="27"/>
                    <a:pt x="49" y="26"/>
                    <a:pt x="50" y="26"/>
                  </a:cubicBezTo>
                  <a:cubicBezTo>
                    <a:pt x="63" y="21"/>
                    <a:pt x="72" y="13"/>
                    <a:pt x="82" y="7"/>
                  </a:cubicBezTo>
                  <a:cubicBezTo>
                    <a:pt x="73" y="4"/>
                    <a:pt x="62" y="0"/>
                    <a:pt x="5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47"/>
            <p:cNvSpPr/>
            <p:nvPr/>
          </p:nvSpPr>
          <p:spPr>
            <a:xfrm>
              <a:off x="2910500" y="3952875"/>
              <a:ext cx="2000" cy="800"/>
            </a:xfrm>
            <a:custGeom>
              <a:rect b="b" l="l" r="r" t="t"/>
              <a:pathLst>
                <a:path extrusionOk="0" h="32" w="80">
                  <a:moveTo>
                    <a:pt x="54" y="1"/>
                  </a:moveTo>
                  <a:cubicBezTo>
                    <a:pt x="50" y="1"/>
                    <a:pt x="46" y="1"/>
                    <a:pt x="41" y="2"/>
                  </a:cubicBezTo>
                  <a:cubicBezTo>
                    <a:pt x="36" y="4"/>
                    <a:pt x="22" y="15"/>
                    <a:pt x="0" y="32"/>
                  </a:cubicBezTo>
                  <a:cubicBezTo>
                    <a:pt x="25" y="29"/>
                    <a:pt x="39" y="30"/>
                    <a:pt x="53" y="26"/>
                  </a:cubicBezTo>
                  <a:cubicBezTo>
                    <a:pt x="62" y="23"/>
                    <a:pt x="71" y="11"/>
                    <a:pt x="80" y="4"/>
                  </a:cubicBezTo>
                  <a:cubicBezTo>
                    <a:pt x="71" y="3"/>
                    <a:pt x="63" y="1"/>
                    <a:pt x="5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47"/>
            <p:cNvSpPr/>
            <p:nvPr/>
          </p:nvSpPr>
          <p:spPr>
            <a:xfrm>
              <a:off x="2974300" y="4152075"/>
              <a:ext cx="2200" cy="1050"/>
            </a:xfrm>
            <a:custGeom>
              <a:rect b="b" l="l" r="r" t="t"/>
              <a:pathLst>
                <a:path extrusionOk="0" h="42" w="88">
                  <a:moveTo>
                    <a:pt x="16" y="1"/>
                  </a:moveTo>
                  <a:cubicBezTo>
                    <a:pt x="10" y="11"/>
                    <a:pt x="7" y="16"/>
                    <a:pt x="7" y="16"/>
                  </a:cubicBezTo>
                  <a:cubicBezTo>
                    <a:pt x="15" y="24"/>
                    <a:pt x="1" y="42"/>
                    <a:pt x="25" y="42"/>
                  </a:cubicBezTo>
                  <a:cubicBezTo>
                    <a:pt x="30" y="42"/>
                    <a:pt x="37" y="41"/>
                    <a:pt x="46" y="39"/>
                  </a:cubicBezTo>
                  <a:cubicBezTo>
                    <a:pt x="51" y="38"/>
                    <a:pt x="61" y="35"/>
                    <a:pt x="61" y="35"/>
                  </a:cubicBezTo>
                  <a:cubicBezTo>
                    <a:pt x="88" y="13"/>
                    <a:pt x="23" y="22"/>
                    <a:pt x="32" y="4"/>
                  </a:cubicBezTo>
                  <a:cubicBezTo>
                    <a:pt x="32" y="4"/>
                    <a:pt x="26" y="2"/>
                    <a:pt x="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47"/>
            <p:cNvSpPr/>
            <p:nvPr/>
          </p:nvSpPr>
          <p:spPr>
            <a:xfrm>
              <a:off x="2901300" y="3985500"/>
              <a:ext cx="1575" cy="1200"/>
            </a:xfrm>
            <a:custGeom>
              <a:rect b="b" l="l" r="r" t="t"/>
              <a:pathLst>
                <a:path extrusionOk="0" h="48" w="63">
                  <a:moveTo>
                    <a:pt x="62" y="1"/>
                  </a:moveTo>
                  <a:cubicBezTo>
                    <a:pt x="62" y="1"/>
                    <a:pt x="42" y="2"/>
                    <a:pt x="33" y="7"/>
                  </a:cubicBezTo>
                  <a:cubicBezTo>
                    <a:pt x="23" y="12"/>
                    <a:pt x="14" y="21"/>
                    <a:pt x="0" y="32"/>
                  </a:cubicBezTo>
                  <a:cubicBezTo>
                    <a:pt x="18" y="39"/>
                    <a:pt x="28" y="43"/>
                    <a:pt x="40" y="48"/>
                  </a:cubicBezTo>
                  <a:lnTo>
                    <a:pt x="6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47"/>
            <p:cNvSpPr/>
            <p:nvPr/>
          </p:nvSpPr>
          <p:spPr>
            <a:xfrm>
              <a:off x="2876350" y="4155675"/>
              <a:ext cx="2100" cy="675"/>
            </a:xfrm>
            <a:custGeom>
              <a:rect b="b" l="l" r="r" t="t"/>
              <a:pathLst>
                <a:path extrusionOk="0" h="27" w="84">
                  <a:moveTo>
                    <a:pt x="37" y="1"/>
                  </a:moveTo>
                  <a:cubicBezTo>
                    <a:pt x="35" y="1"/>
                    <a:pt x="33" y="1"/>
                    <a:pt x="30" y="1"/>
                  </a:cubicBezTo>
                  <a:cubicBezTo>
                    <a:pt x="23" y="1"/>
                    <a:pt x="11" y="10"/>
                    <a:pt x="1" y="16"/>
                  </a:cubicBezTo>
                  <a:cubicBezTo>
                    <a:pt x="13" y="19"/>
                    <a:pt x="22" y="25"/>
                    <a:pt x="36" y="26"/>
                  </a:cubicBezTo>
                  <a:cubicBezTo>
                    <a:pt x="42" y="26"/>
                    <a:pt x="58" y="19"/>
                    <a:pt x="83" y="8"/>
                  </a:cubicBezTo>
                  <a:cubicBezTo>
                    <a:pt x="63" y="5"/>
                    <a:pt x="50" y="1"/>
                    <a:pt x="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47"/>
            <p:cNvSpPr/>
            <p:nvPr/>
          </p:nvSpPr>
          <p:spPr>
            <a:xfrm>
              <a:off x="2971400" y="4127550"/>
              <a:ext cx="1525" cy="1050"/>
            </a:xfrm>
            <a:custGeom>
              <a:rect b="b" l="l" r="r" t="t"/>
              <a:pathLst>
                <a:path extrusionOk="0" h="42" w="61">
                  <a:moveTo>
                    <a:pt x="27" y="1"/>
                  </a:moveTo>
                  <a:cubicBezTo>
                    <a:pt x="27" y="1"/>
                    <a:pt x="9" y="6"/>
                    <a:pt x="1" y="9"/>
                  </a:cubicBezTo>
                  <a:cubicBezTo>
                    <a:pt x="9" y="15"/>
                    <a:pt x="18" y="23"/>
                    <a:pt x="26" y="30"/>
                  </a:cubicBezTo>
                  <a:cubicBezTo>
                    <a:pt x="30" y="33"/>
                    <a:pt x="29" y="37"/>
                    <a:pt x="30" y="41"/>
                  </a:cubicBezTo>
                  <a:lnTo>
                    <a:pt x="30" y="41"/>
                  </a:lnTo>
                  <a:lnTo>
                    <a:pt x="61" y="34"/>
                  </a:lnTo>
                  <a:cubicBezTo>
                    <a:pt x="60" y="30"/>
                    <a:pt x="61" y="26"/>
                    <a:pt x="58" y="23"/>
                  </a:cubicBezTo>
                  <a:cubicBezTo>
                    <a:pt x="49" y="14"/>
                    <a:pt x="39" y="6"/>
                    <a:pt x="27" y="1"/>
                  </a:cubicBezTo>
                  <a:close/>
                  <a:moveTo>
                    <a:pt x="30" y="41"/>
                  </a:moveTo>
                  <a:lnTo>
                    <a:pt x="29" y="42"/>
                  </a:lnTo>
                  <a:lnTo>
                    <a:pt x="30" y="42"/>
                  </a:lnTo>
                  <a:cubicBezTo>
                    <a:pt x="30" y="42"/>
                    <a:pt x="30" y="42"/>
                    <a:pt x="30" y="4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47"/>
            <p:cNvSpPr/>
            <p:nvPr/>
          </p:nvSpPr>
          <p:spPr>
            <a:xfrm>
              <a:off x="2977925" y="4126825"/>
              <a:ext cx="2950" cy="1050"/>
            </a:xfrm>
            <a:custGeom>
              <a:rect b="b" l="l" r="r" t="t"/>
              <a:pathLst>
                <a:path extrusionOk="0" h="42" w="118">
                  <a:moveTo>
                    <a:pt x="112" y="0"/>
                  </a:moveTo>
                  <a:lnTo>
                    <a:pt x="0" y="34"/>
                  </a:lnTo>
                  <a:lnTo>
                    <a:pt x="3" y="41"/>
                  </a:lnTo>
                  <a:lnTo>
                    <a:pt x="118" y="10"/>
                  </a:lnTo>
                  <a:lnTo>
                    <a:pt x="11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47"/>
            <p:cNvSpPr/>
            <p:nvPr/>
          </p:nvSpPr>
          <p:spPr>
            <a:xfrm>
              <a:off x="2849625" y="3971700"/>
              <a:ext cx="1600" cy="1000"/>
            </a:xfrm>
            <a:custGeom>
              <a:rect b="b" l="l" r="r" t="t"/>
              <a:pathLst>
                <a:path extrusionOk="0" h="40" w="64">
                  <a:moveTo>
                    <a:pt x="56" y="0"/>
                  </a:moveTo>
                  <a:cubicBezTo>
                    <a:pt x="46" y="0"/>
                    <a:pt x="27" y="4"/>
                    <a:pt x="11" y="5"/>
                  </a:cubicBezTo>
                  <a:cubicBezTo>
                    <a:pt x="8" y="13"/>
                    <a:pt x="0" y="23"/>
                    <a:pt x="3" y="26"/>
                  </a:cubicBezTo>
                  <a:cubicBezTo>
                    <a:pt x="11" y="32"/>
                    <a:pt x="24" y="35"/>
                    <a:pt x="34" y="39"/>
                  </a:cubicBezTo>
                  <a:cubicBezTo>
                    <a:pt x="45" y="26"/>
                    <a:pt x="64" y="8"/>
                    <a:pt x="62" y="2"/>
                  </a:cubicBezTo>
                  <a:cubicBezTo>
                    <a:pt x="62" y="1"/>
                    <a:pt x="59" y="0"/>
                    <a:pt x="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47"/>
            <p:cNvSpPr/>
            <p:nvPr/>
          </p:nvSpPr>
          <p:spPr>
            <a:xfrm>
              <a:off x="2789225" y="4161925"/>
              <a:ext cx="1750" cy="900"/>
            </a:xfrm>
            <a:custGeom>
              <a:rect b="b" l="l" r="r" t="t"/>
              <a:pathLst>
                <a:path extrusionOk="0" h="36" w="70">
                  <a:moveTo>
                    <a:pt x="41" y="1"/>
                  </a:moveTo>
                  <a:cubicBezTo>
                    <a:pt x="19" y="1"/>
                    <a:pt x="0" y="5"/>
                    <a:pt x="5" y="19"/>
                  </a:cubicBezTo>
                  <a:cubicBezTo>
                    <a:pt x="7" y="23"/>
                    <a:pt x="20" y="26"/>
                    <a:pt x="37" y="35"/>
                  </a:cubicBezTo>
                  <a:cubicBezTo>
                    <a:pt x="52" y="25"/>
                    <a:pt x="64" y="19"/>
                    <a:pt x="68" y="13"/>
                  </a:cubicBezTo>
                  <a:cubicBezTo>
                    <a:pt x="70" y="9"/>
                    <a:pt x="59" y="1"/>
                    <a:pt x="52" y="1"/>
                  </a:cubicBezTo>
                  <a:cubicBezTo>
                    <a:pt x="48" y="1"/>
                    <a:pt x="44" y="1"/>
                    <a:pt x="4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47"/>
            <p:cNvSpPr/>
            <p:nvPr/>
          </p:nvSpPr>
          <p:spPr>
            <a:xfrm>
              <a:off x="2867575" y="4003350"/>
              <a:ext cx="2125" cy="1200"/>
            </a:xfrm>
            <a:custGeom>
              <a:rect b="b" l="l" r="r" t="t"/>
              <a:pathLst>
                <a:path extrusionOk="0" h="48" w="85">
                  <a:moveTo>
                    <a:pt x="84" y="2"/>
                  </a:moveTo>
                  <a:cubicBezTo>
                    <a:pt x="70" y="3"/>
                    <a:pt x="49" y="0"/>
                    <a:pt x="40" y="6"/>
                  </a:cubicBezTo>
                  <a:cubicBezTo>
                    <a:pt x="22" y="16"/>
                    <a:pt x="14" y="33"/>
                    <a:pt x="0" y="47"/>
                  </a:cubicBezTo>
                  <a:cubicBezTo>
                    <a:pt x="14" y="43"/>
                    <a:pt x="25" y="40"/>
                    <a:pt x="42" y="36"/>
                  </a:cubicBezTo>
                  <a:lnTo>
                    <a:pt x="84" y="2"/>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47"/>
            <p:cNvSpPr/>
            <p:nvPr/>
          </p:nvSpPr>
          <p:spPr>
            <a:xfrm>
              <a:off x="2864750" y="4002450"/>
              <a:ext cx="1225" cy="1400"/>
            </a:xfrm>
            <a:custGeom>
              <a:rect b="b" l="l" r="r" t="t"/>
              <a:pathLst>
                <a:path extrusionOk="0" h="56" w="49">
                  <a:moveTo>
                    <a:pt x="24" y="1"/>
                  </a:moveTo>
                  <a:lnTo>
                    <a:pt x="0" y="14"/>
                  </a:lnTo>
                  <a:lnTo>
                    <a:pt x="31" y="55"/>
                  </a:lnTo>
                  <a:lnTo>
                    <a:pt x="49" y="45"/>
                  </a:lnTo>
                  <a:lnTo>
                    <a:pt x="2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47"/>
            <p:cNvSpPr/>
            <p:nvPr/>
          </p:nvSpPr>
          <p:spPr>
            <a:xfrm>
              <a:off x="2780875" y="4180325"/>
              <a:ext cx="1875" cy="1050"/>
            </a:xfrm>
            <a:custGeom>
              <a:rect b="b" l="l" r="r" t="t"/>
              <a:pathLst>
                <a:path extrusionOk="0" h="42" w="75">
                  <a:moveTo>
                    <a:pt x="48" y="1"/>
                  </a:moveTo>
                  <a:cubicBezTo>
                    <a:pt x="33" y="7"/>
                    <a:pt x="17" y="14"/>
                    <a:pt x="1" y="20"/>
                  </a:cubicBezTo>
                  <a:cubicBezTo>
                    <a:pt x="10" y="30"/>
                    <a:pt x="15" y="36"/>
                    <a:pt x="21" y="42"/>
                  </a:cubicBezTo>
                  <a:lnTo>
                    <a:pt x="74" y="7"/>
                  </a:lnTo>
                  <a:cubicBezTo>
                    <a:pt x="65" y="5"/>
                    <a:pt x="52" y="1"/>
                    <a:pt x="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47"/>
            <p:cNvSpPr/>
            <p:nvPr/>
          </p:nvSpPr>
          <p:spPr>
            <a:xfrm>
              <a:off x="2856650" y="4001075"/>
              <a:ext cx="1575" cy="975"/>
            </a:xfrm>
            <a:custGeom>
              <a:rect b="b" l="l" r="r" t="t"/>
              <a:pathLst>
                <a:path extrusionOk="0" h="39" w="63">
                  <a:moveTo>
                    <a:pt x="62" y="0"/>
                  </a:moveTo>
                  <a:lnTo>
                    <a:pt x="62" y="0"/>
                  </a:lnTo>
                  <a:cubicBezTo>
                    <a:pt x="46" y="2"/>
                    <a:pt x="31" y="4"/>
                    <a:pt x="9" y="6"/>
                  </a:cubicBezTo>
                  <a:cubicBezTo>
                    <a:pt x="8" y="15"/>
                    <a:pt x="0" y="24"/>
                    <a:pt x="3" y="27"/>
                  </a:cubicBezTo>
                  <a:cubicBezTo>
                    <a:pt x="11" y="32"/>
                    <a:pt x="24" y="34"/>
                    <a:pt x="34" y="38"/>
                  </a:cubicBezTo>
                  <a:lnTo>
                    <a:pt x="6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47"/>
            <p:cNvSpPr/>
            <p:nvPr/>
          </p:nvSpPr>
          <p:spPr>
            <a:xfrm>
              <a:off x="2853925" y="4009450"/>
              <a:ext cx="1800" cy="600"/>
            </a:xfrm>
            <a:custGeom>
              <a:rect b="b" l="l" r="r" t="t"/>
              <a:pathLst>
                <a:path extrusionOk="0" h="24" w="72">
                  <a:moveTo>
                    <a:pt x="12" y="0"/>
                  </a:moveTo>
                  <a:cubicBezTo>
                    <a:pt x="8" y="11"/>
                    <a:pt x="1" y="20"/>
                    <a:pt x="3" y="21"/>
                  </a:cubicBezTo>
                  <a:lnTo>
                    <a:pt x="61" y="24"/>
                  </a:lnTo>
                  <a:cubicBezTo>
                    <a:pt x="62" y="18"/>
                    <a:pt x="71" y="8"/>
                    <a:pt x="68" y="8"/>
                  </a:cubicBezTo>
                  <a:cubicBezTo>
                    <a:pt x="52" y="3"/>
                    <a:pt x="33" y="3"/>
                    <a:pt x="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47"/>
            <p:cNvSpPr/>
            <p:nvPr/>
          </p:nvSpPr>
          <p:spPr>
            <a:xfrm>
              <a:off x="3010400" y="4113225"/>
              <a:ext cx="1925" cy="800"/>
            </a:xfrm>
            <a:custGeom>
              <a:rect b="b" l="l" r="r" t="t"/>
              <a:pathLst>
                <a:path extrusionOk="0" h="32" w="77">
                  <a:moveTo>
                    <a:pt x="57" y="0"/>
                  </a:moveTo>
                  <a:cubicBezTo>
                    <a:pt x="54" y="0"/>
                    <a:pt x="52" y="1"/>
                    <a:pt x="50" y="1"/>
                  </a:cubicBezTo>
                  <a:cubicBezTo>
                    <a:pt x="35" y="6"/>
                    <a:pt x="22" y="16"/>
                    <a:pt x="0" y="29"/>
                  </a:cubicBezTo>
                  <a:cubicBezTo>
                    <a:pt x="16" y="30"/>
                    <a:pt x="28" y="32"/>
                    <a:pt x="36" y="32"/>
                  </a:cubicBezTo>
                  <a:cubicBezTo>
                    <a:pt x="39" y="32"/>
                    <a:pt x="41" y="32"/>
                    <a:pt x="43" y="31"/>
                  </a:cubicBezTo>
                  <a:cubicBezTo>
                    <a:pt x="56" y="23"/>
                    <a:pt x="68" y="15"/>
                    <a:pt x="75" y="6"/>
                  </a:cubicBezTo>
                  <a:cubicBezTo>
                    <a:pt x="76" y="3"/>
                    <a:pt x="65" y="0"/>
                    <a:pt x="5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47"/>
            <p:cNvSpPr/>
            <p:nvPr/>
          </p:nvSpPr>
          <p:spPr>
            <a:xfrm>
              <a:off x="2740725" y="4163450"/>
              <a:ext cx="2150" cy="700"/>
            </a:xfrm>
            <a:custGeom>
              <a:rect b="b" l="l" r="r" t="t"/>
              <a:pathLst>
                <a:path extrusionOk="0" h="28" w="86">
                  <a:moveTo>
                    <a:pt x="34" y="1"/>
                  </a:moveTo>
                  <a:cubicBezTo>
                    <a:pt x="25" y="1"/>
                    <a:pt x="6" y="5"/>
                    <a:pt x="5" y="8"/>
                  </a:cubicBezTo>
                  <a:cubicBezTo>
                    <a:pt x="1" y="17"/>
                    <a:pt x="2" y="27"/>
                    <a:pt x="30" y="27"/>
                  </a:cubicBezTo>
                  <a:cubicBezTo>
                    <a:pt x="34" y="27"/>
                    <a:pt x="37" y="27"/>
                    <a:pt x="41" y="27"/>
                  </a:cubicBezTo>
                  <a:cubicBezTo>
                    <a:pt x="52" y="27"/>
                    <a:pt x="62" y="21"/>
                    <a:pt x="85" y="14"/>
                  </a:cubicBezTo>
                  <a:cubicBezTo>
                    <a:pt x="62" y="8"/>
                    <a:pt x="49" y="2"/>
                    <a:pt x="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47"/>
            <p:cNvSpPr/>
            <p:nvPr/>
          </p:nvSpPr>
          <p:spPr>
            <a:xfrm>
              <a:off x="2835875" y="3998500"/>
              <a:ext cx="1850" cy="975"/>
            </a:xfrm>
            <a:custGeom>
              <a:rect b="b" l="l" r="r" t="t"/>
              <a:pathLst>
                <a:path extrusionOk="0" h="39" w="74">
                  <a:moveTo>
                    <a:pt x="74" y="0"/>
                  </a:moveTo>
                  <a:lnTo>
                    <a:pt x="74" y="0"/>
                  </a:lnTo>
                  <a:cubicBezTo>
                    <a:pt x="62" y="2"/>
                    <a:pt x="50" y="0"/>
                    <a:pt x="37" y="4"/>
                  </a:cubicBezTo>
                  <a:cubicBezTo>
                    <a:pt x="31" y="6"/>
                    <a:pt x="19" y="21"/>
                    <a:pt x="0" y="38"/>
                  </a:cubicBezTo>
                  <a:cubicBezTo>
                    <a:pt x="24" y="32"/>
                    <a:pt x="37" y="32"/>
                    <a:pt x="52" y="25"/>
                  </a:cubicBezTo>
                  <a:cubicBezTo>
                    <a:pt x="59" y="22"/>
                    <a:pt x="66" y="9"/>
                    <a:pt x="7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47"/>
            <p:cNvSpPr/>
            <p:nvPr/>
          </p:nvSpPr>
          <p:spPr>
            <a:xfrm>
              <a:off x="2920675" y="4137275"/>
              <a:ext cx="2050" cy="725"/>
            </a:xfrm>
            <a:custGeom>
              <a:rect b="b" l="l" r="r" t="t"/>
              <a:pathLst>
                <a:path extrusionOk="0" h="29" w="82">
                  <a:moveTo>
                    <a:pt x="30" y="0"/>
                  </a:moveTo>
                  <a:cubicBezTo>
                    <a:pt x="21" y="1"/>
                    <a:pt x="2" y="9"/>
                    <a:pt x="2" y="12"/>
                  </a:cubicBezTo>
                  <a:cubicBezTo>
                    <a:pt x="0" y="20"/>
                    <a:pt x="3" y="28"/>
                    <a:pt x="18" y="28"/>
                  </a:cubicBezTo>
                  <a:cubicBezTo>
                    <a:pt x="24" y="28"/>
                    <a:pt x="31" y="27"/>
                    <a:pt x="41" y="25"/>
                  </a:cubicBezTo>
                  <a:cubicBezTo>
                    <a:pt x="52" y="22"/>
                    <a:pt x="61" y="15"/>
                    <a:pt x="82" y="4"/>
                  </a:cubicBezTo>
                  <a:cubicBezTo>
                    <a:pt x="58" y="3"/>
                    <a:pt x="45" y="0"/>
                    <a:pt x="3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47"/>
            <p:cNvSpPr/>
            <p:nvPr/>
          </p:nvSpPr>
          <p:spPr>
            <a:xfrm>
              <a:off x="3151775" y="4032075"/>
              <a:ext cx="1400" cy="1650"/>
            </a:xfrm>
            <a:custGeom>
              <a:rect b="b" l="l" r="r" t="t"/>
              <a:pathLst>
                <a:path extrusionOk="0" h="66" w="56">
                  <a:moveTo>
                    <a:pt x="54" y="0"/>
                  </a:moveTo>
                  <a:lnTo>
                    <a:pt x="1" y="44"/>
                  </a:lnTo>
                  <a:cubicBezTo>
                    <a:pt x="2" y="49"/>
                    <a:pt x="4" y="58"/>
                    <a:pt x="6" y="59"/>
                  </a:cubicBezTo>
                  <a:cubicBezTo>
                    <a:pt x="12" y="60"/>
                    <a:pt x="17" y="66"/>
                    <a:pt x="23" y="66"/>
                  </a:cubicBezTo>
                  <a:cubicBezTo>
                    <a:pt x="30" y="66"/>
                    <a:pt x="38" y="58"/>
                    <a:pt x="49" y="28"/>
                  </a:cubicBezTo>
                  <a:cubicBezTo>
                    <a:pt x="54" y="18"/>
                    <a:pt x="54" y="9"/>
                    <a:pt x="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47"/>
            <p:cNvSpPr/>
            <p:nvPr/>
          </p:nvSpPr>
          <p:spPr>
            <a:xfrm>
              <a:off x="2921775" y="4138475"/>
              <a:ext cx="1650" cy="900"/>
            </a:xfrm>
            <a:custGeom>
              <a:rect b="b" l="l" r="r" t="t"/>
              <a:pathLst>
                <a:path extrusionOk="0" h="36" w="66">
                  <a:moveTo>
                    <a:pt x="29" y="1"/>
                  </a:moveTo>
                  <a:cubicBezTo>
                    <a:pt x="26" y="1"/>
                    <a:pt x="1" y="12"/>
                    <a:pt x="1" y="15"/>
                  </a:cubicBezTo>
                  <a:cubicBezTo>
                    <a:pt x="2" y="23"/>
                    <a:pt x="16" y="27"/>
                    <a:pt x="29" y="36"/>
                  </a:cubicBezTo>
                  <a:cubicBezTo>
                    <a:pt x="48" y="23"/>
                    <a:pt x="66" y="14"/>
                    <a:pt x="64" y="11"/>
                  </a:cubicBezTo>
                  <a:cubicBezTo>
                    <a:pt x="57" y="6"/>
                    <a:pt x="42" y="2"/>
                    <a:pt x="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47"/>
            <p:cNvSpPr/>
            <p:nvPr/>
          </p:nvSpPr>
          <p:spPr>
            <a:xfrm>
              <a:off x="2826750" y="3985875"/>
              <a:ext cx="1825" cy="1675"/>
            </a:xfrm>
            <a:custGeom>
              <a:rect b="b" l="l" r="r" t="t"/>
              <a:pathLst>
                <a:path extrusionOk="0" h="67" w="73">
                  <a:moveTo>
                    <a:pt x="72" y="0"/>
                  </a:moveTo>
                  <a:lnTo>
                    <a:pt x="72" y="0"/>
                  </a:lnTo>
                  <a:cubicBezTo>
                    <a:pt x="52" y="14"/>
                    <a:pt x="43" y="18"/>
                    <a:pt x="40" y="22"/>
                  </a:cubicBezTo>
                  <a:cubicBezTo>
                    <a:pt x="27" y="40"/>
                    <a:pt x="0" y="64"/>
                    <a:pt x="27" y="67"/>
                  </a:cubicBezTo>
                  <a:cubicBezTo>
                    <a:pt x="27" y="67"/>
                    <a:pt x="44" y="58"/>
                    <a:pt x="46" y="55"/>
                  </a:cubicBezTo>
                  <a:cubicBezTo>
                    <a:pt x="53" y="40"/>
                    <a:pt x="61" y="24"/>
                    <a:pt x="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47"/>
            <p:cNvSpPr/>
            <p:nvPr/>
          </p:nvSpPr>
          <p:spPr>
            <a:xfrm>
              <a:off x="2834275" y="3997925"/>
              <a:ext cx="1325" cy="1425"/>
            </a:xfrm>
            <a:custGeom>
              <a:rect b="b" l="l" r="r" t="t"/>
              <a:pathLst>
                <a:path extrusionOk="0" h="57" w="53">
                  <a:moveTo>
                    <a:pt x="32" y="1"/>
                  </a:moveTo>
                  <a:cubicBezTo>
                    <a:pt x="20" y="20"/>
                    <a:pt x="11" y="36"/>
                    <a:pt x="2" y="52"/>
                  </a:cubicBezTo>
                  <a:cubicBezTo>
                    <a:pt x="1" y="57"/>
                    <a:pt x="11" y="55"/>
                    <a:pt x="16" y="57"/>
                  </a:cubicBezTo>
                  <a:lnTo>
                    <a:pt x="51" y="8"/>
                  </a:lnTo>
                  <a:cubicBezTo>
                    <a:pt x="52" y="5"/>
                    <a:pt x="42" y="4"/>
                    <a:pt x="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47"/>
            <p:cNvSpPr/>
            <p:nvPr/>
          </p:nvSpPr>
          <p:spPr>
            <a:xfrm>
              <a:off x="2826825" y="3991250"/>
              <a:ext cx="1850" cy="1225"/>
            </a:xfrm>
            <a:custGeom>
              <a:rect b="b" l="l" r="r" t="t"/>
              <a:pathLst>
                <a:path extrusionOk="0" h="49" w="74">
                  <a:moveTo>
                    <a:pt x="62" y="1"/>
                  </a:moveTo>
                  <a:cubicBezTo>
                    <a:pt x="55" y="1"/>
                    <a:pt x="46" y="4"/>
                    <a:pt x="31" y="13"/>
                  </a:cubicBezTo>
                  <a:cubicBezTo>
                    <a:pt x="22" y="21"/>
                    <a:pt x="16" y="31"/>
                    <a:pt x="0" y="49"/>
                  </a:cubicBezTo>
                  <a:cubicBezTo>
                    <a:pt x="22" y="43"/>
                    <a:pt x="37" y="40"/>
                    <a:pt x="50" y="34"/>
                  </a:cubicBezTo>
                  <a:cubicBezTo>
                    <a:pt x="59" y="30"/>
                    <a:pt x="74" y="16"/>
                    <a:pt x="74" y="13"/>
                  </a:cubicBezTo>
                  <a:cubicBezTo>
                    <a:pt x="73" y="6"/>
                    <a:pt x="70" y="1"/>
                    <a:pt x="6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47"/>
            <p:cNvSpPr/>
            <p:nvPr/>
          </p:nvSpPr>
          <p:spPr>
            <a:xfrm>
              <a:off x="3096125" y="4069725"/>
              <a:ext cx="1675" cy="1575"/>
            </a:xfrm>
            <a:custGeom>
              <a:rect b="b" l="l" r="r" t="t"/>
              <a:pathLst>
                <a:path extrusionOk="0" h="63" w="67">
                  <a:moveTo>
                    <a:pt x="67" y="1"/>
                  </a:moveTo>
                  <a:lnTo>
                    <a:pt x="67" y="1"/>
                  </a:lnTo>
                  <a:cubicBezTo>
                    <a:pt x="54" y="5"/>
                    <a:pt x="34" y="8"/>
                    <a:pt x="27" y="16"/>
                  </a:cubicBezTo>
                  <a:cubicBezTo>
                    <a:pt x="17" y="30"/>
                    <a:pt x="11" y="46"/>
                    <a:pt x="1" y="63"/>
                  </a:cubicBezTo>
                  <a:cubicBezTo>
                    <a:pt x="12" y="57"/>
                    <a:pt x="24" y="51"/>
                    <a:pt x="37" y="43"/>
                  </a:cubicBezTo>
                  <a:lnTo>
                    <a:pt x="6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47"/>
            <p:cNvSpPr/>
            <p:nvPr/>
          </p:nvSpPr>
          <p:spPr>
            <a:xfrm>
              <a:off x="2837750" y="4150575"/>
              <a:ext cx="1600" cy="875"/>
            </a:xfrm>
            <a:custGeom>
              <a:rect b="b" l="l" r="r" t="t"/>
              <a:pathLst>
                <a:path extrusionOk="0" h="35" w="64">
                  <a:moveTo>
                    <a:pt x="35" y="0"/>
                  </a:moveTo>
                  <a:cubicBezTo>
                    <a:pt x="34" y="0"/>
                    <a:pt x="33" y="0"/>
                    <a:pt x="33" y="1"/>
                  </a:cubicBezTo>
                  <a:cubicBezTo>
                    <a:pt x="19" y="6"/>
                    <a:pt x="8" y="12"/>
                    <a:pt x="2" y="20"/>
                  </a:cubicBezTo>
                  <a:cubicBezTo>
                    <a:pt x="0" y="23"/>
                    <a:pt x="19" y="27"/>
                    <a:pt x="41" y="34"/>
                  </a:cubicBezTo>
                  <a:cubicBezTo>
                    <a:pt x="52" y="21"/>
                    <a:pt x="63" y="14"/>
                    <a:pt x="63" y="8"/>
                  </a:cubicBezTo>
                  <a:cubicBezTo>
                    <a:pt x="62" y="4"/>
                    <a:pt x="42" y="0"/>
                    <a:pt x="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47"/>
            <p:cNvSpPr/>
            <p:nvPr/>
          </p:nvSpPr>
          <p:spPr>
            <a:xfrm>
              <a:off x="3042175" y="3934750"/>
              <a:ext cx="1650" cy="825"/>
            </a:xfrm>
            <a:custGeom>
              <a:rect b="b" l="l" r="r" t="t"/>
              <a:pathLst>
                <a:path extrusionOk="0" h="33" w="66">
                  <a:moveTo>
                    <a:pt x="25" y="0"/>
                  </a:moveTo>
                  <a:cubicBezTo>
                    <a:pt x="14" y="12"/>
                    <a:pt x="0" y="22"/>
                    <a:pt x="3" y="24"/>
                  </a:cubicBezTo>
                  <a:cubicBezTo>
                    <a:pt x="12" y="28"/>
                    <a:pt x="30" y="30"/>
                    <a:pt x="43" y="33"/>
                  </a:cubicBezTo>
                  <a:cubicBezTo>
                    <a:pt x="50" y="27"/>
                    <a:pt x="65" y="20"/>
                    <a:pt x="64" y="17"/>
                  </a:cubicBezTo>
                  <a:cubicBezTo>
                    <a:pt x="58" y="11"/>
                    <a:pt x="43" y="6"/>
                    <a:pt x="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47"/>
            <p:cNvSpPr/>
            <p:nvPr/>
          </p:nvSpPr>
          <p:spPr>
            <a:xfrm>
              <a:off x="2725450" y="4179050"/>
              <a:ext cx="2150" cy="675"/>
            </a:xfrm>
            <a:custGeom>
              <a:rect b="b" l="l" r="r" t="t"/>
              <a:pathLst>
                <a:path extrusionOk="0" h="27" w="86">
                  <a:moveTo>
                    <a:pt x="59" y="0"/>
                  </a:moveTo>
                  <a:cubicBezTo>
                    <a:pt x="43" y="0"/>
                    <a:pt x="27" y="5"/>
                    <a:pt x="1" y="11"/>
                  </a:cubicBezTo>
                  <a:cubicBezTo>
                    <a:pt x="24" y="19"/>
                    <a:pt x="37" y="27"/>
                    <a:pt x="43" y="27"/>
                  </a:cubicBezTo>
                  <a:cubicBezTo>
                    <a:pt x="59" y="24"/>
                    <a:pt x="74" y="18"/>
                    <a:pt x="83" y="14"/>
                  </a:cubicBezTo>
                  <a:cubicBezTo>
                    <a:pt x="86" y="12"/>
                    <a:pt x="68" y="0"/>
                    <a:pt x="5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47"/>
            <p:cNvSpPr/>
            <p:nvPr/>
          </p:nvSpPr>
          <p:spPr>
            <a:xfrm>
              <a:off x="2820100" y="3990225"/>
              <a:ext cx="1900" cy="1050"/>
            </a:xfrm>
            <a:custGeom>
              <a:rect b="b" l="l" r="r" t="t"/>
              <a:pathLst>
                <a:path extrusionOk="0" h="42" w="76">
                  <a:moveTo>
                    <a:pt x="75" y="0"/>
                  </a:moveTo>
                  <a:lnTo>
                    <a:pt x="75" y="0"/>
                  </a:lnTo>
                  <a:cubicBezTo>
                    <a:pt x="63" y="1"/>
                    <a:pt x="51" y="0"/>
                    <a:pt x="37" y="6"/>
                  </a:cubicBezTo>
                  <a:cubicBezTo>
                    <a:pt x="31" y="7"/>
                    <a:pt x="19" y="22"/>
                    <a:pt x="0" y="41"/>
                  </a:cubicBezTo>
                  <a:cubicBezTo>
                    <a:pt x="25" y="34"/>
                    <a:pt x="38" y="32"/>
                    <a:pt x="53" y="27"/>
                  </a:cubicBezTo>
                  <a:cubicBezTo>
                    <a:pt x="60" y="22"/>
                    <a:pt x="68" y="9"/>
                    <a:pt x="7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47"/>
            <p:cNvSpPr/>
            <p:nvPr/>
          </p:nvSpPr>
          <p:spPr>
            <a:xfrm>
              <a:off x="2713275" y="4180300"/>
              <a:ext cx="1825" cy="1075"/>
            </a:xfrm>
            <a:custGeom>
              <a:rect b="b" l="l" r="r" t="t"/>
              <a:pathLst>
                <a:path extrusionOk="0" h="43" w="73">
                  <a:moveTo>
                    <a:pt x="70" y="0"/>
                  </a:moveTo>
                  <a:cubicBezTo>
                    <a:pt x="49" y="6"/>
                    <a:pt x="29" y="14"/>
                    <a:pt x="6" y="19"/>
                  </a:cubicBezTo>
                  <a:cubicBezTo>
                    <a:pt x="1" y="21"/>
                    <a:pt x="1" y="28"/>
                    <a:pt x="3" y="33"/>
                  </a:cubicBezTo>
                  <a:cubicBezTo>
                    <a:pt x="5" y="36"/>
                    <a:pt x="15" y="37"/>
                    <a:pt x="29" y="43"/>
                  </a:cubicBezTo>
                  <a:cubicBezTo>
                    <a:pt x="43" y="30"/>
                    <a:pt x="56" y="19"/>
                    <a:pt x="70" y="8"/>
                  </a:cubicBezTo>
                  <a:cubicBezTo>
                    <a:pt x="73" y="6"/>
                    <a:pt x="70" y="0"/>
                    <a:pt x="7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47"/>
            <p:cNvSpPr/>
            <p:nvPr/>
          </p:nvSpPr>
          <p:spPr>
            <a:xfrm>
              <a:off x="2816750" y="3995625"/>
              <a:ext cx="1300" cy="1375"/>
            </a:xfrm>
            <a:custGeom>
              <a:rect b="b" l="l" r="r" t="t"/>
              <a:pathLst>
                <a:path extrusionOk="0" h="55" w="52">
                  <a:moveTo>
                    <a:pt x="18" y="0"/>
                  </a:moveTo>
                  <a:lnTo>
                    <a:pt x="0" y="12"/>
                  </a:lnTo>
                  <a:lnTo>
                    <a:pt x="28" y="55"/>
                  </a:lnTo>
                  <a:lnTo>
                    <a:pt x="52" y="39"/>
                  </a:lnTo>
                  <a:lnTo>
                    <a:pt x="1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47"/>
            <p:cNvSpPr/>
            <p:nvPr/>
          </p:nvSpPr>
          <p:spPr>
            <a:xfrm>
              <a:off x="3132050" y="4004225"/>
              <a:ext cx="850" cy="2050"/>
            </a:xfrm>
            <a:custGeom>
              <a:rect b="b" l="l" r="r" t="t"/>
              <a:pathLst>
                <a:path extrusionOk="0" h="82" w="34">
                  <a:moveTo>
                    <a:pt x="23" y="1"/>
                  </a:moveTo>
                  <a:cubicBezTo>
                    <a:pt x="16" y="14"/>
                    <a:pt x="4" y="26"/>
                    <a:pt x="2" y="39"/>
                  </a:cubicBezTo>
                  <a:cubicBezTo>
                    <a:pt x="1" y="52"/>
                    <a:pt x="11" y="67"/>
                    <a:pt x="16" y="81"/>
                  </a:cubicBezTo>
                  <a:cubicBezTo>
                    <a:pt x="22" y="71"/>
                    <a:pt x="26" y="59"/>
                    <a:pt x="33" y="43"/>
                  </a:cubicBezTo>
                  <a:cubicBezTo>
                    <a:pt x="29" y="26"/>
                    <a:pt x="26" y="14"/>
                    <a:pt x="2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47"/>
            <p:cNvSpPr/>
            <p:nvPr/>
          </p:nvSpPr>
          <p:spPr>
            <a:xfrm>
              <a:off x="2707800" y="4165700"/>
              <a:ext cx="1750" cy="1050"/>
            </a:xfrm>
            <a:custGeom>
              <a:rect b="b" l="l" r="r" t="t"/>
              <a:pathLst>
                <a:path extrusionOk="0" h="42" w="70">
                  <a:moveTo>
                    <a:pt x="56" y="0"/>
                  </a:moveTo>
                  <a:lnTo>
                    <a:pt x="3" y="25"/>
                  </a:lnTo>
                  <a:cubicBezTo>
                    <a:pt x="0" y="27"/>
                    <a:pt x="9" y="33"/>
                    <a:pt x="17" y="40"/>
                  </a:cubicBezTo>
                  <a:lnTo>
                    <a:pt x="17" y="41"/>
                  </a:lnTo>
                  <a:cubicBezTo>
                    <a:pt x="36" y="30"/>
                    <a:pt x="50" y="21"/>
                    <a:pt x="67" y="12"/>
                  </a:cubicBezTo>
                  <a:cubicBezTo>
                    <a:pt x="69" y="11"/>
                    <a:pt x="61" y="5"/>
                    <a:pt x="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47"/>
            <p:cNvSpPr/>
            <p:nvPr/>
          </p:nvSpPr>
          <p:spPr>
            <a:xfrm>
              <a:off x="3045300" y="3909475"/>
              <a:ext cx="1750" cy="950"/>
            </a:xfrm>
            <a:custGeom>
              <a:rect b="b" l="l" r="r" t="t"/>
              <a:pathLst>
                <a:path extrusionOk="0" h="38" w="70">
                  <a:moveTo>
                    <a:pt x="37" y="1"/>
                  </a:moveTo>
                  <a:cubicBezTo>
                    <a:pt x="19" y="12"/>
                    <a:pt x="5" y="20"/>
                    <a:pt x="2" y="27"/>
                  </a:cubicBezTo>
                  <a:cubicBezTo>
                    <a:pt x="0" y="30"/>
                    <a:pt x="18" y="33"/>
                    <a:pt x="28" y="37"/>
                  </a:cubicBezTo>
                  <a:cubicBezTo>
                    <a:pt x="42" y="30"/>
                    <a:pt x="59" y="24"/>
                    <a:pt x="67" y="18"/>
                  </a:cubicBezTo>
                  <a:cubicBezTo>
                    <a:pt x="70" y="15"/>
                    <a:pt x="53" y="9"/>
                    <a:pt x="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47"/>
            <p:cNvSpPr/>
            <p:nvPr/>
          </p:nvSpPr>
          <p:spPr>
            <a:xfrm>
              <a:off x="2818100" y="4003750"/>
              <a:ext cx="1575" cy="925"/>
            </a:xfrm>
            <a:custGeom>
              <a:rect b="b" l="l" r="r" t="t"/>
              <a:pathLst>
                <a:path extrusionOk="0" h="37" w="63">
                  <a:moveTo>
                    <a:pt x="27" y="0"/>
                  </a:moveTo>
                  <a:cubicBezTo>
                    <a:pt x="14" y="20"/>
                    <a:pt x="1" y="34"/>
                    <a:pt x="4" y="36"/>
                  </a:cubicBezTo>
                  <a:cubicBezTo>
                    <a:pt x="6" y="37"/>
                    <a:pt x="8" y="37"/>
                    <a:pt x="12" y="37"/>
                  </a:cubicBezTo>
                  <a:cubicBezTo>
                    <a:pt x="19" y="37"/>
                    <a:pt x="30" y="35"/>
                    <a:pt x="40" y="33"/>
                  </a:cubicBezTo>
                  <a:cubicBezTo>
                    <a:pt x="43" y="31"/>
                    <a:pt x="62" y="11"/>
                    <a:pt x="59" y="8"/>
                  </a:cubicBezTo>
                  <a:cubicBezTo>
                    <a:pt x="56" y="2"/>
                    <a:pt x="43" y="3"/>
                    <a:pt x="2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47"/>
            <p:cNvSpPr/>
            <p:nvPr/>
          </p:nvSpPr>
          <p:spPr>
            <a:xfrm>
              <a:off x="2823975" y="4012800"/>
              <a:ext cx="1400" cy="1425"/>
            </a:xfrm>
            <a:custGeom>
              <a:rect b="b" l="l" r="r" t="t"/>
              <a:pathLst>
                <a:path extrusionOk="0" h="57" w="56">
                  <a:moveTo>
                    <a:pt x="44" y="0"/>
                  </a:moveTo>
                  <a:cubicBezTo>
                    <a:pt x="35" y="8"/>
                    <a:pt x="23" y="15"/>
                    <a:pt x="19" y="21"/>
                  </a:cubicBezTo>
                  <a:cubicBezTo>
                    <a:pt x="10" y="33"/>
                    <a:pt x="5" y="44"/>
                    <a:pt x="1" y="53"/>
                  </a:cubicBezTo>
                  <a:cubicBezTo>
                    <a:pt x="7" y="55"/>
                    <a:pt x="10" y="57"/>
                    <a:pt x="12" y="57"/>
                  </a:cubicBezTo>
                  <a:cubicBezTo>
                    <a:pt x="12" y="57"/>
                    <a:pt x="12" y="57"/>
                    <a:pt x="13" y="56"/>
                  </a:cubicBezTo>
                  <a:cubicBezTo>
                    <a:pt x="20" y="53"/>
                    <a:pt x="29" y="49"/>
                    <a:pt x="32" y="46"/>
                  </a:cubicBezTo>
                  <a:cubicBezTo>
                    <a:pt x="41" y="33"/>
                    <a:pt x="50" y="19"/>
                    <a:pt x="54" y="8"/>
                  </a:cubicBezTo>
                  <a:cubicBezTo>
                    <a:pt x="55" y="5"/>
                    <a:pt x="48" y="3"/>
                    <a:pt x="4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47"/>
            <p:cNvSpPr/>
            <p:nvPr/>
          </p:nvSpPr>
          <p:spPr>
            <a:xfrm>
              <a:off x="2832450" y="4173350"/>
              <a:ext cx="1225" cy="1375"/>
            </a:xfrm>
            <a:custGeom>
              <a:rect b="b" l="l" r="r" t="t"/>
              <a:pathLst>
                <a:path extrusionOk="0" h="55" w="49">
                  <a:moveTo>
                    <a:pt x="0" y="0"/>
                  </a:moveTo>
                  <a:lnTo>
                    <a:pt x="6" y="55"/>
                  </a:lnTo>
                  <a:cubicBezTo>
                    <a:pt x="49" y="34"/>
                    <a:pt x="47" y="14"/>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47"/>
            <p:cNvSpPr/>
            <p:nvPr/>
          </p:nvSpPr>
          <p:spPr>
            <a:xfrm>
              <a:off x="2696275" y="4166725"/>
              <a:ext cx="1650" cy="875"/>
            </a:xfrm>
            <a:custGeom>
              <a:rect b="b" l="l" r="r" t="t"/>
              <a:pathLst>
                <a:path extrusionOk="0" h="35" w="66">
                  <a:moveTo>
                    <a:pt x="32" y="0"/>
                  </a:moveTo>
                  <a:cubicBezTo>
                    <a:pt x="29" y="0"/>
                    <a:pt x="1" y="6"/>
                    <a:pt x="1" y="9"/>
                  </a:cubicBezTo>
                  <a:cubicBezTo>
                    <a:pt x="1" y="17"/>
                    <a:pt x="13" y="24"/>
                    <a:pt x="24" y="34"/>
                  </a:cubicBezTo>
                  <a:cubicBezTo>
                    <a:pt x="46" y="25"/>
                    <a:pt x="66" y="21"/>
                    <a:pt x="63" y="18"/>
                  </a:cubicBezTo>
                  <a:cubicBezTo>
                    <a:pt x="58" y="12"/>
                    <a:pt x="45" y="5"/>
                    <a:pt x="3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47"/>
            <p:cNvSpPr/>
            <p:nvPr/>
          </p:nvSpPr>
          <p:spPr>
            <a:xfrm>
              <a:off x="2678525" y="4111625"/>
              <a:ext cx="1600" cy="1425"/>
            </a:xfrm>
            <a:custGeom>
              <a:rect b="b" l="l" r="r" t="t"/>
              <a:pathLst>
                <a:path extrusionOk="0" h="57" w="64">
                  <a:moveTo>
                    <a:pt x="61" y="0"/>
                  </a:moveTo>
                  <a:cubicBezTo>
                    <a:pt x="61" y="0"/>
                    <a:pt x="61" y="1"/>
                    <a:pt x="61" y="1"/>
                  </a:cubicBezTo>
                  <a:cubicBezTo>
                    <a:pt x="50" y="2"/>
                    <a:pt x="36" y="8"/>
                    <a:pt x="22" y="15"/>
                  </a:cubicBezTo>
                  <a:cubicBezTo>
                    <a:pt x="18" y="18"/>
                    <a:pt x="12" y="33"/>
                    <a:pt x="0" y="55"/>
                  </a:cubicBezTo>
                  <a:lnTo>
                    <a:pt x="2" y="56"/>
                  </a:lnTo>
                  <a:cubicBezTo>
                    <a:pt x="25" y="42"/>
                    <a:pt x="40" y="36"/>
                    <a:pt x="52" y="26"/>
                  </a:cubicBezTo>
                  <a:cubicBezTo>
                    <a:pt x="57" y="20"/>
                    <a:pt x="63" y="0"/>
                    <a:pt x="6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47"/>
            <p:cNvSpPr/>
            <p:nvPr/>
          </p:nvSpPr>
          <p:spPr>
            <a:xfrm>
              <a:off x="2955875" y="3937550"/>
              <a:ext cx="1625" cy="925"/>
            </a:xfrm>
            <a:custGeom>
              <a:rect b="b" l="l" r="r" t="t"/>
              <a:pathLst>
                <a:path extrusionOk="0" h="37" w="65">
                  <a:moveTo>
                    <a:pt x="13" y="2"/>
                  </a:moveTo>
                  <a:cubicBezTo>
                    <a:pt x="7" y="9"/>
                    <a:pt x="2" y="15"/>
                    <a:pt x="1" y="16"/>
                  </a:cubicBezTo>
                  <a:cubicBezTo>
                    <a:pt x="2" y="25"/>
                    <a:pt x="2" y="31"/>
                    <a:pt x="7" y="33"/>
                  </a:cubicBezTo>
                  <a:cubicBezTo>
                    <a:pt x="13" y="36"/>
                    <a:pt x="23" y="36"/>
                    <a:pt x="32" y="37"/>
                  </a:cubicBezTo>
                  <a:cubicBezTo>
                    <a:pt x="42" y="27"/>
                    <a:pt x="64" y="11"/>
                    <a:pt x="61" y="6"/>
                  </a:cubicBezTo>
                  <a:cubicBezTo>
                    <a:pt x="55" y="0"/>
                    <a:pt x="29" y="3"/>
                    <a:pt x="13" y="2"/>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47"/>
            <p:cNvSpPr/>
            <p:nvPr/>
          </p:nvSpPr>
          <p:spPr>
            <a:xfrm>
              <a:off x="2763325" y="4038675"/>
              <a:ext cx="1550" cy="950"/>
            </a:xfrm>
            <a:custGeom>
              <a:rect b="b" l="l" r="r" t="t"/>
              <a:pathLst>
                <a:path extrusionOk="0" h="38" w="62">
                  <a:moveTo>
                    <a:pt x="51" y="0"/>
                  </a:moveTo>
                  <a:cubicBezTo>
                    <a:pt x="42" y="0"/>
                    <a:pt x="30" y="3"/>
                    <a:pt x="16" y="6"/>
                  </a:cubicBezTo>
                  <a:cubicBezTo>
                    <a:pt x="10" y="23"/>
                    <a:pt x="1" y="38"/>
                    <a:pt x="5" y="38"/>
                  </a:cubicBezTo>
                  <a:cubicBezTo>
                    <a:pt x="16" y="38"/>
                    <a:pt x="32" y="31"/>
                    <a:pt x="45" y="26"/>
                  </a:cubicBezTo>
                  <a:cubicBezTo>
                    <a:pt x="49" y="17"/>
                    <a:pt x="61" y="3"/>
                    <a:pt x="57" y="1"/>
                  </a:cubicBezTo>
                  <a:cubicBezTo>
                    <a:pt x="55" y="0"/>
                    <a:pt x="53" y="0"/>
                    <a:pt x="5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47"/>
            <p:cNvSpPr/>
            <p:nvPr/>
          </p:nvSpPr>
          <p:spPr>
            <a:xfrm>
              <a:off x="3086650" y="4082300"/>
              <a:ext cx="1400" cy="975"/>
            </a:xfrm>
            <a:custGeom>
              <a:rect b="b" l="l" r="r" t="t"/>
              <a:pathLst>
                <a:path extrusionOk="0" h="39" w="56">
                  <a:moveTo>
                    <a:pt x="52" y="1"/>
                  </a:moveTo>
                  <a:cubicBezTo>
                    <a:pt x="41" y="1"/>
                    <a:pt x="27" y="8"/>
                    <a:pt x="13" y="13"/>
                  </a:cubicBezTo>
                  <a:cubicBezTo>
                    <a:pt x="10" y="22"/>
                    <a:pt x="0" y="36"/>
                    <a:pt x="4" y="38"/>
                  </a:cubicBezTo>
                  <a:cubicBezTo>
                    <a:pt x="6" y="38"/>
                    <a:pt x="8" y="39"/>
                    <a:pt x="10" y="39"/>
                  </a:cubicBezTo>
                  <a:cubicBezTo>
                    <a:pt x="17" y="39"/>
                    <a:pt x="29" y="36"/>
                    <a:pt x="44" y="33"/>
                  </a:cubicBezTo>
                  <a:cubicBezTo>
                    <a:pt x="49" y="16"/>
                    <a:pt x="56" y="1"/>
                    <a:pt x="5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47"/>
            <p:cNvSpPr/>
            <p:nvPr/>
          </p:nvSpPr>
          <p:spPr>
            <a:xfrm>
              <a:off x="2932225" y="4136450"/>
              <a:ext cx="1575" cy="825"/>
            </a:xfrm>
            <a:custGeom>
              <a:rect b="b" l="l" r="r" t="t"/>
              <a:pathLst>
                <a:path extrusionOk="0" h="33" w="63">
                  <a:moveTo>
                    <a:pt x="34" y="0"/>
                  </a:moveTo>
                  <a:cubicBezTo>
                    <a:pt x="32" y="0"/>
                    <a:pt x="31" y="0"/>
                    <a:pt x="30" y="1"/>
                  </a:cubicBezTo>
                  <a:cubicBezTo>
                    <a:pt x="18" y="8"/>
                    <a:pt x="7" y="17"/>
                    <a:pt x="2" y="24"/>
                  </a:cubicBezTo>
                  <a:cubicBezTo>
                    <a:pt x="1" y="26"/>
                    <a:pt x="20" y="29"/>
                    <a:pt x="42" y="33"/>
                  </a:cubicBezTo>
                  <a:cubicBezTo>
                    <a:pt x="52" y="20"/>
                    <a:pt x="63" y="11"/>
                    <a:pt x="61" y="5"/>
                  </a:cubicBezTo>
                  <a:cubicBezTo>
                    <a:pt x="61" y="3"/>
                    <a:pt x="42" y="0"/>
                    <a:pt x="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47"/>
            <p:cNvSpPr/>
            <p:nvPr/>
          </p:nvSpPr>
          <p:spPr>
            <a:xfrm>
              <a:off x="2800050" y="4026950"/>
              <a:ext cx="1200" cy="1575"/>
            </a:xfrm>
            <a:custGeom>
              <a:rect b="b" l="l" r="r" t="t"/>
              <a:pathLst>
                <a:path extrusionOk="0" h="63" w="48">
                  <a:moveTo>
                    <a:pt x="38" y="0"/>
                  </a:moveTo>
                  <a:cubicBezTo>
                    <a:pt x="33" y="0"/>
                    <a:pt x="24" y="3"/>
                    <a:pt x="13" y="5"/>
                  </a:cubicBezTo>
                  <a:cubicBezTo>
                    <a:pt x="9" y="24"/>
                    <a:pt x="5" y="41"/>
                    <a:pt x="2" y="57"/>
                  </a:cubicBezTo>
                  <a:cubicBezTo>
                    <a:pt x="0" y="60"/>
                    <a:pt x="5" y="63"/>
                    <a:pt x="5" y="63"/>
                  </a:cubicBezTo>
                  <a:cubicBezTo>
                    <a:pt x="18" y="46"/>
                    <a:pt x="31" y="30"/>
                    <a:pt x="44" y="13"/>
                  </a:cubicBezTo>
                  <a:cubicBezTo>
                    <a:pt x="47" y="7"/>
                    <a:pt x="44" y="2"/>
                    <a:pt x="40" y="1"/>
                  </a:cubicBezTo>
                  <a:cubicBezTo>
                    <a:pt x="39" y="1"/>
                    <a:pt x="39" y="0"/>
                    <a:pt x="3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47"/>
            <p:cNvSpPr/>
            <p:nvPr/>
          </p:nvSpPr>
          <p:spPr>
            <a:xfrm>
              <a:off x="2693825" y="4164600"/>
              <a:ext cx="900" cy="1350"/>
            </a:xfrm>
            <a:custGeom>
              <a:rect b="b" l="l" r="r" t="t"/>
              <a:pathLst>
                <a:path extrusionOk="0" h="54" w="36">
                  <a:moveTo>
                    <a:pt x="2" y="0"/>
                  </a:moveTo>
                  <a:cubicBezTo>
                    <a:pt x="2" y="13"/>
                    <a:pt x="0" y="27"/>
                    <a:pt x="2" y="38"/>
                  </a:cubicBezTo>
                  <a:cubicBezTo>
                    <a:pt x="2" y="44"/>
                    <a:pt x="11" y="49"/>
                    <a:pt x="16" y="53"/>
                  </a:cubicBezTo>
                  <a:cubicBezTo>
                    <a:pt x="21" y="50"/>
                    <a:pt x="31" y="47"/>
                    <a:pt x="33" y="43"/>
                  </a:cubicBezTo>
                  <a:cubicBezTo>
                    <a:pt x="36" y="30"/>
                    <a:pt x="34" y="15"/>
                    <a:pt x="3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47"/>
            <p:cNvSpPr/>
            <p:nvPr/>
          </p:nvSpPr>
          <p:spPr>
            <a:xfrm>
              <a:off x="2767125" y="4044475"/>
              <a:ext cx="1500" cy="1000"/>
            </a:xfrm>
            <a:custGeom>
              <a:rect b="b" l="l" r="r" t="t"/>
              <a:pathLst>
                <a:path extrusionOk="0" h="40" w="60">
                  <a:moveTo>
                    <a:pt x="31" y="1"/>
                  </a:moveTo>
                  <a:cubicBezTo>
                    <a:pt x="23" y="1"/>
                    <a:pt x="10" y="5"/>
                    <a:pt x="0" y="7"/>
                  </a:cubicBezTo>
                  <a:cubicBezTo>
                    <a:pt x="8" y="18"/>
                    <a:pt x="12" y="31"/>
                    <a:pt x="24" y="38"/>
                  </a:cubicBezTo>
                  <a:cubicBezTo>
                    <a:pt x="25" y="39"/>
                    <a:pt x="26" y="39"/>
                    <a:pt x="28" y="39"/>
                  </a:cubicBezTo>
                  <a:cubicBezTo>
                    <a:pt x="35" y="39"/>
                    <a:pt x="49" y="34"/>
                    <a:pt x="59" y="32"/>
                  </a:cubicBezTo>
                  <a:cubicBezTo>
                    <a:pt x="52" y="22"/>
                    <a:pt x="46" y="9"/>
                    <a:pt x="36" y="2"/>
                  </a:cubicBezTo>
                  <a:cubicBezTo>
                    <a:pt x="35" y="1"/>
                    <a:pt x="33" y="1"/>
                    <a:pt x="3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47"/>
            <p:cNvSpPr/>
            <p:nvPr/>
          </p:nvSpPr>
          <p:spPr>
            <a:xfrm>
              <a:off x="3073050" y="3907050"/>
              <a:ext cx="1925" cy="725"/>
            </a:xfrm>
            <a:custGeom>
              <a:rect b="b" l="l" r="r" t="t"/>
              <a:pathLst>
                <a:path extrusionOk="0" h="29" w="77">
                  <a:moveTo>
                    <a:pt x="39" y="0"/>
                  </a:moveTo>
                  <a:cubicBezTo>
                    <a:pt x="23" y="0"/>
                    <a:pt x="9" y="2"/>
                    <a:pt x="6" y="11"/>
                  </a:cubicBezTo>
                  <a:cubicBezTo>
                    <a:pt x="1" y="27"/>
                    <a:pt x="20" y="28"/>
                    <a:pt x="42" y="28"/>
                  </a:cubicBezTo>
                  <a:cubicBezTo>
                    <a:pt x="47" y="28"/>
                    <a:pt x="52" y="28"/>
                    <a:pt x="56" y="28"/>
                  </a:cubicBezTo>
                  <a:cubicBezTo>
                    <a:pt x="63" y="28"/>
                    <a:pt x="70" y="28"/>
                    <a:pt x="76" y="29"/>
                  </a:cubicBezTo>
                  <a:lnTo>
                    <a:pt x="76" y="1"/>
                  </a:lnTo>
                  <a:cubicBezTo>
                    <a:pt x="74" y="1"/>
                    <a:pt x="71" y="1"/>
                    <a:pt x="68" y="1"/>
                  </a:cubicBezTo>
                  <a:cubicBezTo>
                    <a:pt x="59" y="1"/>
                    <a:pt x="48" y="0"/>
                    <a:pt x="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47"/>
            <p:cNvSpPr/>
            <p:nvPr/>
          </p:nvSpPr>
          <p:spPr>
            <a:xfrm>
              <a:off x="2650775" y="4153000"/>
              <a:ext cx="1775" cy="1325"/>
            </a:xfrm>
            <a:custGeom>
              <a:rect b="b" l="l" r="r" t="t"/>
              <a:pathLst>
                <a:path extrusionOk="0" h="53" w="71">
                  <a:moveTo>
                    <a:pt x="70" y="1"/>
                  </a:moveTo>
                  <a:lnTo>
                    <a:pt x="70" y="1"/>
                  </a:lnTo>
                  <a:cubicBezTo>
                    <a:pt x="52" y="11"/>
                    <a:pt x="33" y="21"/>
                    <a:pt x="19" y="29"/>
                  </a:cubicBezTo>
                  <a:cubicBezTo>
                    <a:pt x="10" y="33"/>
                    <a:pt x="1" y="42"/>
                    <a:pt x="1" y="45"/>
                  </a:cubicBezTo>
                  <a:cubicBezTo>
                    <a:pt x="2" y="48"/>
                    <a:pt x="10" y="48"/>
                    <a:pt x="19" y="51"/>
                  </a:cubicBezTo>
                  <a:lnTo>
                    <a:pt x="19" y="52"/>
                  </a:lnTo>
                  <a:cubicBezTo>
                    <a:pt x="36" y="37"/>
                    <a:pt x="49" y="27"/>
                    <a:pt x="63" y="17"/>
                  </a:cubicBezTo>
                  <a:cubicBezTo>
                    <a:pt x="69" y="11"/>
                    <a:pt x="67" y="7"/>
                    <a:pt x="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 name="Google Shape;5462;p47"/>
            <p:cNvSpPr/>
            <p:nvPr/>
          </p:nvSpPr>
          <p:spPr>
            <a:xfrm>
              <a:off x="2797050" y="4007975"/>
              <a:ext cx="1875" cy="950"/>
            </a:xfrm>
            <a:custGeom>
              <a:rect b="b" l="l" r="r" t="t"/>
              <a:pathLst>
                <a:path extrusionOk="0" h="38" w="75">
                  <a:moveTo>
                    <a:pt x="33" y="1"/>
                  </a:moveTo>
                  <a:cubicBezTo>
                    <a:pt x="33" y="1"/>
                    <a:pt x="10" y="14"/>
                    <a:pt x="7" y="18"/>
                  </a:cubicBezTo>
                  <a:cubicBezTo>
                    <a:pt x="0" y="29"/>
                    <a:pt x="4" y="32"/>
                    <a:pt x="12" y="32"/>
                  </a:cubicBezTo>
                  <a:cubicBezTo>
                    <a:pt x="19" y="32"/>
                    <a:pt x="28" y="30"/>
                    <a:pt x="35" y="30"/>
                  </a:cubicBezTo>
                  <a:cubicBezTo>
                    <a:pt x="42" y="30"/>
                    <a:pt x="46" y="31"/>
                    <a:pt x="45" y="37"/>
                  </a:cubicBezTo>
                  <a:cubicBezTo>
                    <a:pt x="45" y="37"/>
                    <a:pt x="53" y="36"/>
                    <a:pt x="75" y="32"/>
                  </a:cubicBezTo>
                  <a:cubicBezTo>
                    <a:pt x="57" y="17"/>
                    <a:pt x="45" y="8"/>
                    <a:pt x="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47"/>
            <p:cNvSpPr/>
            <p:nvPr/>
          </p:nvSpPr>
          <p:spPr>
            <a:xfrm>
              <a:off x="2796775" y="4001250"/>
              <a:ext cx="1675" cy="1125"/>
            </a:xfrm>
            <a:custGeom>
              <a:rect b="b" l="l" r="r" t="t"/>
              <a:pathLst>
                <a:path extrusionOk="0" h="45" w="67">
                  <a:moveTo>
                    <a:pt x="27" y="0"/>
                  </a:moveTo>
                  <a:cubicBezTo>
                    <a:pt x="16" y="15"/>
                    <a:pt x="0" y="33"/>
                    <a:pt x="0" y="42"/>
                  </a:cubicBezTo>
                  <a:cubicBezTo>
                    <a:pt x="0" y="44"/>
                    <a:pt x="4" y="45"/>
                    <a:pt x="9" y="45"/>
                  </a:cubicBezTo>
                  <a:cubicBezTo>
                    <a:pt x="17" y="45"/>
                    <a:pt x="29" y="43"/>
                    <a:pt x="37" y="43"/>
                  </a:cubicBezTo>
                  <a:cubicBezTo>
                    <a:pt x="46" y="31"/>
                    <a:pt x="55" y="21"/>
                    <a:pt x="66" y="6"/>
                  </a:cubicBezTo>
                  <a:lnTo>
                    <a:pt x="65" y="6"/>
                  </a:lnTo>
                  <a:cubicBezTo>
                    <a:pt x="49" y="3"/>
                    <a:pt x="38" y="2"/>
                    <a:pt x="2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47"/>
            <p:cNvSpPr/>
            <p:nvPr/>
          </p:nvSpPr>
          <p:spPr>
            <a:xfrm>
              <a:off x="3098725" y="4096100"/>
              <a:ext cx="1475" cy="1025"/>
            </a:xfrm>
            <a:custGeom>
              <a:rect b="b" l="l" r="r" t="t"/>
              <a:pathLst>
                <a:path extrusionOk="0" h="41" w="59">
                  <a:moveTo>
                    <a:pt x="28" y="1"/>
                  </a:moveTo>
                  <a:cubicBezTo>
                    <a:pt x="19" y="14"/>
                    <a:pt x="3" y="30"/>
                    <a:pt x="1" y="37"/>
                  </a:cubicBezTo>
                  <a:cubicBezTo>
                    <a:pt x="0" y="40"/>
                    <a:pt x="3" y="41"/>
                    <a:pt x="8" y="41"/>
                  </a:cubicBezTo>
                  <a:cubicBezTo>
                    <a:pt x="14" y="41"/>
                    <a:pt x="25" y="39"/>
                    <a:pt x="33" y="39"/>
                  </a:cubicBezTo>
                  <a:cubicBezTo>
                    <a:pt x="47" y="20"/>
                    <a:pt x="58" y="4"/>
                    <a:pt x="58" y="4"/>
                  </a:cubicBezTo>
                  <a:cubicBezTo>
                    <a:pt x="51" y="1"/>
                    <a:pt x="38" y="2"/>
                    <a:pt x="2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47"/>
            <p:cNvSpPr/>
            <p:nvPr/>
          </p:nvSpPr>
          <p:spPr>
            <a:xfrm>
              <a:off x="2879000" y="3978150"/>
              <a:ext cx="1400" cy="1375"/>
            </a:xfrm>
            <a:custGeom>
              <a:rect b="b" l="l" r="r" t="t"/>
              <a:pathLst>
                <a:path extrusionOk="0" h="55" w="56">
                  <a:moveTo>
                    <a:pt x="35" y="0"/>
                  </a:moveTo>
                  <a:cubicBezTo>
                    <a:pt x="23" y="20"/>
                    <a:pt x="13" y="34"/>
                    <a:pt x="4" y="49"/>
                  </a:cubicBezTo>
                  <a:cubicBezTo>
                    <a:pt x="1" y="53"/>
                    <a:pt x="11" y="53"/>
                    <a:pt x="17" y="55"/>
                  </a:cubicBezTo>
                  <a:lnTo>
                    <a:pt x="54" y="8"/>
                  </a:lnTo>
                  <a:cubicBezTo>
                    <a:pt x="55" y="5"/>
                    <a:pt x="45" y="3"/>
                    <a:pt x="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47"/>
            <p:cNvSpPr/>
            <p:nvPr/>
          </p:nvSpPr>
          <p:spPr>
            <a:xfrm>
              <a:off x="2788350" y="4019275"/>
              <a:ext cx="1725" cy="750"/>
            </a:xfrm>
            <a:custGeom>
              <a:rect b="b" l="l" r="r" t="t"/>
              <a:pathLst>
                <a:path extrusionOk="0" h="30" w="69">
                  <a:moveTo>
                    <a:pt x="25" y="0"/>
                  </a:moveTo>
                  <a:cubicBezTo>
                    <a:pt x="12" y="16"/>
                    <a:pt x="6" y="24"/>
                    <a:pt x="0" y="30"/>
                  </a:cubicBezTo>
                  <a:lnTo>
                    <a:pt x="65" y="25"/>
                  </a:lnTo>
                  <a:cubicBezTo>
                    <a:pt x="64" y="18"/>
                    <a:pt x="68" y="8"/>
                    <a:pt x="62" y="5"/>
                  </a:cubicBezTo>
                  <a:cubicBezTo>
                    <a:pt x="53" y="0"/>
                    <a:pt x="39" y="2"/>
                    <a:pt x="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47"/>
            <p:cNvSpPr/>
            <p:nvPr/>
          </p:nvSpPr>
          <p:spPr>
            <a:xfrm>
              <a:off x="3078425" y="3936075"/>
              <a:ext cx="1475" cy="875"/>
            </a:xfrm>
            <a:custGeom>
              <a:rect b="b" l="l" r="r" t="t"/>
              <a:pathLst>
                <a:path extrusionOk="0" h="35" w="59">
                  <a:moveTo>
                    <a:pt x="38" y="0"/>
                  </a:moveTo>
                  <a:cubicBezTo>
                    <a:pt x="19" y="9"/>
                    <a:pt x="1" y="14"/>
                    <a:pt x="2" y="17"/>
                  </a:cubicBezTo>
                  <a:cubicBezTo>
                    <a:pt x="8" y="22"/>
                    <a:pt x="20" y="30"/>
                    <a:pt x="32" y="34"/>
                  </a:cubicBezTo>
                  <a:cubicBezTo>
                    <a:pt x="32" y="34"/>
                    <a:pt x="33" y="34"/>
                    <a:pt x="33" y="34"/>
                  </a:cubicBezTo>
                  <a:cubicBezTo>
                    <a:pt x="39" y="34"/>
                    <a:pt x="58" y="28"/>
                    <a:pt x="58" y="25"/>
                  </a:cubicBezTo>
                  <a:cubicBezTo>
                    <a:pt x="58" y="18"/>
                    <a:pt x="48" y="12"/>
                    <a:pt x="3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47"/>
            <p:cNvSpPr/>
            <p:nvPr/>
          </p:nvSpPr>
          <p:spPr>
            <a:xfrm>
              <a:off x="2754975" y="4041700"/>
              <a:ext cx="1725" cy="1275"/>
            </a:xfrm>
            <a:custGeom>
              <a:rect b="b" l="l" r="r" t="t"/>
              <a:pathLst>
                <a:path extrusionOk="0" h="51" w="69">
                  <a:moveTo>
                    <a:pt x="66" y="1"/>
                  </a:moveTo>
                  <a:cubicBezTo>
                    <a:pt x="66" y="1"/>
                    <a:pt x="66" y="1"/>
                    <a:pt x="66" y="1"/>
                  </a:cubicBezTo>
                  <a:cubicBezTo>
                    <a:pt x="55" y="2"/>
                    <a:pt x="41" y="5"/>
                    <a:pt x="26" y="13"/>
                  </a:cubicBezTo>
                  <a:cubicBezTo>
                    <a:pt x="22" y="15"/>
                    <a:pt x="14" y="30"/>
                    <a:pt x="1" y="51"/>
                  </a:cubicBezTo>
                  <a:cubicBezTo>
                    <a:pt x="26" y="39"/>
                    <a:pt x="42" y="33"/>
                    <a:pt x="54" y="24"/>
                  </a:cubicBezTo>
                  <a:cubicBezTo>
                    <a:pt x="61" y="20"/>
                    <a:pt x="68" y="1"/>
                    <a:pt x="6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47"/>
            <p:cNvSpPr/>
            <p:nvPr/>
          </p:nvSpPr>
          <p:spPr>
            <a:xfrm>
              <a:off x="2626950" y="4155350"/>
              <a:ext cx="1500" cy="1500"/>
            </a:xfrm>
            <a:custGeom>
              <a:rect b="b" l="l" r="r" t="t"/>
              <a:pathLst>
                <a:path extrusionOk="0" h="60" w="60">
                  <a:moveTo>
                    <a:pt x="52" y="1"/>
                  </a:moveTo>
                  <a:cubicBezTo>
                    <a:pt x="52" y="1"/>
                    <a:pt x="31" y="10"/>
                    <a:pt x="20" y="16"/>
                  </a:cubicBezTo>
                  <a:cubicBezTo>
                    <a:pt x="17" y="17"/>
                    <a:pt x="8" y="26"/>
                    <a:pt x="8" y="26"/>
                  </a:cubicBezTo>
                  <a:cubicBezTo>
                    <a:pt x="5" y="38"/>
                    <a:pt x="2" y="49"/>
                    <a:pt x="1" y="60"/>
                  </a:cubicBezTo>
                  <a:cubicBezTo>
                    <a:pt x="26" y="48"/>
                    <a:pt x="37" y="44"/>
                    <a:pt x="49" y="38"/>
                  </a:cubicBezTo>
                  <a:lnTo>
                    <a:pt x="59" y="29"/>
                  </a:lnTo>
                  <a:cubicBezTo>
                    <a:pt x="58" y="19"/>
                    <a:pt x="58" y="8"/>
                    <a:pt x="5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47"/>
            <p:cNvSpPr/>
            <p:nvPr/>
          </p:nvSpPr>
          <p:spPr>
            <a:xfrm>
              <a:off x="2647225" y="4137375"/>
              <a:ext cx="1600" cy="1650"/>
            </a:xfrm>
            <a:custGeom>
              <a:rect b="b" l="l" r="r" t="t"/>
              <a:pathLst>
                <a:path extrusionOk="0" h="66" w="64">
                  <a:moveTo>
                    <a:pt x="61" y="1"/>
                  </a:moveTo>
                  <a:cubicBezTo>
                    <a:pt x="55" y="1"/>
                    <a:pt x="37" y="7"/>
                    <a:pt x="27" y="9"/>
                  </a:cubicBezTo>
                  <a:cubicBezTo>
                    <a:pt x="22" y="17"/>
                    <a:pt x="13" y="25"/>
                    <a:pt x="11" y="31"/>
                  </a:cubicBezTo>
                  <a:cubicBezTo>
                    <a:pt x="8" y="43"/>
                    <a:pt x="3" y="55"/>
                    <a:pt x="0" y="65"/>
                  </a:cubicBezTo>
                  <a:cubicBezTo>
                    <a:pt x="19" y="58"/>
                    <a:pt x="30" y="53"/>
                    <a:pt x="40" y="49"/>
                  </a:cubicBezTo>
                  <a:cubicBezTo>
                    <a:pt x="49" y="33"/>
                    <a:pt x="62" y="14"/>
                    <a:pt x="63" y="2"/>
                  </a:cubicBezTo>
                  <a:cubicBezTo>
                    <a:pt x="63" y="1"/>
                    <a:pt x="63" y="1"/>
                    <a:pt x="6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47"/>
            <p:cNvSpPr/>
            <p:nvPr/>
          </p:nvSpPr>
          <p:spPr>
            <a:xfrm>
              <a:off x="3104375" y="4092975"/>
              <a:ext cx="1750" cy="1425"/>
            </a:xfrm>
            <a:custGeom>
              <a:rect b="b" l="l" r="r" t="t"/>
              <a:pathLst>
                <a:path extrusionOk="0" h="57" w="70">
                  <a:moveTo>
                    <a:pt x="69" y="1"/>
                  </a:moveTo>
                  <a:lnTo>
                    <a:pt x="69" y="1"/>
                  </a:lnTo>
                  <a:cubicBezTo>
                    <a:pt x="44" y="14"/>
                    <a:pt x="28" y="20"/>
                    <a:pt x="15" y="30"/>
                  </a:cubicBezTo>
                  <a:cubicBezTo>
                    <a:pt x="8" y="36"/>
                    <a:pt x="0" y="57"/>
                    <a:pt x="2" y="57"/>
                  </a:cubicBezTo>
                  <a:cubicBezTo>
                    <a:pt x="13" y="54"/>
                    <a:pt x="30" y="49"/>
                    <a:pt x="44" y="40"/>
                  </a:cubicBezTo>
                  <a:cubicBezTo>
                    <a:pt x="50" y="37"/>
                    <a:pt x="56" y="23"/>
                    <a:pt x="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47"/>
            <p:cNvSpPr/>
            <p:nvPr/>
          </p:nvSpPr>
          <p:spPr>
            <a:xfrm>
              <a:off x="2781325" y="4019100"/>
              <a:ext cx="1325" cy="1050"/>
            </a:xfrm>
            <a:custGeom>
              <a:rect b="b" l="l" r="r" t="t"/>
              <a:pathLst>
                <a:path extrusionOk="0" h="42" w="53">
                  <a:moveTo>
                    <a:pt x="45" y="0"/>
                  </a:moveTo>
                  <a:cubicBezTo>
                    <a:pt x="39" y="0"/>
                    <a:pt x="29" y="1"/>
                    <a:pt x="18" y="1"/>
                  </a:cubicBezTo>
                  <a:cubicBezTo>
                    <a:pt x="9" y="19"/>
                    <a:pt x="0" y="32"/>
                    <a:pt x="0" y="40"/>
                  </a:cubicBezTo>
                  <a:cubicBezTo>
                    <a:pt x="0" y="41"/>
                    <a:pt x="2" y="41"/>
                    <a:pt x="4" y="41"/>
                  </a:cubicBezTo>
                  <a:cubicBezTo>
                    <a:pt x="9" y="41"/>
                    <a:pt x="21" y="38"/>
                    <a:pt x="28" y="37"/>
                  </a:cubicBezTo>
                  <a:cubicBezTo>
                    <a:pt x="36" y="25"/>
                    <a:pt x="49" y="12"/>
                    <a:pt x="52" y="3"/>
                  </a:cubicBezTo>
                  <a:cubicBezTo>
                    <a:pt x="52" y="1"/>
                    <a:pt x="50" y="0"/>
                    <a:pt x="4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47"/>
            <p:cNvSpPr/>
            <p:nvPr/>
          </p:nvSpPr>
          <p:spPr>
            <a:xfrm>
              <a:off x="3117525" y="4041975"/>
              <a:ext cx="1100" cy="1525"/>
            </a:xfrm>
            <a:custGeom>
              <a:rect b="b" l="l" r="r" t="t"/>
              <a:pathLst>
                <a:path extrusionOk="0" h="61" w="44">
                  <a:moveTo>
                    <a:pt x="44" y="0"/>
                  </a:moveTo>
                  <a:cubicBezTo>
                    <a:pt x="26" y="15"/>
                    <a:pt x="16" y="21"/>
                    <a:pt x="7" y="31"/>
                  </a:cubicBezTo>
                  <a:cubicBezTo>
                    <a:pt x="2" y="37"/>
                    <a:pt x="2" y="50"/>
                    <a:pt x="1" y="60"/>
                  </a:cubicBezTo>
                  <a:cubicBezTo>
                    <a:pt x="10" y="54"/>
                    <a:pt x="20" y="52"/>
                    <a:pt x="30" y="43"/>
                  </a:cubicBezTo>
                  <a:cubicBezTo>
                    <a:pt x="33" y="40"/>
                    <a:pt x="36" y="24"/>
                    <a:pt x="4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47"/>
            <p:cNvSpPr/>
            <p:nvPr/>
          </p:nvSpPr>
          <p:spPr>
            <a:xfrm>
              <a:off x="2792875" y="4040750"/>
              <a:ext cx="1350" cy="1350"/>
            </a:xfrm>
            <a:custGeom>
              <a:rect b="b" l="l" r="r" t="t"/>
              <a:pathLst>
                <a:path extrusionOk="0" h="54" w="54">
                  <a:moveTo>
                    <a:pt x="24" y="0"/>
                  </a:moveTo>
                  <a:lnTo>
                    <a:pt x="0" y="17"/>
                  </a:lnTo>
                  <a:lnTo>
                    <a:pt x="37" y="53"/>
                  </a:lnTo>
                  <a:lnTo>
                    <a:pt x="53" y="42"/>
                  </a:lnTo>
                  <a:lnTo>
                    <a:pt x="2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47"/>
            <p:cNvSpPr/>
            <p:nvPr/>
          </p:nvSpPr>
          <p:spPr>
            <a:xfrm>
              <a:off x="2886075" y="4139875"/>
              <a:ext cx="2000" cy="700"/>
            </a:xfrm>
            <a:custGeom>
              <a:rect b="b" l="l" r="r" t="t"/>
              <a:pathLst>
                <a:path extrusionOk="0" h="28" w="80">
                  <a:moveTo>
                    <a:pt x="51" y="0"/>
                  </a:moveTo>
                  <a:cubicBezTo>
                    <a:pt x="50" y="0"/>
                    <a:pt x="49" y="0"/>
                    <a:pt x="47" y="0"/>
                  </a:cubicBezTo>
                  <a:cubicBezTo>
                    <a:pt x="33" y="5"/>
                    <a:pt x="22" y="12"/>
                    <a:pt x="0" y="23"/>
                  </a:cubicBezTo>
                  <a:cubicBezTo>
                    <a:pt x="22" y="25"/>
                    <a:pt x="38" y="27"/>
                    <a:pt x="45" y="27"/>
                  </a:cubicBezTo>
                  <a:cubicBezTo>
                    <a:pt x="47" y="27"/>
                    <a:pt x="48" y="27"/>
                    <a:pt x="49" y="27"/>
                  </a:cubicBezTo>
                  <a:cubicBezTo>
                    <a:pt x="62" y="21"/>
                    <a:pt x="71" y="12"/>
                    <a:pt x="80" y="6"/>
                  </a:cubicBezTo>
                  <a:cubicBezTo>
                    <a:pt x="71" y="4"/>
                    <a:pt x="60" y="0"/>
                    <a:pt x="5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47"/>
            <p:cNvSpPr/>
            <p:nvPr/>
          </p:nvSpPr>
          <p:spPr>
            <a:xfrm>
              <a:off x="3129275" y="4070650"/>
              <a:ext cx="1500" cy="1825"/>
            </a:xfrm>
            <a:custGeom>
              <a:rect b="b" l="l" r="r" t="t"/>
              <a:pathLst>
                <a:path extrusionOk="0" h="73" w="60">
                  <a:moveTo>
                    <a:pt x="59" y="1"/>
                  </a:moveTo>
                  <a:cubicBezTo>
                    <a:pt x="35" y="20"/>
                    <a:pt x="21" y="30"/>
                    <a:pt x="10" y="43"/>
                  </a:cubicBezTo>
                  <a:cubicBezTo>
                    <a:pt x="5" y="50"/>
                    <a:pt x="0" y="73"/>
                    <a:pt x="3" y="73"/>
                  </a:cubicBezTo>
                  <a:cubicBezTo>
                    <a:pt x="3" y="73"/>
                    <a:pt x="3" y="73"/>
                    <a:pt x="3" y="73"/>
                  </a:cubicBezTo>
                  <a:cubicBezTo>
                    <a:pt x="15" y="68"/>
                    <a:pt x="30" y="58"/>
                    <a:pt x="41" y="46"/>
                  </a:cubicBezTo>
                  <a:cubicBezTo>
                    <a:pt x="47" y="42"/>
                    <a:pt x="50" y="26"/>
                    <a:pt x="5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47"/>
            <p:cNvSpPr/>
            <p:nvPr/>
          </p:nvSpPr>
          <p:spPr>
            <a:xfrm>
              <a:off x="3115650" y="3938800"/>
              <a:ext cx="1250" cy="850"/>
            </a:xfrm>
            <a:custGeom>
              <a:rect b="b" l="l" r="r" t="t"/>
              <a:pathLst>
                <a:path extrusionOk="0" h="34" w="50">
                  <a:moveTo>
                    <a:pt x="2" y="0"/>
                  </a:moveTo>
                  <a:lnTo>
                    <a:pt x="2" y="0"/>
                  </a:lnTo>
                  <a:cubicBezTo>
                    <a:pt x="1" y="8"/>
                    <a:pt x="4" y="18"/>
                    <a:pt x="7" y="27"/>
                  </a:cubicBezTo>
                  <a:cubicBezTo>
                    <a:pt x="16" y="29"/>
                    <a:pt x="30" y="33"/>
                    <a:pt x="38" y="33"/>
                  </a:cubicBezTo>
                  <a:cubicBezTo>
                    <a:pt x="40" y="33"/>
                    <a:pt x="42" y="33"/>
                    <a:pt x="43" y="33"/>
                  </a:cubicBezTo>
                  <a:cubicBezTo>
                    <a:pt x="49" y="31"/>
                    <a:pt x="41" y="18"/>
                    <a:pt x="36" y="5"/>
                  </a:cubicBezTo>
                  <a:cubicBezTo>
                    <a:pt x="17" y="3"/>
                    <a:pt x="2" y="0"/>
                    <a:pt x="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47"/>
            <p:cNvSpPr/>
            <p:nvPr/>
          </p:nvSpPr>
          <p:spPr>
            <a:xfrm>
              <a:off x="2753400" y="4046025"/>
              <a:ext cx="1275" cy="1125"/>
            </a:xfrm>
            <a:custGeom>
              <a:rect b="b" l="l" r="r" t="t"/>
              <a:pathLst>
                <a:path extrusionOk="0" h="45" w="51">
                  <a:moveTo>
                    <a:pt x="49" y="1"/>
                  </a:moveTo>
                  <a:cubicBezTo>
                    <a:pt x="44" y="1"/>
                    <a:pt x="29" y="5"/>
                    <a:pt x="9" y="10"/>
                  </a:cubicBezTo>
                  <a:cubicBezTo>
                    <a:pt x="7" y="26"/>
                    <a:pt x="1" y="38"/>
                    <a:pt x="5" y="44"/>
                  </a:cubicBezTo>
                  <a:cubicBezTo>
                    <a:pt x="5" y="44"/>
                    <a:pt x="6" y="45"/>
                    <a:pt x="7" y="45"/>
                  </a:cubicBezTo>
                  <a:cubicBezTo>
                    <a:pt x="13" y="45"/>
                    <a:pt x="33" y="36"/>
                    <a:pt x="35" y="34"/>
                  </a:cubicBezTo>
                  <a:cubicBezTo>
                    <a:pt x="43" y="22"/>
                    <a:pt x="51" y="10"/>
                    <a:pt x="51" y="1"/>
                  </a:cubicBezTo>
                  <a:cubicBezTo>
                    <a:pt x="51" y="1"/>
                    <a:pt x="50" y="1"/>
                    <a:pt x="4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47"/>
            <p:cNvSpPr/>
            <p:nvPr/>
          </p:nvSpPr>
          <p:spPr>
            <a:xfrm>
              <a:off x="2758525" y="4053425"/>
              <a:ext cx="1350" cy="1375"/>
            </a:xfrm>
            <a:custGeom>
              <a:rect b="b" l="l" r="r" t="t"/>
              <a:pathLst>
                <a:path extrusionOk="0" h="55" w="54">
                  <a:moveTo>
                    <a:pt x="21" y="1"/>
                  </a:moveTo>
                  <a:cubicBezTo>
                    <a:pt x="17" y="1"/>
                    <a:pt x="13" y="1"/>
                    <a:pt x="9" y="1"/>
                  </a:cubicBezTo>
                  <a:cubicBezTo>
                    <a:pt x="6" y="7"/>
                    <a:pt x="0" y="16"/>
                    <a:pt x="2" y="19"/>
                  </a:cubicBezTo>
                  <a:cubicBezTo>
                    <a:pt x="9" y="32"/>
                    <a:pt x="19" y="42"/>
                    <a:pt x="28" y="54"/>
                  </a:cubicBezTo>
                  <a:lnTo>
                    <a:pt x="53" y="33"/>
                  </a:lnTo>
                  <a:cubicBezTo>
                    <a:pt x="46" y="23"/>
                    <a:pt x="38" y="11"/>
                    <a:pt x="30" y="3"/>
                  </a:cubicBezTo>
                  <a:cubicBezTo>
                    <a:pt x="28" y="1"/>
                    <a:pt x="25" y="1"/>
                    <a:pt x="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47"/>
            <p:cNvSpPr/>
            <p:nvPr/>
          </p:nvSpPr>
          <p:spPr>
            <a:xfrm>
              <a:off x="2931350" y="3961000"/>
              <a:ext cx="1925" cy="875"/>
            </a:xfrm>
            <a:custGeom>
              <a:rect b="b" l="l" r="r" t="t"/>
              <a:pathLst>
                <a:path extrusionOk="0" h="35" w="77">
                  <a:moveTo>
                    <a:pt x="47" y="1"/>
                  </a:moveTo>
                  <a:cubicBezTo>
                    <a:pt x="46" y="1"/>
                    <a:pt x="45" y="1"/>
                    <a:pt x="45" y="1"/>
                  </a:cubicBezTo>
                  <a:cubicBezTo>
                    <a:pt x="28" y="10"/>
                    <a:pt x="15" y="19"/>
                    <a:pt x="0" y="27"/>
                  </a:cubicBezTo>
                  <a:cubicBezTo>
                    <a:pt x="10" y="30"/>
                    <a:pt x="18" y="34"/>
                    <a:pt x="27" y="34"/>
                  </a:cubicBezTo>
                  <a:cubicBezTo>
                    <a:pt x="29" y="34"/>
                    <a:pt x="32" y="34"/>
                    <a:pt x="34" y="33"/>
                  </a:cubicBezTo>
                  <a:cubicBezTo>
                    <a:pt x="45" y="32"/>
                    <a:pt x="58" y="19"/>
                    <a:pt x="77" y="5"/>
                  </a:cubicBezTo>
                  <a:cubicBezTo>
                    <a:pt x="62" y="4"/>
                    <a:pt x="52" y="1"/>
                    <a:pt x="4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47"/>
            <p:cNvSpPr/>
            <p:nvPr/>
          </p:nvSpPr>
          <p:spPr>
            <a:xfrm>
              <a:off x="3117525" y="3941600"/>
              <a:ext cx="1475" cy="850"/>
            </a:xfrm>
            <a:custGeom>
              <a:rect b="b" l="l" r="r" t="t"/>
              <a:pathLst>
                <a:path extrusionOk="0" h="34" w="59">
                  <a:moveTo>
                    <a:pt x="1" y="0"/>
                  </a:moveTo>
                  <a:lnTo>
                    <a:pt x="1" y="0"/>
                  </a:lnTo>
                  <a:cubicBezTo>
                    <a:pt x="5" y="16"/>
                    <a:pt x="8" y="25"/>
                    <a:pt x="11" y="34"/>
                  </a:cubicBezTo>
                  <a:lnTo>
                    <a:pt x="58" y="28"/>
                  </a:lnTo>
                  <a:cubicBezTo>
                    <a:pt x="58" y="28"/>
                    <a:pt x="49" y="13"/>
                    <a:pt x="46" y="12"/>
                  </a:cubicBezTo>
                  <a:cubicBezTo>
                    <a:pt x="33" y="9"/>
                    <a:pt x="20" y="4"/>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47"/>
            <p:cNvSpPr/>
            <p:nvPr/>
          </p:nvSpPr>
          <p:spPr>
            <a:xfrm>
              <a:off x="2881275" y="3986325"/>
              <a:ext cx="1850" cy="950"/>
            </a:xfrm>
            <a:custGeom>
              <a:rect b="b" l="l" r="r" t="t"/>
              <a:pathLst>
                <a:path extrusionOk="0" h="38" w="74">
                  <a:moveTo>
                    <a:pt x="73" y="0"/>
                  </a:moveTo>
                  <a:cubicBezTo>
                    <a:pt x="50" y="3"/>
                    <a:pt x="34" y="2"/>
                    <a:pt x="29" y="6"/>
                  </a:cubicBezTo>
                  <a:cubicBezTo>
                    <a:pt x="16" y="15"/>
                    <a:pt x="7" y="27"/>
                    <a:pt x="1" y="35"/>
                  </a:cubicBezTo>
                  <a:cubicBezTo>
                    <a:pt x="0" y="36"/>
                    <a:pt x="7" y="38"/>
                    <a:pt x="15" y="38"/>
                  </a:cubicBezTo>
                  <a:cubicBezTo>
                    <a:pt x="20" y="38"/>
                    <a:pt x="25" y="37"/>
                    <a:pt x="28" y="35"/>
                  </a:cubicBezTo>
                  <a:cubicBezTo>
                    <a:pt x="41" y="28"/>
                    <a:pt x="53" y="18"/>
                    <a:pt x="7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47"/>
            <p:cNvSpPr/>
            <p:nvPr/>
          </p:nvSpPr>
          <p:spPr>
            <a:xfrm>
              <a:off x="2654275" y="4163825"/>
              <a:ext cx="2500" cy="600"/>
            </a:xfrm>
            <a:custGeom>
              <a:rect b="b" l="l" r="r" t="t"/>
              <a:pathLst>
                <a:path extrusionOk="0" h="24" w="100">
                  <a:moveTo>
                    <a:pt x="79" y="0"/>
                  </a:moveTo>
                  <a:cubicBezTo>
                    <a:pt x="60" y="0"/>
                    <a:pt x="36" y="5"/>
                    <a:pt x="1" y="9"/>
                  </a:cubicBezTo>
                  <a:cubicBezTo>
                    <a:pt x="18" y="17"/>
                    <a:pt x="28" y="24"/>
                    <a:pt x="37" y="24"/>
                  </a:cubicBezTo>
                  <a:cubicBezTo>
                    <a:pt x="37" y="24"/>
                    <a:pt x="38" y="24"/>
                    <a:pt x="39" y="24"/>
                  </a:cubicBezTo>
                  <a:cubicBezTo>
                    <a:pt x="60" y="22"/>
                    <a:pt x="79" y="16"/>
                    <a:pt x="99" y="12"/>
                  </a:cubicBezTo>
                  <a:cubicBezTo>
                    <a:pt x="92" y="8"/>
                    <a:pt x="87" y="0"/>
                    <a:pt x="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47"/>
            <p:cNvSpPr/>
            <p:nvPr/>
          </p:nvSpPr>
          <p:spPr>
            <a:xfrm>
              <a:off x="3119125" y="3943950"/>
              <a:ext cx="825" cy="1200"/>
            </a:xfrm>
            <a:custGeom>
              <a:rect b="b" l="l" r="r" t="t"/>
              <a:pathLst>
                <a:path extrusionOk="0" h="48" w="33">
                  <a:moveTo>
                    <a:pt x="18" y="0"/>
                  </a:moveTo>
                  <a:cubicBezTo>
                    <a:pt x="10" y="11"/>
                    <a:pt x="5" y="21"/>
                    <a:pt x="0" y="31"/>
                  </a:cubicBezTo>
                  <a:cubicBezTo>
                    <a:pt x="0" y="31"/>
                    <a:pt x="10" y="41"/>
                    <a:pt x="18" y="44"/>
                  </a:cubicBezTo>
                  <a:cubicBezTo>
                    <a:pt x="22" y="47"/>
                    <a:pt x="31" y="47"/>
                    <a:pt x="31" y="47"/>
                  </a:cubicBezTo>
                  <a:cubicBezTo>
                    <a:pt x="31" y="36"/>
                    <a:pt x="32" y="24"/>
                    <a:pt x="32" y="13"/>
                  </a:cubicBezTo>
                  <a:cubicBezTo>
                    <a:pt x="32" y="11"/>
                    <a:pt x="30" y="6"/>
                    <a:pt x="27" y="2"/>
                  </a:cubicBezTo>
                  <a:lnTo>
                    <a:pt x="1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47"/>
            <p:cNvSpPr/>
            <p:nvPr/>
          </p:nvSpPr>
          <p:spPr>
            <a:xfrm>
              <a:off x="2649575" y="4166375"/>
              <a:ext cx="3475" cy="725"/>
            </a:xfrm>
            <a:custGeom>
              <a:rect b="b" l="l" r="r" t="t"/>
              <a:pathLst>
                <a:path extrusionOk="0" h="29" w="139">
                  <a:moveTo>
                    <a:pt x="115" y="1"/>
                  </a:moveTo>
                  <a:cubicBezTo>
                    <a:pt x="113" y="1"/>
                    <a:pt x="112" y="1"/>
                    <a:pt x="111" y="1"/>
                  </a:cubicBezTo>
                  <a:cubicBezTo>
                    <a:pt x="78" y="9"/>
                    <a:pt x="46" y="16"/>
                    <a:pt x="0" y="26"/>
                  </a:cubicBezTo>
                  <a:cubicBezTo>
                    <a:pt x="22" y="27"/>
                    <a:pt x="35" y="28"/>
                    <a:pt x="42" y="28"/>
                  </a:cubicBezTo>
                  <a:cubicBezTo>
                    <a:pt x="46" y="28"/>
                    <a:pt x="48" y="28"/>
                    <a:pt x="50" y="28"/>
                  </a:cubicBezTo>
                  <a:cubicBezTo>
                    <a:pt x="89" y="23"/>
                    <a:pt x="139" y="20"/>
                    <a:pt x="136" y="3"/>
                  </a:cubicBezTo>
                  <a:cubicBezTo>
                    <a:pt x="136" y="3"/>
                    <a:pt x="123" y="1"/>
                    <a:pt x="1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47"/>
            <p:cNvSpPr/>
            <p:nvPr/>
          </p:nvSpPr>
          <p:spPr>
            <a:xfrm>
              <a:off x="3054075" y="3935100"/>
              <a:ext cx="1975" cy="675"/>
            </a:xfrm>
            <a:custGeom>
              <a:rect b="b" l="l" r="r" t="t"/>
              <a:pathLst>
                <a:path extrusionOk="0" h="27" w="79">
                  <a:moveTo>
                    <a:pt x="38" y="0"/>
                  </a:moveTo>
                  <a:cubicBezTo>
                    <a:pt x="35" y="0"/>
                    <a:pt x="33" y="0"/>
                    <a:pt x="32" y="1"/>
                  </a:cubicBezTo>
                  <a:cubicBezTo>
                    <a:pt x="20" y="6"/>
                    <a:pt x="11" y="13"/>
                    <a:pt x="1" y="20"/>
                  </a:cubicBezTo>
                  <a:cubicBezTo>
                    <a:pt x="11" y="23"/>
                    <a:pt x="20" y="27"/>
                    <a:pt x="28" y="27"/>
                  </a:cubicBezTo>
                  <a:cubicBezTo>
                    <a:pt x="30" y="27"/>
                    <a:pt x="32" y="27"/>
                    <a:pt x="33" y="26"/>
                  </a:cubicBezTo>
                  <a:cubicBezTo>
                    <a:pt x="47" y="23"/>
                    <a:pt x="58" y="16"/>
                    <a:pt x="79" y="6"/>
                  </a:cubicBezTo>
                  <a:cubicBezTo>
                    <a:pt x="60" y="3"/>
                    <a:pt x="46" y="0"/>
                    <a:pt x="3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47"/>
            <p:cNvSpPr/>
            <p:nvPr/>
          </p:nvSpPr>
          <p:spPr>
            <a:xfrm>
              <a:off x="3140475" y="3926150"/>
              <a:ext cx="2125" cy="1450"/>
            </a:xfrm>
            <a:custGeom>
              <a:rect b="b" l="l" r="r" t="t"/>
              <a:pathLst>
                <a:path extrusionOk="0" h="58" w="85">
                  <a:moveTo>
                    <a:pt x="19" y="1"/>
                  </a:moveTo>
                  <a:cubicBezTo>
                    <a:pt x="9" y="1"/>
                    <a:pt x="11" y="15"/>
                    <a:pt x="4" y="18"/>
                  </a:cubicBezTo>
                  <a:cubicBezTo>
                    <a:pt x="1" y="18"/>
                    <a:pt x="8" y="31"/>
                    <a:pt x="10" y="38"/>
                  </a:cubicBezTo>
                  <a:cubicBezTo>
                    <a:pt x="19" y="41"/>
                    <a:pt x="27" y="47"/>
                    <a:pt x="33" y="49"/>
                  </a:cubicBezTo>
                  <a:cubicBezTo>
                    <a:pt x="36" y="49"/>
                    <a:pt x="38" y="49"/>
                    <a:pt x="40" y="49"/>
                  </a:cubicBezTo>
                  <a:cubicBezTo>
                    <a:pt x="43" y="49"/>
                    <a:pt x="45" y="49"/>
                    <a:pt x="47" y="49"/>
                  </a:cubicBezTo>
                  <a:cubicBezTo>
                    <a:pt x="51" y="49"/>
                    <a:pt x="55" y="49"/>
                    <a:pt x="61" y="52"/>
                  </a:cubicBezTo>
                  <a:cubicBezTo>
                    <a:pt x="69" y="55"/>
                    <a:pt x="74" y="57"/>
                    <a:pt x="77" y="57"/>
                  </a:cubicBezTo>
                  <a:cubicBezTo>
                    <a:pt x="85" y="57"/>
                    <a:pt x="77" y="46"/>
                    <a:pt x="57" y="27"/>
                  </a:cubicBezTo>
                  <a:cubicBezTo>
                    <a:pt x="36" y="7"/>
                    <a:pt x="25" y="1"/>
                    <a:pt x="1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47"/>
            <p:cNvSpPr/>
            <p:nvPr/>
          </p:nvSpPr>
          <p:spPr>
            <a:xfrm>
              <a:off x="3070200" y="4087125"/>
              <a:ext cx="1750" cy="975"/>
            </a:xfrm>
            <a:custGeom>
              <a:rect b="b" l="l" r="r" t="t"/>
              <a:pathLst>
                <a:path extrusionOk="0" h="39" w="70">
                  <a:moveTo>
                    <a:pt x="70" y="1"/>
                  </a:moveTo>
                  <a:cubicBezTo>
                    <a:pt x="47" y="7"/>
                    <a:pt x="34" y="8"/>
                    <a:pt x="21" y="14"/>
                  </a:cubicBezTo>
                  <a:cubicBezTo>
                    <a:pt x="15" y="17"/>
                    <a:pt x="8" y="30"/>
                    <a:pt x="0" y="39"/>
                  </a:cubicBezTo>
                  <a:cubicBezTo>
                    <a:pt x="14" y="39"/>
                    <a:pt x="24" y="39"/>
                    <a:pt x="37" y="36"/>
                  </a:cubicBezTo>
                  <a:cubicBezTo>
                    <a:pt x="42" y="33"/>
                    <a:pt x="52" y="20"/>
                    <a:pt x="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47"/>
            <p:cNvSpPr/>
            <p:nvPr/>
          </p:nvSpPr>
          <p:spPr>
            <a:xfrm>
              <a:off x="2863625" y="3974025"/>
              <a:ext cx="1900" cy="1050"/>
            </a:xfrm>
            <a:custGeom>
              <a:rect b="b" l="l" r="r" t="t"/>
              <a:pathLst>
                <a:path extrusionOk="0" h="42" w="76">
                  <a:moveTo>
                    <a:pt x="76" y="1"/>
                  </a:moveTo>
                  <a:lnTo>
                    <a:pt x="76" y="1"/>
                  </a:lnTo>
                  <a:cubicBezTo>
                    <a:pt x="51" y="5"/>
                    <a:pt x="35" y="4"/>
                    <a:pt x="30" y="8"/>
                  </a:cubicBezTo>
                  <a:cubicBezTo>
                    <a:pt x="17" y="17"/>
                    <a:pt x="7" y="29"/>
                    <a:pt x="1" y="39"/>
                  </a:cubicBezTo>
                  <a:cubicBezTo>
                    <a:pt x="0" y="40"/>
                    <a:pt x="5" y="41"/>
                    <a:pt x="12" y="41"/>
                  </a:cubicBezTo>
                  <a:cubicBezTo>
                    <a:pt x="18" y="41"/>
                    <a:pt x="25" y="40"/>
                    <a:pt x="29" y="39"/>
                  </a:cubicBezTo>
                  <a:cubicBezTo>
                    <a:pt x="42" y="30"/>
                    <a:pt x="54" y="18"/>
                    <a:pt x="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47"/>
            <p:cNvSpPr/>
            <p:nvPr/>
          </p:nvSpPr>
          <p:spPr>
            <a:xfrm>
              <a:off x="3121550" y="3947550"/>
              <a:ext cx="1375" cy="1175"/>
            </a:xfrm>
            <a:custGeom>
              <a:rect b="b" l="l" r="r" t="t"/>
              <a:pathLst>
                <a:path extrusionOk="0" h="47" w="55">
                  <a:moveTo>
                    <a:pt x="19" y="0"/>
                  </a:moveTo>
                  <a:lnTo>
                    <a:pt x="0" y="20"/>
                  </a:lnTo>
                  <a:cubicBezTo>
                    <a:pt x="15" y="38"/>
                    <a:pt x="28" y="47"/>
                    <a:pt x="38" y="47"/>
                  </a:cubicBezTo>
                  <a:cubicBezTo>
                    <a:pt x="45" y="47"/>
                    <a:pt x="50" y="43"/>
                    <a:pt x="55" y="34"/>
                  </a:cubicBezTo>
                  <a:lnTo>
                    <a:pt x="1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47"/>
            <p:cNvSpPr/>
            <p:nvPr/>
          </p:nvSpPr>
          <p:spPr>
            <a:xfrm>
              <a:off x="3059225" y="4096875"/>
              <a:ext cx="1550" cy="800"/>
            </a:xfrm>
            <a:custGeom>
              <a:rect b="b" l="l" r="r" t="t"/>
              <a:pathLst>
                <a:path extrusionOk="0" h="32" w="62">
                  <a:moveTo>
                    <a:pt x="52" y="0"/>
                  </a:moveTo>
                  <a:cubicBezTo>
                    <a:pt x="42" y="0"/>
                    <a:pt x="29" y="4"/>
                    <a:pt x="17" y="6"/>
                  </a:cubicBezTo>
                  <a:cubicBezTo>
                    <a:pt x="13" y="14"/>
                    <a:pt x="1" y="27"/>
                    <a:pt x="4" y="29"/>
                  </a:cubicBezTo>
                  <a:cubicBezTo>
                    <a:pt x="7" y="31"/>
                    <a:pt x="12" y="31"/>
                    <a:pt x="19" y="31"/>
                  </a:cubicBezTo>
                  <a:cubicBezTo>
                    <a:pt x="22" y="31"/>
                    <a:pt x="26" y="31"/>
                    <a:pt x="30" y="31"/>
                  </a:cubicBezTo>
                  <a:cubicBezTo>
                    <a:pt x="34" y="31"/>
                    <a:pt x="39" y="31"/>
                    <a:pt x="44" y="31"/>
                  </a:cubicBezTo>
                  <a:cubicBezTo>
                    <a:pt x="51" y="15"/>
                    <a:pt x="61" y="2"/>
                    <a:pt x="57" y="1"/>
                  </a:cubicBezTo>
                  <a:cubicBezTo>
                    <a:pt x="55" y="0"/>
                    <a:pt x="54" y="0"/>
                    <a:pt x="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47"/>
            <p:cNvSpPr/>
            <p:nvPr/>
          </p:nvSpPr>
          <p:spPr>
            <a:xfrm>
              <a:off x="2839325" y="4174000"/>
              <a:ext cx="1675" cy="800"/>
            </a:xfrm>
            <a:custGeom>
              <a:rect b="b" l="l" r="r" t="t"/>
              <a:pathLst>
                <a:path extrusionOk="0" h="32" w="67">
                  <a:moveTo>
                    <a:pt x="52" y="1"/>
                  </a:moveTo>
                  <a:lnTo>
                    <a:pt x="0" y="26"/>
                  </a:lnTo>
                  <a:cubicBezTo>
                    <a:pt x="9" y="27"/>
                    <a:pt x="18" y="29"/>
                    <a:pt x="37" y="32"/>
                  </a:cubicBezTo>
                  <a:cubicBezTo>
                    <a:pt x="46" y="24"/>
                    <a:pt x="58" y="18"/>
                    <a:pt x="64" y="11"/>
                  </a:cubicBezTo>
                  <a:cubicBezTo>
                    <a:pt x="67" y="8"/>
                    <a:pt x="56" y="5"/>
                    <a:pt x="5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47"/>
            <p:cNvSpPr/>
            <p:nvPr/>
          </p:nvSpPr>
          <p:spPr>
            <a:xfrm>
              <a:off x="2830875" y="4174625"/>
              <a:ext cx="1775" cy="475"/>
            </a:xfrm>
            <a:custGeom>
              <a:rect b="b" l="l" r="r" t="t"/>
              <a:pathLst>
                <a:path extrusionOk="0" h="19" w="71">
                  <a:moveTo>
                    <a:pt x="6" y="1"/>
                  </a:moveTo>
                  <a:cubicBezTo>
                    <a:pt x="4" y="5"/>
                    <a:pt x="0" y="14"/>
                    <a:pt x="3" y="14"/>
                  </a:cubicBezTo>
                  <a:lnTo>
                    <a:pt x="71" y="18"/>
                  </a:lnTo>
                  <a:lnTo>
                    <a:pt x="69" y="4"/>
                  </a:lnTo>
                  <a:lnTo>
                    <a:pt x="41" y="2"/>
                  </a:lnTo>
                  <a:lnTo>
                    <a:pt x="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47"/>
            <p:cNvSpPr/>
            <p:nvPr/>
          </p:nvSpPr>
          <p:spPr>
            <a:xfrm>
              <a:off x="2715625" y="4084350"/>
              <a:ext cx="875" cy="750"/>
            </a:xfrm>
            <a:custGeom>
              <a:rect b="b" l="l" r="r" t="t"/>
              <a:pathLst>
                <a:path extrusionOk="0" h="30" w="35">
                  <a:moveTo>
                    <a:pt x="19" y="0"/>
                  </a:moveTo>
                  <a:cubicBezTo>
                    <a:pt x="14" y="0"/>
                    <a:pt x="7" y="1"/>
                    <a:pt x="2" y="1"/>
                  </a:cubicBezTo>
                  <a:cubicBezTo>
                    <a:pt x="2" y="9"/>
                    <a:pt x="2" y="16"/>
                    <a:pt x="1" y="29"/>
                  </a:cubicBezTo>
                  <a:lnTo>
                    <a:pt x="33" y="23"/>
                  </a:lnTo>
                  <a:cubicBezTo>
                    <a:pt x="32" y="16"/>
                    <a:pt x="35" y="6"/>
                    <a:pt x="30" y="3"/>
                  </a:cubicBezTo>
                  <a:cubicBezTo>
                    <a:pt x="28" y="1"/>
                    <a:pt x="24" y="0"/>
                    <a:pt x="1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47"/>
            <p:cNvSpPr/>
            <p:nvPr/>
          </p:nvSpPr>
          <p:spPr>
            <a:xfrm>
              <a:off x="2736750" y="4080375"/>
              <a:ext cx="2050" cy="1700"/>
            </a:xfrm>
            <a:custGeom>
              <a:rect b="b" l="l" r="r" t="t"/>
              <a:pathLst>
                <a:path extrusionOk="0" h="68" w="82">
                  <a:moveTo>
                    <a:pt x="77" y="0"/>
                  </a:moveTo>
                  <a:lnTo>
                    <a:pt x="0" y="62"/>
                  </a:lnTo>
                  <a:lnTo>
                    <a:pt x="5" y="68"/>
                  </a:lnTo>
                  <a:lnTo>
                    <a:pt x="81" y="6"/>
                  </a:lnTo>
                  <a:lnTo>
                    <a:pt x="7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47"/>
            <p:cNvSpPr/>
            <p:nvPr/>
          </p:nvSpPr>
          <p:spPr>
            <a:xfrm>
              <a:off x="2733100" y="4075550"/>
              <a:ext cx="1425" cy="950"/>
            </a:xfrm>
            <a:custGeom>
              <a:rect b="b" l="l" r="r" t="t"/>
              <a:pathLst>
                <a:path extrusionOk="0" h="38" w="57">
                  <a:moveTo>
                    <a:pt x="56" y="0"/>
                  </a:moveTo>
                  <a:lnTo>
                    <a:pt x="8" y="12"/>
                  </a:lnTo>
                  <a:cubicBezTo>
                    <a:pt x="6" y="18"/>
                    <a:pt x="3" y="24"/>
                    <a:pt x="1" y="37"/>
                  </a:cubicBezTo>
                  <a:cubicBezTo>
                    <a:pt x="12" y="33"/>
                    <a:pt x="26" y="28"/>
                    <a:pt x="39" y="21"/>
                  </a:cubicBezTo>
                  <a:cubicBezTo>
                    <a:pt x="45" y="18"/>
                    <a:pt x="51" y="8"/>
                    <a:pt x="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47"/>
            <p:cNvSpPr/>
            <p:nvPr/>
          </p:nvSpPr>
          <p:spPr>
            <a:xfrm>
              <a:off x="2797950" y="4155250"/>
              <a:ext cx="1525" cy="725"/>
            </a:xfrm>
            <a:custGeom>
              <a:rect b="b" l="l" r="r" t="t"/>
              <a:pathLst>
                <a:path extrusionOk="0" h="29" w="61">
                  <a:moveTo>
                    <a:pt x="15" y="0"/>
                  </a:moveTo>
                  <a:cubicBezTo>
                    <a:pt x="11" y="3"/>
                    <a:pt x="0" y="8"/>
                    <a:pt x="2" y="11"/>
                  </a:cubicBezTo>
                  <a:cubicBezTo>
                    <a:pt x="5" y="18"/>
                    <a:pt x="14" y="23"/>
                    <a:pt x="21" y="28"/>
                  </a:cubicBezTo>
                  <a:cubicBezTo>
                    <a:pt x="43" y="24"/>
                    <a:pt x="52" y="23"/>
                    <a:pt x="61" y="20"/>
                  </a:cubicBezTo>
                  <a:lnTo>
                    <a:pt x="1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47"/>
            <p:cNvSpPr/>
            <p:nvPr/>
          </p:nvSpPr>
          <p:spPr>
            <a:xfrm>
              <a:off x="2734950" y="4069575"/>
              <a:ext cx="1450" cy="950"/>
            </a:xfrm>
            <a:custGeom>
              <a:rect b="b" l="l" r="r" t="t"/>
              <a:pathLst>
                <a:path extrusionOk="0" h="38" w="58">
                  <a:moveTo>
                    <a:pt x="56" y="1"/>
                  </a:moveTo>
                  <a:cubicBezTo>
                    <a:pt x="56" y="1"/>
                    <a:pt x="56" y="1"/>
                    <a:pt x="56" y="1"/>
                  </a:cubicBezTo>
                  <a:lnTo>
                    <a:pt x="56" y="1"/>
                  </a:lnTo>
                  <a:lnTo>
                    <a:pt x="57" y="1"/>
                  </a:lnTo>
                  <a:close/>
                  <a:moveTo>
                    <a:pt x="56" y="1"/>
                  </a:moveTo>
                  <a:lnTo>
                    <a:pt x="9" y="16"/>
                  </a:lnTo>
                  <a:cubicBezTo>
                    <a:pt x="6" y="24"/>
                    <a:pt x="0" y="38"/>
                    <a:pt x="0" y="38"/>
                  </a:cubicBezTo>
                  <a:cubicBezTo>
                    <a:pt x="12" y="35"/>
                    <a:pt x="25" y="30"/>
                    <a:pt x="38" y="24"/>
                  </a:cubicBezTo>
                  <a:cubicBezTo>
                    <a:pt x="43" y="22"/>
                    <a:pt x="50" y="12"/>
                    <a:pt x="5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47"/>
            <p:cNvSpPr/>
            <p:nvPr/>
          </p:nvSpPr>
          <p:spPr>
            <a:xfrm>
              <a:off x="2737150" y="4064450"/>
              <a:ext cx="1500" cy="1275"/>
            </a:xfrm>
            <a:custGeom>
              <a:rect b="b" l="l" r="r" t="t"/>
              <a:pathLst>
                <a:path extrusionOk="0" h="51" w="60">
                  <a:moveTo>
                    <a:pt x="50" y="1"/>
                  </a:moveTo>
                  <a:cubicBezTo>
                    <a:pt x="38" y="1"/>
                    <a:pt x="19" y="15"/>
                    <a:pt x="12" y="26"/>
                  </a:cubicBezTo>
                  <a:cubicBezTo>
                    <a:pt x="2" y="41"/>
                    <a:pt x="1" y="50"/>
                    <a:pt x="9" y="50"/>
                  </a:cubicBezTo>
                  <a:cubicBezTo>
                    <a:pt x="15" y="50"/>
                    <a:pt x="26" y="46"/>
                    <a:pt x="42" y="35"/>
                  </a:cubicBezTo>
                  <a:lnTo>
                    <a:pt x="59" y="4"/>
                  </a:lnTo>
                  <a:cubicBezTo>
                    <a:pt x="57" y="2"/>
                    <a:pt x="54" y="1"/>
                    <a:pt x="5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47"/>
            <p:cNvSpPr/>
            <p:nvPr/>
          </p:nvSpPr>
          <p:spPr>
            <a:xfrm>
              <a:off x="2735075" y="4056650"/>
              <a:ext cx="1075" cy="1775"/>
            </a:xfrm>
            <a:custGeom>
              <a:rect b="b" l="l" r="r" t="t"/>
              <a:pathLst>
                <a:path extrusionOk="0" h="71" w="43">
                  <a:moveTo>
                    <a:pt x="41" y="0"/>
                  </a:moveTo>
                  <a:lnTo>
                    <a:pt x="41" y="0"/>
                  </a:lnTo>
                  <a:cubicBezTo>
                    <a:pt x="20" y="31"/>
                    <a:pt x="14" y="38"/>
                    <a:pt x="8" y="47"/>
                  </a:cubicBezTo>
                  <a:cubicBezTo>
                    <a:pt x="4" y="56"/>
                    <a:pt x="2" y="63"/>
                    <a:pt x="1" y="71"/>
                  </a:cubicBezTo>
                  <a:cubicBezTo>
                    <a:pt x="13" y="63"/>
                    <a:pt x="33" y="53"/>
                    <a:pt x="36" y="47"/>
                  </a:cubicBezTo>
                  <a:cubicBezTo>
                    <a:pt x="42" y="37"/>
                    <a:pt x="39" y="28"/>
                    <a:pt x="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47"/>
            <p:cNvSpPr/>
            <p:nvPr/>
          </p:nvSpPr>
          <p:spPr>
            <a:xfrm>
              <a:off x="2776025" y="4179200"/>
              <a:ext cx="1725" cy="750"/>
            </a:xfrm>
            <a:custGeom>
              <a:rect b="b" l="l" r="r" t="t"/>
              <a:pathLst>
                <a:path extrusionOk="0" h="30" w="69">
                  <a:moveTo>
                    <a:pt x="55" y="0"/>
                  </a:moveTo>
                  <a:lnTo>
                    <a:pt x="0" y="22"/>
                  </a:lnTo>
                  <a:cubicBezTo>
                    <a:pt x="9" y="24"/>
                    <a:pt x="18" y="25"/>
                    <a:pt x="37" y="30"/>
                  </a:cubicBezTo>
                  <a:cubicBezTo>
                    <a:pt x="46" y="24"/>
                    <a:pt x="58" y="18"/>
                    <a:pt x="65" y="12"/>
                  </a:cubicBezTo>
                  <a:cubicBezTo>
                    <a:pt x="68" y="9"/>
                    <a:pt x="58" y="5"/>
                    <a:pt x="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47"/>
            <p:cNvSpPr/>
            <p:nvPr/>
          </p:nvSpPr>
          <p:spPr>
            <a:xfrm>
              <a:off x="2768450" y="4179550"/>
              <a:ext cx="1050" cy="950"/>
            </a:xfrm>
            <a:custGeom>
              <a:rect b="b" l="l" r="r" t="t"/>
              <a:pathLst>
                <a:path extrusionOk="0" h="38" w="42">
                  <a:moveTo>
                    <a:pt x="14" y="1"/>
                  </a:moveTo>
                  <a:cubicBezTo>
                    <a:pt x="9" y="7"/>
                    <a:pt x="0" y="14"/>
                    <a:pt x="3" y="20"/>
                  </a:cubicBezTo>
                  <a:cubicBezTo>
                    <a:pt x="6" y="26"/>
                    <a:pt x="17" y="32"/>
                    <a:pt x="25" y="38"/>
                  </a:cubicBezTo>
                  <a:cubicBezTo>
                    <a:pt x="30" y="32"/>
                    <a:pt x="34" y="26"/>
                    <a:pt x="42" y="16"/>
                  </a:cubicBezTo>
                  <a:lnTo>
                    <a:pt x="1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47"/>
            <p:cNvSpPr/>
            <p:nvPr/>
          </p:nvSpPr>
          <p:spPr>
            <a:xfrm>
              <a:off x="2765550" y="4159525"/>
              <a:ext cx="1500" cy="750"/>
            </a:xfrm>
            <a:custGeom>
              <a:rect b="b" l="l" r="r" t="t"/>
              <a:pathLst>
                <a:path extrusionOk="0" h="30" w="60">
                  <a:moveTo>
                    <a:pt x="41" y="0"/>
                  </a:moveTo>
                  <a:lnTo>
                    <a:pt x="0" y="25"/>
                  </a:lnTo>
                  <a:cubicBezTo>
                    <a:pt x="9" y="25"/>
                    <a:pt x="18" y="27"/>
                    <a:pt x="40" y="30"/>
                  </a:cubicBezTo>
                  <a:cubicBezTo>
                    <a:pt x="46" y="24"/>
                    <a:pt x="55" y="16"/>
                    <a:pt x="58" y="10"/>
                  </a:cubicBezTo>
                  <a:cubicBezTo>
                    <a:pt x="59" y="7"/>
                    <a:pt x="47" y="3"/>
                    <a:pt x="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 name="Google Shape;5504;p47"/>
            <p:cNvSpPr/>
            <p:nvPr/>
          </p:nvSpPr>
          <p:spPr>
            <a:xfrm>
              <a:off x="2765000" y="4179300"/>
              <a:ext cx="1000" cy="950"/>
            </a:xfrm>
            <a:custGeom>
              <a:rect b="b" l="l" r="r" t="t"/>
              <a:pathLst>
                <a:path extrusionOk="0" h="38" w="40">
                  <a:moveTo>
                    <a:pt x="28" y="1"/>
                  </a:moveTo>
                  <a:lnTo>
                    <a:pt x="0" y="17"/>
                  </a:lnTo>
                  <a:cubicBezTo>
                    <a:pt x="7" y="26"/>
                    <a:pt x="12" y="32"/>
                    <a:pt x="18" y="37"/>
                  </a:cubicBezTo>
                  <a:cubicBezTo>
                    <a:pt x="25" y="32"/>
                    <a:pt x="35" y="26"/>
                    <a:pt x="38" y="18"/>
                  </a:cubicBezTo>
                  <a:cubicBezTo>
                    <a:pt x="40" y="12"/>
                    <a:pt x="32" y="7"/>
                    <a:pt x="2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47"/>
            <p:cNvSpPr/>
            <p:nvPr/>
          </p:nvSpPr>
          <p:spPr>
            <a:xfrm>
              <a:off x="2749325" y="4181400"/>
              <a:ext cx="1725" cy="725"/>
            </a:xfrm>
            <a:custGeom>
              <a:rect b="b" l="l" r="r" t="t"/>
              <a:pathLst>
                <a:path extrusionOk="0" h="29" w="69">
                  <a:moveTo>
                    <a:pt x="55" y="0"/>
                  </a:moveTo>
                  <a:lnTo>
                    <a:pt x="0" y="20"/>
                  </a:lnTo>
                  <a:cubicBezTo>
                    <a:pt x="9" y="23"/>
                    <a:pt x="18" y="24"/>
                    <a:pt x="37" y="28"/>
                  </a:cubicBezTo>
                  <a:cubicBezTo>
                    <a:pt x="46" y="24"/>
                    <a:pt x="58" y="18"/>
                    <a:pt x="65" y="12"/>
                  </a:cubicBezTo>
                  <a:cubicBezTo>
                    <a:pt x="68" y="9"/>
                    <a:pt x="59" y="5"/>
                    <a:pt x="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47"/>
            <p:cNvSpPr/>
            <p:nvPr/>
          </p:nvSpPr>
          <p:spPr>
            <a:xfrm>
              <a:off x="2752700" y="4056150"/>
              <a:ext cx="1475" cy="775"/>
            </a:xfrm>
            <a:custGeom>
              <a:rect b="b" l="l" r="r" t="t"/>
              <a:pathLst>
                <a:path extrusionOk="0" h="31" w="59">
                  <a:moveTo>
                    <a:pt x="39" y="1"/>
                  </a:moveTo>
                  <a:cubicBezTo>
                    <a:pt x="35" y="1"/>
                    <a:pt x="31" y="1"/>
                    <a:pt x="27" y="1"/>
                  </a:cubicBezTo>
                  <a:cubicBezTo>
                    <a:pt x="12" y="17"/>
                    <a:pt x="7" y="23"/>
                    <a:pt x="1" y="30"/>
                  </a:cubicBezTo>
                  <a:lnTo>
                    <a:pt x="51" y="20"/>
                  </a:lnTo>
                  <a:cubicBezTo>
                    <a:pt x="52" y="14"/>
                    <a:pt x="58" y="4"/>
                    <a:pt x="55" y="4"/>
                  </a:cubicBezTo>
                  <a:cubicBezTo>
                    <a:pt x="51" y="1"/>
                    <a:pt x="45" y="1"/>
                    <a:pt x="3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47"/>
            <p:cNvSpPr/>
            <p:nvPr/>
          </p:nvSpPr>
          <p:spPr>
            <a:xfrm>
              <a:off x="2745575" y="4161350"/>
              <a:ext cx="975" cy="1050"/>
            </a:xfrm>
            <a:custGeom>
              <a:rect b="b" l="l" r="r" t="t"/>
              <a:pathLst>
                <a:path extrusionOk="0" h="42" w="39">
                  <a:moveTo>
                    <a:pt x="19" y="1"/>
                  </a:moveTo>
                  <a:cubicBezTo>
                    <a:pt x="14" y="7"/>
                    <a:pt x="8" y="12"/>
                    <a:pt x="0" y="20"/>
                  </a:cubicBezTo>
                  <a:lnTo>
                    <a:pt x="22" y="42"/>
                  </a:lnTo>
                  <a:cubicBezTo>
                    <a:pt x="28" y="37"/>
                    <a:pt x="39" y="32"/>
                    <a:pt x="37" y="29"/>
                  </a:cubicBezTo>
                  <a:cubicBezTo>
                    <a:pt x="34" y="20"/>
                    <a:pt x="25" y="9"/>
                    <a:pt x="1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47"/>
            <p:cNvSpPr/>
            <p:nvPr/>
          </p:nvSpPr>
          <p:spPr>
            <a:xfrm>
              <a:off x="2715000" y="4179625"/>
              <a:ext cx="1550" cy="700"/>
            </a:xfrm>
            <a:custGeom>
              <a:rect b="b" l="l" r="r" t="t"/>
              <a:pathLst>
                <a:path extrusionOk="0" h="28" w="62">
                  <a:moveTo>
                    <a:pt x="39" y="1"/>
                  </a:moveTo>
                  <a:cubicBezTo>
                    <a:pt x="23" y="2"/>
                    <a:pt x="10" y="7"/>
                    <a:pt x="2" y="8"/>
                  </a:cubicBezTo>
                  <a:cubicBezTo>
                    <a:pt x="1" y="19"/>
                    <a:pt x="1" y="23"/>
                    <a:pt x="1" y="27"/>
                  </a:cubicBezTo>
                  <a:lnTo>
                    <a:pt x="61" y="10"/>
                  </a:lnTo>
                  <a:cubicBezTo>
                    <a:pt x="54" y="7"/>
                    <a:pt x="43" y="1"/>
                    <a:pt x="3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47"/>
            <p:cNvSpPr/>
            <p:nvPr/>
          </p:nvSpPr>
          <p:spPr>
            <a:xfrm>
              <a:off x="2711250" y="4161250"/>
              <a:ext cx="1650" cy="650"/>
            </a:xfrm>
            <a:custGeom>
              <a:rect b="b" l="l" r="r" t="t"/>
              <a:pathLst>
                <a:path extrusionOk="0" h="26" w="66">
                  <a:moveTo>
                    <a:pt x="29" y="0"/>
                  </a:moveTo>
                  <a:cubicBezTo>
                    <a:pt x="28" y="0"/>
                    <a:pt x="28" y="0"/>
                    <a:pt x="27" y="0"/>
                  </a:cubicBezTo>
                  <a:cubicBezTo>
                    <a:pt x="14" y="5"/>
                    <a:pt x="8" y="12"/>
                    <a:pt x="1" y="19"/>
                  </a:cubicBezTo>
                  <a:cubicBezTo>
                    <a:pt x="1" y="19"/>
                    <a:pt x="12" y="24"/>
                    <a:pt x="20" y="25"/>
                  </a:cubicBezTo>
                  <a:lnTo>
                    <a:pt x="65" y="8"/>
                  </a:lnTo>
                  <a:cubicBezTo>
                    <a:pt x="54" y="5"/>
                    <a:pt x="36" y="0"/>
                    <a:pt x="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47"/>
            <p:cNvSpPr/>
            <p:nvPr/>
          </p:nvSpPr>
          <p:spPr>
            <a:xfrm>
              <a:off x="2760575" y="4057225"/>
              <a:ext cx="1525" cy="825"/>
            </a:xfrm>
            <a:custGeom>
              <a:rect b="b" l="l" r="r" t="t"/>
              <a:pathLst>
                <a:path extrusionOk="0" h="33" w="61">
                  <a:moveTo>
                    <a:pt x="61" y="1"/>
                  </a:moveTo>
                  <a:lnTo>
                    <a:pt x="5" y="18"/>
                  </a:lnTo>
                  <a:cubicBezTo>
                    <a:pt x="5" y="24"/>
                    <a:pt x="1" y="33"/>
                    <a:pt x="5" y="33"/>
                  </a:cubicBezTo>
                  <a:cubicBezTo>
                    <a:pt x="14" y="33"/>
                    <a:pt x="27" y="30"/>
                    <a:pt x="39" y="29"/>
                  </a:cubicBezTo>
                  <a:cubicBezTo>
                    <a:pt x="51" y="14"/>
                    <a:pt x="55" y="6"/>
                    <a:pt x="6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47"/>
            <p:cNvSpPr/>
            <p:nvPr/>
          </p:nvSpPr>
          <p:spPr>
            <a:xfrm>
              <a:off x="2710050" y="4177800"/>
              <a:ext cx="1850" cy="675"/>
            </a:xfrm>
            <a:custGeom>
              <a:rect b="b" l="l" r="r" t="t"/>
              <a:pathLst>
                <a:path extrusionOk="0" h="27" w="74">
                  <a:moveTo>
                    <a:pt x="15" y="0"/>
                  </a:moveTo>
                  <a:cubicBezTo>
                    <a:pt x="11" y="0"/>
                    <a:pt x="5" y="4"/>
                    <a:pt x="0" y="6"/>
                  </a:cubicBezTo>
                  <a:lnTo>
                    <a:pt x="55" y="27"/>
                  </a:lnTo>
                  <a:cubicBezTo>
                    <a:pt x="59" y="24"/>
                    <a:pt x="63" y="19"/>
                    <a:pt x="74" y="11"/>
                  </a:cubicBezTo>
                  <a:cubicBezTo>
                    <a:pt x="53" y="8"/>
                    <a:pt x="34" y="3"/>
                    <a:pt x="16" y="0"/>
                  </a:cubicBezTo>
                  <a:cubicBezTo>
                    <a:pt x="16" y="0"/>
                    <a:pt x="15" y="0"/>
                    <a:pt x="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47"/>
            <p:cNvSpPr/>
            <p:nvPr/>
          </p:nvSpPr>
          <p:spPr>
            <a:xfrm>
              <a:off x="2708450" y="4177100"/>
              <a:ext cx="1625" cy="825"/>
            </a:xfrm>
            <a:custGeom>
              <a:rect b="b" l="l" r="r" t="t"/>
              <a:pathLst>
                <a:path extrusionOk="0" h="33" w="65">
                  <a:moveTo>
                    <a:pt x="45" y="0"/>
                  </a:moveTo>
                  <a:lnTo>
                    <a:pt x="1" y="18"/>
                  </a:lnTo>
                  <a:cubicBezTo>
                    <a:pt x="11" y="21"/>
                    <a:pt x="21" y="24"/>
                    <a:pt x="42" y="33"/>
                  </a:cubicBezTo>
                  <a:cubicBezTo>
                    <a:pt x="52" y="24"/>
                    <a:pt x="64" y="19"/>
                    <a:pt x="64" y="15"/>
                  </a:cubicBezTo>
                  <a:cubicBezTo>
                    <a:pt x="64" y="11"/>
                    <a:pt x="52" y="5"/>
                    <a:pt x="4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47"/>
            <p:cNvSpPr/>
            <p:nvPr/>
          </p:nvSpPr>
          <p:spPr>
            <a:xfrm>
              <a:off x="2709050" y="4180175"/>
              <a:ext cx="950" cy="1025"/>
            </a:xfrm>
            <a:custGeom>
              <a:rect b="b" l="l" r="r" t="t"/>
              <a:pathLst>
                <a:path extrusionOk="0" h="41" w="38">
                  <a:moveTo>
                    <a:pt x="22" y="1"/>
                  </a:moveTo>
                  <a:cubicBezTo>
                    <a:pt x="15" y="5"/>
                    <a:pt x="9" y="11"/>
                    <a:pt x="0" y="17"/>
                  </a:cubicBezTo>
                  <a:lnTo>
                    <a:pt x="18" y="41"/>
                  </a:lnTo>
                  <a:cubicBezTo>
                    <a:pt x="25" y="36"/>
                    <a:pt x="37" y="32"/>
                    <a:pt x="37" y="27"/>
                  </a:cubicBezTo>
                  <a:cubicBezTo>
                    <a:pt x="36" y="19"/>
                    <a:pt x="28" y="10"/>
                    <a:pt x="2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47"/>
            <p:cNvSpPr/>
            <p:nvPr/>
          </p:nvSpPr>
          <p:spPr>
            <a:xfrm>
              <a:off x="2687450" y="4166050"/>
              <a:ext cx="2025" cy="700"/>
            </a:xfrm>
            <a:custGeom>
              <a:rect b="b" l="l" r="r" t="t"/>
              <a:pathLst>
                <a:path extrusionOk="0" h="28" w="81">
                  <a:moveTo>
                    <a:pt x="21" y="1"/>
                  </a:moveTo>
                  <a:cubicBezTo>
                    <a:pt x="17" y="4"/>
                    <a:pt x="13" y="8"/>
                    <a:pt x="1" y="17"/>
                  </a:cubicBezTo>
                  <a:cubicBezTo>
                    <a:pt x="17" y="20"/>
                    <a:pt x="36" y="25"/>
                    <a:pt x="51" y="27"/>
                  </a:cubicBezTo>
                  <a:cubicBezTo>
                    <a:pt x="60" y="27"/>
                    <a:pt x="70" y="23"/>
                    <a:pt x="80" y="22"/>
                  </a:cubicBezTo>
                  <a:lnTo>
                    <a:pt x="2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47"/>
            <p:cNvSpPr/>
            <p:nvPr/>
          </p:nvSpPr>
          <p:spPr>
            <a:xfrm>
              <a:off x="2680275" y="4181700"/>
              <a:ext cx="3125" cy="650"/>
            </a:xfrm>
            <a:custGeom>
              <a:rect b="b" l="l" r="r" t="t"/>
              <a:pathLst>
                <a:path extrusionOk="0" h="26" w="125">
                  <a:moveTo>
                    <a:pt x="88" y="0"/>
                  </a:moveTo>
                  <a:lnTo>
                    <a:pt x="1" y="19"/>
                  </a:lnTo>
                  <a:cubicBezTo>
                    <a:pt x="17" y="21"/>
                    <a:pt x="38" y="25"/>
                    <a:pt x="49" y="25"/>
                  </a:cubicBezTo>
                  <a:cubicBezTo>
                    <a:pt x="71" y="22"/>
                    <a:pt x="99" y="19"/>
                    <a:pt x="124" y="16"/>
                  </a:cubicBezTo>
                  <a:cubicBezTo>
                    <a:pt x="105" y="8"/>
                    <a:pt x="96" y="3"/>
                    <a:pt x="8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47"/>
            <p:cNvSpPr/>
            <p:nvPr/>
          </p:nvSpPr>
          <p:spPr>
            <a:xfrm>
              <a:off x="2762075" y="4052000"/>
              <a:ext cx="1250" cy="1200"/>
            </a:xfrm>
            <a:custGeom>
              <a:rect b="b" l="l" r="r" t="t"/>
              <a:pathLst>
                <a:path extrusionOk="0" h="48" w="50">
                  <a:moveTo>
                    <a:pt x="49" y="1"/>
                  </a:moveTo>
                  <a:cubicBezTo>
                    <a:pt x="42" y="4"/>
                    <a:pt x="33" y="7"/>
                    <a:pt x="16" y="14"/>
                  </a:cubicBezTo>
                  <a:cubicBezTo>
                    <a:pt x="11" y="24"/>
                    <a:pt x="4" y="35"/>
                    <a:pt x="2" y="45"/>
                  </a:cubicBezTo>
                  <a:cubicBezTo>
                    <a:pt x="1" y="48"/>
                    <a:pt x="11" y="46"/>
                    <a:pt x="16" y="48"/>
                  </a:cubicBezTo>
                  <a:lnTo>
                    <a:pt x="4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47"/>
            <p:cNvSpPr/>
            <p:nvPr/>
          </p:nvSpPr>
          <p:spPr>
            <a:xfrm>
              <a:off x="2757750" y="4045125"/>
              <a:ext cx="1425" cy="925"/>
            </a:xfrm>
            <a:custGeom>
              <a:rect b="b" l="l" r="r" t="t"/>
              <a:pathLst>
                <a:path extrusionOk="0" h="37" w="57">
                  <a:moveTo>
                    <a:pt x="56" y="1"/>
                  </a:moveTo>
                  <a:lnTo>
                    <a:pt x="56" y="1"/>
                  </a:lnTo>
                  <a:cubicBezTo>
                    <a:pt x="41" y="5"/>
                    <a:pt x="25" y="9"/>
                    <a:pt x="6" y="14"/>
                  </a:cubicBezTo>
                  <a:cubicBezTo>
                    <a:pt x="5" y="21"/>
                    <a:pt x="0" y="30"/>
                    <a:pt x="3" y="34"/>
                  </a:cubicBezTo>
                  <a:cubicBezTo>
                    <a:pt x="5" y="36"/>
                    <a:pt x="10" y="37"/>
                    <a:pt x="15" y="37"/>
                  </a:cubicBezTo>
                  <a:cubicBezTo>
                    <a:pt x="18" y="37"/>
                    <a:pt x="21" y="36"/>
                    <a:pt x="22" y="36"/>
                  </a:cubicBezTo>
                  <a:cubicBezTo>
                    <a:pt x="33" y="26"/>
                    <a:pt x="44" y="12"/>
                    <a:pt x="5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47"/>
            <p:cNvSpPr/>
            <p:nvPr/>
          </p:nvSpPr>
          <p:spPr>
            <a:xfrm>
              <a:off x="2673525" y="4161750"/>
              <a:ext cx="1275" cy="725"/>
            </a:xfrm>
            <a:custGeom>
              <a:rect b="b" l="l" r="r" t="t"/>
              <a:pathLst>
                <a:path extrusionOk="0" h="29" w="51">
                  <a:moveTo>
                    <a:pt x="33" y="1"/>
                  </a:moveTo>
                  <a:cubicBezTo>
                    <a:pt x="31" y="2"/>
                    <a:pt x="10" y="5"/>
                    <a:pt x="0" y="7"/>
                  </a:cubicBezTo>
                  <a:lnTo>
                    <a:pt x="25" y="29"/>
                  </a:lnTo>
                  <a:cubicBezTo>
                    <a:pt x="35" y="26"/>
                    <a:pt x="50" y="20"/>
                    <a:pt x="50" y="20"/>
                  </a:cubicBezTo>
                  <a:cubicBezTo>
                    <a:pt x="47" y="13"/>
                    <a:pt x="41" y="7"/>
                    <a:pt x="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47"/>
            <p:cNvSpPr/>
            <p:nvPr/>
          </p:nvSpPr>
          <p:spPr>
            <a:xfrm>
              <a:off x="2654275" y="4174925"/>
              <a:ext cx="2900" cy="550"/>
            </a:xfrm>
            <a:custGeom>
              <a:rect b="b" l="l" r="r" t="t"/>
              <a:pathLst>
                <a:path extrusionOk="0" h="22" w="116">
                  <a:moveTo>
                    <a:pt x="84" y="0"/>
                  </a:moveTo>
                  <a:cubicBezTo>
                    <a:pt x="83" y="0"/>
                    <a:pt x="82" y="0"/>
                    <a:pt x="82" y="1"/>
                  </a:cubicBezTo>
                  <a:cubicBezTo>
                    <a:pt x="55" y="1"/>
                    <a:pt x="29" y="3"/>
                    <a:pt x="5" y="8"/>
                  </a:cubicBezTo>
                  <a:cubicBezTo>
                    <a:pt x="1" y="8"/>
                    <a:pt x="18" y="17"/>
                    <a:pt x="26" y="21"/>
                  </a:cubicBezTo>
                  <a:lnTo>
                    <a:pt x="115" y="9"/>
                  </a:lnTo>
                  <a:cubicBezTo>
                    <a:pt x="103" y="7"/>
                    <a:pt x="91" y="0"/>
                    <a:pt x="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47"/>
            <p:cNvSpPr/>
            <p:nvPr/>
          </p:nvSpPr>
          <p:spPr>
            <a:xfrm>
              <a:off x="2650050" y="4175625"/>
              <a:ext cx="1800" cy="950"/>
            </a:xfrm>
            <a:custGeom>
              <a:rect b="b" l="l" r="r" t="t"/>
              <a:pathLst>
                <a:path extrusionOk="0" h="38" w="72">
                  <a:moveTo>
                    <a:pt x="67" y="0"/>
                  </a:moveTo>
                  <a:lnTo>
                    <a:pt x="67" y="0"/>
                  </a:lnTo>
                  <a:cubicBezTo>
                    <a:pt x="46" y="5"/>
                    <a:pt x="26" y="9"/>
                    <a:pt x="1" y="15"/>
                  </a:cubicBezTo>
                  <a:lnTo>
                    <a:pt x="18" y="37"/>
                  </a:lnTo>
                  <a:cubicBezTo>
                    <a:pt x="33" y="33"/>
                    <a:pt x="56" y="28"/>
                    <a:pt x="62" y="24"/>
                  </a:cubicBezTo>
                  <a:cubicBezTo>
                    <a:pt x="71" y="17"/>
                    <a:pt x="67" y="8"/>
                    <a:pt x="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47"/>
            <p:cNvSpPr/>
            <p:nvPr/>
          </p:nvSpPr>
          <p:spPr>
            <a:xfrm>
              <a:off x="2666300" y="4152750"/>
              <a:ext cx="1325" cy="675"/>
            </a:xfrm>
            <a:custGeom>
              <a:rect b="b" l="l" r="r" t="t"/>
              <a:pathLst>
                <a:path extrusionOk="0" h="27" w="53">
                  <a:moveTo>
                    <a:pt x="52" y="0"/>
                  </a:moveTo>
                  <a:cubicBezTo>
                    <a:pt x="42" y="3"/>
                    <a:pt x="29" y="6"/>
                    <a:pt x="24" y="9"/>
                  </a:cubicBezTo>
                  <a:cubicBezTo>
                    <a:pt x="14" y="15"/>
                    <a:pt x="8" y="21"/>
                    <a:pt x="1" y="27"/>
                  </a:cubicBezTo>
                  <a:cubicBezTo>
                    <a:pt x="21" y="24"/>
                    <a:pt x="30" y="24"/>
                    <a:pt x="38" y="22"/>
                  </a:cubicBezTo>
                  <a:lnTo>
                    <a:pt x="5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47"/>
            <p:cNvSpPr/>
            <p:nvPr/>
          </p:nvSpPr>
          <p:spPr>
            <a:xfrm>
              <a:off x="2595000" y="4173700"/>
              <a:ext cx="3650" cy="525"/>
            </a:xfrm>
            <a:custGeom>
              <a:rect b="b" l="l" r="r" t="t"/>
              <a:pathLst>
                <a:path extrusionOk="0" h="21" w="146">
                  <a:moveTo>
                    <a:pt x="96" y="1"/>
                  </a:moveTo>
                  <a:cubicBezTo>
                    <a:pt x="95" y="1"/>
                    <a:pt x="94" y="1"/>
                    <a:pt x="93" y="1"/>
                  </a:cubicBezTo>
                  <a:cubicBezTo>
                    <a:pt x="60" y="2"/>
                    <a:pt x="31" y="8"/>
                    <a:pt x="3" y="13"/>
                  </a:cubicBezTo>
                  <a:cubicBezTo>
                    <a:pt x="0" y="13"/>
                    <a:pt x="16" y="17"/>
                    <a:pt x="24" y="20"/>
                  </a:cubicBezTo>
                  <a:lnTo>
                    <a:pt x="146" y="11"/>
                  </a:lnTo>
                  <a:cubicBezTo>
                    <a:pt x="130" y="7"/>
                    <a:pt x="110" y="1"/>
                    <a:pt x="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47"/>
            <p:cNvSpPr/>
            <p:nvPr/>
          </p:nvSpPr>
          <p:spPr>
            <a:xfrm>
              <a:off x="2762075" y="4038400"/>
              <a:ext cx="1325" cy="900"/>
            </a:xfrm>
            <a:custGeom>
              <a:rect b="b" l="l" r="r" t="t"/>
              <a:pathLst>
                <a:path extrusionOk="0" h="36" w="53">
                  <a:moveTo>
                    <a:pt x="8" y="0"/>
                  </a:moveTo>
                  <a:cubicBezTo>
                    <a:pt x="5" y="25"/>
                    <a:pt x="1" y="36"/>
                    <a:pt x="4" y="36"/>
                  </a:cubicBezTo>
                  <a:cubicBezTo>
                    <a:pt x="16" y="33"/>
                    <a:pt x="30" y="28"/>
                    <a:pt x="44" y="24"/>
                  </a:cubicBezTo>
                  <a:cubicBezTo>
                    <a:pt x="46" y="18"/>
                    <a:pt x="52" y="6"/>
                    <a:pt x="49" y="6"/>
                  </a:cubicBezTo>
                  <a:cubicBezTo>
                    <a:pt x="41" y="2"/>
                    <a:pt x="29" y="3"/>
                    <a:pt x="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47"/>
            <p:cNvSpPr/>
            <p:nvPr/>
          </p:nvSpPr>
          <p:spPr>
            <a:xfrm>
              <a:off x="2638600" y="4149650"/>
              <a:ext cx="2125" cy="1425"/>
            </a:xfrm>
            <a:custGeom>
              <a:rect b="b" l="l" r="r" t="t"/>
              <a:pathLst>
                <a:path extrusionOk="0" h="57" w="85">
                  <a:moveTo>
                    <a:pt x="85" y="1"/>
                  </a:moveTo>
                  <a:lnTo>
                    <a:pt x="85" y="1"/>
                  </a:lnTo>
                  <a:cubicBezTo>
                    <a:pt x="60" y="14"/>
                    <a:pt x="35" y="29"/>
                    <a:pt x="8" y="43"/>
                  </a:cubicBezTo>
                  <a:cubicBezTo>
                    <a:pt x="5" y="48"/>
                    <a:pt x="1" y="57"/>
                    <a:pt x="1" y="57"/>
                  </a:cubicBezTo>
                  <a:cubicBezTo>
                    <a:pt x="20" y="49"/>
                    <a:pt x="41" y="41"/>
                    <a:pt x="61" y="30"/>
                  </a:cubicBezTo>
                  <a:cubicBezTo>
                    <a:pt x="69" y="26"/>
                    <a:pt x="76" y="11"/>
                    <a:pt x="8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47"/>
            <p:cNvSpPr/>
            <p:nvPr/>
          </p:nvSpPr>
          <p:spPr>
            <a:xfrm>
              <a:off x="2639750" y="4136850"/>
              <a:ext cx="2350" cy="1575"/>
            </a:xfrm>
            <a:custGeom>
              <a:rect b="b" l="l" r="r" t="t"/>
              <a:pathLst>
                <a:path extrusionOk="0" h="63" w="94">
                  <a:moveTo>
                    <a:pt x="90" y="1"/>
                  </a:moveTo>
                  <a:cubicBezTo>
                    <a:pt x="89" y="1"/>
                    <a:pt x="89" y="1"/>
                    <a:pt x="89" y="1"/>
                  </a:cubicBezTo>
                  <a:cubicBezTo>
                    <a:pt x="76" y="4"/>
                    <a:pt x="55" y="13"/>
                    <a:pt x="39" y="20"/>
                  </a:cubicBezTo>
                  <a:cubicBezTo>
                    <a:pt x="18" y="43"/>
                    <a:pt x="9" y="52"/>
                    <a:pt x="1" y="63"/>
                  </a:cubicBezTo>
                  <a:lnTo>
                    <a:pt x="87" y="17"/>
                  </a:lnTo>
                  <a:cubicBezTo>
                    <a:pt x="87" y="11"/>
                    <a:pt x="94" y="1"/>
                    <a:pt x="9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47"/>
            <p:cNvSpPr/>
            <p:nvPr/>
          </p:nvSpPr>
          <p:spPr>
            <a:xfrm>
              <a:off x="2639425" y="4135525"/>
              <a:ext cx="2125" cy="1100"/>
            </a:xfrm>
            <a:custGeom>
              <a:rect b="b" l="l" r="r" t="t"/>
              <a:pathLst>
                <a:path extrusionOk="0" h="44" w="85">
                  <a:moveTo>
                    <a:pt x="84" y="1"/>
                  </a:moveTo>
                  <a:lnTo>
                    <a:pt x="84" y="1"/>
                  </a:lnTo>
                  <a:cubicBezTo>
                    <a:pt x="50" y="10"/>
                    <a:pt x="33" y="14"/>
                    <a:pt x="15" y="19"/>
                  </a:cubicBezTo>
                  <a:cubicBezTo>
                    <a:pt x="11" y="27"/>
                    <a:pt x="0" y="42"/>
                    <a:pt x="6" y="44"/>
                  </a:cubicBezTo>
                  <a:cubicBezTo>
                    <a:pt x="7" y="44"/>
                    <a:pt x="8" y="44"/>
                    <a:pt x="9" y="44"/>
                  </a:cubicBezTo>
                  <a:cubicBezTo>
                    <a:pt x="20" y="44"/>
                    <a:pt x="39" y="37"/>
                    <a:pt x="53" y="35"/>
                  </a:cubicBezTo>
                  <a:cubicBezTo>
                    <a:pt x="65" y="21"/>
                    <a:pt x="78" y="8"/>
                    <a:pt x="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47"/>
            <p:cNvSpPr/>
            <p:nvPr/>
          </p:nvSpPr>
          <p:spPr>
            <a:xfrm>
              <a:off x="2653250" y="4127675"/>
              <a:ext cx="1450" cy="1000"/>
            </a:xfrm>
            <a:custGeom>
              <a:rect b="b" l="l" r="r" t="t"/>
              <a:pathLst>
                <a:path extrusionOk="0" h="40" w="58">
                  <a:moveTo>
                    <a:pt x="58" y="0"/>
                  </a:moveTo>
                  <a:lnTo>
                    <a:pt x="58" y="0"/>
                  </a:lnTo>
                  <a:cubicBezTo>
                    <a:pt x="39" y="6"/>
                    <a:pt x="24" y="10"/>
                    <a:pt x="8" y="16"/>
                  </a:cubicBezTo>
                  <a:cubicBezTo>
                    <a:pt x="8" y="24"/>
                    <a:pt x="0" y="37"/>
                    <a:pt x="8" y="38"/>
                  </a:cubicBezTo>
                  <a:cubicBezTo>
                    <a:pt x="10" y="39"/>
                    <a:pt x="12" y="39"/>
                    <a:pt x="14" y="39"/>
                  </a:cubicBezTo>
                  <a:cubicBezTo>
                    <a:pt x="23" y="39"/>
                    <a:pt x="37" y="35"/>
                    <a:pt x="49" y="34"/>
                  </a:cubicBezTo>
                  <a:cubicBezTo>
                    <a:pt x="51" y="24"/>
                    <a:pt x="53" y="12"/>
                    <a:pt x="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47"/>
            <p:cNvSpPr/>
            <p:nvPr/>
          </p:nvSpPr>
          <p:spPr>
            <a:xfrm>
              <a:off x="2679700" y="4114500"/>
              <a:ext cx="975" cy="750"/>
            </a:xfrm>
            <a:custGeom>
              <a:rect b="b" l="l" r="r" t="t"/>
              <a:pathLst>
                <a:path extrusionOk="0" h="30" w="39">
                  <a:moveTo>
                    <a:pt x="6" y="0"/>
                  </a:moveTo>
                  <a:cubicBezTo>
                    <a:pt x="5" y="8"/>
                    <a:pt x="0" y="18"/>
                    <a:pt x="3" y="21"/>
                  </a:cubicBezTo>
                  <a:cubicBezTo>
                    <a:pt x="12" y="25"/>
                    <a:pt x="24" y="27"/>
                    <a:pt x="36" y="30"/>
                  </a:cubicBezTo>
                  <a:cubicBezTo>
                    <a:pt x="36" y="21"/>
                    <a:pt x="37" y="14"/>
                    <a:pt x="37" y="3"/>
                  </a:cubicBezTo>
                  <a:lnTo>
                    <a:pt x="39" y="3"/>
                  </a:lnTo>
                  <a:lnTo>
                    <a:pt x="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47"/>
            <p:cNvSpPr/>
            <p:nvPr/>
          </p:nvSpPr>
          <p:spPr>
            <a:xfrm>
              <a:off x="2784775" y="4032925"/>
              <a:ext cx="1425" cy="1225"/>
            </a:xfrm>
            <a:custGeom>
              <a:rect b="b" l="l" r="r" t="t"/>
              <a:pathLst>
                <a:path extrusionOk="0" h="49" w="57">
                  <a:moveTo>
                    <a:pt x="57" y="0"/>
                  </a:moveTo>
                  <a:cubicBezTo>
                    <a:pt x="45" y="6"/>
                    <a:pt x="29" y="10"/>
                    <a:pt x="21" y="16"/>
                  </a:cubicBezTo>
                  <a:cubicBezTo>
                    <a:pt x="11" y="27"/>
                    <a:pt x="7" y="38"/>
                    <a:pt x="1" y="49"/>
                  </a:cubicBezTo>
                  <a:cubicBezTo>
                    <a:pt x="15" y="46"/>
                    <a:pt x="21" y="46"/>
                    <a:pt x="27" y="44"/>
                  </a:cubicBezTo>
                  <a:lnTo>
                    <a:pt x="5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47"/>
            <p:cNvSpPr/>
            <p:nvPr/>
          </p:nvSpPr>
          <p:spPr>
            <a:xfrm>
              <a:off x="2793575" y="4042225"/>
              <a:ext cx="1125" cy="1050"/>
            </a:xfrm>
            <a:custGeom>
              <a:rect b="b" l="l" r="r" t="t"/>
              <a:pathLst>
                <a:path extrusionOk="0" h="42" w="45">
                  <a:moveTo>
                    <a:pt x="41" y="1"/>
                  </a:moveTo>
                  <a:cubicBezTo>
                    <a:pt x="37" y="1"/>
                    <a:pt x="30" y="2"/>
                    <a:pt x="24" y="2"/>
                  </a:cubicBezTo>
                  <a:lnTo>
                    <a:pt x="0" y="42"/>
                  </a:lnTo>
                  <a:cubicBezTo>
                    <a:pt x="9" y="40"/>
                    <a:pt x="27" y="34"/>
                    <a:pt x="27" y="34"/>
                  </a:cubicBezTo>
                  <a:cubicBezTo>
                    <a:pt x="34" y="22"/>
                    <a:pt x="41" y="12"/>
                    <a:pt x="44" y="2"/>
                  </a:cubicBezTo>
                  <a:cubicBezTo>
                    <a:pt x="44" y="1"/>
                    <a:pt x="43" y="1"/>
                    <a:pt x="4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47"/>
            <p:cNvSpPr/>
            <p:nvPr/>
          </p:nvSpPr>
          <p:spPr>
            <a:xfrm>
              <a:off x="2813325" y="4038550"/>
              <a:ext cx="1225" cy="1075"/>
            </a:xfrm>
            <a:custGeom>
              <a:rect b="b" l="l" r="r" t="t"/>
              <a:pathLst>
                <a:path extrusionOk="0" h="43" w="49">
                  <a:moveTo>
                    <a:pt x="49" y="0"/>
                  </a:moveTo>
                  <a:cubicBezTo>
                    <a:pt x="41" y="3"/>
                    <a:pt x="30" y="8"/>
                    <a:pt x="25" y="12"/>
                  </a:cubicBezTo>
                  <a:cubicBezTo>
                    <a:pt x="15" y="22"/>
                    <a:pt x="8" y="33"/>
                    <a:pt x="0" y="43"/>
                  </a:cubicBezTo>
                  <a:lnTo>
                    <a:pt x="27" y="43"/>
                  </a:lnTo>
                  <a:lnTo>
                    <a:pt x="4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47"/>
            <p:cNvSpPr/>
            <p:nvPr/>
          </p:nvSpPr>
          <p:spPr>
            <a:xfrm>
              <a:off x="2808500" y="4025275"/>
              <a:ext cx="1450" cy="725"/>
            </a:xfrm>
            <a:custGeom>
              <a:rect b="b" l="l" r="r" t="t"/>
              <a:pathLst>
                <a:path extrusionOk="0" h="29" w="58">
                  <a:moveTo>
                    <a:pt x="30" y="0"/>
                  </a:moveTo>
                  <a:cubicBezTo>
                    <a:pt x="14" y="15"/>
                    <a:pt x="6" y="21"/>
                    <a:pt x="1" y="28"/>
                  </a:cubicBezTo>
                  <a:lnTo>
                    <a:pt x="49" y="22"/>
                  </a:lnTo>
                  <a:cubicBezTo>
                    <a:pt x="52" y="16"/>
                    <a:pt x="58" y="7"/>
                    <a:pt x="55" y="5"/>
                  </a:cubicBezTo>
                  <a:cubicBezTo>
                    <a:pt x="49" y="2"/>
                    <a:pt x="37" y="2"/>
                    <a:pt x="3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47"/>
            <p:cNvSpPr/>
            <p:nvPr/>
          </p:nvSpPr>
          <p:spPr>
            <a:xfrm>
              <a:off x="2809375" y="4017875"/>
              <a:ext cx="1500" cy="1150"/>
            </a:xfrm>
            <a:custGeom>
              <a:rect b="b" l="l" r="r" t="t"/>
              <a:pathLst>
                <a:path extrusionOk="0" h="46" w="60">
                  <a:moveTo>
                    <a:pt x="60" y="0"/>
                  </a:moveTo>
                  <a:cubicBezTo>
                    <a:pt x="51" y="2"/>
                    <a:pt x="41" y="3"/>
                    <a:pt x="36" y="8"/>
                  </a:cubicBezTo>
                  <a:cubicBezTo>
                    <a:pt x="24" y="18"/>
                    <a:pt x="13" y="28"/>
                    <a:pt x="1" y="39"/>
                  </a:cubicBezTo>
                  <a:cubicBezTo>
                    <a:pt x="13" y="43"/>
                    <a:pt x="17" y="45"/>
                    <a:pt x="23" y="46"/>
                  </a:cubicBezTo>
                  <a:lnTo>
                    <a:pt x="6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47"/>
            <p:cNvSpPr/>
            <p:nvPr/>
          </p:nvSpPr>
          <p:spPr>
            <a:xfrm>
              <a:off x="2823425" y="4030000"/>
              <a:ext cx="1425" cy="1175"/>
            </a:xfrm>
            <a:custGeom>
              <a:rect b="b" l="l" r="r" t="t"/>
              <a:pathLst>
                <a:path extrusionOk="0" h="47" w="57">
                  <a:moveTo>
                    <a:pt x="35" y="1"/>
                  </a:moveTo>
                  <a:lnTo>
                    <a:pt x="1" y="47"/>
                  </a:lnTo>
                  <a:cubicBezTo>
                    <a:pt x="8" y="44"/>
                    <a:pt x="19" y="42"/>
                    <a:pt x="24" y="38"/>
                  </a:cubicBezTo>
                  <a:cubicBezTo>
                    <a:pt x="35" y="29"/>
                    <a:pt x="46" y="17"/>
                    <a:pt x="57" y="7"/>
                  </a:cubicBezTo>
                  <a:cubicBezTo>
                    <a:pt x="45" y="4"/>
                    <a:pt x="39" y="2"/>
                    <a:pt x="3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47"/>
            <p:cNvSpPr/>
            <p:nvPr/>
          </p:nvSpPr>
          <p:spPr>
            <a:xfrm>
              <a:off x="2815575" y="4011975"/>
              <a:ext cx="1475" cy="700"/>
            </a:xfrm>
            <a:custGeom>
              <a:rect b="b" l="l" r="r" t="t"/>
              <a:pathLst>
                <a:path extrusionOk="0" h="28" w="59">
                  <a:moveTo>
                    <a:pt x="31" y="1"/>
                  </a:moveTo>
                  <a:cubicBezTo>
                    <a:pt x="13" y="16"/>
                    <a:pt x="7" y="22"/>
                    <a:pt x="0" y="27"/>
                  </a:cubicBezTo>
                  <a:lnTo>
                    <a:pt x="49" y="25"/>
                  </a:lnTo>
                  <a:cubicBezTo>
                    <a:pt x="52" y="19"/>
                    <a:pt x="59" y="10"/>
                    <a:pt x="56" y="7"/>
                  </a:cubicBezTo>
                  <a:cubicBezTo>
                    <a:pt x="50" y="4"/>
                    <a:pt x="38" y="2"/>
                    <a:pt x="3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47"/>
            <p:cNvSpPr/>
            <p:nvPr/>
          </p:nvSpPr>
          <p:spPr>
            <a:xfrm>
              <a:off x="2823175" y="4019700"/>
              <a:ext cx="950" cy="1150"/>
            </a:xfrm>
            <a:custGeom>
              <a:rect b="b" l="l" r="r" t="t"/>
              <a:pathLst>
                <a:path extrusionOk="0" h="46" w="38">
                  <a:moveTo>
                    <a:pt x="15" y="1"/>
                  </a:moveTo>
                  <a:lnTo>
                    <a:pt x="1" y="10"/>
                  </a:lnTo>
                  <a:lnTo>
                    <a:pt x="24" y="45"/>
                  </a:lnTo>
                  <a:lnTo>
                    <a:pt x="37" y="36"/>
                  </a:lnTo>
                  <a:lnTo>
                    <a:pt x="1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47"/>
            <p:cNvSpPr/>
            <p:nvPr/>
          </p:nvSpPr>
          <p:spPr>
            <a:xfrm>
              <a:off x="2833525" y="4021650"/>
              <a:ext cx="1100" cy="1100"/>
            </a:xfrm>
            <a:custGeom>
              <a:rect b="b" l="l" r="r" t="t"/>
              <a:pathLst>
                <a:path extrusionOk="0" h="44" w="44">
                  <a:moveTo>
                    <a:pt x="37" y="1"/>
                  </a:moveTo>
                  <a:cubicBezTo>
                    <a:pt x="33" y="1"/>
                    <a:pt x="28" y="1"/>
                    <a:pt x="24" y="1"/>
                  </a:cubicBezTo>
                  <a:lnTo>
                    <a:pt x="0" y="44"/>
                  </a:lnTo>
                  <a:cubicBezTo>
                    <a:pt x="9" y="39"/>
                    <a:pt x="22" y="36"/>
                    <a:pt x="24" y="33"/>
                  </a:cubicBezTo>
                  <a:cubicBezTo>
                    <a:pt x="32" y="23"/>
                    <a:pt x="40" y="11"/>
                    <a:pt x="43" y="2"/>
                  </a:cubicBezTo>
                  <a:cubicBezTo>
                    <a:pt x="43" y="1"/>
                    <a:pt x="41" y="1"/>
                    <a:pt x="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47"/>
            <p:cNvSpPr/>
            <p:nvPr/>
          </p:nvSpPr>
          <p:spPr>
            <a:xfrm>
              <a:off x="2834150" y="4011800"/>
              <a:ext cx="1900" cy="1400"/>
            </a:xfrm>
            <a:custGeom>
              <a:rect b="b" l="l" r="r" t="t"/>
              <a:pathLst>
                <a:path extrusionOk="0" h="56" w="76">
                  <a:moveTo>
                    <a:pt x="75" y="1"/>
                  </a:moveTo>
                  <a:cubicBezTo>
                    <a:pt x="37" y="17"/>
                    <a:pt x="22" y="21"/>
                    <a:pt x="21" y="24"/>
                  </a:cubicBezTo>
                  <a:cubicBezTo>
                    <a:pt x="12" y="34"/>
                    <a:pt x="6" y="45"/>
                    <a:pt x="0" y="55"/>
                  </a:cubicBezTo>
                  <a:cubicBezTo>
                    <a:pt x="9" y="54"/>
                    <a:pt x="19" y="52"/>
                    <a:pt x="25" y="48"/>
                  </a:cubicBezTo>
                  <a:cubicBezTo>
                    <a:pt x="37" y="36"/>
                    <a:pt x="52" y="23"/>
                    <a:pt x="7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47"/>
            <p:cNvSpPr/>
            <p:nvPr/>
          </p:nvSpPr>
          <p:spPr>
            <a:xfrm>
              <a:off x="2829425" y="3996275"/>
              <a:ext cx="2125" cy="1250"/>
            </a:xfrm>
            <a:custGeom>
              <a:rect b="b" l="l" r="r" t="t"/>
              <a:pathLst>
                <a:path extrusionOk="0" h="50" w="85">
                  <a:moveTo>
                    <a:pt x="85" y="1"/>
                  </a:moveTo>
                  <a:lnTo>
                    <a:pt x="85" y="1"/>
                  </a:lnTo>
                  <a:cubicBezTo>
                    <a:pt x="73" y="5"/>
                    <a:pt x="61" y="8"/>
                    <a:pt x="46" y="13"/>
                  </a:cubicBezTo>
                  <a:lnTo>
                    <a:pt x="46" y="14"/>
                  </a:lnTo>
                  <a:lnTo>
                    <a:pt x="1" y="49"/>
                  </a:lnTo>
                  <a:cubicBezTo>
                    <a:pt x="12" y="46"/>
                    <a:pt x="24" y="43"/>
                    <a:pt x="35" y="39"/>
                  </a:cubicBezTo>
                  <a:cubicBezTo>
                    <a:pt x="51" y="26"/>
                    <a:pt x="68" y="13"/>
                    <a:pt x="8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47"/>
            <p:cNvSpPr/>
            <p:nvPr/>
          </p:nvSpPr>
          <p:spPr>
            <a:xfrm>
              <a:off x="2842900" y="4012025"/>
              <a:ext cx="1275" cy="1175"/>
            </a:xfrm>
            <a:custGeom>
              <a:rect b="b" l="l" r="r" t="t"/>
              <a:pathLst>
                <a:path extrusionOk="0" h="47" w="51">
                  <a:moveTo>
                    <a:pt x="41" y="0"/>
                  </a:moveTo>
                  <a:lnTo>
                    <a:pt x="0" y="46"/>
                  </a:lnTo>
                  <a:cubicBezTo>
                    <a:pt x="8" y="45"/>
                    <a:pt x="19" y="46"/>
                    <a:pt x="24" y="42"/>
                  </a:cubicBezTo>
                  <a:cubicBezTo>
                    <a:pt x="35" y="33"/>
                    <a:pt x="44" y="23"/>
                    <a:pt x="50" y="17"/>
                  </a:cubicBezTo>
                  <a:cubicBezTo>
                    <a:pt x="46" y="8"/>
                    <a:pt x="43" y="5"/>
                    <a:pt x="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47"/>
            <p:cNvSpPr/>
            <p:nvPr/>
          </p:nvSpPr>
          <p:spPr>
            <a:xfrm>
              <a:off x="2830725" y="3991175"/>
              <a:ext cx="1225" cy="950"/>
            </a:xfrm>
            <a:custGeom>
              <a:rect b="b" l="l" r="r" t="t"/>
              <a:pathLst>
                <a:path extrusionOk="0" h="38" w="49">
                  <a:moveTo>
                    <a:pt x="13" y="0"/>
                  </a:moveTo>
                  <a:cubicBezTo>
                    <a:pt x="10" y="8"/>
                    <a:pt x="0" y="18"/>
                    <a:pt x="3" y="22"/>
                  </a:cubicBezTo>
                  <a:cubicBezTo>
                    <a:pt x="6" y="28"/>
                    <a:pt x="16" y="33"/>
                    <a:pt x="24" y="37"/>
                  </a:cubicBezTo>
                  <a:cubicBezTo>
                    <a:pt x="34" y="30"/>
                    <a:pt x="43" y="22"/>
                    <a:pt x="49" y="18"/>
                  </a:cubicBezTo>
                  <a:cubicBezTo>
                    <a:pt x="31" y="9"/>
                    <a:pt x="22" y="5"/>
                    <a:pt x="1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47"/>
            <p:cNvSpPr/>
            <p:nvPr/>
          </p:nvSpPr>
          <p:spPr>
            <a:xfrm>
              <a:off x="2846300" y="4008375"/>
              <a:ext cx="2050" cy="1200"/>
            </a:xfrm>
            <a:custGeom>
              <a:rect b="b" l="l" r="r" t="t"/>
              <a:pathLst>
                <a:path extrusionOk="0" h="48" w="82">
                  <a:moveTo>
                    <a:pt x="82" y="1"/>
                  </a:moveTo>
                  <a:lnTo>
                    <a:pt x="82" y="1"/>
                  </a:lnTo>
                  <a:cubicBezTo>
                    <a:pt x="70" y="4"/>
                    <a:pt x="58" y="8"/>
                    <a:pt x="44" y="13"/>
                  </a:cubicBezTo>
                  <a:lnTo>
                    <a:pt x="1" y="48"/>
                  </a:lnTo>
                  <a:cubicBezTo>
                    <a:pt x="11" y="45"/>
                    <a:pt x="23" y="43"/>
                    <a:pt x="32" y="38"/>
                  </a:cubicBezTo>
                  <a:cubicBezTo>
                    <a:pt x="48" y="26"/>
                    <a:pt x="66" y="13"/>
                    <a:pt x="8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47"/>
            <p:cNvSpPr/>
            <p:nvPr/>
          </p:nvSpPr>
          <p:spPr>
            <a:xfrm>
              <a:off x="2845875" y="4007675"/>
              <a:ext cx="2200" cy="1425"/>
            </a:xfrm>
            <a:custGeom>
              <a:rect b="b" l="l" r="r" t="t"/>
              <a:pathLst>
                <a:path extrusionOk="0" h="57" w="88">
                  <a:moveTo>
                    <a:pt x="83" y="1"/>
                  </a:moveTo>
                  <a:lnTo>
                    <a:pt x="0" y="51"/>
                  </a:lnTo>
                  <a:lnTo>
                    <a:pt x="3" y="57"/>
                  </a:lnTo>
                  <a:lnTo>
                    <a:pt x="87" y="7"/>
                  </a:lnTo>
                  <a:lnTo>
                    <a:pt x="8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47"/>
            <p:cNvSpPr/>
            <p:nvPr/>
          </p:nvSpPr>
          <p:spPr>
            <a:xfrm>
              <a:off x="2850725" y="3977050"/>
              <a:ext cx="1425" cy="1050"/>
            </a:xfrm>
            <a:custGeom>
              <a:rect b="b" l="l" r="r" t="t"/>
              <a:pathLst>
                <a:path extrusionOk="0" h="42" w="57">
                  <a:moveTo>
                    <a:pt x="56" y="0"/>
                  </a:moveTo>
                  <a:cubicBezTo>
                    <a:pt x="48" y="3"/>
                    <a:pt x="36" y="6"/>
                    <a:pt x="30" y="11"/>
                  </a:cubicBezTo>
                  <a:cubicBezTo>
                    <a:pt x="21" y="19"/>
                    <a:pt x="11" y="30"/>
                    <a:pt x="1" y="40"/>
                  </a:cubicBezTo>
                  <a:cubicBezTo>
                    <a:pt x="15" y="42"/>
                    <a:pt x="21" y="42"/>
                    <a:pt x="28" y="42"/>
                  </a:cubicBezTo>
                  <a:lnTo>
                    <a:pt x="5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47"/>
            <p:cNvSpPr/>
            <p:nvPr/>
          </p:nvSpPr>
          <p:spPr>
            <a:xfrm>
              <a:off x="2866550" y="3997125"/>
              <a:ext cx="1550" cy="675"/>
            </a:xfrm>
            <a:custGeom>
              <a:rect b="b" l="l" r="r" t="t"/>
              <a:pathLst>
                <a:path extrusionOk="0" h="27" w="62">
                  <a:moveTo>
                    <a:pt x="62" y="1"/>
                  </a:moveTo>
                  <a:lnTo>
                    <a:pt x="6" y="11"/>
                  </a:lnTo>
                  <a:cubicBezTo>
                    <a:pt x="5" y="17"/>
                    <a:pt x="0" y="26"/>
                    <a:pt x="3" y="26"/>
                  </a:cubicBezTo>
                  <a:cubicBezTo>
                    <a:pt x="7" y="26"/>
                    <a:pt x="10" y="26"/>
                    <a:pt x="14" y="26"/>
                  </a:cubicBezTo>
                  <a:cubicBezTo>
                    <a:pt x="22" y="26"/>
                    <a:pt x="30" y="26"/>
                    <a:pt x="37" y="26"/>
                  </a:cubicBezTo>
                  <a:cubicBezTo>
                    <a:pt x="50" y="12"/>
                    <a:pt x="56" y="6"/>
                    <a:pt x="6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47"/>
            <p:cNvSpPr/>
            <p:nvPr/>
          </p:nvSpPr>
          <p:spPr>
            <a:xfrm>
              <a:off x="2872125" y="3964950"/>
              <a:ext cx="1250" cy="1050"/>
            </a:xfrm>
            <a:custGeom>
              <a:rect b="b" l="l" r="r" t="t"/>
              <a:pathLst>
                <a:path extrusionOk="0" h="42" w="50">
                  <a:moveTo>
                    <a:pt x="49" y="0"/>
                  </a:moveTo>
                  <a:cubicBezTo>
                    <a:pt x="41" y="3"/>
                    <a:pt x="32" y="6"/>
                    <a:pt x="10" y="14"/>
                  </a:cubicBezTo>
                  <a:cubicBezTo>
                    <a:pt x="7" y="22"/>
                    <a:pt x="1" y="33"/>
                    <a:pt x="2" y="40"/>
                  </a:cubicBezTo>
                  <a:cubicBezTo>
                    <a:pt x="2" y="41"/>
                    <a:pt x="5" y="42"/>
                    <a:pt x="8" y="42"/>
                  </a:cubicBezTo>
                  <a:cubicBezTo>
                    <a:pt x="12" y="42"/>
                    <a:pt x="16" y="41"/>
                    <a:pt x="20" y="41"/>
                  </a:cubicBezTo>
                  <a:lnTo>
                    <a:pt x="4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47"/>
            <p:cNvSpPr/>
            <p:nvPr/>
          </p:nvSpPr>
          <p:spPr>
            <a:xfrm>
              <a:off x="2893725" y="3957450"/>
              <a:ext cx="1675" cy="600"/>
            </a:xfrm>
            <a:custGeom>
              <a:rect b="b" l="l" r="r" t="t"/>
              <a:pathLst>
                <a:path extrusionOk="0" h="24" w="67">
                  <a:moveTo>
                    <a:pt x="67" y="0"/>
                  </a:moveTo>
                  <a:cubicBezTo>
                    <a:pt x="53" y="2"/>
                    <a:pt x="39" y="3"/>
                    <a:pt x="24" y="6"/>
                  </a:cubicBezTo>
                  <a:cubicBezTo>
                    <a:pt x="18" y="8"/>
                    <a:pt x="9" y="16"/>
                    <a:pt x="0" y="22"/>
                  </a:cubicBezTo>
                  <a:lnTo>
                    <a:pt x="50" y="24"/>
                  </a:lnTo>
                  <a:cubicBezTo>
                    <a:pt x="55" y="18"/>
                    <a:pt x="58" y="13"/>
                    <a:pt x="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47"/>
            <p:cNvSpPr/>
            <p:nvPr/>
          </p:nvSpPr>
          <p:spPr>
            <a:xfrm>
              <a:off x="2916850" y="3980350"/>
              <a:ext cx="1325" cy="975"/>
            </a:xfrm>
            <a:custGeom>
              <a:rect b="b" l="l" r="r" t="t"/>
              <a:pathLst>
                <a:path extrusionOk="0" h="39" w="53">
                  <a:moveTo>
                    <a:pt x="52" y="1"/>
                  </a:moveTo>
                  <a:cubicBezTo>
                    <a:pt x="52" y="1"/>
                    <a:pt x="39" y="2"/>
                    <a:pt x="33" y="4"/>
                  </a:cubicBezTo>
                  <a:lnTo>
                    <a:pt x="1" y="39"/>
                  </a:lnTo>
                  <a:cubicBezTo>
                    <a:pt x="13" y="36"/>
                    <a:pt x="33" y="33"/>
                    <a:pt x="38" y="29"/>
                  </a:cubicBezTo>
                  <a:cubicBezTo>
                    <a:pt x="46" y="20"/>
                    <a:pt x="49" y="11"/>
                    <a:pt x="5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47"/>
            <p:cNvSpPr/>
            <p:nvPr/>
          </p:nvSpPr>
          <p:spPr>
            <a:xfrm>
              <a:off x="2925800" y="3971125"/>
              <a:ext cx="1150" cy="975"/>
            </a:xfrm>
            <a:custGeom>
              <a:rect b="b" l="l" r="r" t="t"/>
              <a:pathLst>
                <a:path extrusionOk="0" h="39" w="46">
                  <a:moveTo>
                    <a:pt x="15" y="0"/>
                  </a:moveTo>
                  <a:cubicBezTo>
                    <a:pt x="11" y="6"/>
                    <a:pt x="0" y="15"/>
                    <a:pt x="2" y="20"/>
                  </a:cubicBezTo>
                  <a:cubicBezTo>
                    <a:pt x="5" y="27"/>
                    <a:pt x="14" y="33"/>
                    <a:pt x="19" y="39"/>
                  </a:cubicBezTo>
                  <a:cubicBezTo>
                    <a:pt x="30" y="33"/>
                    <a:pt x="40" y="25"/>
                    <a:pt x="46" y="23"/>
                  </a:cubicBezTo>
                  <a:cubicBezTo>
                    <a:pt x="31" y="12"/>
                    <a:pt x="22" y="6"/>
                    <a:pt x="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47"/>
            <p:cNvSpPr/>
            <p:nvPr/>
          </p:nvSpPr>
          <p:spPr>
            <a:xfrm>
              <a:off x="2930000" y="3970600"/>
              <a:ext cx="1625" cy="575"/>
            </a:xfrm>
            <a:custGeom>
              <a:rect b="b" l="l" r="r" t="t"/>
              <a:pathLst>
                <a:path extrusionOk="0" h="23" w="65">
                  <a:moveTo>
                    <a:pt x="29" y="1"/>
                  </a:moveTo>
                  <a:cubicBezTo>
                    <a:pt x="13" y="13"/>
                    <a:pt x="7" y="17"/>
                    <a:pt x="0" y="23"/>
                  </a:cubicBezTo>
                  <a:lnTo>
                    <a:pt x="57" y="20"/>
                  </a:lnTo>
                  <a:cubicBezTo>
                    <a:pt x="59" y="14"/>
                    <a:pt x="65" y="7"/>
                    <a:pt x="62" y="5"/>
                  </a:cubicBezTo>
                  <a:cubicBezTo>
                    <a:pt x="53" y="2"/>
                    <a:pt x="40" y="2"/>
                    <a:pt x="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47"/>
            <p:cNvSpPr/>
            <p:nvPr/>
          </p:nvSpPr>
          <p:spPr>
            <a:xfrm>
              <a:off x="2928225" y="3964475"/>
              <a:ext cx="1525" cy="500"/>
            </a:xfrm>
            <a:custGeom>
              <a:rect b="b" l="l" r="r" t="t"/>
              <a:pathLst>
                <a:path extrusionOk="0" h="20" w="61">
                  <a:moveTo>
                    <a:pt x="14" y="0"/>
                  </a:moveTo>
                  <a:cubicBezTo>
                    <a:pt x="9" y="6"/>
                    <a:pt x="0" y="15"/>
                    <a:pt x="3" y="16"/>
                  </a:cubicBezTo>
                  <a:cubicBezTo>
                    <a:pt x="12" y="19"/>
                    <a:pt x="25" y="19"/>
                    <a:pt x="39" y="19"/>
                  </a:cubicBezTo>
                  <a:cubicBezTo>
                    <a:pt x="39" y="19"/>
                    <a:pt x="53" y="8"/>
                    <a:pt x="61" y="2"/>
                  </a:cubicBezTo>
                  <a:lnTo>
                    <a:pt x="1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47"/>
            <p:cNvSpPr/>
            <p:nvPr/>
          </p:nvSpPr>
          <p:spPr>
            <a:xfrm>
              <a:off x="2937375" y="3967950"/>
              <a:ext cx="1225" cy="1000"/>
            </a:xfrm>
            <a:custGeom>
              <a:rect b="b" l="l" r="r" t="t"/>
              <a:pathLst>
                <a:path extrusionOk="0" h="40" w="49">
                  <a:moveTo>
                    <a:pt x="13" y="0"/>
                  </a:moveTo>
                  <a:cubicBezTo>
                    <a:pt x="10" y="0"/>
                    <a:pt x="5" y="1"/>
                    <a:pt x="1" y="1"/>
                  </a:cubicBezTo>
                  <a:lnTo>
                    <a:pt x="17" y="39"/>
                  </a:lnTo>
                  <a:cubicBezTo>
                    <a:pt x="49" y="13"/>
                    <a:pt x="48" y="0"/>
                    <a:pt x="1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47"/>
            <p:cNvSpPr/>
            <p:nvPr/>
          </p:nvSpPr>
          <p:spPr>
            <a:xfrm>
              <a:off x="2930575" y="3948250"/>
              <a:ext cx="1200" cy="975"/>
            </a:xfrm>
            <a:custGeom>
              <a:rect b="b" l="l" r="r" t="t"/>
              <a:pathLst>
                <a:path extrusionOk="0" h="39" w="48">
                  <a:moveTo>
                    <a:pt x="17" y="0"/>
                  </a:moveTo>
                  <a:cubicBezTo>
                    <a:pt x="11" y="6"/>
                    <a:pt x="1" y="15"/>
                    <a:pt x="2" y="19"/>
                  </a:cubicBezTo>
                  <a:cubicBezTo>
                    <a:pt x="5" y="27"/>
                    <a:pt x="14" y="33"/>
                    <a:pt x="21" y="39"/>
                  </a:cubicBezTo>
                  <a:cubicBezTo>
                    <a:pt x="31" y="33"/>
                    <a:pt x="42" y="27"/>
                    <a:pt x="48" y="22"/>
                  </a:cubicBezTo>
                  <a:cubicBezTo>
                    <a:pt x="31" y="12"/>
                    <a:pt x="24" y="6"/>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47"/>
            <p:cNvSpPr/>
            <p:nvPr/>
          </p:nvSpPr>
          <p:spPr>
            <a:xfrm>
              <a:off x="2948925" y="3963725"/>
              <a:ext cx="1175" cy="975"/>
            </a:xfrm>
            <a:custGeom>
              <a:rect b="b" l="l" r="r" t="t"/>
              <a:pathLst>
                <a:path extrusionOk="0" h="39" w="47">
                  <a:moveTo>
                    <a:pt x="15" y="1"/>
                  </a:moveTo>
                  <a:cubicBezTo>
                    <a:pt x="11" y="7"/>
                    <a:pt x="1" y="15"/>
                    <a:pt x="2" y="18"/>
                  </a:cubicBezTo>
                  <a:cubicBezTo>
                    <a:pt x="5" y="27"/>
                    <a:pt x="14" y="33"/>
                    <a:pt x="20" y="39"/>
                  </a:cubicBezTo>
                  <a:cubicBezTo>
                    <a:pt x="30" y="33"/>
                    <a:pt x="40" y="27"/>
                    <a:pt x="46" y="24"/>
                  </a:cubicBezTo>
                  <a:cubicBezTo>
                    <a:pt x="32" y="13"/>
                    <a:pt x="24" y="7"/>
                    <a:pt x="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47"/>
            <p:cNvSpPr/>
            <p:nvPr/>
          </p:nvSpPr>
          <p:spPr>
            <a:xfrm>
              <a:off x="2951500" y="3953700"/>
              <a:ext cx="1475" cy="925"/>
            </a:xfrm>
            <a:custGeom>
              <a:rect b="b" l="l" r="r" t="t"/>
              <a:pathLst>
                <a:path extrusionOk="0" h="37" w="59">
                  <a:moveTo>
                    <a:pt x="35" y="0"/>
                  </a:moveTo>
                  <a:lnTo>
                    <a:pt x="1" y="34"/>
                  </a:lnTo>
                  <a:cubicBezTo>
                    <a:pt x="5" y="34"/>
                    <a:pt x="14" y="37"/>
                    <a:pt x="14" y="37"/>
                  </a:cubicBezTo>
                  <a:cubicBezTo>
                    <a:pt x="29" y="28"/>
                    <a:pt x="45" y="19"/>
                    <a:pt x="54" y="10"/>
                  </a:cubicBezTo>
                  <a:cubicBezTo>
                    <a:pt x="58" y="7"/>
                    <a:pt x="42" y="3"/>
                    <a:pt x="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47"/>
            <p:cNvSpPr/>
            <p:nvPr/>
          </p:nvSpPr>
          <p:spPr>
            <a:xfrm>
              <a:off x="2952100" y="3938725"/>
              <a:ext cx="1600" cy="1075"/>
            </a:xfrm>
            <a:custGeom>
              <a:rect b="b" l="l" r="r" t="t"/>
              <a:pathLst>
                <a:path extrusionOk="0" h="43" w="64">
                  <a:moveTo>
                    <a:pt x="44" y="0"/>
                  </a:moveTo>
                  <a:lnTo>
                    <a:pt x="8" y="28"/>
                  </a:lnTo>
                  <a:cubicBezTo>
                    <a:pt x="2" y="33"/>
                    <a:pt x="3" y="37"/>
                    <a:pt x="0" y="43"/>
                  </a:cubicBezTo>
                  <a:lnTo>
                    <a:pt x="64" y="21"/>
                  </a:lnTo>
                  <a:lnTo>
                    <a:pt x="4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47"/>
            <p:cNvSpPr/>
            <p:nvPr/>
          </p:nvSpPr>
          <p:spPr>
            <a:xfrm>
              <a:off x="2959450" y="3934825"/>
              <a:ext cx="750" cy="1150"/>
            </a:xfrm>
            <a:custGeom>
              <a:rect b="b" l="l" r="r" t="t"/>
              <a:pathLst>
                <a:path extrusionOk="0" h="46" w="30">
                  <a:moveTo>
                    <a:pt x="17" y="0"/>
                  </a:moveTo>
                  <a:lnTo>
                    <a:pt x="1" y="6"/>
                  </a:lnTo>
                  <a:lnTo>
                    <a:pt x="15" y="46"/>
                  </a:lnTo>
                  <a:lnTo>
                    <a:pt x="30" y="40"/>
                  </a:lnTo>
                  <a:lnTo>
                    <a:pt x="1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47"/>
            <p:cNvSpPr/>
            <p:nvPr/>
          </p:nvSpPr>
          <p:spPr>
            <a:xfrm>
              <a:off x="2988275" y="3951450"/>
              <a:ext cx="1475" cy="875"/>
            </a:xfrm>
            <a:custGeom>
              <a:rect b="b" l="l" r="r" t="t"/>
              <a:pathLst>
                <a:path extrusionOk="0" h="35" w="59">
                  <a:moveTo>
                    <a:pt x="38" y="0"/>
                  </a:moveTo>
                  <a:lnTo>
                    <a:pt x="1" y="31"/>
                  </a:lnTo>
                  <a:cubicBezTo>
                    <a:pt x="5" y="33"/>
                    <a:pt x="16" y="34"/>
                    <a:pt x="16" y="34"/>
                  </a:cubicBezTo>
                  <a:cubicBezTo>
                    <a:pt x="30" y="27"/>
                    <a:pt x="47" y="19"/>
                    <a:pt x="55" y="12"/>
                  </a:cubicBezTo>
                  <a:cubicBezTo>
                    <a:pt x="58" y="9"/>
                    <a:pt x="44" y="3"/>
                    <a:pt x="3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47"/>
            <p:cNvSpPr/>
            <p:nvPr/>
          </p:nvSpPr>
          <p:spPr>
            <a:xfrm>
              <a:off x="2989525" y="3949975"/>
              <a:ext cx="1475" cy="900"/>
            </a:xfrm>
            <a:custGeom>
              <a:rect b="b" l="l" r="r" t="t"/>
              <a:pathLst>
                <a:path extrusionOk="0" h="36" w="59">
                  <a:moveTo>
                    <a:pt x="36" y="0"/>
                  </a:moveTo>
                  <a:lnTo>
                    <a:pt x="1" y="31"/>
                  </a:lnTo>
                  <a:cubicBezTo>
                    <a:pt x="4" y="33"/>
                    <a:pt x="14" y="36"/>
                    <a:pt x="14" y="36"/>
                  </a:cubicBezTo>
                  <a:cubicBezTo>
                    <a:pt x="29" y="28"/>
                    <a:pt x="45" y="21"/>
                    <a:pt x="55" y="14"/>
                  </a:cubicBezTo>
                  <a:cubicBezTo>
                    <a:pt x="58" y="9"/>
                    <a:pt x="44" y="5"/>
                    <a:pt x="3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47"/>
            <p:cNvSpPr/>
            <p:nvPr/>
          </p:nvSpPr>
          <p:spPr>
            <a:xfrm>
              <a:off x="3013850" y="3946050"/>
              <a:ext cx="1100" cy="975"/>
            </a:xfrm>
            <a:custGeom>
              <a:rect b="b" l="l" r="r" t="t"/>
              <a:pathLst>
                <a:path extrusionOk="0" h="39" w="44">
                  <a:moveTo>
                    <a:pt x="17" y="0"/>
                  </a:moveTo>
                  <a:cubicBezTo>
                    <a:pt x="11" y="6"/>
                    <a:pt x="0" y="12"/>
                    <a:pt x="0" y="16"/>
                  </a:cubicBezTo>
                  <a:cubicBezTo>
                    <a:pt x="2" y="24"/>
                    <a:pt x="11" y="31"/>
                    <a:pt x="17" y="38"/>
                  </a:cubicBezTo>
                  <a:cubicBezTo>
                    <a:pt x="27" y="34"/>
                    <a:pt x="37" y="28"/>
                    <a:pt x="43" y="27"/>
                  </a:cubicBezTo>
                  <a:cubicBezTo>
                    <a:pt x="30" y="13"/>
                    <a:pt x="24" y="6"/>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 name="Google Shape;5561;p47"/>
            <p:cNvSpPr/>
            <p:nvPr/>
          </p:nvSpPr>
          <p:spPr>
            <a:xfrm>
              <a:off x="3014875" y="3944125"/>
              <a:ext cx="1525" cy="825"/>
            </a:xfrm>
            <a:custGeom>
              <a:rect b="b" l="l" r="r" t="t"/>
              <a:pathLst>
                <a:path extrusionOk="0" h="33" w="61">
                  <a:moveTo>
                    <a:pt x="61" y="1"/>
                  </a:moveTo>
                  <a:cubicBezTo>
                    <a:pt x="52" y="2"/>
                    <a:pt x="40" y="1"/>
                    <a:pt x="34" y="4"/>
                  </a:cubicBezTo>
                  <a:cubicBezTo>
                    <a:pt x="21" y="9"/>
                    <a:pt x="11" y="17"/>
                    <a:pt x="1" y="24"/>
                  </a:cubicBezTo>
                  <a:cubicBezTo>
                    <a:pt x="12" y="29"/>
                    <a:pt x="18" y="31"/>
                    <a:pt x="24" y="33"/>
                  </a:cubicBezTo>
                  <a:lnTo>
                    <a:pt x="6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47"/>
            <p:cNvSpPr/>
            <p:nvPr/>
          </p:nvSpPr>
          <p:spPr>
            <a:xfrm>
              <a:off x="3021825" y="3917425"/>
              <a:ext cx="1750" cy="1200"/>
            </a:xfrm>
            <a:custGeom>
              <a:rect b="b" l="l" r="r" t="t"/>
              <a:pathLst>
                <a:path extrusionOk="0" h="48" w="70">
                  <a:moveTo>
                    <a:pt x="70" y="0"/>
                  </a:moveTo>
                  <a:lnTo>
                    <a:pt x="70" y="0"/>
                  </a:lnTo>
                  <a:cubicBezTo>
                    <a:pt x="35" y="20"/>
                    <a:pt x="26" y="24"/>
                    <a:pt x="18" y="28"/>
                  </a:cubicBezTo>
                  <a:cubicBezTo>
                    <a:pt x="11" y="34"/>
                    <a:pt x="7" y="42"/>
                    <a:pt x="1" y="48"/>
                  </a:cubicBezTo>
                  <a:cubicBezTo>
                    <a:pt x="15" y="46"/>
                    <a:pt x="39" y="45"/>
                    <a:pt x="43" y="42"/>
                  </a:cubicBezTo>
                  <a:cubicBezTo>
                    <a:pt x="54" y="34"/>
                    <a:pt x="55" y="25"/>
                    <a:pt x="7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47"/>
            <p:cNvSpPr/>
            <p:nvPr/>
          </p:nvSpPr>
          <p:spPr>
            <a:xfrm>
              <a:off x="3027375" y="3937500"/>
              <a:ext cx="2250" cy="675"/>
            </a:xfrm>
            <a:custGeom>
              <a:rect b="b" l="l" r="r" t="t"/>
              <a:pathLst>
                <a:path extrusionOk="0" h="27" w="90">
                  <a:moveTo>
                    <a:pt x="38" y="0"/>
                  </a:moveTo>
                  <a:cubicBezTo>
                    <a:pt x="34" y="0"/>
                    <a:pt x="31" y="0"/>
                    <a:pt x="30" y="1"/>
                  </a:cubicBezTo>
                  <a:cubicBezTo>
                    <a:pt x="19" y="8"/>
                    <a:pt x="11" y="15"/>
                    <a:pt x="1" y="23"/>
                  </a:cubicBezTo>
                  <a:cubicBezTo>
                    <a:pt x="8" y="24"/>
                    <a:pt x="17" y="26"/>
                    <a:pt x="23" y="26"/>
                  </a:cubicBezTo>
                  <a:cubicBezTo>
                    <a:pt x="25" y="26"/>
                    <a:pt x="26" y="26"/>
                    <a:pt x="27" y="26"/>
                  </a:cubicBezTo>
                  <a:cubicBezTo>
                    <a:pt x="42" y="20"/>
                    <a:pt x="60" y="13"/>
                    <a:pt x="89" y="1"/>
                  </a:cubicBezTo>
                  <a:cubicBezTo>
                    <a:pt x="62" y="1"/>
                    <a:pt x="46" y="0"/>
                    <a:pt x="3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47"/>
            <p:cNvSpPr/>
            <p:nvPr/>
          </p:nvSpPr>
          <p:spPr>
            <a:xfrm>
              <a:off x="3062625" y="3935150"/>
              <a:ext cx="1575" cy="625"/>
            </a:xfrm>
            <a:custGeom>
              <a:rect b="b" l="l" r="r" t="t"/>
              <a:pathLst>
                <a:path extrusionOk="0" h="25" w="63">
                  <a:moveTo>
                    <a:pt x="18" y="1"/>
                  </a:moveTo>
                  <a:cubicBezTo>
                    <a:pt x="12" y="2"/>
                    <a:pt x="0" y="6"/>
                    <a:pt x="0" y="6"/>
                  </a:cubicBezTo>
                  <a:cubicBezTo>
                    <a:pt x="8" y="14"/>
                    <a:pt x="14" y="21"/>
                    <a:pt x="25" y="24"/>
                  </a:cubicBezTo>
                  <a:cubicBezTo>
                    <a:pt x="26" y="24"/>
                    <a:pt x="26" y="24"/>
                    <a:pt x="27" y="24"/>
                  </a:cubicBezTo>
                  <a:cubicBezTo>
                    <a:pt x="34" y="24"/>
                    <a:pt x="50" y="19"/>
                    <a:pt x="62" y="15"/>
                  </a:cubicBezTo>
                  <a:lnTo>
                    <a:pt x="1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47"/>
            <p:cNvSpPr/>
            <p:nvPr/>
          </p:nvSpPr>
          <p:spPr>
            <a:xfrm>
              <a:off x="3074025" y="3934350"/>
              <a:ext cx="1525" cy="675"/>
            </a:xfrm>
            <a:custGeom>
              <a:rect b="b" l="l" r="r" t="t"/>
              <a:pathLst>
                <a:path extrusionOk="0" h="27" w="61">
                  <a:moveTo>
                    <a:pt x="0" y="0"/>
                  </a:moveTo>
                  <a:lnTo>
                    <a:pt x="39" y="27"/>
                  </a:lnTo>
                  <a:cubicBezTo>
                    <a:pt x="46" y="24"/>
                    <a:pt x="61" y="19"/>
                    <a:pt x="59" y="18"/>
                  </a:cubicBezTo>
                  <a:cubicBezTo>
                    <a:pt x="55" y="11"/>
                    <a:pt x="46" y="5"/>
                    <a:pt x="42" y="2"/>
                  </a:cubicBezTo>
                  <a:cubicBezTo>
                    <a:pt x="20" y="0"/>
                    <a:pt x="9" y="0"/>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47"/>
            <p:cNvSpPr/>
            <p:nvPr/>
          </p:nvSpPr>
          <p:spPr>
            <a:xfrm>
              <a:off x="3119200" y="3941100"/>
              <a:ext cx="850" cy="1050"/>
            </a:xfrm>
            <a:custGeom>
              <a:rect b="b" l="l" r="r" t="t"/>
              <a:pathLst>
                <a:path extrusionOk="0" h="42" w="34">
                  <a:moveTo>
                    <a:pt x="0" y="1"/>
                  </a:moveTo>
                  <a:lnTo>
                    <a:pt x="16" y="41"/>
                  </a:lnTo>
                  <a:cubicBezTo>
                    <a:pt x="18" y="41"/>
                    <a:pt x="22" y="41"/>
                    <a:pt x="25" y="41"/>
                  </a:cubicBezTo>
                  <a:cubicBezTo>
                    <a:pt x="29" y="41"/>
                    <a:pt x="32" y="41"/>
                    <a:pt x="32" y="39"/>
                  </a:cubicBezTo>
                  <a:cubicBezTo>
                    <a:pt x="34" y="33"/>
                    <a:pt x="31" y="23"/>
                    <a:pt x="31" y="16"/>
                  </a:cubicBezTo>
                  <a:cubicBezTo>
                    <a:pt x="15" y="7"/>
                    <a:pt x="7" y="4"/>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47"/>
            <p:cNvSpPr/>
            <p:nvPr/>
          </p:nvSpPr>
          <p:spPr>
            <a:xfrm>
              <a:off x="3142350" y="3929075"/>
              <a:ext cx="1225" cy="1125"/>
            </a:xfrm>
            <a:custGeom>
              <a:rect b="b" l="l" r="r" t="t"/>
              <a:pathLst>
                <a:path extrusionOk="0" h="45" w="49">
                  <a:moveTo>
                    <a:pt x="32" y="1"/>
                  </a:moveTo>
                  <a:lnTo>
                    <a:pt x="1" y="29"/>
                  </a:lnTo>
                  <a:lnTo>
                    <a:pt x="17" y="45"/>
                  </a:lnTo>
                  <a:lnTo>
                    <a:pt x="48" y="17"/>
                  </a:lnTo>
                  <a:lnTo>
                    <a:pt x="3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47"/>
            <p:cNvSpPr/>
            <p:nvPr/>
          </p:nvSpPr>
          <p:spPr>
            <a:xfrm>
              <a:off x="3123450" y="3953150"/>
              <a:ext cx="1025" cy="975"/>
            </a:xfrm>
            <a:custGeom>
              <a:rect b="b" l="l" r="r" t="t"/>
              <a:pathLst>
                <a:path extrusionOk="0" h="39" w="41">
                  <a:moveTo>
                    <a:pt x="13" y="0"/>
                  </a:moveTo>
                  <a:cubicBezTo>
                    <a:pt x="11" y="0"/>
                    <a:pt x="8" y="2"/>
                    <a:pt x="5" y="4"/>
                  </a:cubicBezTo>
                  <a:cubicBezTo>
                    <a:pt x="2" y="6"/>
                    <a:pt x="2" y="12"/>
                    <a:pt x="1" y="16"/>
                  </a:cubicBezTo>
                  <a:cubicBezTo>
                    <a:pt x="14" y="24"/>
                    <a:pt x="26" y="31"/>
                    <a:pt x="40" y="38"/>
                  </a:cubicBezTo>
                  <a:cubicBezTo>
                    <a:pt x="39" y="32"/>
                    <a:pt x="40" y="28"/>
                    <a:pt x="38" y="24"/>
                  </a:cubicBezTo>
                  <a:cubicBezTo>
                    <a:pt x="30" y="12"/>
                    <a:pt x="22" y="0"/>
                    <a:pt x="1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47"/>
            <p:cNvSpPr/>
            <p:nvPr/>
          </p:nvSpPr>
          <p:spPr>
            <a:xfrm>
              <a:off x="3132200" y="3977275"/>
              <a:ext cx="800" cy="1375"/>
            </a:xfrm>
            <a:custGeom>
              <a:rect b="b" l="l" r="r" t="t"/>
              <a:pathLst>
                <a:path extrusionOk="0" h="55" w="32">
                  <a:moveTo>
                    <a:pt x="7" y="0"/>
                  </a:moveTo>
                  <a:cubicBezTo>
                    <a:pt x="7" y="0"/>
                    <a:pt x="4" y="9"/>
                    <a:pt x="1" y="13"/>
                  </a:cubicBezTo>
                  <a:lnTo>
                    <a:pt x="26" y="55"/>
                  </a:lnTo>
                  <a:cubicBezTo>
                    <a:pt x="27" y="46"/>
                    <a:pt x="29" y="38"/>
                    <a:pt x="32" y="18"/>
                  </a:cubicBezTo>
                  <a:cubicBezTo>
                    <a:pt x="23" y="12"/>
                    <a:pt x="16" y="5"/>
                    <a:pt x="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47"/>
            <p:cNvSpPr/>
            <p:nvPr/>
          </p:nvSpPr>
          <p:spPr>
            <a:xfrm>
              <a:off x="3159675" y="3985775"/>
              <a:ext cx="725" cy="1700"/>
            </a:xfrm>
            <a:custGeom>
              <a:rect b="b" l="l" r="r" t="t"/>
              <a:pathLst>
                <a:path extrusionOk="0" h="68" w="29">
                  <a:moveTo>
                    <a:pt x="13" y="0"/>
                  </a:moveTo>
                  <a:cubicBezTo>
                    <a:pt x="8" y="0"/>
                    <a:pt x="1" y="12"/>
                    <a:pt x="1" y="15"/>
                  </a:cubicBezTo>
                  <a:cubicBezTo>
                    <a:pt x="4" y="31"/>
                    <a:pt x="8" y="50"/>
                    <a:pt x="11" y="68"/>
                  </a:cubicBezTo>
                  <a:cubicBezTo>
                    <a:pt x="17" y="51"/>
                    <a:pt x="21" y="35"/>
                    <a:pt x="29" y="15"/>
                  </a:cubicBezTo>
                  <a:cubicBezTo>
                    <a:pt x="23" y="9"/>
                    <a:pt x="17" y="0"/>
                    <a:pt x="1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47"/>
            <p:cNvSpPr/>
            <p:nvPr/>
          </p:nvSpPr>
          <p:spPr>
            <a:xfrm>
              <a:off x="3159500" y="4003350"/>
              <a:ext cx="800" cy="1625"/>
            </a:xfrm>
            <a:custGeom>
              <a:rect b="b" l="l" r="r" t="t"/>
              <a:pathLst>
                <a:path extrusionOk="0" h="65" w="32">
                  <a:moveTo>
                    <a:pt x="28" y="0"/>
                  </a:moveTo>
                  <a:lnTo>
                    <a:pt x="1" y="47"/>
                  </a:lnTo>
                  <a:cubicBezTo>
                    <a:pt x="3" y="53"/>
                    <a:pt x="6" y="65"/>
                    <a:pt x="9" y="65"/>
                  </a:cubicBezTo>
                  <a:cubicBezTo>
                    <a:pt x="17" y="62"/>
                    <a:pt x="24" y="52"/>
                    <a:pt x="30" y="46"/>
                  </a:cubicBezTo>
                  <a:lnTo>
                    <a:pt x="31" y="46"/>
                  </a:lnTo>
                  <a:cubicBezTo>
                    <a:pt x="30" y="21"/>
                    <a:pt x="28" y="11"/>
                    <a:pt x="2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47"/>
            <p:cNvSpPr/>
            <p:nvPr/>
          </p:nvSpPr>
          <p:spPr>
            <a:xfrm>
              <a:off x="2852675" y="4017950"/>
              <a:ext cx="1450" cy="675"/>
            </a:xfrm>
            <a:custGeom>
              <a:rect b="b" l="l" r="r" t="t"/>
              <a:pathLst>
                <a:path extrusionOk="0" h="27" w="58">
                  <a:moveTo>
                    <a:pt x="30" y="0"/>
                  </a:moveTo>
                  <a:cubicBezTo>
                    <a:pt x="14" y="15"/>
                    <a:pt x="8" y="21"/>
                    <a:pt x="1" y="27"/>
                  </a:cubicBezTo>
                  <a:lnTo>
                    <a:pt x="49" y="24"/>
                  </a:lnTo>
                  <a:cubicBezTo>
                    <a:pt x="52" y="18"/>
                    <a:pt x="58" y="9"/>
                    <a:pt x="56" y="8"/>
                  </a:cubicBezTo>
                  <a:cubicBezTo>
                    <a:pt x="51" y="3"/>
                    <a:pt x="39" y="2"/>
                    <a:pt x="3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47"/>
            <p:cNvSpPr/>
            <p:nvPr/>
          </p:nvSpPr>
          <p:spPr>
            <a:xfrm>
              <a:off x="3126075" y="4023575"/>
              <a:ext cx="575" cy="1450"/>
            </a:xfrm>
            <a:custGeom>
              <a:rect b="b" l="l" r="r" t="t"/>
              <a:pathLst>
                <a:path extrusionOk="0" h="58" w="23">
                  <a:moveTo>
                    <a:pt x="21" y="0"/>
                  </a:moveTo>
                  <a:cubicBezTo>
                    <a:pt x="10" y="8"/>
                    <a:pt x="5" y="11"/>
                    <a:pt x="0" y="14"/>
                  </a:cubicBezTo>
                  <a:lnTo>
                    <a:pt x="6" y="58"/>
                  </a:lnTo>
                  <a:cubicBezTo>
                    <a:pt x="10" y="50"/>
                    <a:pt x="18" y="42"/>
                    <a:pt x="19" y="37"/>
                  </a:cubicBezTo>
                  <a:cubicBezTo>
                    <a:pt x="22" y="24"/>
                    <a:pt x="21" y="12"/>
                    <a:pt x="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47"/>
            <p:cNvSpPr/>
            <p:nvPr/>
          </p:nvSpPr>
          <p:spPr>
            <a:xfrm>
              <a:off x="3129375" y="4024925"/>
              <a:ext cx="975" cy="1275"/>
            </a:xfrm>
            <a:custGeom>
              <a:rect b="b" l="l" r="r" t="t"/>
              <a:pathLst>
                <a:path extrusionOk="0" h="51" w="39">
                  <a:moveTo>
                    <a:pt x="26" y="1"/>
                  </a:moveTo>
                  <a:cubicBezTo>
                    <a:pt x="20" y="1"/>
                    <a:pt x="12" y="6"/>
                    <a:pt x="4" y="27"/>
                  </a:cubicBezTo>
                  <a:cubicBezTo>
                    <a:pt x="1" y="35"/>
                    <a:pt x="1" y="42"/>
                    <a:pt x="1" y="51"/>
                  </a:cubicBezTo>
                  <a:cubicBezTo>
                    <a:pt x="12" y="41"/>
                    <a:pt x="24" y="30"/>
                    <a:pt x="39" y="20"/>
                  </a:cubicBezTo>
                  <a:cubicBezTo>
                    <a:pt x="37" y="13"/>
                    <a:pt x="39" y="5"/>
                    <a:pt x="36" y="4"/>
                  </a:cubicBezTo>
                  <a:cubicBezTo>
                    <a:pt x="33" y="2"/>
                    <a:pt x="30" y="1"/>
                    <a:pt x="2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47"/>
            <p:cNvSpPr/>
            <p:nvPr/>
          </p:nvSpPr>
          <p:spPr>
            <a:xfrm>
              <a:off x="3145050" y="4044050"/>
              <a:ext cx="1050" cy="1800"/>
            </a:xfrm>
            <a:custGeom>
              <a:rect b="b" l="l" r="r" t="t"/>
              <a:pathLst>
                <a:path extrusionOk="0" h="72" w="42">
                  <a:moveTo>
                    <a:pt x="36" y="1"/>
                  </a:moveTo>
                  <a:cubicBezTo>
                    <a:pt x="36" y="1"/>
                    <a:pt x="27" y="8"/>
                    <a:pt x="24" y="14"/>
                  </a:cubicBezTo>
                  <a:cubicBezTo>
                    <a:pt x="11" y="41"/>
                    <a:pt x="0" y="69"/>
                    <a:pt x="15" y="72"/>
                  </a:cubicBezTo>
                  <a:cubicBezTo>
                    <a:pt x="16" y="72"/>
                    <a:pt x="16" y="72"/>
                    <a:pt x="16" y="72"/>
                  </a:cubicBezTo>
                  <a:cubicBezTo>
                    <a:pt x="21" y="72"/>
                    <a:pt x="27" y="66"/>
                    <a:pt x="42" y="58"/>
                  </a:cubicBezTo>
                  <a:cubicBezTo>
                    <a:pt x="39" y="36"/>
                    <a:pt x="37" y="19"/>
                    <a:pt x="3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47"/>
            <p:cNvSpPr/>
            <p:nvPr/>
          </p:nvSpPr>
          <p:spPr>
            <a:xfrm>
              <a:off x="3115425" y="4050500"/>
              <a:ext cx="950" cy="650"/>
            </a:xfrm>
            <a:custGeom>
              <a:rect b="b" l="l" r="r" t="t"/>
              <a:pathLst>
                <a:path extrusionOk="0" h="26" w="38">
                  <a:moveTo>
                    <a:pt x="33" y="0"/>
                  </a:moveTo>
                  <a:lnTo>
                    <a:pt x="2" y="3"/>
                  </a:lnTo>
                  <a:cubicBezTo>
                    <a:pt x="4" y="11"/>
                    <a:pt x="1" y="21"/>
                    <a:pt x="5" y="22"/>
                  </a:cubicBezTo>
                  <a:cubicBezTo>
                    <a:pt x="14" y="25"/>
                    <a:pt x="26" y="24"/>
                    <a:pt x="38" y="25"/>
                  </a:cubicBezTo>
                  <a:cubicBezTo>
                    <a:pt x="36" y="18"/>
                    <a:pt x="35" y="11"/>
                    <a:pt x="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47"/>
            <p:cNvSpPr/>
            <p:nvPr/>
          </p:nvSpPr>
          <p:spPr>
            <a:xfrm>
              <a:off x="3098550" y="4067200"/>
              <a:ext cx="1125" cy="875"/>
            </a:xfrm>
            <a:custGeom>
              <a:rect b="b" l="l" r="r" t="t"/>
              <a:pathLst>
                <a:path extrusionOk="0" h="35" w="45">
                  <a:moveTo>
                    <a:pt x="41" y="0"/>
                  </a:moveTo>
                  <a:cubicBezTo>
                    <a:pt x="41" y="0"/>
                    <a:pt x="41" y="0"/>
                    <a:pt x="40" y="0"/>
                  </a:cubicBezTo>
                  <a:cubicBezTo>
                    <a:pt x="29" y="3"/>
                    <a:pt x="15" y="14"/>
                    <a:pt x="2" y="22"/>
                  </a:cubicBezTo>
                  <a:lnTo>
                    <a:pt x="1" y="34"/>
                  </a:lnTo>
                  <a:cubicBezTo>
                    <a:pt x="15" y="30"/>
                    <a:pt x="29" y="25"/>
                    <a:pt x="42" y="21"/>
                  </a:cubicBezTo>
                  <a:cubicBezTo>
                    <a:pt x="42" y="14"/>
                    <a:pt x="45" y="0"/>
                    <a:pt x="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47"/>
            <p:cNvSpPr/>
            <p:nvPr/>
          </p:nvSpPr>
          <p:spPr>
            <a:xfrm>
              <a:off x="3045625" y="4099075"/>
              <a:ext cx="1175" cy="1025"/>
            </a:xfrm>
            <a:custGeom>
              <a:rect b="b" l="l" r="r" t="t"/>
              <a:pathLst>
                <a:path extrusionOk="0" h="41" w="47">
                  <a:moveTo>
                    <a:pt x="31" y="1"/>
                  </a:moveTo>
                  <a:lnTo>
                    <a:pt x="1" y="41"/>
                  </a:lnTo>
                  <a:cubicBezTo>
                    <a:pt x="9" y="38"/>
                    <a:pt x="17" y="36"/>
                    <a:pt x="37" y="32"/>
                  </a:cubicBezTo>
                  <a:cubicBezTo>
                    <a:pt x="40" y="21"/>
                    <a:pt x="45" y="11"/>
                    <a:pt x="4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47"/>
            <p:cNvSpPr/>
            <p:nvPr/>
          </p:nvSpPr>
          <p:spPr>
            <a:xfrm>
              <a:off x="3039625" y="4106150"/>
              <a:ext cx="1650" cy="650"/>
            </a:xfrm>
            <a:custGeom>
              <a:rect b="b" l="l" r="r" t="t"/>
              <a:pathLst>
                <a:path extrusionOk="0" h="26" w="66">
                  <a:moveTo>
                    <a:pt x="66" y="0"/>
                  </a:moveTo>
                  <a:lnTo>
                    <a:pt x="8" y="3"/>
                  </a:lnTo>
                  <a:cubicBezTo>
                    <a:pt x="7" y="8"/>
                    <a:pt x="5" y="14"/>
                    <a:pt x="1" y="25"/>
                  </a:cubicBezTo>
                  <a:cubicBezTo>
                    <a:pt x="16" y="22"/>
                    <a:pt x="32" y="18"/>
                    <a:pt x="45" y="15"/>
                  </a:cubicBezTo>
                  <a:cubicBezTo>
                    <a:pt x="51" y="14"/>
                    <a:pt x="58" y="6"/>
                    <a:pt x="6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47"/>
            <p:cNvSpPr/>
            <p:nvPr/>
          </p:nvSpPr>
          <p:spPr>
            <a:xfrm>
              <a:off x="3033375" y="4109550"/>
              <a:ext cx="1525" cy="550"/>
            </a:xfrm>
            <a:custGeom>
              <a:rect b="b" l="l" r="r" t="t"/>
              <a:pathLst>
                <a:path extrusionOk="0" h="22" w="61">
                  <a:moveTo>
                    <a:pt x="51" y="1"/>
                  </a:moveTo>
                  <a:cubicBezTo>
                    <a:pt x="40" y="1"/>
                    <a:pt x="25" y="5"/>
                    <a:pt x="11" y="7"/>
                  </a:cubicBezTo>
                  <a:cubicBezTo>
                    <a:pt x="11" y="7"/>
                    <a:pt x="4" y="16"/>
                    <a:pt x="1" y="20"/>
                  </a:cubicBezTo>
                  <a:lnTo>
                    <a:pt x="49" y="22"/>
                  </a:lnTo>
                  <a:cubicBezTo>
                    <a:pt x="52" y="14"/>
                    <a:pt x="61" y="1"/>
                    <a:pt x="57" y="1"/>
                  </a:cubicBezTo>
                  <a:cubicBezTo>
                    <a:pt x="55" y="1"/>
                    <a:pt x="53" y="1"/>
                    <a:pt x="5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47"/>
            <p:cNvSpPr/>
            <p:nvPr/>
          </p:nvSpPr>
          <p:spPr>
            <a:xfrm>
              <a:off x="3021250" y="4117450"/>
              <a:ext cx="1150" cy="975"/>
            </a:xfrm>
            <a:custGeom>
              <a:rect b="b" l="l" r="r" t="t"/>
              <a:pathLst>
                <a:path extrusionOk="0" h="39" w="46">
                  <a:moveTo>
                    <a:pt x="27" y="0"/>
                  </a:moveTo>
                  <a:cubicBezTo>
                    <a:pt x="16" y="6"/>
                    <a:pt x="6" y="10"/>
                    <a:pt x="0" y="13"/>
                  </a:cubicBezTo>
                  <a:cubicBezTo>
                    <a:pt x="15" y="25"/>
                    <a:pt x="22" y="32"/>
                    <a:pt x="30" y="38"/>
                  </a:cubicBezTo>
                  <a:cubicBezTo>
                    <a:pt x="35" y="31"/>
                    <a:pt x="46" y="24"/>
                    <a:pt x="44" y="19"/>
                  </a:cubicBezTo>
                  <a:cubicBezTo>
                    <a:pt x="41" y="12"/>
                    <a:pt x="33" y="6"/>
                    <a:pt x="2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2" name="Google Shape;5582;p47"/>
            <p:cNvSpPr/>
            <p:nvPr/>
          </p:nvSpPr>
          <p:spPr>
            <a:xfrm>
              <a:off x="3016025" y="4116150"/>
              <a:ext cx="1750" cy="925"/>
            </a:xfrm>
            <a:custGeom>
              <a:rect b="b" l="l" r="r" t="t"/>
              <a:pathLst>
                <a:path extrusionOk="0" h="37" w="70">
                  <a:moveTo>
                    <a:pt x="53" y="0"/>
                  </a:moveTo>
                  <a:cubicBezTo>
                    <a:pt x="46" y="0"/>
                    <a:pt x="37" y="2"/>
                    <a:pt x="25" y="5"/>
                  </a:cubicBezTo>
                  <a:lnTo>
                    <a:pt x="25" y="3"/>
                  </a:lnTo>
                  <a:lnTo>
                    <a:pt x="0" y="28"/>
                  </a:lnTo>
                  <a:cubicBezTo>
                    <a:pt x="2" y="34"/>
                    <a:pt x="8" y="36"/>
                    <a:pt x="15" y="36"/>
                  </a:cubicBezTo>
                  <a:cubicBezTo>
                    <a:pt x="27" y="36"/>
                    <a:pt x="42" y="30"/>
                    <a:pt x="50" y="23"/>
                  </a:cubicBezTo>
                  <a:cubicBezTo>
                    <a:pt x="66" y="11"/>
                    <a:pt x="70" y="0"/>
                    <a:pt x="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47"/>
            <p:cNvSpPr/>
            <p:nvPr/>
          </p:nvSpPr>
          <p:spPr>
            <a:xfrm>
              <a:off x="3004900" y="4115775"/>
              <a:ext cx="1700" cy="850"/>
            </a:xfrm>
            <a:custGeom>
              <a:rect b="b" l="l" r="r" t="t"/>
              <a:pathLst>
                <a:path extrusionOk="0" h="34" w="68">
                  <a:moveTo>
                    <a:pt x="48" y="1"/>
                  </a:moveTo>
                  <a:lnTo>
                    <a:pt x="1" y="33"/>
                  </a:lnTo>
                  <a:cubicBezTo>
                    <a:pt x="7" y="33"/>
                    <a:pt x="13" y="34"/>
                    <a:pt x="19" y="34"/>
                  </a:cubicBezTo>
                  <a:cubicBezTo>
                    <a:pt x="22" y="34"/>
                    <a:pt x="24" y="34"/>
                    <a:pt x="26" y="33"/>
                  </a:cubicBezTo>
                  <a:cubicBezTo>
                    <a:pt x="39" y="26"/>
                    <a:pt x="54" y="20"/>
                    <a:pt x="67" y="13"/>
                  </a:cubicBezTo>
                  <a:cubicBezTo>
                    <a:pt x="57" y="7"/>
                    <a:pt x="52" y="4"/>
                    <a:pt x="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47"/>
            <p:cNvSpPr/>
            <p:nvPr/>
          </p:nvSpPr>
          <p:spPr>
            <a:xfrm>
              <a:off x="2995900" y="4144000"/>
              <a:ext cx="1650" cy="800"/>
            </a:xfrm>
            <a:custGeom>
              <a:rect b="b" l="l" r="r" t="t"/>
              <a:pathLst>
                <a:path extrusionOk="0" h="32" w="66">
                  <a:moveTo>
                    <a:pt x="65" y="0"/>
                  </a:moveTo>
                  <a:cubicBezTo>
                    <a:pt x="51" y="0"/>
                    <a:pt x="39" y="0"/>
                    <a:pt x="27" y="3"/>
                  </a:cubicBezTo>
                  <a:cubicBezTo>
                    <a:pt x="17" y="6"/>
                    <a:pt x="0" y="16"/>
                    <a:pt x="0" y="16"/>
                  </a:cubicBezTo>
                  <a:cubicBezTo>
                    <a:pt x="5" y="22"/>
                    <a:pt x="15" y="27"/>
                    <a:pt x="23" y="31"/>
                  </a:cubicBezTo>
                  <a:cubicBezTo>
                    <a:pt x="36" y="22"/>
                    <a:pt x="49" y="12"/>
                    <a:pt x="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47"/>
            <p:cNvSpPr/>
            <p:nvPr/>
          </p:nvSpPr>
          <p:spPr>
            <a:xfrm>
              <a:off x="2959300" y="4131150"/>
              <a:ext cx="1025" cy="1050"/>
            </a:xfrm>
            <a:custGeom>
              <a:rect b="b" l="l" r="r" t="t"/>
              <a:pathLst>
                <a:path extrusionOk="0" h="42" w="41">
                  <a:moveTo>
                    <a:pt x="21" y="1"/>
                  </a:moveTo>
                  <a:cubicBezTo>
                    <a:pt x="15" y="10"/>
                    <a:pt x="8" y="17"/>
                    <a:pt x="1" y="27"/>
                  </a:cubicBezTo>
                  <a:cubicBezTo>
                    <a:pt x="11" y="33"/>
                    <a:pt x="18" y="38"/>
                    <a:pt x="27" y="42"/>
                  </a:cubicBezTo>
                  <a:cubicBezTo>
                    <a:pt x="32" y="35"/>
                    <a:pt x="40" y="27"/>
                    <a:pt x="39" y="21"/>
                  </a:cubicBezTo>
                  <a:cubicBezTo>
                    <a:pt x="37" y="14"/>
                    <a:pt x="29" y="8"/>
                    <a:pt x="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47"/>
            <p:cNvSpPr/>
            <p:nvPr/>
          </p:nvSpPr>
          <p:spPr>
            <a:xfrm>
              <a:off x="2957350" y="4128700"/>
              <a:ext cx="1500" cy="800"/>
            </a:xfrm>
            <a:custGeom>
              <a:rect b="b" l="l" r="r" t="t"/>
              <a:pathLst>
                <a:path extrusionOk="0" h="32" w="60">
                  <a:moveTo>
                    <a:pt x="39" y="0"/>
                  </a:moveTo>
                  <a:lnTo>
                    <a:pt x="1" y="27"/>
                  </a:lnTo>
                  <a:cubicBezTo>
                    <a:pt x="11" y="28"/>
                    <a:pt x="20" y="28"/>
                    <a:pt x="43" y="31"/>
                  </a:cubicBezTo>
                  <a:cubicBezTo>
                    <a:pt x="51" y="21"/>
                    <a:pt x="59" y="13"/>
                    <a:pt x="58" y="9"/>
                  </a:cubicBezTo>
                  <a:cubicBezTo>
                    <a:pt x="58" y="5"/>
                    <a:pt x="45" y="3"/>
                    <a:pt x="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47"/>
            <p:cNvSpPr/>
            <p:nvPr/>
          </p:nvSpPr>
          <p:spPr>
            <a:xfrm>
              <a:off x="2951775" y="4138575"/>
              <a:ext cx="1700" cy="600"/>
            </a:xfrm>
            <a:custGeom>
              <a:rect b="b" l="l" r="r" t="t"/>
              <a:pathLst>
                <a:path extrusionOk="0" h="24" w="68">
                  <a:moveTo>
                    <a:pt x="10" y="1"/>
                  </a:moveTo>
                  <a:cubicBezTo>
                    <a:pt x="7" y="5"/>
                    <a:pt x="0" y="11"/>
                    <a:pt x="3" y="14"/>
                  </a:cubicBezTo>
                  <a:cubicBezTo>
                    <a:pt x="12" y="19"/>
                    <a:pt x="26" y="20"/>
                    <a:pt x="37" y="23"/>
                  </a:cubicBezTo>
                  <a:cubicBezTo>
                    <a:pt x="53" y="14"/>
                    <a:pt x="60" y="10"/>
                    <a:pt x="68" y="7"/>
                  </a:cubicBezTo>
                  <a:lnTo>
                    <a:pt x="1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47"/>
            <p:cNvSpPr/>
            <p:nvPr/>
          </p:nvSpPr>
          <p:spPr>
            <a:xfrm>
              <a:off x="2948350" y="4157575"/>
              <a:ext cx="1700" cy="575"/>
            </a:xfrm>
            <a:custGeom>
              <a:rect b="b" l="l" r="r" t="t"/>
              <a:pathLst>
                <a:path extrusionOk="0" h="23" w="68">
                  <a:moveTo>
                    <a:pt x="27" y="0"/>
                  </a:moveTo>
                  <a:cubicBezTo>
                    <a:pt x="19" y="0"/>
                    <a:pt x="9" y="6"/>
                    <a:pt x="0" y="10"/>
                  </a:cubicBezTo>
                  <a:lnTo>
                    <a:pt x="50" y="22"/>
                  </a:lnTo>
                  <a:cubicBezTo>
                    <a:pt x="55" y="18"/>
                    <a:pt x="59" y="13"/>
                    <a:pt x="68" y="3"/>
                  </a:cubicBezTo>
                  <a:cubicBezTo>
                    <a:pt x="55" y="2"/>
                    <a:pt x="38" y="2"/>
                    <a:pt x="2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47"/>
            <p:cNvSpPr/>
            <p:nvPr/>
          </p:nvSpPr>
          <p:spPr>
            <a:xfrm>
              <a:off x="2940775" y="4130225"/>
              <a:ext cx="975" cy="1000"/>
            </a:xfrm>
            <a:custGeom>
              <a:rect b="b" l="l" r="r" t="t"/>
              <a:pathLst>
                <a:path extrusionOk="0" h="40" w="39">
                  <a:moveTo>
                    <a:pt x="25" y="1"/>
                  </a:moveTo>
                  <a:lnTo>
                    <a:pt x="0" y="22"/>
                  </a:lnTo>
                  <a:cubicBezTo>
                    <a:pt x="9" y="30"/>
                    <a:pt x="15" y="35"/>
                    <a:pt x="21" y="39"/>
                  </a:cubicBezTo>
                  <a:cubicBezTo>
                    <a:pt x="27" y="32"/>
                    <a:pt x="37" y="25"/>
                    <a:pt x="37" y="17"/>
                  </a:cubicBezTo>
                  <a:cubicBezTo>
                    <a:pt x="38" y="11"/>
                    <a:pt x="30" y="7"/>
                    <a:pt x="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47"/>
            <p:cNvSpPr/>
            <p:nvPr/>
          </p:nvSpPr>
          <p:spPr>
            <a:xfrm>
              <a:off x="2935400" y="4157075"/>
              <a:ext cx="1025" cy="1000"/>
            </a:xfrm>
            <a:custGeom>
              <a:rect b="b" l="l" r="r" t="t"/>
              <a:pathLst>
                <a:path extrusionOk="0" h="40" w="41">
                  <a:moveTo>
                    <a:pt x="19" y="1"/>
                  </a:moveTo>
                  <a:cubicBezTo>
                    <a:pt x="14" y="8"/>
                    <a:pt x="3" y="16"/>
                    <a:pt x="2" y="23"/>
                  </a:cubicBezTo>
                  <a:cubicBezTo>
                    <a:pt x="0" y="29"/>
                    <a:pt x="11" y="33"/>
                    <a:pt x="15" y="39"/>
                  </a:cubicBezTo>
                  <a:lnTo>
                    <a:pt x="40" y="19"/>
                  </a:lnTo>
                  <a:cubicBezTo>
                    <a:pt x="31" y="10"/>
                    <a:pt x="25" y="5"/>
                    <a:pt x="1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47"/>
            <p:cNvSpPr/>
            <p:nvPr/>
          </p:nvSpPr>
          <p:spPr>
            <a:xfrm>
              <a:off x="2919250" y="4134475"/>
              <a:ext cx="1025" cy="975"/>
            </a:xfrm>
            <a:custGeom>
              <a:rect b="b" l="l" r="r" t="t"/>
              <a:pathLst>
                <a:path extrusionOk="0" h="39" w="41">
                  <a:moveTo>
                    <a:pt x="15" y="0"/>
                  </a:moveTo>
                  <a:cubicBezTo>
                    <a:pt x="11" y="6"/>
                    <a:pt x="6" y="12"/>
                    <a:pt x="0" y="21"/>
                  </a:cubicBezTo>
                  <a:lnTo>
                    <a:pt x="27" y="38"/>
                  </a:lnTo>
                  <a:cubicBezTo>
                    <a:pt x="31" y="33"/>
                    <a:pt x="40" y="27"/>
                    <a:pt x="39" y="24"/>
                  </a:cubicBezTo>
                  <a:cubicBezTo>
                    <a:pt x="33" y="15"/>
                    <a:pt x="24" y="8"/>
                    <a:pt x="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47"/>
            <p:cNvSpPr/>
            <p:nvPr/>
          </p:nvSpPr>
          <p:spPr>
            <a:xfrm>
              <a:off x="2919775" y="4159550"/>
              <a:ext cx="1475" cy="800"/>
            </a:xfrm>
            <a:custGeom>
              <a:rect b="b" l="l" r="r" t="t"/>
              <a:pathLst>
                <a:path extrusionOk="0" h="32" w="59">
                  <a:moveTo>
                    <a:pt x="31" y="1"/>
                  </a:moveTo>
                  <a:cubicBezTo>
                    <a:pt x="19" y="8"/>
                    <a:pt x="9" y="15"/>
                    <a:pt x="2" y="23"/>
                  </a:cubicBezTo>
                  <a:cubicBezTo>
                    <a:pt x="0" y="26"/>
                    <a:pt x="12" y="29"/>
                    <a:pt x="21" y="31"/>
                  </a:cubicBezTo>
                  <a:lnTo>
                    <a:pt x="59" y="4"/>
                  </a:lnTo>
                  <a:cubicBezTo>
                    <a:pt x="50" y="4"/>
                    <a:pt x="31" y="1"/>
                    <a:pt x="3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47"/>
            <p:cNvSpPr/>
            <p:nvPr/>
          </p:nvSpPr>
          <p:spPr>
            <a:xfrm>
              <a:off x="2909950" y="4143800"/>
              <a:ext cx="1900" cy="650"/>
            </a:xfrm>
            <a:custGeom>
              <a:rect b="b" l="l" r="r" t="t"/>
              <a:pathLst>
                <a:path extrusionOk="0" h="26" w="76">
                  <a:moveTo>
                    <a:pt x="30" y="1"/>
                  </a:moveTo>
                  <a:cubicBezTo>
                    <a:pt x="22" y="7"/>
                    <a:pt x="16" y="11"/>
                    <a:pt x="2" y="23"/>
                  </a:cubicBezTo>
                  <a:lnTo>
                    <a:pt x="0" y="23"/>
                  </a:lnTo>
                  <a:cubicBezTo>
                    <a:pt x="15" y="24"/>
                    <a:pt x="25" y="25"/>
                    <a:pt x="34" y="25"/>
                  </a:cubicBezTo>
                  <a:cubicBezTo>
                    <a:pt x="37" y="25"/>
                    <a:pt x="41" y="25"/>
                    <a:pt x="44" y="24"/>
                  </a:cubicBezTo>
                  <a:cubicBezTo>
                    <a:pt x="56" y="23"/>
                    <a:pt x="65" y="16"/>
                    <a:pt x="75" y="11"/>
                  </a:cubicBezTo>
                  <a:lnTo>
                    <a:pt x="3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47"/>
            <p:cNvSpPr/>
            <p:nvPr/>
          </p:nvSpPr>
          <p:spPr>
            <a:xfrm>
              <a:off x="2905850" y="4137550"/>
              <a:ext cx="1700" cy="650"/>
            </a:xfrm>
            <a:custGeom>
              <a:rect b="b" l="l" r="r" t="t"/>
              <a:pathLst>
                <a:path extrusionOk="0" h="26" w="68">
                  <a:moveTo>
                    <a:pt x="22" y="1"/>
                  </a:moveTo>
                  <a:cubicBezTo>
                    <a:pt x="16" y="5"/>
                    <a:pt x="1" y="13"/>
                    <a:pt x="2" y="14"/>
                  </a:cubicBezTo>
                  <a:cubicBezTo>
                    <a:pt x="7" y="20"/>
                    <a:pt x="19" y="23"/>
                    <a:pt x="23" y="26"/>
                  </a:cubicBezTo>
                  <a:cubicBezTo>
                    <a:pt x="48" y="21"/>
                    <a:pt x="57" y="20"/>
                    <a:pt x="67" y="18"/>
                  </a:cubicBezTo>
                  <a:lnTo>
                    <a:pt x="2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47"/>
            <p:cNvSpPr/>
            <p:nvPr/>
          </p:nvSpPr>
          <p:spPr>
            <a:xfrm>
              <a:off x="2900850" y="4138925"/>
              <a:ext cx="1250" cy="1050"/>
            </a:xfrm>
            <a:custGeom>
              <a:rect b="b" l="l" r="r" t="t"/>
              <a:pathLst>
                <a:path extrusionOk="0" h="42" w="50">
                  <a:moveTo>
                    <a:pt x="43" y="0"/>
                  </a:moveTo>
                  <a:lnTo>
                    <a:pt x="43" y="0"/>
                  </a:lnTo>
                  <a:cubicBezTo>
                    <a:pt x="1" y="21"/>
                    <a:pt x="4" y="36"/>
                    <a:pt x="49" y="41"/>
                  </a:cubicBezTo>
                  <a:lnTo>
                    <a:pt x="4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47"/>
            <p:cNvSpPr/>
            <p:nvPr/>
          </p:nvSpPr>
          <p:spPr>
            <a:xfrm>
              <a:off x="2897475" y="4142400"/>
              <a:ext cx="1025" cy="1025"/>
            </a:xfrm>
            <a:custGeom>
              <a:rect b="b" l="l" r="r" t="t"/>
              <a:pathLst>
                <a:path extrusionOk="0" h="41" w="41">
                  <a:moveTo>
                    <a:pt x="17" y="1"/>
                  </a:moveTo>
                  <a:cubicBezTo>
                    <a:pt x="11" y="7"/>
                    <a:pt x="6" y="14"/>
                    <a:pt x="0" y="23"/>
                  </a:cubicBezTo>
                  <a:lnTo>
                    <a:pt x="25" y="41"/>
                  </a:lnTo>
                  <a:cubicBezTo>
                    <a:pt x="30" y="35"/>
                    <a:pt x="40" y="29"/>
                    <a:pt x="39" y="26"/>
                  </a:cubicBezTo>
                  <a:cubicBezTo>
                    <a:pt x="34" y="17"/>
                    <a:pt x="24" y="8"/>
                    <a:pt x="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47"/>
            <p:cNvSpPr/>
            <p:nvPr/>
          </p:nvSpPr>
          <p:spPr>
            <a:xfrm>
              <a:off x="2875050" y="4171900"/>
              <a:ext cx="1750" cy="650"/>
            </a:xfrm>
            <a:custGeom>
              <a:rect b="b" l="l" r="r" t="t"/>
              <a:pathLst>
                <a:path extrusionOk="0" h="26" w="70">
                  <a:moveTo>
                    <a:pt x="21" y="1"/>
                  </a:moveTo>
                  <a:cubicBezTo>
                    <a:pt x="16" y="5"/>
                    <a:pt x="12" y="10"/>
                    <a:pt x="0" y="19"/>
                  </a:cubicBezTo>
                  <a:cubicBezTo>
                    <a:pt x="13" y="22"/>
                    <a:pt x="27" y="24"/>
                    <a:pt x="41" y="26"/>
                  </a:cubicBezTo>
                  <a:cubicBezTo>
                    <a:pt x="49" y="26"/>
                    <a:pt x="59" y="22"/>
                    <a:pt x="69" y="19"/>
                  </a:cubicBezTo>
                  <a:lnTo>
                    <a:pt x="2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47"/>
            <p:cNvSpPr/>
            <p:nvPr/>
          </p:nvSpPr>
          <p:spPr>
            <a:xfrm>
              <a:off x="2841650" y="4174200"/>
              <a:ext cx="1000" cy="975"/>
            </a:xfrm>
            <a:custGeom>
              <a:rect b="b" l="l" r="r" t="t"/>
              <a:pathLst>
                <a:path extrusionOk="0" h="39" w="40">
                  <a:moveTo>
                    <a:pt x="28" y="0"/>
                  </a:moveTo>
                  <a:lnTo>
                    <a:pt x="0" y="19"/>
                  </a:lnTo>
                  <a:cubicBezTo>
                    <a:pt x="9" y="28"/>
                    <a:pt x="15" y="32"/>
                    <a:pt x="19" y="38"/>
                  </a:cubicBezTo>
                  <a:cubicBezTo>
                    <a:pt x="27" y="31"/>
                    <a:pt x="37" y="25"/>
                    <a:pt x="38" y="18"/>
                  </a:cubicBezTo>
                  <a:cubicBezTo>
                    <a:pt x="40" y="12"/>
                    <a:pt x="33" y="6"/>
                    <a:pt x="2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47"/>
            <p:cNvSpPr/>
            <p:nvPr/>
          </p:nvSpPr>
          <p:spPr>
            <a:xfrm>
              <a:off x="2703450" y="4090250"/>
              <a:ext cx="925" cy="625"/>
            </a:xfrm>
            <a:custGeom>
              <a:rect b="b" l="l" r="r" t="t"/>
              <a:pathLst>
                <a:path extrusionOk="0" h="25" w="37">
                  <a:moveTo>
                    <a:pt x="10" y="1"/>
                  </a:moveTo>
                  <a:cubicBezTo>
                    <a:pt x="7" y="8"/>
                    <a:pt x="1" y="17"/>
                    <a:pt x="2" y="23"/>
                  </a:cubicBezTo>
                  <a:cubicBezTo>
                    <a:pt x="2" y="24"/>
                    <a:pt x="4" y="25"/>
                    <a:pt x="7" y="25"/>
                  </a:cubicBezTo>
                  <a:cubicBezTo>
                    <a:pt x="10" y="25"/>
                    <a:pt x="14" y="24"/>
                    <a:pt x="17" y="24"/>
                  </a:cubicBezTo>
                  <a:cubicBezTo>
                    <a:pt x="24" y="15"/>
                    <a:pt x="32" y="7"/>
                    <a:pt x="35" y="2"/>
                  </a:cubicBezTo>
                  <a:lnTo>
                    <a:pt x="36" y="2"/>
                  </a:lnTo>
                  <a:cubicBezTo>
                    <a:pt x="20" y="1"/>
                    <a:pt x="15" y="1"/>
                    <a:pt x="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47"/>
            <p:cNvSpPr/>
            <p:nvPr/>
          </p:nvSpPr>
          <p:spPr>
            <a:xfrm>
              <a:off x="2936325" y="4133225"/>
              <a:ext cx="1000" cy="650"/>
            </a:xfrm>
            <a:custGeom>
              <a:rect b="b" l="l" r="r" t="t"/>
              <a:pathLst>
                <a:path extrusionOk="0" h="26" w="40">
                  <a:moveTo>
                    <a:pt x="27" y="0"/>
                  </a:moveTo>
                  <a:cubicBezTo>
                    <a:pt x="17" y="4"/>
                    <a:pt x="7" y="8"/>
                    <a:pt x="1" y="11"/>
                  </a:cubicBezTo>
                  <a:lnTo>
                    <a:pt x="1" y="11"/>
                  </a:lnTo>
                  <a:cubicBezTo>
                    <a:pt x="1" y="11"/>
                    <a:pt x="1" y="11"/>
                    <a:pt x="0" y="10"/>
                  </a:cubicBezTo>
                  <a:lnTo>
                    <a:pt x="0" y="12"/>
                  </a:lnTo>
                  <a:cubicBezTo>
                    <a:pt x="1" y="12"/>
                    <a:pt x="1" y="12"/>
                    <a:pt x="1" y="11"/>
                  </a:cubicBezTo>
                  <a:lnTo>
                    <a:pt x="1" y="11"/>
                  </a:lnTo>
                  <a:cubicBezTo>
                    <a:pt x="14" y="19"/>
                    <a:pt x="18" y="22"/>
                    <a:pt x="22" y="25"/>
                  </a:cubicBezTo>
                  <a:cubicBezTo>
                    <a:pt x="28" y="21"/>
                    <a:pt x="37" y="15"/>
                    <a:pt x="38" y="9"/>
                  </a:cubicBezTo>
                  <a:cubicBezTo>
                    <a:pt x="40" y="6"/>
                    <a:pt x="31" y="3"/>
                    <a:pt x="2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47"/>
            <p:cNvSpPr/>
            <p:nvPr/>
          </p:nvSpPr>
          <p:spPr>
            <a:xfrm>
              <a:off x="2709775" y="4084925"/>
              <a:ext cx="700" cy="675"/>
            </a:xfrm>
            <a:custGeom>
              <a:rect b="b" l="l" r="r" t="t"/>
              <a:pathLst>
                <a:path extrusionOk="0" h="27" w="28">
                  <a:moveTo>
                    <a:pt x="21" y="0"/>
                  </a:moveTo>
                  <a:cubicBezTo>
                    <a:pt x="17" y="0"/>
                    <a:pt x="10" y="2"/>
                    <a:pt x="5" y="3"/>
                  </a:cubicBezTo>
                  <a:cubicBezTo>
                    <a:pt x="4" y="11"/>
                    <a:pt x="2" y="20"/>
                    <a:pt x="1" y="27"/>
                  </a:cubicBezTo>
                  <a:cubicBezTo>
                    <a:pt x="11" y="25"/>
                    <a:pt x="17" y="25"/>
                    <a:pt x="23" y="24"/>
                  </a:cubicBezTo>
                  <a:cubicBezTo>
                    <a:pt x="24" y="17"/>
                    <a:pt x="27" y="6"/>
                    <a:pt x="24" y="2"/>
                  </a:cubicBezTo>
                  <a:cubicBezTo>
                    <a:pt x="24" y="1"/>
                    <a:pt x="23" y="0"/>
                    <a:pt x="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47"/>
            <p:cNvSpPr/>
            <p:nvPr/>
          </p:nvSpPr>
          <p:spPr>
            <a:xfrm>
              <a:off x="2729675" y="4075350"/>
              <a:ext cx="700" cy="775"/>
            </a:xfrm>
            <a:custGeom>
              <a:rect b="b" l="l" r="r" t="t"/>
              <a:pathLst>
                <a:path extrusionOk="0" h="31" w="28">
                  <a:moveTo>
                    <a:pt x="24" y="1"/>
                  </a:moveTo>
                  <a:cubicBezTo>
                    <a:pt x="24" y="1"/>
                    <a:pt x="12" y="5"/>
                    <a:pt x="1" y="11"/>
                  </a:cubicBezTo>
                  <a:cubicBezTo>
                    <a:pt x="4" y="19"/>
                    <a:pt x="4" y="26"/>
                    <a:pt x="8" y="30"/>
                  </a:cubicBezTo>
                  <a:cubicBezTo>
                    <a:pt x="8" y="30"/>
                    <a:pt x="21" y="24"/>
                    <a:pt x="27" y="22"/>
                  </a:cubicBezTo>
                  <a:cubicBezTo>
                    <a:pt x="27" y="14"/>
                    <a:pt x="27" y="7"/>
                    <a:pt x="2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47"/>
            <p:cNvSpPr/>
            <p:nvPr/>
          </p:nvSpPr>
          <p:spPr>
            <a:xfrm>
              <a:off x="2936175" y="4135800"/>
              <a:ext cx="975" cy="575"/>
            </a:xfrm>
            <a:custGeom>
              <a:rect b="b" l="l" r="r" t="t"/>
              <a:pathLst>
                <a:path extrusionOk="0" h="23" w="39">
                  <a:moveTo>
                    <a:pt x="38" y="0"/>
                  </a:moveTo>
                  <a:cubicBezTo>
                    <a:pt x="34" y="0"/>
                    <a:pt x="22" y="0"/>
                    <a:pt x="11" y="2"/>
                  </a:cubicBezTo>
                  <a:cubicBezTo>
                    <a:pt x="8" y="6"/>
                    <a:pt x="0" y="12"/>
                    <a:pt x="2" y="15"/>
                  </a:cubicBezTo>
                  <a:cubicBezTo>
                    <a:pt x="6" y="18"/>
                    <a:pt x="16" y="19"/>
                    <a:pt x="25" y="22"/>
                  </a:cubicBezTo>
                  <a:cubicBezTo>
                    <a:pt x="28" y="18"/>
                    <a:pt x="31" y="13"/>
                    <a:pt x="3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47"/>
            <p:cNvSpPr/>
            <p:nvPr/>
          </p:nvSpPr>
          <p:spPr>
            <a:xfrm>
              <a:off x="2734250" y="4065250"/>
              <a:ext cx="800" cy="750"/>
            </a:xfrm>
            <a:custGeom>
              <a:rect b="b" l="l" r="r" t="t"/>
              <a:pathLst>
                <a:path extrusionOk="0" h="30" w="32">
                  <a:moveTo>
                    <a:pt x="25" y="0"/>
                  </a:moveTo>
                  <a:cubicBezTo>
                    <a:pt x="19" y="0"/>
                    <a:pt x="11" y="3"/>
                    <a:pt x="3" y="5"/>
                  </a:cubicBezTo>
                  <a:cubicBezTo>
                    <a:pt x="3" y="9"/>
                    <a:pt x="3" y="15"/>
                    <a:pt x="0" y="30"/>
                  </a:cubicBezTo>
                  <a:cubicBezTo>
                    <a:pt x="6" y="27"/>
                    <a:pt x="16" y="21"/>
                    <a:pt x="27" y="15"/>
                  </a:cubicBezTo>
                  <a:cubicBezTo>
                    <a:pt x="28" y="14"/>
                    <a:pt x="31" y="2"/>
                    <a:pt x="28" y="0"/>
                  </a:cubicBezTo>
                  <a:cubicBezTo>
                    <a:pt x="27" y="0"/>
                    <a:pt x="26" y="0"/>
                    <a:pt x="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47"/>
            <p:cNvSpPr/>
            <p:nvPr/>
          </p:nvSpPr>
          <p:spPr>
            <a:xfrm>
              <a:off x="2971875" y="3954050"/>
              <a:ext cx="950" cy="625"/>
            </a:xfrm>
            <a:custGeom>
              <a:rect b="b" l="l" r="r" t="t"/>
              <a:pathLst>
                <a:path extrusionOk="0" h="25" w="38">
                  <a:moveTo>
                    <a:pt x="13" y="1"/>
                  </a:moveTo>
                  <a:cubicBezTo>
                    <a:pt x="10" y="7"/>
                    <a:pt x="7" y="11"/>
                    <a:pt x="1" y="24"/>
                  </a:cubicBezTo>
                  <a:cubicBezTo>
                    <a:pt x="7" y="23"/>
                    <a:pt x="17" y="21"/>
                    <a:pt x="29" y="20"/>
                  </a:cubicBezTo>
                  <a:cubicBezTo>
                    <a:pt x="32" y="16"/>
                    <a:pt x="38" y="8"/>
                    <a:pt x="35" y="7"/>
                  </a:cubicBezTo>
                  <a:cubicBezTo>
                    <a:pt x="30" y="2"/>
                    <a:pt x="20" y="2"/>
                    <a:pt x="1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47"/>
            <p:cNvSpPr/>
            <p:nvPr/>
          </p:nvSpPr>
          <p:spPr>
            <a:xfrm>
              <a:off x="2690100" y="4153300"/>
              <a:ext cx="875" cy="350"/>
            </a:xfrm>
            <a:custGeom>
              <a:rect b="b" l="l" r="r" t="t"/>
              <a:pathLst>
                <a:path extrusionOk="0" h="14" w="35">
                  <a:moveTo>
                    <a:pt x="12" y="0"/>
                  </a:moveTo>
                  <a:cubicBezTo>
                    <a:pt x="12" y="0"/>
                    <a:pt x="7" y="6"/>
                    <a:pt x="1" y="11"/>
                  </a:cubicBezTo>
                  <a:cubicBezTo>
                    <a:pt x="11" y="12"/>
                    <a:pt x="18" y="14"/>
                    <a:pt x="27" y="14"/>
                  </a:cubicBezTo>
                  <a:cubicBezTo>
                    <a:pt x="29" y="14"/>
                    <a:pt x="32" y="9"/>
                    <a:pt x="35" y="6"/>
                  </a:cubicBezTo>
                  <a:cubicBezTo>
                    <a:pt x="27" y="5"/>
                    <a:pt x="20" y="2"/>
                    <a:pt x="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47"/>
            <p:cNvSpPr/>
            <p:nvPr/>
          </p:nvSpPr>
          <p:spPr>
            <a:xfrm>
              <a:off x="2737325" y="4049550"/>
              <a:ext cx="1050" cy="975"/>
            </a:xfrm>
            <a:custGeom>
              <a:rect b="b" l="l" r="r" t="t"/>
              <a:pathLst>
                <a:path extrusionOk="0" h="39" w="42">
                  <a:moveTo>
                    <a:pt x="42" y="0"/>
                  </a:moveTo>
                  <a:lnTo>
                    <a:pt x="42" y="0"/>
                  </a:lnTo>
                  <a:cubicBezTo>
                    <a:pt x="35" y="5"/>
                    <a:pt x="26" y="9"/>
                    <a:pt x="4" y="21"/>
                  </a:cubicBezTo>
                  <a:lnTo>
                    <a:pt x="2" y="21"/>
                  </a:lnTo>
                  <a:cubicBezTo>
                    <a:pt x="2" y="25"/>
                    <a:pt x="1" y="31"/>
                    <a:pt x="1" y="38"/>
                  </a:cubicBezTo>
                  <a:cubicBezTo>
                    <a:pt x="8" y="34"/>
                    <a:pt x="18" y="31"/>
                    <a:pt x="24" y="25"/>
                  </a:cubicBezTo>
                  <a:cubicBezTo>
                    <a:pt x="33" y="18"/>
                    <a:pt x="36" y="9"/>
                    <a:pt x="4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47"/>
            <p:cNvSpPr/>
            <p:nvPr/>
          </p:nvSpPr>
          <p:spPr>
            <a:xfrm>
              <a:off x="2739600" y="4050350"/>
              <a:ext cx="850" cy="750"/>
            </a:xfrm>
            <a:custGeom>
              <a:rect b="b" l="l" r="r" t="t"/>
              <a:pathLst>
                <a:path extrusionOk="0" h="30" w="34">
                  <a:moveTo>
                    <a:pt x="16" y="0"/>
                  </a:moveTo>
                  <a:cubicBezTo>
                    <a:pt x="8" y="11"/>
                    <a:pt x="1" y="21"/>
                    <a:pt x="1" y="21"/>
                  </a:cubicBezTo>
                  <a:cubicBezTo>
                    <a:pt x="5" y="25"/>
                    <a:pt x="13" y="27"/>
                    <a:pt x="20" y="30"/>
                  </a:cubicBezTo>
                  <a:cubicBezTo>
                    <a:pt x="24" y="24"/>
                    <a:pt x="33" y="12"/>
                    <a:pt x="33" y="12"/>
                  </a:cubicBezTo>
                  <a:cubicBezTo>
                    <a:pt x="30" y="8"/>
                    <a:pt x="23" y="5"/>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47"/>
            <p:cNvSpPr/>
            <p:nvPr/>
          </p:nvSpPr>
          <p:spPr>
            <a:xfrm>
              <a:off x="2745650" y="4055350"/>
              <a:ext cx="675" cy="800"/>
            </a:xfrm>
            <a:custGeom>
              <a:rect b="b" l="l" r="r" t="t"/>
              <a:pathLst>
                <a:path extrusionOk="0" h="32" w="27">
                  <a:moveTo>
                    <a:pt x="19" y="1"/>
                  </a:moveTo>
                  <a:cubicBezTo>
                    <a:pt x="11" y="8"/>
                    <a:pt x="2" y="15"/>
                    <a:pt x="0" y="17"/>
                  </a:cubicBezTo>
                  <a:cubicBezTo>
                    <a:pt x="2" y="23"/>
                    <a:pt x="6" y="27"/>
                    <a:pt x="11" y="31"/>
                  </a:cubicBezTo>
                  <a:lnTo>
                    <a:pt x="27" y="20"/>
                  </a:lnTo>
                  <a:cubicBezTo>
                    <a:pt x="25" y="12"/>
                    <a:pt x="22" y="8"/>
                    <a:pt x="1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47"/>
            <p:cNvSpPr/>
            <p:nvPr/>
          </p:nvSpPr>
          <p:spPr>
            <a:xfrm>
              <a:off x="2755875" y="4056675"/>
              <a:ext cx="825" cy="700"/>
            </a:xfrm>
            <a:custGeom>
              <a:rect b="b" l="l" r="r" t="t"/>
              <a:pathLst>
                <a:path extrusionOk="0" h="28" w="33">
                  <a:moveTo>
                    <a:pt x="9" y="1"/>
                  </a:moveTo>
                  <a:cubicBezTo>
                    <a:pt x="6" y="11"/>
                    <a:pt x="0" y="20"/>
                    <a:pt x="2" y="23"/>
                  </a:cubicBezTo>
                  <a:cubicBezTo>
                    <a:pt x="8" y="26"/>
                    <a:pt x="18" y="26"/>
                    <a:pt x="25" y="27"/>
                  </a:cubicBezTo>
                  <a:cubicBezTo>
                    <a:pt x="27" y="20"/>
                    <a:pt x="33" y="11"/>
                    <a:pt x="31" y="9"/>
                  </a:cubicBezTo>
                  <a:cubicBezTo>
                    <a:pt x="27" y="5"/>
                    <a:pt x="18" y="3"/>
                    <a:pt x="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47"/>
            <p:cNvSpPr/>
            <p:nvPr/>
          </p:nvSpPr>
          <p:spPr>
            <a:xfrm>
              <a:off x="2755025" y="4055575"/>
              <a:ext cx="875" cy="650"/>
            </a:xfrm>
            <a:custGeom>
              <a:rect b="b" l="l" r="r" t="t"/>
              <a:pathLst>
                <a:path extrusionOk="0" h="26" w="35">
                  <a:moveTo>
                    <a:pt x="11" y="0"/>
                  </a:moveTo>
                  <a:cubicBezTo>
                    <a:pt x="6" y="11"/>
                    <a:pt x="0" y="20"/>
                    <a:pt x="3" y="22"/>
                  </a:cubicBezTo>
                  <a:cubicBezTo>
                    <a:pt x="8" y="25"/>
                    <a:pt x="18" y="25"/>
                    <a:pt x="25" y="25"/>
                  </a:cubicBezTo>
                  <a:cubicBezTo>
                    <a:pt x="28" y="20"/>
                    <a:pt x="34" y="11"/>
                    <a:pt x="31" y="9"/>
                  </a:cubicBezTo>
                  <a:cubicBezTo>
                    <a:pt x="28" y="3"/>
                    <a:pt x="18" y="3"/>
                    <a:pt x="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47"/>
            <p:cNvSpPr/>
            <p:nvPr/>
          </p:nvSpPr>
          <p:spPr>
            <a:xfrm>
              <a:off x="2933250" y="4133850"/>
              <a:ext cx="875" cy="725"/>
            </a:xfrm>
            <a:custGeom>
              <a:rect b="b" l="l" r="r" t="t"/>
              <a:pathLst>
                <a:path extrusionOk="0" h="29" w="35">
                  <a:moveTo>
                    <a:pt x="17" y="0"/>
                  </a:moveTo>
                  <a:lnTo>
                    <a:pt x="1" y="19"/>
                  </a:lnTo>
                  <a:cubicBezTo>
                    <a:pt x="11" y="22"/>
                    <a:pt x="16" y="25"/>
                    <a:pt x="23" y="28"/>
                  </a:cubicBezTo>
                  <a:cubicBezTo>
                    <a:pt x="26" y="21"/>
                    <a:pt x="33" y="13"/>
                    <a:pt x="33" y="8"/>
                  </a:cubicBezTo>
                  <a:cubicBezTo>
                    <a:pt x="35" y="5"/>
                    <a:pt x="23" y="3"/>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47"/>
            <p:cNvSpPr/>
            <p:nvPr/>
          </p:nvSpPr>
          <p:spPr>
            <a:xfrm>
              <a:off x="2758050" y="4056775"/>
              <a:ext cx="675" cy="775"/>
            </a:xfrm>
            <a:custGeom>
              <a:rect b="b" l="l" r="r" t="t"/>
              <a:pathLst>
                <a:path extrusionOk="0" h="31" w="27">
                  <a:moveTo>
                    <a:pt x="24" y="1"/>
                  </a:moveTo>
                  <a:cubicBezTo>
                    <a:pt x="24" y="1"/>
                    <a:pt x="12" y="5"/>
                    <a:pt x="0" y="11"/>
                  </a:cubicBezTo>
                  <a:cubicBezTo>
                    <a:pt x="3" y="19"/>
                    <a:pt x="3" y="26"/>
                    <a:pt x="7" y="30"/>
                  </a:cubicBezTo>
                  <a:cubicBezTo>
                    <a:pt x="7" y="30"/>
                    <a:pt x="21" y="24"/>
                    <a:pt x="27" y="22"/>
                  </a:cubicBezTo>
                  <a:cubicBezTo>
                    <a:pt x="27" y="14"/>
                    <a:pt x="27" y="7"/>
                    <a:pt x="2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47"/>
            <p:cNvSpPr/>
            <p:nvPr/>
          </p:nvSpPr>
          <p:spPr>
            <a:xfrm>
              <a:off x="2686275" y="4164225"/>
              <a:ext cx="800" cy="750"/>
            </a:xfrm>
            <a:custGeom>
              <a:rect b="b" l="l" r="r" t="t"/>
              <a:pathLst>
                <a:path extrusionOk="0" h="30" w="32">
                  <a:moveTo>
                    <a:pt x="20" y="0"/>
                  </a:moveTo>
                  <a:cubicBezTo>
                    <a:pt x="14" y="3"/>
                    <a:pt x="2" y="6"/>
                    <a:pt x="2" y="9"/>
                  </a:cubicBezTo>
                  <a:cubicBezTo>
                    <a:pt x="1" y="15"/>
                    <a:pt x="7" y="22"/>
                    <a:pt x="9" y="30"/>
                  </a:cubicBezTo>
                  <a:cubicBezTo>
                    <a:pt x="20" y="24"/>
                    <a:pt x="32" y="21"/>
                    <a:pt x="32" y="18"/>
                  </a:cubicBezTo>
                  <a:cubicBezTo>
                    <a:pt x="32" y="12"/>
                    <a:pt x="24" y="6"/>
                    <a:pt x="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47"/>
            <p:cNvSpPr/>
            <p:nvPr/>
          </p:nvSpPr>
          <p:spPr>
            <a:xfrm>
              <a:off x="2758675" y="4052525"/>
              <a:ext cx="925" cy="725"/>
            </a:xfrm>
            <a:custGeom>
              <a:rect b="b" l="l" r="r" t="t"/>
              <a:pathLst>
                <a:path extrusionOk="0" h="29" w="37">
                  <a:moveTo>
                    <a:pt x="37" y="0"/>
                  </a:moveTo>
                  <a:lnTo>
                    <a:pt x="0" y="6"/>
                  </a:lnTo>
                  <a:lnTo>
                    <a:pt x="16" y="28"/>
                  </a:lnTo>
                  <a:lnTo>
                    <a:pt x="3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47"/>
            <p:cNvSpPr/>
            <p:nvPr/>
          </p:nvSpPr>
          <p:spPr>
            <a:xfrm>
              <a:off x="2760100" y="4052775"/>
              <a:ext cx="800" cy="750"/>
            </a:xfrm>
            <a:custGeom>
              <a:rect b="b" l="l" r="r" t="t"/>
              <a:pathLst>
                <a:path extrusionOk="0" h="30" w="32">
                  <a:moveTo>
                    <a:pt x="26" y="0"/>
                  </a:moveTo>
                  <a:cubicBezTo>
                    <a:pt x="20" y="0"/>
                    <a:pt x="11" y="4"/>
                    <a:pt x="5" y="4"/>
                  </a:cubicBezTo>
                  <a:cubicBezTo>
                    <a:pt x="3" y="9"/>
                    <a:pt x="3" y="15"/>
                    <a:pt x="0" y="30"/>
                  </a:cubicBezTo>
                  <a:cubicBezTo>
                    <a:pt x="5" y="27"/>
                    <a:pt x="17" y="21"/>
                    <a:pt x="25" y="15"/>
                  </a:cubicBezTo>
                  <a:cubicBezTo>
                    <a:pt x="28" y="14"/>
                    <a:pt x="31" y="2"/>
                    <a:pt x="28" y="1"/>
                  </a:cubicBezTo>
                  <a:cubicBezTo>
                    <a:pt x="28" y="0"/>
                    <a:pt x="27" y="0"/>
                    <a:pt x="2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47"/>
            <p:cNvSpPr/>
            <p:nvPr/>
          </p:nvSpPr>
          <p:spPr>
            <a:xfrm>
              <a:off x="2753025" y="4043375"/>
              <a:ext cx="850" cy="750"/>
            </a:xfrm>
            <a:custGeom>
              <a:rect b="b" l="l" r="r" t="t"/>
              <a:pathLst>
                <a:path extrusionOk="0" h="30" w="34">
                  <a:moveTo>
                    <a:pt x="25" y="0"/>
                  </a:moveTo>
                  <a:cubicBezTo>
                    <a:pt x="20" y="0"/>
                    <a:pt x="12" y="3"/>
                    <a:pt x="5" y="4"/>
                  </a:cubicBezTo>
                  <a:cubicBezTo>
                    <a:pt x="4" y="9"/>
                    <a:pt x="4" y="15"/>
                    <a:pt x="1" y="29"/>
                  </a:cubicBezTo>
                  <a:cubicBezTo>
                    <a:pt x="7" y="26"/>
                    <a:pt x="17" y="21"/>
                    <a:pt x="27" y="16"/>
                  </a:cubicBezTo>
                  <a:cubicBezTo>
                    <a:pt x="30" y="15"/>
                    <a:pt x="33" y="3"/>
                    <a:pt x="29" y="1"/>
                  </a:cubicBezTo>
                  <a:cubicBezTo>
                    <a:pt x="28" y="1"/>
                    <a:pt x="26" y="0"/>
                    <a:pt x="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47"/>
            <p:cNvSpPr/>
            <p:nvPr/>
          </p:nvSpPr>
          <p:spPr>
            <a:xfrm>
              <a:off x="2678550" y="4175000"/>
              <a:ext cx="2350" cy="400"/>
            </a:xfrm>
            <a:custGeom>
              <a:rect b="b" l="l" r="r" t="t"/>
              <a:pathLst>
                <a:path extrusionOk="0" h="16" w="94">
                  <a:moveTo>
                    <a:pt x="1" y="0"/>
                  </a:moveTo>
                  <a:cubicBezTo>
                    <a:pt x="14" y="5"/>
                    <a:pt x="27" y="9"/>
                    <a:pt x="46" y="15"/>
                  </a:cubicBezTo>
                  <a:cubicBezTo>
                    <a:pt x="64" y="12"/>
                    <a:pt x="79" y="11"/>
                    <a:pt x="93" y="9"/>
                  </a:cubicBezTo>
                  <a:cubicBezTo>
                    <a:pt x="83" y="6"/>
                    <a:pt x="74" y="0"/>
                    <a:pt x="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9" name="Google Shape;5619;p47"/>
            <p:cNvSpPr/>
            <p:nvPr/>
          </p:nvSpPr>
          <p:spPr>
            <a:xfrm>
              <a:off x="2936725" y="4159600"/>
              <a:ext cx="950" cy="700"/>
            </a:xfrm>
            <a:custGeom>
              <a:rect b="b" l="l" r="r" t="t"/>
              <a:pathLst>
                <a:path extrusionOk="0" h="28" w="38">
                  <a:moveTo>
                    <a:pt x="15" y="0"/>
                  </a:moveTo>
                  <a:cubicBezTo>
                    <a:pt x="9" y="4"/>
                    <a:pt x="0" y="10"/>
                    <a:pt x="2" y="13"/>
                  </a:cubicBezTo>
                  <a:cubicBezTo>
                    <a:pt x="3" y="19"/>
                    <a:pt x="14" y="22"/>
                    <a:pt x="19" y="28"/>
                  </a:cubicBezTo>
                  <a:cubicBezTo>
                    <a:pt x="25" y="22"/>
                    <a:pt x="30" y="19"/>
                    <a:pt x="37" y="12"/>
                  </a:cubicBezTo>
                  <a:cubicBezTo>
                    <a:pt x="30" y="9"/>
                    <a:pt x="22" y="4"/>
                    <a:pt x="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47"/>
            <p:cNvSpPr/>
            <p:nvPr/>
          </p:nvSpPr>
          <p:spPr>
            <a:xfrm>
              <a:off x="2777425" y="4070500"/>
              <a:ext cx="750" cy="725"/>
            </a:xfrm>
            <a:custGeom>
              <a:rect b="b" l="l" r="r" t="t"/>
              <a:pathLst>
                <a:path extrusionOk="0" h="29" w="30">
                  <a:moveTo>
                    <a:pt x="23" y="0"/>
                  </a:moveTo>
                  <a:cubicBezTo>
                    <a:pt x="18" y="0"/>
                    <a:pt x="10" y="2"/>
                    <a:pt x="3" y="4"/>
                  </a:cubicBezTo>
                  <a:cubicBezTo>
                    <a:pt x="3" y="10"/>
                    <a:pt x="2" y="14"/>
                    <a:pt x="0" y="29"/>
                  </a:cubicBezTo>
                  <a:cubicBezTo>
                    <a:pt x="5" y="27"/>
                    <a:pt x="15" y="21"/>
                    <a:pt x="25" y="17"/>
                  </a:cubicBezTo>
                  <a:cubicBezTo>
                    <a:pt x="27" y="11"/>
                    <a:pt x="30" y="2"/>
                    <a:pt x="27" y="1"/>
                  </a:cubicBezTo>
                  <a:cubicBezTo>
                    <a:pt x="26" y="0"/>
                    <a:pt x="25" y="0"/>
                    <a:pt x="2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47"/>
            <p:cNvSpPr/>
            <p:nvPr/>
          </p:nvSpPr>
          <p:spPr>
            <a:xfrm>
              <a:off x="2678450" y="4178125"/>
              <a:ext cx="1275" cy="575"/>
            </a:xfrm>
            <a:custGeom>
              <a:rect b="b" l="l" r="r" t="t"/>
              <a:pathLst>
                <a:path extrusionOk="0" h="23" w="51">
                  <a:moveTo>
                    <a:pt x="40" y="1"/>
                  </a:moveTo>
                  <a:cubicBezTo>
                    <a:pt x="28" y="1"/>
                    <a:pt x="5" y="3"/>
                    <a:pt x="5" y="3"/>
                  </a:cubicBezTo>
                  <a:cubicBezTo>
                    <a:pt x="0" y="9"/>
                    <a:pt x="5" y="15"/>
                    <a:pt x="6" y="23"/>
                  </a:cubicBezTo>
                  <a:cubicBezTo>
                    <a:pt x="28" y="21"/>
                    <a:pt x="50" y="20"/>
                    <a:pt x="50" y="20"/>
                  </a:cubicBezTo>
                  <a:cubicBezTo>
                    <a:pt x="50" y="12"/>
                    <a:pt x="43" y="6"/>
                    <a:pt x="4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47"/>
            <p:cNvSpPr/>
            <p:nvPr/>
          </p:nvSpPr>
          <p:spPr>
            <a:xfrm>
              <a:off x="2770850" y="4053075"/>
              <a:ext cx="1450" cy="1050"/>
            </a:xfrm>
            <a:custGeom>
              <a:rect b="b" l="l" r="r" t="t"/>
              <a:pathLst>
                <a:path extrusionOk="0" h="42" w="58">
                  <a:moveTo>
                    <a:pt x="57" y="0"/>
                  </a:moveTo>
                  <a:lnTo>
                    <a:pt x="57" y="0"/>
                  </a:lnTo>
                  <a:cubicBezTo>
                    <a:pt x="50" y="3"/>
                    <a:pt x="40" y="5"/>
                    <a:pt x="34" y="11"/>
                  </a:cubicBezTo>
                  <a:cubicBezTo>
                    <a:pt x="24" y="18"/>
                    <a:pt x="14" y="29"/>
                    <a:pt x="2" y="41"/>
                  </a:cubicBezTo>
                  <a:lnTo>
                    <a:pt x="2" y="41"/>
                  </a:lnTo>
                  <a:cubicBezTo>
                    <a:pt x="14" y="37"/>
                    <a:pt x="24" y="34"/>
                    <a:pt x="29" y="30"/>
                  </a:cubicBezTo>
                  <a:cubicBezTo>
                    <a:pt x="40" y="21"/>
                    <a:pt x="49" y="11"/>
                    <a:pt x="57" y="0"/>
                  </a:cubicBezTo>
                  <a:close/>
                  <a:moveTo>
                    <a:pt x="2" y="41"/>
                  </a:moveTo>
                  <a:cubicBezTo>
                    <a:pt x="2" y="41"/>
                    <a:pt x="1" y="41"/>
                    <a:pt x="0" y="42"/>
                  </a:cubicBezTo>
                  <a:lnTo>
                    <a:pt x="1" y="42"/>
                  </a:lnTo>
                  <a:cubicBezTo>
                    <a:pt x="2" y="41"/>
                    <a:pt x="2" y="41"/>
                    <a:pt x="2" y="4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47"/>
            <p:cNvSpPr/>
            <p:nvPr/>
          </p:nvSpPr>
          <p:spPr>
            <a:xfrm>
              <a:off x="2775250" y="4051000"/>
              <a:ext cx="700" cy="650"/>
            </a:xfrm>
            <a:custGeom>
              <a:rect b="b" l="l" r="r" t="t"/>
              <a:pathLst>
                <a:path extrusionOk="0" h="26" w="28">
                  <a:moveTo>
                    <a:pt x="5" y="1"/>
                  </a:moveTo>
                  <a:cubicBezTo>
                    <a:pt x="4" y="10"/>
                    <a:pt x="1" y="19"/>
                    <a:pt x="2" y="25"/>
                  </a:cubicBezTo>
                  <a:cubicBezTo>
                    <a:pt x="3" y="25"/>
                    <a:pt x="4" y="26"/>
                    <a:pt x="6" y="26"/>
                  </a:cubicBezTo>
                  <a:cubicBezTo>
                    <a:pt x="10" y="26"/>
                    <a:pt x="17" y="24"/>
                    <a:pt x="21" y="23"/>
                  </a:cubicBezTo>
                  <a:cubicBezTo>
                    <a:pt x="23" y="16"/>
                    <a:pt x="26" y="7"/>
                    <a:pt x="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47"/>
            <p:cNvSpPr/>
            <p:nvPr/>
          </p:nvSpPr>
          <p:spPr>
            <a:xfrm>
              <a:off x="2677925" y="4179475"/>
              <a:ext cx="1325" cy="600"/>
            </a:xfrm>
            <a:custGeom>
              <a:rect b="b" l="l" r="r" t="t"/>
              <a:pathLst>
                <a:path extrusionOk="0" h="24" w="53">
                  <a:moveTo>
                    <a:pt x="42" y="1"/>
                  </a:moveTo>
                  <a:cubicBezTo>
                    <a:pt x="29" y="1"/>
                    <a:pt x="5" y="2"/>
                    <a:pt x="5" y="2"/>
                  </a:cubicBezTo>
                  <a:cubicBezTo>
                    <a:pt x="1" y="8"/>
                    <a:pt x="5" y="16"/>
                    <a:pt x="8" y="23"/>
                  </a:cubicBezTo>
                  <a:cubicBezTo>
                    <a:pt x="30" y="22"/>
                    <a:pt x="52" y="20"/>
                    <a:pt x="52" y="20"/>
                  </a:cubicBezTo>
                  <a:cubicBezTo>
                    <a:pt x="52" y="13"/>
                    <a:pt x="45" y="7"/>
                    <a:pt x="4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47"/>
            <p:cNvSpPr/>
            <p:nvPr/>
          </p:nvSpPr>
          <p:spPr>
            <a:xfrm>
              <a:off x="2814800" y="4036300"/>
              <a:ext cx="1375" cy="900"/>
            </a:xfrm>
            <a:custGeom>
              <a:rect b="b" l="l" r="r" t="t"/>
              <a:pathLst>
                <a:path extrusionOk="0" h="36" w="55">
                  <a:moveTo>
                    <a:pt x="55" y="0"/>
                  </a:moveTo>
                  <a:cubicBezTo>
                    <a:pt x="43" y="5"/>
                    <a:pt x="30" y="9"/>
                    <a:pt x="19" y="14"/>
                  </a:cubicBezTo>
                  <a:cubicBezTo>
                    <a:pt x="12" y="23"/>
                    <a:pt x="6" y="30"/>
                    <a:pt x="0" y="36"/>
                  </a:cubicBezTo>
                  <a:cubicBezTo>
                    <a:pt x="13" y="30"/>
                    <a:pt x="25" y="25"/>
                    <a:pt x="37" y="18"/>
                  </a:cubicBezTo>
                  <a:cubicBezTo>
                    <a:pt x="44" y="15"/>
                    <a:pt x="49" y="6"/>
                    <a:pt x="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47"/>
            <p:cNvSpPr/>
            <p:nvPr/>
          </p:nvSpPr>
          <p:spPr>
            <a:xfrm>
              <a:off x="2681975" y="4154625"/>
              <a:ext cx="575" cy="675"/>
            </a:xfrm>
            <a:custGeom>
              <a:rect b="b" l="l" r="r" t="t"/>
              <a:pathLst>
                <a:path extrusionOk="0" h="27" w="23">
                  <a:moveTo>
                    <a:pt x="21" y="0"/>
                  </a:moveTo>
                  <a:lnTo>
                    <a:pt x="21" y="0"/>
                  </a:lnTo>
                  <a:cubicBezTo>
                    <a:pt x="15" y="3"/>
                    <a:pt x="9" y="6"/>
                    <a:pt x="1" y="12"/>
                  </a:cubicBezTo>
                  <a:lnTo>
                    <a:pt x="1" y="12"/>
                  </a:lnTo>
                  <a:lnTo>
                    <a:pt x="1" y="11"/>
                  </a:lnTo>
                  <a:lnTo>
                    <a:pt x="1" y="12"/>
                  </a:lnTo>
                  <a:cubicBezTo>
                    <a:pt x="1" y="12"/>
                    <a:pt x="1" y="12"/>
                    <a:pt x="1" y="12"/>
                  </a:cubicBezTo>
                  <a:lnTo>
                    <a:pt x="1" y="12"/>
                  </a:lnTo>
                  <a:lnTo>
                    <a:pt x="2" y="27"/>
                  </a:lnTo>
                  <a:cubicBezTo>
                    <a:pt x="8" y="24"/>
                    <a:pt x="17" y="21"/>
                    <a:pt x="20" y="18"/>
                  </a:cubicBezTo>
                  <a:cubicBezTo>
                    <a:pt x="23" y="12"/>
                    <a:pt x="21" y="6"/>
                    <a:pt x="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47"/>
            <p:cNvSpPr/>
            <p:nvPr/>
          </p:nvSpPr>
          <p:spPr>
            <a:xfrm>
              <a:off x="2659500" y="4175300"/>
              <a:ext cx="1250" cy="575"/>
            </a:xfrm>
            <a:custGeom>
              <a:rect b="b" l="l" r="r" t="t"/>
              <a:pathLst>
                <a:path extrusionOk="0" h="23" w="50">
                  <a:moveTo>
                    <a:pt x="46" y="0"/>
                  </a:moveTo>
                  <a:cubicBezTo>
                    <a:pt x="33" y="2"/>
                    <a:pt x="11" y="2"/>
                    <a:pt x="9" y="3"/>
                  </a:cubicBezTo>
                  <a:cubicBezTo>
                    <a:pt x="2" y="9"/>
                    <a:pt x="4" y="15"/>
                    <a:pt x="1" y="22"/>
                  </a:cubicBezTo>
                  <a:cubicBezTo>
                    <a:pt x="23" y="21"/>
                    <a:pt x="46" y="19"/>
                    <a:pt x="46" y="19"/>
                  </a:cubicBezTo>
                  <a:cubicBezTo>
                    <a:pt x="49" y="13"/>
                    <a:pt x="46" y="8"/>
                    <a:pt x="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47"/>
            <p:cNvSpPr/>
            <p:nvPr/>
          </p:nvSpPr>
          <p:spPr>
            <a:xfrm>
              <a:off x="2669575" y="4159700"/>
              <a:ext cx="1050" cy="650"/>
            </a:xfrm>
            <a:custGeom>
              <a:rect b="b" l="l" r="r" t="t"/>
              <a:pathLst>
                <a:path extrusionOk="0" h="26" w="42">
                  <a:moveTo>
                    <a:pt x="35" y="0"/>
                  </a:moveTo>
                  <a:cubicBezTo>
                    <a:pt x="23" y="5"/>
                    <a:pt x="11" y="9"/>
                    <a:pt x="1" y="14"/>
                  </a:cubicBezTo>
                  <a:cubicBezTo>
                    <a:pt x="2" y="18"/>
                    <a:pt x="4" y="23"/>
                    <a:pt x="5" y="25"/>
                  </a:cubicBezTo>
                  <a:cubicBezTo>
                    <a:pt x="15" y="21"/>
                    <a:pt x="30" y="17"/>
                    <a:pt x="38" y="11"/>
                  </a:cubicBezTo>
                  <a:cubicBezTo>
                    <a:pt x="42" y="8"/>
                    <a:pt x="36" y="3"/>
                    <a:pt x="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47"/>
            <p:cNvSpPr/>
            <p:nvPr/>
          </p:nvSpPr>
          <p:spPr>
            <a:xfrm>
              <a:off x="2811375" y="4035750"/>
              <a:ext cx="675" cy="750"/>
            </a:xfrm>
            <a:custGeom>
              <a:rect b="b" l="l" r="r" t="t"/>
              <a:pathLst>
                <a:path extrusionOk="0" h="30" w="27">
                  <a:moveTo>
                    <a:pt x="19" y="0"/>
                  </a:moveTo>
                  <a:cubicBezTo>
                    <a:pt x="11" y="6"/>
                    <a:pt x="2" y="14"/>
                    <a:pt x="0" y="15"/>
                  </a:cubicBezTo>
                  <a:cubicBezTo>
                    <a:pt x="2" y="21"/>
                    <a:pt x="5" y="25"/>
                    <a:pt x="9" y="30"/>
                  </a:cubicBezTo>
                  <a:cubicBezTo>
                    <a:pt x="9" y="30"/>
                    <a:pt x="24" y="20"/>
                    <a:pt x="27" y="18"/>
                  </a:cubicBezTo>
                  <a:cubicBezTo>
                    <a:pt x="25" y="12"/>
                    <a:pt x="22" y="8"/>
                    <a:pt x="1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47"/>
            <p:cNvSpPr/>
            <p:nvPr/>
          </p:nvSpPr>
          <p:spPr>
            <a:xfrm>
              <a:off x="2663625" y="4155275"/>
              <a:ext cx="1200" cy="400"/>
            </a:xfrm>
            <a:custGeom>
              <a:rect b="b" l="l" r="r" t="t"/>
              <a:pathLst>
                <a:path extrusionOk="0" h="16" w="48">
                  <a:moveTo>
                    <a:pt x="36" y="1"/>
                  </a:moveTo>
                  <a:cubicBezTo>
                    <a:pt x="21" y="4"/>
                    <a:pt x="11" y="5"/>
                    <a:pt x="0" y="7"/>
                  </a:cubicBezTo>
                  <a:cubicBezTo>
                    <a:pt x="6" y="10"/>
                    <a:pt x="9" y="14"/>
                    <a:pt x="18" y="16"/>
                  </a:cubicBezTo>
                  <a:cubicBezTo>
                    <a:pt x="24" y="16"/>
                    <a:pt x="37" y="13"/>
                    <a:pt x="47" y="11"/>
                  </a:cubicBezTo>
                  <a:lnTo>
                    <a:pt x="3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47"/>
            <p:cNvSpPr/>
            <p:nvPr/>
          </p:nvSpPr>
          <p:spPr>
            <a:xfrm>
              <a:off x="2953675" y="3939225"/>
              <a:ext cx="950" cy="650"/>
            </a:xfrm>
            <a:custGeom>
              <a:rect b="b" l="l" r="r" t="t"/>
              <a:pathLst>
                <a:path extrusionOk="0" h="26" w="38">
                  <a:moveTo>
                    <a:pt x="1" y="1"/>
                  </a:moveTo>
                  <a:lnTo>
                    <a:pt x="9" y="26"/>
                  </a:lnTo>
                  <a:lnTo>
                    <a:pt x="37" y="5"/>
                  </a:lnTo>
                  <a:lnTo>
                    <a:pt x="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47"/>
            <p:cNvSpPr/>
            <p:nvPr/>
          </p:nvSpPr>
          <p:spPr>
            <a:xfrm>
              <a:off x="2957750" y="3949975"/>
              <a:ext cx="850" cy="975"/>
            </a:xfrm>
            <a:custGeom>
              <a:rect b="b" l="l" r="r" t="t"/>
              <a:pathLst>
                <a:path extrusionOk="0" h="39" w="34">
                  <a:moveTo>
                    <a:pt x="13" y="0"/>
                  </a:moveTo>
                  <a:cubicBezTo>
                    <a:pt x="7" y="14"/>
                    <a:pt x="2" y="21"/>
                    <a:pt x="1" y="26"/>
                  </a:cubicBezTo>
                  <a:cubicBezTo>
                    <a:pt x="1" y="31"/>
                    <a:pt x="4" y="34"/>
                    <a:pt x="5" y="39"/>
                  </a:cubicBezTo>
                  <a:cubicBezTo>
                    <a:pt x="14" y="31"/>
                    <a:pt x="30" y="24"/>
                    <a:pt x="32" y="18"/>
                  </a:cubicBezTo>
                  <a:cubicBezTo>
                    <a:pt x="33" y="14"/>
                    <a:pt x="23" y="9"/>
                    <a:pt x="1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47"/>
            <p:cNvSpPr/>
            <p:nvPr/>
          </p:nvSpPr>
          <p:spPr>
            <a:xfrm>
              <a:off x="2626425" y="4174400"/>
              <a:ext cx="1975" cy="625"/>
            </a:xfrm>
            <a:custGeom>
              <a:rect b="b" l="l" r="r" t="t"/>
              <a:pathLst>
                <a:path extrusionOk="0" h="25" w="79">
                  <a:moveTo>
                    <a:pt x="51" y="1"/>
                  </a:moveTo>
                  <a:cubicBezTo>
                    <a:pt x="35" y="5"/>
                    <a:pt x="16" y="10"/>
                    <a:pt x="4" y="16"/>
                  </a:cubicBezTo>
                  <a:cubicBezTo>
                    <a:pt x="1" y="17"/>
                    <a:pt x="19" y="20"/>
                    <a:pt x="33" y="24"/>
                  </a:cubicBezTo>
                  <a:cubicBezTo>
                    <a:pt x="51" y="19"/>
                    <a:pt x="67" y="14"/>
                    <a:pt x="76" y="8"/>
                  </a:cubicBezTo>
                  <a:cubicBezTo>
                    <a:pt x="79" y="7"/>
                    <a:pt x="60" y="4"/>
                    <a:pt x="5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47"/>
            <p:cNvSpPr/>
            <p:nvPr/>
          </p:nvSpPr>
          <p:spPr>
            <a:xfrm>
              <a:off x="2922550" y="4133425"/>
              <a:ext cx="1425" cy="475"/>
            </a:xfrm>
            <a:custGeom>
              <a:rect b="b" l="l" r="r" t="t"/>
              <a:pathLst>
                <a:path extrusionOk="0" h="19" w="57">
                  <a:moveTo>
                    <a:pt x="33" y="1"/>
                  </a:moveTo>
                  <a:cubicBezTo>
                    <a:pt x="31" y="1"/>
                    <a:pt x="29" y="1"/>
                    <a:pt x="27" y="1"/>
                  </a:cubicBezTo>
                  <a:cubicBezTo>
                    <a:pt x="19" y="1"/>
                    <a:pt x="10" y="7"/>
                    <a:pt x="1" y="10"/>
                  </a:cubicBezTo>
                  <a:cubicBezTo>
                    <a:pt x="7" y="14"/>
                    <a:pt x="13" y="17"/>
                    <a:pt x="16" y="19"/>
                  </a:cubicBezTo>
                  <a:cubicBezTo>
                    <a:pt x="39" y="10"/>
                    <a:pt x="48" y="7"/>
                    <a:pt x="57" y="4"/>
                  </a:cubicBezTo>
                  <a:cubicBezTo>
                    <a:pt x="48" y="3"/>
                    <a:pt x="41" y="1"/>
                    <a:pt x="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47"/>
            <p:cNvSpPr/>
            <p:nvPr/>
          </p:nvSpPr>
          <p:spPr>
            <a:xfrm>
              <a:off x="3103775" y="4062825"/>
              <a:ext cx="1125" cy="1075"/>
            </a:xfrm>
            <a:custGeom>
              <a:rect b="b" l="l" r="r" t="t"/>
              <a:pathLst>
                <a:path extrusionOk="0" h="43" w="45">
                  <a:moveTo>
                    <a:pt x="45" y="0"/>
                  </a:moveTo>
                  <a:lnTo>
                    <a:pt x="45" y="0"/>
                  </a:lnTo>
                  <a:cubicBezTo>
                    <a:pt x="37" y="5"/>
                    <a:pt x="30" y="8"/>
                    <a:pt x="20" y="13"/>
                  </a:cubicBezTo>
                  <a:cubicBezTo>
                    <a:pt x="14" y="22"/>
                    <a:pt x="8" y="33"/>
                    <a:pt x="1" y="43"/>
                  </a:cubicBezTo>
                  <a:cubicBezTo>
                    <a:pt x="8" y="38"/>
                    <a:pt x="17" y="37"/>
                    <a:pt x="23" y="31"/>
                  </a:cubicBezTo>
                  <a:cubicBezTo>
                    <a:pt x="32" y="22"/>
                    <a:pt x="37" y="11"/>
                    <a:pt x="4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47"/>
            <p:cNvSpPr/>
            <p:nvPr/>
          </p:nvSpPr>
          <p:spPr>
            <a:xfrm>
              <a:off x="2922275" y="4136225"/>
              <a:ext cx="1475" cy="475"/>
            </a:xfrm>
            <a:custGeom>
              <a:rect b="b" l="l" r="r" t="t"/>
              <a:pathLst>
                <a:path extrusionOk="0" h="19" w="59">
                  <a:moveTo>
                    <a:pt x="43" y="1"/>
                  </a:moveTo>
                  <a:cubicBezTo>
                    <a:pt x="42" y="1"/>
                    <a:pt x="42" y="1"/>
                    <a:pt x="41" y="1"/>
                  </a:cubicBezTo>
                  <a:cubicBezTo>
                    <a:pt x="30" y="4"/>
                    <a:pt x="15" y="8"/>
                    <a:pt x="0" y="13"/>
                  </a:cubicBezTo>
                  <a:cubicBezTo>
                    <a:pt x="6" y="14"/>
                    <a:pt x="10" y="18"/>
                    <a:pt x="15" y="18"/>
                  </a:cubicBezTo>
                  <a:cubicBezTo>
                    <a:pt x="28" y="16"/>
                    <a:pt x="43" y="13"/>
                    <a:pt x="59" y="8"/>
                  </a:cubicBezTo>
                  <a:cubicBezTo>
                    <a:pt x="53" y="4"/>
                    <a:pt x="47" y="1"/>
                    <a:pt x="4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47"/>
            <p:cNvSpPr/>
            <p:nvPr/>
          </p:nvSpPr>
          <p:spPr>
            <a:xfrm>
              <a:off x="2957650" y="3952375"/>
              <a:ext cx="900" cy="675"/>
            </a:xfrm>
            <a:custGeom>
              <a:rect b="b" l="l" r="r" t="t"/>
              <a:pathLst>
                <a:path extrusionOk="0" h="27" w="36">
                  <a:moveTo>
                    <a:pt x="12" y="0"/>
                  </a:moveTo>
                  <a:cubicBezTo>
                    <a:pt x="9" y="5"/>
                    <a:pt x="0" y="12"/>
                    <a:pt x="2" y="15"/>
                  </a:cubicBezTo>
                  <a:cubicBezTo>
                    <a:pt x="5" y="21"/>
                    <a:pt x="15" y="22"/>
                    <a:pt x="22" y="27"/>
                  </a:cubicBezTo>
                  <a:cubicBezTo>
                    <a:pt x="25" y="21"/>
                    <a:pt x="30" y="16"/>
                    <a:pt x="36" y="9"/>
                  </a:cubicBezTo>
                  <a:cubicBezTo>
                    <a:pt x="28" y="6"/>
                    <a:pt x="21" y="3"/>
                    <a:pt x="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47"/>
            <p:cNvSpPr/>
            <p:nvPr/>
          </p:nvSpPr>
          <p:spPr>
            <a:xfrm>
              <a:off x="2786975" y="4010225"/>
              <a:ext cx="850" cy="725"/>
            </a:xfrm>
            <a:custGeom>
              <a:rect b="b" l="l" r="r" t="t"/>
              <a:pathLst>
                <a:path extrusionOk="0" h="29" w="34">
                  <a:moveTo>
                    <a:pt x="24" y="1"/>
                  </a:moveTo>
                  <a:cubicBezTo>
                    <a:pt x="18" y="1"/>
                    <a:pt x="11" y="2"/>
                    <a:pt x="5" y="3"/>
                  </a:cubicBezTo>
                  <a:cubicBezTo>
                    <a:pt x="5" y="8"/>
                    <a:pt x="4" y="14"/>
                    <a:pt x="1" y="28"/>
                  </a:cubicBezTo>
                  <a:cubicBezTo>
                    <a:pt x="5" y="27"/>
                    <a:pt x="17" y="21"/>
                    <a:pt x="27" y="15"/>
                  </a:cubicBezTo>
                  <a:cubicBezTo>
                    <a:pt x="27" y="15"/>
                    <a:pt x="33" y="2"/>
                    <a:pt x="30" y="2"/>
                  </a:cubicBezTo>
                  <a:cubicBezTo>
                    <a:pt x="28" y="1"/>
                    <a:pt x="26" y="1"/>
                    <a:pt x="2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47"/>
            <p:cNvSpPr/>
            <p:nvPr/>
          </p:nvSpPr>
          <p:spPr>
            <a:xfrm>
              <a:off x="2801875" y="4031700"/>
              <a:ext cx="1350" cy="875"/>
            </a:xfrm>
            <a:custGeom>
              <a:rect b="b" l="l" r="r" t="t"/>
              <a:pathLst>
                <a:path extrusionOk="0" h="35" w="54">
                  <a:moveTo>
                    <a:pt x="54" y="1"/>
                  </a:moveTo>
                  <a:lnTo>
                    <a:pt x="54" y="1"/>
                  </a:lnTo>
                  <a:cubicBezTo>
                    <a:pt x="43" y="4"/>
                    <a:pt x="33" y="6"/>
                    <a:pt x="20" y="11"/>
                  </a:cubicBezTo>
                  <a:cubicBezTo>
                    <a:pt x="13" y="20"/>
                    <a:pt x="7" y="27"/>
                    <a:pt x="1" y="34"/>
                  </a:cubicBezTo>
                  <a:cubicBezTo>
                    <a:pt x="8" y="31"/>
                    <a:pt x="17" y="31"/>
                    <a:pt x="23" y="27"/>
                  </a:cubicBezTo>
                  <a:cubicBezTo>
                    <a:pt x="35" y="20"/>
                    <a:pt x="43" y="9"/>
                    <a:pt x="5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0" name="Google Shape;5640;p47"/>
            <p:cNvSpPr/>
            <p:nvPr/>
          </p:nvSpPr>
          <p:spPr>
            <a:xfrm>
              <a:off x="2808725" y="4042250"/>
              <a:ext cx="825" cy="700"/>
            </a:xfrm>
            <a:custGeom>
              <a:rect b="b" l="l" r="r" t="t"/>
              <a:pathLst>
                <a:path extrusionOk="0" h="28" w="33">
                  <a:moveTo>
                    <a:pt x="25" y="0"/>
                  </a:moveTo>
                  <a:cubicBezTo>
                    <a:pt x="20" y="0"/>
                    <a:pt x="12" y="2"/>
                    <a:pt x="6" y="2"/>
                  </a:cubicBezTo>
                  <a:cubicBezTo>
                    <a:pt x="5" y="8"/>
                    <a:pt x="3" y="13"/>
                    <a:pt x="0" y="27"/>
                  </a:cubicBezTo>
                  <a:cubicBezTo>
                    <a:pt x="6" y="26"/>
                    <a:pt x="17" y="21"/>
                    <a:pt x="27" y="17"/>
                  </a:cubicBezTo>
                  <a:cubicBezTo>
                    <a:pt x="28" y="11"/>
                    <a:pt x="33" y="2"/>
                    <a:pt x="28" y="1"/>
                  </a:cubicBezTo>
                  <a:cubicBezTo>
                    <a:pt x="27" y="1"/>
                    <a:pt x="26" y="0"/>
                    <a:pt x="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47"/>
            <p:cNvSpPr/>
            <p:nvPr/>
          </p:nvSpPr>
          <p:spPr>
            <a:xfrm>
              <a:off x="3100250" y="4073200"/>
              <a:ext cx="800" cy="725"/>
            </a:xfrm>
            <a:custGeom>
              <a:rect b="b" l="l" r="r" t="t"/>
              <a:pathLst>
                <a:path extrusionOk="0" h="29" w="32">
                  <a:moveTo>
                    <a:pt x="9" y="0"/>
                  </a:moveTo>
                  <a:cubicBezTo>
                    <a:pt x="6" y="9"/>
                    <a:pt x="5" y="16"/>
                    <a:pt x="0" y="28"/>
                  </a:cubicBezTo>
                  <a:cubicBezTo>
                    <a:pt x="9" y="25"/>
                    <a:pt x="17" y="24"/>
                    <a:pt x="24" y="22"/>
                  </a:cubicBezTo>
                  <a:cubicBezTo>
                    <a:pt x="25" y="16"/>
                    <a:pt x="31" y="6"/>
                    <a:pt x="28" y="5"/>
                  </a:cubicBezTo>
                  <a:cubicBezTo>
                    <a:pt x="24" y="0"/>
                    <a:pt x="15" y="2"/>
                    <a:pt x="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47"/>
            <p:cNvSpPr/>
            <p:nvPr/>
          </p:nvSpPr>
          <p:spPr>
            <a:xfrm>
              <a:off x="3122900" y="3948125"/>
              <a:ext cx="950" cy="550"/>
            </a:xfrm>
            <a:custGeom>
              <a:rect b="b" l="l" r="r" t="t"/>
              <a:pathLst>
                <a:path extrusionOk="0" h="22" w="38">
                  <a:moveTo>
                    <a:pt x="37" y="1"/>
                  </a:moveTo>
                  <a:cubicBezTo>
                    <a:pt x="23" y="1"/>
                    <a:pt x="17" y="1"/>
                    <a:pt x="11" y="4"/>
                  </a:cubicBezTo>
                  <a:cubicBezTo>
                    <a:pt x="7" y="5"/>
                    <a:pt x="5" y="10"/>
                    <a:pt x="1" y="11"/>
                  </a:cubicBezTo>
                  <a:cubicBezTo>
                    <a:pt x="9" y="15"/>
                    <a:pt x="19" y="22"/>
                    <a:pt x="24" y="22"/>
                  </a:cubicBezTo>
                  <a:cubicBezTo>
                    <a:pt x="25" y="22"/>
                    <a:pt x="25" y="22"/>
                    <a:pt x="26" y="22"/>
                  </a:cubicBezTo>
                  <a:cubicBezTo>
                    <a:pt x="32" y="20"/>
                    <a:pt x="32" y="13"/>
                    <a:pt x="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47"/>
            <p:cNvSpPr/>
            <p:nvPr/>
          </p:nvSpPr>
          <p:spPr>
            <a:xfrm>
              <a:off x="2624300" y="4162425"/>
              <a:ext cx="1525" cy="1225"/>
            </a:xfrm>
            <a:custGeom>
              <a:rect b="b" l="l" r="r" t="t"/>
              <a:pathLst>
                <a:path extrusionOk="0" h="49" w="61">
                  <a:moveTo>
                    <a:pt x="61" y="0"/>
                  </a:moveTo>
                  <a:lnTo>
                    <a:pt x="61" y="0"/>
                  </a:lnTo>
                  <a:cubicBezTo>
                    <a:pt x="45" y="8"/>
                    <a:pt x="29" y="15"/>
                    <a:pt x="23" y="19"/>
                  </a:cubicBezTo>
                  <a:cubicBezTo>
                    <a:pt x="9" y="36"/>
                    <a:pt x="5" y="42"/>
                    <a:pt x="1" y="49"/>
                  </a:cubicBezTo>
                  <a:cubicBezTo>
                    <a:pt x="17" y="39"/>
                    <a:pt x="34" y="27"/>
                    <a:pt x="48" y="18"/>
                  </a:cubicBezTo>
                  <a:cubicBezTo>
                    <a:pt x="57" y="12"/>
                    <a:pt x="57" y="6"/>
                    <a:pt x="6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47"/>
            <p:cNvSpPr/>
            <p:nvPr/>
          </p:nvSpPr>
          <p:spPr>
            <a:xfrm>
              <a:off x="3120025" y="3943750"/>
              <a:ext cx="1000" cy="650"/>
            </a:xfrm>
            <a:custGeom>
              <a:rect b="b" l="l" r="r" t="t"/>
              <a:pathLst>
                <a:path extrusionOk="0" h="26" w="40">
                  <a:moveTo>
                    <a:pt x="18" y="1"/>
                  </a:moveTo>
                  <a:cubicBezTo>
                    <a:pt x="9" y="1"/>
                    <a:pt x="8" y="13"/>
                    <a:pt x="1" y="17"/>
                  </a:cubicBezTo>
                  <a:cubicBezTo>
                    <a:pt x="11" y="24"/>
                    <a:pt x="18" y="26"/>
                    <a:pt x="22" y="26"/>
                  </a:cubicBezTo>
                  <a:cubicBezTo>
                    <a:pt x="32" y="26"/>
                    <a:pt x="32" y="15"/>
                    <a:pt x="39" y="11"/>
                  </a:cubicBezTo>
                  <a:cubicBezTo>
                    <a:pt x="29" y="4"/>
                    <a:pt x="23" y="1"/>
                    <a:pt x="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47"/>
            <p:cNvSpPr/>
            <p:nvPr/>
          </p:nvSpPr>
          <p:spPr>
            <a:xfrm>
              <a:off x="3133350" y="4017400"/>
              <a:ext cx="675" cy="650"/>
            </a:xfrm>
            <a:custGeom>
              <a:rect b="b" l="l" r="r" t="t"/>
              <a:pathLst>
                <a:path extrusionOk="0" h="26" w="27">
                  <a:moveTo>
                    <a:pt x="21" y="0"/>
                  </a:moveTo>
                  <a:cubicBezTo>
                    <a:pt x="15" y="0"/>
                    <a:pt x="8" y="2"/>
                    <a:pt x="2" y="3"/>
                  </a:cubicBezTo>
                  <a:cubicBezTo>
                    <a:pt x="0" y="11"/>
                    <a:pt x="0" y="22"/>
                    <a:pt x="0" y="22"/>
                  </a:cubicBezTo>
                  <a:cubicBezTo>
                    <a:pt x="8" y="24"/>
                    <a:pt x="15" y="24"/>
                    <a:pt x="27" y="25"/>
                  </a:cubicBezTo>
                  <a:cubicBezTo>
                    <a:pt x="24" y="9"/>
                    <a:pt x="21" y="0"/>
                    <a:pt x="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47"/>
            <p:cNvSpPr/>
            <p:nvPr/>
          </p:nvSpPr>
          <p:spPr>
            <a:xfrm>
              <a:off x="2662875" y="4149700"/>
              <a:ext cx="950" cy="600"/>
            </a:xfrm>
            <a:custGeom>
              <a:rect b="b" l="l" r="r" t="t"/>
              <a:pathLst>
                <a:path extrusionOk="0" h="24" w="38">
                  <a:moveTo>
                    <a:pt x="35" y="0"/>
                  </a:moveTo>
                  <a:cubicBezTo>
                    <a:pt x="22" y="5"/>
                    <a:pt x="8" y="11"/>
                    <a:pt x="2" y="12"/>
                  </a:cubicBezTo>
                  <a:cubicBezTo>
                    <a:pt x="1" y="19"/>
                    <a:pt x="1" y="24"/>
                    <a:pt x="1" y="24"/>
                  </a:cubicBezTo>
                  <a:cubicBezTo>
                    <a:pt x="13" y="18"/>
                    <a:pt x="25" y="11"/>
                    <a:pt x="33" y="6"/>
                  </a:cubicBezTo>
                  <a:cubicBezTo>
                    <a:pt x="38" y="3"/>
                    <a:pt x="35" y="0"/>
                    <a:pt x="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47"/>
            <p:cNvSpPr/>
            <p:nvPr/>
          </p:nvSpPr>
          <p:spPr>
            <a:xfrm>
              <a:off x="2803250" y="4037925"/>
              <a:ext cx="1200" cy="750"/>
            </a:xfrm>
            <a:custGeom>
              <a:rect b="b" l="l" r="r" t="t"/>
              <a:pathLst>
                <a:path extrusionOk="0" h="30" w="48">
                  <a:moveTo>
                    <a:pt x="31" y="0"/>
                  </a:moveTo>
                  <a:cubicBezTo>
                    <a:pt x="13" y="18"/>
                    <a:pt x="8" y="24"/>
                    <a:pt x="0" y="30"/>
                  </a:cubicBezTo>
                  <a:cubicBezTo>
                    <a:pt x="9" y="27"/>
                    <a:pt x="19" y="27"/>
                    <a:pt x="28" y="21"/>
                  </a:cubicBezTo>
                  <a:cubicBezTo>
                    <a:pt x="35" y="18"/>
                    <a:pt x="41" y="9"/>
                    <a:pt x="47" y="3"/>
                  </a:cubicBezTo>
                  <a:cubicBezTo>
                    <a:pt x="41" y="2"/>
                    <a:pt x="34" y="0"/>
                    <a:pt x="3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47"/>
            <p:cNvSpPr/>
            <p:nvPr/>
          </p:nvSpPr>
          <p:spPr>
            <a:xfrm>
              <a:off x="2655850" y="4149475"/>
              <a:ext cx="1250" cy="575"/>
            </a:xfrm>
            <a:custGeom>
              <a:rect b="b" l="l" r="r" t="t"/>
              <a:pathLst>
                <a:path extrusionOk="0" h="23" w="50">
                  <a:moveTo>
                    <a:pt x="50" y="0"/>
                  </a:moveTo>
                  <a:lnTo>
                    <a:pt x="50" y="0"/>
                  </a:lnTo>
                  <a:cubicBezTo>
                    <a:pt x="20" y="11"/>
                    <a:pt x="11" y="15"/>
                    <a:pt x="1" y="18"/>
                  </a:cubicBezTo>
                  <a:cubicBezTo>
                    <a:pt x="5" y="19"/>
                    <a:pt x="6" y="23"/>
                    <a:pt x="11" y="23"/>
                  </a:cubicBezTo>
                  <a:cubicBezTo>
                    <a:pt x="12" y="23"/>
                    <a:pt x="13" y="23"/>
                    <a:pt x="14" y="23"/>
                  </a:cubicBezTo>
                  <a:cubicBezTo>
                    <a:pt x="20" y="23"/>
                    <a:pt x="33" y="15"/>
                    <a:pt x="44" y="12"/>
                  </a:cubicBezTo>
                  <a:cubicBezTo>
                    <a:pt x="47" y="8"/>
                    <a:pt x="50" y="0"/>
                    <a:pt x="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47"/>
            <p:cNvSpPr/>
            <p:nvPr/>
          </p:nvSpPr>
          <p:spPr>
            <a:xfrm>
              <a:off x="3111200" y="4091025"/>
              <a:ext cx="875" cy="550"/>
            </a:xfrm>
            <a:custGeom>
              <a:rect b="b" l="l" r="r" t="t"/>
              <a:pathLst>
                <a:path extrusionOk="0" h="22" w="35">
                  <a:moveTo>
                    <a:pt x="35" y="1"/>
                  </a:moveTo>
                  <a:cubicBezTo>
                    <a:pt x="27" y="1"/>
                    <a:pt x="18" y="2"/>
                    <a:pt x="8" y="4"/>
                  </a:cubicBezTo>
                  <a:cubicBezTo>
                    <a:pt x="5" y="8"/>
                    <a:pt x="1" y="18"/>
                    <a:pt x="1" y="18"/>
                  </a:cubicBezTo>
                  <a:cubicBezTo>
                    <a:pt x="8" y="20"/>
                    <a:pt x="20" y="20"/>
                    <a:pt x="29" y="21"/>
                  </a:cubicBezTo>
                  <a:cubicBezTo>
                    <a:pt x="30" y="15"/>
                    <a:pt x="33" y="9"/>
                    <a:pt x="3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47"/>
            <p:cNvSpPr/>
            <p:nvPr/>
          </p:nvSpPr>
          <p:spPr>
            <a:xfrm>
              <a:off x="2956625" y="3956450"/>
              <a:ext cx="800" cy="675"/>
            </a:xfrm>
            <a:custGeom>
              <a:rect b="b" l="l" r="r" t="t"/>
              <a:pathLst>
                <a:path extrusionOk="0" h="27" w="32">
                  <a:moveTo>
                    <a:pt x="9" y="0"/>
                  </a:moveTo>
                  <a:cubicBezTo>
                    <a:pt x="6" y="8"/>
                    <a:pt x="0" y="17"/>
                    <a:pt x="0" y="22"/>
                  </a:cubicBezTo>
                  <a:cubicBezTo>
                    <a:pt x="2" y="25"/>
                    <a:pt x="12" y="25"/>
                    <a:pt x="18" y="27"/>
                  </a:cubicBezTo>
                  <a:lnTo>
                    <a:pt x="31" y="5"/>
                  </a:lnTo>
                  <a:cubicBezTo>
                    <a:pt x="21" y="3"/>
                    <a:pt x="15" y="2"/>
                    <a:pt x="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47"/>
            <p:cNvSpPr/>
            <p:nvPr/>
          </p:nvSpPr>
          <p:spPr>
            <a:xfrm>
              <a:off x="2794200" y="4026450"/>
              <a:ext cx="750" cy="975"/>
            </a:xfrm>
            <a:custGeom>
              <a:rect b="b" l="l" r="r" t="t"/>
              <a:pathLst>
                <a:path extrusionOk="0" h="39" w="30">
                  <a:moveTo>
                    <a:pt x="6" y="0"/>
                  </a:moveTo>
                  <a:cubicBezTo>
                    <a:pt x="3" y="15"/>
                    <a:pt x="0" y="22"/>
                    <a:pt x="2" y="27"/>
                  </a:cubicBezTo>
                  <a:cubicBezTo>
                    <a:pt x="2" y="33"/>
                    <a:pt x="6" y="34"/>
                    <a:pt x="8" y="38"/>
                  </a:cubicBezTo>
                  <a:cubicBezTo>
                    <a:pt x="15" y="30"/>
                    <a:pt x="28" y="18"/>
                    <a:pt x="28" y="12"/>
                  </a:cubicBezTo>
                  <a:cubicBezTo>
                    <a:pt x="30" y="6"/>
                    <a:pt x="18" y="6"/>
                    <a:pt x="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47"/>
            <p:cNvSpPr/>
            <p:nvPr/>
          </p:nvSpPr>
          <p:spPr>
            <a:xfrm>
              <a:off x="2916450" y="4141275"/>
              <a:ext cx="825" cy="725"/>
            </a:xfrm>
            <a:custGeom>
              <a:rect b="b" l="l" r="r" t="t"/>
              <a:pathLst>
                <a:path extrusionOk="0" h="29" w="33">
                  <a:moveTo>
                    <a:pt x="20" y="0"/>
                  </a:moveTo>
                  <a:cubicBezTo>
                    <a:pt x="12" y="3"/>
                    <a:pt x="1" y="9"/>
                    <a:pt x="1" y="9"/>
                  </a:cubicBezTo>
                  <a:cubicBezTo>
                    <a:pt x="1" y="17"/>
                    <a:pt x="5" y="21"/>
                    <a:pt x="9" y="28"/>
                  </a:cubicBezTo>
                  <a:cubicBezTo>
                    <a:pt x="21" y="22"/>
                    <a:pt x="33" y="17"/>
                    <a:pt x="33" y="17"/>
                  </a:cubicBezTo>
                  <a:cubicBezTo>
                    <a:pt x="32" y="11"/>
                    <a:pt x="24" y="6"/>
                    <a:pt x="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47"/>
            <p:cNvSpPr/>
            <p:nvPr/>
          </p:nvSpPr>
          <p:spPr>
            <a:xfrm>
              <a:off x="2798800" y="4035825"/>
              <a:ext cx="1375" cy="950"/>
            </a:xfrm>
            <a:custGeom>
              <a:rect b="b" l="l" r="r" t="t"/>
              <a:pathLst>
                <a:path extrusionOk="0" h="38" w="55">
                  <a:moveTo>
                    <a:pt x="55" y="0"/>
                  </a:moveTo>
                  <a:cubicBezTo>
                    <a:pt x="47" y="2"/>
                    <a:pt x="38" y="5"/>
                    <a:pt x="27" y="9"/>
                  </a:cubicBezTo>
                  <a:cubicBezTo>
                    <a:pt x="19" y="17"/>
                    <a:pt x="10" y="27"/>
                    <a:pt x="0" y="37"/>
                  </a:cubicBezTo>
                  <a:cubicBezTo>
                    <a:pt x="9" y="34"/>
                    <a:pt x="19" y="33"/>
                    <a:pt x="25" y="28"/>
                  </a:cubicBezTo>
                  <a:cubicBezTo>
                    <a:pt x="35" y="19"/>
                    <a:pt x="44" y="9"/>
                    <a:pt x="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47"/>
            <p:cNvSpPr/>
            <p:nvPr/>
          </p:nvSpPr>
          <p:spPr>
            <a:xfrm>
              <a:off x="2948600" y="3956800"/>
              <a:ext cx="1925" cy="675"/>
            </a:xfrm>
            <a:custGeom>
              <a:rect b="b" l="l" r="r" t="t"/>
              <a:pathLst>
                <a:path extrusionOk="0" h="27" w="77">
                  <a:moveTo>
                    <a:pt x="55" y="1"/>
                  </a:moveTo>
                  <a:cubicBezTo>
                    <a:pt x="53" y="1"/>
                    <a:pt x="52" y="1"/>
                    <a:pt x="51" y="1"/>
                  </a:cubicBezTo>
                  <a:cubicBezTo>
                    <a:pt x="40" y="4"/>
                    <a:pt x="27" y="13"/>
                    <a:pt x="0" y="26"/>
                  </a:cubicBezTo>
                  <a:cubicBezTo>
                    <a:pt x="26" y="20"/>
                    <a:pt x="39" y="19"/>
                    <a:pt x="49" y="16"/>
                  </a:cubicBezTo>
                  <a:lnTo>
                    <a:pt x="77" y="6"/>
                  </a:lnTo>
                  <a:cubicBezTo>
                    <a:pt x="69" y="4"/>
                    <a:pt x="63" y="1"/>
                    <a:pt x="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47"/>
            <p:cNvSpPr/>
            <p:nvPr/>
          </p:nvSpPr>
          <p:spPr>
            <a:xfrm>
              <a:off x="2644750" y="4146750"/>
              <a:ext cx="1400" cy="700"/>
            </a:xfrm>
            <a:custGeom>
              <a:rect b="b" l="l" r="r" t="t"/>
              <a:pathLst>
                <a:path extrusionOk="0" h="28" w="56">
                  <a:moveTo>
                    <a:pt x="52" y="1"/>
                  </a:moveTo>
                  <a:cubicBezTo>
                    <a:pt x="43" y="1"/>
                    <a:pt x="29" y="5"/>
                    <a:pt x="12" y="9"/>
                  </a:cubicBezTo>
                  <a:cubicBezTo>
                    <a:pt x="8" y="18"/>
                    <a:pt x="1" y="27"/>
                    <a:pt x="4" y="27"/>
                  </a:cubicBezTo>
                  <a:lnTo>
                    <a:pt x="45" y="15"/>
                  </a:lnTo>
                  <a:cubicBezTo>
                    <a:pt x="46" y="9"/>
                    <a:pt x="55" y="1"/>
                    <a:pt x="5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47"/>
            <p:cNvSpPr/>
            <p:nvPr/>
          </p:nvSpPr>
          <p:spPr>
            <a:xfrm>
              <a:off x="2951725" y="3964200"/>
              <a:ext cx="1450" cy="625"/>
            </a:xfrm>
            <a:custGeom>
              <a:rect b="b" l="l" r="r" t="t"/>
              <a:pathLst>
                <a:path extrusionOk="0" h="25" w="58">
                  <a:moveTo>
                    <a:pt x="45" y="1"/>
                  </a:moveTo>
                  <a:cubicBezTo>
                    <a:pt x="44" y="1"/>
                    <a:pt x="44" y="1"/>
                    <a:pt x="43" y="1"/>
                  </a:cubicBezTo>
                  <a:cubicBezTo>
                    <a:pt x="30" y="7"/>
                    <a:pt x="17" y="13"/>
                    <a:pt x="1" y="20"/>
                  </a:cubicBezTo>
                  <a:cubicBezTo>
                    <a:pt x="8" y="21"/>
                    <a:pt x="14" y="25"/>
                    <a:pt x="18" y="25"/>
                  </a:cubicBezTo>
                  <a:cubicBezTo>
                    <a:pt x="18" y="25"/>
                    <a:pt x="19" y="25"/>
                    <a:pt x="20" y="24"/>
                  </a:cubicBezTo>
                  <a:lnTo>
                    <a:pt x="58" y="5"/>
                  </a:lnTo>
                  <a:cubicBezTo>
                    <a:pt x="53" y="4"/>
                    <a:pt x="48" y="1"/>
                    <a:pt x="4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47"/>
            <p:cNvSpPr/>
            <p:nvPr/>
          </p:nvSpPr>
          <p:spPr>
            <a:xfrm>
              <a:off x="2944050" y="3954900"/>
              <a:ext cx="1350" cy="700"/>
            </a:xfrm>
            <a:custGeom>
              <a:rect b="b" l="l" r="r" t="t"/>
              <a:pathLst>
                <a:path extrusionOk="0" h="28" w="54">
                  <a:moveTo>
                    <a:pt x="53" y="1"/>
                  </a:moveTo>
                  <a:cubicBezTo>
                    <a:pt x="35" y="7"/>
                    <a:pt x="22" y="11"/>
                    <a:pt x="9" y="15"/>
                  </a:cubicBezTo>
                  <a:cubicBezTo>
                    <a:pt x="4" y="17"/>
                    <a:pt x="3" y="23"/>
                    <a:pt x="0" y="27"/>
                  </a:cubicBezTo>
                  <a:lnTo>
                    <a:pt x="41" y="17"/>
                  </a:lnTo>
                  <a:cubicBezTo>
                    <a:pt x="44" y="15"/>
                    <a:pt x="47" y="8"/>
                    <a:pt x="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47"/>
            <p:cNvSpPr/>
            <p:nvPr/>
          </p:nvSpPr>
          <p:spPr>
            <a:xfrm>
              <a:off x="3091425" y="4077975"/>
              <a:ext cx="1150" cy="975"/>
            </a:xfrm>
            <a:custGeom>
              <a:rect b="b" l="l" r="r" t="t"/>
              <a:pathLst>
                <a:path extrusionOk="0" h="39" w="46">
                  <a:moveTo>
                    <a:pt x="46" y="0"/>
                  </a:moveTo>
                  <a:cubicBezTo>
                    <a:pt x="41" y="2"/>
                    <a:pt x="34" y="2"/>
                    <a:pt x="31" y="5"/>
                  </a:cubicBezTo>
                  <a:lnTo>
                    <a:pt x="0" y="39"/>
                  </a:lnTo>
                  <a:cubicBezTo>
                    <a:pt x="8" y="36"/>
                    <a:pt x="15" y="33"/>
                    <a:pt x="27" y="27"/>
                  </a:cubicBezTo>
                  <a:cubicBezTo>
                    <a:pt x="33" y="20"/>
                    <a:pt x="39" y="9"/>
                    <a:pt x="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47"/>
            <p:cNvSpPr/>
            <p:nvPr/>
          </p:nvSpPr>
          <p:spPr>
            <a:xfrm>
              <a:off x="2785650" y="4018525"/>
              <a:ext cx="700" cy="725"/>
            </a:xfrm>
            <a:custGeom>
              <a:rect b="b" l="l" r="r" t="t"/>
              <a:pathLst>
                <a:path extrusionOk="0" h="29" w="28">
                  <a:moveTo>
                    <a:pt x="24" y="1"/>
                  </a:moveTo>
                  <a:cubicBezTo>
                    <a:pt x="24" y="1"/>
                    <a:pt x="13" y="5"/>
                    <a:pt x="1" y="10"/>
                  </a:cubicBezTo>
                  <a:cubicBezTo>
                    <a:pt x="2" y="17"/>
                    <a:pt x="2" y="24"/>
                    <a:pt x="7" y="29"/>
                  </a:cubicBezTo>
                  <a:cubicBezTo>
                    <a:pt x="7" y="29"/>
                    <a:pt x="20" y="24"/>
                    <a:pt x="26" y="21"/>
                  </a:cubicBezTo>
                  <a:cubicBezTo>
                    <a:pt x="26" y="14"/>
                    <a:pt x="27" y="7"/>
                    <a:pt x="2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47"/>
            <p:cNvSpPr/>
            <p:nvPr/>
          </p:nvSpPr>
          <p:spPr>
            <a:xfrm>
              <a:off x="2942225" y="3962225"/>
              <a:ext cx="950" cy="800"/>
            </a:xfrm>
            <a:custGeom>
              <a:rect b="b" l="l" r="r" t="t"/>
              <a:pathLst>
                <a:path extrusionOk="0" h="32" w="38">
                  <a:moveTo>
                    <a:pt x="19" y="0"/>
                  </a:moveTo>
                  <a:cubicBezTo>
                    <a:pt x="13" y="6"/>
                    <a:pt x="5" y="14"/>
                    <a:pt x="2" y="20"/>
                  </a:cubicBezTo>
                  <a:cubicBezTo>
                    <a:pt x="1" y="24"/>
                    <a:pt x="5" y="27"/>
                    <a:pt x="7" y="31"/>
                  </a:cubicBezTo>
                  <a:lnTo>
                    <a:pt x="38" y="20"/>
                  </a:lnTo>
                  <a:cubicBezTo>
                    <a:pt x="36" y="15"/>
                    <a:pt x="36" y="11"/>
                    <a:pt x="32" y="8"/>
                  </a:cubicBezTo>
                  <a:cubicBezTo>
                    <a:pt x="29" y="5"/>
                    <a:pt x="23" y="2"/>
                    <a:pt x="1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47"/>
            <p:cNvSpPr/>
            <p:nvPr/>
          </p:nvSpPr>
          <p:spPr>
            <a:xfrm>
              <a:off x="3136325" y="4019050"/>
              <a:ext cx="500" cy="1350"/>
            </a:xfrm>
            <a:custGeom>
              <a:rect b="b" l="l" r="r" t="t"/>
              <a:pathLst>
                <a:path extrusionOk="0" h="54" w="20">
                  <a:moveTo>
                    <a:pt x="11" y="0"/>
                  </a:moveTo>
                  <a:cubicBezTo>
                    <a:pt x="8" y="8"/>
                    <a:pt x="2" y="17"/>
                    <a:pt x="1" y="24"/>
                  </a:cubicBezTo>
                  <a:cubicBezTo>
                    <a:pt x="1" y="34"/>
                    <a:pt x="2" y="43"/>
                    <a:pt x="4" y="53"/>
                  </a:cubicBezTo>
                  <a:cubicBezTo>
                    <a:pt x="7" y="45"/>
                    <a:pt x="11" y="37"/>
                    <a:pt x="20" y="15"/>
                  </a:cubicBezTo>
                  <a:cubicBezTo>
                    <a:pt x="18" y="12"/>
                    <a:pt x="15" y="6"/>
                    <a:pt x="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47"/>
            <p:cNvSpPr/>
            <p:nvPr/>
          </p:nvSpPr>
          <p:spPr>
            <a:xfrm>
              <a:off x="2795750" y="4034600"/>
              <a:ext cx="825" cy="775"/>
            </a:xfrm>
            <a:custGeom>
              <a:rect b="b" l="l" r="r" t="t"/>
              <a:pathLst>
                <a:path extrusionOk="0" h="31" w="33">
                  <a:moveTo>
                    <a:pt x="16" y="1"/>
                  </a:moveTo>
                  <a:cubicBezTo>
                    <a:pt x="7" y="10"/>
                    <a:pt x="0" y="20"/>
                    <a:pt x="0" y="20"/>
                  </a:cubicBezTo>
                  <a:cubicBezTo>
                    <a:pt x="3" y="24"/>
                    <a:pt x="12" y="27"/>
                    <a:pt x="18" y="30"/>
                  </a:cubicBezTo>
                  <a:cubicBezTo>
                    <a:pt x="24" y="24"/>
                    <a:pt x="32" y="14"/>
                    <a:pt x="32" y="14"/>
                  </a:cubicBezTo>
                  <a:cubicBezTo>
                    <a:pt x="29" y="8"/>
                    <a:pt x="22" y="5"/>
                    <a:pt x="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47"/>
            <p:cNvSpPr/>
            <p:nvPr/>
          </p:nvSpPr>
          <p:spPr>
            <a:xfrm>
              <a:off x="2783675" y="4018575"/>
              <a:ext cx="825" cy="750"/>
            </a:xfrm>
            <a:custGeom>
              <a:rect b="b" l="l" r="r" t="t"/>
              <a:pathLst>
                <a:path extrusionOk="0" h="30" w="33">
                  <a:moveTo>
                    <a:pt x="17" y="0"/>
                  </a:moveTo>
                  <a:cubicBezTo>
                    <a:pt x="8" y="11"/>
                    <a:pt x="0" y="21"/>
                    <a:pt x="0" y="21"/>
                  </a:cubicBezTo>
                  <a:cubicBezTo>
                    <a:pt x="5" y="25"/>
                    <a:pt x="12" y="27"/>
                    <a:pt x="18" y="30"/>
                  </a:cubicBezTo>
                  <a:cubicBezTo>
                    <a:pt x="24" y="24"/>
                    <a:pt x="33" y="14"/>
                    <a:pt x="33" y="14"/>
                  </a:cubicBezTo>
                  <a:cubicBezTo>
                    <a:pt x="30" y="8"/>
                    <a:pt x="24" y="5"/>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47"/>
            <p:cNvSpPr/>
            <p:nvPr/>
          </p:nvSpPr>
          <p:spPr>
            <a:xfrm>
              <a:off x="2638400" y="4140325"/>
              <a:ext cx="1300" cy="875"/>
            </a:xfrm>
            <a:custGeom>
              <a:rect b="b" l="l" r="r" t="t"/>
              <a:pathLst>
                <a:path extrusionOk="0" h="35" w="52">
                  <a:moveTo>
                    <a:pt x="45" y="0"/>
                  </a:moveTo>
                  <a:cubicBezTo>
                    <a:pt x="38" y="0"/>
                    <a:pt x="22" y="7"/>
                    <a:pt x="0" y="13"/>
                  </a:cubicBezTo>
                  <a:cubicBezTo>
                    <a:pt x="5" y="24"/>
                    <a:pt x="3" y="31"/>
                    <a:pt x="7" y="34"/>
                  </a:cubicBezTo>
                  <a:cubicBezTo>
                    <a:pt x="9" y="34"/>
                    <a:pt x="11" y="35"/>
                    <a:pt x="13" y="35"/>
                  </a:cubicBezTo>
                  <a:cubicBezTo>
                    <a:pt x="17" y="35"/>
                    <a:pt x="23" y="34"/>
                    <a:pt x="27" y="34"/>
                  </a:cubicBezTo>
                  <a:cubicBezTo>
                    <a:pt x="35" y="22"/>
                    <a:pt x="52" y="5"/>
                    <a:pt x="49" y="2"/>
                  </a:cubicBezTo>
                  <a:cubicBezTo>
                    <a:pt x="48" y="1"/>
                    <a:pt x="47" y="0"/>
                    <a:pt x="4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47"/>
            <p:cNvSpPr/>
            <p:nvPr/>
          </p:nvSpPr>
          <p:spPr>
            <a:xfrm>
              <a:off x="3100425" y="3909550"/>
              <a:ext cx="950" cy="725"/>
            </a:xfrm>
            <a:custGeom>
              <a:rect b="b" l="l" r="r" t="t"/>
              <a:pathLst>
                <a:path extrusionOk="0" h="29" w="38">
                  <a:moveTo>
                    <a:pt x="11" y="1"/>
                  </a:moveTo>
                  <a:cubicBezTo>
                    <a:pt x="7" y="8"/>
                    <a:pt x="1" y="12"/>
                    <a:pt x="1" y="18"/>
                  </a:cubicBezTo>
                  <a:cubicBezTo>
                    <a:pt x="1" y="18"/>
                    <a:pt x="15" y="26"/>
                    <a:pt x="23" y="29"/>
                  </a:cubicBezTo>
                  <a:cubicBezTo>
                    <a:pt x="29" y="23"/>
                    <a:pt x="36" y="18"/>
                    <a:pt x="38" y="12"/>
                  </a:cubicBezTo>
                  <a:cubicBezTo>
                    <a:pt x="38" y="12"/>
                    <a:pt x="24" y="6"/>
                    <a:pt x="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47"/>
            <p:cNvSpPr/>
            <p:nvPr/>
          </p:nvSpPr>
          <p:spPr>
            <a:xfrm>
              <a:off x="3082200" y="4080325"/>
              <a:ext cx="675" cy="700"/>
            </a:xfrm>
            <a:custGeom>
              <a:rect b="b" l="l" r="r" t="t"/>
              <a:pathLst>
                <a:path extrusionOk="0" h="28" w="27">
                  <a:moveTo>
                    <a:pt x="21" y="1"/>
                  </a:moveTo>
                  <a:cubicBezTo>
                    <a:pt x="21" y="1"/>
                    <a:pt x="7" y="5"/>
                    <a:pt x="1" y="6"/>
                  </a:cubicBezTo>
                  <a:cubicBezTo>
                    <a:pt x="1" y="14"/>
                    <a:pt x="0" y="21"/>
                    <a:pt x="3" y="27"/>
                  </a:cubicBezTo>
                  <a:cubicBezTo>
                    <a:pt x="3" y="27"/>
                    <a:pt x="16" y="24"/>
                    <a:pt x="26" y="20"/>
                  </a:cubicBezTo>
                  <a:cubicBezTo>
                    <a:pt x="25" y="12"/>
                    <a:pt x="24" y="5"/>
                    <a:pt x="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47"/>
            <p:cNvSpPr/>
            <p:nvPr/>
          </p:nvSpPr>
          <p:spPr>
            <a:xfrm>
              <a:off x="3094850" y="3937275"/>
              <a:ext cx="750" cy="725"/>
            </a:xfrm>
            <a:custGeom>
              <a:rect b="b" l="l" r="r" t="t"/>
              <a:pathLst>
                <a:path extrusionOk="0" h="29" w="30">
                  <a:moveTo>
                    <a:pt x="5" y="1"/>
                  </a:moveTo>
                  <a:lnTo>
                    <a:pt x="0" y="29"/>
                  </a:lnTo>
                  <a:lnTo>
                    <a:pt x="30" y="23"/>
                  </a:lnTo>
                  <a:lnTo>
                    <a:pt x="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47"/>
            <p:cNvSpPr/>
            <p:nvPr/>
          </p:nvSpPr>
          <p:spPr>
            <a:xfrm>
              <a:off x="3080300" y="4080325"/>
              <a:ext cx="700" cy="700"/>
            </a:xfrm>
            <a:custGeom>
              <a:rect b="b" l="l" r="r" t="t"/>
              <a:pathLst>
                <a:path extrusionOk="0" h="28" w="28">
                  <a:moveTo>
                    <a:pt x="20" y="1"/>
                  </a:moveTo>
                  <a:cubicBezTo>
                    <a:pt x="20" y="1"/>
                    <a:pt x="8" y="3"/>
                    <a:pt x="1" y="6"/>
                  </a:cubicBezTo>
                  <a:cubicBezTo>
                    <a:pt x="2" y="14"/>
                    <a:pt x="1" y="21"/>
                    <a:pt x="4" y="27"/>
                  </a:cubicBezTo>
                  <a:cubicBezTo>
                    <a:pt x="4" y="27"/>
                    <a:pt x="16" y="23"/>
                    <a:pt x="27" y="20"/>
                  </a:cubicBezTo>
                  <a:cubicBezTo>
                    <a:pt x="25" y="12"/>
                    <a:pt x="25" y="5"/>
                    <a:pt x="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47"/>
            <p:cNvSpPr/>
            <p:nvPr/>
          </p:nvSpPr>
          <p:spPr>
            <a:xfrm>
              <a:off x="2651125" y="4137525"/>
              <a:ext cx="1225" cy="825"/>
            </a:xfrm>
            <a:custGeom>
              <a:rect b="b" l="l" r="r" t="t"/>
              <a:pathLst>
                <a:path extrusionOk="0" h="33" w="49">
                  <a:moveTo>
                    <a:pt x="49" y="0"/>
                  </a:moveTo>
                  <a:lnTo>
                    <a:pt x="49" y="0"/>
                  </a:lnTo>
                  <a:cubicBezTo>
                    <a:pt x="24" y="8"/>
                    <a:pt x="15" y="11"/>
                    <a:pt x="6" y="14"/>
                  </a:cubicBezTo>
                  <a:cubicBezTo>
                    <a:pt x="5" y="19"/>
                    <a:pt x="0" y="30"/>
                    <a:pt x="3" y="33"/>
                  </a:cubicBezTo>
                  <a:cubicBezTo>
                    <a:pt x="3" y="33"/>
                    <a:pt x="4" y="33"/>
                    <a:pt x="4" y="33"/>
                  </a:cubicBezTo>
                  <a:cubicBezTo>
                    <a:pt x="9" y="33"/>
                    <a:pt x="20" y="28"/>
                    <a:pt x="28" y="25"/>
                  </a:cubicBezTo>
                  <a:cubicBezTo>
                    <a:pt x="37" y="15"/>
                    <a:pt x="46" y="5"/>
                    <a:pt x="4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47"/>
            <p:cNvSpPr/>
            <p:nvPr/>
          </p:nvSpPr>
          <p:spPr>
            <a:xfrm>
              <a:off x="3083400" y="4086350"/>
              <a:ext cx="825" cy="675"/>
            </a:xfrm>
            <a:custGeom>
              <a:rect b="b" l="l" r="r" t="t"/>
              <a:pathLst>
                <a:path extrusionOk="0" h="27" w="33">
                  <a:moveTo>
                    <a:pt x="33" y="1"/>
                  </a:moveTo>
                  <a:lnTo>
                    <a:pt x="33" y="1"/>
                  </a:lnTo>
                  <a:cubicBezTo>
                    <a:pt x="29" y="2"/>
                    <a:pt x="17" y="7"/>
                    <a:pt x="6" y="11"/>
                  </a:cubicBezTo>
                  <a:cubicBezTo>
                    <a:pt x="5" y="16"/>
                    <a:pt x="1" y="24"/>
                    <a:pt x="5" y="26"/>
                  </a:cubicBezTo>
                  <a:cubicBezTo>
                    <a:pt x="6" y="26"/>
                    <a:pt x="8" y="26"/>
                    <a:pt x="10" y="26"/>
                  </a:cubicBezTo>
                  <a:cubicBezTo>
                    <a:pt x="15" y="26"/>
                    <a:pt x="22" y="25"/>
                    <a:pt x="29" y="24"/>
                  </a:cubicBezTo>
                  <a:cubicBezTo>
                    <a:pt x="29" y="20"/>
                    <a:pt x="30" y="14"/>
                    <a:pt x="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47"/>
            <p:cNvSpPr/>
            <p:nvPr/>
          </p:nvSpPr>
          <p:spPr>
            <a:xfrm>
              <a:off x="3080575" y="4085325"/>
              <a:ext cx="900" cy="650"/>
            </a:xfrm>
            <a:custGeom>
              <a:rect b="b" l="l" r="r" t="t"/>
              <a:pathLst>
                <a:path extrusionOk="0" h="26" w="36">
                  <a:moveTo>
                    <a:pt x="21" y="1"/>
                  </a:moveTo>
                  <a:cubicBezTo>
                    <a:pt x="12" y="8"/>
                    <a:pt x="5" y="17"/>
                    <a:pt x="0" y="20"/>
                  </a:cubicBezTo>
                  <a:cubicBezTo>
                    <a:pt x="15" y="23"/>
                    <a:pt x="19" y="24"/>
                    <a:pt x="25" y="26"/>
                  </a:cubicBezTo>
                  <a:cubicBezTo>
                    <a:pt x="28" y="18"/>
                    <a:pt x="36" y="9"/>
                    <a:pt x="36" y="5"/>
                  </a:cubicBezTo>
                  <a:cubicBezTo>
                    <a:pt x="36" y="1"/>
                    <a:pt x="25" y="2"/>
                    <a:pt x="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47"/>
            <p:cNvSpPr/>
            <p:nvPr/>
          </p:nvSpPr>
          <p:spPr>
            <a:xfrm>
              <a:off x="2939450" y="3959400"/>
              <a:ext cx="825" cy="825"/>
            </a:xfrm>
            <a:custGeom>
              <a:rect b="b" l="l" r="r" t="t"/>
              <a:pathLst>
                <a:path extrusionOk="0" h="33" w="33">
                  <a:moveTo>
                    <a:pt x="16" y="0"/>
                  </a:moveTo>
                  <a:cubicBezTo>
                    <a:pt x="6" y="12"/>
                    <a:pt x="0" y="19"/>
                    <a:pt x="0" y="19"/>
                  </a:cubicBezTo>
                  <a:cubicBezTo>
                    <a:pt x="3" y="25"/>
                    <a:pt x="9" y="28"/>
                    <a:pt x="13" y="32"/>
                  </a:cubicBezTo>
                  <a:cubicBezTo>
                    <a:pt x="21" y="30"/>
                    <a:pt x="33" y="24"/>
                    <a:pt x="33" y="24"/>
                  </a:cubicBezTo>
                  <a:cubicBezTo>
                    <a:pt x="30" y="16"/>
                    <a:pt x="24" y="10"/>
                    <a:pt x="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47"/>
            <p:cNvSpPr/>
            <p:nvPr/>
          </p:nvSpPr>
          <p:spPr>
            <a:xfrm>
              <a:off x="2942225" y="3965975"/>
              <a:ext cx="1325" cy="675"/>
            </a:xfrm>
            <a:custGeom>
              <a:rect b="b" l="l" r="r" t="t"/>
              <a:pathLst>
                <a:path extrusionOk="0" h="27" w="53">
                  <a:moveTo>
                    <a:pt x="52" y="0"/>
                  </a:moveTo>
                  <a:lnTo>
                    <a:pt x="52" y="0"/>
                  </a:lnTo>
                  <a:cubicBezTo>
                    <a:pt x="36" y="6"/>
                    <a:pt x="22" y="11"/>
                    <a:pt x="8" y="15"/>
                  </a:cubicBezTo>
                  <a:cubicBezTo>
                    <a:pt x="4" y="17"/>
                    <a:pt x="2" y="23"/>
                    <a:pt x="1" y="27"/>
                  </a:cubicBezTo>
                  <a:cubicBezTo>
                    <a:pt x="14" y="24"/>
                    <a:pt x="29" y="20"/>
                    <a:pt x="41" y="17"/>
                  </a:cubicBezTo>
                  <a:cubicBezTo>
                    <a:pt x="45" y="15"/>
                    <a:pt x="48" y="8"/>
                    <a:pt x="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47"/>
            <p:cNvSpPr/>
            <p:nvPr/>
          </p:nvSpPr>
          <p:spPr>
            <a:xfrm>
              <a:off x="3093325" y="3936800"/>
              <a:ext cx="1650" cy="500"/>
            </a:xfrm>
            <a:custGeom>
              <a:rect b="b" l="l" r="r" t="t"/>
              <a:pathLst>
                <a:path extrusionOk="0" h="20" w="66">
                  <a:moveTo>
                    <a:pt x="1" y="1"/>
                  </a:moveTo>
                  <a:cubicBezTo>
                    <a:pt x="21" y="8"/>
                    <a:pt x="32" y="13"/>
                    <a:pt x="41" y="16"/>
                  </a:cubicBezTo>
                  <a:lnTo>
                    <a:pt x="66" y="20"/>
                  </a:lnTo>
                  <a:cubicBezTo>
                    <a:pt x="61" y="16"/>
                    <a:pt x="57" y="7"/>
                    <a:pt x="49" y="4"/>
                  </a:cubicBezTo>
                  <a:cubicBezTo>
                    <a:pt x="39" y="1"/>
                    <a:pt x="26" y="2"/>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47"/>
            <p:cNvSpPr/>
            <p:nvPr/>
          </p:nvSpPr>
          <p:spPr>
            <a:xfrm>
              <a:off x="3096800" y="3908550"/>
              <a:ext cx="925" cy="700"/>
            </a:xfrm>
            <a:custGeom>
              <a:rect b="b" l="l" r="r" t="t"/>
              <a:pathLst>
                <a:path extrusionOk="0" h="28" w="37">
                  <a:moveTo>
                    <a:pt x="10" y="1"/>
                  </a:moveTo>
                  <a:cubicBezTo>
                    <a:pt x="6" y="7"/>
                    <a:pt x="0" y="13"/>
                    <a:pt x="0" y="19"/>
                  </a:cubicBezTo>
                  <a:cubicBezTo>
                    <a:pt x="0" y="19"/>
                    <a:pt x="15" y="24"/>
                    <a:pt x="22" y="27"/>
                  </a:cubicBezTo>
                  <a:cubicBezTo>
                    <a:pt x="28" y="23"/>
                    <a:pt x="35" y="19"/>
                    <a:pt x="37" y="13"/>
                  </a:cubicBezTo>
                  <a:cubicBezTo>
                    <a:pt x="37" y="13"/>
                    <a:pt x="24" y="7"/>
                    <a:pt x="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47"/>
            <p:cNvSpPr/>
            <p:nvPr/>
          </p:nvSpPr>
          <p:spPr>
            <a:xfrm>
              <a:off x="2798450" y="4047875"/>
              <a:ext cx="1150" cy="1000"/>
            </a:xfrm>
            <a:custGeom>
              <a:rect b="b" l="l" r="r" t="t"/>
              <a:pathLst>
                <a:path extrusionOk="0" h="40" w="46">
                  <a:moveTo>
                    <a:pt x="45" y="1"/>
                  </a:moveTo>
                  <a:lnTo>
                    <a:pt x="45" y="1"/>
                  </a:lnTo>
                  <a:cubicBezTo>
                    <a:pt x="30" y="10"/>
                    <a:pt x="17" y="17"/>
                    <a:pt x="5" y="26"/>
                  </a:cubicBezTo>
                  <a:cubicBezTo>
                    <a:pt x="2" y="27"/>
                    <a:pt x="2" y="35"/>
                    <a:pt x="1" y="39"/>
                  </a:cubicBezTo>
                  <a:lnTo>
                    <a:pt x="38" y="19"/>
                  </a:lnTo>
                  <a:cubicBezTo>
                    <a:pt x="41" y="16"/>
                    <a:pt x="42" y="10"/>
                    <a:pt x="4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47"/>
            <p:cNvSpPr/>
            <p:nvPr/>
          </p:nvSpPr>
          <p:spPr>
            <a:xfrm>
              <a:off x="2938400" y="3959275"/>
              <a:ext cx="925" cy="625"/>
            </a:xfrm>
            <a:custGeom>
              <a:rect b="b" l="l" r="r" t="t"/>
              <a:pathLst>
                <a:path extrusionOk="0" h="25" w="37">
                  <a:moveTo>
                    <a:pt x="11" y="1"/>
                  </a:moveTo>
                  <a:cubicBezTo>
                    <a:pt x="8" y="7"/>
                    <a:pt x="7" y="11"/>
                    <a:pt x="1" y="18"/>
                  </a:cubicBezTo>
                  <a:lnTo>
                    <a:pt x="2" y="18"/>
                  </a:lnTo>
                  <a:cubicBezTo>
                    <a:pt x="8" y="20"/>
                    <a:pt x="17" y="23"/>
                    <a:pt x="26" y="24"/>
                  </a:cubicBezTo>
                  <a:cubicBezTo>
                    <a:pt x="29" y="20"/>
                    <a:pt x="36" y="12"/>
                    <a:pt x="36" y="12"/>
                  </a:cubicBezTo>
                  <a:cubicBezTo>
                    <a:pt x="29" y="8"/>
                    <a:pt x="20" y="5"/>
                    <a:pt x="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47"/>
            <p:cNvSpPr/>
            <p:nvPr/>
          </p:nvSpPr>
          <p:spPr>
            <a:xfrm>
              <a:off x="3133725" y="4005850"/>
              <a:ext cx="350" cy="1450"/>
            </a:xfrm>
            <a:custGeom>
              <a:rect b="b" l="l" r="r" t="t"/>
              <a:pathLst>
                <a:path extrusionOk="0" h="58" w="14">
                  <a:moveTo>
                    <a:pt x="8" y="0"/>
                  </a:moveTo>
                  <a:cubicBezTo>
                    <a:pt x="5" y="5"/>
                    <a:pt x="0" y="9"/>
                    <a:pt x="0" y="12"/>
                  </a:cubicBezTo>
                  <a:lnTo>
                    <a:pt x="5" y="58"/>
                  </a:lnTo>
                  <a:cubicBezTo>
                    <a:pt x="8" y="50"/>
                    <a:pt x="9" y="43"/>
                    <a:pt x="13" y="31"/>
                  </a:cubicBezTo>
                  <a:cubicBezTo>
                    <a:pt x="12" y="22"/>
                    <a:pt x="9" y="11"/>
                    <a:pt x="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47"/>
            <p:cNvSpPr/>
            <p:nvPr/>
          </p:nvSpPr>
          <p:spPr>
            <a:xfrm>
              <a:off x="2788200" y="4039725"/>
              <a:ext cx="1800" cy="1025"/>
            </a:xfrm>
            <a:custGeom>
              <a:rect b="b" l="l" r="r" t="t"/>
              <a:pathLst>
                <a:path extrusionOk="0" h="41" w="72">
                  <a:moveTo>
                    <a:pt x="56" y="1"/>
                  </a:moveTo>
                  <a:cubicBezTo>
                    <a:pt x="52" y="1"/>
                    <a:pt x="48" y="1"/>
                    <a:pt x="45" y="3"/>
                  </a:cubicBezTo>
                  <a:cubicBezTo>
                    <a:pt x="34" y="9"/>
                    <a:pt x="23" y="21"/>
                    <a:pt x="0" y="40"/>
                  </a:cubicBezTo>
                  <a:cubicBezTo>
                    <a:pt x="25" y="28"/>
                    <a:pt x="36" y="24"/>
                    <a:pt x="46" y="18"/>
                  </a:cubicBezTo>
                  <a:lnTo>
                    <a:pt x="71" y="2"/>
                  </a:lnTo>
                  <a:cubicBezTo>
                    <a:pt x="66" y="2"/>
                    <a:pt x="61" y="1"/>
                    <a:pt x="5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47"/>
            <p:cNvSpPr/>
            <p:nvPr/>
          </p:nvSpPr>
          <p:spPr>
            <a:xfrm>
              <a:off x="2940225" y="3965975"/>
              <a:ext cx="900" cy="650"/>
            </a:xfrm>
            <a:custGeom>
              <a:rect b="b" l="l" r="r" t="t"/>
              <a:pathLst>
                <a:path extrusionOk="0" h="26" w="36">
                  <a:moveTo>
                    <a:pt x="12" y="0"/>
                  </a:moveTo>
                  <a:cubicBezTo>
                    <a:pt x="9" y="5"/>
                    <a:pt x="0" y="12"/>
                    <a:pt x="2" y="15"/>
                  </a:cubicBezTo>
                  <a:cubicBezTo>
                    <a:pt x="6" y="21"/>
                    <a:pt x="15" y="23"/>
                    <a:pt x="22" y="25"/>
                  </a:cubicBezTo>
                  <a:cubicBezTo>
                    <a:pt x="27" y="21"/>
                    <a:pt x="29" y="15"/>
                    <a:pt x="35" y="8"/>
                  </a:cubicBezTo>
                  <a:cubicBezTo>
                    <a:pt x="28" y="5"/>
                    <a:pt x="21" y="3"/>
                    <a:pt x="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47"/>
            <p:cNvSpPr/>
            <p:nvPr/>
          </p:nvSpPr>
          <p:spPr>
            <a:xfrm>
              <a:off x="2786475" y="4041100"/>
              <a:ext cx="1300" cy="800"/>
            </a:xfrm>
            <a:custGeom>
              <a:rect b="b" l="l" r="r" t="t"/>
              <a:pathLst>
                <a:path extrusionOk="0" h="32" w="52">
                  <a:moveTo>
                    <a:pt x="44" y="1"/>
                  </a:moveTo>
                  <a:cubicBezTo>
                    <a:pt x="41" y="1"/>
                    <a:pt x="39" y="1"/>
                    <a:pt x="37" y="3"/>
                  </a:cubicBezTo>
                  <a:cubicBezTo>
                    <a:pt x="25" y="12"/>
                    <a:pt x="14" y="19"/>
                    <a:pt x="0" y="31"/>
                  </a:cubicBezTo>
                  <a:cubicBezTo>
                    <a:pt x="6" y="31"/>
                    <a:pt x="11" y="31"/>
                    <a:pt x="15" y="31"/>
                  </a:cubicBezTo>
                  <a:cubicBezTo>
                    <a:pt x="17" y="31"/>
                    <a:pt x="18" y="31"/>
                    <a:pt x="19" y="31"/>
                  </a:cubicBezTo>
                  <a:lnTo>
                    <a:pt x="52" y="1"/>
                  </a:lnTo>
                  <a:cubicBezTo>
                    <a:pt x="50" y="1"/>
                    <a:pt x="47" y="1"/>
                    <a:pt x="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47"/>
            <p:cNvSpPr/>
            <p:nvPr/>
          </p:nvSpPr>
          <p:spPr>
            <a:xfrm>
              <a:off x="2937350" y="3960825"/>
              <a:ext cx="725" cy="625"/>
            </a:xfrm>
            <a:custGeom>
              <a:rect b="b" l="l" r="r" t="t"/>
              <a:pathLst>
                <a:path extrusionOk="0" h="25" w="29">
                  <a:moveTo>
                    <a:pt x="27" y="1"/>
                  </a:moveTo>
                  <a:cubicBezTo>
                    <a:pt x="27" y="1"/>
                    <a:pt x="14" y="2"/>
                    <a:pt x="2" y="3"/>
                  </a:cubicBezTo>
                  <a:cubicBezTo>
                    <a:pt x="2" y="12"/>
                    <a:pt x="0" y="18"/>
                    <a:pt x="3" y="24"/>
                  </a:cubicBezTo>
                  <a:cubicBezTo>
                    <a:pt x="3" y="24"/>
                    <a:pt x="18" y="23"/>
                    <a:pt x="25" y="21"/>
                  </a:cubicBezTo>
                  <a:cubicBezTo>
                    <a:pt x="25" y="14"/>
                    <a:pt x="28" y="6"/>
                    <a:pt x="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47"/>
            <p:cNvSpPr/>
            <p:nvPr/>
          </p:nvSpPr>
          <p:spPr>
            <a:xfrm>
              <a:off x="2669475" y="4117325"/>
              <a:ext cx="1050" cy="1050"/>
            </a:xfrm>
            <a:custGeom>
              <a:rect b="b" l="l" r="r" t="t"/>
              <a:pathLst>
                <a:path extrusionOk="0" h="42" w="42">
                  <a:moveTo>
                    <a:pt x="35" y="0"/>
                  </a:moveTo>
                  <a:cubicBezTo>
                    <a:pt x="29" y="0"/>
                    <a:pt x="16" y="7"/>
                    <a:pt x="6" y="11"/>
                  </a:cubicBezTo>
                  <a:cubicBezTo>
                    <a:pt x="5" y="17"/>
                    <a:pt x="3" y="24"/>
                    <a:pt x="0" y="42"/>
                  </a:cubicBezTo>
                  <a:cubicBezTo>
                    <a:pt x="6" y="37"/>
                    <a:pt x="21" y="27"/>
                    <a:pt x="34" y="18"/>
                  </a:cubicBezTo>
                  <a:cubicBezTo>
                    <a:pt x="36" y="15"/>
                    <a:pt x="42" y="1"/>
                    <a:pt x="37" y="1"/>
                  </a:cubicBezTo>
                  <a:cubicBezTo>
                    <a:pt x="37" y="0"/>
                    <a:pt x="36" y="0"/>
                    <a:pt x="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47"/>
            <p:cNvSpPr/>
            <p:nvPr/>
          </p:nvSpPr>
          <p:spPr>
            <a:xfrm>
              <a:off x="3084900" y="3906500"/>
              <a:ext cx="1150" cy="575"/>
            </a:xfrm>
            <a:custGeom>
              <a:rect b="b" l="l" r="r" t="t"/>
              <a:pathLst>
                <a:path extrusionOk="0" h="23" w="46">
                  <a:moveTo>
                    <a:pt x="27" y="0"/>
                  </a:moveTo>
                  <a:cubicBezTo>
                    <a:pt x="19" y="5"/>
                    <a:pt x="7" y="6"/>
                    <a:pt x="2" y="11"/>
                  </a:cubicBezTo>
                  <a:cubicBezTo>
                    <a:pt x="1" y="14"/>
                    <a:pt x="10" y="20"/>
                    <a:pt x="13" y="23"/>
                  </a:cubicBezTo>
                  <a:cubicBezTo>
                    <a:pt x="26" y="23"/>
                    <a:pt x="39" y="21"/>
                    <a:pt x="45" y="21"/>
                  </a:cubicBezTo>
                  <a:cubicBezTo>
                    <a:pt x="35" y="9"/>
                    <a:pt x="30" y="5"/>
                    <a:pt x="2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47"/>
            <p:cNvSpPr/>
            <p:nvPr/>
          </p:nvSpPr>
          <p:spPr>
            <a:xfrm>
              <a:off x="2678675" y="4114600"/>
              <a:ext cx="800" cy="500"/>
            </a:xfrm>
            <a:custGeom>
              <a:rect b="b" l="l" r="r" t="t"/>
              <a:pathLst>
                <a:path extrusionOk="0" h="20" w="32">
                  <a:moveTo>
                    <a:pt x="3" y="1"/>
                  </a:moveTo>
                  <a:cubicBezTo>
                    <a:pt x="3" y="5"/>
                    <a:pt x="2" y="11"/>
                    <a:pt x="0" y="20"/>
                  </a:cubicBezTo>
                  <a:cubicBezTo>
                    <a:pt x="6" y="20"/>
                    <a:pt x="15" y="18"/>
                    <a:pt x="24" y="17"/>
                  </a:cubicBezTo>
                  <a:cubicBezTo>
                    <a:pt x="27" y="12"/>
                    <a:pt x="31" y="4"/>
                    <a:pt x="31" y="4"/>
                  </a:cubicBezTo>
                  <a:cubicBezTo>
                    <a:pt x="22" y="1"/>
                    <a:pt x="13" y="1"/>
                    <a:pt x="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47"/>
            <p:cNvSpPr/>
            <p:nvPr/>
          </p:nvSpPr>
          <p:spPr>
            <a:xfrm>
              <a:off x="2899325" y="4137900"/>
              <a:ext cx="900" cy="650"/>
            </a:xfrm>
            <a:custGeom>
              <a:rect b="b" l="l" r="r" t="t"/>
              <a:pathLst>
                <a:path extrusionOk="0" h="26" w="36">
                  <a:moveTo>
                    <a:pt x="13" y="0"/>
                  </a:moveTo>
                  <a:cubicBezTo>
                    <a:pt x="9" y="3"/>
                    <a:pt x="0" y="9"/>
                    <a:pt x="0" y="9"/>
                  </a:cubicBezTo>
                  <a:cubicBezTo>
                    <a:pt x="6" y="15"/>
                    <a:pt x="15" y="21"/>
                    <a:pt x="22" y="25"/>
                  </a:cubicBezTo>
                  <a:cubicBezTo>
                    <a:pt x="25" y="22"/>
                    <a:pt x="29" y="18"/>
                    <a:pt x="35" y="10"/>
                  </a:cubicBezTo>
                  <a:cubicBezTo>
                    <a:pt x="29" y="7"/>
                    <a:pt x="21" y="4"/>
                    <a:pt x="1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47"/>
            <p:cNvSpPr/>
            <p:nvPr/>
          </p:nvSpPr>
          <p:spPr>
            <a:xfrm>
              <a:off x="2899825" y="4142000"/>
              <a:ext cx="1025" cy="650"/>
            </a:xfrm>
            <a:custGeom>
              <a:rect b="b" l="l" r="r" t="t"/>
              <a:pathLst>
                <a:path extrusionOk="0" h="26" w="41">
                  <a:moveTo>
                    <a:pt x="27" y="1"/>
                  </a:moveTo>
                  <a:cubicBezTo>
                    <a:pt x="15" y="5"/>
                    <a:pt x="5" y="10"/>
                    <a:pt x="1" y="11"/>
                  </a:cubicBezTo>
                  <a:cubicBezTo>
                    <a:pt x="12" y="20"/>
                    <a:pt x="17" y="23"/>
                    <a:pt x="20" y="26"/>
                  </a:cubicBezTo>
                  <a:cubicBezTo>
                    <a:pt x="27" y="20"/>
                    <a:pt x="36" y="16"/>
                    <a:pt x="39" y="11"/>
                  </a:cubicBezTo>
                  <a:cubicBezTo>
                    <a:pt x="40" y="7"/>
                    <a:pt x="32" y="4"/>
                    <a:pt x="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47"/>
            <p:cNvSpPr/>
            <p:nvPr/>
          </p:nvSpPr>
          <p:spPr>
            <a:xfrm>
              <a:off x="2778425" y="4039575"/>
              <a:ext cx="1350" cy="975"/>
            </a:xfrm>
            <a:custGeom>
              <a:rect b="b" l="l" r="r" t="t"/>
              <a:pathLst>
                <a:path extrusionOk="0" h="39" w="54">
                  <a:moveTo>
                    <a:pt x="53" y="0"/>
                  </a:moveTo>
                  <a:lnTo>
                    <a:pt x="53" y="0"/>
                  </a:lnTo>
                  <a:cubicBezTo>
                    <a:pt x="46" y="3"/>
                    <a:pt x="37" y="6"/>
                    <a:pt x="25" y="11"/>
                  </a:cubicBezTo>
                  <a:cubicBezTo>
                    <a:pt x="18" y="20"/>
                    <a:pt x="9" y="28"/>
                    <a:pt x="0" y="39"/>
                  </a:cubicBezTo>
                  <a:cubicBezTo>
                    <a:pt x="7" y="36"/>
                    <a:pt x="18" y="34"/>
                    <a:pt x="24" y="30"/>
                  </a:cubicBezTo>
                  <a:cubicBezTo>
                    <a:pt x="35" y="21"/>
                    <a:pt x="44" y="9"/>
                    <a:pt x="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47"/>
            <p:cNvSpPr/>
            <p:nvPr/>
          </p:nvSpPr>
          <p:spPr>
            <a:xfrm>
              <a:off x="2897700" y="4137700"/>
              <a:ext cx="1575" cy="475"/>
            </a:xfrm>
            <a:custGeom>
              <a:rect b="b" l="l" r="r" t="t"/>
              <a:pathLst>
                <a:path extrusionOk="0" h="19" w="63">
                  <a:moveTo>
                    <a:pt x="42" y="0"/>
                  </a:moveTo>
                  <a:cubicBezTo>
                    <a:pt x="41" y="0"/>
                    <a:pt x="40" y="0"/>
                    <a:pt x="39" y="1"/>
                  </a:cubicBezTo>
                  <a:cubicBezTo>
                    <a:pt x="25" y="4"/>
                    <a:pt x="14" y="8"/>
                    <a:pt x="0" y="12"/>
                  </a:cubicBezTo>
                  <a:cubicBezTo>
                    <a:pt x="11" y="14"/>
                    <a:pt x="21" y="15"/>
                    <a:pt x="36" y="18"/>
                  </a:cubicBezTo>
                  <a:cubicBezTo>
                    <a:pt x="46" y="12"/>
                    <a:pt x="55" y="8"/>
                    <a:pt x="62" y="5"/>
                  </a:cubicBezTo>
                  <a:cubicBezTo>
                    <a:pt x="56" y="4"/>
                    <a:pt x="48" y="0"/>
                    <a:pt x="4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47"/>
            <p:cNvSpPr/>
            <p:nvPr/>
          </p:nvSpPr>
          <p:spPr>
            <a:xfrm>
              <a:off x="2935575" y="3965250"/>
              <a:ext cx="1650" cy="650"/>
            </a:xfrm>
            <a:custGeom>
              <a:rect b="b" l="l" r="r" t="t"/>
              <a:pathLst>
                <a:path extrusionOk="0" h="26" w="66">
                  <a:moveTo>
                    <a:pt x="65" y="0"/>
                  </a:moveTo>
                  <a:lnTo>
                    <a:pt x="65" y="0"/>
                  </a:lnTo>
                  <a:cubicBezTo>
                    <a:pt x="57" y="2"/>
                    <a:pt x="48" y="0"/>
                    <a:pt x="39" y="3"/>
                  </a:cubicBezTo>
                  <a:cubicBezTo>
                    <a:pt x="27" y="9"/>
                    <a:pt x="15" y="16"/>
                    <a:pt x="1" y="25"/>
                  </a:cubicBezTo>
                  <a:cubicBezTo>
                    <a:pt x="14" y="24"/>
                    <a:pt x="23" y="25"/>
                    <a:pt x="30" y="21"/>
                  </a:cubicBezTo>
                  <a:cubicBezTo>
                    <a:pt x="42" y="15"/>
                    <a:pt x="54" y="7"/>
                    <a:pt x="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47"/>
            <p:cNvSpPr/>
            <p:nvPr/>
          </p:nvSpPr>
          <p:spPr>
            <a:xfrm>
              <a:off x="2674475" y="4160475"/>
              <a:ext cx="875" cy="575"/>
            </a:xfrm>
            <a:custGeom>
              <a:rect b="b" l="l" r="r" t="t"/>
              <a:pathLst>
                <a:path extrusionOk="0" h="23" w="35">
                  <a:moveTo>
                    <a:pt x="30" y="0"/>
                  </a:moveTo>
                  <a:cubicBezTo>
                    <a:pt x="18" y="2"/>
                    <a:pt x="6" y="3"/>
                    <a:pt x="0" y="3"/>
                  </a:cubicBezTo>
                  <a:cubicBezTo>
                    <a:pt x="0" y="14"/>
                    <a:pt x="2" y="18"/>
                    <a:pt x="2" y="22"/>
                  </a:cubicBezTo>
                  <a:cubicBezTo>
                    <a:pt x="11" y="18"/>
                    <a:pt x="24" y="17"/>
                    <a:pt x="30" y="12"/>
                  </a:cubicBezTo>
                  <a:cubicBezTo>
                    <a:pt x="34" y="9"/>
                    <a:pt x="30" y="5"/>
                    <a:pt x="3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47"/>
            <p:cNvSpPr/>
            <p:nvPr/>
          </p:nvSpPr>
          <p:spPr>
            <a:xfrm>
              <a:off x="2929000" y="3955600"/>
              <a:ext cx="900" cy="625"/>
            </a:xfrm>
            <a:custGeom>
              <a:rect b="b" l="l" r="r" t="t"/>
              <a:pathLst>
                <a:path extrusionOk="0" h="25" w="36">
                  <a:moveTo>
                    <a:pt x="11" y="1"/>
                  </a:moveTo>
                  <a:cubicBezTo>
                    <a:pt x="8" y="6"/>
                    <a:pt x="5" y="11"/>
                    <a:pt x="0" y="18"/>
                  </a:cubicBezTo>
                  <a:cubicBezTo>
                    <a:pt x="8" y="20"/>
                    <a:pt x="17" y="21"/>
                    <a:pt x="25" y="24"/>
                  </a:cubicBezTo>
                  <a:cubicBezTo>
                    <a:pt x="28" y="20"/>
                    <a:pt x="36" y="12"/>
                    <a:pt x="36" y="12"/>
                  </a:cubicBezTo>
                  <a:cubicBezTo>
                    <a:pt x="28" y="8"/>
                    <a:pt x="19" y="5"/>
                    <a:pt x="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47"/>
            <p:cNvSpPr/>
            <p:nvPr/>
          </p:nvSpPr>
          <p:spPr>
            <a:xfrm>
              <a:off x="2889850" y="4141850"/>
              <a:ext cx="1075" cy="650"/>
            </a:xfrm>
            <a:custGeom>
              <a:rect b="b" l="l" r="r" t="t"/>
              <a:pathLst>
                <a:path extrusionOk="0" h="26" w="43">
                  <a:moveTo>
                    <a:pt x="29" y="1"/>
                  </a:moveTo>
                  <a:cubicBezTo>
                    <a:pt x="17" y="5"/>
                    <a:pt x="7" y="8"/>
                    <a:pt x="1" y="11"/>
                  </a:cubicBezTo>
                  <a:cubicBezTo>
                    <a:pt x="13" y="20"/>
                    <a:pt x="17" y="23"/>
                    <a:pt x="22" y="26"/>
                  </a:cubicBezTo>
                  <a:cubicBezTo>
                    <a:pt x="29" y="22"/>
                    <a:pt x="38" y="16"/>
                    <a:pt x="41" y="11"/>
                  </a:cubicBezTo>
                  <a:cubicBezTo>
                    <a:pt x="42" y="8"/>
                    <a:pt x="33" y="5"/>
                    <a:pt x="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47"/>
            <p:cNvSpPr/>
            <p:nvPr/>
          </p:nvSpPr>
          <p:spPr>
            <a:xfrm>
              <a:off x="2888500" y="4143450"/>
              <a:ext cx="1025" cy="725"/>
            </a:xfrm>
            <a:custGeom>
              <a:rect b="b" l="l" r="r" t="t"/>
              <a:pathLst>
                <a:path extrusionOk="0" h="29" w="41">
                  <a:moveTo>
                    <a:pt x="24" y="0"/>
                  </a:moveTo>
                  <a:cubicBezTo>
                    <a:pt x="17" y="6"/>
                    <a:pt x="11" y="10"/>
                    <a:pt x="0" y="18"/>
                  </a:cubicBezTo>
                  <a:cubicBezTo>
                    <a:pt x="9" y="22"/>
                    <a:pt x="17" y="25"/>
                    <a:pt x="24" y="28"/>
                  </a:cubicBezTo>
                  <a:cubicBezTo>
                    <a:pt x="30" y="24"/>
                    <a:pt x="40" y="19"/>
                    <a:pt x="39" y="16"/>
                  </a:cubicBezTo>
                  <a:cubicBezTo>
                    <a:pt x="37" y="10"/>
                    <a:pt x="30" y="6"/>
                    <a:pt x="2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47"/>
            <p:cNvSpPr/>
            <p:nvPr/>
          </p:nvSpPr>
          <p:spPr>
            <a:xfrm>
              <a:off x="3136100" y="3997675"/>
              <a:ext cx="400" cy="1575"/>
            </a:xfrm>
            <a:custGeom>
              <a:rect b="b" l="l" r="r" t="t"/>
              <a:pathLst>
                <a:path extrusionOk="0" h="63" w="16">
                  <a:moveTo>
                    <a:pt x="10" y="1"/>
                  </a:moveTo>
                  <a:cubicBezTo>
                    <a:pt x="7" y="8"/>
                    <a:pt x="2" y="17"/>
                    <a:pt x="1" y="24"/>
                  </a:cubicBezTo>
                  <a:cubicBezTo>
                    <a:pt x="1" y="36"/>
                    <a:pt x="4" y="49"/>
                    <a:pt x="5" y="62"/>
                  </a:cubicBezTo>
                  <a:cubicBezTo>
                    <a:pt x="8" y="54"/>
                    <a:pt x="11" y="48"/>
                    <a:pt x="16" y="36"/>
                  </a:cubicBezTo>
                  <a:cubicBezTo>
                    <a:pt x="13" y="26"/>
                    <a:pt x="11" y="14"/>
                    <a:pt x="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47"/>
            <p:cNvSpPr/>
            <p:nvPr/>
          </p:nvSpPr>
          <p:spPr>
            <a:xfrm>
              <a:off x="2927275" y="3961925"/>
              <a:ext cx="800" cy="650"/>
            </a:xfrm>
            <a:custGeom>
              <a:rect b="b" l="l" r="r" t="t"/>
              <a:pathLst>
                <a:path extrusionOk="0" h="26" w="32">
                  <a:moveTo>
                    <a:pt x="9" y="1"/>
                  </a:moveTo>
                  <a:cubicBezTo>
                    <a:pt x="6" y="8"/>
                    <a:pt x="0" y="15"/>
                    <a:pt x="2" y="21"/>
                  </a:cubicBezTo>
                  <a:cubicBezTo>
                    <a:pt x="2" y="26"/>
                    <a:pt x="12" y="24"/>
                    <a:pt x="19" y="26"/>
                  </a:cubicBezTo>
                  <a:lnTo>
                    <a:pt x="31" y="4"/>
                  </a:lnTo>
                  <a:cubicBezTo>
                    <a:pt x="21" y="2"/>
                    <a:pt x="15" y="1"/>
                    <a:pt x="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47"/>
            <p:cNvSpPr/>
            <p:nvPr/>
          </p:nvSpPr>
          <p:spPr>
            <a:xfrm>
              <a:off x="2888425" y="4147350"/>
              <a:ext cx="825" cy="725"/>
            </a:xfrm>
            <a:custGeom>
              <a:rect b="b" l="l" r="r" t="t"/>
              <a:pathLst>
                <a:path extrusionOk="0" h="29" w="33">
                  <a:moveTo>
                    <a:pt x="20" y="0"/>
                  </a:moveTo>
                  <a:cubicBezTo>
                    <a:pt x="14" y="3"/>
                    <a:pt x="1" y="9"/>
                    <a:pt x="1" y="9"/>
                  </a:cubicBezTo>
                  <a:cubicBezTo>
                    <a:pt x="1" y="15"/>
                    <a:pt x="5" y="21"/>
                    <a:pt x="9" y="28"/>
                  </a:cubicBezTo>
                  <a:cubicBezTo>
                    <a:pt x="21" y="22"/>
                    <a:pt x="33" y="18"/>
                    <a:pt x="33" y="18"/>
                  </a:cubicBezTo>
                  <a:cubicBezTo>
                    <a:pt x="31" y="12"/>
                    <a:pt x="24" y="6"/>
                    <a:pt x="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47"/>
            <p:cNvSpPr/>
            <p:nvPr/>
          </p:nvSpPr>
          <p:spPr>
            <a:xfrm>
              <a:off x="2927375" y="3968225"/>
              <a:ext cx="1350" cy="600"/>
            </a:xfrm>
            <a:custGeom>
              <a:rect b="b" l="l" r="r" t="t"/>
              <a:pathLst>
                <a:path extrusionOk="0" h="24" w="54">
                  <a:moveTo>
                    <a:pt x="37" y="0"/>
                  </a:moveTo>
                  <a:cubicBezTo>
                    <a:pt x="17" y="15"/>
                    <a:pt x="8" y="19"/>
                    <a:pt x="1" y="24"/>
                  </a:cubicBezTo>
                  <a:cubicBezTo>
                    <a:pt x="11" y="24"/>
                    <a:pt x="20" y="24"/>
                    <a:pt x="30" y="21"/>
                  </a:cubicBezTo>
                  <a:cubicBezTo>
                    <a:pt x="37" y="19"/>
                    <a:pt x="45" y="12"/>
                    <a:pt x="54" y="8"/>
                  </a:cubicBezTo>
                  <a:cubicBezTo>
                    <a:pt x="46" y="5"/>
                    <a:pt x="40" y="2"/>
                    <a:pt x="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47"/>
            <p:cNvSpPr/>
            <p:nvPr/>
          </p:nvSpPr>
          <p:spPr>
            <a:xfrm>
              <a:off x="3064750" y="3932200"/>
              <a:ext cx="975" cy="625"/>
            </a:xfrm>
            <a:custGeom>
              <a:rect b="b" l="l" r="r" t="t"/>
              <a:pathLst>
                <a:path extrusionOk="0" h="25" w="39">
                  <a:moveTo>
                    <a:pt x="21" y="1"/>
                  </a:moveTo>
                  <a:cubicBezTo>
                    <a:pt x="14" y="5"/>
                    <a:pt x="5" y="10"/>
                    <a:pt x="2" y="14"/>
                  </a:cubicBezTo>
                  <a:cubicBezTo>
                    <a:pt x="1" y="17"/>
                    <a:pt x="9" y="21"/>
                    <a:pt x="12" y="24"/>
                  </a:cubicBezTo>
                  <a:cubicBezTo>
                    <a:pt x="23" y="23"/>
                    <a:pt x="34" y="20"/>
                    <a:pt x="39" y="19"/>
                  </a:cubicBezTo>
                  <a:cubicBezTo>
                    <a:pt x="29" y="8"/>
                    <a:pt x="24" y="4"/>
                    <a:pt x="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47"/>
            <p:cNvSpPr/>
            <p:nvPr/>
          </p:nvSpPr>
          <p:spPr>
            <a:xfrm>
              <a:off x="2912525" y="3946250"/>
              <a:ext cx="900" cy="725"/>
            </a:xfrm>
            <a:custGeom>
              <a:rect b="b" l="l" r="r" t="t"/>
              <a:pathLst>
                <a:path extrusionOk="0" h="29" w="36">
                  <a:moveTo>
                    <a:pt x="15" y="1"/>
                  </a:moveTo>
                  <a:cubicBezTo>
                    <a:pt x="9" y="8"/>
                    <a:pt x="0" y="17"/>
                    <a:pt x="3" y="19"/>
                  </a:cubicBezTo>
                  <a:cubicBezTo>
                    <a:pt x="6" y="24"/>
                    <a:pt x="16" y="26"/>
                    <a:pt x="24" y="29"/>
                  </a:cubicBezTo>
                  <a:cubicBezTo>
                    <a:pt x="28" y="23"/>
                    <a:pt x="36" y="16"/>
                    <a:pt x="34" y="13"/>
                  </a:cubicBezTo>
                  <a:cubicBezTo>
                    <a:pt x="31" y="8"/>
                    <a:pt x="22" y="5"/>
                    <a:pt x="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47"/>
            <p:cNvSpPr/>
            <p:nvPr/>
          </p:nvSpPr>
          <p:spPr>
            <a:xfrm>
              <a:off x="2877250" y="4144025"/>
              <a:ext cx="1450" cy="400"/>
            </a:xfrm>
            <a:custGeom>
              <a:rect b="b" l="l" r="r" t="t"/>
              <a:pathLst>
                <a:path extrusionOk="0" h="16" w="58">
                  <a:moveTo>
                    <a:pt x="58" y="1"/>
                  </a:moveTo>
                  <a:lnTo>
                    <a:pt x="15" y="2"/>
                  </a:lnTo>
                  <a:cubicBezTo>
                    <a:pt x="11" y="2"/>
                    <a:pt x="6" y="10"/>
                    <a:pt x="0" y="15"/>
                  </a:cubicBezTo>
                  <a:cubicBezTo>
                    <a:pt x="18" y="14"/>
                    <a:pt x="33" y="12"/>
                    <a:pt x="46" y="11"/>
                  </a:cubicBezTo>
                  <a:cubicBezTo>
                    <a:pt x="50" y="10"/>
                    <a:pt x="53" y="4"/>
                    <a:pt x="5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47"/>
            <p:cNvSpPr/>
            <p:nvPr/>
          </p:nvSpPr>
          <p:spPr>
            <a:xfrm>
              <a:off x="2909350" y="3955575"/>
              <a:ext cx="700" cy="725"/>
            </a:xfrm>
            <a:custGeom>
              <a:rect b="b" l="l" r="r" t="t"/>
              <a:pathLst>
                <a:path extrusionOk="0" h="29" w="28">
                  <a:moveTo>
                    <a:pt x="24" y="0"/>
                  </a:moveTo>
                  <a:cubicBezTo>
                    <a:pt x="14" y="6"/>
                    <a:pt x="4" y="10"/>
                    <a:pt x="1" y="12"/>
                  </a:cubicBezTo>
                  <a:cubicBezTo>
                    <a:pt x="2" y="18"/>
                    <a:pt x="5" y="24"/>
                    <a:pt x="8" y="28"/>
                  </a:cubicBezTo>
                  <a:cubicBezTo>
                    <a:pt x="8" y="28"/>
                    <a:pt x="26" y="21"/>
                    <a:pt x="27" y="19"/>
                  </a:cubicBezTo>
                  <a:cubicBezTo>
                    <a:pt x="27" y="13"/>
                    <a:pt x="26" y="7"/>
                    <a:pt x="2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3" name="Google Shape;5703;p47"/>
            <p:cNvSpPr/>
            <p:nvPr/>
          </p:nvSpPr>
          <p:spPr>
            <a:xfrm>
              <a:off x="3040150" y="4109275"/>
              <a:ext cx="800" cy="875"/>
            </a:xfrm>
            <a:custGeom>
              <a:rect b="b" l="l" r="r" t="t"/>
              <a:pathLst>
                <a:path extrusionOk="0" h="35" w="32">
                  <a:moveTo>
                    <a:pt x="18" y="0"/>
                  </a:moveTo>
                  <a:cubicBezTo>
                    <a:pt x="12" y="5"/>
                    <a:pt x="0" y="11"/>
                    <a:pt x="0" y="11"/>
                  </a:cubicBezTo>
                  <a:cubicBezTo>
                    <a:pt x="3" y="18"/>
                    <a:pt x="8" y="24"/>
                    <a:pt x="15" y="34"/>
                  </a:cubicBezTo>
                  <a:cubicBezTo>
                    <a:pt x="25" y="22"/>
                    <a:pt x="31" y="15"/>
                    <a:pt x="31" y="15"/>
                  </a:cubicBezTo>
                  <a:cubicBezTo>
                    <a:pt x="28" y="9"/>
                    <a:pt x="22" y="6"/>
                    <a:pt x="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47"/>
            <p:cNvSpPr/>
            <p:nvPr/>
          </p:nvSpPr>
          <p:spPr>
            <a:xfrm>
              <a:off x="2915800" y="3978450"/>
              <a:ext cx="975" cy="675"/>
            </a:xfrm>
            <a:custGeom>
              <a:rect b="b" l="l" r="r" t="t"/>
              <a:pathLst>
                <a:path extrusionOk="0" h="27" w="39">
                  <a:moveTo>
                    <a:pt x="15" y="0"/>
                  </a:moveTo>
                  <a:cubicBezTo>
                    <a:pt x="10" y="8"/>
                    <a:pt x="2" y="15"/>
                    <a:pt x="2" y="19"/>
                  </a:cubicBezTo>
                  <a:cubicBezTo>
                    <a:pt x="0" y="24"/>
                    <a:pt x="10" y="24"/>
                    <a:pt x="15" y="27"/>
                  </a:cubicBezTo>
                  <a:cubicBezTo>
                    <a:pt x="25" y="19"/>
                    <a:pt x="34" y="13"/>
                    <a:pt x="38" y="11"/>
                  </a:cubicBezTo>
                  <a:cubicBezTo>
                    <a:pt x="25" y="5"/>
                    <a:pt x="19" y="3"/>
                    <a:pt x="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47"/>
            <p:cNvSpPr/>
            <p:nvPr/>
          </p:nvSpPr>
          <p:spPr>
            <a:xfrm>
              <a:off x="2901825" y="3957375"/>
              <a:ext cx="1675" cy="750"/>
            </a:xfrm>
            <a:custGeom>
              <a:rect b="b" l="l" r="r" t="t"/>
              <a:pathLst>
                <a:path extrusionOk="0" h="30" w="67">
                  <a:moveTo>
                    <a:pt x="66" y="0"/>
                  </a:moveTo>
                  <a:lnTo>
                    <a:pt x="66" y="0"/>
                  </a:lnTo>
                  <a:cubicBezTo>
                    <a:pt x="57" y="2"/>
                    <a:pt x="49" y="2"/>
                    <a:pt x="40" y="6"/>
                  </a:cubicBezTo>
                  <a:cubicBezTo>
                    <a:pt x="28" y="12"/>
                    <a:pt x="16" y="19"/>
                    <a:pt x="0" y="30"/>
                  </a:cubicBezTo>
                  <a:cubicBezTo>
                    <a:pt x="13" y="27"/>
                    <a:pt x="24" y="27"/>
                    <a:pt x="31" y="24"/>
                  </a:cubicBezTo>
                  <a:cubicBezTo>
                    <a:pt x="44" y="18"/>
                    <a:pt x="55" y="9"/>
                    <a:pt x="6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47"/>
            <p:cNvSpPr/>
            <p:nvPr/>
          </p:nvSpPr>
          <p:spPr>
            <a:xfrm>
              <a:off x="2899800" y="3959175"/>
              <a:ext cx="900" cy="575"/>
            </a:xfrm>
            <a:custGeom>
              <a:rect b="b" l="l" r="r" t="t"/>
              <a:pathLst>
                <a:path extrusionOk="0" h="23" w="36">
                  <a:moveTo>
                    <a:pt x="10" y="0"/>
                  </a:moveTo>
                  <a:cubicBezTo>
                    <a:pt x="8" y="5"/>
                    <a:pt x="5" y="9"/>
                    <a:pt x="0" y="18"/>
                  </a:cubicBezTo>
                  <a:cubicBezTo>
                    <a:pt x="8" y="18"/>
                    <a:pt x="16" y="19"/>
                    <a:pt x="25" y="22"/>
                  </a:cubicBezTo>
                  <a:cubicBezTo>
                    <a:pt x="30" y="18"/>
                    <a:pt x="35" y="11"/>
                    <a:pt x="35" y="11"/>
                  </a:cubicBezTo>
                  <a:cubicBezTo>
                    <a:pt x="30" y="6"/>
                    <a:pt x="19" y="3"/>
                    <a:pt x="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47"/>
            <p:cNvSpPr/>
            <p:nvPr/>
          </p:nvSpPr>
          <p:spPr>
            <a:xfrm>
              <a:off x="3032750" y="4105925"/>
              <a:ext cx="700" cy="625"/>
            </a:xfrm>
            <a:custGeom>
              <a:rect b="b" l="l" r="r" t="t"/>
              <a:pathLst>
                <a:path extrusionOk="0" h="25" w="28">
                  <a:moveTo>
                    <a:pt x="24" y="1"/>
                  </a:moveTo>
                  <a:cubicBezTo>
                    <a:pt x="24" y="1"/>
                    <a:pt x="11" y="2"/>
                    <a:pt x="4" y="3"/>
                  </a:cubicBezTo>
                  <a:cubicBezTo>
                    <a:pt x="4" y="11"/>
                    <a:pt x="1" y="18"/>
                    <a:pt x="2" y="24"/>
                  </a:cubicBezTo>
                  <a:cubicBezTo>
                    <a:pt x="2" y="24"/>
                    <a:pt x="15" y="23"/>
                    <a:pt x="27" y="21"/>
                  </a:cubicBezTo>
                  <a:cubicBezTo>
                    <a:pt x="27" y="14"/>
                    <a:pt x="27" y="6"/>
                    <a:pt x="2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47"/>
            <p:cNvSpPr/>
            <p:nvPr/>
          </p:nvSpPr>
          <p:spPr>
            <a:xfrm>
              <a:off x="3033125" y="4107500"/>
              <a:ext cx="975" cy="650"/>
            </a:xfrm>
            <a:custGeom>
              <a:rect b="b" l="l" r="r" t="t"/>
              <a:pathLst>
                <a:path extrusionOk="0" h="26" w="39">
                  <a:moveTo>
                    <a:pt x="24" y="1"/>
                  </a:moveTo>
                  <a:cubicBezTo>
                    <a:pt x="14" y="7"/>
                    <a:pt x="5" y="13"/>
                    <a:pt x="0" y="15"/>
                  </a:cubicBezTo>
                  <a:cubicBezTo>
                    <a:pt x="14" y="21"/>
                    <a:pt x="18" y="24"/>
                    <a:pt x="22" y="26"/>
                  </a:cubicBezTo>
                  <a:cubicBezTo>
                    <a:pt x="28" y="20"/>
                    <a:pt x="36" y="13"/>
                    <a:pt x="37" y="8"/>
                  </a:cubicBezTo>
                  <a:cubicBezTo>
                    <a:pt x="39" y="4"/>
                    <a:pt x="28" y="4"/>
                    <a:pt x="2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47"/>
            <p:cNvSpPr/>
            <p:nvPr/>
          </p:nvSpPr>
          <p:spPr>
            <a:xfrm>
              <a:off x="2893550" y="3958975"/>
              <a:ext cx="1350" cy="650"/>
            </a:xfrm>
            <a:custGeom>
              <a:rect b="b" l="l" r="r" t="t"/>
              <a:pathLst>
                <a:path extrusionOk="0" h="26" w="54">
                  <a:moveTo>
                    <a:pt x="37" y="1"/>
                  </a:moveTo>
                  <a:cubicBezTo>
                    <a:pt x="15" y="16"/>
                    <a:pt x="7" y="20"/>
                    <a:pt x="0" y="26"/>
                  </a:cubicBezTo>
                  <a:cubicBezTo>
                    <a:pt x="10" y="24"/>
                    <a:pt x="19" y="24"/>
                    <a:pt x="29" y="22"/>
                  </a:cubicBezTo>
                  <a:cubicBezTo>
                    <a:pt x="37" y="19"/>
                    <a:pt x="46" y="11"/>
                    <a:pt x="53" y="5"/>
                  </a:cubicBezTo>
                  <a:cubicBezTo>
                    <a:pt x="46" y="4"/>
                    <a:pt x="40" y="1"/>
                    <a:pt x="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47"/>
            <p:cNvSpPr/>
            <p:nvPr/>
          </p:nvSpPr>
          <p:spPr>
            <a:xfrm>
              <a:off x="3052150" y="3938425"/>
              <a:ext cx="1400" cy="425"/>
            </a:xfrm>
            <a:custGeom>
              <a:rect b="b" l="l" r="r" t="t"/>
              <a:pathLst>
                <a:path extrusionOk="0" h="17" w="56">
                  <a:moveTo>
                    <a:pt x="44" y="1"/>
                  </a:moveTo>
                  <a:cubicBezTo>
                    <a:pt x="31" y="3"/>
                    <a:pt x="16" y="5"/>
                    <a:pt x="0" y="8"/>
                  </a:cubicBezTo>
                  <a:cubicBezTo>
                    <a:pt x="7" y="12"/>
                    <a:pt x="13" y="17"/>
                    <a:pt x="16" y="17"/>
                  </a:cubicBezTo>
                  <a:lnTo>
                    <a:pt x="56" y="8"/>
                  </a:lnTo>
                  <a:cubicBezTo>
                    <a:pt x="52" y="5"/>
                    <a:pt x="47" y="1"/>
                    <a:pt x="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47"/>
            <p:cNvSpPr/>
            <p:nvPr/>
          </p:nvSpPr>
          <p:spPr>
            <a:xfrm>
              <a:off x="2854600" y="4147050"/>
              <a:ext cx="825" cy="675"/>
            </a:xfrm>
            <a:custGeom>
              <a:rect b="b" l="l" r="r" t="t"/>
              <a:pathLst>
                <a:path extrusionOk="0" h="27" w="33">
                  <a:moveTo>
                    <a:pt x="19" y="0"/>
                  </a:moveTo>
                  <a:cubicBezTo>
                    <a:pt x="13" y="3"/>
                    <a:pt x="0" y="8"/>
                    <a:pt x="0" y="8"/>
                  </a:cubicBezTo>
                  <a:cubicBezTo>
                    <a:pt x="0" y="14"/>
                    <a:pt x="4" y="19"/>
                    <a:pt x="7" y="27"/>
                  </a:cubicBezTo>
                  <a:cubicBezTo>
                    <a:pt x="19" y="22"/>
                    <a:pt x="32" y="18"/>
                    <a:pt x="32" y="18"/>
                  </a:cubicBezTo>
                  <a:cubicBezTo>
                    <a:pt x="31" y="11"/>
                    <a:pt x="24" y="6"/>
                    <a:pt x="1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47"/>
            <p:cNvSpPr/>
            <p:nvPr/>
          </p:nvSpPr>
          <p:spPr>
            <a:xfrm>
              <a:off x="2897700" y="3983375"/>
              <a:ext cx="875" cy="725"/>
            </a:xfrm>
            <a:custGeom>
              <a:rect b="b" l="l" r="r" t="t"/>
              <a:pathLst>
                <a:path extrusionOk="0" h="29" w="35">
                  <a:moveTo>
                    <a:pt x="19" y="0"/>
                  </a:moveTo>
                  <a:cubicBezTo>
                    <a:pt x="11" y="8"/>
                    <a:pt x="0" y="17"/>
                    <a:pt x="0" y="17"/>
                  </a:cubicBezTo>
                  <a:cubicBezTo>
                    <a:pt x="5" y="22"/>
                    <a:pt x="12" y="25"/>
                    <a:pt x="18" y="28"/>
                  </a:cubicBezTo>
                  <a:cubicBezTo>
                    <a:pt x="22" y="24"/>
                    <a:pt x="34" y="15"/>
                    <a:pt x="34" y="15"/>
                  </a:cubicBezTo>
                  <a:cubicBezTo>
                    <a:pt x="31" y="9"/>
                    <a:pt x="25" y="6"/>
                    <a:pt x="1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47"/>
            <p:cNvSpPr/>
            <p:nvPr/>
          </p:nvSpPr>
          <p:spPr>
            <a:xfrm>
              <a:off x="2885925" y="3964975"/>
              <a:ext cx="800" cy="650"/>
            </a:xfrm>
            <a:custGeom>
              <a:rect b="b" l="l" r="r" t="t"/>
              <a:pathLst>
                <a:path extrusionOk="0" h="26" w="32">
                  <a:moveTo>
                    <a:pt x="23" y="0"/>
                  </a:moveTo>
                  <a:cubicBezTo>
                    <a:pt x="19" y="0"/>
                    <a:pt x="14" y="1"/>
                    <a:pt x="11" y="1"/>
                  </a:cubicBezTo>
                  <a:cubicBezTo>
                    <a:pt x="8" y="8"/>
                    <a:pt x="3" y="15"/>
                    <a:pt x="1" y="23"/>
                  </a:cubicBezTo>
                  <a:cubicBezTo>
                    <a:pt x="11" y="24"/>
                    <a:pt x="17" y="24"/>
                    <a:pt x="24" y="26"/>
                  </a:cubicBezTo>
                  <a:cubicBezTo>
                    <a:pt x="26" y="17"/>
                    <a:pt x="31" y="10"/>
                    <a:pt x="30" y="2"/>
                  </a:cubicBezTo>
                  <a:cubicBezTo>
                    <a:pt x="30" y="1"/>
                    <a:pt x="27" y="0"/>
                    <a:pt x="2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47"/>
            <p:cNvSpPr/>
            <p:nvPr/>
          </p:nvSpPr>
          <p:spPr>
            <a:xfrm>
              <a:off x="3132350" y="4010300"/>
              <a:ext cx="475" cy="1225"/>
            </a:xfrm>
            <a:custGeom>
              <a:rect b="b" l="l" r="r" t="t"/>
              <a:pathLst>
                <a:path extrusionOk="0" h="49" w="19">
                  <a:moveTo>
                    <a:pt x="18" y="0"/>
                  </a:moveTo>
                  <a:lnTo>
                    <a:pt x="18" y="0"/>
                  </a:lnTo>
                  <a:cubicBezTo>
                    <a:pt x="13" y="9"/>
                    <a:pt x="7" y="15"/>
                    <a:pt x="4" y="24"/>
                  </a:cubicBezTo>
                  <a:cubicBezTo>
                    <a:pt x="1" y="31"/>
                    <a:pt x="2" y="40"/>
                    <a:pt x="2" y="49"/>
                  </a:cubicBezTo>
                  <a:cubicBezTo>
                    <a:pt x="8" y="46"/>
                    <a:pt x="14" y="42"/>
                    <a:pt x="15" y="40"/>
                  </a:cubicBezTo>
                  <a:cubicBezTo>
                    <a:pt x="17" y="16"/>
                    <a:pt x="18" y="9"/>
                    <a:pt x="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47"/>
            <p:cNvSpPr/>
            <p:nvPr/>
          </p:nvSpPr>
          <p:spPr>
            <a:xfrm>
              <a:off x="3045050" y="3937150"/>
              <a:ext cx="1350" cy="475"/>
            </a:xfrm>
            <a:custGeom>
              <a:rect b="b" l="l" r="r" t="t"/>
              <a:pathLst>
                <a:path extrusionOk="0" h="19" w="54">
                  <a:moveTo>
                    <a:pt x="40" y="0"/>
                  </a:moveTo>
                  <a:cubicBezTo>
                    <a:pt x="18" y="9"/>
                    <a:pt x="9" y="12"/>
                    <a:pt x="0" y="15"/>
                  </a:cubicBezTo>
                  <a:cubicBezTo>
                    <a:pt x="7" y="16"/>
                    <a:pt x="14" y="18"/>
                    <a:pt x="22" y="18"/>
                  </a:cubicBezTo>
                  <a:cubicBezTo>
                    <a:pt x="24" y="18"/>
                    <a:pt x="26" y="18"/>
                    <a:pt x="28" y="18"/>
                  </a:cubicBezTo>
                  <a:cubicBezTo>
                    <a:pt x="35" y="18"/>
                    <a:pt x="44" y="13"/>
                    <a:pt x="53" y="10"/>
                  </a:cubicBezTo>
                  <a:cubicBezTo>
                    <a:pt x="47" y="6"/>
                    <a:pt x="43" y="2"/>
                    <a:pt x="4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47"/>
            <p:cNvSpPr/>
            <p:nvPr/>
          </p:nvSpPr>
          <p:spPr>
            <a:xfrm>
              <a:off x="3025000" y="4105625"/>
              <a:ext cx="725" cy="625"/>
            </a:xfrm>
            <a:custGeom>
              <a:rect b="b" l="l" r="r" t="t"/>
              <a:pathLst>
                <a:path extrusionOk="0" h="25" w="29">
                  <a:moveTo>
                    <a:pt x="25" y="1"/>
                  </a:moveTo>
                  <a:cubicBezTo>
                    <a:pt x="25" y="1"/>
                    <a:pt x="12" y="2"/>
                    <a:pt x="5" y="4"/>
                  </a:cubicBezTo>
                  <a:cubicBezTo>
                    <a:pt x="3" y="11"/>
                    <a:pt x="0" y="18"/>
                    <a:pt x="2" y="24"/>
                  </a:cubicBezTo>
                  <a:cubicBezTo>
                    <a:pt x="2" y="24"/>
                    <a:pt x="15" y="23"/>
                    <a:pt x="27" y="21"/>
                  </a:cubicBezTo>
                  <a:cubicBezTo>
                    <a:pt x="27" y="14"/>
                    <a:pt x="28" y="7"/>
                    <a:pt x="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47"/>
            <p:cNvSpPr/>
            <p:nvPr/>
          </p:nvSpPr>
          <p:spPr>
            <a:xfrm>
              <a:off x="3146400" y="4045575"/>
              <a:ext cx="850" cy="1825"/>
            </a:xfrm>
            <a:custGeom>
              <a:rect b="b" l="l" r="r" t="t"/>
              <a:pathLst>
                <a:path extrusionOk="0" h="73" w="34">
                  <a:moveTo>
                    <a:pt x="33" y="0"/>
                  </a:moveTo>
                  <a:lnTo>
                    <a:pt x="33" y="0"/>
                  </a:lnTo>
                  <a:cubicBezTo>
                    <a:pt x="24" y="12"/>
                    <a:pt x="17" y="19"/>
                    <a:pt x="14" y="27"/>
                  </a:cubicBezTo>
                  <a:cubicBezTo>
                    <a:pt x="8" y="41"/>
                    <a:pt x="5" y="58"/>
                    <a:pt x="1" y="72"/>
                  </a:cubicBezTo>
                  <a:cubicBezTo>
                    <a:pt x="7" y="65"/>
                    <a:pt x="14" y="58"/>
                    <a:pt x="18" y="49"/>
                  </a:cubicBezTo>
                  <a:cubicBezTo>
                    <a:pt x="23" y="36"/>
                    <a:pt x="27" y="19"/>
                    <a:pt x="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47"/>
            <p:cNvSpPr/>
            <p:nvPr/>
          </p:nvSpPr>
          <p:spPr>
            <a:xfrm>
              <a:off x="2893475" y="3991200"/>
              <a:ext cx="850" cy="725"/>
            </a:xfrm>
            <a:custGeom>
              <a:rect b="b" l="l" r="r" t="t"/>
              <a:pathLst>
                <a:path extrusionOk="0" h="29" w="34">
                  <a:moveTo>
                    <a:pt x="13" y="1"/>
                  </a:moveTo>
                  <a:cubicBezTo>
                    <a:pt x="7" y="10"/>
                    <a:pt x="0" y="17"/>
                    <a:pt x="3" y="20"/>
                  </a:cubicBezTo>
                  <a:cubicBezTo>
                    <a:pt x="6" y="24"/>
                    <a:pt x="16" y="26"/>
                    <a:pt x="24" y="29"/>
                  </a:cubicBezTo>
                  <a:cubicBezTo>
                    <a:pt x="27" y="23"/>
                    <a:pt x="34" y="15"/>
                    <a:pt x="32" y="13"/>
                  </a:cubicBezTo>
                  <a:cubicBezTo>
                    <a:pt x="30" y="8"/>
                    <a:pt x="21" y="5"/>
                    <a:pt x="1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47"/>
            <p:cNvSpPr/>
            <p:nvPr/>
          </p:nvSpPr>
          <p:spPr>
            <a:xfrm>
              <a:off x="2826275" y="4150025"/>
              <a:ext cx="650" cy="575"/>
            </a:xfrm>
            <a:custGeom>
              <a:rect b="b" l="l" r="r" t="t"/>
              <a:pathLst>
                <a:path extrusionOk="0" h="23" w="26">
                  <a:moveTo>
                    <a:pt x="22" y="1"/>
                  </a:moveTo>
                  <a:lnTo>
                    <a:pt x="3" y="3"/>
                  </a:lnTo>
                  <a:cubicBezTo>
                    <a:pt x="0" y="9"/>
                    <a:pt x="0" y="15"/>
                    <a:pt x="0" y="23"/>
                  </a:cubicBezTo>
                  <a:cubicBezTo>
                    <a:pt x="10" y="21"/>
                    <a:pt x="22" y="20"/>
                    <a:pt x="24" y="20"/>
                  </a:cubicBezTo>
                  <a:cubicBezTo>
                    <a:pt x="25" y="14"/>
                    <a:pt x="25" y="6"/>
                    <a:pt x="2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47"/>
            <p:cNvSpPr/>
            <p:nvPr/>
          </p:nvSpPr>
          <p:spPr>
            <a:xfrm>
              <a:off x="2884125" y="3992225"/>
              <a:ext cx="750" cy="650"/>
            </a:xfrm>
            <a:custGeom>
              <a:rect b="b" l="l" r="r" t="t"/>
              <a:pathLst>
                <a:path extrusionOk="0" h="26" w="30">
                  <a:moveTo>
                    <a:pt x="8" y="1"/>
                  </a:moveTo>
                  <a:cubicBezTo>
                    <a:pt x="5" y="8"/>
                    <a:pt x="0" y="17"/>
                    <a:pt x="2" y="23"/>
                  </a:cubicBezTo>
                  <a:cubicBezTo>
                    <a:pt x="3" y="26"/>
                    <a:pt x="14" y="24"/>
                    <a:pt x="20" y="26"/>
                  </a:cubicBezTo>
                  <a:cubicBezTo>
                    <a:pt x="24" y="17"/>
                    <a:pt x="27" y="10"/>
                    <a:pt x="30" y="4"/>
                  </a:cubicBezTo>
                  <a:lnTo>
                    <a:pt x="30" y="2"/>
                  </a:lnTo>
                  <a:cubicBezTo>
                    <a:pt x="20" y="2"/>
                    <a:pt x="14" y="1"/>
                    <a:pt x="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1" name="Google Shape;5721;p47"/>
            <p:cNvSpPr/>
            <p:nvPr/>
          </p:nvSpPr>
          <p:spPr>
            <a:xfrm>
              <a:off x="2869525" y="3965900"/>
              <a:ext cx="725" cy="650"/>
            </a:xfrm>
            <a:custGeom>
              <a:rect b="b" l="l" r="r" t="t"/>
              <a:pathLst>
                <a:path extrusionOk="0" h="26" w="29">
                  <a:moveTo>
                    <a:pt x="27" y="1"/>
                  </a:moveTo>
                  <a:lnTo>
                    <a:pt x="27" y="1"/>
                  </a:lnTo>
                  <a:cubicBezTo>
                    <a:pt x="27" y="1"/>
                    <a:pt x="14" y="3"/>
                    <a:pt x="0" y="6"/>
                  </a:cubicBezTo>
                  <a:cubicBezTo>
                    <a:pt x="2" y="14"/>
                    <a:pt x="0" y="21"/>
                    <a:pt x="5" y="26"/>
                  </a:cubicBezTo>
                  <a:cubicBezTo>
                    <a:pt x="5" y="26"/>
                    <a:pt x="18" y="23"/>
                    <a:pt x="25" y="21"/>
                  </a:cubicBezTo>
                  <a:cubicBezTo>
                    <a:pt x="27" y="14"/>
                    <a:pt x="28" y="6"/>
                    <a:pt x="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47"/>
            <p:cNvSpPr/>
            <p:nvPr/>
          </p:nvSpPr>
          <p:spPr>
            <a:xfrm>
              <a:off x="2824025" y="4152925"/>
              <a:ext cx="825" cy="775"/>
            </a:xfrm>
            <a:custGeom>
              <a:rect b="b" l="l" r="r" t="t"/>
              <a:pathLst>
                <a:path extrusionOk="0" h="31" w="33">
                  <a:moveTo>
                    <a:pt x="15" y="1"/>
                  </a:moveTo>
                  <a:cubicBezTo>
                    <a:pt x="9" y="5"/>
                    <a:pt x="0" y="10"/>
                    <a:pt x="0" y="13"/>
                  </a:cubicBezTo>
                  <a:cubicBezTo>
                    <a:pt x="2" y="18"/>
                    <a:pt x="9" y="24"/>
                    <a:pt x="15" y="30"/>
                  </a:cubicBezTo>
                  <a:lnTo>
                    <a:pt x="15" y="30"/>
                  </a:lnTo>
                  <a:cubicBezTo>
                    <a:pt x="23" y="24"/>
                    <a:pt x="33" y="20"/>
                    <a:pt x="31" y="17"/>
                  </a:cubicBezTo>
                  <a:cubicBezTo>
                    <a:pt x="30" y="11"/>
                    <a:pt x="21" y="5"/>
                    <a:pt x="15" y="1"/>
                  </a:cubicBezTo>
                  <a:close/>
                  <a:moveTo>
                    <a:pt x="15" y="30"/>
                  </a:moveTo>
                  <a:cubicBezTo>
                    <a:pt x="14" y="30"/>
                    <a:pt x="14" y="30"/>
                    <a:pt x="14" y="30"/>
                  </a:cubicBezTo>
                  <a:lnTo>
                    <a:pt x="15" y="30"/>
                  </a:lnTo>
                  <a:cubicBezTo>
                    <a:pt x="15" y="30"/>
                    <a:pt x="15" y="30"/>
                    <a:pt x="15" y="3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47"/>
            <p:cNvSpPr/>
            <p:nvPr/>
          </p:nvSpPr>
          <p:spPr>
            <a:xfrm>
              <a:off x="2884575" y="3996650"/>
              <a:ext cx="675" cy="650"/>
            </a:xfrm>
            <a:custGeom>
              <a:rect b="b" l="l" r="r" t="t"/>
              <a:pathLst>
                <a:path extrusionOk="0" h="26" w="27">
                  <a:moveTo>
                    <a:pt x="25" y="0"/>
                  </a:moveTo>
                  <a:cubicBezTo>
                    <a:pt x="25" y="0"/>
                    <a:pt x="12" y="3"/>
                    <a:pt x="0" y="6"/>
                  </a:cubicBezTo>
                  <a:cubicBezTo>
                    <a:pt x="2" y="14"/>
                    <a:pt x="2" y="21"/>
                    <a:pt x="4" y="25"/>
                  </a:cubicBezTo>
                  <a:cubicBezTo>
                    <a:pt x="4" y="25"/>
                    <a:pt x="18" y="23"/>
                    <a:pt x="25" y="21"/>
                  </a:cubicBezTo>
                  <a:cubicBezTo>
                    <a:pt x="25" y="14"/>
                    <a:pt x="27" y="6"/>
                    <a:pt x="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47"/>
            <p:cNvSpPr/>
            <p:nvPr/>
          </p:nvSpPr>
          <p:spPr>
            <a:xfrm>
              <a:off x="2882950" y="3998275"/>
              <a:ext cx="1275" cy="675"/>
            </a:xfrm>
            <a:custGeom>
              <a:rect b="b" l="l" r="r" t="t"/>
              <a:pathLst>
                <a:path extrusionOk="0" h="27" w="51">
                  <a:moveTo>
                    <a:pt x="34" y="0"/>
                  </a:moveTo>
                  <a:cubicBezTo>
                    <a:pt x="14" y="15"/>
                    <a:pt x="8" y="21"/>
                    <a:pt x="0" y="27"/>
                  </a:cubicBezTo>
                  <a:cubicBezTo>
                    <a:pt x="9" y="25"/>
                    <a:pt x="19" y="25"/>
                    <a:pt x="28" y="21"/>
                  </a:cubicBezTo>
                  <a:cubicBezTo>
                    <a:pt x="36" y="18"/>
                    <a:pt x="43" y="11"/>
                    <a:pt x="50" y="6"/>
                  </a:cubicBezTo>
                  <a:lnTo>
                    <a:pt x="3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47"/>
            <p:cNvSpPr/>
            <p:nvPr/>
          </p:nvSpPr>
          <p:spPr>
            <a:xfrm>
              <a:off x="3017350" y="4110425"/>
              <a:ext cx="900" cy="675"/>
            </a:xfrm>
            <a:custGeom>
              <a:rect b="b" l="l" r="r" t="t"/>
              <a:pathLst>
                <a:path extrusionOk="0" h="27" w="36">
                  <a:moveTo>
                    <a:pt x="12" y="0"/>
                  </a:moveTo>
                  <a:cubicBezTo>
                    <a:pt x="9" y="6"/>
                    <a:pt x="0" y="13"/>
                    <a:pt x="2" y="15"/>
                  </a:cubicBezTo>
                  <a:cubicBezTo>
                    <a:pt x="5" y="21"/>
                    <a:pt x="15" y="24"/>
                    <a:pt x="21" y="26"/>
                  </a:cubicBezTo>
                  <a:cubicBezTo>
                    <a:pt x="25" y="22"/>
                    <a:pt x="30" y="16"/>
                    <a:pt x="36" y="9"/>
                  </a:cubicBezTo>
                  <a:cubicBezTo>
                    <a:pt x="28" y="7"/>
                    <a:pt x="21" y="4"/>
                    <a:pt x="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47"/>
            <p:cNvSpPr/>
            <p:nvPr/>
          </p:nvSpPr>
          <p:spPr>
            <a:xfrm>
              <a:off x="2862650" y="3971300"/>
              <a:ext cx="1900" cy="850"/>
            </a:xfrm>
            <a:custGeom>
              <a:rect b="b" l="l" r="r" t="t"/>
              <a:pathLst>
                <a:path extrusionOk="0" h="34" w="76">
                  <a:moveTo>
                    <a:pt x="57" y="0"/>
                  </a:moveTo>
                  <a:cubicBezTo>
                    <a:pt x="54" y="0"/>
                    <a:pt x="51" y="1"/>
                    <a:pt x="47" y="2"/>
                  </a:cubicBezTo>
                  <a:cubicBezTo>
                    <a:pt x="37" y="7"/>
                    <a:pt x="25" y="17"/>
                    <a:pt x="0" y="33"/>
                  </a:cubicBezTo>
                  <a:cubicBezTo>
                    <a:pt x="25" y="24"/>
                    <a:pt x="37" y="20"/>
                    <a:pt x="47" y="17"/>
                  </a:cubicBezTo>
                  <a:lnTo>
                    <a:pt x="75" y="2"/>
                  </a:lnTo>
                  <a:cubicBezTo>
                    <a:pt x="69" y="2"/>
                    <a:pt x="63" y="0"/>
                    <a:pt x="5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47"/>
            <p:cNvSpPr/>
            <p:nvPr/>
          </p:nvSpPr>
          <p:spPr>
            <a:xfrm>
              <a:off x="3014725" y="4112200"/>
              <a:ext cx="1475" cy="600"/>
            </a:xfrm>
            <a:custGeom>
              <a:rect b="b" l="l" r="r" t="t"/>
              <a:pathLst>
                <a:path extrusionOk="0" h="24" w="59">
                  <a:moveTo>
                    <a:pt x="42" y="1"/>
                  </a:moveTo>
                  <a:cubicBezTo>
                    <a:pt x="41" y="1"/>
                    <a:pt x="40" y="1"/>
                    <a:pt x="39" y="1"/>
                  </a:cubicBezTo>
                  <a:cubicBezTo>
                    <a:pt x="27" y="6"/>
                    <a:pt x="14" y="13"/>
                    <a:pt x="1" y="19"/>
                  </a:cubicBezTo>
                  <a:cubicBezTo>
                    <a:pt x="5" y="20"/>
                    <a:pt x="9" y="23"/>
                    <a:pt x="14" y="23"/>
                  </a:cubicBezTo>
                  <a:cubicBezTo>
                    <a:pt x="14" y="23"/>
                    <a:pt x="15" y="23"/>
                    <a:pt x="15" y="23"/>
                  </a:cubicBezTo>
                  <a:cubicBezTo>
                    <a:pt x="27" y="17"/>
                    <a:pt x="42" y="11"/>
                    <a:pt x="58" y="6"/>
                  </a:cubicBezTo>
                  <a:lnTo>
                    <a:pt x="57" y="6"/>
                  </a:lnTo>
                  <a:cubicBezTo>
                    <a:pt x="51" y="3"/>
                    <a:pt x="46" y="1"/>
                    <a:pt x="4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47"/>
            <p:cNvSpPr/>
            <p:nvPr/>
          </p:nvSpPr>
          <p:spPr>
            <a:xfrm>
              <a:off x="2807925" y="4156650"/>
              <a:ext cx="1475" cy="325"/>
            </a:xfrm>
            <a:custGeom>
              <a:rect b="b" l="l" r="r" t="t"/>
              <a:pathLst>
                <a:path extrusionOk="0" h="13" w="59">
                  <a:moveTo>
                    <a:pt x="15" y="0"/>
                  </a:moveTo>
                  <a:cubicBezTo>
                    <a:pt x="12" y="0"/>
                    <a:pt x="7" y="6"/>
                    <a:pt x="0" y="12"/>
                  </a:cubicBezTo>
                  <a:cubicBezTo>
                    <a:pt x="18" y="12"/>
                    <a:pt x="32" y="12"/>
                    <a:pt x="47" y="11"/>
                  </a:cubicBezTo>
                  <a:cubicBezTo>
                    <a:pt x="52" y="11"/>
                    <a:pt x="54" y="5"/>
                    <a:pt x="59" y="2"/>
                  </a:cubicBezTo>
                  <a:lnTo>
                    <a:pt x="1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47"/>
            <p:cNvSpPr/>
            <p:nvPr/>
          </p:nvSpPr>
          <p:spPr>
            <a:xfrm>
              <a:off x="2869600" y="3992350"/>
              <a:ext cx="725" cy="975"/>
            </a:xfrm>
            <a:custGeom>
              <a:rect b="b" l="l" r="r" t="t"/>
              <a:pathLst>
                <a:path extrusionOk="0" h="39" w="29">
                  <a:moveTo>
                    <a:pt x="8" y="0"/>
                  </a:moveTo>
                  <a:cubicBezTo>
                    <a:pt x="3" y="14"/>
                    <a:pt x="0" y="21"/>
                    <a:pt x="0" y="27"/>
                  </a:cubicBezTo>
                  <a:cubicBezTo>
                    <a:pt x="0" y="31"/>
                    <a:pt x="3" y="34"/>
                    <a:pt x="5" y="39"/>
                  </a:cubicBezTo>
                  <a:cubicBezTo>
                    <a:pt x="14" y="31"/>
                    <a:pt x="27" y="21"/>
                    <a:pt x="28" y="15"/>
                  </a:cubicBezTo>
                  <a:cubicBezTo>
                    <a:pt x="28" y="9"/>
                    <a:pt x="18" y="8"/>
                    <a:pt x="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47"/>
            <p:cNvSpPr/>
            <p:nvPr/>
          </p:nvSpPr>
          <p:spPr>
            <a:xfrm>
              <a:off x="2873450" y="4002900"/>
              <a:ext cx="650" cy="725"/>
            </a:xfrm>
            <a:custGeom>
              <a:rect b="b" l="l" r="r" t="t"/>
              <a:pathLst>
                <a:path extrusionOk="0" h="29" w="26">
                  <a:moveTo>
                    <a:pt x="21" y="1"/>
                  </a:moveTo>
                  <a:cubicBezTo>
                    <a:pt x="13" y="6"/>
                    <a:pt x="2" y="12"/>
                    <a:pt x="1" y="14"/>
                  </a:cubicBezTo>
                  <a:cubicBezTo>
                    <a:pt x="2" y="20"/>
                    <a:pt x="5" y="24"/>
                    <a:pt x="10" y="29"/>
                  </a:cubicBezTo>
                  <a:lnTo>
                    <a:pt x="26" y="20"/>
                  </a:lnTo>
                  <a:cubicBezTo>
                    <a:pt x="26" y="14"/>
                    <a:pt x="24" y="8"/>
                    <a:pt x="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47"/>
            <p:cNvSpPr/>
            <p:nvPr/>
          </p:nvSpPr>
          <p:spPr>
            <a:xfrm>
              <a:off x="3024025" y="3917100"/>
              <a:ext cx="875" cy="725"/>
            </a:xfrm>
            <a:custGeom>
              <a:rect b="b" l="l" r="r" t="t"/>
              <a:pathLst>
                <a:path extrusionOk="0" h="29" w="35">
                  <a:moveTo>
                    <a:pt x="25" y="0"/>
                  </a:moveTo>
                  <a:cubicBezTo>
                    <a:pt x="13" y="6"/>
                    <a:pt x="1" y="12"/>
                    <a:pt x="1" y="12"/>
                  </a:cubicBezTo>
                  <a:cubicBezTo>
                    <a:pt x="2" y="18"/>
                    <a:pt x="10" y="22"/>
                    <a:pt x="14" y="28"/>
                  </a:cubicBezTo>
                  <a:cubicBezTo>
                    <a:pt x="22" y="24"/>
                    <a:pt x="35" y="18"/>
                    <a:pt x="35" y="18"/>
                  </a:cubicBezTo>
                  <a:cubicBezTo>
                    <a:pt x="33" y="12"/>
                    <a:pt x="29" y="8"/>
                    <a:pt x="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47"/>
            <p:cNvSpPr/>
            <p:nvPr/>
          </p:nvSpPr>
          <p:spPr>
            <a:xfrm>
              <a:off x="3021675" y="4133425"/>
              <a:ext cx="925" cy="625"/>
            </a:xfrm>
            <a:custGeom>
              <a:rect b="b" l="l" r="r" t="t"/>
              <a:pathLst>
                <a:path extrusionOk="0" h="25" w="37">
                  <a:moveTo>
                    <a:pt x="13" y="1"/>
                  </a:moveTo>
                  <a:cubicBezTo>
                    <a:pt x="8" y="4"/>
                    <a:pt x="1" y="11"/>
                    <a:pt x="1" y="11"/>
                  </a:cubicBezTo>
                  <a:cubicBezTo>
                    <a:pt x="7" y="16"/>
                    <a:pt x="17" y="20"/>
                    <a:pt x="24" y="25"/>
                  </a:cubicBezTo>
                  <a:cubicBezTo>
                    <a:pt x="27" y="20"/>
                    <a:pt x="32" y="14"/>
                    <a:pt x="36" y="7"/>
                  </a:cubicBezTo>
                  <a:cubicBezTo>
                    <a:pt x="29" y="5"/>
                    <a:pt x="21" y="2"/>
                    <a:pt x="1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47"/>
            <p:cNvSpPr/>
            <p:nvPr/>
          </p:nvSpPr>
          <p:spPr>
            <a:xfrm>
              <a:off x="2867200" y="4000075"/>
              <a:ext cx="700" cy="650"/>
            </a:xfrm>
            <a:custGeom>
              <a:rect b="b" l="l" r="r" t="t"/>
              <a:pathLst>
                <a:path extrusionOk="0" h="26" w="28">
                  <a:moveTo>
                    <a:pt x="26" y="0"/>
                  </a:moveTo>
                  <a:cubicBezTo>
                    <a:pt x="26" y="0"/>
                    <a:pt x="12" y="3"/>
                    <a:pt x="1" y="6"/>
                  </a:cubicBezTo>
                  <a:cubicBezTo>
                    <a:pt x="2" y="14"/>
                    <a:pt x="2" y="21"/>
                    <a:pt x="5" y="25"/>
                  </a:cubicBezTo>
                  <a:cubicBezTo>
                    <a:pt x="5" y="25"/>
                    <a:pt x="18" y="22"/>
                    <a:pt x="26" y="21"/>
                  </a:cubicBezTo>
                  <a:cubicBezTo>
                    <a:pt x="26" y="14"/>
                    <a:pt x="27" y="5"/>
                    <a:pt x="2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47"/>
            <p:cNvSpPr/>
            <p:nvPr/>
          </p:nvSpPr>
          <p:spPr>
            <a:xfrm>
              <a:off x="3015550" y="4117625"/>
              <a:ext cx="850" cy="750"/>
            </a:xfrm>
            <a:custGeom>
              <a:rect b="b" l="l" r="r" t="t"/>
              <a:pathLst>
                <a:path extrusionOk="0" h="30" w="34">
                  <a:moveTo>
                    <a:pt x="12" y="0"/>
                  </a:moveTo>
                  <a:cubicBezTo>
                    <a:pt x="7" y="5"/>
                    <a:pt x="0" y="12"/>
                    <a:pt x="2" y="15"/>
                  </a:cubicBezTo>
                  <a:cubicBezTo>
                    <a:pt x="3" y="21"/>
                    <a:pt x="12" y="24"/>
                    <a:pt x="19" y="30"/>
                  </a:cubicBezTo>
                  <a:lnTo>
                    <a:pt x="19" y="28"/>
                  </a:lnTo>
                  <a:cubicBezTo>
                    <a:pt x="25" y="21"/>
                    <a:pt x="34" y="14"/>
                    <a:pt x="31" y="12"/>
                  </a:cubicBezTo>
                  <a:cubicBezTo>
                    <a:pt x="28" y="6"/>
                    <a:pt x="19" y="5"/>
                    <a:pt x="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47"/>
            <p:cNvSpPr/>
            <p:nvPr/>
          </p:nvSpPr>
          <p:spPr>
            <a:xfrm>
              <a:off x="3012525" y="4111675"/>
              <a:ext cx="975" cy="650"/>
            </a:xfrm>
            <a:custGeom>
              <a:rect b="b" l="l" r="r" t="t"/>
              <a:pathLst>
                <a:path extrusionOk="0" h="26" w="39">
                  <a:moveTo>
                    <a:pt x="26" y="0"/>
                  </a:moveTo>
                  <a:cubicBezTo>
                    <a:pt x="15" y="6"/>
                    <a:pt x="5" y="12"/>
                    <a:pt x="0" y="13"/>
                  </a:cubicBezTo>
                  <a:cubicBezTo>
                    <a:pt x="14" y="21"/>
                    <a:pt x="18" y="22"/>
                    <a:pt x="23" y="25"/>
                  </a:cubicBezTo>
                  <a:cubicBezTo>
                    <a:pt x="28" y="19"/>
                    <a:pt x="37" y="12"/>
                    <a:pt x="39" y="7"/>
                  </a:cubicBezTo>
                  <a:cubicBezTo>
                    <a:pt x="39" y="4"/>
                    <a:pt x="30" y="3"/>
                    <a:pt x="2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47"/>
            <p:cNvSpPr/>
            <p:nvPr/>
          </p:nvSpPr>
          <p:spPr>
            <a:xfrm>
              <a:off x="3012850" y="4112650"/>
              <a:ext cx="975" cy="650"/>
            </a:xfrm>
            <a:custGeom>
              <a:rect b="b" l="l" r="r" t="t"/>
              <a:pathLst>
                <a:path extrusionOk="0" h="26" w="39">
                  <a:moveTo>
                    <a:pt x="26" y="1"/>
                  </a:moveTo>
                  <a:cubicBezTo>
                    <a:pt x="15" y="7"/>
                    <a:pt x="5" y="11"/>
                    <a:pt x="1" y="14"/>
                  </a:cubicBezTo>
                  <a:cubicBezTo>
                    <a:pt x="14" y="21"/>
                    <a:pt x="18" y="23"/>
                    <a:pt x="23" y="26"/>
                  </a:cubicBezTo>
                  <a:cubicBezTo>
                    <a:pt x="29" y="20"/>
                    <a:pt x="38" y="13"/>
                    <a:pt x="38" y="8"/>
                  </a:cubicBezTo>
                  <a:cubicBezTo>
                    <a:pt x="39" y="4"/>
                    <a:pt x="30" y="2"/>
                    <a:pt x="2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47"/>
            <p:cNvSpPr/>
            <p:nvPr/>
          </p:nvSpPr>
          <p:spPr>
            <a:xfrm>
              <a:off x="2857850" y="3986725"/>
              <a:ext cx="875" cy="525"/>
            </a:xfrm>
            <a:custGeom>
              <a:rect b="b" l="l" r="r" t="t"/>
              <a:pathLst>
                <a:path extrusionOk="0" h="21" w="35">
                  <a:moveTo>
                    <a:pt x="8" y="0"/>
                  </a:moveTo>
                  <a:cubicBezTo>
                    <a:pt x="7" y="5"/>
                    <a:pt x="4" y="11"/>
                    <a:pt x="1" y="18"/>
                  </a:cubicBezTo>
                  <a:cubicBezTo>
                    <a:pt x="8" y="19"/>
                    <a:pt x="17" y="21"/>
                    <a:pt x="26" y="21"/>
                  </a:cubicBezTo>
                  <a:cubicBezTo>
                    <a:pt x="29" y="16"/>
                    <a:pt x="35" y="9"/>
                    <a:pt x="35" y="9"/>
                  </a:cubicBezTo>
                  <a:cubicBezTo>
                    <a:pt x="27" y="5"/>
                    <a:pt x="17" y="3"/>
                    <a:pt x="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47"/>
            <p:cNvSpPr/>
            <p:nvPr/>
          </p:nvSpPr>
          <p:spPr>
            <a:xfrm>
              <a:off x="2796925" y="4177100"/>
              <a:ext cx="1425" cy="425"/>
            </a:xfrm>
            <a:custGeom>
              <a:rect b="b" l="l" r="r" t="t"/>
              <a:pathLst>
                <a:path extrusionOk="0" h="17" w="57">
                  <a:moveTo>
                    <a:pt x="23" y="0"/>
                  </a:moveTo>
                  <a:cubicBezTo>
                    <a:pt x="16" y="0"/>
                    <a:pt x="8" y="4"/>
                    <a:pt x="0" y="6"/>
                  </a:cubicBezTo>
                  <a:cubicBezTo>
                    <a:pt x="6" y="11"/>
                    <a:pt x="10" y="15"/>
                    <a:pt x="13" y="17"/>
                  </a:cubicBezTo>
                  <a:cubicBezTo>
                    <a:pt x="38" y="11"/>
                    <a:pt x="47" y="9"/>
                    <a:pt x="56" y="8"/>
                  </a:cubicBezTo>
                  <a:cubicBezTo>
                    <a:pt x="47" y="5"/>
                    <a:pt x="38" y="0"/>
                    <a:pt x="27" y="0"/>
                  </a:cubicBezTo>
                  <a:cubicBezTo>
                    <a:pt x="26" y="0"/>
                    <a:pt x="25" y="0"/>
                    <a:pt x="2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47"/>
            <p:cNvSpPr/>
            <p:nvPr/>
          </p:nvSpPr>
          <p:spPr>
            <a:xfrm>
              <a:off x="2863900" y="3997625"/>
              <a:ext cx="875" cy="625"/>
            </a:xfrm>
            <a:custGeom>
              <a:rect b="b" l="l" r="r" t="t"/>
              <a:pathLst>
                <a:path extrusionOk="0" h="25" w="35">
                  <a:moveTo>
                    <a:pt x="24" y="1"/>
                  </a:moveTo>
                  <a:cubicBezTo>
                    <a:pt x="19" y="1"/>
                    <a:pt x="12" y="1"/>
                    <a:pt x="6" y="1"/>
                  </a:cubicBezTo>
                  <a:cubicBezTo>
                    <a:pt x="6" y="6"/>
                    <a:pt x="5" y="12"/>
                    <a:pt x="0" y="25"/>
                  </a:cubicBezTo>
                  <a:cubicBezTo>
                    <a:pt x="5" y="23"/>
                    <a:pt x="16" y="20"/>
                    <a:pt x="27" y="16"/>
                  </a:cubicBezTo>
                  <a:cubicBezTo>
                    <a:pt x="28" y="12"/>
                    <a:pt x="34" y="4"/>
                    <a:pt x="31" y="1"/>
                  </a:cubicBezTo>
                  <a:cubicBezTo>
                    <a:pt x="29" y="1"/>
                    <a:pt x="27" y="1"/>
                    <a:pt x="2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47"/>
            <p:cNvSpPr/>
            <p:nvPr/>
          </p:nvSpPr>
          <p:spPr>
            <a:xfrm>
              <a:off x="3007675" y="4112225"/>
              <a:ext cx="1025" cy="650"/>
            </a:xfrm>
            <a:custGeom>
              <a:rect b="b" l="l" r="r" t="t"/>
              <a:pathLst>
                <a:path extrusionOk="0" h="26" w="41">
                  <a:moveTo>
                    <a:pt x="25" y="0"/>
                  </a:moveTo>
                  <a:cubicBezTo>
                    <a:pt x="15" y="6"/>
                    <a:pt x="5" y="10"/>
                    <a:pt x="0" y="13"/>
                  </a:cubicBezTo>
                  <a:cubicBezTo>
                    <a:pt x="14" y="21"/>
                    <a:pt x="18" y="22"/>
                    <a:pt x="24" y="25"/>
                  </a:cubicBezTo>
                  <a:cubicBezTo>
                    <a:pt x="28" y="19"/>
                    <a:pt x="37" y="13"/>
                    <a:pt x="39" y="7"/>
                  </a:cubicBezTo>
                  <a:cubicBezTo>
                    <a:pt x="40" y="5"/>
                    <a:pt x="30" y="3"/>
                    <a:pt x="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47"/>
            <p:cNvSpPr/>
            <p:nvPr/>
          </p:nvSpPr>
          <p:spPr>
            <a:xfrm>
              <a:off x="2863925" y="3998975"/>
              <a:ext cx="775" cy="975"/>
            </a:xfrm>
            <a:custGeom>
              <a:rect b="b" l="l" r="r" t="t"/>
              <a:pathLst>
                <a:path extrusionOk="0" h="39" w="31">
                  <a:moveTo>
                    <a:pt x="8" y="0"/>
                  </a:moveTo>
                  <a:cubicBezTo>
                    <a:pt x="4" y="15"/>
                    <a:pt x="1" y="21"/>
                    <a:pt x="1" y="27"/>
                  </a:cubicBezTo>
                  <a:cubicBezTo>
                    <a:pt x="1" y="31"/>
                    <a:pt x="5" y="34"/>
                    <a:pt x="7" y="38"/>
                  </a:cubicBezTo>
                  <a:cubicBezTo>
                    <a:pt x="14" y="31"/>
                    <a:pt x="29" y="21"/>
                    <a:pt x="29" y="15"/>
                  </a:cubicBezTo>
                  <a:cubicBezTo>
                    <a:pt x="30" y="9"/>
                    <a:pt x="20" y="8"/>
                    <a:pt x="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47"/>
            <p:cNvSpPr/>
            <p:nvPr/>
          </p:nvSpPr>
          <p:spPr>
            <a:xfrm>
              <a:off x="3009075" y="4115850"/>
              <a:ext cx="800" cy="850"/>
            </a:xfrm>
            <a:custGeom>
              <a:rect b="b" l="l" r="r" t="t"/>
              <a:pathLst>
                <a:path extrusionOk="0" h="34" w="32">
                  <a:moveTo>
                    <a:pt x="19" y="1"/>
                  </a:moveTo>
                  <a:cubicBezTo>
                    <a:pt x="12" y="4"/>
                    <a:pt x="3" y="7"/>
                    <a:pt x="0" y="8"/>
                  </a:cubicBezTo>
                  <a:cubicBezTo>
                    <a:pt x="3" y="15"/>
                    <a:pt x="8" y="21"/>
                    <a:pt x="13" y="33"/>
                  </a:cubicBezTo>
                  <a:cubicBezTo>
                    <a:pt x="25" y="23"/>
                    <a:pt x="31" y="15"/>
                    <a:pt x="31" y="15"/>
                  </a:cubicBezTo>
                  <a:cubicBezTo>
                    <a:pt x="30" y="10"/>
                    <a:pt x="24" y="5"/>
                    <a:pt x="1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47"/>
            <p:cNvSpPr/>
            <p:nvPr/>
          </p:nvSpPr>
          <p:spPr>
            <a:xfrm>
              <a:off x="3015950" y="4138225"/>
              <a:ext cx="1025" cy="650"/>
            </a:xfrm>
            <a:custGeom>
              <a:rect b="b" l="l" r="r" t="t"/>
              <a:pathLst>
                <a:path extrusionOk="0" h="26" w="41">
                  <a:moveTo>
                    <a:pt x="27" y="0"/>
                  </a:moveTo>
                  <a:cubicBezTo>
                    <a:pt x="15" y="6"/>
                    <a:pt x="5" y="12"/>
                    <a:pt x="0" y="13"/>
                  </a:cubicBezTo>
                  <a:cubicBezTo>
                    <a:pt x="14" y="21"/>
                    <a:pt x="18" y="24"/>
                    <a:pt x="24" y="25"/>
                  </a:cubicBezTo>
                  <a:cubicBezTo>
                    <a:pt x="30" y="19"/>
                    <a:pt x="39" y="13"/>
                    <a:pt x="40" y="8"/>
                  </a:cubicBezTo>
                  <a:cubicBezTo>
                    <a:pt x="40" y="5"/>
                    <a:pt x="31" y="3"/>
                    <a:pt x="2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47"/>
            <p:cNvSpPr/>
            <p:nvPr/>
          </p:nvSpPr>
          <p:spPr>
            <a:xfrm>
              <a:off x="3145225" y="4050125"/>
              <a:ext cx="800" cy="950"/>
            </a:xfrm>
            <a:custGeom>
              <a:rect b="b" l="l" r="r" t="t"/>
              <a:pathLst>
                <a:path extrusionOk="0" h="38" w="32">
                  <a:moveTo>
                    <a:pt x="17" y="1"/>
                  </a:moveTo>
                  <a:cubicBezTo>
                    <a:pt x="17" y="1"/>
                    <a:pt x="7" y="12"/>
                    <a:pt x="1" y="18"/>
                  </a:cubicBezTo>
                  <a:cubicBezTo>
                    <a:pt x="4" y="24"/>
                    <a:pt x="5" y="33"/>
                    <a:pt x="11" y="37"/>
                  </a:cubicBezTo>
                  <a:cubicBezTo>
                    <a:pt x="11" y="37"/>
                    <a:pt x="21" y="26"/>
                    <a:pt x="32" y="15"/>
                  </a:cubicBezTo>
                  <a:cubicBezTo>
                    <a:pt x="26" y="9"/>
                    <a:pt x="23" y="4"/>
                    <a:pt x="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47"/>
            <p:cNvSpPr/>
            <p:nvPr/>
          </p:nvSpPr>
          <p:spPr>
            <a:xfrm>
              <a:off x="2787800" y="4180700"/>
              <a:ext cx="1675" cy="400"/>
            </a:xfrm>
            <a:custGeom>
              <a:rect b="b" l="l" r="r" t="t"/>
              <a:pathLst>
                <a:path extrusionOk="0" h="16" w="67">
                  <a:moveTo>
                    <a:pt x="28" y="1"/>
                  </a:moveTo>
                  <a:cubicBezTo>
                    <a:pt x="16" y="5"/>
                    <a:pt x="8" y="8"/>
                    <a:pt x="0" y="11"/>
                  </a:cubicBezTo>
                  <a:cubicBezTo>
                    <a:pt x="14" y="12"/>
                    <a:pt x="27" y="15"/>
                    <a:pt x="41" y="15"/>
                  </a:cubicBezTo>
                  <a:cubicBezTo>
                    <a:pt x="49" y="14"/>
                    <a:pt x="58" y="9"/>
                    <a:pt x="66" y="6"/>
                  </a:cubicBezTo>
                  <a:cubicBezTo>
                    <a:pt x="53" y="5"/>
                    <a:pt x="40" y="2"/>
                    <a:pt x="2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47"/>
            <p:cNvSpPr/>
            <p:nvPr/>
          </p:nvSpPr>
          <p:spPr>
            <a:xfrm>
              <a:off x="2851200" y="3983300"/>
              <a:ext cx="875" cy="550"/>
            </a:xfrm>
            <a:custGeom>
              <a:rect b="b" l="l" r="r" t="t"/>
              <a:pathLst>
                <a:path extrusionOk="0" h="22" w="35">
                  <a:moveTo>
                    <a:pt x="8" y="0"/>
                  </a:moveTo>
                  <a:cubicBezTo>
                    <a:pt x="7" y="6"/>
                    <a:pt x="4" y="11"/>
                    <a:pt x="1" y="20"/>
                  </a:cubicBezTo>
                  <a:cubicBezTo>
                    <a:pt x="7" y="20"/>
                    <a:pt x="15" y="21"/>
                    <a:pt x="24" y="21"/>
                  </a:cubicBezTo>
                  <a:cubicBezTo>
                    <a:pt x="29" y="17"/>
                    <a:pt x="35" y="9"/>
                    <a:pt x="35" y="9"/>
                  </a:cubicBezTo>
                  <a:cubicBezTo>
                    <a:pt x="27" y="5"/>
                    <a:pt x="17" y="3"/>
                    <a:pt x="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47"/>
            <p:cNvSpPr/>
            <p:nvPr/>
          </p:nvSpPr>
          <p:spPr>
            <a:xfrm>
              <a:off x="2851250" y="3984300"/>
              <a:ext cx="1675" cy="900"/>
            </a:xfrm>
            <a:custGeom>
              <a:rect b="b" l="l" r="r" t="t"/>
              <a:pathLst>
                <a:path extrusionOk="0" h="36" w="67">
                  <a:moveTo>
                    <a:pt x="66" y="0"/>
                  </a:moveTo>
                  <a:cubicBezTo>
                    <a:pt x="49" y="3"/>
                    <a:pt x="41" y="3"/>
                    <a:pt x="37" y="6"/>
                  </a:cubicBezTo>
                  <a:lnTo>
                    <a:pt x="0" y="30"/>
                  </a:lnTo>
                  <a:cubicBezTo>
                    <a:pt x="5" y="33"/>
                    <a:pt x="10" y="35"/>
                    <a:pt x="10" y="35"/>
                  </a:cubicBezTo>
                  <a:cubicBezTo>
                    <a:pt x="25" y="25"/>
                    <a:pt x="40" y="16"/>
                    <a:pt x="6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47"/>
            <p:cNvSpPr/>
            <p:nvPr/>
          </p:nvSpPr>
          <p:spPr>
            <a:xfrm>
              <a:off x="3005875" y="4142150"/>
              <a:ext cx="1675" cy="500"/>
            </a:xfrm>
            <a:custGeom>
              <a:rect b="b" l="l" r="r" t="t"/>
              <a:pathLst>
                <a:path extrusionOk="0" h="20" w="67">
                  <a:moveTo>
                    <a:pt x="52" y="0"/>
                  </a:moveTo>
                  <a:cubicBezTo>
                    <a:pt x="48" y="0"/>
                    <a:pt x="44" y="1"/>
                    <a:pt x="40" y="2"/>
                  </a:cubicBezTo>
                  <a:cubicBezTo>
                    <a:pt x="25" y="7"/>
                    <a:pt x="13" y="14"/>
                    <a:pt x="0" y="20"/>
                  </a:cubicBezTo>
                  <a:lnTo>
                    <a:pt x="31" y="20"/>
                  </a:lnTo>
                  <a:cubicBezTo>
                    <a:pt x="41" y="14"/>
                    <a:pt x="53" y="8"/>
                    <a:pt x="66" y="1"/>
                  </a:cubicBezTo>
                  <a:cubicBezTo>
                    <a:pt x="61" y="1"/>
                    <a:pt x="56" y="0"/>
                    <a:pt x="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47"/>
            <p:cNvSpPr/>
            <p:nvPr/>
          </p:nvSpPr>
          <p:spPr>
            <a:xfrm>
              <a:off x="3007625" y="3921025"/>
              <a:ext cx="1700" cy="475"/>
            </a:xfrm>
            <a:custGeom>
              <a:rect b="b" l="l" r="r" t="t"/>
              <a:pathLst>
                <a:path extrusionOk="0" h="19" w="68">
                  <a:moveTo>
                    <a:pt x="36" y="1"/>
                  </a:moveTo>
                  <a:cubicBezTo>
                    <a:pt x="26" y="5"/>
                    <a:pt x="14" y="11"/>
                    <a:pt x="1" y="17"/>
                  </a:cubicBezTo>
                  <a:cubicBezTo>
                    <a:pt x="7" y="17"/>
                    <a:pt x="13" y="18"/>
                    <a:pt x="19" y="18"/>
                  </a:cubicBezTo>
                  <a:cubicBezTo>
                    <a:pt x="22" y="18"/>
                    <a:pt x="25" y="18"/>
                    <a:pt x="27" y="17"/>
                  </a:cubicBezTo>
                  <a:cubicBezTo>
                    <a:pt x="41" y="12"/>
                    <a:pt x="54" y="7"/>
                    <a:pt x="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47"/>
            <p:cNvSpPr/>
            <p:nvPr/>
          </p:nvSpPr>
          <p:spPr>
            <a:xfrm>
              <a:off x="2778550" y="4179775"/>
              <a:ext cx="875" cy="725"/>
            </a:xfrm>
            <a:custGeom>
              <a:rect b="b" l="l" r="r" t="t"/>
              <a:pathLst>
                <a:path extrusionOk="0" h="29" w="35">
                  <a:moveTo>
                    <a:pt x="16" y="1"/>
                  </a:moveTo>
                  <a:cubicBezTo>
                    <a:pt x="10" y="7"/>
                    <a:pt x="2" y="13"/>
                    <a:pt x="1" y="18"/>
                  </a:cubicBezTo>
                  <a:cubicBezTo>
                    <a:pt x="1" y="21"/>
                    <a:pt x="11" y="24"/>
                    <a:pt x="17" y="29"/>
                  </a:cubicBezTo>
                  <a:lnTo>
                    <a:pt x="35" y="13"/>
                  </a:lnTo>
                  <a:cubicBezTo>
                    <a:pt x="27" y="7"/>
                    <a:pt x="22" y="4"/>
                    <a:pt x="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47"/>
            <p:cNvSpPr/>
            <p:nvPr/>
          </p:nvSpPr>
          <p:spPr>
            <a:xfrm>
              <a:off x="2777675" y="4177825"/>
              <a:ext cx="775" cy="775"/>
            </a:xfrm>
            <a:custGeom>
              <a:rect b="b" l="l" r="r" t="t"/>
              <a:pathLst>
                <a:path extrusionOk="0" h="31" w="31">
                  <a:moveTo>
                    <a:pt x="23" y="1"/>
                  </a:moveTo>
                  <a:cubicBezTo>
                    <a:pt x="15" y="1"/>
                    <a:pt x="1" y="4"/>
                    <a:pt x="1" y="4"/>
                  </a:cubicBezTo>
                  <a:cubicBezTo>
                    <a:pt x="2" y="11"/>
                    <a:pt x="5" y="18"/>
                    <a:pt x="8" y="30"/>
                  </a:cubicBezTo>
                  <a:cubicBezTo>
                    <a:pt x="23" y="23"/>
                    <a:pt x="30" y="17"/>
                    <a:pt x="30" y="17"/>
                  </a:cubicBezTo>
                  <a:cubicBezTo>
                    <a:pt x="30" y="11"/>
                    <a:pt x="26" y="7"/>
                    <a:pt x="2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47"/>
            <p:cNvSpPr/>
            <p:nvPr/>
          </p:nvSpPr>
          <p:spPr>
            <a:xfrm>
              <a:off x="2858775" y="3999875"/>
              <a:ext cx="850" cy="775"/>
            </a:xfrm>
            <a:custGeom>
              <a:rect b="b" l="l" r="r" t="t"/>
              <a:pathLst>
                <a:path extrusionOk="0" h="31" w="34">
                  <a:moveTo>
                    <a:pt x="18" y="1"/>
                  </a:moveTo>
                  <a:lnTo>
                    <a:pt x="18" y="2"/>
                  </a:lnTo>
                  <a:cubicBezTo>
                    <a:pt x="10" y="10"/>
                    <a:pt x="1" y="20"/>
                    <a:pt x="1" y="20"/>
                  </a:cubicBezTo>
                  <a:cubicBezTo>
                    <a:pt x="4" y="24"/>
                    <a:pt x="11" y="27"/>
                    <a:pt x="18" y="30"/>
                  </a:cubicBezTo>
                  <a:cubicBezTo>
                    <a:pt x="23" y="26"/>
                    <a:pt x="33" y="16"/>
                    <a:pt x="33" y="16"/>
                  </a:cubicBezTo>
                  <a:cubicBezTo>
                    <a:pt x="30" y="10"/>
                    <a:pt x="24" y="7"/>
                    <a:pt x="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47"/>
            <p:cNvSpPr/>
            <p:nvPr/>
          </p:nvSpPr>
          <p:spPr>
            <a:xfrm>
              <a:off x="2996350" y="4121400"/>
              <a:ext cx="850" cy="775"/>
            </a:xfrm>
            <a:custGeom>
              <a:rect b="b" l="l" r="r" t="t"/>
              <a:pathLst>
                <a:path extrusionOk="0" h="31" w="34">
                  <a:moveTo>
                    <a:pt x="13" y="1"/>
                  </a:moveTo>
                  <a:cubicBezTo>
                    <a:pt x="9" y="5"/>
                    <a:pt x="0" y="13"/>
                    <a:pt x="2" y="16"/>
                  </a:cubicBezTo>
                  <a:cubicBezTo>
                    <a:pt x="5" y="22"/>
                    <a:pt x="12" y="24"/>
                    <a:pt x="19" y="30"/>
                  </a:cubicBezTo>
                  <a:cubicBezTo>
                    <a:pt x="25" y="23"/>
                    <a:pt x="34" y="16"/>
                    <a:pt x="33" y="13"/>
                  </a:cubicBezTo>
                  <a:cubicBezTo>
                    <a:pt x="30" y="8"/>
                    <a:pt x="21" y="5"/>
                    <a:pt x="1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47"/>
            <p:cNvSpPr/>
            <p:nvPr/>
          </p:nvSpPr>
          <p:spPr>
            <a:xfrm>
              <a:off x="2842225" y="3975600"/>
              <a:ext cx="1425" cy="725"/>
            </a:xfrm>
            <a:custGeom>
              <a:rect b="b" l="l" r="r" t="t"/>
              <a:pathLst>
                <a:path extrusionOk="0" h="29" w="57">
                  <a:moveTo>
                    <a:pt x="45" y="0"/>
                  </a:moveTo>
                  <a:cubicBezTo>
                    <a:pt x="43" y="0"/>
                    <a:pt x="42" y="1"/>
                    <a:pt x="40" y="1"/>
                  </a:cubicBezTo>
                  <a:cubicBezTo>
                    <a:pt x="29" y="8"/>
                    <a:pt x="15" y="17"/>
                    <a:pt x="1" y="27"/>
                  </a:cubicBezTo>
                  <a:cubicBezTo>
                    <a:pt x="7" y="27"/>
                    <a:pt x="12" y="29"/>
                    <a:pt x="16" y="29"/>
                  </a:cubicBezTo>
                  <a:cubicBezTo>
                    <a:pt x="17" y="29"/>
                    <a:pt x="19" y="28"/>
                    <a:pt x="20" y="27"/>
                  </a:cubicBezTo>
                  <a:lnTo>
                    <a:pt x="57" y="2"/>
                  </a:lnTo>
                  <a:cubicBezTo>
                    <a:pt x="52" y="1"/>
                    <a:pt x="48" y="0"/>
                    <a:pt x="4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47"/>
            <p:cNvSpPr/>
            <p:nvPr/>
          </p:nvSpPr>
          <p:spPr>
            <a:xfrm>
              <a:off x="2843375" y="3982925"/>
              <a:ext cx="725" cy="700"/>
            </a:xfrm>
            <a:custGeom>
              <a:rect b="b" l="l" r="r" t="t"/>
              <a:pathLst>
                <a:path extrusionOk="0" h="28" w="29">
                  <a:moveTo>
                    <a:pt x="27" y="1"/>
                  </a:moveTo>
                  <a:cubicBezTo>
                    <a:pt x="27" y="1"/>
                    <a:pt x="12" y="4"/>
                    <a:pt x="0" y="7"/>
                  </a:cubicBezTo>
                  <a:lnTo>
                    <a:pt x="0" y="8"/>
                  </a:lnTo>
                  <a:cubicBezTo>
                    <a:pt x="2" y="15"/>
                    <a:pt x="2" y="23"/>
                    <a:pt x="5" y="27"/>
                  </a:cubicBezTo>
                  <a:cubicBezTo>
                    <a:pt x="5" y="27"/>
                    <a:pt x="19" y="24"/>
                    <a:pt x="27" y="21"/>
                  </a:cubicBezTo>
                  <a:cubicBezTo>
                    <a:pt x="27" y="14"/>
                    <a:pt x="28" y="7"/>
                    <a:pt x="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47"/>
            <p:cNvSpPr/>
            <p:nvPr/>
          </p:nvSpPr>
          <p:spPr>
            <a:xfrm>
              <a:off x="2767050" y="4160925"/>
              <a:ext cx="825" cy="675"/>
            </a:xfrm>
            <a:custGeom>
              <a:rect b="b" l="l" r="r" t="t"/>
              <a:pathLst>
                <a:path extrusionOk="0" h="27" w="33">
                  <a:moveTo>
                    <a:pt x="21" y="0"/>
                  </a:moveTo>
                  <a:cubicBezTo>
                    <a:pt x="14" y="3"/>
                    <a:pt x="0" y="6"/>
                    <a:pt x="0" y="6"/>
                  </a:cubicBezTo>
                  <a:cubicBezTo>
                    <a:pt x="0" y="12"/>
                    <a:pt x="5" y="19"/>
                    <a:pt x="8" y="26"/>
                  </a:cubicBezTo>
                  <a:cubicBezTo>
                    <a:pt x="20" y="22"/>
                    <a:pt x="33" y="19"/>
                    <a:pt x="33" y="19"/>
                  </a:cubicBezTo>
                  <a:cubicBezTo>
                    <a:pt x="31" y="12"/>
                    <a:pt x="26" y="7"/>
                    <a:pt x="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47"/>
            <p:cNvSpPr/>
            <p:nvPr/>
          </p:nvSpPr>
          <p:spPr>
            <a:xfrm>
              <a:off x="3159575" y="4007825"/>
              <a:ext cx="575" cy="1100"/>
            </a:xfrm>
            <a:custGeom>
              <a:rect b="b" l="l" r="r" t="t"/>
              <a:pathLst>
                <a:path extrusionOk="0" h="44" w="23">
                  <a:moveTo>
                    <a:pt x="11" y="0"/>
                  </a:moveTo>
                  <a:cubicBezTo>
                    <a:pt x="8" y="0"/>
                    <a:pt x="4" y="7"/>
                    <a:pt x="0" y="11"/>
                  </a:cubicBezTo>
                  <a:cubicBezTo>
                    <a:pt x="2" y="24"/>
                    <a:pt x="2" y="38"/>
                    <a:pt x="3" y="43"/>
                  </a:cubicBezTo>
                  <a:cubicBezTo>
                    <a:pt x="14" y="33"/>
                    <a:pt x="18" y="29"/>
                    <a:pt x="23" y="26"/>
                  </a:cubicBezTo>
                  <a:cubicBezTo>
                    <a:pt x="20" y="17"/>
                    <a:pt x="17" y="4"/>
                    <a:pt x="12" y="1"/>
                  </a:cubicBezTo>
                  <a:cubicBezTo>
                    <a:pt x="12" y="0"/>
                    <a:pt x="11" y="0"/>
                    <a:pt x="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47"/>
            <p:cNvSpPr/>
            <p:nvPr/>
          </p:nvSpPr>
          <p:spPr>
            <a:xfrm>
              <a:off x="2834700" y="3981600"/>
              <a:ext cx="900" cy="700"/>
            </a:xfrm>
            <a:custGeom>
              <a:rect b="b" l="l" r="r" t="t"/>
              <a:pathLst>
                <a:path extrusionOk="0" h="28" w="36">
                  <a:moveTo>
                    <a:pt x="25" y="1"/>
                  </a:moveTo>
                  <a:cubicBezTo>
                    <a:pt x="20" y="1"/>
                    <a:pt x="13" y="2"/>
                    <a:pt x="7" y="2"/>
                  </a:cubicBezTo>
                  <a:cubicBezTo>
                    <a:pt x="6" y="8"/>
                    <a:pt x="5" y="12"/>
                    <a:pt x="2" y="27"/>
                  </a:cubicBezTo>
                  <a:lnTo>
                    <a:pt x="2" y="27"/>
                  </a:lnTo>
                  <a:cubicBezTo>
                    <a:pt x="8" y="25"/>
                    <a:pt x="19" y="21"/>
                    <a:pt x="28" y="17"/>
                  </a:cubicBezTo>
                  <a:cubicBezTo>
                    <a:pt x="28" y="17"/>
                    <a:pt x="35" y="4"/>
                    <a:pt x="32" y="2"/>
                  </a:cubicBezTo>
                  <a:cubicBezTo>
                    <a:pt x="30" y="1"/>
                    <a:pt x="28" y="1"/>
                    <a:pt x="25" y="1"/>
                  </a:cubicBezTo>
                  <a:close/>
                  <a:moveTo>
                    <a:pt x="2" y="27"/>
                  </a:moveTo>
                  <a:cubicBezTo>
                    <a:pt x="1" y="27"/>
                    <a:pt x="1" y="27"/>
                    <a:pt x="0" y="27"/>
                  </a:cubicBezTo>
                  <a:lnTo>
                    <a:pt x="2" y="27"/>
                  </a:lnTo>
                  <a:cubicBezTo>
                    <a:pt x="2" y="27"/>
                    <a:pt x="2" y="27"/>
                    <a:pt x="2" y="27"/>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47"/>
            <p:cNvSpPr/>
            <p:nvPr/>
          </p:nvSpPr>
          <p:spPr>
            <a:xfrm>
              <a:off x="2751425" y="4158900"/>
              <a:ext cx="800" cy="650"/>
            </a:xfrm>
            <a:custGeom>
              <a:rect b="b" l="l" r="r" t="t"/>
              <a:pathLst>
                <a:path extrusionOk="0" h="26" w="32">
                  <a:moveTo>
                    <a:pt x="21" y="0"/>
                  </a:moveTo>
                  <a:cubicBezTo>
                    <a:pt x="13" y="3"/>
                    <a:pt x="0" y="6"/>
                    <a:pt x="0" y="6"/>
                  </a:cubicBezTo>
                  <a:cubicBezTo>
                    <a:pt x="0" y="12"/>
                    <a:pt x="5" y="18"/>
                    <a:pt x="6" y="25"/>
                  </a:cubicBezTo>
                  <a:cubicBezTo>
                    <a:pt x="19" y="22"/>
                    <a:pt x="31" y="18"/>
                    <a:pt x="31" y="18"/>
                  </a:cubicBezTo>
                  <a:cubicBezTo>
                    <a:pt x="31" y="12"/>
                    <a:pt x="25" y="6"/>
                    <a:pt x="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47"/>
            <p:cNvSpPr/>
            <p:nvPr/>
          </p:nvSpPr>
          <p:spPr>
            <a:xfrm>
              <a:off x="2988150" y="4119050"/>
              <a:ext cx="825" cy="725"/>
            </a:xfrm>
            <a:custGeom>
              <a:rect b="b" l="l" r="r" t="t"/>
              <a:pathLst>
                <a:path extrusionOk="0" h="29" w="33">
                  <a:moveTo>
                    <a:pt x="19" y="1"/>
                  </a:moveTo>
                  <a:cubicBezTo>
                    <a:pt x="12" y="5"/>
                    <a:pt x="0" y="11"/>
                    <a:pt x="0" y="11"/>
                  </a:cubicBezTo>
                  <a:cubicBezTo>
                    <a:pt x="2" y="17"/>
                    <a:pt x="7" y="23"/>
                    <a:pt x="10" y="29"/>
                  </a:cubicBezTo>
                  <a:cubicBezTo>
                    <a:pt x="22" y="23"/>
                    <a:pt x="32" y="15"/>
                    <a:pt x="32" y="15"/>
                  </a:cubicBezTo>
                  <a:cubicBezTo>
                    <a:pt x="31" y="11"/>
                    <a:pt x="24" y="7"/>
                    <a:pt x="1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47"/>
            <p:cNvSpPr/>
            <p:nvPr/>
          </p:nvSpPr>
          <p:spPr>
            <a:xfrm>
              <a:off x="2988075" y="4121750"/>
              <a:ext cx="1600" cy="450"/>
            </a:xfrm>
            <a:custGeom>
              <a:rect b="b" l="l" r="r" t="t"/>
              <a:pathLst>
                <a:path extrusionOk="0" h="18" w="64">
                  <a:moveTo>
                    <a:pt x="46" y="0"/>
                  </a:moveTo>
                  <a:cubicBezTo>
                    <a:pt x="43" y="0"/>
                    <a:pt x="40" y="1"/>
                    <a:pt x="38" y="2"/>
                  </a:cubicBezTo>
                  <a:cubicBezTo>
                    <a:pt x="24" y="6"/>
                    <a:pt x="12" y="12"/>
                    <a:pt x="0" y="18"/>
                  </a:cubicBezTo>
                  <a:lnTo>
                    <a:pt x="30" y="18"/>
                  </a:lnTo>
                  <a:cubicBezTo>
                    <a:pt x="40" y="13"/>
                    <a:pt x="52" y="8"/>
                    <a:pt x="63" y="2"/>
                  </a:cubicBezTo>
                  <a:cubicBezTo>
                    <a:pt x="58" y="2"/>
                    <a:pt x="51" y="0"/>
                    <a:pt x="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47"/>
            <p:cNvSpPr/>
            <p:nvPr/>
          </p:nvSpPr>
          <p:spPr>
            <a:xfrm>
              <a:off x="2833400" y="3984250"/>
              <a:ext cx="900" cy="700"/>
            </a:xfrm>
            <a:custGeom>
              <a:rect b="b" l="l" r="r" t="t"/>
              <a:pathLst>
                <a:path extrusionOk="0" h="28" w="36">
                  <a:moveTo>
                    <a:pt x="12" y="1"/>
                  </a:moveTo>
                  <a:cubicBezTo>
                    <a:pt x="8" y="10"/>
                    <a:pt x="1" y="18"/>
                    <a:pt x="4" y="20"/>
                  </a:cubicBezTo>
                  <a:cubicBezTo>
                    <a:pt x="8" y="24"/>
                    <a:pt x="18" y="26"/>
                    <a:pt x="26" y="27"/>
                  </a:cubicBezTo>
                  <a:cubicBezTo>
                    <a:pt x="29" y="21"/>
                    <a:pt x="36" y="12"/>
                    <a:pt x="33" y="10"/>
                  </a:cubicBezTo>
                  <a:cubicBezTo>
                    <a:pt x="30" y="5"/>
                    <a:pt x="21" y="4"/>
                    <a:pt x="1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47"/>
            <p:cNvSpPr/>
            <p:nvPr/>
          </p:nvSpPr>
          <p:spPr>
            <a:xfrm>
              <a:off x="2990775" y="4144625"/>
              <a:ext cx="1700" cy="450"/>
            </a:xfrm>
            <a:custGeom>
              <a:rect b="b" l="l" r="r" t="t"/>
              <a:pathLst>
                <a:path extrusionOk="0" h="18" w="68">
                  <a:moveTo>
                    <a:pt x="67" y="0"/>
                  </a:moveTo>
                  <a:cubicBezTo>
                    <a:pt x="52" y="2"/>
                    <a:pt x="39" y="2"/>
                    <a:pt x="27" y="3"/>
                  </a:cubicBezTo>
                  <a:cubicBezTo>
                    <a:pt x="17" y="9"/>
                    <a:pt x="10" y="13"/>
                    <a:pt x="1" y="18"/>
                  </a:cubicBezTo>
                  <a:cubicBezTo>
                    <a:pt x="16" y="16"/>
                    <a:pt x="29" y="16"/>
                    <a:pt x="44" y="13"/>
                  </a:cubicBezTo>
                  <a:cubicBezTo>
                    <a:pt x="51" y="12"/>
                    <a:pt x="58" y="5"/>
                    <a:pt x="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47"/>
            <p:cNvSpPr/>
            <p:nvPr/>
          </p:nvSpPr>
          <p:spPr>
            <a:xfrm>
              <a:off x="2750750" y="4163775"/>
              <a:ext cx="775" cy="800"/>
            </a:xfrm>
            <a:custGeom>
              <a:rect b="b" l="l" r="r" t="t"/>
              <a:pathLst>
                <a:path extrusionOk="0" h="32" w="31">
                  <a:moveTo>
                    <a:pt x="21" y="1"/>
                  </a:moveTo>
                  <a:cubicBezTo>
                    <a:pt x="14" y="2"/>
                    <a:pt x="1" y="4"/>
                    <a:pt x="1" y="4"/>
                  </a:cubicBezTo>
                  <a:cubicBezTo>
                    <a:pt x="1" y="11"/>
                    <a:pt x="4" y="18"/>
                    <a:pt x="7" y="32"/>
                  </a:cubicBezTo>
                  <a:cubicBezTo>
                    <a:pt x="21" y="23"/>
                    <a:pt x="30" y="21"/>
                    <a:pt x="29" y="18"/>
                  </a:cubicBezTo>
                  <a:cubicBezTo>
                    <a:pt x="29" y="13"/>
                    <a:pt x="24" y="7"/>
                    <a:pt x="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47"/>
            <p:cNvSpPr/>
            <p:nvPr/>
          </p:nvSpPr>
          <p:spPr>
            <a:xfrm>
              <a:off x="3001925" y="3922425"/>
              <a:ext cx="1575" cy="525"/>
            </a:xfrm>
            <a:custGeom>
              <a:rect b="b" l="l" r="r" t="t"/>
              <a:pathLst>
                <a:path extrusionOk="0" h="21" w="63">
                  <a:moveTo>
                    <a:pt x="63" y="1"/>
                  </a:moveTo>
                  <a:cubicBezTo>
                    <a:pt x="54" y="1"/>
                    <a:pt x="45" y="1"/>
                    <a:pt x="32" y="2"/>
                  </a:cubicBezTo>
                  <a:cubicBezTo>
                    <a:pt x="23" y="6"/>
                    <a:pt x="13" y="12"/>
                    <a:pt x="1" y="18"/>
                  </a:cubicBezTo>
                  <a:cubicBezTo>
                    <a:pt x="5" y="18"/>
                    <a:pt x="11" y="20"/>
                    <a:pt x="15" y="20"/>
                  </a:cubicBezTo>
                  <a:cubicBezTo>
                    <a:pt x="16" y="20"/>
                    <a:pt x="16" y="20"/>
                    <a:pt x="17" y="20"/>
                  </a:cubicBezTo>
                  <a:lnTo>
                    <a:pt x="6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47"/>
            <p:cNvSpPr/>
            <p:nvPr/>
          </p:nvSpPr>
          <p:spPr>
            <a:xfrm>
              <a:off x="2750900" y="4182350"/>
              <a:ext cx="950" cy="725"/>
            </a:xfrm>
            <a:custGeom>
              <a:rect b="b" l="l" r="r" t="t"/>
              <a:pathLst>
                <a:path extrusionOk="0" h="29" w="38">
                  <a:moveTo>
                    <a:pt x="20" y="1"/>
                  </a:moveTo>
                  <a:lnTo>
                    <a:pt x="1" y="17"/>
                  </a:lnTo>
                  <a:cubicBezTo>
                    <a:pt x="9" y="21"/>
                    <a:pt x="15" y="26"/>
                    <a:pt x="21" y="29"/>
                  </a:cubicBezTo>
                  <a:cubicBezTo>
                    <a:pt x="26" y="23"/>
                    <a:pt x="34" y="17"/>
                    <a:pt x="36" y="11"/>
                  </a:cubicBezTo>
                  <a:cubicBezTo>
                    <a:pt x="37" y="8"/>
                    <a:pt x="26" y="5"/>
                    <a:pt x="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47"/>
            <p:cNvSpPr/>
            <p:nvPr/>
          </p:nvSpPr>
          <p:spPr>
            <a:xfrm>
              <a:off x="3141150" y="4054375"/>
              <a:ext cx="750" cy="750"/>
            </a:xfrm>
            <a:custGeom>
              <a:rect b="b" l="l" r="r" t="t"/>
              <a:pathLst>
                <a:path extrusionOk="0" h="30" w="30">
                  <a:moveTo>
                    <a:pt x="24" y="1"/>
                  </a:moveTo>
                  <a:cubicBezTo>
                    <a:pt x="19" y="1"/>
                    <a:pt x="13" y="2"/>
                    <a:pt x="8" y="3"/>
                  </a:cubicBezTo>
                  <a:cubicBezTo>
                    <a:pt x="5" y="10"/>
                    <a:pt x="0" y="25"/>
                    <a:pt x="0" y="25"/>
                  </a:cubicBezTo>
                  <a:cubicBezTo>
                    <a:pt x="5" y="29"/>
                    <a:pt x="12" y="28"/>
                    <a:pt x="21" y="29"/>
                  </a:cubicBezTo>
                  <a:cubicBezTo>
                    <a:pt x="25" y="16"/>
                    <a:pt x="30" y="1"/>
                    <a:pt x="30" y="1"/>
                  </a:cubicBezTo>
                  <a:cubicBezTo>
                    <a:pt x="28" y="1"/>
                    <a:pt x="26" y="1"/>
                    <a:pt x="2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47"/>
            <p:cNvSpPr/>
            <p:nvPr/>
          </p:nvSpPr>
          <p:spPr>
            <a:xfrm>
              <a:off x="2749000" y="4157650"/>
              <a:ext cx="675" cy="500"/>
            </a:xfrm>
            <a:custGeom>
              <a:rect b="b" l="l" r="r" t="t"/>
              <a:pathLst>
                <a:path extrusionOk="0" h="20" w="27">
                  <a:moveTo>
                    <a:pt x="3" y="0"/>
                  </a:moveTo>
                  <a:cubicBezTo>
                    <a:pt x="2" y="6"/>
                    <a:pt x="0" y="12"/>
                    <a:pt x="0" y="19"/>
                  </a:cubicBezTo>
                  <a:cubicBezTo>
                    <a:pt x="10" y="19"/>
                    <a:pt x="22" y="18"/>
                    <a:pt x="25" y="18"/>
                  </a:cubicBezTo>
                  <a:cubicBezTo>
                    <a:pt x="27" y="12"/>
                    <a:pt x="25" y="6"/>
                    <a:pt x="2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47"/>
            <p:cNvSpPr/>
            <p:nvPr/>
          </p:nvSpPr>
          <p:spPr>
            <a:xfrm>
              <a:off x="2851275" y="4014350"/>
              <a:ext cx="900" cy="675"/>
            </a:xfrm>
            <a:custGeom>
              <a:rect b="b" l="l" r="r" t="t"/>
              <a:pathLst>
                <a:path extrusionOk="0" h="27" w="36">
                  <a:moveTo>
                    <a:pt x="11" y="0"/>
                  </a:moveTo>
                  <a:cubicBezTo>
                    <a:pt x="8" y="8"/>
                    <a:pt x="1" y="16"/>
                    <a:pt x="1" y="21"/>
                  </a:cubicBezTo>
                  <a:cubicBezTo>
                    <a:pt x="1" y="25"/>
                    <a:pt x="9" y="25"/>
                    <a:pt x="15" y="27"/>
                  </a:cubicBezTo>
                  <a:cubicBezTo>
                    <a:pt x="24" y="18"/>
                    <a:pt x="32" y="10"/>
                    <a:pt x="36" y="8"/>
                  </a:cubicBezTo>
                  <a:cubicBezTo>
                    <a:pt x="21" y="3"/>
                    <a:pt x="17" y="2"/>
                    <a:pt x="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47"/>
            <p:cNvSpPr/>
            <p:nvPr/>
          </p:nvSpPr>
          <p:spPr>
            <a:xfrm>
              <a:off x="2847150" y="4012425"/>
              <a:ext cx="875" cy="700"/>
            </a:xfrm>
            <a:custGeom>
              <a:rect b="b" l="l" r="r" t="t"/>
              <a:pathLst>
                <a:path extrusionOk="0" h="28" w="35">
                  <a:moveTo>
                    <a:pt x="24" y="1"/>
                  </a:moveTo>
                  <a:cubicBezTo>
                    <a:pt x="19" y="1"/>
                    <a:pt x="13" y="2"/>
                    <a:pt x="7" y="2"/>
                  </a:cubicBezTo>
                  <a:cubicBezTo>
                    <a:pt x="5" y="7"/>
                    <a:pt x="5" y="12"/>
                    <a:pt x="1" y="27"/>
                  </a:cubicBezTo>
                  <a:cubicBezTo>
                    <a:pt x="5" y="26"/>
                    <a:pt x="17" y="21"/>
                    <a:pt x="27" y="17"/>
                  </a:cubicBezTo>
                  <a:cubicBezTo>
                    <a:pt x="29" y="11"/>
                    <a:pt x="35" y="4"/>
                    <a:pt x="30" y="2"/>
                  </a:cubicBezTo>
                  <a:cubicBezTo>
                    <a:pt x="29" y="1"/>
                    <a:pt x="27" y="1"/>
                    <a:pt x="2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47"/>
            <p:cNvSpPr/>
            <p:nvPr/>
          </p:nvSpPr>
          <p:spPr>
            <a:xfrm>
              <a:off x="2980700" y="4125675"/>
              <a:ext cx="925" cy="700"/>
            </a:xfrm>
            <a:custGeom>
              <a:rect b="b" l="l" r="r" t="t"/>
              <a:pathLst>
                <a:path extrusionOk="0" h="28" w="37">
                  <a:moveTo>
                    <a:pt x="14" y="1"/>
                  </a:moveTo>
                  <a:cubicBezTo>
                    <a:pt x="10" y="5"/>
                    <a:pt x="1" y="11"/>
                    <a:pt x="2" y="14"/>
                  </a:cubicBezTo>
                  <a:cubicBezTo>
                    <a:pt x="5" y="20"/>
                    <a:pt x="14" y="23"/>
                    <a:pt x="20" y="27"/>
                  </a:cubicBezTo>
                  <a:cubicBezTo>
                    <a:pt x="24" y="23"/>
                    <a:pt x="29" y="17"/>
                    <a:pt x="36" y="11"/>
                  </a:cubicBezTo>
                  <a:lnTo>
                    <a:pt x="1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47"/>
            <p:cNvSpPr/>
            <p:nvPr/>
          </p:nvSpPr>
          <p:spPr>
            <a:xfrm>
              <a:off x="2745125" y="4181100"/>
              <a:ext cx="825" cy="650"/>
            </a:xfrm>
            <a:custGeom>
              <a:rect b="b" l="l" r="r" t="t"/>
              <a:pathLst>
                <a:path extrusionOk="0" h="26" w="33">
                  <a:moveTo>
                    <a:pt x="21" y="1"/>
                  </a:moveTo>
                  <a:cubicBezTo>
                    <a:pt x="14" y="2"/>
                    <a:pt x="1" y="5"/>
                    <a:pt x="1" y="5"/>
                  </a:cubicBezTo>
                  <a:cubicBezTo>
                    <a:pt x="1" y="12"/>
                    <a:pt x="4" y="18"/>
                    <a:pt x="7" y="26"/>
                  </a:cubicBezTo>
                  <a:cubicBezTo>
                    <a:pt x="20" y="23"/>
                    <a:pt x="33" y="18"/>
                    <a:pt x="33" y="18"/>
                  </a:cubicBezTo>
                  <a:cubicBezTo>
                    <a:pt x="32" y="12"/>
                    <a:pt x="26" y="7"/>
                    <a:pt x="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47"/>
            <p:cNvSpPr/>
            <p:nvPr/>
          </p:nvSpPr>
          <p:spPr>
            <a:xfrm>
              <a:off x="2742750" y="4180375"/>
              <a:ext cx="1525" cy="350"/>
            </a:xfrm>
            <a:custGeom>
              <a:rect b="b" l="l" r="r" t="t"/>
              <a:pathLst>
                <a:path extrusionOk="0" h="14" w="61">
                  <a:moveTo>
                    <a:pt x="43" y="0"/>
                  </a:moveTo>
                  <a:lnTo>
                    <a:pt x="0" y="5"/>
                  </a:lnTo>
                  <a:cubicBezTo>
                    <a:pt x="3" y="8"/>
                    <a:pt x="7" y="14"/>
                    <a:pt x="12" y="14"/>
                  </a:cubicBezTo>
                  <a:cubicBezTo>
                    <a:pt x="26" y="14"/>
                    <a:pt x="41" y="12"/>
                    <a:pt x="60" y="11"/>
                  </a:cubicBezTo>
                  <a:cubicBezTo>
                    <a:pt x="51" y="6"/>
                    <a:pt x="47" y="0"/>
                    <a:pt x="4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47"/>
            <p:cNvSpPr/>
            <p:nvPr/>
          </p:nvSpPr>
          <p:spPr>
            <a:xfrm>
              <a:off x="2847775" y="4014750"/>
              <a:ext cx="700" cy="750"/>
            </a:xfrm>
            <a:custGeom>
              <a:rect b="b" l="l" r="r" t="t"/>
              <a:pathLst>
                <a:path extrusionOk="0" h="30" w="28">
                  <a:moveTo>
                    <a:pt x="21" y="0"/>
                  </a:moveTo>
                  <a:cubicBezTo>
                    <a:pt x="13" y="6"/>
                    <a:pt x="4" y="12"/>
                    <a:pt x="1" y="14"/>
                  </a:cubicBezTo>
                  <a:cubicBezTo>
                    <a:pt x="4" y="19"/>
                    <a:pt x="7" y="25"/>
                    <a:pt x="11" y="30"/>
                  </a:cubicBezTo>
                  <a:cubicBezTo>
                    <a:pt x="11" y="30"/>
                    <a:pt x="26" y="19"/>
                    <a:pt x="27" y="18"/>
                  </a:cubicBezTo>
                  <a:cubicBezTo>
                    <a:pt x="27" y="12"/>
                    <a:pt x="24" y="6"/>
                    <a:pt x="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47"/>
            <p:cNvSpPr/>
            <p:nvPr/>
          </p:nvSpPr>
          <p:spPr>
            <a:xfrm>
              <a:off x="2830875" y="3989775"/>
              <a:ext cx="850" cy="750"/>
            </a:xfrm>
            <a:custGeom>
              <a:rect b="b" l="l" r="r" t="t"/>
              <a:pathLst>
                <a:path extrusionOk="0" h="30" w="34">
                  <a:moveTo>
                    <a:pt x="19" y="0"/>
                  </a:moveTo>
                  <a:cubicBezTo>
                    <a:pt x="10" y="9"/>
                    <a:pt x="0" y="19"/>
                    <a:pt x="0" y="19"/>
                  </a:cubicBezTo>
                  <a:cubicBezTo>
                    <a:pt x="4" y="24"/>
                    <a:pt x="12" y="25"/>
                    <a:pt x="19" y="30"/>
                  </a:cubicBezTo>
                  <a:lnTo>
                    <a:pt x="34" y="14"/>
                  </a:lnTo>
                  <a:cubicBezTo>
                    <a:pt x="31" y="9"/>
                    <a:pt x="25" y="5"/>
                    <a:pt x="1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47"/>
            <p:cNvSpPr/>
            <p:nvPr/>
          </p:nvSpPr>
          <p:spPr>
            <a:xfrm>
              <a:off x="2843750" y="4011175"/>
              <a:ext cx="1400" cy="875"/>
            </a:xfrm>
            <a:custGeom>
              <a:rect b="b" l="l" r="r" t="t"/>
              <a:pathLst>
                <a:path extrusionOk="0" h="35" w="56">
                  <a:moveTo>
                    <a:pt x="56" y="1"/>
                  </a:moveTo>
                  <a:cubicBezTo>
                    <a:pt x="46" y="2"/>
                    <a:pt x="37" y="2"/>
                    <a:pt x="26" y="7"/>
                  </a:cubicBezTo>
                  <a:cubicBezTo>
                    <a:pt x="18" y="11"/>
                    <a:pt x="9" y="17"/>
                    <a:pt x="0" y="23"/>
                  </a:cubicBezTo>
                  <a:lnTo>
                    <a:pt x="7" y="34"/>
                  </a:lnTo>
                  <a:lnTo>
                    <a:pt x="34" y="18"/>
                  </a:lnTo>
                  <a:lnTo>
                    <a:pt x="5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47"/>
            <p:cNvSpPr/>
            <p:nvPr/>
          </p:nvSpPr>
          <p:spPr>
            <a:xfrm>
              <a:off x="2733400" y="4163225"/>
              <a:ext cx="825" cy="650"/>
            </a:xfrm>
            <a:custGeom>
              <a:rect b="b" l="l" r="r" t="t"/>
              <a:pathLst>
                <a:path extrusionOk="0" h="26" w="33">
                  <a:moveTo>
                    <a:pt x="11" y="1"/>
                  </a:moveTo>
                  <a:cubicBezTo>
                    <a:pt x="8" y="7"/>
                    <a:pt x="2" y="12"/>
                    <a:pt x="0" y="18"/>
                  </a:cubicBezTo>
                  <a:cubicBezTo>
                    <a:pt x="0" y="18"/>
                    <a:pt x="13" y="22"/>
                    <a:pt x="25" y="25"/>
                  </a:cubicBezTo>
                  <a:lnTo>
                    <a:pt x="25" y="25"/>
                  </a:lnTo>
                  <a:cubicBezTo>
                    <a:pt x="28" y="18"/>
                    <a:pt x="33" y="11"/>
                    <a:pt x="31" y="5"/>
                  </a:cubicBezTo>
                  <a:cubicBezTo>
                    <a:pt x="31" y="5"/>
                    <a:pt x="18" y="2"/>
                    <a:pt x="11" y="1"/>
                  </a:cubicBezTo>
                  <a:close/>
                  <a:moveTo>
                    <a:pt x="25" y="25"/>
                  </a:moveTo>
                  <a:cubicBezTo>
                    <a:pt x="25" y="26"/>
                    <a:pt x="25" y="26"/>
                    <a:pt x="25" y="26"/>
                  </a:cubicBezTo>
                  <a:lnTo>
                    <a:pt x="27" y="26"/>
                  </a:lnTo>
                  <a:cubicBezTo>
                    <a:pt x="26" y="26"/>
                    <a:pt x="26" y="26"/>
                    <a:pt x="25" y="25"/>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47"/>
            <p:cNvSpPr/>
            <p:nvPr/>
          </p:nvSpPr>
          <p:spPr>
            <a:xfrm>
              <a:off x="2732400" y="4154925"/>
              <a:ext cx="1025" cy="600"/>
            </a:xfrm>
            <a:custGeom>
              <a:rect b="b" l="l" r="r" t="t"/>
              <a:pathLst>
                <a:path extrusionOk="0" h="24" w="41">
                  <a:moveTo>
                    <a:pt x="29" y="0"/>
                  </a:moveTo>
                  <a:cubicBezTo>
                    <a:pt x="17" y="3"/>
                    <a:pt x="5" y="5"/>
                    <a:pt x="1" y="6"/>
                  </a:cubicBezTo>
                  <a:lnTo>
                    <a:pt x="18" y="24"/>
                  </a:lnTo>
                  <a:cubicBezTo>
                    <a:pt x="26" y="21"/>
                    <a:pt x="36" y="16"/>
                    <a:pt x="39" y="12"/>
                  </a:cubicBezTo>
                  <a:cubicBezTo>
                    <a:pt x="40" y="9"/>
                    <a:pt x="31" y="5"/>
                    <a:pt x="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47"/>
            <p:cNvSpPr/>
            <p:nvPr/>
          </p:nvSpPr>
          <p:spPr>
            <a:xfrm>
              <a:off x="2730775" y="4155275"/>
              <a:ext cx="1025" cy="625"/>
            </a:xfrm>
            <a:custGeom>
              <a:rect b="b" l="l" r="r" t="t"/>
              <a:pathLst>
                <a:path extrusionOk="0" h="25" w="41">
                  <a:moveTo>
                    <a:pt x="29" y="1"/>
                  </a:moveTo>
                  <a:cubicBezTo>
                    <a:pt x="17" y="2"/>
                    <a:pt x="5" y="4"/>
                    <a:pt x="1" y="5"/>
                  </a:cubicBezTo>
                  <a:cubicBezTo>
                    <a:pt x="11" y="16"/>
                    <a:pt x="14" y="20"/>
                    <a:pt x="19" y="24"/>
                  </a:cubicBezTo>
                  <a:cubicBezTo>
                    <a:pt x="26" y="20"/>
                    <a:pt x="36" y="16"/>
                    <a:pt x="39" y="11"/>
                  </a:cubicBezTo>
                  <a:cubicBezTo>
                    <a:pt x="41" y="8"/>
                    <a:pt x="32" y="4"/>
                    <a:pt x="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47"/>
            <p:cNvSpPr/>
            <p:nvPr/>
          </p:nvSpPr>
          <p:spPr>
            <a:xfrm>
              <a:off x="2823175" y="3988450"/>
              <a:ext cx="725" cy="675"/>
            </a:xfrm>
            <a:custGeom>
              <a:rect b="b" l="l" r="r" t="t"/>
              <a:pathLst>
                <a:path extrusionOk="0" h="27" w="29">
                  <a:moveTo>
                    <a:pt x="26" y="0"/>
                  </a:moveTo>
                  <a:cubicBezTo>
                    <a:pt x="26" y="0"/>
                    <a:pt x="12" y="3"/>
                    <a:pt x="1" y="8"/>
                  </a:cubicBezTo>
                  <a:cubicBezTo>
                    <a:pt x="2" y="15"/>
                    <a:pt x="1" y="22"/>
                    <a:pt x="5" y="27"/>
                  </a:cubicBezTo>
                  <a:cubicBezTo>
                    <a:pt x="5" y="27"/>
                    <a:pt x="18" y="22"/>
                    <a:pt x="26" y="21"/>
                  </a:cubicBezTo>
                  <a:cubicBezTo>
                    <a:pt x="26" y="14"/>
                    <a:pt x="29" y="5"/>
                    <a:pt x="2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47"/>
            <p:cNvSpPr/>
            <p:nvPr/>
          </p:nvSpPr>
          <p:spPr>
            <a:xfrm>
              <a:off x="2728125" y="4162175"/>
              <a:ext cx="1800" cy="300"/>
            </a:xfrm>
            <a:custGeom>
              <a:rect b="b" l="l" r="r" t="t"/>
              <a:pathLst>
                <a:path extrusionOk="0" h="12" w="72">
                  <a:moveTo>
                    <a:pt x="66" y="0"/>
                  </a:moveTo>
                  <a:cubicBezTo>
                    <a:pt x="48" y="0"/>
                    <a:pt x="30" y="0"/>
                    <a:pt x="1" y="1"/>
                  </a:cubicBezTo>
                  <a:cubicBezTo>
                    <a:pt x="19" y="7"/>
                    <a:pt x="24" y="12"/>
                    <a:pt x="29" y="12"/>
                  </a:cubicBezTo>
                  <a:lnTo>
                    <a:pt x="72" y="9"/>
                  </a:lnTo>
                  <a:cubicBezTo>
                    <a:pt x="70" y="6"/>
                    <a:pt x="66" y="0"/>
                    <a:pt x="6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47"/>
            <p:cNvSpPr/>
            <p:nvPr/>
          </p:nvSpPr>
          <p:spPr>
            <a:xfrm>
              <a:off x="2972900" y="4128225"/>
              <a:ext cx="1550" cy="525"/>
            </a:xfrm>
            <a:custGeom>
              <a:rect b="b" l="l" r="r" t="t"/>
              <a:pathLst>
                <a:path extrusionOk="0" h="21" w="62">
                  <a:moveTo>
                    <a:pt x="32" y="0"/>
                  </a:moveTo>
                  <a:cubicBezTo>
                    <a:pt x="23" y="2"/>
                    <a:pt x="11" y="6"/>
                    <a:pt x="1" y="7"/>
                  </a:cubicBezTo>
                  <a:lnTo>
                    <a:pt x="4" y="21"/>
                  </a:lnTo>
                  <a:lnTo>
                    <a:pt x="35" y="13"/>
                  </a:lnTo>
                  <a:lnTo>
                    <a:pt x="61" y="3"/>
                  </a:lnTo>
                  <a:cubicBezTo>
                    <a:pt x="51" y="2"/>
                    <a:pt x="42" y="0"/>
                    <a:pt x="3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47"/>
            <p:cNvSpPr/>
            <p:nvPr/>
          </p:nvSpPr>
          <p:spPr>
            <a:xfrm>
              <a:off x="2841525" y="4018375"/>
              <a:ext cx="1550" cy="925"/>
            </a:xfrm>
            <a:custGeom>
              <a:rect b="b" l="l" r="r" t="t"/>
              <a:pathLst>
                <a:path extrusionOk="0" h="37" w="62">
                  <a:moveTo>
                    <a:pt x="61" y="1"/>
                  </a:moveTo>
                  <a:lnTo>
                    <a:pt x="61" y="1"/>
                  </a:lnTo>
                  <a:cubicBezTo>
                    <a:pt x="52" y="4"/>
                    <a:pt x="43" y="4"/>
                    <a:pt x="36" y="8"/>
                  </a:cubicBezTo>
                  <a:cubicBezTo>
                    <a:pt x="24" y="16"/>
                    <a:pt x="14" y="25"/>
                    <a:pt x="1" y="36"/>
                  </a:cubicBezTo>
                  <a:cubicBezTo>
                    <a:pt x="14" y="32"/>
                    <a:pt x="23" y="32"/>
                    <a:pt x="29" y="27"/>
                  </a:cubicBezTo>
                  <a:cubicBezTo>
                    <a:pt x="40" y="20"/>
                    <a:pt x="51" y="10"/>
                    <a:pt x="6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47"/>
            <p:cNvSpPr/>
            <p:nvPr/>
          </p:nvSpPr>
          <p:spPr>
            <a:xfrm>
              <a:off x="2829050" y="3999900"/>
              <a:ext cx="875" cy="675"/>
            </a:xfrm>
            <a:custGeom>
              <a:rect b="b" l="l" r="r" t="t"/>
              <a:pathLst>
                <a:path extrusionOk="0" h="27" w="35">
                  <a:moveTo>
                    <a:pt x="25" y="0"/>
                  </a:moveTo>
                  <a:cubicBezTo>
                    <a:pt x="20" y="0"/>
                    <a:pt x="13" y="1"/>
                    <a:pt x="8" y="1"/>
                  </a:cubicBezTo>
                  <a:cubicBezTo>
                    <a:pt x="7" y="7"/>
                    <a:pt x="5" y="12"/>
                    <a:pt x="1" y="26"/>
                  </a:cubicBezTo>
                  <a:cubicBezTo>
                    <a:pt x="7" y="25"/>
                    <a:pt x="19" y="21"/>
                    <a:pt x="29" y="16"/>
                  </a:cubicBezTo>
                  <a:cubicBezTo>
                    <a:pt x="29" y="16"/>
                    <a:pt x="35" y="3"/>
                    <a:pt x="32" y="1"/>
                  </a:cubicBezTo>
                  <a:cubicBezTo>
                    <a:pt x="30" y="0"/>
                    <a:pt x="28" y="0"/>
                    <a:pt x="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47"/>
            <p:cNvSpPr/>
            <p:nvPr/>
          </p:nvSpPr>
          <p:spPr>
            <a:xfrm>
              <a:off x="2969750" y="4122650"/>
              <a:ext cx="1025" cy="650"/>
            </a:xfrm>
            <a:custGeom>
              <a:rect b="b" l="l" r="r" t="t"/>
              <a:pathLst>
                <a:path extrusionOk="0" h="26" w="41">
                  <a:moveTo>
                    <a:pt x="27" y="1"/>
                  </a:moveTo>
                  <a:cubicBezTo>
                    <a:pt x="17" y="5"/>
                    <a:pt x="5" y="11"/>
                    <a:pt x="0" y="13"/>
                  </a:cubicBezTo>
                  <a:cubicBezTo>
                    <a:pt x="14" y="20"/>
                    <a:pt x="18" y="23"/>
                    <a:pt x="23" y="26"/>
                  </a:cubicBezTo>
                  <a:cubicBezTo>
                    <a:pt x="28" y="20"/>
                    <a:pt x="37" y="16"/>
                    <a:pt x="39" y="10"/>
                  </a:cubicBezTo>
                  <a:cubicBezTo>
                    <a:pt x="40" y="7"/>
                    <a:pt x="31" y="4"/>
                    <a:pt x="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47"/>
            <p:cNvSpPr/>
            <p:nvPr/>
          </p:nvSpPr>
          <p:spPr>
            <a:xfrm>
              <a:off x="2726000" y="4161050"/>
              <a:ext cx="1675" cy="400"/>
            </a:xfrm>
            <a:custGeom>
              <a:rect b="b" l="l" r="r" t="t"/>
              <a:pathLst>
                <a:path extrusionOk="0" h="16" w="67">
                  <a:moveTo>
                    <a:pt x="26" y="1"/>
                  </a:moveTo>
                  <a:cubicBezTo>
                    <a:pt x="18" y="1"/>
                    <a:pt x="9" y="5"/>
                    <a:pt x="1" y="7"/>
                  </a:cubicBezTo>
                  <a:cubicBezTo>
                    <a:pt x="14" y="10"/>
                    <a:pt x="26" y="13"/>
                    <a:pt x="37" y="16"/>
                  </a:cubicBezTo>
                  <a:cubicBezTo>
                    <a:pt x="49" y="13"/>
                    <a:pt x="58" y="10"/>
                    <a:pt x="67" y="8"/>
                  </a:cubicBezTo>
                  <a:cubicBezTo>
                    <a:pt x="52" y="5"/>
                    <a:pt x="39" y="2"/>
                    <a:pt x="2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47"/>
            <p:cNvSpPr/>
            <p:nvPr/>
          </p:nvSpPr>
          <p:spPr>
            <a:xfrm>
              <a:off x="2819675" y="3987800"/>
              <a:ext cx="925" cy="700"/>
            </a:xfrm>
            <a:custGeom>
              <a:rect b="b" l="l" r="r" t="t"/>
              <a:pathLst>
                <a:path extrusionOk="0" h="28" w="37">
                  <a:moveTo>
                    <a:pt x="26" y="0"/>
                  </a:moveTo>
                  <a:cubicBezTo>
                    <a:pt x="21" y="0"/>
                    <a:pt x="14" y="2"/>
                    <a:pt x="8" y="3"/>
                  </a:cubicBezTo>
                  <a:cubicBezTo>
                    <a:pt x="7" y="7"/>
                    <a:pt x="5" y="13"/>
                    <a:pt x="1" y="28"/>
                  </a:cubicBezTo>
                  <a:cubicBezTo>
                    <a:pt x="7" y="26"/>
                    <a:pt x="18" y="21"/>
                    <a:pt x="29" y="16"/>
                  </a:cubicBezTo>
                  <a:cubicBezTo>
                    <a:pt x="29" y="16"/>
                    <a:pt x="36" y="3"/>
                    <a:pt x="32" y="1"/>
                  </a:cubicBezTo>
                  <a:cubicBezTo>
                    <a:pt x="30" y="0"/>
                    <a:pt x="28" y="0"/>
                    <a:pt x="2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47"/>
            <p:cNvSpPr/>
            <p:nvPr/>
          </p:nvSpPr>
          <p:spPr>
            <a:xfrm>
              <a:off x="2968125" y="4129800"/>
              <a:ext cx="1025" cy="650"/>
            </a:xfrm>
            <a:custGeom>
              <a:rect b="b" l="l" r="r" t="t"/>
              <a:pathLst>
                <a:path extrusionOk="0" h="26" w="41">
                  <a:moveTo>
                    <a:pt x="27" y="0"/>
                  </a:moveTo>
                  <a:cubicBezTo>
                    <a:pt x="15" y="6"/>
                    <a:pt x="5" y="11"/>
                    <a:pt x="1" y="12"/>
                  </a:cubicBezTo>
                  <a:cubicBezTo>
                    <a:pt x="12" y="21"/>
                    <a:pt x="17" y="24"/>
                    <a:pt x="21" y="25"/>
                  </a:cubicBezTo>
                  <a:cubicBezTo>
                    <a:pt x="29" y="21"/>
                    <a:pt x="37" y="15"/>
                    <a:pt x="39" y="9"/>
                  </a:cubicBezTo>
                  <a:cubicBezTo>
                    <a:pt x="40" y="6"/>
                    <a:pt x="32" y="3"/>
                    <a:pt x="2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47"/>
            <p:cNvSpPr/>
            <p:nvPr/>
          </p:nvSpPr>
          <p:spPr>
            <a:xfrm>
              <a:off x="2722025" y="4162050"/>
              <a:ext cx="1350" cy="475"/>
            </a:xfrm>
            <a:custGeom>
              <a:rect b="b" l="l" r="r" t="t"/>
              <a:pathLst>
                <a:path extrusionOk="0" h="19" w="54">
                  <a:moveTo>
                    <a:pt x="29" y="1"/>
                  </a:moveTo>
                  <a:cubicBezTo>
                    <a:pt x="18" y="2"/>
                    <a:pt x="10" y="6"/>
                    <a:pt x="1" y="9"/>
                  </a:cubicBezTo>
                  <a:cubicBezTo>
                    <a:pt x="10" y="11"/>
                    <a:pt x="18" y="12"/>
                    <a:pt x="43" y="18"/>
                  </a:cubicBezTo>
                  <a:cubicBezTo>
                    <a:pt x="46" y="15"/>
                    <a:pt x="52" y="11"/>
                    <a:pt x="54" y="5"/>
                  </a:cubicBezTo>
                  <a:cubicBezTo>
                    <a:pt x="54" y="5"/>
                    <a:pt x="36" y="1"/>
                    <a:pt x="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47"/>
            <p:cNvSpPr/>
            <p:nvPr/>
          </p:nvSpPr>
          <p:spPr>
            <a:xfrm>
              <a:off x="2710850" y="4180225"/>
              <a:ext cx="900" cy="675"/>
            </a:xfrm>
            <a:custGeom>
              <a:rect b="b" l="l" r="r" t="t"/>
              <a:pathLst>
                <a:path extrusionOk="0" h="27" w="36">
                  <a:moveTo>
                    <a:pt x="17" y="0"/>
                  </a:moveTo>
                  <a:cubicBezTo>
                    <a:pt x="11" y="2"/>
                    <a:pt x="0" y="6"/>
                    <a:pt x="0" y="6"/>
                  </a:cubicBezTo>
                  <a:cubicBezTo>
                    <a:pt x="5" y="14"/>
                    <a:pt x="14" y="20"/>
                    <a:pt x="20" y="27"/>
                  </a:cubicBezTo>
                  <a:cubicBezTo>
                    <a:pt x="24" y="24"/>
                    <a:pt x="28" y="20"/>
                    <a:pt x="36" y="15"/>
                  </a:cubicBezTo>
                  <a:cubicBezTo>
                    <a:pt x="30" y="11"/>
                    <a:pt x="23" y="5"/>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47"/>
            <p:cNvSpPr/>
            <p:nvPr/>
          </p:nvSpPr>
          <p:spPr>
            <a:xfrm>
              <a:off x="2709925" y="4179550"/>
              <a:ext cx="975" cy="700"/>
            </a:xfrm>
            <a:custGeom>
              <a:rect b="b" l="l" r="r" t="t"/>
              <a:pathLst>
                <a:path extrusionOk="0" h="28" w="39">
                  <a:moveTo>
                    <a:pt x="27" y="1"/>
                  </a:moveTo>
                  <a:cubicBezTo>
                    <a:pt x="20" y="5"/>
                    <a:pt x="9" y="8"/>
                    <a:pt x="5" y="13"/>
                  </a:cubicBezTo>
                  <a:cubicBezTo>
                    <a:pt x="1" y="16"/>
                    <a:pt x="4" y="22"/>
                    <a:pt x="4" y="26"/>
                  </a:cubicBezTo>
                  <a:lnTo>
                    <a:pt x="37" y="27"/>
                  </a:lnTo>
                  <a:cubicBezTo>
                    <a:pt x="37" y="22"/>
                    <a:pt x="39" y="17"/>
                    <a:pt x="37" y="13"/>
                  </a:cubicBezTo>
                  <a:cubicBezTo>
                    <a:pt x="36" y="10"/>
                    <a:pt x="30" y="5"/>
                    <a:pt x="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47"/>
            <p:cNvSpPr/>
            <p:nvPr/>
          </p:nvSpPr>
          <p:spPr>
            <a:xfrm>
              <a:off x="2708425" y="4181550"/>
              <a:ext cx="1450" cy="425"/>
            </a:xfrm>
            <a:custGeom>
              <a:rect b="b" l="l" r="r" t="t"/>
              <a:pathLst>
                <a:path extrusionOk="0" h="17" w="58">
                  <a:moveTo>
                    <a:pt x="28" y="0"/>
                  </a:moveTo>
                  <a:cubicBezTo>
                    <a:pt x="21" y="0"/>
                    <a:pt x="11" y="3"/>
                    <a:pt x="0" y="5"/>
                  </a:cubicBezTo>
                  <a:cubicBezTo>
                    <a:pt x="6" y="9"/>
                    <a:pt x="11" y="15"/>
                    <a:pt x="14" y="17"/>
                  </a:cubicBezTo>
                  <a:cubicBezTo>
                    <a:pt x="39" y="14"/>
                    <a:pt x="47" y="12"/>
                    <a:pt x="58" y="11"/>
                  </a:cubicBezTo>
                  <a:cubicBezTo>
                    <a:pt x="47" y="8"/>
                    <a:pt x="39" y="2"/>
                    <a:pt x="2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47"/>
            <p:cNvSpPr/>
            <p:nvPr/>
          </p:nvSpPr>
          <p:spPr>
            <a:xfrm>
              <a:off x="2708025" y="4158075"/>
              <a:ext cx="800" cy="650"/>
            </a:xfrm>
            <a:custGeom>
              <a:rect b="b" l="l" r="r" t="t"/>
              <a:pathLst>
                <a:path extrusionOk="0" h="26" w="32">
                  <a:moveTo>
                    <a:pt x="22" y="1"/>
                  </a:moveTo>
                  <a:cubicBezTo>
                    <a:pt x="15" y="2"/>
                    <a:pt x="2" y="5"/>
                    <a:pt x="2" y="5"/>
                  </a:cubicBezTo>
                  <a:cubicBezTo>
                    <a:pt x="0" y="11"/>
                    <a:pt x="5" y="18"/>
                    <a:pt x="6" y="26"/>
                  </a:cubicBezTo>
                  <a:cubicBezTo>
                    <a:pt x="19" y="23"/>
                    <a:pt x="31" y="18"/>
                    <a:pt x="31" y="18"/>
                  </a:cubicBezTo>
                  <a:cubicBezTo>
                    <a:pt x="31" y="12"/>
                    <a:pt x="25" y="7"/>
                    <a:pt x="2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47"/>
            <p:cNvSpPr/>
            <p:nvPr/>
          </p:nvSpPr>
          <p:spPr>
            <a:xfrm>
              <a:off x="2817325" y="3999900"/>
              <a:ext cx="850" cy="700"/>
            </a:xfrm>
            <a:custGeom>
              <a:rect b="b" l="l" r="r" t="t"/>
              <a:pathLst>
                <a:path extrusionOk="0" h="28" w="34">
                  <a:moveTo>
                    <a:pt x="24" y="0"/>
                  </a:moveTo>
                  <a:cubicBezTo>
                    <a:pt x="18" y="0"/>
                    <a:pt x="11" y="1"/>
                    <a:pt x="7" y="1"/>
                  </a:cubicBezTo>
                  <a:cubicBezTo>
                    <a:pt x="5" y="7"/>
                    <a:pt x="4" y="12"/>
                    <a:pt x="1" y="28"/>
                  </a:cubicBezTo>
                  <a:cubicBezTo>
                    <a:pt x="5" y="25"/>
                    <a:pt x="17" y="21"/>
                    <a:pt x="27" y="15"/>
                  </a:cubicBezTo>
                  <a:cubicBezTo>
                    <a:pt x="27" y="15"/>
                    <a:pt x="33" y="3"/>
                    <a:pt x="30" y="1"/>
                  </a:cubicBezTo>
                  <a:cubicBezTo>
                    <a:pt x="29" y="0"/>
                    <a:pt x="26" y="0"/>
                    <a:pt x="2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47"/>
            <p:cNvSpPr/>
            <p:nvPr/>
          </p:nvSpPr>
          <p:spPr>
            <a:xfrm>
              <a:off x="2953650" y="4127875"/>
              <a:ext cx="975" cy="550"/>
            </a:xfrm>
            <a:custGeom>
              <a:rect b="b" l="l" r="r" t="t"/>
              <a:pathLst>
                <a:path extrusionOk="0" h="22" w="39">
                  <a:moveTo>
                    <a:pt x="10" y="1"/>
                  </a:moveTo>
                  <a:cubicBezTo>
                    <a:pt x="7" y="5"/>
                    <a:pt x="0" y="11"/>
                    <a:pt x="3" y="14"/>
                  </a:cubicBezTo>
                  <a:cubicBezTo>
                    <a:pt x="6" y="18"/>
                    <a:pt x="18" y="20"/>
                    <a:pt x="25" y="21"/>
                  </a:cubicBezTo>
                  <a:cubicBezTo>
                    <a:pt x="28" y="17"/>
                    <a:pt x="31" y="13"/>
                    <a:pt x="3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47"/>
            <p:cNvSpPr/>
            <p:nvPr/>
          </p:nvSpPr>
          <p:spPr>
            <a:xfrm>
              <a:off x="2705625" y="4148700"/>
              <a:ext cx="1025" cy="575"/>
            </a:xfrm>
            <a:custGeom>
              <a:rect b="b" l="l" r="r" t="t"/>
              <a:pathLst>
                <a:path extrusionOk="0" h="23" w="41">
                  <a:moveTo>
                    <a:pt x="28" y="1"/>
                  </a:moveTo>
                  <a:cubicBezTo>
                    <a:pt x="18" y="2"/>
                    <a:pt x="6" y="3"/>
                    <a:pt x="1" y="5"/>
                  </a:cubicBezTo>
                  <a:cubicBezTo>
                    <a:pt x="11" y="15"/>
                    <a:pt x="14" y="20"/>
                    <a:pt x="18" y="23"/>
                  </a:cubicBezTo>
                  <a:cubicBezTo>
                    <a:pt x="26" y="20"/>
                    <a:pt x="36" y="15"/>
                    <a:pt x="39" y="12"/>
                  </a:cubicBezTo>
                  <a:cubicBezTo>
                    <a:pt x="40" y="8"/>
                    <a:pt x="33" y="3"/>
                    <a:pt x="2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47"/>
            <p:cNvSpPr/>
            <p:nvPr/>
          </p:nvSpPr>
          <p:spPr>
            <a:xfrm>
              <a:off x="2818500" y="4001550"/>
              <a:ext cx="950" cy="675"/>
            </a:xfrm>
            <a:custGeom>
              <a:rect b="b" l="l" r="r" t="t"/>
              <a:pathLst>
                <a:path extrusionOk="0" h="27" w="38">
                  <a:moveTo>
                    <a:pt x="13" y="0"/>
                  </a:moveTo>
                  <a:cubicBezTo>
                    <a:pt x="8" y="8"/>
                    <a:pt x="1" y="16"/>
                    <a:pt x="1" y="22"/>
                  </a:cubicBezTo>
                  <a:cubicBezTo>
                    <a:pt x="1" y="25"/>
                    <a:pt x="10" y="25"/>
                    <a:pt x="15" y="27"/>
                  </a:cubicBezTo>
                  <a:cubicBezTo>
                    <a:pt x="24" y="18"/>
                    <a:pt x="33" y="10"/>
                    <a:pt x="38" y="6"/>
                  </a:cubicBezTo>
                  <a:cubicBezTo>
                    <a:pt x="23" y="3"/>
                    <a:pt x="17" y="2"/>
                    <a:pt x="1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47"/>
            <p:cNvSpPr/>
            <p:nvPr/>
          </p:nvSpPr>
          <p:spPr>
            <a:xfrm>
              <a:off x="2950400" y="4136000"/>
              <a:ext cx="975" cy="550"/>
            </a:xfrm>
            <a:custGeom>
              <a:rect b="b" l="l" r="r" t="t"/>
              <a:pathLst>
                <a:path extrusionOk="0" h="22" w="39">
                  <a:moveTo>
                    <a:pt x="11" y="1"/>
                  </a:moveTo>
                  <a:cubicBezTo>
                    <a:pt x="8" y="7"/>
                    <a:pt x="1" y="13"/>
                    <a:pt x="4" y="14"/>
                  </a:cubicBezTo>
                  <a:cubicBezTo>
                    <a:pt x="6" y="19"/>
                    <a:pt x="18" y="20"/>
                    <a:pt x="26" y="22"/>
                  </a:cubicBezTo>
                  <a:cubicBezTo>
                    <a:pt x="29" y="17"/>
                    <a:pt x="31" y="13"/>
                    <a:pt x="3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47"/>
            <p:cNvSpPr/>
            <p:nvPr/>
          </p:nvSpPr>
          <p:spPr>
            <a:xfrm>
              <a:off x="2700850" y="4179750"/>
              <a:ext cx="725" cy="500"/>
            </a:xfrm>
            <a:custGeom>
              <a:rect b="b" l="l" r="r" t="t"/>
              <a:pathLst>
                <a:path extrusionOk="0" h="20" w="29">
                  <a:moveTo>
                    <a:pt x="6" y="0"/>
                  </a:moveTo>
                  <a:cubicBezTo>
                    <a:pt x="3" y="5"/>
                    <a:pt x="2" y="12"/>
                    <a:pt x="0" y="19"/>
                  </a:cubicBezTo>
                  <a:cubicBezTo>
                    <a:pt x="12" y="18"/>
                    <a:pt x="24" y="18"/>
                    <a:pt x="27" y="18"/>
                  </a:cubicBezTo>
                  <a:cubicBezTo>
                    <a:pt x="28" y="12"/>
                    <a:pt x="28" y="6"/>
                    <a:pt x="2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47"/>
            <p:cNvSpPr/>
            <p:nvPr/>
          </p:nvSpPr>
          <p:spPr>
            <a:xfrm>
              <a:off x="2947975" y="4136500"/>
              <a:ext cx="825" cy="675"/>
            </a:xfrm>
            <a:custGeom>
              <a:rect b="b" l="l" r="r" t="t"/>
              <a:pathLst>
                <a:path extrusionOk="0" h="27" w="33">
                  <a:moveTo>
                    <a:pt x="17" y="0"/>
                  </a:moveTo>
                  <a:lnTo>
                    <a:pt x="0" y="19"/>
                  </a:lnTo>
                  <a:cubicBezTo>
                    <a:pt x="9" y="22"/>
                    <a:pt x="17" y="25"/>
                    <a:pt x="23" y="27"/>
                  </a:cubicBezTo>
                  <a:cubicBezTo>
                    <a:pt x="25" y="19"/>
                    <a:pt x="33" y="12"/>
                    <a:pt x="33" y="6"/>
                  </a:cubicBezTo>
                  <a:cubicBezTo>
                    <a:pt x="33" y="3"/>
                    <a:pt x="23" y="2"/>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47"/>
            <p:cNvSpPr/>
            <p:nvPr/>
          </p:nvSpPr>
          <p:spPr>
            <a:xfrm>
              <a:off x="2977025" y="3926950"/>
              <a:ext cx="775" cy="575"/>
            </a:xfrm>
            <a:custGeom>
              <a:rect b="b" l="l" r="r" t="t"/>
              <a:pathLst>
                <a:path extrusionOk="0" h="23" w="31">
                  <a:moveTo>
                    <a:pt x="30" y="1"/>
                  </a:moveTo>
                  <a:cubicBezTo>
                    <a:pt x="30" y="1"/>
                    <a:pt x="15" y="1"/>
                    <a:pt x="2" y="2"/>
                  </a:cubicBezTo>
                  <a:cubicBezTo>
                    <a:pt x="2" y="9"/>
                    <a:pt x="1" y="17"/>
                    <a:pt x="4" y="23"/>
                  </a:cubicBezTo>
                  <a:cubicBezTo>
                    <a:pt x="4" y="23"/>
                    <a:pt x="17" y="21"/>
                    <a:pt x="24" y="21"/>
                  </a:cubicBezTo>
                  <a:cubicBezTo>
                    <a:pt x="27" y="14"/>
                    <a:pt x="30" y="6"/>
                    <a:pt x="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47"/>
            <p:cNvSpPr/>
            <p:nvPr/>
          </p:nvSpPr>
          <p:spPr>
            <a:xfrm>
              <a:off x="2699125" y="4178900"/>
              <a:ext cx="975" cy="825"/>
            </a:xfrm>
            <a:custGeom>
              <a:rect b="b" l="l" r="r" t="t"/>
              <a:pathLst>
                <a:path extrusionOk="0" h="33" w="39">
                  <a:moveTo>
                    <a:pt x="35" y="0"/>
                  </a:moveTo>
                  <a:cubicBezTo>
                    <a:pt x="25" y="3"/>
                    <a:pt x="7" y="5"/>
                    <a:pt x="5" y="9"/>
                  </a:cubicBezTo>
                  <a:cubicBezTo>
                    <a:pt x="0" y="14"/>
                    <a:pt x="9" y="21"/>
                    <a:pt x="15" y="33"/>
                  </a:cubicBezTo>
                  <a:cubicBezTo>
                    <a:pt x="27" y="23"/>
                    <a:pt x="32" y="18"/>
                    <a:pt x="35" y="12"/>
                  </a:cubicBezTo>
                  <a:cubicBezTo>
                    <a:pt x="38" y="9"/>
                    <a:pt x="35" y="5"/>
                    <a:pt x="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47"/>
            <p:cNvSpPr/>
            <p:nvPr/>
          </p:nvSpPr>
          <p:spPr>
            <a:xfrm>
              <a:off x="2696125" y="4165025"/>
              <a:ext cx="1075" cy="625"/>
            </a:xfrm>
            <a:custGeom>
              <a:rect b="b" l="l" r="r" t="t"/>
              <a:pathLst>
                <a:path extrusionOk="0" h="25" w="43">
                  <a:moveTo>
                    <a:pt x="30" y="1"/>
                  </a:moveTo>
                  <a:cubicBezTo>
                    <a:pt x="19" y="2"/>
                    <a:pt x="7" y="4"/>
                    <a:pt x="1" y="5"/>
                  </a:cubicBezTo>
                  <a:cubicBezTo>
                    <a:pt x="11" y="15"/>
                    <a:pt x="16" y="20"/>
                    <a:pt x="19" y="24"/>
                  </a:cubicBezTo>
                  <a:cubicBezTo>
                    <a:pt x="26" y="20"/>
                    <a:pt x="36" y="17"/>
                    <a:pt x="39" y="13"/>
                  </a:cubicBezTo>
                  <a:cubicBezTo>
                    <a:pt x="42" y="10"/>
                    <a:pt x="33" y="5"/>
                    <a:pt x="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47"/>
            <p:cNvSpPr/>
            <p:nvPr/>
          </p:nvSpPr>
          <p:spPr>
            <a:xfrm>
              <a:off x="3134900" y="3995425"/>
              <a:ext cx="425" cy="1400"/>
            </a:xfrm>
            <a:custGeom>
              <a:rect b="b" l="l" r="r" t="t"/>
              <a:pathLst>
                <a:path extrusionOk="0" h="56" w="17">
                  <a:moveTo>
                    <a:pt x="8" y="1"/>
                  </a:moveTo>
                  <a:lnTo>
                    <a:pt x="0" y="41"/>
                  </a:lnTo>
                  <a:cubicBezTo>
                    <a:pt x="0" y="44"/>
                    <a:pt x="5" y="48"/>
                    <a:pt x="9" y="55"/>
                  </a:cubicBezTo>
                  <a:cubicBezTo>
                    <a:pt x="12" y="39"/>
                    <a:pt x="14" y="26"/>
                    <a:pt x="15" y="13"/>
                  </a:cubicBezTo>
                  <a:cubicBezTo>
                    <a:pt x="16" y="10"/>
                    <a:pt x="11" y="5"/>
                    <a:pt x="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47"/>
            <p:cNvSpPr/>
            <p:nvPr/>
          </p:nvSpPr>
          <p:spPr>
            <a:xfrm>
              <a:off x="2983825" y="3949100"/>
              <a:ext cx="950" cy="575"/>
            </a:xfrm>
            <a:custGeom>
              <a:rect b="b" l="l" r="r" t="t"/>
              <a:pathLst>
                <a:path extrusionOk="0" h="23" w="38">
                  <a:moveTo>
                    <a:pt x="13" y="0"/>
                  </a:moveTo>
                  <a:cubicBezTo>
                    <a:pt x="10" y="5"/>
                    <a:pt x="7" y="9"/>
                    <a:pt x="1" y="22"/>
                  </a:cubicBezTo>
                  <a:cubicBezTo>
                    <a:pt x="5" y="22"/>
                    <a:pt x="17" y="21"/>
                    <a:pt x="29" y="19"/>
                  </a:cubicBezTo>
                  <a:cubicBezTo>
                    <a:pt x="32" y="15"/>
                    <a:pt x="38" y="8"/>
                    <a:pt x="35" y="6"/>
                  </a:cubicBezTo>
                  <a:cubicBezTo>
                    <a:pt x="30" y="2"/>
                    <a:pt x="20" y="2"/>
                    <a:pt x="1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47"/>
            <p:cNvSpPr/>
            <p:nvPr/>
          </p:nvSpPr>
          <p:spPr>
            <a:xfrm>
              <a:off x="2800525" y="4008900"/>
              <a:ext cx="1350" cy="775"/>
            </a:xfrm>
            <a:custGeom>
              <a:rect b="b" l="l" r="r" t="t"/>
              <a:pathLst>
                <a:path extrusionOk="0" h="31" w="54">
                  <a:moveTo>
                    <a:pt x="43" y="1"/>
                  </a:moveTo>
                  <a:cubicBezTo>
                    <a:pt x="42" y="1"/>
                    <a:pt x="40" y="1"/>
                    <a:pt x="39" y="2"/>
                  </a:cubicBezTo>
                  <a:cubicBezTo>
                    <a:pt x="27" y="9"/>
                    <a:pt x="15" y="18"/>
                    <a:pt x="0" y="30"/>
                  </a:cubicBezTo>
                  <a:cubicBezTo>
                    <a:pt x="5" y="30"/>
                    <a:pt x="9" y="30"/>
                    <a:pt x="12" y="30"/>
                  </a:cubicBezTo>
                  <a:cubicBezTo>
                    <a:pt x="15" y="30"/>
                    <a:pt x="18" y="30"/>
                    <a:pt x="19" y="28"/>
                  </a:cubicBezTo>
                  <a:lnTo>
                    <a:pt x="53" y="2"/>
                  </a:lnTo>
                  <a:cubicBezTo>
                    <a:pt x="50" y="2"/>
                    <a:pt x="47" y="1"/>
                    <a:pt x="4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47"/>
            <p:cNvSpPr/>
            <p:nvPr/>
          </p:nvSpPr>
          <p:spPr>
            <a:xfrm>
              <a:off x="2939800" y="4133300"/>
              <a:ext cx="1025" cy="575"/>
            </a:xfrm>
            <a:custGeom>
              <a:rect b="b" l="l" r="r" t="t"/>
              <a:pathLst>
                <a:path extrusionOk="0" h="23" w="41">
                  <a:moveTo>
                    <a:pt x="41" y="0"/>
                  </a:moveTo>
                  <a:cubicBezTo>
                    <a:pt x="40" y="1"/>
                    <a:pt x="40" y="1"/>
                    <a:pt x="40" y="2"/>
                  </a:cubicBezTo>
                  <a:lnTo>
                    <a:pt x="41" y="2"/>
                  </a:lnTo>
                  <a:lnTo>
                    <a:pt x="41" y="0"/>
                  </a:lnTo>
                  <a:close/>
                  <a:moveTo>
                    <a:pt x="11" y="2"/>
                  </a:moveTo>
                  <a:cubicBezTo>
                    <a:pt x="8" y="6"/>
                    <a:pt x="1" y="12"/>
                    <a:pt x="4" y="15"/>
                  </a:cubicBezTo>
                  <a:cubicBezTo>
                    <a:pt x="7" y="18"/>
                    <a:pt x="19" y="19"/>
                    <a:pt x="26" y="22"/>
                  </a:cubicBezTo>
                  <a:cubicBezTo>
                    <a:pt x="29" y="18"/>
                    <a:pt x="32" y="14"/>
                    <a:pt x="40" y="2"/>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47"/>
            <p:cNvSpPr/>
            <p:nvPr/>
          </p:nvSpPr>
          <p:spPr>
            <a:xfrm>
              <a:off x="2982225" y="3954200"/>
              <a:ext cx="825" cy="725"/>
            </a:xfrm>
            <a:custGeom>
              <a:rect b="b" l="l" r="r" t="t"/>
              <a:pathLst>
                <a:path extrusionOk="0" h="29" w="33">
                  <a:moveTo>
                    <a:pt x="21" y="1"/>
                  </a:moveTo>
                  <a:cubicBezTo>
                    <a:pt x="10" y="7"/>
                    <a:pt x="0" y="14"/>
                    <a:pt x="0" y="14"/>
                  </a:cubicBezTo>
                  <a:cubicBezTo>
                    <a:pt x="3" y="20"/>
                    <a:pt x="9" y="24"/>
                    <a:pt x="15" y="29"/>
                  </a:cubicBezTo>
                  <a:cubicBezTo>
                    <a:pt x="21" y="24"/>
                    <a:pt x="33" y="17"/>
                    <a:pt x="33" y="17"/>
                  </a:cubicBezTo>
                  <a:cubicBezTo>
                    <a:pt x="31" y="11"/>
                    <a:pt x="25" y="7"/>
                    <a:pt x="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47"/>
            <p:cNvSpPr/>
            <p:nvPr/>
          </p:nvSpPr>
          <p:spPr>
            <a:xfrm>
              <a:off x="2944550" y="4161175"/>
              <a:ext cx="1025" cy="725"/>
            </a:xfrm>
            <a:custGeom>
              <a:rect b="b" l="l" r="r" t="t"/>
              <a:pathLst>
                <a:path extrusionOk="0" h="29" w="41">
                  <a:moveTo>
                    <a:pt x="24" y="0"/>
                  </a:moveTo>
                  <a:cubicBezTo>
                    <a:pt x="17" y="6"/>
                    <a:pt x="11" y="12"/>
                    <a:pt x="1" y="19"/>
                  </a:cubicBezTo>
                  <a:cubicBezTo>
                    <a:pt x="11" y="22"/>
                    <a:pt x="18" y="25"/>
                    <a:pt x="26" y="28"/>
                  </a:cubicBezTo>
                  <a:cubicBezTo>
                    <a:pt x="30" y="24"/>
                    <a:pt x="40" y="18"/>
                    <a:pt x="40" y="15"/>
                  </a:cubicBezTo>
                  <a:cubicBezTo>
                    <a:pt x="37" y="9"/>
                    <a:pt x="30" y="5"/>
                    <a:pt x="2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47"/>
            <p:cNvSpPr/>
            <p:nvPr/>
          </p:nvSpPr>
          <p:spPr>
            <a:xfrm>
              <a:off x="2807725" y="4024425"/>
              <a:ext cx="700" cy="800"/>
            </a:xfrm>
            <a:custGeom>
              <a:rect b="b" l="l" r="r" t="t"/>
              <a:pathLst>
                <a:path extrusionOk="0" h="32" w="28">
                  <a:moveTo>
                    <a:pt x="21" y="0"/>
                  </a:moveTo>
                  <a:cubicBezTo>
                    <a:pt x="12" y="8"/>
                    <a:pt x="1" y="15"/>
                    <a:pt x="1" y="15"/>
                  </a:cubicBezTo>
                  <a:cubicBezTo>
                    <a:pt x="2" y="21"/>
                    <a:pt x="7" y="27"/>
                    <a:pt x="11" y="31"/>
                  </a:cubicBezTo>
                  <a:cubicBezTo>
                    <a:pt x="11" y="31"/>
                    <a:pt x="26" y="21"/>
                    <a:pt x="27" y="19"/>
                  </a:cubicBezTo>
                  <a:cubicBezTo>
                    <a:pt x="27" y="12"/>
                    <a:pt x="24" y="8"/>
                    <a:pt x="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47"/>
            <p:cNvSpPr/>
            <p:nvPr/>
          </p:nvSpPr>
          <p:spPr>
            <a:xfrm>
              <a:off x="2934925" y="4128900"/>
              <a:ext cx="1375" cy="475"/>
            </a:xfrm>
            <a:custGeom>
              <a:rect b="b" l="l" r="r" t="t"/>
              <a:pathLst>
                <a:path extrusionOk="0" h="19" w="55">
                  <a:moveTo>
                    <a:pt x="31" y="1"/>
                  </a:moveTo>
                  <a:cubicBezTo>
                    <a:pt x="29" y="1"/>
                    <a:pt x="27" y="1"/>
                    <a:pt x="25" y="1"/>
                  </a:cubicBezTo>
                  <a:cubicBezTo>
                    <a:pt x="18" y="1"/>
                    <a:pt x="9" y="7"/>
                    <a:pt x="0" y="10"/>
                  </a:cubicBezTo>
                  <a:cubicBezTo>
                    <a:pt x="6" y="13"/>
                    <a:pt x="12" y="17"/>
                    <a:pt x="15" y="19"/>
                  </a:cubicBezTo>
                  <a:cubicBezTo>
                    <a:pt x="37" y="10"/>
                    <a:pt x="46" y="7"/>
                    <a:pt x="55" y="4"/>
                  </a:cubicBezTo>
                  <a:cubicBezTo>
                    <a:pt x="46" y="3"/>
                    <a:pt x="39" y="1"/>
                    <a:pt x="3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47"/>
            <p:cNvSpPr/>
            <p:nvPr/>
          </p:nvSpPr>
          <p:spPr>
            <a:xfrm>
              <a:off x="2708275" y="4089625"/>
              <a:ext cx="650" cy="550"/>
            </a:xfrm>
            <a:custGeom>
              <a:rect b="b" l="l" r="r" t="t"/>
              <a:pathLst>
                <a:path extrusionOk="0" h="22" w="26">
                  <a:moveTo>
                    <a:pt x="25" y="1"/>
                  </a:moveTo>
                  <a:cubicBezTo>
                    <a:pt x="20" y="4"/>
                    <a:pt x="12" y="8"/>
                    <a:pt x="6" y="11"/>
                  </a:cubicBezTo>
                  <a:cubicBezTo>
                    <a:pt x="3" y="13"/>
                    <a:pt x="2" y="18"/>
                    <a:pt x="0" y="21"/>
                  </a:cubicBezTo>
                  <a:lnTo>
                    <a:pt x="20" y="11"/>
                  </a:lnTo>
                  <a:lnTo>
                    <a:pt x="2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47"/>
            <p:cNvSpPr/>
            <p:nvPr/>
          </p:nvSpPr>
          <p:spPr>
            <a:xfrm>
              <a:off x="2730825" y="4070100"/>
              <a:ext cx="425" cy="475"/>
            </a:xfrm>
            <a:custGeom>
              <a:rect b="b" l="l" r="r" t="t"/>
              <a:pathLst>
                <a:path extrusionOk="0" h="19" w="17">
                  <a:moveTo>
                    <a:pt x="15" y="1"/>
                  </a:moveTo>
                  <a:cubicBezTo>
                    <a:pt x="15" y="1"/>
                    <a:pt x="9" y="2"/>
                    <a:pt x="5" y="3"/>
                  </a:cubicBezTo>
                  <a:lnTo>
                    <a:pt x="0" y="18"/>
                  </a:lnTo>
                  <a:lnTo>
                    <a:pt x="14" y="14"/>
                  </a:lnTo>
                  <a:cubicBezTo>
                    <a:pt x="14" y="9"/>
                    <a:pt x="17" y="3"/>
                    <a:pt x="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47"/>
            <p:cNvSpPr/>
            <p:nvPr/>
          </p:nvSpPr>
          <p:spPr>
            <a:xfrm>
              <a:off x="2748025" y="4070475"/>
              <a:ext cx="550" cy="575"/>
            </a:xfrm>
            <a:custGeom>
              <a:rect b="b" l="l" r="r" t="t"/>
              <a:pathLst>
                <a:path extrusionOk="0" h="23" w="22">
                  <a:moveTo>
                    <a:pt x="17" y="0"/>
                  </a:moveTo>
                  <a:lnTo>
                    <a:pt x="1" y="19"/>
                  </a:lnTo>
                  <a:cubicBezTo>
                    <a:pt x="1" y="19"/>
                    <a:pt x="7" y="21"/>
                    <a:pt x="10" y="22"/>
                  </a:cubicBezTo>
                  <a:lnTo>
                    <a:pt x="21" y="5"/>
                  </a:lnTo>
                  <a:lnTo>
                    <a:pt x="1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47"/>
            <p:cNvSpPr/>
            <p:nvPr/>
          </p:nvSpPr>
          <p:spPr>
            <a:xfrm>
              <a:off x="2738100" y="4054150"/>
              <a:ext cx="725" cy="350"/>
            </a:xfrm>
            <a:custGeom>
              <a:rect b="b" l="l" r="r" t="t"/>
              <a:pathLst>
                <a:path extrusionOk="0" h="14" w="29">
                  <a:moveTo>
                    <a:pt x="29" y="0"/>
                  </a:moveTo>
                  <a:lnTo>
                    <a:pt x="12" y="3"/>
                  </a:lnTo>
                  <a:lnTo>
                    <a:pt x="1" y="12"/>
                  </a:lnTo>
                  <a:cubicBezTo>
                    <a:pt x="4" y="12"/>
                    <a:pt x="7" y="14"/>
                    <a:pt x="11" y="14"/>
                  </a:cubicBezTo>
                  <a:cubicBezTo>
                    <a:pt x="12" y="14"/>
                    <a:pt x="13" y="14"/>
                    <a:pt x="14" y="13"/>
                  </a:cubicBezTo>
                  <a:cubicBezTo>
                    <a:pt x="14" y="13"/>
                    <a:pt x="24" y="4"/>
                    <a:pt x="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47"/>
            <p:cNvSpPr/>
            <p:nvPr/>
          </p:nvSpPr>
          <p:spPr>
            <a:xfrm>
              <a:off x="2741425" y="4051300"/>
              <a:ext cx="425" cy="425"/>
            </a:xfrm>
            <a:custGeom>
              <a:rect b="b" l="l" r="r" t="t"/>
              <a:pathLst>
                <a:path extrusionOk="0" h="17" w="17">
                  <a:moveTo>
                    <a:pt x="15" y="1"/>
                  </a:moveTo>
                  <a:cubicBezTo>
                    <a:pt x="15" y="1"/>
                    <a:pt x="9" y="2"/>
                    <a:pt x="4" y="4"/>
                  </a:cubicBezTo>
                  <a:lnTo>
                    <a:pt x="0" y="17"/>
                  </a:lnTo>
                  <a:lnTo>
                    <a:pt x="13" y="14"/>
                  </a:lnTo>
                  <a:cubicBezTo>
                    <a:pt x="13" y="10"/>
                    <a:pt x="16" y="4"/>
                    <a:pt x="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47"/>
            <p:cNvSpPr/>
            <p:nvPr/>
          </p:nvSpPr>
          <p:spPr>
            <a:xfrm>
              <a:off x="2747550" y="4048375"/>
              <a:ext cx="425" cy="425"/>
            </a:xfrm>
            <a:custGeom>
              <a:rect b="b" l="l" r="r" t="t"/>
              <a:pathLst>
                <a:path extrusionOk="0" h="17" w="17">
                  <a:moveTo>
                    <a:pt x="15" y="0"/>
                  </a:moveTo>
                  <a:cubicBezTo>
                    <a:pt x="15" y="0"/>
                    <a:pt x="8" y="2"/>
                    <a:pt x="5" y="2"/>
                  </a:cubicBezTo>
                  <a:lnTo>
                    <a:pt x="1" y="16"/>
                  </a:lnTo>
                  <a:lnTo>
                    <a:pt x="1" y="16"/>
                  </a:lnTo>
                  <a:lnTo>
                    <a:pt x="13" y="13"/>
                  </a:lnTo>
                  <a:cubicBezTo>
                    <a:pt x="14" y="9"/>
                    <a:pt x="17" y="3"/>
                    <a:pt x="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47"/>
            <p:cNvSpPr/>
            <p:nvPr/>
          </p:nvSpPr>
          <p:spPr>
            <a:xfrm>
              <a:off x="2753025" y="4053150"/>
              <a:ext cx="775" cy="375"/>
            </a:xfrm>
            <a:custGeom>
              <a:rect b="b" l="l" r="r" t="t"/>
              <a:pathLst>
                <a:path extrusionOk="0" h="15" w="31">
                  <a:moveTo>
                    <a:pt x="30" y="0"/>
                  </a:moveTo>
                  <a:lnTo>
                    <a:pt x="13" y="3"/>
                  </a:lnTo>
                  <a:lnTo>
                    <a:pt x="1" y="12"/>
                  </a:lnTo>
                  <a:cubicBezTo>
                    <a:pt x="4" y="13"/>
                    <a:pt x="7" y="14"/>
                    <a:pt x="11" y="14"/>
                  </a:cubicBezTo>
                  <a:cubicBezTo>
                    <a:pt x="12" y="14"/>
                    <a:pt x="14" y="14"/>
                    <a:pt x="16" y="14"/>
                  </a:cubicBezTo>
                  <a:cubicBezTo>
                    <a:pt x="16" y="14"/>
                    <a:pt x="24" y="5"/>
                    <a:pt x="3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47"/>
            <p:cNvSpPr/>
            <p:nvPr/>
          </p:nvSpPr>
          <p:spPr>
            <a:xfrm>
              <a:off x="2757925" y="4052525"/>
              <a:ext cx="650" cy="425"/>
            </a:xfrm>
            <a:custGeom>
              <a:rect b="b" l="l" r="r" t="t"/>
              <a:pathLst>
                <a:path extrusionOk="0" h="17" w="26">
                  <a:moveTo>
                    <a:pt x="26" y="0"/>
                  </a:moveTo>
                  <a:lnTo>
                    <a:pt x="7" y="8"/>
                  </a:lnTo>
                  <a:cubicBezTo>
                    <a:pt x="7" y="8"/>
                    <a:pt x="2" y="14"/>
                    <a:pt x="1" y="16"/>
                  </a:cubicBezTo>
                  <a:lnTo>
                    <a:pt x="18" y="15"/>
                  </a:lnTo>
                  <a:lnTo>
                    <a:pt x="2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47"/>
            <p:cNvSpPr/>
            <p:nvPr/>
          </p:nvSpPr>
          <p:spPr>
            <a:xfrm>
              <a:off x="2775625" y="4070775"/>
              <a:ext cx="675" cy="500"/>
            </a:xfrm>
            <a:custGeom>
              <a:rect b="b" l="l" r="r" t="t"/>
              <a:pathLst>
                <a:path extrusionOk="0" h="20" w="27">
                  <a:moveTo>
                    <a:pt x="27" y="0"/>
                  </a:moveTo>
                  <a:lnTo>
                    <a:pt x="8" y="9"/>
                  </a:lnTo>
                  <a:cubicBezTo>
                    <a:pt x="5" y="10"/>
                    <a:pt x="3" y="16"/>
                    <a:pt x="0" y="19"/>
                  </a:cubicBezTo>
                  <a:lnTo>
                    <a:pt x="21" y="10"/>
                  </a:lnTo>
                  <a:lnTo>
                    <a:pt x="2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47"/>
            <p:cNvSpPr/>
            <p:nvPr/>
          </p:nvSpPr>
          <p:spPr>
            <a:xfrm>
              <a:off x="2766125" y="4058025"/>
              <a:ext cx="700" cy="525"/>
            </a:xfrm>
            <a:custGeom>
              <a:rect b="b" l="l" r="r" t="t"/>
              <a:pathLst>
                <a:path extrusionOk="0" h="21" w="28">
                  <a:moveTo>
                    <a:pt x="27" y="1"/>
                  </a:moveTo>
                  <a:lnTo>
                    <a:pt x="14" y="4"/>
                  </a:lnTo>
                  <a:lnTo>
                    <a:pt x="1" y="20"/>
                  </a:lnTo>
                  <a:cubicBezTo>
                    <a:pt x="4" y="19"/>
                    <a:pt x="10" y="19"/>
                    <a:pt x="11" y="17"/>
                  </a:cubicBezTo>
                  <a:lnTo>
                    <a:pt x="2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47"/>
            <p:cNvSpPr/>
            <p:nvPr/>
          </p:nvSpPr>
          <p:spPr>
            <a:xfrm>
              <a:off x="2761175" y="4051375"/>
              <a:ext cx="675" cy="500"/>
            </a:xfrm>
            <a:custGeom>
              <a:rect b="b" l="l" r="r" t="t"/>
              <a:pathLst>
                <a:path extrusionOk="0" h="20" w="27">
                  <a:moveTo>
                    <a:pt x="27" y="1"/>
                  </a:moveTo>
                  <a:lnTo>
                    <a:pt x="6" y="10"/>
                  </a:lnTo>
                  <a:cubicBezTo>
                    <a:pt x="3" y="11"/>
                    <a:pt x="2" y="17"/>
                    <a:pt x="0" y="20"/>
                  </a:cubicBezTo>
                  <a:lnTo>
                    <a:pt x="19" y="11"/>
                  </a:lnTo>
                  <a:lnTo>
                    <a:pt x="2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47"/>
            <p:cNvSpPr/>
            <p:nvPr/>
          </p:nvSpPr>
          <p:spPr>
            <a:xfrm>
              <a:off x="2768050" y="4055325"/>
              <a:ext cx="725" cy="350"/>
            </a:xfrm>
            <a:custGeom>
              <a:rect b="b" l="l" r="r" t="t"/>
              <a:pathLst>
                <a:path extrusionOk="0" h="14" w="29">
                  <a:moveTo>
                    <a:pt x="28" y="0"/>
                  </a:moveTo>
                  <a:lnTo>
                    <a:pt x="12" y="2"/>
                  </a:lnTo>
                  <a:lnTo>
                    <a:pt x="0" y="10"/>
                  </a:lnTo>
                  <a:cubicBezTo>
                    <a:pt x="4" y="12"/>
                    <a:pt x="6" y="14"/>
                    <a:pt x="10" y="14"/>
                  </a:cubicBezTo>
                  <a:cubicBezTo>
                    <a:pt x="11" y="14"/>
                    <a:pt x="12" y="14"/>
                    <a:pt x="13" y="13"/>
                  </a:cubicBezTo>
                  <a:cubicBezTo>
                    <a:pt x="13" y="13"/>
                    <a:pt x="24" y="5"/>
                    <a:pt x="2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47"/>
            <p:cNvSpPr/>
            <p:nvPr/>
          </p:nvSpPr>
          <p:spPr>
            <a:xfrm>
              <a:off x="2777125" y="4049500"/>
              <a:ext cx="700" cy="500"/>
            </a:xfrm>
            <a:custGeom>
              <a:rect b="b" l="l" r="r" t="t"/>
              <a:pathLst>
                <a:path extrusionOk="0" h="20" w="28">
                  <a:moveTo>
                    <a:pt x="27" y="1"/>
                  </a:moveTo>
                  <a:lnTo>
                    <a:pt x="14" y="4"/>
                  </a:lnTo>
                  <a:lnTo>
                    <a:pt x="15" y="4"/>
                  </a:lnTo>
                  <a:lnTo>
                    <a:pt x="1" y="20"/>
                  </a:lnTo>
                  <a:cubicBezTo>
                    <a:pt x="4" y="18"/>
                    <a:pt x="9" y="18"/>
                    <a:pt x="12" y="17"/>
                  </a:cubicBezTo>
                  <a:cubicBezTo>
                    <a:pt x="15" y="12"/>
                    <a:pt x="21" y="5"/>
                    <a:pt x="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47"/>
            <p:cNvSpPr/>
            <p:nvPr/>
          </p:nvSpPr>
          <p:spPr>
            <a:xfrm>
              <a:off x="2772650" y="4043325"/>
              <a:ext cx="675" cy="500"/>
            </a:xfrm>
            <a:custGeom>
              <a:rect b="b" l="l" r="r" t="t"/>
              <a:pathLst>
                <a:path extrusionOk="0" h="20" w="27">
                  <a:moveTo>
                    <a:pt x="27" y="0"/>
                  </a:moveTo>
                  <a:lnTo>
                    <a:pt x="7" y="9"/>
                  </a:lnTo>
                  <a:lnTo>
                    <a:pt x="0" y="20"/>
                  </a:lnTo>
                  <a:cubicBezTo>
                    <a:pt x="7" y="17"/>
                    <a:pt x="15" y="14"/>
                    <a:pt x="21" y="11"/>
                  </a:cubicBezTo>
                  <a:cubicBezTo>
                    <a:pt x="24" y="9"/>
                    <a:pt x="25" y="5"/>
                    <a:pt x="2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47"/>
            <p:cNvSpPr/>
            <p:nvPr/>
          </p:nvSpPr>
          <p:spPr>
            <a:xfrm>
              <a:off x="2787175" y="4060575"/>
              <a:ext cx="675" cy="500"/>
            </a:xfrm>
            <a:custGeom>
              <a:rect b="b" l="l" r="r" t="t"/>
              <a:pathLst>
                <a:path extrusionOk="0" h="20" w="27">
                  <a:moveTo>
                    <a:pt x="27" y="0"/>
                  </a:moveTo>
                  <a:lnTo>
                    <a:pt x="27" y="0"/>
                  </a:lnTo>
                  <a:cubicBezTo>
                    <a:pt x="19" y="3"/>
                    <a:pt x="12" y="8"/>
                    <a:pt x="6" y="9"/>
                  </a:cubicBezTo>
                  <a:cubicBezTo>
                    <a:pt x="3" y="11"/>
                    <a:pt x="2" y="17"/>
                    <a:pt x="0" y="20"/>
                  </a:cubicBezTo>
                  <a:lnTo>
                    <a:pt x="19" y="11"/>
                  </a:lnTo>
                  <a:lnTo>
                    <a:pt x="2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47"/>
            <p:cNvSpPr/>
            <p:nvPr/>
          </p:nvSpPr>
          <p:spPr>
            <a:xfrm>
              <a:off x="3109625" y="4055525"/>
              <a:ext cx="400" cy="575"/>
            </a:xfrm>
            <a:custGeom>
              <a:rect b="b" l="l" r="r" t="t"/>
              <a:pathLst>
                <a:path extrusionOk="0" h="23" w="16">
                  <a:moveTo>
                    <a:pt x="6" y="1"/>
                  </a:moveTo>
                  <a:lnTo>
                    <a:pt x="1" y="19"/>
                  </a:lnTo>
                  <a:lnTo>
                    <a:pt x="5" y="23"/>
                  </a:lnTo>
                  <a:cubicBezTo>
                    <a:pt x="9" y="16"/>
                    <a:pt x="14" y="8"/>
                    <a:pt x="15" y="2"/>
                  </a:cubicBezTo>
                  <a:cubicBezTo>
                    <a:pt x="15" y="2"/>
                    <a:pt x="9" y="1"/>
                    <a:pt x="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47"/>
            <p:cNvSpPr/>
            <p:nvPr/>
          </p:nvSpPr>
          <p:spPr>
            <a:xfrm>
              <a:off x="3109475" y="4056150"/>
              <a:ext cx="400" cy="575"/>
            </a:xfrm>
            <a:custGeom>
              <a:rect b="b" l="l" r="r" t="t"/>
              <a:pathLst>
                <a:path extrusionOk="0" h="23" w="16">
                  <a:moveTo>
                    <a:pt x="15" y="1"/>
                  </a:moveTo>
                  <a:lnTo>
                    <a:pt x="2" y="7"/>
                  </a:lnTo>
                  <a:lnTo>
                    <a:pt x="1" y="23"/>
                  </a:lnTo>
                  <a:cubicBezTo>
                    <a:pt x="1" y="23"/>
                    <a:pt x="7" y="20"/>
                    <a:pt x="9" y="19"/>
                  </a:cubicBezTo>
                  <a:lnTo>
                    <a:pt x="1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47"/>
            <p:cNvSpPr/>
            <p:nvPr/>
          </p:nvSpPr>
          <p:spPr>
            <a:xfrm>
              <a:off x="3105775" y="4059975"/>
              <a:ext cx="575" cy="575"/>
            </a:xfrm>
            <a:custGeom>
              <a:rect b="b" l="l" r="r" t="t"/>
              <a:pathLst>
                <a:path extrusionOk="0" h="23" w="23">
                  <a:moveTo>
                    <a:pt x="22" y="1"/>
                  </a:moveTo>
                  <a:lnTo>
                    <a:pt x="10" y="5"/>
                  </a:lnTo>
                  <a:lnTo>
                    <a:pt x="0" y="23"/>
                  </a:lnTo>
                  <a:cubicBezTo>
                    <a:pt x="3" y="22"/>
                    <a:pt x="9" y="20"/>
                    <a:pt x="10" y="19"/>
                  </a:cubicBezTo>
                  <a:cubicBezTo>
                    <a:pt x="13" y="14"/>
                    <a:pt x="18" y="7"/>
                    <a:pt x="2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47"/>
            <p:cNvSpPr/>
            <p:nvPr/>
          </p:nvSpPr>
          <p:spPr>
            <a:xfrm>
              <a:off x="3124675" y="3953875"/>
              <a:ext cx="375" cy="400"/>
            </a:xfrm>
            <a:custGeom>
              <a:rect b="b" l="l" r="r" t="t"/>
              <a:pathLst>
                <a:path extrusionOk="0" h="16" w="15">
                  <a:moveTo>
                    <a:pt x="0" y="0"/>
                  </a:moveTo>
                  <a:lnTo>
                    <a:pt x="2" y="12"/>
                  </a:lnTo>
                  <a:lnTo>
                    <a:pt x="15" y="15"/>
                  </a:lnTo>
                  <a:cubicBezTo>
                    <a:pt x="15" y="15"/>
                    <a:pt x="15" y="11"/>
                    <a:pt x="15" y="8"/>
                  </a:cubicBezTo>
                  <a:lnTo>
                    <a:pt x="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47"/>
            <p:cNvSpPr/>
            <p:nvPr/>
          </p:nvSpPr>
          <p:spPr>
            <a:xfrm>
              <a:off x="3100325" y="4067350"/>
              <a:ext cx="350" cy="450"/>
            </a:xfrm>
            <a:custGeom>
              <a:rect b="b" l="l" r="r" t="t"/>
              <a:pathLst>
                <a:path extrusionOk="0" h="18" w="14">
                  <a:moveTo>
                    <a:pt x="14" y="0"/>
                  </a:moveTo>
                  <a:lnTo>
                    <a:pt x="2" y="5"/>
                  </a:lnTo>
                  <a:cubicBezTo>
                    <a:pt x="2" y="9"/>
                    <a:pt x="0" y="15"/>
                    <a:pt x="2" y="18"/>
                  </a:cubicBezTo>
                  <a:cubicBezTo>
                    <a:pt x="2" y="18"/>
                    <a:pt x="8" y="16"/>
                    <a:pt x="12" y="15"/>
                  </a:cubicBezTo>
                  <a:lnTo>
                    <a:pt x="1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47"/>
            <p:cNvSpPr/>
            <p:nvPr/>
          </p:nvSpPr>
          <p:spPr>
            <a:xfrm>
              <a:off x="3155425" y="4021325"/>
              <a:ext cx="350" cy="650"/>
            </a:xfrm>
            <a:custGeom>
              <a:rect b="b" l="l" r="r" t="t"/>
              <a:pathLst>
                <a:path extrusionOk="0" h="26" w="14">
                  <a:moveTo>
                    <a:pt x="8" y="1"/>
                  </a:moveTo>
                  <a:cubicBezTo>
                    <a:pt x="8" y="1"/>
                    <a:pt x="3" y="7"/>
                    <a:pt x="0" y="11"/>
                  </a:cubicBezTo>
                  <a:lnTo>
                    <a:pt x="6" y="26"/>
                  </a:lnTo>
                  <a:lnTo>
                    <a:pt x="13" y="14"/>
                  </a:lnTo>
                  <a:cubicBezTo>
                    <a:pt x="12" y="10"/>
                    <a:pt x="11" y="4"/>
                    <a:pt x="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47"/>
            <p:cNvSpPr/>
            <p:nvPr/>
          </p:nvSpPr>
          <p:spPr>
            <a:xfrm>
              <a:off x="3145050" y="3928750"/>
              <a:ext cx="450" cy="650"/>
            </a:xfrm>
            <a:custGeom>
              <a:rect b="b" l="l" r="r" t="t"/>
              <a:pathLst>
                <a:path extrusionOk="0" h="26" w="18">
                  <a:moveTo>
                    <a:pt x="0" y="1"/>
                  </a:moveTo>
                  <a:cubicBezTo>
                    <a:pt x="0" y="5"/>
                    <a:pt x="3" y="11"/>
                    <a:pt x="5" y="17"/>
                  </a:cubicBezTo>
                  <a:lnTo>
                    <a:pt x="18" y="26"/>
                  </a:lnTo>
                  <a:lnTo>
                    <a:pt x="15" y="8"/>
                  </a:lnTo>
                  <a:cubicBezTo>
                    <a:pt x="9" y="5"/>
                    <a:pt x="0" y="1"/>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47"/>
            <p:cNvSpPr/>
            <p:nvPr/>
          </p:nvSpPr>
          <p:spPr>
            <a:xfrm>
              <a:off x="3095900" y="4069250"/>
              <a:ext cx="375" cy="475"/>
            </a:xfrm>
            <a:custGeom>
              <a:rect b="b" l="l" r="r" t="t"/>
              <a:pathLst>
                <a:path extrusionOk="0" h="19" w="15">
                  <a:moveTo>
                    <a:pt x="13" y="1"/>
                  </a:moveTo>
                  <a:cubicBezTo>
                    <a:pt x="13" y="1"/>
                    <a:pt x="7" y="4"/>
                    <a:pt x="4" y="5"/>
                  </a:cubicBezTo>
                  <a:lnTo>
                    <a:pt x="1" y="18"/>
                  </a:lnTo>
                  <a:lnTo>
                    <a:pt x="13" y="15"/>
                  </a:lnTo>
                  <a:cubicBezTo>
                    <a:pt x="13" y="11"/>
                    <a:pt x="14" y="5"/>
                    <a:pt x="1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47"/>
            <p:cNvSpPr/>
            <p:nvPr/>
          </p:nvSpPr>
          <p:spPr>
            <a:xfrm>
              <a:off x="3121425" y="3949050"/>
              <a:ext cx="300" cy="400"/>
            </a:xfrm>
            <a:custGeom>
              <a:rect b="b" l="l" r="r" t="t"/>
              <a:pathLst>
                <a:path extrusionOk="0" h="16" w="12">
                  <a:moveTo>
                    <a:pt x="1" y="1"/>
                  </a:moveTo>
                  <a:lnTo>
                    <a:pt x="1" y="12"/>
                  </a:lnTo>
                  <a:cubicBezTo>
                    <a:pt x="4" y="14"/>
                    <a:pt x="8" y="15"/>
                    <a:pt x="8" y="15"/>
                  </a:cubicBezTo>
                  <a:cubicBezTo>
                    <a:pt x="11" y="12"/>
                    <a:pt x="10" y="8"/>
                    <a:pt x="11" y="4"/>
                  </a:cubicBezTo>
                  <a:lnTo>
                    <a:pt x="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47"/>
            <p:cNvSpPr/>
            <p:nvPr/>
          </p:nvSpPr>
          <p:spPr>
            <a:xfrm>
              <a:off x="3132875" y="3920375"/>
              <a:ext cx="900" cy="650"/>
            </a:xfrm>
            <a:custGeom>
              <a:rect b="b" l="l" r="r" t="t"/>
              <a:pathLst>
                <a:path extrusionOk="0" h="26" w="36">
                  <a:moveTo>
                    <a:pt x="0" y="0"/>
                  </a:moveTo>
                  <a:lnTo>
                    <a:pt x="21" y="21"/>
                  </a:lnTo>
                  <a:cubicBezTo>
                    <a:pt x="24" y="22"/>
                    <a:pt x="31" y="24"/>
                    <a:pt x="36" y="25"/>
                  </a:cubicBezTo>
                  <a:lnTo>
                    <a:pt x="15" y="5"/>
                  </a:lnTo>
                  <a:lnTo>
                    <a:pt x="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47"/>
            <p:cNvSpPr/>
            <p:nvPr/>
          </p:nvSpPr>
          <p:spPr>
            <a:xfrm>
              <a:off x="3113275" y="4090600"/>
              <a:ext cx="725" cy="575"/>
            </a:xfrm>
            <a:custGeom>
              <a:rect b="b" l="l" r="r" t="t"/>
              <a:pathLst>
                <a:path extrusionOk="0" h="23" w="29">
                  <a:moveTo>
                    <a:pt x="28" y="0"/>
                  </a:moveTo>
                  <a:lnTo>
                    <a:pt x="8" y="12"/>
                  </a:lnTo>
                  <a:cubicBezTo>
                    <a:pt x="5" y="13"/>
                    <a:pt x="3" y="19"/>
                    <a:pt x="0" y="22"/>
                  </a:cubicBezTo>
                  <a:lnTo>
                    <a:pt x="22" y="12"/>
                  </a:lnTo>
                  <a:lnTo>
                    <a:pt x="2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8" name="Google Shape;5838;p47"/>
            <p:cNvSpPr/>
            <p:nvPr/>
          </p:nvSpPr>
          <p:spPr>
            <a:xfrm>
              <a:off x="3114475" y="4092050"/>
              <a:ext cx="575" cy="325"/>
            </a:xfrm>
            <a:custGeom>
              <a:rect b="b" l="l" r="r" t="t"/>
              <a:pathLst>
                <a:path extrusionOk="0" h="13" w="23">
                  <a:moveTo>
                    <a:pt x="18" y="0"/>
                  </a:moveTo>
                  <a:cubicBezTo>
                    <a:pt x="15" y="0"/>
                    <a:pt x="11" y="1"/>
                    <a:pt x="8" y="1"/>
                  </a:cubicBezTo>
                  <a:lnTo>
                    <a:pt x="1" y="13"/>
                  </a:lnTo>
                  <a:lnTo>
                    <a:pt x="17" y="11"/>
                  </a:lnTo>
                  <a:cubicBezTo>
                    <a:pt x="18" y="8"/>
                    <a:pt x="23" y="1"/>
                    <a:pt x="23" y="1"/>
                  </a:cubicBezTo>
                  <a:cubicBezTo>
                    <a:pt x="21" y="0"/>
                    <a:pt x="20" y="0"/>
                    <a:pt x="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47"/>
            <p:cNvSpPr/>
            <p:nvPr/>
          </p:nvSpPr>
          <p:spPr>
            <a:xfrm>
              <a:off x="3095125" y="4072025"/>
              <a:ext cx="625" cy="500"/>
            </a:xfrm>
            <a:custGeom>
              <a:rect b="b" l="l" r="r" t="t"/>
              <a:pathLst>
                <a:path extrusionOk="0" h="20" w="25">
                  <a:moveTo>
                    <a:pt x="24" y="0"/>
                  </a:moveTo>
                  <a:cubicBezTo>
                    <a:pt x="21" y="0"/>
                    <a:pt x="16" y="2"/>
                    <a:pt x="14" y="3"/>
                  </a:cubicBezTo>
                  <a:lnTo>
                    <a:pt x="1" y="19"/>
                  </a:lnTo>
                  <a:lnTo>
                    <a:pt x="1" y="19"/>
                  </a:lnTo>
                  <a:lnTo>
                    <a:pt x="13" y="16"/>
                  </a:lnTo>
                  <a:lnTo>
                    <a:pt x="2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47"/>
            <p:cNvSpPr/>
            <p:nvPr/>
          </p:nvSpPr>
          <p:spPr>
            <a:xfrm>
              <a:off x="3112275" y="3943250"/>
              <a:ext cx="575" cy="325"/>
            </a:xfrm>
            <a:custGeom>
              <a:rect b="b" l="l" r="r" t="t"/>
              <a:pathLst>
                <a:path extrusionOk="0" h="13" w="23">
                  <a:moveTo>
                    <a:pt x="0" y="0"/>
                  </a:moveTo>
                  <a:cubicBezTo>
                    <a:pt x="2" y="3"/>
                    <a:pt x="6" y="8"/>
                    <a:pt x="6" y="8"/>
                  </a:cubicBezTo>
                  <a:lnTo>
                    <a:pt x="23" y="12"/>
                  </a:lnTo>
                  <a:cubicBezTo>
                    <a:pt x="21" y="9"/>
                    <a:pt x="18" y="5"/>
                    <a:pt x="18" y="5"/>
                  </a:cubicBezTo>
                  <a:lnTo>
                    <a:pt x="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47"/>
            <p:cNvSpPr/>
            <p:nvPr/>
          </p:nvSpPr>
          <p:spPr>
            <a:xfrm>
              <a:off x="3113925" y="3939050"/>
              <a:ext cx="625" cy="325"/>
            </a:xfrm>
            <a:custGeom>
              <a:rect b="b" l="l" r="r" t="t"/>
              <a:pathLst>
                <a:path extrusionOk="0" h="13" w="25">
                  <a:moveTo>
                    <a:pt x="1" y="1"/>
                  </a:moveTo>
                  <a:lnTo>
                    <a:pt x="1" y="1"/>
                  </a:lnTo>
                  <a:cubicBezTo>
                    <a:pt x="2" y="2"/>
                    <a:pt x="7" y="8"/>
                    <a:pt x="7" y="8"/>
                  </a:cubicBezTo>
                  <a:lnTo>
                    <a:pt x="24" y="12"/>
                  </a:lnTo>
                  <a:lnTo>
                    <a:pt x="24" y="12"/>
                  </a:lnTo>
                  <a:lnTo>
                    <a:pt x="18" y="3"/>
                  </a:lnTo>
                  <a:lnTo>
                    <a:pt x="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47"/>
            <p:cNvSpPr/>
            <p:nvPr/>
          </p:nvSpPr>
          <p:spPr>
            <a:xfrm>
              <a:off x="3111475" y="3943575"/>
              <a:ext cx="425" cy="325"/>
            </a:xfrm>
            <a:custGeom>
              <a:rect b="b" l="l" r="r" t="t"/>
              <a:pathLst>
                <a:path extrusionOk="0" h="13" w="17">
                  <a:moveTo>
                    <a:pt x="12" y="0"/>
                  </a:moveTo>
                  <a:lnTo>
                    <a:pt x="0" y="3"/>
                  </a:lnTo>
                  <a:lnTo>
                    <a:pt x="5" y="12"/>
                  </a:lnTo>
                  <a:cubicBezTo>
                    <a:pt x="9" y="11"/>
                    <a:pt x="13" y="9"/>
                    <a:pt x="16" y="8"/>
                  </a:cubicBezTo>
                  <a:cubicBezTo>
                    <a:pt x="16" y="8"/>
                    <a:pt x="13" y="2"/>
                    <a:pt x="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47"/>
            <p:cNvSpPr/>
            <p:nvPr/>
          </p:nvSpPr>
          <p:spPr>
            <a:xfrm>
              <a:off x="3092375" y="4077300"/>
              <a:ext cx="550" cy="575"/>
            </a:xfrm>
            <a:custGeom>
              <a:rect b="b" l="l" r="r" t="t"/>
              <a:pathLst>
                <a:path extrusionOk="0" h="23" w="22">
                  <a:moveTo>
                    <a:pt x="11" y="1"/>
                  </a:moveTo>
                  <a:lnTo>
                    <a:pt x="1" y="17"/>
                  </a:lnTo>
                  <a:lnTo>
                    <a:pt x="3" y="23"/>
                  </a:lnTo>
                  <a:cubicBezTo>
                    <a:pt x="9" y="16"/>
                    <a:pt x="17" y="10"/>
                    <a:pt x="21" y="4"/>
                  </a:cubicBezTo>
                  <a:cubicBezTo>
                    <a:pt x="21" y="4"/>
                    <a:pt x="14" y="2"/>
                    <a:pt x="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47"/>
            <p:cNvSpPr/>
            <p:nvPr/>
          </p:nvSpPr>
          <p:spPr>
            <a:xfrm>
              <a:off x="3110925" y="3932125"/>
              <a:ext cx="650" cy="375"/>
            </a:xfrm>
            <a:custGeom>
              <a:rect b="b" l="l" r="r" t="t"/>
              <a:pathLst>
                <a:path extrusionOk="0" h="15" w="26">
                  <a:moveTo>
                    <a:pt x="10" y="1"/>
                  </a:moveTo>
                  <a:cubicBezTo>
                    <a:pt x="10" y="1"/>
                    <a:pt x="4" y="1"/>
                    <a:pt x="0" y="2"/>
                  </a:cubicBezTo>
                  <a:lnTo>
                    <a:pt x="10" y="14"/>
                  </a:lnTo>
                  <a:lnTo>
                    <a:pt x="25" y="14"/>
                  </a:lnTo>
                  <a:lnTo>
                    <a:pt x="1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47"/>
            <p:cNvSpPr/>
            <p:nvPr/>
          </p:nvSpPr>
          <p:spPr>
            <a:xfrm>
              <a:off x="3090250" y="4079475"/>
              <a:ext cx="350" cy="425"/>
            </a:xfrm>
            <a:custGeom>
              <a:rect b="b" l="l" r="r" t="t"/>
              <a:pathLst>
                <a:path extrusionOk="0" h="17" w="14">
                  <a:moveTo>
                    <a:pt x="13" y="1"/>
                  </a:moveTo>
                  <a:cubicBezTo>
                    <a:pt x="13" y="1"/>
                    <a:pt x="6" y="2"/>
                    <a:pt x="3" y="4"/>
                  </a:cubicBezTo>
                  <a:lnTo>
                    <a:pt x="0" y="17"/>
                  </a:lnTo>
                  <a:lnTo>
                    <a:pt x="12" y="14"/>
                  </a:lnTo>
                  <a:cubicBezTo>
                    <a:pt x="12" y="10"/>
                    <a:pt x="13" y="4"/>
                    <a:pt x="1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47"/>
            <p:cNvSpPr/>
            <p:nvPr/>
          </p:nvSpPr>
          <p:spPr>
            <a:xfrm>
              <a:off x="3105100" y="3930300"/>
              <a:ext cx="500" cy="350"/>
            </a:xfrm>
            <a:custGeom>
              <a:rect b="b" l="l" r="r" t="t"/>
              <a:pathLst>
                <a:path extrusionOk="0" h="14" w="20">
                  <a:moveTo>
                    <a:pt x="14" y="0"/>
                  </a:moveTo>
                  <a:lnTo>
                    <a:pt x="1" y="2"/>
                  </a:lnTo>
                  <a:lnTo>
                    <a:pt x="9" y="14"/>
                  </a:lnTo>
                  <a:cubicBezTo>
                    <a:pt x="12" y="14"/>
                    <a:pt x="20" y="12"/>
                    <a:pt x="20" y="12"/>
                  </a:cubicBezTo>
                  <a:cubicBezTo>
                    <a:pt x="20" y="9"/>
                    <a:pt x="15" y="5"/>
                    <a:pt x="1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47"/>
            <p:cNvSpPr/>
            <p:nvPr/>
          </p:nvSpPr>
          <p:spPr>
            <a:xfrm>
              <a:off x="3099875" y="3937575"/>
              <a:ext cx="700" cy="225"/>
            </a:xfrm>
            <a:custGeom>
              <a:rect b="b" l="l" r="r" t="t"/>
              <a:pathLst>
                <a:path extrusionOk="0" h="9" w="28">
                  <a:moveTo>
                    <a:pt x="1" y="1"/>
                  </a:moveTo>
                  <a:cubicBezTo>
                    <a:pt x="4" y="2"/>
                    <a:pt x="8" y="7"/>
                    <a:pt x="8" y="7"/>
                  </a:cubicBezTo>
                  <a:cubicBezTo>
                    <a:pt x="14" y="7"/>
                    <a:pt x="20" y="8"/>
                    <a:pt x="27" y="8"/>
                  </a:cubicBezTo>
                  <a:cubicBezTo>
                    <a:pt x="24" y="5"/>
                    <a:pt x="20" y="1"/>
                    <a:pt x="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47"/>
            <p:cNvSpPr/>
            <p:nvPr/>
          </p:nvSpPr>
          <p:spPr>
            <a:xfrm>
              <a:off x="3096200" y="3930950"/>
              <a:ext cx="800" cy="300"/>
            </a:xfrm>
            <a:custGeom>
              <a:rect b="b" l="l" r="r" t="t"/>
              <a:pathLst>
                <a:path extrusionOk="0" h="12" w="32">
                  <a:moveTo>
                    <a:pt x="12" y="1"/>
                  </a:moveTo>
                  <a:cubicBezTo>
                    <a:pt x="9" y="1"/>
                    <a:pt x="5" y="2"/>
                    <a:pt x="1" y="4"/>
                  </a:cubicBezTo>
                  <a:lnTo>
                    <a:pt x="20" y="11"/>
                  </a:lnTo>
                  <a:lnTo>
                    <a:pt x="31" y="8"/>
                  </a:lnTo>
                  <a:lnTo>
                    <a:pt x="1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47"/>
            <p:cNvSpPr/>
            <p:nvPr/>
          </p:nvSpPr>
          <p:spPr>
            <a:xfrm>
              <a:off x="3094300" y="3937975"/>
              <a:ext cx="575" cy="250"/>
            </a:xfrm>
            <a:custGeom>
              <a:rect b="b" l="l" r="r" t="t"/>
              <a:pathLst>
                <a:path extrusionOk="0" h="10" w="23">
                  <a:moveTo>
                    <a:pt x="7" y="0"/>
                  </a:moveTo>
                  <a:cubicBezTo>
                    <a:pt x="4" y="0"/>
                    <a:pt x="2" y="0"/>
                    <a:pt x="0" y="1"/>
                  </a:cubicBezTo>
                  <a:cubicBezTo>
                    <a:pt x="0" y="1"/>
                    <a:pt x="2" y="7"/>
                    <a:pt x="3" y="10"/>
                  </a:cubicBezTo>
                  <a:lnTo>
                    <a:pt x="21" y="7"/>
                  </a:lnTo>
                  <a:lnTo>
                    <a:pt x="22" y="1"/>
                  </a:lnTo>
                  <a:cubicBezTo>
                    <a:pt x="17" y="1"/>
                    <a:pt x="12" y="0"/>
                    <a:pt x="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47"/>
            <p:cNvSpPr/>
            <p:nvPr/>
          </p:nvSpPr>
          <p:spPr>
            <a:xfrm>
              <a:off x="3093800" y="4100300"/>
              <a:ext cx="850" cy="350"/>
            </a:xfrm>
            <a:custGeom>
              <a:rect b="b" l="l" r="r" t="t"/>
              <a:pathLst>
                <a:path extrusionOk="0" h="14" w="34">
                  <a:moveTo>
                    <a:pt x="19" y="0"/>
                  </a:moveTo>
                  <a:cubicBezTo>
                    <a:pt x="19" y="0"/>
                    <a:pt x="7" y="9"/>
                    <a:pt x="1" y="14"/>
                  </a:cubicBezTo>
                  <a:lnTo>
                    <a:pt x="20" y="12"/>
                  </a:lnTo>
                  <a:lnTo>
                    <a:pt x="33" y="3"/>
                  </a:lnTo>
                  <a:cubicBezTo>
                    <a:pt x="27" y="2"/>
                    <a:pt x="24" y="0"/>
                    <a:pt x="1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47"/>
            <p:cNvSpPr/>
            <p:nvPr/>
          </p:nvSpPr>
          <p:spPr>
            <a:xfrm>
              <a:off x="3078875" y="4082450"/>
              <a:ext cx="550" cy="325"/>
            </a:xfrm>
            <a:custGeom>
              <a:rect b="b" l="l" r="r" t="t"/>
              <a:pathLst>
                <a:path extrusionOk="0" h="13" w="22">
                  <a:moveTo>
                    <a:pt x="6" y="1"/>
                  </a:moveTo>
                  <a:cubicBezTo>
                    <a:pt x="5" y="4"/>
                    <a:pt x="1" y="10"/>
                    <a:pt x="1" y="10"/>
                  </a:cubicBezTo>
                  <a:cubicBezTo>
                    <a:pt x="4" y="13"/>
                    <a:pt x="9" y="13"/>
                    <a:pt x="14" y="13"/>
                  </a:cubicBezTo>
                  <a:lnTo>
                    <a:pt x="21" y="2"/>
                  </a:lnTo>
                  <a:lnTo>
                    <a:pt x="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47"/>
            <p:cNvSpPr/>
            <p:nvPr/>
          </p:nvSpPr>
          <p:spPr>
            <a:xfrm>
              <a:off x="3081000" y="4088500"/>
              <a:ext cx="450" cy="375"/>
            </a:xfrm>
            <a:custGeom>
              <a:rect b="b" l="l" r="r" t="t"/>
              <a:pathLst>
                <a:path extrusionOk="0" h="15" w="18">
                  <a:moveTo>
                    <a:pt x="17" y="0"/>
                  </a:moveTo>
                  <a:cubicBezTo>
                    <a:pt x="17" y="0"/>
                    <a:pt x="10" y="0"/>
                    <a:pt x="5" y="2"/>
                  </a:cubicBezTo>
                  <a:lnTo>
                    <a:pt x="1" y="15"/>
                  </a:lnTo>
                  <a:lnTo>
                    <a:pt x="13" y="13"/>
                  </a:lnTo>
                  <a:cubicBezTo>
                    <a:pt x="14" y="8"/>
                    <a:pt x="17" y="3"/>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47"/>
            <p:cNvSpPr/>
            <p:nvPr/>
          </p:nvSpPr>
          <p:spPr>
            <a:xfrm>
              <a:off x="3077100" y="4088425"/>
              <a:ext cx="700" cy="450"/>
            </a:xfrm>
            <a:custGeom>
              <a:rect b="b" l="l" r="r" t="t"/>
              <a:pathLst>
                <a:path extrusionOk="0" h="18" w="28">
                  <a:moveTo>
                    <a:pt x="27" y="0"/>
                  </a:moveTo>
                  <a:lnTo>
                    <a:pt x="14" y="3"/>
                  </a:lnTo>
                  <a:lnTo>
                    <a:pt x="1" y="18"/>
                  </a:lnTo>
                  <a:cubicBezTo>
                    <a:pt x="4" y="18"/>
                    <a:pt x="10" y="18"/>
                    <a:pt x="11" y="16"/>
                  </a:cubicBezTo>
                  <a:lnTo>
                    <a:pt x="2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47"/>
            <p:cNvSpPr/>
            <p:nvPr/>
          </p:nvSpPr>
          <p:spPr>
            <a:xfrm>
              <a:off x="3095625" y="3910850"/>
              <a:ext cx="825" cy="350"/>
            </a:xfrm>
            <a:custGeom>
              <a:rect b="b" l="l" r="r" t="t"/>
              <a:pathLst>
                <a:path extrusionOk="0" h="14" w="33">
                  <a:moveTo>
                    <a:pt x="12" y="0"/>
                  </a:moveTo>
                  <a:cubicBezTo>
                    <a:pt x="12" y="0"/>
                    <a:pt x="4" y="2"/>
                    <a:pt x="0" y="2"/>
                  </a:cubicBezTo>
                  <a:lnTo>
                    <a:pt x="15" y="13"/>
                  </a:lnTo>
                  <a:lnTo>
                    <a:pt x="32" y="9"/>
                  </a:lnTo>
                  <a:lnTo>
                    <a:pt x="1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47"/>
            <p:cNvSpPr/>
            <p:nvPr/>
          </p:nvSpPr>
          <p:spPr>
            <a:xfrm>
              <a:off x="3088375" y="3933175"/>
              <a:ext cx="675" cy="350"/>
            </a:xfrm>
            <a:custGeom>
              <a:rect b="b" l="l" r="r" t="t"/>
              <a:pathLst>
                <a:path extrusionOk="0" h="14" w="27">
                  <a:moveTo>
                    <a:pt x="10" y="0"/>
                  </a:moveTo>
                  <a:cubicBezTo>
                    <a:pt x="10" y="0"/>
                    <a:pt x="3" y="3"/>
                    <a:pt x="0" y="5"/>
                  </a:cubicBezTo>
                  <a:lnTo>
                    <a:pt x="13" y="13"/>
                  </a:lnTo>
                  <a:lnTo>
                    <a:pt x="27" y="9"/>
                  </a:lnTo>
                  <a:lnTo>
                    <a:pt x="1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47"/>
            <p:cNvSpPr/>
            <p:nvPr/>
          </p:nvSpPr>
          <p:spPr>
            <a:xfrm>
              <a:off x="3087125" y="3912925"/>
              <a:ext cx="825" cy="325"/>
            </a:xfrm>
            <a:custGeom>
              <a:rect b="b" l="l" r="r" t="t"/>
              <a:pathLst>
                <a:path extrusionOk="0" h="13" w="33">
                  <a:moveTo>
                    <a:pt x="22" y="1"/>
                  </a:moveTo>
                  <a:lnTo>
                    <a:pt x="0" y="5"/>
                  </a:lnTo>
                  <a:lnTo>
                    <a:pt x="16" y="13"/>
                  </a:lnTo>
                  <a:lnTo>
                    <a:pt x="33" y="7"/>
                  </a:lnTo>
                  <a:cubicBezTo>
                    <a:pt x="33" y="7"/>
                    <a:pt x="25" y="2"/>
                    <a:pt x="2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47"/>
            <p:cNvSpPr/>
            <p:nvPr/>
          </p:nvSpPr>
          <p:spPr>
            <a:xfrm>
              <a:off x="3085600" y="3909675"/>
              <a:ext cx="950" cy="275"/>
            </a:xfrm>
            <a:custGeom>
              <a:rect b="b" l="l" r="r" t="t"/>
              <a:pathLst>
                <a:path extrusionOk="0" h="11" w="38">
                  <a:moveTo>
                    <a:pt x="14" y="0"/>
                  </a:moveTo>
                  <a:lnTo>
                    <a:pt x="1" y="4"/>
                  </a:lnTo>
                  <a:cubicBezTo>
                    <a:pt x="10" y="6"/>
                    <a:pt x="18" y="9"/>
                    <a:pt x="24" y="10"/>
                  </a:cubicBezTo>
                  <a:cubicBezTo>
                    <a:pt x="27" y="10"/>
                    <a:pt x="33" y="9"/>
                    <a:pt x="38" y="7"/>
                  </a:cubicBezTo>
                  <a:lnTo>
                    <a:pt x="1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47"/>
            <p:cNvSpPr/>
            <p:nvPr/>
          </p:nvSpPr>
          <p:spPr>
            <a:xfrm>
              <a:off x="3071750" y="4112300"/>
              <a:ext cx="600" cy="575"/>
            </a:xfrm>
            <a:custGeom>
              <a:rect b="b" l="l" r="r" t="t"/>
              <a:pathLst>
                <a:path extrusionOk="0" h="23" w="24">
                  <a:moveTo>
                    <a:pt x="15" y="0"/>
                  </a:moveTo>
                  <a:lnTo>
                    <a:pt x="0" y="16"/>
                  </a:lnTo>
                  <a:lnTo>
                    <a:pt x="3" y="22"/>
                  </a:lnTo>
                  <a:cubicBezTo>
                    <a:pt x="10" y="16"/>
                    <a:pt x="16" y="12"/>
                    <a:pt x="24" y="6"/>
                  </a:cubicBezTo>
                  <a:cubicBezTo>
                    <a:pt x="24" y="6"/>
                    <a:pt x="18" y="2"/>
                    <a:pt x="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47"/>
            <p:cNvSpPr/>
            <p:nvPr/>
          </p:nvSpPr>
          <p:spPr>
            <a:xfrm>
              <a:off x="3079425" y="3930450"/>
              <a:ext cx="800" cy="250"/>
            </a:xfrm>
            <a:custGeom>
              <a:rect b="b" l="l" r="r" t="t"/>
              <a:pathLst>
                <a:path extrusionOk="0" h="10" w="32">
                  <a:moveTo>
                    <a:pt x="21" y="0"/>
                  </a:moveTo>
                  <a:lnTo>
                    <a:pt x="1" y="5"/>
                  </a:lnTo>
                  <a:cubicBezTo>
                    <a:pt x="4" y="6"/>
                    <a:pt x="8" y="9"/>
                    <a:pt x="9" y="9"/>
                  </a:cubicBezTo>
                  <a:cubicBezTo>
                    <a:pt x="15" y="8"/>
                    <a:pt x="24" y="6"/>
                    <a:pt x="32" y="5"/>
                  </a:cubicBezTo>
                  <a:cubicBezTo>
                    <a:pt x="27" y="3"/>
                    <a:pt x="24" y="0"/>
                    <a:pt x="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47"/>
            <p:cNvSpPr/>
            <p:nvPr/>
          </p:nvSpPr>
          <p:spPr>
            <a:xfrm>
              <a:off x="3074950" y="3906750"/>
              <a:ext cx="825" cy="375"/>
            </a:xfrm>
            <a:custGeom>
              <a:rect b="b" l="l" r="r" t="t"/>
              <a:pathLst>
                <a:path extrusionOk="0" h="15" w="33">
                  <a:moveTo>
                    <a:pt x="22" y="1"/>
                  </a:moveTo>
                  <a:lnTo>
                    <a:pt x="0" y="7"/>
                  </a:lnTo>
                  <a:lnTo>
                    <a:pt x="16" y="14"/>
                  </a:lnTo>
                  <a:lnTo>
                    <a:pt x="33" y="5"/>
                  </a:lnTo>
                  <a:cubicBezTo>
                    <a:pt x="33" y="5"/>
                    <a:pt x="25" y="2"/>
                    <a:pt x="2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47"/>
            <p:cNvSpPr/>
            <p:nvPr/>
          </p:nvSpPr>
          <p:spPr>
            <a:xfrm>
              <a:off x="3056925" y="4099500"/>
              <a:ext cx="575" cy="350"/>
            </a:xfrm>
            <a:custGeom>
              <a:rect b="b" l="l" r="r" t="t"/>
              <a:pathLst>
                <a:path extrusionOk="0" h="14" w="23">
                  <a:moveTo>
                    <a:pt x="8" y="0"/>
                  </a:moveTo>
                  <a:cubicBezTo>
                    <a:pt x="5" y="3"/>
                    <a:pt x="0" y="9"/>
                    <a:pt x="0" y="9"/>
                  </a:cubicBezTo>
                  <a:cubicBezTo>
                    <a:pt x="3" y="12"/>
                    <a:pt x="9" y="12"/>
                    <a:pt x="14" y="13"/>
                  </a:cubicBezTo>
                  <a:lnTo>
                    <a:pt x="22" y="4"/>
                  </a:lnTo>
                  <a:lnTo>
                    <a:pt x="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47"/>
            <p:cNvSpPr/>
            <p:nvPr/>
          </p:nvSpPr>
          <p:spPr>
            <a:xfrm>
              <a:off x="3072525" y="3937175"/>
              <a:ext cx="750" cy="275"/>
            </a:xfrm>
            <a:custGeom>
              <a:rect b="b" l="l" r="r" t="t"/>
              <a:pathLst>
                <a:path extrusionOk="0" h="11" w="30">
                  <a:moveTo>
                    <a:pt x="19" y="1"/>
                  </a:moveTo>
                  <a:lnTo>
                    <a:pt x="19" y="2"/>
                  </a:lnTo>
                  <a:lnTo>
                    <a:pt x="0" y="6"/>
                  </a:lnTo>
                  <a:cubicBezTo>
                    <a:pt x="3" y="8"/>
                    <a:pt x="7" y="11"/>
                    <a:pt x="10" y="11"/>
                  </a:cubicBezTo>
                  <a:cubicBezTo>
                    <a:pt x="16" y="9"/>
                    <a:pt x="24" y="8"/>
                    <a:pt x="29" y="6"/>
                  </a:cubicBezTo>
                  <a:lnTo>
                    <a:pt x="1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47"/>
            <p:cNvSpPr/>
            <p:nvPr/>
          </p:nvSpPr>
          <p:spPr>
            <a:xfrm>
              <a:off x="3072700" y="3939575"/>
              <a:ext cx="500" cy="350"/>
            </a:xfrm>
            <a:custGeom>
              <a:rect b="b" l="l" r="r" t="t"/>
              <a:pathLst>
                <a:path extrusionOk="0" h="14" w="20">
                  <a:moveTo>
                    <a:pt x="9" y="0"/>
                  </a:moveTo>
                  <a:cubicBezTo>
                    <a:pt x="5" y="2"/>
                    <a:pt x="0" y="5"/>
                    <a:pt x="0" y="5"/>
                  </a:cubicBezTo>
                  <a:cubicBezTo>
                    <a:pt x="2" y="7"/>
                    <a:pt x="5" y="10"/>
                    <a:pt x="9" y="13"/>
                  </a:cubicBezTo>
                  <a:lnTo>
                    <a:pt x="20" y="9"/>
                  </a:lnTo>
                  <a:lnTo>
                    <a:pt x="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47"/>
            <p:cNvSpPr/>
            <p:nvPr/>
          </p:nvSpPr>
          <p:spPr>
            <a:xfrm>
              <a:off x="3050550" y="4105025"/>
              <a:ext cx="775" cy="375"/>
            </a:xfrm>
            <a:custGeom>
              <a:rect b="b" l="l" r="r" t="t"/>
              <a:pathLst>
                <a:path extrusionOk="0" h="15" w="31">
                  <a:moveTo>
                    <a:pt x="22" y="1"/>
                  </a:moveTo>
                  <a:cubicBezTo>
                    <a:pt x="21" y="1"/>
                    <a:pt x="19" y="1"/>
                    <a:pt x="18" y="1"/>
                  </a:cubicBezTo>
                  <a:lnTo>
                    <a:pt x="1" y="14"/>
                  </a:lnTo>
                  <a:cubicBezTo>
                    <a:pt x="5" y="14"/>
                    <a:pt x="10" y="14"/>
                    <a:pt x="11" y="13"/>
                  </a:cubicBezTo>
                  <a:lnTo>
                    <a:pt x="30" y="1"/>
                  </a:lnTo>
                  <a:cubicBezTo>
                    <a:pt x="27" y="1"/>
                    <a:pt x="24" y="1"/>
                    <a:pt x="2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47"/>
            <p:cNvSpPr/>
            <p:nvPr/>
          </p:nvSpPr>
          <p:spPr>
            <a:xfrm>
              <a:off x="3046700" y="4098450"/>
              <a:ext cx="575" cy="500"/>
            </a:xfrm>
            <a:custGeom>
              <a:rect b="b" l="l" r="r" t="t"/>
              <a:pathLst>
                <a:path extrusionOk="0" h="20" w="23">
                  <a:moveTo>
                    <a:pt x="14" y="1"/>
                  </a:moveTo>
                  <a:lnTo>
                    <a:pt x="0" y="14"/>
                  </a:lnTo>
                  <a:lnTo>
                    <a:pt x="2" y="20"/>
                  </a:lnTo>
                  <a:cubicBezTo>
                    <a:pt x="9" y="16"/>
                    <a:pt x="16" y="11"/>
                    <a:pt x="22" y="7"/>
                  </a:cubicBezTo>
                  <a:cubicBezTo>
                    <a:pt x="22" y="7"/>
                    <a:pt x="16" y="2"/>
                    <a:pt x="1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47"/>
            <p:cNvSpPr/>
            <p:nvPr/>
          </p:nvSpPr>
          <p:spPr>
            <a:xfrm>
              <a:off x="3057500" y="4122325"/>
              <a:ext cx="850" cy="425"/>
            </a:xfrm>
            <a:custGeom>
              <a:rect b="b" l="l" r="r" t="t"/>
              <a:pathLst>
                <a:path extrusionOk="0" h="17" w="34">
                  <a:moveTo>
                    <a:pt x="33" y="1"/>
                  </a:moveTo>
                  <a:lnTo>
                    <a:pt x="20" y="2"/>
                  </a:lnTo>
                  <a:lnTo>
                    <a:pt x="1" y="15"/>
                  </a:lnTo>
                  <a:cubicBezTo>
                    <a:pt x="4" y="15"/>
                    <a:pt x="7" y="16"/>
                    <a:pt x="10" y="16"/>
                  </a:cubicBezTo>
                  <a:cubicBezTo>
                    <a:pt x="11" y="16"/>
                    <a:pt x="12" y="16"/>
                    <a:pt x="13" y="15"/>
                  </a:cubicBezTo>
                  <a:cubicBezTo>
                    <a:pt x="18" y="11"/>
                    <a:pt x="26" y="5"/>
                    <a:pt x="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47"/>
            <p:cNvSpPr/>
            <p:nvPr/>
          </p:nvSpPr>
          <p:spPr>
            <a:xfrm>
              <a:off x="3047100" y="4101300"/>
              <a:ext cx="725" cy="350"/>
            </a:xfrm>
            <a:custGeom>
              <a:rect b="b" l="l" r="r" t="t"/>
              <a:pathLst>
                <a:path extrusionOk="0" h="14" w="29">
                  <a:moveTo>
                    <a:pt x="28" y="0"/>
                  </a:moveTo>
                  <a:cubicBezTo>
                    <a:pt x="25" y="0"/>
                    <a:pt x="20" y="0"/>
                    <a:pt x="18" y="2"/>
                  </a:cubicBezTo>
                  <a:lnTo>
                    <a:pt x="0" y="13"/>
                  </a:lnTo>
                  <a:lnTo>
                    <a:pt x="12" y="13"/>
                  </a:lnTo>
                  <a:lnTo>
                    <a:pt x="2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47"/>
            <p:cNvSpPr/>
            <p:nvPr/>
          </p:nvSpPr>
          <p:spPr>
            <a:xfrm>
              <a:off x="3162050" y="3998825"/>
              <a:ext cx="375" cy="600"/>
            </a:xfrm>
            <a:custGeom>
              <a:rect b="b" l="l" r="r" t="t"/>
              <a:pathLst>
                <a:path extrusionOk="0" h="24" w="15">
                  <a:moveTo>
                    <a:pt x="10" y="0"/>
                  </a:moveTo>
                  <a:lnTo>
                    <a:pt x="0" y="12"/>
                  </a:lnTo>
                  <a:cubicBezTo>
                    <a:pt x="2" y="16"/>
                    <a:pt x="4" y="24"/>
                    <a:pt x="4" y="24"/>
                  </a:cubicBezTo>
                  <a:cubicBezTo>
                    <a:pt x="7" y="22"/>
                    <a:pt x="10" y="18"/>
                    <a:pt x="15" y="14"/>
                  </a:cubicBezTo>
                  <a:lnTo>
                    <a:pt x="1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47"/>
            <p:cNvSpPr/>
            <p:nvPr/>
          </p:nvSpPr>
          <p:spPr>
            <a:xfrm>
              <a:off x="3056450" y="3934200"/>
              <a:ext cx="525" cy="350"/>
            </a:xfrm>
            <a:custGeom>
              <a:rect b="b" l="l" r="r" t="t"/>
              <a:pathLst>
                <a:path extrusionOk="0" h="14" w="21">
                  <a:moveTo>
                    <a:pt x="10" y="0"/>
                  </a:moveTo>
                  <a:lnTo>
                    <a:pt x="0" y="6"/>
                  </a:lnTo>
                  <a:lnTo>
                    <a:pt x="12" y="14"/>
                  </a:lnTo>
                  <a:cubicBezTo>
                    <a:pt x="15" y="12"/>
                    <a:pt x="21" y="8"/>
                    <a:pt x="21" y="8"/>
                  </a:cubicBezTo>
                  <a:cubicBezTo>
                    <a:pt x="19" y="5"/>
                    <a:pt x="15" y="3"/>
                    <a:pt x="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47"/>
            <p:cNvSpPr/>
            <p:nvPr/>
          </p:nvSpPr>
          <p:spPr>
            <a:xfrm>
              <a:off x="3051725" y="3928375"/>
              <a:ext cx="850" cy="400"/>
            </a:xfrm>
            <a:custGeom>
              <a:rect b="b" l="l" r="r" t="t"/>
              <a:pathLst>
                <a:path extrusionOk="0" h="16" w="34">
                  <a:moveTo>
                    <a:pt x="33" y="1"/>
                  </a:moveTo>
                  <a:lnTo>
                    <a:pt x="1" y="5"/>
                  </a:lnTo>
                  <a:lnTo>
                    <a:pt x="13" y="16"/>
                  </a:lnTo>
                  <a:lnTo>
                    <a:pt x="3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47"/>
            <p:cNvSpPr/>
            <p:nvPr/>
          </p:nvSpPr>
          <p:spPr>
            <a:xfrm>
              <a:off x="3052275" y="3932625"/>
              <a:ext cx="775" cy="300"/>
            </a:xfrm>
            <a:custGeom>
              <a:rect b="b" l="l" r="r" t="t"/>
              <a:pathLst>
                <a:path extrusionOk="0" h="12" w="31">
                  <a:moveTo>
                    <a:pt x="10" y="0"/>
                  </a:moveTo>
                  <a:cubicBezTo>
                    <a:pt x="10" y="0"/>
                    <a:pt x="4" y="3"/>
                    <a:pt x="1" y="6"/>
                  </a:cubicBezTo>
                  <a:lnTo>
                    <a:pt x="17" y="12"/>
                  </a:lnTo>
                  <a:lnTo>
                    <a:pt x="30" y="4"/>
                  </a:lnTo>
                  <a:lnTo>
                    <a:pt x="1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47"/>
            <p:cNvSpPr/>
            <p:nvPr/>
          </p:nvSpPr>
          <p:spPr>
            <a:xfrm>
              <a:off x="3135950" y="3996125"/>
              <a:ext cx="300" cy="800"/>
            </a:xfrm>
            <a:custGeom>
              <a:rect b="b" l="l" r="r" t="t"/>
              <a:pathLst>
                <a:path extrusionOk="0" h="32" w="12">
                  <a:moveTo>
                    <a:pt x="7" y="1"/>
                  </a:moveTo>
                  <a:lnTo>
                    <a:pt x="1" y="21"/>
                  </a:lnTo>
                  <a:cubicBezTo>
                    <a:pt x="1" y="24"/>
                    <a:pt x="4" y="29"/>
                    <a:pt x="5" y="32"/>
                  </a:cubicBezTo>
                  <a:lnTo>
                    <a:pt x="11" y="13"/>
                  </a:lnTo>
                  <a:lnTo>
                    <a:pt x="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47"/>
            <p:cNvSpPr/>
            <p:nvPr/>
          </p:nvSpPr>
          <p:spPr>
            <a:xfrm>
              <a:off x="3052800" y="3937775"/>
              <a:ext cx="800" cy="275"/>
            </a:xfrm>
            <a:custGeom>
              <a:rect b="b" l="l" r="r" t="t"/>
              <a:pathLst>
                <a:path extrusionOk="0" h="11" w="32">
                  <a:moveTo>
                    <a:pt x="21" y="0"/>
                  </a:moveTo>
                  <a:lnTo>
                    <a:pt x="0" y="7"/>
                  </a:lnTo>
                  <a:lnTo>
                    <a:pt x="12" y="10"/>
                  </a:lnTo>
                  <a:lnTo>
                    <a:pt x="31" y="3"/>
                  </a:lnTo>
                  <a:cubicBezTo>
                    <a:pt x="27" y="2"/>
                    <a:pt x="23" y="0"/>
                    <a:pt x="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47"/>
            <p:cNvSpPr/>
            <p:nvPr/>
          </p:nvSpPr>
          <p:spPr>
            <a:xfrm>
              <a:off x="3030925" y="4108100"/>
              <a:ext cx="725" cy="275"/>
            </a:xfrm>
            <a:custGeom>
              <a:rect b="b" l="l" r="r" t="t"/>
              <a:pathLst>
                <a:path extrusionOk="0" h="11" w="29">
                  <a:moveTo>
                    <a:pt x="10" y="0"/>
                  </a:moveTo>
                  <a:lnTo>
                    <a:pt x="0" y="11"/>
                  </a:lnTo>
                  <a:lnTo>
                    <a:pt x="19" y="9"/>
                  </a:lnTo>
                  <a:cubicBezTo>
                    <a:pt x="19" y="9"/>
                    <a:pt x="25" y="5"/>
                    <a:pt x="28" y="2"/>
                  </a:cubicBezTo>
                  <a:lnTo>
                    <a:pt x="1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47"/>
            <p:cNvSpPr/>
            <p:nvPr/>
          </p:nvSpPr>
          <p:spPr>
            <a:xfrm>
              <a:off x="3028775" y="4111500"/>
              <a:ext cx="800" cy="325"/>
            </a:xfrm>
            <a:custGeom>
              <a:rect b="b" l="l" r="r" t="t"/>
              <a:pathLst>
                <a:path extrusionOk="0" h="13" w="32">
                  <a:moveTo>
                    <a:pt x="23" y="0"/>
                  </a:moveTo>
                  <a:cubicBezTo>
                    <a:pt x="22" y="0"/>
                    <a:pt x="21" y="1"/>
                    <a:pt x="20" y="1"/>
                  </a:cubicBezTo>
                  <a:lnTo>
                    <a:pt x="1" y="13"/>
                  </a:lnTo>
                  <a:lnTo>
                    <a:pt x="14" y="13"/>
                  </a:lnTo>
                  <a:lnTo>
                    <a:pt x="32" y="1"/>
                  </a:lnTo>
                  <a:cubicBezTo>
                    <a:pt x="29" y="1"/>
                    <a:pt x="26" y="0"/>
                    <a:pt x="2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47"/>
            <p:cNvSpPr/>
            <p:nvPr/>
          </p:nvSpPr>
          <p:spPr>
            <a:xfrm>
              <a:off x="3046625" y="3938200"/>
              <a:ext cx="800" cy="225"/>
            </a:xfrm>
            <a:custGeom>
              <a:rect b="b" l="l" r="r" t="t"/>
              <a:pathLst>
                <a:path extrusionOk="0" h="9" w="32">
                  <a:moveTo>
                    <a:pt x="11" y="1"/>
                  </a:moveTo>
                  <a:cubicBezTo>
                    <a:pt x="8" y="1"/>
                    <a:pt x="3" y="4"/>
                    <a:pt x="0" y="7"/>
                  </a:cubicBezTo>
                  <a:lnTo>
                    <a:pt x="21" y="8"/>
                  </a:lnTo>
                  <a:lnTo>
                    <a:pt x="31" y="2"/>
                  </a:lnTo>
                  <a:lnTo>
                    <a:pt x="1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47"/>
            <p:cNvSpPr/>
            <p:nvPr/>
          </p:nvSpPr>
          <p:spPr>
            <a:xfrm>
              <a:off x="3020350" y="4109100"/>
              <a:ext cx="550" cy="300"/>
            </a:xfrm>
            <a:custGeom>
              <a:rect b="b" l="l" r="r" t="t"/>
              <a:pathLst>
                <a:path extrusionOk="0" h="12" w="22">
                  <a:moveTo>
                    <a:pt x="8" y="0"/>
                  </a:moveTo>
                  <a:cubicBezTo>
                    <a:pt x="5" y="2"/>
                    <a:pt x="1" y="7"/>
                    <a:pt x="1" y="7"/>
                  </a:cubicBezTo>
                  <a:cubicBezTo>
                    <a:pt x="4" y="9"/>
                    <a:pt x="8" y="10"/>
                    <a:pt x="13" y="12"/>
                  </a:cubicBezTo>
                  <a:cubicBezTo>
                    <a:pt x="16" y="10"/>
                    <a:pt x="21" y="4"/>
                    <a:pt x="21" y="4"/>
                  </a:cubicBezTo>
                  <a:cubicBezTo>
                    <a:pt x="19" y="3"/>
                    <a:pt x="13" y="2"/>
                    <a:pt x="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47"/>
            <p:cNvSpPr/>
            <p:nvPr/>
          </p:nvSpPr>
          <p:spPr>
            <a:xfrm>
              <a:off x="3021400" y="4112350"/>
              <a:ext cx="750" cy="325"/>
            </a:xfrm>
            <a:custGeom>
              <a:rect b="b" l="l" r="r" t="t"/>
              <a:pathLst>
                <a:path extrusionOk="0" h="13" w="30">
                  <a:moveTo>
                    <a:pt x="22" y="0"/>
                  </a:moveTo>
                  <a:cubicBezTo>
                    <a:pt x="21" y="0"/>
                    <a:pt x="20" y="0"/>
                    <a:pt x="19" y="1"/>
                  </a:cubicBezTo>
                  <a:lnTo>
                    <a:pt x="0" y="11"/>
                  </a:lnTo>
                  <a:cubicBezTo>
                    <a:pt x="3" y="11"/>
                    <a:pt x="9" y="13"/>
                    <a:pt x="12" y="13"/>
                  </a:cubicBezTo>
                  <a:lnTo>
                    <a:pt x="29" y="1"/>
                  </a:lnTo>
                  <a:cubicBezTo>
                    <a:pt x="28" y="1"/>
                    <a:pt x="24" y="0"/>
                    <a:pt x="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47"/>
            <p:cNvSpPr/>
            <p:nvPr/>
          </p:nvSpPr>
          <p:spPr>
            <a:xfrm>
              <a:off x="3028550" y="4132400"/>
              <a:ext cx="725" cy="625"/>
            </a:xfrm>
            <a:custGeom>
              <a:rect b="b" l="l" r="r" t="t"/>
              <a:pathLst>
                <a:path extrusionOk="0" h="25" w="29">
                  <a:moveTo>
                    <a:pt x="29" y="1"/>
                  </a:moveTo>
                  <a:lnTo>
                    <a:pt x="1" y="24"/>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47"/>
            <p:cNvSpPr/>
            <p:nvPr/>
          </p:nvSpPr>
          <p:spPr>
            <a:xfrm>
              <a:off x="3019950" y="4110300"/>
              <a:ext cx="475" cy="350"/>
            </a:xfrm>
            <a:custGeom>
              <a:rect b="b" l="l" r="r" t="t"/>
              <a:pathLst>
                <a:path extrusionOk="0" h="14" w="19">
                  <a:moveTo>
                    <a:pt x="8" y="1"/>
                  </a:moveTo>
                  <a:lnTo>
                    <a:pt x="1" y="12"/>
                  </a:lnTo>
                  <a:lnTo>
                    <a:pt x="12" y="14"/>
                  </a:lnTo>
                  <a:cubicBezTo>
                    <a:pt x="15" y="9"/>
                    <a:pt x="18" y="5"/>
                    <a:pt x="18" y="2"/>
                  </a:cubicBezTo>
                  <a:cubicBezTo>
                    <a:pt x="18" y="2"/>
                    <a:pt x="12" y="1"/>
                    <a:pt x="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47"/>
            <p:cNvSpPr/>
            <p:nvPr/>
          </p:nvSpPr>
          <p:spPr>
            <a:xfrm>
              <a:off x="3020075" y="4111000"/>
              <a:ext cx="750" cy="275"/>
            </a:xfrm>
            <a:custGeom>
              <a:rect b="b" l="l" r="r" t="t"/>
              <a:pathLst>
                <a:path extrusionOk="0" h="11" w="30">
                  <a:moveTo>
                    <a:pt x="30" y="1"/>
                  </a:moveTo>
                  <a:cubicBezTo>
                    <a:pt x="22" y="1"/>
                    <a:pt x="15" y="2"/>
                    <a:pt x="7" y="3"/>
                  </a:cubicBezTo>
                  <a:cubicBezTo>
                    <a:pt x="6" y="3"/>
                    <a:pt x="2" y="8"/>
                    <a:pt x="0" y="11"/>
                  </a:cubicBezTo>
                  <a:lnTo>
                    <a:pt x="21" y="8"/>
                  </a:lnTo>
                  <a:lnTo>
                    <a:pt x="3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47"/>
            <p:cNvSpPr/>
            <p:nvPr/>
          </p:nvSpPr>
          <p:spPr>
            <a:xfrm>
              <a:off x="3028275" y="4134425"/>
              <a:ext cx="825" cy="350"/>
            </a:xfrm>
            <a:custGeom>
              <a:rect b="b" l="l" r="r" t="t"/>
              <a:pathLst>
                <a:path extrusionOk="0" h="14" w="33">
                  <a:moveTo>
                    <a:pt x="21" y="1"/>
                  </a:moveTo>
                  <a:lnTo>
                    <a:pt x="0" y="12"/>
                  </a:lnTo>
                  <a:lnTo>
                    <a:pt x="13" y="14"/>
                  </a:lnTo>
                  <a:lnTo>
                    <a:pt x="33" y="2"/>
                  </a:lnTo>
                  <a:cubicBezTo>
                    <a:pt x="28" y="2"/>
                    <a:pt x="24" y="1"/>
                    <a:pt x="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47"/>
            <p:cNvSpPr/>
            <p:nvPr/>
          </p:nvSpPr>
          <p:spPr>
            <a:xfrm>
              <a:off x="3163375" y="4013300"/>
              <a:ext cx="350" cy="650"/>
            </a:xfrm>
            <a:custGeom>
              <a:rect b="b" l="l" r="r" t="t"/>
              <a:pathLst>
                <a:path extrusionOk="0" h="26" w="14">
                  <a:moveTo>
                    <a:pt x="7" y="1"/>
                  </a:moveTo>
                  <a:cubicBezTo>
                    <a:pt x="7" y="1"/>
                    <a:pt x="1" y="7"/>
                    <a:pt x="0" y="11"/>
                  </a:cubicBezTo>
                  <a:lnTo>
                    <a:pt x="6" y="26"/>
                  </a:lnTo>
                  <a:lnTo>
                    <a:pt x="13" y="14"/>
                  </a:lnTo>
                  <a:cubicBezTo>
                    <a:pt x="12" y="10"/>
                    <a:pt x="10" y="2"/>
                    <a:pt x="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47"/>
            <p:cNvSpPr/>
            <p:nvPr/>
          </p:nvSpPr>
          <p:spPr>
            <a:xfrm>
              <a:off x="3034925" y="3938250"/>
              <a:ext cx="625" cy="375"/>
            </a:xfrm>
            <a:custGeom>
              <a:rect b="b" l="l" r="r" t="t"/>
              <a:pathLst>
                <a:path extrusionOk="0" h="15" w="25">
                  <a:moveTo>
                    <a:pt x="23" y="0"/>
                  </a:moveTo>
                  <a:cubicBezTo>
                    <a:pt x="15" y="3"/>
                    <a:pt x="9" y="5"/>
                    <a:pt x="0" y="8"/>
                  </a:cubicBezTo>
                  <a:cubicBezTo>
                    <a:pt x="0" y="8"/>
                    <a:pt x="5" y="13"/>
                    <a:pt x="6" y="15"/>
                  </a:cubicBezTo>
                  <a:lnTo>
                    <a:pt x="24" y="6"/>
                  </a:lnTo>
                  <a:lnTo>
                    <a:pt x="2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47"/>
            <p:cNvSpPr/>
            <p:nvPr/>
          </p:nvSpPr>
          <p:spPr>
            <a:xfrm>
              <a:off x="3160850" y="4008125"/>
              <a:ext cx="400" cy="650"/>
            </a:xfrm>
            <a:custGeom>
              <a:rect b="b" l="l" r="r" t="t"/>
              <a:pathLst>
                <a:path extrusionOk="0" h="26" w="16">
                  <a:moveTo>
                    <a:pt x="7" y="1"/>
                  </a:moveTo>
                  <a:cubicBezTo>
                    <a:pt x="7" y="1"/>
                    <a:pt x="4" y="8"/>
                    <a:pt x="1" y="11"/>
                  </a:cubicBezTo>
                  <a:lnTo>
                    <a:pt x="10" y="26"/>
                  </a:lnTo>
                  <a:lnTo>
                    <a:pt x="16" y="14"/>
                  </a:lnTo>
                  <a:cubicBezTo>
                    <a:pt x="13" y="9"/>
                    <a:pt x="10" y="3"/>
                    <a:pt x="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47"/>
            <p:cNvSpPr/>
            <p:nvPr/>
          </p:nvSpPr>
          <p:spPr>
            <a:xfrm>
              <a:off x="3015900" y="4116050"/>
              <a:ext cx="775" cy="500"/>
            </a:xfrm>
            <a:custGeom>
              <a:rect b="b" l="l" r="r" t="t"/>
              <a:pathLst>
                <a:path extrusionOk="0" h="20" w="31">
                  <a:moveTo>
                    <a:pt x="17" y="0"/>
                  </a:moveTo>
                  <a:lnTo>
                    <a:pt x="1" y="19"/>
                  </a:lnTo>
                  <a:lnTo>
                    <a:pt x="30" y="9"/>
                  </a:lnTo>
                  <a:lnTo>
                    <a:pt x="1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47"/>
            <p:cNvSpPr/>
            <p:nvPr/>
          </p:nvSpPr>
          <p:spPr>
            <a:xfrm>
              <a:off x="3015125" y="4116525"/>
              <a:ext cx="925" cy="350"/>
            </a:xfrm>
            <a:custGeom>
              <a:rect b="b" l="l" r="r" t="t"/>
              <a:pathLst>
                <a:path extrusionOk="0" h="14" w="37">
                  <a:moveTo>
                    <a:pt x="32" y="0"/>
                  </a:moveTo>
                  <a:lnTo>
                    <a:pt x="1" y="11"/>
                  </a:lnTo>
                  <a:lnTo>
                    <a:pt x="36" y="13"/>
                  </a:lnTo>
                  <a:lnTo>
                    <a:pt x="3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47"/>
            <p:cNvSpPr/>
            <p:nvPr/>
          </p:nvSpPr>
          <p:spPr>
            <a:xfrm>
              <a:off x="3014375" y="4116600"/>
              <a:ext cx="775" cy="300"/>
            </a:xfrm>
            <a:custGeom>
              <a:rect b="b" l="l" r="r" t="t"/>
              <a:pathLst>
                <a:path extrusionOk="0" h="12" w="31">
                  <a:moveTo>
                    <a:pt x="18" y="0"/>
                  </a:moveTo>
                  <a:cubicBezTo>
                    <a:pt x="18" y="0"/>
                    <a:pt x="7" y="6"/>
                    <a:pt x="0" y="9"/>
                  </a:cubicBezTo>
                  <a:lnTo>
                    <a:pt x="18" y="12"/>
                  </a:lnTo>
                  <a:lnTo>
                    <a:pt x="31" y="8"/>
                  </a:lnTo>
                  <a:cubicBezTo>
                    <a:pt x="27" y="5"/>
                    <a:pt x="24" y="2"/>
                    <a:pt x="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47"/>
            <p:cNvSpPr/>
            <p:nvPr/>
          </p:nvSpPr>
          <p:spPr>
            <a:xfrm>
              <a:off x="3008250" y="4113575"/>
              <a:ext cx="800" cy="250"/>
            </a:xfrm>
            <a:custGeom>
              <a:rect b="b" l="l" r="r" t="t"/>
              <a:pathLst>
                <a:path extrusionOk="0" h="10" w="32">
                  <a:moveTo>
                    <a:pt x="32" y="1"/>
                  </a:moveTo>
                  <a:lnTo>
                    <a:pt x="10" y="2"/>
                  </a:lnTo>
                  <a:lnTo>
                    <a:pt x="1" y="9"/>
                  </a:lnTo>
                  <a:cubicBezTo>
                    <a:pt x="8" y="9"/>
                    <a:pt x="16" y="8"/>
                    <a:pt x="23" y="8"/>
                  </a:cubicBezTo>
                  <a:cubicBezTo>
                    <a:pt x="26" y="6"/>
                    <a:pt x="29" y="2"/>
                    <a:pt x="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47"/>
            <p:cNvSpPr/>
            <p:nvPr/>
          </p:nvSpPr>
          <p:spPr>
            <a:xfrm>
              <a:off x="3014000" y="3922500"/>
              <a:ext cx="825" cy="325"/>
            </a:xfrm>
            <a:custGeom>
              <a:rect b="b" l="l" r="r" t="t"/>
              <a:pathLst>
                <a:path extrusionOk="0" h="13" w="33">
                  <a:moveTo>
                    <a:pt x="19" y="0"/>
                  </a:moveTo>
                  <a:lnTo>
                    <a:pt x="0" y="9"/>
                  </a:lnTo>
                  <a:cubicBezTo>
                    <a:pt x="5" y="11"/>
                    <a:pt x="9" y="12"/>
                    <a:pt x="12" y="12"/>
                  </a:cubicBezTo>
                  <a:cubicBezTo>
                    <a:pt x="18" y="9"/>
                    <a:pt x="25" y="5"/>
                    <a:pt x="33" y="2"/>
                  </a:cubicBezTo>
                  <a:lnTo>
                    <a:pt x="1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47"/>
            <p:cNvSpPr/>
            <p:nvPr/>
          </p:nvSpPr>
          <p:spPr>
            <a:xfrm>
              <a:off x="3010125" y="4138575"/>
              <a:ext cx="725" cy="375"/>
            </a:xfrm>
            <a:custGeom>
              <a:rect b="b" l="l" r="r" t="t"/>
              <a:pathLst>
                <a:path extrusionOk="0" h="15" w="29">
                  <a:moveTo>
                    <a:pt x="13" y="1"/>
                  </a:moveTo>
                  <a:lnTo>
                    <a:pt x="1" y="13"/>
                  </a:lnTo>
                  <a:cubicBezTo>
                    <a:pt x="1" y="13"/>
                    <a:pt x="8" y="14"/>
                    <a:pt x="13" y="14"/>
                  </a:cubicBezTo>
                  <a:lnTo>
                    <a:pt x="29" y="2"/>
                  </a:lnTo>
                  <a:lnTo>
                    <a:pt x="1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47"/>
            <p:cNvSpPr/>
            <p:nvPr/>
          </p:nvSpPr>
          <p:spPr>
            <a:xfrm>
              <a:off x="2997775" y="4120625"/>
              <a:ext cx="800" cy="325"/>
            </a:xfrm>
            <a:custGeom>
              <a:rect b="b" l="l" r="r" t="t"/>
              <a:pathLst>
                <a:path extrusionOk="0" h="13" w="32">
                  <a:moveTo>
                    <a:pt x="23" y="0"/>
                  </a:moveTo>
                  <a:cubicBezTo>
                    <a:pt x="22" y="0"/>
                    <a:pt x="22" y="1"/>
                    <a:pt x="21" y="1"/>
                  </a:cubicBezTo>
                  <a:lnTo>
                    <a:pt x="1" y="11"/>
                  </a:lnTo>
                  <a:lnTo>
                    <a:pt x="14" y="13"/>
                  </a:lnTo>
                  <a:lnTo>
                    <a:pt x="31" y="2"/>
                  </a:lnTo>
                  <a:cubicBezTo>
                    <a:pt x="29" y="1"/>
                    <a:pt x="26" y="0"/>
                    <a:pt x="2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47"/>
            <p:cNvSpPr/>
            <p:nvPr/>
          </p:nvSpPr>
          <p:spPr>
            <a:xfrm>
              <a:off x="2997600" y="4122850"/>
              <a:ext cx="600" cy="450"/>
            </a:xfrm>
            <a:custGeom>
              <a:rect b="b" l="l" r="r" t="t"/>
              <a:pathLst>
                <a:path extrusionOk="0" h="18" w="24">
                  <a:moveTo>
                    <a:pt x="16" y="0"/>
                  </a:moveTo>
                  <a:lnTo>
                    <a:pt x="0" y="12"/>
                  </a:lnTo>
                  <a:lnTo>
                    <a:pt x="2" y="18"/>
                  </a:lnTo>
                  <a:cubicBezTo>
                    <a:pt x="10" y="15"/>
                    <a:pt x="18" y="11"/>
                    <a:pt x="24" y="8"/>
                  </a:cubicBezTo>
                  <a:cubicBezTo>
                    <a:pt x="24" y="8"/>
                    <a:pt x="19" y="3"/>
                    <a:pt x="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47"/>
            <p:cNvSpPr/>
            <p:nvPr/>
          </p:nvSpPr>
          <p:spPr>
            <a:xfrm>
              <a:off x="3001700" y="4137125"/>
              <a:ext cx="775" cy="275"/>
            </a:xfrm>
            <a:custGeom>
              <a:rect b="b" l="l" r="r" t="t"/>
              <a:pathLst>
                <a:path extrusionOk="0" h="11" w="31">
                  <a:moveTo>
                    <a:pt x="14" y="0"/>
                  </a:moveTo>
                  <a:lnTo>
                    <a:pt x="1" y="10"/>
                  </a:lnTo>
                  <a:lnTo>
                    <a:pt x="22" y="10"/>
                  </a:lnTo>
                  <a:cubicBezTo>
                    <a:pt x="22" y="10"/>
                    <a:pt x="27" y="6"/>
                    <a:pt x="30" y="3"/>
                  </a:cubicBezTo>
                  <a:lnTo>
                    <a:pt x="1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47"/>
            <p:cNvSpPr/>
            <p:nvPr/>
          </p:nvSpPr>
          <p:spPr>
            <a:xfrm>
              <a:off x="2994825" y="4115775"/>
              <a:ext cx="550" cy="375"/>
            </a:xfrm>
            <a:custGeom>
              <a:rect b="b" l="l" r="r" t="t"/>
              <a:pathLst>
                <a:path extrusionOk="0" h="15" w="22">
                  <a:moveTo>
                    <a:pt x="10" y="1"/>
                  </a:moveTo>
                  <a:cubicBezTo>
                    <a:pt x="7" y="2"/>
                    <a:pt x="1" y="8"/>
                    <a:pt x="1" y="8"/>
                  </a:cubicBezTo>
                  <a:cubicBezTo>
                    <a:pt x="4" y="10"/>
                    <a:pt x="9" y="11"/>
                    <a:pt x="13" y="13"/>
                  </a:cubicBezTo>
                  <a:lnTo>
                    <a:pt x="13" y="13"/>
                  </a:lnTo>
                  <a:cubicBezTo>
                    <a:pt x="16" y="11"/>
                    <a:pt x="21" y="7"/>
                    <a:pt x="21" y="7"/>
                  </a:cubicBezTo>
                  <a:cubicBezTo>
                    <a:pt x="18" y="4"/>
                    <a:pt x="14" y="2"/>
                    <a:pt x="10" y="1"/>
                  </a:cubicBezTo>
                  <a:close/>
                  <a:moveTo>
                    <a:pt x="13" y="13"/>
                  </a:moveTo>
                  <a:lnTo>
                    <a:pt x="13" y="13"/>
                  </a:lnTo>
                  <a:cubicBezTo>
                    <a:pt x="13" y="14"/>
                    <a:pt x="13" y="14"/>
                    <a:pt x="13" y="14"/>
                  </a:cubicBezTo>
                  <a:lnTo>
                    <a:pt x="14" y="14"/>
                  </a:lnTo>
                  <a:cubicBezTo>
                    <a:pt x="14" y="14"/>
                    <a:pt x="13" y="14"/>
                    <a:pt x="13" y="13"/>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47"/>
            <p:cNvSpPr/>
            <p:nvPr/>
          </p:nvSpPr>
          <p:spPr>
            <a:xfrm>
              <a:off x="2994975" y="4122550"/>
              <a:ext cx="800" cy="325"/>
            </a:xfrm>
            <a:custGeom>
              <a:rect b="b" l="l" r="r" t="t"/>
              <a:pathLst>
                <a:path extrusionOk="0" h="13" w="32">
                  <a:moveTo>
                    <a:pt x="20" y="1"/>
                  </a:moveTo>
                  <a:lnTo>
                    <a:pt x="1" y="11"/>
                  </a:lnTo>
                  <a:cubicBezTo>
                    <a:pt x="3" y="12"/>
                    <a:pt x="6" y="13"/>
                    <a:pt x="9" y="13"/>
                  </a:cubicBezTo>
                  <a:cubicBezTo>
                    <a:pt x="10" y="13"/>
                    <a:pt x="11" y="13"/>
                    <a:pt x="11" y="12"/>
                  </a:cubicBezTo>
                  <a:lnTo>
                    <a:pt x="32" y="2"/>
                  </a:lnTo>
                  <a:lnTo>
                    <a:pt x="2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47"/>
            <p:cNvSpPr/>
            <p:nvPr/>
          </p:nvSpPr>
          <p:spPr>
            <a:xfrm>
              <a:off x="3006275" y="3918675"/>
              <a:ext cx="600" cy="400"/>
            </a:xfrm>
            <a:custGeom>
              <a:rect b="b" l="l" r="r" t="t"/>
              <a:pathLst>
                <a:path extrusionOk="0" h="16" w="24">
                  <a:moveTo>
                    <a:pt x="11" y="0"/>
                  </a:moveTo>
                  <a:lnTo>
                    <a:pt x="0" y="9"/>
                  </a:lnTo>
                  <a:lnTo>
                    <a:pt x="14" y="15"/>
                  </a:lnTo>
                  <a:cubicBezTo>
                    <a:pt x="17" y="12"/>
                    <a:pt x="24" y="8"/>
                    <a:pt x="24" y="8"/>
                  </a:cubicBezTo>
                  <a:cubicBezTo>
                    <a:pt x="21" y="5"/>
                    <a:pt x="15" y="3"/>
                    <a:pt x="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47"/>
            <p:cNvSpPr/>
            <p:nvPr/>
          </p:nvSpPr>
          <p:spPr>
            <a:xfrm>
              <a:off x="2991475" y="4122150"/>
              <a:ext cx="800" cy="250"/>
            </a:xfrm>
            <a:custGeom>
              <a:rect b="b" l="l" r="r" t="t"/>
              <a:pathLst>
                <a:path extrusionOk="0" h="10" w="32">
                  <a:moveTo>
                    <a:pt x="32" y="0"/>
                  </a:moveTo>
                  <a:cubicBezTo>
                    <a:pt x="24" y="0"/>
                    <a:pt x="16" y="2"/>
                    <a:pt x="10" y="2"/>
                  </a:cubicBezTo>
                  <a:cubicBezTo>
                    <a:pt x="7" y="2"/>
                    <a:pt x="4" y="6"/>
                    <a:pt x="1" y="9"/>
                  </a:cubicBezTo>
                  <a:lnTo>
                    <a:pt x="22" y="8"/>
                  </a:lnTo>
                  <a:lnTo>
                    <a:pt x="3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47"/>
            <p:cNvSpPr/>
            <p:nvPr/>
          </p:nvSpPr>
          <p:spPr>
            <a:xfrm>
              <a:off x="2990275" y="4120300"/>
              <a:ext cx="500" cy="350"/>
            </a:xfrm>
            <a:custGeom>
              <a:rect b="b" l="l" r="r" t="t"/>
              <a:pathLst>
                <a:path extrusionOk="0" h="14" w="20">
                  <a:moveTo>
                    <a:pt x="9" y="1"/>
                  </a:moveTo>
                  <a:lnTo>
                    <a:pt x="0" y="13"/>
                  </a:lnTo>
                  <a:lnTo>
                    <a:pt x="12" y="14"/>
                  </a:lnTo>
                  <a:cubicBezTo>
                    <a:pt x="15" y="10"/>
                    <a:pt x="20" y="7"/>
                    <a:pt x="20" y="2"/>
                  </a:cubicBezTo>
                  <a:cubicBezTo>
                    <a:pt x="20" y="2"/>
                    <a:pt x="12" y="1"/>
                    <a:pt x="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47"/>
            <p:cNvSpPr/>
            <p:nvPr/>
          </p:nvSpPr>
          <p:spPr>
            <a:xfrm>
              <a:off x="3128350" y="4025300"/>
              <a:ext cx="350" cy="650"/>
            </a:xfrm>
            <a:custGeom>
              <a:rect b="b" l="l" r="r" t="t"/>
              <a:pathLst>
                <a:path extrusionOk="0" h="26" w="14">
                  <a:moveTo>
                    <a:pt x="14" y="1"/>
                  </a:moveTo>
                  <a:lnTo>
                    <a:pt x="0" y="11"/>
                  </a:lnTo>
                  <a:lnTo>
                    <a:pt x="2" y="26"/>
                  </a:lnTo>
                  <a:lnTo>
                    <a:pt x="14" y="11"/>
                  </a:lnTo>
                  <a:cubicBezTo>
                    <a:pt x="14" y="11"/>
                    <a:pt x="14" y="4"/>
                    <a:pt x="1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47"/>
            <p:cNvSpPr/>
            <p:nvPr/>
          </p:nvSpPr>
          <p:spPr>
            <a:xfrm>
              <a:off x="2986700" y="4119450"/>
              <a:ext cx="550" cy="375"/>
            </a:xfrm>
            <a:custGeom>
              <a:rect b="b" l="l" r="r" t="t"/>
              <a:pathLst>
                <a:path extrusionOk="0" h="15" w="22">
                  <a:moveTo>
                    <a:pt x="10" y="1"/>
                  </a:moveTo>
                  <a:cubicBezTo>
                    <a:pt x="7" y="2"/>
                    <a:pt x="1" y="7"/>
                    <a:pt x="1" y="7"/>
                  </a:cubicBezTo>
                  <a:cubicBezTo>
                    <a:pt x="4" y="11"/>
                    <a:pt x="8" y="13"/>
                    <a:pt x="12" y="14"/>
                  </a:cubicBezTo>
                  <a:cubicBezTo>
                    <a:pt x="15" y="11"/>
                    <a:pt x="21" y="7"/>
                    <a:pt x="21" y="7"/>
                  </a:cubicBezTo>
                  <a:cubicBezTo>
                    <a:pt x="18" y="4"/>
                    <a:pt x="14" y="2"/>
                    <a:pt x="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47"/>
            <p:cNvSpPr/>
            <p:nvPr/>
          </p:nvSpPr>
          <p:spPr>
            <a:xfrm>
              <a:off x="3134900" y="4027575"/>
              <a:ext cx="325" cy="775"/>
            </a:xfrm>
            <a:custGeom>
              <a:rect b="b" l="l" r="r" t="t"/>
              <a:pathLst>
                <a:path extrusionOk="0" h="31" w="13">
                  <a:moveTo>
                    <a:pt x="12" y="1"/>
                  </a:moveTo>
                  <a:cubicBezTo>
                    <a:pt x="9" y="2"/>
                    <a:pt x="5" y="5"/>
                    <a:pt x="3" y="8"/>
                  </a:cubicBezTo>
                  <a:cubicBezTo>
                    <a:pt x="3" y="14"/>
                    <a:pt x="2" y="23"/>
                    <a:pt x="0" y="30"/>
                  </a:cubicBezTo>
                  <a:lnTo>
                    <a:pt x="9" y="20"/>
                  </a:lnTo>
                  <a:lnTo>
                    <a:pt x="1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47"/>
            <p:cNvSpPr/>
            <p:nvPr/>
          </p:nvSpPr>
          <p:spPr>
            <a:xfrm>
              <a:off x="2983800" y="4124850"/>
              <a:ext cx="825" cy="325"/>
            </a:xfrm>
            <a:custGeom>
              <a:rect b="b" l="l" r="r" t="t"/>
              <a:pathLst>
                <a:path extrusionOk="0" h="13" w="33">
                  <a:moveTo>
                    <a:pt x="23" y="1"/>
                  </a:moveTo>
                  <a:cubicBezTo>
                    <a:pt x="22" y="1"/>
                    <a:pt x="22" y="1"/>
                    <a:pt x="21" y="1"/>
                  </a:cubicBezTo>
                  <a:cubicBezTo>
                    <a:pt x="15" y="4"/>
                    <a:pt x="8" y="7"/>
                    <a:pt x="0" y="11"/>
                  </a:cubicBezTo>
                  <a:lnTo>
                    <a:pt x="14" y="13"/>
                  </a:lnTo>
                  <a:lnTo>
                    <a:pt x="33" y="3"/>
                  </a:lnTo>
                  <a:cubicBezTo>
                    <a:pt x="29" y="3"/>
                    <a:pt x="26" y="1"/>
                    <a:pt x="2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47"/>
            <p:cNvSpPr/>
            <p:nvPr/>
          </p:nvSpPr>
          <p:spPr>
            <a:xfrm>
              <a:off x="3133375" y="4008225"/>
              <a:ext cx="375" cy="450"/>
            </a:xfrm>
            <a:custGeom>
              <a:rect b="b" l="l" r="r" t="t"/>
              <a:pathLst>
                <a:path extrusionOk="0" h="18" w="15">
                  <a:moveTo>
                    <a:pt x="13" y="1"/>
                  </a:moveTo>
                  <a:cubicBezTo>
                    <a:pt x="8" y="1"/>
                    <a:pt x="4" y="5"/>
                    <a:pt x="1" y="8"/>
                  </a:cubicBezTo>
                  <a:cubicBezTo>
                    <a:pt x="1" y="11"/>
                    <a:pt x="2" y="17"/>
                    <a:pt x="2" y="17"/>
                  </a:cubicBezTo>
                  <a:cubicBezTo>
                    <a:pt x="7" y="17"/>
                    <a:pt x="10" y="13"/>
                    <a:pt x="14" y="10"/>
                  </a:cubicBezTo>
                  <a:cubicBezTo>
                    <a:pt x="14" y="7"/>
                    <a:pt x="13" y="1"/>
                    <a:pt x="1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47"/>
            <p:cNvSpPr/>
            <p:nvPr/>
          </p:nvSpPr>
          <p:spPr>
            <a:xfrm>
              <a:off x="3007125" y="3948100"/>
              <a:ext cx="500" cy="350"/>
            </a:xfrm>
            <a:custGeom>
              <a:rect b="b" l="l" r="r" t="t"/>
              <a:pathLst>
                <a:path extrusionOk="0" h="14" w="20">
                  <a:moveTo>
                    <a:pt x="8" y="0"/>
                  </a:moveTo>
                  <a:cubicBezTo>
                    <a:pt x="5" y="3"/>
                    <a:pt x="0" y="8"/>
                    <a:pt x="0" y="11"/>
                  </a:cubicBezTo>
                  <a:cubicBezTo>
                    <a:pt x="0" y="11"/>
                    <a:pt x="8" y="12"/>
                    <a:pt x="11" y="14"/>
                  </a:cubicBezTo>
                  <a:lnTo>
                    <a:pt x="19" y="2"/>
                  </a:lnTo>
                  <a:lnTo>
                    <a:pt x="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47"/>
            <p:cNvSpPr/>
            <p:nvPr/>
          </p:nvSpPr>
          <p:spPr>
            <a:xfrm>
              <a:off x="2980750" y="4129250"/>
              <a:ext cx="825" cy="325"/>
            </a:xfrm>
            <a:custGeom>
              <a:rect b="b" l="l" r="r" t="t"/>
              <a:pathLst>
                <a:path extrusionOk="0" h="13" w="33">
                  <a:moveTo>
                    <a:pt x="21" y="0"/>
                  </a:moveTo>
                  <a:lnTo>
                    <a:pt x="0" y="11"/>
                  </a:lnTo>
                  <a:lnTo>
                    <a:pt x="12" y="12"/>
                  </a:lnTo>
                  <a:lnTo>
                    <a:pt x="33" y="2"/>
                  </a:lnTo>
                  <a:cubicBezTo>
                    <a:pt x="28" y="2"/>
                    <a:pt x="24" y="0"/>
                    <a:pt x="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47"/>
            <p:cNvSpPr/>
            <p:nvPr/>
          </p:nvSpPr>
          <p:spPr>
            <a:xfrm>
              <a:off x="3006025" y="3947700"/>
              <a:ext cx="775" cy="200"/>
            </a:xfrm>
            <a:custGeom>
              <a:rect b="b" l="l" r="r" t="t"/>
              <a:pathLst>
                <a:path extrusionOk="0" h="8" w="31">
                  <a:moveTo>
                    <a:pt x="31" y="0"/>
                  </a:moveTo>
                  <a:cubicBezTo>
                    <a:pt x="24" y="0"/>
                    <a:pt x="15" y="0"/>
                    <a:pt x="9" y="2"/>
                  </a:cubicBezTo>
                  <a:cubicBezTo>
                    <a:pt x="6" y="2"/>
                    <a:pt x="3" y="6"/>
                    <a:pt x="0" y="8"/>
                  </a:cubicBezTo>
                  <a:lnTo>
                    <a:pt x="21" y="8"/>
                  </a:lnTo>
                  <a:lnTo>
                    <a:pt x="3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47"/>
            <p:cNvSpPr/>
            <p:nvPr/>
          </p:nvSpPr>
          <p:spPr>
            <a:xfrm>
              <a:off x="2984375" y="4149725"/>
              <a:ext cx="550" cy="400"/>
            </a:xfrm>
            <a:custGeom>
              <a:rect b="b" l="l" r="r" t="t"/>
              <a:pathLst>
                <a:path extrusionOk="0" h="16" w="22">
                  <a:moveTo>
                    <a:pt x="10" y="1"/>
                  </a:moveTo>
                  <a:lnTo>
                    <a:pt x="1" y="13"/>
                  </a:lnTo>
                  <a:lnTo>
                    <a:pt x="13" y="15"/>
                  </a:lnTo>
                  <a:cubicBezTo>
                    <a:pt x="16" y="11"/>
                    <a:pt x="20" y="7"/>
                    <a:pt x="22" y="4"/>
                  </a:cubicBezTo>
                  <a:cubicBezTo>
                    <a:pt x="22" y="4"/>
                    <a:pt x="14" y="2"/>
                    <a:pt x="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47"/>
            <p:cNvSpPr/>
            <p:nvPr/>
          </p:nvSpPr>
          <p:spPr>
            <a:xfrm>
              <a:off x="2997250" y="3921400"/>
              <a:ext cx="850" cy="250"/>
            </a:xfrm>
            <a:custGeom>
              <a:rect b="b" l="l" r="r" t="t"/>
              <a:pathLst>
                <a:path extrusionOk="0" h="10" w="34">
                  <a:moveTo>
                    <a:pt x="33" y="0"/>
                  </a:moveTo>
                  <a:lnTo>
                    <a:pt x="11" y="2"/>
                  </a:lnTo>
                  <a:lnTo>
                    <a:pt x="1" y="9"/>
                  </a:lnTo>
                  <a:cubicBezTo>
                    <a:pt x="8" y="9"/>
                    <a:pt x="17" y="8"/>
                    <a:pt x="24" y="8"/>
                  </a:cubicBezTo>
                  <a:cubicBezTo>
                    <a:pt x="27" y="8"/>
                    <a:pt x="30" y="3"/>
                    <a:pt x="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47"/>
            <p:cNvSpPr/>
            <p:nvPr/>
          </p:nvSpPr>
          <p:spPr>
            <a:xfrm>
              <a:off x="2975425" y="4128100"/>
              <a:ext cx="825" cy="325"/>
            </a:xfrm>
            <a:custGeom>
              <a:rect b="b" l="l" r="r" t="t"/>
              <a:pathLst>
                <a:path extrusionOk="0" h="13" w="33">
                  <a:moveTo>
                    <a:pt x="19" y="1"/>
                  </a:moveTo>
                  <a:lnTo>
                    <a:pt x="0" y="11"/>
                  </a:lnTo>
                  <a:cubicBezTo>
                    <a:pt x="4" y="11"/>
                    <a:pt x="9" y="12"/>
                    <a:pt x="12" y="12"/>
                  </a:cubicBezTo>
                  <a:cubicBezTo>
                    <a:pt x="18" y="9"/>
                    <a:pt x="25" y="7"/>
                    <a:pt x="32" y="4"/>
                  </a:cubicBezTo>
                  <a:lnTo>
                    <a:pt x="1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47"/>
            <p:cNvSpPr/>
            <p:nvPr/>
          </p:nvSpPr>
          <p:spPr>
            <a:xfrm>
              <a:off x="2973975" y="4125600"/>
              <a:ext cx="800" cy="325"/>
            </a:xfrm>
            <a:custGeom>
              <a:rect b="b" l="l" r="r" t="t"/>
              <a:pathLst>
                <a:path extrusionOk="0" h="13" w="32">
                  <a:moveTo>
                    <a:pt x="20" y="1"/>
                  </a:moveTo>
                  <a:lnTo>
                    <a:pt x="1" y="11"/>
                  </a:lnTo>
                  <a:lnTo>
                    <a:pt x="12" y="12"/>
                  </a:lnTo>
                  <a:lnTo>
                    <a:pt x="32" y="4"/>
                  </a:lnTo>
                  <a:cubicBezTo>
                    <a:pt x="29" y="2"/>
                    <a:pt x="23" y="1"/>
                    <a:pt x="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47"/>
            <p:cNvSpPr/>
            <p:nvPr/>
          </p:nvSpPr>
          <p:spPr>
            <a:xfrm>
              <a:off x="2997550" y="3949950"/>
              <a:ext cx="800" cy="350"/>
            </a:xfrm>
            <a:custGeom>
              <a:rect b="b" l="l" r="r" t="t"/>
              <a:pathLst>
                <a:path extrusionOk="0" h="14" w="32">
                  <a:moveTo>
                    <a:pt x="23" y="1"/>
                  </a:moveTo>
                  <a:cubicBezTo>
                    <a:pt x="22" y="1"/>
                    <a:pt x="22" y="1"/>
                    <a:pt x="21" y="1"/>
                  </a:cubicBezTo>
                  <a:cubicBezTo>
                    <a:pt x="15" y="4"/>
                    <a:pt x="8" y="7"/>
                    <a:pt x="1" y="12"/>
                  </a:cubicBezTo>
                  <a:lnTo>
                    <a:pt x="14" y="13"/>
                  </a:lnTo>
                  <a:lnTo>
                    <a:pt x="32" y="3"/>
                  </a:lnTo>
                  <a:cubicBezTo>
                    <a:pt x="28" y="2"/>
                    <a:pt x="25" y="1"/>
                    <a:pt x="2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47"/>
            <p:cNvSpPr/>
            <p:nvPr/>
          </p:nvSpPr>
          <p:spPr>
            <a:xfrm>
              <a:off x="2968525" y="4126900"/>
              <a:ext cx="575" cy="375"/>
            </a:xfrm>
            <a:custGeom>
              <a:rect b="b" l="l" r="r" t="t"/>
              <a:pathLst>
                <a:path extrusionOk="0" h="15" w="23">
                  <a:moveTo>
                    <a:pt x="11" y="0"/>
                  </a:moveTo>
                  <a:lnTo>
                    <a:pt x="1" y="9"/>
                  </a:lnTo>
                  <a:lnTo>
                    <a:pt x="14" y="15"/>
                  </a:lnTo>
                  <a:cubicBezTo>
                    <a:pt x="17" y="12"/>
                    <a:pt x="23" y="7"/>
                    <a:pt x="23" y="7"/>
                  </a:cubicBezTo>
                  <a:cubicBezTo>
                    <a:pt x="20" y="5"/>
                    <a:pt x="16" y="3"/>
                    <a:pt x="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47"/>
            <p:cNvSpPr/>
            <p:nvPr/>
          </p:nvSpPr>
          <p:spPr>
            <a:xfrm>
              <a:off x="2984825" y="3923775"/>
              <a:ext cx="850" cy="375"/>
            </a:xfrm>
            <a:custGeom>
              <a:rect b="b" l="l" r="r" t="t"/>
              <a:pathLst>
                <a:path extrusionOk="0" h="15" w="34">
                  <a:moveTo>
                    <a:pt x="20" y="1"/>
                  </a:moveTo>
                  <a:lnTo>
                    <a:pt x="1" y="13"/>
                  </a:lnTo>
                  <a:cubicBezTo>
                    <a:pt x="4" y="13"/>
                    <a:pt x="9" y="14"/>
                    <a:pt x="12" y="14"/>
                  </a:cubicBezTo>
                  <a:cubicBezTo>
                    <a:pt x="18" y="11"/>
                    <a:pt x="26" y="7"/>
                    <a:pt x="33" y="2"/>
                  </a:cubicBezTo>
                  <a:lnTo>
                    <a:pt x="20" y="2"/>
                  </a:lnTo>
                  <a:lnTo>
                    <a:pt x="2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47"/>
            <p:cNvSpPr/>
            <p:nvPr/>
          </p:nvSpPr>
          <p:spPr>
            <a:xfrm>
              <a:off x="2992875" y="3951000"/>
              <a:ext cx="800" cy="250"/>
            </a:xfrm>
            <a:custGeom>
              <a:rect b="b" l="l" r="r" t="t"/>
              <a:pathLst>
                <a:path extrusionOk="0" h="10" w="32">
                  <a:moveTo>
                    <a:pt x="32" y="1"/>
                  </a:moveTo>
                  <a:lnTo>
                    <a:pt x="10" y="2"/>
                  </a:lnTo>
                  <a:lnTo>
                    <a:pt x="1" y="10"/>
                  </a:lnTo>
                  <a:cubicBezTo>
                    <a:pt x="8" y="10"/>
                    <a:pt x="16" y="10"/>
                    <a:pt x="23" y="8"/>
                  </a:cubicBezTo>
                  <a:cubicBezTo>
                    <a:pt x="26" y="8"/>
                    <a:pt x="29" y="4"/>
                    <a:pt x="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47"/>
            <p:cNvSpPr/>
            <p:nvPr/>
          </p:nvSpPr>
          <p:spPr>
            <a:xfrm>
              <a:off x="3126800" y="4025450"/>
              <a:ext cx="350" cy="675"/>
            </a:xfrm>
            <a:custGeom>
              <a:rect b="b" l="l" r="r" t="t"/>
              <a:pathLst>
                <a:path extrusionOk="0" h="27" w="14">
                  <a:moveTo>
                    <a:pt x="12" y="0"/>
                  </a:moveTo>
                  <a:lnTo>
                    <a:pt x="1" y="17"/>
                  </a:lnTo>
                  <a:lnTo>
                    <a:pt x="1" y="27"/>
                  </a:lnTo>
                  <a:lnTo>
                    <a:pt x="12" y="11"/>
                  </a:lnTo>
                  <a:cubicBezTo>
                    <a:pt x="14" y="8"/>
                    <a:pt x="12" y="3"/>
                    <a:pt x="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47"/>
            <p:cNvSpPr/>
            <p:nvPr/>
          </p:nvSpPr>
          <p:spPr>
            <a:xfrm>
              <a:off x="2980125" y="3928125"/>
              <a:ext cx="575" cy="350"/>
            </a:xfrm>
            <a:custGeom>
              <a:rect b="b" l="l" r="r" t="t"/>
              <a:pathLst>
                <a:path extrusionOk="0" h="14" w="23">
                  <a:moveTo>
                    <a:pt x="9" y="1"/>
                  </a:moveTo>
                  <a:cubicBezTo>
                    <a:pt x="6" y="4"/>
                    <a:pt x="0" y="8"/>
                    <a:pt x="0" y="8"/>
                  </a:cubicBezTo>
                  <a:cubicBezTo>
                    <a:pt x="3" y="11"/>
                    <a:pt x="9" y="12"/>
                    <a:pt x="14" y="14"/>
                  </a:cubicBezTo>
                  <a:cubicBezTo>
                    <a:pt x="17" y="11"/>
                    <a:pt x="22" y="6"/>
                    <a:pt x="22" y="6"/>
                  </a:cubicBezTo>
                  <a:cubicBezTo>
                    <a:pt x="19" y="4"/>
                    <a:pt x="14" y="2"/>
                    <a:pt x="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47"/>
            <p:cNvSpPr/>
            <p:nvPr/>
          </p:nvSpPr>
          <p:spPr>
            <a:xfrm>
              <a:off x="3127800" y="4025850"/>
              <a:ext cx="450" cy="575"/>
            </a:xfrm>
            <a:custGeom>
              <a:rect b="b" l="l" r="r" t="t"/>
              <a:pathLst>
                <a:path extrusionOk="0" h="23" w="18">
                  <a:moveTo>
                    <a:pt x="18" y="1"/>
                  </a:moveTo>
                  <a:lnTo>
                    <a:pt x="18" y="1"/>
                  </a:lnTo>
                  <a:cubicBezTo>
                    <a:pt x="14" y="2"/>
                    <a:pt x="9" y="2"/>
                    <a:pt x="5" y="5"/>
                  </a:cubicBezTo>
                  <a:cubicBezTo>
                    <a:pt x="5" y="5"/>
                    <a:pt x="2" y="17"/>
                    <a:pt x="0" y="23"/>
                  </a:cubicBezTo>
                  <a:lnTo>
                    <a:pt x="12" y="12"/>
                  </a:lnTo>
                  <a:lnTo>
                    <a:pt x="1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47"/>
            <p:cNvSpPr/>
            <p:nvPr/>
          </p:nvSpPr>
          <p:spPr>
            <a:xfrm>
              <a:off x="2958925" y="4132325"/>
              <a:ext cx="725" cy="375"/>
            </a:xfrm>
            <a:custGeom>
              <a:rect b="b" l="l" r="r" t="t"/>
              <a:pathLst>
                <a:path extrusionOk="0" h="15" w="29">
                  <a:moveTo>
                    <a:pt x="13" y="1"/>
                  </a:moveTo>
                  <a:lnTo>
                    <a:pt x="1" y="13"/>
                  </a:lnTo>
                  <a:cubicBezTo>
                    <a:pt x="1" y="13"/>
                    <a:pt x="7" y="14"/>
                    <a:pt x="11" y="14"/>
                  </a:cubicBezTo>
                  <a:lnTo>
                    <a:pt x="29" y="4"/>
                  </a:lnTo>
                  <a:lnTo>
                    <a:pt x="1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47"/>
            <p:cNvSpPr/>
            <p:nvPr/>
          </p:nvSpPr>
          <p:spPr>
            <a:xfrm>
              <a:off x="2960550" y="4151125"/>
              <a:ext cx="800" cy="325"/>
            </a:xfrm>
            <a:custGeom>
              <a:rect b="b" l="l" r="r" t="t"/>
              <a:pathLst>
                <a:path extrusionOk="0" h="13" w="32">
                  <a:moveTo>
                    <a:pt x="20" y="1"/>
                  </a:moveTo>
                  <a:cubicBezTo>
                    <a:pt x="20" y="1"/>
                    <a:pt x="7" y="5"/>
                    <a:pt x="1" y="8"/>
                  </a:cubicBezTo>
                  <a:lnTo>
                    <a:pt x="17" y="12"/>
                  </a:lnTo>
                  <a:lnTo>
                    <a:pt x="32" y="9"/>
                  </a:lnTo>
                  <a:cubicBezTo>
                    <a:pt x="27" y="7"/>
                    <a:pt x="26" y="2"/>
                    <a:pt x="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47"/>
            <p:cNvSpPr/>
            <p:nvPr/>
          </p:nvSpPr>
          <p:spPr>
            <a:xfrm>
              <a:off x="2986000" y="3947625"/>
              <a:ext cx="800" cy="325"/>
            </a:xfrm>
            <a:custGeom>
              <a:rect b="b" l="l" r="r" t="t"/>
              <a:pathLst>
                <a:path extrusionOk="0" h="13" w="32">
                  <a:moveTo>
                    <a:pt x="20" y="0"/>
                  </a:moveTo>
                  <a:lnTo>
                    <a:pt x="1" y="12"/>
                  </a:lnTo>
                  <a:lnTo>
                    <a:pt x="13" y="12"/>
                  </a:lnTo>
                  <a:lnTo>
                    <a:pt x="32" y="2"/>
                  </a:lnTo>
                  <a:cubicBezTo>
                    <a:pt x="27" y="2"/>
                    <a:pt x="21" y="0"/>
                    <a:pt x="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47"/>
            <p:cNvSpPr/>
            <p:nvPr/>
          </p:nvSpPr>
          <p:spPr>
            <a:xfrm>
              <a:off x="3150775" y="4034375"/>
              <a:ext cx="325" cy="650"/>
            </a:xfrm>
            <a:custGeom>
              <a:rect b="b" l="l" r="r" t="t"/>
              <a:pathLst>
                <a:path extrusionOk="0" h="26" w="13">
                  <a:moveTo>
                    <a:pt x="8" y="1"/>
                  </a:moveTo>
                  <a:cubicBezTo>
                    <a:pt x="8" y="1"/>
                    <a:pt x="4" y="7"/>
                    <a:pt x="1" y="10"/>
                  </a:cubicBezTo>
                  <a:lnTo>
                    <a:pt x="4" y="26"/>
                  </a:lnTo>
                  <a:lnTo>
                    <a:pt x="4" y="25"/>
                  </a:lnTo>
                  <a:lnTo>
                    <a:pt x="13" y="14"/>
                  </a:lnTo>
                  <a:cubicBezTo>
                    <a:pt x="13" y="10"/>
                    <a:pt x="11" y="4"/>
                    <a:pt x="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47"/>
            <p:cNvSpPr/>
            <p:nvPr/>
          </p:nvSpPr>
          <p:spPr>
            <a:xfrm>
              <a:off x="2944950" y="4137550"/>
              <a:ext cx="775" cy="325"/>
            </a:xfrm>
            <a:custGeom>
              <a:rect b="b" l="l" r="r" t="t"/>
              <a:pathLst>
                <a:path extrusionOk="0" h="13" w="31">
                  <a:moveTo>
                    <a:pt x="20" y="1"/>
                  </a:moveTo>
                  <a:cubicBezTo>
                    <a:pt x="20" y="1"/>
                    <a:pt x="7" y="5"/>
                    <a:pt x="1" y="7"/>
                  </a:cubicBezTo>
                  <a:lnTo>
                    <a:pt x="17" y="13"/>
                  </a:lnTo>
                  <a:lnTo>
                    <a:pt x="30" y="8"/>
                  </a:lnTo>
                  <a:cubicBezTo>
                    <a:pt x="27" y="7"/>
                    <a:pt x="24" y="2"/>
                    <a:pt x="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47"/>
            <p:cNvSpPr/>
            <p:nvPr/>
          </p:nvSpPr>
          <p:spPr>
            <a:xfrm>
              <a:off x="2943350" y="4138175"/>
              <a:ext cx="750" cy="325"/>
            </a:xfrm>
            <a:custGeom>
              <a:rect b="b" l="l" r="r" t="t"/>
              <a:pathLst>
                <a:path extrusionOk="0" h="13" w="30">
                  <a:moveTo>
                    <a:pt x="13" y="1"/>
                  </a:moveTo>
                  <a:lnTo>
                    <a:pt x="0" y="10"/>
                  </a:lnTo>
                  <a:lnTo>
                    <a:pt x="21" y="13"/>
                  </a:lnTo>
                  <a:cubicBezTo>
                    <a:pt x="21" y="13"/>
                    <a:pt x="27" y="8"/>
                    <a:pt x="30" y="5"/>
                  </a:cubicBezTo>
                  <a:lnTo>
                    <a:pt x="1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47"/>
            <p:cNvSpPr/>
            <p:nvPr/>
          </p:nvSpPr>
          <p:spPr>
            <a:xfrm>
              <a:off x="3127825" y="4027475"/>
              <a:ext cx="375" cy="650"/>
            </a:xfrm>
            <a:custGeom>
              <a:rect b="b" l="l" r="r" t="t"/>
              <a:pathLst>
                <a:path extrusionOk="0" h="26" w="15">
                  <a:moveTo>
                    <a:pt x="13" y="0"/>
                  </a:moveTo>
                  <a:lnTo>
                    <a:pt x="1" y="11"/>
                  </a:lnTo>
                  <a:lnTo>
                    <a:pt x="1" y="25"/>
                  </a:lnTo>
                  <a:lnTo>
                    <a:pt x="14" y="11"/>
                  </a:lnTo>
                  <a:cubicBezTo>
                    <a:pt x="14" y="11"/>
                    <a:pt x="14" y="5"/>
                    <a:pt x="1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47"/>
            <p:cNvSpPr/>
            <p:nvPr/>
          </p:nvSpPr>
          <p:spPr>
            <a:xfrm>
              <a:off x="2944125" y="4162025"/>
              <a:ext cx="700" cy="350"/>
            </a:xfrm>
            <a:custGeom>
              <a:rect b="b" l="l" r="r" t="t"/>
              <a:pathLst>
                <a:path extrusionOk="0" h="14" w="28">
                  <a:moveTo>
                    <a:pt x="12" y="0"/>
                  </a:moveTo>
                  <a:lnTo>
                    <a:pt x="0" y="10"/>
                  </a:lnTo>
                  <a:cubicBezTo>
                    <a:pt x="0" y="10"/>
                    <a:pt x="6" y="12"/>
                    <a:pt x="10" y="13"/>
                  </a:cubicBezTo>
                  <a:lnTo>
                    <a:pt x="28" y="3"/>
                  </a:lnTo>
                  <a:lnTo>
                    <a:pt x="1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47"/>
            <p:cNvSpPr/>
            <p:nvPr/>
          </p:nvSpPr>
          <p:spPr>
            <a:xfrm>
              <a:off x="2968100" y="3947300"/>
              <a:ext cx="525" cy="350"/>
            </a:xfrm>
            <a:custGeom>
              <a:rect b="b" l="l" r="r" t="t"/>
              <a:pathLst>
                <a:path extrusionOk="0" h="14" w="21">
                  <a:moveTo>
                    <a:pt x="8" y="0"/>
                  </a:moveTo>
                  <a:cubicBezTo>
                    <a:pt x="5" y="3"/>
                    <a:pt x="0" y="7"/>
                    <a:pt x="0" y="7"/>
                  </a:cubicBezTo>
                  <a:cubicBezTo>
                    <a:pt x="3" y="10"/>
                    <a:pt x="8" y="12"/>
                    <a:pt x="12" y="13"/>
                  </a:cubicBezTo>
                  <a:cubicBezTo>
                    <a:pt x="15" y="10"/>
                    <a:pt x="21" y="6"/>
                    <a:pt x="21" y="6"/>
                  </a:cubicBezTo>
                  <a:cubicBezTo>
                    <a:pt x="18" y="3"/>
                    <a:pt x="12" y="2"/>
                    <a:pt x="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47"/>
            <p:cNvSpPr/>
            <p:nvPr/>
          </p:nvSpPr>
          <p:spPr>
            <a:xfrm>
              <a:off x="2969750" y="3952550"/>
              <a:ext cx="750" cy="275"/>
            </a:xfrm>
            <a:custGeom>
              <a:rect b="b" l="l" r="r" t="t"/>
              <a:pathLst>
                <a:path extrusionOk="0" h="11" w="30">
                  <a:moveTo>
                    <a:pt x="30" y="0"/>
                  </a:moveTo>
                  <a:lnTo>
                    <a:pt x="30" y="0"/>
                  </a:lnTo>
                  <a:cubicBezTo>
                    <a:pt x="23" y="2"/>
                    <a:pt x="15" y="3"/>
                    <a:pt x="9" y="3"/>
                  </a:cubicBezTo>
                  <a:cubicBezTo>
                    <a:pt x="6" y="5"/>
                    <a:pt x="3" y="9"/>
                    <a:pt x="0" y="11"/>
                  </a:cubicBezTo>
                  <a:lnTo>
                    <a:pt x="21" y="9"/>
                  </a:lnTo>
                  <a:lnTo>
                    <a:pt x="3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47"/>
            <p:cNvSpPr/>
            <p:nvPr/>
          </p:nvSpPr>
          <p:spPr>
            <a:xfrm>
              <a:off x="2932750" y="4131125"/>
              <a:ext cx="750" cy="325"/>
            </a:xfrm>
            <a:custGeom>
              <a:rect b="b" l="l" r="r" t="t"/>
              <a:pathLst>
                <a:path extrusionOk="0" h="13" w="30">
                  <a:moveTo>
                    <a:pt x="14" y="0"/>
                  </a:moveTo>
                  <a:lnTo>
                    <a:pt x="0" y="11"/>
                  </a:lnTo>
                  <a:lnTo>
                    <a:pt x="21" y="12"/>
                  </a:lnTo>
                  <a:cubicBezTo>
                    <a:pt x="21" y="12"/>
                    <a:pt x="27" y="8"/>
                    <a:pt x="30" y="6"/>
                  </a:cubicBezTo>
                  <a:lnTo>
                    <a:pt x="1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47"/>
            <p:cNvSpPr/>
            <p:nvPr/>
          </p:nvSpPr>
          <p:spPr>
            <a:xfrm>
              <a:off x="2931575" y="4129275"/>
              <a:ext cx="800" cy="325"/>
            </a:xfrm>
            <a:custGeom>
              <a:rect b="b" l="l" r="r" t="t"/>
              <a:pathLst>
                <a:path extrusionOk="0" h="13" w="32">
                  <a:moveTo>
                    <a:pt x="21" y="1"/>
                  </a:moveTo>
                  <a:lnTo>
                    <a:pt x="0" y="10"/>
                  </a:lnTo>
                  <a:lnTo>
                    <a:pt x="12" y="13"/>
                  </a:lnTo>
                  <a:lnTo>
                    <a:pt x="31" y="4"/>
                  </a:lnTo>
                  <a:cubicBezTo>
                    <a:pt x="28" y="2"/>
                    <a:pt x="24" y="1"/>
                    <a:pt x="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47"/>
            <p:cNvSpPr/>
            <p:nvPr/>
          </p:nvSpPr>
          <p:spPr>
            <a:xfrm>
              <a:off x="2965625" y="3952875"/>
              <a:ext cx="800" cy="475"/>
            </a:xfrm>
            <a:custGeom>
              <a:rect b="b" l="l" r="r" t="t"/>
              <a:pathLst>
                <a:path extrusionOk="0" h="19" w="32">
                  <a:moveTo>
                    <a:pt x="17" y="1"/>
                  </a:moveTo>
                  <a:lnTo>
                    <a:pt x="1" y="18"/>
                  </a:lnTo>
                  <a:lnTo>
                    <a:pt x="32" y="8"/>
                  </a:lnTo>
                  <a:lnTo>
                    <a:pt x="1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47"/>
            <p:cNvSpPr/>
            <p:nvPr/>
          </p:nvSpPr>
          <p:spPr>
            <a:xfrm>
              <a:off x="2968325" y="3960375"/>
              <a:ext cx="525" cy="325"/>
            </a:xfrm>
            <a:custGeom>
              <a:rect b="b" l="l" r="r" t="t"/>
              <a:pathLst>
                <a:path extrusionOk="0" h="13" w="21">
                  <a:moveTo>
                    <a:pt x="7" y="1"/>
                  </a:moveTo>
                  <a:cubicBezTo>
                    <a:pt x="4" y="2"/>
                    <a:pt x="0" y="8"/>
                    <a:pt x="0" y="8"/>
                  </a:cubicBezTo>
                  <a:cubicBezTo>
                    <a:pt x="2" y="11"/>
                    <a:pt x="7" y="11"/>
                    <a:pt x="12" y="13"/>
                  </a:cubicBezTo>
                  <a:cubicBezTo>
                    <a:pt x="15" y="11"/>
                    <a:pt x="21" y="5"/>
                    <a:pt x="21" y="5"/>
                  </a:cubicBezTo>
                  <a:cubicBezTo>
                    <a:pt x="18" y="4"/>
                    <a:pt x="12" y="2"/>
                    <a:pt x="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47"/>
            <p:cNvSpPr/>
            <p:nvPr/>
          </p:nvSpPr>
          <p:spPr>
            <a:xfrm>
              <a:off x="2965050" y="3953325"/>
              <a:ext cx="650" cy="475"/>
            </a:xfrm>
            <a:custGeom>
              <a:rect b="b" l="l" r="r" t="t"/>
              <a:pathLst>
                <a:path extrusionOk="0" h="19" w="26">
                  <a:moveTo>
                    <a:pt x="24" y="0"/>
                  </a:moveTo>
                  <a:cubicBezTo>
                    <a:pt x="16" y="5"/>
                    <a:pt x="7" y="8"/>
                    <a:pt x="2" y="12"/>
                  </a:cubicBezTo>
                  <a:cubicBezTo>
                    <a:pt x="0" y="14"/>
                    <a:pt x="7" y="17"/>
                    <a:pt x="9" y="18"/>
                  </a:cubicBezTo>
                  <a:lnTo>
                    <a:pt x="25" y="6"/>
                  </a:lnTo>
                  <a:lnTo>
                    <a:pt x="2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47"/>
            <p:cNvSpPr/>
            <p:nvPr/>
          </p:nvSpPr>
          <p:spPr>
            <a:xfrm>
              <a:off x="2928450" y="4138025"/>
              <a:ext cx="525" cy="375"/>
            </a:xfrm>
            <a:custGeom>
              <a:rect b="b" l="l" r="r" t="t"/>
              <a:pathLst>
                <a:path extrusionOk="0" h="15" w="21">
                  <a:moveTo>
                    <a:pt x="9" y="1"/>
                  </a:moveTo>
                  <a:cubicBezTo>
                    <a:pt x="6" y="4"/>
                    <a:pt x="2" y="8"/>
                    <a:pt x="0" y="11"/>
                  </a:cubicBezTo>
                  <a:cubicBezTo>
                    <a:pt x="0" y="11"/>
                    <a:pt x="8" y="13"/>
                    <a:pt x="12" y="14"/>
                  </a:cubicBezTo>
                  <a:lnTo>
                    <a:pt x="21" y="2"/>
                  </a:lnTo>
                  <a:lnTo>
                    <a:pt x="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47"/>
            <p:cNvSpPr/>
            <p:nvPr/>
          </p:nvSpPr>
          <p:spPr>
            <a:xfrm>
              <a:off x="2926050" y="4130800"/>
              <a:ext cx="825" cy="200"/>
            </a:xfrm>
            <a:custGeom>
              <a:rect b="b" l="l" r="r" t="t"/>
              <a:pathLst>
                <a:path extrusionOk="0" h="8" w="33">
                  <a:moveTo>
                    <a:pt x="11" y="0"/>
                  </a:moveTo>
                  <a:cubicBezTo>
                    <a:pt x="8" y="2"/>
                    <a:pt x="4" y="4"/>
                    <a:pt x="1" y="7"/>
                  </a:cubicBezTo>
                  <a:lnTo>
                    <a:pt x="23" y="7"/>
                  </a:lnTo>
                  <a:lnTo>
                    <a:pt x="3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47"/>
            <p:cNvSpPr/>
            <p:nvPr/>
          </p:nvSpPr>
          <p:spPr>
            <a:xfrm>
              <a:off x="2955000" y="3937575"/>
              <a:ext cx="750" cy="325"/>
            </a:xfrm>
            <a:custGeom>
              <a:rect b="b" l="l" r="r" t="t"/>
              <a:pathLst>
                <a:path extrusionOk="0" h="13" w="30">
                  <a:moveTo>
                    <a:pt x="30" y="1"/>
                  </a:moveTo>
                  <a:lnTo>
                    <a:pt x="9" y="2"/>
                  </a:lnTo>
                  <a:cubicBezTo>
                    <a:pt x="9" y="2"/>
                    <a:pt x="3" y="7"/>
                    <a:pt x="0" y="10"/>
                  </a:cubicBezTo>
                  <a:lnTo>
                    <a:pt x="18" y="12"/>
                  </a:lnTo>
                  <a:lnTo>
                    <a:pt x="3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47"/>
            <p:cNvSpPr/>
            <p:nvPr/>
          </p:nvSpPr>
          <p:spPr>
            <a:xfrm>
              <a:off x="2926300" y="4136000"/>
              <a:ext cx="800" cy="325"/>
            </a:xfrm>
            <a:custGeom>
              <a:rect b="b" l="l" r="r" t="t"/>
              <a:pathLst>
                <a:path extrusionOk="0" h="13" w="32">
                  <a:moveTo>
                    <a:pt x="20" y="1"/>
                  </a:moveTo>
                  <a:cubicBezTo>
                    <a:pt x="20" y="1"/>
                    <a:pt x="7" y="5"/>
                    <a:pt x="1" y="7"/>
                  </a:cubicBezTo>
                  <a:lnTo>
                    <a:pt x="17" y="13"/>
                  </a:lnTo>
                  <a:lnTo>
                    <a:pt x="17" y="11"/>
                  </a:lnTo>
                  <a:lnTo>
                    <a:pt x="32" y="10"/>
                  </a:lnTo>
                  <a:cubicBezTo>
                    <a:pt x="27" y="7"/>
                    <a:pt x="26" y="2"/>
                    <a:pt x="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47"/>
            <p:cNvSpPr/>
            <p:nvPr/>
          </p:nvSpPr>
          <p:spPr>
            <a:xfrm>
              <a:off x="2952575" y="3935475"/>
              <a:ext cx="500" cy="375"/>
            </a:xfrm>
            <a:custGeom>
              <a:rect b="b" l="l" r="r" t="t"/>
              <a:pathLst>
                <a:path extrusionOk="0" h="15" w="20">
                  <a:moveTo>
                    <a:pt x="9" y="1"/>
                  </a:moveTo>
                  <a:lnTo>
                    <a:pt x="0" y="14"/>
                  </a:lnTo>
                  <a:lnTo>
                    <a:pt x="14" y="14"/>
                  </a:lnTo>
                  <a:cubicBezTo>
                    <a:pt x="15" y="10"/>
                    <a:pt x="20" y="7"/>
                    <a:pt x="20" y="2"/>
                  </a:cubicBezTo>
                  <a:cubicBezTo>
                    <a:pt x="20" y="2"/>
                    <a:pt x="12" y="2"/>
                    <a:pt x="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47"/>
            <p:cNvSpPr/>
            <p:nvPr/>
          </p:nvSpPr>
          <p:spPr>
            <a:xfrm>
              <a:off x="2959525" y="3957250"/>
              <a:ext cx="550" cy="325"/>
            </a:xfrm>
            <a:custGeom>
              <a:rect b="b" l="l" r="r" t="t"/>
              <a:pathLst>
                <a:path extrusionOk="0" h="13" w="22">
                  <a:moveTo>
                    <a:pt x="8" y="1"/>
                  </a:moveTo>
                  <a:cubicBezTo>
                    <a:pt x="5" y="2"/>
                    <a:pt x="0" y="8"/>
                    <a:pt x="0" y="8"/>
                  </a:cubicBezTo>
                  <a:cubicBezTo>
                    <a:pt x="2" y="11"/>
                    <a:pt x="8" y="11"/>
                    <a:pt x="12" y="13"/>
                  </a:cubicBezTo>
                  <a:lnTo>
                    <a:pt x="21" y="5"/>
                  </a:lnTo>
                  <a:lnTo>
                    <a:pt x="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47"/>
            <p:cNvSpPr/>
            <p:nvPr/>
          </p:nvSpPr>
          <p:spPr>
            <a:xfrm>
              <a:off x="2922850" y="4144675"/>
              <a:ext cx="875" cy="300"/>
            </a:xfrm>
            <a:custGeom>
              <a:rect b="b" l="l" r="r" t="t"/>
              <a:pathLst>
                <a:path extrusionOk="0" h="12" w="35">
                  <a:moveTo>
                    <a:pt x="24" y="1"/>
                  </a:moveTo>
                  <a:cubicBezTo>
                    <a:pt x="23" y="1"/>
                    <a:pt x="23" y="1"/>
                    <a:pt x="23" y="1"/>
                  </a:cubicBezTo>
                  <a:cubicBezTo>
                    <a:pt x="17" y="3"/>
                    <a:pt x="8" y="7"/>
                    <a:pt x="1" y="9"/>
                  </a:cubicBezTo>
                  <a:cubicBezTo>
                    <a:pt x="4" y="10"/>
                    <a:pt x="9" y="12"/>
                    <a:pt x="11" y="12"/>
                  </a:cubicBezTo>
                  <a:cubicBezTo>
                    <a:pt x="12" y="12"/>
                    <a:pt x="12" y="12"/>
                    <a:pt x="12" y="11"/>
                  </a:cubicBezTo>
                  <a:lnTo>
                    <a:pt x="34" y="3"/>
                  </a:lnTo>
                  <a:cubicBezTo>
                    <a:pt x="31" y="3"/>
                    <a:pt x="26" y="1"/>
                    <a:pt x="2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47"/>
            <p:cNvSpPr/>
            <p:nvPr/>
          </p:nvSpPr>
          <p:spPr>
            <a:xfrm>
              <a:off x="2925825" y="4164175"/>
              <a:ext cx="550" cy="375"/>
            </a:xfrm>
            <a:custGeom>
              <a:rect b="b" l="l" r="r" t="t"/>
              <a:pathLst>
                <a:path extrusionOk="0" h="15" w="22">
                  <a:moveTo>
                    <a:pt x="8" y="1"/>
                  </a:moveTo>
                  <a:cubicBezTo>
                    <a:pt x="5" y="4"/>
                    <a:pt x="1" y="8"/>
                    <a:pt x="1" y="11"/>
                  </a:cubicBezTo>
                  <a:cubicBezTo>
                    <a:pt x="1" y="11"/>
                    <a:pt x="7" y="13"/>
                    <a:pt x="11" y="14"/>
                  </a:cubicBezTo>
                  <a:lnTo>
                    <a:pt x="21" y="2"/>
                  </a:lnTo>
                  <a:lnTo>
                    <a:pt x="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47"/>
            <p:cNvSpPr/>
            <p:nvPr/>
          </p:nvSpPr>
          <p:spPr>
            <a:xfrm>
              <a:off x="3133250" y="3992225"/>
              <a:ext cx="200" cy="800"/>
            </a:xfrm>
            <a:custGeom>
              <a:rect b="b" l="l" r="r" t="t"/>
              <a:pathLst>
                <a:path extrusionOk="0" h="32" w="8">
                  <a:moveTo>
                    <a:pt x="4" y="1"/>
                  </a:moveTo>
                  <a:cubicBezTo>
                    <a:pt x="3" y="5"/>
                    <a:pt x="0" y="8"/>
                    <a:pt x="0" y="11"/>
                  </a:cubicBezTo>
                  <a:cubicBezTo>
                    <a:pt x="0" y="17"/>
                    <a:pt x="2" y="24"/>
                    <a:pt x="2" y="32"/>
                  </a:cubicBezTo>
                  <a:cubicBezTo>
                    <a:pt x="4" y="27"/>
                    <a:pt x="7" y="24"/>
                    <a:pt x="7" y="22"/>
                  </a:cubicBezTo>
                  <a:cubicBezTo>
                    <a:pt x="6" y="16"/>
                    <a:pt x="6" y="8"/>
                    <a:pt x="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47"/>
            <p:cNvSpPr/>
            <p:nvPr/>
          </p:nvSpPr>
          <p:spPr>
            <a:xfrm>
              <a:off x="2959525" y="3962375"/>
              <a:ext cx="750" cy="275"/>
            </a:xfrm>
            <a:custGeom>
              <a:rect b="b" l="l" r="r" t="t"/>
              <a:pathLst>
                <a:path extrusionOk="0" h="11" w="30">
                  <a:moveTo>
                    <a:pt x="30" y="0"/>
                  </a:moveTo>
                  <a:lnTo>
                    <a:pt x="9" y="3"/>
                  </a:lnTo>
                  <a:lnTo>
                    <a:pt x="9" y="2"/>
                  </a:lnTo>
                  <a:lnTo>
                    <a:pt x="0" y="11"/>
                  </a:lnTo>
                  <a:cubicBezTo>
                    <a:pt x="8" y="11"/>
                    <a:pt x="15" y="9"/>
                    <a:pt x="23" y="8"/>
                  </a:cubicBezTo>
                  <a:cubicBezTo>
                    <a:pt x="25" y="8"/>
                    <a:pt x="27" y="3"/>
                    <a:pt x="3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47"/>
            <p:cNvSpPr/>
            <p:nvPr/>
          </p:nvSpPr>
          <p:spPr>
            <a:xfrm>
              <a:off x="3132100" y="3992350"/>
              <a:ext cx="400" cy="500"/>
            </a:xfrm>
            <a:custGeom>
              <a:rect b="b" l="l" r="r" t="t"/>
              <a:pathLst>
                <a:path extrusionOk="0" h="20" w="16">
                  <a:moveTo>
                    <a:pt x="11" y="0"/>
                  </a:moveTo>
                  <a:lnTo>
                    <a:pt x="0" y="11"/>
                  </a:lnTo>
                  <a:cubicBezTo>
                    <a:pt x="2" y="14"/>
                    <a:pt x="5" y="19"/>
                    <a:pt x="5" y="19"/>
                  </a:cubicBezTo>
                  <a:cubicBezTo>
                    <a:pt x="8" y="18"/>
                    <a:pt x="11" y="14"/>
                    <a:pt x="15" y="11"/>
                  </a:cubicBezTo>
                  <a:lnTo>
                    <a:pt x="1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47"/>
            <p:cNvSpPr/>
            <p:nvPr/>
          </p:nvSpPr>
          <p:spPr>
            <a:xfrm>
              <a:off x="2955325" y="3952875"/>
              <a:ext cx="500" cy="350"/>
            </a:xfrm>
            <a:custGeom>
              <a:rect b="b" l="l" r="r" t="t"/>
              <a:pathLst>
                <a:path extrusionOk="0" h="14" w="20">
                  <a:moveTo>
                    <a:pt x="10" y="1"/>
                  </a:moveTo>
                  <a:lnTo>
                    <a:pt x="1" y="12"/>
                  </a:lnTo>
                  <a:lnTo>
                    <a:pt x="14" y="14"/>
                  </a:lnTo>
                  <a:cubicBezTo>
                    <a:pt x="15" y="10"/>
                    <a:pt x="20" y="5"/>
                    <a:pt x="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47"/>
            <p:cNvSpPr/>
            <p:nvPr/>
          </p:nvSpPr>
          <p:spPr>
            <a:xfrm>
              <a:off x="2922550" y="4161325"/>
              <a:ext cx="850" cy="200"/>
            </a:xfrm>
            <a:custGeom>
              <a:rect b="b" l="l" r="r" t="t"/>
              <a:pathLst>
                <a:path extrusionOk="0" h="8" w="34">
                  <a:moveTo>
                    <a:pt x="11" y="0"/>
                  </a:moveTo>
                  <a:cubicBezTo>
                    <a:pt x="8" y="0"/>
                    <a:pt x="4" y="3"/>
                    <a:pt x="1" y="6"/>
                  </a:cubicBezTo>
                  <a:lnTo>
                    <a:pt x="23" y="8"/>
                  </a:lnTo>
                  <a:lnTo>
                    <a:pt x="3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47"/>
            <p:cNvSpPr/>
            <p:nvPr/>
          </p:nvSpPr>
          <p:spPr>
            <a:xfrm>
              <a:off x="2951800" y="3953075"/>
              <a:ext cx="800" cy="275"/>
            </a:xfrm>
            <a:custGeom>
              <a:rect b="b" l="l" r="r" t="t"/>
              <a:pathLst>
                <a:path extrusionOk="0" h="11" w="32">
                  <a:moveTo>
                    <a:pt x="31" y="0"/>
                  </a:moveTo>
                  <a:lnTo>
                    <a:pt x="9" y="3"/>
                  </a:lnTo>
                  <a:lnTo>
                    <a:pt x="0" y="10"/>
                  </a:lnTo>
                  <a:cubicBezTo>
                    <a:pt x="8" y="10"/>
                    <a:pt x="15" y="9"/>
                    <a:pt x="23" y="7"/>
                  </a:cubicBezTo>
                  <a:cubicBezTo>
                    <a:pt x="25" y="7"/>
                    <a:pt x="28" y="3"/>
                    <a:pt x="3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47"/>
            <p:cNvSpPr/>
            <p:nvPr/>
          </p:nvSpPr>
          <p:spPr>
            <a:xfrm>
              <a:off x="2950500" y="3956825"/>
              <a:ext cx="800" cy="300"/>
            </a:xfrm>
            <a:custGeom>
              <a:rect b="b" l="l" r="r" t="t"/>
              <a:pathLst>
                <a:path extrusionOk="0" h="12" w="32">
                  <a:moveTo>
                    <a:pt x="14" y="0"/>
                  </a:moveTo>
                  <a:lnTo>
                    <a:pt x="1" y="5"/>
                  </a:lnTo>
                  <a:cubicBezTo>
                    <a:pt x="5" y="7"/>
                    <a:pt x="8" y="10"/>
                    <a:pt x="14" y="12"/>
                  </a:cubicBezTo>
                  <a:cubicBezTo>
                    <a:pt x="14" y="12"/>
                    <a:pt x="26" y="6"/>
                    <a:pt x="32" y="3"/>
                  </a:cubicBezTo>
                  <a:lnTo>
                    <a:pt x="1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47"/>
            <p:cNvSpPr/>
            <p:nvPr/>
          </p:nvSpPr>
          <p:spPr>
            <a:xfrm>
              <a:off x="2939525" y="3957700"/>
              <a:ext cx="750" cy="325"/>
            </a:xfrm>
            <a:custGeom>
              <a:rect b="b" l="l" r="r" t="t"/>
              <a:pathLst>
                <a:path extrusionOk="0" h="13" w="30">
                  <a:moveTo>
                    <a:pt x="13" y="0"/>
                  </a:moveTo>
                  <a:lnTo>
                    <a:pt x="0" y="5"/>
                  </a:lnTo>
                  <a:cubicBezTo>
                    <a:pt x="3" y="8"/>
                    <a:pt x="6" y="11"/>
                    <a:pt x="12" y="12"/>
                  </a:cubicBezTo>
                  <a:cubicBezTo>
                    <a:pt x="12" y="12"/>
                    <a:pt x="24" y="6"/>
                    <a:pt x="30" y="2"/>
                  </a:cubicBezTo>
                  <a:lnTo>
                    <a:pt x="1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47"/>
            <p:cNvSpPr/>
            <p:nvPr/>
          </p:nvSpPr>
          <p:spPr>
            <a:xfrm>
              <a:off x="2907450" y="4141750"/>
              <a:ext cx="750" cy="500"/>
            </a:xfrm>
            <a:custGeom>
              <a:rect b="b" l="l" r="r" t="t"/>
              <a:pathLst>
                <a:path extrusionOk="0" h="20" w="30">
                  <a:moveTo>
                    <a:pt x="0" y="20"/>
                  </a:moveTo>
                  <a:lnTo>
                    <a:pt x="3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47"/>
            <p:cNvSpPr/>
            <p:nvPr/>
          </p:nvSpPr>
          <p:spPr>
            <a:xfrm>
              <a:off x="2906750" y="4142275"/>
              <a:ext cx="725" cy="350"/>
            </a:xfrm>
            <a:custGeom>
              <a:rect b="b" l="l" r="r" t="t"/>
              <a:pathLst>
                <a:path extrusionOk="0" h="14" w="29">
                  <a:moveTo>
                    <a:pt x="13" y="0"/>
                  </a:moveTo>
                  <a:lnTo>
                    <a:pt x="0" y="12"/>
                  </a:lnTo>
                  <a:cubicBezTo>
                    <a:pt x="0" y="12"/>
                    <a:pt x="6" y="13"/>
                    <a:pt x="11" y="13"/>
                  </a:cubicBezTo>
                  <a:lnTo>
                    <a:pt x="28" y="5"/>
                  </a:lnTo>
                  <a:lnTo>
                    <a:pt x="1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47"/>
            <p:cNvSpPr/>
            <p:nvPr/>
          </p:nvSpPr>
          <p:spPr>
            <a:xfrm>
              <a:off x="2942850" y="3968300"/>
              <a:ext cx="775" cy="300"/>
            </a:xfrm>
            <a:custGeom>
              <a:rect b="b" l="l" r="r" t="t"/>
              <a:pathLst>
                <a:path extrusionOk="0" h="12" w="31">
                  <a:moveTo>
                    <a:pt x="30" y="0"/>
                  </a:moveTo>
                  <a:cubicBezTo>
                    <a:pt x="23" y="0"/>
                    <a:pt x="16" y="2"/>
                    <a:pt x="8" y="3"/>
                  </a:cubicBezTo>
                  <a:cubicBezTo>
                    <a:pt x="5" y="5"/>
                    <a:pt x="4" y="9"/>
                    <a:pt x="1" y="12"/>
                  </a:cubicBezTo>
                  <a:lnTo>
                    <a:pt x="22" y="9"/>
                  </a:lnTo>
                  <a:lnTo>
                    <a:pt x="3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47"/>
            <p:cNvSpPr/>
            <p:nvPr/>
          </p:nvSpPr>
          <p:spPr>
            <a:xfrm>
              <a:off x="2930400" y="3943475"/>
              <a:ext cx="800" cy="350"/>
            </a:xfrm>
            <a:custGeom>
              <a:rect b="b" l="l" r="r" t="t"/>
              <a:pathLst>
                <a:path extrusionOk="0" h="14" w="32">
                  <a:moveTo>
                    <a:pt x="19" y="0"/>
                  </a:moveTo>
                  <a:lnTo>
                    <a:pt x="0" y="13"/>
                  </a:lnTo>
                  <a:cubicBezTo>
                    <a:pt x="5" y="13"/>
                    <a:pt x="11" y="13"/>
                    <a:pt x="12" y="12"/>
                  </a:cubicBezTo>
                  <a:lnTo>
                    <a:pt x="3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47"/>
            <p:cNvSpPr/>
            <p:nvPr/>
          </p:nvSpPr>
          <p:spPr>
            <a:xfrm>
              <a:off x="2901000" y="4143250"/>
              <a:ext cx="850" cy="300"/>
            </a:xfrm>
            <a:custGeom>
              <a:rect b="b" l="l" r="r" t="t"/>
              <a:pathLst>
                <a:path extrusionOk="0" h="12" w="34">
                  <a:moveTo>
                    <a:pt x="21" y="1"/>
                  </a:moveTo>
                  <a:cubicBezTo>
                    <a:pt x="15" y="4"/>
                    <a:pt x="8" y="5"/>
                    <a:pt x="1" y="8"/>
                  </a:cubicBezTo>
                  <a:lnTo>
                    <a:pt x="12" y="11"/>
                  </a:lnTo>
                  <a:lnTo>
                    <a:pt x="33" y="4"/>
                  </a:lnTo>
                  <a:cubicBezTo>
                    <a:pt x="29" y="2"/>
                    <a:pt x="24" y="1"/>
                    <a:pt x="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47"/>
            <p:cNvSpPr/>
            <p:nvPr/>
          </p:nvSpPr>
          <p:spPr>
            <a:xfrm>
              <a:off x="2777900" y="4180850"/>
              <a:ext cx="575" cy="350"/>
            </a:xfrm>
            <a:custGeom>
              <a:rect b="b" l="l" r="r" t="t"/>
              <a:pathLst>
                <a:path extrusionOk="0" h="14" w="23">
                  <a:moveTo>
                    <a:pt x="11" y="0"/>
                  </a:moveTo>
                  <a:cubicBezTo>
                    <a:pt x="6" y="2"/>
                    <a:pt x="1" y="5"/>
                    <a:pt x="1" y="5"/>
                  </a:cubicBezTo>
                  <a:cubicBezTo>
                    <a:pt x="2" y="9"/>
                    <a:pt x="6" y="11"/>
                    <a:pt x="11" y="14"/>
                  </a:cubicBezTo>
                  <a:lnTo>
                    <a:pt x="23" y="9"/>
                  </a:lnTo>
                  <a:lnTo>
                    <a:pt x="1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47"/>
            <p:cNvSpPr/>
            <p:nvPr/>
          </p:nvSpPr>
          <p:spPr>
            <a:xfrm>
              <a:off x="2776100" y="4158450"/>
              <a:ext cx="575" cy="350"/>
            </a:xfrm>
            <a:custGeom>
              <a:rect b="b" l="l" r="r" t="t"/>
              <a:pathLst>
                <a:path extrusionOk="0" h="14" w="23">
                  <a:moveTo>
                    <a:pt x="12" y="0"/>
                  </a:moveTo>
                  <a:lnTo>
                    <a:pt x="0" y="9"/>
                  </a:lnTo>
                  <a:lnTo>
                    <a:pt x="12" y="14"/>
                  </a:lnTo>
                  <a:cubicBezTo>
                    <a:pt x="15" y="11"/>
                    <a:pt x="21" y="8"/>
                    <a:pt x="22" y="5"/>
                  </a:cubicBezTo>
                  <a:cubicBezTo>
                    <a:pt x="22" y="5"/>
                    <a:pt x="15" y="2"/>
                    <a:pt x="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47"/>
            <p:cNvSpPr/>
            <p:nvPr/>
          </p:nvSpPr>
          <p:spPr>
            <a:xfrm>
              <a:off x="2903400" y="3973025"/>
              <a:ext cx="800" cy="300"/>
            </a:xfrm>
            <a:custGeom>
              <a:rect b="b" l="l" r="r" t="t"/>
              <a:pathLst>
                <a:path extrusionOk="0" h="12" w="32">
                  <a:moveTo>
                    <a:pt x="14" y="1"/>
                  </a:moveTo>
                  <a:lnTo>
                    <a:pt x="0" y="7"/>
                  </a:lnTo>
                  <a:cubicBezTo>
                    <a:pt x="5" y="8"/>
                    <a:pt x="8" y="11"/>
                    <a:pt x="14" y="11"/>
                  </a:cubicBezTo>
                  <a:cubicBezTo>
                    <a:pt x="14" y="11"/>
                    <a:pt x="25" y="5"/>
                    <a:pt x="3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47"/>
            <p:cNvSpPr/>
            <p:nvPr/>
          </p:nvSpPr>
          <p:spPr>
            <a:xfrm>
              <a:off x="2863825" y="4174400"/>
              <a:ext cx="575" cy="400"/>
            </a:xfrm>
            <a:custGeom>
              <a:rect b="b" l="l" r="r" t="t"/>
              <a:pathLst>
                <a:path extrusionOk="0" h="16" w="23">
                  <a:moveTo>
                    <a:pt x="11" y="1"/>
                  </a:moveTo>
                  <a:lnTo>
                    <a:pt x="0" y="13"/>
                  </a:lnTo>
                  <a:lnTo>
                    <a:pt x="12" y="16"/>
                  </a:lnTo>
                  <a:cubicBezTo>
                    <a:pt x="16" y="11"/>
                    <a:pt x="21" y="8"/>
                    <a:pt x="22" y="5"/>
                  </a:cubicBezTo>
                  <a:cubicBezTo>
                    <a:pt x="22" y="5"/>
                    <a:pt x="15" y="2"/>
                    <a:pt x="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47"/>
            <p:cNvSpPr/>
            <p:nvPr/>
          </p:nvSpPr>
          <p:spPr>
            <a:xfrm>
              <a:off x="3131700" y="3986425"/>
              <a:ext cx="350" cy="475"/>
            </a:xfrm>
            <a:custGeom>
              <a:rect b="b" l="l" r="r" t="t"/>
              <a:pathLst>
                <a:path extrusionOk="0" h="19" w="14">
                  <a:moveTo>
                    <a:pt x="9" y="0"/>
                  </a:moveTo>
                  <a:cubicBezTo>
                    <a:pt x="6" y="2"/>
                    <a:pt x="3" y="6"/>
                    <a:pt x="0" y="9"/>
                  </a:cubicBezTo>
                  <a:cubicBezTo>
                    <a:pt x="2" y="12"/>
                    <a:pt x="5" y="18"/>
                    <a:pt x="5" y="18"/>
                  </a:cubicBezTo>
                  <a:cubicBezTo>
                    <a:pt x="8" y="17"/>
                    <a:pt x="11" y="12"/>
                    <a:pt x="14" y="9"/>
                  </a:cubicBezTo>
                  <a:cubicBezTo>
                    <a:pt x="12" y="6"/>
                    <a:pt x="9" y="0"/>
                    <a:pt x="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47"/>
            <p:cNvSpPr/>
            <p:nvPr/>
          </p:nvSpPr>
          <p:spPr>
            <a:xfrm>
              <a:off x="2769600" y="4161550"/>
              <a:ext cx="775" cy="300"/>
            </a:xfrm>
            <a:custGeom>
              <a:rect b="b" l="l" r="r" t="t"/>
              <a:pathLst>
                <a:path extrusionOk="0" h="12" w="31">
                  <a:moveTo>
                    <a:pt x="21" y="0"/>
                  </a:moveTo>
                  <a:cubicBezTo>
                    <a:pt x="21" y="0"/>
                    <a:pt x="7" y="3"/>
                    <a:pt x="0" y="4"/>
                  </a:cubicBezTo>
                  <a:lnTo>
                    <a:pt x="16" y="12"/>
                  </a:lnTo>
                  <a:lnTo>
                    <a:pt x="31" y="10"/>
                  </a:lnTo>
                  <a:cubicBezTo>
                    <a:pt x="26" y="7"/>
                    <a:pt x="25" y="3"/>
                    <a:pt x="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47"/>
            <p:cNvSpPr/>
            <p:nvPr/>
          </p:nvSpPr>
          <p:spPr>
            <a:xfrm>
              <a:off x="2856125" y="4005150"/>
              <a:ext cx="550" cy="325"/>
            </a:xfrm>
            <a:custGeom>
              <a:rect b="b" l="l" r="r" t="t"/>
              <a:pathLst>
                <a:path extrusionOk="0" h="13" w="22">
                  <a:moveTo>
                    <a:pt x="8" y="0"/>
                  </a:moveTo>
                  <a:lnTo>
                    <a:pt x="1" y="11"/>
                  </a:lnTo>
                  <a:lnTo>
                    <a:pt x="16" y="12"/>
                  </a:lnTo>
                  <a:cubicBezTo>
                    <a:pt x="17" y="9"/>
                    <a:pt x="21" y="3"/>
                    <a:pt x="21" y="3"/>
                  </a:cubicBezTo>
                  <a:cubicBezTo>
                    <a:pt x="18" y="2"/>
                    <a:pt x="13" y="0"/>
                    <a:pt x="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47"/>
            <p:cNvSpPr/>
            <p:nvPr/>
          </p:nvSpPr>
          <p:spPr>
            <a:xfrm>
              <a:off x="2855875" y="4006400"/>
              <a:ext cx="725" cy="425"/>
            </a:xfrm>
            <a:custGeom>
              <a:rect b="b" l="l" r="r" t="t"/>
              <a:pathLst>
                <a:path extrusionOk="0" h="17" w="29">
                  <a:moveTo>
                    <a:pt x="28" y="0"/>
                  </a:moveTo>
                  <a:lnTo>
                    <a:pt x="8" y="6"/>
                  </a:lnTo>
                  <a:lnTo>
                    <a:pt x="1" y="17"/>
                  </a:lnTo>
                  <a:cubicBezTo>
                    <a:pt x="6" y="14"/>
                    <a:pt x="15" y="11"/>
                    <a:pt x="21" y="9"/>
                  </a:cubicBezTo>
                  <a:cubicBezTo>
                    <a:pt x="24" y="8"/>
                    <a:pt x="26" y="3"/>
                    <a:pt x="2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47"/>
            <p:cNvSpPr/>
            <p:nvPr/>
          </p:nvSpPr>
          <p:spPr>
            <a:xfrm>
              <a:off x="2767925" y="4158775"/>
              <a:ext cx="575" cy="350"/>
            </a:xfrm>
            <a:custGeom>
              <a:rect b="b" l="l" r="r" t="t"/>
              <a:pathLst>
                <a:path extrusionOk="0" h="14" w="23">
                  <a:moveTo>
                    <a:pt x="11" y="1"/>
                  </a:moveTo>
                  <a:cubicBezTo>
                    <a:pt x="8" y="4"/>
                    <a:pt x="2" y="7"/>
                    <a:pt x="1" y="10"/>
                  </a:cubicBezTo>
                  <a:cubicBezTo>
                    <a:pt x="1" y="10"/>
                    <a:pt x="8" y="12"/>
                    <a:pt x="11" y="14"/>
                  </a:cubicBezTo>
                  <a:lnTo>
                    <a:pt x="23" y="5"/>
                  </a:lnTo>
                  <a:lnTo>
                    <a:pt x="1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47"/>
            <p:cNvSpPr/>
            <p:nvPr/>
          </p:nvSpPr>
          <p:spPr>
            <a:xfrm>
              <a:off x="3121800" y="4040225"/>
              <a:ext cx="400" cy="650"/>
            </a:xfrm>
            <a:custGeom>
              <a:rect b="b" l="l" r="r" t="t"/>
              <a:pathLst>
                <a:path extrusionOk="0" h="26" w="16">
                  <a:moveTo>
                    <a:pt x="15" y="1"/>
                  </a:moveTo>
                  <a:cubicBezTo>
                    <a:pt x="12" y="2"/>
                    <a:pt x="8" y="4"/>
                    <a:pt x="6" y="7"/>
                  </a:cubicBezTo>
                  <a:lnTo>
                    <a:pt x="1" y="26"/>
                  </a:lnTo>
                  <a:lnTo>
                    <a:pt x="11" y="20"/>
                  </a:lnTo>
                  <a:lnTo>
                    <a:pt x="1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47"/>
            <p:cNvSpPr/>
            <p:nvPr/>
          </p:nvSpPr>
          <p:spPr>
            <a:xfrm>
              <a:off x="2861250" y="4173700"/>
              <a:ext cx="575" cy="400"/>
            </a:xfrm>
            <a:custGeom>
              <a:rect b="b" l="l" r="r" t="t"/>
              <a:pathLst>
                <a:path extrusionOk="0" h="16" w="23">
                  <a:moveTo>
                    <a:pt x="9" y="1"/>
                  </a:moveTo>
                  <a:cubicBezTo>
                    <a:pt x="6" y="5"/>
                    <a:pt x="2" y="8"/>
                    <a:pt x="0" y="11"/>
                  </a:cubicBezTo>
                  <a:cubicBezTo>
                    <a:pt x="0" y="11"/>
                    <a:pt x="8" y="14"/>
                    <a:pt x="11" y="16"/>
                  </a:cubicBezTo>
                  <a:lnTo>
                    <a:pt x="22" y="5"/>
                  </a:lnTo>
                  <a:lnTo>
                    <a:pt x="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47"/>
            <p:cNvSpPr/>
            <p:nvPr/>
          </p:nvSpPr>
          <p:spPr>
            <a:xfrm>
              <a:off x="3121025" y="4041525"/>
              <a:ext cx="400" cy="650"/>
            </a:xfrm>
            <a:custGeom>
              <a:rect b="b" l="l" r="r" t="t"/>
              <a:pathLst>
                <a:path extrusionOk="0" h="26" w="16">
                  <a:moveTo>
                    <a:pt x="15" y="0"/>
                  </a:moveTo>
                  <a:lnTo>
                    <a:pt x="2" y="15"/>
                  </a:lnTo>
                  <a:cubicBezTo>
                    <a:pt x="1" y="17"/>
                    <a:pt x="1" y="21"/>
                    <a:pt x="1" y="25"/>
                  </a:cubicBezTo>
                  <a:lnTo>
                    <a:pt x="15" y="11"/>
                  </a:lnTo>
                  <a:lnTo>
                    <a:pt x="1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47"/>
            <p:cNvSpPr/>
            <p:nvPr/>
          </p:nvSpPr>
          <p:spPr>
            <a:xfrm>
              <a:off x="2885200" y="4142625"/>
              <a:ext cx="825" cy="225"/>
            </a:xfrm>
            <a:custGeom>
              <a:rect b="b" l="l" r="r" t="t"/>
              <a:pathLst>
                <a:path extrusionOk="0" h="9" w="33">
                  <a:moveTo>
                    <a:pt x="10" y="1"/>
                  </a:moveTo>
                  <a:cubicBezTo>
                    <a:pt x="7" y="1"/>
                    <a:pt x="5" y="4"/>
                    <a:pt x="0" y="7"/>
                  </a:cubicBezTo>
                  <a:lnTo>
                    <a:pt x="22" y="8"/>
                  </a:lnTo>
                  <a:lnTo>
                    <a:pt x="32" y="2"/>
                  </a:lnTo>
                  <a:cubicBezTo>
                    <a:pt x="25" y="1"/>
                    <a:pt x="16" y="1"/>
                    <a:pt x="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47"/>
            <p:cNvSpPr/>
            <p:nvPr/>
          </p:nvSpPr>
          <p:spPr>
            <a:xfrm>
              <a:off x="2891600" y="3959450"/>
              <a:ext cx="775" cy="400"/>
            </a:xfrm>
            <a:custGeom>
              <a:rect b="b" l="l" r="r" t="t"/>
              <a:pathLst>
                <a:path extrusionOk="0" h="16" w="31">
                  <a:moveTo>
                    <a:pt x="23" y="0"/>
                  </a:moveTo>
                  <a:cubicBezTo>
                    <a:pt x="21" y="0"/>
                    <a:pt x="20" y="1"/>
                    <a:pt x="19" y="1"/>
                  </a:cubicBezTo>
                  <a:cubicBezTo>
                    <a:pt x="15" y="5"/>
                    <a:pt x="8" y="10"/>
                    <a:pt x="2" y="15"/>
                  </a:cubicBezTo>
                  <a:lnTo>
                    <a:pt x="2" y="15"/>
                  </a:lnTo>
                  <a:cubicBezTo>
                    <a:pt x="4" y="15"/>
                    <a:pt x="6" y="15"/>
                    <a:pt x="7" y="15"/>
                  </a:cubicBezTo>
                  <a:cubicBezTo>
                    <a:pt x="10" y="15"/>
                    <a:pt x="12" y="15"/>
                    <a:pt x="13" y="14"/>
                  </a:cubicBezTo>
                  <a:cubicBezTo>
                    <a:pt x="18" y="10"/>
                    <a:pt x="25" y="5"/>
                    <a:pt x="31" y="1"/>
                  </a:cubicBezTo>
                  <a:cubicBezTo>
                    <a:pt x="28" y="1"/>
                    <a:pt x="25" y="0"/>
                    <a:pt x="23" y="0"/>
                  </a:cubicBezTo>
                  <a:close/>
                  <a:moveTo>
                    <a:pt x="2" y="15"/>
                  </a:moveTo>
                  <a:cubicBezTo>
                    <a:pt x="1" y="15"/>
                    <a:pt x="1" y="16"/>
                    <a:pt x="0" y="16"/>
                  </a:cubicBezTo>
                  <a:lnTo>
                    <a:pt x="2" y="16"/>
                  </a:lnTo>
                  <a:cubicBezTo>
                    <a:pt x="2" y="16"/>
                    <a:pt x="2" y="15"/>
                    <a:pt x="2" y="15"/>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47"/>
            <p:cNvSpPr/>
            <p:nvPr/>
          </p:nvSpPr>
          <p:spPr>
            <a:xfrm>
              <a:off x="2763850" y="4159225"/>
              <a:ext cx="550" cy="400"/>
            </a:xfrm>
            <a:custGeom>
              <a:rect b="b" l="l" r="r" t="t"/>
              <a:pathLst>
                <a:path extrusionOk="0" h="16" w="22">
                  <a:moveTo>
                    <a:pt x="11" y="0"/>
                  </a:moveTo>
                  <a:cubicBezTo>
                    <a:pt x="8" y="2"/>
                    <a:pt x="0" y="6"/>
                    <a:pt x="0" y="6"/>
                  </a:cubicBezTo>
                  <a:cubicBezTo>
                    <a:pt x="2" y="9"/>
                    <a:pt x="8" y="12"/>
                    <a:pt x="11" y="15"/>
                  </a:cubicBezTo>
                  <a:cubicBezTo>
                    <a:pt x="15" y="14"/>
                    <a:pt x="21" y="9"/>
                    <a:pt x="21" y="9"/>
                  </a:cubicBezTo>
                  <a:cubicBezTo>
                    <a:pt x="20" y="6"/>
                    <a:pt x="15" y="3"/>
                    <a:pt x="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47"/>
            <p:cNvSpPr/>
            <p:nvPr/>
          </p:nvSpPr>
          <p:spPr>
            <a:xfrm>
              <a:off x="2764000" y="4164750"/>
              <a:ext cx="725" cy="375"/>
            </a:xfrm>
            <a:custGeom>
              <a:rect b="b" l="l" r="r" t="t"/>
              <a:pathLst>
                <a:path extrusionOk="0" h="15" w="29">
                  <a:moveTo>
                    <a:pt x="28" y="0"/>
                  </a:moveTo>
                  <a:lnTo>
                    <a:pt x="0" y="6"/>
                  </a:lnTo>
                  <a:lnTo>
                    <a:pt x="28" y="15"/>
                  </a:lnTo>
                  <a:lnTo>
                    <a:pt x="2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47"/>
            <p:cNvSpPr/>
            <p:nvPr/>
          </p:nvSpPr>
          <p:spPr>
            <a:xfrm>
              <a:off x="2763675" y="4181375"/>
              <a:ext cx="575" cy="350"/>
            </a:xfrm>
            <a:custGeom>
              <a:rect b="b" l="l" r="r" t="t"/>
              <a:pathLst>
                <a:path extrusionOk="0" h="14" w="23">
                  <a:moveTo>
                    <a:pt x="10" y="0"/>
                  </a:moveTo>
                  <a:cubicBezTo>
                    <a:pt x="7" y="3"/>
                    <a:pt x="2" y="6"/>
                    <a:pt x="0" y="9"/>
                  </a:cubicBezTo>
                  <a:cubicBezTo>
                    <a:pt x="0" y="9"/>
                    <a:pt x="7" y="12"/>
                    <a:pt x="12" y="13"/>
                  </a:cubicBezTo>
                  <a:lnTo>
                    <a:pt x="22" y="4"/>
                  </a:lnTo>
                  <a:lnTo>
                    <a:pt x="1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47"/>
            <p:cNvSpPr/>
            <p:nvPr/>
          </p:nvSpPr>
          <p:spPr>
            <a:xfrm>
              <a:off x="2853450" y="4003775"/>
              <a:ext cx="725" cy="450"/>
            </a:xfrm>
            <a:custGeom>
              <a:rect b="b" l="l" r="r" t="t"/>
              <a:pathLst>
                <a:path extrusionOk="0" h="18" w="29">
                  <a:moveTo>
                    <a:pt x="28" y="1"/>
                  </a:moveTo>
                  <a:lnTo>
                    <a:pt x="8" y="7"/>
                  </a:lnTo>
                  <a:lnTo>
                    <a:pt x="0" y="17"/>
                  </a:lnTo>
                  <a:cubicBezTo>
                    <a:pt x="8" y="16"/>
                    <a:pt x="15" y="13"/>
                    <a:pt x="21" y="10"/>
                  </a:cubicBezTo>
                  <a:cubicBezTo>
                    <a:pt x="24" y="10"/>
                    <a:pt x="25" y="4"/>
                    <a:pt x="2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47"/>
            <p:cNvSpPr/>
            <p:nvPr/>
          </p:nvSpPr>
          <p:spPr>
            <a:xfrm>
              <a:off x="2855500" y="4007400"/>
              <a:ext cx="725" cy="425"/>
            </a:xfrm>
            <a:custGeom>
              <a:rect b="b" l="l" r="r" t="t"/>
              <a:pathLst>
                <a:path extrusionOk="0" h="17" w="29">
                  <a:moveTo>
                    <a:pt x="29" y="0"/>
                  </a:moveTo>
                  <a:cubicBezTo>
                    <a:pt x="26" y="0"/>
                    <a:pt x="20" y="0"/>
                    <a:pt x="18" y="2"/>
                  </a:cubicBezTo>
                  <a:lnTo>
                    <a:pt x="1" y="16"/>
                  </a:lnTo>
                  <a:cubicBezTo>
                    <a:pt x="5" y="16"/>
                    <a:pt x="10" y="16"/>
                    <a:pt x="13" y="15"/>
                  </a:cubicBezTo>
                  <a:lnTo>
                    <a:pt x="2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47"/>
            <p:cNvSpPr/>
            <p:nvPr/>
          </p:nvSpPr>
          <p:spPr>
            <a:xfrm>
              <a:off x="2854625" y="4007200"/>
              <a:ext cx="425" cy="400"/>
            </a:xfrm>
            <a:custGeom>
              <a:rect b="b" l="l" r="r" t="t"/>
              <a:pathLst>
                <a:path extrusionOk="0" h="16" w="17">
                  <a:moveTo>
                    <a:pt x="17" y="1"/>
                  </a:moveTo>
                  <a:lnTo>
                    <a:pt x="5" y="2"/>
                  </a:lnTo>
                  <a:cubicBezTo>
                    <a:pt x="3" y="7"/>
                    <a:pt x="0" y="11"/>
                    <a:pt x="0" y="15"/>
                  </a:cubicBezTo>
                  <a:cubicBezTo>
                    <a:pt x="0" y="15"/>
                    <a:pt x="8" y="14"/>
                    <a:pt x="12" y="14"/>
                  </a:cubicBezTo>
                  <a:lnTo>
                    <a:pt x="1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47"/>
            <p:cNvSpPr/>
            <p:nvPr/>
          </p:nvSpPr>
          <p:spPr>
            <a:xfrm>
              <a:off x="2850100" y="4004525"/>
              <a:ext cx="725" cy="425"/>
            </a:xfrm>
            <a:custGeom>
              <a:rect b="b" l="l" r="r" t="t"/>
              <a:pathLst>
                <a:path extrusionOk="0" h="17" w="29">
                  <a:moveTo>
                    <a:pt x="28" y="0"/>
                  </a:moveTo>
                  <a:lnTo>
                    <a:pt x="15" y="2"/>
                  </a:lnTo>
                  <a:lnTo>
                    <a:pt x="1" y="17"/>
                  </a:lnTo>
                  <a:cubicBezTo>
                    <a:pt x="3" y="17"/>
                    <a:pt x="9" y="17"/>
                    <a:pt x="11" y="15"/>
                  </a:cubicBezTo>
                  <a:lnTo>
                    <a:pt x="2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47"/>
            <p:cNvSpPr/>
            <p:nvPr/>
          </p:nvSpPr>
          <p:spPr>
            <a:xfrm>
              <a:off x="2855975" y="4152100"/>
              <a:ext cx="850" cy="300"/>
            </a:xfrm>
            <a:custGeom>
              <a:rect b="b" l="l" r="r" t="t"/>
              <a:pathLst>
                <a:path extrusionOk="0" h="12" w="34">
                  <a:moveTo>
                    <a:pt x="23" y="1"/>
                  </a:moveTo>
                  <a:cubicBezTo>
                    <a:pt x="23" y="1"/>
                    <a:pt x="22" y="1"/>
                    <a:pt x="22" y="1"/>
                  </a:cubicBezTo>
                  <a:cubicBezTo>
                    <a:pt x="16" y="3"/>
                    <a:pt x="8" y="6"/>
                    <a:pt x="1" y="7"/>
                  </a:cubicBezTo>
                  <a:lnTo>
                    <a:pt x="13" y="12"/>
                  </a:lnTo>
                  <a:lnTo>
                    <a:pt x="33" y="4"/>
                  </a:lnTo>
                  <a:cubicBezTo>
                    <a:pt x="30" y="3"/>
                    <a:pt x="26" y="1"/>
                    <a:pt x="2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47"/>
            <p:cNvSpPr/>
            <p:nvPr/>
          </p:nvSpPr>
          <p:spPr>
            <a:xfrm>
              <a:off x="2842550" y="3998125"/>
              <a:ext cx="725" cy="425"/>
            </a:xfrm>
            <a:custGeom>
              <a:rect b="b" l="l" r="r" t="t"/>
              <a:pathLst>
                <a:path extrusionOk="0" h="17" w="29">
                  <a:moveTo>
                    <a:pt x="29" y="0"/>
                  </a:moveTo>
                  <a:lnTo>
                    <a:pt x="29" y="0"/>
                  </a:lnTo>
                  <a:cubicBezTo>
                    <a:pt x="22" y="3"/>
                    <a:pt x="14" y="6"/>
                    <a:pt x="7" y="8"/>
                  </a:cubicBezTo>
                  <a:cubicBezTo>
                    <a:pt x="5" y="9"/>
                    <a:pt x="2" y="14"/>
                    <a:pt x="1" y="17"/>
                  </a:cubicBezTo>
                  <a:lnTo>
                    <a:pt x="22" y="11"/>
                  </a:lnTo>
                  <a:lnTo>
                    <a:pt x="2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47"/>
            <p:cNvSpPr/>
            <p:nvPr/>
          </p:nvSpPr>
          <p:spPr>
            <a:xfrm>
              <a:off x="2936650" y="3967825"/>
              <a:ext cx="725" cy="300"/>
            </a:xfrm>
            <a:custGeom>
              <a:rect b="b" l="l" r="r" t="t"/>
              <a:pathLst>
                <a:path extrusionOk="0" h="12" w="29">
                  <a:moveTo>
                    <a:pt x="28" y="0"/>
                  </a:moveTo>
                  <a:lnTo>
                    <a:pt x="8" y="2"/>
                  </a:lnTo>
                  <a:cubicBezTo>
                    <a:pt x="8" y="2"/>
                    <a:pt x="3" y="6"/>
                    <a:pt x="0" y="9"/>
                  </a:cubicBezTo>
                  <a:lnTo>
                    <a:pt x="17" y="12"/>
                  </a:lnTo>
                  <a:lnTo>
                    <a:pt x="2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47"/>
            <p:cNvSpPr/>
            <p:nvPr/>
          </p:nvSpPr>
          <p:spPr>
            <a:xfrm>
              <a:off x="2889900" y="3958075"/>
              <a:ext cx="750" cy="425"/>
            </a:xfrm>
            <a:custGeom>
              <a:rect b="b" l="l" r="r" t="t"/>
              <a:pathLst>
                <a:path extrusionOk="0" h="17" w="30">
                  <a:moveTo>
                    <a:pt x="30" y="0"/>
                  </a:moveTo>
                  <a:lnTo>
                    <a:pt x="0" y="5"/>
                  </a:lnTo>
                  <a:lnTo>
                    <a:pt x="6" y="16"/>
                  </a:lnTo>
                  <a:lnTo>
                    <a:pt x="3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47"/>
            <p:cNvSpPr/>
            <p:nvPr/>
          </p:nvSpPr>
          <p:spPr>
            <a:xfrm>
              <a:off x="2898700" y="3981800"/>
              <a:ext cx="700" cy="375"/>
            </a:xfrm>
            <a:custGeom>
              <a:rect b="b" l="l" r="r" t="t"/>
              <a:pathLst>
                <a:path extrusionOk="0" h="15" w="28">
                  <a:moveTo>
                    <a:pt x="16" y="0"/>
                  </a:moveTo>
                  <a:lnTo>
                    <a:pt x="0" y="15"/>
                  </a:lnTo>
                  <a:cubicBezTo>
                    <a:pt x="3" y="15"/>
                    <a:pt x="9" y="15"/>
                    <a:pt x="10" y="13"/>
                  </a:cubicBezTo>
                  <a:lnTo>
                    <a:pt x="2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47"/>
            <p:cNvSpPr/>
            <p:nvPr/>
          </p:nvSpPr>
          <p:spPr>
            <a:xfrm>
              <a:off x="2884650" y="4143325"/>
              <a:ext cx="525" cy="400"/>
            </a:xfrm>
            <a:custGeom>
              <a:rect b="b" l="l" r="r" t="t"/>
              <a:pathLst>
                <a:path extrusionOk="0" h="16" w="21">
                  <a:moveTo>
                    <a:pt x="10" y="1"/>
                  </a:moveTo>
                  <a:cubicBezTo>
                    <a:pt x="6" y="4"/>
                    <a:pt x="0" y="8"/>
                    <a:pt x="0" y="8"/>
                  </a:cubicBezTo>
                  <a:cubicBezTo>
                    <a:pt x="3" y="10"/>
                    <a:pt x="7" y="13"/>
                    <a:pt x="12" y="15"/>
                  </a:cubicBezTo>
                  <a:cubicBezTo>
                    <a:pt x="15" y="13"/>
                    <a:pt x="21" y="10"/>
                    <a:pt x="21" y="10"/>
                  </a:cubicBezTo>
                  <a:cubicBezTo>
                    <a:pt x="19" y="7"/>
                    <a:pt x="13" y="4"/>
                    <a:pt x="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47"/>
            <p:cNvSpPr/>
            <p:nvPr/>
          </p:nvSpPr>
          <p:spPr>
            <a:xfrm>
              <a:off x="2749700" y="4154800"/>
              <a:ext cx="825" cy="250"/>
            </a:xfrm>
            <a:custGeom>
              <a:rect b="b" l="l" r="r" t="t"/>
              <a:pathLst>
                <a:path extrusionOk="0" h="10" w="33">
                  <a:moveTo>
                    <a:pt x="10" y="1"/>
                  </a:moveTo>
                  <a:cubicBezTo>
                    <a:pt x="9" y="1"/>
                    <a:pt x="4" y="4"/>
                    <a:pt x="0" y="5"/>
                  </a:cubicBezTo>
                  <a:lnTo>
                    <a:pt x="21" y="9"/>
                  </a:lnTo>
                  <a:lnTo>
                    <a:pt x="21" y="9"/>
                  </a:lnTo>
                  <a:lnTo>
                    <a:pt x="32" y="5"/>
                  </a:lnTo>
                  <a:cubicBezTo>
                    <a:pt x="27" y="4"/>
                    <a:pt x="18" y="2"/>
                    <a:pt x="10" y="1"/>
                  </a:cubicBezTo>
                  <a:close/>
                  <a:moveTo>
                    <a:pt x="21" y="9"/>
                  </a:moveTo>
                  <a:lnTo>
                    <a:pt x="21" y="10"/>
                  </a:lnTo>
                  <a:lnTo>
                    <a:pt x="22" y="10"/>
                  </a:lnTo>
                  <a:lnTo>
                    <a:pt x="21" y="9"/>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47"/>
            <p:cNvSpPr/>
            <p:nvPr/>
          </p:nvSpPr>
          <p:spPr>
            <a:xfrm>
              <a:off x="2851725" y="4173075"/>
              <a:ext cx="875" cy="300"/>
            </a:xfrm>
            <a:custGeom>
              <a:rect b="b" l="l" r="r" t="t"/>
              <a:pathLst>
                <a:path extrusionOk="0" h="12" w="35">
                  <a:moveTo>
                    <a:pt x="22" y="1"/>
                  </a:moveTo>
                  <a:cubicBezTo>
                    <a:pt x="16" y="4"/>
                    <a:pt x="9" y="5"/>
                    <a:pt x="0" y="8"/>
                  </a:cubicBezTo>
                  <a:cubicBezTo>
                    <a:pt x="5" y="10"/>
                    <a:pt x="11" y="11"/>
                    <a:pt x="12" y="11"/>
                  </a:cubicBezTo>
                  <a:cubicBezTo>
                    <a:pt x="19" y="10"/>
                    <a:pt x="27" y="7"/>
                    <a:pt x="34" y="4"/>
                  </a:cubicBezTo>
                  <a:cubicBezTo>
                    <a:pt x="30" y="4"/>
                    <a:pt x="25" y="1"/>
                    <a:pt x="2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47"/>
            <p:cNvSpPr/>
            <p:nvPr/>
          </p:nvSpPr>
          <p:spPr>
            <a:xfrm>
              <a:off x="2899500" y="3987150"/>
              <a:ext cx="725" cy="400"/>
            </a:xfrm>
            <a:custGeom>
              <a:rect b="b" l="l" r="r" t="t"/>
              <a:pathLst>
                <a:path extrusionOk="0" h="16" w="29">
                  <a:moveTo>
                    <a:pt x="28" y="1"/>
                  </a:moveTo>
                  <a:lnTo>
                    <a:pt x="28" y="1"/>
                  </a:lnTo>
                  <a:cubicBezTo>
                    <a:pt x="21" y="2"/>
                    <a:pt x="14" y="5"/>
                    <a:pt x="8" y="7"/>
                  </a:cubicBezTo>
                  <a:cubicBezTo>
                    <a:pt x="5" y="8"/>
                    <a:pt x="2" y="13"/>
                    <a:pt x="0" y="16"/>
                  </a:cubicBezTo>
                  <a:lnTo>
                    <a:pt x="21" y="11"/>
                  </a:lnTo>
                  <a:lnTo>
                    <a:pt x="2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47"/>
            <p:cNvSpPr/>
            <p:nvPr/>
          </p:nvSpPr>
          <p:spPr>
            <a:xfrm>
              <a:off x="2846600" y="4009775"/>
              <a:ext cx="725" cy="475"/>
            </a:xfrm>
            <a:custGeom>
              <a:rect b="b" l="l" r="r" t="t"/>
              <a:pathLst>
                <a:path extrusionOk="0" h="19" w="29">
                  <a:moveTo>
                    <a:pt x="29" y="1"/>
                  </a:moveTo>
                  <a:lnTo>
                    <a:pt x="29" y="1"/>
                  </a:lnTo>
                  <a:cubicBezTo>
                    <a:pt x="24" y="2"/>
                    <a:pt x="20" y="1"/>
                    <a:pt x="17" y="4"/>
                  </a:cubicBezTo>
                  <a:lnTo>
                    <a:pt x="1" y="18"/>
                  </a:lnTo>
                  <a:cubicBezTo>
                    <a:pt x="4" y="17"/>
                    <a:pt x="10" y="17"/>
                    <a:pt x="13" y="15"/>
                  </a:cubicBezTo>
                  <a:lnTo>
                    <a:pt x="2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47"/>
            <p:cNvSpPr/>
            <p:nvPr/>
          </p:nvSpPr>
          <p:spPr>
            <a:xfrm>
              <a:off x="2925550" y="3974625"/>
              <a:ext cx="575" cy="350"/>
            </a:xfrm>
            <a:custGeom>
              <a:rect b="b" l="l" r="r" t="t"/>
              <a:pathLst>
                <a:path extrusionOk="0" h="14" w="23">
                  <a:moveTo>
                    <a:pt x="9" y="0"/>
                  </a:moveTo>
                  <a:lnTo>
                    <a:pt x="0" y="9"/>
                  </a:lnTo>
                  <a:lnTo>
                    <a:pt x="15" y="13"/>
                  </a:lnTo>
                  <a:cubicBezTo>
                    <a:pt x="16" y="11"/>
                    <a:pt x="22" y="5"/>
                    <a:pt x="22" y="5"/>
                  </a:cubicBezTo>
                  <a:cubicBezTo>
                    <a:pt x="19" y="3"/>
                    <a:pt x="13" y="2"/>
                    <a:pt x="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47"/>
            <p:cNvSpPr/>
            <p:nvPr/>
          </p:nvSpPr>
          <p:spPr>
            <a:xfrm>
              <a:off x="3131875" y="3976675"/>
              <a:ext cx="350" cy="625"/>
            </a:xfrm>
            <a:custGeom>
              <a:rect b="b" l="l" r="r" t="t"/>
              <a:pathLst>
                <a:path extrusionOk="0" h="25" w="14">
                  <a:moveTo>
                    <a:pt x="8" y="1"/>
                  </a:moveTo>
                  <a:cubicBezTo>
                    <a:pt x="8" y="1"/>
                    <a:pt x="2" y="4"/>
                    <a:pt x="1" y="6"/>
                  </a:cubicBezTo>
                  <a:lnTo>
                    <a:pt x="8" y="24"/>
                  </a:lnTo>
                  <a:lnTo>
                    <a:pt x="8" y="24"/>
                  </a:lnTo>
                  <a:lnTo>
                    <a:pt x="14" y="23"/>
                  </a:lnTo>
                  <a:cubicBezTo>
                    <a:pt x="12" y="15"/>
                    <a:pt x="11" y="6"/>
                    <a:pt x="8" y="1"/>
                  </a:cubicBezTo>
                  <a:close/>
                  <a:moveTo>
                    <a:pt x="8" y="24"/>
                  </a:moveTo>
                  <a:lnTo>
                    <a:pt x="7" y="24"/>
                  </a:lnTo>
                  <a:lnTo>
                    <a:pt x="8" y="24"/>
                  </a:lnTo>
                  <a:lnTo>
                    <a:pt x="8" y="24"/>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47"/>
            <p:cNvSpPr/>
            <p:nvPr/>
          </p:nvSpPr>
          <p:spPr>
            <a:xfrm>
              <a:off x="2884450" y="3964125"/>
              <a:ext cx="800" cy="300"/>
            </a:xfrm>
            <a:custGeom>
              <a:rect b="b" l="l" r="r" t="t"/>
              <a:pathLst>
                <a:path extrusionOk="0" h="12" w="32">
                  <a:moveTo>
                    <a:pt x="14" y="1"/>
                  </a:moveTo>
                  <a:lnTo>
                    <a:pt x="1" y="7"/>
                  </a:lnTo>
                  <a:cubicBezTo>
                    <a:pt x="5" y="8"/>
                    <a:pt x="8" y="11"/>
                    <a:pt x="14" y="11"/>
                  </a:cubicBezTo>
                  <a:cubicBezTo>
                    <a:pt x="14" y="11"/>
                    <a:pt x="26" y="5"/>
                    <a:pt x="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47"/>
            <p:cNvSpPr/>
            <p:nvPr/>
          </p:nvSpPr>
          <p:spPr>
            <a:xfrm>
              <a:off x="2744050" y="4159650"/>
              <a:ext cx="850" cy="275"/>
            </a:xfrm>
            <a:custGeom>
              <a:rect b="b" l="l" r="r" t="t"/>
              <a:pathLst>
                <a:path extrusionOk="0" h="11" w="34">
                  <a:moveTo>
                    <a:pt x="11" y="1"/>
                  </a:moveTo>
                  <a:lnTo>
                    <a:pt x="1" y="7"/>
                  </a:lnTo>
                  <a:cubicBezTo>
                    <a:pt x="7" y="8"/>
                    <a:pt x="16" y="10"/>
                    <a:pt x="22" y="10"/>
                  </a:cubicBezTo>
                  <a:cubicBezTo>
                    <a:pt x="22" y="10"/>
                    <a:pt x="23" y="10"/>
                    <a:pt x="23" y="10"/>
                  </a:cubicBezTo>
                  <a:cubicBezTo>
                    <a:pt x="26" y="10"/>
                    <a:pt x="30" y="8"/>
                    <a:pt x="33" y="7"/>
                  </a:cubicBezTo>
                  <a:lnTo>
                    <a:pt x="1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47"/>
            <p:cNvSpPr/>
            <p:nvPr/>
          </p:nvSpPr>
          <p:spPr>
            <a:xfrm>
              <a:off x="2883575" y="3964275"/>
              <a:ext cx="900" cy="100"/>
            </a:xfrm>
            <a:custGeom>
              <a:rect b="b" l="l" r="r" t="t"/>
              <a:pathLst>
                <a:path extrusionOk="0" h="4" w="36">
                  <a:moveTo>
                    <a:pt x="36" y="1"/>
                  </a:moveTo>
                  <a:lnTo>
                    <a:pt x="0" y="4"/>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47"/>
            <p:cNvSpPr/>
            <p:nvPr/>
          </p:nvSpPr>
          <p:spPr>
            <a:xfrm>
              <a:off x="2934925" y="3971700"/>
              <a:ext cx="600" cy="525"/>
            </a:xfrm>
            <a:custGeom>
              <a:rect b="b" l="l" r="r" t="t"/>
              <a:pathLst>
                <a:path extrusionOk="0" h="21" w="24">
                  <a:moveTo>
                    <a:pt x="21" y="1"/>
                  </a:moveTo>
                  <a:lnTo>
                    <a:pt x="0" y="14"/>
                  </a:lnTo>
                  <a:cubicBezTo>
                    <a:pt x="0" y="14"/>
                    <a:pt x="5" y="19"/>
                    <a:pt x="8" y="20"/>
                  </a:cubicBezTo>
                  <a:lnTo>
                    <a:pt x="24" y="7"/>
                  </a:lnTo>
                  <a:lnTo>
                    <a:pt x="2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47"/>
            <p:cNvSpPr/>
            <p:nvPr/>
          </p:nvSpPr>
          <p:spPr>
            <a:xfrm>
              <a:off x="2887325" y="3971575"/>
              <a:ext cx="750" cy="375"/>
            </a:xfrm>
            <a:custGeom>
              <a:rect b="b" l="l" r="r" t="t"/>
              <a:pathLst>
                <a:path extrusionOk="0" h="15" w="30">
                  <a:moveTo>
                    <a:pt x="30" y="0"/>
                  </a:moveTo>
                  <a:cubicBezTo>
                    <a:pt x="22" y="2"/>
                    <a:pt x="14" y="5"/>
                    <a:pt x="8" y="6"/>
                  </a:cubicBezTo>
                  <a:cubicBezTo>
                    <a:pt x="5" y="7"/>
                    <a:pt x="2" y="12"/>
                    <a:pt x="0" y="15"/>
                  </a:cubicBezTo>
                  <a:lnTo>
                    <a:pt x="21" y="10"/>
                  </a:lnTo>
                  <a:lnTo>
                    <a:pt x="3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47"/>
            <p:cNvSpPr/>
            <p:nvPr/>
          </p:nvSpPr>
          <p:spPr>
            <a:xfrm>
              <a:off x="2828475" y="3984100"/>
              <a:ext cx="550" cy="325"/>
            </a:xfrm>
            <a:custGeom>
              <a:rect b="b" l="l" r="r" t="t"/>
              <a:pathLst>
                <a:path extrusionOk="0" h="13" w="22">
                  <a:moveTo>
                    <a:pt x="6" y="1"/>
                  </a:moveTo>
                  <a:cubicBezTo>
                    <a:pt x="5" y="4"/>
                    <a:pt x="0" y="11"/>
                    <a:pt x="0" y="11"/>
                  </a:cubicBezTo>
                  <a:cubicBezTo>
                    <a:pt x="3" y="13"/>
                    <a:pt x="9" y="13"/>
                    <a:pt x="14" y="13"/>
                  </a:cubicBezTo>
                  <a:cubicBezTo>
                    <a:pt x="17" y="10"/>
                    <a:pt x="21" y="4"/>
                    <a:pt x="21" y="4"/>
                  </a:cubicBezTo>
                  <a:cubicBezTo>
                    <a:pt x="18" y="2"/>
                    <a:pt x="12" y="2"/>
                    <a:pt x="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47"/>
            <p:cNvSpPr/>
            <p:nvPr/>
          </p:nvSpPr>
          <p:spPr>
            <a:xfrm>
              <a:off x="2881575" y="4145175"/>
              <a:ext cx="550" cy="400"/>
            </a:xfrm>
            <a:custGeom>
              <a:rect b="b" l="l" r="r" t="t"/>
              <a:pathLst>
                <a:path extrusionOk="0" h="16" w="22">
                  <a:moveTo>
                    <a:pt x="11" y="0"/>
                  </a:moveTo>
                  <a:lnTo>
                    <a:pt x="1" y="12"/>
                  </a:lnTo>
                  <a:lnTo>
                    <a:pt x="14" y="15"/>
                  </a:lnTo>
                  <a:cubicBezTo>
                    <a:pt x="17" y="11"/>
                    <a:pt x="22" y="8"/>
                    <a:pt x="22" y="5"/>
                  </a:cubicBezTo>
                  <a:cubicBezTo>
                    <a:pt x="22" y="5"/>
                    <a:pt x="16" y="2"/>
                    <a:pt x="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47"/>
            <p:cNvSpPr/>
            <p:nvPr/>
          </p:nvSpPr>
          <p:spPr>
            <a:xfrm>
              <a:off x="2884600" y="4166475"/>
              <a:ext cx="800" cy="275"/>
            </a:xfrm>
            <a:custGeom>
              <a:rect b="b" l="l" r="r" t="t"/>
              <a:pathLst>
                <a:path extrusionOk="0" h="11" w="32">
                  <a:moveTo>
                    <a:pt x="20" y="0"/>
                  </a:moveTo>
                  <a:cubicBezTo>
                    <a:pt x="20" y="0"/>
                    <a:pt x="8" y="3"/>
                    <a:pt x="1" y="5"/>
                  </a:cubicBezTo>
                  <a:lnTo>
                    <a:pt x="17" y="10"/>
                  </a:lnTo>
                  <a:lnTo>
                    <a:pt x="31" y="9"/>
                  </a:lnTo>
                  <a:cubicBezTo>
                    <a:pt x="29" y="6"/>
                    <a:pt x="26" y="2"/>
                    <a:pt x="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47"/>
            <p:cNvSpPr/>
            <p:nvPr/>
          </p:nvSpPr>
          <p:spPr>
            <a:xfrm>
              <a:off x="2739250" y="4181500"/>
              <a:ext cx="875" cy="250"/>
            </a:xfrm>
            <a:custGeom>
              <a:rect b="b" l="l" r="r" t="t"/>
              <a:pathLst>
                <a:path extrusionOk="0" h="10" w="35">
                  <a:moveTo>
                    <a:pt x="12" y="1"/>
                  </a:moveTo>
                  <a:cubicBezTo>
                    <a:pt x="9" y="1"/>
                    <a:pt x="5" y="4"/>
                    <a:pt x="0" y="5"/>
                  </a:cubicBezTo>
                  <a:lnTo>
                    <a:pt x="22" y="10"/>
                  </a:lnTo>
                  <a:lnTo>
                    <a:pt x="34" y="5"/>
                  </a:lnTo>
                  <a:lnTo>
                    <a:pt x="1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47"/>
            <p:cNvSpPr/>
            <p:nvPr/>
          </p:nvSpPr>
          <p:spPr>
            <a:xfrm>
              <a:off x="2843000" y="4011575"/>
              <a:ext cx="700" cy="400"/>
            </a:xfrm>
            <a:custGeom>
              <a:rect b="b" l="l" r="r" t="t"/>
              <a:pathLst>
                <a:path extrusionOk="0" h="16" w="28">
                  <a:moveTo>
                    <a:pt x="27" y="1"/>
                  </a:moveTo>
                  <a:lnTo>
                    <a:pt x="6" y="7"/>
                  </a:lnTo>
                  <a:cubicBezTo>
                    <a:pt x="6" y="7"/>
                    <a:pt x="2" y="13"/>
                    <a:pt x="1" y="16"/>
                  </a:cubicBezTo>
                  <a:lnTo>
                    <a:pt x="17" y="14"/>
                  </a:lnTo>
                  <a:lnTo>
                    <a:pt x="2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47"/>
            <p:cNvSpPr/>
            <p:nvPr/>
          </p:nvSpPr>
          <p:spPr>
            <a:xfrm>
              <a:off x="2735900" y="4180850"/>
              <a:ext cx="875" cy="250"/>
            </a:xfrm>
            <a:custGeom>
              <a:rect b="b" l="l" r="r" t="t"/>
              <a:pathLst>
                <a:path extrusionOk="0" h="10" w="35">
                  <a:moveTo>
                    <a:pt x="22" y="0"/>
                  </a:moveTo>
                  <a:cubicBezTo>
                    <a:pt x="17" y="2"/>
                    <a:pt x="8" y="3"/>
                    <a:pt x="0" y="5"/>
                  </a:cubicBezTo>
                  <a:cubicBezTo>
                    <a:pt x="5" y="6"/>
                    <a:pt x="9" y="9"/>
                    <a:pt x="12" y="9"/>
                  </a:cubicBezTo>
                  <a:cubicBezTo>
                    <a:pt x="18" y="8"/>
                    <a:pt x="27" y="6"/>
                    <a:pt x="34" y="5"/>
                  </a:cubicBezTo>
                  <a:cubicBezTo>
                    <a:pt x="30" y="3"/>
                    <a:pt x="25" y="0"/>
                    <a:pt x="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47"/>
            <p:cNvSpPr/>
            <p:nvPr/>
          </p:nvSpPr>
          <p:spPr>
            <a:xfrm>
              <a:off x="2735050" y="4179750"/>
              <a:ext cx="800" cy="325"/>
            </a:xfrm>
            <a:custGeom>
              <a:rect b="b" l="l" r="r" t="t"/>
              <a:pathLst>
                <a:path extrusionOk="0" h="13" w="32">
                  <a:moveTo>
                    <a:pt x="17" y="0"/>
                  </a:moveTo>
                  <a:lnTo>
                    <a:pt x="1" y="6"/>
                  </a:lnTo>
                  <a:lnTo>
                    <a:pt x="21" y="12"/>
                  </a:lnTo>
                  <a:cubicBezTo>
                    <a:pt x="21" y="12"/>
                    <a:pt x="28" y="9"/>
                    <a:pt x="31" y="8"/>
                  </a:cubicBezTo>
                  <a:lnTo>
                    <a:pt x="1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47"/>
            <p:cNvSpPr/>
            <p:nvPr/>
          </p:nvSpPr>
          <p:spPr>
            <a:xfrm>
              <a:off x="2846950" y="4018175"/>
              <a:ext cx="525" cy="300"/>
            </a:xfrm>
            <a:custGeom>
              <a:rect b="b" l="l" r="r" t="t"/>
              <a:pathLst>
                <a:path extrusionOk="0" h="12" w="21">
                  <a:moveTo>
                    <a:pt x="7" y="0"/>
                  </a:moveTo>
                  <a:cubicBezTo>
                    <a:pt x="4" y="3"/>
                    <a:pt x="0" y="9"/>
                    <a:pt x="0" y="9"/>
                  </a:cubicBezTo>
                  <a:cubicBezTo>
                    <a:pt x="3" y="10"/>
                    <a:pt x="9" y="10"/>
                    <a:pt x="13" y="12"/>
                  </a:cubicBezTo>
                  <a:cubicBezTo>
                    <a:pt x="16" y="9"/>
                    <a:pt x="21" y="3"/>
                    <a:pt x="21" y="3"/>
                  </a:cubicBezTo>
                  <a:cubicBezTo>
                    <a:pt x="18" y="2"/>
                    <a:pt x="12" y="0"/>
                    <a:pt x="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47"/>
            <p:cNvSpPr/>
            <p:nvPr/>
          </p:nvSpPr>
          <p:spPr>
            <a:xfrm>
              <a:off x="2922750" y="3976525"/>
              <a:ext cx="800" cy="350"/>
            </a:xfrm>
            <a:custGeom>
              <a:rect b="b" l="l" r="r" t="t"/>
              <a:pathLst>
                <a:path extrusionOk="0" h="14" w="32">
                  <a:moveTo>
                    <a:pt x="18" y="1"/>
                  </a:moveTo>
                  <a:lnTo>
                    <a:pt x="0" y="12"/>
                  </a:lnTo>
                  <a:cubicBezTo>
                    <a:pt x="3" y="12"/>
                    <a:pt x="7" y="13"/>
                    <a:pt x="9" y="13"/>
                  </a:cubicBezTo>
                  <a:cubicBezTo>
                    <a:pt x="11" y="13"/>
                    <a:pt x="11" y="13"/>
                    <a:pt x="12" y="12"/>
                  </a:cubicBezTo>
                  <a:lnTo>
                    <a:pt x="3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47"/>
            <p:cNvSpPr/>
            <p:nvPr/>
          </p:nvSpPr>
          <p:spPr>
            <a:xfrm>
              <a:off x="2732550" y="4180100"/>
              <a:ext cx="800" cy="325"/>
            </a:xfrm>
            <a:custGeom>
              <a:rect b="b" l="l" r="r" t="t"/>
              <a:pathLst>
                <a:path extrusionOk="0" h="13" w="32">
                  <a:moveTo>
                    <a:pt x="15" y="1"/>
                  </a:moveTo>
                  <a:lnTo>
                    <a:pt x="0" y="7"/>
                  </a:lnTo>
                  <a:lnTo>
                    <a:pt x="21" y="13"/>
                  </a:lnTo>
                  <a:cubicBezTo>
                    <a:pt x="21" y="13"/>
                    <a:pt x="28" y="10"/>
                    <a:pt x="31" y="8"/>
                  </a:cubicBezTo>
                  <a:lnTo>
                    <a:pt x="1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47"/>
            <p:cNvSpPr/>
            <p:nvPr/>
          </p:nvSpPr>
          <p:spPr>
            <a:xfrm>
              <a:off x="2828775" y="3991475"/>
              <a:ext cx="800" cy="350"/>
            </a:xfrm>
            <a:custGeom>
              <a:rect b="b" l="l" r="r" t="t"/>
              <a:pathLst>
                <a:path extrusionOk="0" h="14" w="32">
                  <a:moveTo>
                    <a:pt x="31" y="0"/>
                  </a:moveTo>
                  <a:lnTo>
                    <a:pt x="13" y="2"/>
                  </a:lnTo>
                  <a:lnTo>
                    <a:pt x="12" y="2"/>
                  </a:lnTo>
                  <a:lnTo>
                    <a:pt x="0" y="9"/>
                  </a:lnTo>
                  <a:cubicBezTo>
                    <a:pt x="5" y="10"/>
                    <a:pt x="8" y="13"/>
                    <a:pt x="13" y="13"/>
                  </a:cubicBezTo>
                  <a:cubicBezTo>
                    <a:pt x="13" y="13"/>
                    <a:pt x="25" y="4"/>
                    <a:pt x="3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47"/>
            <p:cNvSpPr/>
            <p:nvPr/>
          </p:nvSpPr>
          <p:spPr>
            <a:xfrm>
              <a:off x="2831625" y="3996200"/>
              <a:ext cx="775" cy="325"/>
            </a:xfrm>
            <a:custGeom>
              <a:rect b="b" l="l" r="r" t="t"/>
              <a:pathLst>
                <a:path extrusionOk="0" h="13" w="31">
                  <a:moveTo>
                    <a:pt x="30" y="1"/>
                  </a:moveTo>
                  <a:lnTo>
                    <a:pt x="13" y="2"/>
                  </a:lnTo>
                  <a:lnTo>
                    <a:pt x="1" y="10"/>
                  </a:lnTo>
                  <a:cubicBezTo>
                    <a:pt x="5" y="11"/>
                    <a:pt x="8" y="13"/>
                    <a:pt x="14" y="13"/>
                  </a:cubicBezTo>
                  <a:cubicBezTo>
                    <a:pt x="14" y="13"/>
                    <a:pt x="25" y="5"/>
                    <a:pt x="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47"/>
            <p:cNvSpPr/>
            <p:nvPr/>
          </p:nvSpPr>
          <p:spPr>
            <a:xfrm>
              <a:off x="3132475" y="3974175"/>
              <a:ext cx="225" cy="800"/>
            </a:xfrm>
            <a:custGeom>
              <a:rect b="b" l="l" r="r" t="t"/>
              <a:pathLst>
                <a:path extrusionOk="0" h="32" w="9">
                  <a:moveTo>
                    <a:pt x="5" y="1"/>
                  </a:moveTo>
                  <a:cubicBezTo>
                    <a:pt x="3" y="8"/>
                    <a:pt x="2" y="15"/>
                    <a:pt x="0" y="21"/>
                  </a:cubicBezTo>
                  <a:cubicBezTo>
                    <a:pt x="0" y="24"/>
                    <a:pt x="3" y="27"/>
                    <a:pt x="6" y="31"/>
                  </a:cubicBezTo>
                  <a:lnTo>
                    <a:pt x="9" y="11"/>
                  </a:lnTo>
                  <a:lnTo>
                    <a:pt x="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47"/>
            <p:cNvSpPr/>
            <p:nvPr/>
          </p:nvSpPr>
          <p:spPr>
            <a:xfrm>
              <a:off x="2833075" y="4153525"/>
              <a:ext cx="825" cy="250"/>
            </a:xfrm>
            <a:custGeom>
              <a:rect b="b" l="l" r="r" t="t"/>
              <a:pathLst>
                <a:path extrusionOk="0" h="10" w="33">
                  <a:moveTo>
                    <a:pt x="11" y="0"/>
                  </a:moveTo>
                  <a:lnTo>
                    <a:pt x="0" y="6"/>
                  </a:lnTo>
                  <a:cubicBezTo>
                    <a:pt x="8" y="8"/>
                    <a:pt x="17" y="8"/>
                    <a:pt x="22" y="9"/>
                  </a:cubicBezTo>
                  <a:cubicBezTo>
                    <a:pt x="25" y="9"/>
                    <a:pt x="30" y="5"/>
                    <a:pt x="33" y="3"/>
                  </a:cubicBezTo>
                  <a:lnTo>
                    <a:pt x="1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47"/>
            <p:cNvSpPr/>
            <p:nvPr/>
          </p:nvSpPr>
          <p:spPr>
            <a:xfrm>
              <a:off x="2834075" y="4003200"/>
              <a:ext cx="725" cy="475"/>
            </a:xfrm>
            <a:custGeom>
              <a:rect b="b" l="l" r="r" t="t"/>
              <a:pathLst>
                <a:path extrusionOk="0" h="19" w="29">
                  <a:moveTo>
                    <a:pt x="28" y="0"/>
                  </a:moveTo>
                  <a:lnTo>
                    <a:pt x="28" y="0"/>
                  </a:lnTo>
                  <a:cubicBezTo>
                    <a:pt x="21" y="3"/>
                    <a:pt x="13" y="6"/>
                    <a:pt x="7" y="8"/>
                  </a:cubicBezTo>
                  <a:cubicBezTo>
                    <a:pt x="4" y="9"/>
                    <a:pt x="2" y="14"/>
                    <a:pt x="0" y="18"/>
                  </a:cubicBezTo>
                  <a:lnTo>
                    <a:pt x="21" y="11"/>
                  </a:lnTo>
                  <a:lnTo>
                    <a:pt x="2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47"/>
            <p:cNvSpPr/>
            <p:nvPr/>
          </p:nvSpPr>
          <p:spPr>
            <a:xfrm>
              <a:off x="2891475" y="4140575"/>
              <a:ext cx="650" cy="425"/>
            </a:xfrm>
            <a:custGeom>
              <a:rect b="b" l="l" r="r" t="t"/>
              <a:pathLst>
                <a:path extrusionOk="0" h="17" w="26">
                  <a:moveTo>
                    <a:pt x="20" y="0"/>
                  </a:moveTo>
                  <a:lnTo>
                    <a:pt x="1" y="11"/>
                  </a:lnTo>
                  <a:lnTo>
                    <a:pt x="2" y="17"/>
                  </a:lnTo>
                  <a:cubicBezTo>
                    <a:pt x="11" y="14"/>
                    <a:pt x="20" y="12"/>
                    <a:pt x="26" y="8"/>
                  </a:cubicBezTo>
                  <a:cubicBezTo>
                    <a:pt x="26" y="8"/>
                    <a:pt x="21" y="3"/>
                    <a:pt x="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47"/>
            <p:cNvSpPr/>
            <p:nvPr/>
          </p:nvSpPr>
          <p:spPr>
            <a:xfrm>
              <a:off x="2728625" y="4159700"/>
              <a:ext cx="525" cy="350"/>
            </a:xfrm>
            <a:custGeom>
              <a:rect b="b" l="l" r="r" t="t"/>
              <a:pathLst>
                <a:path extrusionOk="0" h="14" w="21">
                  <a:moveTo>
                    <a:pt x="10" y="0"/>
                  </a:moveTo>
                  <a:cubicBezTo>
                    <a:pt x="7" y="2"/>
                    <a:pt x="0" y="5"/>
                    <a:pt x="0" y="5"/>
                  </a:cubicBezTo>
                  <a:cubicBezTo>
                    <a:pt x="3" y="8"/>
                    <a:pt x="7" y="11"/>
                    <a:pt x="10" y="14"/>
                  </a:cubicBezTo>
                  <a:cubicBezTo>
                    <a:pt x="15" y="12"/>
                    <a:pt x="21" y="9"/>
                    <a:pt x="21" y="9"/>
                  </a:cubicBezTo>
                  <a:cubicBezTo>
                    <a:pt x="19" y="6"/>
                    <a:pt x="15" y="3"/>
                    <a:pt x="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47"/>
            <p:cNvSpPr/>
            <p:nvPr/>
          </p:nvSpPr>
          <p:spPr>
            <a:xfrm>
              <a:off x="2727850" y="4154150"/>
              <a:ext cx="525" cy="375"/>
            </a:xfrm>
            <a:custGeom>
              <a:rect b="b" l="l" r="r" t="t"/>
              <a:pathLst>
                <a:path extrusionOk="0" h="15" w="21">
                  <a:moveTo>
                    <a:pt x="10" y="0"/>
                  </a:moveTo>
                  <a:cubicBezTo>
                    <a:pt x="6" y="3"/>
                    <a:pt x="2" y="6"/>
                    <a:pt x="0" y="9"/>
                  </a:cubicBezTo>
                  <a:cubicBezTo>
                    <a:pt x="0" y="9"/>
                    <a:pt x="6" y="14"/>
                    <a:pt x="10" y="15"/>
                  </a:cubicBezTo>
                  <a:lnTo>
                    <a:pt x="21" y="6"/>
                  </a:lnTo>
                  <a:lnTo>
                    <a:pt x="1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47"/>
            <p:cNvSpPr/>
            <p:nvPr/>
          </p:nvSpPr>
          <p:spPr>
            <a:xfrm>
              <a:off x="2827525" y="3998775"/>
              <a:ext cx="525" cy="325"/>
            </a:xfrm>
            <a:custGeom>
              <a:rect b="b" l="l" r="r" t="t"/>
              <a:pathLst>
                <a:path extrusionOk="0" h="13" w="21">
                  <a:moveTo>
                    <a:pt x="8" y="1"/>
                  </a:moveTo>
                  <a:cubicBezTo>
                    <a:pt x="5" y="4"/>
                    <a:pt x="0" y="10"/>
                    <a:pt x="0" y="10"/>
                  </a:cubicBezTo>
                  <a:cubicBezTo>
                    <a:pt x="5" y="11"/>
                    <a:pt x="10" y="11"/>
                    <a:pt x="15" y="13"/>
                  </a:cubicBezTo>
                  <a:cubicBezTo>
                    <a:pt x="16" y="10"/>
                    <a:pt x="21" y="2"/>
                    <a:pt x="21" y="2"/>
                  </a:cubicBezTo>
                  <a:cubicBezTo>
                    <a:pt x="18" y="1"/>
                    <a:pt x="12" y="1"/>
                    <a:pt x="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47"/>
            <p:cNvSpPr/>
            <p:nvPr/>
          </p:nvSpPr>
          <p:spPr>
            <a:xfrm>
              <a:off x="2836650" y="4013750"/>
              <a:ext cx="725" cy="425"/>
            </a:xfrm>
            <a:custGeom>
              <a:rect b="b" l="l" r="r" t="t"/>
              <a:pathLst>
                <a:path extrusionOk="0" h="17" w="29">
                  <a:moveTo>
                    <a:pt x="28" y="1"/>
                  </a:moveTo>
                  <a:lnTo>
                    <a:pt x="16" y="2"/>
                  </a:lnTo>
                  <a:lnTo>
                    <a:pt x="0" y="17"/>
                  </a:lnTo>
                  <a:cubicBezTo>
                    <a:pt x="4" y="17"/>
                    <a:pt x="10" y="17"/>
                    <a:pt x="12" y="15"/>
                  </a:cubicBezTo>
                  <a:lnTo>
                    <a:pt x="2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47"/>
            <p:cNvSpPr/>
            <p:nvPr/>
          </p:nvSpPr>
          <p:spPr>
            <a:xfrm>
              <a:off x="2872400" y="3963850"/>
              <a:ext cx="650" cy="525"/>
            </a:xfrm>
            <a:custGeom>
              <a:rect b="b" l="l" r="r" t="t"/>
              <a:pathLst>
                <a:path extrusionOk="0" h="21" w="26">
                  <a:moveTo>
                    <a:pt x="22" y="0"/>
                  </a:moveTo>
                  <a:lnTo>
                    <a:pt x="2" y="16"/>
                  </a:lnTo>
                  <a:cubicBezTo>
                    <a:pt x="0" y="18"/>
                    <a:pt x="7" y="19"/>
                    <a:pt x="10" y="21"/>
                  </a:cubicBezTo>
                  <a:lnTo>
                    <a:pt x="25" y="6"/>
                  </a:lnTo>
                  <a:lnTo>
                    <a:pt x="2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47"/>
            <p:cNvSpPr/>
            <p:nvPr/>
          </p:nvSpPr>
          <p:spPr>
            <a:xfrm>
              <a:off x="2822375" y="3992100"/>
              <a:ext cx="750" cy="450"/>
            </a:xfrm>
            <a:custGeom>
              <a:rect b="b" l="l" r="r" t="t"/>
              <a:pathLst>
                <a:path extrusionOk="0" h="18" w="30">
                  <a:moveTo>
                    <a:pt x="30" y="0"/>
                  </a:moveTo>
                  <a:lnTo>
                    <a:pt x="16" y="2"/>
                  </a:lnTo>
                  <a:lnTo>
                    <a:pt x="0" y="18"/>
                  </a:lnTo>
                  <a:cubicBezTo>
                    <a:pt x="5" y="16"/>
                    <a:pt x="11" y="16"/>
                    <a:pt x="13" y="15"/>
                  </a:cubicBezTo>
                  <a:cubicBezTo>
                    <a:pt x="18" y="10"/>
                    <a:pt x="24" y="4"/>
                    <a:pt x="3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47"/>
            <p:cNvSpPr/>
            <p:nvPr/>
          </p:nvSpPr>
          <p:spPr>
            <a:xfrm>
              <a:off x="2890850" y="4141025"/>
              <a:ext cx="725" cy="350"/>
            </a:xfrm>
            <a:custGeom>
              <a:rect b="b" l="l" r="r" t="t"/>
              <a:pathLst>
                <a:path extrusionOk="0" h="14" w="29">
                  <a:moveTo>
                    <a:pt x="12" y="0"/>
                  </a:moveTo>
                  <a:lnTo>
                    <a:pt x="1" y="10"/>
                  </a:lnTo>
                  <a:cubicBezTo>
                    <a:pt x="1" y="10"/>
                    <a:pt x="7" y="13"/>
                    <a:pt x="11" y="13"/>
                  </a:cubicBezTo>
                  <a:lnTo>
                    <a:pt x="29" y="4"/>
                  </a:lnTo>
                  <a:lnTo>
                    <a:pt x="1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47"/>
            <p:cNvSpPr/>
            <p:nvPr/>
          </p:nvSpPr>
          <p:spPr>
            <a:xfrm>
              <a:off x="2817450" y="3990400"/>
              <a:ext cx="575" cy="325"/>
            </a:xfrm>
            <a:custGeom>
              <a:rect b="b" l="l" r="r" t="t"/>
              <a:pathLst>
                <a:path extrusionOk="0" h="13" w="23">
                  <a:moveTo>
                    <a:pt x="7" y="0"/>
                  </a:moveTo>
                  <a:cubicBezTo>
                    <a:pt x="4" y="3"/>
                    <a:pt x="0" y="11"/>
                    <a:pt x="0" y="11"/>
                  </a:cubicBezTo>
                  <a:cubicBezTo>
                    <a:pt x="4" y="12"/>
                    <a:pt x="9" y="12"/>
                    <a:pt x="15" y="12"/>
                  </a:cubicBezTo>
                  <a:lnTo>
                    <a:pt x="22" y="2"/>
                  </a:lnTo>
                  <a:lnTo>
                    <a:pt x="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47"/>
            <p:cNvSpPr/>
            <p:nvPr/>
          </p:nvSpPr>
          <p:spPr>
            <a:xfrm>
              <a:off x="2876350" y="4143150"/>
              <a:ext cx="550" cy="350"/>
            </a:xfrm>
            <a:custGeom>
              <a:rect b="b" l="l" r="r" t="t"/>
              <a:pathLst>
                <a:path extrusionOk="0" h="14" w="22">
                  <a:moveTo>
                    <a:pt x="11" y="0"/>
                  </a:moveTo>
                  <a:lnTo>
                    <a:pt x="1" y="11"/>
                  </a:lnTo>
                  <a:lnTo>
                    <a:pt x="13" y="14"/>
                  </a:lnTo>
                  <a:cubicBezTo>
                    <a:pt x="16" y="11"/>
                    <a:pt x="22" y="8"/>
                    <a:pt x="22" y="3"/>
                  </a:cubicBezTo>
                  <a:cubicBezTo>
                    <a:pt x="22" y="3"/>
                    <a:pt x="16" y="2"/>
                    <a:pt x="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47"/>
            <p:cNvSpPr/>
            <p:nvPr/>
          </p:nvSpPr>
          <p:spPr>
            <a:xfrm>
              <a:off x="2825650" y="4008375"/>
              <a:ext cx="725" cy="475"/>
            </a:xfrm>
            <a:custGeom>
              <a:rect b="b" l="l" r="r" t="t"/>
              <a:pathLst>
                <a:path extrusionOk="0" h="19" w="29">
                  <a:moveTo>
                    <a:pt x="28" y="1"/>
                  </a:moveTo>
                  <a:cubicBezTo>
                    <a:pt x="26" y="2"/>
                    <a:pt x="24" y="2"/>
                    <a:pt x="22" y="2"/>
                  </a:cubicBezTo>
                  <a:cubicBezTo>
                    <a:pt x="20" y="2"/>
                    <a:pt x="18" y="2"/>
                    <a:pt x="16" y="2"/>
                  </a:cubicBezTo>
                  <a:lnTo>
                    <a:pt x="0" y="18"/>
                  </a:lnTo>
                  <a:lnTo>
                    <a:pt x="12" y="17"/>
                  </a:lnTo>
                  <a:lnTo>
                    <a:pt x="2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47"/>
            <p:cNvSpPr/>
            <p:nvPr/>
          </p:nvSpPr>
          <p:spPr>
            <a:xfrm>
              <a:off x="2836075" y="4026450"/>
              <a:ext cx="450" cy="375"/>
            </a:xfrm>
            <a:custGeom>
              <a:rect b="b" l="l" r="r" t="t"/>
              <a:pathLst>
                <a:path extrusionOk="0" h="15" w="18">
                  <a:moveTo>
                    <a:pt x="17" y="0"/>
                  </a:moveTo>
                  <a:lnTo>
                    <a:pt x="5" y="2"/>
                  </a:lnTo>
                  <a:cubicBezTo>
                    <a:pt x="4" y="6"/>
                    <a:pt x="1" y="10"/>
                    <a:pt x="1" y="15"/>
                  </a:cubicBezTo>
                  <a:cubicBezTo>
                    <a:pt x="1" y="15"/>
                    <a:pt x="8" y="13"/>
                    <a:pt x="13" y="13"/>
                  </a:cubicBezTo>
                  <a:lnTo>
                    <a:pt x="1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47"/>
            <p:cNvSpPr/>
            <p:nvPr/>
          </p:nvSpPr>
          <p:spPr>
            <a:xfrm>
              <a:off x="3140150" y="4058075"/>
              <a:ext cx="425" cy="500"/>
            </a:xfrm>
            <a:custGeom>
              <a:rect b="b" l="l" r="r" t="t"/>
              <a:pathLst>
                <a:path extrusionOk="0" h="20" w="17">
                  <a:moveTo>
                    <a:pt x="17" y="0"/>
                  </a:moveTo>
                  <a:lnTo>
                    <a:pt x="2" y="6"/>
                  </a:lnTo>
                  <a:cubicBezTo>
                    <a:pt x="2" y="11"/>
                    <a:pt x="1" y="20"/>
                    <a:pt x="1" y="20"/>
                  </a:cubicBezTo>
                  <a:cubicBezTo>
                    <a:pt x="4" y="20"/>
                    <a:pt x="9" y="17"/>
                    <a:pt x="14" y="14"/>
                  </a:cubicBezTo>
                  <a:lnTo>
                    <a:pt x="1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47"/>
            <p:cNvSpPr/>
            <p:nvPr/>
          </p:nvSpPr>
          <p:spPr>
            <a:xfrm>
              <a:off x="2908000" y="3956925"/>
              <a:ext cx="800" cy="375"/>
            </a:xfrm>
            <a:custGeom>
              <a:rect b="b" l="l" r="r" t="t"/>
              <a:pathLst>
                <a:path extrusionOk="0" h="15" w="32">
                  <a:moveTo>
                    <a:pt x="31" y="1"/>
                  </a:moveTo>
                  <a:cubicBezTo>
                    <a:pt x="27" y="1"/>
                    <a:pt x="21" y="1"/>
                    <a:pt x="18" y="2"/>
                  </a:cubicBezTo>
                  <a:lnTo>
                    <a:pt x="0" y="14"/>
                  </a:lnTo>
                  <a:cubicBezTo>
                    <a:pt x="3" y="14"/>
                    <a:pt x="6" y="14"/>
                    <a:pt x="9" y="14"/>
                  </a:cubicBezTo>
                  <a:cubicBezTo>
                    <a:pt x="10" y="14"/>
                    <a:pt x="11" y="14"/>
                    <a:pt x="12" y="14"/>
                  </a:cubicBezTo>
                  <a:cubicBezTo>
                    <a:pt x="16" y="11"/>
                    <a:pt x="24" y="5"/>
                    <a:pt x="3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47"/>
            <p:cNvSpPr/>
            <p:nvPr/>
          </p:nvSpPr>
          <p:spPr>
            <a:xfrm>
              <a:off x="2823775" y="4148800"/>
              <a:ext cx="525" cy="375"/>
            </a:xfrm>
            <a:custGeom>
              <a:rect b="b" l="l" r="r" t="t"/>
              <a:pathLst>
                <a:path extrusionOk="0" h="15" w="21">
                  <a:moveTo>
                    <a:pt x="10" y="1"/>
                  </a:moveTo>
                  <a:cubicBezTo>
                    <a:pt x="7" y="2"/>
                    <a:pt x="0" y="5"/>
                    <a:pt x="0" y="5"/>
                  </a:cubicBezTo>
                  <a:cubicBezTo>
                    <a:pt x="3" y="8"/>
                    <a:pt x="7" y="11"/>
                    <a:pt x="12" y="14"/>
                  </a:cubicBezTo>
                  <a:cubicBezTo>
                    <a:pt x="15" y="13"/>
                    <a:pt x="21" y="8"/>
                    <a:pt x="21" y="8"/>
                  </a:cubicBezTo>
                  <a:cubicBezTo>
                    <a:pt x="19" y="5"/>
                    <a:pt x="13" y="2"/>
                    <a:pt x="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47"/>
            <p:cNvSpPr/>
            <p:nvPr/>
          </p:nvSpPr>
          <p:spPr>
            <a:xfrm>
              <a:off x="3117375" y="4046275"/>
              <a:ext cx="450" cy="650"/>
            </a:xfrm>
            <a:custGeom>
              <a:rect b="b" l="l" r="r" t="t"/>
              <a:pathLst>
                <a:path extrusionOk="0" h="26" w="18">
                  <a:moveTo>
                    <a:pt x="17" y="0"/>
                  </a:moveTo>
                  <a:lnTo>
                    <a:pt x="2" y="13"/>
                  </a:lnTo>
                  <a:lnTo>
                    <a:pt x="1" y="25"/>
                  </a:lnTo>
                  <a:lnTo>
                    <a:pt x="16" y="10"/>
                  </a:lnTo>
                  <a:cubicBezTo>
                    <a:pt x="17" y="9"/>
                    <a:pt x="16" y="3"/>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47"/>
            <p:cNvSpPr/>
            <p:nvPr/>
          </p:nvSpPr>
          <p:spPr>
            <a:xfrm>
              <a:off x="3163575" y="3964650"/>
              <a:ext cx="375" cy="1050"/>
            </a:xfrm>
            <a:custGeom>
              <a:rect b="b" l="l" r="r" t="t"/>
              <a:pathLst>
                <a:path extrusionOk="0" h="42" w="15">
                  <a:moveTo>
                    <a:pt x="4" y="1"/>
                  </a:moveTo>
                  <a:cubicBezTo>
                    <a:pt x="4" y="5"/>
                    <a:pt x="1" y="11"/>
                    <a:pt x="2" y="15"/>
                  </a:cubicBezTo>
                  <a:cubicBezTo>
                    <a:pt x="5" y="23"/>
                    <a:pt x="8" y="33"/>
                    <a:pt x="11" y="42"/>
                  </a:cubicBezTo>
                  <a:cubicBezTo>
                    <a:pt x="13" y="37"/>
                    <a:pt x="13" y="33"/>
                    <a:pt x="14" y="26"/>
                  </a:cubicBezTo>
                  <a:lnTo>
                    <a:pt x="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47"/>
            <p:cNvSpPr/>
            <p:nvPr/>
          </p:nvSpPr>
          <p:spPr>
            <a:xfrm>
              <a:off x="2827625" y="4014600"/>
              <a:ext cx="725" cy="550"/>
            </a:xfrm>
            <a:custGeom>
              <a:rect b="b" l="l" r="r" t="t"/>
              <a:pathLst>
                <a:path extrusionOk="0" h="22" w="29">
                  <a:moveTo>
                    <a:pt x="14" y="0"/>
                  </a:moveTo>
                  <a:lnTo>
                    <a:pt x="1" y="21"/>
                  </a:lnTo>
                  <a:lnTo>
                    <a:pt x="29" y="3"/>
                  </a:lnTo>
                  <a:lnTo>
                    <a:pt x="1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47"/>
            <p:cNvSpPr/>
            <p:nvPr/>
          </p:nvSpPr>
          <p:spPr>
            <a:xfrm>
              <a:off x="2708425" y="4176000"/>
              <a:ext cx="725" cy="375"/>
            </a:xfrm>
            <a:custGeom>
              <a:rect b="b" l="l" r="r" t="t"/>
              <a:pathLst>
                <a:path extrusionOk="0" h="15" w="29">
                  <a:moveTo>
                    <a:pt x="0" y="0"/>
                  </a:moveTo>
                  <a:lnTo>
                    <a:pt x="0" y="15"/>
                  </a:lnTo>
                  <a:lnTo>
                    <a:pt x="28" y="11"/>
                  </a:lnTo>
                  <a:lnTo>
                    <a:pt x="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47"/>
            <p:cNvSpPr/>
            <p:nvPr/>
          </p:nvSpPr>
          <p:spPr>
            <a:xfrm>
              <a:off x="2824350" y="4155700"/>
              <a:ext cx="575" cy="350"/>
            </a:xfrm>
            <a:custGeom>
              <a:rect b="b" l="l" r="r" t="t"/>
              <a:pathLst>
                <a:path extrusionOk="0" h="14" w="23">
                  <a:moveTo>
                    <a:pt x="11" y="0"/>
                  </a:moveTo>
                  <a:lnTo>
                    <a:pt x="1" y="10"/>
                  </a:lnTo>
                  <a:lnTo>
                    <a:pt x="12" y="13"/>
                  </a:lnTo>
                  <a:cubicBezTo>
                    <a:pt x="15" y="10"/>
                    <a:pt x="21" y="7"/>
                    <a:pt x="23" y="3"/>
                  </a:cubicBezTo>
                  <a:cubicBezTo>
                    <a:pt x="23" y="3"/>
                    <a:pt x="15" y="2"/>
                    <a:pt x="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47"/>
            <p:cNvSpPr/>
            <p:nvPr/>
          </p:nvSpPr>
          <p:spPr>
            <a:xfrm>
              <a:off x="2707500" y="4179525"/>
              <a:ext cx="875" cy="200"/>
            </a:xfrm>
            <a:custGeom>
              <a:rect b="b" l="l" r="r" t="t"/>
              <a:pathLst>
                <a:path extrusionOk="0" h="8" w="35">
                  <a:moveTo>
                    <a:pt x="24" y="0"/>
                  </a:moveTo>
                  <a:cubicBezTo>
                    <a:pt x="17" y="0"/>
                    <a:pt x="9" y="2"/>
                    <a:pt x="1" y="3"/>
                  </a:cubicBezTo>
                  <a:cubicBezTo>
                    <a:pt x="5" y="5"/>
                    <a:pt x="9" y="8"/>
                    <a:pt x="12" y="8"/>
                  </a:cubicBezTo>
                  <a:cubicBezTo>
                    <a:pt x="18" y="8"/>
                    <a:pt x="27" y="6"/>
                    <a:pt x="34" y="5"/>
                  </a:cubicBezTo>
                  <a:cubicBezTo>
                    <a:pt x="30" y="3"/>
                    <a:pt x="26" y="0"/>
                    <a:pt x="2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47"/>
            <p:cNvSpPr/>
            <p:nvPr/>
          </p:nvSpPr>
          <p:spPr>
            <a:xfrm>
              <a:off x="2934550" y="3973475"/>
              <a:ext cx="750" cy="350"/>
            </a:xfrm>
            <a:custGeom>
              <a:rect b="b" l="l" r="r" t="t"/>
              <a:pathLst>
                <a:path extrusionOk="0" h="14" w="30">
                  <a:moveTo>
                    <a:pt x="17" y="1"/>
                  </a:moveTo>
                  <a:lnTo>
                    <a:pt x="0" y="12"/>
                  </a:lnTo>
                  <a:cubicBezTo>
                    <a:pt x="2" y="12"/>
                    <a:pt x="6" y="13"/>
                    <a:pt x="9" y="13"/>
                  </a:cubicBezTo>
                  <a:cubicBezTo>
                    <a:pt x="10" y="13"/>
                    <a:pt x="11" y="13"/>
                    <a:pt x="12" y="12"/>
                  </a:cubicBezTo>
                  <a:lnTo>
                    <a:pt x="3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47"/>
            <p:cNvSpPr/>
            <p:nvPr/>
          </p:nvSpPr>
          <p:spPr>
            <a:xfrm>
              <a:off x="2818100" y="4001000"/>
              <a:ext cx="550" cy="300"/>
            </a:xfrm>
            <a:custGeom>
              <a:rect b="b" l="l" r="r" t="t"/>
              <a:pathLst>
                <a:path extrusionOk="0" h="12" w="22">
                  <a:moveTo>
                    <a:pt x="8" y="0"/>
                  </a:moveTo>
                  <a:lnTo>
                    <a:pt x="1" y="10"/>
                  </a:lnTo>
                  <a:lnTo>
                    <a:pt x="15" y="12"/>
                  </a:lnTo>
                  <a:cubicBezTo>
                    <a:pt x="18" y="9"/>
                    <a:pt x="21" y="3"/>
                    <a:pt x="21" y="3"/>
                  </a:cubicBezTo>
                  <a:cubicBezTo>
                    <a:pt x="18" y="0"/>
                    <a:pt x="12" y="0"/>
                    <a:pt x="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47"/>
            <p:cNvSpPr/>
            <p:nvPr/>
          </p:nvSpPr>
          <p:spPr>
            <a:xfrm>
              <a:off x="2863500" y="3967075"/>
              <a:ext cx="750" cy="550"/>
            </a:xfrm>
            <a:custGeom>
              <a:rect b="b" l="l" r="r" t="t"/>
              <a:pathLst>
                <a:path extrusionOk="0" h="22" w="30">
                  <a:moveTo>
                    <a:pt x="15" y="1"/>
                  </a:moveTo>
                  <a:lnTo>
                    <a:pt x="0" y="21"/>
                  </a:lnTo>
                  <a:lnTo>
                    <a:pt x="29" y="7"/>
                  </a:lnTo>
                  <a:lnTo>
                    <a:pt x="1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47"/>
            <p:cNvSpPr/>
            <p:nvPr/>
          </p:nvSpPr>
          <p:spPr>
            <a:xfrm>
              <a:off x="2827125" y="4015125"/>
              <a:ext cx="700" cy="500"/>
            </a:xfrm>
            <a:custGeom>
              <a:rect b="b" l="l" r="r" t="t"/>
              <a:pathLst>
                <a:path extrusionOk="0" h="20" w="28">
                  <a:moveTo>
                    <a:pt x="21" y="0"/>
                  </a:moveTo>
                  <a:lnTo>
                    <a:pt x="0" y="19"/>
                  </a:lnTo>
                  <a:lnTo>
                    <a:pt x="28" y="12"/>
                  </a:lnTo>
                  <a:lnTo>
                    <a:pt x="2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47"/>
            <p:cNvSpPr/>
            <p:nvPr/>
          </p:nvSpPr>
          <p:spPr>
            <a:xfrm>
              <a:off x="2832325" y="4025125"/>
              <a:ext cx="550" cy="300"/>
            </a:xfrm>
            <a:custGeom>
              <a:rect b="b" l="l" r="r" t="t"/>
              <a:pathLst>
                <a:path extrusionOk="0" h="12" w="22">
                  <a:moveTo>
                    <a:pt x="7" y="0"/>
                  </a:moveTo>
                  <a:cubicBezTo>
                    <a:pt x="4" y="3"/>
                    <a:pt x="1" y="9"/>
                    <a:pt x="1" y="9"/>
                  </a:cubicBezTo>
                  <a:cubicBezTo>
                    <a:pt x="4" y="12"/>
                    <a:pt x="10" y="12"/>
                    <a:pt x="14" y="12"/>
                  </a:cubicBezTo>
                  <a:lnTo>
                    <a:pt x="22" y="2"/>
                  </a:lnTo>
                  <a:lnTo>
                    <a:pt x="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47"/>
            <p:cNvSpPr/>
            <p:nvPr/>
          </p:nvSpPr>
          <p:spPr>
            <a:xfrm>
              <a:off x="2702650" y="4180325"/>
              <a:ext cx="575" cy="400"/>
            </a:xfrm>
            <a:custGeom>
              <a:rect b="b" l="l" r="r" t="t"/>
              <a:pathLst>
                <a:path extrusionOk="0" h="16" w="23">
                  <a:moveTo>
                    <a:pt x="11" y="1"/>
                  </a:moveTo>
                  <a:lnTo>
                    <a:pt x="0" y="5"/>
                  </a:lnTo>
                  <a:cubicBezTo>
                    <a:pt x="2" y="10"/>
                    <a:pt x="6" y="13"/>
                    <a:pt x="11" y="16"/>
                  </a:cubicBezTo>
                  <a:lnTo>
                    <a:pt x="22" y="11"/>
                  </a:lnTo>
                  <a:lnTo>
                    <a:pt x="1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47"/>
            <p:cNvSpPr/>
            <p:nvPr/>
          </p:nvSpPr>
          <p:spPr>
            <a:xfrm>
              <a:off x="2701650" y="4157500"/>
              <a:ext cx="550" cy="375"/>
            </a:xfrm>
            <a:custGeom>
              <a:rect b="b" l="l" r="r" t="t"/>
              <a:pathLst>
                <a:path extrusionOk="0" h="15" w="22">
                  <a:moveTo>
                    <a:pt x="11" y="0"/>
                  </a:moveTo>
                  <a:cubicBezTo>
                    <a:pt x="7" y="2"/>
                    <a:pt x="1" y="5"/>
                    <a:pt x="1" y="5"/>
                  </a:cubicBezTo>
                  <a:cubicBezTo>
                    <a:pt x="2" y="9"/>
                    <a:pt x="7" y="12"/>
                    <a:pt x="9" y="15"/>
                  </a:cubicBezTo>
                  <a:lnTo>
                    <a:pt x="21" y="10"/>
                  </a:lnTo>
                  <a:lnTo>
                    <a:pt x="1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47"/>
            <p:cNvSpPr/>
            <p:nvPr/>
          </p:nvSpPr>
          <p:spPr>
            <a:xfrm>
              <a:off x="2820150" y="4146425"/>
              <a:ext cx="850" cy="250"/>
            </a:xfrm>
            <a:custGeom>
              <a:rect b="b" l="l" r="r" t="t"/>
              <a:pathLst>
                <a:path extrusionOk="0" h="10" w="34">
                  <a:moveTo>
                    <a:pt x="11" y="0"/>
                  </a:moveTo>
                  <a:cubicBezTo>
                    <a:pt x="8" y="0"/>
                    <a:pt x="4" y="3"/>
                    <a:pt x="1" y="5"/>
                  </a:cubicBezTo>
                  <a:lnTo>
                    <a:pt x="22" y="9"/>
                  </a:lnTo>
                  <a:lnTo>
                    <a:pt x="33" y="3"/>
                  </a:lnTo>
                  <a:lnTo>
                    <a:pt x="1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47"/>
            <p:cNvSpPr/>
            <p:nvPr/>
          </p:nvSpPr>
          <p:spPr>
            <a:xfrm>
              <a:off x="2804925" y="4009850"/>
              <a:ext cx="550" cy="325"/>
            </a:xfrm>
            <a:custGeom>
              <a:rect b="b" l="l" r="r" t="t"/>
              <a:pathLst>
                <a:path extrusionOk="0" h="13" w="22">
                  <a:moveTo>
                    <a:pt x="8" y="1"/>
                  </a:moveTo>
                  <a:lnTo>
                    <a:pt x="1" y="11"/>
                  </a:lnTo>
                  <a:lnTo>
                    <a:pt x="16" y="12"/>
                  </a:lnTo>
                  <a:cubicBezTo>
                    <a:pt x="19" y="8"/>
                    <a:pt x="21" y="2"/>
                    <a:pt x="21" y="2"/>
                  </a:cubicBezTo>
                  <a:cubicBezTo>
                    <a:pt x="19" y="1"/>
                    <a:pt x="13" y="1"/>
                    <a:pt x="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47"/>
            <p:cNvSpPr/>
            <p:nvPr/>
          </p:nvSpPr>
          <p:spPr>
            <a:xfrm>
              <a:off x="2797175" y="4002325"/>
              <a:ext cx="600" cy="575"/>
            </a:xfrm>
            <a:custGeom>
              <a:rect b="b" l="l" r="r" t="t"/>
              <a:pathLst>
                <a:path extrusionOk="0" h="23" w="24">
                  <a:moveTo>
                    <a:pt x="20" y="0"/>
                  </a:moveTo>
                  <a:cubicBezTo>
                    <a:pt x="14" y="6"/>
                    <a:pt x="6" y="12"/>
                    <a:pt x="0" y="18"/>
                  </a:cubicBezTo>
                  <a:cubicBezTo>
                    <a:pt x="0" y="18"/>
                    <a:pt x="8" y="21"/>
                    <a:pt x="11" y="22"/>
                  </a:cubicBezTo>
                  <a:lnTo>
                    <a:pt x="24" y="6"/>
                  </a:lnTo>
                  <a:lnTo>
                    <a:pt x="2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47"/>
            <p:cNvSpPr/>
            <p:nvPr/>
          </p:nvSpPr>
          <p:spPr>
            <a:xfrm>
              <a:off x="2694600" y="4167050"/>
              <a:ext cx="825" cy="250"/>
            </a:xfrm>
            <a:custGeom>
              <a:rect b="b" l="l" r="r" t="t"/>
              <a:pathLst>
                <a:path extrusionOk="0" h="10" w="33">
                  <a:moveTo>
                    <a:pt x="21" y="1"/>
                  </a:moveTo>
                  <a:lnTo>
                    <a:pt x="0" y="4"/>
                  </a:lnTo>
                  <a:cubicBezTo>
                    <a:pt x="3" y="5"/>
                    <a:pt x="8" y="10"/>
                    <a:pt x="10" y="10"/>
                  </a:cubicBezTo>
                  <a:cubicBezTo>
                    <a:pt x="18" y="8"/>
                    <a:pt x="25" y="7"/>
                    <a:pt x="33" y="5"/>
                  </a:cubicBezTo>
                  <a:lnTo>
                    <a:pt x="2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47"/>
            <p:cNvSpPr/>
            <p:nvPr/>
          </p:nvSpPr>
          <p:spPr>
            <a:xfrm>
              <a:off x="2898500" y="4143325"/>
              <a:ext cx="725" cy="350"/>
            </a:xfrm>
            <a:custGeom>
              <a:rect b="b" l="l" r="r" t="t"/>
              <a:pathLst>
                <a:path extrusionOk="0" h="14" w="29">
                  <a:moveTo>
                    <a:pt x="1" y="1"/>
                  </a:moveTo>
                  <a:lnTo>
                    <a:pt x="2" y="14"/>
                  </a:lnTo>
                  <a:lnTo>
                    <a:pt x="29" y="5"/>
                  </a:lnTo>
                  <a:lnTo>
                    <a:pt x="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47"/>
            <p:cNvSpPr/>
            <p:nvPr/>
          </p:nvSpPr>
          <p:spPr>
            <a:xfrm>
              <a:off x="2693350" y="4178350"/>
              <a:ext cx="850" cy="325"/>
            </a:xfrm>
            <a:custGeom>
              <a:rect b="b" l="l" r="r" t="t"/>
              <a:pathLst>
                <a:path extrusionOk="0" h="13" w="34">
                  <a:moveTo>
                    <a:pt x="0" y="0"/>
                  </a:moveTo>
                  <a:lnTo>
                    <a:pt x="10" y="12"/>
                  </a:lnTo>
                  <a:lnTo>
                    <a:pt x="34" y="2"/>
                  </a:lnTo>
                  <a:lnTo>
                    <a:pt x="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47"/>
            <p:cNvSpPr/>
            <p:nvPr/>
          </p:nvSpPr>
          <p:spPr>
            <a:xfrm>
              <a:off x="2693075" y="4165875"/>
              <a:ext cx="775" cy="350"/>
            </a:xfrm>
            <a:custGeom>
              <a:rect b="b" l="l" r="r" t="t"/>
              <a:pathLst>
                <a:path extrusionOk="0" h="14" w="31">
                  <a:moveTo>
                    <a:pt x="16" y="1"/>
                  </a:moveTo>
                  <a:lnTo>
                    <a:pt x="1" y="8"/>
                  </a:lnTo>
                  <a:cubicBezTo>
                    <a:pt x="1" y="8"/>
                    <a:pt x="7" y="11"/>
                    <a:pt x="11" y="14"/>
                  </a:cubicBezTo>
                  <a:lnTo>
                    <a:pt x="30" y="8"/>
                  </a:lnTo>
                  <a:lnTo>
                    <a:pt x="1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47"/>
            <p:cNvSpPr/>
            <p:nvPr/>
          </p:nvSpPr>
          <p:spPr>
            <a:xfrm>
              <a:off x="2862900" y="3967600"/>
              <a:ext cx="750" cy="450"/>
            </a:xfrm>
            <a:custGeom>
              <a:rect b="b" l="l" r="r" t="t"/>
              <a:pathLst>
                <a:path extrusionOk="0" h="18" w="30">
                  <a:moveTo>
                    <a:pt x="24" y="0"/>
                  </a:moveTo>
                  <a:lnTo>
                    <a:pt x="1" y="18"/>
                  </a:lnTo>
                  <a:lnTo>
                    <a:pt x="30" y="13"/>
                  </a:lnTo>
                  <a:lnTo>
                    <a:pt x="2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47"/>
            <p:cNvSpPr/>
            <p:nvPr/>
          </p:nvSpPr>
          <p:spPr>
            <a:xfrm>
              <a:off x="2818875" y="4160650"/>
              <a:ext cx="800" cy="325"/>
            </a:xfrm>
            <a:custGeom>
              <a:rect b="b" l="l" r="r" t="t"/>
              <a:pathLst>
                <a:path extrusionOk="0" h="13" w="32">
                  <a:moveTo>
                    <a:pt x="15" y="1"/>
                  </a:moveTo>
                  <a:lnTo>
                    <a:pt x="0" y="8"/>
                  </a:lnTo>
                  <a:lnTo>
                    <a:pt x="21" y="12"/>
                  </a:lnTo>
                  <a:cubicBezTo>
                    <a:pt x="21" y="12"/>
                    <a:pt x="27" y="10"/>
                    <a:pt x="31" y="8"/>
                  </a:cubicBezTo>
                  <a:lnTo>
                    <a:pt x="31" y="7"/>
                  </a:lnTo>
                  <a:lnTo>
                    <a:pt x="1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47"/>
            <p:cNvSpPr/>
            <p:nvPr/>
          </p:nvSpPr>
          <p:spPr>
            <a:xfrm>
              <a:off x="3123375" y="4037775"/>
              <a:ext cx="325" cy="500"/>
            </a:xfrm>
            <a:custGeom>
              <a:rect b="b" l="l" r="r" t="t"/>
              <a:pathLst>
                <a:path extrusionOk="0" h="20" w="13">
                  <a:moveTo>
                    <a:pt x="10" y="0"/>
                  </a:moveTo>
                  <a:cubicBezTo>
                    <a:pt x="10" y="0"/>
                    <a:pt x="4" y="3"/>
                    <a:pt x="1" y="6"/>
                  </a:cubicBezTo>
                  <a:lnTo>
                    <a:pt x="2" y="19"/>
                  </a:lnTo>
                  <a:lnTo>
                    <a:pt x="13" y="12"/>
                  </a:lnTo>
                  <a:cubicBezTo>
                    <a:pt x="13" y="8"/>
                    <a:pt x="11" y="2"/>
                    <a:pt x="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47"/>
            <p:cNvSpPr/>
            <p:nvPr/>
          </p:nvSpPr>
          <p:spPr>
            <a:xfrm>
              <a:off x="2690250" y="4155425"/>
              <a:ext cx="550" cy="250"/>
            </a:xfrm>
            <a:custGeom>
              <a:rect b="b" l="l" r="r" t="t"/>
              <a:pathLst>
                <a:path extrusionOk="0" h="10" w="22">
                  <a:moveTo>
                    <a:pt x="8" y="1"/>
                  </a:moveTo>
                  <a:lnTo>
                    <a:pt x="1" y="5"/>
                  </a:lnTo>
                  <a:lnTo>
                    <a:pt x="14" y="10"/>
                  </a:lnTo>
                  <a:cubicBezTo>
                    <a:pt x="14" y="10"/>
                    <a:pt x="18" y="8"/>
                    <a:pt x="21" y="7"/>
                  </a:cubicBezTo>
                  <a:lnTo>
                    <a:pt x="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47"/>
            <p:cNvSpPr/>
            <p:nvPr/>
          </p:nvSpPr>
          <p:spPr>
            <a:xfrm>
              <a:off x="2817850" y="4156250"/>
              <a:ext cx="525" cy="350"/>
            </a:xfrm>
            <a:custGeom>
              <a:rect b="b" l="l" r="r" t="t"/>
              <a:pathLst>
                <a:path extrusionOk="0" h="14" w="21">
                  <a:moveTo>
                    <a:pt x="11" y="0"/>
                  </a:moveTo>
                  <a:cubicBezTo>
                    <a:pt x="6" y="2"/>
                    <a:pt x="0" y="5"/>
                    <a:pt x="0" y="5"/>
                  </a:cubicBezTo>
                  <a:cubicBezTo>
                    <a:pt x="2" y="9"/>
                    <a:pt x="8" y="10"/>
                    <a:pt x="11" y="13"/>
                  </a:cubicBezTo>
                  <a:lnTo>
                    <a:pt x="12" y="13"/>
                  </a:lnTo>
                  <a:cubicBezTo>
                    <a:pt x="15" y="12"/>
                    <a:pt x="21" y="9"/>
                    <a:pt x="21" y="9"/>
                  </a:cubicBezTo>
                  <a:cubicBezTo>
                    <a:pt x="19" y="5"/>
                    <a:pt x="14" y="3"/>
                    <a:pt x="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47"/>
            <p:cNvSpPr/>
            <p:nvPr/>
          </p:nvSpPr>
          <p:spPr>
            <a:xfrm>
              <a:off x="2817800" y="4157650"/>
              <a:ext cx="850" cy="275"/>
            </a:xfrm>
            <a:custGeom>
              <a:rect b="b" l="l" r="r" t="t"/>
              <a:pathLst>
                <a:path extrusionOk="0" h="11" w="34">
                  <a:moveTo>
                    <a:pt x="21" y="0"/>
                  </a:moveTo>
                  <a:lnTo>
                    <a:pt x="1" y="7"/>
                  </a:lnTo>
                  <a:cubicBezTo>
                    <a:pt x="5" y="9"/>
                    <a:pt x="10" y="10"/>
                    <a:pt x="13" y="10"/>
                  </a:cubicBezTo>
                  <a:cubicBezTo>
                    <a:pt x="18" y="9"/>
                    <a:pt x="26" y="6"/>
                    <a:pt x="33" y="4"/>
                  </a:cubicBezTo>
                  <a:lnTo>
                    <a:pt x="2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47"/>
            <p:cNvSpPr/>
            <p:nvPr/>
          </p:nvSpPr>
          <p:spPr>
            <a:xfrm>
              <a:off x="2818100" y="4160425"/>
              <a:ext cx="800" cy="300"/>
            </a:xfrm>
            <a:custGeom>
              <a:rect b="b" l="l" r="r" t="t"/>
              <a:pathLst>
                <a:path extrusionOk="0" h="12" w="32">
                  <a:moveTo>
                    <a:pt x="21" y="1"/>
                  </a:moveTo>
                  <a:cubicBezTo>
                    <a:pt x="21" y="1"/>
                    <a:pt x="8" y="4"/>
                    <a:pt x="1" y="5"/>
                  </a:cubicBezTo>
                  <a:lnTo>
                    <a:pt x="17" y="11"/>
                  </a:lnTo>
                  <a:lnTo>
                    <a:pt x="31" y="11"/>
                  </a:lnTo>
                  <a:cubicBezTo>
                    <a:pt x="29" y="7"/>
                    <a:pt x="26" y="4"/>
                    <a:pt x="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47"/>
            <p:cNvSpPr/>
            <p:nvPr/>
          </p:nvSpPr>
          <p:spPr>
            <a:xfrm>
              <a:off x="2867325" y="3976050"/>
              <a:ext cx="525" cy="325"/>
            </a:xfrm>
            <a:custGeom>
              <a:rect b="b" l="l" r="r" t="t"/>
              <a:pathLst>
                <a:path extrusionOk="0" h="13" w="21">
                  <a:moveTo>
                    <a:pt x="6" y="1"/>
                  </a:moveTo>
                  <a:cubicBezTo>
                    <a:pt x="6" y="1"/>
                    <a:pt x="7" y="1"/>
                    <a:pt x="7" y="1"/>
                  </a:cubicBezTo>
                  <a:lnTo>
                    <a:pt x="7" y="1"/>
                  </a:lnTo>
                  <a:cubicBezTo>
                    <a:pt x="7" y="1"/>
                    <a:pt x="7" y="1"/>
                    <a:pt x="7" y="1"/>
                  </a:cubicBezTo>
                  <a:close/>
                  <a:moveTo>
                    <a:pt x="7" y="1"/>
                  </a:moveTo>
                  <a:cubicBezTo>
                    <a:pt x="4" y="4"/>
                    <a:pt x="0" y="9"/>
                    <a:pt x="0" y="9"/>
                  </a:cubicBezTo>
                  <a:cubicBezTo>
                    <a:pt x="3" y="11"/>
                    <a:pt x="7" y="11"/>
                    <a:pt x="13" y="12"/>
                  </a:cubicBezTo>
                  <a:cubicBezTo>
                    <a:pt x="16" y="9"/>
                    <a:pt x="21" y="4"/>
                    <a:pt x="21" y="4"/>
                  </a:cubicBezTo>
                  <a:cubicBezTo>
                    <a:pt x="18" y="2"/>
                    <a:pt x="13" y="1"/>
                    <a:pt x="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47"/>
            <p:cNvSpPr/>
            <p:nvPr/>
          </p:nvSpPr>
          <p:spPr>
            <a:xfrm>
              <a:off x="2810350" y="4029875"/>
              <a:ext cx="425" cy="375"/>
            </a:xfrm>
            <a:custGeom>
              <a:rect b="b" l="l" r="r" t="t"/>
              <a:pathLst>
                <a:path extrusionOk="0" h="15" w="17">
                  <a:moveTo>
                    <a:pt x="16" y="0"/>
                  </a:moveTo>
                  <a:lnTo>
                    <a:pt x="5" y="1"/>
                  </a:lnTo>
                  <a:cubicBezTo>
                    <a:pt x="3" y="6"/>
                    <a:pt x="0" y="12"/>
                    <a:pt x="2" y="15"/>
                  </a:cubicBezTo>
                  <a:cubicBezTo>
                    <a:pt x="2" y="15"/>
                    <a:pt x="9" y="15"/>
                    <a:pt x="12" y="13"/>
                  </a:cubicBezTo>
                  <a:lnTo>
                    <a:pt x="1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47"/>
            <p:cNvSpPr/>
            <p:nvPr/>
          </p:nvSpPr>
          <p:spPr>
            <a:xfrm>
              <a:off x="2874925" y="3990400"/>
              <a:ext cx="550" cy="325"/>
            </a:xfrm>
            <a:custGeom>
              <a:rect b="b" l="l" r="r" t="t"/>
              <a:pathLst>
                <a:path extrusionOk="0" h="13" w="22">
                  <a:moveTo>
                    <a:pt x="6" y="0"/>
                  </a:moveTo>
                  <a:cubicBezTo>
                    <a:pt x="5" y="3"/>
                    <a:pt x="1" y="9"/>
                    <a:pt x="1" y="9"/>
                  </a:cubicBezTo>
                  <a:cubicBezTo>
                    <a:pt x="4" y="11"/>
                    <a:pt x="8" y="11"/>
                    <a:pt x="14" y="12"/>
                  </a:cubicBezTo>
                  <a:lnTo>
                    <a:pt x="21" y="2"/>
                  </a:lnTo>
                  <a:lnTo>
                    <a:pt x="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47"/>
            <p:cNvSpPr/>
            <p:nvPr/>
          </p:nvSpPr>
          <p:spPr>
            <a:xfrm>
              <a:off x="2916525" y="3982275"/>
              <a:ext cx="750" cy="350"/>
            </a:xfrm>
            <a:custGeom>
              <a:rect b="b" l="l" r="r" t="t"/>
              <a:pathLst>
                <a:path extrusionOk="0" h="14" w="30">
                  <a:moveTo>
                    <a:pt x="18" y="0"/>
                  </a:moveTo>
                  <a:lnTo>
                    <a:pt x="1" y="13"/>
                  </a:lnTo>
                  <a:cubicBezTo>
                    <a:pt x="5" y="13"/>
                    <a:pt x="9" y="13"/>
                    <a:pt x="12" y="12"/>
                  </a:cubicBezTo>
                  <a:lnTo>
                    <a:pt x="3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47"/>
            <p:cNvSpPr/>
            <p:nvPr/>
          </p:nvSpPr>
          <p:spPr>
            <a:xfrm>
              <a:off x="2683600" y="4155800"/>
              <a:ext cx="450" cy="350"/>
            </a:xfrm>
            <a:custGeom>
              <a:rect b="b" l="l" r="r" t="t"/>
              <a:pathLst>
                <a:path extrusionOk="0" h="14" w="18">
                  <a:moveTo>
                    <a:pt x="14" y="1"/>
                  </a:moveTo>
                  <a:lnTo>
                    <a:pt x="0" y="8"/>
                  </a:lnTo>
                  <a:cubicBezTo>
                    <a:pt x="3" y="11"/>
                    <a:pt x="6" y="14"/>
                    <a:pt x="6" y="14"/>
                  </a:cubicBezTo>
                  <a:cubicBezTo>
                    <a:pt x="11" y="11"/>
                    <a:pt x="15" y="8"/>
                    <a:pt x="18" y="5"/>
                  </a:cubicBezTo>
                  <a:lnTo>
                    <a:pt x="1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47"/>
            <p:cNvSpPr/>
            <p:nvPr/>
          </p:nvSpPr>
          <p:spPr>
            <a:xfrm>
              <a:off x="2861175" y="3969900"/>
              <a:ext cx="525" cy="325"/>
            </a:xfrm>
            <a:custGeom>
              <a:rect b="b" l="l" r="r" t="t"/>
              <a:pathLst>
                <a:path extrusionOk="0" h="13" w="21">
                  <a:moveTo>
                    <a:pt x="8" y="1"/>
                  </a:moveTo>
                  <a:lnTo>
                    <a:pt x="0" y="11"/>
                  </a:lnTo>
                  <a:lnTo>
                    <a:pt x="15" y="13"/>
                  </a:lnTo>
                  <a:cubicBezTo>
                    <a:pt x="17" y="10"/>
                    <a:pt x="21" y="4"/>
                    <a:pt x="21" y="4"/>
                  </a:cubicBezTo>
                  <a:cubicBezTo>
                    <a:pt x="18" y="2"/>
                    <a:pt x="12" y="2"/>
                    <a:pt x="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47"/>
            <p:cNvSpPr/>
            <p:nvPr/>
          </p:nvSpPr>
          <p:spPr>
            <a:xfrm>
              <a:off x="3130175" y="3968250"/>
              <a:ext cx="300" cy="700"/>
            </a:xfrm>
            <a:custGeom>
              <a:rect b="b" l="l" r="r" t="t"/>
              <a:pathLst>
                <a:path extrusionOk="0" h="28" w="12">
                  <a:moveTo>
                    <a:pt x="4" y="1"/>
                  </a:moveTo>
                  <a:cubicBezTo>
                    <a:pt x="2" y="5"/>
                    <a:pt x="1" y="11"/>
                    <a:pt x="1" y="11"/>
                  </a:cubicBezTo>
                  <a:lnTo>
                    <a:pt x="8" y="27"/>
                  </a:lnTo>
                  <a:lnTo>
                    <a:pt x="11" y="17"/>
                  </a:lnTo>
                  <a:lnTo>
                    <a:pt x="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47"/>
            <p:cNvSpPr/>
            <p:nvPr/>
          </p:nvSpPr>
          <p:spPr>
            <a:xfrm>
              <a:off x="2698775" y="4097575"/>
              <a:ext cx="650" cy="550"/>
            </a:xfrm>
            <a:custGeom>
              <a:rect b="b" l="l" r="r" t="t"/>
              <a:pathLst>
                <a:path extrusionOk="0" h="22" w="26">
                  <a:moveTo>
                    <a:pt x="26" y="1"/>
                  </a:moveTo>
                  <a:cubicBezTo>
                    <a:pt x="23" y="2"/>
                    <a:pt x="17" y="2"/>
                    <a:pt x="16" y="5"/>
                  </a:cubicBezTo>
                  <a:lnTo>
                    <a:pt x="1" y="21"/>
                  </a:lnTo>
                  <a:cubicBezTo>
                    <a:pt x="5" y="21"/>
                    <a:pt x="10" y="20"/>
                    <a:pt x="13" y="18"/>
                  </a:cubicBezTo>
                  <a:lnTo>
                    <a:pt x="2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47"/>
            <p:cNvSpPr/>
            <p:nvPr/>
          </p:nvSpPr>
          <p:spPr>
            <a:xfrm>
              <a:off x="2872350" y="4144850"/>
              <a:ext cx="825" cy="200"/>
            </a:xfrm>
            <a:custGeom>
              <a:rect b="b" l="l" r="r" t="t"/>
              <a:pathLst>
                <a:path extrusionOk="0" h="8" w="33">
                  <a:moveTo>
                    <a:pt x="11" y="0"/>
                  </a:moveTo>
                  <a:cubicBezTo>
                    <a:pt x="8" y="0"/>
                    <a:pt x="4" y="3"/>
                    <a:pt x="1" y="6"/>
                  </a:cubicBezTo>
                  <a:lnTo>
                    <a:pt x="21" y="7"/>
                  </a:lnTo>
                  <a:lnTo>
                    <a:pt x="33" y="2"/>
                  </a:lnTo>
                  <a:cubicBezTo>
                    <a:pt x="24" y="0"/>
                    <a:pt x="17" y="0"/>
                    <a:pt x="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47"/>
            <p:cNvSpPr/>
            <p:nvPr/>
          </p:nvSpPr>
          <p:spPr>
            <a:xfrm>
              <a:off x="2874225" y="3996175"/>
              <a:ext cx="775" cy="400"/>
            </a:xfrm>
            <a:custGeom>
              <a:rect b="b" l="l" r="r" t="t"/>
              <a:pathLst>
                <a:path extrusionOk="0" h="16" w="31">
                  <a:moveTo>
                    <a:pt x="30" y="0"/>
                  </a:moveTo>
                  <a:lnTo>
                    <a:pt x="30" y="0"/>
                  </a:lnTo>
                  <a:cubicBezTo>
                    <a:pt x="23" y="2"/>
                    <a:pt x="14" y="5"/>
                    <a:pt x="8" y="6"/>
                  </a:cubicBezTo>
                  <a:cubicBezTo>
                    <a:pt x="7" y="8"/>
                    <a:pt x="4" y="12"/>
                    <a:pt x="1" y="15"/>
                  </a:cubicBezTo>
                  <a:lnTo>
                    <a:pt x="21" y="9"/>
                  </a:lnTo>
                  <a:lnTo>
                    <a:pt x="3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47"/>
            <p:cNvSpPr/>
            <p:nvPr/>
          </p:nvSpPr>
          <p:spPr>
            <a:xfrm>
              <a:off x="2656425" y="4173225"/>
              <a:ext cx="975" cy="375"/>
            </a:xfrm>
            <a:custGeom>
              <a:rect b="b" l="l" r="r" t="t"/>
              <a:pathLst>
                <a:path extrusionOk="0" h="15" w="39">
                  <a:moveTo>
                    <a:pt x="27" y="1"/>
                  </a:moveTo>
                  <a:lnTo>
                    <a:pt x="0" y="8"/>
                  </a:lnTo>
                  <a:lnTo>
                    <a:pt x="13" y="14"/>
                  </a:lnTo>
                  <a:lnTo>
                    <a:pt x="38" y="7"/>
                  </a:lnTo>
                  <a:cubicBezTo>
                    <a:pt x="38" y="7"/>
                    <a:pt x="31" y="2"/>
                    <a:pt x="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47"/>
            <p:cNvSpPr/>
            <p:nvPr/>
          </p:nvSpPr>
          <p:spPr>
            <a:xfrm>
              <a:off x="2806075" y="4154450"/>
              <a:ext cx="825" cy="200"/>
            </a:xfrm>
            <a:custGeom>
              <a:rect b="b" l="l" r="r" t="t"/>
              <a:pathLst>
                <a:path extrusionOk="0" h="8" w="33">
                  <a:moveTo>
                    <a:pt x="11" y="0"/>
                  </a:moveTo>
                  <a:cubicBezTo>
                    <a:pt x="8" y="0"/>
                    <a:pt x="3" y="3"/>
                    <a:pt x="0" y="4"/>
                  </a:cubicBezTo>
                  <a:lnTo>
                    <a:pt x="21" y="7"/>
                  </a:lnTo>
                  <a:lnTo>
                    <a:pt x="33" y="2"/>
                  </a:lnTo>
                  <a:cubicBezTo>
                    <a:pt x="25" y="2"/>
                    <a:pt x="17" y="0"/>
                    <a:pt x="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47"/>
            <p:cNvSpPr/>
            <p:nvPr/>
          </p:nvSpPr>
          <p:spPr>
            <a:xfrm>
              <a:off x="2654100" y="4173050"/>
              <a:ext cx="725" cy="325"/>
            </a:xfrm>
            <a:custGeom>
              <a:rect b="b" l="l" r="r" t="t"/>
              <a:pathLst>
                <a:path extrusionOk="0" h="13" w="29">
                  <a:moveTo>
                    <a:pt x="22" y="1"/>
                  </a:moveTo>
                  <a:cubicBezTo>
                    <a:pt x="15" y="1"/>
                    <a:pt x="2" y="3"/>
                    <a:pt x="2" y="3"/>
                  </a:cubicBezTo>
                  <a:cubicBezTo>
                    <a:pt x="0" y="6"/>
                    <a:pt x="5" y="9"/>
                    <a:pt x="8" y="12"/>
                  </a:cubicBezTo>
                  <a:cubicBezTo>
                    <a:pt x="15" y="12"/>
                    <a:pt x="28" y="9"/>
                    <a:pt x="28" y="9"/>
                  </a:cubicBezTo>
                  <a:cubicBezTo>
                    <a:pt x="28" y="6"/>
                    <a:pt x="24" y="3"/>
                    <a:pt x="2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47"/>
            <p:cNvSpPr/>
            <p:nvPr/>
          </p:nvSpPr>
          <p:spPr>
            <a:xfrm>
              <a:off x="2807575" y="4030350"/>
              <a:ext cx="725" cy="450"/>
            </a:xfrm>
            <a:custGeom>
              <a:rect b="b" l="l" r="r" t="t"/>
              <a:pathLst>
                <a:path extrusionOk="0" h="18" w="29">
                  <a:moveTo>
                    <a:pt x="29" y="0"/>
                  </a:moveTo>
                  <a:lnTo>
                    <a:pt x="29" y="0"/>
                  </a:lnTo>
                  <a:cubicBezTo>
                    <a:pt x="21" y="3"/>
                    <a:pt x="14" y="6"/>
                    <a:pt x="8" y="9"/>
                  </a:cubicBezTo>
                  <a:cubicBezTo>
                    <a:pt x="5" y="10"/>
                    <a:pt x="4" y="15"/>
                    <a:pt x="1" y="18"/>
                  </a:cubicBezTo>
                  <a:lnTo>
                    <a:pt x="21" y="10"/>
                  </a:lnTo>
                  <a:lnTo>
                    <a:pt x="2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47"/>
            <p:cNvSpPr/>
            <p:nvPr/>
          </p:nvSpPr>
          <p:spPr>
            <a:xfrm>
              <a:off x="2651050" y="4174300"/>
              <a:ext cx="1275" cy="175"/>
            </a:xfrm>
            <a:custGeom>
              <a:rect b="b" l="l" r="r" t="t"/>
              <a:pathLst>
                <a:path extrusionOk="0" h="7" w="51">
                  <a:moveTo>
                    <a:pt x="0" y="1"/>
                  </a:moveTo>
                  <a:cubicBezTo>
                    <a:pt x="3" y="3"/>
                    <a:pt x="8" y="6"/>
                    <a:pt x="12" y="6"/>
                  </a:cubicBezTo>
                  <a:cubicBezTo>
                    <a:pt x="24" y="6"/>
                    <a:pt x="38" y="5"/>
                    <a:pt x="50" y="5"/>
                  </a:cubicBezTo>
                  <a:cubicBezTo>
                    <a:pt x="47" y="3"/>
                    <a:pt x="43" y="1"/>
                    <a:pt x="3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47"/>
            <p:cNvSpPr/>
            <p:nvPr/>
          </p:nvSpPr>
          <p:spPr>
            <a:xfrm>
              <a:off x="2648400" y="4176425"/>
              <a:ext cx="1300" cy="300"/>
            </a:xfrm>
            <a:custGeom>
              <a:rect b="b" l="l" r="r" t="t"/>
              <a:pathLst>
                <a:path extrusionOk="0" h="12" w="52">
                  <a:moveTo>
                    <a:pt x="34" y="1"/>
                  </a:moveTo>
                  <a:lnTo>
                    <a:pt x="0" y="7"/>
                  </a:lnTo>
                  <a:cubicBezTo>
                    <a:pt x="0" y="7"/>
                    <a:pt x="8" y="10"/>
                    <a:pt x="12" y="11"/>
                  </a:cubicBezTo>
                  <a:lnTo>
                    <a:pt x="52" y="8"/>
                  </a:lnTo>
                  <a:lnTo>
                    <a:pt x="3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47"/>
            <p:cNvSpPr/>
            <p:nvPr/>
          </p:nvSpPr>
          <p:spPr>
            <a:xfrm>
              <a:off x="2872125" y="3995250"/>
              <a:ext cx="575" cy="550"/>
            </a:xfrm>
            <a:custGeom>
              <a:rect b="b" l="l" r="r" t="t"/>
              <a:pathLst>
                <a:path extrusionOk="0" h="22" w="23">
                  <a:moveTo>
                    <a:pt x="20" y="1"/>
                  </a:moveTo>
                  <a:cubicBezTo>
                    <a:pt x="14" y="6"/>
                    <a:pt x="5" y="11"/>
                    <a:pt x="1" y="17"/>
                  </a:cubicBezTo>
                  <a:cubicBezTo>
                    <a:pt x="1" y="17"/>
                    <a:pt x="7" y="20"/>
                    <a:pt x="10" y="21"/>
                  </a:cubicBezTo>
                  <a:lnTo>
                    <a:pt x="23" y="6"/>
                  </a:lnTo>
                  <a:lnTo>
                    <a:pt x="2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47"/>
            <p:cNvSpPr/>
            <p:nvPr/>
          </p:nvSpPr>
          <p:spPr>
            <a:xfrm>
              <a:off x="2643100" y="4174975"/>
              <a:ext cx="825" cy="300"/>
            </a:xfrm>
            <a:custGeom>
              <a:rect b="b" l="l" r="r" t="t"/>
              <a:pathLst>
                <a:path extrusionOk="0" h="12" w="33">
                  <a:moveTo>
                    <a:pt x="24" y="0"/>
                  </a:moveTo>
                  <a:cubicBezTo>
                    <a:pt x="17" y="0"/>
                    <a:pt x="2" y="1"/>
                    <a:pt x="2" y="1"/>
                  </a:cubicBezTo>
                  <a:cubicBezTo>
                    <a:pt x="0" y="6"/>
                    <a:pt x="5" y="9"/>
                    <a:pt x="6" y="12"/>
                  </a:cubicBezTo>
                  <a:cubicBezTo>
                    <a:pt x="15" y="10"/>
                    <a:pt x="23" y="10"/>
                    <a:pt x="33" y="9"/>
                  </a:cubicBezTo>
                  <a:lnTo>
                    <a:pt x="31" y="9"/>
                  </a:lnTo>
                  <a:lnTo>
                    <a:pt x="2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47"/>
            <p:cNvSpPr/>
            <p:nvPr/>
          </p:nvSpPr>
          <p:spPr>
            <a:xfrm>
              <a:off x="2639500" y="4175375"/>
              <a:ext cx="825" cy="300"/>
            </a:xfrm>
            <a:custGeom>
              <a:rect b="b" l="l" r="r" t="t"/>
              <a:pathLst>
                <a:path extrusionOk="0" h="12" w="33">
                  <a:moveTo>
                    <a:pt x="25" y="0"/>
                  </a:moveTo>
                  <a:cubicBezTo>
                    <a:pt x="16" y="0"/>
                    <a:pt x="2" y="3"/>
                    <a:pt x="2" y="3"/>
                  </a:cubicBezTo>
                  <a:cubicBezTo>
                    <a:pt x="0" y="6"/>
                    <a:pt x="5" y="9"/>
                    <a:pt x="6" y="12"/>
                  </a:cubicBezTo>
                  <a:lnTo>
                    <a:pt x="33" y="9"/>
                  </a:lnTo>
                  <a:lnTo>
                    <a:pt x="2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47"/>
            <p:cNvSpPr/>
            <p:nvPr/>
          </p:nvSpPr>
          <p:spPr>
            <a:xfrm>
              <a:off x="2807075" y="4179225"/>
              <a:ext cx="750" cy="350"/>
            </a:xfrm>
            <a:custGeom>
              <a:rect b="b" l="l" r="r" t="t"/>
              <a:pathLst>
                <a:path extrusionOk="0" h="14" w="30">
                  <a:moveTo>
                    <a:pt x="15" y="1"/>
                  </a:moveTo>
                  <a:lnTo>
                    <a:pt x="0" y="10"/>
                  </a:lnTo>
                  <a:cubicBezTo>
                    <a:pt x="0" y="10"/>
                    <a:pt x="8" y="12"/>
                    <a:pt x="10" y="14"/>
                  </a:cubicBezTo>
                  <a:lnTo>
                    <a:pt x="30" y="5"/>
                  </a:lnTo>
                  <a:lnTo>
                    <a:pt x="1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47"/>
            <p:cNvSpPr/>
            <p:nvPr/>
          </p:nvSpPr>
          <p:spPr>
            <a:xfrm>
              <a:off x="2633525" y="4174300"/>
              <a:ext cx="1325" cy="175"/>
            </a:xfrm>
            <a:custGeom>
              <a:rect b="b" l="l" r="r" t="t"/>
              <a:pathLst>
                <a:path extrusionOk="0" h="7" w="53">
                  <a:moveTo>
                    <a:pt x="1" y="1"/>
                  </a:moveTo>
                  <a:lnTo>
                    <a:pt x="11" y="6"/>
                  </a:lnTo>
                  <a:lnTo>
                    <a:pt x="52" y="5"/>
                  </a:lnTo>
                  <a:cubicBezTo>
                    <a:pt x="49" y="3"/>
                    <a:pt x="47" y="1"/>
                    <a:pt x="4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47"/>
            <p:cNvSpPr/>
            <p:nvPr/>
          </p:nvSpPr>
          <p:spPr>
            <a:xfrm>
              <a:off x="2860325" y="3975475"/>
              <a:ext cx="575" cy="350"/>
            </a:xfrm>
            <a:custGeom>
              <a:rect b="b" l="l" r="r" t="t"/>
              <a:pathLst>
                <a:path extrusionOk="0" h="14" w="23">
                  <a:moveTo>
                    <a:pt x="9" y="0"/>
                  </a:moveTo>
                  <a:lnTo>
                    <a:pt x="1" y="10"/>
                  </a:lnTo>
                  <a:lnTo>
                    <a:pt x="15" y="13"/>
                  </a:lnTo>
                  <a:cubicBezTo>
                    <a:pt x="18" y="10"/>
                    <a:pt x="23" y="4"/>
                    <a:pt x="23" y="4"/>
                  </a:cubicBezTo>
                  <a:cubicBezTo>
                    <a:pt x="20" y="2"/>
                    <a:pt x="14" y="2"/>
                    <a:pt x="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47"/>
            <p:cNvSpPr/>
            <p:nvPr/>
          </p:nvSpPr>
          <p:spPr>
            <a:xfrm>
              <a:off x="3129275" y="4013375"/>
              <a:ext cx="350" cy="475"/>
            </a:xfrm>
            <a:custGeom>
              <a:rect b="b" l="l" r="r" t="t"/>
              <a:pathLst>
                <a:path extrusionOk="0" h="19" w="14">
                  <a:moveTo>
                    <a:pt x="12" y="1"/>
                  </a:moveTo>
                  <a:lnTo>
                    <a:pt x="0" y="8"/>
                  </a:lnTo>
                  <a:cubicBezTo>
                    <a:pt x="2" y="11"/>
                    <a:pt x="3" y="19"/>
                    <a:pt x="3" y="19"/>
                  </a:cubicBezTo>
                  <a:cubicBezTo>
                    <a:pt x="6" y="17"/>
                    <a:pt x="10" y="14"/>
                    <a:pt x="13" y="11"/>
                  </a:cubicBezTo>
                  <a:lnTo>
                    <a:pt x="1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47"/>
            <p:cNvSpPr/>
            <p:nvPr/>
          </p:nvSpPr>
          <p:spPr>
            <a:xfrm>
              <a:off x="2653325" y="4158400"/>
              <a:ext cx="725" cy="250"/>
            </a:xfrm>
            <a:custGeom>
              <a:rect b="b" l="l" r="r" t="t"/>
              <a:pathLst>
                <a:path extrusionOk="0" h="10" w="29">
                  <a:moveTo>
                    <a:pt x="18" y="1"/>
                  </a:moveTo>
                  <a:cubicBezTo>
                    <a:pt x="15" y="2"/>
                    <a:pt x="6" y="4"/>
                    <a:pt x="0" y="4"/>
                  </a:cubicBezTo>
                  <a:lnTo>
                    <a:pt x="9" y="10"/>
                  </a:lnTo>
                  <a:lnTo>
                    <a:pt x="28" y="7"/>
                  </a:lnTo>
                  <a:cubicBezTo>
                    <a:pt x="25" y="5"/>
                    <a:pt x="23" y="2"/>
                    <a:pt x="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47"/>
            <p:cNvSpPr/>
            <p:nvPr/>
          </p:nvSpPr>
          <p:spPr>
            <a:xfrm>
              <a:off x="2809050" y="4039750"/>
              <a:ext cx="700" cy="500"/>
            </a:xfrm>
            <a:custGeom>
              <a:rect b="b" l="l" r="r" t="t"/>
              <a:pathLst>
                <a:path extrusionOk="0" h="20" w="28">
                  <a:moveTo>
                    <a:pt x="27" y="1"/>
                  </a:moveTo>
                  <a:lnTo>
                    <a:pt x="27" y="1"/>
                  </a:lnTo>
                  <a:cubicBezTo>
                    <a:pt x="24" y="2"/>
                    <a:pt x="18" y="2"/>
                    <a:pt x="17" y="4"/>
                  </a:cubicBezTo>
                  <a:lnTo>
                    <a:pt x="1" y="20"/>
                  </a:lnTo>
                  <a:lnTo>
                    <a:pt x="12" y="17"/>
                  </a:lnTo>
                  <a:lnTo>
                    <a:pt x="2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47"/>
            <p:cNvSpPr/>
            <p:nvPr/>
          </p:nvSpPr>
          <p:spPr>
            <a:xfrm>
              <a:off x="2639300" y="4163225"/>
              <a:ext cx="725" cy="275"/>
            </a:xfrm>
            <a:custGeom>
              <a:rect b="b" l="l" r="r" t="t"/>
              <a:pathLst>
                <a:path extrusionOk="0" h="11" w="29">
                  <a:moveTo>
                    <a:pt x="29" y="1"/>
                  </a:moveTo>
                  <a:cubicBezTo>
                    <a:pt x="21" y="1"/>
                    <a:pt x="14" y="2"/>
                    <a:pt x="5" y="4"/>
                  </a:cubicBezTo>
                  <a:lnTo>
                    <a:pt x="1" y="11"/>
                  </a:lnTo>
                  <a:cubicBezTo>
                    <a:pt x="8" y="11"/>
                    <a:pt x="17" y="10"/>
                    <a:pt x="21" y="8"/>
                  </a:cubicBezTo>
                  <a:cubicBezTo>
                    <a:pt x="27" y="5"/>
                    <a:pt x="27" y="4"/>
                    <a:pt x="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47"/>
            <p:cNvSpPr/>
            <p:nvPr/>
          </p:nvSpPr>
          <p:spPr>
            <a:xfrm>
              <a:off x="2903100" y="3954175"/>
              <a:ext cx="800" cy="375"/>
            </a:xfrm>
            <a:custGeom>
              <a:rect b="b" l="l" r="r" t="t"/>
              <a:pathLst>
                <a:path extrusionOk="0" h="15" w="32">
                  <a:moveTo>
                    <a:pt x="20" y="0"/>
                  </a:moveTo>
                  <a:cubicBezTo>
                    <a:pt x="14" y="5"/>
                    <a:pt x="6" y="9"/>
                    <a:pt x="1" y="13"/>
                  </a:cubicBezTo>
                  <a:cubicBezTo>
                    <a:pt x="4" y="13"/>
                    <a:pt x="7" y="14"/>
                    <a:pt x="10" y="14"/>
                  </a:cubicBezTo>
                  <a:cubicBezTo>
                    <a:pt x="11" y="14"/>
                    <a:pt x="12" y="14"/>
                    <a:pt x="12" y="13"/>
                  </a:cubicBezTo>
                  <a:lnTo>
                    <a:pt x="3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47"/>
            <p:cNvSpPr/>
            <p:nvPr/>
          </p:nvSpPr>
          <p:spPr>
            <a:xfrm>
              <a:off x="2644450" y="4159100"/>
              <a:ext cx="800" cy="250"/>
            </a:xfrm>
            <a:custGeom>
              <a:rect b="b" l="l" r="r" t="t"/>
              <a:pathLst>
                <a:path extrusionOk="0" h="10" w="32">
                  <a:moveTo>
                    <a:pt x="23" y="1"/>
                  </a:moveTo>
                  <a:lnTo>
                    <a:pt x="23" y="2"/>
                  </a:lnTo>
                  <a:cubicBezTo>
                    <a:pt x="14" y="2"/>
                    <a:pt x="8" y="4"/>
                    <a:pt x="1" y="5"/>
                  </a:cubicBezTo>
                  <a:cubicBezTo>
                    <a:pt x="4" y="7"/>
                    <a:pt x="5" y="8"/>
                    <a:pt x="11" y="10"/>
                  </a:cubicBezTo>
                  <a:cubicBezTo>
                    <a:pt x="14" y="10"/>
                    <a:pt x="24" y="8"/>
                    <a:pt x="32" y="7"/>
                  </a:cubicBezTo>
                  <a:lnTo>
                    <a:pt x="2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47"/>
            <p:cNvSpPr/>
            <p:nvPr/>
          </p:nvSpPr>
          <p:spPr>
            <a:xfrm>
              <a:off x="2871625" y="3996400"/>
              <a:ext cx="725" cy="425"/>
            </a:xfrm>
            <a:custGeom>
              <a:rect b="b" l="l" r="r" t="t"/>
              <a:pathLst>
                <a:path extrusionOk="0" h="17" w="29">
                  <a:moveTo>
                    <a:pt x="28" y="0"/>
                  </a:moveTo>
                  <a:lnTo>
                    <a:pt x="16" y="2"/>
                  </a:lnTo>
                  <a:lnTo>
                    <a:pt x="0" y="16"/>
                  </a:lnTo>
                  <a:cubicBezTo>
                    <a:pt x="3" y="16"/>
                    <a:pt x="9" y="16"/>
                    <a:pt x="12" y="15"/>
                  </a:cubicBezTo>
                  <a:lnTo>
                    <a:pt x="2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47"/>
            <p:cNvSpPr/>
            <p:nvPr/>
          </p:nvSpPr>
          <p:spPr>
            <a:xfrm>
              <a:off x="2655450" y="4153600"/>
              <a:ext cx="875" cy="300"/>
            </a:xfrm>
            <a:custGeom>
              <a:rect b="b" l="l" r="r" t="t"/>
              <a:pathLst>
                <a:path extrusionOk="0" h="12" w="35">
                  <a:moveTo>
                    <a:pt x="35" y="0"/>
                  </a:moveTo>
                  <a:lnTo>
                    <a:pt x="5" y="8"/>
                  </a:lnTo>
                  <a:lnTo>
                    <a:pt x="1" y="12"/>
                  </a:lnTo>
                  <a:lnTo>
                    <a:pt x="30" y="5"/>
                  </a:lnTo>
                  <a:cubicBezTo>
                    <a:pt x="33" y="5"/>
                    <a:pt x="35" y="0"/>
                    <a:pt x="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47"/>
            <p:cNvSpPr/>
            <p:nvPr/>
          </p:nvSpPr>
          <p:spPr>
            <a:xfrm>
              <a:off x="2869450" y="4147600"/>
              <a:ext cx="600" cy="400"/>
            </a:xfrm>
            <a:custGeom>
              <a:rect b="b" l="l" r="r" t="t"/>
              <a:pathLst>
                <a:path extrusionOk="0" h="16" w="24">
                  <a:moveTo>
                    <a:pt x="18" y="0"/>
                  </a:moveTo>
                  <a:lnTo>
                    <a:pt x="0" y="9"/>
                  </a:lnTo>
                  <a:lnTo>
                    <a:pt x="0" y="15"/>
                  </a:lnTo>
                  <a:cubicBezTo>
                    <a:pt x="9" y="12"/>
                    <a:pt x="18" y="11"/>
                    <a:pt x="24" y="8"/>
                  </a:cubicBezTo>
                  <a:cubicBezTo>
                    <a:pt x="24" y="8"/>
                    <a:pt x="21" y="2"/>
                    <a:pt x="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47"/>
            <p:cNvSpPr/>
            <p:nvPr/>
          </p:nvSpPr>
          <p:spPr>
            <a:xfrm>
              <a:off x="3125625" y="4038700"/>
              <a:ext cx="100" cy="825"/>
            </a:xfrm>
            <a:custGeom>
              <a:rect b="b" l="l" r="r" t="t"/>
              <a:pathLst>
                <a:path extrusionOk="0" h="33" w="4">
                  <a:moveTo>
                    <a:pt x="1" y="32"/>
                  </a:moveTo>
                  <a:lnTo>
                    <a:pt x="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47"/>
            <p:cNvSpPr/>
            <p:nvPr/>
          </p:nvSpPr>
          <p:spPr>
            <a:xfrm>
              <a:off x="2807625" y="4041975"/>
              <a:ext cx="725" cy="500"/>
            </a:xfrm>
            <a:custGeom>
              <a:rect b="b" l="l" r="r" t="t"/>
              <a:pathLst>
                <a:path extrusionOk="0" h="20" w="29">
                  <a:moveTo>
                    <a:pt x="28" y="0"/>
                  </a:moveTo>
                  <a:lnTo>
                    <a:pt x="28" y="0"/>
                  </a:lnTo>
                  <a:cubicBezTo>
                    <a:pt x="24" y="2"/>
                    <a:pt x="18" y="2"/>
                    <a:pt x="16" y="3"/>
                  </a:cubicBezTo>
                  <a:lnTo>
                    <a:pt x="0" y="19"/>
                  </a:lnTo>
                  <a:lnTo>
                    <a:pt x="13" y="16"/>
                  </a:lnTo>
                  <a:lnTo>
                    <a:pt x="2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47"/>
            <p:cNvSpPr/>
            <p:nvPr/>
          </p:nvSpPr>
          <p:spPr>
            <a:xfrm>
              <a:off x="2868750" y="4148000"/>
              <a:ext cx="750" cy="350"/>
            </a:xfrm>
            <a:custGeom>
              <a:rect b="b" l="l" r="r" t="t"/>
              <a:pathLst>
                <a:path extrusionOk="0" h="14" w="30">
                  <a:moveTo>
                    <a:pt x="14" y="1"/>
                  </a:moveTo>
                  <a:lnTo>
                    <a:pt x="0" y="11"/>
                  </a:lnTo>
                  <a:cubicBezTo>
                    <a:pt x="0" y="11"/>
                    <a:pt x="8" y="12"/>
                    <a:pt x="12" y="14"/>
                  </a:cubicBezTo>
                  <a:lnTo>
                    <a:pt x="30" y="5"/>
                  </a:lnTo>
                  <a:lnTo>
                    <a:pt x="1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47"/>
            <p:cNvSpPr/>
            <p:nvPr/>
          </p:nvSpPr>
          <p:spPr>
            <a:xfrm>
              <a:off x="2913625" y="3979425"/>
              <a:ext cx="575" cy="375"/>
            </a:xfrm>
            <a:custGeom>
              <a:rect b="b" l="l" r="r" t="t"/>
              <a:pathLst>
                <a:path extrusionOk="0" h="15" w="23">
                  <a:moveTo>
                    <a:pt x="8" y="1"/>
                  </a:moveTo>
                  <a:cubicBezTo>
                    <a:pt x="5" y="4"/>
                    <a:pt x="0" y="10"/>
                    <a:pt x="0" y="10"/>
                  </a:cubicBezTo>
                  <a:cubicBezTo>
                    <a:pt x="3" y="11"/>
                    <a:pt x="9" y="13"/>
                    <a:pt x="14" y="14"/>
                  </a:cubicBezTo>
                  <a:lnTo>
                    <a:pt x="22" y="4"/>
                  </a:lnTo>
                  <a:lnTo>
                    <a:pt x="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47"/>
            <p:cNvSpPr/>
            <p:nvPr/>
          </p:nvSpPr>
          <p:spPr>
            <a:xfrm>
              <a:off x="2925200" y="3944050"/>
              <a:ext cx="800" cy="350"/>
            </a:xfrm>
            <a:custGeom>
              <a:rect b="b" l="l" r="r" t="t"/>
              <a:pathLst>
                <a:path extrusionOk="0" h="14" w="32">
                  <a:moveTo>
                    <a:pt x="20" y="1"/>
                  </a:moveTo>
                  <a:lnTo>
                    <a:pt x="1" y="12"/>
                  </a:lnTo>
                  <a:cubicBezTo>
                    <a:pt x="4" y="12"/>
                    <a:pt x="7" y="13"/>
                    <a:pt x="10" y="13"/>
                  </a:cubicBezTo>
                  <a:cubicBezTo>
                    <a:pt x="11" y="13"/>
                    <a:pt x="12" y="13"/>
                    <a:pt x="13" y="12"/>
                  </a:cubicBezTo>
                  <a:cubicBezTo>
                    <a:pt x="18" y="9"/>
                    <a:pt x="26" y="5"/>
                    <a:pt x="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47"/>
            <p:cNvSpPr/>
            <p:nvPr/>
          </p:nvSpPr>
          <p:spPr>
            <a:xfrm>
              <a:off x="2653975" y="4150725"/>
              <a:ext cx="725" cy="475"/>
            </a:xfrm>
            <a:custGeom>
              <a:rect b="b" l="l" r="r" t="t"/>
              <a:pathLst>
                <a:path extrusionOk="0" h="19" w="29">
                  <a:moveTo>
                    <a:pt x="24" y="0"/>
                  </a:moveTo>
                  <a:cubicBezTo>
                    <a:pt x="17" y="6"/>
                    <a:pt x="10" y="11"/>
                    <a:pt x="2" y="15"/>
                  </a:cubicBezTo>
                  <a:cubicBezTo>
                    <a:pt x="1" y="17"/>
                    <a:pt x="5" y="18"/>
                    <a:pt x="5" y="18"/>
                  </a:cubicBezTo>
                  <a:lnTo>
                    <a:pt x="29" y="5"/>
                  </a:lnTo>
                  <a:lnTo>
                    <a:pt x="2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47"/>
            <p:cNvSpPr/>
            <p:nvPr/>
          </p:nvSpPr>
          <p:spPr>
            <a:xfrm>
              <a:off x="2638425" y="4154775"/>
              <a:ext cx="800" cy="500"/>
            </a:xfrm>
            <a:custGeom>
              <a:rect b="b" l="l" r="r" t="t"/>
              <a:pathLst>
                <a:path extrusionOk="0" h="20" w="32">
                  <a:moveTo>
                    <a:pt x="29" y="0"/>
                  </a:moveTo>
                  <a:lnTo>
                    <a:pt x="1" y="14"/>
                  </a:lnTo>
                  <a:lnTo>
                    <a:pt x="1" y="19"/>
                  </a:lnTo>
                  <a:lnTo>
                    <a:pt x="30" y="6"/>
                  </a:lnTo>
                  <a:cubicBezTo>
                    <a:pt x="30" y="6"/>
                    <a:pt x="31" y="0"/>
                    <a:pt x="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47"/>
            <p:cNvSpPr/>
            <p:nvPr/>
          </p:nvSpPr>
          <p:spPr>
            <a:xfrm>
              <a:off x="2788150" y="4017700"/>
              <a:ext cx="450" cy="425"/>
            </a:xfrm>
            <a:custGeom>
              <a:rect b="b" l="l" r="r" t="t"/>
              <a:pathLst>
                <a:path extrusionOk="0" h="17" w="18">
                  <a:moveTo>
                    <a:pt x="17" y="0"/>
                  </a:moveTo>
                  <a:lnTo>
                    <a:pt x="17" y="0"/>
                  </a:lnTo>
                  <a:cubicBezTo>
                    <a:pt x="17" y="0"/>
                    <a:pt x="10" y="2"/>
                    <a:pt x="7" y="3"/>
                  </a:cubicBezTo>
                  <a:lnTo>
                    <a:pt x="1" y="16"/>
                  </a:lnTo>
                  <a:lnTo>
                    <a:pt x="14" y="13"/>
                  </a:lnTo>
                  <a:cubicBezTo>
                    <a:pt x="16" y="9"/>
                    <a:pt x="17" y="4"/>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47"/>
            <p:cNvSpPr/>
            <p:nvPr/>
          </p:nvSpPr>
          <p:spPr>
            <a:xfrm>
              <a:off x="3134150" y="3981050"/>
              <a:ext cx="400" cy="625"/>
            </a:xfrm>
            <a:custGeom>
              <a:rect b="b" l="l" r="r" t="t"/>
              <a:pathLst>
                <a:path extrusionOk="0" h="25" w="16">
                  <a:moveTo>
                    <a:pt x="10" y="1"/>
                  </a:moveTo>
                  <a:cubicBezTo>
                    <a:pt x="10" y="1"/>
                    <a:pt x="4" y="5"/>
                    <a:pt x="1" y="7"/>
                  </a:cubicBezTo>
                  <a:lnTo>
                    <a:pt x="8" y="24"/>
                  </a:lnTo>
                  <a:lnTo>
                    <a:pt x="16" y="24"/>
                  </a:lnTo>
                  <a:cubicBezTo>
                    <a:pt x="13" y="17"/>
                    <a:pt x="13" y="8"/>
                    <a:pt x="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47"/>
            <p:cNvSpPr/>
            <p:nvPr/>
          </p:nvSpPr>
          <p:spPr>
            <a:xfrm>
              <a:off x="2802975" y="4040925"/>
              <a:ext cx="725" cy="500"/>
            </a:xfrm>
            <a:custGeom>
              <a:rect b="b" l="l" r="r" t="t"/>
              <a:pathLst>
                <a:path extrusionOk="0" h="20" w="29">
                  <a:moveTo>
                    <a:pt x="29" y="1"/>
                  </a:moveTo>
                  <a:lnTo>
                    <a:pt x="8" y="8"/>
                  </a:lnTo>
                  <a:lnTo>
                    <a:pt x="1" y="20"/>
                  </a:lnTo>
                  <a:cubicBezTo>
                    <a:pt x="8" y="16"/>
                    <a:pt x="16" y="13"/>
                    <a:pt x="21" y="11"/>
                  </a:cubicBezTo>
                  <a:cubicBezTo>
                    <a:pt x="24" y="10"/>
                    <a:pt x="26" y="4"/>
                    <a:pt x="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47"/>
            <p:cNvSpPr/>
            <p:nvPr/>
          </p:nvSpPr>
          <p:spPr>
            <a:xfrm>
              <a:off x="2791950" y="4026325"/>
              <a:ext cx="625" cy="475"/>
            </a:xfrm>
            <a:custGeom>
              <a:rect b="b" l="l" r="r" t="t"/>
              <a:pathLst>
                <a:path extrusionOk="0" h="19" w="25">
                  <a:moveTo>
                    <a:pt x="24" y="1"/>
                  </a:moveTo>
                  <a:cubicBezTo>
                    <a:pt x="24" y="1"/>
                    <a:pt x="17" y="2"/>
                    <a:pt x="14" y="2"/>
                  </a:cubicBezTo>
                  <a:lnTo>
                    <a:pt x="1" y="18"/>
                  </a:lnTo>
                  <a:lnTo>
                    <a:pt x="1" y="18"/>
                  </a:lnTo>
                  <a:lnTo>
                    <a:pt x="17" y="15"/>
                  </a:lnTo>
                  <a:lnTo>
                    <a:pt x="2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47"/>
            <p:cNvSpPr/>
            <p:nvPr/>
          </p:nvSpPr>
          <p:spPr>
            <a:xfrm>
              <a:off x="3114775" y="4050875"/>
              <a:ext cx="500" cy="600"/>
            </a:xfrm>
            <a:custGeom>
              <a:rect b="b" l="l" r="r" t="t"/>
              <a:pathLst>
                <a:path extrusionOk="0" h="24" w="20">
                  <a:moveTo>
                    <a:pt x="20" y="0"/>
                  </a:moveTo>
                  <a:lnTo>
                    <a:pt x="3" y="2"/>
                  </a:lnTo>
                  <a:lnTo>
                    <a:pt x="1" y="24"/>
                  </a:lnTo>
                  <a:lnTo>
                    <a:pt x="1" y="24"/>
                  </a:lnTo>
                  <a:lnTo>
                    <a:pt x="2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47"/>
            <p:cNvSpPr/>
            <p:nvPr/>
          </p:nvSpPr>
          <p:spPr>
            <a:xfrm>
              <a:off x="2628725" y="4152275"/>
              <a:ext cx="875" cy="575"/>
            </a:xfrm>
            <a:custGeom>
              <a:rect b="b" l="l" r="r" t="t"/>
              <a:pathLst>
                <a:path extrusionOk="0" h="23" w="35">
                  <a:moveTo>
                    <a:pt x="33" y="0"/>
                  </a:moveTo>
                  <a:cubicBezTo>
                    <a:pt x="33" y="0"/>
                    <a:pt x="33" y="0"/>
                    <a:pt x="33" y="0"/>
                  </a:cubicBezTo>
                  <a:lnTo>
                    <a:pt x="3" y="12"/>
                  </a:lnTo>
                  <a:lnTo>
                    <a:pt x="0" y="22"/>
                  </a:lnTo>
                  <a:lnTo>
                    <a:pt x="30" y="8"/>
                  </a:lnTo>
                  <a:cubicBezTo>
                    <a:pt x="31" y="5"/>
                    <a:pt x="35" y="0"/>
                    <a:pt x="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47"/>
            <p:cNvSpPr/>
            <p:nvPr/>
          </p:nvSpPr>
          <p:spPr>
            <a:xfrm>
              <a:off x="2888025" y="4144250"/>
              <a:ext cx="725" cy="350"/>
            </a:xfrm>
            <a:custGeom>
              <a:rect b="b" l="l" r="r" t="t"/>
              <a:pathLst>
                <a:path extrusionOk="0" h="14" w="29">
                  <a:moveTo>
                    <a:pt x="14" y="1"/>
                  </a:moveTo>
                  <a:lnTo>
                    <a:pt x="0" y="11"/>
                  </a:lnTo>
                  <a:cubicBezTo>
                    <a:pt x="0" y="11"/>
                    <a:pt x="8" y="12"/>
                    <a:pt x="11" y="14"/>
                  </a:cubicBezTo>
                  <a:lnTo>
                    <a:pt x="28" y="3"/>
                  </a:lnTo>
                  <a:lnTo>
                    <a:pt x="1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47"/>
            <p:cNvSpPr/>
            <p:nvPr/>
          </p:nvSpPr>
          <p:spPr>
            <a:xfrm>
              <a:off x="2912475" y="3981050"/>
              <a:ext cx="775" cy="350"/>
            </a:xfrm>
            <a:custGeom>
              <a:rect b="b" l="l" r="r" t="t"/>
              <a:pathLst>
                <a:path extrusionOk="0" h="14" w="31">
                  <a:moveTo>
                    <a:pt x="30" y="1"/>
                  </a:moveTo>
                  <a:lnTo>
                    <a:pt x="30" y="1"/>
                  </a:lnTo>
                  <a:cubicBezTo>
                    <a:pt x="23" y="2"/>
                    <a:pt x="15" y="4"/>
                    <a:pt x="8" y="5"/>
                  </a:cubicBezTo>
                  <a:cubicBezTo>
                    <a:pt x="7" y="7"/>
                    <a:pt x="4" y="11"/>
                    <a:pt x="1" y="14"/>
                  </a:cubicBezTo>
                  <a:lnTo>
                    <a:pt x="21" y="10"/>
                  </a:lnTo>
                  <a:lnTo>
                    <a:pt x="3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47"/>
            <p:cNvSpPr/>
            <p:nvPr/>
          </p:nvSpPr>
          <p:spPr>
            <a:xfrm>
              <a:off x="2633725" y="4148150"/>
              <a:ext cx="875" cy="800"/>
            </a:xfrm>
            <a:custGeom>
              <a:rect b="b" l="l" r="r" t="t"/>
              <a:pathLst>
                <a:path extrusionOk="0" h="32" w="35">
                  <a:moveTo>
                    <a:pt x="34" y="0"/>
                  </a:moveTo>
                  <a:cubicBezTo>
                    <a:pt x="28" y="3"/>
                    <a:pt x="22" y="8"/>
                    <a:pt x="14" y="12"/>
                  </a:cubicBezTo>
                  <a:lnTo>
                    <a:pt x="0" y="31"/>
                  </a:lnTo>
                  <a:cubicBezTo>
                    <a:pt x="6" y="27"/>
                    <a:pt x="16" y="23"/>
                    <a:pt x="19" y="20"/>
                  </a:cubicBezTo>
                  <a:lnTo>
                    <a:pt x="3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47"/>
            <p:cNvSpPr/>
            <p:nvPr/>
          </p:nvSpPr>
          <p:spPr>
            <a:xfrm>
              <a:off x="2644250" y="4146375"/>
              <a:ext cx="750" cy="475"/>
            </a:xfrm>
            <a:custGeom>
              <a:rect b="b" l="l" r="r" t="t"/>
              <a:pathLst>
                <a:path extrusionOk="0" h="19" w="30">
                  <a:moveTo>
                    <a:pt x="29" y="1"/>
                  </a:moveTo>
                  <a:lnTo>
                    <a:pt x="4" y="11"/>
                  </a:lnTo>
                  <a:cubicBezTo>
                    <a:pt x="3" y="14"/>
                    <a:pt x="1" y="19"/>
                    <a:pt x="2" y="19"/>
                  </a:cubicBezTo>
                  <a:cubicBezTo>
                    <a:pt x="2" y="19"/>
                    <a:pt x="3" y="19"/>
                    <a:pt x="3" y="19"/>
                  </a:cubicBezTo>
                  <a:lnTo>
                    <a:pt x="28" y="10"/>
                  </a:lnTo>
                  <a:lnTo>
                    <a:pt x="2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47"/>
            <p:cNvSpPr/>
            <p:nvPr/>
          </p:nvSpPr>
          <p:spPr>
            <a:xfrm>
              <a:off x="2898025" y="3951125"/>
              <a:ext cx="800" cy="400"/>
            </a:xfrm>
            <a:custGeom>
              <a:rect b="b" l="l" r="r" t="t"/>
              <a:pathLst>
                <a:path extrusionOk="0" h="16" w="32">
                  <a:moveTo>
                    <a:pt x="23" y="1"/>
                  </a:moveTo>
                  <a:cubicBezTo>
                    <a:pt x="22" y="1"/>
                    <a:pt x="21" y="1"/>
                    <a:pt x="20" y="2"/>
                  </a:cubicBezTo>
                  <a:lnTo>
                    <a:pt x="1" y="15"/>
                  </a:lnTo>
                  <a:cubicBezTo>
                    <a:pt x="3" y="15"/>
                    <a:pt x="7" y="15"/>
                    <a:pt x="10" y="15"/>
                  </a:cubicBezTo>
                  <a:cubicBezTo>
                    <a:pt x="11" y="15"/>
                    <a:pt x="12" y="15"/>
                    <a:pt x="12" y="15"/>
                  </a:cubicBezTo>
                  <a:cubicBezTo>
                    <a:pt x="18" y="10"/>
                    <a:pt x="26" y="6"/>
                    <a:pt x="31" y="2"/>
                  </a:cubicBezTo>
                  <a:cubicBezTo>
                    <a:pt x="28" y="2"/>
                    <a:pt x="26" y="1"/>
                    <a:pt x="2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47"/>
            <p:cNvSpPr/>
            <p:nvPr/>
          </p:nvSpPr>
          <p:spPr>
            <a:xfrm>
              <a:off x="2639825" y="4144300"/>
              <a:ext cx="825" cy="525"/>
            </a:xfrm>
            <a:custGeom>
              <a:rect b="b" l="l" r="r" t="t"/>
              <a:pathLst>
                <a:path extrusionOk="0" h="21" w="33">
                  <a:moveTo>
                    <a:pt x="30" y="0"/>
                  </a:moveTo>
                  <a:lnTo>
                    <a:pt x="5" y="10"/>
                  </a:lnTo>
                  <a:lnTo>
                    <a:pt x="0" y="21"/>
                  </a:lnTo>
                  <a:lnTo>
                    <a:pt x="27" y="9"/>
                  </a:lnTo>
                  <a:cubicBezTo>
                    <a:pt x="28" y="6"/>
                    <a:pt x="33" y="0"/>
                    <a:pt x="3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47"/>
            <p:cNvSpPr/>
            <p:nvPr/>
          </p:nvSpPr>
          <p:spPr>
            <a:xfrm>
              <a:off x="2888025" y="4144975"/>
              <a:ext cx="825" cy="225"/>
            </a:xfrm>
            <a:custGeom>
              <a:rect b="b" l="l" r="r" t="t"/>
              <a:pathLst>
                <a:path extrusionOk="0" h="9" w="33">
                  <a:moveTo>
                    <a:pt x="11" y="1"/>
                  </a:moveTo>
                  <a:lnTo>
                    <a:pt x="0" y="8"/>
                  </a:lnTo>
                  <a:lnTo>
                    <a:pt x="22" y="8"/>
                  </a:lnTo>
                  <a:cubicBezTo>
                    <a:pt x="25" y="8"/>
                    <a:pt x="30" y="5"/>
                    <a:pt x="33" y="2"/>
                  </a:cubicBezTo>
                  <a:lnTo>
                    <a:pt x="1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47"/>
            <p:cNvSpPr/>
            <p:nvPr/>
          </p:nvSpPr>
          <p:spPr>
            <a:xfrm>
              <a:off x="2637100" y="4142775"/>
              <a:ext cx="950" cy="800"/>
            </a:xfrm>
            <a:custGeom>
              <a:rect b="b" l="l" r="r" t="t"/>
              <a:pathLst>
                <a:path extrusionOk="0" h="32" w="38">
                  <a:moveTo>
                    <a:pt x="37" y="1"/>
                  </a:moveTo>
                  <a:cubicBezTo>
                    <a:pt x="26" y="8"/>
                    <a:pt x="15" y="15"/>
                    <a:pt x="5" y="21"/>
                  </a:cubicBezTo>
                  <a:cubicBezTo>
                    <a:pt x="5" y="21"/>
                    <a:pt x="2" y="27"/>
                    <a:pt x="1" y="32"/>
                  </a:cubicBezTo>
                  <a:lnTo>
                    <a:pt x="30" y="15"/>
                  </a:lnTo>
                  <a:lnTo>
                    <a:pt x="3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47"/>
            <p:cNvSpPr/>
            <p:nvPr/>
          </p:nvSpPr>
          <p:spPr>
            <a:xfrm>
              <a:off x="2863600" y="3999925"/>
              <a:ext cx="575" cy="550"/>
            </a:xfrm>
            <a:custGeom>
              <a:rect b="b" l="l" r="r" t="t"/>
              <a:pathLst>
                <a:path extrusionOk="0" h="22" w="23">
                  <a:moveTo>
                    <a:pt x="20" y="0"/>
                  </a:moveTo>
                  <a:lnTo>
                    <a:pt x="0" y="15"/>
                  </a:lnTo>
                  <a:cubicBezTo>
                    <a:pt x="0" y="15"/>
                    <a:pt x="6" y="20"/>
                    <a:pt x="9" y="21"/>
                  </a:cubicBezTo>
                  <a:lnTo>
                    <a:pt x="23" y="6"/>
                  </a:lnTo>
                  <a:lnTo>
                    <a:pt x="2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47"/>
            <p:cNvSpPr/>
            <p:nvPr/>
          </p:nvSpPr>
          <p:spPr>
            <a:xfrm>
              <a:off x="2637700" y="4139425"/>
              <a:ext cx="1000" cy="875"/>
            </a:xfrm>
            <a:custGeom>
              <a:rect b="b" l="l" r="r" t="t"/>
              <a:pathLst>
                <a:path extrusionOk="0" h="35" w="40">
                  <a:moveTo>
                    <a:pt x="40" y="1"/>
                  </a:moveTo>
                  <a:cubicBezTo>
                    <a:pt x="33" y="4"/>
                    <a:pt x="24" y="8"/>
                    <a:pt x="21" y="11"/>
                  </a:cubicBezTo>
                  <a:cubicBezTo>
                    <a:pt x="15" y="18"/>
                    <a:pt x="8" y="27"/>
                    <a:pt x="0" y="35"/>
                  </a:cubicBezTo>
                  <a:cubicBezTo>
                    <a:pt x="8" y="32"/>
                    <a:pt x="16" y="26"/>
                    <a:pt x="19" y="24"/>
                  </a:cubicBezTo>
                  <a:cubicBezTo>
                    <a:pt x="25" y="17"/>
                    <a:pt x="33" y="8"/>
                    <a:pt x="4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47"/>
            <p:cNvSpPr/>
            <p:nvPr/>
          </p:nvSpPr>
          <p:spPr>
            <a:xfrm>
              <a:off x="2649975" y="4139150"/>
              <a:ext cx="550" cy="500"/>
            </a:xfrm>
            <a:custGeom>
              <a:rect b="b" l="l" r="r" t="t"/>
              <a:pathLst>
                <a:path extrusionOk="0" h="20" w="22">
                  <a:moveTo>
                    <a:pt x="18" y="0"/>
                  </a:moveTo>
                  <a:cubicBezTo>
                    <a:pt x="11" y="4"/>
                    <a:pt x="6" y="7"/>
                    <a:pt x="1" y="10"/>
                  </a:cubicBezTo>
                  <a:cubicBezTo>
                    <a:pt x="1" y="13"/>
                    <a:pt x="1" y="18"/>
                    <a:pt x="4" y="19"/>
                  </a:cubicBezTo>
                  <a:cubicBezTo>
                    <a:pt x="4" y="19"/>
                    <a:pt x="15" y="13"/>
                    <a:pt x="21" y="10"/>
                  </a:cubicBezTo>
                  <a:lnTo>
                    <a:pt x="1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47"/>
            <p:cNvSpPr/>
            <p:nvPr/>
          </p:nvSpPr>
          <p:spPr>
            <a:xfrm>
              <a:off x="2637175" y="4138475"/>
              <a:ext cx="1025" cy="900"/>
            </a:xfrm>
            <a:custGeom>
              <a:rect b="b" l="l" r="r" t="t"/>
              <a:pathLst>
                <a:path extrusionOk="0" h="36" w="41">
                  <a:moveTo>
                    <a:pt x="40" y="1"/>
                  </a:moveTo>
                  <a:cubicBezTo>
                    <a:pt x="34" y="5"/>
                    <a:pt x="24" y="9"/>
                    <a:pt x="21" y="12"/>
                  </a:cubicBezTo>
                  <a:cubicBezTo>
                    <a:pt x="15" y="20"/>
                    <a:pt x="8" y="29"/>
                    <a:pt x="1" y="36"/>
                  </a:cubicBezTo>
                  <a:cubicBezTo>
                    <a:pt x="6" y="33"/>
                    <a:pt x="17" y="29"/>
                    <a:pt x="20" y="26"/>
                  </a:cubicBezTo>
                  <a:lnTo>
                    <a:pt x="4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47"/>
            <p:cNvSpPr/>
            <p:nvPr/>
          </p:nvSpPr>
          <p:spPr>
            <a:xfrm>
              <a:off x="2784400" y="4019775"/>
              <a:ext cx="625" cy="475"/>
            </a:xfrm>
            <a:custGeom>
              <a:rect b="b" l="l" r="r" t="t"/>
              <a:pathLst>
                <a:path extrusionOk="0" h="19" w="25">
                  <a:moveTo>
                    <a:pt x="24" y="1"/>
                  </a:moveTo>
                  <a:cubicBezTo>
                    <a:pt x="24" y="1"/>
                    <a:pt x="19" y="2"/>
                    <a:pt x="14" y="2"/>
                  </a:cubicBezTo>
                  <a:lnTo>
                    <a:pt x="1" y="19"/>
                  </a:lnTo>
                  <a:lnTo>
                    <a:pt x="17" y="16"/>
                  </a:lnTo>
                  <a:lnTo>
                    <a:pt x="2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47"/>
            <p:cNvSpPr/>
            <p:nvPr/>
          </p:nvSpPr>
          <p:spPr>
            <a:xfrm>
              <a:off x="2784150" y="4158150"/>
              <a:ext cx="825" cy="250"/>
            </a:xfrm>
            <a:custGeom>
              <a:rect b="b" l="l" r="r" t="t"/>
              <a:pathLst>
                <a:path extrusionOk="0" h="10" w="33">
                  <a:moveTo>
                    <a:pt x="21" y="1"/>
                  </a:moveTo>
                  <a:lnTo>
                    <a:pt x="1" y="5"/>
                  </a:lnTo>
                  <a:cubicBezTo>
                    <a:pt x="5" y="7"/>
                    <a:pt x="9" y="9"/>
                    <a:pt x="12" y="9"/>
                  </a:cubicBezTo>
                  <a:cubicBezTo>
                    <a:pt x="18" y="8"/>
                    <a:pt x="26" y="7"/>
                    <a:pt x="33" y="4"/>
                  </a:cubicBezTo>
                  <a:lnTo>
                    <a:pt x="2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47"/>
            <p:cNvSpPr/>
            <p:nvPr/>
          </p:nvSpPr>
          <p:spPr>
            <a:xfrm>
              <a:off x="2783825" y="4020375"/>
              <a:ext cx="725" cy="575"/>
            </a:xfrm>
            <a:custGeom>
              <a:rect b="b" l="l" r="r" t="t"/>
              <a:pathLst>
                <a:path extrusionOk="0" h="23" w="29">
                  <a:moveTo>
                    <a:pt x="28" y="0"/>
                  </a:moveTo>
                  <a:lnTo>
                    <a:pt x="0" y="20"/>
                  </a:lnTo>
                  <a:lnTo>
                    <a:pt x="17" y="22"/>
                  </a:lnTo>
                  <a:lnTo>
                    <a:pt x="2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47"/>
            <p:cNvSpPr/>
            <p:nvPr/>
          </p:nvSpPr>
          <p:spPr>
            <a:xfrm>
              <a:off x="2784275" y="4160550"/>
              <a:ext cx="850" cy="275"/>
            </a:xfrm>
            <a:custGeom>
              <a:rect b="b" l="l" r="r" t="t"/>
              <a:pathLst>
                <a:path extrusionOk="0" h="11" w="34">
                  <a:moveTo>
                    <a:pt x="21" y="0"/>
                  </a:moveTo>
                  <a:lnTo>
                    <a:pt x="0" y="6"/>
                  </a:lnTo>
                  <a:cubicBezTo>
                    <a:pt x="4" y="8"/>
                    <a:pt x="9" y="11"/>
                    <a:pt x="12" y="11"/>
                  </a:cubicBezTo>
                  <a:cubicBezTo>
                    <a:pt x="18" y="9"/>
                    <a:pt x="25" y="6"/>
                    <a:pt x="34" y="5"/>
                  </a:cubicBezTo>
                  <a:lnTo>
                    <a:pt x="2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47"/>
            <p:cNvSpPr/>
            <p:nvPr/>
          </p:nvSpPr>
          <p:spPr>
            <a:xfrm>
              <a:off x="2791850" y="4034825"/>
              <a:ext cx="675" cy="475"/>
            </a:xfrm>
            <a:custGeom>
              <a:rect b="b" l="l" r="r" t="t"/>
              <a:pathLst>
                <a:path extrusionOk="0" h="19" w="27">
                  <a:moveTo>
                    <a:pt x="27" y="1"/>
                  </a:moveTo>
                  <a:cubicBezTo>
                    <a:pt x="22" y="1"/>
                    <a:pt x="18" y="1"/>
                    <a:pt x="15" y="2"/>
                  </a:cubicBezTo>
                  <a:lnTo>
                    <a:pt x="0" y="18"/>
                  </a:lnTo>
                  <a:cubicBezTo>
                    <a:pt x="3" y="18"/>
                    <a:pt x="9" y="18"/>
                    <a:pt x="10" y="17"/>
                  </a:cubicBezTo>
                  <a:lnTo>
                    <a:pt x="2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47"/>
            <p:cNvSpPr/>
            <p:nvPr/>
          </p:nvSpPr>
          <p:spPr>
            <a:xfrm>
              <a:off x="2789225" y="4035375"/>
              <a:ext cx="700" cy="500"/>
            </a:xfrm>
            <a:custGeom>
              <a:rect b="b" l="l" r="r" t="t"/>
              <a:pathLst>
                <a:path extrusionOk="0" h="20" w="28">
                  <a:moveTo>
                    <a:pt x="27" y="1"/>
                  </a:moveTo>
                  <a:lnTo>
                    <a:pt x="15" y="4"/>
                  </a:lnTo>
                  <a:lnTo>
                    <a:pt x="1" y="20"/>
                  </a:lnTo>
                  <a:cubicBezTo>
                    <a:pt x="4" y="18"/>
                    <a:pt x="9" y="18"/>
                    <a:pt x="11" y="17"/>
                  </a:cubicBezTo>
                  <a:lnTo>
                    <a:pt x="2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47"/>
            <p:cNvSpPr/>
            <p:nvPr/>
          </p:nvSpPr>
          <p:spPr>
            <a:xfrm>
              <a:off x="2653775" y="4135600"/>
              <a:ext cx="775" cy="725"/>
            </a:xfrm>
            <a:custGeom>
              <a:rect b="b" l="l" r="r" t="t"/>
              <a:pathLst>
                <a:path extrusionOk="0" h="29" w="31">
                  <a:moveTo>
                    <a:pt x="31" y="1"/>
                  </a:moveTo>
                  <a:cubicBezTo>
                    <a:pt x="27" y="4"/>
                    <a:pt x="18" y="7"/>
                    <a:pt x="15" y="8"/>
                  </a:cubicBezTo>
                  <a:lnTo>
                    <a:pt x="0" y="29"/>
                  </a:lnTo>
                  <a:cubicBezTo>
                    <a:pt x="5" y="26"/>
                    <a:pt x="13" y="21"/>
                    <a:pt x="16" y="20"/>
                  </a:cubicBezTo>
                  <a:lnTo>
                    <a:pt x="3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47"/>
            <p:cNvSpPr/>
            <p:nvPr/>
          </p:nvSpPr>
          <p:spPr>
            <a:xfrm>
              <a:off x="2650525" y="4135175"/>
              <a:ext cx="875" cy="750"/>
            </a:xfrm>
            <a:custGeom>
              <a:rect b="b" l="l" r="r" t="t"/>
              <a:pathLst>
                <a:path extrusionOk="0" h="30" w="35">
                  <a:moveTo>
                    <a:pt x="34" y="0"/>
                  </a:moveTo>
                  <a:lnTo>
                    <a:pt x="34" y="0"/>
                  </a:lnTo>
                  <a:cubicBezTo>
                    <a:pt x="30" y="3"/>
                    <a:pt x="21" y="6"/>
                    <a:pt x="18" y="9"/>
                  </a:cubicBezTo>
                  <a:cubicBezTo>
                    <a:pt x="14" y="15"/>
                    <a:pt x="7" y="22"/>
                    <a:pt x="1" y="30"/>
                  </a:cubicBezTo>
                  <a:cubicBezTo>
                    <a:pt x="7" y="27"/>
                    <a:pt x="15" y="22"/>
                    <a:pt x="18" y="21"/>
                  </a:cubicBezTo>
                  <a:cubicBezTo>
                    <a:pt x="23" y="13"/>
                    <a:pt x="29" y="6"/>
                    <a:pt x="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47"/>
            <p:cNvSpPr/>
            <p:nvPr/>
          </p:nvSpPr>
          <p:spPr>
            <a:xfrm>
              <a:off x="2845500" y="3974875"/>
              <a:ext cx="775" cy="425"/>
            </a:xfrm>
            <a:custGeom>
              <a:rect b="b" l="l" r="r" t="t"/>
              <a:pathLst>
                <a:path extrusionOk="0" h="17" w="31">
                  <a:moveTo>
                    <a:pt x="30" y="1"/>
                  </a:moveTo>
                  <a:lnTo>
                    <a:pt x="9" y="6"/>
                  </a:lnTo>
                  <a:lnTo>
                    <a:pt x="1" y="17"/>
                  </a:lnTo>
                  <a:cubicBezTo>
                    <a:pt x="8" y="14"/>
                    <a:pt x="17" y="11"/>
                    <a:pt x="23" y="9"/>
                  </a:cubicBezTo>
                  <a:cubicBezTo>
                    <a:pt x="26" y="8"/>
                    <a:pt x="27" y="3"/>
                    <a:pt x="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47"/>
            <p:cNvSpPr/>
            <p:nvPr/>
          </p:nvSpPr>
          <p:spPr>
            <a:xfrm>
              <a:off x="2776325" y="4025525"/>
              <a:ext cx="425" cy="425"/>
            </a:xfrm>
            <a:custGeom>
              <a:rect b="b" l="l" r="r" t="t"/>
              <a:pathLst>
                <a:path extrusionOk="0" h="17" w="17">
                  <a:moveTo>
                    <a:pt x="16" y="0"/>
                  </a:moveTo>
                  <a:cubicBezTo>
                    <a:pt x="16" y="0"/>
                    <a:pt x="9" y="2"/>
                    <a:pt x="5" y="3"/>
                  </a:cubicBezTo>
                  <a:lnTo>
                    <a:pt x="0" y="17"/>
                  </a:lnTo>
                  <a:lnTo>
                    <a:pt x="13" y="14"/>
                  </a:lnTo>
                  <a:cubicBezTo>
                    <a:pt x="13" y="9"/>
                    <a:pt x="16" y="5"/>
                    <a:pt x="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47"/>
            <p:cNvSpPr/>
            <p:nvPr/>
          </p:nvSpPr>
          <p:spPr>
            <a:xfrm>
              <a:off x="2783500" y="4161275"/>
              <a:ext cx="825" cy="300"/>
            </a:xfrm>
            <a:custGeom>
              <a:rect b="b" l="l" r="r" t="t"/>
              <a:pathLst>
                <a:path extrusionOk="0" h="12" w="33">
                  <a:moveTo>
                    <a:pt x="22" y="1"/>
                  </a:moveTo>
                  <a:cubicBezTo>
                    <a:pt x="15" y="2"/>
                    <a:pt x="7" y="5"/>
                    <a:pt x="0" y="7"/>
                  </a:cubicBezTo>
                  <a:cubicBezTo>
                    <a:pt x="3" y="8"/>
                    <a:pt x="9" y="11"/>
                    <a:pt x="10" y="11"/>
                  </a:cubicBezTo>
                  <a:cubicBezTo>
                    <a:pt x="18" y="10"/>
                    <a:pt x="25" y="7"/>
                    <a:pt x="32" y="5"/>
                  </a:cubicBezTo>
                  <a:cubicBezTo>
                    <a:pt x="30" y="4"/>
                    <a:pt x="25" y="1"/>
                    <a:pt x="2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47"/>
            <p:cNvSpPr/>
            <p:nvPr/>
          </p:nvSpPr>
          <p:spPr>
            <a:xfrm>
              <a:off x="2785625" y="4039950"/>
              <a:ext cx="550" cy="525"/>
            </a:xfrm>
            <a:custGeom>
              <a:rect b="b" l="l" r="r" t="t"/>
              <a:pathLst>
                <a:path extrusionOk="0" h="21" w="22">
                  <a:moveTo>
                    <a:pt x="18" y="0"/>
                  </a:moveTo>
                  <a:cubicBezTo>
                    <a:pt x="12" y="6"/>
                    <a:pt x="5" y="12"/>
                    <a:pt x="0" y="18"/>
                  </a:cubicBezTo>
                  <a:cubicBezTo>
                    <a:pt x="0" y="18"/>
                    <a:pt x="6" y="19"/>
                    <a:pt x="9" y="21"/>
                  </a:cubicBezTo>
                  <a:lnTo>
                    <a:pt x="21" y="5"/>
                  </a:lnTo>
                  <a:lnTo>
                    <a:pt x="1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47"/>
            <p:cNvSpPr/>
            <p:nvPr/>
          </p:nvSpPr>
          <p:spPr>
            <a:xfrm>
              <a:off x="2654200" y="4124425"/>
              <a:ext cx="1025" cy="900"/>
            </a:xfrm>
            <a:custGeom>
              <a:rect b="b" l="l" r="r" t="t"/>
              <a:pathLst>
                <a:path extrusionOk="0" h="36" w="41">
                  <a:moveTo>
                    <a:pt x="40" y="1"/>
                  </a:moveTo>
                  <a:lnTo>
                    <a:pt x="10" y="21"/>
                  </a:lnTo>
                  <a:lnTo>
                    <a:pt x="1" y="36"/>
                  </a:lnTo>
                  <a:cubicBezTo>
                    <a:pt x="11" y="28"/>
                    <a:pt x="23" y="21"/>
                    <a:pt x="32" y="14"/>
                  </a:cubicBezTo>
                  <a:cubicBezTo>
                    <a:pt x="36" y="11"/>
                    <a:pt x="38" y="5"/>
                    <a:pt x="4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47"/>
            <p:cNvSpPr/>
            <p:nvPr/>
          </p:nvSpPr>
          <p:spPr>
            <a:xfrm>
              <a:off x="2867100" y="4173300"/>
              <a:ext cx="575" cy="400"/>
            </a:xfrm>
            <a:custGeom>
              <a:rect b="b" l="l" r="r" t="t"/>
              <a:pathLst>
                <a:path extrusionOk="0" h="16" w="23">
                  <a:moveTo>
                    <a:pt x="9" y="1"/>
                  </a:moveTo>
                  <a:cubicBezTo>
                    <a:pt x="6" y="5"/>
                    <a:pt x="2" y="8"/>
                    <a:pt x="0" y="11"/>
                  </a:cubicBezTo>
                  <a:cubicBezTo>
                    <a:pt x="0" y="11"/>
                    <a:pt x="8" y="14"/>
                    <a:pt x="12" y="16"/>
                  </a:cubicBezTo>
                  <a:lnTo>
                    <a:pt x="22" y="5"/>
                  </a:lnTo>
                  <a:lnTo>
                    <a:pt x="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47"/>
            <p:cNvSpPr/>
            <p:nvPr/>
          </p:nvSpPr>
          <p:spPr>
            <a:xfrm>
              <a:off x="2669500" y="4121775"/>
              <a:ext cx="800" cy="725"/>
            </a:xfrm>
            <a:custGeom>
              <a:rect b="b" l="l" r="r" t="t"/>
              <a:pathLst>
                <a:path extrusionOk="0" h="29" w="32">
                  <a:moveTo>
                    <a:pt x="32" y="1"/>
                  </a:moveTo>
                  <a:lnTo>
                    <a:pt x="17" y="7"/>
                  </a:lnTo>
                  <a:lnTo>
                    <a:pt x="17" y="8"/>
                  </a:lnTo>
                  <a:lnTo>
                    <a:pt x="1" y="29"/>
                  </a:lnTo>
                  <a:cubicBezTo>
                    <a:pt x="5" y="26"/>
                    <a:pt x="11" y="24"/>
                    <a:pt x="14" y="23"/>
                  </a:cubicBezTo>
                  <a:lnTo>
                    <a:pt x="3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47"/>
            <p:cNvSpPr/>
            <p:nvPr/>
          </p:nvSpPr>
          <p:spPr>
            <a:xfrm>
              <a:off x="2666750" y="4119500"/>
              <a:ext cx="900" cy="800"/>
            </a:xfrm>
            <a:custGeom>
              <a:rect b="b" l="l" r="r" t="t"/>
              <a:pathLst>
                <a:path extrusionOk="0" h="32" w="36">
                  <a:moveTo>
                    <a:pt x="36" y="0"/>
                  </a:moveTo>
                  <a:lnTo>
                    <a:pt x="36" y="0"/>
                  </a:lnTo>
                  <a:cubicBezTo>
                    <a:pt x="31" y="2"/>
                    <a:pt x="27" y="5"/>
                    <a:pt x="20" y="8"/>
                  </a:cubicBezTo>
                  <a:lnTo>
                    <a:pt x="0" y="31"/>
                  </a:lnTo>
                  <a:cubicBezTo>
                    <a:pt x="6" y="28"/>
                    <a:pt x="14" y="25"/>
                    <a:pt x="17" y="24"/>
                  </a:cubicBezTo>
                  <a:cubicBezTo>
                    <a:pt x="23" y="17"/>
                    <a:pt x="30" y="8"/>
                    <a:pt x="3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47"/>
            <p:cNvSpPr/>
            <p:nvPr/>
          </p:nvSpPr>
          <p:spPr>
            <a:xfrm>
              <a:off x="2667225" y="4116550"/>
              <a:ext cx="575" cy="650"/>
            </a:xfrm>
            <a:custGeom>
              <a:rect b="b" l="l" r="r" t="t"/>
              <a:pathLst>
                <a:path extrusionOk="0" h="26" w="23">
                  <a:moveTo>
                    <a:pt x="23" y="1"/>
                  </a:moveTo>
                  <a:lnTo>
                    <a:pt x="5" y="10"/>
                  </a:lnTo>
                  <a:cubicBezTo>
                    <a:pt x="4" y="14"/>
                    <a:pt x="1" y="21"/>
                    <a:pt x="1" y="26"/>
                  </a:cubicBezTo>
                  <a:cubicBezTo>
                    <a:pt x="1" y="26"/>
                    <a:pt x="11" y="21"/>
                    <a:pt x="15" y="18"/>
                  </a:cubicBezTo>
                  <a:lnTo>
                    <a:pt x="2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47"/>
            <p:cNvSpPr/>
            <p:nvPr/>
          </p:nvSpPr>
          <p:spPr>
            <a:xfrm>
              <a:off x="2779450" y="4181500"/>
              <a:ext cx="875" cy="300"/>
            </a:xfrm>
            <a:custGeom>
              <a:rect b="b" l="l" r="r" t="t"/>
              <a:pathLst>
                <a:path extrusionOk="0" h="12" w="35">
                  <a:moveTo>
                    <a:pt x="22" y="1"/>
                  </a:moveTo>
                  <a:cubicBezTo>
                    <a:pt x="15" y="2"/>
                    <a:pt x="8" y="5"/>
                    <a:pt x="0" y="7"/>
                  </a:cubicBezTo>
                  <a:cubicBezTo>
                    <a:pt x="3" y="8"/>
                    <a:pt x="8" y="11"/>
                    <a:pt x="11" y="11"/>
                  </a:cubicBezTo>
                  <a:cubicBezTo>
                    <a:pt x="18" y="10"/>
                    <a:pt x="25" y="7"/>
                    <a:pt x="33" y="5"/>
                  </a:cubicBezTo>
                  <a:lnTo>
                    <a:pt x="34" y="5"/>
                  </a:lnTo>
                  <a:cubicBezTo>
                    <a:pt x="30" y="4"/>
                    <a:pt x="25" y="1"/>
                    <a:pt x="2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47"/>
            <p:cNvSpPr/>
            <p:nvPr/>
          </p:nvSpPr>
          <p:spPr>
            <a:xfrm>
              <a:off x="2667225" y="4113025"/>
              <a:ext cx="1025" cy="875"/>
            </a:xfrm>
            <a:custGeom>
              <a:rect b="b" l="l" r="r" t="t"/>
              <a:pathLst>
                <a:path extrusionOk="0" h="35" w="41">
                  <a:moveTo>
                    <a:pt x="40" y="0"/>
                  </a:moveTo>
                  <a:cubicBezTo>
                    <a:pt x="37" y="0"/>
                    <a:pt x="27" y="5"/>
                    <a:pt x="26" y="8"/>
                  </a:cubicBezTo>
                  <a:cubicBezTo>
                    <a:pt x="18" y="15"/>
                    <a:pt x="9" y="25"/>
                    <a:pt x="1" y="34"/>
                  </a:cubicBezTo>
                  <a:cubicBezTo>
                    <a:pt x="6" y="31"/>
                    <a:pt x="14" y="28"/>
                    <a:pt x="17" y="25"/>
                  </a:cubicBezTo>
                  <a:cubicBezTo>
                    <a:pt x="24" y="18"/>
                    <a:pt x="31" y="9"/>
                    <a:pt x="4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47"/>
            <p:cNvSpPr/>
            <p:nvPr/>
          </p:nvSpPr>
          <p:spPr>
            <a:xfrm>
              <a:off x="2778450" y="4178375"/>
              <a:ext cx="800" cy="375"/>
            </a:xfrm>
            <a:custGeom>
              <a:rect b="b" l="l" r="r" t="t"/>
              <a:pathLst>
                <a:path extrusionOk="0" h="15" w="32">
                  <a:moveTo>
                    <a:pt x="15" y="1"/>
                  </a:moveTo>
                  <a:lnTo>
                    <a:pt x="1" y="8"/>
                  </a:lnTo>
                  <a:lnTo>
                    <a:pt x="21" y="14"/>
                  </a:lnTo>
                  <a:cubicBezTo>
                    <a:pt x="21" y="14"/>
                    <a:pt x="29" y="11"/>
                    <a:pt x="31" y="8"/>
                  </a:cubicBezTo>
                  <a:lnTo>
                    <a:pt x="1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47"/>
            <p:cNvSpPr/>
            <p:nvPr/>
          </p:nvSpPr>
          <p:spPr>
            <a:xfrm>
              <a:off x="3156925" y="4005725"/>
              <a:ext cx="400" cy="625"/>
            </a:xfrm>
            <a:custGeom>
              <a:rect b="b" l="l" r="r" t="t"/>
              <a:pathLst>
                <a:path extrusionOk="0" h="25" w="16">
                  <a:moveTo>
                    <a:pt x="6" y="1"/>
                  </a:moveTo>
                  <a:lnTo>
                    <a:pt x="1" y="13"/>
                  </a:lnTo>
                  <a:cubicBezTo>
                    <a:pt x="3" y="17"/>
                    <a:pt x="6" y="23"/>
                    <a:pt x="9" y="24"/>
                  </a:cubicBezTo>
                  <a:cubicBezTo>
                    <a:pt x="9" y="24"/>
                    <a:pt x="12" y="19"/>
                    <a:pt x="15" y="14"/>
                  </a:cubicBezTo>
                  <a:lnTo>
                    <a:pt x="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47"/>
            <p:cNvSpPr/>
            <p:nvPr/>
          </p:nvSpPr>
          <p:spPr>
            <a:xfrm>
              <a:off x="2780075" y="4036700"/>
              <a:ext cx="725" cy="500"/>
            </a:xfrm>
            <a:custGeom>
              <a:rect b="b" l="l" r="r" t="t"/>
              <a:pathLst>
                <a:path extrusionOk="0" h="20" w="29">
                  <a:moveTo>
                    <a:pt x="28" y="1"/>
                  </a:moveTo>
                  <a:lnTo>
                    <a:pt x="8" y="9"/>
                  </a:lnTo>
                  <a:lnTo>
                    <a:pt x="0" y="20"/>
                  </a:lnTo>
                  <a:cubicBezTo>
                    <a:pt x="8" y="17"/>
                    <a:pt x="15" y="12"/>
                    <a:pt x="21" y="11"/>
                  </a:cubicBezTo>
                  <a:cubicBezTo>
                    <a:pt x="24" y="9"/>
                    <a:pt x="25" y="4"/>
                    <a:pt x="2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47"/>
            <p:cNvSpPr/>
            <p:nvPr/>
          </p:nvSpPr>
          <p:spPr>
            <a:xfrm>
              <a:off x="2676050" y="4108950"/>
              <a:ext cx="500" cy="325"/>
            </a:xfrm>
            <a:custGeom>
              <a:rect b="b" l="l" r="r" t="t"/>
              <a:pathLst>
                <a:path extrusionOk="0" h="13" w="20">
                  <a:moveTo>
                    <a:pt x="16" y="1"/>
                  </a:moveTo>
                  <a:cubicBezTo>
                    <a:pt x="13" y="1"/>
                    <a:pt x="9" y="2"/>
                    <a:pt x="7" y="2"/>
                  </a:cubicBezTo>
                  <a:cubicBezTo>
                    <a:pt x="5" y="5"/>
                    <a:pt x="1" y="12"/>
                    <a:pt x="1" y="12"/>
                  </a:cubicBezTo>
                  <a:cubicBezTo>
                    <a:pt x="2" y="12"/>
                    <a:pt x="4" y="13"/>
                    <a:pt x="5" y="13"/>
                  </a:cubicBezTo>
                  <a:cubicBezTo>
                    <a:pt x="9" y="13"/>
                    <a:pt x="12" y="12"/>
                    <a:pt x="15" y="12"/>
                  </a:cubicBezTo>
                  <a:cubicBezTo>
                    <a:pt x="17" y="9"/>
                    <a:pt x="20" y="2"/>
                    <a:pt x="20" y="2"/>
                  </a:cubicBezTo>
                  <a:cubicBezTo>
                    <a:pt x="19" y="1"/>
                    <a:pt x="17" y="1"/>
                    <a:pt x="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47"/>
            <p:cNvSpPr/>
            <p:nvPr/>
          </p:nvSpPr>
          <p:spPr>
            <a:xfrm>
              <a:off x="2677425" y="4106650"/>
              <a:ext cx="650" cy="575"/>
            </a:xfrm>
            <a:custGeom>
              <a:rect b="b" l="l" r="r" t="t"/>
              <a:pathLst>
                <a:path extrusionOk="0" h="23" w="26">
                  <a:moveTo>
                    <a:pt x="25" y="1"/>
                  </a:moveTo>
                  <a:lnTo>
                    <a:pt x="25" y="1"/>
                  </a:lnTo>
                  <a:cubicBezTo>
                    <a:pt x="21" y="2"/>
                    <a:pt x="16" y="4"/>
                    <a:pt x="13" y="5"/>
                  </a:cubicBezTo>
                  <a:cubicBezTo>
                    <a:pt x="10" y="11"/>
                    <a:pt x="5" y="17"/>
                    <a:pt x="0" y="23"/>
                  </a:cubicBezTo>
                  <a:lnTo>
                    <a:pt x="12" y="19"/>
                  </a:lnTo>
                  <a:lnTo>
                    <a:pt x="2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47"/>
            <p:cNvSpPr/>
            <p:nvPr/>
          </p:nvSpPr>
          <p:spPr>
            <a:xfrm>
              <a:off x="2694800" y="4093825"/>
              <a:ext cx="400" cy="500"/>
            </a:xfrm>
            <a:custGeom>
              <a:rect b="b" l="l" r="r" t="t"/>
              <a:pathLst>
                <a:path extrusionOk="0" h="20" w="16">
                  <a:moveTo>
                    <a:pt x="16" y="0"/>
                  </a:moveTo>
                  <a:lnTo>
                    <a:pt x="15" y="2"/>
                  </a:lnTo>
                  <a:lnTo>
                    <a:pt x="15" y="2"/>
                  </a:lnTo>
                  <a:lnTo>
                    <a:pt x="16" y="2"/>
                  </a:lnTo>
                  <a:lnTo>
                    <a:pt x="16" y="0"/>
                  </a:lnTo>
                  <a:close/>
                  <a:moveTo>
                    <a:pt x="15" y="2"/>
                  </a:moveTo>
                  <a:lnTo>
                    <a:pt x="4" y="5"/>
                  </a:lnTo>
                  <a:cubicBezTo>
                    <a:pt x="2" y="9"/>
                    <a:pt x="1" y="15"/>
                    <a:pt x="2" y="20"/>
                  </a:cubicBezTo>
                  <a:cubicBezTo>
                    <a:pt x="2" y="20"/>
                    <a:pt x="8" y="17"/>
                    <a:pt x="13" y="15"/>
                  </a:cubicBezTo>
                  <a:lnTo>
                    <a:pt x="15" y="2"/>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47"/>
            <p:cNvSpPr/>
            <p:nvPr/>
          </p:nvSpPr>
          <p:spPr>
            <a:xfrm>
              <a:off x="2895275" y="4137525"/>
              <a:ext cx="525" cy="350"/>
            </a:xfrm>
            <a:custGeom>
              <a:rect b="b" l="l" r="r" t="t"/>
              <a:pathLst>
                <a:path extrusionOk="0" h="14" w="21">
                  <a:moveTo>
                    <a:pt x="9" y="0"/>
                  </a:moveTo>
                  <a:cubicBezTo>
                    <a:pt x="6" y="2"/>
                    <a:pt x="0" y="6"/>
                    <a:pt x="0" y="6"/>
                  </a:cubicBezTo>
                  <a:cubicBezTo>
                    <a:pt x="3" y="9"/>
                    <a:pt x="8" y="12"/>
                    <a:pt x="12" y="14"/>
                  </a:cubicBezTo>
                  <a:cubicBezTo>
                    <a:pt x="15" y="12"/>
                    <a:pt x="21" y="8"/>
                    <a:pt x="21" y="8"/>
                  </a:cubicBezTo>
                  <a:cubicBezTo>
                    <a:pt x="19" y="5"/>
                    <a:pt x="13" y="3"/>
                    <a:pt x="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47"/>
            <p:cNvSpPr/>
            <p:nvPr/>
          </p:nvSpPr>
          <p:spPr>
            <a:xfrm>
              <a:off x="2897500" y="3960125"/>
              <a:ext cx="800" cy="400"/>
            </a:xfrm>
            <a:custGeom>
              <a:rect b="b" l="l" r="r" t="t"/>
              <a:pathLst>
                <a:path extrusionOk="0" h="16" w="32">
                  <a:moveTo>
                    <a:pt x="19" y="1"/>
                  </a:moveTo>
                  <a:lnTo>
                    <a:pt x="1" y="15"/>
                  </a:lnTo>
                  <a:cubicBezTo>
                    <a:pt x="5" y="15"/>
                    <a:pt x="10" y="15"/>
                    <a:pt x="13" y="14"/>
                  </a:cubicBezTo>
                  <a:lnTo>
                    <a:pt x="3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47"/>
            <p:cNvSpPr/>
            <p:nvPr/>
          </p:nvSpPr>
          <p:spPr>
            <a:xfrm>
              <a:off x="3032375" y="3928675"/>
              <a:ext cx="5675" cy="3700"/>
            </a:xfrm>
            <a:custGeom>
              <a:rect b="b" l="l" r="r" t="t"/>
              <a:pathLst>
                <a:path extrusionOk="0" h="148" w="227">
                  <a:moveTo>
                    <a:pt x="134" y="0"/>
                  </a:moveTo>
                  <a:cubicBezTo>
                    <a:pt x="127" y="0"/>
                    <a:pt x="114" y="3"/>
                    <a:pt x="108" y="7"/>
                  </a:cubicBezTo>
                  <a:cubicBezTo>
                    <a:pt x="75" y="21"/>
                    <a:pt x="38" y="36"/>
                    <a:pt x="16" y="54"/>
                  </a:cubicBezTo>
                  <a:cubicBezTo>
                    <a:pt x="1" y="65"/>
                    <a:pt x="7" y="80"/>
                    <a:pt x="8" y="93"/>
                  </a:cubicBezTo>
                  <a:cubicBezTo>
                    <a:pt x="11" y="112"/>
                    <a:pt x="19" y="130"/>
                    <a:pt x="23" y="148"/>
                  </a:cubicBezTo>
                  <a:lnTo>
                    <a:pt x="47" y="143"/>
                  </a:lnTo>
                  <a:cubicBezTo>
                    <a:pt x="42" y="123"/>
                    <a:pt x="39" y="101"/>
                    <a:pt x="33" y="68"/>
                  </a:cubicBezTo>
                  <a:lnTo>
                    <a:pt x="33" y="68"/>
                  </a:lnTo>
                  <a:cubicBezTo>
                    <a:pt x="71" y="76"/>
                    <a:pt x="90" y="85"/>
                    <a:pt x="108" y="85"/>
                  </a:cubicBezTo>
                  <a:cubicBezTo>
                    <a:pt x="111" y="85"/>
                    <a:pt x="113" y="85"/>
                    <a:pt x="116" y="85"/>
                  </a:cubicBezTo>
                  <a:cubicBezTo>
                    <a:pt x="147" y="80"/>
                    <a:pt x="180" y="68"/>
                    <a:pt x="208" y="58"/>
                  </a:cubicBezTo>
                  <a:cubicBezTo>
                    <a:pt x="220" y="54"/>
                    <a:pt x="226" y="42"/>
                    <a:pt x="226" y="33"/>
                  </a:cubicBezTo>
                  <a:cubicBezTo>
                    <a:pt x="225" y="9"/>
                    <a:pt x="169" y="11"/>
                    <a:pt x="138" y="1"/>
                  </a:cubicBezTo>
                  <a:cubicBezTo>
                    <a:pt x="137" y="0"/>
                    <a:pt x="136" y="0"/>
                    <a:pt x="1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47"/>
            <p:cNvSpPr/>
            <p:nvPr/>
          </p:nvSpPr>
          <p:spPr>
            <a:xfrm>
              <a:off x="3041575" y="3925000"/>
              <a:ext cx="1725" cy="975"/>
            </a:xfrm>
            <a:custGeom>
              <a:rect b="b" l="l" r="r" t="t"/>
              <a:pathLst>
                <a:path extrusionOk="0" h="39" w="69">
                  <a:moveTo>
                    <a:pt x="40" y="1"/>
                  </a:moveTo>
                  <a:cubicBezTo>
                    <a:pt x="24" y="14"/>
                    <a:pt x="13" y="24"/>
                    <a:pt x="1" y="34"/>
                  </a:cubicBezTo>
                  <a:cubicBezTo>
                    <a:pt x="1" y="34"/>
                    <a:pt x="11" y="39"/>
                    <a:pt x="17" y="39"/>
                  </a:cubicBezTo>
                  <a:cubicBezTo>
                    <a:pt x="42" y="36"/>
                    <a:pt x="68" y="31"/>
                    <a:pt x="63" y="17"/>
                  </a:cubicBezTo>
                  <a:cubicBezTo>
                    <a:pt x="61" y="12"/>
                    <a:pt x="54" y="11"/>
                    <a:pt x="4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47"/>
            <p:cNvSpPr/>
            <p:nvPr/>
          </p:nvSpPr>
          <p:spPr>
            <a:xfrm>
              <a:off x="3040400" y="3918850"/>
              <a:ext cx="1025" cy="550"/>
            </a:xfrm>
            <a:custGeom>
              <a:rect b="b" l="l" r="r" t="t"/>
              <a:pathLst>
                <a:path extrusionOk="0" h="22" w="41">
                  <a:moveTo>
                    <a:pt x="15" y="1"/>
                  </a:moveTo>
                  <a:cubicBezTo>
                    <a:pt x="12" y="5"/>
                    <a:pt x="10" y="10"/>
                    <a:pt x="1" y="21"/>
                  </a:cubicBezTo>
                  <a:lnTo>
                    <a:pt x="30" y="21"/>
                  </a:lnTo>
                  <a:cubicBezTo>
                    <a:pt x="30" y="21"/>
                    <a:pt x="40" y="13"/>
                    <a:pt x="39" y="10"/>
                  </a:cubicBezTo>
                  <a:cubicBezTo>
                    <a:pt x="35" y="5"/>
                    <a:pt x="24" y="4"/>
                    <a:pt x="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47"/>
            <p:cNvSpPr/>
            <p:nvPr/>
          </p:nvSpPr>
          <p:spPr>
            <a:xfrm>
              <a:off x="3040175" y="3927200"/>
              <a:ext cx="850" cy="700"/>
            </a:xfrm>
            <a:custGeom>
              <a:rect b="b" l="l" r="r" t="t"/>
              <a:pathLst>
                <a:path extrusionOk="0" h="28" w="34">
                  <a:moveTo>
                    <a:pt x="24" y="1"/>
                  </a:moveTo>
                  <a:cubicBezTo>
                    <a:pt x="14" y="5"/>
                    <a:pt x="1" y="11"/>
                    <a:pt x="1" y="11"/>
                  </a:cubicBezTo>
                  <a:cubicBezTo>
                    <a:pt x="4" y="17"/>
                    <a:pt x="10" y="23"/>
                    <a:pt x="14" y="27"/>
                  </a:cubicBezTo>
                  <a:cubicBezTo>
                    <a:pt x="21" y="24"/>
                    <a:pt x="33" y="20"/>
                    <a:pt x="33" y="20"/>
                  </a:cubicBezTo>
                  <a:cubicBezTo>
                    <a:pt x="33" y="13"/>
                    <a:pt x="29" y="8"/>
                    <a:pt x="2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47"/>
            <p:cNvSpPr/>
            <p:nvPr/>
          </p:nvSpPr>
          <p:spPr>
            <a:xfrm>
              <a:off x="3025775" y="3929675"/>
              <a:ext cx="850" cy="900"/>
            </a:xfrm>
            <a:custGeom>
              <a:rect b="b" l="l" r="r" t="t"/>
              <a:pathLst>
                <a:path extrusionOk="0" h="36" w="34">
                  <a:moveTo>
                    <a:pt x="16" y="0"/>
                  </a:moveTo>
                  <a:cubicBezTo>
                    <a:pt x="7" y="12"/>
                    <a:pt x="3" y="18"/>
                    <a:pt x="2" y="24"/>
                  </a:cubicBezTo>
                  <a:cubicBezTo>
                    <a:pt x="0" y="28"/>
                    <a:pt x="2" y="31"/>
                    <a:pt x="3" y="36"/>
                  </a:cubicBezTo>
                  <a:cubicBezTo>
                    <a:pt x="13" y="31"/>
                    <a:pt x="30" y="25"/>
                    <a:pt x="31" y="21"/>
                  </a:cubicBezTo>
                  <a:cubicBezTo>
                    <a:pt x="34" y="15"/>
                    <a:pt x="25" y="11"/>
                    <a:pt x="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47"/>
            <p:cNvSpPr/>
            <p:nvPr/>
          </p:nvSpPr>
          <p:spPr>
            <a:xfrm>
              <a:off x="3044900" y="3925100"/>
              <a:ext cx="600" cy="375"/>
            </a:xfrm>
            <a:custGeom>
              <a:rect b="b" l="l" r="r" t="t"/>
              <a:pathLst>
                <a:path extrusionOk="0" h="15" w="24">
                  <a:moveTo>
                    <a:pt x="12" y="1"/>
                  </a:moveTo>
                  <a:lnTo>
                    <a:pt x="0" y="7"/>
                  </a:lnTo>
                  <a:lnTo>
                    <a:pt x="13" y="14"/>
                  </a:lnTo>
                  <a:cubicBezTo>
                    <a:pt x="16" y="13"/>
                    <a:pt x="24" y="8"/>
                    <a:pt x="24" y="8"/>
                  </a:cubicBezTo>
                  <a:cubicBezTo>
                    <a:pt x="21" y="5"/>
                    <a:pt x="15" y="4"/>
                    <a:pt x="1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47"/>
            <p:cNvSpPr/>
            <p:nvPr/>
          </p:nvSpPr>
          <p:spPr>
            <a:xfrm>
              <a:off x="3041000" y="3926025"/>
              <a:ext cx="650" cy="400"/>
            </a:xfrm>
            <a:custGeom>
              <a:rect b="b" l="l" r="r" t="t"/>
              <a:pathLst>
                <a:path extrusionOk="0" h="16" w="26">
                  <a:moveTo>
                    <a:pt x="24" y="1"/>
                  </a:moveTo>
                  <a:cubicBezTo>
                    <a:pt x="16" y="2"/>
                    <a:pt x="6" y="5"/>
                    <a:pt x="0" y="8"/>
                  </a:cubicBezTo>
                  <a:cubicBezTo>
                    <a:pt x="0" y="8"/>
                    <a:pt x="5" y="12"/>
                    <a:pt x="8" y="15"/>
                  </a:cubicBezTo>
                  <a:lnTo>
                    <a:pt x="25" y="7"/>
                  </a:lnTo>
                  <a:lnTo>
                    <a:pt x="2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47"/>
            <p:cNvSpPr/>
            <p:nvPr/>
          </p:nvSpPr>
          <p:spPr>
            <a:xfrm>
              <a:off x="3055750" y="3916825"/>
              <a:ext cx="10475" cy="6800"/>
            </a:xfrm>
            <a:custGeom>
              <a:rect b="b" l="l" r="r" t="t"/>
              <a:pathLst>
                <a:path extrusionOk="0" h="272" w="419">
                  <a:moveTo>
                    <a:pt x="80" y="1"/>
                  </a:moveTo>
                  <a:cubicBezTo>
                    <a:pt x="72" y="5"/>
                    <a:pt x="59" y="11"/>
                    <a:pt x="59" y="16"/>
                  </a:cubicBezTo>
                  <a:cubicBezTo>
                    <a:pt x="62" y="26"/>
                    <a:pt x="59" y="35"/>
                    <a:pt x="34" y="63"/>
                  </a:cubicBezTo>
                  <a:cubicBezTo>
                    <a:pt x="19" y="80"/>
                    <a:pt x="6" y="97"/>
                    <a:pt x="2" y="114"/>
                  </a:cubicBezTo>
                  <a:cubicBezTo>
                    <a:pt x="0" y="123"/>
                    <a:pt x="13" y="139"/>
                    <a:pt x="25" y="141"/>
                  </a:cubicBezTo>
                  <a:cubicBezTo>
                    <a:pt x="27" y="141"/>
                    <a:pt x="29" y="141"/>
                    <a:pt x="31" y="141"/>
                  </a:cubicBezTo>
                  <a:cubicBezTo>
                    <a:pt x="79" y="141"/>
                    <a:pt x="66" y="124"/>
                    <a:pt x="66" y="111"/>
                  </a:cubicBezTo>
                  <a:lnTo>
                    <a:pt x="65" y="86"/>
                  </a:lnTo>
                  <a:lnTo>
                    <a:pt x="65" y="85"/>
                  </a:lnTo>
                  <a:lnTo>
                    <a:pt x="97" y="83"/>
                  </a:lnTo>
                  <a:lnTo>
                    <a:pt x="108" y="204"/>
                  </a:lnTo>
                  <a:cubicBezTo>
                    <a:pt x="109" y="208"/>
                    <a:pt x="118" y="216"/>
                    <a:pt x="124" y="216"/>
                  </a:cubicBezTo>
                  <a:cubicBezTo>
                    <a:pt x="124" y="216"/>
                    <a:pt x="125" y="216"/>
                    <a:pt x="125" y="216"/>
                  </a:cubicBezTo>
                  <a:cubicBezTo>
                    <a:pt x="129" y="216"/>
                    <a:pt x="133" y="216"/>
                    <a:pt x="136" y="216"/>
                  </a:cubicBezTo>
                  <a:cubicBezTo>
                    <a:pt x="205" y="216"/>
                    <a:pt x="175" y="230"/>
                    <a:pt x="149" y="250"/>
                  </a:cubicBezTo>
                  <a:cubicBezTo>
                    <a:pt x="137" y="258"/>
                    <a:pt x="148" y="270"/>
                    <a:pt x="165" y="270"/>
                  </a:cubicBezTo>
                  <a:cubicBezTo>
                    <a:pt x="170" y="270"/>
                    <a:pt x="176" y="269"/>
                    <a:pt x="181" y="267"/>
                  </a:cubicBezTo>
                  <a:cubicBezTo>
                    <a:pt x="202" y="259"/>
                    <a:pt x="218" y="256"/>
                    <a:pt x="231" y="256"/>
                  </a:cubicBezTo>
                  <a:cubicBezTo>
                    <a:pt x="250" y="256"/>
                    <a:pt x="264" y="262"/>
                    <a:pt x="278" y="269"/>
                  </a:cubicBezTo>
                  <a:cubicBezTo>
                    <a:pt x="282" y="270"/>
                    <a:pt x="285" y="271"/>
                    <a:pt x="289" y="271"/>
                  </a:cubicBezTo>
                  <a:cubicBezTo>
                    <a:pt x="304" y="271"/>
                    <a:pt x="318" y="258"/>
                    <a:pt x="333" y="258"/>
                  </a:cubicBezTo>
                  <a:cubicBezTo>
                    <a:pt x="338" y="258"/>
                    <a:pt x="344" y="260"/>
                    <a:pt x="349" y="264"/>
                  </a:cubicBezTo>
                  <a:cubicBezTo>
                    <a:pt x="349" y="264"/>
                    <a:pt x="369" y="260"/>
                    <a:pt x="381" y="257"/>
                  </a:cubicBezTo>
                  <a:cubicBezTo>
                    <a:pt x="415" y="245"/>
                    <a:pt x="418" y="229"/>
                    <a:pt x="393" y="216"/>
                  </a:cubicBezTo>
                  <a:cubicBezTo>
                    <a:pt x="364" y="200"/>
                    <a:pt x="325" y="189"/>
                    <a:pt x="287" y="177"/>
                  </a:cubicBezTo>
                  <a:cubicBezTo>
                    <a:pt x="286" y="177"/>
                    <a:pt x="285" y="177"/>
                    <a:pt x="283" y="177"/>
                  </a:cubicBezTo>
                  <a:cubicBezTo>
                    <a:pt x="273" y="177"/>
                    <a:pt x="251" y="181"/>
                    <a:pt x="246" y="185"/>
                  </a:cubicBezTo>
                  <a:cubicBezTo>
                    <a:pt x="235" y="192"/>
                    <a:pt x="226" y="195"/>
                    <a:pt x="218" y="195"/>
                  </a:cubicBezTo>
                  <a:cubicBezTo>
                    <a:pt x="204" y="195"/>
                    <a:pt x="195" y="186"/>
                    <a:pt x="187" y="183"/>
                  </a:cubicBezTo>
                  <a:cubicBezTo>
                    <a:pt x="159" y="172"/>
                    <a:pt x="196" y="173"/>
                    <a:pt x="211" y="169"/>
                  </a:cubicBezTo>
                  <a:cubicBezTo>
                    <a:pt x="219" y="167"/>
                    <a:pt x="233" y="164"/>
                    <a:pt x="236" y="160"/>
                  </a:cubicBezTo>
                  <a:cubicBezTo>
                    <a:pt x="247" y="145"/>
                    <a:pt x="258" y="130"/>
                    <a:pt x="266" y="116"/>
                  </a:cubicBezTo>
                  <a:cubicBezTo>
                    <a:pt x="280" y="92"/>
                    <a:pt x="231" y="101"/>
                    <a:pt x="209" y="97"/>
                  </a:cubicBezTo>
                  <a:cubicBezTo>
                    <a:pt x="200" y="94"/>
                    <a:pt x="196" y="83"/>
                    <a:pt x="202" y="79"/>
                  </a:cubicBezTo>
                  <a:cubicBezTo>
                    <a:pt x="221" y="67"/>
                    <a:pt x="247" y="55"/>
                    <a:pt x="269" y="44"/>
                  </a:cubicBezTo>
                  <a:cubicBezTo>
                    <a:pt x="303" y="26"/>
                    <a:pt x="286" y="2"/>
                    <a:pt x="236" y="1"/>
                  </a:cubicBezTo>
                  <a:cubicBezTo>
                    <a:pt x="201" y="1"/>
                    <a:pt x="164" y="9"/>
                    <a:pt x="129" y="9"/>
                  </a:cubicBezTo>
                  <a:cubicBezTo>
                    <a:pt x="112" y="9"/>
                    <a:pt x="95" y="7"/>
                    <a:pt x="8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47"/>
            <p:cNvSpPr/>
            <p:nvPr/>
          </p:nvSpPr>
          <p:spPr>
            <a:xfrm>
              <a:off x="2963600" y="3940775"/>
              <a:ext cx="2900" cy="3725"/>
            </a:xfrm>
            <a:custGeom>
              <a:rect b="b" l="l" r="r" t="t"/>
              <a:pathLst>
                <a:path extrusionOk="0" h="149" w="116">
                  <a:moveTo>
                    <a:pt x="104" y="0"/>
                  </a:moveTo>
                  <a:cubicBezTo>
                    <a:pt x="102" y="0"/>
                    <a:pt x="101" y="0"/>
                    <a:pt x="99" y="1"/>
                  </a:cubicBezTo>
                  <a:cubicBezTo>
                    <a:pt x="70" y="5"/>
                    <a:pt x="45" y="18"/>
                    <a:pt x="58" y="32"/>
                  </a:cubicBezTo>
                  <a:cubicBezTo>
                    <a:pt x="88" y="60"/>
                    <a:pt x="54" y="95"/>
                    <a:pt x="5" y="135"/>
                  </a:cubicBezTo>
                  <a:cubicBezTo>
                    <a:pt x="1" y="138"/>
                    <a:pt x="8" y="143"/>
                    <a:pt x="14" y="146"/>
                  </a:cubicBezTo>
                  <a:cubicBezTo>
                    <a:pt x="18" y="147"/>
                    <a:pt x="25" y="148"/>
                    <a:pt x="31" y="148"/>
                  </a:cubicBezTo>
                  <a:cubicBezTo>
                    <a:pt x="34" y="148"/>
                    <a:pt x="36" y="148"/>
                    <a:pt x="39" y="148"/>
                  </a:cubicBezTo>
                  <a:cubicBezTo>
                    <a:pt x="48" y="146"/>
                    <a:pt x="114" y="101"/>
                    <a:pt x="114" y="96"/>
                  </a:cubicBezTo>
                  <a:cubicBezTo>
                    <a:pt x="114" y="68"/>
                    <a:pt x="114" y="42"/>
                    <a:pt x="114" y="5"/>
                  </a:cubicBezTo>
                  <a:cubicBezTo>
                    <a:pt x="114" y="5"/>
                    <a:pt x="114" y="5"/>
                    <a:pt x="115" y="5"/>
                  </a:cubicBezTo>
                  <a:cubicBezTo>
                    <a:pt x="116" y="5"/>
                    <a:pt x="111" y="0"/>
                    <a:pt x="10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47"/>
            <p:cNvSpPr/>
            <p:nvPr/>
          </p:nvSpPr>
          <p:spPr>
            <a:xfrm>
              <a:off x="3071600" y="3912975"/>
              <a:ext cx="575" cy="350"/>
            </a:xfrm>
            <a:custGeom>
              <a:rect b="b" l="l" r="r" t="t"/>
              <a:pathLst>
                <a:path extrusionOk="0" h="14" w="23">
                  <a:moveTo>
                    <a:pt x="12" y="0"/>
                  </a:moveTo>
                  <a:lnTo>
                    <a:pt x="0" y="6"/>
                  </a:lnTo>
                  <a:lnTo>
                    <a:pt x="12" y="14"/>
                  </a:lnTo>
                  <a:cubicBezTo>
                    <a:pt x="16" y="12"/>
                    <a:pt x="22" y="9"/>
                    <a:pt x="22" y="9"/>
                  </a:cubicBezTo>
                  <a:cubicBezTo>
                    <a:pt x="21" y="6"/>
                    <a:pt x="16" y="3"/>
                    <a:pt x="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47"/>
            <p:cNvSpPr/>
            <p:nvPr/>
          </p:nvSpPr>
          <p:spPr>
            <a:xfrm>
              <a:off x="3070600" y="3912025"/>
              <a:ext cx="875" cy="225"/>
            </a:xfrm>
            <a:custGeom>
              <a:rect b="b" l="l" r="r" t="t"/>
              <a:pathLst>
                <a:path extrusionOk="0" h="9" w="35">
                  <a:moveTo>
                    <a:pt x="11" y="0"/>
                  </a:moveTo>
                  <a:cubicBezTo>
                    <a:pt x="8" y="0"/>
                    <a:pt x="4" y="3"/>
                    <a:pt x="1" y="5"/>
                  </a:cubicBezTo>
                  <a:lnTo>
                    <a:pt x="23" y="9"/>
                  </a:lnTo>
                  <a:lnTo>
                    <a:pt x="34" y="5"/>
                  </a:lnTo>
                  <a:cubicBezTo>
                    <a:pt x="27" y="3"/>
                    <a:pt x="18" y="2"/>
                    <a:pt x="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47"/>
            <p:cNvSpPr/>
            <p:nvPr/>
          </p:nvSpPr>
          <p:spPr>
            <a:xfrm>
              <a:off x="3131875" y="4037700"/>
              <a:ext cx="1100" cy="2350"/>
            </a:xfrm>
            <a:custGeom>
              <a:rect b="b" l="l" r="r" t="t"/>
              <a:pathLst>
                <a:path extrusionOk="0" h="94" w="44">
                  <a:moveTo>
                    <a:pt x="33" y="0"/>
                  </a:moveTo>
                  <a:cubicBezTo>
                    <a:pt x="31" y="0"/>
                    <a:pt x="29" y="1"/>
                    <a:pt x="27" y="2"/>
                  </a:cubicBezTo>
                  <a:cubicBezTo>
                    <a:pt x="1" y="20"/>
                    <a:pt x="20" y="36"/>
                    <a:pt x="12" y="53"/>
                  </a:cubicBezTo>
                  <a:cubicBezTo>
                    <a:pt x="7" y="67"/>
                    <a:pt x="5" y="80"/>
                    <a:pt x="2" y="93"/>
                  </a:cubicBezTo>
                  <a:cubicBezTo>
                    <a:pt x="11" y="81"/>
                    <a:pt x="20" y="70"/>
                    <a:pt x="21" y="67"/>
                  </a:cubicBezTo>
                  <a:lnTo>
                    <a:pt x="21" y="65"/>
                  </a:lnTo>
                  <a:cubicBezTo>
                    <a:pt x="33" y="39"/>
                    <a:pt x="43" y="20"/>
                    <a:pt x="43" y="11"/>
                  </a:cubicBezTo>
                  <a:cubicBezTo>
                    <a:pt x="43" y="4"/>
                    <a:pt x="38" y="0"/>
                    <a:pt x="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47"/>
            <p:cNvSpPr/>
            <p:nvPr/>
          </p:nvSpPr>
          <p:spPr>
            <a:xfrm>
              <a:off x="3141925" y="4011100"/>
              <a:ext cx="750" cy="875"/>
            </a:xfrm>
            <a:custGeom>
              <a:rect b="b" l="l" r="r" t="t"/>
              <a:pathLst>
                <a:path extrusionOk="0" h="35" w="30">
                  <a:moveTo>
                    <a:pt x="2" y="1"/>
                  </a:moveTo>
                  <a:cubicBezTo>
                    <a:pt x="2" y="12"/>
                    <a:pt x="0" y="29"/>
                    <a:pt x="3" y="33"/>
                  </a:cubicBezTo>
                  <a:cubicBezTo>
                    <a:pt x="4" y="34"/>
                    <a:pt x="5" y="34"/>
                    <a:pt x="7" y="34"/>
                  </a:cubicBezTo>
                  <a:cubicBezTo>
                    <a:pt x="12" y="34"/>
                    <a:pt x="19" y="29"/>
                    <a:pt x="30" y="26"/>
                  </a:cubicBezTo>
                  <a:cubicBezTo>
                    <a:pt x="21" y="14"/>
                    <a:pt x="18" y="8"/>
                    <a:pt x="14" y="4"/>
                  </a:cubicBezTo>
                  <a:cubicBezTo>
                    <a:pt x="11" y="1"/>
                    <a:pt x="6" y="2"/>
                    <a:pt x="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47"/>
            <p:cNvSpPr/>
            <p:nvPr/>
          </p:nvSpPr>
          <p:spPr>
            <a:xfrm>
              <a:off x="3001525" y="3927425"/>
              <a:ext cx="775" cy="550"/>
            </a:xfrm>
            <a:custGeom>
              <a:rect b="b" l="l" r="r" t="t"/>
              <a:pathLst>
                <a:path extrusionOk="0" h="22" w="31">
                  <a:moveTo>
                    <a:pt x="4" y="1"/>
                  </a:moveTo>
                  <a:cubicBezTo>
                    <a:pt x="2" y="9"/>
                    <a:pt x="1" y="17"/>
                    <a:pt x="2" y="21"/>
                  </a:cubicBezTo>
                  <a:lnTo>
                    <a:pt x="24" y="21"/>
                  </a:lnTo>
                  <a:cubicBezTo>
                    <a:pt x="26" y="14"/>
                    <a:pt x="30" y="8"/>
                    <a:pt x="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47"/>
            <p:cNvSpPr/>
            <p:nvPr/>
          </p:nvSpPr>
          <p:spPr>
            <a:xfrm>
              <a:off x="3108750" y="4084750"/>
              <a:ext cx="1825" cy="1425"/>
            </a:xfrm>
            <a:custGeom>
              <a:rect b="b" l="l" r="r" t="t"/>
              <a:pathLst>
                <a:path extrusionOk="0" h="57" w="73">
                  <a:moveTo>
                    <a:pt x="72" y="0"/>
                  </a:moveTo>
                  <a:cubicBezTo>
                    <a:pt x="47" y="12"/>
                    <a:pt x="30" y="24"/>
                    <a:pt x="9" y="32"/>
                  </a:cubicBezTo>
                  <a:cubicBezTo>
                    <a:pt x="9" y="32"/>
                    <a:pt x="0" y="44"/>
                    <a:pt x="0" y="47"/>
                  </a:cubicBezTo>
                  <a:cubicBezTo>
                    <a:pt x="3" y="52"/>
                    <a:pt x="7" y="57"/>
                    <a:pt x="13" y="57"/>
                  </a:cubicBezTo>
                  <a:cubicBezTo>
                    <a:pt x="19" y="57"/>
                    <a:pt x="28" y="52"/>
                    <a:pt x="43" y="38"/>
                  </a:cubicBezTo>
                  <a:cubicBezTo>
                    <a:pt x="50" y="32"/>
                    <a:pt x="55" y="24"/>
                    <a:pt x="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47"/>
            <p:cNvSpPr/>
            <p:nvPr/>
          </p:nvSpPr>
          <p:spPr>
            <a:xfrm>
              <a:off x="3010875" y="3934300"/>
              <a:ext cx="825" cy="250"/>
            </a:xfrm>
            <a:custGeom>
              <a:rect b="b" l="l" r="r" t="t"/>
              <a:pathLst>
                <a:path extrusionOk="0" h="10" w="33">
                  <a:moveTo>
                    <a:pt x="33" y="1"/>
                  </a:moveTo>
                  <a:lnTo>
                    <a:pt x="33" y="1"/>
                  </a:lnTo>
                  <a:cubicBezTo>
                    <a:pt x="25" y="2"/>
                    <a:pt x="16" y="2"/>
                    <a:pt x="11" y="2"/>
                  </a:cubicBezTo>
                  <a:cubicBezTo>
                    <a:pt x="8" y="4"/>
                    <a:pt x="3" y="7"/>
                    <a:pt x="0" y="10"/>
                  </a:cubicBezTo>
                  <a:lnTo>
                    <a:pt x="22" y="10"/>
                  </a:lnTo>
                  <a:lnTo>
                    <a:pt x="3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47"/>
            <p:cNvSpPr/>
            <p:nvPr/>
          </p:nvSpPr>
          <p:spPr>
            <a:xfrm>
              <a:off x="3090900" y="4085850"/>
              <a:ext cx="650" cy="525"/>
            </a:xfrm>
            <a:custGeom>
              <a:rect b="b" l="l" r="r" t="t"/>
              <a:pathLst>
                <a:path extrusionOk="0" h="21" w="26">
                  <a:moveTo>
                    <a:pt x="26" y="0"/>
                  </a:moveTo>
                  <a:lnTo>
                    <a:pt x="26" y="0"/>
                  </a:lnTo>
                  <a:cubicBezTo>
                    <a:pt x="21" y="2"/>
                    <a:pt x="17" y="2"/>
                    <a:pt x="15" y="3"/>
                  </a:cubicBezTo>
                  <a:lnTo>
                    <a:pt x="1" y="21"/>
                  </a:lnTo>
                  <a:cubicBezTo>
                    <a:pt x="4" y="19"/>
                    <a:pt x="10" y="19"/>
                    <a:pt x="11" y="16"/>
                  </a:cubicBezTo>
                  <a:lnTo>
                    <a:pt x="2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47"/>
            <p:cNvSpPr/>
            <p:nvPr/>
          </p:nvSpPr>
          <p:spPr>
            <a:xfrm>
              <a:off x="3108775" y="4070575"/>
              <a:ext cx="800" cy="550"/>
            </a:xfrm>
            <a:custGeom>
              <a:rect b="b" l="l" r="r" t="t"/>
              <a:pathLst>
                <a:path extrusionOk="0" h="22" w="32">
                  <a:moveTo>
                    <a:pt x="32" y="1"/>
                  </a:moveTo>
                  <a:cubicBezTo>
                    <a:pt x="24" y="2"/>
                    <a:pt x="15" y="4"/>
                    <a:pt x="7" y="5"/>
                  </a:cubicBezTo>
                  <a:cubicBezTo>
                    <a:pt x="5" y="9"/>
                    <a:pt x="1" y="20"/>
                    <a:pt x="1" y="20"/>
                  </a:cubicBezTo>
                  <a:cubicBezTo>
                    <a:pt x="10" y="21"/>
                    <a:pt x="18" y="21"/>
                    <a:pt x="29" y="21"/>
                  </a:cubicBezTo>
                  <a:cubicBezTo>
                    <a:pt x="29" y="15"/>
                    <a:pt x="30" y="9"/>
                    <a:pt x="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47"/>
            <p:cNvSpPr/>
            <p:nvPr/>
          </p:nvSpPr>
          <p:spPr>
            <a:xfrm>
              <a:off x="2810850" y="4173425"/>
              <a:ext cx="725" cy="300"/>
            </a:xfrm>
            <a:custGeom>
              <a:rect b="b" l="l" r="r" t="t"/>
              <a:pathLst>
                <a:path extrusionOk="0" h="12" w="29">
                  <a:moveTo>
                    <a:pt x="14" y="0"/>
                  </a:moveTo>
                  <a:lnTo>
                    <a:pt x="1" y="9"/>
                  </a:lnTo>
                  <a:cubicBezTo>
                    <a:pt x="1" y="9"/>
                    <a:pt x="7" y="11"/>
                    <a:pt x="11" y="12"/>
                  </a:cubicBezTo>
                  <a:lnTo>
                    <a:pt x="29" y="5"/>
                  </a:lnTo>
                  <a:lnTo>
                    <a:pt x="1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47"/>
            <p:cNvSpPr/>
            <p:nvPr/>
          </p:nvSpPr>
          <p:spPr>
            <a:xfrm>
              <a:off x="2912225" y="3960375"/>
              <a:ext cx="675" cy="375"/>
            </a:xfrm>
            <a:custGeom>
              <a:rect b="b" l="l" r="r" t="t"/>
              <a:pathLst>
                <a:path extrusionOk="0" h="15" w="27">
                  <a:moveTo>
                    <a:pt x="15" y="1"/>
                  </a:moveTo>
                  <a:lnTo>
                    <a:pt x="0" y="14"/>
                  </a:lnTo>
                  <a:lnTo>
                    <a:pt x="17" y="14"/>
                  </a:lnTo>
                  <a:lnTo>
                    <a:pt x="2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47"/>
            <p:cNvSpPr/>
            <p:nvPr/>
          </p:nvSpPr>
          <p:spPr>
            <a:xfrm>
              <a:off x="1982675" y="3886650"/>
              <a:ext cx="1199475" cy="703800"/>
            </a:xfrm>
            <a:custGeom>
              <a:rect b="b" l="l" r="r" t="t"/>
              <a:pathLst>
                <a:path extrusionOk="0" h="28152" w="47979">
                  <a:moveTo>
                    <a:pt x="43351" y="102"/>
                  </a:moveTo>
                  <a:cubicBezTo>
                    <a:pt x="43284" y="115"/>
                    <a:pt x="43259" y="121"/>
                    <a:pt x="43234" y="125"/>
                  </a:cubicBezTo>
                  <a:cubicBezTo>
                    <a:pt x="43209" y="125"/>
                    <a:pt x="43180" y="125"/>
                    <a:pt x="43154" y="125"/>
                  </a:cubicBezTo>
                  <a:cubicBezTo>
                    <a:pt x="43128" y="125"/>
                    <a:pt x="43106" y="125"/>
                    <a:pt x="43097" y="124"/>
                  </a:cubicBezTo>
                  <a:cubicBezTo>
                    <a:pt x="43082" y="122"/>
                    <a:pt x="43139" y="113"/>
                    <a:pt x="43163" y="107"/>
                  </a:cubicBezTo>
                  <a:cubicBezTo>
                    <a:pt x="43240" y="103"/>
                    <a:pt x="43317" y="102"/>
                    <a:pt x="43351" y="102"/>
                  </a:cubicBezTo>
                  <a:close/>
                  <a:moveTo>
                    <a:pt x="43621" y="169"/>
                  </a:moveTo>
                  <a:cubicBezTo>
                    <a:pt x="43751" y="184"/>
                    <a:pt x="43856" y="202"/>
                    <a:pt x="43955" y="218"/>
                  </a:cubicBezTo>
                  <a:cubicBezTo>
                    <a:pt x="43960" y="219"/>
                    <a:pt x="43877" y="222"/>
                    <a:pt x="43877" y="222"/>
                  </a:cubicBezTo>
                  <a:cubicBezTo>
                    <a:pt x="43720" y="213"/>
                    <a:pt x="43571" y="210"/>
                    <a:pt x="43426" y="210"/>
                  </a:cubicBezTo>
                  <a:cubicBezTo>
                    <a:pt x="43335" y="210"/>
                    <a:pt x="43245" y="211"/>
                    <a:pt x="43157" y="213"/>
                  </a:cubicBezTo>
                  <a:cubicBezTo>
                    <a:pt x="43150" y="213"/>
                    <a:pt x="43209" y="199"/>
                    <a:pt x="43270" y="191"/>
                  </a:cubicBezTo>
                  <a:cubicBezTo>
                    <a:pt x="43379" y="184"/>
                    <a:pt x="43612" y="169"/>
                    <a:pt x="43621" y="169"/>
                  </a:cubicBezTo>
                  <a:close/>
                  <a:moveTo>
                    <a:pt x="41580" y="256"/>
                  </a:moveTo>
                  <a:lnTo>
                    <a:pt x="41445" y="287"/>
                  </a:lnTo>
                  <a:cubicBezTo>
                    <a:pt x="41417" y="290"/>
                    <a:pt x="41392" y="293"/>
                    <a:pt x="41370" y="296"/>
                  </a:cubicBezTo>
                  <a:cubicBezTo>
                    <a:pt x="41417" y="285"/>
                    <a:pt x="41461" y="275"/>
                    <a:pt x="41511" y="265"/>
                  </a:cubicBezTo>
                  <a:cubicBezTo>
                    <a:pt x="41527" y="263"/>
                    <a:pt x="41558" y="259"/>
                    <a:pt x="41580" y="256"/>
                  </a:cubicBezTo>
                  <a:close/>
                  <a:moveTo>
                    <a:pt x="42355" y="266"/>
                  </a:moveTo>
                  <a:cubicBezTo>
                    <a:pt x="42409" y="266"/>
                    <a:pt x="42440" y="274"/>
                    <a:pt x="42399" y="281"/>
                  </a:cubicBezTo>
                  <a:cubicBezTo>
                    <a:pt x="42308" y="297"/>
                    <a:pt x="42143" y="321"/>
                    <a:pt x="42027" y="333"/>
                  </a:cubicBezTo>
                  <a:cubicBezTo>
                    <a:pt x="41961" y="340"/>
                    <a:pt x="41889" y="344"/>
                    <a:pt x="41849" y="344"/>
                  </a:cubicBezTo>
                  <a:cubicBezTo>
                    <a:pt x="41837" y="344"/>
                    <a:pt x="41827" y="344"/>
                    <a:pt x="41823" y="343"/>
                  </a:cubicBezTo>
                  <a:cubicBezTo>
                    <a:pt x="41786" y="335"/>
                    <a:pt x="41808" y="322"/>
                    <a:pt x="41805" y="296"/>
                  </a:cubicBezTo>
                  <a:cubicBezTo>
                    <a:pt x="42070" y="281"/>
                    <a:pt x="42226" y="274"/>
                    <a:pt x="42342" y="266"/>
                  </a:cubicBezTo>
                  <a:cubicBezTo>
                    <a:pt x="42347" y="266"/>
                    <a:pt x="42351" y="266"/>
                    <a:pt x="42355" y="266"/>
                  </a:cubicBezTo>
                  <a:close/>
                  <a:moveTo>
                    <a:pt x="44025" y="324"/>
                  </a:moveTo>
                  <a:cubicBezTo>
                    <a:pt x="44082" y="324"/>
                    <a:pt x="44116" y="331"/>
                    <a:pt x="44138" y="337"/>
                  </a:cubicBezTo>
                  <a:cubicBezTo>
                    <a:pt x="44168" y="346"/>
                    <a:pt x="44096" y="350"/>
                    <a:pt x="44043" y="353"/>
                  </a:cubicBezTo>
                  <a:cubicBezTo>
                    <a:pt x="44027" y="353"/>
                    <a:pt x="43897" y="350"/>
                    <a:pt x="43852" y="350"/>
                  </a:cubicBezTo>
                  <a:cubicBezTo>
                    <a:pt x="43834" y="349"/>
                    <a:pt x="43818" y="348"/>
                    <a:pt x="43803" y="346"/>
                  </a:cubicBezTo>
                  <a:lnTo>
                    <a:pt x="43803" y="346"/>
                  </a:lnTo>
                  <a:cubicBezTo>
                    <a:pt x="43902" y="330"/>
                    <a:pt x="43973" y="324"/>
                    <a:pt x="44025" y="324"/>
                  </a:cubicBezTo>
                  <a:close/>
                  <a:moveTo>
                    <a:pt x="43708" y="364"/>
                  </a:moveTo>
                  <a:cubicBezTo>
                    <a:pt x="43725" y="370"/>
                    <a:pt x="43726" y="378"/>
                    <a:pt x="43735" y="384"/>
                  </a:cubicBezTo>
                  <a:cubicBezTo>
                    <a:pt x="43726" y="384"/>
                    <a:pt x="43635" y="388"/>
                    <a:pt x="43581" y="391"/>
                  </a:cubicBezTo>
                  <a:cubicBezTo>
                    <a:pt x="43627" y="381"/>
                    <a:pt x="43669" y="371"/>
                    <a:pt x="43708" y="364"/>
                  </a:cubicBezTo>
                  <a:close/>
                  <a:moveTo>
                    <a:pt x="43441" y="327"/>
                  </a:moveTo>
                  <a:cubicBezTo>
                    <a:pt x="43535" y="327"/>
                    <a:pt x="43539" y="340"/>
                    <a:pt x="43591" y="346"/>
                  </a:cubicBezTo>
                  <a:lnTo>
                    <a:pt x="43591" y="346"/>
                  </a:lnTo>
                  <a:cubicBezTo>
                    <a:pt x="43483" y="387"/>
                    <a:pt x="43425" y="396"/>
                    <a:pt x="43401" y="396"/>
                  </a:cubicBezTo>
                  <a:cubicBezTo>
                    <a:pt x="43397" y="396"/>
                    <a:pt x="43395" y="396"/>
                    <a:pt x="43393" y="396"/>
                  </a:cubicBezTo>
                  <a:lnTo>
                    <a:pt x="43393" y="394"/>
                  </a:lnTo>
                  <a:cubicBezTo>
                    <a:pt x="43323" y="391"/>
                    <a:pt x="43310" y="380"/>
                    <a:pt x="43231" y="380"/>
                  </a:cubicBezTo>
                  <a:cubicBezTo>
                    <a:pt x="43045" y="380"/>
                    <a:pt x="42992" y="365"/>
                    <a:pt x="43212" y="340"/>
                  </a:cubicBezTo>
                  <a:cubicBezTo>
                    <a:pt x="43323" y="330"/>
                    <a:pt x="43393" y="327"/>
                    <a:pt x="43441" y="327"/>
                  </a:cubicBezTo>
                  <a:close/>
                  <a:moveTo>
                    <a:pt x="41359" y="260"/>
                  </a:moveTo>
                  <a:cubicBezTo>
                    <a:pt x="41376" y="260"/>
                    <a:pt x="41360" y="270"/>
                    <a:pt x="41327" y="278"/>
                  </a:cubicBezTo>
                  <a:cubicBezTo>
                    <a:pt x="41249" y="296"/>
                    <a:pt x="41122" y="324"/>
                    <a:pt x="41059" y="334"/>
                  </a:cubicBezTo>
                  <a:cubicBezTo>
                    <a:pt x="40849" y="366"/>
                    <a:pt x="40659" y="387"/>
                    <a:pt x="40391" y="447"/>
                  </a:cubicBezTo>
                  <a:cubicBezTo>
                    <a:pt x="40625" y="374"/>
                    <a:pt x="40771" y="338"/>
                    <a:pt x="40936" y="302"/>
                  </a:cubicBezTo>
                  <a:cubicBezTo>
                    <a:pt x="40953" y="300"/>
                    <a:pt x="41075" y="287"/>
                    <a:pt x="41143" y="280"/>
                  </a:cubicBezTo>
                  <a:cubicBezTo>
                    <a:pt x="41220" y="272"/>
                    <a:pt x="41297" y="265"/>
                    <a:pt x="41355" y="260"/>
                  </a:cubicBezTo>
                  <a:cubicBezTo>
                    <a:pt x="41356" y="260"/>
                    <a:pt x="41358" y="260"/>
                    <a:pt x="41359" y="260"/>
                  </a:cubicBezTo>
                  <a:close/>
                  <a:moveTo>
                    <a:pt x="41166" y="427"/>
                  </a:moveTo>
                  <a:cubicBezTo>
                    <a:pt x="41170" y="427"/>
                    <a:pt x="41081" y="449"/>
                    <a:pt x="41037" y="462"/>
                  </a:cubicBezTo>
                  <a:cubicBezTo>
                    <a:pt x="40936" y="475"/>
                    <a:pt x="40837" y="487"/>
                    <a:pt x="40734" y="500"/>
                  </a:cubicBezTo>
                  <a:cubicBezTo>
                    <a:pt x="40806" y="484"/>
                    <a:pt x="40881" y="466"/>
                    <a:pt x="40909" y="461"/>
                  </a:cubicBezTo>
                  <a:cubicBezTo>
                    <a:pt x="41005" y="447"/>
                    <a:pt x="41092" y="436"/>
                    <a:pt x="41165" y="427"/>
                  </a:cubicBezTo>
                  <a:cubicBezTo>
                    <a:pt x="41165" y="427"/>
                    <a:pt x="41166" y="427"/>
                    <a:pt x="41166" y="427"/>
                  </a:cubicBezTo>
                  <a:close/>
                  <a:moveTo>
                    <a:pt x="41072" y="360"/>
                  </a:moveTo>
                  <a:cubicBezTo>
                    <a:pt x="41075" y="361"/>
                    <a:pt x="41079" y="361"/>
                    <a:pt x="41083" y="361"/>
                  </a:cubicBezTo>
                  <a:cubicBezTo>
                    <a:pt x="41091" y="361"/>
                    <a:pt x="41100" y="361"/>
                    <a:pt x="41106" y="361"/>
                  </a:cubicBezTo>
                  <a:cubicBezTo>
                    <a:pt x="41111" y="361"/>
                    <a:pt x="41113" y="361"/>
                    <a:pt x="41108" y="362"/>
                  </a:cubicBezTo>
                  <a:cubicBezTo>
                    <a:pt x="41062" y="372"/>
                    <a:pt x="41003" y="385"/>
                    <a:pt x="40949" y="397"/>
                  </a:cubicBezTo>
                  <a:lnTo>
                    <a:pt x="40947" y="391"/>
                  </a:lnTo>
                  <a:lnTo>
                    <a:pt x="40947" y="391"/>
                  </a:lnTo>
                  <a:cubicBezTo>
                    <a:pt x="40869" y="415"/>
                    <a:pt x="40961" y="405"/>
                    <a:pt x="40938" y="412"/>
                  </a:cubicBezTo>
                  <a:cubicBezTo>
                    <a:pt x="40900" y="425"/>
                    <a:pt x="40758" y="462"/>
                    <a:pt x="40719" y="468"/>
                  </a:cubicBezTo>
                  <a:cubicBezTo>
                    <a:pt x="40578" y="494"/>
                    <a:pt x="40462" y="518"/>
                    <a:pt x="40335" y="543"/>
                  </a:cubicBezTo>
                  <a:cubicBezTo>
                    <a:pt x="40471" y="509"/>
                    <a:pt x="40600" y="461"/>
                    <a:pt x="40813" y="418"/>
                  </a:cubicBezTo>
                  <a:cubicBezTo>
                    <a:pt x="40987" y="380"/>
                    <a:pt x="41028" y="371"/>
                    <a:pt x="41072" y="360"/>
                  </a:cubicBezTo>
                  <a:close/>
                  <a:moveTo>
                    <a:pt x="45046" y="528"/>
                  </a:moveTo>
                  <a:cubicBezTo>
                    <a:pt x="45052" y="528"/>
                    <a:pt x="45089" y="535"/>
                    <a:pt x="45109" y="539"/>
                  </a:cubicBezTo>
                  <a:cubicBezTo>
                    <a:pt x="45134" y="547"/>
                    <a:pt x="45158" y="556"/>
                    <a:pt x="45182" y="565"/>
                  </a:cubicBezTo>
                  <a:cubicBezTo>
                    <a:pt x="45152" y="561"/>
                    <a:pt x="45132" y="556"/>
                    <a:pt x="45106" y="552"/>
                  </a:cubicBezTo>
                  <a:cubicBezTo>
                    <a:pt x="45084" y="543"/>
                    <a:pt x="45058" y="534"/>
                    <a:pt x="45045" y="528"/>
                  </a:cubicBezTo>
                  <a:cubicBezTo>
                    <a:pt x="45044" y="528"/>
                    <a:pt x="45044" y="528"/>
                    <a:pt x="45046" y="528"/>
                  </a:cubicBezTo>
                  <a:close/>
                  <a:moveTo>
                    <a:pt x="44031" y="508"/>
                  </a:moveTo>
                  <a:cubicBezTo>
                    <a:pt x="44041" y="509"/>
                    <a:pt x="44193" y="515"/>
                    <a:pt x="44205" y="515"/>
                  </a:cubicBezTo>
                  <a:cubicBezTo>
                    <a:pt x="44336" y="536"/>
                    <a:pt x="44455" y="568"/>
                    <a:pt x="44562" y="596"/>
                  </a:cubicBezTo>
                  <a:cubicBezTo>
                    <a:pt x="44558" y="596"/>
                    <a:pt x="44469" y="590"/>
                    <a:pt x="44358" y="583"/>
                  </a:cubicBezTo>
                  <a:cubicBezTo>
                    <a:pt x="44233" y="568"/>
                    <a:pt x="44050" y="546"/>
                    <a:pt x="43969" y="536"/>
                  </a:cubicBezTo>
                  <a:cubicBezTo>
                    <a:pt x="43912" y="528"/>
                    <a:pt x="43991" y="515"/>
                    <a:pt x="44031" y="508"/>
                  </a:cubicBezTo>
                  <a:close/>
                  <a:moveTo>
                    <a:pt x="43361" y="532"/>
                  </a:moveTo>
                  <a:cubicBezTo>
                    <a:pt x="43385" y="532"/>
                    <a:pt x="43411" y="532"/>
                    <a:pt x="43438" y="533"/>
                  </a:cubicBezTo>
                  <a:cubicBezTo>
                    <a:pt x="43225" y="549"/>
                    <a:pt x="43073" y="575"/>
                    <a:pt x="42906" y="597"/>
                  </a:cubicBezTo>
                  <a:cubicBezTo>
                    <a:pt x="42883" y="599"/>
                    <a:pt x="42775" y="608"/>
                    <a:pt x="42705" y="614"/>
                  </a:cubicBezTo>
                  <a:cubicBezTo>
                    <a:pt x="42845" y="584"/>
                    <a:pt x="42976" y="556"/>
                    <a:pt x="43131" y="539"/>
                  </a:cubicBezTo>
                  <a:cubicBezTo>
                    <a:pt x="43147" y="537"/>
                    <a:pt x="43236" y="532"/>
                    <a:pt x="43361" y="532"/>
                  </a:cubicBezTo>
                  <a:close/>
                  <a:moveTo>
                    <a:pt x="45591" y="622"/>
                  </a:moveTo>
                  <a:cubicBezTo>
                    <a:pt x="45623" y="633"/>
                    <a:pt x="45696" y="652"/>
                    <a:pt x="45767" y="677"/>
                  </a:cubicBezTo>
                  <a:cubicBezTo>
                    <a:pt x="45787" y="690"/>
                    <a:pt x="45835" y="714"/>
                    <a:pt x="45824" y="714"/>
                  </a:cubicBezTo>
                  <a:cubicBezTo>
                    <a:pt x="45824" y="714"/>
                    <a:pt x="45823" y="714"/>
                    <a:pt x="45823" y="714"/>
                  </a:cubicBezTo>
                  <a:cubicBezTo>
                    <a:pt x="45804" y="711"/>
                    <a:pt x="45742" y="684"/>
                    <a:pt x="45695" y="675"/>
                  </a:cubicBezTo>
                  <a:cubicBezTo>
                    <a:pt x="45673" y="664"/>
                    <a:pt x="45651" y="653"/>
                    <a:pt x="45591" y="622"/>
                  </a:cubicBezTo>
                  <a:close/>
                  <a:moveTo>
                    <a:pt x="42282" y="702"/>
                  </a:moveTo>
                  <a:lnTo>
                    <a:pt x="42282" y="702"/>
                  </a:lnTo>
                  <a:cubicBezTo>
                    <a:pt x="42283" y="708"/>
                    <a:pt x="42208" y="724"/>
                    <a:pt x="42133" y="746"/>
                  </a:cubicBezTo>
                  <a:cubicBezTo>
                    <a:pt x="42022" y="752"/>
                    <a:pt x="41922" y="759"/>
                    <a:pt x="41896" y="759"/>
                  </a:cubicBezTo>
                  <a:cubicBezTo>
                    <a:pt x="41890" y="759"/>
                    <a:pt x="41888" y="759"/>
                    <a:pt x="41890" y="758"/>
                  </a:cubicBezTo>
                  <a:cubicBezTo>
                    <a:pt x="41926" y="747"/>
                    <a:pt x="42008" y="731"/>
                    <a:pt x="42093" y="715"/>
                  </a:cubicBezTo>
                  <a:cubicBezTo>
                    <a:pt x="42114" y="712"/>
                    <a:pt x="42282" y="702"/>
                    <a:pt x="42282" y="702"/>
                  </a:cubicBezTo>
                  <a:close/>
                  <a:moveTo>
                    <a:pt x="44756" y="687"/>
                  </a:moveTo>
                  <a:lnTo>
                    <a:pt x="44931" y="718"/>
                  </a:lnTo>
                  <a:lnTo>
                    <a:pt x="44921" y="766"/>
                  </a:lnTo>
                  <a:lnTo>
                    <a:pt x="44921" y="766"/>
                  </a:lnTo>
                  <a:cubicBezTo>
                    <a:pt x="44880" y="760"/>
                    <a:pt x="44840" y="753"/>
                    <a:pt x="44800" y="746"/>
                  </a:cubicBezTo>
                  <a:lnTo>
                    <a:pt x="44756" y="687"/>
                  </a:lnTo>
                  <a:close/>
                  <a:moveTo>
                    <a:pt x="40540" y="684"/>
                  </a:moveTo>
                  <a:cubicBezTo>
                    <a:pt x="40543" y="684"/>
                    <a:pt x="40545" y="684"/>
                    <a:pt x="40547" y="684"/>
                  </a:cubicBezTo>
                  <a:cubicBezTo>
                    <a:pt x="40563" y="687"/>
                    <a:pt x="40365" y="746"/>
                    <a:pt x="40263" y="780"/>
                  </a:cubicBezTo>
                  <a:cubicBezTo>
                    <a:pt x="40197" y="789"/>
                    <a:pt x="40132" y="797"/>
                    <a:pt x="40066" y="805"/>
                  </a:cubicBezTo>
                  <a:lnTo>
                    <a:pt x="40066" y="805"/>
                  </a:lnTo>
                  <a:cubicBezTo>
                    <a:pt x="40099" y="775"/>
                    <a:pt x="40166" y="754"/>
                    <a:pt x="40232" y="733"/>
                  </a:cubicBezTo>
                  <a:cubicBezTo>
                    <a:pt x="40336" y="715"/>
                    <a:pt x="40498" y="684"/>
                    <a:pt x="40540" y="684"/>
                  </a:cubicBezTo>
                  <a:close/>
                  <a:moveTo>
                    <a:pt x="43273" y="806"/>
                  </a:moveTo>
                  <a:cubicBezTo>
                    <a:pt x="43297" y="808"/>
                    <a:pt x="43348" y="811"/>
                    <a:pt x="43335" y="814"/>
                  </a:cubicBezTo>
                  <a:cubicBezTo>
                    <a:pt x="43313" y="818"/>
                    <a:pt x="43256" y="827"/>
                    <a:pt x="43212" y="834"/>
                  </a:cubicBezTo>
                  <a:cubicBezTo>
                    <a:pt x="43188" y="831"/>
                    <a:pt x="43163" y="830"/>
                    <a:pt x="43098" y="824"/>
                  </a:cubicBezTo>
                  <a:cubicBezTo>
                    <a:pt x="43129" y="821"/>
                    <a:pt x="43201" y="814"/>
                    <a:pt x="43273" y="806"/>
                  </a:cubicBezTo>
                  <a:close/>
                  <a:moveTo>
                    <a:pt x="43723" y="804"/>
                  </a:moveTo>
                  <a:cubicBezTo>
                    <a:pt x="43729" y="804"/>
                    <a:pt x="43733" y="804"/>
                    <a:pt x="43735" y="805"/>
                  </a:cubicBezTo>
                  <a:cubicBezTo>
                    <a:pt x="43821" y="811"/>
                    <a:pt x="43897" y="817"/>
                    <a:pt x="43934" y="824"/>
                  </a:cubicBezTo>
                  <a:cubicBezTo>
                    <a:pt x="43946" y="825"/>
                    <a:pt x="43834" y="831"/>
                    <a:pt x="43701" y="839"/>
                  </a:cubicBezTo>
                  <a:cubicBezTo>
                    <a:pt x="43629" y="825"/>
                    <a:pt x="43556" y="824"/>
                    <a:pt x="43556" y="818"/>
                  </a:cubicBezTo>
                  <a:cubicBezTo>
                    <a:pt x="43556" y="813"/>
                    <a:pt x="43680" y="804"/>
                    <a:pt x="43723" y="804"/>
                  </a:cubicBezTo>
                  <a:close/>
                  <a:moveTo>
                    <a:pt x="40163" y="812"/>
                  </a:moveTo>
                  <a:lnTo>
                    <a:pt x="40045" y="847"/>
                  </a:lnTo>
                  <a:cubicBezTo>
                    <a:pt x="40045" y="844"/>
                    <a:pt x="40046" y="840"/>
                    <a:pt x="40047" y="836"/>
                  </a:cubicBezTo>
                  <a:lnTo>
                    <a:pt x="40047" y="836"/>
                  </a:lnTo>
                  <a:cubicBezTo>
                    <a:pt x="40055" y="834"/>
                    <a:pt x="40063" y="831"/>
                    <a:pt x="40070" y="828"/>
                  </a:cubicBezTo>
                  <a:lnTo>
                    <a:pt x="40163" y="812"/>
                  </a:lnTo>
                  <a:close/>
                  <a:moveTo>
                    <a:pt x="39984" y="858"/>
                  </a:moveTo>
                  <a:lnTo>
                    <a:pt x="39984" y="858"/>
                  </a:lnTo>
                  <a:cubicBezTo>
                    <a:pt x="39982" y="859"/>
                    <a:pt x="39980" y="859"/>
                    <a:pt x="39980" y="859"/>
                  </a:cubicBezTo>
                  <a:cubicBezTo>
                    <a:pt x="39980" y="859"/>
                    <a:pt x="39980" y="859"/>
                    <a:pt x="39981" y="859"/>
                  </a:cubicBezTo>
                  <a:cubicBezTo>
                    <a:pt x="39982" y="859"/>
                    <a:pt x="39983" y="858"/>
                    <a:pt x="39984" y="858"/>
                  </a:cubicBezTo>
                  <a:close/>
                  <a:moveTo>
                    <a:pt x="40599" y="817"/>
                  </a:moveTo>
                  <a:lnTo>
                    <a:pt x="40599" y="817"/>
                  </a:lnTo>
                  <a:cubicBezTo>
                    <a:pt x="40549" y="831"/>
                    <a:pt x="40496" y="847"/>
                    <a:pt x="40381" y="881"/>
                  </a:cubicBezTo>
                  <a:cubicBezTo>
                    <a:pt x="40319" y="892"/>
                    <a:pt x="40244" y="903"/>
                    <a:pt x="40196" y="911"/>
                  </a:cubicBezTo>
                  <a:cubicBezTo>
                    <a:pt x="40195" y="911"/>
                    <a:pt x="40194" y="911"/>
                    <a:pt x="40194" y="911"/>
                  </a:cubicBezTo>
                  <a:cubicBezTo>
                    <a:pt x="40182" y="911"/>
                    <a:pt x="40233" y="893"/>
                    <a:pt x="40253" y="884"/>
                  </a:cubicBezTo>
                  <a:lnTo>
                    <a:pt x="40599" y="817"/>
                  </a:lnTo>
                  <a:close/>
                  <a:moveTo>
                    <a:pt x="43473" y="868"/>
                  </a:moveTo>
                  <a:cubicBezTo>
                    <a:pt x="43602" y="868"/>
                    <a:pt x="43524" y="886"/>
                    <a:pt x="43553" y="902"/>
                  </a:cubicBezTo>
                  <a:cubicBezTo>
                    <a:pt x="43553" y="902"/>
                    <a:pt x="43553" y="902"/>
                    <a:pt x="43553" y="902"/>
                  </a:cubicBezTo>
                  <a:lnTo>
                    <a:pt x="43553" y="902"/>
                  </a:lnTo>
                  <a:cubicBezTo>
                    <a:pt x="43506" y="903"/>
                    <a:pt x="43431" y="908"/>
                    <a:pt x="43354" y="912"/>
                  </a:cubicBezTo>
                  <a:cubicBezTo>
                    <a:pt x="43271" y="918"/>
                    <a:pt x="43218" y="920"/>
                    <a:pt x="43186" y="920"/>
                  </a:cubicBezTo>
                  <a:cubicBezTo>
                    <a:pt x="43121" y="920"/>
                    <a:pt x="43138" y="911"/>
                    <a:pt x="43154" y="903"/>
                  </a:cubicBezTo>
                  <a:cubicBezTo>
                    <a:pt x="43169" y="896"/>
                    <a:pt x="43253" y="877"/>
                    <a:pt x="43319" y="872"/>
                  </a:cubicBezTo>
                  <a:cubicBezTo>
                    <a:pt x="43389" y="870"/>
                    <a:pt x="43438" y="868"/>
                    <a:pt x="43473" y="868"/>
                  </a:cubicBezTo>
                  <a:close/>
                  <a:moveTo>
                    <a:pt x="41456" y="994"/>
                  </a:moveTo>
                  <a:cubicBezTo>
                    <a:pt x="41456" y="994"/>
                    <a:pt x="41457" y="994"/>
                    <a:pt x="41456" y="995"/>
                  </a:cubicBezTo>
                  <a:cubicBezTo>
                    <a:pt x="41446" y="1000"/>
                    <a:pt x="41417" y="1008"/>
                    <a:pt x="41393" y="1015"/>
                  </a:cubicBezTo>
                  <a:cubicBezTo>
                    <a:pt x="41370" y="1018"/>
                    <a:pt x="41347" y="1021"/>
                    <a:pt x="41320" y="1025"/>
                  </a:cubicBezTo>
                  <a:lnTo>
                    <a:pt x="41392" y="1002"/>
                  </a:lnTo>
                  <a:cubicBezTo>
                    <a:pt x="41413" y="999"/>
                    <a:pt x="41450" y="994"/>
                    <a:pt x="41456" y="994"/>
                  </a:cubicBezTo>
                  <a:close/>
                  <a:moveTo>
                    <a:pt x="40858" y="998"/>
                  </a:moveTo>
                  <a:lnTo>
                    <a:pt x="40858" y="998"/>
                  </a:lnTo>
                  <a:cubicBezTo>
                    <a:pt x="40813" y="1006"/>
                    <a:pt x="40771" y="1020"/>
                    <a:pt x="40728" y="1031"/>
                  </a:cubicBezTo>
                  <a:cubicBezTo>
                    <a:pt x="40699" y="1037"/>
                    <a:pt x="40677" y="1042"/>
                    <a:pt x="40655" y="1046"/>
                  </a:cubicBezTo>
                  <a:cubicBezTo>
                    <a:pt x="40699" y="1033"/>
                    <a:pt x="40744" y="1020"/>
                    <a:pt x="40790" y="1006"/>
                  </a:cubicBezTo>
                  <a:cubicBezTo>
                    <a:pt x="40806" y="1002"/>
                    <a:pt x="40834" y="1000"/>
                    <a:pt x="40858" y="998"/>
                  </a:cubicBezTo>
                  <a:close/>
                  <a:moveTo>
                    <a:pt x="41905" y="990"/>
                  </a:moveTo>
                  <a:cubicBezTo>
                    <a:pt x="41921" y="990"/>
                    <a:pt x="41832" y="1014"/>
                    <a:pt x="41746" y="1042"/>
                  </a:cubicBezTo>
                  <a:cubicBezTo>
                    <a:pt x="41646" y="1051"/>
                    <a:pt x="41560" y="1063"/>
                    <a:pt x="41528" y="1063"/>
                  </a:cubicBezTo>
                  <a:cubicBezTo>
                    <a:pt x="41525" y="1063"/>
                    <a:pt x="41522" y="1063"/>
                    <a:pt x="41520" y="1062"/>
                  </a:cubicBezTo>
                  <a:cubicBezTo>
                    <a:pt x="41506" y="1061"/>
                    <a:pt x="41609" y="1036"/>
                    <a:pt x="41661" y="1021"/>
                  </a:cubicBezTo>
                  <a:cubicBezTo>
                    <a:pt x="41745" y="1011"/>
                    <a:pt x="41852" y="995"/>
                    <a:pt x="41904" y="990"/>
                  </a:cubicBezTo>
                  <a:cubicBezTo>
                    <a:pt x="41904" y="990"/>
                    <a:pt x="41905" y="990"/>
                    <a:pt x="41905" y="990"/>
                  </a:cubicBezTo>
                  <a:close/>
                  <a:moveTo>
                    <a:pt x="46017" y="862"/>
                  </a:moveTo>
                  <a:cubicBezTo>
                    <a:pt x="46033" y="862"/>
                    <a:pt x="46130" y="906"/>
                    <a:pt x="46308" y="984"/>
                  </a:cubicBezTo>
                  <a:cubicBezTo>
                    <a:pt x="46417" y="1083"/>
                    <a:pt x="46336" y="1059"/>
                    <a:pt x="46351" y="1102"/>
                  </a:cubicBezTo>
                  <a:cubicBezTo>
                    <a:pt x="46108" y="934"/>
                    <a:pt x="45996" y="862"/>
                    <a:pt x="46017" y="862"/>
                  </a:cubicBezTo>
                  <a:close/>
                  <a:moveTo>
                    <a:pt x="46143" y="1105"/>
                  </a:moveTo>
                  <a:cubicBezTo>
                    <a:pt x="46146" y="1105"/>
                    <a:pt x="46180" y="1122"/>
                    <a:pt x="46198" y="1130"/>
                  </a:cubicBezTo>
                  <a:cubicBezTo>
                    <a:pt x="46216" y="1145"/>
                    <a:pt x="46241" y="1159"/>
                    <a:pt x="46248" y="1170"/>
                  </a:cubicBezTo>
                  <a:cubicBezTo>
                    <a:pt x="46244" y="1168"/>
                    <a:pt x="46211" y="1152"/>
                    <a:pt x="46191" y="1142"/>
                  </a:cubicBezTo>
                  <a:cubicBezTo>
                    <a:pt x="46175" y="1130"/>
                    <a:pt x="46150" y="1112"/>
                    <a:pt x="46142" y="1105"/>
                  </a:cubicBezTo>
                  <a:cubicBezTo>
                    <a:pt x="46142" y="1105"/>
                    <a:pt x="46142" y="1105"/>
                    <a:pt x="46143" y="1105"/>
                  </a:cubicBezTo>
                  <a:close/>
                  <a:moveTo>
                    <a:pt x="40719" y="852"/>
                  </a:moveTo>
                  <a:lnTo>
                    <a:pt x="40719" y="852"/>
                  </a:lnTo>
                  <a:cubicBezTo>
                    <a:pt x="40422" y="942"/>
                    <a:pt x="40204" y="1009"/>
                    <a:pt x="40043" y="1058"/>
                  </a:cubicBezTo>
                  <a:lnTo>
                    <a:pt x="40043" y="1058"/>
                  </a:lnTo>
                  <a:cubicBezTo>
                    <a:pt x="39966" y="1079"/>
                    <a:pt x="39885" y="1101"/>
                    <a:pt x="39809" y="1123"/>
                  </a:cubicBezTo>
                  <a:cubicBezTo>
                    <a:pt x="39809" y="1125"/>
                    <a:pt x="39812" y="1127"/>
                    <a:pt x="39813" y="1129"/>
                  </a:cubicBezTo>
                  <a:lnTo>
                    <a:pt x="39813" y="1129"/>
                  </a:lnTo>
                  <a:cubicBezTo>
                    <a:pt x="39657" y="1176"/>
                    <a:pt x="39618" y="1188"/>
                    <a:pt x="39614" y="1188"/>
                  </a:cubicBezTo>
                  <a:cubicBezTo>
                    <a:pt x="39613" y="1188"/>
                    <a:pt x="39615" y="1187"/>
                    <a:pt x="39617" y="1186"/>
                  </a:cubicBezTo>
                  <a:cubicBezTo>
                    <a:pt x="39636" y="1176"/>
                    <a:pt x="39739" y="1140"/>
                    <a:pt x="39809" y="1123"/>
                  </a:cubicBezTo>
                  <a:cubicBezTo>
                    <a:pt x="39806" y="1114"/>
                    <a:pt x="39770" y="1112"/>
                    <a:pt x="39812" y="1093"/>
                  </a:cubicBezTo>
                  <a:cubicBezTo>
                    <a:pt x="39841" y="1080"/>
                    <a:pt x="39963" y="1043"/>
                    <a:pt x="40059" y="1017"/>
                  </a:cubicBezTo>
                  <a:cubicBezTo>
                    <a:pt x="40218" y="977"/>
                    <a:pt x="40387" y="934"/>
                    <a:pt x="40719" y="852"/>
                  </a:cubicBezTo>
                  <a:close/>
                  <a:moveTo>
                    <a:pt x="40015" y="1193"/>
                  </a:moveTo>
                  <a:lnTo>
                    <a:pt x="40015" y="1193"/>
                  </a:lnTo>
                  <a:cubicBezTo>
                    <a:pt x="39987" y="1202"/>
                    <a:pt x="39966" y="1209"/>
                    <a:pt x="39942" y="1217"/>
                  </a:cubicBezTo>
                  <a:cubicBezTo>
                    <a:pt x="39919" y="1220"/>
                    <a:pt x="39888" y="1224"/>
                    <a:pt x="39878" y="1224"/>
                  </a:cubicBezTo>
                  <a:cubicBezTo>
                    <a:pt x="39872" y="1224"/>
                    <a:pt x="39916" y="1211"/>
                    <a:pt x="39940" y="1204"/>
                  </a:cubicBezTo>
                  <a:cubicBezTo>
                    <a:pt x="39965" y="1201"/>
                    <a:pt x="39990" y="1196"/>
                    <a:pt x="40015" y="1193"/>
                  </a:cubicBezTo>
                  <a:close/>
                  <a:moveTo>
                    <a:pt x="46727" y="955"/>
                  </a:moveTo>
                  <a:cubicBezTo>
                    <a:pt x="46741" y="955"/>
                    <a:pt x="46877" y="1066"/>
                    <a:pt x="46893" y="1084"/>
                  </a:cubicBezTo>
                  <a:cubicBezTo>
                    <a:pt x="46960" y="1153"/>
                    <a:pt x="47025" y="1220"/>
                    <a:pt x="47047" y="1252"/>
                  </a:cubicBezTo>
                  <a:cubicBezTo>
                    <a:pt x="47034" y="1242"/>
                    <a:pt x="46956" y="1177"/>
                    <a:pt x="46840" y="1081"/>
                  </a:cubicBezTo>
                  <a:cubicBezTo>
                    <a:pt x="46787" y="1012"/>
                    <a:pt x="46723" y="959"/>
                    <a:pt x="46726" y="955"/>
                  </a:cubicBezTo>
                  <a:cubicBezTo>
                    <a:pt x="46727" y="955"/>
                    <a:pt x="46727" y="955"/>
                    <a:pt x="46727" y="955"/>
                  </a:cubicBezTo>
                  <a:close/>
                  <a:moveTo>
                    <a:pt x="39591" y="1309"/>
                  </a:moveTo>
                  <a:cubicBezTo>
                    <a:pt x="39593" y="1309"/>
                    <a:pt x="39593" y="1310"/>
                    <a:pt x="39589" y="1311"/>
                  </a:cubicBezTo>
                  <a:cubicBezTo>
                    <a:pt x="39547" y="1326"/>
                    <a:pt x="39491" y="1345"/>
                    <a:pt x="39439" y="1362"/>
                  </a:cubicBezTo>
                  <a:lnTo>
                    <a:pt x="39439" y="1360"/>
                  </a:lnTo>
                  <a:lnTo>
                    <a:pt x="39439" y="1360"/>
                  </a:lnTo>
                  <a:cubicBezTo>
                    <a:pt x="39501" y="1332"/>
                    <a:pt x="39527" y="1322"/>
                    <a:pt x="39554" y="1312"/>
                  </a:cubicBezTo>
                  <a:cubicBezTo>
                    <a:pt x="39563" y="1312"/>
                    <a:pt x="39584" y="1309"/>
                    <a:pt x="39591" y="1309"/>
                  </a:cubicBezTo>
                  <a:close/>
                  <a:moveTo>
                    <a:pt x="39441" y="1368"/>
                  </a:moveTo>
                  <a:lnTo>
                    <a:pt x="39326" y="1411"/>
                  </a:lnTo>
                  <a:cubicBezTo>
                    <a:pt x="39354" y="1398"/>
                    <a:pt x="39378" y="1387"/>
                    <a:pt x="39399" y="1378"/>
                  </a:cubicBezTo>
                  <a:lnTo>
                    <a:pt x="39399" y="1378"/>
                  </a:lnTo>
                  <a:lnTo>
                    <a:pt x="39441" y="1368"/>
                  </a:lnTo>
                  <a:close/>
                  <a:moveTo>
                    <a:pt x="39940" y="1270"/>
                  </a:moveTo>
                  <a:lnTo>
                    <a:pt x="39940" y="1270"/>
                  </a:lnTo>
                  <a:cubicBezTo>
                    <a:pt x="39801" y="1309"/>
                    <a:pt x="39703" y="1345"/>
                    <a:pt x="39606" y="1382"/>
                  </a:cubicBezTo>
                  <a:cubicBezTo>
                    <a:pt x="39562" y="1392"/>
                    <a:pt x="39474" y="1412"/>
                    <a:pt x="39464" y="1412"/>
                  </a:cubicBezTo>
                  <a:cubicBezTo>
                    <a:pt x="39462" y="1412"/>
                    <a:pt x="39462" y="1412"/>
                    <a:pt x="39464" y="1411"/>
                  </a:cubicBezTo>
                  <a:cubicBezTo>
                    <a:pt x="39533" y="1383"/>
                    <a:pt x="39634" y="1342"/>
                    <a:pt x="39720" y="1305"/>
                  </a:cubicBezTo>
                  <a:cubicBezTo>
                    <a:pt x="39779" y="1292"/>
                    <a:pt x="39839" y="1286"/>
                    <a:pt x="39940" y="1270"/>
                  </a:cubicBezTo>
                  <a:close/>
                  <a:moveTo>
                    <a:pt x="39378" y="1382"/>
                  </a:moveTo>
                  <a:cubicBezTo>
                    <a:pt x="39290" y="1420"/>
                    <a:pt x="39263" y="1426"/>
                    <a:pt x="39263" y="1426"/>
                  </a:cubicBezTo>
                  <a:cubicBezTo>
                    <a:pt x="39288" y="1415"/>
                    <a:pt x="39320" y="1402"/>
                    <a:pt x="39350" y="1389"/>
                  </a:cubicBezTo>
                  <a:lnTo>
                    <a:pt x="39378" y="1382"/>
                  </a:lnTo>
                  <a:close/>
                  <a:moveTo>
                    <a:pt x="38760" y="1408"/>
                  </a:moveTo>
                  <a:lnTo>
                    <a:pt x="38760" y="1408"/>
                  </a:lnTo>
                  <a:cubicBezTo>
                    <a:pt x="38735" y="1417"/>
                    <a:pt x="38713" y="1426"/>
                    <a:pt x="38690" y="1434"/>
                  </a:cubicBezTo>
                  <a:cubicBezTo>
                    <a:pt x="38668" y="1439"/>
                    <a:pt x="38640" y="1445"/>
                    <a:pt x="38624" y="1448"/>
                  </a:cubicBezTo>
                  <a:cubicBezTo>
                    <a:pt x="38621" y="1448"/>
                    <a:pt x="38664" y="1429"/>
                    <a:pt x="38686" y="1421"/>
                  </a:cubicBezTo>
                  <a:cubicBezTo>
                    <a:pt x="38713" y="1417"/>
                    <a:pt x="38736" y="1412"/>
                    <a:pt x="38760" y="1408"/>
                  </a:cubicBezTo>
                  <a:close/>
                  <a:moveTo>
                    <a:pt x="46147" y="1023"/>
                  </a:moveTo>
                  <a:cubicBezTo>
                    <a:pt x="46154" y="1023"/>
                    <a:pt x="46170" y="1029"/>
                    <a:pt x="46179" y="1030"/>
                  </a:cubicBezTo>
                  <a:cubicBezTo>
                    <a:pt x="46260" y="1074"/>
                    <a:pt x="46344" y="1137"/>
                    <a:pt x="46406" y="1187"/>
                  </a:cubicBezTo>
                  <a:cubicBezTo>
                    <a:pt x="46495" y="1255"/>
                    <a:pt x="46564" y="1320"/>
                    <a:pt x="46694" y="1464"/>
                  </a:cubicBezTo>
                  <a:cubicBezTo>
                    <a:pt x="46504" y="1276"/>
                    <a:pt x="46394" y="1218"/>
                    <a:pt x="46297" y="1143"/>
                  </a:cubicBezTo>
                  <a:cubicBezTo>
                    <a:pt x="46073" y="1008"/>
                    <a:pt x="46151" y="1043"/>
                    <a:pt x="46145" y="1025"/>
                  </a:cubicBezTo>
                  <a:cubicBezTo>
                    <a:pt x="46144" y="1024"/>
                    <a:pt x="46145" y="1023"/>
                    <a:pt x="46147" y="1023"/>
                  </a:cubicBezTo>
                  <a:close/>
                  <a:moveTo>
                    <a:pt x="39880" y="1441"/>
                  </a:moveTo>
                  <a:cubicBezTo>
                    <a:pt x="39881" y="1441"/>
                    <a:pt x="39882" y="1441"/>
                    <a:pt x="39882" y="1442"/>
                  </a:cubicBezTo>
                  <a:cubicBezTo>
                    <a:pt x="39884" y="1449"/>
                    <a:pt x="39813" y="1471"/>
                    <a:pt x="39745" y="1505"/>
                  </a:cubicBezTo>
                  <a:cubicBezTo>
                    <a:pt x="39624" y="1533"/>
                    <a:pt x="39518" y="1560"/>
                    <a:pt x="39511" y="1560"/>
                  </a:cubicBezTo>
                  <a:cubicBezTo>
                    <a:pt x="39510" y="1560"/>
                    <a:pt x="39510" y="1560"/>
                    <a:pt x="39511" y="1560"/>
                  </a:cubicBezTo>
                  <a:cubicBezTo>
                    <a:pt x="39542" y="1543"/>
                    <a:pt x="39620" y="1512"/>
                    <a:pt x="39701" y="1483"/>
                  </a:cubicBezTo>
                  <a:cubicBezTo>
                    <a:pt x="39719" y="1475"/>
                    <a:pt x="39860" y="1441"/>
                    <a:pt x="39880" y="1441"/>
                  </a:cubicBezTo>
                  <a:close/>
                  <a:moveTo>
                    <a:pt x="46416" y="1286"/>
                  </a:moveTo>
                  <a:cubicBezTo>
                    <a:pt x="46462" y="1308"/>
                    <a:pt x="46482" y="1317"/>
                    <a:pt x="46501" y="1326"/>
                  </a:cubicBezTo>
                  <a:lnTo>
                    <a:pt x="46729" y="1565"/>
                  </a:lnTo>
                  <a:cubicBezTo>
                    <a:pt x="46694" y="1530"/>
                    <a:pt x="46647" y="1498"/>
                    <a:pt x="46619" y="1468"/>
                  </a:cubicBezTo>
                  <a:cubicBezTo>
                    <a:pt x="46550" y="1404"/>
                    <a:pt x="46489" y="1336"/>
                    <a:pt x="46416" y="1286"/>
                  </a:cubicBezTo>
                  <a:close/>
                  <a:moveTo>
                    <a:pt x="37879" y="1394"/>
                  </a:moveTo>
                  <a:cubicBezTo>
                    <a:pt x="37885" y="1394"/>
                    <a:pt x="37810" y="1430"/>
                    <a:pt x="37749" y="1461"/>
                  </a:cubicBezTo>
                  <a:cubicBezTo>
                    <a:pt x="37568" y="1514"/>
                    <a:pt x="37428" y="1564"/>
                    <a:pt x="37291" y="1615"/>
                  </a:cubicBezTo>
                  <a:cubicBezTo>
                    <a:pt x="37374" y="1574"/>
                    <a:pt x="37455" y="1533"/>
                    <a:pt x="37536" y="1492"/>
                  </a:cubicBezTo>
                  <a:cubicBezTo>
                    <a:pt x="37650" y="1459"/>
                    <a:pt x="37778" y="1423"/>
                    <a:pt x="37875" y="1395"/>
                  </a:cubicBezTo>
                  <a:cubicBezTo>
                    <a:pt x="37877" y="1394"/>
                    <a:pt x="37879" y="1394"/>
                    <a:pt x="37879" y="1394"/>
                  </a:cubicBezTo>
                  <a:close/>
                  <a:moveTo>
                    <a:pt x="39362" y="1077"/>
                  </a:moveTo>
                  <a:cubicBezTo>
                    <a:pt x="39385" y="1077"/>
                    <a:pt x="39337" y="1101"/>
                    <a:pt x="39345" y="1105"/>
                  </a:cubicBezTo>
                  <a:cubicBezTo>
                    <a:pt x="39345" y="1105"/>
                    <a:pt x="39091" y="1195"/>
                    <a:pt x="39061" y="1202"/>
                  </a:cubicBezTo>
                  <a:cubicBezTo>
                    <a:pt x="38866" y="1252"/>
                    <a:pt x="38688" y="1289"/>
                    <a:pt x="38495" y="1384"/>
                  </a:cubicBezTo>
                  <a:cubicBezTo>
                    <a:pt x="38446" y="1398"/>
                    <a:pt x="38393" y="1414"/>
                    <a:pt x="38354" y="1424"/>
                  </a:cubicBezTo>
                  <a:cubicBezTo>
                    <a:pt x="38320" y="1432"/>
                    <a:pt x="38302" y="1434"/>
                    <a:pt x="38277" y="1440"/>
                  </a:cubicBezTo>
                  <a:cubicBezTo>
                    <a:pt x="38236" y="1459"/>
                    <a:pt x="38168" y="1489"/>
                    <a:pt x="38155" y="1498"/>
                  </a:cubicBezTo>
                  <a:cubicBezTo>
                    <a:pt x="38111" y="1533"/>
                    <a:pt x="37955" y="1589"/>
                    <a:pt x="37815" y="1633"/>
                  </a:cubicBezTo>
                  <a:cubicBezTo>
                    <a:pt x="37805" y="1636"/>
                    <a:pt x="37798" y="1637"/>
                    <a:pt x="37794" y="1637"/>
                  </a:cubicBezTo>
                  <a:cubicBezTo>
                    <a:pt x="37779" y="1637"/>
                    <a:pt x="37805" y="1618"/>
                    <a:pt x="37844" y="1598"/>
                  </a:cubicBezTo>
                  <a:cubicBezTo>
                    <a:pt x="38024" y="1508"/>
                    <a:pt x="38359" y="1393"/>
                    <a:pt x="38640" y="1290"/>
                  </a:cubicBezTo>
                  <a:cubicBezTo>
                    <a:pt x="38810" y="1237"/>
                    <a:pt x="38979" y="1186"/>
                    <a:pt x="39145" y="1134"/>
                  </a:cubicBezTo>
                  <a:cubicBezTo>
                    <a:pt x="39290" y="1090"/>
                    <a:pt x="39346" y="1077"/>
                    <a:pt x="39362" y="1077"/>
                  </a:cubicBezTo>
                  <a:close/>
                  <a:moveTo>
                    <a:pt x="47012" y="1319"/>
                  </a:moveTo>
                  <a:cubicBezTo>
                    <a:pt x="47013" y="1319"/>
                    <a:pt x="47013" y="1319"/>
                    <a:pt x="47013" y="1320"/>
                  </a:cubicBezTo>
                  <a:cubicBezTo>
                    <a:pt x="47044" y="1348"/>
                    <a:pt x="47107" y="1414"/>
                    <a:pt x="47171" y="1485"/>
                  </a:cubicBezTo>
                  <a:cubicBezTo>
                    <a:pt x="47191" y="1498"/>
                    <a:pt x="47288" y="1652"/>
                    <a:pt x="47281" y="1657"/>
                  </a:cubicBezTo>
                  <a:cubicBezTo>
                    <a:pt x="47281" y="1657"/>
                    <a:pt x="47280" y="1657"/>
                    <a:pt x="47280" y="1657"/>
                  </a:cubicBezTo>
                  <a:cubicBezTo>
                    <a:pt x="47271" y="1657"/>
                    <a:pt x="47231" y="1588"/>
                    <a:pt x="47166" y="1535"/>
                  </a:cubicBezTo>
                  <a:cubicBezTo>
                    <a:pt x="47084" y="1419"/>
                    <a:pt x="47009" y="1319"/>
                    <a:pt x="47012" y="1319"/>
                  </a:cubicBezTo>
                  <a:close/>
                  <a:moveTo>
                    <a:pt x="38960" y="1385"/>
                  </a:moveTo>
                  <a:cubicBezTo>
                    <a:pt x="38999" y="1385"/>
                    <a:pt x="38612" y="1541"/>
                    <a:pt x="38423" y="1620"/>
                  </a:cubicBezTo>
                  <a:cubicBezTo>
                    <a:pt x="38367" y="1639"/>
                    <a:pt x="38271" y="1671"/>
                    <a:pt x="38264" y="1674"/>
                  </a:cubicBezTo>
                  <a:cubicBezTo>
                    <a:pt x="38240" y="1671"/>
                    <a:pt x="38176" y="1679"/>
                    <a:pt x="38246" y="1648"/>
                  </a:cubicBezTo>
                  <a:cubicBezTo>
                    <a:pt x="38383" y="1590"/>
                    <a:pt x="38596" y="1498"/>
                    <a:pt x="38788" y="1433"/>
                  </a:cubicBezTo>
                  <a:cubicBezTo>
                    <a:pt x="38830" y="1420"/>
                    <a:pt x="38932" y="1390"/>
                    <a:pt x="38954" y="1386"/>
                  </a:cubicBezTo>
                  <a:cubicBezTo>
                    <a:pt x="38957" y="1385"/>
                    <a:pt x="38959" y="1385"/>
                    <a:pt x="38960" y="1385"/>
                  </a:cubicBezTo>
                  <a:close/>
                  <a:moveTo>
                    <a:pt x="46687" y="1331"/>
                  </a:moveTo>
                  <a:cubicBezTo>
                    <a:pt x="46687" y="1331"/>
                    <a:pt x="46687" y="1331"/>
                    <a:pt x="46688" y="1331"/>
                  </a:cubicBezTo>
                  <a:cubicBezTo>
                    <a:pt x="46794" y="1407"/>
                    <a:pt x="46894" y="1504"/>
                    <a:pt x="46990" y="1611"/>
                  </a:cubicBezTo>
                  <a:cubicBezTo>
                    <a:pt x="47000" y="1624"/>
                    <a:pt x="47040" y="1673"/>
                    <a:pt x="47050" y="1686"/>
                  </a:cubicBezTo>
                  <a:cubicBezTo>
                    <a:pt x="47068" y="1713"/>
                    <a:pt x="47088" y="1758"/>
                    <a:pt x="47086" y="1758"/>
                  </a:cubicBezTo>
                  <a:cubicBezTo>
                    <a:pt x="47086" y="1758"/>
                    <a:pt x="47086" y="1757"/>
                    <a:pt x="47085" y="1757"/>
                  </a:cubicBezTo>
                  <a:cubicBezTo>
                    <a:pt x="46990" y="1636"/>
                    <a:pt x="46878" y="1514"/>
                    <a:pt x="46756" y="1409"/>
                  </a:cubicBezTo>
                  <a:cubicBezTo>
                    <a:pt x="46730" y="1379"/>
                    <a:pt x="46684" y="1331"/>
                    <a:pt x="46687" y="1331"/>
                  </a:cubicBezTo>
                  <a:close/>
                  <a:moveTo>
                    <a:pt x="46925" y="1437"/>
                  </a:moveTo>
                  <a:lnTo>
                    <a:pt x="47126" y="1648"/>
                  </a:lnTo>
                  <a:cubicBezTo>
                    <a:pt x="47143" y="1680"/>
                    <a:pt x="47157" y="1713"/>
                    <a:pt x="47191" y="1783"/>
                  </a:cubicBezTo>
                  <a:cubicBezTo>
                    <a:pt x="47146" y="1714"/>
                    <a:pt x="47101" y="1646"/>
                    <a:pt x="47032" y="1576"/>
                  </a:cubicBezTo>
                  <a:cubicBezTo>
                    <a:pt x="47009" y="1543"/>
                    <a:pt x="46962" y="1485"/>
                    <a:pt x="46925" y="1437"/>
                  </a:cubicBezTo>
                  <a:close/>
                  <a:moveTo>
                    <a:pt x="38406" y="1816"/>
                  </a:moveTo>
                  <a:lnTo>
                    <a:pt x="38406" y="1816"/>
                  </a:lnTo>
                  <a:cubicBezTo>
                    <a:pt x="38406" y="1816"/>
                    <a:pt x="38405" y="1816"/>
                    <a:pt x="38404" y="1817"/>
                  </a:cubicBezTo>
                  <a:cubicBezTo>
                    <a:pt x="38393" y="1820"/>
                    <a:pt x="38383" y="1823"/>
                    <a:pt x="38373" y="1826"/>
                  </a:cubicBezTo>
                  <a:lnTo>
                    <a:pt x="38373" y="1826"/>
                  </a:lnTo>
                  <a:cubicBezTo>
                    <a:pt x="38399" y="1818"/>
                    <a:pt x="38406" y="1816"/>
                    <a:pt x="38406" y="1816"/>
                  </a:cubicBezTo>
                  <a:close/>
                  <a:moveTo>
                    <a:pt x="38462" y="1791"/>
                  </a:moveTo>
                  <a:cubicBezTo>
                    <a:pt x="38407" y="1810"/>
                    <a:pt x="38357" y="1827"/>
                    <a:pt x="38312" y="1842"/>
                  </a:cubicBezTo>
                  <a:lnTo>
                    <a:pt x="38312" y="1842"/>
                  </a:lnTo>
                  <a:lnTo>
                    <a:pt x="38367" y="1817"/>
                  </a:lnTo>
                  <a:cubicBezTo>
                    <a:pt x="38401" y="1808"/>
                    <a:pt x="38430" y="1799"/>
                    <a:pt x="38462" y="1791"/>
                  </a:cubicBezTo>
                  <a:close/>
                  <a:moveTo>
                    <a:pt x="39283" y="1695"/>
                  </a:moveTo>
                  <a:lnTo>
                    <a:pt x="39283" y="1695"/>
                  </a:lnTo>
                  <a:cubicBezTo>
                    <a:pt x="38939" y="1802"/>
                    <a:pt x="38803" y="1847"/>
                    <a:pt x="38767" y="1847"/>
                  </a:cubicBezTo>
                  <a:cubicBezTo>
                    <a:pt x="38743" y="1847"/>
                    <a:pt x="38764" y="1827"/>
                    <a:pt x="38798" y="1792"/>
                  </a:cubicBezTo>
                  <a:lnTo>
                    <a:pt x="39283" y="1695"/>
                  </a:lnTo>
                  <a:close/>
                  <a:moveTo>
                    <a:pt x="38280" y="1849"/>
                  </a:moveTo>
                  <a:cubicBezTo>
                    <a:pt x="38250" y="1861"/>
                    <a:pt x="38221" y="1872"/>
                    <a:pt x="38182" y="1886"/>
                  </a:cubicBezTo>
                  <a:lnTo>
                    <a:pt x="38182" y="1886"/>
                  </a:lnTo>
                  <a:cubicBezTo>
                    <a:pt x="37953" y="1963"/>
                    <a:pt x="37910" y="1974"/>
                    <a:pt x="37890" y="1976"/>
                  </a:cubicBezTo>
                  <a:cubicBezTo>
                    <a:pt x="37890" y="1976"/>
                    <a:pt x="37890" y="1976"/>
                    <a:pt x="37890" y="1976"/>
                  </a:cubicBezTo>
                  <a:cubicBezTo>
                    <a:pt x="37885" y="1976"/>
                    <a:pt x="37972" y="1939"/>
                    <a:pt x="38017" y="1920"/>
                  </a:cubicBezTo>
                  <a:lnTo>
                    <a:pt x="38280" y="1849"/>
                  </a:lnTo>
                  <a:close/>
                  <a:moveTo>
                    <a:pt x="38501" y="1964"/>
                  </a:moveTo>
                  <a:cubicBezTo>
                    <a:pt x="38501" y="1964"/>
                    <a:pt x="38501" y="1964"/>
                    <a:pt x="38501" y="1964"/>
                  </a:cubicBezTo>
                  <a:cubicBezTo>
                    <a:pt x="38492" y="1971"/>
                    <a:pt x="38465" y="1985"/>
                    <a:pt x="38443" y="1995"/>
                  </a:cubicBezTo>
                  <a:cubicBezTo>
                    <a:pt x="38421" y="2002"/>
                    <a:pt x="38401" y="2008"/>
                    <a:pt x="38373" y="2016"/>
                  </a:cubicBezTo>
                  <a:cubicBezTo>
                    <a:pt x="38396" y="2004"/>
                    <a:pt x="38417" y="1994"/>
                    <a:pt x="38439" y="1982"/>
                  </a:cubicBezTo>
                  <a:cubicBezTo>
                    <a:pt x="38460" y="1976"/>
                    <a:pt x="38498" y="1964"/>
                    <a:pt x="38501" y="1964"/>
                  </a:cubicBezTo>
                  <a:close/>
                  <a:moveTo>
                    <a:pt x="36725" y="1945"/>
                  </a:moveTo>
                  <a:cubicBezTo>
                    <a:pt x="36682" y="1964"/>
                    <a:pt x="36641" y="1983"/>
                    <a:pt x="36595" y="2004"/>
                  </a:cubicBezTo>
                  <a:cubicBezTo>
                    <a:pt x="36579" y="2010"/>
                    <a:pt x="36551" y="2020"/>
                    <a:pt x="36529" y="2029"/>
                  </a:cubicBezTo>
                  <a:lnTo>
                    <a:pt x="36656" y="1969"/>
                  </a:lnTo>
                  <a:cubicBezTo>
                    <a:pt x="36681" y="1960"/>
                    <a:pt x="36704" y="1952"/>
                    <a:pt x="36725" y="1945"/>
                  </a:cubicBezTo>
                  <a:close/>
                  <a:moveTo>
                    <a:pt x="36741" y="1982"/>
                  </a:moveTo>
                  <a:cubicBezTo>
                    <a:pt x="36722" y="1992"/>
                    <a:pt x="36700" y="2004"/>
                    <a:pt x="36676" y="2016"/>
                  </a:cubicBezTo>
                  <a:lnTo>
                    <a:pt x="36545" y="2066"/>
                  </a:lnTo>
                  <a:cubicBezTo>
                    <a:pt x="36567" y="2054"/>
                    <a:pt x="36592" y="2041"/>
                    <a:pt x="36609" y="2033"/>
                  </a:cubicBezTo>
                  <a:cubicBezTo>
                    <a:pt x="36656" y="2016"/>
                    <a:pt x="36698" y="1999"/>
                    <a:pt x="36741" y="1982"/>
                  </a:cubicBezTo>
                  <a:close/>
                  <a:moveTo>
                    <a:pt x="36431" y="1907"/>
                  </a:moveTo>
                  <a:cubicBezTo>
                    <a:pt x="36362" y="1942"/>
                    <a:pt x="36300" y="1973"/>
                    <a:pt x="36297" y="1973"/>
                  </a:cubicBezTo>
                  <a:cubicBezTo>
                    <a:pt x="36296" y="1973"/>
                    <a:pt x="36300" y="1971"/>
                    <a:pt x="36310" y="1966"/>
                  </a:cubicBezTo>
                  <a:cubicBezTo>
                    <a:pt x="36316" y="1962"/>
                    <a:pt x="36321" y="1959"/>
                    <a:pt x="36327" y="1956"/>
                  </a:cubicBezTo>
                  <a:lnTo>
                    <a:pt x="36327" y="1956"/>
                  </a:lnTo>
                  <a:cubicBezTo>
                    <a:pt x="36321" y="1959"/>
                    <a:pt x="36316" y="1961"/>
                    <a:pt x="36310" y="1964"/>
                  </a:cubicBezTo>
                  <a:cubicBezTo>
                    <a:pt x="36055" y="2092"/>
                    <a:pt x="35978" y="2126"/>
                    <a:pt x="35900" y="2161"/>
                  </a:cubicBezTo>
                  <a:cubicBezTo>
                    <a:pt x="36026" y="2098"/>
                    <a:pt x="36150" y="2036"/>
                    <a:pt x="36278" y="1971"/>
                  </a:cubicBezTo>
                  <a:cubicBezTo>
                    <a:pt x="36308" y="1958"/>
                    <a:pt x="36342" y="1943"/>
                    <a:pt x="36376" y="1928"/>
                  </a:cubicBezTo>
                  <a:lnTo>
                    <a:pt x="36376" y="1928"/>
                  </a:lnTo>
                  <a:cubicBezTo>
                    <a:pt x="36361" y="1937"/>
                    <a:pt x="36344" y="1946"/>
                    <a:pt x="36327" y="1956"/>
                  </a:cubicBezTo>
                  <a:lnTo>
                    <a:pt x="36327" y="1956"/>
                  </a:lnTo>
                  <a:cubicBezTo>
                    <a:pt x="36362" y="1939"/>
                    <a:pt x="36397" y="1923"/>
                    <a:pt x="36431" y="1907"/>
                  </a:cubicBezTo>
                  <a:close/>
                  <a:moveTo>
                    <a:pt x="37483" y="2104"/>
                  </a:moveTo>
                  <a:lnTo>
                    <a:pt x="37483" y="2104"/>
                  </a:lnTo>
                  <a:cubicBezTo>
                    <a:pt x="37397" y="2147"/>
                    <a:pt x="37313" y="2189"/>
                    <a:pt x="37225" y="2233"/>
                  </a:cubicBezTo>
                  <a:cubicBezTo>
                    <a:pt x="37185" y="2248"/>
                    <a:pt x="37113" y="2275"/>
                    <a:pt x="37109" y="2276"/>
                  </a:cubicBezTo>
                  <a:cubicBezTo>
                    <a:pt x="37144" y="2254"/>
                    <a:pt x="37178" y="2232"/>
                    <a:pt x="37250" y="2195"/>
                  </a:cubicBezTo>
                  <a:cubicBezTo>
                    <a:pt x="37280" y="2183"/>
                    <a:pt x="37403" y="2135"/>
                    <a:pt x="37483" y="2104"/>
                  </a:cubicBezTo>
                  <a:close/>
                  <a:moveTo>
                    <a:pt x="47315" y="2185"/>
                  </a:moveTo>
                  <a:lnTo>
                    <a:pt x="47315" y="2185"/>
                  </a:lnTo>
                  <a:cubicBezTo>
                    <a:pt x="47328" y="2208"/>
                    <a:pt x="47338" y="2230"/>
                    <a:pt x="47349" y="2250"/>
                  </a:cubicBezTo>
                  <a:cubicBezTo>
                    <a:pt x="47356" y="2273"/>
                    <a:pt x="47365" y="2303"/>
                    <a:pt x="47366" y="2314"/>
                  </a:cubicBezTo>
                  <a:cubicBezTo>
                    <a:pt x="47366" y="2314"/>
                    <a:pt x="47366" y="2314"/>
                    <a:pt x="47366" y="2314"/>
                  </a:cubicBezTo>
                  <a:cubicBezTo>
                    <a:pt x="47365" y="2314"/>
                    <a:pt x="47347" y="2275"/>
                    <a:pt x="47335" y="2255"/>
                  </a:cubicBezTo>
                  <a:cubicBezTo>
                    <a:pt x="47330" y="2232"/>
                    <a:pt x="47322" y="2207"/>
                    <a:pt x="47315" y="2185"/>
                  </a:cubicBezTo>
                  <a:close/>
                  <a:moveTo>
                    <a:pt x="46845" y="1855"/>
                  </a:moveTo>
                  <a:lnTo>
                    <a:pt x="46845" y="1855"/>
                  </a:lnTo>
                  <a:cubicBezTo>
                    <a:pt x="46912" y="1949"/>
                    <a:pt x="46976" y="2045"/>
                    <a:pt x="46991" y="2066"/>
                  </a:cubicBezTo>
                  <a:cubicBezTo>
                    <a:pt x="47051" y="2186"/>
                    <a:pt x="47078" y="2297"/>
                    <a:pt x="47121" y="2407"/>
                  </a:cubicBezTo>
                  <a:cubicBezTo>
                    <a:pt x="47066" y="2303"/>
                    <a:pt x="47024" y="2204"/>
                    <a:pt x="46962" y="2092"/>
                  </a:cubicBezTo>
                  <a:cubicBezTo>
                    <a:pt x="46935" y="2049"/>
                    <a:pt x="46896" y="1961"/>
                    <a:pt x="46845" y="1855"/>
                  </a:cubicBezTo>
                  <a:close/>
                  <a:moveTo>
                    <a:pt x="36281" y="2141"/>
                  </a:moveTo>
                  <a:cubicBezTo>
                    <a:pt x="36301" y="2141"/>
                    <a:pt x="36318" y="2143"/>
                    <a:pt x="36334" y="2145"/>
                  </a:cubicBezTo>
                  <a:cubicBezTo>
                    <a:pt x="36345" y="2147"/>
                    <a:pt x="36229" y="2213"/>
                    <a:pt x="36136" y="2261"/>
                  </a:cubicBezTo>
                  <a:cubicBezTo>
                    <a:pt x="36088" y="2288"/>
                    <a:pt x="35955" y="2344"/>
                    <a:pt x="35870" y="2380"/>
                  </a:cubicBezTo>
                  <a:cubicBezTo>
                    <a:pt x="35673" y="2466"/>
                    <a:pt x="35599" y="2490"/>
                    <a:pt x="35572" y="2490"/>
                  </a:cubicBezTo>
                  <a:cubicBezTo>
                    <a:pt x="35545" y="2490"/>
                    <a:pt x="35562" y="2467"/>
                    <a:pt x="35552" y="2458"/>
                  </a:cubicBezTo>
                  <a:cubicBezTo>
                    <a:pt x="35549" y="2454"/>
                    <a:pt x="35535" y="2456"/>
                    <a:pt x="35549" y="2444"/>
                  </a:cubicBezTo>
                  <a:lnTo>
                    <a:pt x="35549" y="2444"/>
                  </a:lnTo>
                  <a:lnTo>
                    <a:pt x="35549" y="2445"/>
                  </a:lnTo>
                  <a:cubicBezTo>
                    <a:pt x="35582" y="2419"/>
                    <a:pt x="35620" y="2389"/>
                    <a:pt x="35655" y="2361"/>
                  </a:cubicBezTo>
                  <a:cubicBezTo>
                    <a:pt x="35810" y="2294"/>
                    <a:pt x="36053" y="2183"/>
                    <a:pt x="36104" y="2170"/>
                  </a:cubicBezTo>
                  <a:cubicBezTo>
                    <a:pt x="36188" y="2148"/>
                    <a:pt x="36241" y="2141"/>
                    <a:pt x="36281" y="2141"/>
                  </a:cubicBezTo>
                  <a:close/>
                  <a:moveTo>
                    <a:pt x="47443" y="2363"/>
                  </a:moveTo>
                  <a:lnTo>
                    <a:pt x="47443" y="2363"/>
                  </a:lnTo>
                  <a:cubicBezTo>
                    <a:pt x="47453" y="2389"/>
                    <a:pt x="47460" y="2411"/>
                    <a:pt x="47468" y="2433"/>
                  </a:cubicBezTo>
                  <a:cubicBezTo>
                    <a:pt x="47471" y="2458"/>
                    <a:pt x="47477" y="2489"/>
                    <a:pt x="47477" y="2501"/>
                  </a:cubicBezTo>
                  <a:cubicBezTo>
                    <a:pt x="47477" y="2501"/>
                    <a:pt x="47477" y="2501"/>
                    <a:pt x="47477" y="2501"/>
                  </a:cubicBezTo>
                  <a:cubicBezTo>
                    <a:pt x="47475" y="2501"/>
                    <a:pt x="47462" y="2459"/>
                    <a:pt x="47455" y="2438"/>
                  </a:cubicBezTo>
                  <a:cubicBezTo>
                    <a:pt x="47450" y="2411"/>
                    <a:pt x="47447" y="2386"/>
                    <a:pt x="47443" y="2363"/>
                  </a:cubicBezTo>
                  <a:close/>
                  <a:moveTo>
                    <a:pt x="46962" y="2492"/>
                  </a:moveTo>
                  <a:lnTo>
                    <a:pt x="46962" y="2492"/>
                  </a:lnTo>
                  <a:cubicBezTo>
                    <a:pt x="46973" y="2531"/>
                    <a:pt x="46984" y="2567"/>
                    <a:pt x="46997" y="2607"/>
                  </a:cubicBezTo>
                  <a:cubicBezTo>
                    <a:pt x="46999" y="2620"/>
                    <a:pt x="47004" y="2645"/>
                    <a:pt x="47009" y="2664"/>
                  </a:cubicBezTo>
                  <a:cubicBezTo>
                    <a:pt x="46996" y="2628"/>
                    <a:pt x="46984" y="2591"/>
                    <a:pt x="46973" y="2556"/>
                  </a:cubicBezTo>
                  <a:cubicBezTo>
                    <a:pt x="46969" y="2532"/>
                    <a:pt x="46965" y="2511"/>
                    <a:pt x="46962" y="2492"/>
                  </a:cubicBezTo>
                  <a:close/>
                  <a:moveTo>
                    <a:pt x="36729" y="2483"/>
                  </a:moveTo>
                  <a:lnTo>
                    <a:pt x="36729" y="2483"/>
                  </a:lnTo>
                  <a:cubicBezTo>
                    <a:pt x="36684" y="2510"/>
                    <a:pt x="36656" y="2526"/>
                    <a:pt x="36644" y="2532"/>
                  </a:cubicBezTo>
                  <a:cubicBezTo>
                    <a:pt x="36535" y="2581"/>
                    <a:pt x="36398" y="2645"/>
                    <a:pt x="36334" y="2670"/>
                  </a:cubicBezTo>
                  <a:cubicBezTo>
                    <a:pt x="36253" y="2701"/>
                    <a:pt x="36229" y="2700"/>
                    <a:pt x="36192" y="2707"/>
                  </a:cubicBezTo>
                  <a:cubicBezTo>
                    <a:pt x="36194" y="2706"/>
                    <a:pt x="36320" y="2642"/>
                    <a:pt x="36332" y="2635"/>
                  </a:cubicBezTo>
                  <a:cubicBezTo>
                    <a:pt x="36472" y="2582"/>
                    <a:pt x="36600" y="2533"/>
                    <a:pt x="36729" y="2483"/>
                  </a:cubicBezTo>
                  <a:close/>
                  <a:moveTo>
                    <a:pt x="35305" y="2442"/>
                  </a:moveTo>
                  <a:lnTo>
                    <a:pt x="35305" y="2442"/>
                  </a:lnTo>
                  <a:cubicBezTo>
                    <a:pt x="35243" y="2481"/>
                    <a:pt x="35186" y="2516"/>
                    <a:pt x="35114" y="2560"/>
                  </a:cubicBezTo>
                  <a:cubicBezTo>
                    <a:pt x="35092" y="2572"/>
                    <a:pt x="35015" y="2610"/>
                    <a:pt x="34768" y="2732"/>
                  </a:cubicBezTo>
                  <a:cubicBezTo>
                    <a:pt x="34945" y="2632"/>
                    <a:pt x="35045" y="2576"/>
                    <a:pt x="35152" y="2516"/>
                  </a:cubicBezTo>
                  <a:cubicBezTo>
                    <a:pt x="35192" y="2495"/>
                    <a:pt x="35252" y="2467"/>
                    <a:pt x="35305" y="2442"/>
                  </a:cubicBezTo>
                  <a:close/>
                  <a:moveTo>
                    <a:pt x="46839" y="1552"/>
                  </a:moveTo>
                  <a:cubicBezTo>
                    <a:pt x="46851" y="1552"/>
                    <a:pt x="46932" y="1644"/>
                    <a:pt x="47076" y="1842"/>
                  </a:cubicBezTo>
                  <a:cubicBezTo>
                    <a:pt x="47256" y="2099"/>
                    <a:pt x="47252" y="2186"/>
                    <a:pt x="47234" y="2186"/>
                  </a:cubicBezTo>
                  <a:cubicBezTo>
                    <a:pt x="47234" y="2186"/>
                    <a:pt x="47234" y="2186"/>
                    <a:pt x="47234" y="2186"/>
                  </a:cubicBezTo>
                  <a:cubicBezTo>
                    <a:pt x="47223" y="2173"/>
                    <a:pt x="47213" y="2160"/>
                    <a:pt x="47203" y="2148"/>
                  </a:cubicBezTo>
                  <a:lnTo>
                    <a:pt x="47203" y="2148"/>
                  </a:lnTo>
                  <a:cubicBezTo>
                    <a:pt x="47231" y="2188"/>
                    <a:pt x="47228" y="2189"/>
                    <a:pt x="47228" y="2189"/>
                  </a:cubicBezTo>
                  <a:cubicBezTo>
                    <a:pt x="47227" y="2189"/>
                    <a:pt x="47226" y="2189"/>
                    <a:pt x="47226" y="2189"/>
                  </a:cubicBezTo>
                  <a:cubicBezTo>
                    <a:pt x="47196" y="2189"/>
                    <a:pt x="47259" y="2272"/>
                    <a:pt x="47319" y="2523"/>
                  </a:cubicBezTo>
                  <a:cubicBezTo>
                    <a:pt x="47340" y="2601"/>
                    <a:pt x="47377" y="2748"/>
                    <a:pt x="47368" y="2769"/>
                  </a:cubicBezTo>
                  <a:cubicBezTo>
                    <a:pt x="47368" y="2772"/>
                    <a:pt x="47367" y="2773"/>
                    <a:pt x="47366" y="2773"/>
                  </a:cubicBezTo>
                  <a:cubicBezTo>
                    <a:pt x="47352" y="2773"/>
                    <a:pt x="47251" y="2487"/>
                    <a:pt x="47185" y="2323"/>
                  </a:cubicBezTo>
                  <a:cubicBezTo>
                    <a:pt x="47185" y="2323"/>
                    <a:pt x="47143" y="2205"/>
                    <a:pt x="47100" y="2088"/>
                  </a:cubicBezTo>
                  <a:cubicBezTo>
                    <a:pt x="47077" y="2041"/>
                    <a:pt x="47053" y="1995"/>
                    <a:pt x="47033" y="1957"/>
                  </a:cubicBezTo>
                  <a:lnTo>
                    <a:pt x="47033" y="1957"/>
                  </a:lnTo>
                  <a:cubicBezTo>
                    <a:pt x="47071" y="1992"/>
                    <a:pt x="47125" y="2050"/>
                    <a:pt x="47203" y="2148"/>
                  </a:cubicBezTo>
                  <a:lnTo>
                    <a:pt x="47203" y="2148"/>
                  </a:lnTo>
                  <a:cubicBezTo>
                    <a:pt x="47203" y="2147"/>
                    <a:pt x="47202" y="2146"/>
                    <a:pt x="47202" y="2145"/>
                  </a:cubicBezTo>
                  <a:cubicBezTo>
                    <a:pt x="47179" y="2105"/>
                    <a:pt x="47125" y="2030"/>
                    <a:pt x="47008" y="1909"/>
                  </a:cubicBezTo>
                  <a:lnTo>
                    <a:pt x="47008" y="1909"/>
                  </a:lnTo>
                  <a:cubicBezTo>
                    <a:pt x="47015" y="1923"/>
                    <a:pt x="47024" y="1939"/>
                    <a:pt x="47033" y="1957"/>
                  </a:cubicBezTo>
                  <a:lnTo>
                    <a:pt x="47033" y="1957"/>
                  </a:lnTo>
                  <a:cubicBezTo>
                    <a:pt x="46960" y="1889"/>
                    <a:pt x="46946" y="1904"/>
                    <a:pt x="46935" y="1888"/>
                  </a:cubicBezTo>
                  <a:cubicBezTo>
                    <a:pt x="46925" y="1877"/>
                    <a:pt x="46865" y="1791"/>
                    <a:pt x="46815" y="1748"/>
                  </a:cubicBezTo>
                  <a:cubicBezTo>
                    <a:pt x="46804" y="1737"/>
                    <a:pt x="46795" y="1728"/>
                    <a:pt x="46787" y="1719"/>
                  </a:cubicBezTo>
                  <a:lnTo>
                    <a:pt x="46787" y="1719"/>
                  </a:lnTo>
                  <a:lnTo>
                    <a:pt x="46810" y="1752"/>
                  </a:lnTo>
                  <a:lnTo>
                    <a:pt x="46735" y="1671"/>
                  </a:lnTo>
                  <a:lnTo>
                    <a:pt x="46735" y="1671"/>
                  </a:lnTo>
                  <a:cubicBezTo>
                    <a:pt x="46743" y="1678"/>
                    <a:pt x="46751" y="1683"/>
                    <a:pt x="46758" y="1688"/>
                  </a:cubicBezTo>
                  <a:lnTo>
                    <a:pt x="46758" y="1688"/>
                  </a:lnTo>
                  <a:cubicBezTo>
                    <a:pt x="46715" y="1642"/>
                    <a:pt x="46701" y="1623"/>
                    <a:pt x="46701" y="1623"/>
                  </a:cubicBezTo>
                  <a:lnTo>
                    <a:pt x="46701" y="1623"/>
                  </a:lnTo>
                  <a:cubicBezTo>
                    <a:pt x="46701" y="1623"/>
                    <a:pt x="46701" y="1623"/>
                    <a:pt x="46701" y="1623"/>
                  </a:cubicBezTo>
                  <a:cubicBezTo>
                    <a:pt x="46717" y="1639"/>
                    <a:pt x="46741" y="1663"/>
                    <a:pt x="46762" y="1683"/>
                  </a:cubicBezTo>
                  <a:lnTo>
                    <a:pt x="46772" y="1697"/>
                  </a:lnTo>
                  <a:lnTo>
                    <a:pt x="46772" y="1697"/>
                  </a:lnTo>
                  <a:cubicBezTo>
                    <a:pt x="46767" y="1695"/>
                    <a:pt x="46763" y="1691"/>
                    <a:pt x="46758" y="1688"/>
                  </a:cubicBezTo>
                  <a:lnTo>
                    <a:pt x="46758" y="1688"/>
                  </a:lnTo>
                  <a:cubicBezTo>
                    <a:pt x="46766" y="1697"/>
                    <a:pt x="46776" y="1707"/>
                    <a:pt x="46787" y="1719"/>
                  </a:cubicBezTo>
                  <a:lnTo>
                    <a:pt x="46787" y="1719"/>
                  </a:lnTo>
                  <a:lnTo>
                    <a:pt x="46772" y="1697"/>
                  </a:lnTo>
                  <a:lnTo>
                    <a:pt x="46772" y="1697"/>
                  </a:lnTo>
                  <a:cubicBezTo>
                    <a:pt x="46825" y="1733"/>
                    <a:pt x="46828" y="1719"/>
                    <a:pt x="46851" y="1732"/>
                  </a:cubicBezTo>
                  <a:cubicBezTo>
                    <a:pt x="46866" y="1736"/>
                    <a:pt x="46938" y="1817"/>
                    <a:pt x="46972" y="1873"/>
                  </a:cubicBezTo>
                  <a:cubicBezTo>
                    <a:pt x="46985" y="1885"/>
                    <a:pt x="46996" y="1897"/>
                    <a:pt x="47008" y="1909"/>
                  </a:cubicBezTo>
                  <a:lnTo>
                    <a:pt x="47008" y="1909"/>
                  </a:lnTo>
                  <a:cubicBezTo>
                    <a:pt x="46993" y="1882"/>
                    <a:pt x="46984" y="1866"/>
                    <a:pt x="46984" y="1866"/>
                  </a:cubicBezTo>
                  <a:cubicBezTo>
                    <a:pt x="46988" y="1851"/>
                    <a:pt x="47022" y="1842"/>
                    <a:pt x="46922" y="1690"/>
                  </a:cubicBezTo>
                  <a:cubicBezTo>
                    <a:pt x="46857" y="1600"/>
                    <a:pt x="46830" y="1552"/>
                    <a:pt x="46839" y="1552"/>
                  </a:cubicBezTo>
                  <a:close/>
                  <a:moveTo>
                    <a:pt x="35170" y="2650"/>
                  </a:moveTo>
                  <a:cubicBezTo>
                    <a:pt x="35067" y="2707"/>
                    <a:pt x="34964" y="2764"/>
                    <a:pt x="34803" y="2856"/>
                  </a:cubicBezTo>
                  <a:cubicBezTo>
                    <a:pt x="34755" y="2875"/>
                    <a:pt x="34676" y="2911"/>
                    <a:pt x="34669" y="2911"/>
                  </a:cubicBezTo>
                  <a:cubicBezTo>
                    <a:pt x="34668" y="2911"/>
                    <a:pt x="34668" y="2910"/>
                    <a:pt x="34670" y="2909"/>
                  </a:cubicBezTo>
                  <a:lnTo>
                    <a:pt x="34671" y="2909"/>
                  </a:lnTo>
                  <a:cubicBezTo>
                    <a:pt x="34734" y="2866"/>
                    <a:pt x="34823" y="2807"/>
                    <a:pt x="34902" y="2754"/>
                  </a:cubicBezTo>
                  <a:cubicBezTo>
                    <a:pt x="34990" y="2719"/>
                    <a:pt x="35080" y="2685"/>
                    <a:pt x="35170" y="2650"/>
                  </a:cubicBezTo>
                  <a:close/>
                  <a:moveTo>
                    <a:pt x="34941" y="2685"/>
                  </a:moveTo>
                  <a:cubicBezTo>
                    <a:pt x="34941" y="2685"/>
                    <a:pt x="34941" y="2685"/>
                    <a:pt x="34942" y="2685"/>
                  </a:cubicBezTo>
                  <a:cubicBezTo>
                    <a:pt x="34942" y="2685"/>
                    <a:pt x="34942" y="2685"/>
                    <a:pt x="34942" y="2685"/>
                  </a:cubicBezTo>
                  <a:cubicBezTo>
                    <a:pt x="34979" y="2685"/>
                    <a:pt x="34764" y="2820"/>
                    <a:pt x="34522" y="2950"/>
                  </a:cubicBezTo>
                  <a:cubicBezTo>
                    <a:pt x="34484" y="2972"/>
                    <a:pt x="34411" y="3007"/>
                    <a:pt x="34399" y="3009"/>
                  </a:cubicBezTo>
                  <a:cubicBezTo>
                    <a:pt x="34399" y="3009"/>
                    <a:pt x="34398" y="3009"/>
                    <a:pt x="34398" y="3009"/>
                  </a:cubicBezTo>
                  <a:cubicBezTo>
                    <a:pt x="34360" y="3009"/>
                    <a:pt x="34571" y="2867"/>
                    <a:pt x="34859" y="2714"/>
                  </a:cubicBezTo>
                  <a:cubicBezTo>
                    <a:pt x="34884" y="2706"/>
                    <a:pt x="34930" y="2685"/>
                    <a:pt x="34941" y="2685"/>
                  </a:cubicBezTo>
                  <a:close/>
                  <a:moveTo>
                    <a:pt x="35955" y="2803"/>
                  </a:moveTo>
                  <a:cubicBezTo>
                    <a:pt x="35961" y="2803"/>
                    <a:pt x="35926" y="2825"/>
                    <a:pt x="35889" y="2845"/>
                  </a:cubicBezTo>
                  <a:cubicBezTo>
                    <a:pt x="35567" y="3012"/>
                    <a:pt x="35548" y="3004"/>
                    <a:pt x="35367" y="3088"/>
                  </a:cubicBezTo>
                  <a:cubicBezTo>
                    <a:pt x="35359" y="3092"/>
                    <a:pt x="35351" y="3095"/>
                    <a:pt x="35344" y="3098"/>
                  </a:cubicBezTo>
                  <a:lnTo>
                    <a:pt x="35344" y="3098"/>
                  </a:lnTo>
                  <a:cubicBezTo>
                    <a:pt x="35601" y="2963"/>
                    <a:pt x="35879" y="2803"/>
                    <a:pt x="35954" y="2803"/>
                  </a:cubicBezTo>
                  <a:cubicBezTo>
                    <a:pt x="35954" y="2803"/>
                    <a:pt x="35954" y="2803"/>
                    <a:pt x="35955" y="2803"/>
                  </a:cubicBezTo>
                  <a:close/>
                  <a:moveTo>
                    <a:pt x="47690" y="2972"/>
                  </a:moveTo>
                  <a:lnTo>
                    <a:pt x="47690" y="2972"/>
                  </a:lnTo>
                  <a:cubicBezTo>
                    <a:pt x="47696" y="3000"/>
                    <a:pt x="47702" y="3023"/>
                    <a:pt x="47706" y="3048"/>
                  </a:cubicBezTo>
                  <a:cubicBezTo>
                    <a:pt x="47708" y="3073"/>
                    <a:pt x="47709" y="3106"/>
                    <a:pt x="47706" y="3116"/>
                  </a:cubicBezTo>
                  <a:cubicBezTo>
                    <a:pt x="47705" y="3110"/>
                    <a:pt x="47697" y="3075"/>
                    <a:pt x="47693" y="3050"/>
                  </a:cubicBezTo>
                  <a:cubicBezTo>
                    <a:pt x="47691" y="3023"/>
                    <a:pt x="47690" y="2997"/>
                    <a:pt x="47690" y="2972"/>
                  </a:cubicBezTo>
                  <a:close/>
                  <a:moveTo>
                    <a:pt x="35390" y="3072"/>
                  </a:moveTo>
                  <a:lnTo>
                    <a:pt x="35337" y="3101"/>
                  </a:lnTo>
                  <a:lnTo>
                    <a:pt x="35337" y="3101"/>
                  </a:lnTo>
                  <a:cubicBezTo>
                    <a:pt x="35279" y="3126"/>
                    <a:pt x="35252" y="3138"/>
                    <a:pt x="35228" y="3150"/>
                  </a:cubicBezTo>
                  <a:lnTo>
                    <a:pt x="35228" y="3150"/>
                  </a:lnTo>
                  <a:cubicBezTo>
                    <a:pt x="35268" y="3128"/>
                    <a:pt x="35322" y="3097"/>
                    <a:pt x="35330" y="3093"/>
                  </a:cubicBezTo>
                  <a:cubicBezTo>
                    <a:pt x="35361" y="3079"/>
                    <a:pt x="35373" y="3078"/>
                    <a:pt x="35390" y="3072"/>
                  </a:cubicBezTo>
                  <a:close/>
                  <a:moveTo>
                    <a:pt x="47475" y="2319"/>
                  </a:moveTo>
                  <a:cubicBezTo>
                    <a:pt x="47491" y="2319"/>
                    <a:pt x="47646" y="2745"/>
                    <a:pt x="47668" y="2993"/>
                  </a:cubicBezTo>
                  <a:cubicBezTo>
                    <a:pt x="47678" y="3048"/>
                    <a:pt x="47680" y="3115"/>
                    <a:pt x="47677" y="3159"/>
                  </a:cubicBezTo>
                  <a:cubicBezTo>
                    <a:pt x="47677" y="3168"/>
                    <a:pt x="47677" y="3172"/>
                    <a:pt x="47676" y="3172"/>
                  </a:cubicBezTo>
                  <a:cubicBezTo>
                    <a:pt x="47672" y="3172"/>
                    <a:pt x="47641" y="2989"/>
                    <a:pt x="47634" y="2989"/>
                  </a:cubicBezTo>
                  <a:lnTo>
                    <a:pt x="47634" y="2989"/>
                  </a:lnTo>
                  <a:cubicBezTo>
                    <a:pt x="47631" y="2989"/>
                    <a:pt x="47632" y="3019"/>
                    <a:pt x="47640" y="3100"/>
                  </a:cubicBezTo>
                  <a:cubicBezTo>
                    <a:pt x="47642" y="3159"/>
                    <a:pt x="47636" y="3174"/>
                    <a:pt x="47627" y="3174"/>
                  </a:cubicBezTo>
                  <a:cubicBezTo>
                    <a:pt x="47620" y="3174"/>
                    <a:pt x="47612" y="3162"/>
                    <a:pt x="47605" y="3159"/>
                  </a:cubicBezTo>
                  <a:cubicBezTo>
                    <a:pt x="47602" y="3143"/>
                    <a:pt x="47583" y="3044"/>
                    <a:pt x="47568" y="2970"/>
                  </a:cubicBezTo>
                  <a:cubicBezTo>
                    <a:pt x="47561" y="2926"/>
                    <a:pt x="47544" y="2806"/>
                    <a:pt x="47544" y="2797"/>
                  </a:cubicBezTo>
                  <a:cubicBezTo>
                    <a:pt x="47549" y="2753"/>
                    <a:pt x="47563" y="2773"/>
                    <a:pt x="47561" y="2698"/>
                  </a:cubicBezTo>
                  <a:cubicBezTo>
                    <a:pt x="47558" y="2650"/>
                    <a:pt x="47506" y="2470"/>
                    <a:pt x="47478" y="2353"/>
                  </a:cubicBezTo>
                  <a:cubicBezTo>
                    <a:pt x="47474" y="2332"/>
                    <a:pt x="47477" y="2330"/>
                    <a:pt x="47475" y="2319"/>
                  </a:cubicBezTo>
                  <a:cubicBezTo>
                    <a:pt x="47475" y="2319"/>
                    <a:pt x="47475" y="2319"/>
                    <a:pt x="47475" y="2319"/>
                  </a:cubicBezTo>
                  <a:close/>
                  <a:moveTo>
                    <a:pt x="47277" y="2828"/>
                  </a:moveTo>
                  <a:lnTo>
                    <a:pt x="47277" y="2828"/>
                  </a:lnTo>
                  <a:cubicBezTo>
                    <a:pt x="47309" y="3016"/>
                    <a:pt x="47340" y="3119"/>
                    <a:pt x="47346" y="3237"/>
                  </a:cubicBezTo>
                  <a:cubicBezTo>
                    <a:pt x="47347" y="3278"/>
                    <a:pt x="47349" y="3343"/>
                    <a:pt x="47350" y="3397"/>
                  </a:cubicBezTo>
                  <a:cubicBezTo>
                    <a:pt x="47340" y="3328"/>
                    <a:pt x="47331" y="3268"/>
                    <a:pt x="47319" y="3188"/>
                  </a:cubicBezTo>
                  <a:cubicBezTo>
                    <a:pt x="47319" y="3165"/>
                    <a:pt x="47309" y="3085"/>
                    <a:pt x="47277" y="2828"/>
                  </a:cubicBezTo>
                  <a:close/>
                  <a:moveTo>
                    <a:pt x="34435" y="3074"/>
                  </a:moveTo>
                  <a:cubicBezTo>
                    <a:pt x="34468" y="3074"/>
                    <a:pt x="34299" y="3190"/>
                    <a:pt x="33956" y="3396"/>
                  </a:cubicBezTo>
                  <a:cubicBezTo>
                    <a:pt x="33952" y="3397"/>
                    <a:pt x="33908" y="3417"/>
                    <a:pt x="33898" y="3417"/>
                  </a:cubicBezTo>
                  <a:cubicBezTo>
                    <a:pt x="33896" y="3417"/>
                    <a:pt x="33896" y="3416"/>
                    <a:pt x="33899" y="3413"/>
                  </a:cubicBezTo>
                  <a:cubicBezTo>
                    <a:pt x="33930" y="3382"/>
                    <a:pt x="34050" y="3299"/>
                    <a:pt x="34044" y="3288"/>
                  </a:cubicBezTo>
                  <a:cubicBezTo>
                    <a:pt x="34044" y="3287"/>
                    <a:pt x="34043" y="3287"/>
                    <a:pt x="34041" y="3287"/>
                  </a:cubicBezTo>
                  <a:cubicBezTo>
                    <a:pt x="34019" y="3287"/>
                    <a:pt x="33904" y="3342"/>
                    <a:pt x="33863" y="3351"/>
                  </a:cubicBezTo>
                  <a:cubicBezTo>
                    <a:pt x="33863" y="3352"/>
                    <a:pt x="33863" y="3352"/>
                    <a:pt x="33862" y="3352"/>
                  </a:cubicBezTo>
                  <a:cubicBezTo>
                    <a:pt x="33853" y="3352"/>
                    <a:pt x="33927" y="3299"/>
                    <a:pt x="33981" y="3268"/>
                  </a:cubicBezTo>
                  <a:cubicBezTo>
                    <a:pt x="34052" y="3229"/>
                    <a:pt x="34206" y="3144"/>
                    <a:pt x="34209" y="3143"/>
                  </a:cubicBezTo>
                  <a:lnTo>
                    <a:pt x="34209" y="3143"/>
                  </a:lnTo>
                  <a:cubicBezTo>
                    <a:pt x="34196" y="3155"/>
                    <a:pt x="34196" y="3160"/>
                    <a:pt x="34203" y="3160"/>
                  </a:cubicBezTo>
                  <a:cubicBezTo>
                    <a:pt x="34231" y="3160"/>
                    <a:pt x="34371" y="3091"/>
                    <a:pt x="34422" y="3076"/>
                  </a:cubicBezTo>
                  <a:cubicBezTo>
                    <a:pt x="34428" y="3075"/>
                    <a:pt x="34432" y="3074"/>
                    <a:pt x="34435" y="3074"/>
                  </a:cubicBezTo>
                  <a:close/>
                  <a:moveTo>
                    <a:pt x="35035" y="3310"/>
                  </a:moveTo>
                  <a:cubicBezTo>
                    <a:pt x="35038" y="3310"/>
                    <a:pt x="35038" y="3311"/>
                    <a:pt x="35036" y="3313"/>
                  </a:cubicBezTo>
                  <a:cubicBezTo>
                    <a:pt x="35029" y="3325"/>
                    <a:pt x="34968" y="3365"/>
                    <a:pt x="34929" y="3393"/>
                  </a:cubicBezTo>
                  <a:cubicBezTo>
                    <a:pt x="34898" y="3402"/>
                    <a:pt x="34868" y="3410"/>
                    <a:pt x="34821" y="3425"/>
                  </a:cubicBezTo>
                  <a:cubicBezTo>
                    <a:pt x="34867" y="3394"/>
                    <a:pt x="34921" y="3360"/>
                    <a:pt x="34974" y="3326"/>
                  </a:cubicBezTo>
                  <a:cubicBezTo>
                    <a:pt x="34993" y="3322"/>
                    <a:pt x="35026" y="3310"/>
                    <a:pt x="35035" y="3310"/>
                  </a:cubicBezTo>
                  <a:close/>
                  <a:moveTo>
                    <a:pt x="36378" y="2183"/>
                  </a:moveTo>
                  <a:cubicBezTo>
                    <a:pt x="36386" y="2183"/>
                    <a:pt x="36385" y="2187"/>
                    <a:pt x="36366" y="2198"/>
                  </a:cubicBezTo>
                  <a:cubicBezTo>
                    <a:pt x="36200" y="2286"/>
                    <a:pt x="36016" y="2383"/>
                    <a:pt x="35855" y="2470"/>
                  </a:cubicBezTo>
                  <a:cubicBezTo>
                    <a:pt x="35774" y="2514"/>
                    <a:pt x="35662" y="2580"/>
                    <a:pt x="35667" y="2580"/>
                  </a:cubicBezTo>
                  <a:cubicBezTo>
                    <a:pt x="35667" y="2580"/>
                    <a:pt x="35668" y="2579"/>
                    <a:pt x="35669" y="2579"/>
                  </a:cubicBezTo>
                  <a:cubicBezTo>
                    <a:pt x="35796" y="2531"/>
                    <a:pt x="35853" y="2512"/>
                    <a:pt x="35863" y="2512"/>
                  </a:cubicBezTo>
                  <a:cubicBezTo>
                    <a:pt x="35895" y="2512"/>
                    <a:pt x="35493" y="2693"/>
                    <a:pt x="35343" y="2787"/>
                  </a:cubicBezTo>
                  <a:cubicBezTo>
                    <a:pt x="35140" y="2903"/>
                    <a:pt x="34961" y="3007"/>
                    <a:pt x="34750" y="3128"/>
                  </a:cubicBezTo>
                  <a:cubicBezTo>
                    <a:pt x="34670" y="3171"/>
                    <a:pt x="34390" y="3341"/>
                    <a:pt x="34371" y="3341"/>
                  </a:cubicBezTo>
                  <a:cubicBezTo>
                    <a:pt x="34364" y="3341"/>
                    <a:pt x="34398" y="3314"/>
                    <a:pt x="34505" y="3240"/>
                  </a:cubicBezTo>
                  <a:cubicBezTo>
                    <a:pt x="34509" y="3237"/>
                    <a:pt x="34509" y="3236"/>
                    <a:pt x="34508" y="3236"/>
                  </a:cubicBezTo>
                  <a:cubicBezTo>
                    <a:pt x="34497" y="3236"/>
                    <a:pt x="34374" y="3293"/>
                    <a:pt x="34290" y="3334"/>
                  </a:cubicBezTo>
                  <a:cubicBezTo>
                    <a:pt x="34149" y="3402"/>
                    <a:pt x="33931" y="3514"/>
                    <a:pt x="33903" y="3514"/>
                  </a:cubicBezTo>
                  <a:cubicBezTo>
                    <a:pt x="33891" y="3514"/>
                    <a:pt x="33915" y="3494"/>
                    <a:pt x="33994" y="3440"/>
                  </a:cubicBezTo>
                  <a:cubicBezTo>
                    <a:pt x="34178" y="3316"/>
                    <a:pt x="33877" y="3452"/>
                    <a:pt x="34390" y="3153"/>
                  </a:cubicBezTo>
                  <a:cubicBezTo>
                    <a:pt x="34565" y="3043"/>
                    <a:pt x="34737" y="2935"/>
                    <a:pt x="34911" y="2825"/>
                  </a:cubicBezTo>
                  <a:lnTo>
                    <a:pt x="35011" y="2779"/>
                  </a:lnTo>
                  <a:lnTo>
                    <a:pt x="35011" y="2779"/>
                  </a:lnTo>
                  <a:cubicBezTo>
                    <a:pt x="34951" y="2826"/>
                    <a:pt x="34943" y="2850"/>
                    <a:pt x="34821" y="2925"/>
                  </a:cubicBezTo>
                  <a:cubicBezTo>
                    <a:pt x="34740" y="2974"/>
                    <a:pt x="34722" y="2990"/>
                    <a:pt x="34733" y="2990"/>
                  </a:cubicBezTo>
                  <a:cubicBezTo>
                    <a:pt x="34750" y="2990"/>
                    <a:pt x="34838" y="2951"/>
                    <a:pt x="34853" y="2951"/>
                  </a:cubicBezTo>
                  <a:cubicBezTo>
                    <a:pt x="34857" y="2951"/>
                    <a:pt x="34857" y="2953"/>
                    <a:pt x="34851" y="2959"/>
                  </a:cubicBezTo>
                  <a:lnTo>
                    <a:pt x="35012" y="2876"/>
                  </a:lnTo>
                  <a:cubicBezTo>
                    <a:pt x="35027" y="2823"/>
                    <a:pt x="35493" y="2588"/>
                    <a:pt x="35689" y="2501"/>
                  </a:cubicBezTo>
                  <a:cubicBezTo>
                    <a:pt x="35905" y="2404"/>
                    <a:pt x="36047" y="2350"/>
                    <a:pt x="36235" y="2241"/>
                  </a:cubicBezTo>
                  <a:cubicBezTo>
                    <a:pt x="36242" y="2238"/>
                    <a:pt x="36345" y="2192"/>
                    <a:pt x="36360" y="2186"/>
                  </a:cubicBezTo>
                  <a:cubicBezTo>
                    <a:pt x="36368" y="2184"/>
                    <a:pt x="36374" y="2183"/>
                    <a:pt x="36378" y="2183"/>
                  </a:cubicBezTo>
                  <a:close/>
                  <a:moveTo>
                    <a:pt x="34502" y="3644"/>
                  </a:moveTo>
                  <a:cubicBezTo>
                    <a:pt x="34465" y="3667"/>
                    <a:pt x="34428" y="3690"/>
                    <a:pt x="34389" y="3715"/>
                  </a:cubicBezTo>
                  <a:cubicBezTo>
                    <a:pt x="34374" y="3722"/>
                    <a:pt x="34349" y="3734"/>
                    <a:pt x="34327" y="3746"/>
                  </a:cubicBezTo>
                  <a:cubicBezTo>
                    <a:pt x="34367" y="3721"/>
                    <a:pt x="34405" y="3697"/>
                    <a:pt x="34442" y="3674"/>
                  </a:cubicBezTo>
                  <a:cubicBezTo>
                    <a:pt x="34465" y="3662"/>
                    <a:pt x="34483" y="3654"/>
                    <a:pt x="34502" y="3644"/>
                  </a:cubicBezTo>
                  <a:close/>
                  <a:moveTo>
                    <a:pt x="47190" y="3637"/>
                  </a:moveTo>
                  <a:cubicBezTo>
                    <a:pt x="47190" y="3678"/>
                    <a:pt x="47188" y="3718"/>
                    <a:pt x="47188" y="3759"/>
                  </a:cubicBezTo>
                  <a:lnTo>
                    <a:pt x="47138" y="3806"/>
                  </a:lnTo>
                  <a:cubicBezTo>
                    <a:pt x="47138" y="3749"/>
                    <a:pt x="47138" y="3694"/>
                    <a:pt x="47138" y="3637"/>
                  </a:cubicBezTo>
                  <a:close/>
                  <a:moveTo>
                    <a:pt x="33582" y="3796"/>
                  </a:moveTo>
                  <a:lnTo>
                    <a:pt x="33582" y="3796"/>
                  </a:lnTo>
                  <a:cubicBezTo>
                    <a:pt x="33563" y="3812"/>
                    <a:pt x="33546" y="3828"/>
                    <a:pt x="33519" y="3846"/>
                  </a:cubicBezTo>
                  <a:cubicBezTo>
                    <a:pt x="33441" y="3893"/>
                    <a:pt x="33360" y="3943"/>
                    <a:pt x="33262" y="4003"/>
                  </a:cubicBezTo>
                  <a:cubicBezTo>
                    <a:pt x="33301" y="3972"/>
                    <a:pt x="33323" y="3953"/>
                    <a:pt x="33345" y="3939"/>
                  </a:cubicBezTo>
                  <a:lnTo>
                    <a:pt x="33582" y="3796"/>
                  </a:lnTo>
                  <a:close/>
                  <a:moveTo>
                    <a:pt x="33987" y="3977"/>
                  </a:moveTo>
                  <a:cubicBezTo>
                    <a:pt x="34000" y="3977"/>
                    <a:pt x="33970" y="4005"/>
                    <a:pt x="33983" y="4005"/>
                  </a:cubicBezTo>
                  <a:cubicBezTo>
                    <a:pt x="33985" y="4005"/>
                    <a:pt x="33989" y="4004"/>
                    <a:pt x="33994" y="4002"/>
                  </a:cubicBezTo>
                  <a:lnTo>
                    <a:pt x="33994" y="4002"/>
                  </a:lnTo>
                  <a:cubicBezTo>
                    <a:pt x="33980" y="4013"/>
                    <a:pt x="33980" y="4016"/>
                    <a:pt x="33987" y="4016"/>
                  </a:cubicBezTo>
                  <a:cubicBezTo>
                    <a:pt x="33994" y="4016"/>
                    <a:pt x="34007" y="4013"/>
                    <a:pt x="34014" y="4013"/>
                  </a:cubicBezTo>
                  <a:cubicBezTo>
                    <a:pt x="34028" y="4013"/>
                    <a:pt x="34015" y="4028"/>
                    <a:pt x="33869" y="4117"/>
                  </a:cubicBezTo>
                  <a:cubicBezTo>
                    <a:pt x="33696" y="4226"/>
                    <a:pt x="33639" y="4256"/>
                    <a:pt x="33626" y="4256"/>
                  </a:cubicBezTo>
                  <a:cubicBezTo>
                    <a:pt x="33611" y="4256"/>
                    <a:pt x="33653" y="4217"/>
                    <a:pt x="33646" y="4215"/>
                  </a:cubicBezTo>
                  <a:cubicBezTo>
                    <a:pt x="33645" y="4215"/>
                    <a:pt x="33644" y="4215"/>
                    <a:pt x="33644" y="4215"/>
                  </a:cubicBezTo>
                  <a:cubicBezTo>
                    <a:pt x="33636" y="4215"/>
                    <a:pt x="33614" y="4222"/>
                    <a:pt x="33604" y="4222"/>
                  </a:cubicBezTo>
                  <a:cubicBezTo>
                    <a:pt x="33589" y="4222"/>
                    <a:pt x="33605" y="4204"/>
                    <a:pt x="33757" y="4106"/>
                  </a:cubicBezTo>
                  <a:cubicBezTo>
                    <a:pt x="33924" y="4003"/>
                    <a:pt x="33975" y="3977"/>
                    <a:pt x="33987" y="3977"/>
                  </a:cubicBezTo>
                  <a:close/>
                  <a:moveTo>
                    <a:pt x="47868" y="3581"/>
                  </a:moveTo>
                  <a:cubicBezTo>
                    <a:pt x="47869" y="3581"/>
                    <a:pt x="47871" y="3583"/>
                    <a:pt x="47872" y="3587"/>
                  </a:cubicBezTo>
                  <a:cubicBezTo>
                    <a:pt x="47874" y="3591"/>
                    <a:pt x="47876" y="3593"/>
                    <a:pt x="47878" y="3593"/>
                  </a:cubicBezTo>
                  <a:cubicBezTo>
                    <a:pt x="47882" y="3593"/>
                    <a:pt x="47886" y="3588"/>
                    <a:pt x="47893" y="3588"/>
                  </a:cubicBezTo>
                  <a:cubicBezTo>
                    <a:pt x="47896" y="3602"/>
                    <a:pt x="47903" y="3655"/>
                    <a:pt x="47911" y="3709"/>
                  </a:cubicBezTo>
                  <a:cubicBezTo>
                    <a:pt x="47903" y="3861"/>
                    <a:pt x="47900" y="4019"/>
                    <a:pt x="47878" y="4161"/>
                  </a:cubicBezTo>
                  <a:cubicBezTo>
                    <a:pt x="47873" y="4204"/>
                    <a:pt x="47864" y="4251"/>
                    <a:pt x="47861" y="4251"/>
                  </a:cubicBezTo>
                  <a:cubicBezTo>
                    <a:pt x="47861" y="4251"/>
                    <a:pt x="47861" y="4250"/>
                    <a:pt x="47861" y="4247"/>
                  </a:cubicBezTo>
                  <a:cubicBezTo>
                    <a:pt x="47860" y="4238"/>
                    <a:pt x="47859" y="4234"/>
                    <a:pt x="47858" y="4234"/>
                  </a:cubicBezTo>
                  <a:cubicBezTo>
                    <a:pt x="47851" y="4234"/>
                    <a:pt x="47828" y="4444"/>
                    <a:pt x="47821" y="4444"/>
                  </a:cubicBezTo>
                  <a:cubicBezTo>
                    <a:pt x="47818" y="4444"/>
                    <a:pt x="47818" y="4410"/>
                    <a:pt x="47822" y="4317"/>
                  </a:cubicBezTo>
                  <a:cubicBezTo>
                    <a:pt x="47827" y="4242"/>
                    <a:pt x="47831" y="4161"/>
                    <a:pt x="47834" y="4083"/>
                  </a:cubicBezTo>
                  <a:cubicBezTo>
                    <a:pt x="47863" y="4032"/>
                    <a:pt x="47847" y="3581"/>
                    <a:pt x="47868" y="3581"/>
                  </a:cubicBezTo>
                  <a:close/>
                  <a:moveTo>
                    <a:pt x="47546" y="3586"/>
                  </a:moveTo>
                  <a:cubicBezTo>
                    <a:pt x="47550" y="3586"/>
                    <a:pt x="47552" y="3590"/>
                    <a:pt x="47555" y="3605"/>
                  </a:cubicBezTo>
                  <a:cubicBezTo>
                    <a:pt x="47559" y="3631"/>
                    <a:pt x="47563" y="3734"/>
                    <a:pt x="47563" y="3805"/>
                  </a:cubicBezTo>
                  <a:cubicBezTo>
                    <a:pt x="47562" y="3873"/>
                    <a:pt x="47555" y="4006"/>
                    <a:pt x="47551" y="4006"/>
                  </a:cubicBezTo>
                  <a:cubicBezTo>
                    <a:pt x="47550" y="4006"/>
                    <a:pt x="47550" y="4006"/>
                    <a:pt x="47550" y="4006"/>
                  </a:cubicBezTo>
                  <a:cubicBezTo>
                    <a:pt x="47547" y="3995"/>
                    <a:pt x="47543" y="3990"/>
                    <a:pt x="47540" y="3990"/>
                  </a:cubicBezTo>
                  <a:cubicBezTo>
                    <a:pt x="47520" y="3990"/>
                    <a:pt x="47505" y="4214"/>
                    <a:pt x="47466" y="4526"/>
                  </a:cubicBezTo>
                  <a:cubicBezTo>
                    <a:pt x="47464" y="4544"/>
                    <a:pt x="47443" y="4595"/>
                    <a:pt x="47435" y="4595"/>
                  </a:cubicBezTo>
                  <a:cubicBezTo>
                    <a:pt x="47435" y="4595"/>
                    <a:pt x="47434" y="4595"/>
                    <a:pt x="47434" y="4595"/>
                  </a:cubicBezTo>
                  <a:cubicBezTo>
                    <a:pt x="47434" y="4595"/>
                    <a:pt x="47463" y="4423"/>
                    <a:pt x="47463" y="4337"/>
                  </a:cubicBezTo>
                  <a:cubicBezTo>
                    <a:pt x="47477" y="4121"/>
                    <a:pt x="47525" y="3912"/>
                    <a:pt x="47496" y="3697"/>
                  </a:cubicBezTo>
                  <a:cubicBezTo>
                    <a:pt x="47509" y="3650"/>
                    <a:pt x="47521" y="3605"/>
                    <a:pt x="47524" y="3596"/>
                  </a:cubicBezTo>
                  <a:cubicBezTo>
                    <a:pt x="47534" y="3596"/>
                    <a:pt x="47541" y="3586"/>
                    <a:pt x="47546" y="3586"/>
                  </a:cubicBezTo>
                  <a:close/>
                  <a:moveTo>
                    <a:pt x="47345" y="4201"/>
                  </a:moveTo>
                  <a:cubicBezTo>
                    <a:pt x="47348" y="4201"/>
                    <a:pt x="47350" y="4205"/>
                    <a:pt x="47352" y="4220"/>
                  </a:cubicBezTo>
                  <a:cubicBezTo>
                    <a:pt x="47353" y="4246"/>
                    <a:pt x="47352" y="4348"/>
                    <a:pt x="47344" y="4418"/>
                  </a:cubicBezTo>
                  <a:cubicBezTo>
                    <a:pt x="47334" y="4484"/>
                    <a:pt x="47310" y="4592"/>
                    <a:pt x="47305" y="4608"/>
                  </a:cubicBezTo>
                  <a:cubicBezTo>
                    <a:pt x="47298" y="4622"/>
                    <a:pt x="47292" y="4630"/>
                    <a:pt x="47288" y="4630"/>
                  </a:cubicBezTo>
                  <a:cubicBezTo>
                    <a:pt x="47283" y="4630"/>
                    <a:pt x="47280" y="4622"/>
                    <a:pt x="47278" y="4605"/>
                  </a:cubicBezTo>
                  <a:cubicBezTo>
                    <a:pt x="47275" y="4576"/>
                    <a:pt x="47285" y="4476"/>
                    <a:pt x="47290" y="4408"/>
                  </a:cubicBezTo>
                  <a:cubicBezTo>
                    <a:pt x="47302" y="4340"/>
                    <a:pt x="47313" y="4271"/>
                    <a:pt x="47325" y="4211"/>
                  </a:cubicBezTo>
                  <a:cubicBezTo>
                    <a:pt x="47326" y="4205"/>
                    <a:pt x="47327" y="4204"/>
                    <a:pt x="47328" y="4204"/>
                  </a:cubicBezTo>
                  <a:cubicBezTo>
                    <a:pt x="47329" y="4204"/>
                    <a:pt x="47330" y="4209"/>
                    <a:pt x="47331" y="4209"/>
                  </a:cubicBezTo>
                  <a:cubicBezTo>
                    <a:pt x="47335" y="4209"/>
                    <a:pt x="47341" y="4201"/>
                    <a:pt x="47345" y="4201"/>
                  </a:cubicBezTo>
                  <a:close/>
                  <a:moveTo>
                    <a:pt x="32653" y="4634"/>
                  </a:moveTo>
                  <a:lnTo>
                    <a:pt x="32653" y="4634"/>
                  </a:lnTo>
                  <a:cubicBezTo>
                    <a:pt x="32608" y="4667"/>
                    <a:pt x="32560" y="4702"/>
                    <a:pt x="32525" y="4729"/>
                  </a:cubicBezTo>
                  <a:cubicBezTo>
                    <a:pt x="32438" y="4783"/>
                    <a:pt x="32355" y="4834"/>
                    <a:pt x="32276" y="4885"/>
                  </a:cubicBezTo>
                  <a:cubicBezTo>
                    <a:pt x="32316" y="4848"/>
                    <a:pt x="32332" y="4832"/>
                    <a:pt x="32349" y="4815"/>
                  </a:cubicBezTo>
                  <a:cubicBezTo>
                    <a:pt x="32448" y="4757"/>
                    <a:pt x="32550" y="4696"/>
                    <a:pt x="32653" y="4634"/>
                  </a:cubicBezTo>
                  <a:close/>
                  <a:moveTo>
                    <a:pt x="33663" y="4275"/>
                  </a:moveTo>
                  <a:cubicBezTo>
                    <a:pt x="33670" y="4275"/>
                    <a:pt x="33619" y="4320"/>
                    <a:pt x="33588" y="4340"/>
                  </a:cubicBezTo>
                  <a:cubicBezTo>
                    <a:pt x="33340" y="4499"/>
                    <a:pt x="33084" y="4648"/>
                    <a:pt x="32710" y="4904"/>
                  </a:cubicBezTo>
                  <a:cubicBezTo>
                    <a:pt x="32879" y="4774"/>
                    <a:pt x="32950" y="4720"/>
                    <a:pt x="33034" y="4656"/>
                  </a:cubicBezTo>
                  <a:cubicBezTo>
                    <a:pt x="33101" y="4609"/>
                    <a:pt x="33206" y="4536"/>
                    <a:pt x="33265" y="4501"/>
                  </a:cubicBezTo>
                  <a:cubicBezTo>
                    <a:pt x="33407" y="4420"/>
                    <a:pt x="33540" y="4345"/>
                    <a:pt x="33659" y="4277"/>
                  </a:cubicBezTo>
                  <a:cubicBezTo>
                    <a:pt x="33661" y="4276"/>
                    <a:pt x="33662" y="4275"/>
                    <a:pt x="33663" y="4275"/>
                  </a:cubicBezTo>
                  <a:close/>
                  <a:moveTo>
                    <a:pt x="32594" y="4936"/>
                  </a:moveTo>
                  <a:lnTo>
                    <a:pt x="32594" y="4936"/>
                  </a:lnTo>
                  <a:cubicBezTo>
                    <a:pt x="32600" y="4936"/>
                    <a:pt x="32545" y="4977"/>
                    <a:pt x="32504" y="5011"/>
                  </a:cubicBezTo>
                  <a:cubicBezTo>
                    <a:pt x="32474" y="5023"/>
                    <a:pt x="32439" y="5039"/>
                    <a:pt x="32428" y="5039"/>
                  </a:cubicBezTo>
                  <a:cubicBezTo>
                    <a:pt x="32427" y="5039"/>
                    <a:pt x="32427" y="5039"/>
                    <a:pt x="32426" y="5039"/>
                  </a:cubicBezTo>
                  <a:cubicBezTo>
                    <a:pt x="32423" y="5038"/>
                    <a:pt x="32476" y="4999"/>
                    <a:pt x="32502" y="4976"/>
                  </a:cubicBezTo>
                  <a:cubicBezTo>
                    <a:pt x="32535" y="4961"/>
                    <a:pt x="32582" y="4937"/>
                    <a:pt x="32594" y="4936"/>
                  </a:cubicBezTo>
                  <a:close/>
                  <a:moveTo>
                    <a:pt x="31716" y="5126"/>
                  </a:moveTo>
                  <a:cubicBezTo>
                    <a:pt x="31725" y="5126"/>
                    <a:pt x="31722" y="5134"/>
                    <a:pt x="31721" y="5142"/>
                  </a:cubicBezTo>
                  <a:cubicBezTo>
                    <a:pt x="31717" y="5160"/>
                    <a:pt x="31811" y="5116"/>
                    <a:pt x="31526" y="5313"/>
                  </a:cubicBezTo>
                  <a:cubicBezTo>
                    <a:pt x="31452" y="5364"/>
                    <a:pt x="31403" y="5380"/>
                    <a:pt x="31381" y="5392"/>
                  </a:cubicBezTo>
                  <a:cubicBezTo>
                    <a:pt x="31374" y="5380"/>
                    <a:pt x="31343" y="5392"/>
                    <a:pt x="31374" y="5364"/>
                  </a:cubicBezTo>
                  <a:cubicBezTo>
                    <a:pt x="31402" y="5339"/>
                    <a:pt x="31503" y="5264"/>
                    <a:pt x="31577" y="5211"/>
                  </a:cubicBezTo>
                  <a:cubicBezTo>
                    <a:pt x="31615" y="5183"/>
                    <a:pt x="31693" y="5132"/>
                    <a:pt x="31704" y="5129"/>
                  </a:cubicBezTo>
                  <a:cubicBezTo>
                    <a:pt x="31709" y="5127"/>
                    <a:pt x="31713" y="5126"/>
                    <a:pt x="31716" y="5126"/>
                  </a:cubicBezTo>
                  <a:close/>
                  <a:moveTo>
                    <a:pt x="32275" y="5217"/>
                  </a:moveTo>
                  <a:cubicBezTo>
                    <a:pt x="32280" y="5217"/>
                    <a:pt x="32186" y="5283"/>
                    <a:pt x="32082" y="5369"/>
                  </a:cubicBezTo>
                  <a:cubicBezTo>
                    <a:pt x="32017" y="5401"/>
                    <a:pt x="31957" y="5437"/>
                    <a:pt x="31946" y="5437"/>
                  </a:cubicBezTo>
                  <a:cubicBezTo>
                    <a:pt x="31946" y="5437"/>
                    <a:pt x="31945" y="5437"/>
                    <a:pt x="31945" y="5436"/>
                  </a:cubicBezTo>
                  <a:cubicBezTo>
                    <a:pt x="31945" y="5436"/>
                    <a:pt x="32074" y="5330"/>
                    <a:pt x="32092" y="5320"/>
                  </a:cubicBezTo>
                  <a:cubicBezTo>
                    <a:pt x="32166" y="5273"/>
                    <a:pt x="32239" y="5233"/>
                    <a:pt x="32274" y="5217"/>
                  </a:cubicBezTo>
                  <a:cubicBezTo>
                    <a:pt x="32275" y="5217"/>
                    <a:pt x="32275" y="5217"/>
                    <a:pt x="32275" y="5217"/>
                  </a:cubicBezTo>
                  <a:close/>
                  <a:moveTo>
                    <a:pt x="31844" y="5322"/>
                  </a:moveTo>
                  <a:cubicBezTo>
                    <a:pt x="31849" y="5322"/>
                    <a:pt x="31795" y="5370"/>
                    <a:pt x="31776" y="5391"/>
                  </a:cubicBezTo>
                  <a:cubicBezTo>
                    <a:pt x="31698" y="5438"/>
                    <a:pt x="31620" y="5485"/>
                    <a:pt x="31536" y="5536"/>
                  </a:cubicBezTo>
                  <a:cubicBezTo>
                    <a:pt x="31548" y="5526"/>
                    <a:pt x="31581" y="5497"/>
                    <a:pt x="31587" y="5492"/>
                  </a:cubicBezTo>
                  <a:cubicBezTo>
                    <a:pt x="31677" y="5432"/>
                    <a:pt x="31776" y="5367"/>
                    <a:pt x="31839" y="5324"/>
                  </a:cubicBezTo>
                  <a:cubicBezTo>
                    <a:pt x="31842" y="5323"/>
                    <a:pt x="31843" y="5322"/>
                    <a:pt x="31844" y="5322"/>
                  </a:cubicBezTo>
                  <a:close/>
                  <a:moveTo>
                    <a:pt x="47753" y="5162"/>
                  </a:moveTo>
                  <a:cubicBezTo>
                    <a:pt x="47753" y="5162"/>
                    <a:pt x="47753" y="5162"/>
                    <a:pt x="47753" y="5163"/>
                  </a:cubicBezTo>
                  <a:lnTo>
                    <a:pt x="47755" y="5163"/>
                  </a:lnTo>
                  <a:cubicBezTo>
                    <a:pt x="47758" y="5171"/>
                    <a:pt x="47730" y="5339"/>
                    <a:pt x="47711" y="5438"/>
                  </a:cubicBezTo>
                  <a:cubicBezTo>
                    <a:pt x="47690" y="5479"/>
                    <a:pt x="47663" y="5535"/>
                    <a:pt x="47649" y="5555"/>
                  </a:cubicBezTo>
                  <a:cubicBezTo>
                    <a:pt x="47648" y="5556"/>
                    <a:pt x="47648" y="5556"/>
                    <a:pt x="47648" y="5556"/>
                  </a:cubicBezTo>
                  <a:cubicBezTo>
                    <a:pt x="47644" y="5556"/>
                    <a:pt x="47658" y="5491"/>
                    <a:pt x="47665" y="5449"/>
                  </a:cubicBezTo>
                  <a:cubicBezTo>
                    <a:pt x="47708" y="5328"/>
                    <a:pt x="47747" y="5162"/>
                    <a:pt x="47753" y="5162"/>
                  </a:cubicBezTo>
                  <a:close/>
                  <a:moveTo>
                    <a:pt x="31349" y="5311"/>
                  </a:moveTo>
                  <a:lnTo>
                    <a:pt x="31349" y="5311"/>
                  </a:lnTo>
                  <a:cubicBezTo>
                    <a:pt x="31255" y="5388"/>
                    <a:pt x="31181" y="5448"/>
                    <a:pt x="31106" y="5508"/>
                  </a:cubicBezTo>
                  <a:cubicBezTo>
                    <a:pt x="31070" y="5528"/>
                    <a:pt x="31009" y="5563"/>
                    <a:pt x="30999" y="5563"/>
                  </a:cubicBezTo>
                  <a:cubicBezTo>
                    <a:pt x="30998" y="5563"/>
                    <a:pt x="30998" y="5563"/>
                    <a:pt x="30997" y="5563"/>
                  </a:cubicBezTo>
                  <a:cubicBezTo>
                    <a:pt x="30994" y="5557"/>
                    <a:pt x="31059" y="5504"/>
                    <a:pt x="31094" y="5472"/>
                  </a:cubicBezTo>
                  <a:lnTo>
                    <a:pt x="31349" y="5311"/>
                  </a:lnTo>
                  <a:close/>
                  <a:moveTo>
                    <a:pt x="47334" y="5474"/>
                  </a:moveTo>
                  <a:lnTo>
                    <a:pt x="47334" y="5474"/>
                  </a:lnTo>
                  <a:cubicBezTo>
                    <a:pt x="47330" y="5499"/>
                    <a:pt x="47324" y="5526"/>
                    <a:pt x="47319" y="5542"/>
                  </a:cubicBezTo>
                  <a:cubicBezTo>
                    <a:pt x="47305" y="5589"/>
                    <a:pt x="47290" y="5632"/>
                    <a:pt x="47275" y="5679"/>
                  </a:cubicBezTo>
                  <a:cubicBezTo>
                    <a:pt x="47281" y="5655"/>
                    <a:pt x="47285" y="5630"/>
                    <a:pt x="47291" y="5604"/>
                  </a:cubicBezTo>
                  <a:cubicBezTo>
                    <a:pt x="47306" y="5561"/>
                    <a:pt x="47319" y="5519"/>
                    <a:pt x="47334" y="5474"/>
                  </a:cubicBezTo>
                  <a:close/>
                  <a:moveTo>
                    <a:pt x="47600" y="5530"/>
                  </a:moveTo>
                  <a:lnTo>
                    <a:pt x="47600" y="5530"/>
                  </a:lnTo>
                  <a:cubicBezTo>
                    <a:pt x="47591" y="5583"/>
                    <a:pt x="47584" y="5620"/>
                    <a:pt x="47578" y="5655"/>
                  </a:cubicBezTo>
                  <a:cubicBezTo>
                    <a:pt x="47562" y="5689"/>
                    <a:pt x="47541" y="5741"/>
                    <a:pt x="47533" y="5750"/>
                  </a:cubicBezTo>
                  <a:cubicBezTo>
                    <a:pt x="47532" y="5750"/>
                    <a:pt x="47532" y="5750"/>
                    <a:pt x="47532" y="5750"/>
                  </a:cubicBezTo>
                  <a:cubicBezTo>
                    <a:pt x="47529" y="5750"/>
                    <a:pt x="47545" y="5684"/>
                    <a:pt x="47552" y="5648"/>
                  </a:cubicBezTo>
                  <a:cubicBezTo>
                    <a:pt x="47568" y="5607"/>
                    <a:pt x="47586" y="5564"/>
                    <a:pt x="47600" y="5530"/>
                  </a:cubicBezTo>
                  <a:close/>
                  <a:moveTo>
                    <a:pt x="47269" y="5241"/>
                  </a:moveTo>
                  <a:cubicBezTo>
                    <a:pt x="47291" y="5246"/>
                    <a:pt x="47306" y="5236"/>
                    <a:pt x="47315" y="5258"/>
                  </a:cubicBezTo>
                  <a:lnTo>
                    <a:pt x="47315" y="5260"/>
                  </a:lnTo>
                  <a:cubicBezTo>
                    <a:pt x="47319" y="5270"/>
                    <a:pt x="47296" y="5382"/>
                    <a:pt x="47291" y="5398"/>
                  </a:cubicBezTo>
                  <a:cubicBezTo>
                    <a:pt x="47246" y="5532"/>
                    <a:pt x="47207" y="5664"/>
                    <a:pt x="47162" y="5779"/>
                  </a:cubicBezTo>
                  <a:cubicBezTo>
                    <a:pt x="47160" y="5782"/>
                    <a:pt x="47159" y="5784"/>
                    <a:pt x="47158" y="5784"/>
                  </a:cubicBezTo>
                  <a:cubicBezTo>
                    <a:pt x="47155" y="5784"/>
                    <a:pt x="47161" y="5749"/>
                    <a:pt x="47169" y="5713"/>
                  </a:cubicBezTo>
                  <a:cubicBezTo>
                    <a:pt x="47194" y="5600"/>
                    <a:pt x="47221" y="5467"/>
                    <a:pt x="47269" y="5241"/>
                  </a:cubicBezTo>
                  <a:close/>
                  <a:moveTo>
                    <a:pt x="30918" y="5538"/>
                  </a:moveTo>
                  <a:cubicBezTo>
                    <a:pt x="30871" y="5575"/>
                    <a:pt x="30812" y="5622"/>
                    <a:pt x="30781" y="5645"/>
                  </a:cubicBezTo>
                  <a:cubicBezTo>
                    <a:pt x="30702" y="5698"/>
                    <a:pt x="30637" y="5742"/>
                    <a:pt x="30571" y="5788"/>
                  </a:cubicBezTo>
                  <a:cubicBezTo>
                    <a:pt x="30628" y="5735"/>
                    <a:pt x="30655" y="5711"/>
                    <a:pt x="30680" y="5688"/>
                  </a:cubicBezTo>
                  <a:lnTo>
                    <a:pt x="30918" y="5538"/>
                  </a:lnTo>
                  <a:close/>
                  <a:moveTo>
                    <a:pt x="31167" y="5525"/>
                  </a:moveTo>
                  <a:cubicBezTo>
                    <a:pt x="31133" y="5554"/>
                    <a:pt x="31105" y="5579"/>
                    <a:pt x="31065" y="5613"/>
                  </a:cubicBezTo>
                  <a:cubicBezTo>
                    <a:pt x="31028" y="5644"/>
                    <a:pt x="30977" y="5685"/>
                    <a:pt x="30794" y="5836"/>
                  </a:cubicBezTo>
                  <a:cubicBezTo>
                    <a:pt x="30881" y="5745"/>
                    <a:pt x="30891" y="5726"/>
                    <a:pt x="30947" y="5678"/>
                  </a:cubicBezTo>
                  <a:cubicBezTo>
                    <a:pt x="30974" y="5654"/>
                    <a:pt x="31090" y="5576"/>
                    <a:pt x="31167" y="5525"/>
                  </a:cubicBezTo>
                  <a:close/>
                  <a:moveTo>
                    <a:pt x="31362" y="5792"/>
                  </a:moveTo>
                  <a:cubicBezTo>
                    <a:pt x="31362" y="5792"/>
                    <a:pt x="31362" y="5792"/>
                    <a:pt x="31362" y="5792"/>
                  </a:cubicBezTo>
                  <a:cubicBezTo>
                    <a:pt x="31356" y="5801"/>
                    <a:pt x="31331" y="5822"/>
                    <a:pt x="31315" y="5838"/>
                  </a:cubicBezTo>
                  <a:cubicBezTo>
                    <a:pt x="31296" y="5850"/>
                    <a:pt x="31275" y="5863"/>
                    <a:pt x="31252" y="5876"/>
                  </a:cubicBezTo>
                  <a:lnTo>
                    <a:pt x="31308" y="5826"/>
                  </a:lnTo>
                  <a:cubicBezTo>
                    <a:pt x="31326" y="5815"/>
                    <a:pt x="31361" y="5792"/>
                    <a:pt x="31362" y="5792"/>
                  </a:cubicBezTo>
                  <a:close/>
                  <a:moveTo>
                    <a:pt x="47380" y="5664"/>
                  </a:moveTo>
                  <a:cubicBezTo>
                    <a:pt x="47371" y="5697"/>
                    <a:pt x="47356" y="5770"/>
                    <a:pt x="47331" y="5842"/>
                  </a:cubicBezTo>
                  <a:cubicBezTo>
                    <a:pt x="47321" y="5862"/>
                    <a:pt x="47302" y="5903"/>
                    <a:pt x="47298" y="5903"/>
                  </a:cubicBezTo>
                  <a:cubicBezTo>
                    <a:pt x="47297" y="5903"/>
                    <a:pt x="47297" y="5903"/>
                    <a:pt x="47297" y="5901"/>
                  </a:cubicBezTo>
                  <a:cubicBezTo>
                    <a:pt x="47300" y="5882"/>
                    <a:pt x="47319" y="5817"/>
                    <a:pt x="47331" y="5772"/>
                  </a:cubicBezTo>
                  <a:cubicBezTo>
                    <a:pt x="47341" y="5750"/>
                    <a:pt x="47352" y="5726"/>
                    <a:pt x="47380" y="5664"/>
                  </a:cubicBezTo>
                  <a:close/>
                  <a:moveTo>
                    <a:pt x="47045" y="5829"/>
                  </a:moveTo>
                  <a:lnTo>
                    <a:pt x="47045" y="5829"/>
                  </a:lnTo>
                  <a:cubicBezTo>
                    <a:pt x="47049" y="5829"/>
                    <a:pt x="47038" y="5880"/>
                    <a:pt x="47034" y="5892"/>
                  </a:cubicBezTo>
                  <a:cubicBezTo>
                    <a:pt x="47006" y="5964"/>
                    <a:pt x="46981" y="6032"/>
                    <a:pt x="46969" y="6063"/>
                  </a:cubicBezTo>
                  <a:cubicBezTo>
                    <a:pt x="46981" y="5995"/>
                    <a:pt x="46985" y="5972"/>
                    <a:pt x="46990" y="5948"/>
                  </a:cubicBezTo>
                  <a:cubicBezTo>
                    <a:pt x="47009" y="5907"/>
                    <a:pt x="47034" y="5845"/>
                    <a:pt x="47044" y="5831"/>
                  </a:cubicBezTo>
                  <a:cubicBezTo>
                    <a:pt x="47045" y="5830"/>
                    <a:pt x="47045" y="5829"/>
                    <a:pt x="47045" y="5829"/>
                  </a:cubicBezTo>
                  <a:close/>
                  <a:moveTo>
                    <a:pt x="31533" y="5597"/>
                  </a:moveTo>
                  <a:cubicBezTo>
                    <a:pt x="31514" y="5614"/>
                    <a:pt x="31512" y="5623"/>
                    <a:pt x="31478" y="5650"/>
                  </a:cubicBezTo>
                  <a:cubicBezTo>
                    <a:pt x="31442" y="5678"/>
                    <a:pt x="31373" y="5728"/>
                    <a:pt x="31325" y="5761"/>
                  </a:cubicBezTo>
                  <a:cubicBezTo>
                    <a:pt x="31018" y="5973"/>
                    <a:pt x="31062" y="5901"/>
                    <a:pt x="30699" y="6169"/>
                  </a:cubicBezTo>
                  <a:cubicBezTo>
                    <a:pt x="30733" y="6138"/>
                    <a:pt x="30750" y="6116"/>
                    <a:pt x="30802" y="6075"/>
                  </a:cubicBezTo>
                  <a:cubicBezTo>
                    <a:pt x="30916" y="5984"/>
                    <a:pt x="31044" y="5881"/>
                    <a:pt x="31171" y="5788"/>
                  </a:cubicBezTo>
                  <a:cubicBezTo>
                    <a:pt x="31287" y="5705"/>
                    <a:pt x="31319" y="5688"/>
                    <a:pt x="31328" y="5688"/>
                  </a:cubicBezTo>
                  <a:cubicBezTo>
                    <a:pt x="31334" y="5688"/>
                    <a:pt x="31329" y="5697"/>
                    <a:pt x="31335" y="5697"/>
                  </a:cubicBezTo>
                  <a:cubicBezTo>
                    <a:pt x="31337" y="5697"/>
                    <a:pt x="31341" y="5696"/>
                    <a:pt x="31346" y="5694"/>
                  </a:cubicBezTo>
                  <a:cubicBezTo>
                    <a:pt x="31395" y="5673"/>
                    <a:pt x="31470" y="5629"/>
                    <a:pt x="31533" y="5597"/>
                  </a:cubicBezTo>
                  <a:close/>
                  <a:moveTo>
                    <a:pt x="29772" y="6070"/>
                  </a:moveTo>
                  <a:lnTo>
                    <a:pt x="29772" y="6070"/>
                  </a:lnTo>
                  <a:cubicBezTo>
                    <a:pt x="29754" y="6087"/>
                    <a:pt x="29738" y="6101"/>
                    <a:pt x="29714" y="6122"/>
                  </a:cubicBezTo>
                  <a:cubicBezTo>
                    <a:pt x="29679" y="6148"/>
                    <a:pt x="29642" y="6175"/>
                    <a:pt x="29604" y="6203"/>
                  </a:cubicBezTo>
                  <a:cubicBezTo>
                    <a:pt x="29622" y="6187"/>
                    <a:pt x="29644" y="6167"/>
                    <a:pt x="29656" y="6156"/>
                  </a:cubicBezTo>
                  <a:cubicBezTo>
                    <a:pt x="29697" y="6126"/>
                    <a:pt x="29735" y="6098"/>
                    <a:pt x="29772" y="6070"/>
                  </a:cubicBezTo>
                  <a:close/>
                  <a:moveTo>
                    <a:pt x="30791" y="5831"/>
                  </a:moveTo>
                  <a:cubicBezTo>
                    <a:pt x="30665" y="5932"/>
                    <a:pt x="30581" y="6001"/>
                    <a:pt x="30557" y="6020"/>
                  </a:cubicBezTo>
                  <a:cubicBezTo>
                    <a:pt x="30435" y="6101"/>
                    <a:pt x="30328" y="6173"/>
                    <a:pt x="30216" y="6248"/>
                  </a:cubicBezTo>
                  <a:cubicBezTo>
                    <a:pt x="30318" y="6170"/>
                    <a:pt x="30422" y="6091"/>
                    <a:pt x="30516" y="6017"/>
                  </a:cubicBezTo>
                  <a:cubicBezTo>
                    <a:pt x="30596" y="5964"/>
                    <a:pt x="30665" y="5917"/>
                    <a:pt x="30791" y="5831"/>
                  </a:cubicBezTo>
                  <a:close/>
                  <a:moveTo>
                    <a:pt x="30403" y="6220"/>
                  </a:moveTo>
                  <a:cubicBezTo>
                    <a:pt x="30403" y="6220"/>
                    <a:pt x="30403" y="6220"/>
                    <a:pt x="30403" y="6220"/>
                  </a:cubicBezTo>
                  <a:cubicBezTo>
                    <a:pt x="30406" y="6225"/>
                    <a:pt x="30350" y="6276"/>
                    <a:pt x="30296" y="6331"/>
                  </a:cubicBezTo>
                  <a:cubicBezTo>
                    <a:pt x="30187" y="6400"/>
                    <a:pt x="30095" y="6467"/>
                    <a:pt x="30091" y="6467"/>
                  </a:cubicBezTo>
                  <a:cubicBezTo>
                    <a:pt x="30090" y="6467"/>
                    <a:pt x="30091" y="6467"/>
                    <a:pt x="30091" y="6466"/>
                  </a:cubicBezTo>
                  <a:cubicBezTo>
                    <a:pt x="30116" y="6438"/>
                    <a:pt x="30178" y="6381"/>
                    <a:pt x="30246" y="6325"/>
                  </a:cubicBezTo>
                  <a:cubicBezTo>
                    <a:pt x="30261" y="6313"/>
                    <a:pt x="30395" y="6220"/>
                    <a:pt x="30403" y="6220"/>
                  </a:cubicBezTo>
                  <a:close/>
                  <a:moveTo>
                    <a:pt x="46935" y="5794"/>
                  </a:moveTo>
                  <a:lnTo>
                    <a:pt x="46935" y="5794"/>
                  </a:lnTo>
                  <a:cubicBezTo>
                    <a:pt x="46893" y="5926"/>
                    <a:pt x="46847" y="6106"/>
                    <a:pt x="46788" y="6226"/>
                  </a:cubicBezTo>
                  <a:lnTo>
                    <a:pt x="46790" y="6226"/>
                  </a:lnTo>
                  <a:cubicBezTo>
                    <a:pt x="46718" y="6392"/>
                    <a:pt x="46638" y="6547"/>
                    <a:pt x="46619" y="6547"/>
                  </a:cubicBezTo>
                  <a:cubicBezTo>
                    <a:pt x="46616" y="6547"/>
                    <a:pt x="46615" y="6544"/>
                    <a:pt x="46615" y="6538"/>
                  </a:cubicBezTo>
                  <a:cubicBezTo>
                    <a:pt x="46617" y="6510"/>
                    <a:pt x="46604" y="6512"/>
                    <a:pt x="46594" y="6494"/>
                  </a:cubicBezTo>
                  <a:cubicBezTo>
                    <a:pt x="46737" y="6228"/>
                    <a:pt x="46838" y="6026"/>
                    <a:pt x="46935" y="5794"/>
                  </a:cubicBezTo>
                  <a:close/>
                  <a:moveTo>
                    <a:pt x="47448" y="5965"/>
                  </a:moveTo>
                  <a:cubicBezTo>
                    <a:pt x="47449" y="5965"/>
                    <a:pt x="47449" y="5966"/>
                    <a:pt x="47449" y="5969"/>
                  </a:cubicBezTo>
                  <a:cubicBezTo>
                    <a:pt x="47444" y="5997"/>
                    <a:pt x="47415" y="6106"/>
                    <a:pt x="47410" y="6116"/>
                  </a:cubicBezTo>
                  <a:cubicBezTo>
                    <a:pt x="47352" y="6275"/>
                    <a:pt x="47278" y="6418"/>
                    <a:pt x="47209" y="6565"/>
                  </a:cubicBezTo>
                  <a:cubicBezTo>
                    <a:pt x="47241" y="6481"/>
                    <a:pt x="47274" y="6400"/>
                    <a:pt x="47300" y="6332"/>
                  </a:cubicBezTo>
                  <a:cubicBezTo>
                    <a:pt x="47352" y="6215"/>
                    <a:pt x="47382" y="6112"/>
                    <a:pt x="47415" y="6029"/>
                  </a:cubicBezTo>
                  <a:lnTo>
                    <a:pt x="47416" y="6029"/>
                  </a:lnTo>
                  <a:cubicBezTo>
                    <a:pt x="47429" y="5996"/>
                    <a:pt x="47445" y="5965"/>
                    <a:pt x="47448" y="5965"/>
                  </a:cubicBezTo>
                  <a:close/>
                  <a:moveTo>
                    <a:pt x="46946" y="6265"/>
                  </a:moveTo>
                  <a:lnTo>
                    <a:pt x="46946" y="6265"/>
                  </a:lnTo>
                  <a:cubicBezTo>
                    <a:pt x="46925" y="6320"/>
                    <a:pt x="46906" y="6372"/>
                    <a:pt x="46882" y="6435"/>
                  </a:cubicBezTo>
                  <a:cubicBezTo>
                    <a:pt x="46865" y="6478"/>
                    <a:pt x="46838" y="6538"/>
                    <a:pt x="46812" y="6588"/>
                  </a:cubicBezTo>
                  <a:cubicBezTo>
                    <a:pt x="46819" y="6557"/>
                    <a:pt x="46828" y="6526"/>
                    <a:pt x="46832" y="6513"/>
                  </a:cubicBezTo>
                  <a:cubicBezTo>
                    <a:pt x="46897" y="6369"/>
                    <a:pt x="46922" y="6316"/>
                    <a:pt x="46946" y="6265"/>
                  </a:cubicBezTo>
                  <a:close/>
                  <a:moveTo>
                    <a:pt x="30418" y="6400"/>
                  </a:moveTo>
                  <a:lnTo>
                    <a:pt x="30418" y="6400"/>
                  </a:lnTo>
                  <a:cubicBezTo>
                    <a:pt x="30313" y="6488"/>
                    <a:pt x="30250" y="6543"/>
                    <a:pt x="30182" y="6600"/>
                  </a:cubicBezTo>
                  <a:cubicBezTo>
                    <a:pt x="30054" y="6702"/>
                    <a:pt x="30012" y="6728"/>
                    <a:pt x="30002" y="6728"/>
                  </a:cubicBezTo>
                  <a:cubicBezTo>
                    <a:pt x="29995" y="6728"/>
                    <a:pt x="30004" y="6715"/>
                    <a:pt x="30009" y="6706"/>
                  </a:cubicBezTo>
                  <a:cubicBezTo>
                    <a:pt x="30016" y="6693"/>
                    <a:pt x="30103" y="6618"/>
                    <a:pt x="30154" y="6571"/>
                  </a:cubicBezTo>
                  <a:cubicBezTo>
                    <a:pt x="30228" y="6522"/>
                    <a:pt x="30303" y="6473"/>
                    <a:pt x="30418" y="6400"/>
                  </a:cubicBezTo>
                  <a:close/>
                  <a:moveTo>
                    <a:pt x="29720" y="6759"/>
                  </a:moveTo>
                  <a:cubicBezTo>
                    <a:pt x="29720" y="6759"/>
                    <a:pt x="29720" y="6759"/>
                    <a:pt x="29720" y="6759"/>
                  </a:cubicBezTo>
                  <a:cubicBezTo>
                    <a:pt x="29714" y="6768"/>
                    <a:pt x="29689" y="6791"/>
                    <a:pt x="29675" y="6806"/>
                  </a:cubicBezTo>
                  <a:cubicBezTo>
                    <a:pt x="29654" y="6821"/>
                    <a:pt x="29635" y="6834"/>
                    <a:pt x="29611" y="6850"/>
                  </a:cubicBezTo>
                  <a:lnTo>
                    <a:pt x="29666" y="6796"/>
                  </a:lnTo>
                  <a:cubicBezTo>
                    <a:pt x="29684" y="6784"/>
                    <a:pt x="29718" y="6759"/>
                    <a:pt x="29720" y="6759"/>
                  </a:cubicBezTo>
                  <a:close/>
                  <a:moveTo>
                    <a:pt x="29745" y="6791"/>
                  </a:moveTo>
                  <a:cubicBezTo>
                    <a:pt x="29756" y="6791"/>
                    <a:pt x="29762" y="6794"/>
                    <a:pt x="29757" y="6806"/>
                  </a:cubicBezTo>
                  <a:cubicBezTo>
                    <a:pt x="29754" y="6807"/>
                    <a:pt x="29687" y="6862"/>
                    <a:pt x="29631" y="6906"/>
                  </a:cubicBezTo>
                  <a:cubicBezTo>
                    <a:pt x="29632" y="6896"/>
                    <a:pt x="29632" y="6888"/>
                    <a:pt x="29641" y="6874"/>
                  </a:cubicBezTo>
                  <a:cubicBezTo>
                    <a:pt x="29644" y="6871"/>
                    <a:pt x="29745" y="6791"/>
                    <a:pt x="29745" y="6791"/>
                  </a:cubicBezTo>
                  <a:close/>
                  <a:moveTo>
                    <a:pt x="46678" y="6599"/>
                  </a:moveTo>
                  <a:cubicBezTo>
                    <a:pt x="46654" y="6653"/>
                    <a:pt x="46632" y="6703"/>
                    <a:pt x="46607" y="6760"/>
                  </a:cubicBezTo>
                  <a:cubicBezTo>
                    <a:pt x="46585" y="6803"/>
                    <a:pt x="46554" y="6860"/>
                    <a:pt x="46529" y="6909"/>
                  </a:cubicBezTo>
                  <a:cubicBezTo>
                    <a:pt x="46538" y="6880"/>
                    <a:pt x="46547" y="6849"/>
                    <a:pt x="46551" y="6835"/>
                  </a:cubicBezTo>
                  <a:cubicBezTo>
                    <a:pt x="46625" y="6699"/>
                    <a:pt x="46651" y="6649"/>
                    <a:pt x="46678" y="6599"/>
                  </a:cubicBezTo>
                  <a:close/>
                  <a:moveTo>
                    <a:pt x="46162" y="6981"/>
                  </a:moveTo>
                  <a:cubicBezTo>
                    <a:pt x="46163" y="6981"/>
                    <a:pt x="46164" y="6981"/>
                    <a:pt x="46164" y="6982"/>
                  </a:cubicBezTo>
                  <a:cubicBezTo>
                    <a:pt x="46166" y="6985"/>
                    <a:pt x="46128" y="7055"/>
                    <a:pt x="46108" y="7093"/>
                  </a:cubicBezTo>
                  <a:cubicBezTo>
                    <a:pt x="46091" y="7109"/>
                    <a:pt x="46070" y="7134"/>
                    <a:pt x="46063" y="7136"/>
                  </a:cubicBezTo>
                  <a:cubicBezTo>
                    <a:pt x="46063" y="7136"/>
                    <a:pt x="46098" y="7066"/>
                    <a:pt x="46130" y="7002"/>
                  </a:cubicBezTo>
                  <a:cubicBezTo>
                    <a:pt x="46143" y="6993"/>
                    <a:pt x="46157" y="6981"/>
                    <a:pt x="46162" y="6981"/>
                  </a:cubicBezTo>
                  <a:close/>
                  <a:moveTo>
                    <a:pt x="29716" y="7044"/>
                  </a:moveTo>
                  <a:cubicBezTo>
                    <a:pt x="29717" y="7044"/>
                    <a:pt x="29717" y="7044"/>
                    <a:pt x="29717" y="7044"/>
                  </a:cubicBezTo>
                  <a:cubicBezTo>
                    <a:pt x="29713" y="7049"/>
                    <a:pt x="29656" y="7097"/>
                    <a:pt x="29597" y="7147"/>
                  </a:cubicBezTo>
                  <a:cubicBezTo>
                    <a:pt x="29583" y="7151"/>
                    <a:pt x="29566" y="7158"/>
                    <a:pt x="29559" y="7158"/>
                  </a:cubicBezTo>
                  <a:cubicBezTo>
                    <a:pt x="29557" y="7158"/>
                    <a:pt x="29556" y="7158"/>
                    <a:pt x="29556" y="7156"/>
                  </a:cubicBezTo>
                  <a:cubicBezTo>
                    <a:pt x="29561" y="7150"/>
                    <a:pt x="29620" y="7100"/>
                    <a:pt x="29656" y="7069"/>
                  </a:cubicBezTo>
                  <a:cubicBezTo>
                    <a:pt x="29677" y="7061"/>
                    <a:pt x="29708" y="7044"/>
                    <a:pt x="29716" y="7044"/>
                  </a:cubicBezTo>
                  <a:close/>
                  <a:moveTo>
                    <a:pt x="28955" y="7108"/>
                  </a:moveTo>
                  <a:cubicBezTo>
                    <a:pt x="28933" y="7128"/>
                    <a:pt x="28914" y="7146"/>
                    <a:pt x="28899" y="7159"/>
                  </a:cubicBezTo>
                  <a:cubicBezTo>
                    <a:pt x="28826" y="7233"/>
                    <a:pt x="28757" y="7299"/>
                    <a:pt x="28674" y="7380"/>
                  </a:cubicBezTo>
                  <a:cubicBezTo>
                    <a:pt x="28663" y="7392"/>
                    <a:pt x="28505" y="7514"/>
                    <a:pt x="28493" y="7518"/>
                  </a:cubicBezTo>
                  <a:cubicBezTo>
                    <a:pt x="28485" y="7521"/>
                    <a:pt x="28478" y="7523"/>
                    <a:pt x="28473" y="7523"/>
                  </a:cubicBezTo>
                  <a:cubicBezTo>
                    <a:pt x="28454" y="7523"/>
                    <a:pt x="28476" y="7490"/>
                    <a:pt x="28630" y="7355"/>
                  </a:cubicBezTo>
                  <a:cubicBezTo>
                    <a:pt x="28671" y="7321"/>
                    <a:pt x="28751" y="7258"/>
                    <a:pt x="28793" y="7222"/>
                  </a:cubicBezTo>
                  <a:cubicBezTo>
                    <a:pt x="28855" y="7178"/>
                    <a:pt x="28902" y="7144"/>
                    <a:pt x="28955" y="7108"/>
                  </a:cubicBezTo>
                  <a:close/>
                  <a:moveTo>
                    <a:pt x="46453" y="6928"/>
                  </a:moveTo>
                  <a:lnTo>
                    <a:pt x="46453" y="6928"/>
                  </a:lnTo>
                  <a:cubicBezTo>
                    <a:pt x="46401" y="7035"/>
                    <a:pt x="46344" y="7153"/>
                    <a:pt x="46297" y="7250"/>
                  </a:cubicBezTo>
                  <a:cubicBezTo>
                    <a:pt x="46241" y="7362"/>
                    <a:pt x="46197" y="7412"/>
                    <a:pt x="46135" y="7496"/>
                  </a:cubicBezTo>
                  <a:cubicBezTo>
                    <a:pt x="46097" y="7547"/>
                    <a:pt x="46068" y="7584"/>
                    <a:pt x="46064" y="7584"/>
                  </a:cubicBezTo>
                  <a:cubicBezTo>
                    <a:pt x="46060" y="7584"/>
                    <a:pt x="46075" y="7558"/>
                    <a:pt x="46116" y="7490"/>
                  </a:cubicBezTo>
                  <a:cubicBezTo>
                    <a:pt x="46217" y="7333"/>
                    <a:pt x="46319" y="7155"/>
                    <a:pt x="46410" y="6981"/>
                  </a:cubicBezTo>
                  <a:lnTo>
                    <a:pt x="46453" y="6928"/>
                  </a:lnTo>
                  <a:close/>
                  <a:moveTo>
                    <a:pt x="29157" y="7343"/>
                  </a:moveTo>
                  <a:cubicBezTo>
                    <a:pt x="29175" y="7364"/>
                    <a:pt x="29197" y="7378"/>
                    <a:pt x="29195" y="7409"/>
                  </a:cubicBezTo>
                  <a:cubicBezTo>
                    <a:pt x="29195" y="7409"/>
                    <a:pt x="29079" y="7514"/>
                    <a:pt x="29010" y="7571"/>
                  </a:cubicBezTo>
                  <a:cubicBezTo>
                    <a:pt x="28972" y="7603"/>
                    <a:pt x="28887" y="7665"/>
                    <a:pt x="28885" y="7665"/>
                  </a:cubicBezTo>
                  <a:cubicBezTo>
                    <a:pt x="28885" y="7665"/>
                    <a:pt x="28885" y="7665"/>
                    <a:pt x="28885" y="7665"/>
                  </a:cubicBezTo>
                  <a:cubicBezTo>
                    <a:pt x="28907" y="7614"/>
                    <a:pt x="28686" y="7752"/>
                    <a:pt x="29157" y="7343"/>
                  </a:cubicBezTo>
                  <a:close/>
                  <a:moveTo>
                    <a:pt x="7474" y="7721"/>
                  </a:moveTo>
                  <a:lnTo>
                    <a:pt x="7474" y="7721"/>
                  </a:lnTo>
                  <a:cubicBezTo>
                    <a:pt x="7425" y="7727"/>
                    <a:pt x="7380" y="7733"/>
                    <a:pt x="7328" y="7740"/>
                  </a:cubicBezTo>
                  <a:cubicBezTo>
                    <a:pt x="7312" y="7740"/>
                    <a:pt x="7283" y="7742"/>
                    <a:pt x="7259" y="7743"/>
                  </a:cubicBezTo>
                  <a:lnTo>
                    <a:pt x="7396" y="7724"/>
                  </a:lnTo>
                  <a:cubicBezTo>
                    <a:pt x="7424" y="7723"/>
                    <a:pt x="7449" y="7723"/>
                    <a:pt x="7474" y="7721"/>
                  </a:cubicBezTo>
                  <a:close/>
                  <a:moveTo>
                    <a:pt x="28355" y="7746"/>
                  </a:moveTo>
                  <a:lnTo>
                    <a:pt x="28355" y="7746"/>
                  </a:lnTo>
                  <a:cubicBezTo>
                    <a:pt x="28336" y="7764"/>
                    <a:pt x="28318" y="7781"/>
                    <a:pt x="28302" y="7798"/>
                  </a:cubicBezTo>
                  <a:cubicBezTo>
                    <a:pt x="28283" y="7809"/>
                    <a:pt x="28258" y="7826"/>
                    <a:pt x="28245" y="7834"/>
                  </a:cubicBezTo>
                  <a:cubicBezTo>
                    <a:pt x="28242" y="7834"/>
                    <a:pt x="28276" y="7803"/>
                    <a:pt x="28293" y="7787"/>
                  </a:cubicBezTo>
                  <a:lnTo>
                    <a:pt x="28355" y="7746"/>
                  </a:lnTo>
                  <a:close/>
                  <a:moveTo>
                    <a:pt x="8935" y="7817"/>
                  </a:moveTo>
                  <a:cubicBezTo>
                    <a:pt x="9030" y="7820"/>
                    <a:pt x="9116" y="7821"/>
                    <a:pt x="9191" y="7824"/>
                  </a:cubicBezTo>
                  <a:cubicBezTo>
                    <a:pt x="9180" y="7826"/>
                    <a:pt x="9105" y="7833"/>
                    <a:pt x="9058" y="7839"/>
                  </a:cubicBezTo>
                  <a:cubicBezTo>
                    <a:pt x="8960" y="7834"/>
                    <a:pt x="8858" y="7831"/>
                    <a:pt x="8755" y="7828"/>
                  </a:cubicBezTo>
                  <a:cubicBezTo>
                    <a:pt x="8830" y="7823"/>
                    <a:pt x="8905" y="7818"/>
                    <a:pt x="8935" y="7817"/>
                  </a:cubicBezTo>
                  <a:close/>
                  <a:moveTo>
                    <a:pt x="10687" y="7908"/>
                  </a:moveTo>
                  <a:cubicBezTo>
                    <a:pt x="10734" y="7909"/>
                    <a:pt x="10780" y="7912"/>
                    <a:pt x="10830" y="7914"/>
                  </a:cubicBezTo>
                  <a:cubicBezTo>
                    <a:pt x="10846" y="7917"/>
                    <a:pt x="10875" y="7920"/>
                    <a:pt x="10900" y="7923"/>
                  </a:cubicBezTo>
                  <a:cubicBezTo>
                    <a:pt x="10852" y="7921"/>
                    <a:pt x="10806" y="7920"/>
                    <a:pt x="10756" y="7917"/>
                  </a:cubicBezTo>
                  <a:cubicBezTo>
                    <a:pt x="10740" y="7915"/>
                    <a:pt x="10712" y="7911"/>
                    <a:pt x="10687" y="7908"/>
                  </a:cubicBezTo>
                  <a:close/>
                  <a:moveTo>
                    <a:pt x="46921" y="6901"/>
                  </a:moveTo>
                  <a:cubicBezTo>
                    <a:pt x="46928" y="6901"/>
                    <a:pt x="46929" y="6913"/>
                    <a:pt x="46925" y="6934"/>
                  </a:cubicBezTo>
                  <a:cubicBezTo>
                    <a:pt x="46919" y="6966"/>
                    <a:pt x="46856" y="7118"/>
                    <a:pt x="46806" y="7215"/>
                  </a:cubicBezTo>
                  <a:cubicBezTo>
                    <a:pt x="46593" y="7560"/>
                    <a:pt x="46266" y="7963"/>
                    <a:pt x="46210" y="7963"/>
                  </a:cubicBezTo>
                  <a:cubicBezTo>
                    <a:pt x="46201" y="7963"/>
                    <a:pt x="46199" y="7954"/>
                    <a:pt x="46204" y="7934"/>
                  </a:cubicBezTo>
                  <a:cubicBezTo>
                    <a:pt x="46326" y="7803"/>
                    <a:pt x="46422" y="7655"/>
                    <a:pt x="46441" y="7647"/>
                  </a:cubicBezTo>
                  <a:cubicBezTo>
                    <a:pt x="46467" y="7628"/>
                    <a:pt x="46532" y="7555"/>
                    <a:pt x="46634" y="7374"/>
                  </a:cubicBezTo>
                  <a:cubicBezTo>
                    <a:pt x="46716" y="7228"/>
                    <a:pt x="46847" y="6999"/>
                    <a:pt x="46871" y="6956"/>
                  </a:cubicBezTo>
                  <a:cubicBezTo>
                    <a:pt x="46897" y="6917"/>
                    <a:pt x="46913" y="6901"/>
                    <a:pt x="46921" y="6901"/>
                  </a:cubicBezTo>
                  <a:close/>
                  <a:moveTo>
                    <a:pt x="29311" y="6532"/>
                  </a:moveTo>
                  <a:cubicBezTo>
                    <a:pt x="29313" y="6532"/>
                    <a:pt x="29313" y="6532"/>
                    <a:pt x="29313" y="6534"/>
                  </a:cubicBezTo>
                  <a:cubicBezTo>
                    <a:pt x="29308" y="6548"/>
                    <a:pt x="29292" y="6573"/>
                    <a:pt x="29227" y="6631"/>
                  </a:cubicBezTo>
                  <a:cubicBezTo>
                    <a:pt x="29020" y="6813"/>
                    <a:pt x="28988" y="6862"/>
                    <a:pt x="29017" y="6862"/>
                  </a:cubicBezTo>
                  <a:cubicBezTo>
                    <a:pt x="29033" y="6862"/>
                    <a:pt x="29070" y="6846"/>
                    <a:pt x="29105" y="6829"/>
                  </a:cubicBezTo>
                  <a:cubicBezTo>
                    <a:pt x="29114" y="6826"/>
                    <a:pt x="29119" y="6824"/>
                    <a:pt x="29123" y="6824"/>
                  </a:cubicBezTo>
                  <a:cubicBezTo>
                    <a:pt x="29143" y="6824"/>
                    <a:pt x="29073" y="6893"/>
                    <a:pt x="28935" y="7002"/>
                  </a:cubicBezTo>
                  <a:cubicBezTo>
                    <a:pt x="28842" y="7075"/>
                    <a:pt x="28730" y="7138"/>
                    <a:pt x="28732" y="7174"/>
                  </a:cubicBezTo>
                  <a:cubicBezTo>
                    <a:pt x="28732" y="7194"/>
                    <a:pt x="28551" y="7365"/>
                    <a:pt x="28384" y="7492"/>
                  </a:cubicBezTo>
                  <a:cubicBezTo>
                    <a:pt x="28239" y="7602"/>
                    <a:pt x="27955" y="7850"/>
                    <a:pt x="27918" y="7850"/>
                  </a:cubicBezTo>
                  <a:cubicBezTo>
                    <a:pt x="27917" y="7850"/>
                    <a:pt x="27916" y="7850"/>
                    <a:pt x="27915" y="7849"/>
                  </a:cubicBezTo>
                  <a:cubicBezTo>
                    <a:pt x="27915" y="7849"/>
                    <a:pt x="27914" y="7849"/>
                    <a:pt x="27914" y="7849"/>
                  </a:cubicBezTo>
                  <a:cubicBezTo>
                    <a:pt x="27900" y="7849"/>
                    <a:pt x="27809" y="7913"/>
                    <a:pt x="27768" y="7934"/>
                  </a:cubicBezTo>
                  <a:cubicBezTo>
                    <a:pt x="27758" y="7939"/>
                    <a:pt x="27752" y="7942"/>
                    <a:pt x="27749" y="7942"/>
                  </a:cubicBezTo>
                  <a:cubicBezTo>
                    <a:pt x="27720" y="7942"/>
                    <a:pt x="27917" y="7761"/>
                    <a:pt x="28198" y="7530"/>
                  </a:cubicBezTo>
                  <a:cubicBezTo>
                    <a:pt x="28255" y="7484"/>
                    <a:pt x="28312" y="7436"/>
                    <a:pt x="28371" y="7389"/>
                  </a:cubicBezTo>
                  <a:lnTo>
                    <a:pt x="28371" y="7389"/>
                  </a:lnTo>
                  <a:cubicBezTo>
                    <a:pt x="28326" y="7418"/>
                    <a:pt x="28271" y="7444"/>
                    <a:pt x="28233" y="7477"/>
                  </a:cubicBezTo>
                  <a:cubicBezTo>
                    <a:pt x="28030" y="7649"/>
                    <a:pt x="27884" y="7764"/>
                    <a:pt x="27737" y="7873"/>
                  </a:cubicBezTo>
                  <a:cubicBezTo>
                    <a:pt x="27603" y="7972"/>
                    <a:pt x="27528" y="8027"/>
                    <a:pt x="27521" y="8027"/>
                  </a:cubicBezTo>
                  <a:cubicBezTo>
                    <a:pt x="27512" y="8027"/>
                    <a:pt x="27609" y="7941"/>
                    <a:pt x="27830" y="7745"/>
                  </a:cubicBezTo>
                  <a:cubicBezTo>
                    <a:pt x="27899" y="7681"/>
                    <a:pt x="27964" y="7617"/>
                    <a:pt x="27980" y="7595"/>
                  </a:cubicBezTo>
                  <a:cubicBezTo>
                    <a:pt x="28006" y="7558"/>
                    <a:pt x="27990" y="7556"/>
                    <a:pt x="27993" y="7539"/>
                  </a:cubicBezTo>
                  <a:cubicBezTo>
                    <a:pt x="28071" y="7477"/>
                    <a:pt x="28148" y="7415"/>
                    <a:pt x="28229" y="7350"/>
                  </a:cubicBezTo>
                  <a:cubicBezTo>
                    <a:pt x="28240" y="7343"/>
                    <a:pt x="28286" y="7294"/>
                    <a:pt x="28286" y="7290"/>
                  </a:cubicBezTo>
                  <a:cubicBezTo>
                    <a:pt x="28286" y="7274"/>
                    <a:pt x="28273" y="7268"/>
                    <a:pt x="28261" y="7253"/>
                  </a:cubicBezTo>
                  <a:cubicBezTo>
                    <a:pt x="28608" y="6985"/>
                    <a:pt x="28567" y="7059"/>
                    <a:pt x="28901" y="6793"/>
                  </a:cubicBezTo>
                  <a:cubicBezTo>
                    <a:pt x="28934" y="6765"/>
                    <a:pt x="28976" y="6739"/>
                    <a:pt x="28988" y="6739"/>
                  </a:cubicBezTo>
                  <a:cubicBezTo>
                    <a:pt x="29001" y="6739"/>
                    <a:pt x="28971" y="6777"/>
                    <a:pt x="28826" y="6899"/>
                  </a:cubicBezTo>
                  <a:cubicBezTo>
                    <a:pt x="28642" y="7054"/>
                    <a:pt x="28642" y="7065"/>
                    <a:pt x="28655" y="7065"/>
                  </a:cubicBezTo>
                  <a:cubicBezTo>
                    <a:pt x="28658" y="7065"/>
                    <a:pt x="28660" y="7064"/>
                    <a:pt x="28662" y="7064"/>
                  </a:cubicBezTo>
                  <a:cubicBezTo>
                    <a:pt x="28666" y="7064"/>
                    <a:pt x="28669" y="7065"/>
                    <a:pt x="28667" y="7069"/>
                  </a:cubicBezTo>
                  <a:cubicBezTo>
                    <a:pt x="28667" y="7070"/>
                    <a:pt x="28667" y="7070"/>
                    <a:pt x="28667" y="7070"/>
                  </a:cubicBezTo>
                  <a:cubicBezTo>
                    <a:pt x="28673" y="7070"/>
                    <a:pt x="28719" y="7036"/>
                    <a:pt x="28745" y="7019"/>
                  </a:cubicBezTo>
                  <a:cubicBezTo>
                    <a:pt x="28772" y="6994"/>
                    <a:pt x="28829" y="6943"/>
                    <a:pt x="28825" y="6943"/>
                  </a:cubicBezTo>
                  <a:lnTo>
                    <a:pt x="28825" y="6943"/>
                  </a:lnTo>
                  <a:cubicBezTo>
                    <a:pt x="28825" y="6943"/>
                    <a:pt x="28825" y="6943"/>
                    <a:pt x="28824" y="6943"/>
                  </a:cubicBezTo>
                  <a:cubicBezTo>
                    <a:pt x="28820" y="6944"/>
                    <a:pt x="28817" y="6945"/>
                    <a:pt x="28816" y="6945"/>
                  </a:cubicBezTo>
                  <a:cubicBezTo>
                    <a:pt x="28786" y="6945"/>
                    <a:pt x="29047" y="6741"/>
                    <a:pt x="29122" y="6672"/>
                  </a:cubicBezTo>
                  <a:cubicBezTo>
                    <a:pt x="29151" y="6646"/>
                    <a:pt x="29197" y="6606"/>
                    <a:pt x="29232" y="6575"/>
                  </a:cubicBezTo>
                  <a:cubicBezTo>
                    <a:pt x="29258" y="6561"/>
                    <a:pt x="29303" y="6532"/>
                    <a:pt x="29311" y="6532"/>
                  </a:cubicBezTo>
                  <a:close/>
                  <a:moveTo>
                    <a:pt x="10786" y="8020"/>
                  </a:moveTo>
                  <a:cubicBezTo>
                    <a:pt x="10809" y="8023"/>
                    <a:pt x="10856" y="8027"/>
                    <a:pt x="10853" y="8029"/>
                  </a:cubicBezTo>
                  <a:cubicBezTo>
                    <a:pt x="10837" y="8030"/>
                    <a:pt x="10809" y="8031"/>
                    <a:pt x="10784" y="8033"/>
                  </a:cubicBezTo>
                  <a:cubicBezTo>
                    <a:pt x="10762" y="8030"/>
                    <a:pt x="10739" y="8026"/>
                    <a:pt x="10712" y="8023"/>
                  </a:cubicBezTo>
                  <a:cubicBezTo>
                    <a:pt x="10736" y="8021"/>
                    <a:pt x="10762" y="8020"/>
                    <a:pt x="10786" y="8020"/>
                  </a:cubicBezTo>
                  <a:close/>
                  <a:moveTo>
                    <a:pt x="12848" y="8066"/>
                  </a:moveTo>
                  <a:cubicBezTo>
                    <a:pt x="12878" y="8066"/>
                    <a:pt x="12924" y="8069"/>
                    <a:pt x="12957" y="8071"/>
                  </a:cubicBezTo>
                  <a:cubicBezTo>
                    <a:pt x="12987" y="8082"/>
                    <a:pt x="13017" y="8093"/>
                    <a:pt x="13065" y="8111"/>
                  </a:cubicBezTo>
                  <a:cubicBezTo>
                    <a:pt x="13007" y="8107"/>
                    <a:pt x="12944" y="8101"/>
                    <a:pt x="12879" y="8096"/>
                  </a:cubicBezTo>
                  <a:cubicBezTo>
                    <a:pt x="12859" y="8086"/>
                    <a:pt x="12807" y="8073"/>
                    <a:pt x="12820" y="8068"/>
                  </a:cubicBezTo>
                  <a:cubicBezTo>
                    <a:pt x="12825" y="8067"/>
                    <a:pt x="12835" y="8066"/>
                    <a:pt x="12848" y="8066"/>
                  </a:cubicBezTo>
                  <a:close/>
                  <a:moveTo>
                    <a:pt x="9044" y="8120"/>
                  </a:moveTo>
                  <a:cubicBezTo>
                    <a:pt x="9450" y="8120"/>
                    <a:pt x="9619" y="8143"/>
                    <a:pt x="9620" y="8168"/>
                  </a:cubicBezTo>
                  <a:cubicBezTo>
                    <a:pt x="9620" y="8173"/>
                    <a:pt x="9622" y="8177"/>
                    <a:pt x="9617" y="8182"/>
                  </a:cubicBezTo>
                  <a:cubicBezTo>
                    <a:pt x="9610" y="8193"/>
                    <a:pt x="9475" y="8201"/>
                    <a:pt x="9325" y="8201"/>
                  </a:cubicBezTo>
                  <a:cubicBezTo>
                    <a:pt x="9269" y="8201"/>
                    <a:pt x="9210" y="8200"/>
                    <a:pt x="9155" y="8198"/>
                  </a:cubicBezTo>
                  <a:cubicBezTo>
                    <a:pt x="9002" y="8195"/>
                    <a:pt x="8852" y="8187"/>
                    <a:pt x="8795" y="8179"/>
                  </a:cubicBezTo>
                  <a:cubicBezTo>
                    <a:pt x="8735" y="8168"/>
                    <a:pt x="8755" y="8152"/>
                    <a:pt x="8792" y="8139"/>
                  </a:cubicBezTo>
                  <a:cubicBezTo>
                    <a:pt x="8808" y="8133"/>
                    <a:pt x="8973" y="8120"/>
                    <a:pt x="9044" y="8120"/>
                  </a:cubicBezTo>
                  <a:close/>
                  <a:moveTo>
                    <a:pt x="10463" y="8198"/>
                  </a:moveTo>
                  <a:cubicBezTo>
                    <a:pt x="10463" y="8198"/>
                    <a:pt x="10550" y="8201"/>
                    <a:pt x="10596" y="8202"/>
                  </a:cubicBezTo>
                  <a:cubicBezTo>
                    <a:pt x="10619" y="8210"/>
                    <a:pt x="10653" y="8217"/>
                    <a:pt x="10659" y="8224"/>
                  </a:cubicBezTo>
                  <a:cubicBezTo>
                    <a:pt x="10659" y="8224"/>
                    <a:pt x="10575" y="8221"/>
                    <a:pt x="10499" y="8220"/>
                  </a:cubicBezTo>
                  <a:cubicBezTo>
                    <a:pt x="10484" y="8211"/>
                    <a:pt x="10459" y="8202"/>
                    <a:pt x="10463" y="8198"/>
                  </a:cubicBezTo>
                  <a:close/>
                  <a:moveTo>
                    <a:pt x="7786" y="8273"/>
                  </a:moveTo>
                  <a:cubicBezTo>
                    <a:pt x="7721" y="8290"/>
                    <a:pt x="7696" y="8296"/>
                    <a:pt x="7672" y="8304"/>
                  </a:cubicBezTo>
                  <a:cubicBezTo>
                    <a:pt x="7642" y="8304"/>
                    <a:pt x="7602" y="8305"/>
                    <a:pt x="7573" y="8305"/>
                  </a:cubicBezTo>
                  <a:cubicBezTo>
                    <a:pt x="7559" y="8305"/>
                    <a:pt x="7547" y="8305"/>
                    <a:pt x="7542" y="8304"/>
                  </a:cubicBezTo>
                  <a:cubicBezTo>
                    <a:pt x="7528" y="8302"/>
                    <a:pt x="7589" y="8289"/>
                    <a:pt x="7603" y="8287"/>
                  </a:cubicBezTo>
                  <a:cubicBezTo>
                    <a:pt x="7681" y="8282"/>
                    <a:pt x="7753" y="8276"/>
                    <a:pt x="7786" y="8273"/>
                  </a:cubicBezTo>
                  <a:close/>
                  <a:moveTo>
                    <a:pt x="11814" y="8323"/>
                  </a:moveTo>
                  <a:cubicBezTo>
                    <a:pt x="11952" y="8323"/>
                    <a:pt x="12174" y="8340"/>
                    <a:pt x="12385" y="8374"/>
                  </a:cubicBezTo>
                  <a:cubicBezTo>
                    <a:pt x="12453" y="8386"/>
                    <a:pt x="12547" y="8411"/>
                    <a:pt x="12538" y="8411"/>
                  </a:cubicBezTo>
                  <a:cubicBezTo>
                    <a:pt x="12320" y="8395"/>
                    <a:pt x="12094" y="8379"/>
                    <a:pt x="11861" y="8361"/>
                  </a:cubicBezTo>
                  <a:cubicBezTo>
                    <a:pt x="11854" y="8360"/>
                    <a:pt x="11743" y="8339"/>
                    <a:pt x="11699" y="8330"/>
                  </a:cubicBezTo>
                  <a:cubicBezTo>
                    <a:pt x="11722" y="8325"/>
                    <a:pt x="11762" y="8323"/>
                    <a:pt x="11814" y="8323"/>
                  </a:cubicBezTo>
                  <a:close/>
                  <a:moveTo>
                    <a:pt x="14299" y="8364"/>
                  </a:moveTo>
                  <a:cubicBezTo>
                    <a:pt x="14302" y="8365"/>
                    <a:pt x="14384" y="8380"/>
                    <a:pt x="14430" y="8389"/>
                  </a:cubicBezTo>
                  <a:cubicBezTo>
                    <a:pt x="14447" y="8399"/>
                    <a:pt x="14473" y="8411"/>
                    <a:pt x="14475" y="8417"/>
                  </a:cubicBezTo>
                  <a:cubicBezTo>
                    <a:pt x="14475" y="8417"/>
                    <a:pt x="14463" y="8416"/>
                    <a:pt x="14441" y="8413"/>
                  </a:cubicBezTo>
                  <a:lnTo>
                    <a:pt x="14441" y="8413"/>
                  </a:lnTo>
                  <a:cubicBezTo>
                    <a:pt x="14403" y="8403"/>
                    <a:pt x="14375" y="8395"/>
                    <a:pt x="14353" y="8389"/>
                  </a:cubicBezTo>
                  <a:cubicBezTo>
                    <a:pt x="14302" y="8373"/>
                    <a:pt x="14299" y="8368"/>
                    <a:pt x="14299" y="8364"/>
                  </a:cubicBezTo>
                  <a:close/>
                  <a:moveTo>
                    <a:pt x="7671" y="8433"/>
                  </a:moveTo>
                  <a:cubicBezTo>
                    <a:pt x="7683" y="8435"/>
                    <a:pt x="7720" y="8436"/>
                    <a:pt x="7706" y="8438"/>
                  </a:cubicBezTo>
                  <a:cubicBezTo>
                    <a:pt x="7662" y="8443"/>
                    <a:pt x="7602" y="8451"/>
                    <a:pt x="7550" y="8458"/>
                  </a:cubicBezTo>
                  <a:lnTo>
                    <a:pt x="7550" y="8454"/>
                  </a:lnTo>
                  <a:cubicBezTo>
                    <a:pt x="7593" y="8446"/>
                    <a:pt x="7631" y="8440"/>
                    <a:pt x="7671" y="8433"/>
                  </a:cubicBezTo>
                  <a:close/>
                  <a:moveTo>
                    <a:pt x="14538" y="8453"/>
                  </a:moveTo>
                  <a:cubicBezTo>
                    <a:pt x="14610" y="8473"/>
                    <a:pt x="14618" y="8477"/>
                    <a:pt x="14609" y="8477"/>
                  </a:cubicBezTo>
                  <a:cubicBezTo>
                    <a:pt x="14606" y="8477"/>
                    <a:pt x="14600" y="8476"/>
                    <a:pt x="14595" y="8476"/>
                  </a:cubicBezTo>
                  <a:cubicBezTo>
                    <a:pt x="14576" y="8469"/>
                    <a:pt x="14556" y="8461"/>
                    <a:pt x="14538" y="8453"/>
                  </a:cubicBezTo>
                  <a:close/>
                  <a:moveTo>
                    <a:pt x="13086" y="8166"/>
                  </a:moveTo>
                  <a:cubicBezTo>
                    <a:pt x="13096" y="8166"/>
                    <a:pt x="13108" y="8167"/>
                    <a:pt x="13122" y="8168"/>
                  </a:cubicBezTo>
                  <a:cubicBezTo>
                    <a:pt x="13243" y="8179"/>
                    <a:pt x="13465" y="8199"/>
                    <a:pt x="13553" y="8215"/>
                  </a:cubicBezTo>
                  <a:cubicBezTo>
                    <a:pt x="13766" y="8262"/>
                    <a:pt x="13849" y="8293"/>
                    <a:pt x="13872" y="8315"/>
                  </a:cubicBezTo>
                  <a:cubicBezTo>
                    <a:pt x="13897" y="8342"/>
                    <a:pt x="14093" y="8398"/>
                    <a:pt x="14205" y="8440"/>
                  </a:cubicBezTo>
                  <a:cubicBezTo>
                    <a:pt x="14258" y="8462"/>
                    <a:pt x="14287" y="8477"/>
                    <a:pt x="14246" y="8477"/>
                  </a:cubicBezTo>
                  <a:cubicBezTo>
                    <a:pt x="14220" y="8477"/>
                    <a:pt x="14167" y="8472"/>
                    <a:pt x="14077" y="8458"/>
                  </a:cubicBezTo>
                  <a:cubicBezTo>
                    <a:pt x="14024" y="8452"/>
                    <a:pt x="13978" y="8445"/>
                    <a:pt x="13928" y="8439"/>
                  </a:cubicBezTo>
                  <a:cubicBezTo>
                    <a:pt x="13905" y="8433"/>
                    <a:pt x="13865" y="8423"/>
                    <a:pt x="13858" y="8421"/>
                  </a:cubicBezTo>
                  <a:cubicBezTo>
                    <a:pt x="13825" y="8389"/>
                    <a:pt x="13457" y="8308"/>
                    <a:pt x="13285" y="8262"/>
                  </a:cubicBezTo>
                  <a:cubicBezTo>
                    <a:pt x="13169" y="8230"/>
                    <a:pt x="13116" y="8205"/>
                    <a:pt x="13067" y="8182"/>
                  </a:cubicBezTo>
                  <a:cubicBezTo>
                    <a:pt x="13049" y="8174"/>
                    <a:pt x="13053" y="8166"/>
                    <a:pt x="13086" y="8166"/>
                  </a:cubicBezTo>
                  <a:close/>
                  <a:moveTo>
                    <a:pt x="14532" y="8438"/>
                  </a:moveTo>
                  <a:cubicBezTo>
                    <a:pt x="14547" y="8441"/>
                    <a:pt x="14564" y="8443"/>
                    <a:pt x="14575" y="8445"/>
                  </a:cubicBezTo>
                  <a:cubicBezTo>
                    <a:pt x="14618" y="8458"/>
                    <a:pt x="14664" y="8473"/>
                    <a:pt x="14699" y="8485"/>
                  </a:cubicBezTo>
                  <a:cubicBezTo>
                    <a:pt x="14633" y="8466"/>
                    <a:pt x="14578" y="8451"/>
                    <a:pt x="14532" y="8438"/>
                  </a:cubicBezTo>
                  <a:close/>
                  <a:moveTo>
                    <a:pt x="12240" y="8461"/>
                  </a:moveTo>
                  <a:cubicBezTo>
                    <a:pt x="12291" y="8461"/>
                    <a:pt x="12347" y="8462"/>
                    <a:pt x="12400" y="8463"/>
                  </a:cubicBezTo>
                  <a:cubicBezTo>
                    <a:pt x="12444" y="8468"/>
                    <a:pt x="12489" y="8476"/>
                    <a:pt x="12535" y="8483"/>
                  </a:cubicBezTo>
                  <a:cubicBezTo>
                    <a:pt x="12533" y="8498"/>
                    <a:pt x="12544" y="8516"/>
                    <a:pt x="12517" y="8526"/>
                  </a:cubicBezTo>
                  <a:cubicBezTo>
                    <a:pt x="12517" y="8526"/>
                    <a:pt x="12516" y="8526"/>
                    <a:pt x="12514" y="8526"/>
                  </a:cubicBezTo>
                  <a:cubicBezTo>
                    <a:pt x="12491" y="8526"/>
                    <a:pt x="12346" y="8507"/>
                    <a:pt x="12276" y="8496"/>
                  </a:cubicBezTo>
                  <a:cubicBezTo>
                    <a:pt x="12211" y="8486"/>
                    <a:pt x="12108" y="8465"/>
                    <a:pt x="12124" y="8464"/>
                  </a:cubicBezTo>
                  <a:cubicBezTo>
                    <a:pt x="12157" y="8461"/>
                    <a:pt x="12197" y="8461"/>
                    <a:pt x="12240" y="8461"/>
                  </a:cubicBezTo>
                  <a:close/>
                  <a:moveTo>
                    <a:pt x="14701" y="8390"/>
                  </a:moveTo>
                  <a:lnTo>
                    <a:pt x="15037" y="8435"/>
                  </a:lnTo>
                  <a:cubicBezTo>
                    <a:pt x="15132" y="8465"/>
                    <a:pt x="15242" y="8501"/>
                    <a:pt x="15313" y="8524"/>
                  </a:cubicBezTo>
                  <a:cubicBezTo>
                    <a:pt x="15318" y="8526"/>
                    <a:pt x="15317" y="8527"/>
                    <a:pt x="15312" y="8527"/>
                  </a:cubicBezTo>
                  <a:cubicBezTo>
                    <a:pt x="15301" y="8527"/>
                    <a:pt x="15271" y="8524"/>
                    <a:pt x="15256" y="8524"/>
                  </a:cubicBezTo>
                  <a:cubicBezTo>
                    <a:pt x="15249" y="8524"/>
                    <a:pt x="15246" y="8524"/>
                    <a:pt x="15248" y="8526"/>
                  </a:cubicBezTo>
                  <a:cubicBezTo>
                    <a:pt x="14962" y="8455"/>
                    <a:pt x="14830" y="8423"/>
                    <a:pt x="14701" y="8390"/>
                  </a:cubicBezTo>
                  <a:close/>
                  <a:moveTo>
                    <a:pt x="6677" y="8564"/>
                  </a:moveTo>
                  <a:cubicBezTo>
                    <a:pt x="6661" y="8568"/>
                    <a:pt x="6647" y="8572"/>
                    <a:pt x="6651" y="8574"/>
                  </a:cubicBezTo>
                  <a:cubicBezTo>
                    <a:pt x="6653" y="8575"/>
                    <a:pt x="6655" y="8575"/>
                    <a:pt x="6656" y="8575"/>
                  </a:cubicBezTo>
                  <a:cubicBezTo>
                    <a:pt x="6663" y="8575"/>
                    <a:pt x="6669" y="8572"/>
                    <a:pt x="6674" y="8568"/>
                  </a:cubicBezTo>
                  <a:cubicBezTo>
                    <a:pt x="6679" y="8567"/>
                    <a:pt x="6679" y="8566"/>
                    <a:pt x="6677" y="8564"/>
                  </a:cubicBezTo>
                  <a:close/>
                  <a:moveTo>
                    <a:pt x="13885" y="8525"/>
                  </a:moveTo>
                  <a:cubicBezTo>
                    <a:pt x="13900" y="8525"/>
                    <a:pt x="13954" y="8531"/>
                    <a:pt x="13981" y="8533"/>
                  </a:cubicBezTo>
                  <a:cubicBezTo>
                    <a:pt x="14064" y="8555"/>
                    <a:pt x="14153" y="8579"/>
                    <a:pt x="14219" y="8596"/>
                  </a:cubicBezTo>
                  <a:cubicBezTo>
                    <a:pt x="14224" y="8598"/>
                    <a:pt x="14224" y="8598"/>
                    <a:pt x="14220" y="8598"/>
                  </a:cubicBezTo>
                  <a:cubicBezTo>
                    <a:pt x="14207" y="8598"/>
                    <a:pt x="14151" y="8592"/>
                    <a:pt x="14065" y="8589"/>
                  </a:cubicBezTo>
                  <a:cubicBezTo>
                    <a:pt x="13977" y="8560"/>
                    <a:pt x="13912" y="8539"/>
                    <a:pt x="13883" y="8526"/>
                  </a:cubicBezTo>
                  <a:cubicBezTo>
                    <a:pt x="13881" y="8525"/>
                    <a:pt x="13882" y="8525"/>
                    <a:pt x="13885" y="8525"/>
                  </a:cubicBezTo>
                  <a:close/>
                  <a:moveTo>
                    <a:pt x="45121" y="8399"/>
                  </a:moveTo>
                  <a:cubicBezTo>
                    <a:pt x="45127" y="8399"/>
                    <a:pt x="45082" y="8453"/>
                    <a:pt x="45059" y="8474"/>
                  </a:cubicBezTo>
                  <a:cubicBezTo>
                    <a:pt x="45002" y="8519"/>
                    <a:pt x="44938" y="8568"/>
                    <a:pt x="44884" y="8609"/>
                  </a:cubicBezTo>
                  <a:lnTo>
                    <a:pt x="44884" y="8609"/>
                  </a:lnTo>
                  <a:cubicBezTo>
                    <a:pt x="44886" y="8604"/>
                    <a:pt x="44889" y="8599"/>
                    <a:pt x="44893" y="8592"/>
                  </a:cubicBezTo>
                  <a:lnTo>
                    <a:pt x="44893" y="8592"/>
                  </a:lnTo>
                  <a:cubicBezTo>
                    <a:pt x="44876" y="8608"/>
                    <a:pt x="44857" y="8625"/>
                    <a:pt x="44838" y="8643"/>
                  </a:cubicBezTo>
                  <a:lnTo>
                    <a:pt x="44838" y="8643"/>
                  </a:lnTo>
                  <a:cubicBezTo>
                    <a:pt x="44836" y="8641"/>
                    <a:pt x="44886" y="8589"/>
                    <a:pt x="44928" y="8542"/>
                  </a:cubicBezTo>
                  <a:lnTo>
                    <a:pt x="44928" y="8542"/>
                  </a:lnTo>
                  <a:cubicBezTo>
                    <a:pt x="44912" y="8563"/>
                    <a:pt x="44901" y="8579"/>
                    <a:pt x="44893" y="8592"/>
                  </a:cubicBezTo>
                  <a:lnTo>
                    <a:pt x="44893" y="8592"/>
                  </a:lnTo>
                  <a:cubicBezTo>
                    <a:pt x="45033" y="8465"/>
                    <a:pt x="45096" y="8420"/>
                    <a:pt x="45118" y="8401"/>
                  </a:cubicBezTo>
                  <a:cubicBezTo>
                    <a:pt x="45120" y="8400"/>
                    <a:pt x="45121" y="8399"/>
                    <a:pt x="45121" y="8399"/>
                  </a:cubicBezTo>
                  <a:close/>
                  <a:moveTo>
                    <a:pt x="13160" y="8610"/>
                  </a:moveTo>
                  <a:cubicBezTo>
                    <a:pt x="13161" y="8610"/>
                    <a:pt x="13161" y="8610"/>
                    <a:pt x="13162" y="8610"/>
                  </a:cubicBezTo>
                  <a:cubicBezTo>
                    <a:pt x="13260" y="8619"/>
                    <a:pt x="13387" y="8632"/>
                    <a:pt x="13506" y="8642"/>
                  </a:cubicBezTo>
                  <a:cubicBezTo>
                    <a:pt x="13525" y="8655"/>
                    <a:pt x="13577" y="8673"/>
                    <a:pt x="13556" y="8677"/>
                  </a:cubicBezTo>
                  <a:cubicBezTo>
                    <a:pt x="13555" y="8678"/>
                    <a:pt x="13552" y="8678"/>
                    <a:pt x="13549" y="8678"/>
                  </a:cubicBezTo>
                  <a:cubicBezTo>
                    <a:pt x="13521" y="8678"/>
                    <a:pt x="13426" y="8666"/>
                    <a:pt x="13328" y="8658"/>
                  </a:cubicBezTo>
                  <a:cubicBezTo>
                    <a:pt x="13238" y="8633"/>
                    <a:pt x="13148" y="8610"/>
                    <a:pt x="13160" y="8610"/>
                  </a:cubicBezTo>
                  <a:close/>
                  <a:moveTo>
                    <a:pt x="45584" y="8106"/>
                  </a:moveTo>
                  <a:cubicBezTo>
                    <a:pt x="45586" y="8106"/>
                    <a:pt x="45587" y="8106"/>
                    <a:pt x="45588" y="8108"/>
                  </a:cubicBezTo>
                  <a:cubicBezTo>
                    <a:pt x="45592" y="8123"/>
                    <a:pt x="45527" y="8227"/>
                    <a:pt x="45458" y="8329"/>
                  </a:cubicBezTo>
                  <a:cubicBezTo>
                    <a:pt x="45415" y="8343"/>
                    <a:pt x="45393" y="8349"/>
                    <a:pt x="45367" y="8361"/>
                  </a:cubicBezTo>
                  <a:cubicBezTo>
                    <a:pt x="45352" y="8367"/>
                    <a:pt x="45326" y="8385"/>
                    <a:pt x="45305" y="8396"/>
                  </a:cubicBezTo>
                  <a:cubicBezTo>
                    <a:pt x="45276" y="8433"/>
                    <a:pt x="45251" y="8467"/>
                    <a:pt x="45215" y="8511"/>
                  </a:cubicBezTo>
                  <a:cubicBezTo>
                    <a:pt x="45204" y="8529"/>
                    <a:pt x="45121" y="8599"/>
                    <a:pt x="45121" y="8599"/>
                  </a:cubicBezTo>
                  <a:cubicBezTo>
                    <a:pt x="45056" y="8635"/>
                    <a:pt x="44992" y="8670"/>
                    <a:pt x="44934" y="8701"/>
                  </a:cubicBezTo>
                  <a:cubicBezTo>
                    <a:pt x="44934" y="8701"/>
                    <a:pt x="44933" y="8701"/>
                    <a:pt x="44933" y="8701"/>
                  </a:cubicBezTo>
                  <a:cubicBezTo>
                    <a:pt x="44928" y="8701"/>
                    <a:pt x="44963" y="8664"/>
                    <a:pt x="44970" y="8660"/>
                  </a:cubicBezTo>
                  <a:cubicBezTo>
                    <a:pt x="45573" y="8132"/>
                    <a:pt x="45176" y="8418"/>
                    <a:pt x="45427" y="8142"/>
                  </a:cubicBezTo>
                  <a:lnTo>
                    <a:pt x="45427" y="8142"/>
                  </a:lnTo>
                  <a:cubicBezTo>
                    <a:pt x="45440" y="8154"/>
                    <a:pt x="45441" y="8175"/>
                    <a:pt x="45458" y="8175"/>
                  </a:cubicBezTo>
                  <a:cubicBezTo>
                    <a:pt x="45461" y="8175"/>
                    <a:pt x="45464" y="8174"/>
                    <a:pt x="45468" y="8173"/>
                  </a:cubicBezTo>
                  <a:cubicBezTo>
                    <a:pt x="45494" y="8166"/>
                    <a:pt x="45565" y="8106"/>
                    <a:pt x="45584" y="8106"/>
                  </a:cubicBezTo>
                  <a:close/>
                  <a:moveTo>
                    <a:pt x="6501" y="8470"/>
                  </a:moveTo>
                  <a:cubicBezTo>
                    <a:pt x="6501" y="8470"/>
                    <a:pt x="6501" y="8470"/>
                    <a:pt x="6501" y="8470"/>
                  </a:cubicBezTo>
                  <a:cubicBezTo>
                    <a:pt x="6510" y="8476"/>
                    <a:pt x="6491" y="8511"/>
                    <a:pt x="6498" y="8541"/>
                  </a:cubicBezTo>
                  <a:cubicBezTo>
                    <a:pt x="6481" y="8589"/>
                    <a:pt x="6482" y="8657"/>
                    <a:pt x="6498" y="8720"/>
                  </a:cubicBezTo>
                  <a:cubicBezTo>
                    <a:pt x="6469" y="8654"/>
                    <a:pt x="6454" y="8588"/>
                    <a:pt x="6462" y="8529"/>
                  </a:cubicBezTo>
                  <a:lnTo>
                    <a:pt x="6463" y="8529"/>
                  </a:lnTo>
                  <a:cubicBezTo>
                    <a:pt x="6470" y="8501"/>
                    <a:pt x="6497" y="8470"/>
                    <a:pt x="6501" y="8470"/>
                  </a:cubicBezTo>
                  <a:close/>
                  <a:moveTo>
                    <a:pt x="14901" y="8645"/>
                  </a:moveTo>
                  <a:cubicBezTo>
                    <a:pt x="14958" y="8657"/>
                    <a:pt x="15021" y="8670"/>
                    <a:pt x="15070" y="8679"/>
                  </a:cubicBezTo>
                  <a:cubicBezTo>
                    <a:pt x="15135" y="8696"/>
                    <a:pt x="15188" y="8711"/>
                    <a:pt x="15248" y="8727"/>
                  </a:cubicBezTo>
                  <a:cubicBezTo>
                    <a:pt x="15190" y="8717"/>
                    <a:pt x="15132" y="8705"/>
                    <a:pt x="14973" y="8674"/>
                  </a:cubicBezTo>
                  <a:cubicBezTo>
                    <a:pt x="14961" y="8669"/>
                    <a:pt x="14932" y="8658"/>
                    <a:pt x="14901" y="8645"/>
                  </a:cubicBezTo>
                  <a:close/>
                  <a:moveTo>
                    <a:pt x="9620" y="8729"/>
                  </a:moveTo>
                  <a:cubicBezTo>
                    <a:pt x="9654" y="8736"/>
                    <a:pt x="9700" y="8742"/>
                    <a:pt x="9703" y="8748"/>
                  </a:cubicBezTo>
                  <a:cubicBezTo>
                    <a:pt x="9703" y="8752"/>
                    <a:pt x="9637" y="8755"/>
                    <a:pt x="9601" y="8758"/>
                  </a:cubicBezTo>
                  <a:cubicBezTo>
                    <a:pt x="9564" y="8752"/>
                    <a:pt x="9510" y="8747"/>
                    <a:pt x="9501" y="8741"/>
                  </a:cubicBezTo>
                  <a:cubicBezTo>
                    <a:pt x="9497" y="8738"/>
                    <a:pt x="9564" y="8735"/>
                    <a:pt x="9620" y="8729"/>
                  </a:cubicBezTo>
                  <a:close/>
                  <a:moveTo>
                    <a:pt x="45695" y="8508"/>
                  </a:moveTo>
                  <a:cubicBezTo>
                    <a:pt x="45696" y="8508"/>
                    <a:pt x="45696" y="8508"/>
                    <a:pt x="45696" y="8508"/>
                  </a:cubicBezTo>
                  <a:cubicBezTo>
                    <a:pt x="45698" y="8520"/>
                    <a:pt x="45618" y="8611"/>
                    <a:pt x="45574" y="8669"/>
                  </a:cubicBezTo>
                  <a:lnTo>
                    <a:pt x="45474" y="8766"/>
                  </a:lnTo>
                  <a:cubicBezTo>
                    <a:pt x="45465" y="8757"/>
                    <a:pt x="45449" y="8755"/>
                    <a:pt x="45454" y="8733"/>
                  </a:cubicBezTo>
                  <a:cubicBezTo>
                    <a:pt x="45454" y="8726"/>
                    <a:pt x="45507" y="8669"/>
                    <a:pt x="45536" y="8635"/>
                  </a:cubicBezTo>
                  <a:cubicBezTo>
                    <a:pt x="45590" y="8591"/>
                    <a:pt x="45684" y="8508"/>
                    <a:pt x="45695" y="8508"/>
                  </a:cubicBezTo>
                  <a:close/>
                  <a:moveTo>
                    <a:pt x="13557" y="8727"/>
                  </a:moveTo>
                  <a:cubicBezTo>
                    <a:pt x="13604" y="8735"/>
                    <a:pt x="13649" y="8742"/>
                    <a:pt x="13697" y="8749"/>
                  </a:cubicBezTo>
                  <a:cubicBezTo>
                    <a:pt x="13713" y="8754"/>
                    <a:pt x="13740" y="8761"/>
                    <a:pt x="13763" y="8767"/>
                  </a:cubicBezTo>
                  <a:cubicBezTo>
                    <a:pt x="13718" y="8760"/>
                    <a:pt x="13674" y="8752"/>
                    <a:pt x="13625" y="8745"/>
                  </a:cubicBezTo>
                  <a:cubicBezTo>
                    <a:pt x="13607" y="8741"/>
                    <a:pt x="13581" y="8733"/>
                    <a:pt x="13557" y="8727"/>
                  </a:cubicBezTo>
                  <a:close/>
                  <a:moveTo>
                    <a:pt x="45911" y="8298"/>
                  </a:moveTo>
                  <a:cubicBezTo>
                    <a:pt x="45915" y="8301"/>
                    <a:pt x="45921" y="8302"/>
                    <a:pt x="45926" y="8302"/>
                  </a:cubicBezTo>
                  <a:cubicBezTo>
                    <a:pt x="45931" y="8302"/>
                    <a:pt x="45936" y="8302"/>
                    <a:pt x="45940" y="8302"/>
                  </a:cubicBezTo>
                  <a:cubicBezTo>
                    <a:pt x="45949" y="8302"/>
                    <a:pt x="45951" y="8306"/>
                    <a:pt x="45932" y="8333"/>
                  </a:cubicBezTo>
                  <a:cubicBezTo>
                    <a:pt x="45873" y="8413"/>
                    <a:pt x="45773" y="8548"/>
                    <a:pt x="45667" y="8657"/>
                  </a:cubicBezTo>
                  <a:cubicBezTo>
                    <a:pt x="45648" y="8677"/>
                    <a:pt x="45564" y="8757"/>
                    <a:pt x="45543" y="8773"/>
                  </a:cubicBezTo>
                  <a:cubicBezTo>
                    <a:pt x="45518" y="8793"/>
                    <a:pt x="45505" y="8801"/>
                    <a:pt x="45501" y="8801"/>
                  </a:cubicBezTo>
                  <a:cubicBezTo>
                    <a:pt x="45487" y="8801"/>
                    <a:pt x="45598" y="8685"/>
                    <a:pt x="45666" y="8608"/>
                  </a:cubicBezTo>
                  <a:cubicBezTo>
                    <a:pt x="45727" y="8542"/>
                    <a:pt x="45786" y="8464"/>
                    <a:pt x="45911" y="8298"/>
                  </a:cubicBezTo>
                  <a:close/>
                  <a:moveTo>
                    <a:pt x="13996" y="8764"/>
                  </a:moveTo>
                  <a:cubicBezTo>
                    <a:pt x="14029" y="8764"/>
                    <a:pt x="14124" y="8778"/>
                    <a:pt x="14190" y="8788"/>
                  </a:cubicBezTo>
                  <a:cubicBezTo>
                    <a:pt x="14255" y="8806"/>
                    <a:pt x="14392" y="8844"/>
                    <a:pt x="14378" y="8844"/>
                  </a:cubicBezTo>
                  <a:cubicBezTo>
                    <a:pt x="14378" y="8844"/>
                    <a:pt x="14377" y="8844"/>
                    <a:pt x="14377" y="8844"/>
                  </a:cubicBezTo>
                  <a:cubicBezTo>
                    <a:pt x="14312" y="8839"/>
                    <a:pt x="14186" y="8820"/>
                    <a:pt x="14024" y="8801"/>
                  </a:cubicBezTo>
                  <a:cubicBezTo>
                    <a:pt x="14003" y="8783"/>
                    <a:pt x="13959" y="8767"/>
                    <a:pt x="13988" y="8764"/>
                  </a:cubicBezTo>
                  <a:cubicBezTo>
                    <a:pt x="13990" y="8764"/>
                    <a:pt x="13993" y="8764"/>
                    <a:pt x="13996" y="8764"/>
                  </a:cubicBezTo>
                  <a:close/>
                  <a:moveTo>
                    <a:pt x="8134" y="8821"/>
                  </a:moveTo>
                  <a:cubicBezTo>
                    <a:pt x="8164" y="8821"/>
                    <a:pt x="8185" y="8822"/>
                    <a:pt x="8192" y="8824"/>
                  </a:cubicBezTo>
                  <a:lnTo>
                    <a:pt x="8192" y="8823"/>
                  </a:lnTo>
                  <a:lnTo>
                    <a:pt x="8192" y="8823"/>
                  </a:lnTo>
                  <a:cubicBezTo>
                    <a:pt x="8214" y="8829"/>
                    <a:pt x="8158" y="8844"/>
                    <a:pt x="8136" y="8854"/>
                  </a:cubicBezTo>
                  <a:cubicBezTo>
                    <a:pt x="8017" y="8855"/>
                    <a:pt x="7884" y="8857"/>
                    <a:pt x="7780" y="8858"/>
                  </a:cubicBezTo>
                  <a:cubicBezTo>
                    <a:pt x="7758" y="8858"/>
                    <a:pt x="7856" y="8842"/>
                    <a:pt x="7952" y="8823"/>
                  </a:cubicBezTo>
                  <a:cubicBezTo>
                    <a:pt x="8022" y="8823"/>
                    <a:pt x="8088" y="8821"/>
                    <a:pt x="8134" y="8821"/>
                  </a:cubicBezTo>
                  <a:close/>
                  <a:moveTo>
                    <a:pt x="10521" y="8747"/>
                  </a:moveTo>
                  <a:cubicBezTo>
                    <a:pt x="10665" y="8747"/>
                    <a:pt x="10882" y="8762"/>
                    <a:pt x="11103" y="8786"/>
                  </a:cubicBezTo>
                  <a:cubicBezTo>
                    <a:pt x="11196" y="8798"/>
                    <a:pt x="11270" y="8814"/>
                    <a:pt x="11328" y="8826"/>
                  </a:cubicBezTo>
                  <a:cubicBezTo>
                    <a:pt x="11440" y="8848"/>
                    <a:pt x="11660" y="8889"/>
                    <a:pt x="11612" y="8889"/>
                  </a:cubicBezTo>
                  <a:cubicBezTo>
                    <a:pt x="11607" y="8889"/>
                    <a:pt x="11601" y="8889"/>
                    <a:pt x="11595" y="8889"/>
                  </a:cubicBezTo>
                  <a:cubicBezTo>
                    <a:pt x="11455" y="8889"/>
                    <a:pt x="11280" y="8857"/>
                    <a:pt x="11120" y="8832"/>
                  </a:cubicBezTo>
                  <a:cubicBezTo>
                    <a:pt x="11068" y="8824"/>
                    <a:pt x="10899" y="8813"/>
                    <a:pt x="10844" y="8811"/>
                  </a:cubicBezTo>
                  <a:cubicBezTo>
                    <a:pt x="10842" y="8811"/>
                    <a:pt x="10839" y="8811"/>
                    <a:pt x="10836" y="8811"/>
                  </a:cubicBezTo>
                  <a:cubicBezTo>
                    <a:pt x="10765" y="8811"/>
                    <a:pt x="10767" y="8822"/>
                    <a:pt x="10703" y="8822"/>
                  </a:cubicBezTo>
                  <a:cubicBezTo>
                    <a:pt x="10664" y="8822"/>
                    <a:pt x="10602" y="8818"/>
                    <a:pt x="10485" y="8805"/>
                  </a:cubicBezTo>
                  <a:cubicBezTo>
                    <a:pt x="10368" y="8794"/>
                    <a:pt x="10363" y="8776"/>
                    <a:pt x="10352" y="8772"/>
                  </a:cubicBezTo>
                  <a:cubicBezTo>
                    <a:pt x="10355" y="8754"/>
                    <a:pt x="10419" y="8747"/>
                    <a:pt x="10521" y="8747"/>
                  </a:cubicBezTo>
                  <a:close/>
                  <a:moveTo>
                    <a:pt x="6575" y="8845"/>
                  </a:moveTo>
                  <a:cubicBezTo>
                    <a:pt x="6576" y="8845"/>
                    <a:pt x="6576" y="8845"/>
                    <a:pt x="6576" y="8845"/>
                  </a:cubicBezTo>
                  <a:cubicBezTo>
                    <a:pt x="6579" y="8849"/>
                    <a:pt x="6665" y="8929"/>
                    <a:pt x="6725" y="8947"/>
                  </a:cubicBezTo>
                  <a:cubicBezTo>
                    <a:pt x="6760" y="8958"/>
                    <a:pt x="6796" y="8971"/>
                    <a:pt x="6842" y="8971"/>
                  </a:cubicBezTo>
                  <a:cubicBezTo>
                    <a:pt x="6853" y="8971"/>
                    <a:pt x="6865" y="8970"/>
                    <a:pt x="6878" y="8969"/>
                  </a:cubicBezTo>
                  <a:cubicBezTo>
                    <a:pt x="6953" y="8966"/>
                    <a:pt x="7091" y="8942"/>
                    <a:pt x="7240" y="8923"/>
                  </a:cubicBezTo>
                  <a:lnTo>
                    <a:pt x="7240" y="8923"/>
                  </a:lnTo>
                  <a:cubicBezTo>
                    <a:pt x="7027" y="8965"/>
                    <a:pt x="6897" y="8999"/>
                    <a:pt x="6818" y="8999"/>
                  </a:cubicBezTo>
                  <a:cubicBezTo>
                    <a:pt x="6812" y="8999"/>
                    <a:pt x="6806" y="8999"/>
                    <a:pt x="6800" y="8998"/>
                  </a:cubicBezTo>
                  <a:cubicBezTo>
                    <a:pt x="6798" y="8998"/>
                    <a:pt x="6795" y="8998"/>
                    <a:pt x="6793" y="8998"/>
                  </a:cubicBezTo>
                  <a:cubicBezTo>
                    <a:pt x="6729" y="8998"/>
                    <a:pt x="6651" y="8962"/>
                    <a:pt x="6594" y="8910"/>
                  </a:cubicBezTo>
                  <a:cubicBezTo>
                    <a:pt x="6580" y="8888"/>
                    <a:pt x="6564" y="8845"/>
                    <a:pt x="6575" y="8845"/>
                  </a:cubicBezTo>
                  <a:close/>
                  <a:moveTo>
                    <a:pt x="28042" y="8305"/>
                  </a:moveTo>
                  <a:cubicBezTo>
                    <a:pt x="28045" y="8305"/>
                    <a:pt x="28044" y="8308"/>
                    <a:pt x="28037" y="8315"/>
                  </a:cubicBezTo>
                  <a:cubicBezTo>
                    <a:pt x="27962" y="8399"/>
                    <a:pt x="27870" y="8488"/>
                    <a:pt x="27653" y="8677"/>
                  </a:cubicBezTo>
                  <a:cubicBezTo>
                    <a:pt x="27605" y="8721"/>
                    <a:pt x="27552" y="8767"/>
                    <a:pt x="27424" y="8882"/>
                  </a:cubicBezTo>
                  <a:cubicBezTo>
                    <a:pt x="27402" y="8900"/>
                    <a:pt x="27285" y="8998"/>
                    <a:pt x="27265" y="9008"/>
                  </a:cubicBezTo>
                  <a:cubicBezTo>
                    <a:pt x="27259" y="9011"/>
                    <a:pt x="27255" y="9013"/>
                    <a:pt x="27253" y="9013"/>
                  </a:cubicBezTo>
                  <a:cubicBezTo>
                    <a:pt x="27237" y="9013"/>
                    <a:pt x="27343" y="8915"/>
                    <a:pt x="27478" y="8797"/>
                  </a:cubicBezTo>
                  <a:lnTo>
                    <a:pt x="27555" y="8727"/>
                  </a:lnTo>
                  <a:cubicBezTo>
                    <a:pt x="27580" y="8705"/>
                    <a:pt x="27614" y="8676"/>
                    <a:pt x="27631" y="8660"/>
                  </a:cubicBezTo>
                  <a:cubicBezTo>
                    <a:pt x="27739" y="8554"/>
                    <a:pt x="27818" y="8467"/>
                    <a:pt x="28003" y="8327"/>
                  </a:cubicBezTo>
                  <a:cubicBezTo>
                    <a:pt x="28023" y="8314"/>
                    <a:pt x="28038" y="8305"/>
                    <a:pt x="28042" y="8305"/>
                  </a:cubicBezTo>
                  <a:close/>
                  <a:moveTo>
                    <a:pt x="15502" y="8826"/>
                  </a:moveTo>
                  <a:lnTo>
                    <a:pt x="15502" y="8826"/>
                  </a:lnTo>
                  <a:cubicBezTo>
                    <a:pt x="15627" y="8852"/>
                    <a:pt x="15750" y="8879"/>
                    <a:pt x="15779" y="8886"/>
                  </a:cubicBezTo>
                  <a:cubicBezTo>
                    <a:pt x="16244" y="8998"/>
                    <a:pt x="16310" y="9016"/>
                    <a:pt x="16241" y="9016"/>
                  </a:cubicBezTo>
                  <a:cubicBezTo>
                    <a:pt x="16228" y="9016"/>
                    <a:pt x="16211" y="9015"/>
                    <a:pt x="16191" y="9014"/>
                  </a:cubicBezTo>
                  <a:cubicBezTo>
                    <a:pt x="16184" y="9014"/>
                    <a:pt x="16177" y="9014"/>
                    <a:pt x="16170" y="9014"/>
                  </a:cubicBezTo>
                  <a:cubicBezTo>
                    <a:pt x="16123" y="9014"/>
                    <a:pt x="16094" y="9019"/>
                    <a:pt x="16084" y="9029"/>
                  </a:cubicBezTo>
                  <a:cubicBezTo>
                    <a:pt x="16082" y="9031"/>
                    <a:pt x="16077" y="9032"/>
                    <a:pt x="16069" y="9032"/>
                  </a:cubicBezTo>
                  <a:cubicBezTo>
                    <a:pt x="16010" y="9032"/>
                    <a:pt x="15794" y="8973"/>
                    <a:pt x="15641" y="8938"/>
                  </a:cubicBezTo>
                  <a:cubicBezTo>
                    <a:pt x="15588" y="8923"/>
                    <a:pt x="15529" y="8908"/>
                    <a:pt x="15474" y="8894"/>
                  </a:cubicBezTo>
                  <a:lnTo>
                    <a:pt x="15474" y="8894"/>
                  </a:lnTo>
                  <a:cubicBezTo>
                    <a:pt x="15519" y="8901"/>
                    <a:pt x="15560" y="8908"/>
                    <a:pt x="15610" y="8917"/>
                  </a:cubicBezTo>
                  <a:cubicBezTo>
                    <a:pt x="15798" y="8960"/>
                    <a:pt x="15887" y="8978"/>
                    <a:pt x="15907" y="8978"/>
                  </a:cubicBezTo>
                  <a:cubicBezTo>
                    <a:pt x="15932" y="8978"/>
                    <a:pt x="15857" y="8953"/>
                    <a:pt x="15736" y="8916"/>
                  </a:cubicBezTo>
                  <a:cubicBezTo>
                    <a:pt x="15711" y="8908"/>
                    <a:pt x="15680" y="8898"/>
                    <a:pt x="15667" y="8894"/>
                  </a:cubicBezTo>
                  <a:cubicBezTo>
                    <a:pt x="15610" y="8870"/>
                    <a:pt x="15557" y="8848"/>
                    <a:pt x="15502" y="8826"/>
                  </a:cubicBezTo>
                  <a:close/>
                  <a:moveTo>
                    <a:pt x="9470" y="9005"/>
                  </a:moveTo>
                  <a:cubicBezTo>
                    <a:pt x="9612" y="9011"/>
                    <a:pt x="9697" y="9016"/>
                    <a:pt x="9697" y="9016"/>
                  </a:cubicBezTo>
                  <a:cubicBezTo>
                    <a:pt x="9719" y="9030"/>
                    <a:pt x="9744" y="9047"/>
                    <a:pt x="9488" y="9055"/>
                  </a:cubicBezTo>
                  <a:cubicBezTo>
                    <a:pt x="9432" y="9055"/>
                    <a:pt x="9348" y="9054"/>
                    <a:pt x="9279" y="9054"/>
                  </a:cubicBezTo>
                  <a:cubicBezTo>
                    <a:pt x="9339" y="9039"/>
                    <a:pt x="9400" y="9023"/>
                    <a:pt x="9470" y="9005"/>
                  </a:cubicBezTo>
                  <a:close/>
                  <a:moveTo>
                    <a:pt x="14214" y="8727"/>
                  </a:moveTo>
                  <a:lnTo>
                    <a:pt x="14214" y="8727"/>
                  </a:lnTo>
                  <a:cubicBezTo>
                    <a:pt x="14309" y="8749"/>
                    <a:pt x="14468" y="8788"/>
                    <a:pt x="14492" y="8792"/>
                  </a:cubicBezTo>
                  <a:cubicBezTo>
                    <a:pt x="14671" y="8814"/>
                    <a:pt x="14893" y="8866"/>
                    <a:pt x="15129" y="8919"/>
                  </a:cubicBezTo>
                  <a:cubicBezTo>
                    <a:pt x="15291" y="8957"/>
                    <a:pt x="15451" y="8994"/>
                    <a:pt x="15719" y="9057"/>
                  </a:cubicBezTo>
                  <a:cubicBezTo>
                    <a:pt x="15293" y="8974"/>
                    <a:pt x="15080" y="8937"/>
                    <a:pt x="15014" y="8937"/>
                  </a:cubicBezTo>
                  <a:cubicBezTo>
                    <a:pt x="14955" y="8937"/>
                    <a:pt x="15010" y="8966"/>
                    <a:pt x="15133" y="9020"/>
                  </a:cubicBezTo>
                  <a:cubicBezTo>
                    <a:pt x="15201" y="9051"/>
                    <a:pt x="15238" y="9073"/>
                    <a:pt x="15181" y="9073"/>
                  </a:cubicBezTo>
                  <a:cubicBezTo>
                    <a:pt x="15135" y="9073"/>
                    <a:pt x="15030" y="9059"/>
                    <a:pt x="14834" y="9023"/>
                  </a:cubicBezTo>
                  <a:cubicBezTo>
                    <a:pt x="14755" y="8961"/>
                    <a:pt x="14690" y="8904"/>
                    <a:pt x="14595" y="8844"/>
                  </a:cubicBezTo>
                  <a:cubicBezTo>
                    <a:pt x="14583" y="8835"/>
                    <a:pt x="14406" y="8795"/>
                    <a:pt x="14342" y="8776"/>
                  </a:cubicBezTo>
                  <a:cubicBezTo>
                    <a:pt x="14277" y="8757"/>
                    <a:pt x="14255" y="8744"/>
                    <a:pt x="14214" y="8727"/>
                  </a:cubicBezTo>
                  <a:close/>
                  <a:moveTo>
                    <a:pt x="15463" y="9057"/>
                  </a:moveTo>
                  <a:cubicBezTo>
                    <a:pt x="15466" y="9058"/>
                    <a:pt x="15591" y="9088"/>
                    <a:pt x="15591" y="9088"/>
                  </a:cubicBezTo>
                  <a:cubicBezTo>
                    <a:pt x="15598" y="9095"/>
                    <a:pt x="15598" y="9101"/>
                    <a:pt x="15588" y="9105"/>
                  </a:cubicBezTo>
                  <a:cubicBezTo>
                    <a:pt x="15583" y="9104"/>
                    <a:pt x="15501" y="9085"/>
                    <a:pt x="15430" y="9069"/>
                  </a:cubicBezTo>
                  <a:cubicBezTo>
                    <a:pt x="15441" y="9064"/>
                    <a:pt x="15445" y="9058"/>
                    <a:pt x="15463" y="9057"/>
                  </a:cubicBezTo>
                  <a:close/>
                  <a:moveTo>
                    <a:pt x="9648" y="9104"/>
                  </a:moveTo>
                  <a:lnTo>
                    <a:pt x="9648" y="9145"/>
                  </a:lnTo>
                  <a:lnTo>
                    <a:pt x="9542" y="9145"/>
                  </a:lnTo>
                  <a:lnTo>
                    <a:pt x="9542" y="9104"/>
                  </a:lnTo>
                  <a:close/>
                  <a:moveTo>
                    <a:pt x="9069" y="9136"/>
                  </a:moveTo>
                  <a:cubicBezTo>
                    <a:pt x="9016" y="9141"/>
                    <a:pt x="8958" y="9145"/>
                    <a:pt x="8910" y="9148"/>
                  </a:cubicBezTo>
                  <a:cubicBezTo>
                    <a:pt x="8822" y="9150"/>
                    <a:pt x="8736" y="9151"/>
                    <a:pt x="8649" y="9153"/>
                  </a:cubicBezTo>
                  <a:cubicBezTo>
                    <a:pt x="8702" y="9148"/>
                    <a:pt x="8755" y="9144"/>
                    <a:pt x="8833" y="9136"/>
                  </a:cubicBezTo>
                  <a:close/>
                  <a:moveTo>
                    <a:pt x="12055" y="8985"/>
                  </a:moveTo>
                  <a:cubicBezTo>
                    <a:pt x="12071" y="8985"/>
                    <a:pt x="12123" y="8988"/>
                    <a:pt x="12201" y="8989"/>
                  </a:cubicBezTo>
                  <a:cubicBezTo>
                    <a:pt x="12224" y="8991"/>
                    <a:pt x="12360" y="9011"/>
                    <a:pt x="12389" y="9017"/>
                  </a:cubicBezTo>
                  <a:cubicBezTo>
                    <a:pt x="12478" y="9038"/>
                    <a:pt x="12528" y="9058"/>
                    <a:pt x="12617" y="9076"/>
                  </a:cubicBezTo>
                  <a:cubicBezTo>
                    <a:pt x="12756" y="9095"/>
                    <a:pt x="12913" y="9119"/>
                    <a:pt x="13066" y="9141"/>
                  </a:cubicBezTo>
                  <a:cubicBezTo>
                    <a:pt x="13147" y="9154"/>
                    <a:pt x="13234" y="9179"/>
                    <a:pt x="13319" y="9201"/>
                  </a:cubicBezTo>
                  <a:cubicBezTo>
                    <a:pt x="13259" y="9194"/>
                    <a:pt x="13197" y="9186"/>
                    <a:pt x="13137" y="9181"/>
                  </a:cubicBezTo>
                  <a:cubicBezTo>
                    <a:pt x="12926" y="9145"/>
                    <a:pt x="12754" y="9117"/>
                    <a:pt x="12582" y="9100"/>
                  </a:cubicBezTo>
                  <a:cubicBezTo>
                    <a:pt x="12367" y="9079"/>
                    <a:pt x="12099" y="9038"/>
                    <a:pt x="12055" y="9013"/>
                  </a:cubicBezTo>
                  <a:cubicBezTo>
                    <a:pt x="12036" y="9002"/>
                    <a:pt x="12054" y="8998"/>
                    <a:pt x="12055" y="8985"/>
                  </a:cubicBezTo>
                  <a:close/>
                  <a:moveTo>
                    <a:pt x="45343" y="8960"/>
                  </a:moveTo>
                  <a:cubicBezTo>
                    <a:pt x="45349" y="8960"/>
                    <a:pt x="45271" y="9032"/>
                    <a:pt x="45234" y="9069"/>
                  </a:cubicBezTo>
                  <a:cubicBezTo>
                    <a:pt x="45165" y="9125"/>
                    <a:pt x="45071" y="9186"/>
                    <a:pt x="45023" y="9213"/>
                  </a:cubicBezTo>
                  <a:cubicBezTo>
                    <a:pt x="45021" y="9214"/>
                    <a:pt x="45020" y="9214"/>
                    <a:pt x="45020" y="9214"/>
                  </a:cubicBezTo>
                  <a:cubicBezTo>
                    <a:pt x="45015" y="9214"/>
                    <a:pt x="45084" y="9158"/>
                    <a:pt x="45148" y="9097"/>
                  </a:cubicBezTo>
                  <a:cubicBezTo>
                    <a:pt x="45242" y="9029"/>
                    <a:pt x="45321" y="8970"/>
                    <a:pt x="45342" y="8960"/>
                  </a:cubicBezTo>
                  <a:cubicBezTo>
                    <a:pt x="45342" y="8960"/>
                    <a:pt x="45343" y="8960"/>
                    <a:pt x="45343" y="8960"/>
                  </a:cubicBezTo>
                  <a:close/>
                  <a:moveTo>
                    <a:pt x="10921" y="9186"/>
                  </a:moveTo>
                  <a:cubicBezTo>
                    <a:pt x="11002" y="9189"/>
                    <a:pt x="11081" y="9188"/>
                    <a:pt x="11175" y="9197"/>
                  </a:cubicBezTo>
                  <a:cubicBezTo>
                    <a:pt x="11215" y="9201"/>
                    <a:pt x="11287" y="9211"/>
                    <a:pt x="11346" y="9220"/>
                  </a:cubicBezTo>
                  <a:cubicBezTo>
                    <a:pt x="11252" y="9217"/>
                    <a:pt x="11158" y="9214"/>
                    <a:pt x="11064" y="9213"/>
                  </a:cubicBezTo>
                  <a:cubicBezTo>
                    <a:pt x="11030" y="9206"/>
                    <a:pt x="10996" y="9200"/>
                    <a:pt x="10921" y="9186"/>
                  </a:cubicBezTo>
                  <a:close/>
                  <a:moveTo>
                    <a:pt x="44709" y="8966"/>
                  </a:moveTo>
                  <a:cubicBezTo>
                    <a:pt x="44577" y="9070"/>
                    <a:pt x="44500" y="9129"/>
                    <a:pt x="44416" y="9178"/>
                  </a:cubicBezTo>
                  <a:cubicBezTo>
                    <a:pt x="44376" y="9203"/>
                    <a:pt x="44289" y="9246"/>
                    <a:pt x="44285" y="9246"/>
                  </a:cubicBezTo>
                  <a:cubicBezTo>
                    <a:pt x="44284" y="9246"/>
                    <a:pt x="44285" y="9246"/>
                    <a:pt x="44286" y="9245"/>
                  </a:cubicBezTo>
                  <a:cubicBezTo>
                    <a:pt x="44334" y="9208"/>
                    <a:pt x="44406" y="9156"/>
                    <a:pt x="44487" y="9103"/>
                  </a:cubicBezTo>
                  <a:cubicBezTo>
                    <a:pt x="44517" y="9085"/>
                    <a:pt x="44587" y="9041"/>
                    <a:pt x="44709" y="8966"/>
                  </a:cubicBezTo>
                  <a:close/>
                  <a:moveTo>
                    <a:pt x="45132" y="9037"/>
                  </a:moveTo>
                  <a:cubicBezTo>
                    <a:pt x="45133" y="9037"/>
                    <a:pt x="45133" y="9038"/>
                    <a:pt x="45133" y="9038"/>
                  </a:cubicBezTo>
                  <a:cubicBezTo>
                    <a:pt x="45137" y="9044"/>
                    <a:pt x="45073" y="9101"/>
                    <a:pt x="45036" y="9133"/>
                  </a:cubicBezTo>
                  <a:cubicBezTo>
                    <a:pt x="44951" y="9188"/>
                    <a:pt x="44867" y="9241"/>
                    <a:pt x="44783" y="9295"/>
                  </a:cubicBezTo>
                  <a:cubicBezTo>
                    <a:pt x="44876" y="9217"/>
                    <a:pt x="44949" y="9157"/>
                    <a:pt x="45024" y="9097"/>
                  </a:cubicBezTo>
                  <a:cubicBezTo>
                    <a:pt x="45063" y="9078"/>
                    <a:pt x="45124" y="9037"/>
                    <a:pt x="45132" y="9037"/>
                  </a:cubicBezTo>
                  <a:close/>
                  <a:moveTo>
                    <a:pt x="44891" y="9070"/>
                  </a:moveTo>
                  <a:cubicBezTo>
                    <a:pt x="44898" y="9070"/>
                    <a:pt x="44817" y="9134"/>
                    <a:pt x="44777" y="9170"/>
                  </a:cubicBezTo>
                  <a:cubicBezTo>
                    <a:pt x="44705" y="9216"/>
                    <a:pt x="44614" y="9278"/>
                    <a:pt x="44565" y="9298"/>
                  </a:cubicBezTo>
                  <a:cubicBezTo>
                    <a:pt x="44563" y="9299"/>
                    <a:pt x="44562" y="9299"/>
                    <a:pt x="44562" y="9299"/>
                  </a:cubicBezTo>
                  <a:cubicBezTo>
                    <a:pt x="44555" y="9299"/>
                    <a:pt x="44629" y="9249"/>
                    <a:pt x="44690" y="9188"/>
                  </a:cubicBezTo>
                  <a:cubicBezTo>
                    <a:pt x="44787" y="9130"/>
                    <a:pt x="44868" y="9079"/>
                    <a:pt x="44890" y="9070"/>
                  </a:cubicBezTo>
                  <a:cubicBezTo>
                    <a:pt x="44890" y="9070"/>
                    <a:pt x="44891" y="9070"/>
                    <a:pt x="44891" y="9070"/>
                  </a:cubicBezTo>
                  <a:close/>
                  <a:moveTo>
                    <a:pt x="12336" y="9154"/>
                  </a:moveTo>
                  <a:cubicBezTo>
                    <a:pt x="12369" y="9154"/>
                    <a:pt x="12437" y="9156"/>
                    <a:pt x="12498" y="9156"/>
                  </a:cubicBezTo>
                  <a:cubicBezTo>
                    <a:pt x="12586" y="9176"/>
                    <a:pt x="12661" y="9192"/>
                    <a:pt x="12664" y="9195"/>
                  </a:cubicBezTo>
                  <a:cubicBezTo>
                    <a:pt x="12685" y="9217"/>
                    <a:pt x="12644" y="9229"/>
                    <a:pt x="12716" y="9258"/>
                  </a:cubicBezTo>
                  <a:cubicBezTo>
                    <a:pt x="12751" y="9274"/>
                    <a:pt x="12902" y="9306"/>
                    <a:pt x="12860" y="9306"/>
                  </a:cubicBezTo>
                  <a:cubicBezTo>
                    <a:pt x="12845" y="9306"/>
                    <a:pt x="12807" y="9302"/>
                    <a:pt x="12732" y="9292"/>
                  </a:cubicBezTo>
                  <a:cubicBezTo>
                    <a:pt x="12698" y="9288"/>
                    <a:pt x="12410" y="9223"/>
                    <a:pt x="12444" y="9213"/>
                  </a:cubicBezTo>
                  <a:cubicBezTo>
                    <a:pt x="12467" y="9203"/>
                    <a:pt x="12542" y="9198"/>
                    <a:pt x="12319" y="9156"/>
                  </a:cubicBezTo>
                  <a:cubicBezTo>
                    <a:pt x="12312" y="9155"/>
                    <a:pt x="12320" y="9154"/>
                    <a:pt x="12336" y="9154"/>
                  </a:cubicBezTo>
                  <a:close/>
                  <a:moveTo>
                    <a:pt x="27088" y="9157"/>
                  </a:moveTo>
                  <a:cubicBezTo>
                    <a:pt x="27089" y="9157"/>
                    <a:pt x="27091" y="9157"/>
                    <a:pt x="27091" y="9158"/>
                  </a:cubicBezTo>
                  <a:cubicBezTo>
                    <a:pt x="27093" y="9163"/>
                    <a:pt x="27034" y="9220"/>
                    <a:pt x="27002" y="9254"/>
                  </a:cubicBezTo>
                  <a:cubicBezTo>
                    <a:pt x="26971" y="9269"/>
                    <a:pt x="26941" y="9285"/>
                    <a:pt x="26884" y="9316"/>
                  </a:cubicBezTo>
                  <a:cubicBezTo>
                    <a:pt x="26910" y="9289"/>
                    <a:pt x="26968" y="9236"/>
                    <a:pt x="27025" y="9182"/>
                  </a:cubicBezTo>
                  <a:cubicBezTo>
                    <a:pt x="27045" y="9174"/>
                    <a:pt x="27076" y="9157"/>
                    <a:pt x="27088" y="9157"/>
                  </a:cubicBezTo>
                  <a:close/>
                  <a:moveTo>
                    <a:pt x="16071" y="9195"/>
                  </a:moveTo>
                  <a:cubicBezTo>
                    <a:pt x="16102" y="9195"/>
                    <a:pt x="16216" y="9216"/>
                    <a:pt x="16330" y="9235"/>
                  </a:cubicBezTo>
                  <a:lnTo>
                    <a:pt x="16330" y="9235"/>
                  </a:lnTo>
                  <a:cubicBezTo>
                    <a:pt x="16419" y="9275"/>
                    <a:pt x="16414" y="9291"/>
                    <a:pt x="16407" y="9319"/>
                  </a:cubicBezTo>
                  <a:cubicBezTo>
                    <a:pt x="16232" y="9257"/>
                    <a:pt x="16047" y="9200"/>
                    <a:pt x="16064" y="9195"/>
                  </a:cubicBezTo>
                  <a:cubicBezTo>
                    <a:pt x="16066" y="9195"/>
                    <a:pt x="16068" y="9195"/>
                    <a:pt x="16071" y="9195"/>
                  </a:cubicBezTo>
                  <a:close/>
                  <a:moveTo>
                    <a:pt x="45071" y="8873"/>
                  </a:moveTo>
                  <a:lnTo>
                    <a:pt x="45071" y="8873"/>
                  </a:lnTo>
                  <a:cubicBezTo>
                    <a:pt x="45031" y="8910"/>
                    <a:pt x="44992" y="8947"/>
                    <a:pt x="44949" y="8979"/>
                  </a:cubicBezTo>
                  <a:cubicBezTo>
                    <a:pt x="44746" y="9107"/>
                    <a:pt x="44537" y="9236"/>
                    <a:pt x="44334" y="9336"/>
                  </a:cubicBezTo>
                  <a:cubicBezTo>
                    <a:pt x="44318" y="9345"/>
                    <a:pt x="44308" y="9349"/>
                    <a:pt x="44303" y="9349"/>
                  </a:cubicBezTo>
                  <a:cubicBezTo>
                    <a:pt x="44283" y="9349"/>
                    <a:pt x="44362" y="9278"/>
                    <a:pt x="44452" y="9223"/>
                  </a:cubicBezTo>
                  <a:cubicBezTo>
                    <a:pt x="44584" y="9145"/>
                    <a:pt x="44706" y="9053"/>
                    <a:pt x="44828" y="8973"/>
                  </a:cubicBezTo>
                  <a:cubicBezTo>
                    <a:pt x="44832" y="8970"/>
                    <a:pt x="44834" y="8969"/>
                    <a:pt x="44835" y="8969"/>
                  </a:cubicBezTo>
                  <a:cubicBezTo>
                    <a:pt x="44838" y="8969"/>
                    <a:pt x="44829" y="8982"/>
                    <a:pt x="44835" y="8982"/>
                  </a:cubicBezTo>
                  <a:cubicBezTo>
                    <a:pt x="44837" y="8982"/>
                    <a:pt x="44838" y="8981"/>
                    <a:pt x="44840" y="8980"/>
                  </a:cubicBezTo>
                  <a:cubicBezTo>
                    <a:pt x="44914" y="8951"/>
                    <a:pt x="44998" y="8914"/>
                    <a:pt x="45071" y="8873"/>
                  </a:cubicBezTo>
                  <a:close/>
                  <a:moveTo>
                    <a:pt x="19057" y="9345"/>
                  </a:moveTo>
                  <a:cubicBezTo>
                    <a:pt x="19080" y="9350"/>
                    <a:pt x="19102" y="9353"/>
                    <a:pt x="19132" y="9359"/>
                  </a:cubicBezTo>
                  <a:cubicBezTo>
                    <a:pt x="19175" y="9370"/>
                    <a:pt x="19217" y="9382"/>
                    <a:pt x="19263" y="9395"/>
                  </a:cubicBezTo>
                  <a:cubicBezTo>
                    <a:pt x="19238" y="9391"/>
                    <a:pt x="19211" y="9386"/>
                    <a:pt x="19195" y="9384"/>
                  </a:cubicBezTo>
                  <a:cubicBezTo>
                    <a:pt x="19147" y="9370"/>
                    <a:pt x="19101" y="9357"/>
                    <a:pt x="19057" y="9345"/>
                  </a:cubicBezTo>
                  <a:close/>
                  <a:moveTo>
                    <a:pt x="13982" y="9379"/>
                  </a:moveTo>
                  <a:cubicBezTo>
                    <a:pt x="13996" y="9379"/>
                    <a:pt x="14024" y="9382"/>
                    <a:pt x="14043" y="9384"/>
                  </a:cubicBezTo>
                  <a:cubicBezTo>
                    <a:pt x="14065" y="9389"/>
                    <a:pt x="14090" y="9397"/>
                    <a:pt x="14116" y="9404"/>
                  </a:cubicBezTo>
                  <a:cubicBezTo>
                    <a:pt x="14093" y="9403"/>
                    <a:pt x="14065" y="9400"/>
                    <a:pt x="14040" y="9397"/>
                  </a:cubicBezTo>
                  <a:cubicBezTo>
                    <a:pt x="14018" y="9391"/>
                    <a:pt x="13974" y="9379"/>
                    <a:pt x="13977" y="9379"/>
                  </a:cubicBezTo>
                  <a:cubicBezTo>
                    <a:pt x="13978" y="9379"/>
                    <a:pt x="13980" y="9379"/>
                    <a:pt x="13982" y="9379"/>
                  </a:cubicBezTo>
                  <a:close/>
                  <a:moveTo>
                    <a:pt x="16341" y="9237"/>
                  </a:moveTo>
                  <a:lnTo>
                    <a:pt x="16341" y="9237"/>
                  </a:lnTo>
                  <a:cubicBezTo>
                    <a:pt x="16370" y="9242"/>
                    <a:pt x="16398" y="9247"/>
                    <a:pt x="16425" y="9251"/>
                  </a:cubicBezTo>
                  <a:cubicBezTo>
                    <a:pt x="16497" y="9266"/>
                    <a:pt x="16541" y="9273"/>
                    <a:pt x="16597" y="9284"/>
                  </a:cubicBezTo>
                  <a:cubicBezTo>
                    <a:pt x="16729" y="9314"/>
                    <a:pt x="16866" y="9345"/>
                    <a:pt x="17003" y="9376"/>
                  </a:cubicBezTo>
                  <a:lnTo>
                    <a:pt x="17075" y="9412"/>
                  </a:lnTo>
                  <a:cubicBezTo>
                    <a:pt x="16934" y="9379"/>
                    <a:pt x="16796" y="9347"/>
                    <a:pt x="16653" y="9314"/>
                  </a:cubicBezTo>
                  <a:cubicBezTo>
                    <a:pt x="16591" y="9299"/>
                    <a:pt x="16525" y="9283"/>
                    <a:pt x="16341" y="9237"/>
                  </a:cubicBezTo>
                  <a:close/>
                  <a:moveTo>
                    <a:pt x="12925" y="8990"/>
                  </a:moveTo>
                  <a:cubicBezTo>
                    <a:pt x="12948" y="8990"/>
                    <a:pt x="12986" y="8992"/>
                    <a:pt x="13040" y="8997"/>
                  </a:cubicBezTo>
                  <a:cubicBezTo>
                    <a:pt x="13160" y="9030"/>
                    <a:pt x="13256" y="9058"/>
                    <a:pt x="13407" y="9101"/>
                  </a:cubicBezTo>
                  <a:cubicBezTo>
                    <a:pt x="13725" y="9182"/>
                    <a:pt x="13406" y="9145"/>
                    <a:pt x="13657" y="9223"/>
                  </a:cubicBezTo>
                  <a:cubicBezTo>
                    <a:pt x="13808" y="9250"/>
                    <a:pt x="14011" y="9291"/>
                    <a:pt x="14211" y="9335"/>
                  </a:cubicBezTo>
                  <a:cubicBezTo>
                    <a:pt x="14336" y="9363"/>
                    <a:pt x="14458" y="9391"/>
                    <a:pt x="14581" y="9420"/>
                  </a:cubicBezTo>
                  <a:cubicBezTo>
                    <a:pt x="14480" y="9410"/>
                    <a:pt x="14402" y="9406"/>
                    <a:pt x="14271" y="9388"/>
                  </a:cubicBezTo>
                  <a:cubicBezTo>
                    <a:pt x="14231" y="9382"/>
                    <a:pt x="14031" y="9335"/>
                    <a:pt x="13933" y="9310"/>
                  </a:cubicBezTo>
                  <a:cubicBezTo>
                    <a:pt x="13682" y="9250"/>
                    <a:pt x="13159" y="9089"/>
                    <a:pt x="13125" y="9070"/>
                  </a:cubicBezTo>
                  <a:cubicBezTo>
                    <a:pt x="13118" y="9064"/>
                    <a:pt x="13128" y="9061"/>
                    <a:pt x="13091" y="9053"/>
                  </a:cubicBezTo>
                  <a:cubicBezTo>
                    <a:pt x="12918" y="9011"/>
                    <a:pt x="12853" y="8990"/>
                    <a:pt x="12925" y="8990"/>
                  </a:cubicBezTo>
                  <a:close/>
                  <a:moveTo>
                    <a:pt x="13777" y="9085"/>
                  </a:moveTo>
                  <a:lnTo>
                    <a:pt x="13777" y="9085"/>
                  </a:lnTo>
                  <a:cubicBezTo>
                    <a:pt x="14016" y="9150"/>
                    <a:pt x="14144" y="9183"/>
                    <a:pt x="14308" y="9228"/>
                  </a:cubicBezTo>
                  <a:cubicBezTo>
                    <a:pt x="14450" y="9260"/>
                    <a:pt x="14643" y="9306"/>
                    <a:pt x="14798" y="9341"/>
                  </a:cubicBezTo>
                  <a:cubicBezTo>
                    <a:pt x="14809" y="9343"/>
                    <a:pt x="14818" y="9344"/>
                    <a:pt x="14824" y="9344"/>
                  </a:cubicBezTo>
                  <a:cubicBezTo>
                    <a:pt x="14864" y="9344"/>
                    <a:pt x="14783" y="9293"/>
                    <a:pt x="14681" y="9266"/>
                  </a:cubicBezTo>
                  <a:cubicBezTo>
                    <a:pt x="14549" y="9232"/>
                    <a:pt x="14380" y="9188"/>
                    <a:pt x="14280" y="9161"/>
                  </a:cubicBezTo>
                  <a:cubicBezTo>
                    <a:pt x="14224" y="9145"/>
                    <a:pt x="14281" y="9147"/>
                    <a:pt x="14289" y="9141"/>
                  </a:cubicBezTo>
                  <a:cubicBezTo>
                    <a:pt x="14400" y="9167"/>
                    <a:pt x="14523" y="9195"/>
                    <a:pt x="14620" y="9219"/>
                  </a:cubicBezTo>
                  <a:cubicBezTo>
                    <a:pt x="14692" y="9241"/>
                    <a:pt x="14767" y="9264"/>
                    <a:pt x="14784" y="9269"/>
                  </a:cubicBezTo>
                  <a:cubicBezTo>
                    <a:pt x="15226" y="9357"/>
                    <a:pt x="15227" y="9357"/>
                    <a:pt x="15243" y="9391"/>
                  </a:cubicBezTo>
                  <a:cubicBezTo>
                    <a:pt x="15248" y="9404"/>
                    <a:pt x="15271" y="9422"/>
                    <a:pt x="15229" y="9423"/>
                  </a:cubicBezTo>
                  <a:cubicBezTo>
                    <a:pt x="15204" y="9424"/>
                    <a:pt x="15180" y="9425"/>
                    <a:pt x="15150" y="9425"/>
                  </a:cubicBezTo>
                  <a:cubicBezTo>
                    <a:pt x="15103" y="9425"/>
                    <a:pt x="15040" y="9421"/>
                    <a:pt x="14934" y="9404"/>
                  </a:cubicBezTo>
                  <a:cubicBezTo>
                    <a:pt x="14777" y="9378"/>
                    <a:pt x="14514" y="9314"/>
                    <a:pt x="14306" y="9258"/>
                  </a:cubicBezTo>
                  <a:cubicBezTo>
                    <a:pt x="14183" y="9231"/>
                    <a:pt x="13868" y="9158"/>
                    <a:pt x="13790" y="9139"/>
                  </a:cubicBezTo>
                  <a:cubicBezTo>
                    <a:pt x="13699" y="9113"/>
                    <a:pt x="13772" y="9110"/>
                    <a:pt x="13777" y="9085"/>
                  </a:cubicBezTo>
                  <a:close/>
                  <a:moveTo>
                    <a:pt x="16900" y="9298"/>
                  </a:moveTo>
                  <a:lnTo>
                    <a:pt x="16900" y="9298"/>
                  </a:lnTo>
                  <a:cubicBezTo>
                    <a:pt x="17065" y="9336"/>
                    <a:pt x="17165" y="9360"/>
                    <a:pt x="17243" y="9378"/>
                  </a:cubicBezTo>
                  <a:cubicBezTo>
                    <a:pt x="17340" y="9404"/>
                    <a:pt x="17484" y="9445"/>
                    <a:pt x="17487" y="9451"/>
                  </a:cubicBezTo>
                  <a:cubicBezTo>
                    <a:pt x="17490" y="9455"/>
                    <a:pt x="17483" y="9456"/>
                    <a:pt x="17472" y="9456"/>
                  </a:cubicBezTo>
                  <a:cubicBezTo>
                    <a:pt x="17447" y="9456"/>
                    <a:pt x="17399" y="9450"/>
                    <a:pt x="17368" y="9448"/>
                  </a:cubicBezTo>
                  <a:cubicBezTo>
                    <a:pt x="17259" y="9414"/>
                    <a:pt x="17149" y="9379"/>
                    <a:pt x="16900" y="9298"/>
                  </a:cubicBezTo>
                  <a:close/>
                  <a:moveTo>
                    <a:pt x="18192" y="9447"/>
                  </a:moveTo>
                  <a:cubicBezTo>
                    <a:pt x="18220" y="9451"/>
                    <a:pt x="18242" y="9456"/>
                    <a:pt x="18267" y="9460"/>
                  </a:cubicBezTo>
                  <a:cubicBezTo>
                    <a:pt x="18289" y="9469"/>
                    <a:pt x="18318" y="9479"/>
                    <a:pt x="18327" y="9484"/>
                  </a:cubicBezTo>
                  <a:cubicBezTo>
                    <a:pt x="18328" y="9484"/>
                    <a:pt x="18328" y="9484"/>
                    <a:pt x="18327" y="9484"/>
                  </a:cubicBezTo>
                  <a:cubicBezTo>
                    <a:pt x="18321" y="9484"/>
                    <a:pt x="18284" y="9477"/>
                    <a:pt x="18262" y="9473"/>
                  </a:cubicBezTo>
                  <a:cubicBezTo>
                    <a:pt x="18239" y="9464"/>
                    <a:pt x="18217" y="9456"/>
                    <a:pt x="18192" y="9447"/>
                  </a:cubicBezTo>
                  <a:close/>
                  <a:moveTo>
                    <a:pt x="44990" y="8596"/>
                  </a:moveTo>
                  <a:cubicBezTo>
                    <a:pt x="44995" y="8596"/>
                    <a:pt x="44979" y="8615"/>
                    <a:pt x="44924" y="8667"/>
                  </a:cubicBezTo>
                  <a:cubicBezTo>
                    <a:pt x="44743" y="8829"/>
                    <a:pt x="44537" y="8976"/>
                    <a:pt x="44324" y="9105"/>
                  </a:cubicBezTo>
                  <a:cubicBezTo>
                    <a:pt x="44234" y="9161"/>
                    <a:pt x="44141" y="9211"/>
                    <a:pt x="44047" y="9261"/>
                  </a:cubicBezTo>
                  <a:cubicBezTo>
                    <a:pt x="44055" y="9275"/>
                    <a:pt x="44074" y="9282"/>
                    <a:pt x="44062" y="9307"/>
                  </a:cubicBezTo>
                  <a:cubicBezTo>
                    <a:pt x="44059" y="9311"/>
                    <a:pt x="43943" y="9381"/>
                    <a:pt x="43881" y="9414"/>
                  </a:cubicBezTo>
                  <a:cubicBezTo>
                    <a:pt x="43824" y="9445"/>
                    <a:pt x="43729" y="9491"/>
                    <a:pt x="43718" y="9491"/>
                  </a:cubicBezTo>
                  <a:cubicBezTo>
                    <a:pt x="43716" y="9491"/>
                    <a:pt x="43715" y="9491"/>
                    <a:pt x="43714" y="9491"/>
                  </a:cubicBezTo>
                  <a:cubicBezTo>
                    <a:pt x="43673" y="9491"/>
                    <a:pt x="43766" y="9421"/>
                    <a:pt x="44047" y="9261"/>
                  </a:cubicBezTo>
                  <a:cubicBezTo>
                    <a:pt x="44037" y="9244"/>
                    <a:pt x="44024" y="9228"/>
                    <a:pt x="44022" y="9206"/>
                  </a:cubicBezTo>
                  <a:cubicBezTo>
                    <a:pt x="44028" y="9201"/>
                    <a:pt x="44091" y="9158"/>
                    <a:pt x="44127" y="9135"/>
                  </a:cubicBezTo>
                  <a:lnTo>
                    <a:pt x="44256" y="9080"/>
                  </a:lnTo>
                  <a:cubicBezTo>
                    <a:pt x="44290" y="9055"/>
                    <a:pt x="44324" y="9029"/>
                    <a:pt x="44359" y="9002"/>
                  </a:cubicBezTo>
                  <a:cubicBezTo>
                    <a:pt x="44415" y="8955"/>
                    <a:pt x="44462" y="8917"/>
                    <a:pt x="44533" y="8860"/>
                  </a:cubicBezTo>
                  <a:cubicBezTo>
                    <a:pt x="44617" y="8794"/>
                    <a:pt x="44739" y="8721"/>
                    <a:pt x="44834" y="8646"/>
                  </a:cubicBezTo>
                  <a:cubicBezTo>
                    <a:pt x="44835" y="8645"/>
                    <a:pt x="44837" y="8644"/>
                    <a:pt x="44838" y="8643"/>
                  </a:cubicBezTo>
                  <a:lnTo>
                    <a:pt x="44838" y="8643"/>
                  </a:lnTo>
                  <a:cubicBezTo>
                    <a:pt x="44838" y="8643"/>
                    <a:pt x="44838" y="8643"/>
                    <a:pt x="44838" y="8643"/>
                  </a:cubicBezTo>
                  <a:cubicBezTo>
                    <a:pt x="44838" y="8643"/>
                    <a:pt x="44839" y="8643"/>
                    <a:pt x="44840" y="8642"/>
                  </a:cubicBezTo>
                  <a:cubicBezTo>
                    <a:pt x="44854" y="8632"/>
                    <a:pt x="44868" y="8621"/>
                    <a:pt x="44884" y="8609"/>
                  </a:cubicBezTo>
                  <a:lnTo>
                    <a:pt x="44884" y="8609"/>
                  </a:lnTo>
                  <a:cubicBezTo>
                    <a:pt x="44865" y="8646"/>
                    <a:pt x="44883" y="8643"/>
                    <a:pt x="44846" y="8682"/>
                  </a:cubicBezTo>
                  <a:cubicBezTo>
                    <a:pt x="44831" y="8697"/>
                    <a:pt x="44827" y="8704"/>
                    <a:pt x="44830" y="8704"/>
                  </a:cubicBezTo>
                  <a:cubicBezTo>
                    <a:pt x="44842" y="8704"/>
                    <a:pt x="44978" y="8596"/>
                    <a:pt x="44990" y="8596"/>
                  </a:cubicBezTo>
                  <a:close/>
                  <a:moveTo>
                    <a:pt x="10889" y="8365"/>
                  </a:moveTo>
                  <a:cubicBezTo>
                    <a:pt x="10892" y="8365"/>
                    <a:pt x="10974" y="8370"/>
                    <a:pt x="11018" y="8373"/>
                  </a:cubicBezTo>
                  <a:cubicBezTo>
                    <a:pt x="11037" y="8380"/>
                    <a:pt x="11064" y="8389"/>
                    <a:pt x="11067" y="8395"/>
                  </a:cubicBezTo>
                  <a:cubicBezTo>
                    <a:pt x="11067" y="8396"/>
                    <a:pt x="11054" y="8396"/>
                    <a:pt x="11038" y="8396"/>
                  </a:cubicBezTo>
                  <a:cubicBezTo>
                    <a:pt x="11023" y="8396"/>
                    <a:pt x="11005" y="8396"/>
                    <a:pt x="10996" y="8398"/>
                  </a:cubicBezTo>
                  <a:cubicBezTo>
                    <a:pt x="11315" y="8424"/>
                    <a:pt x="11559" y="8436"/>
                    <a:pt x="11810" y="8467"/>
                  </a:cubicBezTo>
                  <a:cubicBezTo>
                    <a:pt x="11892" y="8479"/>
                    <a:pt x="12064" y="8504"/>
                    <a:pt x="12071" y="8505"/>
                  </a:cubicBezTo>
                  <a:cubicBezTo>
                    <a:pt x="12069" y="8511"/>
                    <a:pt x="12060" y="8519"/>
                    <a:pt x="12019" y="8519"/>
                  </a:cubicBezTo>
                  <a:cubicBezTo>
                    <a:pt x="12008" y="8519"/>
                    <a:pt x="11995" y="8518"/>
                    <a:pt x="11979" y="8517"/>
                  </a:cubicBezTo>
                  <a:cubicBezTo>
                    <a:pt x="11716" y="8492"/>
                    <a:pt x="11423" y="8472"/>
                    <a:pt x="11245" y="8472"/>
                  </a:cubicBezTo>
                  <a:cubicBezTo>
                    <a:pt x="11187" y="8472"/>
                    <a:pt x="11141" y="8474"/>
                    <a:pt x="11112" y="8479"/>
                  </a:cubicBezTo>
                  <a:cubicBezTo>
                    <a:pt x="11110" y="8479"/>
                    <a:pt x="11105" y="8479"/>
                    <a:pt x="11099" y="8479"/>
                  </a:cubicBezTo>
                  <a:cubicBezTo>
                    <a:pt x="11061" y="8479"/>
                    <a:pt x="10954" y="8472"/>
                    <a:pt x="10878" y="8470"/>
                  </a:cubicBezTo>
                  <a:cubicBezTo>
                    <a:pt x="10744" y="8463"/>
                    <a:pt x="10605" y="8457"/>
                    <a:pt x="10465" y="8449"/>
                  </a:cubicBezTo>
                  <a:lnTo>
                    <a:pt x="10465" y="8449"/>
                  </a:lnTo>
                  <a:cubicBezTo>
                    <a:pt x="10596" y="8465"/>
                    <a:pt x="10728" y="8482"/>
                    <a:pt x="10858" y="8496"/>
                  </a:cubicBezTo>
                  <a:cubicBezTo>
                    <a:pt x="10927" y="8505"/>
                    <a:pt x="10996" y="8513"/>
                    <a:pt x="11058" y="8523"/>
                  </a:cubicBezTo>
                  <a:cubicBezTo>
                    <a:pt x="11137" y="8536"/>
                    <a:pt x="11203" y="8554"/>
                    <a:pt x="11280" y="8561"/>
                  </a:cubicBezTo>
                  <a:cubicBezTo>
                    <a:pt x="11373" y="8571"/>
                    <a:pt x="11423" y="8574"/>
                    <a:pt x="11450" y="8574"/>
                  </a:cubicBezTo>
                  <a:cubicBezTo>
                    <a:pt x="11503" y="8574"/>
                    <a:pt x="11464" y="8561"/>
                    <a:pt x="11471" y="8555"/>
                  </a:cubicBezTo>
                  <a:cubicBezTo>
                    <a:pt x="11491" y="8539"/>
                    <a:pt x="11554" y="8530"/>
                    <a:pt x="11663" y="8530"/>
                  </a:cubicBezTo>
                  <a:cubicBezTo>
                    <a:pt x="11828" y="8530"/>
                    <a:pt x="12097" y="8551"/>
                    <a:pt x="12482" y="8599"/>
                  </a:cubicBezTo>
                  <a:cubicBezTo>
                    <a:pt x="12739" y="8632"/>
                    <a:pt x="12916" y="8669"/>
                    <a:pt x="12926" y="8691"/>
                  </a:cubicBezTo>
                  <a:cubicBezTo>
                    <a:pt x="12930" y="8700"/>
                    <a:pt x="12933" y="8705"/>
                    <a:pt x="12914" y="8705"/>
                  </a:cubicBezTo>
                  <a:cubicBezTo>
                    <a:pt x="12877" y="8705"/>
                    <a:pt x="12760" y="8685"/>
                    <a:pt x="12417" y="8633"/>
                  </a:cubicBezTo>
                  <a:cubicBezTo>
                    <a:pt x="12316" y="8617"/>
                    <a:pt x="12204" y="8608"/>
                    <a:pt x="12096" y="8601"/>
                  </a:cubicBezTo>
                  <a:lnTo>
                    <a:pt x="12096" y="8601"/>
                  </a:lnTo>
                  <a:cubicBezTo>
                    <a:pt x="12136" y="8632"/>
                    <a:pt x="12589" y="8674"/>
                    <a:pt x="12728" y="8713"/>
                  </a:cubicBezTo>
                  <a:cubicBezTo>
                    <a:pt x="12847" y="8745"/>
                    <a:pt x="12997" y="8786"/>
                    <a:pt x="13153" y="8827"/>
                  </a:cubicBezTo>
                  <a:cubicBezTo>
                    <a:pt x="13204" y="8838"/>
                    <a:pt x="13332" y="8861"/>
                    <a:pt x="13424" y="8879"/>
                  </a:cubicBezTo>
                  <a:cubicBezTo>
                    <a:pt x="13444" y="8876"/>
                    <a:pt x="13516" y="8880"/>
                    <a:pt x="13479" y="8866"/>
                  </a:cubicBezTo>
                  <a:cubicBezTo>
                    <a:pt x="13387" y="8839"/>
                    <a:pt x="13225" y="8792"/>
                    <a:pt x="13141" y="8769"/>
                  </a:cubicBezTo>
                  <a:cubicBezTo>
                    <a:pt x="13071" y="8744"/>
                    <a:pt x="13073" y="8731"/>
                    <a:pt x="13144" y="8731"/>
                  </a:cubicBezTo>
                  <a:cubicBezTo>
                    <a:pt x="13233" y="8731"/>
                    <a:pt x="13431" y="8751"/>
                    <a:pt x="13728" y="8797"/>
                  </a:cubicBezTo>
                  <a:cubicBezTo>
                    <a:pt x="14019" y="8839"/>
                    <a:pt x="14152" y="8870"/>
                    <a:pt x="14477" y="8961"/>
                  </a:cubicBezTo>
                  <a:cubicBezTo>
                    <a:pt x="14565" y="8983"/>
                    <a:pt x="14699" y="9019"/>
                    <a:pt x="14793" y="9042"/>
                  </a:cubicBezTo>
                  <a:cubicBezTo>
                    <a:pt x="15080" y="9105"/>
                    <a:pt x="15229" y="9148"/>
                    <a:pt x="15376" y="9197"/>
                  </a:cubicBezTo>
                  <a:cubicBezTo>
                    <a:pt x="15441" y="9217"/>
                    <a:pt x="15485" y="9235"/>
                    <a:pt x="15508" y="9247"/>
                  </a:cubicBezTo>
                  <a:cubicBezTo>
                    <a:pt x="15516" y="9252"/>
                    <a:pt x="15507" y="9252"/>
                    <a:pt x="15495" y="9252"/>
                  </a:cubicBezTo>
                  <a:cubicBezTo>
                    <a:pt x="15489" y="9252"/>
                    <a:pt x="15482" y="9252"/>
                    <a:pt x="15477" y="9252"/>
                  </a:cubicBezTo>
                  <a:cubicBezTo>
                    <a:pt x="15473" y="9252"/>
                    <a:pt x="15470" y="9252"/>
                    <a:pt x="15467" y="9253"/>
                  </a:cubicBezTo>
                  <a:cubicBezTo>
                    <a:pt x="15599" y="9285"/>
                    <a:pt x="15757" y="9323"/>
                    <a:pt x="15857" y="9347"/>
                  </a:cubicBezTo>
                  <a:cubicBezTo>
                    <a:pt x="15938" y="9370"/>
                    <a:pt x="15966" y="9388"/>
                    <a:pt x="15985" y="9401"/>
                  </a:cubicBezTo>
                  <a:cubicBezTo>
                    <a:pt x="16026" y="9430"/>
                    <a:pt x="16047" y="9453"/>
                    <a:pt x="16149" y="9495"/>
                  </a:cubicBezTo>
                  <a:lnTo>
                    <a:pt x="16149" y="9495"/>
                  </a:lnTo>
                  <a:cubicBezTo>
                    <a:pt x="16131" y="9493"/>
                    <a:pt x="16113" y="9491"/>
                    <a:pt x="16098" y="9489"/>
                  </a:cubicBezTo>
                  <a:cubicBezTo>
                    <a:pt x="16022" y="9485"/>
                    <a:pt x="15966" y="9487"/>
                    <a:pt x="15870" y="9478"/>
                  </a:cubicBezTo>
                  <a:cubicBezTo>
                    <a:pt x="15842" y="9475"/>
                    <a:pt x="15680" y="9442"/>
                    <a:pt x="15655" y="9435"/>
                  </a:cubicBezTo>
                  <a:cubicBezTo>
                    <a:pt x="15436" y="9369"/>
                    <a:pt x="14995" y="9272"/>
                    <a:pt x="15037" y="9248"/>
                  </a:cubicBezTo>
                  <a:cubicBezTo>
                    <a:pt x="15054" y="9239"/>
                    <a:pt x="14867" y="9182"/>
                    <a:pt x="14761" y="9142"/>
                  </a:cubicBezTo>
                  <a:cubicBezTo>
                    <a:pt x="14545" y="9110"/>
                    <a:pt x="14331" y="9080"/>
                    <a:pt x="14181" y="9072"/>
                  </a:cubicBezTo>
                  <a:cubicBezTo>
                    <a:pt x="13919" y="9044"/>
                    <a:pt x="13482" y="9000"/>
                    <a:pt x="13101" y="8960"/>
                  </a:cubicBezTo>
                  <a:cubicBezTo>
                    <a:pt x="12948" y="8947"/>
                    <a:pt x="12781" y="8911"/>
                    <a:pt x="12673" y="8882"/>
                  </a:cubicBezTo>
                  <a:cubicBezTo>
                    <a:pt x="12601" y="8863"/>
                    <a:pt x="12511" y="8839"/>
                    <a:pt x="12522" y="8835"/>
                  </a:cubicBezTo>
                  <a:cubicBezTo>
                    <a:pt x="12545" y="8819"/>
                    <a:pt x="12405" y="8795"/>
                    <a:pt x="12149" y="8758"/>
                  </a:cubicBezTo>
                  <a:cubicBezTo>
                    <a:pt x="11843" y="8711"/>
                    <a:pt x="11534" y="8679"/>
                    <a:pt x="11231" y="8639"/>
                  </a:cubicBezTo>
                  <a:cubicBezTo>
                    <a:pt x="11187" y="8635"/>
                    <a:pt x="11178" y="8621"/>
                    <a:pt x="11155" y="8613"/>
                  </a:cubicBezTo>
                  <a:cubicBezTo>
                    <a:pt x="11108" y="8616"/>
                    <a:pt x="11045" y="8617"/>
                    <a:pt x="11015" y="8621"/>
                  </a:cubicBezTo>
                  <a:cubicBezTo>
                    <a:pt x="10991" y="8626"/>
                    <a:pt x="10952" y="8627"/>
                    <a:pt x="10907" y="8627"/>
                  </a:cubicBezTo>
                  <a:cubicBezTo>
                    <a:pt x="10806" y="8627"/>
                    <a:pt x="10679" y="8618"/>
                    <a:pt x="10646" y="8608"/>
                  </a:cubicBezTo>
                  <a:cubicBezTo>
                    <a:pt x="10536" y="8571"/>
                    <a:pt x="10410" y="8563"/>
                    <a:pt x="10267" y="8563"/>
                  </a:cubicBezTo>
                  <a:cubicBezTo>
                    <a:pt x="10169" y="8563"/>
                    <a:pt x="10063" y="8566"/>
                    <a:pt x="9948" y="8567"/>
                  </a:cubicBezTo>
                  <a:cubicBezTo>
                    <a:pt x="9665" y="8567"/>
                    <a:pt x="9712" y="8591"/>
                    <a:pt x="9712" y="8607"/>
                  </a:cubicBezTo>
                  <a:cubicBezTo>
                    <a:pt x="9712" y="8619"/>
                    <a:pt x="9632" y="8621"/>
                    <a:pt x="9531" y="8621"/>
                  </a:cubicBezTo>
                  <a:cubicBezTo>
                    <a:pt x="9470" y="8621"/>
                    <a:pt x="9401" y="8620"/>
                    <a:pt x="9338" y="8620"/>
                  </a:cubicBezTo>
                  <a:cubicBezTo>
                    <a:pt x="9058" y="8617"/>
                    <a:pt x="8874" y="8614"/>
                    <a:pt x="8954" y="8596"/>
                  </a:cubicBezTo>
                  <a:cubicBezTo>
                    <a:pt x="9007" y="8584"/>
                    <a:pt x="9135" y="8568"/>
                    <a:pt x="8972" y="8568"/>
                  </a:cubicBezTo>
                  <a:cubicBezTo>
                    <a:pt x="8964" y="8568"/>
                    <a:pt x="8957" y="8568"/>
                    <a:pt x="8948" y="8568"/>
                  </a:cubicBezTo>
                  <a:cubicBezTo>
                    <a:pt x="8638" y="8573"/>
                    <a:pt x="8618" y="8589"/>
                    <a:pt x="8617" y="8605"/>
                  </a:cubicBezTo>
                  <a:cubicBezTo>
                    <a:pt x="8617" y="8611"/>
                    <a:pt x="8558" y="8619"/>
                    <a:pt x="8505" y="8626"/>
                  </a:cubicBezTo>
                  <a:cubicBezTo>
                    <a:pt x="8146" y="8676"/>
                    <a:pt x="7449" y="8747"/>
                    <a:pt x="6965" y="8841"/>
                  </a:cubicBezTo>
                  <a:cubicBezTo>
                    <a:pt x="6893" y="8852"/>
                    <a:pt x="6867" y="8855"/>
                    <a:pt x="6848" y="8855"/>
                  </a:cubicBezTo>
                  <a:cubicBezTo>
                    <a:pt x="6840" y="8855"/>
                    <a:pt x="6833" y="8855"/>
                    <a:pt x="6824" y="8854"/>
                  </a:cubicBezTo>
                  <a:cubicBezTo>
                    <a:pt x="6797" y="8852"/>
                    <a:pt x="6778" y="8839"/>
                    <a:pt x="6757" y="8832"/>
                  </a:cubicBezTo>
                  <a:cubicBezTo>
                    <a:pt x="6721" y="8807"/>
                    <a:pt x="6687" y="8770"/>
                    <a:pt x="6647" y="8704"/>
                  </a:cubicBezTo>
                  <a:cubicBezTo>
                    <a:pt x="6618" y="8649"/>
                    <a:pt x="6618" y="8589"/>
                    <a:pt x="6629" y="8568"/>
                  </a:cubicBezTo>
                  <a:cubicBezTo>
                    <a:pt x="6636" y="8553"/>
                    <a:pt x="6643" y="8550"/>
                    <a:pt x="6649" y="8550"/>
                  </a:cubicBezTo>
                  <a:cubicBezTo>
                    <a:pt x="6653" y="8550"/>
                    <a:pt x="6656" y="8551"/>
                    <a:pt x="6659" y="8552"/>
                  </a:cubicBezTo>
                  <a:cubicBezTo>
                    <a:pt x="6661" y="8552"/>
                    <a:pt x="6665" y="8555"/>
                    <a:pt x="6669" y="8557"/>
                  </a:cubicBezTo>
                  <a:lnTo>
                    <a:pt x="6669" y="8557"/>
                  </a:lnTo>
                  <a:cubicBezTo>
                    <a:pt x="6673" y="8561"/>
                    <a:pt x="6676" y="8563"/>
                    <a:pt x="6677" y="8564"/>
                  </a:cubicBezTo>
                  <a:lnTo>
                    <a:pt x="6677" y="8564"/>
                  </a:lnTo>
                  <a:cubicBezTo>
                    <a:pt x="6691" y="8561"/>
                    <a:pt x="6708" y="8557"/>
                    <a:pt x="6718" y="8554"/>
                  </a:cubicBezTo>
                  <a:cubicBezTo>
                    <a:pt x="6816" y="8536"/>
                    <a:pt x="6872" y="8526"/>
                    <a:pt x="6903" y="8520"/>
                  </a:cubicBezTo>
                  <a:cubicBezTo>
                    <a:pt x="6940" y="8511"/>
                    <a:pt x="6941" y="8505"/>
                    <a:pt x="6930" y="8499"/>
                  </a:cubicBezTo>
                  <a:cubicBezTo>
                    <a:pt x="6878" y="8479"/>
                    <a:pt x="7237" y="8432"/>
                    <a:pt x="7399" y="8418"/>
                  </a:cubicBezTo>
                  <a:cubicBezTo>
                    <a:pt x="7472" y="8413"/>
                    <a:pt x="7515" y="8411"/>
                    <a:pt x="7538" y="8411"/>
                  </a:cubicBezTo>
                  <a:cubicBezTo>
                    <a:pt x="7606" y="8411"/>
                    <a:pt x="7482" y="8432"/>
                    <a:pt x="7393" y="8449"/>
                  </a:cubicBezTo>
                  <a:cubicBezTo>
                    <a:pt x="7334" y="8461"/>
                    <a:pt x="7308" y="8470"/>
                    <a:pt x="7348" y="8470"/>
                  </a:cubicBezTo>
                  <a:cubicBezTo>
                    <a:pt x="7377" y="8470"/>
                    <a:pt x="7440" y="8465"/>
                    <a:pt x="7550" y="8454"/>
                  </a:cubicBezTo>
                  <a:lnTo>
                    <a:pt x="7550" y="8454"/>
                  </a:lnTo>
                  <a:cubicBezTo>
                    <a:pt x="7527" y="8468"/>
                    <a:pt x="7530" y="8477"/>
                    <a:pt x="7477" y="8491"/>
                  </a:cubicBezTo>
                  <a:cubicBezTo>
                    <a:pt x="7324" y="8523"/>
                    <a:pt x="7153" y="8573"/>
                    <a:pt x="6987" y="8616"/>
                  </a:cubicBezTo>
                  <a:cubicBezTo>
                    <a:pt x="6933" y="8630"/>
                    <a:pt x="6936" y="8634"/>
                    <a:pt x="6967" y="8634"/>
                  </a:cubicBezTo>
                  <a:cubicBezTo>
                    <a:pt x="7013" y="8634"/>
                    <a:pt x="7124" y="8624"/>
                    <a:pt x="7197" y="8620"/>
                  </a:cubicBezTo>
                  <a:cubicBezTo>
                    <a:pt x="7250" y="8607"/>
                    <a:pt x="7290" y="8595"/>
                    <a:pt x="7361" y="8583"/>
                  </a:cubicBezTo>
                  <a:cubicBezTo>
                    <a:pt x="7459" y="8570"/>
                    <a:pt x="7578" y="8555"/>
                    <a:pt x="7692" y="8541"/>
                  </a:cubicBezTo>
                  <a:cubicBezTo>
                    <a:pt x="7968" y="8510"/>
                    <a:pt x="8102" y="8493"/>
                    <a:pt x="8049" y="8483"/>
                  </a:cubicBezTo>
                  <a:lnTo>
                    <a:pt x="8049" y="8483"/>
                  </a:lnTo>
                  <a:cubicBezTo>
                    <a:pt x="7914" y="8487"/>
                    <a:pt x="7822" y="8492"/>
                    <a:pt x="7786" y="8492"/>
                  </a:cubicBezTo>
                  <a:cubicBezTo>
                    <a:pt x="7771" y="8492"/>
                    <a:pt x="7767" y="8491"/>
                    <a:pt x="7774" y="8489"/>
                  </a:cubicBezTo>
                  <a:cubicBezTo>
                    <a:pt x="7808" y="8482"/>
                    <a:pt x="7942" y="8461"/>
                    <a:pt x="8031" y="8454"/>
                  </a:cubicBezTo>
                  <a:cubicBezTo>
                    <a:pt x="8080" y="8458"/>
                    <a:pt x="8140" y="8461"/>
                    <a:pt x="8162" y="8467"/>
                  </a:cubicBezTo>
                  <a:cubicBezTo>
                    <a:pt x="8168" y="8468"/>
                    <a:pt x="8056" y="8479"/>
                    <a:pt x="8049" y="8483"/>
                  </a:cubicBezTo>
                  <a:cubicBezTo>
                    <a:pt x="8279" y="8463"/>
                    <a:pt x="8405" y="8457"/>
                    <a:pt x="8485" y="8457"/>
                  </a:cubicBezTo>
                  <a:cubicBezTo>
                    <a:pt x="8590" y="8457"/>
                    <a:pt x="8617" y="8468"/>
                    <a:pt x="8696" y="8473"/>
                  </a:cubicBezTo>
                  <a:cubicBezTo>
                    <a:pt x="8747" y="8476"/>
                    <a:pt x="8799" y="8479"/>
                    <a:pt x="8856" y="8479"/>
                  </a:cubicBezTo>
                  <a:cubicBezTo>
                    <a:pt x="8917" y="8479"/>
                    <a:pt x="8983" y="8476"/>
                    <a:pt x="9058" y="8467"/>
                  </a:cubicBezTo>
                  <a:cubicBezTo>
                    <a:pt x="9166" y="8451"/>
                    <a:pt x="9319" y="8445"/>
                    <a:pt x="9403" y="8435"/>
                  </a:cubicBezTo>
                  <a:cubicBezTo>
                    <a:pt x="9626" y="8404"/>
                    <a:pt x="9986" y="8387"/>
                    <a:pt x="10370" y="8387"/>
                  </a:cubicBezTo>
                  <a:cubicBezTo>
                    <a:pt x="10485" y="8387"/>
                    <a:pt x="10602" y="8389"/>
                    <a:pt x="10718" y="8392"/>
                  </a:cubicBezTo>
                  <a:cubicBezTo>
                    <a:pt x="10831" y="8395"/>
                    <a:pt x="10952" y="8396"/>
                    <a:pt x="10996" y="8398"/>
                  </a:cubicBezTo>
                  <a:cubicBezTo>
                    <a:pt x="10903" y="8382"/>
                    <a:pt x="10889" y="8373"/>
                    <a:pt x="10889" y="8365"/>
                  </a:cubicBezTo>
                  <a:close/>
                  <a:moveTo>
                    <a:pt x="12636" y="9450"/>
                  </a:moveTo>
                  <a:cubicBezTo>
                    <a:pt x="12744" y="9457"/>
                    <a:pt x="12867" y="9466"/>
                    <a:pt x="12975" y="9473"/>
                  </a:cubicBezTo>
                  <a:cubicBezTo>
                    <a:pt x="13112" y="9500"/>
                    <a:pt x="13187" y="9514"/>
                    <a:pt x="13219" y="9523"/>
                  </a:cubicBezTo>
                  <a:cubicBezTo>
                    <a:pt x="13248" y="9532"/>
                    <a:pt x="13268" y="9542"/>
                    <a:pt x="13258" y="9542"/>
                  </a:cubicBezTo>
                  <a:cubicBezTo>
                    <a:pt x="13256" y="9542"/>
                    <a:pt x="13254" y="9542"/>
                    <a:pt x="13250" y="9541"/>
                  </a:cubicBezTo>
                  <a:cubicBezTo>
                    <a:pt x="13084" y="9520"/>
                    <a:pt x="12907" y="9498"/>
                    <a:pt x="12732" y="9476"/>
                  </a:cubicBezTo>
                  <a:cubicBezTo>
                    <a:pt x="12697" y="9467"/>
                    <a:pt x="12622" y="9450"/>
                    <a:pt x="12636" y="9450"/>
                  </a:cubicBezTo>
                  <a:close/>
                  <a:moveTo>
                    <a:pt x="29386" y="6956"/>
                  </a:moveTo>
                  <a:cubicBezTo>
                    <a:pt x="29389" y="6956"/>
                    <a:pt x="29389" y="6958"/>
                    <a:pt x="29383" y="6965"/>
                  </a:cubicBezTo>
                  <a:cubicBezTo>
                    <a:pt x="29335" y="7020"/>
                    <a:pt x="29212" y="7137"/>
                    <a:pt x="29238" y="7137"/>
                  </a:cubicBezTo>
                  <a:cubicBezTo>
                    <a:pt x="29241" y="7137"/>
                    <a:pt x="29245" y="7136"/>
                    <a:pt x="29253" y="7133"/>
                  </a:cubicBezTo>
                  <a:cubicBezTo>
                    <a:pt x="29258" y="7130"/>
                    <a:pt x="29262" y="7129"/>
                    <a:pt x="29265" y="7129"/>
                  </a:cubicBezTo>
                  <a:cubicBezTo>
                    <a:pt x="29282" y="7129"/>
                    <a:pt x="29205" y="7197"/>
                    <a:pt x="29049" y="7325"/>
                  </a:cubicBezTo>
                  <a:cubicBezTo>
                    <a:pt x="28875" y="7470"/>
                    <a:pt x="28782" y="7540"/>
                    <a:pt x="28763" y="7540"/>
                  </a:cubicBezTo>
                  <a:cubicBezTo>
                    <a:pt x="28760" y="7540"/>
                    <a:pt x="28759" y="7538"/>
                    <a:pt x="28760" y="7534"/>
                  </a:cubicBezTo>
                  <a:cubicBezTo>
                    <a:pt x="28760" y="7530"/>
                    <a:pt x="28762" y="7522"/>
                    <a:pt x="28757" y="7522"/>
                  </a:cubicBezTo>
                  <a:cubicBezTo>
                    <a:pt x="28746" y="7522"/>
                    <a:pt x="28707" y="7549"/>
                    <a:pt x="28576" y="7671"/>
                  </a:cubicBezTo>
                  <a:cubicBezTo>
                    <a:pt x="28368" y="7865"/>
                    <a:pt x="28002" y="8187"/>
                    <a:pt x="27980" y="8249"/>
                  </a:cubicBezTo>
                  <a:cubicBezTo>
                    <a:pt x="27974" y="8264"/>
                    <a:pt x="27900" y="8336"/>
                    <a:pt x="27839" y="8396"/>
                  </a:cubicBezTo>
                  <a:cubicBezTo>
                    <a:pt x="27714" y="8518"/>
                    <a:pt x="27584" y="8633"/>
                    <a:pt x="27516" y="8669"/>
                  </a:cubicBezTo>
                  <a:cubicBezTo>
                    <a:pt x="27484" y="8686"/>
                    <a:pt x="27471" y="8677"/>
                    <a:pt x="27438" y="8707"/>
                  </a:cubicBezTo>
                  <a:cubicBezTo>
                    <a:pt x="26997" y="9091"/>
                    <a:pt x="27034" y="9023"/>
                    <a:pt x="26966" y="9045"/>
                  </a:cubicBezTo>
                  <a:cubicBezTo>
                    <a:pt x="26928" y="9058"/>
                    <a:pt x="26743" y="9189"/>
                    <a:pt x="26463" y="9472"/>
                  </a:cubicBezTo>
                  <a:cubicBezTo>
                    <a:pt x="26448" y="9485"/>
                    <a:pt x="26369" y="9553"/>
                    <a:pt x="26359" y="9562"/>
                  </a:cubicBezTo>
                  <a:cubicBezTo>
                    <a:pt x="26346" y="9570"/>
                    <a:pt x="26334" y="9576"/>
                    <a:pt x="26330" y="9576"/>
                  </a:cubicBezTo>
                  <a:cubicBezTo>
                    <a:pt x="26327" y="9576"/>
                    <a:pt x="26328" y="9573"/>
                    <a:pt x="26338" y="9563"/>
                  </a:cubicBezTo>
                  <a:cubicBezTo>
                    <a:pt x="26382" y="9520"/>
                    <a:pt x="26456" y="9451"/>
                    <a:pt x="26512" y="9397"/>
                  </a:cubicBezTo>
                  <a:cubicBezTo>
                    <a:pt x="26643" y="9269"/>
                    <a:pt x="26772" y="9144"/>
                    <a:pt x="26901" y="9017"/>
                  </a:cubicBezTo>
                  <a:cubicBezTo>
                    <a:pt x="27002" y="8947"/>
                    <a:pt x="27102" y="8873"/>
                    <a:pt x="27205" y="8799"/>
                  </a:cubicBezTo>
                  <a:cubicBezTo>
                    <a:pt x="27250" y="8764"/>
                    <a:pt x="27306" y="8721"/>
                    <a:pt x="27359" y="8683"/>
                  </a:cubicBezTo>
                  <a:cubicBezTo>
                    <a:pt x="27569" y="8465"/>
                    <a:pt x="27765" y="8276"/>
                    <a:pt x="28021" y="8030"/>
                  </a:cubicBezTo>
                  <a:cubicBezTo>
                    <a:pt x="28121" y="7959"/>
                    <a:pt x="28202" y="7912"/>
                    <a:pt x="28324" y="7812"/>
                  </a:cubicBezTo>
                  <a:cubicBezTo>
                    <a:pt x="28555" y="7625"/>
                    <a:pt x="28857" y="7415"/>
                    <a:pt x="29051" y="7209"/>
                  </a:cubicBezTo>
                  <a:cubicBezTo>
                    <a:pt x="29076" y="7183"/>
                    <a:pt x="29225" y="7060"/>
                    <a:pt x="29317" y="6985"/>
                  </a:cubicBezTo>
                  <a:cubicBezTo>
                    <a:pt x="29335" y="6979"/>
                    <a:pt x="29376" y="6956"/>
                    <a:pt x="29386" y="6956"/>
                  </a:cubicBezTo>
                  <a:close/>
                  <a:moveTo>
                    <a:pt x="26874" y="9182"/>
                  </a:moveTo>
                  <a:lnTo>
                    <a:pt x="26874" y="9182"/>
                  </a:lnTo>
                  <a:cubicBezTo>
                    <a:pt x="26853" y="9210"/>
                    <a:pt x="26853" y="9214"/>
                    <a:pt x="26841" y="9226"/>
                  </a:cubicBezTo>
                  <a:cubicBezTo>
                    <a:pt x="26809" y="9254"/>
                    <a:pt x="26757" y="9301"/>
                    <a:pt x="26738" y="9317"/>
                  </a:cubicBezTo>
                  <a:cubicBezTo>
                    <a:pt x="26620" y="9410"/>
                    <a:pt x="26507" y="9497"/>
                    <a:pt x="26401" y="9581"/>
                  </a:cubicBezTo>
                  <a:cubicBezTo>
                    <a:pt x="26400" y="9582"/>
                    <a:pt x="26399" y="9582"/>
                    <a:pt x="26399" y="9582"/>
                  </a:cubicBezTo>
                  <a:cubicBezTo>
                    <a:pt x="26396" y="9582"/>
                    <a:pt x="26426" y="9550"/>
                    <a:pt x="26445" y="9529"/>
                  </a:cubicBezTo>
                  <a:cubicBezTo>
                    <a:pt x="26456" y="9520"/>
                    <a:pt x="26501" y="9479"/>
                    <a:pt x="26517" y="9466"/>
                  </a:cubicBezTo>
                  <a:cubicBezTo>
                    <a:pt x="26645" y="9363"/>
                    <a:pt x="26771" y="9264"/>
                    <a:pt x="26874" y="9182"/>
                  </a:cubicBezTo>
                  <a:close/>
                  <a:moveTo>
                    <a:pt x="19026" y="9538"/>
                  </a:moveTo>
                  <a:cubicBezTo>
                    <a:pt x="19069" y="9548"/>
                    <a:pt x="19141" y="9565"/>
                    <a:pt x="19152" y="9566"/>
                  </a:cubicBezTo>
                  <a:cubicBezTo>
                    <a:pt x="19183" y="9576"/>
                    <a:pt x="19194" y="9584"/>
                    <a:pt x="19211" y="9591"/>
                  </a:cubicBezTo>
                  <a:cubicBezTo>
                    <a:pt x="19187" y="9585"/>
                    <a:pt x="19163" y="9579"/>
                    <a:pt x="19162" y="9579"/>
                  </a:cubicBezTo>
                  <a:cubicBezTo>
                    <a:pt x="19162" y="9579"/>
                    <a:pt x="19162" y="9579"/>
                    <a:pt x="19163" y="9580"/>
                  </a:cubicBezTo>
                  <a:lnTo>
                    <a:pt x="19163" y="9580"/>
                  </a:lnTo>
                  <a:cubicBezTo>
                    <a:pt x="19090" y="9557"/>
                    <a:pt x="19058" y="9548"/>
                    <a:pt x="19026" y="9538"/>
                  </a:cubicBezTo>
                  <a:close/>
                  <a:moveTo>
                    <a:pt x="14359" y="9520"/>
                  </a:moveTo>
                  <a:cubicBezTo>
                    <a:pt x="14380" y="9520"/>
                    <a:pt x="14418" y="9524"/>
                    <a:pt x="14443" y="9525"/>
                  </a:cubicBezTo>
                  <a:cubicBezTo>
                    <a:pt x="14489" y="9538"/>
                    <a:pt x="14542" y="9553"/>
                    <a:pt x="14581" y="9563"/>
                  </a:cubicBezTo>
                  <a:cubicBezTo>
                    <a:pt x="14631" y="9579"/>
                    <a:pt x="14743" y="9608"/>
                    <a:pt x="14715" y="9608"/>
                  </a:cubicBezTo>
                  <a:cubicBezTo>
                    <a:pt x="14707" y="9608"/>
                    <a:pt x="14687" y="9605"/>
                    <a:pt x="14652" y="9600"/>
                  </a:cubicBezTo>
                  <a:cubicBezTo>
                    <a:pt x="14550" y="9584"/>
                    <a:pt x="14509" y="9585"/>
                    <a:pt x="14367" y="9575"/>
                  </a:cubicBezTo>
                  <a:cubicBezTo>
                    <a:pt x="14355" y="9550"/>
                    <a:pt x="14337" y="9532"/>
                    <a:pt x="14346" y="9522"/>
                  </a:cubicBezTo>
                  <a:cubicBezTo>
                    <a:pt x="14347" y="9521"/>
                    <a:pt x="14352" y="9520"/>
                    <a:pt x="14359" y="9520"/>
                  </a:cubicBezTo>
                  <a:close/>
                  <a:moveTo>
                    <a:pt x="14992" y="9518"/>
                  </a:moveTo>
                  <a:cubicBezTo>
                    <a:pt x="15007" y="9518"/>
                    <a:pt x="15040" y="9521"/>
                    <a:pt x="15099" y="9531"/>
                  </a:cubicBezTo>
                  <a:cubicBezTo>
                    <a:pt x="15168" y="9541"/>
                    <a:pt x="15230" y="9551"/>
                    <a:pt x="15323" y="9565"/>
                  </a:cubicBezTo>
                  <a:cubicBezTo>
                    <a:pt x="15374" y="9588"/>
                    <a:pt x="15380" y="9600"/>
                    <a:pt x="15452" y="9623"/>
                  </a:cubicBezTo>
                  <a:cubicBezTo>
                    <a:pt x="15549" y="9654"/>
                    <a:pt x="15644" y="9684"/>
                    <a:pt x="15612" y="9684"/>
                  </a:cubicBezTo>
                  <a:cubicBezTo>
                    <a:pt x="15598" y="9684"/>
                    <a:pt x="15563" y="9679"/>
                    <a:pt x="15496" y="9666"/>
                  </a:cubicBezTo>
                  <a:cubicBezTo>
                    <a:pt x="15449" y="9657"/>
                    <a:pt x="15296" y="9617"/>
                    <a:pt x="15239" y="9600"/>
                  </a:cubicBezTo>
                  <a:cubicBezTo>
                    <a:pt x="15117" y="9564"/>
                    <a:pt x="14942" y="9518"/>
                    <a:pt x="14992" y="9518"/>
                  </a:cubicBezTo>
                  <a:close/>
                  <a:moveTo>
                    <a:pt x="17526" y="9553"/>
                  </a:moveTo>
                  <a:cubicBezTo>
                    <a:pt x="17527" y="9553"/>
                    <a:pt x="17527" y="9553"/>
                    <a:pt x="17528" y="9553"/>
                  </a:cubicBezTo>
                  <a:cubicBezTo>
                    <a:pt x="17649" y="9566"/>
                    <a:pt x="17775" y="9581"/>
                    <a:pt x="17912" y="9595"/>
                  </a:cubicBezTo>
                  <a:cubicBezTo>
                    <a:pt x="17931" y="9597"/>
                    <a:pt x="18051" y="9626"/>
                    <a:pt x="18109" y="9642"/>
                  </a:cubicBezTo>
                  <a:cubicBezTo>
                    <a:pt x="18165" y="9658"/>
                    <a:pt x="18252" y="9685"/>
                    <a:pt x="18247" y="9685"/>
                  </a:cubicBezTo>
                  <a:cubicBezTo>
                    <a:pt x="18247" y="9685"/>
                    <a:pt x="18246" y="9685"/>
                    <a:pt x="18246" y="9685"/>
                  </a:cubicBezTo>
                  <a:cubicBezTo>
                    <a:pt x="18084" y="9665"/>
                    <a:pt x="17912" y="9641"/>
                    <a:pt x="17765" y="9622"/>
                  </a:cubicBezTo>
                  <a:cubicBezTo>
                    <a:pt x="17650" y="9592"/>
                    <a:pt x="17597" y="9579"/>
                    <a:pt x="17584" y="9576"/>
                  </a:cubicBezTo>
                  <a:cubicBezTo>
                    <a:pt x="17556" y="9566"/>
                    <a:pt x="17516" y="9553"/>
                    <a:pt x="17526" y="9553"/>
                  </a:cubicBezTo>
                  <a:close/>
                  <a:moveTo>
                    <a:pt x="18155" y="9472"/>
                  </a:moveTo>
                  <a:cubicBezTo>
                    <a:pt x="18223" y="9485"/>
                    <a:pt x="18286" y="9498"/>
                    <a:pt x="18361" y="9512"/>
                  </a:cubicBezTo>
                  <a:cubicBezTo>
                    <a:pt x="18645" y="9578"/>
                    <a:pt x="18842" y="9634"/>
                    <a:pt x="18966" y="9687"/>
                  </a:cubicBezTo>
                  <a:cubicBezTo>
                    <a:pt x="18742" y="9632"/>
                    <a:pt x="18546" y="9585"/>
                    <a:pt x="18361" y="9539"/>
                  </a:cubicBezTo>
                  <a:cubicBezTo>
                    <a:pt x="18279" y="9517"/>
                    <a:pt x="18221" y="9494"/>
                    <a:pt x="18155" y="9472"/>
                  </a:cubicBezTo>
                  <a:close/>
                  <a:moveTo>
                    <a:pt x="17384" y="9364"/>
                  </a:moveTo>
                  <a:lnTo>
                    <a:pt x="17384" y="9364"/>
                  </a:lnTo>
                  <a:cubicBezTo>
                    <a:pt x="17771" y="9450"/>
                    <a:pt x="18001" y="9501"/>
                    <a:pt x="18243" y="9554"/>
                  </a:cubicBezTo>
                  <a:cubicBezTo>
                    <a:pt x="18368" y="9584"/>
                    <a:pt x="18549" y="9637"/>
                    <a:pt x="18652" y="9669"/>
                  </a:cubicBezTo>
                  <a:cubicBezTo>
                    <a:pt x="18713" y="9688"/>
                    <a:pt x="18728" y="9695"/>
                    <a:pt x="18717" y="9695"/>
                  </a:cubicBezTo>
                  <a:cubicBezTo>
                    <a:pt x="18692" y="9695"/>
                    <a:pt x="18536" y="9660"/>
                    <a:pt x="18479" y="9650"/>
                  </a:cubicBezTo>
                  <a:cubicBezTo>
                    <a:pt x="18143" y="9592"/>
                    <a:pt x="18136" y="9591"/>
                    <a:pt x="17775" y="9479"/>
                  </a:cubicBezTo>
                  <a:cubicBezTo>
                    <a:pt x="17681" y="9451"/>
                    <a:pt x="17561" y="9416"/>
                    <a:pt x="17384" y="9364"/>
                  </a:cubicBezTo>
                  <a:close/>
                  <a:moveTo>
                    <a:pt x="26804" y="9466"/>
                  </a:moveTo>
                  <a:cubicBezTo>
                    <a:pt x="26808" y="9466"/>
                    <a:pt x="26759" y="9520"/>
                    <a:pt x="26741" y="9544"/>
                  </a:cubicBezTo>
                  <a:cubicBezTo>
                    <a:pt x="26669" y="9598"/>
                    <a:pt x="26597" y="9654"/>
                    <a:pt x="26519" y="9715"/>
                  </a:cubicBezTo>
                  <a:cubicBezTo>
                    <a:pt x="26529" y="9704"/>
                    <a:pt x="26559" y="9670"/>
                    <a:pt x="26565" y="9665"/>
                  </a:cubicBezTo>
                  <a:cubicBezTo>
                    <a:pt x="26647" y="9597"/>
                    <a:pt x="26740" y="9519"/>
                    <a:pt x="26800" y="9469"/>
                  </a:cubicBezTo>
                  <a:cubicBezTo>
                    <a:pt x="26802" y="9467"/>
                    <a:pt x="26803" y="9466"/>
                    <a:pt x="26804" y="9466"/>
                  </a:cubicBezTo>
                  <a:close/>
                  <a:moveTo>
                    <a:pt x="17228" y="9679"/>
                  </a:moveTo>
                  <a:lnTo>
                    <a:pt x="17228" y="9679"/>
                  </a:lnTo>
                  <a:cubicBezTo>
                    <a:pt x="17252" y="9684"/>
                    <a:pt x="17280" y="9690"/>
                    <a:pt x="17296" y="9693"/>
                  </a:cubicBezTo>
                  <a:cubicBezTo>
                    <a:pt x="17344" y="9706"/>
                    <a:pt x="17390" y="9719"/>
                    <a:pt x="17434" y="9731"/>
                  </a:cubicBezTo>
                  <a:cubicBezTo>
                    <a:pt x="17411" y="9726"/>
                    <a:pt x="17388" y="9723"/>
                    <a:pt x="17359" y="9718"/>
                  </a:cubicBezTo>
                  <a:cubicBezTo>
                    <a:pt x="17318" y="9706"/>
                    <a:pt x="17272" y="9693"/>
                    <a:pt x="17228" y="9679"/>
                  </a:cubicBezTo>
                  <a:close/>
                  <a:moveTo>
                    <a:pt x="15673" y="9463"/>
                  </a:moveTo>
                  <a:cubicBezTo>
                    <a:pt x="15703" y="9463"/>
                    <a:pt x="15785" y="9479"/>
                    <a:pt x="15982" y="9528"/>
                  </a:cubicBezTo>
                  <a:cubicBezTo>
                    <a:pt x="16332" y="9617"/>
                    <a:pt x="16704" y="9712"/>
                    <a:pt x="16832" y="9712"/>
                  </a:cubicBezTo>
                  <a:cubicBezTo>
                    <a:pt x="16837" y="9713"/>
                    <a:pt x="16969" y="9748"/>
                    <a:pt x="17021" y="9762"/>
                  </a:cubicBezTo>
                  <a:cubicBezTo>
                    <a:pt x="17068" y="9775"/>
                    <a:pt x="17124" y="9795"/>
                    <a:pt x="17110" y="9795"/>
                  </a:cubicBezTo>
                  <a:cubicBezTo>
                    <a:pt x="17088" y="9796"/>
                    <a:pt x="17066" y="9797"/>
                    <a:pt x="17041" y="9797"/>
                  </a:cubicBezTo>
                  <a:cubicBezTo>
                    <a:pt x="17001" y="9797"/>
                    <a:pt x="16954" y="9795"/>
                    <a:pt x="16893" y="9790"/>
                  </a:cubicBezTo>
                  <a:cubicBezTo>
                    <a:pt x="16844" y="9785"/>
                    <a:pt x="16728" y="9765"/>
                    <a:pt x="16616" y="9740"/>
                  </a:cubicBezTo>
                  <a:cubicBezTo>
                    <a:pt x="16548" y="9723"/>
                    <a:pt x="16417" y="9681"/>
                    <a:pt x="16338" y="9656"/>
                  </a:cubicBezTo>
                  <a:cubicBezTo>
                    <a:pt x="16228" y="9619"/>
                    <a:pt x="16322" y="9619"/>
                    <a:pt x="16004" y="9548"/>
                  </a:cubicBezTo>
                  <a:cubicBezTo>
                    <a:pt x="15971" y="9541"/>
                    <a:pt x="15950" y="9539"/>
                    <a:pt x="15933" y="9539"/>
                  </a:cubicBezTo>
                  <a:cubicBezTo>
                    <a:pt x="15909" y="9539"/>
                    <a:pt x="15896" y="9544"/>
                    <a:pt x="15869" y="9544"/>
                  </a:cubicBezTo>
                  <a:cubicBezTo>
                    <a:pt x="15867" y="9544"/>
                    <a:pt x="15865" y="9544"/>
                    <a:pt x="15863" y="9544"/>
                  </a:cubicBezTo>
                  <a:cubicBezTo>
                    <a:pt x="15839" y="9541"/>
                    <a:pt x="15797" y="9535"/>
                    <a:pt x="15704" y="9523"/>
                  </a:cubicBezTo>
                  <a:cubicBezTo>
                    <a:pt x="15685" y="9503"/>
                    <a:pt x="15673" y="9489"/>
                    <a:pt x="15661" y="9476"/>
                  </a:cubicBezTo>
                  <a:cubicBezTo>
                    <a:pt x="15656" y="9469"/>
                    <a:pt x="15655" y="9463"/>
                    <a:pt x="15673" y="9463"/>
                  </a:cubicBezTo>
                  <a:close/>
                  <a:moveTo>
                    <a:pt x="26295" y="9523"/>
                  </a:moveTo>
                  <a:cubicBezTo>
                    <a:pt x="26257" y="9560"/>
                    <a:pt x="26214" y="9601"/>
                    <a:pt x="26181" y="9635"/>
                  </a:cubicBezTo>
                  <a:cubicBezTo>
                    <a:pt x="26111" y="9693"/>
                    <a:pt x="26047" y="9748"/>
                    <a:pt x="25979" y="9806"/>
                  </a:cubicBezTo>
                  <a:cubicBezTo>
                    <a:pt x="26017" y="9768"/>
                    <a:pt x="26056" y="9731"/>
                    <a:pt x="26113" y="9676"/>
                  </a:cubicBezTo>
                  <a:cubicBezTo>
                    <a:pt x="26167" y="9631"/>
                    <a:pt x="26231" y="9578"/>
                    <a:pt x="26295" y="9523"/>
                  </a:cubicBezTo>
                  <a:close/>
                  <a:moveTo>
                    <a:pt x="44280" y="9743"/>
                  </a:moveTo>
                  <a:cubicBezTo>
                    <a:pt x="44284" y="9743"/>
                    <a:pt x="44243" y="9766"/>
                    <a:pt x="44224" y="9779"/>
                  </a:cubicBezTo>
                  <a:cubicBezTo>
                    <a:pt x="44199" y="9788"/>
                    <a:pt x="44175" y="9798"/>
                    <a:pt x="44152" y="9807"/>
                  </a:cubicBezTo>
                  <a:cubicBezTo>
                    <a:pt x="44175" y="9793"/>
                    <a:pt x="44196" y="9779"/>
                    <a:pt x="44218" y="9766"/>
                  </a:cubicBezTo>
                  <a:lnTo>
                    <a:pt x="44216" y="9766"/>
                  </a:lnTo>
                  <a:cubicBezTo>
                    <a:pt x="44238" y="9759"/>
                    <a:pt x="44269" y="9745"/>
                    <a:pt x="44280" y="9743"/>
                  </a:cubicBezTo>
                  <a:close/>
                  <a:moveTo>
                    <a:pt x="14084" y="9723"/>
                  </a:moveTo>
                  <a:cubicBezTo>
                    <a:pt x="14137" y="9732"/>
                    <a:pt x="14196" y="9743"/>
                    <a:pt x="14240" y="9750"/>
                  </a:cubicBezTo>
                  <a:cubicBezTo>
                    <a:pt x="14342" y="9775"/>
                    <a:pt x="14434" y="9797"/>
                    <a:pt x="14525" y="9819"/>
                  </a:cubicBezTo>
                  <a:cubicBezTo>
                    <a:pt x="14471" y="9816"/>
                    <a:pt x="14449" y="9816"/>
                    <a:pt x="14425" y="9815"/>
                  </a:cubicBezTo>
                  <a:lnTo>
                    <a:pt x="14084" y="9723"/>
                  </a:lnTo>
                  <a:close/>
                  <a:moveTo>
                    <a:pt x="16467" y="9769"/>
                  </a:moveTo>
                  <a:lnTo>
                    <a:pt x="16603" y="9798"/>
                  </a:lnTo>
                  <a:cubicBezTo>
                    <a:pt x="16628" y="9806"/>
                    <a:pt x="16651" y="9815"/>
                    <a:pt x="16673" y="9821"/>
                  </a:cubicBezTo>
                  <a:cubicBezTo>
                    <a:pt x="16626" y="9810"/>
                    <a:pt x="16582" y="9801"/>
                    <a:pt x="16534" y="9791"/>
                  </a:cubicBezTo>
                  <a:cubicBezTo>
                    <a:pt x="16518" y="9785"/>
                    <a:pt x="16490" y="9776"/>
                    <a:pt x="16467" y="9769"/>
                  </a:cubicBezTo>
                  <a:close/>
                  <a:moveTo>
                    <a:pt x="16074" y="9785"/>
                  </a:moveTo>
                  <a:cubicBezTo>
                    <a:pt x="16091" y="9785"/>
                    <a:pt x="16125" y="9790"/>
                    <a:pt x="16135" y="9790"/>
                  </a:cubicBezTo>
                  <a:cubicBezTo>
                    <a:pt x="16295" y="9835"/>
                    <a:pt x="16353" y="9850"/>
                    <a:pt x="16409" y="9866"/>
                  </a:cubicBezTo>
                  <a:cubicBezTo>
                    <a:pt x="16348" y="9854"/>
                    <a:pt x="16294" y="9843"/>
                    <a:pt x="16228" y="9829"/>
                  </a:cubicBezTo>
                  <a:cubicBezTo>
                    <a:pt x="16181" y="9818"/>
                    <a:pt x="16073" y="9787"/>
                    <a:pt x="16069" y="9785"/>
                  </a:cubicBezTo>
                  <a:cubicBezTo>
                    <a:pt x="16070" y="9785"/>
                    <a:pt x="16072" y="9785"/>
                    <a:pt x="16074" y="9785"/>
                  </a:cubicBezTo>
                  <a:close/>
                  <a:moveTo>
                    <a:pt x="13549" y="9406"/>
                  </a:moveTo>
                  <a:cubicBezTo>
                    <a:pt x="13553" y="9406"/>
                    <a:pt x="13557" y="9406"/>
                    <a:pt x="13563" y="9407"/>
                  </a:cubicBezTo>
                  <a:cubicBezTo>
                    <a:pt x="13966" y="9463"/>
                    <a:pt x="14002" y="9513"/>
                    <a:pt x="14255" y="9572"/>
                  </a:cubicBezTo>
                  <a:cubicBezTo>
                    <a:pt x="14284" y="9581"/>
                    <a:pt x="14305" y="9585"/>
                    <a:pt x="14327" y="9592"/>
                  </a:cubicBezTo>
                  <a:cubicBezTo>
                    <a:pt x="14767" y="9715"/>
                    <a:pt x="14762" y="9719"/>
                    <a:pt x="15158" y="9768"/>
                  </a:cubicBezTo>
                  <a:cubicBezTo>
                    <a:pt x="15192" y="9772"/>
                    <a:pt x="15316" y="9798"/>
                    <a:pt x="15326" y="9801"/>
                  </a:cubicBezTo>
                  <a:cubicBezTo>
                    <a:pt x="15396" y="9826"/>
                    <a:pt x="15499" y="9862"/>
                    <a:pt x="15505" y="9863"/>
                  </a:cubicBezTo>
                  <a:cubicBezTo>
                    <a:pt x="15431" y="9849"/>
                    <a:pt x="15393" y="9845"/>
                    <a:pt x="15374" y="9845"/>
                  </a:cubicBezTo>
                  <a:cubicBezTo>
                    <a:pt x="15329" y="9845"/>
                    <a:pt x="15382" y="9869"/>
                    <a:pt x="15343" y="9869"/>
                  </a:cubicBezTo>
                  <a:cubicBezTo>
                    <a:pt x="15342" y="9869"/>
                    <a:pt x="15341" y="9869"/>
                    <a:pt x="15341" y="9869"/>
                  </a:cubicBezTo>
                  <a:cubicBezTo>
                    <a:pt x="15313" y="9869"/>
                    <a:pt x="15183" y="9841"/>
                    <a:pt x="15101" y="9829"/>
                  </a:cubicBezTo>
                  <a:cubicBezTo>
                    <a:pt x="14821" y="9744"/>
                    <a:pt x="14540" y="9703"/>
                    <a:pt x="14246" y="9640"/>
                  </a:cubicBezTo>
                  <a:cubicBezTo>
                    <a:pt x="13953" y="9572"/>
                    <a:pt x="13643" y="9514"/>
                    <a:pt x="13170" y="9425"/>
                  </a:cubicBezTo>
                  <a:lnTo>
                    <a:pt x="13170" y="9425"/>
                  </a:lnTo>
                  <a:cubicBezTo>
                    <a:pt x="13381" y="9451"/>
                    <a:pt x="13465" y="9457"/>
                    <a:pt x="13582" y="9476"/>
                  </a:cubicBezTo>
                  <a:lnTo>
                    <a:pt x="13581" y="9476"/>
                  </a:lnTo>
                  <a:cubicBezTo>
                    <a:pt x="13685" y="9493"/>
                    <a:pt x="13840" y="9525"/>
                    <a:pt x="13862" y="9525"/>
                  </a:cubicBezTo>
                  <a:cubicBezTo>
                    <a:pt x="13875" y="9525"/>
                    <a:pt x="13847" y="9515"/>
                    <a:pt x="13747" y="9488"/>
                  </a:cubicBezTo>
                  <a:cubicBezTo>
                    <a:pt x="13618" y="9452"/>
                    <a:pt x="13514" y="9406"/>
                    <a:pt x="13549" y="9406"/>
                  </a:cubicBezTo>
                  <a:close/>
                  <a:moveTo>
                    <a:pt x="18516" y="9814"/>
                  </a:moveTo>
                  <a:cubicBezTo>
                    <a:pt x="18552" y="9814"/>
                    <a:pt x="18690" y="9848"/>
                    <a:pt x="18826" y="9881"/>
                  </a:cubicBezTo>
                  <a:lnTo>
                    <a:pt x="18826" y="9881"/>
                  </a:lnTo>
                  <a:cubicBezTo>
                    <a:pt x="18699" y="9859"/>
                    <a:pt x="18624" y="9845"/>
                    <a:pt x="18577" y="9838"/>
                  </a:cubicBezTo>
                  <a:cubicBezTo>
                    <a:pt x="18521" y="9826"/>
                    <a:pt x="18510" y="9822"/>
                    <a:pt x="18508" y="9819"/>
                  </a:cubicBezTo>
                  <a:cubicBezTo>
                    <a:pt x="18506" y="9816"/>
                    <a:pt x="18509" y="9814"/>
                    <a:pt x="18516" y="9814"/>
                  </a:cubicBezTo>
                  <a:close/>
                  <a:moveTo>
                    <a:pt x="15624" y="9154"/>
                  </a:moveTo>
                  <a:lnTo>
                    <a:pt x="15624" y="9154"/>
                  </a:lnTo>
                  <a:cubicBezTo>
                    <a:pt x="15697" y="9173"/>
                    <a:pt x="15780" y="9194"/>
                    <a:pt x="15839" y="9207"/>
                  </a:cubicBezTo>
                  <a:cubicBezTo>
                    <a:pt x="16206" y="9311"/>
                    <a:pt x="16487" y="9345"/>
                    <a:pt x="16847" y="9450"/>
                  </a:cubicBezTo>
                  <a:cubicBezTo>
                    <a:pt x="16850" y="9441"/>
                    <a:pt x="16838" y="9428"/>
                    <a:pt x="16860" y="9425"/>
                  </a:cubicBezTo>
                  <a:cubicBezTo>
                    <a:pt x="16862" y="9424"/>
                    <a:pt x="16864" y="9424"/>
                    <a:pt x="16866" y="9424"/>
                  </a:cubicBezTo>
                  <a:cubicBezTo>
                    <a:pt x="16888" y="9424"/>
                    <a:pt x="16948" y="9435"/>
                    <a:pt x="17019" y="9444"/>
                  </a:cubicBezTo>
                  <a:cubicBezTo>
                    <a:pt x="17315" y="9544"/>
                    <a:pt x="17899" y="9673"/>
                    <a:pt x="18086" y="9754"/>
                  </a:cubicBezTo>
                  <a:cubicBezTo>
                    <a:pt x="18117" y="9768"/>
                    <a:pt x="18152" y="9788"/>
                    <a:pt x="18186" y="9795"/>
                  </a:cubicBezTo>
                  <a:cubicBezTo>
                    <a:pt x="18401" y="9849"/>
                    <a:pt x="18536" y="9888"/>
                    <a:pt x="18502" y="9888"/>
                  </a:cubicBezTo>
                  <a:cubicBezTo>
                    <a:pt x="18491" y="9888"/>
                    <a:pt x="18465" y="9884"/>
                    <a:pt x="18421" y="9876"/>
                  </a:cubicBezTo>
                  <a:cubicBezTo>
                    <a:pt x="18330" y="9860"/>
                    <a:pt x="18089" y="9825"/>
                    <a:pt x="17793" y="9732"/>
                  </a:cubicBezTo>
                  <a:cubicBezTo>
                    <a:pt x="17567" y="9660"/>
                    <a:pt x="17343" y="9609"/>
                    <a:pt x="17252" y="9604"/>
                  </a:cubicBezTo>
                  <a:cubicBezTo>
                    <a:pt x="17248" y="9604"/>
                    <a:pt x="17244" y="9604"/>
                    <a:pt x="17241" y="9604"/>
                  </a:cubicBezTo>
                  <a:cubicBezTo>
                    <a:pt x="17212" y="9604"/>
                    <a:pt x="17223" y="9615"/>
                    <a:pt x="17213" y="9622"/>
                  </a:cubicBezTo>
                  <a:cubicBezTo>
                    <a:pt x="17153" y="9604"/>
                    <a:pt x="17078" y="9584"/>
                    <a:pt x="17038" y="9572"/>
                  </a:cubicBezTo>
                  <a:cubicBezTo>
                    <a:pt x="16838" y="9504"/>
                    <a:pt x="16832" y="9503"/>
                    <a:pt x="16628" y="9470"/>
                  </a:cubicBezTo>
                  <a:cubicBezTo>
                    <a:pt x="16494" y="9448"/>
                    <a:pt x="16234" y="9384"/>
                    <a:pt x="16251" y="9379"/>
                  </a:cubicBezTo>
                  <a:cubicBezTo>
                    <a:pt x="16325" y="9364"/>
                    <a:pt x="15864" y="9247"/>
                    <a:pt x="15680" y="9186"/>
                  </a:cubicBezTo>
                  <a:cubicBezTo>
                    <a:pt x="15632" y="9170"/>
                    <a:pt x="15641" y="9164"/>
                    <a:pt x="15624" y="9154"/>
                  </a:cubicBezTo>
                  <a:close/>
                  <a:moveTo>
                    <a:pt x="14957" y="9862"/>
                  </a:moveTo>
                  <a:cubicBezTo>
                    <a:pt x="14968" y="9862"/>
                    <a:pt x="15001" y="9865"/>
                    <a:pt x="15024" y="9868"/>
                  </a:cubicBezTo>
                  <a:cubicBezTo>
                    <a:pt x="15046" y="9873"/>
                    <a:pt x="15068" y="9881"/>
                    <a:pt x="15095" y="9888"/>
                  </a:cubicBezTo>
                  <a:cubicBezTo>
                    <a:pt x="15071" y="9887"/>
                    <a:pt x="15046" y="9884"/>
                    <a:pt x="15021" y="9881"/>
                  </a:cubicBezTo>
                  <a:cubicBezTo>
                    <a:pt x="14998" y="9875"/>
                    <a:pt x="14954" y="9862"/>
                    <a:pt x="14957" y="9862"/>
                  </a:cubicBezTo>
                  <a:close/>
                  <a:moveTo>
                    <a:pt x="27358" y="8167"/>
                  </a:moveTo>
                  <a:cubicBezTo>
                    <a:pt x="27359" y="8167"/>
                    <a:pt x="27358" y="8168"/>
                    <a:pt x="27356" y="8170"/>
                  </a:cubicBezTo>
                  <a:cubicBezTo>
                    <a:pt x="27060" y="8457"/>
                    <a:pt x="27066" y="8493"/>
                    <a:pt x="26957" y="8623"/>
                  </a:cubicBezTo>
                  <a:cubicBezTo>
                    <a:pt x="26882" y="8714"/>
                    <a:pt x="26791" y="8802"/>
                    <a:pt x="26654" y="8916"/>
                  </a:cubicBezTo>
                  <a:cubicBezTo>
                    <a:pt x="26376" y="9151"/>
                    <a:pt x="26173" y="9323"/>
                    <a:pt x="26159" y="9382"/>
                  </a:cubicBezTo>
                  <a:cubicBezTo>
                    <a:pt x="26157" y="9391"/>
                    <a:pt x="26083" y="9464"/>
                    <a:pt x="26026" y="9522"/>
                  </a:cubicBezTo>
                  <a:cubicBezTo>
                    <a:pt x="25986" y="9557"/>
                    <a:pt x="25919" y="9619"/>
                    <a:pt x="25861" y="9669"/>
                  </a:cubicBezTo>
                  <a:cubicBezTo>
                    <a:pt x="25870" y="9656"/>
                    <a:pt x="25871" y="9651"/>
                    <a:pt x="25866" y="9651"/>
                  </a:cubicBezTo>
                  <a:cubicBezTo>
                    <a:pt x="25837" y="9651"/>
                    <a:pt x="25597" y="9849"/>
                    <a:pt x="25529" y="9887"/>
                  </a:cubicBezTo>
                  <a:cubicBezTo>
                    <a:pt x="25523" y="9890"/>
                    <a:pt x="25519" y="9892"/>
                    <a:pt x="25516" y="9892"/>
                  </a:cubicBezTo>
                  <a:cubicBezTo>
                    <a:pt x="25497" y="9892"/>
                    <a:pt x="25589" y="9784"/>
                    <a:pt x="25788" y="9595"/>
                  </a:cubicBezTo>
                  <a:cubicBezTo>
                    <a:pt x="25930" y="9457"/>
                    <a:pt x="26056" y="9335"/>
                    <a:pt x="26245" y="9150"/>
                  </a:cubicBezTo>
                  <a:cubicBezTo>
                    <a:pt x="26256" y="9160"/>
                    <a:pt x="26286" y="9147"/>
                    <a:pt x="26266" y="9179"/>
                  </a:cubicBezTo>
                  <a:cubicBezTo>
                    <a:pt x="26259" y="9190"/>
                    <a:pt x="26257" y="9195"/>
                    <a:pt x="26261" y="9195"/>
                  </a:cubicBezTo>
                  <a:cubicBezTo>
                    <a:pt x="26288" y="9195"/>
                    <a:pt x="26615" y="8892"/>
                    <a:pt x="26669" y="8866"/>
                  </a:cubicBezTo>
                  <a:cubicBezTo>
                    <a:pt x="26747" y="8783"/>
                    <a:pt x="26894" y="8641"/>
                    <a:pt x="26896" y="8627"/>
                  </a:cubicBezTo>
                  <a:cubicBezTo>
                    <a:pt x="26896" y="8598"/>
                    <a:pt x="26897" y="8570"/>
                    <a:pt x="27121" y="8355"/>
                  </a:cubicBezTo>
                  <a:cubicBezTo>
                    <a:pt x="27159" y="8318"/>
                    <a:pt x="27249" y="8239"/>
                    <a:pt x="27271" y="8224"/>
                  </a:cubicBezTo>
                  <a:cubicBezTo>
                    <a:pt x="27309" y="8194"/>
                    <a:pt x="27353" y="8167"/>
                    <a:pt x="27358" y="8167"/>
                  </a:cubicBezTo>
                  <a:close/>
                  <a:moveTo>
                    <a:pt x="18868" y="9902"/>
                  </a:moveTo>
                  <a:lnTo>
                    <a:pt x="18868" y="9902"/>
                  </a:lnTo>
                  <a:cubicBezTo>
                    <a:pt x="18883" y="9904"/>
                    <a:pt x="18898" y="9906"/>
                    <a:pt x="18911" y="9907"/>
                  </a:cubicBezTo>
                  <a:lnTo>
                    <a:pt x="18911" y="9907"/>
                  </a:lnTo>
                  <a:cubicBezTo>
                    <a:pt x="18914" y="9908"/>
                    <a:pt x="18916" y="9909"/>
                    <a:pt x="18916" y="9909"/>
                  </a:cubicBezTo>
                  <a:cubicBezTo>
                    <a:pt x="18916" y="9909"/>
                    <a:pt x="18916" y="9909"/>
                    <a:pt x="18916" y="9909"/>
                  </a:cubicBezTo>
                  <a:cubicBezTo>
                    <a:pt x="18900" y="9906"/>
                    <a:pt x="18884" y="9904"/>
                    <a:pt x="18868" y="9902"/>
                  </a:cubicBezTo>
                  <a:close/>
                  <a:moveTo>
                    <a:pt x="44789" y="9579"/>
                  </a:moveTo>
                  <a:cubicBezTo>
                    <a:pt x="44472" y="9787"/>
                    <a:pt x="44293" y="9876"/>
                    <a:pt x="44178" y="9916"/>
                  </a:cubicBezTo>
                  <a:cubicBezTo>
                    <a:pt x="44175" y="9917"/>
                    <a:pt x="44174" y="9918"/>
                    <a:pt x="44173" y="9918"/>
                  </a:cubicBezTo>
                  <a:cubicBezTo>
                    <a:pt x="44165" y="9918"/>
                    <a:pt x="44192" y="9898"/>
                    <a:pt x="44213" y="9882"/>
                  </a:cubicBezTo>
                  <a:cubicBezTo>
                    <a:pt x="44222" y="9878"/>
                    <a:pt x="44312" y="9831"/>
                    <a:pt x="44340" y="9815"/>
                  </a:cubicBezTo>
                  <a:cubicBezTo>
                    <a:pt x="44494" y="9734"/>
                    <a:pt x="44643" y="9656"/>
                    <a:pt x="44789" y="9579"/>
                  </a:cubicBezTo>
                  <a:close/>
                  <a:moveTo>
                    <a:pt x="20482" y="9891"/>
                  </a:moveTo>
                  <a:cubicBezTo>
                    <a:pt x="20506" y="9893"/>
                    <a:pt x="20533" y="9896"/>
                    <a:pt x="20558" y="9898"/>
                  </a:cubicBezTo>
                  <a:cubicBezTo>
                    <a:pt x="20580" y="9904"/>
                    <a:pt x="20624" y="9916"/>
                    <a:pt x="20621" y="9918"/>
                  </a:cubicBezTo>
                  <a:cubicBezTo>
                    <a:pt x="20610" y="9918"/>
                    <a:pt x="20578" y="9913"/>
                    <a:pt x="20555" y="9912"/>
                  </a:cubicBezTo>
                  <a:cubicBezTo>
                    <a:pt x="20531" y="9906"/>
                    <a:pt x="20509" y="9898"/>
                    <a:pt x="20482" y="9891"/>
                  </a:cubicBezTo>
                  <a:close/>
                  <a:moveTo>
                    <a:pt x="20681" y="9974"/>
                  </a:moveTo>
                  <a:lnTo>
                    <a:pt x="20681" y="9974"/>
                  </a:lnTo>
                  <a:cubicBezTo>
                    <a:pt x="20708" y="9978"/>
                    <a:pt x="20733" y="9981"/>
                    <a:pt x="20756" y="9984"/>
                  </a:cubicBezTo>
                  <a:cubicBezTo>
                    <a:pt x="20777" y="9993"/>
                    <a:pt x="20809" y="10003"/>
                    <a:pt x="20818" y="10007"/>
                  </a:cubicBezTo>
                  <a:cubicBezTo>
                    <a:pt x="20818" y="10007"/>
                    <a:pt x="20818" y="10008"/>
                    <a:pt x="20818" y="10008"/>
                  </a:cubicBezTo>
                  <a:cubicBezTo>
                    <a:pt x="20813" y="10008"/>
                    <a:pt x="20773" y="10001"/>
                    <a:pt x="20753" y="9999"/>
                  </a:cubicBezTo>
                  <a:cubicBezTo>
                    <a:pt x="20728" y="9990"/>
                    <a:pt x="20705" y="9981"/>
                    <a:pt x="20681" y="9974"/>
                  </a:cubicBezTo>
                  <a:close/>
                  <a:moveTo>
                    <a:pt x="43013" y="9944"/>
                  </a:moveTo>
                  <a:lnTo>
                    <a:pt x="43013" y="9944"/>
                  </a:lnTo>
                  <a:cubicBezTo>
                    <a:pt x="42970" y="9963"/>
                    <a:pt x="42931" y="9981"/>
                    <a:pt x="42886" y="10001"/>
                  </a:cubicBezTo>
                  <a:cubicBezTo>
                    <a:pt x="42870" y="10009"/>
                    <a:pt x="42842" y="10018"/>
                    <a:pt x="42822" y="10024"/>
                  </a:cubicBezTo>
                  <a:cubicBezTo>
                    <a:pt x="42863" y="10004"/>
                    <a:pt x="42903" y="9987"/>
                    <a:pt x="42942" y="9968"/>
                  </a:cubicBezTo>
                  <a:cubicBezTo>
                    <a:pt x="42969" y="9959"/>
                    <a:pt x="42991" y="9951"/>
                    <a:pt x="43013" y="9944"/>
                  </a:cubicBezTo>
                  <a:close/>
                  <a:moveTo>
                    <a:pt x="44094" y="9355"/>
                  </a:moveTo>
                  <a:cubicBezTo>
                    <a:pt x="44095" y="9355"/>
                    <a:pt x="44095" y="9355"/>
                    <a:pt x="44094" y="9356"/>
                  </a:cubicBezTo>
                  <a:cubicBezTo>
                    <a:pt x="44021" y="9414"/>
                    <a:pt x="43957" y="9467"/>
                    <a:pt x="43838" y="9548"/>
                  </a:cubicBezTo>
                  <a:cubicBezTo>
                    <a:pt x="43804" y="9576"/>
                    <a:pt x="43578" y="9687"/>
                    <a:pt x="43490" y="9722"/>
                  </a:cubicBezTo>
                  <a:cubicBezTo>
                    <a:pt x="43188" y="9851"/>
                    <a:pt x="42903" y="9953"/>
                    <a:pt x="42608" y="10044"/>
                  </a:cubicBezTo>
                  <a:cubicBezTo>
                    <a:pt x="42605" y="10045"/>
                    <a:pt x="42602" y="10046"/>
                    <a:pt x="42601" y="10046"/>
                  </a:cubicBezTo>
                  <a:cubicBezTo>
                    <a:pt x="42597" y="10046"/>
                    <a:pt x="42603" y="10039"/>
                    <a:pt x="42601" y="10032"/>
                  </a:cubicBezTo>
                  <a:cubicBezTo>
                    <a:pt x="42664" y="10007"/>
                    <a:pt x="42769" y="9965"/>
                    <a:pt x="42847" y="9932"/>
                  </a:cubicBezTo>
                  <a:cubicBezTo>
                    <a:pt x="43229" y="9779"/>
                    <a:pt x="43601" y="9632"/>
                    <a:pt x="43980" y="9409"/>
                  </a:cubicBezTo>
                  <a:cubicBezTo>
                    <a:pt x="44010" y="9392"/>
                    <a:pt x="44091" y="9355"/>
                    <a:pt x="44094" y="9355"/>
                  </a:cubicBezTo>
                  <a:close/>
                  <a:moveTo>
                    <a:pt x="16559" y="10047"/>
                  </a:moveTo>
                  <a:cubicBezTo>
                    <a:pt x="16559" y="10047"/>
                    <a:pt x="16581" y="10052"/>
                    <a:pt x="16582" y="10053"/>
                  </a:cubicBezTo>
                  <a:cubicBezTo>
                    <a:pt x="16582" y="10053"/>
                    <a:pt x="16582" y="10053"/>
                    <a:pt x="16582" y="10053"/>
                  </a:cubicBezTo>
                  <a:lnTo>
                    <a:pt x="16582" y="10053"/>
                  </a:lnTo>
                  <a:cubicBezTo>
                    <a:pt x="16564" y="10048"/>
                    <a:pt x="16559" y="10047"/>
                    <a:pt x="16559" y="10047"/>
                  </a:cubicBezTo>
                  <a:close/>
                  <a:moveTo>
                    <a:pt x="15830" y="9885"/>
                  </a:moveTo>
                  <a:cubicBezTo>
                    <a:pt x="15848" y="9885"/>
                    <a:pt x="15873" y="9888"/>
                    <a:pt x="15911" y="9896"/>
                  </a:cubicBezTo>
                  <a:cubicBezTo>
                    <a:pt x="16045" y="9927"/>
                    <a:pt x="16239" y="9974"/>
                    <a:pt x="16588" y="10057"/>
                  </a:cubicBezTo>
                  <a:lnTo>
                    <a:pt x="16588" y="10057"/>
                  </a:lnTo>
                  <a:cubicBezTo>
                    <a:pt x="16604" y="10069"/>
                    <a:pt x="16636" y="10086"/>
                    <a:pt x="16618" y="10086"/>
                  </a:cubicBezTo>
                  <a:cubicBezTo>
                    <a:pt x="16614" y="10086"/>
                    <a:pt x="16606" y="10085"/>
                    <a:pt x="16595" y="10082"/>
                  </a:cubicBezTo>
                  <a:cubicBezTo>
                    <a:pt x="16410" y="10044"/>
                    <a:pt x="16185" y="9997"/>
                    <a:pt x="15967" y="9950"/>
                  </a:cubicBezTo>
                  <a:cubicBezTo>
                    <a:pt x="15933" y="9943"/>
                    <a:pt x="15788" y="9900"/>
                    <a:pt x="15789" y="9897"/>
                  </a:cubicBezTo>
                  <a:cubicBezTo>
                    <a:pt x="15796" y="9892"/>
                    <a:pt x="15804" y="9885"/>
                    <a:pt x="15830" y="9885"/>
                  </a:cubicBezTo>
                  <a:close/>
                  <a:moveTo>
                    <a:pt x="15954" y="10056"/>
                  </a:moveTo>
                  <a:cubicBezTo>
                    <a:pt x="15953" y="10063"/>
                    <a:pt x="15952" y="10070"/>
                    <a:pt x="15953" y="10078"/>
                  </a:cubicBezTo>
                  <a:cubicBezTo>
                    <a:pt x="15953" y="10080"/>
                    <a:pt x="15963" y="10084"/>
                    <a:pt x="15976" y="10089"/>
                  </a:cubicBezTo>
                  <a:lnTo>
                    <a:pt x="15976" y="10089"/>
                  </a:lnTo>
                  <a:cubicBezTo>
                    <a:pt x="15997" y="10084"/>
                    <a:pt x="16025" y="10078"/>
                    <a:pt x="16060" y="10069"/>
                  </a:cubicBezTo>
                  <a:cubicBezTo>
                    <a:pt x="16020" y="10064"/>
                    <a:pt x="15985" y="10059"/>
                    <a:pt x="15954" y="10056"/>
                  </a:cubicBezTo>
                  <a:close/>
                  <a:moveTo>
                    <a:pt x="19150" y="9887"/>
                  </a:moveTo>
                  <a:cubicBezTo>
                    <a:pt x="19169" y="9887"/>
                    <a:pt x="19253" y="9901"/>
                    <a:pt x="19308" y="9910"/>
                  </a:cubicBezTo>
                  <a:cubicBezTo>
                    <a:pt x="19390" y="9935"/>
                    <a:pt x="19553" y="9981"/>
                    <a:pt x="19546" y="9981"/>
                  </a:cubicBezTo>
                  <a:cubicBezTo>
                    <a:pt x="19546" y="9981"/>
                    <a:pt x="19546" y="9981"/>
                    <a:pt x="19545" y="9981"/>
                  </a:cubicBezTo>
                  <a:cubicBezTo>
                    <a:pt x="19541" y="9981"/>
                    <a:pt x="19538" y="9980"/>
                    <a:pt x="19535" y="9980"/>
                  </a:cubicBezTo>
                  <a:cubicBezTo>
                    <a:pt x="19477" y="9980"/>
                    <a:pt x="19732" y="10051"/>
                    <a:pt x="19673" y="10051"/>
                  </a:cubicBezTo>
                  <a:cubicBezTo>
                    <a:pt x="19658" y="10051"/>
                    <a:pt x="19623" y="10047"/>
                    <a:pt x="19557" y="10035"/>
                  </a:cubicBezTo>
                  <a:cubicBezTo>
                    <a:pt x="19544" y="10033"/>
                    <a:pt x="19534" y="10032"/>
                    <a:pt x="19526" y="10032"/>
                  </a:cubicBezTo>
                  <a:cubicBezTo>
                    <a:pt x="19497" y="10032"/>
                    <a:pt x="19512" y="10048"/>
                    <a:pt x="19564" y="10063"/>
                  </a:cubicBezTo>
                  <a:cubicBezTo>
                    <a:pt x="19730" y="10110"/>
                    <a:pt x="19755" y="10124"/>
                    <a:pt x="19723" y="10124"/>
                  </a:cubicBezTo>
                  <a:cubicBezTo>
                    <a:pt x="19691" y="10124"/>
                    <a:pt x="19605" y="10111"/>
                    <a:pt x="19541" y="10104"/>
                  </a:cubicBezTo>
                  <a:cubicBezTo>
                    <a:pt x="19534" y="10104"/>
                    <a:pt x="19529" y="10103"/>
                    <a:pt x="19525" y="10103"/>
                  </a:cubicBezTo>
                  <a:cubicBezTo>
                    <a:pt x="19497" y="10103"/>
                    <a:pt x="19518" y="10118"/>
                    <a:pt x="19491" y="10118"/>
                  </a:cubicBezTo>
                  <a:cubicBezTo>
                    <a:pt x="19467" y="10118"/>
                    <a:pt x="19404" y="10106"/>
                    <a:pt x="19229" y="10060"/>
                  </a:cubicBezTo>
                  <a:cubicBezTo>
                    <a:pt x="19075" y="10020"/>
                    <a:pt x="19066" y="10008"/>
                    <a:pt x="19114" y="10008"/>
                  </a:cubicBezTo>
                  <a:cubicBezTo>
                    <a:pt x="19136" y="10008"/>
                    <a:pt x="19172" y="10010"/>
                    <a:pt x="19211" y="10015"/>
                  </a:cubicBezTo>
                  <a:cubicBezTo>
                    <a:pt x="19261" y="10020"/>
                    <a:pt x="19339" y="10030"/>
                    <a:pt x="19369" y="10030"/>
                  </a:cubicBezTo>
                  <a:cubicBezTo>
                    <a:pt x="19412" y="10030"/>
                    <a:pt x="19363" y="10010"/>
                    <a:pt x="19024" y="9928"/>
                  </a:cubicBezTo>
                  <a:cubicBezTo>
                    <a:pt x="19008" y="9923"/>
                    <a:pt x="18991" y="9918"/>
                    <a:pt x="18974" y="9914"/>
                  </a:cubicBezTo>
                  <a:lnTo>
                    <a:pt x="18974" y="9914"/>
                  </a:lnTo>
                  <a:cubicBezTo>
                    <a:pt x="19016" y="9918"/>
                    <a:pt x="19047" y="9919"/>
                    <a:pt x="19070" y="9919"/>
                  </a:cubicBezTo>
                  <a:cubicBezTo>
                    <a:pt x="19166" y="9919"/>
                    <a:pt x="19106" y="9889"/>
                    <a:pt x="19150" y="9887"/>
                  </a:cubicBezTo>
                  <a:close/>
                  <a:moveTo>
                    <a:pt x="22161" y="10131"/>
                  </a:moveTo>
                  <a:cubicBezTo>
                    <a:pt x="22185" y="10132"/>
                    <a:pt x="22211" y="10135"/>
                    <a:pt x="22236" y="10137"/>
                  </a:cubicBezTo>
                  <a:cubicBezTo>
                    <a:pt x="22258" y="10143"/>
                    <a:pt x="22304" y="10153"/>
                    <a:pt x="22299" y="10153"/>
                  </a:cubicBezTo>
                  <a:cubicBezTo>
                    <a:pt x="22297" y="10153"/>
                    <a:pt x="22295" y="10153"/>
                    <a:pt x="22291" y="10153"/>
                  </a:cubicBezTo>
                  <a:cubicBezTo>
                    <a:pt x="22277" y="10153"/>
                    <a:pt x="22252" y="10151"/>
                    <a:pt x="22233" y="10150"/>
                  </a:cubicBezTo>
                  <a:cubicBezTo>
                    <a:pt x="22211" y="10144"/>
                    <a:pt x="22188" y="10138"/>
                    <a:pt x="22161" y="10131"/>
                  </a:cubicBezTo>
                  <a:close/>
                  <a:moveTo>
                    <a:pt x="19110" y="10074"/>
                  </a:moveTo>
                  <a:cubicBezTo>
                    <a:pt x="19158" y="10079"/>
                    <a:pt x="19191" y="10081"/>
                    <a:pt x="19214" y="10087"/>
                  </a:cubicBezTo>
                  <a:cubicBezTo>
                    <a:pt x="19306" y="10110"/>
                    <a:pt x="19395" y="10132"/>
                    <a:pt x="19485" y="10154"/>
                  </a:cubicBezTo>
                  <a:cubicBezTo>
                    <a:pt x="19459" y="10152"/>
                    <a:pt x="19434" y="10152"/>
                    <a:pt x="19406" y="10144"/>
                  </a:cubicBezTo>
                  <a:cubicBezTo>
                    <a:pt x="19314" y="10122"/>
                    <a:pt x="19222" y="10100"/>
                    <a:pt x="19110" y="10074"/>
                  </a:cubicBezTo>
                  <a:close/>
                  <a:moveTo>
                    <a:pt x="16621" y="10149"/>
                  </a:moveTo>
                  <a:lnTo>
                    <a:pt x="16621" y="10149"/>
                  </a:lnTo>
                  <a:cubicBezTo>
                    <a:pt x="16648" y="10153"/>
                    <a:pt x="16673" y="10157"/>
                    <a:pt x="16697" y="10162"/>
                  </a:cubicBezTo>
                  <a:cubicBezTo>
                    <a:pt x="16719" y="10171"/>
                    <a:pt x="16749" y="10182"/>
                    <a:pt x="16757" y="10187"/>
                  </a:cubicBezTo>
                  <a:cubicBezTo>
                    <a:pt x="16758" y="10187"/>
                    <a:pt x="16757" y="10187"/>
                    <a:pt x="16756" y="10187"/>
                  </a:cubicBezTo>
                  <a:cubicBezTo>
                    <a:pt x="16750" y="10187"/>
                    <a:pt x="16715" y="10179"/>
                    <a:pt x="16693" y="10175"/>
                  </a:cubicBezTo>
                  <a:lnTo>
                    <a:pt x="16621" y="10149"/>
                  </a:lnTo>
                  <a:close/>
                  <a:moveTo>
                    <a:pt x="42863" y="10127"/>
                  </a:moveTo>
                  <a:cubicBezTo>
                    <a:pt x="42819" y="10144"/>
                    <a:pt x="42776" y="10162"/>
                    <a:pt x="42730" y="10179"/>
                  </a:cubicBezTo>
                  <a:cubicBezTo>
                    <a:pt x="42714" y="10185"/>
                    <a:pt x="42688" y="10193"/>
                    <a:pt x="42666" y="10200"/>
                  </a:cubicBezTo>
                  <a:cubicBezTo>
                    <a:pt x="42708" y="10182"/>
                    <a:pt x="42751" y="10165"/>
                    <a:pt x="42795" y="10147"/>
                  </a:cubicBezTo>
                  <a:cubicBezTo>
                    <a:pt x="42811" y="10143"/>
                    <a:pt x="42839" y="10134"/>
                    <a:pt x="42863" y="10127"/>
                  </a:cubicBezTo>
                  <a:close/>
                  <a:moveTo>
                    <a:pt x="20000" y="10118"/>
                  </a:moveTo>
                  <a:lnTo>
                    <a:pt x="20272" y="10175"/>
                  </a:lnTo>
                  <a:cubicBezTo>
                    <a:pt x="20296" y="10179"/>
                    <a:pt x="20325" y="10191"/>
                    <a:pt x="20372" y="10207"/>
                  </a:cubicBezTo>
                  <a:cubicBezTo>
                    <a:pt x="20259" y="10184"/>
                    <a:pt x="20168" y="10163"/>
                    <a:pt x="20075" y="10144"/>
                  </a:cubicBezTo>
                  <a:cubicBezTo>
                    <a:pt x="20046" y="10137"/>
                    <a:pt x="20025" y="10127"/>
                    <a:pt x="20000" y="10118"/>
                  </a:cubicBezTo>
                  <a:close/>
                  <a:moveTo>
                    <a:pt x="25685" y="10122"/>
                  </a:moveTo>
                  <a:cubicBezTo>
                    <a:pt x="25680" y="10127"/>
                    <a:pt x="25624" y="10179"/>
                    <a:pt x="25569" y="10235"/>
                  </a:cubicBezTo>
                  <a:cubicBezTo>
                    <a:pt x="25555" y="10239"/>
                    <a:pt x="25539" y="10247"/>
                    <a:pt x="25531" y="10247"/>
                  </a:cubicBezTo>
                  <a:cubicBezTo>
                    <a:pt x="25529" y="10247"/>
                    <a:pt x="25528" y="10246"/>
                    <a:pt x="25527" y="10244"/>
                  </a:cubicBezTo>
                  <a:cubicBezTo>
                    <a:pt x="25527" y="10244"/>
                    <a:pt x="25591" y="10184"/>
                    <a:pt x="25623" y="10152"/>
                  </a:cubicBezTo>
                  <a:cubicBezTo>
                    <a:pt x="25645" y="10141"/>
                    <a:pt x="25674" y="10122"/>
                    <a:pt x="25685" y="10122"/>
                  </a:cubicBezTo>
                  <a:close/>
                  <a:moveTo>
                    <a:pt x="19713" y="10266"/>
                  </a:moveTo>
                  <a:cubicBezTo>
                    <a:pt x="19735" y="10271"/>
                    <a:pt x="19765" y="10275"/>
                    <a:pt x="19781" y="10278"/>
                  </a:cubicBezTo>
                  <a:cubicBezTo>
                    <a:pt x="19831" y="10291"/>
                    <a:pt x="19873" y="10302"/>
                    <a:pt x="19920" y="10315"/>
                  </a:cubicBezTo>
                  <a:cubicBezTo>
                    <a:pt x="19897" y="10310"/>
                    <a:pt x="19872" y="10306"/>
                    <a:pt x="19845" y="10302"/>
                  </a:cubicBezTo>
                  <a:lnTo>
                    <a:pt x="19713" y="10266"/>
                  </a:lnTo>
                  <a:close/>
                  <a:moveTo>
                    <a:pt x="16807" y="10315"/>
                  </a:moveTo>
                  <a:lnTo>
                    <a:pt x="16807" y="10315"/>
                  </a:lnTo>
                  <a:cubicBezTo>
                    <a:pt x="16822" y="10316"/>
                    <a:pt x="16851" y="10319"/>
                    <a:pt x="16875" y="10322"/>
                  </a:cubicBezTo>
                  <a:cubicBezTo>
                    <a:pt x="16896" y="10330"/>
                    <a:pt x="16919" y="10337"/>
                    <a:pt x="16944" y="10346"/>
                  </a:cubicBezTo>
                  <a:cubicBezTo>
                    <a:pt x="16921" y="10343"/>
                    <a:pt x="16897" y="10338"/>
                    <a:pt x="16871" y="10335"/>
                  </a:cubicBezTo>
                  <a:lnTo>
                    <a:pt x="16872" y="10335"/>
                  </a:lnTo>
                  <a:cubicBezTo>
                    <a:pt x="16849" y="10328"/>
                    <a:pt x="16804" y="10315"/>
                    <a:pt x="16807" y="10315"/>
                  </a:cubicBezTo>
                  <a:close/>
                  <a:moveTo>
                    <a:pt x="25807" y="10181"/>
                  </a:moveTo>
                  <a:lnTo>
                    <a:pt x="25807" y="10181"/>
                  </a:lnTo>
                  <a:cubicBezTo>
                    <a:pt x="25763" y="10235"/>
                    <a:pt x="25747" y="10255"/>
                    <a:pt x="25732" y="10272"/>
                  </a:cubicBezTo>
                  <a:cubicBezTo>
                    <a:pt x="25694" y="10300"/>
                    <a:pt x="25641" y="10343"/>
                    <a:pt x="25624" y="10352"/>
                  </a:cubicBezTo>
                  <a:cubicBezTo>
                    <a:pt x="25624" y="10352"/>
                    <a:pt x="25623" y="10352"/>
                    <a:pt x="25623" y="10352"/>
                  </a:cubicBezTo>
                  <a:cubicBezTo>
                    <a:pt x="25617" y="10352"/>
                    <a:pt x="25654" y="10310"/>
                    <a:pt x="25664" y="10302"/>
                  </a:cubicBezTo>
                  <a:cubicBezTo>
                    <a:pt x="25726" y="10250"/>
                    <a:pt x="25783" y="10200"/>
                    <a:pt x="25807" y="10181"/>
                  </a:cubicBezTo>
                  <a:close/>
                  <a:moveTo>
                    <a:pt x="22779" y="10297"/>
                  </a:moveTo>
                  <a:cubicBezTo>
                    <a:pt x="22811" y="10297"/>
                    <a:pt x="22848" y="10298"/>
                    <a:pt x="22910" y="10306"/>
                  </a:cubicBezTo>
                  <a:cubicBezTo>
                    <a:pt x="22941" y="10312"/>
                    <a:pt x="23073" y="10338"/>
                    <a:pt x="23157" y="10356"/>
                  </a:cubicBezTo>
                  <a:cubicBezTo>
                    <a:pt x="23062" y="10344"/>
                    <a:pt x="22963" y="10332"/>
                    <a:pt x="22856" y="10321"/>
                  </a:cubicBezTo>
                  <a:cubicBezTo>
                    <a:pt x="22834" y="10315"/>
                    <a:pt x="22756" y="10297"/>
                    <a:pt x="22751" y="10297"/>
                  </a:cubicBezTo>
                  <a:cubicBezTo>
                    <a:pt x="22760" y="10297"/>
                    <a:pt x="22769" y="10297"/>
                    <a:pt x="22779" y="10297"/>
                  </a:cubicBezTo>
                  <a:close/>
                  <a:moveTo>
                    <a:pt x="43144" y="10272"/>
                  </a:moveTo>
                  <a:cubicBezTo>
                    <a:pt x="43150" y="10272"/>
                    <a:pt x="43106" y="10295"/>
                    <a:pt x="43086" y="10307"/>
                  </a:cubicBezTo>
                  <a:cubicBezTo>
                    <a:pt x="43014" y="10337"/>
                    <a:pt x="42944" y="10363"/>
                    <a:pt x="42913" y="10372"/>
                  </a:cubicBezTo>
                  <a:cubicBezTo>
                    <a:pt x="42972" y="10338"/>
                    <a:pt x="42994" y="10325"/>
                    <a:pt x="43014" y="10313"/>
                  </a:cubicBezTo>
                  <a:cubicBezTo>
                    <a:pt x="43060" y="10299"/>
                    <a:pt x="43123" y="10275"/>
                    <a:pt x="43142" y="10272"/>
                  </a:cubicBezTo>
                  <a:cubicBezTo>
                    <a:pt x="43143" y="10272"/>
                    <a:pt x="43144" y="10272"/>
                    <a:pt x="43144" y="10272"/>
                  </a:cubicBezTo>
                  <a:close/>
                  <a:moveTo>
                    <a:pt x="25895" y="9703"/>
                  </a:moveTo>
                  <a:cubicBezTo>
                    <a:pt x="25906" y="9703"/>
                    <a:pt x="25869" y="9750"/>
                    <a:pt x="25863" y="9766"/>
                  </a:cubicBezTo>
                  <a:cubicBezTo>
                    <a:pt x="25755" y="9857"/>
                    <a:pt x="25633" y="9963"/>
                    <a:pt x="25544" y="10038"/>
                  </a:cubicBezTo>
                  <a:cubicBezTo>
                    <a:pt x="25420" y="10135"/>
                    <a:pt x="25321" y="10212"/>
                    <a:pt x="25095" y="10390"/>
                  </a:cubicBezTo>
                  <a:cubicBezTo>
                    <a:pt x="25218" y="10275"/>
                    <a:pt x="25286" y="10212"/>
                    <a:pt x="25355" y="10149"/>
                  </a:cubicBezTo>
                  <a:lnTo>
                    <a:pt x="25355" y="10147"/>
                  </a:lnTo>
                  <a:cubicBezTo>
                    <a:pt x="25589" y="9931"/>
                    <a:pt x="25764" y="9793"/>
                    <a:pt x="25875" y="9715"/>
                  </a:cubicBezTo>
                  <a:cubicBezTo>
                    <a:pt x="25886" y="9707"/>
                    <a:pt x="25892" y="9703"/>
                    <a:pt x="25895" y="9703"/>
                  </a:cubicBezTo>
                  <a:close/>
                  <a:moveTo>
                    <a:pt x="42472" y="10378"/>
                  </a:moveTo>
                  <a:cubicBezTo>
                    <a:pt x="42448" y="10388"/>
                    <a:pt x="42426" y="10397"/>
                    <a:pt x="42405" y="10406"/>
                  </a:cubicBezTo>
                  <a:lnTo>
                    <a:pt x="42404" y="10406"/>
                  </a:lnTo>
                  <a:cubicBezTo>
                    <a:pt x="42380" y="10412"/>
                    <a:pt x="42349" y="10418"/>
                    <a:pt x="42338" y="10419"/>
                  </a:cubicBezTo>
                  <a:cubicBezTo>
                    <a:pt x="42335" y="10419"/>
                    <a:pt x="42377" y="10403"/>
                    <a:pt x="42399" y="10393"/>
                  </a:cubicBezTo>
                  <a:cubicBezTo>
                    <a:pt x="42424" y="10388"/>
                    <a:pt x="42449" y="10383"/>
                    <a:pt x="42472" y="10378"/>
                  </a:cubicBezTo>
                  <a:close/>
                  <a:moveTo>
                    <a:pt x="25556" y="10297"/>
                  </a:moveTo>
                  <a:cubicBezTo>
                    <a:pt x="25557" y="10297"/>
                    <a:pt x="25557" y="10297"/>
                    <a:pt x="25557" y="10297"/>
                  </a:cubicBezTo>
                  <a:cubicBezTo>
                    <a:pt x="25552" y="10307"/>
                    <a:pt x="25517" y="10347"/>
                    <a:pt x="25495" y="10375"/>
                  </a:cubicBezTo>
                  <a:cubicBezTo>
                    <a:pt x="25466" y="10396"/>
                    <a:pt x="25438" y="10416"/>
                    <a:pt x="25395" y="10447"/>
                  </a:cubicBezTo>
                  <a:cubicBezTo>
                    <a:pt x="25418" y="10419"/>
                    <a:pt x="25448" y="10387"/>
                    <a:pt x="25476" y="10355"/>
                  </a:cubicBezTo>
                  <a:cubicBezTo>
                    <a:pt x="25502" y="10335"/>
                    <a:pt x="25551" y="10297"/>
                    <a:pt x="25556" y="10297"/>
                  </a:cubicBezTo>
                  <a:close/>
                  <a:moveTo>
                    <a:pt x="21664" y="10330"/>
                  </a:moveTo>
                  <a:cubicBezTo>
                    <a:pt x="21677" y="10330"/>
                    <a:pt x="21710" y="10333"/>
                    <a:pt x="21726" y="10334"/>
                  </a:cubicBezTo>
                  <a:cubicBezTo>
                    <a:pt x="21910" y="10378"/>
                    <a:pt x="22096" y="10425"/>
                    <a:pt x="22272" y="10468"/>
                  </a:cubicBezTo>
                  <a:cubicBezTo>
                    <a:pt x="22274" y="10468"/>
                    <a:pt x="22274" y="10469"/>
                    <a:pt x="22271" y="10469"/>
                  </a:cubicBezTo>
                  <a:cubicBezTo>
                    <a:pt x="22259" y="10469"/>
                    <a:pt x="22185" y="10463"/>
                    <a:pt x="22108" y="10458"/>
                  </a:cubicBezTo>
                  <a:cubicBezTo>
                    <a:pt x="21927" y="10406"/>
                    <a:pt x="21787" y="10368"/>
                    <a:pt x="21662" y="10332"/>
                  </a:cubicBezTo>
                  <a:cubicBezTo>
                    <a:pt x="21656" y="10331"/>
                    <a:pt x="21658" y="10330"/>
                    <a:pt x="21664" y="10330"/>
                  </a:cubicBezTo>
                  <a:close/>
                  <a:moveTo>
                    <a:pt x="18734" y="10369"/>
                  </a:moveTo>
                  <a:cubicBezTo>
                    <a:pt x="18753" y="10369"/>
                    <a:pt x="18894" y="10399"/>
                    <a:pt x="18977" y="10415"/>
                  </a:cubicBezTo>
                  <a:cubicBezTo>
                    <a:pt x="19042" y="10440"/>
                    <a:pt x="19105" y="10465"/>
                    <a:pt x="19208" y="10503"/>
                  </a:cubicBezTo>
                  <a:cubicBezTo>
                    <a:pt x="19063" y="10474"/>
                    <a:pt x="18958" y="10453"/>
                    <a:pt x="18870" y="10431"/>
                  </a:cubicBezTo>
                  <a:cubicBezTo>
                    <a:pt x="18620" y="10368"/>
                    <a:pt x="18711" y="10374"/>
                    <a:pt x="18733" y="10369"/>
                  </a:cubicBezTo>
                  <a:cubicBezTo>
                    <a:pt x="18734" y="10369"/>
                    <a:pt x="18734" y="10369"/>
                    <a:pt x="18734" y="10369"/>
                  </a:cubicBezTo>
                  <a:close/>
                  <a:moveTo>
                    <a:pt x="40545" y="10463"/>
                  </a:moveTo>
                  <a:cubicBezTo>
                    <a:pt x="40555" y="10463"/>
                    <a:pt x="40562" y="10464"/>
                    <a:pt x="40563" y="10466"/>
                  </a:cubicBezTo>
                  <a:cubicBezTo>
                    <a:pt x="40565" y="10469"/>
                    <a:pt x="40504" y="10487"/>
                    <a:pt x="40472" y="10499"/>
                  </a:cubicBezTo>
                  <a:cubicBezTo>
                    <a:pt x="40443" y="10501"/>
                    <a:pt x="40406" y="10506"/>
                    <a:pt x="40385" y="10506"/>
                  </a:cubicBezTo>
                  <a:cubicBezTo>
                    <a:pt x="40379" y="10506"/>
                    <a:pt x="40375" y="10506"/>
                    <a:pt x="40372" y="10505"/>
                  </a:cubicBezTo>
                  <a:cubicBezTo>
                    <a:pt x="40366" y="10503"/>
                    <a:pt x="40431" y="10484"/>
                    <a:pt x="40482" y="10466"/>
                  </a:cubicBezTo>
                  <a:cubicBezTo>
                    <a:pt x="40503" y="10465"/>
                    <a:pt x="40529" y="10463"/>
                    <a:pt x="40545" y="10463"/>
                  </a:cubicBezTo>
                  <a:close/>
                  <a:moveTo>
                    <a:pt x="41798" y="10415"/>
                  </a:moveTo>
                  <a:lnTo>
                    <a:pt x="41818" y="10481"/>
                  </a:lnTo>
                  <a:lnTo>
                    <a:pt x="41717" y="10512"/>
                  </a:lnTo>
                  <a:lnTo>
                    <a:pt x="41696" y="10446"/>
                  </a:lnTo>
                  <a:lnTo>
                    <a:pt x="41798" y="10415"/>
                  </a:lnTo>
                  <a:close/>
                  <a:moveTo>
                    <a:pt x="20174" y="10264"/>
                  </a:moveTo>
                  <a:cubicBezTo>
                    <a:pt x="20251" y="10264"/>
                    <a:pt x="20494" y="10312"/>
                    <a:pt x="20634" y="10330"/>
                  </a:cubicBezTo>
                  <a:cubicBezTo>
                    <a:pt x="20643" y="10332"/>
                    <a:pt x="20772" y="10365"/>
                    <a:pt x="20840" y="10383"/>
                  </a:cubicBezTo>
                  <a:cubicBezTo>
                    <a:pt x="20977" y="10416"/>
                    <a:pt x="21115" y="10453"/>
                    <a:pt x="21242" y="10485"/>
                  </a:cubicBezTo>
                  <a:cubicBezTo>
                    <a:pt x="21287" y="10497"/>
                    <a:pt x="21296" y="10505"/>
                    <a:pt x="21321" y="10513"/>
                  </a:cubicBezTo>
                  <a:cubicBezTo>
                    <a:pt x="21093" y="10468"/>
                    <a:pt x="20993" y="10451"/>
                    <a:pt x="20969" y="10451"/>
                  </a:cubicBezTo>
                  <a:cubicBezTo>
                    <a:pt x="20933" y="10451"/>
                    <a:pt x="21056" y="10487"/>
                    <a:pt x="21174" y="10522"/>
                  </a:cubicBezTo>
                  <a:cubicBezTo>
                    <a:pt x="21188" y="10527"/>
                    <a:pt x="21183" y="10528"/>
                    <a:pt x="21169" y="10528"/>
                  </a:cubicBezTo>
                  <a:cubicBezTo>
                    <a:pt x="21150" y="10528"/>
                    <a:pt x="21114" y="10525"/>
                    <a:pt x="21081" y="10521"/>
                  </a:cubicBezTo>
                  <a:cubicBezTo>
                    <a:pt x="21058" y="10518"/>
                    <a:pt x="20946" y="10494"/>
                    <a:pt x="20893" y="10481"/>
                  </a:cubicBezTo>
                  <a:cubicBezTo>
                    <a:pt x="20659" y="10424"/>
                    <a:pt x="20583" y="10384"/>
                    <a:pt x="20249" y="10310"/>
                  </a:cubicBezTo>
                  <a:cubicBezTo>
                    <a:pt x="20212" y="10303"/>
                    <a:pt x="20165" y="10281"/>
                    <a:pt x="20159" y="10280"/>
                  </a:cubicBezTo>
                  <a:cubicBezTo>
                    <a:pt x="20143" y="10269"/>
                    <a:pt x="20151" y="10264"/>
                    <a:pt x="20174" y="10264"/>
                  </a:cubicBezTo>
                  <a:close/>
                  <a:moveTo>
                    <a:pt x="24815" y="10360"/>
                  </a:moveTo>
                  <a:cubicBezTo>
                    <a:pt x="24812" y="10371"/>
                    <a:pt x="24826" y="10368"/>
                    <a:pt x="24805" y="10388"/>
                  </a:cubicBezTo>
                  <a:lnTo>
                    <a:pt x="24717" y="10477"/>
                  </a:lnTo>
                  <a:cubicBezTo>
                    <a:pt x="24689" y="10497"/>
                    <a:pt x="24670" y="10542"/>
                    <a:pt x="24633" y="10542"/>
                  </a:cubicBezTo>
                  <a:cubicBezTo>
                    <a:pt x="24627" y="10542"/>
                    <a:pt x="24621" y="10541"/>
                    <a:pt x="24614" y="10538"/>
                  </a:cubicBezTo>
                  <a:cubicBezTo>
                    <a:pt x="24525" y="10530"/>
                    <a:pt x="24436" y="10521"/>
                    <a:pt x="24346" y="10513"/>
                  </a:cubicBezTo>
                  <a:cubicBezTo>
                    <a:pt x="24319" y="10509"/>
                    <a:pt x="24261" y="10499"/>
                    <a:pt x="24225" y="10493"/>
                  </a:cubicBezTo>
                  <a:cubicBezTo>
                    <a:pt x="24206" y="10488"/>
                    <a:pt x="24199" y="10484"/>
                    <a:pt x="24212" y="10484"/>
                  </a:cubicBezTo>
                  <a:cubicBezTo>
                    <a:pt x="24294" y="10490"/>
                    <a:pt x="24375" y="10494"/>
                    <a:pt x="24459" y="10499"/>
                  </a:cubicBezTo>
                  <a:lnTo>
                    <a:pt x="24578" y="10506"/>
                  </a:lnTo>
                  <a:lnTo>
                    <a:pt x="24639" y="10509"/>
                  </a:lnTo>
                  <a:cubicBezTo>
                    <a:pt x="24655" y="10503"/>
                    <a:pt x="24668" y="10483"/>
                    <a:pt x="24683" y="10469"/>
                  </a:cubicBezTo>
                  <a:cubicBezTo>
                    <a:pt x="24698" y="10455"/>
                    <a:pt x="24773" y="10394"/>
                    <a:pt x="24815" y="10360"/>
                  </a:cubicBezTo>
                  <a:close/>
                  <a:moveTo>
                    <a:pt x="21004" y="10363"/>
                  </a:moveTo>
                  <a:cubicBezTo>
                    <a:pt x="21007" y="10363"/>
                    <a:pt x="21011" y="10363"/>
                    <a:pt x="21015" y="10363"/>
                  </a:cubicBezTo>
                  <a:cubicBezTo>
                    <a:pt x="21164" y="10369"/>
                    <a:pt x="21315" y="10446"/>
                    <a:pt x="21529" y="10474"/>
                  </a:cubicBezTo>
                  <a:cubicBezTo>
                    <a:pt x="21558" y="10480"/>
                    <a:pt x="21687" y="10506"/>
                    <a:pt x="21718" y="10513"/>
                  </a:cubicBezTo>
                  <a:cubicBezTo>
                    <a:pt x="21777" y="10530"/>
                    <a:pt x="21827" y="10546"/>
                    <a:pt x="21820" y="10550"/>
                  </a:cubicBezTo>
                  <a:cubicBezTo>
                    <a:pt x="21819" y="10550"/>
                    <a:pt x="21818" y="10551"/>
                    <a:pt x="21816" y="10551"/>
                  </a:cubicBezTo>
                  <a:cubicBezTo>
                    <a:pt x="21795" y="10551"/>
                    <a:pt x="21706" y="10537"/>
                    <a:pt x="21661" y="10531"/>
                  </a:cubicBezTo>
                  <a:cubicBezTo>
                    <a:pt x="21564" y="10509"/>
                    <a:pt x="21465" y="10487"/>
                    <a:pt x="21455" y="10483"/>
                  </a:cubicBezTo>
                  <a:cubicBezTo>
                    <a:pt x="21384" y="10453"/>
                    <a:pt x="20908" y="10363"/>
                    <a:pt x="21004" y="10363"/>
                  </a:cubicBezTo>
                  <a:close/>
                  <a:moveTo>
                    <a:pt x="19094" y="10544"/>
                  </a:moveTo>
                  <a:lnTo>
                    <a:pt x="19094" y="10544"/>
                  </a:lnTo>
                  <a:cubicBezTo>
                    <a:pt x="19130" y="10549"/>
                    <a:pt x="19173" y="10553"/>
                    <a:pt x="19217" y="10558"/>
                  </a:cubicBezTo>
                  <a:cubicBezTo>
                    <a:pt x="19251" y="10569"/>
                    <a:pt x="19317" y="10590"/>
                    <a:pt x="19310" y="10591"/>
                  </a:cubicBezTo>
                  <a:cubicBezTo>
                    <a:pt x="19308" y="10592"/>
                    <a:pt x="19305" y="10592"/>
                    <a:pt x="19300" y="10592"/>
                  </a:cubicBezTo>
                  <a:cubicBezTo>
                    <a:pt x="19280" y="10592"/>
                    <a:pt x="19240" y="10588"/>
                    <a:pt x="19210" y="10584"/>
                  </a:cubicBezTo>
                  <a:cubicBezTo>
                    <a:pt x="19178" y="10574"/>
                    <a:pt x="19144" y="10562"/>
                    <a:pt x="19094" y="10544"/>
                  </a:cubicBezTo>
                  <a:close/>
                  <a:moveTo>
                    <a:pt x="24727" y="10555"/>
                  </a:moveTo>
                  <a:cubicBezTo>
                    <a:pt x="24728" y="10555"/>
                    <a:pt x="24728" y="10556"/>
                    <a:pt x="24727" y="10558"/>
                  </a:cubicBezTo>
                  <a:cubicBezTo>
                    <a:pt x="24717" y="10565"/>
                    <a:pt x="24690" y="10616"/>
                    <a:pt x="24653" y="10616"/>
                  </a:cubicBezTo>
                  <a:cubicBezTo>
                    <a:pt x="24648" y="10616"/>
                    <a:pt x="24642" y="10615"/>
                    <a:pt x="24636" y="10612"/>
                  </a:cubicBezTo>
                  <a:cubicBezTo>
                    <a:pt x="24615" y="10605"/>
                    <a:pt x="24593" y="10599"/>
                    <a:pt x="24533" y="10578"/>
                  </a:cubicBezTo>
                  <a:cubicBezTo>
                    <a:pt x="24534" y="10578"/>
                    <a:pt x="24535" y="10578"/>
                    <a:pt x="24537" y="10578"/>
                  </a:cubicBezTo>
                  <a:cubicBezTo>
                    <a:pt x="24557" y="10578"/>
                    <a:pt x="24596" y="10590"/>
                    <a:pt x="24635" y="10590"/>
                  </a:cubicBezTo>
                  <a:cubicBezTo>
                    <a:pt x="24651" y="10590"/>
                    <a:pt x="24667" y="10588"/>
                    <a:pt x="24681" y="10583"/>
                  </a:cubicBezTo>
                  <a:cubicBezTo>
                    <a:pt x="24695" y="10575"/>
                    <a:pt x="24722" y="10555"/>
                    <a:pt x="24727" y="10555"/>
                  </a:cubicBezTo>
                  <a:close/>
                  <a:moveTo>
                    <a:pt x="25416" y="10506"/>
                  </a:moveTo>
                  <a:cubicBezTo>
                    <a:pt x="25426" y="10506"/>
                    <a:pt x="25433" y="10508"/>
                    <a:pt x="25429" y="10521"/>
                  </a:cubicBezTo>
                  <a:cubicBezTo>
                    <a:pt x="25426" y="10522"/>
                    <a:pt x="25363" y="10580"/>
                    <a:pt x="25308" y="10628"/>
                  </a:cubicBezTo>
                  <a:cubicBezTo>
                    <a:pt x="25310" y="10618"/>
                    <a:pt x="25308" y="10611"/>
                    <a:pt x="25318" y="10594"/>
                  </a:cubicBezTo>
                  <a:cubicBezTo>
                    <a:pt x="25320" y="10591"/>
                    <a:pt x="25416" y="10506"/>
                    <a:pt x="25416" y="10506"/>
                  </a:cubicBezTo>
                  <a:close/>
                  <a:moveTo>
                    <a:pt x="22934" y="10613"/>
                  </a:moveTo>
                  <a:cubicBezTo>
                    <a:pt x="22957" y="10615"/>
                    <a:pt x="22982" y="10616"/>
                    <a:pt x="23007" y="10618"/>
                  </a:cubicBezTo>
                  <a:cubicBezTo>
                    <a:pt x="23031" y="10624"/>
                    <a:pt x="23076" y="10634"/>
                    <a:pt x="23073" y="10634"/>
                  </a:cubicBezTo>
                  <a:cubicBezTo>
                    <a:pt x="23071" y="10634"/>
                    <a:pt x="23068" y="10634"/>
                    <a:pt x="23064" y="10634"/>
                  </a:cubicBezTo>
                  <a:cubicBezTo>
                    <a:pt x="23049" y="10634"/>
                    <a:pt x="23025" y="10632"/>
                    <a:pt x="23006" y="10631"/>
                  </a:cubicBezTo>
                  <a:cubicBezTo>
                    <a:pt x="22984" y="10627"/>
                    <a:pt x="22960" y="10621"/>
                    <a:pt x="22934" y="10613"/>
                  </a:cubicBezTo>
                  <a:close/>
                  <a:moveTo>
                    <a:pt x="17811" y="10511"/>
                  </a:moveTo>
                  <a:lnTo>
                    <a:pt x="17999" y="10553"/>
                  </a:lnTo>
                  <a:cubicBezTo>
                    <a:pt x="18071" y="10587"/>
                    <a:pt x="18151" y="10624"/>
                    <a:pt x="18201" y="10653"/>
                  </a:cubicBezTo>
                  <a:cubicBezTo>
                    <a:pt x="18201" y="10654"/>
                    <a:pt x="18201" y="10654"/>
                    <a:pt x="18200" y="10654"/>
                  </a:cubicBezTo>
                  <a:cubicBezTo>
                    <a:pt x="18189" y="10654"/>
                    <a:pt x="18065" y="10627"/>
                    <a:pt x="18001" y="10611"/>
                  </a:cubicBezTo>
                  <a:cubicBezTo>
                    <a:pt x="17931" y="10593"/>
                    <a:pt x="17817" y="10558"/>
                    <a:pt x="17808" y="10552"/>
                  </a:cubicBezTo>
                  <a:cubicBezTo>
                    <a:pt x="17787" y="10533"/>
                    <a:pt x="17808" y="10524"/>
                    <a:pt x="17811" y="10511"/>
                  </a:cubicBezTo>
                  <a:close/>
                  <a:moveTo>
                    <a:pt x="19507" y="10561"/>
                  </a:moveTo>
                  <a:cubicBezTo>
                    <a:pt x="19560" y="10566"/>
                    <a:pt x="19601" y="10571"/>
                    <a:pt x="19642" y="10575"/>
                  </a:cubicBezTo>
                  <a:cubicBezTo>
                    <a:pt x="19734" y="10605"/>
                    <a:pt x="19869" y="10643"/>
                    <a:pt x="19894" y="10658"/>
                  </a:cubicBezTo>
                  <a:cubicBezTo>
                    <a:pt x="19895" y="10658"/>
                    <a:pt x="19895" y="10659"/>
                    <a:pt x="19893" y="10659"/>
                  </a:cubicBezTo>
                  <a:cubicBezTo>
                    <a:pt x="19873" y="10659"/>
                    <a:pt x="19716" y="10629"/>
                    <a:pt x="19631" y="10613"/>
                  </a:cubicBezTo>
                  <a:cubicBezTo>
                    <a:pt x="19589" y="10597"/>
                    <a:pt x="19548" y="10580"/>
                    <a:pt x="19507" y="10561"/>
                  </a:cubicBezTo>
                  <a:close/>
                  <a:moveTo>
                    <a:pt x="19759" y="10562"/>
                  </a:moveTo>
                  <a:lnTo>
                    <a:pt x="19759" y="10562"/>
                  </a:lnTo>
                  <a:cubicBezTo>
                    <a:pt x="19829" y="10572"/>
                    <a:pt x="19894" y="10583"/>
                    <a:pt x="19976" y="10594"/>
                  </a:cubicBezTo>
                  <a:cubicBezTo>
                    <a:pt x="20000" y="10602"/>
                    <a:pt x="20082" y="10622"/>
                    <a:pt x="20346" y="10689"/>
                  </a:cubicBezTo>
                  <a:cubicBezTo>
                    <a:pt x="20149" y="10650"/>
                    <a:pt x="20038" y="10628"/>
                    <a:pt x="19920" y="10605"/>
                  </a:cubicBezTo>
                  <a:lnTo>
                    <a:pt x="19919" y="10605"/>
                  </a:lnTo>
                  <a:cubicBezTo>
                    <a:pt x="19878" y="10594"/>
                    <a:pt x="19812" y="10577"/>
                    <a:pt x="19759" y="10562"/>
                  </a:cubicBezTo>
                  <a:close/>
                  <a:moveTo>
                    <a:pt x="23117" y="10616"/>
                  </a:moveTo>
                  <a:lnTo>
                    <a:pt x="23117" y="10616"/>
                  </a:lnTo>
                  <a:cubicBezTo>
                    <a:pt x="23170" y="10624"/>
                    <a:pt x="23228" y="10631"/>
                    <a:pt x="23276" y="10637"/>
                  </a:cubicBezTo>
                  <a:cubicBezTo>
                    <a:pt x="23365" y="10655"/>
                    <a:pt x="23450" y="10672"/>
                    <a:pt x="23534" y="10689"/>
                  </a:cubicBezTo>
                  <a:cubicBezTo>
                    <a:pt x="23481" y="10681"/>
                    <a:pt x="23428" y="10675"/>
                    <a:pt x="23351" y="10665"/>
                  </a:cubicBezTo>
                  <a:cubicBezTo>
                    <a:pt x="23281" y="10650"/>
                    <a:pt x="23198" y="10633"/>
                    <a:pt x="23117" y="10616"/>
                  </a:cubicBezTo>
                  <a:close/>
                  <a:moveTo>
                    <a:pt x="23962" y="10758"/>
                  </a:moveTo>
                  <a:lnTo>
                    <a:pt x="23962" y="10758"/>
                  </a:lnTo>
                  <a:cubicBezTo>
                    <a:pt x="23962" y="10758"/>
                    <a:pt x="24047" y="10768"/>
                    <a:pt x="24093" y="10774"/>
                  </a:cubicBezTo>
                  <a:cubicBezTo>
                    <a:pt x="24116" y="10783"/>
                    <a:pt x="24150" y="10794"/>
                    <a:pt x="24156" y="10802"/>
                  </a:cubicBezTo>
                  <a:cubicBezTo>
                    <a:pt x="24156" y="10802"/>
                    <a:pt x="24071" y="10792"/>
                    <a:pt x="23994" y="10783"/>
                  </a:cubicBezTo>
                  <a:cubicBezTo>
                    <a:pt x="23980" y="10772"/>
                    <a:pt x="23955" y="10764"/>
                    <a:pt x="23962" y="10758"/>
                  </a:cubicBezTo>
                  <a:close/>
                  <a:moveTo>
                    <a:pt x="18679" y="10580"/>
                  </a:moveTo>
                  <a:cubicBezTo>
                    <a:pt x="18708" y="10580"/>
                    <a:pt x="18770" y="10589"/>
                    <a:pt x="18882" y="10612"/>
                  </a:cubicBezTo>
                  <a:cubicBezTo>
                    <a:pt x="19151" y="10668"/>
                    <a:pt x="19152" y="10690"/>
                    <a:pt x="19307" y="10731"/>
                  </a:cubicBezTo>
                  <a:cubicBezTo>
                    <a:pt x="19366" y="10747"/>
                    <a:pt x="19422" y="10762"/>
                    <a:pt x="19475" y="10777"/>
                  </a:cubicBezTo>
                  <a:cubicBezTo>
                    <a:pt x="19539" y="10794"/>
                    <a:pt x="19601" y="10812"/>
                    <a:pt x="19664" y="10830"/>
                  </a:cubicBezTo>
                  <a:lnTo>
                    <a:pt x="19373" y="10781"/>
                  </a:lnTo>
                  <a:cubicBezTo>
                    <a:pt x="19022" y="10665"/>
                    <a:pt x="18972" y="10700"/>
                    <a:pt x="18657" y="10618"/>
                  </a:cubicBezTo>
                  <a:cubicBezTo>
                    <a:pt x="18658" y="10611"/>
                    <a:pt x="18671" y="10605"/>
                    <a:pt x="18661" y="10594"/>
                  </a:cubicBezTo>
                  <a:cubicBezTo>
                    <a:pt x="18653" y="10586"/>
                    <a:pt x="18656" y="10580"/>
                    <a:pt x="18679" y="10580"/>
                  </a:cubicBezTo>
                  <a:close/>
                  <a:moveTo>
                    <a:pt x="41805" y="10324"/>
                  </a:moveTo>
                  <a:cubicBezTo>
                    <a:pt x="41812" y="10324"/>
                    <a:pt x="41815" y="10325"/>
                    <a:pt x="41811" y="10328"/>
                  </a:cubicBezTo>
                  <a:cubicBezTo>
                    <a:pt x="41804" y="10335"/>
                    <a:pt x="41698" y="10372"/>
                    <a:pt x="41621" y="10396"/>
                  </a:cubicBezTo>
                  <a:cubicBezTo>
                    <a:pt x="41528" y="10425"/>
                    <a:pt x="41424" y="10458"/>
                    <a:pt x="41324" y="10483"/>
                  </a:cubicBezTo>
                  <a:cubicBezTo>
                    <a:pt x="40904" y="10588"/>
                    <a:pt x="40789" y="10615"/>
                    <a:pt x="40791" y="10615"/>
                  </a:cubicBezTo>
                  <a:cubicBezTo>
                    <a:pt x="40793" y="10615"/>
                    <a:pt x="40859" y="10600"/>
                    <a:pt x="40913" y="10593"/>
                  </a:cubicBezTo>
                  <a:cubicBezTo>
                    <a:pt x="40953" y="10585"/>
                    <a:pt x="40981" y="10581"/>
                    <a:pt x="40999" y="10581"/>
                  </a:cubicBezTo>
                  <a:cubicBezTo>
                    <a:pt x="41019" y="10581"/>
                    <a:pt x="41024" y="10586"/>
                    <a:pt x="41016" y="10593"/>
                  </a:cubicBezTo>
                  <a:cubicBezTo>
                    <a:pt x="41006" y="10602"/>
                    <a:pt x="40872" y="10641"/>
                    <a:pt x="40777" y="10666"/>
                  </a:cubicBezTo>
                  <a:cubicBezTo>
                    <a:pt x="40577" y="10724"/>
                    <a:pt x="40187" y="10793"/>
                    <a:pt x="40216" y="10819"/>
                  </a:cubicBezTo>
                  <a:cubicBezTo>
                    <a:pt x="40210" y="10821"/>
                    <a:pt x="40126" y="10843"/>
                    <a:pt x="40078" y="10855"/>
                  </a:cubicBezTo>
                  <a:cubicBezTo>
                    <a:pt x="40015" y="10847"/>
                    <a:pt x="39910" y="10847"/>
                    <a:pt x="39910" y="10825"/>
                  </a:cubicBezTo>
                  <a:cubicBezTo>
                    <a:pt x="39910" y="10825"/>
                    <a:pt x="39985" y="10802"/>
                    <a:pt x="40082" y="10777"/>
                  </a:cubicBezTo>
                  <a:cubicBezTo>
                    <a:pt x="40179" y="10752"/>
                    <a:pt x="40301" y="10721"/>
                    <a:pt x="40397" y="10697"/>
                  </a:cubicBezTo>
                  <a:cubicBezTo>
                    <a:pt x="40732" y="10634"/>
                    <a:pt x="40886" y="10582"/>
                    <a:pt x="40842" y="10582"/>
                  </a:cubicBezTo>
                  <a:cubicBezTo>
                    <a:pt x="40819" y="10582"/>
                    <a:pt x="40742" y="10596"/>
                    <a:pt x="40607" y="10630"/>
                  </a:cubicBezTo>
                  <a:cubicBezTo>
                    <a:pt x="40609" y="10625"/>
                    <a:pt x="40591" y="10624"/>
                    <a:pt x="40618" y="10613"/>
                  </a:cubicBezTo>
                  <a:cubicBezTo>
                    <a:pt x="40641" y="10605"/>
                    <a:pt x="40734" y="10578"/>
                    <a:pt x="40771" y="10569"/>
                  </a:cubicBezTo>
                  <a:cubicBezTo>
                    <a:pt x="41090" y="10499"/>
                    <a:pt x="41406" y="10424"/>
                    <a:pt x="41709" y="10341"/>
                  </a:cubicBezTo>
                  <a:cubicBezTo>
                    <a:pt x="41752" y="10330"/>
                    <a:pt x="41789" y="10324"/>
                    <a:pt x="41805" y="10324"/>
                  </a:cubicBezTo>
                  <a:close/>
                  <a:moveTo>
                    <a:pt x="22867" y="10772"/>
                  </a:moveTo>
                  <a:lnTo>
                    <a:pt x="22867" y="10772"/>
                  </a:lnTo>
                  <a:cubicBezTo>
                    <a:pt x="22904" y="10777"/>
                    <a:pt x="22959" y="10783"/>
                    <a:pt x="23012" y="10790"/>
                  </a:cubicBezTo>
                  <a:cubicBezTo>
                    <a:pt x="23104" y="10815"/>
                    <a:pt x="23206" y="10843"/>
                    <a:pt x="23279" y="10864"/>
                  </a:cubicBezTo>
                  <a:cubicBezTo>
                    <a:pt x="23282" y="10864"/>
                    <a:pt x="23281" y="10865"/>
                    <a:pt x="23276" y="10865"/>
                  </a:cubicBezTo>
                  <a:cubicBezTo>
                    <a:pt x="23256" y="10865"/>
                    <a:pt x="23172" y="10857"/>
                    <a:pt x="23122" y="10849"/>
                  </a:cubicBezTo>
                  <a:cubicBezTo>
                    <a:pt x="22770" y="10789"/>
                    <a:pt x="22888" y="10792"/>
                    <a:pt x="22867" y="10772"/>
                  </a:cubicBezTo>
                  <a:close/>
                  <a:moveTo>
                    <a:pt x="26006" y="10163"/>
                  </a:moveTo>
                  <a:cubicBezTo>
                    <a:pt x="26011" y="10163"/>
                    <a:pt x="25960" y="10218"/>
                    <a:pt x="25947" y="10230"/>
                  </a:cubicBezTo>
                  <a:cubicBezTo>
                    <a:pt x="25869" y="10296"/>
                    <a:pt x="25795" y="10358"/>
                    <a:pt x="25720" y="10421"/>
                  </a:cubicBezTo>
                  <a:cubicBezTo>
                    <a:pt x="25719" y="10435"/>
                    <a:pt x="25723" y="10443"/>
                    <a:pt x="25711" y="10465"/>
                  </a:cubicBezTo>
                  <a:cubicBezTo>
                    <a:pt x="25705" y="10475"/>
                    <a:pt x="25661" y="10518"/>
                    <a:pt x="25635" y="10546"/>
                  </a:cubicBezTo>
                  <a:cubicBezTo>
                    <a:pt x="25608" y="10563"/>
                    <a:pt x="25580" y="10584"/>
                    <a:pt x="25555" y="10602"/>
                  </a:cubicBezTo>
                  <a:cubicBezTo>
                    <a:pt x="25520" y="10625"/>
                    <a:pt x="25501" y="10631"/>
                    <a:pt x="25449" y="10674"/>
                  </a:cubicBezTo>
                  <a:cubicBezTo>
                    <a:pt x="25342" y="10756"/>
                    <a:pt x="25258" y="10821"/>
                    <a:pt x="25205" y="10862"/>
                  </a:cubicBezTo>
                  <a:cubicBezTo>
                    <a:pt x="25173" y="10885"/>
                    <a:pt x="25153" y="10897"/>
                    <a:pt x="25147" y="10897"/>
                  </a:cubicBezTo>
                  <a:cubicBezTo>
                    <a:pt x="25140" y="10897"/>
                    <a:pt x="25146" y="10885"/>
                    <a:pt x="25167" y="10861"/>
                  </a:cubicBezTo>
                  <a:cubicBezTo>
                    <a:pt x="25179" y="10850"/>
                    <a:pt x="25230" y="10800"/>
                    <a:pt x="25286" y="10747"/>
                  </a:cubicBezTo>
                  <a:cubicBezTo>
                    <a:pt x="25327" y="10711"/>
                    <a:pt x="25368" y="10672"/>
                    <a:pt x="25380" y="10662"/>
                  </a:cubicBezTo>
                  <a:cubicBezTo>
                    <a:pt x="25585" y="10500"/>
                    <a:pt x="25955" y="10166"/>
                    <a:pt x="26005" y="10163"/>
                  </a:cubicBezTo>
                  <a:cubicBezTo>
                    <a:pt x="26006" y="10163"/>
                    <a:pt x="26006" y="10163"/>
                    <a:pt x="26006" y="10163"/>
                  </a:cubicBezTo>
                  <a:close/>
                  <a:moveTo>
                    <a:pt x="41060" y="10693"/>
                  </a:moveTo>
                  <a:cubicBezTo>
                    <a:pt x="41131" y="10693"/>
                    <a:pt x="40985" y="10754"/>
                    <a:pt x="40697" y="10834"/>
                  </a:cubicBezTo>
                  <a:cubicBezTo>
                    <a:pt x="40588" y="10864"/>
                    <a:pt x="40524" y="10892"/>
                    <a:pt x="40450" y="10892"/>
                  </a:cubicBezTo>
                  <a:cubicBezTo>
                    <a:pt x="40413" y="10892"/>
                    <a:pt x="40329" y="10903"/>
                    <a:pt x="40268" y="10909"/>
                  </a:cubicBezTo>
                  <a:lnTo>
                    <a:pt x="40029" y="10934"/>
                  </a:lnTo>
                  <a:cubicBezTo>
                    <a:pt x="40201" y="10892"/>
                    <a:pt x="40372" y="10849"/>
                    <a:pt x="40494" y="10818"/>
                  </a:cubicBezTo>
                  <a:cubicBezTo>
                    <a:pt x="40718" y="10771"/>
                    <a:pt x="40971" y="10696"/>
                    <a:pt x="41058" y="10693"/>
                  </a:cubicBezTo>
                  <a:cubicBezTo>
                    <a:pt x="41059" y="10693"/>
                    <a:pt x="41059" y="10693"/>
                    <a:pt x="41060" y="10693"/>
                  </a:cubicBezTo>
                  <a:close/>
                  <a:moveTo>
                    <a:pt x="23301" y="10931"/>
                  </a:moveTo>
                  <a:lnTo>
                    <a:pt x="23301" y="10931"/>
                  </a:lnTo>
                  <a:cubicBezTo>
                    <a:pt x="23322" y="10932"/>
                    <a:pt x="23347" y="10934"/>
                    <a:pt x="23372" y="10936"/>
                  </a:cubicBezTo>
                  <a:lnTo>
                    <a:pt x="23372" y="10936"/>
                  </a:lnTo>
                  <a:cubicBezTo>
                    <a:pt x="23319" y="10935"/>
                    <a:pt x="23301" y="10931"/>
                    <a:pt x="23301" y="10931"/>
                  </a:cubicBezTo>
                  <a:close/>
                  <a:moveTo>
                    <a:pt x="39782" y="10814"/>
                  </a:moveTo>
                  <a:lnTo>
                    <a:pt x="39782" y="10814"/>
                  </a:lnTo>
                  <a:cubicBezTo>
                    <a:pt x="39632" y="10850"/>
                    <a:pt x="39483" y="10887"/>
                    <a:pt x="39326" y="10927"/>
                  </a:cubicBezTo>
                  <a:cubicBezTo>
                    <a:pt x="39319" y="10928"/>
                    <a:pt x="39195" y="10942"/>
                    <a:pt x="39181" y="10942"/>
                  </a:cubicBezTo>
                  <a:cubicBezTo>
                    <a:pt x="39180" y="10942"/>
                    <a:pt x="39180" y="10942"/>
                    <a:pt x="39180" y="10942"/>
                  </a:cubicBezTo>
                  <a:cubicBezTo>
                    <a:pt x="39269" y="10920"/>
                    <a:pt x="39378" y="10892"/>
                    <a:pt x="39478" y="10867"/>
                  </a:cubicBezTo>
                  <a:cubicBezTo>
                    <a:pt x="39616" y="10843"/>
                    <a:pt x="39700" y="10828"/>
                    <a:pt x="39782" y="10814"/>
                  </a:cubicBezTo>
                  <a:close/>
                  <a:moveTo>
                    <a:pt x="41068" y="10918"/>
                  </a:moveTo>
                  <a:cubicBezTo>
                    <a:pt x="41086" y="10918"/>
                    <a:pt x="41091" y="10920"/>
                    <a:pt x="41093" y="10924"/>
                  </a:cubicBezTo>
                  <a:cubicBezTo>
                    <a:pt x="41090" y="10925"/>
                    <a:pt x="41008" y="10947"/>
                    <a:pt x="40964" y="10959"/>
                  </a:cubicBezTo>
                  <a:cubicBezTo>
                    <a:pt x="40944" y="10959"/>
                    <a:pt x="40915" y="10959"/>
                    <a:pt x="40911" y="10955"/>
                  </a:cubicBezTo>
                  <a:cubicBezTo>
                    <a:pt x="40908" y="10952"/>
                    <a:pt x="40946" y="10943"/>
                    <a:pt x="41011" y="10921"/>
                  </a:cubicBezTo>
                  <a:lnTo>
                    <a:pt x="41011" y="10921"/>
                  </a:lnTo>
                  <a:cubicBezTo>
                    <a:pt x="41037" y="10919"/>
                    <a:pt x="41055" y="10918"/>
                    <a:pt x="41068" y="10918"/>
                  </a:cubicBezTo>
                  <a:close/>
                  <a:moveTo>
                    <a:pt x="23424" y="10945"/>
                  </a:moveTo>
                  <a:lnTo>
                    <a:pt x="23488" y="10961"/>
                  </a:lnTo>
                  <a:cubicBezTo>
                    <a:pt x="23448" y="10956"/>
                    <a:pt x="23407" y="10950"/>
                    <a:pt x="23366" y="10946"/>
                  </a:cubicBezTo>
                  <a:cubicBezTo>
                    <a:pt x="23386" y="10945"/>
                    <a:pt x="23406" y="10945"/>
                    <a:pt x="23424" y="10945"/>
                  </a:cubicBezTo>
                  <a:close/>
                  <a:moveTo>
                    <a:pt x="23491" y="10946"/>
                  </a:moveTo>
                  <a:cubicBezTo>
                    <a:pt x="23591" y="10948"/>
                    <a:pt x="23656" y="10957"/>
                    <a:pt x="23727" y="10967"/>
                  </a:cubicBezTo>
                  <a:cubicBezTo>
                    <a:pt x="23762" y="10971"/>
                    <a:pt x="23822" y="10987"/>
                    <a:pt x="23872" y="10999"/>
                  </a:cubicBezTo>
                  <a:cubicBezTo>
                    <a:pt x="23746" y="10984"/>
                    <a:pt x="23618" y="10970"/>
                    <a:pt x="23490" y="10955"/>
                  </a:cubicBezTo>
                  <a:cubicBezTo>
                    <a:pt x="23490" y="10952"/>
                    <a:pt x="23490" y="10950"/>
                    <a:pt x="23491" y="10946"/>
                  </a:cubicBezTo>
                  <a:close/>
                  <a:moveTo>
                    <a:pt x="40992" y="10923"/>
                  </a:moveTo>
                  <a:cubicBezTo>
                    <a:pt x="40842" y="10962"/>
                    <a:pt x="40759" y="10983"/>
                    <a:pt x="40712" y="10996"/>
                  </a:cubicBezTo>
                  <a:cubicBezTo>
                    <a:pt x="40633" y="11012"/>
                    <a:pt x="40517" y="11033"/>
                    <a:pt x="40501" y="11033"/>
                  </a:cubicBezTo>
                  <a:cubicBezTo>
                    <a:pt x="40498" y="11033"/>
                    <a:pt x="40498" y="11032"/>
                    <a:pt x="40500" y="11031"/>
                  </a:cubicBezTo>
                  <a:cubicBezTo>
                    <a:pt x="40568" y="11009"/>
                    <a:pt x="40680" y="10971"/>
                    <a:pt x="40775" y="10939"/>
                  </a:cubicBezTo>
                  <a:cubicBezTo>
                    <a:pt x="40828" y="10936"/>
                    <a:pt x="40881" y="10931"/>
                    <a:pt x="40965" y="10925"/>
                  </a:cubicBezTo>
                  <a:cubicBezTo>
                    <a:pt x="40975" y="10924"/>
                    <a:pt x="40984" y="10924"/>
                    <a:pt x="40992" y="10923"/>
                  </a:cubicBezTo>
                  <a:close/>
                  <a:moveTo>
                    <a:pt x="19248" y="10950"/>
                  </a:moveTo>
                  <a:cubicBezTo>
                    <a:pt x="19276" y="10950"/>
                    <a:pt x="19367" y="10967"/>
                    <a:pt x="19476" y="10983"/>
                  </a:cubicBezTo>
                  <a:cubicBezTo>
                    <a:pt x="19562" y="11014"/>
                    <a:pt x="19652" y="11042"/>
                    <a:pt x="19637" y="11042"/>
                  </a:cubicBezTo>
                  <a:cubicBezTo>
                    <a:pt x="19636" y="11042"/>
                    <a:pt x="19636" y="11042"/>
                    <a:pt x="19635" y="11042"/>
                  </a:cubicBezTo>
                  <a:cubicBezTo>
                    <a:pt x="19578" y="11031"/>
                    <a:pt x="19475" y="11012"/>
                    <a:pt x="19388" y="10997"/>
                  </a:cubicBezTo>
                  <a:cubicBezTo>
                    <a:pt x="19336" y="10981"/>
                    <a:pt x="19230" y="10950"/>
                    <a:pt x="19245" y="10950"/>
                  </a:cubicBezTo>
                  <a:cubicBezTo>
                    <a:pt x="19246" y="10950"/>
                    <a:pt x="19247" y="10950"/>
                    <a:pt x="19248" y="10950"/>
                  </a:cubicBezTo>
                  <a:close/>
                  <a:moveTo>
                    <a:pt x="24218" y="11003"/>
                  </a:moveTo>
                  <a:cubicBezTo>
                    <a:pt x="24278" y="11014"/>
                    <a:pt x="24377" y="11031"/>
                    <a:pt x="24387" y="11033"/>
                  </a:cubicBezTo>
                  <a:cubicBezTo>
                    <a:pt x="24394" y="11040"/>
                    <a:pt x="24361" y="11042"/>
                    <a:pt x="24342" y="11046"/>
                  </a:cubicBezTo>
                  <a:cubicBezTo>
                    <a:pt x="24241" y="11028"/>
                    <a:pt x="24127" y="11009"/>
                    <a:pt x="24139" y="11009"/>
                  </a:cubicBezTo>
                  <a:cubicBezTo>
                    <a:pt x="24143" y="11003"/>
                    <a:pt x="24187" y="11005"/>
                    <a:pt x="24218" y="11003"/>
                  </a:cubicBezTo>
                  <a:close/>
                  <a:moveTo>
                    <a:pt x="22093" y="11075"/>
                  </a:moveTo>
                  <a:cubicBezTo>
                    <a:pt x="22154" y="11089"/>
                    <a:pt x="22210" y="11101"/>
                    <a:pt x="22262" y="11112"/>
                  </a:cubicBezTo>
                  <a:lnTo>
                    <a:pt x="22262" y="11112"/>
                  </a:lnTo>
                  <a:cubicBezTo>
                    <a:pt x="22251" y="11111"/>
                    <a:pt x="22239" y="11109"/>
                    <a:pt x="22227" y="11108"/>
                  </a:cubicBezTo>
                  <a:cubicBezTo>
                    <a:pt x="22183" y="11098"/>
                    <a:pt x="22138" y="11086"/>
                    <a:pt x="22093" y="11075"/>
                  </a:cubicBezTo>
                  <a:close/>
                  <a:moveTo>
                    <a:pt x="22188" y="11087"/>
                  </a:moveTo>
                  <a:cubicBezTo>
                    <a:pt x="22240" y="11100"/>
                    <a:pt x="22288" y="11110"/>
                    <a:pt x="22335" y="11121"/>
                  </a:cubicBezTo>
                  <a:lnTo>
                    <a:pt x="22335" y="11121"/>
                  </a:lnTo>
                  <a:cubicBezTo>
                    <a:pt x="22196" y="11093"/>
                    <a:pt x="22178" y="11087"/>
                    <a:pt x="22181" y="11087"/>
                  </a:cubicBezTo>
                  <a:cubicBezTo>
                    <a:pt x="22182" y="11087"/>
                    <a:pt x="22186" y="11088"/>
                    <a:pt x="22188" y="11089"/>
                  </a:cubicBezTo>
                  <a:lnTo>
                    <a:pt x="22188" y="11087"/>
                  </a:lnTo>
                  <a:close/>
                  <a:moveTo>
                    <a:pt x="20414" y="10906"/>
                  </a:moveTo>
                  <a:cubicBezTo>
                    <a:pt x="20448" y="10906"/>
                    <a:pt x="20536" y="10919"/>
                    <a:pt x="20591" y="10924"/>
                  </a:cubicBezTo>
                  <a:cubicBezTo>
                    <a:pt x="20931" y="11009"/>
                    <a:pt x="21164" y="11068"/>
                    <a:pt x="21353" y="11115"/>
                  </a:cubicBezTo>
                  <a:cubicBezTo>
                    <a:pt x="21406" y="11130"/>
                    <a:pt x="21395" y="11138"/>
                    <a:pt x="21355" y="11138"/>
                  </a:cubicBezTo>
                  <a:cubicBezTo>
                    <a:pt x="21347" y="11138"/>
                    <a:pt x="21337" y="11138"/>
                    <a:pt x="21327" y="11137"/>
                  </a:cubicBezTo>
                  <a:cubicBezTo>
                    <a:pt x="21293" y="11134"/>
                    <a:pt x="21096" y="11093"/>
                    <a:pt x="20989" y="11068"/>
                  </a:cubicBezTo>
                  <a:cubicBezTo>
                    <a:pt x="20841" y="11031"/>
                    <a:pt x="20693" y="10995"/>
                    <a:pt x="20569" y="10964"/>
                  </a:cubicBezTo>
                  <a:cubicBezTo>
                    <a:pt x="20485" y="10940"/>
                    <a:pt x="20390" y="10911"/>
                    <a:pt x="20402" y="10908"/>
                  </a:cubicBezTo>
                  <a:cubicBezTo>
                    <a:pt x="20404" y="10907"/>
                    <a:pt x="20408" y="10906"/>
                    <a:pt x="20414" y="10906"/>
                  </a:cubicBezTo>
                  <a:close/>
                  <a:moveTo>
                    <a:pt x="20325" y="11103"/>
                  </a:moveTo>
                  <a:cubicBezTo>
                    <a:pt x="20328" y="11105"/>
                    <a:pt x="20413" y="11123"/>
                    <a:pt x="20487" y="11139"/>
                  </a:cubicBezTo>
                  <a:cubicBezTo>
                    <a:pt x="20475" y="11143"/>
                    <a:pt x="20469" y="11148"/>
                    <a:pt x="20452" y="11150"/>
                  </a:cubicBezTo>
                  <a:cubicBezTo>
                    <a:pt x="20449" y="11149"/>
                    <a:pt x="20321" y="11121"/>
                    <a:pt x="20321" y="11121"/>
                  </a:cubicBezTo>
                  <a:cubicBezTo>
                    <a:pt x="20315" y="11114"/>
                    <a:pt x="20315" y="11108"/>
                    <a:pt x="20325" y="11103"/>
                  </a:cubicBezTo>
                  <a:close/>
                  <a:moveTo>
                    <a:pt x="39417" y="11025"/>
                  </a:moveTo>
                  <a:cubicBezTo>
                    <a:pt x="39394" y="11052"/>
                    <a:pt x="39389" y="11074"/>
                    <a:pt x="39335" y="11106"/>
                  </a:cubicBezTo>
                  <a:cubicBezTo>
                    <a:pt x="39323" y="11114"/>
                    <a:pt x="39160" y="11149"/>
                    <a:pt x="39064" y="11173"/>
                  </a:cubicBezTo>
                  <a:cubicBezTo>
                    <a:pt x="39042" y="11170"/>
                    <a:pt x="38985" y="11174"/>
                    <a:pt x="39007" y="11164"/>
                  </a:cubicBezTo>
                  <a:cubicBezTo>
                    <a:pt x="39088" y="11130"/>
                    <a:pt x="39182" y="11090"/>
                    <a:pt x="39272" y="11052"/>
                  </a:cubicBezTo>
                  <a:cubicBezTo>
                    <a:pt x="39320" y="11043"/>
                    <a:pt x="39369" y="11034"/>
                    <a:pt x="39417" y="11025"/>
                  </a:cubicBezTo>
                  <a:close/>
                  <a:moveTo>
                    <a:pt x="38236" y="11173"/>
                  </a:moveTo>
                  <a:lnTo>
                    <a:pt x="38236" y="11173"/>
                  </a:lnTo>
                  <a:cubicBezTo>
                    <a:pt x="38206" y="11178"/>
                    <a:pt x="38177" y="11184"/>
                    <a:pt x="38150" y="11189"/>
                  </a:cubicBezTo>
                  <a:lnTo>
                    <a:pt x="38150" y="11189"/>
                  </a:lnTo>
                  <a:cubicBezTo>
                    <a:pt x="38148" y="11189"/>
                    <a:pt x="38146" y="11189"/>
                    <a:pt x="38145" y="11189"/>
                  </a:cubicBezTo>
                  <a:lnTo>
                    <a:pt x="38236" y="11173"/>
                  </a:lnTo>
                  <a:close/>
                  <a:moveTo>
                    <a:pt x="38334" y="11162"/>
                  </a:moveTo>
                  <a:cubicBezTo>
                    <a:pt x="38289" y="11171"/>
                    <a:pt x="38218" y="11186"/>
                    <a:pt x="38209" y="11187"/>
                  </a:cubicBezTo>
                  <a:cubicBezTo>
                    <a:pt x="38198" y="11188"/>
                    <a:pt x="38189" y="11189"/>
                    <a:pt x="38182" y="11189"/>
                  </a:cubicBezTo>
                  <a:lnTo>
                    <a:pt x="38182" y="11189"/>
                  </a:lnTo>
                  <a:cubicBezTo>
                    <a:pt x="38305" y="11165"/>
                    <a:pt x="38320" y="11163"/>
                    <a:pt x="38334" y="11162"/>
                  </a:cubicBezTo>
                  <a:close/>
                  <a:moveTo>
                    <a:pt x="23934" y="11093"/>
                  </a:moveTo>
                  <a:cubicBezTo>
                    <a:pt x="23956" y="11093"/>
                    <a:pt x="23988" y="11095"/>
                    <a:pt x="24011" y="11095"/>
                  </a:cubicBezTo>
                  <a:cubicBezTo>
                    <a:pt x="24109" y="11121"/>
                    <a:pt x="24297" y="11158"/>
                    <a:pt x="24520" y="11202"/>
                  </a:cubicBezTo>
                  <a:cubicBezTo>
                    <a:pt x="24317" y="11177"/>
                    <a:pt x="24209" y="11164"/>
                    <a:pt x="24102" y="11150"/>
                  </a:cubicBezTo>
                  <a:cubicBezTo>
                    <a:pt x="23825" y="11106"/>
                    <a:pt x="23905" y="11105"/>
                    <a:pt x="23909" y="11096"/>
                  </a:cubicBezTo>
                  <a:cubicBezTo>
                    <a:pt x="23909" y="11094"/>
                    <a:pt x="23919" y="11093"/>
                    <a:pt x="23934" y="11093"/>
                  </a:cubicBezTo>
                  <a:close/>
                  <a:moveTo>
                    <a:pt x="21405" y="10958"/>
                  </a:moveTo>
                  <a:cubicBezTo>
                    <a:pt x="21405" y="10958"/>
                    <a:pt x="21564" y="10987"/>
                    <a:pt x="21579" y="10989"/>
                  </a:cubicBezTo>
                  <a:cubicBezTo>
                    <a:pt x="21684" y="11020"/>
                    <a:pt x="21789" y="11046"/>
                    <a:pt x="21896" y="11068"/>
                  </a:cubicBezTo>
                  <a:cubicBezTo>
                    <a:pt x="22043" y="11098"/>
                    <a:pt x="22191" y="11121"/>
                    <a:pt x="22354" y="11139"/>
                  </a:cubicBezTo>
                  <a:cubicBezTo>
                    <a:pt x="22371" y="11141"/>
                    <a:pt x="22391" y="11143"/>
                    <a:pt x="22416" y="11146"/>
                  </a:cubicBezTo>
                  <a:lnTo>
                    <a:pt x="22416" y="11146"/>
                  </a:lnTo>
                  <a:cubicBezTo>
                    <a:pt x="22746" y="11218"/>
                    <a:pt x="22861" y="11244"/>
                    <a:pt x="22885" y="11259"/>
                  </a:cubicBezTo>
                  <a:cubicBezTo>
                    <a:pt x="22887" y="11261"/>
                    <a:pt x="22885" y="11261"/>
                    <a:pt x="22880" y="11261"/>
                  </a:cubicBezTo>
                  <a:cubicBezTo>
                    <a:pt x="22820" y="11261"/>
                    <a:pt x="22311" y="11187"/>
                    <a:pt x="22186" y="11155"/>
                  </a:cubicBezTo>
                  <a:cubicBezTo>
                    <a:pt x="21995" y="11114"/>
                    <a:pt x="21807" y="11074"/>
                    <a:pt x="21579" y="11025"/>
                  </a:cubicBezTo>
                  <a:cubicBezTo>
                    <a:pt x="21255" y="10956"/>
                    <a:pt x="21445" y="10977"/>
                    <a:pt x="21405" y="10958"/>
                  </a:cubicBezTo>
                  <a:close/>
                  <a:moveTo>
                    <a:pt x="38111" y="11185"/>
                  </a:moveTo>
                  <a:cubicBezTo>
                    <a:pt x="38128" y="11185"/>
                    <a:pt x="38091" y="11195"/>
                    <a:pt x="38005" y="11216"/>
                  </a:cubicBezTo>
                  <a:lnTo>
                    <a:pt x="38005" y="11216"/>
                  </a:lnTo>
                  <a:cubicBezTo>
                    <a:pt x="37641" y="11283"/>
                    <a:pt x="37496" y="11305"/>
                    <a:pt x="37463" y="11305"/>
                  </a:cubicBezTo>
                  <a:cubicBezTo>
                    <a:pt x="37431" y="11305"/>
                    <a:pt x="37507" y="11284"/>
                    <a:pt x="37591" y="11262"/>
                  </a:cubicBezTo>
                  <a:cubicBezTo>
                    <a:pt x="37622" y="11253"/>
                    <a:pt x="37875" y="11215"/>
                    <a:pt x="37995" y="11199"/>
                  </a:cubicBezTo>
                  <a:cubicBezTo>
                    <a:pt x="38061" y="11190"/>
                    <a:pt x="38100" y="11185"/>
                    <a:pt x="38111" y="11185"/>
                  </a:cubicBezTo>
                  <a:close/>
                  <a:moveTo>
                    <a:pt x="37829" y="11258"/>
                  </a:moveTo>
                  <a:cubicBezTo>
                    <a:pt x="37684" y="11292"/>
                    <a:pt x="37540" y="11327"/>
                    <a:pt x="37390" y="11362"/>
                  </a:cubicBezTo>
                  <a:cubicBezTo>
                    <a:pt x="37355" y="11371"/>
                    <a:pt x="37252" y="11387"/>
                    <a:pt x="37200" y="11395"/>
                  </a:cubicBezTo>
                  <a:cubicBezTo>
                    <a:pt x="37169" y="11399"/>
                    <a:pt x="37150" y="11399"/>
                    <a:pt x="37133" y="11399"/>
                  </a:cubicBezTo>
                  <a:lnTo>
                    <a:pt x="37133" y="11399"/>
                  </a:lnTo>
                  <a:cubicBezTo>
                    <a:pt x="37124" y="11399"/>
                    <a:pt x="37115" y="11399"/>
                    <a:pt x="37104" y="11399"/>
                  </a:cubicBezTo>
                  <a:cubicBezTo>
                    <a:pt x="37423" y="11337"/>
                    <a:pt x="37657" y="11291"/>
                    <a:pt x="37829" y="11258"/>
                  </a:cubicBezTo>
                  <a:close/>
                  <a:moveTo>
                    <a:pt x="18868" y="10740"/>
                  </a:moveTo>
                  <a:cubicBezTo>
                    <a:pt x="18914" y="10740"/>
                    <a:pt x="19072" y="10777"/>
                    <a:pt x="19591" y="10889"/>
                  </a:cubicBezTo>
                  <a:cubicBezTo>
                    <a:pt x="19884" y="10952"/>
                    <a:pt x="20052" y="10982"/>
                    <a:pt x="20104" y="10982"/>
                  </a:cubicBezTo>
                  <a:cubicBezTo>
                    <a:pt x="20132" y="10982"/>
                    <a:pt x="20128" y="10974"/>
                    <a:pt x="20096" y="10958"/>
                  </a:cubicBezTo>
                  <a:cubicBezTo>
                    <a:pt x="20062" y="10943"/>
                    <a:pt x="19934" y="10906"/>
                    <a:pt x="19907" y="10892"/>
                  </a:cubicBezTo>
                  <a:cubicBezTo>
                    <a:pt x="19884" y="10880"/>
                    <a:pt x="19882" y="10873"/>
                    <a:pt x="19908" y="10873"/>
                  </a:cubicBezTo>
                  <a:cubicBezTo>
                    <a:pt x="19938" y="10873"/>
                    <a:pt x="20005" y="10883"/>
                    <a:pt x="20119" y="10905"/>
                  </a:cubicBezTo>
                  <a:cubicBezTo>
                    <a:pt x="20168" y="10917"/>
                    <a:pt x="20310" y="10949"/>
                    <a:pt x="20310" y="10949"/>
                  </a:cubicBezTo>
                  <a:cubicBezTo>
                    <a:pt x="20266" y="10980"/>
                    <a:pt x="20940" y="11150"/>
                    <a:pt x="20734" y="11150"/>
                  </a:cubicBezTo>
                  <a:cubicBezTo>
                    <a:pt x="20666" y="11150"/>
                    <a:pt x="20889" y="11183"/>
                    <a:pt x="20967" y="11201"/>
                  </a:cubicBezTo>
                  <a:cubicBezTo>
                    <a:pt x="21273" y="11265"/>
                    <a:pt x="21581" y="11333"/>
                    <a:pt x="21879" y="11396"/>
                  </a:cubicBezTo>
                  <a:cubicBezTo>
                    <a:pt x="22092" y="11441"/>
                    <a:pt x="22161" y="11469"/>
                    <a:pt x="22091" y="11469"/>
                  </a:cubicBezTo>
                  <a:cubicBezTo>
                    <a:pt x="22070" y="11469"/>
                    <a:pt x="22035" y="11466"/>
                    <a:pt x="21988" y="11461"/>
                  </a:cubicBezTo>
                  <a:cubicBezTo>
                    <a:pt x="21873" y="11448"/>
                    <a:pt x="21761" y="11437"/>
                    <a:pt x="21617" y="11411"/>
                  </a:cubicBezTo>
                  <a:cubicBezTo>
                    <a:pt x="21462" y="11384"/>
                    <a:pt x="21156" y="11329"/>
                    <a:pt x="21120" y="11301"/>
                  </a:cubicBezTo>
                  <a:cubicBezTo>
                    <a:pt x="21065" y="11258"/>
                    <a:pt x="20819" y="11237"/>
                    <a:pt x="20786" y="11226"/>
                  </a:cubicBezTo>
                  <a:cubicBezTo>
                    <a:pt x="20700" y="11195"/>
                    <a:pt x="20715" y="11183"/>
                    <a:pt x="20627" y="11153"/>
                  </a:cubicBezTo>
                  <a:cubicBezTo>
                    <a:pt x="20452" y="11093"/>
                    <a:pt x="20094" y="11015"/>
                    <a:pt x="19923" y="10999"/>
                  </a:cubicBezTo>
                  <a:cubicBezTo>
                    <a:pt x="19906" y="10997"/>
                    <a:pt x="19893" y="10997"/>
                    <a:pt x="19882" y="10997"/>
                  </a:cubicBezTo>
                  <a:cubicBezTo>
                    <a:pt x="19838" y="10997"/>
                    <a:pt x="19826" y="11006"/>
                    <a:pt x="19773" y="11012"/>
                  </a:cubicBezTo>
                  <a:cubicBezTo>
                    <a:pt x="19598" y="10953"/>
                    <a:pt x="19488" y="10917"/>
                    <a:pt x="19389" y="10884"/>
                  </a:cubicBezTo>
                  <a:cubicBezTo>
                    <a:pt x="19326" y="10871"/>
                    <a:pt x="19294" y="10867"/>
                    <a:pt x="19277" y="10867"/>
                  </a:cubicBezTo>
                  <a:cubicBezTo>
                    <a:pt x="19243" y="10867"/>
                    <a:pt x="19275" y="10886"/>
                    <a:pt x="19247" y="10886"/>
                  </a:cubicBezTo>
                  <a:cubicBezTo>
                    <a:pt x="19224" y="10886"/>
                    <a:pt x="19161" y="10873"/>
                    <a:pt x="18989" y="10830"/>
                  </a:cubicBezTo>
                  <a:cubicBezTo>
                    <a:pt x="18666" y="10746"/>
                    <a:pt x="18857" y="10769"/>
                    <a:pt x="18852" y="10755"/>
                  </a:cubicBezTo>
                  <a:cubicBezTo>
                    <a:pt x="18850" y="10746"/>
                    <a:pt x="18851" y="10740"/>
                    <a:pt x="18868" y="10740"/>
                  </a:cubicBezTo>
                  <a:close/>
                  <a:moveTo>
                    <a:pt x="36884" y="11406"/>
                  </a:moveTo>
                  <a:cubicBezTo>
                    <a:pt x="36887" y="11406"/>
                    <a:pt x="36888" y="11406"/>
                    <a:pt x="36887" y="11406"/>
                  </a:cubicBezTo>
                  <a:cubicBezTo>
                    <a:pt x="36815" y="11421"/>
                    <a:pt x="36729" y="11439"/>
                    <a:pt x="36637" y="11458"/>
                  </a:cubicBezTo>
                  <a:cubicBezTo>
                    <a:pt x="36607" y="11462"/>
                    <a:pt x="36534" y="11470"/>
                    <a:pt x="36472" y="11477"/>
                  </a:cubicBezTo>
                  <a:cubicBezTo>
                    <a:pt x="36567" y="11457"/>
                    <a:pt x="36662" y="11436"/>
                    <a:pt x="36756" y="11414"/>
                  </a:cubicBezTo>
                  <a:cubicBezTo>
                    <a:pt x="36795" y="11411"/>
                    <a:pt x="36868" y="11406"/>
                    <a:pt x="36884" y="11406"/>
                  </a:cubicBezTo>
                  <a:close/>
                  <a:moveTo>
                    <a:pt x="38606" y="11367"/>
                  </a:moveTo>
                  <a:cubicBezTo>
                    <a:pt x="38626" y="11367"/>
                    <a:pt x="38620" y="11376"/>
                    <a:pt x="38605" y="11379"/>
                  </a:cubicBezTo>
                  <a:cubicBezTo>
                    <a:pt x="38380" y="11423"/>
                    <a:pt x="38140" y="11471"/>
                    <a:pt x="37925" y="11507"/>
                  </a:cubicBezTo>
                  <a:cubicBezTo>
                    <a:pt x="37769" y="11532"/>
                    <a:pt x="37646" y="11540"/>
                    <a:pt x="37538" y="11552"/>
                  </a:cubicBezTo>
                  <a:cubicBezTo>
                    <a:pt x="37569" y="11539"/>
                    <a:pt x="37568" y="11536"/>
                    <a:pt x="37586" y="11532"/>
                  </a:cubicBezTo>
                  <a:cubicBezTo>
                    <a:pt x="37630" y="11524"/>
                    <a:pt x="37712" y="11508"/>
                    <a:pt x="37725" y="11507"/>
                  </a:cubicBezTo>
                  <a:cubicBezTo>
                    <a:pt x="37922" y="11490"/>
                    <a:pt x="38155" y="11452"/>
                    <a:pt x="38445" y="11387"/>
                  </a:cubicBezTo>
                  <a:cubicBezTo>
                    <a:pt x="38467" y="11383"/>
                    <a:pt x="38574" y="11368"/>
                    <a:pt x="38601" y="11367"/>
                  </a:cubicBezTo>
                  <a:cubicBezTo>
                    <a:pt x="38602" y="11367"/>
                    <a:pt x="38604" y="11367"/>
                    <a:pt x="38606" y="11367"/>
                  </a:cubicBezTo>
                  <a:close/>
                  <a:moveTo>
                    <a:pt x="36047" y="11651"/>
                  </a:moveTo>
                  <a:lnTo>
                    <a:pt x="36047" y="11651"/>
                  </a:lnTo>
                  <a:cubicBezTo>
                    <a:pt x="36023" y="11657"/>
                    <a:pt x="35998" y="11664"/>
                    <a:pt x="35973" y="11670"/>
                  </a:cubicBezTo>
                  <a:cubicBezTo>
                    <a:pt x="35954" y="11671"/>
                    <a:pt x="35917" y="11675"/>
                    <a:pt x="35909" y="11675"/>
                  </a:cubicBezTo>
                  <a:cubicBezTo>
                    <a:pt x="35908" y="11675"/>
                    <a:pt x="35908" y="11674"/>
                    <a:pt x="35908" y="11674"/>
                  </a:cubicBezTo>
                  <a:cubicBezTo>
                    <a:pt x="35917" y="11670"/>
                    <a:pt x="35950" y="11662"/>
                    <a:pt x="35972" y="11657"/>
                  </a:cubicBezTo>
                  <a:cubicBezTo>
                    <a:pt x="35995" y="11654"/>
                    <a:pt x="36019" y="11652"/>
                    <a:pt x="36047" y="11651"/>
                  </a:cubicBezTo>
                  <a:close/>
                  <a:moveTo>
                    <a:pt x="36178" y="11727"/>
                  </a:moveTo>
                  <a:cubicBezTo>
                    <a:pt x="36173" y="11727"/>
                    <a:pt x="36172" y="11728"/>
                    <a:pt x="36171" y="11728"/>
                  </a:cubicBezTo>
                  <a:cubicBezTo>
                    <a:pt x="36170" y="11728"/>
                    <a:pt x="36173" y="11727"/>
                    <a:pt x="36175" y="11727"/>
                  </a:cubicBezTo>
                  <a:cubicBezTo>
                    <a:pt x="36176" y="11727"/>
                    <a:pt x="36177" y="11727"/>
                    <a:pt x="36178" y="11727"/>
                  </a:cubicBezTo>
                  <a:close/>
                  <a:moveTo>
                    <a:pt x="36301" y="11715"/>
                  </a:moveTo>
                  <a:cubicBezTo>
                    <a:pt x="36269" y="11721"/>
                    <a:pt x="36238" y="11729"/>
                    <a:pt x="36208" y="11735"/>
                  </a:cubicBezTo>
                  <a:cubicBezTo>
                    <a:pt x="36173" y="11736"/>
                    <a:pt x="36141" y="11739"/>
                    <a:pt x="36108" y="11740"/>
                  </a:cubicBezTo>
                  <a:cubicBezTo>
                    <a:pt x="36152" y="11734"/>
                    <a:pt x="36194" y="11728"/>
                    <a:pt x="36233" y="11722"/>
                  </a:cubicBezTo>
                  <a:lnTo>
                    <a:pt x="36233" y="11722"/>
                  </a:lnTo>
                  <a:cubicBezTo>
                    <a:pt x="36256" y="11720"/>
                    <a:pt x="36278" y="11718"/>
                    <a:pt x="36301" y="11715"/>
                  </a:cubicBezTo>
                  <a:close/>
                  <a:moveTo>
                    <a:pt x="25038" y="11642"/>
                  </a:moveTo>
                  <a:cubicBezTo>
                    <a:pt x="25054" y="11642"/>
                    <a:pt x="25071" y="11645"/>
                    <a:pt x="25090" y="11651"/>
                  </a:cubicBezTo>
                  <a:cubicBezTo>
                    <a:pt x="25212" y="11655"/>
                    <a:pt x="25416" y="11671"/>
                    <a:pt x="25561" y="11687"/>
                  </a:cubicBezTo>
                  <a:cubicBezTo>
                    <a:pt x="25636" y="11695"/>
                    <a:pt x="25742" y="11710"/>
                    <a:pt x="25752" y="11715"/>
                  </a:cubicBezTo>
                  <a:cubicBezTo>
                    <a:pt x="25761" y="11720"/>
                    <a:pt x="25735" y="11723"/>
                    <a:pt x="25697" y="11723"/>
                  </a:cubicBezTo>
                  <a:cubicBezTo>
                    <a:pt x="25682" y="11723"/>
                    <a:pt x="25664" y="11723"/>
                    <a:pt x="25647" y="11721"/>
                  </a:cubicBezTo>
                  <a:cubicBezTo>
                    <a:pt x="25533" y="11714"/>
                    <a:pt x="25416" y="11705"/>
                    <a:pt x="25296" y="11698"/>
                  </a:cubicBezTo>
                  <a:lnTo>
                    <a:pt x="25096" y="11682"/>
                  </a:lnTo>
                  <a:lnTo>
                    <a:pt x="24996" y="11674"/>
                  </a:lnTo>
                  <a:cubicBezTo>
                    <a:pt x="24965" y="11679"/>
                    <a:pt x="24945" y="11715"/>
                    <a:pt x="24920" y="11735"/>
                  </a:cubicBezTo>
                  <a:cubicBezTo>
                    <a:pt x="24912" y="11740"/>
                    <a:pt x="24876" y="11767"/>
                    <a:pt x="24858" y="11779"/>
                  </a:cubicBezTo>
                  <a:cubicBezTo>
                    <a:pt x="24891" y="11753"/>
                    <a:pt x="24933" y="11642"/>
                    <a:pt x="25038" y="11642"/>
                  </a:cubicBezTo>
                  <a:close/>
                  <a:moveTo>
                    <a:pt x="32647" y="11721"/>
                  </a:moveTo>
                  <a:cubicBezTo>
                    <a:pt x="32657" y="11721"/>
                    <a:pt x="32623" y="11730"/>
                    <a:pt x="32594" y="11735"/>
                  </a:cubicBezTo>
                  <a:cubicBezTo>
                    <a:pt x="32480" y="11751"/>
                    <a:pt x="32127" y="11778"/>
                    <a:pt x="31931" y="11786"/>
                  </a:cubicBezTo>
                  <a:lnTo>
                    <a:pt x="31931" y="11786"/>
                  </a:lnTo>
                  <a:cubicBezTo>
                    <a:pt x="32135" y="11727"/>
                    <a:pt x="32394" y="11726"/>
                    <a:pt x="32647" y="11721"/>
                  </a:cubicBezTo>
                  <a:close/>
                  <a:moveTo>
                    <a:pt x="31867" y="11729"/>
                  </a:moveTo>
                  <a:lnTo>
                    <a:pt x="31867" y="11729"/>
                  </a:lnTo>
                  <a:cubicBezTo>
                    <a:pt x="31862" y="11755"/>
                    <a:pt x="31859" y="11774"/>
                    <a:pt x="31855" y="11788"/>
                  </a:cubicBezTo>
                  <a:lnTo>
                    <a:pt x="31855" y="11788"/>
                  </a:lnTo>
                  <a:cubicBezTo>
                    <a:pt x="31737" y="11787"/>
                    <a:pt x="31584" y="11758"/>
                    <a:pt x="31654" y="11746"/>
                  </a:cubicBezTo>
                  <a:cubicBezTo>
                    <a:pt x="31683" y="11743"/>
                    <a:pt x="31759" y="11738"/>
                    <a:pt x="31867" y="11729"/>
                  </a:cubicBezTo>
                  <a:close/>
                  <a:moveTo>
                    <a:pt x="26285" y="11751"/>
                  </a:moveTo>
                  <a:lnTo>
                    <a:pt x="26285" y="11751"/>
                  </a:lnTo>
                  <a:cubicBezTo>
                    <a:pt x="26451" y="11760"/>
                    <a:pt x="26559" y="11765"/>
                    <a:pt x="26595" y="11768"/>
                  </a:cubicBezTo>
                  <a:cubicBezTo>
                    <a:pt x="26687" y="11780"/>
                    <a:pt x="26744" y="11792"/>
                    <a:pt x="26813" y="11804"/>
                  </a:cubicBezTo>
                  <a:cubicBezTo>
                    <a:pt x="26744" y="11801"/>
                    <a:pt x="26660" y="11801"/>
                    <a:pt x="26607" y="11795"/>
                  </a:cubicBezTo>
                  <a:cubicBezTo>
                    <a:pt x="26513" y="11782"/>
                    <a:pt x="26432" y="11771"/>
                    <a:pt x="26285" y="11751"/>
                  </a:cubicBezTo>
                  <a:close/>
                  <a:moveTo>
                    <a:pt x="36878" y="11627"/>
                  </a:moveTo>
                  <a:cubicBezTo>
                    <a:pt x="36879" y="11627"/>
                    <a:pt x="36879" y="11627"/>
                    <a:pt x="36878" y="11627"/>
                  </a:cubicBezTo>
                  <a:cubicBezTo>
                    <a:pt x="36632" y="11686"/>
                    <a:pt x="36737" y="11701"/>
                    <a:pt x="36331" y="11780"/>
                  </a:cubicBezTo>
                  <a:cubicBezTo>
                    <a:pt x="36150" y="11813"/>
                    <a:pt x="36116" y="11811"/>
                    <a:pt x="36032" y="11817"/>
                  </a:cubicBezTo>
                  <a:cubicBezTo>
                    <a:pt x="35985" y="11821"/>
                    <a:pt x="35932" y="11825"/>
                    <a:pt x="35913" y="11825"/>
                  </a:cubicBezTo>
                  <a:cubicBezTo>
                    <a:pt x="35891" y="11825"/>
                    <a:pt x="35917" y="11819"/>
                    <a:pt x="36055" y="11799"/>
                  </a:cubicBezTo>
                  <a:cubicBezTo>
                    <a:pt x="36404" y="11748"/>
                    <a:pt x="36307" y="11746"/>
                    <a:pt x="36298" y="11736"/>
                  </a:cubicBezTo>
                  <a:cubicBezTo>
                    <a:pt x="36288" y="11724"/>
                    <a:pt x="36388" y="11703"/>
                    <a:pt x="36521" y="11679"/>
                  </a:cubicBezTo>
                  <a:lnTo>
                    <a:pt x="36521" y="11679"/>
                  </a:lnTo>
                  <a:cubicBezTo>
                    <a:pt x="36627" y="11663"/>
                    <a:pt x="36702" y="11651"/>
                    <a:pt x="36756" y="11643"/>
                  </a:cubicBezTo>
                  <a:cubicBezTo>
                    <a:pt x="36844" y="11630"/>
                    <a:pt x="36873" y="11627"/>
                    <a:pt x="36878" y="11627"/>
                  </a:cubicBezTo>
                  <a:close/>
                  <a:moveTo>
                    <a:pt x="23371" y="11705"/>
                  </a:moveTo>
                  <a:lnTo>
                    <a:pt x="23572" y="11732"/>
                  </a:lnTo>
                  <a:cubicBezTo>
                    <a:pt x="23574" y="11731"/>
                    <a:pt x="23577" y="11731"/>
                    <a:pt x="23578" y="11731"/>
                  </a:cubicBezTo>
                  <a:cubicBezTo>
                    <a:pt x="23612" y="11731"/>
                    <a:pt x="23566" y="11756"/>
                    <a:pt x="23559" y="11768"/>
                  </a:cubicBezTo>
                  <a:cubicBezTo>
                    <a:pt x="23546" y="11779"/>
                    <a:pt x="23512" y="11802"/>
                    <a:pt x="23478" y="11826"/>
                  </a:cubicBezTo>
                  <a:lnTo>
                    <a:pt x="23529" y="11776"/>
                  </a:lnTo>
                  <a:cubicBezTo>
                    <a:pt x="23539" y="11762"/>
                    <a:pt x="23578" y="11740"/>
                    <a:pt x="23545" y="11740"/>
                  </a:cubicBezTo>
                  <a:cubicBezTo>
                    <a:pt x="23544" y="11740"/>
                    <a:pt x="23542" y="11740"/>
                    <a:pt x="23541" y="11740"/>
                  </a:cubicBezTo>
                  <a:cubicBezTo>
                    <a:pt x="23535" y="11739"/>
                    <a:pt x="23531" y="11739"/>
                    <a:pt x="23526" y="11738"/>
                  </a:cubicBezTo>
                  <a:cubicBezTo>
                    <a:pt x="23468" y="11726"/>
                    <a:pt x="23421" y="11715"/>
                    <a:pt x="23371" y="11705"/>
                  </a:cubicBezTo>
                  <a:close/>
                  <a:moveTo>
                    <a:pt x="27087" y="11689"/>
                  </a:moveTo>
                  <a:cubicBezTo>
                    <a:pt x="27146" y="11689"/>
                    <a:pt x="27245" y="11693"/>
                    <a:pt x="27331" y="11698"/>
                  </a:cubicBezTo>
                  <a:cubicBezTo>
                    <a:pt x="27358" y="11699"/>
                    <a:pt x="27483" y="11718"/>
                    <a:pt x="27541" y="11729"/>
                  </a:cubicBezTo>
                  <a:cubicBezTo>
                    <a:pt x="27688" y="11747"/>
                    <a:pt x="27769" y="11754"/>
                    <a:pt x="27815" y="11754"/>
                  </a:cubicBezTo>
                  <a:cubicBezTo>
                    <a:pt x="27864" y="11754"/>
                    <a:pt x="27873" y="11746"/>
                    <a:pt x="27880" y="11736"/>
                  </a:cubicBezTo>
                  <a:cubicBezTo>
                    <a:pt x="27884" y="11730"/>
                    <a:pt x="28020" y="11732"/>
                    <a:pt x="28093" y="11730"/>
                  </a:cubicBezTo>
                  <a:lnTo>
                    <a:pt x="28436" y="11768"/>
                  </a:lnTo>
                  <a:cubicBezTo>
                    <a:pt x="28070" y="11776"/>
                    <a:pt x="28418" y="11798"/>
                    <a:pt x="28586" y="11817"/>
                  </a:cubicBezTo>
                  <a:cubicBezTo>
                    <a:pt x="28707" y="11830"/>
                    <a:pt x="28775" y="11844"/>
                    <a:pt x="28659" y="11844"/>
                  </a:cubicBezTo>
                  <a:cubicBezTo>
                    <a:pt x="28644" y="11844"/>
                    <a:pt x="28626" y="11844"/>
                    <a:pt x="28605" y="11843"/>
                  </a:cubicBezTo>
                  <a:cubicBezTo>
                    <a:pt x="28392" y="11841"/>
                    <a:pt x="28081" y="11836"/>
                    <a:pt x="27902" y="11808"/>
                  </a:cubicBezTo>
                  <a:cubicBezTo>
                    <a:pt x="27796" y="11791"/>
                    <a:pt x="27768" y="11786"/>
                    <a:pt x="27730" y="11786"/>
                  </a:cubicBezTo>
                  <a:cubicBezTo>
                    <a:pt x="27711" y="11786"/>
                    <a:pt x="27691" y="11788"/>
                    <a:pt x="27658" y="11789"/>
                  </a:cubicBezTo>
                  <a:cubicBezTo>
                    <a:pt x="27587" y="11794"/>
                    <a:pt x="27521" y="11795"/>
                    <a:pt x="27448" y="11795"/>
                  </a:cubicBezTo>
                  <a:cubicBezTo>
                    <a:pt x="27426" y="11795"/>
                    <a:pt x="27402" y="11795"/>
                    <a:pt x="27378" y="11795"/>
                  </a:cubicBezTo>
                  <a:cubicBezTo>
                    <a:pt x="27344" y="11795"/>
                    <a:pt x="27234" y="11786"/>
                    <a:pt x="27196" y="11780"/>
                  </a:cubicBezTo>
                  <a:cubicBezTo>
                    <a:pt x="27125" y="11771"/>
                    <a:pt x="27050" y="11758"/>
                    <a:pt x="27035" y="11752"/>
                  </a:cubicBezTo>
                  <a:cubicBezTo>
                    <a:pt x="27010" y="11740"/>
                    <a:pt x="27029" y="11733"/>
                    <a:pt x="27031" y="11724"/>
                  </a:cubicBezTo>
                  <a:cubicBezTo>
                    <a:pt x="27031" y="11713"/>
                    <a:pt x="26996" y="11698"/>
                    <a:pt x="27044" y="11692"/>
                  </a:cubicBezTo>
                  <a:lnTo>
                    <a:pt x="27044" y="11690"/>
                  </a:lnTo>
                  <a:cubicBezTo>
                    <a:pt x="27053" y="11689"/>
                    <a:pt x="27068" y="11689"/>
                    <a:pt x="27087" y="11689"/>
                  </a:cubicBezTo>
                  <a:close/>
                  <a:moveTo>
                    <a:pt x="29275" y="11802"/>
                  </a:moveTo>
                  <a:cubicBezTo>
                    <a:pt x="29394" y="11821"/>
                    <a:pt x="29469" y="11833"/>
                    <a:pt x="29545" y="11846"/>
                  </a:cubicBezTo>
                  <a:cubicBezTo>
                    <a:pt x="29478" y="11848"/>
                    <a:pt x="29408" y="11850"/>
                    <a:pt x="29343" y="11850"/>
                  </a:cubicBezTo>
                  <a:cubicBezTo>
                    <a:pt x="29322" y="11850"/>
                    <a:pt x="29303" y="11850"/>
                    <a:pt x="29283" y="11849"/>
                  </a:cubicBezTo>
                  <a:cubicBezTo>
                    <a:pt x="29036" y="11841"/>
                    <a:pt x="29142" y="11829"/>
                    <a:pt x="29133" y="11818"/>
                  </a:cubicBezTo>
                  <a:cubicBezTo>
                    <a:pt x="29130" y="11814"/>
                    <a:pt x="29191" y="11811"/>
                    <a:pt x="29275" y="11802"/>
                  </a:cubicBezTo>
                  <a:close/>
                  <a:moveTo>
                    <a:pt x="26381" y="11907"/>
                  </a:moveTo>
                  <a:cubicBezTo>
                    <a:pt x="26428" y="11910"/>
                    <a:pt x="26473" y="11913"/>
                    <a:pt x="26517" y="11914"/>
                  </a:cubicBezTo>
                  <a:cubicBezTo>
                    <a:pt x="26545" y="11920"/>
                    <a:pt x="26568" y="11923"/>
                    <a:pt x="26593" y="11926"/>
                  </a:cubicBezTo>
                  <a:cubicBezTo>
                    <a:pt x="26545" y="11923"/>
                    <a:pt x="26500" y="11921"/>
                    <a:pt x="26451" y="11917"/>
                  </a:cubicBezTo>
                  <a:cubicBezTo>
                    <a:pt x="26435" y="11916"/>
                    <a:pt x="26404" y="11911"/>
                    <a:pt x="26381" y="11907"/>
                  </a:cubicBezTo>
                  <a:close/>
                  <a:moveTo>
                    <a:pt x="25088" y="11786"/>
                  </a:moveTo>
                  <a:cubicBezTo>
                    <a:pt x="25125" y="11786"/>
                    <a:pt x="25204" y="11792"/>
                    <a:pt x="25367" y="11808"/>
                  </a:cubicBezTo>
                  <a:cubicBezTo>
                    <a:pt x="25479" y="11820"/>
                    <a:pt x="25523" y="11843"/>
                    <a:pt x="25538" y="11848"/>
                  </a:cubicBezTo>
                  <a:cubicBezTo>
                    <a:pt x="25536" y="11866"/>
                    <a:pt x="25582" y="11882"/>
                    <a:pt x="25533" y="11882"/>
                  </a:cubicBezTo>
                  <a:cubicBezTo>
                    <a:pt x="25530" y="11882"/>
                    <a:pt x="25525" y="11882"/>
                    <a:pt x="25520" y="11882"/>
                  </a:cubicBezTo>
                  <a:cubicBezTo>
                    <a:pt x="25402" y="11874"/>
                    <a:pt x="25199" y="11861"/>
                    <a:pt x="25037" y="11851"/>
                  </a:cubicBezTo>
                  <a:cubicBezTo>
                    <a:pt x="24990" y="11894"/>
                    <a:pt x="24919" y="11942"/>
                    <a:pt x="24909" y="11942"/>
                  </a:cubicBezTo>
                  <a:cubicBezTo>
                    <a:pt x="24908" y="11942"/>
                    <a:pt x="24908" y="11942"/>
                    <a:pt x="24908" y="11942"/>
                  </a:cubicBezTo>
                  <a:cubicBezTo>
                    <a:pt x="24906" y="11939"/>
                    <a:pt x="24936" y="11910"/>
                    <a:pt x="24971" y="11874"/>
                  </a:cubicBezTo>
                  <a:cubicBezTo>
                    <a:pt x="24999" y="11843"/>
                    <a:pt x="25032" y="11811"/>
                    <a:pt x="25057" y="11811"/>
                  </a:cubicBezTo>
                  <a:cubicBezTo>
                    <a:pt x="25061" y="11811"/>
                    <a:pt x="25065" y="11812"/>
                    <a:pt x="25068" y="11814"/>
                  </a:cubicBezTo>
                  <a:cubicBezTo>
                    <a:pt x="25128" y="11811"/>
                    <a:pt x="25012" y="11786"/>
                    <a:pt x="25088" y="11786"/>
                  </a:cubicBezTo>
                  <a:close/>
                  <a:moveTo>
                    <a:pt x="37122" y="11734"/>
                  </a:moveTo>
                  <a:cubicBezTo>
                    <a:pt x="37144" y="11734"/>
                    <a:pt x="37154" y="11735"/>
                    <a:pt x="37150" y="11739"/>
                  </a:cubicBezTo>
                  <a:cubicBezTo>
                    <a:pt x="37134" y="11751"/>
                    <a:pt x="37010" y="11786"/>
                    <a:pt x="36884" y="11808"/>
                  </a:cubicBezTo>
                  <a:cubicBezTo>
                    <a:pt x="36788" y="11821"/>
                    <a:pt x="36610" y="11845"/>
                    <a:pt x="36478" y="11863"/>
                  </a:cubicBezTo>
                  <a:cubicBezTo>
                    <a:pt x="36304" y="11892"/>
                    <a:pt x="36167" y="11932"/>
                    <a:pt x="35973" y="11945"/>
                  </a:cubicBezTo>
                  <a:cubicBezTo>
                    <a:pt x="35840" y="11954"/>
                    <a:pt x="35739" y="11957"/>
                    <a:pt x="35645" y="11957"/>
                  </a:cubicBezTo>
                  <a:cubicBezTo>
                    <a:pt x="35591" y="11957"/>
                    <a:pt x="35540" y="11956"/>
                    <a:pt x="35488" y="11955"/>
                  </a:cubicBezTo>
                  <a:cubicBezTo>
                    <a:pt x="35473" y="11955"/>
                    <a:pt x="35595" y="11933"/>
                    <a:pt x="35641" y="11924"/>
                  </a:cubicBezTo>
                  <a:cubicBezTo>
                    <a:pt x="35861" y="11898"/>
                    <a:pt x="36039" y="11877"/>
                    <a:pt x="36220" y="11857"/>
                  </a:cubicBezTo>
                  <a:cubicBezTo>
                    <a:pt x="36361" y="11839"/>
                    <a:pt x="36500" y="11805"/>
                    <a:pt x="36651" y="11779"/>
                  </a:cubicBezTo>
                  <a:cubicBezTo>
                    <a:pt x="36777" y="11759"/>
                    <a:pt x="37036" y="11734"/>
                    <a:pt x="37122" y="11734"/>
                  </a:cubicBezTo>
                  <a:close/>
                  <a:moveTo>
                    <a:pt x="25283" y="11914"/>
                  </a:moveTo>
                  <a:cubicBezTo>
                    <a:pt x="25482" y="11948"/>
                    <a:pt x="25589" y="11967"/>
                    <a:pt x="25697" y="11986"/>
                  </a:cubicBezTo>
                  <a:cubicBezTo>
                    <a:pt x="25564" y="11980"/>
                    <a:pt x="25438" y="11979"/>
                    <a:pt x="25305" y="11967"/>
                  </a:cubicBezTo>
                  <a:cubicBezTo>
                    <a:pt x="25048" y="11946"/>
                    <a:pt x="25110" y="11936"/>
                    <a:pt x="25114" y="11926"/>
                  </a:cubicBezTo>
                  <a:cubicBezTo>
                    <a:pt x="25117" y="11920"/>
                    <a:pt x="25186" y="11920"/>
                    <a:pt x="25283" y="11914"/>
                  </a:cubicBezTo>
                  <a:close/>
                  <a:moveTo>
                    <a:pt x="32770" y="11901"/>
                  </a:moveTo>
                  <a:cubicBezTo>
                    <a:pt x="32851" y="11910"/>
                    <a:pt x="32931" y="11911"/>
                    <a:pt x="32911" y="11917"/>
                  </a:cubicBezTo>
                  <a:lnTo>
                    <a:pt x="32913" y="11917"/>
                  </a:lnTo>
                  <a:cubicBezTo>
                    <a:pt x="32854" y="11935"/>
                    <a:pt x="32773" y="11954"/>
                    <a:pt x="32667" y="11973"/>
                  </a:cubicBezTo>
                  <a:cubicBezTo>
                    <a:pt x="32635" y="11980"/>
                    <a:pt x="32473" y="11992"/>
                    <a:pt x="32404" y="11994"/>
                  </a:cubicBezTo>
                  <a:cubicBezTo>
                    <a:pt x="32398" y="11994"/>
                    <a:pt x="32393" y="11994"/>
                    <a:pt x="32387" y="11994"/>
                  </a:cubicBezTo>
                  <a:cubicBezTo>
                    <a:pt x="32329" y="11994"/>
                    <a:pt x="32275" y="11987"/>
                    <a:pt x="32299" y="11983"/>
                  </a:cubicBezTo>
                  <a:cubicBezTo>
                    <a:pt x="32404" y="11964"/>
                    <a:pt x="32538" y="11942"/>
                    <a:pt x="32770" y="11901"/>
                  </a:cubicBezTo>
                  <a:close/>
                  <a:moveTo>
                    <a:pt x="34972" y="11778"/>
                  </a:moveTo>
                  <a:cubicBezTo>
                    <a:pt x="34998" y="11778"/>
                    <a:pt x="35020" y="11779"/>
                    <a:pt x="35021" y="11782"/>
                  </a:cubicBezTo>
                  <a:cubicBezTo>
                    <a:pt x="35023" y="11792"/>
                    <a:pt x="35114" y="11793"/>
                    <a:pt x="34845" y="11829"/>
                  </a:cubicBezTo>
                  <a:cubicBezTo>
                    <a:pt x="34695" y="11848"/>
                    <a:pt x="34555" y="11871"/>
                    <a:pt x="34444" y="11891"/>
                  </a:cubicBezTo>
                  <a:cubicBezTo>
                    <a:pt x="34400" y="11899"/>
                    <a:pt x="34405" y="11908"/>
                    <a:pt x="34446" y="11908"/>
                  </a:cubicBezTo>
                  <a:cubicBezTo>
                    <a:pt x="34449" y="11908"/>
                    <a:pt x="34452" y="11908"/>
                    <a:pt x="34455" y="11908"/>
                  </a:cubicBezTo>
                  <a:cubicBezTo>
                    <a:pt x="34506" y="11905"/>
                    <a:pt x="34637" y="11892"/>
                    <a:pt x="34730" y="11880"/>
                  </a:cubicBezTo>
                  <a:cubicBezTo>
                    <a:pt x="34781" y="11871"/>
                    <a:pt x="34826" y="11864"/>
                    <a:pt x="34877" y="11855"/>
                  </a:cubicBezTo>
                  <a:cubicBezTo>
                    <a:pt x="34993" y="11842"/>
                    <a:pt x="35115" y="11829"/>
                    <a:pt x="35235" y="11815"/>
                  </a:cubicBezTo>
                  <a:lnTo>
                    <a:pt x="35235" y="11815"/>
                  </a:lnTo>
                  <a:cubicBezTo>
                    <a:pt x="35190" y="11829"/>
                    <a:pt x="35176" y="11841"/>
                    <a:pt x="35095" y="11854"/>
                  </a:cubicBezTo>
                  <a:cubicBezTo>
                    <a:pt x="34771" y="11905"/>
                    <a:pt x="34425" y="11958"/>
                    <a:pt x="34043" y="12008"/>
                  </a:cubicBezTo>
                  <a:cubicBezTo>
                    <a:pt x="33924" y="11992"/>
                    <a:pt x="34077" y="11950"/>
                    <a:pt x="33838" y="11950"/>
                  </a:cubicBezTo>
                  <a:cubicBezTo>
                    <a:pt x="33822" y="11950"/>
                    <a:pt x="33805" y="11950"/>
                    <a:pt x="33787" y="11951"/>
                  </a:cubicBezTo>
                  <a:cubicBezTo>
                    <a:pt x="33785" y="11951"/>
                    <a:pt x="33783" y="11951"/>
                    <a:pt x="33782" y="11951"/>
                  </a:cubicBezTo>
                  <a:cubicBezTo>
                    <a:pt x="33729" y="11951"/>
                    <a:pt x="33824" y="11927"/>
                    <a:pt x="33894" y="11911"/>
                  </a:cubicBezTo>
                  <a:cubicBezTo>
                    <a:pt x="33976" y="11893"/>
                    <a:pt x="34109" y="11874"/>
                    <a:pt x="34243" y="11874"/>
                  </a:cubicBezTo>
                  <a:cubicBezTo>
                    <a:pt x="34248" y="11874"/>
                    <a:pt x="34253" y="11874"/>
                    <a:pt x="34258" y="11874"/>
                  </a:cubicBezTo>
                  <a:cubicBezTo>
                    <a:pt x="34305" y="11866"/>
                    <a:pt x="34383" y="11854"/>
                    <a:pt x="34393" y="11849"/>
                  </a:cubicBezTo>
                  <a:cubicBezTo>
                    <a:pt x="34453" y="11821"/>
                    <a:pt x="34715" y="11802"/>
                    <a:pt x="34887" y="11782"/>
                  </a:cubicBezTo>
                  <a:cubicBezTo>
                    <a:pt x="34906" y="11779"/>
                    <a:pt x="34942" y="11778"/>
                    <a:pt x="34972" y="11778"/>
                  </a:cubicBezTo>
                  <a:close/>
                  <a:moveTo>
                    <a:pt x="30800" y="11788"/>
                  </a:moveTo>
                  <a:cubicBezTo>
                    <a:pt x="30883" y="11800"/>
                    <a:pt x="31021" y="11805"/>
                    <a:pt x="31187" y="11805"/>
                  </a:cubicBezTo>
                  <a:cubicBezTo>
                    <a:pt x="31326" y="11805"/>
                    <a:pt x="31485" y="11801"/>
                    <a:pt x="31648" y="11795"/>
                  </a:cubicBezTo>
                  <a:cubicBezTo>
                    <a:pt x="31717" y="11795"/>
                    <a:pt x="31782" y="11795"/>
                    <a:pt x="31852" y="11794"/>
                  </a:cubicBezTo>
                  <a:lnTo>
                    <a:pt x="31852" y="11794"/>
                  </a:lnTo>
                  <a:cubicBezTo>
                    <a:pt x="31842" y="11817"/>
                    <a:pt x="31825" y="11823"/>
                    <a:pt x="31779" y="11829"/>
                  </a:cubicBezTo>
                  <a:lnTo>
                    <a:pt x="31780" y="11829"/>
                  </a:lnTo>
                  <a:cubicBezTo>
                    <a:pt x="31606" y="11849"/>
                    <a:pt x="31581" y="11856"/>
                    <a:pt x="31777" y="11856"/>
                  </a:cubicBezTo>
                  <a:cubicBezTo>
                    <a:pt x="31818" y="11856"/>
                    <a:pt x="31869" y="11856"/>
                    <a:pt x="31930" y="11855"/>
                  </a:cubicBezTo>
                  <a:cubicBezTo>
                    <a:pt x="32028" y="11853"/>
                    <a:pt x="32106" y="11852"/>
                    <a:pt x="32164" y="11852"/>
                  </a:cubicBezTo>
                  <a:cubicBezTo>
                    <a:pt x="32409" y="11852"/>
                    <a:pt x="32319" y="11871"/>
                    <a:pt x="31938" y="11908"/>
                  </a:cubicBezTo>
                  <a:cubicBezTo>
                    <a:pt x="31826" y="11917"/>
                    <a:pt x="31526" y="11921"/>
                    <a:pt x="31782" y="11932"/>
                  </a:cubicBezTo>
                  <a:cubicBezTo>
                    <a:pt x="31811" y="11932"/>
                    <a:pt x="31696" y="11946"/>
                    <a:pt x="31656" y="11955"/>
                  </a:cubicBezTo>
                  <a:cubicBezTo>
                    <a:pt x="31623" y="11963"/>
                    <a:pt x="31596" y="11970"/>
                    <a:pt x="31567" y="11977"/>
                  </a:cubicBezTo>
                  <a:cubicBezTo>
                    <a:pt x="31526" y="11973"/>
                    <a:pt x="31502" y="11969"/>
                    <a:pt x="31440" y="11967"/>
                  </a:cubicBezTo>
                  <a:cubicBezTo>
                    <a:pt x="31324" y="11966"/>
                    <a:pt x="31177" y="11963"/>
                    <a:pt x="31061" y="11961"/>
                  </a:cubicBezTo>
                  <a:cubicBezTo>
                    <a:pt x="31006" y="11960"/>
                    <a:pt x="30959" y="11958"/>
                    <a:pt x="30920" y="11958"/>
                  </a:cubicBezTo>
                  <a:cubicBezTo>
                    <a:pt x="30873" y="11958"/>
                    <a:pt x="30837" y="11960"/>
                    <a:pt x="30809" y="11970"/>
                  </a:cubicBezTo>
                  <a:cubicBezTo>
                    <a:pt x="30777" y="11982"/>
                    <a:pt x="30761" y="11994"/>
                    <a:pt x="30677" y="12004"/>
                  </a:cubicBezTo>
                  <a:cubicBezTo>
                    <a:pt x="30600" y="12013"/>
                    <a:pt x="30488" y="12020"/>
                    <a:pt x="30366" y="12020"/>
                  </a:cubicBezTo>
                  <a:cubicBezTo>
                    <a:pt x="30306" y="12020"/>
                    <a:pt x="30243" y="12018"/>
                    <a:pt x="30181" y="12014"/>
                  </a:cubicBezTo>
                  <a:cubicBezTo>
                    <a:pt x="29887" y="11992"/>
                    <a:pt x="29611" y="11964"/>
                    <a:pt x="29347" y="11936"/>
                  </a:cubicBezTo>
                  <a:cubicBezTo>
                    <a:pt x="29358" y="11935"/>
                    <a:pt x="29498" y="11927"/>
                    <a:pt x="29578" y="11923"/>
                  </a:cubicBezTo>
                  <a:cubicBezTo>
                    <a:pt x="29687" y="11933"/>
                    <a:pt x="29795" y="11937"/>
                    <a:pt x="29904" y="11937"/>
                  </a:cubicBezTo>
                  <a:cubicBezTo>
                    <a:pt x="30124" y="11937"/>
                    <a:pt x="30343" y="11922"/>
                    <a:pt x="30562" y="11921"/>
                  </a:cubicBezTo>
                  <a:cubicBezTo>
                    <a:pt x="30813" y="11920"/>
                    <a:pt x="30844" y="11907"/>
                    <a:pt x="30790" y="11895"/>
                  </a:cubicBezTo>
                  <a:cubicBezTo>
                    <a:pt x="30736" y="11885"/>
                    <a:pt x="30638" y="11876"/>
                    <a:pt x="30605" y="11863"/>
                  </a:cubicBezTo>
                  <a:cubicBezTo>
                    <a:pt x="30562" y="11848"/>
                    <a:pt x="30549" y="11842"/>
                    <a:pt x="30466" y="11842"/>
                  </a:cubicBezTo>
                  <a:cubicBezTo>
                    <a:pt x="30406" y="11842"/>
                    <a:pt x="30308" y="11845"/>
                    <a:pt x="30134" y="11851"/>
                  </a:cubicBezTo>
                  <a:cubicBezTo>
                    <a:pt x="30105" y="11852"/>
                    <a:pt x="30067" y="11852"/>
                    <a:pt x="30026" y="11852"/>
                  </a:cubicBezTo>
                  <a:cubicBezTo>
                    <a:pt x="29918" y="11852"/>
                    <a:pt x="29792" y="11849"/>
                    <a:pt x="29792" y="11849"/>
                  </a:cubicBezTo>
                  <a:cubicBezTo>
                    <a:pt x="29771" y="11837"/>
                    <a:pt x="29657" y="11815"/>
                    <a:pt x="29874" y="11815"/>
                  </a:cubicBezTo>
                  <a:cubicBezTo>
                    <a:pt x="29881" y="11815"/>
                    <a:pt x="29889" y="11815"/>
                    <a:pt x="29897" y="11815"/>
                  </a:cubicBezTo>
                  <a:cubicBezTo>
                    <a:pt x="29913" y="11816"/>
                    <a:pt x="29930" y="11816"/>
                    <a:pt x="29946" y="11816"/>
                  </a:cubicBezTo>
                  <a:cubicBezTo>
                    <a:pt x="30240" y="11816"/>
                    <a:pt x="30422" y="11803"/>
                    <a:pt x="30609" y="11789"/>
                  </a:cubicBezTo>
                  <a:cubicBezTo>
                    <a:pt x="30637" y="11789"/>
                    <a:pt x="30786" y="11788"/>
                    <a:pt x="30800" y="11788"/>
                  </a:cubicBezTo>
                  <a:close/>
                  <a:moveTo>
                    <a:pt x="33460" y="12045"/>
                  </a:moveTo>
                  <a:cubicBezTo>
                    <a:pt x="33485" y="12046"/>
                    <a:pt x="33512" y="12048"/>
                    <a:pt x="33537" y="12048"/>
                  </a:cubicBezTo>
                  <a:cubicBezTo>
                    <a:pt x="33509" y="12052"/>
                    <a:pt x="33485" y="12055"/>
                    <a:pt x="33462" y="12060"/>
                  </a:cubicBezTo>
                  <a:cubicBezTo>
                    <a:pt x="33438" y="12058"/>
                    <a:pt x="33407" y="12058"/>
                    <a:pt x="33394" y="12055"/>
                  </a:cubicBezTo>
                  <a:cubicBezTo>
                    <a:pt x="33391" y="12055"/>
                    <a:pt x="33437" y="12049"/>
                    <a:pt x="33460" y="12045"/>
                  </a:cubicBezTo>
                  <a:close/>
                  <a:moveTo>
                    <a:pt x="23449" y="11770"/>
                  </a:moveTo>
                  <a:cubicBezTo>
                    <a:pt x="23457" y="11770"/>
                    <a:pt x="23464" y="11772"/>
                    <a:pt x="23460" y="11777"/>
                  </a:cubicBezTo>
                  <a:cubicBezTo>
                    <a:pt x="23450" y="11788"/>
                    <a:pt x="23438" y="11801"/>
                    <a:pt x="23423" y="11815"/>
                  </a:cubicBezTo>
                  <a:cubicBezTo>
                    <a:pt x="23394" y="11846"/>
                    <a:pt x="23359" y="11885"/>
                    <a:pt x="23332" y="11911"/>
                  </a:cubicBezTo>
                  <a:cubicBezTo>
                    <a:pt x="23278" y="11949"/>
                    <a:pt x="23223" y="11988"/>
                    <a:pt x="23116" y="12064"/>
                  </a:cubicBezTo>
                  <a:cubicBezTo>
                    <a:pt x="23163" y="12019"/>
                    <a:pt x="23222" y="11958"/>
                    <a:pt x="23254" y="11932"/>
                  </a:cubicBezTo>
                  <a:cubicBezTo>
                    <a:pt x="23295" y="11898"/>
                    <a:pt x="23344" y="11858"/>
                    <a:pt x="23385" y="11826"/>
                  </a:cubicBezTo>
                  <a:cubicBezTo>
                    <a:pt x="23406" y="11808"/>
                    <a:pt x="23425" y="11793"/>
                    <a:pt x="23438" y="11783"/>
                  </a:cubicBezTo>
                  <a:cubicBezTo>
                    <a:pt x="23448" y="11773"/>
                    <a:pt x="23426" y="11774"/>
                    <a:pt x="23434" y="11773"/>
                  </a:cubicBezTo>
                  <a:lnTo>
                    <a:pt x="23432" y="11771"/>
                  </a:lnTo>
                  <a:lnTo>
                    <a:pt x="23435" y="11771"/>
                  </a:lnTo>
                  <a:cubicBezTo>
                    <a:pt x="23435" y="11771"/>
                    <a:pt x="23442" y="11770"/>
                    <a:pt x="23449" y="11770"/>
                  </a:cubicBezTo>
                  <a:close/>
                  <a:moveTo>
                    <a:pt x="30918" y="12052"/>
                  </a:moveTo>
                  <a:cubicBezTo>
                    <a:pt x="30943" y="12055"/>
                    <a:pt x="30974" y="12057"/>
                    <a:pt x="30986" y="12060"/>
                  </a:cubicBezTo>
                  <a:cubicBezTo>
                    <a:pt x="30990" y="12061"/>
                    <a:pt x="30943" y="12064"/>
                    <a:pt x="30919" y="12066"/>
                  </a:cubicBezTo>
                  <a:cubicBezTo>
                    <a:pt x="30896" y="12064"/>
                    <a:pt x="30864" y="12061"/>
                    <a:pt x="30853" y="12058"/>
                  </a:cubicBezTo>
                  <a:cubicBezTo>
                    <a:pt x="30849" y="12057"/>
                    <a:pt x="30896" y="12054"/>
                    <a:pt x="30918" y="12052"/>
                  </a:cubicBezTo>
                  <a:close/>
                  <a:moveTo>
                    <a:pt x="35289" y="12010"/>
                  </a:moveTo>
                  <a:cubicBezTo>
                    <a:pt x="35363" y="12019"/>
                    <a:pt x="35424" y="12026"/>
                    <a:pt x="35486" y="12035"/>
                  </a:cubicBezTo>
                  <a:cubicBezTo>
                    <a:pt x="35417" y="12044"/>
                    <a:pt x="35333" y="12054"/>
                    <a:pt x="35279" y="12061"/>
                  </a:cubicBezTo>
                  <a:cubicBezTo>
                    <a:pt x="35196" y="12069"/>
                    <a:pt x="35142" y="12072"/>
                    <a:pt x="35108" y="12072"/>
                  </a:cubicBezTo>
                  <a:cubicBezTo>
                    <a:pt x="35036" y="12072"/>
                    <a:pt x="35051" y="12058"/>
                    <a:pt x="35065" y="12046"/>
                  </a:cubicBezTo>
                  <a:cubicBezTo>
                    <a:pt x="35074" y="12045"/>
                    <a:pt x="35149" y="12033"/>
                    <a:pt x="35289" y="12010"/>
                  </a:cubicBezTo>
                  <a:close/>
                  <a:moveTo>
                    <a:pt x="23258" y="11611"/>
                  </a:moveTo>
                  <a:cubicBezTo>
                    <a:pt x="23273" y="11611"/>
                    <a:pt x="23303" y="11614"/>
                    <a:pt x="23347" y="11618"/>
                  </a:cubicBezTo>
                  <a:cubicBezTo>
                    <a:pt x="23418" y="11625"/>
                    <a:pt x="23462" y="11628"/>
                    <a:pt x="23490" y="11628"/>
                  </a:cubicBezTo>
                  <a:cubicBezTo>
                    <a:pt x="23555" y="11628"/>
                    <a:pt x="23538" y="11615"/>
                    <a:pt x="23593" y="11612"/>
                  </a:cubicBezTo>
                  <a:cubicBezTo>
                    <a:pt x="23624" y="11612"/>
                    <a:pt x="23712" y="11618"/>
                    <a:pt x="23784" y="11629"/>
                  </a:cubicBezTo>
                  <a:cubicBezTo>
                    <a:pt x="23809" y="11633"/>
                    <a:pt x="23838" y="11637"/>
                    <a:pt x="23875" y="11643"/>
                  </a:cubicBezTo>
                  <a:cubicBezTo>
                    <a:pt x="23899" y="11645"/>
                    <a:pt x="23883" y="11660"/>
                    <a:pt x="23863" y="11674"/>
                  </a:cubicBezTo>
                  <a:cubicBezTo>
                    <a:pt x="23847" y="11687"/>
                    <a:pt x="23831" y="11702"/>
                    <a:pt x="23816" y="11714"/>
                  </a:cubicBezTo>
                  <a:cubicBezTo>
                    <a:pt x="23785" y="11739"/>
                    <a:pt x="23762" y="11760"/>
                    <a:pt x="23749" y="11770"/>
                  </a:cubicBezTo>
                  <a:cubicBezTo>
                    <a:pt x="23585" y="11893"/>
                    <a:pt x="23444" y="11995"/>
                    <a:pt x="23326" y="12076"/>
                  </a:cubicBezTo>
                  <a:cubicBezTo>
                    <a:pt x="23325" y="12077"/>
                    <a:pt x="23325" y="12077"/>
                    <a:pt x="23325" y="12077"/>
                  </a:cubicBezTo>
                  <a:cubicBezTo>
                    <a:pt x="23321" y="12077"/>
                    <a:pt x="23406" y="11989"/>
                    <a:pt x="23466" y="11930"/>
                  </a:cubicBezTo>
                  <a:cubicBezTo>
                    <a:pt x="23579" y="11826"/>
                    <a:pt x="23666" y="11745"/>
                    <a:pt x="23687" y="11726"/>
                  </a:cubicBezTo>
                  <a:cubicBezTo>
                    <a:pt x="23706" y="11710"/>
                    <a:pt x="23722" y="11696"/>
                    <a:pt x="23693" y="11696"/>
                  </a:cubicBezTo>
                  <a:cubicBezTo>
                    <a:pt x="23343" y="11642"/>
                    <a:pt x="23202" y="11611"/>
                    <a:pt x="23258" y="11611"/>
                  </a:cubicBezTo>
                  <a:close/>
                  <a:moveTo>
                    <a:pt x="34742" y="12114"/>
                  </a:moveTo>
                  <a:cubicBezTo>
                    <a:pt x="34756" y="12114"/>
                    <a:pt x="34787" y="12116"/>
                    <a:pt x="34820" y="12117"/>
                  </a:cubicBezTo>
                  <a:cubicBezTo>
                    <a:pt x="34762" y="12124"/>
                    <a:pt x="34696" y="12133"/>
                    <a:pt x="34649" y="12141"/>
                  </a:cubicBezTo>
                  <a:cubicBezTo>
                    <a:pt x="34580" y="12145"/>
                    <a:pt x="34524" y="12148"/>
                    <a:pt x="34464" y="12152"/>
                  </a:cubicBezTo>
                  <a:cubicBezTo>
                    <a:pt x="34522" y="12145"/>
                    <a:pt x="34580" y="12136"/>
                    <a:pt x="34742" y="12114"/>
                  </a:cubicBezTo>
                  <a:close/>
                  <a:moveTo>
                    <a:pt x="32626" y="12056"/>
                  </a:moveTo>
                  <a:cubicBezTo>
                    <a:pt x="32740" y="12056"/>
                    <a:pt x="32830" y="12067"/>
                    <a:pt x="32926" y="12071"/>
                  </a:cubicBezTo>
                  <a:cubicBezTo>
                    <a:pt x="32956" y="12073"/>
                    <a:pt x="32932" y="12080"/>
                    <a:pt x="32934" y="12089"/>
                  </a:cubicBezTo>
                  <a:cubicBezTo>
                    <a:pt x="32885" y="12096"/>
                    <a:pt x="32773" y="12110"/>
                    <a:pt x="32729" y="12122"/>
                  </a:cubicBezTo>
                  <a:cubicBezTo>
                    <a:pt x="32672" y="12135"/>
                    <a:pt x="32667" y="12147"/>
                    <a:pt x="32639" y="12158"/>
                  </a:cubicBezTo>
                  <a:cubicBezTo>
                    <a:pt x="32571" y="12160"/>
                    <a:pt x="32499" y="12161"/>
                    <a:pt x="32439" y="12161"/>
                  </a:cubicBezTo>
                  <a:cubicBezTo>
                    <a:pt x="32322" y="12161"/>
                    <a:pt x="32245" y="12157"/>
                    <a:pt x="32307" y="12142"/>
                  </a:cubicBezTo>
                  <a:cubicBezTo>
                    <a:pt x="32376" y="12124"/>
                    <a:pt x="31904" y="12141"/>
                    <a:pt x="32269" y="12105"/>
                  </a:cubicBezTo>
                  <a:cubicBezTo>
                    <a:pt x="32420" y="12091"/>
                    <a:pt x="32118" y="12076"/>
                    <a:pt x="32532" y="12058"/>
                  </a:cubicBezTo>
                  <a:cubicBezTo>
                    <a:pt x="32565" y="12056"/>
                    <a:pt x="32597" y="12056"/>
                    <a:pt x="32626" y="12056"/>
                  </a:cubicBezTo>
                  <a:close/>
                  <a:moveTo>
                    <a:pt x="24392" y="12057"/>
                  </a:moveTo>
                  <a:lnTo>
                    <a:pt x="24293" y="12152"/>
                  </a:lnTo>
                  <a:cubicBezTo>
                    <a:pt x="24272" y="12170"/>
                    <a:pt x="24253" y="12185"/>
                    <a:pt x="24234" y="12199"/>
                  </a:cubicBezTo>
                  <a:cubicBezTo>
                    <a:pt x="24269" y="12166"/>
                    <a:pt x="24302" y="12135"/>
                    <a:pt x="24337" y="12101"/>
                  </a:cubicBezTo>
                  <a:cubicBezTo>
                    <a:pt x="24350" y="12089"/>
                    <a:pt x="24374" y="12071"/>
                    <a:pt x="24392" y="12057"/>
                  </a:cubicBezTo>
                  <a:close/>
                  <a:moveTo>
                    <a:pt x="31999" y="12126"/>
                  </a:moveTo>
                  <a:lnTo>
                    <a:pt x="31999" y="12126"/>
                  </a:lnTo>
                  <a:cubicBezTo>
                    <a:pt x="31729" y="12154"/>
                    <a:pt x="31562" y="12172"/>
                    <a:pt x="31426" y="12186"/>
                  </a:cubicBezTo>
                  <a:cubicBezTo>
                    <a:pt x="31311" y="12202"/>
                    <a:pt x="31222" y="12214"/>
                    <a:pt x="31122" y="12227"/>
                  </a:cubicBezTo>
                  <a:cubicBezTo>
                    <a:pt x="31019" y="12176"/>
                    <a:pt x="31019" y="12185"/>
                    <a:pt x="31999" y="12126"/>
                  </a:cubicBezTo>
                  <a:close/>
                  <a:moveTo>
                    <a:pt x="34222" y="12207"/>
                  </a:moveTo>
                  <a:cubicBezTo>
                    <a:pt x="34175" y="12213"/>
                    <a:pt x="34128" y="12219"/>
                    <a:pt x="34085" y="12224"/>
                  </a:cubicBezTo>
                  <a:cubicBezTo>
                    <a:pt x="34056" y="12224"/>
                    <a:pt x="34034" y="12226"/>
                    <a:pt x="34009" y="12227"/>
                  </a:cubicBezTo>
                  <a:cubicBezTo>
                    <a:pt x="34055" y="12222"/>
                    <a:pt x="34103" y="12214"/>
                    <a:pt x="34152" y="12208"/>
                  </a:cubicBezTo>
                  <a:cubicBezTo>
                    <a:pt x="34169" y="12208"/>
                    <a:pt x="34197" y="12207"/>
                    <a:pt x="34222" y="12207"/>
                  </a:cubicBezTo>
                  <a:close/>
                  <a:moveTo>
                    <a:pt x="30774" y="12267"/>
                  </a:moveTo>
                  <a:cubicBezTo>
                    <a:pt x="30832" y="12267"/>
                    <a:pt x="30945" y="12275"/>
                    <a:pt x="31024" y="12277"/>
                  </a:cubicBezTo>
                  <a:cubicBezTo>
                    <a:pt x="30838" y="12288"/>
                    <a:pt x="30650" y="12297"/>
                    <a:pt x="30462" y="12305"/>
                  </a:cubicBezTo>
                  <a:cubicBezTo>
                    <a:pt x="30437" y="12302"/>
                    <a:pt x="30415" y="12300"/>
                    <a:pt x="30360" y="12291"/>
                  </a:cubicBezTo>
                  <a:cubicBezTo>
                    <a:pt x="30478" y="12283"/>
                    <a:pt x="30602" y="12276"/>
                    <a:pt x="30753" y="12267"/>
                  </a:cubicBezTo>
                  <a:cubicBezTo>
                    <a:pt x="30759" y="12267"/>
                    <a:pt x="30766" y="12267"/>
                    <a:pt x="30774" y="12267"/>
                  </a:cubicBezTo>
                  <a:close/>
                  <a:moveTo>
                    <a:pt x="25207" y="12299"/>
                  </a:moveTo>
                  <a:cubicBezTo>
                    <a:pt x="25197" y="12299"/>
                    <a:pt x="25188" y="12304"/>
                    <a:pt x="25181" y="12311"/>
                  </a:cubicBezTo>
                  <a:lnTo>
                    <a:pt x="25181" y="12311"/>
                  </a:lnTo>
                  <a:cubicBezTo>
                    <a:pt x="25190" y="12308"/>
                    <a:pt x="25201" y="12304"/>
                    <a:pt x="25214" y="12300"/>
                  </a:cubicBezTo>
                  <a:cubicBezTo>
                    <a:pt x="25211" y="12299"/>
                    <a:pt x="25209" y="12299"/>
                    <a:pt x="25207" y="12299"/>
                  </a:cubicBezTo>
                  <a:close/>
                  <a:moveTo>
                    <a:pt x="26210" y="12194"/>
                  </a:moveTo>
                  <a:cubicBezTo>
                    <a:pt x="26270" y="12194"/>
                    <a:pt x="26375" y="12205"/>
                    <a:pt x="26547" y="12226"/>
                  </a:cubicBezTo>
                  <a:cubicBezTo>
                    <a:pt x="26663" y="12241"/>
                    <a:pt x="26812" y="12258"/>
                    <a:pt x="26899" y="12269"/>
                  </a:cubicBezTo>
                  <a:cubicBezTo>
                    <a:pt x="27053" y="12293"/>
                    <a:pt x="27339" y="12328"/>
                    <a:pt x="27158" y="12328"/>
                  </a:cubicBezTo>
                  <a:cubicBezTo>
                    <a:pt x="27133" y="12328"/>
                    <a:pt x="27100" y="12327"/>
                    <a:pt x="27056" y="12326"/>
                  </a:cubicBezTo>
                  <a:cubicBezTo>
                    <a:pt x="27054" y="12326"/>
                    <a:pt x="27052" y="12326"/>
                    <a:pt x="27051" y="12326"/>
                  </a:cubicBezTo>
                  <a:cubicBezTo>
                    <a:pt x="27036" y="12326"/>
                    <a:pt x="27048" y="12332"/>
                    <a:pt x="27072" y="12336"/>
                  </a:cubicBezTo>
                  <a:cubicBezTo>
                    <a:pt x="27186" y="12354"/>
                    <a:pt x="27255" y="12370"/>
                    <a:pt x="27187" y="12370"/>
                  </a:cubicBezTo>
                  <a:cubicBezTo>
                    <a:pt x="27168" y="12370"/>
                    <a:pt x="27138" y="12369"/>
                    <a:pt x="27096" y="12366"/>
                  </a:cubicBezTo>
                  <a:cubicBezTo>
                    <a:pt x="26944" y="12357"/>
                    <a:pt x="26638" y="12325"/>
                    <a:pt x="26550" y="12308"/>
                  </a:cubicBezTo>
                  <a:cubicBezTo>
                    <a:pt x="26338" y="12272"/>
                    <a:pt x="26214" y="12238"/>
                    <a:pt x="26145" y="12223"/>
                  </a:cubicBezTo>
                  <a:cubicBezTo>
                    <a:pt x="26139" y="12203"/>
                    <a:pt x="26155" y="12194"/>
                    <a:pt x="26210" y="12194"/>
                  </a:cubicBezTo>
                  <a:close/>
                  <a:moveTo>
                    <a:pt x="26451" y="11841"/>
                  </a:moveTo>
                  <a:cubicBezTo>
                    <a:pt x="26544" y="11841"/>
                    <a:pt x="26717" y="11863"/>
                    <a:pt x="26841" y="11883"/>
                  </a:cubicBezTo>
                  <a:cubicBezTo>
                    <a:pt x="26857" y="11883"/>
                    <a:pt x="27002" y="11892"/>
                    <a:pt x="27007" y="11892"/>
                  </a:cubicBezTo>
                  <a:cubicBezTo>
                    <a:pt x="26996" y="11887"/>
                    <a:pt x="27008" y="11885"/>
                    <a:pt x="27035" y="11885"/>
                  </a:cubicBezTo>
                  <a:cubicBezTo>
                    <a:pt x="27127" y="11885"/>
                    <a:pt x="27390" y="11909"/>
                    <a:pt x="27483" y="11909"/>
                  </a:cubicBezTo>
                  <a:cubicBezTo>
                    <a:pt x="27519" y="11909"/>
                    <a:pt x="27529" y="11905"/>
                    <a:pt x="27493" y="11895"/>
                  </a:cubicBezTo>
                  <a:lnTo>
                    <a:pt x="27493" y="11895"/>
                  </a:lnTo>
                  <a:lnTo>
                    <a:pt x="27790" y="11920"/>
                  </a:lnTo>
                  <a:cubicBezTo>
                    <a:pt x="27812" y="11913"/>
                    <a:pt x="27809" y="11904"/>
                    <a:pt x="27870" y="11899"/>
                  </a:cubicBezTo>
                  <a:cubicBezTo>
                    <a:pt x="27897" y="11898"/>
                    <a:pt x="27949" y="11897"/>
                    <a:pt x="28005" y="11897"/>
                  </a:cubicBezTo>
                  <a:cubicBezTo>
                    <a:pt x="28051" y="11897"/>
                    <a:pt x="28100" y="11897"/>
                    <a:pt x="28140" y="11899"/>
                  </a:cubicBezTo>
                  <a:cubicBezTo>
                    <a:pt x="28248" y="11904"/>
                    <a:pt x="28330" y="11907"/>
                    <a:pt x="28390" y="11907"/>
                  </a:cubicBezTo>
                  <a:cubicBezTo>
                    <a:pt x="28477" y="11907"/>
                    <a:pt x="28517" y="11902"/>
                    <a:pt x="28523" y="11892"/>
                  </a:cubicBezTo>
                  <a:cubicBezTo>
                    <a:pt x="28530" y="11892"/>
                    <a:pt x="28696" y="11895"/>
                    <a:pt x="28789" y="11896"/>
                  </a:cubicBezTo>
                  <a:cubicBezTo>
                    <a:pt x="28829" y="11896"/>
                    <a:pt x="28905" y="11904"/>
                    <a:pt x="28910" y="11908"/>
                  </a:cubicBezTo>
                  <a:cubicBezTo>
                    <a:pt x="28921" y="11924"/>
                    <a:pt x="28904" y="11939"/>
                    <a:pt x="28914" y="11955"/>
                  </a:cubicBezTo>
                  <a:cubicBezTo>
                    <a:pt x="28926" y="11971"/>
                    <a:pt x="28904" y="11985"/>
                    <a:pt x="29069" y="12004"/>
                  </a:cubicBezTo>
                  <a:cubicBezTo>
                    <a:pt x="29272" y="12027"/>
                    <a:pt x="29504" y="12057"/>
                    <a:pt x="29002" y="12070"/>
                  </a:cubicBezTo>
                  <a:cubicBezTo>
                    <a:pt x="28841" y="12074"/>
                    <a:pt x="28916" y="12107"/>
                    <a:pt x="28917" y="12126"/>
                  </a:cubicBezTo>
                  <a:cubicBezTo>
                    <a:pt x="28917" y="12133"/>
                    <a:pt x="29007" y="12147"/>
                    <a:pt x="29082" y="12149"/>
                  </a:cubicBezTo>
                  <a:cubicBezTo>
                    <a:pt x="29140" y="12151"/>
                    <a:pt x="29186" y="12152"/>
                    <a:pt x="29220" y="12152"/>
                  </a:cubicBezTo>
                  <a:cubicBezTo>
                    <a:pt x="29338" y="12152"/>
                    <a:pt x="29337" y="12142"/>
                    <a:pt x="29333" y="12133"/>
                  </a:cubicBezTo>
                  <a:cubicBezTo>
                    <a:pt x="29329" y="12124"/>
                    <a:pt x="29292" y="12113"/>
                    <a:pt x="29358" y="12107"/>
                  </a:cubicBezTo>
                  <a:cubicBezTo>
                    <a:pt x="29445" y="12101"/>
                    <a:pt x="29604" y="12092"/>
                    <a:pt x="29753" y="12091"/>
                  </a:cubicBezTo>
                  <a:cubicBezTo>
                    <a:pt x="29764" y="12091"/>
                    <a:pt x="29774" y="12091"/>
                    <a:pt x="29785" y="12091"/>
                  </a:cubicBezTo>
                  <a:cubicBezTo>
                    <a:pt x="30029" y="12091"/>
                    <a:pt x="29977" y="12107"/>
                    <a:pt x="29960" y="12116"/>
                  </a:cubicBezTo>
                  <a:cubicBezTo>
                    <a:pt x="29897" y="12151"/>
                    <a:pt x="30151" y="12189"/>
                    <a:pt x="29778" y="12220"/>
                  </a:cubicBezTo>
                  <a:cubicBezTo>
                    <a:pt x="30146" y="12252"/>
                    <a:pt x="29925" y="12286"/>
                    <a:pt x="29956" y="12319"/>
                  </a:cubicBezTo>
                  <a:cubicBezTo>
                    <a:pt x="29971" y="12336"/>
                    <a:pt x="29917" y="12343"/>
                    <a:pt x="29751" y="12343"/>
                  </a:cubicBezTo>
                  <a:cubicBezTo>
                    <a:pt x="29657" y="12343"/>
                    <a:pt x="29527" y="12341"/>
                    <a:pt x="29353" y="12336"/>
                  </a:cubicBezTo>
                  <a:cubicBezTo>
                    <a:pt x="29001" y="12326"/>
                    <a:pt x="28642" y="12317"/>
                    <a:pt x="28467" y="12313"/>
                  </a:cubicBezTo>
                  <a:cubicBezTo>
                    <a:pt x="28436" y="12313"/>
                    <a:pt x="28409" y="12313"/>
                    <a:pt x="28386" y="12313"/>
                  </a:cubicBezTo>
                  <a:cubicBezTo>
                    <a:pt x="28195" y="12313"/>
                    <a:pt x="28227" y="12318"/>
                    <a:pt x="28505" y="12341"/>
                  </a:cubicBezTo>
                  <a:cubicBezTo>
                    <a:pt x="28764" y="12363"/>
                    <a:pt x="28763" y="12364"/>
                    <a:pt x="28432" y="12366"/>
                  </a:cubicBezTo>
                  <a:cubicBezTo>
                    <a:pt x="28419" y="12366"/>
                    <a:pt x="28404" y="12366"/>
                    <a:pt x="28389" y="12366"/>
                  </a:cubicBezTo>
                  <a:cubicBezTo>
                    <a:pt x="28362" y="12366"/>
                    <a:pt x="28333" y="12366"/>
                    <a:pt x="28311" y="12366"/>
                  </a:cubicBezTo>
                  <a:cubicBezTo>
                    <a:pt x="28290" y="12366"/>
                    <a:pt x="28275" y="12366"/>
                    <a:pt x="28271" y="12367"/>
                  </a:cubicBezTo>
                  <a:cubicBezTo>
                    <a:pt x="28253" y="12372"/>
                    <a:pt x="28569" y="12390"/>
                    <a:pt x="28419" y="12390"/>
                  </a:cubicBezTo>
                  <a:cubicBezTo>
                    <a:pt x="28391" y="12390"/>
                    <a:pt x="28348" y="12389"/>
                    <a:pt x="28284" y="12388"/>
                  </a:cubicBezTo>
                  <a:cubicBezTo>
                    <a:pt x="28021" y="12383"/>
                    <a:pt x="28052" y="12366"/>
                    <a:pt x="28051" y="12355"/>
                  </a:cubicBezTo>
                  <a:cubicBezTo>
                    <a:pt x="28051" y="12335"/>
                    <a:pt x="28024" y="12313"/>
                    <a:pt x="28059" y="12294"/>
                  </a:cubicBezTo>
                  <a:cubicBezTo>
                    <a:pt x="28108" y="12270"/>
                    <a:pt x="27761" y="12245"/>
                    <a:pt x="27569" y="12220"/>
                  </a:cubicBezTo>
                  <a:cubicBezTo>
                    <a:pt x="27559" y="12220"/>
                    <a:pt x="27344" y="12211"/>
                    <a:pt x="27291" y="12210"/>
                  </a:cubicBezTo>
                  <a:cubicBezTo>
                    <a:pt x="27243" y="12211"/>
                    <a:pt x="27281" y="12223"/>
                    <a:pt x="27280" y="12232"/>
                  </a:cubicBezTo>
                  <a:cubicBezTo>
                    <a:pt x="27499" y="12244"/>
                    <a:pt x="27647" y="12247"/>
                    <a:pt x="27661" y="12270"/>
                  </a:cubicBezTo>
                  <a:cubicBezTo>
                    <a:pt x="27667" y="12280"/>
                    <a:pt x="27837" y="12302"/>
                    <a:pt x="27786" y="12305"/>
                  </a:cubicBezTo>
                  <a:cubicBezTo>
                    <a:pt x="27772" y="12306"/>
                    <a:pt x="27759" y="12306"/>
                    <a:pt x="27745" y="12306"/>
                  </a:cubicBezTo>
                  <a:cubicBezTo>
                    <a:pt x="27621" y="12306"/>
                    <a:pt x="27488" y="12289"/>
                    <a:pt x="27362" y="12273"/>
                  </a:cubicBezTo>
                  <a:cubicBezTo>
                    <a:pt x="26798" y="12217"/>
                    <a:pt x="26595" y="12177"/>
                    <a:pt x="26572" y="12141"/>
                  </a:cubicBezTo>
                  <a:lnTo>
                    <a:pt x="26572" y="12141"/>
                  </a:lnTo>
                  <a:cubicBezTo>
                    <a:pt x="26894" y="12173"/>
                    <a:pt x="27082" y="12180"/>
                    <a:pt x="27230" y="12180"/>
                  </a:cubicBezTo>
                  <a:cubicBezTo>
                    <a:pt x="27298" y="12180"/>
                    <a:pt x="27358" y="12179"/>
                    <a:pt x="27418" y="12177"/>
                  </a:cubicBezTo>
                  <a:cubicBezTo>
                    <a:pt x="27503" y="12177"/>
                    <a:pt x="27564" y="12170"/>
                    <a:pt x="27636" y="12164"/>
                  </a:cubicBezTo>
                  <a:cubicBezTo>
                    <a:pt x="27294" y="12148"/>
                    <a:pt x="27049" y="12102"/>
                    <a:pt x="26821" y="12073"/>
                  </a:cubicBezTo>
                  <a:cubicBezTo>
                    <a:pt x="26398" y="12017"/>
                    <a:pt x="26488" y="11992"/>
                    <a:pt x="26676" y="11988"/>
                  </a:cubicBezTo>
                  <a:cubicBezTo>
                    <a:pt x="26888" y="11982"/>
                    <a:pt x="26734" y="11943"/>
                    <a:pt x="26794" y="11924"/>
                  </a:cubicBezTo>
                  <a:cubicBezTo>
                    <a:pt x="26803" y="11921"/>
                    <a:pt x="26694" y="11904"/>
                    <a:pt x="26629" y="11896"/>
                  </a:cubicBezTo>
                  <a:cubicBezTo>
                    <a:pt x="26201" y="11855"/>
                    <a:pt x="26359" y="11846"/>
                    <a:pt x="26423" y="11842"/>
                  </a:cubicBezTo>
                  <a:cubicBezTo>
                    <a:pt x="26431" y="11841"/>
                    <a:pt x="26441" y="11841"/>
                    <a:pt x="26451" y="11841"/>
                  </a:cubicBezTo>
                  <a:close/>
                  <a:moveTo>
                    <a:pt x="30497" y="12350"/>
                  </a:moveTo>
                  <a:cubicBezTo>
                    <a:pt x="30547" y="12351"/>
                    <a:pt x="30569" y="12357"/>
                    <a:pt x="30615" y="12360"/>
                  </a:cubicBezTo>
                  <a:cubicBezTo>
                    <a:pt x="30530" y="12373"/>
                    <a:pt x="30459" y="12388"/>
                    <a:pt x="30347" y="12401"/>
                  </a:cubicBezTo>
                  <a:cubicBezTo>
                    <a:pt x="30317" y="12405"/>
                    <a:pt x="30189" y="12409"/>
                    <a:pt x="30111" y="12409"/>
                  </a:cubicBezTo>
                  <a:cubicBezTo>
                    <a:pt x="30099" y="12409"/>
                    <a:pt x="30088" y="12409"/>
                    <a:pt x="30079" y="12408"/>
                  </a:cubicBezTo>
                  <a:cubicBezTo>
                    <a:pt x="30016" y="12407"/>
                    <a:pt x="29951" y="12395"/>
                    <a:pt x="29978" y="12392"/>
                  </a:cubicBezTo>
                  <a:cubicBezTo>
                    <a:pt x="30068" y="12380"/>
                    <a:pt x="30181" y="12366"/>
                    <a:pt x="30300" y="12352"/>
                  </a:cubicBezTo>
                  <a:cubicBezTo>
                    <a:pt x="30321" y="12350"/>
                    <a:pt x="30441" y="12350"/>
                    <a:pt x="30497" y="12350"/>
                  </a:cubicBezTo>
                  <a:close/>
                  <a:moveTo>
                    <a:pt x="26439" y="12406"/>
                  </a:moveTo>
                  <a:cubicBezTo>
                    <a:pt x="26422" y="12410"/>
                    <a:pt x="26404" y="12414"/>
                    <a:pt x="26384" y="12417"/>
                  </a:cubicBezTo>
                  <a:lnTo>
                    <a:pt x="26384" y="12417"/>
                  </a:lnTo>
                  <a:cubicBezTo>
                    <a:pt x="26523" y="12415"/>
                    <a:pt x="26705" y="12412"/>
                    <a:pt x="26947" y="12407"/>
                  </a:cubicBezTo>
                  <a:lnTo>
                    <a:pt x="26947" y="12407"/>
                  </a:lnTo>
                  <a:cubicBezTo>
                    <a:pt x="26855" y="12408"/>
                    <a:pt x="26773" y="12408"/>
                    <a:pt x="26698" y="12408"/>
                  </a:cubicBezTo>
                  <a:cubicBezTo>
                    <a:pt x="26598" y="12408"/>
                    <a:pt x="26513" y="12407"/>
                    <a:pt x="26439" y="12406"/>
                  </a:cubicBezTo>
                  <a:close/>
                  <a:moveTo>
                    <a:pt x="34821" y="11997"/>
                  </a:moveTo>
                  <a:cubicBezTo>
                    <a:pt x="34884" y="11997"/>
                    <a:pt x="34932" y="12000"/>
                    <a:pt x="34951" y="12007"/>
                  </a:cubicBezTo>
                  <a:lnTo>
                    <a:pt x="34951" y="12008"/>
                  </a:lnTo>
                  <a:cubicBezTo>
                    <a:pt x="34989" y="12021"/>
                    <a:pt x="34951" y="12023"/>
                    <a:pt x="34781" y="12044"/>
                  </a:cubicBezTo>
                  <a:cubicBezTo>
                    <a:pt x="34753" y="12048"/>
                    <a:pt x="34711" y="12061"/>
                    <a:pt x="34727" y="12061"/>
                  </a:cubicBezTo>
                  <a:cubicBezTo>
                    <a:pt x="34728" y="12061"/>
                    <a:pt x="34729" y="12061"/>
                    <a:pt x="34730" y="12061"/>
                  </a:cubicBezTo>
                  <a:cubicBezTo>
                    <a:pt x="34760" y="12061"/>
                    <a:pt x="34786" y="12060"/>
                    <a:pt x="34808" y="12060"/>
                  </a:cubicBezTo>
                  <a:cubicBezTo>
                    <a:pt x="34931" y="12060"/>
                    <a:pt x="34887" y="12072"/>
                    <a:pt x="34540" y="12113"/>
                  </a:cubicBezTo>
                  <a:cubicBezTo>
                    <a:pt x="34393" y="12132"/>
                    <a:pt x="34253" y="12149"/>
                    <a:pt x="34102" y="12169"/>
                  </a:cubicBezTo>
                  <a:cubicBezTo>
                    <a:pt x="33779" y="12204"/>
                    <a:pt x="33656" y="12223"/>
                    <a:pt x="33575" y="12250"/>
                  </a:cubicBezTo>
                  <a:cubicBezTo>
                    <a:pt x="33469" y="12282"/>
                    <a:pt x="33325" y="12320"/>
                    <a:pt x="33145" y="12355"/>
                  </a:cubicBezTo>
                  <a:cubicBezTo>
                    <a:pt x="33037" y="12376"/>
                    <a:pt x="32828" y="12404"/>
                    <a:pt x="32548" y="12414"/>
                  </a:cubicBezTo>
                  <a:cubicBezTo>
                    <a:pt x="32462" y="12417"/>
                    <a:pt x="32355" y="12419"/>
                    <a:pt x="32269" y="12419"/>
                  </a:cubicBezTo>
                  <a:cubicBezTo>
                    <a:pt x="32184" y="12419"/>
                    <a:pt x="32121" y="12417"/>
                    <a:pt x="32124" y="12413"/>
                  </a:cubicBezTo>
                  <a:cubicBezTo>
                    <a:pt x="32138" y="12391"/>
                    <a:pt x="31940" y="12392"/>
                    <a:pt x="31759" y="12383"/>
                  </a:cubicBezTo>
                  <a:cubicBezTo>
                    <a:pt x="31574" y="12376"/>
                    <a:pt x="31645" y="12364"/>
                    <a:pt x="31933" y="12351"/>
                  </a:cubicBezTo>
                  <a:cubicBezTo>
                    <a:pt x="32102" y="12341"/>
                    <a:pt x="32333" y="12333"/>
                    <a:pt x="32433" y="12322"/>
                  </a:cubicBezTo>
                  <a:cubicBezTo>
                    <a:pt x="32614" y="12302"/>
                    <a:pt x="32676" y="12300"/>
                    <a:pt x="32828" y="12298"/>
                  </a:cubicBezTo>
                  <a:cubicBezTo>
                    <a:pt x="33265" y="12292"/>
                    <a:pt x="33267" y="12289"/>
                    <a:pt x="33373" y="12244"/>
                  </a:cubicBezTo>
                  <a:cubicBezTo>
                    <a:pt x="33403" y="12230"/>
                    <a:pt x="33450" y="12214"/>
                    <a:pt x="33560" y="12199"/>
                  </a:cubicBezTo>
                  <a:cubicBezTo>
                    <a:pt x="33770" y="12172"/>
                    <a:pt x="33761" y="12165"/>
                    <a:pt x="33678" y="12165"/>
                  </a:cubicBezTo>
                  <a:cubicBezTo>
                    <a:pt x="33634" y="12165"/>
                    <a:pt x="33568" y="12167"/>
                    <a:pt x="33503" y="12169"/>
                  </a:cubicBezTo>
                  <a:cubicBezTo>
                    <a:pt x="33468" y="12169"/>
                    <a:pt x="33436" y="12170"/>
                    <a:pt x="33414" y="12170"/>
                  </a:cubicBezTo>
                  <a:cubicBezTo>
                    <a:pt x="33362" y="12170"/>
                    <a:pt x="33370" y="12166"/>
                    <a:pt x="33544" y="12149"/>
                  </a:cubicBezTo>
                  <a:cubicBezTo>
                    <a:pt x="33606" y="12144"/>
                    <a:pt x="33719" y="12132"/>
                    <a:pt x="33724" y="12132"/>
                  </a:cubicBezTo>
                  <a:cubicBezTo>
                    <a:pt x="33743" y="12108"/>
                    <a:pt x="33919" y="12077"/>
                    <a:pt x="34193" y="12038"/>
                  </a:cubicBezTo>
                  <a:cubicBezTo>
                    <a:pt x="34277" y="12026"/>
                    <a:pt x="34227" y="12014"/>
                    <a:pt x="34239" y="12002"/>
                  </a:cubicBezTo>
                  <a:lnTo>
                    <a:pt x="34239" y="12002"/>
                  </a:lnTo>
                  <a:cubicBezTo>
                    <a:pt x="34269" y="12006"/>
                    <a:pt x="34313" y="12007"/>
                    <a:pt x="34363" y="12007"/>
                  </a:cubicBezTo>
                  <a:cubicBezTo>
                    <a:pt x="34502" y="12007"/>
                    <a:pt x="34693" y="11997"/>
                    <a:pt x="34821" y="11997"/>
                  </a:cubicBezTo>
                  <a:close/>
                  <a:moveTo>
                    <a:pt x="28583" y="12454"/>
                  </a:moveTo>
                  <a:cubicBezTo>
                    <a:pt x="28605" y="12458"/>
                    <a:pt x="28638" y="12461"/>
                    <a:pt x="28648" y="12466"/>
                  </a:cubicBezTo>
                  <a:cubicBezTo>
                    <a:pt x="28652" y="12467"/>
                    <a:pt x="28605" y="12467"/>
                    <a:pt x="28582" y="12467"/>
                  </a:cubicBezTo>
                  <a:cubicBezTo>
                    <a:pt x="28557" y="12464"/>
                    <a:pt x="28530" y="12460"/>
                    <a:pt x="28507" y="12455"/>
                  </a:cubicBezTo>
                  <a:cubicBezTo>
                    <a:pt x="28533" y="12455"/>
                    <a:pt x="28558" y="12454"/>
                    <a:pt x="28583" y="12454"/>
                  </a:cubicBezTo>
                  <a:close/>
                  <a:moveTo>
                    <a:pt x="28599" y="12535"/>
                  </a:moveTo>
                  <a:cubicBezTo>
                    <a:pt x="28632" y="12544"/>
                    <a:pt x="28677" y="12551"/>
                    <a:pt x="28679" y="12557"/>
                  </a:cubicBezTo>
                  <a:cubicBezTo>
                    <a:pt x="28680" y="12560"/>
                    <a:pt x="28614" y="12561"/>
                    <a:pt x="28579" y="12564"/>
                  </a:cubicBezTo>
                  <a:cubicBezTo>
                    <a:pt x="28543" y="12557"/>
                    <a:pt x="28489" y="12550"/>
                    <a:pt x="28479" y="12544"/>
                  </a:cubicBezTo>
                  <a:cubicBezTo>
                    <a:pt x="28474" y="12539"/>
                    <a:pt x="28543" y="12538"/>
                    <a:pt x="28599" y="12535"/>
                  </a:cubicBezTo>
                  <a:close/>
                  <a:moveTo>
                    <a:pt x="27878" y="12565"/>
                  </a:moveTo>
                  <a:cubicBezTo>
                    <a:pt x="27912" y="12565"/>
                    <a:pt x="27965" y="12567"/>
                    <a:pt x="28043" y="12572"/>
                  </a:cubicBezTo>
                  <a:cubicBezTo>
                    <a:pt x="28133" y="12581"/>
                    <a:pt x="28218" y="12588"/>
                    <a:pt x="28357" y="12600"/>
                  </a:cubicBezTo>
                  <a:cubicBezTo>
                    <a:pt x="28217" y="12606"/>
                    <a:pt x="28128" y="12610"/>
                    <a:pt x="28037" y="12613"/>
                  </a:cubicBezTo>
                  <a:cubicBezTo>
                    <a:pt x="27968" y="12603"/>
                    <a:pt x="27852" y="12592"/>
                    <a:pt x="27837" y="12585"/>
                  </a:cubicBezTo>
                  <a:cubicBezTo>
                    <a:pt x="27821" y="12578"/>
                    <a:pt x="27788" y="12565"/>
                    <a:pt x="27878" y="12565"/>
                  </a:cubicBezTo>
                  <a:close/>
                  <a:moveTo>
                    <a:pt x="22982" y="12260"/>
                  </a:moveTo>
                  <a:cubicBezTo>
                    <a:pt x="22979" y="12263"/>
                    <a:pt x="22916" y="12325"/>
                    <a:pt x="22839" y="12401"/>
                  </a:cubicBezTo>
                  <a:cubicBezTo>
                    <a:pt x="22700" y="12511"/>
                    <a:pt x="22547" y="12632"/>
                    <a:pt x="22404" y="12744"/>
                  </a:cubicBezTo>
                  <a:cubicBezTo>
                    <a:pt x="22403" y="12744"/>
                    <a:pt x="22403" y="12745"/>
                    <a:pt x="22403" y="12745"/>
                  </a:cubicBezTo>
                  <a:cubicBezTo>
                    <a:pt x="22400" y="12745"/>
                    <a:pt x="22448" y="12690"/>
                    <a:pt x="22489" y="12650"/>
                  </a:cubicBezTo>
                  <a:cubicBezTo>
                    <a:pt x="22557" y="12585"/>
                    <a:pt x="22700" y="12451"/>
                    <a:pt x="22707" y="12444"/>
                  </a:cubicBezTo>
                  <a:cubicBezTo>
                    <a:pt x="22813" y="12373"/>
                    <a:pt x="22898" y="12316"/>
                    <a:pt x="22982" y="12260"/>
                  </a:cubicBezTo>
                  <a:close/>
                  <a:moveTo>
                    <a:pt x="23756" y="12616"/>
                  </a:moveTo>
                  <a:lnTo>
                    <a:pt x="23756" y="12616"/>
                  </a:lnTo>
                  <a:cubicBezTo>
                    <a:pt x="23696" y="12673"/>
                    <a:pt x="23635" y="12732"/>
                    <a:pt x="23584" y="12782"/>
                  </a:cubicBezTo>
                  <a:cubicBezTo>
                    <a:pt x="23524" y="12832"/>
                    <a:pt x="23482" y="12866"/>
                    <a:pt x="23441" y="12900"/>
                  </a:cubicBezTo>
                  <a:cubicBezTo>
                    <a:pt x="23506" y="12839"/>
                    <a:pt x="23568" y="12781"/>
                    <a:pt x="23632" y="12719"/>
                  </a:cubicBezTo>
                  <a:cubicBezTo>
                    <a:pt x="23671" y="12686"/>
                    <a:pt x="23715" y="12650"/>
                    <a:pt x="23756" y="12616"/>
                  </a:cubicBezTo>
                  <a:close/>
                  <a:moveTo>
                    <a:pt x="22257" y="12947"/>
                  </a:moveTo>
                  <a:lnTo>
                    <a:pt x="22257" y="12947"/>
                  </a:lnTo>
                  <a:cubicBezTo>
                    <a:pt x="22251" y="12951"/>
                    <a:pt x="22110" y="13084"/>
                    <a:pt x="22089" y="13104"/>
                  </a:cubicBezTo>
                  <a:cubicBezTo>
                    <a:pt x="21991" y="13182"/>
                    <a:pt x="21858" y="13288"/>
                    <a:pt x="21845" y="13288"/>
                  </a:cubicBezTo>
                  <a:cubicBezTo>
                    <a:pt x="21845" y="13288"/>
                    <a:pt x="21845" y="13288"/>
                    <a:pt x="21845" y="13288"/>
                  </a:cubicBezTo>
                  <a:cubicBezTo>
                    <a:pt x="21833" y="13285"/>
                    <a:pt x="21946" y="13172"/>
                    <a:pt x="22063" y="13042"/>
                  </a:cubicBezTo>
                  <a:cubicBezTo>
                    <a:pt x="22152" y="12995"/>
                    <a:pt x="22214" y="12963"/>
                    <a:pt x="22257" y="12947"/>
                  </a:cubicBezTo>
                  <a:close/>
                  <a:moveTo>
                    <a:pt x="36843" y="13294"/>
                  </a:moveTo>
                  <a:cubicBezTo>
                    <a:pt x="36878" y="13294"/>
                    <a:pt x="36910" y="13294"/>
                    <a:pt x="36944" y="13296"/>
                  </a:cubicBezTo>
                  <a:cubicBezTo>
                    <a:pt x="36884" y="13297"/>
                    <a:pt x="36834" y="13299"/>
                    <a:pt x="36792" y="13300"/>
                  </a:cubicBezTo>
                  <a:lnTo>
                    <a:pt x="36792" y="13300"/>
                  </a:lnTo>
                  <a:lnTo>
                    <a:pt x="36843" y="13294"/>
                  </a:lnTo>
                  <a:close/>
                  <a:moveTo>
                    <a:pt x="36860" y="13302"/>
                  </a:moveTo>
                  <a:cubicBezTo>
                    <a:pt x="36895" y="13302"/>
                    <a:pt x="36883" y="13304"/>
                    <a:pt x="36879" y="13304"/>
                  </a:cubicBezTo>
                  <a:cubicBezTo>
                    <a:pt x="36832" y="13304"/>
                    <a:pt x="36791" y="13306"/>
                    <a:pt x="36750" y="13306"/>
                  </a:cubicBezTo>
                  <a:lnTo>
                    <a:pt x="36761" y="13304"/>
                  </a:lnTo>
                  <a:lnTo>
                    <a:pt x="36761" y="13304"/>
                  </a:lnTo>
                  <a:cubicBezTo>
                    <a:pt x="36811" y="13303"/>
                    <a:pt x="36841" y="13302"/>
                    <a:pt x="36860" y="13302"/>
                  </a:cubicBezTo>
                  <a:close/>
                  <a:moveTo>
                    <a:pt x="21904" y="13168"/>
                  </a:moveTo>
                  <a:cubicBezTo>
                    <a:pt x="21888" y="13185"/>
                    <a:pt x="21871" y="13201"/>
                    <a:pt x="21851" y="13222"/>
                  </a:cubicBezTo>
                  <a:cubicBezTo>
                    <a:pt x="21815" y="13250"/>
                    <a:pt x="21782" y="13279"/>
                    <a:pt x="21745" y="13309"/>
                  </a:cubicBezTo>
                  <a:cubicBezTo>
                    <a:pt x="21762" y="13291"/>
                    <a:pt x="21782" y="13272"/>
                    <a:pt x="21795" y="13259"/>
                  </a:cubicBezTo>
                  <a:lnTo>
                    <a:pt x="21904" y="13168"/>
                  </a:lnTo>
                  <a:close/>
                  <a:moveTo>
                    <a:pt x="36684" y="13296"/>
                  </a:moveTo>
                  <a:cubicBezTo>
                    <a:pt x="36718" y="13296"/>
                    <a:pt x="36728" y="13298"/>
                    <a:pt x="36750" y="13300"/>
                  </a:cubicBezTo>
                  <a:cubicBezTo>
                    <a:pt x="36738" y="13301"/>
                    <a:pt x="36727" y="13302"/>
                    <a:pt x="36716" y="13303"/>
                  </a:cubicBezTo>
                  <a:lnTo>
                    <a:pt x="36716" y="13303"/>
                  </a:lnTo>
                  <a:cubicBezTo>
                    <a:pt x="36602" y="13307"/>
                    <a:pt x="36579" y="13308"/>
                    <a:pt x="36556" y="13309"/>
                  </a:cubicBezTo>
                  <a:cubicBezTo>
                    <a:pt x="36600" y="13304"/>
                    <a:pt x="36673" y="13296"/>
                    <a:pt x="36684" y="13296"/>
                  </a:cubicBezTo>
                  <a:close/>
                  <a:moveTo>
                    <a:pt x="36329" y="13371"/>
                  </a:moveTo>
                  <a:cubicBezTo>
                    <a:pt x="36284" y="13376"/>
                    <a:pt x="36236" y="13381"/>
                    <a:pt x="36194" y="13387"/>
                  </a:cubicBezTo>
                  <a:cubicBezTo>
                    <a:pt x="36164" y="13387"/>
                    <a:pt x="36142" y="13388"/>
                    <a:pt x="36119" y="13388"/>
                  </a:cubicBezTo>
                  <a:lnTo>
                    <a:pt x="36117" y="13388"/>
                  </a:lnTo>
                  <a:cubicBezTo>
                    <a:pt x="36164" y="13382"/>
                    <a:pt x="36208" y="13378"/>
                    <a:pt x="36260" y="13372"/>
                  </a:cubicBezTo>
                  <a:cubicBezTo>
                    <a:pt x="36278" y="13372"/>
                    <a:pt x="36306" y="13371"/>
                    <a:pt x="36329" y="13371"/>
                  </a:cubicBezTo>
                  <a:close/>
                  <a:moveTo>
                    <a:pt x="36868" y="13391"/>
                  </a:moveTo>
                  <a:lnTo>
                    <a:pt x="36868" y="13391"/>
                  </a:lnTo>
                  <a:cubicBezTo>
                    <a:pt x="36701" y="13410"/>
                    <a:pt x="36594" y="13422"/>
                    <a:pt x="36556" y="13426"/>
                  </a:cubicBezTo>
                  <a:cubicBezTo>
                    <a:pt x="36466" y="13428"/>
                    <a:pt x="36406" y="13428"/>
                    <a:pt x="36334" y="13429"/>
                  </a:cubicBezTo>
                  <a:cubicBezTo>
                    <a:pt x="36403" y="13419"/>
                    <a:pt x="36484" y="13406"/>
                    <a:pt x="36540" y="13401"/>
                  </a:cubicBezTo>
                  <a:cubicBezTo>
                    <a:pt x="36635" y="13396"/>
                    <a:pt x="36718" y="13393"/>
                    <a:pt x="36868" y="13391"/>
                  </a:cubicBezTo>
                  <a:close/>
                  <a:moveTo>
                    <a:pt x="36241" y="13581"/>
                  </a:moveTo>
                  <a:cubicBezTo>
                    <a:pt x="36334" y="13587"/>
                    <a:pt x="36428" y="13594"/>
                    <a:pt x="36531" y="13600"/>
                  </a:cubicBezTo>
                  <a:cubicBezTo>
                    <a:pt x="36650" y="13607"/>
                    <a:pt x="36447" y="13634"/>
                    <a:pt x="36291" y="13653"/>
                  </a:cubicBezTo>
                  <a:cubicBezTo>
                    <a:pt x="36197" y="13660"/>
                    <a:pt x="35994" y="13677"/>
                    <a:pt x="35875" y="13685"/>
                  </a:cubicBezTo>
                  <a:cubicBezTo>
                    <a:pt x="35815" y="13689"/>
                    <a:pt x="35773" y="13691"/>
                    <a:pt x="35747" y="13691"/>
                  </a:cubicBezTo>
                  <a:cubicBezTo>
                    <a:pt x="35673" y="13691"/>
                    <a:pt x="35724" y="13677"/>
                    <a:pt x="35861" y="13655"/>
                  </a:cubicBezTo>
                  <a:cubicBezTo>
                    <a:pt x="36010" y="13625"/>
                    <a:pt x="36117" y="13605"/>
                    <a:pt x="36241" y="13581"/>
                  </a:cubicBezTo>
                  <a:close/>
                  <a:moveTo>
                    <a:pt x="21390" y="13554"/>
                  </a:moveTo>
                  <a:cubicBezTo>
                    <a:pt x="21391" y="13554"/>
                    <a:pt x="21391" y="13554"/>
                    <a:pt x="21390" y="13556"/>
                  </a:cubicBezTo>
                  <a:cubicBezTo>
                    <a:pt x="21378" y="13571"/>
                    <a:pt x="21330" y="13619"/>
                    <a:pt x="21298" y="13653"/>
                  </a:cubicBezTo>
                  <a:cubicBezTo>
                    <a:pt x="21277" y="13666"/>
                    <a:pt x="21256" y="13678"/>
                    <a:pt x="21199" y="13715"/>
                  </a:cubicBezTo>
                  <a:cubicBezTo>
                    <a:pt x="21223" y="13693"/>
                    <a:pt x="21278" y="13641"/>
                    <a:pt x="21333" y="13591"/>
                  </a:cubicBezTo>
                  <a:cubicBezTo>
                    <a:pt x="21350" y="13580"/>
                    <a:pt x="21385" y="13554"/>
                    <a:pt x="21390" y="13554"/>
                  </a:cubicBezTo>
                  <a:close/>
                  <a:moveTo>
                    <a:pt x="33968" y="13844"/>
                  </a:moveTo>
                  <a:cubicBezTo>
                    <a:pt x="33993" y="13849"/>
                    <a:pt x="34037" y="13850"/>
                    <a:pt x="34035" y="13859"/>
                  </a:cubicBezTo>
                  <a:cubicBezTo>
                    <a:pt x="34035" y="13863"/>
                    <a:pt x="33953" y="13881"/>
                    <a:pt x="33909" y="13891"/>
                  </a:cubicBezTo>
                  <a:cubicBezTo>
                    <a:pt x="33877" y="13888"/>
                    <a:pt x="33843" y="13886"/>
                    <a:pt x="33777" y="13881"/>
                  </a:cubicBezTo>
                  <a:cubicBezTo>
                    <a:pt x="33815" y="13874"/>
                    <a:pt x="33890" y="13859"/>
                    <a:pt x="33968" y="13844"/>
                  </a:cubicBezTo>
                  <a:close/>
                  <a:moveTo>
                    <a:pt x="23771" y="13584"/>
                  </a:moveTo>
                  <a:lnTo>
                    <a:pt x="23771" y="13584"/>
                  </a:lnTo>
                  <a:cubicBezTo>
                    <a:pt x="23749" y="13607"/>
                    <a:pt x="23737" y="13627"/>
                    <a:pt x="23702" y="13659"/>
                  </a:cubicBezTo>
                  <a:cubicBezTo>
                    <a:pt x="23554" y="13800"/>
                    <a:pt x="23241" y="14068"/>
                    <a:pt x="23176" y="14108"/>
                  </a:cubicBezTo>
                  <a:cubicBezTo>
                    <a:pt x="23175" y="14109"/>
                    <a:pt x="23174" y="14109"/>
                    <a:pt x="23174" y="14109"/>
                  </a:cubicBezTo>
                  <a:cubicBezTo>
                    <a:pt x="23169" y="14109"/>
                    <a:pt x="23216" y="14059"/>
                    <a:pt x="23253" y="14021"/>
                  </a:cubicBezTo>
                  <a:cubicBezTo>
                    <a:pt x="23443" y="13828"/>
                    <a:pt x="23568" y="13752"/>
                    <a:pt x="23732" y="13602"/>
                  </a:cubicBezTo>
                  <a:cubicBezTo>
                    <a:pt x="23743" y="13593"/>
                    <a:pt x="23759" y="13588"/>
                    <a:pt x="23771" y="13584"/>
                  </a:cubicBezTo>
                  <a:close/>
                  <a:moveTo>
                    <a:pt x="21415" y="13604"/>
                  </a:moveTo>
                  <a:cubicBezTo>
                    <a:pt x="21421" y="13604"/>
                    <a:pt x="21421" y="13610"/>
                    <a:pt x="21408" y="13625"/>
                  </a:cubicBezTo>
                  <a:cubicBezTo>
                    <a:pt x="21360" y="13680"/>
                    <a:pt x="21098" y="13897"/>
                    <a:pt x="21122" y="13897"/>
                  </a:cubicBezTo>
                  <a:cubicBezTo>
                    <a:pt x="21124" y="13897"/>
                    <a:pt x="21130" y="13894"/>
                    <a:pt x="21140" y="13888"/>
                  </a:cubicBezTo>
                  <a:cubicBezTo>
                    <a:pt x="21183" y="13863"/>
                    <a:pt x="21321" y="13753"/>
                    <a:pt x="21399" y="13697"/>
                  </a:cubicBezTo>
                  <a:cubicBezTo>
                    <a:pt x="21433" y="13673"/>
                    <a:pt x="21470" y="13648"/>
                    <a:pt x="21477" y="13648"/>
                  </a:cubicBezTo>
                  <a:cubicBezTo>
                    <a:pt x="21479" y="13648"/>
                    <a:pt x="21478" y="13650"/>
                    <a:pt x="21473" y="13656"/>
                  </a:cubicBezTo>
                  <a:cubicBezTo>
                    <a:pt x="21412" y="13712"/>
                    <a:pt x="21317" y="13802"/>
                    <a:pt x="21237" y="13875"/>
                  </a:cubicBezTo>
                  <a:cubicBezTo>
                    <a:pt x="21143" y="13953"/>
                    <a:pt x="21074" y="14009"/>
                    <a:pt x="21008" y="14064"/>
                  </a:cubicBezTo>
                  <a:lnTo>
                    <a:pt x="20900" y="14050"/>
                  </a:lnTo>
                  <a:cubicBezTo>
                    <a:pt x="20855" y="14072"/>
                    <a:pt x="20797" y="14105"/>
                    <a:pt x="20771" y="14109"/>
                  </a:cubicBezTo>
                  <a:cubicBezTo>
                    <a:pt x="20771" y="14109"/>
                    <a:pt x="20771" y="14109"/>
                    <a:pt x="20771" y="14109"/>
                  </a:cubicBezTo>
                  <a:cubicBezTo>
                    <a:pt x="20765" y="14109"/>
                    <a:pt x="20851" y="14026"/>
                    <a:pt x="20900" y="13983"/>
                  </a:cubicBezTo>
                  <a:cubicBezTo>
                    <a:pt x="20955" y="13934"/>
                    <a:pt x="21070" y="13844"/>
                    <a:pt x="21073" y="13844"/>
                  </a:cubicBezTo>
                  <a:lnTo>
                    <a:pt x="21073" y="13844"/>
                  </a:lnTo>
                  <a:cubicBezTo>
                    <a:pt x="21073" y="13844"/>
                    <a:pt x="21073" y="13844"/>
                    <a:pt x="21072" y="13844"/>
                  </a:cubicBezTo>
                  <a:cubicBezTo>
                    <a:pt x="21064" y="13857"/>
                    <a:pt x="21063" y="13864"/>
                    <a:pt x="21069" y="13864"/>
                  </a:cubicBezTo>
                  <a:cubicBezTo>
                    <a:pt x="21090" y="13864"/>
                    <a:pt x="21204" y="13775"/>
                    <a:pt x="21392" y="13615"/>
                  </a:cubicBezTo>
                  <a:cubicBezTo>
                    <a:pt x="21400" y="13608"/>
                    <a:pt x="21410" y="13604"/>
                    <a:pt x="21415" y="13604"/>
                  </a:cubicBezTo>
                  <a:close/>
                  <a:moveTo>
                    <a:pt x="21949" y="13292"/>
                  </a:moveTo>
                  <a:cubicBezTo>
                    <a:pt x="21953" y="13292"/>
                    <a:pt x="21941" y="13308"/>
                    <a:pt x="21899" y="13351"/>
                  </a:cubicBezTo>
                  <a:cubicBezTo>
                    <a:pt x="21684" y="13585"/>
                    <a:pt x="21517" y="13768"/>
                    <a:pt x="21330" y="13972"/>
                  </a:cubicBezTo>
                  <a:cubicBezTo>
                    <a:pt x="21193" y="14080"/>
                    <a:pt x="21077" y="14169"/>
                    <a:pt x="21058" y="14169"/>
                  </a:cubicBezTo>
                  <a:cubicBezTo>
                    <a:pt x="21048" y="14169"/>
                    <a:pt x="21068" y="14141"/>
                    <a:pt x="21134" y="14071"/>
                  </a:cubicBezTo>
                  <a:cubicBezTo>
                    <a:pt x="21268" y="13927"/>
                    <a:pt x="21378" y="13806"/>
                    <a:pt x="21501" y="13674"/>
                  </a:cubicBezTo>
                  <a:cubicBezTo>
                    <a:pt x="21577" y="13588"/>
                    <a:pt x="21692" y="13488"/>
                    <a:pt x="21801" y="13406"/>
                  </a:cubicBezTo>
                  <a:cubicBezTo>
                    <a:pt x="21845" y="13372"/>
                    <a:pt x="21939" y="13292"/>
                    <a:pt x="21949" y="13292"/>
                  </a:cubicBezTo>
                  <a:close/>
                  <a:moveTo>
                    <a:pt x="33405" y="13961"/>
                  </a:moveTo>
                  <a:cubicBezTo>
                    <a:pt x="33410" y="13961"/>
                    <a:pt x="33414" y="13961"/>
                    <a:pt x="33415" y="13962"/>
                  </a:cubicBezTo>
                  <a:cubicBezTo>
                    <a:pt x="33431" y="13971"/>
                    <a:pt x="33397" y="13989"/>
                    <a:pt x="33432" y="13994"/>
                  </a:cubicBezTo>
                  <a:cubicBezTo>
                    <a:pt x="33434" y="13995"/>
                    <a:pt x="33436" y="13995"/>
                    <a:pt x="33438" y="13995"/>
                  </a:cubicBezTo>
                  <a:cubicBezTo>
                    <a:pt x="33474" y="13995"/>
                    <a:pt x="33609" y="13977"/>
                    <a:pt x="33645" y="13977"/>
                  </a:cubicBezTo>
                  <a:cubicBezTo>
                    <a:pt x="33666" y="13977"/>
                    <a:pt x="33655" y="13983"/>
                    <a:pt x="33572" y="14002"/>
                  </a:cubicBezTo>
                  <a:cubicBezTo>
                    <a:pt x="33351" y="14049"/>
                    <a:pt x="33016" y="14121"/>
                    <a:pt x="32770" y="14174"/>
                  </a:cubicBezTo>
                  <a:cubicBezTo>
                    <a:pt x="32673" y="14193"/>
                    <a:pt x="32632" y="14201"/>
                    <a:pt x="32625" y="14201"/>
                  </a:cubicBezTo>
                  <a:cubicBezTo>
                    <a:pt x="32605" y="14201"/>
                    <a:pt x="32838" y="14146"/>
                    <a:pt x="32815" y="14146"/>
                  </a:cubicBezTo>
                  <a:cubicBezTo>
                    <a:pt x="32815" y="14146"/>
                    <a:pt x="32814" y="14146"/>
                    <a:pt x="32813" y="14146"/>
                  </a:cubicBezTo>
                  <a:cubicBezTo>
                    <a:pt x="32808" y="14130"/>
                    <a:pt x="32776" y="14122"/>
                    <a:pt x="32813" y="14102"/>
                  </a:cubicBezTo>
                  <a:lnTo>
                    <a:pt x="32814" y="14102"/>
                  </a:lnTo>
                  <a:cubicBezTo>
                    <a:pt x="32841" y="14086"/>
                    <a:pt x="32939" y="14053"/>
                    <a:pt x="33041" y="14025"/>
                  </a:cubicBezTo>
                  <a:cubicBezTo>
                    <a:pt x="33092" y="14012"/>
                    <a:pt x="33220" y="13987"/>
                    <a:pt x="33313" y="13971"/>
                  </a:cubicBezTo>
                  <a:cubicBezTo>
                    <a:pt x="33341" y="13965"/>
                    <a:pt x="33385" y="13961"/>
                    <a:pt x="33405" y="13961"/>
                  </a:cubicBezTo>
                  <a:close/>
                  <a:moveTo>
                    <a:pt x="33620" y="13879"/>
                  </a:moveTo>
                  <a:cubicBezTo>
                    <a:pt x="33644" y="13879"/>
                    <a:pt x="33636" y="13888"/>
                    <a:pt x="33603" y="13894"/>
                  </a:cubicBezTo>
                  <a:cubicBezTo>
                    <a:pt x="33531" y="13912"/>
                    <a:pt x="33398" y="13941"/>
                    <a:pt x="33347" y="13949"/>
                  </a:cubicBezTo>
                  <a:cubicBezTo>
                    <a:pt x="33204" y="13969"/>
                    <a:pt x="33063" y="13978"/>
                    <a:pt x="32970" y="13999"/>
                  </a:cubicBezTo>
                  <a:cubicBezTo>
                    <a:pt x="32756" y="14049"/>
                    <a:pt x="32447" y="14065"/>
                    <a:pt x="32330" y="14140"/>
                  </a:cubicBezTo>
                  <a:cubicBezTo>
                    <a:pt x="32045" y="14212"/>
                    <a:pt x="31748" y="14293"/>
                    <a:pt x="31506" y="14343"/>
                  </a:cubicBezTo>
                  <a:cubicBezTo>
                    <a:pt x="31455" y="14353"/>
                    <a:pt x="31377" y="14369"/>
                    <a:pt x="31363" y="14369"/>
                  </a:cubicBezTo>
                  <a:cubicBezTo>
                    <a:pt x="31361" y="14369"/>
                    <a:pt x="31360" y="14368"/>
                    <a:pt x="31364" y="14367"/>
                  </a:cubicBezTo>
                  <a:cubicBezTo>
                    <a:pt x="31399" y="14349"/>
                    <a:pt x="31514" y="14309"/>
                    <a:pt x="31596" y="14287"/>
                  </a:cubicBezTo>
                  <a:cubicBezTo>
                    <a:pt x="32038" y="14167"/>
                    <a:pt x="32176" y="14125"/>
                    <a:pt x="32154" y="14100"/>
                  </a:cubicBezTo>
                  <a:cubicBezTo>
                    <a:pt x="32151" y="14097"/>
                    <a:pt x="32124" y="14097"/>
                    <a:pt x="32157" y="14087"/>
                  </a:cubicBezTo>
                  <a:cubicBezTo>
                    <a:pt x="32271" y="14049"/>
                    <a:pt x="32395" y="14008"/>
                    <a:pt x="32544" y="13971"/>
                  </a:cubicBezTo>
                  <a:cubicBezTo>
                    <a:pt x="32606" y="13954"/>
                    <a:pt x="32869" y="13921"/>
                    <a:pt x="32932" y="13921"/>
                  </a:cubicBezTo>
                  <a:cubicBezTo>
                    <a:pt x="32940" y="13921"/>
                    <a:pt x="32944" y="13921"/>
                    <a:pt x="32945" y="13922"/>
                  </a:cubicBezTo>
                  <a:cubicBezTo>
                    <a:pt x="32783" y="13966"/>
                    <a:pt x="32748" y="13980"/>
                    <a:pt x="32776" y="13980"/>
                  </a:cubicBezTo>
                  <a:cubicBezTo>
                    <a:pt x="32819" y="13980"/>
                    <a:pt x="33012" y="13947"/>
                    <a:pt x="33119" y="13937"/>
                  </a:cubicBezTo>
                  <a:cubicBezTo>
                    <a:pt x="33278" y="13918"/>
                    <a:pt x="33456" y="13899"/>
                    <a:pt x="33613" y="13880"/>
                  </a:cubicBezTo>
                  <a:cubicBezTo>
                    <a:pt x="33616" y="13880"/>
                    <a:pt x="33618" y="13879"/>
                    <a:pt x="33620" y="13879"/>
                  </a:cubicBezTo>
                  <a:close/>
                  <a:moveTo>
                    <a:pt x="32375" y="14226"/>
                  </a:moveTo>
                  <a:cubicBezTo>
                    <a:pt x="32379" y="14226"/>
                    <a:pt x="32380" y="14227"/>
                    <a:pt x="32377" y="14228"/>
                  </a:cubicBezTo>
                  <a:cubicBezTo>
                    <a:pt x="32339" y="14250"/>
                    <a:pt x="32177" y="14302"/>
                    <a:pt x="31945" y="14383"/>
                  </a:cubicBezTo>
                  <a:cubicBezTo>
                    <a:pt x="31861" y="14389"/>
                    <a:pt x="31821" y="14392"/>
                    <a:pt x="31796" y="14393"/>
                  </a:cubicBezTo>
                  <a:cubicBezTo>
                    <a:pt x="31749" y="14389"/>
                    <a:pt x="31965" y="14302"/>
                    <a:pt x="32077" y="14278"/>
                  </a:cubicBezTo>
                  <a:cubicBezTo>
                    <a:pt x="32192" y="14254"/>
                    <a:pt x="32350" y="14226"/>
                    <a:pt x="32375" y="14226"/>
                  </a:cubicBezTo>
                  <a:close/>
                  <a:moveTo>
                    <a:pt x="20375" y="14389"/>
                  </a:moveTo>
                  <a:cubicBezTo>
                    <a:pt x="20376" y="14389"/>
                    <a:pt x="20376" y="14390"/>
                    <a:pt x="20374" y="14392"/>
                  </a:cubicBezTo>
                  <a:cubicBezTo>
                    <a:pt x="20341" y="14421"/>
                    <a:pt x="20296" y="14461"/>
                    <a:pt x="20254" y="14498"/>
                  </a:cubicBezTo>
                  <a:lnTo>
                    <a:pt x="20253" y="14496"/>
                  </a:lnTo>
                  <a:lnTo>
                    <a:pt x="20253" y="14496"/>
                  </a:lnTo>
                  <a:cubicBezTo>
                    <a:pt x="20301" y="14446"/>
                    <a:pt x="20321" y="14427"/>
                    <a:pt x="20343" y="14408"/>
                  </a:cubicBezTo>
                  <a:lnTo>
                    <a:pt x="20341" y="14408"/>
                  </a:lnTo>
                  <a:cubicBezTo>
                    <a:pt x="20352" y="14402"/>
                    <a:pt x="20373" y="14389"/>
                    <a:pt x="20375" y="14389"/>
                  </a:cubicBezTo>
                  <a:close/>
                  <a:moveTo>
                    <a:pt x="20434" y="14441"/>
                  </a:moveTo>
                  <a:cubicBezTo>
                    <a:pt x="20434" y="14441"/>
                    <a:pt x="20434" y="14442"/>
                    <a:pt x="20434" y="14442"/>
                  </a:cubicBezTo>
                  <a:cubicBezTo>
                    <a:pt x="20428" y="14452"/>
                    <a:pt x="20405" y="14475"/>
                    <a:pt x="20390" y="14492"/>
                  </a:cubicBezTo>
                  <a:cubicBezTo>
                    <a:pt x="20371" y="14506"/>
                    <a:pt x="20352" y="14520"/>
                    <a:pt x="20328" y="14537"/>
                  </a:cubicBezTo>
                  <a:cubicBezTo>
                    <a:pt x="20346" y="14520"/>
                    <a:pt x="20363" y="14500"/>
                    <a:pt x="20381" y="14481"/>
                  </a:cubicBezTo>
                  <a:cubicBezTo>
                    <a:pt x="20398" y="14469"/>
                    <a:pt x="20432" y="14441"/>
                    <a:pt x="20434" y="14441"/>
                  </a:cubicBezTo>
                  <a:close/>
                  <a:moveTo>
                    <a:pt x="30712" y="14472"/>
                  </a:moveTo>
                  <a:cubicBezTo>
                    <a:pt x="30715" y="14472"/>
                    <a:pt x="30716" y="14472"/>
                    <a:pt x="30713" y="14474"/>
                  </a:cubicBezTo>
                  <a:cubicBezTo>
                    <a:pt x="30697" y="14484"/>
                    <a:pt x="30634" y="14508"/>
                    <a:pt x="30590" y="14526"/>
                  </a:cubicBezTo>
                  <a:cubicBezTo>
                    <a:pt x="30566" y="14530"/>
                    <a:pt x="30543" y="14533"/>
                    <a:pt x="30475" y="14546"/>
                  </a:cubicBezTo>
                  <a:cubicBezTo>
                    <a:pt x="30506" y="14534"/>
                    <a:pt x="30578" y="14508"/>
                    <a:pt x="30647" y="14483"/>
                  </a:cubicBezTo>
                  <a:cubicBezTo>
                    <a:pt x="30667" y="14479"/>
                    <a:pt x="30702" y="14472"/>
                    <a:pt x="30712" y="14472"/>
                  </a:cubicBezTo>
                  <a:close/>
                  <a:moveTo>
                    <a:pt x="30958" y="14521"/>
                  </a:moveTo>
                  <a:cubicBezTo>
                    <a:pt x="30936" y="14530"/>
                    <a:pt x="30914" y="14539"/>
                    <a:pt x="30887" y="14549"/>
                  </a:cubicBezTo>
                  <a:cubicBezTo>
                    <a:pt x="30846" y="14559"/>
                    <a:pt x="30802" y="14573"/>
                    <a:pt x="30756" y="14584"/>
                  </a:cubicBezTo>
                  <a:cubicBezTo>
                    <a:pt x="30780" y="14576"/>
                    <a:pt x="30805" y="14565"/>
                    <a:pt x="30821" y="14559"/>
                  </a:cubicBezTo>
                  <a:cubicBezTo>
                    <a:pt x="30868" y="14546"/>
                    <a:pt x="30914" y="14534"/>
                    <a:pt x="30958" y="14521"/>
                  </a:cubicBezTo>
                  <a:close/>
                  <a:moveTo>
                    <a:pt x="20259" y="14502"/>
                  </a:moveTo>
                  <a:lnTo>
                    <a:pt x="20169" y="14586"/>
                  </a:lnTo>
                  <a:cubicBezTo>
                    <a:pt x="20189" y="14564"/>
                    <a:pt x="20207" y="14545"/>
                    <a:pt x="20222" y="14529"/>
                  </a:cubicBezTo>
                  <a:lnTo>
                    <a:pt x="20222" y="14529"/>
                  </a:lnTo>
                  <a:cubicBezTo>
                    <a:pt x="20235" y="14520"/>
                    <a:pt x="20247" y="14511"/>
                    <a:pt x="20259" y="14502"/>
                  </a:cubicBezTo>
                  <a:close/>
                  <a:moveTo>
                    <a:pt x="20201" y="14545"/>
                  </a:moveTo>
                  <a:cubicBezTo>
                    <a:pt x="20142" y="14605"/>
                    <a:pt x="20117" y="14625"/>
                    <a:pt x="20116" y="14625"/>
                  </a:cubicBezTo>
                  <a:cubicBezTo>
                    <a:pt x="20116" y="14625"/>
                    <a:pt x="20116" y="14624"/>
                    <a:pt x="20116" y="14624"/>
                  </a:cubicBezTo>
                  <a:cubicBezTo>
                    <a:pt x="20134" y="14606"/>
                    <a:pt x="20160" y="14580"/>
                    <a:pt x="20182" y="14559"/>
                  </a:cubicBezTo>
                  <a:cubicBezTo>
                    <a:pt x="20188" y="14554"/>
                    <a:pt x="20195" y="14549"/>
                    <a:pt x="20201" y="14545"/>
                  </a:cubicBezTo>
                  <a:close/>
                  <a:moveTo>
                    <a:pt x="31367" y="14545"/>
                  </a:moveTo>
                  <a:lnTo>
                    <a:pt x="31367" y="14545"/>
                  </a:lnTo>
                  <a:cubicBezTo>
                    <a:pt x="31314" y="14562"/>
                    <a:pt x="31258" y="14577"/>
                    <a:pt x="31106" y="14630"/>
                  </a:cubicBezTo>
                  <a:cubicBezTo>
                    <a:pt x="31093" y="14631"/>
                    <a:pt x="31061" y="14637"/>
                    <a:pt x="31030" y="14642"/>
                  </a:cubicBezTo>
                  <a:cubicBezTo>
                    <a:pt x="31083" y="14623"/>
                    <a:pt x="31146" y="14602"/>
                    <a:pt x="31192" y="14586"/>
                  </a:cubicBezTo>
                  <a:cubicBezTo>
                    <a:pt x="31255" y="14567"/>
                    <a:pt x="31309" y="14558"/>
                    <a:pt x="31367" y="14545"/>
                  </a:cubicBezTo>
                  <a:close/>
                  <a:moveTo>
                    <a:pt x="22520" y="14167"/>
                  </a:moveTo>
                  <a:lnTo>
                    <a:pt x="22520" y="14167"/>
                  </a:lnTo>
                  <a:cubicBezTo>
                    <a:pt x="22492" y="14197"/>
                    <a:pt x="22466" y="14227"/>
                    <a:pt x="22436" y="14259"/>
                  </a:cubicBezTo>
                  <a:cubicBezTo>
                    <a:pt x="22373" y="14327"/>
                    <a:pt x="22305" y="14389"/>
                    <a:pt x="22217" y="14453"/>
                  </a:cubicBezTo>
                  <a:cubicBezTo>
                    <a:pt x="22191" y="14475"/>
                    <a:pt x="22129" y="14526"/>
                    <a:pt x="22085" y="14564"/>
                  </a:cubicBezTo>
                  <a:cubicBezTo>
                    <a:pt x="22084" y="14563"/>
                    <a:pt x="22083" y="14562"/>
                    <a:pt x="22081" y="14562"/>
                  </a:cubicBezTo>
                  <a:cubicBezTo>
                    <a:pt x="22076" y="14562"/>
                    <a:pt x="22063" y="14568"/>
                    <a:pt x="22021" y="14596"/>
                  </a:cubicBezTo>
                  <a:lnTo>
                    <a:pt x="22021" y="14596"/>
                  </a:lnTo>
                  <a:cubicBezTo>
                    <a:pt x="22028" y="14588"/>
                    <a:pt x="22036" y="14579"/>
                    <a:pt x="22043" y="14572"/>
                  </a:cubicBezTo>
                  <a:lnTo>
                    <a:pt x="22043" y="14572"/>
                  </a:lnTo>
                  <a:cubicBezTo>
                    <a:pt x="22022" y="14588"/>
                    <a:pt x="22000" y="14606"/>
                    <a:pt x="21976" y="14626"/>
                  </a:cubicBezTo>
                  <a:cubicBezTo>
                    <a:pt x="21994" y="14614"/>
                    <a:pt x="22008" y="14604"/>
                    <a:pt x="22021" y="14596"/>
                  </a:cubicBezTo>
                  <a:lnTo>
                    <a:pt x="22021" y="14596"/>
                  </a:lnTo>
                  <a:cubicBezTo>
                    <a:pt x="22013" y="14604"/>
                    <a:pt x="22006" y="14612"/>
                    <a:pt x="22001" y="14618"/>
                  </a:cubicBezTo>
                  <a:cubicBezTo>
                    <a:pt x="21975" y="14635"/>
                    <a:pt x="21949" y="14651"/>
                    <a:pt x="21946" y="14651"/>
                  </a:cubicBezTo>
                  <a:cubicBezTo>
                    <a:pt x="21944" y="14651"/>
                    <a:pt x="21952" y="14644"/>
                    <a:pt x="21976" y="14626"/>
                  </a:cubicBezTo>
                  <a:lnTo>
                    <a:pt x="21976" y="14626"/>
                  </a:lnTo>
                  <a:cubicBezTo>
                    <a:pt x="21953" y="14638"/>
                    <a:pt x="21940" y="14643"/>
                    <a:pt x="21935" y="14643"/>
                  </a:cubicBezTo>
                  <a:cubicBezTo>
                    <a:pt x="21923" y="14643"/>
                    <a:pt x="21940" y="14623"/>
                    <a:pt x="21957" y="14603"/>
                  </a:cubicBezTo>
                  <a:cubicBezTo>
                    <a:pt x="21993" y="14583"/>
                    <a:pt x="22041" y="14553"/>
                    <a:pt x="22061" y="14548"/>
                  </a:cubicBezTo>
                  <a:cubicBezTo>
                    <a:pt x="22061" y="14547"/>
                    <a:pt x="22062" y="14547"/>
                    <a:pt x="22062" y="14547"/>
                  </a:cubicBezTo>
                  <a:cubicBezTo>
                    <a:pt x="22065" y="14547"/>
                    <a:pt x="22056" y="14558"/>
                    <a:pt x="22043" y="14572"/>
                  </a:cubicBezTo>
                  <a:lnTo>
                    <a:pt x="22043" y="14572"/>
                  </a:lnTo>
                  <a:cubicBezTo>
                    <a:pt x="22174" y="14466"/>
                    <a:pt x="22239" y="14409"/>
                    <a:pt x="22307" y="14350"/>
                  </a:cubicBezTo>
                  <a:lnTo>
                    <a:pt x="22520" y="14167"/>
                  </a:lnTo>
                  <a:close/>
                  <a:moveTo>
                    <a:pt x="20897" y="14651"/>
                  </a:moveTo>
                  <a:cubicBezTo>
                    <a:pt x="20833" y="14714"/>
                    <a:pt x="20768" y="14779"/>
                    <a:pt x="20699" y="14846"/>
                  </a:cubicBezTo>
                  <a:cubicBezTo>
                    <a:pt x="20666" y="14868"/>
                    <a:pt x="20614" y="14907"/>
                    <a:pt x="20610" y="14907"/>
                  </a:cubicBezTo>
                  <a:cubicBezTo>
                    <a:pt x="20609" y="14907"/>
                    <a:pt x="20609" y="14906"/>
                    <a:pt x="20610" y="14905"/>
                  </a:cubicBezTo>
                  <a:cubicBezTo>
                    <a:pt x="20649" y="14868"/>
                    <a:pt x="20703" y="14814"/>
                    <a:pt x="20761" y="14756"/>
                  </a:cubicBezTo>
                  <a:cubicBezTo>
                    <a:pt x="20768" y="14751"/>
                    <a:pt x="20850" y="14687"/>
                    <a:pt x="20897" y="14651"/>
                  </a:cubicBezTo>
                  <a:close/>
                  <a:moveTo>
                    <a:pt x="20482" y="14746"/>
                  </a:moveTo>
                  <a:cubicBezTo>
                    <a:pt x="20427" y="14798"/>
                    <a:pt x="20371" y="14848"/>
                    <a:pt x="20349" y="14868"/>
                  </a:cubicBezTo>
                  <a:cubicBezTo>
                    <a:pt x="20274" y="14924"/>
                    <a:pt x="20203" y="14977"/>
                    <a:pt x="20147" y="15018"/>
                  </a:cubicBezTo>
                  <a:cubicBezTo>
                    <a:pt x="20145" y="15019"/>
                    <a:pt x="20145" y="15020"/>
                    <a:pt x="20144" y="15020"/>
                  </a:cubicBezTo>
                  <a:cubicBezTo>
                    <a:pt x="20141" y="15020"/>
                    <a:pt x="20177" y="14984"/>
                    <a:pt x="20191" y="14968"/>
                  </a:cubicBezTo>
                  <a:cubicBezTo>
                    <a:pt x="20285" y="14896"/>
                    <a:pt x="20382" y="14823"/>
                    <a:pt x="20482" y="14746"/>
                  </a:cubicBezTo>
                  <a:close/>
                  <a:moveTo>
                    <a:pt x="20666" y="14353"/>
                  </a:moveTo>
                  <a:cubicBezTo>
                    <a:pt x="20673" y="14353"/>
                    <a:pt x="20675" y="14357"/>
                    <a:pt x="20678" y="14361"/>
                  </a:cubicBezTo>
                  <a:cubicBezTo>
                    <a:pt x="20678" y="14361"/>
                    <a:pt x="20530" y="14500"/>
                    <a:pt x="20516" y="14511"/>
                  </a:cubicBezTo>
                  <a:cubicBezTo>
                    <a:pt x="20277" y="14684"/>
                    <a:pt x="20046" y="14852"/>
                    <a:pt x="19767" y="15055"/>
                  </a:cubicBezTo>
                  <a:cubicBezTo>
                    <a:pt x="19926" y="14918"/>
                    <a:pt x="20016" y="14842"/>
                    <a:pt x="20068" y="14798"/>
                  </a:cubicBezTo>
                  <a:cubicBezTo>
                    <a:pt x="20250" y="14658"/>
                    <a:pt x="20441" y="14511"/>
                    <a:pt x="20585" y="14399"/>
                  </a:cubicBezTo>
                  <a:cubicBezTo>
                    <a:pt x="20634" y="14363"/>
                    <a:pt x="20655" y="14353"/>
                    <a:pt x="20666" y="14353"/>
                  </a:cubicBezTo>
                  <a:close/>
                  <a:moveTo>
                    <a:pt x="21162" y="15114"/>
                  </a:moveTo>
                  <a:cubicBezTo>
                    <a:pt x="21097" y="15173"/>
                    <a:pt x="20997" y="15261"/>
                    <a:pt x="20974" y="15282"/>
                  </a:cubicBezTo>
                  <a:cubicBezTo>
                    <a:pt x="20909" y="15332"/>
                    <a:pt x="20875" y="15349"/>
                    <a:pt x="20837" y="15371"/>
                  </a:cubicBezTo>
                  <a:cubicBezTo>
                    <a:pt x="20841" y="15369"/>
                    <a:pt x="20899" y="15316"/>
                    <a:pt x="20924" y="15292"/>
                  </a:cubicBezTo>
                  <a:cubicBezTo>
                    <a:pt x="21006" y="15230"/>
                    <a:pt x="21084" y="15173"/>
                    <a:pt x="21162" y="15114"/>
                  </a:cubicBezTo>
                  <a:close/>
                  <a:moveTo>
                    <a:pt x="21468" y="15195"/>
                  </a:moveTo>
                  <a:lnTo>
                    <a:pt x="21468" y="15195"/>
                  </a:lnTo>
                  <a:cubicBezTo>
                    <a:pt x="21424" y="15238"/>
                    <a:pt x="21383" y="15276"/>
                    <a:pt x="21334" y="15321"/>
                  </a:cubicBezTo>
                  <a:cubicBezTo>
                    <a:pt x="21298" y="15351"/>
                    <a:pt x="21245" y="15394"/>
                    <a:pt x="21200" y="15429"/>
                  </a:cubicBezTo>
                  <a:cubicBezTo>
                    <a:pt x="21221" y="15405"/>
                    <a:pt x="21243" y="15380"/>
                    <a:pt x="21252" y="15370"/>
                  </a:cubicBezTo>
                  <a:cubicBezTo>
                    <a:pt x="21378" y="15268"/>
                    <a:pt x="21423" y="15232"/>
                    <a:pt x="21468" y="15195"/>
                  </a:cubicBezTo>
                  <a:close/>
                  <a:moveTo>
                    <a:pt x="19869" y="15405"/>
                  </a:moveTo>
                  <a:lnTo>
                    <a:pt x="19869" y="15405"/>
                  </a:lnTo>
                  <a:cubicBezTo>
                    <a:pt x="19848" y="15424"/>
                    <a:pt x="19831" y="15442"/>
                    <a:pt x="19813" y="15458"/>
                  </a:cubicBezTo>
                  <a:cubicBezTo>
                    <a:pt x="19792" y="15470"/>
                    <a:pt x="19766" y="15489"/>
                    <a:pt x="19756" y="15494"/>
                  </a:cubicBezTo>
                  <a:cubicBezTo>
                    <a:pt x="19756" y="15494"/>
                    <a:pt x="19756" y="15494"/>
                    <a:pt x="19756" y="15494"/>
                  </a:cubicBezTo>
                  <a:cubicBezTo>
                    <a:pt x="19754" y="15494"/>
                    <a:pt x="19787" y="15462"/>
                    <a:pt x="19804" y="15448"/>
                  </a:cubicBezTo>
                  <a:lnTo>
                    <a:pt x="19869" y="15405"/>
                  </a:lnTo>
                  <a:close/>
                  <a:moveTo>
                    <a:pt x="19386" y="15416"/>
                  </a:moveTo>
                  <a:lnTo>
                    <a:pt x="19386" y="15416"/>
                  </a:lnTo>
                  <a:cubicBezTo>
                    <a:pt x="19320" y="15463"/>
                    <a:pt x="19267" y="15501"/>
                    <a:pt x="19225" y="15531"/>
                  </a:cubicBezTo>
                  <a:lnTo>
                    <a:pt x="19225" y="15531"/>
                  </a:lnTo>
                  <a:cubicBezTo>
                    <a:pt x="19241" y="15517"/>
                    <a:pt x="19263" y="15497"/>
                    <a:pt x="19276" y="15485"/>
                  </a:cubicBezTo>
                  <a:cubicBezTo>
                    <a:pt x="19316" y="15460"/>
                    <a:pt x="19354" y="15436"/>
                    <a:pt x="19386" y="15416"/>
                  </a:cubicBezTo>
                  <a:close/>
                  <a:moveTo>
                    <a:pt x="19324" y="15475"/>
                  </a:moveTo>
                  <a:cubicBezTo>
                    <a:pt x="19327" y="15475"/>
                    <a:pt x="19320" y="15482"/>
                    <a:pt x="19313" y="15489"/>
                  </a:cubicBezTo>
                  <a:cubicBezTo>
                    <a:pt x="19283" y="15506"/>
                    <a:pt x="19253" y="15523"/>
                    <a:pt x="19226" y="15538"/>
                  </a:cubicBezTo>
                  <a:lnTo>
                    <a:pt x="19226" y="15538"/>
                  </a:lnTo>
                  <a:cubicBezTo>
                    <a:pt x="19297" y="15489"/>
                    <a:pt x="19320" y="15475"/>
                    <a:pt x="19324" y="15475"/>
                  </a:cubicBezTo>
                  <a:close/>
                  <a:moveTo>
                    <a:pt x="20178" y="15241"/>
                  </a:moveTo>
                  <a:lnTo>
                    <a:pt x="20178" y="15241"/>
                  </a:lnTo>
                  <a:cubicBezTo>
                    <a:pt x="19974" y="15410"/>
                    <a:pt x="19825" y="15532"/>
                    <a:pt x="19717" y="15620"/>
                  </a:cubicBezTo>
                  <a:lnTo>
                    <a:pt x="19717" y="15620"/>
                  </a:lnTo>
                  <a:cubicBezTo>
                    <a:pt x="19790" y="15556"/>
                    <a:pt x="19866" y="15490"/>
                    <a:pt x="19944" y="15423"/>
                  </a:cubicBezTo>
                  <a:cubicBezTo>
                    <a:pt x="19978" y="15396"/>
                    <a:pt x="20034" y="15352"/>
                    <a:pt x="20178" y="15241"/>
                  </a:cubicBezTo>
                  <a:close/>
                  <a:moveTo>
                    <a:pt x="19200" y="15547"/>
                  </a:moveTo>
                  <a:lnTo>
                    <a:pt x="19200" y="15547"/>
                  </a:lnTo>
                  <a:cubicBezTo>
                    <a:pt x="19188" y="15556"/>
                    <a:pt x="19177" y="15565"/>
                    <a:pt x="19165" y="15574"/>
                  </a:cubicBezTo>
                  <a:lnTo>
                    <a:pt x="19165" y="15574"/>
                  </a:lnTo>
                  <a:cubicBezTo>
                    <a:pt x="19095" y="15624"/>
                    <a:pt x="19071" y="15642"/>
                    <a:pt x="19055" y="15653"/>
                  </a:cubicBezTo>
                  <a:lnTo>
                    <a:pt x="19055" y="15653"/>
                  </a:lnTo>
                  <a:cubicBezTo>
                    <a:pt x="19089" y="15625"/>
                    <a:pt x="19136" y="15586"/>
                    <a:pt x="19144" y="15579"/>
                  </a:cubicBezTo>
                  <a:cubicBezTo>
                    <a:pt x="19170" y="15560"/>
                    <a:pt x="19182" y="15555"/>
                    <a:pt x="19200" y="15547"/>
                  </a:cubicBezTo>
                  <a:close/>
                  <a:moveTo>
                    <a:pt x="20697" y="15556"/>
                  </a:moveTo>
                  <a:cubicBezTo>
                    <a:pt x="20698" y="15556"/>
                    <a:pt x="20698" y="15556"/>
                    <a:pt x="20699" y="15557"/>
                  </a:cubicBezTo>
                  <a:cubicBezTo>
                    <a:pt x="20702" y="15558"/>
                    <a:pt x="20655" y="15602"/>
                    <a:pt x="20630" y="15627"/>
                  </a:cubicBezTo>
                  <a:cubicBezTo>
                    <a:pt x="20599" y="15647"/>
                    <a:pt x="20553" y="15676"/>
                    <a:pt x="20543" y="15677"/>
                  </a:cubicBezTo>
                  <a:cubicBezTo>
                    <a:pt x="20543" y="15677"/>
                    <a:pt x="20543" y="15678"/>
                    <a:pt x="20543" y="15678"/>
                  </a:cubicBezTo>
                  <a:cubicBezTo>
                    <a:pt x="20537" y="15678"/>
                    <a:pt x="20588" y="15631"/>
                    <a:pt x="20625" y="15592"/>
                  </a:cubicBezTo>
                  <a:cubicBezTo>
                    <a:pt x="20652" y="15579"/>
                    <a:pt x="20687" y="15556"/>
                    <a:pt x="20697" y="15556"/>
                  </a:cubicBezTo>
                  <a:close/>
                  <a:moveTo>
                    <a:pt x="19833" y="15540"/>
                  </a:moveTo>
                  <a:cubicBezTo>
                    <a:pt x="19834" y="15540"/>
                    <a:pt x="19753" y="15608"/>
                    <a:pt x="19672" y="15677"/>
                  </a:cubicBezTo>
                  <a:lnTo>
                    <a:pt x="19670" y="15679"/>
                  </a:lnTo>
                  <a:cubicBezTo>
                    <a:pt x="19670" y="15679"/>
                    <a:pt x="19662" y="15684"/>
                    <a:pt x="19653" y="15690"/>
                  </a:cubicBezTo>
                  <a:lnTo>
                    <a:pt x="19653" y="15690"/>
                  </a:lnTo>
                  <a:cubicBezTo>
                    <a:pt x="19784" y="15580"/>
                    <a:pt x="19832" y="15540"/>
                    <a:pt x="19833" y="15540"/>
                  </a:cubicBezTo>
                  <a:close/>
                  <a:moveTo>
                    <a:pt x="28466" y="15714"/>
                  </a:moveTo>
                  <a:cubicBezTo>
                    <a:pt x="28469" y="15714"/>
                    <a:pt x="28431" y="15734"/>
                    <a:pt x="28409" y="15747"/>
                  </a:cubicBezTo>
                  <a:lnTo>
                    <a:pt x="28340" y="15773"/>
                  </a:lnTo>
                  <a:cubicBezTo>
                    <a:pt x="28365" y="15758"/>
                    <a:pt x="28383" y="15747"/>
                    <a:pt x="28404" y="15733"/>
                  </a:cubicBezTo>
                  <a:cubicBezTo>
                    <a:pt x="28427" y="15726"/>
                    <a:pt x="28455" y="15716"/>
                    <a:pt x="28465" y="15714"/>
                  </a:cubicBezTo>
                  <a:cubicBezTo>
                    <a:pt x="28466" y="15714"/>
                    <a:pt x="28466" y="15714"/>
                    <a:pt x="28466" y="15714"/>
                  </a:cubicBezTo>
                  <a:close/>
                  <a:moveTo>
                    <a:pt x="20981" y="15558"/>
                  </a:moveTo>
                  <a:cubicBezTo>
                    <a:pt x="20915" y="15617"/>
                    <a:pt x="20841" y="15680"/>
                    <a:pt x="20783" y="15733"/>
                  </a:cubicBezTo>
                  <a:cubicBezTo>
                    <a:pt x="20687" y="15811"/>
                    <a:pt x="20656" y="15831"/>
                    <a:pt x="20648" y="15831"/>
                  </a:cubicBezTo>
                  <a:cubicBezTo>
                    <a:pt x="20640" y="15831"/>
                    <a:pt x="20656" y="15810"/>
                    <a:pt x="20650" y="15808"/>
                  </a:cubicBezTo>
                  <a:cubicBezTo>
                    <a:pt x="20644" y="15807"/>
                    <a:pt x="20690" y="15764"/>
                    <a:pt x="20744" y="15704"/>
                  </a:cubicBezTo>
                  <a:cubicBezTo>
                    <a:pt x="20850" y="15639"/>
                    <a:pt x="20915" y="15598"/>
                    <a:pt x="20981" y="15558"/>
                  </a:cubicBezTo>
                  <a:close/>
                  <a:moveTo>
                    <a:pt x="19106" y="15830"/>
                  </a:moveTo>
                  <a:lnTo>
                    <a:pt x="19106" y="15830"/>
                  </a:lnTo>
                  <a:cubicBezTo>
                    <a:pt x="19107" y="15830"/>
                    <a:pt x="19073" y="15860"/>
                    <a:pt x="19057" y="15875"/>
                  </a:cubicBezTo>
                  <a:cubicBezTo>
                    <a:pt x="19035" y="15886"/>
                    <a:pt x="19011" y="15901"/>
                    <a:pt x="18998" y="15910"/>
                  </a:cubicBezTo>
                  <a:cubicBezTo>
                    <a:pt x="18994" y="15910"/>
                    <a:pt x="19029" y="15881"/>
                    <a:pt x="19048" y="15864"/>
                  </a:cubicBezTo>
                  <a:cubicBezTo>
                    <a:pt x="19067" y="15853"/>
                    <a:pt x="19095" y="15835"/>
                    <a:pt x="19105" y="15830"/>
                  </a:cubicBezTo>
                  <a:cubicBezTo>
                    <a:pt x="19105" y="15830"/>
                    <a:pt x="19106" y="15830"/>
                    <a:pt x="19106" y="15830"/>
                  </a:cubicBezTo>
                  <a:close/>
                  <a:moveTo>
                    <a:pt x="19605" y="15705"/>
                  </a:moveTo>
                  <a:cubicBezTo>
                    <a:pt x="19607" y="15705"/>
                    <a:pt x="19608" y="15706"/>
                    <a:pt x="19609" y="15708"/>
                  </a:cubicBezTo>
                  <a:lnTo>
                    <a:pt x="19609" y="15708"/>
                  </a:lnTo>
                  <a:cubicBezTo>
                    <a:pt x="19450" y="15836"/>
                    <a:pt x="19427" y="15851"/>
                    <a:pt x="19414" y="15860"/>
                  </a:cubicBezTo>
                  <a:cubicBezTo>
                    <a:pt x="19363" y="15888"/>
                    <a:pt x="19320" y="15911"/>
                    <a:pt x="19273" y="15938"/>
                  </a:cubicBezTo>
                  <a:lnTo>
                    <a:pt x="19482" y="15764"/>
                  </a:lnTo>
                  <a:cubicBezTo>
                    <a:pt x="19520" y="15744"/>
                    <a:pt x="19563" y="15723"/>
                    <a:pt x="19598" y="15707"/>
                  </a:cubicBezTo>
                  <a:cubicBezTo>
                    <a:pt x="19601" y="15705"/>
                    <a:pt x="19604" y="15705"/>
                    <a:pt x="19605" y="15705"/>
                  </a:cubicBezTo>
                  <a:close/>
                  <a:moveTo>
                    <a:pt x="28107" y="15851"/>
                  </a:moveTo>
                  <a:cubicBezTo>
                    <a:pt x="28114" y="15851"/>
                    <a:pt x="28052" y="15893"/>
                    <a:pt x="28027" y="15911"/>
                  </a:cubicBezTo>
                  <a:cubicBezTo>
                    <a:pt x="27970" y="15941"/>
                    <a:pt x="27909" y="15970"/>
                    <a:pt x="27850" y="16001"/>
                  </a:cubicBezTo>
                  <a:cubicBezTo>
                    <a:pt x="27815" y="16010"/>
                    <a:pt x="27762" y="16034"/>
                    <a:pt x="27746" y="16034"/>
                  </a:cubicBezTo>
                  <a:cubicBezTo>
                    <a:pt x="27745" y="16034"/>
                    <a:pt x="27745" y="16034"/>
                    <a:pt x="27744" y="16034"/>
                  </a:cubicBezTo>
                  <a:cubicBezTo>
                    <a:pt x="27736" y="16032"/>
                    <a:pt x="27790" y="15992"/>
                    <a:pt x="27815" y="15970"/>
                  </a:cubicBezTo>
                  <a:cubicBezTo>
                    <a:pt x="27912" y="15931"/>
                    <a:pt x="28024" y="15885"/>
                    <a:pt x="28102" y="15853"/>
                  </a:cubicBezTo>
                  <a:cubicBezTo>
                    <a:pt x="28104" y="15852"/>
                    <a:pt x="28106" y="15851"/>
                    <a:pt x="28107" y="15851"/>
                  </a:cubicBezTo>
                  <a:close/>
                  <a:moveTo>
                    <a:pt x="19478" y="15955"/>
                  </a:moveTo>
                  <a:lnTo>
                    <a:pt x="19478" y="15955"/>
                  </a:lnTo>
                  <a:cubicBezTo>
                    <a:pt x="19480" y="15955"/>
                    <a:pt x="19446" y="15985"/>
                    <a:pt x="19429" y="16001"/>
                  </a:cubicBezTo>
                  <a:cubicBezTo>
                    <a:pt x="19410" y="16013"/>
                    <a:pt x="19382" y="16031"/>
                    <a:pt x="19370" y="16036"/>
                  </a:cubicBezTo>
                  <a:cubicBezTo>
                    <a:pt x="19370" y="16036"/>
                    <a:pt x="19370" y="16037"/>
                    <a:pt x="19370" y="16037"/>
                  </a:cubicBezTo>
                  <a:cubicBezTo>
                    <a:pt x="19369" y="16037"/>
                    <a:pt x="19404" y="16005"/>
                    <a:pt x="19420" y="15989"/>
                  </a:cubicBezTo>
                  <a:cubicBezTo>
                    <a:pt x="19441" y="15978"/>
                    <a:pt x="19469" y="15960"/>
                    <a:pt x="19478" y="15956"/>
                  </a:cubicBezTo>
                  <a:cubicBezTo>
                    <a:pt x="19478" y="15956"/>
                    <a:pt x="19478" y="15955"/>
                    <a:pt x="19478" y="15955"/>
                  </a:cubicBezTo>
                  <a:close/>
                  <a:moveTo>
                    <a:pt x="21143" y="15757"/>
                  </a:moveTo>
                  <a:cubicBezTo>
                    <a:pt x="21144" y="15757"/>
                    <a:pt x="21143" y="15758"/>
                    <a:pt x="21140" y="15761"/>
                  </a:cubicBezTo>
                  <a:cubicBezTo>
                    <a:pt x="21097" y="15811"/>
                    <a:pt x="20997" y="15903"/>
                    <a:pt x="20922" y="15978"/>
                  </a:cubicBezTo>
                  <a:lnTo>
                    <a:pt x="20656" y="16159"/>
                  </a:lnTo>
                  <a:cubicBezTo>
                    <a:pt x="20756" y="16069"/>
                    <a:pt x="20856" y="15981"/>
                    <a:pt x="21017" y="15838"/>
                  </a:cubicBezTo>
                  <a:cubicBezTo>
                    <a:pt x="21066" y="15808"/>
                    <a:pt x="21137" y="15757"/>
                    <a:pt x="21143" y="15757"/>
                  </a:cubicBezTo>
                  <a:close/>
                  <a:moveTo>
                    <a:pt x="25023" y="11717"/>
                  </a:moveTo>
                  <a:cubicBezTo>
                    <a:pt x="25030" y="11717"/>
                    <a:pt x="25038" y="11718"/>
                    <a:pt x="25046" y="11721"/>
                  </a:cubicBezTo>
                  <a:cubicBezTo>
                    <a:pt x="25199" y="11736"/>
                    <a:pt x="25373" y="11754"/>
                    <a:pt x="25567" y="11771"/>
                  </a:cubicBezTo>
                  <a:cubicBezTo>
                    <a:pt x="25626" y="11777"/>
                    <a:pt x="25736" y="11795"/>
                    <a:pt x="25744" y="11799"/>
                  </a:cubicBezTo>
                  <a:cubicBezTo>
                    <a:pt x="25746" y="11803"/>
                    <a:pt x="25713" y="11805"/>
                    <a:pt x="25677" y="11805"/>
                  </a:cubicBezTo>
                  <a:cubicBezTo>
                    <a:pt x="25653" y="11805"/>
                    <a:pt x="25628" y="11804"/>
                    <a:pt x="25610" y="11802"/>
                  </a:cubicBezTo>
                  <a:cubicBezTo>
                    <a:pt x="25424" y="11788"/>
                    <a:pt x="25240" y="11771"/>
                    <a:pt x="25055" y="11757"/>
                  </a:cubicBezTo>
                  <a:cubicBezTo>
                    <a:pt x="25047" y="11754"/>
                    <a:pt x="25040" y="11752"/>
                    <a:pt x="25034" y="11752"/>
                  </a:cubicBezTo>
                  <a:cubicBezTo>
                    <a:pt x="24994" y="11752"/>
                    <a:pt x="24969" y="11799"/>
                    <a:pt x="24937" y="11821"/>
                  </a:cubicBezTo>
                  <a:lnTo>
                    <a:pt x="24829" y="11920"/>
                  </a:lnTo>
                  <a:cubicBezTo>
                    <a:pt x="24758" y="11982"/>
                    <a:pt x="24686" y="12044"/>
                    <a:pt x="24612" y="12108"/>
                  </a:cubicBezTo>
                  <a:cubicBezTo>
                    <a:pt x="24562" y="12151"/>
                    <a:pt x="24381" y="12325"/>
                    <a:pt x="24378" y="12333"/>
                  </a:cubicBezTo>
                  <a:cubicBezTo>
                    <a:pt x="24375" y="12341"/>
                    <a:pt x="24376" y="12347"/>
                    <a:pt x="24382" y="12347"/>
                  </a:cubicBezTo>
                  <a:cubicBezTo>
                    <a:pt x="24393" y="12347"/>
                    <a:pt x="24418" y="12333"/>
                    <a:pt x="24465" y="12297"/>
                  </a:cubicBezTo>
                  <a:cubicBezTo>
                    <a:pt x="24634" y="12162"/>
                    <a:pt x="24694" y="12113"/>
                    <a:pt x="24698" y="12113"/>
                  </a:cubicBezTo>
                  <a:cubicBezTo>
                    <a:pt x="24700" y="12113"/>
                    <a:pt x="24693" y="12121"/>
                    <a:pt x="24680" y="12135"/>
                  </a:cubicBezTo>
                  <a:cubicBezTo>
                    <a:pt x="24549" y="12272"/>
                    <a:pt x="24431" y="12400"/>
                    <a:pt x="24189" y="12591"/>
                  </a:cubicBezTo>
                  <a:cubicBezTo>
                    <a:pt x="24099" y="12661"/>
                    <a:pt x="23937" y="12812"/>
                    <a:pt x="23944" y="12828"/>
                  </a:cubicBezTo>
                  <a:cubicBezTo>
                    <a:pt x="23950" y="12838"/>
                    <a:pt x="23968" y="12838"/>
                    <a:pt x="23965" y="12856"/>
                  </a:cubicBezTo>
                  <a:cubicBezTo>
                    <a:pt x="23964" y="12859"/>
                    <a:pt x="23965" y="12861"/>
                    <a:pt x="23968" y="12861"/>
                  </a:cubicBezTo>
                  <a:cubicBezTo>
                    <a:pt x="23983" y="12861"/>
                    <a:pt x="24049" y="12807"/>
                    <a:pt x="24194" y="12675"/>
                  </a:cubicBezTo>
                  <a:cubicBezTo>
                    <a:pt x="24393" y="12495"/>
                    <a:pt x="24468" y="12420"/>
                    <a:pt x="24443" y="12420"/>
                  </a:cubicBezTo>
                  <a:cubicBezTo>
                    <a:pt x="24442" y="12420"/>
                    <a:pt x="24441" y="12420"/>
                    <a:pt x="24440" y="12420"/>
                  </a:cubicBezTo>
                  <a:cubicBezTo>
                    <a:pt x="24440" y="12420"/>
                    <a:pt x="24440" y="12420"/>
                    <a:pt x="24440" y="12420"/>
                  </a:cubicBezTo>
                  <a:cubicBezTo>
                    <a:pt x="24431" y="12420"/>
                    <a:pt x="24464" y="12382"/>
                    <a:pt x="24549" y="12297"/>
                  </a:cubicBezTo>
                  <a:cubicBezTo>
                    <a:pt x="24565" y="12299"/>
                    <a:pt x="24575" y="12307"/>
                    <a:pt x="24593" y="12307"/>
                  </a:cubicBezTo>
                  <a:cubicBezTo>
                    <a:pt x="24600" y="12307"/>
                    <a:pt x="24609" y="12306"/>
                    <a:pt x="24620" y="12302"/>
                  </a:cubicBezTo>
                  <a:cubicBezTo>
                    <a:pt x="24677" y="12285"/>
                    <a:pt x="24749" y="12254"/>
                    <a:pt x="24830" y="12214"/>
                  </a:cubicBezTo>
                  <a:cubicBezTo>
                    <a:pt x="24842" y="12210"/>
                    <a:pt x="24934" y="12129"/>
                    <a:pt x="24989" y="12082"/>
                  </a:cubicBezTo>
                  <a:cubicBezTo>
                    <a:pt x="25009" y="12061"/>
                    <a:pt x="25029" y="12041"/>
                    <a:pt x="25049" y="12017"/>
                  </a:cubicBezTo>
                  <a:lnTo>
                    <a:pt x="25085" y="11983"/>
                  </a:lnTo>
                  <a:cubicBezTo>
                    <a:pt x="25088" y="11982"/>
                    <a:pt x="25092" y="11982"/>
                    <a:pt x="25096" y="11982"/>
                  </a:cubicBezTo>
                  <a:cubicBezTo>
                    <a:pt x="25108" y="11982"/>
                    <a:pt x="25121" y="11985"/>
                    <a:pt x="25133" y="11985"/>
                  </a:cubicBezTo>
                  <a:cubicBezTo>
                    <a:pt x="25202" y="11991"/>
                    <a:pt x="25276" y="11998"/>
                    <a:pt x="25352" y="12005"/>
                  </a:cubicBezTo>
                  <a:cubicBezTo>
                    <a:pt x="25496" y="12021"/>
                    <a:pt x="25682" y="12042"/>
                    <a:pt x="25820" y="12046"/>
                  </a:cubicBezTo>
                  <a:cubicBezTo>
                    <a:pt x="26095" y="12060"/>
                    <a:pt x="26420" y="12074"/>
                    <a:pt x="26756" y="12091"/>
                  </a:cubicBezTo>
                  <a:lnTo>
                    <a:pt x="26572" y="12141"/>
                  </a:lnTo>
                  <a:cubicBezTo>
                    <a:pt x="26242" y="12136"/>
                    <a:pt x="25614" y="12076"/>
                    <a:pt x="25321" y="12074"/>
                  </a:cubicBezTo>
                  <a:cubicBezTo>
                    <a:pt x="25312" y="12075"/>
                    <a:pt x="25303" y="12076"/>
                    <a:pt x="25293" y="12076"/>
                  </a:cubicBezTo>
                  <a:cubicBezTo>
                    <a:pt x="25259" y="12076"/>
                    <a:pt x="25221" y="12071"/>
                    <a:pt x="25183" y="12071"/>
                  </a:cubicBezTo>
                  <a:cubicBezTo>
                    <a:pt x="25155" y="12071"/>
                    <a:pt x="25128" y="12074"/>
                    <a:pt x="25102" y="12083"/>
                  </a:cubicBezTo>
                  <a:cubicBezTo>
                    <a:pt x="25042" y="12142"/>
                    <a:pt x="24979" y="12202"/>
                    <a:pt x="24914" y="12266"/>
                  </a:cubicBezTo>
                  <a:cubicBezTo>
                    <a:pt x="24758" y="12413"/>
                    <a:pt x="24595" y="12567"/>
                    <a:pt x="24442" y="12713"/>
                  </a:cubicBezTo>
                  <a:cubicBezTo>
                    <a:pt x="24206" y="12937"/>
                    <a:pt x="24125" y="13037"/>
                    <a:pt x="24141" y="13053"/>
                  </a:cubicBezTo>
                  <a:cubicBezTo>
                    <a:pt x="24146" y="13057"/>
                    <a:pt x="24190" y="13038"/>
                    <a:pt x="24018" y="13181"/>
                  </a:cubicBezTo>
                  <a:cubicBezTo>
                    <a:pt x="23971" y="13220"/>
                    <a:pt x="23861" y="13314"/>
                    <a:pt x="23851" y="13314"/>
                  </a:cubicBezTo>
                  <a:cubicBezTo>
                    <a:pt x="23847" y="13314"/>
                    <a:pt x="23864" y="13293"/>
                    <a:pt x="23921" y="13237"/>
                  </a:cubicBezTo>
                  <a:cubicBezTo>
                    <a:pt x="23971" y="13185"/>
                    <a:pt x="23995" y="13156"/>
                    <a:pt x="23989" y="13156"/>
                  </a:cubicBezTo>
                  <a:cubicBezTo>
                    <a:pt x="23981" y="13156"/>
                    <a:pt x="23933" y="13193"/>
                    <a:pt x="23840" y="13276"/>
                  </a:cubicBezTo>
                  <a:cubicBezTo>
                    <a:pt x="23675" y="13424"/>
                    <a:pt x="23485" y="13597"/>
                    <a:pt x="23346" y="13733"/>
                  </a:cubicBezTo>
                  <a:cubicBezTo>
                    <a:pt x="23316" y="13762"/>
                    <a:pt x="23311" y="13775"/>
                    <a:pt x="23323" y="13775"/>
                  </a:cubicBezTo>
                  <a:cubicBezTo>
                    <a:pt x="23332" y="13775"/>
                    <a:pt x="23349" y="13768"/>
                    <a:pt x="23371" y="13755"/>
                  </a:cubicBezTo>
                  <a:cubicBezTo>
                    <a:pt x="23410" y="13728"/>
                    <a:pt x="23556" y="13602"/>
                    <a:pt x="23641" y="13534"/>
                  </a:cubicBezTo>
                  <a:cubicBezTo>
                    <a:pt x="23709" y="13479"/>
                    <a:pt x="23818" y="13392"/>
                    <a:pt x="23824" y="13392"/>
                  </a:cubicBezTo>
                  <a:cubicBezTo>
                    <a:pt x="23825" y="13392"/>
                    <a:pt x="23825" y="13393"/>
                    <a:pt x="23824" y="13394"/>
                  </a:cubicBezTo>
                  <a:cubicBezTo>
                    <a:pt x="23807" y="13419"/>
                    <a:pt x="23707" y="13518"/>
                    <a:pt x="23622" y="13600"/>
                  </a:cubicBezTo>
                  <a:cubicBezTo>
                    <a:pt x="23562" y="13655"/>
                    <a:pt x="23465" y="13744"/>
                    <a:pt x="23393" y="13809"/>
                  </a:cubicBezTo>
                  <a:cubicBezTo>
                    <a:pt x="23266" y="13927"/>
                    <a:pt x="23095" y="14099"/>
                    <a:pt x="23068" y="14099"/>
                  </a:cubicBezTo>
                  <a:cubicBezTo>
                    <a:pt x="23063" y="14099"/>
                    <a:pt x="23063" y="14094"/>
                    <a:pt x="23069" y="14081"/>
                  </a:cubicBezTo>
                  <a:cubicBezTo>
                    <a:pt x="23070" y="14079"/>
                    <a:pt x="23069" y="14078"/>
                    <a:pt x="23068" y="14078"/>
                  </a:cubicBezTo>
                  <a:cubicBezTo>
                    <a:pt x="23063" y="14078"/>
                    <a:pt x="23044" y="14091"/>
                    <a:pt x="23017" y="14111"/>
                  </a:cubicBezTo>
                  <a:cubicBezTo>
                    <a:pt x="22985" y="14139"/>
                    <a:pt x="22911" y="14203"/>
                    <a:pt x="22881" y="14230"/>
                  </a:cubicBezTo>
                  <a:cubicBezTo>
                    <a:pt x="22826" y="14280"/>
                    <a:pt x="22766" y="14342"/>
                    <a:pt x="22758" y="14355"/>
                  </a:cubicBezTo>
                  <a:cubicBezTo>
                    <a:pt x="22757" y="14357"/>
                    <a:pt x="22757" y="14358"/>
                    <a:pt x="22758" y="14358"/>
                  </a:cubicBezTo>
                  <a:cubicBezTo>
                    <a:pt x="22772" y="14358"/>
                    <a:pt x="22921" y="14236"/>
                    <a:pt x="22937" y="14236"/>
                  </a:cubicBezTo>
                  <a:cubicBezTo>
                    <a:pt x="22944" y="14236"/>
                    <a:pt x="22923" y="14263"/>
                    <a:pt x="22847" y="14339"/>
                  </a:cubicBezTo>
                  <a:cubicBezTo>
                    <a:pt x="22831" y="14355"/>
                    <a:pt x="22827" y="14361"/>
                    <a:pt x="22832" y="14361"/>
                  </a:cubicBezTo>
                  <a:cubicBezTo>
                    <a:pt x="22847" y="14361"/>
                    <a:pt x="22941" y="14300"/>
                    <a:pt x="22972" y="14289"/>
                  </a:cubicBezTo>
                  <a:cubicBezTo>
                    <a:pt x="22977" y="14287"/>
                    <a:pt x="22981" y="14286"/>
                    <a:pt x="22983" y="14286"/>
                  </a:cubicBezTo>
                  <a:cubicBezTo>
                    <a:pt x="23005" y="14286"/>
                    <a:pt x="22960" y="14343"/>
                    <a:pt x="22819" y="14480"/>
                  </a:cubicBezTo>
                  <a:cubicBezTo>
                    <a:pt x="22663" y="14633"/>
                    <a:pt x="22377" y="14862"/>
                    <a:pt x="22286" y="14971"/>
                  </a:cubicBezTo>
                  <a:cubicBezTo>
                    <a:pt x="22257" y="14987"/>
                    <a:pt x="22214" y="15014"/>
                    <a:pt x="22201" y="15014"/>
                  </a:cubicBezTo>
                  <a:cubicBezTo>
                    <a:pt x="22189" y="15012"/>
                    <a:pt x="22208" y="14992"/>
                    <a:pt x="22342" y="14877"/>
                  </a:cubicBezTo>
                  <a:cubicBezTo>
                    <a:pt x="22580" y="14676"/>
                    <a:pt x="22636" y="14611"/>
                    <a:pt x="22645" y="14583"/>
                  </a:cubicBezTo>
                  <a:cubicBezTo>
                    <a:pt x="22645" y="14583"/>
                    <a:pt x="22645" y="14583"/>
                    <a:pt x="22645" y="14583"/>
                  </a:cubicBezTo>
                  <a:cubicBezTo>
                    <a:pt x="22639" y="14583"/>
                    <a:pt x="22499" y="14695"/>
                    <a:pt x="22433" y="14754"/>
                  </a:cubicBezTo>
                  <a:cubicBezTo>
                    <a:pt x="22238" y="14927"/>
                    <a:pt x="22031" y="15076"/>
                    <a:pt x="21849" y="15261"/>
                  </a:cubicBezTo>
                  <a:lnTo>
                    <a:pt x="21849" y="15261"/>
                  </a:lnTo>
                  <a:cubicBezTo>
                    <a:pt x="21747" y="15336"/>
                    <a:pt x="21690" y="15368"/>
                    <a:pt x="21663" y="15368"/>
                  </a:cubicBezTo>
                  <a:cubicBezTo>
                    <a:pt x="21652" y="15368"/>
                    <a:pt x="21646" y="15363"/>
                    <a:pt x="21643" y="15354"/>
                  </a:cubicBezTo>
                  <a:cubicBezTo>
                    <a:pt x="21637" y="15326"/>
                    <a:pt x="21624" y="15304"/>
                    <a:pt x="21586" y="15304"/>
                  </a:cubicBezTo>
                  <a:cubicBezTo>
                    <a:pt x="21583" y="15304"/>
                    <a:pt x="21529" y="15346"/>
                    <a:pt x="21474" y="15391"/>
                  </a:cubicBezTo>
                  <a:cubicBezTo>
                    <a:pt x="21418" y="15435"/>
                    <a:pt x="21364" y="15479"/>
                    <a:pt x="21358" y="15485"/>
                  </a:cubicBezTo>
                  <a:cubicBezTo>
                    <a:pt x="21133" y="15710"/>
                    <a:pt x="20971" y="15822"/>
                    <a:pt x="20780" y="15964"/>
                  </a:cubicBezTo>
                  <a:cubicBezTo>
                    <a:pt x="20667" y="16047"/>
                    <a:pt x="20605" y="16089"/>
                    <a:pt x="20589" y="16089"/>
                  </a:cubicBezTo>
                  <a:cubicBezTo>
                    <a:pt x="20584" y="16089"/>
                    <a:pt x="20584" y="16085"/>
                    <a:pt x="20587" y="16078"/>
                  </a:cubicBezTo>
                  <a:lnTo>
                    <a:pt x="20587" y="16078"/>
                  </a:lnTo>
                  <a:cubicBezTo>
                    <a:pt x="20487" y="16159"/>
                    <a:pt x="20384" y="16241"/>
                    <a:pt x="20281" y="16323"/>
                  </a:cubicBezTo>
                  <a:cubicBezTo>
                    <a:pt x="20299" y="16298"/>
                    <a:pt x="20285" y="16295"/>
                    <a:pt x="20341" y="16244"/>
                  </a:cubicBezTo>
                  <a:cubicBezTo>
                    <a:pt x="20430" y="16166"/>
                    <a:pt x="20555" y="16056"/>
                    <a:pt x="20672" y="15953"/>
                  </a:cubicBezTo>
                  <a:cubicBezTo>
                    <a:pt x="20858" y="15796"/>
                    <a:pt x="21050" y="15633"/>
                    <a:pt x="21076" y="15633"/>
                  </a:cubicBezTo>
                  <a:cubicBezTo>
                    <a:pt x="21082" y="15633"/>
                    <a:pt x="21080" y="15640"/>
                    <a:pt x="21070" y="15655"/>
                  </a:cubicBezTo>
                  <a:cubicBezTo>
                    <a:pt x="21062" y="15667"/>
                    <a:pt x="21060" y="15674"/>
                    <a:pt x="21066" y="15674"/>
                  </a:cubicBezTo>
                  <a:cubicBezTo>
                    <a:pt x="21081" y="15674"/>
                    <a:pt x="21140" y="15635"/>
                    <a:pt x="21261" y="15539"/>
                  </a:cubicBezTo>
                  <a:cubicBezTo>
                    <a:pt x="21342" y="15474"/>
                    <a:pt x="21495" y="15348"/>
                    <a:pt x="21529" y="15316"/>
                  </a:cubicBezTo>
                  <a:cubicBezTo>
                    <a:pt x="21773" y="15073"/>
                    <a:pt x="22077" y="14783"/>
                    <a:pt x="22248" y="14590"/>
                  </a:cubicBezTo>
                  <a:cubicBezTo>
                    <a:pt x="22264" y="14572"/>
                    <a:pt x="22268" y="14565"/>
                    <a:pt x="22264" y="14565"/>
                  </a:cubicBezTo>
                  <a:cubicBezTo>
                    <a:pt x="22254" y="14565"/>
                    <a:pt x="22183" y="14622"/>
                    <a:pt x="22175" y="14622"/>
                  </a:cubicBezTo>
                  <a:cubicBezTo>
                    <a:pt x="22172" y="14622"/>
                    <a:pt x="22181" y="14611"/>
                    <a:pt x="22214" y="14578"/>
                  </a:cubicBezTo>
                  <a:cubicBezTo>
                    <a:pt x="22279" y="14513"/>
                    <a:pt x="22302" y="14477"/>
                    <a:pt x="22288" y="14477"/>
                  </a:cubicBezTo>
                  <a:cubicBezTo>
                    <a:pt x="22286" y="14477"/>
                    <a:pt x="22284" y="14478"/>
                    <a:pt x="22282" y="14478"/>
                  </a:cubicBezTo>
                  <a:cubicBezTo>
                    <a:pt x="22277" y="14480"/>
                    <a:pt x="22274" y="14481"/>
                    <a:pt x="22271" y="14481"/>
                  </a:cubicBezTo>
                  <a:cubicBezTo>
                    <a:pt x="22223" y="14481"/>
                    <a:pt x="22596" y="14176"/>
                    <a:pt x="22731" y="14043"/>
                  </a:cubicBezTo>
                  <a:cubicBezTo>
                    <a:pt x="22861" y="13913"/>
                    <a:pt x="22893" y="13888"/>
                    <a:pt x="22901" y="13888"/>
                  </a:cubicBezTo>
                  <a:cubicBezTo>
                    <a:pt x="22906" y="13888"/>
                    <a:pt x="22901" y="13898"/>
                    <a:pt x="22907" y="13898"/>
                  </a:cubicBezTo>
                  <a:cubicBezTo>
                    <a:pt x="22912" y="13898"/>
                    <a:pt x="22925" y="13890"/>
                    <a:pt x="22959" y="13861"/>
                  </a:cubicBezTo>
                  <a:cubicBezTo>
                    <a:pt x="23003" y="13822"/>
                    <a:pt x="23066" y="13780"/>
                    <a:pt x="23078" y="13775"/>
                  </a:cubicBezTo>
                  <a:cubicBezTo>
                    <a:pt x="23106" y="13768"/>
                    <a:pt x="23125" y="13750"/>
                    <a:pt x="23257" y="13624"/>
                  </a:cubicBezTo>
                  <a:cubicBezTo>
                    <a:pt x="23551" y="13341"/>
                    <a:pt x="23631" y="13234"/>
                    <a:pt x="23835" y="13023"/>
                  </a:cubicBezTo>
                  <a:lnTo>
                    <a:pt x="23835" y="13023"/>
                  </a:lnTo>
                  <a:cubicBezTo>
                    <a:pt x="23720" y="13109"/>
                    <a:pt x="23671" y="13133"/>
                    <a:pt x="23648" y="13133"/>
                  </a:cubicBezTo>
                  <a:cubicBezTo>
                    <a:pt x="23618" y="13133"/>
                    <a:pt x="23634" y="13091"/>
                    <a:pt x="23605" y="13091"/>
                  </a:cubicBezTo>
                  <a:cubicBezTo>
                    <a:pt x="23605" y="13091"/>
                    <a:pt x="23605" y="13091"/>
                    <a:pt x="23604" y="13091"/>
                  </a:cubicBezTo>
                  <a:cubicBezTo>
                    <a:pt x="23599" y="13091"/>
                    <a:pt x="23540" y="13138"/>
                    <a:pt x="23497" y="13173"/>
                  </a:cubicBezTo>
                  <a:cubicBezTo>
                    <a:pt x="23376" y="13273"/>
                    <a:pt x="23250" y="13378"/>
                    <a:pt x="23126" y="13481"/>
                  </a:cubicBezTo>
                  <a:cubicBezTo>
                    <a:pt x="23261" y="13350"/>
                    <a:pt x="23273" y="13323"/>
                    <a:pt x="23255" y="13323"/>
                  </a:cubicBezTo>
                  <a:cubicBezTo>
                    <a:pt x="23253" y="13323"/>
                    <a:pt x="23249" y="13324"/>
                    <a:pt x="23245" y="13325"/>
                  </a:cubicBezTo>
                  <a:cubicBezTo>
                    <a:pt x="23229" y="13329"/>
                    <a:pt x="23175" y="13356"/>
                    <a:pt x="23159" y="13372"/>
                  </a:cubicBezTo>
                  <a:cubicBezTo>
                    <a:pt x="22907" y="13600"/>
                    <a:pt x="22834" y="13634"/>
                    <a:pt x="22647" y="13791"/>
                  </a:cubicBezTo>
                  <a:cubicBezTo>
                    <a:pt x="22582" y="13883"/>
                    <a:pt x="22185" y="14225"/>
                    <a:pt x="22116" y="14327"/>
                  </a:cubicBezTo>
                  <a:cubicBezTo>
                    <a:pt x="22033" y="14449"/>
                    <a:pt x="21802" y="14702"/>
                    <a:pt x="21564" y="14951"/>
                  </a:cubicBezTo>
                  <a:cubicBezTo>
                    <a:pt x="21508" y="15008"/>
                    <a:pt x="21482" y="15038"/>
                    <a:pt x="21489" y="15038"/>
                  </a:cubicBezTo>
                  <a:cubicBezTo>
                    <a:pt x="21495" y="15038"/>
                    <a:pt x="21532" y="15011"/>
                    <a:pt x="21604" y="14957"/>
                  </a:cubicBezTo>
                  <a:cubicBezTo>
                    <a:pt x="21749" y="14845"/>
                    <a:pt x="21870" y="14758"/>
                    <a:pt x="22085" y="14564"/>
                  </a:cubicBezTo>
                  <a:lnTo>
                    <a:pt x="22085" y="14564"/>
                  </a:lnTo>
                  <a:cubicBezTo>
                    <a:pt x="22086" y="14606"/>
                    <a:pt x="22219" y="14536"/>
                    <a:pt x="21988" y="14777"/>
                  </a:cubicBezTo>
                  <a:cubicBezTo>
                    <a:pt x="21958" y="14807"/>
                    <a:pt x="21913" y="14852"/>
                    <a:pt x="21873" y="14890"/>
                  </a:cubicBezTo>
                  <a:cubicBezTo>
                    <a:pt x="21861" y="14896"/>
                    <a:pt x="21834" y="14914"/>
                    <a:pt x="21830" y="14914"/>
                  </a:cubicBezTo>
                  <a:cubicBezTo>
                    <a:pt x="21829" y="14914"/>
                    <a:pt x="21829" y="14913"/>
                    <a:pt x="21830" y="14911"/>
                  </a:cubicBezTo>
                  <a:cubicBezTo>
                    <a:pt x="21863" y="14871"/>
                    <a:pt x="21904" y="14820"/>
                    <a:pt x="21939" y="14777"/>
                  </a:cubicBezTo>
                  <a:cubicBezTo>
                    <a:pt x="21956" y="14756"/>
                    <a:pt x="21966" y="14740"/>
                    <a:pt x="21960" y="14740"/>
                  </a:cubicBezTo>
                  <a:cubicBezTo>
                    <a:pt x="21952" y="14740"/>
                    <a:pt x="21906" y="14775"/>
                    <a:pt x="21786" y="14879"/>
                  </a:cubicBezTo>
                  <a:cubicBezTo>
                    <a:pt x="21271" y="15326"/>
                    <a:pt x="21395" y="15157"/>
                    <a:pt x="21122" y="15364"/>
                  </a:cubicBezTo>
                  <a:cubicBezTo>
                    <a:pt x="21094" y="15386"/>
                    <a:pt x="21078" y="15396"/>
                    <a:pt x="21072" y="15396"/>
                  </a:cubicBezTo>
                  <a:cubicBezTo>
                    <a:pt x="21057" y="15396"/>
                    <a:pt x="21123" y="15320"/>
                    <a:pt x="21246" y="15204"/>
                  </a:cubicBezTo>
                  <a:cubicBezTo>
                    <a:pt x="21330" y="15126"/>
                    <a:pt x="21386" y="15060"/>
                    <a:pt x="21377" y="15055"/>
                  </a:cubicBezTo>
                  <a:cubicBezTo>
                    <a:pt x="21333" y="15024"/>
                    <a:pt x="21353" y="14940"/>
                    <a:pt x="21583" y="14681"/>
                  </a:cubicBezTo>
                  <a:cubicBezTo>
                    <a:pt x="21588" y="14676"/>
                    <a:pt x="21589" y="14673"/>
                    <a:pt x="21587" y="14673"/>
                  </a:cubicBezTo>
                  <a:cubicBezTo>
                    <a:pt x="21577" y="14673"/>
                    <a:pt x="21515" y="14717"/>
                    <a:pt x="21499" y="14723"/>
                  </a:cubicBezTo>
                  <a:cubicBezTo>
                    <a:pt x="21470" y="14733"/>
                    <a:pt x="21439" y="14744"/>
                    <a:pt x="21421" y="14744"/>
                  </a:cubicBezTo>
                  <a:cubicBezTo>
                    <a:pt x="21415" y="14744"/>
                    <a:pt x="21410" y="14743"/>
                    <a:pt x="21408" y="14740"/>
                  </a:cubicBezTo>
                  <a:cubicBezTo>
                    <a:pt x="21402" y="14733"/>
                    <a:pt x="21596" y="14567"/>
                    <a:pt x="21732" y="14459"/>
                  </a:cubicBezTo>
                  <a:cubicBezTo>
                    <a:pt x="22004" y="14249"/>
                    <a:pt x="22266" y="14018"/>
                    <a:pt x="22498" y="13785"/>
                  </a:cubicBezTo>
                  <a:cubicBezTo>
                    <a:pt x="22642" y="13640"/>
                    <a:pt x="22873" y="13425"/>
                    <a:pt x="23190" y="13138"/>
                  </a:cubicBezTo>
                  <a:lnTo>
                    <a:pt x="23190" y="13138"/>
                  </a:lnTo>
                  <a:cubicBezTo>
                    <a:pt x="22891" y="13443"/>
                    <a:pt x="22639" y="13700"/>
                    <a:pt x="22401" y="13943"/>
                  </a:cubicBezTo>
                  <a:cubicBezTo>
                    <a:pt x="22335" y="14010"/>
                    <a:pt x="22254" y="14098"/>
                    <a:pt x="22264" y="14098"/>
                  </a:cubicBezTo>
                  <a:cubicBezTo>
                    <a:pt x="22265" y="14098"/>
                    <a:pt x="22268" y="14097"/>
                    <a:pt x="22272" y="14094"/>
                  </a:cubicBezTo>
                  <a:cubicBezTo>
                    <a:pt x="22347" y="14046"/>
                    <a:pt x="22486" y="13916"/>
                    <a:pt x="22582" y="13818"/>
                  </a:cubicBezTo>
                  <a:cubicBezTo>
                    <a:pt x="22598" y="13802"/>
                    <a:pt x="22622" y="13778"/>
                    <a:pt x="22633" y="13766"/>
                  </a:cubicBezTo>
                  <a:cubicBezTo>
                    <a:pt x="23172" y="13300"/>
                    <a:pt x="23266" y="13166"/>
                    <a:pt x="23388" y="13010"/>
                  </a:cubicBezTo>
                  <a:cubicBezTo>
                    <a:pt x="23618" y="12834"/>
                    <a:pt x="23747" y="12760"/>
                    <a:pt x="24172" y="12360"/>
                  </a:cubicBezTo>
                  <a:cubicBezTo>
                    <a:pt x="24237" y="12300"/>
                    <a:pt x="24432" y="12142"/>
                    <a:pt x="24444" y="12142"/>
                  </a:cubicBezTo>
                  <a:cubicBezTo>
                    <a:pt x="24444" y="12142"/>
                    <a:pt x="24444" y="12142"/>
                    <a:pt x="24445" y="12142"/>
                  </a:cubicBezTo>
                  <a:cubicBezTo>
                    <a:pt x="24484" y="12138"/>
                    <a:pt x="24550" y="12099"/>
                    <a:pt x="24728" y="11949"/>
                  </a:cubicBezTo>
                  <a:cubicBezTo>
                    <a:pt x="24771" y="11913"/>
                    <a:pt x="24818" y="11873"/>
                    <a:pt x="24870" y="11829"/>
                  </a:cubicBezTo>
                  <a:cubicBezTo>
                    <a:pt x="24895" y="11807"/>
                    <a:pt x="24921" y="11785"/>
                    <a:pt x="24949" y="11760"/>
                  </a:cubicBezTo>
                  <a:cubicBezTo>
                    <a:pt x="24970" y="11738"/>
                    <a:pt x="24993" y="11717"/>
                    <a:pt x="25023" y="11717"/>
                  </a:cubicBezTo>
                  <a:close/>
                  <a:moveTo>
                    <a:pt x="20059" y="16102"/>
                  </a:moveTo>
                  <a:cubicBezTo>
                    <a:pt x="20062" y="16102"/>
                    <a:pt x="20062" y="16104"/>
                    <a:pt x="20059" y="16109"/>
                  </a:cubicBezTo>
                  <a:cubicBezTo>
                    <a:pt x="20052" y="16118"/>
                    <a:pt x="20055" y="16121"/>
                    <a:pt x="20061" y="16121"/>
                  </a:cubicBezTo>
                  <a:cubicBezTo>
                    <a:pt x="20068" y="16121"/>
                    <a:pt x="20080" y="16117"/>
                    <a:pt x="20087" y="16117"/>
                  </a:cubicBezTo>
                  <a:cubicBezTo>
                    <a:pt x="20101" y="16117"/>
                    <a:pt x="20092" y="16135"/>
                    <a:pt x="19963" y="16248"/>
                  </a:cubicBezTo>
                  <a:cubicBezTo>
                    <a:pt x="19931" y="16278"/>
                    <a:pt x="19829" y="16357"/>
                    <a:pt x="19820" y="16360"/>
                  </a:cubicBezTo>
                  <a:cubicBezTo>
                    <a:pt x="19786" y="16377"/>
                    <a:pt x="19749" y="16396"/>
                    <a:pt x="19735" y="16396"/>
                  </a:cubicBezTo>
                  <a:cubicBezTo>
                    <a:pt x="19719" y="16396"/>
                    <a:pt x="19738" y="16368"/>
                    <a:pt x="19840" y="16275"/>
                  </a:cubicBezTo>
                  <a:cubicBezTo>
                    <a:pt x="19875" y="16242"/>
                    <a:pt x="19912" y="16207"/>
                    <a:pt x="20012" y="16114"/>
                  </a:cubicBezTo>
                  <a:cubicBezTo>
                    <a:pt x="20030" y="16111"/>
                    <a:pt x="20051" y="16102"/>
                    <a:pt x="20059" y="16102"/>
                  </a:cubicBezTo>
                  <a:close/>
                  <a:moveTo>
                    <a:pt x="27085" y="16197"/>
                  </a:moveTo>
                  <a:cubicBezTo>
                    <a:pt x="27088" y="16203"/>
                    <a:pt x="27029" y="16250"/>
                    <a:pt x="26971" y="16303"/>
                  </a:cubicBezTo>
                  <a:cubicBezTo>
                    <a:pt x="26860" y="16367"/>
                    <a:pt x="26762" y="16427"/>
                    <a:pt x="26757" y="16427"/>
                  </a:cubicBezTo>
                  <a:cubicBezTo>
                    <a:pt x="26756" y="16427"/>
                    <a:pt x="26757" y="16427"/>
                    <a:pt x="26757" y="16426"/>
                  </a:cubicBezTo>
                  <a:cubicBezTo>
                    <a:pt x="26785" y="16400"/>
                    <a:pt x="26853" y="16347"/>
                    <a:pt x="26924" y="16294"/>
                  </a:cubicBezTo>
                  <a:cubicBezTo>
                    <a:pt x="26940" y="16282"/>
                    <a:pt x="27085" y="16197"/>
                    <a:pt x="27085" y="16197"/>
                  </a:cubicBezTo>
                  <a:close/>
                  <a:moveTo>
                    <a:pt x="7219" y="16392"/>
                  </a:moveTo>
                  <a:lnTo>
                    <a:pt x="7386" y="16397"/>
                  </a:lnTo>
                  <a:cubicBezTo>
                    <a:pt x="7634" y="16412"/>
                    <a:pt x="7630" y="16426"/>
                    <a:pt x="7612" y="16435"/>
                  </a:cubicBezTo>
                  <a:cubicBezTo>
                    <a:pt x="7611" y="16436"/>
                    <a:pt x="7605" y="16436"/>
                    <a:pt x="7595" y="16436"/>
                  </a:cubicBezTo>
                  <a:cubicBezTo>
                    <a:pt x="7587" y="16436"/>
                    <a:pt x="7578" y="16436"/>
                    <a:pt x="7568" y="16436"/>
                  </a:cubicBezTo>
                  <a:lnTo>
                    <a:pt x="7568" y="16436"/>
                  </a:lnTo>
                  <a:cubicBezTo>
                    <a:pt x="7366" y="16410"/>
                    <a:pt x="7293" y="16401"/>
                    <a:pt x="7219" y="16392"/>
                  </a:cubicBezTo>
                  <a:close/>
                  <a:moveTo>
                    <a:pt x="7615" y="16447"/>
                  </a:moveTo>
                  <a:lnTo>
                    <a:pt x="7623" y="16447"/>
                  </a:lnTo>
                  <a:lnTo>
                    <a:pt x="7623" y="16447"/>
                  </a:lnTo>
                  <a:cubicBezTo>
                    <a:pt x="7775" y="16465"/>
                    <a:pt x="7749" y="16465"/>
                    <a:pt x="7742" y="16465"/>
                  </a:cubicBezTo>
                  <a:cubicBezTo>
                    <a:pt x="7697" y="16459"/>
                    <a:pt x="7656" y="16453"/>
                    <a:pt x="7615" y="16447"/>
                  </a:cubicBezTo>
                  <a:close/>
                  <a:moveTo>
                    <a:pt x="7672" y="16449"/>
                  </a:moveTo>
                  <a:lnTo>
                    <a:pt x="7711" y="16450"/>
                  </a:lnTo>
                  <a:lnTo>
                    <a:pt x="7809" y="16466"/>
                  </a:lnTo>
                  <a:cubicBezTo>
                    <a:pt x="7759" y="16460"/>
                    <a:pt x="7713" y="16454"/>
                    <a:pt x="7672" y="16449"/>
                  </a:cubicBezTo>
                  <a:close/>
                  <a:moveTo>
                    <a:pt x="17911" y="16402"/>
                  </a:moveTo>
                  <a:cubicBezTo>
                    <a:pt x="17912" y="16402"/>
                    <a:pt x="17904" y="16409"/>
                    <a:pt x="17878" y="16426"/>
                  </a:cubicBezTo>
                  <a:cubicBezTo>
                    <a:pt x="17901" y="16415"/>
                    <a:pt x="17913" y="16411"/>
                    <a:pt x="17917" y="16411"/>
                  </a:cubicBezTo>
                  <a:cubicBezTo>
                    <a:pt x="17925" y="16411"/>
                    <a:pt x="17911" y="16423"/>
                    <a:pt x="17898" y="16435"/>
                  </a:cubicBezTo>
                  <a:cubicBezTo>
                    <a:pt x="17861" y="16454"/>
                    <a:pt x="17822" y="16474"/>
                    <a:pt x="17791" y="16491"/>
                  </a:cubicBezTo>
                  <a:lnTo>
                    <a:pt x="17791" y="16491"/>
                  </a:lnTo>
                  <a:cubicBezTo>
                    <a:pt x="17816" y="16472"/>
                    <a:pt x="17845" y="16451"/>
                    <a:pt x="17878" y="16426"/>
                  </a:cubicBezTo>
                  <a:lnTo>
                    <a:pt x="17878" y="16426"/>
                  </a:lnTo>
                  <a:cubicBezTo>
                    <a:pt x="17870" y="16429"/>
                    <a:pt x="17861" y="16433"/>
                    <a:pt x="17852" y="16437"/>
                  </a:cubicBezTo>
                  <a:lnTo>
                    <a:pt x="17852" y="16437"/>
                  </a:lnTo>
                  <a:cubicBezTo>
                    <a:pt x="17855" y="16434"/>
                    <a:pt x="17858" y="16432"/>
                    <a:pt x="17861" y="16429"/>
                  </a:cubicBezTo>
                  <a:cubicBezTo>
                    <a:pt x="17885" y="16415"/>
                    <a:pt x="17908" y="16402"/>
                    <a:pt x="17911" y="16402"/>
                  </a:cubicBezTo>
                  <a:close/>
                  <a:moveTo>
                    <a:pt x="6373" y="16495"/>
                  </a:moveTo>
                  <a:cubicBezTo>
                    <a:pt x="6398" y="16495"/>
                    <a:pt x="6421" y="16495"/>
                    <a:pt x="6440" y="16495"/>
                  </a:cubicBezTo>
                  <a:cubicBezTo>
                    <a:pt x="6508" y="16500"/>
                    <a:pt x="6528" y="16504"/>
                    <a:pt x="5920" y="16522"/>
                  </a:cubicBezTo>
                  <a:lnTo>
                    <a:pt x="5920" y="16522"/>
                  </a:lnTo>
                  <a:cubicBezTo>
                    <a:pt x="5922" y="16521"/>
                    <a:pt x="5923" y="16520"/>
                    <a:pt x="5925" y="16519"/>
                  </a:cubicBezTo>
                  <a:cubicBezTo>
                    <a:pt x="5931" y="16512"/>
                    <a:pt x="6066" y="16504"/>
                    <a:pt x="6167" y="16498"/>
                  </a:cubicBezTo>
                  <a:cubicBezTo>
                    <a:pt x="6218" y="16496"/>
                    <a:pt x="6304" y="16495"/>
                    <a:pt x="6373" y="16495"/>
                  </a:cubicBezTo>
                  <a:close/>
                  <a:moveTo>
                    <a:pt x="5919" y="16522"/>
                  </a:moveTo>
                  <a:cubicBezTo>
                    <a:pt x="6488" y="16552"/>
                    <a:pt x="5927" y="16566"/>
                    <a:pt x="5499" y="16571"/>
                  </a:cubicBezTo>
                  <a:lnTo>
                    <a:pt x="5279" y="16571"/>
                  </a:lnTo>
                  <a:cubicBezTo>
                    <a:pt x="5382" y="16559"/>
                    <a:pt x="5485" y="16550"/>
                    <a:pt x="5589" y="16547"/>
                  </a:cubicBezTo>
                  <a:cubicBezTo>
                    <a:pt x="5767" y="16542"/>
                    <a:pt x="5886" y="16536"/>
                    <a:pt x="5919" y="16522"/>
                  </a:cubicBezTo>
                  <a:close/>
                  <a:moveTo>
                    <a:pt x="18944" y="15767"/>
                  </a:moveTo>
                  <a:cubicBezTo>
                    <a:pt x="18955" y="15767"/>
                    <a:pt x="18941" y="15788"/>
                    <a:pt x="18891" y="15839"/>
                  </a:cubicBezTo>
                  <a:cubicBezTo>
                    <a:pt x="18897" y="15847"/>
                    <a:pt x="18913" y="15841"/>
                    <a:pt x="18902" y="15854"/>
                  </a:cubicBezTo>
                  <a:lnTo>
                    <a:pt x="18901" y="15854"/>
                  </a:lnTo>
                  <a:cubicBezTo>
                    <a:pt x="18874" y="15888"/>
                    <a:pt x="18858" y="15922"/>
                    <a:pt x="18795" y="15973"/>
                  </a:cubicBezTo>
                  <a:cubicBezTo>
                    <a:pt x="18637" y="16101"/>
                    <a:pt x="18598" y="16125"/>
                    <a:pt x="18586" y="16125"/>
                  </a:cubicBezTo>
                  <a:cubicBezTo>
                    <a:pt x="18580" y="16125"/>
                    <a:pt x="18581" y="16117"/>
                    <a:pt x="18574" y="16117"/>
                  </a:cubicBezTo>
                  <a:cubicBezTo>
                    <a:pt x="18573" y="16117"/>
                    <a:pt x="18570" y="16118"/>
                    <a:pt x="18567" y="16119"/>
                  </a:cubicBezTo>
                  <a:cubicBezTo>
                    <a:pt x="18513" y="16141"/>
                    <a:pt x="18352" y="16257"/>
                    <a:pt x="18164" y="16392"/>
                  </a:cubicBezTo>
                  <a:cubicBezTo>
                    <a:pt x="17988" y="16518"/>
                    <a:pt x="17888" y="16576"/>
                    <a:pt x="17864" y="16576"/>
                  </a:cubicBezTo>
                  <a:cubicBezTo>
                    <a:pt x="17835" y="16576"/>
                    <a:pt x="17913" y="16493"/>
                    <a:pt x="18095" y="16342"/>
                  </a:cubicBezTo>
                  <a:cubicBezTo>
                    <a:pt x="18131" y="16315"/>
                    <a:pt x="18242" y="16231"/>
                    <a:pt x="18251" y="16223"/>
                  </a:cubicBezTo>
                  <a:cubicBezTo>
                    <a:pt x="18397" y="16149"/>
                    <a:pt x="18899" y="15767"/>
                    <a:pt x="18944" y="15767"/>
                  </a:cubicBezTo>
                  <a:close/>
                  <a:moveTo>
                    <a:pt x="9675" y="16578"/>
                  </a:moveTo>
                  <a:lnTo>
                    <a:pt x="9675" y="16578"/>
                  </a:lnTo>
                  <a:cubicBezTo>
                    <a:pt x="9688" y="16580"/>
                    <a:pt x="9702" y="16582"/>
                    <a:pt x="9715" y="16584"/>
                  </a:cubicBezTo>
                  <a:lnTo>
                    <a:pt x="9715" y="16584"/>
                  </a:lnTo>
                  <a:cubicBezTo>
                    <a:pt x="9682" y="16581"/>
                    <a:pt x="9657" y="16579"/>
                    <a:pt x="9675" y="16578"/>
                  </a:cubicBezTo>
                  <a:close/>
                  <a:moveTo>
                    <a:pt x="20643" y="16235"/>
                  </a:moveTo>
                  <a:cubicBezTo>
                    <a:pt x="20662" y="16235"/>
                    <a:pt x="20416" y="16446"/>
                    <a:pt x="20400" y="16473"/>
                  </a:cubicBezTo>
                  <a:lnTo>
                    <a:pt x="20400" y="16473"/>
                  </a:lnTo>
                  <a:lnTo>
                    <a:pt x="20126" y="16587"/>
                  </a:lnTo>
                  <a:lnTo>
                    <a:pt x="20254" y="16476"/>
                  </a:lnTo>
                  <a:cubicBezTo>
                    <a:pt x="20344" y="16423"/>
                    <a:pt x="20384" y="16418"/>
                    <a:pt x="20531" y="16310"/>
                  </a:cubicBezTo>
                  <a:cubicBezTo>
                    <a:pt x="20605" y="16256"/>
                    <a:pt x="20637" y="16235"/>
                    <a:pt x="20643" y="16235"/>
                  </a:cubicBezTo>
                  <a:close/>
                  <a:moveTo>
                    <a:pt x="7225" y="16530"/>
                  </a:moveTo>
                  <a:cubicBezTo>
                    <a:pt x="7253" y="16530"/>
                    <a:pt x="7293" y="16531"/>
                    <a:pt x="7350" y="16534"/>
                  </a:cubicBezTo>
                  <a:cubicBezTo>
                    <a:pt x="7422" y="16535"/>
                    <a:pt x="7594" y="16557"/>
                    <a:pt x="7594" y="16557"/>
                  </a:cubicBezTo>
                  <a:cubicBezTo>
                    <a:pt x="7594" y="16569"/>
                    <a:pt x="7550" y="16578"/>
                    <a:pt x="7514" y="16590"/>
                  </a:cubicBezTo>
                  <a:cubicBezTo>
                    <a:pt x="7344" y="16573"/>
                    <a:pt x="7203" y="16559"/>
                    <a:pt x="7193" y="16557"/>
                  </a:cubicBezTo>
                  <a:cubicBezTo>
                    <a:pt x="7218" y="16550"/>
                    <a:pt x="7104" y="16530"/>
                    <a:pt x="7225" y="16530"/>
                  </a:cubicBezTo>
                  <a:close/>
                  <a:moveTo>
                    <a:pt x="6506" y="16584"/>
                  </a:moveTo>
                  <a:cubicBezTo>
                    <a:pt x="6538" y="16584"/>
                    <a:pt x="6612" y="16585"/>
                    <a:pt x="6687" y="16585"/>
                  </a:cubicBezTo>
                  <a:cubicBezTo>
                    <a:pt x="6712" y="16590"/>
                    <a:pt x="6765" y="16596"/>
                    <a:pt x="6751" y="16598"/>
                  </a:cubicBezTo>
                  <a:cubicBezTo>
                    <a:pt x="6734" y="16603"/>
                    <a:pt x="6666" y="16603"/>
                    <a:pt x="6619" y="16606"/>
                  </a:cubicBezTo>
                  <a:cubicBezTo>
                    <a:pt x="6596" y="16601"/>
                    <a:pt x="6572" y="16597"/>
                    <a:pt x="6506" y="16584"/>
                  </a:cubicBezTo>
                  <a:close/>
                  <a:moveTo>
                    <a:pt x="8055" y="16650"/>
                  </a:moveTo>
                  <a:cubicBezTo>
                    <a:pt x="8083" y="16651"/>
                    <a:pt x="8108" y="16651"/>
                    <a:pt x="8130" y="16653"/>
                  </a:cubicBezTo>
                  <a:cubicBezTo>
                    <a:pt x="8154" y="16659"/>
                    <a:pt x="8182" y="16665"/>
                    <a:pt x="8196" y="16669"/>
                  </a:cubicBezTo>
                  <a:cubicBezTo>
                    <a:pt x="8197" y="16669"/>
                    <a:pt x="8196" y="16669"/>
                    <a:pt x="8193" y="16669"/>
                  </a:cubicBezTo>
                  <a:cubicBezTo>
                    <a:pt x="8182" y="16669"/>
                    <a:pt x="8148" y="16667"/>
                    <a:pt x="8129" y="16666"/>
                  </a:cubicBezTo>
                  <a:lnTo>
                    <a:pt x="8055" y="16650"/>
                  </a:lnTo>
                  <a:close/>
                  <a:moveTo>
                    <a:pt x="6606" y="16653"/>
                  </a:moveTo>
                  <a:cubicBezTo>
                    <a:pt x="6656" y="16660"/>
                    <a:pt x="6735" y="16668"/>
                    <a:pt x="6749" y="16673"/>
                  </a:cubicBezTo>
                  <a:cubicBezTo>
                    <a:pt x="6764" y="16682"/>
                    <a:pt x="6779" y="16692"/>
                    <a:pt x="6679" y="16692"/>
                  </a:cubicBezTo>
                  <a:cubicBezTo>
                    <a:pt x="6645" y="16692"/>
                    <a:pt x="6598" y="16691"/>
                    <a:pt x="6534" y="16688"/>
                  </a:cubicBezTo>
                  <a:cubicBezTo>
                    <a:pt x="6464" y="16687"/>
                    <a:pt x="6395" y="16685"/>
                    <a:pt x="6226" y="16682"/>
                  </a:cubicBezTo>
                  <a:lnTo>
                    <a:pt x="6226" y="16682"/>
                  </a:lnTo>
                  <a:cubicBezTo>
                    <a:pt x="6472" y="16657"/>
                    <a:pt x="6541" y="16659"/>
                    <a:pt x="6606" y="16653"/>
                  </a:cubicBezTo>
                  <a:close/>
                  <a:moveTo>
                    <a:pt x="18973" y="16021"/>
                  </a:moveTo>
                  <a:cubicBezTo>
                    <a:pt x="18974" y="16021"/>
                    <a:pt x="18973" y="16022"/>
                    <a:pt x="18972" y="16023"/>
                  </a:cubicBezTo>
                  <a:cubicBezTo>
                    <a:pt x="18871" y="16125"/>
                    <a:pt x="18771" y="16226"/>
                    <a:pt x="18657" y="16342"/>
                  </a:cubicBezTo>
                  <a:cubicBezTo>
                    <a:pt x="18638" y="16362"/>
                    <a:pt x="18513" y="16457"/>
                    <a:pt x="18440" y="16510"/>
                  </a:cubicBezTo>
                  <a:cubicBezTo>
                    <a:pt x="18416" y="16529"/>
                    <a:pt x="18378" y="16551"/>
                    <a:pt x="18372" y="16551"/>
                  </a:cubicBezTo>
                  <a:cubicBezTo>
                    <a:pt x="18371" y="16551"/>
                    <a:pt x="18371" y="16550"/>
                    <a:pt x="18373" y="16548"/>
                  </a:cubicBezTo>
                  <a:cubicBezTo>
                    <a:pt x="18408" y="16508"/>
                    <a:pt x="18519" y="16407"/>
                    <a:pt x="18504" y="16407"/>
                  </a:cubicBezTo>
                  <a:cubicBezTo>
                    <a:pt x="18503" y="16407"/>
                    <a:pt x="18500" y="16408"/>
                    <a:pt x="18496" y="16410"/>
                  </a:cubicBezTo>
                  <a:cubicBezTo>
                    <a:pt x="18449" y="16435"/>
                    <a:pt x="18236" y="16596"/>
                    <a:pt x="18106" y="16682"/>
                  </a:cubicBezTo>
                  <a:cubicBezTo>
                    <a:pt x="18083" y="16698"/>
                    <a:pt x="18064" y="16708"/>
                    <a:pt x="18059" y="16708"/>
                  </a:cubicBezTo>
                  <a:cubicBezTo>
                    <a:pt x="18056" y="16708"/>
                    <a:pt x="18057" y="16705"/>
                    <a:pt x="18064" y="16699"/>
                  </a:cubicBezTo>
                  <a:cubicBezTo>
                    <a:pt x="18102" y="16665"/>
                    <a:pt x="18171" y="16604"/>
                    <a:pt x="18234" y="16550"/>
                  </a:cubicBezTo>
                  <a:cubicBezTo>
                    <a:pt x="18424" y="16423"/>
                    <a:pt x="18615" y="16301"/>
                    <a:pt x="18927" y="16048"/>
                  </a:cubicBezTo>
                  <a:cubicBezTo>
                    <a:pt x="18932" y="16043"/>
                    <a:pt x="18970" y="16021"/>
                    <a:pt x="18973" y="16021"/>
                  </a:cubicBezTo>
                  <a:close/>
                  <a:moveTo>
                    <a:pt x="27271" y="16320"/>
                  </a:moveTo>
                  <a:cubicBezTo>
                    <a:pt x="27102" y="16437"/>
                    <a:pt x="26991" y="16513"/>
                    <a:pt x="26897" y="16576"/>
                  </a:cubicBezTo>
                  <a:lnTo>
                    <a:pt x="26897" y="16578"/>
                  </a:lnTo>
                  <a:cubicBezTo>
                    <a:pt x="26815" y="16626"/>
                    <a:pt x="26748" y="16666"/>
                    <a:pt x="26675" y="16712"/>
                  </a:cubicBezTo>
                  <a:cubicBezTo>
                    <a:pt x="26744" y="16659"/>
                    <a:pt x="26841" y="16582"/>
                    <a:pt x="26879" y="16557"/>
                  </a:cubicBezTo>
                  <a:cubicBezTo>
                    <a:pt x="27000" y="16484"/>
                    <a:pt x="27100" y="16423"/>
                    <a:pt x="27271" y="16320"/>
                  </a:cubicBezTo>
                  <a:close/>
                  <a:moveTo>
                    <a:pt x="10015" y="16685"/>
                  </a:moveTo>
                  <a:cubicBezTo>
                    <a:pt x="10060" y="16694"/>
                    <a:pt x="10146" y="16709"/>
                    <a:pt x="10146" y="16709"/>
                  </a:cubicBezTo>
                  <a:cubicBezTo>
                    <a:pt x="10150" y="16716"/>
                    <a:pt x="10124" y="16719"/>
                    <a:pt x="10107" y="16724"/>
                  </a:cubicBezTo>
                  <a:cubicBezTo>
                    <a:pt x="10031" y="16710"/>
                    <a:pt x="9947" y="16694"/>
                    <a:pt x="9947" y="16694"/>
                  </a:cubicBezTo>
                  <a:cubicBezTo>
                    <a:pt x="9953" y="16690"/>
                    <a:pt x="9990" y="16688"/>
                    <a:pt x="10015" y="16685"/>
                  </a:cubicBezTo>
                  <a:close/>
                  <a:moveTo>
                    <a:pt x="5927" y="16590"/>
                  </a:moveTo>
                  <a:cubicBezTo>
                    <a:pt x="5989" y="16590"/>
                    <a:pt x="6047" y="16592"/>
                    <a:pt x="6100" y="16597"/>
                  </a:cubicBezTo>
                  <a:cubicBezTo>
                    <a:pt x="5888" y="16597"/>
                    <a:pt x="5672" y="16616"/>
                    <a:pt x="5470" y="16628"/>
                  </a:cubicBezTo>
                  <a:cubicBezTo>
                    <a:pt x="5324" y="16638"/>
                    <a:pt x="5213" y="16659"/>
                    <a:pt x="5071" y="16675"/>
                  </a:cubicBezTo>
                  <a:cubicBezTo>
                    <a:pt x="5023" y="16678"/>
                    <a:pt x="4967" y="16682"/>
                    <a:pt x="4949" y="16682"/>
                  </a:cubicBezTo>
                  <a:cubicBezTo>
                    <a:pt x="4910" y="16690"/>
                    <a:pt x="4873" y="16697"/>
                    <a:pt x="4840" y="16703"/>
                  </a:cubicBezTo>
                  <a:lnTo>
                    <a:pt x="4840" y="16703"/>
                  </a:lnTo>
                  <a:cubicBezTo>
                    <a:pt x="4859" y="16703"/>
                    <a:pt x="4872" y="16704"/>
                    <a:pt x="4865" y="16707"/>
                  </a:cubicBezTo>
                  <a:cubicBezTo>
                    <a:pt x="4837" y="16716"/>
                    <a:pt x="4759" y="16732"/>
                    <a:pt x="4667" y="16753"/>
                  </a:cubicBezTo>
                  <a:cubicBezTo>
                    <a:pt x="4727" y="16734"/>
                    <a:pt x="4777" y="16719"/>
                    <a:pt x="4818" y="16707"/>
                  </a:cubicBezTo>
                  <a:lnTo>
                    <a:pt x="4818" y="16707"/>
                  </a:lnTo>
                  <a:cubicBezTo>
                    <a:pt x="4581" y="16750"/>
                    <a:pt x="4499" y="16761"/>
                    <a:pt x="4475" y="16761"/>
                  </a:cubicBezTo>
                  <a:cubicBezTo>
                    <a:pt x="4470" y="16761"/>
                    <a:pt x="4468" y="16761"/>
                    <a:pt x="4467" y="16760"/>
                  </a:cubicBezTo>
                  <a:cubicBezTo>
                    <a:pt x="4430" y="16749"/>
                    <a:pt x="4602" y="16725"/>
                    <a:pt x="4771" y="16706"/>
                  </a:cubicBezTo>
                  <a:cubicBezTo>
                    <a:pt x="4790" y="16704"/>
                    <a:pt x="4813" y="16703"/>
                    <a:pt x="4831" y="16703"/>
                  </a:cubicBezTo>
                  <a:lnTo>
                    <a:pt x="4831" y="16703"/>
                  </a:lnTo>
                  <a:cubicBezTo>
                    <a:pt x="4827" y="16704"/>
                    <a:pt x="4823" y="16705"/>
                    <a:pt x="4818" y="16707"/>
                  </a:cubicBezTo>
                  <a:lnTo>
                    <a:pt x="4818" y="16707"/>
                  </a:lnTo>
                  <a:cubicBezTo>
                    <a:pt x="4825" y="16705"/>
                    <a:pt x="4832" y="16704"/>
                    <a:pt x="4840" y="16703"/>
                  </a:cubicBezTo>
                  <a:lnTo>
                    <a:pt x="4840" y="16703"/>
                  </a:lnTo>
                  <a:cubicBezTo>
                    <a:pt x="4838" y="16703"/>
                    <a:pt x="4836" y="16703"/>
                    <a:pt x="4835" y="16703"/>
                  </a:cubicBezTo>
                  <a:cubicBezTo>
                    <a:pt x="4834" y="16703"/>
                    <a:pt x="4832" y="16703"/>
                    <a:pt x="4831" y="16703"/>
                  </a:cubicBezTo>
                  <a:lnTo>
                    <a:pt x="4831" y="16703"/>
                  </a:lnTo>
                  <a:cubicBezTo>
                    <a:pt x="4982" y="16657"/>
                    <a:pt x="5003" y="16650"/>
                    <a:pt x="4993" y="16641"/>
                  </a:cubicBezTo>
                  <a:cubicBezTo>
                    <a:pt x="4986" y="16634"/>
                    <a:pt x="4915" y="16631"/>
                    <a:pt x="4873" y="16629"/>
                  </a:cubicBezTo>
                  <a:cubicBezTo>
                    <a:pt x="4995" y="16623"/>
                    <a:pt x="5120" y="16616"/>
                    <a:pt x="5236" y="16610"/>
                  </a:cubicBezTo>
                  <a:cubicBezTo>
                    <a:pt x="5293" y="16610"/>
                    <a:pt x="5327" y="16609"/>
                    <a:pt x="5385" y="16609"/>
                  </a:cubicBezTo>
                  <a:cubicBezTo>
                    <a:pt x="5554" y="16606"/>
                    <a:pt x="5754" y="16590"/>
                    <a:pt x="5927" y="16590"/>
                  </a:cubicBezTo>
                  <a:close/>
                  <a:moveTo>
                    <a:pt x="6335" y="16685"/>
                  </a:moveTo>
                  <a:cubicBezTo>
                    <a:pt x="6335" y="16696"/>
                    <a:pt x="6362" y="16704"/>
                    <a:pt x="6331" y="16713"/>
                  </a:cubicBezTo>
                  <a:cubicBezTo>
                    <a:pt x="6207" y="16751"/>
                    <a:pt x="6060" y="16747"/>
                    <a:pt x="5535" y="16768"/>
                  </a:cubicBezTo>
                  <a:cubicBezTo>
                    <a:pt x="5819" y="16729"/>
                    <a:pt x="6021" y="16704"/>
                    <a:pt x="6168" y="16689"/>
                  </a:cubicBezTo>
                  <a:lnTo>
                    <a:pt x="6168" y="16689"/>
                  </a:lnTo>
                  <a:cubicBezTo>
                    <a:pt x="6224" y="16688"/>
                    <a:pt x="6281" y="16687"/>
                    <a:pt x="6335" y="16685"/>
                  </a:cubicBezTo>
                  <a:close/>
                  <a:moveTo>
                    <a:pt x="6165" y="16689"/>
                  </a:moveTo>
                  <a:lnTo>
                    <a:pt x="6165" y="16689"/>
                  </a:lnTo>
                  <a:cubicBezTo>
                    <a:pt x="5516" y="16758"/>
                    <a:pt x="5394" y="16774"/>
                    <a:pt x="5296" y="16775"/>
                  </a:cubicBezTo>
                  <a:cubicBezTo>
                    <a:pt x="5250" y="16776"/>
                    <a:pt x="5194" y="16778"/>
                    <a:pt x="5158" y="16778"/>
                  </a:cubicBezTo>
                  <a:cubicBezTo>
                    <a:pt x="5103" y="16778"/>
                    <a:pt x="5095" y="16774"/>
                    <a:pt x="5241" y="16756"/>
                  </a:cubicBezTo>
                  <a:cubicBezTo>
                    <a:pt x="5454" y="16725"/>
                    <a:pt x="5660" y="16715"/>
                    <a:pt x="5883" y="16697"/>
                  </a:cubicBezTo>
                  <a:cubicBezTo>
                    <a:pt x="5969" y="16691"/>
                    <a:pt x="6067" y="16690"/>
                    <a:pt x="6165" y="16689"/>
                  </a:cubicBezTo>
                  <a:close/>
                  <a:moveTo>
                    <a:pt x="4852" y="16774"/>
                  </a:moveTo>
                  <a:cubicBezTo>
                    <a:pt x="4824" y="16779"/>
                    <a:pt x="4801" y="16784"/>
                    <a:pt x="4777" y="16788"/>
                  </a:cubicBezTo>
                  <a:cubicBezTo>
                    <a:pt x="4754" y="16788"/>
                    <a:pt x="4724" y="16788"/>
                    <a:pt x="4712" y="16787"/>
                  </a:cubicBezTo>
                  <a:cubicBezTo>
                    <a:pt x="4709" y="16787"/>
                    <a:pt x="4752" y="16779"/>
                    <a:pt x="4776" y="16775"/>
                  </a:cubicBezTo>
                  <a:lnTo>
                    <a:pt x="4852" y="16774"/>
                  </a:lnTo>
                  <a:close/>
                  <a:moveTo>
                    <a:pt x="19695" y="16724"/>
                  </a:moveTo>
                  <a:cubicBezTo>
                    <a:pt x="19698" y="16724"/>
                    <a:pt x="19663" y="16753"/>
                    <a:pt x="19647" y="16769"/>
                  </a:cubicBezTo>
                  <a:lnTo>
                    <a:pt x="19581" y="16810"/>
                  </a:lnTo>
                  <a:cubicBezTo>
                    <a:pt x="19603" y="16790"/>
                    <a:pt x="19620" y="16774"/>
                    <a:pt x="19638" y="16757"/>
                  </a:cubicBezTo>
                  <a:cubicBezTo>
                    <a:pt x="19657" y="16746"/>
                    <a:pt x="19685" y="16728"/>
                    <a:pt x="19695" y="16724"/>
                  </a:cubicBezTo>
                  <a:close/>
                  <a:moveTo>
                    <a:pt x="7217" y="16818"/>
                  </a:moveTo>
                  <a:cubicBezTo>
                    <a:pt x="7231" y="16818"/>
                    <a:pt x="7257" y="16819"/>
                    <a:pt x="7272" y="16819"/>
                  </a:cubicBezTo>
                  <a:cubicBezTo>
                    <a:pt x="7299" y="16824"/>
                    <a:pt x="7322" y="16828"/>
                    <a:pt x="7346" y="16832"/>
                  </a:cubicBezTo>
                  <a:lnTo>
                    <a:pt x="7272" y="16832"/>
                  </a:lnTo>
                  <a:cubicBezTo>
                    <a:pt x="7249" y="16828"/>
                    <a:pt x="7218" y="16824"/>
                    <a:pt x="7206" y="16819"/>
                  </a:cubicBezTo>
                  <a:cubicBezTo>
                    <a:pt x="7205" y="16819"/>
                    <a:pt x="7210" y="16818"/>
                    <a:pt x="7217" y="16818"/>
                  </a:cubicBezTo>
                  <a:close/>
                  <a:moveTo>
                    <a:pt x="6025" y="16824"/>
                  </a:moveTo>
                  <a:cubicBezTo>
                    <a:pt x="6047" y="16825"/>
                    <a:pt x="6092" y="16827"/>
                    <a:pt x="6088" y="16828"/>
                  </a:cubicBezTo>
                  <a:cubicBezTo>
                    <a:pt x="6079" y="16831"/>
                    <a:pt x="6047" y="16834"/>
                    <a:pt x="6025" y="16837"/>
                  </a:cubicBezTo>
                  <a:cubicBezTo>
                    <a:pt x="6001" y="16835"/>
                    <a:pt x="5978" y="16834"/>
                    <a:pt x="5950" y="16831"/>
                  </a:cubicBezTo>
                  <a:cubicBezTo>
                    <a:pt x="5975" y="16829"/>
                    <a:pt x="6000" y="16827"/>
                    <a:pt x="6025" y="16824"/>
                  </a:cubicBezTo>
                  <a:close/>
                  <a:moveTo>
                    <a:pt x="6775" y="16813"/>
                  </a:moveTo>
                  <a:cubicBezTo>
                    <a:pt x="6787" y="16813"/>
                    <a:pt x="6861" y="16815"/>
                    <a:pt x="6904" y="16815"/>
                  </a:cubicBezTo>
                  <a:cubicBezTo>
                    <a:pt x="6922" y="16822"/>
                    <a:pt x="6950" y="16829"/>
                    <a:pt x="6953" y="16835"/>
                  </a:cubicBezTo>
                  <a:cubicBezTo>
                    <a:pt x="6953" y="16835"/>
                    <a:pt x="6938" y="16836"/>
                    <a:pt x="6911" y="16838"/>
                  </a:cubicBezTo>
                  <a:lnTo>
                    <a:pt x="6911" y="16838"/>
                  </a:lnTo>
                  <a:cubicBezTo>
                    <a:pt x="6909" y="16837"/>
                    <a:pt x="6908" y="16837"/>
                    <a:pt x="6906" y="16837"/>
                  </a:cubicBezTo>
                  <a:cubicBezTo>
                    <a:pt x="6778" y="16821"/>
                    <a:pt x="6775" y="16816"/>
                    <a:pt x="6775" y="16813"/>
                  </a:cubicBezTo>
                  <a:close/>
                  <a:moveTo>
                    <a:pt x="3401" y="16722"/>
                  </a:moveTo>
                  <a:lnTo>
                    <a:pt x="3401" y="16722"/>
                  </a:lnTo>
                  <a:cubicBezTo>
                    <a:pt x="3312" y="16754"/>
                    <a:pt x="3219" y="16787"/>
                    <a:pt x="3120" y="16822"/>
                  </a:cubicBezTo>
                  <a:cubicBezTo>
                    <a:pt x="3075" y="16835"/>
                    <a:pt x="3017" y="16852"/>
                    <a:pt x="2965" y="16866"/>
                  </a:cubicBezTo>
                  <a:lnTo>
                    <a:pt x="3306" y="16735"/>
                  </a:lnTo>
                  <a:cubicBezTo>
                    <a:pt x="3328" y="16732"/>
                    <a:pt x="3350" y="16729"/>
                    <a:pt x="3401" y="16722"/>
                  </a:cubicBezTo>
                  <a:close/>
                  <a:moveTo>
                    <a:pt x="5096" y="16874"/>
                  </a:moveTo>
                  <a:lnTo>
                    <a:pt x="4965" y="16888"/>
                  </a:lnTo>
                  <a:cubicBezTo>
                    <a:pt x="4939" y="16890"/>
                    <a:pt x="4915" y="16891"/>
                    <a:pt x="4893" y="16891"/>
                  </a:cubicBezTo>
                  <a:cubicBezTo>
                    <a:pt x="4937" y="16884"/>
                    <a:pt x="4982" y="16879"/>
                    <a:pt x="5030" y="16875"/>
                  </a:cubicBezTo>
                  <a:cubicBezTo>
                    <a:pt x="5046" y="16875"/>
                    <a:pt x="5076" y="16874"/>
                    <a:pt x="5096" y="16874"/>
                  </a:cubicBezTo>
                  <a:close/>
                  <a:moveTo>
                    <a:pt x="19424" y="16516"/>
                  </a:moveTo>
                  <a:cubicBezTo>
                    <a:pt x="19430" y="16516"/>
                    <a:pt x="19400" y="16544"/>
                    <a:pt x="19298" y="16622"/>
                  </a:cubicBezTo>
                  <a:cubicBezTo>
                    <a:pt x="19366" y="16587"/>
                    <a:pt x="19404" y="16573"/>
                    <a:pt x="19422" y="16573"/>
                  </a:cubicBezTo>
                  <a:cubicBezTo>
                    <a:pt x="19458" y="16573"/>
                    <a:pt x="19413" y="16629"/>
                    <a:pt x="19364" y="16688"/>
                  </a:cubicBezTo>
                  <a:cubicBezTo>
                    <a:pt x="19358" y="16697"/>
                    <a:pt x="19258" y="16776"/>
                    <a:pt x="19225" y="16801"/>
                  </a:cubicBezTo>
                  <a:cubicBezTo>
                    <a:pt x="19171" y="16841"/>
                    <a:pt x="19087" y="16898"/>
                    <a:pt x="19083" y="16898"/>
                  </a:cubicBezTo>
                  <a:cubicBezTo>
                    <a:pt x="19082" y="16898"/>
                    <a:pt x="19083" y="16898"/>
                    <a:pt x="19083" y="16897"/>
                  </a:cubicBezTo>
                  <a:cubicBezTo>
                    <a:pt x="19167" y="16807"/>
                    <a:pt x="19268" y="16703"/>
                    <a:pt x="19237" y="16703"/>
                  </a:cubicBezTo>
                  <a:cubicBezTo>
                    <a:pt x="19221" y="16703"/>
                    <a:pt x="19176" y="16727"/>
                    <a:pt x="19084" y="16787"/>
                  </a:cubicBezTo>
                  <a:lnTo>
                    <a:pt x="19084" y="16787"/>
                  </a:lnTo>
                  <a:cubicBezTo>
                    <a:pt x="19141" y="16743"/>
                    <a:pt x="19211" y="16688"/>
                    <a:pt x="19298" y="16622"/>
                  </a:cubicBezTo>
                  <a:lnTo>
                    <a:pt x="19298" y="16622"/>
                  </a:lnTo>
                  <a:cubicBezTo>
                    <a:pt x="19221" y="16674"/>
                    <a:pt x="19165" y="16711"/>
                    <a:pt x="19124" y="16738"/>
                  </a:cubicBezTo>
                  <a:lnTo>
                    <a:pt x="19124" y="16738"/>
                  </a:lnTo>
                  <a:cubicBezTo>
                    <a:pt x="19134" y="16728"/>
                    <a:pt x="19145" y="16719"/>
                    <a:pt x="19154" y="16710"/>
                  </a:cubicBezTo>
                  <a:cubicBezTo>
                    <a:pt x="19204" y="16671"/>
                    <a:pt x="19308" y="16587"/>
                    <a:pt x="19319" y="16578"/>
                  </a:cubicBezTo>
                  <a:cubicBezTo>
                    <a:pt x="19369" y="16545"/>
                    <a:pt x="19416" y="16516"/>
                    <a:pt x="19424" y="16516"/>
                  </a:cubicBezTo>
                  <a:close/>
                  <a:moveTo>
                    <a:pt x="3590" y="16762"/>
                  </a:moveTo>
                  <a:lnTo>
                    <a:pt x="3590" y="16762"/>
                  </a:lnTo>
                  <a:cubicBezTo>
                    <a:pt x="3596" y="16772"/>
                    <a:pt x="3556" y="16794"/>
                    <a:pt x="3529" y="16818"/>
                  </a:cubicBezTo>
                  <a:cubicBezTo>
                    <a:pt x="3372" y="16848"/>
                    <a:pt x="3230" y="16901"/>
                    <a:pt x="3216" y="16901"/>
                  </a:cubicBezTo>
                  <a:cubicBezTo>
                    <a:pt x="3215" y="16901"/>
                    <a:pt x="3214" y="16901"/>
                    <a:pt x="3215" y="16900"/>
                  </a:cubicBezTo>
                  <a:cubicBezTo>
                    <a:pt x="3238" y="16881"/>
                    <a:pt x="3063" y="16921"/>
                    <a:pt x="3347" y="16822"/>
                  </a:cubicBezTo>
                  <a:cubicBezTo>
                    <a:pt x="3415" y="16794"/>
                    <a:pt x="3590" y="16762"/>
                    <a:pt x="3590" y="16762"/>
                  </a:cubicBezTo>
                  <a:close/>
                  <a:moveTo>
                    <a:pt x="5530" y="16879"/>
                  </a:moveTo>
                  <a:cubicBezTo>
                    <a:pt x="5572" y="16879"/>
                    <a:pt x="5702" y="16884"/>
                    <a:pt x="5702" y="16884"/>
                  </a:cubicBezTo>
                  <a:cubicBezTo>
                    <a:pt x="5702" y="16890"/>
                    <a:pt x="5629" y="16899"/>
                    <a:pt x="5554" y="16913"/>
                  </a:cubicBezTo>
                  <a:cubicBezTo>
                    <a:pt x="5502" y="16911"/>
                    <a:pt x="5454" y="16910"/>
                    <a:pt x="5414" y="16910"/>
                  </a:cubicBezTo>
                  <a:cubicBezTo>
                    <a:pt x="5378" y="16910"/>
                    <a:pt x="5349" y="16910"/>
                    <a:pt x="5331" y="16910"/>
                  </a:cubicBezTo>
                  <a:cubicBezTo>
                    <a:pt x="5318" y="16910"/>
                    <a:pt x="5312" y="16910"/>
                    <a:pt x="5316" y="16909"/>
                  </a:cubicBezTo>
                  <a:cubicBezTo>
                    <a:pt x="5352" y="16900"/>
                    <a:pt x="5433" y="16885"/>
                    <a:pt x="5519" y="16879"/>
                  </a:cubicBezTo>
                  <a:cubicBezTo>
                    <a:pt x="5521" y="16879"/>
                    <a:pt x="5525" y="16879"/>
                    <a:pt x="5530" y="16879"/>
                  </a:cubicBezTo>
                  <a:close/>
                  <a:moveTo>
                    <a:pt x="4436" y="16689"/>
                  </a:moveTo>
                  <a:cubicBezTo>
                    <a:pt x="4439" y="16689"/>
                    <a:pt x="4440" y="16689"/>
                    <a:pt x="4439" y="16690"/>
                  </a:cubicBezTo>
                  <a:cubicBezTo>
                    <a:pt x="4256" y="16743"/>
                    <a:pt x="4059" y="16794"/>
                    <a:pt x="3865" y="16856"/>
                  </a:cubicBezTo>
                  <a:cubicBezTo>
                    <a:pt x="3853" y="16860"/>
                    <a:pt x="3802" y="16872"/>
                    <a:pt x="3665" y="16907"/>
                  </a:cubicBezTo>
                  <a:cubicBezTo>
                    <a:pt x="3625" y="16914"/>
                    <a:pt x="3476" y="16946"/>
                    <a:pt x="3450" y="16946"/>
                  </a:cubicBezTo>
                  <a:cubicBezTo>
                    <a:pt x="3449" y="16946"/>
                    <a:pt x="3448" y="16946"/>
                    <a:pt x="3447" y="16946"/>
                  </a:cubicBezTo>
                  <a:cubicBezTo>
                    <a:pt x="3410" y="16932"/>
                    <a:pt x="3841" y="16771"/>
                    <a:pt x="4265" y="16709"/>
                  </a:cubicBezTo>
                  <a:cubicBezTo>
                    <a:pt x="4322" y="16699"/>
                    <a:pt x="4415" y="16689"/>
                    <a:pt x="4436" y="16689"/>
                  </a:cubicBezTo>
                  <a:close/>
                  <a:moveTo>
                    <a:pt x="19862" y="16800"/>
                  </a:moveTo>
                  <a:cubicBezTo>
                    <a:pt x="19837" y="16821"/>
                    <a:pt x="19781" y="16869"/>
                    <a:pt x="19722" y="16918"/>
                  </a:cubicBezTo>
                  <a:cubicBezTo>
                    <a:pt x="19703" y="16929"/>
                    <a:pt x="19668" y="16952"/>
                    <a:pt x="19663" y="16952"/>
                  </a:cubicBezTo>
                  <a:cubicBezTo>
                    <a:pt x="19662" y="16952"/>
                    <a:pt x="19662" y="16952"/>
                    <a:pt x="19663" y="16950"/>
                  </a:cubicBezTo>
                  <a:cubicBezTo>
                    <a:pt x="19676" y="16935"/>
                    <a:pt x="19726" y="16890"/>
                    <a:pt x="19760" y="16857"/>
                  </a:cubicBezTo>
                  <a:cubicBezTo>
                    <a:pt x="19782" y="16846"/>
                    <a:pt x="19803" y="16834"/>
                    <a:pt x="19862" y="16800"/>
                  </a:cubicBezTo>
                  <a:close/>
                  <a:moveTo>
                    <a:pt x="19966" y="16307"/>
                  </a:moveTo>
                  <a:cubicBezTo>
                    <a:pt x="19866" y="16394"/>
                    <a:pt x="19742" y="16503"/>
                    <a:pt x="19598" y="16629"/>
                  </a:cubicBezTo>
                  <a:cubicBezTo>
                    <a:pt x="19476" y="16736"/>
                    <a:pt x="19163" y="16957"/>
                    <a:pt x="19150" y="16957"/>
                  </a:cubicBezTo>
                  <a:cubicBezTo>
                    <a:pt x="19149" y="16957"/>
                    <a:pt x="19150" y="16956"/>
                    <a:pt x="19152" y="16953"/>
                  </a:cubicBezTo>
                  <a:cubicBezTo>
                    <a:pt x="19223" y="16882"/>
                    <a:pt x="19316" y="16793"/>
                    <a:pt x="19450" y="16679"/>
                  </a:cubicBezTo>
                  <a:cubicBezTo>
                    <a:pt x="19614" y="16538"/>
                    <a:pt x="19934" y="16307"/>
                    <a:pt x="19966" y="16307"/>
                  </a:cubicBezTo>
                  <a:close/>
                  <a:moveTo>
                    <a:pt x="6956" y="16860"/>
                  </a:moveTo>
                  <a:lnTo>
                    <a:pt x="6956" y="16860"/>
                  </a:lnTo>
                  <a:cubicBezTo>
                    <a:pt x="7583" y="16937"/>
                    <a:pt x="7637" y="16959"/>
                    <a:pt x="7574" y="16959"/>
                  </a:cubicBezTo>
                  <a:cubicBezTo>
                    <a:pt x="7559" y="16959"/>
                    <a:pt x="7538" y="16958"/>
                    <a:pt x="7517" y="16956"/>
                  </a:cubicBezTo>
                  <a:cubicBezTo>
                    <a:pt x="7465" y="16952"/>
                    <a:pt x="7362" y="16940"/>
                    <a:pt x="7308" y="16934"/>
                  </a:cubicBezTo>
                  <a:cubicBezTo>
                    <a:pt x="7246" y="16924"/>
                    <a:pt x="7215" y="16919"/>
                    <a:pt x="7159" y="16909"/>
                  </a:cubicBezTo>
                  <a:cubicBezTo>
                    <a:pt x="7029" y="16890"/>
                    <a:pt x="6968" y="16874"/>
                    <a:pt x="6956" y="16860"/>
                  </a:cubicBezTo>
                  <a:close/>
                  <a:moveTo>
                    <a:pt x="6966" y="16843"/>
                  </a:moveTo>
                  <a:cubicBezTo>
                    <a:pt x="6966" y="16843"/>
                    <a:pt x="7099" y="16850"/>
                    <a:pt x="7160" y="16854"/>
                  </a:cubicBezTo>
                  <a:cubicBezTo>
                    <a:pt x="7452" y="16875"/>
                    <a:pt x="7811" y="16943"/>
                    <a:pt x="7774" y="16966"/>
                  </a:cubicBezTo>
                  <a:cubicBezTo>
                    <a:pt x="7346" y="16896"/>
                    <a:pt x="7101" y="16865"/>
                    <a:pt x="6961" y="16845"/>
                  </a:cubicBezTo>
                  <a:lnTo>
                    <a:pt x="6961" y="16845"/>
                  </a:lnTo>
                  <a:cubicBezTo>
                    <a:pt x="6963" y="16844"/>
                    <a:pt x="6964" y="16844"/>
                    <a:pt x="6966" y="16843"/>
                  </a:cubicBezTo>
                  <a:close/>
                  <a:moveTo>
                    <a:pt x="5002" y="16957"/>
                  </a:moveTo>
                  <a:cubicBezTo>
                    <a:pt x="5043" y="16959"/>
                    <a:pt x="5086" y="16962"/>
                    <a:pt x="5121" y="16963"/>
                  </a:cubicBezTo>
                  <a:cubicBezTo>
                    <a:pt x="5071" y="16972"/>
                    <a:pt x="5039" y="16978"/>
                    <a:pt x="5005" y="16984"/>
                  </a:cubicBezTo>
                  <a:cubicBezTo>
                    <a:pt x="4971" y="16981"/>
                    <a:pt x="4920" y="16981"/>
                    <a:pt x="4910" y="16977"/>
                  </a:cubicBezTo>
                  <a:cubicBezTo>
                    <a:pt x="4904" y="16974"/>
                    <a:pt x="4968" y="16962"/>
                    <a:pt x="5002" y="16957"/>
                  </a:cubicBezTo>
                  <a:close/>
                  <a:moveTo>
                    <a:pt x="8431" y="16976"/>
                  </a:moveTo>
                  <a:cubicBezTo>
                    <a:pt x="8508" y="16976"/>
                    <a:pt x="8590" y="16977"/>
                    <a:pt x="8677" y="16980"/>
                  </a:cubicBezTo>
                  <a:cubicBezTo>
                    <a:pt x="8717" y="16981"/>
                    <a:pt x="8880" y="16997"/>
                    <a:pt x="8947" y="17007"/>
                  </a:cubicBezTo>
                  <a:cubicBezTo>
                    <a:pt x="9013" y="17018"/>
                    <a:pt x="9029" y="17030"/>
                    <a:pt x="9048" y="17034"/>
                  </a:cubicBezTo>
                  <a:cubicBezTo>
                    <a:pt x="9037" y="17039"/>
                    <a:pt x="9000" y="17042"/>
                    <a:pt x="8945" y="17042"/>
                  </a:cubicBezTo>
                  <a:cubicBezTo>
                    <a:pt x="8809" y="17042"/>
                    <a:pt x="8561" y="17027"/>
                    <a:pt x="8329" y="17005"/>
                  </a:cubicBezTo>
                  <a:cubicBezTo>
                    <a:pt x="8298" y="17002"/>
                    <a:pt x="8192" y="16980"/>
                    <a:pt x="8212" y="16980"/>
                  </a:cubicBezTo>
                  <a:cubicBezTo>
                    <a:pt x="8282" y="16977"/>
                    <a:pt x="8354" y="16976"/>
                    <a:pt x="8431" y="16976"/>
                  </a:cubicBezTo>
                  <a:close/>
                  <a:moveTo>
                    <a:pt x="3860" y="16973"/>
                  </a:moveTo>
                  <a:cubicBezTo>
                    <a:pt x="3871" y="16973"/>
                    <a:pt x="3787" y="17002"/>
                    <a:pt x="3706" y="17032"/>
                  </a:cubicBezTo>
                  <a:cubicBezTo>
                    <a:pt x="3601" y="17049"/>
                    <a:pt x="3513" y="17066"/>
                    <a:pt x="3484" y="17066"/>
                  </a:cubicBezTo>
                  <a:cubicBezTo>
                    <a:pt x="3483" y="17066"/>
                    <a:pt x="3482" y="17066"/>
                    <a:pt x="3481" y="17066"/>
                  </a:cubicBezTo>
                  <a:lnTo>
                    <a:pt x="3481" y="17068"/>
                  </a:lnTo>
                  <a:cubicBezTo>
                    <a:pt x="3469" y="17066"/>
                    <a:pt x="3569" y="17035"/>
                    <a:pt x="3621" y="17018"/>
                  </a:cubicBezTo>
                  <a:cubicBezTo>
                    <a:pt x="3702" y="17003"/>
                    <a:pt x="3803" y="16984"/>
                    <a:pt x="3858" y="16974"/>
                  </a:cubicBezTo>
                  <a:cubicBezTo>
                    <a:pt x="3859" y="16973"/>
                    <a:pt x="3859" y="16973"/>
                    <a:pt x="3860" y="16973"/>
                  </a:cubicBezTo>
                  <a:close/>
                  <a:moveTo>
                    <a:pt x="20076" y="16806"/>
                  </a:moveTo>
                  <a:lnTo>
                    <a:pt x="20076" y="16806"/>
                  </a:lnTo>
                  <a:cubicBezTo>
                    <a:pt x="20048" y="16837"/>
                    <a:pt x="20023" y="16868"/>
                    <a:pt x="19963" y="16921"/>
                  </a:cubicBezTo>
                  <a:cubicBezTo>
                    <a:pt x="19938" y="16941"/>
                    <a:pt x="19829" y="17024"/>
                    <a:pt x="19760" y="17077"/>
                  </a:cubicBezTo>
                  <a:cubicBezTo>
                    <a:pt x="19834" y="17010"/>
                    <a:pt x="19907" y="16943"/>
                    <a:pt x="19988" y="16871"/>
                  </a:cubicBezTo>
                  <a:cubicBezTo>
                    <a:pt x="20007" y="16856"/>
                    <a:pt x="20072" y="16809"/>
                    <a:pt x="20076" y="16806"/>
                  </a:cubicBezTo>
                  <a:close/>
                  <a:moveTo>
                    <a:pt x="17527" y="16900"/>
                  </a:moveTo>
                  <a:lnTo>
                    <a:pt x="17527" y="16900"/>
                  </a:lnTo>
                  <a:cubicBezTo>
                    <a:pt x="17480" y="16937"/>
                    <a:pt x="17434" y="16971"/>
                    <a:pt x="17305" y="17071"/>
                  </a:cubicBezTo>
                  <a:cubicBezTo>
                    <a:pt x="17291" y="17077"/>
                    <a:pt x="17263" y="17091"/>
                    <a:pt x="17234" y="17106"/>
                  </a:cubicBezTo>
                  <a:cubicBezTo>
                    <a:pt x="17281" y="17071"/>
                    <a:pt x="17333" y="17031"/>
                    <a:pt x="17372" y="17002"/>
                  </a:cubicBezTo>
                  <a:cubicBezTo>
                    <a:pt x="17430" y="16963"/>
                    <a:pt x="17475" y="16934"/>
                    <a:pt x="17527" y="16900"/>
                  </a:cubicBezTo>
                  <a:close/>
                  <a:moveTo>
                    <a:pt x="25574" y="16976"/>
                  </a:moveTo>
                  <a:cubicBezTo>
                    <a:pt x="25577" y="16976"/>
                    <a:pt x="25482" y="17047"/>
                    <a:pt x="25377" y="17130"/>
                  </a:cubicBezTo>
                  <a:cubicBezTo>
                    <a:pt x="25312" y="17161"/>
                    <a:pt x="25250" y="17195"/>
                    <a:pt x="25239" y="17195"/>
                  </a:cubicBezTo>
                  <a:cubicBezTo>
                    <a:pt x="25238" y="17195"/>
                    <a:pt x="25238" y="17195"/>
                    <a:pt x="25238" y="17194"/>
                  </a:cubicBezTo>
                  <a:cubicBezTo>
                    <a:pt x="25238" y="17194"/>
                    <a:pt x="25371" y="17091"/>
                    <a:pt x="25389" y="17080"/>
                  </a:cubicBezTo>
                  <a:cubicBezTo>
                    <a:pt x="25464" y="17034"/>
                    <a:pt x="25538" y="16991"/>
                    <a:pt x="25573" y="16977"/>
                  </a:cubicBezTo>
                  <a:cubicBezTo>
                    <a:pt x="25573" y="16976"/>
                    <a:pt x="25574" y="16976"/>
                    <a:pt x="25574" y="16976"/>
                  </a:cubicBezTo>
                  <a:close/>
                  <a:moveTo>
                    <a:pt x="18895" y="17106"/>
                  </a:moveTo>
                  <a:lnTo>
                    <a:pt x="18895" y="17106"/>
                  </a:lnTo>
                  <a:cubicBezTo>
                    <a:pt x="18896" y="17106"/>
                    <a:pt x="18858" y="17137"/>
                    <a:pt x="18839" y="17153"/>
                  </a:cubicBezTo>
                  <a:lnTo>
                    <a:pt x="18764" y="17199"/>
                  </a:lnTo>
                  <a:cubicBezTo>
                    <a:pt x="18789" y="17178"/>
                    <a:pt x="18808" y="17160"/>
                    <a:pt x="18827" y="17146"/>
                  </a:cubicBezTo>
                  <a:cubicBezTo>
                    <a:pt x="18851" y="17131"/>
                    <a:pt x="18879" y="17115"/>
                    <a:pt x="18895" y="17106"/>
                  </a:cubicBezTo>
                  <a:cubicBezTo>
                    <a:pt x="18895" y="17106"/>
                    <a:pt x="18895" y="17106"/>
                    <a:pt x="18895" y="17106"/>
                  </a:cubicBezTo>
                  <a:close/>
                  <a:moveTo>
                    <a:pt x="3856" y="17041"/>
                  </a:moveTo>
                  <a:cubicBezTo>
                    <a:pt x="3860" y="17041"/>
                    <a:pt x="3863" y="17042"/>
                    <a:pt x="3863" y="17043"/>
                  </a:cubicBezTo>
                  <a:cubicBezTo>
                    <a:pt x="3869" y="17050"/>
                    <a:pt x="3713" y="17099"/>
                    <a:pt x="3609" y="17137"/>
                  </a:cubicBezTo>
                  <a:cubicBezTo>
                    <a:pt x="3502" y="17149"/>
                    <a:pt x="3346" y="17200"/>
                    <a:pt x="3323" y="17200"/>
                  </a:cubicBezTo>
                  <a:cubicBezTo>
                    <a:pt x="3320" y="17200"/>
                    <a:pt x="3319" y="17199"/>
                    <a:pt x="3321" y="17197"/>
                  </a:cubicBezTo>
                  <a:cubicBezTo>
                    <a:pt x="3343" y="17181"/>
                    <a:pt x="3496" y="17113"/>
                    <a:pt x="3600" y="17081"/>
                  </a:cubicBezTo>
                  <a:cubicBezTo>
                    <a:pt x="3683" y="17068"/>
                    <a:pt x="3821" y="17041"/>
                    <a:pt x="3856" y="17041"/>
                  </a:cubicBezTo>
                  <a:close/>
                  <a:moveTo>
                    <a:pt x="19323" y="16941"/>
                  </a:moveTo>
                  <a:lnTo>
                    <a:pt x="19122" y="17128"/>
                  </a:lnTo>
                  <a:cubicBezTo>
                    <a:pt x="19094" y="17146"/>
                    <a:pt x="19064" y="17163"/>
                    <a:pt x="19001" y="17203"/>
                  </a:cubicBezTo>
                  <a:cubicBezTo>
                    <a:pt x="19060" y="17153"/>
                    <a:pt x="19116" y="17105"/>
                    <a:pt x="19183" y="17046"/>
                  </a:cubicBezTo>
                  <a:cubicBezTo>
                    <a:pt x="19216" y="17021"/>
                    <a:pt x="19276" y="16977"/>
                    <a:pt x="19323" y="16941"/>
                  </a:cubicBezTo>
                  <a:close/>
                  <a:moveTo>
                    <a:pt x="3116" y="17283"/>
                  </a:moveTo>
                  <a:lnTo>
                    <a:pt x="3116" y="17283"/>
                  </a:lnTo>
                  <a:cubicBezTo>
                    <a:pt x="3075" y="17297"/>
                    <a:pt x="3035" y="17315"/>
                    <a:pt x="2997" y="17334"/>
                  </a:cubicBezTo>
                  <a:cubicBezTo>
                    <a:pt x="2972" y="17341"/>
                    <a:pt x="2951" y="17349"/>
                    <a:pt x="2931" y="17356"/>
                  </a:cubicBezTo>
                  <a:cubicBezTo>
                    <a:pt x="2970" y="17338"/>
                    <a:pt x="3009" y="17321"/>
                    <a:pt x="3051" y="17300"/>
                  </a:cubicBezTo>
                  <a:cubicBezTo>
                    <a:pt x="3068" y="17293"/>
                    <a:pt x="3094" y="17288"/>
                    <a:pt x="3116" y="17283"/>
                  </a:cubicBezTo>
                  <a:close/>
                  <a:moveTo>
                    <a:pt x="25772" y="16915"/>
                  </a:moveTo>
                  <a:cubicBezTo>
                    <a:pt x="25684" y="16978"/>
                    <a:pt x="25660" y="17000"/>
                    <a:pt x="25667" y="17000"/>
                  </a:cubicBezTo>
                  <a:cubicBezTo>
                    <a:pt x="25680" y="17000"/>
                    <a:pt x="25813" y="16919"/>
                    <a:pt x="25827" y="16919"/>
                  </a:cubicBezTo>
                  <a:cubicBezTo>
                    <a:pt x="25832" y="16919"/>
                    <a:pt x="25820" y="16930"/>
                    <a:pt x="25780" y="16960"/>
                  </a:cubicBezTo>
                  <a:cubicBezTo>
                    <a:pt x="25676" y="17039"/>
                    <a:pt x="25637" y="17072"/>
                    <a:pt x="25648" y="17072"/>
                  </a:cubicBezTo>
                  <a:cubicBezTo>
                    <a:pt x="25659" y="17072"/>
                    <a:pt x="25718" y="17040"/>
                    <a:pt x="25810" y="16987"/>
                  </a:cubicBezTo>
                  <a:cubicBezTo>
                    <a:pt x="25814" y="16985"/>
                    <a:pt x="25816" y="16984"/>
                    <a:pt x="25817" y="16984"/>
                  </a:cubicBezTo>
                  <a:cubicBezTo>
                    <a:pt x="25823" y="16984"/>
                    <a:pt x="25760" y="17039"/>
                    <a:pt x="25736" y="17062"/>
                  </a:cubicBezTo>
                  <a:cubicBezTo>
                    <a:pt x="25652" y="17113"/>
                    <a:pt x="25499" y="17206"/>
                    <a:pt x="25499" y="17206"/>
                  </a:cubicBezTo>
                  <a:cubicBezTo>
                    <a:pt x="25499" y="17206"/>
                    <a:pt x="25499" y="17205"/>
                    <a:pt x="25498" y="17205"/>
                  </a:cubicBezTo>
                  <a:cubicBezTo>
                    <a:pt x="25485" y="17205"/>
                    <a:pt x="25381" y="17269"/>
                    <a:pt x="25367" y="17269"/>
                  </a:cubicBezTo>
                  <a:cubicBezTo>
                    <a:pt x="25359" y="17269"/>
                    <a:pt x="25376" y="17252"/>
                    <a:pt x="25442" y="17200"/>
                  </a:cubicBezTo>
                  <a:cubicBezTo>
                    <a:pt x="25490" y="17162"/>
                    <a:pt x="25504" y="17146"/>
                    <a:pt x="25496" y="17146"/>
                  </a:cubicBezTo>
                  <a:cubicBezTo>
                    <a:pt x="25470" y="17146"/>
                    <a:pt x="25226" y="17295"/>
                    <a:pt x="25090" y="17371"/>
                  </a:cubicBezTo>
                  <a:cubicBezTo>
                    <a:pt x="25085" y="17374"/>
                    <a:pt x="25082" y="17375"/>
                    <a:pt x="25081" y="17375"/>
                  </a:cubicBezTo>
                  <a:cubicBezTo>
                    <a:pt x="25073" y="17375"/>
                    <a:pt x="25110" y="17342"/>
                    <a:pt x="25118" y="17331"/>
                  </a:cubicBezTo>
                  <a:cubicBezTo>
                    <a:pt x="25351" y="17183"/>
                    <a:pt x="25561" y="17049"/>
                    <a:pt x="25772" y="16915"/>
                  </a:cubicBezTo>
                  <a:close/>
                  <a:moveTo>
                    <a:pt x="2174" y="17228"/>
                  </a:moveTo>
                  <a:lnTo>
                    <a:pt x="2174" y="17228"/>
                  </a:lnTo>
                  <a:cubicBezTo>
                    <a:pt x="2071" y="17284"/>
                    <a:pt x="1988" y="17330"/>
                    <a:pt x="1910" y="17386"/>
                  </a:cubicBezTo>
                  <a:cubicBezTo>
                    <a:pt x="1886" y="17400"/>
                    <a:pt x="1861" y="17411"/>
                    <a:pt x="1838" y="17422"/>
                  </a:cubicBezTo>
                  <a:cubicBezTo>
                    <a:pt x="1917" y="17369"/>
                    <a:pt x="1989" y="17311"/>
                    <a:pt x="2076" y="17269"/>
                  </a:cubicBezTo>
                  <a:cubicBezTo>
                    <a:pt x="2098" y="17258"/>
                    <a:pt x="2127" y="17247"/>
                    <a:pt x="2174" y="17228"/>
                  </a:cubicBezTo>
                  <a:close/>
                  <a:moveTo>
                    <a:pt x="2505" y="17190"/>
                  </a:moveTo>
                  <a:cubicBezTo>
                    <a:pt x="2525" y="17190"/>
                    <a:pt x="2483" y="17224"/>
                    <a:pt x="2382" y="17291"/>
                  </a:cubicBezTo>
                  <a:cubicBezTo>
                    <a:pt x="2332" y="17322"/>
                    <a:pt x="2258" y="17368"/>
                    <a:pt x="2167" y="17424"/>
                  </a:cubicBezTo>
                  <a:cubicBezTo>
                    <a:pt x="2130" y="17437"/>
                    <a:pt x="2091" y="17452"/>
                    <a:pt x="2073" y="17459"/>
                  </a:cubicBezTo>
                  <a:cubicBezTo>
                    <a:pt x="2073" y="17459"/>
                    <a:pt x="2072" y="17459"/>
                    <a:pt x="2072" y="17459"/>
                  </a:cubicBezTo>
                  <a:cubicBezTo>
                    <a:pt x="2038" y="17459"/>
                    <a:pt x="2181" y="17367"/>
                    <a:pt x="2153" y="17367"/>
                  </a:cubicBezTo>
                  <a:cubicBezTo>
                    <a:pt x="2144" y="17367"/>
                    <a:pt x="2112" y="17379"/>
                    <a:pt x="2044" y="17411"/>
                  </a:cubicBezTo>
                  <a:cubicBezTo>
                    <a:pt x="2042" y="17412"/>
                    <a:pt x="2041" y="17412"/>
                    <a:pt x="2040" y="17412"/>
                  </a:cubicBezTo>
                  <a:cubicBezTo>
                    <a:pt x="2037" y="17412"/>
                    <a:pt x="2048" y="17400"/>
                    <a:pt x="2061" y="17393"/>
                  </a:cubicBezTo>
                  <a:cubicBezTo>
                    <a:pt x="2101" y="17371"/>
                    <a:pt x="2160" y="17340"/>
                    <a:pt x="2188" y="17325"/>
                  </a:cubicBezTo>
                  <a:cubicBezTo>
                    <a:pt x="2378" y="17235"/>
                    <a:pt x="2482" y="17190"/>
                    <a:pt x="2505" y="17190"/>
                  </a:cubicBezTo>
                  <a:close/>
                  <a:moveTo>
                    <a:pt x="24827" y="17380"/>
                  </a:moveTo>
                  <a:cubicBezTo>
                    <a:pt x="24833" y="17380"/>
                    <a:pt x="24777" y="17421"/>
                    <a:pt x="24734" y="17456"/>
                  </a:cubicBezTo>
                  <a:cubicBezTo>
                    <a:pt x="24706" y="17469"/>
                    <a:pt x="24668" y="17486"/>
                    <a:pt x="24659" y="17486"/>
                  </a:cubicBezTo>
                  <a:cubicBezTo>
                    <a:pt x="24659" y="17486"/>
                    <a:pt x="24658" y="17486"/>
                    <a:pt x="24658" y="17486"/>
                  </a:cubicBezTo>
                  <a:cubicBezTo>
                    <a:pt x="24655" y="17483"/>
                    <a:pt x="24708" y="17443"/>
                    <a:pt x="24734" y="17421"/>
                  </a:cubicBezTo>
                  <a:cubicBezTo>
                    <a:pt x="24767" y="17406"/>
                    <a:pt x="24815" y="17380"/>
                    <a:pt x="24827" y="17380"/>
                  </a:cubicBezTo>
                  <a:close/>
                  <a:moveTo>
                    <a:pt x="24587" y="17447"/>
                  </a:moveTo>
                  <a:cubicBezTo>
                    <a:pt x="24565" y="17465"/>
                    <a:pt x="24546" y="17480"/>
                    <a:pt x="24527" y="17494"/>
                  </a:cubicBezTo>
                  <a:cubicBezTo>
                    <a:pt x="24508" y="17505"/>
                    <a:pt x="24478" y="17521"/>
                    <a:pt x="24468" y="17524"/>
                  </a:cubicBezTo>
                  <a:cubicBezTo>
                    <a:pt x="24468" y="17524"/>
                    <a:pt x="24468" y="17524"/>
                    <a:pt x="24468" y="17524"/>
                  </a:cubicBezTo>
                  <a:cubicBezTo>
                    <a:pt x="24467" y="17524"/>
                    <a:pt x="24502" y="17497"/>
                    <a:pt x="24520" y="17483"/>
                  </a:cubicBezTo>
                  <a:cubicBezTo>
                    <a:pt x="24543" y="17471"/>
                    <a:pt x="24567" y="17459"/>
                    <a:pt x="24587" y="17447"/>
                  </a:cubicBezTo>
                  <a:close/>
                  <a:moveTo>
                    <a:pt x="1769" y="17392"/>
                  </a:moveTo>
                  <a:cubicBezTo>
                    <a:pt x="1770" y="17392"/>
                    <a:pt x="1770" y="17393"/>
                    <a:pt x="1768" y="17394"/>
                  </a:cubicBezTo>
                  <a:cubicBezTo>
                    <a:pt x="1757" y="17409"/>
                    <a:pt x="1699" y="17450"/>
                    <a:pt x="1662" y="17480"/>
                  </a:cubicBezTo>
                  <a:cubicBezTo>
                    <a:pt x="1640" y="17490"/>
                    <a:pt x="1615" y="17502"/>
                    <a:pt x="1551" y="17531"/>
                  </a:cubicBezTo>
                  <a:cubicBezTo>
                    <a:pt x="1580" y="17511"/>
                    <a:pt x="1643" y="17466"/>
                    <a:pt x="1705" y="17424"/>
                  </a:cubicBezTo>
                  <a:lnTo>
                    <a:pt x="1705" y="17422"/>
                  </a:lnTo>
                  <a:cubicBezTo>
                    <a:pt x="1725" y="17414"/>
                    <a:pt x="1764" y="17392"/>
                    <a:pt x="1769" y="17392"/>
                  </a:cubicBezTo>
                  <a:close/>
                  <a:moveTo>
                    <a:pt x="11773" y="17437"/>
                  </a:moveTo>
                  <a:cubicBezTo>
                    <a:pt x="11827" y="17437"/>
                    <a:pt x="11996" y="17470"/>
                    <a:pt x="12117" y="17492"/>
                  </a:cubicBezTo>
                  <a:lnTo>
                    <a:pt x="12375" y="17543"/>
                  </a:lnTo>
                  <a:cubicBezTo>
                    <a:pt x="12230" y="17525"/>
                    <a:pt x="12085" y="17509"/>
                    <a:pt x="11896" y="17486"/>
                  </a:cubicBezTo>
                  <a:cubicBezTo>
                    <a:pt x="11826" y="17464"/>
                    <a:pt x="11758" y="17447"/>
                    <a:pt x="11757" y="17441"/>
                  </a:cubicBezTo>
                  <a:cubicBezTo>
                    <a:pt x="11756" y="17438"/>
                    <a:pt x="11762" y="17437"/>
                    <a:pt x="11773" y="17437"/>
                  </a:cubicBezTo>
                  <a:close/>
                  <a:moveTo>
                    <a:pt x="18836" y="17469"/>
                  </a:moveTo>
                  <a:lnTo>
                    <a:pt x="18836" y="17469"/>
                  </a:lnTo>
                  <a:cubicBezTo>
                    <a:pt x="18782" y="17515"/>
                    <a:pt x="18740" y="17551"/>
                    <a:pt x="18707" y="17579"/>
                  </a:cubicBezTo>
                  <a:lnTo>
                    <a:pt x="18707" y="17579"/>
                  </a:lnTo>
                  <a:cubicBezTo>
                    <a:pt x="18712" y="17578"/>
                    <a:pt x="18716" y="17577"/>
                    <a:pt x="18720" y="17577"/>
                  </a:cubicBezTo>
                  <a:cubicBezTo>
                    <a:pt x="18727" y="17577"/>
                    <a:pt x="18732" y="17579"/>
                    <a:pt x="18732" y="17584"/>
                  </a:cubicBezTo>
                  <a:cubicBezTo>
                    <a:pt x="18732" y="17585"/>
                    <a:pt x="18732" y="17586"/>
                    <a:pt x="18733" y="17587"/>
                  </a:cubicBezTo>
                  <a:lnTo>
                    <a:pt x="18733" y="17587"/>
                  </a:lnTo>
                  <a:cubicBezTo>
                    <a:pt x="18757" y="17557"/>
                    <a:pt x="18790" y="17519"/>
                    <a:pt x="18836" y="17469"/>
                  </a:cubicBezTo>
                  <a:close/>
                  <a:moveTo>
                    <a:pt x="24880" y="17518"/>
                  </a:moveTo>
                  <a:lnTo>
                    <a:pt x="24880" y="17518"/>
                  </a:lnTo>
                  <a:cubicBezTo>
                    <a:pt x="24881" y="17518"/>
                    <a:pt x="24846" y="17545"/>
                    <a:pt x="24826" y="17559"/>
                  </a:cubicBezTo>
                  <a:cubicBezTo>
                    <a:pt x="24805" y="17571"/>
                    <a:pt x="24781" y="17583"/>
                    <a:pt x="24761" y="17593"/>
                  </a:cubicBezTo>
                  <a:cubicBezTo>
                    <a:pt x="24781" y="17577"/>
                    <a:pt x="24801" y="17562"/>
                    <a:pt x="24818" y="17549"/>
                  </a:cubicBezTo>
                  <a:cubicBezTo>
                    <a:pt x="24840" y="17537"/>
                    <a:pt x="24865" y="17525"/>
                    <a:pt x="24880" y="17518"/>
                  </a:cubicBezTo>
                  <a:cubicBezTo>
                    <a:pt x="24880" y="17518"/>
                    <a:pt x="24880" y="17518"/>
                    <a:pt x="24880" y="17518"/>
                  </a:cubicBezTo>
                  <a:close/>
                  <a:moveTo>
                    <a:pt x="19019" y="17185"/>
                  </a:moveTo>
                  <a:lnTo>
                    <a:pt x="19019" y="17185"/>
                  </a:lnTo>
                  <a:cubicBezTo>
                    <a:pt x="18842" y="17333"/>
                    <a:pt x="18782" y="17389"/>
                    <a:pt x="18713" y="17439"/>
                  </a:cubicBezTo>
                  <a:cubicBezTo>
                    <a:pt x="18507" y="17597"/>
                    <a:pt x="18543" y="17609"/>
                    <a:pt x="18289" y="17780"/>
                  </a:cubicBezTo>
                  <a:cubicBezTo>
                    <a:pt x="18157" y="17869"/>
                    <a:pt x="18079" y="17915"/>
                    <a:pt x="18063" y="17915"/>
                  </a:cubicBezTo>
                  <a:cubicBezTo>
                    <a:pt x="18050" y="17915"/>
                    <a:pt x="18080" y="17882"/>
                    <a:pt x="18159" y="17814"/>
                  </a:cubicBezTo>
                  <a:cubicBezTo>
                    <a:pt x="18161" y="17812"/>
                    <a:pt x="18162" y="17811"/>
                    <a:pt x="18161" y="17811"/>
                  </a:cubicBezTo>
                  <a:cubicBezTo>
                    <a:pt x="18157" y="17811"/>
                    <a:pt x="18132" y="17825"/>
                    <a:pt x="18108" y="17840"/>
                  </a:cubicBezTo>
                  <a:cubicBezTo>
                    <a:pt x="18037" y="17886"/>
                    <a:pt x="17987" y="17915"/>
                    <a:pt x="17978" y="17915"/>
                  </a:cubicBezTo>
                  <a:cubicBezTo>
                    <a:pt x="17970" y="17915"/>
                    <a:pt x="17993" y="17893"/>
                    <a:pt x="18061" y="17840"/>
                  </a:cubicBezTo>
                  <a:cubicBezTo>
                    <a:pt x="18255" y="17690"/>
                    <a:pt x="18319" y="17655"/>
                    <a:pt x="18340" y="17655"/>
                  </a:cubicBezTo>
                  <a:cubicBezTo>
                    <a:pt x="18344" y="17655"/>
                    <a:pt x="18346" y="17657"/>
                    <a:pt x="18348" y="17659"/>
                  </a:cubicBezTo>
                  <a:cubicBezTo>
                    <a:pt x="18348" y="17660"/>
                    <a:pt x="18349" y="17661"/>
                    <a:pt x="18351" y="17661"/>
                  </a:cubicBezTo>
                  <a:cubicBezTo>
                    <a:pt x="18372" y="17661"/>
                    <a:pt x="18489" y="17577"/>
                    <a:pt x="18626" y="17472"/>
                  </a:cubicBezTo>
                  <a:cubicBezTo>
                    <a:pt x="18711" y="17411"/>
                    <a:pt x="18796" y="17349"/>
                    <a:pt x="19019" y="17185"/>
                  </a:cubicBezTo>
                  <a:close/>
                  <a:moveTo>
                    <a:pt x="1493" y="17671"/>
                  </a:moveTo>
                  <a:cubicBezTo>
                    <a:pt x="1440" y="17725"/>
                    <a:pt x="1415" y="17749"/>
                    <a:pt x="1392" y="17774"/>
                  </a:cubicBezTo>
                  <a:cubicBezTo>
                    <a:pt x="1309" y="17830"/>
                    <a:pt x="1236" y="17899"/>
                    <a:pt x="1158" y="17961"/>
                  </a:cubicBezTo>
                  <a:cubicBezTo>
                    <a:pt x="1201" y="17918"/>
                    <a:pt x="1252" y="17865"/>
                    <a:pt x="1281" y="17836"/>
                  </a:cubicBezTo>
                  <a:cubicBezTo>
                    <a:pt x="1352" y="17767"/>
                    <a:pt x="1427" y="17724"/>
                    <a:pt x="1493" y="17671"/>
                  </a:cubicBezTo>
                  <a:close/>
                  <a:moveTo>
                    <a:pt x="16888" y="17724"/>
                  </a:moveTo>
                  <a:cubicBezTo>
                    <a:pt x="16812" y="17781"/>
                    <a:pt x="16734" y="17837"/>
                    <a:pt x="16650" y="17899"/>
                  </a:cubicBezTo>
                  <a:cubicBezTo>
                    <a:pt x="16610" y="17924"/>
                    <a:pt x="16554" y="17959"/>
                    <a:pt x="16504" y="17990"/>
                  </a:cubicBezTo>
                  <a:lnTo>
                    <a:pt x="16794" y="17770"/>
                  </a:lnTo>
                  <a:cubicBezTo>
                    <a:pt x="16818" y="17759"/>
                    <a:pt x="16838" y="17749"/>
                    <a:pt x="16888" y="17724"/>
                  </a:cubicBezTo>
                  <a:close/>
                  <a:moveTo>
                    <a:pt x="25230" y="17614"/>
                  </a:moveTo>
                  <a:cubicBezTo>
                    <a:pt x="24892" y="17821"/>
                    <a:pt x="24689" y="17946"/>
                    <a:pt x="24565" y="18022"/>
                  </a:cubicBezTo>
                  <a:lnTo>
                    <a:pt x="24565" y="18022"/>
                  </a:lnTo>
                  <a:cubicBezTo>
                    <a:pt x="24578" y="18012"/>
                    <a:pt x="24593" y="18002"/>
                    <a:pt x="24605" y="17993"/>
                  </a:cubicBezTo>
                  <a:cubicBezTo>
                    <a:pt x="24714" y="17917"/>
                    <a:pt x="25195" y="17624"/>
                    <a:pt x="25230" y="17614"/>
                  </a:cubicBezTo>
                  <a:close/>
                  <a:moveTo>
                    <a:pt x="25078" y="17720"/>
                  </a:moveTo>
                  <a:cubicBezTo>
                    <a:pt x="25081" y="17720"/>
                    <a:pt x="25061" y="17734"/>
                    <a:pt x="25042" y="17747"/>
                  </a:cubicBezTo>
                  <a:cubicBezTo>
                    <a:pt x="24911" y="17836"/>
                    <a:pt x="24808" y="17936"/>
                    <a:pt x="24662" y="18006"/>
                  </a:cubicBezTo>
                  <a:cubicBezTo>
                    <a:pt x="24589" y="18042"/>
                    <a:pt x="24564" y="18045"/>
                    <a:pt x="24525" y="18055"/>
                  </a:cubicBezTo>
                  <a:cubicBezTo>
                    <a:pt x="24525" y="18055"/>
                    <a:pt x="24525" y="18055"/>
                    <a:pt x="24525" y="18055"/>
                  </a:cubicBezTo>
                  <a:cubicBezTo>
                    <a:pt x="24524" y="18055"/>
                    <a:pt x="24527" y="18052"/>
                    <a:pt x="24533" y="18047"/>
                  </a:cubicBezTo>
                  <a:lnTo>
                    <a:pt x="24533" y="18047"/>
                  </a:lnTo>
                  <a:cubicBezTo>
                    <a:pt x="24964" y="17783"/>
                    <a:pt x="25072" y="17720"/>
                    <a:pt x="25078" y="17720"/>
                  </a:cubicBezTo>
                  <a:close/>
                  <a:moveTo>
                    <a:pt x="18571" y="17985"/>
                  </a:moveTo>
                  <a:cubicBezTo>
                    <a:pt x="18574" y="17985"/>
                    <a:pt x="18559" y="18005"/>
                    <a:pt x="18542" y="18020"/>
                  </a:cubicBezTo>
                  <a:cubicBezTo>
                    <a:pt x="18539" y="18023"/>
                    <a:pt x="18535" y="18027"/>
                    <a:pt x="18535" y="18027"/>
                  </a:cubicBezTo>
                  <a:cubicBezTo>
                    <a:pt x="18586" y="18037"/>
                    <a:pt x="18626" y="18051"/>
                    <a:pt x="18707" y="18074"/>
                  </a:cubicBezTo>
                  <a:cubicBezTo>
                    <a:pt x="18611" y="18062"/>
                    <a:pt x="18545" y="18056"/>
                    <a:pt x="18529" y="18052"/>
                  </a:cubicBezTo>
                  <a:cubicBezTo>
                    <a:pt x="18517" y="18043"/>
                    <a:pt x="18464" y="18045"/>
                    <a:pt x="18493" y="18030"/>
                  </a:cubicBezTo>
                  <a:cubicBezTo>
                    <a:pt x="18523" y="18012"/>
                    <a:pt x="18548" y="17998"/>
                    <a:pt x="18570" y="17986"/>
                  </a:cubicBezTo>
                  <a:cubicBezTo>
                    <a:pt x="18571" y="17985"/>
                    <a:pt x="18571" y="17985"/>
                    <a:pt x="18571" y="17985"/>
                  </a:cubicBezTo>
                  <a:close/>
                  <a:moveTo>
                    <a:pt x="18708" y="17855"/>
                  </a:moveTo>
                  <a:lnTo>
                    <a:pt x="18708" y="17855"/>
                  </a:lnTo>
                  <a:cubicBezTo>
                    <a:pt x="18613" y="17922"/>
                    <a:pt x="18591" y="17929"/>
                    <a:pt x="18580" y="17929"/>
                  </a:cubicBezTo>
                  <a:cubicBezTo>
                    <a:pt x="18577" y="17929"/>
                    <a:pt x="18575" y="17928"/>
                    <a:pt x="18573" y="17928"/>
                  </a:cubicBezTo>
                  <a:cubicBezTo>
                    <a:pt x="18570" y="17928"/>
                    <a:pt x="18567" y="17929"/>
                    <a:pt x="18563" y="17931"/>
                  </a:cubicBezTo>
                  <a:cubicBezTo>
                    <a:pt x="18473" y="17987"/>
                    <a:pt x="18436" y="18009"/>
                    <a:pt x="18414" y="18021"/>
                  </a:cubicBezTo>
                  <a:cubicBezTo>
                    <a:pt x="18379" y="18037"/>
                    <a:pt x="18348" y="18054"/>
                    <a:pt x="18318" y="18068"/>
                  </a:cubicBezTo>
                  <a:cubicBezTo>
                    <a:pt x="18296" y="18077"/>
                    <a:pt x="18293" y="18081"/>
                    <a:pt x="18301" y="18084"/>
                  </a:cubicBezTo>
                  <a:cubicBezTo>
                    <a:pt x="18284" y="18083"/>
                    <a:pt x="18282" y="18080"/>
                    <a:pt x="18296" y="18073"/>
                  </a:cubicBezTo>
                  <a:lnTo>
                    <a:pt x="18401" y="17993"/>
                  </a:lnTo>
                  <a:cubicBezTo>
                    <a:pt x="18442" y="17974"/>
                    <a:pt x="18487" y="17953"/>
                    <a:pt x="18526" y="17937"/>
                  </a:cubicBezTo>
                  <a:cubicBezTo>
                    <a:pt x="18540" y="17930"/>
                    <a:pt x="18543" y="17934"/>
                    <a:pt x="18561" y="17931"/>
                  </a:cubicBezTo>
                  <a:cubicBezTo>
                    <a:pt x="18652" y="17865"/>
                    <a:pt x="18673" y="17856"/>
                    <a:pt x="18684" y="17856"/>
                  </a:cubicBezTo>
                  <a:cubicBezTo>
                    <a:pt x="18689" y="17856"/>
                    <a:pt x="18692" y="17857"/>
                    <a:pt x="18697" y="17857"/>
                  </a:cubicBezTo>
                  <a:cubicBezTo>
                    <a:pt x="18700" y="17857"/>
                    <a:pt x="18703" y="17857"/>
                    <a:pt x="18708" y="17855"/>
                  </a:cubicBezTo>
                  <a:close/>
                  <a:moveTo>
                    <a:pt x="17101" y="17753"/>
                  </a:moveTo>
                  <a:cubicBezTo>
                    <a:pt x="17101" y="17753"/>
                    <a:pt x="17101" y="17753"/>
                    <a:pt x="17102" y="17753"/>
                  </a:cubicBezTo>
                  <a:cubicBezTo>
                    <a:pt x="17115" y="17755"/>
                    <a:pt x="16982" y="17859"/>
                    <a:pt x="16891" y="17937"/>
                  </a:cubicBezTo>
                  <a:cubicBezTo>
                    <a:pt x="16780" y="18005"/>
                    <a:pt x="16620" y="18101"/>
                    <a:pt x="16608" y="18101"/>
                  </a:cubicBezTo>
                  <a:cubicBezTo>
                    <a:pt x="16607" y="18101"/>
                    <a:pt x="16607" y="18101"/>
                    <a:pt x="16607" y="18101"/>
                  </a:cubicBezTo>
                  <a:cubicBezTo>
                    <a:pt x="16635" y="18068"/>
                    <a:pt x="16760" y="17974"/>
                    <a:pt x="16846" y="17901"/>
                  </a:cubicBezTo>
                  <a:cubicBezTo>
                    <a:pt x="16935" y="17848"/>
                    <a:pt x="17084" y="17753"/>
                    <a:pt x="17101" y="17753"/>
                  </a:cubicBezTo>
                  <a:close/>
                  <a:moveTo>
                    <a:pt x="2198" y="17656"/>
                  </a:moveTo>
                  <a:cubicBezTo>
                    <a:pt x="2214" y="17656"/>
                    <a:pt x="2153" y="17705"/>
                    <a:pt x="1994" y="17811"/>
                  </a:cubicBezTo>
                  <a:cubicBezTo>
                    <a:pt x="1948" y="17842"/>
                    <a:pt x="1893" y="17892"/>
                    <a:pt x="1885" y="17906"/>
                  </a:cubicBezTo>
                  <a:cubicBezTo>
                    <a:pt x="1868" y="17928"/>
                    <a:pt x="1892" y="17927"/>
                    <a:pt x="1902" y="17942"/>
                  </a:cubicBezTo>
                  <a:cubicBezTo>
                    <a:pt x="1706" y="18059"/>
                    <a:pt x="1589" y="18143"/>
                    <a:pt x="1562" y="18143"/>
                  </a:cubicBezTo>
                  <a:cubicBezTo>
                    <a:pt x="1554" y="18143"/>
                    <a:pt x="1554" y="18137"/>
                    <a:pt x="1560" y="18124"/>
                  </a:cubicBezTo>
                  <a:cubicBezTo>
                    <a:pt x="1570" y="18101"/>
                    <a:pt x="1579" y="18071"/>
                    <a:pt x="1651" y="18011"/>
                  </a:cubicBezTo>
                  <a:cubicBezTo>
                    <a:pt x="1752" y="17899"/>
                    <a:pt x="2124" y="17686"/>
                    <a:pt x="2182" y="17661"/>
                  </a:cubicBezTo>
                  <a:cubicBezTo>
                    <a:pt x="2190" y="17658"/>
                    <a:pt x="2195" y="17656"/>
                    <a:pt x="2198" y="17656"/>
                  </a:cubicBezTo>
                  <a:close/>
                  <a:moveTo>
                    <a:pt x="24516" y="18052"/>
                  </a:moveTo>
                  <a:cubicBezTo>
                    <a:pt x="24384" y="18133"/>
                    <a:pt x="24370" y="18143"/>
                    <a:pt x="24355" y="18152"/>
                  </a:cubicBezTo>
                  <a:cubicBezTo>
                    <a:pt x="24390" y="18127"/>
                    <a:pt x="24449" y="18086"/>
                    <a:pt x="24459" y="18079"/>
                  </a:cubicBezTo>
                  <a:cubicBezTo>
                    <a:pt x="24487" y="18064"/>
                    <a:pt x="24499" y="18059"/>
                    <a:pt x="24516" y="18052"/>
                  </a:cubicBezTo>
                  <a:close/>
                  <a:moveTo>
                    <a:pt x="15104" y="18077"/>
                  </a:moveTo>
                  <a:cubicBezTo>
                    <a:pt x="15161" y="18087"/>
                    <a:pt x="15224" y="18099"/>
                    <a:pt x="15271" y="18108"/>
                  </a:cubicBezTo>
                  <a:cubicBezTo>
                    <a:pt x="15338" y="18126"/>
                    <a:pt x="15392" y="18140"/>
                    <a:pt x="15451" y="18155"/>
                  </a:cubicBezTo>
                  <a:cubicBezTo>
                    <a:pt x="15392" y="18145"/>
                    <a:pt x="15336" y="18134"/>
                    <a:pt x="15177" y="18105"/>
                  </a:cubicBezTo>
                  <a:cubicBezTo>
                    <a:pt x="15165" y="18101"/>
                    <a:pt x="15133" y="18089"/>
                    <a:pt x="15104" y="18077"/>
                  </a:cubicBezTo>
                  <a:close/>
                  <a:moveTo>
                    <a:pt x="18686" y="18113"/>
                  </a:moveTo>
                  <a:cubicBezTo>
                    <a:pt x="18699" y="18113"/>
                    <a:pt x="18760" y="18122"/>
                    <a:pt x="18794" y="18124"/>
                  </a:cubicBezTo>
                  <a:cubicBezTo>
                    <a:pt x="18833" y="18137"/>
                    <a:pt x="18889" y="18154"/>
                    <a:pt x="18913" y="18165"/>
                  </a:cubicBezTo>
                  <a:cubicBezTo>
                    <a:pt x="18915" y="18166"/>
                    <a:pt x="18913" y="18167"/>
                    <a:pt x="18909" y="18167"/>
                  </a:cubicBezTo>
                  <a:cubicBezTo>
                    <a:pt x="18893" y="18167"/>
                    <a:pt x="18841" y="18161"/>
                    <a:pt x="18783" y="18158"/>
                  </a:cubicBezTo>
                  <a:cubicBezTo>
                    <a:pt x="18732" y="18137"/>
                    <a:pt x="18686" y="18121"/>
                    <a:pt x="18683" y="18114"/>
                  </a:cubicBezTo>
                  <a:cubicBezTo>
                    <a:pt x="18683" y="18113"/>
                    <a:pt x="18684" y="18113"/>
                    <a:pt x="18686" y="18113"/>
                  </a:cubicBezTo>
                  <a:close/>
                  <a:moveTo>
                    <a:pt x="19347" y="18162"/>
                  </a:moveTo>
                  <a:lnTo>
                    <a:pt x="19434" y="18182"/>
                  </a:lnTo>
                  <a:lnTo>
                    <a:pt x="19406" y="18227"/>
                  </a:lnTo>
                  <a:lnTo>
                    <a:pt x="19338" y="18212"/>
                  </a:lnTo>
                  <a:cubicBezTo>
                    <a:pt x="19339" y="18196"/>
                    <a:pt x="19342" y="18180"/>
                    <a:pt x="19347" y="18162"/>
                  </a:cubicBezTo>
                  <a:close/>
                  <a:moveTo>
                    <a:pt x="2244" y="17749"/>
                  </a:moveTo>
                  <a:lnTo>
                    <a:pt x="2244" y="17749"/>
                  </a:lnTo>
                  <a:cubicBezTo>
                    <a:pt x="2183" y="17817"/>
                    <a:pt x="2136" y="17870"/>
                    <a:pt x="2086" y="17926"/>
                  </a:cubicBezTo>
                  <a:cubicBezTo>
                    <a:pt x="2082" y="17927"/>
                    <a:pt x="2017" y="17971"/>
                    <a:pt x="1979" y="17996"/>
                  </a:cubicBezTo>
                  <a:cubicBezTo>
                    <a:pt x="1981" y="17991"/>
                    <a:pt x="1981" y="17988"/>
                    <a:pt x="1977" y="17988"/>
                  </a:cubicBezTo>
                  <a:cubicBezTo>
                    <a:pt x="1945" y="17988"/>
                    <a:pt x="1704" y="18173"/>
                    <a:pt x="1645" y="18218"/>
                  </a:cubicBezTo>
                  <a:cubicBezTo>
                    <a:pt x="1633" y="18226"/>
                    <a:pt x="1626" y="18230"/>
                    <a:pt x="1622" y="18230"/>
                  </a:cubicBezTo>
                  <a:cubicBezTo>
                    <a:pt x="1604" y="18230"/>
                    <a:pt x="1691" y="18131"/>
                    <a:pt x="1836" y="18020"/>
                  </a:cubicBezTo>
                  <a:cubicBezTo>
                    <a:pt x="1966" y="17923"/>
                    <a:pt x="2113" y="17837"/>
                    <a:pt x="2244" y="17749"/>
                  </a:cubicBezTo>
                  <a:close/>
                  <a:moveTo>
                    <a:pt x="956" y="18011"/>
                  </a:moveTo>
                  <a:cubicBezTo>
                    <a:pt x="957" y="18011"/>
                    <a:pt x="949" y="18020"/>
                    <a:pt x="928" y="18045"/>
                  </a:cubicBezTo>
                  <a:cubicBezTo>
                    <a:pt x="940" y="18034"/>
                    <a:pt x="946" y="18029"/>
                    <a:pt x="947" y="18029"/>
                  </a:cubicBezTo>
                  <a:cubicBezTo>
                    <a:pt x="953" y="18029"/>
                    <a:pt x="904" y="18088"/>
                    <a:pt x="862" y="18134"/>
                  </a:cubicBezTo>
                  <a:cubicBezTo>
                    <a:pt x="823" y="18176"/>
                    <a:pt x="797" y="18204"/>
                    <a:pt x="769" y="18235"/>
                  </a:cubicBezTo>
                  <a:lnTo>
                    <a:pt x="769" y="18235"/>
                  </a:lnTo>
                  <a:cubicBezTo>
                    <a:pt x="815" y="18177"/>
                    <a:pt x="868" y="18113"/>
                    <a:pt x="928" y="18045"/>
                  </a:cubicBezTo>
                  <a:lnTo>
                    <a:pt x="928" y="18045"/>
                  </a:lnTo>
                  <a:cubicBezTo>
                    <a:pt x="920" y="18052"/>
                    <a:pt x="912" y="18059"/>
                    <a:pt x="905" y="18066"/>
                  </a:cubicBezTo>
                  <a:lnTo>
                    <a:pt x="905" y="18066"/>
                  </a:lnTo>
                  <a:cubicBezTo>
                    <a:pt x="933" y="18035"/>
                    <a:pt x="955" y="18011"/>
                    <a:pt x="956" y="18011"/>
                  </a:cubicBezTo>
                  <a:close/>
                  <a:moveTo>
                    <a:pt x="967" y="18071"/>
                  </a:moveTo>
                  <a:cubicBezTo>
                    <a:pt x="928" y="18131"/>
                    <a:pt x="915" y="18154"/>
                    <a:pt x="902" y="18174"/>
                  </a:cubicBezTo>
                  <a:lnTo>
                    <a:pt x="900" y="18174"/>
                  </a:lnTo>
                  <a:cubicBezTo>
                    <a:pt x="865" y="18207"/>
                    <a:pt x="821" y="18262"/>
                    <a:pt x="806" y="18276"/>
                  </a:cubicBezTo>
                  <a:cubicBezTo>
                    <a:pt x="805" y="18276"/>
                    <a:pt x="805" y="18277"/>
                    <a:pt x="804" y="18277"/>
                  </a:cubicBezTo>
                  <a:cubicBezTo>
                    <a:pt x="801" y="18277"/>
                    <a:pt x="826" y="18234"/>
                    <a:pt x="839" y="18214"/>
                  </a:cubicBezTo>
                  <a:cubicBezTo>
                    <a:pt x="892" y="18154"/>
                    <a:pt x="945" y="18096"/>
                    <a:pt x="967" y="18071"/>
                  </a:cubicBezTo>
                  <a:close/>
                  <a:moveTo>
                    <a:pt x="19304" y="18229"/>
                  </a:moveTo>
                  <a:cubicBezTo>
                    <a:pt x="19315" y="18229"/>
                    <a:pt x="19343" y="18232"/>
                    <a:pt x="19360" y="18233"/>
                  </a:cubicBezTo>
                  <a:lnTo>
                    <a:pt x="19501" y="18287"/>
                  </a:lnTo>
                  <a:cubicBezTo>
                    <a:pt x="19467" y="18282"/>
                    <a:pt x="19434" y="18276"/>
                    <a:pt x="19351" y="18262"/>
                  </a:cubicBezTo>
                  <a:cubicBezTo>
                    <a:pt x="19332" y="18251"/>
                    <a:pt x="19303" y="18239"/>
                    <a:pt x="19298" y="18230"/>
                  </a:cubicBezTo>
                  <a:cubicBezTo>
                    <a:pt x="19298" y="18229"/>
                    <a:pt x="19300" y="18229"/>
                    <a:pt x="19304" y="18229"/>
                  </a:cubicBezTo>
                  <a:close/>
                  <a:moveTo>
                    <a:pt x="19685" y="17002"/>
                  </a:moveTo>
                  <a:cubicBezTo>
                    <a:pt x="19704" y="17006"/>
                    <a:pt x="19688" y="17038"/>
                    <a:pt x="19712" y="17038"/>
                  </a:cubicBezTo>
                  <a:cubicBezTo>
                    <a:pt x="19717" y="17038"/>
                    <a:pt x="19724" y="17037"/>
                    <a:pt x="19732" y="17034"/>
                  </a:cubicBezTo>
                  <a:cubicBezTo>
                    <a:pt x="19734" y="17033"/>
                    <a:pt x="19736" y="17033"/>
                    <a:pt x="19737" y="17033"/>
                  </a:cubicBezTo>
                  <a:cubicBezTo>
                    <a:pt x="19771" y="17033"/>
                    <a:pt x="19356" y="17343"/>
                    <a:pt x="19386" y="17343"/>
                  </a:cubicBezTo>
                  <a:cubicBezTo>
                    <a:pt x="19388" y="17343"/>
                    <a:pt x="19394" y="17341"/>
                    <a:pt x="19403" y="17337"/>
                  </a:cubicBezTo>
                  <a:cubicBezTo>
                    <a:pt x="19405" y="17336"/>
                    <a:pt x="19407" y="17335"/>
                    <a:pt x="19408" y="17335"/>
                  </a:cubicBezTo>
                  <a:cubicBezTo>
                    <a:pt x="19419" y="17335"/>
                    <a:pt x="19354" y="17396"/>
                    <a:pt x="19338" y="17414"/>
                  </a:cubicBezTo>
                  <a:cubicBezTo>
                    <a:pt x="19317" y="17433"/>
                    <a:pt x="19206" y="17490"/>
                    <a:pt x="19190" y="17490"/>
                  </a:cubicBezTo>
                  <a:cubicBezTo>
                    <a:pt x="19187" y="17490"/>
                    <a:pt x="19188" y="17488"/>
                    <a:pt x="19192" y="17484"/>
                  </a:cubicBezTo>
                  <a:cubicBezTo>
                    <a:pt x="19263" y="17421"/>
                    <a:pt x="19303" y="17381"/>
                    <a:pt x="19457" y="17252"/>
                  </a:cubicBezTo>
                  <a:lnTo>
                    <a:pt x="19457" y="17252"/>
                  </a:lnTo>
                  <a:lnTo>
                    <a:pt x="19356" y="17315"/>
                  </a:lnTo>
                  <a:lnTo>
                    <a:pt x="19051" y="17549"/>
                  </a:lnTo>
                  <a:lnTo>
                    <a:pt x="18964" y="17631"/>
                  </a:lnTo>
                  <a:lnTo>
                    <a:pt x="18964" y="17631"/>
                  </a:lnTo>
                  <a:lnTo>
                    <a:pt x="19050" y="17549"/>
                  </a:lnTo>
                  <a:cubicBezTo>
                    <a:pt x="19049" y="17549"/>
                    <a:pt x="19048" y="17549"/>
                    <a:pt x="19047" y="17549"/>
                  </a:cubicBezTo>
                  <a:cubicBezTo>
                    <a:pt x="19021" y="17549"/>
                    <a:pt x="18920" y="17633"/>
                    <a:pt x="18844" y="17687"/>
                  </a:cubicBezTo>
                  <a:cubicBezTo>
                    <a:pt x="18763" y="17745"/>
                    <a:pt x="18685" y="17802"/>
                    <a:pt x="18589" y="17862"/>
                  </a:cubicBezTo>
                  <a:lnTo>
                    <a:pt x="18880" y="17639"/>
                  </a:lnTo>
                  <a:lnTo>
                    <a:pt x="18880" y="17639"/>
                  </a:lnTo>
                  <a:cubicBezTo>
                    <a:pt x="18811" y="17661"/>
                    <a:pt x="18658" y="17802"/>
                    <a:pt x="18565" y="17853"/>
                  </a:cubicBezTo>
                  <a:cubicBezTo>
                    <a:pt x="18448" y="17917"/>
                    <a:pt x="18433" y="17949"/>
                    <a:pt x="18371" y="17996"/>
                  </a:cubicBezTo>
                  <a:cubicBezTo>
                    <a:pt x="18330" y="18010"/>
                    <a:pt x="18268" y="18041"/>
                    <a:pt x="18247" y="18041"/>
                  </a:cubicBezTo>
                  <a:cubicBezTo>
                    <a:pt x="18245" y="18041"/>
                    <a:pt x="18244" y="18041"/>
                    <a:pt x="18243" y="18040"/>
                  </a:cubicBezTo>
                  <a:cubicBezTo>
                    <a:pt x="18226" y="18037"/>
                    <a:pt x="18258" y="17996"/>
                    <a:pt x="18271" y="17970"/>
                  </a:cubicBezTo>
                  <a:lnTo>
                    <a:pt x="18271" y="17970"/>
                  </a:lnTo>
                  <a:cubicBezTo>
                    <a:pt x="18208" y="18015"/>
                    <a:pt x="18123" y="18074"/>
                    <a:pt x="18087" y="18102"/>
                  </a:cubicBezTo>
                  <a:cubicBezTo>
                    <a:pt x="18080" y="18108"/>
                    <a:pt x="18073" y="18114"/>
                    <a:pt x="18064" y="18121"/>
                  </a:cubicBezTo>
                  <a:cubicBezTo>
                    <a:pt x="18033" y="18136"/>
                    <a:pt x="18086" y="18133"/>
                    <a:pt x="18101" y="18139"/>
                  </a:cubicBezTo>
                  <a:lnTo>
                    <a:pt x="18170" y="18151"/>
                  </a:lnTo>
                  <a:cubicBezTo>
                    <a:pt x="18215" y="18159"/>
                    <a:pt x="18262" y="18168"/>
                    <a:pt x="18309" y="18177"/>
                  </a:cubicBezTo>
                  <a:cubicBezTo>
                    <a:pt x="18398" y="18196"/>
                    <a:pt x="18487" y="18215"/>
                    <a:pt x="18571" y="18233"/>
                  </a:cubicBezTo>
                  <a:cubicBezTo>
                    <a:pt x="18596" y="18223"/>
                    <a:pt x="18613" y="18211"/>
                    <a:pt x="18654" y="18204"/>
                  </a:cubicBezTo>
                  <a:cubicBezTo>
                    <a:pt x="18654" y="18204"/>
                    <a:pt x="18655" y="18203"/>
                    <a:pt x="18655" y="18203"/>
                  </a:cubicBezTo>
                  <a:cubicBezTo>
                    <a:pt x="18672" y="18203"/>
                    <a:pt x="18766" y="18220"/>
                    <a:pt x="18811" y="18230"/>
                  </a:cubicBezTo>
                  <a:cubicBezTo>
                    <a:pt x="18857" y="18239"/>
                    <a:pt x="18922" y="18259"/>
                    <a:pt x="18923" y="18265"/>
                  </a:cubicBezTo>
                  <a:cubicBezTo>
                    <a:pt x="18926" y="18274"/>
                    <a:pt x="18914" y="18279"/>
                    <a:pt x="18884" y="18279"/>
                  </a:cubicBezTo>
                  <a:cubicBezTo>
                    <a:pt x="18835" y="18279"/>
                    <a:pt x="18735" y="18265"/>
                    <a:pt x="18571" y="18233"/>
                  </a:cubicBezTo>
                  <a:lnTo>
                    <a:pt x="18571" y="18233"/>
                  </a:lnTo>
                  <a:cubicBezTo>
                    <a:pt x="18597" y="18246"/>
                    <a:pt x="18579" y="18249"/>
                    <a:pt x="18547" y="18249"/>
                  </a:cubicBezTo>
                  <a:cubicBezTo>
                    <a:pt x="18520" y="18249"/>
                    <a:pt x="18482" y="18247"/>
                    <a:pt x="18453" y="18247"/>
                  </a:cubicBezTo>
                  <a:cubicBezTo>
                    <a:pt x="18422" y="18247"/>
                    <a:pt x="18402" y="18250"/>
                    <a:pt x="18418" y="18261"/>
                  </a:cubicBezTo>
                  <a:cubicBezTo>
                    <a:pt x="18467" y="18290"/>
                    <a:pt x="18389" y="18298"/>
                    <a:pt x="18367" y="18317"/>
                  </a:cubicBezTo>
                  <a:cubicBezTo>
                    <a:pt x="18149" y="18255"/>
                    <a:pt x="18086" y="18237"/>
                    <a:pt x="17842" y="18168"/>
                  </a:cubicBezTo>
                  <a:cubicBezTo>
                    <a:pt x="17849" y="18162"/>
                    <a:pt x="17858" y="18154"/>
                    <a:pt x="17867" y="18146"/>
                  </a:cubicBezTo>
                  <a:cubicBezTo>
                    <a:pt x="17908" y="18127"/>
                    <a:pt x="17931" y="18121"/>
                    <a:pt x="17989" y="18089"/>
                  </a:cubicBezTo>
                  <a:cubicBezTo>
                    <a:pt x="18068" y="18040"/>
                    <a:pt x="18180" y="17973"/>
                    <a:pt x="18277" y="17914"/>
                  </a:cubicBezTo>
                  <a:lnTo>
                    <a:pt x="18277" y="17914"/>
                  </a:lnTo>
                  <a:cubicBezTo>
                    <a:pt x="18213" y="17966"/>
                    <a:pt x="18208" y="17979"/>
                    <a:pt x="18220" y="17979"/>
                  </a:cubicBezTo>
                  <a:cubicBezTo>
                    <a:pt x="18232" y="17979"/>
                    <a:pt x="18257" y="17968"/>
                    <a:pt x="18267" y="17968"/>
                  </a:cubicBezTo>
                  <a:cubicBezTo>
                    <a:pt x="18269" y="17968"/>
                    <a:pt x="18271" y="17969"/>
                    <a:pt x="18271" y="17970"/>
                  </a:cubicBezTo>
                  <a:cubicBezTo>
                    <a:pt x="18414" y="17864"/>
                    <a:pt x="18501" y="17787"/>
                    <a:pt x="18479" y="17783"/>
                  </a:cubicBezTo>
                  <a:cubicBezTo>
                    <a:pt x="18455" y="17778"/>
                    <a:pt x="18437" y="17771"/>
                    <a:pt x="18415" y="17764"/>
                  </a:cubicBezTo>
                  <a:cubicBezTo>
                    <a:pt x="18665" y="17594"/>
                    <a:pt x="18481" y="17767"/>
                    <a:pt x="18707" y="17579"/>
                  </a:cubicBezTo>
                  <a:lnTo>
                    <a:pt x="18707" y="17579"/>
                  </a:lnTo>
                  <a:cubicBezTo>
                    <a:pt x="18696" y="17580"/>
                    <a:pt x="18685" y="17583"/>
                    <a:pt x="18680" y="17583"/>
                  </a:cubicBezTo>
                  <a:cubicBezTo>
                    <a:pt x="18666" y="17583"/>
                    <a:pt x="18687" y="17565"/>
                    <a:pt x="18836" y="17469"/>
                  </a:cubicBezTo>
                  <a:lnTo>
                    <a:pt x="18836" y="17469"/>
                  </a:lnTo>
                  <a:cubicBezTo>
                    <a:pt x="18836" y="17469"/>
                    <a:pt x="18836" y="17469"/>
                    <a:pt x="18836" y="17469"/>
                  </a:cubicBezTo>
                  <a:lnTo>
                    <a:pt x="18836" y="17469"/>
                  </a:lnTo>
                  <a:cubicBezTo>
                    <a:pt x="18836" y="17469"/>
                    <a:pt x="18836" y="17469"/>
                    <a:pt x="18836" y="17469"/>
                  </a:cubicBezTo>
                  <a:cubicBezTo>
                    <a:pt x="18918" y="17394"/>
                    <a:pt x="18959" y="17371"/>
                    <a:pt x="18979" y="17371"/>
                  </a:cubicBezTo>
                  <a:cubicBezTo>
                    <a:pt x="18990" y="17371"/>
                    <a:pt x="18996" y="17378"/>
                    <a:pt x="18999" y="17386"/>
                  </a:cubicBezTo>
                  <a:cubicBezTo>
                    <a:pt x="18999" y="17389"/>
                    <a:pt x="18926" y="17452"/>
                    <a:pt x="18877" y="17490"/>
                  </a:cubicBezTo>
                  <a:cubicBezTo>
                    <a:pt x="18792" y="17558"/>
                    <a:pt x="18748" y="17588"/>
                    <a:pt x="18736" y="17588"/>
                  </a:cubicBezTo>
                  <a:cubicBezTo>
                    <a:pt x="18734" y="17588"/>
                    <a:pt x="18733" y="17588"/>
                    <a:pt x="18733" y="17587"/>
                  </a:cubicBezTo>
                  <a:lnTo>
                    <a:pt x="18733" y="17587"/>
                  </a:lnTo>
                  <a:cubicBezTo>
                    <a:pt x="18657" y="17681"/>
                    <a:pt x="18675" y="17693"/>
                    <a:pt x="18704" y="17693"/>
                  </a:cubicBezTo>
                  <a:cubicBezTo>
                    <a:pt x="18714" y="17693"/>
                    <a:pt x="18725" y="17692"/>
                    <a:pt x="18734" y="17692"/>
                  </a:cubicBezTo>
                  <a:cubicBezTo>
                    <a:pt x="18738" y="17692"/>
                    <a:pt x="18743" y="17692"/>
                    <a:pt x="18746" y="17693"/>
                  </a:cubicBezTo>
                  <a:cubicBezTo>
                    <a:pt x="18752" y="17693"/>
                    <a:pt x="18851" y="17631"/>
                    <a:pt x="18855" y="17627"/>
                  </a:cubicBezTo>
                  <a:cubicBezTo>
                    <a:pt x="18952" y="17543"/>
                    <a:pt x="19061" y="17468"/>
                    <a:pt x="19164" y="17399"/>
                  </a:cubicBezTo>
                  <a:cubicBezTo>
                    <a:pt x="19220" y="17362"/>
                    <a:pt x="19258" y="17336"/>
                    <a:pt x="19323" y="17286"/>
                  </a:cubicBezTo>
                  <a:cubicBezTo>
                    <a:pt x="19398" y="17228"/>
                    <a:pt x="19473" y="17166"/>
                    <a:pt x="19551" y="17099"/>
                  </a:cubicBezTo>
                  <a:cubicBezTo>
                    <a:pt x="19563" y="17090"/>
                    <a:pt x="19676" y="17007"/>
                    <a:pt x="19685" y="17002"/>
                  </a:cubicBezTo>
                  <a:close/>
                  <a:moveTo>
                    <a:pt x="15257" y="18211"/>
                  </a:moveTo>
                  <a:lnTo>
                    <a:pt x="15544" y="18252"/>
                  </a:lnTo>
                  <a:cubicBezTo>
                    <a:pt x="15605" y="18274"/>
                    <a:pt x="15691" y="18301"/>
                    <a:pt x="15722" y="18317"/>
                  </a:cubicBezTo>
                  <a:cubicBezTo>
                    <a:pt x="15724" y="18318"/>
                    <a:pt x="15723" y="18319"/>
                    <a:pt x="15720" y="18319"/>
                  </a:cubicBezTo>
                  <a:cubicBezTo>
                    <a:pt x="15703" y="18319"/>
                    <a:pt x="15631" y="18307"/>
                    <a:pt x="15585" y="18302"/>
                  </a:cubicBezTo>
                  <a:cubicBezTo>
                    <a:pt x="15452" y="18265"/>
                    <a:pt x="15354" y="18237"/>
                    <a:pt x="15257" y="18211"/>
                  </a:cubicBezTo>
                  <a:close/>
                  <a:moveTo>
                    <a:pt x="23881" y="17942"/>
                  </a:moveTo>
                  <a:lnTo>
                    <a:pt x="23881" y="17942"/>
                  </a:lnTo>
                  <a:cubicBezTo>
                    <a:pt x="23775" y="18015"/>
                    <a:pt x="23665" y="18092"/>
                    <a:pt x="23565" y="18159"/>
                  </a:cubicBezTo>
                  <a:cubicBezTo>
                    <a:pt x="23485" y="18212"/>
                    <a:pt x="23415" y="18251"/>
                    <a:pt x="23291" y="18327"/>
                  </a:cubicBezTo>
                  <a:cubicBezTo>
                    <a:pt x="23425" y="18229"/>
                    <a:pt x="23519" y="18161"/>
                    <a:pt x="23544" y="18142"/>
                  </a:cubicBezTo>
                  <a:cubicBezTo>
                    <a:pt x="23666" y="18070"/>
                    <a:pt x="23771" y="18008"/>
                    <a:pt x="23881" y="17942"/>
                  </a:cubicBezTo>
                  <a:close/>
                  <a:moveTo>
                    <a:pt x="18602" y="18302"/>
                  </a:moveTo>
                  <a:cubicBezTo>
                    <a:pt x="18629" y="18307"/>
                    <a:pt x="18691" y="18318"/>
                    <a:pt x="18752" y="18330"/>
                  </a:cubicBezTo>
                  <a:cubicBezTo>
                    <a:pt x="18767" y="18336"/>
                    <a:pt x="18804" y="18349"/>
                    <a:pt x="18791" y="18349"/>
                  </a:cubicBezTo>
                  <a:cubicBezTo>
                    <a:pt x="18770" y="18349"/>
                    <a:pt x="18711" y="18340"/>
                    <a:pt x="18668" y="18335"/>
                  </a:cubicBezTo>
                  <a:cubicBezTo>
                    <a:pt x="18655" y="18329"/>
                    <a:pt x="18642" y="18321"/>
                    <a:pt x="18602" y="18302"/>
                  </a:cubicBezTo>
                  <a:close/>
                  <a:moveTo>
                    <a:pt x="18314" y="18349"/>
                  </a:moveTo>
                  <a:lnTo>
                    <a:pt x="18314" y="18351"/>
                  </a:lnTo>
                  <a:cubicBezTo>
                    <a:pt x="18316" y="18351"/>
                    <a:pt x="18319" y="18350"/>
                    <a:pt x="18322" y="18350"/>
                  </a:cubicBezTo>
                  <a:cubicBezTo>
                    <a:pt x="18374" y="18350"/>
                    <a:pt x="18524" y="18373"/>
                    <a:pt x="18624" y="18385"/>
                  </a:cubicBezTo>
                  <a:cubicBezTo>
                    <a:pt x="18638" y="18389"/>
                    <a:pt x="18654" y="18394"/>
                    <a:pt x="18672" y="18399"/>
                  </a:cubicBezTo>
                  <a:lnTo>
                    <a:pt x="18672" y="18399"/>
                  </a:lnTo>
                  <a:cubicBezTo>
                    <a:pt x="18445" y="18393"/>
                    <a:pt x="18285" y="18351"/>
                    <a:pt x="18314" y="18349"/>
                  </a:cubicBezTo>
                  <a:close/>
                  <a:moveTo>
                    <a:pt x="18784" y="18413"/>
                  </a:moveTo>
                  <a:cubicBezTo>
                    <a:pt x="18805" y="18413"/>
                    <a:pt x="18819" y="18415"/>
                    <a:pt x="18833" y="18417"/>
                  </a:cubicBezTo>
                  <a:cubicBezTo>
                    <a:pt x="18841" y="18422"/>
                    <a:pt x="18864" y="18432"/>
                    <a:pt x="18858" y="18432"/>
                  </a:cubicBezTo>
                  <a:cubicBezTo>
                    <a:pt x="18858" y="18432"/>
                    <a:pt x="18857" y="18432"/>
                    <a:pt x="18857" y="18432"/>
                  </a:cubicBezTo>
                  <a:cubicBezTo>
                    <a:pt x="18829" y="18426"/>
                    <a:pt x="18796" y="18420"/>
                    <a:pt x="18762" y="18413"/>
                  </a:cubicBezTo>
                  <a:lnTo>
                    <a:pt x="18762" y="18413"/>
                  </a:lnTo>
                  <a:cubicBezTo>
                    <a:pt x="18770" y="18413"/>
                    <a:pt x="18777" y="18413"/>
                    <a:pt x="18784" y="18413"/>
                  </a:cubicBezTo>
                  <a:close/>
                  <a:moveTo>
                    <a:pt x="19495" y="18398"/>
                  </a:moveTo>
                  <a:cubicBezTo>
                    <a:pt x="19536" y="18405"/>
                    <a:pt x="19575" y="18411"/>
                    <a:pt x="19617" y="18420"/>
                  </a:cubicBezTo>
                  <a:cubicBezTo>
                    <a:pt x="19634" y="18424"/>
                    <a:pt x="19660" y="18432"/>
                    <a:pt x="19684" y="18438"/>
                  </a:cubicBezTo>
                  <a:lnTo>
                    <a:pt x="19550" y="18414"/>
                  </a:lnTo>
                  <a:cubicBezTo>
                    <a:pt x="19529" y="18408"/>
                    <a:pt x="19513" y="18402"/>
                    <a:pt x="19495" y="18398"/>
                  </a:cubicBezTo>
                  <a:close/>
                  <a:moveTo>
                    <a:pt x="20124" y="18407"/>
                  </a:moveTo>
                  <a:lnTo>
                    <a:pt x="20124" y="18407"/>
                  </a:lnTo>
                  <a:cubicBezTo>
                    <a:pt x="20169" y="18415"/>
                    <a:pt x="20216" y="18424"/>
                    <a:pt x="20263" y="18433"/>
                  </a:cubicBezTo>
                  <a:cubicBezTo>
                    <a:pt x="20279" y="18438"/>
                    <a:pt x="20307" y="18446"/>
                    <a:pt x="20331" y="18452"/>
                  </a:cubicBezTo>
                  <a:cubicBezTo>
                    <a:pt x="20285" y="18443"/>
                    <a:pt x="20240" y="18435"/>
                    <a:pt x="20190" y="18426"/>
                  </a:cubicBezTo>
                  <a:cubicBezTo>
                    <a:pt x="20174" y="18421"/>
                    <a:pt x="20147" y="18414"/>
                    <a:pt x="20124" y="18407"/>
                  </a:cubicBezTo>
                  <a:close/>
                  <a:moveTo>
                    <a:pt x="18730" y="18416"/>
                  </a:moveTo>
                  <a:cubicBezTo>
                    <a:pt x="18800" y="18436"/>
                    <a:pt x="18866" y="18455"/>
                    <a:pt x="18860" y="18458"/>
                  </a:cubicBezTo>
                  <a:cubicBezTo>
                    <a:pt x="18856" y="18459"/>
                    <a:pt x="18850" y="18460"/>
                    <a:pt x="18841" y="18460"/>
                  </a:cubicBezTo>
                  <a:cubicBezTo>
                    <a:pt x="18795" y="18460"/>
                    <a:pt x="18686" y="18446"/>
                    <a:pt x="18585" y="18436"/>
                  </a:cubicBezTo>
                  <a:cubicBezTo>
                    <a:pt x="18651" y="18425"/>
                    <a:pt x="18697" y="18419"/>
                    <a:pt x="18730" y="18416"/>
                  </a:cubicBezTo>
                  <a:close/>
                  <a:moveTo>
                    <a:pt x="19723" y="18263"/>
                  </a:moveTo>
                  <a:cubicBezTo>
                    <a:pt x="19780" y="18263"/>
                    <a:pt x="20021" y="18338"/>
                    <a:pt x="20141" y="18362"/>
                  </a:cubicBezTo>
                  <a:cubicBezTo>
                    <a:pt x="20240" y="18383"/>
                    <a:pt x="20347" y="18407"/>
                    <a:pt x="20441" y="18427"/>
                  </a:cubicBezTo>
                  <a:cubicBezTo>
                    <a:pt x="20487" y="18439"/>
                    <a:pt x="20544" y="18457"/>
                    <a:pt x="20537" y="18460"/>
                  </a:cubicBezTo>
                  <a:cubicBezTo>
                    <a:pt x="20532" y="18461"/>
                    <a:pt x="20524" y="18462"/>
                    <a:pt x="20512" y="18462"/>
                  </a:cubicBezTo>
                  <a:cubicBezTo>
                    <a:pt x="20494" y="18462"/>
                    <a:pt x="20466" y="18459"/>
                    <a:pt x="20428" y="18452"/>
                  </a:cubicBezTo>
                  <a:cubicBezTo>
                    <a:pt x="20256" y="18418"/>
                    <a:pt x="20068" y="18380"/>
                    <a:pt x="19881" y="18343"/>
                  </a:cubicBezTo>
                  <a:cubicBezTo>
                    <a:pt x="19831" y="18332"/>
                    <a:pt x="19734" y="18307"/>
                    <a:pt x="19720" y="18302"/>
                  </a:cubicBezTo>
                  <a:cubicBezTo>
                    <a:pt x="19697" y="18290"/>
                    <a:pt x="19716" y="18286"/>
                    <a:pt x="19717" y="18277"/>
                  </a:cubicBezTo>
                  <a:cubicBezTo>
                    <a:pt x="19706" y="18267"/>
                    <a:pt x="19709" y="18263"/>
                    <a:pt x="19723" y="18263"/>
                  </a:cubicBezTo>
                  <a:close/>
                  <a:moveTo>
                    <a:pt x="842" y="18362"/>
                  </a:moveTo>
                  <a:lnTo>
                    <a:pt x="842" y="18362"/>
                  </a:lnTo>
                  <a:cubicBezTo>
                    <a:pt x="844" y="18362"/>
                    <a:pt x="819" y="18400"/>
                    <a:pt x="806" y="18420"/>
                  </a:cubicBezTo>
                  <a:cubicBezTo>
                    <a:pt x="789" y="18439"/>
                    <a:pt x="769" y="18460"/>
                    <a:pt x="753" y="18477"/>
                  </a:cubicBezTo>
                  <a:cubicBezTo>
                    <a:pt x="768" y="18454"/>
                    <a:pt x="781" y="18433"/>
                    <a:pt x="794" y="18411"/>
                  </a:cubicBezTo>
                  <a:cubicBezTo>
                    <a:pt x="812" y="18393"/>
                    <a:pt x="833" y="18370"/>
                    <a:pt x="842" y="18362"/>
                  </a:cubicBezTo>
                  <a:cubicBezTo>
                    <a:pt x="842" y="18362"/>
                    <a:pt x="842" y="18362"/>
                    <a:pt x="842" y="18362"/>
                  </a:cubicBezTo>
                  <a:close/>
                  <a:moveTo>
                    <a:pt x="1311" y="18175"/>
                  </a:moveTo>
                  <a:cubicBezTo>
                    <a:pt x="1312" y="18175"/>
                    <a:pt x="1312" y="18175"/>
                    <a:pt x="1311" y="18177"/>
                  </a:cubicBezTo>
                  <a:cubicBezTo>
                    <a:pt x="1271" y="18230"/>
                    <a:pt x="1202" y="18327"/>
                    <a:pt x="1111" y="18452"/>
                  </a:cubicBezTo>
                  <a:cubicBezTo>
                    <a:pt x="1094" y="18460"/>
                    <a:pt x="1072" y="18478"/>
                    <a:pt x="1065" y="18478"/>
                  </a:cubicBezTo>
                  <a:cubicBezTo>
                    <a:pt x="1062" y="18478"/>
                    <a:pt x="1061" y="18475"/>
                    <a:pt x="1064" y="18468"/>
                  </a:cubicBezTo>
                  <a:cubicBezTo>
                    <a:pt x="1070" y="18445"/>
                    <a:pt x="1131" y="18360"/>
                    <a:pt x="1174" y="18307"/>
                  </a:cubicBezTo>
                  <a:cubicBezTo>
                    <a:pt x="1218" y="18262"/>
                    <a:pt x="1303" y="18175"/>
                    <a:pt x="1311" y="18175"/>
                  </a:cubicBezTo>
                  <a:close/>
                  <a:moveTo>
                    <a:pt x="17269" y="18452"/>
                  </a:moveTo>
                  <a:lnTo>
                    <a:pt x="17269" y="18452"/>
                  </a:lnTo>
                  <a:cubicBezTo>
                    <a:pt x="17269" y="18452"/>
                    <a:pt x="17269" y="18452"/>
                    <a:pt x="17269" y="18452"/>
                  </a:cubicBezTo>
                  <a:lnTo>
                    <a:pt x="17271" y="18452"/>
                  </a:lnTo>
                  <a:cubicBezTo>
                    <a:pt x="17306" y="18458"/>
                    <a:pt x="17358" y="18465"/>
                    <a:pt x="17403" y="18473"/>
                  </a:cubicBezTo>
                  <a:cubicBezTo>
                    <a:pt x="17421" y="18478"/>
                    <a:pt x="17439" y="18483"/>
                    <a:pt x="17456" y="18488"/>
                  </a:cubicBezTo>
                  <a:lnTo>
                    <a:pt x="17456" y="18488"/>
                  </a:lnTo>
                  <a:cubicBezTo>
                    <a:pt x="17312" y="18464"/>
                    <a:pt x="17267" y="18452"/>
                    <a:pt x="17269" y="18452"/>
                  </a:cubicBezTo>
                  <a:close/>
                  <a:moveTo>
                    <a:pt x="17343" y="18473"/>
                  </a:moveTo>
                  <a:cubicBezTo>
                    <a:pt x="17396" y="18481"/>
                    <a:pt x="17442" y="18488"/>
                    <a:pt x="17483" y="18495"/>
                  </a:cubicBezTo>
                  <a:lnTo>
                    <a:pt x="17483" y="18495"/>
                  </a:lnTo>
                  <a:cubicBezTo>
                    <a:pt x="17491" y="18497"/>
                    <a:pt x="17499" y="18500"/>
                    <a:pt x="17508" y="18502"/>
                  </a:cubicBezTo>
                  <a:cubicBezTo>
                    <a:pt x="17452" y="18492"/>
                    <a:pt x="17396" y="18482"/>
                    <a:pt x="17343" y="18473"/>
                  </a:cubicBezTo>
                  <a:close/>
                  <a:moveTo>
                    <a:pt x="18020" y="18332"/>
                  </a:moveTo>
                  <a:cubicBezTo>
                    <a:pt x="18110" y="18350"/>
                    <a:pt x="18200" y="18371"/>
                    <a:pt x="18394" y="18414"/>
                  </a:cubicBezTo>
                  <a:lnTo>
                    <a:pt x="18394" y="18414"/>
                  </a:lnTo>
                  <a:cubicBezTo>
                    <a:pt x="18394" y="18414"/>
                    <a:pt x="18393" y="18414"/>
                    <a:pt x="18393" y="18414"/>
                  </a:cubicBezTo>
                  <a:cubicBezTo>
                    <a:pt x="18392" y="18414"/>
                    <a:pt x="18395" y="18414"/>
                    <a:pt x="18402" y="18415"/>
                  </a:cubicBezTo>
                  <a:cubicBezTo>
                    <a:pt x="18399" y="18415"/>
                    <a:pt x="18397" y="18414"/>
                    <a:pt x="18394" y="18414"/>
                  </a:cubicBezTo>
                  <a:lnTo>
                    <a:pt x="18394" y="18414"/>
                  </a:lnTo>
                  <a:cubicBezTo>
                    <a:pt x="18402" y="18414"/>
                    <a:pt x="18455" y="18422"/>
                    <a:pt x="18505" y="18432"/>
                  </a:cubicBezTo>
                  <a:cubicBezTo>
                    <a:pt x="18611" y="18455"/>
                    <a:pt x="18776" y="18493"/>
                    <a:pt x="18810" y="18505"/>
                  </a:cubicBezTo>
                  <a:cubicBezTo>
                    <a:pt x="18846" y="18518"/>
                    <a:pt x="18847" y="18527"/>
                    <a:pt x="18814" y="18527"/>
                  </a:cubicBezTo>
                  <a:cubicBezTo>
                    <a:pt x="18806" y="18527"/>
                    <a:pt x="18796" y="18527"/>
                    <a:pt x="18785" y="18526"/>
                  </a:cubicBezTo>
                  <a:cubicBezTo>
                    <a:pt x="18743" y="18521"/>
                    <a:pt x="18558" y="18482"/>
                    <a:pt x="18451" y="18458"/>
                  </a:cubicBezTo>
                  <a:cubicBezTo>
                    <a:pt x="18334" y="18432"/>
                    <a:pt x="18218" y="18401"/>
                    <a:pt x="18145" y="18379"/>
                  </a:cubicBezTo>
                  <a:cubicBezTo>
                    <a:pt x="18074" y="18358"/>
                    <a:pt x="18058" y="18346"/>
                    <a:pt x="18020" y="18332"/>
                  </a:cubicBezTo>
                  <a:close/>
                  <a:moveTo>
                    <a:pt x="23665" y="18302"/>
                  </a:moveTo>
                  <a:lnTo>
                    <a:pt x="23665" y="18302"/>
                  </a:lnTo>
                  <a:cubicBezTo>
                    <a:pt x="23588" y="18361"/>
                    <a:pt x="23512" y="18421"/>
                    <a:pt x="23434" y="18482"/>
                  </a:cubicBezTo>
                  <a:cubicBezTo>
                    <a:pt x="23396" y="18505"/>
                    <a:pt x="23331" y="18545"/>
                    <a:pt x="23325" y="18548"/>
                  </a:cubicBezTo>
                  <a:cubicBezTo>
                    <a:pt x="23357" y="18517"/>
                    <a:pt x="23385" y="18489"/>
                    <a:pt x="23450" y="18439"/>
                  </a:cubicBezTo>
                  <a:cubicBezTo>
                    <a:pt x="23479" y="18421"/>
                    <a:pt x="23590" y="18349"/>
                    <a:pt x="23665" y="18302"/>
                  </a:cubicBezTo>
                  <a:close/>
                  <a:moveTo>
                    <a:pt x="19264" y="18535"/>
                  </a:moveTo>
                  <a:lnTo>
                    <a:pt x="19264" y="18535"/>
                  </a:lnTo>
                  <a:cubicBezTo>
                    <a:pt x="19310" y="18540"/>
                    <a:pt x="19339" y="18540"/>
                    <a:pt x="19361" y="18545"/>
                  </a:cubicBezTo>
                  <a:lnTo>
                    <a:pt x="19614" y="18605"/>
                  </a:lnTo>
                  <a:cubicBezTo>
                    <a:pt x="19587" y="18602"/>
                    <a:pt x="19561" y="18602"/>
                    <a:pt x="19534" y="18596"/>
                  </a:cubicBezTo>
                  <a:cubicBezTo>
                    <a:pt x="19451" y="18577"/>
                    <a:pt x="19367" y="18558"/>
                    <a:pt x="19264" y="18535"/>
                  </a:cubicBezTo>
                  <a:close/>
                  <a:moveTo>
                    <a:pt x="19018" y="18552"/>
                  </a:moveTo>
                  <a:cubicBezTo>
                    <a:pt x="19023" y="18552"/>
                    <a:pt x="19029" y="18552"/>
                    <a:pt x="19035" y="18552"/>
                  </a:cubicBezTo>
                  <a:cubicBezTo>
                    <a:pt x="19089" y="18555"/>
                    <a:pt x="19213" y="18573"/>
                    <a:pt x="19319" y="18595"/>
                  </a:cubicBezTo>
                  <a:cubicBezTo>
                    <a:pt x="19392" y="18610"/>
                    <a:pt x="19544" y="18654"/>
                    <a:pt x="19588" y="18670"/>
                  </a:cubicBezTo>
                  <a:cubicBezTo>
                    <a:pt x="19664" y="18701"/>
                    <a:pt x="19654" y="18712"/>
                    <a:pt x="19599" y="18712"/>
                  </a:cubicBezTo>
                  <a:cubicBezTo>
                    <a:pt x="19536" y="18712"/>
                    <a:pt x="19415" y="18698"/>
                    <a:pt x="19294" y="18683"/>
                  </a:cubicBezTo>
                  <a:cubicBezTo>
                    <a:pt x="19194" y="18646"/>
                    <a:pt x="19077" y="18605"/>
                    <a:pt x="19013" y="18574"/>
                  </a:cubicBezTo>
                  <a:lnTo>
                    <a:pt x="19011" y="18574"/>
                  </a:lnTo>
                  <a:cubicBezTo>
                    <a:pt x="18981" y="18561"/>
                    <a:pt x="18981" y="18552"/>
                    <a:pt x="19018" y="18552"/>
                  </a:cubicBezTo>
                  <a:close/>
                  <a:moveTo>
                    <a:pt x="19868" y="18607"/>
                  </a:moveTo>
                  <a:cubicBezTo>
                    <a:pt x="19895" y="18607"/>
                    <a:pt x="19973" y="18620"/>
                    <a:pt x="20171" y="18664"/>
                  </a:cubicBezTo>
                  <a:cubicBezTo>
                    <a:pt x="20262" y="18682"/>
                    <a:pt x="20362" y="18701"/>
                    <a:pt x="20459" y="18719"/>
                  </a:cubicBezTo>
                  <a:cubicBezTo>
                    <a:pt x="20469" y="18723"/>
                    <a:pt x="20478" y="18727"/>
                    <a:pt x="20508" y="18739"/>
                  </a:cubicBezTo>
                  <a:cubicBezTo>
                    <a:pt x="20453" y="18733"/>
                    <a:pt x="20372" y="18723"/>
                    <a:pt x="20306" y="18714"/>
                  </a:cubicBezTo>
                  <a:cubicBezTo>
                    <a:pt x="20299" y="18713"/>
                    <a:pt x="20293" y="18713"/>
                    <a:pt x="20289" y="18713"/>
                  </a:cubicBezTo>
                  <a:cubicBezTo>
                    <a:pt x="20269" y="18713"/>
                    <a:pt x="20270" y="18719"/>
                    <a:pt x="20251" y="18719"/>
                  </a:cubicBezTo>
                  <a:cubicBezTo>
                    <a:pt x="20229" y="18719"/>
                    <a:pt x="20184" y="18712"/>
                    <a:pt x="20059" y="18683"/>
                  </a:cubicBezTo>
                  <a:cubicBezTo>
                    <a:pt x="19987" y="18667"/>
                    <a:pt x="19869" y="18630"/>
                    <a:pt x="19869" y="18630"/>
                  </a:cubicBezTo>
                  <a:cubicBezTo>
                    <a:pt x="19870" y="18623"/>
                    <a:pt x="19837" y="18607"/>
                    <a:pt x="19868" y="18607"/>
                  </a:cubicBezTo>
                  <a:close/>
                  <a:moveTo>
                    <a:pt x="16235" y="18569"/>
                  </a:moveTo>
                  <a:cubicBezTo>
                    <a:pt x="16252" y="18569"/>
                    <a:pt x="16271" y="18572"/>
                    <a:pt x="16291" y="18582"/>
                  </a:cubicBezTo>
                  <a:cubicBezTo>
                    <a:pt x="16385" y="18602"/>
                    <a:pt x="16487" y="18623"/>
                    <a:pt x="16510" y="18627"/>
                  </a:cubicBezTo>
                  <a:cubicBezTo>
                    <a:pt x="16665" y="18661"/>
                    <a:pt x="16788" y="18688"/>
                    <a:pt x="16884" y="18708"/>
                  </a:cubicBezTo>
                  <a:cubicBezTo>
                    <a:pt x="16959" y="18727"/>
                    <a:pt x="17013" y="18741"/>
                    <a:pt x="17052" y="18749"/>
                  </a:cubicBezTo>
                  <a:cubicBezTo>
                    <a:pt x="17127" y="18770"/>
                    <a:pt x="17130" y="18779"/>
                    <a:pt x="17090" y="18782"/>
                  </a:cubicBezTo>
                  <a:cubicBezTo>
                    <a:pt x="17089" y="18782"/>
                    <a:pt x="17087" y="18782"/>
                    <a:pt x="17085" y="18782"/>
                  </a:cubicBezTo>
                  <a:cubicBezTo>
                    <a:pt x="17067" y="18782"/>
                    <a:pt x="17021" y="18775"/>
                    <a:pt x="16990" y="18771"/>
                  </a:cubicBezTo>
                  <a:cubicBezTo>
                    <a:pt x="16954" y="18761"/>
                    <a:pt x="16922" y="18751"/>
                    <a:pt x="16885" y="18739"/>
                  </a:cubicBezTo>
                  <a:cubicBezTo>
                    <a:pt x="16851" y="18729"/>
                    <a:pt x="16821" y="18719"/>
                    <a:pt x="16787" y="18708"/>
                  </a:cubicBezTo>
                  <a:cubicBezTo>
                    <a:pt x="16760" y="18699"/>
                    <a:pt x="16718" y="18688"/>
                    <a:pt x="16647" y="18671"/>
                  </a:cubicBezTo>
                  <a:cubicBezTo>
                    <a:pt x="16529" y="18647"/>
                    <a:pt x="16310" y="18590"/>
                    <a:pt x="16196" y="18590"/>
                  </a:cubicBezTo>
                  <a:cubicBezTo>
                    <a:pt x="16182" y="18590"/>
                    <a:pt x="16170" y="18590"/>
                    <a:pt x="16160" y="18592"/>
                  </a:cubicBezTo>
                  <a:lnTo>
                    <a:pt x="16160" y="18592"/>
                  </a:lnTo>
                  <a:cubicBezTo>
                    <a:pt x="16179" y="18580"/>
                    <a:pt x="16205" y="18569"/>
                    <a:pt x="16235" y="18569"/>
                  </a:cubicBezTo>
                  <a:close/>
                  <a:moveTo>
                    <a:pt x="19848" y="18788"/>
                  </a:moveTo>
                  <a:cubicBezTo>
                    <a:pt x="19871" y="18790"/>
                    <a:pt x="19901" y="18794"/>
                    <a:pt x="19930" y="18798"/>
                  </a:cubicBezTo>
                  <a:lnTo>
                    <a:pt x="19930" y="18798"/>
                  </a:lnTo>
                  <a:cubicBezTo>
                    <a:pt x="19870" y="18794"/>
                    <a:pt x="19845" y="18788"/>
                    <a:pt x="19848" y="18788"/>
                  </a:cubicBezTo>
                  <a:close/>
                  <a:moveTo>
                    <a:pt x="23654" y="18676"/>
                  </a:moveTo>
                  <a:lnTo>
                    <a:pt x="23654" y="18676"/>
                  </a:lnTo>
                  <a:cubicBezTo>
                    <a:pt x="23662" y="18679"/>
                    <a:pt x="23646" y="18698"/>
                    <a:pt x="23637" y="18713"/>
                  </a:cubicBezTo>
                  <a:cubicBezTo>
                    <a:pt x="23571" y="18754"/>
                    <a:pt x="23504" y="18794"/>
                    <a:pt x="23499" y="18798"/>
                  </a:cubicBezTo>
                  <a:cubicBezTo>
                    <a:pt x="23500" y="18789"/>
                    <a:pt x="23525" y="18764"/>
                    <a:pt x="23543" y="18746"/>
                  </a:cubicBezTo>
                  <a:cubicBezTo>
                    <a:pt x="23582" y="18721"/>
                    <a:pt x="23654" y="18676"/>
                    <a:pt x="23654" y="18676"/>
                  </a:cubicBezTo>
                  <a:close/>
                  <a:moveTo>
                    <a:pt x="1582" y="18186"/>
                  </a:moveTo>
                  <a:cubicBezTo>
                    <a:pt x="1583" y="18186"/>
                    <a:pt x="1583" y="18186"/>
                    <a:pt x="1583" y="18187"/>
                  </a:cubicBezTo>
                  <a:cubicBezTo>
                    <a:pt x="1579" y="18204"/>
                    <a:pt x="1470" y="18320"/>
                    <a:pt x="1436" y="18357"/>
                  </a:cubicBezTo>
                  <a:cubicBezTo>
                    <a:pt x="1306" y="18496"/>
                    <a:pt x="1187" y="18626"/>
                    <a:pt x="1061" y="18814"/>
                  </a:cubicBezTo>
                  <a:cubicBezTo>
                    <a:pt x="1105" y="18716"/>
                    <a:pt x="1134" y="18682"/>
                    <a:pt x="1168" y="18626"/>
                  </a:cubicBezTo>
                  <a:cubicBezTo>
                    <a:pt x="1268" y="18458"/>
                    <a:pt x="1563" y="18186"/>
                    <a:pt x="1582" y="18186"/>
                  </a:cubicBezTo>
                  <a:close/>
                  <a:moveTo>
                    <a:pt x="19912" y="18807"/>
                  </a:moveTo>
                  <a:cubicBezTo>
                    <a:pt x="19933" y="18807"/>
                    <a:pt x="19953" y="18807"/>
                    <a:pt x="19971" y="18808"/>
                  </a:cubicBezTo>
                  <a:lnTo>
                    <a:pt x="19971" y="18808"/>
                  </a:lnTo>
                  <a:lnTo>
                    <a:pt x="20034" y="18826"/>
                  </a:lnTo>
                  <a:lnTo>
                    <a:pt x="20034" y="18826"/>
                  </a:lnTo>
                  <a:lnTo>
                    <a:pt x="19912" y="18807"/>
                  </a:lnTo>
                  <a:close/>
                  <a:moveTo>
                    <a:pt x="20029" y="18809"/>
                  </a:moveTo>
                  <a:cubicBezTo>
                    <a:pt x="20096" y="18812"/>
                    <a:pt x="20129" y="18816"/>
                    <a:pt x="20162" y="18821"/>
                  </a:cubicBezTo>
                  <a:lnTo>
                    <a:pt x="20162" y="18820"/>
                  </a:lnTo>
                  <a:cubicBezTo>
                    <a:pt x="20190" y="18832"/>
                    <a:pt x="20234" y="18848"/>
                    <a:pt x="20238" y="18854"/>
                  </a:cubicBezTo>
                  <a:cubicBezTo>
                    <a:pt x="20238" y="18855"/>
                    <a:pt x="20237" y="18855"/>
                    <a:pt x="20234" y="18855"/>
                  </a:cubicBezTo>
                  <a:cubicBezTo>
                    <a:pt x="20219" y="18855"/>
                    <a:pt x="20163" y="18846"/>
                    <a:pt x="20131" y="18841"/>
                  </a:cubicBezTo>
                  <a:cubicBezTo>
                    <a:pt x="20098" y="18831"/>
                    <a:pt x="20066" y="18821"/>
                    <a:pt x="20029" y="18809"/>
                  </a:cubicBezTo>
                  <a:close/>
                  <a:moveTo>
                    <a:pt x="20694" y="18771"/>
                  </a:moveTo>
                  <a:lnTo>
                    <a:pt x="20694" y="18771"/>
                  </a:lnTo>
                  <a:cubicBezTo>
                    <a:pt x="20814" y="18792"/>
                    <a:pt x="20933" y="18811"/>
                    <a:pt x="21050" y="18830"/>
                  </a:cubicBezTo>
                  <a:cubicBezTo>
                    <a:pt x="21071" y="18839"/>
                    <a:pt x="21092" y="18848"/>
                    <a:pt x="21140" y="18869"/>
                  </a:cubicBezTo>
                  <a:cubicBezTo>
                    <a:pt x="21046" y="18849"/>
                    <a:pt x="20949" y="18832"/>
                    <a:pt x="20849" y="18813"/>
                  </a:cubicBezTo>
                  <a:lnTo>
                    <a:pt x="20849" y="18811"/>
                  </a:lnTo>
                  <a:cubicBezTo>
                    <a:pt x="20805" y="18801"/>
                    <a:pt x="20746" y="18785"/>
                    <a:pt x="20694" y="18771"/>
                  </a:cubicBezTo>
                  <a:close/>
                  <a:moveTo>
                    <a:pt x="20542" y="18623"/>
                  </a:moveTo>
                  <a:cubicBezTo>
                    <a:pt x="20577" y="18623"/>
                    <a:pt x="20640" y="18629"/>
                    <a:pt x="20686" y="18632"/>
                  </a:cubicBezTo>
                  <a:cubicBezTo>
                    <a:pt x="20708" y="18633"/>
                    <a:pt x="20824" y="18658"/>
                    <a:pt x="20894" y="18673"/>
                  </a:cubicBezTo>
                  <a:cubicBezTo>
                    <a:pt x="20999" y="18720"/>
                    <a:pt x="21296" y="18739"/>
                    <a:pt x="21403" y="18789"/>
                  </a:cubicBezTo>
                  <a:cubicBezTo>
                    <a:pt x="21418" y="18796"/>
                    <a:pt x="21493" y="18816"/>
                    <a:pt x="21542" y="18829"/>
                  </a:cubicBezTo>
                  <a:cubicBezTo>
                    <a:pt x="21439" y="18812"/>
                    <a:pt x="21376" y="18804"/>
                    <a:pt x="21350" y="18804"/>
                  </a:cubicBezTo>
                  <a:cubicBezTo>
                    <a:pt x="21308" y="18804"/>
                    <a:pt x="21369" y="18826"/>
                    <a:pt x="21530" y="18870"/>
                  </a:cubicBezTo>
                  <a:cubicBezTo>
                    <a:pt x="21442" y="18854"/>
                    <a:pt x="21353" y="18837"/>
                    <a:pt x="21355" y="18837"/>
                  </a:cubicBezTo>
                  <a:lnTo>
                    <a:pt x="21355" y="18837"/>
                  </a:lnTo>
                  <a:cubicBezTo>
                    <a:pt x="21356" y="18837"/>
                    <a:pt x="21368" y="18839"/>
                    <a:pt x="21395" y="18844"/>
                  </a:cubicBezTo>
                  <a:cubicBezTo>
                    <a:pt x="20852" y="18733"/>
                    <a:pt x="20608" y="18670"/>
                    <a:pt x="20527" y="18635"/>
                  </a:cubicBezTo>
                  <a:lnTo>
                    <a:pt x="20525" y="18635"/>
                  </a:lnTo>
                  <a:cubicBezTo>
                    <a:pt x="20507" y="18626"/>
                    <a:pt x="20518" y="18623"/>
                    <a:pt x="20542" y="18623"/>
                  </a:cubicBezTo>
                  <a:close/>
                  <a:moveTo>
                    <a:pt x="824" y="18563"/>
                  </a:moveTo>
                  <a:cubicBezTo>
                    <a:pt x="840" y="18574"/>
                    <a:pt x="862" y="18577"/>
                    <a:pt x="868" y="18604"/>
                  </a:cubicBezTo>
                  <a:cubicBezTo>
                    <a:pt x="868" y="18604"/>
                    <a:pt x="789" y="18751"/>
                    <a:pt x="749" y="18816"/>
                  </a:cubicBezTo>
                  <a:cubicBezTo>
                    <a:pt x="715" y="18865"/>
                    <a:pt x="674" y="18945"/>
                    <a:pt x="669" y="18945"/>
                  </a:cubicBezTo>
                  <a:cubicBezTo>
                    <a:pt x="668" y="18945"/>
                    <a:pt x="668" y="18945"/>
                    <a:pt x="668" y="18944"/>
                  </a:cubicBezTo>
                  <a:cubicBezTo>
                    <a:pt x="683" y="18864"/>
                    <a:pt x="724" y="18763"/>
                    <a:pt x="761" y="18668"/>
                  </a:cubicBezTo>
                  <a:lnTo>
                    <a:pt x="824" y="18563"/>
                  </a:lnTo>
                  <a:close/>
                  <a:moveTo>
                    <a:pt x="20037" y="18857"/>
                  </a:moveTo>
                  <a:cubicBezTo>
                    <a:pt x="20051" y="18857"/>
                    <a:pt x="20104" y="18865"/>
                    <a:pt x="20132" y="18869"/>
                  </a:cubicBezTo>
                  <a:cubicBezTo>
                    <a:pt x="20222" y="18897"/>
                    <a:pt x="20310" y="18923"/>
                    <a:pt x="20397" y="18951"/>
                  </a:cubicBezTo>
                  <a:cubicBezTo>
                    <a:pt x="20340" y="18939"/>
                    <a:pt x="20282" y="18927"/>
                    <a:pt x="20144" y="18901"/>
                  </a:cubicBezTo>
                  <a:cubicBezTo>
                    <a:pt x="20106" y="18886"/>
                    <a:pt x="20051" y="18869"/>
                    <a:pt x="20035" y="18858"/>
                  </a:cubicBezTo>
                  <a:lnTo>
                    <a:pt x="20034" y="18858"/>
                  </a:lnTo>
                  <a:cubicBezTo>
                    <a:pt x="20033" y="18858"/>
                    <a:pt x="20034" y="18857"/>
                    <a:pt x="20037" y="18857"/>
                  </a:cubicBezTo>
                  <a:close/>
                  <a:moveTo>
                    <a:pt x="17283" y="18911"/>
                  </a:moveTo>
                  <a:lnTo>
                    <a:pt x="17283" y="18911"/>
                  </a:lnTo>
                  <a:cubicBezTo>
                    <a:pt x="17330" y="18920"/>
                    <a:pt x="17374" y="18927"/>
                    <a:pt x="17418" y="18935"/>
                  </a:cubicBezTo>
                  <a:cubicBezTo>
                    <a:pt x="17444" y="18942"/>
                    <a:pt x="17466" y="18949"/>
                    <a:pt x="17490" y="18955"/>
                  </a:cubicBezTo>
                  <a:cubicBezTo>
                    <a:pt x="17443" y="18947"/>
                    <a:pt x="17399" y="18939"/>
                    <a:pt x="17349" y="18930"/>
                  </a:cubicBezTo>
                  <a:cubicBezTo>
                    <a:pt x="17334" y="18926"/>
                    <a:pt x="17305" y="18917"/>
                    <a:pt x="17283" y="18911"/>
                  </a:cubicBezTo>
                  <a:close/>
                  <a:moveTo>
                    <a:pt x="21965" y="18954"/>
                  </a:moveTo>
                  <a:cubicBezTo>
                    <a:pt x="21977" y="18954"/>
                    <a:pt x="22007" y="18957"/>
                    <a:pt x="22020" y="18957"/>
                  </a:cubicBezTo>
                  <a:lnTo>
                    <a:pt x="22288" y="19035"/>
                  </a:lnTo>
                  <a:cubicBezTo>
                    <a:pt x="22249" y="19027"/>
                    <a:pt x="22210" y="19022"/>
                    <a:pt x="22126" y="19008"/>
                  </a:cubicBezTo>
                  <a:cubicBezTo>
                    <a:pt x="22071" y="18992"/>
                    <a:pt x="22005" y="18970"/>
                    <a:pt x="21963" y="18957"/>
                  </a:cubicBezTo>
                  <a:cubicBezTo>
                    <a:pt x="21956" y="18954"/>
                    <a:pt x="21958" y="18954"/>
                    <a:pt x="21965" y="18954"/>
                  </a:cubicBezTo>
                  <a:close/>
                  <a:moveTo>
                    <a:pt x="18153" y="19003"/>
                  </a:moveTo>
                  <a:cubicBezTo>
                    <a:pt x="18165" y="19003"/>
                    <a:pt x="18181" y="19004"/>
                    <a:pt x="18194" y="19004"/>
                  </a:cubicBezTo>
                  <a:cubicBezTo>
                    <a:pt x="18197" y="19004"/>
                    <a:pt x="18201" y="19004"/>
                    <a:pt x="18204" y="19004"/>
                  </a:cubicBezTo>
                  <a:cubicBezTo>
                    <a:pt x="18264" y="19023"/>
                    <a:pt x="18323" y="19041"/>
                    <a:pt x="18377" y="19058"/>
                  </a:cubicBezTo>
                  <a:cubicBezTo>
                    <a:pt x="18326" y="19057"/>
                    <a:pt x="18293" y="19055"/>
                    <a:pt x="18261" y="19054"/>
                  </a:cubicBezTo>
                  <a:cubicBezTo>
                    <a:pt x="18217" y="19038"/>
                    <a:pt x="18149" y="19017"/>
                    <a:pt x="18136" y="19008"/>
                  </a:cubicBezTo>
                  <a:cubicBezTo>
                    <a:pt x="18131" y="19004"/>
                    <a:pt x="18140" y="19003"/>
                    <a:pt x="18153" y="19003"/>
                  </a:cubicBezTo>
                  <a:close/>
                  <a:moveTo>
                    <a:pt x="22054" y="19039"/>
                  </a:moveTo>
                  <a:lnTo>
                    <a:pt x="22054" y="19039"/>
                  </a:lnTo>
                  <a:cubicBezTo>
                    <a:pt x="22167" y="19055"/>
                    <a:pt x="22246" y="19067"/>
                    <a:pt x="22326" y="19079"/>
                  </a:cubicBezTo>
                  <a:cubicBezTo>
                    <a:pt x="22332" y="19081"/>
                    <a:pt x="22338" y="19083"/>
                    <a:pt x="22345" y="19083"/>
                  </a:cubicBezTo>
                  <a:cubicBezTo>
                    <a:pt x="22380" y="19083"/>
                    <a:pt x="22417" y="19048"/>
                    <a:pt x="22435" y="19048"/>
                  </a:cubicBezTo>
                  <a:cubicBezTo>
                    <a:pt x="22436" y="19048"/>
                    <a:pt x="22437" y="19048"/>
                    <a:pt x="22438" y="19048"/>
                  </a:cubicBezTo>
                  <a:cubicBezTo>
                    <a:pt x="22440" y="19048"/>
                    <a:pt x="22442" y="19047"/>
                    <a:pt x="22444" y="19047"/>
                  </a:cubicBezTo>
                  <a:cubicBezTo>
                    <a:pt x="22452" y="19047"/>
                    <a:pt x="22449" y="19054"/>
                    <a:pt x="22429" y="19073"/>
                  </a:cubicBezTo>
                  <a:cubicBezTo>
                    <a:pt x="22411" y="19088"/>
                    <a:pt x="22381" y="19122"/>
                    <a:pt x="22329" y="19122"/>
                  </a:cubicBezTo>
                  <a:cubicBezTo>
                    <a:pt x="22309" y="19122"/>
                    <a:pt x="22286" y="19117"/>
                    <a:pt x="22260" y="19105"/>
                  </a:cubicBezTo>
                  <a:cubicBezTo>
                    <a:pt x="22192" y="19089"/>
                    <a:pt x="22145" y="19069"/>
                    <a:pt x="22054" y="19039"/>
                  </a:cubicBezTo>
                  <a:close/>
                  <a:moveTo>
                    <a:pt x="17680" y="18945"/>
                  </a:moveTo>
                  <a:cubicBezTo>
                    <a:pt x="18340" y="19110"/>
                    <a:pt x="18028" y="19076"/>
                    <a:pt x="18131" y="19130"/>
                  </a:cubicBezTo>
                  <a:cubicBezTo>
                    <a:pt x="17471" y="18966"/>
                    <a:pt x="17783" y="19000"/>
                    <a:pt x="17680" y="18945"/>
                  </a:cubicBezTo>
                  <a:close/>
                  <a:moveTo>
                    <a:pt x="17189" y="18236"/>
                  </a:moveTo>
                  <a:cubicBezTo>
                    <a:pt x="17191" y="18236"/>
                    <a:pt x="17190" y="18238"/>
                    <a:pt x="17185" y="18242"/>
                  </a:cubicBezTo>
                  <a:cubicBezTo>
                    <a:pt x="17160" y="18265"/>
                    <a:pt x="17132" y="18289"/>
                    <a:pt x="17093" y="18324"/>
                  </a:cubicBezTo>
                  <a:cubicBezTo>
                    <a:pt x="17072" y="18343"/>
                    <a:pt x="17160" y="18340"/>
                    <a:pt x="17196" y="18349"/>
                  </a:cubicBezTo>
                  <a:cubicBezTo>
                    <a:pt x="17243" y="18357"/>
                    <a:pt x="17293" y="18362"/>
                    <a:pt x="17344" y="18370"/>
                  </a:cubicBezTo>
                  <a:cubicBezTo>
                    <a:pt x="17446" y="18385"/>
                    <a:pt x="17555" y="18399"/>
                    <a:pt x="17667" y="18415"/>
                  </a:cubicBezTo>
                  <a:cubicBezTo>
                    <a:pt x="18006" y="18549"/>
                    <a:pt x="18240" y="18599"/>
                    <a:pt x="18312" y="18620"/>
                  </a:cubicBezTo>
                  <a:cubicBezTo>
                    <a:pt x="18561" y="18691"/>
                    <a:pt x="18652" y="18692"/>
                    <a:pt x="18763" y="18711"/>
                  </a:cubicBezTo>
                  <a:cubicBezTo>
                    <a:pt x="18830" y="18723"/>
                    <a:pt x="18874" y="18728"/>
                    <a:pt x="18892" y="18728"/>
                  </a:cubicBezTo>
                  <a:cubicBezTo>
                    <a:pt x="18926" y="18728"/>
                    <a:pt x="18874" y="18710"/>
                    <a:pt x="18716" y="18676"/>
                  </a:cubicBezTo>
                  <a:cubicBezTo>
                    <a:pt x="18162" y="18554"/>
                    <a:pt x="18504" y="18593"/>
                    <a:pt x="18218" y="18523"/>
                  </a:cubicBezTo>
                  <a:lnTo>
                    <a:pt x="18218" y="18523"/>
                  </a:lnTo>
                  <a:cubicBezTo>
                    <a:pt x="18289" y="18533"/>
                    <a:pt x="18362" y="18542"/>
                    <a:pt x="18427" y="18555"/>
                  </a:cubicBezTo>
                  <a:cubicBezTo>
                    <a:pt x="19301" y="18745"/>
                    <a:pt x="19314" y="18748"/>
                    <a:pt x="19525" y="18749"/>
                  </a:cubicBezTo>
                  <a:cubicBezTo>
                    <a:pt x="19628" y="18789"/>
                    <a:pt x="19684" y="18820"/>
                    <a:pt x="19820" y="18863"/>
                  </a:cubicBezTo>
                  <a:cubicBezTo>
                    <a:pt x="19907" y="18891"/>
                    <a:pt x="19996" y="18938"/>
                    <a:pt x="20297" y="18979"/>
                  </a:cubicBezTo>
                  <a:cubicBezTo>
                    <a:pt x="20477" y="19030"/>
                    <a:pt x="20675" y="19088"/>
                    <a:pt x="20827" y="19130"/>
                  </a:cubicBezTo>
                  <a:cubicBezTo>
                    <a:pt x="20846" y="19137"/>
                    <a:pt x="20845" y="19139"/>
                    <a:pt x="20831" y="19139"/>
                  </a:cubicBezTo>
                  <a:cubicBezTo>
                    <a:pt x="20777" y="19139"/>
                    <a:pt x="20527" y="19101"/>
                    <a:pt x="20403" y="19069"/>
                  </a:cubicBezTo>
                  <a:cubicBezTo>
                    <a:pt x="20058" y="18981"/>
                    <a:pt x="19921" y="18962"/>
                    <a:pt x="19864" y="18962"/>
                  </a:cubicBezTo>
                  <a:cubicBezTo>
                    <a:pt x="19829" y="18962"/>
                    <a:pt x="19824" y="18969"/>
                    <a:pt x="19819" y="18972"/>
                  </a:cubicBezTo>
                  <a:cubicBezTo>
                    <a:pt x="19805" y="18977"/>
                    <a:pt x="19792" y="18980"/>
                    <a:pt x="19772" y="18980"/>
                  </a:cubicBezTo>
                  <a:cubicBezTo>
                    <a:pt x="19721" y="18980"/>
                    <a:pt x="19633" y="18958"/>
                    <a:pt x="19414" y="18894"/>
                  </a:cubicBezTo>
                  <a:cubicBezTo>
                    <a:pt x="19057" y="18794"/>
                    <a:pt x="18896" y="18768"/>
                    <a:pt x="18792" y="18768"/>
                  </a:cubicBezTo>
                  <a:cubicBezTo>
                    <a:pt x="18789" y="18768"/>
                    <a:pt x="18786" y="18768"/>
                    <a:pt x="18783" y="18769"/>
                  </a:cubicBezTo>
                  <a:cubicBezTo>
                    <a:pt x="18769" y="18766"/>
                    <a:pt x="18641" y="18741"/>
                    <a:pt x="18567" y="18726"/>
                  </a:cubicBezTo>
                  <a:cubicBezTo>
                    <a:pt x="18543" y="18722"/>
                    <a:pt x="18521" y="18718"/>
                    <a:pt x="18501" y="18715"/>
                  </a:cubicBezTo>
                  <a:lnTo>
                    <a:pt x="18501" y="18715"/>
                  </a:lnTo>
                  <a:cubicBezTo>
                    <a:pt x="18520" y="18721"/>
                    <a:pt x="18540" y="18726"/>
                    <a:pt x="18561" y="18732"/>
                  </a:cubicBezTo>
                  <a:lnTo>
                    <a:pt x="18399" y="18702"/>
                  </a:lnTo>
                  <a:cubicBezTo>
                    <a:pt x="18402" y="18701"/>
                    <a:pt x="18404" y="18700"/>
                    <a:pt x="18406" y="18699"/>
                  </a:cubicBezTo>
                  <a:lnTo>
                    <a:pt x="18406" y="18699"/>
                  </a:lnTo>
                  <a:cubicBezTo>
                    <a:pt x="18430" y="18703"/>
                    <a:pt x="18462" y="18709"/>
                    <a:pt x="18501" y="18715"/>
                  </a:cubicBezTo>
                  <a:lnTo>
                    <a:pt x="18501" y="18715"/>
                  </a:lnTo>
                  <a:cubicBezTo>
                    <a:pt x="18484" y="18710"/>
                    <a:pt x="18467" y="18706"/>
                    <a:pt x="18451" y="18701"/>
                  </a:cubicBezTo>
                  <a:cubicBezTo>
                    <a:pt x="18437" y="18699"/>
                    <a:pt x="18423" y="18697"/>
                    <a:pt x="18408" y="18695"/>
                  </a:cubicBezTo>
                  <a:lnTo>
                    <a:pt x="18408" y="18695"/>
                  </a:lnTo>
                  <a:cubicBezTo>
                    <a:pt x="18408" y="18696"/>
                    <a:pt x="18407" y="18698"/>
                    <a:pt x="18406" y="18699"/>
                  </a:cubicBezTo>
                  <a:lnTo>
                    <a:pt x="18406" y="18699"/>
                  </a:lnTo>
                  <a:cubicBezTo>
                    <a:pt x="18340" y="18687"/>
                    <a:pt x="18319" y="18682"/>
                    <a:pt x="18323" y="18682"/>
                  </a:cubicBezTo>
                  <a:cubicBezTo>
                    <a:pt x="18348" y="18686"/>
                    <a:pt x="18378" y="18690"/>
                    <a:pt x="18408" y="18695"/>
                  </a:cubicBezTo>
                  <a:lnTo>
                    <a:pt x="18408" y="18695"/>
                  </a:lnTo>
                  <a:cubicBezTo>
                    <a:pt x="18415" y="18667"/>
                    <a:pt x="18174" y="18612"/>
                    <a:pt x="17803" y="18546"/>
                  </a:cubicBezTo>
                  <a:lnTo>
                    <a:pt x="17871" y="18518"/>
                  </a:lnTo>
                  <a:cubicBezTo>
                    <a:pt x="17729" y="18453"/>
                    <a:pt x="17692" y="18438"/>
                    <a:pt x="17686" y="18438"/>
                  </a:cubicBezTo>
                  <a:cubicBezTo>
                    <a:pt x="17684" y="18438"/>
                    <a:pt x="17687" y="18441"/>
                    <a:pt x="17690" y="18443"/>
                  </a:cubicBezTo>
                  <a:cubicBezTo>
                    <a:pt x="17694" y="18446"/>
                    <a:pt x="17681" y="18447"/>
                    <a:pt x="17657" y="18447"/>
                  </a:cubicBezTo>
                  <a:cubicBezTo>
                    <a:pt x="17591" y="18447"/>
                    <a:pt x="17438" y="18437"/>
                    <a:pt x="17333" y="18418"/>
                  </a:cubicBezTo>
                  <a:cubicBezTo>
                    <a:pt x="17283" y="18410"/>
                    <a:pt x="17225" y="18398"/>
                    <a:pt x="17162" y="18386"/>
                  </a:cubicBezTo>
                  <a:lnTo>
                    <a:pt x="17068" y="18368"/>
                  </a:lnTo>
                  <a:cubicBezTo>
                    <a:pt x="17041" y="18361"/>
                    <a:pt x="16987" y="18360"/>
                    <a:pt x="17006" y="18343"/>
                  </a:cubicBezTo>
                  <a:lnTo>
                    <a:pt x="17037" y="18318"/>
                  </a:lnTo>
                  <a:cubicBezTo>
                    <a:pt x="17083" y="18295"/>
                    <a:pt x="17179" y="18236"/>
                    <a:pt x="17189" y="18236"/>
                  </a:cubicBezTo>
                  <a:close/>
                  <a:moveTo>
                    <a:pt x="17690" y="19111"/>
                  </a:moveTo>
                  <a:cubicBezTo>
                    <a:pt x="17743" y="19125"/>
                    <a:pt x="17788" y="19136"/>
                    <a:pt x="17827" y="19146"/>
                  </a:cubicBezTo>
                  <a:lnTo>
                    <a:pt x="17827" y="19146"/>
                  </a:lnTo>
                  <a:cubicBezTo>
                    <a:pt x="17814" y="19144"/>
                    <a:pt x="17801" y="19143"/>
                    <a:pt x="17789" y="19141"/>
                  </a:cubicBezTo>
                  <a:cubicBezTo>
                    <a:pt x="17755" y="19130"/>
                    <a:pt x="17722" y="19122"/>
                    <a:pt x="17690" y="19111"/>
                  </a:cubicBezTo>
                  <a:close/>
                  <a:moveTo>
                    <a:pt x="17753" y="19121"/>
                  </a:moveTo>
                  <a:cubicBezTo>
                    <a:pt x="17754" y="19121"/>
                    <a:pt x="17756" y="19121"/>
                    <a:pt x="17758" y="19122"/>
                  </a:cubicBezTo>
                  <a:cubicBezTo>
                    <a:pt x="17802" y="19133"/>
                    <a:pt x="17840" y="19144"/>
                    <a:pt x="17881" y="19154"/>
                  </a:cubicBezTo>
                  <a:cubicBezTo>
                    <a:pt x="17874" y="19153"/>
                    <a:pt x="17866" y="19152"/>
                    <a:pt x="17858" y="19151"/>
                  </a:cubicBezTo>
                  <a:lnTo>
                    <a:pt x="17858" y="19151"/>
                  </a:lnTo>
                  <a:cubicBezTo>
                    <a:pt x="17758" y="19125"/>
                    <a:pt x="17749" y="19121"/>
                    <a:pt x="17753" y="19121"/>
                  </a:cubicBezTo>
                  <a:close/>
                  <a:moveTo>
                    <a:pt x="909" y="18845"/>
                  </a:moveTo>
                  <a:cubicBezTo>
                    <a:pt x="916" y="18845"/>
                    <a:pt x="906" y="18873"/>
                    <a:pt x="824" y="19033"/>
                  </a:cubicBezTo>
                  <a:cubicBezTo>
                    <a:pt x="780" y="19127"/>
                    <a:pt x="753" y="19179"/>
                    <a:pt x="750" y="19179"/>
                  </a:cubicBezTo>
                  <a:cubicBezTo>
                    <a:pt x="747" y="19179"/>
                    <a:pt x="754" y="19158"/>
                    <a:pt x="771" y="19113"/>
                  </a:cubicBezTo>
                  <a:cubicBezTo>
                    <a:pt x="790" y="19061"/>
                    <a:pt x="786" y="19052"/>
                    <a:pt x="797" y="19016"/>
                  </a:cubicBezTo>
                  <a:cubicBezTo>
                    <a:pt x="808" y="18991"/>
                    <a:pt x="822" y="18951"/>
                    <a:pt x="834" y="18919"/>
                  </a:cubicBezTo>
                  <a:cubicBezTo>
                    <a:pt x="852" y="18894"/>
                    <a:pt x="884" y="18849"/>
                    <a:pt x="888" y="18849"/>
                  </a:cubicBezTo>
                  <a:cubicBezTo>
                    <a:pt x="888" y="18849"/>
                    <a:pt x="889" y="18849"/>
                    <a:pt x="889" y="18849"/>
                  </a:cubicBezTo>
                  <a:lnTo>
                    <a:pt x="889" y="18848"/>
                  </a:lnTo>
                  <a:cubicBezTo>
                    <a:pt x="889" y="18852"/>
                    <a:pt x="890" y="18853"/>
                    <a:pt x="892" y="18853"/>
                  </a:cubicBezTo>
                  <a:cubicBezTo>
                    <a:pt x="896" y="18853"/>
                    <a:pt x="905" y="18845"/>
                    <a:pt x="909" y="18845"/>
                  </a:cubicBezTo>
                  <a:close/>
                  <a:moveTo>
                    <a:pt x="21227" y="19097"/>
                  </a:moveTo>
                  <a:cubicBezTo>
                    <a:pt x="21324" y="19113"/>
                    <a:pt x="21424" y="19128"/>
                    <a:pt x="21524" y="19144"/>
                  </a:cubicBezTo>
                  <a:cubicBezTo>
                    <a:pt x="21579" y="19160"/>
                    <a:pt x="21688" y="19191"/>
                    <a:pt x="21681" y="19191"/>
                  </a:cubicBezTo>
                  <a:cubicBezTo>
                    <a:pt x="21681" y="19191"/>
                    <a:pt x="21680" y="19191"/>
                    <a:pt x="21680" y="19191"/>
                  </a:cubicBezTo>
                  <a:cubicBezTo>
                    <a:pt x="21580" y="19178"/>
                    <a:pt x="21456" y="19160"/>
                    <a:pt x="21340" y="19144"/>
                  </a:cubicBezTo>
                  <a:cubicBezTo>
                    <a:pt x="21311" y="19132"/>
                    <a:pt x="21280" y="19119"/>
                    <a:pt x="21227" y="19097"/>
                  </a:cubicBezTo>
                  <a:close/>
                  <a:moveTo>
                    <a:pt x="18329" y="19105"/>
                  </a:moveTo>
                  <a:lnTo>
                    <a:pt x="18329" y="19105"/>
                  </a:lnTo>
                  <a:cubicBezTo>
                    <a:pt x="18382" y="19116"/>
                    <a:pt x="18435" y="19123"/>
                    <a:pt x="18552" y="19144"/>
                  </a:cubicBezTo>
                  <a:cubicBezTo>
                    <a:pt x="18611" y="19163"/>
                    <a:pt x="18685" y="19185"/>
                    <a:pt x="18730" y="19200"/>
                  </a:cubicBezTo>
                  <a:cubicBezTo>
                    <a:pt x="18736" y="19201"/>
                    <a:pt x="18735" y="19202"/>
                    <a:pt x="18731" y="19202"/>
                  </a:cubicBezTo>
                  <a:cubicBezTo>
                    <a:pt x="18719" y="19202"/>
                    <a:pt x="18686" y="19198"/>
                    <a:pt x="18670" y="19198"/>
                  </a:cubicBezTo>
                  <a:lnTo>
                    <a:pt x="18329" y="19105"/>
                  </a:lnTo>
                  <a:close/>
                  <a:moveTo>
                    <a:pt x="17883" y="19161"/>
                  </a:moveTo>
                  <a:cubicBezTo>
                    <a:pt x="18018" y="19195"/>
                    <a:pt x="18042" y="19202"/>
                    <a:pt x="18067" y="19208"/>
                  </a:cubicBezTo>
                  <a:cubicBezTo>
                    <a:pt x="18023" y="19200"/>
                    <a:pt x="17950" y="19185"/>
                    <a:pt x="17939" y="19183"/>
                  </a:cubicBezTo>
                  <a:cubicBezTo>
                    <a:pt x="17909" y="19174"/>
                    <a:pt x="17900" y="19168"/>
                    <a:pt x="17883" y="19161"/>
                  </a:cubicBezTo>
                  <a:close/>
                  <a:moveTo>
                    <a:pt x="17027" y="19101"/>
                  </a:moveTo>
                  <a:lnTo>
                    <a:pt x="17027" y="19101"/>
                  </a:lnTo>
                  <a:cubicBezTo>
                    <a:pt x="17099" y="19113"/>
                    <a:pt x="17166" y="19125"/>
                    <a:pt x="17246" y="19138"/>
                  </a:cubicBezTo>
                  <a:cubicBezTo>
                    <a:pt x="17393" y="19167"/>
                    <a:pt x="17549" y="19198"/>
                    <a:pt x="17600" y="19208"/>
                  </a:cubicBezTo>
                  <a:cubicBezTo>
                    <a:pt x="17714" y="19226"/>
                    <a:pt x="17736" y="19230"/>
                    <a:pt x="17761" y="19233"/>
                  </a:cubicBezTo>
                  <a:cubicBezTo>
                    <a:pt x="17792" y="19250"/>
                    <a:pt x="17879" y="19281"/>
                    <a:pt x="17842" y="19281"/>
                  </a:cubicBezTo>
                  <a:cubicBezTo>
                    <a:pt x="17840" y="19281"/>
                    <a:pt x="17838" y="19281"/>
                    <a:pt x="17836" y="19281"/>
                  </a:cubicBezTo>
                  <a:cubicBezTo>
                    <a:pt x="17784" y="19278"/>
                    <a:pt x="17600" y="19245"/>
                    <a:pt x="17456" y="19219"/>
                  </a:cubicBezTo>
                  <a:cubicBezTo>
                    <a:pt x="17402" y="19208"/>
                    <a:pt x="17283" y="19178"/>
                    <a:pt x="17218" y="19160"/>
                  </a:cubicBezTo>
                  <a:cubicBezTo>
                    <a:pt x="17143" y="19136"/>
                    <a:pt x="17088" y="19120"/>
                    <a:pt x="17027" y="19101"/>
                  </a:cubicBezTo>
                  <a:close/>
                  <a:moveTo>
                    <a:pt x="19191" y="19245"/>
                  </a:moveTo>
                  <a:lnTo>
                    <a:pt x="19191" y="19245"/>
                  </a:lnTo>
                  <a:cubicBezTo>
                    <a:pt x="19220" y="19250"/>
                    <a:pt x="19242" y="19253"/>
                    <a:pt x="19267" y="19257"/>
                  </a:cubicBezTo>
                  <a:cubicBezTo>
                    <a:pt x="19300" y="19267"/>
                    <a:pt x="19339" y="19279"/>
                    <a:pt x="19361" y="19286"/>
                  </a:cubicBezTo>
                  <a:cubicBezTo>
                    <a:pt x="19353" y="19285"/>
                    <a:pt x="19298" y="19276"/>
                    <a:pt x="19264" y="19270"/>
                  </a:cubicBezTo>
                  <a:cubicBezTo>
                    <a:pt x="19241" y="19263"/>
                    <a:pt x="19216" y="19254"/>
                    <a:pt x="19191" y="19245"/>
                  </a:cubicBezTo>
                  <a:close/>
                  <a:moveTo>
                    <a:pt x="24920" y="17522"/>
                  </a:moveTo>
                  <a:lnTo>
                    <a:pt x="24920" y="17522"/>
                  </a:lnTo>
                  <a:cubicBezTo>
                    <a:pt x="24914" y="17539"/>
                    <a:pt x="24934" y="17540"/>
                    <a:pt x="24868" y="17594"/>
                  </a:cubicBezTo>
                  <a:cubicBezTo>
                    <a:pt x="24753" y="17690"/>
                    <a:pt x="24506" y="17871"/>
                    <a:pt x="24464" y="17918"/>
                  </a:cubicBezTo>
                  <a:cubicBezTo>
                    <a:pt x="24459" y="17924"/>
                    <a:pt x="24459" y="17926"/>
                    <a:pt x="24463" y="17926"/>
                  </a:cubicBezTo>
                  <a:cubicBezTo>
                    <a:pt x="24474" y="17926"/>
                    <a:pt x="24517" y="17905"/>
                    <a:pt x="24531" y="17905"/>
                  </a:cubicBezTo>
                  <a:cubicBezTo>
                    <a:pt x="24541" y="17905"/>
                    <a:pt x="24533" y="17918"/>
                    <a:pt x="24475" y="17964"/>
                  </a:cubicBezTo>
                  <a:cubicBezTo>
                    <a:pt x="24397" y="18026"/>
                    <a:pt x="24558" y="17946"/>
                    <a:pt x="24266" y="18136"/>
                  </a:cubicBezTo>
                  <a:cubicBezTo>
                    <a:pt x="24155" y="18208"/>
                    <a:pt x="24109" y="18235"/>
                    <a:pt x="24102" y="18235"/>
                  </a:cubicBezTo>
                  <a:cubicBezTo>
                    <a:pt x="24091" y="18235"/>
                    <a:pt x="24161" y="18179"/>
                    <a:pt x="24236" y="18121"/>
                  </a:cubicBezTo>
                  <a:cubicBezTo>
                    <a:pt x="24252" y="18109"/>
                    <a:pt x="24282" y="18086"/>
                    <a:pt x="24280" y="18086"/>
                  </a:cubicBezTo>
                  <a:lnTo>
                    <a:pt x="24280" y="18086"/>
                  </a:lnTo>
                  <a:cubicBezTo>
                    <a:pt x="24280" y="18086"/>
                    <a:pt x="24280" y="18086"/>
                    <a:pt x="24280" y="18086"/>
                  </a:cubicBezTo>
                  <a:cubicBezTo>
                    <a:pt x="24230" y="18111"/>
                    <a:pt x="24183" y="18134"/>
                    <a:pt x="24111" y="18177"/>
                  </a:cubicBezTo>
                  <a:cubicBezTo>
                    <a:pt x="24094" y="18186"/>
                    <a:pt x="23949" y="18292"/>
                    <a:pt x="23933" y="18308"/>
                  </a:cubicBezTo>
                  <a:cubicBezTo>
                    <a:pt x="23877" y="18370"/>
                    <a:pt x="23834" y="18417"/>
                    <a:pt x="23778" y="18480"/>
                  </a:cubicBezTo>
                  <a:cubicBezTo>
                    <a:pt x="23732" y="18527"/>
                    <a:pt x="23688" y="18576"/>
                    <a:pt x="23575" y="18666"/>
                  </a:cubicBezTo>
                  <a:cubicBezTo>
                    <a:pt x="23515" y="18714"/>
                    <a:pt x="23316" y="18844"/>
                    <a:pt x="23179" y="18938"/>
                  </a:cubicBezTo>
                  <a:cubicBezTo>
                    <a:pt x="23179" y="18938"/>
                    <a:pt x="23179" y="18938"/>
                    <a:pt x="23178" y="18938"/>
                  </a:cubicBezTo>
                  <a:cubicBezTo>
                    <a:pt x="23169" y="18938"/>
                    <a:pt x="23144" y="18947"/>
                    <a:pt x="23136" y="18947"/>
                  </a:cubicBezTo>
                  <a:cubicBezTo>
                    <a:pt x="23131" y="18947"/>
                    <a:pt x="23132" y="18943"/>
                    <a:pt x="23148" y="18930"/>
                  </a:cubicBezTo>
                  <a:cubicBezTo>
                    <a:pt x="23448" y="18701"/>
                    <a:pt x="23026" y="18941"/>
                    <a:pt x="23376" y="18677"/>
                  </a:cubicBezTo>
                  <a:cubicBezTo>
                    <a:pt x="23377" y="18677"/>
                    <a:pt x="23378" y="18676"/>
                    <a:pt x="23377" y="18676"/>
                  </a:cubicBezTo>
                  <a:lnTo>
                    <a:pt x="23377" y="18676"/>
                  </a:lnTo>
                  <a:cubicBezTo>
                    <a:pt x="23374" y="18676"/>
                    <a:pt x="23227" y="18752"/>
                    <a:pt x="23117" y="18816"/>
                  </a:cubicBezTo>
                  <a:cubicBezTo>
                    <a:pt x="23026" y="18873"/>
                    <a:pt x="22879" y="18964"/>
                    <a:pt x="22751" y="19045"/>
                  </a:cubicBezTo>
                  <a:cubicBezTo>
                    <a:pt x="22742" y="19050"/>
                    <a:pt x="22683" y="19098"/>
                    <a:pt x="22678" y="19107"/>
                  </a:cubicBezTo>
                  <a:cubicBezTo>
                    <a:pt x="22614" y="19189"/>
                    <a:pt x="22422" y="19286"/>
                    <a:pt x="22404" y="19292"/>
                  </a:cubicBezTo>
                  <a:cubicBezTo>
                    <a:pt x="22327" y="19285"/>
                    <a:pt x="22376" y="19253"/>
                    <a:pt x="22232" y="19217"/>
                  </a:cubicBezTo>
                  <a:cubicBezTo>
                    <a:pt x="22037" y="19163"/>
                    <a:pt x="21991" y="19144"/>
                    <a:pt x="22032" y="19144"/>
                  </a:cubicBezTo>
                  <a:cubicBezTo>
                    <a:pt x="22065" y="19144"/>
                    <a:pt x="22155" y="19157"/>
                    <a:pt x="22269" y="19173"/>
                  </a:cubicBezTo>
                  <a:cubicBezTo>
                    <a:pt x="22292" y="19182"/>
                    <a:pt x="22312" y="19186"/>
                    <a:pt x="22331" y="19186"/>
                  </a:cubicBezTo>
                  <a:cubicBezTo>
                    <a:pt x="22401" y="19186"/>
                    <a:pt x="22441" y="19134"/>
                    <a:pt x="22476" y="19119"/>
                  </a:cubicBezTo>
                  <a:cubicBezTo>
                    <a:pt x="22520" y="19094"/>
                    <a:pt x="22544" y="19083"/>
                    <a:pt x="22555" y="19079"/>
                  </a:cubicBezTo>
                  <a:cubicBezTo>
                    <a:pt x="22625" y="19052"/>
                    <a:pt x="22648" y="19057"/>
                    <a:pt x="22692" y="19048"/>
                  </a:cubicBezTo>
                  <a:cubicBezTo>
                    <a:pt x="23397" y="18545"/>
                    <a:pt x="23743" y="18298"/>
                    <a:pt x="23909" y="18180"/>
                  </a:cubicBezTo>
                  <a:cubicBezTo>
                    <a:pt x="24032" y="18091"/>
                    <a:pt x="24056" y="18072"/>
                    <a:pt x="24055" y="18072"/>
                  </a:cubicBezTo>
                  <a:lnTo>
                    <a:pt x="24055" y="18072"/>
                  </a:lnTo>
                  <a:cubicBezTo>
                    <a:pt x="24054" y="18072"/>
                    <a:pt x="24051" y="18075"/>
                    <a:pt x="24047" y="18077"/>
                  </a:cubicBezTo>
                  <a:cubicBezTo>
                    <a:pt x="24084" y="18051"/>
                    <a:pt x="24143" y="18009"/>
                    <a:pt x="24152" y="18002"/>
                  </a:cubicBezTo>
                  <a:cubicBezTo>
                    <a:pt x="24181" y="17986"/>
                    <a:pt x="24193" y="17983"/>
                    <a:pt x="24211" y="17976"/>
                  </a:cubicBezTo>
                  <a:lnTo>
                    <a:pt x="24211" y="17976"/>
                  </a:lnTo>
                  <a:cubicBezTo>
                    <a:pt x="24184" y="17993"/>
                    <a:pt x="24159" y="18011"/>
                    <a:pt x="24131" y="18029"/>
                  </a:cubicBezTo>
                  <a:cubicBezTo>
                    <a:pt x="23709" y="18318"/>
                    <a:pt x="23522" y="18476"/>
                    <a:pt x="23574" y="18499"/>
                  </a:cubicBezTo>
                  <a:cubicBezTo>
                    <a:pt x="23874" y="18276"/>
                    <a:pt x="24087" y="18104"/>
                    <a:pt x="24212" y="17983"/>
                  </a:cubicBezTo>
                  <a:cubicBezTo>
                    <a:pt x="24222" y="17974"/>
                    <a:pt x="24211" y="17978"/>
                    <a:pt x="24211" y="17976"/>
                  </a:cubicBezTo>
                  <a:cubicBezTo>
                    <a:pt x="24261" y="17943"/>
                    <a:pt x="24334" y="17898"/>
                    <a:pt x="24359" y="17881"/>
                  </a:cubicBezTo>
                  <a:cubicBezTo>
                    <a:pt x="24417" y="17850"/>
                    <a:pt x="24437" y="17849"/>
                    <a:pt x="24503" y="17812"/>
                  </a:cubicBezTo>
                  <a:cubicBezTo>
                    <a:pt x="24659" y="17725"/>
                    <a:pt x="24777" y="17647"/>
                    <a:pt x="24752" y="17636"/>
                  </a:cubicBezTo>
                  <a:cubicBezTo>
                    <a:pt x="24751" y="17634"/>
                    <a:pt x="24790" y="17603"/>
                    <a:pt x="24802" y="17596"/>
                  </a:cubicBezTo>
                  <a:cubicBezTo>
                    <a:pt x="24845" y="17569"/>
                    <a:pt x="24915" y="17525"/>
                    <a:pt x="24920" y="17522"/>
                  </a:cubicBezTo>
                  <a:close/>
                  <a:moveTo>
                    <a:pt x="21920" y="19233"/>
                  </a:moveTo>
                  <a:cubicBezTo>
                    <a:pt x="21945" y="19233"/>
                    <a:pt x="21987" y="19236"/>
                    <a:pt x="22049" y="19244"/>
                  </a:cubicBezTo>
                  <a:cubicBezTo>
                    <a:pt x="21951" y="19250"/>
                    <a:pt x="22426" y="19375"/>
                    <a:pt x="22287" y="19375"/>
                  </a:cubicBezTo>
                  <a:cubicBezTo>
                    <a:pt x="22274" y="19375"/>
                    <a:pt x="22257" y="19374"/>
                    <a:pt x="22233" y="19372"/>
                  </a:cubicBezTo>
                  <a:cubicBezTo>
                    <a:pt x="22061" y="19310"/>
                    <a:pt x="21802" y="19233"/>
                    <a:pt x="21920" y="19233"/>
                  </a:cubicBezTo>
                  <a:close/>
                  <a:moveTo>
                    <a:pt x="18831" y="19278"/>
                  </a:moveTo>
                  <a:cubicBezTo>
                    <a:pt x="18858" y="19278"/>
                    <a:pt x="18973" y="19297"/>
                    <a:pt x="19089" y="19314"/>
                  </a:cubicBezTo>
                  <a:cubicBezTo>
                    <a:pt x="19198" y="19353"/>
                    <a:pt x="19253" y="19370"/>
                    <a:pt x="19307" y="19389"/>
                  </a:cubicBezTo>
                  <a:cubicBezTo>
                    <a:pt x="19145" y="19357"/>
                    <a:pt x="19145" y="19379"/>
                    <a:pt x="18927" y="19317"/>
                  </a:cubicBezTo>
                  <a:cubicBezTo>
                    <a:pt x="18863" y="19300"/>
                    <a:pt x="18808" y="19279"/>
                    <a:pt x="18829" y="19278"/>
                  </a:cubicBezTo>
                  <a:cubicBezTo>
                    <a:pt x="18830" y="19278"/>
                    <a:pt x="18830" y="19278"/>
                    <a:pt x="18831" y="19278"/>
                  </a:cubicBezTo>
                  <a:close/>
                  <a:moveTo>
                    <a:pt x="20609" y="19169"/>
                  </a:moveTo>
                  <a:cubicBezTo>
                    <a:pt x="20696" y="19182"/>
                    <a:pt x="20827" y="19203"/>
                    <a:pt x="21003" y="19229"/>
                  </a:cubicBezTo>
                  <a:cubicBezTo>
                    <a:pt x="21149" y="19256"/>
                    <a:pt x="21227" y="19282"/>
                    <a:pt x="21267" y="19319"/>
                  </a:cubicBezTo>
                  <a:cubicBezTo>
                    <a:pt x="21270" y="19322"/>
                    <a:pt x="21255" y="19320"/>
                    <a:pt x="21270" y="19325"/>
                  </a:cubicBezTo>
                  <a:cubicBezTo>
                    <a:pt x="21428" y="19369"/>
                    <a:pt x="21495" y="19395"/>
                    <a:pt x="21448" y="19395"/>
                  </a:cubicBezTo>
                  <a:cubicBezTo>
                    <a:pt x="21425" y="19395"/>
                    <a:pt x="21376" y="19389"/>
                    <a:pt x="21298" y="19376"/>
                  </a:cubicBezTo>
                  <a:cubicBezTo>
                    <a:pt x="21133" y="19350"/>
                    <a:pt x="20612" y="19200"/>
                    <a:pt x="20609" y="19169"/>
                  </a:cubicBezTo>
                  <a:close/>
                  <a:moveTo>
                    <a:pt x="814" y="19236"/>
                  </a:moveTo>
                  <a:cubicBezTo>
                    <a:pt x="800" y="19278"/>
                    <a:pt x="789" y="19316"/>
                    <a:pt x="774" y="19358"/>
                  </a:cubicBezTo>
                  <a:cubicBezTo>
                    <a:pt x="768" y="19372"/>
                    <a:pt x="758" y="19397"/>
                    <a:pt x="749" y="19414"/>
                  </a:cubicBezTo>
                  <a:cubicBezTo>
                    <a:pt x="762" y="19375"/>
                    <a:pt x="775" y="19336"/>
                    <a:pt x="789" y="19295"/>
                  </a:cubicBezTo>
                  <a:cubicBezTo>
                    <a:pt x="796" y="19279"/>
                    <a:pt x="806" y="19257"/>
                    <a:pt x="814" y="19236"/>
                  </a:cubicBezTo>
                  <a:close/>
                  <a:moveTo>
                    <a:pt x="20093" y="19324"/>
                  </a:moveTo>
                  <a:cubicBezTo>
                    <a:pt x="20125" y="19324"/>
                    <a:pt x="20357" y="19366"/>
                    <a:pt x="20806" y="19448"/>
                  </a:cubicBezTo>
                  <a:lnTo>
                    <a:pt x="20738" y="19491"/>
                  </a:lnTo>
                  <a:cubicBezTo>
                    <a:pt x="20280" y="19378"/>
                    <a:pt x="20058" y="19324"/>
                    <a:pt x="20093" y="19324"/>
                  </a:cubicBezTo>
                  <a:close/>
                  <a:moveTo>
                    <a:pt x="15751" y="19244"/>
                  </a:moveTo>
                  <a:cubicBezTo>
                    <a:pt x="15760" y="19263"/>
                    <a:pt x="15866" y="19228"/>
                    <a:pt x="15548" y="19432"/>
                  </a:cubicBezTo>
                  <a:cubicBezTo>
                    <a:pt x="15532" y="19442"/>
                    <a:pt x="15507" y="19457"/>
                    <a:pt x="15486" y="19470"/>
                  </a:cubicBezTo>
                  <a:cubicBezTo>
                    <a:pt x="15466" y="19479"/>
                    <a:pt x="15430" y="19496"/>
                    <a:pt x="15423" y="19496"/>
                  </a:cubicBezTo>
                  <a:cubicBezTo>
                    <a:pt x="15422" y="19496"/>
                    <a:pt x="15422" y="19496"/>
                    <a:pt x="15421" y="19495"/>
                  </a:cubicBezTo>
                  <a:cubicBezTo>
                    <a:pt x="15405" y="19482"/>
                    <a:pt x="15345" y="19494"/>
                    <a:pt x="15632" y="19308"/>
                  </a:cubicBezTo>
                  <a:cubicBezTo>
                    <a:pt x="15655" y="19294"/>
                    <a:pt x="15751" y="19244"/>
                    <a:pt x="15751" y="19244"/>
                  </a:cubicBezTo>
                  <a:close/>
                  <a:moveTo>
                    <a:pt x="15633" y="19442"/>
                  </a:moveTo>
                  <a:lnTo>
                    <a:pt x="15633" y="19442"/>
                  </a:lnTo>
                  <a:cubicBezTo>
                    <a:pt x="15594" y="19467"/>
                    <a:pt x="15555" y="19492"/>
                    <a:pt x="15513" y="19519"/>
                  </a:cubicBezTo>
                  <a:cubicBezTo>
                    <a:pt x="15498" y="19526"/>
                    <a:pt x="15473" y="19539"/>
                    <a:pt x="15451" y="19550"/>
                  </a:cubicBezTo>
                  <a:cubicBezTo>
                    <a:pt x="15491" y="19525"/>
                    <a:pt x="15527" y="19501"/>
                    <a:pt x="15566" y="19476"/>
                  </a:cubicBezTo>
                  <a:cubicBezTo>
                    <a:pt x="15591" y="19464"/>
                    <a:pt x="15611" y="19453"/>
                    <a:pt x="15633" y="19442"/>
                  </a:cubicBezTo>
                  <a:close/>
                  <a:moveTo>
                    <a:pt x="15373" y="19428"/>
                  </a:moveTo>
                  <a:cubicBezTo>
                    <a:pt x="15379" y="19428"/>
                    <a:pt x="15342" y="19455"/>
                    <a:pt x="15327" y="19467"/>
                  </a:cubicBezTo>
                  <a:lnTo>
                    <a:pt x="15010" y="19635"/>
                  </a:lnTo>
                  <a:cubicBezTo>
                    <a:pt x="15054" y="19606"/>
                    <a:pt x="15099" y="19578"/>
                    <a:pt x="15195" y="19514"/>
                  </a:cubicBezTo>
                  <a:cubicBezTo>
                    <a:pt x="15254" y="19485"/>
                    <a:pt x="15324" y="19451"/>
                    <a:pt x="15370" y="19429"/>
                  </a:cubicBezTo>
                  <a:cubicBezTo>
                    <a:pt x="15372" y="19428"/>
                    <a:pt x="15373" y="19428"/>
                    <a:pt x="15373" y="19428"/>
                  </a:cubicBezTo>
                  <a:close/>
                  <a:moveTo>
                    <a:pt x="466" y="19303"/>
                  </a:moveTo>
                  <a:cubicBezTo>
                    <a:pt x="480" y="19303"/>
                    <a:pt x="437" y="19458"/>
                    <a:pt x="413" y="19604"/>
                  </a:cubicBezTo>
                  <a:cubicBezTo>
                    <a:pt x="388" y="19656"/>
                    <a:pt x="374" y="19709"/>
                    <a:pt x="353" y="19775"/>
                  </a:cubicBezTo>
                  <a:cubicBezTo>
                    <a:pt x="353" y="19698"/>
                    <a:pt x="358" y="19628"/>
                    <a:pt x="369" y="19557"/>
                  </a:cubicBezTo>
                  <a:lnTo>
                    <a:pt x="369" y="19559"/>
                  </a:lnTo>
                  <a:cubicBezTo>
                    <a:pt x="396" y="19476"/>
                    <a:pt x="430" y="19351"/>
                    <a:pt x="450" y="19325"/>
                  </a:cubicBezTo>
                  <a:cubicBezTo>
                    <a:pt x="459" y="19310"/>
                    <a:pt x="464" y="19303"/>
                    <a:pt x="466" y="19303"/>
                  </a:cubicBezTo>
                  <a:close/>
                  <a:moveTo>
                    <a:pt x="18120" y="19273"/>
                  </a:moveTo>
                  <a:cubicBezTo>
                    <a:pt x="18130" y="19273"/>
                    <a:pt x="18152" y="19275"/>
                    <a:pt x="18190" y="19281"/>
                  </a:cubicBezTo>
                  <a:cubicBezTo>
                    <a:pt x="18365" y="19301"/>
                    <a:pt x="18482" y="19314"/>
                    <a:pt x="18649" y="19335"/>
                  </a:cubicBezTo>
                  <a:cubicBezTo>
                    <a:pt x="18861" y="19364"/>
                    <a:pt x="19207" y="19435"/>
                    <a:pt x="19326" y="19478"/>
                  </a:cubicBezTo>
                  <a:cubicBezTo>
                    <a:pt x="19476" y="19535"/>
                    <a:pt x="19609" y="19563"/>
                    <a:pt x="19919" y="19613"/>
                  </a:cubicBezTo>
                  <a:cubicBezTo>
                    <a:pt x="19935" y="19617"/>
                    <a:pt x="20101" y="19659"/>
                    <a:pt x="20109" y="19660"/>
                  </a:cubicBezTo>
                  <a:cubicBezTo>
                    <a:pt x="20104" y="19660"/>
                    <a:pt x="20100" y="19660"/>
                    <a:pt x="20096" y="19660"/>
                  </a:cubicBezTo>
                  <a:cubicBezTo>
                    <a:pt x="19917" y="19660"/>
                    <a:pt x="20591" y="19788"/>
                    <a:pt x="20821" y="19848"/>
                  </a:cubicBezTo>
                  <a:cubicBezTo>
                    <a:pt x="20790" y="19844"/>
                    <a:pt x="20774" y="19843"/>
                    <a:pt x="20744" y="19838"/>
                  </a:cubicBezTo>
                  <a:cubicBezTo>
                    <a:pt x="20515" y="19797"/>
                    <a:pt x="20284" y="19756"/>
                    <a:pt x="20053" y="19716"/>
                  </a:cubicBezTo>
                  <a:lnTo>
                    <a:pt x="20053" y="19716"/>
                  </a:lnTo>
                  <a:cubicBezTo>
                    <a:pt x="20181" y="19756"/>
                    <a:pt x="20319" y="19800"/>
                    <a:pt x="20432" y="19835"/>
                  </a:cubicBezTo>
                  <a:cubicBezTo>
                    <a:pt x="20458" y="19844"/>
                    <a:pt x="20461" y="19851"/>
                    <a:pt x="20441" y="19851"/>
                  </a:cubicBezTo>
                  <a:cubicBezTo>
                    <a:pt x="20432" y="19851"/>
                    <a:pt x="20419" y="19850"/>
                    <a:pt x="20402" y="19847"/>
                  </a:cubicBezTo>
                  <a:cubicBezTo>
                    <a:pt x="20340" y="19838"/>
                    <a:pt x="20191" y="19809"/>
                    <a:pt x="20097" y="19787"/>
                  </a:cubicBezTo>
                  <a:cubicBezTo>
                    <a:pt x="19968" y="19756"/>
                    <a:pt x="19838" y="19725"/>
                    <a:pt x="19719" y="19697"/>
                  </a:cubicBezTo>
                  <a:cubicBezTo>
                    <a:pt x="19495" y="19640"/>
                    <a:pt x="19588" y="19637"/>
                    <a:pt x="19180" y="19545"/>
                  </a:cubicBezTo>
                  <a:cubicBezTo>
                    <a:pt x="19081" y="19523"/>
                    <a:pt x="19052" y="19506"/>
                    <a:pt x="19107" y="19506"/>
                  </a:cubicBezTo>
                  <a:cubicBezTo>
                    <a:pt x="19135" y="19506"/>
                    <a:pt x="19184" y="19510"/>
                    <a:pt x="19257" y="19520"/>
                  </a:cubicBezTo>
                  <a:cubicBezTo>
                    <a:pt x="19308" y="19528"/>
                    <a:pt x="19341" y="19532"/>
                    <a:pt x="19356" y="19532"/>
                  </a:cubicBezTo>
                  <a:cubicBezTo>
                    <a:pt x="19390" y="19532"/>
                    <a:pt x="19326" y="19512"/>
                    <a:pt x="19141" y="19472"/>
                  </a:cubicBezTo>
                  <a:cubicBezTo>
                    <a:pt x="19069" y="19456"/>
                    <a:pt x="18951" y="19441"/>
                    <a:pt x="18911" y="19438"/>
                  </a:cubicBezTo>
                  <a:cubicBezTo>
                    <a:pt x="18909" y="19438"/>
                    <a:pt x="18908" y="19438"/>
                    <a:pt x="18906" y="19438"/>
                  </a:cubicBezTo>
                  <a:cubicBezTo>
                    <a:pt x="18882" y="19438"/>
                    <a:pt x="18907" y="19451"/>
                    <a:pt x="18882" y="19451"/>
                  </a:cubicBezTo>
                  <a:cubicBezTo>
                    <a:pt x="18864" y="19451"/>
                    <a:pt x="18817" y="19444"/>
                    <a:pt x="18702" y="19419"/>
                  </a:cubicBezTo>
                  <a:cubicBezTo>
                    <a:pt x="18548" y="19384"/>
                    <a:pt x="18386" y="19345"/>
                    <a:pt x="18245" y="19313"/>
                  </a:cubicBezTo>
                  <a:cubicBezTo>
                    <a:pt x="18172" y="19294"/>
                    <a:pt x="18089" y="19273"/>
                    <a:pt x="18120" y="19273"/>
                  </a:cubicBezTo>
                  <a:close/>
                  <a:moveTo>
                    <a:pt x="20738" y="19491"/>
                  </a:moveTo>
                  <a:lnTo>
                    <a:pt x="20738" y="19491"/>
                  </a:lnTo>
                  <a:cubicBezTo>
                    <a:pt x="20922" y="19517"/>
                    <a:pt x="21228" y="19630"/>
                    <a:pt x="21382" y="19630"/>
                  </a:cubicBezTo>
                  <a:cubicBezTo>
                    <a:pt x="21391" y="19630"/>
                    <a:pt x="21400" y="19630"/>
                    <a:pt x="21408" y="19629"/>
                  </a:cubicBezTo>
                  <a:cubicBezTo>
                    <a:pt x="21418" y="19631"/>
                    <a:pt x="21595" y="19666"/>
                    <a:pt x="21699" y="19687"/>
                  </a:cubicBezTo>
                  <a:cubicBezTo>
                    <a:pt x="21695" y="19698"/>
                    <a:pt x="21767" y="19722"/>
                    <a:pt x="21901" y="19757"/>
                  </a:cubicBezTo>
                  <a:cubicBezTo>
                    <a:pt x="21970" y="19773"/>
                    <a:pt x="22052" y="19794"/>
                    <a:pt x="22146" y="19818"/>
                  </a:cubicBezTo>
                  <a:cubicBezTo>
                    <a:pt x="22196" y="19828"/>
                    <a:pt x="22248" y="19841"/>
                    <a:pt x="22304" y="19853"/>
                  </a:cubicBezTo>
                  <a:cubicBezTo>
                    <a:pt x="22332" y="19860"/>
                    <a:pt x="22361" y="19866"/>
                    <a:pt x="22391" y="19872"/>
                  </a:cubicBezTo>
                  <a:cubicBezTo>
                    <a:pt x="22419" y="19879"/>
                    <a:pt x="22470" y="19882"/>
                    <a:pt x="22417" y="19906"/>
                  </a:cubicBezTo>
                  <a:cubicBezTo>
                    <a:pt x="22372" y="19937"/>
                    <a:pt x="22289" y="19984"/>
                    <a:pt x="22279" y="19984"/>
                  </a:cubicBezTo>
                  <a:cubicBezTo>
                    <a:pt x="22278" y="19984"/>
                    <a:pt x="22278" y="19983"/>
                    <a:pt x="22282" y="19979"/>
                  </a:cubicBezTo>
                  <a:cubicBezTo>
                    <a:pt x="22298" y="19966"/>
                    <a:pt x="22316" y="19950"/>
                    <a:pt x="22336" y="19932"/>
                  </a:cubicBezTo>
                  <a:lnTo>
                    <a:pt x="22372" y="19904"/>
                  </a:lnTo>
                  <a:cubicBezTo>
                    <a:pt x="22385" y="19894"/>
                    <a:pt x="22339" y="19895"/>
                    <a:pt x="22326" y="19890"/>
                  </a:cubicBezTo>
                  <a:cubicBezTo>
                    <a:pt x="22242" y="19873"/>
                    <a:pt x="22145" y="19856"/>
                    <a:pt x="22038" y="19835"/>
                  </a:cubicBezTo>
                  <a:cubicBezTo>
                    <a:pt x="21826" y="19791"/>
                    <a:pt x="21577" y="19734"/>
                    <a:pt x="21295" y="19666"/>
                  </a:cubicBezTo>
                  <a:cubicBezTo>
                    <a:pt x="20931" y="19589"/>
                    <a:pt x="20583" y="19516"/>
                    <a:pt x="20693" y="19514"/>
                  </a:cubicBezTo>
                  <a:cubicBezTo>
                    <a:pt x="20743" y="19514"/>
                    <a:pt x="20725" y="19498"/>
                    <a:pt x="20738" y="19491"/>
                  </a:cubicBezTo>
                  <a:close/>
                  <a:moveTo>
                    <a:pt x="20402" y="20041"/>
                  </a:moveTo>
                  <a:cubicBezTo>
                    <a:pt x="20406" y="20041"/>
                    <a:pt x="20444" y="20047"/>
                    <a:pt x="20466" y="20050"/>
                  </a:cubicBezTo>
                  <a:cubicBezTo>
                    <a:pt x="20482" y="20056"/>
                    <a:pt x="20505" y="20065"/>
                    <a:pt x="20509" y="20068"/>
                  </a:cubicBezTo>
                  <a:cubicBezTo>
                    <a:pt x="20503" y="20068"/>
                    <a:pt x="20466" y="20062"/>
                    <a:pt x="20441" y="20059"/>
                  </a:cubicBezTo>
                  <a:cubicBezTo>
                    <a:pt x="20428" y="20053"/>
                    <a:pt x="20405" y="20044"/>
                    <a:pt x="20402" y="20041"/>
                  </a:cubicBezTo>
                  <a:close/>
                  <a:moveTo>
                    <a:pt x="640" y="19965"/>
                  </a:moveTo>
                  <a:lnTo>
                    <a:pt x="640" y="19965"/>
                  </a:lnTo>
                  <a:cubicBezTo>
                    <a:pt x="637" y="20004"/>
                    <a:pt x="640" y="20044"/>
                    <a:pt x="639" y="20084"/>
                  </a:cubicBezTo>
                  <a:cubicBezTo>
                    <a:pt x="636" y="20109"/>
                    <a:pt x="634" y="20128"/>
                    <a:pt x="631" y="20149"/>
                  </a:cubicBezTo>
                  <a:cubicBezTo>
                    <a:pt x="631" y="20107"/>
                    <a:pt x="631" y="20068"/>
                    <a:pt x="631" y="20023"/>
                  </a:cubicBezTo>
                  <a:cubicBezTo>
                    <a:pt x="633" y="20009"/>
                    <a:pt x="634" y="19985"/>
                    <a:pt x="640" y="19965"/>
                  </a:cubicBezTo>
                  <a:close/>
                  <a:moveTo>
                    <a:pt x="14311" y="20147"/>
                  </a:moveTo>
                  <a:cubicBezTo>
                    <a:pt x="14320" y="20147"/>
                    <a:pt x="14164" y="20238"/>
                    <a:pt x="14087" y="20287"/>
                  </a:cubicBezTo>
                  <a:cubicBezTo>
                    <a:pt x="14043" y="20304"/>
                    <a:pt x="13993" y="20324"/>
                    <a:pt x="13953" y="20338"/>
                  </a:cubicBezTo>
                  <a:cubicBezTo>
                    <a:pt x="13881" y="20365"/>
                    <a:pt x="13802" y="20391"/>
                    <a:pt x="13756" y="20402"/>
                  </a:cubicBezTo>
                  <a:cubicBezTo>
                    <a:pt x="13755" y="20402"/>
                    <a:pt x="13755" y="20402"/>
                    <a:pt x="13755" y="20402"/>
                  </a:cubicBezTo>
                  <a:cubicBezTo>
                    <a:pt x="13745" y="20402"/>
                    <a:pt x="13813" y="20361"/>
                    <a:pt x="13838" y="20344"/>
                  </a:cubicBezTo>
                  <a:cubicBezTo>
                    <a:pt x="13903" y="20309"/>
                    <a:pt x="13953" y="20284"/>
                    <a:pt x="13961" y="20279"/>
                  </a:cubicBezTo>
                  <a:cubicBezTo>
                    <a:pt x="14086" y="20231"/>
                    <a:pt x="14222" y="20175"/>
                    <a:pt x="14309" y="20147"/>
                  </a:cubicBezTo>
                  <a:cubicBezTo>
                    <a:pt x="14310" y="20147"/>
                    <a:pt x="14310" y="20147"/>
                    <a:pt x="14311" y="20147"/>
                  </a:cubicBezTo>
                  <a:close/>
                  <a:moveTo>
                    <a:pt x="13945" y="20400"/>
                  </a:moveTo>
                  <a:cubicBezTo>
                    <a:pt x="13921" y="20414"/>
                    <a:pt x="13897" y="20429"/>
                    <a:pt x="13872" y="20443"/>
                  </a:cubicBezTo>
                  <a:cubicBezTo>
                    <a:pt x="13879" y="20442"/>
                    <a:pt x="13887" y="20440"/>
                    <a:pt x="13894" y="20439"/>
                  </a:cubicBezTo>
                  <a:lnTo>
                    <a:pt x="13894" y="20439"/>
                  </a:lnTo>
                  <a:cubicBezTo>
                    <a:pt x="13893" y="20440"/>
                    <a:pt x="13891" y="20441"/>
                    <a:pt x="13890" y="20441"/>
                  </a:cubicBezTo>
                  <a:cubicBezTo>
                    <a:pt x="13864" y="20452"/>
                    <a:pt x="13839" y="20461"/>
                    <a:pt x="13836" y="20461"/>
                  </a:cubicBezTo>
                  <a:cubicBezTo>
                    <a:pt x="13834" y="20461"/>
                    <a:pt x="13843" y="20456"/>
                    <a:pt x="13872" y="20443"/>
                  </a:cubicBezTo>
                  <a:lnTo>
                    <a:pt x="13872" y="20443"/>
                  </a:lnTo>
                  <a:cubicBezTo>
                    <a:pt x="13850" y="20450"/>
                    <a:pt x="13838" y="20452"/>
                    <a:pt x="13833" y="20452"/>
                  </a:cubicBezTo>
                  <a:cubicBezTo>
                    <a:pt x="13822" y="20452"/>
                    <a:pt x="13838" y="20441"/>
                    <a:pt x="13855" y="20430"/>
                  </a:cubicBezTo>
                  <a:cubicBezTo>
                    <a:pt x="13884" y="20420"/>
                    <a:pt x="13917" y="20410"/>
                    <a:pt x="13945" y="20400"/>
                  </a:cubicBezTo>
                  <a:close/>
                  <a:moveTo>
                    <a:pt x="622" y="19759"/>
                  </a:moveTo>
                  <a:cubicBezTo>
                    <a:pt x="630" y="19759"/>
                    <a:pt x="630" y="19804"/>
                    <a:pt x="605" y="19968"/>
                  </a:cubicBezTo>
                  <a:lnTo>
                    <a:pt x="596" y="20150"/>
                  </a:lnTo>
                  <a:cubicBezTo>
                    <a:pt x="586" y="20241"/>
                    <a:pt x="603" y="20334"/>
                    <a:pt x="606" y="20421"/>
                  </a:cubicBezTo>
                  <a:cubicBezTo>
                    <a:pt x="605" y="20459"/>
                    <a:pt x="607" y="20516"/>
                    <a:pt x="606" y="20516"/>
                  </a:cubicBezTo>
                  <a:cubicBezTo>
                    <a:pt x="606" y="20516"/>
                    <a:pt x="606" y="20516"/>
                    <a:pt x="606" y="20515"/>
                  </a:cubicBezTo>
                  <a:cubicBezTo>
                    <a:pt x="574" y="20371"/>
                    <a:pt x="547" y="20212"/>
                    <a:pt x="544" y="20051"/>
                  </a:cubicBezTo>
                  <a:cubicBezTo>
                    <a:pt x="553" y="19956"/>
                    <a:pt x="593" y="19832"/>
                    <a:pt x="609" y="19782"/>
                  </a:cubicBezTo>
                  <a:cubicBezTo>
                    <a:pt x="614" y="19769"/>
                    <a:pt x="619" y="19759"/>
                    <a:pt x="622" y="19759"/>
                  </a:cubicBezTo>
                  <a:close/>
                  <a:moveTo>
                    <a:pt x="20562" y="20471"/>
                  </a:moveTo>
                  <a:cubicBezTo>
                    <a:pt x="20562" y="20471"/>
                    <a:pt x="20562" y="20471"/>
                    <a:pt x="20560" y="20472"/>
                  </a:cubicBezTo>
                  <a:cubicBezTo>
                    <a:pt x="20530" y="20494"/>
                    <a:pt x="20490" y="20525"/>
                    <a:pt x="20452" y="20553"/>
                  </a:cubicBezTo>
                  <a:lnTo>
                    <a:pt x="20448" y="20553"/>
                  </a:lnTo>
                  <a:cubicBezTo>
                    <a:pt x="20484" y="20519"/>
                    <a:pt x="20501" y="20505"/>
                    <a:pt x="20519" y="20490"/>
                  </a:cubicBezTo>
                  <a:cubicBezTo>
                    <a:pt x="20532" y="20485"/>
                    <a:pt x="20559" y="20471"/>
                    <a:pt x="20562" y="20471"/>
                  </a:cubicBezTo>
                  <a:close/>
                  <a:moveTo>
                    <a:pt x="20463" y="20553"/>
                  </a:moveTo>
                  <a:lnTo>
                    <a:pt x="20384" y="20615"/>
                  </a:lnTo>
                  <a:cubicBezTo>
                    <a:pt x="20399" y="20600"/>
                    <a:pt x="20412" y="20587"/>
                    <a:pt x="20424" y="20576"/>
                  </a:cubicBezTo>
                  <a:lnTo>
                    <a:pt x="20424" y="20576"/>
                  </a:lnTo>
                  <a:lnTo>
                    <a:pt x="20463" y="20553"/>
                  </a:lnTo>
                  <a:close/>
                  <a:moveTo>
                    <a:pt x="20405" y="20587"/>
                  </a:moveTo>
                  <a:lnTo>
                    <a:pt x="20405" y="20587"/>
                  </a:lnTo>
                  <a:cubicBezTo>
                    <a:pt x="20356" y="20632"/>
                    <a:pt x="20329" y="20649"/>
                    <a:pt x="20329" y="20649"/>
                  </a:cubicBezTo>
                  <a:cubicBezTo>
                    <a:pt x="20329" y="20649"/>
                    <a:pt x="20329" y="20649"/>
                    <a:pt x="20329" y="20649"/>
                  </a:cubicBezTo>
                  <a:cubicBezTo>
                    <a:pt x="20344" y="20636"/>
                    <a:pt x="20365" y="20616"/>
                    <a:pt x="20382" y="20600"/>
                  </a:cubicBezTo>
                  <a:lnTo>
                    <a:pt x="20405" y="20587"/>
                  </a:lnTo>
                  <a:close/>
                  <a:moveTo>
                    <a:pt x="20724" y="20566"/>
                  </a:moveTo>
                  <a:cubicBezTo>
                    <a:pt x="20729" y="20566"/>
                    <a:pt x="20732" y="20568"/>
                    <a:pt x="20733" y="20571"/>
                  </a:cubicBezTo>
                  <a:cubicBezTo>
                    <a:pt x="20730" y="20572"/>
                    <a:pt x="20655" y="20625"/>
                    <a:pt x="20593" y="20669"/>
                  </a:cubicBezTo>
                  <a:cubicBezTo>
                    <a:pt x="20587" y="20663"/>
                    <a:pt x="20581" y="20662"/>
                    <a:pt x="20585" y="20650"/>
                  </a:cubicBezTo>
                  <a:cubicBezTo>
                    <a:pt x="20588" y="20649"/>
                    <a:pt x="20700" y="20571"/>
                    <a:pt x="20700" y="20571"/>
                  </a:cubicBezTo>
                  <a:cubicBezTo>
                    <a:pt x="20710" y="20568"/>
                    <a:pt x="20719" y="20566"/>
                    <a:pt x="20724" y="20566"/>
                  </a:cubicBezTo>
                  <a:close/>
                  <a:moveTo>
                    <a:pt x="119" y="20125"/>
                  </a:moveTo>
                  <a:cubicBezTo>
                    <a:pt x="130" y="20125"/>
                    <a:pt x="143" y="20138"/>
                    <a:pt x="160" y="20138"/>
                  </a:cubicBezTo>
                  <a:cubicBezTo>
                    <a:pt x="134" y="20399"/>
                    <a:pt x="147" y="20586"/>
                    <a:pt x="162" y="20725"/>
                  </a:cubicBezTo>
                  <a:cubicBezTo>
                    <a:pt x="164" y="20751"/>
                    <a:pt x="162" y="20762"/>
                    <a:pt x="158" y="20762"/>
                  </a:cubicBezTo>
                  <a:cubicBezTo>
                    <a:pt x="154" y="20762"/>
                    <a:pt x="147" y="20750"/>
                    <a:pt x="140" y="20730"/>
                  </a:cubicBezTo>
                  <a:cubicBezTo>
                    <a:pt x="129" y="20694"/>
                    <a:pt x="94" y="20581"/>
                    <a:pt x="87" y="20502"/>
                  </a:cubicBezTo>
                  <a:cubicBezTo>
                    <a:pt x="84" y="20378"/>
                    <a:pt x="78" y="20179"/>
                    <a:pt x="96" y="20154"/>
                  </a:cubicBezTo>
                  <a:cubicBezTo>
                    <a:pt x="104" y="20131"/>
                    <a:pt x="111" y="20125"/>
                    <a:pt x="119" y="20125"/>
                  </a:cubicBezTo>
                  <a:close/>
                  <a:moveTo>
                    <a:pt x="13035" y="20611"/>
                  </a:moveTo>
                  <a:lnTo>
                    <a:pt x="13035" y="20611"/>
                  </a:lnTo>
                  <a:cubicBezTo>
                    <a:pt x="12881" y="20693"/>
                    <a:pt x="12794" y="20736"/>
                    <a:pt x="12704" y="20778"/>
                  </a:cubicBezTo>
                  <a:cubicBezTo>
                    <a:pt x="12660" y="20798"/>
                    <a:pt x="12566" y="20832"/>
                    <a:pt x="12562" y="20832"/>
                  </a:cubicBezTo>
                  <a:cubicBezTo>
                    <a:pt x="12561" y="20832"/>
                    <a:pt x="12562" y="20832"/>
                    <a:pt x="12563" y="20831"/>
                  </a:cubicBezTo>
                  <a:cubicBezTo>
                    <a:pt x="12616" y="20799"/>
                    <a:pt x="12697" y="20756"/>
                    <a:pt x="12786" y="20712"/>
                  </a:cubicBezTo>
                  <a:cubicBezTo>
                    <a:pt x="12817" y="20699"/>
                    <a:pt x="12897" y="20666"/>
                    <a:pt x="13035" y="20611"/>
                  </a:cubicBezTo>
                  <a:close/>
                  <a:moveTo>
                    <a:pt x="20894" y="20543"/>
                  </a:moveTo>
                  <a:lnTo>
                    <a:pt x="20894" y="20543"/>
                  </a:lnTo>
                  <a:cubicBezTo>
                    <a:pt x="20837" y="20591"/>
                    <a:pt x="20796" y="20628"/>
                    <a:pt x="20712" y="20690"/>
                  </a:cubicBezTo>
                  <a:cubicBezTo>
                    <a:pt x="20674" y="20715"/>
                    <a:pt x="20563" y="20787"/>
                    <a:pt x="20396" y="20897"/>
                  </a:cubicBezTo>
                  <a:cubicBezTo>
                    <a:pt x="20527" y="20797"/>
                    <a:pt x="20597" y="20743"/>
                    <a:pt x="20683" y="20678"/>
                  </a:cubicBezTo>
                  <a:cubicBezTo>
                    <a:pt x="20731" y="20644"/>
                    <a:pt x="20821" y="20590"/>
                    <a:pt x="20894" y="20543"/>
                  </a:cubicBezTo>
                  <a:close/>
                  <a:moveTo>
                    <a:pt x="19979" y="21072"/>
                  </a:moveTo>
                  <a:lnTo>
                    <a:pt x="19979" y="21072"/>
                  </a:lnTo>
                  <a:cubicBezTo>
                    <a:pt x="19967" y="21079"/>
                    <a:pt x="19954" y="21087"/>
                    <a:pt x="19942" y="21095"/>
                  </a:cubicBezTo>
                  <a:lnTo>
                    <a:pt x="19942" y="21095"/>
                  </a:lnTo>
                  <a:cubicBezTo>
                    <a:pt x="19938" y="21099"/>
                    <a:pt x="19934" y="21104"/>
                    <a:pt x="19927" y="21111"/>
                  </a:cubicBezTo>
                  <a:lnTo>
                    <a:pt x="19927" y="21111"/>
                  </a:lnTo>
                  <a:cubicBezTo>
                    <a:pt x="19942" y="21100"/>
                    <a:pt x="19959" y="21087"/>
                    <a:pt x="19979" y="21072"/>
                  </a:cubicBezTo>
                  <a:close/>
                  <a:moveTo>
                    <a:pt x="20319" y="20797"/>
                  </a:moveTo>
                  <a:cubicBezTo>
                    <a:pt x="20346" y="20797"/>
                    <a:pt x="20105" y="20967"/>
                    <a:pt x="20028" y="21034"/>
                  </a:cubicBezTo>
                  <a:cubicBezTo>
                    <a:pt x="20010" y="21048"/>
                    <a:pt x="19994" y="21061"/>
                    <a:pt x="19979" y="21072"/>
                  </a:cubicBezTo>
                  <a:lnTo>
                    <a:pt x="19979" y="21072"/>
                  </a:lnTo>
                  <a:cubicBezTo>
                    <a:pt x="19986" y="21068"/>
                    <a:pt x="19993" y="21063"/>
                    <a:pt x="20000" y="21059"/>
                  </a:cubicBezTo>
                  <a:lnTo>
                    <a:pt x="20000" y="21059"/>
                  </a:lnTo>
                  <a:cubicBezTo>
                    <a:pt x="19968" y="21084"/>
                    <a:pt x="19934" y="21111"/>
                    <a:pt x="19900" y="21137"/>
                  </a:cubicBezTo>
                  <a:cubicBezTo>
                    <a:pt x="19911" y="21127"/>
                    <a:pt x="19920" y="21118"/>
                    <a:pt x="19927" y="21111"/>
                  </a:cubicBezTo>
                  <a:lnTo>
                    <a:pt x="19927" y="21111"/>
                  </a:lnTo>
                  <a:cubicBezTo>
                    <a:pt x="19859" y="21162"/>
                    <a:pt x="19838" y="21174"/>
                    <a:pt x="19838" y="21174"/>
                  </a:cubicBezTo>
                  <a:cubicBezTo>
                    <a:pt x="19860" y="21156"/>
                    <a:pt x="19887" y="21134"/>
                    <a:pt x="19912" y="21114"/>
                  </a:cubicBezTo>
                  <a:cubicBezTo>
                    <a:pt x="19922" y="21107"/>
                    <a:pt x="19932" y="21101"/>
                    <a:pt x="19942" y="21095"/>
                  </a:cubicBezTo>
                  <a:lnTo>
                    <a:pt x="19942" y="21095"/>
                  </a:lnTo>
                  <a:cubicBezTo>
                    <a:pt x="19987" y="21037"/>
                    <a:pt x="19829" y="21126"/>
                    <a:pt x="20141" y="20903"/>
                  </a:cubicBezTo>
                  <a:cubicBezTo>
                    <a:pt x="20184" y="20874"/>
                    <a:pt x="20266" y="20819"/>
                    <a:pt x="20282" y="20812"/>
                  </a:cubicBezTo>
                  <a:cubicBezTo>
                    <a:pt x="20303" y="20802"/>
                    <a:pt x="20315" y="20797"/>
                    <a:pt x="20319" y="20797"/>
                  </a:cubicBezTo>
                  <a:close/>
                  <a:moveTo>
                    <a:pt x="11523" y="21178"/>
                  </a:moveTo>
                  <a:lnTo>
                    <a:pt x="11542" y="21225"/>
                  </a:lnTo>
                  <a:cubicBezTo>
                    <a:pt x="11501" y="21242"/>
                    <a:pt x="11461" y="21258"/>
                    <a:pt x="11421" y="21273"/>
                  </a:cubicBezTo>
                  <a:lnTo>
                    <a:pt x="11353" y="21246"/>
                  </a:lnTo>
                  <a:lnTo>
                    <a:pt x="11523" y="21178"/>
                  </a:lnTo>
                  <a:close/>
                  <a:moveTo>
                    <a:pt x="21792" y="20341"/>
                  </a:moveTo>
                  <a:cubicBezTo>
                    <a:pt x="21798" y="20341"/>
                    <a:pt x="21780" y="20359"/>
                    <a:pt x="21739" y="20394"/>
                  </a:cubicBezTo>
                  <a:cubicBezTo>
                    <a:pt x="21682" y="20444"/>
                    <a:pt x="21642" y="20478"/>
                    <a:pt x="21574" y="20537"/>
                  </a:cubicBezTo>
                  <a:cubicBezTo>
                    <a:pt x="21542" y="20559"/>
                    <a:pt x="21330" y="20708"/>
                    <a:pt x="21323" y="20712"/>
                  </a:cubicBezTo>
                  <a:cubicBezTo>
                    <a:pt x="21256" y="20746"/>
                    <a:pt x="21262" y="20727"/>
                    <a:pt x="21147" y="20796"/>
                  </a:cubicBezTo>
                  <a:cubicBezTo>
                    <a:pt x="21081" y="20836"/>
                    <a:pt x="20931" y="20969"/>
                    <a:pt x="20699" y="21111"/>
                  </a:cubicBezTo>
                  <a:cubicBezTo>
                    <a:pt x="20630" y="21153"/>
                    <a:pt x="20544" y="21208"/>
                    <a:pt x="20424" y="21283"/>
                  </a:cubicBezTo>
                  <a:cubicBezTo>
                    <a:pt x="20618" y="21143"/>
                    <a:pt x="20772" y="21033"/>
                    <a:pt x="20933" y="20917"/>
                  </a:cubicBezTo>
                  <a:cubicBezTo>
                    <a:pt x="21084" y="20814"/>
                    <a:pt x="21245" y="20705"/>
                    <a:pt x="21399" y="20600"/>
                  </a:cubicBezTo>
                  <a:cubicBezTo>
                    <a:pt x="21650" y="20427"/>
                    <a:pt x="21779" y="20341"/>
                    <a:pt x="21792" y="20341"/>
                  </a:cubicBezTo>
                  <a:close/>
                  <a:moveTo>
                    <a:pt x="13026" y="20888"/>
                  </a:moveTo>
                  <a:cubicBezTo>
                    <a:pt x="13043" y="20888"/>
                    <a:pt x="13033" y="20902"/>
                    <a:pt x="13052" y="20902"/>
                  </a:cubicBezTo>
                  <a:cubicBezTo>
                    <a:pt x="13053" y="20902"/>
                    <a:pt x="13054" y="20902"/>
                    <a:pt x="13056" y="20902"/>
                  </a:cubicBezTo>
                  <a:cubicBezTo>
                    <a:pt x="13059" y="20901"/>
                    <a:pt x="13062" y="20901"/>
                    <a:pt x="13065" y="20901"/>
                  </a:cubicBezTo>
                  <a:cubicBezTo>
                    <a:pt x="13137" y="20901"/>
                    <a:pt x="12902" y="21037"/>
                    <a:pt x="12504" y="21239"/>
                  </a:cubicBezTo>
                  <a:cubicBezTo>
                    <a:pt x="12495" y="21220"/>
                    <a:pt x="12478" y="21211"/>
                    <a:pt x="12486" y="21190"/>
                  </a:cubicBezTo>
                  <a:cubicBezTo>
                    <a:pt x="12487" y="21186"/>
                    <a:pt x="12485" y="21184"/>
                    <a:pt x="12479" y="21184"/>
                  </a:cubicBezTo>
                  <a:cubicBezTo>
                    <a:pt x="12457" y="21184"/>
                    <a:pt x="12386" y="21211"/>
                    <a:pt x="12219" y="21286"/>
                  </a:cubicBezTo>
                  <a:cubicBezTo>
                    <a:pt x="12194" y="21298"/>
                    <a:pt x="12142" y="21317"/>
                    <a:pt x="12142" y="21317"/>
                  </a:cubicBezTo>
                  <a:cubicBezTo>
                    <a:pt x="12076" y="21305"/>
                    <a:pt x="11924" y="21330"/>
                    <a:pt x="12188" y="21175"/>
                  </a:cubicBezTo>
                  <a:cubicBezTo>
                    <a:pt x="12220" y="21159"/>
                    <a:pt x="12274" y="21130"/>
                    <a:pt x="12319" y="21108"/>
                  </a:cubicBezTo>
                  <a:cubicBezTo>
                    <a:pt x="12354" y="21095"/>
                    <a:pt x="12410" y="21072"/>
                    <a:pt x="12423" y="21071"/>
                  </a:cubicBezTo>
                  <a:cubicBezTo>
                    <a:pt x="12514" y="21056"/>
                    <a:pt x="12600" y="21042"/>
                    <a:pt x="12686" y="21027"/>
                  </a:cubicBezTo>
                  <a:cubicBezTo>
                    <a:pt x="12933" y="20913"/>
                    <a:pt x="13003" y="20888"/>
                    <a:pt x="13026" y="20888"/>
                  </a:cubicBezTo>
                  <a:close/>
                  <a:moveTo>
                    <a:pt x="10793" y="21390"/>
                  </a:moveTo>
                  <a:lnTo>
                    <a:pt x="10793" y="21390"/>
                  </a:lnTo>
                  <a:cubicBezTo>
                    <a:pt x="10764" y="21402"/>
                    <a:pt x="10694" y="21430"/>
                    <a:pt x="10627" y="21456"/>
                  </a:cubicBezTo>
                  <a:cubicBezTo>
                    <a:pt x="10608" y="21460"/>
                    <a:pt x="10571" y="21470"/>
                    <a:pt x="10562" y="21470"/>
                  </a:cubicBezTo>
                  <a:cubicBezTo>
                    <a:pt x="10560" y="21470"/>
                    <a:pt x="10560" y="21470"/>
                    <a:pt x="10562" y="21468"/>
                  </a:cubicBezTo>
                  <a:cubicBezTo>
                    <a:pt x="10578" y="21458"/>
                    <a:pt x="10640" y="21431"/>
                    <a:pt x="10680" y="21412"/>
                  </a:cubicBezTo>
                  <a:cubicBezTo>
                    <a:pt x="10705" y="21408"/>
                    <a:pt x="10728" y="21402"/>
                    <a:pt x="10793" y="21390"/>
                  </a:cubicBezTo>
                  <a:close/>
                  <a:moveTo>
                    <a:pt x="20224" y="20988"/>
                  </a:moveTo>
                  <a:cubicBezTo>
                    <a:pt x="20231" y="20988"/>
                    <a:pt x="20203" y="21013"/>
                    <a:pt x="20112" y="21083"/>
                  </a:cubicBezTo>
                  <a:cubicBezTo>
                    <a:pt x="19841" y="21289"/>
                    <a:pt x="19791" y="21296"/>
                    <a:pt x="19688" y="21361"/>
                  </a:cubicBezTo>
                  <a:cubicBezTo>
                    <a:pt x="19553" y="21445"/>
                    <a:pt x="19510" y="21458"/>
                    <a:pt x="19413" y="21509"/>
                  </a:cubicBezTo>
                  <a:cubicBezTo>
                    <a:pt x="19506" y="21439"/>
                    <a:pt x="19557" y="21399"/>
                    <a:pt x="19620" y="21351"/>
                  </a:cubicBezTo>
                  <a:cubicBezTo>
                    <a:pt x="19663" y="21320"/>
                    <a:pt x="19757" y="21255"/>
                    <a:pt x="19782" y="21242"/>
                  </a:cubicBezTo>
                  <a:cubicBezTo>
                    <a:pt x="19870" y="21193"/>
                    <a:pt x="19928" y="21161"/>
                    <a:pt x="20018" y="21111"/>
                  </a:cubicBezTo>
                  <a:cubicBezTo>
                    <a:pt x="20083" y="21073"/>
                    <a:pt x="20213" y="20988"/>
                    <a:pt x="20224" y="20988"/>
                  </a:cubicBezTo>
                  <a:close/>
                  <a:moveTo>
                    <a:pt x="19232" y="21515"/>
                  </a:moveTo>
                  <a:cubicBezTo>
                    <a:pt x="19235" y="21521"/>
                    <a:pt x="19176" y="21570"/>
                    <a:pt x="19119" y="21623"/>
                  </a:cubicBezTo>
                  <a:cubicBezTo>
                    <a:pt x="19007" y="21690"/>
                    <a:pt x="18911" y="21750"/>
                    <a:pt x="18906" y="21750"/>
                  </a:cubicBezTo>
                  <a:cubicBezTo>
                    <a:pt x="18906" y="21750"/>
                    <a:pt x="18906" y="21750"/>
                    <a:pt x="18907" y="21749"/>
                  </a:cubicBezTo>
                  <a:cubicBezTo>
                    <a:pt x="18935" y="21721"/>
                    <a:pt x="18999" y="21670"/>
                    <a:pt x="19072" y="21615"/>
                  </a:cubicBezTo>
                  <a:cubicBezTo>
                    <a:pt x="19088" y="21602"/>
                    <a:pt x="19232" y="21515"/>
                    <a:pt x="19232" y="21515"/>
                  </a:cubicBezTo>
                  <a:close/>
                  <a:moveTo>
                    <a:pt x="656" y="21575"/>
                  </a:moveTo>
                  <a:cubicBezTo>
                    <a:pt x="660" y="21575"/>
                    <a:pt x="706" y="21649"/>
                    <a:pt x="771" y="21705"/>
                  </a:cubicBezTo>
                  <a:cubicBezTo>
                    <a:pt x="837" y="21799"/>
                    <a:pt x="896" y="21879"/>
                    <a:pt x="908" y="21901"/>
                  </a:cubicBezTo>
                  <a:cubicBezTo>
                    <a:pt x="908" y="21902"/>
                    <a:pt x="908" y="21902"/>
                    <a:pt x="908" y="21902"/>
                  </a:cubicBezTo>
                  <a:cubicBezTo>
                    <a:pt x="902" y="21902"/>
                    <a:pt x="834" y="21829"/>
                    <a:pt x="797" y="21792"/>
                  </a:cubicBezTo>
                  <a:cubicBezTo>
                    <a:pt x="742" y="21723"/>
                    <a:pt x="677" y="21630"/>
                    <a:pt x="656" y="21579"/>
                  </a:cubicBezTo>
                  <a:cubicBezTo>
                    <a:pt x="655" y="21576"/>
                    <a:pt x="655" y="21575"/>
                    <a:pt x="656" y="21575"/>
                  </a:cubicBezTo>
                  <a:close/>
                  <a:moveTo>
                    <a:pt x="8848" y="22104"/>
                  </a:moveTo>
                  <a:cubicBezTo>
                    <a:pt x="8813" y="22114"/>
                    <a:pt x="8738" y="22135"/>
                    <a:pt x="8663" y="22157"/>
                  </a:cubicBezTo>
                  <a:cubicBezTo>
                    <a:pt x="8636" y="22155"/>
                    <a:pt x="8596" y="22155"/>
                    <a:pt x="8595" y="22146"/>
                  </a:cubicBezTo>
                  <a:cubicBezTo>
                    <a:pt x="8595" y="22142"/>
                    <a:pt x="8674" y="22121"/>
                    <a:pt x="8717" y="22105"/>
                  </a:cubicBezTo>
                  <a:cubicBezTo>
                    <a:pt x="8751" y="22104"/>
                    <a:pt x="8783" y="22104"/>
                    <a:pt x="8848" y="22104"/>
                  </a:cubicBezTo>
                  <a:close/>
                  <a:moveTo>
                    <a:pt x="2063" y="22013"/>
                  </a:moveTo>
                  <a:cubicBezTo>
                    <a:pt x="2076" y="22019"/>
                    <a:pt x="2162" y="22056"/>
                    <a:pt x="2272" y="22089"/>
                  </a:cubicBezTo>
                  <a:cubicBezTo>
                    <a:pt x="2322" y="22126"/>
                    <a:pt x="2367" y="22155"/>
                    <a:pt x="2372" y="22167"/>
                  </a:cubicBezTo>
                  <a:cubicBezTo>
                    <a:pt x="2372" y="22169"/>
                    <a:pt x="2371" y="22170"/>
                    <a:pt x="2368" y="22170"/>
                  </a:cubicBezTo>
                  <a:cubicBezTo>
                    <a:pt x="2356" y="22170"/>
                    <a:pt x="2318" y="22157"/>
                    <a:pt x="2295" y="22152"/>
                  </a:cubicBezTo>
                  <a:cubicBezTo>
                    <a:pt x="2215" y="22104"/>
                    <a:pt x="2121" y="22063"/>
                    <a:pt x="2063" y="22013"/>
                  </a:cubicBezTo>
                  <a:close/>
                  <a:moveTo>
                    <a:pt x="8358" y="22116"/>
                  </a:moveTo>
                  <a:cubicBezTo>
                    <a:pt x="8360" y="22116"/>
                    <a:pt x="8360" y="22116"/>
                    <a:pt x="8357" y="22117"/>
                  </a:cubicBezTo>
                  <a:cubicBezTo>
                    <a:pt x="8264" y="22149"/>
                    <a:pt x="8140" y="22186"/>
                    <a:pt x="8026" y="22217"/>
                  </a:cubicBezTo>
                  <a:cubicBezTo>
                    <a:pt x="8005" y="22214"/>
                    <a:pt x="7952" y="22216"/>
                    <a:pt x="7971" y="22204"/>
                  </a:cubicBezTo>
                  <a:cubicBezTo>
                    <a:pt x="7984" y="22194"/>
                    <a:pt x="8089" y="22169"/>
                    <a:pt x="8196" y="22135"/>
                  </a:cubicBezTo>
                  <a:cubicBezTo>
                    <a:pt x="8269" y="22126"/>
                    <a:pt x="8346" y="22116"/>
                    <a:pt x="8358" y="22116"/>
                  </a:cubicBezTo>
                  <a:close/>
                  <a:moveTo>
                    <a:pt x="9491" y="22167"/>
                  </a:moveTo>
                  <a:lnTo>
                    <a:pt x="9491" y="22167"/>
                  </a:lnTo>
                  <a:cubicBezTo>
                    <a:pt x="9407" y="22198"/>
                    <a:pt x="9304" y="22235"/>
                    <a:pt x="9198" y="22273"/>
                  </a:cubicBezTo>
                  <a:cubicBezTo>
                    <a:pt x="9186" y="22277"/>
                    <a:pt x="9139" y="22289"/>
                    <a:pt x="9133" y="22291"/>
                  </a:cubicBezTo>
                  <a:cubicBezTo>
                    <a:pt x="9112" y="22294"/>
                    <a:pt x="9077" y="22300"/>
                    <a:pt x="9066" y="22300"/>
                  </a:cubicBezTo>
                  <a:cubicBezTo>
                    <a:pt x="9061" y="22300"/>
                    <a:pt x="9060" y="22299"/>
                    <a:pt x="9066" y="22297"/>
                  </a:cubicBezTo>
                  <a:cubicBezTo>
                    <a:pt x="9141" y="22269"/>
                    <a:pt x="9233" y="22233"/>
                    <a:pt x="9323" y="22199"/>
                  </a:cubicBezTo>
                  <a:cubicBezTo>
                    <a:pt x="9332" y="22198"/>
                    <a:pt x="9382" y="22183"/>
                    <a:pt x="9386" y="22182"/>
                  </a:cubicBezTo>
                  <a:cubicBezTo>
                    <a:pt x="9414" y="22177"/>
                    <a:pt x="9436" y="22174"/>
                    <a:pt x="9491" y="22167"/>
                  </a:cubicBezTo>
                  <a:close/>
                  <a:moveTo>
                    <a:pt x="18952" y="22161"/>
                  </a:moveTo>
                  <a:cubicBezTo>
                    <a:pt x="18861" y="22226"/>
                    <a:pt x="18788" y="22279"/>
                    <a:pt x="18716" y="22332"/>
                  </a:cubicBezTo>
                  <a:cubicBezTo>
                    <a:pt x="18671" y="22360"/>
                    <a:pt x="18624" y="22391"/>
                    <a:pt x="18580" y="22419"/>
                  </a:cubicBezTo>
                  <a:cubicBezTo>
                    <a:pt x="18649" y="22367"/>
                    <a:pt x="18720" y="22316"/>
                    <a:pt x="18792" y="22263"/>
                  </a:cubicBezTo>
                  <a:cubicBezTo>
                    <a:pt x="18833" y="22236"/>
                    <a:pt x="18882" y="22205"/>
                    <a:pt x="18952" y="22161"/>
                  </a:cubicBezTo>
                  <a:close/>
                  <a:moveTo>
                    <a:pt x="6952" y="22451"/>
                  </a:moveTo>
                  <a:lnTo>
                    <a:pt x="6952" y="22451"/>
                  </a:lnTo>
                  <a:cubicBezTo>
                    <a:pt x="6906" y="22458"/>
                    <a:pt x="6862" y="22467"/>
                    <a:pt x="6815" y="22476"/>
                  </a:cubicBezTo>
                  <a:cubicBezTo>
                    <a:pt x="6797" y="22478"/>
                    <a:pt x="6769" y="22480"/>
                    <a:pt x="6746" y="22482"/>
                  </a:cubicBezTo>
                  <a:cubicBezTo>
                    <a:pt x="6791" y="22473"/>
                    <a:pt x="6835" y="22466"/>
                    <a:pt x="6884" y="22457"/>
                  </a:cubicBezTo>
                  <a:cubicBezTo>
                    <a:pt x="6900" y="22455"/>
                    <a:pt x="6928" y="22452"/>
                    <a:pt x="6952" y="22451"/>
                  </a:cubicBezTo>
                  <a:close/>
                  <a:moveTo>
                    <a:pt x="8163" y="22270"/>
                  </a:moveTo>
                  <a:cubicBezTo>
                    <a:pt x="8175" y="22270"/>
                    <a:pt x="8181" y="22271"/>
                    <a:pt x="8183" y="22273"/>
                  </a:cubicBezTo>
                  <a:cubicBezTo>
                    <a:pt x="8186" y="22276"/>
                    <a:pt x="8140" y="22294"/>
                    <a:pt x="8120" y="22298"/>
                  </a:cubicBezTo>
                  <a:cubicBezTo>
                    <a:pt x="7806" y="22366"/>
                    <a:pt x="7474" y="22429"/>
                    <a:pt x="7177" y="22473"/>
                  </a:cubicBezTo>
                  <a:cubicBezTo>
                    <a:pt x="7081" y="22485"/>
                    <a:pt x="7018" y="22491"/>
                    <a:pt x="6986" y="22491"/>
                  </a:cubicBezTo>
                  <a:cubicBezTo>
                    <a:pt x="6919" y="22491"/>
                    <a:pt x="6982" y="22468"/>
                    <a:pt x="7165" y="22433"/>
                  </a:cubicBezTo>
                  <a:cubicBezTo>
                    <a:pt x="7300" y="22407"/>
                    <a:pt x="7461" y="22375"/>
                    <a:pt x="7514" y="22364"/>
                  </a:cubicBezTo>
                  <a:cubicBezTo>
                    <a:pt x="7788" y="22317"/>
                    <a:pt x="8085" y="22270"/>
                    <a:pt x="8163" y="22270"/>
                  </a:cubicBezTo>
                  <a:close/>
                  <a:moveTo>
                    <a:pt x="7758" y="22460"/>
                  </a:moveTo>
                  <a:cubicBezTo>
                    <a:pt x="7774" y="22464"/>
                    <a:pt x="7800" y="22466"/>
                    <a:pt x="7795" y="22473"/>
                  </a:cubicBezTo>
                  <a:cubicBezTo>
                    <a:pt x="7795" y="22473"/>
                    <a:pt x="7714" y="22494"/>
                    <a:pt x="7670" y="22503"/>
                  </a:cubicBezTo>
                  <a:cubicBezTo>
                    <a:pt x="7645" y="22501"/>
                    <a:pt x="7609" y="22501"/>
                    <a:pt x="7600" y="22497"/>
                  </a:cubicBezTo>
                  <a:cubicBezTo>
                    <a:pt x="7608" y="22495"/>
                    <a:pt x="7681" y="22478"/>
                    <a:pt x="7758" y="22460"/>
                  </a:cubicBezTo>
                  <a:close/>
                  <a:moveTo>
                    <a:pt x="5960" y="16909"/>
                  </a:moveTo>
                  <a:cubicBezTo>
                    <a:pt x="6021" y="16909"/>
                    <a:pt x="6088" y="16912"/>
                    <a:pt x="6164" y="16919"/>
                  </a:cubicBezTo>
                  <a:cubicBezTo>
                    <a:pt x="6203" y="16923"/>
                    <a:pt x="6320" y="16924"/>
                    <a:pt x="6385" y="16924"/>
                  </a:cubicBezTo>
                  <a:cubicBezTo>
                    <a:pt x="6407" y="16924"/>
                    <a:pt x="6423" y="16924"/>
                    <a:pt x="6428" y="16924"/>
                  </a:cubicBezTo>
                  <a:cubicBezTo>
                    <a:pt x="6487" y="16920"/>
                    <a:pt x="6542" y="16919"/>
                    <a:pt x="6596" y="16919"/>
                  </a:cubicBezTo>
                  <a:cubicBezTo>
                    <a:pt x="6759" y="16919"/>
                    <a:pt x="6908" y="16932"/>
                    <a:pt x="7099" y="16950"/>
                  </a:cubicBezTo>
                  <a:cubicBezTo>
                    <a:pt x="7722" y="17005"/>
                    <a:pt x="7836" y="17019"/>
                    <a:pt x="8340" y="17049"/>
                  </a:cubicBezTo>
                  <a:cubicBezTo>
                    <a:pt x="8585" y="17065"/>
                    <a:pt x="8583" y="17068"/>
                    <a:pt x="8617" y="17087"/>
                  </a:cubicBezTo>
                  <a:cubicBezTo>
                    <a:pt x="8638" y="17099"/>
                    <a:pt x="8755" y="17122"/>
                    <a:pt x="8779" y="17135"/>
                  </a:cubicBezTo>
                  <a:cubicBezTo>
                    <a:pt x="8805" y="17148"/>
                    <a:pt x="8855" y="17164"/>
                    <a:pt x="8785" y="17164"/>
                  </a:cubicBezTo>
                  <a:cubicBezTo>
                    <a:pt x="8743" y="17164"/>
                    <a:pt x="8656" y="17158"/>
                    <a:pt x="8493" y="17143"/>
                  </a:cubicBezTo>
                  <a:cubicBezTo>
                    <a:pt x="8415" y="17136"/>
                    <a:pt x="8349" y="17133"/>
                    <a:pt x="8289" y="17133"/>
                  </a:cubicBezTo>
                  <a:cubicBezTo>
                    <a:pt x="8176" y="17133"/>
                    <a:pt x="8085" y="17142"/>
                    <a:pt x="7976" y="17143"/>
                  </a:cubicBezTo>
                  <a:cubicBezTo>
                    <a:pt x="7961" y="17143"/>
                    <a:pt x="7965" y="17147"/>
                    <a:pt x="7981" y="17149"/>
                  </a:cubicBezTo>
                  <a:cubicBezTo>
                    <a:pt x="8024" y="17155"/>
                    <a:pt x="8096" y="17163"/>
                    <a:pt x="8121" y="17166"/>
                  </a:cubicBezTo>
                  <a:cubicBezTo>
                    <a:pt x="8204" y="17169"/>
                    <a:pt x="8265" y="17172"/>
                    <a:pt x="8346" y="17175"/>
                  </a:cubicBezTo>
                  <a:cubicBezTo>
                    <a:pt x="8663" y="17193"/>
                    <a:pt x="8735" y="17205"/>
                    <a:pt x="8805" y="17241"/>
                  </a:cubicBezTo>
                  <a:cubicBezTo>
                    <a:pt x="8819" y="17249"/>
                    <a:pt x="8857" y="17258"/>
                    <a:pt x="8910" y="17275"/>
                  </a:cubicBezTo>
                  <a:cubicBezTo>
                    <a:pt x="9029" y="17262"/>
                    <a:pt x="9298" y="17268"/>
                    <a:pt x="9186" y="17237"/>
                  </a:cubicBezTo>
                  <a:cubicBezTo>
                    <a:pt x="9007" y="17188"/>
                    <a:pt x="9195" y="17194"/>
                    <a:pt x="9223" y="17175"/>
                  </a:cubicBezTo>
                  <a:cubicBezTo>
                    <a:pt x="9233" y="17169"/>
                    <a:pt x="9247" y="17167"/>
                    <a:pt x="9265" y="17167"/>
                  </a:cubicBezTo>
                  <a:cubicBezTo>
                    <a:pt x="9317" y="17167"/>
                    <a:pt x="9407" y="17188"/>
                    <a:pt x="9548" y="17209"/>
                  </a:cubicBezTo>
                  <a:cubicBezTo>
                    <a:pt x="9934" y="17266"/>
                    <a:pt x="10067" y="17295"/>
                    <a:pt x="9910" y="17295"/>
                  </a:cubicBezTo>
                  <a:cubicBezTo>
                    <a:pt x="9896" y="17295"/>
                    <a:pt x="9879" y="17295"/>
                    <a:pt x="9860" y="17294"/>
                  </a:cubicBezTo>
                  <a:cubicBezTo>
                    <a:pt x="9859" y="17294"/>
                    <a:pt x="9858" y="17294"/>
                    <a:pt x="9857" y="17294"/>
                  </a:cubicBezTo>
                  <a:cubicBezTo>
                    <a:pt x="9844" y="17294"/>
                    <a:pt x="9877" y="17305"/>
                    <a:pt x="9919" y="17313"/>
                  </a:cubicBezTo>
                  <a:cubicBezTo>
                    <a:pt x="10080" y="17344"/>
                    <a:pt x="10093" y="17354"/>
                    <a:pt x="10044" y="17354"/>
                  </a:cubicBezTo>
                  <a:cubicBezTo>
                    <a:pt x="10003" y="17354"/>
                    <a:pt x="9916" y="17347"/>
                    <a:pt x="9838" y="17341"/>
                  </a:cubicBezTo>
                  <a:cubicBezTo>
                    <a:pt x="9788" y="17338"/>
                    <a:pt x="9746" y="17337"/>
                    <a:pt x="9710" y="17337"/>
                  </a:cubicBezTo>
                  <a:cubicBezTo>
                    <a:pt x="9685" y="17337"/>
                    <a:pt x="9663" y="17337"/>
                    <a:pt x="9644" y="17338"/>
                  </a:cubicBezTo>
                  <a:cubicBezTo>
                    <a:pt x="9629" y="17338"/>
                    <a:pt x="9725" y="17359"/>
                    <a:pt x="9731" y="17359"/>
                  </a:cubicBezTo>
                  <a:cubicBezTo>
                    <a:pt x="9856" y="17374"/>
                    <a:pt x="10029" y="17393"/>
                    <a:pt x="10172" y="17409"/>
                  </a:cubicBezTo>
                  <a:cubicBezTo>
                    <a:pt x="10297" y="17423"/>
                    <a:pt x="10399" y="17435"/>
                    <a:pt x="10426" y="17435"/>
                  </a:cubicBezTo>
                  <a:cubicBezTo>
                    <a:pt x="10430" y="17435"/>
                    <a:pt x="10432" y="17435"/>
                    <a:pt x="10433" y="17434"/>
                  </a:cubicBezTo>
                  <a:cubicBezTo>
                    <a:pt x="10437" y="17429"/>
                    <a:pt x="10455" y="17427"/>
                    <a:pt x="10482" y="17427"/>
                  </a:cubicBezTo>
                  <a:cubicBezTo>
                    <a:pt x="10614" y="17427"/>
                    <a:pt x="10964" y="17473"/>
                    <a:pt x="11081" y="17473"/>
                  </a:cubicBezTo>
                  <a:cubicBezTo>
                    <a:pt x="11091" y="17473"/>
                    <a:pt x="11099" y="17473"/>
                    <a:pt x="11105" y="17472"/>
                  </a:cubicBezTo>
                  <a:cubicBezTo>
                    <a:pt x="11117" y="17474"/>
                    <a:pt x="11198" y="17484"/>
                    <a:pt x="11246" y="17492"/>
                  </a:cubicBezTo>
                  <a:cubicBezTo>
                    <a:pt x="11268" y="17499"/>
                    <a:pt x="11314" y="17511"/>
                    <a:pt x="11303" y="17512"/>
                  </a:cubicBezTo>
                  <a:cubicBezTo>
                    <a:pt x="11214" y="17534"/>
                    <a:pt x="11486" y="17562"/>
                    <a:pt x="11710" y="17594"/>
                  </a:cubicBezTo>
                  <a:cubicBezTo>
                    <a:pt x="11754" y="17600"/>
                    <a:pt x="11854" y="17620"/>
                    <a:pt x="11883" y="17627"/>
                  </a:cubicBezTo>
                  <a:cubicBezTo>
                    <a:pt x="12076" y="17680"/>
                    <a:pt x="12152" y="17674"/>
                    <a:pt x="12249" y="17686"/>
                  </a:cubicBezTo>
                  <a:cubicBezTo>
                    <a:pt x="12299" y="17692"/>
                    <a:pt x="12331" y="17695"/>
                    <a:pt x="12348" y="17695"/>
                  </a:cubicBezTo>
                  <a:cubicBezTo>
                    <a:pt x="12390" y="17695"/>
                    <a:pt x="12336" y="17677"/>
                    <a:pt x="12214" y="17652"/>
                  </a:cubicBezTo>
                  <a:cubicBezTo>
                    <a:pt x="11674" y="17539"/>
                    <a:pt x="11524" y="17474"/>
                    <a:pt x="11117" y="17383"/>
                  </a:cubicBezTo>
                  <a:lnTo>
                    <a:pt x="11117" y="17383"/>
                  </a:lnTo>
                  <a:cubicBezTo>
                    <a:pt x="11114" y="17396"/>
                    <a:pt x="11113" y="17408"/>
                    <a:pt x="11192" y="17439"/>
                  </a:cubicBezTo>
                  <a:lnTo>
                    <a:pt x="11192" y="17439"/>
                  </a:lnTo>
                  <a:cubicBezTo>
                    <a:pt x="11179" y="17437"/>
                    <a:pt x="11165" y="17436"/>
                    <a:pt x="11152" y="17435"/>
                  </a:cubicBezTo>
                  <a:lnTo>
                    <a:pt x="11152" y="17435"/>
                  </a:lnTo>
                  <a:cubicBezTo>
                    <a:pt x="11173" y="17439"/>
                    <a:pt x="11194" y="17443"/>
                    <a:pt x="11218" y="17448"/>
                  </a:cubicBezTo>
                  <a:lnTo>
                    <a:pt x="11218" y="17448"/>
                  </a:lnTo>
                  <a:cubicBezTo>
                    <a:pt x="11208" y="17445"/>
                    <a:pt x="11200" y="17442"/>
                    <a:pt x="11192" y="17439"/>
                  </a:cubicBezTo>
                  <a:lnTo>
                    <a:pt x="11192" y="17439"/>
                  </a:lnTo>
                  <a:cubicBezTo>
                    <a:pt x="11197" y="17439"/>
                    <a:pt x="11202" y="17440"/>
                    <a:pt x="11206" y="17440"/>
                  </a:cubicBezTo>
                  <a:cubicBezTo>
                    <a:pt x="11236" y="17448"/>
                    <a:pt x="11265" y="17456"/>
                    <a:pt x="11260" y="17456"/>
                  </a:cubicBezTo>
                  <a:cubicBezTo>
                    <a:pt x="11257" y="17456"/>
                    <a:pt x="11246" y="17454"/>
                    <a:pt x="11221" y="17449"/>
                  </a:cubicBezTo>
                  <a:cubicBezTo>
                    <a:pt x="11220" y="17449"/>
                    <a:pt x="11219" y="17448"/>
                    <a:pt x="11218" y="17448"/>
                  </a:cubicBezTo>
                  <a:lnTo>
                    <a:pt x="11218" y="17448"/>
                  </a:lnTo>
                  <a:cubicBezTo>
                    <a:pt x="11218" y="17448"/>
                    <a:pt x="11219" y="17449"/>
                    <a:pt x="11220" y="17449"/>
                  </a:cubicBezTo>
                  <a:cubicBezTo>
                    <a:pt x="11270" y="17467"/>
                    <a:pt x="11265" y="17470"/>
                    <a:pt x="11247" y="17470"/>
                  </a:cubicBezTo>
                  <a:cubicBezTo>
                    <a:pt x="11241" y="17470"/>
                    <a:pt x="11234" y="17470"/>
                    <a:pt x="11227" y="17469"/>
                  </a:cubicBezTo>
                  <a:cubicBezTo>
                    <a:pt x="11189" y="17456"/>
                    <a:pt x="11146" y="17441"/>
                    <a:pt x="11114" y="17431"/>
                  </a:cubicBezTo>
                  <a:cubicBezTo>
                    <a:pt x="11113" y="17431"/>
                    <a:pt x="11113" y="17431"/>
                    <a:pt x="11114" y="17431"/>
                  </a:cubicBezTo>
                  <a:cubicBezTo>
                    <a:pt x="11117" y="17431"/>
                    <a:pt x="11133" y="17433"/>
                    <a:pt x="11152" y="17435"/>
                  </a:cubicBezTo>
                  <a:lnTo>
                    <a:pt x="11152" y="17435"/>
                  </a:lnTo>
                  <a:cubicBezTo>
                    <a:pt x="11001" y="17403"/>
                    <a:pt x="10912" y="17384"/>
                    <a:pt x="10874" y="17377"/>
                  </a:cubicBezTo>
                  <a:cubicBezTo>
                    <a:pt x="10805" y="17358"/>
                    <a:pt x="10781" y="17344"/>
                    <a:pt x="10739" y="17328"/>
                  </a:cubicBezTo>
                  <a:lnTo>
                    <a:pt x="10739" y="17328"/>
                  </a:lnTo>
                  <a:cubicBezTo>
                    <a:pt x="10865" y="17347"/>
                    <a:pt x="10992" y="17365"/>
                    <a:pt x="11117" y="17383"/>
                  </a:cubicBezTo>
                  <a:cubicBezTo>
                    <a:pt x="11118" y="17369"/>
                    <a:pt x="11121" y="17358"/>
                    <a:pt x="11124" y="17338"/>
                  </a:cubicBezTo>
                  <a:cubicBezTo>
                    <a:pt x="11439" y="17412"/>
                    <a:pt x="11885" y="17505"/>
                    <a:pt x="12352" y="17593"/>
                  </a:cubicBezTo>
                  <a:cubicBezTo>
                    <a:pt x="12773" y="17674"/>
                    <a:pt x="12726" y="17696"/>
                    <a:pt x="12947" y="17752"/>
                  </a:cubicBezTo>
                  <a:cubicBezTo>
                    <a:pt x="12958" y="17755"/>
                    <a:pt x="12954" y="17756"/>
                    <a:pt x="12940" y="17756"/>
                  </a:cubicBezTo>
                  <a:cubicBezTo>
                    <a:pt x="12907" y="17756"/>
                    <a:pt x="12822" y="17750"/>
                    <a:pt x="12761" y="17745"/>
                  </a:cubicBezTo>
                  <a:cubicBezTo>
                    <a:pt x="12743" y="17743"/>
                    <a:pt x="12728" y="17742"/>
                    <a:pt x="12717" y="17742"/>
                  </a:cubicBezTo>
                  <a:cubicBezTo>
                    <a:pt x="12656" y="17742"/>
                    <a:pt x="12703" y="17765"/>
                    <a:pt x="12854" y="17796"/>
                  </a:cubicBezTo>
                  <a:cubicBezTo>
                    <a:pt x="13004" y="17829"/>
                    <a:pt x="13092" y="17842"/>
                    <a:pt x="13141" y="17842"/>
                  </a:cubicBezTo>
                  <a:cubicBezTo>
                    <a:pt x="13164" y="17842"/>
                    <a:pt x="13178" y="17839"/>
                    <a:pt x="13187" y="17834"/>
                  </a:cubicBezTo>
                  <a:cubicBezTo>
                    <a:pt x="13220" y="17815"/>
                    <a:pt x="13316" y="17806"/>
                    <a:pt x="13407" y="17799"/>
                  </a:cubicBezTo>
                  <a:cubicBezTo>
                    <a:pt x="13408" y="17799"/>
                    <a:pt x="13408" y="17799"/>
                    <a:pt x="13409" y="17799"/>
                  </a:cubicBezTo>
                  <a:cubicBezTo>
                    <a:pt x="13429" y="17799"/>
                    <a:pt x="13562" y="17820"/>
                    <a:pt x="13644" y="17836"/>
                  </a:cubicBezTo>
                  <a:cubicBezTo>
                    <a:pt x="13780" y="17862"/>
                    <a:pt x="13946" y="17895"/>
                    <a:pt x="14053" y="17917"/>
                  </a:cubicBezTo>
                  <a:cubicBezTo>
                    <a:pt x="14299" y="17956"/>
                    <a:pt x="14484" y="18030"/>
                    <a:pt x="14723" y="18055"/>
                  </a:cubicBezTo>
                  <a:cubicBezTo>
                    <a:pt x="14863" y="18090"/>
                    <a:pt x="14892" y="18101"/>
                    <a:pt x="14870" y="18101"/>
                  </a:cubicBezTo>
                  <a:cubicBezTo>
                    <a:pt x="14834" y="18101"/>
                    <a:pt x="14661" y="18071"/>
                    <a:pt x="14623" y="18071"/>
                  </a:cubicBezTo>
                  <a:cubicBezTo>
                    <a:pt x="14613" y="18071"/>
                    <a:pt x="14613" y="18074"/>
                    <a:pt x="14630" y="18080"/>
                  </a:cubicBezTo>
                  <a:cubicBezTo>
                    <a:pt x="14656" y="18089"/>
                    <a:pt x="14643" y="18092"/>
                    <a:pt x="14628" y="18093"/>
                  </a:cubicBezTo>
                  <a:cubicBezTo>
                    <a:pt x="14625" y="18094"/>
                    <a:pt x="14621" y="18094"/>
                    <a:pt x="14616" y="18094"/>
                  </a:cubicBezTo>
                  <a:cubicBezTo>
                    <a:pt x="14546" y="18094"/>
                    <a:pt x="14353" y="18046"/>
                    <a:pt x="14214" y="18020"/>
                  </a:cubicBezTo>
                  <a:lnTo>
                    <a:pt x="14214" y="18020"/>
                  </a:lnTo>
                  <a:cubicBezTo>
                    <a:pt x="14190" y="18049"/>
                    <a:pt x="14149" y="18074"/>
                    <a:pt x="14493" y="18174"/>
                  </a:cubicBezTo>
                  <a:lnTo>
                    <a:pt x="14498" y="18171"/>
                  </a:lnTo>
                  <a:cubicBezTo>
                    <a:pt x="14570" y="18193"/>
                    <a:pt x="14617" y="18217"/>
                    <a:pt x="14864" y="18254"/>
                  </a:cubicBezTo>
                  <a:cubicBezTo>
                    <a:pt x="15064" y="18284"/>
                    <a:pt x="15170" y="18301"/>
                    <a:pt x="15271" y="18323"/>
                  </a:cubicBezTo>
                  <a:cubicBezTo>
                    <a:pt x="15320" y="18335"/>
                    <a:pt x="15370" y="18346"/>
                    <a:pt x="15429" y="18361"/>
                  </a:cubicBezTo>
                  <a:cubicBezTo>
                    <a:pt x="15508" y="18382"/>
                    <a:pt x="15601" y="18407"/>
                    <a:pt x="15723" y="18438"/>
                  </a:cubicBezTo>
                  <a:cubicBezTo>
                    <a:pt x="15841" y="18468"/>
                    <a:pt x="15956" y="18498"/>
                    <a:pt x="16070" y="18527"/>
                  </a:cubicBezTo>
                  <a:cubicBezTo>
                    <a:pt x="16084" y="18530"/>
                    <a:pt x="16099" y="18535"/>
                    <a:pt x="16113" y="18538"/>
                  </a:cubicBezTo>
                  <a:lnTo>
                    <a:pt x="16113" y="18538"/>
                  </a:lnTo>
                  <a:cubicBezTo>
                    <a:pt x="16039" y="18584"/>
                    <a:pt x="15960" y="18632"/>
                    <a:pt x="15870" y="18688"/>
                  </a:cubicBezTo>
                  <a:cubicBezTo>
                    <a:pt x="15820" y="18720"/>
                    <a:pt x="15767" y="18752"/>
                    <a:pt x="15710" y="18789"/>
                  </a:cubicBezTo>
                  <a:cubicBezTo>
                    <a:pt x="15675" y="18813"/>
                    <a:pt x="15638" y="18839"/>
                    <a:pt x="15597" y="18866"/>
                  </a:cubicBezTo>
                  <a:cubicBezTo>
                    <a:pt x="15376" y="19019"/>
                    <a:pt x="15320" y="19019"/>
                    <a:pt x="15179" y="19110"/>
                  </a:cubicBezTo>
                  <a:cubicBezTo>
                    <a:pt x="15180" y="19111"/>
                    <a:pt x="15183" y="19111"/>
                    <a:pt x="15186" y="19111"/>
                  </a:cubicBezTo>
                  <a:cubicBezTo>
                    <a:pt x="15189" y="19111"/>
                    <a:pt x="15192" y="19111"/>
                    <a:pt x="15194" y="19111"/>
                  </a:cubicBezTo>
                  <a:cubicBezTo>
                    <a:pt x="15203" y="19111"/>
                    <a:pt x="15208" y="19113"/>
                    <a:pt x="15182" y="19132"/>
                  </a:cubicBezTo>
                  <a:cubicBezTo>
                    <a:pt x="14995" y="19254"/>
                    <a:pt x="14798" y="19385"/>
                    <a:pt x="14580" y="19529"/>
                  </a:cubicBezTo>
                  <a:cubicBezTo>
                    <a:pt x="14473" y="19597"/>
                    <a:pt x="14303" y="19691"/>
                    <a:pt x="14162" y="19773"/>
                  </a:cubicBezTo>
                  <a:cubicBezTo>
                    <a:pt x="14178" y="19754"/>
                    <a:pt x="14166" y="19751"/>
                    <a:pt x="14218" y="19713"/>
                  </a:cubicBezTo>
                  <a:cubicBezTo>
                    <a:pt x="14252" y="19688"/>
                    <a:pt x="14262" y="19678"/>
                    <a:pt x="14257" y="19678"/>
                  </a:cubicBezTo>
                  <a:cubicBezTo>
                    <a:pt x="14242" y="19678"/>
                    <a:pt x="14098" y="19762"/>
                    <a:pt x="14047" y="19784"/>
                  </a:cubicBezTo>
                  <a:cubicBezTo>
                    <a:pt x="13887" y="19868"/>
                    <a:pt x="13638" y="19997"/>
                    <a:pt x="13528" y="20054"/>
                  </a:cubicBezTo>
                  <a:cubicBezTo>
                    <a:pt x="13201" y="20244"/>
                    <a:pt x="13084" y="20274"/>
                    <a:pt x="12848" y="20374"/>
                  </a:cubicBezTo>
                  <a:cubicBezTo>
                    <a:pt x="12835" y="20400"/>
                    <a:pt x="12629" y="20516"/>
                    <a:pt x="12666" y="20516"/>
                  </a:cubicBezTo>
                  <a:cubicBezTo>
                    <a:pt x="12684" y="20516"/>
                    <a:pt x="12760" y="20488"/>
                    <a:pt x="12942" y="20410"/>
                  </a:cubicBezTo>
                  <a:cubicBezTo>
                    <a:pt x="12946" y="20409"/>
                    <a:pt x="12949" y="20408"/>
                    <a:pt x="12950" y="20408"/>
                  </a:cubicBezTo>
                  <a:cubicBezTo>
                    <a:pt x="12960" y="20408"/>
                    <a:pt x="12888" y="20462"/>
                    <a:pt x="12831" y="20500"/>
                  </a:cubicBezTo>
                  <a:cubicBezTo>
                    <a:pt x="12803" y="20518"/>
                    <a:pt x="12620" y="20606"/>
                    <a:pt x="12604" y="20613"/>
                  </a:cubicBezTo>
                  <a:cubicBezTo>
                    <a:pt x="12536" y="20637"/>
                    <a:pt x="12485" y="20652"/>
                    <a:pt x="12467" y="20652"/>
                  </a:cubicBezTo>
                  <a:cubicBezTo>
                    <a:pt x="12444" y="20650"/>
                    <a:pt x="12467" y="20627"/>
                    <a:pt x="12442" y="20627"/>
                  </a:cubicBezTo>
                  <a:cubicBezTo>
                    <a:pt x="12441" y="20627"/>
                    <a:pt x="12440" y="20627"/>
                    <a:pt x="12439" y="20627"/>
                  </a:cubicBezTo>
                  <a:cubicBezTo>
                    <a:pt x="12429" y="20627"/>
                    <a:pt x="12329" y="20666"/>
                    <a:pt x="12267" y="20693"/>
                  </a:cubicBezTo>
                  <a:cubicBezTo>
                    <a:pt x="12202" y="20721"/>
                    <a:pt x="12121" y="20762"/>
                    <a:pt x="12073" y="20789"/>
                  </a:cubicBezTo>
                  <a:cubicBezTo>
                    <a:pt x="12041" y="20806"/>
                    <a:pt x="12063" y="20803"/>
                    <a:pt x="12038" y="20818"/>
                  </a:cubicBezTo>
                  <a:cubicBezTo>
                    <a:pt x="12029" y="20822"/>
                    <a:pt x="11952" y="20856"/>
                    <a:pt x="11910" y="20875"/>
                  </a:cubicBezTo>
                  <a:cubicBezTo>
                    <a:pt x="11623" y="20998"/>
                    <a:pt x="11455" y="21076"/>
                    <a:pt x="11478" y="21076"/>
                  </a:cubicBezTo>
                  <a:cubicBezTo>
                    <a:pt x="11483" y="21076"/>
                    <a:pt x="11497" y="21072"/>
                    <a:pt x="11523" y="21064"/>
                  </a:cubicBezTo>
                  <a:cubicBezTo>
                    <a:pt x="11634" y="21026"/>
                    <a:pt x="11685" y="21014"/>
                    <a:pt x="11707" y="21014"/>
                  </a:cubicBezTo>
                  <a:cubicBezTo>
                    <a:pt x="11748" y="21014"/>
                    <a:pt x="11687" y="21057"/>
                    <a:pt x="11732" y="21057"/>
                  </a:cubicBezTo>
                  <a:cubicBezTo>
                    <a:pt x="11735" y="21057"/>
                    <a:pt x="11738" y="21057"/>
                    <a:pt x="11742" y="21056"/>
                  </a:cubicBezTo>
                  <a:lnTo>
                    <a:pt x="11742" y="21056"/>
                  </a:lnTo>
                  <a:cubicBezTo>
                    <a:pt x="11472" y="21162"/>
                    <a:pt x="11378" y="21188"/>
                    <a:pt x="11345" y="21188"/>
                  </a:cubicBezTo>
                  <a:cubicBezTo>
                    <a:pt x="11323" y="21188"/>
                    <a:pt x="11326" y="21177"/>
                    <a:pt x="11324" y="21171"/>
                  </a:cubicBezTo>
                  <a:cubicBezTo>
                    <a:pt x="11305" y="21112"/>
                    <a:pt x="11280" y="21056"/>
                    <a:pt x="11256" y="21000"/>
                  </a:cubicBezTo>
                  <a:cubicBezTo>
                    <a:pt x="11205" y="21020"/>
                    <a:pt x="11152" y="21040"/>
                    <a:pt x="11099" y="21062"/>
                  </a:cubicBezTo>
                  <a:cubicBezTo>
                    <a:pt x="11089" y="21105"/>
                    <a:pt x="11078" y="21149"/>
                    <a:pt x="11064" y="21211"/>
                  </a:cubicBezTo>
                  <a:cubicBezTo>
                    <a:pt x="10809" y="21239"/>
                    <a:pt x="10747" y="21264"/>
                    <a:pt x="10279" y="21451"/>
                  </a:cubicBezTo>
                  <a:cubicBezTo>
                    <a:pt x="10202" y="21481"/>
                    <a:pt x="10166" y="21504"/>
                    <a:pt x="10131" y="21524"/>
                  </a:cubicBezTo>
                  <a:cubicBezTo>
                    <a:pt x="10095" y="21544"/>
                    <a:pt x="10097" y="21551"/>
                    <a:pt x="10117" y="21551"/>
                  </a:cubicBezTo>
                  <a:cubicBezTo>
                    <a:pt x="10160" y="21551"/>
                    <a:pt x="10286" y="21521"/>
                    <a:pt x="10329" y="21521"/>
                  </a:cubicBezTo>
                  <a:cubicBezTo>
                    <a:pt x="10344" y="21521"/>
                    <a:pt x="10349" y="21524"/>
                    <a:pt x="10338" y="21533"/>
                  </a:cubicBezTo>
                  <a:cubicBezTo>
                    <a:pt x="10318" y="21551"/>
                    <a:pt x="10163" y="21612"/>
                    <a:pt x="10069" y="21654"/>
                  </a:cubicBezTo>
                  <a:cubicBezTo>
                    <a:pt x="10032" y="21657"/>
                    <a:pt x="9994" y="21661"/>
                    <a:pt x="9957" y="21664"/>
                  </a:cubicBezTo>
                  <a:cubicBezTo>
                    <a:pt x="9954" y="21664"/>
                    <a:pt x="9951" y="21664"/>
                    <a:pt x="9948" y="21664"/>
                  </a:cubicBezTo>
                  <a:cubicBezTo>
                    <a:pt x="9936" y="21664"/>
                    <a:pt x="9928" y="21662"/>
                    <a:pt x="9918" y="21662"/>
                  </a:cubicBezTo>
                  <a:cubicBezTo>
                    <a:pt x="9848" y="21687"/>
                    <a:pt x="9768" y="21715"/>
                    <a:pt x="9713" y="21735"/>
                  </a:cubicBezTo>
                  <a:cubicBezTo>
                    <a:pt x="9591" y="21782"/>
                    <a:pt x="9501" y="21818"/>
                    <a:pt x="9361" y="21864"/>
                  </a:cubicBezTo>
                  <a:cubicBezTo>
                    <a:pt x="9198" y="21918"/>
                    <a:pt x="8960" y="21983"/>
                    <a:pt x="8810" y="22017"/>
                  </a:cubicBezTo>
                  <a:cubicBezTo>
                    <a:pt x="8705" y="22042"/>
                    <a:pt x="8589" y="22065"/>
                    <a:pt x="8557" y="22065"/>
                  </a:cubicBezTo>
                  <a:cubicBezTo>
                    <a:pt x="8532" y="22065"/>
                    <a:pt x="8556" y="22052"/>
                    <a:pt x="8667" y="22017"/>
                  </a:cubicBezTo>
                  <a:cubicBezTo>
                    <a:pt x="8749" y="21988"/>
                    <a:pt x="8786" y="21973"/>
                    <a:pt x="8770" y="21973"/>
                  </a:cubicBezTo>
                  <a:cubicBezTo>
                    <a:pt x="8752" y="21973"/>
                    <a:pt x="8669" y="21991"/>
                    <a:pt x="8510" y="22027"/>
                  </a:cubicBezTo>
                  <a:cubicBezTo>
                    <a:pt x="8201" y="22099"/>
                    <a:pt x="7893" y="22160"/>
                    <a:pt x="7583" y="22214"/>
                  </a:cubicBezTo>
                  <a:cubicBezTo>
                    <a:pt x="7367" y="22251"/>
                    <a:pt x="7220" y="22268"/>
                    <a:pt x="7155" y="22268"/>
                  </a:cubicBezTo>
                  <a:cubicBezTo>
                    <a:pt x="7107" y="22268"/>
                    <a:pt x="7102" y="22259"/>
                    <a:pt x="7147" y="22241"/>
                  </a:cubicBezTo>
                  <a:cubicBezTo>
                    <a:pt x="7187" y="22229"/>
                    <a:pt x="7269" y="22202"/>
                    <a:pt x="7313" y="22189"/>
                  </a:cubicBezTo>
                  <a:cubicBezTo>
                    <a:pt x="7317" y="22188"/>
                    <a:pt x="7315" y="22187"/>
                    <a:pt x="7309" y="22187"/>
                  </a:cubicBezTo>
                  <a:cubicBezTo>
                    <a:pt x="7292" y="22187"/>
                    <a:pt x="7248" y="22191"/>
                    <a:pt x="7212" y="22197"/>
                  </a:cubicBezTo>
                  <a:cubicBezTo>
                    <a:pt x="7158" y="22205"/>
                    <a:pt x="7047" y="22223"/>
                    <a:pt x="7021" y="22227"/>
                  </a:cubicBezTo>
                  <a:cubicBezTo>
                    <a:pt x="6934" y="22248"/>
                    <a:pt x="6899" y="22269"/>
                    <a:pt x="6796" y="22286"/>
                  </a:cubicBezTo>
                  <a:cubicBezTo>
                    <a:pt x="6690" y="22307"/>
                    <a:pt x="6518" y="22319"/>
                    <a:pt x="6376" y="22333"/>
                  </a:cubicBezTo>
                  <a:cubicBezTo>
                    <a:pt x="6312" y="22361"/>
                    <a:pt x="5803" y="22389"/>
                    <a:pt x="5860" y="22416"/>
                  </a:cubicBezTo>
                  <a:cubicBezTo>
                    <a:pt x="5856" y="22416"/>
                    <a:pt x="5689" y="22436"/>
                    <a:pt x="5598" y="22447"/>
                  </a:cubicBezTo>
                  <a:cubicBezTo>
                    <a:pt x="5579" y="22448"/>
                    <a:pt x="5550" y="22449"/>
                    <a:pt x="5527" y="22449"/>
                  </a:cubicBezTo>
                  <a:cubicBezTo>
                    <a:pt x="5504" y="22449"/>
                    <a:pt x="5485" y="22448"/>
                    <a:pt x="5488" y="22447"/>
                  </a:cubicBezTo>
                  <a:cubicBezTo>
                    <a:pt x="5504" y="22435"/>
                    <a:pt x="5539" y="22413"/>
                    <a:pt x="5583" y="22408"/>
                  </a:cubicBezTo>
                  <a:cubicBezTo>
                    <a:pt x="5827" y="22384"/>
                    <a:pt x="5905" y="22372"/>
                    <a:pt x="5826" y="22372"/>
                  </a:cubicBezTo>
                  <a:cubicBezTo>
                    <a:pt x="5800" y="22372"/>
                    <a:pt x="5758" y="22373"/>
                    <a:pt x="5698" y="22376"/>
                  </a:cubicBezTo>
                  <a:cubicBezTo>
                    <a:pt x="5554" y="22379"/>
                    <a:pt x="5415" y="22385"/>
                    <a:pt x="5231" y="22385"/>
                  </a:cubicBezTo>
                  <a:cubicBezTo>
                    <a:pt x="5180" y="22385"/>
                    <a:pt x="5126" y="22384"/>
                    <a:pt x="5067" y="22383"/>
                  </a:cubicBezTo>
                  <a:lnTo>
                    <a:pt x="5067" y="22383"/>
                  </a:lnTo>
                  <a:cubicBezTo>
                    <a:pt x="5068" y="22408"/>
                    <a:pt x="5070" y="22425"/>
                    <a:pt x="5071" y="22439"/>
                  </a:cubicBezTo>
                  <a:cubicBezTo>
                    <a:pt x="5076" y="22458"/>
                    <a:pt x="4904" y="22480"/>
                    <a:pt x="4667" y="22489"/>
                  </a:cubicBezTo>
                  <a:cubicBezTo>
                    <a:pt x="4774" y="22505"/>
                    <a:pt x="5079" y="22516"/>
                    <a:pt x="4730" y="22545"/>
                  </a:cubicBezTo>
                  <a:cubicBezTo>
                    <a:pt x="4626" y="22556"/>
                    <a:pt x="4532" y="22563"/>
                    <a:pt x="4450" y="22563"/>
                  </a:cubicBezTo>
                  <a:cubicBezTo>
                    <a:pt x="4376" y="22563"/>
                    <a:pt x="4312" y="22558"/>
                    <a:pt x="4256" y="22544"/>
                  </a:cubicBezTo>
                  <a:cubicBezTo>
                    <a:pt x="4224" y="22542"/>
                    <a:pt x="4006" y="22525"/>
                    <a:pt x="3996" y="22523"/>
                  </a:cubicBezTo>
                  <a:cubicBezTo>
                    <a:pt x="3970" y="22524"/>
                    <a:pt x="3944" y="22525"/>
                    <a:pt x="3916" y="22525"/>
                  </a:cubicBezTo>
                  <a:cubicBezTo>
                    <a:pt x="3732" y="22525"/>
                    <a:pt x="3504" y="22501"/>
                    <a:pt x="3294" y="22469"/>
                  </a:cubicBezTo>
                  <a:cubicBezTo>
                    <a:pt x="3177" y="22450"/>
                    <a:pt x="3116" y="22442"/>
                    <a:pt x="3091" y="22442"/>
                  </a:cubicBezTo>
                  <a:cubicBezTo>
                    <a:pt x="3067" y="22442"/>
                    <a:pt x="3079" y="22450"/>
                    <a:pt x="3107" y="22460"/>
                  </a:cubicBezTo>
                  <a:cubicBezTo>
                    <a:pt x="3132" y="22469"/>
                    <a:pt x="3270" y="22497"/>
                    <a:pt x="3246" y="22497"/>
                  </a:cubicBezTo>
                  <a:cubicBezTo>
                    <a:pt x="3235" y="22497"/>
                    <a:pt x="3187" y="22491"/>
                    <a:pt x="3075" y="22473"/>
                  </a:cubicBezTo>
                  <a:cubicBezTo>
                    <a:pt x="2795" y="22419"/>
                    <a:pt x="2516" y="22344"/>
                    <a:pt x="2261" y="22235"/>
                  </a:cubicBezTo>
                  <a:cubicBezTo>
                    <a:pt x="2257" y="22232"/>
                    <a:pt x="2258" y="22224"/>
                    <a:pt x="2258" y="22219"/>
                  </a:cubicBezTo>
                  <a:lnTo>
                    <a:pt x="2258" y="22219"/>
                  </a:lnTo>
                  <a:cubicBezTo>
                    <a:pt x="2432" y="22289"/>
                    <a:pt x="2496" y="22307"/>
                    <a:pt x="2518" y="22307"/>
                  </a:cubicBezTo>
                  <a:cubicBezTo>
                    <a:pt x="2541" y="22307"/>
                    <a:pt x="2521" y="22288"/>
                    <a:pt x="2532" y="22286"/>
                  </a:cubicBezTo>
                  <a:cubicBezTo>
                    <a:pt x="2541" y="22284"/>
                    <a:pt x="2526" y="22273"/>
                    <a:pt x="2542" y="22273"/>
                  </a:cubicBezTo>
                  <a:cubicBezTo>
                    <a:pt x="2557" y="22273"/>
                    <a:pt x="2599" y="22283"/>
                    <a:pt x="2716" y="22320"/>
                  </a:cubicBezTo>
                  <a:cubicBezTo>
                    <a:pt x="2687" y="22304"/>
                    <a:pt x="2607" y="22264"/>
                    <a:pt x="2621" y="22264"/>
                  </a:cubicBezTo>
                  <a:cubicBezTo>
                    <a:pt x="2623" y="22264"/>
                    <a:pt x="2625" y="22265"/>
                    <a:pt x="2629" y="22266"/>
                  </a:cubicBezTo>
                  <a:cubicBezTo>
                    <a:pt x="2775" y="22295"/>
                    <a:pt x="2866" y="22309"/>
                    <a:pt x="2902" y="22309"/>
                  </a:cubicBezTo>
                  <a:cubicBezTo>
                    <a:pt x="2948" y="22309"/>
                    <a:pt x="2905" y="22286"/>
                    <a:pt x="2773" y="22244"/>
                  </a:cubicBezTo>
                  <a:cubicBezTo>
                    <a:pt x="2611" y="22179"/>
                    <a:pt x="2444" y="22116"/>
                    <a:pt x="2252" y="22002"/>
                  </a:cubicBezTo>
                  <a:lnTo>
                    <a:pt x="2252" y="22002"/>
                  </a:lnTo>
                  <a:cubicBezTo>
                    <a:pt x="2245" y="22018"/>
                    <a:pt x="2239" y="22030"/>
                    <a:pt x="2270" y="22058"/>
                  </a:cubicBezTo>
                  <a:lnTo>
                    <a:pt x="2270" y="22058"/>
                  </a:lnTo>
                  <a:cubicBezTo>
                    <a:pt x="2267" y="22057"/>
                    <a:pt x="2264" y="22055"/>
                    <a:pt x="2260" y="22054"/>
                  </a:cubicBezTo>
                  <a:lnTo>
                    <a:pt x="2260" y="22054"/>
                  </a:lnTo>
                  <a:cubicBezTo>
                    <a:pt x="2264" y="22055"/>
                    <a:pt x="2267" y="22057"/>
                    <a:pt x="2270" y="22058"/>
                  </a:cubicBezTo>
                  <a:cubicBezTo>
                    <a:pt x="2270" y="22058"/>
                    <a:pt x="2270" y="22058"/>
                    <a:pt x="2270" y="22058"/>
                  </a:cubicBezTo>
                  <a:lnTo>
                    <a:pt x="2270" y="22058"/>
                  </a:lnTo>
                  <a:cubicBezTo>
                    <a:pt x="2272" y="22059"/>
                    <a:pt x="2273" y="22059"/>
                    <a:pt x="2273" y="22059"/>
                  </a:cubicBezTo>
                  <a:cubicBezTo>
                    <a:pt x="2273" y="22059"/>
                    <a:pt x="2272" y="22059"/>
                    <a:pt x="2270" y="22058"/>
                  </a:cubicBezTo>
                  <a:lnTo>
                    <a:pt x="2270" y="22058"/>
                  </a:lnTo>
                  <a:cubicBezTo>
                    <a:pt x="2329" y="22089"/>
                    <a:pt x="2352" y="22101"/>
                    <a:pt x="2379" y="22114"/>
                  </a:cubicBezTo>
                  <a:cubicBezTo>
                    <a:pt x="2345" y="22101"/>
                    <a:pt x="2288" y="22077"/>
                    <a:pt x="2279" y="22073"/>
                  </a:cubicBezTo>
                  <a:cubicBezTo>
                    <a:pt x="2255" y="22060"/>
                    <a:pt x="2247" y="22052"/>
                    <a:pt x="2233" y="22042"/>
                  </a:cubicBezTo>
                  <a:lnTo>
                    <a:pt x="2233" y="22042"/>
                  </a:lnTo>
                  <a:cubicBezTo>
                    <a:pt x="2244" y="22046"/>
                    <a:pt x="2253" y="22050"/>
                    <a:pt x="2260" y="22054"/>
                  </a:cubicBezTo>
                  <a:lnTo>
                    <a:pt x="2260" y="22054"/>
                  </a:lnTo>
                  <a:cubicBezTo>
                    <a:pt x="2176" y="22014"/>
                    <a:pt x="2120" y="21988"/>
                    <a:pt x="2080" y="21958"/>
                  </a:cubicBezTo>
                  <a:cubicBezTo>
                    <a:pt x="2026" y="21920"/>
                    <a:pt x="1977" y="21888"/>
                    <a:pt x="1924" y="21851"/>
                  </a:cubicBezTo>
                  <a:cubicBezTo>
                    <a:pt x="1873" y="21835"/>
                    <a:pt x="1804" y="21785"/>
                    <a:pt x="1790" y="21785"/>
                  </a:cubicBezTo>
                  <a:cubicBezTo>
                    <a:pt x="1790" y="21785"/>
                    <a:pt x="1790" y="21785"/>
                    <a:pt x="1789" y="21785"/>
                  </a:cubicBezTo>
                  <a:cubicBezTo>
                    <a:pt x="1776" y="21785"/>
                    <a:pt x="1781" y="21799"/>
                    <a:pt x="1768" y="21799"/>
                  </a:cubicBezTo>
                  <a:cubicBezTo>
                    <a:pt x="1755" y="21799"/>
                    <a:pt x="1721" y="21782"/>
                    <a:pt x="1623" y="21715"/>
                  </a:cubicBezTo>
                  <a:cubicBezTo>
                    <a:pt x="1422" y="21544"/>
                    <a:pt x="1366" y="21506"/>
                    <a:pt x="1346" y="21506"/>
                  </a:cubicBezTo>
                  <a:cubicBezTo>
                    <a:pt x="1336" y="21506"/>
                    <a:pt x="1335" y="21516"/>
                    <a:pt x="1330" y="21523"/>
                  </a:cubicBezTo>
                  <a:cubicBezTo>
                    <a:pt x="1325" y="21528"/>
                    <a:pt x="1323" y="21537"/>
                    <a:pt x="1313" y="21537"/>
                  </a:cubicBezTo>
                  <a:cubicBezTo>
                    <a:pt x="1311" y="21537"/>
                    <a:pt x="1307" y="21536"/>
                    <a:pt x="1304" y="21534"/>
                  </a:cubicBezTo>
                  <a:cubicBezTo>
                    <a:pt x="1299" y="21532"/>
                    <a:pt x="1248" y="21474"/>
                    <a:pt x="1215" y="21437"/>
                  </a:cubicBezTo>
                  <a:cubicBezTo>
                    <a:pt x="1183" y="21401"/>
                    <a:pt x="1124" y="21328"/>
                    <a:pt x="1125" y="21318"/>
                  </a:cubicBezTo>
                  <a:cubicBezTo>
                    <a:pt x="1115" y="21287"/>
                    <a:pt x="1118" y="21276"/>
                    <a:pt x="1118" y="21259"/>
                  </a:cubicBezTo>
                  <a:cubicBezTo>
                    <a:pt x="1120" y="21230"/>
                    <a:pt x="1075" y="21178"/>
                    <a:pt x="1023" y="21095"/>
                  </a:cubicBezTo>
                  <a:cubicBezTo>
                    <a:pt x="984" y="21029"/>
                    <a:pt x="949" y="20970"/>
                    <a:pt x="942" y="20970"/>
                  </a:cubicBezTo>
                  <a:cubicBezTo>
                    <a:pt x="937" y="20970"/>
                    <a:pt x="944" y="20995"/>
                    <a:pt x="970" y="21061"/>
                  </a:cubicBezTo>
                  <a:cubicBezTo>
                    <a:pt x="992" y="21142"/>
                    <a:pt x="1061" y="21242"/>
                    <a:pt x="1068" y="21271"/>
                  </a:cubicBezTo>
                  <a:cubicBezTo>
                    <a:pt x="1084" y="21324"/>
                    <a:pt x="1030" y="21276"/>
                    <a:pt x="1075" y="21368"/>
                  </a:cubicBezTo>
                  <a:cubicBezTo>
                    <a:pt x="1136" y="21465"/>
                    <a:pt x="1132" y="21477"/>
                    <a:pt x="1118" y="21477"/>
                  </a:cubicBezTo>
                  <a:cubicBezTo>
                    <a:pt x="1114" y="21477"/>
                    <a:pt x="1107" y="21476"/>
                    <a:pt x="1102" y="21476"/>
                  </a:cubicBezTo>
                  <a:cubicBezTo>
                    <a:pt x="1100" y="21476"/>
                    <a:pt x="1098" y="21476"/>
                    <a:pt x="1096" y="21477"/>
                  </a:cubicBezTo>
                  <a:cubicBezTo>
                    <a:pt x="1095" y="21478"/>
                    <a:pt x="1094" y="21478"/>
                    <a:pt x="1093" y="21478"/>
                  </a:cubicBezTo>
                  <a:cubicBezTo>
                    <a:pt x="1072" y="21478"/>
                    <a:pt x="997" y="21404"/>
                    <a:pt x="962" y="21365"/>
                  </a:cubicBezTo>
                  <a:cubicBezTo>
                    <a:pt x="957" y="21361"/>
                    <a:pt x="954" y="21359"/>
                    <a:pt x="952" y="21359"/>
                  </a:cubicBezTo>
                  <a:cubicBezTo>
                    <a:pt x="943" y="21359"/>
                    <a:pt x="954" y="21391"/>
                    <a:pt x="946" y="21391"/>
                  </a:cubicBezTo>
                  <a:cubicBezTo>
                    <a:pt x="938" y="21391"/>
                    <a:pt x="915" y="21366"/>
                    <a:pt x="849" y="21273"/>
                  </a:cubicBezTo>
                  <a:cubicBezTo>
                    <a:pt x="831" y="21211"/>
                    <a:pt x="838" y="21198"/>
                    <a:pt x="852" y="21198"/>
                  </a:cubicBezTo>
                  <a:cubicBezTo>
                    <a:pt x="862" y="21198"/>
                    <a:pt x="876" y="21205"/>
                    <a:pt x="886" y="21205"/>
                  </a:cubicBezTo>
                  <a:cubicBezTo>
                    <a:pt x="913" y="21205"/>
                    <a:pt x="924" y="21165"/>
                    <a:pt x="824" y="20887"/>
                  </a:cubicBezTo>
                  <a:cubicBezTo>
                    <a:pt x="816" y="20881"/>
                    <a:pt x="809" y="20880"/>
                    <a:pt x="803" y="20880"/>
                  </a:cubicBezTo>
                  <a:cubicBezTo>
                    <a:pt x="802" y="20880"/>
                    <a:pt x="800" y="20880"/>
                    <a:pt x="798" y="20880"/>
                  </a:cubicBezTo>
                  <a:cubicBezTo>
                    <a:pt x="785" y="20880"/>
                    <a:pt x="771" y="20876"/>
                    <a:pt x="740" y="20806"/>
                  </a:cubicBezTo>
                  <a:cubicBezTo>
                    <a:pt x="671" y="20659"/>
                    <a:pt x="650" y="20409"/>
                    <a:pt x="656" y="20219"/>
                  </a:cubicBezTo>
                  <a:cubicBezTo>
                    <a:pt x="656" y="20215"/>
                    <a:pt x="655" y="20181"/>
                    <a:pt x="655" y="20156"/>
                  </a:cubicBezTo>
                  <a:cubicBezTo>
                    <a:pt x="660" y="19921"/>
                    <a:pt x="700" y="19753"/>
                    <a:pt x="713" y="19753"/>
                  </a:cubicBezTo>
                  <a:cubicBezTo>
                    <a:pt x="717" y="19753"/>
                    <a:pt x="718" y="19773"/>
                    <a:pt x="714" y="19816"/>
                  </a:cubicBezTo>
                  <a:cubicBezTo>
                    <a:pt x="710" y="19923"/>
                    <a:pt x="710" y="19967"/>
                    <a:pt x="715" y="19967"/>
                  </a:cubicBezTo>
                  <a:cubicBezTo>
                    <a:pt x="725" y="19967"/>
                    <a:pt x="753" y="19805"/>
                    <a:pt x="805" y="19629"/>
                  </a:cubicBezTo>
                  <a:cubicBezTo>
                    <a:pt x="802" y="19606"/>
                    <a:pt x="786" y="19620"/>
                    <a:pt x="799" y="19554"/>
                  </a:cubicBezTo>
                  <a:cubicBezTo>
                    <a:pt x="869" y="19294"/>
                    <a:pt x="852" y="19276"/>
                    <a:pt x="865" y="19191"/>
                  </a:cubicBezTo>
                  <a:cubicBezTo>
                    <a:pt x="917" y="19115"/>
                    <a:pt x="1014" y="18963"/>
                    <a:pt x="1032" y="18963"/>
                  </a:cubicBezTo>
                  <a:cubicBezTo>
                    <a:pt x="1041" y="18963"/>
                    <a:pt x="1031" y="19001"/>
                    <a:pt x="984" y="19108"/>
                  </a:cubicBezTo>
                  <a:cubicBezTo>
                    <a:pt x="984" y="19109"/>
                    <a:pt x="984" y="19109"/>
                    <a:pt x="984" y="19109"/>
                  </a:cubicBezTo>
                  <a:cubicBezTo>
                    <a:pt x="987" y="19109"/>
                    <a:pt x="1032" y="19032"/>
                    <a:pt x="1049" y="19010"/>
                  </a:cubicBezTo>
                  <a:cubicBezTo>
                    <a:pt x="1186" y="18767"/>
                    <a:pt x="1301" y="18629"/>
                    <a:pt x="1411" y="18529"/>
                  </a:cubicBezTo>
                  <a:lnTo>
                    <a:pt x="1411" y="18529"/>
                  </a:lnTo>
                  <a:cubicBezTo>
                    <a:pt x="1345" y="18614"/>
                    <a:pt x="1326" y="18642"/>
                    <a:pt x="1331" y="18642"/>
                  </a:cubicBezTo>
                  <a:cubicBezTo>
                    <a:pt x="1341" y="18642"/>
                    <a:pt x="1450" y="18525"/>
                    <a:pt x="1463" y="18525"/>
                  </a:cubicBezTo>
                  <a:cubicBezTo>
                    <a:pt x="1466" y="18525"/>
                    <a:pt x="1465" y="18530"/>
                    <a:pt x="1458" y="18542"/>
                  </a:cubicBezTo>
                  <a:cubicBezTo>
                    <a:pt x="1438" y="18574"/>
                    <a:pt x="1435" y="18587"/>
                    <a:pt x="1442" y="18587"/>
                  </a:cubicBezTo>
                  <a:cubicBezTo>
                    <a:pt x="1462" y="18587"/>
                    <a:pt x="1557" y="18498"/>
                    <a:pt x="1617" y="18457"/>
                  </a:cubicBezTo>
                  <a:cubicBezTo>
                    <a:pt x="1655" y="18433"/>
                    <a:pt x="1727" y="18368"/>
                    <a:pt x="1793" y="18305"/>
                  </a:cubicBezTo>
                  <a:cubicBezTo>
                    <a:pt x="1866" y="18248"/>
                    <a:pt x="1930" y="18193"/>
                    <a:pt x="1943" y="18179"/>
                  </a:cubicBezTo>
                  <a:cubicBezTo>
                    <a:pt x="1969" y="18152"/>
                    <a:pt x="1977" y="18142"/>
                    <a:pt x="1975" y="18142"/>
                  </a:cubicBezTo>
                  <a:cubicBezTo>
                    <a:pt x="1965" y="18142"/>
                    <a:pt x="1814" y="18274"/>
                    <a:pt x="1793" y="18282"/>
                  </a:cubicBezTo>
                  <a:cubicBezTo>
                    <a:pt x="1782" y="18287"/>
                    <a:pt x="1774" y="18290"/>
                    <a:pt x="1769" y="18290"/>
                  </a:cubicBezTo>
                  <a:cubicBezTo>
                    <a:pt x="1762" y="18290"/>
                    <a:pt x="1762" y="18284"/>
                    <a:pt x="1767" y="18273"/>
                  </a:cubicBezTo>
                  <a:cubicBezTo>
                    <a:pt x="1776" y="18255"/>
                    <a:pt x="1833" y="18201"/>
                    <a:pt x="1835" y="18189"/>
                  </a:cubicBezTo>
                  <a:cubicBezTo>
                    <a:pt x="1835" y="18188"/>
                    <a:pt x="1834" y="18187"/>
                    <a:pt x="1833" y="18187"/>
                  </a:cubicBezTo>
                  <a:cubicBezTo>
                    <a:pt x="1823" y="18187"/>
                    <a:pt x="1777" y="18217"/>
                    <a:pt x="1751" y="18232"/>
                  </a:cubicBezTo>
                  <a:cubicBezTo>
                    <a:pt x="1836" y="18171"/>
                    <a:pt x="1907" y="18104"/>
                    <a:pt x="2001" y="18048"/>
                  </a:cubicBezTo>
                  <a:cubicBezTo>
                    <a:pt x="2017" y="18034"/>
                    <a:pt x="2432" y="17749"/>
                    <a:pt x="2458" y="17749"/>
                  </a:cubicBezTo>
                  <a:cubicBezTo>
                    <a:pt x="2458" y="17749"/>
                    <a:pt x="2458" y="17749"/>
                    <a:pt x="2458" y="17749"/>
                  </a:cubicBezTo>
                  <a:cubicBezTo>
                    <a:pt x="2532" y="17702"/>
                    <a:pt x="2603" y="17652"/>
                    <a:pt x="2682" y="17608"/>
                  </a:cubicBezTo>
                  <a:cubicBezTo>
                    <a:pt x="3063" y="17446"/>
                    <a:pt x="2978" y="17459"/>
                    <a:pt x="2951" y="17452"/>
                  </a:cubicBezTo>
                  <a:cubicBezTo>
                    <a:pt x="2951" y="17452"/>
                    <a:pt x="2950" y="17452"/>
                    <a:pt x="2949" y="17452"/>
                  </a:cubicBezTo>
                  <a:cubicBezTo>
                    <a:pt x="2928" y="17452"/>
                    <a:pt x="2824" y="17486"/>
                    <a:pt x="2773" y="17496"/>
                  </a:cubicBezTo>
                  <a:cubicBezTo>
                    <a:pt x="2770" y="17497"/>
                    <a:pt x="2767" y="17497"/>
                    <a:pt x="2765" y="17497"/>
                  </a:cubicBezTo>
                  <a:cubicBezTo>
                    <a:pt x="2755" y="17497"/>
                    <a:pt x="2763" y="17489"/>
                    <a:pt x="2789" y="17475"/>
                  </a:cubicBezTo>
                  <a:cubicBezTo>
                    <a:pt x="2859" y="17446"/>
                    <a:pt x="3000" y="17381"/>
                    <a:pt x="3019" y="17374"/>
                  </a:cubicBezTo>
                  <a:cubicBezTo>
                    <a:pt x="3207" y="17327"/>
                    <a:pt x="3460" y="17224"/>
                    <a:pt x="3710" y="17169"/>
                  </a:cubicBezTo>
                  <a:cubicBezTo>
                    <a:pt x="4024" y="17087"/>
                    <a:pt x="4345" y="17025"/>
                    <a:pt x="4693" y="16982"/>
                  </a:cubicBezTo>
                  <a:lnTo>
                    <a:pt x="4693" y="16982"/>
                  </a:lnTo>
                  <a:cubicBezTo>
                    <a:pt x="4696" y="17003"/>
                    <a:pt x="4717" y="17016"/>
                    <a:pt x="4692" y="17035"/>
                  </a:cubicBezTo>
                  <a:cubicBezTo>
                    <a:pt x="4679" y="17046"/>
                    <a:pt x="4558" y="17068"/>
                    <a:pt x="4523" y="17080"/>
                  </a:cubicBezTo>
                  <a:cubicBezTo>
                    <a:pt x="4496" y="17089"/>
                    <a:pt x="4494" y="17094"/>
                    <a:pt x="4521" y="17094"/>
                  </a:cubicBezTo>
                  <a:cubicBezTo>
                    <a:pt x="4552" y="17094"/>
                    <a:pt x="4621" y="17088"/>
                    <a:pt x="4739" y="17075"/>
                  </a:cubicBezTo>
                  <a:cubicBezTo>
                    <a:pt x="5017" y="17048"/>
                    <a:pt x="5210" y="17038"/>
                    <a:pt x="5338" y="17038"/>
                  </a:cubicBezTo>
                  <a:cubicBezTo>
                    <a:pt x="5506" y="17038"/>
                    <a:pt x="5561" y="17056"/>
                    <a:pt x="5548" y="17080"/>
                  </a:cubicBezTo>
                  <a:cubicBezTo>
                    <a:pt x="5547" y="17083"/>
                    <a:pt x="5595" y="17085"/>
                    <a:pt x="5636" y="17085"/>
                  </a:cubicBezTo>
                  <a:cubicBezTo>
                    <a:pt x="5694" y="17084"/>
                    <a:pt x="5797" y="17081"/>
                    <a:pt x="5823" y="17078"/>
                  </a:cubicBezTo>
                  <a:cubicBezTo>
                    <a:pt x="5876" y="17071"/>
                    <a:pt x="5900" y="17063"/>
                    <a:pt x="5916" y="17057"/>
                  </a:cubicBezTo>
                  <a:cubicBezTo>
                    <a:pt x="5942" y="17044"/>
                    <a:pt x="5953" y="17034"/>
                    <a:pt x="5972" y="17024"/>
                  </a:cubicBezTo>
                  <a:cubicBezTo>
                    <a:pt x="6111" y="17027"/>
                    <a:pt x="6251" y="17030"/>
                    <a:pt x="6393" y="17032"/>
                  </a:cubicBezTo>
                  <a:cubicBezTo>
                    <a:pt x="6434" y="17031"/>
                    <a:pt x="6525" y="17031"/>
                    <a:pt x="6525" y="17031"/>
                  </a:cubicBezTo>
                  <a:cubicBezTo>
                    <a:pt x="6528" y="17019"/>
                    <a:pt x="6566" y="17013"/>
                    <a:pt x="6632" y="17013"/>
                  </a:cubicBezTo>
                  <a:cubicBezTo>
                    <a:pt x="6707" y="17013"/>
                    <a:pt x="6820" y="17021"/>
                    <a:pt x="6960" y="17034"/>
                  </a:cubicBezTo>
                  <a:cubicBezTo>
                    <a:pt x="6997" y="17037"/>
                    <a:pt x="7091" y="17043"/>
                    <a:pt x="7099" y="17044"/>
                  </a:cubicBezTo>
                  <a:cubicBezTo>
                    <a:pt x="7127" y="17041"/>
                    <a:pt x="7168" y="17038"/>
                    <a:pt x="7146" y="17034"/>
                  </a:cubicBezTo>
                  <a:cubicBezTo>
                    <a:pt x="7019" y="17010"/>
                    <a:pt x="6882" y="16988"/>
                    <a:pt x="6734" y="16971"/>
                  </a:cubicBezTo>
                  <a:cubicBezTo>
                    <a:pt x="6707" y="16968"/>
                    <a:pt x="6576" y="16962"/>
                    <a:pt x="6548" y="16962"/>
                  </a:cubicBezTo>
                  <a:cubicBezTo>
                    <a:pt x="6464" y="16966"/>
                    <a:pt x="6385" y="16967"/>
                    <a:pt x="6309" y="16967"/>
                  </a:cubicBezTo>
                  <a:cubicBezTo>
                    <a:pt x="6120" y="16967"/>
                    <a:pt x="5952" y="16959"/>
                    <a:pt x="5781" y="16959"/>
                  </a:cubicBezTo>
                  <a:cubicBezTo>
                    <a:pt x="5739" y="16959"/>
                    <a:pt x="5697" y="16959"/>
                    <a:pt x="5654" y="16960"/>
                  </a:cubicBezTo>
                  <a:cubicBezTo>
                    <a:pt x="5631" y="16961"/>
                    <a:pt x="5611" y="16961"/>
                    <a:pt x="5594" y="16961"/>
                  </a:cubicBezTo>
                  <a:cubicBezTo>
                    <a:pt x="5443" y="16961"/>
                    <a:pt x="5471" y="16950"/>
                    <a:pt x="5594" y="16937"/>
                  </a:cubicBezTo>
                  <a:cubicBezTo>
                    <a:pt x="5707" y="16925"/>
                    <a:pt x="5817" y="16909"/>
                    <a:pt x="5960" y="16909"/>
                  </a:cubicBezTo>
                  <a:close/>
                  <a:moveTo>
                    <a:pt x="8505" y="22528"/>
                  </a:moveTo>
                  <a:cubicBezTo>
                    <a:pt x="8458" y="22548"/>
                    <a:pt x="8429" y="22561"/>
                    <a:pt x="8398" y="22575"/>
                  </a:cubicBezTo>
                  <a:cubicBezTo>
                    <a:pt x="8356" y="22578"/>
                    <a:pt x="8298" y="22587"/>
                    <a:pt x="8274" y="22587"/>
                  </a:cubicBezTo>
                  <a:cubicBezTo>
                    <a:pt x="8270" y="22587"/>
                    <a:pt x="8267" y="22587"/>
                    <a:pt x="8265" y="22586"/>
                  </a:cubicBezTo>
                  <a:cubicBezTo>
                    <a:pt x="8254" y="22583"/>
                    <a:pt x="8304" y="22566"/>
                    <a:pt x="8326" y="22554"/>
                  </a:cubicBezTo>
                  <a:cubicBezTo>
                    <a:pt x="8387" y="22545"/>
                    <a:pt x="8449" y="22536"/>
                    <a:pt x="8505" y="22528"/>
                  </a:cubicBezTo>
                  <a:close/>
                  <a:moveTo>
                    <a:pt x="7313" y="22542"/>
                  </a:moveTo>
                  <a:cubicBezTo>
                    <a:pt x="7349" y="22545"/>
                    <a:pt x="7381" y="22547"/>
                    <a:pt x="7449" y="22551"/>
                  </a:cubicBezTo>
                  <a:cubicBezTo>
                    <a:pt x="7409" y="22560"/>
                    <a:pt x="7334" y="22575"/>
                    <a:pt x="7258" y="22591"/>
                  </a:cubicBezTo>
                  <a:cubicBezTo>
                    <a:pt x="7233" y="22586"/>
                    <a:pt x="7188" y="22583"/>
                    <a:pt x="7188" y="22576"/>
                  </a:cubicBezTo>
                  <a:cubicBezTo>
                    <a:pt x="7190" y="22572"/>
                    <a:pt x="7272" y="22555"/>
                    <a:pt x="7313" y="22542"/>
                  </a:cubicBezTo>
                  <a:close/>
                  <a:moveTo>
                    <a:pt x="18290" y="22438"/>
                  </a:moveTo>
                  <a:lnTo>
                    <a:pt x="18290" y="22438"/>
                  </a:lnTo>
                  <a:cubicBezTo>
                    <a:pt x="18243" y="22472"/>
                    <a:pt x="18195" y="22507"/>
                    <a:pt x="18081" y="22591"/>
                  </a:cubicBezTo>
                  <a:cubicBezTo>
                    <a:pt x="18043" y="22610"/>
                    <a:pt x="17993" y="22638"/>
                    <a:pt x="17971" y="22644"/>
                  </a:cubicBezTo>
                  <a:cubicBezTo>
                    <a:pt x="17971" y="22644"/>
                    <a:pt x="17971" y="22644"/>
                    <a:pt x="17970" y="22644"/>
                  </a:cubicBezTo>
                  <a:cubicBezTo>
                    <a:pt x="17966" y="22644"/>
                    <a:pt x="18018" y="22603"/>
                    <a:pt x="18045" y="22580"/>
                  </a:cubicBezTo>
                  <a:lnTo>
                    <a:pt x="18290" y="22438"/>
                  </a:lnTo>
                  <a:close/>
                  <a:moveTo>
                    <a:pt x="6965" y="22636"/>
                  </a:moveTo>
                  <a:cubicBezTo>
                    <a:pt x="6968" y="22636"/>
                    <a:pt x="6970" y="22636"/>
                    <a:pt x="6972" y="22636"/>
                  </a:cubicBezTo>
                  <a:cubicBezTo>
                    <a:pt x="6985" y="22638"/>
                    <a:pt x="6925" y="22654"/>
                    <a:pt x="6912" y="22657"/>
                  </a:cubicBezTo>
                  <a:cubicBezTo>
                    <a:pt x="6834" y="22666"/>
                    <a:pt x="6759" y="22676"/>
                    <a:pt x="6728" y="22679"/>
                  </a:cubicBezTo>
                  <a:cubicBezTo>
                    <a:pt x="6794" y="22658"/>
                    <a:pt x="6818" y="22651"/>
                    <a:pt x="6841" y="22645"/>
                  </a:cubicBezTo>
                  <a:cubicBezTo>
                    <a:pt x="6882" y="22641"/>
                    <a:pt x="6939" y="22636"/>
                    <a:pt x="6965" y="22636"/>
                  </a:cubicBezTo>
                  <a:close/>
                  <a:moveTo>
                    <a:pt x="3630" y="22610"/>
                  </a:moveTo>
                  <a:cubicBezTo>
                    <a:pt x="3802" y="22647"/>
                    <a:pt x="3941" y="22654"/>
                    <a:pt x="4053" y="22675"/>
                  </a:cubicBezTo>
                  <a:cubicBezTo>
                    <a:pt x="4068" y="22678"/>
                    <a:pt x="3961" y="22679"/>
                    <a:pt x="3909" y="22681"/>
                  </a:cubicBezTo>
                  <a:cubicBezTo>
                    <a:pt x="3758" y="22666"/>
                    <a:pt x="3602" y="22636"/>
                    <a:pt x="3468" y="22613"/>
                  </a:cubicBezTo>
                  <a:cubicBezTo>
                    <a:pt x="3450" y="22610"/>
                    <a:pt x="3541" y="22611"/>
                    <a:pt x="3630" y="22610"/>
                  </a:cubicBezTo>
                  <a:close/>
                  <a:moveTo>
                    <a:pt x="7144" y="22746"/>
                  </a:moveTo>
                  <a:cubicBezTo>
                    <a:pt x="7169" y="22746"/>
                    <a:pt x="7188" y="22747"/>
                    <a:pt x="7201" y="22747"/>
                  </a:cubicBezTo>
                  <a:cubicBezTo>
                    <a:pt x="7204" y="22747"/>
                    <a:pt x="7207" y="22747"/>
                    <a:pt x="7209" y="22747"/>
                  </a:cubicBezTo>
                  <a:lnTo>
                    <a:pt x="7209" y="22747"/>
                  </a:lnTo>
                  <a:cubicBezTo>
                    <a:pt x="7212" y="22761"/>
                    <a:pt x="7246" y="22764"/>
                    <a:pt x="7203" y="22776"/>
                  </a:cubicBezTo>
                  <a:cubicBezTo>
                    <a:pt x="7168" y="22785"/>
                    <a:pt x="7046" y="22806"/>
                    <a:pt x="6957" y="22820"/>
                  </a:cubicBezTo>
                  <a:cubicBezTo>
                    <a:pt x="6907" y="22828"/>
                    <a:pt x="6813" y="22838"/>
                    <a:pt x="6802" y="22838"/>
                  </a:cubicBezTo>
                  <a:cubicBezTo>
                    <a:pt x="6776" y="22835"/>
                    <a:pt x="6785" y="22826"/>
                    <a:pt x="6793" y="22817"/>
                  </a:cubicBezTo>
                  <a:cubicBezTo>
                    <a:pt x="6807" y="22804"/>
                    <a:pt x="6696" y="22801"/>
                    <a:pt x="7041" y="22753"/>
                  </a:cubicBezTo>
                  <a:cubicBezTo>
                    <a:pt x="7083" y="22747"/>
                    <a:pt x="7117" y="22746"/>
                    <a:pt x="7144" y="22746"/>
                  </a:cubicBezTo>
                  <a:close/>
                  <a:moveTo>
                    <a:pt x="4370" y="22834"/>
                  </a:moveTo>
                  <a:cubicBezTo>
                    <a:pt x="4405" y="22838"/>
                    <a:pt x="4439" y="22841"/>
                    <a:pt x="4489" y="22847"/>
                  </a:cubicBezTo>
                  <a:cubicBezTo>
                    <a:pt x="4453" y="22851"/>
                    <a:pt x="4411" y="22856"/>
                    <a:pt x="4370" y="22861"/>
                  </a:cubicBezTo>
                  <a:lnTo>
                    <a:pt x="4368" y="22861"/>
                  </a:lnTo>
                  <a:cubicBezTo>
                    <a:pt x="4333" y="22857"/>
                    <a:pt x="4267" y="22853"/>
                    <a:pt x="4272" y="22850"/>
                  </a:cubicBezTo>
                  <a:cubicBezTo>
                    <a:pt x="4283" y="22844"/>
                    <a:pt x="4333" y="22839"/>
                    <a:pt x="4370" y="22834"/>
                  </a:cubicBezTo>
                  <a:close/>
                  <a:moveTo>
                    <a:pt x="2363" y="22785"/>
                  </a:moveTo>
                  <a:lnTo>
                    <a:pt x="2538" y="22842"/>
                  </a:lnTo>
                  <a:lnTo>
                    <a:pt x="2523" y="22891"/>
                  </a:lnTo>
                  <a:lnTo>
                    <a:pt x="2398" y="22850"/>
                  </a:lnTo>
                  <a:lnTo>
                    <a:pt x="2363" y="22785"/>
                  </a:lnTo>
                  <a:close/>
                  <a:moveTo>
                    <a:pt x="4555" y="22891"/>
                  </a:moveTo>
                  <a:cubicBezTo>
                    <a:pt x="4578" y="22892"/>
                    <a:pt x="4599" y="22892"/>
                    <a:pt x="4619" y="22893"/>
                  </a:cubicBezTo>
                  <a:lnTo>
                    <a:pt x="4619" y="22893"/>
                  </a:lnTo>
                  <a:cubicBezTo>
                    <a:pt x="4616" y="22893"/>
                    <a:pt x="4613" y="22893"/>
                    <a:pt x="4611" y="22893"/>
                  </a:cubicBezTo>
                  <a:cubicBezTo>
                    <a:pt x="4553" y="22893"/>
                    <a:pt x="4549" y="22892"/>
                    <a:pt x="4552" y="22892"/>
                  </a:cubicBezTo>
                  <a:cubicBezTo>
                    <a:pt x="4552" y="22892"/>
                    <a:pt x="4554" y="22892"/>
                    <a:pt x="4555" y="22892"/>
                  </a:cubicBezTo>
                  <a:lnTo>
                    <a:pt x="4555" y="22891"/>
                  </a:lnTo>
                  <a:close/>
                  <a:moveTo>
                    <a:pt x="4651" y="22897"/>
                  </a:moveTo>
                  <a:cubicBezTo>
                    <a:pt x="4630" y="22899"/>
                    <a:pt x="4609" y="22901"/>
                    <a:pt x="4587" y="22903"/>
                  </a:cubicBezTo>
                  <a:cubicBezTo>
                    <a:pt x="4555" y="22901"/>
                    <a:pt x="4523" y="22898"/>
                    <a:pt x="4489" y="22897"/>
                  </a:cubicBezTo>
                  <a:close/>
                  <a:moveTo>
                    <a:pt x="5308" y="22897"/>
                  </a:moveTo>
                  <a:cubicBezTo>
                    <a:pt x="5330" y="22897"/>
                    <a:pt x="5296" y="22907"/>
                    <a:pt x="5255" y="22912"/>
                  </a:cubicBezTo>
                  <a:cubicBezTo>
                    <a:pt x="5217" y="22917"/>
                    <a:pt x="5123" y="22925"/>
                    <a:pt x="5076" y="22926"/>
                  </a:cubicBezTo>
                  <a:cubicBezTo>
                    <a:pt x="5019" y="22928"/>
                    <a:pt x="4964" y="22929"/>
                    <a:pt x="4915" y="22929"/>
                  </a:cubicBezTo>
                  <a:cubicBezTo>
                    <a:pt x="4766" y="22929"/>
                    <a:pt x="4662" y="22920"/>
                    <a:pt x="4687" y="22907"/>
                  </a:cubicBezTo>
                  <a:cubicBezTo>
                    <a:pt x="4690" y="22905"/>
                    <a:pt x="4723" y="22903"/>
                    <a:pt x="4780" y="22897"/>
                  </a:cubicBezTo>
                  <a:close/>
                  <a:moveTo>
                    <a:pt x="13887" y="22982"/>
                  </a:moveTo>
                  <a:cubicBezTo>
                    <a:pt x="13940" y="22982"/>
                    <a:pt x="14035" y="22985"/>
                    <a:pt x="14097" y="22987"/>
                  </a:cubicBezTo>
                  <a:cubicBezTo>
                    <a:pt x="14153" y="22995"/>
                    <a:pt x="14231" y="23004"/>
                    <a:pt x="14256" y="23012"/>
                  </a:cubicBezTo>
                  <a:cubicBezTo>
                    <a:pt x="14318" y="23029"/>
                    <a:pt x="14252" y="23032"/>
                    <a:pt x="14127" y="23032"/>
                  </a:cubicBezTo>
                  <a:cubicBezTo>
                    <a:pt x="14048" y="23032"/>
                    <a:pt x="13946" y="23031"/>
                    <a:pt x="13837" y="23031"/>
                  </a:cubicBezTo>
                  <a:cubicBezTo>
                    <a:pt x="13837" y="23007"/>
                    <a:pt x="13812" y="22992"/>
                    <a:pt x="13850" y="22982"/>
                  </a:cubicBezTo>
                  <a:lnTo>
                    <a:pt x="13850" y="22984"/>
                  </a:lnTo>
                  <a:cubicBezTo>
                    <a:pt x="13855" y="22982"/>
                    <a:pt x="13868" y="22982"/>
                    <a:pt x="13887" y="22982"/>
                  </a:cubicBezTo>
                  <a:close/>
                  <a:moveTo>
                    <a:pt x="12836" y="23113"/>
                  </a:moveTo>
                  <a:cubicBezTo>
                    <a:pt x="12804" y="23118"/>
                    <a:pt x="12775" y="23122"/>
                    <a:pt x="12788" y="23122"/>
                  </a:cubicBezTo>
                  <a:cubicBezTo>
                    <a:pt x="12815" y="23123"/>
                    <a:pt x="12838" y="23125"/>
                    <a:pt x="12858" y="23126"/>
                  </a:cubicBezTo>
                  <a:lnTo>
                    <a:pt x="12858" y="23126"/>
                  </a:lnTo>
                  <a:cubicBezTo>
                    <a:pt x="12851" y="23122"/>
                    <a:pt x="12843" y="23117"/>
                    <a:pt x="12836" y="23113"/>
                  </a:cubicBezTo>
                  <a:close/>
                  <a:moveTo>
                    <a:pt x="17717" y="23017"/>
                  </a:moveTo>
                  <a:cubicBezTo>
                    <a:pt x="17639" y="23079"/>
                    <a:pt x="17562" y="23140"/>
                    <a:pt x="17486" y="23198"/>
                  </a:cubicBezTo>
                  <a:lnTo>
                    <a:pt x="17487" y="23198"/>
                  </a:lnTo>
                  <a:cubicBezTo>
                    <a:pt x="17450" y="23221"/>
                    <a:pt x="17374" y="23264"/>
                    <a:pt x="17373" y="23264"/>
                  </a:cubicBezTo>
                  <a:cubicBezTo>
                    <a:pt x="17373" y="23264"/>
                    <a:pt x="17373" y="23263"/>
                    <a:pt x="17374" y="23263"/>
                  </a:cubicBezTo>
                  <a:cubicBezTo>
                    <a:pt x="17431" y="23218"/>
                    <a:pt x="17500" y="23165"/>
                    <a:pt x="17575" y="23107"/>
                  </a:cubicBezTo>
                  <a:cubicBezTo>
                    <a:pt x="17600" y="23091"/>
                    <a:pt x="17662" y="23051"/>
                    <a:pt x="17717" y="23017"/>
                  </a:cubicBezTo>
                  <a:close/>
                  <a:moveTo>
                    <a:pt x="12329" y="23227"/>
                  </a:moveTo>
                  <a:cubicBezTo>
                    <a:pt x="12357" y="23227"/>
                    <a:pt x="12372" y="23229"/>
                    <a:pt x="12364" y="23235"/>
                  </a:cubicBezTo>
                  <a:cubicBezTo>
                    <a:pt x="12355" y="23243"/>
                    <a:pt x="12239" y="23256"/>
                    <a:pt x="12132" y="23273"/>
                  </a:cubicBezTo>
                  <a:cubicBezTo>
                    <a:pt x="11966" y="23278"/>
                    <a:pt x="11860" y="23279"/>
                    <a:pt x="11752" y="23288"/>
                  </a:cubicBezTo>
                  <a:cubicBezTo>
                    <a:pt x="11839" y="23272"/>
                    <a:pt x="11918" y="23257"/>
                    <a:pt x="12014" y="23250"/>
                  </a:cubicBezTo>
                  <a:cubicBezTo>
                    <a:pt x="12116" y="23241"/>
                    <a:pt x="12261" y="23227"/>
                    <a:pt x="12329" y="23227"/>
                  </a:cubicBezTo>
                  <a:close/>
                  <a:moveTo>
                    <a:pt x="13485" y="23296"/>
                  </a:moveTo>
                  <a:cubicBezTo>
                    <a:pt x="13529" y="23297"/>
                    <a:pt x="13575" y="23300"/>
                    <a:pt x="13619" y="23306"/>
                  </a:cubicBezTo>
                  <a:lnTo>
                    <a:pt x="13552" y="23306"/>
                  </a:lnTo>
                  <a:cubicBezTo>
                    <a:pt x="13503" y="23303"/>
                    <a:pt x="13459" y="23301"/>
                    <a:pt x="13413" y="23300"/>
                  </a:cubicBezTo>
                  <a:cubicBezTo>
                    <a:pt x="13435" y="23298"/>
                    <a:pt x="13459" y="23297"/>
                    <a:pt x="13485" y="23296"/>
                  </a:cubicBezTo>
                  <a:close/>
                  <a:moveTo>
                    <a:pt x="11540" y="23253"/>
                  </a:moveTo>
                  <a:lnTo>
                    <a:pt x="11540" y="23253"/>
                  </a:lnTo>
                  <a:cubicBezTo>
                    <a:pt x="11458" y="23266"/>
                    <a:pt x="11379" y="23279"/>
                    <a:pt x="11309" y="23290"/>
                  </a:cubicBezTo>
                  <a:cubicBezTo>
                    <a:pt x="11233" y="23300"/>
                    <a:pt x="11180" y="23307"/>
                    <a:pt x="11128" y="23313"/>
                  </a:cubicBezTo>
                  <a:cubicBezTo>
                    <a:pt x="11214" y="23297"/>
                    <a:pt x="11295" y="23276"/>
                    <a:pt x="11383" y="23266"/>
                  </a:cubicBezTo>
                  <a:cubicBezTo>
                    <a:pt x="11430" y="23262"/>
                    <a:pt x="11486" y="23257"/>
                    <a:pt x="11540" y="23253"/>
                  </a:cubicBezTo>
                  <a:close/>
                  <a:moveTo>
                    <a:pt x="14045" y="23294"/>
                  </a:moveTo>
                  <a:cubicBezTo>
                    <a:pt x="14131" y="23299"/>
                    <a:pt x="14226" y="23303"/>
                    <a:pt x="14303" y="23306"/>
                  </a:cubicBezTo>
                  <a:cubicBezTo>
                    <a:pt x="14552" y="23326"/>
                    <a:pt x="14445" y="23334"/>
                    <a:pt x="14452" y="23344"/>
                  </a:cubicBezTo>
                  <a:cubicBezTo>
                    <a:pt x="14455" y="23348"/>
                    <a:pt x="14393" y="23348"/>
                    <a:pt x="14312" y="23354"/>
                  </a:cubicBezTo>
                  <a:cubicBezTo>
                    <a:pt x="14193" y="23326"/>
                    <a:pt x="14118" y="23310"/>
                    <a:pt x="14045" y="23294"/>
                  </a:cubicBezTo>
                  <a:close/>
                  <a:moveTo>
                    <a:pt x="17063" y="23266"/>
                  </a:moveTo>
                  <a:cubicBezTo>
                    <a:pt x="17018" y="23300"/>
                    <a:pt x="16974" y="23332"/>
                    <a:pt x="16924" y="23368"/>
                  </a:cubicBezTo>
                  <a:lnTo>
                    <a:pt x="16925" y="23368"/>
                  </a:lnTo>
                  <a:cubicBezTo>
                    <a:pt x="16920" y="23374"/>
                    <a:pt x="16912" y="23376"/>
                    <a:pt x="16903" y="23376"/>
                  </a:cubicBezTo>
                  <a:cubicBezTo>
                    <a:pt x="16894" y="23376"/>
                    <a:pt x="16884" y="23374"/>
                    <a:pt x="16874" y="23372"/>
                  </a:cubicBezTo>
                  <a:lnTo>
                    <a:pt x="16874" y="23372"/>
                  </a:lnTo>
                  <a:cubicBezTo>
                    <a:pt x="16919" y="23371"/>
                    <a:pt x="16954" y="23340"/>
                    <a:pt x="16994" y="23310"/>
                  </a:cubicBezTo>
                  <a:cubicBezTo>
                    <a:pt x="17010" y="23298"/>
                    <a:pt x="17041" y="23281"/>
                    <a:pt x="17063" y="23266"/>
                  </a:cubicBezTo>
                  <a:close/>
                  <a:moveTo>
                    <a:pt x="12355" y="23328"/>
                  </a:moveTo>
                  <a:lnTo>
                    <a:pt x="12326" y="23337"/>
                  </a:lnTo>
                  <a:cubicBezTo>
                    <a:pt x="12130" y="23351"/>
                    <a:pt x="11926" y="23356"/>
                    <a:pt x="11739" y="23379"/>
                  </a:cubicBezTo>
                  <a:cubicBezTo>
                    <a:pt x="11673" y="23385"/>
                    <a:pt x="11639" y="23382"/>
                    <a:pt x="11589" y="23384"/>
                  </a:cubicBezTo>
                  <a:cubicBezTo>
                    <a:pt x="11677" y="23372"/>
                    <a:pt x="11788" y="23356"/>
                    <a:pt x="11852" y="23347"/>
                  </a:cubicBezTo>
                  <a:cubicBezTo>
                    <a:pt x="12029" y="23340"/>
                    <a:pt x="12189" y="23334"/>
                    <a:pt x="12355" y="23328"/>
                  </a:cubicBezTo>
                  <a:close/>
                  <a:moveTo>
                    <a:pt x="10459" y="23361"/>
                  </a:moveTo>
                  <a:cubicBezTo>
                    <a:pt x="10460" y="23361"/>
                    <a:pt x="10461" y="23361"/>
                    <a:pt x="10460" y="23362"/>
                  </a:cubicBezTo>
                  <a:cubicBezTo>
                    <a:pt x="10450" y="23366"/>
                    <a:pt x="10419" y="23376"/>
                    <a:pt x="10399" y="23385"/>
                  </a:cubicBezTo>
                  <a:cubicBezTo>
                    <a:pt x="10375" y="23388"/>
                    <a:pt x="10352" y="23393"/>
                    <a:pt x="10325" y="23397"/>
                  </a:cubicBezTo>
                  <a:cubicBezTo>
                    <a:pt x="10347" y="23390"/>
                    <a:pt x="10372" y="23381"/>
                    <a:pt x="10396" y="23372"/>
                  </a:cubicBezTo>
                  <a:cubicBezTo>
                    <a:pt x="10415" y="23368"/>
                    <a:pt x="10451" y="23361"/>
                    <a:pt x="10459" y="23361"/>
                  </a:cubicBezTo>
                  <a:close/>
                  <a:moveTo>
                    <a:pt x="10714" y="23365"/>
                  </a:moveTo>
                  <a:lnTo>
                    <a:pt x="10714" y="23365"/>
                  </a:lnTo>
                  <a:cubicBezTo>
                    <a:pt x="10646" y="23387"/>
                    <a:pt x="10590" y="23404"/>
                    <a:pt x="10506" y="23429"/>
                  </a:cubicBezTo>
                  <a:cubicBezTo>
                    <a:pt x="10469" y="23437"/>
                    <a:pt x="10365" y="23457"/>
                    <a:pt x="10203" y="23490"/>
                  </a:cubicBezTo>
                  <a:cubicBezTo>
                    <a:pt x="10346" y="23449"/>
                    <a:pt x="10424" y="23426"/>
                    <a:pt x="10515" y="23401"/>
                  </a:cubicBezTo>
                  <a:cubicBezTo>
                    <a:pt x="10565" y="23388"/>
                    <a:pt x="10647" y="23376"/>
                    <a:pt x="10714" y="23365"/>
                  </a:cubicBezTo>
                  <a:close/>
                  <a:moveTo>
                    <a:pt x="12787" y="23524"/>
                  </a:moveTo>
                  <a:cubicBezTo>
                    <a:pt x="12781" y="23525"/>
                    <a:pt x="12774" y="23525"/>
                    <a:pt x="12768" y="23525"/>
                  </a:cubicBezTo>
                  <a:lnTo>
                    <a:pt x="12768" y="23525"/>
                  </a:lnTo>
                  <a:cubicBezTo>
                    <a:pt x="12775" y="23525"/>
                    <a:pt x="12784" y="23525"/>
                    <a:pt x="12792" y="23525"/>
                  </a:cubicBezTo>
                  <a:cubicBezTo>
                    <a:pt x="12791" y="23525"/>
                    <a:pt x="12789" y="23524"/>
                    <a:pt x="12787" y="23524"/>
                  </a:cubicBezTo>
                  <a:close/>
                  <a:moveTo>
                    <a:pt x="16092" y="23495"/>
                  </a:moveTo>
                  <a:cubicBezTo>
                    <a:pt x="16234" y="23511"/>
                    <a:pt x="16414" y="23532"/>
                    <a:pt x="16641" y="23557"/>
                  </a:cubicBezTo>
                  <a:cubicBezTo>
                    <a:pt x="16645" y="23557"/>
                    <a:pt x="16648" y="23558"/>
                    <a:pt x="16652" y="23558"/>
                  </a:cubicBezTo>
                  <a:lnTo>
                    <a:pt x="16652" y="23558"/>
                  </a:lnTo>
                  <a:cubicBezTo>
                    <a:pt x="16588" y="23551"/>
                    <a:pt x="16523" y="23543"/>
                    <a:pt x="16454" y="23535"/>
                  </a:cubicBezTo>
                  <a:cubicBezTo>
                    <a:pt x="16359" y="23524"/>
                    <a:pt x="16256" y="23511"/>
                    <a:pt x="16145" y="23496"/>
                  </a:cubicBezTo>
                  <a:lnTo>
                    <a:pt x="16145" y="23496"/>
                  </a:lnTo>
                  <a:cubicBezTo>
                    <a:pt x="16127" y="23496"/>
                    <a:pt x="16110" y="23496"/>
                    <a:pt x="16092" y="23495"/>
                  </a:cubicBezTo>
                  <a:close/>
                  <a:moveTo>
                    <a:pt x="16652" y="23558"/>
                  </a:moveTo>
                  <a:cubicBezTo>
                    <a:pt x="16693" y="23562"/>
                    <a:pt x="16733" y="23567"/>
                    <a:pt x="16772" y="23571"/>
                  </a:cubicBezTo>
                  <a:lnTo>
                    <a:pt x="16772" y="23571"/>
                  </a:lnTo>
                  <a:cubicBezTo>
                    <a:pt x="16731" y="23565"/>
                    <a:pt x="16691" y="23559"/>
                    <a:pt x="16652" y="23558"/>
                  </a:cubicBezTo>
                  <a:close/>
                  <a:moveTo>
                    <a:pt x="16772" y="23571"/>
                  </a:moveTo>
                  <a:lnTo>
                    <a:pt x="16772" y="23571"/>
                  </a:lnTo>
                  <a:cubicBezTo>
                    <a:pt x="16812" y="23577"/>
                    <a:pt x="16851" y="23582"/>
                    <a:pt x="16891" y="23583"/>
                  </a:cubicBezTo>
                  <a:lnTo>
                    <a:pt x="16891" y="23583"/>
                  </a:lnTo>
                  <a:cubicBezTo>
                    <a:pt x="16865" y="23581"/>
                    <a:pt x="16838" y="23578"/>
                    <a:pt x="16810" y="23575"/>
                  </a:cubicBezTo>
                  <a:cubicBezTo>
                    <a:pt x="16798" y="23574"/>
                    <a:pt x="16785" y="23572"/>
                    <a:pt x="16772" y="23571"/>
                  </a:cubicBezTo>
                  <a:close/>
                  <a:moveTo>
                    <a:pt x="15914" y="23569"/>
                  </a:moveTo>
                  <a:cubicBezTo>
                    <a:pt x="15982" y="23571"/>
                    <a:pt x="16066" y="23569"/>
                    <a:pt x="16119" y="23574"/>
                  </a:cubicBezTo>
                  <a:cubicBezTo>
                    <a:pt x="16213" y="23585"/>
                    <a:pt x="16292" y="23594"/>
                    <a:pt x="16440" y="23612"/>
                  </a:cubicBezTo>
                  <a:cubicBezTo>
                    <a:pt x="16275" y="23606"/>
                    <a:pt x="16167" y="23602"/>
                    <a:pt x="16129" y="23602"/>
                  </a:cubicBezTo>
                  <a:lnTo>
                    <a:pt x="16131" y="23602"/>
                  </a:lnTo>
                  <a:cubicBezTo>
                    <a:pt x="16041" y="23591"/>
                    <a:pt x="15985" y="23579"/>
                    <a:pt x="15914" y="23569"/>
                  </a:cubicBezTo>
                  <a:close/>
                  <a:moveTo>
                    <a:pt x="17948" y="22975"/>
                  </a:moveTo>
                  <a:lnTo>
                    <a:pt x="17948" y="22975"/>
                  </a:lnTo>
                  <a:cubicBezTo>
                    <a:pt x="17724" y="23115"/>
                    <a:pt x="17527" y="23237"/>
                    <a:pt x="17352" y="23346"/>
                  </a:cubicBezTo>
                  <a:cubicBezTo>
                    <a:pt x="17227" y="23426"/>
                    <a:pt x="17110" y="23501"/>
                    <a:pt x="17000" y="23572"/>
                  </a:cubicBezTo>
                  <a:cubicBezTo>
                    <a:pt x="16969" y="23581"/>
                    <a:pt x="16938" y="23584"/>
                    <a:pt x="16906" y="23584"/>
                  </a:cubicBezTo>
                  <a:cubicBezTo>
                    <a:pt x="16901" y="23584"/>
                    <a:pt x="16896" y="23584"/>
                    <a:pt x="16891" y="23583"/>
                  </a:cubicBezTo>
                  <a:lnTo>
                    <a:pt x="16891" y="23583"/>
                  </a:lnTo>
                  <a:cubicBezTo>
                    <a:pt x="16919" y="23586"/>
                    <a:pt x="16946" y="23589"/>
                    <a:pt x="16972" y="23591"/>
                  </a:cubicBezTo>
                  <a:cubicBezTo>
                    <a:pt x="17016" y="23565"/>
                    <a:pt x="17057" y="23538"/>
                    <a:pt x="17097" y="23513"/>
                  </a:cubicBezTo>
                  <a:cubicBezTo>
                    <a:pt x="17241" y="23422"/>
                    <a:pt x="17361" y="23348"/>
                    <a:pt x="17458" y="23287"/>
                  </a:cubicBezTo>
                  <a:cubicBezTo>
                    <a:pt x="17533" y="23243"/>
                    <a:pt x="17592" y="23207"/>
                    <a:pt x="17639" y="23179"/>
                  </a:cubicBezTo>
                  <a:cubicBezTo>
                    <a:pt x="17770" y="23100"/>
                    <a:pt x="17796" y="23086"/>
                    <a:pt x="17798" y="23086"/>
                  </a:cubicBezTo>
                  <a:cubicBezTo>
                    <a:pt x="17799" y="23086"/>
                    <a:pt x="17796" y="23088"/>
                    <a:pt x="17795" y="23090"/>
                  </a:cubicBezTo>
                  <a:cubicBezTo>
                    <a:pt x="17683" y="23156"/>
                    <a:pt x="17525" y="23265"/>
                    <a:pt x="17368" y="23371"/>
                  </a:cubicBezTo>
                  <a:cubicBezTo>
                    <a:pt x="17256" y="23446"/>
                    <a:pt x="17149" y="23516"/>
                    <a:pt x="17056" y="23578"/>
                  </a:cubicBezTo>
                  <a:cubicBezTo>
                    <a:pt x="17023" y="23612"/>
                    <a:pt x="16987" y="23622"/>
                    <a:pt x="16952" y="23622"/>
                  </a:cubicBezTo>
                  <a:cubicBezTo>
                    <a:pt x="16901" y="23622"/>
                    <a:pt x="16854" y="23600"/>
                    <a:pt x="16825" y="23600"/>
                  </a:cubicBezTo>
                  <a:cubicBezTo>
                    <a:pt x="16825" y="23600"/>
                    <a:pt x="16824" y="23600"/>
                    <a:pt x="16824" y="23600"/>
                  </a:cubicBezTo>
                  <a:cubicBezTo>
                    <a:pt x="16793" y="23593"/>
                    <a:pt x="16744" y="23587"/>
                    <a:pt x="16671" y="23578"/>
                  </a:cubicBezTo>
                  <a:cubicBezTo>
                    <a:pt x="16604" y="23572"/>
                    <a:pt x="16526" y="23565"/>
                    <a:pt x="16438" y="23556"/>
                  </a:cubicBezTo>
                  <a:cubicBezTo>
                    <a:pt x="16309" y="23546"/>
                    <a:pt x="16154" y="23534"/>
                    <a:pt x="16008" y="23524"/>
                  </a:cubicBezTo>
                  <a:cubicBezTo>
                    <a:pt x="15910" y="23516"/>
                    <a:pt x="15810" y="23501"/>
                    <a:pt x="15710" y="23491"/>
                  </a:cubicBezTo>
                  <a:cubicBezTo>
                    <a:pt x="15791" y="23491"/>
                    <a:pt x="15867" y="23493"/>
                    <a:pt x="15951" y="23493"/>
                  </a:cubicBezTo>
                  <a:cubicBezTo>
                    <a:pt x="15996" y="23493"/>
                    <a:pt x="16044" y="23494"/>
                    <a:pt x="16092" y="23495"/>
                  </a:cubicBezTo>
                  <a:lnTo>
                    <a:pt x="16092" y="23495"/>
                  </a:lnTo>
                  <a:cubicBezTo>
                    <a:pt x="16029" y="23488"/>
                    <a:pt x="15973" y="23482"/>
                    <a:pt x="15923" y="23476"/>
                  </a:cubicBezTo>
                  <a:cubicBezTo>
                    <a:pt x="15623" y="23444"/>
                    <a:pt x="15573" y="23438"/>
                    <a:pt x="15530" y="23434"/>
                  </a:cubicBezTo>
                  <a:cubicBezTo>
                    <a:pt x="15438" y="23425"/>
                    <a:pt x="15361" y="23413"/>
                    <a:pt x="15305" y="23403"/>
                  </a:cubicBezTo>
                  <a:cubicBezTo>
                    <a:pt x="15300" y="23402"/>
                    <a:pt x="15327" y="23401"/>
                    <a:pt x="15364" y="23401"/>
                  </a:cubicBezTo>
                  <a:cubicBezTo>
                    <a:pt x="15401" y="23401"/>
                    <a:pt x="15448" y="23402"/>
                    <a:pt x="15482" y="23404"/>
                  </a:cubicBezTo>
                  <a:cubicBezTo>
                    <a:pt x="15682" y="23418"/>
                    <a:pt x="15891" y="23432"/>
                    <a:pt x="16089" y="23447"/>
                  </a:cubicBezTo>
                  <a:cubicBezTo>
                    <a:pt x="16182" y="23454"/>
                    <a:pt x="16309" y="23471"/>
                    <a:pt x="16334" y="23478"/>
                  </a:cubicBezTo>
                  <a:cubicBezTo>
                    <a:pt x="16363" y="23487"/>
                    <a:pt x="16356" y="23490"/>
                    <a:pt x="16328" y="23490"/>
                  </a:cubicBezTo>
                  <a:cubicBezTo>
                    <a:pt x="16270" y="23490"/>
                    <a:pt x="16121" y="23476"/>
                    <a:pt x="16035" y="23471"/>
                  </a:cubicBezTo>
                  <a:cubicBezTo>
                    <a:pt x="15970" y="23466"/>
                    <a:pt x="15901" y="23460"/>
                    <a:pt x="15832" y="23456"/>
                  </a:cubicBezTo>
                  <a:lnTo>
                    <a:pt x="15832" y="23456"/>
                  </a:lnTo>
                  <a:cubicBezTo>
                    <a:pt x="15943" y="23470"/>
                    <a:pt x="16047" y="23484"/>
                    <a:pt x="16145" y="23496"/>
                  </a:cubicBezTo>
                  <a:lnTo>
                    <a:pt x="16145" y="23496"/>
                  </a:lnTo>
                  <a:cubicBezTo>
                    <a:pt x="16186" y="23497"/>
                    <a:pt x="16226" y="23498"/>
                    <a:pt x="16266" y="23499"/>
                  </a:cubicBezTo>
                  <a:cubicBezTo>
                    <a:pt x="16345" y="23500"/>
                    <a:pt x="16413" y="23501"/>
                    <a:pt x="16469" y="23503"/>
                  </a:cubicBezTo>
                  <a:cubicBezTo>
                    <a:pt x="16545" y="23507"/>
                    <a:pt x="16609" y="23512"/>
                    <a:pt x="16660" y="23515"/>
                  </a:cubicBezTo>
                  <a:cubicBezTo>
                    <a:pt x="16769" y="23524"/>
                    <a:pt x="16824" y="23532"/>
                    <a:pt x="16862" y="23547"/>
                  </a:cubicBezTo>
                  <a:cubicBezTo>
                    <a:pt x="16879" y="23552"/>
                    <a:pt x="16908" y="23565"/>
                    <a:pt x="16943" y="23565"/>
                  </a:cubicBezTo>
                  <a:cubicBezTo>
                    <a:pt x="16974" y="23565"/>
                    <a:pt x="17010" y="23555"/>
                    <a:pt x="17049" y="23521"/>
                  </a:cubicBezTo>
                  <a:cubicBezTo>
                    <a:pt x="17135" y="23466"/>
                    <a:pt x="17249" y="23393"/>
                    <a:pt x="17405" y="23294"/>
                  </a:cubicBezTo>
                  <a:cubicBezTo>
                    <a:pt x="17624" y="23154"/>
                    <a:pt x="17767" y="23081"/>
                    <a:pt x="17948" y="22975"/>
                  </a:cubicBezTo>
                  <a:close/>
                  <a:moveTo>
                    <a:pt x="9927" y="23681"/>
                  </a:moveTo>
                  <a:cubicBezTo>
                    <a:pt x="9928" y="23681"/>
                    <a:pt x="9928" y="23681"/>
                    <a:pt x="9928" y="23681"/>
                  </a:cubicBezTo>
                  <a:cubicBezTo>
                    <a:pt x="9931" y="23688"/>
                    <a:pt x="9862" y="23715"/>
                    <a:pt x="9794" y="23747"/>
                  </a:cubicBezTo>
                  <a:cubicBezTo>
                    <a:pt x="9674" y="23771"/>
                    <a:pt x="9574" y="23809"/>
                    <a:pt x="9565" y="23809"/>
                  </a:cubicBezTo>
                  <a:cubicBezTo>
                    <a:pt x="9564" y="23809"/>
                    <a:pt x="9564" y="23808"/>
                    <a:pt x="9564" y="23808"/>
                  </a:cubicBezTo>
                  <a:cubicBezTo>
                    <a:pt x="9595" y="23790"/>
                    <a:pt x="9669" y="23753"/>
                    <a:pt x="9750" y="23724"/>
                  </a:cubicBezTo>
                  <a:cubicBezTo>
                    <a:pt x="9767" y="23718"/>
                    <a:pt x="9918" y="23681"/>
                    <a:pt x="9927" y="23681"/>
                  </a:cubicBezTo>
                  <a:close/>
                  <a:moveTo>
                    <a:pt x="16906" y="23896"/>
                  </a:moveTo>
                  <a:lnTo>
                    <a:pt x="16906" y="23896"/>
                  </a:lnTo>
                  <a:cubicBezTo>
                    <a:pt x="16877" y="23909"/>
                    <a:pt x="16849" y="23929"/>
                    <a:pt x="16824" y="23956"/>
                  </a:cubicBezTo>
                  <a:cubicBezTo>
                    <a:pt x="16848" y="23939"/>
                    <a:pt x="16876" y="23918"/>
                    <a:pt x="16906" y="23896"/>
                  </a:cubicBezTo>
                  <a:close/>
                  <a:moveTo>
                    <a:pt x="17430" y="23997"/>
                  </a:moveTo>
                  <a:cubicBezTo>
                    <a:pt x="17462" y="24000"/>
                    <a:pt x="17490" y="24003"/>
                    <a:pt x="17516" y="24005"/>
                  </a:cubicBezTo>
                  <a:cubicBezTo>
                    <a:pt x="17539" y="24012"/>
                    <a:pt x="17567" y="24019"/>
                    <a:pt x="17581" y="24024"/>
                  </a:cubicBezTo>
                  <a:cubicBezTo>
                    <a:pt x="17582" y="24024"/>
                    <a:pt x="17581" y="24024"/>
                    <a:pt x="17580" y="24024"/>
                  </a:cubicBezTo>
                  <a:cubicBezTo>
                    <a:pt x="17572" y="24024"/>
                    <a:pt x="17535" y="24020"/>
                    <a:pt x="17514" y="24018"/>
                  </a:cubicBezTo>
                  <a:lnTo>
                    <a:pt x="17430" y="23997"/>
                  </a:lnTo>
                  <a:close/>
                  <a:moveTo>
                    <a:pt x="9834" y="24008"/>
                  </a:moveTo>
                  <a:lnTo>
                    <a:pt x="9834" y="24008"/>
                  </a:lnTo>
                  <a:cubicBezTo>
                    <a:pt x="9791" y="24021"/>
                    <a:pt x="9754" y="24041"/>
                    <a:pt x="9710" y="24056"/>
                  </a:cubicBezTo>
                  <a:cubicBezTo>
                    <a:pt x="9695" y="24061"/>
                    <a:pt x="9669" y="24069"/>
                    <a:pt x="9648" y="24075"/>
                  </a:cubicBezTo>
                  <a:cubicBezTo>
                    <a:pt x="9688" y="24059"/>
                    <a:pt x="9728" y="24043"/>
                    <a:pt x="9770" y="24025"/>
                  </a:cubicBezTo>
                  <a:cubicBezTo>
                    <a:pt x="9785" y="24019"/>
                    <a:pt x="9812" y="24012"/>
                    <a:pt x="9834" y="24008"/>
                  </a:cubicBezTo>
                  <a:close/>
                  <a:moveTo>
                    <a:pt x="9882" y="23519"/>
                  </a:moveTo>
                  <a:cubicBezTo>
                    <a:pt x="9772" y="23572"/>
                    <a:pt x="9681" y="23616"/>
                    <a:pt x="9544" y="23682"/>
                  </a:cubicBezTo>
                  <a:cubicBezTo>
                    <a:pt x="9476" y="23715"/>
                    <a:pt x="9285" y="23787"/>
                    <a:pt x="9167" y="23835"/>
                  </a:cubicBezTo>
                  <a:cubicBezTo>
                    <a:pt x="9016" y="23900"/>
                    <a:pt x="8892" y="23953"/>
                    <a:pt x="8786" y="23999"/>
                  </a:cubicBezTo>
                  <a:cubicBezTo>
                    <a:pt x="8707" y="24030"/>
                    <a:pt x="8624" y="24063"/>
                    <a:pt x="8593" y="24077"/>
                  </a:cubicBezTo>
                  <a:cubicBezTo>
                    <a:pt x="8593" y="24077"/>
                    <a:pt x="8592" y="24077"/>
                    <a:pt x="8592" y="24077"/>
                  </a:cubicBezTo>
                  <a:cubicBezTo>
                    <a:pt x="8585" y="24077"/>
                    <a:pt x="8659" y="24024"/>
                    <a:pt x="8721" y="23997"/>
                  </a:cubicBezTo>
                  <a:cubicBezTo>
                    <a:pt x="9050" y="23830"/>
                    <a:pt x="9388" y="23694"/>
                    <a:pt x="9654" y="23579"/>
                  </a:cubicBezTo>
                  <a:cubicBezTo>
                    <a:pt x="9676" y="23574"/>
                    <a:pt x="9803" y="23540"/>
                    <a:pt x="9882" y="23519"/>
                  </a:cubicBezTo>
                  <a:close/>
                  <a:moveTo>
                    <a:pt x="17384" y="24049"/>
                  </a:moveTo>
                  <a:cubicBezTo>
                    <a:pt x="17437" y="24055"/>
                    <a:pt x="17487" y="24061"/>
                    <a:pt x="17539" y="24066"/>
                  </a:cubicBezTo>
                  <a:cubicBezTo>
                    <a:pt x="17567" y="24072"/>
                    <a:pt x="17590" y="24077"/>
                    <a:pt x="17614" y="24083"/>
                  </a:cubicBezTo>
                  <a:cubicBezTo>
                    <a:pt x="17565" y="24077"/>
                    <a:pt x="17521" y="24071"/>
                    <a:pt x="17471" y="24065"/>
                  </a:cubicBezTo>
                  <a:cubicBezTo>
                    <a:pt x="17450" y="24062"/>
                    <a:pt x="17414" y="24055"/>
                    <a:pt x="17384" y="24049"/>
                  </a:cubicBezTo>
                  <a:close/>
                  <a:moveTo>
                    <a:pt x="16970" y="24115"/>
                  </a:moveTo>
                  <a:lnTo>
                    <a:pt x="16970" y="24115"/>
                  </a:lnTo>
                  <a:cubicBezTo>
                    <a:pt x="16966" y="24118"/>
                    <a:pt x="16962" y="24121"/>
                    <a:pt x="16957" y="24124"/>
                  </a:cubicBezTo>
                  <a:cubicBezTo>
                    <a:pt x="16948" y="24131"/>
                    <a:pt x="16938" y="24137"/>
                    <a:pt x="16929" y="24144"/>
                  </a:cubicBezTo>
                  <a:lnTo>
                    <a:pt x="16929" y="24144"/>
                  </a:lnTo>
                  <a:cubicBezTo>
                    <a:pt x="16947" y="24129"/>
                    <a:pt x="16961" y="24117"/>
                    <a:pt x="16963" y="24117"/>
                  </a:cubicBezTo>
                  <a:lnTo>
                    <a:pt x="16963" y="24117"/>
                  </a:lnTo>
                  <a:cubicBezTo>
                    <a:pt x="16964" y="24117"/>
                    <a:pt x="16962" y="24119"/>
                    <a:pt x="16957" y="24124"/>
                  </a:cubicBezTo>
                  <a:cubicBezTo>
                    <a:pt x="16961" y="24120"/>
                    <a:pt x="16965" y="24117"/>
                    <a:pt x="16970" y="24115"/>
                  </a:cubicBezTo>
                  <a:close/>
                  <a:moveTo>
                    <a:pt x="8329" y="24190"/>
                  </a:moveTo>
                  <a:lnTo>
                    <a:pt x="8329" y="24190"/>
                  </a:lnTo>
                  <a:cubicBezTo>
                    <a:pt x="8331" y="24190"/>
                    <a:pt x="8293" y="24212"/>
                    <a:pt x="8274" y="24225"/>
                  </a:cubicBezTo>
                  <a:cubicBezTo>
                    <a:pt x="8251" y="24234"/>
                    <a:pt x="8226" y="24243"/>
                    <a:pt x="8204" y="24252"/>
                  </a:cubicBezTo>
                  <a:cubicBezTo>
                    <a:pt x="8229" y="24237"/>
                    <a:pt x="8248" y="24225"/>
                    <a:pt x="8267" y="24212"/>
                  </a:cubicBezTo>
                  <a:cubicBezTo>
                    <a:pt x="8289" y="24205"/>
                    <a:pt x="8318" y="24191"/>
                    <a:pt x="8329" y="24190"/>
                  </a:cubicBezTo>
                  <a:cubicBezTo>
                    <a:pt x="8329" y="24190"/>
                    <a:pt x="8329" y="24190"/>
                    <a:pt x="8329" y="24190"/>
                  </a:cubicBezTo>
                  <a:close/>
                  <a:moveTo>
                    <a:pt x="19975" y="24218"/>
                  </a:moveTo>
                  <a:cubicBezTo>
                    <a:pt x="19992" y="24218"/>
                    <a:pt x="20043" y="24223"/>
                    <a:pt x="20087" y="24227"/>
                  </a:cubicBezTo>
                  <a:cubicBezTo>
                    <a:pt x="20121" y="24239"/>
                    <a:pt x="20162" y="24252"/>
                    <a:pt x="20162" y="24258"/>
                  </a:cubicBezTo>
                  <a:lnTo>
                    <a:pt x="20163" y="24258"/>
                  </a:lnTo>
                  <a:cubicBezTo>
                    <a:pt x="20163" y="24259"/>
                    <a:pt x="20160" y="24259"/>
                    <a:pt x="20155" y="24259"/>
                  </a:cubicBezTo>
                  <a:cubicBezTo>
                    <a:pt x="20137" y="24259"/>
                    <a:pt x="20092" y="24254"/>
                    <a:pt x="20063" y="24252"/>
                  </a:cubicBezTo>
                  <a:cubicBezTo>
                    <a:pt x="20028" y="24242"/>
                    <a:pt x="19978" y="24227"/>
                    <a:pt x="19969" y="24219"/>
                  </a:cubicBezTo>
                  <a:cubicBezTo>
                    <a:pt x="19968" y="24218"/>
                    <a:pt x="19970" y="24218"/>
                    <a:pt x="19975" y="24218"/>
                  </a:cubicBezTo>
                  <a:close/>
                  <a:moveTo>
                    <a:pt x="16875" y="24139"/>
                  </a:moveTo>
                  <a:lnTo>
                    <a:pt x="16875" y="24139"/>
                  </a:lnTo>
                  <a:cubicBezTo>
                    <a:pt x="16826" y="24172"/>
                    <a:pt x="16779" y="24205"/>
                    <a:pt x="16732" y="24237"/>
                  </a:cubicBezTo>
                  <a:cubicBezTo>
                    <a:pt x="16703" y="24253"/>
                    <a:pt x="16678" y="24268"/>
                    <a:pt x="16653" y="24283"/>
                  </a:cubicBezTo>
                  <a:cubicBezTo>
                    <a:pt x="16703" y="24249"/>
                    <a:pt x="16749" y="24217"/>
                    <a:pt x="16800" y="24183"/>
                  </a:cubicBezTo>
                  <a:cubicBezTo>
                    <a:pt x="16818" y="24171"/>
                    <a:pt x="16850" y="24153"/>
                    <a:pt x="16875" y="24139"/>
                  </a:cubicBezTo>
                  <a:close/>
                  <a:moveTo>
                    <a:pt x="17607" y="24127"/>
                  </a:moveTo>
                  <a:cubicBezTo>
                    <a:pt x="17609" y="24127"/>
                    <a:pt x="17610" y="24127"/>
                    <a:pt x="17612" y="24127"/>
                  </a:cubicBezTo>
                  <a:cubicBezTo>
                    <a:pt x="17912" y="24149"/>
                    <a:pt x="18223" y="24172"/>
                    <a:pt x="18623" y="24203"/>
                  </a:cubicBezTo>
                  <a:cubicBezTo>
                    <a:pt x="18735" y="24239"/>
                    <a:pt x="18832" y="24265"/>
                    <a:pt x="18857" y="24281"/>
                  </a:cubicBezTo>
                  <a:cubicBezTo>
                    <a:pt x="18860" y="24283"/>
                    <a:pt x="18853" y="24284"/>
                    <a:pt x="18840" y="24284"/>
                  </a:cubicBezTo>
                  <a:cubicBezTo>
                    <a:pt x="18804" y="24284"/>
                    <a:pt x="18717" y="24277"/>
                    <a:pt x="18668" y="24269"/>
                  </a:cubicBezTo>
                  <a:cubicBezTo>
                    <a:pt x="18309" y="24217"/>
                    <a:pt x="18065" y="24197"/>
                    <a:pt x="17774" y="24164"/>
                  </a:cubicBezTo>
                  <a:cubicBezTo>
                    <a:pt x="17734" y="24158"/>
                    <a:pt x="17647" y="24144"/>
                    <a:pt x="17636" y="24143"/>
                  </a:cubicBezTo>
                  <a:cubicBezTo>
                    <a:pt x="17610" y="24136"/>
                    <a:pt x="17586" y="24127"/>
                    <a:pt x="17607" y="24127"/>
                  </a:cubicBezTo>
                  <a:close/>
                  <a:moveTo>
                    <a:pt x="8496" y="24411"/>
                  </a:moveTo>
                  <a:lnTo>
                    <a:pt x="8496" y="24411"/>
                  </a:lnTo>
                  <a:cubicBezTo>
                    <a:pt x="8458" y="24433"/>
                    <a:pt x="8421" y="24455"/>
                    <a:pt x="8380" y="24478"/>
                  </a:cubicBezTo>
                  <a:cubicBezTo>
                    <a:pt x="8365" y="24484"/>
                    <a:pt x="8340" y="24496"/>
                    <a:pt x="8321" y="24505"/>
                  </a:cubicBezTo>
                  <a:lnTo>
                    <a:pt x="8432" y="24440"/>
                  </a:lnTo>
                  <a:cubicBezTo>
                    <a:pt x="8455" y="24430"/>
                    <a:pt x="8477" y="24420"/>
                    <a:pt x="8496" y="24411"/>
                  </a:cubicBezTo>
                  <a:close/>
                  <a:moveTo>
                    <a:pt x="19535" y="24409"/>
                  </a:moveTo>
                  <a:lnTo>
                    <a:pt x="19535" y="24409"/>
                  </a:lnTo>
                  <a:cubicBezTo>
                    <a:pt x="19626" y="24422"/>
                    <a:pt x="19717" y="24434"/>
                    <a:pt x="19860" y="24455"/>
                  </a:cubicBezTo>
                  <a:cubicBezTo>
                    <a:pt x="19932" y="24471"/>
                    <a:pt x="20010" y="24487"/>
                    <a:pt x="20091" y="24505"/>
                  </a:cubicBezTo>
                  <a:cubicBezTo>
                    <a:pt x="19998" y="24492"/>
                    <a:pt x="19901" y="24477"/>
                    <a:pt x="19813" y="24464"/>
                  </a:cubicBezTo>
                  <a:cubicBezTo>
                    <a:pt x="19717" y="24445"/>
                    <a:pt x="19626" y="24427"/>
                    <a:pt x="19535" y="24409"/>
                  </a:cubicBezTo>
                  <a:close/>
                  <a:moveTo>
                    <a:pt x="8564" y="24481"/>
                  </a:moveTo>
                  <a:cubicBezTo>
                    <a:pt x="8498" y="24527"/>
                    <a:pt x="8407" y="24575"/>
                    <a:pt x="8323" y="24642"/>
                  </a:cubicBezTo>
                  <a:cubicBezTo>
                    <a:pt x="8312" y="24649"/>
                    <a:pt x="8274" y="24673"/>
                    <a:pt x="8270" y="24676"/>
                  </a:cubicBezTo>
                  <a:cubicBezTo>
                    <a:pt x="8251" y="24685"/>
                    <a:pt x="8217" y="24702"/>
                    <a:pt x="8212" y="24702"/>
                  </a:cubicBezTo>
                  <a:cubicBezTo>
                    <a:pt x="8211" y="24702"/>
                    <a:pt x="8211" y="24701"/>
                    <a:pt x="8214" y="24699"/>
                  </a:cubicBezTo>
                  <a:cubicBezTo>
                    <a:pt x="8271" y="24653"/>
                    <a:pt x="8343" y="24587"/>
                    <a:pt x="8420" y="24542"/>
                  </a:cubicBezTo>
                  <a:cubicBezTo>
                    <a:pt x="8427" y="24537"/>
                    <a:pt x="8470" y="24514"/>
                    <a:pt x="8476" y="24512"/>
                  </a:cubicBezTo>
                  <a:cubicBezTo>
                    <a:pt x="8499" y="24503"/>
                    <a:pt x="8518" y="24498"/>
                    <a:pt x="8564" y="24481"/>
                  </a:cubicBezTo>
                  <a:close/>
                  <a:moveTo>
                    <a:pt x="16082" y="24574"/>
                  </a:moveTo>
                  <a:cubicBezTo>
                    <a:pt x="16089" y="24574"/>
                    <a:pt x="16043" y="24611"/>
                    <a:pt x="16031" y="24618"/>
                  </a:cubicBezTo>
                  <a:cubicBezTo>
                    <a:pt x="15963" y="24658"/>
                    <a:pt x="15900" y="24696"/>
                    <a:pt x="15872" y="24712"/>
                  </a:cubicBezTo>
                  <a:cubicBezTo>
                    <a:pt x="15925" y="24667"/>
                    <a:pt x="15944" y="24651"/>
                    <a:pt x="15961" y="24634"/>
                  </a:cubicBezTo>
                  <a:cubicBezTo>
                    <a:pt x="16003" y="24614"/>
                    <a:pt x="16061" y="24581"/>
                    <a:pt x="16081" y="24574"/>
                  </a:cubicBezTo>
                  <a:cubicBezTo>
                    <a:pt x="16081" y="24574"/>
                    <a:pt x="16081" y="24574"/>
                    <a:pt x="16082" y="24574"/>
                  </a:cubicBezTo>
                  <a:close/>
                  <a:moveTo>
                    <a:pt x="21178" y="24678"/>
                  </a:moveTo>
                  <a:cubicBezTo>
                    <a:pt x="21224" y="24684"/>
                    <a:pt x="21268" y="24692"/>
                    <a:pt x="21314" y="24698"/>
                  </a:cubicBezTo>
                  <a:cubicBezTo>
                    <a:pt x="21340" y="24705"/>
                    <a:pt x="21364" y="24711"/>
                    <a:pt x="21387" y="24717"/>
                  </a:cubicBezTo>
                  <a:cubicBezTo>
                    <a:pt x="21339" y="24709"/>
                    <a:pt x="21295" y="24702"/>
                    <a:pt x="21245" y="24695"/>
                  </a:cubicBezTo>
                  <a:cubicBezTo>
                    <a:pt x="21228" y="24690"/>
                    <a:pt x="21200" y="24684"/>
                    <a:pt x="21178" y="24678"/>
                  </a:cubicBezTo>
                  <a:close/>
                  <a:moveTo>
                    <a:pt x="8333" y="24542"/>
                  </a:moveTo>
                  <a:cubicBezTo>
                    <a:pt x="8339" y="24542"/>
                    <a:pt x="8296" y="24576"/>
                    <a:pt x="8267" y="24598"/>
                  </a:cubicBezTo>
                  <a:cubicBezTo>
                    <a:pt x="8215" y="24637"/>
                    <a:pt x="8158" y="24680"/>
                    <a:pt x="8104" y="24721"/>
                  </a:cubicBezTo>
                  <a:cubicBezTo>
                    <a:pt x="8067" y="24739"/>
                    <a:pt x="8031" y="24755"/>
                    <a:pt x="8015" y="24764"/>
                  </a:cubicBezTo>
                  <a:cubicBezTo>
                    <a:pt x="8009" y="24756"/>
                    <a:pt x="7983" y="24765"/>
                    <a:pt x="8009" y="24748"/>
                  </a:cubicBezTo>
                  <a:cubicBezTo>
                    <a:pt x="8076" y="24699"/>
                    <a:pt x="8162" y="24639"/>
                    <a:pt x="8239" y="24583"/>
                  </a:cubicBezTo>
                  <a:cubicBezTo>
                    <a:pt x="8273" y="24568"/>
                    <a:pt x="8320" y="24543"/>
                    <a:pt x="8333" y="24542"/>
                  </a:cubicBezTo>
                  <a:cubicBezTo>
                    <a:pt x="8333" y="24542"/>
                    <a:pt x="8333" y="24542"/>
                    <a:pt x="8333" y="24542"/>
                  </a:cubicBezTo>
                  <a:close/>
                  <a:moveTo>
                    <a:pt x="15954" y="24808"/>
                  </a:moveTo>
                  <a:cubicBezTo>
                    <a:pt x="15955" y="24808"/>
                    <a:pt x="15955" y="24808"/>
                    <a:pt x="15956" y="24809"/>
                  </a:cubicBezTo>
                  <a:lnTo>
                    <a:pt x="15956" y="24809"/>
                  </a:lnTo>
                  <a:cubicBezTo>
                    <a:pt x="15946" y="24815"/>
                    <a:pt x="15881" y="24858"/>
                    <a:pt x="15844" y="24881"/>
                  </a:cubicBezTo>
                  <a:cubicBezTo>
                    <a:pt x="15828" y="24885"/>
                    <a:pt x="15807" y="24892"/>
                    <a:pt x="15797" y="24892"/>
                  </a:cubicBezTo>
                  <a:cubicBezTo>
                    <a:pt x="15796" y="24892"/>
                    <a:pt x="15794" y="24892"/>
                    <a:pt x="15794" y="24892"/>
                  </a:cubicBezTo>
                  <a:cubicBezTo>
                    <a:pt x="15794" y="24892"/>
                    <a:pt x="15800" y="24887"/>
                    <a:pt x="15811" y="24879"/>
                  </a:cubicBezTo>
                  <a:lnTo>
                    <a:pt x="15811" y="24879"/>
                  </a:lnTo>
                  <a:cubicBezTo>
                    <a:pt x="15828" y="24870"/>
                    <a:pt x="15842" y="24862"/>
                    <a:pt x="15855" y="24855"/>
                  </a:cubicBezTo>
                  <a:cubicBezTo>
                    <a:pt x="15928" y="24816"/>
                    <a:pt x="15948" y="24808"/>
                    <a:pt x="15954" y="24808"/>
                  </a:cubicBezTo>
                  <a:close/>
                  <a:moveTo>
                    <a:pt x="7677" y="24649"/>
                  </a:moveTo>
                  <a:cubicBezTo>
                    <a:pt x="7683" y="24649"/>
                    <a:pt x="7635" y="24691"/>
                    <a:pt x="7612" y="24712"/>
                  </a:cubicBezTo>
                  <a:cubicBezTo>
                    <a:pt x="7574" y="24739"/>
                    <a:pt x="7525" y="24773"/>
                    <a:pt x="7497" y="24792"/>
                  </a:cubicBezTo>
                  <a:cubicBezTo>
                    <a:pt x="7430" y="24831"/>
                    <a:pt x="7371" y="24867"/>
                    <a:pt x="7309" y="24904"/>
                  </a:cubicBezTo>
                  <a:cubicBezTo>
                    <a:pt x="7350" y="24862"/>
                    <a:pt x="7380" y="24833"/>
                    <a:pt x="7408" y="24804"/>
                  </a:cubicBezTo>
                  <a:cubicBezTo>
                    <a:pt x="7467" y="24764"/>
                    <a:pt x="7547" y="24705"/>
                    <a:pt x="7577" y="24689"/>
                  </a:cubicBezTo>
                  <a:cubicBezTo>
                    <a:pt x="7630" y="24659"/>
                    <a:pt x="7658" y="24651"/>
                    <a:pt x="7677" y="24649"/>
                  </a:cubicBezTo>
                  <a:cubicBezTo>
                    <a:pt x="7677" y="24649"/>
                    <a:pt x="7677" y="24649"/>
                    <a:pt x="7677" y="24649"/>
                  </a:cubicBezTo>
                  <a:close/>
                  <a:moveTo>
                    <a:pt x="22448" y="24915"/>
                  </a:moveTo>
                  <a:cubicBezTo>
                    <a:pt x="22498" y="24927"/>
                    <a:pt x="22541" y="24938"/>
                    <a:pt x="22578" y="24946"/>
                  </a:cubicBezTo>
                  <a:lnTo>
                    <a:pt x="22578" y="24946"/>
                  </a:lnTo>
                  <a:lnTo>
                    <a:pt x="22545" y="24942"/>
                  </a:lnTo>
                  <a:lnTo>
                    <a:pt x="22448" y="24915"/>
                  </a:lnTo>
                  <a:close/>
                  <a:moveTo>
                    <a:pt x="22508" y="24923"/>
                  </a:moveTo>
                  <a:cubicBezTo>
                    <a:pt x="22509" y="24923"/>
                    <a:pt x="22512" y="24924"/>
                    <a:pt x="22514" y="24924"/>
                  </a:cubicBezTo>
                  <a:cubicBezTo>
                    <a:pt x="22558" y="24934"/>
                    <a:pt x="22598" y="24945"/>
                    <a:pt x="22639" y="24955"/>
                  </a:cubicBezTo>
                  <a:lnTo>
                    <a:pt x="22619" y="24952"/>
                  </a:lnTo>
                  <a:lnTo>
                    <a:pt x="22619" y="24952"/>
                  </a:lnTo>
                  <a:cubicBezTo>
                    <a:pt x="22518" y="24928"/>
                    <a:pt x="22505" y="24923"/>
                    <a:pt x="22508" y="24923"/>
                  </a:cubicBezTo>
                  <a:close/>
                  <a:moveTo>
                    <a:pt x="22638" y="24961"/>
                  </a:moveTo>
                  <a:lnTo>
                    <a:pt x="22642" y="24962"/>
                  </a:lnTo>
                  <a:lnTo>
                    <a:pt x="22642" y="24962"/>
                  </a:lnTo>
                  <a:cubicBezTo>
                    <a:pt x="22778" y="24994"/>
                    <a:pt x="22801" y="25000"/>
                    <a:pt x="22825" y="25005"/>
                  </a:cubicBezTo>
                  <a:cubicBezTo>
                    <a:pt x="22782" y="24998"/>
                    <a:pt x="22710" y="24984"/>
                    <a:pt x="22698" y="24983"/>
                  </a:cubicBezTo>
                  <a:cubicBezTo>
                    <a:pt x="22667" y="24974"/>
                    <a:pt x="22655" y="24968"/>
                    <a:pt x="22638" y="24961"/>
                  </a:cubicBezTo>
                  <a:close/>
                  <a:moveTo>
                    <a:pt x="15936" y="24741"/>
                  </a:moveTo>
                  <a:cubicBezTo>
                    <a:pt x="15939" y="24741"/>
                    <a:pt x="15939" y="24742"/>
                    <a:pt x="15936" y="24746"/>
                  </a:cubicBezTo>
                  <a:cubicBezTo>
                    <a:pt x="15923" y="24767"/>
                    <a:pt x="15883" y="24804"/>
                    <a:pt x="15833" y="24847"/>
                  </a:cubicBezTo>
                  <a:lnTo>
                    <a:pt x="15833" y="24847"/>
                  </a:lnTo>
                  <a:cubicBezTo>
                    <a:pt x="15518" y="25016"/>
                    <a:pt x="15402" y="25073"/>
                    <a:pt x="15391" y="25073"/>
                  </a:cubicBezTo>
                  <a:cubicBezTo>
                    <a:pt x="15378" y="25073"/>
                    <a:pt x="15509" y="24994"/>
                    <a:pt x="15632" y="24920"/>
                  </a:cubicBezTo>
                  <a:cubicBezTo>
                    <a:pt x="15749" y="24848"/>
                    <a:pt x="15915" y="24741"/>
                    <a:pt x="15936" y="24741"/>
                  </a:cubicBezTo>
                  <a:close/>
                  <a:moveTo>
                    <a:pt x="15114" y="25002"/>
                  </a:moveTo>
                  <a:cubicBezTo>
                    <a:pt x="15074" y="25027"/>
                    <a:pt x="15037" y="25051"/>
                    <a:pt x="14995" y="25079"/>
                  </a:cubicBezTo>
                  <a:cubicBezTo>
                    <a:pt x="14980" y="25086"/>
                    <a:pt x="14955" y="25099"/>
                    <a:pt x="14933" y="25111"/>
                  </a:cubicBezTo>
                  <a:cubicBezTo>
                    <a:pt x="14973" y="25085"/>
                    <a:pt x="15011" y="25061"/>
                    <a:pt x="15052" y="25033"/>
                  </a:cubicBezTo>
                  <a:cubicBezTo>
                    <a:pt x="15067" y="25026"/>
                    <a:pt x="15093" y="25012"/>
                    <a:pt x="15114" y="25002"/>
                  </a:cubicBezTo>
                  <a:close/>
                  <a:moveTo>
                    <a:pt x="15743" y="24915"/>
                  </a:moveTo>
                  <a:cubicBezTo>
                    <a:pt x="15690" y="24948"/>
                    <a:pt x="15590" y="25010"/>
                    <a:pt x="15526" y="25051"/>
                  </a:cubicBezTo>
                  <a:cubicBezTo>
                    <a:pt x="15315" y="25182"/>
                    <a:pt x="15257" y="25210"/>
                    <a:pt x="15240" y="25210"/>
                  </a:cubicBezTo>
                  <a:cubicBezTo>
                    <a:pt x="15229" y="25210"/>
                    <a:pt x="15235" y="25198"/>
                    <a:pt x="15227" y="25195"/>
                  </a:cubicBezTo>
                  <a:cubicBezTo>
                    <a:pt x="15473" y="25062"/>
                    <a:pt x="15635" y="24974"/>
                    <a:pt x="15743" y="24915"/>
                  </a:cubicBezTo>
                  <a:close/>
                  <a:moveTo>
                    <a:pt x="6931" y="25341"/>
                  </a:moveTo>
                  <a:lnTo>
                    <a:pt x="6931" y="25341"/>
                  </a:lnTo>
                  <a:cubicBezTo>
                    <a:pt x="6900" y="25376"/>
                    <a:pt x="6872" y="25410"/>
                    <a:pt x="6841" y="25446"/>
                  </a:cubicBezTo>
                  <a:cubicBezTo>
                    <a:pt x="6829" y="25458"/>
                    <a:pt x="6810" y="25479"/>
                    <a:pt x="6794" y="25494"/>
                  </a:cubicBezTo>
                  <a:cubicBezTo>
                    <a:pt x="6824" y="25460"/>
                    <a:pt x="6852" y="25426"/>
                    <a:pt x="6882" y="25389"/>
                  </a:cubicBezTo>
                  <a:cubicBezTo>
                    <a:pt x="6894" y="25377"/>
                    <a:pt x="6915" y="25357"/>
                    <a:pt x="6931" y="25341"/>
                  </a:cubicBezTo>
                  <a:close/>
                  <a:moveTo>
                    <a:pt x="7158" y="25502"/>
                  </a:moveTo>
                  <a:lnTo>
                    <a:pt x="7158" y="25502"/>
                  </a:lnTo>
                  <a:cubicBezTo>
                    <a:pt x="7122" y="25557"/>
                    <a:pt x="7110" y="25576"/>
                    <a:pt x="7099" y="25595"/>
                  </a:cubicBezTo>
                  <a:cubicBezTo>
                    <a:pt x="7066" y="25624"/>
                    <a:pt x="7022" y="25670"/>
                    <a:pt x="7009" y="25679"/>
                  </a:cubicBezTo>
                  <a:cubicBezTo>
                    <a:pt x="7008" y="25679"/>
                    <a:pt x="7008" y="25680"/>
                    <a:pt x="7007" y="25680"/>
                  </a:cubicBezTo>
                  <a:cubicBezTo>
                    <a:pt x="7002" y="25680"/>
                    <a:pt x="7030" y="25637"/>
                    <a:pt x="7040" y="25627"/>
                  </a:cubicBezTo>
                  <a:cubicBezTo>
                    <a:pt x="7088" y="25573"/>
                    <a:pt x="7134" y="25523"/>
                    <a:pt x="7158" y="25502"/>
                  </a:cubicBezTo>
                  <a:close/>
                  <a:moveTo>
                    <a:pt x="7181" y="25564"/>
                  </a:moveTo>
                  <a:lnTo>
                    <a:pt x="7181" y="25564"/>
                  </a:lnTo>
                  <a:cubicBezTo>
                    <a:pt x="7163" y="25592"/>
                    <a:pt x="7141" y="25624"/>
                    <a:pt x="7119" y="25658"/>
                  </a:cubicBezTo>
                  <a:cubicBezTo>
                    <a:pt x="7097" y="25678"/>
                    <a:pt x="7057" y="25719"/>
                    <a:pt x="7052" y="25719"/>
                  </a:cubicBezTo>
                  <a:cubicBezTo>
                    <a:pt x="7052" y="25719"/>
                    <a:pt x="7052" y="25719"/>
                    <a:pt x="7052" y="25719"/>
                  </a:cubicBezTo>
                  <a:cubicBezTo>
                    <a:pt x="7055" y="25707"/>
                    <a:pt x="7083" y="25667"/>
                    <a:pt x="7099" y="25639"/>
                  </a:cubicBezTo>
                  <a:cubicBezTo>
                    <a:pt x="7124" y="25617"/>
                    <a:pt x="7146" y="25597"/>
                    <a:pt x="7181" y="25564"/>
                  </a:cubicBezTo>
                  <a:close/>
                  <a:moveTo>
                    <a:pt x="14987" y="25220"/>
                  </a:moveTo>
                  <a:cubicBezTo>
                    <a:pt x="14997" y="25220"/>
                    <a:pt x="14997" y="25227"/>
                    <a:pt x="14989" y="25238"/>
                  </a:cubicBezTo>
                  <a:cubicBezTo>
                    <a:pt x="14982" y="25246"/>
                    <a:pt x="14802" y="25357"/>
                    <a:pt x="14695" y="25421"/>
                  </a:cubicBezTo>
                  <a:cubicBezTo>
                    <a:pt x="14522" y="25526"/>
                    <a:pt x="14476" y="25545"/>
                    <a:pt x="14455" y="25545"/>
                  </a:cubicBezTo>
                  <a:cubicBezTo>
                    <a:pt x="14451" y="25545"/>
                    <a:pt x="14447" y="25545"/>
                    <a:pt x="14445" y="25544"/>
                  </a:cubicBezTo>
                  <a:cubicBezTo>
                    <a:pt x="14444" y="25543"/>
                    <a:pt x="14444" y="25543"/>
                    <a:pt x="14444" y="25543"/>
                  </a:cubicBezTo>
                  <a:cubicBezTo>
                    <a:pt x="14430" y="25543"/>
                    <a:pt x="14335" y="25590"/>
                    <a:pt x="14264" y="25620"/>
                  </a:cubicBezTo>
                  <a:cubicBezTo>
                    <a:pt x="14139" y="25702"/>
                    <a:pt x="14074" y="25745"/>
                    <a:pt x="14011" y="25786"/>
                  </a:cubicBezTo>
                  <a:lnTo>
                    <a:pt x="14011" y="25785"/>
                  </a:lnTo>
                  <a:cubicBezTo>
                    <a:pt x="13977" y="25799"/>
                    <a:pt x="13906" y="25833"/>
                    <a:pt x="13900" y="25833"/>
                  </a:cubicBezTo>
                  <a:cubicBezTo>
                    <a:pt x="13899" y="25833"/>
                    <a:pt x="13900" y="25832"/>
                    <a:pt x="13902" y="25830"/>
                  </a:cubicBezTo>
                  <a:cubicBezTo>
                    <a:pt x="13994" y="25760"/>
                    <a:pt x="14234" y="25617"/>
                    <a:pt x="14405" y="25519"/>
                  </a:cubicBezTo>
                  <a:cubicBezTo>
                    <a:pt x="14580" y="25418"/>
                    <a:pt x="14776" y="25316"/>
                    <a:pt x="14908" y="25249"/>
                  </a:cubicBezTo>
                  <a:cubicBezTo>
                    <a:pt x="14951" y="25228"/>
                    <a:pt x="14975" y="25220"/>
                    <a:pt x="14987" y="25220"/>
                  </a:cubicBezTo>
                  <a:close/>
                  <a:moveTo>
                    <a:pt x="6666" y="25697"/>
                  </a:moveTo>
                  <a:lnTo>
                    <a:pt x="6666" y="25697"/>
                  </a:lnTo>
                  <a:cubicBezTo>
                    <a:pt x="6651" y="25717"/>
                    <a:pt x="6641" y="25739"/>
                    <a:pt x="6622" y="25760"/>
                  </a:cubicBezTo>
                  <a:cubicBezTo>
                    <a:pt x="6569" y="25830"/>
                    <a:pt x="6515" y="25904"/>
                    <a:pt x="6450" y="25991"/>
                  </a:cubicBezTo>
                  <a:cubicBezTo>
                    <a:pt x="6472" y="25951"/>
                    <a:pt x="6485" y="25923"/>
                    <a:pt x="6500" y="25905"/>
                  </a:cubicBezTo>
                  <a:lnTo>
                    <a:pt x="6498" y="25905"/>
                  </a:lnTo>
                  <a:cubicBezTo>
                    <a:pt x="6554" y="25833"/>
                    <a:pt x="6603" y="25760"/>
                    <a:pt x="6666" y="25697"/>
                  </a:cubicBezTo>
                  <a:close/>
                  <a:moveTo>
                    <a:pt x="14225" y="25562"/>
                  </a:moveTo>
                  <a:cubicBezTo>
                    <a:pt x="14249" y="25562"/>
                    <a:pt x="14051" y="25702"/>
                    <a:pt x="13905" y="25782"/>
                  </a:cubicBezTo>
                  <a:cubicBezTo>
                    <a:pt x="13760" y="25860"/>
                    <a:pt x="13634" y="25920"/>
                    <a:pt x="13482" y="25995"/>
                  </a:cubicBezTo>
                  <a:cubicBezTo>
                    <a:pt x="13627" y="25906"/>
                    <a:pt x="13685" y="25865"/>
                    <a:pt x="13670" y="25865"/>
                  </a:cubicBezTo>
                  <a:cubicBezTo>
                    <a:pt x="13658" y="25865"/>
                    <a:pt x="13599" y="25891"/>
                    <a:pt x="13501" y="25939"/>
                  </a:cubicBezTo>
                  <a:cubicBezTo>
                    <a:pt x="13629" y="25860"/>
                    <a:pt x="13756" y="25782"/>
                    <a:pt x="13887" y="25701"/>
                  </a:cubicBezTo>
                  <a:cubicBezTo>
                    <a:pt x="13933" y="25682"/>
                    <a:pt x="13984" y="25660"/>
                    <a:pt x="14025" y="25642"/>
                  </a:cubicBezTo>
                  <a:cubicBezTo>
                    <a:pt x="14094" y="25613"/>
                    <a:pt x="14172" y="25579"/>
                    <a:pt x="14218" y="25564"/>
                  </a:cubicBezTo>
                  <a:cubicBezTo>
                    <a:pt x="14221" y="25563"/>
                    <a:pt x="14224" y="25562"/>
                    <a:pt x="14225" y="25562"/>
                  </a:cubicBezTo>
                  <a:close/>
                  <a:moveTo>
                    <a:pt x="14120" y="25843"/>
                  </a:moveTo>
                  <a:cubicBezTo>
                    <a:pt x="14128" y="25843"/>
                    <a:pt x="14026" y="25908"/>
                    <a:pt x="13961" y="25950"/>
                  </a:cubicBezTo>
                  <a:cubicBezTo>
                    <a:pt x="13913" y="25976"/>
                    <a:pt x="13827" y="26026"/>
                    <a:pt x="13778" y="26053"/>
                  </a:cubicBezTo>
                  <a:cubicBezTo>
                    <a:pt x="13647" y="26119"/>
                    <a:pt x="13596" y="26139"/>
                    <a:pt x="13579" y="26139"/>
                  </a:cubicBezTo>
                  <a:cubicBezTo>
                    <a:pt x="13566" y="26139"/>
                    <a:pt x="13572" y="26128"/>
                    <a:pt x="13578" y="26117"/>
                  </a:cubicBezTo>
                  <a:cubicBezTo>
                    <a:pt x="13581" y="26111"/>
                    <a:pt x="13657" y="26067"/>
                    <a:pt x="13702" y="26039"/>
                  </a:cubicBezTo>
                  <a:cubicBezTo>
                    <a:pt x="13757" y="26010"/>
                    <a:pt x="13841" y="25963"/>
                    <a:pt x="13865" y="25951"/>
                  </a:cubicBezTo>
                  <a:cubicBezTo>
                    <a:pt x="13962" y="25907"/>
                    <a:pt x="14056" y="25867"/>
                    <a:pt x="14119" y="25844"/>
                  </a:cubicBezTo>
                  <a:cubicBezTo>
                    <a:pt x="14120" y="25844"/>
                    <a:pt x="14120" y="25843"/>
                    <a:pt x="14120" y="25843"/>
                  </a:cubicBezTo>
                  <a:close/>
                  <a:moveTo>
                    <a:pt x="13542" y="26077"/>
                  </a:moveTo>
                  <a:cubicBezTo>
                    <a:pt x="13552" y="26077"/>
                    <a:pt x="13483" y="26128"/>
                    <a:pt x="13468" y="26136"/>
                  </a:cubicBezTo>
                  <a:cubicBezTo>
                    <a:pt x="13360" y="26191"/>
                    <a:pt x="13238" y="26254"/>
                    <a:pt x="13159" y="26295"/>
                  </a:cubicBezTo>
                  <a:cubicBezTo>
                    <a:pt x="13090" y="26327"/>
                    <a:pt x="13009" y="26360"/>
                    <a:pt x="12997" y="26360"/>
                  </a:cubicBezTo>
                  <a:cubicBezTo>
                    <a:pt x="12995" y="26360"/>
                    <a:pt x="12994" y="26359"/>
                    <a:pt x="12997" y="26357"/>
                  </a:cubicBezTo>
                  <a:cubicBezTo>
                    <a:pt x="13054" y="26301"/>
                    <a:pt x="13156" y="26222"/>
                    <a:pt x="13259" y="26135"/>
                  </a:cubicBezTo>
                  <a:cubicBezTo>
                    <a:pt x="13362" y="26114"/>
                    <a:pt x="13456" y="26094"/>
                    <a:pt x="13541" y="26078"/>
                  </a:cubicBezTo>
                  <a:cubicBezTo>
                    <a:pt x="13542" y="26078"/>
                    <a:pt x="13542" y="26077"/>
                    <a:pt x="13542" y="26077"/>
                  </a:cubicBezTo>
                  <a:close/>
                  <a:moveTo>
                    <a:pt x="13199" y="26329"/>
                  </a:moveTo>
                  <a:cubicBezTo>
                    <a:pt x="13200" y="26329"/>
                    <a:pt x="13200" y="26330"/>
                    <a:pt x="13198" y="26331"/>
                  </a:cubicBezTo>
                  <a:cubicBezTo>
                    <a:pt x="13140" y="26373"/>
                    <a:pt x="13044" y="26432"/>
                    <a:pt x="12963" y="26485"/>
                  </a:cubicBezTo>
                  <a:cubicBezTo>
                    <a:pt x="12907" y="26509"/>
                    <a:pt x="12853" y="26529"/>
                    <a:pt x="12757" y="26569"/>
                  </a:cubicBezTo>
                  <a:cubicBezTo>
                    <a:pt x="12882" y="26494"/>
                    <a:pt x="12973" y="26441"/>
                    <a:pt x="13065" y="26387"/>
                  </a:cubicBezTo>
                  <a:cubicBezTo>
                    <a:pt x="13107" y="26369"/>
                    <a:pt x="13193" y="26329"/>
                    <a:pt x="13199" y="26329"/>
                  </a:cubicBezTo>
                  <a:close/>
                  <a:moveTo>
                    <a:pt x="6308" y="26948"/>
                  </a:moveTo>
                  <a:cubicBezTo>
                    <a:pt x="6312" y="26948"/>
                    <a:pt x="6323" y="26956"/>
                    <a:pt x="6345" y="26977"/>
                  </a:cubicBezTo>
                  <a:cubicBezTo>
                    <a:pt x="6385" y="27006"/>
                    <a:pt x="6437" y="27025"/>
                    <a:pt x="6479" y="27046"/>
                  </a:cubicBezTo>
                  <a:cubicBezTo>
                    <a:pt x="6516" y="27072"/>
                    <a:pt x="6554" y="27102"/>
                    <a:pt x="6601" y="27131"/>
                  </a:cubicBezTo>
                  <a:cubicBezTo>
                    <a:pt x="6639" y="27151"/>
                    <a:pt x="6661" y="27165"/>
                    <a:pt x="6650" y="27165"/>
                  </a:cubicBezTo>
                  <a:cubicBezTo>
                    <a:pt x="6644" y="27165"/>
                    <a:pt x="6625" y="27160"/>
                    <a:pt x="6591" y="27149"/>
                  </a:cubicBezTo>
                  <a:cubicBezTo>
                    <a:pt x="6586" y="27147"/>
                    <a:pt x="6583" y="27146"/>
                    <a:pt x="6581" y="27146"/>
                  </a:cubicBezTo>
                  <a:cubicBezTo>
                    <a:pt x="6564" y="27146"/>
                    <a:pt x="6696" y="27220"/>
                    <a:pt x="6672" y="27220"/>
                  </a:cubicBezTo>
                  <a:cubicBezTo>
                    <a:pt x="6663" y="27220"/>
                    <a:pt x="6629" y="27208"/>
                    <a:pt x="6550" y="27175"/>
                  </a:cubicBezTo>
                  <a:cubicBezTo>
                    <a:pt x="6519" y="27162"/>
                    <a:pt x="6497" y="27152"/>
                    <a:pt x="6470" y="27140"/>
                  </a:cubicBezTo>
                  <a:cubicBezTo>
                    <a:pt x="6456" y="27127"/>
                    <a:pt x="6423" y="27103"/>
                    <a:pt x="6428" y="27103"/>
                  </a:cubicBezTo>
                  <a:cubicBezTo>
                    <a:pt x="6457" y="27097"/>
                    <a:pt x="6419" y="27066"/>
                    <a:pt x="6342" y="27000"/>
                  </a:cubicBezTo>
                  <a:cubicBezTo>
                    <a:pt x="6319" y="26976"/>
                    <a:pt x="6301" y="26948"/>
                    <a:pt x="6308" y="26948"/>
                  </a:cubicBezTo>
                  <a:close/>
                  <a:moveTo>
                    <a:pt x="11908" y="26947"/>
                  </a:moveTo>
                  <a:cubicBezTo>
                    <a:pt x="11768" y="27022"/>
                    <a:pt x="11609" y="27106"/>
                    <a:pt x="11445" y="27193"/>
                  </a:cubicBezTo>
                  <a:cubicBezTo>
                    <a:pt x="11436" y="27196"/>
                    <a:pt x="11330" y="27234"/>
                    <a:pt x="11327" y="27235"/>
                  </a:cubicBezTo>
                  <a:cubicBezTo>
                    <a:pt x="11429" y="27175"/>
                    <a:pt x="11533" y="27113"/>
                    <a:pt x="11648" y="27047"/>
                  </a:cubicBezTo>
                  <a:cubicBezTo>
                    <a:pt x="11657" y="27043"/>
                    <a:pt x="11765" y="26996"/>
                    <a:pt x="11807" y="26978"/>
                  </a:cubicBezTo>
                  <a:cubicBezTo>
                    <a:pt x="11846" y="26963"/>
                    <a:pt x="11857" y="26963"/>
                    <a:pt x="11908" y="26947"/>
                  </a:cubicBezTo>
                  <a:close/>
                  <a:moveTo>
                    <a:pt x="11293" y="27160"/>
                  </a:moveTo>
                  <a:cubicBezTo>
                    <a:pt x="11251" y="27178"/>
                    <a:pt x="11209" y="27196"/>
                    <a:pt x="11165" y="27216"/>
                  </a:cubicBezTo>
                  <a:cubicBezTo>
                    <a:pt x="11150" y="27221"/>
                    <a:pt x="11124" y="27230"/>
                    <a:pt x="11102" y="27237"/>
                  </a:cubicBezTo>
                  <a:lnTo>
                    <a:pt x="11223" y="27183"/>
                  </a:lnTo>
                  <a:cubicBezTo>
                    <a:pt x="11249" y="27174"/>
                    <a:pt x="11271" y="27166"/>
                    <a:pt x="11293" y="27160"/>
                  </a:cubicBezTo>
                  <a:close/>
                  <a:moveTo>
                    <a:pt x="6935" y="27262"/>
                  </a:moveTo>
                  <a:cubicBezTo>
                    <a:pt x="6965" y="27275"/>
                    <a:pt x="6994" y="27284"/>
                    <a:pt x="7025" y="27296"/>
                  </a:cubicBezTo>
                  <a:lnTo>
                    <a:pt x="7000" y="27359"/>
                  </a:lnTo>
                  <a:lnTo>
                    <a:pt x="6909" y="27325"/>
                  </a:lnTo>
                  <a:lnTo>
                    <a:pt x="6935" y="27262"/>
                  </a:lnTo>
                  <a:close/>
                  <a:moveTo>
                    <a:pt x="11115" y="27288"/>
                  </a:moveTo>
                  <a:cubicBezTo>
                    <a:pt x="11121" y="27288"/>
                    <a:pt x="11062" y="27317"/>
                    <a:pt x="11025" y="27333"/>
                  </a:cubicBezTo>
                  <a:cubicBezTo>
                    <a:pt x="11008" y="27338"/>
                    <a:pt x="10964" y="27355"/>
                    <a:pt x="10931" y="27366"/>
                  </a:cubicBezTo>
                  <a:cubicBezTo>
                    <a:pt x="10742" y="27436"/>
                    <a:pt x="10729" y="27425"/>
                    <a:pt x="10650" y="27439"/>
                  </a:cubicBezTo>
                  <a:lnTo>
                    <a:pt x="10650" y="27439"/>
                  </a:lnTo>
                  <a:cubicBezTo>
                    <a:pt x="10882" y="27353"/>
                    <a:pt x="10999" y="27315"/>
                    <a:pt x="11112" y="27288"/>
                  </a:cubicBezTo>
                  <a:lnTo>
                    <a:pt x="11114" y="27288"/>
                  </a:lnTo>
                  <a:cubicBezTo>
                    <a:pt x="11114" y="27288"/>
                    <a:pt x="11115" y="27288"/>
                    <a:pt x="11115" y="27288"/>
                  </a:cubicBezTo>
                  <a:close/>
                  <a:moveTo>
                    <a:pt x="6272" y="27265"/>
                  </a:moveTo>
                  <a:lnTo>
                    <a:pt x="6376" y="27324"/>
                  </a:lnTo>
                  <a:cubicBezTo>
                    <a:pt x="6422" y="27369"/>
                    <a:pt x="6529" y="27431"/>
                    <a:pt x="6553" y="27456"/>
                  </a:cubicBezTo>
                  <a:lnTo>
                    <a:pt x="6554" y="27456"/>
                  </a:lnTo>
                  <a:cubicBezTo>
                    <a:pt x="6555" y="27457"/>
                    <a:pt x="6555" y="27457"/>
                    <a:pt x="6554" y="27457"/>
                  </a:cubicBezTo>
                  <a:cubicBezTo>
                    <a:pt x="6540" y="27457"/>
                    <a:pt x="6390" y="27393"/>
                    <a:pt x="6329" y="27359"/>
                  </a:cubicBezTo>
                  <a:cubicBezTo>
                    <a:pt x="6301" y="27336"/>
                    <a:pt x="6259" y="27303"/>
                    <a:pt x="6253" y="27291"/>
                  </a:cubicBezTo>
                  <a:cubicBezTo>
                    <a:pt x="6245" y="27275"/>
                    <a:pt x="6265" y="27274"/>
                    <a:pt x="6272" y="27265"/>
                  </a:cubicBezTo>
                  <a:close/>
                  <a:moveTo>
                    <a:pt x="10640" y="27409"/>
                  </a:moveTo>
                  <a:lnTo>
                    <a:pt x="10640" y="27409"/>
                  </a:lnTo>
                  <a:cubicBezTo>
                    <a:pt x="10589" y="27435"/>
                    <a:pt x="10546" y="27457"/>
                    <a:pt x="10508" y="27475"/>
                  </a:cubicBezTo>
                  <a:lnTo>
                    <a:pt x="10508" y="27475"/>
                  </a:lnTo>
                  <a:cubicBezTo>
                    <a:pt x="10463" y="27489"/>
                    <a:pt x="10407" y="27508"/>
                    <a:pt x="10335" y="27533"/>
                  </a:cubicBezTo>
                  <a:cubicBezTo>
                    <a:pt x="10381" y="27514"/>
                    <a:pt x="10421" y="27496"/>
                    <a:pt x="10468" y="27475"/>
                  </a:cubicBezTo>
                  <a:cubicBezTo>
                    <a:pt x="10505" y="27461"/>
                    <a:pt x="10555" y="27441"/>
                    <a:pt x="10640" y="27409"/>
                  </a:cubicBezTo>
                  <a:close/>
                  <a:moveTo>
                    <a:pt x="7193" y="27540"/>
                  </a:moveTo>
                  <a:cubicBezTo>
                    <a:pt x="7234" y="27555"/>
                    <a:pt x="7275" y="27565"/>
                    <a:pt x="7319" y="27575"/>
                  </a:cubicBezTo>
                  <a:cubicBezTo>
                    <a:pt x="7334" y="27580"/>
                    <a:pt x="7361" y="27589"/>
                    <a:pt x="7380" y="27596"/>
                  </a:cubicBezTo>
                  <a:cubicBezTo>
                    <a:pt x="7339" y="27586"/>
                    <a:pt x="7297" y="27577"/>
                    <a:pt x="7253" y="27566"/>
                  </a:cubicBezTo>
                  <a:cubicBezTo>
                    <a:pt x="7236" y="27561"/>
                    <a:pt x="7213" y="27549"/>
                    <a:pt x="7193" y="27540"/>
                  </a:cubicBezTo>
                  <a:close/>
                  <a:moveTo>
                    <a:pt x="10378" y="27539"/>
                  </a:moveTo>
                  <a:lnTo>
                    <a:pt x="10378" y="27539"/>
                  </a:lnTo>
                  <a:cubicBezTo>
                    <a:pt x="10293" y="27581"/>
                    <a:pt x="10262" y="27593"/>
                    <a:pt x="10232" y="27603"/>
                  </a:cubicBezTo>
                  <a:cubicBezTo>
                    <a:pt x="10228" y="27603"/>
                    <a:pt x="10222" y="27603"/>
                    <a:pt x="10216" y="27603"/>
                  </a:cubicBezTo>
                  <a:cubicBezTo>
                    <a:pt x="10205" y="27603"/>
                    <a:pt x="10192" y="27603"/>
                    <a:pt x="10181" y="27603"/>
                  </a:cubicBezTo>
                  <a:cubicBezTo>
                    <a:pt x="10165" y="27603"/>
                    <a:pt x="10152" y="27603"/>
                    <a:pt x="10151" y="27599"/>
                  </a:cubicBezTo>
                  <a:cubicBezTo>
                    <a:pt x="10149" y="27594"/>
                    <a:pt x="10209" y="27572"/>
                    <a:pt x="10243" y="27559"/>
                  </a:cubicBezTo>
                  <a:cubicBezTo>
                    <a:pt x="10286" y="27555"/>
                    <a:pt x="10330" y="27548"/>
                    <a:pt x="10378" y="27539"/>
                  </a:cubicBezTo>
                  <a:close/>
                  <a:moveTo>
                    <a:pt x="6971" y="27677"/>
                  </a:moveTo>
                  <a:lnTo>
                    <a:pt x="6971" y="27677"/>
                  </a:lnTo>
                  <a:cubicBezTo>
                    <a:pt x="6972" y="27677"/>
                    <a:pt x="7012" y="27689"/>
                    <a:pt x="7034" y="27696"/>
                  </a:cubicBezTo>
                  <a:cubicBezTo>
                    <a:pt x="7053" y="27706"/>
                    <a:pt x="7083" y="27720"/>
                    <a:pt x="7090" y="27725"/>
                  </a:cubicBezTo>
                  <a:cubicBezTo>
                    <a:pt x="7090" y="27726"/>
                    <a:pt x="7090" y="27726"/>
                    <a:pt x="7090" y="27726"/>
                  </a:cubicBezTo>
                  <a:cubicBezTo>
                    <a:pt x="7087" y="27726"/>
                    <a:pt x="7048" y="27713"/>
                    <a:pt x="7030" y="27708"/>
                  </a:cubicBezTo>
                  <a:cubicBezTo>
                    <a:pt x="7007" y="27697"/>
                    <a:pt x="6981" y="27684"/>
                    <a:pt x="6971" y="27677"/>
                  </a:cubicBezTo>
                  <a:cubicBezTo>
                    <a:pt x="6971" y="27677"/>
                    <a:pt x="6971" y="27677"/>
                    <a:pt x="6971" y="27677"/>
                  </a:cubicBezTo>
                  <a:close/>
                  <a:moveTo>
                    <a:pt x="8704" y="27765"/>
                  </a:moveTo>
                  <a:cubicBezTo>
                    <a:pt x="8724" y="27778"/>
                    <a:pt x="8760" y="27786"/>
                    <a:pt x="8739" y="27792"/>
                  </a:cubicBezTo>
                  <a:cubicBezTo>
                    <a:pt x="8688" y="27806"/>
                    <a:pt x="8894" y="27828"/>
                    <a:pt x="8583" y="27836"/>
                  </a:cubicBezTo>
                  <a:cubicBezTo>
                    <a:pt x="8575" y="27836"/>
                    <a:pt x="8564" y="27836"/>
                    <a:pt x="8552" y="27836"/>
                  </a:cubicBezTo>
                  <a:cubicBezTo>
                    <a:pt x="8499" y="27836"/>
                    <a:pt x="8418" y="27834"/>
                    <a:pt x="8413" y="27833"/>
                  </a:cubicBezTo>
                  <a:cubicBezTo>
                    <a:pt x="8339" y="27809"/>
                    <a:pt x="8240" y="27790"/>
                    <a:pt x="8485" y="27778"/>
                  </a:cubicBezTo>
                  <a:cubicBezTo>
                    <a:pt x="8530" y="27775"/>
                    <a:pt x="8576" y="27772"/>
                    <a:pt x="8704" y="27765"/>
                  </a:cubicBezTo>
                  <a:close/>
                  <a:moveTo>
                    <a:pt x="7511" y="27912"/>
                  </a:moveTo>
                  <a:cubicBezTo>
                    <a:pt x="7519" y="27912"/>
                    <a:pt x="7570" y="27922"/>
                    <a:pt x="7571" y="27937"/>
                  </a:cubicBezTo>
                  <a:lnTo>
                    <a:pt x="7571" y="27937"/>
                  </a:lnTo>
                  <a:cubicBezTo>
                    <a:pt x="7542" y="27928"/>
                    <a:pt x="7518" y="27919"/>
                    <a:pt x="7511" y="27912"/>
                  </a:cubicBezTo>
                  <a:cubicBezTo>
                    <a:pt x="7510" y="27912"/>
                    <a:pt x="7510" y="27912"/>
                    <a:pt x="7511" y="27912"/>
                  </a:cubicBezTo>
                  <a:close/>
                  <a:moveTo>
                    <a:pt x="7213" y="27721"/>
                  </a:moveTo>
                  <a:cubicBezTo>
                    <a:pt x="7223" y="27721"/>
                    <a:pt x="7244" y="27724"/>
                    <a:pt x="7275" y="27728"/>
                  </a:cubicBezTo>
                  <a:cubicBezTo>
                    <a:pt x="7402" y="27739"/>
                    <a:pt x="7464" y="27762"/>
                    <a:pt x="7734" y="27814"/>
                  </a:cubicBezTo>
                  <a:cubicBezTo>
                    <a:pt x="7911" y="27853"/>
                    <a:pt x="8080" y="27877"/>
                    <a:pt x="8248" y="27895"/>
                  </a:cubicBezTo>
                  <a:cubicBezTo>
                    <a:pt x="8413" y="27920"/>
                    <a:pt x="8571" y="27915"/>
                    <a:pt x="8733" y="27927"/>
                  </a:cubicBezTo>
                  <a:cubicBezTo>
                    <a:pt x="8653" y="27936"/>
                    <a:pt x="8563" y="27940"/>
                    <a:pt x="8468" y="27940"/>
                  </a:cubicBezTo>
                  <a:cubicBezTo>
                    <a:pt x="8081" y="27940"/>
                    <a:pt x="7606" y="27872"/>
                    <a:pt x="7325" y="27767"/>
                  </a:cubicBezTo>
                  <a:cubicBezTo>
                    <a:pt x="7227" y="27736"/>
                    <a:pt x="7188" y="27721"/>
                    <a:pt x="7213" y="27721"/>
                  </a:cubicBezTo>
                  <a:close/>
                  <a:moveTo>
                    <a:pt x="7492" y="27959"/>
                  </a:moveTo>
                  <a:lnTo>
                    <a:pt x="7492" y="27959"/>
                  </a:lnTo>
                  <a:cubicBezTo>
                    <a:pt x="7544" y="27978"/>
                    <a:pt x="7617" y="27992"/>
                    <a:pt x="7662" y="28000"/>
                  </a:cubicBezTo>
                  <a:lnTo>
                    <a:pt x="7662" y="28000"/>
                  </a:lnTo>
                  <a:cubicBezTo>
                    <a:pt x="7642" y="27993"/>
                    <a:pt x="7622" y="27985"/>
                    <a:pt x="7605" y="27976"/>
                  </a:cubicBezTo>
                  <a:lnTo>
                    <a:pt x="7605" y="27976"/>
                  </a:lnTo>
                  <a:cubicBezTo>
                    <a:pt x="7576" y="27972"/>
                    <a:pt x="7538" y="27967"/>
                    <a:pt x="7492" y="27959"/>
                  </a:cubicBezTo>
                  <a:close/>
                  <a:moveTo>
                    <a:pt x="8586" y="28017"/>
                  </a:moveTo>
                  <a:cubicBezTo>
                    <a:pt x="8663" y="28020"/>
                    <a:pt x="8745" y="28024"/>
                    <a:pt x="8745" y="28024"/>
                  </a:cubicBezTo>
                  <a:cubicBezTo>
                    <a:pt x="8739" y="28030"/>
                    <a:pt x="8704" y="28036"/>
                    <a:pt x="8680" y="28042"/>
                  </a:cubicBezTo>
                  <a:cubicBezTo>
                    <a:pt x="8635" y="28040"/>
                    <a:pt x="8552" y="28037"/>
                    <a:pt x="8549" y="28036"/>
                  </a:cubicBezTo>
                  <a:cubicBezTo>
                    <a:pt x="8545" y="28030"/>
                    <a:pt x="8568" y="28024"/>
                    <a:pt x="8586" y="28017"/>
                  </a:cubicBezTo>
                  <a:close/>
                  <a:moveTo>
                    <a:pt x="44436" y="0"/>
                  </a:moveTo>
                  <a:cubicBezTo>
                    <a:pt x="44427" y="0"/>
                    <a:pt x="44423" y="1"/>
                    <a:pt x="44424" y="2"/>
                  </a:cubicBezTo>
                  <a:cubicBezTo>
                    <a:pt x="44441" y="19"/>
                    <a:pt x="44500" y="40"/>
                    <a:pt x="44543" y="60"/>
                  </a:cubicBezTo>
                  <a:cubicBezTo>
                    <a:pt x="44551" y="64"/>
                    <a:pt x="44570" y="71"/>
                    <a:pt x="44561" y="71"/>
                  </a:cubicBezTo>
                  <a:cubicBezTo>
                    <a:pt x="44560" y="71"/>
                    <a:pt x="44559" y="71"/>
                    <a:pt x="44558" y="71"/>
                  </a:cubicBezTo>
                  <a:cubicBezTo>
                    <a:pt x="44497" y="66"/>
                    <a:pt x="44399" y="56"/>
                    <a:pt x="44362" y="53"/>
                  </a:cubicBezTo>
                  <a:cubicBezTo>
                    <a:pt x="44188" y="37"/>
                    <a:pt x="44032" y="12"/>
                    <a:pt x="43869" y="4"/>
                  </a:cubicBezTo>
                  <a:cubicBezTo>
                    <a:pt x="43765" y="16"/>
                    <a:pt x="43669" y="25"/>
                    <a:pt x="43550" y="37"/>
                  </a:cubicBezTo>
                  <a:cubicBezTo>
                    <a:pt x="43512" y="41"/>
                    <a:pt x="43393" y="47"/>
                    <a:pt x="43326" y="49"/>
                  </a:cubicBezTo>
                  <a:cubicBezTo>
                    <a:pt x="43097" y="56"/>
                    <a:pt x="42876" y="68"/>
                    <a:pt x="42657" y="94"/>
                  </a:cubicBezTo>
                  <a:cubicBezTo>
                    <a:pt x="42457" y="115"/>
                    <a:pt x="42308" y="129"/>
                    <a:pt x="42236" y="129"/>
                  </a:cubicBezTo>
                  <a:cubicBezTo>
                    <a:pt x="42188" y="129"/>
                    <a:pt x="42175" y="123"/>
                    <a:pt x="42207" y="109"/>
                  </a:cubicBezTo>
                  <a:cubicBezTo>
                    <a:pt x="42229" y="99"/>
                    <a:pt x="42210" y="94"/>
                    <a:pt x="42208" y="87"/>
                  </a:cubicBezTo>
                  <a:lnTo>
                    <a:pt x="42208" y="87"/>
                  </a:lnTo>
                  <a:cubicBezTo>
                    <a:pt x="42080" y="101"/>
                    <a:pt x="41853" y="131"/>
                    <a:pt x="41828" y="131"/>
                  </a:cubicBezTo>
                  <a:cubicBezTo>
                    <a:pt x="41828" y="131"/>
                    <a:pt x="41827" y="131"/>
                    <a:pt x="41827" y="131"/>
                  </a:cubicBezTo>
                  <a:cubicBezTo>
                    <a:pt x="41806" y="128"/>
                    <a:pt x="41786" y="126"/>
                    <a:pt x="41762" y="126"/>
                  </a:cubicBezTo>
                  <a:cubicBezTo>
                    <a:pt x="41682" y="126"/>
                    <a:pt x="41570" y="148"/>
                    <a:pt x="41286" y="215"/>
                  </a:cubicBezTo>
                  <a:cubicBezTo>
                    <a:pt x="41108" y="259"/>
                    <a:pt x="40810" y="303"/>
                    <a:pt x="40728" y="303"/>
                  </a:cubicBezTo>
                  <a:cubicBezTo>
                    <a:pt x="40719" y="303"/>
                    <a:pt x="40712" y="303"/>
                    <a:pt x="40709" y="302"/>
                  </a:cubicBezTo>
                  <a:cubicBezTo>
                    <a:pt x="40680" y="290"/>
                    <a:pt x="40696" y="268"/>
                    <a:pt x="40691" y="249"/>
                  </a:cubicBezTo>
                  <a:lnTo>
                    <a:pt x="40691" y="249"/>
                  </a:lnTo>
                  <a:cubicBezTo>
                    <a:pt x="40574" y="275"/>
                    <a:pt x="40503" y="299"/>
                    <a:pt x="40482" y="305"/>
                  </a:cubicBezTo>
                  <a:cubicBezTo>
                    <a:pt x="40357" y="353"/>
                    <a:pt x="40274" y="394"/>
                    <a:pt x="40115" y="450"/>
                  </a:cubicBezTo>
                  <a:cubicBezTo>
                    <a:pt x="39985" y="494"/>
                    <a:pt x="40263" y="446"/>
                    <a:pt x="39795" y="572"/>
                  </a:cubicBezTo>
                  <a:cubicBezTo>
                    <a:pt x="39646" y="612"/>
                    <a:pt x="39613" y="625"/>
                    <a:pt x="39634" y="625"/>
                  </a:cubicBezTo>
                  <a:cubicBezTo>
                    <a:pt x="39669" y="625"/>
                    <a:pt x="39858" y="589"/>
                    <a:pt x="39905" y="589"/>
                  </a:cubicBezTo>
                  <a:cubicBezTo>
                    <a:pt x="39913" y="589"/>
                    <a:pt x="39917" y="590"/>
                    <a:pt x="39915" y="593"/>
                  </a:cubicBezTo>
                  <a:cubicBezTo>
                    <a:pt x="39888" y="622"/>
                    <a:pt x="39792" y="668"/>
                    <a:pt x="39686" y="715"/>
                  </a:cubicBezTo>
                  <a:cubicBezTo>
                    <a:pt x="39610" y="744"/>
                    <a:pt x="39439" y="802"/>
                    <a:pt x="39304" y="833"/>
                  </a:cubicBezTo>
                  <a:cubicBezTo>
                    <a:pt x="39204" y="850"/>
                    <a:pt x="39154" y="861"/>
                    <a:pt x="39063" y="878"/>
                  </a:cubicBezTo>
                  <a:cubicBezTo>
                    <a:pt x="38939" y="903"/>
                    <a:pt x="38695" y="980"/>
                    <a:pt x="38674" y="998"/>
                  </a:cubicBezTo>
                  <a:cubicBezTo>
                    <a:pt x="38626" y="1037"/>
                    <a:pt x="38501" y="1080"/>
                    <a:pt x="38248" y="1159"/>
                  </a:cubicBezTo>
                  <a:cubicBezTo>
                    <a:pt x="38017" y="1230"/>
                    <a:pt x="37871" y="1295"/>
                    <a:pt x="37769" y="1343"/>
                  </a:cubicBezTo>
                  <a:cubicBezTo>
                    <a:pt x="37694" y="1380"/>
                    <a:pt x="37721" y="1384"/>
                    <a:pt x="37652" y="1420"/>
                  </a:cubicBezTo>
                  <a:cubicBezTo>
                    <a:pt x="37600" y="1442"/>
                    <a:pt x="37468" y="1499"/>
                    <a:pt x="37371" y="1542"/>
                  </a:cubicBezTo>
                  <a:cubicBezTo>
                    <a:pt x="37274" y="1583"/>
                    <a:pt x="37085" y="1655"/>
                    <a:pt x="37081" y="1655"/>
                  </a:cubicBezTo>
                  <a:cubicBezTo>
                    <a:pt x="37081" y="1655"/>
                    <a:pt x="37081" y="1655"/>
                    <a:pt x="37081" y="1655"/>
                  </a:cubicBezTo>
                  <a:cubicBezTo>
                    <a:pt x="37093" y="1644"/>
                    <a:pt x="37093" y="1638"/>
                    <a:pt x="37082" y="1638"/>
                  </a:cubicBezTo>
                  <a:cubicBezTo>
                    <a:pt x="37033" y="1638"/>
                    <a:pt x="36760" y="1752"/>
                    <a:pt x="36431" y="1907"/>
                  </a:cubicBezTo>
                  <a:lnTo>
                    <a:pt x="36431" y="1907"/>
                  </a:lnTo>
                  <a:cubicBezTo>
                    <a:pt x="36441" y="1901"/>
                    <a:pt x="36451" y="1896"/>
                    <a:pt x="36462" y="1891"/>
                  </a:cubicBezTo>
                  <a:lnTo>
                    <a:pt x="36462" y="1891"/>
                  </a:lnTo>
                  <a:cubicBezTo>
                    <a:pt x="36434" y="1903"/>
                    <a:pt x="36405" y="1915"/>
                    <a:pt x="36376" y="1928"/>
                  </a:cubicBezTo>
                  <a:lnTo>
                    <a:pt x="36376" y="1928"/>
                  </a:lnTo>
                  <a:cubicBezTo>
                    <a:pt x="36622" y="1788"/>
                    <a:pt x="36649" y="1773"/>
                    <a:pt x="36635" y="1738"/>
                  </a:cubicBezTo>
                  <a:cubicBezTo>
                    <a:pt x="36634" y="1733"/>
                    <a:pt x="36672" y="1707"/>
                    <a:pt x="36731" y="1680"/>
                  </a:cubicBezTo>
                  <a:cubicBezTo>
                    <a:pt x="36793" y="1651"/>
                    <a:pt x="36916" y="1602"/>
                    <a:pt x="36993" y="1574"/>
                  </a:cubicBezTo>
                  <a:cubicBezTo>
                    <a:pt x="37391" y="1426"/>
                    <a:pt x="37441" y="1399"/>
                    <a:pt x="37690" y="1287"/>
                  </a:cubicBezTo>
                  <a:cubicBezTo>
                    <a:pt x="37752" y="1259"/>
                    <a:pt x="37815" y="1224"/>
                    <a:pt x="37800" y="1224"/>
                  </a:cubicBezTo>
                  <a:cubicBezTo>
                    <a:pt x="37798" y="1224"/>
                    <a:pt x="37795" y="1224"/>
                    <a:pt x="37790" y="1226"/>
                  </a:cubicBezTo>
                  <a:cubicBezTo>
                    <a:pt x="37668" y="1259"/>
                    <a:pt x="37524" y="1312"/>
                    <a:pt x="37384" y="1382"/>
                  </a:cubicBezTo>
                  <a:cubicBezTo>
                    <a:pt x="37199" y="1471"/>
                    <a:pt x="37059" y="1528"/>
                    <a:pt x="37018" y="1528"/>
                  </a:cubicBezTo>
                  <a:cubicBezTo>
                    <a:pt x="37015" y="1528"/>
                    <a:pt x="37012" y="1528"/>
                    <a:pt x="37010" y="1527"/>
                  </a:cubicBezTo>
                  <a:cubicBezTo>
                    <a:pt x="37003" y="1523"/>
                    <a:pt x="37022" y="1509"/>
                    <a:pt x="37007" y="1509"/>
                  </a:cubicBezTo>
                  <a:cubicBezTo>
                    <a:pt x="37004" y="1509"/>
                    <a:pt x="37000" y="1510"/>
                    <a:pt x="36994" y="1511"/>
                  </a:cubicBezTo>
                  <a:cubicBezTo>
                    <a:pt x="36954" y="1521"/>
                    <a:pt x="36879" y="1545"/>
                    <a:pt x="36793" y="1579"/>
                  </a:cubicBezTo>
                  <a:cubicBezTo>
                    <a:pt x="36609" y="1652"/>
                    <a:pt x="36406" y="1732"/>
                    <a:pt x="36219" y="1821"/>
                  </a:cubicBezTo>
                  <a:cubicBezTo>
                    <a:pt x="36220" y="1821"/>
                    <a:pt x="36220" y="1821"/>
                    <a:pt x="36221" y="1821"/>
                  </a:cubicBezTo>
                  <a:cubicBezTo>
                    <a:pt x="36299" y="1821"/>
                    <a:pt x="35571" y="2151"/>
                    <a:pt x="35638" y="2154"/>
                  </a:cubicBezTo>
                  <a:cubicBezTo>
                    <a:pt x="35805" y="2079"/>
                    <a:pt x="35973" y="2004"/>
                    <a:pt x="36142" y="1929"/>
                  </a:cubicBezTo>
                  <a:cubicBezTo>
                    <a:pt x="36228" y="1891"/>
                    <a:pt x="36384" y="1818"/>
                    <a:pt x="36392" y="1816"/>
                  </a:cubicBezTo>
                  <a:lnTo>
                    <a:pt x="36392" y="1816"/>
                  </a:lnTo>
                  <a:cubicBezTo>
                    <a:pt x="36412" y="1830"/>
                    <a:pt x="36554" y="1788"/>
                    <a:pt x="36334" y="1916"/>
                  </a:cubicBezTo>
                  <a:cubicBezTo>
                    <a:pt x="36284" y="1944"/>
                    <a:pt x="36191" y="1995"/>
                    <a:pt x="36138" y="2020"/>
                  </a:cubicBezTo>
                  <a:cubicBezTo>
                    <a:pt x="35933" y="2111"/>
                    <a:pt x="35708" y="2213"/>
                    <a:pt x="35551" y="2283"/>
                  </a:cubicBezTo>
                  <a:cubicBezTo>
                    <a:pt x="35517" y="2297"/>
                    <a:pt x="35500" y="2301"/>
                    <a:pt x="35491" y="2301"/>
                  </a:cubicBezTo>
                  <a:cubicBezTo>
                    <a:pt x="35476" y="2301"/>
                    <a:pt x="35480" y="2291"/>
                    <a:pt x="35466" y="2291"/>
                  </a:cubicBezTo>
                  <a:cubicBezTo>
                    <a:pt x="35465" y="2291"/>
                    <a:pt x="35465" y="2291"/>
                    <a:pt x="35464" y="2291"/>
                  </a:cubicBezTo>
                  <a:cubicBezTo>
                    <a:pt x="35448" y="2291"/>
                    <a:pt x="35427" y="2295"/>
                    <a:pt x="35410" y="2297"/>
                  </a:cubicBezTo>
                  <a:cubicBezTo>
                    <a:pt x="35307" y="2358"/>
                    <a:pt x="35279" y="2380"/>
                    <a:pt x="35277" y="2391"/>
                  </a:cubicBezTo>
                  <a:cubicBezTo>
                    <a:pt x="35270" y="2422"/>
                    <a:pt x="34979" y="2584"/>
                    <a:pt x="34812" y="2688"/>
                  </a:cubicBezTo>
                  <a:cubicBezTo>
                    <a:pt x="34455" y="2832"/>
                    <a:pt x="33985" y="3182"/>
                    <a:pt x="33626" y="3344"/>
                  </a:cubicBezTo>
                  <a:cubicBezTo>
                    <a:pt x="33605" y="3348"/>
                    <a:pt x="33255" y="3560"/>
                    <a:pt x="33281" y="3560"/>
                  </a:cubicBezTo>
                  <a:cubicBezTo>
                    <a:pt x="33289" y="3560"/>
                    <a:pt x="33331" y="3541"/>
                    <a:pt x="33425" y="3491"/>
                  </a:cubicBezTo>
                  <a:cubicBezTo>
                    <a:pt x="33429" y="3489"/>
                    <a:pt x="33431" y="3488"/>
                    <a:pt x="33432" y="3488"/>
                  </a:cubicBezTo>
                  <a:cubicBezTo>
                    <a:pt x="33439" y="3488"/>
                    <a:pt x="33397" y="3525"/>
                    <a:pt x="33351" y="3556"/>
                  </a:cubicBezTo>
                  <a:cubicBezTo>
                    <a:pt x="33300" y="3591"/>
                    <a:pt x="33191" y="3656"/>
                    <a:pt x="33113" y="3703"/>
                  </a:cubicBezTo>
                  <a:cubicBezTo>
                    <a:pt x="33034" y="3747"/>
                    <a:pt x="32963" y="3788"/>
                    <a:pt x="32889" y="3831"/>
                  </a:cubicBezTo>
                  <a:cubicBezTo>
                    <a:pt x="32828" y="3878"/>
                    <a:pt x="32776" y="3918"/>
                    <a:pt x="32705" y="3971"/>
                  </a:cubicBezTo>
                  <a:cubicBezTo>
                    <a:pt x="32587" y="4053"/>
                    <a:pt x="32401" y="4184"/>
                    <a:pt x="32374" y="4184"/>
                  </a:cubicBezTo>
                  <a:cubicBezTo>
                    <a:pt x="32374" y="4184"/>
                    <a:pt x="32373" y="4184"/>
                    <a:pt x="32373" y="4184"/>
                  </a:cubicBezTo>
                  <a:cubicBezTo>
                    <a:pt x="32372" y="4184"/>
                    <a:pt x="32371" y="4184"/>
                    <a:pt x="32370" y="4184"/>
                  </a:cubicBezTo>
                  <a:cubicBezTo>
                    <a:pt x="32322" y="4184"/>
                    <a:pt x="32074" y="4367"/>
                    <a:pt x="31914" y="4470"/>
                  </a:cubicBezTo>
                  <a:cubicBezTo>
                    <a:pt x="31901" y="4491"/>
                    <a:pt x="31840" y="4549"/>
                    <a:pt x="31854" y="4549"/>
                  </a:cubicBezTo>
                  <a:cubicBezTo>
                    <a:pt x="31857" y="4549"/>
                    <a:pt x="31865" y="4545"/>
                    <a:pt x="31879" y="4537"/>
                  </a:cubicBezTo>
                  <a:cubicBezTo>
                    <a:pt x="31972" y="4484"/>
                    <a:pt x="32015" y="4463"/>
                    <a:pt x="32025" y="4463"/>
                  </a:cubicBezTo>
                  <a:cubicBezTo>
                    <a:pt x="32055" y="4463"/>
                    <a:pt x="31815" y="4637"/>
                    <a:pt x="31732" y="4708"/>
                  </a:cubicBezTo>
                  <a:cubicBezTo>
                    <a:pt x="31705" y="4731"/>
                    <a:pt x="31547" y="4843"/>
                    <a:pt x="31555" y="4843"/>
                  </a:cubicBezTo>
                  <a:cubicBezTo>
                    <a:pt x="31559" y="4843"/>
                    <a:pt x="31586" y="4827"/>
                    <a:pt x="31655" y="4783"/>
                  </a:cubicBezTo>
                  <a:cubicBezTo>
                    <a:pt x="31748" y="4721"/>
                    <a:pt x="31929" y="4609"/>
                    <a:pt x="32010" y="4551"/>
                  </a:cubicBezTo>
                  <a:cubicBezTo>
                    <a:pt x="32113" y="4476"/>
                    <a:pt x="32185" y="4414"/>
                    <a:pt x="32216" y="4380"/>
                  </a:cubicBezTo>
                  <a:cubicBezTo>
                    <a:pt x="32252" y="4342"/>
                    <a:pt x="32229" y="4342"/>
                    <a:pt x="32236" y="4305"/>
                  </a:cubicBezTo>
                  <a:cubicBezTo>
                    <a:pt x="32505" y="4206"/>
                    <a:pt x="32494" y="4200"/>
                    <a:pt x="32992" y="3852"/>
                  </a:cubicBezTo>
                  <a:cubicBezTo>
                    <a:pt x="33066" y="3799"/>
                    <a:pt x="33100" y="3756"/>
                    <a:pt x="33306" y="3644"/>
                  </a:cubicBezTo>
                  <a:cubicBezTo>
                    <a:pt x="33412" y="3585"/>
                    <a:pt x="33643" y="3443"/>
                    <a:pt x="33674" y="3443"/>
                  </a:cubicBezTo>
                  <a:cubicBezTo>
                    <a:pt x="33679" y="3443"/>
                    <a:pt x="33678" y="3447"/>
                    <a:pt x="33671" y="3456"/>
                  </a:cubicBezTo>
                  <a:cubicBezTo>
                    <a:pt x="33634" y="3499"/>
                    <a:pt x="33762" y="3453"/>
                    <a:pt x="33644" y="3532"/>
                  </a:cubicBezTo>
                  <a:cubicBezTo>
                    <a:pt x="33587" y="3573"/>
                    <a:pt x="33572" y="3587"/>
                    <a:pt x="33581" y="3587"/>
                  </a:cubicBezTo>
                  <a:cubicBezTo>
                    <a:pt x="33602" y="3587"/>
                    <a:pt x="33747" y="3511"/>
                    <a:pt x="33766" y="3511"/>
                  </a:cubicBezTo>
                  <a:cubicBezTo>
                    <a:pt x="33773" y="3511"/>
                    <a:pt x="33765" y="3520"/>
                    <a:pt x="33731" y="3544"/>
                  </a:cubicBezTo>
                  <a:cubicBezTo>
                    <a:pt x="33665" y="3594"/>
                    <a:pt x="33743" y="3557"/>
                    <a:pt x="33519" y="3699"/>
                  </a:cubicBezTo>
                  <a:cubicBezTo>
                    <a:pt x="33465" y="3734"/>
                    <a:pt x="33412" y="3781"/>
                    <a:pt x="33381" y="3808"/>
                  </a:cubicBezTo>
                  <a:cubicBezTo>
                    <a:pt x="33367" y="3820"/>
                    <a:pt x="33371" y="3822"/>
                    <a:pt x="33379" y="3822"/>
                  </a:cubicBezTo>
                  <a:cubicBezTo>
                    <a:pt x="33382" y="3822"/>
                    <a:pt x="33385" y="3822"/>
                    <a:pt x="33388" y="3822"/>
                  </a:cubicBezTo>
                  <a:cubicBezTo>
                    <a:pt x="33403" y="3822"/>
                    <a:pt x="33404" y="3830"/>
                    <a:pt x="33262" y="3924"/>
                  </a:cubicBezTo>
                  <a:cubicBezTo>
                    <a:pt x="33112" y="4024"/>
                    <a:pt x="32960" y="4122"/>
                    <a:pt x="32806" y="4225"/>
                  </a:cubicBezTo>
                  <a:cubicBezTo>
                    <a:pt x="32330" y="4552"/>
                    <a:pt x="32046" y="4714"/>
                    <a:pt x="31748" y="4889"/>
                  </a:cubicBezTo>
                  <a:cubicBezTo>
                    <a:pt x="31671" y="4935"/>
                    <a:pt x="31624" y="4962"/>
                    <a:pt x="31615" y="4962"/>
                  </a:cubicBezTo>
                  <a:cubicBezTo>
                    <a:pt x="31606" y="4962"/>
                    <a:pt x="31628" y="4940"/>
                    <a:pt x="31686" y="4890"/>
                  </a:cubicBezTo>
                  <a:cubicBezTo>
                    <a:pt x="31750" y="4835"/>
                    <a:pt x="31796" y="4792"/>
                    <a:pt x="31783" y="4792"/>
                  </a:cubicBezTo>
                  <a:cubicBezTo>
                    <a:pt x="31768" y="4792"/>
                    <a:pt x="31678" y="4847"/>
                    <a:pt x="31453" y="5004"/>
                  </a:cubicBezTo>
                  <a:cubicBezTo>
                    <a:pt x="31331" y="5088"/>
                    <a:pt x="31230" y="5143"/>
                    <a:pt x="31044" y="5257"/>
                  </a:cubicBezTo>
                  <a:cubicBezTo>
                    <a:pt x="31039" y="5278"/>
                    <a:pt x="31046" y="5288"/>
                    <a:pt x="31067" y="5288"/>
                  </a:cubicBezTo>
                  <a:cubicBezTo>
                    <a:pt x="31118" y="5288"/>
                    <a:pt x="31254" y="5221"/>
                    <a:pt x="31486" y="5082"/>
                  </a:cubicBezTo>
                  <a:cubicBezTo>
                    <a:pt x="31549" y="5044"/>
                    <a:pt x="31625" y="4997"/>
                    <a:pt x="31635" y="4997"/>
                  </a:cubicBezTo>
                  <a:cubicBezTo>
                    <a:pt x="31641" y="4997"/>
                    <a:pt x="31624" y="5013"/>
                    <a:pt x="31570" y="5057"/>
                  </a:cubicBezTo>
                  <a:cubicBezTo>
                    <a:pt x="31483" y="5124"/>
                    <a:pt x="31252" y="5289"/>
                    <a:pt x="31183" y="5332"/>
                  </a:cubicBezTo>
                  <a:cubicBezTo>
                    <a:pt x="31022" y="5429"/>
                    <a:pt x="30772" y="5603"/>
                    <a:pt x="30741" y="5603"/>
                  </a:cubicBezTo>
                  <a:cubicBezTo>
                    <a:pt x="30738" y="5603"/>
                    <a:pt x="30737" y="5600"/>
                    <a:pt x="30740" y="5595"/>
                  </a:cubicBezTo>
                  <a:cubicBezTo>
                    <a:pt x="30742" y="5590"/>
                    <a:pt x="30742" y="5588"/>
                    <a:pt x="30738" y="5588"/>
                  </a:cubicBezTo>
                  <a:cubicBezTo>
                    <a:pt x="30721" y="5588"/>
                    <a:pt x="30625" y="5655"/>
                    <a:pt x="30481" y="5766"/>
                  </a:cubicBezTo>
                  <a:cubicBezTo>
                    <a:pt x="30328" y="5885"/>
                    <a:pt x="30157" y="6017"/>
                    <a:pt x="30029" y="6116"/>
                  </a:cubicBezTo>
                  <a:cubicBezTo>
                    <a:pt x="29737" y="6365"/>
                    <a:pt x="29632" y="6400"/>
                    <a:pt x="29388" y="6600"/>
                  </a:cubicBezTo>
                  <a:cubicBezTo>
                    <a:pt x="29470" y="6529"/>
                    <a:pt x="29491" y="6506"/>
                    <a:pt x="29482" y="6506"/>
                  </a:cubicBezTo>
                  <a:cubicBezTo>
                    <a:pt x="29465" y="6506"/>
                    <a:pt x="29344" y="6587"/>
                    <a:pt x="29328" y="6587"/>
                  </a:cubicBezTo>
                  <a:cubicBezTo>
                    <a:pt x="29319" y="6587"/>
                    <a:pt x="29339" y="6565"/>
                    <a:pt x="29416" y="6498"/>
                  </a:cubicBezTo>
                  <a:cubicBezTo>
                    <a:pt x="29535" y="6416"/>
                    <a:pt x="29656" y="6332"/>
                    <a:pt x="29812" y="6225"/>
                  </a:cubicBezTo>
                  <a:cubicBezTo>
                    <a:pt x="29872" y="6150"/>
                    <a:pt x="29922" y="6082"/>
                    <a:pt x="29990" y="6006"/>
                  </a:cubicBezTo>
                  <a:cubicBezTo>
                    <a:pt x="30023" y="5967"/>
                    <a:pt x="30068" y="5922"/>
                    <a:pt x="30143" y="5856"/>
                  </a:cubicBezTo>
                  <a:cubicBezTo>
                    <a:pt x="30271" y="5742"/>
                    <a:pt x="30416" y="5638"/>
                    <a:pt x="30482" y="5610"/>
                  </a:cubicBezTo>
                  <a:cubicBezTo>
                    <a:pt x="30486" y="5608"/>
                    <a:pt x="30488" y="5608"/>
                    <a:pt x="30490" y="5608"/>
                  </a:cubicBezTo>
                  <a:cubicBezTo>
                    <a:pt x="30497" y="5608"/>
                    <a:pt x="30488" y="5621"/>
                    <a:pt x="30496" y="5621"/>
                  </a:cubicBezTo>
                  <a:cubicBezTo>
                    <a:pt x="30504" y="5621"/>
                    <a:pt x="30537" y="5602"/>
                    <a:pt x="30647" y="5520"/>
                  </a:cubicBezTo>
                  <a:cubicBezTo>
                    <a:pt x="30856" y="5364"/>
                    <a:pt x="30851" y="5357"/>
                    <a:pt x="30834" y="5357"/>
                  </a:cubicBezTo>
                  <a:cubicBezTo>
                    <a:pt x="30832" y="5357"/>
                    <a:pt x="30831" y="5357"/>
                    <a:pt x="30829" y="5357"/>
                  </a:cubicBezTo>
                  <a:cubicBezTo>
                    <a:pt x="30824" y="5357"/>
                    <a:pt x="30820" y="5357"/>
                    <a:pt x="30821" y="5352"/>
                  </a:cubicBezTo>
                  <a:cubicBezTo>
                    <a:pt x="30828" y="5332"/>
                    <a:pt x="30809" y="5330"/>
                    <a:pt x="30802" y="5320"/>
                  </a:cubicBezTo>
                  <a:cubicBezTo>
                    <a:pt x="31017" y="5214"/>
                    <a:pt x="31348" y="4965"/>
                    <a:pt x="31705" y="4707"/>
                  </a:cubicBezTo>
                  <a:lnTo>
                    <a:pt x="31705" y="4707"/>
                  </a:lnTo>
                  <a:cubicBezTo>
                    <a:pt x="31537" y="4804"/>
                    <a:pt x="31409" y="4877"/>
                    <a:pt x="31246" y="4971"/>
                  </a:cubicBezTo>
                  <a:cubicBezTo>
                    <a:pt x="31163" y="5022"/>
                    <a:pt x="31116" y="5047"/>
                    <a:pt x="31104" y="5047"/>
                  </a:cubicBezTo>
                  <a:cubicBezTo>
                    <a:pt x="31092" y="5047"/>
                    <a:pt x="31118" y="5021"/>
                    <a:pt x="31181" y="4967"/>
                  </a:cubicBezTo>
                  <a:cubicBezTo>
                    <a:pt x="31255" y="4904"/>
                    <a:pt x="31279" y="4879"/>
                    <a:pt x="31270" y="4879"/>
                  </a:cubicBezTo>
                  <a:cubicBezTo>
                    <a:pt x="31250" y="4879"/>
                    <a:pt x="31050" y="5015"/>
                    <a:pt x="30911" y="5105"/>
                  </a:cubicBezTo>
                  <a:cubicBezTo>
                    <a:pt x="30781" y="5223"/>
                    <a:pt x="30655" y="5345"/>
                    <a:pt x="30472" y="5523"/>
                  </a:cubicBezTo>
                  <a:cubicBezTo>
                    <a:pt x="30457" y="5523"/>
                    <a:pt x="30446" y="5523"/>
                    <a:pt x="30438" y="5523"/>
                  </a:cubicBezTo>
                  <a:cubicBezTo>
                    <a:pt x="30430" y="5523"/>
                    <a:pt x="30425" y="5523"/>
                    <a:pt x="30422" y="5522"/>
                  </a:cubicBezTo>
                  <a:cubicBezTo>
                    <a:pt x="30415" y="5517"/>
                    <a:pt x="30424" y="5501"/>
                    <a:pt x="30412" y="5501"/>
                  </a:cubicBezTo>
                  <a:cubicBezTo>
                    <a:pt x="30409" y="5501"/>
                    <a:pt x="30405" y="5502"/>
                    <a:pt x="30399" y="5504"/>
                  </a:cubicBezTo>
                  <a:cubicBezTo>
                    <a:pt x="30372" y="5516"/>
                    <a:pt x="30288" y="5572"/>
                    <a:pt x="30231" y="5608"/>
                  </a:cubicBezTo>
                  <a:cubicBezTo>
                    <a:pt x="30174" y="5657"/>
                    <a:pt x="30063" y="5748"/>
                    <a:pt x="30072" y="5748"/>
                  </a:cubicBezTo>
                  <a:cubicBezTo>
                    <a:pt x="30072" y="5748"/>
                    <a:pt x="30072" y="5748"/>
                    <a:pt x="30072" y="5748"/>
                  </a:cubicBezTo>
                  <a:cubicBezTo>
                    <a:pt x="30072" y="5748"/>
                    <a:pt x="30073" y="5748"/>
                    <a:pt x="30073" y="5748"/>
                  </a:cubicBezTo>
                  <a:cubicBezTo>
                    <a:pt x="30114" y="5748"/>
                    <a:pt x="29965" y="5858"/>
                    <a:pt x="29738" y="6034"/>
                  </a:cubicBezTo>
                  <a:lnTo>
                    <a:pt x="29410" y="6319"/>
                  </a:lnTo>
                  <a:cubicBezTo>
                    <a:pt x="29122" y="6568"/>
                    <a:pt x="29026" y="6638"/>
                    <a:pt x="28741" y="6840"/>
                  </a:cubicBezTo>
                  <a:cubicBezTo>
                    <a:pt x="28707" y="6865"/>
                    <a:pt x="28615" y="6934"/>
                    <a:pt x="28604" y="6943"/>
                  </a:cubicBezTo>
                  <a:cubicBezTo>
                    <a:pt x="28333" y="7194"/>
                    <a:pt x="28281" y="7212"/>
                    <a:pt x="28192" y="7262"/>
                  </a:cubicBezTo>
                  <a:cubicBezTo>
                    <a:pt x="28156" y="7280"/>
                    <a:pt x="28039" y="7374"/>
                    <a:pt x="27961" y="7433"/>
                  </a:cubicBezTo>
                  <a:lnTo>
                    <a:pt x="27750" y="7646"/>
                  </a:lnTo>
                  <a:cubicBezTo>
                    <a:pt x="27864" y="7561"/>
                    <a:pt x="27984" y="7471"/>
                    <a:pt x="28089" y="7393"/>
                  </a:cubicBezTo>
                  <a:cubicBezTo>
                    <a:pt x="28091" y="7391"/>
                    <a:pt x="28093" y="7390"/>
                    <a:pt x="28093" y="7390"/>
                  </a:cubicBezTo>
                  <a:cubicBezTo>
                    <a:pt x="28097" y="7390"/>
                    <a:pt x="28069" y="7420"/>
                    <a:pt x="28059" y="7434"/>
                  </a:cubicBezTo>
                  <a:cubicBezTo>
                    <a:pt x="28021" y="7465"/>
                    <a:pt x="27977" y="7502"/>
                    <a:pt x="27945" y="7527"/>
                  </a:cubicBezTo>
                  <a:cubicBezTo>
                    <a:pt x="27827" y="7618"/>
                    <a:pt x="27712" y="7705"/>
                    <a:pt x="27596" y="7793"/>
                  </a:cubicBezTo>
                  <a:cubicBezTo>
                    <a:pt x="27483" y="7893"/>
                    <a:pt x="27310" y="8027"/>
                    <a:pt x="27281" y="8077"/>
                  </a:cubicBezTo>
                  <a:cubicBezTo>
                    <a:pt x="27227" y="8168"/>
                    <a:pt x="27054" y="8352"/>
                    <a:pt x="26682" y="8696"/>
                  </a:cubicBezTo>
                  <a:lnTo>
                    <a:pt x="26572" y="8798"/>
                  </a:lnTo>
                  <a:cubicBezTo>
                    <a:pt x="26560" y="8805"/>
                    <a:pt x="26531" y="8826"/>
                    <a:pt x="26526" y="8826"/>
                  </a:cubicBezTo>
                  <a:cubicBezTo>
                    <a:pt x="26525" y="8826"/>
                    <a:pt x="26525" y="8825"/>
                    <a:pt x="26528" y="8822"/>
                  </a:cubicBezTo>
                  <a:cubicBezTo>
                    <a:pt x="26583" y="8755"/>
                    <a:pt x="26684" y="8651"/>
                    <a:pt x="26662" y="8651"/>
                  </a:cubicBezTo>
                  <a:cubicBezTo>
                    <a:pt x="26658" y="8651"/>
                    <a:pt x="26647" y="8656"/>
                    <a:pt x="26629" y="8667"/>
                  </a:cubicBezTo>
                  <a:cubicBezTo>
                    <a:pt x="26534" y="8723"/>
                    <a:pt x="26456" y="8769"/>
                    <a:pt x="26369" y="8819"/>
                  </a:cubicBezTo>
                  <a:cubicBezTo>
                    <a:pt x="26301" y="8894"/>
                    <a:pt x="26354" y="8864"/>
                    <a:pt x="26304" y="8919"/>
                  </a:cubicBezTo>
                  <a:cubicBezTo>
                    <a:pt x="26235" y="8994"/>
                    <a:pt x="26016" y="9207"/>
                    <a:pt x="25980" y="9235"/>
                  </a:cubicBezTo>
                  <a:cubicBezTo>
                    <a:pt x="25626" y="9520"/>
                    <a:pt x="25695" y="9488"/>
                    <a:pt x="25704" y="9504"/>
                  </a:cubicBezTo>
                  <a:cubicBezTo>
                    <a:pt x="25708" y="9512"/>
                    <a:pt x="25697" y="9534"/>
                    <a:pt x="25692" y="9548"/>
                  </a:cubicBezTo>
                  <a:cubicBezTo>
                    <a:pt x="25579" y="9616"/>
                    <a:pt x="25482" y="9673"/>
                    <a:pt x="25220" y="9887"/>
                  </a:cubicBezTo>
                  <a:cubicBezTo>
                    <a:pt x="25173" y="9925"/>
                    <a:pt x="25170" y="9915"/>
                    <a:pt x="25148" y="9925"/>
                  </a:cubicBezTo>
                  <a:cubicBezTo>
                    <a:pt x="25114" y="9965"/>
                    <a:pt x="25079" y="10004"/>
                    <a:pt x="25046" y="10040"/>
                  </a:cubicBezTo>
                  <a:cubicBezTo>
                    <a:pt x="24943" y="10159"/>
                    <a:pt x="24848" y="10260"/>
                    <a:pt x="24792" y="10319"/>
                  </a:cubicBezTo>
                  <a:cubicBezTo>
                    <a:pt x="24755" y="10356"/>
                    <a:pt x="24712" y="10397"/>
                    <a:pt x="24658" y="10452"/>
                  </a:cubicBezTo>
                  <a:cubicBezTo>
                    <a:pt x="24648" y="10470"/>
                    <a:pt x="24632" y="10476"/>
                    <a:pt x="24613" y="10476"/>
                  </a:cubicBezTo>
                  <a:cubicBezTo>
                    <a:pt x="24589" y="10476"/>
                    <a:pt x="24559" y="10467"/>
                    <a:pt x="24531" y="10466"/>
                  </a:cubicBezTo>
                  <a:cubicBezTo>
                    <a:pt x="24480" y="10460"/>
                    <a:pt x="24421" y="10453"/>
                    <a:pt x="24355" y="10444"/>
                  </a:cubicBezTo>
                  <a:cubicBezTo>
                    <a:pt x="24246" y="10433"/>
                    <a:pt x="24024" y="10381"/>
                    <a:pt x="23874" y="10372"/>
                  </a:cubicBezTo>
                  <a:cubicBezTo>
                    <a:pt x="23850" y="10360"/>
                    <a:pt x="23828" y="10349"/>
                    <a:pt x="23802" y="10335"/>
                  </a:cubicBezTo>
                  <a:cubicBezTo>
                    <a:pt x="23785" y="10330"/>
                    <a:pt x="23756" y="10321"/>
                    <a:pt x="23732" y="10312"/>
                  </a:cubicBezTo>
                  <a:lnTo>
                    <a:pt x="23587" y="10293"/>
                  </a:lnTo>
                  <a:cubicBezTo>
                    <a:pt x="23499" y="10281"/>
                    <a:pt x="23451" y="10277"/>
                    <a:pt x="23424" y="10277"/>
                  </a:cubicBezTo>
                  <a:cubicBezTo>
                    <a:pt x="23367" y="10277"/>
                    <a:pt x="23397" y="10294"/>
                    <a:pt x="23351" y="10296"/>
                  </a:cubicBezTo>
                  <a:cubicBezTo>
                    <a:pt x="23338" y="10296"/>
                    <a:pt x="23241" y="10282"/>
                    <a:pt x="23182" y="10272"/>
                  </a:cubicBezTo>
                  <a:cubicBezTo>
                    <a:pt x="23123" y="10260"/>
                    <a:pt x="23017" y="10238"/>
                    <a:pt x="23010" y="10237"/>
                  </a:cubicBezTo>
                  <a:cubicBezTo>
                    <a:pt x="23004" y="10211"/>
                    <a:pt x="22925" y="10169"/>
                    <a:pt x="23046" y="10169"/>
                  </a:cubicBezTo>
                  <a:cubicBezTo>
                    <a:pt x="23048" y="10169"/>
                    <a:pt x="23051" y="10169"/>
                    <a:pt x="23053" y="10169"/>
                  </a:cubicBezTo>
                  <a:cubicBezTo>
                    <a:pt x="23123" y="10172"/>
                    <a:pt x="23565" y="10241"/>
                    <a:pt x="23837" y="10285"/>
                  </a:cubicBezTo>
                  <a:cubicBezTo>
                    <a:pt x="24156" y="10337"/>
                    <a:pt x="24180" y="10327"/>
                    <a:pt x="24290" y="10332"/>
                  </a:cubicBezTo>
                  <a:cubicBezTo>
                    <a:pt x="24299" y="10333"/>
                    <a:pt x="24307" y="10333"/>
                    <a:pt x="24315" y="10333"/>
                  </a:cubicBezTo>
                  <a:cubicBezTo>
                    <a:pt x="24446" y="10333"/>
                    <a:pt x="24338" y="10298"/>
                    <a:pt x="24380" y="10285"/>
                  </a:cubicBezTo>
                  <a:cubicBezTo>
                    <a:pt x="24275" y="10271"/>
                    <a:pt x="24111" y="10249"/>
                    <a:pt x="24080" y="10244"/>
                  </a:cubicBezTo>
                  <a:cubicBezTo>
                    <a:pt x="24076" y="10244"/>
                    <a:pt x="24073" y="10244"/>
                    <a:pt x="24069" y="10244"/>
                  </a:cubicBezTo>
                  <a:cubicBezTo>
                    <a:pt x="24043" y="10244"/>
                    <a:pt x="24026" y="10246"/>
                    <a:pt x="24002" y="10246"/>
                  </a:cubicBezTo>
                  <a:cubicBezTo>
                    <a:pt x="23959" y="10246"/>
                    <a:pt x="23893" y="10240"/>
                    <a:pt x="23706" y="10207"/>
                  </a:cubicBezTo>
                  <a:cubicBezTo>
                    <a:pt x="23481" y="10166"/>
                    <a:pt x="23248" y="10125"/>
                    <a:pt x="23019" y="10082"/>
                  </a:cubicBezTo>
                  <a:lnTo>
                    <a:pt x="22803" y="10041"/>
                  </a:lnTo>
                  <a:lnTo>
                    <a:pt x="22803" y="10041"/>
                  </a:lnTo>
                  <a:cubicBezTo>
                    <a:pt x="22842" y="10056"/>
                    <a:pt x="22854" y="10068"/>
                    <a:pt x="22931" y="10085"/>
                  </a:cubicBezTo>
                  <a:cubicBezTo>
                    <a:pt x="23070" y="10119"/>
                    <a:pt x="23128" y="10133"/>
                    <a:pt x="23103" y="10133"/>
                  </a:cubicBezTo>
                  <a:cubicBezTo>
                    <a:pt x="23087" y="10133"/>
                    <a:pt x="23031" y="10126"/>
                    <a:pt x="22938" y="10116"/>
                  </a:cubicBezTo>
                  <a:cubicBezTo>
                    <a:pt x="22860" y="10107"/>
                    <a:pt x="22834" y="10110"/>
                    <a:pt x="22770" y="10106"/>
                  </a:cubicBezTo>
                  <a:cubicBezTo>
                    <a:pt x="22608" y="10091"/>
                    <a:pt x="22442" y="10076"/>
                    <a:pt x="22261" y="10060"/>
                  </a:cubicBezTo>
                  <a:cubicBezTo>
                    <a:pt x="22177" y="10032"/>
                    <a:pt x="22114" y="10010"/>
                    <a:pt x="22042" y="9987"/>
                  </a:cubicBezTo>
                  <a:cubicBezTo>
                    <a:pt x="21946" y="9957"/>
                    <a:pt x="21851" y="9928"/>
                    <a:pt x="21739" y="9893"/>
                  </a:cubicBezTo>
                  <a:cubicBezTo>
                    <a:pt x="21687" y="9878"/>
                    <a:pt x="21579" y="9850"/>
                    <a:pt x="21504" y="9835"/>
                  </a:cubicBezTo>
                  <a:cubicBezTo>
                    <a:pt x="21446" y="9825"/>
                    <a:pt x="21365" y="9813"/>
                    <a:pt x="21341" y="9813"/>
                  </a:cubicBezTo>
                  <a:cubicBezTo>
                    <a:pt x="21339" y="9813"/>
                    <a:pt x="21337" y="9813"/>
                    <a:pt x="21336" y="9813"/>
                  </a:cubicBezTo>
                  <a:cubicBezTo>
                    <a:pt x="21295" y="9822"/>
                    <a:pt x="21318" y="9847"/>
                    <a:pt x="21237" y="9847"/>
                  </a:cubicBezTo>
                  <a:cubicBezTo>
                    <a:pt x="21200" y="9847"/>
                    <a:pt x="20940" y="9801"/>
                    <a:pt x="20849" y="9779"/>
                  </a:cubicBezTo>
                  <a:cubicBezTo>
                    <a:pt x="20736" y="9752"/>
                    <a:pt x="20707" y="9743"/>
                    <a:pt x="20718" y="9743"/>
                  </a:cubicBezTo>
                  <a:cubicBezTo>
                    <a:pt x="20738" y="9743"/>
                    <a:pt x="20882" y="9771"/>
                    <a:pt x="20906" y="9771"/>
                  </a:cubicBezTo>
                  <a:cubicBezTo>
                    <a:pt x="20909" y="9771"/>
                    <a:pt x="20910" y="9770"/>
                    <a:pt x="20908" y="9769"/>
                  </a:cubicBezTo>
                  <a:cubicBezTo>
                    <a:pt x="20886" y="9757"/>
                    <a:pt x="20895" y="9752"/>
                    <a:pt x="20924" y="9752"/>
                  </a:cubicBezTo>
                  <a:cubicBezTo>
                    <a:pt x="20962" y="9752"/>
                    <a:pt x="21032" y="9760"/>
                    <a:pt x="21111" y="9769"/>
                  </a:cubicBezTo>
                  <a:cubicBezTo>
                    <a:pt x="21111" y="9769"/>
                    <a:pt x="21112" y="9769"/>
                    <a:pt x="21112" y="9769"/>
                  </a:cubicBezTo>
                  <a:cubicBezTo>
                    <a:pt x="21119" y="9769"/>
                    <a:pt x="20985" y="9730"/>
                    <a:pt x="20919" y="9710"/>
                  </a:cubicBezTo>
                  <a:cubicBezTo>
                    <a:pt x="20802" y="9695"/>
                    <a:pt x="20687" y="9679"/>
                    <a:pt x="20560" y="9663"/>
                  </a:cubicBezTo>
                  <a:cubicBezTo>
                    <a:pt x="20506" y="9653"/>
                    <a:pt x="20422" y="9637"/>
                    <a:pt x="20350" y="9625"/>
                  </a:cubicBezTo>
                  <a:cubicBezTo>
                    <a:pt x="20332" y="9613"/>
                    <a:pt x="20306" y="9601"/>
                    <a:pt x="20300" y="9594"/>
                  </a:cubicBezTo>
                  <a:cubicBezTo>
                    <a:pt x="20291" y="9585"/>
                    <a:pt x="20299" y="9581"/>
                    <a:pt x="20300" y="9573"/>
                  </a:cubicBezTo>
                  <a:cubicBezTo>
                    <a:pt x="20053" y="9507"/>
                    <a:pt x="19806" y="9441"/>
                    <a:pt x="19553" y="9373"/>
                  </a:cubicBezTo>
                  <a:cubicBezTo>
                    <a:pt x="19503" y="9361"/>
                    <a:pt x="19425" y="9344"/>
                    <a:pt x="19358" y="9329"/>
                  </a:cubicBezTo>
                  <a:lnTo>
                    <a:pt x="19358" y="9329"/>
                  </a:lnTo>
                  <a:cubicBezTo>
                    <a:pt x="19376" y="9338"/>
                    <a:pt x="19372" y="9344"/>
                    <a:pt x="19416" y="9357"/>
                  </a:cubicBezTo>
                  <a:cubicBezTo>
                    <a:pt x="19629" y="9423"/>
                    <a:pt x="19800" y="9479"/>
                    <a:pt x="19782" y="9497"/>
                  </a:cubicBezTo>
                  <a:cubicBezTo>
                    <a:pt x="19400" y="9410"/>
                    <a:pt x="19300" y="9361"/>
                    <a:pt x="19083" y="9297"/>
                  </a:cubicBezTo>
                  <a:cubicBezTo>
                    <a:pt x="18945" y="9256"/>
                    <a:pt x="18874" y="9226"/>
                    <a:pt x="18696" y="9163"/>
                  </a:cubicBezTo>
                  <a:cubicBezTo>
                    <a:pt x="18557" y="9142"/>
                    <a:pt x="18430" y="9123"/>
                    <a:pt x="18279" y="9100"/>
                  </a:cubicBezTo>
                  <a:cubicBezTo>
                    <a:pt x="18058" y="9061"/>
                    <a:pt x="17875" y="9019"/>
                    <a:pt x="17827" y="8979"/>
                  </a:cubicBezTo>
                  <a:cubicBezTo>
                    <a:pt x="17824" y="8976"/>
                    <a:pt x="17683" y="8938"/>
                    <a:pt x="17649" y="8932"/>
                  </a:cubicBezTo>
                  <a:cubicBezTo>
                    <a:pt x="17540" y="8911"/>
                    <a:pt x="17462" y="8897"/>
                    <a:pt x="17347" y="8875"/>
                  </a:cubicBezTo>
                  <a:cubicBezTo>
                    <a:pt x="17184" y="8841"/>
                    <a:pt x="17018" y="8798"/>
                    <a:pt x="17012" y="8779"/>
                  </a:cubicBezTo>
                  <a:cubicBezTo>
                    <a:pt x="17009" y="8764"/>
                    <a:pt x="17087" y="8770"/>
                    <a:pt x="16744" y="8683"/>
                  </a:cubicBezTo>
                  <a:cubicBezTo>
                    <a:pt x="16450" y="8610"/>
                    <a:pt x="16263" y="8574"/>
                    <a:pt x="16206" y="8574"/>
                  </a:cubicBezTo>
                  <a:cubicBezTo>
                    <a:pt x="16138" y="8576"/>
                    <a:pt x="16114" y="8592"/>
                    <a:pt x="16225" y="8635"/>
                  </a:cubicBezTo>
                  <a:cubicBezTo>
                    <a:pt x="16360" y="8686"/>
                    <a:pt x="16551" y="8714"/>
                    <a:pt x="16703" y="8745"/>
                  </a:cubicBezTo>
                  <a:cubicBezTo>
                    <a:pt x="16732" y="8758"/>
                    <a:pt x="16738" y="8769"/>
                    <a:pt x="16799" y="8788"/>
                  </a:cubicBezTo>
                  <a:cubicBezTo>
                    <a:pt x="16882" y="8813"/>
                    <a:pt x="17041" y="8858"/>
                    <a:pt x="17110" y="8873"/>
                  </a:cubicBezTo>
                  <a:cubicBezTo>
                    <a:pt x="17256" y="8905"/>
                    <a:pt x="17386" y="8927"/>
                    <a:pt x="17481" y="8942"/>
                  </a:cubicBezTo>
                  <a:cubicBezTo>
                    <a:pt x="17693" y="8973"/>
                    <a:pt x="17836" y="9020"/>
                    <a:pt x="17993" y="9072"/>
                  </a:cubicBezTo>
                  <a:cubicBezTo>
                    <a:pt x="18080" y="9101"/>
                    <a:pt x="18170" y="9130"/>
                    <a:pt x="18240" y="9130"/>
                  </a:cubicBezTo>
                  <a:cubicBezTo>
                    <a:pt x="18274" y="9130"/>
                    <a:pt x="18352" y="9142"/>
                    <a:pt x="18435" y="9156"/>
                  </a:cubicBezTo>
                  <a:cubicBezTo>
                    <a:pt x="18568" y="9178"/>
                    <a:pt x="18682" y="9208"/>
                    <a:pt x="18639" y="9211"/>
                  </a:cubicBezTo>
                  <a:cubicBezTo>
                    <a:pt x="18604" y="9213"/>
                    <a:pt x="18857" y="9279"/>
                    <a:pt x="18822" y="9279"/>
                  </a:cubicBezTo>
                  <a:cubicBezTo>
                    <a:pt x="18811" y="9279"/>
                    <a:pt x="18774" y="9273"/>
                    <a:pt x="18693" y="9257"/>
                  </a:cubicBezTo>
                  <a:lnTo>
                    <a:pt x="18693" y="9257"/>
                  </a:lnTo>
                  <a:cubicBezTo>
                    <a:pt x="18769" y="9311"/>
                    <a:pt x="19027" y="9391"/>
                    <a:pt x="19573" y="9520"/>
                  </a:cubicBezTo>
                  <a:cubicBezTo>
                    <a:pt x="19744" y="9559"/>
                    <a:pt x="19918" y="9600"/>
                    <a:pt x="20087" y="9638"/>
                  </a:cubicBezTo>
                  <a:cubicBezTo>
                    <a:pt x="20390" y="9706"/>
                    <a:pt x="20459" y="9728"/>
                    <a:pt x="20502" y="9759"/>
                  </a:cubicBezTo>
                  <a:cubicBezTo>
                    <a:pt x="20534" y="9781"/>
                    <a:pt x="20763" y="9848"/>
                    <a:pt x="20971" y="9903"/>
                  </a:cubicBezTo>
                  <a:cubicBezTo>
                    <a:pt x="21084" y="9932"/>
                    <a:pt x="21330" y="9976"/>
                    <a:pt x="21517" y="10013"/>
                  </a:cubicBezTo>
                  <a:cubicBezTo>
                    <a:pt x="21579" y="10028"/>
                    <a:pt x="21645" y="10043"/>
                    <a:pt x="21708" y="10057"/>
                  </a:cubicBezTo>
                  <a:cubicBezTo>
                    <a:pt x="21706" y="10057"/>
                    <a:pt x="21704" y="10057"/>
                    <a:pt x="21702" y="10057"/>
                  </a:cubicBezTo>
                  <a:cubicBezTo>
                    <a:pt x="21567" y="10057"/>
                    <a:pt x="22011" y="10155"/>
                    <a:pt x="22104" y="10194"/>
                  </a:cubicBezTo>
                  <a:cubicBezTo>
                    <a:pt x="22108" y="10196"/>
                    <a:pt x="22106" y="10197"/>
                    <a:pt x="22100" y="10197"/>
                  </a:cubicBezTo>
                  <a:cubicBezTo>
                    <a:pt x="22081" y="10197"/>
                    <a:pt x="22020" y="10189"/>
                    <a:pt x="21989" y="10187"/>
                  </a:cubicBezTo>
                  <a:cubicBezTo>
                    <a:pt x="21789" y="10124"/>
                    <a:pt x="21537" y="10094"/>
                    <a:pt x="21351" y="10053"/>
                  </a:cubicBezTo>
                  <a:cubicBezTo>
                    <a:pt x="21096" y="9997"/>
                    <a:pt x="20855" y="9926"/>
                    <a:pt x="20683" y="9875"/>
                  </a:cubicBezTo>
                  <a:cubicBezTo>
                    <a:pt x="20587" y="9846"/>
                    <a:pt x="20649" y="9843"/>
                    <a:pt x="20416" y="9807"/>
                  </a:cubicBezTo>
                  <a:cubicBezTo>
                    <a:pt x="20265" y="9784"/>
                    <a:pt x="20098" y="9757"/>
                    <a:pt x="19922" y="9729"/>
                  </a:cubicBezTo>
                  <a:cubicBezTo>
                    <a:pt x="19838" y="9697"/>
                    <a:pt x="19813" y="9681"/>
                    <a:pt x="19853" y="9681"/>
                  </a:cubicBezTo>
                  <a:cubicBezTo>
                    <a:pt x="19884" y="9681"/>
                    <a:pt x="19957" y="9692"/>
                    <a:pt x="20073" y="9713"/>
                  </a:cubicBezTo>
                  <a:cubicBezTo>
                    <a:pt x="20158" y="9728"/>
                    <a:pt x="20202" y="9734"/>
                    <a:pt x="20217" y="9734"/>
                  </a:cubicBezTo>
                  <a:cubicBezTo>
                    <a:pt x="20254" y="9734"/>
                    <a:pt x="20119" y="9697"/>
                    <a:pt x="20013" y="9669"/>
                  </a:cubicBezTo>
                  <a:cubicBezTo>
                    <a:pt x="19803" y="9613"/>
                    <a:pt x="19485" y="9526"/>
                    <a:pt x="19336" y="9495"/>
                  </a:cubicBezTo>
                  <a:cubicBezTo>
                    <a:pt x="19254" y="9479"/>
                    <a:pt x="19214" y="9473"/>
                    <a:pt x="19202" y="9473"/>
                  </a:cubicBezTo>
                  <a:cubicBezTo>
                    <a:pt x="19160" y="9473"/>
                    <a:pt x="19461" y="9552"/>
                    <a:pt x="19442" y="9560"/>
                  </a:cubicBezTo>
                  <a:cubicBezTo>
                    <a:pt x="19414" y="9572"/>
                    <a:pt x="19428" y="9594"/>
                    <a:pt x="19425" y="9613"/>
                  </a:cubicBezTo>
                  <a:cubicBezTo>
                    <a:pt x="19481" y="9628"/>
                    <a:pt x="19557" y="9648"/>
                    <a:pt x="19592" y="9657"/>
                  </a:cubicBezTo>
                  <a:cubicBezTo>
                    <a:pt x="19741" y="9706"/>
                    <a:pt x="20037" y="9794"/>
                    <a:pt x="20007" y="9794"/>
                  </a:cubicBezTo>
                  <a:cubicBezTo>
                    <a:pt x="20006" y="9794"/>
                    <a:pt x="20004" y="9794"/>
                    <a:pt x="20003" y="9794"/>
                  </a:cubicBezTo>
                  <a:cubicBezTo>
                    <a:pt x="19935" y="9786"/>
                    <a:pt x="19893" y="9785"/>
                    <a:pt x="19855" y="9785"/>
                  </a:cubicBezTo>
                  <a:cubicBezTo>
                    <a:pt x="19847" y="9785"/>
                    <a:pt x="19839" y="9785"/>
                    <a:pt x="19832" y="9785"/>
                  </a:cubicBezTo>
                  <a:cubicBezTo>
                    <a:pt x="19756" y="9785"/>
                    <a:pt x="19670" y="9782"/>
                    <a:pt x="19392" y="9725"/>
                  </a:cubicBezTo>
                  <a:cubicBezTo>
                    <a:pt x="19335" y="9712"/>
                    <a:pt x="19251" y="9693"/>
                    <a:pt x="19180" y="9675"/>
                  </a:cubicBezTo>
                  <a:cubicBezTo>
                    <a:pt x="18957" y="9619"/>
                    <a:pt x="18732" y="9562"/>
                    <a:pt x="18515" y="9509"/>
                  </a:cubicBezTo>
                  <a:cubicBezTo>
                    <a:pt x="18452" y="9491"/>
                    <a:pt x="18379" y="9464"/>
                    <a:pt x="18383" y="9462"/>
                  </a:cubicBezTo>
                  <a:cubicBezTo>
                    <a:pt x="18384" y="9461"/>
                    <a:pt x="18385" y="9461"/>
                    <a:pt x="18387" y="9461"/>
                  </a:cubicBezTo>
                  <a:cubicBezTo>
                    <a:pt x="18407" y="9461"/>
                    <a:pt x="18486" y="9476"/>
                    <a:pt x="18549" y="9489"/>
                  </a:cubicBezTo>
                  <a:cubicBezTo>
                    <a:pt x="18601" y="9501"/>
                    <a:pt x="18683" y="9522"/>
                    <a:pt x="18748" y="9537"/>
                  </a:cubicBezTo>
                  <a:cubicBezTo>
                    <a:pt x="19033" y="9610"/>
                    <a:pt x="19149" y="9632"/>
                    <a:pt x="19191" y="9632"/>
                  </a:cubicBezTo>
                  <a:cubicBezTo>
                    <a:pt x="19219" y="9632"/>
                    <a:pt x="19215" y="9622"/>
                    <a:pt x="19208" y="9612"/>
                  </a:cubicBezTo>
                  <a:cubicBezTo>
                    <a:pt x="19204" y="9603"/>
                    <a:pt x="19210" y="9598"/>
                    <a:pt x="19166" y="9581"/>
                  </a:cubicBezTo>
                  <a:lnTo>
                    <a:pt x="19166" y="9581"/>
                  </a:lnTo>
                  <a:cubicBezTo>
                    <a:pt x="19280" y="9607"/>
                    <a:pt x="19350" y="9623"/>
                    <a:pt x="19417" y="9640"/>
                  </a:cubicBezTo>
                  <a:lnTo>
                    <a:pt x="19425" y="9613"/>
                  </a:lnTo>
                  <a:cubicBezTo>
                    <a:pt x="19366" y="9597"/>
                    <a:pt x="19267" y="9570"/>
                    <a:pt x="19257" y="9569"/>
                  </a:cubicBezTo>
                  <a:cubicBezTo>
                    <a:pt x="19214" y="9541"/>
                    <a:pt x="19167" y="9514"/>
                    <a:pt x="18830" y="9448"/>
                  </a:cubicBezTo>
                  <a:cubicBezTo>
                    <a:pt x="18773" y="9437"/>
                    <a:pt x="18646" y="9409"/>
                    <a:pt x="18623" y="9400"/>
                  </a:cubicBezTo>
                  <a:cubicBezTo>
                    <a:pt x="18462" y="9347"/>
                    <a:pt x="18220" y="9281"/>
                    <a:pt x="18186" y="9250"/>
                  </a:cubicBezTo>
                  <a:cubicBezTo>
                    <a:pt x="18151" y="9216"/>
                    <a:pt x="17780" y="9117"/>
                    <a:pt x="17386" y="9030"/>
                  </a:cubicBezTo>
                  <a:lnTo>
                    <a:pt x="17386" y="9030"/>
                  </a:lnTo>
                  <a:cubicBezTo>
                    <a:pt x="17421" y="9079"/>
                    <a:pt x="17634" y="9173"/>
                    <a:pt x="17923" y="9267"/>
                  </a:cubicBezTo>
                  <a:cubicBezTo>
                    <a:pt x="18081" y="9319"/>
                    <a:pt x="18133" y="9349"/>
                    <a:pt x="18071" y="9349"/>
                  </a:cubicBezTo>
                  <a:cubicBezTo>
                    <a:pt x="18045" y="9349"/>
                    <a:pt x="17999" y="9343"/>
                    <a:pt x="17931" y="9332"/>
                  </a:cubicBezTo>
                  <a:cubicBezTo>
                    <a:pt x="17909" y="9326"/>
                    <a:pt x="17797" y="9295"/>
                    <a:pt x="17725" y="9276"/>
                  </a:cubicBezTo>
                  <a:lnTo>
                    <a:pt x="17349" y="9178"/>
                  </a:lnTo>
                  <a:lnTo>
                    <a:pt x="17349" y="9178"/>
                  </a:lnTo>
                  <a:cubicBezTo>
                    <a:pt x="17347" y="9186"/>
                    <a:pt x="17371" y="9201"/>
                    <a:pt x="17341" y="9201"/>
                  </a:cubicBezTo>
                  <a:cubicBezTo>
                    <a:pt x="17339" y="9201"/>
                    <a:pt x="17336" y="9201"/>
                    <a:pt x="17333" y="9201"/>
                  </a:cubicBezTo>
                  <a:cubicBezTo>
                    <a:pt x="17302" y="9200"/>
                    <a:pt x="17125" y="9166"/>
                    <a:pt x="17103" y="9158"/>
                  </a:cubicBezTo>
                  <a:cubicBezTo>
                    <a:pt x="16793" y="9066"/>
                    <a:pt x="16622" y="9029"/>
                    <a:pt x="16504" y="9023"/>
                  </a:cubicBezTo>
                  <a:cubicBezTo>
                    <a:pt x="16475" y="9022"/>
                    <a:pt x="16337" y="8991"/>
                    <a:pt x="16248" y="8975"/>
                  </a:cubicBezTo>
                  <a:lnTo>
                    <a:pt x="16106" y="8910"/>
                  </a:lnTo>
                  <a:cubicBezTo>
                    <a:pt x="15967" y="8873"/>
                    <a:pt x="15832" y="8835"/>
                    <a:pt x="15695" y="8797"/>
                  </a:cubicBezTo>
                  <a:cubicBezTo>
                    <a:pt x="15291" y="8686"/>
                    <a:pt x="15010" y="8608"/>
                    <a:pt x="15085" y="8589"/>
                  </a:cubicBezTo>
                  <a:cubicBezTo>
                    <a:pt x="15104" y="8583"/>
                    <a:pt x="15029" y="8555"/>
                    <a:pt x="14992" y="8536"/>
                  </a:cubicBezTo>
                  <a:cubicBezTo>
                    <a:pt x="14979" y="8530"/>
                    <a:pt x="14970" y="8525"/>
                    <a:pt x="14978" y="8525"/>
                  </a:cubicBezTo>
                  <a:cubicBezTo>
                    <a:pt x="14993" y="8525"/>
                    <a:pt x="15071" y="8542"/>
                    <a:pt x="15308" y="8593"/>
                  </a:cubicBezTo>
                  <a:cubicBezTo>
                    <a:pt x="15311" y="8574"/>
                    <a:pt x="15316" y="8557"/>
                    <a:pt x="15248" y="8526"/>
                  </a:cubicBezTo>
                  <a:lnTo>
                    <a:pt x="15248" y="8526"/>
                  </a:lnTo>
                  <a:cubicBezTo>
                    <a:pt x="15458" y="8573"/>
                    <a:pt x="15597" y="8605"/>
                    <a:pt x="15735" y="8636"/>
                  </a:cubicBezTo>
                  <a:cubicBezTo>
                    <a:pt x="15707" y="8628"/>
                    <a:pt x="15700" y="8625"/>
                    <a:pt x="15706" y="8625"/>
                  </a:cubicBezTo>
                  <a:cubicBezTo>
                    <a:pt x="15729" y="8625"/>
                    <a:pt x="15917" y="8663"/>
                    <a:pt x="15940" y="8663"/>
                  </a:cubicBezTo>
                  <a:cubicBezTo>
                    <a:pt x="15955" y="8663"/>
                    <a:pt x="15896" y="8646"/>
                    <a:pt x="15666" y="8591"/>
                  </a:cubicBezTo>
                  <a:cubicBezTo>
                    <a:pt x="15626" y="8581"/>
                    <a:pt x="15545" y="8546"/>
                    <a:pt x="15565" y="8546"/>
                  </a:cubicBezTo>
                  <a:cubicBezTo>
                    <a:pt x="15567" y="8546"/>
                    <a:pt x="15569" y="8546"/>
                    <a:pt x="15572" y="8546"/>
                  </a:cubicBezTo>
                  <a:cubicBezTo>
                    <a:pt x="15641" y="8558"/>
                    <a:pt x="15679" y="8563"/>
                    <a:pt x="15694" y="8563"/>
                  </a:cubicBezTo>
                  <a:cubicBezTo>
                    <a:pt x="15734" y="8563"/>
                    <a:pt x="15604" y="8529"/>
                    <a:pt x="15454" y="8501"/>
                  </a:cubicBezTo>
                  <a:cubicBezTo>
                    <a:pt x="15204" y="8455"/>
                    <a:pt x="15121" y="8433"/>
                    <a:pt x="14998" y="8393"/>
                  </a:cubicBezTo>
                  <a:cubicBezTo>
                    <a:pt x="14862" y="8351"/>
                    <a:pt x="14740" y="8326"/>
                    <a:pt x="14630" y="8315"/>
                  </a:cubicBezTo>
                  <a:cubicBezTo>
                    <a:pt x="14567" y="8311"/>
                    <a:pt x="14534" y="8310"/>
                    <a:pt x="14471" y="8305"/>
                  </a:cubicBezTo>
                  <a:cubicBezTo>
                    <a:pt x="14443" y="8302"/>
                    <a:pt x="14347" y="8286"/>
                    <a:pt x="14303" y="8276"/>
                  </a:cubicBezTo>
                  <a:cubicBezTo>
                    <a:pt x="14222" y="8257"/>
                    <a:pt x="14118" y="8233"/>
                    <a:pt x="14087" y="8223"/>
                  </a:cubicBezTo>
                  <a:cubicBezTo>
                    <a:pt x="13972" y="8182"/>
                    <a:pt x="13744" y="8129"/>
                    <a:pt x="13559" y="8105"/>
                  </a:cubicBezTo>
                  <a:cubicBezTo>
                    <a:pt x="13309" y="8080"/>
                    <a:pt x="13047" y="8024"/>
                    <a:pt x="12785" y="7989"/>
                  </a:cubicBezTo>
                  <a:cubicBezTo>
                    <a:pt x="12687" y="7975"/>
                    <a:pt x="12642" y="7969"/>
                    <a:pt x="12630" y="7969"/>
                  </a:cubicBezTo>
                  <a:cubicBezTo>
                    <a:pt x="12610" y="7969"/>
                    <a:pt x="12685" y="7985"/>
                    <a:pt x="12751" y="7999"/>
                  </a:cubicBezTo>
                  <a:cubicBezTo>
                    <a:pt x="12852" y="8021"/>
                    <a:pt x="12863" y="8028"/>
                    <a:pt x="12834" y="8028"/>
                  </a:cubicBezTo>
                  <a:cubicBezTo>
                    <a:pt x="12788" y="8028"/>
                    <a:pt x="12646" y="8011"/>
                    <a:pt x="12600" y="8011"/>
                  </a:cubicBezTo>
                  <a:cubicBezTo>
                    <a:pt x="12586" y="8011"/>
                    <a:pt x="12581" y="8013"/>
                    <a:pt x="12591" y="8017"/>
                  </a:cubicBezTo>
                  <a:cubicBezTo>
                    <a:pt x="12592" y="8017"/>
                    <a:pt x="12590" y="8018"/>
                    <a:pt x="12585" y="8018"/>
                  </a:cubicBezTo>
                  <a:cubicBezTo>
                    <a:pt x="12561" y="8018"/>
                    <a:pt x="12465" y="8009"/>
                    <a:pt x="12402" y="8001"/>
                  </a:cubicBezTo>
                  <a:cubicBezTo>
                    <a:pt x="12142" y="7967"/>
                    <a:pt x="11929" y="7940"/>
                    <a:pt x="11926" y="7915"/>
                  </a:cubicBezTo>
                  <a:cubicBezTo>
                    <a:pt x="11917" y="7915"/>
                    <a:pt x="11746" y="7890"/>
                    <a:pt x="11652" y="7877"/>
                  </a:cubicBezTo>
                  <a:lnTo>
                    <a:pt x="11652" y="7877"/>
                  </a:lnTo>
                  <a:cubicBezTo>
                    <a:pt x="11680" y="7886"/>
                    <a:pt x="11733" y="7899"/>
                    <a:pt x="11726" y="7905"/>
                  </a:cubicBezTo>
                  <a:cubicBezTo>
                    <a:pt x="11717" y="7910"/>
                    <a:pt x="11695" y="7915"/>
                    <a:pt x="11645" y="7915"/>
                  </a:cubicBezTo>
                  <a:cubicBezTo>
                    <a:pt x="11634" y="7915"/>
                    <a:pt x="11621" y="7914"/>
                    <a:pt x="11607" y="7914"/>
                  </a:cubicBezTo>
                  <a:cubicBezTo>
                    <a:pt x="11433" y="7907"/>
                    <a:pt x="11268" y="7856"/>
                    <a:pt x="11068" y="7856"/>
                  </a:cubicBezTo>
                  <a:cubicBezTo>
                    <a:pt x="11057" y="7856"/>
                    <a:pt x="11046" y="7856"/>
                    <a:pt x="11036" y="7856"/>
                  </a:cubicBezTo>
                  <a:cubicBezTo>
                    <a:pt x="10986" y="7846"/>
                    <a:pt x="10942" y="7837"/>
                    <a:pt x="10884" y="7826"/>
                  </a:cubicBezTo>
                  <a:cubicBezTo>
                    <a:pt x="10831" y="7817"/>
                    <a:pt x="10711" y="7803"/>
                    <a:pt x="10697" y="7796"/>
                  </a:cubicBezTo>
                  <a:cubicBezTo>
                    <a:pt x="10646" y="7770"/>
                    <a:pt x="10520" y="7758"/>
                    <a:pt x="10335" y="7758"/>
                  </a:cubicBezTo>
                  <a:cubicBezTo>
                    <a:pt x="10298" y="7758"/>
                    <a:pt x="10259" y="7758"/>
                    <a:pt x="10218" y="7759"/>
                  </a:cubicBezTo>
                  <a:cubicBezTo>
                    <a:pt x="10154" y="7758"/>
                    <a:pt x="10029" y="7755"/>
                    <a:pt x="9934" y="7752"/>
                  </a:cubicBezTo>
                  <a:cubicBezTo>
                    <a:pt x="9969" y="7748"/>
                    <a:pt x="10024" y="7743"/>
                    <a:pt x="10034" y="7737"/>
                  </a:cubicBezTo>
                  <a:cubicBezTo>
                    <a:pt x="10043" y="7731"/>
                    <a:pt x="10035" y="7721"/>
                    <a:pt x="9982" y="7717"/>
                  </a:cubicBezTo>
                  <a:cubicBezTo>
                    <a:pt x="9782" y="7698"/>
                    <a:pt x="9547" y="7692"/>
                    <a:pt x="9347" y="7690"/>
                  </a:cubicBezTo>
                  <a:cubicBezTo>
                    <a:pt x="9060" y="7690"/>
                    <a:pt x="9242" y="7711"/>
                    <a:pt x="9192" y="7723"/>
                  </a:cubicBezTo>
                  <a:cubicBezTo>
                    <a:pt x="9167" y="7728"/>
                    <a:pt x="9160" y="7739"/>
                    <a:pt x="9101" y="7742"/>
                  </a:cubicBezTo>
                  <a:cubicBezTo>
                    <a:pt x="8788" y="7758"/>
                    <a:pt x="9225" y="7792"/>
                    <a:pt x="8682" y="7793"/>
                  </a:cubicBezTo>
                  <a:cubicBezTo>
                    <a:pt x="8671" y="7793"/>
                    <a:pt x="8660" y="7793"/>
                    <a:pt x="8650" y="7793"/>
                  </a:cubicBezTo>
                  <a:cubicBezTo>
                    <a:pt x="8429" y="7793"/>
                    <a:pt x="8473" y="7763"/>
                    <a:pt x="8668" y="7742"/>
                  </a:cubicBezTo>
                  <a:cubicBezTo>
                    <a:pt x="8920" y="7715"/>
                    <a:pt x="8646" y="7711"/>
                    <a:pt x="8480" y="7711"/>
                  </a:cubicBezTo>
                  <a:cubicBezTo>
                    <a:pt x="8390" y="7715"/>
                    <a:pt x="8212" y="7724"/>
                    <a:pt x="8081" y="7730"/>
                  </a:cubicBezTo>
                  <a:cubicBezTo>
                    <a:pt x="8071" y="7731"/>
                    <a:pt x="8058" y="7731"/>
                    <a:pt x="8046" y="7731"/>
                  </a:cubicBezTo>
                  <a:cubicBezTo>
                    <a:pt x="8007" y="7731"/>
                    <a:pt x="7969" y="7728"/>
                    <a:pt x="7980" y="7725"/>
                  </a:cubicBezTo>
                  <a:cubicBezTo>
                    <a:pt x="8217" y="7692"/>
                    <a:pt x="7796" y="7705"/>
                    <a:pt x="7868" y="7680"/>
                  </a:cubicBezTo>
                  <a:cubicBezTo>
                    <a:pt x="7893" y="7671"/>
                    <a:pt x="7876" y="7666"/>
                    <a:pt x="7824" y="7666"/>
                  </a:cubicBezTo>
                  <a:cubicBezTo>
                    <a:pt x="7726" y="7666"/>
                    <a:pt x="7505" y="7683"/>
                    <a:pt x="7210" y="7722"/>
                  </a:cubicBezTo>
                  <a:lnTo>
                    <a:pt x="7210" y="7722"/>
                  </a:lnTo>
                  <a:cubicBezTo>
                    <a:pt x="7168" y="7729"/>
                    <a:pt x="7134" y="7736"/>
                    <a:pt x="7128" y="7736"/>
                  </a:cubicBezTo>
                  <a:cubicBezTo>
                    <a:pt x="7126" y="7736"/>
                    <a:pt x="7130" y="7734"/>
                    <a:pt x="7141" y="7731"/>
                  </a:cubicBezTo>
                  <a:lnTo>
                    <a:pt x="7141" y="7731"/>
                  </a:lnTo>
                  <a:cubicBezTo>
                    <a:pt x="6949" y="7762"/>
                    <a:pt x="6896" y="7768"/>
                    <a:pt x="6841" y="7774"/>
                  </a:cubicBezTo>
                  <a:cubicBezTo>
                    <a:pt x="6944" y="7756"/>
                    <a:pt x="7044" y="7740"/>
                    <a:pt x="7152" y="7723"/>
                  </a:cubicBezTo>
                  <a:cubicBezTo>
                    <a:pt x="7156" y="7722"/>
                    <a:pt x="7160" y="7722"/>
                    <a:pt x="7166" y="7722"/>
                  </a:cubicBezTo>
                  <a:lnTo>
                    <a:pt x="7166" y="7722"/>
                  </a:lnTo>
                  <a:cubicBezTo>
                    <a:pt x="7158" y="7725"/>
                    <a:pt x="7150" y="7728"/>
                    <a:pt x="7141" y="7731"/>
                  </a:cubicBezTo>
                  <a:cubicBezTo>
                    <a:pt x="7165" y="7728"/>
                    <a:pt x="7188" y="7725"/>
                    <a:pt x="7210" y="7722"/>
                  </a:cubicBezTo>
                  <a:lnTo>
                    <a:pt x="7210" y="7722"/>
                  </a:lnTo>
                  <a:cubicBezTo>
                    <a:pt x="7223" y="7720"/>
                    <a:pt x="7237" y="7717"/>
                    <a:pt x="7250" y="7715"/>
                  </a:cubicBezTo>
                  <a:lnTo>
                    <a:pt x="7250" y="7715"/>
                  </a:lnTo>
                  <a:cubicBezTo>
                    <a:pt x="7224" y="7718"/>
                    <a:pt x="7189" y="7720"/>
                    <a:pt x="7166" y="7722"/>
                  </a:cubicBezTo>
                  <a:lnTo>
                    <a:pt x="7166" y="7722"/>
                  </a:lnTo>
                  <a:cubicBezTo>
                    <a:pt x="7247" y="7687"/>
                    <a:pt x="7246" y="7671"/>
                    <a:pt x="7244" y="7653"/>
                  </a:cubicBezTo>
                  <a:lnTo>
                    <a:pt x="7244" y="7653"/>
                  </a:lnTo>
                  <a:lnTo>
                    <a:pt x="6816" y="7739"/>
                  </a:lnTo>
                  <a:cubicBezTo>
                    <a:pt x="6721" y="7759"/>
                    <a:pt x="6643" y="7777"/>
                    <a:pt x="6532" y="7801"/>
                  </a:cubicBezTo>
                  <a:cubicBezTo>
                    <a:pt x="6475" y="7806"/>
                    <a:pt x="6212" y="7920"/>
                    <a:pt x="6163" y="7995"/>
                  </a:cubicBezTo>
                  <a:cubicBezTo>
                    <a:pt x="6075" y="8070"/>
                    <a:pt x="6045" y="8142"/>
                    <a:pt x="6023" y="8176"/>
                  </a:cubicBezTo>
                  <a:cubicBezTo>
                    <a:pt x="6010" y="8201"/>
                    <a:pt x="6005" y="8212"/>
                    <a:pt x="6007" y="8212"/>
                  </a:cubicBezTo>
                  <a:cubicBezTo>
                    <a:pt x="6012" y="8212"/>
                    <a:pt x="6043" y="8173"/>
                    <a:pt x="6094" y="8114"/>
                  </a:cubicBezTo>
                  <a:cubicBezTo>
                    <a:pt x="6176" y="8040"/>
                    <a:pt x="6159" y="8067"/>
                    <a:pt x="6338" y="7954"/>
                  </a:cubicBezTo>
                  <a:cubicBezTo>
                    <a:pt x="6370" y="7937"/>
                    <a:pt x="6406" y="7921"/>
                    <a:pt x="6443" y="7905"/>
                  </a:cubicBezTo>
                  <a:cubicBezTo>
                    <a:pt x="6481" y="7890"/>
                    <a:pt x="6490" y="7892"/>
                    <a:pt x="6516" y="7883"/>
                  </a:cubicBezTo>
                  <a:lnTo>
                    <a:pt x="6551" y="7874"/>
                  </a:lnTo>
                  <a:lnTo>
                    <a:pt x="6569" y="7870"/>
                  </a:lnTo>
                  <a:lnTo>
                    <a:pt x="6618" y="7859"/>
                  </a:lnTo>
                  <a:lnTo>
                    <a:pt x="6694" y="7848"/>
                  </a:lnTo>
                  <a:cubicBezTo>
                    <a:pt x="6800" y="7830"/>
                    <a:pt x="6912" y="7814"/>
                    <a:pt x="7015" y="7798"/>
                  </a:cubicBezTo>
                  <a:cubicBezTo>
                    <a:pt x="7084" y="7787"/>
                    <a:pt x="7162" y="7777"/>
                    <a:pt x="7227" y="7768"/>
                  </a:cubicBezTo>
                  <a:cubicBezTo>
                    <a:pt x="7312" y="7762"/>
                    <a:pt x="7390" y="7758"/>
                    <a:pt x="7472" y="7752"/>
                  </a:cubicBezTo>
                  <a:lnTo>
                    <a:pt x="7472" y="7752"/>
                  </a:lnTo>
                  <a:cubicBezTo>
                    <a:pt x="7405" y="7764"/>
                    <a:pt x="7350" y="7780"/>
                    <a:pt x="7271" y="7790"/>
                  </a:cubicBezTo>
                  <a:cubicBezTo>
                    <a:pt x="7010" y="7827"/>
                    <a:pt x="7016" y="7836"/>
                    <a:pt x="7085" y="7839"/>
                  </a:cubicBezTo>
                  <a:cubicBezTo>
                    <a:pt x="7090" y="7839"/>
                    <a:pt x="7094" y="7839"/>
                    <a:pt x="7100" y="7839"/>
                  </a:cubicBezTo>
                  <a:cubicBezTo>
                    <a:pt x="7136" y="7839"/>
                    <a:pt x="7193" y="7836"/>
                    <a:pt x="7229" y="7836"/>
                  </a:cubicBezTo>
                  <a:cubicBezTo>
                    <a:pt x="7241" y="7836"/>
                    <a:pt x="7252" y="7836"/>
                    <a:pt x="7258" y="7837"/>
                  </a:cubicBezTo>
                  <a:cubicBezTo>
                    <a:pt x="7327" y="7851"/>
                    <a:pt x="7216" y="7865"/>
                    <a:pt x="6859" y="7911"/>
                  </a:cubicBezTo>
                  <a:lnTo>
                    <a:pt x="6697" y="7931"/>
                  </a:lnTo>
                  <a:cubicBezTo>
                    <a:pt x="6660" y="7936"/>
                    <a:pt x="6665" y="7931"/>
                    <a:pt x="6594" y="7946"/>
                  </a:cubicBezTo>
                  <a:lnTo>
                    <a:pt x="6516" y="7964"/>
                  </a:lnTo>
                  <a:cubicBezTo>
                    <a:pt x="6473" y="7970"/>
                    <a:pt x="6353" y="8024"/>
                    <a:pt x="6294" y="8070"/>
                  </a:cubicBezTo>
                  <a:cubicBezTo>
                    <a:pt x="6226" y="8120"/>
                    <a:pt x="6170" y="8183"/>
                    <a:pt x="6126" y="8257"/>
                  </a:cubicBezTo>
                  <a:cubicBezTo>
                    <a:pt x="5967" y="8561"/>
                    <a:pt x="6048" y="8900"/>
                    <a:pt x="6247" y="9117"/>
                  </a:cubicBezTo>
                  <a:cubicBezTo>
                    <a:pt x="6257" y="9156"/>
                    <a:pt x="6472" y="9332"/>
                    <a:pt x="6546" y="9353"/>
                  </a:cubicBezTo>
                  <a:cubicBezTo>
                    <a:pt x="6653" y="9406"/>
                    <a:pt x="6757" y="9423"/>
                    <a:pt x="6848" y="9423"/>
                  </a:cubicBezTo>
                  <a:cubicBezTo>
                    <a:pt x="6955" y="9423"/>
                    <a:pt x="7045" y="9400"/>
                    <a:pt x="7105" y="9386"/>
                  </a:cubicBezTo>
                  <a:cubicBezTo>
                    <a:pt x="7227" y="9359"/>
                    <a:pt x="7353" y="9339"/>
                    <a:pt x="7472" y="9336"/>
                  </a:cubicBezTo>
                  <a:cubicBezTo>
                    <a:pt x="7479" y="9336"/>
                    <a:pt x="7484" y="9336"/>
                    <a:pt x="7490" y="9336"/>
                  </a:cubicBezTo>
                  <a:cubicBezTo>
                    <a:pt x="7528" y="9336"/>
                    <a:pt x="7549" y="9339"/>
                    <a:pt x="7586" y="9339"/>
                  </a:cubicBezTo>
                  <a:cubicBezTo>
                    <a:pt x="7599" y="9339"/>
                    <a:pt x="7614" y="9339"/>
                    <a:pt x="7633" y="9338"/>
                  </a:cubicBezTo>
                  <a:cubicBezTo>
                    <a:pt x="7687" y="9335"/>
                    <a:pt x="7809" y="9326"/>
                    <a:pt x="7899" y="9320"/>
                  </a:cubicBezTo>
                  <a:cubicBezTo>
                    <a:pt x="7909" y="9316"/>
                    <a:pt x="7952" y="9306"/>
                    <a:pt x="7926" y="9306"/>
                  </a:cubicBezTo>
                  <a:cubicBezTo>
                    <a:pt x="7899" y="9306"/>
                    <a:pt x="7875" y="9306"/>
                    <a:pt x="7855" y="9306"/>
                  </a:cubicBezTo>
                  <a:cubicBezTo>
                    <a:pt x="7541" y="9306"/>
                    <a:pt x="7894" y="9247"/>
                    <a:pt x="7821" y="9225"/>
                  </a:cubicBezTo>
                  <a:cubicBezTo>
                    <a:pt x="7815" y="9223"/>
                    <a:pt x="7977" y="9204"/>
                    <a:pt x="8054" y="9198"/>
                  </a:cubicBezTo>
                  <a:cubicBezTo>
                    <a:pt x="8087" y="9195"/>
                    <a:pt x="8131" y="9194"/>
                    <a:pt x="8164" y="9194"/>
                  </a:cubicBezTo>
                  <a:cubicBezTo>
                    <a:pt x="8193" y="9194"/>
                    <a:pt x="8214" y="9195"/>
                    <a:pt x="8214" y="9197"/>
                  </a:cubicBezTo>
                  <a:cubicBezTo>
                    <a:pt x="8217" y="9203"/>
                    <a:pt x="8121" y="9216"/>
                    <a:pt x="8089" y="9225"/>
                  </a:cubicBezTo>
                  <a:cubicBezTo>
                    <a:pt x="8055" y="9233"/>
                    <a:pt x="8006" y="9244"/>
                    <a:pt x="8036" y="9247"/>
                  </a:cubicBezTo>
                  <a:cubicBezTo>
                    <a:pt x="8086" y="9242"/>
                    <a:pt x="8936" y="9219"/>
                    <a:pt x="9107" y="9219"/>
                  </a:cubicBezTo>
                  <a:cubicBezTo>
                    <a:pt x="9203" y="9217"/>
                    <a:pt x="9300" y="9216"/>
                    <a:pt x="9394" y="9216"/>
                  </a:cubicBezTo>
                  <a:cubicBezTo>
                    <a:pt x="9415" y="9216"/>
                    <a:pt x="9436" y="9216"/>
                    <a:pt x="9458" y="9216"/>
                  </a:cubicBezTo>
                  <a:cubicBezTo>
                    <a:pt x="9807" y="9216"/>
                    <a:pt x="10158" y="9238"/>
                    <a:pt x="10508" y="9258"/>
                  </a:cubicBezTo>
                  <a:cubicBezTo>
                    <a:pt x="10844" y="9332"/>
                    <a:pt x="11034" y="9278"/>
                    <a:pt x="11318" y="9326"/>
                  </a:cubicBezTo>
                  <a:cubicBezTo>
                    <a:pt x="11414" y="9341"/>
                    <a:pt x="11486" y="9354"/>
                    <a:pt x="11576" y="9369"/>
                  </a:cubicBezTo>
                  <a:cubicBezTo>
                    <a:pt x="11776" y="9404"/>
                    <a:pt x="11968" y="9438"/>
                    <a:pt x="12189" y="9476"/>
                  </a:cubicBezTo>
                  <a:cubicBezTo>
                    <a:pt x="12244" y="9485"/>
                    <a:pt x="12386" y="9484"/>
                    <a:pt x="12520" y="9498"/>
                  </a:cubicBezTo>
                  <a:cubicBezTo>
                    <a:pt x="12582" y="9510"/>
                    <a:pt x="12719" y="9532"/>
                    <a:pt x="12822" y="9550"/>
                  </a:cubicBezTo>
                  <a:cubicBezTo>
                    <a:pt x="12823" y="9541"/>
                    <a:pt x="12795" y="9526"/>
                    <a:pt x="12838" y="9525"/>
                  </a:cubicBezTo>
                  <a:cubicBezTo>
                    <a:pt x="12872" y="9525"/>
                    <a:pt x="13012" y="9539"/>
                    <a:pt x="13084" y="9553"/>
                  </a:cubicBezTo>
                  <a:cubicBezTo>
                    <a:pt x="13198" y="9574"/>
                    <a:pt x="13221" y="9580"/>
                    <a:pt x="13209" y="9580"/>
                  </a:cubicBezTo>
                  <a:cubicBezTo>
                    <a:pt x="13195" y="9580"/>
                    <a:pt x="13128" y="9572"/>
                    <a:pt x="13111" y="9572"/>
                  </a:cubicBezTo>
                  <a:cubicBezTo>
                    <a:pt x="13109" y="9572"/>
                    <a:pt x="13108" y="9572"/>
                    <a:pt x="13107" y="9572"/>
                  </a:cubicBezTo>
                  <a:cubicBezTo>
                    <a:pt x="13062" y="9581"/>
                    <a:pt x="13579" y="9672"/>
                    <a:pt x="13460" y="9672"/>
                  </a:cubicBezTo>
                  <a:cubicBezTo>
                    <a:pt x="13459" y="9672"/>
                    <a:pt x="13458" y="9672"/>
                    <a:pt x="13457" y="9672"/>
                  </a:cubicBezTo>
                  <a:lnTo>
                    <a:pt x="13457" y="9672"/>
                  </a:lnTo>
                  <a:cubicBezTo>
                    <a:pt x="13549" y="9691"/>
                    <a:pt x="13702" y="9723"/>
                    <a:pt x="13716" y="9726"/>
                  </a:cubicBezTo>
                  <a:cubicBezTo>
                    <a:pt x="13754" y="9730"/>
                    <a:pt x="13800" y="9733"/>
                    <a:pt x="13823" y="9733"/>
                  </a:cubicBezTo>
                  <a:cubicBezTo>
                    <a:pt x="13839" y="9733"/>
                    <a:pt x="13843" y="9732"/>
                    <a:pt x="13828" y="9728"/>
                  </a:cubicBezTo>
                  <a:cubicBezTo>
                    <a:pt x="13720" y="9699"/>
                    <a:pt x="13674" y="9685"/>
                    <a:pt x="13691" y="9685"/>
                  </a:cubicBezTo>
                  <a:cubicBezTo>
                    <a:pt x="13709" y="9685"/>
                    <a:pt x="13798" y="9701"/>
                    <a:pt x="13959" y="9734"/>
                  </a:cubicBezTo>
                  <a:cubicBezTo>
                    <a:pt x="14253" y="9795"/>
                    <a:pt x="14458" y="9846"/>
                    <a:pt x="14684" y="9906"/>
                  </a:cubicBezTo>
                  <a:cubicBezTo>
                    <a:pt x="14685" y="9904"/>
                    <a:pt x="14689" y="9904"/>
                    <a:pt x="14696" y="9904"/>
                  </a:cubicBezTo>
                  <a:cubicBezTo>
                    <a:pt x="14757" y="9904"/>
                    <a:pt x="15034" y="9961"/>
                    <a:pt x="15096" y="9961"/>
                  </a:cubicBezTo>
                  <a:cubicBezTo>
                    <a:pt x="15112" y="9961"/>
                    <a:pt x="15114" y="9957"/>
                    <a:pt x="15092" y="9947"/>
                  </a:cubicBezTo>
                  <a:lnTo>
                    <a:pt x="15005" y="9907"/>
                  </a:lnTo>
                  <a:lnTo>
                    <a:pt x="15005" y="9907"/>
                  </a:lnTo>
                  <a:cubicBezTo>
                    <a:pt x="15108" y="9935"/>
                    <a:pt x="15224" y="9966"/>
                    <a:pt x="15313" y="9990"/>
                  </a:cubicBezTo>
                  <a:cubicBezTo>
                    <a:pt x="15398" y="10015"/>
                    <a:pt x="15444" y="10038"/>
                    <a:pt x="15519" y="10056"/>
                  </a:cubicBezTo>
                  <a:cubicBezTo>
                    <a:pt x="15643" y="10087"/>
                    <a:pt x="15690" y="10096"/>
                    <a:pt x="15708" y="10096"/>
                  </a:cubicBezTo>
                  <a:cubicBezTo>
                    <a:pt x="15729" y="10096"/>
                    <a:pt x="15709" y="10084"/>
                    <a:pt x="15733" y="10084"/>
                  </a:cubicBezTo>
                  <a:cubicBezTo>
                    <a:pt x="15735" y="10084"/>
                    <a:pt x="15736" y="10084"/>
                    <a:pt x="15737" y="10084"/>
                  </a:cubicBezTo>
                  <a:cubicBezTo>
                    <a:pt x="15778" y="10084"/>
                    <a:pt x="15670" y="10042"/>
                    <a:pt x="15783" y="10042"/>
                  </a:cubicBezTo>
                  <a:cubicBezTo>
                    <a:pt x="15817" y="10042"/>
                    <a:pt x="15870" y="10046"/>
                    <a:pt x="15954" y="10056"/>
                  </a:cubicBezTo>
                  <a:lnTo>
                    <a:pt x="15954" y="10056"/>
                  </a:lnTo>
                  <a:cubicBezTo>
                    <a:pt x="15957" y="10036"/>
                    <a:pt x="15964" y="10018"/>
                    <a:pt x="15969" y="10000"/>
                  </a:cubicBezTo>
                  <a:cubicBezTo>
                    <a:pt x="16038" y="10016"/>
                    <a:pt x="16107" y="10032"/>
                    <a:pt x="16060" y="10069"/>
                  </a:cubicBezTo>
                  <a:cubicBezTo>
                    <a:pt x="16169" y="10075"/>
                    <a:pt x="16164" y="10104"/>
                    <a:pt x="16150" y="10129"/>
                  </a:cubicBezTo>
                  <a:cubicBezTo>
                    <a:pt x="16149" y="10130"/>
                    <a:pt x="16148" y="10130"/>
                    <a:pt x="16147" y="10130"/>
                  </a:cubicBezTo>
                  <a:cubicBezTo>
                    <a:pt x="16133" y="10130"/>
                    <a:pt x="16078" y="10120"/>
                    <a:pt x="16047" y="10115"/>
                  </a:cubicBezTo>
                  <a:cubicBezTo>
                    <a:pt x="16027" y="10108"/>
                    <a:pt x="15997" y="10097"/>
                    <a:pt x="15976" y="10089"/>
                  </a:cubicBezTo>
                  <a:lnTo>
                    <a:pt x="15976" y="10089"/>
                  </a:lnTo>
                  <a:cubicBezTo>
                    <a:pt x="15927" y="10100"/>
                    <a:pt x="15916" y="10105"/>
                    <a:pt x="15948" y="10119"/>
                  </a:cubicBezTo>
                  <a:cubicBezTo>
                    <a:pt x="16026" y="10153"/>
                    <a:pt x="16047" y="10184"/>
                    <a:pt x="16454" y="10260"/>
                  </a:cubicBezTo>
                  <a:cubicBezTo>
                    <a:pt x="16587" y="10285"/>
                    <a:pt x="16899" y="10390"/>
                    <a:pt x="16949" y="10427"/>
                  </a:cubicBezTo>
                  <a:cubicBezTo>
                    <a:pt x="16956" y="10432"/>
                    <a:pt x="16954" y="10434"/>
                    <a:pt x="16946" y="10434"/>
                  </a:cubicBezTo>
                  <a:cubicBezTo>
                    <a:pt x="16912" y="10434"/>
                    <a:pt x="16762" y="10396"/>
                    <a:pt x="16619" y="10359"/>
                  </a:cubicBezTo>
                  <a:cubicBezTo>
                    <a:pt x="16448" y="10315"/>
                    <a:pt x="16384" y="10300"/>
                    <a:pt x="16374" y="10300"/>
                  </a:cubicBezTo>
                  <a:cubicBezTo>
                    <a:pt x="16360" y="10300"/>
                    <a:pt x="16454" y="10330"/>
                    <a:pt x="16503" y="10350"/>
                  </a:cubicBezTo>
                  <a:cubicBezTo>
                    <a:pt x="16508" y="10352"/>
                    <a:pt x="16507" y="10353"/>
                    <a:pt x="16503" y="10353"/>
                  </a:cubicBezTo>
                  <a:cubicBezTo>
                    <a:pt x="16473" y="10353"/>
                    <a:pt x="16272" y="10315"/>
                    <a:pt x="16167" y="10299"/>
                  </a:cubicBezTo>
                  <a:cubicBezTo>
                    <a:pt x="16088" y="10275"/>
                    <a:pt x="15992" y="10237"/>
                    <a:pt x="15929" y="10237"/>
                  </a:cubicBezTo>
                  <a:cubicBezTo>
                    <a:pt x="15926" y="10237"/>
                    <a:pt x="15924" y="10237"/>
                    <a:pt x="15922" y="10237"/>
                  </a:cubicBezTo>
                  <a:cubicBezTo>
                    <a:pt x="15901" y="10238"/>
                    <a:pt x="16010" y="10275"/>
                    <a:pt x="16086" y="10300"/>
                  </a:cubicBezTo>
                  <a:cubicBezTo>
                    <a:pt x="16120" y="10312"/>
                    <a:pt x="16270" y="10352"/>
                    <a:pt x="16291" y="10355"/>
                  </a:cubicBezTo>
                  <a:cubicBezTo>
                    <a:pt x="16654" y="10415"/>
                    <a:pt x="17009" y="10472"/>
                    <a:pt x="17363" y="10531"/>
                  </a:cubicBezTo>
                  <a:lnTo>
                    <a:pt x="17984" y="10631"/>
                  </a:lnTo>
                  <a:cubicBezTo>
                    <a:pt x="18171" y="10677"/>
                    <a:pt x="18396" y="10727"/>
                    <a:pt x="18533" y="10767"/>
                  </a:cubicBezTo>
                  <a:cubicBezTo>
                    <a:pt x="18729" y="10822"/>
                    <a:pt x="18924" y="10884"/>
                    <a:pt x="18992" y="10914"/>
                  </a:cubicBezTo>
                  <a:cubicBezTo>
                    <a:pt x="18998" y="10917"/>
                    <a:pt x="18996" y="10918"/>
                    <a:pt x="18989" y="10918"/>
                  </a:cubicBezTo>
                  <a:cubicBezTo>
                    <a:pt x="18953" y="10918"/>
                    <a:pt x="18783" y="10887"/>
                    <a:pt x="18692" y="10874"/>
                  </a:cubicBezTo>
                  <a:cubicBezTo>
                    <a:pt x="18670" y="10869"/>
                    <a:pt x="18633" y="10864"/>
                    <a:pt x="18620" y="10861"/>
                  </a:cubicBezTo>
                  <a:cubicBezTo>
                    <a:pt x="18611" y="10860"/>
                    <a:pt x="18604" y="10860"/>
                    <a:pt x="18599" y="10860"/>
                  </a:cubicBezTo>
                  <a:cubicBezTo>
                    <a:pt x="18536" y="10860"/>
                    <a:pt x="18727" y="10914"/>
                    <a:pt x="18861" y="10953"/>
                  </a:cubicBezTo>
                  <a:cubicBezTo>
                    <a:pt x="18960" y="10983"/>
                    <a:pt x="19079" y="11014"/>
                    <a:pt x="19112" y="11014"/>
                  </a:cubicBezTo>
                  <a:cubicBezTo>
                    <a:pt x="19123" y="11014"/>
                    <a:pt x="19125" y="11011"/>
                    <a:pt x="19116" y="11004"/>
                  </a:cubicBezTo>
                  <a:lnTo>
                    <a:pt x="19116" y="11004"/>
                  </a:lnTo>
                  <a:cubicBezTo>
                    <a:pt x="19138" y="11009"/>
                    <a:pt x="19168" y="11015"/>
                    <a:pt x="19187" y="11018"/>
                  </a:cubicBezTo>
                  <a:lnTo>
                    <a:pt x="19187" y="11018"/>
                  </a:lnTo>
                  <a:cubicBezTo>
                    <a:pt x="19161" y="11011"/>
                    <a:pt x="19132" y="11003"/>
                    <a:pt x="19100" y="10995"/>
                  </a:cubicBezTo>
                  <a:lnTo>
                    <a:pt x="19100" y="10995"/>
                  </a:lnTo>
                  <a:cubicBezTo>
                    <a:pt x="19107" y="10998"/>
                    <a:pt x="19112" y="11002"/>
                    <a:pt x="19116" y="11004"/>
                  </a:cubicBezTo>
                  <a:lnTo>
                    <a:pt x="19116" y="11004"/>
                  </a:lnTo>
                  <a:cubicBezTo>
                    <a:pt x="19114" y="11004"/>
                    <a:pt x="19113" y="11004"/>
                    <a:pt x="19111" y="11003"/>
                  </a:cubicBezTo>
                  <a:cubicBezTo>
                    <a:pt x="19085" y="10994"/>
                    <a:pt x="19058" y="10984"/>
                    <a:pt x="19061" y="10984"/>
                  </a:cubicBezTo>
                  <a:cubicBezTo>
                    <a:pt x="19063" y="10984"/>
                    <a:pt x="19074" y="10987"/>
                    <a:pt x="19100" y="10995"/>
                  </a:cubicBezTo>
                  <a:cubicBezTo>
                    <a:pt x="19057" y="10975"/>
                    <a:pt x="19056" y="10970"/>
                    <a:pt x="19068" y="10970"/>
                  </a:cubicBezTo>
                  <a:cubicBezTo>
                    <a:pt x="19075" y="10970"/>
                    <a:pt x="19085" y="10971"/>
                    <a:pt x="19095" y="10972"/>
                  </a:cubicBezTo>
                  <a:cubicBezTo>
                    <a:pt x="19132" y="10989"/>
                    <a:pt x="19179" y="11006"/>
                    <a:pt x="19204" y="11020"/>
                  </a:cubicBezTo>
                  <a:cubicBezTo>
                    <a:pt x="19205" y="11020"/>
                    <a:pt x="19204" y="11020"/>
                    <a:pt x="19204" y="11020"/>
                  </a:cubicBezTo>
                  <a:cubicBezTo>
                    <a:pt x="19202" y="11020"/>
                    <a:pt x="19195" y="11019"/>
                    <a:pt x="19187" y="11018"/>
                  </a:cubicBezTo>
                  <a:lnTo>
                    <a:pt x="19187" y="11018"/>
                  </a:lnTo>
                  <a:cubicBezTo>
                    <a:pt x="19299" y="11047"/>
                    <a:pt x="19359" y="11060"/>
                    <a:pt x="19381" y="11064"/>
                  </a:cubicBezTo>
                  <a:cubicBezTo>
                    <a:pt x="19396" y="11065"/>
                    <a:pt x="19408" y="11066"/>
                    <a:pt x="19417" y="11066"/>
                  </a:cubicBezTo>
                  <a:cubicBezTo>
                    <a:pt x="19436" y="11066"/>
                    <a:pt x="19447" y="11064"/>
                    <a:pt x="19464" y="11064"/>
                  </a:cubicBezTo>
                  <a:cubicBezTo>
                    <a:pt x="19516" y="11081"/>
                    <a:pt x="19556" y="11098"/>
                    <a:pt x="19628" y="11117"/>
                  </a:cubicBezTo>
                  <a:cubicBezTo>
                    <a:pt x="19801" y="11165"/>
                    <a:pt x="20016" y="11228"/>
                    <a:pt x="20168" y="11259"/>
                  </a:cubicBezTo>
                  <a:cubicBezTo>
                    <a:pt x="20303" y="11288"/>
                    <a:pt x="20404" y="11303"/>
                    <a:pt x="20449" y="11303"/>
                  </a:cubicBezTo>
                  <a:cubicBezTo>
                    <a:pt x="20478" y="11303"/>
                    <a:pt x="20482" y="11296"/>
                    <a:pt x="20455" y="11283"/>
                  </a:cubicBezTo>
                  <a:cubicBezTo>
                    <a:pt x="20407" y="11261"/>
                    <a:pt x="20304" y="11226"/>
                    <a:pt x="20265" y="11205"/>
                  </a:cubicBezTo>
                  <a:cubicBezTo>
                    <a:pt x="20240" y="11190"/>
                    <a:pt x="20281" y="11190"/>
                    <a:pt x="20291" y="11183"/>
                  </a:cubicBezTo>
                  <a:cubicBezTo>
                    <a:pt x="20388" y="11208"/>
                    <a:pt x="20519" y="11242"/>
                    <a:pt x="20577" y="11255"/>
                  </a:cubicBezTo>
                  <a:cubicBezTo>
                    <a:pt x="20744" y="11309"/>
                    <a:pt x="20993" y="11356"/>
                    <a:pt x="21223" y="11406"/>
                  </a:cubicBezTo>
                  <a:cubicBezTo>
                    <a:pt x="21323" y="11430"/>
                    <a:pt x="21411" y="11452"/>
                    <a:pt x="21505" y="11476"/>
                  </a:cubicBezTo>
                  <a:lnTo>
                    <a:pt x="21248" y="11439"/>
                  </a:lnTo>
                  <a:cubicBezTo>
                    <a:pt x="21143" y="11423"/>
                    <a:pt x="21021" y="11405"/>
                    <a:pt x="20939" y="11392"/>
                  </a:cubicBezTo>
                  <a:cubicBezTo>
                    <a:pt x="20921" y="11390"/>
                    <a:pt x="20907" y="11389"/>
                    <a:pt x="20896" y="11389"/>
                  </a:cubicBezTo>
                  <a:cubicBezTo>
                    <a:pt x="20875" y="11389"/>
                    <a:pt x="20869" y="11393"/>
                    <a:pt x="20893" y="11401"/>
                  </a:cubicBezTo>
                  <a:cubicBezTo>
                    <a:pt x="20933" y="11414"/>
                    <a:pt x="21074" y="11446"/>
                    <a:pt x="21153" y="11461"/>
                  </a:cubicBezTo>
                  <a:cubicBezTo>
                    <a:pt x="21306" y="11490"/>
                    <a:pt x="21486" y="11523"/>
                    <a:pt x="21584" y="11534"/>
                  </a:cubicBezTo>
                  <a:cubicBezTo>
                    <a:pt x="21773" y="11558"/>
                    <a:pt x="21907" y="11574"/>
                    <a:pt x="22045" y="11599"/>
                  </a:cubicBezTo>
                  <a:cubicBezTo>
                    <a:pt x="22185" y="11624"/>
                    <a:pt x="22323" y="11655"/>
                    <a:pt x="22447" y="11695"/>
                  </a:cubicBezTo>
                  <a:cubicBezTo>
                    <a:pt x="22629" y="11718"/>
                    <a:pt x="22776" y="11738"/>
                    <a:pt x="22708" y="11752"/>
                  </a:cubicBezTo>
                  <a:cubicBezTo>
                    <a:pt x="22657" y="11764"/>
                    <a:pt x="22614" y="11777"/>
                    <a:pt x="22620" y="11799"/>
                  </a:cubicBezTo>
                  <a:cubicBezTo>
                    <a:pt x="22621" y="11806"/>
                    <a:pt x="22607" y="11808"/>
                    <a:pt x="22584" y="11808"/>
                  </a:cubicBezTo>
                  <a:cubicBezTo>
                    <a:pt x="22492" y="11808"/>
                    <a:pt x="22255" y="11771"/>
                    <a:pt x="22163" y="11770"/>
                  </a:cubicBezTo>
                  <a:cubicBezTo>
                    <a:pt x="22071" y="11770"/>
                    <a:pt x="21977" y="11753"/>
                    <a:pt x="21968" y="11753"/>
                  </a:cubicBezTo>
                  <a:cubicBezTo>
                    <a:pt x="21966" y="11753"/>
                    <a:pt x="21969" y="11754"/>
                    <a:pt x="21977" y="11757"/>
                  </a:cubicBezTo>
                  <a:cubicBezTo>
                    <a:pt x="22229" y="11821"/>
                    <a:pt x="22173" y="11843"/>
                    <a:pt x="22245" y="11883"/>
                  </a:cubicBezTo>
                  <a:cubicBezTo>
                    <a:pt x="22310" y="11870"/>
                    <a:pt x="22333" y="11852"/>
                    <a:pt x="22369" y="11835"/>
                  </a:cubicBezTo>
                  <a:cubicBezTo>
                    <a:pt x="22380" y="11830"/>
                    <a:pt x="22432" y="11826"/>
                    <a:pt x="22449" y="11826"/>
                  </a:cubicBezTo>
                  <a:cubicBezTo>
                    <a:pt x="22451" y="11826"/>
                    <a:pt x="22453" y="11826"/>
                    <a:pt x="22454" y="11826"/>
                  </a:cubicBezTo>
                  <a:cubicBezTo>
                    <a:pt x="22589" y="11851"/>
                    <a:pt x="22654" y="11857"/>
                    <a:pt x="22701" y="11857"/>
                  </a:cubicBezTo>
                  <a:cubicBezTo>
                    <a:pt x="22735" y="11857"/>
                    <a:pt x="22759" y="11854"/>
                    <a:pt x="22794" y="11854"/>
                  </a:cubicBezTo>
                  <a:cubicBezTo>
                    <a:pt x="22808" y="11854"/>
                    <a:pt x="22823" y="11854"/>
                    <a:pt x="22841" y="11855"/>
                  </a:cubicBezTo>
                  <a:cubicBezTo>
                    <a:pt x="22865" y="11857"/>
                    <a:pt x="22883" y="11858"/>
                    <a:pt x="22896" y="11858"/>
                  </a:cubicBezTo>
                  <a:cubicBezTo>
                    <a:pt x="22989" y="11858"/>
                    <a:pt x="22820" y="11816"/>
                    <a:pt x="22820" y="11798"/>
                  </a:cubicBezTo>
                  <a:cubicBezTo>
                    <a:pt x="22821" y="11792"/>
                    <a:pt x="22829" y="11789"/>
                    <a:pt x="22847" y="11789"/>
                  </a:cubicBezTo>
                  <a:cubicBezTo>
                    <a:pt x="22887" y="11789"/>
                    <a:pt x="22979" y="11804"/>
                    <a:pt x="23166" y="11838"/>
                  </a:cubicBezTo>
                  <a:cubicBezTo>
                    <a:pt x="23173" y="11839"/>
                    <a:pt x="23181" y="11841"/>
                    <a:pt x="23190" y="11843"/>
                  </a:cubicBezTo>
                  <a:cubicBezTo>
                    <a:pt x="23191" y="11843"/>
                    <a:pt x="23192" y="11843"/>
                    <a:pt x="23193" y="11843"/>
                  </a:cubicBezTo>
                  <a:cubicBezTo>
                    <a:pt x="23221" y="11843"/>
                    <a:pt x="23179" y="11864"/>
                    <a:pt x="23172" y="11873"/>
                  </a:cubicBezTo>
                  <a:cubicBezTo>
                    <a:pt x="23159" y="11885"/>
                    <a:pt x="23147" y="11893"/>
                    <a:pt x="23147" y="11893"/>
                  </a:cubicBezTo>
                  <a:cubicBezTo>
                    <a:pt x="23116" y="11933"/>
                    <a:pt x="23088" y="11967"/>
                    <a:pt x="23060" y="12004"/>
                  </a:cubicBezTo>
                  <a:cubicBezTo>
                    <a:pt x="22939" y="12091"/>
                    <a:pt x="22909" y="12135"/>
                    <a:pt x="22841" y="12204"/>
                  </a:cubicBezTo>
                  <a:cubicBezTo>
                    <a:pt x="22772" y="12273"/>
                    <a:pt x="22683" y="12358"/>
                    <a:pt x="22604" y="12438"/>
                  </a:cubicBezTo>
                  <a:cubicBezTo>
                    <a:pt x="22575" y="12453"/>
                    <a:pt x="22547" y="12467"/>
                    <a:pt x="22514" y="12483"/>
                  </a:cubicBezTo>
                  <a:cubicBezTo>
                    <a:pt x="22497" y="12493"/>
                    <a:pt x="22486" y="12498"/>
                    <a:pt x="22480" y="12498"/>
                  </a:cubicBezTo>
                  <a:cubicBezTo>
                    <a:pt x="22444" y="12498"/>
                    <a:pt x="22603" y="12334"/>
                    <a:pt x="22651" y="12264"/>
                  </a:cubicBezTo>
                  <a:lnTo>
                    <a:pt x="22651" y="12264"/>
                  </a:lnTo>
                  <a:lnTo>
                    <a:pt x="22539" y="12364"/>
                  </a:lnTo>
                  <a:cubicBezTo>
                    <a:pt x="22257" y="12620"/>
                    <a:pt x="22264" y="12613"/>
                    <a:pt x="22235" y="12691"/>
                  </a:cubicBezTo>
                  <a:cubicBezTo>
                    <a:pt x="22230" y="12703"/>
                    <a:pt x="22166" y="12773"/>
                    <a:pt x="22121" y="12812"/>
                  </a:cubicBezTo>
                  <a:cubicBezTo>
                    <a:pt x="22005" y="12912"/>
                    <a:pt x="21886" y="13015"/>
                    <a:pt x="21774" y="13110"/>
                  </a:cubicBezTo>
                  <a:cubicBezTo>
                    <a:pt x="21711" y="13166"/>
                    <a:pt x="21671" y="13219"/>
                    <a:pt x="21614" y="13279"/>
                  </a:cubicBezTo>
                  <a:cubicBezTo>
                    <a:pt x="21609" y="13282"/>
                    <a:pt x="21520" y="13356"/>
                    <a:pt x="21511" y="13363"/>
                  </a:cubicBezTo>
                  <a:cubicBezTo>
                    <a:pt x="21402" y="13410"/>
                    <a:pt x="21024" y="13758"/>
                    <a:pt x="20919" y="13858"/>
                  </a:cubicBezTo>
                  <a:cubicBezTo>
                    <a:pt x="20698" y="14076"/>
                    <a:pt x="20569" y="14156"/>
                    <a:pt x="20381" y="14330"/>
                  </a:cubicBezTo>
                  <a:lnTo>
                    <a:pt x="20381" y="14330"/>
                  </a:lnTo>
                  <a:cubicBezTo>
                    <a:pt x="20381" y="14331"/>
                    <a:pt x="20381" y="14331"/>
                    <a:pt x="20381" y="14331"/>
                  </a:cubicBezTo>
                  <a:cubicBezTo>
                    <a:pt x="20371" y="14346"/>
                    <a:pt x="20346" y="14373"/>
                    <a:pt x="20339" y="14373"/>
                  </a:cubicBezTo>
                  <a:cubicBezTo>
                    <a:pt x="20339" y="14373"/>
                    <a:pt x="20338" y="14373"/>
                    <a:pt x="20338" y="14372"/>
                  </a:cubicBezTo>
                  <a:cubicBezTo>
                    <a:pt x="20339" y="14371"/>
                    <a:pt x="20339" y="14371"/>
                    <a:pt x="20340" y="14370"/>
                  </a:cubicBezTo>
                  <a:lnTo>
                    <a:pt x="20340" y="14370"/>
                  </a:lnTo>
                  <a:cubicBezTo>
                    <a:pt x="20339" y="14371"/>
                    <a:pt x="20338" y="14372"/>
                    <a:pt x="20337" y="14372"/>
                  </a:cubicBezTo>
                  <a:cubicBezTo>
                    <a:pt x="20274" y="14431"/>
                    <a:pt x="20232" y="14462"/>
                    <a:pt x="20226" y="14462"/>
                  </a:cubicBezTo>
                  <a:cubicBezTo>
                    <a:pt x="20224" y="14462"/>
                    <a:pt x="20225" y="14460"/>
                    <a:pt x="20228" y="14456"/>
                  </a:cubicBezTo>
                  <a:cubicBezTo>
                    <a:pt x="20240" y="14441"/>
                    <a:pt x="20307" y="14382"/>
                    <a:pt x="20358" y="14336"/>
                  </a:cubicBezTo>
                  <a:lnTo>
                    <a:pt x="20358" y="14336"/>
                  </a:lnTo>
                  <a:cubicBezTo>
                    <a:pt x="20353" y="14345"/>
                    <a:pt x="20347" y="14356"/>
                    <a:pt x="20340" y="14370"/>
                  </a:cubicBezTo>
                  <a:lnTo>
                    <a:pt x="20340" y="14370"/>
                  </a:lnTo>
                  <a:cubicBezTo>
                    <a:pt x="20354" y="14356"/>
                    <a:pt x="20368" y="14343"/>
                    <a:pt x="20381" y="14330"/>
                  </a:cubicBezTo>
                  <a:lnTo>
                    <a:pt x="20381" y="14330"/>
                  </a:lnTo>
                  <a:cubicBezTo>
                    <a:pt x="20389" y="14317"/>
                    <a:pt x="20378" y="14322"/>
                    <a:pt x="20375" y="14320"/>
                  </a:cubicBezTo>
                  <a:cubicBezTo>
                    <a:pt x="20370" y="14325"/>
                    <a:pt x="20364" y="14330"/>
                    <a:pt x="20358" y="14336"/>
                  </a:cubicBezTo>
                  <a:lnTo>
                    <a:pt x="20358" y="14336"/>
                  </a:lnTo>
                  <a:cubicBezTo>
                    <a:pt x="20369" y="14313"/>
                    <a:pt x="20373" y="14301"/>
                    <a:pt x="20368" y="14301"/>
                  </a:cubicBezTo>
                  <a:cubicBezTo>
                    <a:pt x="20366" y="14301"/>
                    <a:pt x="20363" y="14303"/>
                    <a:pt x="20359" y="14306"/>
                  </a:cubicBezTo>
                  <a:cubicBezTo>
                    <a:pt x="20185" y="14449"/>
                    <a:pt x="19981" y="14609"/>
                    <a:pt x="19831" y="14742"/>
                  </a:cubicBezTo>
                  <a:cubicBezTo>
                    <a:pt x="19748" y="14813"/>
                    <a:pt x="19722" y="14838"/>
                    <a:pt x="19725" y="14838"/>
                  </a:cubicBezTo>
                  <a:cubicBezTo>
                    <a:pt x="19733" y="14838"/>
                    <a:pt x="19881" y="14721"/>
                    <a:pt x="19889" y="14721"/>
                  </a:cubicBezTo>
                  <a:cubicBezTo>
                    <a:pt x="19890" y="14721"/>
                    <a:pt x="19890" y="14721"/>
                    <a:pt x="19890" y="14721"/>
                  </a:cubicBezTo>
                  <a:cubicBezTo>
                    <a:pt x="19885" y="14749"/>
                    <a:pt x="19959" y="14714"/>
                    <a:pt x="19881" y="14798"/>
                  </a:cubicBezTo>
                  <a:cubicBezTo>
                    <a:pt x="19841" y="14842"/>
                    <a:pt x="19545" y="15080"/>
                    <a:pt x="19366" y="15232"/>
                  </a:cubicBezTo>
                  <a:cubicBezTo>
                    <a:pt x="19347" y="15249"/>
                    <a:pt x="19331" y="15264"/>
                    <a:pt x="19307" y="15285"/>
                  </a:cubicBezTo>
                  <a:cubicBezTo>
                    <a:pt x="18935" y="15597"/>
                    <a:pt x="18939" y="15595"/>
                    <a:pt x="18763" y="15692"/>
                  </a:cubicBezTo>
                  <a:cubicBezTo>
                    <a:pt x="18736" y="15708"/>
                    <a:pt x="18639" y="15778"/>
                    <a:pt x="18583" y="15823"/>
                  </a:cubicBezTo>
                  <a:cubicBezTo>
                    <a:pt x="18529" y="15866"/>
                    <a:pt x="18446" y="15939"/>
                    <a:pt x="18442" y="15948"/>
                  </a:cubicBezTo>
                  <a:cubicBezTo>
                    <a:pt x="18429" y="15982"/>
                    <a:pt x="18439" y="15998"/>
                    <a:pt x="18439" y="16022"/>
                  </a:cubicBezTo>
                  <a:cubicBezTo>
                    <a:pt x="18293" y="16101"/>
                    <a:pt x="18122" y="16202"/>
                    <a:pt x="18080" y="16202"/>
                  </a:cubicBezTo>
                  <a:cubicBezTo>
                    <a:pt x="18069" y="16202"/>
                    <a:pt x="18067" y="16195"/>
                    <a:pt x="18077" y="16179"/>
                  </a:cubicBezTo>
                  <a:cubicBezTo>
                    <a:pt x="18078" y="16176"/>
                    <a:pt x="18082" y="16171"/>
                    <a:pt x="18079" y="16171"/>
                  </a:cubicBezTo>
                  <a:cubicBezTo>
                    <a:pt x="18078" y="16171"/>
                    <a:pt x="18075" y="16173"/>
                    <a:pt x="18070" y="16176"/>
                  </a:cubicBezTo>
                  <a:cubicBezTo>
                    <a:pt x="17990" y="16228"/>
                    <a:pt x="17906" y="16284"/>
                    <a:pt x="17823" y="16340"/>
                  </a:cubicBezTo>
                  <a:cubicBezTo>
                    <a:pt x="17740" y="16412"/>
                    <a:pt x="17643" y="16495"/>
                    <a:pt x="17581" y="16550"/>
                  </a:cubicBezTo>
                  <a:cubicBezTo>
                    <a:pt x="17578" y="16552"/>
                    <a:pt x="17578" y="16553"/>
                    <a:pt x="17578" y="16553"/>
                  </a:cubicBezTo>
                  <a:cubicBezTo>
                    <a:pt x="17584" y="16553"/>
                    <a:pt x="17658" y="16506"/>
                    <a:pt x="17665" y="16506"/>
                  </a:cubicBezTo>
                  <a:cubicBezTo>
                    <a:pt x="17666" y="16506"/>
                    <a:pt x="17666" y="16507"/>
                    <a:pt x="17665" y="16509"/>
                  </a:cubicBezTo>
                  <a:cubicBezTo>
                    <a:pt x="17651" y="16524"/>
                    <a:pt x="17650" y="16530"/>
                    <a:pt x="17656" y="16530"/>
                  </a:cubicBezTo>
                  <a:cubicBezTo>
                    <a:pt x="17678" y="16530"/>
                    <a:pt x="17782" y="16468"/>
                    <a:pt x="17852" y="16437"/>
                  </a:cubicBezTo>
                  <a:lnTo>
                    <a:pt x="17852" y="16437"/>
                  </a:lnTo>
                  <a:cubicBezTo>
                    <a:pt x="17826" y="16460"/>
                    <a:pt x="17788" y="16491"/>
                    <a:pt x="17790" y="16491"/>
                  </a:cubicBezTo>
                  <a:cubicBezTo>
                    <a:pt x="17790" y="16491"/>
                    <a:pt x="17790" y="16491"/>
                    <a:pt x="17790" y="16491"/>
                  </a:cubicBezTo>
                  <a:cubicBezTo>
                    <a:pt x="17790" y="16491"/>
                    <a:pt x="17791" y="16491"/>
                    <a:pt x="17791" y="16491"/>
                  </a:cubicBezTo>
                  <a:lnTo>
                    <a:pt x="17791" y="16491"/>
                  </a:lnTo>
                  <a:cubicBezTo>
                    <a:pt x="17533" y="16682"/>
                    <a:pt x="17686" y="16589"/>
                    <a:pt x="17624" y="16646"/>
                  </a:cubicBezTo>
                  <a:cubicBezTo>
                    <a:pt x="17586" y="16682"/>
                    <a:pt x="17462" y="16778"/>
                    <a:pt x="17368" y="16847"/>
                  </a:cubicBezTo>
                  <a:cubicBezTo>
                    <a:pt x="17299" y="16899"/>
                    <a:pt x="17185" y="16977"/>
                    <a:pt x="17147" y="17000"/>
                  </a:cubicBezTo>
                  <a:cubicBezTo>
                    <a:pt x="17138" y="17005"/>
                    <a:pt x="17132" y="17008"/>
                    <a:pt x="17129" y="17008"/>
                  </a:cubicBezTo>
                  <a:cubicBezTo>
                    <a:pt x="17121" y="17008"/>
                    <a:pt x="17133" y="16991"/>
                    <a:pt x="17162" y="16968"/>
                  </a:cubicBezTo>
                  <a:cubicBezTo>
                    <a:pt x="17237" y="16904"/>
                    <a:pt x="17430" y="16760"/>
                    <a:pt x="17431" y="16751"/>
                  </a:cubicBezTo>
                  <a:cubicBezTo>
                    <a:pt x="17431" y="16749"/>
                    <a:pt x="17430" y="16748"/>
                    <a:pt x="17428" y="16748"/>
                  </a:cubicBezTo>
                  <a:cubicBezTo>
                    <a:pt x="17399" y="16748"/>
                    <a:pt x="17183" y="16917"/>
                    <a:pt x="17055" y="17006"/>
                  </a:cubicBezTo>
                  <a:cubicBezTo>
                    <a:pt x="17004" y="17040"/>
                    <a:pt x="16931" y="17090"/>
                    <a:pt x="16924" y="17091"/>
                  </a:cubicBezTo>
                  <a:cubicBezTo>
                    <a:pt x="16847" y="17103"/>
                    <a:pt x="16678" y="17237"/>
                    <a:pt x="16493" y="17384"/>
                  </a:cubicBezTo>
                  <a:cubicBezTo>
                    <a:pt x="16329" y="17514"/>
                    <a:pt x="16214" y="17603"/>
                    <a:pt x="16238" y="17614"/>
                  </a:cubicBezTo>
                  <a:cubicBezTo>
                    <a:pt x="16248" y="17622"/>
                    <a:pt x="16132" y="17697"/>
                    <a:pt x="16104" y="17702"/>
                  </a:cubicBezTo>
                  <a:cubicBezTo>
                    <a:pt x="16085" y="17729"/>
                    <a:pt x="16046" y="17739"/>
                    <a:pt x="15994" y="17739"/>
                  </a:cubicBezTo>
                  <a:cubicBezTo>
                    <a:pt x="15879" y="17739"/>
                    <a:pt x="15703" y="17689"/>
                    <a:pt x="15554" y="17662"/>
                  </a:cubicBezTo>
                  <a:cubicBezTo>
                    <a:pt x="15449" y="17640"/>
                    <a:pt x="15405" y="17633"/>
                    <a:pt x="15388" y="17633"/>
                  </a:cubicBezTo>
                  <a:cubicBezTo>
                    <a:pt x="15362" y="17633"/>
                    <a:pt x="15397" y="17649"/>
                    <a:pt x="15367" y="17649"/>
                  </a:cubicBezTo>
                  <a:cubicBezTo>
                    <a:pt x="15320" y="17648"/>
                    <a:pt x="15222" y="17635"/>
                    <a:pt x="15179" y="17635"/>
                  </a:cubicBezTo>
                  <a:cubicBezTo>
                    <a:pt x="15173" y="17635"/>
                    <a:pt x="15168" y="17635"/>
                    <a:pt x="15164" y="17636"/>
                  </a:cubicBezTo>
                  <a:cubicBezTo>
                    <a:pt x="15160" y="17636"/>
                    <a:pt x="15155" y="17637"/>
                    <a:pt x="15149" y="17637"/>
                  </a:cubicBezTo>
                  <a:cubicBezTo>
                    <a:pt x="15064" y="17637"/>
                    <a:pt x="14815" y="17578"/>
                    <a:pt x="14681" y="17547"/>
                  </a:cubicBezTo>
                  <a:cubicBezTo>
                    <a:pt x="14452" y="17496"/>
                    <a:pt x="14487" y="17490"/>
                    <a:pt x="14538" y="17490"/>
                  </a:cubicBezTo>
                  <a:cubicBezTo>
                    <a:pt x="14548" y="17490"/>
                    <a:pt x="14558" y="17490"/>
                    <a:pt x="14567" y="17490"/>
                  </a:cubicBezTo>
                  <a:cubicBezTo>
                    <a:pt x="14636" y="17492"/>
                    <a:pt x="14831" y="17524"/>
                    <a:pt x="14955" y="17539"/>
                  </a:cubicBezTo>
                  <a:cubicBezTo>
                    <a:pt x="14958" y="17539"/>
                    <a:pt x="14960" y="17539"/>
                    <a:pt x="14961" y="17539"/>
                  </a:cubicBezTo>
                  <a:cubicBezTo>
                    <a:pt x="14976" y="17539"/>
                    <a:pt x="14945" y="17527"/>
                    <a:pt x="14920" y="17518"/>
                  </a:cubicBezTo>
                  <a:cubicBezTo>
                    <a:pt x="14909" y="17517"/>
                    <a:pt x="14814" y="17497"/>
                    <a:pt x="14780" y="17490"/>
                  </a:cubicBezTo>
                  <a:cubicBezTo>
                    <a:pt x="14524" y="17452"/>
                    <a:pt x="14361" y="17419"/>
                    <a:pt x="14325" y="17386"/>
                  </a:cubicBezTo>
                  <a:cubicBezTo>
                    <a:pt x="14325" y="17386"/>
                    <a:pt x="14064" y="17325"/>
                    <a:pt x="14009" y="17316"/>
                  </a:cubicBezTo>
                  <a:cubicBezTo>
                    <a:pt x="13834" y="17293"/>
                    <a:pt x="13728" y="17272"/>
                    <a:pt x="13487" y="17219"/>
                  </a:cubicBezTo>
                  <a:cubicBezTo>
                    <a:pt x="13262" y="17171"/>
                    <a:pt x="12804" y="17088"/>
                    <a:pt x="12705" y="17088"/>
                  </a:cubicBezTo>
                  <a:cubicBezTo>
                    <a:pt x="12702" y="17088"/>
                    <a:pt x="12699" y="17088"/>
                    <a:pt x="12697" y="17088"/>
                  </a:cubicBezTo>
                  <a:cubicBezTo>
                    <a:pt x="12570" y="17097"/>
                    <a:pt x="13125" y="17174"/>
                    <a:pt x="13276" y="17218"/>
                  </a:cubicBezTo>
                  <a:cubicBezTo>
                    <a:pt x="13340" y="17233"/>
                    <a:pt x="13519" y="17272"/>
                    <a:pt x="13615" y="17294"/>
                  </a:cubicBezTo>
                  <a:cubicBezTo>
                    <a:pt x="13673" y="17309"/>
                    <a:pt x="13719" y="17328"/>
                    <a:pt x="13700" y="17328"/>
                  </a:cubicBezTo>
                  <a:cubicBezTo>
                    <a:pt x="13699" y="17328"/>
                    <a:pt x="13698" y="17328"/>
                    <a:pt x="13696" y="17328"/>
                  </a:cubicBezTo>
                  <a:cubicBezTo>
                    <a:pt x="13623" y="17318"/>
                    <a:pt x="13574" y="17313"/>
                    <a:pt x="13554" y="17313"/>
                  </a:cubicBezTo>
                  <a:cubicBezTo>
                    <a:pt x="13522" y="17313"/>
                    <a:pt x="13567" y="17327"/>
                    <a:pt x="13709" y="17362"/>
                  </a:cubicBezTo>
                  <a:cubicBezTo>
                    <a:pt x="13919" y="17412"/>
                    <a:pt x="13943" y="17430"/>
                    <a:pt x="13887" y="17433"/>
                  </a:cubicBezTo>
                  <a:cubicBezTo>
                    <a:pt x="13886" y="17433"/>
                    <a:pt x="13886" y="17433"/>
                    <a:pt x="13885" y="17433"/>
                  </a:cubicBezTo>
                  <a:cubicBezTo>
                    <a:pt x="13855" y="17433"/>
                    <a:pt x="13638" y="17397"/>
                    <a:pt x="13607" y="17389"/>
                  </a:cubicBezTo>
                  <a:cubicBezTo>
                    <a:pt x="13378" y="17331"/>
                    <a:pt x="13172" y="17278"/>
                    <a:pt x="12950" y="17222"/>
                  </a:cubicBezTo>
                  <a:cubicBezTo>
                    <a:pt x="12913" y="17222"/>
                    <a:pt x="12882" y="17221"/>
                    <a:pt x="12863" y="17221"/>
                  </a:cubicBezTo>
                  <a:cubicBezTo>
                    <a:pt x="12835" y="17224"/>
                    <a:pt x="12810" y="17228"/>
                    <a:pt x="12785" y="17233"/>
                  </a:cubicBezTo>
                  <a:cubicBezTo>
                    <a:pt x="12688" y="17209"/>
                    <a:pt x="12572" y="17181"/>
                    <a:pt x="12501" y="17165"/>
                  </a:cubicBezTo>
                  <a:cubicBezTo>
                    <a:pt x="12450" y="17150"/>
                    <a:pt x="12479" y="17147"/>
                    <a:pt x="12441" y="17135"/>
                  </a:cubicBezTo>
                  <a:cubicBezTo>
                    <a:pt x="12397" y="17119"/>
                    <a:pt x="12327" y="17096"/>
                    <a:pt x="12251" y="17083"/>
                  </a:cubicBezTo>
                  <a:cubicBezTo>
                    <a:pt x="12125" y="17060"/>
                    <a:pt x="12069" y="17052"/>
                    <a:pt x="12045" y="17052"/>
                  </a:cubicBezTo>
                  <a:cubicBezTo>
                    <a:pt x="12016" y="17052"/>
                    <a:pt x="12031" y="17062"/>
                    <a:pt x="12029" y="17068"/>
                  </a:cubicBezTo>
                  <a:cubicBezTo>
                    <a:pt x="12020" y="17087"/>
                    <a:pt x="12049" y="17113"/>
                    <a:pt x="12008" y="17127"/>
                  </a:cubicBezTo>
                  <a:cubicBezTo>
                    <a:pt x="12004" y="17128"/>
                    <a:pt x="11996" y="17129"/>
                    <a:pt x="11986" y="17129"/>
                  </a:cubicBezTo>
                  <a:cubicBezTo>
                    <a:pt x="11890" y="17129"/>
                    <a:pt x="11557" y="17077"/>
                    <a:pt x="11331" y="17027"/>
                  </a:cubicBezTo>
                  <a:cubicBezTo>
                    <a:pt x="11253" y="17009"/>
                    <a:pt x="11183" y="16993"/>
                    <a:pt x="11111" y="16977"/>
                  </a:cubicBezTo>
                  <a:cubicBezTo>
                    <a:pt x="11058" y="16964"/>
                    <a:pt x="11063" y="16958"/>
                    <a:pt x="11103" y="16958"/>
                  </a:cubicBezTo>
                  <a:cubicBezTo>
                    <a:pt x="11139" y="16958"/>
                    <a:pt x="11203" y="16963"/>
                    <a:pt x="11278" y="16974"/>
                  </a:cubicBezTo>
                  <a:cubicBezTo>
                    <a:pt x="11653" y="17028"/>
                    <a:pt x="11765" y="17045"/>
                    <a:pt x="11801" y="17045"/>
                  </a:cubicBezTo>
                  <a:cubicBezTo>
                    <a:pt x="11816" y="17045"/>
                    <a:pt x="11818" y="17042"/>
                    <a:pt x="11820" y="17037"/>
                  </a:cubicBezTo>
                  <a:cubicBezTo>
                    <a:pt x="11826" y="17024"/>
                    <a:pt x="11652" y="16981"/>
                    <a:pt x="11646" y="16971"/>
                  </a:cubicBezTo>
                  <a:cubicBezTo>
                    <a:pt x="11596" y="16894"/>
                    <a:pt x="11620" y="16897"/>
                    <a:pt x="11211" y="16794"/>
                  </a:cubicBezTo>
                  <a:lnTo>
                    <a:pt x="11211" y="16794"/>
                  </a:lnTo>
                  <a:cubicBezTo>
                    <a:pt x="11211" y="16796"/>
                    <a:pt x="11205" y="16797"/>
                    <a:pt x="11194" y="16797"/>
                  </a:cubicBezTo>
                  <a:cubicBezTo>
                    <a:pt x="11154" y="16797"/>
                    <a:pt x="11054" y="16787"/>
                    <a:pt x="11011" y="16787"/>
                  </a:cubicBezTo>
                  <a:cubicBezTo>
                    <a:pt x="10970" y="16787"/>
                    <a:pt x="10979" y="16796"/>
                    <a:pt x="11133" y="16828"/>
                  </a:cubicBezTo>
                  <a:cubicBezTo>
                    <a:pt x="11286" y="16860"/>
                    <a:pt x="11345" y="16888"/>
                    <a:pt x="11396" y="16910"/>
                  </a:cubicBezTo>
                  <a:cubicBezTo>
                    <a:pt x="11416" y="16918"/>
                    <a:pt x="11395" y="16921"/>
                    <a:pt x="11360" y="16921"/>
                  </a:cubicBezTo>
                  <a:cubicBezTo>
                    <a:pt x="11343" y="16921"/>
                    <a:pt x="11323" y="16920"/>
                    <a:pt x="11302" y="16919"/>
                  </a:cubicBezTo>
                  <a:cubicBezTo>
                    <a:pt x="11286" y="16916"/>
                    <a:pt x="11123" y="16890"/>
                    <a:pt x="11037" y="16875"/>
                  </a:cubicBezTo>
                  <a:cubicBezTo>
                    <a:pt x="10949" y="16857"/>
                    <a:pt x="10862" y="16841"/>
                    <a:pt x="10794" y="16828"/>
                  </a:cubicBezTo>
                  <a:cubicBezTo>
                    <a:pt x="10403" y="16774"/>
                    <a:pt x="10359" y="16756"/>
                    <a:pt x="10343" y="16731"/>
                  </a:cubicBezTo>
                  <a:cubicBezTo>
                    <a:pt x="10324" y="16701"/>
                    <a:pt x="10215" y="16657"/>
                    <a:pt x="9715" y="16584"/>
                  </a:cubicBezTo>
                  <a:lnTo>
                    <a:pt x="9715" y="16584"/>
                  </a:lnTo>
                  <a:cubicBezTo>
                    <a:pt x="9722" y="16584"/>
                    <a:pt x="9729" y="16585"/>
                    <a:pt x="9737" y="16585"/>
                  </a:cubicBezTo>
                  <a:cubicBezTo>
                    <a:pt x="9706" y="16579"/>
                    <a:pt x="9675" y="16573"/>
                    <a:pt x="9642" y="16566"/>
                  </a:cubicBezTo>
                  <a:cubicBezTo>
                    <a:pt x="9642" y="16566"/>
                    <a:pt x="9641" y="16566"/>
                    <a:pt x="9640" y="16566"/>
                  </a:cubicBezTo>
                  <a:lnTo>
                    <a:pt x="9640" y="16566"/>
                  </a:lnTo>
                  <a:cubicBezTo>
                    <a:pt x="9653" y="16570"/>
                    <a:pt x="9665" y="16574"/>
                    <a:pt x="9675" y="16578"/>
                  </a:cubicBezTo>
                  <a:cubicBezTo>
                    <a:pt x="9588" y="16571"/>
                    <a:pt x="9544" y="16563"/>
                    <a:pt x="9548" y="16563"/>
                  </a:cubicBezTo>
                  <a:cubicBezTo>
                    <a:pt x="9574" y="16565"/>
                    <a:pt x="9609" y="16565"/>
                    <a:pt x="9640" y="16566"/>
                  </a:cubicBezTo>
                  <a:lnTo>
                    <a:pt x="9640" y="16566"/>
                  </a:lnTo>
                  <a:cubicBezTo>
                    <a:pt x="9498" y="16522"/>
                    <a:pt x="9187" y="16466"/>
                    <a:pt x="9310" y="16451"/>
                  </a:cubicBezTo>
                  <a:cubicBezTo>
                    <a:pt x="9332" y="16450"/>
                    <a:pt x="9175" y="16420"/>
                    <a:pt x="9072" y="16403"/>
                  </a:cubicBezTo>
                  <a:cubicBezTo>
                    <a:pt x="9004" y="16390"/>
                    <a:pt x="8861" y="16372"/>
                    <a:pt x="8798" y="16367"/>
                  </a:cubicBezTo>
                  <a:cubicBezTo>
                    <a:pt x="8775" y="16365"/>
                    <a:pt x="8753" y="16364"/>
                    <a:pt x="8735" y="16364"/>
                  </a:cubicBezTo>
                  <a:cubicBezTo>
                    <a:pt x="8703" y="16364"/>
                    <a:pt x="8686" y="16368"/>
                    <a:pt x="8699" y="16373"/>
                  </a:cubicBezTo>
                  <a:cubicBezTo>
                    <a:pt x="8748" y="16385"/>
                    <a:pt x="8841" y="16410"/>
                    <a:pt x="8891" y="16423"/>
                  </a:cubicBezTo>
                  <a:cubicBezTo>
                    <a:pt x="8913" y="16432"/>
                    <a:pt x="8855" y="16432"/>
                    <a:pt x="8832" y="16437"/>
                  </a:cubicBezTo>
                  <a:cubicBezTo>
                    <a:pt x="8732" y="16420"/>
                    <a:pt x="8627" y="16403"/>
                    <a:pt x="8539" y="16388"/>
                  </a:cubicBezTo>
                  <a:cubicBezTo>
                    <a:pt x="8498" y="16381"/>
                    <a:pt x="8476" y="16373"/>
                    <a:pt x="8477" y="16370"/>
                  </a:cubicBezTo>
                  <a:cubicBezTo>
                    <a:pt x="8495" y="16347"/>
                    <a:pt x="8330" y="16313"/>
                    <a:pt x="7952" y="16278"/>
                  </a:cubicBezTo>
                  <a:cubicBezTo>
                    <a:pt x="7739" y="16258"/>
                    <a:pt x="7419" y="16228"/>
                    <a:pt x="7263" y="16228"/>
                  </a:cubicBezTo>
                  <a:cubicBezTo>
                    <a:pt x="7188" y="16228"/>
                    <a:pt x="7151" y="16235"/>
                    <a:pt x="7181" y="16253"/>
                  </a:cubicBezTo>
                  <a:cubicBezTo>
                    <a:pt x="7171" y="16251"/>
                    <a:pt x="6977" y="16248"/>
                    <a:pt x="6860" y="16245"/>
                  </a:cubicBezTo>
                  <a:cubicBezTo>
                    <a:pt x="6765" y="16242"/>
                    <a:pt x="6682" y="16241"/>
                    <a:pt x="6613" y="16241"/>
                  </a:cubicBezTo>
                  <a:cubicBezTo>
                    <a:pt x="6408" y="16241"/>
                    <a:pt x="6319" y="16253"/>
                    <a:pt x="6341" y="16272"/>
                  </a:cubicBezTo>
                  <a:cubicBezTo>
                    <a:pt x="6347" y="16278"/>
                    <a:pt x="6431" y="16279"/>
                    <a:pt x="6479" y="16287"/>
                  </a:cubicBezTo>
                  <a:cubicBezTo>
                    <a:pt x="6503" y="16282"/>
                    <a:pt x="6525" y="16279"/>
                    <a:pt x="6551" y="16276"/>
                  </a:cubicBezTo>
                  <a:cubicBezTo>
                    <a:pt x="6576" y="16273"/>
                    <a:pt x="6603" y="16270"/>
                    <a:pt x="6629" y="16267"/>
                  </a:cubicBezTo>
                  <a:cubicBezTo>
                    <a:pt x="6790" y="16284"/>
                    <a:pt x="6915" y="16285"/>
                    <a:pt x="7105" y="16287"/>
                  </a:cubicBezTo>
                  <a:cubicBezTo>
                    <a:pt x="7160" y="16288"/>
                    <a:pt x="7450" y="16313"/>
                    <a:pt x="7636" y="16334"/>
                  </a:cubicBezTo>
                  <a:cubicBezTo>
                    <a:pt x="7798" y="16353"/>
                    <a:pt x="7878" y="16329"/>
                    <a:pt x="8131" y="16375"/>
                  </a:cubicBezTo>
                  <a:cubicBezTo>
                    <a:pt x="8305" y="16398"/>
                    <a:pt x="8633" y="16444"/>
                    <a:pt x="8880" y="16478"/>
                  </a:cubicBezTo>
                  <a:cubicBezTo>
                    <a:pt x="8741" y="16473"/>
                    <a:pt x="8624" y="16470"/>
                    <a:pt x="8510" y="16468"/>
                  </a:cubicBezTo>
                  <a:lnTo>
                    <a:pt x="8510" y="16468"/>
                  </a:lnTo>
                  <a:cubicBezTo>
                    <a:pt x="8648" y="16490"/>
                    <a:pt x="8791" y="16518"/>
                    <a:pt x="8922" y="16532"/>
                  </a:cubicBezTo>
                  <a:cubicBezTo>
                    <a:pt x="9294" y="16575"/>
                    <a:pt x="9283" y="16581"/>
                    <a:pt x="9213" y="16581"/>
                  </a:cubicBezTo>
                  <a:cubicBezTo>
                    <a:pt x="9187" y="16581"/>
                    <a:pt x="9153" y="16580"/>
                    <a:pt x="9128" y="16580"/>
                  </a:cubicBezTo>
                  <a:cubicBezTo>
                    <a:pt x="9109" y="16580"/>
                    <a:pt x="9095" y="16581"/>
                    <a:pt x="9092" y="16582"/>
                  </a:cubicBezTo>
                  <a:cubicBezTo>
                    <a:pt x="9080" y="16587"/>
                    <a:pt x="9125" y="16601"/>
                    <a:pt x="9079" y="16601"/>
                  </a:cubicBezTo>
                  <a:cubicBezTo>
                    <a:pt x="9055" y="16601"/>
                    <a:pt x="9007" y="16597"/>
                    <a:pt x="8913" y="16587"/>
                  </a:cubicBezTo>
                  <a:cubicBezTo>
                    <a:pt x="8699" y="16565"/>
                    <a:pt x="8495" y="16540"/>
                    <a:pt x="8362" y="16513"/>
                  </a:cubicBezTo>
                  <a:cubicBezTo>
                    <a:pt x="8242" y="16488"/>
                    <a:pt x="8102" y="16459"/>
                    <a:pt x="7996" y="16438"/>
                  </a:cubicBezTo>
                  <a:cubicBezTo>
                    <a:pt x="7673" y="16366"/>
                    <a:pt x="7088" y="16305"/>
                    <a:pt x="6480" y="16305"/>
                  </a:cubicBezTo>
                  <a:cubicBezTo>
                    <a:pt x="6459" y="16305"/>
                    <a:pt x="6437" y="16306"/>
                    <a:pt x="6416" y="16306"/>
                  </a:cubicBezTo>
                  <a:cubicBezTo>
                    <a:pt x="6339" y="16307"/>
                    <a:pt x="6277" y="16308"/>
                    <a:pt x="6227" y="16308"/>
                  </a:cubicBezTo>
                  <a:cubicBezTo>
                    <a:pt x="6069" y="16308"/>
                    <a:pt x="6022" y="16301"/>
                    <a:pt x="5958" y="16295"/>
                  </a:cubicBezTo>
                  <a:cubicBezTo>
                    <a:pt x="5863" y="16287"/>
                    <a:pt x="5858" y="16276"/>
                    <a:pt x="5813" y="16266"/>
                  </a:cubicBezTo>
                  <a:cubicBezTo>
                    <a:pt x="5691" y="16292"/>
                    <a:pt x="5698" y="16313"/>
                    <a:pt x="5691" y="16334"/>
                  </a:cubicBezTo>
                  <a:cubicBezTo>
                    <a:pt x="5689" y="16342"/>
                    <a:pt x="5731" y="16345"/>
                    <a:pt x="5794" y="16345"/>
                  </a:cubicBezTo>
                  <a:cubicBezTo>
                    <a:pt x="5857" y="16345"/>
                    <a:pt x="5941" y="16342"/>
                    <a:pt x="6023" y="16340"/>
                  </a:cubicBezTo>
                  <a:cubicBezTo>
                    <a:pt x="6137" y="16336"/>
                    <a:pt x="6258" y="16327"/>
                    <a:pt x="6362" y="16327"/>
                  </a:cubicBezTo>
                  <a:cubicBezTo>
                    <a:pt x="6422" y="16327"/>
                    <a:pt x="6477" y="16330"/>
                    <a:pt x="6522" y="16338"/>
                  </a:cubicBezTo>
                  <a:cubicBezTo>
                    <a:pt x="6598" y="16351"/>
                    <a:pt x="6784" y="16372"/>
                    <a:pt x="6575" y="16385"/>
                  </a:cubicBezTo>
                  <a:cubicBezTo>
                    <a:pt x="6382" y="16395"/>
                    <a:pt x="6418" y="16428"/>
                    <a:pt x="6328" y="16450"/>
                  </a:cubicBezTo>
                  <a:cubicBezTo>
                    <a:pt x="6301" y="16456"/>
                    <a:pt x="6201" y="16465"/>
                    <a:pt x="6111" y="16466"/>
                  </a:cubicBezTo>
                  <a:cubicBezTo>
                    <a:pt x="5688" y="16476"/>
                    <a:pt x="5741" y="16516"/>
                    <a:pt x="5277" y="16544"/>
                  </a:cubicBezTo>
                  <a:cubicBezTo>
                    <a:pt x="5270" y="16544"/>
                    <a:pt x="5277" y="16553"/>
                    <a:pt x="5277" y="16557"/>
                  </a:cubicBezTo>
                  <a:cubicBezTo>
                    <a:pt x="5277" y="16557"/>
                    <a:pt x="5277" y="16554"/>
                    <a:pt x="5613" y="16537"/>
                  </a:cubicBezTo>
                  <a:lnTo>
                    <a:pt x="5613" y="16537"/>
                  </a:lnTo>
                  <a:cubicBezTo>
                    <a:pt x="5053" y="16568"/>
                    <a:pt x="4903" y="16596"/>
                    <a:pt x="4754" y="16612"/>
                  </a:cubicBezTo>
                  <a:cubicBezTo>
                    <a:pt x="4288" y="16666"/>
                    <a:pt x="4206" y="16692"/>
                    <a:pt x="4094" y="16692"/>
                  </a:cubicBezTo>
                  <a:cubicBezTo>
                    <a:pt x="4070" y="16692"/>
                    <a:pt x="4045" y="16691"/>
                    <a:pt x="4014" y="16688"/>
                  </a:cubicBezTo>
                  <a:cubicBezTo>
                    <a:pt x="4012" y="16688"/>
                    <a:pt x="4010" y="16688"/>
                    <a:pt x="4008" y="16688"/>
                  </a:cubicBezTo>
                  <a:cubicBezTo>
                    <a:pt x="3982" y="16688"/>
                    <a:pt x="3926" y="16694"/>
                    <a:pt x="3903" y="16694"/>
                  </a:cubicBezTo>
                  <a:cubicBezTo>
                    <a:pt x="3897" y="16694"/>
                    <a:pt x="3893" y="16694"/>
                    <a:pt x="3893" y="16693"/>
                  </a:cubicBezTo>
                  <a:cubicBezTo>
                    <a:pt x="3896" y="16685"/>
                    <a:pt x="3955" y="16668"/>
                    <a:pt x="4021" y="16650"/>
                  </a:cubicBezTo>
                  <a:cubicBezTo>
                    <a:pt x="4049" y="16643"/>
                    <a:pt x="4184" y="16618"/>
                    <a:pt x="4231" y="16612"/>
                  </a:cubicBezTo>
                  <a:cubicBezTo>
                    <a:pt x="4417" y="16584"/>
                    <a:pt x="4573" y="16585"/>
                    <a:pt x="4767" y="16568"/>
                  </a:cubicBezTo>
                  <a:cubicBezTo>
                    <a:pt x="4952" y="16548"/>
                    <a:pt x="5227" y="16523"/>
                    <a:pt x="5280" y="16503"/>
                  </a:cubicBezTo>
                  <a:cubicBezTo>
                    <a:pt x="5354" y="16478"/>
                    <a:pt x="5271" y="16471"/>
                    <a:pt x="5131" y="16471"/>
                  </a:cubicBezTo>
                  <a:cubicBezTo>
                    <a:pt x="5080" y="16471"/>
                    <a:pt x="5022" y="16472"/>
                    <a:pt x="4961" y="16473"/>
                  </a:cubicBezTo>
                  <a:cubicBezTo>
                    <a:pt x="4775" y="16481"/>
                    <a:pt x="4564" y="16499"/>
                    <a:pt x="4456" y="16499"/>
                  </a:cubicBezTo>
                  <a:cubicBezTo>
                    <a:pt x="4430" y="16499"/>
                    <a:pt x="4410" y="16498"/>
                    <a:pt x="4398" y="16495"/>
                  </a:cubicBezTo>
                  <a:cubicBezTo>
                    <a:pt x="4228" y="16529"/>
                    <a:pt x="4061" y="16562"/>
                    <a:pt x="3890" y="16596"/>
                  </a:cubicBezTo>
                  <a:cubicBezTo>
                    <a:pt x="3800" y="16618"/>
                    <a:pt x="3628" y="16656"/>
                    <a:pt x="3621" y="16659"/>
                  </a:cubicBezTo>
                  <a:cubicBezTo>
                    <a:pt x="3612" y="16653"/>
                    <a:pt x="3618" y="16640"/>
                    <a:pt x="3691" y="16618"/>
                  </a:cubicBezTo>
                  <a:cubicBezTo>
                    <a:pt x="3796" y="16579"/>
                    <a:pt x="3977" y="16537"/>
                    <a:pt x="4111" y="16516"/>
                  </a:cubicBezTo>
                  <a:cubicBezTo>
                    <a:pt x="4624" y="16425"/>
                    <a:pt x="4624" y="16448"/>
                    <a:pt x="4620" y="16413"/>
                  </a:cubicBezTo>
                  <a:cubicBezTo>
                    <a:pt x="4620" y="16406"/>
                    <a:pt x="4639" y="16395"/>
                    <a:pt x="4611" y="16392"/>
                  </a:cubicBezTo>
                  <a:cubicBezTo>
                    <a:pt x="4607" y="16392"/>
                    <a:pt x="4601" y="16392"/>
                    <a:pt x="4594" y="16392"/>
                  </a:cubicBezTo>
                  <a:cubicBezTo>
                    <a:pt x="4560" y="16392"/>
                    <a:pt x="4497" y="16395"/>
                    <a:pt x="4442" y="16401"/>
                  </a:cubicBezTo>
                  <a:cubicBezTo>
                    <a:pt x="4362" y="16409"/>
                    <a:pt x="4250" y="16437"/>
                    <a:pt x="4192" y="16451"/>
                  </a:cubicBezTo>
                  <a:cubicBezTo>
                    <a:pt x="3880" y="16522"/>
                    <a:pt x="3504" y="16632"/>
                    <a:pt x="3371" y="16644"/>
                  </a:cubicBezTo>
                  <a:cubicBezTo>
                    <a:pt x="3210" y="16671"/>
                    <a:pt x="3132" y="16699"/>
                    <a:pt x="2885" y="16794"/>
                  </a:cubicBezTo>
                  <a:cubicBezTo>
                    <a:pt x="2672" y="16899"/>
                    <a:pt x="2425" y="16999"/>
                    <a:pt x="2195" y="17143"/>
                  </a:cubicBezTo>
                  <a:cubicBezTo>
                    <a:pt x="2155" y="17165"/>
                    <a:pt x="1988" y="17243"/>
                    <a:pt x="1955" y="17255"/>
                  </a:cubicBezTo>
                  <a:cubicBezTo>
                    <a:pt x="1945" y="17259"/>
                    <a:pt x="1938" y="17261"/>
                    <a:pt x="1934" y="17261"/>
                  </a:cubicBezTo>
                  <a:cubicBezTo>
                    <a:pt x="1923" y="17261"/>
                    <a:pt x="1935" y="17244"/>
                    <a:pt x="1932" y="17238"/>
                  </a:cubicBezTo>
                  <a:lnTo>
                    <a:pt x="1932" y="17238"/>
                  </a:lnTo>
                  <a:cubicBezTo>
                    <a:pt x="1867" y="17275"/>
                    <a:pt x="1789" y="17322"/>
                    <a:pt x="1743" y="17349"/>
                  </a:cubicBezTo>
                  <a:cubicBezTo>
                    <a:pt x="1543" y="17450"/>
                    <a:pt x="1365" y="17553"/>
                    <a:pt x="1168" y="17705"/>
                  </a:cubicBezTo>
                  <a:cubicBezTo>
                    <a:pt x="1033" y="17808"/>
                    <a:pt x="886" y="17970"/>
                    <a:pt x="853" y="18039"/>
                  </a:cubicBezTo>
                  <a:cubicBezTo>
                    <a:pt x="830" y="18083"/>
                    <a:pt x="810" y="18123"/>
                    <a:pt x="826" y="18123"/>
                  </a:cubicBezTo>
                  <a:cubicBezTo>
                    <a:pt x="835" y="18123"/>
                    <a:pt x="859" y="18107"/>
                    <a:pt x="905" y="18066"/>
                  </a:cubicBezTo>
                  <a:lnTo>
                    <a:pt x="905" y="18066"/>
                  </a:lnTo>
                  <a:cubicBezTo>
                    <a:pt x="898" y="18073"/>
                    <a:pt x="891" y="18081"/>
                    <a:pt x="884" y="18089"/>
                  </a:cubicBezTo>
                  <a:cubicBezTo>
                    <a:pt x="840" y="18139"/>
                    <a:pt x="793" y="18195"/>
                    <a:pt x="753" y="18252"/>
                  </a:cubicBezTo>
                  <a:cubicBezTo>
                    <a:pt x="759" y="18246"/>
                    <a:pt x="764" y="18241"/>
                    <a:pt x="769" y="18235"/>
                  </a:cubicBezTo>
                  <a:lnTo>
                    <a:pt x="769" y="18235"/>
                  </a:lnTo>
                  <a:cubicBezTo>
                    <a:pt x="596" y="18454"/>
                    <a:pt x="519" y="18601"/>
                    <a:pt x="519" y="18626"/>
                  </a:cubicBezTo>
                  <a:cubicBezTo>
                    <a:pt x="519" y="18664"/>
                    <a:pt x="561" y="18638"/>
                    <a:pt x="561" y="18676"/>
                  </a:cubicBezTo>
                  <a:cubicBezTo>
                    <a:pt x="556" y="18682"/>
                    <a:pt x="468" y="18861"/>
                    <a:pt x="425" y="18964"/>
                  </a:cubicBezTo>
                  <a:cubicBezTo>
                    <a:pt x="375" y="19011"/>
                    <a:pt x="291" y="19188"/>
                    <a:pt x="218" y="19519"/>
                  </a:cubicBezTo>
                  <a:cubicBezTo>
                    <a:pt x="183" y="19668"/>
                    <a:pt x="169" y="19718"/>
                    <a:pt x="163" y="19718"/>
                  </a:cubicBezTo>
                  <a:cubicBezTo>
                    <a:pt x="159" y="19718"/>
                    <a:pt x="158" y="19701"/>
                    <a:pt x="157" y="19678"/>
                  </a:cubicBezTo>
                  <a:cubicBezTo>
                    <a:pt x="181" y="19498"/>
                    <a:pt x="175" y="19435"/>
                    <a:pt x="154" y="19435"/>
                  </a:cubicBezTo>
                  <a:cubicBezTo>
                    <a:pt x="125" y="19435"/>
                    <a:pt x="64" y="19568"/>
                    <a:pt x="18" y="19666"/>
                  </a:cubicBezTo>
                  <a:cubicBezTo>
                    <a:pt x="10" y="19745"/>
                    <a:pt x="0" y="19856"/>
                    <a:pt x="1" y="19894"/>
                  </a:cubicBezTo>
                  <a:cubicBezTo>
                    <a:pt x="4" y="19966"/>
                    <a:pt x="25" y="19934"/>
                    <a:pt x="28" y="20056"/>
                  </a:cubicBezTo>
                  <a:cubicBezTo>
                    <a:pt x="25" y="20179"/>
                    <a:pt x="34" y="20440"/>
                    <a:pt x="72" y="20637"/>
                  </a:cubicBezTo>
                  <a:cubicBezTo>
                    <a:pt x="106" y="20850"/>
                    <a:pt x="212" y="21221"/>
                    <a:pt x="268" y="21256"/>
                  </a:cubicBezTo>
                  <a:cubicBezTo>
                    <a:pt x="274" y="21262"/>
                    <a:pt x="280" y="21264"/>
                    <a:pt x="284" y="21264"/>
                  </a:cubicBezTo>
                  <a:cubicBezTo>
                    <a:pt x="300" y="21264"/>
                    <a:pt x="299" y="21230"/>
                    <a:pt x="285" y="21170"/>
                  </a:cubicBezTo>
                  <a:cubicBezTo>
                    <a:pt x="280" y="21095"/>
                    <a:pt x="253" y="20984"/>
                    <a:pt x="216" y="20793"/>
                  </a:cubicBezTo>
                  <a:cubicBezTo>
                    <a:pt x="181" y="20586"/>
                    <a:pt x="182" y="20462"/>
                    <a:pt x="193" y="20366"/>
                  </a:cubicBezTo>
                  <a:cubicBezTo>
                    <a:pt x="196" y="20271"/>
                    <a:pt x="210" y="20202"/>
                    <a:pt x="231" y="20099"/>
                  </a:cubicBezTo>
                  <a:cubicBezTo>
                    <a:pt x="231" y="20085"/>
                    <a:pt x="235" y="20050"/>
                    <a:pt x="237" y="20025"/>
                  </a:cubicBezTo>
                  <a:cubicBezTo>
                    <a:pt x="237" y="19769"/>
                    <a:pt x="272" y="19516"/>
                    <a:pt x="344" y="19263"/>
                  </a:cubicBezTo>
                  <a:cubicBezTo>
                    <a:pt x="355" y="19230"/>
                    <a:pt x="388" y="19133"/>
                    <a:pt x="391" y="19126"/>
                  </a:cubicBezTo>
                  <a:cubicBezTo>
                    <a:pt x="403" y="19104"/>
                    <a:pt x="417" y="19077"/>
                    <a:pt x="420" y="19077"/>
                  </a:cubicBezTo>
                  <a:cubicBezTo>
                    <a:pt x="421" y="19077"/>
                    <a:pt x="421" y="19080"/>
                    <a:pt x="419" y="19086"/>
                  </a:cubicBezTo>
                  <a:cubicBezTo>
                    <a:pt x="322" y="19406"/>
                    <a:pt x="277" y="19750"/>
                    <a:pt x="294" y="20085"/>
                  </a:cubicBezTo>
                  <a:cubicBezTo>
                    <a:pt x="296" y="20171"/>
                    <a:pt x="297" y="20247"/>
                    <a:pt x="302" y="20396"/>
                  </a:cubicBezTo>
                  <a:cubicBezTo>
                    <a:pt x="296" y="20419"/>
                    <a:pt x="332" y="20627"/>
                    <a:pt x="368" y="20747"/>
                  </a:cubicBezTo>
                  <a:cubicBezTo>
                    <a:pt x="359" y="20637"/>
                    <a:pt x="341" y="20530"/>
                    <a:pt x="350" y="20421"/>
                  </a:cubicBezTo>
                  <a:cubicBezTo>
                    <a:pt x="344" y="20397"/>
                    <a:pt x="340" y="20384"/>
                    <a:pt x="334" y="20349"/>
                  </a:cubicBezTo>
                  <a:cubicBezTo>
                    <a:pt x="330" y="20310"/>
                    <a:pt x="315" y="20252"/>
                    <a:pt x="316" y="20203"/>
                  </a:cubicBezTo>
                  <a:cubicBezTo>
                    <a:pt x="324" y="20188"/>
                    <a:pt x="333" y="20147"/>
                    <a:pt x="340" y="20147"/>
                  </a:cubicBezTo>
                  <a:cubicBezTo>
                    <a:pt x="341" y="20147"/>
                    <a:pt x="343" y="20151"/>
                    <a:pt x="344" y="20159"/>
                  </a:cubicBezTo>
                  <a:cubicBezTo>
                    <a:pt x="343" y="20185"/>
                    <a:pt x="358" y="20332"/>
                    <a:pt x="366" y="20430"/>
                  </a:cubicBezTo>
                  <a:cubicBezTo>
                    <a:pt x="368" y="20549"/>
                    <a:pt x="405" y="20677"/>
                    <a:pt x="416" y="20783"/>
                  </a:cubicBezTo>
                  <a:cubicBezTo>
                    <a:pt x="474" y="21017"/>
                    <a:pt x="521" y="21127"/>
                    <a:pt x="559" y="21152"/>
                  </a:cubicBezTo>
                  <a:cubicBezTo>
                    <a:pt x="565" y="21156"/>
                    <a:pt x="627" y="21271"/>
                    <a:pt x="655" y="21333"/>
                  </a:cubicBezTo>
                  <a:cubicBezTo>
                    <a:pt x="691" y="21388"/>
                    <a:pt x="750" y="21493"/>
                    <a:pt x="746" y="21493"/>
                  </a:cubicBezTo>
                  <a:cubicBezTo>
                    <a:pt x="746" y="21493"/>
                    <a:pt x="746" y="21493"/>
                    <a:pt x="746" y="21493"/>
                  </a:cubicBezTo>
                  <a:cubicBezTo>
                    <a:pt x="744" y="21492"/>
                    <a:pt x="742" y="21491"/>
                    <a:pt x="740" y="21491"/>
                  </a:cubicBezTo>
                  <a:cubicBezTo>
                    <a:pt x="722" y="21491"/>
                    <a:pt x="763" y="21598"/>
                    <a:pt x="878" y="21740"/>
                  </a:cubicBezTo>
                  <a:cubicBezTo>
                    <a:pt x="915" y="21789"/>
                    <a:pt x="960" y="21848"/>
                    <a:pt x="955" y="21848"/>
                  </a:cubicBezTo>
                  <a:cubicBezTo>
                    <a:pt x="952" y="21848"/>
                    <a:pt x="925" y="21819"/>
                    <a:pt x="853" y="21736"/>
                  </a:cubicBezTo>
                  <a:cubicBezTo>
                    <a:pt x="683" y="21546"/>
                    <a:pt x="562" y="21331"/>
                    <a:pt x="453" y="21097"/>
                  </a:cubicBezTo>
                  <a:cubicBezTo>
                    <a:pt x="399" y="20943"/>
                    <a:pt x="349" y="20774"/>
                    <a:pt x="339" y="20774"/>
                  </a:cubicBezTo>
                  <a:cubicBezTo>
                    <a:pt x="338" y="20774"/>
                    <a:pt x="337" y="20775"/>
                    <a:pt x="337" y="20777"/>
                  </a:cubicBezTo>
                  <a:cubicBezTo>
                    <a:pt x="337" y="20780"/>
                    <a:pt x="335" y="20780"/>
                    <a:pt x="333" y="20780"/>
                  </a:cubicBezTo>
                  <a:cubicBezTo>
                    <a:pt x="332" y="20780"/>
                    <a:pt x="332" y="20780"/>
                    <a:pt x="331" y="20780"/>
                  </a:cubicBezTo>
                  <a:cubicBezTo>
                    <a:pt x="322" y="20780"/>
                    <a:pt x="310" y="20784"/>
                    <a:pt x="368" y="20974"/>
                  </a:cubicBezTo>
                  <a:cubicBezTo>
                    <a:pt x="484" y="21311"/>
                    <a:pt x="547" y="21461"/>
                    <a:pt x="530" y="21461"/>
                  </a:cubicBezTo>
                  <a:cubicBezTo>
                    <a:pt x="523" y="21461"/>
                    <a:pt x="502" y="21434"/>
                    <a:pt x="463" y="21383"/>
                  </a:cubicBezTo>
                  <a:cubicBezTo>
                    <a:pt x="410" y="21287"/>
                    <a:pt x="382" y="21250"/>
                    <a:pt x="374" y="21250"/>
                  </a:cubicBezTo>
                  <a:cubicBezTo>
                    <a:pt x="352" y="21250"/>
                    <a:pt x="456" y="21499"/>
                    <a:pt x="559" y="21655"/>
                  </a:cubicBezTo>
                  <a:cubicBezTo>
                    <a:pt x="662" y="21849"/>
                    <a:pt x="925" y="22116"/>
                    <a:pt x="1061" y="22207"/>
                  </a:cubicBezTo>
                  <a:cubicBezTo>
                    <a:pt x="1131" y="22260"/>
                    <a:pt x="1127" y="22244"/>
                    <a:pt x="1180" y="22269"/>
                  </a:cubicBezTo>
                  <a:cubicBezTo>
                    <a:pt x="1259" y="22304"/>
                    <a:pt x="1393" y="22413"/>
                    <a:pt x="1514" y="22497"/>
                  </a:cubicBezTo>
                  <a:cubicBezTo>
                    <a:pt x="1607" y="22558"/>
                    <a:pt x="1714" y="22631"/>
                    <a:pt x="1708" y="22638"/>
                  </a:cubicBezTo>
                  <a:cubicBezTo>
                    <a:pt x="1695" y="22656"/>
                    <a:pt x="1802" y="22720"/>
                    <a:pt x="2054" y="22822"/>
                  </a:cubicBezTo>
                  <a:cubicBezTo>
                    <a:pt x="2365" y="22936"/>
                    <a:pt x="2445" y="22960"/>
                    <a:pt x="2496" y="22960"/>
                  </a:cubicBezTo>
                  <a:cubicBezTo>
                    <a:pt x="2514" y="22960"/>
                    <a:pt x="2528" y="22957"/>
                    <a:pt x="2548" y="22954"/>
                  </a:cubicBezTo>
                  <a:cubicBezTo>
                    <a:pt x="2552" y="22953"/>
                    <a:pt x="2557" y="22953"/>
                    <a:pt x="2565" y="22953"/>
                  </a:cubicBezTo>
                  <a:cubicBezTo>
                    <a:pt x="2595" y="22953"/>
                    <a:pt x="2653" y="22959"/>
                    <a:pt x="2714" y="22973"/>
                  </a:cubicBezTo>
                  <a:cubicBezTo>
                    <a:pt x="2947" y="23034"/>
                    <a:pt x="3253" y="23094"/>
                    <a:pt x="3151" y="23097"/>
                  </a:cubicBezTo>
                  <a:cubicBezTo>
                    <a:pt x="3070" y="23092"/>
                    <a:pt x="2948" y="23088"/>
                    <a:pt x="2848" y="23075"/>
                  </a:cubicBezTo>
                  <a:cubicBezTo>
                    <a:pt x="2822" y="23073"/>
                    <a:pt x="2809" y="23072"/>
                    <a:pt x="2789" y="23072"/>
                  </a:cubicBezTo>
                  <a:cubicBezTo>
                    <a:pt x="2851" y="23088"/>
                    <a:pt x="2922" y="23107"/>
                    <a:pt x="2975" y="23115"/>
                  </a:cubicBezTo>
                  <a:cubicBezTo>
                    <a:pt x="3201" y="23153"/>
                    <a:pt x="3435" y="23179"/>
                    <a:pt x="3643" y="23191"/>
                  </a:cubicBezTo>
                  <a:cubicBezTo>
                    <a:pt x="3781" y="23198"/>
                    <a:pt x="3921" y="23202"/>
                    <a:pt x="4055" y="23202"/>
                  </a:cubicBezTo>
                  <a:cubicBezTo>
                    <a:pt x="4181" y="23202"/>
                    <a:pt x="4302" y="23198"/>
                    <a:pt x="4408" y="23191"/>
                  </a:cubicBezTo>
                  <a:cubicBezTo>
                    <a:pt x="4636" y="23181"/>
                    <a:pt x="4309" y="23169"/>
                    <a:pt x="4259" y="23156"/>
                  </a:cubicBezTo>
                  <a:cubicBezTo>
                    <a:pt x="4243" y="23153"/>
                    <a:pt x="4255" y="23145"/>
                    <a:pt x="4293" y="23144"/>
                  </a:cubicBezTo>
                  <a:cubicBezTo>
                    <a:pt x="4608" y="23131"/>
                    <a:pt x="4408" y="23107"/>
                    <a:pt x="4473" y="23088"/>
                  </a:cubicBezTo>
                  <a:cubicBezTo>
                    <a:pt x="4537" y="23069"/>
                    <a:pt x="4612" y="23047"/>
                    <a:pt x="4677" y="23028"/>
                  </a:cubicBezTo>
                  <a:cubicBezTo>
                    <a:pt x="4689" y="23025"/>
                    <a:pt x="4642" y="23020"/>
                    <a:pt x="4623" y="23017"/>
                  </a:cubicBezTo>
                  <a:cubicBezTo>
                    <a:pt x="4571" y="23022"/>
                    <a:pt x="4514" y="23026"/>
                    <a:pt x="4471" y="23031"/>
                  </a:cubicBezTo>
                  <a:cubicBezTo>
                    <a:pt x="4395" y="23037"/>
                    <a:pt x="4308" y="23042"/>
                    <a:pt x="4261" y="23050"/>
                  </a:cubicBezTo>
                  <a:cubicBezTo>
                    <a:pt x="4135" y="23069"/>
                    <a:pt x="3970" y="23085"/>
                    <a:pt x="3754" y="23085"/>
                  </a:cubicBezTo>
                  <a:cubicBezTo>
                    <a:pt x="3675" y="23085"/>
                    <a:pt x="3588" y="23083"/>
                    <a:pt x="3494" y="23078"/>
                  </a:cubicBezTo>
                  <a:cubicBezTo>
                    <a:pt x="3446" y="23041"/>
                    <a:pt x="3569" y="23038"/>
                    <a:pt x="3818" y="23029"/>
                  </a:cubicBezTo>
                  <a:cubicBezTo>
                    <a:pt x="3865" y="23029"/>
                    <a:pt x="3650" y="23001"/>
                    <a:pt x="3656" y="22989"/>
                  </a:cubicBezTo>
                  <a:cubicBezTo>
                    <a:pt x="3666" y="22981"/>
                    <a:pt x="3797" y="22978"/>
                    <a:pt x="3831" y="22967"/>
                  </a:cubicBezTo>
                  <a:cubicBezTo>
                    <a:pt x="3884" y="22951"/>
                    <a:pt x="3952" y="22946"/>
                    <a:pt x="4059" y="22946"/>
                  </a:cubicBezTo>
                  <a:cubicBezTo>
                    <a:pt x="4178" y="22946"/>
                    <a:pt x="4348" y="22953"/>
                    <a:pt x="4602" y="22962"/>
                  </a:cubicBezTo>
                  <a:cubicBezTo>
                    <a:pt x="4668" y="22962"/>
                    <a:pt x="4742" y="22964"/>
                    <a:pt x="4818" y="22964"/>
                  </a:cubicBezTo>
                  <a:cubicBezTo>
                    <a:pt x="4894" y="22964"/>
                    <a:pt x="4972" y="22962"/>
                    <a:pt x="5048" y="22957"/>
                  </a:cubicBezTo>
                  <a:cubicBezTo>
                    <a:pt x="5141" y="22952"/>
                    <a:pt x="5201" y="22950"/>
                    <a:pt x="5241" y="22950"/>
                  </a:cubicBezTo>
                  <a:cubicBezTo>
                    <a:pt x="5306" y="22950"/>
                    <a:pt x="5314" y="22956"/>
                    <a:pt x="5320" y="22963"/>
                  </a:cubicBezTo>
                  <a:cubicBezTo>
                    <a:pt x="5329" y="22973"/>
                    <a:pt x="5183" y="23016"/>
                    <a:pt x="5114" y="23034"/>
                  </a:cubicBezTo>
                  <a:cubicBezTo>
                    <a:pt x="4970" y="23072"/>
                    <a:pt x="4576" y="23097"/>
                    <a:pt x="4659" y="23129"/>
                  </a:cubicBezTo>
                  <a:cubicBezTo>
                    <a:pt x="4712" y="23148"/>
                    <a:pt x="4809" y="23166"/>
                    <a:pt x="5024" y="23170"/>
                  </a:cubicBezTo>
                  <a:cubicBezTo>
                    <a:pt x="5092" y="23170"/>
                    <a:pt x="4886" y="23201"/>
                    <a:pt x="4935" y="23207"/>
                  </a:cubicBezTo>
                  <a:cubicBezTo>
                    <a:pt x="4998" y="23216"/>
                    <a:pt x="5226" y="23210"/>
                    <a:pt x="5324" y="23216"/>
                  </a:cubicBezTo>
                  <a:cubicBezTo>
                    <a:pt x="5480" y="23220"/>
                    <a:pt x="5632" y="23228"/>
                    <a:pt x="5345" y="23272"/>
                  </a:cubicBezTo>
                  <a:cubicBezTo>
                    <a:pt x="5221" y="23290"/>
                    <a:pt x="5236" y="23304"/>
                    <a:pt x="5110" y="23321"/>
                  </a:cubicBezTo>
                  <a:cubicBezTo>
                    <a:pt x="4874" y="23350"/>
                    <a:pt x="4814" y="23366"/>
                    <a:pt x="5014" y="23376"/>
                  </a:cubicBezTo>
                  <a:cubicBezTo>
                    <a:pt x="5270" y="23341"/>
                    <a:pt x="5494" y="23303"/>
                    <a:pt x="5763" y="23259"/>
                  </a:cubicBezTo>
                  <a:cubicBezTo>
                    <a:pt x="6227" y="23175"/>
                    <a:pt x="6333" y="23139"/>
                    <a:pt x="6063" y="23139"/>
                  </a:cubicBezTo>
                  <a:cubicBezTo>
                    <a:pt x="5996" y="23139"/>
                    <a:pt x="5904" y="23141"/>
                    <a:pt x="5789" y="23145"/>
                  </a:cubicBezTo>
                  <a:cubicBezTo>
                    <a:pt x="5709" y="23147"/>
                    <a:pt x="5616" y="23150"/>
                    <a:pt x="5559" y="23150"/>
                  </a:cubicBezTo>
                  <a:cubicBezTo>
                    <a:pt x="5456" y="23150"/>
                    <a:pt x="5469" y="23140"/>
                    <a:pt x="5876" y="23097"/>
                  </a:cubicBezTo>
                  <a:cubicBezTo>
                    <a:pt x="5920" y="23091"/>
                    <a:pt x="5957" y="23062"/>
                    <a:pt x="5879" y="23062"/>
                  </a:cubicBezTo>
                  <a:cubicBezTo>
                    <a:pt x="5798" y="23060"/>
                    <a:pt x="5823" y="23056"/>
                    <a:pt x="5885" y="23040"/>
                  </a:cubicBezTo>
                  <a:cubicBezTo>
                    <a:pt x="6109" y="22985"/>
                    <a:pt x="6728" y="22914"/>
                    <a:pt x="7032" y="22841"/>
                  </a:cubicBezTo>
                  <a:cubicBezTo>
                    <a:pt x="7032" y="22841"/>
                    <a:pt x="7286" y="22817"/>
                    <a:pt x="7418" y="22797"/>
                  </a:cubicBezTo>
                  <a:lnTo>
                    <a:pt x="7418" y="22797"/>
                  </a:lnTo>
                  <a:cubicBezTo>
                    <a:pt x="7337" y="22814"/>
                    <a:pt x="7256" y="22834"/>
                    <a:pt x="7174" y="22845"/>
                  </a:cubicBezTo>
                  <a:cubicBezTo>
                    <a:pt x="6837" y="22896"/>
                    <a:pt x="6727" y="22917"/>
                    <a:pt x="6820" y="22917"/>
                  </a:cubicBezTo>
                  <a:cubicBezTo>
                    <a:pt x="6844" y="22917"/>
                    <a:pt x="6884" y="22916"/>
                    <a:pt x="6937" y="22913"/>
                  </a:cubicBezTo>
                  <a:cubicBezTo>
                    <a:pt x="6950" y="22912"/>
                    <a:pt x="6962" y="22912"/>
                    <a:pt x="6973" y="22912"/>
                  </a:cubicBezTo>
                  <a:cubicBezTo>
                    <a:pt x="7065" y="22912"/>
                    <a:pt x="7046" y="22934"/>
                    <a:pt x="7115" y="22953"/>
                  </a:cubicBezTo>
                  <a:cubicBezTo>
                    <a:pt x="7197" y="22919"/>
                    <a:pt x="7200" y="22910"/>
                    <a:pt x="7265" y="22894"/>
                  </a:cubicBezTo>
                  <a:cubicBezTo>
                    <a:pt x="7315" y="22884"/>
                    <a:pt x="7441" y="22859"/>
                    <a:pt x="7536" y="22839"/>
                  </a:cubicBezTo>
                  <a:lnTo>
                    <a:pt x="7536" y="22839"/>
                  </a:lnTo>
                  <a:cubicBezTo>
                    <a:pt x="7533" y="22843"/>
                    <a:pt x="7540" y="22844"/>
                    <a:pt x="7553" y="22844"/>
                  </a:cubicBezTo>
                  <a:cubicBezTo>
                    <a:pt x="7616" y="22844"/>
                    <a:pt x="7818" y="22814"/>
                    <a:pt x="7869" y="22814"/>
                  </a:cubicBezTo>
                  <a:cubicBezTo>
                    <a:pt x="7894" y="22814"/>
                    <a:pt x="7883" y="22821"/>
                    <a:pt x="7803" y="22842"/>
                  </a:cubicBezTo>
                  <a:cubicBezTo>
                    <a:pt x="7715" y="22865"/>
                    <a:pt x="7702" y="22872"/>
                    <a:pt x="7722" y="22872"/>
                  </a:cubicBezTo>
                  <a:cubicBezTo>
                    <a:pt x="7752" y="22872"/>
                    <a:pt x="7858" y="22856"/>
                    <a:pt x="7882" y="22856"/>
                  </a:cubicBezTo>
                  <a:cubicBezTo>
                    <a:pt x="7890" y="22856"/>
                    <a:pt x="7889" y="22857"/>
                    <a:pt x="7876" y="22861"/>
                  </a:cubicBezTo>
                  <a:cubicBezTo>
                    <a:pt x="8086" y="22820"/>
                    <a:pt x="8296" y="22785"/>
                    <a:pt x="8505" y="22738"/>
                  </a:cubicBezTo>
                  <a:cubicBezTo>
                    <a:pt x="8512" y="22731"/>
                    <a:pt x="8498" y="22729"/>
                    <a:pt x="8475" y="22729"/>
                  </a:cubicBezTo>
                  <a:cubicBezTo>
                    <a:pt x="8434" y="22729"/>
                    <a:pt x="8362" y="22736"/>
                    <a:pt x="8318" y="22736"/>
                  </a:cubicBezTo>
                  <a:cubicBezTo>
                    <a:pt x="8263" y="22736"/>
                    <a:pt x="8254" y="22724"/>
                    <a:pt x="8408" y="22673"/>
                  </a:cubicBezTo>
                  <a:cubicBezTo>
                    <a:pt x="8464" y="22678"/>
                    <a:pt x="8510" y="22681"/>
                    <a:pt x="8554" y="22683"/>
                  </a:cubicBezTo>
                  <a:cubicBezTo>
                    <a:pt x="8598" y="22645"/>
                    <a:pt x="8786" y="22585"/>
                    <a:pt x="9086" y="22486"/>
                  </a:cubicBezTo>
                  <a:cubicBezTo>
                    <a:pt x="9231" y="22441"/>
                    <a:pt x="9279" y="22424"/>
                    <a:pt x="9265" y="22424"/>
                  </a:cubicBezTo>
                  <a:cubicBezTo>
                    <a:pt x="9247" y="22424"/>
                    <a:pt x="9116" y="22456"/>
                    <a:pt x="8963" y="22492"/>
                  </a:cubicBezTo>
                  <a:cubicBezTo>
                    <a:pt x="8955" y="22494"/>
                    <a:pt x="8949" y="22495"/>
                    <a:pt x="8945" y="22495"/>
                  </a:cubicBezTo>
                  <a:cubicBezTo>
                    <a:pt x="8924" y="22495"/>
                    <a:pt x="8960" y="22467"/>
                    <a:pt x="8961" y="22455"/>
                  </a:cubicBezTo>
                  <a:cubicBezTo>
                    <a:pt x="9079" y="22427"/>
                    <a:pt x="9200" y="22397"/>
                    <a:pt x="9311" y="22370"/>
                  </a:cubicBezTo>
                  <a:cubicBezTo>
                    <a:pt x="9369" y="22357"/>
                    <a:pt x="9406" y="22348"/>
                    <a:pt x="9461" y="22335"/>
                  </a:cubicBezTo>
                  <a:cubicBezTo>
                    <a:pt x="9526" y="22319"/>
                    <a:pt x="9606" y="22297"/>
                    <a:pt x="9678" y="22277"/>
                  </a:cubicBezTo>
                  <a:cubicBezTo>
                    <a:pt x="9686" y="22272"/>
                    <a:pt x="9715" y="22258"/>
                    <a:pt x="9701" y="22258"/>
                  </a:cubicBezTo>
                  <a:cubicBezTo>
                    <a:pt x="9700" y="22258"/>
                    <a:pt x="9699" y="22258"/>
                    <a:pt x="9698" y="22258"/>
                  </a:cubicBezTo>
                  <a:cubicBezTo>
                    <a:pt x="9645" y="22264"/>
                    <a:pt x="9591" y="22269"/>
                    <a:pt x="9504" y="22285"/>
                  </a:cubicBezTo>
                  <a:cubicBezTo>
                    <a:pt x="9401" y="22304"/>
                    <a:pt x="9341" y="22315"/>
                    <a:pt x="9319" y="22315"/>
                  </a:cubicBezTo>
                  <a:cubicBezTo>
                    <a:pt x="9289" y="22315"/>
                    <a:pt x="9322" y="22296"/>
                    <a:pt x="9404" y="22251"/>
                  </a:cubicBezTo>
                  <a:cubicBezTo>
                    <a:pt x="9478" y="22238"/>
                    <a:pt x="9545" y="22227"/>
                    <a:pt x="9635" y="22213"/>
                  </a:cubicBezTo>
                  <a:cubicBezTo>
                    <a:pt x="9675" y="22205"/>
                    <a:pt x="9773" y="22176"/>
                    <a:pt x="9845" y="22155"/>
                  </a:cubicBezTo>
                  <a:cubicBezTo>
                    <a:pt x="9859" y="22147"/>
                    <a:pt x="9892" y="22131"/>
                    <a:pt x="9884" y="22131"/>
                  </a:cubicBezTo>
                  <a:cubicBezTo>
                    <a:pt x="9883" y="22131"/>
                    <a:pt x="9882" y="22132"/>
                    <a:pt x="9881" y="22132"/>
                  </a:cubicBezTo>
                  <a:cubicBezTo>
                    <a:pt x="9834" y="22135"/>
                    <a:pt x="9787" y="22139"/>
                    <a:pt x="9704" y="22155"/>
                  </a:cubicBezTo>
                  <a:cubicBezTo>
                    <a:pt x="9646" y="22165"/>
                    <a:pt x="9609" y="22170"/>
                    <a:pt x="9594" y="22170"/>
                  </a:cubicBezTo>
                  <a:cubicBezTo>
                    <a:pt x="9554" y="22170"/>
                    <a:pt x="9659" y="22135"/>
                    <a:pt x="9913" y="22051"/>
                  </a:cubicBezTo>
                  <a:cubicBezTo>
                    <a:pt x="10350" y="21909"/>
                    <a:pt x="10582" y="21834"/>
                    <a:pt x="10656" y="21834"/>
                  </a:cubicBezTo>
                  <a:cubicBezTo>
                    <a:pt x="10668" y="21834"/>
                    <a:pt x="10675" y="21836"/>
                    <a:pt x="10680" y="21839"/>
                  </a:cubicBezTo>
                  <a:cubicBezTo>
                    <a:pt x="10693" y="21849"/>
                    <a:pt x="10690" y="21864"/>
                    <a:pt x="10700" y="21889"/>
                  </a:cubicBezTo>
                  <a:cubicBezTo>
                    <a:pt x="10527" y="21924"/>
                    <a:pt x="10459" y="21939"/>
                    <a:pt x="10391" y="21952"/>
                  </a:cubicBezTo>
                  <a:cubicBezTo>
                    <a:pt x="10291" y="21996"/>
                    <a:pt x="10109" y="22066"/>
                    <a:pt x="10106" y="22074"/>
                  </a:cubicBezTo>
                  <a:cubicBezTo>
                    <a:pt x="10103" y="22100"/>
                    <a:pt x="10069" y="22139"/>
                    <a:pt x="10147" y="22139"/>
                  </a:cubicBezTo>
                  <a:cubicBezTo>
                    <a:pt x="10188" y="22139"/>
                    <a:pt x="10259" y="22128"/>
                    <a:pt x="10381" y="22099"/>
                  </a:cubicBezTo>
                  <a:cubicBezTo>
                    <a:pt x="10509" y="22069"/>
                    <a:pt x="10583" y="22058"/>
                    <a:pt x="10683" y="22039"/>
                  </a:cubicBezTo>
                  <a:cubicBezTo>
                    <a:pt x="10764" y="21991"/>
                    <a:pt x="10890" y="21920"/>
                    <a:pt x="10909" y="21892"/>
                  </a:cubicBezTo>
                  <a:cubicBezTo>
                    <a:pt x="10911" y="21889"/>
                    <a:pt x="10908" y="21887"/>
                    <a:pt x="10901" y="21887"/>
                  </a:cubicBezTo>
                  <a:cubicBezTo>
                    <a:pt x="10868" y="21887"/>
                    <a:pt x="10753" y="21917"/>
                    <a:pt x="10720" y="21917"/>
                  </a:cubicBezTo>
                  <a:cubicBezTo>
                    <a:pt x="10719" y="21917"/>
                    <a:pt x="10719" y="21917"/>
                    <a:pt x="10718" y="21917"/>
                  </a:cubicBezTo>
                  <a:cubicBezTo>
                    <a:pt x="10668" y="21913"/>
                    <a:pt x="10829" y="21859"/>
                    <a:pt x="11133" y="21736"/>
                  </a:cubicBezTo>
                  <a:lnTo>
                    <a:pt x="11133" y="21736"/>
                  </a:lnTo>
                  <a:cubicBezTo>
                    <a:pt x="11123" y="21737"/>
                    <a:pt x="11114" y="21738"/>
                    <a:pt x="11108" y="21738"/>
                  </a:cubicBezTo>
                  <a:cubicBezTo>
                    <a:pt x="11102" y="21738"/>
                    <a:pt x="11100" y="21737"/>
                    <a:pt x="11103" y="21735"/>
                  </a:cubicBezTo>
                  <a:cubicBezTo>
                    <a:pt x="11134" y="21714"/>
                    <a:pt x="11208" y="21674"/>
                    <a:pt x="11290" y="21633"/>
                  </a:cubicBezTo>
                  <a:cubicBezTo>
                    <a:pt x="11333" y="21611"/>
                    <a:pt x="11440" y="21565"/>
                    <a:pt x="11514" y="21537"/>
                  </a:cubicBezTo>
                  <a:cubicBezTo>
                    <a:pt x="11574" y="21514"/>
                    <a:pt x="11639" y="21496"/>
                    <a:pt x="11674" y="21486"/>
                  </a:cubicBezTo>
                  <a:cubicBezTo>
                    <a:pt x="11678" y="21485"/>
                    <a:pt x="11680" y="21484"/>
                    <a:pt x="11682" y="21484"/>
                  </a:cubicBezTo>
                  <a:cubicBezTo>
                    <a:pt x="11692" y="21484"/>
                    <a:pt x="11646" y="21511"/>
                    <a:pt x="11395" y="21627"/>
                  </a:cubicBezTo>
                  <a:cubicBezTo>
                    <a:pt x="11617" y="21535"/>
                    <a:pt x="11690" y="21509"/>
                    <a:pt x="11697" y="21509"/>
                  </a:cubicBezTo>
                  <a:cubicBezTo>
                    <a:pt x="11700" y="21509"/>
                    <a:pt x="11696" y="21511"/>
                    <a:pt x="11687" y="21515"/>
                  </a:cubicBezTo>
                  <a:cubicBezTo>
                    <a:pt x="11563" y="21568"/>
                    <a:pt x="11427" y="21624"/>
                    <a:pt x="11292" y="21681"/>
                  </a:cubicBezTo>
                  <a:lnTo>
                    <a:pt x="11292" y="21681"/>
                  </a:lnTo>
                  <a:cubicBezTo>
                    <a:pt x="11318" y="21666"/>
                    <a:pt x="11352" y="21649"/>
                    <a:pt x="11395" y="21627"/>
                  </a:cubicBezTo>
                  <a:lnTo>
                    <a:pt x="11395" y="21627"/>
                  </a:lnTo>
                  <a:cubicBezTo>
                    <a:pt x="11299" y="21668"/>
                    <a:pt x="11211" y="21704"/>
                    <a:pt x="11133" y="21736"/>
                  </a:cubicBezTo>
                  <a:lnTo>
                    <a:pt x="11133" y="21736"/>
                  </a:lnTo>
                  <a:cubicBezTo>
                    <a:pt x="11157" y="21732"/>
                    <a:pt x="11187" y="21724"/>
                    <a:pt x="11198" y="21720"/>
                  </a:cubicBezTo>
                  <a:cubicBezTo>
                    <a:pt x="11229" y="21707"/>
                    <a:pt x="11260" y="21694"/>
                    <a:pt x="11292" y="21681"/>
                  </a:cubicBezTo>
                  <a:lnTo>
                    <a:pt x="11292" y="21681"/>
                  </a:lnTo>
                  <a:cubicBezTo>
                    <a:pt x="11081" y="21797"/>
                    <a:pt x="11357" y="21713"/>
                    <a:pt x="11136" y="21820"/>
                  </a:cubicBezTo>
                  <a:cubicBezTo>
                    <a:pt x="11136" y="21820"/>
                    <a:pt x="11136" y="21820"/>
                    <a:pt x="11136" y="21820"/>
                  </a:cubicBezTo>
                  <a:cubicBezTo>
                    <a:pt x="11141" y="21820"/>
                    <a:pt x="11253" y="21788"/>
                    <a:pt x="11314" y="21762"/>
                  </a:cubicBezTo>
                  <a:cubicBezTo>
                    <a:pt x="11466" y="21704"/>
                    <a:pt x="11518" y="21688"/>
                    <a:pt x="11534" y="21688"/>
                  </a:cubicBezTo>
                  <a:cubicBezTo>
                    <a:pt x="11545" y="21688"/>
                    <a:pt x="11538" y="21696"/>
                    <a:pt x="11534" y="21702"/>
                  </a:cubicBezTo>
                  <a:cubicBezTo>
                    <a:pt x="11526" y="21720"/>
                    <a:pt x="11259" y="21857"/>
                    <a:pt x="11183" y="21882"/>
                  </a:cubicBezTo>
                  <a:cubicBezTo>
                    <a:pt x="10839" y="21995"/>
                    <a:pt x="10989" y="21993"/>
                    <a:pt x="10615" y="22110"/>
                  </a:cubicBezTo>
                  <a:cubicBezTo>
                    <a:pt x="10531" y="22135"/>
                    <a:pt x="10363" y="22193"/>
                    <a:pt x="10388" y="22193"/>
                  </a:cubicBezTo>
                  <a:cubicBezTo>
                    <a:pt x="10396" y="22193"/>
                    <a:pt x="10428" y="22186"/>
                    <a:pt x="10494" y="22169"/>
                  </a:cubicBezTo>
                  <a:cubicBezTo>
                    <a:pt x="10605" y="22141"/>
                    <a:pt x="10683" y="22121"/>
                    <a:pt x="10775" y="22099"/>
                  </a:cubicBezTo>
                  <a:lnTo>
                    <a:pt x="11390" y="21883"/>
                  </a:lnTo>
                  <a:cubicBezTo>
                    <a:pt x="11660" y="21776"/>
                    <a:pt x="11555" y="21801"/>
                    <a:pt x="11570" y="21785"/>
                  </a:cubicBezTo>
                  <a:cubicBezTo>
                    <a:pt x="11652" y="21699"/>
                    <a:pt x="12007" y="21511"/>
                    <a:pt x="12533" y="21245"/>
                  </a:cubicBezTo>
                  <a:cubicBezTo>
                    <a:pt x="12564" y="21230"/>
                    <a:pt x="12645" y="21193"/>
                    <a:pt x="12663" y="21186"/>
                  </a:cubicBezTo>
                  <a:cubicBezTo>
                    <a:pt x="12835" y="21120"/>
                    <a:pt x="12957" y="21061"/>
                    <a:pt x="13137" y="20962"/>
                  </a:cubicBezTo>
                  <a:cubicBezTo>
                    <a:pt x="13410" y="20815"/>
                    <a:pt x="13875" y="20571"/>
                    <a:pt x="13981" y="20493"/>
                  </a:cubicBezTo>
                  <a:cubicBezTo>
                    <a:pt x="14056" y="20438"/>
                    <a:pt x="14052" y="20422"/>
                    <a:pt x="14015" y="20422"/>
                  </a:cubicBezTo>
                  <a:cubicBezTo>
                    <a:pt x="13987" y="20422"/>
                    <a:pt x="13941" y="20430"/>
                    <a:pt x="13894" y="20439"/>
                  </a:cubicBezTo>
                  <a:lnTo>
                    <a:pt x="13894" y="20439"/>
                  </a:lnTo>
                  <a:cubicBezTo>
                    <a:pt x="13922" y="20422"/>
                    <a:pt x="13971" y="20393"/>
                    <a:pt x="13968" y="20393"/>
                  </a:cubicBezTo>
                  <a:cubicBezTo>
                    <a:pt x="13968" y="20393"/>
                    <a:pt x="13968" y="20393"/>
                    <a:pt x="13968" y="20393"/>
                  </a:cubicBezTo>
                  <a:cubicBezTo>
                    <a:pt x="13961" y="20395"/>
                    <a:pt x="13953" y="20398"/>
                    <a:pt x="13945" y="20400"/>
                  </a:cubicBezTo>
                  <a:lnTo>
                    <a:pt x="13945" y="20400"/>
                  </a:lnTo>
                  <a:cubicBezTo>
                    <a:pt x="14222" y="20239"/>
                    <a:pt x="14482" y="20095"/>
                    <a:pt x="14723" y="19968"/>
                  </a:cubicBezTo>
                  <a:lnTo>
                    <a:pt x="14723" y="19968"/>
                  </a:lnTo>
                  <a:cubicBezTo>
                    <a:pt x="14408" y="20176"/>
                    <a:pt x="14213" y="20306"/>
                    <a:pt x="14253" y="20306"/>
                  </a:cubicBezTo>
                  <a:cubicBezTo>
                    <a:pt x="14275" y="20306"/>
                    <a:pt x="14369" y="20267"/>
                    <a:pt x="14553" y="20179"/>
                  </a:cubicBezTo>
                  <a:cubicBezTo>
                    <a:pt x="14575" y="20169"/>
                    <a:pt x="14587" y="20165"/>
                    <a:pt x="14592" y="20165"/>
                  </a:cubicBezTo>
                  <a:cubicBezTo>
                    <a:pt x="14604" y="20165"/>
                    <a:pt x="14591" y="20181"/>
                    <a:pt x="14584" y="20193"/>
                  </a:cubicBezTo>
                  <a:cubicBezTo>
                    <a:pt x="14581" y="20199"/>
                    <a:pt x="14581" y="20202"/>
                    <a:pt x="14586" y="20202"/>
                  </a:cubicBezTo>
                  <a:cubicBezTo>
                    <a:pt x="14609" y="20202"/>
                    <a:pt x="14720" y="20139"/>
                    <a:pt x="14907" y="20028"/>
                  </a:cubicBezTo>
                  <a:cubicBezTo>
                    <a:pt x="14986" y="19981"/>
                    <a:pt x="15129" y="19904"/>
                    <a:pt x="15142" y="19903"/>
                  </a:cubicBezTo>
                  <a:cubicBezTo>
                    <a:pt x="15150" y="19902"/>
                    <a:pt x="15166" y="19897"/>
                    <a:pt x="15173" y="19897"/>
                  </a:cubicBezTo>
                  <a:cubicBezTo>
                    <a:pt x="15186" y="19897"/>
                    <a:pt x="15171" y="19914"/>
                    <a:pt x="15030" y="20001"/>
                  </a:cubicBezTo>
                  <a:cubicBezTo>
                    <a:pt x="14926" y="20069"/>
                    <a:pt x="14815" y="20140"/>
                    <a:pt x="14739" y="20190"/>
                  </a:cubicBezTo>
                  <a:cubicBezTo>
                    <a:pt x="14647" y="20253"/>
                    <a:pt x="14613" y="20283"/>
                    <a:pt x="14630" y="20283"/>
                  </a:cubicBezTo>
                  <a:cubicBezTo>
                    <a:pt x="14649" y="20283"/>
                    <a:pt x="14729" y="20246"/>
                    <a:pt x="14861" y="20177"/>
                  </a:cubicBezTo>
                  <a:cubicBezTo>
                    <a:pt x="15001" y="20104"/>
                    <a:pt x="15130" y="19994"/>
                    <a:pt x="15254" y="19946"/>
                  </a:cubicBezTo>
                  <a:cubicBezTo>
                    <a:pt x="15296" y="19913"/>
                    <a:pt x="15318" y="19890"/>
                    <a:pt x="15380" y="19851"/>
                  </a:cubicBezTo>
                  <a:cubicBezTo>
                    <a:pt x="15645" y="19687"/>
                    <a:pt x="15737" y="19623"/>
                    <a:pt x="15720" y="19623"/>
                  </a:cubicBezTo>
                  <a:cubicBezTo>
                    <a:pt x="15705" y="19623"/>
                    <a:pt x="15607" y="19671"/>
                    <a:pt x="15466" y="19742"/>
                  </a:cubicBezTo>
                  <a:cubicBezTo>
                    <a:pt x="15420" y="19765"/>
                    <a:pt x="15397" y="19773"/>
                    <a:pt x="15386" y="19773"/>
                  </a:cubicBezTo>
                  <a:cubicBezTo>
                    <a:pt x="15365" y="19773"/>
                    <a:pt x="15378" y="19749"/>
                    <a:pt x="15358" y="19748"/>
                  </a:cubicBezTo>
                  <a:cubicBezTo>
                    <a:pt x="15401" y="19722"/>
                    <a:pt x="15449" y="19694"/>
                    <a:pt x="15486" y="19672"/>
                  </a:cubicBezTo>
                  <a:cubicBezTo>
                    <a:pt x="15688" y="19561"/>
                    <a:pt x="15760" y="19511"/>
                    <a:pt x="15739" y="19511"/>
                  </a:cubicBezTo>
                  <a:cubicBezTo>
                    <a:pt x="15733" y="19511"/>
                    <a:pt x="15718" y="19516"/>
                    <a:pt x="15696" y="19525"/>
                  </a:cubicBezTo>
                  <a:lnTo>
                    <a:pt x="15696" y="19525"/>
                  </a:lnTo>
                  <a:cubicBezTo>
                    <a:pt x="15754" y="19491"/>
                    <a:pt x="15849" y="19435"/>
                    <a:pt x="15858" y="19429"/>
                  </a:cubicBezTo>
                  <a:cubicBezTo>
                    <a:pt x="15862" y="19426"/>
                    <a:pt x="15865" y="19423"/>
                    <a:pt x="15869" y="19420"/>
                  </a:cubicBezTo>
                  <a:lnTo>
                    <a:pt x="15869" y="19420"/>
                  </a:lnTo>
                  <a:cubicBezTo>
                    <a:pt x="15813" y="19451"/>
                    <a:pt x="15748" y="19488"/>
                    <a:pt x="15672" y="19535"/>
                  </a:cubicBezTo>
                  <a:cubicBezTo>
                    <a:pt x="15680" y="19531"/>
                    <a:pt x="15689" y="19528"/>
                    <a:pt x="15696" y="19525"/>
                  </a:cubicBezTo>
                  <a:lnTo>
                    <a:pt x="15696" y="19525"/>
                  </a:lnTo>
                  <a:cubicBezTo>
                    <a:pt x="15691" y="19527"/>
                    <a:pt x="15687" y="19530"/>
                    <a:pt x="15683" y="19532"/>
                  </a:cubicBezTo>
                  <a:cubicBezTo>
                    <a:pt x="15642" y="19556"/>
                    <a:pt x="15602" y="19578"/>
                    <a:pt x="15601" y="19578"/>
                  </a:cubicBezTo>
                  <a:cubicBezTo>
                    <a:pt x="15600" y="19578"/>
                    <a:pt x="15619" y="19566"/>
                    <a:pt x="15672" y="19535"/>
                  </a:cubicBezTo>
                  <a:lnTo>
                    <a:pt x="15672" y="19535"/>
                  </a:lnTo>
                  <a:cubicBezTo>
                    <a:pt x="15643" y="19546"/>
                    <a:pt x="15626" y="19551"/>
                    <a:pt x="15617" y="19551"/>
                  </a:cubicBezTo>
                  <a:cubicBezTo>
                    <a:pt x="15592" y="19551"/>
                    <a:pt x="15642" y="19509"/>
                    <a:pt x="15710" y="19457"/>
                  </a:cubicBezTo>
                  <a:cubicBezTo>
                    <a:pt x="15733" y="19439"/>
                    <a:pt x="15867" y="19360"/>
                    <a:pt x="15944" y="19316"/>
                  </a:cubicBezTo>
                  <a:cubicBezTo>
                    <a:pt x="15972" y="19299"/>
                    <a:pt x="16012" y="19281"/>
                    <a:pt x="16019" y="19281"/>
                  </a:cubicBezTo>
                  <a:cubicBezTo>
                    <a:pt x="16020" y="19281"/>
                    <a:pt x="16020" y="19282"/>
                    <a:pt x="16019" y="19283"/>
                  </a:cubicBezTo>
                  <a:cubicBezTo>
                    <a:pt x="15981" y="19321"/>
                    <a:pt x="15929" y="19368"/>
                    <a:pt x="15869" y="19420"/>
                  </a:cubicBezTo>
                  <a:lnTo>
                    <a:pt x="15869" y="19420"/>
                  </a:lnTo>
                  <a:cubicBezTo>
                    <a:pt x="15930" y="19387"/>
                    <a:pt x="15981" y="19361"/>
                    <a:pt x="16025" y="19338"/>
                  </a:cubicBezTo>
                  <a:cubicBezTo>
                    <a:pt x="16100" y="19300"/>
                    <a:pt x="16148" y="19275"/>
                    <a:pt x="16204" y="19225"/>
                  </a:cubicBezTo>
                  <a:cubicBezTo>
                    <a:pt x="16226" y="19205"/>
                    <a:pt x="16204" y="19210"/>
                    <a:pt x="16210" y="19200"/>
                  </a:cubicBezTo>
                  <a:cubicBezTo>
                    <a:pt x="16213" y="19195"/>
                    <a:pt x="16223" y="19186"/>
                    <a:pt x="16251" y="19167"/>
                  </a:cubicBezTo>
                  <a:cubicBezTo>
                    <a:pt x="16265" y="19162"/>
                    <a:pt x="16281" y="19139"/>
                    <a:pt x="16305" y="19139"/>
                  </a:cubicBezTo>
                  <a:cubicBezTo>
                    <a:pt x="16306" y="19139"/>
                    <a:pt x="16306" y="19139"/>
                    <a:pt x="16307" y="19139"/>
                  </a:cubicBezTo>
                  <a:cubicBezTo>
                    <a:pt x="16335" y="19145"/>
                    <a:pt x="16367" y="19151"/>
                    <a:pt x="16407" y="19158"/>
                  </a:cubicBezTo>
                  <a:cubicBezTo>
                    <a:pt x="16719" y="19222"/>
                    <a:pt x="16765" y="19247"/>
                    <a:pt x="16835" y="19276"/>
                  </a:cubicBezTo>
                  <a:cubicBezTo>
                    <a:pt x="16953" y="19323"/>
                    <a:pt x="17065" y="19369"/>
                    <a:pt x="17194" y="19420"/>
                  </a:cubicBezTo>
                  <a:cubicBezTo>
                    <a:pt x="17221" y="19429"/>
                    <a:pt x="17368" y="19461"/>
                    <a:pt x="17456" y="19482"/>
                  </a:cubicBezTo>
                  <a:cubicBezTo>
                    <a:pt x="17479" y="19483"/>
                    <a:pt x="17525" y="19487"/>
                    <a:pt x="17548" y="19487"/>
                  </a:cubicBezTo>
                  <a:cubicBezTo>
                    <a:pt x="17562" y="19487"/>
                    <a:pt x="17567" y="19486"/>
                    <a:pt x="17553" y="19481"/>
                  </a:cubicBezTo>
                  <a:cubicBezTo>
                    <a:pt x="17455" y="19448"/>
                    <a:pt x="17293" y="19397"/>
                    <a:pt x="17196" y="19366"/>
                  </a:cubicBezTo>
                  <a:cubicBezTo>
                    <a:pt x="17185" y="19362"/>
                    <a:pt x="17189" y="19360"/>
                    <a:pt x="17201" y="19360"/>
                  </a:cubicBezTo>
                  <a:cubicBezTo>
                    <a:pt x="17226" y="19360"/>
                    <a:pt x="17285" y="19366"/>
                    <a:pt x="17315" y="19367"/>
                  </a:cubicBezTo>
                  <a:cubicBezTo>
                    <a:pt x="17411" y="19392"/>
                    <a:pt x="17577" y="19431"/>
                    <a:pt x="17587" y="19438"/>
                  </a:cubicBezTo>
                  <a:cubicBezTo>
                    <a:pt x="17642" y="19473"/>
                    <a:pt x="17774" y="19491"/>
                    <a:pt x="17874" y="19503"/>
                  </a:cubicBezTo>
                  <a:cubicBezTo>
                    <a:pt x="17949" y="19512"/>
                    <a:pt x="17998" y="19517"/>
                    <a:pt x="18021" y="19517"/>
                  </a:cubicBezTo>
                  <a:cubicBezTo>
                    <a:pt x="18078" y="19517"/>
                    <a:pt x="17957" y="19484"/>
                    <a:pt x="17643" y="19409"/>
                  </a:cubicBezTo>
                  <a:cubicBezTo>
                    <a:pt x="17406" y="19351"/>
                    <a:pt x="17188" y="19297"/>
                    <a:pt x="16959" y="19241"/>
                  </a:cubicBezTo>
                  <a:cubicBezTo>
                    <a:pt x="16874" y="19219"/>
                    <a:pt x="16737" y="19186"/>
                    <a:pt x="16688" y="19178"/>
                  </a:cubicBezTo>
                  <a:cubicBezTo>
                    <a:pt x="16522" y="19151"/>
                    <a:pt x="16392" y="19139"/>
                    <a:pt x="16372" y="19105"/>
                  </a:cubicBezTo>
                  <a:cubicBezTo>
                    <a:pt x="16362" y="19086"/>
                    <a:pt x="16382" y="19076"/>
                    <a:pt x="16369" y="19057"/>
                  </a:cubicBezTo>
                  <a:cubicBezTo>
                    <a:pt x="16363" y="19048"/>
                    <a:pt x="16350" y="19038"/>
                    <a:pt x="16319" y="19023"/>
                  </a:cubicBezTo>
                  <a:cubicBezTo>
                    <a:pt x="16307" y="19014"/>
                    <a:pt x="16294" y="19009"/>
                    <a:pt x="16280" y="19009"/>
                  </a:cubicBezTo>
                  <a:cubicBezTo>
                    <a:pt x="16253" y="19009"/>
                    <a:pt x="16221" y="19023"/>
                    <a:pt x="16181" y="19044"/>
                  </a:cubicBezTo>
                  <a:cubicBezTo>
                    <a:pt x="16155" y="19055"/>
                    <a:pt x="16140" y="19060"/>
                    <a:pt x="16133" y="19060"/>
                  </a:cubicBezTo>
                  <a:cubicBezTo>
                    <a:pt x="16106" y="19060"/>
                    <a:pt x="16174" y="18998"/>
                    <a:pt x="16186" y="18961"/>
                  </a:cubicBezTo>
                  <a:cubicBezTo>
                    <a:pt x="16216" y="18949"/>
                    <a:pt x="16241" y="18939"/>
                    <a:pt x="16260" y="18930"/>
                  </a:cubicBezTo>
                  <a:cubicBezTo>
                    <a:pt x="16282" y="18938"/>
                    <a:pt x="16300" y="18944"/>
                    <a:pt x="16314" y="18948"/>
                  </a:cubicBezTo>
                  <a:cubicBezTo>
                    <a:pt x="16341" y="18958"/>
                    <a:pt x="16354" y="18963"/>
                    <a:pt x="16365" y="18967"/>
                  </a:cubicBezTo>
                  <a:cubicBezTo>
                    <a:pt x="16460" y="19008"/>
                    <a:pt x="16771" y="19076"/>
                    <a:pt x="16941" y="19125"/>
                  </a:cubicBezTo>
                  <a:cubicBezTo>
                    <a:pt x="17032" y="19150"/>
                    <a:pt x="16868" y="19138"/>
                    <a:pt x="16838" y="19148"/>
                  </a:cubicBezTo>
                  <a:cubicBezTo>
                    <a:pt x="16835" y="19151"/>
                    <a:pt x="16941" y="19176"/>
                    <a:pt x="16974" y="19188"/>
                  </a:cubicBezTo>
                  <a:cubicBezTo>
                    <a:pt x="17028" y="19207"/>
                    <a:pt x="17071" y="19222"/>
                    <a:pt x="17118" y="19239"/>
                  </a:cubicBezTo>
                  <a:cubicBezTo>
                    <a:pt x="17216" y="19251"/>
                    <a:pt x="17333" y="19266"/>
                    <a:pt x="17411" y="19275"/>
                  </a:cubicBezTo>
                  <a:cubicBezTo>
                    <a:pt x="17417" y="19275"/>
                    <a:pt x="17422" y="19276"/>
                    <a:pt x="17426" y="19276"/>
                  </a:cubicBezTo>
                  <a:cubicBezTo>
                    <a:pt x="17450" y="19276"/>
                    <a:pt x="17439" y="19266"/>
                    <a:pt x="17418" y="19256"/>
                  </a:cubicBezTo>
                  <a:cubicBezTo>
                    <a:pt x="17396" y="19245"/>
                    <a:pt x="17395" y="19241"/>
                    <a:pt x="17410" y="19241"/>
                  </a:cubicBezTo>
                  <a:cubicBezTo>
                    <a:pt x="17466" y="19241"/>
                    <a:pt x="17742" y="19303"/>
                    <a:pt x="17861" y="19322"/>
                  </a:cubicBezTo>
                  <a:cubicBezTo>
                    <a:pt x="18089" y="19358"/>
                    <a:pt x="18232" y="19410"/>
                    <a:pt x="18236" y="19419"/>
                  </a:cubicBezTo>
                  <a:cubicBezTo>
                    <a:pt x="18246" y="19442"/>
                    <a:pt x="18428" y="19478"/>
                    <a:pt x="18673" y="19518"/>
                  </a:cubicBezTo>
                  <a:lnTo>
                    <a:pt x="18673" y="19518"/>
                  </a:lnTo>
                  <a:cubicBezTo>
                    <a:pt x="18674" y="19518"/>
                    <a:pt x="18674" y="19517"/>
                    <a:pt x="18676" y="19517"/>
                  </a:cubicBezTo>
                  <a:cubicBezTo>
                    <a:pt x="18704" y="19517"/>
                    <a:pt x="18785" y="19528"/>
                    <a:pt x="18773" y="19534"/>
                  </a:cubicBezTo>
                  <a:cubicBezTo>
                    <a:pt x="18739" y="19528"/>
                    <a:pt x="18705" y="19523"/>
                    <a:pt x="18673" y="19518"/>
                  </a:cubicBezTo>
                  <a:lnTo>
                    <a:pt x="18673" y="19518"/>
                  </a:lnTo>
                  <a:cubicBezTo>
                    <a:pt x="18670" y="19520"/>
                    <a:pt x="18711" y="19534"/>
                    <a:pt x="18748" y="19544"/>
                  </a:cubicBezTo>
                  <a:lnTo>
                    <a:pt x="18748" y="19544"/>
                  </a:lnTo>
                  <a:cubicBezTo>
                    <a:pt x="18749" y="19540"/>
                    <a:pt x="18756" y="19537"/>
                    <a:pt x="18773" y="19534"/>
                  </a:cubicBezTo>
                  <a:lnTo>
                    <a:pt x="18773" y="19534"/>
                  </a:lnTo>
                  <a:cubicBezTo>
                    <a:pt x="18985" y="19572"/>
                    <a:pt x="19067" y="19592"/>
                    <a:pt x="19076" y="19600"/>
                  </a:cubicBezTo>
                  <a:cubicBezTo>
                    <a:pt x="19082" y="19605"/>
                    <a:pt x="19079" y="19607"/>
                    <a:pt x="19069" y="19607"/>
                  </a:cubicBezTo>
                  <a:cubicBezTo>
                    <a:pt x="19032" y="19607"/>
                    <a:pt x="18898" y="19578"/>
                    <a:pt x="18764" y="19548"/>
                  </a:cubicBezTo>
                  <a:cubicBezTo>
                    <a:pt x="18759" y="19547"/>
                    <a:pt x="18753" y="19546"/>
                    <a:pt x="18748" y="19544"/>
                  </a:cubicBezTo>
                  <a:lnTo>
                    <a:pt x="18748" y="19544"/>
                  </a:lnTo>
                  <a:cubicBezTo>
                    <a:pt x="18746" y="19554"/>
                    <a:pt x="18784" y="19566"/>
                    <a:pt x="18804" y="19575"/>
                  </a:cubicBezTo>
                  <a:cubicBezTo>
                    <a:pt x="18855" y="19600"/>
                    <a:pt x="18899" y="19620"/>
                    <a:pt x="18945" y="19644"/>
                  </a:cubicBezTo>
                  <a:cubicBezTo>
                    <a:pt x="19122" y="19667"/>
                    <a:pt x="19358" y="19720"/>
                    <a:pt x="19578" y="19765"/>
                  </a:cubicBezTo>
                  <a:cubicBezTo>
                    <a:pt x="19829" y="19807"/>
                    <a:pt x="20040" y="19844"/>
                    <a:pt x="20278" y="19885"/>
                  </a:cubicBezTo>
                  <a:cubicBezTo>
                    <a:pt x="20369" y="19901"/>
                    <a:pt x="20527" y="19931"/>
                    <a:pt x="20581" y="19944"/>
                  </a:cubicBezTo>
                  <a:cubicBezTo>
                    <a:pt x="21009" y="20054"/>
                    <a:pt x="21133" y="20056"/>
                    <a:pt x="21283" y="20069"/>
                  </a:cubicBezTo>
                  <a:cubicBezTo>
                    <a:pt x="21295" y="20070"/>
                    <a:pt x="21305" y="20071"/>
                    <a:pt x="21312" y="20071"/>
                  </a:cubicBezTo>
                  <a:cubicBezTo>
                    <a:pt x="21346" y="20071"/>
                    <a:pt x="21337" y="20060"/>
                    <a:pt x="21371" y="20060"/>
                  </a:cubicBezTo>
                  <a:cubicBezTo>
                    <a:pt x="21381" y="20060"/>
                    <a:pt x="21394" y="20061"/>
                    <a:pt x="21412" y="20063"/>
                  </a:cubicBezTo>
                  <a:cubicBezTo>
                    <a:pt x="21433" y="20068"/>
                    <a:pt x="21477" y="20069"/>
                    <a:pt x="21496" y="20078"/>
                  </a:cubicBezTo>
                  <a:cubicBezTo>
                    <a:pt x="21474" y="20097"/>
                    <a:pt x="21448" y="20118"/>
                    <a:pt x="21420" y="20138"/>
                  </a:cubicBezTo>
                  <a:cubicBezTo>
                    <a:pt x="21356" y="20185"/>
                    <a:pt x="21287" y="20237"/>
                    <a:pt x="21225" y="20282"/>
                  </a:cubicBezTo>
                  <a:cubicBezTo>
                    <a:pt x="21060" y="20399"/>
                    <a:pt x="21022" y="20417"/>
                    <a:pt x="21009" y="20417"/>
                  </a:cubicBezTo>
                  <a:cubicBezTo>
                    <a:pt x="21003" y="20417"/>
                    <a:pt x="21003" y="20413"/>
                    <a:pt x="20997" y="20413"/>
                  </a:cubicBezTo>
                  <a:cubicBezTo>
                    <a:pt x="20996" y="20413"/>
                    <a:pt x="20995" y="20413"/>
                    <a:pt x="20994" y="20413"/>
                  </a:cubicBezTo>
                  <a:cubicBezTo>
                    <a:pt x="20992" y="20414"/>
                    <a:pt x="20990" y="20414"/>
                    <a:pt x="20989" y="20414"/>
                  </a:cubicBezTo>
                  <a:cubicBezTo>
                    <a:pt x="20967" y="20414"/>
                    <a:pt x="20967" y="20398"/>
                    <a:pt x="20955" y="20391"/>
                  </a:cubicBezTo>
                  <a:cubicBezTo>
                    <a:pt x="21149" y="20262"/>
                    <a:pt x="21187" y="20224"/>
                    <a:pt x="21227" y="20184"/>
                  </a:cubicBezTo>
                  <a:cubicBezTo>
                    <a:pt x="21240" y="20165"/>
                    <a:pt x="21280" y="20141"/>
                    <a:pt x="21293" y="20115"/>
                  </a:cubicBezTo>
                  <a:cubicBezTo>
                    <a:pt x="21227" y="20104"/>
                    <a:pt x="21145" y="20088"/>
                    <a:pt x="21030" y="20063"/>
                  </a:cubicBezTo>
                  <a:cubicBezTo>
                    <a:pt x="20843" y="20022"/>
                    <a:pt x="20535" y="19975"/>
                    <a:pt x="20356" y="19950"/>
                  </a:cubicBezTo>
                  <a:cubicBezTo>
                    <a:pt x="20303" y="19942"/>
                    <a:pt x="20269" y="19940"/>
                    <a:pt x="20243" y="19940"/>
                  </a:cubicBezTo>
                  <a:cubicBezTo>
                    <a:pt x="20208" y="19940"/>
                    <a:pt x="20186" y="19944"/>
                    <a:pt x="20150" y="19944"/>
                  </a:cubicBezTo>
                  <a:cubicBezTo>
                    <a:pt x="20041" y="19907"/>
                    <a:pt x="19859" y="19868"/>
                    <a:pt x="19656" y="19823"/>
                  </a:cubicBezTo>
                  <a:cubicBezTo>
                    <a:pt x="19446" y="19778"/>
                    <a:pt x="19317" y="19753"/>
                    <a:pt x="19269" y="19753"/>
                  </a:cubicBezTo>
                  <a:cubicBezTo>
                    <a:pt x="19252" y="19753"/>
                    <a:pt x="19245" y="19756"/>
                    <a:pt x="19248" y="19763"/>
                  </a:cubicBezTo>
                  <a:cubicBezTo>
                    <a:pt x="19254" y="19776"/>
                    <a:pt x="19269" y="19792"/>
                    <a:pt x="19212" y="19792"/>
                  </a:cubicBezTo>
                  <a:cubicBezTo>
                    <a:pt x="19186" y="19792"/>
                    <a:pt x="19146" y="19788"/>
                    <a:pt x="19083" y="19781"/>
                  </a:cubicBezTo>
                  <a:cubicBezTo>
                    <a:pt x="19061" y="19778"/>
                    <a:pt x="19044" y="19777"/>
                    <a:pt x="19033" y="19777"/>
                  </a:cubicBezTo>
                  <a:cubicBezTo>
                    <a:pt x="18973" y="19777"/>
                    <a:pt x="19035" y="19809"/>
                    <a:pt x="19048" y="19828"/>
                  </a:cubicBezTo>
                  <a:cubicBezTo>
                    <a:pt x="19055" y="19832"/>
                    <a:pt x="19195" y="19866"/>
                    <a:pt x="19257" y="19881"/>
                  </a:cubicBezTo>
                  <a:cubicBezTo>
                    <a:pt x="19293" y="19889"/>
                    <a:pt x="19374" y="19901"/>
                    <a:pt x="19385" y="19901"/>
                  </a:cubicBezTo>
                  <a:cubicBezTo>
                    <a:pt x="19386" y="19901"/>
                    <a:pt x="19386" y="19901"/>
                    <a:pt x="19386" y="19901"/>
                  </a:cubicBezTo>
                  <a:cubicBezTo>
                    <a:pt x="19408" y="19885"/>
                    <a:pt x="19406" y="19863"/>
                    <a:pt x="19434" y="19848"/>
                  </a:cubicBezTo>
                  <a:cubicBezTo>
                    <a:pt x="19434" y="19848"/>
                    <a:pt x="19436" y="19848"/>
                    <a:pt x="19440" y="19848"/>
                  </a:cubicBezTo>
                  <a:cubicBezTo>
                    <a:pt x="19462" y="19848"/>
                    <a:pt x="19536" y="19859"/>
                    <a:pt x="19581" y="19865"/>
                  </a:cubicBezTo>
                  <a:cubicBezTo>
                    <a:pt x="19653" y="19885"/>
                    <a:pt x="19790" y="19921"/>
                    <a:pt x="19782" y="19923"/>
                  </a:cubicBezTo>
                  <a:cubicBezTo>
                    <a:pt x="19747" y="19937"/>
                    <a:pt x="19831" y="19968"/>
                    <a:pt x="20094" y="20016"/>
                  </a:cubicBezTo>
                  <a:cubicBezTo>
                    <a:pt x="20418" y="20075"/>
                    <a:pt x="20627" y="20113"/>
                    <a:pt x="20637" y="20151"/>
                  </a:cubicBezTo>
                  <a:cubicBezTo>
                    <a:pt x="20638" y="20157"/>
                    <a:pt x="20722" y="20178"/>
                    <a:pt x="20799" y="20199"/>
                  </a:cubicBezTo>
                  <a:cubicBezTo>
                    <a:pt x="20871" y="20203"/>
                    <a:pt x="20783" y="20238"/>
                    <a:pt x="20756" y="20257"/>
                  </a:cubicBezTo>
                  <a:cubicBezTo>
                    <a:pt x="20721" y="20278"/>
                    <a:pt x="20694" y="20291"/>
                    <a:pt x="20680" y="20296"/>
                  </a:cubicBezTo>
                  <a:cubicBezTo>
                    <a:pt x="20601" y="20352"/>
                    <a:pt x="20586" y="20368"/>
                    <a:pt x="20593" y="20368"/>
                  </a:cubicBezTo>
                  <a:cubicBezTo>
                    <a:pt x="20602" y="20368"/>
                    <a:pt x="20642" y="20348"/>
                    <a:pt x="20650" y="20348"/>
                  </a:cubicBezTo>
                  <a:cubicBezTo>
                    <a:pt x="20653" y="20348"/>
                    <a:pt x="20652" y="20350"/>
                    <a:pt x="20644" y="20357"/>
                  </a:cubicBezTo>
                  <a:cubicBezTo>
                    <a:pt x="20619" y="20381"/>
                    <a:pt x="20534" y="20441"/>
                    <a:pt x="20478" y="20483"/>
                  </a:cubicBezTo>
                  <a:cubicBezTo>
                    <a:pt x="20219" y="20679"/>
                    <a:pt x="19914" y="20905"/>
                    <a:pt x="19972" y="20905"/>
                  </a:cubicBezTo>
                  <a:cubicBezTo>
                    <a:pt x="19980" y="20905"/>
                    <a:pt x="19994" y="20901"/>
                    <a:pt x="20015" y="20893"/>
                  </a:cubicBezTo>
                  <a:cubicBezTo>
                    <a:pt x="20015" y="20893"/>
                    <a:pt x="20015" y="20893"/>
                    <a:pt x="20015" y="20893"/>
                  </a:cubicBezTo>
                  <a:cubicBezTo>
                    <a:pt x="20021" y="20893"/>
                    <a:pt x="19927" y="20964"/>
                    <a:pt x="19866" y="21009"/>
                  </a:cubicBezTo>
                  <a:cubicBezTo>
                    <a:pt x="19832" y="21034"/>
                    <a:pt x="19756" y="21083"/>
                    <a:pt x="19731" y="21097"/>
                  </a:cubicBezTo>
                  <a:cubicBezTo>
                    <a:pt x="19675" y="21125"/>
                    <a:pt x="19644" y="21142"/>
                    <a:pt x="19587" y="21171"/>
                  </a:cubicBezTo>
                  <a:cubicBezTo>
                    <a:pt x="19570" y="21180"/>
                    <a:pt x="19488" y="21240"/>
                    <a:pt x="19442" y="21273"/>
                  </a:cubicBezTo>
                  <a:cubicBezTo>
                    <a:pt x="19426" y="21285"/>
                    <a:pt x="19413" y="21299"/>
                    <a:pt x="19418" y="21299"/>
                  </a:cubicBezTo>
                  <a:cubicBezTo>
                    <a:pt x="19419" y="21299"/>
                    <a:pt x="19421" y="21298"/>
                    <a:pt x="19425" y="21296"/>
                  </a:cubicBezTo>
                  <a:cubicBezTo>
                    <a:pt x="19520" y="21239"/>
                    <a:pt x="19564" y="21216"/>
                    <a:pt x="19571" y="21216"/>
                  </a:cubicBezTo>
                  <a:cubicBezTo>
                    <a:pt x="19587" y="21216"/>
                    <a:pt x="19444" y="21319"/>
                    <a:pt x="19273" y="21443"/>
                  </a:cubicBezTo>
                  <a:cubicBezTo>
                    <a:pt x="19185" y="21508"/>
                    <a:pt x="19135" y="21557"/>
                    <a:pt x="19026" y="21617"/>
                  </a:cubicBezTo>
                  <a:cubicBezTo>
                    <a:pt x="18989" y="21638"/>
                    <a:pt x="18923" y="21682"/>
                    <a:pt x="18914" y="21682"/>
                  </a:cubicBezTo>
                  <a:cubicBezTo>
                    <a:pt x="18910" y="21682"/>
                    <a:pt x="18915" y="21675"/>
                    <a:pt x="18936" y="21655"/>
                  </a:cubicBezTo>
                  <a:cubicBezTo>
                    <a:pt x="19017" y="21582"/>
                    <a:pt x="19055" y="21538"/>
                    <a:pt x="19031" y="21538"/>
                  </a:cubicBezTo>
                  <a:cubicBezTo>
                    <a:pt x="19005" y="21538"/>
                    <a:pt x="18907" y="21589"/>
                    <a:pt x="18710" y="21710"/>
                  </a:cubicBezTo>
                  <a:cubicBezTo>
                    <a:pt x="18604" y="21774"/>
                    <a:pt x="18538" y="21803"/>
                    <a:pt x="18517" y="21803"/>
                  </a:cubicBezTo>
                  <a:cubicBezTo>
                    <a:pt x="18512" y="21803"/>
                    <a:pt x="18510" y="21801"/>
                    <a:pt x="18510" y="21799"/>
                  </a:cubicBezTo>
                  <a:cubicBezTo>
                    <a:pt x="18507" y="21789"/>
                    <a:pt x="18638" y="21683"/>
                    <a:pt x="18743" y="21601"/>
                  </a:cubicBezTo>
                  <a:cubicBezTo>
                    <a:pt x="18926" y="21458"/>
                    <a:pt x="18961" y="21417"/>
                    <a:pt x="18936" y="21417"/>
                  </a:cubicBezTo>
                  <a:cubicBezTo>
                    <a:pt x="18923" y="21417"/>
                    <a:pt x="18896" y="21427"/>
                    <a:pt x="18864" y="21440"/>
                  </a:cubicBezTo>
                  <a:cubicBezTo>
                    <a:pt x="18679" y="21592"/>
                    <a:pt x="18518" y="21723"/>
                    <a:pt x="18343" y="21865"/>
                  </a:cubicBezTo>
                  <a:cubicBezTo>
                    <a:pt x="18246" y="21943"/>
                    <a:pt x="18139" y="22026"/>
                    <a:pt x="18159" y="22026"/>
                  </a:cubicBezTo>
                  <a:cubicBezTo>
                    <a:pt x="18167" y="22026"/>
                    <a:pt x="18193" y="22014"/>
                    <a:pt x="18246" y="21985"/>
                  </a:cubicBezTo>
                  <a:cubicBezTo>
                    <a:pt x="18281" y="21965"/>
                    <a:pt x="18301" y="21957"/>
                    <a:pt x="18310" y="21957"/>
                  </a:cubicBezTo>
                  <a:cubicBezTo>
                    <a:pt x="18334" y="21957"/>
                    <a:pt x="18294" y="22006"/>
                    <a:pt x="18296" y="22023"/>
                  </a:cubicBezTo>
                  <a:cubicBezTo>
                    <a:pt x="18298" y="22026"/>
                    <a:pt x="18237" y="22070"/>
                    <a:pt x="18205" y="22096"/>
                  </a:cubicBezTo>
                  <a:cubicBezTo>
                    <a:pt x="18040" y="22171"/>
                    <a:pt x="17637" y="22511"/>
                    <a:pt x="17462" y="22592"/>
                  </a:cubicBezTo>
                  <a:cubicBezTo>
                    <a:pt x="17411" y="22616"/>
                    <a:pt x="17328" y="22673"/>
                    <a:pt x="17213" y="22763"/>
                  </a:cubicBezTo>
                  <a:cubicBezTo>
                    <a:pt x="17142" y="22819"/>
                    <a:pt x="17116" y="22843"/>
                    <a:pt x="17123" y="22843"/>
                  </a:cubicBezTo>
                  <a:cubicBezTo>
                    <a:pt x="17130" y="22843"/>
                    <a:pt x="17181" y="22812"/>
                    <a:pt x="17256" y="22761"/>
                  </a:cubicBezTo>
                  <a:cubicBezTo>
                    <a:pt x="17504" y="22598"/>
                    <a:pt x="17622" y="22530"/>
                    <a:pt x="17648" y="22530"/>
                  </a:cubicBezTo>
                  <a:cubicBezTo>
                    <a:pt x="17658" y="22530"/>
                    <a:pt x="17656" y="22539"/>
                    <a:pt x="17643" y="22555"/>
                  </a:cubicBezTo>
                  <a:cubicBezTo>
                    <a:pt x="17634" y="22567"/>
                    <a:pt x="17646" y="22564"/>
                    <a:pt x="17649" y="22567"/>
                  </a:cubicBezTo>
                  <a:cubicBezTo>
                    <a:pt x="17756" y="22492"/>
                    <a:pt x="17896" y="22397"/>
                    <a:pt x="17959" y="22347"/>
                  </a:cubicBezTo>
                  <a:cubicBezTo>
                    <a:pt x="18048" y="22276"/>
                    <a:pt x="18058" y="22254"/>
                    <a:pt x="18143" y="22186"/>
                  </a:cubicBezTo>
                  <a:cubicBezTo>
                    <a:pt x="18205" y="22141"/>
                    <a:pt x="18330" y="22049"/>
                    <a:pt x="18426" y="21979"/>
                  </a:cubicBezTo>
                  <a:cubicBezTo>
                    <a:pt x="18447" y="21972"/>
                    <a:pt x="18495" y="21947"/>
                    <a:pt x="18505" y="21947"/>
                  </a:cubicBezTo>
                  <a:cubicBezTo>
                    <a:pt x="18509" y="21947"/>
                    <a:pt x="18508" y="21950"/>
                    <a:pt x="18501" y="21957"/>
                  </a:cubicBezTo>
                  <a:cubicBezTo>
                    <a:pt x="18446" y="22010"/>
                    <a:pt x="18334" y="22099"/>
                    <a:pt x="18232" y="22183"/>
                  </a:cubicBezTo>
                  <a:cubicBezTo>
                    <a:pt x="18137" y="22260"/>
                    <a:pt x="17994" y="22369"/>
                    <a:pt x="18012" y="22369"/>
                  </a:cubicBezTo>
                  <a:cubicBezTo>
                    <a:pt x="18021" y="22369"/>
                    <a:pt x="18064" y="22346"/>
                    <a:pt x="18162" y="22285"/>
                  </a:cubicBezTo>
                  <a:lnTo>
                    <a:pt x="18162" y="22285"/>
                  </a:lnTo>
                  <a:cubicBezTo>
                    <a:pt x="18156" y="22289"/>
                    <a:pt x="18061" y="22370"/>
                    <a:pt x="18006" y="22416"/>
                  </a:cubicBezTo>
                  <a:cubicBezTo>
                    <a:pt x="17956" y="22445"/>
                    <a:pt x="17884" y="22489"/>
                    <a:pt x="17864" y="22498"/>
                  </a:cubicBezTo>
                  <a:cubicBezTo>
                    <a:pt x="17759" y="22536"/>
                    <a:pt x="17718" y="22561"/>
                    <a:pt x="17455" y="22766"/>
                  </a:cubicBezTo>
                  <a:cubicBezTo>
                    <a:pt x="17415" y="22797"/>
                    <a:pt x="17392" y="22818"/>
                    <a:pt x="17404" y="22818"/>
                  </a:cubicBezTo>
                  <a:cubicBezTo>
                    <a:pt x="17406" y="22818"/>
                    <a:pt x="17409" y="22818"/>
                    <a:pt x="17412" y="22817"/>
                  </a:cubicBezTo>
                  <a:lnTo>
                    <a:pt x="17412" y="22817"/>
                  </a:lnTo>
                  <a:cubicBezTo>
                    <a:pt x="17387" y="22836"/>
                    <a:pt x="17350" y="22864"/>
                    <a:pt x="17347" y="22867"/>
                  </a:cubicBezTo>
                  <a:lnTo>
                    <a:pt x="17347" y="22867"/>
                  </a:lnTo>
                  <a:cubicBezTo>
                    <a:pt x="17379" y="22845"/>
                    <a:pt x="17409" y="22825"/>
                    <a:pt x="17437" y="22807"/>
                  </a:cubicBezTo>
                  <a:lnTo>
                    <a:pt x="17437" y="22807"/>
                  </a:lnTo>
                  <a:cubicBezTo>
                    <a:pt x="17426" y="22812"/>
                    <a:pt x="17418" y="22815"/>
                    <a:pt x="17412" y="22817"/>
                  </a:cubicBezTo>
                  <a:lnTo>
                    <a:pt x="17412" y="22817"/>
                  </a:lnTo>
                  <a:cubicBezTo>
                    <a:pt x="17415" y="22814"/>
                    <a:pt x="17418" y="22812"/>
                    <a:pt x="17421" y="22810"/>
                  </a:cubicBezTo>
                  <a:cubicBezTo>
                    <a:pt x="17445" y="22797"/>
                    <a:pt x="17468" y="22785"/>
                    <a:pt x="17470" y="22785"/>
                  </a:cubicBezTo>
                  <a:cubicBezTo>
                    <a:pt x="17472" y="22785"/>
                    <a:pt x="17463" y="22791"/>
                    <a:pt x="17437" y="22807"/>
                  </a:cubicBezTo>
                  <a:cubicBezTo>
                    <a:pt x="17460" y="22797"/>
                    <a:pt x="17472" y="22793"/>
                    <a:pt x="17476" y="22793"/>
                  </a:cubicBezTo>
                  <a:cubicBezTo>
                    <a:pt x="17484" y="22793"/>
                    <a:pt x="17470" y="22805"/>
                    <a:pt x="17456" y="22817"/>
                  </a:cubicBezTo>
                  <a:cubicBezTo>
                    <a:pt x="17418" y="22835"/>
                    <a:pt x="17377" y="22854"/>
                    <a:pt x="17347" y="22867"/>
                  </a:cubicBezTo>
                  <a:cubicBezTo>
                    <a:pt x="17347" y="22867"/>
                    <a:pt x="17347" y="22868"/>
                    <a:pt x="17347" y="22868"/>
                  </a:cubicBezTo>
                  <a:cubicBezTo>
                    <a:pt x="17347" y="22868"/>
                    <a:pt x="17347" y="22867"/>
                    <a:pt x="17347" y="22867"/>
                  </a:cubicBezTo>
                  <a:lnTo>
                    <a:pt x="17347" y="22867"/>
                  </a:lnTo>
                  <a:cubicBezTo>
                    <a:pt x="17198" y="22973"/>
                    <a:pt x="17015" y="23123"/>
                    <a:pt x="16837" y="23223"/>
                  </a:cubicBezTo>
                  <a:cubicBezTo>
                    <a:pt x="16712" y="23220"/>
                    <a:pt x="16597" y="23218"/>
                    <a:pt x="16512" y="23216"/>
                  </a:cubicBezTo>
                  <a:cubicBezTo>
                    <a:pt x="16431" y="23216"/>
                    <a:pt x="16379" y="23218"/>
                    <a:pt x="16373" y="23220"/>
                  </a:cubicBezTo>
                  <a:cubicBezTo>
                    <a:pt x="16365" y="23225"/>
                    <a:pt x="16466" y="23237"/>
                    <a:pt x="16500" y="23245"/>
                  </a:cubicBezTo>
                  <a:cubicBezTo>
                    <a:pt x="16516" y="23249"/>
                    <a:pt x="16514" y="23255"/>
                    <a:pt x="16498" y="23255"/>
                  </a:cubicBezTo>
                  <a:cubicBezTo>
                    <a:pt x="16496" y="23255"/>
                    <a:pt x="16493" y="23254"/>
                    <a:pt x="16491" y="23254"/>
                  </a:cubicBezTo>
                  <a:cubicBezTo>
                    <a:pt x="16434" y="23251"/>
                    <a:pt x="16335" y="23245"/>
                    <a:pt x="16300" y="23243"/>
                  </a:cubicBezTo>
                  <a:cubicBezTo>
                    <a:pt x="16237" y="23232"/>
                    <a:pt x="16206" y="23226"/>
                    <a:pt x="16151" y="23218"/>
                  </a:cubicBezTo>
                  <a:cubicBezTo>
                    <a:pt x="16095" y="23210"/>
                    <a:pt x="16026" y="23200"/>
                    <a:pt x="15963" y="23191"/>
                  </a:cubicBezTo>
                  <a:cubicBezTo>
                    <a:pt x="15885" y="23191"/>
                    <a:pt x="15797" y="23193"/>
                    <a:pt x="15736" y="23193"/>
                  </a:cubicBezTo>
                  <a:cubicBezTo>
                    <a:pt x="15704" y="23193"/>
                    <a:pt x="15754" y="23203"/>
                    <a:pt x="15723" y="23204"/>
                  </a:cubicBezTo>
                  <a:cubicBezTo>
                    <a:pt x="15707" y="23205"/>
                    <a:pt x="15685" y="23205"/>
                    <a:pt x="15660" y="23205"/>
                  </a:cubicBezTo>
                  <a:cubicBezTo>
                    <a:pt x="15618" y="23205"/>
                    <a:pt x="15566" y="23204"/>
                    <a:pt x="15521" y="23201"/>
                  </a:cubicBezTo>
                  <a:cubicBezTo>
                    <a:pt x="15451" y="23195"/>
                    <a:pt x="15339" y="23182"/>
                    <a:pt x="15313" y="23176"/>
                  </a:cubicBezTo>
                  <a:cubicBezTo>
                    <a:pt x="15089" y="23120"/>
                    <a:pt x="15193" y="23088"/>
                    <a:pt x="15458" y="23070"/>
                  </a:cubicBezTo>
                  <a:cubicBezTo>
                    <a:pt x="15585" y="23062"/>
                    <a:pt x="15557" y="23053"/>
                    <a:pt x="15255" y="23029"/>
                  </a:cubicBezTo>
                  <a:cubicBezTo>
                    <a:pt x="15135" y="23019"/>
                    <a:pt x="14917" y="22998"/>
                    <a:pt x="14909" y="22998"/>
                  </a:cubicBezTo>
                  <a:cubicBezTo>
                    <a:pt x="14958" y="22975"/>
                    <a:pt x="15017" y="22953"/>
                    <a:pt x="15117" y="22935"/>
                  </a:cubicBezTo>
                  <a:cubicBezTo>
                    <a:pt x="15133" y="22932"/>
                    <a:pt x="15157" y="22931"/>
                    <a:pt x="15185" y="22931"/>
                  </a:cubicBezTo>
                  <a:cubicBezTo>
                    <a:pt x="15321" y="22931"/>
                    <a:pt x="15571" y="22960"/>
                    <a:pt x="15730" y="22966"/>
                  </a:cubicBezTo>
                  <a:cubicBezTo>
                    <a:pt x="15762" y="22967"/>
                    <a:pt x="15790" y="22968"/>
                    <a:pt x="15816" y="22968"/>
                  </a:cubicBezTo>
                  <a:cubicBezTo>
                    <a:pt x="15867" y="22968"/>
                    <a:pt x="15910" y="22966"/>
                    <a:pt x="15961" y="22966"/>
                  </a:cubicBezTo>
                  <a:cubicBezTo>
                    <a:pt x="15889" y="22957"/>
                    <a:pt x="15820" y="22947"/>
                    <a:pt x="15747" y="22941"/>
                  </a:cubicBezTo>
                  <a:cubicBezTo>
                    <a:pt x="15333" y="22912"/>
                    <a:pt x="14917" y="22882"/>
                    <a:pt x="14477" y="22850"/>
                  </a:cubicBezTo>
                  <a:lnTo>
                    <a:pt x="14477" y="22850"/>
                  </a:lnTo>
                  <a:cubicBezTo>
                    <a:pt x="14475" y="22873"/>
                    <a:pt x="14524" y="22895"/>
                    <a:pt x="14456" y="22909"/>
                  </a:cubicBezTo>
                  <a:cubicBezTo>
                    <a:pt x="14445" y="22910"/>
                    <a:pt x="14417" y="22911"/>
                    <a:pt x="14382" y="22911"/>
                  </a:cubicBezTo>
                  <a:cubicBezTo>
                    <a:pt x="14317" y="22911"/>
                    <a:pt x="14225" y="22909"/>
                    <a:pt x="14161" y="22909"/>
                  </a:cubicBezTo>
                  <a:cubicBezTo>
                    <a:pt x="14117" y="22909"/>
                    <a:pt x="14086" y="22910"/>
                    <a:pt x="14086" y="22913"/>
                  </a:cubicBezTo>
                  <a:cubicBezTo>
                    <a:pt x="14084" y="22922"/>
                    <a:pt x="14352" y="22950"/>
                    <a:pt x="14456" y="22969"/>
                  </a:cubicBezTo>
                  <a:cubicBezTo>
                    <a:pt x="14475" y="22972"/>
                    <a:pt x="14418" y="22974"/>
                    <a:pt x="14351" y="22974"/>
                  </a:cubicBezTo>
                  <a:cubicBezTo>
                    <a:pt x="14325" y="22974"/>
                    <a:pt x="14297" y="22974"/>
                    <a:pt x="14272" y="22973"/>
                  </a:cubicBezTo>
                  <a:cubicBezTo>
                    <a:pt x="14196" y="22969"/>
                    <a:pt x="14064" y="22959"/>
                    <a:pt x="13962" y="22953"/>
                  </a:cubicBezTo>
                  <a:cubicBezTo>
                    <a:pt x="13733" y="22931"/>
                    <a:pt x="13601" y="22923"/>
                    <a:pt x="13524" y="22923"/>
                  </a:cubicBezTo>
                  <a:cubicBezTo>
                    <a:pt x="13446" y="22923"/>
                    <a:pt x="13424" y="22931"/>
                    <a:pt x="13416" y="22942"/>
                  </a:cubicBezTo>
                  <a:cubicBezTo>
                    <a:pt x="13396" y="22966"/>
                    <a:pt x="13422" y="22988"/>
                    <a:pt x="13404" y="23012"/>
                  </a:cubicBezTo>
                  <a:cubicBezTo>
                    <a:pt x="13397" y="23019"/>
                    <a:pt x="13337" y="23032"/>
                    <a:pt x="13273" y="23032"/>
                  </a:cubicBezTo>
                  <a:cubicBezTo>
                    <a:pt x="12736" y="23041"/>
                    <a:pt x="12764" y="23069"/>
                    <a:pt x="12836" y="23113"/>
                  </a:cubicBezTo>
                  <a:lnTo>
                    <a:pt x="12836" y="23113"/>
                  </a:lnTo>
                  <a:cubicBezTo>
                    <a:pt x="12853" y="23110"/>
                    <a:pt x="12871" y="23108"/>
                    <a:pt x="12884" y="23106"/>
                  </a:cubicBezTo>
                  <a:cubicBezTo>
                    <a:pt x="13032" y="23115"/>
                    <a:pt x="13304" y="23116"/>
                    <a:pt x="13510" y="23119"/>
                  </a:cubicBezTo>
                  <a:cubicBezTo>
                    <a:pt x="13587" y="23120"/>
                    <a:pt x="13627" y="23151"/>
                    <a:pt x="13557" y="23154"/>
                  </a:cubicBezTo>
                  <a:cubicBezTo>
                    <a:pt x="13497" y="23164"/>
                    <a:pt x="13407" y="23170"/>
                    <a:pt x="13283" y="23170"/>
                  </a:cubicBezTo>
                  <a:cubicBezTo>
                    <a:pt x="13191" y="23170"/>
                    <a:pt x="13079" y="23167"/>
                    <a:pt x="12947" y="23158"/>
                  </a:cubicBezTo>
                  <a:lnTo>
                    <a:pt x="12947" y="23158"/>
                  </a:lnTo>
                  <a:cubicBezTo>
                    <a:pt x="12985" y="23154"/>
                    <a:pt x="13000" y="23138"/>
                    <a:pt x="12858" y="23126"/>
                  </a:cubicBezTo>
                  <a:lnTo>
                    <a:pt x="12858" y="23126"/>
                  </a:lnTo>
                  <a:cubicBezTo>
                    <a:pt x="12873" y="23135"/>
                    <a:pt x="12887" y="23144"/>
                    <a:pt x="12897" y="23154"/>
                  </a:cubicBezTo>
                  <a:cubicBezTo>
                    <a:pt x="12672" y="23104"/>
                    <a:pt x="12538" y="23100"/>
                    <a:pt x="12457" y="23092"/>
                  </a:cubicBezTo>
                  <a:cubicBezTo>
                    <a:pt x="12241" y="23078"/>
                    <a:pt x="11880" y="23081"/>
                    <a:pt x="12341" y="23010"/>
                  </a:cubicBezTo>
                  <a:cubicBezTo>
                    <a:pt x="12407" y="22999"/>
                    <a:pt x="12360" y="22985"/>
                    <a:pt x="12275" y="22985"/>
                  </a:cubicBezTo>
                  <a:cubicBezTo>
                    <a:pt x="12271" y="22985"/>
                    <a:pt x="12267" y="22985"/>
                    <a:pt x="12263" y="22985"/>
                  </a:cubicBezTo>
                  <a:cubicBezTo>
                    <a:pt x="12211" y="22985"/>
                    <a:pt x="12159" y="22985"/>
                    <a:pt x="12112" y="22985"/>
                  </a:cubicBezTo>
                  <a:cubicBezTo>
                    <a:pt x="11947" y="22985"/>
                    <a:pt x="11850" y="22981"/>
                    <a:pt x="12116" y="22941"/>
                  </a:cubicBezTo>
                  <a:cubicBezTo>
                    <a:pt x="12213" y="22926"/>
                    <a:pt x="12076" y="22914"/>
                    <a:pt x="12004" y="22906"/>
                  </a:cubicBezTo>
                  <a:cubicBezTo>
                    <a:pt x="12003" y="22905"/>
                    <a:pt x="12000" y="22905"/>
                    <a:pt x="11996" y="22905"/>
                  </a:cubicBezTo>
                  <a:cubicBezTo>
                    <a:pt x="11919" y="22905"/>
                    <a:pt x="11359" y="22995"/>
                    <a:pt x="11293" y="23013"/>
                  </a:cubicBezTo>
                  <a:cubicBezTo>
                    <a:pt x="11205" y="23040"/>
                    <a:pt x="11127" y="23070"/>
                    <a:pt x="11092" y="23091"/>
                  </a:cubicBezTo>
                  <a:cubicBezTo>
                    <a:pt x="11061" y="23110"/>
                    <a:pt x="11090" y="23119"/>
                    <a:pt x="11092" y="23132"/>
                  </a:cubicBezTo>
                  <a:lnTo>
                    <a:pt x="11267" y="23112"/>
                  </a:lnTo>
                  <a:lnTo>
                    <a:pt x="11267" y="23112"/>
                  </a:lnTo>
                  <a:lnTo>
                    <a:pt x="11095" y="23145"/>
                  </a:lnTo>
                  <a:cubicBezTo>
                    <a:pt x="11173" y="23162"/>
                    <a:pt x="11046" y="23179"/>
                    <a:pt x="10714" y="23229"/>
                  </a:cubicBezTo>
                  <a:cubicBezTo>
                    <a:pt x="10431" y="23287"/>
                    <a:pt x="10301" y="23314"/>
                    <a:pt x="10271" y="23314"/>
                  </a:cubicBezTo>
                  <a:cubicBezTo>
                    <a:pt x="10250" y="23314"/>
                    <a:pt x="10277" y="23301"/>
                    <a:pt x="10335" y="23275"/>
                  </a:cubicBezTo>
                  <a:cubicBezTo>
                    <a:pt x="10375" y="23259"/>
                    <a:pt x="10413" y="23241"/>
                    <a:pt x="10452" y="23225"/>
                  </a:cubicBezTo>
                  <a:lnTo>
                    <a:pt x="10452" y="23225"/>
                  </a:lnTo>
                  <a:cubicBezTo>
                    <a:pt x="10294" y="23259"/>
                    <a:pt x="10094" y="23298"/>
                    <a:pt x="9991" y="23337"/>
                  </a:cubicBezTo>
                  <a:cubicBezTo>
                    <a:pt x="9810" y="23398"/>
                    <a:pt x="9679" y="23446"/>
                    <a:pt x="9630" y="23446"/>
                  </a:cubicBezTo>
                  <a:cubicBezTo>
                    <a:pt x="9621" y="23446"/>
                    <a:pt x="9614" y="23444"/>
                    <a:pt x="9612" y="23440"/>
                  </a:cubicBezTo>
                  <a:cubicBezTo>
                    <a:pt x="9611" y="23440"/>
                    <a:pt x="9611" y="23439"/>
                    <a:pt x="9611" y="23439"/>
                  </a:cubicBezTo>
                  <a:cubicBezTo>
                    <a:pt x="9601" y="23439"/>
                    <a:pt x="9517" y="23468"/>
                    <a:pt x="9476" y="23479"/>
                  </a:cubicBezTo>
                  <a:cubicBezTo>
                    <a:pt x="9356" y="23515"/>
                    <a:pt x="9203" y="23562"/>
                    <a:pt x="9078" y="23622"/>
                  </a:cubicBezTo>
                  <a:cubicBezTo>
                    <a:pt x="9039" y="23645"/>
                    <a:pt x="9018" y="23657"/>
                    <a:pt x="9026" y="23657"/>
                  </a:cubicBezTo>
                  <a:cubicBezTo>
                    <a:pt x="9038" y="23657"/>
                    <a:pt x="9101" y="23635"/>
                    <a:pt x="9244" y="23585"/>
                  </a:cubicBezTo>
                  <a:cubicBezTo>
                    <a:pt x="9394" y="23531"/>
                    <a:pt x="9449" y="23515"/>
                    <a:pt x="9465" y="23515"/>
                  </a:cubicBezTo>
                  <a:cubicBezTo>
                    <a:pt x="9484" y="23515"/>
                    <a:pt x="9445" y="23538"/>
                    <a:pt x="9439" y="23546"/>
                  </a:cubicBezTo>
                  <a:cubicBezTo>
                    <a:pt x="9432" y="23565"/>
                    <a:pt x="9300" y="23600"/>
                    <a:pt x="9027" y="23730"/>
                  </a:cubicBezTo>
                  <a:lnTo>
                    <a:pt x="9027" y="23730"/>
                  </a:lnTo>
                  <a:cubicBezTo>
                    <a:pt x="8926" y="23793"/>
                    <a:pt x="8596" y="23976"/>
                    <a:pt x="8538" y="24018"/>
                  </a:cubicBezTo>
                  <a:cubicBezTo>
                    <a:pt x="8516" y="24032"/>
                    <a:pt x="8492" y="24044"/>
                    <a:pt x="8487" y="24044"/>
                  </a:cubicBezTo>
                  <a:cubicBezTo>
                    <a:pt x="8479" y="24044"/>
                    <a:pt x="8513" y="24016"/>
                    <a:pt x="8656" y="23923"/>
                  </a:cubicBezTo>
                  <a:lnTo>
                    <a:pt x="8656" y="23923"/>
                  </a:lnTo>
                  <a:cubicBezTo>
                    <a:pt x="8269" y="24156"/>
                    <a:pt x="8195" y="24202"/>
                    <a:pt x="8149" y="24219"/>
                  </a:cubicBezTo>
                  <a:cubicBezTo>
                    <a:pt x="8143" y="24222"/>
                    <a:pt x="8139" y="24223"/>
                    <a:pt x="8137" y="24223"/>
                  </a:cubicBezTo>
                  <a:cubicBezTo>
                    <a:pt x="8129" y="24223"/>
                    <a:pt x="8140" y="24210"/>
                    <a:pt x="8157" y="24202"/>
                  </a:cubicBezTo>
                  <a:cubicBezTo>
                    <a:pt x="8495" y="24008"/>
                    <a:pt x="8674" y="23893"/>
                    <a:pt x="8780" y="23825"/>
                  </a:cubicBezTo>
                  <a:cubicBezTo>
                    <a:pt x="8784" y="23824"/>
                    <a:pt x="8801" y="23816"/>
                    <a:pt x="8826" y="23806"/>
                  </a:cubicBezTo>
                  <a:lnTo>
                    <a:pt x="8826" y="23806"/>
                  </a:lnTo>
                  <a:cubicBezTo>
                    <a:pt x="8798" y="23828"/>
                    <a:pt x="8750" y="23862"/>
                    <a:pt x="8674" y="23910"/>
                  </a:cubicBezTo>
                  <a:cubicBezTo>
                    <a:pt x="8668" y="23915"/>
                    <a:pt x="8662" y="23919"/>
                    <a:pt x="8656" y="23923"/>
                  </a:cubicBezTo>
                  <a:lnTo>
                    <a:pt x="8656" y="23923"/>
                  </a:lnTo>
                  <a:cubicBezTo>
                    <a:pt x="8662" y="23919"/>
                    <a:pt x="8669" y="23915"/>
                    <a:pt x="8676" y="23910"/>
                  </a:cubicBezTo>
                  <a:cubicBezTo>
                    <a:pt x="8812" y="23836"/>
                    <a:pt x="8929" y="23777"/>
                    <a:pt x="9027" y="23730"/>
                  </a:cubicBezTo>
                  <a:lnTo>
                    <a:pt x="9027" y="23730"/>
                  </a:lnTo>
                  <a:cubicBezTo>
                    <a:pt x="9048" y="23717"/>
                    <a:pt x="9059" y="23710"/>
                    <a:pt x="9057" y="23709"/>
                  </a:cubicBezTo>
                  <a:cubicBezTo>
                    <a:pt x="9057" y="23709"/>
                    <a:pt x="9057" y="23709"/>
                    <a:pt x="9056" y="23709"/>
                  </a:cubicBezTo>
                  <a:cubicBezTo>
                    <a:pt x="9049" y="23709"/>
                    <a:pt x="9000" y="23727"/>
                    <a:pt x="8963" y="23743"/>
                  </a:cubicBezTo>
                  <a:cubicBezTo>
                    <a:pt x="8926" y="23760"/>
                    <a:pt x="8867" y="23787"/>
                    <a:pt x="8826" y="23806"/>
                  </a:cubicBezTo>
                  <a:lnTo>
                    <a:pt x="8826" y="23806"/>
                  </a:lnTo>
                  <a:cubicBezTo>
                    <a:pt x="8856" y="23781"/>
                    <a:pt x="8859" y="23771"/>
                    <a:pt x="8844" y="23771"/>
                  </a:cubicBezTo>
                  <a:cubicBezTo>
                    <a:pt x="8825" y="23771"/>
                    <a:pt x="8773" y="23788"/>
                    <a:pt x="8705" y="23815"/>
                  </a:cubicBezTo>
                  <a:cubicBezTo>
                    <a:pt x="8586" y="23853"/>
                    <a:pt x="8355" y="23993"/>
                    <a:pt x="8186" y="24086"/>
                  </a:cubicBezTo>
                  <a:cubicBezTo>
                    <a:pt x="8084" y="24137"/>
                    <a:pt x="8008" y="24202"/>
                    <a:pt x="7921" y="24262"/>
                  </a:cubicBezTo>
                  <a:cubicBezTo>
                    <a:pt x="7923" y="24265"/>
                    <a:pt x="7925" y="24269"/>
                    <a:pt x="7932" y="24269"/>
                  </a:cubicBezTo>
                  <a:cubicBezTo>
                    <a:pt x="7942" y="24269"/>
                    <a:pt x="7961" y="24263"/>
                    <a:pt x="8001" y="24245"/>
                  </a:cubicBezTo>
                  <a:lnTo>
                    <a:pt x="8001" y="24245"/>
                  </a:lnTo>
                  <a:cubicBezTo>
                    <a:pt x="7989" y="24254"/>
                    <a:pt x="7976" y="24263"/>
                    <a:pt x="7965" y="24271"/>
                  </a:cubicBezTo>
                  <a:lnTo>
                    <a:pt x="7965" y="24271"/>
                  </a:lnTo>
                  <a:cubicBezTo>
                    <a:pt x="7987" y="24258"/>
                    <a:pt x="8010" y="24244"/>
                    <a:pt x="8034" y="24230"/>
                  </a:cubicBezTo>
                  <a:lnTo>
                    <a:pt x="8034" y="24230"/>
                  </a:lnTo>
                  <a:cubicBezTo>
                    <a:pt x="8022" y="24236"/>
                    <a:pt x="8011" y="24241"/>
                    <a:pt x="8001" y="24245"/>
                  </a:cubicBezTo>
                  <a:lnTo>
                    <a:pt x="8001" y="24245"/>
                  </a:lnTo>
                  <a:cubicBezTo>
                    <a:pt x="8007" y="24240"/>
                    <a:pt x="8013" y="24236"/>
                    <a:pt x="8018" y="24233"/>
                  </a:cubicBezTo>
                  <a:cubicBezTo>
                    <a:pt x="8042" y="24221"/>
                    <a:pt x="8066" y="24208"/>
                    <a:pt x="8068" y="24208"/>
                  </a:cubicBezTo>
                  <a:cubicBezTo>
                    <a:pt x="8070" y="24208"/>
                    <a:pt x="8061" y="24214"/>
                    <a:pt x="8034" y="24230"/>
                  </a:cubicBezTo>
                  <a:cubicBezTo>
                    <a:pt x="8057" y="24220"/>
                    <a:pt x="8069" y="24216"/>
                    <a:pt x="8074" y="24216"/>
                  </a:cubicBezTo>
                  <a:cubicBezTo>
                    <a:pt x="8083" y="24216"/>
                    <a:pt x="8068" y="24229"/>
                    <a:pt x="8054" y="24240"/>
                  </a:cubicBezTo>
                  <a:cubicBezTo>
                    <a:pt x="8015" y="24258"/>
                    <a:pt x="7974" y="24275"/>
                    <a:pt x="7943" y="24289"/>
                  </a:cubicBezTo>
                  <a:cubicBezTo>
                    <a:pt x="7943" y="24289"/>
                    <a:pt x="7943" y="24289"/>
                    <a:pt x="7943" y="24289"/>
                  </a:cubicBezTo>
                  <a:cubicBezTo>
                    <a:pt x="7942" y="24289"/>
                    <a:pt x="7952" y="24281"/>
                    <a:pt x="7965" y="24271"/>
                  </a:cubicBezTo>
                  <a:lnTo>
                    <a:pt x="7965" y="24271"/>
                  </a:lnTo>
                  <a:cubicBezTo>
                    <a:pt x="7584" y="24503"/>
                    <a:pt x="7496" y="24617"/>
                    <a:pt x="7337" y="24754"/>
                  </a:cubicBezTo>
                  <a:cubicBezTo>
                    <a:pt x="7281" y="24803"/>
                    <a:pt x="7264" y="24821"/>
                    <a:pt x="7271" y="24821"/>
                  </a:cubicBezTo>
                  <a:cubicBezTo>
                    <a:pt x="7280" y="24821"/>
                    <a:pt x="7333" y="24786"/>
                    <a:pt x="7391" y="24748"/>
                  </a:cubicBezTo>
                  <a:cubicBezTo>
                    <a:pt x="7394" y="24746"/>
                    <a:pt x="7395" y="24746"/>
                    <a:pt x="7396" y="24746"/>
                  </a:cubicBezTo>
                  <a:cubicBezTo>
                    <a:pt x="7402" y="24746"/>
                    <a:pt x="7340" y="24807"/>
                    <a:pt x="7283" y="24856"/>
                  </a:cubicBezTo>
                  <a:cubicBezTo>
                    <a:pt x="7216" y="24917"/>
                    <a:pt x="7083" y="25049"/>
                    <a:pt x="7035" y="25087"/>
                  </a:cubicBezTo>
                  <a:cubicBezTo>
                    <a:pt x="6865" y="25216"/>
                    <a:pt x="6683" y="25416"/>
                    <a:pt x="6656" y="25416"/>
                  </a:cubicBezTo>
                  <a:cubicBezTo>
                    <a:pt x="6652" y="25416"/>
                    <a:pt x="6652" y="25410"/>
                    <a:pt x="6657" y="25396"/>
                  </a:cubicBezTo>
                  <a:cubicBezTo>
                    <a:pt x="6657" y="25396"/>
                    <a:pt x="6657" y="25396"/>
                    <a:pt x="6657" y="25396"/>
                  </a:cubicBezTo>
                  <a:lnTo>
                    <a:pt x="6657" y="25396"/>
                  </a:lnTo>
                  <a:cubicBezTo>
                    <a:pt x="6656" y="25396"/>
                    <a:pt x="6549" y="25507"/>
                    <a:pt x="6500" y="25563"/>
                  </a:cubicBezTo>
                  <a:cubicBezTo>
                    <a:pt x="6431" y="25646"/>
                    <a:pt x="6412" y="25671"/>
                    <a:pt x="6414" y="25671"/>
                  </a:cubicBezTo>
                  <a:cubicBezTo>
                    <a:pt x="6417" y="25671"/>
                    <a:pt x="6456" y="25630"/>
                    <a:pt x="6470" y="25619"/>
                  </a:cubicBezTo>
                  <a:cubicBezTo>
                    <a:pt x="6472" y="25617"/>
                    <a:pt x="6472" y="25617"/>
                    <a:pt x="6473" y="25617"/>
                  </a:cubicBezTo>
                  <a:cubicBezTo>
                    <a:pt x="6479" y="25617"/>
                    <a:pt x="6401" y="25737"/>
                    <a:pt x="6366" y="25800"/>
                  </a:cubicBezTo>
                  <a:cubicBezTo>
                    <a:pt x="6338" y="25829"/>
                    <a:pt x="6301" y="25870"/>
                    <a:pt x="6284" y="25885"/>
                  </a:cubicBezTo>
                  <a:cubicBezTo>
                    <a:pt x="6238" y="25923"/>
                    <a:pt x="6178" y="25991"/>
                    <a:pt x="6104" y="26083"/>
                  </a:cubicBezTo>
                  <a:cubicBezTo>
                    <a:pt x="6038" y="26182"/>
                    <a:pt x="5964" y="26312"/>
                    <a:pt x="5883" y="26456"/>
                  </a:cubicBezTo>
                  <a:cubicBezTo>
                    <a:pt x="5867" y="26488"/>
                    <a:pt x="5847" y="26525"/>
                    <a:pt x="5826" y="26565"/>
                  </a:cubicBezTo>
                  <a:cubicBezTo>
                    <a:pt x="5705" y="26834"/>
                    <a:pt x="5767" y="26894"/>
                    <a:pt x="5729" y="26968"/>
                  </a:cubicBezTo>
                  <a:cubicBezTo>
                    <a:pt x="5756" y="27090"/>
                    <a:pt x="5822" y="27216"/>
                    <a:pt x="5971" y="27310"/>
                  </a:cubicBezTo>
                  <a:lnTo>
                    <a:pt x="5971" y="27310"/>
                  </a:lnTo>
                  <a:cubicBezTo>
                    <a:pt x="5967" y="27307"/>
                    <a:pt x="5964" y="27304"/>
                    <a:pt x="5960" y="27300"/>
                  </a:cubicBezTo>
                  <a:lnTo>
                    <a:pt x="5960" y="27300"/>
                  </a:lnTo>
                  <a:cubicBezTo>
                    <a:pt x="5988" y="27320"/>
                    <a:pt x="6019" y="27334"/>
                    <a:pt x="6016" y="27334"/>
                  </a:cubicBezTo>
                  <a:cubicBezTo>
                    <a:pt x="6016" y="27334"/>
                    <a:pt x="6014" y="27334"/>
                    <a:pt x="6010" y="27333"/>
                  </a:cubicBezTo>
                  <a:lnTo>
                    <a:pt x="6010" y="27333"/>
                  </a:lnTo>
                  <a:cubicBezTo>
                    <a:pt x="6010" y="27333"/>
                    <a:pt x="6010" y="27333"/>
                    <a:pt x="6010" y="27333"/>
                  </a:cubicBezTo>
                  <a:cubicBezTo>
                    <a:pt x="5996" y="27325"/>
                    <a:pt x="5983" y="27318"/>
                    <a:pt x="5971" y="27310"/>
                  </a:cubicBezTo>
                  <a:lnTo>
                    <a:pt x="5971" y="27310"/>
                  </a:lnTo>
                  <a:cubicBezTo>
                    <a:pt x="5991" y="27326"/>
                    <a:pt x="6013" y="27338"/>
                    <a:pt x="6034" y="27353"/>
                  </a:cubicBezTo>
                  <a:cubicBezTo>
                    <a:pt x="6034" y="27353"/>
                    <a:pt x="6035" y="27354"/>
                    <a:pt x="6035" y="27354"/>
                  </a:cubicBezTo>
                  <a:lnTo>
                    <a:pt x="6035" y="27354"/>
                  </a:lnTo>
                  <a:cubicBezTo>
                    <a:pt x="6025" y="27346"/>
                    <a:pt x="6017" y="27339"/>
                    <a:pt x="6010" y="27333"/>
                  </a:cubicBezTo>
                  <a:lnTo>
                    <a:pt x="6010" y="27333"/>
                  </a:lnTo>
                  <a:cubicBezTo>
                    <a:pt x="6084" y="27371"/>
                    <a:pt x="6120" y="27394"/>
                    <a:pt x="6118" y="27394"/>
                  </a:cubicBezTo>
                  <a:cubicBezTo>
                    <a:pt x="6118" y="27394"/>
                    <a:pt x="6118" y="27394"/>
                    <a:pt x="6117" y="27394"/>
                  </a:cubicBezTo>
                  <a:cubicBezTo>
                    <a:pt x="6096" y="27383"/>
                    <a:pt x="6064" y="27368"/>
                    <a:pt x="6035" y="27354"/>
                  </a:cubicBezTo>
                  <a:lnTo>
                    <a:pt x="6035" y="27354"/>
                  </a:lnTo>
                  <a:cubicBezTo>
                    <a:pt x="6085" y="27393"/>
                    <a:pt x="6172" y="27448"/>
                    <a:pt x="6242" y="27496"/>
                  </a:cubicBezTo>
                  <a:cubicBezTo>
                    <a:pt x="6355" y="27577"/>
                    <a:pt x="6450" y="27623"/>
                    <a:pt x="6492" y="27623"/>
                  </a:cubicBezTo>
                  <a:cubicBezTo>
                    <a:pt x="6493" y="27623"/>
                    <a:pt x="6494" y="27622"/>
                    <a:pt x="6495" y="27622"/>
                  </a:cubicBezTo>
                  <a:cubicBezTo>
                    <a:pt x="6508" y="27620"/>
                    <a:pt x="6519" y="27619"/>
                    <a:pt x="6529" y="27619"/>
                  </a:cubicBezTo>
                  <a:cubicBezTo>
                    <a:pt x="6597" y="27619"/>
                    <a:pt x="6647" y="27669"/>
                    <a:pt x="7122" y="27859"/>
                  </a:cubicBezTo>
                  <a:cubicBezTo>
                    <a:pt x="7213" y="27895"/>
                    <a:pt x="7368" y="27931"/>
                    <a:pt x="7562" y="27949"/>
                  </a:cubicBezTo>
                  <a:cubicBezTo>
                    <a:pt x="7573" y="27958"/>
                    <a:pt x="7588" y="27968"/>
                    <a:pt x="7605" y="27976"/>
                  </a:cubicBezTo>
                  <a:lnTo>
                    <a:pt x="7605" y="27976"/>
                  </a:lnTo>
                  <a:cubicBezTo>
                    <a:pt x="7654" y="27983"/>
                    <a:pt x="7682" y="27986"/>
                    <a:pt x="7695" y="27986"/>
                  </a:cubicBezTo>
                  <a:cubicBezTo>
                    <a:pt x="7729" y="27986"/>
                    <a:pt x="7663" y="27967"/>
                    <a:pt x="7601" y="27947"/>
                  </a:cubicBezTo>
                  <a:lnTo>
                    <a:pt x="7601" y="27947"/>
                  </a:lnTo>
                  <a:cubicBezTo>
                    <a:pt x="7632" y="27946"/>
                    <a:pt x="7659" y="27945"/>
                    <a:pt x="7681" y="27945"/>
                  </a:cubicBezTo>
                  <a:cubicBezTo>
                    <a:pt x="7748" y="27945"/>
                    <a:pt x="7776" y="27950"/>
                    <a:pt x="7780" y="27952"/>
                  </a:cubicBezTo>
                  <a:cubicBezTo>
                    <a:pt x="7886" y="27989"/>
                    <a:pt x="8018" y="28024"/>
                    <a:pt x="8070" y="28042"/>
                  </a:cubicBezTo>
                  <a:cubicBezTo>
                    <a:pt x="8072" y="28044"/>
                    <a:pt x="8066" y="28045"/>
                    <a:pt x="8053" y="28045"/>
                  </a:cubicBezTo>
                  <a:cubicBezTo>
                    <a:pt x="7995" y="28045"/>
                    <a:pt x="7807" y="28025"/>
                    <a:pt x="7689" y="28005"/>
                  </a:cubicBezTo>
                  <a:cubicBezTo>
                    <a:pt x="7682" y="28004"/>
                    <a:pt x="7673" y="28002"/>
                    <a:pt x="7662" y="28000"/>
                  </a:cubicBezTo>
                  <a:lnTo>
                    <a:pt x="7662" y="28000"/>
                  </a:lnTo>
                  <a:cubicBezTo>
                    <a:pt x="7743" y="28030"/>
                    <a:pt x="7842" y="28053"/>
                    <a:pt x="7890" y="28068"/>
                  </a:cubicBezTo>
                  <a:cubicBezTo>
                    <a:pt x="7933" y="28082"/>
                    <a:pt x="7930" y="28088"/>
                    <a:pt x="7899" y="28088"/>
                  </a:cubicBezTo>
                  <a:cubicBezTo>
                    <a:pt x="7851" y="28088"/>
                    <a:pt x="7738" y="28075"/>
                    <a:pt x="7615" y="28059"/>
                  </a:cubicBezTo>
                  <a:cubicBezTo>
                    <a:pt x="7528" y="28045"/>
                    <a:pt x="7483" y="28039"/>
                    <a:pt x="7465" y="28039"/>
                  </a:cubicBezTo>
                  <a:cubicBezTo>
                    <a:pt x="7403" y="28039"/>
                    <a:pt x="7687" y="28111"/>
                    <a:pt x="7677" y="28115"/>
                  </a:cubicBezTo>
                  <a:cubicBezTo>
                    <a:pt x="7777" y="28127"/>
                    <a:pt x="7910" y="28152"/>
                    <a:pt x="7979" y="28152"/>
                  </a:cubicBezTo>
                  <a:cubicBezTo>
                    <a:pt x="7987" y="28152"/>
                    <a:pt x="7994" y="28151"/>
                    <a:pt x="8001" y="28151"/>
                  </a:cubicBezTo>
                  <a:cubicBezTo>
                    <a:pt x="8076" y="28149"/>
                    <a:pt x="8036" y="28131"/>
                    <a:pt x="8116" y="28131"/>
                  </a:cubicBezTo>
                  <a:cubicBezTo>
                    <a:pt x="8119" y="28131"/>
                    <a:pt x="8122" y="28131"/>
                    <a:pt x="8126" y="28131"/>
                  </a:cubicBezTo>
                  <a:cubicBezTo>
                    <a:pt x="8178" y="28133"/>
                    <a:pt x="8355" y="28151"/>
                    <a:pt x="8483" y="28151"/>
                  </a:cubicBezTo>
                  <a:cubicBezTo>
                    <a:pt x="8503" y="28151"/>
                    <a:pt x="8522" y="28150"/>
                    <a:pt x="8539" y="28149"/>
                  </a:cubicBezTo>
                  <a:cubicBezTo>
                    <a:pt x="8766" y="28145"/>
                    <a:pt x="8736" y="28129"/>
                    <a:pt x="8757" y="28115"/>
                  </a:cubicBezTo>
                  <a:cubicBezTo>
                    <a:pt x="8779" y="28098"/>
                    <a:pt x="8967" y="28086"/>
                    <a:pt x="9125" y="28084"/>
                  </a:cubicBezTo>
                  <a:cubicBezTo>
                    <a:pt x="9288" y="28073"/>
                    <a:pt x="9417" y="28065"/>
                    <a:pt x="9581" y="28053"/>
                  </a:cubicBezTo>
                  <a:cubicBezTo>
                    <a:pt x="9750" y="28026"/>
                    <a:pt x="9918" y="28031"/>
                    <a:pt x="10138" y="27953"/>
                  </a:cubicBezTo>
                  <a:cubicBezTo>
                    <a:pt x="10227" y="27923"/>
                    <a:pt x="10251" y="27912"/>
                    <a:pt x="10235" y="27912"/>
                  </a:cubicBezTo>
                  <a:cubicBezTo>
                    <a:pt x="10200" y="27912"/>
                    <a:pt x="9982" y="27963"/>
                    <a:pt x="9815" y="27989"/>
                  </a:cubicBezTo>
                  <a:cubicBezTo>
                    <a:pt x="9655" y="28017"/>
                    <a:pt x="9574" y="28025"/>
                    <a:pt x="9524" y="28025"/>
                  </a:cubicBezTo>
                  <a:cubicBezTo>
                    <a:pt x="9462" y="28025"/>
                    <a:pt x="9445" y="28014"/>
                    <a:pt x="9388" y="28014"/>
                  </a:cubicBezTo>
                  <a:cubicBezTo>
                    <a:pt x="9289" y="28008"/>
                    <a:pt x="9423" y="27993"/>
                    <a:pt x="9695" y="27939"/>
                  </a:cubicBezTo>
                  <a:cubicBezTo>
                    <a:pt x="9734" y="27931"/>
                    <a:pt x="9813" y="27895"/>
                    <a:pt x="9766" y="27895"/>
                  </a:cubicBezTo>
                  <a:cubicBezTo>
                    <a:pt x="9697" y="27895"/>
                    <a:pt x="9523" y="27933"/>
                    <a:pt x="9375" y="27958"/>
                  </a:cubicBezTo>
                  <a:lnTo>
                    <a:pt x="9301" y="27973"/>
                  </a:lnTo>
                  <a:cubicBezTo>
                    <a:pt x="9234" y="27979"/>
                    <a:pt x="9153" y="27982"/>
                    <a:pt x="9084" y="27982"/>
                  </a:cubicBezTo>
                  <a:cubicBezTo>
                    <a:pt x="9034" y="27982"/>
                    <a:pt x="8990" y="27980"/>
                    <a:pt x="8961" y="27977"/>
                  </a:cubicBezTo>
                  <a:cubicBezTo>
                    <a:pt x="8864" y="27967"/>
                    <a:pt x="9022" y="27950"/>
                    <a:pt x="9188" y="27925"/>
                  </a:cubicBezTo>
                  <a:cubicBezTo>
                    <a:pt x="9219" y="27921"/>
                    <a:pt x="9300" y="27911"/>
                    <a:pt x="9328" y="27906"/>
                  </a:cubicBezTo>
                  <a:cubicBezTo>
                    <a:pt x="9456" y="27898"/>
                    <a:pt x="9585" y="27889"/>
                    <a:pt x="9692" y="27873"/>
                  </a:cubicBezTo>
                  <a:cubicBezTo>
                    <a:pt x="9894" y="27853"/>
                    <a:pt x="10041" y="27815"/>
                    <a:pt x="10265" y="27742"/>
                  </a:cubicBezTo>
                  <a:cubicBezTo>
                    <a:pt x="10653" y="27608"/>
                    <a:pt x="10812" y="27555"/>
                    <a:pt x="10981" y="27530"/>
                  </a:cubicBezTo>
                  <a:cubicBezTo>
                    <a:pt x="10990" y="27529"/>
                    <a:pt x="10997" y="27528"/>
                    <a:pt x="11004" y="27528"/>
                  </a:cubicBezTo>
                  <a:cubicBezTo>
                    <a:pt x="11021" y="27528"/>
                    <a:pt x="11032" y="27532"/>
                    <a:pt x="11058" y="27533"/>
                  </a:cubicBezTo>
                  <a:cubicBezTo>
                    <a:pt x="11128" y="27497"/>
                    <a:pt x="11178" y="27474"/>
                    <a:pt x="11180" y="27469"/>
                  </a:cubicBezTo>
                  <a:cubicBezTo>
                    <a:pt x="11186" y="27446"/>
                    <a:pt x="11111" y="27453"/>
                    <a:pt x="11559" y="27288"/>
                  </a:cubicBezTo>
                  <a:cubicBezTo>
                    <a:pt x="11611" y="27266"/>
                    <a:pt x="11693" y="27230"/>
                    <a:pt x="11761" y="27200"/>
                  </a:cubicBezTo>
                  <a:cubicBezTo>
                    <a:pt x="12142" y="27027"/>
                    <a:pt x="12469" y="26825"/>
                    <a:pt x="12892" y="26634"/>
                  </a:cubicBezTo>
                  <a:cubicBezTo>
                    <a:pt x="12903" y="26629"/>
                    <a:pt x="13054" y="26540"/>
                    <a:pt x="13059" y="26534"/>
                  </a:cubicBezTo>
                  <a:cubicBezTo>
                    <a:pt x="13078" y="26504"/>
                    <a:pt x="13126" y="26476"/>
                    <a:pt x="13304" y="26395"/>
                  </a:cubicBezTo>
                  <a:cubicBezTo>
                    <a:pt x="13406" y="26344"/>
                    <a:pt x="13562" y="26267"/>
                    <a:pt x="13674" y="26213"/>
                  </a:cubicBezTo>
                  <a:cubicBezTo>
                    <a:pt x="13869" y="26120"/>
                    <a:pt x="14016" y="26033"/>
                    <a:pt x="14141" y="25945"/>
                  </a:cubicBezTo>
                  <a:cubicBezTo>
                    <a:pt x="14225" y="25886"/>
                    <a:pt x="14311" y="25836"/>
                    <a:pt x="14402" y="25797"/>
                  </a:cubicBezTo>
                  <a:cubicBezTo>
                    <a:pt x="14645" y="25686"/>
                    <a:pt x="14643" y="25661"/>
                    <a:pt x="14798" y="25557"/>
                  </a:cubicBezTo>
                  <a:cubicBezTo>
                    <a:pt x="15211" y="25279"/>
                    <a:pt x="15527" y="25092"/>
                    <a:pt x="15905" y="24895"/>
                  </a:cubicBezTo>
                  <a:cubicBezTo>
                    <a:pt x="15941" y="24876"/>
                    <a:pt x="15990" y="24851"/>
                    <a:pt x="15996" y="24851"/>
                  </a:cubicBezTo>
                  <a:cubicBezTo>
                    <a:pt x="15996" y="24851"/>
                    <a:pt x="15997" y="24851"/>
                    <a:pt x="15997" y="24851"/>
                  </a:cubicBezTo>
                  <a:cubicBezTo>
                    <a:pt x="15998" y="24851"/>
                    <a:pt x="16000" y="24851"/>
                    <a:pt x="16002" y="24851"/>
                  </a:cubicBezTo>
                  <a:cubicBezTo>
                    <a:pt x="16028" y="24851"/>
                    <a:pt x="16079" y="24820"/>
                    <a:pt x="16238" y="24706"/>
                  </a:cubicBezTo>
                  <a:cubicBezTo>
                    <a:pt x="16381" y="24609"/>
                    <a:pt x="16584" y="24471"/>
                    <a:pt x="16759" y="24352"/>
                  </a:cubicBezTo>
                  <a:cubicBezTo>
                    <a:pt x="16883" y="24267"/>
                    <a:pt x="16931" y="24231"/>
                    <a:pt x="16921" y="24231"/>
                  </a:cubicBezTo>
                  <a:cubicBezTo>
                    <a:pt x="16914" y="24231"/>
                    <a:pt x="16878" y="24249"/>
                    <a:pt x="16821" y="24281"/>
                  </a:cubicBezTo>
                  <a:cubicBezTo>
                    <a:pt x="16734" y="24330"/>
                    <a:pt x="16625" y="24392"/>
                    <a:pt x="16545" y="24436"/>
                  </a:cubicBezTo>
                  <a:cubicBezTo>
                    <a:pt x="16516" y="24451"/>
                    <a:pt x="16498" y="24459"/>
                    <a:pt x="16493" y="24459"/>
                  </a:cubicBezTo>
                  <a:cubicBezTo>
                    <a:pt x="16488" y="24459"/>
                    <a:pt x="16499" y="24448"/>
                    <a:pt x="16528" y="24425"/>
                  </a:cubicBezTo>
                  <a:cubicBezTo>
                    <a:pt x="16593" y="24380"/>
                    <a:pt x="16721" y="24291"/>
                    <a:pt x="16929" y="24144"/>
                  </a:cubicBezTo>
                  <a:lnTo>
                    <a:pt x="16929" y="24144"/>
                  </a:lnTo>
                  <a:cubicBezTo>
                    <a:pt x="16916" y="24155"/>
                    <a:pt x="16902" y="24167"/>
                    <a:pt x="16890" y="24178"/>
                  </a:cubicBezTo>
                  <a:cubicBezTo>
                    <a:pt x="16890" y="24178"/>
                    <a:pt x="16889" y="24179"/>
                    <a:pt x="16890" y="24179"/>
                  </a:cubicBezTo>
                  <a:cubicBezTo>
                    <a:pt x="16892" y="24179"/>
                    <a:pt x="16956" y="24141"/>
                    <a:pt x="16987" y="24122"/>
                  </a:cubicBezTo>
                  <a:cubicBezTo>
                    <a:pt x="16992" y="24116"/>
                    <a:pt x="16997" y="24111"/>
                    <a:pt x="17003" y="24107"/>
                  </a:cubicBezTo>
                  <a:lnTo>
                    <a:pt x="17003" y="24107"/>
                  </a:lnTo>
                  <a:cubicBezTo>
                    <a:pt x="16990" y="24108"/>
                    <a:pt x="16979" y="24111"/>
                    <a:pt x="16970" y="24115"/>
                  </a:cubicBezTo>
                  <a:lnTo>
                    <a:pt x="16970" y="24115"/>
                  </a:lnTo>
                  <a:cubicBezTo>
                    <a:pt x="16992" y="24099"/>
                    <a:pt x="17012" y="24083"/>
                    <a:pt x="17032" y="24074"/>
                  </a:cubicBezTo>
                  <a:cubicBezTo>
                    <a:pt x="17060" y="24077"/>
                    <a:pt x="17084" y="24078"/>
                    <a:pt x="17106" y="24081"/>
                  </a:cubicBezTo>
                  <a:cubicBezTo>
                    <a:pt x="17150" y="24087"/>
                    <a:pt x="17184" y="24091"/>
                    <a:pt x="17213" y="24094"/>
                  </a:cubicBezTo>
                  <a:cubicBezTo>
                    <a:pt x="17271" y="24103"/>
                    <a:pt x="17303" y="24109"/>
                    <a:pt x="17338" y="24114"/>
                  </a:cubicBezTo>
                  <a:lnTo>
                    <a:pt x="17158" y="24099"/>
                  </a:lnTo>
                  <a:cubicBezTo>
                    <a:pt x="17155" y="24099"/>
                    <a:pt x="17153" y="24099"/>
                    <a:pt x="17150" y="24099"/>
                  </a:cubicBezTo>
                  <a:cubicBezTo>
                    <a:pt x="17120" y="24099"/>
                    <a:pt x="17088" y="24090"/>
                    <a:pt x="17058" y="24090"/>
                  </a:cubicBezTo>
                  <a:cubicBezTo>
                    <a:pt x="17039" y="24090"/>
                    <a:pt x="17019" y="24094"/>
                    <a:pt x="17003" y="24107"/>
                  </a:cubicBezTo>
                  <a:lnTo>
                    <a:pt x="17003" y="24107"/>
                  </a:lnTo>
                  <a:cubicBezTo>
                    <a:pt x="17007" y="24107"/>
                    <a:pt x="17013" y="24106"/>
                    <a:pt x="17018" y="24106"/>
                  </a:cubicBezTo>
                  <a:cubicBezTo>
                    <a:pt x="17089" y="24106"/>
                    <a:pt x="17205" y="24140"/>
                    <a:pt x="17338" y="24165"/>
                  </a:cubicBezTo>
                  <a:cubicBezTo>
                    <a:pt x="17503" y="24193"/>
                    <a:pt x="17700" y="24225"/>
                    <a:pt x="17899" y="24259"/>
                  </a:cubicBezTo>
                  <a:cubicBezTo>
                    <a:pt x="18237" y="24311"/>
                    <a:pt x="18476" y="24343"/>
                    <a:pt x="18448" y="24371"/>
                  </a:cubicBezTo>
                  <a:cubicBezTo>
                    <a:pt x="18432" y="24387"/>
                    <a:pt x="18686" y="24424"/>
                    <a:pt x="18986" y="24462"/>
                  </a:cubicBezTo>
                  <a:cubicBezTo>
                    <a:pt x="19382" y="24511"/>
                    <a:pt x="19513" y="24506"/>
                    <a:pt x="19788" y="24534"/>
                  </a:cubicBezTo>
                  <a:cubicBezTo>
                    <a:pt x="19981" y="24553"/>
                    <a:pt x="20143" y="24568"/>
                    <a:pt x="20378" y="24628"/>
                  </a:cubicBezTo>
                  <a:cubicBezTo>
                    <a:pt x="20422" y="24640"/>
                    <a:pt x="20612" y="24674"/>
                    <a:pt x="20646" y="24677"/>
                  </a:cubicBezTo>
                  <a:cubicBezTo>
                    <a:pt x="20802" y="24692"/>
                    <a:pt x="20925" y="24715"/>
                    <a:pt x="21009" y="24736"/>
                  </a:cubicBezTo>
                  <a:cubicBezTo>
                    <a:pt x="21092" y="24755"/>
                    <a:pt x="21136" y="24773"/>
                    <a:pt x="21133" y="24774"/>
                  </a:cubicBezTo>
                  <a:cubicBezTo>
                    <a:pt x="21064" y="24804"/>
                    <a:pt x="21637" y="24915"/>
                    <a:pt x="21893" y="24992"/>
                  </a:cubicBezTo>
                  <a:cubicBezTo>
                    <a:pt x="22060" y="25040"/>
                    <a:pt x="22323" y="25089"/>
                    <a:pt x="22514" y="25118"/>
                  </a:cubicBezTo>
                  <a:cubicBezTo>
                    <a:pt x="22531" y="25121"/>
                    <a:pt x="22545" y="25122"/>
                    <a:pt x="22555" y="25122"/>
                  </a:cubicBezTo>
                  <a:cubicBezTo>
                    <a:pt x="22597" y="25122"/>
                    <a:pt x="22583" y="25103"/>
                    <a:pt x="22513" y="25083"/>
                  </a:cubicBezTo>
                  <a:cubicBezTo>
                    <a:pt x="22417" y="25055"/>
                    <a:pt x="22388" y="25042"/>
                    <a:pt x="22421" y="25042"/>
                  </a:cubicBezTo>
                  <a:cubicBezTo>
                    <a:pt x="22442" y="25042"/>
                    <a:pt x="22491" y="25048"/>
                    <a:pt x="22566" y="25058"/>
                  </a:cubicBezTo>
                  <a:cubicBezTo>
                    <a:pt x="22722" y="25079"/>
                    <a:pt x="22859" y="25096"/>
                    <a:pt x="23016" y="25117"/>
                  </a:cubicBezTo>
                  <a:cubicBezTo>
                    <a:pt x="23272" y="25152"/>
                    <a:pt x="23443" y="25188"/>
                    <a:pt x="23459" y="25217"/>
                  </a:cubicBezTo>
                  <a:cubicBezTo>
                    <a:pt x="23459" y="25217"/>
                    <a:pt x="23674" y="25270"/>
                    <a:pt x="23696" y="25273"/>
                  </a:cubicBezTo>
                  <a:cubicBezTo>
                    <a:pt x="23750" y="25280"/>
                    <a:pt x="23818" y="25288"/>
                    <a:pt x="23845" y="25288"/>
                  </a:cubicBezTo>
                  <a:cubicBezTo>
                    <a:pt x="23857" y="25288"/>
                    <a:pt x="23861" y="25287"/>
                    <a:pt x="23855" y="25283"/>
                  </a:cubicBezTo>
                  <a:cubicBezTo>
                    <a:pt x="23791" y="25255"/>
                    <a:pt x="23715" y="25213"/>
                    <a:pt x="23569" y="25180"/>
                  </a:cubicBezTo>
                  <a:cubicBezTo>
                    <a:pt x="23215" y="25103"/>
                    <a:pt x="23199" y="25090"/>
                    <a:pt x="23256" y="25090"/>
                  </a:cubicBezTo>
                  <a:cubicBezTo>
                    <a:pt x="23285" y="25090"/>
                    <a:pt x="23333" y="25093"/>
                    <a:pt x="23365" y="25093"/>
                  </a:cubicBezTo>
                  <a:cubicBezTo>
                    <a:pt x="23378" y="25093"/>
                    <a:pt x="23391" y="25094"/>
                    <a:pt x="23402" y="25094"/>
                  </a:cubicBezTo>
                  <a:cubicBezTo>
                    <a:pt x="23546" y="25094"/>
                    <a:pt x="23505" y="25082"/>
                    <a:pt x="23028" y="24970"/>
                  </a:cubicBezTo>
                  <a:cubicBezTo>
                    <a:pt x="22942" y="24949"/>
                    <a:pt x="22861" y="24926"/>
                    <a:pt x="22788" y="24912"/>
                  </a:cubicBezTo>
                  <a:cubicBezTo>
                    <a:pt x="22051" y="24774"/>
                    <a:pt x="22246" y="24768"/>
                    <a:pt x="22054" y="24708"/>
                  </a:cubicBezTo>
                  <a:cubicBezTo>
                    <a:pt x="21939" y="24673"/>
                    <a:pt x="22038" y="24670"/>
                    <a:pt x="22042" y="24653"/>
                  </a:cubicBezTo>
                  <a:cubicBezTo>
                    <a:pt x="21782" y="24638"/>
                    <a:pt x="21116" y="24529"/>
                    <a:pt x="20917" y="24529"/>
                  </a:cubicBezTo>
                  <a:cubicBezTo>
                    <a:pt x="20893" y="24529"/>
                    <a:pt x="20875" y="24531"/>
                    <a:pt x="20866" y="24534"/>
                  </a:cubicBezTo>
                  <a:cubicBezTo>
                    <a:pt x="20777" y="24480"/>
                    <a:pt x="20758" y="24465"/>
                    <a:pt x="20811" y="24465"/>
                  </a:cubicBezTo>
                  <a:cubicBezTo>
                    <a:pt x="20835" y="24465"/>
                    <a:pt x="20875" y="24468"/>
                    <a:pt x="20931" y="24472"/>
                  </a:cubicBezTo>
                  <a:cubicBezTo>
                    <a:pt x="21052" y="24483"/>
                    <a:pt x="21134" y="24490"/>
                    <a:pt x="21171" y="24490"/>
                  </a:cubicBezTo>
                  <a:cubicBezTo>
                    <a:pt x="21254" y="24490"/>
                    <a:pt x="21110" y="24456"/>
                    <a:pt x="20662" y="24358"/>
                  </a:cubicBezTo>
                  <a:cubicBezTo>
                    <a:pt x="20618" y="24347"/>
                    <a:pt x="20574" y="24333"/>
                    <a:pt x="20591" y="24333"/>
                  </a:cubicBezTo>
                  <a:cubicBezTo>
                    <a:pt x="20647" y="24336"/>
                    <a:pt x="20715" y="24339"/>
                    <a:pt x="20812" y="24349"/>
                  </a:cubicBezTo>
                  <a:cubicBezTo>
                    <a:pt x="20901" y="24360"/>
                    <a:pt x="20963" y="24366"/>
                    <a:pt x="20991" y="24366"/>
                  </a:cubicBezTo>
                  <a:cubicBezTo>
                    <a:pt x="21032" y="24366"/>
                    <a:pt x="20996" y="24352"/>
                    <a:pt x="20853" y="24317"/>
                  </a:cubicBezTo>
                  <a:cubicBezTo>
                    <a:pt x="20724" y="24285"/>
                    <a:pt x="20686" y="24270"/>
                    <a:pt x="20725" y="24270"/>
                  </a:cubicBezTo>
                  <a:cubicBezTo>
                    <a:pt x="20756" y="24270"/>
                    <a:pt x="20837" y="24280"/>
                    <a:pt x="20961" y="24299"/>
                  </a:cubicBezTo>
                  <a:cubicBezTo>
                    <a:pt x="21086" y="24321"/>
                    <a:pt x="21231" y="24346"/>
                    <a:pt x="21364" y="24370"/>
                  </a:cubicBezTo>
                  <a:cubicBezTo>
                    <a:pt x="21385" y="24373"/>
                    <a:pt x="21410" y="24375"/>
                    <a:pt x="21426" y="24375"/>
                  </a:cubicBezTo>
                  <a:cubicBezTo>
                    <a:pt x="21437" y="24375"/>
                    <a:pt x="21443" y="24374"/>
                    <a:pt x="21436" y="24371"/>
                  </a:cubicBezTo>
                  <a:cubicBezTo>
                    <a:pt x="21409" y="24361"/>
                    <a:pt x="21334" y="24339"/>
                    <a:pt x="21283" y="24330"/>
                  </a:cubicBezTo>
                  <a:cubicBezTo>
                    <a:pt x="21121" y="24303"/>
                    <a:pt x="20964" y="24277"/>
                    <a:pt x="20805" y="24250"/>
                  </a:cubicBezTo>
                  <a:cubicBezTo>
                    <a:pt x="20686" y="24231"/>
                    <a:pt x="20565" y="24211"/>
                    <a:pt x="20444" y="24191"/>
                  </a:cubicBezTo>
                  <a:cubicBezTo>
                    <a:pt x="20460" y="24187"/>
                    <a:pt x="20481" y="24183"/>
                    <a:pt x="20494" y="24177"/>
                  </a:cubicBezTo>
                  <a:cubicBezTo>
                    <a:pt x="20500" y="24172"/>
                    <a:pt x="20496" y="24166"/>
                    <a:pt x="20499" y="24162"/>
                  </a:cubicBezTo>
                  <a:cubicBezTo>
                    <a:pt x="20405" y="24147"/>
                    <a:pt x="20249" y="24121"/>
                    <a:pt x="20225" y="24121"/>
                  </a:cubicBezTo>
                  <a:cubicBezTo>
                    <a:pt x="20157" y="24121"/>
                    <a:pt x="20157" y="24132"/>
                    <a:pt x="20083" y="24132"/>
                  </a:cubicBezTo>
                  <a:cubicBezTo>
                    <a:pt x="20065" y="24132"/>
                    <a:pt x="20042" y="24131"/>
                    <a:pt x="20012" y="24130"/>
                  </a:cubicBezTo>
                  <a:cubicBezTo>
                    <a:pt x="19893" y="24122"/>
                    <a:pt x="19866" y="24127"/>
                    <a:pt x="19607" y="24084"/>
                  </a:cubicBezTo>
                  <a:cubicBezTo>
                    <a:pt x="19247" y="24027"/>
                    <a:pt x="19356" y="24030"/>
                    <a:pt x="19335" y="24013"/>
                  </a:cubicBezTo>
                  <a:cubicBezTo>
                    <a:pt x="19329" y="24008"/>
                    <a:pt x="19291" y="23999"/>
                    <a:pt x="19266" y="23990"/>
                  </a:cubicBezTo>
                  <a:cubicBezTo>
                    <a:pt x="19220" y="23986"/>
                    <a:pt x="19175" y="23981"/>
                    <a:pt x="19129" y="23975"/>
                  </a:cubicBezTo>
                  <a:lnTo>
                    <a:pt x="19129" y="23975"/>
                  </a:lnTo>
                  <a:cubicBezTo>
                    <a:pt x="19169" y="23984"/>
                    <a:pt x="19170" y="23987"/>
                    <a:pt x="19153" y="23987"/>
                  </a:cubicBezTo>
                  <a:cubicBezTo>
                    <a:pt x="19117" y="23987"/>
                    <a:pt x="19000" y="23975"/>
                    <a:pt x="18963" y="23975"/>
                  </a:cubicBezTo>
                  <a:cubicBezTo>
                    <a:pt x="18935" y="23975"/>
                    <a:pt x="18950" y="23982"/>
                    <a:pt x="19076" y="24006"/>
                  </a:cubicBezTo>
                  <a:cubicBezTo>
                    <a:pt x="19147" y="24021"/>
                    <a:pt x="19123" y="24031"/>
                    <a:pt x="19116" y="24038"/>
                  </a:cubicBezTo>
                  <a:cubicBezTo>
                    <a:pt x="19104" y="24051"/>
                    <a:pt x="19163" y="24076"/>
                    <a:pt x="19085" y="24076"/>
                  </a:cubicBezTo>
                  <a:cubicBezTo>
                    <a:pt x="19035" y="24076"/>
                    <a:pt x="18930" y="24066"/>
                    <a:pt x="18714" y="24036"/>
                  </a:cubicBezTo>
                  <a:cubicBezTo>
                    <a:pt x="18710" y="24035"/>
                    <a:pt x="18706" y="24035"/>
                    <a:pt x="18702" y="24035"/>
                  </a:cubicBezTo>
                  <a:cubicBezTo>
                    <a:pt x="18685" y="24035"/>
                    <a:pt x="18669" y="24040"/>
                    <a:pt x="18692" y="24044"/>
                  </a:cubicBezTo>
                  <a:cubicBezTo>
                    <a:pt x="18748" y="24058"/>
                    <a:pt x="18844" y="24077"/>
                    <a:pt x="18922" y="24089"/>
                  </a:cubicBezTo>
                  <a:cubicBezTo>
                    <a:pt x="19311" y="24149"/>
                    <a:pt x="19314" y="24149"/>
                    <a:pt x="19313" y="24164"/>
                  </a:cubicBezTo>
                  <a:cubicBezTo>
                    <a:pt x="19316" y="24178"/>
                    <a:pt x="19311" y="24191"/>
                    <a:pt x="19356" y="24212"/>
                  </a:cubicBezTo>
                  <a:cubicBezTo>
                    <a:pt x="19355" y="24212"/>
                    <a:pt x="19354" y="24212"/>
                    <a:pt x="19353" y="24212"/>
                  </a:cubicBezTo>
                  <a:lnTo>
                    <a:pt x="19353" y="24212"/>
                  </a:lnTo>
                  <a:cubicBezTo>
                    <a:pt x="19357" y="24212"/>
                    <a:pt x="19359" y="24213"/>
                    <a:pt x="19359" y="24213"/>
                  </a:cubicBezTo>
                  <a:lnTo>
                    <a:pt x="19359" y="24213"/>
                  </a:lnTo>
                  <a:cubicBezTo>
                    <a:pt x="19433" y="24229"/>
                    <a:pt x="19468" y="24236"/>
                    <a:pt x="19498" y="24243"/>
                  </a:cubicBezTo>
                  <a:cubicBezTo>
                    <a:pt x="19453" y="24237"/>
                    <a:pt x="19382" y="24227"/>
                    <a:pt x="19372" y="24225"/>
                  </a:cubicBezTo>
                  <a:cubicBezTo>
                    <a:pt x="19344" y="24218"/>
                    <a:pt x="19332" y="24213"/>
                    <a:pt x="19320" y="24208"/>
                  </a:cubicBezTo>
                  <a:lnTo>
                    <a:pt x="19320" y="24208"/>
                  </a:lnTo>
                  <a:cubicBezTo>
                    <a:pt x="19331" y="24209"/>
                    <a:pt x="19342" y="24211"/>
                    <a:pt x="19353" y="24212"/>
                  </a:cubicBezTo>
                  <a:lnTo>
                    <a:pt x="19353" y="24212"/>
                  </a:lnTo>
                  <a:cubicBezTo>
                    <a:pt x="19344" y="24210"/>
                    <a:pt x="19327" y="24207"/>
                    <a:pt x="19310" y="24205"/>
                  </a:cubicBezTo>
                  <a:lnTo>
                    <a:pt x="19310" y="24205"/>
                  </a:lnTo>
                  <a:cubicBezTo>
                    <a:pt x="19313" y="24206"/>
                    <a:pt x="19316" y="24207"/>
                    <a:pt x="19320" y="24208"/>
                  </a:cubicBezTo>
                  <a:lnTo>
                    <a:pt x="19320" y="24208"/>
                  </a:lnTo>
                  <a:cubicBezTo>
                    <a:pt x="19004" y="24173"/>
                    <a:pt x="18689" y="24125"/>
                    <a:pt x="18365" y="24077"/>
                  </a:cubicBezTo>
                  <a:cubicBezTo>
                    <a:pt x="18305" y="24041"/>
                    <a:pt x="17961" y="23991"/>
                    <a:pt x="17672" y="23943"/>
                  </a:cubicBezTo>
                  <a:cubicBezTo>
                    <a:pt x="17644" y="23939"/>
                    <a:pt x="17624" y="23925"/>
                    <a:pt x="17655" y="23925"/>
                  </a:cubicBezTo>
                  <a:cubicBezTo>
                    <a:pt x="17658" y="23925"/>
                    <a:pt x="17661" y="23925"/>
                    <a:pt x="17665" y="23925"/>
                  </a:cubicBezTo>
                  <a:cubicBezTo>
                    <a:pt x="17774" y="23935"/>
                    <a:pt x="17921" y="23949"/>
                    <a:pt x="18053" y="23962"/>
                  </a:cubicBezTo>
                  <a:cubicBezTo>
                    <a:pt x="18056" y="23944"/>
                    <a:pt x="18059" y="23927"/>
                    <a:pt x="18062" y="23908"/>
                  </a:cubicBezTo>
                  <a:cubicBezTo>
                    <a:pt x="17849" y="23881"/>
                    <a:pt x="17705" y="23868"/>
                    <a:pt x="17645" y="23868"/>
                  </a:cubicBezTo>
                  <a:cubicBezTo>
                    <a:pt x="17599" y="23868"/>
                    <a:pt x="17600" y="23875"/>
                    <a:pt x="17652" y="23890"/>
                  </a:cubicBezTo>
                  <a:cubicBezTo>
                    <a:pt x="17677" y="23897"/>
                    <a:pt x="17680" y="23900"/>
                    <a:pt x="17667" y="23900"/>
                  </a:cubicBezTo>
                  <a:cubicBezTo>
                    <a:pt x="17658" y="23900"/>
                    <a:pt x="17639" y="23898"/>
                    <a:pt x="17614" y="23896"/>
                  </a:cubicBezTo>
                  <a:cubicBezTo>
                    <a:pt x="17546" y="23885"/>
                    <a:pt x="17440" y="23872"/>
                    <a:pt x="17346" y="23859"/>
                  </a:cubicBezTo>
                  <a:cubicBezTo>
                    <a:pt x="17224" y="23841"/>
                    <a:pt x="17119" y="23827"/>
                    <a:pt x="17098" y="23827"/>
                  </a:cubicBezTo>
                  <a:cubicBezTo>
                    <a:pt x="17079" y="23827"/>
                    <a:pt x="17131" y="23839"/>
                    <a:pt x="17308" y="23872"/>
                  </a:cubicBezTo>
                  <a:cubicBezTo>
                    <a:pt x="17299" y="23872"/>
                    <a:pt x="17231" y="23866"/>
                    <a:pt x="17124" y="23856"/>
                  </a:cubicBezTo>
                  <a:cubicBezTo>
                    <a:pt x="17120" y="23856"/>
                    <a:pt x="17117" y="23856"/>
                    <a:pt x="17113" y="23856"/>
                  </a:cubicBezTo>
                  <a:cubicBezTo>
                    <a:pt x="17081" y="23856"/>
                    <a:pt x="17045" y="23845"/>
                    <a:pt x="17011" y="23845"/>
                  </a:cubicBezTo>
                  <a:cubicBezTo>
                    <a:pt x="16991" y="23845"/>
                    <a:pt x="16973" y="23849"/>
                    <a:pt x="16956" y="23860"/>
                  </a:cubicBezTo>
                  <a:cubicBezTo>
                    <a:pt x="16939" y="23873"/>
                    <a:pt x="16922" y="23885"/>
                    <a:pt x="16906" y="23896"/>
                  </a:cubicBezTo>
                  <a:lnTo>
                    <a:pt x="16906" y="23896"/>
                  </a:lnTo>
                  <a:cubicBezTo>
                    <a:pt x="16944" y="23880"/>
                    <a:pt x="16984" y="23873"/>
                    <a:pt x="17025" y="23873"/>
                  </a:cubicBezTo>
                  <a:cubicBezTo>
                    <a:pt x="17143" y="23873"/>
                    <a:pt x="17271" y="23926"/>
                    <a:pt x="17383" y="23934"/>
                  </a:cubicBezTo>
                  <a:cubicBezTo>
                    <a:pt x="17403" y="23938"/>
                    <a:pt x="17407" y="23940"/>
                    <a:pt x="17394" y="23940"/>
                  </a:cubicBezTo>
                  <a:cubicBezTo>
                    <a:pt x="17391" y="23940"/>
                    <a:pt x="17387" y="23940"/>
                    <a:pt x="17383" y="23940"/>
                  </a:cubicBezTo>
                  <a:cubicBezTo>
                    <a:pt x="17377" y="23941"/>
                    <a:pt x="17371" y="23942"/>
                    <a:pt x="17364" y="23942"/>
                  </a:cubicBezTo>
                  <a:cubicBezTo>
                    <a:pt x="17308" y="23942"/>
                    <a:pt x="17197" y="23905"/>
                    <a:pt x="17076" y="23905"/>
                  </a:cubicBezTo>
                  <a:cubicBezTo>
                    <a:pt x="16972" y="23905"/>
                    <a:pt x="16860" y="23932"/>
                    <a:pt x="16769" y="24034"/>
                  </a:cubicBezTo>
                  <a:cubicBezTo>
                    <a:pt x="16668" y="24100"/>
                    <a:pt x="16569" y="24162"/>
                    <a:pt x="16497" y="24209"/>
                  </a:cubicBezTo>
                  <a:cubicBezTo>
                    <a:pt x="16440" y="24243"/>
                    <a:pt x="16402" y="24265"/>
                    <a:pt x="16397" y="24265"/>
                  </a:cubicBezTo>
                  <a:cubicBezTo>
                    <a:pt x="16397" y="24265"/>
                    <a:pt x="16397" y="24265"/>
                    <a:pt x="16397" y="24265"/>
                  </a:cubicBezTo>
                  <a:cubicBezTo>
                    <a:pt x="16372" y="24252"/>
                    <a:pt x="16398" y="24206"/>
                    <a:pt x="16404" y="24172"/>
                  </a:cubicBezTo>
                  <a:cubicBezTo>
                    <a:pt x="16568" y="24062"/>
                    <a:pt x="16666" y="23996"/>
                    <a:pt x="16726" y="23955"/>
                  </a:cubicBezTo>
                  <a:cubicBezTo>
                    <a:pt x="16797" y="23905"/>
                    <a:pt x="16816" y="23885"/>
                    <a:pt x="16813" y="23881"/>
                  </a:cubicBezTo>
                  <a:cubicBezTo>
                    <a:pt x="16813" y="23880"/>
                    <a:pt x="16811" y="23880"/>
                    <a:pt x="16809" y="23880"/>
                  </a:cubicBezTo>
                  <a:cubicBezTo>
                    <a:pt x="16797" y="23880"/>
                    <a:pt x="16759" y="23896"/>
                    <a:pt x="16746" y="23896"/>
                  </a:cubicBezTo>
                  <a:cubicBezTo>
                    <a:pt x="16740" y="23896"/>
                    <a:pt x="16741" y="23892"/>
                    <a:pt x="16756" y="23878"/>
                  </a:cubicBezTo>
                  <a:cubicBezTo>
                    <a:pt x="16757" y="23877"/>
                    <a:pt x="16758" y="23876"/>
                    <a:pt x="16757" y="23876"/>
                  </a:cubicBezTo>
                  <a:cubicBezTo>
                    <a:pt x="16750" y="23876"/>
                    <a:pt x="16613" y="23958"/>
                    <a:pt x="16543" y="23999"/>
                  </a:cubicBezTo>
                  <a:cubicBezTo>
                    <a:pt x="16503" y="24027"/>
                    <a:pt x="16445" y="24068"/>
                    <a:pt x="16397" y="24102"/>
                  </a:cubicBezTo>
                  <a:cubicBezTo>
                    <a:pt x="16354" y="24131"/>
                    <a:pt x="16323" y="24155"/>
                    <a:pt x="16328" y="24155"/>
                  </a:cubicBezTo>
                  <a:cubicBezTo>
                    <a:pt x="16329" y="24155"/>
                    <a:pt x="16331" y="24154"/>
                    <a:pt x="16332" y="24154"/>
                  </a:cubicBezTo>
                  <a:cubicBezTo>
                    <a:pt x="16388" y="24154"/>
                    <a:pt x="15999" y="24400"/>
                    <a:pt x="15817" y="24525"/>
                  </a:cubicBezTo>
                  <a:cubicBezTo>
                    <a:pt x="15776" y="24554"/>
                    <a:pt x="15685" y="24612"/>
                    <a:pt x="15673" y="24612"/>
                  </a:cubicBezTo>
                  <a:cubicBezTo>
                    <a:pt x="15668" y="24612"/>
                    <a:pt x="15674" y="24605"/>
                    <a:pt x="15694" y="24587"/>
                  </a:cubicBezTo>
                  <a:cubicBezTo>
                    <a:pt x="15761" y="24529"/>
                    <a:pt x="15835" y="24466"/>
                    <a:pt x="15809" y="24466"/>
                  </a:cubicBezTo>
                  <a:cubicBezTo>
                    <a:pt x="15791" y="24466"/>
                    <a:pt x="15727" y="24495"/>
                    <a:pt x="15583" y="24575"/>
                  </a:cubicBezTo>
                  <a:cubicBezTo>
                    <a:pt x="15586" y="24578"/>
                    <a:pt x="15604" y="24573"/>
                    <a:pt x="15585" y="24590"/>
                  </a:cubicBezTo>
                  <a:cubicBezTo>
                    <a:pt x="15567" y="24606"/>
                    <a:pt x="15514" y="24643"/>
                    <a:pt x="15476" y="24671"/>
                  </a:cubicBezTo>
                  <a:cubicBezTo>
                    <a:pt x="15455" y="24680"/>
                    <a:pt x="15426" y="24693"/>
                    <a:pt x="15414" y="24696"/>
                  </a:cubicBezTo>
                  <a:cubicBezTo>
                    <a:pt x="15413" y="24696"/>
                    <a:pt x="15412" y="24696"/>
                    <a:pt x="15411" y="24696"/>
                  </a:cubicBezTo>
                  <a:cubicBezTo>
                    <a:pt x="15403" y="24696"/>
                    <a:pt x="15406" y="24690"/>
                    <a:pt x="15404" y="24686"/>
                  </a:cubicBezTo>
                  <a:lnTo>
                    <a:pt x="15404" y="24686"/>
                  </a:lnTo>
                  <a:cubicBezTo>
                    <a:pt x="15220" y="24801"/>
                    <a:pt x="15201" y="24821"/>
                    <a:pt x="15216" y="24821"/>
                  </a:cubicBezTo>
                  <a:cubicBezTo>
                    <a:pt x="15225" y="24821"/>
                    <a:pt x="15244" y="24815"/>
                    <a:pt x="15252" y="24815"/>
                  </a:cubicBezTo>
                  <a:cubicBezTo>
                    <a:pt x="15252" y="24815"/>
                    <a:pt x="15253" y="24815"/>
                    <a:pt x="15254" y="24815"/>
                  </a:cubicBezTo>
                  <a:cubicBezTo>
                    <a:pt x="15254" y="24815"/>
                    <a:pt x="15255" y="24816"/>
                    <a:pt x="15256" y="24816"/>
                  </a:cubicBezTo>
                  <a:cubicBezTo>
                    <a:pt x="15278" y="24816"/>
                    <a:pt x="15389" y="24762"/>
                    <a:pt x="15433" y="24748"/>
                  </a:cubicBezTo>
                  <a:cubicBezTo>
                    <a:pt x="15434" y="24747"/>
                    <a:pt x="15434" y="24747"/>
                    <a:pt x="15434" y="24747"/>
                  </a:cubicBezTo>
                  <a:cubicBezTo>
                    <a:pt x="15441" y="24747"/>
                    <a:pt x="15370" y="24797"/>
                    <a:pt x="15338" y="24823"/>
                  </a:cubicBezTo>
                  <a:cubicBezTo>
                    <a:pt x="15157" y="24909"/>
                    <a:pt x="15045" y="24996"/>
                    <a:pt x="14967" y="25054"/>
                  </a:cubicBezTo>
                  <a:cubicBezTo>
                    <a:pt x="14720" y="25236"/>
                    <a:pt x="14492" y="25335"/>
                    <a:pt x="14287" y="25449"/>
                  </a:cubicBezTo>
                  <a:cubicBezTo>
                    <a:pt x="14211" y="25492"/>
                    <a:pt x="14177" y="25509"/>
                    <a:pt x="14170" y="25509"/>
                  </a:cubicBezTo>
                  <a:cubicBezTo>
                    <a:pt x="14157" y="25509"/>
                    <a:pt x="14251" y="25443"/>
                    <a:pt x="14327" y="25391"/>
                  </a:cubicBezTo>
                  <a:cubicBezTo>
                    <a:pt x="14409" y="25333"/>
                    <a:pt x="14468" y="25288"/>
                    <a:pt x="14503" y="25255"/>
                  </a:cubicBezTo>
                  <a:cubicBezTo>
                    <a:pt x="14518" y="25242"/>
                    <a:pt x="14523" y="25235"/>
                    <a:pt x="14517" y="25235"/>
                  </a:cubicBezTo>
                  <a:cubicBezTo>
                    <a:pt x="14503" y="25235"/>
                    <a:pt x="14435" y="25270"/>
                    <a:pt x="14287" y="25355"/>
                  </a:cubicBezTo>
                  <a:cubicBezTo>
                    <a:pt x="14237" y="25385"/>
                    <a:pt x="14189" y="25404"/>
                    <a:pt x="14139" y="25427"/>
                  </a:cubicBezTo>
                  <a:cubicBezTo>
                    <a:pt x="13967" y="25551"/>
                    <a:pt x="13918" y="25598"/>
                    <a:pt x="13952" y="25598"/>
                  </a:cubicBezTo>
                  <a:cubicBezTo>
                    <a:pt x="13955" y="25598"/>
                    <a:pt x="13959" y="25597"/>
                    <a:pt x="13963" y="25597"/>
                  </a:cubicBezTo>
                  <a:cubicBezTo>
                    <a:pt x="13977" y="25597"/>
                    <a:pt x="13975" y="25610"/>
                    <a:pt x="13955" y="25623"/>
                  </a:cubicBezTo>
                  <a:cubicBezTo>
                    <a:pt x="13757" y="25735"/>
                    <a:pt x="13547" y="25854"/>
                    <a:pt x="13359" y="25961"/>
                  </a:cubicBezTo>
                  <a:cubicBezTo>
                    <a:pt x="13110" y="26104"/>
                    <a:pt x="13487" y="25936"/>
                    <a:pt x="13098" y="26150"/>
                  </a:cubicBezTo>
                  <a:cubicBezTo>
                    <a:pt x="13038" y="26182"/>
                    <a:pt x="12979" y="26214"/>
                    <a:pt x="12919" y="26248"/>
                  </a:cubicBezTo>
                  <a:cubicBezTo>
                    <a:pt x="12881" y="26273"/>
                    <a:pt x="12848" y="26294"/>
                    <a:pt x="12813" y="26316"/>
                  </a:cubicBezTo>
                  <a:cubicBezTo>
                    <a:pt x="12803" y="26318"/>
                    <a:pt x="12781" y="26326"/>
                    <a:pt x="12777" y="26326"/>
                  </a:cubicBezTo>
                  <a:cubicBezTo>
                    <a:pt x="12776" y="26326"/>
                    <a:pt x="12776" y="26325"/>
                    <a:pt x="12779" y="26323"/>
                  </a:cubicBezTo>
                  <a:cubicBezTo>
                    <a:pt x="12817" y="26303"/>
                    <a:pt x="12870" y="26273"/>
                    <a:pt x="12917" y="26245"/>
                  </a:cubicBezTo>
                  <a:lnTo>
                    <a:pt x="12919" y="26248"/>
                  </a:lnTo>
                  <a:cubicBezTo>
                    <a:pt x="12912" y="26234"/>
                    <a:pt x="12914" y="26217"/>
                    <a:pt x="12892" y="26213"/>
                  </a:cubicBezTo>
                  <a:cubicBezTo>
                    <a:pt x="12882" y="26213"/>
                    <a:pt x="12807" y="26248"/>
                    <a:pt x="12761" y="26266"/>
                  </a:cubicBezTo>
                  <a:cubicBezTo>
                    <a:pt x="12683" y="26312"/>
                    <a:pt x="12586" y="26369"/>
                    <a:pt x="12532" y="26401"/>
                  </a:cubicBezTo>
                  <a:cubicBezTo>
                    <a:pt x="12461" y="26450"/>
                    <a:pt x="12411" y="26484"/>
                    <a:pt x="12354" y="26523"/>
                  </a:cubicBezTo>
                  <a:cubicBezTo>
                    <a:pt x="12405" y="26500"/>
                    <a:pt x="12460" y="26476"/>
                    <a:pt x="12513" y="26453"/>
                  </a:cubicBezTo>
                  <a:lnTo>
                    <a:pt x="12513" y="26453"/>
                  </a:lnTo>
                  <a:cubicBezTo>
                    <a:pt x="12461" y="26481"/>
                    <a:pt x="12410" y="26509"/>
                    <a:pt x="12360" y="26537"/>
                  </a:cubicBezTo>
                  <a:cubicBezTo>
                    <a:pt x="12427" y="26518"/>
                    <a:pt x="12498" y="26498"/>
                    <a:pt x="12557" y="26482"/>
                  </a:cubicBezTo>
                  <a:cubicBezTo>
                    <a:pt x="12557" y="26482"/>
                    <a:pt x="12557" y="26482"/>
                    <a:pt x="12557" y="26482"/>
                  </a:cubicBezTo>
                  <a:cubicBezTo>
                    <a:pt x="12565" y="26482"/>
                    <a:pt x="12474" y="26533"/>
                    <a:pt x="12429" y="26559"/>
                  </a:cubicBezTo>
                  <a:cubicBezTo>
                    <a:pt x="12223" y="26643"/>
                    <a:pt x="12069" y="26729"/>
                    <a:pt x="11914" y="26818"/>
                  </a:cubicBezTo>
                  <a:cubicBezTo>
                    <a:pt x="11737" y="26876"/>
                    <a:pt x="11577" y="26977"/>
                    <a:pt x="11418" y="27043"/>
                  </a:cubicBezTo>
                  <a:cubicBezTo>
                    <a:pt x="11307" y="27083"/>
                    <a:pt x="11261" y="27096"/>
                    <a:pt x="11245" y="27096"/>
                  </a:cubicBezTo>
                  <a:cubicBezTo>
                    <a:pt x="11218" y="27096"/>
                    <a:pt x="11275" y="27060"/>
                    <a:pt x="11250" y="27060"/>
                  </a:cubicBezTo>
                  <a:cubicBezTo>
                    <a:pt x="11249" y="27060"/>
                    <a:pt x="11248" y="27060"/>
                    <a:pt x="11248" y="27060"/>
                  </a:cubicBezTo>
                  <a:cubicBezTo>
                    <a:pt x="11246" y="27060"/>
                    <a:pt x="11245" y="27060"/>
                    <a:pt x="11244" y="27060"/>
                  </a:cubicBezTo>
                  <a:cubicBezTo>
                    <a:pt x="11161" y="27060"/>
                    <a:pt x="11465" y="26965"/>
                    <a:pt x="11564" y="26913"/>
                  </a:cubicBezTo>
                  <a:cubicBezTo>
                    <a:pt x="11734" y="26830"/>
                    <a:pt x="11806" y="26788"/>
                    <a:pt x="11782" y="26788"/>
                  </a:cubicBezTo>
                  <a:cubicBezTo>
                    <a:pt x="11764" y="26788"/>
                    <a:pt x="11688" y="26813"/>
                    <a:pt x="11557" y="26865"/>
                  </a:cubicBezTo>
                  <a:cubicBezTo>
                    <a:pt x="11387" y="26934"/>
                    <a:pt x="11301" y="26963"/>
                    <a:pt x="11256" y="26977"/>
                  </a:cubicBezTo>
                  <a:cubicBezTo>
                    <a:pt x="11231" y="26985"/>
                    <a:pt x="11220" y="26988"/>
                    <a:pt x="11215" y="26988"/>
                  </a:cubicBezTo>
                  <a:cubicBezTo>
                    <a:pt x="11212" y="26988"/>
                    <a:pt x="11212" y="26987"/>
                    <a:pt x="11212" y="26985"/>
                  </a:cubicBezTo>
                  <a:cubicBezTo>
                    <a:pt x="11211" y="26978"/>
                    <a:pt x="11225" y="26962"/>
                    <a:pt x="11205" y="26962"/>
                  </a:cubicBezTo>
                  <a:cubicBezTo>
                    <a:pt x="11202" y="26962"/>
                    <a:pt x="11198" y="26963"/>
                    <a:pt x="11193" y="26963"/>
                  </a:cubicBezTo>
                  <a:cubicBezTo>
                    <a:pt x="11175" y="26966"/>
                    <a:pt x="11049" y="27016"/>
                    <a:pt x="10968" y="27047"/>
                  </a:cubicBezTo>
                  <a:cubicBezTo>
                    <a:pt x="10925" y="27062"/>
                    <a:pt x="10834" y="27099"/>
                    <a:pt x="10834" y="27102"/>
                  </a:cubicBezTo>
                  <a:cubicBezTo>
                    <a:pt x="10830" y="27125"/>
                    <a:pt x="10842" y="27141"/>
                    <a:pt x="10849" y="27162"/>
                  </a:cubicBezTo>
                  <a:cubicBezTo>
                    <a:pt x="10288" y="27338"/>
                    <a:pt x="10321" y="27281"/>
                    <a:pt x="10066" y="27322"/>
                  </a:cubicBezTo>
                  <a:cubicBezTo>
                    <a:pt x="10021" y="27328"/>
                    <a:pt x="9988" y="27333"/>
                    <a:pt x="9948" y="27337"/>
                  </a:cubicBezTo>
                  <a:cubicBezTo>
                    <a:pt x="9884" y="27358"/>
                    <a:pt x="9791" y="27386"/>
                    <a:pt x="9759" y="27396"/>
                  </a:cubicBezTo>
                  <a:cubicBezTo>
                    <a:pt x="9712" y="27416"/>
                    <a:pt x="9691" y="27431"/>
                    <a:pt x="9695" y="27441"/>
                  </a:cubicBezTo>
                  <a:cubicBezTo>
                    <a:pt x="9701" y="27453"/>
                    <a:pt x="9669" y="27469"/>
                    <a:pt x="9450" y="27509"/>
                  </a:cubicBezTo>
                  <a:cubicBezTo>
                    <a:pt x="9248" y="27541"/>
                    <a:pt x="9029" y="27571"/>
                    <a:pt x="8863" y="27584"/>
                  </a:cubicBezTo>
                  <a:cubicBezTo>
                    <a:pt x="8737" y="27597"/>
                    <a:pt x="8625" y="27605"/>
                    <a:pt x="8532" y="27605"/>
                  </a:cubicBezTo>
                  <a:cubicBezTo>
                    <a:pt x="8435" y="27605"/>
                    <a:pt x="8359" y="27596"/>
                    <a:pt x="8310" y="27574"/>
                  </a:cubicBezTo>
                  <a:cubicBezTo>
                    <a:pt x="8285" y="27561"/>
                    <a:pt x="8117" y="27541"/>
                    <a:pt x="7987" y="27519"/>
                  </a:cubicBezTo>
                  <a:cubicBezTo>
                    <a:pt x="7887" y="27496"/>
                    <a:pt x="7667" y="27469"/>
                    <a:pt x="7624" y="27450"/>
                  </a:cubicBezTo>
                  <a:cubicBezTo>
                    <a:pt x="7519" y="27409"/>
                    <a:pt x="7512" y="27390"/>
                    <a:pt x="7418" y="27352"/>
                  </a:cubicBezTo>
                  <a:cubicBezTo>
                    <a:pt x="7313" y="27316"/>
                    <a:pt x="7162" y="27244"/>
                    <a:pt x="6927" y="27156"/>
                  </a:cubicBezTo>
                  <a:cubicBezTo>
                    <a:pt x="6882" y="27150"/>
                    <a:pt x="6797" y="27112"/>
                    <a:pt x="6701" y="27066"/>
                  </a:cubicBezTo>
                  <a:lnTo>
                    <a:pt x="6629" y="27031"/>
                  </a:lnTo>
                  <a:lnTo>
                    <a:pt x="6597" y="27012"/>
                  </a:lnTo>
                  <a:cubicBezTo>
                    <a:pt x="6576" y="27000"/>
                    <a:pt x="6556" y="26988"/>
                    <a:pt x="6538" y="26978"/>
                  </a:cubicBezTo>
                  <a:cubicBezTo>
                    <a:pt x="6534" y="26982"/>
                    <a:pt x="6525" y="26987"/>
                    <a:pt x="6525" y="26993"/>
                  </a:cubicBezTo>
                  <a:cubicBezTo>
                    <a:pt x="6525" y="26997"/>
                    <a:pt x="6521" y="26999"/>
                    <a:pt x="6514" y="26999"/>
                  </a:cubicBezTo>
                  <a:cubicBezTo>
                    <a:pt x="6490" y="26999"/>
                    <a:pt x="6433" y="26976"/>
                    <a:pt x="6395" y="26927"/>
                  </a:cubicBezTo>
                  <a:cubicBezTo>
                    <a:pt x="6323" y="26772"/>
                    <a:pt x="6366" y="26751"/>
                    <a:pt x="6323" y="26738"/>
                  </a:cubicBezTo>
                  <a:cubicBezTo>
                    <a:pt x="6312" y="26732"/>
                    <a:pt x="6297" y="26694"/>
                    <a:pt x="6360" y="26609"/>
                  </a:cubicBezTo>
                  <a:cubicBezTo>
                    <a:pt x="6373" y="26593"/>
                    <a:pt x="6388" y="26573"/>
                    <a:pt x="6406" y="26550"/>
                  </a:cubicBezTo>
                  <a:cubicBezTo>
                    <a:pt x="6453" y="26482"/>
                    <a:pt x="6547" y="26313"/>
                    <a:pt x="6543" y="26301"/>
                  </a:cubicBezTo>
                  <a:cubicBezTo>
                    <a:pt x="6543" y="26301"/>
                    <a:pt x="6644" y="26153"/>
                    <a:pt x="6700" y="26070"/>
                  </a:cubicBezTo>
                  <a:cubicBezTo>
                    <a:pt x="6724" y="26048"/>
                    <a:pt x="6756" y="26013"/>
                    <a:pt x="6769" y="26006"/>
                  </a:cubicBezTo>
                  <a:cubicBezTo>
                    <a:pt x="6773" y="26004"/>
                    <a:pt x="6776" y="26003"/>
                    <a:pt x="6778" y="26003"/>
                  </a:cubicBezTo>
                  <a:cubicBezTo>
                    <a:pt x="6794" y="26003"/>
                    <a:pt x="6762" y="26060"/>
                    <a:pt x="6613" y="26259"/>
                  </a:cubicBezTo>
                  <a:cubicBezTo>
                    <a:pt x="6537" y="26354"/>
                    <a:pt x="6478" y="26463"/>
                    <a:pt x="6441" y="26537"/>
                  </a:cubicBezTo>
                  <a:cubicBezTo>
                    <a:pt x="6424" y="26573"/>
                    <a:pt x="6422" y="26583"/>
                    <a:pt x="6426" y="26583"/>
                  </a:cubicBezTo>
                  <a:cubicBezTo>
                    <a:pt x="6427" y="26583"/>
                    <a:pt x="6430" y="26582"/>
                    <a:pt x="6432" y="26579"/>
                  </a:cubicBezTo>
                  <a:cubicBezTo>
                    <a:pt x="6443" y="26568"/>
                    <a:pt x="6463" y="26542"/>
                    <a:pt x="6467" y="26542"/>
                  </a:cubicBezTo>
                  <a:cubicBezTo>
                    <a:pt x="6467" y="26542"/>
                    <a:pt x="6467" y="26542"/>
                    <a:pt x="6468" y="26543"/>
                  </a:cubicBezTo>
                  <a:cubicBezTo>
                    <a:pt x="6469" y="26544"/>
                    <a:pt x="6454" y="26575"/>
                    <a:pt x="6454" y="26579"/>
                  </a:cubicBezTo>
                  <a:cubicBezTo>
                    <a:pt x="6448" y="26596"/>
                    <a:pt x="6439" y="26618"/>
                    <a:pt x="6444" y="26618"/>
                  </a:cubicBezTo>
                  <a:cubicBezTo>
                    <a:pt x="6445" y="26618"/>
                    <a:pt x="6446" y="26617"/>
                    <a:pt x="6448" y="26615"/>
                  </a:cubicBezTo>
                  <a:cubicBezTo>
                    <a:pt x="6454" y="26610"/>
                    <a:pt x="6540" y="26454"/>
                    <a:pt x="6612" y="26360"/>
                  </a:cubicBezTo>
                  <a:cubicBezTo>
                    <a:pt x="6691" y="26257"/>
                    <a:pt x="6771" y="26150"/>
                    <a:pt x="6857" y="26020"/>
                  </a:cubicBezTo>
                  <a:cubicBezTo>
                    <a:pt x="7053" y="25779"/>
                    <a:pt x="7205" y="25620"/>
                    <a:pt x="7325" y="25546"/>
                  </a:cubicBezTo>
                  <a:cubicBezTo>
                    <a:pt x="7350" y="25529"/>
                    <a:pt x="7486" y="25421"/>
                    <a:pt x="7494" y="25392"/>
                  </a:cubicBezTo>
                  <a:cubicBezTo>
                    <a:pt x="7503" y="25335"/>
                    <a:pt x="7721" y="25155"/>
                    <a:pt x="7898" y="25009"/>
                  </a:cubicBezTo>
                  <a:cubicBezTo>
                    <a:pt x="7958" y="24959"/>
                    <a:pt x="7962" y="24936"/>
                    <a:pt x="7998" y="24907"/>
                  </a:cubicBezTo>
                  <a:cubicBezTo>
                    <a:pt x="8027" y="24898"/>
                    <a:pt x="8055" y="24889"/>
                    <a:pt x="8086" y="24879"/>
                  </a:cubicBezTo>
                  <a:cubicBezTo>
                    <a:pt x="8149" y="24856"/>
                    <a:pt x="8211" y="24836"/>
                    <a:pt x="8280" y="24812"/>
                  </a:cubicBezTo>
                  <a:cubicBezTo>
                    <a:pt x="8287" y="24808"/>
                    <a:pt x="8396" y="24739"/>
                    <a:pt x="8432" y="24712"/>
                  </a:cubicBezTo>
                  <a:cubicBezTo>
                    <a:pt x="8493" y="24675"/>
                    <a:pt x="8583" y="24618"/>
                    <a:pt x="8578" y="24618"/>
                  </a:cubicBezTo>
                  <a:cubicBezTo>
                    <a:pt x="8578" y="24618"/>
                    <a:pt x="8578" y="24618"/>
                    <a:pt x="8577" y="24618"/>
                  </a:cubicBezTo>
                  <a:cubicBezTo>
                    <a:pt x="8514" y="24645"/>
                    <a:pt x="8408" y="24692"/>
                    <a:pt x="8343" y="24730"/>
                  </a:cubicBezTo>
                  <a:cubicBezTo>
                    <a:pt x="8307" y="24750"/>
                    <a:pt x="8259" y="24773"/>
                    <a:pt x="8251" y="24773"/>
                  </a:cubicBezTo>
                  <a:cubicBezTo>
                    <a:pt x="8249" y="24773"/>
                    <a:pt x="8249" y="24772"/>
                    <a:pt x="8254" y="24768"/>
                  </a:cubicBezTo>
                  <a:cubicBezTo>
                    <a:pt x="8387" y="24649"/>
                    <a:pt x="8526" y="24556"/>
                    <a:pt x="8735" y="24424"/>
                  </a:cubicBezTo>
                  <a:cubicBezTo>
                    <a:pt x="8897" y="24325"/>
                    <a:pt x="9167" y="24196"/>
                    <a:pt x="9413" y="24097"/>
                  </a:cubicBezTo>
                  <a:cubicBezTo>
                    <a:pt x="9494" y="24066"/>
                    <a:pt x="9626" y="24027"/>
                    <a:pt x="9709" y="24002"/>
                  </a:cubicBezTo>
                  <a:cubicBezTo>
                    <a:pt x="9755" y="23988"/>
                    <a:pt x="9777" y="23983"/>
                    <a:pt x="9784" y="23983"/>
                  </a:cubicBezTo>
                  <a:cubicBezTo>
                    <a:pt x="9808" y="23983"/>
                    <a:pt x="9638" y="24049"/>
                    <a:pt x="9582" y="24074"/>
                  </a:cubicBezTo>
                  <a:cubicBezTo>
                    <a:pt x="9395" y="24150"/>
                    <a:pt x="9157" y="24262"/>
                    <a:pt x="8994" y="24355"/>
                  </a:cubicBezTo>
                  <a:cubicBezTo>
                    <a:pt x="8932" y="24387"/>
                    <a:pt x="8899" y="24415"/>
                    <a:pt x="8919" y="24415"/>
                  </a:cubicBezTo>
                  <a:cubicBezTo>
                    <a:pt x="8924" y="24415"/>
                    <a:pt x="8933" y="24414"/>
                    <a:pt x="8947" y="24409"/>
                  </a:cubicBezTo>
                  <a:cubicBezTo>
                    <a:pt x="9111" y="24352"/>
                    <a:pt x="9180" y="24299"/>
                    <a:pt x="9231" y="24269"/>
                  </a:cubicBezTo>
                  <a:cubicBezTo>
                    <a:pt x="9375" y="24186"/>
                    <a:pt x="9650" y="24125"/>
                    <a:pt x="9770" y="24053"/>
                  </a:cubicBezTo>
                  <a:cubicBezTo>
                    <a:pt x="9785" y="24041"/>
                    <a:pt x="9950" y="23999"/>
                    <a:pt x="10044" y="23969"/>
                  </a:cubicBezTo>
                  <a:cubicBezTo>
                    <a:pt x="10074" y="23961"/>
                    <a:pt x="10126" y="23946"/>
                    <a:pt x="10129" y="23946"/>
                  </a:cubicBezTo>
                  <a:cubicBezTo>
                    <a:pt x="10157" y="23946"/>
                    <a:pt x="10167" y="23952"/>
                    <a:pt x="10196" y="23952"/>
                  </a:cubicBezTo>
                  <a:cubicBezTo>
                    <a:pt x="10205" y="23952"/>
                    <a:pt x="10214" y="23952"/>
                    <a:pt x="10227" y="23950"/>
                  </a:cubicBezTo>
                  <a:cubicBezTo>
                    <a:pt x="10316" y="23934"/>
                    <a:pt x="10609" y="23885"/>
                    <a:pt x="10737" y="23844"/>
                  </a:cubicBezTo>
                  <a:cubicBezTo>
                    <a:pt x="10866" y="23802"/>
                    <a:pt x="11073" y="23766"/>
                    <a:pt x="10956" y="23766"/>
                  </a:cubicBezTo>
                  <a:cubicBezTo>
                    <a:pt x="10948" y="23766"/>
                    <a:pt x="10938" y="23766"/>
                    <a:pt x="10925" y="23766"/>
                  </a:cubicBezTo>
                  <a:cubicBezTo>
                    <a:pt x="10914" y="23767"/>
                    <a:pt x="10904" y="23767"/>
                    <a:pt x="10894" y="23767"/>
                  </a:cubicBezTo>
                  <a:cubicBezTo>
                    <a:pt x="10794" y="23767"/>
                    <a:pt x="10823" y="23739"/>
                    <a:pt x="10831" y="23718"/>
                  </a:cubicBezTo>
                  <a:cubicBezTo>
                    <a:pt x="10831" y="23718"/>
                    <a:pt x="10987" y="23662"/>
                    <a:pt x="11234" y="23638"/>
                  </a:cubicBezTo>
                  <a:cubicBezTo>
                    <a:pt x="11306" y="23629"/>
                    <a:pt x="11418" y="23618"/>
                    <a:pt x="11514" y="23612"/>
                  </a:cubicBezTo>
                  <a:cubicBezTo>
                    <a:pt x="11645" y="23581"/>
                    <a:pt x="11760" y="23574"/>
                    <a:pt x="11868" y="23569"/>
                  </a:cubicBezTo>
                  <a:cubicBezTo>
                    <a:pt x="11916" y="23556"/>
                    <a:pt x="11951" y="23547"/>
                    <a:pt x="12013" y="23535"/>
                  </a:cubicBezTo>
                  <a:cubicBezTo>
                    <a:pt x="12042" y="23529"/>
                    <a:pt x="12135" y="23519"/>
                    <a:pt x="12179" y="23518"/>
                  </a:cubicBezTo>
                  <a:cubicBezTo>
                    <a:pt x="12238" y="23514"/>
                    <a:pt x="12316" y="23511"/>
                    <a:pt x="12354" y="23511"/>
                  </a:cubicBezTo>
                  <a:cubicBezTo>
                    <a:pt x="12365" y="23511"/>
                    <a:pt x="12373" y="23511"/>
                    <a:pt x="12376" y="23512"/>
                  </a:cubicBezTo>
                  <a:cubicBezTo>
                    <a:pt x="12463" y="23528"/>
                    <a:pt x="12598" y="23554"/>
                    <a:pt x="12572" y="23579"/>
                  </a:cubicBezTo>
                  <a:cubicBezTo>
                    <a:pt x="12541" y="23609"/>
                    <a:pt x="13140" y="23578"/>
                    <a:pt x="13060" y="23612"/>
                  </a:cubicBezTo>
                  <a:cubicBezTo>
                    <a:pt x="13359" y="23607"/>
                    <a:pt x="13112" y="23590"/>
                    <a:pt x="13204" y="23581"/>
                  </a:cubicBezTo>
                  <a:cubicBezTo>
                    <a:pt x="13284" y="23575"/>
                    <a:pt x="13394" y="23568"/>
                    <a:pt x="13490" y="23562"/>
                  </a:cubicBezTo>
                  <a:cubicBezTo>
                    <a:pt x="13521" y="23559"/>
                    <a:pt x="13557" y="23558"/>
                    <a:pt x="13594" y="23558"/>
                  </a:cubicBezTo>
                  <a:cubicBezTo>
                    <a:pt x="13639" y="23558"/>
                    <a:pt x="13684" y="23559"/>
                    <a:pt x="13718" y="23559"/>
                  </a:cubicBezTo>
                  <a:cubicBezTo>
                    <a:pt x="13739" y="23559"/>
                    <a:pt x="13756" y="23559"/>
                    <a:pt x="13768" y="23557"/>
                  </a:cubicBezTo>
                  <a:cubicBezTo>
                    <a:pt x="13806" y="23554"/>
                    <a:pt x="13728" y="23540"/>
                    <a:pt x="13702" y="23529"/>
                  </a:cubicBezTo>
                  <a:cubicBezTo>
                    <a:pt x="13641" y="23525"/>
                    <a:pt x="13568" y="23521"/>
                    <a:pt x="13510" y="23521"/>
                  </a:cubicBezTo>
                  <a:cubicBezTo>
                    <a:pt x="13477" y="23521"/>
                    <a:pt x="13449" y="23522"/>
                    <a:pt x="13432" y="23525"/>
                  </a:cubicBezTo>
                  <a:cubicBezTo>
                    <a:pt x="13315" y="23534"/>
                    <a:pt x="13265" y="23549"/>
                    <a:pt x="13129" y="23556"/>
                  </a:cubicBezTo>
                  <a:cubicBezTo>
                    <a:pt x="13058" y="23558"/>
                    <a:pt x="12966" y="23563"/>
                    <a:pt x="12897" y="23563"/>
                  </a:cubicBezTo>
                  <a:cubicBezTo>
                    <a:pt x="12842" y="23563"/>
                    <a:pt x="12801" y="23560"/>
                    <a:pt x="12795" y="23552"/>
                  </a:cubicBezTo>
                  <a:cubicBezTo>
                    <a:pt x="12786" y="23543"/>
                    <a:pt x="12792" y="23534"/>
                    <a:pt x="12748" y="23526"/>
                  </a:cubicBezTo>
                  <a:cubicBezTo>
                    <a:pt x="12755" y="23526"/>
                    <a:pt x="12761" y="23526"/>
                    <a:pt x="12768" y="23525"/>
                  </a:cubicBezTo>
                  <a:lnTo>
                    <a:pt x="12768" y="23525"/>
                  </a:lnTo>
                  <a:cubicBezTo>
                    <a:pt x="12753" y="23526"/>
                    <a:pt x="12741" y="23526"/>
                    <a:pt x="12743" y="23526"/>
                  </a:cubicBezTo>
                  <a:lnTo>
                    <a:pt x="12743" y="23526"/>
                  </a:lnTo>
                  <a:cubicBezTo>
                    <a:pt x="12670" y="23525"/>
                    <a:pt x="12639" y="23524"/>
                    <a:pt x="12608" y="23524"/>
                  </a:cubicBezTo>
                  <a:cubicBezTo>
                    <a:pt x="12650" y="23521"/>
                    <a:pt x="12720" y="23516"/>
                    <a:pt x="12731" y="23516"/>
                  </a:cubicBezTo>
                  <a:cubicBezTo>
                    <a:pt x="12760" y="23518"/>
                    <a:pt x="12772" y="23521"/>
                    <a:pt x="12787" y="23524"/>
                  </a:cubicBezTo>
                  <a:lnTo>
                    <a:pt x="12787" y="23524"/>
                  </a:lnTo>
                  <a:cubicBezTo>
                    <a:pt x="13094" y="23505"/>
                    <a:pt x="13178" y="23499"/>
                    <a:pt x="13259" y="23479"/>
                  </a:cubicBezTo>
                  <a:cubicBezTo>
                    <a:pt x="13306" y="23471"/>
                    <a:pt x="13399" y="23462"/>
                    <a:pt x="13472" y="23451"/>
                  </a:cubicBezTo>
                  <a:cubicBezTo>
                    <a:pt x="13591" y="23456"/>
                    <a:pt x="13702" y="23481"/>
                    <a:pt x="13840" y="23493"/>
                  </a:cubicBezTo>
                  <a:cubicBezTo>
                    <a:pt x="14069" y="23515"/>
                    <a:pt x="14297" y="23552"/>
                    <a:pt x="14555" y="23552"/>
                  </a:cubicBezTo>
                  <a:cubicBezTo>
                    <a:pt x="14585" y="23552"/>
                    <a:pt x="14615" y="23551"/>
                    <a:pt x="14646" y="23550"/>
                  </a:cubicBezTo>
                  <a:cubicBezTo>
                    <a:pt x="14665" y="23549"/>
                    <a:pt x="14685" y="23549"/>
                    <a:pt x="14706" y="23549"/>
                  </a:cubicBezTo>
                  <a:cubicBezTo>
                    <a:pt x="14817" y="23549"/>
                    <a:pt x="14954" y="23559"/>
                    <a:pt x="15082" y="23585"/>
                  </a:cubicBezTo>
                  <a:cubicBezTo>
                    <a:pt x="15301" y="23629"/>
                    <a:pt x="15388" y="23647"/>
                    <a:pt x="15488" y="23693"/>
                  </a:cubicBezTo>
                  <a:cubicBezTo>
                    <a:pt x="15513" y="23705"/>
                    <a:pt x="15622" y="23722"/>
                    <a:pt x="15726" y="23738"/>
                  </a:cubicBezTo>
                  <a:cubicBezTo>
                    <a:pt x="15777" y="23746"/>
                    <a:pt x="15907" y="23756"/>
                    <a:pt x="16000" y="23762"/>
                  </a:cubicBezTo>
                  <a:cubicBezTo>
                    <a:pt x="16008" y="23762"/>
                    <a:pt x="16019" y="23762"/>
                    <a:pt x="16029" y="23762"/>
                  </a:cubicBezTo>
                  <a:cubicBezTo>
                    <a:pt x="16061" y="23762"/>
                    <a:pt x="16095" y="23761"/>
                    <a:pt x="16097" y="23757"/>
                  </a:cubicBezTo>
                  <a:cubicBezTo>
                    <a:pt x="16120" y="23728"/>
                    <a:pt x="16148" y="23699"/>
                    <a:pt x="15772" y="23647"/>
                  </a:cubicBezTo>
                  <a:cubicBezTo>
                    <a:pt x="15668" y="23633"/>
                    <a:pt x="15637" y="23623"/>
                    <a:pt x="15715" y="23623"/>
                  </a:cubicBezTo>
                  <a:cubicBezTo>
                    <a:pt x="15745" y="23623"/>
                    <a:pt x="15792" y="23624"/>
                    <a:pt x="15857" y="23628"/>
                  </a:cubicBezTo>
                  <a:cubicBezTo>
                    <a:pt x="15982" y="23632"/>
                    <a:pt x="16110" y="23637"/>
                    <a:pt x="16238" y="23641"/>
                  </a:cubicBezTo>
                  <a:lnTo>
                    <a:pt x="16431" y="23654"/>
                  </a:lnTo>
                  <a:cubicBezTo>
                    <a:pt x="16526" y="23665"/>
                    <a:pt x="16622" y="23677"/>
                    <a:pt x="16728" y="23688"/>
                  </a:cubicBezTo>
                  <a:cubicBezTo>
                    <a:pt x="16795" y="23688"/>
                    <a:pt x="16864" y="23698"/>
                    <a:pt x="16931" y="23698"/>
                  </a:cubicBezTo>
                  <a:cubicBezTo>
                    <a:pt x="16956" y="23698"/>
                    <a:pt x="16981" y="23697"/>
                    <a:pt x="17006" y="23693"/>
                  </a:cubicBezTo>
                  <a:lnTo>
                    <a:pt x="17237" y="23526"/>
                  </a:lnTo>
                  <a:cubicBezTo>
                    <a:pt x="17355" y="23441"/>
                    <a:pt x="17474" y="23354"/>
                    <a:pt x="17594" y="23265"/>
                  </a:cubicBezTo>
                  <a:lnTo>
                    <a:pt x="17594" y="23265"/>
                  </a:lnTo>
                  <a:cubicBezTo>
                    <a:pt x="17606" y="23306"/>
                    <a:pt x="17621" y="23296"/>
                    <a:pt x="17400" y="23476"/>
                  </a:cubicBezTo>
                  <a:cubicBezTo>
                    <a:pt x="17349" y="23518"/>
                    <a:pt x="17353" y="23521"/>
                    <a:pt x="17333" y="23541"/>
                  </a:cubicBezTo>
                  <a:cubicBezTo>
                    <a:pt x="17400" y="23494"/>
                    <a:pt x="17452" y="23460"/>
                    <a:pt x="17491" y="23432"/>
                  </a:cubicBezTo>
                  <a:cubicBezTo>
                    <a:pt x="17521" y="23415"/>
                    <a:pt x="17541" y="23403"/>
                    <a:pt x="17556" y="23393"/>
                  </a:cubicBezTo>
                  <a:cubicBezTo>
                    <a:pt x="17575" y="23383"/>
                    <a:pt x="17584" y="23380"/>
                    <a:pt x="17589" y="23380"/>
                  </a:cubicBezTo>
                  <a:cubicBezTo>
                    <a:pt x="17592" y="23380"/>
                    <a:pt x="17593" y="23381"/>
                    <a:pt x="17594" y="23382"/>
                  </a:cubicBezTo>
                  <a:cubicBezTo>
                    <a:pt x="17597" y="23385"/>
                    <a:pt x="17598" y="23388"/>
                    <a:pt x="17604" y="23388"/>
                  </a:cubicBezTo>
                  <a:cubicBezTo>
                    <a:pt x="17617" y="23388"/>
                    <a:pt x="17652" y="23372"/>
                    <a:pt x="17767" y="23297"/>
                  </a:cubicBezTo>
                  <a:cubicBezTo>
                    <a:pt x="18098" y="23082"/>
                    <a:pt x="18098" y="23088"/>
                    <a:pt x="18184" y="22988"/>
                  </a:cubicBezTo>
                  <a:cubicBezTo>
                    <a:pt x="18191" y="22980"/>
                    <a:pt x="18190" y="22977"/>
                    <a:pt x="18185" y="22977"/>
                  </a:cubicBezTo>
                  <a:cubicBezTo>
                    <a:pt x="18168" y="22977"/>
                    <a:pt x="18102" y="23008"/>
                    <a:pt x="18027" y="23041"/>
                  </a:cubicBezTo>
                  <a:cubicBezTo>
                    <a:pt x="18020" y="23044"/>
                    <a:pt x="18016" y="23045"/>
                    <a:pt x="18013" y="23045"/>
                  </a:cubicBezTo>
                  <a:cubicBezTo>
                    <a:pt x="17995" y="23045"/>
                    <a:pt x="18048" y="22994"/>
                    <a:pt x="18059" y="22973"/>
                  </a:cubicBezTo>
                  <a:cubicBezTo>
                    <a:pt x="18159" y="22907"/>
                    <a:pt x="18289" y="22825"/>
                    <a:pt x="18354" y="22781"/>
                  </a:cubicBezTo>
                  <a:cubicBezTo>
                    <a:pt x="18520" y="22683"/>
                    <a:pt x="18621" y="22614"/>
                    <a:pt x="18801" y="22472"/>
                  </a:cubicBezTo>
                  <a:cubicBezTo>
                    <a:pt x="19027" y="22297"/>
                    <a:pt x="19291" y="22094"/>
                    <a:pt x="19566" y="21880"/>
                  </a:cubicBezTo>
                  <a:cubicBezTo>
                    <a:pt x="19622" y="21842"/>
                    <a:pt x="19697" y="21787"/>
                    <a:pt x="19781" y="21730"/>
                  </a:cubicBezTo>
                  <a:cubicBezTo>
                    <a:pt x="19907" y="21643"/>
                    <a:pt x="20043" y="21551"/>
                    <a:pt x="20163" y="21468"/>
                  </a:cubicBezTo>
                  <a:lnTo>
                    <a:pt x="20163" y="21468"/>
                  </a:lnTo>
                  <a:cubicBezTo>
                    <a:pt x="20140" y="21489"/>
                    <a:pt x="20138" y="21496"/>
                    <a:pt x="20145" y="21496"/>
                  </a:cubicBezTo>
                  <a:cubicBezTo>
                    <a:pt x="20156" y="21496"/>
                    <a:pt x="20190" y="21480"/>
                    <a:pt x="20202" y="21480"/>
                  </a:cubicBezTo>
                  <a:cubicBezTo>
                    <a:pt x="20223" y="21480"/>
                    <a:pt x="20173" y="21529"/>
                    <a:pt x="19800" y="21801"/>
                  </a:cubicBezTo>
                  <a:cubicBezTo>
                    <a:pt x="19645" y="21917"/>
                    <a:pt x="19580" y="21974"/>
                    <a:pt x="19595" y="21974"/>
                  </a:cubicBezTo>
                  <a:cubicBezTo>
                    <a:pt x="19597" y="21974"/>
                    <a:pt x="19601" y="21972"/>
                    <a:pt x="19607" y="21970"/>
                  </a:cubicBezTo>
                  <a:cubicBezTo>
                    <a:pt x="19628" y="21961"/>
                    <a:pt x="19675" y="21935"/>
                    <a:pt x="19744" y="21890"/>
                  </a:cubicBezTo>
                  <a:cubicBezTo>
                    <a:pt x="19841" y="21826"/>
                    <a:pt x="19971" y="21739"/>
                    <a:pt x="20129" y="21633"/>
                  </a:cubicBezTo>
                  <a:cubicBezTo>
                    <a:pt x="20546" y="21348"/>
                    <a:pt x="20525" y="21374"/>
                    <a:pt x="20658" y="21295"/>
                  </a:cubicBezTo>
                  <a:cubicBezTo>
                    <a:pt x="20703" y="21264"/>
                    <a:pt x="20914" y="21120"/>
                    <a:pt x="21045" y="21031"/>
                  </a:cubicBezTo>
                  <a:cubicBezTo>
                    <a:pt x="21095" y="20996"/>
                    <a:pt x="21161" y="20942"/>
                    <a:pt x="21155" y="20940"/>
                  </a:cubicBezTo>
                  <a:cubicBezTo>
                    <a:pt x="21154" y="20940"/>
                    <a:pt x="21154" y="20940"/>
                    <a:pt x="21154" y="20940"/>
                  </a:cubicBezTo>
                  <a:cubicBezTo>
                    <a:pt x="21140" y="20940"/>
                    <a:pt x="21096" y="20960"/>
                    <a:pt x="21047" y="20983"/>
                  </a:cubicBezTo>
                  <a:cubicBezTo>
                    <a:pt x="21015" y="21002"/>
                    <a:pt x="20956" y="21036"/>
                    <a:pt x="20912" y="21061"/>
                  </a:cubicBezTo>
                  <a:cubicBezTo>
                    <a:pt x="21037" y="20972"/>
                    <a:pt x="21175" y="20877"/>
                    <a:pt x="21292" y="20796"/>
                  </a:cubicBezTo>
                  <a:cubicBezTo>
                    <a:pt x="21420" y="20712"/>
                    <a:pt x="21521" y="20644"/>
                    <a:pt x="21640" y="20566"/>
                  </a:cubicBezTo>
                  <a:cubicBezTo>
                    <a:pt x="21851" y="20421"/>
                    <a:pt x="21933" y="20361"/>
                    <a:pt x="21927" y="20361"/>
                  </a:cubicBezTo>
                  <a:cubicBezTo>
                    <a:pt x="21921" y="20361"/>
                    <a:pt x="21848" y="20407"/>
                    <a:pt x="21735" y="20480"/>
                  </a:cubicBezTo>
                  <a:cubicBezTo>
                    <a:pt x="21733" y="20481"/>
                    <a:pt x="21732" y="20481"/>
                    <a:pt x="21732" y="20481"/>
                  </a:cubicBezTo>
                  <a:cubicBezTo>
                    <a:pt x="21727" y="20481"/>
                    <a:pt x="21855" y="20376"/>
                    <a:pt x="21965" y="20296"/>
                  </a:cubicBezTo>
                  <a:cubicBezTo>
                    <a:pt x="22145" y="20166"/>
                    <a:pt x="22174" y="20151"/>
                    <a:pt x="22182" y="20151"/>
                  </a:cubicBezTo>
                  <a:cubicBezTo>
                    <a:pt x="22185" y="20151"/>
                    <a:pt x="22186" y="20153"/>
                    <a:pt x="22188" y="20153"/>
                  </a:cubicBezTo>
                  <a:cubicBezTo>
                    <a:pt x="22192" y="20153"/>
                    <a:pt x="22198" y="20150"/>
                    <a:pt x="22216" y="20140"/>
                  </a:cubicBezTo>
                  <a:cubicBezTo>
                    <a:pt x="22267" y="20107"/>
                    <a:pt x="22351" y="20053"/>
                    <a:pt x="22419" y="20009"/>
                  </a:cubicBezTo>
                  <a:cubicBezTo>
                    <a:pt x="22419" y="20009"/>
                    <a:pt x="22494" y="19956"/>
                    <a:pt x="22607" y="19875"/>
                  </a:cubicBezTo>
                  <a:cubicBezTo>
                    <a:pt x="22617" y="19865"/>
                    <a:pt x="22642" y="19853"/>
                    <a:pt x="22644" y="19844"/>
                  </a:cubicBezTo>
                  <a:lnTo>
                    <a:pt x="22583" y="19832"/>
                  </a:lnTo>
                  <a:cubicBezTo>
                    <a:pt x="22541" y="19825"/>
                    <a:pt x="22498" y="19816"/>
                    <a:pt x="22452" y="19807"/>
                  </a:cubicBezTo>
                  <a:cubicBezTo>
                    <a:pt x="22363" y="19790"/>
                    <a:pt x="22267" y="19770"/>
                    <a:pt x="22171" y="19751"/>
                  </a:cubicBezTo>
                  <a:cubicBezTo>
                    <a:pt x="21793" y="19676"/>
                    <a:pt x="21414" y="19601"/>
                    <a:pt x="21414" y="19601"/>
                  </a:cubicBezTo>
                  <a:cubicBezTo>
                    <a:pt x="21315" y="19578"/>
                    <a:pt x="21193" y="19550"/>
                    <a:pt x="21122" y="19535"/>
                  </a:cubicBezTo>
                  <a:cubicBezTo>
                    <a:pt x="21003" y="19503"/>
                    <a:pt x="20911" y="19478"/>
                    <a:pt x="20806" y="19448"/>
                  </a:cubicBezTo>
                  <a:lnTo>
                    <a:pt x="20806" y="19448"/>
                  </a:lnTo>
                  <a:cubicBezTo>
                    <a:pt x="20899" y="19457"/>
                    <a:pt x="20987" y="19467"/>
                    <a:pt x="21084" y="19476"/>
                  </a:cubicBezTo>
                  <a:cubicBezTo>
                    <a:pt x="21246" y="19495"/>
                    <a:pt x="21414" y="19514"/>
                    <a:pt x="21581" y="19535"/>
                  </a:cubicBezTo>
                  <a:cubicBezTo>
                    <a:pt x="20997" y="19409"/>
                    <a:pt x="21011" y="19432"/>
                    <a:pt x="20772" y="19394"/>
                  </a:cubicBezTo>
                  <a:cubicBezTo>
                    <a:pt x="20518" y="19347"/>
                    <a:pt x="20051" y="19261"/>
                    <a:pt x="19719" y="19200"/>
                  </a:cubicBezTo>
                  <a:cubicBezTo>
                    <a:pt x="19611" y="19181"/>
                    <a:pt x="19506" y="19166"/>
                    <a:pt x="19478" y="19166"/>
                  </a:cubicBezTo>
                  <a:cubicBezTo>
                    <a:pt x="19468" y="19166"/>
                    <a:pt x="19467" y="19168"/>
                    <a:pt x="19478" y="19172"/>
                  </a:cubicBezTo>
                  <a:cubicBezTo>
                    <a:pt x="19524" y="19187"/>
                    <a:pt x="19756" y="19244"/>
                    <a:pt x="19736" y="19244"/>
                  </a:cubicBezTo>
                  <a:cubicBezTo>
                    <a:pt x="19724" y="19244"/>
                    <a:pt x="19624" y="19224"/>
                    <a:pt x="19345" y="19164"/>
                  </a:cubicBezTo>
                  <a:cubicBezTo>
                    <a:pt x="18998" y="19089"/>
                    <a:pt x="18935" y="19092"/>
                    <a:pt x="18732" y="19057"/>
                  </a:cubicBezTo>
                  <a:cubicBezTo>
                    <a:pt x="18642" y="19042"/>
                    <a:pt x="18468" y="19005"/>
                    <a:pt x="18392" y="18985"/>
                  </a:cubicBezTo>
                  <a:cubicBezTo>
                    <a:pt x="18230" y="18941"/>
                    <a:pt x="18108" y="18907"/>
                    <a:pt x="17950" y="18863"/>
                  </a:cubicBezTo>
                  <a:cubicBezTo>
                    <a:pt x="17856" y="18838"/>
                    <a:pt x="17640" y="18791"/>
                    <a:pt x="17624" y="18782"/>
                  </a:cubicBezTo>
                  <a:cubicBezTo>
                    <a:pt x="17615" y="18777"/>
                    <a:pt x="17622" y="18776"/>
                    <a:pt x="17636" y="18776"/>
                  </a:cubicBezTo>
                  <a:cubicBezTo>
                    <a:pt x="17659" y="18776"/>
                    <a:pt x="17698" y="18779"/>
                    <a:pt x="17722" y="18779"/>
                  </a:cubicBezTo>
                  <a:cubicBezTo>
                    <a:pt x="17726" y="18779"/>
                    <a:pt x="17730" y="18779"/>
                    <a:pt x="17733" y="18779"/>
                  </a:cubicBezTo>
                  <a:cubicBezTo>
                    <a:pt x="17743" y="18777"/>
                    <a:pt x="17695" y="18760"/>
                    <a:pt x="17665" y="18754"/>
                  </a:cubicBezTo>
                  <a:cubicBezTo>
                    <a:pt x="17536" y="18725"/>
                    <a:pt x="17296" y="18693"/>
                    <a:pt x="17233" y="18693"/>
                  </a:cubicBezTo>
                  <a:cubicBezTo>
                    <a:pt x="17220" y="18693"/>
                    <a:pt x="17214" y="18695"/>
                    <a:pt x="17219" y="18698"/>
                  </a:cubicBezTo>
                  <a:cubicBezTo>
                    <a:pt x="17247" y="18716"/>
                    <a:pt x="17340" y="18746"/>
                    <a:pt x="17296" y="18746"/>
                  </a:cubicBezTo>
                  <a:cubicBezTo>
                    <a:pt x="17252" y="18746"/>
                    <a:pt x="17099" y="18724"/>
                    <a:pt x="16959" y="18698"/>
                  </a:cubicBezTo>
                  <a:cubicBezTo>
                    <a:pt x="16747" y="18658"/>
                    <a:pt x="16766" y="18649"/>
                    <a:pt x="16632" y="18610"/>
                  </a:cubicBezTo>
                  <a:cubicBezTo>
                    <a:pt x="16543" y="18585"/>
                    <a:pt x="16463" y="18563"/>
                    <a:pt x="16384" y="18540"/>
                  </a:cubicBezTo>
                  <a:lnTo>
                    <a:pt x="16259" y="18510"/>
                  </a:lnTo>
                  <a:lnTo>
                    <a:pt x="16227" y="18503"/>
                  </a:lnTo>
                  <a:lnTo>
                    <a:pt x="16227" y="18503"/>
                  </a:lnTo>
                  <a:lnTo>
                    <a:pt x="16235" y="18498"/>
                  </a:lnTo>
                  <a:lnTo>
                    <a:pt x="16394" y="18399"/>
                  </a:lnTo>
                  <a:cubicBezTo>
                    <a:pt x="16435" y="18373"/>
                    <a:pt x="16573" y="18280"/>
                    <a:pt x="16587" y="18271"/>
                  </a:cubicBezTo>
                  <a:cubicBezTo>
                    <a:pt x="16618" y="18246"/>
                    <a:pt x="16652" y="18217"/>
                    <a:pt x="16647" y="18217"/>
                  </a:cubicBezTo>
                  <a:cubicBezTo>
                    <a:pt x="16646" y="18217"/>
                    <a:pt x="16642" y="18220"/>
                    <a:pt x="16634" y="18224"/>
                  </a:cubicBezTo>
                  <a:cubicBezTo>
                    <a:pt x="16547" y="18277"/>
                    <a:pt x="16448" y="18337"/>
                    <a:pt x="16353" y="18395"/>
                  </a:cubicBezTo>
                  <a:cubicBezTo>
                    <a:pt x="16306" y="18424"/>
                    <a:pt x="16259" y="18452"/>
                    <a:pt x="16214" y="18480"/>
                  </a:cubicBezTo>
                  <a:lnTo>
                    <a:pt x="16185" y="18498"/>
                  </a:lnTo>
                  <a:lnTo>
                    <a:pt x="16185" y="18498"/>
                  </a:lnTo>
                  <a:cubicBezTo>
                    <a:pt x="16173" y="18503"/>
                    <a:pt x="16160" y="18511"/>
                    <a:pt x="16148" y="18518"/>
                  </a:cubicBezTo>
                  <a:lnTo>
                    <a:pt x="16148" y="18518"/>
                  </a:lnTo>
                  <a:cubicBezTo>
                    <a:pt x="16125" y="18515"/>
                    <a:pt x="16102" y="18506"/>
                    <a:pt x="16082" y="18501"/>
                  </a:cubicBezTo>
                  <a:cubicBezTo>
                    <a:pt x="16049" y="18491"/>
                    <a:pt x="16047" y="18488"/>
                    <a:pt x="16064" y="18488"/>
                  </a:cubicBezTo>
                  <a:cubicBezTo>
                    <a:pt x="16079" y="18488"/>
                    <a:pt x="16109" y="18491"/>
                    <a:pt x="16147" y="18495"/>
                  </a:cubicBezTo>
                  <a:cubicBezTo>
                    <a:pt x="16228" y="18439"/>
                    <a:pt x="16320" y="18374"/>
                    <a:pt x="16422" y="18304"/>
                  </a:cubicBezTo>
                  <a:cubicBezTo>
                    <a:pt x="16515" y="18242"/>
                    <a:pt x="16615" y="18176"/>
                    <a:pt x="16719" y="18106"/>
                  </a:cubicBezTo>
                  <a:cubicBezTo>
                    <a:pt x="16868" y="18009"/>
                    <a:pt x="17028" y="17908"/>
                    <a:pt x="17175" y="17812"/>
                  </a:cubicBezTo>
                  <a:cubicBezTo>
                    <a:pt x="17212" y="17790"/>
                    <a:pt x="17328" y="17708"/>
                    <a:pt x="17349" y="17690"/>
                  </a:cubicBezTo>
                  <a:cubicBezTo>
                    <a:pt x="17389" y="17656"/>
                    <a:pt x="17437" y="17612"/>
                    <a:pt x="17430" y="17612"/>
                  </a:cubicBezTo>
                  <a:cubicBezTo>
                    <a:pt x="17429" y="17612"/>
                    <a:pt x="17426" y="17613"/>
                    <a:pt x="17422" y="17615"/>
                  </a:cubicBezTo>
                  <a:cubicBezTo>
                    <a:pt x="17368" y="17647"/>
                    <a:pt x="17340" y="17660"/>
                    <a:pt x="17331" y="17660"/>
                  </a:cubicBezTo>
                  <a:cubicBezTo>
                    <a:pt x="17316" y="17660"/>
                    <a:pt x="17348" y="17627"/>
                    <a:pt x="17391" y="17584"/>
                  </a:cubicBezTo>
                  <a:cubicBezTo>
                    <a:pt x="17460" y="17514"/>
                    <a:pt x="17494" y="17477"/>
                    <a:pt x="17480" y="17477"/>
                  </a:cubicBezTo>
                  <a:cubicBezTo>
                    <a:pt x="17460" y="17477"/>
                    <a:pt x="17337" y="17557"/>
                    <a:pt x="17066" y="17728"/>
                  </a:cubicBezTo>
                  <a:cubicBezTo>
                    <a:pt x="16991" y="17775"/>
                    <a:pt x="16960" y="17786"/>
                    <a:pt x="16909" y="17814"/>
                  </a:cubicBezTo>
                  <a:cubicBezTo>
                    <a:pt x="17038" y="17720"/>
                    <a:pt x="17021" y="17702"/>
                    <a:pt x="17275" y="17542"/>
                  </a:cubicBezTo>
                  <a:cubicBezTo>
                    <a:pt x="17356" y="17486"/>
                    <a:pt x="17484" y="17396"/>
                    <a:pt x="17593" y="17319"/>
                  </a:cubicBezTo>
                  <a:cubicBezTo>
                    <a:pt x="17818" y="17162"/>
                    <a:pt x="18111" y="16931"/>
                    <a:pt x="18243" y="16844"/>
                  </a:cubicBezTo>
                  <a:cubicBezTo>
                    <a:pt x="18294" y="16810"/>
                    <a:pt x="18318" y="16797"/>
                    <a:pt x="18325" y="16797"/>
                  </a:cubicBezTo>
                  <a:cubicBezTo>
                    <a:pt x="18348" y="16797"/>
                    <a:pt x="18161" y="16957"/>
                    <a:pt x="18161" y="16974"/>
                  </a:cubicBezTo>
                  <a:cubicBezTo>
                    <a:pt x="18161" y="16974"/>
                    <a:pt x="18162" y="16975"/>
                    <a:pt x="18163" y="16975"/>
                  </a:cubicBezTo>
                  <a:cubicBezTo>
                    <a:pt x="18175" y="16975"/>
                    <a:pt x="18233" y="16940"/>
                    <a:pt x="18265" y="16924"/>
                  </a:cubicBezTo>
                  <a:cubicBezTo>
                    <a:pt x="18287" y="16900"/>
                    <a:pt x="18284" y="16890"/>
                    <a:pt x="18333" y="16850"/>
                  </a:cubicBezTo>
                  <a:cubicBezTo>
                    <a:pt x="18442" y="16765"/>
                    <a:pt x="18574" y="16659"/>
                    <a:pt x="18693" y="16565"/>
                  </a:cubicBezTo>
                  <a:cubicBezTo>
                    <a:pt x="18745" y="16525"/>
                    <a:pt x="18808" y="16491"/>
                    <a:pt x="18844" y="16473"/>
                  </a:cubicBezTo>
                  <a:cubicBezTo>
                    <a:pt x="18936" y="16423"/>
                    <a:pt x="19222" y="16217"/>
                    <a:pt x="19435" y="16032"/>
                  </a:cubicBezTo>
                  <a:cubicBezTo>
                    <a:pt x="19609" y="15879"/>
                    <a:pt x="19769" y="15738"/>
                    <a:pt x="19937" y="15591"/>
                  </a:cubicBezTo>
                  <a:cubicBezTo>
                    <a:pt x="20231" y="15385"/>
                    <a:pt x="20304" y="15298"/>
                    <a:pt x="20393" y="15198"/>
                  </a:cubicBezTo>
                  <a:cubicBezTo>
                    <a:pt x="20405" y="15188"/>
                    <a:pt x="20531" y="15082"/>
                    <a:pt x="20606" y="15018"/>
                  </a:cubicBezTo>
                  <a:lnTo>
                    <a:pt x="20606" y="15018"/>
                  </a:lnTo>
                  <a:cubicBezTo>
                    <a:pt x="20587" y="15040"/>
                    <a:pt x="20543" y="15083"/>
                    <a:pt x="20549" y="15083"/>
                  </a:cubicBezTo>
                  <a:cubicBezTo>
                    <a:pt x="20549" y="15083"/>
                    <a:pt x="20550" y="15082"/>
                    <a:pt x="20552" y="15082"/>
                  </a:cubicBezTo>
                  <a:cubicBezTo>
                    <a:pt x="20581" y="15067"/>
                    <a:pt x="20650" y="15017"/>
                    <a:pt x="20705" y="14980"/>
                  </a:cubicBezTo>
                  <a:cubicBezTo>
                    <a:pt x="20719" y="14968"/>
                    <a:pt x="20744" y="14949"/>
                    <a:pt x="20763" y="14936"/>
                  </a:cubicBezTo>
                  <a:cubicBezTo>
                    <a:pt x="20789" y="14907"/>
                    <a:pt x="20794" y="14893"/>
                    <a:pt x="20836" y="14851"/>
                  </a:cubicBezTo>
                  <a:cubicBezTo>
                    <a:pt x="20952" y="14736"/>
                    <a:pt x="21006" y="14671"/>
                    <a:pt x="20980" y="14671"/>
                  </a:cubicBezTo>
                  <a:cubicBezTo>
                    <a:pt x="20984" y="14668"/>
                    <a:pt x="21175" y="14499"/>
                    <a:pt x="21218" y="14459"/>
                  </a:cubicBezTo>
                  <a:cubicBezTo>
                    <a:pt x="21315" y="14383"/>
                    <a:pt x="21439" y="14290"/>
                    <a:pt x="21451" y="14290"/>
                  </a:cubicBezTo>
                  <a:cubicBezTo>
                    <a:pt x="21452" y="14290"/>
                    <a:pt x="21452" y="14291"/>
                    <a:pt x="21452" y="14292"/>
                  </a:cubicBezTo>
                  <a:cubicBezTo>
                    <a:pt x="21450" y="14299"/>
                    <a:pt x="21453" y="14302"/>
                    <a:pt x="21459" y="14302"/>
                  </a:cubicBezTo>
                  <a:cubicBezTo>
                    <a:pt x="21499" y="14302"/>
                    <a:pt x="21697" y="14154"/>
                    <a:pt x="21991" y="13912"/>
                  </a:cubicBezTo>
                  <a:lnTo>
                    <a:pt x="21991" y="13912"/>
                  </a:lnTo>
                  <a:cubicBezTo>
                    <a:pt x="21965" y="13916"/>
                    <a:pt x="21949" y="13913"/>
                    <a:pt x="21911" y="13930"/>
                  </a:cubicBezTo>
                  <a:cubicBezTo>
                    <a:pt x="21908" y="13931"/>
                    <a:pt x="21906" y="13931"/>
                    <a:pt x="21904" y="13931"/>
                  </a:cubicBezTo>
                  <a:cubicBezTo>
                    <a:pt x="21879" y="13931"/>
                    <a:pt x="21970" y="13802"/>
                    <a:pt x="22066" y="13718"/>
                  </a:cubicBezTo>
                  <a:cubicBezTo>
                    <a:pt x="22308" y="13500"/>
                    <a:pt x="22585" y="13268"/>
                    <a:pt x="22650" y="13163"/>
                  </a:cubicBezTo>
                  <a:cubicBezTo>
                    <a:pt x="23230" y="12645"/>
                    <a:pt x="23360" y="12512"/>
                    <a:pt x="23334" y="12512"/>
                  </a:cubicBezTo>
                  <a:cubicBezTo>
                    <a:pt x="23316" y="12512"/>
                    <a:pt x="23232" y="12569"/>
                    <a:pt x="23163" y="12613"/>
                  </a:cubicBezTo>
                  <a:cubicBezTo>
                    <a:pt x="23150" y="12621"/>
                    <a:pt x="23143" y="12625"/>
                    <a:pt x="23141" y="12625"/>
                  </a:cubicBezTo>
                  <a:cubicBezTo>
                    <a:pt x="23119" y="12625"/>
                    <a:pt x="23388" y="12388"/>
                    <a:pt x="23550" y="12239"/>
                  </a:cubicBezTo>
                  <a:cubicBezTo>
                    <a:pt x="23552" y="12236"/>
                    <a:pt x="23552" y="12235"/>
                    <a:pt x="23550" y="12235"/>
                  </a:cubicBezTo>
                  <a:cubicBezTo>
                    <a:pt x="23545" y="12235"/>
                    <a:pt x="23527" y="12245"/>
                    <a:pt x="23521" y="12245"/>
                  </a:cubicBezTo>
                  <a:cubicBezTo>
                    <a:pt x="23513" y="12245"/>
                    <a:pt x="23533" y="12220"/>
                    <a:pt x="23672" y="12094"/>
                  </a:cubicBezTo>
                  <a:cubicBezTo>
                    <a:pt x="23875" y="11906"/>
                    <a:pt x="23941" y="11857"/>
                    <a:pt x="23955" y="11857"/>
                  </a:cubicBezTo>
                  <a:cubicBezTo>
                    <a:pt x="23958" y="11857"/>
                    <a:pt x="23958" y="11859"/>
                    <a:pt x="23958" y="11863"/>
                  </a:cubicBezTo>
                  <a:cubicBezTo>
                    <a:pt x="23956" y="11868"/>
                    <a:pt x="23959" y="11870"/>
                    <a:pt x="23963" y="11870"/>
                  </a:cubicBezTo>
                  <a:cubicBezTo>
                    <a:pt x="23983" y="11870"/>
                    <a:pt x="24042" y="11834"/>
                    <a:pt x="24061" y="11834"/>
                  </a:cubicBezTo>
                  <a:cubicBezTo>
                    <a:pt x="24080" y="11834"/>
                    <a:pt x="24057" y="11872"/>
                    <a:pt x="23906" y="12024"/>
                  </a:cubicBezTo>
                  <a:cubicBezTo>
                    <a:pt x="23886" y="12045"/>
                    <a:pt x="23882" y="12052"/>
                    <a:pt x="23888" y="12052"/>
                  </a:cubicBezTo>
                  <a:cubicBezTo>
                    <a:pt x="23899" y="12052"/>
                    <a:pt x="23947" y="12022"/>
                    <a:pt x="23966" y="12004"/>
                  </a:cubicBezTo>
                  <a:cubicBezTo>
                    <a:pt x="24537" y="11493"/>
                    <a:pt x="24424" y="11630"/>
                    <a:pt x="24508" y="11582"/>
                  </a:cubicBezTo>
                  <a:cubicBezTo>
                    <a:pt x="24515" y="11576"/>
                    <a:pt x="24656" y="11470"/>
                    <a:pt x="24711" y="11401"/>
                  </a:cubicBezTo>
                  <a:cubicBezTo>
                    <a:pt x="24692" y="11396"/>
                    <a:pt x="24676" y="11395"/>
                    <a:pt x="24661" y="11392"/>
                  </a:cubicBezTo>
                  <a:cubicBezTo>
                    <a:pt x="24590" y="11381"/>
                    <a:pt x="24439" y="11359"/>
                    <a:pt x="24392" y="11354"/>
                  </a:cubicBezTo>
                  <a:cubicBezTo>
                    <a:pt x="24278" y="11342"/>
                    <a:pt x="24246" y="11348"/>
                    <a:pt x="24106" y="11331"/>
                  </a:cubicBezTo>
                  <a:cubicBezTo>
                    <a:pt x="23895" y="11305"/>
                    <a:pt x="23695" y="11280"/>
                    <a:pt x="23641" y="11280"/>
                  </a:cubicBezTo>
                  <a:cubicBezTo>
                    <a:pt x="23596" y="11280"/>
                    <a:pt x="23653" y="11298"/>
                    <a:pt x="23893" y="11346"/>
                  </a:cubicBezTo>
                  <a:cubicBezTo>
                    <a:pt x="23938" y="11355"/>
                    <a:pt x="23899" y="11356"/>
                    <a:pt x="23871" y="11356"/>
                  </a:cubicBezTo>
                  <a:cubicBezTo>
                    <a:pt x="23855" y="11356"/>
                    <a:pt x="23841" y="11357"/>
                    <a:pt x="23822" y="11357"/>
                  </a:cubicBezTo>
                  <a:cubicBezTo>
                    <a:pt x="23797" y="11357"/>
                    <a:pt x="23765" y="11356"/>
                    <a:pt x="23713" y="11349"/>
                  </a:cubicBezTo>
                  <a:cubicBezTo>
                    <a:pt x="23627" y="11337"/>
                    <a:pt x="23406" y="11301"/>
                    <a:pt x="23334" y="11284"/>
                  </a:cubicBezTo>
                  <a:cubicBezTo>
                    <a:pt x="23173" y="11250"/>
                    <a:pt x="22903" y="11197"/>
                    <a:pt x="22968" y="11197"/>
                  </a:cubicBezTo>
                  <a:cubicBezTo>
                    <a:pt x="22990" y="11197"/>
                    <a:pt x="23047" y="11203"/>
                    <a:pt x="23156" y="11217"/>
                  </a:cubicBezTo>
                  <a:cubicBezTo>
                    <a:pt x="23241" y="11227"/>
                    <a:pt x="23291" y="11232"/>
                    <a:pt x="23311" y="11232"/>
                  </a:cubicBezTo>
                  <a:cubicBezTo>
                    <a:pt x="23350" y="11232"/>
                    <a:pt x="23285" y="11215"/>
                    <a:pt x="23156" y="11187"/>
                  </a:cubicBezTo>
                  <a:cubicBezTo>
                    <a:pt x="23000" y="11150"/>
                    <a:pt x="22873" y="11121"/>
                    <a:pt x="22732" y="11087"/>
                  </a:cubicBezTo>
                  <a:cubicBezTo>
                    <a:pt x="22522" y="11053"/>
                    <a:pt x="22435" y="11042"/>
                    <a:pt x="22404" y="11042"/>
                  </a:cubicBezTo>
                  <a:cubicBezTo>
                    <a:pt x="22353" y="11042"/>
                    <a:pt x="22458" y="11072"/>
                    <a:pt x="22412" y="11072"/>
                  </a:cubicBezTo>
                  <a:cubicBezTo>
                    <a:pt x="22405" y="11072"/>
                    <a:pt x="22394" y="11071"/>
                    <a:pt x="22377" y="11070"/>
                  </a:cubicBezTo>
                  <a:cubicBezTo>
                    <a:pt x="22307" y="11062"/>
                    <a:pt x="21960" y="11002"/>
                    <a:pt x="21940" y="10997"/>
                  </a:cubicBezTo>
                  <a:cubicBezTo>
                    <a:pt x="21711" y="10933"/>
                    <a:pt x="21493" y="10886"/>
                    <a:pt x="21142" y="10822"/>
                  </a:cubicBezTo>
                  <a:cubicBezTo>
                    <a:pt x="20928" y="10784"/>
                    <a:pt x="20790" y="10747"/>
                    <a:pt x="20787" y="10727"/>
                  </a:cubicBezTo>
                  <a:cubicBezTo>
                    <a:pt x="20783" y="10703"/>
                    <a:pt x="20972" y="10719"/>
                    <a:pt x="20659" y="10633"/>
                  </a:cubicBezTo>
                  <a:cubicBezTo>
                    <a:pt x="20565" y="10609"/>
                    <a:pt x="20434" y="10575"/>
                    <a:pt x="20321" y="10547"/>
                  </a:cubicBezTo>
                  <a:cubicBezTo>
                    <a:pt x="20293" y="10546"/>
                    <a:pt x="20237" y="10540"/>
                    <a:pt x="20213" y="10540"/>
                  </a:cubicBezTo>
                  <a:cubicBezTo>
                    <a:pt x="20201" y="10540"/>
                    <a:pt x="20197" y="10541"/>
                    <a:pt x="20207" y="10546"/>
                  </a:cubicBezTo>
                  <a:cubicBezTo>
                    <a:pt x="20266" y="10571"/>
                    <a:pt x="20421" y="10615"/>
                    <a:pt x="20493" y="10643"/>
                  </a:cubicBezTo>
                  <a:cubicBezTo>
                    <a:pt x="20504" y="10648"/>
                    <a:pt x="20500" y="10650"/>
                    <a:pt x="20488" y="10650"/>
                  </a:cubicBezTo>
                  <a:cubicBezTo>
                    <a:pt x="20469" y="10650"/>
                    <a:pt x="20431" y="10645"/>
                    <a:pt x="20394" y="10640"/>
                  </a:cubicBezTo>
                  <a:cubicBezTo>
                    <a:pt x="20260" y="10621"/>
                    <a:pt x="20210" y="10606"/>
                    <a:pt x="20175" y="10586"/>
                  </a:cubicBezTo>
                  <a:cubicBezTo>
                    <a:pt x="20151" y="10572"/>
                    <a:pt x="20063" y="10543"/>
                    <a:pt x="19966" y="10516"/>
                  </a:cubicBezTo>
                  <a:cubicBezTo>
                    <a:pt x="19878" y="10494"/>
                    <a:pt x="19741" y="10462"/>
                    <a:pt x="19625" y="10434"/>
                  </a:cubicBezTo>
                  <a:cubicBezTo>
                    <a:pt x="19613" y="10437"/>
                    <a:pt x="19559" y="10433"/>
                    <a:pt x="19598" y="10446"/>
                  </a:cubicBezTo>
                  <a:cubicBezTo>
                    <a:pt x="19734" y="10489"/>
                    <a:pt x="19850" y="10527"/>
                    <a:pt x="19807" y="10527"/>
                  </a:cubicBezTo>
                  <a:cubicBezTo>
                    <a:pt x="19783" y="10527"/>
                    <a:pt x="19709" y="10515"/>
                    <a:pt x="19560" y="10485"/>
                  </a:cubicBezTo>
                  <a:cubicBezTo>
                    <a:pt x="19551" y="10490"/>
                    <a:pt x="19556" y="10501"/>
                    <a:pt x="19528" y="10501"/>
                  </a:cubicBezTo>
                  <a:cubicBezTo>
                    <a:pt x="19500" y="10501"/>
                    <a:pt x="19441" y="10490"/>
                    <a:pt x="19304" y="10452"/>
                  </a:cubicBezTo>
                  <a:cubicBezTo>
                    <a:pt x="18961" y="10356"/>
                    <a:pt x="18540" y="10234"/>
                    <a:pt x="18535" y="10194"/>
                  </a:cubicBezTo>
                  <a:cubicBezTo>
                    <a:pt x="18533" y="10188"/>
                    <a:pt x="18393" y="10149"/>
                    <a:pt x="18318" y="10124"/>
                  </a:cubicBezTo>
                  <a:cubicBezTo>
                    <a:pt x="18261" y="10114"/>
                    <a:pt x="18163" y="10092"/>
                    <a:pt x="18147" y="10092"/>
                  </a:cubicBezTo>
                  <a:cubicBezTo>
                    <a:pt x="18146" y="10092"/>
                    <a:pt x="18145" y="10093"/>
                    <a:pt x="18145" y="10093"/>
                  </a:cubicBezTo>
                  <a:cubicBezTo>
                    <a:pt x="18142" y="10094"/>
                    <a:pt x="18137" y="10094"/>
                    <a:pt x="18131" y="10094"/>
                  </a:cubicBezTo>
                  <a:cubicBezTo>
                    <a:pt x="18081" y="10094"/>
                    <a:pt x="17938" y="10057"/>
                    <a:pt x="17805" y="10018"/>
                  </a:cubicBezTo>
                  <a:cubicBezTo>
                    <a:pt x="17730" y="9994"/>
                    <a:pt x="17752" y="9987"/>
                    <a:pt x="17730" y="9972"/>
                  </a:cubicBezTo>
                  <a:cubicBezTo>
                    <a:pt x="17529" y="9920"/>
                    <a:pt x="17259" y="9853"/>
                    <a:pt x="17329" y="9853"/>
                  </a:cubicBezTo>
                  <a:cubicBezTo>
                    <a:pt x="17338" y="9853"/>
                    <a:pt x="17354" y="9855"/>
                    <a:pt x="17377" y="9857"/>
                  </a:cubicBezTo>
                  <a:cubicBezTo>
                    <a:pt x="17421" y="9863"/>
                    <a:pt x="17513" y="9881"/>
                    <a:pt x="17537" y="9881"/>
                  </a:cubicBezTo>
                  <a:cubicBezTo>
                    <a:pt x="17551" y="9881"/>
                    <a:pt x="17539" y="9874"/>
                    <a:pt x="17472" y="9853"/>
                  </a:cubicBezTo>
                  <a:cubicBezTo>
                    <a:pt x="17371" y="9821"/>
                    <a:pt x="17088" y="9747"/>
                    <a:pt x="17010" y="9732"/>
                  </a:cubicBezTo>
                  <a:cubicBezTo>
                    <a:pt x="16688" y="9672"/>
                    <a:pt x="16581" y="9618"/>
                    <a:pt x="16382" y="9563"/>
                  </a:cubicBezTo>
                  <a:lnTo>
                    <a:pt x="16382" y="9563"/>
                  </a:lnTo>
                  <a:cubicBezTo>
                    <a:pt x="16393" y="9538"/>
                    <a:pt x="16412" y="9514"/>
                    <a:pt x="16206" y="9438"/>
                  </a:cubicBezTo>
                  <a:cubicBezTo>
                    <a:pt x="16196" y="9434"/>
                    <a:pt x="16197" y="9433"/>
                    <a:pt x="16205" y="9433"/>
                  </a:cubicBezTo>
                  <a:cubicBezTo>
                    <a:pt x="16222" y="9433"/>
                    <a:pt x="16265" y="9438"/>
                    <a:pt x="16285" y="9439"/>
                  </a:cubicBezTo>
                  <a:cubicBezTo>
                    <a:pt x="16323" y="9454"/>
                    <a:pt x="16384" y="9473"/>
                    <a:pt x="16398" y="9482"/>
                  </a:cubicBezTo>
                  <a:cubicBezTo>
                    <a:pt x="16453" y="9513"/>
                    <a:pt x="16548" y="9531"/>
                    <a:pt x="16641" y="9545"/>
                  </a:cubicBezTo>
                  <a:cubicBezTo>
                    <a:pt x="16722" y="9557"/>
                    <a:pt x="16794" y="9569"/>
                    <a:pt x="16916" y="9588"/>
                  </a:cubicBezTo>
                  <a:cubicBezTo>
                    <a:pt x="17037" y="9651"/>
                    <a:pt x="17124" y="9695"/>
                    <a:pt x="17212" y="9741"/>
                  </a:cubicBezTo>
                  <a:cubicBezTo>
                    <a:pt x="17278" y="9775"/>
                    <a:pt x="17418" y="9823"/>
                    <a:pt x="17695" y="9890"/>
                  </a:cubicBezTo>
                  <a:cubicBezTo>
                    <a:pt x="17873" y="9931"/>
                    <a:pt x="18074" y="9974"/>
                    <a:pt x="18193" y="9994"/>
                  </a:cubicBezTo>
                  <a:cubicBezTo>
                    <a:pt x="18222" y="9998"/>
                    <a:pt x="18242" y="10001"/>
                    <a:pt x="18253" y="10001"/>
                  </a:cubicBezTo>
                  <a:cubicBezTo>
                    <a:pt x="18285" y="10001"/>
                    <a:pt x="18227" y="9980"/>
                    <a:pt x="18031" y="9931"/>
                  </a:cubicBezTo>
                  <a:cubicBezTo>
                    <a:pt x="17964" y="9913"/>
                    <a:pt x="17871" y="9891"/>
                    <a:pt x="17831" y="9881"/>
                  </a:cubicBezTo>
                  <a:cubicBezTo>
                    <a:pt x="17753" y="9854"/>
                    <a:pt x="17697" y="9835"/>
                    <a:pt x="17633" y="9813"/>
                  </a:cubicBezTo>
                  <a:lnTo>
                    <a:pt x="17633" y="9813"/>
                  </a:lnTo>
                  <a:cubicBezTo>
                    <a:pt x="17742" y="9838"/>
                    <a:pt x="17856" y="9863"/>
                    <a:pt x="17959" y="9887"/>
                  </a:cubicBezTo>
                  <a:cubicBezTo>
                    <a:pt x="18105" y="9925"/>
                    <a:pt x="18243" y="9963"/>
                    <a:pt x="18386" y="10000"/>
                  </a:cubicBezTo>
                  <a:cubicBezTo>
                    <a:pt x="18411" y="9996"/>
                    <a:pt x="18476" y="10000"/>
                    <a:pt x="18454" y="9984"/>
                  </a:cubicBezTo>
                  <a:cubicBezTo>
                    <a:pt x="18433" y="9969"/>
                    <a:pt x="18320" y="9932"/>
                    <a:pt x="18255" y="9906"/>
                  </a:cubicBezTo>
                  <a:cubicBezTo>
                    <a:pt x="18218" y="9890"/>
                    <a:pt x="18192" y="9878"/>
                    <a:pt x="18159" y="9863"/>
                  </a:cubicBezTo>
                  <a:lnTo>
                    <a:pt x="18159" y="9863"/>
                  </a:lnTo>
                  <a:cubicBezTo>
                    <a:pt x="18277" y="9894"/>
                    <a:pt x="18405" y="9929"/>
                    <a:pt x="18510" y="9957"/>
                  </a:cubicBezTo>
                  <a:cubicBezTo>
                    <a:pt x="18820" y="10047"/>
                    <a:pt x="18936" y="10094"/>
                    <a:pt x="18879" y="10106"/>
                  </a:cubicBezTo>
                  <a:cubicBezTo>
                    <a:pt x="18849" y="10113"/>
                    <a:pt x="18869" y="10131"/>
                    <a:pt x="18866" y="10143"/>
                  </a:cubicBezTo>
                  <a:cubicBezTo>
                    <a:pt x="19089" y="10181"/>
                    <a:pt x="19300" y="10216"/>
                    <a:pt x="19507" y="10252"/>
                  </a:cubicBezTo>
                  <a:cubicBezTo>
                    <a:pt x="19815" y="10343"/>
                    <a:pt x="20151" y="10435"/>
                    <a:pt x="20049" y="10435"/>
                  </a:cubicBezTo>
                  <a:cubicBezTo>
                    <a:pt x="20026" y="10435"/>
                    <a:pt x="19980" y="10430"/>
                    <a:pt x="19906" y="10419"/>
                  </a:cubicBezTo>
                  <a:cubicBezTo>
                    <a:pt x="19900" y="10419"/>
                    <a:pt x="19896" y="10418"/>
                    <a:pt x="19893" y="10418"/>
                  </a:cubicBezTo>
                  <a:cubicBezTo>
                    <a:pt x="19864" y="10418"/>
                    <a:pt x="19915" y="10445"/>
                    <a:pt x="19971" y="10459"/>
                  </a:cubicBezTo>
                  <a:cubicBezTo>
                    <a:pt x="20112" y="10494"/>
                    <a:pt x="20335" y="10546"/>
                    <a:pt x="20446" y="10565"/>
                  </a:cubicBezTo>
                  <a:cubicBezTo>
                    <a:pt x="20703" y="10605"/>
                    <a:pt x="20921" y="10637"/>
                    <a:pt x="21086" y="10662"/>
                  </a:cubicBezTo>
                  <a:cubicBezTo>
                    <a:pt x="20943" y="10612"/>
                    <a:pt x="20843" y="10577"/>
                    <a:pt x="20744" y="10541"/>
                  </a:cubicBezTo>
                  <a:lnTo>
                    <a:pt x="20744" y="10541"/>
                  </a:lnTo>
                  <a:cubicBezTo>
                    <a:pt x="20939" y="10581"/>
                    <a:pt x="21133" y="10621"/>
                    <a:pt x="21328" y="10659"/>
                  </a:cubicBezTo>
                  <a:cubicBezTo>
                    <a:pt x="21461" y="10687"/>
                    <a:pt x="21595" y="10714"/>
                    <a:pt x="21814" y="10759"/>
                  </a:cubicBezTo>
                  <a:cubicBezTo>
                    <a:pt x="21708" y="10694"/>
                    <a:pt x="21993" y="10711"/>
                    <a:pt x="21614" y="10596"/>
                  </a:cubicBezTo>
                  <a:cubicBezTo>
                    <a:pt x="21610" y="10594"/>
                    <a:pt x="21611" y="10594"/>
                    <a:pt x="21618" y="10594"/>
                  </a:cubicBezTo>
                  <a:cubicBezTo>
                    <a:pt x="21644" y="10594"/>
                    <a:pt x="21746" y="10605"/>
                    <a:pt x="21811" y="10618"/>
                  </a:cubicBezTo>
                  <a:cubicBezTo>
                    <a:pt x="22169" y="10687"/>
                    <a:pt x="22414" y="10744"/>
                    <a:pt x="22432" y="10771"/>
                  </a:cubicBezTo>
                  <a:cubicBezTo>
                    <a:pt x="22451" y="10796"/>
                    <a:pt x="22422" y="10812"/>
                    <a:pt x="22433" y="10834"/>
                  </a:cubicBezTo>
                  <a:cubicBezTo>
                    <a:pt x="22435" y="10842"/>
                    <a:pt x="22511" y="10861"/>
                    <a:pt x="22554" y="10874"/>
                  </a:cubicBezTo>
                  <a:cubicBezTo>
                    <a:pt x="22646" y="10888"/>
                    <a:pt x="22803" y="10912"/>
                    <a:pt x="22831" y="10912"/>
                  </a:cubicBezTo>
                  <a:cubicBezTo>
                    <a:pt x="22833" y="10912"/>
                    <a:pt x="22834" y="10912"/>
                    <a:pt x="22835" y="10912"/>
                  </a:cubicBezTo>
                  <a:cubicBezTo>
                    <a:pt x="22843" y="10911"/>
                    <a:pt x="22853" y="10910"/>
                    <a:pt x="22864" y="10910"/>
                  </a:cubicBezTo>
                  <a:cubicBezTo>
                    <a:pt x="22938" y="10910"/>
                    <a:pt x="23056" y="10943"/>
                    <a:pt x="23123" y="10961"/>
                  </a:cubicBezTo>
                  <a:cubicBezTo>
                    <a:pt x="23204" y="10984"/>
                    <a:pt x="23282" y="11009"/>
                    <a:pt x="23251" y="11014"/>
                  </a:cubicBezTo>
                  <a:cubicBezTo>
                    <a:pt x="23129" y="11030"/>
                    <a:pt x="23487" y="11112"/>
                    <a:pt x="23928" y="11189"/>
                  </a:cubicBezTo>
                  <a:cubicBezTo>
                    <a:pt x="23990" y="11199"/>
                    <a:pt x="24056" y="11211"/>
                    <a:pt x="24125" y="11223"/>
                  </a:cubicBezTo>
                  <a:cubicBezTo>
                    <a:pt x="24228" y="11239"/>
                    <a:pt x="24334" y="11253"/>
                    <a:pt x="24439" y="11270"/>
                  </a:cubicBezTo>
                  <a:cubicBezTo>
                    <a:pt x="24543" y="11284"/>
                    <a:pt x="24646" y="11299"/>
                    <a:pt x="24743" y="11312"/>
                  </a:cubicBezTo>
                  <a:cubicBezTo>
                    <a:pt x="24792" y="11318"/>
                    <a:pt x="24839" y="11326"/>
                    <a:pt x="24884" y="11331"/>
                  </a:cubicBezTo>
                  <a:cubicBezTo>
                    <a:pt x="24923" y="11306"/>
                    <a:pt x="24955" y="11268"/>
                    <a:pt x="24987" y="11240"/>
                  </a:cubicBezTo>
                  <a:cubicBezTo>
                    <a:pt x="25274" y="10975"/>
                    <a:pt x="25423" y="10844"/>
                    <a:pt x="25439" y="10837"/>
                  </a:cubicBezTo>
                  <a:cubicBezTo>
                    <a:pt x="25454" y="10826"/>
                    <a:pt x="25462" y="10823"/>
                    <a:pt x="25468" y="10823"/>
                  </a:cubicBezTo>
                  <a:cubicBezTo>
                    <a:pt x="25475" y="10823"/>
                    <a:pt x="25476" y="10830"/>
                    <a:pt x="25482" y="10831"/>
                  </a:cubicBezTo>
                  <a:cubicBezTo>
                    <a:pt x="25482" y="10831"/>
                    <a:pt x="25482" y="10831"/>
                    <a:pt x="25483" y="10831"/>
                  </a:cubicBezTo>
                  <a:cubicBezTo>
                    <a:pt x="25490" y="10831"/>
                    <a:pt x="25528" y="10801"/>
                    <a:pt x="25551" y="10786"/>
                  </a:cubicBezTo>
                  <a:cubicBezTo>
                    <a:pt x="25638" y="10693"/>
                    <a:pt x="25705" y="10615"/>
                    <a:pt x="25816" y="10503"/>
                  </a:cubicBezTo>
                  <a:cubicBezTo>
                    <a:pt x="25854" y="10465"/>
                    <a:pt x="25994" y="10347"/>
                    <a:pt x="26086" y="10266"/>
                  </a:cubicBezTo>
                  <a:lnTo>
                    <a:pt x="26086" y="10266"/>
                  </a:lnTo>
                  <a:lnTo>
                    <a:pt x="25969" y="10321"/>
                  </a:lnTo>
                  <a:cubicBezTo>
                    <a:pt x="25949" y="10330"/>
                    <a:pt x="25918" y="10348"/>
                    <a:pt x="25908" y="10348"/>
                  </a:cubicBezTo>
                  <a:cubicBezTo>
                    <a:pt x="25905" y="10348"/>
                    <a:pt x="25904" y="10347"/>
                    <a:pt x="25904" y="10344"/>
                  </a:cubicBezTo>
                  <a:cubicBezTo>
                    <a:pt x="25904" y="10338"/>
                    <a:pt x="25966" y="10272"/>
                    <a:pt x="26014" y="10228"/>
                  </a:cubicBezTo>
                  <a:cubicBezTo>
                    <a:pt x="26072" y="10177"/>
                    <a:pt x="26200" y="10074"/>
                    <a:pt x="26200" y="10074"/>
                  </a:cubicBezTo>
                  <a:cubicBezTo>
                    <a:pt x="26202" y="10078"/>
                    <a:pt x="26204" y="10084"/>
                    <a:pt x="26212" y="10084"/>
                  </a:cubicBezTo>
                  <a:cubicBezTo>
                    <a:pt x="26229" y="10084"/>
                    <a:pt x="26275" y="10056"/>
                    <a:pt x="26416" y="9935"/>
                  </a:cubicBezTo>
                  <a:cubicBezTo>
                    <a:pt x="26550" y="9822"/>
                    <a:pt x="26715" y="9663"/>
                    <a:pt x="26869" y="9523"/>
                  </a:cubicBezTo>
                  <a:cubicBezTo>
                    <a:pt x="26946" y="9456"/>
                    <a:pt x="27027" y="9385"/>
                    <a:pt x="27105" y="9314"/>
                  </a:cubicBezTo>
                  <a:cubicBezTo>
                    <a:pt x="27182" y="9247"/>
                    <a:pt x="27283" y="9192"/>
                    <a:pt x="27328" y="9116"/>
                  </a:cubicBezTo>
                  <a:cubicBezTo>
                    <a:pt x="27336" y="9102"/>
                    <a:pt x="27349" y="9082"/>
                    <a:pt x="27341" y="9082"/>
                  </a:cubicBezTo>
                  <a:cubicBezTo>
                    <a:pt x="27331" y="9082"/>
                    <a:pt x="27281" y="9119"/>
                    <a:pt x="27125" y="9258"/>
                  </a:cubicBezTo>
                  <a:cubicBezTo>
                    <a:pt x="27072" y="9304"/>
                    <a:pt x="27009" y="9361"/>
                    <a:pt x="26971" y="9395"/>
                  </a:cubicBezTo>
                  <a:cubicBezTo>
                    <a:pt x="26917" y="9439"/>
                    <a:pt x="26851" y="9490"/>
                    <a:pt x="26845" y="9490"/>
                  </a:cubicBezTo>
                  <a:cubicBezTo>
                    <a:pt x="26844" y="9490"/>
                    <a:pt x="26844" y="9490"/>
                    <a:pt x="26844" y="9489"/>
                  </a:cubicBezTo>
                  <a:cubicBezTo>
                    <a:pt x="26841" y="9487"/>
                    <a:pt x="26904" y="9420"/>
                    <a:pt x="26953" y="9376"/>
                  </a:cubicBezTo>
                  <a:cubicBezTo>
                    <a:pt x="27081" y="9261"/>
                    <a:pt x="27215" y="9142"/>
                    <a:pt x="27346" y="9026"/>
                  </a:cubicBezTo>
                  <a:cubicBezTo>
                    <a:pt x="27577" y="8822"/>
                    <a:pt x="27786" y="8636"/>
                    <a:pt x="27836" y="8557"/>
                  </a:cubicBezTo>
                  <a:cubicBezTo>
                    <a:pt x="27865" y="8508"/>
                    <a:pt x="28167" y="8246"/>
                    <a:pt x="28289" y="8154"/>
                  </a:cubicBezTo>
                  <a:cubicBezTo>
                    <a:pt x="28579" y="7931"/>
                    <a:pt x="29025" y="7587"/>
                    <a:pt x="29084" y="7587"/>
                  </a:cubicBezTo>
                  <a:cubicBezTo>
                    <a:pt x="29090" y="7587"/>
                    <a:pt x="29092" y="7590"/>
                    <a:pt x="29091" y="7596"/>
                  </a:cubicBezTo>
                  <a:cubicBezTo>
                    <a:pt x="29231" y="7482"/>
                    <a:pt x="29399" y="7336"/>
                    <a:pt x="29430" y="7336"/>
                  </a:cubicBezTo>
                  <a:cubicBezTo>
                    <a:pt x="29431" y="7336"/>
                    <a:pt x="29433" y="7336"/>
                    <a:pt x="29433" y="7337"/>
                  </a:cubicBezTo>
                  <a:cubicBezTo>
                    <a:pt x="29441" y="7344"/>
                    <a:pt x="29416" y="7379"/>
                    <a:pt x="29433" y="7379"/>
                  </a:cubicBezTo>
                  <a:cubicBezTo>
                    <a:pt x="29447" y="7379"/>
                    <a:pt x="29491" y="7355"/>
                    <a:pt x="29610" y="7268"/>
                  </a:cubicBezTo>
                  <a:lnTo>
                    <a:pt x="29610" y="7268"/>
                  </a:lnTo>
                  <a:cubicBezTo>
                    <a:pt x="29482" y="7386"/>
                    <a:pt x="29460" y="7422"/>
                    <a:pt x="29484" y="7422"/>
                  </a:cubicBezTo>
                  <a:cubicBezTo>
                    <a:pt x="29496" y="7422"/>
                    <a:pt x="29521" y="7412"/>
                    <a:pt x="29551" y="7399"/>
                  </a:cubicBezTo>
                  <a:cubicBezTo>
                    <a:pt x="29815" y="7166"/>
                    <a:pt x="30053" y="6955"/>
                    <a:pt x="30291" y="6744"/>
                  </a:cubicBezTo>
                  <a:lnTo>
                    <a:pt x="30291" y="6744"/>
                  </a:lnTo>
                  <a:cubicBezTo>
                    <a:pt x="30188" y="6812"/>
                    <a:pt x="30044" y="6913"/>
                    <a:pt x="29994" y="6937"/>
                  </a:cubicBezTo>
                  <a:cubicBezTo>
                    <a:pt x="29992" y="6938"/>
                    <a:pt x="29990" y="6938"/>
                    <a:pt x="29989" y="6938"/>
                  </a:cubicBezTo>
                  <a:cubicBezTo>
                    <a:pt x="29976" y="6938"/>
                    <a:pt x="30070" y="6848"/>
                    <a:pt x="30060" y="6848"/>
                  </a:cubicBezTo>
                  <a:cubicBezTo>
                    <a:pt x="30059" y="6848"/>
                    <a:pt x="30055" y="6850"/>
                    <a:pt x="30048" y="6855"/>
                  </a:cubicBezTo>
                  <a:cubicBezTo>
                    <a:pt x="29956" y="6914"/>
                    <a:pt x="29914" y="6935"/>
                    <a:pt x="29898" y="6935"/>
                  </a:cubicBezTo>
                  <a:cubicBezTo>
                    <a:pt x="29873" y="6935"/>
                    <a:pt x="29907" y="6888"/>
                    <a:pt x="29913" y="6860"/>
                  </a:cubicBezTo>
                  <a:cubicBezTo>
                    <a:pt x="30141" y="6705"/>
                    <a:pt x="30205" y="6662"/>
                    <a:pt x="30230" y="6662"/>
                  </a:cubicBezTo>
                  <a:cubicBezTo>
                    <a:pt x="30241" y="6662"/>
                    <a:pt x="30245" y="6670"/>
                    <a:pt x="30251" y="6679"/>
                  </a:cubicBezTo>
                  <a:cubicBezTo>
                    <a:pt x="30252" y="6680"/>
                    <a:pt x="30252" y="6680"/>
                    <a:pt x="30253" y="6680"/>
                  </a:cubicBezTo>
                  <a:cubicBezTo>
                    <a:pt x="30264" y="6680"/>
                    <a:pt x="30342" y="6626"/>
                    <a:pt x="30406" y="6584"/>
                  </a:cubicBezTo>
                  <a:cubicBezTo>
                    <a:pt x="30424" y="6573"/>
                    <a:pt x="30550" y="6471"/>
                    <a:pt x="30580" y="6444"/>
                  </a:cubicBezTo>
                  <a:cubicBezTo>
                    <a:pt x="30680" y="6348"/>
                    <a:pt x="30643" y="6348"/>
                    <a:pt x="30872" y="6159"/>
                  </a:cubicBezTo>
                  <a:cubicBezTo>
                    <a:pt x="30902" y="6122"/>
                    <a:pt x="30939" y="6088"/>
                    <a:pt x="30974" y="6057"/>
                  </a:cubicBezTo>
                  <a:cubicBezTo>
                    <a:pt x="30999" y="6045"/>
                    <a:pt x="31038" y="6022"/>
                    <a:pt x="31048" y="6022"/>
                  </a:cubicBezTo>
                  <a:cubicBezTo>
                    <a:pt x="31048" y="6022"/>
                    <a:pt x="31049" y="6022"/>
                    <a:pt x="31049" y="6022"/>
                  </a:cubicBezTo>
                  <a:cubicBezTo>
                    <a:pt x="31053" y="6022"/>
                    <a:pt x="30999" y="6067"/>
                    <a:pt x="30971" y="6092"/>
                  </a:cubicBezTo>
                  <a:cubicBezTo>
                    <a:pt x="30934" y="6114"/>
                    <a:pt x="30899" y="6137"/>
                    <a:pt x="30872" y="6159"/>
                  </a:cubicBezTo>
                  <a:cubicBezTo>
                    <a:pt x="31062" y="6042"/>
                    <a:pt x="31202" y="5957"/>
                    <a:pt x="31408" y="5822"/>
                  </a:cubicBezTo>
                  <a:cubicBezTo>
                    <a:pt x="31555" y="5722"/>
                    <a:pt x="31592" y="5707"/>
                    <a:pt x="31607" y="5707"/>
                  </a:cubicBezTo>
                  <a:cubicBezTo>
                    <a:pt x="31614" y="5707"/>
                    <a:pt x="31617" y="5710"/>
                    <a:pt x="31624" y="5710"/>
                  </a:cubicBezTo>
                  <a:cubicBezTo>
                    <a:pt x="31638" y="5710"/>
                    <a:pt x="31669" y="5697"/>
                    <a:pt x="31792" y="5614"/>
                  </a:cubicBezTo>
                  <a:cubicBezTo>
                    <a:pt x="31867" y="5563"/>
                    <a:pt x="31898" y="5557"/>
                    <a:pt x="31960" y="5522"/>
                  </a:cubicBezTo>
                  <a:cubicBezTo>
                    <a:pt x="31988" y="5504"/>
                    <a:pt x="32068" y="5452"/>
                    <a:pt x="32077" y="5447"/>
                  </a:cubicBezTo>
                  <a:cubicBezTo>
                    <a:pt x="32269" y="5295"/>
                    <a:pt x="32530" y="5111"/>
                    <a:pt x="32636" y="5018"/>
                  </a:cubicBezTo>
                  <a:cubicBezTo>
                    <a:pt x="32898" y="4787"/>
                    <a:pt x="33119" y="4636"/>
                    <a:pt x="33669" y="4330"/>
                  </a:cubicBezTo>
                  <a:cubicBezTo>
                    <a:pt x="33756" y="4280"/>
                    <a:pt x="33928" y="4178"/>
                    <a:pt x="33963" y="4153"/>
                  </a:cubicBezTo>
                  <a:cubicBezTo>
                    <a:pt x="34118" y="4051"/>
                    <a:pt x="34204" y="3998"/>
                    <a:pt x="34229" y="3998"/>
                  </a:cubicBezTo>
                  <a:cubicBezTo>
                    <a:pt x="34235" y="3998"/>
                    <a:pt x="34237" y="4000"/>
                    <a:pt x="34237" y="4005"/>
                  </a:cubicBezTo>
                  <a:cubicBezTo>
                    <a:pt x="34236" y="4014"/>
                    <a:pt x="34227" y="4028"/>
                    <a:pt x="34242" y="4028"/>
                  </a:cubicBezTo>
                  <a:cubicBezTo>
                    <a:pt x="34246" y="4028"/>
                    <a:pt x="34252" y="4026"/>
                    <a:pt x="34261" y="4024"/>
                  </a:cubicBezTo>
                  <a:cubicBezTo>
                    <a:pt x="34277" y="4018"/>
                    <a:pt x="34411" y="3944"/>
                    <a:pt x="34477" y="3906"/>
                  </a:cubicBezTo>
                  <a:cubicBezTo>
                    <a:pt x="34528" y="3875"/>
                    <a:pt x="34605" y="3821"/>
                    <a:pt x="34599" y="3821"/>
                  </a:cubicBezTo>
                  <a:cubicBezTo>
                    <a:pt x="34598" y="3821"/>
                    <a:pt x="34598" y="3821"/>
                    <a:pt x="34597" y="3821"/>
                  </a:cubicBezTo>
                  <a:cubicBezTo>
                    <a:pt x="34559" y="3831"/>
                    <a:pt x="34456" y="3881"/>
                    <a:pt x="34424" y="3887"/>
                  </a:cubicBezTo>
                  <a:cubicBezTo>
                    <a:pt x="34424" y="3887"/>
                    <a:pt x="34424" y="3887"/>
                    <a:pt x="34424" y="3887"/>
                  </a:cubicBezTo>
                  <a:cubicBezTo>
                    <a:pt x="34420" y="3887"/>
                    <a:pt x="34578" y="3790"/>
                    <a:pt x="34661" y="3737"/>
                  </a:cubicBezTo>
                  <a:cubicBezTo>
                    <a:pt x="34708" y="3718"/>
                    <a:pt x="34739" y="3710"/>
                    <a:pt x="34812" y="3675"/>
                  </a:cubicBezTo>
                  <a:cubicBezTo>
                    <a:pt x="34836" y="3660"/>
                    <a:pt x="34971" y="3581"/>
                    <a:pt x="35058" y="3532"/>
                  </a:cubicBezTo>
                  <a:cubicBezTo>
                    <a:pt x="35087" y="3525"/>
                    <a:pt x="35112" y="3522"/>
                    <a:pt x="35152" y="3510"/>
                  </a:cubicBezTo>
                  <a:cubicBezTo>
                    <a:pt x="35182" y="3502"/>
                    <a:pt x="35214" y="3491"/>
                    <a:pt x="35276" y="3463"/>
                  </a:cubicBezTo>
                  <a:cubicBezTo>
                    <a:pt x="35360" y="3422"/>
                    <a:pt x="35473" y="3368"/>
                    <a:pt x="35576" y="3319"/>
                  </a:cubicBezTo>
                  <a:cubicBezTo>
                    <a:pt x="35619" y="3288"/>
                    <a:pt x="35686" y="3244"/>
                    <a:pt x="35699" y="3229"/>
                  </a:cubicBezTo>
                  <a:cubicBezTo>
                    <a:pt x="35724" y="3200"/>
                    <a:pt x="35719" y="3185"/>
                    <a:pt x="35727" y="3159"/>
                  </a:cubicBezTo>
                  <a:cubicBezTo>
                    <a:pt x="35808" y="3122"/>
                    <a:pt x="35836" y="3113"/>
                    <a:pt x="35848" y="3113"/>
                  </a:cubicBezTo>
                  <a:cubicBezTo>
                    <a:pt x="35858" y="3113"/>
                    <a:pt x="35858" y="3119"/>
                    <a:pt x="35869" y="3119"/>
                  </a:cubicBezTo>
                  <a:cubicBezTo>
                    <a:pt x="35888" y="3119"/>
                    <a:pt x="35941" y="3101"/>
                    <a:pt x="36148" y="3000"/>
                  </a:cubicBezTo>
                  <a:cubicBezTo>
                    <a:pt x="36173" y="2988"/>
                    <a:pt x="36220" y="2972"/>
                    <a:pt x="36236" y="2968"/>
                  </a:cubicBezTo>
                  <a:cubicBezTo>
                    <a:pt x="36311" y="2947"/>
                    <a:pt x="36528" y="2866"/>
                    <a:pt x="36572" y="2841"/>
                  </a:cubicBezTo>
                  <a:cubicBezTo>
                    <a:pt x="36627" y="2811"/>
                    <a:pt x="36640" y="2801"/>
                    <a:pt x="36632" y="2801"/>
                  </a:cubicBezTo>
                  <a:cubicBezTo>
                    <a:pt x="36619" y="2801"/>
                    <a:pt x="36548" y="2829"/>
                    <a:pt x="36534" y="2829"/>
                  </a:cubicBezTo>
                  <a:cubicBezTo>
                    <a:pt x="36534" y="2829"/>
                    <a:pt x="36534" y="2829"/>
                    <a:pt x="36534" y="2829"/>
                  </a:cubicBezTo>
                  <a:cubicBezTo>
                    <a:pt x="36454" y="2825"/>
                    <a:pt x="36439" y="2788"/>
                    <a:pt x="36406" y="2762"/>
                  </a:cubicBezTo>
                  <a:cubicBezTo>
                    <a:pt x="36406" y="2762"/>
                    <a:pt x="36445" y="2738"/>
                    <a:pt x="36467" y="2728"/>
                  </a:cubicBezTo>
                  <a:cubicBezTo>
                    <a:pt x="36854" y="2544"/>
                    <a:pt x="36815" y="2535"/>
                    <a:pt x="36932" y="2470"/>
                  </a:cubicBezTo>
                  <a:cubicBezTo>
                    <a:pt x="37062" y="2398"/>
                    <a:pt x="37129" y="2348"/>
                    <a:pt x="37416" y="2233"/>
                  </a:cubicBezTo>
                  <a:cubicBezTo>
                    <a:pt x="37449" y="2220"/>
                    <a:pt x="37471" y="2215"/>
                    <a:pt x="37486" y="2215"/>
                  </a:cubicBezTo>
                  <a:cubicBezTo>
                    <a:pt x="37510" y="2215"/>
                    <a:pt x="37516" y="2228"/>
                    <a:pt x="37524" y="2235"/>
                  </a:cubicBezTo>
                  <a:cubicBezTo>
                    <a:pt x="37527" y="2239"/>
                    <a:pt x="37391" y="2301"/>
                    <a:pt x="37369" y="2317"/>
                  </a:cubicBezTo>
                  <a:cubicBezTo>
                    <a:pt x="37358" y="2325"/>
                    <a:pt x="37361" y="2328"/>
                    <a:pt x="37371" y="2328"/>
                  </a:cubicBezTo>
                  <a:cubicBezTo>
                    <a:pt x="37380" y="2328"/>
                    <a:pt x="37396" y="2325"/>
                    <a:pt x="37410" y="2319"/>
                  </a:cubicBezTo>
                  <a:cubicBezTo>
                    <a:pt x="37600" y="2241"/>
                    <a:pt x="37675" y="2213"/>
                    <a:pt x="37686" y="2213"/>
                  </a:cubicBezTo>
                  <a:cubicBezTo>
                    <a:pt x="37701" y="2213"/>
                    <a:pt x="37588" y="2269"/>
                    <a:pt x="37487" y="2320"/>
                  </a:cubicBezTo>
                  <a:cubicBezTo>
                    <a:pt x="37415" y="2356"/>
                    <a:pt x="37396" y="2374"/>
                    <a:pt x="37416" y="2374"/>
                  </a:cubicBezTo>
                  <a:cubicBezTo>
                    <a:pt x="37442" y="2374"/>
                    <a:pt x="37536" y="2343"/>
                    <a:pt x="37669" y="2286"/>
                  </a:cubicBezTo>
                  <a:cubicBezTo>
                    <a:pt x="38059" y="2126"/>
                    <a:pt x="38245" y="2088"/>
                    <a:pt x="38480" y="2014"/>
                  </a:cubicBezTo>
                  <a:cubicBezTo>
                    <a:pt x="38539" y="1995"/>
                    <a:pt x="38664" y="1955"/>
                    <a:pt x="38679" y="1951"/>
                  </a:cubicBezTo>
                  <a:cubicBezTo>
                    <a:pt x="38847" y="1877"/>
                    <a:pt x="38912" y="1857"/>
                    <a:pt x="38932" y="1857"/>
                  </a:cubicBezTo>
                  <a:cubicBezTo>
                    <a:pt x="38948" y="1857"/>
                    <a:pt x="38934" y="1870"/>
                    <a:pt x="38921" y="1879"/>
                  </a:cubicBezTo>
                  <a:cubicBezTo>
                    <a:pt x="38914" y="1885"/>
                    <a:pt x="38817" y="1916"/>
                    <a:pt x="38795" y="1930"/>
                  </a:cubicBezTo>
                  <a:cubicBezTo>
                    <a:pt x="38765" y="1949"/>
                    <a:pt x="38745" y="1961"/>
                    <a:pt x="38755" y="1961"/>
                  </a:cubicBezTo>
                  <a:cubicBezTo>
                    <a:pt x="38768" y="1961"/>
                    <a:pt x="38824" y="1944"/>
                    <a:pt x="38957" y="1902"/>
                  </a:cubicBezTo>
                  <a:cubicBezTo>
                    <a:pt x="39285" y="1799"/>
                    <a:pt x="39144" y="1823"/>
                    <a:pt x="39130" y="1816"/>
                  </a:cubicBezTo>
                  <a:cubicBezTo>
                    <a:pt x="39111" y="1802"/>
                    <a:pt x="39366" y="1704"/>
                    <a:pt x="39433" y="1686"/>
                  </a:cubicBezTo>
                  <a:cubicBezTo>
                    <a:pt x="39842" y="1579"/>
                    <a:pt x="39938" y="1548"/>
                    <a:pt x="39923" y="1521"/>
                  </a:cubicBezTo>
                  <a:cubicBezTo>
                    <a:pt x="39922" y="1517"/>
                    <a:pt x="40018" y="1485"/>
                    <a:pt x="40079" y="1470"/>
                  </a:cubicBezTo>
                  <a:cubicBezTo>
                    <a:pt x="40276" y="1420"/>
                    <a:pt x="40481" y="1368"/>
                    <a:pt x="40678" y="1320"/>
                  </a:cubicBezTo>
                  <a:cubicBezTo>
                    <a:pt x="41021" y="1234"/>
                    <a:pt x="41180" y="1215"/>
                    <a:pt x="41124" y="1193"/>
                  </a:cubicBezTo>
                  <a:cubicBezTo>
                    <a:pt x="41109" y="1190"/>
                    <a:pt x="41246" y="1152"/>
                    <a:pt x="41342" y="1131"/>
                  </a:cubicBezTo>
                  <a:cubicBezTo>
                    <a:pt x="41453" y="1112"/>
                    <a:pt x="41598" y="1089"/>
                    <a:pt x="41731" y="1065"/>
                  </a:cubicBezTo>
                  <a:cubicBezTo>
                    <a:pt x="41895" y="1037"/>
                    <a:pt x="41981" y="1030"/>
                    <a:pt x="42042" y="1030"/>
                  </a:cubicBezTo>
                  <a:cubicBezTo>
                    <a:pt x="42097" y="1030"/>
                    <a:pt x="42132" y="1035"/>
                    <a:pt x="42186" y="1035"/>
                  </a:cubicBezTo>
                  <a:cubicBezTo>
                    <a:pt x="42209" y="1035"/>
                    <a:pt x="42235" y="1034"/>
                    <a:pt x="42267" y="1031"/>
                  </a:cubicBezTo>
                  <a:cubicBezTo>
                    <a:pt x="42385" y="1025"/>
                    <a:pt x="42486" y="1021"/>
                    <a:pt x="42566" y="1021"/>
                  </a:cubicBezTo>
                  <a:cubicBezTo>
                    <a:pt x="42712" y="1021"/>
                    <a:pt x="42786" y="1032"/>
                    <a:pt x="42758" y="1053"/>
                  </a:cubicBezTo>
                  <a:cubicBezTo>
                    <a:pt x="42757" y="1055"/>
                    <a:pt x="42761" y="1055"/>
                    <a:pt x="42768" y="1055"/>
                  </a:cubicBezTo>
                  <a:cubicBezTo>
                    <a:pt x="42790" y="1055"/>
                    <a:pt x="42845" y="1051"/>
                    <a:pt x="42900" y="1049"/>
                  </a:cubicBezTo>
                  <a:cubicBezTo>
                    <a:pt x="43023" y="1000"/>
                    <a:pt x="43182" y="952"/>
                    <a:pt x="43543" y="920"/>
                  </a:cubicBezTo>
                  <a:cubicBezTo>
                    <a:pt x="43573" y="915"/>
                    <a:pt x="43546" y="911"/>
                    <a:pt x="43553" y="902"/>
                  </a:cubicBezTo>
                  <a:lnTo>
                    <a:pt x="43553" y="902"/>
                  </a:lnTo>
                  <a:cubicBezTo>
                    <a:pt x="43564" y="903"/>
                    <a:pt x="43581" y="904"/>
                    <a:pt x="43597" y="904"/>
                  </a:cubicBezTo>
                  <a:cubicBezTo>
                    <a:pt x="43619" y="904"/>
                    <a:pt x="43639" y="903"/>
                    <a:pt x="43643" y="902"/>
                  </a:cubicBezTo>
                  <a:cubicBezTo>
                    <a:pt x="43672" y="893"/>
                    <a:pt x="43748" y="891"/>
                    <a:pt x="43838" y="891"/>
                  </a:cubicBezTo>
                  <a:cubicBezTo>
                    <a:pt x="43973" y="891"/>
                    <a:pt x="44143" y="896"/>
                    <a:pt x="44245" y="896"/>
                  </a:cubicBezTo>
                  <a:cubicBezTo>
                    <a:pt x="44368" y="896"/>
                    <a:pt x="44394" y="888"/>
                    <a:pt x="44149" y="852"/>
                  </a:cubicBezTo>
                  <a:lnTo>
                    <a:pt x="44149" y="852"/>
                  </a:lnTo>
                  <a:cubicBezTo>
                    <a:pt x="44202" y="853"/>
                    <a:pt x="44253" y="853"/>
                    <a:pt x="44309" y="855"/>
                  </a:cubicBezTo>
                  <a:cubicBezTo>
                    <a:pt x="44431" y="868"/>
                    <a:pt x="44596" y="884"/>
                    <a:pt x="44672" y="892"/>
                  </a:cubicBezTo>
                  <a:cubicBezTo>
                    <a:pt x="44858" y="912"/>
                    <a:pt x="44858" y="915"/>
                    <a:pt x="44933" y="945"/>
                  </a:cubicBezTo>
                  <a:cubicBezTo>
                    <a:pt x="45095" y="1012"/>
                    <a:pt x="45109" y="1052"/>
                    <a:pt x="45087" y="1080"/>
                  </a:cubicBezTo>
                  <a:cubicBezTo>
                    <a:pt x="45079" y="1092"/>
                    <a:pt x="45074" y="1105"/>
                    <a:pt x="45081" y="1121"/>
                  </a:cubicBezTo>
                  <a:cubicBezTo>
                    <a:pt x="45083" y="1124"/>
                    <a:pt x="45142" y="1142"/>
                    <a:pt x="45176" y="1153"/>
                  </a:cubicBezTo>
                  <a:cubicBezTo>
                    <a:pt x="45220" y="1158"/>
                    <a:pt x="45283" y="1176"/>
                    <a:pt x="45299" y="1178"/>
                  </a:cubicBezTo>
                  <a:cubicBezTo>
                    <a:pt x="45374" y="1183"/>
                    <a:pt x="45442" y="1186"/>
                    <a:pt x="45517" y="1190"/>
                  </a:cubicBezTo>
                  <a:cubicBezTo>
                    <a:pt x="45742" y="1295"/>
                    <a:pt x="45813" y="1340"/>
                    <a:pt x="45778" y="1340"/>
                  </a:cubicBezTo>
                  <a:cubicBezTo>
                    <a:pt x="45756" y="1340"/>
                    <a:pt x="45693" y="1322"/>
                    <a:pt x="45599" y="1292"/>
                  </a:cubicBezTo>
                  <a:cubicBezTo>
                    <a:pt x="45596" y="1291"/>
                    <a:pt x="45593" y="1290"/>
                    <a:pt x="45592" y="1290"/>
                  </a:cubicBezTo>
                  <a:cubicBezTo>
                    <a:pt x="45585" y="1290"/>
                    <a:pt x="45603" y="1303"/>
                    <a:pt x="45618" y="1314"/>
                  </a:cubicBezTo>
                  <a:cubicBezTo>
                    <a:pt x="45626" y="1318"/>
                    <a:pt x="45704" y="1354"/>
                    <a:pt x="45726" y="1361"/>
                  </a:cubicBezTo>
                  <a:cubicBezTo>
                    <a:pt x="45847" y="1405"/>
                    <a:pt x="45952" y="1457"/>
                    <a:pt x="46061" y="1512"/>
                  </a:cubicBezTo>
                  <a:cubicBezTo>
                    <a:pt x="45794" y="1337"/>
                    <a:pt x="46047" y="1452"/>
                    <a:pt x="45889" y="1342"/>
                  </a:cubicBezTo>
                  <a:cubicBezTo>
                    <a:pt x="45816" y="1288"/>
                    <a:pt x="45674" y="1223"/>
                    <a:pt x="45696" y="1223"/>
                  </a:cubicBezTo>
                  <a:cubicBezTo>
                    <a:pt x="45705" y="1223"/>
                    <a:pt x="45746" y="1236"/>
                    <a:pt x="45838" y="1267"/>
                  </a:cubicBezTo>
                  <a:cubicBezTo>
                    <a:pt x="45913" y="1304"/>
                    <a:pt x="45946" y="1318"/>
                    <a:pt x="45952" y="1318"/>
                  </a:cubicBezTo>
                  <a:cubicBezTo>
                    <a:pt x="45961" y="1318"/>
                    <a:pt x="45898" y="1281"/>
                    <a:pt x="45823" y="1242"/>
                  </a:cubicBezTo>
                  <a:cubicBezTo>
                    <a:pt x="45720" y="1197"/>
                    <a:pt x="45600" y="1144"/>
                    <a:pt x="45615" y="1144"/>
                  </a:cubicBezTo>
                  <a:cubicBezTo>
                    <a:pt x="45619" y="1144"/>
                    <a:pt x="45630" y="1147"/>
                    <a:pt x="45651" y="1153"/>
                  </a:cubicBezTo>
                  <a:cubicBezTo>
                    <a:pt x="45717" y="1176"/>
                    <a:pt x="45755" y="1180"/>
                    <a:pt x="45841" y="1212"/>
                  </a:cubicBezTo>
                  <a:cubicBezTo>
                    <a:pt x="45973" y="1277"/>
                    <a:pt x="46135" y="1359"/>
                    <a:pt x="46263" y="1457"/>
                  </a:cubicBezTo>
                  <a:cubicBezTo>
                    <a:pt x="46317" y="1492"/>
                    <a:pt x="46369" y="1526"/>
                    <a:pt x="46413" y="1570"/>
                  </a:cubicBezTo>
                  <a:cubicBezTo>
                    <a:pt x="46413" y="1576"/>
                    <a:pt x="46424" y="1593"/>
                    <a:pt x="46417" y="1593"/>
                  </a:cubicBezTo>
                  <a:cubicBezTo>
                    <a:pt x="46415" y="1593"/>
                    <a:pt x="46411" y="1591"/>
                    <a:pt x="46406" y="1587"/>
                  </a:cubicBezTo>
                  <a:cubicBezTo>
                    <a:pt x="46354" y="1548"/>
                    <a:pt x="46266" y="1501"/>
                    <a:pt x="46194" y="1464"/>
                  </a:cubicBezTo>
                  <a:cubicBezTo>
                    <a:pt x="46180" y="1456"/>
                    <a:pt x="46168" y="1453"/>
                    <a:pt x="46164" y="1453"/>
                  </a:cubicBezTo>
                  <a:cubicBezTo>
                    <a:pt x="46163" y="1453"/>
                    <a:pt x="46163" y="1453"/>
                    <a:pt x="46164" y="1454"/>
                  </a:cubicBezTo>
                  <a:cubicBezTo>
                    <a:pt x="46308" y="1557"/>
                    <a:pt x="46435" y="1679"/>
                    <a:pt x="46550" y="1813"/>
                  </a:cubicBezTo>
                  <a:cubicBezTo>
                    <a:pt x="46591" y="1868"/>
                    <a:pt x="46698" y="1971"/>
                    <a:pt x="46703" y="1983"/>
                  </a:cubicBezTo>
                  <a:cubicBezTo>
                    <a:pt x="46728" y="2001"/>
                    <a:pt x="46809" y="2107"/>
                    <a:pt x="46875" y="2202"/>
                  </a:cubicBezTo>
                  <a:cubicBezTo>
                    <a:pt x="46919" y="2286"/>
                    <a:pt x="46960" y="2358"/>
                    <a:pt x="46973" y="2358"/>
                  </a:cubicBezTo>
                  <a:cubicBezTo>
                    <a:pt x="46977" y="2358"/>
                    <a:pt x="46978" y="2354"/>
                    <a:pt x="46978" y="2345"/>
                  </a:cubicBezTo>
                  <a:lnTo>
                    <a:pt x="46978" y="2345"/>
                  </a:lnTo>
                  <a:cubicBezTo>
                    <a:pt x="46978" y="2345"/>
                    <a:pt x="47026" y="2432"/>
                    <a:pt x="47037" y="2485"/>
                  </a:cubicBezTo>
                  <a:cubicBezTo>
                    <a:pt x="47050" y="2535"/>
                    <a:pt x="47069" y="2626"/>
                    <a:pt x="47069" y="2626"/>
                  </a:cubicBezTo>
                  <a:cubicBezTo>
                    <a:pt x="47060" y="2628"/>
                    <a:pt x="47060" y="2673"/>
                    <a:pt x="47050" y="2673"/>
                  </a:cubicBezTo>
                  <a:cubicBezTo>
                    <a:pt x="47042" y="2673"/>
                    <a:pt x="47027" y="2644"/>
                    <a:pt x="46996" y="2538"/>
                  </a:cubicBezTo>
                  <a:cubicBezTo>
                    <a:pt x="46930" y="2355"/>
                    <a:pt x="46909" y="2333"/>
                    <a:pt x="46898" y="2333"/>
                  </a:cubicBezTo>
                  <a:cubicBezTo>
                    <a:pt x="46895" y="2333"/>
                    <a:pt x="46892" y="2335"/>
                    <a:pt x="46890" y="2335"/>
                  </a:cubicBezTo>
                  <a:cubicBezTo>
                    <a:pt x="46889" y="2335"/>
                    <a:pt x="46889" y="2335"/>
                    <a:pt x="46888" y="2335"/>
                  </a:cubicBezTo>
                  <a:cubicBezTo>
                    <a:pt x="46888" y="2335"/>
                    <a:pt x="46888" y="2335"/>
                    <a:pt x="46887" y="2335"/>
                  </a:cubicBezTo>
                  <a:cubicBezTo>
                    <a:pt x="46880" y="2335"/>
                    <a:pt x="46878" y="2349"/>
                    <a:pt x="46870" y="2349"/>
                  </a:cubicBezTo>
                  <a:cubicBezTo>
                    <a:pt x="46867" y="2349"/>
                    <a:pt x="46862" y="2346"/>
                    <a:pt x="46856" y="2338"/>
                  </a:cubicBezTo>
                  <a:cubicBezTo>
                    <a:pt x="46837" y="2311"/>
                    <a:pt x="46801" y="2225"/>
                    <a:pt x="46670" y="2020"/>
                  </a:cubicBezTo>
                  <a:cubicBezTo>
                    <a:pt x="46585" y="1902"/>
                    <a:pt x="46459" y="1785"/>
                    <a:pt x="46342" y="1710"/>
                  </a:cubicBezTo>
                  <a:cubicBezTo>
                    <a:pt x="46270" y="1657"/>
                    <a:pt x="46251" y="1654"/>
                    <a:pt x="46158" y="1601"/>
                  </a:cubicBezTo>
                  <a:cubicBezTo>
                    <a:pt x="46111" y="1572"/>
                    <a:pt x="46088" y="1561"/>
                    <a:pt x="46083" y="1561"/>
                  </a:cubicBezTo>
                  <a:cubicBezTo>
                    <a:pt x="46073" y="1561"/>
                    <a:pt x="46121" y="1599"/>
                    <a:pt x="46173" y="1642"/>
                  </a:cubicBezTo>
                  <a:cubicBezTo>
                    <a:pt x="46282" y="1738"/>
                    <a:pt x="46342" y="1810"/>
                    <a:pt x="46428" y="1864"/>
                  </a:cubicBezTo>
                  <a:cubicBezTo>
                    <a:pt x="46485" y="1911"/>
                    <a:pt x="46634" y="2044"/>
                    <a:pt x="46687" y="2154"/>
                  </a:cubicBezTo>
                  <a:cubicBezTo>
                    <a:pt x="46846" y="2475"/>
                    <a:pt x="46874" y="2523"/>
                    <a:pt x="46887" y="2523"/>
                  </a:cubicBezTo>
                  <a:cubicBezTo>
                    <a:pt x="46893" y="2523"/>
                    <a:pt x="46896" y="2514"/>
                    <a:pt x="46906" y="2514"/>
                  </a:cubicBezTo>
                  <a:cubicBezTo>
                    <a:pt x="46915" y="2516"/>
                    <a:pt x="46929" y="2539"/>
                    <a:pt x="46946" y="2557"/>
                  </a:cubicBezTo>
                  <a:cubicBezTo>
                    <a:pt x="47005" y="2826"/>
                    <a:pt x="47002" y="3055"/>
                    <a:pt x="46975" y="3055"/>
                  </a:cubicBezTo>
                  <a:cubicBezTo>
                    <a:pt x="46974" y="3055"/>
                    <a:pt x="46973" y="3055"/>
                    <a:pt x="46972" y="3054"/>
                  </a:cubicBezTo>
                  <a:cubicBezTo>
                    <a:pt x="46972" y="3054"/>
                    <a:pt x="46972" y="3054"/>
                    <a:pt x="46971" y="3054"/>
                  </a:cubicBezTo>
                  <a:cubicBezTo>
                    <a:pt x="46963" y="3054"/>
                    <a:pt x="46968" y="3129"/>
                    <a:pt x="46969" y="3187"/>
                  </a:cubicBezTo>
                  <a:cubicBezTo>
                    <a:pt x="46965" y="3254"/>
                    <a:pt x="46966" y="3326"/>
                    <a:pt x="46985" y="3453"/>
                  </a:cubicBezTo>
                  <a:cubicBezTo>
                    <a:pt x="47000" y="3567"/>
                    <a:pt x="47011" y="3618"/>
                    <a:pt x="47019" y="3618"/>
                  </a:cubicBezTo>
                  <a:cubicBezTo>
                    <a:pt x="47028" y="3618"/>
                    <a:pt x="47034" y="3554"/>
                    <a:pt x="47038" y="3444"/>
                  </a:cubicBezTo>
                  <a:cubicBezTo>
                    <a:pt x="47038" y="3288"/>
                    <a:pt x="47048" y="3212"/>
                    <a:pt x="47062" y="3212"/>
                  </a:cubicBezTo>
                  <a:cubicBezTo>
                    <a:pt x="47084" y="3212"/>
                    <a:pt x="47116" y="3435"/>
                    <a:pt x="47121" y="3863"/>
                  </a:cubicBezTo>
                  <a:cubicBezTo>
                    <a:pt x="47124" y="4016"/>
                    <a:pt x="47100" y="4183"/>
                    <a:pt x="47084" y="4202"/>
                  </a:cubicBezTo>
                  <a:cubicBezTo>
                    <a:pt x="47078" y="4206"/>
                    <a:pt x="47066" y="4371"/>
                    <a:pt x="47044" y="4461"/>
                  </a:cubicBezTo>
                  <a:cubicBezTo>
                    <a:pt x="47047" y="4485"/>
                    <a:pt x="47046" y="4551"/>
                    <a:pt x="47051" y="4551"/>
                  </a:cubicBezTo>
                  <a:cubicBezTo>
                    <a:pt x="47052" y="4551"/>
                    <a:pt x="47053" y="4548"/>
                    <a:pt x="47054" y="4542"/>
                  </a:cubicBezTo>
                  <a:cubicBezTo>
                    <a:pt x="47080" y="4425"/>
                    <a:pt x="47094" y="4379"/>
                    <a:pt x="47099" y="4379"/>
                  </a:cubicBezTo>
                  <a:cubicBezTo>
                    <a:pt x="47110" y="4379"/>
                    <a:pt x="47089" y="4567"/>
                    <a:pt x="47074" y="4724"/>
                  </a:cubicBezTo>
                  <a:cubicBezTo>
                    <a:pt x="47074" y="4754"/>
                    <a:pt x="47028" y="4915"/>
                    <a:pt x="47012" y="4962"/>
                  </a:cubicBezTo>
                  <a:cubicBezTo>
                    <a:pt x="47011" y="4965"/>
                    <a:pt x="47010" y="4966"/>
                    <a:pt x="47010" y="4966"/>
                  </a:cubicBezTo>
                  <a:cubicBezTo>
                    <a:pt x="47005" y="4966"/>
                    <a:pt x="47015" y="4888"/>
                    <a:pt x="47022" y="4839"/>
                  </a:cubicBezTo>
                  <a:cubicBezTo>
                    <a:pt x="47029" y="4783"/>
                    <a:pt x="47029" y="4761"/>
                    <a:pt x="47025" y="4761"/>
                  </a:cubicBezTo>
                  <a:cubicBezTo>
                    <a:pt x="47016" y="4761"/>
                    <a:pt x="46984" y="4887"/>
                    <a:pt x="46956" y="4989"/>
                  </a:cubicBezTo>
                  <a:cubicBezTo>
                    <a:pt x="46944" y="5046"/>
                    <a:pt x="46907" y="5227"/>
                    <a:pt x="46890" y="5314"/>
                  </a:cubicBezTo>
                  <a:cubicBezTo>
                    <a:pt x="46873" y="5385"/>
                    <a:pt x="46881" y="5395"/>
                    <a:pt x="46875" y="5473"/>
                  </a:cubicBezTo>
                  <a:cubicBezTo>
                    <a:pt x="46835" y="5527"/>
                    <a:pt x="46815" y="5563"/>
                    <a:pt x="46759" y="5636"/>
                  </a:cubicBezTo>
                  <a:cubicBezTo>
                    <a:pt x="46678" y="5944"/>
                    <a:pt x="46617" y="6128"/>
                    <a:pt x="46566" y="6266"/>
                  </a:cubicBezTo>
                  <a:cubicBezTo>
                    <a:pt x="46551" y="6287"/>
                    <a:pt x="46534" y="6294"/>
                    <a:pt x="46488" y="6375"/>
                  </a:cubicBezTo>
                  <a:cubicBezTo>
                    <a:pt x="46454" y="6429"/>
                    <a:pt x="46434" y="6458"/>
                    <a:pt x="46426" y="6458"/>
                  </a:cubicBezTo>
                  <a:cubicBezTo>
                    <a:pt x="46418" y="6458"/>
                    <a:pt x="46427" y="6422"/>
                    <a:pt x="46454" y="6345"/>
                  </a:cubicBezTo>
                  <a:cubicBezTo>
                    <a:pt x="46470" y="6291"/>
                    <a:pt x="46451" y="6312"/>
                    <a:pt x="46448" y="6297"/>
                  </a:cubicBezTo>
                  <a:cubicBezTo>
                    <a:pt x="46410" y="6403"/>
                    <a:pt x="46341" y="6519"/>
                    <a:pt x="46310" y="6596"/>
                  </a:cubicBezTo>
                  <a:cubicBezTo>
                    <a:pt x="46207" y="6846"/>
                    <a:pt x="46128" y="6951"/>
                    <a:pt x="46106" y="6951"/>
                  </a:cubicBezTo>
                  <a:cubicBezTo>
                    <a:pt x="46105" y="6951"/>
                    <a:pt x="46105" y="6950"/>
                    <a:pt x="46104" y="6950"/>
                  </a:cubicBezTo>
                  <a:cubicBezTo>
                    <a:pt x="46104" y="6950"/>
                    <a:pt x="46104" y="6950"/>
                    <a:pt x="46104" y="6950"/>
                  </a:cubicBezTo>
                  <a:cubicBezTo>
                    <a:pt x="46097" y="6950"/>
                    <a:pt x="46049" y="7023"/>
                    <a:pt x="46022" y="7059"/>
                  </a:cubicBezTo>
                  <a:cubicBezTo>
                    <a:pt x="45992" y="7127"/>
                    <a:pt x="45954" y="7188"/>
                    <a:pt x="45920" y="7253"/>
                  </a:cubicBezTo>
                  <a:cubicBezTo>
                    <a:pt x="45969" y="7187"/>
                    <a:pt x="45991" y="7161"/>
                    <a:pt x="45995" y="7161"/>
                  </a:cubicBezTo>
                  <a:cubicBezTo>
                    <a:pt x="46000" y="7161"/>
                    <a:pt x="45974" y="7207"/>
                    <a:pt x="45938" y="7272"/>
                  </a:cubicBezTo>
                  <a:cubicBezTo>
                    <a:pt x="45889" y="7361"/>
                    <a:pt x="45842" y="7450"/>
                    <a:pt x="45847" y="7461"/>
                  </a:cubicBezTo>
                  <a:cubicBezTo>
                    <a:pt x="45861" y="7493"/>
                    <a:pt x="45785" y="7593"/>
                    <a:pt x="45614" y="7795"/>
                  </a:cubicBezTo>
                  <a:cubicBezTo>
                    <a:pt x="45514" y="7905"/>
                    <a:pt x="45380" y="8049"/>
                    <a:pt x="45376" y="8076"/>
                  </a:cubicBezTo>
                  <a:cubicBezTo>
                    <a:pt x="45368" y="8134"/>
                    <a:pt x="45261" y="8218"/>
                    <a:pt x="45168" y="8295"/>
                  </a:cubicBezTo>
                  <a:cubicBezTo>
                    <a:pt x="45055" y="8388"/>
                    <a:pt x="45092" y="8296"/>
                    <a:pt x="44752" y="8641"/>
                  </a:cubicBezTo>
                  <a:cubicBezTo>
                    <a:pt x="44661" y="8698"/>
                    <a:pt x="44495" y="8809"/>
                    <a:pt x="44485" y="8809"/>
                  </a:cubicBezTo>
                  <a:cubicBezTo>
                    <a:pt x="44484" y="8809"/>
                    <a:pt x="44484" y="8809"/>
                    <a:pt x="44484" y="8808"/>
                  </a:cubicBezTo>
                  <a:cubicBezTo>
                    <a:pt x="44484" y="8800"/>
                    <a:pt x="44479" y="8796"/>
                    <a:pt x="44472" y="8796"/>
                  </a:cubicBezTo>
                  <a:cubicBezTo>
                    <a:pt x="44432" y="8796"/>
                    <a:pt x="44291" y="8921"/>
                    <a:pt x="44093" y="9050"/>
                  </a:cubicBezTo>
                  <a:cubicBezTo>
                    <a:pt x="43871" y="9198"/>
                    <a:pt x="43799" y="9233"/>
                    <a:pt x="43788" y="9267"/>
                  </a:cubicBezTo>
                  <a:cubicBezTo>
                    <a:pt x="43787" y="9288"/>
                    <a:pt x="43401" y="9478"/>
                    <a:pt x="43443" y="9478"/>
                  </a:cubicBezTo>
                  <a:cubicBezTo>
                    <a:pt x="43447" y="9478"/>
                    <a:pt x="43455" y="9477"/>
                    <a:pt x="43466" y="9473"/>
                  </a:cubicBezTo>
                  <a:cubicBezTo>
                    <a:pt x="43467" y="9473"/>
                    <a:pt x="43468" y="9473"/>
                    <a:pt x="43469" y="9473"/>
                  </a:cubicBezTo>
                  <a:cubicBezTo>
                    <a:pt x="43476" y="9473"/>
                    <a:pt x="43435" y="9498"/>
                    <a:pt x="43419" y="9510"/>
                  </a:cubicBezTo>
                  <a:cubicBezTo>
                    <a:pt x="43375" y="9526"/>
                    <a:pt x="43326" y="9544"/>
                    <a:pt x="43291" y="9559"/>
                  </a:cubicBezTo>
                  <a:cubicBezTo>
                    <a:pt x="43218" y="9582"/>
                    <a:pt x="43118" y="9618"/>
                    <a:pt x="43098" y="9618"/>
                  </a:cubicBezTo>
                  <a:cubicBezTo>
                    <a:pt x="43077" y="9618"/>
                    <a:pt x="43143" y="9579"/>
                    <a:pt x="43415" y="9448"/>
                  </a:cubicBezTo>
                  <a:lnTo>
                    <a:pt x="43415" y="9448"/>
                  </a:lnTo>
                  <a:cubicBezTo>
                    <a:pt x="43370" y="9459"/>
                    <a:pt x="43350" y="9457"/>
                    <a:pt x="43281" y="9482"/>
                  </a:cubicBezTo>
                  <a:cubicBezTo>
                    <a:pt x="43188" y="9517"/>
                    <a:pt x="43053" y="9570"/>
                    <a:pt x="42903" y="9644"/>
                  </a:cubicBezTo>
                  <a:cubicBezTo>
                    <a:pt x="42760" y="9716"/>
                    <a:pt x="42695" y="9753"/>
                    <a:pt x="42707" y="9765"/>
                  </a:cubicBezTo>
                  <a:cubicBezTo>
                    <a:pt x="42725" y="9782"/>
                    <a:pt x="42438" y="9881"/>
                    <a:pt x="42294" y="9934"/>
                  </a:cubicBezTo>
                  <a:cubicBezTo>
                    <a:pt x="42193" y="9966"/>
                    <a:pt x="42142" y="9980"/>
                    <a:pt x="42128" y="9980"/>
                  </a:cubicBezTo>
                  <a:cubicBezTo>
                    <a:pt x="42112" y="9980"/>
                    <a:pt x="42146" y="9962"/>
                    <a:pt x="42213" y="9934"/>
                  </a:cubicBezTo>
                  <a:cubicBezTo>
                    <a:pt x="42271" y="9910"/>
                    <a:pt x="42307" y="9895"/>
                    <a:pt x="42299" y="9895"/>
                  </a:cubicBezTo>
                  <a:cubicBezTo>
                    <a:pt x="42291" y="9895"/>
                    <a:pt x="42247" y="9907"/>
                    <a:pt x="42149" y="9938"/>
                  </a:cubicBezTo>
                  <a:cubicBezTo>
                    <a:pt x="41889" y="10024"/>
                    <a:pt x="41754" y="10079"/>
                    <a:pt x="41576" y="10141"/>
                  </a:cubicBezTo>
                  <a:cubicBezTo>
                    <a:pt x="41300" y="10241"/>
                    <a:pt x="41245" y="10249"/>
                    <a:pt x="40947" y="10307"/>
                  </a:cubicBezTo>
                  <a:cubicBezTo>
                    <a:pt x="40728" y="10349"/>
                    <a:pt x="40449" y="10403"/>
                    <a:pt x="40166" y="10459"/>
                  </a:cubicBezTo>
                  <a:cubicBezTo>
                    <a:pt x="40093" y="10472"/>
                    <a:pt x="39917" y="10538"/>
                    <a:pt x="39754" y="10572"/>
                  </a:cubicBezTo>
                  <a:cubicBezTo>
                    <a:pt x="39422" y="10646"/>
                    <a:pt x="39570" y="10631"/>
                    <a:pt x="39544" y="10649"/>
                  </a:cubicBezTo>
                  <a:cubicBezTo>
                    <a:pt x="39504" y="10674"/>
                    <a:pt x="39481" y="10697"/>
                    <a:pt x="39451" y="10721"/>
                  </a:cubicBezTo>
                  <a:cubicBezTo>
                    <a:pt x="39353" y="10737"/>
                    <a:pt x="39254" y="10753"/>
                    <a:pt x="39157" y="10769"/>
                  </a:cubicBezTo>
                  <a:cubicBezTo>
                    <a:pt x="39172" y="10778"/>
                    <a:pt x="39155" y="10793"/>
                    <a:pt x="39207" y="10793"/>
                  </a:cubicBezTo>
                  <a:cubicBezTo>
                    <a:pt x="39261" y="10793"/>
                    <a:pt x="39382" y="10780"/>
                    <a:pt x="39478" y="10771"/>
                  </a:cubicBezTo>
                  <a:cubicBezTo>
                    <a:pt x="39638" y="10727"/>
                    <a:pt x="39791" y="10684"/>
                    <a:pt x="39920" y="10649"/>
                  </a:cubicBezTo>
                  <a:cubicBezTo>
                    <a:pt x="40032" y="10613"/>
                    <a:pt x="40082" y="10605"/>
                    <a:pt x="40218" y="10583"/>
                  </a:cubicBezTo>
                  <a:cubicBezTo>
                    <a:pt x="40734" y="10490"/>
                    <a:pt x="40744" y="10488"/>
                    <a:pt x="41184" y="10341"/>
                  </a:cubicBezTo>
                  <a:cubicBezTo>
                    <a:pt x="41286" y="10307"/>
                    <a:pt x="41380" y="10275"/>
                    <a:pt x="41511" y="10225"/>
                  </a:cubicBezTo>
                  <a:cubicBezTo>
                    <a:pt x="41515" y="10225"/>
                    <a:pt x="41520" y="10225"/>
                    <a:pt x="41524" y="10225"/>
                  </a:cubicBezTo>
                  <a:cubicBezTo>
                    <a:pt x="41715" y="10225"/>
                    <a:pt x="41059" y="10432"/>
                    <a:pt x="40933" y="10499"/>
                  </a:cubicBezTo>
                  <a:cubicBezTo>
                    <a:pt x="40933" y="10499"/>
                    <a:pt x="40878" y="10513"/>
                    <a:pt x="40866" y="10516"/>
                  </a:cubicBezTo>
                  <a:cubicBezTo>
                    <a:pt x="40469" y="10586"/>
                    <a:pt x="40243" y="10669"/>
                    <a:pt x="39963" y="10739"/>
                  </a:cubicBezTo>
                  <a:cubicBezTo>
                    <a:pt x="39759" y="10787"/>
                    <a:pt x="39672" y="10800"/>
                    <a:pt x="39528" y="10822"/>
                  </a:cubicBezTo>
                  <a:cubicBezTo>
                    <a:pt x="39180" y="10872"/>
                    <a:pt x="39020" y="10908"/>
                    <a:pt x="38960" y="10950"/>
                  </a:cubicBezTo>
                  <a:cubicBezTo>
                    <a:pt x="38948" y="10959"/>
                    <a:pt x="39005" y="10959"/>
                    <a:pt x="38955" y="10971"/>
                  </a:cubicBezTo>
                  <a:cubicBezTo>
                    <a:pt x="38773" y="11014"/>
                    <a:pt x="38564" y="11061"/>
                    <a:pt x="38356" y="11109"/>
                  </a:cubicBezTo>
                  <a:cubicBezTo>
                    <a:pt x="38321" y="11117"/>
                    <a:pt x="38202" y="11134"/>
                    <a:pt x="38183" y="11136"/>
                  </a:cubicBezTo>
                  <a:cubicBezTo>
                    <a:pt x="38174" y="11136"/>
                    <a:pt x="38166" y="11136"/>
                    <a:pt x="38159" y="11136"/>
                  </a:cubicBezTo>
                  <a:cubicBezTo>
                    <a:pt x="38074" y="11136"/>
                    <a:pt x="38183" y="11110"/>
                    <a:pt x="38443" y="11065"/>
                  </a:cubicBezTo>
                  <a:cubicBezTo>
                    <a:pt x="38477" y="11059"/>
                    <a:pt x="38532" y="11037"/>
                    <a:pt x="38540" y="11030"/>
                  </a:cubicBezTo>
                  <a:cubicBezTo>
                    <a:pt x="38574" y="11000"/>
                    <a:pt x="38557" y="10987"/>
                    <a:pt x="38456" y="10987"/>
                  </a:cubicBezTo>
                  <a:cubicBezTo>
                    <a:pt x="38385" y="10987"/>
                    <a:pt x="38273" y="10994"/>
                    <a:pt x="38109" y="11006"/>
                  </a:cubicBezTo>
                  <a:cubicBezTo>
                    <a:pt x="37943" y="11020"/>
                    <a:pt x="37764" y="11036"/>
                    <a:pt x="37591" y="11049"/>
                  </a:cubicBezTo>
                  <a:cubicBezTo>
                    <a:pt x="37428" y="11093"/>
                    <a:pt x="37200" y="11131"/>
                    <a:pt x="36962" y="11171"/>
                  </a:cubicBezTo>
                  <a:lnTo>
                    <a:pt x="36857" y="11189"/>
                  </a:lnTo>
                  <a:cubicBezTo>
                    <a:pt x="36862" y="11220"/>
                    <a:pt x="36930" y="11235"/>
                    <a:pt x="37062" y="11235"/>
                  </a:cubicBezTo>
                  <a:cubicBezTo>
                    <a:pt x="37167" y="11235"/>
                    <a:pt x="37313" y="11225"/>
                    <a:pt x="37500" y="11205"/>
                  </a:cubicBezTo>
                  <a:cubicBezTo>
                    <a:pt x="37496" y="11184"/>
                    <a:pt x="37481" y="11168"/>
                    <a:pt x="37499" y="11148"/>
                  </a:cubicBezTo>
                  <a:cubicBezTo>
                    <a:pt x="37503" y="11142"/>
                    <a:pt x="37618" y="11118"/>
                    <a:pt x="37683" y="11103"/>
                  </a:cubicBezTo>
                  <a:cubicBezTo>
                    <a:pt x="37747" y="11096"/>
                    <a:pt x="37866" y="11080"/>
                    <a:pt x="37891" y="11080"/>
                  </a:cubicBezTo>
                  <a:cubicBezTo>
                    <a:pt x="37894" y="11080"/>
                    <a:pt x="37896" y="11081"/>
                    <a:pt x="37895" y="11081"/>
                  </a:cubicBezTo>
                  <a:cubicBezTo>
                    <a:pt x="37861" y="11106"/>
                    <a:pt x="37739" y="11148"/>
                    <a:pt x="37719" y="11170"/>
                  </a:cubicBezTo>
                  <a:cubicBezTo>
                    <a:pt x="37697" y="11195"/>
                    <a:pt x="37596" y="11228"/>
                    <a:pt x="37274" y="11286"/>
                  </a:cubicBezTo>
                  <a:cubicBezTo>
                    <a:pt x="37083" y="11321"/>
                    <a:pt x="36811" y="11348"/>
                    <a:pt x="36710" y="11348"/>
                  </a:cubicBezTo>
                  <a:cubicBezTo>
                    <a:pt x="36687" y="11348"/>
                    <a:pt x="36673" y="11346"/>
                    <a:pt x="36670" y="11343"/>
                  </a:cubicBezTo>
                  <a:cubicBezTo>
                    <a:pt x="36665" y="11336"/>
                    <a:pt x="36670" y="11326"/>
                    <a:pt x="36665" y="11317"/>
                  </a:cubicBezTo>
                  <a:cubicBezTo>
                    <a:pt x="36663" y="11313"/>
                    <a:pt x="36654" y="11312"/>
                    <a:pt x="36641" y="11312"/>
                  </a:cubicBezTo>
                  <a:cubicBezTo>
                    <a:pt x="36588" y="11312"/>
                    <a:pt x="36460" y="11334"/>
                    <a:pt x="36319" y="11358"/>
                  </a:cubicBezTo>
                  <a:cubicBezTo>
                    <a:pt x="36138" y="11387"/>
                    <a:pt x="35955" y="11418"/>
                    <a:pt x="35776" y="11448"/>
                  </a:cubicBezTo>
                  <a:cubicBezTo>
                    <a:pt x="35723" y="11458"/>
                    <a:pt x="35682" y="11465"/>
                    <a:pt x="35636" y="11474"/>
                  </a:cubicBezTo>
                  <a:cubicBezTo>
                    <a:pt x="35727" y="11464"/>
                    <a:pt x="35826" y="11452"/>
                    <a:pt x="35907" y="11443"/>
                  </a:cubicBezTo>
                  <a:cubicBezTo>
                    <a:pt x="35972" y="11437"/>
                    <a:pt x="36008" y="11434"/>
                    <a:pt x="36020" y="11434"/>
                  </a:cubicBezTo>
                  <a:cubicBezTo>
                    <a:pt x="36046" y="11434"/>
                    <a:pt x="35972" y="11446"/>
                    <a:pt x="35855" y="11464"/>
                  </a:cubicBezTo>
                  <a:cubicBezTo>
                    <a:pt x="35792" y="11474"/>
                    <a:pt x="35733" y="11484"/>
                    <a:pt x="35671" y="11493"/>
                  </a:cubicBezTo>
                  <a:cubicBezTo>
                    <a:pt x="35729" y="11489"/>
                    <a:pt x="35779" y="11487"/>
                    <a:pt x="35838" y="11480"/>
                  </a:cubicBezTo>
                  <a:cubicBezTo>
                    <a:pt x="35954" y="11464"/>
                    <a:pt x="36016" y="11458"/>
                    <a:pt x="36043" y="11458"/>
                  </a:cubicBezTo>
                  <a:cubicBezTo>
                    <a:pt x="36075" y="11458"/>
                    <a:pt x="36051" y="11468"/>
                    <a:pt x="36005" y="11480"/>
                  </a:cubicBezTo>
                  <a:cubicBezTo>
                    <a:pt x="35963" y="11492"/>
                    <a:pt x="35857" y="11509"/>
                    <a:pt x="35906" y="11509"/>
                  </a:cubicBezTo>
                  <a:cubicBezTo>
                    <a:pt x="35917" y="11509"/>
                    <a:pt x="35935" y="11508"/>
                    <a:pt x="35963" y="11507"/>
                  </a:cubicBezTo>
                  <a:cubicBezTo>
                    <a:pt x="36006" y="11503"/>
                    <a:pt x="36037" y="11502"/>
                    <a:pt x="36057" y="11502"/>
                  </a:cubicBezTo>
                  <a:cubicBezTo>
                    <a:pt x="36119" y="11502"/>
                    <a:pt x="36048" y="11519"/>
                    <a:pt x="35808" y="11554"/>
                  </a:cubicBezTo>
                  <a:cubicBezTo>
                    <a:pt x="35654" y="11577"/>
                    <a:pt x="35507" y="11595"/>
                    <a:pt x="35448" y="11595"/>
                  </a:cubicBezTo>
                  <a:cubicBezTo>
                    <a:pt x="35424" y="11595"/>
                    <a:pt x="35415" y="11592"/>
                    <a:pt x="35427" y="11585"/>
                  </a:cubicBezTo>
                  <a:cubicBezTo>
                    <a:pt x="35445" y="11571"/>
                    <a:pt x="35450" y="11561"/>
                    <a:pt x="35397" y="11561"/>
                  </a:cubicBezTo>
                  <a:cubicBezTo>
                    <a:pt x="35339" y="11561"/>
                    <a:pt x="35212" y="11573"/>
                    <a:pt x="34958" y="11605"/>
                  </a:cubicBezTo>
                  <a:cubicBezTo>
                    <a:pt x="34879" y="11615"/>
                    <a:pt x="34837" y="11618"/>
                    <a:pt x="34815" y="11618"/>
                  </a:cubicBezTo>
                  <a:cubicBezTo>
                    <a:pt x="34767" y="11618"/>
                    <a:pt x="34815" y="11602"/>
                    <a:pt x="34793" y="11598"/>
                  </a:cubicBezTo>
                  <a:lnTo>
                    <a:pt x="34793" y="11598"/>
                  </a:lnTo>
                  <a:cubicBezTo>
                    <a:pt x="34646" y="11615"/>
                    <a:pt x="34408" y="11635"/>
                    <a:pt x="34383" y="11654"/>
                  </a:cubicBezTo>
                  <a:cubicBezTo>
                    <a:pt x="34359" y="11672"/>
                    <a:pt x="34350" y="11689"/>
                    <a:pt x="34459" y="11689"/>
                  </a:cubicBezTo>
                  <a:cubicBezTo>
                    <a:pt x="34539" y="11689"/>
                    <a:pt x="34682" y="11680"/>
                    <a:pt x="34930" y="11655"/>
                  </a:cubicBezTo>
                  <a:cubicBezTo>
                    <a:pt x="35006" y="11647"/>
                    <a:pt x="35097" y="11643"/>
                    <a:pt x="35154" y="11643"/>
                  </a:cubicBezTo>
                  <a:cubicBezTo>
                    <a:pt x="35183" y="11643"/>
                    <a:pt x="35204" y="11644"/>
                    <a:pt x="35210" y="11646"/>
                  </a:cubicBezTo>
                  <a:cubicBezTo>
                    <a:pt x="35246" y="11661"/>
                    <a:pt x="34983" y="11686"/>
                    <a:pt x="34845" y="11704"/>
                  </a:cubicBezTo>
                  <a:cubicBezTo>
                    <a:pt x="34748" y="11717"/>
                    <a:pt x="34625" y="11738"/>
                    <a:pt x="34609" y="11745"/>
                  </a:cubicBezTo>
                  <a:cubicBezTo>
                    <a:pt x="34575" y="11761"/>
                    <a:pt x="34602" y="11771"/>
                    <a:pt x="34605" y="11799"/>
                  </a:cubicBezTo>
                  <a:cubicBezTo>
                    <a:pt x="34381" y="11804"/>
                    <a:pt x="34289" y="11805"/>
                    <a:pt x="34215" y="11807"/>
                  </a:cubicBezTo>
                  <a:cubicBezTo>
                    <a:pt x="34135" y="11806"/>
                    <a:pt x="34223" y="11782"/>
                    <a:pt x="34136" y="11782"/>
                  </a:cubicBezTo>
                  <a:cubicBezTo>
                    <a:pt x="34094" y="11782"/>
                    <a:pt x="34012" y="11787"/>
                    <a:pt x="33850" y="11804"/>
                  </a:cubicBezTo>
                  <a:cubicBezTo>
                    <a:pt x="33849" y="11804"/>
                    <a:pt x="33846" y="11804"/>
                    <a:pt x="33843" y="11804"/>
                  </a:cubicBezTo>
                  <a:cubicBezTo>
                    <a:pt x="33829" y="11804"/>
                    <a:pt x="33801" y="11801"/>
                    <a:pt x="33816" y="11798"/>
                  </a:cubicBezTo>
                  <a:cubicBezTo>
                    <a:pt x="34124" y="11732"/>
                    <a:pt x="33874" y="11717"/>
                    <a:pt x="33962" y="11670"/>
                  </a:cubicBezTo>
                  <a:cubicBezTo>
                    <a:pt x="33986" y="11656"/>
                    <a:pt x="33951" y="11650"/>
                    <a:pt x="33878" y="11650"/>
                  </a:cubicBezTo>
                  <a:cubicBezTo>
                    <a:pt x="33824" y="11650"/>
                    <a:pt x="33749" y="11653"/>
                    <a:pt x="33662" y="11660"/>
                  </a:cubicBezTo>
                  <a:cubicBezTo>
                    <a:pt x="33509" y="11670"/>
                    <a:pt x="33307" y="11705"/>
                    <a:pt x="33163" y="11729"/>
                  </a:cubicBezTo>
                  <a:cubicBezTo>
                    <a:pt x="33134" y="11735"/>
                    <a:pt x="33319" y="11730"/>
                    <a:pt x="33313" y="11738"/>
                  </a:cubicBezTo>
                  <a:cubicBezTo>
                    <a:pt x="33307" y="11743"/>
                    <a:pt x="33141" y="11768"/>
                    <a:pt x="33089" y="11770"/>
                  </a:cubicBezTo>
                  <a:cubicBezTo>
                    <a:pt x="33048" y="11772"/>
                    <a:pt x="33010" y="11773"/>
                    <a:pt x="32975" y="11773"/>
                  </a:cubicBezTo>
                  <a:cubicBezTo>
                    <a:pt x="32787" y="11773"/>
                    <a:pt x="32700" y="11749"/>
                    <a:pt x="32851" y="11729"/>
                  </a:cubicBezTo>
                  <a:cubicBezTo>
                    <a:pt x="33215" y="11674"/>
                    <a:pt x="33574" y="11621"/>
                    <a:pt x="33959" y="11565"/>
                  </a:cubicBezTo>
                  <a:cubicBezTo>
                    <a:pt x="34136" y="11537"/>
                    <a:pt x="34240" y="11512"/>
                    <a:pt x="34136" y="11512"/>
                  </a:cubicBezTo>
                  <a:cubicBezTo>
                    <a:pt x="34122" y="11512"/>
                    <a:pt x="34109" y="11512"/>
                    <a:pt x="34095" y="11512"/>
                  </a:cubicBezTo>
                  <a:cubicBezTo>
                    <a:pt x="33942" y="11512"/>
                    <a:pt x="33727" y="11519"/>
                    <a:pt x="33496" y="11532"/>
                  </a:cubicBezTo>
                  <a:cubicBezTo>
                    <a:pt x="33318" y="11543"/>
                    <a:pt x="33095" y="11577"/>
                    <a:pt x="33097" y="11596"/>
                  </a:cubicBezTo>
                  <a:cubicBezTo>
                    <a:pt x="33097" y="11601"/>
                    <a:pt x="32961" y="11615"/>
                    <a:pt x="32901" y="11624"/>
                  </a:cubicBezTo>
                  <a:cubicBezTo>
                    <a:pt x="32835" y="11636"/>
                    <a:pt x="32783" y="11646"/>
                    <a:pt x="32726" y="11657"/>
                  </a:cubicBezTo>
                  <a:cubicBezTo>
                    <a:pt x="32630" y="11660"/>
                    <a:pt x="32502" y="11663"/>
                    <a:pt x="32415" y="11663"/>
                  </a:cubicBezTo>
                  <a:cubicBezTo>
                    <a:pt x="32377" y="11663"/>
                    <a:pt x="32347" y="11663"/>
                    <a:pt x="32330" y="11661"/>
                  </a:cubicBezTo>
                  <a:cubicBezTo>
                    <a:pt x="32252" y="11654"/>
                    <a:pt x="32298" y="11637"/>
                    <a:pt x="32266" y="11626"/>
                  </a:cubicBezTo>
                  <a:cubicBezTo>
                    <a:pt x="32254" y="11621"/>
                    <a:pt x="32231" y="11620"/>
                    <a:pt x="32200" y="11620"/>
                  </a:cubicBezTo>
                  <a:cubicBezTo>
                    <a:pt x="32112" y="11620"/>
                    <a:pt x="31962" y="11633"/>
                    <a:pt x="31851" y="11636"/>
                  </a:cubicBezTo>
                  <a:cubicBezTo>
                    <a:pt x="31827" y="11649"/>
                    <a:pt x="31873" y="11665"/>
                    <a:pt x="31759" y="11677"/>
                  </a:cubicBezTo>
                  <a:cubicBezTo>
                    <a:pt x="31621" y="11690"/>
                    <a:pt x="31353" y="11707"/>
                    <a:pt x="31136" y="11714"/>
                  </a:cubicBezTo>
                  <a:cubicBezTo>
                    <a:pt x="31117" y="11714"/>
                    <a:pt x="31044" y="11707"/>
                    <a:pt x="31017" y="11702"/>
                  </a:cubicBezTo>
                  <a:cubicBezTo>
                    <a:pt x="30982" y="11696"/>
                    <a:pt x="30934" y="11694"/>
                    <a:pt x="30878" y="11694"/>
                  </a:cubicBezTo>
                  <a:cubicBezTo>
                    <a:pt x="30807" y="11694"/>
                    <a:pt x="30723" y="11698"/>
                    <a:pt x="30635" y="11704"/>
                  </a:cubicBezTo>
                  <a:cubicBezTo>
                    <a:pt x="30537" y="11714"/>
                    <a:pt x="30466" y="11720"/>
                    <a:pt x="30387" y="11727"/>
                  </a:cubicBezTo>
                  <a:cubicBezTo>
                    <a:pt x="30268" y="11740"/>
                    <a:pt x="30124" y="11746"/>
                    <a:pt x="29972" y="11746"/>
                  </a:cubicBezTo>
                  <a:cubicBezTo>
                    <a:pt x="29830" y="11746"/>
                    <a:pt x="29683" y="11741"/>
                    <a:pt x="29547" y="11730"/>
                  </a:cubicBezTo>
                  <a:cubicBezTo>
                    <a:pt x="29433" y="11723"/>
                    <a:pt x="28590" y="11668"/>
                    <a:pt x="28527" y="11664"/>
                  </a:cubicBezTo>
                  <a:cubicBezTo>
                    <a:pt x="28267" y="11662"/>
                    <a:pt x="28012" y="11661"/>
                    <a:pt x="27762" y="11658"/>
                  </a:cubicBezTo>
                  <a:cubicBezTo>
                    <a:pt x="27703" y="11660"/>
                    <a:pt x="27662" y="11660"/>
                    <a:pt x="27611" y="11660"/>
                  </a:cubicBezTo>
                  <a:cubicBezTo>
                    <a:pt x="27493" y="11655"/>
                    <a:pt x="27306" y="11635"/>
                    <a:pt x="27265" y="11629"/>
                  </a:cubicBezTo>
                  <a:cubicBezTo>
                    <a:pt x="26940" y="11565"/>
                    <a:pt x="26565" y="11558"/>
                    <a:pt x="26254" y="11533"/>
                  </a:cubicBezTo>
                  <a:cubicBezTo>
                    <a:pt x="26038" y="11517"/>
                    <a:pt x="25893" y="11508"/>
                    <a:pt x="25816" y="11508"/>
                  </a:cubicBezTo>
                  <a:cubicBezTo>
                    <a:pt x="25733" y="11508"/>
                    <a:pt x="25730" y="11518"/>
                    <a:pt x="25805" y="11539"/>
                  </a:cubicBezTo>
                  <a:cubicBezTo>
                    <a:pt x="25898" y="11565"/>
                    <a:pt x="25896" y="11577"/>
                    <a:pt x="25789" y="11577"/>
                  </a:cubicBezTo>
                  <a:cubicBezTo>
                    <a:pt x="25736" y="11577"/>
                    <a:pt x="25659" y="11574"/>
                    <a:pt x="25555" y="11568"/>
                  </a:cubicBezTo>
                  <a:cubicBezTo>
                    <a:pt x="25448" y="11559"/>
                    <a:pt x="25320" y="11549"/>
                    <a:pt x="25186" y="11537"/>
                  </a:cubicBezTo>
                  <a:cubicBezTo>
                    <a:pt x="25117" y="11532"/>
                    <a:pt x="25046" y="11526"/>
                    <a:pt x="24976" y="11518"/>
                  </a:cubicBezTo>
                  <a:cubicBezTo>
                    <a:pt x="24968" y="11516"/>
                    <a:pt x="24960" y="11515"/>
                    <a:pt x="24954" y="11515"/>
                  </a:cubicBezTo>
                  <a:cubicBezTo>
                    <a:pt x="24926" y="11515"/>
                    <a:pt x="24905" y="11534"/>
                    <a:pt x="24886" y="11555"/>
                  </a:cubicBezTo>
                  <a:lnTo>
                    <a:pt x="24809" y="11626"/>
                  </a:lnTo>
                  <a:lnTo>
                    <a:pt x="24884" y="11539"/>
                  </a:lnTo>
                  <a:lnTo>
                    <a:pt x="24923" y="11493"/>
                  </a:lnTo>
                  <a:lnTo>
                    <a:pt x="24979" y="11492"/>
                  </a:lnTo>
                  <a:cubicBezTo>
                    <a:pt x="25059" y="11489"/>
                    <a:pt x="25186" y="11492"/>
                    <a:pt x="25226" y="11484"/>
                  </a:cubicBezTo>
                  <a:cubicBezTo>
                    <a:pt x="25267" y="11479"/>
                    <a:pt x="25315" y="11468"/>
                    <a:pt x="25190" y="11449"/>
                  </a:cubicBezTo>
                  <a:cubicBezTo>
                    <a:pt x="25117" y="11444"/>
                    <a:pt x="25037" y="11424"/>
                    <a:pt x="24964" y="11424"/>
                  </a:cubicBezTo>
                  <a:cubicBezTo>
                    <a:pt x="24936" y="11424"/>
                    <a:pt x="24909" y="11427"/>
                    <a:pt x="24883" y="11434"/>
                  </a:cubicBezTo>
                  <a:cubicBezTo>
                    <a:pt x="24805" y="11508"/>
                    <a:pt x="24724" y="11586"/>
                    <a:pt x="24640" y="11667"/>
                  </a:cubicBezTo>
                  <a:cubicBezTo>
                    <a:pt x="24402" y="11891"/>
                    <a:pt x="24143" y="12133"/>
                    <a:pt x="23887" y="12373"/>
                  </a:cubicBezTo>
                  <a:cubicBezTo>
                    <a:pt x="23706" y="12541"/>
                    <a:pt x="23712" y="12547"/>
                    <a:pt x="23702" y="12572"/>
                  </a:cubicBezTo>
                  <a:cubicBezTo>
                    <a:pt x="23687" y="12607"/>
                    <a:pt x="23484" y="12807"/>
                    <a:pt x="23357" y="12910"/>
                  </a:cubicBezTo>
                  <a:cubicBezTo>
                    <a:pt x="23167" y="13062"/>
                    <a:pt x="23000" y="13196"/>
                    <a:pt x="22828" y="13332"/>
                  </a:cubicBezTo>
                  <a:cubicBezTo>
                    <a:pt x="22603" y="13559"/>
                    <a:pt x="22377" y="13784"/>
                    <a:pt x="22158" y="14003"/>
                  </a:cubicBezTo>
                  <a:cubicBezTo>
                    <a:pt x="22076" y="14089"/>
                    <a:pt x="22008" y="14158"/>
                    <a:pt x="21933" y="14234"/>
                  </a:cubicBezTo>
                  <a:cubicBezTo>
                    <a:pt x="21843" y="14303"/>
                    <a:pt x="21754" y="14367"/>
                    <a:pt x="21651" y="14478"/>
                  </a:cubicBezTo>
                  <a:cubicBezTo>
                    <a:pt x="21302" y="14759"/>
                    <a:pt x="21230" y="14855"/>
                    <a:pt x="21108" y="14982"/>
                  </a:cubicBezTo>
                  <a:cubicBezTo>
                    <a:pt x="21106" y="14983"/>
                    <a:pt x="21106" y="14984"/>
                    <a:pt x="21107" y="14984"/>
                  </a:cubicBezTo>
                  <a:cubicBezTo>
                    <a:pt x="21112" y="14984"/>
                    <a:pt x="21176" y="14938"/>
                    <a:pt x="21206" y="14917"/>
                  </a:cubicBezTo>
                  <a:lnTo>
                    <a:pt x="21206" y="14917"/>
                  </a:lnTo>
                  <a:cubicBezTo>
                    <a:pt x="20938" y="15154"/>
                    <a:pt x="20837" y="15250"/>
                    <a:pt x="20853" y="15250"/>
                  </a:cubicBezTo>
                  <a:cubicBezTo>
                    <a:pt x="20866" y="15250"/>
                    <a:pt x="20964" y="15180"/>
                    <a:pt x="21115" y="15067"/>
                  </a:cubicBezTo>
                  <a:cubicBezTo>
                    <a:pt x="21125" y="15059"/>
                    <a:pt x="21131" y="15056"/>
                    <a:pt x="21133" y="15056"/>
                  </a:cubicBezTo>
                  <a:cubicBezTo>
                    <a:pt x="21138" y="15056"/>
                    <a:pt x="21131" y="15067"/>
                    <a:pt x="21125" y="15076"/>
                  </a:cubicBezTo>
                  <a:cubicBezTo>
                    <a:pt x="21112" y="15095"/>
                    <a:pt x="21105" y="15113"/>
                    <a:pt x="21056" y="15157"/>
                  </a:cubicBezTo>
                  <a:cubicBezTo>
                    <a:pt x="21009" y="15199"/>
                    <a:pt x="20908" y="15282"/>
                    <a:pt x="20844" y="15333"/>
                  </a:cubicBezTo>
                  <a:cubicBezTo>
                    <a:pt x="20775" y="15383"/>
                    <a:pt x="20724" y="15421"/>
                    <a:pt x="20661" y="15469"/>
                  </a:cubicBezTo>
                  <a:cubicBezTo>
                    <a:pt x="20628" y="15497"/>
                    <a:pt x="20019" y="16016"/>
                    <a:pt x="20007" y="16025"/>
                  </a:cubicBezTo>
                  <a:cubicBezTo>
                    <a:pt x="20031" y="16011"/>
                    <a:pt x="20112" y="15948"/>
                    <a:pt x="20118" y="15948"/>
                  </a:cubicBezTo>
                  <a:cubicBezTo>
                    <a:pt x="20119" y="15948"/>
                    <a:pt x="20121" y="15948"/>
                    <a:pt x="20122" y="15948"/>
                  </a:cubicBezTo>
                  <a:cubicBezTo>
                    <a:pt x="20133" y="15948"/>
                    <a:pt x="20125" y="15964"/>
                    <a:pt x="20109" y="15985"/>
                  </a:cubicBezTo>
                  <a:cubicBezTo>
                    <a:pt x="20103" y="15989"/>
                    <a:pt x="19988" y="16084"/>
                    <a:pt x="19963" y="16106"/>
                  </a:cubicBezTo>
                  <a:cubicBezTo>
                    <a:pt x="19912" y="16142"/>
                    <a:pt x="19862" y="16175"/>
                    <a:pt x="19853" y="16175"/>
                  </a:cubicBezTo>
                  <a:cubicBezTo>
                    <a:pt x="19831" y="16172"/>
                    <a:pt x="19819" y="16160"/>
                    <a:pt x="19820" y="16139"/>
                  </a:cubicBezTo>
                  <a:cubicBezTo>
                    <a:pt x="19821" y="16137"/>
                    <a:pt x="19819" y="16135"/>
                    <a:pt x="19817" y="16135"/>
                  </a:cubicBezTo>
                  <a:cubicBezTo>
                    <a:pt x="19777" y="16135"/>
                    <a:pt x="19443" y="16431"/>
                    <a:pt x="19338" y="16495"/>
                  </a:cubicBezTo>
                  <a:cubicBezTo>
                    <a:pt x="19327" y="16504"/>
                    <a:pt x="19312" y="16513"/>
                    <a:pt x="19310" y="16513"/>
                  </a:cubicBezTo>
                  <a:cubicBezTo>
                    <a:pt x="19309" y="16513"/>
                    <a:pt x="19309" y="16513"/>
                    <a:pt x="19310" y="16512"/>
                  </a:cubicBezTo>
                  <a:cubicBezTo>
                    <a:pt x="19320" y="16498"/>
                    <a:pt x="19321" y="16492"/>
                    <a:pt x="19315" y="16492"/>
                  </a:cubicBezTo>
                  <a:cubicBezTo>
                    <a:pt x="19291" y="16492"/>
                    <a:pt x="19154" y="16587"/>
                    <a:pt x="19010" y="16688"/>
                  </a:cubicBezTo>
                  <a:cubicBezTo>
                    <a:pt x="18958" y="16724"/>
                    <a:pt x="18914" y="16754"/>
                    <a:pt x="18877" y="16779"/>
                  </a:cubicBezTo>
                  <a:cubicBezTo>
                    <a:pt x="18827" y="16812"/>
                    <a:pt x="18789" y="16837"/>
                    <a:pt x="18758" y="16857"/>
                  </a:cubicBezTo>
                  <a:cubicBezTo>
                    <a:pt x="18725" y="16877"/>
                    <a:pt x="18704" y="16887"/>
                    <a:pt x="18696" y="16887"/>
                  </a:cubicBezTo>
                  <a:cubicBezTo>
                    <a:pt x="18689" y="16887"/>
                    <a:pt x="18690" y="16881"/>
                    <a:pt x="18698" y="16871"/>
                  </a:cubicBezTo>
                  <a:cubicBezTo>
                    <a:pt x="18707" y="16856"/>
                    <a:pt x="18710" y="16845"/>
                    <a:pt x="18700" y="16845"/>
                  </a:cubicBezTo>
                  <a:cubicBezTo>
                    <a:pt x="18695" y="16845"/>
                    <a:pt x="18686" y="16849"/>
                    <a:pt x="18671" y="16856"/>
                  </a:cubicBezTo>
                  <a:cubicBezTo>
                    <a:pt x="18639" y="16871"/>
                    <a:pt x="18533" y="16941"/>
                    <a:pt x="18457" y="16990"/>
                  </a:cubicBezTo>
                  <a:cubicBezTo>
                    <a:pt x="18408" y="17030"/>
                    <a:pt x="18340" y="17084"/>
                    <a:pt x="18284" y="17128"/>
                  </a:cubicBezTo>
                  <a:cubicBezTo>
                    <a:pt x="18229" y="17174"/>
                    <a:pt x="18184" y="17209"/>
                    <a:pt x="18187" y="17210"/>
                  </a:cubicBezTo>
                  <a:cubicBezTo>
                    <a:pt x="18215" y="17227"/>
                    <a:pt x="17983" y="17418"/>
                    <a:pt x="17477" y="17780"/>
                  </a:cubicBezTo>
                  <a:cubicBezTo>
                    <a:pt x="17259" y="17938"/>
                    <a:pt x="17234" y="17963"/>
                    <a:pt x="17246" y="17963"/>
                  </a:cubicBezTo>
                  <a:cubicBezTo>
                    <a:pt x="17251" y="17963"/>
                    <a:pt x="17264" y="17958"/>
                    <a:pt x="17270" y="17958"/>
                  </a:cubicBezTo>
                  <a:cubicBezTo>
                    <a:pt x="17271" y="17958"/>
                    <a:pt x="17272" y="17958"/>
                    <a:pt x="17272" y="17959"/>
                  </a:cubicBezTo>
                  <a:cubicBezTo>
                    <a:pt x="17272" y="17961"/>
                    <a:pt x="17273" y="17961"/>
                    <a:pt x="17275" y="17961"/>
                  </a:cubicBezTo>
                  <a:cubicBezTo>
                    <a:pt x="17299" y="17961"/>
                    <a:pt x="17484" y="17829"/>
                    <a:pt x="17683" y="17683"/>
                  </a:cubicBezTo>
                  <a:cubicBezTo>
                    <a:pt x="17790" y="17603"/>
                    <a:pt x="17893" y="17525"/>
                    <a:pt x="17996" y="17449"/>
                  </a:cubicBezTo>
                  <a:cubicBezTo>
                    <a:pt x="18130" y="17346"/>
                    <a:pt x="18264" y="17243"/>
                    <a:pt x="18396" y="17141"/>
                  </a:cubicBezTo>
                  <a:cubicBezTo>
                    <a:pt x="18428" y="17127"/>
                    <a:pt x="18510" y="17080"/>
                    <a:pt x="18522" y="17080"/>
                  </a:cubicBezTo>
                  <a:cubicBezTo>
                    <a:pt x="18526" y="17080"/>
                    <a:pt x="18521" y="17086"/>
                    <a:pt x="18504" y="17100"/>
                  </a:cubicBezTo>
                  <a:cubicBezTo>
                    <a:pt x="18352" y="17225"/>
                    <a:pt x="18301" y="17272"/>
                    <a:pt x="18312" y="17272"/>
                  </a:cubicBezTo>
                  <a:cubicBezTo>
                    <a:pt x="18329" y="17272"/>
                    <a:pt x="18497" y="17156"/>
                    <a:pt x="18664" y="17041"/>
                  </a:cubicBezTo>
                  <a:cubicBezTo>
                    <a:pt x="18752" y="16982"/>
                    <a:pt x="18889" y="16882"/>
                    <a:pt x="19000" y="16795"/>
                  </a:cubicBezTo>
                  <a:lnTo>
                    <a:pt x="19000" y="16795"/>
                  </a:lnTo>
                  <a:lnTo>
                    <a:pt x="18997" y="16797"/>
                  </a:lnTo>
                  <a:cubicBezTo>
                    <a:pt x="19020" y="16777"/>
                    <a:pt x="19044" y="16756"/>
                    <a:pt x="19047" y="16756"/>
                  </a:cubicBezTo>
                  <a:lnTo>
                    <a:pt x="19047" y="16756"/>
                  </a:lnTo>
                  <a:cubicBezTo>
                    <a:pt x="19047" y="16756"/>
                    <a:pt x="19046" y="16757"/>
                    <a:pt x="19044" y="16760"/>
                  </a:cubicBezTo>
                  <a:cubicBezTo>
                    <a:pt x="19105" y="16706"/>
                    <a:pt x="19140" y="16681"/>
                    <a:pt x="19142" y="16681"/>
                  </a:cubicBezTo>
                  <a:cubicBezTo>
                    <a:pt x="19142" y="16681"/>
                    <a:pt x="19142" y="16681"/>
                    <a:pt x="19142" y="16681"/>
                  </a:cubicBezTo>
                  <a:cubicBezTo>
                    <a:pt x="19122" y="16700"/>
                    <a:pt x="19097" y="16724"/>
                    <a:pt x="19073" y="16746"/>
                  </a:cubicBezTo>
                  <a:lnTo>
                    <a:pt x="19036" y="16771"/>
                  </a:lnTo>
                  <a:lnTo>
                    <a:pt x="19036" y="16771"/>
                  </a:lnTo>
                  <a:cubicBezTo>
                    <a:pt x="19038" y="16768"/>
                    <a:pt x="19041" y="16764"/>
                    <a:pt x="19044" y="16760"/>
                  </a:cubicBezTo>
                  <a:lnTo>
                    <a:pt x="19044" y="16760"/>
                  </a:lnTo>
                  <a:cubicBezTo>
                    <a:pt x="19030" y="16771"/>
                    <a:pt x="19015" y="16783"/>
                    <a:pt x="19000" y="16795"/>
                  </a:cubicBezTo>
                  <a:lnTo>
                    <a:pt x="19000" y="16795"/>
                  </a:lnTo>
                  <a:lnTo>
                    <a:pt x="19036" y="16771"/>
                  </a:lnTo>
                  <a:lnTo>
                    <a:pt x="19036" y="16771"/>
                  </a:lnTo>
                  <a:cubicBezTo>
                    <a:pt x="19027" y="16782"/>
                    <a:pt x="19024" y="16789"/>
                    <a:pt x="19030" y="16789"/>
                  </a:cubicBezTo>
                  <a:cubicBezTo>
                    <a:pt x="19038" y="16789"/>
                    <a:pt x="19065" y="16775"/>
                    <a:pt x="19124" y="16738"/>
                  </a:cubicBezTo>
                  <a:lnTo>
                    <a:pt x="19124" y="16738"/>
                  </a:lnTo>
                  <a:cubicBezTo>
                    <a:pt x="19078" y="16779"/>
                    <a:pt x="19026" y="16825"/>
                    <a:pt x="19026" y="16825"/>
                  </a:cubicBezTo>
                  <a:cubicBezTo>
                    <a:pt x="19047" y="16811"/>
                    <a:pt x="19066" y="16798"/>
                    <a:pt x="19084" y="16787"/>
                  </a:cubicBezTo>
                  <a:lnTo>
                    <a:pt x="19084" y="16787"/>
                  </a:lnTo>
                  <a:cubicBezTo>
                    <a:pt x="19030" y="16828"/>
                    <a:pt x="18989" y="16860"/>
                    <a:pt x="18957" y="16885"/>
                  </a:cubicBezTo>
                  <a:cubicBezTo>
                    <a:pt x="18873" y="16952"/>
                    <a:pt x="18844" y="16978"/>
                    <a:pt x="18841" y="16984"/>
                  </a:cubicBezTo>
                  <a:cubicBezTo>
                    <a:pt x="18821" y="17038"/>
                    <a:pt x="18926" y="16997"/>
                    <a:pt x="18855" y="17090"/>
                  </a:cubicBezTo>
                  <a:cubicBezTo>
                    <a:pt x="18371" y="17440"/>
                    <a:pt x="18627" y="17191"/>
                    <a:pt x="18033" y="17627"/>
                  </a:cubicBezTo>
                  <a:cubicBezTo>
                    <a:pt x="18050" y="17609"/>
                    <a:pt x="18054" y="17601"/>
                    <a:pt x="18046" y="17601"/>
                  </a:cubicBezTo>
                  <a:cubicBezTo>
                    <a:pt x="18009" y="17601"/>
                    <a:pt x="17699" y="17800"/>
                    <a:pt x="17660" y="17800"/>
                  </a:cubicBezTo>
                  <a:cubicBezTo>
                    <a:pt x="17644" y="17800"/>
                    <a:pt x="17676" y="17765"/>
                    <a:pt x="17796" y="17665"/>
                  </a:cubicBezTo>
                  <a:cubicBezTo>
                    <a:pt x="17854" y="17618"/>
                    <a:pt x="17873" y="17599"/>
                    <a:pt x="17867" y="17599"/>
                  </a:cubicBezTo>
                  <a:cubicBezTo>
                    <a:pt x="17852" y="17599"/>
                    <a:pt x="17679" y="17716"/>
                    <a:pt x="17544" y="17809"/>
                  </a:cubicBezTo>
                  <a:cubicBezTo>
                    <a:pt x="17363" y="17935"/>
                    <a:pt x="17345" y="17952"/>
                    <a:pt x="17354" y="17952"/>
                  </a:cubicBezTo>
                  <a:cubicBezTo>
                    <a:pt x="17357" y="17952"/>
                    <a:pt x="17365" y="17950"/>
                    <a:pt x="17368" y="17950"/>
                  </a:cubicBezTo>
                  <a:cubicBezTo>
                    <a:pt x="17373" y="17950"/>
                    <a:pt x="17369" y="17955"/>
                    <a:pt x="17331" y="17983"/>
                  </a:cubicBezTo>
                  <a:cubicBezTo>
                    <a:pt x="17208" y="18071"/>
                    <a:pt x="16969" y="18242"/>
                    <a:pt x="16952" y="18255"/>
                  </a:cubicBezTo>
                  <a:cubicBezTo>
                    <a:pt x="16882" y="18292"/>
                    <a:pt x="16824" y="18321"/>
                    <a:pt x="16698" y="18408"/>
                  </a:cubicBezTo>
                  <a:cubicBezTo>
                    <a:pt x="16696" y="18432"/>
                    <a:pt x="16818" y="18440"/>
                    <a:pt x="16927" y="18465"/>
                  </a:cubicBezTo>
                  <a:cubicBezTo>
                    <a:pt x="17035" y="18486"/>
                    <a:pt x="17085" y="18494"/>
                    <a:pt x="17099" y="18494"/>
                  </a:cubicBezTo>
                  <a:cubicBezTo>
                    <a:pt x="17134" y="18494"/>
                    <a:pt x="16954" y="18447"/>
                    <a:pt x="16879" y="18423"/>
                  </a:cubicBezTo>
                  <a:cubicBezTo>
                    <a:pt x="16870" y="18420"/>
                    <a:pt x="16870" y="18418"/>
                    <a:pt x="16877" y="18418"/>
                  </a:cubicBezTo>
                  <a:cubicBezTo>
                    <a:pt x="16903" y="18418"/>
                    <a:pt x="17017" y="18435"/>
                    <a:pt x="17097" y="18446"/>
                  </a:cubicBezTo>
                  <a:cubicBezTo>
                    <a:pt x="17156" y="18458"/>
                    <a:pt x="17352" y="18495"/>
                    <a:pt x="17380" y="18499"/>
                  </a:cubicBezTo>
                  <a:cubicBezTo>
                    <a:pt x="17939" y="18649"/>
                    <a:pt x="18486" y="18795"/>
                    <a:pt x="19033" y="18941"/>
                  </a:cubicBezTo>
                  <a:cubicBezTo>
                    <a:pt x="19245" y="18997"/>
                    <a:pt x="19356" y="19032"/>
                    <a:pt x="19413" y="19057"/>
                  </a:cubicBezTo>
                  <a:cubicBezTo>
                    <a:pt x="19460" y="19079"/>
                    <a:pt x="19482" y="19097"/>
                    <a:pt x="19541" y="19120"/>
                  </a:cubicBezTo>
                  <a:cubicBezTo>
                    <a:pt x="19569" y="19130"/>
                    <a:pt x="19620" y="19148"/>
                    <a:pt x="19663" y="19161"/>
                  </a:cubicBezTo>
                  <a:cubicBezTo>
                    <a:pt x="19736" y="19173"/>
                    <a:pt x="19850" y="19194"/>
                    <a:pt x="19874" y="19194"/>
                  </a:cubicBezTo>
                  <a:cubicBezTo>
                    <a:pt x="19875" y="19194"/>
                    <a:pt x="19876" y="19194"/>
                    <a:pt x="19876" y="19194"/>
                  </a:cubicBezTo>
                  <a:cubicBezTo>
                    <a:pt x="19928" y="19189"/>
                    <a:pt x="19937" y="19175"/>
                    <a:pt x="19962" y="19164"/>
                  </a:cubicBezTo>
                  <a:cubicBezTo>
                    <a:pt x="19962" y="19164"/>
                    <a:pt x="19963" y="19164"/>
                    <a:pt x="19965" y="19164"/>
                  </a:cubicBezTo>
                  <a:cubicBezTo>
                    <a:pt x="20024" y="19164"/>
                    <a:pt x="20759" y="19284"/>
                    <a:pt x="20902" y="19320"/>
                  </a:cubicBezTo>
                  <a:cubicBezTo>
                    <a:pt x="21017" y="19350"/>
                    <a:pt x="21134" y="19384"/>
                    <a:pt x="21187" y="19403"/>
                  </a:cubicBezTo>
                  <a:cubicBezTo>
                    <a:pt x="21390" y="19478"/>
                    <a:pt x="21414" y="19486"/>
                    <a:pt x="21567" y="19525"/>
                  </a:cubicBezTo>
                  <a:cubicBezTo>
                    <a:pt x="21637" y="19542"/>
                    <a:pt x="21711" y="19562"/>
                    <a:pt x="21785" y="19579"/>
                  </a:cubicBezTo>
                  <a:cubicBezTo>
                    <a:pt x="21787" y="19573"/>
                    <a:pt x="21829" y="19575"/>
                    <a:pt x="21787" y="19562"/>
                  </a:cubicBezTo>
                  <a:cubicBezTo>
                    <a:pt x="21735" y="19544"/>
                    <a:pt x="21638" y="19517"/>
                    <a:pt x="21655" y="19517"/>
                  </a:cubicBezTo>
                  <a:cubicBezTo>
                    <a:pt x="21665" y="19517"/>
                    <a:pt x="21718" y="19527"/>
                    <a:pt x="21852" y="19557"/>
                  </a:cubicBezTo>
                  <a:cubicBezTo>
                    <a:pt x="22101" y="19610"/>
                    <a:pt x="22226" y="19637"/>
                    <a:pt x="22289" y="19651"/>
                  </a:cubicBezTo>
                  <a:cubicBezTo>
                    <a:pt x="22321" y="19657"/>
                    <a:pt x="22338" y="19660"/>
                    <a:pt x="22347" y="19660"/>
                  </a:cubicBezTo>
                  <a:cubicBezTo>
                    <a:pt x="22358" y="19660"/>
                    <a:pt x="22358" y="19657"/>
                    <a:pt x="22358" y="19653"/>
                  </a:cubicBezTo>
                  <a:cubicBezTo>
                    <a:pt x="22360" y="19632"/>
                    <a:pt x="22344" y="19607"/>
                    <a:pt x="22355" y="19588"/>
                  </a:cubicBezTo>
                  <a:cubicBezTo>
                    <a:pt x="22364" y="19576"/>
                    <a:pt x="22324" y="19559"/>
                    <a:pt x="22018" y="19492"/>
                  </a:cubicBezTo>
                  <a:cubicBezTo>
                    <a:pt x="21946" y="19476"/>
                    <a:pt x="21913" y="19456"/>
                    <a:pt x="21864" y="19438"/>
                  </a:cubicBezTo>
                  <a:lnTo>
                    <a:pt x="21864" y="19438"/>
                  </a:lnTo>
                  <a:cubicBezTo>
                    <a:pt x="21968" y="19459"/>
                    <a:pt x="22071" y="19479"/>
                    <a:pt x="22177" y="19500"/>
                  </a:cubicBezTo>
                  <a:cubicBezTo>
                    <a:pt x="22279" y="19519"/>
                    <a:pt x="22370" y="19547"/>
                    <a:pt x="22445" y="19554"/>
                  </a:cubicBezTo>
                  <a:cubicBezTo>
                    <a:pt x="22510" y="19512"/>
                    <a:pt x="22566" y="19478"/>
                    <a:pt x="22614" y="19447"/>
                  </a:cubicBezTo>
                  <a:cubicBezTo>
                    <a:pt x="22708" y="19389"/>
                    <a:pt x="22775" y="19354"/>
                    <a:pt x="22820" y="19336"/>
                  </a:cubicBezTo>
                  <a:cubicBezTo>
                    <a:pt x="22906" y="19300"/>
                    <a:pt x="22989" y="19264"/>
                    <a:pt x="23037" y="19254"/>
                  </a:cubicBezTo>
                  <a:cubicBezTo>
                    <a:pt x="23039" y="19254"/>
                    <a:pt x="23042" y="19253"/>
                    <a:pt x="23045" y="19253"/>
                  </a:cubicBezTo>
                  <a:cubicBezTo>
                    <a:pt x="23073" y="19253"/>
                    <a:pt x="23062" y="19281"/>
                    <a:pt x="22884" y="19422"/>
                  </a:cubicBezTo>
                  <a:cubicBezTo>
                    <a:pt x="22881" y="19423"/>
                    <a:pt x="22880" y="19424"/>
                    <a:pt x="22881" y="19424"/>
                  </a:cubicBezTo>
                  <a:cubicBezTo>
                    <a:pt x="22883" y="19424"/>
                    <a:pt x="22905" y="19413"/>
                    <a:pt x="22934" y="19397"/>
                  </a:cubicBezTo>
                  <a:cubicBezTo>
                    <a:pt x="22960" y="19381"/>
                    <a:pt x="22994" y="19361"/>
                    <a:pt x="23020" y="19345"/>
                  </a:cubicBezTo>
                  <a:cubicBezTo>
                    <a:pt x="23087" y="19303"/>
                    <a:pt x="23226" y="19203"/>
                    <a:pt x="23232" y="19195"/>
                  </a:cubicBezTo>
                  <a:cubicBezTo>
                    <a:pt x="23288" y="19119"/>
                    <a:pt x="23331" y="19051"/>
                    <a:pt x="23362" y="18991"/>
                  </a:cubicBezTo>
                  <a:cubicBezTo>
                    <a:pt x="23373" y="18966"/>
                    <a:pt x="23340" y="18972"/>
                    <a:pt x="23357" y="18944"/>
                  </a:cubicBezTo>
                  <a:cubicBezTo>
                    <a:pt x="23363" y="18936"/>
                    <a:pt x="23499" y="18844"/>
                    <a:pt x="23572" y="18791"/>
                  </a:cubicBezTo>
                  <a:cubicBezTo>
                    <a:pt x="23585" y="18787"/>
                    <a:pt x="23606" y="18777"/>
                    <a:pt x="23612" y="18777"/>
                  </a:cubicBezTo>
                  <a:cubicBezTo>
                    <a:pt x="23613" y="18777"/>
                    <a:pt x="23614" y="18778"/>
                    <a:pt x="23613" y="18779"/>
                  </a:cubicBezTo>
                  <a:cubicBezTo>
                    <a:pt x="23610" y="18785"/>
                    <a:pt x="23574" y="18814"/>
                    <a:pt x="23553" y="18832"/>
                  </a:cubicBezTo>
                  <a:cubicBezTo>
                    <a:pt x="23965" y="18561"/>
                    <a:pt x="23983" y="18601"/>
                    <a:pt x="24478" y="18279"/>
                  </a:cubicBezTo>
                  <a:lnTo>
                    <a:pt x="24478" y="18279"/>
                  </a:lnTo>
                  <a:cubicBezTo>
                    <a:pt x="24378" y="18327"/>
                    <a:pt x="24292" y="18374"/>
                    <a:pt x="24247" y="18390"/>
                  </a:cubicBezTo>
                  <a:cubicBezTo>
                    <a:pt x="24245" y="18391"/>
                    <a:pt x="24244" y="18392"/>
                    <a:pt x="24243" y="18392"/>
                  </a:cubicBezTo>
                  <a:cubicBezTo>
                    <a:pt x="24234" y="18392"/>
                    <a:pt x="24275" y="18356"/>
                    <a:pt x="24317" y="18323"/>
                  </a:cubicBezTo>
                  <a:cubicBezTo>
                    <a:pt x="24336" y="18307"/>
                    <a:pt x="24442" y="18234"/>
                    <a:pt x="24477" y="18214"/>
                  </a:cubicBezTo>
                  <a:cubicBezTo>
                    <a:pt x="24595" y="18142"/>
                    <a:pt x="24684" y="18098"/>
                    <a:pt x="24808" y="18017"/>
                  </a:cubicBezTo>
                  <a:cubicBezTo>
                    <a:pt x="24977" y="17907"/>
                    <a:pt x="25064" y="17853"/>
                    <a:pt x="25073" y="17853"/>
                  </a:cubicBezTo>
                  <a:cubicBezTo>
                    <a:pt x="25082" y="17853"/>
                    <a:pt x="25023" y="17900"/>
                    <a:pt x="24899" y="17992"/>
                  </a:cubicBezTo>
                  <a:cubicBezTo>
                    <a:pt x="24827" y="18046"/>
                    <a:pt x="24805" y="18065"/>
                    <a:pt x="24810" y="18065"/>
                  </a:cubicBezTo>
                  <a:cubicBezTo>
                    <a:pt x="24823" y="18065"/>
                    <a:pt x="24977" y="17966"/>
                    <a:pt x="24991" y="17966"/>
                  </a:cubicBezTo>
                  <a:cubicBezTo>
                    <a:pt x="24992" y="17966"/>
                    <a:pt x="24992" y="17967"/>
                    <a:pt x="24992" y="17968"/>
                  </a:cubicBezTo>
                  <a:cubicBezTo>
                    <a:pt x="24990" y="17971"/>
                    <a:pt x="24991" y="17972"/>
                    <a:pt x="24993" y="17972"/>
                  </a:cubicBezTo>
                  <a:cubicBezTo>
                    <a:pt x="25015" y="17972"/>
                    <a:pt x="25214" y="17832"/>
                    <a:pt x="25321" y="17758"/>
                  </a:cubicBezTo>
                  <a:cubicBezTo>
                    <a:pt x="25391" y="17711"/>
                    <a:pt x="25489" y="17633"/>
                    <a:pt x="25491" y="17625"/>
                  </a:cubicBezTo>
                  <a:cubicBezTo>
                    <a:pt x="25491" y="17606"/>
                    <a:pt x="25489" y="17593"/>
                    <a:pt x="25752" y="17418"/>
                  </a:cubicBezTo>
                  <a:cubicBezTo>
                    <a:pt x="25867" y="17340"/>
                    <a:pt x="25988" y="17259"/>
                    <a:pt x="26103" y="17183"/>
                  </a:cubicBezTo>
                  <a:cubicBezTo>
                    <a:pt x="26379" y="16999"/>
                    <a:pt x="26357" y="16997"/>
                    <a:pt x="26351" y="16984"/>
                  </a:cubicBezTo>
                  <a:cubicBezTo>
                    <a:pt x="26351" y="16977"/>
                    <a:pt x="26409" y="16932"/>
                    <a:pt x="26440" y="16904"/>
                  </a:cubicBezTo>
                  <a:cubicBezTo>
                    <a:pt x="26467" y="16894"/>
                    <a:pt x="26475" y="16899"/>
                    <a:pt x="26529" y="16866"/>
                  </a:cubicBezTo>
                  <a:cubicBezTo>
                    <a:pt x="26606" y="16819"/>
                    <a:pt x="26737" y="16737"/>
                    <a:pt x="26809" y="16685"/>
                  </a:cubicBezTo>
                  <a:cubicBezTo>
                    <a:pt x="26903" y="16613"/>
                    <a:pt x="26963" y="16566"/>
                    <a:pt x="27053" y="16497"/>
                  </a:cubicBezTo>
                  <a:cubicBezTo>
                    <a:pt x="27242" y="16348"/>
                    <a:pt x="27540" y="16179"/>
                    <a:pt x="27563" y="16179"/>
                  </a:cubicBezTo>
                  <a:cubicBezTo>
                    <a:pt x="27563" y="16179"/>
                    <a:pt x="27563" y="16179"/>
                    <a:pt x="27564" y="16179"/>
                  </a:cubicBezTo>
                  <a:cubicBezTo>
                    <a:pt x="27564" y="16179"/>
                    <a:pt x="27564" y="16179"/>
                    <a:pt x="27565" y="16179"/>
                  </a:cubicBezTo>
                  <a:cubicBezTo>
                    <a:pt x="27572" y="16179"/>
                    <a:pt x="27587" y="16175"/>
                    <a:pt x="27596" y="16175"/>
                  </a:cubicBezTo>
                  <a:cubicBezTo>
                    <a:pt x="27616" y="16175"/>
                    <a:pt x="27596" y="16198"/>
                    <a:pt x="27337" y="16353"/>
                  </a:cubicBezTo>
                  <a:cubicBezTo>
                    <a:pt x="27213" y="16432"/>
                    <a:pt x="27072" y="16546"/>
                    <a:pt x="26888" y="16669"/>
                  </a:cubicBezTo>
                  <a:cubicBezTo>
                    <a:pt x="26831" y="16709"/>
                    <a:pt x="26757" y="16771"/>
                    <a:pt x="26735" y="16793"/>
                  </a:cubicBezTo>
                  <a:cubicBezTo>
                    <a:pt x="26729" y="16799"/>
                    <a:pt x="26729" y="16801"/>
                    <a:pt x="26733" y="16801"/>
                  </a:cubicBezTo>
                  <a:cubicBezTo>
                    <a:pt x="26741" y="16801"/>
                    <a:pt x="26766" y="16790"/>
                    <a:pt x="26778" y="16788"/>
                  </a:cubicBezTo>
                  <a:cubicBezTo>
                    <a:pt x="26857" y="16729"/>
                    <a:pt x="26957" y="16654"/>
                    <a:pt x="27015" y="16613"/>
                  </a:cubicBezTo>
                  <a:cubicBezTo>
                    <a:pt x="27160" y="16495"/>
                    <a:pt x="27346" y="16369"/>
                    <a:pt x="27553" y="16259"/>
                  </a:cubicBezTo>
                  <a:lnTo>
                    <a:pt x="27553" y="16259"/>
                  </a:lnTo>
                  <a:cubicBezTo>
                    <a:pt x="27518" y="16290"/>
                    <a:pt x="27466" y="16329"/>
                    <a:pt x="27447" y="16353"/>
                  </a:cubicBezTo>
                  <a:cubicBezTo>
                    <a:pt x="27440" y="16361"/>
                    <a:pt x="27442" y="16364"/>
                    <a:pt x="27449" y="16364"/>
                  </a:cubicBezTo>
                  <a:cubicBezTo>
                    <a:pt x="27455" y="16364"/>
                    <a:pt x="27466" y="16361"/>
                    <a:pt x="27480" y="16357"/>
                  </a:cubicBezTo>
                  <a:cubicBezTo>
                    <a:pt x="27493" y="16351"/>
                    <a:pt x="27574" y="16306"/>
                    <a:pt x="27625" y="16276"/>
                  </a:cubicBezTo>
                  <a:cubicBezTo>
                    <a:pt x="27675" y="16247"/>
                    <a:pt x="27765" y="16191"/>
                    <a:pt x="27771" y="16185"/>
                  </a:cubicBezTo>
                  <a:cubicBezTo>
                    <a:pt x="27795" y="16162"/>
                    <a:pt x="27758" y="16170"/>
                    <a:pt x="27806" y="16134"/>
                  </a:cubicBezTo>
                  <a:cubicBezTo>
                    <a:pt x="27843" y="16101"/>
                    <a:pt x="28042" y="15991"/>
                    <a:pt x="28058" y="15983"/>
                  </a:cubicBezTo>
                  <a:cubicBezTo>
                    <a:pt x="28287" y="15883"/>
                    <a:pt x="28442" y="15789"/>
                    <a:pt x="28649" y="15675"/>
                  </a:cubicBezTo>
                  <a:cubicBezTo>
                    <a:pt x="28760" y="15614"/>
                    <a:pt x="28961" y="15508"/>
                    <a:pt x="29133" y="15435"/>
                  </a:cubicBezTo>
                  <a:cubicBezTo>
                    <a:pt x="29275" y="15370"/>
                    <a:pt x="29479" y="15286"/>
                    <a:pt x="29447" y="15280"/>
                  </a:cubicBezTo>
                  <a:cubicBezTo>
                    <a:pt x="29438" y="15279"/>
                    <a:pt x="29467" y="15255"/>
                    <a:pt x="29452" y="15255"/>
                  </a:cubicBezTo>
                  <a:cubicBezTo>
                    <a:pt x="29436" y="15255"/>
                    <a:pt x="29372" y="15281"/>
                    <a:pt x="29167" y="15389"/>
                  </a:cubicBezTo>
                  <a:cubicBezTo>
                    <a:pt x="28905" y="15493"/>
                    <a:pt x="28761" y="15549"/>
                    <a:pt x="28727" y="15549"/>
                  </a:cubicBezTo>
                  <a:cubicBezTo>
                    <a:pt x="28700" y="15549"/>
                    <a:pt x="28739" y="15516"/>
                    <a:pt x="28841" y="15445"/>
                  </a:cubicBezTo>
                  <a:lnTo>
                    <a:pt x="28841" y="15445"/>
                  </a:lnTo>
                  <a:lnTo>
                    <a:pt x="28657" y="15535"/>
                  </a:lnTo>
                  <a:cubicBezTo>
                    <a:pt x="28540" y="15592"/>
                    <a:pt x="28423" y="15642"/>
                    <a:pt x="28308" y="15702"/>
                  </a:cubicBezTo>
                  <a:cubicBezTo>
                    <a:pt x="28390" y="15652"/>
                    <a:pt x="28489" y="15607"/>
                    <a:pt x="28555" y="15569"/>
                  </a:cubicBezTo>
                  <a:cubicBezTo>
                    <a:pt x="28629" y="15527"/>
                    <a:pt x="28666" y="15502"/>
                    <a:pt x="28654" y="15502"/>
                  </a:cubicBezTo>
                  <a:cubicBezTo>
                    <a:pt x="28644" y="15502"/>
                    <a:pt x="28602" y="15519"/>
                    <a:pt x="28520" y="15555"/>
                  </a:cubicBezTo>
                  <a:cubicBezTo>
                    <a:pt x="28204" y="15699"/>
                    <a:pt x="27838" y="15894"/>
                    <a:pt x="27652" y="15972"/>
                  </a:cubicBezTo>
                  <a:lnTo>
                    <a:pt x="27652" y="15972"/>
                  </a:lnTo>
                  <a:cubicBezTo>
                    <a:pt x="27658" y="15968"/>
                    <a:pt x="27669" y="15962"/>
                    <a:pt x="27680" y="15955"/>
                  </a:cubicBezTo>
                  <a:lnTo>
                    <a:pt x="27680" y="15955"/>
                  </a:lnTo>
                  <a:cubicBezTo>
                    <a:pt x="27670" y="15961"/>
                    <a:pt x="27660" y="15967"/>
                    <a:pt x="27649" y="15973"/>
                  </a:cubicBezTo>
                  <a:cubicBezTo>
                    <a:pt x="27650" y="15973"/>
                    <a:pt x="27651" y="15972"/>
                    <a:pt x="27652" y="15972"/>
                  </a:cubicBezTo>
                  <a:lnTo>
                    <a:pt x="27652" y="15972"/>
                  </a:lnTo>
                  <a:cubicBezTo>
                    <a:pt x="27648" y="15974"/>
                    <a:pt x="27646" y="15976"/>
                    <a:pt x="27645" y="15976"/>
                  </a:cubicBezTo>
                  <a:cubicBezTo>
                    <a:pt x="27645" y="15976"/>
                    <a:pt x="27646" y="15975"/>
                    <a:pt x="27649" y="15973"/>
                  </a:cubicBezTo>
                  <a:lnTo>
                    <a:pt x="27649" y="15973"/>
                  </a:lnTo>
                  <a:cubicBezTo>
                    <a:pt x="27578" y="16010"/>
                    <a:pt x="27549" y="16025"/>
                    <a:pt x="27519" y="16039"/>
                  </a:cubicBezTo>
                  <a:cubicBezTo>
                    <a:pt x="27558" y="16017"/>
                    <a:pt x="27619" y="15979"/>
                    <a:pt x="27628" y="15973"/>
                  </a:cubicBezTo>
                  <a:cubicBezTo>
                    <a:pt x="27658" y="15958"/>
                    <a:pt x="27669" y="15957"/>
                    <a:pt x="27689" y="15950"/>
                  </a:cubicBezTo>
                  <a:lnTo>
                    <a:pt x="27689" y="15950"/>
                  </a:lnTo>
                  <a:cubicBezTo>
                    <a:pt x="27686" y="15951"/>
                    <a:pt x="27683" y="15953"/>
                    <a:pt x="27680" y="15955"/>
                  </a:cubicBezTo>
                  <a:lnTo>
                    <a:pt x="27680" y="15955"/>
                  </a:lnTo>
                  <a:cubicBezTo>
                    <a:pt x="28089" y="15714"/>
                    <a:pt x="28057" y="15714"/>
                    <a:pt x="28030" y="15700"/>
                  </a:cubicBezTo>
                  <a:lnTo>
                    <a:pt x="28030" y="15700"/>
                  </a:lnTo>
                  <a:cubicBezTo>
                    <a:pt x="27825" y="15803"/>
                    <a:pt x="27590" y="15950"/>
                    <a:pt x="27443" y="16019"/>
                  </a:cubicBezTo>
                  <a:cubicBezTo>
                    <a:pt x="27394" y="16041"/>
                    <a:pt x="27341" y="16063"/>
                    <a:pt x="27328" y="16063"/>
                  </a:cubicBezTo>
                  <a:cubicBezTo>
                    <a:pt x="27322" y="16063"/>
                    <a:pt x="27324" y="16059"/>
                    <a:pt x="27337" y="16050"/>
                  </a:cubicBezTo>
                  <a:cubicBezTo>
                    <a:pt x="27417" y="15992"/>
                    <a:pt x="27465" y="15954"/>
                    <a:pt x="27454" y="15954"/>
                  </a:cubicBezTo>
                  <a:cubicBezTo>
                    <a:pt x="27441" y="15954"/>
                    <a:pt x="27348" y="16006"/>
                    <a:pt x="27132" y="16136"/>
                  </a:cubicBezTo>
                  <a:cubicBezTo>
                    <a:pt x="26979" y="16241"/>
                    <a:pt x="26909" y="16283"/>
                    <a:pt x="26895" y="16283"/>
                  </a:cubicBezTo>
                  <a:cubicBezTo>
                    <a:pt x="26890" y="16283"/>
                    <a:pt x="26891" y="16278"/>
                    <a:pt x="26899" y="16269"/>
                  </a:cubicBezTo>
                  <a:cubicBezTo>
                    <a:pt x="26904" y="16262"/>
                    <a:pt x="26904" y="16259"/>
                    <a:pt x="26900" y="16259"/>
                  </a:cubicBezTo>
                  <a:cubicBezTo>
                    <a:pt x="26878" y="16259"/>
                    <a:pt x="26730" y="16351"/>
                    <a:pt x="26622" y="16416"/>
                  </a:cubicBezTo>
                  <a:cubicBezTo>
                    <a:pt x="26575" y="16450"/>
                    <a:pt x="26435" y="16547"/>
                    <a:pt x="26334" y="16619"/>
                  </a:cubicBezTo>
                  <a:cubicBezTo>
                    <a:pt x="26286" y="16651"/>
                    <a:pt x="26207" y="16701"/>
                    <a:pt x="26184" y="16715"/>
                  </a:cubicBezTo>
                  <a:cubicBezTo>
                    <a:pt x="26178" y="16717"/>
                    <a:pt x="26175" y="16718"/>
                    <a:pt x="26173" y="16718"/>
                  </a:cubicBezTo>
                  <a:cubicBezTo>
                    <a:pt x="26166" y="16718"/>
                    <a:pt x="26179" y="16704"/>
                    <a:pt x="26203" y="16687"/>
                  </a:cubicBezTo>
                  <a:cubicBezTo>
                    <a:pt x="26272" y="16638"/>
                    <a:pt x="26356" y="16579"/>
                    <a:pt x="26435" y="16523"/>
                  </a:cubicBezTo>
                  <a:cubicBezTo>
                    <a:pt x="26675" y="16357"/>
                    <a:pt x="26866" y="16223"/>
                    <a:pt x="26835" y="16223"/>
                  </a:cubicBezTo>
                  <a:cubicBezTo>
                    <a:pt x="26826" y="16223"/>
                    <a:pt x="26800" y="16234"/>
                    <a:pt x="26751" y="16257"/>
                  </a:cubicBezTo>
                  <a:cubicBezTo>
                    <a:pt x="26744" y="16261"/>
                    <a:pt x="26740" y="16263"/>
                    <a:pt x="26737" y="16263"/>
                  </a:cubicBezTo>
                  <a:cubicBezTo>
                    <a:pt x="26702" y="16263"/>
                    <a:pt x="27134" y="15908"/>
                    <a:pt x="27350" y="15798"/>
                  </a:cubicBezTo>
                  <a:cubicBezTo>
                    <a:pt x="27550" y="15680"/>
                    <a:pt x="27736" y="15591"/>
                    <a:pt x="27923" y="15504"/>
                  </a:cubicBezTo>
                  <a:cubicBezTo>
                    <a:pt x="27978" y="15477"/>
                    <a:pt x="28006" y="15470"/>
                    <a:pt x="28045" y="15454"/>
                  </a:cubicBezTo>
                  <a:cubicBezTo>
                    <a:pt x="28067" y="15436"/>
                    <a:pt x="28062" y="15427"/>
                    <a:pt x="28117" y="15395"/>
                  </a:cubicBezTo>
                  <a:cubicBezTo>
                    <a:pt x="28195" y="15346"/>
                    <a:pt x="28321" y="15286"/>
                    <a:pt x="28427" y="15235"/>
                  </a:cubicBezTo>
                  <a:cubicBezTo>
                    <a:pt x="28444" y="15226"/>
                    <a:pt x="28473" y="15219"/>
                    <a:pt x="28486" y="15219"/>
                  </a:cubicBezTo>
                  <a:cubicBezTo>
                    <a:pt x="28491" y="15219"/>
                    <a:pt x="28494" y="15220"/>
                    <a:pt x="28492" y="15223"/>
                  </a:cubicBezTo>
                  <a:cubicBezTo>
                    <a:pt x="28485" y="15235"/>
                    <a:pt x="28430" y="15268"/>
                    <a:pt x="28396" y="15291"/>
                  </a:cubicBezTo>
                  <a:cubicBezTo>
                    <a:pt x="28557" y="15218"/>
                    <a:pt x="28714" y="15140"/>
                    <a:pt x="28876" y="15073"/>
                  </a:cubicBezTo>
                  <a:lnTo>
                    <a:pt x="28876" y="15073"/>
                  </a:lnTo>
                  <a:cubicBezTo>
                    <a:pt x="28833" y="15096"/>
                    <a:pt x="28721" y="15153"/>
                    <a:pt x="28732" y="15153"/>
                  </a:cubicBezTo>
                  <a:cubicBezTo>
                    <a:pt x="28739" y="15153"/>
                    <a:pt x="28786" y="15134"/>
                    <a:pt x="28910" y="15080"/>
                  </a:cubicBezTo>
                  <a:cubicBezTo>
                    <a:pt x="29061" y="15018"/>
                    <a:pt x="29263" y="14943"/>
                    <a:pt x="29287" y="14943"/>
                  </a:cubicBezTo>
                  <a:cubicBezTo>
                    <a:pt x="29287" y="14943"/>
                    <a:pt x="29288" y="14943"/>
                    <a:pt x="29288" y="14943"/>
                  </a:cubicBezTo>
                  <a:cubicBezTo>
                    <a:pt x="29338" y="14945"/>
                    <a:pt x="29289" y="14992"/>
                    <a:pt x="29279" y="15020"/>
                  </a:cubicBezTo>
                  <a:cubicBezTo>
                    <a:pt x="28965" y="15165"/>
                    <a:pt x="28905" y="15203"/>
                    <a:pt x="28936" y="15203"/>
                  </a:cubicBezTo>
                  <a:cubicBezTo>
                    <a:pt x="28960" y="15203"/>
                    <a:pt x="29036" y="15182"/>
                    <a:pt x="29097" y="15167"/>
                  </a:cubicBezTo>
                  <a:cubicBezTo>
                    <a:pt x="29099" y="15166"/>
                    <a:pt x="29101" y="15166"/>
                    <a:pt x="29103" y="15166"/>
                  </a:cubicBezTo>
                  <a:cubicBezTo>
                    <a:pt x="29110" y="15166"/>
                    <a:pt x="29100" y="15175"/>
                    <a:pt x="29092" y="15179"/>
                  </a:cubicBezTo>
                  <a:cubicBezTo>
                    <a:pt x="28880" y="15270"/>
                    <a:pt x="28752" y="15338"/>
                    <a:pt x="28786" y="15344"/>
                  </a:cubicBezTo>
                  <a:cubicBezTo>
                    <a:pt x="28787" y="15344"/>
                    <a:pt x="28789" y="15344"/>
                    <a:pt x="28790" y="15344"/>
                  </a:cubicBezTo>
                  <a:cubicBezTo>
                    <a:pt x="28827" y="15344"/>
                    <a:pt x="28966" y="15291"/>
                    <a:pt x="29186" y="15199"/>
                  </a:cubicBezTo>
                  <a:cubicBezTo>
                    <a:pt x="29321" y="15143"/>
                    <a:pt x="29382" y="15120"/>
                    <a:pt x="29394" y="15120"/>
                  </a:cubicBezTo>
                  <a:cubicBezTo>
                    <a:pt x="29404" y="15120"/>
                    <a:pt x="29385" y="15133"/>
                    <a:pt x="29351" y="15154"/>
                  </a:cubicBezTo>
                  <a:cubicBezTo>
                    <a:pt x="29195" y="15246"/>
                    <a:pt x="29010" y="15342"/>
                    <a:pt x="28841" y="15445"/>
                  </a:cubicBezTo>
                  <a:cubicBezTo>
                    <a:pt x="29067" y="15361"/>
                    <a:pt x="29295" y="15280"/>
                    <a:pt x="29632" y="15171"/>
                  </a:cubicBezTo>
                  <a:cubicBezTo>
                    <a:pt x="29625" y="15154"/>
                    <a:pt x="29622" y="15146"/>
                    <a:pt x="29619" y="15139"/>
                  </a:cubicBezTo>
                  <a:cubicBezTo>
                    <a:pt x="29610" y="15124"/>
                    <a:pt x="29794" y="15048"/>
                    <a:pt x="29915" y="15008"/>
                  </a:cubicBezTo>
                  <a:cubicBezTo>
                    <a:pt x="30144" y="14932"/>
                    <a:pt x="30173" y="14926"/>
                    <a:pt x="30215" y="14887"/>
                  </a:cubicBezTo>
                  <a:cubicBezTo>
                    <a:pt x="30237" y="14868"/>
                    <a:pt x="30491" y="14777"/>
                    <a:pt x="30580" y="14759"/>
                  </a:cubicBezTo>
                  <a:cubicBezTo>
                    <a:pt x="30691" y="14734"/>
                    <a:pt x="30733" y="14743"/>
                    <a:pt x="30805" y="14737"/>
                  </a:cubicBezTo>
                  <a:lnTo>
                    <a:pt x="31211" y="14639"/>
                  </a:lnTo>
                  <a:cubicBezTo>
                    <a:pt x="31799" y="14505"/>
                    <a:pt x="31798" y="14503"/>
                    <a:pt x="32216" y="14358"/>
                  </a:cubicBezTo>
                  <a:cubicBezTo>
                    <a:pt x="32248" y="14346"/>
                    <a:pt x="32255" y="14339"/>
                    <a:pt x="32298" y="14325"/>
                  </a:cubicBezTo>
                  <a:cubicBezTo>
                    <a:pt x="32430" y="14283"/>
                    <a:pt x="32547" y="14243"/>
                    <a:pt x="32782" y="14208"/>
                  </a:cubicBezTo>
                  <a:cubicBezTo>
                    <a:pt x="32878" y="14193"/>
                    <a:pt x="32999" y="14173"/>
                    <a:pt x="33033" y="14173"/>
                  </a:cubicBezTo>
                  <a:cubicBezTo>
                    <a:pt x="33057" y="14173"/>
                    <a:pt x="33036" y="14184"/>
                    <a:pt x="32926" y="14215"/>
                  </a:cubicBezTo>
                  <a:cubicBezTo>
                    <a:pt x="32838" y="14241"/>
                    <a:pt x="32797" y="14256"/>
                    <a:pt x="32821" y="14256"/>
                  </a:cubicBezTo>
                  <a:cubicBezTo>
                    <a:pt x="32843" y="14256"/>
                    <a:pt x="32921" y="14243"/>
                    <a:pt x="33069" y="14214"/>
                  </a:cubicBezTo>
                  <a:cubicBezTo>
                    <a:pt x="33126" y="14204"/>
                    <a:pt x="33187" y="14199"/>
                    <a:pt x="33220" y="14199"/>
                  </a:cubicBezTo>
                  <a:cubicBezTo>
                    <a:pt x="33231" y="14199"/>
                    <a:pt x="33239" y="14199"/>
                    <a:pt x="33242" y="14200"/>
                  </a:cubicBezTo>
                  <a:cubicBezTo>
                    <a:pt x="33272" y="14209"/>
                    <a:pt x="33226" y="14233"/>
                    <a:pt x="33265" y="14239"/>
                  </a:cubicBezTo>
                  <a:cubicBezTo>
                    <a:pt x="33268" y="14239"/>
                    <a:pt x="33272" y="14239"/>
                    <a:pt x="33278" y="14239"/>
                  </a:cubicBezTo>
                  <a:cubicBezTo>
                    <a:pt x="33362" y="14239"/>
                    <a:pt x="33710" y="14179"/>
                    <a:pt x="33881" y="14144"/>
                  </a:cubicBezTo>
                  <a:cubicBezTo>
                    <a:pt x="34028" y="14110"/>
                    <a:pt x="34293" y="14060"/>
                    <a:pt x="34193" y="14060"/>
                  </a:cubicBezTo>
                  <a:cubicBezTo>
                    <a:pt x="34173" y="14060"/>
                    <a:pt x="34138" y="14062"/>
                    <a:pt x="34084" y="14066"/>
                  </a:cubicBezTo>
                  <a:cubicBezTo>
                    <a:pt x="34083" y="14067"/>
                    <a:pt x="34083" y="14067"/>
                    <a:pt x="34082" y="14067"/>
                  </a:cubicBezTo>
                  <a:cubicBezTo>
                    <a:pt x="34063" y="14067"/>
                    <a:pt x="34130" y="14045"/>
                    <a:pt x="34194" y="14033"/>
                  </a:cubicBezTo>
                  <a:cubicBezTo>
                    <a:pt x="34356" y="14000"/>
                    <a:pt x="34542" y="13971"/>
                    <a:pt x="34721" y="13944"/>
                  </a:cubicBezTo>
                  <a:cubicBezTo>
                    <a:pt x="34798" y="13934"/>
                    <a:pt x="34862" y="13941"/>
                    <a:pt x="34968" y="13936"/>
                  </a:cubicBezTo>
                  <a:cubicBezTo>
                    <a:pt x="35084" y="13930"/>
                    <a:pt x="35232" y="13918"/>
                    <a:pt x="35380" y="13903"/>
                  </a:cubicBezTo>
                  <a:cubicBezTo>
                    <a:pt x="35524" y="13887"/>
                    <a:pt x="35757" y="13868"/>
                    <a:pt x="35736" y="13852"/>
                  </a:cubicBezTo>
                  <a:cubicBezTo>
                    <a:pt x="35676" y="13802"/>
                    <a:pt x="36298" y="13707"/>
                    <a:pt x="36700" y="13638"/>
                  </a:cubicBezTo>
                  <a:cubicBezTo>
                    <a:pt x="36859" y="13609"/>
                    <a:pt x="37007" y="13590"/>
                    <a:pt x="36993" y="13569"/>
                  </a:cubicBezTo>
                  <a:cubicBezTo>
                    <a:pt x="36980" y="13554"/>
                    <a:pt x="36955" y="13541"/>
                    <a:pt x="36796" y="13541"/>
                  </a:cubicBezTo>
                  <a:cubicBezTo>
                    <a:pt x="36767" y="13541"/>
                    <a:pt x="36734" y="13542"/>
                    <a:pt x="36695" y="13543"/>
                  </a:cubicBezTo>
                  <a:cubicBezTo>
                    <a:pt x="36604" y="13546"/>
                    <a:pt x="36492" y="13550"/>
                    <a:pt x="36416" y="13550"/>
                  </a:cubicBezTo>
                  <a:cubicBezTo>
                    <a:pt x="36347" y="13550"/>
                    <a:pt x="36309" y="13547"/>
                    <a:pt x="36345" y="13534"/>
                  </a:cubicBezTo>
                  <a:cubicBezTo>
                    <a:pt x="36370" y="13528"/>
                    <a:pt x="36407" y="13518"/>
                    <a:pt x="36439" y="13509"/>
                  </a:cubicBezTo>
                  <a:cubicBezTo>
                    <a:pt x="36548" y="13503"/>
                    <a:pt x="36750" y="13491"/>
                    <a:pt x="36750" y="13491"/>
                  </a:cubicBezTo>
                  <a:lnTo>
                    <a:pt x="36750" y="13491"/>
                  </a:lnTo>
                  <a:cubicBezTo>
                    <a:pt x="36749" y="13499"/>
                    <a:pt x="36773" y="13501"/>
                    <a:pt x="36811" y="13501"/>
                  </a:cubicBezTo>
                  <a:cubicBezTo>
                    <a:pt x="36897" y="13501"/>
                    <a:pt x="37056" y="13488"/>
                    <a:pt x="37185" y="13479"/>
                  </a:cubicBezTo>
                  <a:cubicBezTo>
                    <a:pt x="37154" y="13467"/>
                    <a:pt x="37260" y="13444"/>
                    <a:pt x="37065" y="13444"/>
                  </a:cubicBezTo>
                  <a:cubicBezTo>
                    <a:pt x="37059" y="13444"/>
                    <a:pt x="37052" y="13444"/>
                    <a:pt x="37046" y="13444"/>
                  </a:cubicBezTo>
                  <a:cubicBezTo>
                    <a:pt x="36988" y="13444"/>
                    <a:pt x="37050" y="13428"/>
                    <a:pt x="37054" y="13421"/>
                  </a:cubicBezTo>
                  <a:cubicBezTo>
                    <a:pt x="37143" y="13414"/>
                    <a:pt x="37263" y="13406"/>
                    <a:pt x="37321" y="13406"/>
                  </a:cubicBezTo>
                  <a:cubicBezTo>
                    <a:pt x="37326" y="13406"/>
                    <a:pt x="37330" y="13406"/>
                    <a:pt x="37334" y="13406"/>
                  </a:cubicBezTo>
                  <a:cubicBezTo>
                    <a:pt x="37380" y="13407"/>
                    <a:pt x="37418" y="13408"/>
                    <a:pt x="37450" y="13408"/>
                  </a:cubicBezTo>
                  <a:cubicBezTo>
                    <a:pt x="37558" y="13408"/>
                    <a:pt x="37595" y="13400"/>
                    <a:pt x="37606" y="13387"/>
                  </a:cubicBezTo>
                  <a:cubicBezTo>
                    <a:pt x="37615" y="13378"/>
                    <a:pt x="37525" y="13363"/>
                    <a:pt x="37815" y="13357"/>
                  </a:cubicBezTo>
                  <a:cubicBezTo>
                    <a:pt x="37787" y="13349"/>
                    <a:pt x="37900" y="13332"/>
                    <a:pt x="37683" y="13332"/>
                  </a:cubicBezTo>
                  <a:cubicBezTo>
                    <a:pt x="37674" y="13332"/>
                    <a:pt x="37665" y="13332"/>
                    <a:pt x="37655" y="13332"/>
                  </a:cubicBezTo>
                  <a:cubicBezTo>
                    <a:pt x="37524" y="13338"/>
                    <a:pt x="37377" y="13343"/>
                    <a:pt x="37259" y="13347"/>
                  </a:cubicBezTo>
                  <a:cubicBezTo>
                    <a:pt x="37255" y="13347"/>
                    <a:pt x="37251" y="13347"/>
                    <a:pt x="37247" y="13347"/>
                  </a:cubicBezTo>
                  <a:cubicBezTo>
                    <a:pt x="37203" y="13347"/>
                    <a:pt x="37201" y="13339"/>
                    <a:pt x="37177" y="13335"/>
                  </a:cubicBezTo>
                  <a:cubicBezTo>
                    <a:pt x="37249" y="13331"/>
                    <a:pt x="37324" y="13328"/>
                    <a:pt x="37394" y="13324"/>
                  </a:cubicBezTo>
                  <a:cubicBezTo>
                    <a:pt x="37444" y="13324"/>
                    <a:pt x="37536" y="13321"/>
                    <a:pt x="37536" y="13321"/>
                  </a:cubicBezTo>
                  <a:cubicBezTo>
                    <a:pt x="37706" y="13282"/>
                    <a:pt x="38358" y="13288"/>
                    <a:pt x="38412" y="13276"/>
                  </a:cubicBezTo>
                  <a:cubicBezTo>
                    <a:pt x="38468" y="13256"/>
                    <a:pt x="38282" y="13255"/>
                    <a:pt x="38075" y="13255"/>
                  </a:cubicBezTo>
                  <a:cubicBezTo>
                    <a:pt x="38026" y="13255"/>
                    <a:pt x="37976" y="13255"/>
                    <a:pt x="37927" y="13255"/>
                  </a:cubicBezTo>
                  <a:cubicBezTo>
                    <a:pt x="37790" y="13255"/>
                    <a:pt x="37668" y="13254"/>
                    <a:pt x="37630" y="13247"/>
                  </a:cubicBezTo>
                  <a:cubicBezTo>
                    <a:pt x="37626" y="13246"/>
                    <a:pt x="37613" y="13245"/>
                    <a:pt x="37594" y="13245"/>
                  </a:cubicBezTo>
                  <a:cubicBezTo>
                    <a:pt x="37548" y="13245"/>
                    <a:pt x="37465" y="13248"/>
                    <a:pt x="37375" y="13254"/>
                  </a:cubicBezTo>
                  <a:lnTo>
                    <a:pt x="37375" y="13254"/>
                  </a:lnTo>
                  <a:cubicBezTo>
                    <a:pt x="37365" y="13254"/>
                    <a:pt x="37355" y="13253"/>
                    <a:pt x="37345" y="13253"/>
                  </a:cubicBezTo>
                  <a:lnTo>
                    <a:pt x="37345" y="13253"/>
                  </a:lnTo>
                  <a:cubicBezTo>
                    <a:pt x="37338" y="13254"/>
                    <a:pt x="37331" y="13256"/>
                    <a:pt x="37324" y="13257"/>
                  </a:cubicBezTo>
                  <a:cubicBezTo>
                    <a:pt x="37341" y="13256"/>
                    <a:pt x="37358" y="13255"/>
                    <a:pt x="37375" y="13254"/>
                  </a:cubicBezTo>
                  <a:lnTo>
                    <a:pt x="37375" y="13254"/>
                  </a:lnTo>
                  <a:cubicBezTo>
                    <a:pt x="37379" y="13254"/>
                    <a:pt x="37382" y="13254"/>
                    <a:pt x="37385" y="13254"/>
                  </a:cubicBezTo>
                  <a:cubicBezTo>
                    <a:pt x="37357" y="13256"/>
                    <a:pt x="37328" y="13259"/>
                    <a:pt x="37320" y="13259"/>
                  </a:cubicBezTo>
                  <a:cubicBezTo>
                    <a:pt x="37317" y="13259"/>
                    <a:pt x="37317" y="13259"/>
                    <a:pt x="37324" y="13257"/>
                  </a:cubicBezTo>
                  <a:lnTo>
                    <a:pt x="37324" y="13257"/>
                  </a:lnTo>
                  <a:cubicBezTo>
                    <a:pt x="37248" y="13264"/>
                    <a:pt x="37203" y="13265"/>
                    <a:pt x="37197" y="13265"/>
                  </a:cubicBezTo>
                  <a:lnTo>
                    <a:pt x="37197" y="13265"/>
                  </a:lnTo>
                  <a:cubicBezTo>
                    <a:pt x="37222" y="13262"/>
                    <a:pt x="37259" y="13256"/>
                    <a:pt x="37291" y="13251"/>
                  </a:cubicBezTo>
                  <a:cubicBezTo>
                    <a:pt x="37310" y="13252"/>
                    <a:pt x="37327" y="13253"/>
                    <a:pt x="37345" y="13253"/>
                  </a:cubicBezTo>
                  <a:lnTo>
                    <a:pt x="37345" y="13253"/>
                  </a:lnTo>
                  <a:cubicBezTo>
                    <a:pt x="37467" y="13229"/>
                    <a:pt x="37562" y="13211"/>
                    <a:pt x="37589" y="13197"/>
                  </a:cubicBezTo>
                  <a:cubicBezTo>
                    <a:pt x="37624" y="13178"/>
                    <a:pt x="37596" y="13160"/>
                    <a:pt x="37596" y="13141"/>
                  </a:cubicBezTo>
                  <a:lnTo>
                    <a:pt x="37596" y="13141"/>
                  </a:lnTo>
                  <a:cubicBezTo>
                    <a:pt x="37403" y="13151"/>
                    <a:pt x="37132" y="13156"/>
                    <a:pt x="37171" y="13179"/>
                  </a:cubicBezTo>
                  <a:cubicBezTo>
                    <a:pt x="37194" y="13194"/>
                    <a:pt x="37143" y="13207"/>
                    <a:pt x="36838" y="13226"/>
                  </a:cubicBezTo>
                  <a:cubicBezTo>
                    <a:pt x="36540" y="13246"/>
                    <a:pt x="36432" y="13272"/>
                    <a:pt x="36317" y="13296"/>
                  </a:cubicBezTo>
                  <a:cubicBezTo>
                    <a:pt x="36235" y="13310"/>
                    <a:pt x="36120" y="13332"/>
                    <a:pt x="35975" y="13359"/>
                  </a:cubicBezTo>
                  <a:cubicBezTo>
                    <a:pt x="35811" y="13344"/>
                    <a:pt x="35939" y="13309"/>
                    <a:pt x="36095" y="13272"/>
                  </a:cubicBezTo>
                  <a:cubicBezTo>
                    <a:pt x="36138" y="13262"/>
                    <a:pt x="36041" y="13260"/>
                    <a:pt x="36010" y="13256"/>
                  </a:cubicBezTo>
                  <a:lnTo>
                    <a:pt x="35682" y="13301"/>
                  </a:lnTo>
                  <a:cubicBezTo>
                    <a:pt x="35613" y="13343"/>
                    <a:pt x="35549" y="13385"/>
                    <a:pt x="35461" y="13428"/>
                  </a:cubicBezTo>
                  <a:cubicBezTo>
                    <a:pt x="35454" y="13432"/>
                    <a:pt x="35289" y="13453"/>
                    <a:pt x="35198" y="13466"/>
                  </a:cubicBezTo>
                  <a:cubicBezTo>
                    <a:pt x="35183" y="13463"/>
                    <a:pt x="35145" y="13463"/>
                    <a:pt x="35157" y="13457"/>
                  </a:cubicBezTo>
                  <a:cubicBezTo>
                    <a:pt x="35180" y="13447"/>
                    <a:pt x="35251" y="13431"/>
                    <a:pt x="35260" y="13421"/>
                  </a:cubicBezTo>
                  <a:cubicBezTo>
                    <a:pt x="35262" y="13417"/>
                    <a:pt x="35243" y="13413"/>
                    <a:pt x="35210" y="13413"/>
                  </a:cubicBezTo>
                  <a:cubicBezTo>
                    <a:pt x="35194" y="13413"/>
                    <a:pt x="35175" y="13414"/>
                    <a:pt x="35154" y="13416"/>
                  </a:cubicBezTo>
                  <a:cubicBezTo>
                    <a:pt x="35086" y="13422"/>
                    <a:pt x="34958" y="13441"/>
                    <a:pt x="34877" y="13453"/>
                  </a:cubicBezTo>
                  <a:cubicBezTo>
                    <a:pt x="34662" y="13490"/>
                    <a:pt x="34543" y="13525"/>
                    <a:pt x="34621" y="13525"/>
                  </a:cubicBezTo>
                  <a:cubicBezTo>
                    <a:pt x="34629" y="13525"/>
                    <a:pt x="34640" y="13524"/>
                    <a:pt x="34653" y="13524"/>
                  </a:cubicBezTo>
                  <a:cubicBezTo>
                    <a:pt x="34715" y="13520"/>
                    <a:pt x="34761" y="13519"/>
                    <a:pt x="34792" y="13519"/>
                  </a:cubicBezTo>
                  <a:cubicBezTo>
                    <a:pt x="34943" y="13519"/>
                    <a:pt x="34738" y="13556"/>
                    <a:pt x="34372" y="13615"/>
                  </a:cubicBezTo>
                  <a:cubicBezTo>
                    <a:pt x="34236" y="13637"/>
                    <a:pt x="34133" y="13663"/>
                    <a:pt x="33987" y="13696"/>
                  </a:cubicBezTo>
                  <a:cubicBezTo>
                    <a:pt x="34730" y="13588"/>
                    <a:pt x="34730" y="13591"/>
                    <a:pt x="35112" y="13522"/>
                  </a:cubicBezTo>
                  <a:cubicBezTo>
                    <a:pt x="35190" y="13507"/>
                    <a:pt x="35249" y="13493"/>
                    <a:pt x="35338" y="13481"/>
                  </a:cubicBezTo>
                  <a:cubicBezTo>
                    <a:pt x="35445" y="13466"/>
                    <a:pt x="35574" y="13456"/>
                    <a:pt x="35695" y="13446"/>
                  </a:cubicBezTo>
                  <a:lnTo>
                    <a:pt x="35695" y="13446"/>
                  </a:lnTo>
                  <a:cubicBezTo>
                    <a:pt x="35642" y="13459"/>
                    <a:pt x="35613" y="13469"/>
                    <a:pt x="35532" y="13482"/>
                  </a:cubicBezTo>
                  <a:cubicBezTo>
                    <a:pt x="35413" y="13502"/>
                    <a:pt x="35248" y="13528"/>
                    <a:pt x="35127" y="13547"/>
                  </a:cubicBezTo>
                  <a:cubicBezTo>
                    <a:pt x="34940" y="13580"/>
                    <a:pt x="34860" y="13598"/>
                    <a:pt x="34917" y="13598"/>
                  </a:cubicBezTo>
                  <a:cubicBezTo>
                    <a:pt x="34954" y="13598"/>
                    <a:pt x="35047" y="13591"/>
                    <a:pt x="35205" y="13575"/>
                  </a:cubicBezTo>
                  <a:cubicBezTo>
                    <a:pt x="35359" y="13560"/>
                    <a:pt x="35448" y="13555"/>
                    <a:pt x="35494" y="13555"/>
                  </a:cubicBezTo>
                  <a:cubicBezTo>
                    <a:pt x="35586" y="13555"/>
                    <a:pt x="35504" y="13577"/>
                    <a:pt x="35433" y="13585"/>
                  </a:cubicBezTo>
                  <a:cubicBezTo>
                    <a:pt x="35163" y="13624"/>
                    <a:pt x="35105" y="13636"/>
                    <a:pt x="35162" y="13636"/>
                  </a:cubicBezTo>
                  <a:cubicBezTo>
                    <a:pt x="35195" y="13636"/>
                    <a:pt x="35269" y="13632"/>
                    <a:pt x="35363" y="13627"/>
                  </a:cubicBezTo>
                  <a:cubicBezTo>
                    <a:pt x="35381" y="13625"/>
                    <a:pt x="35400" y="13625"/>
                    <a:pt x="35416" y="13625"/>
                  </a:cubicBezTo>
                  <a:cubicBezTo>
                    <a:pt x="35470" y="13625"/>
                    <a:pt x="35505" y="13631"/>
                    <a:pt x="35479" y="13635"/>
                  </a:cubicBezTo>
                  <a:cubicBezTo>
                    <a:pt x="35193" y="13682"/>
                    <a:pt x="35333" y="13685"/>
                    <a:pt x="35296" y="13707"/>
                  </a:cubicBezTo>
                  <a:cubicBezTo>
                    <a:pt x="35287" y="13712"/>
                    <a:pt x="35229" y="13727"/>
                    <a:pt x="35202" y="13730"/>
                  </a:cubicBezTo>
                  <a:cubicBezTo>
                    <a:pt x="34943" y="13756"/>
                    <a:pt x="34664" y="13805"/>
                    <a:pt x="34424" y="13822"/>
                  </a:cubicBezTo>
                  <a:cubicBezTo>
                    <a:pt x="34358" y="13826"/>
                    <a:pt x="34307" y="13829"/>
                    <a:pt x="34273" y="13829"/>
                  </a:cubicBezTo>
                  <a:cubicBezTo>
                    <a:pt x="34188" y="13829"/>
                    <a:pt x="34210" y="13815"/>
                    <a:pt x="34375" y="13781"/>
                  </a:cubicBezTo>
                  <a:cubicBezTo>
                    <a:pt x="34556" y="13746"/>
                    <a:pt x="34623" y="13730"/>
                    <a:pt x="34552" y="13730"/>
                  </a:cubicBezTo>
                  <a:cubicBezTo>
                    <a:pt x="34522" y="13730"/>
                    <a:pt x="34466" y="13733"/>
                    <a:pt x="34384" y="13738"/>
                  </a:cubicBezTo>
                  <a:cubicBezTo>
                    <a:pt x="34183" y="13753"/>
                    <a:pt x="34128" y="13741"/>
                    <a:pt x="33729" y="13812"/>
                  </a:cubicBezTo>
                  <a:cubicBezTo>
                    <a:pt x="33725" y="13813"/>
                    <a:pt x="33691" y="13814"/>
                    <a:pt x="33660" y="13814"/>
                  </a:cubicBezTo>
                  <a:cubicBezTo>
                    <a:pt x="33626" y="13814"/>
                    <a:pt x="33597" y="13812"/>
                    <a:pt x="33618" y="13806"/>
                  </a:cubicBezTo>
                  <a:cubicBezTo>
                    <a:pt x="33887" y="13730"/>
                    <a:pt x="33787" y="13709"/>
                    <a:pt x="33804" y="13671"/>
                  </a:cubicBezTo>
                  <a:cubicBezTo>
                    <a:pt x="33809" y="13662"/>
                    <a:pt x="33846" y="13647"/>
                    <a:pt x="33915" y="13630"/>
                  </a:cubicBezTo>
                  <a:cubicBezTo>
                    <a:pt x="34048" y="13595"/>
                    <a:pt x="34109" y="13580"/>
                    <a:pt x="34087" y="13580"/>
                  </a:cubicBezTo>
                  <a:cubicBezTo>
                    <a:pt x="34069" y="13580"/>
                    <a:pt x="34000" y="13589"/>
                    <a:pt x="33875" y="13606"/>
                  </a:cubicBezTo>
                  <a:cubicBezTo>
                    <a:pt x="33768" y="13621"/>
                    <a:pt x="33641" y="13637"/>
                    <a:pt x="33585" y="13640"/>
                  </a:cubicBezTo>
                  <a:cubicBezTo>
                    <a:pt x="33471" y="13646"/>
                    <a:pt x="33387" y="13650"/>
                    <a:pt x="33290" y="13655"/>
                  </a:cubicBezTo>
                  <a:cubicBezTo>
                    <a:pt x="32919" y="13730"/>
                    <a:pt x="32833" y="13788"/>
                    <a:pt x="32321" y="13886"/>
                  </a:cubicBezTo>
                  <a:cubicBezTo>
                    <a:pt x="32327" y="13909"/>
                    <a:pt x="32344" y="13924"/>
                    <a:pt x="32329" y="13946"/>
                  </a:cubicBezTo>
                  <a:cubicBezTo>
                    <a:pt x="32324" y="13952"/>
                    <a:pt x="32221" y="13987"/>
                    <a:pt x="32189" y="13994"/>
                  </a:cubicBezTo>
                  <a:cubicBezTo>
                    <a:pt x="32070" y="14018"/>
                    <a:pt x="31951" y="14043"/>
                    <a:pt x="31854" y="14064"/>
                  </a:cubicBezTo>
                  <a:cubicBezTo>
                    <a:pt x="31832" y="14068"/>
                    <a:pt x="31814" y="14069"/>
                    <a:pt x="31804" y="14069"/>
                  </a:cubicBezTo>
                  <a:cubicBezTo>
                    <a:pt x="31791" y="14069"/>
                    <a:pt x="31789" y="14067"/>
                    <a:pt x="31804" y="14062"/>
                  </a:cubicBezTo>
                  <a:cubicBezTo>
                    <a:pt x="31939" y="14012"/>
                    <a:pt x="32095" y="13959"/>
                    <a:pt x="32321" y="13886"/>
                  </a:cubicBezTo>
                  <a:lnTo>
                    <a:pt x="32321" y="13886"/>
                  </a:lnTo>
                  <a:cubicBezTo>
                    <a:pt x="32235" y="13905"/>
                    <a:pt x="32133" y="13927"/>
                    <a:pt x="32057" y="13943"/>
                  </a:cubicBezTo>
                  <a:cubicBezTo>
                    <a:pt x="31873" y="13989"/>
                    <a:pt x="31702" y="14040"/>
                    <a:pt x="31527" y="14090"/>
                  </a:cubicBezTo>
                  <a:cubicBezTo>
                    <a:pt x="31352" y="14140"/>
                    <a:pt x="31174" y="14172"/>
                    <a:pt x="30996" y="14230"/>
                  </a:cubicBezTo>
                  <a:cubicBezTo>
                    <a:pt x="30899" y="14262"/>
                    <a:pt x="30691" y="14333"/>
                    <a:pt x="30690" y="14334"/>
                  </a:cubicBezTo>
                  <a:cubicBezTo>
                    <a:pt x="30701" y="14333"/>
                    <a:pt x="30709" y="14332"/>
                    <a:pt x="30714" y="14332"/>
                  </a:cubicBezTo>
                  <a:cubicBezTo>
                    <a:pt x="30782" y="14332"/>
                    <a:pt x="30367" y="14467"/>
                    <a:pt x="30304" y="14508"/>
                  </a:cubicBezTo>
                  <a:cubicBezTo>
                    <a:pt x="30240" y="14545"/>
                    <a:pt x="30165" y="14578"/>
                    <a:pt x="29991" y="14634"/>
                  </a:cubicBezTo>
                  <a:cubicBezTo>
                    <a:pt x="29948" y="14649"/>
                    <a:pt x="29906" y="14658"/>
                    <a:pt x="29890" y="14658"/>
                  </a:cubicBezTo>
                  <a:cubicBezTo>
                    <a:pt x="29879" y="14658"/>
                    <a:pt x="29878" y="14655"/>
                    <a:pt x="29892" y="14646"/>
                  </a:cubicBezTo>
                  <a:cubicBezTo>
                    <a:pt x="30010" y="14581"/>
                    <a:pt x="30111" y="14525"/>
                    <a:pt x="30056" y="14525"/>
                  </a:cubicBezTo>
                  <a:cubicBezTo>
                    <a:pt x="30030" y="14525"/>
                    <a:pt x="29968" y="14538"/>
                    <a:pt x="29857" y="14568"/>
                  </a:cubicBezTo>
                  <a:cubicBezTo>
                    <a:pt x="29856" y="14569"/>
                    <a:pt x="29855" y="14569"/>
                    <a:pt x="29854" y="14569"/>
                  </a:cubicBezTo>
                  <a:cubicBezTo>
                    <a:pt x="29847" y="14569"/>
                    <a:pt x="29897" y="14541"/>
                    <a:pt x="29909" y="14536"/>
                  </a:cubicBezTo>
                  <a:cubicBezTo>
                    <a:pt x="30163" y="14450"/>
                    <a:pt x="30481" y="14311"/>
                    <a:pt x="30660" y="14289"/>
                  </a:cubicBezTo>
                  <a:cubicBezTo>
                    <a:pt x="30762" y="14258"/>
                    <a:pt x="30864" y="14225"/>
                    <a:pt x="30966" y="14194"/>
                  </a:cubicBezTo>
                  <a:cubicBezTo>
                    <a:pt x="30963" y="14191"/>
                    <a:pt x="30976" y="14182"/>
                    <a:pt x="30966" y="14182"/>
                  </a:cubicBezTo>
                  <a:cubicBezTo>
                    <a:pt x="30963" y="14182"/>
                    <a:pt x="30957" y="14183"/>
                    <a:pt x="30947" y="14186"/>
                  </a:cubicBezTo>
                  <a:cubicBezTo>
                    <a:pt x="30753" y="14237"/>
                    <a:pt x="30631" y="14244"/>
                    <a:pt x="30294" y="14367"/>
                  </a:cubicBezTo>
                  <a:cubicBezTo>
                    <a:pt x="30106" y="14428"/>
                    <a:pt x="29677" y="14543"/>
                    <a:pt x="29639" y="14543"/>
                  </a:cubicBezTo>
                  <a:cubicBezTo>
                    <a:pt x="29637" y="14543"/>
                    <a:pt x="29636" y="14542"/>
                    <a:pt x="29636" y="14542"/>
                  </a:cubicBezTo>
                  <a:cubicBezTo>
                    <a:pt x="29641" y="14535"/>
                    <a:pt x="29636" y="14531"/>
                    <a:pt x="29623" y="14531"/>
                  </a:cubicBezTo>
                  <a:cubicBezTo>
                    <a:pt x="29573" y="14531"/>
                    <a:pt x="29397" y="14584"/>
                    <a:pt x="29155" y="14686"/>
                  </a:cubicBezTo>
                  <a:cubicBezTo>
                    <a:pt x="29108" y="14709"/>
                    <a:pt x="29014" y="14754"/>
                    <a:pt x="29008" y="14756"/>
                  </a:cubicBezTo>
                  <a:cubicBezTo>
                    <a:pt x="29066" y="14742"/>
                    <a:pt x="29135" y="14723"/>
                    <a:pt x="29200" y="14705"/>
                  </a:cubicBezTo>
                  <a:lnTo>
                    <a:pt x="29200" y="14705"/>
                  </a:lnTo>
                  <a:cubicBezTo>
                    <a:pt x="29023" y="14786"/>
                    <a:pt x="28845" y="14868"/>
                    <a:pt x="28673" y="14948"/>
                  </a:cubicBezTo>
                  <a:cubicBezTo>
                    <a:pt x="28642" y="14964"/>
                    <a:pt x="28618" y="14982"/>
                    <a:pt x="28626" y="14982"/>
                  </a:cubicBezTo>
                  <a:cubicBezTo>
                    <a:pt x="28627" y="14982"/>
                    <a:pt x="28629" y="14982"/>
                    <a:pt x="28630" y="14982"/>
                  </a:cubicBezTo>
                  <a:cubicBezTo>
                    <a:pt x="28709" y="14956"/>
                    <a:pt x="28906" y="14884"/>
                    <a:pt x="28944" y="14884"/>
                  </a:cubicBezTo>
                  <a:cubicBezTo>
                    <a:pt x="28956" y="14884"/>
                    <a:pt x="28953" y="14891"/>
                    <a:pt x="28926" y="14908"/>
                  </a:cubicBezTo>
                  <a:cubicBezTo>
                    <a:pt x="28885" y="14934"/>
                    <a:pt x="28875" y="14945"/>
                    <a:pt x="28887" y="14945"/>
                  </a:cubicBezTo>
                  <a:cubicBezTo>
                    <a:pt x="28923" y="14945"/>
                    <a:pt x="29178" y="14835"/>
                    <a:pt x="29382" y="14758"/>
                  </a:cubicBezTo>
                  <a:cubicBezTo>
                    <a:pt x="29411" y="14748"/>
                    <a:pt x="29427" y="14745"/>
                    <a:pt x="29437" y="14745"/>
                  </a:cubicBezTo>
                  <a:cubicBezTo>
                    <a:pt x="29446" y="14745"/>
                    <a:pt x="29452" y="14747"/>
                    <a:pt x="29458" y="14748"/>
                  </a:cubicBezTo>
                  <a:cubicBezTo>
                    <a:pt x="29523" y="14754"/>
                    <a:pt x="29438" y="14807"/>
                    <a:pt x="29202" y="14930"/>
                  </a:cubicBezTo>
                  <a:cubicBezTo>
                    <a:pt x="28961" y="15010"/>
                    <a:pt x="28732" y="15083"/>
                    <a:pt x="28492" y="15179"/>
                  </a:cubicBezTo>
                  <a:cubicBezTo>
                    <a:pt x="28377" y="15224"/>
                    <a:pt x="28256" y="15279"/>
                    <a:pt x="28095" y="15373"/>
                  </a:cubicBezTo>
                  <a:cubicBezTo>
                    <a:pt x="27880" y="15501"/>
                    <a:pt x="27577" y="15648"/>
                    <a:pt x="27533" y="15663"/>
                  </a:cubicBezTo>
                  <a:cubicBezTo>
                    <a:pt x="27528" y="15664"/>
                    <a:pt x="27525" y="15664"/>
                    <a:pt x="27522" y="15664"/>
                  </a:cubicBezTo>
                  <a:cubicBezTo>
                    <a:pt x="27504" y="15664"/>
                    <a:pt x="27523" y="15642"/>
                    <a:pt x="27506" y="15642"/>
                  </a:cubicBezTo>
                  <a:cubicBezTo>
                    <a:pt x="27505" y="15642"/>
                    <a:pt x="27503" y="15642"/>
                    <a:pt x="27502" y="15642"/>
                  </a:cubicBezTo>
                  <a:cubicBezTo>
                    <a:pt x="27488" y="15644"/>
                    <a:pt x="27393" y="15692"/>
                    <a:pt x="27333" y="15727"/>
                  </a:cubicBezTo>
                  <a:cubicBezTo>
                    <a:pt x="27271" y="15764"/>
                    <a:pt x="27166" y="15832"/>
                    <a:pt x="27146" y="15850"/>
                  </a:cubicBezTo>
                  <a:cubicBezTo>
                    <a:pt x="27097" y="15889"/>
                    <a:pt x="27090" y="15917"/>
                    <a:pt x="27063" y="15933"/>
                  </a:cubicBezTo>
                  <a:cubicBezTo>
                    <a:pt x="26620" y="16228"/>
                    <a:pt x="26537" y="16328"/>
                    <a:pt x="26516" y="16360"/>
                  </a:cubicBezTo>
                  <a:cubicBezTo>
                    <a:pt x="26481" y="16418"/>
                    <a:pt x="26132" y="16640"/>
                    <a:pt x="26075" y="16699"/>
                  </a:cubicBezTo>
                  <a:cubicBezTo>
                    <a:pt x="25984" y="16757"/>
                    <a:pt x="25953" y="16773"/>
                    <a:pt x="25945" y="16773"/>
                  </a:cubicBezTo>
                  <a:cubicBezTo>
                    <a:pt x="25935" y="16773"/>
                    <a:pt x="25963" y="16746"/>
                    <a:pt x="25953" y="16746"/>
                  </a:cubicBezTo>
                  <a:cubicBezTo>
                    <a:pt x="25950" y="16746"/>
                    <a:pt x="25944" y="16748"/>
                    <a:pt x="25933" y="16753"/>
                  </a:cubicBezTo>
                  <a:cubicBezTo>
                    <a:pt x="25876" y="16784"/>
                    <a:pt x="25783" y="16838"/>
                    <a:pt x="25761" y="16843"/>
                  </a:cubicBezTo>
                  <a:cubicBezTo>
                    <a:pt x="25756" y="16844"/>
                    <a:pt x="25751" y="16845"/>
                    <a:pt x="25747" y="16845"/>
                  </a:cubicBezTo>
                  <a:cubicBezTo>
                    <a:pt x="25728" y="16845"/>
                    <a:pt x="25752" y="16815"/>
                    <a:pt x="25994" y="16654"/>
                  </a:cubicBezTo>
                  <a:cubicBezTo>
                    <a:pt x="26128" y="16563"/>
                    <a:pt x="26269" y="16466"/>
                    <a:pt x="26407" y="16372"/>
                  </a:cubicBezTo>
                  <a:lnTo>
                    <a:pt x="26407" y="16372"/>
                  </a:lnTo>
                  <a:cubicBezTo>
                    <a:pt x="26307" y="16432"/>
                    <a:pt x="26207" y="16494"/>
                    <a:pt x="26113" y="16553"/>
                  </a:cubicBezTo>
                  <a:cubicBezTo>
                    <a:pt x="26116" y="16550"/>
                    <a:pt x="26160" y="16512"/>
                    <a:pt x="26173" y="16500"/>
                  </a:cubicBezTo>
                  <a:cubicBezTo>
                    <a:pt x="26329" y="16335"/>
                    <a:pt x="26579" y="16109"/>
                    <a:pt x="26526" y="16079"/>
                  </a:cubicBezTo>
                  <a:lnTo>
                    <a:pt x="26526" y="16079"/>
                  </a:lnTo>
                  <a:cubicBezTo>
                    <a:pt x="26375" y="16182"/>
                    <a:pt x="26143" y="16331"/>
                    <a:pt x="26183" y="16331"/>
                  </a:cubicBezTo>
                  <a:cubicBezTo>
                    <a:pt x="26184" y="16331"/>
                    <a:pt x="26184" y="16331"/>
                    <a:pt x="26185" y="16331"/>
                  </a:cubicBezTo>
                  <a:cubicBezTo>
                    <a:pt x="26186" y="16331"/>
                    <a:pt x="26187" y="16330"/>
                    <a:pt x="26188" y="16330"/>
                  </a:cubicBezTo>
                  <a:cubicBezTo>
                    <a:pt x="26224" y="16330"/>
                    <a:pt x="26083" y="16431"/>
                    <a:pt x="25848" y="16588"/>
                  </a:cubicBezTo>
                  <a:cubicBezTo>
                    <a:pt x="25756" y="16650"/>
                    <a:pt x="25694" y="16692"/>
                    <a:pt x="25703" y="16692"/>
                  </a:cubicBezTo>
                  <a:cubicBezTo>
                    <a:pt x="25706" y="16692"/>
                    <a:pt x="25723" y="16684"/>
                    <a:pt x="25757" y="16666"/>
                  </a:cubicBezTo>
                  <a:cubicBezTo>
                    <a:pt x="25805" y="16640"/>
                    <a:pt x="25849" y="16620"/>
                    <a:pt x="25861" y="16620"/>
                  </a:cubicBezTo>
                  <a:cubicBezTo>
                    <a:pt x="25868" y="16620"/>
                    <a:pt x="25866" y="16626"/>
                    <a:pt x="25851" y="16638"/>
                  </a:cubicBezTo>
                  <a:cubicBezTo>
                    <a:pt x="25792" y="16691"/>
                    <a:pt x="25635" y="16813"/>
                    <a:pt x="25510" y="16897"/>
                  </a:cubicBezTo>
                  <a:cubicBezTo>
                    <a:pt x="25377" y="16987"/>
                    <a:pt x="25332" y="17012"/>
                    <a:pt x="25321" y="17012"/>
                  </a:cubicBezTo>
                  <a:cubicBezTo>
                    <a:pt x="25310" y="17012"/>
                    <a:pt x="25338" y="16983"/>
                    <a:pt x="25343" y="16974"/>
                  </a:cubicBezTo>
                  <a:cubicBezTo>
                    <a:pt x="25355" y="16952"/>
                    <a:pt x="25364" y="16937"/>
                    <a:pt x="25356" y="16937"/>
                  </a:cubicBezTo>
                  <a:cubicBezTo>
                    <a:pt x="25342" y="16937"/>
                    <a:pt x="25278" y="16983"/>
                    <a:pt x="25083" y="17119"/>
                  </a:cubicBezTo>
                  <a:cubicBezTo>
                    <a:pt x="24893" y="17252"/>
                    <a:pt x="24803" y="17308"/>
                    <a:pt x="24783" y="17308"/>
                  </a:cubicBezTo>
                  <a:cubicBezTo>
                    <a:pt x="24779" y="17308"/>
                    <a:pt x="24778" y="17306"/>
                    <a:pt x="24780" y="17300"/>
                  </a:cubicBezTo>
                  <a:cubicBezTo>
                    <a:pt x="24783" y="17290"/>
                    <a:pt x="24773" y="17287"/>
                    <a:pt x="24770" y="17283"/>
                  </a:cubicBezTo>
                  <a:cubicBezTo>
                    <a:pt x="24522" y="17444"/>
                    <a:pt x="24268" y="17631"/>
                    <a:pt x="24018" y="17778"/>
                  </a:cubicBezTo>
                  <a:cubicBezTo>
                    <a:pt x="23825" y="17893"/>
                    <a:pt x="23705" y="17958"/>
                    <a:pt x="23674" y="17958"/>
                  </a:cubicBezTo>
                  <a:cubicBezTo>
                    <a:pt x="23665" y="17958"/>
                    <a:pt x="23664" y="17953"/>
                    <a:pt x="23669" y="17943"/>
                  </a:cubicBezTo>
                  <a:cubicBezTo>
                    <a:pt x="23671" y="17940"/>
                    <a:pt x="23671" y="17938"/>
                    <a:pt x="23668" y="17938"/>
                  </a:cubicBezTo>
                  <a:cubicBezTo>
                    <a:pt x="23646" y="17938"/>
                    <a:pt x="23479" y="18053"/>
                    <a:pt x="23365" y="18131"/>
                  </a:cubicBezTo>
                  <a:cubicBezTo>
                    <a:pt x="23281" y="18189"/>
                    <a:pt x="23156" y="18282"/>
                    <a:pt x="23153" y="18290"/>
                  </a:cubicBezTo>
                  <a:cubicBezTo>
                    <a:pt x="23142" y="18324"/>
                    <a:pt x="23175" y="18332"/>
                    <a:pt x="23176" y="18358"/>
                  </a:cubicBezTo>
                  <a:cubicBezTo>
                    <a:pt x="23178" y="18362"/>
                    <a:pt x="23112" y="18414"/>
                    <a:pt x="23065" y="18446"/>
                  </a:cubicBezTo>
                  <a:cubicBezTo>
                    <a:pt x="22803" y="18627"/>
                    <a:pt x="22672" y="18726"/>
                    <a:pt x="22673" y="18742"/>
                  </a:cubicBezTo>
                  <a:cubicBezTo>
                    <a:pt x="22676" y="18754"/>
                    <a:pt x="22675" y="18767"/>
                    <a:pt x="22675" y="18794"/>
                  </a:cubicBezTo>
                  <a:cubicBezTo>
                    <a:pt x="22582" y="18845"/>
                    <a:pt x="22492" y="18894"/>
                    <a:pt x="22422" y="18933"/>
                  </a:cubicBezTo>
                  <a:cubicBezTo>
                    <a:pt x="22378" y="18956"/>
                    <a:pt x="22344" y="18979"/>
                    <a:pt x="22321" y="18979"/>
                  </a:cubicBezTo>
                  <a:cubicBezTo>
                    <a:pt x="22314" y="18979"/>
                    <a:pt x="22307" y="18976"/>
                    <a:pt x="22302" y="18970"/>
                  </a:cubicBezTo>
                  <a:cubicBezTo>
                    <a:pt x="22272" y="18949"/>
                    <a:pt x="22239" y="18930"/>
                    <a:pt x="22198" y="18908"/>
                  </a:cubicBezTo>
                  <a:cubicBezTo>
                    <a:pt x="22142" y="18885"/>
                    <a:pt x="22132" y="18870"/>
                    <a:pt x="21998" y="18830"/>
                  </a:cubicBezTo>
                  <a:cubicBezTo>
                    <a:pt x="21864" y="18788"/>
                    <a:pt x="22070" y="18811"/>
                    <a:pt x="21867" y="18749"/>
                  </a:cubicBezTo>
                  <a:cubicBezTo>
                    <a:pt x="21850" y="18744"/>
                    <a:pt x="21853" y="18742"/>
                    <a:pt x="21868" y="18742"/>
                  </a:cubicBezTo>
                  <a:cubicBezTo>
                    <a:pt x="21908" y="18742"/>
                    <a:pt x="22034" y="18757"/>
                    <a:pt x="22108" y="18764"/>
                  </a:cubicBezTo>
                  <a:cubicBezTo>
                    <a:pt x="22114" y="18766"/>
                    <a:pt x="22220" y="18795"/>
                    <a:pt x="22276" y="18810"/>
                  </a:cubicBezTo>
                  <a:cubicBezTo>
                    <a:pt x="22283" y="18814"/>
                    <a:pt x="22289" y="18815"/>
                    <a:pt x="22295" y="18815"/>
                  </a:cubicBezTo>
                  <a:cubicBezTo>
                    <a:pt x="22313" y="18815"/>
                    <a:pt x="22324" y="18798"/>
                    <a:pt x="22344" y="18794"/>
                  </a:cubicBezTo>
                  <a:cubicBezTo>
                    <a:pt x="22370" y="18779"/>
                    <a:pt x="22395" y="18764"/>
                    <a:pt x="22419" y="18751"/>
                  </a:cubicBezTo>
                  <a:lnTo>
                    <a:pt x="22522" y="18683"/>
                  </a:lnTo>
                  <a:cubicBezTo>
                    <a:pt x="22620" y="18617"/>
                    <a:pt x="22717" y="18546"/>
                    <a:pt x="22825" y="18467"/>
                  </a:cubicBezTo>
                  <a:cubicBezTo>
                    <a:pt x="22900" y="18410"/>
                    <a:pt x="22922" y="18390"/>
                    <a:pt x="22917" y="18390"/>
                  </a:cubicBezTo>
                  <a:cubicBezTo>
                    <a:pt x="22904" y="18390"/>
                    <a:pt x="22748" y="18490"/>
                    <a:pt x="22734" y="18490"/>
                  </a:cubicBezTo>
                  <a:cubicBezTo>
                    <a:pt x="22734" y="18490"/>
                    <a:pt x="22733" y="18490"/>
                    <a:pt x="22733" y="18489"/>
                  </a:cubicBezTo>
                  <a:cubicBezTo>
                    <a:pt x="22734" y="18487"/>
                    <a:pt x="22733" y="18486"/>
                    <a:pt x="22730" y="18486"/>
                  </a:cubicBezTo>
                  <a:cubicBezTo>
                    <a:pt x="22708" y="18486"/>
                    <a:pt x="22603" y="18542"/>
                    <a:pt x="22550" y="18563"/>
                  </a:cubicBezTo>
                  <a:cubicBezTo>
                    <a:pt x="22516" y="18574"/>
                    <a:pt x="22464" y="18605"/>
                    <a:pt x="22407" y="18643"/>
                  </a:cubicBezTo>
                  <a:cubicBezTo>
                    <a:pt x="22380" y="18660"/>
                    <a:pt x="22364" y="18673"/>
                    <a:pt x="22344" y="18692"/>
                  </a:cubicBezTo>
                  <a:cubicBezTo>
                    <a:pt x="22322" y="18708"/>
                    <a:pt x="22299" y="18742"/>
                    <a:pt x="22270" y="18742"/>
                  </a:cubicBezTo>
                  <a:lnTo>
                    <a:pt x="22176" y="18724"/>
                  </a:lnTo>
                  <a:cubicBezTo>
                    <a:pt x="22051" y="18695"/>
                    <a:pt x="21924" y="18667"/>
                    <a:pt x="21807" y="18641"/>
                  </a:cubicBezTo>
                  <a:cubicBezTo>
                    <a:pt x="21651" y="18606"/>
                    <a:pt x="21615" y="18597"/>
                    <a:pt x="21628" y="18597"/>
                  </a:cubicBezTo>
                  <a:cubicBezTo>
                    <a:pt x="21645" y="18597"/>
                    <a:pt x="21751" y="18614"/>
                    <a:pt x="21772" y="18614"/>
                  </a:cubicBezTo>
                  <a:cubicBezTo>
                    <a:pt x="21774" y="18614"/>
                    <a:pt x="21775" y="18614"/>
                    <a:pt x="21776" y="18614"/>
                  </a:cubicBezTo>
                  <a:cubicBezTo>
                    <a:pt x="21789" y="18610"/>
                    <a:pt x="21715" y="18586"/>
                    <a:pt x="21680" y="18571"/>
                  </a:cubicBezTo>
                  <a:cubicBezTo>
                    <a:pt x="21589" y="18554"/>
                    <a:pt x="21467" y="18530"/>
                    <a:pt x="21414" y="18520"/>
                  </a:cubicBezTo>
                  <a:cubicBezTo>
                    <a:pt x="21295" y="18504"/>
                    <a:pt x="21236" y="18505"/>
                    <a:pt x="21103" y="18486"/>
                  </a:cubicBezTo>
                  <a:cubicBezTo>
                    <a:pt x="21062" y="18480"/>
                    <a:pt x="21040" y="18477"/>
                    <a:pt x="21031" y="18477"/>
                  </a:cubicBezTo>
                  <a:cubicBezTo>
                    <a:pt x="21008" y="18477"/>
                    <a:pt x="21071" y="18494"/>
                    <a:pt x="21124" y="18511"/>
                  </a:cubicBezTo>
                  <a:cubicBezTo>
                    <a:pt x="21175" y="18527"/>
                    <a:pt x="21382" y="18576"/>
                    <a:pt x="21347" y="18576"/>
                  </a:cubicBezTo>
                  <a:cubicBezTo>
                    <a:pt x="21337" y="18576"/>
                    <a:pt x="21311" y="18572"/>
                    <a:pt x="21259" y="18564"/>
                  </a:cubicBezTo>
                  <a:cubicBezTo>
                    <a:pt x="21215" y="18557"/>
                    <a:pt x="21011" y="18505"/>
                    <a:pt x="20928" y="18482"/>
                  </a:cubicBezTo>
                  <a:cubicBezTo>
                    <a:pt x="20610" y="18390"/>
                    <a:pt x="20243" y="18299"/>
                    <a:pt x="19784" y="18201"/>
                  </a:cubicBezTo>
                  <a:cubicBezTo>
                    <a:pt x="19767" y="18196"/>
                    <a:pt x="19732" y="18186"/>
                    <a:pt x="19687" y="18174"/>
                  </a:cubicBezTo>
                  <a:cubicBezTo>
                    <a:pt x="19644" y="18161"/>
                    <a:pt x="19578" y="18143"/>
                    <a:pt x="19572" y="18137"/>
                  </a:cubicBezTo>
                  <a:cubicBezTo>
                    <a:pt x="19534" y="18120"/>
                    <a:pt x="19503" y="18105"/>
                    <a:pt x="19504" y="18104"/>
                  </a:cubicBezTo>
                  <a:cubicBezTo>
                    <a:pt x="19506" y="18102"/>
                    <a:pt x="19510" y="18102"/>
                    <a:pt x="19516" y="18102"/>
                  </a:cubicBezTo>
                  <a:cubicBezTo>
                    <a:pt x="19532" y="18102"/>
                    <a:pt x="19563" y="18106"/>
                    <a:pt x="19598" y="18112"/>
                  </a:cubicBezTo>
                  <a:cubicBezTo>
                    <a:pt x="19726" y="18140"/>
                    <a:pt x="19879" y="18174"/>
                    <a:pt x="19996" y="18201"/>
                  </a:cubicBezTo>
                  <a:cubicBezTo>
                    <a:pt x="20025" y="18208"/>
                    <a:pt x="20053" y="18215"/>
                    <a:pt x="20072" y="18221"/>
                  </a:cubicBezTo>
                  <a:cubicBezTo>
                    <a:pt x="20166" y="18240"/>
                    <a:pt x="20294" y="18267"/>
                    <a:pt x="20338" y="18273"/>
                  </a:cubicBezTo>
                  <a:cubicBezTo>
                    <a:pt x="20343" y="18273"/>
                    <a:pt x="20347" y="18274"/>
                    <a:pt x="20351" y="18274"/>
                  </a:cubicBezTo>
                  <a:cubicBezTo>
                    <a:pt x="20373" y="18274"/>
                    <a:pt x="20355" y="18261"/>
                    <a:pt x="20310" y="18249"/>
                  </a:cubicBezTo>
                  <a:cubicBezTo>
                    <a:pt x="20184" y="18214"/>
                    <a:pt x="19872" y="18151"/>
                    <a:pt x="19962" y="18148"/>
                  </a:cubicBezTo>
                  <a:cubicBezTo>
                    <a:pt x="19893" y="18133"/>
                    <a:pt x="19791" y="18111"/>
                    <a:pt x="19762" y="18105"/>
                  </a:cubicBezTo>
                  <a:cubicBezTo>
                    <a:pt x="19692" y="18095"/>
                    <a:pt x="19639" y="18096"/>
                    <a:pt x="19597" y="18089"/>
                  </a:cubicBezTo>
                  <a:cubicBezTo>
                    <a:pt x="19505" y="18072"/>
                    <a:pt x="19439" y="18065"/>
                    <a:pt x="19393" y="18065"/>
                  </a:cubicBezTo>
                  <a:cubicBezTo>
                    <a:pt x="19333" y="18065"/>
                    <a:pt x="19307" y="18078"/>
                    <a:pt x="19303" y="18098"/>
                  </a:cubicBezTo>
                  <a:cubicBezTo>
                    <a:pt x="19301" y="18106"/>
                    <a:pt x="19289" y="18111"/>
                    <a:pt x="19262" y="18111"/>
                  </a:cubicBezTo>
                  <a:cubicBezTo>
                    <a:pt x="19230" y="18111"/>
                    <a:pt x="19176" y="18104"/>
                    <a:pt x="19094" y="18087"/>
                  </a:cubicBezTo>
                  <a:cubicBezTo>
                    <a:pt x="19117" y="18067"/>
                    <a:pt x="19144" y="18046"/>
                    <a:pt x="19178" y="18023"/>
                  </a:cubicBezTo>
                  <a:cubicBezTo>
                    <a:pt x="19108" y="18017"/>
                    <a:pt x="19066" y="18014"/>
                    <a:pt x="19038" y="18011"/>
                  </a:cubicBezTo>
                  <a:cubicBezTo>
                    <a:pt x="18898" y="18005"/>
                    <a:pt x="18801" y="18005"/>
                    <a:pt x="18721" y="17983"/>
                  </a:cubicBezTo>
                  <a:cubicBezTo>
                    <a:pt x="18738" y="17964"/>
                    <a:pt x="18779" y="17926"/>
                    <a:pt x="18860" y="17855"/>
                  </a:cubicBezTo>
                  <a:cubicBezTo>
                    <a:pt x="18894" y="17827"/>
                    <a:pt x="18914" y="17800"/>
                    <a:pt x="18920" y="17786"/>
                  </a:cubicBezTo>
                  <a:cubicBezTo>
                    <a:pt x="18921" y="17785"/>
                    <a:pt x="18920" y="17784"/>
                    <a:pt x="18920" y="17784"/>
                  </a:cubicBezTo>
                  <a:cubicBezTo>
                    <a:pt x="18914" y="17784"/>
                    <a:pt x="18874" y="17806"/>
                    <a:pt x="18851" y="17818"/>
                  </a:cubicBezTo>
                  <a:lnTo>
                    <a:pt x="18782" y="17881"/>
                  </a:lnTo>
                  <a:cubicBezTo>
                    <a:pt x="18769" y="17885"/>
                    <a:pt x="18739" y="17896"/>
                    <a:pt x="18730" y="17896"/>
                  </a:cubicBezTo>
                  <a:cubicBezTo>
                    <a:pt x="18727" y="17896"/>
                    <a:pt x="18727" y="17895"/>
                    <a:pt x="18732" y="17890"/>
                  </a:cubicBezTo>
                  <a:cubicBezTo>
                    <a:pt x="18765" y="17858"/>
                    <a:pt x="18763" y="17851"/>
                    <a:pt x="18751" y="17851"/>
                  </a:cubicBezTo>
                  <a:cubicBezTo>
                    <a:pt x="18741" y="17851"/>
                    <a:pt x="18724" y="17856"/>
                    <a:pt x="18714" y="17856"/>
                  </a:cubicBezTo>
                  <a:cubicBezTo>
                    <a:pt x="18711" y="17856"/>
                    <a:pt x="18710" y="17856"/>
                    <a:pt x="18708" y="17855"/>
                  </a:cubicBezTo>
                  <a:cubicBezTo>
                    <a:pt x="18728" y="17833"/>
                    <a:pt x="18780" y="17787"/>
                    <a:pt x="18772" y="17787"/>
                  </a:cubicBezTo>
                  <a:cubicBezTo>
                    <a:pt x="18772" y="17787"/>
                    <a:pt x="18772" y="17787"/>
                    <a:pt x="18771" y="17787"/>
                  </a:cubicBezTo>
                  <a:cubicBezTo>
                    <a:pt x="18765" y="17788"/>
                    <a:pt x="18761" y="17789"/>
                    <a:pt x="18757" y="17789"/>
                  </a:cubicBezTo>
                  <a:cubicBezTo>
                    <a:pt x="18711" y="17789"/>
                    <a:pt x="18894" y="17683"/>
                    <a:pt x="18964" y="17631"/>
                  </a:cubicBezTo>
                  <a:cubicBezTo>
                    <a:pt x="18970" y="17643"/>
                    <a:pt x="19005" y="17636"/>
                    <a:pt x="18974" y="17671"/>
                  </a:cubicBezTo>
                  <a:cubicBezTo>
                    <a:pt x="18960" y="17688"/>
                    <a:pt x="18954" y="17697"/>
                    <a:pt x="18959" y="17697"/>
                  </a:cubicBezTo>
                  <a:cubicBezTo>
                    <a:pt x="18964" y="17697"/>
                    <a:pt x="18983" y="17686"/>
                    <a:pt x="19017" y="17665"/>
                  </a:cubicBezTo>
                  <a:cubicBezTo>
                    <a:pt x="19077" y="17626"/>
                    <a:pt x="19105" y="17611"/>
                    <a:pt x="19115" y="17611"/>
                  </a:cubicBezTo>
                  <a:cubicBezTo>
                    <a:pt x="19125" y="17611"/>
                    <a:pt x="19112" y="17629"/>
                    <a:pt x="19091" y="17655"/>
                  </a:cubicBezTo>
                  <a:cubicBezTo>
                    <a:pt x="19089" y="17656"/>
                    <a:pt x="19089" y="17657"/>
                    <a:pt x="19090" y="17657"/>
                  </a:cubicBezTo>
                  <a:cubicBezTo>
                    <a:pt x="19096" y="17657"/>
                    <a:pt x="19132" y="17640"/>
                    <a:pt x="19154" y="17625"/>
                  </a:cubicBezTo>
                  <a:cubicBezTo>
                    <a:pt x="19183" y="17605"/>
                    <a:pt x="19251" y="17546"/>
                    <a:pt x="19251" y="17546"/>
                  </a:cubicBezTo>
                  <a:cubicBezTo>
                    <a:pt x="19236" y="17542"/>
                    <a:pt x="19254" y="17521"/>
                    <a:pt x="19289" y="17490"/>
                  </a:cubicBezTo>
                  <a:cubicBezTo>
                    <a:pt x="19336" y="17453"/>
                    <a:pt x="19400" y="17403"/>
                    <a:pt x="19463" y="17355"/>
                  </a:cubicBezTo>
                  <a:cubicBezTo>
                    <a:pt x="19498" y="17328"/>
                    <a:pt x="19561" y="17290"/>
                    <a:pt x="19562" y="17290"/>
                  </a:cubicBezTo>
                  <a:lnTo>
                    <a:pt x="19562" y="17290"/>
                  </a:lnTo>
                  <a:cubicBezTo>
                    <a:pt x="19562" y="17290"/>
                    <a:pt x="19562" y="17290"/>
                    <a:pt x="19561" y="17290"/>
                  </a:cubicBezTo>
                  <a:cubicBezTo>
                    <a:pt x="19473" y="17367"/>
                    <a:pt x="19448" y="17395"/>
                    <a:pt x="19456" y="17395"/>
                  </a:cubicBezTo>
                  <a:cubicBezTo>
                    <a:pt x="19477" y="17395"/>
                    <a:pt x="19686" y="17244"/>
                    <a:pt x="19710" y="17244"/>
                  </a:cubicBezTo>
                  <a:cubicBezTo>
                    <a:pt x="19713" y="17244"/>
                    <a:pt x="19713" y="17247"/>
                    <a:pt x="19710" y="17252"/>
                  </a:cubicBezTo>
                  <a:cubicBezTo>
                    <a:pt x="19862" y="17116"/>
                    <a:pt x="20073" y="16932"/>
                    <a:pt x="20093" y="16903"/>
                  </a:cubicBezTo>
                  <a:cubicBezTo>
                    <a:pt x="20131" y="16837"/>
                    <a:pt x="20381" y="16628"/>
                    <a:pt x="20597" y="16438"/>
                  </a:cubicBezTo>
                  <a:cubicBezTo>
                    <a:pt x="20684" y="16363"/>
                    <a:pt x="20818" y="16250"/>
                    <a:pt x="20858" y="16209"/>
                  </a:cubicBezTo>
                  <a:cubicBezTo>
                    <a:pt x="20866" y="16200"/>
                    <a:pt x="20867" y="16197"/>
                    <a:pt x="20864" y="16197"/>
                  </a:cubicBezTo>
                  <a:cubicBezTo>
                    <a:pt x="20857" y="16197"/>
                    <a:pt x="20823" y="16218"/>
                    <a:pt x="20816" y="16218"/>
                  </a:cubicBezTo>
                  <a:cubicBezTo>
                    <a:pt x="20814" y="16218"/>
                    <a:pt x="20815" y="16216"/>
                    <a:pt x="20822" y="16209"/>
                  </a:cubicBezTo>
                  <a:cubicBezTo>
                    <a:pt x="21009" y="16014"/>
                    <a:pt x="21342" y="15729"/>
                    <a:pt x="21707" y="15421"/>
                  </a:cubicBezTo>
                  <a:cubicBezTo>
                    <a:pt x="21707" y="15421"/>
                    <a:pt x="21709" y="15416"/>
                    <a:pt x="21706" y="15416"/>
                  </a:cubicBezTo>
                  <a:cubicBezTo>
                    <a:pt x="21705" y="15416"/>
                    <a:pt x="21703" y="15417"/>
                    <a:pt x="21701" y="15419"/>
                  </a:cubicBezTo>
                  <a:cubicBezTo>
                    <a:pt x="21659" y="15446"/>
                    <a:pt x="21615" y="15476"/>
                    <a:pt x="21571" y="15505"/>
                  </a:cubicBezTo>
                  <a:lnTo>
                    <a:pt x="21849" y="15261"/>
                  </a:lnTo>
                  <a:lnTo>
                    <a:pt x="21849" y="15261"/>
                  </a:lnTo>
                  <a:cubicBezTo>
                    <a:pt x="21849" y="15262"/>
                    <a:pt x="21848" y="15262"/>
                    <a:pt x="21848" y="15263"/>
                  </a:cubicBezTo>
                  <a:cubicBezTo>
                    <a:pt x="21843" y="15270"/>
                    <a:pt x="21847" y="15270"/>
                    <a:pt x="21852" y="15270"/>
                  </a:cubicBezTo>
                  <a:cubicBezTo>
                    <a:pt x="21853" y="15270"/>
                    <a:pt x="21854" y="15270"/>
                    <a:pt x="21855" y="15270"/>
                  </a:cubicBezTo>
                  <a:cubicBezTo>
                    <a:pt x="21867" y="15270"/>
                    <a:pt x="21873" y="15276"/>
                    <a:pt x="21705" y="15423"/>
                  </a:cubicBezTo>
                  <a:cubicBezTo>
                    <a:pt x="21611" y="15516"/>
                    <a:pt x="21518" y="15605"/>
                    <a:pt x="21420" y="15702"/>
                  </a:cubicBezTo>
                  <a:cubicBezTo>
                    <a:pt x="21374" y="15744"/>
                    <a:pt x="21312" y="15801"/>
                    <a:pt x="21258" y="15850"/>
                  </a:cubicBezTo>
                  <a:cubicBezTo>
                    <a:pt x="21360" y="15769"/>
                    <a:pt x="21401" y="15741"/>
                    <a:pt x="21409" y="15741"/>
                  </a:cubicBezTo>
                  <a:cubicBezTo>
                    <a:pt x="21428" y="15741"/>
                    <a:pt x="21255" y="15903"/>
                    <a:pt x="21271" y="15903"/>
                  </a:cubicBezTo>
                  <a:cubicBezTo>
                    <a:pt x="21274" y="15903"/>
                    <a:pt x="21288" y="15895"/>
                    <a:pt x="21317" y="15873"/>
                  </a:cubicBezTo>
                  <a:cubicBezTo>
                    <a:pt x="21382" y="15825"/>
                    <a:pt x="21411" y="15806"/>
                    <a:pt x="21416" y="15806"/>
                  </a:cubicBezTo>
                  <a:cubicBezTo>
                    <a:pt x="21431" y="15806"/>
                    <a:pt x="21297" y="15926"/>
                    <a:pt x="21239" y="15978"/>
                  </a:cubicBezTo>
                  <a:cubicBezTo>
                    <a:pt x="21102" y="16094"/>
                    <a:pt x="20927" y="16242"/>
                    <a:pt x="20772" y="16373"/>
                  </a:cubicBezTo>
                  <a:cubicBezTo>
                    <a:pt x="20640" y="16483"/>
                    <a:pt x="20638" y="16493"/>
                    <a:pt x="20650" y="16493"/>
                  </a:cubicBezTo>
                  <a:cubicBezTo>
                    <a:pt x="20652" y="16493"/>
                    <a:pt x="20655" y="16492"/>
                    <a:pt x="20658" y="16492"/>
                  </a:cubicBezTo>
                  <a:cubicBezTo>
                    <a:pt x="20662" y="16492"/>
                    <a:pt x="20664" y="16494"/>
                    <a:pt x="20661" y="16500"/>
                  </a:cubicBezTo>
                  <a:cubicBezTo>
                    <a:pt x="20775" y="16416"/>
                    <a:pt x="20911" y="16316"/>
                    <a:pt x="20997" y="16253"/>
                  </a:cubicBezTo>
                  <a:cubicBezTo>
                    <a:pt x="21084" y="16195"/>
                    <a:pt x="21114" y="16188"/>
                    <a:pt x="21184" y="16142"/>
                  </a:cubicBezTo>
                  <a:cubicBezTo>
                    <a:pt x="21200" y="16131"/>
                    <a:pt x="21293" y="16053"/>
                    <a:pt x="21351" y="16006"/>
                  </a:cubicBezTo>
                  <a:lnTo>
                    <a:pt x="21351" y="16006"/>
                  </a:lnTo>
                  <a:cubicBezTo>
                    <a:pt x="21350" y="16006"/>
                    <a:pt x="21349" y="16006"/>
                    <a:pt x="21348" y="16006"/>
                  </a:cubicBezTo>
                  <a:cubicBezTo>
                    <a:pt x="21316" y="16006"/>
                    <a:pt x="21567" y="15786"/>
                    <a:pt x="21651" y="15695"/>
                  </a:cubicBezTo>
                  <a:cubicBezTo>
                    <a:pt x="21662" y="15683"/>
                    <a:pt x="21664" y="15677"/>
                    <a:pt x="21660" y="15677"/>
                  </a:cubicBezTo>
                  <a:cubicBezTo>
                    <a:pt x="21656" y="15677"/>
                    <a:pt x="21648" y="15681"/>
                    <a:pt x="21636" y="15691"/>
                  </a:cubicBezTo>
                  <a:cubicBezTo>
                    <a:pt x="21579" y="15738"/>
                    <a:pt x="21498" y="15803"/>
                    <a:pt x="21426" y="15860"/>
                  </a:cubicBezTo>
                  <a:cubicBezTo>
                    <a:pt x="21389" y="15895"/>
                    <a:pt x="21351" y="15931"/>
                    <a:pt x="21308" y="15970"/>
                  </a:cubicBezTo>
                  <a:cubicBezTo>
                    <a:pt x="21262" y="16010"/>
                    <a:pt x="21186" y="16072"/>
                    <a:pt x="21162" y="16088"/>
                  </a:cubicBezTo>
                  <a:cubicBezTo>
                    <a:pt x="21157" y="16092"/>
                    <a:pt x="21154" y="16093"/>
                    <a:pt x="21152" y="16093"/>
                  </a:cubicBezTo>
                  <a:cubicBezTo>
                    <a:pt x="21146" y="16093"/>
                    <a:pt x="21162" y="16072"/>
                    <a:pt x="21165" y="16069"/>
                  </a:cubicBezTo>
                  <a:cubicBezTo>
                    <a:pt x="21540" y="15753"/>
                    <a:pt x="21661" y="15623"/>
                    <a:pt x="21683" y="15569"/>
                  </a:cubicBezTo>
                  <a:cubicBezTo>
                    <a:pt x="21933" y="15352"/>
                    <a:pt x="22027" y="15254"/>
                    <a:pt x="22071" y="15190"/>
                  </a:cubicBezTo>
                  <a:cubicBezTo>
                    <a:pt x="22080" y="15179"/>
                    <a:pt x="22120" y="15139"/>
                    <a:pt x="22152" y="15110"/>
                  </a:cubicBezTo>
                  <a:cubicBezTo>
                    <a:pt x="22237" y="15033"/>
                    <a:pt x="22447" y="14890"/>
                    <a:pt x="22465" y="14890"/>
                  </a:cubicBezTo>
                  <a:cubicBezTo>
                    <a:pt x="22466" y="14890"/>
                    <a:pt x="22466" y="14891"/>
                    <a:pt x="22466" y="14892"/>
                  </a:cubicBezTo>
                  <a:cubicBezTo>
                    <a:pt x="22452" y="14927"/>
                    <a:pt x="22452" y="14951"/>
                    <a:pt x="22447" y="14979"/>
                  </a:cubicBezTo>
                  <a:cubicBezTo>
                    <a:pt x="22561" y="14883"/>
                    <a:pt x="22741" y="14713"/>
                    <a:pt x="22764" y="14713"/>
                  </a:cubicBezTo>
                  <a:cubicBezTo>
                    <a:pt x="22765" y="14713"/>
                    <a:pt x="22765" y="14714"/>
                    <a:pt x="22766" y="14714"/>
                  </a:cubicBezTo>
                  <a:cubicBezTo>
                    <a:pt x="22768" y="14715"/>
                    <a:pt x="22770" y="14715"/>
                    <a:pt x="22772" y="14715"/>
                  </a:cubicBezTo>
                  <a:cubicBezTo>
                    <a:pt x="22793" y="14715"/>
                    <a:pt x="22849" y="14683"/>
                    <a:pt x="23004" y="14556"/>
                  </a:cubicBezTo>
                  <a:cubicBezTo>
                    <a:pt x="23179" y="14415"/>
                    <a:pt x="23737" y="13906"/>
                    <a:pt x="23837" y="13794"/>
                  </a:cubicBezTo>
                  <a:cubicBezTo>
                    <a:pt x="23848" y="13782"/>
                    <a:pt x="23850" y="13777"/>
                    <a:pt x="23846" y="13777"/>
                  </a:cubicBezTo>
                  <a:cubicBezTo>
                    <a:pt x="23834" y="13777"/>
                    <a:pt x="23771" y="13818"/>
                    <a:pt x="23706" y="13869"/>
                  </a:cubicBezTo>
                  <a:cubicBezTo>
                    <a:pt x="23550" y="13993"/>
                    <a:pt x="23612" y="13961"/>
                    <a:pt x="23569" y="14005"/>
                  </a:cubicBezTo>
                  <a:cubicBezTo>
                    <a:pt x="23510" y="14061"/>
                    <a:pt x="23422" y="14146"/>
                    <a:pt x="23348" y="14218"/>
                  </a:cubicBezTo>
                  <a:cubicBezTo>
                    <a:pt x="23316" y="14237"/>
                    <a:pt x="23145" y="14387"/>
                    <a:pt x="23132" y="14387"/>
                  </a:cubicBezTo>
                  <a:cubicBezTo>
                    <a:pt x="23127" y="14387"/>
                    <a:pt x="23139" y="14372"/>
                    <a:pt x="23178" y="14331"/>
                  </a:cubicBezTo>
                  <a:cubicBezTo>
                    <a:pt x="23227" y="14279"/>
                    <a:pt x="23252" y="14250"/>
                    <a:pt x="23246" y="14250"/>
                  </a:cubicBezTo>
                  <a:cubicBezTo>
                    <a:pt x="23238" y="14250"/>
                    <a:pt x="23173" y="14303"/>
                    <a:pt x="23035" y="14423"/>
                  </a:cubicBezTo>
                  <a:cubicBezTo>
                    <a:pt x="22988" y="14464"/>
                    <a:pt x="22915" y="14517"/>
                    <a:pt x="22909" y="14517"/>
                  </a:cubicBezTo>
                  <a:cubicBezTo>
                    <a:pt x="22909" y="14517"/>
                    <a:pt x="22909" y="14517"/>
                    <a:pt x="22909" y="14517"/>
                  </a:cubicBezTo>
                  <a:cubicBezTo>
                    <a:pt x="22906" y="14512"/>
                    <a:pt x="22966" y="14450"/>
                    <a:pt x="23019" y="14400"/>
                  </a:cubicBezTo>
                  <a:cubicBezTo>
                    <a:pt x="23088" y="14339"/>
                    <a:pt x="23181" y="14255"/>
                    <a:pt x="23253" y="14192"/>
                  </a:cubicBezTo>
                  <a:cubicBezTo>
                    <a:pt x="23381" y="14071"/>
                    <a:pt x="23435" y="14015"/>
                    <a:pt x="23422" y="14015"/>
                  </a:cubicBezTo>
                  <a:cubicBezTo>
                    <a:pt x="23415" y="14015"/>
                    <a:pt x="23379" y="14039"/>
                    <a:pt x="23319" y="14083"/>
                  </a:cubicBezTo>
                  <a:cubicBezTo>
                    <a:pt x="23270" y="14118"/>
                    <a:pt x="23213" y="14155"/>
                    <a:pt x="23204" y="14155"/>
                  </a:cubicBezTo>
                  <a:cubicBezTo>
                    <a:pt x="23201" y="14155"/>
                    <a:pt x="23202" y="14151"/>
                    <a:pt x="23212" y="14142"/>
                  </a:cubicBezTo>
                  <a:cubicBezTo>
                    <a:pt x="23312" y="14037"/>
                    <a:pt x="23425" y="13949"/>
                    <a:pt x="23535" y="13861"/>
                  </a:cubicBezTo>
                  <a:cubicBezTo>
                    <a:pt x="23631" y="13780"/>
                    <a:pt x="23752" y="13680"/>
                    <a:pt x="23866" y="13581"/>
                  </a:cubicBezTo>
                  <a:cubicBezTo>
                    <a:pt x="23930" y="13525"/>
                    <a:pt x="24006" y="13454"/>
                    <a:pt x="24078" y="13390"/>
                  </a:cubicBezTo>
                  <a:lnTo>
                    <a:pt x="24078" y="13390"/>
                  </a:lnTo>
                  <a:cubicBezTo>
                    <a:pt x="24053" y="13406"/>
                    <a:pt x="24011" y="13439"/>
                    <a:pt x="24004" y="13439"/>
                  </a:cubicBezTo>
                  <a:cubicBezTo>
                    <a:pt x="24004" y="13439"/>
                    <a:pt x="24003" y="13439"/>
                    <a:pt x="24003" y="13438"/>
                  </a:cubicBezTo>
                  <a:cubicBezTo>
                    <a:pt x="23994" y="13429"/>
                    <a:pt x="23960" y="13431"/>
                    <a:pt x="24012" y="13382"/>
                  </a:cubicBezTo>
                  <a:cubicBezTo>
                    <a:pt x="24215" y="13190"/>
                    <a:pt x="24278" y="13123"/>
                    <a:pt x="24265" y="13123"/>
                  </a:cubicBezTo>
                  <a:cubicBezTo>
                    <a:pt x="24254" y="13123"/>
                    <a:pt x="24180" y="13178"/>
                    <a:pt x="24093" y="13243"/>
                  </a:cubicBezTo>
                  <a:cubicBezTo>
                    <a:pt x="24061" y="13266"/>
                    <a:pt x="24044" y="13277"/>
                    <a:pt x="24040" y="13277"/>
                  </a:cubicBezTo>
                  <a:cubicBezTo>
                    <a:pt x="24027" y="13277"/>
                    <a:pt x="24124" y="13185"/>
                    <a:pt x="24293" y="13031"/>
                  </a:cubicBezTo>
                  <a:cubicBezTo>
                    <a:pt x="24458" y="12882"/>
                    <a:pt x="24512" y="12838"/>
                    <a:pt x="24537" y="12835"/>
                  </a:cubicBezTo>
                  <a:cubicBezTo>
                    <a:pt x="24538" y="12835"/>
                    <a:pt x="24538" y="12835"/>
                    <a:pt x="24538" y="12835"/>
                  </a:cubicBezTo>
                  <a:cubicBezTo>
                    <a:pt x="24548" y="12835"/>
                    <a:pt x="24513" y="12879"/>
                    <a:pt x="24524" y="12879"/>
                  </a:cubicBezTo>
                  <a:cubicBezTo>
                    <a:pt x="24534" y="12879"/>
                    <a:pt x="24582" y="12843"/>
                    <a:pt x="24734" y="12707"/>
                  </a:cubicBezTo>
                  <a:cubicBezTo>
                    <a:pt x="24873" y="12586"/>
                    <a:pt x="25004" y="12472"/>
                    <a:pt x="25142" y="12354"/>
                  </a:cubicBezTo>
                  <a:cubicBezTo>
                    <a:pt x="25154" y="12349"/>
                    <a:pt x="25166" y="12326"/>
                    <a:pt x="25181" y="12311"/>
                  </a:cubicBezTo>
                  <a:lnTo>
                    <a:pt x="25181" y="12311"/>
                  </a:lnTo>
                  <a:cubicBezTo>
                    <a:pt x="25164" y="12317"/>
                    <a:pt x="25154" y="12320"/>
                    <a:pt x="25150" y="12320"/>
                  </a:cubicBezTo>
                  <a:cubicBezTo>
                    <a:pt x="25137" y="12320"/>
                    <a:pt x="25156" y="12302"/>
                    <a:pt x="25176" y="12270"/>
                  </a:cubicBezTo>
                  <a:cubicBezTo>
                    <a:pt x="25218" y="12254"/>
                    <a:pt x="25277" y="12257"/>
                    <a:pt x="25174" y="12242"/>
                  </a:cubicBezTo>
                  <a:cubicBezTo>
                    <a:pt x="25075" y="12326"/>
                    <a:pt x="25051" y="12337"/>
                    <a:pt x="25038" y="12337"/>
                  </a:cubicBezTo>
                  <a:cubicBezTo>
                    <a:pt x="25034" y="12337"/>
                    <a:pt x="25031" y="12335"/>
                    <a:pt x="25027" y="12335"/>
                  </a:cubicBezTo>
                  <a:cubicBezTo>
                    <a:pt x="25015" y="12335"/>
                    <a:pt x="24996" y="12344"/>
                    <a:pt x="24920" y="12408"/>
                  </a:cubicBezTo>
                  <a:cubicBezTo>
                    <a:pt x="24852" y="12467"/>
                    <a:pt x="24832" y="12467"/>
                    <a:pt x="24730" y="12538"/>
                  </a:cubicBezTo>
                  <a:lnTo>
                    <a:pt x="24730" y="12538"/>
                  </a:lnTo>
                  <a:cubicBezTo>
                    <a:pt x="24750" y="12518"/>
                    <a:pt x="24772" y="12496"/>
                    <a:pt x="24776" y="12492"/>
                  </a:cubicBezTo>
                  <a:lnTo>
                    <a:pt x="24776" y="12492"/>
                  </a:lnTo>
                  <a:cubicBezTo>
                    <a:pt x="24749" y="12515"/>
                    <a:pt x="24722" y="12539"/>
                    <a:pt x="24696" y="12563"/>
                  </a:cubicBezTo>
                  <a:cubicBezTo>
                    <a:pt x="24709" y="12554"/>
                    <a:pt x="24720" y="12546"/>
                    <a:pt x="24730" y="12538"/>
                  </a:cubicBezTo>
                  <a:lnTo>
                    <a:pt x="24730" y="12538"/>
                  </a:lnTo>
                  <a:cubicBezTo>
                    <a:pt x="24723" y="12546"/>
                    <a:pt x="24716" y="12553"/>
                    <a:pt x="24711" y="12558"/>
                  </a:cubicBezTo>
                  <a:cubicBezTo>
                    <a:pt x="24689" y="12574"/>
                    <a:pt x="24667" y="12590"/>
                    <a:pt x="24665" y="12590"/>
                  </a:cubicBezTo>
                  <a:cubicBezTo>
                    <a:pt x="24664" y="12590"/>
                    <a:pt x="24672" y="12583"/>
                    <a:pt x="24696" y="12563"/>
                  </a:cubicBezTo>
                  <a:lnTo>
                    <a:pt x="24696" y="12563"/>
                  </a:lnTo>
                  <a:cubicBezTo>
                    <a:pt x="24672" y="12578"/>
                    <a:pt x="24661" y="12584"/>
                    <a:pt x="24657" y="12584"/>
                  </a:cubicBezTo>
                  <a:cubicBezTo>
                    <a:pt x="24651" y="12584"/>
                    <a:pt x="24663" y="12570"/>
                    <a:pt x="24676" y="12556"/>
                  </a:cubicBezTo>
                  <a:cubicBezTo>
                    <a:pt x="24711" y="12532"/>
                    <a:pt x="24751" y="12504"/>
                    <a:pt x="24776" y="12491"/>
                  </a:cubicBezTo>
                  <a:cubicBezTo>
                    <a:pt x="24776" y="12491"/>
                    <a:pt x="24776" y="12491"/>
                    <a:pt x="24776" y="12491"/>
                  </a:cubicBezTo>
                  <a:lnTo>
                    <a:pt x="24776" y="12491"/>
                  </a:lnTo>
                  <a:cubicBezTo>
                    <a:pt x="24776" y="12491"/>
                    <a:pt x="24776" y="12491"/>
                    <a:pt x="24776" y="12492"/>
                  </a:cubicBezTo>
                  <a:lnTo>
                    <a:pt x="24776" y="12492"/>
                  </a:lnTo>
                  <a:cubicBezTo>
                    <a:pt x="24872" y="12406"/>
                    <a:pt x="24968" y="12322"/>
                    <a:pt x="25045" y="12252"/>
                  </a:cubicBezTo>
                  <a:cubicBezTo>
                    <a:pt x="25086" y="12217"/>
                    <a:pt x="25120" y="12186"/>
                    <a:pt x="25145" y="12169"/>
                  </a:cubicBezTo>
                  <a:cubicBezTo>
                    <a:pt x="25177" y="12170"/>
                    <a:pt x="25198" y="12182"/>
                    <a:pt x="25199" y="12189"/>
                  </a:cubicBezTo>
                  <a:cubicBezTo>
                    <a:pt x="25249" y="12194"/>
                    <a:pt x="25308" y="12197"/>
                    <a:pt x="25351" y="12199"/>
                  </a:cubicBezTo>
                  <a:cubicBezTo>
                    <a:pt x="25474" y="12205"/>
                    <a:pt x="25589" y="12210"/>
                    <a:pt x="25710" y="12214"/>
                  </a:cubicBezTo>
                  <a:cubicBezTo>
                    <a:pt x="25617" y="12197"/>
                    <a:pt x="25517" y="12179"/>
                    <a:pt x="25432" y="12163"/>
                  </a:cubicBezTo>
                  <a:cubicBezTo>
                    <a:pt x="25405" y="12157"/>
                    <a:pt x="25401" y="12151"/>
                    <a:pt x="25386" y="12145"/>
                  </a:cubicBezTo>
                  <a:lnTo>
                    <a:pt x="25386" y="12145"/>
                  </a:lnTo>
                  <a:cubicBezTo>
                    <a:pt x="25473" y="12152"/>
                    <a:pt x="25579" y="12163"/>
                    <a:pt x="25642" y="12169"/>
                  </a:cubicBezTo>
                  <a:cubicBezTo>
                    <a:pt x="25841" y="12197"/>
                    <a:pt x="25991" y="12222"/>
                    <a:pt x="25923" y="12233"/>
                  </a:cubicBezTo>
                  <a:cubicBezTo>
                    <a:pt x="26124" y="12274"/>
                    <a:pt x="26172" y="12285"/>
                    <a:pt x="26058" y="12285"/>
                  </a:cubicBezTo>
                  <a:cubicBezTo>
                    <a:pt x="26008" y="12285"/>
                    <a:pt x="25927" y="12283"/>
                    <a:pt x="25814" y="12280"/>
                  </a:cubicBezTo>
                  <a:cubicBezTo>
                    <a:pt x="25790" y="12280"/>
                    <a:pt x="25769" y="12280"/>
                    <a:pt x="25748" y="12280"/>
                  </a:cubicBezTo>
                  <a:cubicBezTo>
                    <a:pt x="25609" y="12280"/>
                    <a:pt x="25543" y="12291"/>
                    <a:pt x="25435" y="12297"/>
                  </a:cubicBezTo>
                  <a:lnTo>
                    <a:pt x="25371" y="12305"/>
                  </a:lnTo>
                  <a:cubicBezTo>
                    <a:pt x="25452" y="12313"/>
                    <a:pt x="25539" y="12322"/>
                    <a:pt x="25613" y="12327"/>
                  </a:cubicBezTo>
                  <a:cubicBezTo>
                    <a:pt x="25724" y="12336"/>
                    <a:pt x="25788" y="12323"/>
                    <a:pt x="25928" y="12358"/>
                  </a:cubicBezTo>
                  <a:cubicBezTo>
                    <a:pt x="26009" y="12380"/>
                    <a:pt x="26089" y="12400"/>
                    <a:pt x="26439" y="12406"/>
                  </a:cubicBezTo>
                  <a:lnTo>
                    <a:pt x="26439" y="12406"/>
                  </a:lnTo>
                  <a:cubicBezTo>
                    <a:pt x="26482" y="12397"/>
                    <a:pt x="26520" y="12387"/>
                    <a:pt x="26570" y="12379"/>
                  </a:cubicBezTo>
                  <a:cubicBezTo>
                    <a:pt x="26599" y="12374"/>
                    <a:pt x="26665" y="12371"/>
                    <a:pt x="26747" y="12371"/>
                  </a:cubicBezTo>
                  <a:cubicBezTo>
                    <a:pt x="26840" y="12371"/>
                    <a:pt x="26953" y="12375"/>
                    <a:pt x="27059" y="12383"/>
                  </a:cubicBezTo>
                  <a:cubicBezTo>
                    <a:pt x="27208" y="12395"/>
                    <a:pt x="27312" y="12401"/>
                    <a:pt x="27375" y="12404"/>
                  </a:cubicBezTo>
                  <a:lnTo>
                    <a:pt x="27375" y="12404"/>
                  </a:lnTo>
                  <a:cubicBezTo>
                    <a:pt x="27342" y="12404"/>
                    <a:pt x="27298" y="12403"/>
                    <a:pt x="27244" y="12403"/>
                  </a:cubicBezTo>
                  <a:cubicBezTo>
                    <a:pt x="27166" y="12403"/>
                    <a:pt x="27067" y="12404"/>
                    <a:pt x="26947" y="12407"/>
                  </a:cubicBezTo>
                  <a:cubicBezTo>
                    <a:pt x="27138" y="12407"/>
                    <a:pt x="27287" y="12406"/>
                    <a:pt x="27404" y="12405"/>
                  </a:cubicBezTo>
                  <a:lnTo>
                    <a:pt x="27404" y="12405"/>
                  </a:lnTo>
                  <a:cubicBezTo>
                    <a:pt x="27424" y="12406"/>
                    <a:pt x="27437" y="12407"/>
                    <a:pt x="27442" y="12407"/>
                  </a:cubicBezTo>
                  <a:cubicBezTo>
                    <a:pt x="27448" y="12407"/>
                    <a:pt x="27441" y="12406"/>
                    <a:pt x="27421" y="12405"/>
                  </a:cubicBezTo>
                  <a:lnTo>
                    <a:pt x="27421" y="12405"/>
                  </a:lnTo>
                  <a:cubicBezTo>
                    <a:pt x="27606" y="12404"/>
                    <a:pt x="27705" y="12402"/>
                    <a:pt x="27759" y="12402"/>
                  </a:cubicBezTo>
                  <a:cubicBezTo>
                    <a:pt x="27819" y="12402"/>
                    <a:pt x="27826" y="12404"/>
                    <a:pt x="27834" y="12411"/>
                  </a:cubicBezTo>
                  <a:cubicBezTo>
                    <a:pt x="27849" y="12420"/>
                    <a:pt x="28084" y="12443"/>
                    <a:pt x="27985" y="12443"/>
                  </a:cubicBezTo>
                  <a:cubicBezTo>
                    <a:pt x="27949" y="12443"/>
                    <a:pt x="27868" y="12440"/>
                    <a:pt x="27717" y="12432"/>
                  </a:cubicBezTo>
                  <a:cubicBezTo>
                    <a:pt x="27714" y="12432"/>
                    <a:pt x="27711" y="12432"/>
                    <a:pt x="27708" y="12432"/>
                  </a:cubicBezTo>
                  <a:cubicBezTo>
                    <a:pt x="27676" y="12432"/>
                    <a:pt x="27628" y="12438"/>
                    <a:pt x="27621" y="12444"/>
                  </a:cubicBezTo>
                  <a:cubicBezTo>
                    <a:pt x="27609" y="12460"/>
                    <a:pt x="27618" y="12476"/>
                    <a:pt x="27614" y="12492"/>
                  </a:cubicBezTo>
                  <a:cubicBezTo>
                    <a:pt x="27610" y="12515"/>
                    <a:pt x="27611" y="12529"/>
                    <a:pt x="27513" y="12529"/>
                  </a:cubicBezTo>
                  <a:cubicBezTo>
                    <a:pt x="27425" y="12529"/>
                    <a:pt x="27256" y="12517"/>
                    <a:pt x="26932" y="12491"/>
                  </a:cubicBezTo>
                  <a:cubicBezTo>
                    <a:pt x="26754" y="12477"/>
                    <a:pt x="26643" y="12470"/>
                    <a:pt x="26584" y="12470"/>
                  </a:cubicBezTo>
                  <a:cubicBezTo>
                    <a:pt x="26539" y="12470"/>
                    <a:pt x="26523" y="12474"/>
                    <a:pt x="26529" y="12483"/>
                  </a:cubicBezTo>
                  <a:cubicBezTo>
                    <a:pt x="26530" y="12484"/>
                    <a:pt x="26526" y="12485"/>
                    <a:pt x="26518" y="12485"/>
                  </a:cubicBezTo>
                  <a:cubicBezTo>
                    <a:pt x="26479" y="12485"/>
                    <a:pt x="26352" y="12477"/>
                    <a:pt x="26279" y="12475"/>
                  </a:cubicBezTo>
                  <a:cubicBezTo>
                    <a:pt x="26226" y="12463"/>
                    <a:pt x="26097" y="12441"/>
                    <a:pt x="26128" y="12441"/>
                  </a:cubicBezTo>
                  <a:cubicBezTo>
                    <a:pt x="26250" y="12437"/>
                    <a:pt x="26325" y="12428"/>
                    <a:pt x="26384" y="12417"/>
                  </a:cubicBezTo>
                  <a:lnTo>
                    <a:pt x="26384" y="12417"/>
                  </a:lnTo>
                  <a:cubicBezTo>
                    <a:pt x="26273" y="12419"/>
                    <a:pt x="26190" y="12419"/>
                    <a:pt x="26127" y="12419"/>
                  </a:cubicBezTo>
                  <a:cubicBezTo>
                    <a:pt x="25977" y="12419"/>
                    <a:pt x="25940" y="12416"/>
                    <a:pt x="25904" y="12413"/>
                  </a:cubicBezTo>
                  <a:lnTo>
                    <a:pt x="25904" y="12413"/>
                  </a:lnTo>
                  <a:cubicBezTo>
                    <a:pt x="25878" y="12417"/>
                    <a:pt x="25935" y="12430"/>
                    <a:pt x="25857" y="12430"/>
                  </a:cubicBezTo>
                  <a:cubicBezTo>
                    <a:pt x="25833" y="12430"/>
                    <a:pt x="25796" y="12429"/>
                    <a:pt x="25741" y="12426"/>
                  </a:cubicBezTo>
                  <a:cubicBezTo>
                    <a:pt x="25617" y="12420"/>
                    <a:pt x="25505" y="12416"/>
                    <a:pt x="25398" y="12411"/>
                  </a:cubicBezTo>
                  <a:cubicBezTo>
                    <a:pt x="25348" y="12414"/>
                    <a:pt x="25301" y="12416"/>
                    <a:pt x="25252" y="12419"/>
                  </a:cubicBezTo>
                  <a:cubicBezTo>
                    <a:pt x="25240" y="12419"/>
                    <a:pt x="25260" y="12428"/>
                    <a:pt x="25273" y="12433"/>
                  </a:cubicBezTo>
                  <a:cubicBezTo>
                    <a:pt x="25277" y="12435"/>
                    <a:pt x="25313" y="12438"/>
                    <a:pt x="25330" y="12438"/>
                  </a:cubicBezTo>
                  <a:cubicBezTo>
                    <a:pt x="25332" y="12438"/>
                    <a:pt x="25335" y="12438"/>
                    <a:pt x="25336" y="12438"/>
                  </a:cubicBezTo>
                  <a:lnTo>
                    <a:pt x="25411" y="12433"/>
                  </a:lnTo>
                  <a:cubicBezTo>
                    <a:pt x="25473" y="12436"/>
                    <a:pt x="25538" y="12439"/>
                    <a:pt x="25604" y="12442"/>
                  </a:cubicBezTo>
                  <a:cubicBezTo>
                    <a:pt x="25739" y="12453"/>
                    <a:pt x="25892" y="12467"/>
                    <a:pt x="26082" y="12497"/>
                  </a:cubicBezTo>
                  <a:cubicBezTo>
                    <a:pt x="26150" y="12507"/>
                    <a:pt x="26469" y="12528"/>
                    <a:pt x="26618" y="12533"/>
                  </a:cubicBezTo>
                  <a:cubicBezTo>
                    <a:pt x="26676" y="12536"/>
                    <a:pt x="26725" y="12537"/>
                    <a:pt x="26769" y="12537"/>
                  </a:cubicBezTo>
                  <a:cubicBezTo>
                    <a:pt x="26840" y="12537"/>
                    <a:pt x="26899" y="12535"/>
                    <a:pt x="26969" y="12535"/>
                  </a:cubicBezTo>
                  <a:cubicBezTo>
                    <a:pt x="26976" y="12535"/>
                    <a:pt x="26983" y="12535"/>
                    <a:pt x="26991" y="12535"/>
                  </a:cubicBezTo>
                  <a:cubicBezTo>
                    <a:pt x="27140" y="12535"/>
                    <a:pt x="27290" y="12549"/>
                    <a:pt x="27391" y="12573"/>
                  </a:cubicBezTo>
                  <a:cubicBezTo>
                    <a:pt x="27509" y="12601"/>
                    <a:pt x="27608" y="12625"/>
                    <a:pt x="27718" y="12651"/>
                  </a:cubicBezTo>
                  <a:cubicBezTo>
                    <a:pt x="27887" y="12649"/>
                    <a:pt x="28023" y="12643"/>
                    <a:pt x="28182" y="12643"/>
                  </a:cubicBezTo>
                  <a:cubicBezTo>
                    <a:pt x="28213" y="12643"/>
                    <a:pt x="28244" y="12643"/>
                    <a:pt x="28277" y="12644"/>
                  </a:cubicBezTo>
                  <a:cubicBezTo>
                    <a:pt x="28363" y="12646"/>
                    <a:pt x="28430" y="12647"/>
                    <a:pt x="28483" y="12647"/>
                  </a:cubicBezTo>
                  <a:cubicBezTo>
                    <a:pt x="28717" y="12647"/>
                    <a:pt x="28670" y="12630"/>
                    <a:pt x="28686" y="12614"/>
                  </a:cubicBezTo>
                  <a:cubicBezTo>
                    <a:pt x="28695" y="12604"/>
                    <a:pt x="28704" y="12591"/>
                    <a:pt x="28804" y="12586"/>
                  </a:cubicBezTo>
                  <a:cubicBezTo>
                    <a:pt x="28878" y="12584"/>
                    <a:pt x="28978" y="12583"/>
                    <a:pt x="29084" y="12583"/>
                  </a:cubicBezTo>
                  <a:cubicBezTo>
                    <a:pt x="29170" y="12583"/>
                    <a:pt x="29261" y="12584"/>
                    <a:pt x="29347" y="12585"/>
                  </a:cubicBezTo>
                  <a:cubicBezTo>
                    <a:pt x="29564" y="12585"/>
                    <a:pt x="29738" y="12607"/>
                    <a:pt x="29750" y="12635"/>
                  </a:cubicBezTo>
                  <a:cubicBezTo>
                    <a:pt x="29756" y="12647"/>
                    <a:pt x="29745" y="12659"/>
                    <a:pt x="29754" y="12670"/>
                  </a:cubicBezTo>
                  <a:cubicBezTo>
                    <a:pt x="29757" y="12673"/>
                    <a:pt x="29815" y="12682"/>
                    <a:pt x="29820" y="12682"/>
                  </a:cubicBezTo>
                  <a:cubicBezTo>
                    <a:pt x="29845" y="12682"/>
                    <a:pt x="29870" y="12682"/>
                    <a:pt x="29893" y="12682"/>
                  </a:cubicBezTo>
                  <a:cubicBezTo>
                    <a:pt x="30087" y="12682"/>
                    <a:pt x="30249" y="12689"/>
                    <a:pt x="30440" y="12689"/>
                  </a:cubicBezTo>
                  <a:cubicBezTo>
                    <a:pt x="30500" y="12689"/>
                    <a:pt x="30563" y="12688"/>
                    <a:pt x="30631" y="12686"/>
                  </a:cubicBezTo>
                  <a:cubicBezTo>
                    <a:pt x="30777" y="12681"/>
                    <a:pt x="31013" y="12672"/>
                    <a:pt x="31137" y="12672"/>
                  </a:cubicBezTo>
                  <a:cubicBezTo>
                    <a:pt x="31159" y="12672"/>
                    <a:pt x="31178" y="12673"/>
                    <a:pt x="31192" y="12673"/>
                  </a:cubicBezTo>
                  <a:cubicBezTo>
                    <a:pt x="31238" y="12675"/>
                    <a:pt x="31278" y="12676"/>
                    <a:pt x="31312" y="12676"/>
                  </a:cubicBezTo>
                  <a:cubicBezTo>
                    <a:pt x="31457" y="12676"/>
                    <a:pt x="31509" y="12661"/>
                    <a:pt x="31574" y="12654"/>
                  </a:cubicBezTo>
                  <a:cubicBezTo>
                    <a:pt x="31608" y="12650"/>
                    <a:pt x="31539" y="12641"/>
                    <a:pt x="31465" y="12639"/>
                  </a:cubicBezTo>
                  <a:cubicBezTo>
                    <a:pt x="30540" y="12623"/>
                    <a:pt x="30431" y="12598"/>
                    <a:pt x="30788" y="12520"/>
                  </a:cubicBezTo>
                  <a:cubicBezTo>
                    <a:pt x="30862" y="12503"/>
                    <a:pt x="30796" y="12501"/>
                    <a:pt x="30633" y="12501"/>
                  </a:cubicBezTo>
                  <a:cubicBezTo>
                    <a:pt x="30590" y="12501"/>
                    <a:pt x="30539" y="12501"/>
                    <a:pt x="30482" y="12501"/>
                  </a:cubicBezTo>
                  <a:cubicBezTo>
                    <a:pt x="30384" y="12502"/>
                    <a:pt x="30252" y="12507"/>
                    <a:pt x="30145" y="12507"/>
                  </a:cubicBezTo>
                  <a:cubicBezTo>
                    <a:pt x="30062" y="12507"/>
                    <a:pt x="29994" y="12504"/>
                    <a:pt x="29968" y="12494"/>
                  </a:cubicBezTo>
                  <a:cubicBezTo>
                    <a:pt x="29933" y="12481"/>
                    <a:pt x="29871" y="12477"/>
                    <a:pt x="29781" y="12477"/>
                  </a:cubicBezTo>
                  <a:cubicBezTo>
                    <a:pt x="29715" y="12477"/>
                    <a:pt x="29636" y="12479"/>
                    <a:pt x="29542" y="12482"/>
                  </a:cubicBezTo>
                  <a:cubicBezTo>
                    <a:pt x="29505" y="12483"/>
                    <a:pt x="29461" y="12484"/>
                    <a:pt x="29415" y="12484"/>
                  </a:cubicBezTo>
                  <a:cubicBezTo>
                    <a:pt x="29340" y="12484"/>
                    <a:pt x="29258" y="12482"/>
                    <a:pt x="29182" y="12480"/>
                  </a:cubicBezTo>
                  <a:cubicBezTo>
                    <a:pt x="29164" y="12480"/>
                    <a:pt x="29098" y="12470"/>
                    <a:pt x="29117" y="12469"/>
                  </a:cubicBezTo>
                  <a:cubicBezTo>
                    <a:pt x="29206" y="12458"/>
                    <a:pt x="29341" y="12438"/>
                    <a:pt x="29436" y="12438"/>
                  </a:cubicBezTo>
                  <a:cubicBezTo>
                    <a:pt x="29448" y="12438"/>
                    <a:pt x="29459" y="12439"/>
                    <a:pt x="29469" y="12439"/>
                  </a:cubicBezTo>
                  <a:cubicBezTo>
                    <a:pt x="29600" y="12447"/>
                    <a:pt x="29702" y="12449"/>
                    <a:pt x="29786" y="12449"/>
                  </a:cubicBezTo>
                  <a:cubicBezTo>
                    <a:pt x="29941" y="12449"/>
                    <a:pt x="30038" y="12440"/>
                    <a:pt x="30151" y="12430"/>
                  </a:cubicBezTo>
                  <a:cubicBezTo>
                    <a:pt x="30255" y="12422"/>
                    <a:pt x="30343" y="12419"/>
                    <a:pt x="30420" y="12419"/>
                  </a:cubicBezTo>
                  <a:cubicBezTo>
                    <a:pt x="30550" y="12419"/>
                    <a:pt x="30647" y="12428"/>
                    <a:pt x="30737" y="12433"/>
                  </a:cubicBezTo>
                  <a:cubicBezTo>
                    <a:pt x="30794" y="12436"/>
                    <a:pt x="30793" y="12450"/>
                    <a:pt x="30731" y="12455"/>
                  </a:cubicBezTo>
                  <a:cubicBezTo>
                    <a:pt x="30488" y="12475"/>
                    <a:pt x="30765" y="12476"/>
                    <a:pt x="30853" y="12478"/>
                  </a:cubicBezTo>
                  <a:cubicBezTo>
                    <a:pt x="30874" y="12478"/>
                    <a:pt x="30891" y="12478"/>
                    <a:pt x="30907" y="12478"/>
                  </a:cubicBezTo>
                  <a:cubicBezTo>
                    <a:pt x="31063" y="12478"/>
                    <a:pt x="30978" y="12465"/>
                    <a:pt x="31037" y="12461"/>
                  </a:cubicBezTo>
                  <a:cubicBezTo>
                    <a:pt x="31124" y="12454"/>
                    <a:pt x="31298" y="12445"/>
                    <a:pt x="31350" y="12444"/>
                  </a:cubicBezTo>
                  <a:cubicBezTo>
                    <a:pt x="31523" y="12448"/>
                    <a:pt x="31671" y="12453"/>
                    <a:pt x="31810" y="12455"/>
                  </a:cubicBezTo>
                  <a:cubicBezTo>
                    <a:pt x="31946" y="12460"/>
                    <a:pt x="31954" y="12475"/>
                    <a:pt x="31714" y="12483"/>
                  </a:cubicBezTo>
                  <a:cubicBezTo>
                    <a:pt x="31323" y="12498"/>
                    <a:pt x="31564" y="12519"/>
                    <a:pt x="31295" y="12532"/>
                  </a:cubicBezTo>
                  <a:lnTo>
                    <a:pt x="31577" y="12544"/>
                  </a:lnTo>
                  <a:cubicBezTo>
                    <a:pt x="31842" y="12506"/>
                    <a:pt x="32101" y="12522"/>
                    <a:pt x="32363" y="12508"/>
                  </a:cubicBezTo>
                  <a:cubicBezTo>
                    <a:pt x="32595" y="12498"/>
                    <a:pt x="32794" y="12482"/>
                    <a:pt x="32745" y="12464"/>
                  </a:cubicBezTo>
                  <a:cubicBezTo>
                    <a:pt x="32723" y="12457"/>
                    <a:pt x="32713" y="12448"/>
                    <a:pt x="32754" y="12436"/>
                  </a:cubicBezTo>
                  <a:cubicBezTo>
                    <a:pt x="32770" y="12432"/>
                    <a:pt x="32960" y="12414"/>
                    <a:pt x="33010" y="12413"/>
                  </a:cubicBezTo>
                  <a:cubicBezTo>
                    <a:pt x="33320" y="12403"/>
                    <a:pt x="33628" y="12392"/>
                    <a:pt x="33912" y="12383"/>
                  </a:cubicBezTo>
                  <a:cubicBezTo>
                    <a:pt x="33920" y="12383"/>
                    <a:pt x="33928" y="12383"/>
                    <a:pt x="33935" y="12383"/>
                  </a:cubicBezTo>
                  <a:cubicBezTo>
                    <a:pt x="33989" y="12383"/>
                    <a:pt x="34008" y="12392"/>
                    <a:pt x="33963" y="12401"/>
                  </a:cubicBezTo>
                  <a:cubicBezTo>
                    <a:pt x="33722" y="12446"/>
                    <a:pt x="33626" y="12465"/>
                    <a:pt x="33713" y="12465"/>
                  </a:cubicBezTo>
                  <a:cubicBezTo>
                    <a:pt x="33768" y="12465"/>
                    <a:pt x="33894" y="12458"/>
                    <a:pt x="34102" y="12445"/>
                  </a:cubicBezTo>
                  <a:cubicBezTo>
                    <a:pt x="34219" y="12436"/>
                    <a:pt x="34364" y="12428"/>
                    <a:pt x="34462" y="12420"/>
                  </a:cubicBezTo>
                  <a:cubicBezTo>
                    <a:pt x="34640" y="12410"/>
                    <a:pt x="34774" y="12392"/>
                    <a:pt x="34904" y="12369"/>
                  </a:cubicBezTo>
                  <a:cubicBezTo>
                    <a:pt x="35080" y="12336"/>
                    <a:pt x="35299" y="12294"/>
                    <a:pt x="35168" y="12291"/>
                  </a:cubicBezTo>
                  <a:cubicBezTo>
                    <a:pt x="35166" y="12291"/>
                    <a:pt x="35164" y="12291"/>
                    <a:pt x="35162" y="12291"/>
                  </a:cubicBezTo>
                  <a:cubicBezTo>
                    <a:pt x="35104" y="12291"/>
                    <a:pt x="34946" y="12302"/>
                    <a:pt x="34880" y="12302"/>
                  </a:cubicBezTo>
                  <a:cubicBezTo>
                    <a:pt x="34846" y="12302"/>
                    <a:pt x="34837" y="12299"/>
                    <a:pt x="34883" y="12289"/>
                  </a:cubicBezTo>
                  <a:cubicBezTo>
                    <a:pt x="35095" y="12244"/>
                    <a:pt x="35274" y="12248"/>
                    <a:pt x="35480" y="12223"/>
                  </a:cubicBezTo>
                  <a:cubicBezTo>
                    <a:pt x="35585" y="12210"/>
                    <a:pt x="35689" y="12197"/>
                    <a:pt x="35798" y="12183"/>
                  </a:cubicBezTo>
                  <a:cubicBezTo>
                    <a:pt x="36088" y="12143"/>
                    <a:pt x="36267" y="12107"/>
                    <a:pt x="36167" y="12107"/>
                  </a:cubicBezTo>
                  <a:cubicBezTo>
                    <a:pt x="36155" y="12107"/>
                    <a:pt x="36139" y="12107"/>
                    <a:pt x="36119" y="12108"/>
                  </a:cubicBezTo>
                  <a:cubicBezTo>
                    <a:pt x="36069" y="12111"/>
                    <a:pt x="36031" y="12112"/>
                    <a:pt x="36005" y="12112"/>
                  </a:cubicBezTo>
                  <a:cubicBezTo>
                    <a:pt x="35847" y="12112"/>
                    <a:pt x="36087" y="12066"/>
                    <a:pt x="36332" y="12019"/>
                  </a:cubicBezTo>
                  <a:cubicBezTo>
                    <a:pt x="36420" y="12002"/>
                    <a:pt x="36567" y="11977"/>
                    <a:pt x="36687" y="11957"/>
                  </a:cubicBezTo>
                  <a:cubicBezTo>
                    <a:pt x="36690" y="11964"/>
                    <a:pt x="36709" y="11970"/>
                    <a:pt x="36690" y="11980"/>
                  </a:cubicBezTo>
                  <a:cubicBezTo>
                    <a:pt x="36670" y="11992"/>
                    <a:pt x="36551" y="12020"/>
                    <a:pt x="36577" y="12020"/>
                  </a:cubicBezTo>
                  <a:cubicBezTo>
                    <a:pt x="36579" y="12020"/>
                    <a:pt x="36580" y="12020"/>
                    <a:pt x="36582" y="12020"/>
                  </a:cubicBezTo>
                  <a:cubicBezTo>
                    <a:pt x="36725" y="12007"/>
                    <a:pt x="36919" y="11989"/>
                    <a:pt x="37094" y="11974"/>
                  </a:cubicBezTo>
                  <a:cubicBezTo>
                    <a:pt x="37128" y="11964"/>
                    <a:pt x="37203" y="11946"/>
                    <a:pt x="37188" y="11946"/>
                  </a:cubicBezTo>
                  <a:cubicBezTo>
                    <a:pt x="37142" y="11946"/>
                    <a:pt x="37057" y="11953"/>
                    <a:pt x="37007" y="11953"/>
                  </a:cubicBezTo>
                  <a:cubicBezTo>
                    <a:pt x="36999" y="11953"/>
                    <a:pt x="36991" y="11953"/>
                    <a:pt x="36985" y="11952"/>
                  </a:cubicBezTo>
                  <a:cubicBezTo>
                    <a:pt x="36894" y="11945"/>
                    <a:pt x="37010" y="11917"/>
                    <a:pt x="37330" y="11864"/>
                  </a:cubicBezTo>
                  <a:cubicBezTo>
                    <a:pt x="37784" y="11789"/>
                    <a:pt x="37819" y="11777"/>
                    <a:pt x="37653" y="11777"/>
                  </a:cubicBezTo>
                  <a:cubicBezTo>
                    <a:pt x="37632" y="11777"/>
                    <a:pt x="37608" y="11777"/>
                    <a:pt x="37584" y="11777"/>
                  </a:cubicBezTo>
                  <a:cubicBezTo>
                    <a:pt x="37560" y="11777"/>
                    <a:pt x="37536" y="11777"/>
                    <a:pt x="37512" y="11777"/>
                  </a:cubicBezTo>
                  <a:cubicBezTo>
                    <a:pt x="37465" y="11777"/>
                    <a:pt x="37420" y="11777"/>
                    <a:pt x="37387" y="11774"/>
                  </a:cubicBezTo>
                  <a:cubicBezTo>
                    <a:pt x="37322" y="11768"/>
                    <a:pt x="37403" y="11739"/>
                    <a:pt x="37634" y="11690"/>
                  </a:cubicBezTo>
                  <a:cubicBezTo>
                    <a:pt x="37694" y="11677"/>
                    <a:pt x="37825" y="11661"/>
                    <a:pt x="37924" y="11646"/>
                  </a:cubicBezTo>
                  <a:cubicBezTo>
                    <a:pt x="37950" y="11630"/>
                    <a:pt x="37934" y="11621"/>
                    <a:pt x="38009" y="11599"/>
                  </a:cubicBezTo>
                  <a:cubicBezTo>
                    <a:pt x="38086" y="11576"/>
                    <a:pt x="38236" y="11542"/>
                    <a:pt x="38383" y="11511"/>
                  </a:cubicBezTo>
                  <a:cubicBezTo>
                    <a:pt x="38580" y="11471"/>
                    <a:pt x="39308" y="11355"/>
                    <a:pt x="39454" y="11342"/>
                  </a:cubicBezTo>
                  <a:cubicBezTo>
                    <a:pt x="39579" y="11333"/>
                    <a:pt x="39695" y="11308"/>
                    <a:pt x="39847" y="11268"/>
                  </a:cubicBezTo>
                  <a:cubicBezTo>
                    <a:pt x="40282" y="11150"/>
                    <a:pt x="40897" y="11021"/>
                    <a:pt x="41378" y="10868"/>
                  </a:cubicBezTo>
                  <a:cubicBezTo>
                    <a:pt x="41477" y="10840"/>
                    <a:pt x="41684" y="10775"/>
                    <a:pt x="41726" y="10775"/>
                  </a:cubicBezTo>
                  <a:cubicBezTo>
                    <a:pt x="41733" y="10775"/>
                    <a:pt x="41735" y="10776"/>
                    <a:pt x="41733" y="10780"/>
                  </a:cubicBezTo>
                  <a:cubicBezTo>
                    <a:pt x="41728" y="10787"/>
                    <a:pt x="41730" y="10791"/>
                    <a:pt x="41745" y="10791"/>
                  </a:cubicBezTo>
                  <a:cubicBezTo>
                    <a:pt x="41779" y="10791"/>
                    <a:pt x="41884" y="10765"/>
                    <a:pt x="42117" y="10691"/>
                  </a:cubicBezTo>
                  <a:cubicBezTo>
                    <a:pt x="42581" y="10541"/>
                    <a:pt x="42678" y="10503"/>
                    <a:pt x="42744" y="10503"/>
                  </a:cubicBezTo>
                  <a:cubicBezTo>
                    <a:pt x="42755" y="10503"/>
                    <a:pt x="42766" y="10504"/>
                    <a:pt x="42778" y="10506"/>
                  </a:cubicBezTo>
                  <a:cubicBezTo>
                    <a:pt x="42795" y="10509"/>
                    <a:pt x="42811" y="10512"/>
                    <a:pt x="42833" y="10515"/>
                  </a:cubicBezTo>
                  <a:cubicBezTo>
                    <a:pt x="42906" y="10484"/>
                    <a:pt x="42935" y="10471"/>
                    <a:pt x="42953" y="10463"/>
                  </a:cubicBezTo>
                  <a:cubicBezTo>
                    <a:pt x="43022" y="10428"/>
                    <a:pt x="42928" y="10449"/>
                    <a:pt x="43185" y="10343"/>
                  </a:cubicBezTo>
                  <a:cubicBezTo>
                    <a:pt x="43256" y="10313"/>
                    <a:pt x="43357" y="10281"/>
                    <a:pt x="43371" y="10281"/>
                  </a:cubicBezTo>
                  <a:cubicBezTo>
                    <a:pt x="43372" y="10281"/>
                    <a:pt x="43372" y="10282"/>
                    <a:pt x="43372" y="10282"/>
                  </a:cubicBezTo>
                  <a:cubicBezTo>
                    <a:pt x="43368" y="10288"/>
                    <a:pt x="43371" y="10291"/>
                    <a:pt x="43378" y="10291"/>
                  </a:cubicBezTo>
                  <a:cubicBezTo>
                    <a:pt x="43423" y="10291"/>
                    <a:pt x="43650" y="10195"/>
                    <a:pt x="43802" y="10131"/>
                  </a:cubicBezTo>
                  <a:cubicBezTo>
                    <a:pt x="43980" y="10066"/>
                    <a:pt x="44240" y="9919"/>
                    <a:pt x="44375" y="9863"/>
                  </a:cubicBezTo>
                  <a:cubicBezTo>
                    <a:pt x="44508" y="9803"/>
                    <a:pt x="44527" y="9809"/>
                    <a:pt x="44605" y="9781"/>
                  </a:cubicBezTo>
                  <a:cubicBezTo>
                    <a:pt x="44622" y="9775"/>
                    <a:pt x="44672" y="9747"/>
                    <a:pt x="44787" y="9688"/>
                  </a:cubicBezTo>
                  <a:cubicBezTo>
                    <a:pt x="44770" y="9682"/>
                    <a:pt x="44786" y="9657"/>
                    <a:pt x="44769" y="9657"/>
                  </a:cubicBezTo>
                  <a:cubicBezTo>
                    <a:pt x="44761" y="9657"/>
                    <a:pt x="44747" y="9662"/>
                    <a:pt x="44718" y="9678"/>
                  </a:cubicBezTo>
                  <a:cubicBezTo>
                    <a:pt x="44627" y="9728"/>
                    <a:pt x="44588" y="9747"/>
                    <a:pt x="44580" y="9747"/>
                  </a:cubicBezTo>
                  <a:cubicBezTo>
                    <a:pt x="44558" y="9747"/>
                    <a:pt x="44762" y="9609"/>
                    <a:pt x="44789" y="9579"/>
                  </a:cubicBezTo>
                  <a:lnTo>
                    <a:pt x="44789" y="9579"/>
                  </a:lnTo>
                  <a:cubicBezTo>
                    <a:pt x="44789" y="9579"/>
                    <a:pt x="44789" y="9579"/>
                    <a:pt x="44789" y="9579"/>
                  </a:cubicBezTo>
                  <a:cubicBezTo>
                    <a:pt x="44843" y="9534"/>
                    <a:pt x="44928" y="9460"/>
                    <a:pt x="45014" y="9388"/>
                  </a:cubicBezTo>
                  <a:cubicBezTo>
                    <a:pt x="45102" y="9309"/>
                    <a:pt x="45189" y="9251"/>
                    <a:pt x="45326" y="9148"/>
                  </a:cubicBezTo>
                  <a:cubicBezTo>
                    <a:pt x="45445" y="9074"/>
                    <a:pt x="45730" y="8778"/>
                    <a:pt x="45755" y="8778"/>
                  </a:cubicBezTo>
                  <a:cubicBezTo>
                    <a:pt x="45756" y="8778"/>
                    <a:pt x="45757" y="8778"/>
                    <a:pt x="45757" y="8779"/>
                  </a:cubicBezTo>
                  <a:cubicBezTo>
                    <a:pt x="45758" y="8783"/>
                    <a:pt x="45710" y="8836"/>
                    <a:pt x="45648" y="8902"/>
                  </a:cubicBezTo>
                  <a:cubicBezTo>
                    <a:pt x="45589" y="8972"/>
                    <a:pt x="45505" y="9042"/>
                    <a:pt x="45449" y="9094"/>
                  </a:cubicBezTo>
                  <a:cubicBezTo>
                    <a:pt x="45408" y="9132"/>
                    <a:pt x="45354" y="9183"/>
                    <a:pt x="45340" y="9200"/>
                  </a:cubicBezTo>
                  <a:cubicBezTo>
                    <a:pt x="45320" y="9223"/>
                    <a:pt x="45333" y="9222"/>
                    <a:pt x="45332" y="9231"/>
                  </a:cubicBezTo>
                  <a:cubicBezTo>
                    <a:pt x="45392" y="9178"/>
                    <a:pt x="45454" y="9125"/>
                    <a:pt x="45511" y="9073"/>
                  </a:cubicBezTo>
                  <a:cubicBezTo>
                    <a:pt x="45660" y="8939"/>
                    <a:pt x="45798" y="8795"/>
                    <a:pt x="45992" y="8571"/>
                  </a:cubicBezTo>
                  <a:lnTo>
                    <a:pt x="45992" y="8571"/>
                  </a:lnTo>
                  <a:cubicBezTo>
                    <a:pt x="45954" y="8683"/>
                    <a:pt x="45914" y="8772"/>
                    <a:pt x="45870" y="8861"/>
                  </a:cubicBezTo>
                  <a:cubicBezTo>
                    <a:pt x="46241" y="8485"/>
                    <a:pt x="46560" y="8068"/>
                    <a:pt x="46835" y="7627"/>
                  </a:cubicBezTo>
                  <a:cubicBezTo>
                    <a:pt x="46873" y="7561"/>
                    <a:pt x="46915" y="7477"/>
                    <a:pt x="46937" y="7431"/>
                  </a:cubicBezTo>
                  <a:cubicBezTo>
                    <a:pt x="46940" y="7423"/>
                    <a:pt x="46940" y="7420"/>
                    <a:pt x="46938" y="7420"/>
                  </a:cubicBezTo>
                  <a:cubicBezTo>
                    <a:pt x="46934" y="7420"/>
                    <a:pt x="46920" y="7436"/>
                    <a:pt x="46907" y="7458"/>
                  </a:cubicBezTo>
                  <a:cubicBezTo>
                    <a:pt x="46862" y="7531"/>
                    <a:pt x="46804" y="7628"/>
                    <a:pt x="46750" y="7709"/>
                  </a:cubicBezTo>
                  <a:cubicBezTo>
                    <a:pt x="46722" y="7758"/>
                    <a:pt x="46700" y="7796"/>
                    <a:pt x="46670" y="7846"/>
                  </a:cubicBezTo>
                  <a:cubicBezTo>
                    <a:pt x="46537" y="8082"/>
                    <a:pt x="46406" y="8207"/>
                    <a:pt x="46354" y="8264"/>
                  </a:cubicBezTo>
                  <a:cubicBezTo>
                    <a:pt x="46339" y="8279"/>
                    <a:pt x="46332" y="8286"/>
                    <a:pt x="46330" y="8286"/>
                  </a:cubicBezTo>
                  <a:cubicBezTo>
                    <a:pt x="46318" y="8286"/>
                    <a:pt x="46501" y="8059"/>
                    <a:pt x="46514" y="8029"/>
                  </a:cubicBezTo>
                  <a:cubicBezTo>
                    <a:pt x="46525" y="8007"/>
                    <a:pt x="46663" y="7789"/>
                    <a:pt x="46655" y="7789"/>
                  </a:cubicBezTo>
                  <a:lnTo>
                    <a:pt x="46655" y="7789"/>
                  </a:lnTo>
                  <a:cubicBezTo>
                    <a:pt x="46650" y="7789"/>
                    <a:pt x="46604" y="7851"/>
                    <a:pt x="46476" y="8037"/>
                  </a:cubicBezTo>
                  <a:cubicBezTo>
                    <a:pt x="46456" y="8064"/>
                    <a:pt x="46436" y="8080"/>
                    <a:pt x="46417" y="8101"/>
                  </a:cubicBezTo>
                  <a:cubicBezTo>
                    <a:pt x="46626" y="7823"/>
                    <a:pt x="46809" y="7527"/>
                    <a:pt x="46976" y="7225"/>
                  </a:cubicBezTo>
                  <a:cubicBezTo>
                    <a:pt x="46982" y="7215"/>
                    <a:pt x="46984" y="7231"/>
                    <a:pt x="47006" y="7199"/>
                  </a:cubicBezTo>
                  <a:cubicBezTo>
                    <a:pt x="47028" y="7168"/>
                    <a:pt x="47079" y="7066"/>
                    <a:pt x="47096" y="7028"/>
                  </a:cubicBezTo>
                  <a:cubicBezTo>
                    <a:pt x="47146" y="6917"/>
                    <a:pt x="47173" y="6851"/>
                    <a:pt x="47167" y="6851"/>
                  </a:cubicBezTo>
                  <a:cubicBezTo>
                    <a:pt x="47162" y="6851"/>
                    <a:pt x="47136" y="6894"/>
                    <a:pt x="47082" y="6990"/>
                  </a:cubicBezTo>
                  <a:cubicBezTo>
                    <a:pt x="47073" y="7006"/>
                    <a:pt x="47068" y="7012"/>
                    <a:pt x="47066" y="7012"/>
                  </a:cubicBezTo>
                  <a:cubicBezTo>
                    <a:pt x="47061" y="7012"/>
                    <a:pt x="47063" y="6994"/>
                    <a:pt x="47063" y="6984"/>
                  </a:cubicBezTo>
                  <a:cubicBezTo>
                    <a:pt x="47063" y="6975"/>
                    <a:pt x="47079" y="6934"/>
                    <a:pt x="47088" y="6906"/>
                  </a:cubicBezTo>
                  <a:cubicBezTo>
                    <a:pt x="47113" y="6862"/>
                    <a:pt x="47150" y="6796"/>
                    <a:pt x="47160" y="6775"/>
                  </a:cubicBezTo>
                  <a:cubicBezTo>
                    <a:pt x="47204" y="6715"/>
                    <a:pt x="47257" y="6611"/>
                    <a:pt x="47270" y="6611"/>
                  </a:cubicBezTo>
                  <a:cubicBezTo>
                    <a:pt x="47271" y="6611"/>
                    <a:pt x="47272" y="6612"/>
                    <a:pt x="47272" y="6613"/>
                  </a:cubicBezTo>
                  <a:cubicBezTo>
                    <a:pt x="47274" y="6622"/>
                    <a:pt x="47278" y="6626"/>
                    <a:pt x="47284" y="6626"/>
                  </a:cubicBezTo>
                  <a:cubicBezTo>
                    <a:pt x="47319" y="6626"/>
                    <a:pt x="47421" y="6467"/>
                    <a:pt x="47521" y="6297"/>
                  </a:cubicBezTo>
                  <a:lnTo>
                    <a:pt x="47521" y="6297"/>
                  </a:lnTo>
                  <a:cubicBezTo>
                    <a:pt x="47515" y="6305"/>
                    <a:pt x="47512" y="6309"/>
                    <a:pt x="47510" y="6309"/>
                  </a:cubicBezTo>
                  <a:cubicBezTo>
                    <a:pt x="47486" y="6309"/>
                    <a:pt x="47644" y="5835"/>
                    <a:pt x="47619" y="5835"/>
                  </a:cubicBezTo>
                  <a:cubicBezTo>
                    <a:pt x="47616" y="5835"/>
                    <a:pt x="47609" y="5845"/>
                    <a:pt x="47597" y="5866"/>
                  </a:cubicBezTo>
                  <a:lnTo>
                    <a:pt x="47597" y="5866"/>
                  </a:lnTo>
                  <a:cubicBezTo>
                    <a:pt x="47600" y="5853"/>
                    <a:pt x="47603" y="5841"/>
                    <a:pt x="47606" y="5828"/>
                  </a:cubicBezTo>
                  <a:lnTo>
                    <a:pt x="47606" y="5828"/>
                  </a:lnTo>
                  <a:cubicBezTo>
                    <a:pt x="47600" y="5845"/>
                    <a:pt x="47595" y="5862"/>
                    <a:pt x="47590" y="5880"/>
                  </a:cubicBezTo>
                  <a:lnTo>
                    <a:pt x="47590" y="5880"/>
                  </a:lnTo>
                  <a:cubicBezTo>
                    <a:pt x="47592" y="5875"/>
                    <a:pt x="47595" y="5870"/>
                    <a:pt x="47597" y="5866"/>
                  </a:cubicBezTo>
                  <a:lnTo>
                    <a:pt x="47597" y="5866"/>
                  </a:lnTo>
                  <a:cubicBezTo>
                    <a:pt x="47596" y="5871"/>
                    <a:pt x="47594" y="5877"/>
                    <a:pt x="47593" y="5882"/>
                  </a:cubicBezTo>
                  <a:cubicBezTo>
                    <a:pt x="47585" y="5901"/>
                    <a:pt x="47577" y="5920"/>
                    <a:pt x="47576" y="5920"/>
                  </a:cubicBezTo>
                  <a:cubicBezTo>
                    <a:pt x="47575" y="5920"/>
                    <a:pt x="47579" y="5910"/>
                    <a:pt x="47588" y="5883"/>
                  </a:cubicBezTo>
                  <a:cubicBezTo>
                    <a:pt x="47589" y="5882"/>
                    <a:pt x="47589" y="5881"/>
                    <a:pt x="47590" y="5880"/>
                  </a:cubicBezTo>
                  <a:lnTo>
                    <a:pt x="47590" y="5880"/>
                  </a:lnTo>
                  <a:cubicBezTo>
                    <a:pt x="47589" y="5880"/>
                    <a:pt x="47589" y="5881"/>
                    <a:pt x="47588" y="5882"/>
                  </a:cubicBezTo>
                  <a:cubicBezTo>
                    <a:pt x="47574" y="5916"/>
                    <a:pt x="47569" y="5925"/>
                    <a:pt x="47568" y="5925"/>
                  </a:cubicBezTo>
                  <a:cubicBezTo>
                    <a:pt x="47566" y="5925"/>
                    <a:pt x="47569" y="5914"/>
                    <a:pt x="47571" y="5910"/>
                  </a:cubicBezTo>
                  <a:cubicBezTo>
                    <a:pt x="47588" y="5866"/>
                    <a:pt x="47602" y="5826"/>
                    <a:pt x="47616" y="5785"/>
                  </a:cubicBezTo>
                  <a:lnTo>
                    <a:pt x="47616" y="5785"/>
                  </a:lnTo>
                  <a:cubicBezTo>
                    <a:pt x="47612" y="5800"/>
                    <a:pt x="47609" y="5814"/>
                    <a:pt x="47606" y="5828"/>
                  </a:cubicBezTo>
                  <a:lnTo>
                    <a:pt x="47606" y="5828"/>
                  </a:lnTo>
                  <a:cubicBezTo>
                    <a:pt x="47749" y="5369"/>
                    <a:pt x="47825" y="5088"/>
                    <a:pt x="47887" y="4795"/>
                  </a:cubicBezTo>
                  <a:cubicBezTo>
                    <a:pt x="47943" y="4505"/>
                    <a:pt x="47946" y="4505"/>
                    <a:pt x="47919" y="4436"/>
                  </a:cubicBezTo>
                  <a:cubicBezTo>
                    <a:pt x="47906" y="4405"/>
                    <a:pt x="47921" y="4170"/>
                    <a:pt x="47942" y="3981"/>
                  </a:cubicBezTo>
                  <a:cubicBezTo>
                    <a:pt x="47945" y="3950"/>
                    <a:pt x="47946" y="3930"/>
                    <a:pt x="47947" y="3900"/>
                  </a:cubicBezTo>
                  <a:cubicBezTo>
                    <a:pt x="47978" y="3441"/>
                    <a:pt x="47953" y="3362"/>
                    <a:pt x="47906" y="3129"/>
                  </a:cubicBezTo>
                  <a:cubicBezTo>
                    <a:pt x="47897" y="3082"/>
                    <a:pt x="47872" y="2948"/>
                    <a:pt x="47853" y="2844"/>
                  </a:cubicBezTo>
                  <a:cubicBezTo>
                    <a:pt x="47834" y="2720"/>
                    <a:pt x="47814" y="2594"/>
                    <a:pt x="47771" y="2456"/>
                  </a:cubicBezTo>
                  <a:cubicBezTo>
                    <a:pt x="47736" y="2317"/>
                    <a:pt x="47696" y="2172"/>
                    <a:pt x="47621" y="2017"/>
                  </a:cubicBezTo>
                  <a:cubicBezTo>
                    <a:pt x="47662" y="2001"/>
                    <a:pt x="47702" y="1989"/>
                    <a:pt x="47733" y="1958"/>
                  </a:cubicBezTo>
                  <a:cubicBezTo>
                    <a:pt x="47736" y="1955"/>
                    <a:pt x="47694" y="1838"/>
                    <a:pt x="47661" y="1764"/>
                  </a:cubicBezTo>
                  <a:cubicBezTo>
                    <a:pt x="47616" y="1688"/>
                    <a:pt x="47559" y="1605"/>
                    <a:pt x="47506" y="1524"/>
                  </a:cubicBezTo>
                  <a:cubicBezTo>
                    <a:pt x="47532" y="1503"/>
                    <a:pt x="47040" y="994"/>
                    <a:pt x="47010" y="994"/>
                  </a:cubicBezTo>
                  <a:cubicBezTo>
                    <a:pt x="47009" y="994"/>
                    <a:pt x="47009" y="994"/>
                    <a:pt x="47009" y="995"/>
                  </a:cubicBezTo>
                  <a:cubicBezTo>
                    <a:pt x="46972" y="961"/>
                    <a:pt x="46841" y="855"/>
                    <a:pt x="46830" y="855"/>
                  </a:cubicBezTo>
                  <a:cubicBezTo>
                    <a:pt x="46825" y="855"/>
                    <a:pt x="46847" y="878"/>
                    <a:pt x="46916" y="943"/>
                  </a:cubicBezTo>
                  <a:cubicBezTo>
                    <a:pt x="46968" y="997"/>
                    <a:pt x="46994" y="1025"/>
                    <a:pt x="46989" y="1025"/>
                  </a:cubicBezTo>
                  <a:cubicBezTo>
                    <a:pt x="46982" y="1025"/>
                    <a:pt x="46926" y="980"/>
                    <a:pt x="46810" y="886"/>
                  </a:cubicBezTo>
                  <a:cubicBezTo>
                    <a:pt x="46548" y="702"/>
                    <a:pt x="46291" y="546"/>
                    <a:pt x="45967" y="416"/>
                  </a:cubicBezTo>
                  <a:cubicBezTo>
                    <a:pt x="45641" y="275"/>
                    <a:pt x="45267" y="177"/>
                    <a:pt x="44983" y="119"/>
                  </a:cubicBezTo>
                  <a:cubicBezTo>
                    <a:pt x="44849" y="91"/>
                    <a:pt x="44912" y="78"/>
                    <a:pt x="44851" y="53"/>
                  </a:cubicBezTo>
                  <a:cubicBezTo>
                    <a:pt x="44834" y="43"/>
                    <a:pt x="44699" y="19"/>
                    <a:pt x="44622" y="12"/>
                  </a:cubicBezTo>
                  <a:cubicBezTo>
                    <a:pt x="44564" y="6"/>
                    <a:pt x="44470" y="0"/>
                    <a:pt x="4443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47"/>
            <p:cNvSpPr/>
            <p:nvPr/>
          </p:nvSpPr>
          <p:spPr>
            <a:xfrm>
              <a:off x="2569725" y="4244725"/>
              <a:ext cx="531400" cy="191625"/>
            </a:xfrm>
            <a:custGeom>
              <a:rect b="b" l="l" r="r" t="t"/>
              <a:pathLst>
                <a:path extrusionOk="0" h="7665" w="21256">
                  <a:moveTo>
                    <a:pt x="20147" y="1309"/>
                  </a:moveTo>
                  <a:lnTo>
                    <a:pt x="20147" y="1309"/>
                  </a:lnTo>
                  <a:cubicBezTo>
                    <a:pt x="20151" y="1309"/>
                    <a:pt x="20182" y="1346"/>
                    <a:pt x="20189" y="1356"/>
                  </a:cubicBezTo>
                  <a:cubicBezTo>
                    <a:pt x="20231" y="1421"/>
                    <a:pt x="20271" y="1484"/>
                    <a:pt x="20287" y="1507"/>
                  </a:cubicBezTo>
                  <a:cubicBezTo>
                    <a:pt x="20240" y="1459"/>
                    <a:pt x="20224" y="1441"/>
                    <a:pt x="20208" y="1424"/>
                  </a:cubicBezTo>
                  <a:cubicBezTo>
                    <a:pt x="20186" y="1384"/>
                    <a:pt x="20152" y="1328"/>
                    <a:pt x="20147" y="1312"/>
                  </a:cubicBezTo>
                  <a:cubicBezTo>
                    <a:pt x="20147" y="1310"/>
                    <a:pt x="20147" y="1309"/>
                    <a:pt x="20147" y="1309"/>
                  </a:cubicBezTo>
                  <a:close/>
                  <a:moveTo>
                    <a:pt x="19802" y="777"/>
                  </a:moveTo>
                  <a:cubicBezTo>
                    <a:pt x="19807" y="777"/>
                    <a:pt x="19842" y="804"/>
                    <a:pt x="19862" y="822"/>
                  </a:cubicBezTo>
                  <a:cubicBezTo>
                    <a:pt x="20069" y="1056"/>
                    <a:pt x="20250" y="1228"/>
                    <a:pt x="20443" y="1559"/>
                  </a:cubicBezTo>
                  <a:cubicBezTo>
                    <a:pt x="20358" y="1459"/>
                    <a:pt x="20284" y="1372"/>
                    <a:pt x="20190" y="1259"/>
                  </a:cubicBezTo>
                  <a:cubicBezTo>
                    <a:pt x="20147" y="1216"/>
                    <a:pt x="20015" y="1065"/>
                    <a:pt x="19984" y="1022"/>
                  </a:cubicBezTo>
                  <a:cubicBezTo>
                    <a:pt x="19909" y="918"/>
                    <a:pt x="19859" y="844"/>
                    <a:pt x="19803" y="781"/>
                  </a:cubicBezTo>
                  <a:cubicBezTo>
                    <a:pt x="19801" y="778"/>
                    <a:pt x="19801" y="777"/>
                    <a:pt x="19802" y="777"/>
                  </a:cubicBezTo>
                  <a:close/>
                  <a:moveTo>
                    <a:pt x="20391" y="1405"/>
                  </a:moveTo>
                  <a:cubicBezTo>
                    <a:pt x="20403" y="1405"/>
                    <a:pt x="20432" y="1428"/>
                    <a:pt x="20459" y="1447"/>
                  </a:cubicBezTo>
                  <a:cubicBezTo>
                    <a:pt x="20550" y="1594"/>
                    <a:pt x="20614" y="1738"/>
                    <a:pt x="20614" y="1738"/>
                  </a:cubicBezTo>
                  <a:lnTo>
                    <a:pt x="20614" y="1740"/>
                  </a:lnTo>
                  <a:cubicBezTo>
                    <a:pt x="20612" y="1739"/>
                    <a:pt x="20612" y="1738"/>
                    <a:pt x="20611" y="1738"/>
                  </a:cubicBezTo>
                  <a:cubicBezTo>
                    <a:pt x="20605" y="1738"/>
                    <a:pt x="20616" y="1773"/>
                    <a:pt x="20609" y="1773"/>
                  </a:cubicBezTo>
                  <a:cubicBezTo>
                    <a:pt x="20603" y="1773"/>
                    <a:pt x="20580" y="1742"/>
                    <a:pt x="20512" y="1622"/>
                  </a:cubicBezTo>
                  <a:cubicBezTo>
                    <a:pt x="20481" y="1556"/>
                    <a:pt x="20386" y="1407"/>
                    <a:pt x="20386" y="1407"/>
                  </a:cubicBezTo>
                  <a:cubicBezTo>
                    <a:pt x="20387" y="1406"/>
                    <a:pt x="20388" y="1405"/>
                    <a:pt x="20391" y="1405"/>
                  </a:cubicBezTo>
                  <a:close/>
                  <a:moveTo>
                    <a:pt x="20940" y="2553"/>
                  </a:moveTo>
                  <a:cubicBezTo>
                    <a:pt x="20944" y="2553"/>
                    <a:pt x="20950" y="2558"/>
                    <a:pt x="20958" y="2570"/>
                  </a:cubicBezTo>
                  <a:cubicBezTo>
                    <a:pt x="20956" y="2563"/>
                    <a:pt x="20956" y="2560"/>
                    <a:pt x="20956" y="2560"/>
                  </a:cubicBezTo>
                  <a:lnTo>
                    <a:pt x="20956" y="2560"/>
                  </a:lnTo>
                  <a:cubicBezTo>
                    <a:pt x="20956" y="2560"/>
                    <a:pt x="20982" y="2657"/>
                    <a:pt x="20982" y="2671"/>
                  </a:cubicBezTo>
                  <a:cubicBezTo>
                    <a:pt x="21008" y="2854"/>
                    <a:pt x="21020" y="3018"/>
                    <a:pt x="21012" y="3183"/>
                  </a:cubicBezTo>
                  <a:cubicBezTo>
                    <a:pt x="21012" y="3180"/>
                    <a:pt x="21007" y="3141"/>
                    <a:pt x="21002" y="3113"/>
                  </a:cubicBezTo>
                  <a:cubicBezTo>
                    <a:pt x="20993" y="3052"/>
                    <a:pt x="20987" y="2973"/>
                    <a:pt x="20979" y="2924"/>
                  </a:cubicBezTo>
                  <a:cubicBezTo>
                    <a:pt x="20946" y="2712"/>
                    <a:pt x="20918" y="2553"/>
                    <a:pt x="20940" y="2553"/>
                  </a:cubicBezTo>
                  <a:close/>
                  <a:moveTo>
                    <a:pt x="20652" y="3405"/>
                  </a:moveTo>
                  <a:cubicBezTo>
                    <a:pt x="20653" y="3454"/>
                    <a:pt x="20655" y="3507"/>
                    <a:pt x="20656" y="3550"/>
                  </a:cubicBezTo>
                  <a:cubicBezTo>
                    <a:pt x="20652" y="3700"/>
                    <a:pt x="20634" y="3847"/>
                    <a:pt x="20580" y="4072"/>
                  </a:cubicBezTo>
                  <a:cubicBezTo>
                    <a:pt x="20606" y="3941"/>
                    <a:pt x="20599" y="3856"/>
                    <a:pt x="20603" y="3838"/>
                  </a:cubicBezTo>
                  <a:cubicBezTo>
                    <a:pt x="20634" y="3689"/>
                    <a:pt x="20645" y="3551"/>
                    <a:pt x="20652" y="3405"/>
                  </a:cubicBezTo>
                  <a:close/>
                  <a:moveTo>
                    <a:pt x="20920" y="4035"/>
                  </a:moveTo>
                  <a:cubicBezTo>
                    <a:pt x="20921" y="4035"/>
                    <a:pt x="20922" y="4036"/>
                    <a:pt x="20923" y="4039"/>
                  </a:cubicBezTo>
                  <a:cubicBezTo>
                    <a:pt x="20926" y="4054"/>
                    <a:pt x="20907" y="4159"/>
                    <a:pt x="20890" y="4268"/>
                  </a:cubicBezTo>
                  <a:cubicBezTo>
                    <a:pt x="20865" y="4349"/>
                    <a:pt x="20823" y="4430"/>
                    <a:pt x="20821" y="4430"/>
                  </a:cubicBezTo>
                  <a:cubicBezTo>
                    <a:pt x="20820" y="4430"/>
                    <a:pt x="20821" y="4430"/>
                    <a:pt x="20821" y="4428"/>
                  </a:cubicBezTo>
                  <a:cubicBezTo>
                    <a:pt x="20852" y="4337"/>
                    <a:pt x="20862" y="4204"/>
                    <a:pt x="20886" y="4089"/>
                  </a:cubicBezTo>
                  <a:cubicBezTo>
                    <a:pt x="20897" y="4073"/>
                    <a:pt x="20914" y="4035"/>
                    <a:pt x="20920" y="4035"/>
                  </a:cubicBezTo>
                  <a:close/>
                  <a:moveTo>
                    <a:pt x="20861" y="4462"/>
                  </a:moveTo>
                  <a:cubicBezTo>
                    <a:pt x="20861" y="4462"/>
                    <a:pt x="20861" y="4462"/>
                    <a:pt x="20861" y="4463"/>
                  </a:cubicBezTo>
                  <a:cubicBezTo>
                    <a:pt x="20855" y="4501"/>
                    <a:pt x="20830" y="4584"/>
                    <a:pt x="20802" y="4671"/>
                  </a:cubicBezTo>
                  <a:cubicBezTo>
                    <a:pt x="20802" y="4691"/>
                    <a:pt x="20709" y="4838"/>
                    <a:pt x="20709" y="4838"/>
                  </a:cubicBezTo>
                  <a:cubicBezTo>
                    <a:pt x="20704" y="4835"/>
                    <a:pt x="20733" y="4763"/>
                    <a:pt x="20759" y="4688"/>
                  </a:cubicBezTo>
                  <a:cubicBezTo>
                    <a:pt x="20814" y="4569"/>
                    <a:pt x="20859" y="4462"/>
                    <a:pt x="20861" y="4462"/>
                  </a:cubicBezTo>
                  <a:close/>
                  <a:moveTo>
                    <a:pt x="21079" y="4353"/>
                  </a:moveTo>
                  <a:cubicBezTo>
                    <a:pt x="21057" y="4451"/>
                    <a:pt x="21023" y="4553"/>
                    <a:pt x="20995" y="4625"/>
                  </a:cubicBezTo>
                  <a:cubicBezTo>
                    <a:pt x="20954" y="4741"/>
                    <a:pt x="20905" y="4821"/>
                    <a:pt x="20848" y="4912"/>
                  </a:cubicBezTo>
                  <a:cubicBezTo>
                    <a:pt x="20904" y="4806"/>
                    <a:pt x="20948" y="4693"/>
                    <a:pt x="21053" y="4405"/>
                  </a:cubicBezTo>
                  <a:lnTo>
                    <a:pt x="21053" y="4405"/>
                  </a:lnTo>
                  <a:cubicBezTo>
                    <a:pt x="21052" y="4409"/>
                    <a:pt x="21052" y="4411"/>
                    <a:pt x="21052" y="4411"/>
                  </a:cubicBezTo>
                  <a:cubicBezTo>
                    <a:pt x="21052" y="4411"/>
                    <a:pt x="21052" y="4409"/>
                    <a:pt x="21054" y="4404"/>
                  </a:cubicBezTo>
                  <a:lnTo>
                    <a:pt x="21054" y="4404"/>
                  </a:lnTo>
                  <a:cubicBezTo>
                    <a:pt x="21054" y="4405"/>
                    <a:pt x="21054" y="4405"/>
                    <a:pt x="21053" y="4405"/>
                  </a:cubicBezTo>
                  <a:lnTo>
                    <a:pt x="21053" y="4405"/>
                  </a:lnTo>
                  <a:cubicBezTo>
                    <a:pt x="21054" y="4405"/>
                    <a:pt x="21054" y="4404"/>
                    <a:pt x="21054" y="4404"/>
                  </a:cubicBezTo>
                  <a:lnTo>
                    <a:pt x="21054" y="4404"/>
                  </a:lnTo>
                  <a:cubicBezTo>
                    <a:pt x="21054" y="4404"/>
                    <a:pt x="21054" y="4404"/>
                    <a:pt x="21054" y="4404"/>
                  </a:cubicBezTo>
                  <a:cubicBezTo>
                    <a:pt x="21065" y="4376"/>
                    <a:pt x="21073" y="4360"/>
                    <a:pt x="21079" y="4353"/>
                  </a:cubicBezTo>
                  <a:close/>
                  <a:moveTo>
                    <a:pt x="20300" y="5344"/>
                  </a:moveTo>
                  <a:lnTo>
                    <a:pt x="20215" y="5449"/>
                  </a:lnTo>
                  <a:cubicBezTo>
                    <a:pt x="20196" y="5468"/>
                    <a:pt x="20178" y="5486"/>
                    <a:pt x="20162" y="5502"/>
                  </a:cubicBezTo>
                  <a:cubicBezTo>
                    <a:pt x="20193" y="5465"/>
                    <a:pt x="20219" y="5431"/>
                    <a:pt x="20252" y="5393"/>
                  </a:cubicBezTo>
                  <a:cubicBezTo>
                    <a:pt x="20264" y="5381"/>
                    <a:pt x="20284" y="5361"/>
                    <a:pt x="20300" y="5344"/>
                  </a:cubicBezTo>
                  <a:close/>
                  <a:moveTo>
                    <a:pt x="20497" y="5217"/>
                  </a:moveTo>
                  <a:cubicBezTo>
                    <a:pt x="20513" y="5217"/>
                    <a:pt x="20511" y="5254"/>
                    <a:pt x="20381" y="5421"/>
                  </a:cubicBezTo>
                  <a:cubicBezTo>
                    <a:pt x="20346" y="5461"/>
                    <a:pt x="20289" y="5525"/>
                    <a:pt x="20242" y="5578"/>
                  </a:cubicBezTo>
                  <a:cubicBezTo>
                    <a:pt x="20272" y="5520"/>
                    <a:pt x="20303" y="5461"/>
                    <a:pt x="20340" y="5390"/>
                  </a:cubicBezTo>
                  <a:cubicBezTo>
                    <a:pt x="20439" y="5296"/>
                    <a:pt x="20477" y="5222"/>
                    <a:pt x="20483" y="5222"/>
                  </a:cubicBezTo>
                  <a:cubicBezTo>
                    <a:pt x="20487" y="5219"/>
                    <a:pt x="20493" y="5217"/>
                    <a:pt x="20497" y="5217"/>
                  </a:cubicBezTo>
                  <a:close/>
                  <a:moveTo>
                    <a:pt x="20115" y="5492"/>
                  </a:moveTo>
                  <a:cubicBezTo>
                    <a:pt x="20116" y="5492"/>
                    <a:pt x="20117" y="5492"/>
                    <a:pt x="20118" y="5493"/>
                  </a:cubicBezTo>
                  <a:cubicBezTo>
                    <a:pt x="20121" y="5495"/>
                    <a:pt x="20059" y="5552"/>
                    <a:pt x="20025" y="5583"/>
                  </a:cubicBezTo>
                  <a:cubicBezTo>
                    <a:pt x="20009" y="5589"/>
                    <a:pt x="19987" y="5602"/>
                    <a:pt x="19979" y="5602"/>
                  </a:cubicBezTo>
                  <a:cubicBezTo>
                    <a:pt x="19978" y="5602"/>
                    <a:pt x="19977" y="5602"/>
                    <a:pt x="19977" y="5602"/>
                  </a:cubicBezTo>
                  <a:cubicBezTo>
                    <a:pt x="19981" y="5597"/>
                    <a:pt x="20002" y="5571"/>
                    <a:pt x="20016" y="5554"/>
                  </a:cubicBezTo>
                  <a:lnTo>
                    <a:pt x="20016" y="5554"/>
                  </a:lnTo>
                  <a:cubicBezTo>
                    <a:pt x="20018" y="5553"/>
                    <a:pt x="20020" y="5552"/>
                    <a:pt x="20022" y="5550"/>
                  </a:cubicBezTo>
                  <a:cubicBezTo>
                    <a:pt x="20088" y="5505"/>
                    <a:pt x="20107" y="5492"/>
                    <a:pt x="20115" y="5492"/>
                  </a:cubicBezTo>
                  <a:close/>
                  <a:moveTo>
                    <a:pt x="19485" y="6002"/>
                  </a:moveTo>
                  <a:cubicBezTo>
                    <a:pt x="19482" y="6011"/>
                    <a:pt x="19456" y="6032"/>
                    <a:pt x="19438" y="6048"/>
                  </a:cubicBezTo>
                  <a:cubicBezTo>
                    <a:pt x="19396" y="6068"/>
                    <a:pt x="19319" y="6105"/>
                    <a:pt x="19319" y="6105"/>
                  </a:cubicBezTo>
                  <a:cubicBezTo>
                    <a:pt x="19312" y="6102"/>
                    <a:pt x="19329" y="6086"/>
                    <a:pt x="19341" y="6071"/>
                  </a:cubicBezTo>
                  <a:cubicBezTo>
                    <a:pt x="19410" y="6039"/>
                    <a:pt x="19479" y="6005"/>
                    <a:pt x="19485" y="6002"/>
                  </a:cubicBezTo>
                  <a:close/>
                  <a:moveTo>
                    <a:pt x="18675" y="6299"/>
                  </a:moveTo>
                  <a:lnTo>
                    <a:pt x="18692" y="6346"/>
                  </a:lnTo>
                  <a:cubicBezTo>
                    <a:pt x="18650" y="6361"/>
                    <a:pt x="18610" y="6376"/>
                    <a:pt x="18570" y="6389"/>
                  </a:cubicBezTo>
                  <a:lnTo>
                    <a:pt x="18503" y="6360"/>
                  </a:lnTo>
                  <a:lnTo>
                    <a:pt x="18675" y="6299"/>
                  </a:lnTo>
                  <a:close/>
                  <a:moveTo>
                    <a:pt x="18786" y="6445"/>
                  </a:moveTo>
                  <a:cubicBezTo>
                    <a:pt x="18741" y="6471"/>
                    <a:pt x="18707" y="6488"/>
                    <a:pt x="18675" y="6501"/>
                  </a:cubicBezTo>
                  <a:cubicBezTo>
                    <a:pt x="18643" y="6507"/>
                    <a:pt x="18598" y="6517"/>
                    <a:pt x="18581" y="6517"/>
                  </a:cubicBezTo>
                  <a:cubicBezTo>
                    <a:pt x="18579" y="6517"/>
                    <a:pt x="18577" y="6517"/>
                    <a:pt x="18576" y="6517"/>
                  </a:cubicBezTo>
                  <a:cubicBezTo>
                    <a:pt x="18569" y="6517"/>
                    <a:pt x="18632" y="6491"/>
                    <a:pt x="18666" y="6476"/>
                  </a:cubicBezTo>
                  <a:cubicBezTo>
                    <a:pt x="18709" y="6467"/>
                    <a:pt x="18751" y="6455"/>
                    <a:pt x="18786" y="6445"/>
                  </a:cubicBezTo>
                  <a:close/>
                  <a:moveTo>
                    <a:pt x="18116" y="6495"/>
                  </a:moveTo>
                  <a:cubicBezTo>
                    <a:pt x="18070" y="6508"/>
                    <a:pt x="18027" y="6523"/>
                    <a:pt x="17980" y="6538"/>
                  </a:cubicBezTo>
                  <a:cubicBezTo>
                    <a:pt x="17964" y="6541"/>
                    <a:pt x="17936" y="6546"/>
                    <a:pt x="17914" y="6552"/>
                  </a:cubicBezTo>
                  <a:cubicBezTo>
                    <a:pt x="17958" y="6538"/>
                    <a:pt x="18001" y="6524"/>
                    <a:pt x="18046" y="6510"/>
                  </a:cubicBezTo>
                  <a:cubicBezTo>
                    <a:pt x="18063" y="6505"/>
                    <a:pt x="18092" y="6499"/>
                    <a:pt x="18116" y="6495"/>
                  </a:cubicBezTo>
                  <a:close/>
                  <a:moveTo>
                    <a:pt x="18785" y="6604"/>
                  </a:moveTo>
                  <a:cubicBezTo>
                    <a:pt x="18791" y="6604"/>
                    <a:pt x="18745" y="6621"/>
                    <a:pt x="18723" y="6630"/>
                  </a:cubicBezTo>
                  <a:cubicBezTo>
                    <a:pt x="18697" y="6636"/>
                    <a:pt x="18672" y="6642"/>
                    <a:pt x="18647" y="6648"/>
                  </a:cubicBezTo>
                  <a:cubicBezTo>
                    <a:pt x="18675" y="6636"/>
                    <a:pt x="18695" y="6627"/>
                    <a:pt x="18719" y="6617"/>
                  </a:cubicBezTo>
                  <a:cubicBezTo>
                    <a:pt x="18741" y="6613"/>
                    <a:pt x="18770" y="6607"/>
                    <a:pt x="18785" y="6604"/>
                  </a:cubicBezTo>
                  <a:close/>
                  <a:moveTo>
                    <a:pt x="8298" y="6653"/>
                  </a:moveTo>
                  <a:cubicBezTo>
                    <a:pt x="8307" y="6654"/>
                    <a:pt x="8315" y="6655"/>
                    <a:pt x="8323" y="6655"/>
                  </a:cubicBezTo>
                  <a:cubicBezTo>
                    <a:pt x="8321" y="6655"/>
                    <a:pt x="8320" y="6655"/>
                    <a:pt x="8318" y="6655"/>
                  </a:cubicBezTo>
                  <a:lnTo>
                    <a:pt x="8318" y="6655"/>
                  </a:lnTo>
                  <a:cubicBezTo>
                    <a:pt x="8313" y="6654"/>
                    <a:pt x="8306" y="6654"/>
                    <a:pt x="8298" y="6653"/>
                  </a:cubicBezTo>
                  <a:close/>
                  <a:moveTo>
                    <a:pt x="18347" y="6654"/>
                  </a:moveTo>
                  <a:lnTo>
                    <a:pt x="18347" y="6654"/>
                  </a:lnTo>
                  <a:cubicBezTo>
                    <a:pt x="18351" y="6654"/>
                    <a:pt x="18307" y="6672"/>
                    <a:pt x="18285" y="6680"/>
                  </a:cubicBezTo>
                  <a:cubicBezTo>
                    <a:pt x="18262" y="6684"/>
                    <a:pt x="18234" y="6692"/>
                    <a:pt x="18221" y="6692"/>
                  </a:cubicBezTo>
                  <a:cubicBezTo>
                    <a:pt x="18220" y="6692"/>
                    <a:pt x="18219" y="6692"/>
                    <a:pt x="18219" y="6692"/>
                  </a:cubicBezTo>
                  <a:cubicBezTo>
                    <a:pt x="18224" y="6689"/>
                    <a:pt x="18257" y="6676"/>
                    <a:pt x="18280" y="6667"/>
                  </a:cubicBezTo>
                  <a:cubicBezTo>
                    <a:pt x="18304" y="6663"/>
                    <a:pt x="18332" y="6657"/>
                    <a:pt x="18347" y="6654"/>
                  </a:cubicBezTo>
                  <a:close/>
                  <a:moveTo>
                    <a:pt x="4271" y="6783"/>
                  </a:moveTo>
                  <a:cubicBezTo>
                    <a:pt x="4266" y="6783"/>
                    <a:pt x="4262" y="6783"/>
                    <a:pt x="4258" y="6783"/>
                  </a:cubicBezTo>
                  <a:cubicBezTo>
                    <a:pt x="4245" y="6786"/>
                    <a:pt x="4257" y="6792"/>
                    <a:pt x="4255" y="6797"/>
                  </a:cubicBezTo>
                  <a:cubicBezTo>
                    <a:pt x="4261" y="6797"/>
                    <a:pt x="4266" y="6798"/>
                    <a:pt x="4272" y="6798"/>
                  </a:cubicBezTo>
                  <a:lnTo>
                    <a:pt x="4272" y="6798"/>
                  </a:lnTo>
                  <a:cubicBezTo>
                    <a:pt x="4281" y="6796"/>
                    <a:pt x="4295" y="6792"/>
                    <a:pt x="4321" y="6788"/>
                  </a:cubicBezTo>
                  <a:cubicBezTo>
                    <a:pt x="4304" y="6786"/>
                    <a:pt x="4287" y="6784"/>
                    <a:pt x="4271" y="6783"/>
                  </a:cubicBezTo>
                  <a:close/>
                  <a:moveTo>
                    <a:pt x="13225" y="7144"/>
                  </a:moveTo>
                  <a:cubicBezTo>
                    <a:pt x="13249" y="7145"/>
                    <a:pt x="13271" y="7145"/>
                    <a:pt x="13300" y="7147"/>
                  </a:cubicBezTo>
                  <a:cubicBezTo>
                    <a:pt x="13277" y="7150"/>
                    <a:pt x="13250" y="7154"/>
                    <a:pt x="13225" y="7158"/>
                  </a:cubicBezTo>
                  <a:cubicBezTo>
                    <a:pt x="13200" y="7157"/>
                    <a:pt x="13155" y="7157"/>
                    <a:pt x="13159" y="7156"/>
                  </a:cubicBezTo>
                  <a:cubicBezTo>
                    <a:pt x="13169" y="7153"/>
                    <a:pt x="13200" y="7148"/>
                    <a:pt x="13225" y="7144"/>
                  </a:cubicBezTo>
                  <a:close/>
                  <a:moveTo>
                    <a:pt x="15485" y="7107"/>
                  </a:moveTo>
                  <a:lnTo>
                    <a:pt x="15485" y="7107"/>
                  </a:lnTo>
                  <a:cubicBezTo>
                    <a:pt x="15435" y="7120"/>
                    <a:pt x="15413" y="7125"/>
                    <a:pt x="15410" y="7126"/>
                  </a:cubicBezTo>
                  <a:cubicBezTo>
                    <a:pt x="15222" y="7138"/>
                    <a:pt x="15026" y="7151"/>
                    <a:pt x="14849" y="7163"/>
                  </a:cubicBezTo>
                  <a:cubicBezTo>
                    <a:pt x="14847" y="7163"/>
                    <a:pt x="14845" y="7163"/>
                    <a:pt x="14843" y="7163"/>
                  </a:cubicBezTo>
                  <a:cubicBezTo>
                    <a:pt x="14814" y="7163"/>
                    <a:pt x="14833" y="7152"/>
                    <a:pt x="14860" y="7145"/>
                  </a:cubicBezTo>
                  <a:cubicBezTo>
                    <a:pt x="14872" y="7141"/>
                    <a:pt x="14995" y="7126"/>
                    <a:pt x="15023" y="7126"/>
                  </a:cubicBezTo>
                  <a:cubicBezTo>
                    <a:pt x="15191" y="7119"/>
                    <a:pt x="15348" y="7113"/>
                    <a:pt x="15485" y="7107"/>
                  </a:cubicBezTo>
                  <a:close/>
                  <a:moveTo>
                    <a:pt x="6132" y="7160"/>
                  </a:moveTo>
                  <a:lnTo>
                    <a:pt x="6282" y="7170"/>
                  </a:lnTo>
                  <a:cubicBezTo>
                    <a:pt x="6371" y="7189"/>
                    <a:pt x="6496" y="7211"/>
                    <a:pt x="6528" y="7228"/>
                  </a:cubicBezTo>
                  <a:cubicBezTo>
                    <a:pt x="6531" y="7229"/>
                    <a:pt x="6522" y="7230"/>
                    <a:pt x="6506" y="7230"/>
                  </a:cubicBezTo>
                  <a:cubicBezTo>
                    <a:pt x="6454" y="7230"/>
                    <a:pt x="6328" y="7224"/>
                    <a:pt x="6255" y="7223"/>
                  </a:cubicBezTo>
                  <a:cubicBezTo>
                    <a:pt x="6215" y="7213"/>
                    <a:pt x="6147" y="7201"/>
                    <a:pt x="6134" y="7192"/>
                  </a:cubicBezTo>
                  <a:cubicBezTo>
                    <a:pt x="6113" y="7179"/>
                    <a:pt x="6131" y="7170"/>
                    <a:pt x="6132" y="7160"/>
                  </a:cubicBezTo>
                  <a:close/>
                  <a:moveTo>
                    <a:pt x="10330" y="7216"/>
                  </a:moveTo>
                  <a:lnTo>
                    <a:pt x="10330" y="7266"/>
                  </a:lnTo>
                  <a:lnTo>
                    <a:pt x="10202" y="7266"/>
                  </a:lnTo>
                  <a:lnTo>
                    <a:pt x="10147" y="7216"/>
                  </a:lnTo>
                  <a:close/>
                  <a:moveTo>
                    <a:pt x="9299" y="7291"/>
                  </a:moveTo>
                  <a:lnTo>
                    <a:pt x="9299" y="7292"/>
                  </a:lnTo>
                  <a:cubicBezTo>
                    <a:pt x="9387" y="7300"/>
                    <a:pt x="9447" y="7306"/>
                    <a:pt x="9521" y="7311"/>
                  </a:cubicBezTo>
                  <a:cubicBezTo>
                    <a:pt x="9464" y="7314"/>
                    <a:pt x="9398" y="7318"/>
                    <a:pt x="9347" y="7318"/>
                  </a:cubicBezTo>
                  <a:cubicBezTo>
                    <a:pt x="9335" y="7318"/>
                    <a:pt x="9323" y="7318"/>
                    <a:pt x="9313" y="7317"/>
                  </a:cubicBezTo>
                  <a:cubicBezTo>
                    <a:pt x="9216" y="7311"/>
                    <a:pt x="9137" y="7307"/>
                    <a:pt x="8984" y="7297"/>
                  </a:cubicBezTo>
                  <a:cubicBezTo>
                    <a:pt x="9153" y="7294"/>
                    <a:pt x="9260" y="7292"/>
                    <a:pt x="9299" y="7291"/>
                  </a:cubicBezTo>
                  <a:close/>
                  <a:moveTo>
                    <a:pt x="10262" y="7295"/>
                  </a:moveTo>
                  <a:cubicBezTo>
                    <a:pt x="10305" y="7301"/>
                    <a:pt x="10348" y="7306"/>
                    <a:pt x="10384" y="7310"/>
                  </a:cubicBezTo>
                  <a:cubicBezTo>
                    <a:pt x="10333" y="7316"/>
                    <a:pt x="10296" y="7319"/>
                    <a:pt x="10262" y="7323"/>
                  </a:cubicBezTo>
                  <a:cubicBezTo>
                    <a:pt x="10225" y="7317"/>
                    <a:pt x="10172" y="7311"/>
                    <a:pt x="10162" y="7306"/>
                  </a:cubicBezTo>
                  <a:cubicBezTo>
                    <a:pt x="10156" y="7303"/>
                    <a:pt x="10225" y="7300"/>
                    <a:pt x="10262" y="7295"/>
                  </a:cubicBezTo>
                  <a:close/>
                  <a:moveTo>
                    <a:pt x="15379" y="7298"/>
                  </a:moveTo>
                  <a:cubicBezTo>
                    <a:pt x="15413" y="7303"/>
                    <a:pt x="15459" y="7304"/>
                    <a:pt x="15462" y="7310"/>
                  </a:cubicBezTo>
                  <a:cubicBezTo>
                    <a:pt x="15463" y="7313"/>
                    <a:pt x="15397" y="7322"/>
                    <a:pt x="15363" y="7329"/>
                  </a:cubicBezTo>
                  <a:cubicBezTo>
                    <a:pt x="15326" y="7328"/>
                    <a:pt x="15272" y="7326"/>
                    <a:pt x="15263" y="7322"/>
                  </a:cubicBezTo>
                  <a:cubicBezTo>
                    <a:pt x="15256" y="7319"/>
                    <a:pt x="15325" y="7309"/>
                    <a:pt x="15379" y="7298"/>
                  </a:cubicBezTo>
                  <a:close/>
                  <a:moveTo>
                    <a:pt x="13622" y="7313"/>
                  </a:moveTo>
                  <a:cubicBezTo>
                    <a:pt x="13670" y="7317"/>
                    <a:pt x="13740" y="7320"/>
                    <a:pt x="13755" y="7326"/>
                  </a:cubicBezTo>
                  <a:cubicBezTo>
                    <a:pt x="13767" y="7331"/>
                    <a:pt x="13714" y="7339"/>
                    <a:pt x="13690" y="7347"/>
                  </a:cubicBezTo>
                  <a:cubicBezTo>
                    <a:pt x="13627" y="7344"/>
                    <a:pt x="13565" y="7341"/>
                    <a:pt x="13508" y="7338"/>
                  </a:cubicBezTo>
                  <a:cubicBezTo>
                    <a:pt x="13558" y="7326"/>
                    <a:pt x="13590" y="7319"/>
                    <a:pt x="13622" y="7313"/>
                  </a:cubicBezTo>
                  <a:close/>
                  <a:moveTo>
                    <a:pt x="14939" y="7382"/>
                  </a:moveTo>
                  <a:cubicBezTo>
                    <a:pt x="14963" y="7384"/>
                    <a:pt x="14994" y="7384"/>
                    <a:pt x="15005" y="7385"/>
                  </a:cubicBezTo>
                  <a:cubicBezTo>
                    <a:pt x="15010" y="7387"/>
                    <a:pt x="14963" y="7392"/>
                    <a:pt x="14939" y="7397"/>
                  </a:cubicBezTo>
                  <a:lnTo>
                    <a:pt x="14863" y="7394"/>
                  </a:lnTo>
                  <a:cubicBezTo>
                    <a:pt x="14892" y="7389"/>
                    <a:pt x="14914" y="7387"/>
                    <a:pt x="14939" y="7382"/>
                  </a:cubicBezTo>
                  <a:close/>
                  <a:moveTo>
                    <a:pt x="10362" y="7392"/>
                  </a:moveTo>
                  <a:cubicBezTo>
                    <a:pt x="10349" y="7403"/>
                    <a:pt x="10374" y="7413"/>
                    <a:pt x="10327" y="7414"/>
                  </a:cubicBezTo>
                  <a:cubicBezTo>
                    <a:pt x="10218" y="7416"/>
                    <a:pt x="10080" y="7419"/>
                    <a:pt x="9952" y="7420"/>
                  </a:cubicBezTo>
                  <a:cubicBezTo>
                    <a:pt x="9893" y="7419"/>
                    <a:pt x="9833" y="7419"/>
                    <a:pt x="9772" y="7417"/>
                  </a:cubicBezTo>
                  <a:cubicBezTo>
                    <a:pt x="9827" y="7413"/>
                    <a:pt x="9877" y="7412"/>
                    <a:pt x="9940" y="7407"/>
                  </a:cubicBezTo>
                  <a:cubicBezTo>
                    <a:pt x="10062" y="7403"/>
                    <a:pt x="10192" y="7398"/>
                    <a:pt x="10362" y="7392"/>
                  </a:cubicBezTo>
                  <a:close/>
                  <a:moveTo>
                    <a:pt x="19062" y="1"/>
                  </a:moveTo>
                  <a:lnTo>
                    <a:pt x="19062" y="1"/>
                  </a:lnTo>
                  <a:cubicBezTo>
                    <a:pt x="19387" y="205"/>
                    <a:pt x="19531" y="378"/>
                    <a:pt x="19552" y="411"/>
                  </a:cubicBezTo>
                  <a:cubicBezTo>
                    <a:pt x="19557" y="427"/>
                    <a:pt x="19564" y="446"/>
                    <a:pt x="19549" y="446"/>
                  </a:cubicBezTo>
                  <a:cubicBezTo>
                    <a:pt x="19538" y="446"/>
                    <a:pt x="19518" y="437"/>
                    <a:pt x="19479" y="411"/>
                  </a:cubicBezTo>
                  <a:cubicBezTo>
                    <a:pt x="19388" y="354"/>
                    <a:pt x="19341" y="328"/>
                    <a:pt x="19328" y="328"/>
                  </a:cubicBezTo>
                  <a:cubicBezTo>
                    <a:pt x="19300" y="328"/>
                    <a:pt x="19437" y="454"/>
                    <a:pt x="19630" y="656"/>
                  </a:cubicBezTo>
                  <a:cubicBezTo>
                    <a:pt x="19761" y="801"/>
                    <a:pt x="19779" y="837"/>
                    <a:pt x="19762" y="837"/>
                  </a:cubicBezTo>
                  <a:cubicBezTo>
                    <a:pt x="19755" y="837"/>
                    <a:pt x="19743" y="831"/>
                    <a:pt x="19730" y="825"/>
                  </a:cubicBezTo>
                  <a:cubicBezTo>
                    <a:pt x="19680" y="806"/>
                    <a:pt x="19618" y="744"/>
                    <a:pt x="19346" y="489"/>
                  </a:cubicBezTo>
                  <a:cubicBezTo>
                    <a:pt x="19290" y="438"/>
                    <a:pt x="19091" y="275"/>
                    <a:pt x="18976" y="216"/>
                  </a:cubicBezTo>
                  <a:cubicBezTo>
                    <a:pt x="18958" y="204"/>
                    <a:pt x="18949" y="201"/>
                    <a:pt x="18944" y="201"/>
                  </a:cubicBezTo>
                  <a:cubicBezTo>
                    <a:pt x="18937" y="201"/>
                    <a:pt x="18939" y="209"/>
                    <a:pt x="18930" y="209"/>
                  </a:cubicBezTo>
                  <a:cubicBezTo>
                    <a:pt x="18926" y="209"/>
                    <a:pt x="18922" y="208"/>
                    <a:pt x="18914" y="205"/>
                  </a:cubicBezTo>
                  <a:cubicBezTo>
                    <a:pt x="18892" y="197"/>
                    <a:pt x="18804" y="141"/>
                    <a:pt x="18745" y="105"/>
                  </a:cubicBezTo>
                  <a:cubicBezTo>
                    <a:pt x="18696" y="84"/>
                    <a:pt x="18671" y="77"/>
                    <a:pt x="18658" y="77"/>
                  </a:cubicBezTo>
                  <a:cubicBezTo>
                    <a:pt x="18631" y="77"/>
                    <a:pt x="18658" y="108"/>
                    <a:pt x="18629" y="108"/>
                  </a:cubicBezTo>
                  <a:cubicBezTo>
                    <a:pt x="18615" y="108"/>
                    <a:pt x="18588" y="100"/>
                    <a:pt x="18533" y="77"/>
                  </a:cubicBezTo>
                  <a:cubicBezTo>
                    <a:pt x="18528" y="75"/>
                    <a:pt x="18524" y="74"/>
                    <a:pt x="18522" y="74"/>
                  </a:cubicBezTo>
                  <a:cubicBezTo>
                    <a:pt x="18515" y="74"/>
                    <a:pt x="18528" y="87"/>
                    <a:pt x="18551" y="102"/>
                  </a:cubicBezTo>
                  <a:cubicBezTo>
                    <a:pt x="18670" y="170"/>
                    <a:pt x="18750" y="253"/>
                    <a:pt x="18939" y="366"/>
                  </a:cubicBezTo>
                  <a:cubicBezTo>
                    <a:pt x="18981" y="390"/>
                    <a:pt x="19001" y="397"/>
                    <a:pt x="19013" y="397"/>
                  </a:cubicBezTo>
                  <a:cubicBezTo>
                    <a:pt x="19023" y="397"/>
                    <a:pt x="19028" y="392"/>
                    <a:pt x="19035" y="391"/>
                  </a:cubicBezTo>
                  <a:cubicBezTo>
                    <a:pt x="19040" y="391"/>
                    <a:pt x="18963" y="336"/>
                    <a:pt x="18948" y="322"/>
                  </a:cubicBezTo>
                  <a:cubicBezTo>
                    <a:pt x="18910" y="288"/>
                    <a:pt x="18894" y="268"/>
                    <a:pt x="18903" y="268"/>
                  </a:cubicBezTo>
                  <a:cubicBezTo>
                    <a:pt x="18918" y="268"/>
                    <a:pt x="19001" y="320"/>
                    <a:pt x="19172" y="454"/>
                  </a:cubicBezTo>
                  <a:cubicBezTo>
                    <a:pt x="19315" y="570"/>
                    <a:pt x="19446" y="681"/>
                    <a:pt x="19568" y="816"/>
                  </a:cubicBezTo>
                  <a:cubicBezTo>
                    <a:pt x="19627" y="878"/>
                    <a:pt x="19697" y="941"/>
                    <a:pt x="19759" y="1007"/>
                  </a:cubicBezTo>
                  <a:cubicBezTo>
                    <a:pt x="19762" y="998"/>
                    <a:pt x="19772" y="998"/>
                    <a:pt x="19765" y="979"/>
                  </a:cubicBezTo>
                  <a:cubicBezTo>
                    <a:pt x="19756" y="957"/>
                    <a:pt x="19701" y="894"/>
                    <a:pt x="19713" y="894"/>
                  </a:cubicBezTo>
                  <a:cubicBezTo>
                    <a:pt x="19713" y="894"/>
                    <a:pt x="19713" y="894"/>
                    <a:pt x="19713" y="894"/>
                  </a:cubicBezTo>
                  <a:cubicBezTo>
                    <a:pt x="19714" y="894"/>
                    <a:pt x="19714" y="894"/>
                    <a:pt x="19714" y="894"/>
                  </a:cubicBezTo>
                  <a:cubicBezTo>
                    <a:pt x="19741" y="894"/>
                    <a:pt x="19934" y="1120"/>
                    <a:pt x="19997" y="1207"/>
                  </a:cubicBezTo>
                  <a:cubicBezTo>
                    <a:pt x="20075" y="1302"/>
                    <a:pt x="20186" y="1490"/>
                    <a:pt x="20178" y="1494"/>
                  </a:cubicBezTo>
                  <a:cubicBezTo>
                    <a:pt x="20159" y="1507"/>
                    <a:pt x="20309" y="1721"/>
                    <a:pt x="20400" y="1911"/>
                  </a:cubicBezTo>
                  <a:cubicBezTo>
                    <a:pt x="20524" y="2167"/>
                    <a:pt x="20614" y="2380"/>
                    <a:pt x="20628" y="2398"/>
                  </a:cubicBezTo>
                  <a:cubicBezTo>
                    <a:pt x="20653" y="2427"/>
                    <a:pt x="20718" y="2573"/>
                    <a:pt x="20752" y="2773"/>
                  </a:cubicBezTo>
                  <a:cubicBezTo>
                    <a:pt x="20791" y="2956"/>
                    <a:pt x="20792" y="3018"/>
                    <a:pt x="20784" y="3018"/>
                  </a:cubicBezTo>
                  <a:cubicBezTo>
                    <a:pt x="20781" y="3018"/>
                    <a:pt x="20777" y="3010"/>
                    <a:pt x="20773" y="2996"/>
                  </a:cubicBezTo>
                  <a:cubicBezTo>
                    <a:pt x="20771" y="2991"/>
                    <a:pt x="20770" y="2989"/>
                    <a:pt x="20768" y="2989"/>
                  </a:cubicBezTo>
                  <a:cubicBezTo>
                    <a:pt x="20757" y="2989"/>
                    <a:pt x="20769" y="3239"/>
                    <a:pt x="20759" y="3239"/>
                  </a:cubicBezTo>
                  <a:cubicBezTo>
                    <a:pt x="20756" y="3239"/>
                    <a:pt x="20749" y="3203"/>
                    <a:pt x="20737" y="3104"/>
                  </a:cubicBezTo>
                  <a:cubicBezTo>
                    <a:pt x="20649" y="2612"/>
                    <a:pt x="20751" y="2977"/>
                    <a:pt x="20709" y="2705"/>
                  </a:cubicBezTo>
                  <a:cubicBezTo>
                    <a:pt x="20662" y="2581"/>
                    <a:pt x="20591" y="2428"/>
                    <a:pt x="20569" y="2428"/>
                  </a:cubicBezTo>
                  <a:cubicBezTo>
                    <a:pt x="20565" y="2428"/>
                    <a:pt x="20563" y="2432"/>
                    <a:pt x="20562" y="2439"/>
                  </a:cubicBezTo>
                  <a:cubicBezTo>
                    <a:pt x="20562" y="2441"/>
                    <a:pt x="20561" y="2442"/>
                    <a:pt x="20561" y="2442"/>
                  </a:cubicBezTo>
                  <a:cubicBezTo>
                    <a:pt x="20549" y="2442"/>
                    <a:pt x="20484" y="2261"/>
                    <a:pt x="20445" y="2164"/>
                  </a:cubicBezTo>
                  <a:cubicBezTo>
                    <a:pt x="20390" y="1972"/>
                    <a:pt x="20199" y="1650"/>
                    <a:pt x="20184" y="1643"/>
                  </a:cubicBezTo>
                  <a:cubicBezTo>
                    <a:pt x="20133" y="1606"/>
                    <a:pt x="19928" y="1304"/>
                    <a:pt x="19812" y="1204"/>
                  </a:cubicBezTo>
                  <a:cubicBezTo>
                    <a:pt x="19781" y="1174"/>
                    <a:pt x="19733" y="1127"/>
                    <a:pt x="19728" y="1127"/>
                  </a:cubicBezTo>
                  <a:cubicBezTo>
                    <a:pt x="19727" y="1127"/>
                    <a:pt x="19727" y="1129"/>
                    <a:pt x="19730" y="1132"/>
                  </a:cubicBezTo>
                  <a:cubicBezTo>
                    <a:pt x="19766" y="1184"/>
                    <a:pt x="19834" y="1272"/>
                    <a:pt x="19896" y="1352"/>
                  </a:cubicBezTo>
                  <a:cubicBezTo>
                    <a:pt x="20033" y="1535"/>
                    <a:pt x="20159" y="1733"/>
                    <a:pt x="20259" y="1940"/>
                  </a:cubicBezTo>
                  <a:cubicBezTo>
                    <a:pt x="20260" y="1934"/>
                    <a:pt x="20262" y="1931"/>
                    <a:pt x="20265" y="1931"/>
                  </a:cubicBezTo>
                  <a:cubicBezTo>
                    <a:pt x="20289" y="1931"/>
                    <a:pt x="20378" y="2072"/>
                    <a:pt x="20486" y="2340"/>
                  </a:cubicBezTo>
                  <a:cubicBezTo>
                    <a:pt x="20553" y="2551"/>
                    <a:pt x="20585" y="2645"/>
                    <a:pt x="20600" y="2645"/>
                  </a:cubicBezTo>
                  <a:cubicBezTo>
                    <a:pt x="20602" y="2645"/>
                    <a:pt x="20604" y="2644"/>
                    <a:pt x="20605" y="2640"/>
                  </a:cubicBezTo>
                  <a:cubicBezTo>
                    <a:pt x="20606" y="2636"/>
                    <a:pt x="20609" y="2634"/>
                    <a:pt x="20612" y="2634"/>
                  </a:cubicBezTo>
                  <a:cubicBezTo>
                    <a:pt x="20620" y="2634"/>
                    <a:pt x="20632" y="2647"/>
                    <a:pt x="20642" y="2651"/>
                  </a:cubicBezTo>
                  <a:cubicBezTo>
                    <a:pt x="20658" y="2796"/>
                    <a:pt x="20630" y="2755"/>
                    <a:pt x="20636" y="2840"/>
                  </a:cubicBezTo>
                  <a:cubicBezTo>
                    <a:pt x="20646" y="2982"/>
                    <a:pt x="20634" y="3054"/>
                    <a:pt x="20612" y="3058"/>
                  </a:cubicBezTo>
                  <a:cubicBezTo>
                    <a:pt x="20612" y="3058"/>
                    <a:pt x="20612" y="3058"/>
                    <a:pt x="20611" y="3058"/>
                  </a:cubicBezTo>
                  <a:cubicBezTo>
                    <a:pt x="20595" y="3058"/>
                    <a:pt x="20567" y="2992"/>
                    <a:pt x="20518" y="2862"/>
                  </a:cubicBezTo>
                  <a:cubicBezTo>
                    <a:pt x="20514" y="2850"/>
                    <a:pt x="20510" y="2845"/>
                    <a:pt x="20508" y="2845"/>
                  </a:cubicBezTo>
                  <a:cubicBezTo>
                    <a:pt x="20501" y="2845"/>
                    <a:pt x="20501" y="2879"/>
                    <a:pt x="20502" y="2913"/>
                  </a:cubicBezTo>
                  <a:cubicBezTo>
                    <a:pt x="20508" y="2930"/>
                    <a:pt x="20534" y="3132"/>
                    <a:pt x="20533" y="3139"/>
                  </a:cubicBezTo>
                  <a:cubicBezTo>
                    <a:pt x="20550" y="3199"/>
                    <a:pt x="20565" y="3233"/>
                    <a:pt x="20583" y="3276"/>
                  </a:cubicBezTo>
                  <a:cubicBezTo>
                    <a:pt x="20586" y="3460"/>
                    <a:pt x="20581" y="3644"/>
                    <a:pt x="20550" y="3826"/>
                  </a:cubicBezTo>
                  <a:cubicBezTo>
                    <a:pt x="20545" y="3888"/>
                    <a:pt x="20540" y="3973"/>
                    <a:pt x="20528" y="4028"/>
                  </a:cubicBezTo>
                  <a:cubicBezTo>
                    <a:pt x="20514" y="4153"/>
                    <a:pt x="20484" y="4285"/>
                    <a:pt x="20405" y="4478"/>
                  </a:cubicBezTo>
                  <a:cubicBezTo>
                    <a:pt x="20303" y="4696"/>
                    <a:pt x="20334" y="4649"/>
                    <a:pt x="20342" y="4665"/>
                  </a:cubicBezTo>
                  <a:cubicBezTo>
                    <a:pt x="20342" y="4668"/>
                    <a:pt x="20344" y="4669"/>
                    <a:pt x="20346" y="4669"/>
                  </a:cubicBezTo>
                  <a:cubicBezTo>
                    <a:pt x="20368" y="4669"/>
                    <a:pt x="20451" y="4490"/>
                    <a:pt x="20510" y="4301"/>
                  </a:cubicBezTo>
                  <a:lnTo>
                    <a:pt x="20510" y="4301"/>
                  </a:lnTo>
                  <a:lnTo>
                    <a:pt x="20498" y="4328"/>
                  </a:lnTo>
                  <a:cubicBezTo>
                    <a:pt x="20506" y="4301"/>
                    <a:pt x="20514" y="4272"/>
                    <a:pt x="20516" y="4272"/>
                  </a:cubicBezTo>
                  <a:cubicBezTo>
                    <a:pt x="20517" y="4272"/>
                    <a:pt x="20517" y="4274"/>
                    <a:pt x="20517" y="4278"/>
                  </a:cubicBezTo>
                  <a:cubicBezTo>
                    <a:pt x="20533" y="4210"/>
                    <a:pt x="20542" y="4177"/>
                    <a:pt x="20543" y="4170"/>
                  </a:cubicBezTo>
                  <a:lnTo>
                    <a:pt x="20543" y="4170"/>
                  </a:lnTo>
                  <a:cubicBezTo>
                    <a:pt x="20540" y="4192"/>
                    <a:pt x="20536" y="4224"/>
                    <a:pt x="20531" y="4253"/>
                  </a:cubicBezTo>
                  <a:lnTo>
                    <a:pt x="20515" y="4288"/>
                  </a:lnTo>
                  <a:lnTo>
                    <a:pt x="20515" y="4288"/>
                  </a:lnTo>
                  <a:cubicBezTo>
                    <a:pt x="20516" y="4285"/>
                    <a:pt x="20516" y="4282"/>
                    <a:pt x="20517" y="4278"/>
                  </a:cubicBezTo>
                  <a:lnTo>
                    <a:pt x="20517" y="4278"/>
                  </a:lnTo>
                  <a:cubicBezTo>
                    <a:pt x="20514" y="4286"/>
                    <a:pt x="20512" y="4293"/>
                    <a:pt x="20510" y="4301"/>
                  </a:cubicBezTo>
                  <a:lnTo>
                    <a:pt x="20510" y="4301"/>
                  </a:lnTo>
                  <a:lnTo>
                    <a:pt x="20515" y="4288"/>
                  </a:lnTo>
                  <a:lnTo>
                    <a:pt x="20515" y="4288"/>
                  </a:lnTo>
                  <a:cubicBezTo>
                    <a:pt x="20511" y="4328"/>
                    <a:pt x="20515" y="4335"/>
                    <a:pt x="20521" y="4335"/>
                  </a:cubicBezTo>
                  <a:cubicBezTo>
                    <a:pt x="20521" y="4335"/>
                    <a:pt x="20522" y="4335"/>
                    <a:pt x="20523" y="4335"/>
                  </a:cubicBezTo>
                  <a:cubicBezTo>
                    <a:pt x="20556" y="4334"/>
                    <a:pt x="20576" y="4338"/>
                    <a:pt x="20662" y="3928"/>
                  </a:cubicBezTo>
                  <a:cubicBezTo>
                    <a:pt x="20692" y="3732"/>
                    <a:pt x="20705" y="3583"/>
                    <a:pt x="20701" y="3476"/>
                  </a:cubicBezTo>
                  <a:cubicBezTo>
                    <a:pt x="20705" y="3367"/>
                    <a:pt x="20706" y="3301"/>
                    <a:pt x="20705" y="3267"/>
                  </a:cubicBezTo>
                  <a:cubicBezTo>
                    <a:pt x="20704" y="3250"/>
                    <a:pt x="20705" y="3241"/>
                    <a:pt x="20709" y="3241"/>
                  </a:cubicBezTo>
                  <a:cubicBezTo>
                    <a:pt x="20718" y="3241"/>
                    <a:pt x="20741" y="3305"/>
                    <a:pt x="20758" y="3410"/>
                  </a:cubicBezTo>
                  <a:cubicBezTo>
                    <a:pt x="20767" y="3479"/>
                    <a:pt x="20793" y="3555"/>
                    <a:pt x="20786" y="3713"/>
                  </a:cubicBezTo>
                  <a:cubicBezTo>
                    <a:pt x="20779" y="3801"/>
                    <a:pt x="20779" y="3831"/>
                    <a:pt x="20783" y="3831"/>
                  </a:cubicBezTo>
                  <a:cubicBezTo>
                    <a:pt x="20792" y="3831"/>
                    <a:pt x="20819" y="3670"/>
                    <a:pt x="20828" y="3670"/>
                  </a:cubicBezTo>
                  <a:cubicBezTo>
                    <a:pt x="20831" y="3670"/>
                    <a:pt x="20831" y="3683"/>
                    <a:pt x="20830" y="3717"/>
                  </a:cubicBezTo>
                  <a:cubicBezTo>
                    <a:pt x="20834" y="3969"/>
                    <a:pt x="20723" y="4284"/>
                    <a:pt x="20718" y="4319"/>
                  </a:cubicBezTo>
                  <a:cubicBezTo>
                    <a:pt x="20690" y="4519"/>
                    <a:pt x="20434" y="4997"/>
                    <a:pt x="20465" y="4997"/>
                  </a:cubicBezTo>
                  <a:cubicBezTo>
                    <a:pt x="20469" y="4997"/>
                    <a:pt x="20476" y="4991"/>
                    <a:pt x="20487" y="4978"/>
                  </a:cubicBezTo>
                  <a:cubicBezTo>
                    <a:pt x="20493" y="4973"/>
                    <a:pt x="20496" y="4971"/>
                    <a:pt x="20499" y="4971"/>
                  </a:cubicBezTo>
                  <a:cubicBezTo>
                    <a:pt x="20508" y="4971"/>
                    <a:pt x="20492" y="5013"/>
                    <a:pt x="20493" y="5037"/>
                  </a:cubicBezTo>
                  <a:cubicBezTo>
                    <a:pt x="20386" y="5158"/>
                    <a:pt x="20297" y="5266"/>
                    <a:pt x="20252" y="5289"/>
                  </a:cubicBezTo>
                  <a:cubicBezTo>
                    <a:pt x="20200" y="5315"/>
                    <a:pt x="20118" y="5425"/>
                    <a:pt x="20012" y="5528"/>
                  </a:cubicBezTo>
                  <a:cubicBezTo>
                    <a:pt x="19982" y="5558"/>
                    <a:pt x="19976" y="5570"/>
                    <a:pt x="19984" y="5570"/>
                  </a:cubicBezTo>
                  <a:cubicBezTo>
                    <a:pt x="19988" y="5570"/>
                    <a:pt x="19996" y="5567"/>
                    <a:pt x="20007" y="5560"/>
                  </a:cubicBezTo>
                  <a:lnTo>
                    <a:pt x="20007" y="5560"/>
                  </a:lnTo>
                  <a:cubicBezTo>
                    <a:pt x="19940" y="5616"/>
                    <a:pt x="19868" y="5697"/>
                    <a:pt x="19800" y="5758"/>
                  </a:cubicBezTo>
                  <a:cubicBezTo>
                    <a:pt x="19733" y="5810"/>
                    <a:pt x="19678" y="5852"/>
                    <a:pt x="19652" y="5852"/>
                  </a:cubicBezTo>
                  <a:cubicBezTo>
                    <a:pt x="19648" y="5852"/>
                    <a:pt x="19645" y="5851"/>
                    <a:pt x="19643" y="5849"/>
                  </a:cubicBezTo>
                  <a:cubicBezTo>
                    <a:pt x="19637" y="5846"/>
                    <a:pt x="19659" y="5821"/>
                    <a:pt x="19647" y="5821"/>
                  </a:cubicBezTo>
                  <a:cubicBezTo>
                    <a:pt x="19643" y="5821"/>
                    <a:pt x="19635" y="5824"/>
                    <a:pt x="19619" y="5833"/>
                  </a:cubicBezTo>
                  <a:cubicBezTo>
                    <a:pt x="19509" y="5900"/>
                    <a:pt x="19439" y="5928"/>
                    <a:pt x="19420" y="5928"/>
                  </a:cubicBezTo>
                  <a:cubicBezTo>
                    <a:pt x="19413" y="5928"/>
                    <a:pt x="19414" y="5923"/>
                    <a:pt x="19424" y="5915"/>
                  </a:cubicBezTo>
                  <a:cubicBezTo>
                    <a:pt x="19468" y="5880"/>
                    <a:pt x="19585" y="5787"/>
                    <a:pt x="19802" y="5618"/>
                  </a:cubicBezTo>
                  <a:cubicBezTo>
                    <a:pt x="19851" y="5571"/>
                    <a:pt x="19894" y="5517"/>
                    <a:pt x="19884" y="5517"/>
                  </a:cubicBezTo>
                  <a:cubicBezTo>
                    <a:pt x="19883" y="5517"/>
                    <a:pt x="19882" y="5518"/>
                    <a:pt x="19881" y="5518"/>
                  </a:cubicBezTo>
                  <a:cubicBezTo>
                    <a:pt x="19838" y="5534"/>
                    <a:pt x="19772" y="5584"/>
                    <a:pt x="19685" y="5631"/>
                  </a:cubicBezTo>
                  <a:cubicBezTo>
                    <a:pt x="19657" y="5646"/>
                    <a:pt x="19502" y="5751"/>
                    <a:pt x="19478" y="5770"/>
                  </a:cubicBezTo>
                  <a:cubicBezTo>
                    <a:pt x="19292" y="5900"/>
                    <a:pt x="19213" y="5937"/>
                    <a:pt x="19193" y="5937"/>
                  </a:cubicBezTo>
                  <a:cubicBezTo>
                    <a:pt x="19180" y="5937"/>
                    <a:pt x="19196" y="5919"/>
                    <a:pt x="19225" y="5901"/>
                  </a:cubicBezTo>
                  <a:cubicBezTo>
                    <a:pt x="19369" y="5793"/>
                    <a:pt x="19301" y="5818"/>
                    <a:pt x="19557" y="5614"/>
                  </a:cubicBezTo>
                  <a:cubicBezTo>
                    <a:pt x="19631" y="5556"/>
                    <a:pt x="19625" y="5543"/>
                    <a:pt x="19638" y="5521"/>
                  </a:cubicBezTo>
                  <a:cubicBezTo>
                    <a:pt x="19639" y="5520"/>
                    <a:pt x="19639" y="5520"/>
                    <a:pt x="19638" y="5520"/>
                  </a:cubicBezTo>
                  <a:cubicBezTo>
                    <a:pt x="19633" y="5520"/>
                    <a:pt x="19593" y="5541"/>
                    <a:pt x="19568" y="5558"/>
                  </a:cubicBezTo>
                  <a:cubicBezTo>
                    <a:pt x="19500" y="5602"/>
                    <a:pt x="19374" y="5693"/>
                    <a:pt x="19371" y="5698"/>
                  </a:cubicBezTo>
                  <a:cubicBezTo>
                    <a:pt x="19346" y="5736"/>
                    <a:pt x="19247" y="5798"/>
                    <a:pt x="18998" y="5921"/>
                  </a:cubicBezTo>
                  <a:cubicBezTo>
                    <a:pt x="18946" y="5943"/>
                    <a:pt x="18821" y="6011"/>
                    <a:pt x="18827" y="6011"/>
                  </a:cubicBezTo>
                  <a:cubicBezTo>
                    <a:pt x="18827" y="6011"/>
                    <a:pt x="18827" y="6011"/>
                    <a:pt x="18828" y="6011"/>
                  </a:cubicBezTo>
                  <a:cubicBezTo>
                    <a:pt x="18940" y="5973"/>
                    <a:pt x="18999" y="5957"/>
                    <a:pt x="19019" y="5957"/>
                  </a:cubicBezTo>
                  <a:cubicBezTo>
                    <a:pt x="19060" y="5957"/>
                    <a:pt x="18923" y="6029"/>
                    <a:pt x="18728" y="6127"/>
                  </a:cubicBezTo>
                  <a:cubicBezTo>
                    <a:pt x="18655" y="6163"/>
                    <a:pt x="18655" y="6178"/>
                    <a:pt x="18680" y="6178"/>
                  </a:cubicBezTo>
                  <a:cubicBezTo>
                    <a:pt x="18682" y="6178"/>
                    <a:pt x="18685" y="6177"/>
                    <a:pt x="18688" y="6177"/>
                  </a:cubicBezTo>
                  <a:cubicBezTo>
                    <a:pt x="18703" y="6176"/>
                    <a:pt x="18903" y="6092"/>
                    <a:pt x="19015" y="6048"/>
                  </a:cubicBezTo>
                  <a:cubicBezTo>
                    <a:pt x="19098" y="6020"/>
                    <a:pt x="19162" y="5984"/>
                    <a:pt x="19232" y="5951"/>
                  </a:cubicBezTo>
                  <a:lnTo>
                    <a:pt x="19232" y="5951"/>
                  </a:lnTo>
                  <a:cubicBezTo>
                    <a:pt x="19181" y="5983"/>
                    <a:pt x="19138" y="6018"/>
                    <a:pt x="19076" y="6052"/>
                  </a:cubicBezTo>
                  <a:cubicBezTo>
                    <a:pt x="19016" y="6083"/>
                    <a:pt x="18931" y="6127"/>
                    <a:pt x="18882" y="6152"/>
                  </a:cubicBezTo>
                  <a:cubicBezTo>
                    <a:pt x="18819" y="6190"/>
                    <a:pt x="18784" y="6212"/>
                    <a:pt x="18720" y="6252"/>
                  </a:cubicBezTo>
                  <a:cubicBezTo>
                    <a:pt x="18698" y="6265"/>
                    <a:pt x="18591" y="6305"/>
                    <a:pt x="18522" y="6329"/>
                  </a:cubicBezTo>
                  <a:cubicBezTo>
                    <a:pt x="18541" y="6317"/>
                    <a:pt x="18541" y="6313"/>
                    <a:pt x="18528" y="6313"/>
                  </a:cubicBezTo>
                  <a:cubicBezTo>
                    <a:pt x="18487" y="6313"/>
                    <a:pt x="18323" y="6356"/>
                    <a:pt x="18281" y="6356"/>
                  </a:cubicBezTo>
                  <a:cubicBezTo>
                    <a:pt x="18255" y="6356"/>
                    <a:pt x="18278" y="6339"/>
                    <a:pt x="18410" y="6283"/>
                  </a:cubicBezTo>
                  <a:cubicBezTo>
                    <a:pt x="18474" y="6256"/>
                    <a:pt x="18490" y="6246"/>
                    <a:pt x="18478" y="6246"/>
                  </a:cubicBezTo>
                  <a:cubicBezTo>
                    <a:pt x="18462" y="6246"/>
                    <a:pt x="18394" y="6265"/>
                    <a:pt x="18329" y="6282"/>
                  </a:cubicBezTo>
                  <a:cubicBezTo>
                    <a:pt x="18192" y="6318"/>
                    <a:pt x="18085" y="6340"/>
                    <a:pt x="17901" y="6370"/>
                  </a:cubicBezTo>
                  <a:cubicBezTo>
                    <a:pt x="17892" y="6393"/>
                    <a:pt x="17907" y="6405"/>
                    <a:pt x="17864" y="6433"/>
                  </a:cubicBezTo>
                  <a:cubicBezTo>
                    <a:pt x="17851" y="6441"/>
                    <a:pt x="17673" y="6499"/>
                    <a:pt x="17573" y="6523"/>
                  </a:cubicBezTo>
                  <a:cubicBezTo>
                    <a:pt x="17496" y="6541"/>
                    <a:pt x="17427" y="6548"/>
                    <a:pt x="17354" y="6560"/>
                  </a:cubicBezTo>
                  <a:cubicBezTo>
                    <a:pt x="17120" y="6602"/>
                    <a:pt x="16933" y="6627"/>
                    <a:pt x="16852" y="6676"/>
                  </a:cubicBezTo>
                  <a:cubicBezTo>
                    <a:pt x="16817" y="6695"/>
                    <a:pt x="16618" y="6747"/>
                    <a:pt x="16513" y="6777"/>
                  </a:cubicBezTo>
                  <a:cubicBezTo>
                    <a:pt x="16467" y="6790"/>
                    <a:pt x="16441" y="6801"/>
                    <a:pt x="16472" y="6801"/>
                  </a:cubicBezTo>
                  <a:cubicBezTo>
                    <a:pt x="16496" y="6801"/>
                    <a:pt x="16557" y="6793"/>
                    <a:pt x="16674" y="6773"/>
                  </a:cubicBezTo>
                  <a:cubicBezTo>
                    <a:pt x="16749" y="6763"/>
                    <a:pt x="16875" y="6745"/>
                    <a:pt x="16875" y="6745"/>
                  </a:cubicBezTo>
                  <a:lnTo>
                    <a:pt x="16875" y="6745"/>
                  </a:lnTo>
                  <a:cubicBezTo>
                    <a:pt x="16728" y="6786"/>
                    <a:pt x="16574" y="6835"/>
                    <a:pt x="16400" y="6872"/>
                  </a:cubicBezTo>
                  <a:cubicBezTo>
                    <a:pt x="16394" y="6872"/>
                    <a:pt x="16216" y="6891"/>
                    <a:pt x="16116" y="6901"/>
                  </a:cubicBezTo>
                  <a:cubicBezTo>
                    <a:pt x="15878" y="6925"/>
                    <a:pt x="15513" y="6967"/>
                    <a:pt x="15479" y="6989"/>
                  </a:cubicBezTo>
                  <a:cubicBezTo>
                    <a:pt x="15475" y="6992"/>
                    <a:pt x="15485" y="6992"/>
                    <a:pt x="15502" y="6992"/>
                  </a:cubicBezTo>
                  <a:cubicBezTo>
                    <a:pt x="15532" y="6992"/>
                    <a:pt x="15582" y="6990"/>
                    <a:pt x="15616" y="6990"/>
                  </a:cubicBezTo>
                  <a:cubicBezTo>
                    <a:pt x="15626" y="6990"/>
                    <a:pt x="15635" y="6990"/>
                    <a:pt x="15641" y="6991"/>
                  </a:cubicBezTo>
                  <a:cubicBezTo>
                    <a:pt x="15659" y="6992"/>
                    <a:pt x="15612" y="7003"/>
                    <a:pt x="15594" y="7008"/>
                  </a:cubicBezTo>
                  <a:cubicBezTo>
                    <a:pt x="15544" y="7013"/>
                    <a:pt x="15484" y="7019"/>
                    <a:pt x="15448" y="7023"/>
                  </a:cubicBezTo>
                  <a:cubicBezTo>
                    <a:pt x="15257" y="7030"/>
                    <a:pt x="15113" y="7023"/>
                    <a:pt x="14841" y="7076"/>
                  </a:cubicBezTo>
                  <a:cubicBezTo>
                    <a:pt x="14721" y="7096"/>
                    <a:pt x="14589" y="7110"/>
                    <a:pt x="14487" y="7110"/>
                  </a:cubicBezTo>
                  <a:cubicBezTo>
                    <a:pt x="14441" y="7110"/>
                    <a:pt x="14401" y="7108"/>
                    <a:pt x="14371" y="7101"/>
                  </a:cubicBezTo>
                  <a:cubicBezTo>
                    <a:pt x="14342" y="7095"/>
                    <a:pt x="14158" y="7098"/>
                    <a:pt x="14043" y="7094"/>
                  </a:cubicBezTo>
                  <a:cubicBezTo>
                    <a:pt x="13662" y="7085"/>
                    <a:pt x="13634" y="7029"/>
                    <a:pt x="13971" y="6980"/>
                  </a:cubicBezTo>
                  <a:cubicBezTo>
                    <a:pt x="14027" y="6973"/>
                    <a:pt x="14033" y="6964"/>
                    <a:pt x="14062" y="6957"/>
                  </a:cubicBezTo>
                  <a:lnTo>
                    <a:pt x="14062" y="6957"/>
                  </a:lnTo>
                  <a:cubicBezTo>
                    <a:pt x="13943" y="6966"/>
                    <a:pt x="13820" y="6976"/>
                    <a:pt x="13705" y="6985"/>
                  </a:cubicBezTo>
                  <a:cubicBezTo>
                    <a:pt x="13646" y="6989"/>
                    <a:pt x="13565" y="6997"/>
                    <a:pt x="13562" y="7000"/>
                  </a:cubicBezTo>
                  <a:cubicBezTo>
                    <a:pt x="13547" y="7019"/>
                    <a:pt x="13480" y="7024"/>
                    <a:pt x="13392" y="7024"/>
                  </a:cubicBezTo>
                  <a:cubicBezTo>
                    <a:pt x="13330" y="7024"/>
                    <a:pt x="13257" y="7021"/>
                    <a:pt x="13184" y="7019"/>
                  </a:cubicBezTo>
                  <a:cubicBezTo>
                    <a:pt x="13135" y="7017"/>
                    <a:pt x="13088" y="7016"/>
                    <a:pt x="13034" y="7014"/>
                  </a:cubicBezTo>
                  <a:cubicBezTo>
                    <a:pt x="12943" y="7014"/>
                    <a:pt x="12813" y="7017"/>
                    <a:pt x="12759" y="7022"/>
                  </a:cubicBezTo>
                  <a:cubicBezTo>
                    <a:pt x="12704" y="7028"/>
                    <a:pt x="12678" y="7038"/>
                    <a:pt x="12721" y="7041"/>
                  </a:cubicBezTo>
                  <a:cubicBezTo>
                    <a:pt x="12955" y="7057"/>
                    <a:pt x="13205" y="7072"/>
                    <a:pt x="13462" y="7082"/>
                  </a:cubicBezTo>
                  <a:cubicBezTo>
                    <a:pt x="13614" y="7089"/>
                    <a:pt x="13559" y="7101"/>
                    <a:pt x="13393" y="7113"/>
                  </a:cubicBezTo>
                  <a:cubicBezTo>
                    <a:pt x="13227" y="7126"/>
                    <a:pt x="13024" y="7133"/>
                    <a:pt x="12838" y="7141"/>
                  </a:cubicBezTo>
                  <a:cubicBezTo>
                    <a:pt x="12719" y="7147"/>
                    <a:pt x="12515" y="7157"/>
                    <a:pt x="12501" y="7157"/>
                  </a:cubicBezTo>
                  <a:cubicBezTo>
                    <a:pt x="12489" y="7172"/>
                    <a:pt x="12450" y="7176"/>
                    <a:pt x="12395" y="7176"/>
                  </a:cubicBezTo>
                  <a:cubicBezTo>
                    <a:pt x="12333" y="7176"/>
                    <a:pt x="12251" y="7170"/>
                    <a:pt x="12162" y="7167"/>
                  </a:cubicBezTo>
                  <a:cubicBezTo>
                    <a:pt x="12091" y="7169"/>
                    <a:pt x="11957" y="7170"/>
                    <a:pt x="11850" y="7172"/>
                  </a:cubicBezTo>
                  <a:cubicBezTo>
                    <a:pt x="11466" y="7209"/>
                    <a:pt x="11123" y="7245"/>
                    <a:pt x="11127" y="7289"/>
                  </a:cubicBezTo>
                  <a:cubicBezTo>
                    <a:pt x="10973" y="7272"/>
                    <a:pt x="10836" y="7256"/>
                    <a:pt x="10802" y="7236"/>
                  </a:cubicBezTo>
                  <a:cubicBezTo>
                    <a:pt x="10746" y="7207"/>
                    <a:pt x="10933" y="7170"/>
                    <a:pt x="10218" y="7167"/>
                  </a:cubicBezTo>
                  <a:cubicBezTo>
                    <a:pt x="10177" y="7167"/>
                    <a:pt x="10181" y="7151"/>
                    <a:pt x="10153" y="7142"/>
                  </a:cubicBezTo>
                  <a:cubicBezTo>
                    <a:pt x="10139" y="7138"/>
                    <a:pt x="10096" y="7135"/>
                    <a:pt x="10066" y="7131"/>
                  </a:cubicBezTo>
                  <a:cubicBezTo>
                    <a:pt x="10025" y="7133"/>
                    <a:pt x="9943" y="7138"/>
                    <a:pt x="9950" y="7139"/>
                  </a:cubicBezTo>
                  <a:cubicBezTo>
                    <a:pt x="10024" y="7166"/>
                    <a:pt x="9585" y="7156"/>
                    <a:pt x="9471" y="7164"/>
                  </a:cubicBezTo>
                  <a:cubicBezTo>
                    <a:pt x="9379" y="7173"/>
                    <a:pt x="9228" y="7176"/>
                    <a:pt x="9549" y="7185"/>
                  </a:cubicBezTo>
                  <a:cubicBezTo>
                    <a:pt x="9693" y="7192"/>
                    <a:pt x="9816" y="7198"/>
                    <a:pt x="9978" y="7207"/>
                  </a:cubicBezTo>
                  <a:cubicBezTo>
                    <a:pt x="9799" y="7212"/>
                    <a:pt x="9630" y="7213"/>
                    <a:pt x="9466" y="7213"/>
                  </a:cubicBezTo>
                  <a:cubicBezTo>
                    <a:pt x="9388" y="7213"/>
                    <a:pt x="9310" y="7213"/>
                    <a:pt x="9233" y="7213"/>
                  </a:cubicBezTo>
                  <a:cubicBezTo>
                    <a:pt x="9183" y="7213"/>
                    <a:pt x="9133" y="7213"/>
                    <a:pt x="9082" y="7213"/>
                  </a:cubicBezTo>
                  <a:cubicBezTo>
                    <a:pt x="8922" y="7213"/>
                    <a:pt x="8722" y="7210"/>
                    <a:pt x="8603" y="7203"/>
                  </a:cubicBezTo>
                  <a:cubicBezTo>
                    <a:pt x="8507" y="7197"/>
                    <a:pt x="8523" y="7181"/>
                    <a:pt x="8460" y="7169"/>
                  </a:cubicBezTo>
                  <a:cubicBezTo>
                    <a:pt x="8425" y="7163"/>
                    <a:pt x="8329" y="7154"/>
                    <a:pt x="8258" y="7151"/>
                  </a:cubicBezTo>
                  <a:cubicBezTo>
                    <a:pt x="8224" y="7150"/>
                    <a:pt x="8170" y="7149"/>
                    <a:pt x="8127" y="7149"/>
                  </a:cubicBezTo>
                  <a:cubicBezTo>
                    <a:pt x="8083" y="7149"/>
                    <a:pt x="8049" y="7150"/>
                    <a:pt x="8054" y="7151"/>
                  </a:cubicBezTo>
                  <a:cubicBezTo>
                    <a:pt x="8119" y="7176"/>
                    <a:pt x="7820" y="7170"/>
                    <a:pt x="7726" y="7181"/>
                  </a:cubicBezTo>
                  <a:cubicBezTo>
                    <a:pt x="7610" y="7195"/>
                    <a:pt x="7115" y="7179"/>
                    <a:pt x="7607" y="7236"/>
                  </a:cubicBezTo>
                  <a:cubicBezTo>
                    <a:pt x="7632" y="7239"/>
                    <a:pt x="7552" y="7245"/>
                    <a:pt x="7523" y="7250"/>
                  </a:cubicBezTo>
                  <a:cubicBezTo>
                    <a:pt x="7412" y="7239"/>
                    <a:pt x="7206" y="7219"/>
                    <a:pt x="7206" y="7219"/>
                  </a:cubicBezTo>
                  <a:cubicBezTo>
                    <a:pt x="7199" y="7203"/>
                    <a:pt x="7090" y="7192"/>
                    <a:pt x="6878" y="7179"/>
                  </a:cubicBezTo>
                  <a:cubicBezTo>
                    <a:pt x="6641" y="7158"/>
                    <a:pt x="6405" y="7139"/>
                    <a:pt x="6074" y="7111"/>
                  </a:cubicBezTo>
                  <a:lnTo>
                    <a:pt x="6074" y="7111"/>
                  </a:lnTo>
                  <a:cubicBezTo>
                    <a:pt x="6282" y="7113"/>
                    <a:pt x="6413" y="7114"/>
                    <a:pt x="6618" y="7116"/>
                  </a:cubicBezTo>
                  <a:cubicBezTo>
                    <a:pt x="6327" y="7091"/>
                    <a:pt x="6154" y="7075"/>
                    <a:pt x="5984" y="7060"/>
                  </a:cubicBezTo>
                  <a:cubicBezTo>
                    <a:pt x="5894" y="7050"/>
                    <a:pt x="5734" y="7029"/>
                    <a:pt x="5729" y="7029"/>
                  </a:cubicBezTo>
                  <a:cubicBezTo>
                    <a:pt x="5887" y="7004"/>
                    <a:pt x="5522" y="6963"/>
                    <a:pt x="5082" y="6902"/>
                  </a:cubicBezTo>
                  <a:cubicBezTo>
                    <a:pt x="4991" y="6889"/>
                    <a:pt x="4941" y="6872"/>
                    <a:pt x="4888" y="6858"/>
                  </a:cubicBezTo>
                  <a:cubicBezTo>
                    <a:pt x="4822" y="6841"/>
                    <a:pt x="4813" y="6827"/>
                    <a:pt x="4705" y="6807"/>
                  </a:cubicBezTo>
                  <a:cubicBezTo>
                    <a:pt x="4391" y="6750"/>
                    <a:pt x="4431" y="6739"/>
                    <a:pt x="4565" y="6739"/>
                  </a:cubicBezTo>
                  <a:cubicBezTo>
                    <a:pt x="4601" y="6739"/>
                    <a:pt x="4643" y="6740"/>
                    <a:pt x="4688" y="6741"/>
                  </a:cubicBezTo>
                  <a:cubicBezTo>
                    <a:pt x="4693" y="6741"/>
                    <a:pt x="4698" y="6741"/>
                    <a:pt x="4703" y="6741"/>
                  </a:cubicBezTo>
                  <a:cubicBezTo>
                    <a:pt x="4750" y="6741"/>
                    <a:pt x="4778" y="6735"/>
                    <a:pt x="4827" y="6735"/>
                  </a:cubicBezTo>
                  <a:cubicBezTo>
                    <a:pt x="4890" y="6735"/>
                    <a:pt x="4988" y="6744"/>
                    <a:pt x="5201" y="6783"/>
                  </a:cubicBezTo>
                  <a:cubicBezTo>
                    <a:pt x="5313" y="6792"/>
                    <a:pt x="5396" y="6796"/>
                    <a:pt x="5452" y="6796"/>
                  </a:cubicBezTo>
                  <a:cubicBezTo>
                    <a:pt x="5525" y="6796"/>
                    <a:pt x="5552" y="6789"/>
                    <a:pt x="5537" y="6776"/>
                  </a:cubicBezTo>
                  <a:cubicBezTo>
                    <a:pt x="5520" y="6763"/>
                    <a:pt x="5506" y="6749"/>
                    <a:pt x="5594" y="6749"/>
                  </a:cubicBezTo>
                  <a:cubicBezTo>
                    <a:pt x="5653" y="6749"/>
                    <a:pt x="5757" y="6755"/>
                    <a:pt x="5937" y="6772"/>
                  </a:cubicBezTo>
                  <a:cubicBezTo>
                    <a:pt x="6018" y="6778"/>
                    <a:pt x="6109" y="6781"/>
                    <a:pt x="6174" y="6781"/>
                  </a:cubicBezTo>
                  <a:cubicBezTo>
                    <a:pt x="6196" y="6781"/>
                    <a:pt x="6215" y="6781"/>
                    <a:pt x="6230" y="6780"/>
                  </a:cubicBezTo>
                  <a:cubicBezTo>
                    <a:pt x="6273" y="6778"/>
                    <a:pt x="6320" y="6776"/>
                    <a:pt x="6373" y="6776"/>
                  </a:cubicBezTo>
                  <a:cubicBezTo>
                    <a:pt x="6510" y="6776"/>
                    <a:pt x="6690" y="6786"/>
                    <a:pt x="6975" y="6811"/>
                  </a:cubicBezTo>
                  <a:cubicBezTo>
                    <a:pt x="7071" y="6819"/>
                    <a:pt x="7142" y="6822"/>
                    <a:pt x="7187" y="6822"/>
                  </a:cubicBezTo>
                  <a:cubicBezTo>
                    <a:pt x="7257" y="6822"/>
                    <a:pt x="7260" y="6814"/>
                    <a:pt x="7187" y="6805"/>
                  </a:cubicBezTo>
                  <a:cubicBezTo>
                    <a:pt x="6970" y="6776"/>
                    <a:pt x="7012" y="6764"/>
                    <a:pt x="7018" y="6749"/>
                  </a:cubicBezTo>
                  <a:cubicBezTo>
                    <a:pt x="7019" y="6744"/>
                    <a:pt x="7080" y="6739"/>
                    <a:pt x="7109" y="6739"/>
                  </a:cubicBezTo>
                  <a:cubicBezTo>
                    <a:pt x="7113" y="6739"/>
                    <a:pt x="7116" y="6739"/>
                    <a:pt x="7118" y="6739"/>
                  </a:cubicBezTo>
                  <a:cubicBezTo>
                    <a:pt x="7379" y="6760"/>
                    <a:pt x="7663" y="6769"/>
                    <a:pt x="7899" y="6795"/>
                  </a:cubicBezTo>
                  <a:cubicBezTo>
                    <a:pt x="8132" y="6823"/>
                    <a:pt x="8108" y="6838"/>
                    <a:pt x="7924" y="6844"/>
                  </a:cubicBezTo>
                  <a:cubicBezTo>
                    <a:pt x="7861" y="6845"/>
                    <a:pt x="7763" y="6847"/>
                    <a:pt x="7710" y="6848"/>
                  </a:cubicBezTo>
                  <a:cubicBezTo>
                    <a:pt x="7663" y="6851"/>
                    <a:pt x="7664" y="6858"/>
                    <a:pt x="7643" y="6863"/>
                  </a:cubicBezTo>
                  <a:cubicBezTo>
                    <a:pt x="7758" y="6870"/>
                    <a:pt x="7933" y="6883"/>
                    <a:pt x="7984" y="6883"/>
                  </a:cubicBezTo>
                  <a:cubicBezTo>
                    <a:pt x="7987" y="6883"/>
                    <a:pt x="7989" y="6883"/>
                    <a:pt x="7991" y="6883"/>
                  </a:cubicBezTo>
                  <a:cubicBezTo>
                    <a:pt x="8016" y="6883"/>
                    <a:pt x="8040" y="6882"/>
                    <a:pt x="8063" y="6882"/>
                  </a:cubicBezTo>
                  <a:cubicBezTo>
                    <a:pt x="8202" y="6882"/>
                    <a:pt x="8277" y="6897"/>
                    <a:pt x="8373" y="6905"/>
                  </a:cubicBezTo>
                  <a:cubicBezTo>
                    <a:pt x="8531" y="6922"/>
                    <a:pt x="8520" y="6932"/>
                    <a:pt x="8351" y="6933"/>
                  </a:cubicBezTo>
                  <a:cubicBezTo>
                    <a:pt x="8334" y="6934"/>
                    <a:pt x="8316" y="6934"/>
                    <a:pt x="8298" y="6934"/>
                  </a:cubicBezTo>
                  <a:cubicBezTo>
                    <a:pt x="8178" y="6934"/>
                    <a:pt x="8039" y="6930"/>
                    <a:pt x="7910" y="6925"/>
                  </a:cubicBezTo>
                  <a:cubicBezTo>
                    <a:pt x="7795" y="6919"/>
                    <a:pt x="7723" y="6916"/>
                    <a:pt x="7680" y="6916"/>
                  </a:cubicBezTo>
                  <a:cubicBezTo>
                    <a:pt x="7547" y="6916"/>
                    <a:pt x="7669" y="6937"/>
                    <a:pt x="7636" y="6945"/>
                  </a:cubicBezTo>
                  <a:cubicBezTo>
                    <a:pt x="7562" y="6961"/>
                    <a:pt x="7771" y="6972"/>
                    <a:pt x="8001" y="6985"/>
                  </a:cubicBezTo>
                  <a:cubicBezTo>
                    <a:pt x="8625" y="7020"/>
                    <a:pt x="8667" y="7019"/>
                    <a:pt x="8681" y="7063"/>
                  </a:cubicBezTo>
                  <a:cubicBezTo>
                    <a:pt x="8685" y="7083"/>
                    <a:pt x="8679" y="7103"/>
                    <a:pt x="8678" y="7131"/>
                  </a:cubicBezTo>
                  <a:cubicBezTo>
                    <a:pt x="9003" y="7114"/>
                    <a:pt x="8867" y="7070"/>
                    <a:pt x="9365" y="7070"/>
                  </a:cubicBezTo>
                  <a:cubicBezTo>
                    <a:pt x="9442" y="7070"/>
                    <a:pt x="9534" y="7071"/>
                    <a:pt x="9644" y="7073"/>
                  </a:cubicBezTo>
                  <a:cubicBezTo>
                    <a:pt x="9649" y="7073"/>
                    <a:pt x="9681" y="7067"/>
                    <a:pt x="9671" y="7064"/>
                  </a:cubicBezTo>
                  <a:cubicBezTo>
                    <a:pt x="9578" y="7036"/>
                    <a:pt x="9310" y="7019"/>
                    <a:pt x="8904" y="7007"/>
                  </a:cubicBezTo>
                  <a:cubicBezTo>
                    <a:pt x="8844" y="7003"/>
                    <a:pt x="8735" y="6997"/>
                    <a:pt x="8731" y="6997"/>
                  </a:cubicBezTo>
                  <a:cubicBezTo>
                    <a:pt x="8742" y="6975"/>
                    <a:pt x="8681" y="6948"/>
                    <a:pt x="8816" y="6935"/>
                  </a:cubicBezTo>
                  <a:cubicBezTo>
                    <a:pt x="9025" y="6916"/>
                    <a:pt x="9178" y="6894"/>
                    <a:pt x="9053" y="6876"/>
                  </a:cubicBezTo>
                  <a:cubicBezTo>
                    <a:pt x="9047" y="6876"/>
                    <a:pt x="8960" y="6875"/>
                    <a:pt x="8912" y="6875"/>
                  </a:cubicBezTo>
                  <a:cubicBezTo>
                    <a:pt x="8567" y="6860"/>
                    <a:pt x="8589" y="6861"/>
                    <a:pt x="8631" y="6841"/>
                  </a:cubicBezTo>
                  <a:cubicBezTo>
                    <a:pt x="8669" y="6823"/>
                    <a:pt x="8656" y="6802"/>
                    <a:pt x="8667" y="6783"/>
                  </a:cubicBezTo>
                  <a:lnTo>
                    <a:pt x="8370" y="6780"/>
                  </a:lnTo>
                  <a:cubicBezTo>
                    <a:pt x="8336" y="6772"/>
                    <a:pt x="8289" y="6761"/>
                    <a:pt x="8275" y="6752"/>
                  </a:cubicBezTo>
                  <a:cubicBezTo>
                    <a:pt x="8250" y="6738"/>
                    <a:pt x="8294" y="6729"/>
                    <a:pt x="8460" y="6722"/>
                  </a:cubicBezTo>
                  <a:cubicBezTo>
                    <a:pt x="8543" y="6718"/>
                    <a:pt x="8627" y="6717"/>
                    <a:pt x="8716" y="6717"/>
                  </a:cubicBezTo>
                  <a:cubicBezTo>
                    <a:pt x="8880" y="6717"/>
                    <a:pt x="9059" y="6721"/>
                    <a:pt x="9272" y="6723"/>
                  </a:cubicBezTo>
                  <a:cubicBezTo>
                    <a:pt x="9282" y="6723"/>
                    <a:pt x="9292" y="6723"/>
                    <a:pt x="9301" y="6723"/>
                  </a:cubicBezTo>
                  <a:cubicBezTo>
                    <a:pt x="9441" y="6723"/>
                    <a:pt x="9574" y="6714"/>
                    <a:pt x="9710" y="6708"/>
                  </a:cubicBezTo>
                  <a:cubicBezTo>
                    <a:pt x="9304" y="6683"/>
                    <a:pt x="9715" y="6655"/>
                    <a:pt x="9422" y="6629"/>
                  </a:cubicBezTo>
                  <a:lnTo>
                    <a:pt x="9422" y="6629"/>
                  </a:lnTo>
                  <a:cubicBezTo>
                    <a:pt x="9308" y="6642"/>
                    <a:pt x="9237" y="6648"/>
                    <a:pt x="9139" y="6648"/>
                  </a:cubicBezTo>
                  <a:cubicBezTo>
                    <a:pt x="9079" y="6648"/>
                    <a:pt x="9010" y="6646"/>
                    <a:pt x="8915" y="6641"/>
                  </a:cubicBezTo>
                  <a:cubicBezTo>
                    <a:pt x="8825" y="6636"/>
                    <a:pt x="8741" y="6630"/>
                    <a:pt x="8650" y="6624"/>
                  </a:cubicBezTo>
                  <a:cubicBezTo>
                    <a:pt x="8532" y="6619"/>
                    <a:pt x="8446" y="6616"/>
                    <a:pt x="8386" y="6616"/>
                  </a:cubicBezTo>
                  <a:cubicBezTo>
                    <a:pt x="8270" y="6616"/>
                    <a:pt x="8250" y="6626"/>
                    <a:pt x="8276" y="6639"/>
                  </a:cubicBezTo>
                  <a:cubicBezTo>
                    <a:pt x="8285" y="6643"/>
                    <a:pt x="8277" y="6648"/>
                    <a:pt x="8318" y="6655"/>
                  </a:cubicBezTo>
                  <a:lnTo>
                    <a:pt x="8318" y="6655"/>
                  </a:lnTo>
                  <a:cubicBezTo>
                    <a:pt x="8327" y="6655"/>
                    <a:pt x="8330" y="6655"/>
                    <a:pt x="8323" y="6655"/>
                  </a:cubicBezTo>
                  <a:cubicBezTo>
                    <a:pt x="8400" y="6661"/>
                    <a:pt x="8432" y="6664"/>
                    <a:pt x="8466" y="6667"/>
                  </a:cubicBezTo>
                  <a:cubicBezTo>
                    <a:pt x="8422" y="6667"/>
                    <a:pt x="8348" y="6666"/>
                    <a:pt x="8338" y="6666"/>
                  </a:cubicBezTo>
                  <a:cubicBezTo>
                    <a:pt x="8305" y="6661"/>
                    <a:pt x="8295" y="6657"/>
                    <a:pt x="8276" y="6652"/>
                  </a:cubicBezTo>
                  <a:lnTo>
                    <a:pt x="8276" y="6652"/>
                  </a:lnTo>
                  <a:cubicBezTo>
                    <a:pt x="8284" y="6653"/>
                    <a:pt x="8291" y="6653"/>
                    <a:pt x="8298" y="6653"/>
                  </a:cubicBezTo>
                  <a:lnTo>
                    <a:pt x="8298" y="6653"/>
                  </a:lnTo>
                  <a:cubicBezTo>
                    <a:pt x="7851" y="6620"/>
                    <a:pt x="7389" y="6588"/>
                    <a:pt x="7074" y="6541"/>
                  </a:cubicBezTo>
                  <a:cubicBezTo>
                    <a:pt x="7050" y="6539"/>
                    <a:pt x="6917" y="6532"/>
                    <a:pt x="6895" y="6532"/>
                  </a:cubicBezTo>
                  <a:cubicBezTo>
                    <a:pt x="6849" y="6533"/>
                    <a:pt x="6808" y="6538"/>
                    <a:pt x="6834" y="6545"/>
                  </a:cubicBezTo>
                  <a:cubicBezTo>
                    <a:pt x="6865" y="6554"/>
                    <a:pt x="6967" y="6566"/>
                    <a:pt x="7046" y="6574"/>
                  </a:cubicBezTo>
                  <a:cubicBezTo>
                    <a:pt x="7477" y="6627"/>
                    <a:pt x="7436" y="6623"/>
                    <a:pt x="7273" y="6642"/>
                  </a:cubicBezTo>
                  <a:cubicBezTo>
                    <a:pt x="7128" y="6660"/>
                    <a:pt x="6789" y="6654"/>
                    <a:pt x="6697" y="6674"/>
                  </a:cubicBezTo>
                  <a:cubicBezTo>
                    <a:pt x="6646" y="6688"/>
                    <a:pt x="6680" y="6710"/>
                    <a:pt x="6578" y="6717"/>
                  </a:cubicBezTo>
                  <a:cubicBezTo>
                    <a:pt x="6565" y="6718"/>
                    <a:pt x="6542" y="6719"/>
                    <a:pt x="6515" y="6719"/>
                  </a:cubicBezTo>
                  <a:cubicBezTo>
                    <a:pt x="6434" y="6719"/>
                    <a:pt x="6316" y="6715"/>
                    <a:pt x="6299" y="6713"/>
                  </a:cubicBezTo>
                  <a:cubicBezTo>
                    <a:pt x="6132" y="6692"/>
                    <a:pt x="5979" y="6666"/>
                    <a:pt x="5859" y="6644"/>
                  </a:cubicBezTo>
                  <a:cubicBezTo>
                    <a:pt x="5828" y="6638"/>
                    <a:pt x="5963" y="6641"/>
                    <a:pt x="5956" y="6633"/>
                  </a:cubicBezTo>
                  <a:cubicBezTo>
                    <a:pt x="5947" y="6626"/>
                    <a:pt x="5863" y="6610"/>
                    <a:pt x="5810" y="6598"/>
                  </a:cubicBezTo>
                  <a:cubicBezTo>
                    <a:pt x="5742" y="6596"/>
                    <a:pt x="5622" y="6587"/>
                    <a:pt x="5580" y="6587"/>
                  </a:cubicBezTo>
                  <a:cubicBezTo>
                    <a:pt x="5570" y="6587"/>
                    <a:pt x="5564" y="6588"/>
                    <a:pt x="5565" y="6589"/>
                  </a:cubicBezTo>
                  <a:cubicBezTo>
                    <a:pt x="5603" y="6648"/>
                    <a:pt x="5407" y="6677"/>
                    <a:pt x="5119" y="6695"/>
                  </a:cubicBezTo>
                  <a:cubicBezTo>
                    <a:pt x="5077" y="6698"/>
                    <a:pt x="5079" y="6707"/>
                    <a:pt x="5024" y="6707"/>
                  </a:cubicBezTo>
                  <a:cubicBezTo>
                    <a:pt x="5017" y="6707"/>
                    <a:pt x="5010" y="6707"/>
                    <a:pt x="5001" y="6707"/>
                  </a:cubicBezTo>
                  <a:cubicBezTo>
                    <a:pt x="4759" y="6696"/>
                    <a:pt x="4547" y="6685"/>
                    <a:pt x="4392" y="6685"/>
                  </a:cubicBezTo>
                  <a:cubicBezTo>
                    <a:pt x="4333" y="6685"/>
                    <a:pt x="4283" y="6687"/>
                    <a:pt x="4242" y="6691"/>
                  </a:cubicBezTo>
                  <a:cubicBezTo>
                    <a:pt x="4231" y="6692"/>
                    <a:pt x="4217" y="6692"/>
                    <a:pt x="4202" y="6692"/>
                  </a:cubicBezTo>
                  <a:cubicBezTo>
                    <a:pt x="4068" y="6692"/>
                    <a:pt x="3791" y="6654"/>
                    <a:pt x="3542" y="6602"/>
                  </a:cubicBezTo>
                  <a:cubicBezTo>
                    <a:pt x="3334" y="6560"/>
                    <a:pt x="3191" y="6540"/>
                    <a:pt x="3115" y="6540"/>
                  </a:cubicBezTo>
                  <a:cubicBezTo>
                    <a:pt x="3110" y="6540"/>
                    <a:pt x="3105" y="6540"/>
                    <a:pt x="3100" y="6541"/>
                  </a:cubicBezTo>
                  <a:cubicBezTo>
                    <a:pt x="3094" y="6541"/>
                    <a:pt x="3087" y="6541"/>
                    <a:pt x="3079" y="6541"/>
                  </a:cubicBezTo>
                  <a:cubicBezTo>
                    <a:pt x="3011" y="6541"/>
                    <a:pt x="2897" y="6533"/>
                    <a:pt x="2830" y="6533"/>
                  </a:cubicBezTo>
                  <a:cubicBezTo>
                    <a:pt x="2751" y="6533"/>
                    <a:pt x="2737" y="6544"/>
                    <a:pt x="2941" y="6589"/>
                  </a:cubicBezTo>
                  <a:cubicBezTo>
                    <a:pt x="2994" y="6601"/>
                    <a:pt x="2916" y="6601"/>
                    <a:pt x="2902" y="6607"/>
                  </a:cubicBezTo>
                  <a:cubicBezTo>
                    <a:pt x="2807" y="6591"/>
                    <a:pt x="2696" y="6571"/>
                    <a:pt x="2622" y="6560"/>
                  </a:cubicBezTo>
                  <a:cubicBezTo>
                    <a:pt x="2337" y="6501"/>
                    <a:pt x="2185" y="6498"/>
                    <a:pt x="1966" y="6466"/>
                  </a:cubicBezTo>
                  <a:lnTo>
                    <a:pt x="1966" y="6466"/>
                  </a:lnTo>
                  <a:cubicBezTo>
                    <a:pt x="2029" y="6485"/>
                    <a:pt x="2092" y="6505"/>
                    <a:pt x="2156" y="6524"/>
                  </a:cubicBezTo>
                  <a:cubicBezTo>
                    <a:pt x="2293" y="6569"/>
                    <a:pt x="2481" y="6620"/>
                    <a:pt x="2547" y="6652"/>
                  </a:cubicBezTo>
                  <a:cubicBezTo>
                    <a:pt x="2558" y="6658"/>
                    <a:pt x="2556" y="6660"/>
                    <a:pt x="2546" y="6660"/>
                  </a:cubicBezTo>
                  <a:cubicBezTo>
                    <a:pt x="2514" y="6660"/>
                    <a:pt x="2397" y="6636"/>
                    <a:pt x="2316" y="6619"/>
                  </a:cubicBezTo>
                  <a:cubicBezTo>
                    <a:pt x="2144" y="6579"/>
                    <a:pt x="2034" y="6574"/>
                    <a:pt x="1881" y="6552"/>
                  </a:cubicBezTo>
                  <a:cubicBezTo>
                    <a:pt x="1722" y="6529"/>
                    <a:pt x="1373" y="6470"/>
                    <a:pt x="1345" y="6460"/>
                  </a:cubicBezTo>
                  <a:cubicBezTo>
                    <a:pt x="1192" y="6407"/>
                    <a:pt x="704" y="6308"/>
                    <a:pt x="671" y="6268"/>
                  </a:cubicBezTo>
                  <a:cubicBezTo>
                    <a:pt x="653" y="6246"/>
                    <a:pt x="518" y="6204"/>
                    <a:pt x="617" y="6204"/>
                  </a:cubicBezTo>
                  <a:cubicBezTo>
                    <a:pt x="637" y="6204"/>
                    <a:pt x="666" y="6206"/>
                    <a:pt x="708" y="6210"/>
                  </a:cubicBezTo>
                  <a:cubicBezTo>
                    <a:pt x="634" y="6192"/>
                    <a:pt x="570" y="6177"/>
                    <a:pt x="489" y="6160"/>
                  </a:cubicBezTo>
                  <a:cubicBezTo>
                    <a:pt x="445" y="6149"/>
                    <a:pt x="324" y="6133"/>
                    <a:pt x="324" y="6133"/>
                  </a:cubicBezTo>
                  <a:lnTo>
                    <a:pt x="324" y="6133"/>
                  </a:lnTo>
                  <a:cubicBezTo>
                    <a:pt x="317" y="6157"/>
                    <a:pt x="312" y="6182"/>
                    <a:pt x="336" y="6211"/>
                  </a:cubicBezTo>
                  <a:cubicBezTo>
                    <a:pt x="340" y="6216"/>
                    <a:pt x="470" y="6246"/>
                    <a:pt x="452" y="6246"/>
                  </a:cubicBezTo>
                  <a:cubicBezTo>
                    <a:pt x="444" y="6246"/>
                    <a:pt x="412" y="6241"/>
                    <a:pt x="336" y="6227"/>
                  </a:cubicBezTo>
                  <a:cubicBezTo>
                    <a:pt x="156" y="6196"/>
                    <a:pt x="79" y="6185"/>
                    <a:pt x="51" y="6185"/>
                  </a:cubicBezTo>
                  <a:cubicBezTo>
                    <a:pt x="0" y="6185"/>
                    <a:pt x="115" y="6220"/>
                    <a:pt x="64" y="6220"/>
                  </a:cubicBezTo>
                  <a:cubicBezTo>
                    <a:pt x="62" y="6220"/>
                    <a:pt x="61" y="6220"/>
                    <a:pt x="59" y="6220"/>
                  </a:cubicBezTo>
                  <a:lnTo>
                    <a:pt x="59" y="6220"/>
                  </a:lnTo>
                  <a:cubicBezTo>
                    <a:pt x="348" y="6277"/>
                    <a:pt x="724" y="6332"/>
                    <a:pt x="924" y="6388"/>
                  </a:cubicBezTo>
                  <a:cubicBezTo>
                    <a:pt x="1220" y="6476"/>
                    <a:pt x="1861" y="6602"/>
                    <a:pt x="1722" y="6629"/>
                  </a:cubicBezTo>
                  <a:cubicBezTo>
                    <a:pt x="1673" y="6636"/>
                    <a:pt x="1892" y="6673"/>
                    <a:pt x="2067" y="6697"/>
                  </a:cubicBezTo>
                  <a:lnTo>
                    <a:pt x="2759" y="6776"/>
                  </a:lnTo>
                  <a:cubicBezTo>
                    <a:pt x="2827" y="6785"/>
                    <a:pt x="2918" y="6798"/>
                    <a:pt x="2956" y="6802"/>
                  </a:cubicBezTo>
                  <a:cubicBezTo>
                    <a:pt x="3202" y="6851"/>
                    <a:pt x="3310" y="6866"/>
                    <a:pt x="3358" y="6866"/>
                  </a:cubicBezTo>
                  <a:cubicBezTo>
                    <a:pt x="3396" y="6866"/>
                    <a:pt x="3394" y="6856"/>
                    <a:pt x="3393" y="6847"/>
                  </a:cubicBezTo>
                  <a:cubicBezTo>
                    <a:pt x="3389" y="6817"/>
                    <a:pt x="3475" y="6801"/>
                    <a:pt x="3194" y="6733"/>
                  </a:cubicBezTo>
                  <a:lnTo>
                    <a:pt x="3194" y="6733"/>
                  </a:lnTo>
                  <a:cubicBezTo>
                    <a:pt x="3204" y="6734"/>
                    <a:pt x="3211" y="6734"/>
                    <a:pt x="3216" y="6734"/>
                  </a:cubicBezTo>
                  <a:cubicBezTo>
                    <a:pt x="3284" y="6734"/>
                    <a:pt x="3029" y="6681"/>
                    <a:pt x="3097" y="6681"/>
                  </a:cubicBezTo>
                  <a:cubicBezTo>
                    <a:pt x="3124" y="6681"/>
                    <a:pt x="3202" y="6689"/>
                    <a:pt x="3371" y="6713"/>
                  </a:cubicBezTo>
                  <a:cubicBezTo>
                    <a:pt x="3373" y="6713"/>
                    <a:pt x="3375" y="6713"/>
                    <a:pt x="3377" y="6713"/>
                  </a:cubicBezTo>
                  <a:cubicBezTo>
                    <a:pt x="3392" y="6713"/>
                    <a:pt x="3413" y="6704"/>
                    <a:pt x="3372" y="6697"/>
                  </a:cubicBezTo>
                  <a:cubicBezTo>
                    <a:pt x="3037" y="6624"/>
                    <a:pt x="3241" y="6627"/>
                    <a:pt x="3227" y="6602"/>
                  </a:cubicBezTo>
                  <a:cubicBezTo>
                    <a:pt x="3223" y="6595"/>
                    <a:pt x="3230" y="6592"/>
                    <a:pt x="3245" y="6592"/>
                  </a:cubicBezTo>
                  <a:cubicBezTo>
                    <a:pt x="3301" y="6592"/>
                    <a:pt x="3465" y="6633"/>
                    <a:pt x="3555" y="6645"/>
                  </a:cubicBezTo>
                  <a:cubicBezTo>
                    <a:pt x="4086" y="6717"/>
                    <a:pt x="4104" y="6722"/>
                    <a:pt x="3955" y="6729"/>
                  </a:cubicBezTo>
                  <a:cubicBezTo>
                    <a:pt x="3829" y="6733"/>
                    <a:pt x="3824" y="6737"/>
                    <a:pt x="4271" y="6783"/>
                  </a:cubicBezTo>
                  <a:lnTo>
                    <a:pt x="4271" y="6783"/>
                  </a:lnTo>
                  <a:cubicBezTo>
                    <a:pt x="4275" y="6783"/>
                    <a:pt x="4279" y="6783"/>
                    <a:pt x="4283" y="6783"/>
                  </a:cubicBezTo>
                  <a:cubicBezTo>
                    <a:pt x="4301" y="6783"/>
                    <a:pt x="4319" y="6784"/>
                    <a:pt x="4321" y="6788"/>
                  </a:cubicBezTo>
                  <a:cubicBezTo>
                    <a:pt x="4427" y="6797"/>
                    <a:pt x="4479" y="6810"/>
                    <a:pt x="4455" y="6811"/>
                  </a:cubicBezTo>
                  <a:cubicBezTo>
                    <a:pt x="4454" y="6811"/>
                    <a:pt x="4452" y="6811"/>
                    <a:pt x="4450" y="6811"/>
                  </a:cubicBezTo>
                  <a:cubicBezTo>
                    <a:pt x="4422" y="6811"/>
                    <a:pt x="4336" y="6804"/>
                    <a:pt x="4272" y="6798"/>
                  </a:cubicBezTo>
                  <a:lnTo>
                    <a:pt x="4272" y="6798"/>
                  </a:lnTo>
                  <a:cubicBezTo>
                    <a:pt x="4260" y="6801"/>
                    <a:pt x="4260" y="6802"/>
                    <a:pt x="4251" y="6802"/>
                  </a:cubicBezTo>
                  <a:cubicBezTo>
                    <a:pt x="4249" y="6803"/>
                    <a:pt x="4247" y="6803"/>
                    <a:pt x="4245" y="6803"/>
                  </a:cubicBezTo>
                  <a:cubicBezTo>
                    <a:pt x="4165" y="6803"/>
                    <a:pt x="3878" y="6761"/>
                    <a:pt x="3821" y="6761"/>
                  </a:cubicBezTo>
                  <a:cubicBezTo>
                    <a:pt x="3802" y="6761"/>
                    <a:pt x="3808" y="6765"/>
                    <a:pt x="3855" y="6777"/>
                  </a:cubicBezTo>
                  <a:cubicBezTo>
                    <a:pt x="3973" y="6810"/>
                    <a:pt x="4267" y="6845"/>
                    <a:pt x="4473" y="6857"/>
                  </a:cubicBezTo>
                  <a:cubicBezTo>
                    <a:pt x="4499" y="6860"/>
                    <a:pt x="4520" y="6861"/>
                    <a:pt x="4549" y="6863"/>
                  </a:cubicBezTo>
                  <a:cubicBezTo>
                    <a:pt x="4841" y="6895"/>
                    <a:pt x="5094" y="6925"/>
                    <a:pt x="5256" y="6961"/>
                  </a:cubicBezTo>
                  <a:cubicBezTo>
                    <a:pt x="5325" y="6976"/>
                    <a:pt x="5315" y="6981"/>
                    <a:pt x="5272" y="6981"/>
                  </a:cubicBezTo>
                  <a:cubicBezTo>
                    <a:pt x="5219" y="6981"/>
                    <a:pt x="5114" y="6974"/>
                    <a:pt x="5045" y="6972"/>
                  </a:cubicBezTo>
                  <a:cubicBezTo>
                    <a:pt x="5000" y="6969"/>
                    <a:pt x="4926" y="6966"/>
                    <a:pt x="4901" y="6964"/>
                  </a:cubicBezTo>
                  <a:lnTo>
                    <a:pt x="4901" y="6964"/>
                  </a:lnTo>
                  <a:cubicBezTo>
                    <a:pt x="4839" y="6970"/>
                    <a:pt x="4852" y="6982"/>
                    <a:pt x="5106" y="7010"/>
                  </a:cubicBezTo>
                  <a:cubicBezTo>
                    <a:pt x="5176" y="7017"/>
                    <a:pt x="5247" y="7026"/>
                    <a:pt x="5313" y="7033"/>
                  </a:cubicBezTo>
                  <a:cubicBezTo>
                    <a:pt x="5626" y="7064"/>
                    <a:pt x="5759" y="7083"/>
                    <a:pt x="5716" y="7101"/>
                  </a:cubicBezTo>
                  <a:cubicBezTo>
                    <a:pt x="5694" y="7109"/>
                    <a:pt x="5750" y="7132"/>
                    <a:pt x="5712" y="7132"/>
                  </a:cubicBezTo>
                  <a:cubicBezTo>
                    <a:pt x="5708" y="7132"/>
                    <a:pt x="5704" y="7132"/>
                    <a:pt x="5700" y="7132"/>
                  </a:cubicBezTo>
                  <a:cubicBezTo>
                    <a:pt x="5650" y="7128"/>
                    <a:pt x="5615" y="7127"/>
                    <a:pt x="5589" y="7127"/>
                  </a:cubicBezTo>
                  <a:cubicBezTo>
                    <a:pt x="5482" y="7127"/>
                    <a:pt x="5544" y="7154"/>
                    <a:pt x="5445" y="7154"/>
                  </a:cubicBezTo>
                  <a:cubicBezTo>
                    <a:pt x="5387" y="7154"/>
                    <a:pt x="5273" y="7144"/>
                    <a:pt x="5036" y="7114"/>
                  </a:cubicBezTo>
                  <a:cubicBezTo>
                    <a:pt x="5019" y="7112"/>
                    <a:pt x="4962" y="7111"/>
                    <a:pt x="4938" y="7111"/>
                  </a:cubicBezTo>
                  <a:cubicBezTo>
                    <a:pt x="4929" y="7111"/>
                    <a:pt x="4924" y="7111"/>
                    <a:pt x="4927" y="7111"/>
                  </a:cubicBezTo>
                  <a:cubicBezTo>
                    <a:pt x="5011" y="7129"/>
                    <a:pt x="5161" y="7151"/>
                    <a:pt x="5206" y="7163"/>
                  </a:cubicBezTo>
                  <a:cubicBezTo>
                    <a:pt x="5331" y="7200"/>
                    <a:pt x="5441" y="7229"/>
                    <a:pt x="5801" y="7238"/>
                  </a:cubicBezTo>
                  <a:cubicBezTo>
                    <a:pt x="5831" y="7241"/>
                    <a:pt x="6102" y="7275"/>
                    <a:pt x="6107" y="7275"/>
                  </a:cubicBezTo>
                  <a:cubicBezTo>
                    <a:pt x="5968" y="7301"/>
                    <a:pt x="6528" y="7344"/>
                    <a:pt x="6753" y="7376"/>
                  </a:cubicBezTo>
                  <a:cubicBezTo>
                    <a:pt x="6753" y="7369"/>
                    <a:pt x="6784" y="7364"/>
                    <a:pt x="6750" y="7356"/>
                  </a:cubicBezTo>
                  <a:cubicBezTo>
                    <a:pt x="6444" y="7276"/>
                    <a:pt x="6443" y="7279"/>
                    <a:pt x="6975" y="7267"/>
                  </a:cubicBezTo>
                  <a:lnTo>
                    <a:pt x="6975" y="7267"/>
                  </a:lnTo>
                  <a:cubicBezTo>
                    <a:pt x="6974" y="7285"/>
                    <a:pt x="6955" y="7297"/>
                    <a:pt x="6975" y="7311"/>
                  </a:cubicBezTo>
                  <a:cubicBezTo>
                    <a:pt x="7003" y="7332"/>
                    <a:pt x="7239" y="7341"/>
                    <a:pt x="7380" y="7350"/>
                  </a:cubicBezTo>
                  <a:cubicBezTo>
                    <a:pt x="7418" y="7352"/>
                    <a:pt x="7466" y="7353"/>
                    <a:pt x="7508" y="7353"/>
                  </a:cubicBezTo>
                  <a:cubicBezTo>
                    <a:pt x="7561" y="7353"/>
                    <a:pt x="7602" y="7352"/>
                    <a:pt x="7596" y="7348"/>
                  </a:cubicBezTo>
                  <a:cubicBezTo>
                    <a:pt x="7534" y="7314"/>
                    <a:pt x="7519" y="7305"/>
                    <a:pt x="7662" y="7305"/>
                  </a:cubicBezTo>
                  <a:cubicBezTo>
                    <a:pt x="7735" y="7305"/>
                    <a:pt x="7848" y="7307"/>
                    <a:pt x="8017" y="7310"/>
                  </a:cubicBezTo>
                  <a:cubicBezTo>
                    <a:pt x="8283" y="7316"/>
                    <a:pt x="8361" y="7332"/>
                    <a:pt x="8514" y="7341"/>
                  </a:cubicBezTo>
                  <a:cubicBezTo>
                    <a:pt x="8867" y="7359"/>
                    <a:pt x="8436" y="7350"/>
                    <a:pt x="8454" y="7360"/>
                  </a:cubicBezTo>
                  <a:cubicBezTo>
                    <a:pt x="8473" y="7369"/>
                    <a:pt x="8454" y="7378"/>
                    <a:pt x="8458" y="7387"/>
                  </a:cubicBezTo>
                  <a:cubicBezTo>
                    <a:pt x="8466" y="7404"/>
                    <a:pt x="8512" y="7408"/>
                    <a:pt x="8572" y="7408"/>
                  </a:cubicBezTo>
                  <a:cubicBezTo>
                    <a:pt x="8645" y="7408"/>
                    <a:pt x="8737" y="7402"/>
                    <a:pt x="8809" y="7402"/>
                  </a:cubicBezTo>
                  <a:cubicBezTo>
                    <a:pt x="8838" y="7402"/>
                    <a:pt x="8863" y="7403"/>
                    <a:pt x="8882" y="7406"/>
                  </a:cubicBezTo>
                  <a:cubicBezTo>
                    <a:pt x="8947" y="7403"/>
                    <a:pt x="9011" y="7399"/>
                    <a:pt x="9126" y="7394"/>
                  </a:cubicBezTo>
                  <a:lnTo>
                    <a:pt x="9126" y="7394"/>
                  </a:lnTo>
                  <a:cubicBezTo>
                    <a:pt x="9127" y="7394"/>
                    <a:pt x="9127" y="7394"/>
                    <a:pt x="9128" y="7394"/>
                  </a:cubicBezTo>
                  <a:lnTo>
                    <a:pt x="9128" y="7394"/>
                  </a:lnTo>
                  <a:cubicBezTo>
                    <a:pt x="9138" y="7393"/>
                    <a:pt x="9147" y="7393"/>
                    <a:pt x="9157" y="7392"/>
                  </a:cubicBezTo>
                  <a:lnTo>
                    <a:pt x="9157" y="7392"/>
                  </a:lnTo>
                  <a:cubicBezTo>
                    <a:pt x="9146" y="7393"/>
                    <a:pt x="9136" y="7393"/>
                    <a:pt x="9126" y="7394"/>
                  </a:cubicBezTo>
                  <a:lnTo>
                    <a:pt x="9126" y="7394"/>
                  </a:lnTo>
                  <a:cubicBezTo>
                    <a:pt x="9116" y="7393"/>
                    <a:pt x="9106" y="7392"/>
                    <a:pt x="9095" y="7391"/>
                  </a:cubicBezTo>
                  <a:cubicBezTo>
                    <a:pt x="9116" y="7390"/>
                    <a:pt x="9137" y="7389"/>
                    <a:pt x="9150" y="7389"/>
                  </a:cubicBezTo>
                  <a:cubicBezTo>
                    <a:pt x="9162" y="7389"/>
                    <a:pt x="9168" y="7390"/>
                    <a:pt x="9157" y="7392"/>
                  </a:cubicBezTo>
                  <a:cubicBezTo>
                    <a:pt x="9186" y="7391"/>
                    <a:pt x="9210" y="7391"/>
                    <a:pt x="9230" y="7391"/>
                  </a:cubicBezTo>
                  <a:cubicBezTo>
                    <a:pt x="9268" y="7391"/>
                    <a:pt x="9287" y="7392"/>
                    <a:pt x="9284" y="7392"/>
                  </a:cubicBezTo>
                  <a:cubicBezTo>
                    <a:pt x="9257" y="7394"/>
                    <a:pt x="9222" y="7397"/>
                    <a:pt x="9190" y="7398"/>
                  </a:cubicBezTo>
                  <a:cubicBezTo>
                    <a:pt x="9169" y="7397"/>
                    <a:pt x="9148" y="7396"/>
                    <a:pt x="9128" y="7394"/>
                  </a:cubicBezTo>
                  <a:lnTo>
                    <a:pt x="9128" y="7394"/>
                  </a:lnTo>
                  <a:cubicBezTo>
                    <a:pt x="9012" y="7400"/>
                    <a:pt x="8948" y="7403"/>
                    <a:pt x="8882" y="7406"/>
                  </a:cubicBezTo>
                  <a:cubicBezTo>
                    <a:pt x="8957" y="7429"/>
                    <a:pt x="9141" y="7442"/>
                    <a:pt x="9441" y="7444"/>
                  </a:cubicBezTo>
                  <a:cubicBezTo>
                    <a:pt x="9737" y="7451"/>
                    <a:pt x="9928" y="7456"/>
                    <a:pt x="10158" y="7462"/>
                  </a:cubicBezTo>
                  <a:lnTo>
                    <a:pt x="10158" y="7439"/>
                  </a:lnTo>
                  <a:cubicBezTo>
                    <a:pt x="10233" y="7441"/>
                    <a:pt x="10311" y="7441"/>
                    <a:pt x="10381" y="7441"/>
                  </a:cubicBezTo>
                  <a:cubicBezTo>
                    <a:pt x="10494" y="7442"/>
                    <a:pt x="10580" y="7442"/>
                    <a:pt x="10646" y="7442"/>
                  </a:cubicBezTo>
                  <a:cubicBezTo>
                    <a:pt x="10896" y="7442"/>
                    <a:pt x="10885" y="7434"/>
                    <a:pt x="11089" y="7403"/>
                  </a:cubicBezTo>
                  <a:cubicBezTo>
                    <a:pt x="11246" y="7378"/>
                    <a:pt x="11155" y="7359"/>
                    <a:pt x="11213" y="7337"/>
                  </a:cubicBezTo>
                  <a:cubicBezTo>
                    <a:pt x="11237" y="7328"/>
                    <a:pt x="11654" y="7297"/>
                    <a:pt x="11787" y="7297"/>
                  </a:cubicBezTo>
                  <a:cubicBezTo>
                    <a:pt x="11793" y="7297"/>
                    <a:pt x="11798" y="7297"/>
                    <a:pt x="11803" y="7297"/>
                  </a:cubicBezTo>
                  <a:cubicBezTo>
                    <a:pt x="11988" y="7301"/>
                    <a:pt x="12138" y="7310"/>
                    <a:pt x="12267" y="7320"/>
                  </a:cubicBezTo>
                  <a:cubicBezTo>
                    <a:pt x="12319" y="7323"/>
                    <a:pt x="12278" y="7334"/>
                    <a:pt x="12276" y="7341"/>
                  </a:cubicBezTo>
                  <a:cubicBezTo>
                    <a:pt x="12273" y="7355"/>
                    <a:pt x="12199" y="7362"/>
                    <a:pt x="12052" y="7362"/>
                  </a:cubicBezTo>
                  <a:cubicBezTo>
                    <a:pt x="12004" y="7362"/>
                    <a:pt x="11948" y="7361"/>
                    <a:pt x="11885" y="7360"/>
                  </a:cubicBezTo>
                  <a:cubicBezTo>
                    <a:pt x="11776" y="7357"/>
                    <a:pt x="11645" y="7356"/>
                    <a:pt x="11524" y="7354"/>
                  </a:cubicBezTo>
                  <a:cubicBezTo>
                    <a:pt x="11494" y="7364"/>
                    <a:pt x="11385" y="7379"/>
                    <a:pt x="11444" y="7387"/>
                  </a:cubicBezTo>
                  <a:cubicBezTo>
                    <a:pt x="11614" y="7409"/>
                    <a:pt x="11836" y="7426"/>
                    <a:pt x="11889" y="7454"/>
                  </a:cubicBezTo>
                  <a:cubicBezTo>
                    <a:pt x="11896" y="7457"/>
                    <a:pt x="11910" y="7459"/>
                    <a:pt x="11927" y="7459"/>
                  </a:cubicBezTo>
                  <a:cubicBezTo>
                    <a:pt x="11975" y="7459"/>
                    <a:pt x="12049" y="7449"/>
                    <a:pt x="12069" y="7442"/>
                  </a:cubicBezTo>
                  <a:cubicBezTo>
                    <a:pt x="12084" y="7438"/>
                    <a:pt x="12128" y="7435"/>
                    <a:pt x="12159" y="7431"/>
                  </a:cubicBezTo>
                  <a:cubicBezTo>
                    <a:pt x="12255" y="7437"/>
                    <a:pt x="12340" y="7439"/>
                    <a:pt x="12417" y="7439"/>
                  </a:cubicBezTo>
                  <a:cubicBezTo>
                    <a:pt x="12642" y="7439"/>
                    <a:pt x="12797" y="7418"/>
                    <a:pt x="12977" y="7403"/>
                  </a:cubicBezTo>
                  <a:cubicBezTo>
                    <a:pt x="12981" y="7403"/>
                    <a:pt x="13116" y="7406"/>
                    <a:pt x="13122" y="7409"/>
                  </a:cubicBezTo>
                  <a:cubicBezTo>
                    <a:pt x="13147" y="7432"/>
                    <a:pt x="12821" y="7472"/>
                    <a:pt x="12566" y="7472"/>
                  </a:cubicBezTo>
                  <a:cubicBezTo>
                    <a:pt x="12562" y="7472"/>
                    <a:pt x="12557" y="7472"/>
                    <a:pt x="12553" y="7472"/>
                  </a:cubicBezTo>
                  <a:cubicBezTo>
                    <a:pt x="12523" y="7471"/>
                    <a:pt x="12495" y="7471"/>
                    <a:pt x="12469" y="7471"/>
                  </a:cubicBezTo>
                  <a:cubicBezTo>
                    <a:pt x="12189" y="7471"/>
                    <a:pt x="12104" y="7491"/>
                    <a:pt x="12104" y="7491"/>
                  </a:cubicBezTo>
                  <a:cubicBezTo>
                    <a:pt x="12096" y="7507"/>
                    <a:pt x="12043" y="7511"/>
                    <a:pt x="11969" y="7511"/>
                  </a:cubicBezTo>
                  <a:cubicBezTo>
                    <a:pt x="11889" y="7511"/>
                    <a:pt x="11784" y="7506"/>
                    <a:pt x="11688" y="7504"/>
                  </a:cubicBezTo>
                  <a:cubicBezTo>
                    <a:pt x="11629" y="7504"/>
                    <a:pt x="11467" y="7515"/>
                    <a:pt x="11438" y="7520"/>
                  </a:cubicBezTo>
                  <a:cubicBezTo>
                    <a:pt x="11283" y="7556"/>
                    <a:pt x="11654" y="7569"/>
                    <a:pt x="11970" y="7584"/>
                  </a:cubicBezTo>
                  <a:cubicBezTo>
                    <a:pt x="12356" y="7600"/>
                    <a:pt x="12369" y="7598"/>
                    <a:pt x="12363" y="7635"/>
                  </a:cubicBezTo>
                  <a:cubicBezTo>
                    <a:pt x="12363" y="7640"/>
                    <a:pt x="12404" y="7645"/>
                    <a:pt x="12450" y="7645"/>
                  </a:cubicBezTo>
                  <a:cubicBezTo>
                    <a:pt x="12604" y="7645"/>
                    <a:pt x="12796" y="7644"/>
                    <a:pt x="12927" y="7644"/>
                  </a:cubicBezTo>
                  <a:cubicBezTo>
                    <a:pt x="13051" y="7647"/>
                    <a:pt x="13174" y="7654"/>
                    <a:pt x="13286" y="7654"/>
                  </a:cubicBezTo>
                  <a:cubicBezTo>
                    <a:pt x="13405" y="7654"/>
                    <a:pt x="13511" y="7646"/>
                    <a:pt x="13597" y="7619"/>
                  </a:cubicBezTo>
                  <a:lnTo>
                    <a:pt x="14392" y="7579"/>
                  </a:lnTo>
                  <a:lnTo>
                    <a:pt x="14392" y="7579"/>
                  </a:lnTo>
                  <a:lnTo>
                    <a:pt x="14217" y="7619"/>
                  </a:lnTo>
                  <a:lnTo>
                    <a:pt x="13993" y="7665"/>
                  </a:lnTo>
                  <a:cubicBezTo>
                    <a:pt x="14145" y="7656"/>
                    <a:pt x="14311" y="7654"/>
                    <a:pt x="14432" y="7631"/>
                  </a:cubicBezTo>
                  <a:lnTo>
                    <a:pt x="14430" y="7631"/>
                  </a:lnTo>
                  <a:cubicBezTo>
                    <a:pt x="14593" y="7604"/>
                    <a:pt x="15207" y="7545"/>
                    <a:pt x="15538" y="7516"/>
                  </a:cubicBezTo>
                  <a:cubicBezTo>
                    <a:pt x="15807" y="7491"/>
                    <a:pt x="15928" y="7473"/>
                    <a:pt x="15918" y="7456"/>
                  </a:cubicBezTo>
                  <a:cubicBezTo>
                    <a:pt x="15913" y="7444"/>
                    <a:pt x="15913" y="7434"/>
                    <a:pt x="15915" y="7422"/>
                  </a:cubicBezTo>
                  <a:cubicBezTo>
                    <a:pt x="15915" y="7417"/>
                    <a:pt x="15903" y="7415"/>
                    <a:pt x="15881" y="7415"/>
                  </a:cubicBezTo>
                  <a:cubicBezTo>
                    <a:pt x="15804" y="7415"/>
                    <a:pt x="15606" y="7442"/>
                    <a:pt x="15470" y="7459"/>
                  </a:cubicBezTo>
                  <a:cubicBezTo>
                    <a:pt x="15394" y="7467"/>
                    <a:pt x="15332" y="7484"/>
                    <a:pt x="15273" y="7495"/>
                  </a:cubicBezTo>
                  <a:cubicBezTo>
                    <a:pt x="15170" y="7516"/>
                    <a:pt x="14981" y="7536"/>
                    <a:pt x="14904" y="7536"/>
                  </a:cubicBezTo>
                  <a:cubicBezTo>
                    <a:pt x="14892" y="7536"/>
                    <a:pt x="14883" y="7536"/>
                    <a:pt x="14877" y="7535"/>
                  </a:cubicBezTo>
                  <a:cubicBezTo>
                    <a:pt x="14827" y="7527"/>
                    <a:pt x="14759" y="7523"/>
                    <a:pt x="14677" y="7523"/>
                  </a:cubicBezTo>
                  <a:cubicBezTo>
                    <a:pt x="14460" y="7523"/>
                    <a:pt x="14145" y="7548"/>
                    <a:pt x="13777" y="7573"/>
                  </a:cubicBezTo>
                  <a:cubicBezTo>
                    <a:pt x="13661" y="7581"/>
                    <a:pt x="13598" y="7584"/>
                    <a:pt x="13567" y="7584"/>
                  </a:cubicBezTo>
                  <a:cubicBezTo>
                    <a:pt x="13480" y="7584"/>
                    <a:pt x="13632" y="7563"/>
                    <a:pt x="13558" y="7562"/>
                  </a:cubicBezTo>
                  <a:lnTo>
                    <a:pt x="13558" y="7562"/>
                  </a:lnTo>
                  <a:cubicBezTo>
                    <a:pt x="13422" y="7578"/>
                    <a:pt x="13288" y="7592"/>
                    <a:pt x="13149" y="7610"/>
                  </a:cubicBezTo>
                  <a:cubicBezTo>
                    <a:pt x="13112" y="7612"/>
                    <a:pt x="13050" y="7616"/>
                    <a:pt x="13000" y="7620"/>
                  </a:cubicBezTo>
                  <a:cubicBezTo>
                    <a:pt x="12974" y="7615"/>
                    <a:pt x="12894" y="7606"/>
                    <a:pt x="12927" y="7603"/>
                  </a:cubicBezTo>
                  <a:cubicBezTo>
                    <a:pt x="13328" y="7569"/>
                    <a:pt x="13056" y="7544"/>
                    <a:pt x="13122" y="7515"/>
                  </a:cubicBezTo>
                  <a:cubicBezTo>
                    <a:pt x="12657" y="7507"/>
                    <a:pt x="13028" y="7479"/>
                    <a:pt x="13147" y="7463"/>
                  </a:cubicBezTo>
                  <a:cubicBezTo>
                    <a:pt x="13434" y="7426"/>
                    <a:pt x="13792" y="7381"/>
                    <a:pt x="14139" y="7337"/>
                  </a:cubicBezTo>
                  <a:cubicBezTo>
                    <a:pt x="14294" y="7319"/>
                    <a:pt x="14567" y="7299"/>
                    <a:pt x="14711" y="7299"/>
                  </a:cubicBezTo>
                  <a:cubicBezTo>
                    <a:pt x="14745" y="7299"/>
                    <a:pt x="14773" y="7300"/>
                    <a:pt x="14789" y="7303"/>
                  </a:cubicBezTo>
                  <a:cubicBezTo>
                    <a:pt x="14835" y="7310"/>
                    <a:pt x="14848" y="7323"/>
                    <a:pt x="14767" y="7337"/>
                  </a:cubicBezTo>
                  <a:cubicBezTo>
                    <a:pt x="14451" y="7388"/>
                    <a:pt x="14651" y="7407"/>
                    <a:pt x="14646" y="7438"/>
                  </a:cubicBezTo>
                  <a:cubicBezTo>
                    <a:pt x="14646" y="7441"/>
                    <a:pt x="14652" y="7442"/>
                    <a:pt x="14664" y="7442"/>
                  </a:cubicBezTo>
                  <a:cubicBezTo>
                    <a:pt x="14714" y="7442"/>
                    <a:pt x="14859" y="7420"/>
                    <a:pt x="14904" y="7416"/>
                  </a:cubicBezTo>
                  <a:cubicBezTo>
                    <a:pt x="14990" y="7411"/>
                    <a:pt x="15122" y="7401"/>
                    <a:pt x="15177" y="7401"/>
                  </a:cubicBezTo>
                  <a:cubicBezTo>
                    <a:pt x="15211" y="7401"/>
                    <a:pt x="15217" y="7405"/>
                    <a:pt x="15167" y="7416"/>
                  </a:cubicBezTo>
                  <a:cubicBezTo>
                    <a:pt x="15119" y="7427"/>
                    <a:pt x="15057" y="7445"/>
                    <a:pt x="15097" y="7445"/>
                  </a:cubicBezTo>
                  <a:cubicBezTo>
                    <a:pt x="15099" y="7445"/>
                    <a:pt x="15101" y="7445"/>
                    <a:pt x="15103" y="7445"/>
                  </a:cubicBezTo>
                  <a:cubicBezTo>
                    <a:pt x="15207" y="7442"/>
                    <a:pt x="15379" y="7432"/>
                    <a:pt x="15534" y="7419"/>
                  </a:cubicBezTo>
                  <a:cubicBezTo>
                    <a:pt x="15567" y="7416"/>
                    <a:pt x="15694" y="7394"/>
                    <a:pt x="15685" y="7392"/>
                  </a:cubicBezTo>
                  <a:cubicBezTo>
                    <a:pt x="15534" y="7362"/>
                    <a:pt x="15853" y="7316"/>
                    <a:pt x="16408" y="7210"/>
                  </a:cubicBezTo>
                  <a:cubicBezTo>
                    <a:pt x="16450" y="7202"/>
                    <a:pt x="16505" y="7186"/>
                    <a:pt x="16500" y="7186"/>
                  </a:cubicBezTo>
                  <a:cubicBezTo>
                    <a:pt x="16500" y="7186"/>
                    <a:pt x="16499" y="7186"/>
                    <a:pt x="16499" y="7186"/>
                  </a:cubicBezTo>
                  <a:cubicBezTo>
                    <a:pt x="16343" y="7199"/>
                    <a:pt x="16111" y="7227"/>
                    <a:pt x="16021" y="7227"/>
                  </a:cubicBezTo>
                  <a:cubicBezTo>
                    <a:pt x="16013" y="7227"/>
                    <a:pt x="16006" y="7227"/>
                    <a:pt x="16000" y="7226"/>
                  </a:cubicBezTo>
                  <a:cubicBezTo>
                    <a:pt x="15929" y="7220"/>
                    <a:pt x="16063" y="7188"/>
                    <a:pt x="16081" y="7167"/>
                  </a:cubicBezTo>
                  <a:lnTo>
                    <a:pt x="16081" y="7167"/>
                  </a:lnTo>
                  <a:cubicBezTo>
                    <a:pt x="16074" y="7169"/>
                    <a:pt x="15910" y="7185"/>
                    <a:pt x="15819" y="7194"/>
                  </a:cubicBezTo>
                  <a:cubicBezTo>
                    <a:pt x="15694" y="7206"/>
                    <a:pt x="15560" y="7219"/>
                    <a:pt x="15447" y="7229"/>
                  </a:cubicBezTo>
                  <a:cubicBezTo>
                    <a:pt x="15410" y="7231"/>
                    <a:pt x="15381" y="7232"/>
                    <a:pt x="15354" y="7232"/>
                  </a:cubicBezTo>
                  <a:cubicBezTo>
                    <a:pt x="15341" y="7232"/>
                    <a:pt x="15328" y="7232"/>
                    <a:pt x="15315" y="7232"/>
                  </a:cubicBezTo>
                  <a:cubicBezTo>
                    <a:pt x="15303" y="7232"/>
                    <a:pt x="15290" y="7232"/>
                    <a:pt x="15276" y="7232"/>
                  </a:cubicBezTo>
                  <a:cubicBezTo>
                    <a:pt x="15370" y="7220"/>
                    <a:pt x="15475" y="7207"/>
                    <a:pt x="15557" y="7198"/>
                  </a:cubicBezTo>
                  <a:cubicBezTo>
                    <a:pt x="15710" y="7183"/>
                    <a:pt x="15851" y="7172"/>
                    <a:pt x="15997" y="7158"/>
                  </a:cubicBezTo>
                  <a:cubicBezTo>
                    <a:pt x="16009" y="7145"/>
                    <a:pt x="16088" y="7118"/>
                    <a:pt x="16040" y="7118"/>
                  </a:cubicBezTo>
                  <a:cubicBezTo>
                    <a:pt x="16035" y="7118"/>
                    <a:pt x="16028" y="7118"/>
                    <a:pt x="16019" y="7119"/>
                  </a:cubicBezTo>
                  <a:cubicBezTo>
                    <a:pt x="15980" y="7121"/>
                    <a:pt x="15953" y="7122"/>
                    <a:pt x="15936" y="7122"/>
                  </a:cubicBezTo>
                  <a:cubicBezTo>
                    <a:pt x="15853" y="7122"/>
                    <a:pt x="16002" y="7100"/>
                    <a:pt x="16096" y="7082"/>
                  </a:cubicBezTo>
                  <a:cubicBezTo>
                    <a:pt x="16232" y="7058"/>
                    <a:pt x="16418" y="7028"/>
                    <a:pt x="16568" y="7003"/>
                  </a:cubicBezTo>
                  <a:cubicBezTo>
                    <a:pt x="16636" y="6989"/>
                    <a:pt x="16705" y="6967"/>
                    <a:pt x="16697" y="6963"/>
                  </a:cubicBezTo>
                  <a:cubicBezTo>
                    <a:pt x="16697" y="6963"/>
                    <a:pt x="16696" y="6962"/>
                    <a:pt x="16694" y="6962"/>
                  </a:cubicBezTo>
                  <a:cubicBezTo>
                    <a:pt x="16674" y="6962"/>
                    <a:pt x="16583" y="6975"/>
                    <a:pt x="16515" y="6983"/>
                  </a:cubicBezTo>
                  <a:cubicBezTo>
                    <a:pt x="16421" y="6997"/>
                    <a:pt x="16266" y="7020"/>
                    <a:pt x="16215" y="7028"/>
                  </a:cubicBezTo>
                  <a:cubicBezTo>
                    <a:pt x="16195" y="7029"/>
                    <a:pt x="16180" y="7030"/>
                    <a:pt x="16169" y="7030"/>
                  </a:cubicBezTo>
                  <a:cubicBezTo>
                    <a:pt x="16136" y="7030"/>
                    <a:pt x="16128" y="7025"/>
                    <a:pt x="16112" y="7022"/>
                  </a:cubicBezTo>
                  <a:cubicBezTo>
                    <a:pt x="16107" y="7020"/>
                    <a:pt x="16156" y="7011"/>
                    <a:pt x="16179" y="7005"/>
                  </a:cubicBezTo>
                  <a:cubicBezTo>
                    <a:pt x="16179" y="7005"/>
                    <a:pt x="16399" y="6967"/>
                    <a:pt x="16615" y="6929"/>
                  </a:cubicBezTo>
                  <a:cubicBezTo>
                    <a:pt x="16833" y="6885"/>
                    <a:pt x="17049" y="6839"/>
                    <a:pt x="17049" y="6839"/>
                  </a:cubicBezTo>
                  <a:cubicBezTo>
                    <a:pt x="17096" y="6826"/>
                    <a:pt x="17140" y="6814"/>
                    <a:pt x="17193" y="6800"/>
                  </a:cubicBezTo>
                  <a:cubicBezTo>
                    <a:pt x="17358" y="6760"/>
                    <a:pt x="17530" y="6719"/>
                    <a:pt x="17695" y="6679"/>
                  </a:cubicBezTo>
                  <a:cubicBezTo>
                    <a:pt x="17897" y="6623"/>
                    <a:pt x="18022" y="6595"/>
                    <a:pt x="18061" y="6595"/>
                  </a:cubicBezTo>
                  <a:cubicBezTo>
                    <a:pt x="18084" y="6595"/>
                    <a:pt x="18078" y="6604"/>
                    <a:pt x="18042" y="6623"/>
                  </a:cubicBezTo>
                  <a:cubicBezTo>
                    <a:pt x="17967" y="6663"/>
                    <a:pt x="17899" y="6700"/>
                    <a:pt x="17961" y="6700"/>
                  </a:cubicBezTo>
                  <a:cubicBezTo>
                    <a:pt x="17989" y="6700"/>
                    <a:pt x="18046" y="6692"/>
                    <a:pt x="18142" y="6673"/>
                  </a:cubicBezTo>
                  <a:cubicBezTo>
                    <a:pt x="18164" y="6669"/>
                    <a:pt x="18179" y="6666"/>
                    <a:pt x="18186" y="6666"/>
                  </a:cubicBezTo>
                  <a:cubicBezTo>
                    <a:pt x="18215" y="6666"/>
                    <a:pt x="18127" y="6700"/>
                    <a:pt x="17932" y="6755"/>
                  </a:cubicBezTo>
                  <a:cubicBezTo>
                    <a:pt x="17829" y="6783"/>
                    <a:pt x="17724" y="6819"/>
                    <a:pt x="17624" y="6839"/>
                  </a:cubicBezTo>
                  <a:cubicBezTo>
                    <a:pt x="17530" y="6860"/>
                    <a:pt x="17398" y="6889"/>
                    <a:pt x="17364" y="6892"/>
                  </a:cubicBezTo>
                  <a:cubicBezTo>
                    <a:pt x="17361" y="6893"/>
                    <a:pt x="17358" y="6893"/>
                    <a:pt x="17356" y="6893"/>
                  </a:cubicBezTo>
                  <a:cubicBezTo>
                    <a:pt x="17338" y="6893"/>
                    <a:pt x="17387" y="6873"/>
                    <a:pt x="17414" y="6861"/>
                  </a:cubicBezTo>
                  <a:cubicBezTo>
                    <a:pt x="17459" y="6842"/>
                    <a:pt x="17731" y="6776"/>
                    <a:pt x="17681" y="6776"/>
                  </a:cubicBezTo>
                  <a:cubicBezTo>
                    <a:pt x="17673" y="6776"/>
                    <a:pt x="17659" y="6777"/>
                    <a:pt x="17636" y="6780"/>
                  </a:cubicBezTo>
                  <a:cubicBezTo>
                    <a:pt x="17602" y="6789"/>
                    <a:pt x="17301" y="6867"/>
                    <a:pt x="17128" y="6911"/>
                  </a:cubicBezTo>
                  <a:cubicBezTo>
                    <a:pt x="16981" y="6944"/>
                    <a:pt x="16828" y="6979"/>
                    <a:pt x="16699" y="7007"/>
                  </a:cubicBezTo>
                  <a:cubicBezTo>
                    <a:pt x="16613" y="7029"/>
                    <a:pt x="16496" y="7057"/>
                    <a:pt x="16524" y="7057"/>
                  </a:cubicBezTo>
                  <a:cubicBezTo>
                    <a:pt x="16540" y="7056"/>
                    <a:pt x="16555" y="7056"/>
                    <a:pt x="16569" y="7056"/>
                  </a:cubicBezTo>
                  <a:cubicBezTo>
                    <a:pt x="16719" y="7056"/>
                    <a:pt x="16715" y="7082"/>
                    <a:pt x="16858" y="7082"/>
                  </a:cubicBezTo>
                  <a:cubicBezTo>
                    <a:pt x="16865" y="7082"/>
                    <a:pt x="16872" y="7082"/>
                    <a:pt x="16880" y="7082"/>
                  </a:cubicBezTo>
                  <a:cubicBezTo>
                    <a:pt x="16943" y="7054"/>
                    <a:pt x="16952" y="7036"/>
                    <a:pt x="16934" y="7025"/>
                  </a:cubicBezTo>
                  <a:cubicBezTo>
                    <a:pt x="16918" y="7011"/>
                    <a:pt x="16992" y="6995"/>
                    <a:pt x="17220" y="6947"/>
                  </a:cubicBezTo>
                  <a:cubicBezTo>
                    <a:pt x="17366" y="6914"/>
                    <a:pt x="17512" y="6878"/>
                    <a:pt x="17556" y="6878"/>
                  </a:cubicBezTo>
                  <a:cubicBezTo>
                    <a:pt x="17563" y="6878"/>
                    <a:pt x="17568" y="6879"/>
                    <a:pt x="17568" y="6882"/>
                  </a:cubicBezTo>
                  <a:cubicBezTo>
                    <a:pt x="17570" y="6886"/>
                    <a:pt x="17562" y="6893"/>
                    <a:pt x="17583" y="6893"/>
                  </a:cubicBezTo>
                  <a:cubicBezTo>
                    <a:pt x="17602" y="6893"/>
                    <a:pt x="17648" y="6887"/>
                    <a:pt x="17755" y="6864"/>
                  </a:cubicBezTo>
                  <a:cubicBezTo>
                    <a:pt x="18005" y="6803"/>
                    <a:pt x="18134" y="6772"/>
                    <a:pt x="18158" y="6772"/>
                  </a:cubicBezTo>
                  <a:cubicBezTo>
                    <a:pt x="18186" y="6772"/>
                    <a:pt x="18080" y="6812"/>
                    <a:pt x="17867" y="6891"/>
                  </a:cubicBezTo>
                  <a:cubicBezTo>
                    <a:pt x="17829" y="6905"/>
                    <a:pt x="17818" y="6913"/>
                    <a:pt x="17795" y="6923"/>
                  </a:cubicBezTo>
                  <a:cubicBezTo>
                    <a:pt x="17949" y="6883"/>
                    <a:pt x="18110" y="6841"/>
                    <a:pt x="18249" y="6804"/>
                  </a:cubicBezTo>
                  <a:cubicBezTo>
                    <a:pt x="18310" y="6787"/>
                    <a:pt x="18381" y="6766"/>
                    <a:pt x="18393" y="6766"/>
                  </a:cubicBezTo>
                  <a:cubicBezTo>
                    <a:pt x="18401" y="6766"/>
                    <a:pt x="18379" y="6777"/>
                    <a:pt x="18301" y="6807"/>
                  </a:cubicBezTo>
                  <a:cubicBezTo>
                    <a:pt x="18220" y="6838"/>
                    <a:pt x="18113" y="6867"/>
                    <a:pt x="18013" y="6897"/>
                  </a:cubicBezTo>
                  <a:cubicBezTo>
                    <a:pt x="17963" y="6910"/>
                    <a:pt x="17908" y="6923"/>
                    <a:pt x="17849" y="6938"/>
                  </a:cubicBezTo>
                  <a:cubicBezTo>
                    <a:pt x="17789" y="6954"/>
                    <a:pt x="17723" y="6972"/>
                    <a:pt x="17661" y="6989"/>
                  </a:cubicBezTo>
                  <a:cubicBezTo>
                    <a:pt x="17690" y="6986"/>
                    <a:pt x="17704" y="6991"/>
                    <a:pt x="17757" y="6980"/>
                  </a:cubicBezTo>
                  <a:cubicBezTo>
                    <a:pt x="17821" y="6967"/>
                    <a:pt x="17927" y="6944"/>
                    <a:pt x="17996" y="6923"/>
                  </a:cubicBezTo>
                  <a:cubicBezTo>
                    <a:pt x="18279" y="6843"/>
                    <a:pt x="18417" y="6798"/>
                    <a:pt x="18449" y="6798"/>
                  </a:cubicBezTo>
                  <a:cubicBezTo>
                    <a:pt x="18462" y="6798"/>
                    <a:pt x="18459" y="6805"/>
                    <a:pt x="18442" y="6819"/>
                  </a:cubicBezTo>
                  <a:cubicBezTo>
                    <a:pt x="18437" y="6823"/>
                    <a:pt x="18439" y="6824"/>
                    <a:pt x="18445" y="6824"/>
                  </a:cubicBezTo>
                  <a:cubicBezTo>
                    <a:pt x="18467" y="6824"/>
                    <a:pt x="18535" y="6809"/>
                    <a:pt x="18558" y="6809"/>
                  </a:cubicBezTo>
                  <a:cubicBezTo>
                    <a:pt x="18586" y="6809"/>
                    <a:pt x="18544" y="6833"/>
                    <a:pt x="18252" y="6938"/>
                  </a:cubicBezTo>
                  <a:cubicBezTo>
                    <a:pt x="18248" y="6922"/>
                    <a:pt x="18264" y="6901"/>
                    <a:pt x="18223" y="6897"/>
                  </a:cubicBezTo>
                  <a:cubicBezTo>
                    <a:pt x="18213" y="6897"/>
                    <a:pt x="18014" y="6951"/>
                    <a:pt x="17904" y="6980"/>
                  </a:cubicBezTo>
                  <a:cubicBezTo>
                    <a:pt x="17904" y="6980"/>
                    <a:pt x="17905" y="6980"/>
                    <a:pt x="17905" y="6980"/>
                  </a:cubicBezTo>
                  <a:cubicBezTo>
                    <a:pt x="17989" y="6980"/>
                    <a:pt x="17549" y="7100"/>
                    <a:pt x="17621" y="7100"/>
                  </a:cubicBezTo>
                  <a:cubicBezTo>
                    <a:pt x="17632" y="7100"/>
                    <a:pt x="17654" y="7097"/>
                    <a:pt x="17690" y="7091"/>
                  </a:cubicBezTo>
                  <a:cubicBezTo>
                    <a:pt x="17766" y="7077"/>
                    <a:pt x="17812" y="7071"/>
                    <a:pt x="17834" y="7071"/>
                  </a:cubicBezTo>
                  <a:cubicBezTo>
                    <a:pt x="17897" y="7071"/>
                    <a:pt x="17749" y="7124"/>
                    <a:pt x="17551" y="7182"/>
                  </a:cubicBezTo>
                  <a:cubicBezTo>
                    <a:pt x="17508" y="7194"/>
                    <a:pt x="17524" y="7197"/>
                    <a:pt x="17521" y="7203"/>
                  </a:cubicBezTo>
                  <a:cubicBezTo>
                    <a:pt x="17518" y="7209"/>
                    <a:pt x="17527" y="7211"/>
                    <a:pt x="17529" y="7216"/>
                  </a:cubicBezTo>
                  <a:lnTo>
                    <a:pt x="17211" y="7289"/>
                  </a:lnTo>
                  <a:cubicBezTo>
                    <a:pt x="17264" y="7287"/>
                    <a:pt x="17365" y="7273"/>
                    <a:pt x="17402" y="7273"/>
                  </a:cubicBezTo>
                  <a:cubicBezTo>
                    <a:pt x="17414" y="7273"/>
                    <a:pt x="17420" y="7275"/>
                    <a:pt x="17412" y="7279"/>
                  </a:cubicBezTo>
                  <a:cubicBezTo>
                    <a:pt x="17366" y="7307"/>
                    <a:pt x="17345" y="7323"/>
                    <a:pt x="17377" y="7323"/>
                  </a:cubicBezTo>
                  <a:cubicBezTo>
                    <a:pt x="17419" y="7323"/>
                    <a:pt x="17556" y="7294"/>
                    <a:pt x="17854" y="7223"/>
                  </a:cubicBezTo>
                  <a:cubicBezTo>
                    <a:pt x="18466" y="7055"/>
                    <a:pt x="18464" y="7044"/>
                    <a:pt x="18650" y="7029"/>
                  </a:cubicBezTo>
                  <a:cubicBezTo>
                    <a:pt x="18703" y="6995"/>
                    <a:pt x="18695" y="6988"/>
                    <a:pt x="18763" y="6960"/>
                  </a:cubicBezTo>
                  <a:cubicBezTo>
                    <a:pt x="18864" y="6920"/>
                    <a:pt x="19016" y="6850"/>
                    <a:pt x="19144" y="6789"/>
                  </a:cubicBezTo>
                  <a:lnTo>
                    <a:pt x="19144" y="6789"/>
                  </a:lnTo>
                  <a:cubicBezTo>
                    <a:pt x="19143" y="6789"/>
                    <a:pt x="19143" y="6789"/>
                    <a:pt x="19142" y="6789"/>
                  </a:cubicBezTo>
                  <a:cubicBezTo>
                    <a:pt x="19127" y="6789"/>
                    <a:pt x="19153" y="6771"/>
                    <a:pt x="19139" y="6771"/>
                  </a:cubicBezTo>
                  <a:cubicBezTo>
                    <a:pt x="19127" y="6771"/>
                    <a:pt x="19087" y="6784"/>
                    <a:pt x="18969" y="6832"/>
                  </a:cubicBezTo>
                  <a:cubicBezTo>
                    <a:pt x="18867" y="6876"/>
                    <a:pt x="18757" y="6910"/>
                    <a:pt x="18654" y="6948"/>
                  </a:cubicBezTo>
                  <a:cubicBezTo>
                    <a:pt x="18366" y="7055"/>
                    <a:pt x="18227" y="7079"/>
                    <a:pt x="18098" y="7101"/>
                  </a:cubicBezTo>
                  <a:cubicBezTo>
                    <a:pt x="18269" y="7050"/>
                    <a:pt x="18429" y="6989"/>
                    <a:pt x="18607" y="6920"/>
                  </a:cubicBezTo>
                  <a:cubicBezTo>
                    <a:pt x="18694" y="6886"/>
                    <a:pt x="18816" y="6852"/>
                    <a:pt x="18916" y="6808"/>
                  </a:cubicBezTo>
                  <a:cubicBezTo>
                    <a:pt x="18976" y="6782"/>
                    <a:pt x="19051" y="6748"/>
                    <a:pt x="19087" y="6732"/>
                  </a:cubicBezTo>
                  <a:cubicBezTo>
                    <a:pt x="19357" y="6585"/>
                    <a:pt x="19176" y="6644"/>
                    <a:pt x="19469" y="6464"/>
                  </a:cubicBezTo>
                  <a:cubicBezTo>
                    <a:pt x="19470" y="6464"/>
                    <a:pt x="19470" y="6463"/>
                    <a:pt x="19470" y="6463"/>
                  </a:cubicBezTo>
                  <a:lnTo>
                    <a:pt x="19470" y="6463"/>
                  </a:lnTo>
                  <a:cubicBezTo>
                    <a:pt x="19467" y="6463"/>
                    <a:pt x="19405" y="6491"/>
                    <a:pt x="19319" y="6529"/>
                  </a:cubicBezTo>
                  <a:cubicBezTo>
                    <a:pt x="19226" y="6561"/>
                    <a:pt x="19101" y="6604"/>
                    <a:pt x="18988" y="6644"/>
                  </a:cubicBezTo>
                  <a:cubicBezTo>
                    <a:pt x="19118" y="6589"/>
                    <a:pt x="19226" y="6542"/>
                    <a:pt x="19319" y="6504"/>
                  </a:cubicBezTo>
                  <a:cubicBezTo>
                    <a:pt x="19413" y="6455"/>
                    <a:pt x="19491" y="6414"/>
                    <a:pt x="19559" y="6379"/>
                  </a:cubicBezTo>
                  <a:cubicBezTo>
                    <a:pt x="19632" y="6342"/>
                    <a:pt x="19666" y="6338"/>
                    <a:pt x="19687" y="6336"/>
                  </a:cubicBezTo>
                  <a:cubicBezTo>
                    <a:pt x="19688" y="6336"/>
                    <a:pt x="19689" y="6336"/>
                    <a:pt x="19690" y="6336"/>
                  </a:cubicBezTo>
                  <a:cubicBezTo>
                    <a:pt x="19706" y="6336"/>
                    <a:pt x="19686" y="6355"/>
                    <a:pt x="19701" y="6355"/>
                  </a:cubicBezTo>
                  <a:cubicBezTo>
                    <a:pt x="19704" y="6355"/>
                    <a:pt x="19708" y="6354"/>
                    <a:pt x="19715" y="6352"/>
                  </a:cubicBezTo>
                  <a:cubicBezTo>
                    <a:pt x="19746" y="6346"/>
                    <a:pt x="19831" y="6292"/>
                    <a:pt x="19919" y="6236"/>
                  </a:cubicBezTo>
                  <a:cubicBezTo>
                    <a:pt x="19997" y="6189"/>
                    <a:pt x="20161" y="6070"/>
                    <a:pt x="20186" y="6034"/>
                  </a:cubicBezTo>
                  <a:cubicBezTo>
                    <a:pt x="20223" y="5996"/>
                    <a:pt x="20251" y="5960"/>
                    <a:pt x="20243" y="5960"/>
                  </a:cubicBezTo>
                  <a:cubicBezTo>
                    <a:pt x="20240" y="5960"/>
                    <a:pt x="20234" y="5964"/>
                    <a:pt x="20222" y="5973"/>
                  </a:cubicBezTo>
                  <a:cubicBezTo>
                    <a:pt x="20129" y="6044"/>
                    <a:pt x="20073" y="6082"/>
                    <a:pt x="20061" y="6082"/>
                  </a:cubicBezTo>
                  <a:cubicBezTo>
                    <a:pt x="20049" y="6082"/>
                    <a:pt x="20087" y="6039"/>
                    <a:pt x="20186" y="5945"/>
                  </a:cubicBezTo>
                  <a:cubicBezTo>
                    <a:pt x="20339" y="5805"/>
                    <a:pt x="20508" y="5609"/>
                    <a:pt x="20655" y="5406"/>
                  </a:cubicBezTo>
                  <a:cubicBezTo>
                    <a:pt x="20686" y="5359"/>
                    <a:pt x="20783" y="5249"/>
                    <a:pt x="20808" y="5181"/>
                  </a:cubicBezTo>
                  <a:cubicBezTo>
                    <a:pt x="20808" y="5180"/>
                    <a:pt x="20808" y="5179"/>
                    <a:pt x="20808" y="5179"/>
                  </a:cubicBezTo>
                  <a:cubicBezTo>
                    <a:pt x="20800" y="5179"/>
                    <a:pt x="20713" y="5289"/>
                    <a:pt x="20670" y="5353"/>
                  </a:cubicBezTo>
                  <a:cubicBezTo>
                    <a:pt x="20496" y="5609"/>
                    <a:pt x="20208" y="5865"/>
                    <a:pt x="20178" y="5926"/>
                  </a:cubicBezTo>
                  <a:cubicBezTo>
                    <a:pt x="20169" y="5934"/>
                    <a:pt x="20134" y="5995"/>
                    <a:pt x="19838" y="6168"/>
                  </a:cubicBezTo>
                  <a:cubicBezTo>
                    <a:pt x="19681" y="6277"/>
                    <a:pt x="19382" y="6423"/>
                    <a:pt x="19191" y="6498"/>
                  </a:cubicBezTo>
                  <a:cubicBezTo>
                    <a:pt x="19124" y="6523"/>
                    <a:pt x="19069" y="6538"/>
                    <a:pt x="19049" y="6538"/>
                  </a:cubicBezTo>
                  <a:cubicBezTo>
                    <a:pt x="19039" y="6538"/>
                    <a:pt x="19038" y="6534"/>
                    <a:pt x="19047" y="6527"/>
                  </a:cubicBezTo>
                  <a:cubicBezTo>
                    <a:pt x="19135" y="6460"/>
                    <a:pt x="19238" y="6455"/>
                    <a:pt x="19337" y="6401"/>
                  </a:cubicBezTo>
                  <a:cubicBezTo>
                    <a:pt x="19426" y="6352"/>
                    <a:pt x="19588" y="6263"/>
                    <a:pt x="19593" y="6261"/>
                  </a:cubicBezTo>
                  <a:lnTo>
                    <a:pt x="19593" y="6261"/>
                  </a:lnTo>
                  <a:cubicBezTo>
                    <a:pt x="19593" y="6261"/>
                    <a:pt x="19593" y="6261"/>
                    <a:pt x="19592" y="6261"/>
                  </a:cubicBezTo>
                  <a:cubicBezTo>
                    <a:pt x="19568" y="6261"/>
                    <a:pt x="19848" y="6075"/>
                    <a:pt x="19968" y="5977"/>
                  </a:cubicBezTo>
                  <a:cubicBezTo>
                    <a:pt x="20056" y="5898"/>
                    <a:pt x="20086" y="5851"/>
                    <a:pt x="20140" y="5790"/>
                  </a:cubicBezTo>
                  <a:lnTo>
                    <a:pt x="20140" y="5790"/>
                  </a:lnTo>
                  <a:cubicBezTo>
                    <a:pt x="20043" y="5877"/>
                    <a:pt x="19943" y="5958"/>
                    <a:pt x="19834" y="6027"/>
                  </a:cubicBezTo>
                  <a:cubicBezTo>
                    <a:pt x="19659" y="6150"/>
                    <a:pt x="19613" y="6172"/>
                    <a:pt x="19592" y="6172"/>
                  </a:cubicBezTo>
                  <a:cubicBezTo>
                    <a:pt x="19588" y="6172"/>
                    <a:pt x="19584" y="6171"/>
                    <a:pt x="19581" y="6170"/>
                  </a:cubicBezTo>
                  <a:cubicBezTo>
                    <a:pt x="19581" y="6170"/>
                    <a:pt x="19580" y="6170"/>
                    <a:pt x="19579" y="6170"/>
                  </a:cubicBezTo>
                  <a:cubicBezTo>
                    <a:pt x="19565" y="6170"/>
                    <a:pt x="19475" y="6211"/>
                    <a:pt x="19422" y="6232"/>
                  </a:cubicBezTo>
                  <a:cubicBezTo>
                    <a:pt x="19349" y="6274"/>
                    <a:pt x="19240" y="6343"/>
                    <a:pt x="19204" y="6360"/>
                  </a:cubicBezTo>
                  <a:cubicBezTo>
                    <a:pt x="19093" y="6430"/>
                    <a:pt x="18945" y="6482"/>
                    <a:pt x="18775" y="6545"/>
                  </a:cubicBezTo>
                  <a:cubicBezTo>
                    <a:pt x="18700" y="6568"/>
                    <a:pt x="18663" y="6578"/>
                    <a:pt x="18653" y="6578"/>
                  </a:cubicBezTo>
                  <a:cubicBezTo>
                    <a:pt x="18640" y="6578"/>
                    <a:pt x="18687" y="6556"/>
                    <a:pt x="18767" y="6520"/>
                  </a:cubicBezTo>
                  <a:cubicBezTo>
                    <a:pt x="18932" y="6438"/>
                    <a:pt x="19210" y="6313"/>
                    <a:pt x="19176" y="6302"/>
                  </a:cubicBezTo>
                  <a:cubicBezTo>
                    <a:pt x="19168" y="6298"/>
                    <a:pt x="19200" y="6276"/>
                    <a:pt x="19237" y="6254"/>
                  </a:cubicBezTo>
                  <a:cubicBezTo>
                    <a:pt x="19419" y="6157"/>
                    <a:pt x="19621" y="6048"/>
                    <a:pt x="19775" y="5934"/>
                  </a:cubicBezTo>
                  <a:cubicBezTo>
                    <a:pt x="19891" y="5858"/>
                    <a:pt x="19937" y="5831"/>
                    <a:pt x="19946" y="5831"/>
                  </a:cubicBezTo>
                  <a:cubicBezTo>
                    <a:pt x="19955" y="5831"/>
                    <a:pt x="19928" y="5858"/>
                    <a:pt x="19897" y="5889"/>
                  </a:cubicBezTo>
                  <a:cubicBezTo>
                    <a:pt x="19776" y="5981"/>
                    <a:pt x="19741" y="6016"/>
                    <a:pt x="19754" y="6016"/>
                  </a:cubicBezTo>
                  <a:cubicBezTo>
                    <a:pt x="19776" y="6016"/>
                    <a:pt x="19931" y="5919"/>
                    <a:pt x="20044" y="5828"/>
                  </a:cubicBezTo>
                  <a:cubicBezTo>
                    <a:pt x="20192" y="5724"/>
                    <a:pt x="20359" y="5550"/>
                    <a:pt x="20484" y="5414"/>
                  </a:cubicBezTo>
                  <a:cubicBezTo>
                    <a:pt x="20544" y="5336"/>
                    <a:pt x="20580" y="5303"/>
                    <a:pt x="20593" y="5303"/>
                  </a:cubicBezTo>
                  <a:cubicBezTo>
                    <a:pt x="20618" y="5303"/>
                    <a:pt x="20562" y="5418"/>
                    <a:pt x="20430" y="5558"/>
                  </a:cubicBezTo>
                  <a:cubicBezTo>
                    <a:pt x="20203" y="5817"/>
                    <a:pt x="20153" y="5817"/>
                    <a:pt x="20143" y="5865"/>
                  </a:cubicBezTo>
                  <a:cubicBezTo>
                    <a:pt x="20143" y="5865"/>
                    <a:pt x="20056" y="5940"/>
                    <a:pt x="20030" y="5964"/>
                  </a:cubicBezTo>
                  <a:cubicBezTo>
                    <a:pt x="19833" y="6092"/>
                    <a:pt x="19799" y="6125"/>
                    <a:pt x="19810" y="6125"/>
                  </a:cubicBezTo>
                  <a:cubicBezTo>
                    <a:pt x="19815" y="6125"/>
                    <a:pt x="19828" y="6119"/>
                    <a:pt x="19840" y="6112"/>
                  </a:cubicBezTo>
                  <a:cubicBezTo>
                    <a:pt x="19955" y="6042"/>
                    <a:pt x="20003" y="6051"/>
                    <a:pt x="20281" y="5770"/>
                  </a:cubicBezTo>
                  <a:cubicBezTo>
                    <a:pt x="20359" y="5692"/>
                    <a:pt x="20458" y="5556"/>
                    <a:pt x="20574" y="5418"/>
                  </a:cubicBezTo>
                  <a:cubicBezTo>
                    <a:pt x="20674" y="5266"/>
                    <a:pt x="20796" y="5109"/>
                    <a:pt x="20886" y="4953"/>
                  </a:cubicBezTo>
                  <a:cubicBezTo>
                    <a:pt x="20993" y="4805"/>
                    <a:pt x="21060" y="4593"/>
                    <a:pt x="21068" y="4496"/>
                  </a:cubicBezTo>
                  <a:cubicBezTo>
                    <a:pt x="21077" y="4464"/>
                    <a:pt x="21098" y="4349"/>
                    <a:pt x="21084" y="4349"/>
                  </a:cubicBezTo>
                  <a:cubicBezTo>
                    <a:pt x="21083" y="4349"/>
                    <a:pt x="21081" y="4350"/>
                    <a:pt x="21079" y="4353"/>
                  </a:cubicBezTo>
                  <a:lnTo>
                    <a:pt x="21079" y="4353"/>
                  </a:lnTo>
                  <a:cubicBezTo>
                    <a:pt x="21083" y="4332"/>
                    <a:pt x="21087" y="4310"/>
                    <a:pt x="21090" y="4290"/>
                  </a:cubicBezTo>
                  <a:lnTo>
                    <a:pt x="21090" y="4290"/>
                  </a:lnTo>
                  <a:cubicBezTo>
                    <a:pt x="21075" y="4338"/>
                    <a:pt x="21059" y="4387"/>
                    <a:pt x="21054" y="4404"/>
                  </a:cubicBezTo>
                  <a:lnTo>
                    <a:pt x="21054" y="4404"/>
                  </a:lnTo>
                  <a:cubicBezTo>
                    <a:pt x="21124" y="4125"/>
                    <a:pt x="21139" y="3966"/>
                    <a:pt x="21142" y="3789"/>
                  </a:cubicBezTo>
                  <a:cubicBezTo>
                    <a:pt x="21146" y="3729"/>
                    <a:pt x="21150" y="3668"/>
                    <a:pt x="21146" y="3668"/>
                  </a:cubicBezTo>
                  <a:lnTo>
                    <a:pt x="21146" y="3668"/>
                  </a:lnTo>
                  <a:cubicBezTo>
                    <a:pt x="21143" y="3668"/>
                    <a:pt x="21138" y="3691"/>
                    <a:pt x="21127" y="3750"/>
                  </a:cubicBezTo>
                  <a:cubicBezTo>
                    <a:pt x="21093" y="3906"/>
                    <a:pt x="21099" y="3982"/>
                    <a:pt x="21065" y="4145"/>
                  </a:cubicBezTo>
                  <a:cubicBezTo>
                    <a:pt x="21039" y="4368"/>
                    <a:pt x="20923" y="4644"/>
                    <a:pt x="20887" y="4694"/>
                  </a:cubicBezTo>
                  <a:cubicBezTo>
                    <a:pt x="20873" y="4715"/>
                    <a:pt x="20863" y="4725"/>
                    <a:pt x="20857" y="4725"/>
                  </a:cubicBezTo>
                  <a:cubicBezTo>
                    <a:pt x="20848" y="4725"/>
                    <a:pt x="20852" y="4696"/>
                    <a:pt x="20868" y="4634"/>
                  </a:cubicBezTo>
                  <a:cubicBezTo>
                    <a:pt x="20898" y="4535"/>
                    <a:pt x="20964" y="4351"/>
                    <a:pt x="21021" y="4048"/>
                  </a:cubicBezTo>
                  <a:cubicBezTo>
                    <a:pt x="21020" y="4020"/>
                    <a:pt x="21011" y="3995"/>
                    <a:pt x="21007" y="3967"/>
                  </a:cubicBezTo>
                  <a:cubicBezTo>
                    <a:pt x="21021" y="3847"/>
                    <a:pt x="21051" y="3676"/>
                    <a:pt x="21051" y="3613"/>
                  </a:cubicBezTo>
                  <a:cubicBezTo>
                    <a:pt x="21087" y="3302"/>
                    <a:pt x="21085" y="2933"/>
                    <a:pt x="20934" y="2431"/>
                  </a:cubicBezTo>
                  <a:cubicBezTo>
                    <a:pt x="20932" y="2418"/>
                    <a:pt x="20929" y="2389"/>
                    <a:pt x="20924" y="2361"/>
                  </a:cubicBezTo>
                  <a:lnTo>
                    <a:pt x="20924" y="2361"/>
                  </a:lnTo>
                  <a:cubicBezTo>
                    <a:pt x="20995" y="2561"/>
                    <a:pt x="21036" y="2757"/>
                    <a:pt x="21076" y="2998"/>
                  </a:cubicBezTo>
                  <a:cubicBezTo>
                    <a:pt x="21062" y="2815"/>
                    <a:pt x="21040" y="2676"/>
                    <a:pt x="21015" y="2526"/>
                  </a:cubicBezTo>
                  <a:lnTo>
                    <a:pt x="21015" y="2526"/>
                  </a:lnTo>
                  <a:cubicBezTo>
                    <a:pt x="21121" y="2871"/>
                    <a:pt x="21157" y="3401"/>
                    <a:pt x="21179" y="3444"/>
                  </a:cubicBezTo>
                  <a:cubicBezTo>
                    <a:pt x="21183" y="3450"/>
                    <a:pt x="21186" y="3597"/>
                    <a:pt x="21189" y="3669"/>
                  </a:cubicBezTo>
                  <a:cubicBezTo>
                    <a:pt x="21189" y="3716"/>
                    <a:pt x="21190" y="3776"/>
                    <a:pt x="21193" y="3776"/>
                  </a:cubicBezTo>
                  <a:cubicBezTo>
                    <a:pt x="21195" y="3776"/>
                    <a:pt x="21197" y="3760"/>
                    <a:pt x="21201" y="3720"/>
                  </a:cubicBezTo>
                  <a:cubicBezTo>
                    <a:pt x="21196" y="3470"/>
                    <a:pt x="21255" y="3341"/>
                    <a:pt x="21199" y="3167"/>
                  </a:cubicBezTo>
                  <a:cubicBezTo>
                    <a:pt x="21188" y="3127"/>
                    <a:pt x="21165" y="2967"/>
                    <a:pt x="21157" y="2960"/>
                  </a:cubicBezTo>
                  <a:cubicBezTo>
                    <a:pt x="21110" y="2930"/>
                    <a:pt x="21104" y="2624"/>
                    <a:pt x="21061" y="2515"/>
                  </a:cubicBezTo>
                  <a:lnTo>
                    <a:pt x="21042" y="2521"/>
                  </a:lnTo>
                  <a:cubicBezTo>
                    <a:pt x="21018" y="2446"/>
                    <a:pt x="20990" y="2353"/>
                    <a:pt x="20974" y="2300"/>
                  </a:cubicBezTo>
                  <a:cubicBezTo>
                    <a:pt x="20893" y="2017"/>
                    <a:pt x="20787" y="1796"/>
                    <a:pt x="20665" y="1615"/>
                  </a:cubicBezTo>
                  <a:cubicBezTo>
                    <a:pt x="20645" y="1585"/>
                    <a:pt x="20631" y="1566"/>
                    <a:pt x="20615" y="1543"/>
                  </a:cubicBezTo>
                  <a:lnTo>
                    <a:pt x="20615" y="1543"/>
                  </a:lnTo>
                  <a:cubicBezTo>
                    <a:pt x="20643" y="1599"/>
                    <a:pt x="20671" y="1653"/>
                    <a:pt x="20701" y="1711"/>
                  </a:cubicBezTo>
                  <a:cubicBezTo>
                    <a:pt x="20781" y="1844"/>
                    <a:pt x="20871" y="2075"/>
                    <a:pt x="20870" y="2106"/>
                  </a:cubicBezTo>
                  <a:cubicBezTo>
                    <a:pt x="20869" y="2110"/>
                    <a:pt x="20868" y="2111"/>
                    <a:pt x="20866" y="2111"/>
                  </a:cubicBezTo>
                  <a:cubicBezTo>
                    <a:pt x="20845" y="2111"/>
                    <a:pt x="20761" y="1853"/>
                    <a:pt x="20668" y="1709"/>
                  </a:cubicBezTo>
                  <a:cubicBezTo>
                    <a:pt x="20593" y="1566"/>
                    <a:pt x="20511" y="1435"/>
                    <a:pt x="20415" y="1307"/>
                  </a:cubicBezTo>
                  <a:cubicBezTo>
                    <a:pt x="20268" y="1103"/>
                    <a:pt x="20364" y="1287"/>
                    <a:pt x="20084" y="923"/>
                  </a:cubicBezTo>
                  <a:cubicBezTo>
                    <a:pt x="20079" y="917"/>
                    <a:pt x="20078" y="914"/>
                    <a:pt x="20080" y="914"/>
                  </a:cubicBezTo>
                  <a:cubicBezTo>
                    <a:pt x="20088" y="914"/>
                    <a:pt x="20170" y="983"/>
                    <a:pt x="20193" y="994"/>
                  </a:cubicBezTo>
                  <a:cubicBezTo>
                    <a:pt x="20204" y="998"/>
                    <a:pt x="20220" y="1008"/>
                    <a:pt x="20228" y="1008"/>
                  </a:cubicBezTo>
                  <a:cubicBezTo>
                    <a:pt x="20236" y="1008"/>
                    <a:pt x="20235" y="997"/>
                    <a:pt x="20208" y="959"/>
                  </a:cubicBezTo>
                  <a:cubicBezTo>
                    <a:pt x="20148" y="876"/>
                    <a:pt x="20129" y="845"/>
                    <a:pt x="20134" y="845"/>
                  </a:cubicBezTo>
                  <a:cubicBezTo>
                    <a:pt x="20148" y="845"/>
                    <a:pt x="20343" y="1076"/>
                    <a:pt x="20368" y="1091"/>
                  </a:cubicBezTo>
                  <a:cubicBezTo>
                    <a:pt x="20449" y="1153"/>
                    <a:pt x="20599" y="1360"/>
                    <a:pt x="20715" y="1621"/>
                  </a:cubicBezTo>
                  <a:cubicBezTo>
                    <a:pt x="20734" y="1650"/>
                    <a:pt x="20830" y="1844"/>
                    <a:pt x="20838" y="1844"/>
                  </a:cubicBezTo>
                  <a:cubicBezTo>
                    <a:pt x="20840" y="1844"/>
                    <a:pt x="20836" y="1832"/>
                    <a:pt x="20824" y="1802"/>
                  </a:cubicBezTo>
                  <a:cubicBezTo>
                    <a:pt x="20773" y="1685"/>
                    <a:pt x="20774" y="1666"/>
                    <a:pt x="20786" y="1666"/>
                  </a:cubicBezTo>
                  <a:cubicBezTo>
                    <a:pt x="20791" y="1666"/>
                    <a:pt x="20800" y="1670"/>
                    <a:pt x="20805" y="1670"/>
                  </a:cubicBezTo>
                  <a:cubicBezTo>
                    <a:pt x="20811" y="1670"/>
                    <a:pt x="20814" y="1666"/>
                    <a:pt x="20811" y="1650"/>
                  </a:cubicBezTo>
                  <a:cubicBezTo>
                    <a:pt x="20659" y="1382"/>
                    <a:pt x="20617" y="1369"/>
                    <a:pt x="20355" y="997"/>
                  </a:cubicBezTo>
                  <a:cubicBezTo>
                    <a:pt x="20332" y="981"/>
                    <a:pt x="20172" y="791"/>
                    <a:pt x="20162" y="791"/>
                  </a:cubicBezTo>
                  <a:cubicBezTo>
                    <a:pt x="20158" y="791"/>
                    <a:pt x="20173" y="815"/>
                    <a:pt x="20219" y="879"/>
                  </a:cubicBezTo>
                  <a:cubicBezTo>
                    <a:pt x="20225" y="887"/>
                    <a:pt x="20225" y="889"/>
                    <a:pt x="20223" y="889"/>
                  </a:cubicBezTo>
                  <a:cubicBezTo>
                    <a:pt x="20220" y="889"/>
                    <a:pt x="20211" y="883"/>
                    <a:pt x="20208" y="879"/>
                  </a:cubicBezTo>
                  <a:cubicBezTo>
                    <a:pt x="20025" y="656"/>
                    <a:pt x="19824" y="465"/>
                    <a:pt x="19802" y="465"/>
                  </a:cubicBezTo>
                  <a:cubicBezTo>
                    <a:pt x="19792" y="465"/>
                    <a:pt x="19826" y="512"/>
                    <a:pt x="19928" y="626"/>
                  </a:cubicBezTo>
                  <a:cubicBezTo>
                    <a:pt x="19946" y="649"/>
                    <a:pt x="19952" y="659"/>
                    <a:pt x="19949" y="659"/>
                  </a:cubicBezTo>
                  <a:cubicBezTo>
                    <a:pt x="19936" y="659"/>
                    <a:pt x="19758" y="486"/>
                    <a:pt x="19572" y="319"/>
                  </a:cubicBezTo>
                  <a:cubicBezTo>
                    <a:pt x="19428" y="198"/>
                    <a:pt x="19323" y="107"/>
                    <a:pt x="19263" y="83"/>
                  </a:cubicBezTo>
                  <a:cubicBezTo>
                    <a:pt x="19210" y="66"/>
                    <a:pt x="19129" y="29"/>
                    <a:pt x="1906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47"/>
            <p:cNvSpPr/>
            <p:nvPr/>
          </p:nvSpPr>
          <p:spPr>
            <a:xfrm>
              <a:off x="2575975" y="4515825"/>
              <a:ext cx="395075" cy="68200"/>
            </a:xfrm>
            <a:custGeom>
              <a:rect b="b" l="l" r="r" t="t"/>
              <a:pathLst>
                <a:path extrusionOk="0" h="2728" w="15803">
                  <a:moveTo>
                    <a:pt x="2653" y="585"/>
                  </a:moveTo>
                  <a:lnTo>
                    <a:pt x="2653" y="585"/>
                  </a:lnTo>
                  <a:cubicBezTo>
                    <a:pt x="2665" y="587"/>
                    <a:pt x="2677" y="589"/>
                    <a:pt x="2690" y="591"/>
                  </a:cubicBezTo>
                  <a:cubicBezTo>
                    <a:pt x="2690" y="591"/>
                    <a:pt x="2690" y="591"/>
                    <a:pt x="2690" y="591"/>
                  </a:cubicBezTo>
                  <a:lnTo>
                    <a:pt x="2690" y="591"/>
                  </a:lnTo>
                  <a:cubicBezTo>
                    <a:pt x="2693" y="592"/>
                    <a:pt x="2694" y="592"/>
                    <a:pt x="2694" y="592"/>
                  </a:cubicBezTo>
                  <a:cubicBezTo>
                    <a:pt x="2694" y="592"/>
                    <a:pt x="2693" y="592"/>
                    <a:pt x="2690" y="591"/>
                  </a:cubicBezTo>
                  <a:lnTo>
                    <a:pt x="2690" y="591"/>
                  </a:lnTo>
                  <a:cubicBezTo>
                    <a:pt x="2765" y="612"/>
                    <a:pt x="2799" y="622"/>
                    <a:pt x="2830" y="630"/>
                  </a:cubicBezTo>
                  <a:cubicBezTo>
                    <a:pt x="2785" y="621"/>
                    <a:pt x="2715" y="608"/>
                    <a:pt x="2705" y="605"/>
                  </a:cubicBezTo>
                  <a:cubicBezTo>
                    <a:pt x="2678" y="597"/>
                    <a:pt x="2666" y="591"/>
                    <a:pt x="2653" y="585"/>
                  </a:cubicBezTo>
                  <a:close/>
                  <a:moveTo>
                    <a:pt x="3339" y="595"/>
                  </a:moveTo>
                  <a:cubicBezTo>
                    <a:pt x="3353" y="595"/>
                    <a:pt x="3401" y="602"/>
                    <a:pt x="3450" y="609"/>
                  </a:cubicBezTo>
                  <a:cubicBezTo>
                    <a:pt x="3562" y="625"/>
                    <a:pt x="3662" y="643"/>
                    <a:pt x="3742" y="672"/>
                  </a:cubicBezTo>
                  <a:cubicBezTo>
                    <a:pt x="3830" y="705"/>
                    <a:pt x="3883" y="730"/>
                    <a:pt x="3951" y="758"/>
                  </a:cubicBezTo>
                  <a:cubicBezTo>
                    <a:pt x="3895" y="747"/>
                    <a:pt x="3840" y="737"/>
                    <a:pt x="3787" y="727"/>
                  </a:cubicBezTo>
                  <a:cubicBezTo>
                    <a:pt x="3667" y="693"/>
                    <a:pt x="3553" y="662"/>
                    <a:pt x="3423" y="624"/>
                  </a:cubicBezTo>
                  <a:cubicBezTo>
                    <a:pt x="3343" y="602"/>
                    <a:pt x="3325" y="595"/>
                    <a:pt x="3339" y="595"/>
                  </a:cubicBezTo>
                  <a:close/>
                  <a:moveTo>
                    <a:pt x="4395" y="819"/>
                  </a:moveTo>
                  <a:cubicBezTo>
                    <a:pt x="4510" y="855"/>
                    <a:pt x="4623" y="891"/>
                    <a:pt x="4739" y="927"/>
                  </a:cubicBezTo>
                  <a:cubicBezTo>
                    <a:pt x="4683" y="918"/>
                    <a:pt x="4632" y="908"/>
                    <a:pt x="4502" y="886"/>
                  </a:cubicBezTo>
                  <a:cubicBezTo>
                    <a:pt x="4442" y="865"/>
                    <a:pt x="4363" y="840"/>
                    <a:pt x="4335" y="825"/>
                  </a:cubicBezTo>
                  <a:lnTo>
                    <a:pt x="4333" y="825"/>
                  </a:lnTo>
                  <a:cubicBezTo>
                    <a:pt x="4324" y="820"/>
                    <a:pt x="4337" y="820"/>
                    <a:pt x="4355" y="820"/>
                  </a:cubicBezTo>
                  <a:cubicBezTo>
                    <a:pt x="4363" y="820"/>
                    <a:pt x="4372" y="820"/>
                    <a:pt x="4380" y="820"/>
                  </a:cubicBezTo>
                  <a:cubicBezTo>
                    <a:pt x="4386" y="820"/>
                    <a:pt x="4391" y="820"/>
                    <a:pt x="4395" y="819"/>
                  </a:cubicBezTo>
                  <a:close/>
                  <a:moveTo>
                    <a:pt x="5347" y="902"/>
                  </a:moveTo>
                  <a:cubicBezTo>
                    <a:pt x="5418" y="905"/>
                    <a:pt x="5441" y="906"/>
                    <a:pt x="5466" y="908"/>
                  </a:cubicBezTo>
                  <a:cubicBezTo>
                    <a:pt x="5510" y="921"/>
                    <a:pt x="5575" y="939"/>
                    <a:pt x="5593" y="947"/>
                  </a:cubicBezTo>
                  <a:cubicBezTo>
                    <a:pt x="5596" y="949"/>
                    <a:pt x="5593" y="950"/>
                    <a:pt x="5586" y="950"/>
                  </a:cubicBezTo>
                  <a:cubicBezTo>
                    <a:pt x="5570" y="950"/>
                    <a:pt x="5537" y="946"/>
                    <a:pt x="5528" y="944"/>
                  </a:cubicBezTo>
                  <a:cubicBezTo>
                    <a:pt x="5451" y="927"/>
                    <a:pt x="5378" y="909"/>
                    <a:pt x="5347" y="902"/>
                  </a:cubicBezTo>
                  <a:close/>
                  <a:moveTo>
                    <a:pt x="4989" y="963"/>
                  </a:moveTo>
                  <a:cubicBezTo>
                    <a:pt x="4996" y="963"/>
                    <a:pt x="5032" y="970"/>
                    <a:pt x="5053" y="972"/>
                  </a:cubicBezTo>
                  <a:cubicBezTo>
                    <a:pt x="5076" y="981"/>
                    <a:pt x="5106" y="990"/>
                    <a:pt x="5114" y="996"/>
                  </a:cubicBezTo>
                  <a:cubicBezTo>
                    <a:pt x="5115" y="996"/>
                    <a:pt x="5115" y="996"/>
                    <a:pt x="5115" y="996"/>
                  </a:cubicBezTo>
                  <a:cubicBezTo>
                    <a:pt x="5112" y="996"/>
                    <a:pt x="5073" y="990"/>
                    <a:pt x="5051" y="986"/>
                  </a:cubicBezTo>
                  <a:cubicBezTo>
                    <a:pt x="5028" y="978"/>
                    <a:pt x="4998" y="969"/>
                    <a:pt x="4988" y="964"/>
                  </a:cubicBezTo>
                  <a:cubicBezTo>
                    <a:pt x="4987" y="963"/>
                    <a:pt x="4988" y="963"/>
                    <a:pt x="4989" y="963"/>
                  </a:cubicBezTo>
                  <a:close/>
                  <a:moveTo>
                    <a:pt x="6899" y="1152"/>
                  </a:moveTo>
                  <a:cubicBezTo>
                    <a:pt x="6974" y="1171"/>
                    <a:pt x="7048" y="1189"/>
                    <a:pt x="7055" y="1190"/>
                  </a:cubicBezTo>
                  <a:cubicBezTo>
                    <a:pt x="7050" y="1194"/>
                    <a:pt x="7032" y="1195"/>
                    <a:pt x="7014" y="1195"/>
                  </a:cubicBezTo>
                  <a:cubicBezTo>
                    <a:pt x="7004" y="1195"/>
                    <a:pt x="6995" y="1195"/>
                    <a:pt x="6987" y="1195"/>
                  </a:cubicBezTo>
                  <a:cubicBezTo>
                    <a:pt x="6942" y="1184"/>
                    <a:pt x="6867" y="1165"/>
                    <a:pt x="6858" y="1164"/>
                  </a:cubicBezTo>
                  <a:cubicBezTo>
                    <a:pt x="6853" y="1156"/>
                    <a:pt x="6880" y="1155"/>
                    <a:pt x="6899" y="1152"/>
                  </a:cubicBezTo>
                  <a:close/>
                  <a:moveTo>
                    <a:pt x="8130" y="1458"/>
                  </a:moveTo>
                  <a:cubicBezTo>
                    <a:pt x="8206" y="1476"/>
                    <a:pt x="8289" y="1495"/>
                    <a:pt x="8285" y="1496"/>
                  </a:cubicBezTo>
                  <a:cubicBezTo>
                    <a:pt x="8279" y="1501"/>
                    <a:pt x="8244" y="1501"/>
                    <a:pt x="8217" y="1501"/>
                  </a:cubicBezTo>
                  <a:cubicBezTo>
                    <a:pt x="8175" y="1490"/>
                    <a:pt x="8091" y="1470"/>
                    <a:pt x="8091" y="1470"/>
                  </a:cubicBezTo>
                  <a:cubicBezTo>
                    <a:pt x="8085" y="1464"/>
                    <a:pt x="8111" y="1462"/>
                    <a:pt x="8130" y="1458"/>
                  </a:cubicBezTo>
                  <a:close/>
                  <a:moveTo>
                    <a:pt x="8433" y="1601"/>
                  </a:moveTo>
                  <a:cubicBezTo>
                    <a:pt x="8442" y="1612"/>
                    <a:pt x="8451" y="1621"/>
                    <a:pt x="8459" y="1629"/>
                  </a:cubicBezTo>
                  <a:lnTo>
                    <a:pt x="8459" y="1629"/>
                  </a:lnTo>
                  <a:cubicBezTo>
                    <a:pt x="8476" y="1630"/>
                    <a:pt x="8489" y="1631"/>
                    <a:pt x="8499" y="1631"/>
                  </a:cubicBezTo>
                  <a:cubicBezTo>
                    <a:pt x="8504" y="1631"/>
                    <a:pt x="8508" y="1630"/>
                    <a:pt x="8512" y="1630"/>
                  </a:cubicBezTo>
                  <a:lnTo>
                    <a:pt x="8512" y="1630"/>
                  </a:lnTo>
                  <a:cubicBezTo>
                    <a:pt x="8486" y="1621"/>
                    <a:pt x="8460" y="1611"/>
                    <a:pt x="8433" y="1601"/>
                  </a:cubicBezTo>
                  <a:close/>
                  <a:moveTo>
                    <a:pt x="9955" y="1801"/>
                  </a:moveTo>
                  <a:cubicBezTo>
                    <a:pt x="10000" y="1807"/>
                    <a:pt x="10045" y="1814"/>
                    <a:pt x="10093" y="1821"/>
                  </a:cubicBezTo>
                  <a:lnTo>
                    <a:pt x="10095" y="1821"/>
                  </a:lnTo>
                  <a:cubicBezTo>
                    <a:pt x="10111" y="1826"/>
                    <a:pt x="10139" y="1833"/>
                    <a:pt x="10161" y="1837"/>
                  </a:cubicBezTo>
                  <a:cubicBezTo>
                    <a:pt x="10114" y="1830"/>
                    <a:pt x="10071" y="1824"/>
                    <a:pt x="10021" y="1817"/>
                  </a:cubicBezTo>
                  <a:cubicBezTo>
                    <a:pt x="10005" y="1812"/>
                    <a:pt x="9977" y="1805"/>
                    <a:pt x="9955" y="1801"/>
                  </a:cubicBezTo>
                  <a:close/>
                  <a:moveTo>
                    <a:pt x="10415" y="1839"/>
                  </a:moveTo>
                  <a:cubicBezTo>
                    <a:pt x="10422" y="1839"/>
                    <a:pt x="10461" y="1844"/>
                    <a:pt x="10481" y="1846"/>
                  </a:cubicBezTo>
                  <a:cubicBezTo>
                    <a:pt x="10507" y="1854"/>
                    <a:pt x="10529" y="1861"/>
                    <a:pt x="10552" y="1868"/>
                  </a:cubicBezTo>
                  <a:cubicBezTo>
                    <a:pt x="10526" y="1865"/>
                    <a:pt x="10501" y="1862"/>
                    <a:pt x="10479" y="1860"/>
                  </a:cubicBezTo>
                  <a:cubicBezTo>
                    <a:pt x="10456" y="1854"/>
                    <a:pt x="10430" y="1845"/>
                    <a:pt x="10414" y="1839"/>
                  </a:cubicBezTo>
                  <a:cubicBezTo>
                    <a:pt x="10414" y="1839"/>
                    <a:pt x="10414" y="1839"/>
                    <a:pt x="10415" y="1839"/>
                  </a:cubicBezTo>
                  <a:close/>
                  <a:moveTo>
                    <a:pt x="10979" y="1963"/>
                  </a:moveTo>
                  <a:cubicBezTo>
                    <a:pt x="11014" y="1965"/>
                    <a:pt x="11057" y="1967"/>
                    <a:pt x="11102" y="1968"/>
                  </a:cubicBezTo>
                  <a:cubicBezTo>
                    <a:pt x="11135" y="1979"/>
                    <a:pt x="11201" y="1992"/>
                    <a:pt x="11197" y="1995"/>
                  </a:cubicBezTo>
                  <a:cubicBezTo>
                    <a:pt x="11192" y="1997"/>
                    <a:pt x="11180" y="1997"/>
                    <a:pt x="11164" y="1997"/>
                  </a:cubicBezTo>
                  <a:cubicBezTo>
                    <a:pt x="11143" y="1997"/>
                    <a:pt x="11117" y="1996"/>
                    <a:pt x="11098" y="1996"/>
                  </a:cubicBezTo>
                  <a:cubicBezTo>
                    <a:pt x="11063" y="1986"/>
                    <a:pt x="11029" y="1977"/>
                    <a:pt x="10979" y="1963"/>
                  </a:cubicBezTo>
                  <a:close/>
                  <a:moveTo>
                    <a:pt x="69" y="1"/>
                  </a:moveTo>
                  <a:cubicBezTo>
                    <a:pt x="36" y="1"/>
                    <a:pt x="28" y="8"/>
                    <a:pt x="0" y="9"/>
                  </a:cubicBezTo>
                  <a:cubicBezTo>
                    <a:pt x="99" y="25"/>
                    <a:pt x="195" y="40"/>
                    <a:pt x="295" y="56"/>
                  </a:cubicBezTo>
                  <a:cubicBezTo>
                    <a:pt x="383" y="71"/>
                    <a:pt x="532" y="85"/>
                    <a:pt x="554" y="106"/>
                  </a:cubicBezTo>
                  <a:cubicBezTo>
                    <a:pt x="585" y="134"/>
                    <a:pt x="757" y="166"/>
                    <a:pt x="958" y="210"/>
                  </a:cubicBezTo>
                  <a:cubicBezTo>
                    <a:pt x="1108" y="244"/>
                    <a:pt x="1266" y="281"/>
                    <a:pt x="1394" y="310"/>
                  </a:cubicBezTo>
                  <a:cubicBezTo>
                    <a:pt x="1457" y="327"/>
                    <a:pt x="1460" y="337"/>
                    <a:pt x="1489" y="349"/>
                  </a:cubicBezTo>
                  <a:cubicBezTo>
                    <a:pt x="1529" y="352"/>
                    <a:pt x="1572" y="354"/>
                    <a:pt x="1607" y="357"/>
                  </a:cubicBezTo>
                  <a:cubicBezTo>
                    <a:pt x="1679" y="360"/>
                    <a:pt x="1756" y="363"/>
                    <a:pt x="1820" y="366"/>
                  </a:cubicBezTo>
                  <a:cubicBezTo>
                    <a:pt x="1912" y="368"/>
                    <a:pt x="2050" y="391"/>
                    <a:pt x="2215" y="438"/>
                  </a:cubicBezTo>
                  <a:cubicBezTo>
                    <a:pt x="2413" y="496"/>
                    <a:pt x="2741" y="576"/>
                    <a:pt x="2690" y="591"/>
                  </a:cubicBezTo>
                  <a:lnTo>
                    <a:pt x="2690" y="591"/>
                  </a:lnTo>
                  <a:cubicBezTo>
                    <a:pt x="2682" y="590"/>
                    <a:pt x="2663" y="586"/>
                    <a:pt x="2644" y="581"/>
                  </a:cubicBezTo>
                  <a:lnTo>
                    <a:pt x="2644" y="581"/>
                  </a:lnTo>
                  <a:cubicBezTo>
                    <a:pt x="2647" y="582"/>
                    <a:pt x="2650" y="584"/>
                    <a:pt x="2653" y="585"/>
                  </a:cubicBezTo>
                  <a:lnTo>
                    <a:pt x="2653" y="585"/>
                  </a:lnTo>
                  <a:cubicBezTo>
                    <a:pt x="2440" y="548"/>
                    <a:pt x="2270" y="527"/>
                    <a:pt x="2085" y="488"/>
                  </a:cubicBezTo>
                  <a:cubicBezTo>
                    <a:pt x="1914" y="453"/>
                    <a:pt x="1849" y="444"/>
                    <a:pt x="1824" y="444"/>
                  </a:cubicBezTo>
                  <a:cubicBezTo>
                    <a:pt x="1799" y="444"/>
                    <a:pt x="1812" y="453"/>
                    <a:pt x="1801" y="457"/>
                  </a:cubicBezTo>
                  <a:cubicBezTo>
                    <a:pt x="1767" y="468"/>
                    <a:pt x="1842" y="493"/>
                    <a:pt x="2128" y="560"/>
                  </a:cubicBezTo>
                  <a:cubicBezTo>
                    <a:pt x="2282" y="597"/>
                    <a:pt x="2290" y="631"/>
                    <a:pt x="2577" y="662"/>
                  </a:cubicBezTo>
                  <a:cubicBezTo>
                    <a:pt x="2750" y="681"/>
                    <a:pt x="2833" y="716"/>
                    <a:pt x="2940" y="744"/>
                  </a:cubicBezTo>
                  <a:cubicBezTo>
                    <a:pt x="3012" y="765"/>
                    <a:pt x="3080" y="784"/>
                    <a:pt x="3187" y="814"/>
                  </a:cubicBezTo>
                  <a:cubicBezTo>
                    <a:pt x="3234" y="797"/>
                    <a:pt x="3274" y="784"/>
                    <a:pt x="3315" y="769"/>
                  </a:cubicBezTo>
                  <a:cubicBezTo>
                    <a:pt x="3443" y="811"/>
                    <a:pt x="3424" y="824"/>
                    <a:pt x="3539" y="856"/>
                  </a:cubicBezTo>
                  <a:cubicBezTo>
                    <a:pt x="3683" y="897"/>
                    <a:pt x="3932" y="953"/>
                    <a:pt x="4143" y="1003"/>
                  </a:cubicBezTo>
                  <a:cubicBezTo>
                    <a:pt x="4329" y="1047"/>
                    <a:pt x="4539" y="1096"/>
                    <a:pt x="4705" y="1134"/>
                  </a:cubicBezTo>
                  <a:cubicBezTo>
                    <a:pt x="4936" y="1192"/>
                    <a:pt x="4985" y="1200"/>
                    <a:pt x="5129" y="1214"/>
                  </a:cubicBezTo>
                  <a:cubicBezTo>
                    <a:pt x="5470" y="1248"/>
                    <a:pt x="5785" y="1315"/>
                    <a:pt x="6146" y="1431"/>
                  </a:cubicBezTo>
                  <a:cubicBezTo>
                    <a:pt x="6183" y="1445"/>
                    <a:pt x="6206" y="1453"/>
                    <a:pt x="6271" y="1477"/>
                  </a:cubicBezTo>
                  <a:cubicBezTo>
                    <a:pt x="6394" y="1471"/>
                    <a:pt x="6478" y="1452"/>
                    <a:pt x="6072" y="1364"/>
                  </a:cubicBezTo>
                  <a:cubicBezTo>
                    <a:pt x="5526" y="1246"/>
                    <a:pt x="5404" y="1195"/>
                    <a:pt x="5131" y="1117"/>
                  </a:cubicBezTo>
                  <a:cubicBezTo>
                    <a:pt x="5124" y="1120"/>
                    <a:pt x="5110" y="1122"/>
                    <a:pt x="5089" y="1122"/>
                  </a:cubicBezTo>
                  <a:cubicBezTo>
                    <a:pt x="4958" y="1122"/>
                    <a:pt x="4554" y="1049"/>
                    <a:pt x="3877" y="902"/>
                  </a:cubicBezTo>
                  <a:cubicBezTo>
                    <a:pt x="3881" y="881"/>
                    <a:pt x="3885" y="861"/>
                    <a:pt x="3803" y="816"/>
                  </a:cubicBezTo>
                  <a:lnTo>
                    <a:pt x="3803" y="816"/>
                  </a:lnTo>
                  <a:cubicBezTo>
                    <a:pt x="3823" y="820"/>
                    <a:pt x="3851" y="825"/>
                    <a:pt x="3870" y="827"/>
                  </a:cubicBezTo>
                  <a:lnTo>
                    <a:pt x="3870" y="827"/>
                  </a:lnTo>
                  <a:cubicBezTo>
                    <a:pt x="3840" y="820"/>
                    <a:pt x="3811" y="812"/>
                    <a:pt x="3782" y="805"/>
                  </a:cubicBezTo>
                  <a:cubicBezTo>
                    <a:pt x="3780" y="804"/>
                    <a:pt x="3779" y="804"/>
                    <a:pt x="3778" y="804"/>
                  </a:cubicBezTo>
                  <a:lnTo>
                    <a:pt x="3778" y="804"/>
                  </a:lnTo>
                  <a:cubicBezTo>
                    <a:pt x="3779" y="804"/>
                    <a:pt x="3779" y="804"/>
                    <a:pt x="3780" y="805"/>
                  </a:cubicBezTo>
                  <a:cubicBezTo>
                    <a:pt x="3788" y="809"/>
                    <a:pt x="3796" y="813"/>
                    <a:pt x="3803" y="816"/>
                  </a:cubicBezTo>
                  <a:lnTo>
                    <a:pt x="3803" y="816"/>
                  </a:lnTo>
                  <a:cubicBezTo>
                    <a:pt x="3800" y="816"/>
                    <a:pt x="3797" y="815"/>
                    <a:pt x="3795" y="815"/>
                  </a:cubicBezTo>
                  <a:cubicBezTo>
                    <a:pt x="3766" y="805"/>
                    <a:pt x="3737" y="796"/>
                    <a:pt x="3742" y="796"/>
                  </a:cubicBezTo>
                  <a:cubicBezTo>
                    <a:pt x="3744" y="796"/>
                    <a:pt x="3755" y="798"/>
                    <a:pt x="3778" y="804"/>
                  </a:cubicBezTo>
                  <a:lnTo>
                    <a:pt x="3778" y="804"/>
                  </a:lnTo>
                  <a:cubicBezTo>
                    <a:pt x="3736" y="786"/>
                    <a:pt x="3736" y="782"/>
                    <a:pt x="3749" y="782"/>
                  </a:cubicBezTo>
                  <a:cubicBezTo>
                    <a:pt x="3756" y="782"/>
                    <a:pt x="3765" y="783"/>
                    <a:pt x="3774" y="784"/>
                  </a:cubicBezTo>
                  <a:cubicBezTo>
                    <a:pt x="3814" y="800"/>
                    <a:pt x="3855" y="816"/>
                    <a:pt x="3887" y="830"/>
                  </a:cubicBezTo>
                  <a:cubicBezTo>
                    <a:pt x="3888" y="830"/>
                    <a:pt x="3888" y="830"/>
                    <a:pt x="3887" y="830"/>
                  </a:cubicBezTo>
                  <a:cubicBezTo>
                    <a:pt x="3886" y="830"/>
                    <a:pt x="3879" y="829"/>
                    <a:pt x="3870" y="827"/>
                  </a:cubicBezTo>
                  <a:lnTo>
                    <a:pt x="3870" y="827"/>
                  </a:lnTo>
                  <a:cubicBezTo>
                    <a:pt x="4303" y="938"/>
                    <a:pt x="4724" y="1035"/>
                    <a:pt x="5131" y="1117"/>
                  </a:cubicBezTo>
                  <a:cubicBezTo>
                    <a:pt x="5117" y="1107"/>
                    <a:pt x="5123" y="1102"/>
                    <a:pt x="5147" y="1102"/>
                  </a:cubicBezTo>
                  <a:cubicBezTo>
                    <a:pt x="5199" y="1102"/>
                    <a:pt x="5333" y="1124"/>
                    <a:pt x="5518" y="1158"/>
                  </a:cubicBezTo>
                  <a:cubicBezTo>
                    <a:pt x="5606" y="1177"/>
                    <a:pt x="5724" y="1202"/>
                    <a:pt x="5821" y="1221"/>
                  </a:cubicBezTo>
                  <a:cubicBezTo>
                    <a:pt x="5943" y="1246"/>
                    <a:pt x="6134" y="1286"/>
                    <a:pt x="6162" y="1286"/>
                  </a:cubicBezTo>
                  <a:cubicBezTo>
                    <a:pt x="6165" y="1286"/>
                    <a:pt x="6168" y="1286"/>
                    <a:pt x="6171" y="1286"/>
                  </a:cubicBezTo>
                  <a:cubicBezTo>
                    <a:pt x="6225" y="1286"/>
                    <a:pt x="6117" y="1257"/>
                    <a:pt x="5912" y="1212"/>
                  </a:cubicBezTo>
                  <a:cubicBezTo>
                    <a:pt x="5790" y="1184"/>
                    <a:pt x="5694" y="1152"/>
                    <a:pt x="5588" y="1121"/>
                  </a:cubicBezTo>
                  <a:lnTo>
                    <a:pt x="5588" y="1121"/>
                  </a:lnTo>
                  <a:cubicBezTo>
                    <a:pt x="5719" y="1145"/>
                    <a:pt x="5853" y="1167"/>
                    <a:pt x="5982" y="1189"/>
                  </a:cubicBezTo>
                  <a:cubicBezTo>
                    <a:pt x="5987" y="1164"/>
                    <a:pt x="5990" y="1142"/>
                    <a:pt x="5997" y="1120"/>
                  </a:cubicBezTo>
                  <a:cubicBezTo>
                    <a:pt x="6001" y="1108"/>
                    <a:pt x="6003" y="1101"/>
                    <a:pt x="6027" y="1101"/>
                  </a:cubicBezTo>
                  <a:cubicBezTo>
                    <a:pt x="6072" y="1101"/>
                    <a:pt x="6197" y="1128"/>
                    <a:pt x="6562" y="1208"/>
                  </a:cubicBezTo>
                  <a:cubicBezTo>
                    <a:pt x="6643" y="1225"/>
                    <a:pt x="6755" y="1246"/>
                    <a:pt x="6824" y="1256"/>
                  </a:cubicBezTo>
                  <a:cubicBezTo>
                    <a:pt x="6996" y="1283"/>
                    <a:pt x="7034" y="1296"/>
                    <a:pt x="7037" y="1308"/>
                  </a:cubicBezTo>
                  <a:cubicBezTo>
                    <a:pt x="7039" y="1314"/>
                    <a:pt x="7065" y="1327"/>
                    <a:pt x="7043" y="1327"/>
                  </a:cubicBezTo>
                  <a:cubicBezTo>
                    <a:pt x="7040" y="1327"/>
                    <a:pt x="7034" y="1326"/>
                    <a:pt x="7027" y="1325"/>
                  </a:cubicBezTo>
                  <a:cubicBezTo>
                    <a:pt x="6702" y="1283"/>
                    <a:pt x="6359" y="1239"/>
                    <a:pt x="5982" y="1189"/>
                  </a:cubicBezTo>
                  <a:lnTo>
                    <a:pt x="5982" y="1189"/>
                  </a:lnTo>
                  <a:cubicBezTo>
                    <a:pt x="6190" y="1259"/>
                    <a:pt x="6750" y="1349"/>
                    <a:pt x="6981" y="1423"/>
                  </a:cubicBezTo>
                  <a:cubicBezTo>
                    <a:pt x="7349" y="1493"/>
                    <a:pt x="7495" y="1533"/>
                    <a:pt x="7432" y="1545"/>
                  </a:cubicBezTo>
                  <a:cubicBezTo>
                    <a:pt x="7423" y="1546"/>
                    <a:pt x="7542" y="1579"/>
                    <a:pt x="7610" y="1593"/>
                  </a:cubicBezTo>
                  <a:cubicBezTo>
                    <a:pt x="7676" y="1607"/>
                    <a:pt x="7812" y="1627"/>
                    <a:pt x="7824" y="1627"/>
                  </a:cubicBezTo>
                  <a:cubicBezTo>
                    <a:pt x="7825" y="1627"/>
                    <a:pt x="7825" y="1627"/>
                    <a:pt x="7824" y="1627"/>
                  </a:cubicBezTo>
                  <a:cubicBezTo>
                    <a:pt x="7801" y="1615"/>
                    <a:pt x="7803" y="1610"/>
                    <a:pt x="7827" y="1610"/>
                  </a:cubicBezTo>
                  <a:cubicBezTo>
                    <a:pt x="7877" y="1610"/>
                    <a:pt x="8026" y="1634"/>
                    <a:pt x="8222" y="1668"/>
                  </a:cubicBezTo>
                  <a:cubicBezTo>
                    <a:pt x="8308" y="1684"/>
                    <a:pt x="8353" y="1682"/>
                    <a:pt x="8417" y="1687"/>
                  </a:cubicBezTo>
                  <a:cubicBezTo>
                    <a:pt x="8317" y="1664"/>
                    <a:pt x="8298" y="1657"/>
                    <a:pt x="8314" y="1657"/>
                  </a:cubicBezTo>
                  <a:cubicBezTo>
                    <a:pt x="8336" y="1657"/>
                    <a:pt x="8431" y="1671"/>
                    <a:pt x="8459" y="1671"/>
                  </a:cubicBezTo>
                  <a:cubicBezTo>
                    <a:pt x="8460" y="1671"/>
                    <a:pt x="8461" y="1671"/>
                    <a:pt x="8461" y="1671"/>
                  </a:cubicBezTo>
                  <a:cubicBezTo>
                    <a:pt x="8503" y="1671"/>
                    <a:pt x="8490" y="1659"/>
                    <a:pt x="8459" y="1629"/>
                  </a:cubicBezTo>
                  <a:lnTo>
                    <a:pt x="8459" y="1629"/>
                  </a:lnTo>
                  <a:cubicBezTo>
                    <a:pt x="8388" y="1624"/>
                    <a:pt x="8258" y="1608"/>
                    <a:pt x="8088" y="1583"/>
                  </a:cubicBezTo>
                  <a:lnTo>
                    <a:pt x="8088" y="1581"/>
                  </a:lnTo>
                  <a:cubicBezTo>
                    <a:pt x="8007" y="1571"/>
                    <a:pt x="7983" y="1576"/>
                    <a:pt x="7935" y="1573"/>
                  </a:cubicBezTo>
                  <a:cubicBezTo>
                    <a:pt x="7910" y="1565"/>
                    <a:pt x="7889" y="1561"/>
                    <a:pt x="7863" y="1554"/>
                  </a:cubicBezTo>
                  <a:cubicBezTo>
                    <a:pt x="7723" y="1518"/>
                    <a:pt x="7482" y="1464"/>
                    <a:pt x="7460" y="1449"/>
                  </a:cubicBezTo>
                  <a:cubicBezTo>
                    <a:pt x="7404" y="1415"/>
                    <a:pt x="7496" y="1408"/>
                    <a:pt x="7262" y="1337"/>
                  </a:cubicBezTo>
                  <a:cubicBezTo>
                    <a:pt x="7241" y="1331"/>
                    <a:pt x="7247" y="1329"/>
                    <a:pt x="7267" y="1329"/>
                  </a:cubicBezTo>
                  <a:cubicBezTo>
                    <a:pt x="7297" y="1329"/>
                    <a:pt x="7359" y="1334"/>
                    <a:pt x="7405" y="1337"/>
                  </a:cubicBezTo>
                  <a:cubicBezTo>
                    <a:pt x="7449" y="1340"/>
                    <a:pt x="7599" y="1358"/>
                    <a:pt x="7657" y="1386"/>
                  </a:cubicBezTo>
                  <a:cubicBezTo>
                    <a:pt x="7711" y="1413"/>
                    <a:pt x="7963" y="1480"/>
                    <a:pt x="7874" y="1480"/>
                  </a:cubicBezTo>
                  <a:cubicBezTo>
                    <a:pt x="7848" y="1480"/>
                    <a:pt x="7793" y="1475"/>
                    <a:pt x="7696" y="1461"/>
                  </a:cubicBezTo>
                  <a:cubicBezTo>
                    <a:pt x="7689" y="1460"/>
                    <a:pt x="7683" y="1459"/>
                    <a:pt x="7679" y="1459"/>
                  </a:cubicBezTo>
                  <a:cubicBezTo>
                    <a:pt x="7662" y="1459"/>
                    <a:pt x="7689" y="1472"/>
                    <a:pt x="7689" y="1477"/>
                  </a:cubicBezTo>
                  <a:cubicBezTo>
                    <a:pt x="7786" y="1493"/>
                    <a:pt x="7913" y="1514"/>
                    <a:pt x="7975" y="1524"/>
                  </a:cubicBezTo>
                  <a:cubicBezTo>
                    <a:pt x="8119" y="1540"/>
                    <a:pt x="8229" y="1548"/>
                    <a:pt x="8431" y="1601"/>
                  </a:cubicBezTo>
                  <a:cubicBezTo>
                    <a:pt x="8431" y="1601"/>
                    <a:pt x="8432" y="1601"/>
                    <a:pt x="8433" y="1601"/>
                  </a:cubicBezTo>
                  <a:lnTo>
                    <a:pt x="8433" y="1601"/>
                  </a:lnTo>
                  <a:cubicBezTo>
                    <a:pt x="8433" y="1601"/>
                    <a:pt x="8432" y="1601"/>
                    <a:pt x="8432" y="1601"/>
                  </a:cubicBezTo>
                  <a:lnTo>
                    <a:pt x="8432" y="1601"/>
                  </a:lnTo>
                  <a:cubicBezTo>
                    <a:pt x="8509" y="1618"/>
                    <a:pt x="8532" y="1628"/>
                    <a:pt x="8512" y="1630"/>
                  </a:cubicBezTo>
                  <a:lnTo>
                    <a:pt x="8512" y="1630"/>
                  </a:lnTo>
                  <a:cubicBezTo>
                    <a:pt x="8712" y="1701"/>
                    <a:pt x="8882" y="1746"/>
                    <a:pt x="9094" y="1802"/>
                  </a:cubicBezTo>
                  <a:cubicBezTo>
                    <a:pt x="9098" y="1778"/>
                    <a:pt x="8995" y="1732"/>
                    <a:pt x="9099" y="1732"/>
                  </a:cubicBezTo>
                  <a:cubicBezTo>
                    <a:pt x="9108" y="1732"/>
                    <a:pt x="9120" y="1732"/>
                    <a:pt x="9134" y="1733"/>
                  </a:cubicBezTo>
                  <a:cubicBezTo>
                    <a:pt x="9191" y="1737"/>
                    <a:pt x="9235" y="1739"/>
                    <a:pt x="9267" y="1739"/>
                  </a:cubicBezTo>
                  <a:cubicBezTo>
                    <a:pt x="9462" y="1739"/>
                    <a:pt x="9194" y="1669"/>
                    <a:pt x="8622" y="1540"/>
                  </a:cubicBezTo>
                  <a:cubicBezTo>
                    <a:pt x="8592" y="1534"/>
                    <a:pt x="8551" y="1524"/>
                    <a:pt x="8550" y="1523"/>
                  </a:cubicBezTo>
                  <a:cubicBezTo>
                    <a:pt x="8539" y="1514"/>
                    <a:pt x="8525" y="1505"/>
                    <a:pt x="8548" y="1504"/>
                  </a:cubicBezTo>
                  <a:cubicBezTo>
                    <a:pt x="8559" y="1504"/>
                    <a:pt x="8673" y="1523"/>
                    <a:pt x="8716" y="1531"/>
                  </a:cubicBezTo>
                  <a:cubicBezTo>
                    <a:pt x="8950" y="1584"/>
                    <a:pt x="9163" y="1637"/>
                    <a:pt x="9450" y="1687"/>
                  </a:cubicBezTo>
                  <a:cubicBezTo>
                    <a:pt x="9478" y="1705"/>
                    <a:pt x="9458" y="1717"/>
                    <a:pt x="9547" y="1745"/>
                  </a:cubicBezTo>
                  <a:cubicBezTo>
                    <a:pt x="9689" y="1787"/>
                    <a:pt x="9878" y="1837"/>
                    <a:pt x="10099" y="1889"/>
                  </a:cubicBezTo>
                  <a:cubicBezTo>
                    <a:pt x="10254" y="1926"/>
                    <a:pt x="10474" y="1958"/>
                    <a:pt x="10542" y="1958"/>
                  </a:cubicBezTo>
                  <a:cubicBezTo>
                    <a:pt x="10558" y="1958"/>
                    <a:pt x="10566" y="1956"/>
                    <a:pt x="10562" y="1952"/>
                  </a:cubicBezTo>
                  <a:cubicBezTo>
                    <a:pt x="10549" y="1938"/>
                    <a:pt x="10468" y="1911"/>
                    <a:pt x="10440" y="1893"/>
                  </a:cubicBezTo>
                  <a:cubicBezTo>
                    <a:pt x="10438" y="1892"/>
                    <a:pt x="10441" y="1892"/>
                    <a:pt x="10448" y="1892"/>
                  </a:cubicBezTo>
                  <a:cubicBezTo>
                    <a:pt x="10467" y="1892"/>
                    <a:pt x="10512" y="1895"/>
                    <a:pt x="10549" y="1901"/>
                  </a:cubicBezTo>
                  <a:cubicBezTo>
                    <a:pt x="10596" y="1908"/>
                    <a:pt x="10717" y="1932"/>
                    <a:pt x="10723" y="1935"/>
                  </a:cubicBezTo>
                  <a:cubicBezTo>
                    <a:pt x="10755" y="1951"/>
                    <a:pt x="10805" y="1973"/>
                    <a:pt x="10770" y="1976"/>
                  </a:cubicBezTo>
                  <a:cubicBezTo>
                    <a:pt x="10680" y="1986"/>
                    <a:pt x="10958" y="2046"/>
                    <a:pt x="11151" y="2095"/>
                  </a:cubicBezTo>
                  <a:cubicBezTo>
                    <a:pt x="11361" y="2146"/>
                    <a:pt x="11458" y="2145"/>
                    <a:pt x="11508" y="2146"/>
                  </a:cubicBezTo>
                  <a:cubicBezTo>
                    <a:pt x="11530" y="2148"/>
                    <a:pt x="11548" y="2148"/>
                    <a:pt x="11564" y="2148"/>
                  </a:cubicBezTo>
                  <a:cubicBezTo>
                    <a:pt x="11621" y="2148"/>
                    <a:pt x="11649" y="2141"/>
                    <a:pt x="11689" y="2139"/>
                  </a:cubicBezTo>
                  <a:cubicBezTo>
                    <a:pt x="12359" y="2266"/>
                    <a:pt x="12191" y="2279"/>
                    <a:pt x="12260" y="2333"/>
                  </a:cubicBezTo>
                  <a:cubicBezTo>
                    <a:pt x="12287" y="2334"/>
                    <a:pt x="12311" y="2334"/>
                    <a:pt x="12331" y="2334"/>
                  </a:cubicBezTo>
                  <a:cubicBezTo>
                    <a:pt x="12362" y="2334"/>
                    <a:pt x="12388" y="2334"/>
                    <a:pt x="12412" y="2334"/>
                  </a:cubicBezTo>
                  <a:cubicBezTo>
                    <a:pt x="12453" y="2334"/>
                    <a:pt x="12490" y="2335"/>
                    <a:pt x="12544" y="2341"/>
                  </a:cubicBezTo>
                  <a:cubicBezTo>
                    <a:pt x="12860" y="2380"/>
                    <a:pt x="13921" y="2551"/>
                    <a:pt x="14070" y="2585"/>
                  </a:cubicBezTo>
                  <a:cubicBezTo>
                    <a:pt x="14163" y="2610"/>
                    <a:pt x="14105" y="2619"/>
                    <a:pt x="14382" y="2632"/>
                  </a:cubicBezTo>
                  <a:cubicBezTo>
                    <a:pt x="14651" y="2647"/>
                    <a:pt x="14919" y="2651"/>
                    <a:pt x="15360" y="2725"/>
                  </a:cubicBezTo>
                  <a:cubicBezTo>
                    <a:pt x="15405" y="2725"/>
                    <a:pt x="15478" y="2727"/>
                    <a:pt x="15519" y="2727"/>
                  </a:cubicBezTo>
                  <a:cubicBezTo>
                    <a:pt x="15540" y="2727"/>
                    <a:pt x="15552" y="2727"/>
                    <a:pt x="15548" y="2725"/>
                  </a:cubicBezTo>
                  <a:cubicBezTo>
                    <a:pt x="15528" y="2713"/>
                    <a:pt x="15451" y="2694"/>
                    <a:pt x="15350" y="2678"/>
                  </a:cubicBezTo>
                  <a:cubicBezTo>
                    <a:pt x="15218" y="2655"/>
                    <a:pt x="15172" y="2645"/>
                    <a:pt x="15204" y="2645"/>
                  </a:cubicBezTo>
                  <a:cubicBezTo>
                    <a:pt x="15236" y="2645"/>
                    <a:pt x="15343" y="2654"/>
                    <a:pt x="15518" y="2670"/>
                  </a:cubicBezTo>
                  <a:cubicBezTo>
                    <a:pt x="15635" y="2681"/>
                    <a:pt x="15713" y="2686"/>
                    <a:pt x="15751" y="2686"/>
                  </a:cubicBezTo>
                  <a:cubicBezTo>
                    <a:pt x="15802" y="2686"/>
                    <a:pt x="15785" y="2677"/>
                    <a:pt x="15698" y="2661"/>
                  </a:cubicBezTo>
                  <a:cubicBezTo>
                    <a:pt x="15470" y="2620"/>
                    <a:pt x="15382" y="2614"/>
                    <a:pt x="15050" y="2595"/>
                  </a:cubicBezTo>
                  <a:cubicBezTo>
                    <a:pt x="14898" y="2586"/>
                    <a:pt x="14789" y="2591"/>
                    <a:pt x="14711" y="2553"/>
                  </a:cubicBezTo>
                  <a:cubicBezTo>
                    <a:pt x="14673" y="2535"/>
                    <a:pt x="14446" y="2508"/>
                    <a:pt x="14308" y="2508"/>
                  </a:cubicBezTo>
                  <a:cubicBezTo>
                    <a:pt x="14298" y="2508"/>
                    <a:pt x="14288" y="2509"/>
                    <a:pt x="14278" y="2509"/>
                  </a:cubicBezTo>
                  <a:cubicBezTo>
                    <a:pt x="14177" y="2509"/>
                    <a:pt x="14128" y="2500"/>
                    <a:pt x="13899" y="2460"/>
                  </a:cubicBezTo>
                  <a:cubicBezTo>
                    <a:pt x="13829" y="2454"/>
                    <a:pt x="13752" y="2448"/>
                    <a:pt x="13690" y="2442"/>
                  </a:cubicBezTo>
                  <a:cubicBezTo>
                    <a:pt x="13614" y="2439"/>
                    <a:pt x="13550" y="2435"/>
                    <a:pt x="13480" y="2432"/>
                  </a:cubicBezTo>
                  <a:cubicBezTo>
                    <a:pt x="13468" y="2433"/>
                    <a:pt x="13455" y="2434"/>
                    <a:pt x="13440" y="2434"/>
                  </a:cubicBezTo>
                  <a:cubicBezTo>
                    <a:pt x="13349" y="2434"/>
                    <a:pt x="13204" y="2412"/>
                    <a:pt x="13069" y="2380"/>
                  </a:cubicBezTo>
                  <a:cubicBezTo>
                    <a:pt x="13018" y="2369"/>
                    <a:pt x="13056" y="2366"/>
                    <a:pt x="13064" y="2360"/>
                  </a:cubicBezTo>
                  <a:cubicBezTo>
                    <a:pt x="13089" y="2341"/>
                    <a:pt x="13002" y="2306"/>
                    <a:pt x="13134" y="2306"/>
                  </a:cubicBezTo>
                  <a:cubicBezTo>
                    <a:pt x="13212" y="2306"/>
                    <a:pt x="13364" y="2318"/>
                    <a:pt x="13656" y="2352"/>
                  </a:cubicBezTo>
                  <a:cubicBezTo>
                    <a:pt x="13661" y="2352"/>
                    <a:pt x="13618" y="2326"/>
                    <a:pt x="13596" y="2323"/>
                  </a:cubicBezTo>
                  <a:cubicBezTo>
                    <a:pt x="13364" y="2292"/>
                    <a:pt x="13084" y="2255"/>
                    <a:pt x="12909" y="2232"/>
                  </a:cubicBezTo>
                  <a:cubicBezTo>
                    <a:pt x="12496" y="2191"/>
                    <a:pt x="12447" y="2170"/>
                    <a:pt x="12456" y="2148"/>
                  </a:cubicBezTo>
                  <a:cubicBezTo>
                    <a:pt x="12456" y="2144"/>
                    <a:pt x="12421" y="2133"/>
                    <a:pt x="12403" y="2126"/>
                  </a:cubicBezTo>
                  <a:cubicBezTo>
                    <a:pt x="12331" y="2118"/>
                    <a:pt x="12234" y="2107"/>
                    <a:pt x="12187" y="2101"/>
                  </a:cubicBezTo>
                  <a:cubicBezTo>
                    <a:pt x="12100" y="2098"/>
                    <a:pt x="12041" y="2096"/>
                    <a:pt x="11957" y="2093"/>
                  </a:cubicBezTo>
                  <a:cubicBezTo>
                    <a:pt x="11898" y="2088"/>
                    <a:pt x="11811" y="2080"/>
                    <a:pt x="11736" y="2074"/>
                  </a:cubicBezTo>
                  <a:cubicBezTo>
                    <a:pt x="11698" y="2060"/>
                    <a:pt x="11629" y="2041"/>
                    <a:pt x="11632" y="2033"/>
                  </a:cubicBezTo>
                  <a:cubicBezTo>
                    <a:pt x="11638" y="2018"/>
                    <a:pt x="11517" y="1998"/>
                    <a:pt x="11319" y="1963"/>
                  </a:cubicBezTo>
                  <a:cubicBezTo>
                    <a:pt x="11102" y="1926"/>
                    <a:pt x="10876" y="1880"/>
                    <a:pt x="10692" y="1840"/>
                  </a:cubicBezTo>
                  <a:cubicBezTo>
                    <a:pt x="10588" y="1818"/>
                    <a:pt x="10550" y="1803"/>
                    <a:pt x="10586" y="1803"/>
                  </a:cubicBezTo>
                  <a:cubicBezTo>
                    <a:pt x="10608" y="1803"/>
                    <a:pt x="10656" y="1809"/>
                    <a:pt x="10733" y="1821"/>
                  </a:cubicBezTo>
                  <a:cubicBezTo>
                    <a:pt x="10906" y="1850"/>
                    <a:pt x="10979" y="1861"/>
                    <a:pt x="10994" y="1861"/>
                  </a:cubicBezTo>
                  <a:cubicBezTo>
                    <a:pt x="11020" y="1861"/>
                    <a:pt x="10891" y="1833"/>
                    <a:pt x="10801" y="1812"/>
                  </a:cubicBezTo>
                  <a:cubicBezTo>
                    <a:pt x="10580" y="1762"/>
                    <a:pt x="10308" y="1721"/>
                    <a:pt x="10186" y="1720"/>
                  </a:cubicBezTo>
                  <a:cubicBezTo>
                    <a:pt x="10099" y="1721"/>
                    <a:pt x="10028" y="1723"/>
                    <a:pt x="9952" y="1724"/>
                  </a:cubicBezTo>
                  <a:cubicBezTo>
                    <a:pt x="9780" y="1680"/>
                    <a:pt x="9803" y="1674"/>
                    <a:pt x="9758" y="1655"/>
                  </a:cubicBezTo>
                  <a:cubicBezTo>
                    <a:pt x="9702" y="1633"/>
                    <a:pt x="9621" y="1604"/>
                    <a:pt x="9490" y="1571"/>
                  </a:cubicBezTo>
                  <a:cubicBezTo>
                    <a:pt x="9434" y="1558"/>
                    <a:pt x="9219" y="1526"/>
                    <a:pt x="9075" y="1501"/>
                  </a:cubicBezTo>
                  <a:cubicBezTo>
                    <a:pt x="9013" y="1489"/>
                    <a:pt x="8925" y="1473"/>
                    <a:pt x="8887" y="1465"/>
                  </a:cubicBezTo>
                  <a:cubicBezTo>
                    <a:pt x="8685" y="1415"/>
                    <a:pt x="8660" y="1409"/>
                    <a:pt x="8466" y="1392"/>
                  </a:cubicBezTo>
                  <a:cubicBezTo>
                    <a:pt x="8432" y="1388"/>
                    <a:pt x="8408" y="1387"/>
                    <a:pt x="8390" y="1387"/>
                  </a:cubicBezTo>
                  <a:cubicBezTo>
                    <a:pt x="8297" y="1387"/>
                    <a:pt x="8394" y="1425"/>
                    <a:pt x="8309" y="1425"/>
                  </a:cubicBezTo>
                  <a:cubicBezTo>
                    <a:pt x="8287" y="1425"/>
                    <a:pt x="8254" y="1423"/>
                    <a:pt x="8203" y="1417"/>
                  </a:cubicBezTo>
                  <a:cubicBezTo>
                    <a:pt x="8173" y="1408"/>
                    <a:pt x="8129" y="1399"/>
                    <a:pt x="8129" y="1396"/>
                  </a:cubicBezTo>
                  <a:cubicBezTo>
                    <a:pt x="8119" y="1371"/>
                    <a:pt x="8116" y="1348"/>
                    <a:pt x="8113" y="1324"/>
                  </a:cubicBezTo>
                  <a:cubicBezTo>
                    <a:pt x="8110" y="1314"/>
                    <a:pt x="8098" y="1314"/>
                    <a:pt x="7857" y="1258"/>
                  </a:cubicBezTo>
                  <a:cubicBezTo>
                    <a:pt x="7727" y="1230"/>
                    <a:pt x="7663" y="1203"/>
                    <a:pt x="7541" y="1171"/>
                  </a:cubicBezTo>
                  <a:cubicBezTo>
                    <a:pt x="7508" y="1162"/>
                    <a:pt x="7321" y="1130"/>
                    <a:pt x="7302" y="1130"/>
                  </a:cubicBezTo>
                  <a:cubicBezTo>
                    <a:pt x="7262" y="1130"/>
                    <a:pt x="7277" y="1143"/>
                    <a:pt x="7287" y="1155"/>
                  </a:cubicBezTo>
                  <a:cubicBezTo>
                    <a:pt x="7293" y="1161"/>
                    <a:pt x="7289" y="1164"/>
                    <a:pt x="7274" y="1164"/>
                  </a:cubicBezTo>
                  <a:cubicBezTo>
                    <a:pt x="7242" y="1164"/>
                    <a:pt x="7160" y="1150"/>
                    <a:pt x="7005" y="1118"/>
                  </a:cubicBezTo>
                  <a:cubicBezTo>
                    <a:pt x="6703" y="1055"/>
                    <a:pt x="6353" y="978"/>
                    <a:pt x="6108" y="934"/>
                  </a:cubicBezTo>
                  <a:cubicBezTo>
                    <a:pt x="5875" y="893"/>
                    <a:pt x="5743" y="887"/>
                    <a:pt x="5576" y="869"/>
                  </a:cubicBezTo>
                  <a:cubicBezTo>
                    <a:pt x="5469" y="858"/>
                    <a:pt x="5387" y="850"/>
                    <a:pt x="5273" y="839"/>
                  </a:cubicBezTo>
                  <a:cubicBezTo>
                    <a:pt x="5141" y="821"/>
                    <a:pt x="4991" y="797"/>
                    <a:pt x="4769" y="736"/>
                  </a:cubicBezTo>
                  <a:cubicBezTo>
                    <a:pt x="4692" y="718"/>
                    <a:pt x="4541" y="684"/>
                    <a:pt x="4423" y="658"/>
                  </a:cubicBezTo>
                  <a:cubicBezTo>
                    <a:pt x="4402" y="662"/>
                    <a:pt x="4317" y="655"/>
                    <a:pt x="4370" y="672"/>
                  </a:cubicBezTo>
                  <a:cubicBezTo>
                    <a:pt x="4658" y="761"/>
                    <a:pt x="4538" y="765"/>
                    <a:pt x="4544" y="796"/>
                  </a:cubicBezTo>
                  <a:cubicBezTo>
                    <a:pt x="4545" y="800"/>
                    <a:pt x="4532" y="801"/>
                    <a:pt x="4514" y="801"/>
                  </a:cubicBezTo>
                  <a:cubicBezTo>
                    <a:pt x="4498" y="801"/>
                    <a:pt x="4477" y="800"/>
                    <a:pt x="4460" y="800"/>
                  </a:cubicBezTo>
                  <a:cubicBezTo>
                    <a:pt x="4455" y="800"/>
                    <a:pt x="4451" y="800"/>
                    <a:pt x="4447" y="800"/>
                  </a:cubicBezTo>
                  <a:cubicBezTo>
                    <a:pt x="4307" y="765"/>
                    <a:pt x="4165" y="730"/>
                    <a:pt x="4023" y="694"/>
                  </a:cubicBezTo>
                  <a:cubicBezTo>
                    <a:pt x="3929" y="672"/>
                    <a:pt x="3829" y="647"/>
                    <a:pt x="3733" y="625"/>
                  </a:cubicBezTo>
                  <a:cubicBezTo>
                    <a:pt x="3171" y="505"/>
                    <a:pt x="3172" y="506"/>
                    <a:pt x="3105" y="453"/>
                  </a:cubicBezTo>
                  <a:cubicBezTo>
                    <a:pt x="3087" y="440"/>
                    <a:pt x="3203" y="449"/>
                    <a:pt x="2933" y="390"/>
                  </a:cubicBezTo>
                  <a:cubicBezTo>
                    <a:pt x="2735" y="349"/>
                    <a:pt x="2531" y="306"/>
                    <a:pt x="2335" y="265"/>
                  </a:cubicBezTo>
                  <a:cubicBezTo>
                    <a:pt x="2327" y="263"/>
                    <a:pt x="2319" y="262"/>
                    <a:pt x="2311" y="262"/>
                  </a:cubicBezTo>
                  <a:cubicBezTo>
                    <a:pt x="2289" y="262"/>
                    <a:pt x="2275" y="268"/>
                    <a:pt x="2306" y="277"/>
                  </a:cubicBezTo>
                  <a:cubicBezTo>
                    <a:pt x="2481" y="328"/>
                    <a:pt x="2705" y="393"/>
                    <a:pt x="2858" y="437"/>
                  </a:cubicBezTo>
                  <a:cubicBezTo>
                    <a:pt x="2870" y="441"/>
                    <a:pt x="2868" y="443"/>
                    <a:pt x="2857" y="443"/>
                  </a:cubicBezTo>
                  <a:cubicBezTo>
                    <a:pt x="2827" y="443"/>
                    <a:pt x="2733" y="431"/>
                    <a:pt x="2675" y="425"/>
                  </a:cubicBezTo>
                  <a:cubicBezTo>
                    <a:pt x="2655" y="421"/>
                    <a:pt x="2541" y="396"/>
                    <a:pt x="2471" y="381"/>
                  </a:cubicBezTo>
                  <a:cubicBezTo>
                    <a:pt x="2493" y="360"/>
                    <a:pt x="2357" y="335"/>
                    <a:pt x="2173" y="310"/>
                  </a:cubicBezTo>
                  <a:cubicBezTo>
                    <a:pt x="2023" y="291"/>
                    <a:pt x="2051" y="324"/>
                    <a:pt x="1635" y="225"/>
                  </a:cubicBezTo>
                  <a:cubicBezTo>
                    <a:pt x="1595" y="227"/>
                    <a:pt x="1563" y="231"/>
                    <a:pt x="1515" y="231"/>
                  </a:cubicBezTo>
                  <a:cubicBezTo>
                    <a:pt x="1409" y="231"/>
                    <a:pt x="1226" y="211"/>
                    <a:pt x="702" y="101"/>
                  </a:cubicBezTo>
                  <a:cubicBezTo>
                    <a:pt x="511" y="62"/>
                    <a:pt x="290" y="29"/>
                    <a:pt x="130" y="6"/>
                  </a:cubicBezTo>
                  <a:cubicBezTo>
                    <a:pt x="102" y="2"/>
                    <a:pt x="83" y="1"/>
                    <a:pt x="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47"/>
            <p:cNvSpPr/>
            <p:nvPr/>
          </p:nvSpPr>
          <p:spPr>
            <a:xfrm>
              <a:off x="2912300" y="4214050"/>
              <a:ext cx="193625" cy="139675"/>
            </a:xfrm>
            <a:custGeom>
              <a:rect b="b" l="l" r="r" t="t"/>
              <a:pathLst>
                <a:path extrusionOk="0" h="5587" w="7745">
                  <a:moveTo>
                    <a:pt x="2577" y="239"/>
                  </a:moveTo>
                  <a:cubicBezTo>
                    <a:pt x="2648" y="239"/>
                    <a:pt x="2831" y="254"/>
                    <a:pt x="2975" y="280"/>
                  </a:cubicBezTo>
                  <a:cubicBezTo>
                    <a:pt x="3050" y="297"/>
                    <a:pt x="3153" y="328"/>
                    <a:pt x="3172" y="338"/>
                  </a:cubicBezTo>
                  <a:cubicBezTo>
                    <a:pt x="3186" y="347"/>
                    <a:pt x="3191" y="352"/>
                    <a:pt x="3175" y="352"/>
                  </a:cubicBezTo>
                  <a:cubicBezTo>
                    <a:pt x="3144" y="352"/>
                    <a:pt x="3030" y="331"/>
                    <a:pt x="2727" y="280"/>
                  </a:cubicBezTo>
                  <a:lnTo>
                    <a:pt x="2727" y="280"/>
                  </a:lnTo>
                  <a:cubicBezTo>
                    <a:pt x="2727" y="281"/>
                    <a:pt x="2727" y="281"/>
                    <a:pt x="2727" y="281"/>
                  </a:cubicBezTo>
                  <a:cubicBezTo>
                    <a:pt x="2727" y="281"/>
                    <a:pt x="2587" y="257"/>
                    <a:pt x="2554" y="247"/>
                  </a:cubicBezTo>
                  <a:cubicBezTo>
                    <a:pt x="2537" y="241"/>
                    <a:pt x="2548" y="239"/>
                    <a:pt x="2577" y="239"/>
                  </a:cubicBezTo>
                  <a:close/>
                  <a:moveTo>
                    <a:pt x="1308" y="345"/>
                  </a:moveTo>
                  <a:cubicBezTo>
                    <a:pt x="1406" y="345"/>
                    <a:pt x="1580" y="363"/>
                    <a:pt x="1638" y="364"/>
                  </a:cubicBezTo>
                  <a:cubicBezTo>
                    <a:pt x="1745" y="358"/>
                    <a:pt x="1823" y="354"/>
                    <a:pt x="1939" y="348"/>
                  </a:cubicBezTo>
                  <a:cubicBezTo>
                    <a:pt x="2095" y="353"/>
                    <a:pt x="2294" y="358"/>
                    <a:pt x="2449" y="364"/>
                  </a:cubicBezTo>
                  <a:cubicBezTo>
                    <a:pt x="2566" y="369"/>
                    <a:pt x="2647" y="372"/>
                    <a:pt x="2755" y="376"/>
                  </a:cubicBezTo>
                  <a:cubicBezTo>
                    <a:pt x="2790" y="381"/>
                    <a:pt x="2862" y="388"/>
                    <a:pt x="2919" y="395"/>
                  </a:cubicBezTo>
                  <a:cubicBezTo>
                    <a:pt x="3165" y="444"/>
                    <a:pt x="3440" y="528"/>
                    <a:pt x="3350" y="529"/>
                  </a:cubicBezTo>
                  <a:cubicBezTo>
                    <a:pt x="3335" y="529"/>
                    <a:pt x="3318" y="530"/>
                    <a:pt x="3301" y="530"/>
                  </a:cubicBezTo>
                  <a:cubicBezTo>
                    <a:pt x="3227" y="530"/>
                    <a:pt x="3139" y="526"/>
                    <a:pt x="3021" y="514"/>
                  </a:cubicBezTo>
                  <a:cubicBezTo>
                    <a:pt x="2991" y="512"/>
                    <a:pt x="2969" y="511"/>
                    <a:pt x="2955" y="511"/>
                  </a:cubicBezTo>
                  <a:cubicBezTo>
                    <a:pt x="2918" y="511"/>
                    <a:pt x="2940" y="521"/>
                    <a:pt x="3043" y="550"/>
                  </a:cubicBezTo>
                  <a:cubicBezTo>
                    <a:pt x="3071" y="557"/>
                    <a:pt x="3063" y="560"/>
                    <a:pt x="3075" y="566"/>
                  </a:cubicBezTo>
                  <a:cubicBezTo>
                    <a:pt x="2781" y="506"/>
                    <a:pt x="2651" y="495"/>
                    <a:pt x="2561" y="495"/>
                  </a:cubicBezTo>
                  <a:cubicBezTo>
                    <a:pt x="2512" y="495"/>
                    <a:pt x="2475" y="498"/>
                    <a:pt x="2429" y="498"/>
                  </a:cubicBezTo>
                  <a:cubicBezTo>
                    <a:pt x="2426" y="498"/>
                    <a:pt x="2423" y="498"/>
                    <a:pt x="2419" y="498"/>
                  </a:cubicBezTo>
                  <a:cubicBezTo>
                    <a:pt x="2410" y="499"/>
                    <a:pt x="2399" y="499"/>
                    <a:pt x="2387" y="499"/>
                  </a:cubicBezTo>
                  <a:cubicBezTo>
                    <a:pt x="2237" y="499"/>
                    <a:pt x="1852" y="454"/>
                    <a:pt x="1682" y="431"/>
                  </a:cubicBezTo>
                  <a:cubicBezTo>
                    <a:pt x="1619" y="419"/>
                    <a:pt x="1572" y="410"/>
                    <a:pt x="1510" y="398"/>
                  </a:cubicBezTo>
                  <a:cubicBezTo>
                    <a:pt x="1476" y="392"/>
                    <a:pt x="1414" y="389"/>
                    <a:pt x="1367" y="385"/>
                  </a:cubicBezTo>
                  <a:cubicBezTo>
                    <a:pt x="1332" y="391"/>
                    <a:pt x="1295" y="395"/>
                    <a:pt x="1263" y="401"/>
                  </a:cubicBezTo>
                  <a:cubicBezTo>
                    <a:pt x="1223" y="408"/>
                    <a:pt x="1186" y="416"/>
                    <a:pt x="1148" y="422"/>
                  </a:cubicBezTo>
                  <a:cubicBezTo>
                    <a:pt x="1073" y="416"/>
                    <a:pt x="976" y="408"/>
                    <a:pt x="935" y="406"/>
                  </a:cubicBezTo>
                  <a:cubicBezTo>
                    <a:pt x="893" y="400"/>
                    <a:pt x="865" y="389"/>
                    <a:pt x="914" y="383"/>
                  </a:cubicBezTo>
                  <a:cubicBezTo>
                    <a:pt x="996" y="370"/>
                    <a:pt x="1251" y="370"/>
                    <a:pt x="1244" y="361"/>
                  </a:cubicBezTo>
                  <a:cubicBezTo>
                    <a:pt x="1234" y="350"/>
                    <a:pt x="1262" y="345"/>
                    <a:pt x="1308" y="345"/>
                  </a:cubicBezTo>
                  <a:close/>
                  <a:moveTo>
                    <a:pt x="3573" y="503"/>
                  </a:moveTo>
                  <a:lnTo>
                    <a:pt x="3573" y="503"/>
                  </a:lnTo>
                  <a:cubicBezTo>
                    <a:pt x="3631" y="519"/>
                    <a:pt x="3690" y="535"/>
                    <a:pt x="3751" y="551"/>
                  </a:cubicBezTo>
                  <a:lnTo>
                    <a:pt x="3736" y="600"/>
                  </a:lnTo>
                  <a:lnTo>
                    <a:pt x="3611" y="566"/>
                  </a:lnTo>
                  <a:lnTo>
                    <a:pt x="3573" y="503"/>
                  </a:lnTo>
                  <a:close/>
                  <a:moveTo>
                    <a:pt x="3143" y="659"/>
                  </a:moveTo>
                  <a:lnTo>
                    <a:pt x="3143" y="659"/>
                  </a:lnTo>
                  <a:cubicBezTo>
                    <a:pt x="3172" y="663"/>
                    <a:pt x="3193" y="664"/>
                    <a:pt x="3216" y="669"/>
                  </a:cubicBezTo>
                  <a:cubicBezTo>
                    <a:pt x="3239" y="676"/>
                    <a:pt x="3268" y="685"/>
                    <a:pt x="3277" y="689"/>
                  </a:cubicBezTo>
                  <a:cubicBezTo>
                    <a:pt x="3278" y="690"/>
                    <a:pt x="3277" y="690"/>
                    <a:pt x="3275" y="690"/>
                  </a:cubicBezTo>
                  <a:cubicBezTo>
                    <a:pt x="3268" y="690"/>
                    <a:pt x="3233" y="685"/>
                    <a:pt x="3214" y="682"/>
                  </a:cubicBezTo>
                  <a:cubicBezTo>
                    <a:pt x="3190" y="673"/>
                    <a:pt x="3166" y="666"/>
                    <a:pt x="3143" y="659"/>
                  </a:cubicBezTo>
                  <a:close/>
                  <a:moveTo>
                    <a:pt x="2187" y="603"/>
                  </a:moveTo>
                  <a:lnTo>
                    <a:pt x="2187" y="603"/>
                  </a:lnTo>
                  <a:cubicBezTo>
                    <a:pt x="2409" y="607"/>
                    <a:pt x="2507" y="614"/>
                    <a:pt x="2596" y="626"/>
                  </a:cubicBezTo>
                  <a:lnTo>
                    <a:pt x="2596" y="628"/>
                  </a:lnTo>
                  <a:cubicBezTo>
                    <a:pt x="2834" y="657"/>
                    <a:pt x="3115" y="710"/>
                    <a:pt x="3297" y="766"/>
                  </a:cubicBezTo>
                  <a:cubicBezTo>
                    <a:pt x="3311" y="770"/>
                    <a:pt x="3309" y="772"/>
                    <a:pt x="3302" y="772"/>
                  </a:cubicBezTo>
                  <a:cubicBezTo>
                    <a:pt x="3301" y="772"/>
                    <a:pt x="3299" y="772"/>
                    <a:pt x="3297" y="772"/>
                  </a:cubicBezTo>
                  <a:cubicBezTo>
                    <a:pt x="3296" y="772"/>
                    <a:pt x="3295" y="772"/>
                    <a:pt x="3294" y="772"/>
                  </a:cubicBezTo>
                  <a:cubicBezTo>
                    <a:pt x="3166" y="772"/>
                    <a:pt x="2907" y="692"/>
                    <a:pt x="2709" y="670"/>
                  </a:cubicBezTo>
                  <a:cubicBezTo>
                    <a:pt x="2590" y="657"/>
                    <a:pt x="2462" y="626"/>
                    <a:pt x="2187" y="603"/>
                  </a:cubicBezTo>
                  <a:close/>
                  <a:moveTo>
                    <a:pt x="5683" y="1161"/>
                  </a:moveTo>
                  <a:cubicBezTo>
                    <a:pt x="5683" y="1161"/>
                    <a:pt x="5683" y="1161"/>
                    <a:pt x="5684" y="1162"/>
                  </a:cubicBezTo>
                  <a:cubicBezTo>
                    <a:pt x="5748" y="1209"/>
                    <a:pt x="5825" y="1265"/>
                    <a:pt x="5906" y="1324"/>
                  </a:cubicBezTo>
                  <a:cubicBezTo>
                    <a:pt x="5929" y="1344"/>
                    <a:pt x="5990" y="1397"/>
                    <a:pt x="6040" y="1441"/>
                  </a:cubicBezTo>
                  <a:lnTo>
                    <a:pt x="5785" y="1257"/>
                  </a:lnTo>
                  <a:cubicBezTo>
                    <a:pt x="5750" y="1225"/>
                    <a:pt x="5681" y="1161"/>
                    <a:pt x="5683" y="1161"/>
                  </a:cubicBezTo>
                  <a:close/>
                  <a:moveTo>
                    <a:pt x="5972" y="1435"/>
                  </a:moveTo>
                  <a:lnTo>
                    <a:pt x="5972" y="1435"/>
                  </a:lnTo>
                  <a:cubicBezTo>
                    <a:pt x="6065" y="1497"/>
                    <a:pt x="6146" y="1580"/>
                    <a:pt x="6230" y="1655"/>
                  </a:cubicBezTo>
                  <a:lnTo>
                    <a:pt x="6458" y="1862"/>
                  </a:lnTo>
                  <a:cubicBezTo>
                    <a:pt x="6471" y="1887"/>
                    <a:pt x="6490" y="1919"/>
                    <a:pt x="6491" y="1931"/>
                  </a:cubicBezTo>
                  <a:cubicBezTo>
                    <a:pt x="6492" y="1938"/>
                    <a:pt x="6492" y="1942"/>
                    <a:pt x="6489" y="1942"/>
                  </a:cubicBezTo>
                  <a:cubicBezTo>
                    <a:pt x="6480" y="1942"/>
                    <a:pt x="6443" y="1897"/>
                    <a:pt x="6297" y="1755"/>
                  </a:cubicBezTo>
                  <a:cubicBezTo>
                    <a:pt x="6224" y="1683"/>
                    <a:pt x="6149" y="1608"/>
                    <a:pt x="6072" y="1532"/>
                  </a:cubicBezTo>
                  <a:cubicBezTo>
                    <a:pt x="6041" y="1496"/>
                    <a:pt x="6004" y="1466"/>
                    <a:pt x="5972" y="1435"/>
                  </a:cubicBezTo>
                  <a:close/>
                  <a:moveTo>
                    <a:pt x="6236" y="1582"/>
                  </a:moveTo>
                  <a:cubicBezTo>
                    <a:pt x="6251" y="1582"/>
                    <a:pt x="6383" y="1693"/>
                    <a:pt x="6497" y="1802"/>
                  </a:cubicBezTo>
                  <a:cubicBezTo>
                    <a:pt x="6556" y="1871"/>
                    <a:pt x="6690" y="2042"/>
                    <a:pt x="6852" y="2268"/>
                  </a:cubicBezTo>
                  <a:cubicBezTo>
                    <a:pt x="6653" y="2031"/>
                    <a:pt x="6584" y="1969"/>
                    <a:pt x="6522" y="1893"/>
                  </a:cubicBezTo>
                  <a:cubicBezTo>
                    <a:pt x="6424" y="1772"/>
                    <a:pt x="6212" y="1587"/>
                    <a:pt x="6235" y="1583"/>
                  </a:cubicBezTo>
                  <a:cubicBezTo>
                    <a:pt x="6236" y="1582"/>
                    <a:pt x="6236" y="1582"/>
                    <a:pt x="6236" y="1582"/>
                  </a:cubicBezTo>
                  <a:close/>
                  <a:moveTo>
                    <a:pt x="7019" y="2400"/>
                  </a:moveTo>
                  <a:cubicBezTo>
                    <a:pt x="7022" y="2400"/>
                    <a:pt x="7052" y="2437"/>
                    <a:pt x="7067" y="2455"/>
                  </a:cubicBezTo>
                  <a:cubicBezTo>
                    <a:pt x="7139" y="2562"/>
                    <a:pt x="7187" y="2686"/>
                    <a:pt x="7246" y="2801"/>
                  </a:cubicBezTo>
                  <a:cubicBezTo>
                    <a:pt x="7215" y="2749"/>
                    <a:pt x="7186" y="2699"/>
                    <a:pt x="7118" y="2584"/>
                  </a:cubicBezTo>
                  <a:cubicBezTo>
                    <a:pt x="7084" y="2524"/>
                    <a:pt x="7045" y="2451"/>
                    <a:pt x="7020" y="2403"/>
                  </a:cubicBezTo>
                  <a:cubicBezTo>
                    <a:pt x="7018" y="2401"/>
                    <a:pt x="7018" y="2400"/>
                    <a:pt x="7019" y="2400"/>
                  </a:cubicBezTo>
                  <a:close/>
                  <a:moveTo>
                    <a:pt x="7495" y="3750"/>
                  </a:moveTo>
                  <a:cubicBezTo>
                    <a:pt x="7530" y="3888"/>
                    <a:pt x="7570" y="4016"/>
                    <a:pt x="7599" y="4172"/>
                  </a:cubicBezTo>
                  <a:cubicBezTo>
                    <a:pt x="7601" y="4204"/>
                    <a:pt x="7608" y="4329"/>
                    <a:pt x="7620" y="4509"/>
                  </a:cubicBezTo>
                  <a:cubicBezTo>
                    <a:pt x="7598" y="4350"/>
                    <a:pt x="7586" y="4260"/>
                    <a:pt x="7571" y="4159"/>
                  </a:cubicBezTo>
                  <a:cubicBezTo>
                    <a:pt x="7548" y="4031"/>
                    <a:pt x="7520" y="3886"/>
                    <a:pt x="7495" y="3750"/>
                  </a:cubicBezTo>
                  <a:close/>
                  <a:moveTo>
                    <a:pt x="2577" y="1"/>
                  </a:moveTo>
                  <a:lnTo>
                    <a:pt x="2577" y="1"/>
                  </a:lnTo>
                  <a:cubicBezTo>
                    <a:pt x="2627" y="22"/>
                    <a:pt x="2625" y="36"/>
                    <a:pt x="2735" y="63"/>
                  </a:cubicBezTo>
                  <a:cubicBezTo>
                    <a:pt x="2872" y="92"/>
                    <a:pt x="3005" y="130"/>
                    <a:pt x="3308" y="192"/>
                  </a:cubicBezTo>
                  <a:cubicBezTo>
                    <a:pt x="3356" y="202"/>
                    <a:pt x="3399" y="205"/>
                    <a:pt x="3430" y="208"/>
                  </a:cubicBezTo>
                  <a:cubicBezTo>
                    <a:pt x="3474" y="213"/>
                    <a:pt x="3508" y="217"/>
                    <a:pt x="3546" y="222"/>
                  </a:cubicBezTo>
                  <a:cubicBezTo>
                    <a:pt x="3580" y="235"/>
                    <a:pt x="3653" y="258"/>
                    <a:pt x="3640" y="258"/>
                  </a:cubicBezTo>
                  <a:cubicBezTo>
                    <a:pt x="3638" y="258"/>
                    <a:pt x="3637" y="258"/>
                    <a:pt x="3635" y="258"/>
                  </a:cubicBezTo>
                  <a:cubicBezTo>
                    <a:pt x="3581" y="258"/>
                    <a:pt x="3737" y="310"/>
                    <a:pt x="3890" y="361"/>
                  </a:cubicBezTo>
                  <a:cubicBezTo>
                    <a:pt x="4034" y="419"/>
                    <a:pt x="4174" y="477"/>
                    <a:pt x="4131" y="477"/>
                  </a:cubicBezTo>
                  <a:cubicBezTo>
                    <a:pt x="4127" y="477"/>
                    <a:pt x="4123" y="477"/>
                    <a:pt x="4117" y="476"/>
                  </a:cubicBezTo>
                  <a:cubicBezTo>
                    <a:pt x="4104" y="476"/>
                    <a:pt x="4295" y="544"/>
                    <a:pt x="4389" y="591"/>
                  </a:cubicBezTo>
                  <a:cubicBezTo>
                    <a:pt x="4480" y="620"/>
                    <a:pt x="4579" y="653"/>
                    <a:pt x="4658" y="678"/>
                  </a:cubicBezTo>
                  <a:cubicBezTo>
                    <a:pt x="4659" y="678"/>
                    <a:pt x="4660" y="678"/>
                    <a:pt x="4660" y="678"/>
                  </a:cubicBezTo>
                  <a:cubicBezTo>
                    <a:pt x="4664" y="678"/>
                    <a:pt x="4597" y="643"/>
                    <a:pt x="4580" y="632"/>
                  </a:cubicBezTo>
                  <a:cubicBezTo>
                    <a:pt x="4554" y="610"/>
                    <a:pt x="4530" y="594"/>
                    <a:pt x="4505" y="575"/>
                  </a:cubicBezTo>
                  <a:lnTo>
                    <a:pt x="4505" y="575"/>
                  </a:lnTo>
                  <a:cubicBezTo>
                    <a:pt x="4602" y="619"/>
                    <a:pt x="4697" y="663"/>
                    <a:pt x="4795" y="710"/>
                  </a:cubicBezTo>
                  <a:cubicBezTo>
                    <a:pt x="5008" y="826"/>
                    <a:pt x="5234" y="934"/>
                    <a:pt x="5516" y="1134"/>
                  </a:cubicBezTo>
                  <a:cubicBezTo>
                    <a:pt x="5379" y="1056"/>
                    <a:pt x="5319" y="1020"/>
                    <a:pt x="5262" y="988"/>
                  </a:cubicBezTo>
                  <a:cubicBezTo>
                    <a:pt x="5055" y="879"/>
                    <a:pt x="4688" y="718"/>
                    <a:pt x="4635" y="718"/>
                  </a:cubicBezTo>
                  <a:cubicBezTo>
                    <a:pt x="4612" y="718"/>
                    <a:pt x="4654" y="752"/>
                    <a:pt x="4807" y="840"/>
                  </a:cubicBezTo>
                  <a:cubicBezTo>
                    <a:pt x="4789" y="832"/>
                    <a:pt x="4555" y="744"/>
                    <a:pt x="4383" y="679"/>
                  </a:cubicBezTo>
                  <a:cubicBezTo>
                    <a:pt x="4262" y="630"/>
                    <a:pt x="3993" y="518"/>
                    <a:pt x="4025" y="518"/>
                  </a:cubicBezTo>
                  <a:cubicBezTo>
                    <a:pt x="4028" y="518"/>
                    <a:pt x="4035" y="519"/>
                    <a:pt x="4046" y="522"/>
                  </a:cubicBezTo>
                  <a:cubicBezTo>
                    <a:pt x="4124" y="543"/>
                    <a:pt x="4163" y="552"/>
                    <a:pt x="4174" y="552"/>
                  </a:cubicBezTo>
                  <a:cubicBezTo>
                    <a:pt x="4195" y="552"/>
                    <a:pt x="4114" y="519"/>
                    <a:pt x="4011" y="476"/>
                  </a:cubicBezTo>
                  <a:cubicBezTo>
                    <a:pt x="3909" y="433"/>
                    <a:pt x="3818" y="400"/>
                    <a:pt x="3720" y="367"/>
                  </a:cubicBezTo>
                  <a:cubicBezTo>
                    <a:pt x="3543" y="304"/>
                    <a:pt x="3300" y="250"/>
                    <a:pt x="3202" y="250"/>
                  </a:cubicBezTo>
                  <a:cubicBezTo>
                    <a:pt x="3200" y="249"/>
                    <a:pt x="3198" y="249"/>
                    <a:pt x="3197" y="249"/>
                  </a:cubicBezTo>
                  <a:cubicBezTo>
                    <a:pt x="3161" y="249"/>
                    <a:pt x="3224" y="271"/>
                    <a:pt x="3188" y="271"/>
                  </a:cubicBezTo>
                  <a:cubicBezTo>
                    <a:pt x="3169" y="271"/>
                    <a:pt x="3124" y="266"/>
                    <a:pt x="3025" y="248"/>
                  </a:cubicBezTo>
                  <a:cubicBezTo>
                    <a:pt x="2692" y="198"/>
                    <a:pt x="2469" y="181"/>
                    <a:pt x="2319" y="181"/>
                  </a:cubicBezTo>
                  <a:cubicBezTo>
                    <a:pt x="2224" y="181"/>
                    <a:pt x="2159" y="188"/>
                    <a:pt x="2116" y="197"/>
                  </a:cubicBezTo>
                  <a:cubicBezTo>
                    <a:pt x="2081" y="204"/>
                    <a:pt x="2013" y="207"/>
                    <a:pt x="1926" y="210"/>
                  </a:cubicBezTo>
                  <a:cubicBezTo>
                    <a:pt x="1631" y="225"/>
                    <a:pt x="1611" y="222"/>
                    <a:pt x="1984" y="276"/>
                  </a:cubicBezTo>
                  <a:cubicBezTo>
                    <a:pt x="2062" y="291"/>
                    <a:pt x="2078" y="296"/>
                    <a:pt x="2043" y="296"/>
                  </a:cubicBezTo>
                  <a:cubicBezTo>
                    <a:pt x="2024" y="296"/>
                    <a:pt x="1992" y="295"/>
                    <a:pt x="1948" y="292"/>
                  </a:cubicBezTo>
                  <a:cubicBezTo>
                    <a:pt x="1882" y="291"/>
                    <a:pt x="1797" y="288"/>
                    <a:pt x="1728" y="286"/>
                  </a:cubicBezTo>
                  <a:cubicBezTo>
                    <a:pt x="1508" y="272"/>
                    <a:pt x="1360" y="267"/>
                    <a:pt x="1259" y="267"/>
                  </a:cubicBezTo>
                  <a:cubicBezTo>
                    <a:pt x="1122" y="267"/>
                    <a:pt x="1074" y="277"/>
                    <a:pt x="1055" y="288"/>
                  </a:cubicBezTo>
                  <a:cubicBezTo>
                    <a:pt x="1029" y="308"/>
                    <a:pt x="1030" y="328"/>
                    <a:pt x="985" y="348"/>
                  </a:cubicBezTo>
                  <a:cubicBezTo>
                    <a:pt x="974" y="354"/>
                    <a:pt x="846" y="360"/>
                    <a:pt x="773" y="366"/>
                  </a:cubicBezTo>
                  <a:cubicBezTo>
                    <a:pt x="726" y="363"/>
                    <a:pt x="671" y="358"/>
                    <a:pt x="634" y="356"/>
                  </a:cubicBezTo>
                  <a:cubicBezTo>
                    <a:pt x="527" y="347"/>
                    <a:pt x="426" y="336"/>
                    <a:pt x="311" y="326"/>
                  </a:cubicBezTo>
                  <a:lnTo>
                    <a:pt x="311" y="326"/>
                  </a:lnTo>
                  <a:cubicBezTo>
                    <a:pt x="97" y="351"/>
                    <a:pt x="404" y="360"/>
                    <a:pt x="0" y="382"/>
                  </a:cubicBezTo>
                  <a:cubicBezTo>
                    <a:pt x="86" y="385"/>
                    <a:pt x="158" y="395"/>
                    <a:pt x="252" y="395"/>
                  </a:cubicBezTo>
                  <a:cubicBezTo>
                    <a:pt x="268" y="395"/>
                    <a:pt x="284" y="394"/>
                    <a:pt x="301" y="394"/>
                  </a:cubicBezTo>
                  <a:cubicBezTo>
                    <a:pt x="403" y="391"/>
                    <a:pt x="483" y="389"/>
                    <a:pt x="542" y="389"/>
                  </a:cubicBezTo>
                  <a:cubicBezTo>
                    <a:pt x="729" y="389"/>
                    <a:pt x="696" y="403"/>
                    <a:pt x="461" y="420"/>
                  </a:cubicBezTo>
                  <a:cubicBezTo>
                    <a:pt x="70" y="461"/>
                    <a:pt x="195" y="460"/>
                    <a:pt x="602" y="461"/>
                  </a:cubicBezTo>
                  <a:cubicBezTo>
                    <a:pt x="858" y="463"/>
                    <a:pt x="1341" y="482"/>
                    <a:pt x="861" y="514"/>
                  </a:cubicBezTo>
                  <a:cubicBezTo>
                    <a:pt x="830" y="516"/>
                    <a:pt x="1049" y="532"/>
                    <a:pt x="1149" y="547"/>
                  </a:cubicBezTo>
                  <a:cubicBezTo>
                    <a:pt x="1188" y="538"/>
                    <a:pt x="1222" y="529"/>
                    <a:pt x="1261" y="519"/>
                  </a:cubicBezTo>
                  <a:cubicBezTo>
                    <a:pt x="1285" y="516"/>
                    <a:pt x="1332" y="513"/>
                    <a:pt x="1400" y="507"/>
                  </a:cubicBezTo>
                  <a:cubicBezTo>
                    <a:pt x="1497" y="528"/>
                    <a:pt x="1598" y="556"/>
                    <a:pt x="1669" y="576"/>
                  </a:cubicBezTo>
                  <a:cubicBezTo>
                    <a:pt x="1732" y="600"/>
                    <a:pt x="1878" y="607"/>
                    <a:pt x="2128" y="639"/>
                  </a:cubicBezTo>
                  <a:cubicBezTo>
                    <a:pt x="2681" y="707"/>
                    <a:pt x="2654" y="725"/>
                    <a:pt x="2687" y="760"/>
                  </a:cubicBezTo>
                  <a:cubicBezTo>
                    <a:pt x="2705" y="782"/>
                    <a:pt x="2535" y="776"/>
                    <a:pt x="2869" y="850"/>
                  </a:cubicBezTo>
                  <a:cubicBezTo>
                    <a:pt x="2874" y="829"/>
                    <a:pt x="2874" y="812"/>
                    <a:pt x="2880" y="794"/>
                  </a:cubicBezTo>
                  <a:cubicBezTo>
                    <a:pt x="2885" y="780"/>
                    <a:pt x="2846" y="754"/>
                    <a:pt x="2916" y="754"/>
                  </a:cubicBezTo>
                  <a:cubicBezTo>
                    <a:pt x="2918" y="754"/>
                    <a:pt x="2920" y="754"/>
                    <a:pt x="2922" y="754"/>
                  </a:cubicBezTo>
                  <a:cubicBezTo>
                    <a:pt x="2983" y="760"/>
                    <a:pt x="3175" y="770"/>
                    <a:pt x="3393" y="851"/>
                  </a:cubicBezTo>
                  <a:cubicBezTo>
                    <a:pt x="3396" y="851"/>
                    <a:pt x="3400" y="851"/>
                    <a:pt x="3404" y="851"/>
                  </a:cubicBezTo>
                  <a:cubicBezTo>
                    <a:pt x="3455" y="851"/>
                    <a:pt x="3594" y="874"/>
                    <a:pt x="3644" y="874"/>
                  </a:cubicBezTo>
                  <a:cubicBezTo>
                    <a:pt x="3671" y="874"/>
                    <a:pt x="3671" y="867"/>
                    <a:pt x="3615" y="845"/>
                  </a:cubicBezTo>
                  <a:cubicBezTo>
                    <a:pt x="3519" y="810"/>
                    <a:pt x="3495" y="795"/>
                    <a:pt x="3521" y="795"/>
                  </a:cubicBezTo>
                  <a:cubicBezTo>
                    <a:pt x="3560" y="795"/>
                    <a:pt x="3715" y="831"/>
                    <a:pt x="3899" y="888"/>
                  </a:cubicBezTo>
                  <a:cubicBezTo>
                    <a:pt x="3893" y="907"/>
                    <a:pt x="3870" y="918"/>
                    <a:pt x="3895" y="945"/>
                  </a:cubicBezTo>
                  <a:cubicBezTo>
                    <a:pt x="3904" y="953"/>
                    <a:pt x="4121" y="1037"/>
                    <a:pt x="4139" y="1043"/>
                  </a:cubicBezTo>
                  <a:cubicBezTo>
                    <a:pt x="4319" y="1105"/>
                    <a:pt x="4602" y="1217"/>
                    <a:pt x="4636" y="1217"/>
                  </a:cubicBezTo>
                  <a:cubicBezTo>
                    <a:pt x="4638" y="1217"/>
                    <a:pt x="4639" y="1216"/>
                    <a:pt x="4639" y="1216"/>
                  </a:cubicBezTo>
                  <a:cubicBezTo>
                    <a:pt x="4645" y="1212"/>
                    <a:pt x="4617" y="1190"/>
                    <a:pt x="4605" y="1176"/>
                  </a:cubicBezTo>
                  <a:cubicBezTo>
                    <a:pt x="4558" y="1157"/>
                    <a:pt x="4520" y="1150"/>
                    <a:pt x="4457" y="1126"/>
                  </a:cubicBezTo>
                  <a:cubicBezTo>
                    <a:pt x="4395" y="1101"/>
                    <a:pt x="4261" y="1048"/>
                    <a:pt x="4243" y="1041"/>
                  </a:cubicBezTo>
                  <a:cubicBezTo>
                    <a:pt x="4174" y="1003"/>
                    <a:pt x="4115" y="976"/>
                    <a:pt x="4099" y="963"/>
                  </a:cubicBezTo>
                  <a:cubicBezTo>
                    <a:pt x="4093" y="959"/>
                    <a:pt x="4095" y="957"/>
                    <a:pt x="4103" y="957"/>
                  </a:cubicBezTo>
                  <a:cubicBezTo>
                    <a:pt x="4115" y="957"/>
                    <a:pt x="4138" y="961"/>
                    <a:pt x="4168" y="968"/>
                  </a:cubicBezTo>
                  <a:cubicBezTo>
                    <a:pt x="4360" y="1034"/>
                    <a:pt x="4572" y="1087"/>
                    <a:pt x="4782" y="1190"/>
                  </a:cubicBezTo>
                  <a:cubicBezTo>
                    <a:pt x="4820" y="1207"/>
                    <a:pt x="4955" y="1278"/>
                    <a:pt x="5042" y="1332"/>
                  </a:cubicBezTo>
                  <a:cubicBezTo>
                    <a:pt x="5044" y="1333"/>
                    <a:pt x="5045" y="1333"/>
                    <a:pt x="5046" y="1333"/>
                  </a:cubicBezTo>
                  <a:cubicBezTo>
                    <a:pt x="5079" y="1333"/>
                    <a:pt x="5046" y="1292"/>
                    <a:pt x="4747" y="1138"/>
                  </a:cubicBezTo>
                  <a:cubicBezTo>
                    <a:pt x="4442" y="984"/>
                    <a:pt x="4492" y="1004"/>
                    <a:pt x="4527" y="1000"/>
                  </a:cubicBezTo>
                  <a:cubicBezTo>
                    <a:pt x="4528" y="1000"/>
                    <a:pt x="4530" y="1000"/>
                    <a:pt x="4531" y="1000"/>
                  </a:cubicBezTo>
                  <a:cubicBezTo>
                    <a:pt x="4596" y="1000"/>
                    <a:pt x="4838" y="1118"/>
                    <a:pt x="5019" y="1226"/>
                  </a:cubicBezTo>
                  <a:cubicBezTo>
                    <a:pt x="5081" y="1262"/>
                    <a:pt x="5056" y="1268"/>
                    <a:pt x="5070" y="1285"/>
                  </a:cubicBezTo>
                  <a:cubicBezTo>
                    <a:pt x="5204" y="1366"/>
                    <a:pt x="5345" y="1443"/>
                    <a:pt x="5472" y="1527"/>
                  </a:cubicBezTo>
                  <a:cubicBezTo>
                    <a:pt x="5542" y="1578"/>
                    <a:pt x="5604" y="1621"/>
                    <a:pt x="5613" y="1621"/>
                  </a:cubicBezTo>
                  <a:cubicBezTo>
                    <a:pt x="5619" y="1621"/>
                    <a:pt x="5604" y="1604"/>
                    <a:pt x="5557" y="1560"/>
                  </a:cubicBezTo>
                  <a:cubicBezTo>
                    <a:pt x="5465" y="1466"/>
                    <a:pt x="5379" y="1400"/>
                    <a:pt x="5156" y="1262"/>
                  </a:cubicBezTo>
                  <a:cubicBezTo>
                    <a:pt x="4930" y="1138"/>
                    <a:pt x="4699" y="1015"/>
                    <a:pt x="4445" y="918"/>
                  </a:cubicBezTo>
                  <a:cubicBezTo>
                    <a:pt x="4371" y="885"/>
                    <a:pt x="4214" y="815"/>
                    <a:pt x="4161" y="791"/>
                  </a:cubicBezTo>
                  <a:cubicBezTo>
                    <a:pt x="4028" y="728"/>
                    <a:pt x="3973" y="696"/>
                    <a:pt x="4000" y="696"/>
                  </a:cubicBezTo>
                  <a:cubicBezTo>
                    <a:pt x="4005" y="696"/>
                    <a:pt x="4014" y="697"/>
                    <a:pt x="4027" y="700"/>
                  </a:cubicBezTo>
                  <a:cubicBezTo>
                    <a:pt x="4101" y="713"/>
                    <a:pt x="4295" y="773"/>
                    <a:pt x="4599" y="912"/>
                  </a:cubicBezTo>
                  <a:cubicBezTo>
                    <a:pt x="4730" y="963"/>
                    <a:pt x="4857" y="1047"/>
                    <a:pt x="4972" y="1103"/>
                  </a:cubicBezTo>
                  <a:cubicBezTo>
                    <a:pt x="5082" y="1154"/>
                    <a:pt x="5188" y="1218"/>
                    <a:pt x="5250" y="1251"/>
                  </a:cubicBezTo>
                  <a:cubicBezTo>
                    <a:pt x="5261" y="1258"/>
                    <a:pt x="5267" y="1260"/>
                    <a:pt x="5270" y="1260"/>
                  </a:cubicBezTo>
                  <a:cubicBezTo>
                    <a:pt x="5284" y="1260"/>
                    <a:pt x="5123" y="1145"/>
                    <a:pt x="5139" y="1145"/>
                  </a:cubicBezTo>
                  <a:cubicBezTo>
                    <a:pt x="5145" y="1145"/>
                    <a:pt x="5171" y="1159"/>
                    <a:pt x="5234" y="1196"/>
                  </a:cubicBezTo>
                  <a:cubicBezTo>
                    <a:pt x="5359" y="1300"/>
                    <a:pt x="5498" y="1375"/>
                    <a:pt x="5600" y="1449"/>
                  </a:cubicBezTo>
                  <a:cubicBezTo>
                    <a:pt x="5606" y="1452"/>
                    <a:pt x="5610" y="1454"/>
                    <a:pt x="5612" y="1454"/>
                  </a:cubicBezTo>
                  <a:cubicBezTo>
                    <a:pt x="5618" y="1454"/>
                    <a:pt x="5607" y="1439"/>
                    <a:pt x="5587" y="1419"/>
                  </a:cubicBezTo>
                  <a:cubicBezTo>
                    <a:pt x="5529" y="1354"/>
                    <a:pt x="5437" y="1293"/>
                    <a:pt x="5359" y="1228"/>
                  </a:cubicBezTo>
                  <a:cubicBezTo>
                    <a:pt x="5174" y="1103"/>
                    <a:pt x="5142" y="1072"/>
                    <a:pt x="5157" y="1072"/>
                  </a:cubicBezTo>
                  <a:cubicBezTo>
                    <a:pt x="5165" y="1072"/>
                    <a:pt x="5191" y="1084"/>
                    <a:pt x="5210" y="1093"/>
                  </a:cubicBezTo>
                  <a:cubicBezTo>
                    <a:pt x="5267" y="1119"/>
                    <a:pt x="5367" y="1175"/>
                    <a:pt x="5382" y="1175"/>
                  </a:cubicBezTo>
                  <a:cubicBezTo>
                    <a:pt x="5393" y="1175"/>
                    <a:pt x="5360" y="1146"/>
                    <a:pt x="5236" y="1056"/>
                  </a:cubicBezTo>
                  <a:cubicBezTo>
                    <a:pt x="5226" y="1048"/>
                    <a:pt x="5225" y="1045"/>
                    <a:pt x="5231" y="1045"/>
                  </a:cubicBezTo>
                  <a:cubicBezTo>
                    <a:pt x="5240" y="1045"/>
                    <a:pt x="5264" y="1054"/>
                    <a:pt x="5279" y="1063"/>
                  </a:cubicBezTo>
                  <a:cubicBezTo>
                    <a:pt x="5524" y="1224"/>
                    <a:pt x="5599" y="1263"/>
                    <a:pt x="5617" y="1263"/>
                  </a:cubicBezTo>
                  <a:cubicBezTo>
                    <a:pt x="5635" y="1263"/>
                    <a:pt x="5603" y="1228"/>
                    <a:pt x="5619" y="1226"/>
                  </a:cubicBezTo>
                  <a:cubicBezTo>
                    <a:pt x="5623" y="1226"/>
                    <a:pt x="5625" y="1225"/>
                    <a:pt x="5629" y="1225"/>
                  </a:cubicBezTo>
                  <a:cubicBezTo>
                    <a:pt x="5643" y="1225"/>
                    <a:pt x="5672" y="1240"/>
                    <a:pt x="5844" y="1379"/>
                  </a:cubicBezTo>
                  <a:cubicBezTo>
                    <a:pt x="6493" y="1918"/>
                    <a:pt x="6814" y="2359"/>
                    <a:pt x="7048" y="2646"/>
                  </a:cubicBezTo>
                  <a:cubicBezTo>
                    <a:pt x="7115" y="2742"/>
                    <a:pt x="7193" y="2874"/>
                    <a:pt x="7249" y="3017"/>
                  </a:cubicBezTo>
                  <a:cubicBezTo>
                    <a:pt x="7272" y="3078"/>
                    <a:pt x="7335" y="3235"/>
                    <a:pt x="7326" y="3235"/>
                  </a:cubicBezTo>
                  <a:cubicBezTo>
                    <a:pt x="7323" y="3235"/>
                    <a:pt x="7310" y="3213"/>
                    <a:pt x="7282" y="3155"/>
                  </a:cubicBezTo>
                  <a:cubicBezTo>
                    <a:pt x="7214" y="3014"/>
                    <a:pt x="7171" y="2963"/>
                    <a:pt x="7106" y="2879"/>
                  </a:cubicBezTo>
                  <a:lnTo>
                    <a:pt x="7106" y="2879"/>
                  </a:lnTo>
                  <a:cubicBezTo>
                    <a:pt x="7190" y="3015"/>
                    <a:pt x="7280" y="3245"/>
                    <a:pt x="7284" y="3291"/>
                  </a:cubicBezTo>
                  <a:cubicBezTo>
                    <a:pt x="7284" y="3329"/>
                    <a:pt x="7271" y="3335"/>
                    <a:pt x="7264" y="3355"/>
                  </a:cubicBezTo>
                  <a:cubicBezTo>
                    <a:pt x="7315" y="3470"/>
                    <a:pt x="7332" y="3513"/>
                    <a:pt x="7339" y="3513"/>
                  </a:cubicBezTo>
                  <a:cubicBezTo>
                    <a:pt x="7340" y="3513"/>
                    <a:pt x="7341" y="3511"/>
                    <a:pt x="7342" y="3508"/>
                  </a:cubicBezTo>
                  <a:cubicBezTo>
                    <a:pt x="7344" y="3499"/>
                    <a:pt x="7347" y="3492"/>
                    <a:pt x="7351" y="3492"/>
                  </a:cubicBezTo>
                  <a:cubicBezTo>
                    <a:pt x="7359" y="3492"/>
                    <a:pt x="7371" y="3510"/>
                    <a:pt x="7390" y="3558"/>
                  </a:cubicBezTo>
                  <a:cubicBezTo>
                    <a:pt x="7424" y="3633"/>
                    <a:pt x="7477" y="3785"/>
                    <a:pt x="7530" y="4070"/>
                  </a:cubicBezTo>
                  <a:cubicBezTo>
                    <a:pt x="7596" y="4453"/>
                    <a:pt x="7595" y="4682"/>
                    <a:pt x="7602" y="4782"/>
                  </a:cubicBezTo>
                  <a:cubicBezTo>
                    <a:pt x="7607" y="4823"/>
                    <a:pt x="7613" y="4843"/>
                    <a:pt x="7620" y="4843"/>
                  </a:cubicBezTo>
                  <a:cubicBezTo>
                    <a:pt x="7630" y="4843"/>
                    <a:pt x="7642" y="4803"/>
                    <a:pt x="7657" y="4728"/>
                  </a:cubicBezTo>
                  <a:cubicBezTo>
                    <a:pt x="7660" y="4711"/>
                    <a:pt x="7663" y="4704"/>
                    <a:pt x="7666" y="4704"/>
                  </a:cubicBezTo>
                  <a:cubicBezTo>
                    <a:pt x="7676" y="4704"/>
                    <a:pt x="7676" y="4841"/>
                    <a:pt x="7679" y="4919"/>
                  </a:cubicBezTo>
                  <a:cubicBezTo>
                    <a:pt x="7671" y="5016"/>
                    <a:pt x="7651" y="5206"/>
                    <a:pt x="7626" y="5352"/>
                  </a:cubicBezTo>
                  <a:cubicBezTo>
                    <a:pt x="7587" y="5520"/>
                    <a:pt x="7576" y="5587"/>
                    <a:pt x="7582" y="5587"/>
                  </a:cubicBezTo>
                  <a:cubicBezTo>
                    <a:pt x="7585" y="5587"/>
                    <a:pt x="7597" y="5556"/>
                    <a:pt x="7614" y="5505"/>
                  </a:cubicBezTo>
                  <a:cubicBezTo>
                    <a:pt x="7664" y="5371"/>
                    <a:pt x="7702" y="5200"/>
                    <a:pt x="7726" y="5006"/>
                  </a:cubicBezTo>
                  <a:cubicBezTo>
                    <a:pt x="7745" y="4866"/>
                    <a:pt x="7721" y="4682"/>
                    <a:pt x="7714" y="4496"/>
                  </a:cubicBezTo>
                  <a:cubicBezTo>
                    <a:pt x="7705" y="4412"/>
                    <a:pt x="7692" y="4266"/>
                    <a:pt x="7680" y="4145"/>
                  </a:cubicBezTo>
                  <a:cubicBezTo>
                    <a:pt x="7666" y="4088"/>
                    <a:pt x="7649" y="4025"/>
                    <a:pt x="7635" y="3970"/>
                  </a:cubicBezTo>
                  <a:cubicBezTo>
                    <a:pt x="7593" y="3767"/>
                    <a:pt x="7575" y="3705"/>
                    <a:pt x="7568" y="3705"/>
                  </a:cubicBezTo>
                  <a:cubicBezTo>
                    <a:pt x="7563" y="3705"/>
                    <a:pt x="7564" y="3742"/>
                    <a:pt x="7566" y="3779"/>
                  </a:cubicBezTo>
                  <a:lnTo>
                    <a:pt x="7566" y="3779"/>
                  </a:lnTo>
                  <a:cubicBezTo>
                    <a:pt x="7559" y="3753"/>
                    <a:pt x="7552" y="3728"/>
                    <a:pt x="7542" y="3702"/>
                  </a:cubicBezTo>
                  <a:lnTo>
                    <a:pt x="7542" y="3702"/>
                  </a:lnTo>
                  <a:cubicBezTo>
                    <a:pt x="7549" y="3731"/>
                    <a:pt x="7558" y="3763"/>
                    <a:pt x="7567" y="3798"/>
                  </a:cubicBezTo>
                  <a:cubicBezTo>
                    <a:pt x="7567" y="3792"/>
                    <a:pt x="7566" y="3785"/>
                    <a:pt x="7566" y="3779"/>
                  </a:cubicBezTo>
                  <a:lnTo>
                    <a:pt x="7566" y="3779"/>
                  </a:lnTo>
                  <a:cubicBezTo>
                    <a:pt x="7567" y="3784"/>
                    <a:pt x="7569" y="3789"/>
                    <a:pt x="7570" y="3794"/>
                  </a:cubicBezTo>
                  <a:cubicBezTo>
                    <a:pt x="7572" y="3816"/>
                    <a:pt x="7576" y="3838"/>
                    <a:pt x="7575" y="3838"/>
                  </a:cubicBezTo>
                  <a:cubicBezTo>
                    <a:pt x="7575" y="3838"/>
                    <a:pt x="7572" y="3827"/>
                    <a:pt x="7567" y="3798"/>
                  </a:cubicBezTo>
                  <a:lnTo>
                    <a:pt x="7567" y="3798"/>
                  </a:lnTo>
                  <a:cubicBezTo>
                    <a:pt x="7572" y="3838"/>
                    <a:pt x="7572" y="3848"/>
                    <a:pt x="7571" y="3848"/>
                  </a:cubicBezTo>
                  <a:cubicBezTo>
                    <a:pt x="7569" y="3848"/>
                    <a:pt x="7566" y="3837"/>
                    <a:pt x="7565" y="3833"/>
                  </a:cubicBezTo>
                  <a:cubicBezTo>
                    <a:pt x="7557" y="3783"/>
                    <a:pt x="7552" y="3739"/>
                    <a:pt x="7539" y="3695"/>
                  </a:cubicBezTo>
                  <a:lnTo>
                    <a:pt x="7539" y="3695"/>
                  </a:lnTo>
                  <a:cubicBezTo>
                    <a:pt x="7540" y="3698"/>
                    <a:pt x="7541" y="3700"/>
                    <a:pt x="7542" y="3702"/>
                  </a:cubicBezTo>
                  <a:lnTo>
                    <a:pt x="7542" y="3702"/>
                  </a:lnTo>
                  <a:cubicBezTo>
                    <a:pt x="7489" y="3499"/>
                    <a:pt x="7483" y="3458"/>
                    <a:pt x="7490" y="3458"/>
                  </a:cubicBezTo>
                  <a:cubicBezTo>
                    <a:pt x="7494" y="3458"/>
                    <a:pt x="7505" y="3478"/>
                    <a:pt x="7510" y="3478"/>
                  </a:cubicBezTo>
                  <a:cubicBezTo>
                    <a:pt x="7510" y="3478"/>
                    <a:pt x="7511" y="3478"/>
                    <a:pt x="7511" y="3477"/>
                  </a:cubicBezTo>
                  <a:cubicBezTo>
                    <a:pt x="7511" y="3477"/>
                    <a:pt x="7590" y="3679"/>
                    <a:pt x="7614" y="3803"/>
                  </a:cubicBezTo>
                  <a:cubicBezTo>
                    <a:pt x="7636" y="3910"/>
                    <a:pt x="7663" y="4032"/>
                    <a:pt x="7680" y="4145"/>
                  </a:cubicBezTo>
                  <a:cubicBezTo>
                    <a:pt x="7702" y="4128"/>
                    <a:pt x="7704" y="4126"/>
                    <a:pt x="7635" y="3826"/>
                  </a:cubicBezTo>
                  <a:cubicBezTo>
                    <a:pt x="7652" y="3750"/>
                    <a:pt x="7501" y="3370"/>
                    <a:pt x="7451" y="3191"/>
                  </a:cubicBezTo>
                  <a:cubicBezTo>
                    <a:pt x="7408" y="3027"/>
                    <a:pt x="7427" y="3015"/>
                    <a:pt x="7433" y="2968"/>
                  </a:cubicBezTo>
                  <a:cubicBezTo>
                    <a:pt x="7436" y="2958"/>
                    <a:pt x="7380" y="2826"/>
                    <a:pt x="7339" y="2757"/>
                  </a:cubicBezTo>
                  <a:cubicBezTo>
                    <a:pt x="7301" y="2686"/>
                    <a:pt x="7230" y="2570"/>
                    <a:pt x="7221" y="2561"/>
                  </a:cubicBezTo>
                  <a:cubicBezTo>
                    <a:pt x="7216" y="2556"/>
                    <a:pt x="7212" y="2554"/>
                    <a:pt x="7210" y="2554"/>
                  </a:cubicBezTo>
                  <a:cubicBezTo>
                    <a:pt x="7202" y="2554"/>
                    <a:pt x="7202" y="2570"/>
                    <a:pt x="7194" y="2570"/>
                  </a:cubicBezTo>
                  <a:cubicBezTo>
                    <a:pt x="7191" y="2570"/>
                    <a:pt x="7188" y="2568"/>
                    <a:pt x="7183" y="2564"/>
                  </a:cubicBezTo>
                  <a:cubicBezTo>
                    <a:pt x="7149" y="2529"/>
                    <a:pt x="7011" y="2317"/>
                    <a:pt x="6917" y="2178"/>
                  </a:cubicBezTo>
                  <a:cubicBezTo>
                    <a:pt x="6917" y="2178"/>
                    <a:pt x="6911" y="2178"/>
                    <a:pt x="6912" y="2184"/>
                  </a:cubicBezTo>
                  <a:cubicBezTo>
                    <a:pt x="6914" y="2195"/>
                    <a:pt x="6913" y="2202"/>
                    <a:pt x="6907" y="2202"/>
                  </a:cubicBezTo>
                  <a:cubicBezTo>
                    <a:pt x="6892" y="2202"/>
                    <a:pt x="6837" y="2148"/>
                    <a:pt x="6681" y="1969"/>
                  </a:cubicBezTo>
                  <a:cubicBezTo>
                    <a:pt x="6615" y="1890"/>
                    <a:pt x="6496" y="1722"/>
                    <a:pt x="6387" y="1612"/>
                  </a:cubicBezTo>
                  <a:cubicBezTo>
                    <a:pt x="6347" y="1569"/>
                    <a:pt x="6319" y="1540"/>
                    <a:pt x="6277" y="1493"/>
                  </a:cubicBezTo>
                  <a:cubicBezTo>
                    <a:pt x="6197" y="1400"/>
                    <a:pt x="6037" y="1269"/>
                    <a:pt x="6004" y="1247"/>
                  </a:cubicBezTo>
                  <a:cubicBezTo>
                    <a:pt x="5985" y="1233"/>
                    <a:pt x="5972" y="1225"/>
                    <a:pt x="5967" y="1225"/>
                  </a:cubicBezTo>
                  <a:cubicBezTo>
                    <a:pt x="5960" y="1225"/>
                    <a:pt x="5976" y="1246"/>
                    <a:pt x="6023" y="1295"/>
                  </a:cubicBezTo>
                  <a:lnTo>
                    <a:pt x="6023" y="1295"/>
                  </a:lnTo>
                  <a:cubicBezTo>
                    <a:pt x="6017" y="1290"/>
                    <a:pt x="6012" y="1285"/>
                    <a:pt x="6006" y="1279"/>
                  </a:cubicBezTo>
                  <a:cubicBezTo>
                    <a:pt x="5983" y="1263"/>
                    <a:pt x="5946" y="1237"/>
                    <a:pt x="5929" y="1225"/>
                  </a:cubicBezTo>
                  <a:lnTo>
                    <a:pt x="5929" y="1225"/>
                  </a:lnTo>
                  <a:cubicBezTo>
                    <a:pt x="5977" y="1265"/>
                    <a:pt x="6030" y="1310"/>
                    <a:pt x="6088" y="1362"/>
                  </a:cubicBezTo>
                  <a:cubicBezTo>
                    <a:pt x="6062" y="1335"/>
                    <a:pt x="6040" y="1313"/>
                    <a:pt x="6023" y="1295"/>
                  </a:cubicBezTo>
                  <a:lnTo>
                    <a:pt x="6023" y="1295"/>
                  </a:lnTo>
                  <a:cubicBezTo>
                    <a:pt x="6076" y="1344"/>
                    <a:pt x="6125" y="1390"/>
                    <a:pt x="6122" y="1390"/>
                  </a:cubicBezTo>
                  <a:cubicBezTo>
                    <a:pt x="6121" y="1390"/>
                    <a:pt x="6111" y="1382"/>
                    <a:pt x="6088" y="1362"/>
                  </a:cubicBezTo>
                  <a:lnTo>
                    <a:pt x="6088" y="1362"/>
                  </a:lnTo>
                  <a:cubicBezTo>
                    <a:pt x="6140" y="1413"/>
                    <a:pt x="6155" y="1431"/>
                    <a:pt x="6152" y="1431"/>
                  </a:cubicBezTo>
                  <a:cubicBezTo>
                    <a:pt x="6148" y="1431"/>
                    <a:pt x="6124" y="1412"/>
                    <a:pt x="6100" y="1391"/>
                  </a:cubicBezTo>
                  <a:cubicBezTo>
                    <a:pt x="5904" y="1234"/>
                    <a:pt x="5901" y="1219"/>
                    <a:pt x="5918" y="1219"/>
                  </a:cubicBezTo>
                  <a:cubicBezTo>
                    <a:pt x="5918" y="1219"/>
                    <a:pt x="5920" y="1219"/>
                    <a:pt x="5921" y="1219"/>
                  </a:cubicBezTo>
                  <a:cubicBezTo>
                    <a:pt x="5922" y="1220"/>
                    <a:pt x="5925" y="1222"/>
                    <a:pt x="5929" y="1225"/>
                  </a:cubicBezTo>
                  <a:lnTo>
                    <a:pt x="5929" y="1225"/>
                  </a:lnTo>
                  <a:cubicBezTo>
                    <a:pt x="5760" y="1082"/>
                    <a:pt x="5660" y="1012"/>
                    <a:pt x="5601" y="982"/>
                  </a:cubicBezTo>
                  <a:cubicBezTo>
                    <a:pt x="5561" y="959"/>
                    <a:pt x="5543" y="952"/>
                    <a:pt x="5534" y="952"/>
                  </a:cubicBezTo>
                  <a:cubicBezTo>
                    <a:pt x="5527" y="952"/>
                    <a:pt x="5526" y="957"/>
                    <a:pt x="5525" y="962"/>
                  </a:cubicBezTo>
                  <a:cubicBezTo>
                    <a:pt x="5525" y="962"/>
                    <a:pt x="5524" y="962"/>
                    <a:pt x="5524" y="962"/>
                  </a:cubicBezTo>
                  <a:cubicBezTo>
                    <a:pt x="5514" y="962"/>
                    <a:pt x="5429" y="915"/>
                    <a:pt x="5381" y="890"/>
                  </a:cubicBezTo>
                  <a:lnTo>
                    <a:pt x="5381" y="890"/>
                  </a:lnTo>
                  <a:cubicBezTo>
                    <a:pt x="5490" y="962"/>
                    <a:pt x="5626" y="1050"/>
                    <a:pt x="5701" y="1098"/>
                  </a:cubicBezTo>
                  <a:cubicBezTo>
                    <a:pt x="5919" y="1251"/>
                    <a:pt x="5907" y="1274"/>
                    <a:pt x="6015" y="1362"/>
                  </a:cubicBezTo>
                  <a:cubicBezTo>
                    <a:pt x="5960" y="1327"/>
                    <a:pt x="5915" y="1304"/>
                    <a:pt x="5849" y="1251"/>
                  </a:cubicBezTo>
                  <a:cubicBezTo>
                    <a:pt x="5406" y="913"/>
                    <a:pt x="4908" y="642"/>
                    <a:pt x="4389" y="442"/>
                  </a:cubicBezTo>
                  <a:cubicBezTo>
                    <a:pt x="4095" y="344"/>
                    <a:pt x="3989" y="286"/>
                    <a:pt x="3876" y="241"/>
                  </a:cubicBezTo>
                  <a:cubicBezTo>
                    <a:pt x="3827" y="220"/>
                    <a:pt x="3681" y="172"/>
                    <a:pt x="3628" y="158"/>
                  </a:cubicBezTo>
                  <a:cubicBezTo>
                    <a:pt x="3519" y="132"/>
                    <a:pt x="3475" y="122"/>
                    <a:pt x="3468" y="122"/>
                  </a:cubicBezTo>
                  <a:cubicBezTo>
                    <a:pt x="3448" y="122"/>
                    <a:pt x="3685" y="189"/>
                    <a:pt x="3665" y="189"/>
                  </a:cubicBezTo>
                  <a:cubicBezTo>
                    <a:pt x="3665" y="189"/>
                    <a:pt x="3664" y="189"/>
                    <a:pt x="3664" y="189"/>
                  </a:cubicBezTo>
                  <a:cubicBezTo>
                    <a:pt x="3659" y="189"/>
                    <a:pt x="3654" y="189"/>
                    <a:pt x="3650" y="189"/>
                  </a:cubicBezTo>
                  <a:cubicBezTo>
                    <a:pt x="3643" y="189"/>
                    <a:pt x="3636" y="189"/>
                    <a:pt x="3629" y="189"/>
                  </a:cubicBezTo>
                  <a:cubicBezTo>
                    <a:pt x="3615" y="189"/>
                    <a:pt x="3598" y="188"/>
                    <a:pt x="3568" y="183"/>
                  </a:cubicBezTo>
                  <a:cubicBezTo>
                    <a:pt x="3424" y="154"/>
                    <a:pt x="3261" y="142"/>
                    <a:pt x="3108" y="123"/>
                  </a:cubicBezTo>
                  <a:cubicBezTo>
                    <a:pt x="3008" y="89"/>
                    <a:pt x="2918" y="61"/>
                    <a:pt x="2802" y="36"/>
                  </a:cubicBezTo>
                  <a:cubicBezTo>
                    <a:pt x="2769" y="30"/>
                    <a:pt x="2654" y="13"/>
                    <a:pt x="25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47"/>
            <p:cNvSpPr/>
            <p:nvPr/>
          </p:nvSpPr>
          <p:spPr>
            <a:xfrm>
              <a:off x="2412875" y="4382250"/>
              <a:ext cx="162075" cy="105025"/>
            </a:xfrm>
            <a:custGeom>
              <a:rect b="b" l="l" r="r" t="t"/>
              <a:pathLst>
                <a:path extrusionOk="0" h="4201" w="6483">
                  <a:moveTo>
                    <a:pt x="4819" y="433"/>
                  </a:moveTo>
                  <a:lnTo>
                    <a:pt x="4819" y="433"/>
                  </a:lnTo>
                  <a:cubicBezTo>
                    <a:pt x="4802" y="450"/>
                    <a:pt x="4781" y="467"/>
                    <a:pt x="4762" y="485"/>
                  </a:cubicBezTo>
                  <a:cubicBezTo>
                    <a:pt x="4744" y="496"/>
                    <a:pt x="4709" y="519"/>
                    <a:pt x="4706" y="519"/>
                  </a:cubicBezTo>
                  <a:cubicBezTo>
                    <a:pt x="4706" y="519"/>
                    <a:pt x="4706" y="519"/>
                    <a:pt x="4706" y="519"/>
                  </a:cubicBezTo>
                  <a:cubicBezTo>
                    <a:pt x="4713" y="510"/>
                    <a:pt x="4738" y="489"/>
                    <a:pt x="4755" y="473"/>
                  </a:cubicBezTo>
                  <a:cubicBezTo>
                    <a:pt x="4774" y="461"/>
                    <a:pt x="4794" y="450"/>
                    <a:pt x="4819" y="433"/>
                  </a:cubicBezTo>
                  <a:close/>
                  <a:moveTo>
                    <a:pt x="4647" y="794"/>
                  </a:moveTo>
                  <a:lnTo>
                    <a:pt x="4647" y="794"/>
                  </a:lnTo>
                  <a:cubicBezTo>
                    <a:pt x="4621" y="814"/>
                    <a:pt x="4562" y="859"/>
                    <a:pt x="4500" y="904"/>
                  </a:cubicBezTo>
                  <a:cubicBezTo>
                    <a:pt x="4482" y="913"/>
                    <a:pt x="4444" y="935"/>
                    <a:pt x="4440" y="935"/>
                  </a:cubicBezTo>
                  <a:cubicBezTo>
                    <a:pt x="4440" y="935"/>
                    <a:pt x="4440" y="935"/>
                    <a:pt x="4441" y="934"/>
                  </a:cubicBezTo>
                  <a:cubicBezTo>
                    <a:pt x="4454" y="919"/>
                    <a:pt x="4506" y="876"/>
                    <a:pt x="4543" y="847"/>
                  </a:cubicBezTo>
                  <a:cubicBezTo>
                    <a:pt x="4563" y="835"/>
                    <a:pt x="4585" y="825"/>
                    <a:pt x="4647" y="794"/>
                  </a:cubicBezTo>
                  <a:close/>
                  <a:moveTo>
                    <a:pt x="4111" y="1191"/>
                  </a:moveTo>
                  <a:cubicBezTo>
                    <a:pt x="4106" y="1191"/>
                    <a:pt x="4097" y="1194"/>
                    <a:pt x="4097" y="1194"/>
                  </a:cubicBezTo>
                  <a:cubicBezTo>
                    <a:pt x="4099" y="1197"/>
                    <a:pt x="4102" y="1200"/>
                    <a:pt x="4104" y="1203"/>
                  </a:cubicBezTo>
                  <a:lnTo>
                    <a:pt x="4104" y="1203"/>
                  </a:lnTo>
                  <a:cubicBezTo>
                    <a:pt x="4116" y="1193"/>
                    <a:pt x="4115" y="1191"/>
                    <a:pt x="4111" y="1191"/>
                  </a:cubicBezTo>
                  <a:close/>
                  <a:moveTo>
                    <a:pt x="3647" y="1627"/>
                  </a:moveTo>
                  <a:cubicBezTo>
                    <a:pt x="3670" y="1627"/>
                    <a:pt x="3550" y="1743"/>
                    <a:pt x="3430" y="1830"/>
                  </a:cubicBezTo>
                  <a:cubicBezTo>
                    <a:pt x="3357" y="1881"/>
                    <a:pt x="3248" y="1950"/>
                    <a:pt x="3194" y="1981"/>
                  </a:cubicBezTo>
                  <a:cubicBezTo>
                    <a:pt x="3144" y="2010"/>
                    <a:pt x="3119" y="2022"/>
                    <a:pt x="3114" y="2022"/>
                  </a:cubicBezTo>
                  <a:cubicBezTo>
                    <a:pt x="3097" y="2022"/>
                    <a:pt x="3239" y="1919"/>
                    <a:pt x="3395" y="1806"/>
                  </a:cubicBezTo>
                  <a:cubicBezTo>
                    <a:pt x="3439" y="1774"/>
                    <a:pt x="3472" y="1744"/>
                    <a:pt x="3513" y="1710"/>
                  </a:cubicBezTo>
                  <a:cubicBezTo>
                    <a:pt x="3551" y="1685"/>
                    <a:pt x="3604" y="1650"/>
                    <a:pt x="3625" y="1637"/>
                  </a:cubicBezTo>
                  <a:cubicBezTo>
                    <a:pt x="3636" y="1630"/>
                    <a:pt x="3643" y="1627"/>
                    <a:pt x="3647" y="1627"/>
                  </a:cubicBezTo>
                  <a:close/>
                  <a:moveTo>
                    <a:pt x="3298" y="1950"/>
                  </a:moveTo>
                  <a:lnTo>
                    <a:pt x="3298" y="1950"/>
                  </a:lnTo>
                  <a:cubicBezTo>
                    <a:pt x="3280" y="1966"/>
                    <a:pt x="3261" y="1984"/>
                    <a:pt x="3242" y="2002"/>
                  </a:cubicBezTo>
                  <a:lnTo>
                    <a:pt x="3241" y="2002"/>
                  </a:lnTo>
                  <a:cubicBezTo>
                    <a:pt x="3223" y="2013"/>
                    <a:pt x="3187" y="2036"/>
                    <a:pt x="3185" y="2036"/>
                  </a:cubicBezTo>
                  <a:cubicBezTo>
                    <a:pt x="3185" y="2036"/>
                    <a:pt x="3185" y="2036"/>
                    <a:pt x="3185" y="2036"/>
                  </a:cubicBezTo>
                  <a:cubicBezTo>
                    <a:pt x="3192" y="2027"/>
                    <a:pt x="3217" y="2006"/>
                    <a:pt x="3233" y="1990"/>
                  </a:cubicBezTo>
                  <a:cubicBezTo>
                    <a:pt x="3254" y="1977"/>
                    <a:pt x="3274" y="1965"/>
                    <a:pt x="3298" y="1950"/>
                  </a:cubicBezTo>
                  <a:close/>
                  <a:moveTo>
                    <a:pt x="1644" y="2918"/>
                  </a:moveTo>
                  <a:lnTo>
                    <a:pt x="1714" y="2921"/>
                  </a:lnTo>
                  <a:cubicBezTo>
                    <a:pt x="1674" y="2948"/>
                    <a:pt x="1637" y="2973"/>
                    <a:pt x="1600" y="2998"/>
                  </a:cubicBezTo>
                  <a:lnTo>
                    <a:pt x="1528" y="2998"/>
                  </a:lnTo>
                  <a:cubicBezTo>
                    <a:pt x="1566" y="2971"/>
                    <a:pt x="1605" y="2945"/>
                    <a:pt x="1644" y="2918"/>
                  </a:cubicBezTo>
                  <a:close/>
                  <a:moveTo>
                    <a:pt x="1026" y="3480"/>
                  </a:moveTo>
                  <a:cubicBezTo>
                    <a:pt x="1034" y="3483"/>
                    <a:pt x="1046" y="3483"/>
                    <a:pt x="1043" y="3492"/>
                  </a:cubicBezTo>
                  <a:cubicBezTo>
                    <a:pt x="1040" y="3495"/>
                    <a:pt x="912" y="3582"/>
                    <a:pt x="912" y="3582"/>
                  </a:cubicBezTo>
                  <a:cubicBezTo>
                    <a:pt x="894" y="3588"/>
                    <a:pt x="877" y="3593"/>
                    <a:pt x="870" y="3593"/>
                  </a:cubicBezTo>
                  <a:cubicBezTo>
                    <a:pt x="868" y="3593"/>
                    <a:pt x="867" y="3593"/>
                    <a:pt x="866" y="3592"/>
                  </a:cubicBezTo>
                  <a:cubicBezTo>
                    <a:pt x="869" y="3589"/>
                    <a:pt x="954" y="3530"/>
                    <a:pt x="1026" y="3480"/>
                  </a:cubicBezTo>
                  <a:close/>
                  <a:moveTo>
                    <a:pt x="887" y="3511"/>
                  </a:moveTo>
                  <a:cubicBezTo>
                    <a:pt x="863" y="3530"/>
                    <a:pt x="835" y="3554"/>
                    <a:pt x="807" y="3576"/>
                  </a:cubicBezTo>
                  <a:cubicBezTo>
                    <a:pt x="798" y="3582"/>
                    <a:pt x="789" y="3587"/>
                    <a:pt x="780" y="3593"/>
                  </a:cubicBezTo>
                  <a:lnTo>
                    <a:pt x="780" y="3593"/>
                  </a:lnTo>
                  <a:cubicBezTo>
                    <a:pt x="853" y="3533"/>
                    <a:pt x="887" y="3511"/>
                    <a:pt x="887" y="3511"/>
                  </a:cubicBezTo>
                  <a:close/>
                  <a:moveTo>
                    <a:pt x="2534" y="2464"/>
                  </a:moveTo>
                  <a:lnTo>
                    <a:pt x="2534" y="2464"/>
                  </a:lnTo>
                  <a:cubicBezTo>
                    <a:pt x="2537" y="2464"/>
                    <a:pt x="2511" y="2484"/>
                    <a:pt x="2505" y="2492"/>
                  </a:cubicBezTo>
                  <a:cubicBezTo>
                    <a:pt x="2423" y="2581"/>
                    <a:pt x="2012" y="2870"/>
                    <a:pt x="1811" y="3032"/>
                  </a:cubicBezTo>
                  <a:cubicBezTo>
                    <a:pt x="1850" y="3008"/>
                    <a:pt x="1881" y="2990"/>
                    <a:pt x="1904" y="2977"/>
                  </a:cubicBezTo>
                  <a:lnTo>
                    <a:pt x="1904" y="2977"/>
                  </a:lnTo>
                  <a:cubicBezTo>
                    <a:pt x="1773" y="3066"/>
                    <a:pt x="1613" y="3174"/>
                    <a:pt x="1415" y="3307"/>
                  </a:cubicBezTo>
                  <a:cubicBezTo>
                    <a:pt x="1666" y="3149"/>
                    <a:pt x="1823" y="3053"/>
                    <a:pt x="1921" y="2995"/>
                  </a:cubicBezTo>
                  <a:lnTo>
                    <a:pt x="1921" y="2995"/>
                  </a:lnTo>
                  <a:cubicBezTo>
                    <a:pt x="1869" y="3039"/>
                    <a:pt x="1782" y="3107"/>
                    <a:pt x="1727" y="3154"/>
                  </a:cubicBezTo>
                  <a:cubicBezTo>
                    <a:pt x="1690" y="3185"/>
                    <a:pt x="1563" y="3277"/>
                    <a:pt x="1525" y="3302"/>
                  </a:cubicBezTo>
                  <a:cubicBezTo>
                    <a:pt x="1440" y="3355"/>
                    <a:pt x="1335" y="3417"/>
                    <a:pt x="1318" y="3421"/>
                  </a:cubicBezTo>
                  <a:cubicBezTo>
                    <a:pt x="1268" y="3433"/>
                    <a:pt x="1243" y="3429"/>
                    <a:pt x="941" y="3623"/>
                  </a:cubicBezTo>
                  <a:cubicBezTo>
                    <a:pt x="921" y="3634"/>
                    <a:pt x="918" y="3639"/>
                    <a:pt x="923" y="3639"/>
                  </a:cubicBezTo>
                  <a:cubicBezTo>
                    <a:pt x="924" y="3639"/>
                    <a:pt x="924" y="3639"/>
                    <a:pt x="925" y="3639"/>
                  </a:cubicBezTo>
                  <a:cubicBezTo>
                    <a:pt x="927" y="3639"/>
                    <a:pt x="925" y="3640"/>
                    <a:pt x="923" y="3640"/>
                  </a:cubicBezTo>
                  <a:cubicBezTo>
                    <a:pt x="919" y="3640"/>
                    <a:pt x="912" y="3637"/>
                    <a:pt x="937" y="3623"/>
                  </a:cubicBezTo>
                  <a:cubicBezTo>
                    <a:pt x="991" y="3588"/>
                    <a:pt x="1125" y="3498"/>
                    <a:pt x="1415" y="3307"/>
                  </a:cubicBezTo>
                  <a:lnTo>
                    <a:pt x="1415" y="3307"/>
                  </a:lnTo>
                  <a:cubicBezTo>
                    <a:pt x="988" y="3582"/>
                    <a:pt x="890" y="3641"/>
                    <a:pt x="886" y="3641"/>
                  </a:cubicBezTo>
                  <a:cubicBezTo>
                    <a:pt x="884" y="3641"/>
                    <a:pt x="896" y="3633"/>
                    <a:pt x="909" y="3625"/>
                  </a:cubicBezTo>
                  <a:cubicBezTo>
                    <a:pt x="1291" y="3370"/>
                    <a:pt x="1362" y="3289"/>
                    <a:pt x="1608" y="3115"/>
                  </a:cubicBezTo>
                  <a:cubicBezTo>
                    <a:pt x="1900" y="2910"/>
                    <a:pt x="2161" y="2726"/>
                    <a:pt x="2346" y="2578"/>
                  </a:cubicBezTo>
                  <a:cubicBezTo>
                    <a:pt x="2367" y="2564"/>
                    <a:pt x="2473" y="2490"/>
                    <a:pt x="2483" y="2484"/>
                  </a:cubicBezTo>
                  <a:cubicBezTo>
                    <a:pt x="2517" y="2465"/>
                    <a:pt x="2526" y="2465"/>
                    <a:pt x="2534" y="2464"/>
                  </a:cubicBezTo>
                  <a:close/>
                  <a:moveTo>
                    <a:pt x="807" y="3560"/>
                  </a:moveTo>
                  <a:cubicBezTo>
                    <a:pt x="784" y="3581"/>
                    <a:pt x="763" y="3599"/>
                    <a:pt x="746" y="3614"/>
                  </a:cubicBezTo>
                  <a:lnTo>
                    <a:pt x="746" y="3614"/>
                  </a:lnTo>
                  <a:cubicBezTo>
                    <a:pt x="729" y="3625"/>
                    <a:pt x="711" y="3636"/>
                    <a:pt x="694" y="3647"/>
                  </a:cubicBezTo>
                  <a:lnTo>
                    <a:pt x="807" y="3560"/>
                  </a:lnTo>
                  <a:close/>
                  <a:moveTo>
                    <a:pt x="2573" y="3682"/>
                  </a:moveTo>
                  <a:lnTo>
                    <a:pt x="2573" y="3682"/>
                  </a:lnTo>
                  <a:cubicBezTo>
                    <a:pt x="2596" y="3683"/>
                    <a:pt x="2624" y="3685"/>
                    <a:pt x="2649" y="3686"/>
                  </a:cubicBezTo>
                  <a:cubicBezTo>
                    <a:pt x="2668" y="3691"/>
                    <a:pt x="2708" y="3700"/>
                    <a:pt x="2704" y="3700"/>
                  </a:cubicBezTo>
                  <a:cubicBezTo>
                    <a:pt x="2687" y="3700"/>
                    <a:pt x="2658" y="3698"/>
                    <a:pt x="2632" y="3697"/>
                  </a:cubicBezTo>
                  <a:cubicBezTo>
                    <a:pt x="2614" y="3692"/>
                    <a:pt x="2595" y="3688"/>
                    <a:pt x="2573" y="3682"/>
                  </a:cubicBezTo>
                  <a:close/>
                  <a:moveTo>
                    <a:pt x="714" y="3643"/>
                  </a:moveTo>
                  <a:lnTo>
                    <a:pt x="714" y="3643"/>
                  </a:lnTo>
                  <a:cubicBezTo>
                    <a:pt x="704" y="3651"/>
                    <a:pt x="696" y="3659"/>
                    <a:pt x="688" y="3666"/>
                  </a:cubicBezTo>
                  <a:cubicBezTo>
                    <a:pt x="673" y="3676"/>
                    <a:pt x="663" y="3685"/>
                    <a:pt x="654" y="3692"/>
                  </a:cubicBezTo>
                  <a:cubicBezTo>
                    <a:pt x="651" y="3698"/>
                    <a:pt x="663" y="3700"/>
                    <a:pt x="665" y="3702"/>
                  </a:cubicBezTo>
                  <a:cubicBezTo>
                    <a:pt x="684" y="3705"/>
                    <a:pt x="690" y="3707"/>
                    <a:pt x="694" y="3707"/>
                  </a:cubicBezTo>
                  <a:cubicBezTo>
                    <a:pt x="701" y="3711"/>
                    <a:pt x="729" y="3719"/>
                    <a:pt x="718" y="3719"/>
                  </a:cubicBezTo>
                  <a:cubicBezTo>
                    <a:pt x="717" y="3719"/>
                    <a:pt x="716" y="3719"/>
                    <a:pt x="715" y="3719"/>
                  </a:cubicBezTo>
                  <a:cubicBezTo>
                    <a:pt x="692" y="3716"/>
                    <a:pt x="669" y="3713"/>
                    <a:pt x="638" y="3708"/>
                  </a:cubicBezTo>
                  <a:cubicBezTo>
                    <a:pt x="635" y="3705"/>
                    <a:pt x="631" y="3702"/>
                    <a:pt x="631" y="3700"/>
                  </a:cubicBezTo>
                  <a:lnTo>
                    <a:pt x="656" y="3680"/>
                  </a:lnTo>
                  <a:lnTo>
                    <a:pt x="709" y="3644"/>
                  </a:lnTo>
                  <a:lnTo>
                    <a:pt x="714" y="3643"/>
                  </a:lnTo>
                  <a:close/>
                  <a:moveTo>
                    <a:pt x="5398" y="0"/>
                  </a:moveTo>
                  <a:cubicBezTo>
                    <a:pt x="5361" y="0"/>
                    <a:pt x="5332" y="27"/>
                    <a:pt x="5308" y="46"/>
                  </a:cubicBezTo>
                  <a:cubicBezTo>
                    <a:pt x="5277" y="69"/>
                    <a:pt x="5255" y="85"/>
                    <a:pt x="5252" y="86"/>
                  </a:cubicBezTo>
                  <a:cubicBezTo>
                    <a:pt x="5030" y="226"/>
                    <a:pt x="4831" y="376"/>
                    <a:pt x="4707" y="470"/>
                  </a:cubicBezTo>
                  <a:cubicBezTo>
                    <a:pt x="4609" y="545"/>
                    <a:pt x="4418" y="663"/>
                    <a:pt x="4263" y="770"/>
                  </a:cubicBezTo>
                  <a:cubicBezTo>
                    <a:pt x="4028" y="935"/>
                    <a:pt x="3753" y="1125"/>
                    <a:pt x="3725" y="1182"/>
                  </a:cubicBezTo>
                  <a:cubicBezTo>
                    <a:pt x="3714" y="1204"/>
                    <a:pt x="3497" y="1371"/>
                    <a:pt x="3485" y="1393"/>
                  </a:cubicBezTo>
                  <a:cubicBezTo>
                    <a:pt x="3484" y="1394"/>
                    <a:pt x="3485" y="1394"/>
                    <a:pt x="3486" y="1394"/>
                  </a:cubicBezTo>
                  <a:cubicBezTo>
                    <a:pt x="3514" y="1394"/>
                    <a:pt x="4061" y="1043"/>
                    <a:pt x="4190" y="940"/>
                  </a:cubicBezTo>
                  <a:cubicBezTo>
                    <a:pt x="4357" y="806"/>
                    <a:pt x="4547" y="672"/>
                    <a:pt x="4737" y="541"/>
                  </a:cubicBezTo>
                  <a:cubicBezTo>
                    <a:pt x="4853" y="461"/>
                    <a:pt x="4968" y="380"/>
                    <a:pt x="5080" y="302"/>
                  </a:cubicBezTo>
                  <a:cubicBezTo>
                    <a:pt x="5150" y="251"/>
                    <a:pt x="5219" y="202"/>
                    <a:pt x="5289" y="154"/>
                  </a:cubicBezTo>
                  <a:lnTo>
                    <a:pt x="5389" y="80"/>
                  </a:lnTo>
                  <a:cubicBezTo>
                    <a:pt x="5428" y="82"/>
                    <a:pt x="5470" y="92"/>
                    <a:pt x="5508" y="98"/>
                  </a:cubicBezTo>
                  <a:cubicBezTo>
                    <a:pt x="5595" y="116"/>
                    <a:pt x="5834" y="166"/>
                    <a:pt x="6001" y="201"/>
                  </a:cubicBezTo>
                  <a:cubicBezTo>
                    <a:pt x="5934" y="197"/>
                    <a:pt x="5876" y="197"/>
                    <a:pt x="5743" y="174"/>
                  </a:cubicBezTo>
                  <a:cubicBezTo>
                    <a:pt x="5667" y="161"/>
                    <a:pt x="5589" y="148"/>
                    <a:pt x="5511" y="135"/>
                  </a:cubicBezTo>
                  <a:cubicBezTo>
                    <a:pt x="5476" y="131"/>
                    <a:pt x="5441" y="119"/>
                    <a:pt x="5408" y="119"/>
                  </a:cubicBezTo>
                  <a:cubicBezTo>
                    <a:pt x="5403" y="119"/>
                    <a:pt x="5398" y="119"/>
                    <a:pt x="5393" y="120"/>
                  </a:cubicBezTo>
                  <a:lnTo>
                    <a:pt x="5296" y="192"/>
                  </a:lnTo>
                  <a:cubicBezTo>
                    <a:pt x="5168" y="286"/>
                    <a:pt x="5038" y="382"/>
                    <a:pt x="4909" y="478"/>
                  </a:cubicBezTo>
                  <a:cubicBezTo>
                    <a:pt x="4731" y="610"/>
                    <a:pt x="4549" y="742"/>
                    <a:pt x="4368" y="864"/>
                  </a:cubicBezTo>
                  <a:cubicBezTo>
                    <a:pt x="4094" y="1047"/>
                    <a:pt x="3956" y="1147"/>
                    <a:pt x="3864" y="1232"/>
                  </a:cubicBezTo>
                  <a:cubicBezTo>
                    <a:pt x="3710" y="1374"/>
                    <a:pt x="3142" y="1756"/>
                    <a:pt x="3111" y="1822"/>
                  </a:cubicBezTo>
                  <a:cubicBezTo>
                    <a:pt x="3054" y="1856"/>
                    <a:pt x="2992" y="1896"/>
                    <a:pt x="2926" y="1940"/>
                  </a:cubicBezTo>
                  <a:cubicBezTo>
                    <a:pt x="2835" y="2003"/>
                    <a:pt x="2737" y="2069"/>
                    <a:pt x="2637" y="2137"/>
                  </a:cubicBezTo>
                  <a:cubicBezTo>
                    <a:pt x="2437" y="2274"/>
                    <a:pt x="2230" y="2415"/>
                    <a:pt x="2046" y="2542"/>
                  </a:cubicBezTo>
                  <a:cubicBezTo>
                    <a:pt x="1874" y="2656"/>
                    <a:pt x="1768" y="2709"/>
                    <a:pt x="1597" y="2817"/>
                  </a:cubicBezTo>
                  <a:cubicBezTo>
                    <a:pt x="1429" y="2923"/>
                    <a:pt x="1347" y="2975"/>
                    <a:pt x="1341" y="2975"/>
                  </a:cubicBezTo>
                  <a:cubicBezTo>
                    <a:pt x="1336" y="2975"/>
                    <a:pt x="1409" y="2921"/>
                    <a:pt x="1549" y="2817"/>
                  </a:cubicBezTo>
                  <a:cubicBezTo>
                    <a:pt x="1761" y="2656"/>
                    <a:pt x="1850" y="2565"/>
                    <a:pt x="2087" y="2399"/>
                  </a:cubicBezTo>
                  <a:cubicBezTo>
                    <a:pt x="2442" y="2151"/>
                    <a:pt x="2536" y="2079"/>
                    <a:pt x="2522" y="2079"/>
                  </a:cubicBezTo>
                  <a:cubicBezTo>
                    <a:pt x="2508" y="2079"/>
                    <a:pt x="2377" y="2158"/>
                    <a:pt x="2303" y="2197"/>
                  </a:cubicBezTo>
                  <a:cubicBezTo>
                    <a:pt x="2221" y="2246"/>
                    <a:pt x="2095" y="2321"/>
                    <a:pt x="1989" y="2383"/>
                  </a:cubicBezTo>
                  <a:cubicBezTo>
                    <a:pt x="1862" y="2477"/>
                    <a:pt x="1638" y="2637"/>
                    <a:pt x="1634" y="2649"/>
                  </a:cubicBezTo>
                  <a:cubicBezTo>
                    <a:pt x="1603" y="2720"/>
                    <a:pt x="1313" y="2877"/>
                    <a:pt x="1134" y="2996"/>
                  </a:cubicBezTo>
                  <a:cubicBezTo>
                    <a:pt x="1051" y="3048"/>
                    <a:pt x="990" y="3086"/>
                    <a:pt x="897" y="3146"/>
                  </a:cubicBezTo>
                  <a:cubicBezTo>
                    <a:pt x="800" y="3255"/>
                    <a:pt x="422" y="3527"/>
                    <a:pt x="1" y="3854"/>
                  </a:cubicBezTo>
                  <a:cubicBezTo>
                    <a:pt x="17" y="3857"/>
                    <a:pt x="38" y="3858"/>
                    <a:pt x="58" y="3861"/>
                  </a:cubicBezTo>
                  <a:cubicBezTo>
                    <a:pt x="329" y="3895"/>
                    <a:pt x="436" y="3883"/>
                    <a:pt x="885" y="3967"/>
                  </a:cubicBezTo>
                  <a:cubicBezTo>
                    <a:pt x="1069" y="4001"/>
                    <a:pt x="1100" y="4012"/>
                    <a:pt x="1060" y="4012"/>
                  </a:cubicBezTo>
                  <a:cubicBezTo>
                    <a:pt x="995" y="4012"/>
                    <a:pt x="745" y="3984"/>
                    <a:pt x="648" y="3975"/>
                  </a:cubicBezTo>
                  <a:cubicBezTo>
                    <a:pt x="527" y="3964"/>
                    <a:pt x="449" y="3959"/>
                    <a:pt x="400" y="3959"/>
                  </a:cubicBezTo>
                  <a:cubicBezTo>
                    <a:pt x="270" y="3959"/>
                    <a:pt x="332" y="3988"/>
                    <a:pt x="288" y="4001"/>
                  </a:cubicBezTo>
                  <a:cubicBezTo>
                    <a:pt x="267" y="4004"/>
                    <a:pt x="748" y="4086"/>
                    <a:pt x="1040" y="4132"/>
                  </a:cubicBezTo>
                  <a:cubicBezTo>
                    <a:pt x="1200" y="4157"/>
                    <a:pt x="1560" y="4200"/>
                    <a:pt x="1612" y="4200"/>
                  </a:cubicBezTo>
                  <a:cubicBezTo>
                    <a:pt x="1615" y="4200"/>
                    <a:pt x="1617" y="4200"/>
                    <a:pt x="1618" y="4200"/>
                  </a:cubicBezTo>
                  <a:cubicBezTo>
                    <a:pt x="1675" y="4189"/>
                    <a:pt x="1605" y="4159"/>
                    <a:pt x="1566" y="4132"/>
                  </a:cubicBezTo>
                  <a:cubicBezTo>
                    <a:pt x="1550" y="4123"/>
                    <a:pt x="1398" y="4089"/>
                    <a:pt x="1438" y="4089"/>
                  </a:cubicBezTo>
                  <a:cubicBezTo>
                    <a:pt x="1441" y="4089"/>
                    <a:pt x="1445" y="4089"/>
                    <a:pt x="1450" y="4089"/>
                  </a:cubicBezTo>
                  <a:cubicBezTo>
                    <a:pt x="1502" y="4093"/>
                    <a:pt x="1539" y="4095"/>
                    <a:pt x="1565" y="4095"/>
                  </a:cubicBezTo>
                  <a:cubicBezTo>
                    <a:pt x="1739" y="4095"/>
                    <a:pt x="1410" y="4018"/>
                    <a:pt x="1617" y="4018"/>
                  </a:cubicBezTo>
                  <a:cubicBezTo>
                    <a:pt x="1635" y="4018"/>
                    <a:pt x="1656" y="4019"/>
                    <a:pt x="1683" y="4020"/>
                  </a:cubicBezTo>
                  <a:cubicBezTo>
                    <a:pt x="1152" y="3954"/>
                    <a:pt x="828" y="3913"/>
                    <a:pt x="491" y="3870"/>
                  </a:cubicBezTo>
                  <a:cubicBezTo>
                    <a:pt x="363" y="3853"/>
                    <a:pt x="247" y="3836"/>
                    <a:pt x="144" y="3822"/>
                  </a:cubicBezTo>
                  <a:cubicBezTo>
                    <a:pt x="256" y="3726"/>
                    <a:pt x="434" y="3626"/>
                    <a:pt x="559" y="3549"/>
                  </a:cubicBezTo>
                  <a:cubicBezTo>
                    <a:pt x="625" y="3511"/>
                    <a:pt x="881" y="3344"/>
                    <a:pt x="941" y="3299"/>
                  </a:cubicBezTo>
                  <a:cubicBezTo>
                    <a:pt x="1091" y="3189"/>
                    <a:pt x="1200" y="3101"/>
                    <a:pt x="1382" y="2995"/>
                  </a:cubicBezTo>
                  <a:cubicBezTo>
                    <a:pt x="1565" y="2893"/>
                    <a:pt x="1718" y="2808"/>
                    <a:pt x="1868" y="2726"/>
                  </a:cubicBezTo>
                  <a:cubicBezTo>
                    <a:pt x="1869" y="2725"/>
                    <a:pt x="1869" y="2725"/>
                    <a:pt x="1869" y="2725"/>
                  </a:cubicBezTo>
                  <a:lnTo>
                    <a:pt x="1869" y="2725"/>
                  </a:lnTo>
                  <a:cubicBezTo>
                    <a:pt x="1872" y="2725"/>
                    <a:pt x="1759" y="2806"/>
                    <a:pt x="1724" y="2836"/>
                  </a:cubicBezTo>
                  <a:cubicBezTo>
                    <a:pt x="1505" y="3014"/>
                    <a:pt x="1306" y="3104"/>
                    <a:pt x="1046" y="3295"/>
                  </a:cubicBezTo>
                  <a:cubicBezTo>
                    <a:pt x="972" y="3349"/>
                    <a:pt x="950" y="3369"/>
                    <a:pt x="956" y="3369"/>
                  </a:cubicBezTo>
                  <a:cubicBezTo>
                    <a:pt x="972" y="3369"/>
                    <a:pt x="1169" y="3245"/>
                    <a:pt x="1180" y="3245"/>
                  </a:cubicBezTo>
                  <a:cubicBezTo>
                    <a:pt x="1185" y="3245"/>
                    <a:pt x="1162" y="3264"/>
                    <a:pt x="1091" y="3314"/>
                  </a:cubicBezTo>
                  <a:cubicBezTo>
                    <a:pt x="971" y="3401"/>
                    <a:pt x="863" y="3479"/>
                    <a:pt x="765" y="3551"/>
                  </a:cubicBezTo>
                  <a:cubicBezTo>
                    <a:pt x="717" y="3585"/>
                    <a:pt x="673" y="3619"/>
                    <a:pt x="631" y="3650"/>
                  </a:cubicBezTo>
                  <a:lnTo>
                    <a:pt x="572" y="3695"/>
                  </a:lnTo>
                  <a:cubicBezTo>
                    <a:pt x="551" y="3710"/>
                    <a:pt x="528" y="3725"/>
                    <a:pt x="545" y="3730"/>
                  </a:cubicBezTo>
                  <a:cubicBezTo>
                    <a:pt x="959" y="3772"/>
                    <a:pt x="1278" y="3804"/>
                    <a:pt x="1680" y="3844"/>
                  </a:cubicBezTo>
                  <a:cubicBezTo>
                    <a:pt x="1781" y="3855"/>
                    <a:pt x="1839" y="3861"/>
                    <a:pt x="1855" y="3861"/>
                  </a:cubicBezTo>
                  <a:cubicBezTo>
                    <a:pt x="1883" y="3861"/>
                    <a:pt x="1790" y="3844"/>
                    <a:pt x="1591" y="3813"/>
                  </a:cubicBezTo>
                  <a:cubicBezTo>
                    <a:pt x="1406" y="3783"/>
                    <a:pt x="1099" y="3744"/>
                    <a:pt x="1179" y="3736"/>
                  </a:cubicBezTo>
                  <a:cubicBezTo>
                    <a:pt x="1180" y="3736"/>
                    <a:pt x="1182" y="3736"/>
                    <a:pt x="1184" y="3736"/>
                  </a:cubicBezTo>
                  <a:cubicBezTo>
                    <a:pt x="1219" y="3736"/>
                    <a:pt x="1408" y="3761"/>
                    <a:pt x="1519" y="3775"/>
                  </a:cubicBezTo>
                  <a:cubicBezTo>
                    <a:pt x="1709" y="3796"/>
                    <a:pt x="1924" y="3823"/>
                    <a:pt x="1984" y="3823"/>
                  </a:cubicBezTo>
                  <a:cubicBezTo>
                    <a:pt x="2025" y="3823"/>
                    <a:pt x="1994" y="3810"/>
                    <a:pt x="1834" y="3775"/>
                  </a:cubicBezTo>
                  <a:cubicBezTo>
                    <a:pt x="1786" y="3764"/>
                    <a:pt x="1847" y="3764"/>
                    <a:pt x="1859" y="3760"/>
                  </a:cubicBezTo>
                  <a:cubicBezTo>
                    <a:pt x="2395" y="3848"/>
                    <a:pt x="2306" y="3791"/>
                    <a:pt x="2798" y="3867"/>
                  </a:cubicBezTo>
                  <a:lnTo>
                    <a:pt x="2749" y="3914"/>
                  </a:lnTo>
                  <a:cubicBezTo>
                    <a:pt x="2985" y="3945"/>
                    <a:pt x="3308" y="3984"/>
                    <a:pt x="3411" y="4007"/>
                  </a:cubicBezTo>
                  <a:cubicBezTo>
                    <a:pt x="3577" y="4044"/>
                    <a:pt x="3642" y="4053"/>
                    <a:pt x="3672" y="4053"/>
                  </a:cubicBezTo>
                  <a:cubicBezTo>
                    <a:pt x="3701" y="4053"/>
                    <a:pt x="3698" y="4045"/>
                    <a:pt x="3724" y="4045"/>
                  </a:cubicBezTo>
                  <a:cubicBezTo>
                    <a:pt x="3745" y="4045"/>
                    <a:pt x="3786" y="4050"/>
                    <a:pt x="3882" y="4072"/>
                  </a:cubicBezTo>
                  <a:cubicBezTo>
                    <a:pt x="3798" y="4042"/>
                    <a:pt x="3776" y="4025"/>
                    <a:pt x="3439" y="3970"/>
                  </a:cubicBezTo>
                  <a:cubicBezTo>
                    <a:pt x="3167" y="3926"/>
                    <a:pt x="3013" y="3886"/>
                    <a:pt x="3054" y="3870"/>
                  </a:cubicBezTo>
                  <a:cubicBezTo>
                    <a:pt x="3063" y="3867"/>
                    <a:pt x="3074" y="3865"/>
                    <a:pt x="3088" y="3865"/>
                  </a:cubicBezTo>
                  <a:cubicBezTo>
                    <a:pt x="3164" y="3865"/>
                    <a:pt x="3308" y="3913"/>
                    <a:pt x="3410" y="3929"/>
                  </a:cubicBezTo>
                  <a:cubicBezTo>
                    <a:pt x="3661" y="3970"/>
                    <a:pt x="3910" y="4011"/>
                    <a:pt x="4160" y="4053"/>
                  </a:cubicBezTo>
                  <a:cubicBezTo>
                    <a:pt x="4250" y="4068"/>
                    <a:pt x="4294" y="4073"/>
                    <a:pt x="4314" y="4073"/>
                  </a:cubicBezTo>
                  <a:cubicBezTo>
                    <a:pt x="4347" y="4073"/>
                    <a:pt x="4309" y="4058"/>
                    <a:pt x="4310" y="4051"/>
                  </a:cubicBezTo>
                  <a:cubicBezTo>
                    <a:pt x="4313" y="4042"/>
                    <a:pt x="4407" y="4041"/>
                    <a:pt x="4150" y="3995"/>
                  </a:cubicBezTo>
                  <a:cubicBezTo>
                    <a:pt x="3622" y="3903"/>
                    <a:pt x="3725" y="3900"/>
                    <a:pt x="3695" y="3875"/>
                  </a:cubicBezTo>
                  <a:cubicBezTo>
                    <a:pt x="3678" y="3858"/>
                    <a:pt x="3614" y="3838"/>
                    <a:pt x="3513" y="3814"/>
                  </a:cubicBezTo>
                  <a:cubicBezTo>
                    <a:pt x="3423" y="3792"/>
                    <a:pt x="3300" y="3769"/>
                    <a:pt x="3141" y="3742"/>
                  </a:cubicBezTo>
                  <a:cubicBezTo>
                    <a:pt x="3020" y="3725"/>
                    <a:pt x="2846" y="3698"/>
                    <a:pt x="2795" y="3691"/>
                  </a:cubicBezTo>
                  <a:cubicBezTo>
                    <a:pt x="2618" y="3648"/>
                    <a:pt x="2492" y="3633"/>
                    <a:pt x="2331" y="3619"/>
                  </a:cubicBezTo>
                  <a:cubicBezTo>
                    <a:pt x="2323" y="3617"/>
                    <a:pt x="2227" y="3598"/>
                    <a:pt x="2223" y="3597"/>
                  </a:cubicBezTo>
                  <a:cubicBezTo>
                    <a:pt x="2271" y="3582"/>
                    <a:pt x="2200" y="3573"/>
                    <a:pt x="1965" y="3548"/>
                  </a:cubicBezTo>
                  <a:cubicBezTo>
                    <a:pt x="1855" y="3535"/>
                    <a:pt x="1708" y="3517"/>
                    <a:pt x="1562" y="3499"/>
                  </a:cubicBezTo>
                  <a:cubicBezTo>
                    <a:pt x="1556" y="3498"/>
                    <a:pt x="1541" y="3499"/>
                    <a:pt x="1543" y="3495"/>
                  </a:cubicBezTo>
                  <a:lnTo>
                    <a:pt x="1561" y="3483"/>
                  </a:lnTo>
                  <a:lnTo>
                    <a:pt x="1596" y="3458"/>
                  </a:lnTo>
                  <a:lnTo>
                    <a:pt x="1663" y="3408"/>
                  </a:lnTo>
                  <a:cubicBezTo>
                    <a:pt x="1728" y="3361"/>
                    <a:pt x="1789" y="3316"/>
                    <a:pt x="1850" y="3270"/>
                  </a:cubicBezTo>
                  <a:lnTo>
                    <a:pt x="1850" y="3270"/>
                  </a:lnTo>
                  <a:cubicBezTo>
                    <a:pt x="1784" y="3310"/>
                    <a:pt x="1727" y="3344"/>
                    <a:pt x="1650" y="3389"/>
                  </a:cubicBezTo>
                  <a:cubicBezTo>
                    <a:pt x="1616" y="3413"/>
                    <a:pt x="1581" y="3435"/>
                    <a:pt x="1546" y="3458"/>
                  </a:cubicBezTo>
                  <a:lnTo>
                    <a:pt x="1494" y="3492"/>
                  </a:lnTo>
                  <a:cubicBezTo>
                    <a:pt x="1478" y="3504"/>
                    <a:pt x="1446" y="3519"/>
                    <a:pt x="1481" y="3519"/>
                  </a:cubicBezTo>
                  <a:cubicBezTo>
                    <a:pt x="1687" y="3552"/>
                    <a:pt x="1878" y="3585"/>
                    <a:pt x="1906" y="3610"/>
                  </a:cubicBezTo>
                  <a:cubicBezTo>
                    <a:pt x="2243" y="3651"/>
                    <a:pt x="2635" y="3723"/>
                    <a:pt x="2805" y="3772"/>
                  </a:cubicBezTo>
                  <a:cubicBezTo>
                    <a:pt x="2823" y="3777"/>
                    <a:pt x="2825" y="3781"/>
                    <a:pt x="2811" y="3781"/>
                  </a:cubicBezTo>
                  <a:cubicBezTo>
                    <a:pt x="2809" y="3781"/>
                    <a:pt x="2807" y="3781"/>
                    <a:pt x="2804" y="3780"/>
                  </a:cubicBezTo>
                  <a:cubicBezTo>
                    <a:pt x="2764" y="3778"/>
                    <a:pt x="2730" y="3778"/>
                    <a:pt x="2700" y="3778"/>
                  </a:cubicBezTo>
                  <a:cubicBezTo>
                    <a:pt x="2646" y="3778"/>
                    <a:pt x="2602" y="3780"/>
                    <a:pt x="2547" y="3780"/>
                  </a:cubicBezTo>
                  <a:cubicBezTo>
                    <a:pt x="2458" y="3780"/>
                    <a:pt x="2341" y="3774"/>
                    <a:pt x="2105" y="3745"/>
                  </a:cubicBezTo>
                  <a:cubicBezTo>
                    <a:pt x="1852" y="3714"/>
                    <a:pt x="1631" y="3689"/>
                    <a:pt x="1500" y="3686"/>
                  </a:cubicBezTo>
                  <a:cubicBezTo>
                    <a:pt x="1460" y="3686"/>
                    <a:pt x="1263" y="3666"/>
                    <a:pt x="1243" y="3661"/>
                  </a:cubicBezTo>
                  <a:cubicBezTo>
                    <a:pt x="1171" y="3647"/>
                    <a:pt x="1093" y="3630"/>
                    <a:pt x="1040" y="3619"/>
                  </a:cubicBezTo>
                  <a:cubicBezTo>
                    <a:pt x="1018" y="3616"/>
                    <a:pt x="1034" y="3605"/>
                    <a:pt x="1053" y="3597"/>
                  </a:cubicBezTo>
                  <a:cubicBezTo>
                    <a:pt x="1068" y="3588"/>
                    <a:pt x="1081" y="3580"/>
                    <a:pt x="1091" y="3574"/>
                  </a:cubicBezTo>
                  <a:cubicBezTo>
                    <a:pt x="1136" y="3550"/>
                    <a:pt x="1152" y="3546"/>
                    <a:pt x="1164" y="3546"/>
                  </a:cubicBezTo>
                  <a:cubicBezTo>
                    <a:pt x="1169" y="3546"/>
                    <a:pt x="1174" y="3547"/>
                    <a:pt x="1179" y="3547"/>
                  </a:cubicBezTo>
                  <a:cubicBezTo>
                    <a:pt x="1221" y="3545"/>
                    <a:pt x="1422" y="3421"/>
                    <a:pt x="1668" y="3254"/>
                  </a:cubicBezTo>
                  <a:cubicBezTo>
                    <a:pt x="1811" y="3157"/>
                    <a:pt x="1967" y="3039"/>
                    <a:pt x="2075" y="2955"/>
                  </a:cubicBezTo>
                  <a:cubicBezTo>
                    <a:pt x="2133" y="2910"/>
                    <a:pt x="2105" y="2915"/>
                    <a:pt x="2098" y="2910"/>
                  </a:cubicBezTo>
                  <a:cubicBezTo>
                    <a:pt x="2096" y="2909"/>
                    <a:pt x="2094" y="2908"/>
                    <a:pt x="2091" y="2908"/>
                  </a:cubicBezTo>
                  <a:cubicBezTo>
                    <a:pt x="2079" y="2908"/>
                    <a:pt x="2050" y="2919"/>
                    <a:pt x="1921" y="2995"/>
                  </a:cubicBezTo>
                  <a:lnTo>
                    <a:pt x="1921" y="2995"/>
                  </a:lnTo>
                  <a:cubicBezTo>
                    <a:pt x="1953" y="2968"/>
                    <a:pt x="1971" y="2950"/>
                    <a:pt x="1963" y="2950"/>
                  </a:cubicBezTo>
                  <a:cubicBezTo>
                    <a:pt x="1957" y="2950"/>
                    <a:pt x="1939" y="2958"/>
                    <a:pt x="1904" y="2977"/>
                  </a:cubicBezTo>
                  <a:lnTo>
                    <a:pt x="1904" y="2977"/>
                  </a:lnTo>
                  <a:cubicBezTo>
                    <a:pt x="2304" y="2705"/>
                    <a:pt x="2438" y="2606"/>
                    <a:pt x="2580" y="2502"/>
                  </a:cubicBezTo>
                  <a:cubicBezTo>
                    <a:pt x="2779" y="2399"/>
                    <a:pt x="3064" y="2150"/>
                    <a:pt x="3247" y="2046"/>
                  </a:cubicBezTo>
                  <a:cubicBezTo>
                    <a:pt x="3267" y="2034"/>
                    <a:pt x="3439" y="1908"/>
                    <a:pt x="3522" y="1846"/>
                  </a:cubicBezTo>
                  <a:cubicBezTo>
                    <a:pt x="3735" y="1684"/>
                    <a:pt x="3617" y="1743"/>
                    <a:pt x="3694" y="1675"/>
                  </a:cubicBezTo>
                  <a:cubicBezTo>
                    <a:pt x="3767" y="1609"/>
                    <a:pt x="4000" y="1438"/>
                    <a:pt x="4125" y="1338"/>
                  </a:cubicBezTo>
                  <a:cubicBezTo>
                    <a:pt x="4182" y="1291"/>
                    <a:pt x="4162" y="1291"/>
                    <a:pt x="4157" y="1284"/>
                  </a:cubicBezTo>
                  <a:cubicBezTo>
                    <a:pt x="4145" y="1257"/>
                    <a:pt x="4127" y="1235"/>
                    <a:pt x="4104" y="1203"/>
                  </a:cubicBezTo>
                  <a:lnTo>
                    <a:pt x="4104" y="1203"/>
                  </a:lnTo>
                  <a:cubicBezTo>
                    <a:pt x="4101" y="1205"/>
                    <a:pt x="4099" y="1208"/>
                    <a:pt x="4095" y="1210"/>
                  </a:cubicBezTo>
                  <a:cubicBezTo>
                    <a:pt x="4056" y="1243"/>
                    <a:pt x="3913" y="1344"/>
                    <a:pt x="3860" y="1378"/>
                  </a:cubicBezTo>
                  <a:cubicBezTo>
                    <a:pt x="3799" y="1417"/>
                    <a:pt x="3758" y="1435"/>
                    <a:pt x="3741" y="1435"/>
                  </a:cubicBezTo>
                  <a:cubicBezTo>
                    <a:pt x="3720" y="1435"/>
                    <a:pt x="3739" y="1404"/>
                    <a:pt x="3809" y="1349"/>
                  </a:cubicBezTo>
                  <a:cubicBezTo>
                    <a:pt x="3841" y="1322"/>
                    <a:pt x="4009" y="1206"/>
                    <a:pt x="4020" y="1201"/>
                  </a:cubicBezTo>
                  <a:cubicBezTo>
                    <a:pt x="4046" y="1190"/>
                    <a:pt x="4061" y="1186"/>
                    <a:pt x="4072" y="1186"/>
                  </a:cubicBezTo>
                  <a:cubicBezTo>
                    <a:pt x="4082" y="1186"/>
                    <a:pt x="4089" y="1189"/>
                    <a:pt x="4097" y="1194"/>
                  </a:cubicBezTo>
                  <a:cubicBezTo>
                    <a:pt x="4371" y="1023"/>
                    <a:pt x="4715" y="822"/>
                    <a:pt x="4847" y="667"/>
                  </a:cubicBezTo>
                  <a:cubicBezTo>
                    <a:pt x="4853" y="661"/>
                    <a:pt x="4905" y="625"/>
                    <a:pt x="4968" y="578"/>
                  </a:cubicBezTo>
                  <a:cubicBezTo>
                    <a:pt x="5053" y="517"/>
                    <a:pt x="5150" y="448"/>
                    <a:pt x="5212" y="405"/>
                  </a:cubicBezTo>
                  <a:cubicBezTo>
                    <a:pt x="5305" y="342"/>
                    <a:pt x="5402" y="285"/>
                    <a:pt x="5413" y="285"/>
                  </a:cubicBezTo>
                  <a:cubicBezTo>
                    <a:pt x="5413" y="285"/>
                    <a:pt x="5414" y="285"/>
                    <a:pt x="5414" y="285"/>
                  </a:cubicBezTo>
                  <a:cubicBezTo>
                    <a:pt x="5433" y="289"/>
                    <a:pt x="5411" y="322"/>
                    <a:pt x="5324" y="397"/>
                  </a:cubicBezTo>
                  <a:cubicBezTo>
                    <a:pt x="5249" y="464"/>
                    <a:pt x="5062" y="608"/>
                    <a:pt x="4894" y="734"/>
                  </a:cubicBezTo>
                  <a:cubicBezTo>
                    <a:pt x="4797" y="807"/>
                    <a:pt x="4740" y="859"/>
                    <a:pt x="4657" y="925"/>
                  </a:cubicBezTo>
                  <a:cubicBezTo>
                    <a:pt x="4575" y="991"/>
                    <a:pt x="4544" y="1017"/>
                    <a:pt x="4548" y="1017"/>
                  </a:cubicBezTo>
                  <a:cubicBezTo>
                    <a:pt x="4554" y="1017"/>
                    <a:pt x="4643" y="956"/>
                    <a:pt x="4759" y="881"/>
                  </a:cubicBezTo>
                  <a:cubicBezTo>
                    <a:pt x="4899" y="788"/>
                    <a:pt x="4896" y="825"/>
                    <a:pt x="4966" y="801"/>
                  </a:cubicBezTo>
                  <a:cubicBezTo>
                    <a:pt x="5011" y="762"/>
                    <a:pt x="5049" y="731"/>
                    <a:pt x="5056" y="720"/>
                  </a:cubicBezTo>
                  <a:cubicBezTo>
                    <a:pt x="5078" y="686"/>
                    <a:pt x="5093" y="669"/>
                    <a:pt x="5152" y="625"/>
                  </a:cubicBezTo>
                  <a:cubicBezTo>
                    <a:pt x="5181" y="603"/>
                    <a:pt x="5221" y="575"/>
                    <a:pt x="5280" y="533"/>
                  </a:cubicBezTo>
                  <a:cubicBezTo>
                    <a:pt x="5308" y="513"/>
                    <a:pt x="5342" y="491"/>
                    <a:pt x="5381" y="463"/>
                  </a:cubicBezTo>
                  <a:cubicBezTo>
                    <a:pt x="5412" y="444"/>
                    <a:pt x="5443" y="411"/>
                    <a:pt x="5485" y="411"/>
                  </a:cubicBezTo>
                  <a:cubicBezTo>
                    <a:pt x="5498" y="411"/>
                    <a:pt x="5512" y="414"/>
                    <a:pt x="5527" y="422"/>
                  </a:cubicBezTo>
                  <a:cubicBezTo>
                    <a:pt x="5630" y="442"/>
                    <a:pt x="5823" y="479"/>
                    <a:pt x="5846" y="483"/>
                  </a:cubicBezTo>
                  <a:cubicBezTo>
                    <a:pt x="5876" y="486"/>
                    <a:pt x="5905" y="488"/>
                    <a:pt x="5925" y="488"/>
                  </a:cubicBezTo>
                  <a:cubicBezTo>
                    <a:pt x="5953" y="488"/>
                    <a:pt x="5964" y="485"/>
                    <a:pt x="5936" y="476"/>
                  </a:cubicBezTo>
                  <a:cubicBezTo>
                    <a:pt x="5774" y="427"/>
                    <a:pt x="5677" y="395"/>
                    <a:pt x="5764" y="395"/>
                  </a:cubicBezTo>
                  <a:cubicBezTo>
                    <a:pt x="5795" y="395"/>
                    <a:pt x="5850" y="399"/>
                    <a:pt x="5933" y="408"/>
                  </a:cubicBezTo>
                  <a:cubicBezTo>
                    <a:pt x="5955" y="410"/>
                    <a:pt x="5972" y="411"/>
                    <a:pt x="5985" y="411"/>
                  </a:cubicBezTo>
                  <a:cubicBezTo>
                    <a:pt x="6040" y="411"/>
                    <a:pt x="6029" y="396"/>
                    <a:pt x="5982" y="373"/>
                  </a:cubicBezTo>
                  <a:cubicBezTo>
                    <a:pt x="5929" y="347"/>
                    <a:pt x="5751" y="295"/>
                    <a:pt x="5586" y="252"/>
                  </a:cubicBezTo>
                  <a:cubicBezTo>
                    <a:pt x="5545" y="243"/>
                    <a:pt x="5521" y="232"/>
                    <a:pt x="5540" y="232"/>
                  </a:cubicBezTo>
                  <a:cubicBezTo>
                    <a:pt x="5543" y="232"/>
                    <a:pt x="5549" y="232"/>
                    <a:pt x="5556" y="233"/>
                  </a:cubicBezTo>
                  <a:cubicBezTo>
                    <a:pt x="5728" y="257"/>
                    <a:pt x="5819" y="264"/>
                    <a:pt x="5879" y="264"/>
                  </a:cubicBezTo>
                  <a:cubicBezTo>
                    <a:pt x="5953" y="264"/>
                    <a:pt x="5979" y="254"/>
                    <a:pt x="6051" y="254"/>
                  </a:cubicBezTo>
                  <a:cubicBezTo>
                    <a:pt x="6113" y="254"/>
                    <a:pt x="6210" y="261"/>
                    <a:pt x="6401" y="289"/>
                  </a:cubicBezTo>
                  <a:cubicBezTo>
                    <a:pt x="6407" y="290"/>
                    <a:pt x="6411" y="290"/>
                    <a:pt x="6415" y="290"/>
                  </a:cubicBezTo>
                  <a:cubicBezTo>
                    <a:pt x="6444" y="290"/>
                    <a:pt x="6384" y="264"/>
                    <a:pt x="6339" y="245"/>
                  </a:cubicBezTo>
                  <a:cubicBezTo>
                    <a:pt x="6311" y="235"/>
                    <a:pt x="6199" y="210"/>
                    <a:pt x="6133" y="191"/>
                  </a:cubicBezTo>
                  <a:cubicBezTo>
                    <a:pt x="6023" y="161"/>
                    <a:pt x="5970" y="145"/>
                    <a:pt x="5995" y="145"/>
                  </a:cubicBezTo>
                  <a:cubicBezTo>
                    <a:pt x="6020" y="145"/>
                    <a:pt x="6116" y="160"/>
                    <a:pt x="6302" y="192"/>
                  </a:cubicBezTo>
                  <a:cubicBezTo>
                    <a:pt x="6378" y="205"/>
                    <a:pt x="6430" y="212"/>
                    <a:pt x="6449" y="212"/>
                  </a:cubicBezTo>
                  <a:cubicBezTo>
                    <a:pt x="6482" y="212"/>
                    <a:pt x="6422" y="193"/>
                    <a:pt x="6224" y="154"/>
                  </a:cubicBezTo>
                  <a:cubicBezTo>
                    <a:pt x="6180" y="149"/>
                    <a:pt x="6139" y="145"/>
                    <a:pt x="6099" y="141"/>
                  </a:cubicBezTo>
                  <a:lnTo>
                    <a:pt x="6099" y="139"/>
                  </a:lnTo>
                  <a:cubicBezTo>
                    <a:pt x="6090" y="134"/>
                    <a:pt x="6061" y="124"/>
                    <a:pt x="6064" y="124"/>
                  </a:cubicBezTo>
                  <a:cubicBezTo>
                    <a:pt x="6065" y="124"/>
                    <a:pt x="6065" y="124"/>
                    <a:pt x="6067" y="124"/>
                  </a:cubicBezTo>
                  <a:cubicBezTo>
                    <a:pt x="6112" y="132"/>
                    <a:pt x="6171" y="141"/>
                    <a:pt x="6224" y="151"/>
                  </a:cubicBezTo>
                  <a:lnTo>
                    <a:pt x="6224" y="154"/>
                  </a:lnTo>
                  <a:cubicBezTo>
                    <a:pt x="6238" y="152"/>
                    <a:pt x="6251" y="152"/>
                    <a:pt x="6263" y="152"/>
                  </a:cubicBezTo>
                  <a:cubicBezTo>
                    <a:pt x="6276" y="152"/>
                    <a:pt x="6288" y="152"/>
                    <a:pt x="6299" y="152"/>
                  </a:cubicBezTo>
                  <a:lnTo>
                    <a:pt x="6427" y="152"/>
                  </a:lnTo>
                  <a:cubicBezTo>
                    <a:pt x="6301" y="126"/>
                    <a:pt x="6170" y="99"/>
                    <a:pt x="6054" y="76"/>
                  </a:cubicBezTo>
                  <a:cubicBezTo>
                    <a:pt x="5990" y="66"/>
                    <a:pt x="5921" y="54"/>
                    <a:pt x="5861" y="45"/>
                  </a:cubicBezTo>
                  <a:cubicBezTo>
                    <a:pt x="5793" y="36"/>
                    <a:pt x="5739" y="29"/>
                    <a:pt x="5709" y="26"/>
                  </a:cubicBezTo>
                  <a:cubicBezTo>
                    <a:pt x="5705" y="26"/>
                    <a:pt x="5702" y="25"/>
                    <a:pt x="5699" y="25"/>
                  </a:cubicBezTo>
                  <a:cubicBezTo>
                    <a:pt x="5664" y="25"/>
                    <a:pt x="5733" y="48"/>
                    <a:pt x="5694" y="48"/>
                  </a:cubicBezTo>
                  <a:cubicBezTo>
                    <a:pt x="5689" y="48"/>
                    <a:pt x="5683" y="47"/>
                    <a:pt x="5674" y="46"/>
                  </a:cubicBezTo>
                  <a:cubicBezTo>
                    <a:pt x="5640" y="41"/>
                    <a:pt x="5534" y="24"/>
                    <a:pt x="5433" y="8"/>
                  </a:cubicBezTo>
                  <a:cubicBezTo>
                    <a:pt x="5420" y="2"/>
                    <a:pt x="5409" y="0"/>
                    <a:pt x="539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47"/>
            <p:cNvSpPr/>
            <p:nvPr/>
          </p:nvSpPr>
          <p:spPr>
            <a:xfrm>
              <a:off x="2544650" y="4494325"/>
              <a:ext cx="135050" cy="36725"/>
            </a:xfrm>
            <a:custGeom>
              <a:rect b="b" l="l" r="r" t="t"/>
              <a:pathLst>
                <a:path extrusionOk="0" h="1469" w="5402">
                  <a:moveTo>
                    <a:pt x="2785" y="485"/>
                  </a:moveTo>
                  <a:lnTo>
                    <a:pt x="2785" y="485"/>
                  </a:lnTo>
                  <a:cubicBezTo>
                    <a:pt x="2813" y="488"/>
                    <a:pt x="2836" y="492"/>
                    <a:pt x="2859" y="495"/>
                  </a:cubicBezTo>
                  <a:cubicBezTo>
                    <a:pt x="2882" y="502"/>
                    <a:pt x="2909" y="513"/>
                    <a:pt x="2923" y="519"/>
                  </a:cubicBezTo>
                  <a:cubicBezTo>
                    <a:pt x="2924" y="519"/>
                    <a:pt x="2923" y="519"/>
                    <a:pt x="2923" y="519"/>
                  </a:cubicBezTo>
                  <a:cubicBezTo>
                    <a:pt x="2919" y="519"/>
                    <a:pt x="2879" y="511"/>
                    <a:pt x="2856" y="508"/>
                  </a:cubicBezTo>
                  <a:cubicBezTo>
                    <a:pt x="2832" y="499"/>
                    <a:pt x="2809" y="492"/>
                    <a:pt x="2785" y="485"/>
                  </a:cubicBezTo>
                  <a:close/>
                  <a:moveTo>
                    <a:pt x="1545" y="427"/>
                  </a:moveTo>
                  <a:cubicBezTo>
                    <a:pt x="2058" y="553"/>
                    <a:pt x="2336" y="627"/>
                    <a:pt x="2504" y="675"/>
                  </a:cubicBezTo>
                  <a:lnTo>
                    <a:pt x="2504" y="675"/>
                  </a:lnTo>
                  <a:cubicBezTo>
                    <a:pt x="2507" y="673"/>
                    <a:pt x="2512" y="671"/>
                    <a:pt x="2518" y="670"/>
                  </a:cubicBezTo>
                  <a:lnTo>
                    <a:pt x="2518" y="670"/>
                  </a:lnTo>
                  <a:cubicBezTo>
                    <a:pt x="2326" y="618"/>
                    <a:pt x="2022" y="542"/>
                    <a:pt x="1545" y="427"/>
                  </a:cubicBezTo>
                  <a:close/>
                  <a:moveTo>
                    <a:pt x="82" y="1"/>
                  </a:moveTo>
                  <a:lnTo>
                    <a:pt x="82" y="1"/>
                  </a:lnTo>
                  <a:cubicBezTo>
                    <a:pt x="78" y="1"/>
                    <a:pt x="132" y="20"/>
                    <a:pt x="153" y="23"/>
                  </a:cubicBezTo>
                  <a:cubicBezTo>
                    <a:pt x="594" y="108"/>
                    <a:pt x="459" y="104"/>
                    <a:pt x="438" y="114"/>
                  </a:cubicBezTo>
                  <a:cubicBezTo>
                    <a:pt x="407" y="129"/>
                    <a:pt x="313" y="127"/>
                    <a:pt x="1545" y="427"/>
                  </a:cubicBezTo>
                  <a:cubicBezTo>
                    <a:pt x="787" y="224"/>
                    <a:pt x="1103" y="266"/>
                    <a:pt x="712" y="145"/>
                  </a:cubicBezTo>
                  <a:cubicBezTo>
                    <a:pt x="691" y="138"/>
                    <a:pt x="698" y="135"/>
                    <a:pt x="720" y="135"/>
                  </a:cubicBezTo>
                  <a:cubicBezTo>
                    <a:pt x="750" y="135"/>
                    <a:pt x="807" y="140"/>
                    <a:pt x="858" y="146"/>
                  </a:cubicBezTo>
                  <a:cubicBezTo>
                    <a:pt x="1052" y="167"/>
                    <a:pt x="1111" y="201"/>
                    <a:pt x="1214" y="226"/>
                  </a:cubicBezTo>
                  <a:cubicBezTo>
                    <a:pt x="1325" y="254"/>
                    <a:pt x="1419" y="285"/>
                    <a:pt x="1484" y="285"/>
                  </a:cubicBezTo>
                  <a:cubicBezTo>
                    <a:pt x="1493" y="285"/>
                    <a:pt x="1502" y="284"/>
                    <a:pt x="1509" y="283"/>
                  </a:cubicBezTo>
                  <a:cubicBezTo>
                    <a:pt x="1510" y="283"/>
                    <a:pt x="1510" y="283"/>
                    <a:pt x="1511" y="283"/>
                  </a:cubicBezTo>
                  <a:cubicBezTo>
                    <a:pt x="1532" y="283"/>
                    <a:pt x="1693" y="312"/>
                    <a:pt x="1786" y="327"/>
                  </a:cubicBezTo>
                  <a:cubicBezTo>
                    <a:pt x="1829" y="344"/>
                    <a:pt x="1892" y="366"/>
                    <a:pt x="1902" y="376"/>
                  </a:cubicBezTo>
                  <a:cubicBezTo>
                    <a:pt x="1904" y="378"/>
                    <a:pt x="1899" y="378"/>
                    <a:pt x="1892" y="378"/>
                  </a:cubicBezTo>
                  <a:cubicBezTo>
                    <a:pt x="1872" y="378"/>
                    <a:pt x="1830" y="374"/>
                    <a:pt x="1808" y="374"/>
                  </a:cubicBezTo>
                  <a:cubicBezTo>
                    <a:pt x="1790" y="374"/>
                    <a:pt x="1772" y="374"/>
                    <a:pt x="1757" y="374"/>
                  </a:cubicBezTo>
                  <a:cubicBezTo>
                    <a:pt x="1570" y="374"/>
                    <a:pt x="1627" y="388"/>
                    <a:pt x="2333" y="554"/>
                  </a:cubicBezTo>
                  <a:cubicBezTo>
                    <a:pt x="2612" y="620"/>
                    <a:pt x="2821" y="681"/>
                    <a:pt x="2740" y="681"/>
                  </a:cubicBezTo>
                  <a:cubicBezTo>
                    <a:pt x="2729" y="681"/>
                    <a:pt x="2712" y="680"/>
                    <a:pt x="2689" y="677"/>
                  </a:cubicBezTo>
                  <a:cubicBezTo>
                    <a:pt x="2627" y="670"/>
                    <a:pt x="2584" y="667"/>
                    <a:pt x="2555" y="667"/>
                  </a:cubicBezTo>
                  <a:cubicBezTo>
                    <a:pt x="2539" y="667"/>
                    <a:pt x="2527" y="668"/>
                    <a:pt x="2518" y="670"/>
                  </a:cubicBezTo>
                  <a:lnTo>
                    <a:pt x="2518" y="670"/>
                  </a:lnTo>
                  <a:cubicBezTo>
                    <a:pt x="2590" y="689"/>
                    <a:pt x="2647" y="705"/>
                    <a:pt x="2691" y="719"/>
                  </a:cubicBezTo>
                  <a:cubicBezTo>
                    <a:pt x="2852" y="767"/>
                    <a:pt x="2851" y="777"/>
                    <a:pt x="2848" y="789"/>
                  </a:cubicBezTo>
                  <a:lnTo>
                    <a:pt x="2848" y="789"/>
                  </a:lnTo>
                  <a:cubicBezTo>
                    <a:pt x="2748" y="755"/>
                    <a:pt x="2702" y="732"/>
                    <a:pt x="2504" y="675"/>
                  </a:cubicBezTo>
                  <a:lnTo>
                    <a:pt x="2504" y="675"/>
                  </a:lnTo>
                  <a:cubicBezTo>
                    <a:pt x="2485" y="689"/>
                    <a:pt x="2530" y="716"/>
                    <a:pt x="2488" y="725"/>
                  </a:cubicBezTo>
                  <a:cubicBezTo>
                    <a:pt x="2463" y="730"/>
                    <a:pt x="2451" y="738"/>
                    <a:pt x="2433" y="744"/>
                  </a:cubicBezTo>
                  <a:cubicBezTo>
                    <a:pt x="2276" y="695"/>
                    <a:pt x="2316" y="688"/>
                    <a:pt x="2272" y="664"/>
                  </a:cubicBezTo>
                  <a:cubicBezTo>
                    <a:pt x="2236" y="644"/>
                    <a:pt x="2107" y="605"/>
                    <a:pt x="2014" y="576"/>
                  </a:cubicBezTo>
                  <a:cubicBezTo>
                    <a:pt x="2007" y="573"/>
                    <a:pt x="1967" y="566"/>
                    <a:pt x="1943" y="560"/>
                  </a:cubicBezTo>
                  <a:lnTo>
                    <a:pt x="1943" y="560"/>
                  </a:lnTo>
                  <a:cubicBezTo>
                    <a:pt x="1943" y="573"/>
                    <a:pt x="1932" y="583"/>
                    <a:pt x="1949" y="600"/>
                  </a:cubicBezTo>
                  <a:cubicBezTo>
                    <a:pt x="1961" y="610"/>
                    <a:pt x="2073" y="642"/>
                    <a:pt x="2039" y="642"/>
                  </a:cubicBezTo>
                  <a:cubicBezTo>
                    <a:pt x="1998" y="642"/>
                    <a:pt x="1846" y="622"/>
                    <a:pt x="1757" y="602"/>
                  </a:cubicBezTo>
                  <a:cubicBezTo>
                    <a:pt x="1306" y="507"/>
                    <a:pt x="781" y="417"/>
                    <a:pt x="425" y="313"/>
                  </a:cubicBezTo>
                  <a:cubicBezTo>
                    <a:pt x="397" y="304"/>
                    <a:pt x="247" y="273"/>
                    <a:pt x="219" y="270"/>
                  </a:cubicBezTo>
                  <a:cubicBezTo>
                    <a:pt x="170" y="264"/>
                    <a:pt x="107" y="257"/>
                    <a:pt x="85" y="257"/>
                  </a:cubicBezTo>
                  <a:cubicBezTo>
                    <a:pt x="76" y="257"/>
                    <a:pt x="74" y="259"/>
                    <a:pt x="82" y="261"/>
                  </a:cubicBezTo>
                  <a:cubicBezTo>
                    <a:pt x="210" y="297"/>
                    <a:pt x="256" y="317"/>
                    <a:pt x="205" y="317"/>
                  </a:cubicBezTo>
                  <a:cubicBezTo>
                    <a:pt x="185" y="317"/>
                    <a:pt x="148" y="313"/>
                    <a:pt x="96" y="307"/>
                  </a:cubicBezTo>
                  <a:cubicBezTo>
                    <a:pt x="62" y="303"/>
                    <a:pt x="42" y="301"/>
                    <a:pt x="33" y="301"/>
                  </a:cubicBezTo>
                  <a:cubicBezTo>
                    <a:pt x="0" y="301"/>
                    <a:pt x="106" y="324"/>
                    <a:pt x="156" y="339"/>
                  </a:cubicBezTo>
                  <a:cubicBezTo>
                    <a:pt x="269" y="373"/>
                    <a:pt x="350" y="383"/>
                    <a:pt x="453" y="396"/>
                  </a:cubicBezTo>
                  <a:cubicBezTo>
                    <a:pt x="537" y="408"/>
                    <a:pt x="699" y="430"/>
                    <a:pt x="737" y="441"/>
                  </a:cubicBezTo>
                  <a:cubicBezTo>
                    <a:pt x="1225" y="560"/>
                    <a:pt x="1499" y="592"/>
                    <a:pt x="1832" y="644"/>
                  </a:cubicBezTo>
                  <a:cubicBezTo>
                    <a:pt x="1966" y="664"/>
                    <a:pt x="2197" y="713"/>
                    <a:pt x="2385" y="750"/>
                  </a:cubicBezTo>
                  <a:cubicBezTo>
                    <a:pt x="2413" y="769"/>
                    <a:pt x="2483" y="797"/>
                    <a:pt x="2454" y="804"/>
                  </a:cubicBezTo>
                  <a:cubicBezTo>
                    <a:pt x="2451" y="805"/>
                    <a:pt x="2448" y="805"/>
                    <a:pt x="2443" y="805"/>
                  </a:cubicBezTo>
                  <a:cubicBezTo>
                    <a:pt x="2403" y="805"/>
                    <a:pt x="2289" y="790"/>
                    <a:pt x="2188" y="775"/>
                  </a:cubicBezTo>
                  <a:cubicBezTo>
                    <a:pt x="1871" y="729"/>
                    <a:pt x="1573" y="692"/>
                    <a:pt x="1199" y="627"/>
                  </a:cubicBezTo>
                  <a:cubicBezTo>
                    <a:pt x="1089" y="609"/>
                    <a:pt x="1040" y="603"/>
                    <a:pt x="1019" y="603"/>
                  </a:cubicBezTo>
                  <a:cubicBezTo>
                    <a:pt x="984" y="603"/>
                    <a:pt x="1025" y="619"/>
                    <a:pt x="1002" y="622"/>
                  </a:cubicBezTo>
                  <a:cubicBezTo>
                    <a:pt x="993" y="623"/>
                    <a:pt x="1097" y="651"/>
                    <a:pt x="1108" y="652"/>
                  </a:cubicBezTo>
                  <a:cubicBezTo>
                    <a:pt x="1280" y="680"/>
                    <a:pt x="1451" y="710"/>
                    <a:pt x="1607" y="735"/>
                  </a:cubicBezTo>
                  <a:cubicBezTo>
                    <a:pt x="1614" y="736"/>
                    <a:pt x="1619" y="737"/>
                    <a:pt x="1622" y="737"/>
                  </a:cubicBezTo>
                  <a:cubicBezTo>
                    <a:pt x="1635" y="737"/>
                    <a:pt x="1625" y="729"/>
                    <a:pt x="1621" y="725"/>
                  </a:cubicBezTo>
                  <a:cubicBezTo>
                    <a:pt x="1615" y="718"/>
                    <a:pt x="1617" y="714"/>
                    <a:pt x="1636" y="714"/>
                  </a:cubicBezTo>
                  <a:cubicBezTo>
                    <a:pt x="1664" y="714"/>
                    <a:pt x="1734" y="725"/>
                    <a:pt x="1879" y="757"/>
                  </a:cubicBezTo>
                  <a:cubicBezTo>
                    <a:pt x="1954" y="773"/>
                    <a:pt x="2013" y="798"/>
                    <a:pt x="2029" y="808"/>
                  </a:cubicBezTo>
                  <a:cubicBezTo>
                    <a:pt x="2052" y="825"/>
                    <a:pt x="2014" y="829"/>
                    <a:pt x="2036" y="845"/>
                  </a:cubicBezTo>
                  <a:cubicBezTo>
                    <a:pt x="2046" y="853"/>
                    <a:pt x="2132" y="878"/>
                    <a:pt x="2198" y="892"/>
                  </a:cubicBezTo>
                  <a:cubicBezTo>
                    <a:pt x="2272" y="908"/>
                    <a:pt x="2408" y="932"/>
                    <a:pt x="2433" y="933"/>
                  </a:cubicBezTo>
                  <a:cubicBezTo>
                    <a:pt x="2441" y="934"/>
                    <a:pt x="2448" y="934"/>
                    <a:pt x="2454" y="934"/>
                  </a:cubicBezTo>
                  <a:cubicBezTo>
                    <a:pt x="2505" y="934"/>
                    <a:pt x="2528" y="928"/>
                    <a:pt x="2577" y="928"/>
                  </a:cubicBezTo>
                  <a:cubicBezTo>
                    <a:pt x="2600" y="928"/>
                    <a:pt x="2630" y="929"/>
                    <a:pt x="2672" y="933"/>
                  </a:cubicBezTo>
                  <a:cubicBezTo>
                    <a:pt x="2736" y="940"/>
                    <a:pt x="2777" y="944"/>
                    <a:pt x="2796" y="944"/>
                  </a:cubicBezTo>
                  <a:cubicBezTo>
                    <a:pt x="2848" y="944"/>
                    <a:pt x="2722" y="916"/>
                    <a:pt x="2442" y="858"/>
                  </a:cubicBezTo>
                  <a:cubicBezTo>
                    <a:pt x="2391" y="847"/>
                    <a:pt x="2329" y="832"/>
                    <a:pt x="2272" y="817"/>
                  </a:cubicBezTo>
                  <a:lnTo>
                    <a:pt x="2272" y="817"/>
                  </a:lnTo>
                  <a:cubicBezTo>
                    <a:pt x="2310" y="823"/>
                    <a:pt x="2360" y="828"/>
                    <a:pt x="2386" y="833"/>
                  </a:cubicBezTo>
                  <a:cubicBezTo>
                    <a:pt x="2555" y="871"/>
                    <a:pt x="2609" y="878"/>
                    <a:pt x="2637" y="878"/>
                  </a:cubicBezTo>
                  <a:cubicBezTo>
                    <a:pt x="2653" y="878"/>
                    <a:pt x="2661" y="876"/>
                    <a:pt x="2677" y="876"/>
                  </a:cubicBezTo>
                  <a:cubicBezTo>
                    <a:pt x="2690" y="876"/>
                    <a:pt x="2708" y="878"/>
                    <a:pt x="2742" y="883"/>
                  </a:cubicBezTo>
                  <a:cubicBezTo>
                    <a:pt x="2825" y="898"/>
                    <a:pt x="3070" y="957"/>
                    <a:pt x="3070" y="957"/>
                  </a:cubicBezTo>
                  <a:cubicBezTo>
                    <a:pt x="3037" y="985"/>
                    <a:pt x="3328" y="1063"/>
                    <a:pt x="3787" y="1173"/>
                  </a:cubicBezTo>
                  <a:cubicBezTo>
                    <a:pt x="3984" y="1220"/>
                    <a:pt x="4156" y="1272"/>
                    <a:pt x="4112" y="1284"/>
                  </a:cubicBezTo>
                  <a:cubicBezTo>
                    <a:pt x="4100" y="1285"/>
                    <a:pt x="4255" y="1325"/>
                    <a:pt x="4333" y="1347"/>
                  </a:cubicBezTo>
                  <a:cubicBezTo>
                    <a:pt x="4426" y="1359"/>
                    <a:pt x="4584" y="1385"/>
                    <a:pt x="4622" y="1385"/>
                  </a:cubicBezTo>
                  <a:cubicBezTo>
                    <a:pt x="4626" y="1385"/>
                    <a:pt x="4629" y="1384"/>
                    <a:pt x="4630" y="1384"/>
                  </a:cubicBezTo>
                  <a:cubicBezTo>
                    <a:pt x="4644" y="1372"/>
                    <a:pt x="4699" y="1360"/>
                    <a:pt x="4781" y="1360"/>
                  </a:cubicBezTo>
                  <a:cubicBezTo>
                    <a:pt x="4819" y="1360"/>
                    <a:pt x="4864" y="1362"/>
                    <a:pt x="4914" y="1369"/>
                  </a:cubicBezTo>
                  <a:cubicBezTo>
                    <a:pt x="4954" y="1375"/>
                    <a:pt x="5051" y="1390"/>
                    <a:pt x="5054" y="1390"/>
                  </a:cubicBezTo>
                  <a:cubicBezTo>
                    <a:pt x="5270" y="1451"/>
                    <a:pt x="5350" y="1469"/>
                    <a:pt x="5374" y="1469"/>
                  </a:cubicBezTo>
                  <a:cubicBezTo>
                    <a:pt x="5402" y="1469"/>
                    <a:pt x="5355" y="1446"/>
                    <a:pt x="5354" y="1441"/>
                  </a:cubicBezTo>
                  <a:cubicBezTo>
                    <a:pt x="5351" y="1434"/>
                    <a:pt x="5202" y="1395"/>
                    <a:pt x="4993" y="1348"/>
                  </a:cubicBezTo>
                  <a:cubicBezTo>
                    <a:pt x="4784" y="1303"/>
                    <a:pt x="4520" y="1245"/>
                    <a:pt x="4284" y="1195"/>
                  </a:cubicBezTo>
                  <a:cubicBezTo>
                    <a:pt x="4180" y="1174"/>
                    <a:pt x="4132" y="1167"/>
                    <a:pt x="4113" y="1167"/>
                  </a:cubicBezTo>
                  <a:cubicBezTo>
                    <a:pt x="4085" y="1167"/>
                    <a:pt x="4121" y="1182"/>
                    <a:pt x="4130" y="1189"/>
                  </a:cubicBezTo>
                  <a:cubicBezTo>
                    <a:pt x="4141" y="1201"/>
                    <a:pt x="4281" y="1237"/>
                    <a:pt x="4311" y="1251"/>
                  </a:cubicBezTo>
                  <a:cubicBezTo>
                    <a:pt x="4318" y="1255"/>
                    <a:pt x="4313" y="1256"/>
                    <a:pt x="4302" y="1256"/>
                  </a:cubicBezTo>
                  <a:cubicBezTo>
                    <a:pt x="4284" y="1256"/>
                    <a:pt x="4248" y="1253"/>
                    <a:pt x="4228" y="1253"/>
                  </a:cubicBezTo>
                  <a:cubicBezTo>
                    <a:pt x="4121" y="1226"/>
                    <a:pt x="3959" y="1191"/>
                    <a:pt x="3916" y="1176"/>
                  </a:cubicBezTo>
                  <a:cubicBezTo>
                    <a:pt x="3843" y="1151"/>
                    <a:pt x="3891" y="1147"/>
                    <a:pt x="3800" y="1120"/>
                  </a:cubicBezTo>
                  <a:cubicBezTo>
                    <a:pt x="3680" y="1089"/>
                    <a:pt x="3460" y="1032"/>
                    <a:pt x="3328" y="998"/>
                  </a:cubicBezTo>
                  <a:cubicBezTo>
                    <a:pt x="3321" y="996"/>
                    <a:pt x="3321" y="995"/>
                    <a:pt x="3324" y="995"/>
                  </a:cubicBezTo>
                  <a:cubicBezTo>
                    <a:pt x="3338" y="995"/>
                    <a:pt x="3427" y="1011"/>
                    <a:pt x="3452" y="1011"/>
                  </a:cubicBezTo>
                  <a:cubicBezTo>
                    <a:pt x="3467" y="1011"/>
                    <a:pt x="3456" y="1004"/>
                    <a:pt x="3379" y="984"/>
                  </a:cubicBezTo>
                  <a:cubicBezTo>
                    <a:pt x="3243" y="947"/>
                    <a:pt x="3138" y="911"/>
                    <a:pt x="3112" y="894"/>
                  </a:cubicBezTo>
                  <a:cubicBezTo>
                    <a:pt x="3073" y="867"/>
                    <a:pt x="3115" y="857"/>
                    <a:pt x="3132" y="841"/>
                  </a:cubicBezTo>
                  <a:cubicBezTo>
                    <a:pt x="3135" y="842"/>
                    <a:pt x="3223" y="860"/>
                    <a:pt x="3272" y="869"/>
                  </a:cubicBezTo>
                  <a:cubicBezTo>
                    <a:pt x="3287" y="872"/>
                    <a:pt x="3298" y="878"/>
                    <a:pt x="3318" y="883"/>
                  </a:cubicBezTo>
                  <a:cubicBezTo>
                    <a:pt x="3472" y="931"/>
                    <a:pt x="3479" y="932"/>
                    <a:pt x="3521" y="935"/>
                  </a:cubicBezTo>
                  <a:cubicBezTo>
                    <a:pt x="3566" y="939"/>
                    <a:pt x="3575" y="933"/>
                    <a:pt x="3641" y="944"/>
                  </a:cubicBezTo>
                  <a:cubicBezTo>
                    <a:pt x="3757" y="962"/>
                    <a:pt x="3843" y="974"/>
                    <a:pt x="3870" y="974"/>
                  </a:cubicBezTo>
                  <a:cubicBezTo>
                    <a:pt x="3904" y="974"/>
                    <a:pt x="3854" y="957"/>
                    <a:pt x="3672" y="908"/>
                  </a:cubicBezTo>
                  <a:cubicBezTo>
                    <a:pt x="3499" y="863"/>
                    <a:pt x="3350" y="783"/>
                    <a:pt x="3331" y="767"/>
                  </a:cubicBezTo>
                  <a:cubicBezTo>
                    <a:pt x="3321" y="758"/>
                    <a:pt x="3194" y="728"/>
                    <a:pt x="3126" y="707"/>
                  </a:cubicBezTo>
                  <a:cubicBezTo>
                    <a:pt x="3060" y="686"/>
                    <a:pt x="2998" y="667"/>
                    <a:pt x="2935" y="648"/>
                  </a:cubicBezTo>
                  <a:lnTo>
                    <a:pt x="2935" y="648"/>
                  </a:lnTo>
                  <a:cubicBezTo>
                    <a:pt x="3045" y="669"/>
                    <a:pt x="3156" y="689"/>
                    <a:pt x="3269" y="711"/>
                  </a:cubicBezTo>
                  <a:cubicBezTo>
                    <a:pt x="3360" y="732"/>
                    <a:pt x="3460" y="755"/>
                    <a:pt x="3556" y="778"/>
                  </a:cubicBezTo>
                  <a:cubicBezTo>
                    <a:pt x="3509" y="758"/>
                    <a:pt x="3487" y="745"/>
                    <a:pt x="3406" y="722"/>
                  </a:cubicBezTo>
                  <a:cubicBezTo>
                    <a:pt x="3321" y="701"/>
                    <a:pt x="3185" y="667"/>
                    <a:pt x="3067" y="638"/>
                  </a:cubicBezTo>
                  <a:cubicBezTo>
                    <a:pt x="2805" y="576"/>
                    <a:pt x="2681" y="541"/>
                    <a:pt x="2728" y="541"/>
                  </a:cubicBezTo>
                  <a:cubicBezTo>
                    <a:pt x="2753" y="541"/>
                    <a:pt x="2827" y="551"/>
                    <a:pt x="2956" y="573"/>
                  </a:cubicBezTo>
                  <a:cubicBezTo>
                    <a:pt x="3058" y="591"/>
                    <a:pt x="3108" y="596"/>
                    <a:pt x="3135" y="596"/>
                  </a:cubicBezTo>
                  <a:cubicBezTo>
                    <a:pt x="3176" y="596"/>
                    <a:pt x="3166" y="584"/>
                    <a:pt x="3205" y="584"/>
                  </a:cubicBezTo>
                  <a:cubicBezTo>
                    <a:pt x="3230" y="584"/>
                    <a:pt x="3277" y="589"/>
                    <a:pt x="3375" y="607"/>
                  </a:cubicBezTo>
                  <a:cubicBezTo>
                    <a:pt x="3288" y="570"/>
                    <a:pt x="3206" y="535"/>
                    <a:pt x="3107" y="494"/>
                  </a:cubicBezTo>
                  <a:cubicBezTo>
                    <a:pt x="3088" y="491"/>
                    <a:pt x="2856" y="441"/>
                    <a:pt x="2848" y="439"/>
                  </a:cubicBezTo>
                  <a:cubicBezTo>
                    <a:pt x="2847" y="439"/>
                    <a:pt x="2845" y="439"/>
                    <a:pt x="2843" y="439"/>
                  </a:cubicBezTo>
                  <a:cubicBezTo>
                    <a:pt x="2731" y="439"/>
                    <a:pt x="2308" y="359"/>
                    <a:pt x="2200" y="359"/>
                  </a:cubicBezTo>
                  <a:cubicBezTo>
                    <a:pt x="2197" y="359"/>
                    <a:pt x="2194" y="360"/>
                    <a:pt x="2191" y="360"/>
                  </a:cubicBezTo>
                  <a:cubicBezTo>
                    <a:pt x="2188" y="360"/>
                    <a:pt x="2184" y="360"/>
                    <a:pt x="2181" y="360"/>
                  </a:cubicBezTo>
                  <a:cubicBezTo>
                    <a:pt x="2108" y="360"/>
                    <a:pt x="1942" y="330"/>
                    <a:pt x="1751" y="296"/>
                  </a:cubicBezTo>
                  <a:cubicBezTo>
                    <a:pt x="1626" y="276"/>
                    <a:pt x="1508" y="261"/>
                    <a:pt x="1512" y="245"/>
                  </a:cubicBezTo>
                  <a:cubicBezTo>
                    <a:pt x="1517" y="229"/>
                    <a:pt x="1461" y="201"/>
                    <a:pt x="1534" y="201"/>
                  </a:cubicBezTo>
                  <a:cubicBezTo>
                    <a:pt x="1572" y="201"/>
                    <a:pt x="1645" y="209"/>
                    <a:pt x="1780" y="230"/>
                  </a:cubicBezTo>
                  <a:cubicBezTo>
                    <a:pt x="1867" y="244"/>
                    <a:pt x="1923" y="250"/>
                    <a:pt x="1950" y="250"/>
                  </a:cubicBezTo>
                  <a:cubicBezTo>
                    <a:pt x="2002" y="250"/>
                    <a:pt x="1946" y="226"/>
                    <a:pt x="1793" y="185"/>
                  </a:cubicBezTo>
                  <a:cubicBezTo>
                    <a:pt x="1623" y="138"/>
                    <a:pt x="1563" y="126"/>
                    <a:pt x="1540" y="126"/>
                  </a:cubicBezTo>
                  <a:cubicBezTo>
                    <a:pt x="1516" y="126"/>
                    <a:pt x="1536" y="141"/>
                    <a:pt x="1510" y="141"/>
                  </a:cubicBezTo>
                  <a:cubicBezTo>
                    <a:pt x="1497" y="141"/>
                    <a:pt x="1472" y="137"/>
                    <a:pt x="1423" y="126"/>
                  </a:cubicBezTo>
                  <a:cubicBezTo>
                    <a:pt x="1362" y="113"/>
                    <a:pt x="1281" y="96"/>
                    <a:pt x="1221" y="85"/>
                  </a:cubicBezTo>
                  <a:cubicBezTo>
                    <a:pt x="1111" y="65"/>
                    <a:pt x="1006" y="48"/>
                    <a:pt x="899" y="29"/>
                  </a:cubicBezTo>
                  <a:lnTo>
                    <a:pt x="899" y="29"/>
                  </a:lnTo>
                  <a:cubicBezTo>
                    <a:pt x="971" y="49"/>
                    <a:pt x="1024" y="70"/>
                    <a:pt x="1115" y="90"/>
                  </a:cubicBezTo>
                  <a:cubicBezTo>
                    <a:pt x="1296" y="132"/>
                    <a:pt x="1354" y="149"/>
                    <a:pt x="1324" y="149"/>
                  </a:cubicBezTo>
                  <a:cubicBezTo>
                    <a:pt x="1305" y="149"/>
                    <a:pt x="1251" y="142"/>
                    <a:pt x="1171" y="130"/>
                  </a:cubicBezTo>
                  <a:cubicBezTo>
                    <a:pt x="1071" y="115"/>
                    <a:pt x="881" y="76"/>
                    <a:pt x="837" y="74"/>
                  </a:cubicBezTo>
                  <a:cubicBezTo>
                    <a:pt x="631" y="61"/>
                    <a:pt x="499" y="64"/>
                    <a:pt x="8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47"/>
            <p:cNvSpPr/>
            <p:nvPr/>
          </p:nvSpPr>
          <p:spPr>
            <a:xfrm>
              <a:off x="2441350" y="4479225"/>
              <a:ext cx="108825" cy="23300"/>
            </a:xfrm>
            <a:custGeom>
              <a:rect b="b" l="l" r="r" t="t"/>
              <a:pathLst>
                <a:path extrusionOk="0" h="932" w="4353">
                  <a:moveTo>
                    <a:pt x="30" y="1"/>
                  </a:moveTo>
                  <a:cubicBezTo>
                    <a:pt x="0" y="1"/>
                    <a:pt x="114" y="23"/>
                    <a:pt x="176" y="37"/>
                  </a:cubicBezTo>
                  <a:cubicBezTo>
                    <a:pt x="366" y="81"/>
                    <a:pt x="692" y="124"/>
                    <a:pt x="961" y="168"/>
                  </a:cubicBezTo>
                  <a:cubicBezTo>
                    <a:pt x="1299" y="225"/>
                    <a:pt x="1449" y="253"/>
                    <a:pt x="1397" y="253"/>
                  </a:cubicBezTo>
                  <a:cubicBezTo>
                    <a:pt x="1373" y="253"/>
                    <a:pt x="1308" y="247"/>
                    <a:pt x="1201" y="235"/>
                  </a:cubicBezTo>
                  <a:cubicBezTo>
                    <a:pt x="1024" y="216"/>
                    <a:pt x="814" y="190"/>
                    <a:pt x="759" y="190"/>
                  </a:cubicBezTo>
                  <a:cubicBezTo>
                    <a:pt x="715" y="190"/>
                    <a:pt x="769" y="206"/>
                    <a:pt x="1014" y="255"/>
                  </a:cubicBezTo>
                  <a:cubicBezTo>
                    <a:pt x="1101" y="271"/>
                    <a:pt x="1088" y="278"/>
                    <a:pt x="1122" y="290"/>
                  </a:cubicBezTo>
                  <a:cubicBezTo>
                    <a:pt x="1198" y="300"/>
                    <a:pt x="1307" y="313"/>
                    <a:pt x="1398" y="325"/>
                  </a:cubicBezTo>
                  <a:cubicBezTo>
                    <a:pt x="1487" y="337"/>
                    <a:pt x="1554" y="344"/>
                    <a:pt x="1554" y="344"/>
                  </a:cubicBezTo>
                  <a:cubicBezTo>
                    <a:pt x="1553" y="338"/>
                    <a:pt x="1570" y="335"/>
                    <a:pt x="1601" y="335"/>
                  </a:cubicBezTo>
                  <a:cubicBezTo>
                    <a:pt x="1660" y="335"/>
                    <a:pt x="1772" y="345"/>
                    <a:pt x="1900" y="359"/>
                  </a:cubicBezTo>
                  <a:cubicBezTo>
                    <a:pt x="2093" y="378"/>
                    <a:pt x="2343" y="412"/>
                    <a:pt x="2431" y="415"/>
                  </a:cubicBezTo>
                  <a:cubicBezTo>
                    <a:pt x="2586" y="425"/>
                    <a:pt x="2880" y="446"/>
                    <a:pt x="3186" y="516"/>
                  </a:cubicBezTo>
                  <a:cubicBezTo>
                    <a:pt x="3381" y="560"/>
                    <a:pt x="3404" y="573"/>
                    <a:pt x="3359" y="573"/>
                  </a:cubicBezTo>
                  <a:cubicBezTo>
                    <a:pt x="3299" y="573"/>
                    <a:pt x="3119" y="551"/>
                    <a:pt x="3058" y="551"/>
                  </a:cubicBezTo>
                  <a:cubicBezTo>
                    <a:pt x="3051" y="551"/>
                    <a:pt x="3045" y="551"/>
                    <a:pt x="3042" y="552"/>
                  </a:cubicBezTo>
                  <a:cubicBezTo>
                    <a:pt x="3040" y="552"/>
                    <a:pt x="3037" y="552"/>
                    <a:pt x="3032" y="552"/>
                  </a:cubicBezTo>
                  <a:cubicBezTo>
                    <a:pt x="3006" y="552"/>
                    <a:pt x="2939" y="545"/>
                    <a:pt x="2912" y="545"/>
                  </a:cubicBezTo>
                  <a:cubicBezTo>
                    <a:pt x="2892" y="545"/>
                    <a:pt x="2894" y="549"/>
                    <a:pt x="2949" y="564"/>
                  </a:cubicBezTo>
                  <a:cubicBezTo>
                    <a:pt x="3054" y="593"/>
                    <a:pt x="3240" y="634"/>
                    <a:pt x="3279" y="652"/>
                  </a:cubicBezTo>
                  <a:cubicBezTo>
                    <a:pt x="3284" y="654"/>
                    <a:pt x="3280" y="655"/>
                    <a:pt x="3270" y="655"/>
                  </a:cubicBezTo>
                  <a:cubicBezTo>
                    <a:pt x="3240" y="655"/>
                    <a:pt x="3153" y="647"/>
                    <a:pt x="3126" y="647"/>
                  </a:cubicBezTo>
                  <a:cubicBezTo>
                    <a:pt x="3117" y="647"/>
                    <a:pt x="3114" y="648"/>
                    <a:pt x="3124" y="650"/>
                  </a:cubicBezTo>
                  <a:cubicBezTo>
                    <a:pt x="3463" y="749"/>
                    <a:pt x="3237" y="743"/>
                    <a:pt x="3264" y="784"/>
                  </a:cubicBezTo>
                  <a:cubicBezTo>
                    <a:pt x="3266" y="787"/>
                    <a:pt x="3262" y="788"/>
                    <a:pt x="3254" y="788"/>
                  </a:cubicBezTo>
                  <a:cubicBezTo>
                    <a:pt x="3203" y="788"/>
                    <a:pt x="2987" y="741"/>
                    <a:pt x="2861" y="719"/>
                  </a:cubicBezTo>
                  <a:lnTo>
                    <a:pt x="2861" y="719"/>
                  </a:lnTo>
                  <a:cubicBezTo>
                    <a:pt x="2883" y="737"/>
                    <a:pt x="2831" y="747"/>
                    <a:pt x="2937" y="772"/>
                  </a:cubicBezTo>
                  <a:cubicBezTo>
                    <a:pt x="3129" y="817"/>
                    <a:pt x="3191" y="824"/>
                    <a:pt x="3231" y="824"/>
                  </a:cubicBezTo>
                  <a:cubicBezTo>
                    <a:pt x="3249" y="824"/>
                    <a:pt x="3262" y="823"/>
                    <a:pt x="3280" y="823"/>
                  </a:cubicBezTo>
                  <a:cubicBezTo>
                    <a:pt x="3298" y="823"/>
                    <a:pt x="3320" y="824"/>
                    <a:pt x="3357" y="830"/>
                  </a:cubicBezTo>
                  <a:cubicBezTo>
                    <a:pt x="3433" y="843"/>
                    <a:pt x="3558" y="867"/>
                    <a:pt x="3649" y="883"/>
                  </a:cubicBezTo>
                  <a:cubicBezTo>
                    <a:pt x="3850" y="918"/>
                    <a:pt x="3939" y="932"/>
                    <a:pt x="3971" y="932"/>
                  </a:cubicBezTo>
                  <a:cubicBezTo>
                    <a:pt x="4002" y="932"/>
                    <a:pt x="3979" y="918"/>
                    <a:pt x="3954" y="896"/>
                  </a:cubicBezTo>
                  <a:cubicBezTo>
                    <a:pt x="3909" y="854"/>
                    <a:pt x="3815" y="803"/>
                    <a:pt x="3980" y="803"/>
                  </a:cubicBezTo>
                  <a:cubicBezTo>
                    <a:pt x="4008" y="803"/>
                    <a:pt x="4043" y="805"/>
                    <a:pt x="4086" y="808"/>
                  </a:cubicBezTo>
                  <a:cubicBezTo>
                    <a:pt x="4123" y="811"/>
                    <a:pt x="4152" y="812"/>
                    <a:pt x="4177" y="812"/>
                  </a:cubicBezTo>
                  <a:cubicBezTo>
                    <a:pt x="4263" y="812"/>
                    <a:pt x="4288" y="797"/>
                    <a:pt x="4347" y="790"/>
                  </a:cubicBezTo>
                  <a:cubicBezTo>
                    <a:pt x="4353" y="789"/>
                    <a:pt x="4275" y="769"/>
                    <a:pt x="4229" y="759"/>
                  </a:cubicBezTo>
                  <a:cubicBezTo>
                    <a:pt x="4226" y="759"/>
                    <a:pt x="4183" y="753"/>
                    <a:pt x="4160" y="750"/>
                  </a:cubicBezTo>
                  <a:cubicBezTo>
                    <a:pt x="4154" y="750"/>
                    <a:pt x="4150" y="749"/>
                    <a:pt x="4147" y="749"/>
                  </a:cubicBezTo>
                  <a:cubicBezTo>
                    <a:pt x="4127" y="749"/>
                    <a:pt x="4155" y="762"/>
                    <a:pt x="4135" y="762"/>
                  </a:cubicBezTo>
                  <a:cubicBezTo>
                    <a:pt x="4120" y="762"/>
                    <a:pt x="4072" y="754"/>
                    <a:pt x="3942" y="722"/>
                  </a:cubicBezTo>
                  <a:cubicBezTo>
                    <a:pt x="3817" y="692"/>
                    <a:pt x="3674" y="656"/>
                    <a:pt x="3729" y="656"/>
                  </a:cubicBezTo>
                  <a:cubicBezTo>
                    <a:pt x="3743" y="656"/>
                    <a:pt x="3771" y="658"/>
                    <a:pt x="3814" y="664"/>
                  </a:cubicBezTo>
                  <a:cubicBezTo>
                    <a:pt x="3838" y="667"/>
                    <a:pt x="3863" y="669"/>
                    <a:pt x="3889" y="674"/>
                  </a:cubicBezTo>
                  <a:cubicBezTo>
                    <a:pt x="3987" y="688"/>
                    <a:pt x="4051" y="696"/>
                    <a:pt x="4074" y="696"/>
                  </a:cubicBezTo>
                  <a:cubicBezTo>
                    <a:pt x="4107" y="696"/>
                    <a:pt x="4060" y="680"/>
                    <a:pt x="3913" y="643"/>
                  </a:cubicBezTo>
                  <a:cubicBezTo>
                    <a:pt x="3729" y="597"/>
                    <a:pt x="3678" y="583"/>
                    <a:pt x="3734" y="583"/>
                  </a:cubicBezTo>
                  <a:cubicBezTo>
                    <a:pt x="3762" y="583"/>
                    <a:pt x="3818" y="587"/>
                    <a:pt x="3898" y="591"/>
                  </a:cubicBezTo>
                  <a:cubicBezTo>
                    <a:pt x="3915" y="593"/>
                    <a:pt x="3930" y="593"/>
                    <a:pt x="3942" y="593"/>
                  </a:cubicBezTo>
                  <a:cubicBezTo>
                    <a:pt x="4064" y="593"/>
                    <a:pt x="3925" y="541"/>
                    <a:pt x="3530" y="459"/>
                  </a:cubicBezTo>
                  <a:cubicBezTo>
                    <a:pt x="3112" y="372"/>
                    <a:pt x="2808" y="303"/>
                    <a:pt x="2543" y="234"/>
                  </a:cubicBezTo>
                  <a:cubicBezTo>
                    <a:pt x="2340" y="181"/>
                    <a:pt x="2247" y="184"/>
                    <a:pt x="2159" y="174"/>
                  </a:cubicBezTo>
                  <a:cubicBezTo>
                    <a:pt x="2138" y="171"/>
                    <a:pt x="2122" y="171"/>
                    <a:pt x="2111" y="171"/>
                  </a:cubicBezTo>
                  <a:cubicBezTo>
                    <a:pt x="2075" y="171"/>
                    <a:pt x="2078" y="179"/>
                    <a:pt x="2053" y="181"/>
                  </a:cubicBezTo>
                  <a:cubicBezTo>
                    <a:pt x="2309" y="219"/>
                    <a:pt x="2468" y="247"/>
                    <a:pt x="2574" y="269"/>
                  </a:cubicBezTo>
                  <a:cubicBezTo>
                    <a:pt x="2683" y="293"/>
                    <a:pt x="2736" y="310"/>
                    <a:pt x="2714" y="319"/>
                  </a:cubicBezTo>
                  <a:cubicBezTo>
                    <a:pt x="2681" y="331"/>
                    <a:pt x="2617" y="336"/>
                    <a:pt x="2525" y="336"/>
                  </a:cubicBezTo>
                  <a:cubicBezTo>
                    <a:pt x="2513" y="336"/>
                    <a:pt x="2499" y="336"/>
                    <a:pt x="2486" y="335"/>
                  </a:cubicBezTo>
                  <a:cubicBezTo>
                    <a:pt x="2443" y="333"/>
                    <a:pt x="2380" y="330"/>
                    <a:pt x="2312" y="325"/>
                  </a:cubicBezTo>
                  <a:cubicBezTo>
                    <a:pt x="2222" y="316"/>
                    <a:pt x="2119" y="302"/>
                    <a:pt x="2027" y="287"/>
                  </a:cubicBezTo>
                  <a:cubicBezTo>
                    <a:pt x="1472" y="193"/>
                    <a:pt x="1841" y="231"/>
                    <a:pt x="1754" y="205"/>
                  </a:cubicBezTo>
                  <a:cubicBezTo>
                    <a:pt x="1715" y="191"/>
                    <a:pt x="1694" y="181"/>
                    <a:pt x="1662" y="168"/>
                  </a:cubicBezTo>
                  <a:cubicBezTo>
                    <a:pt x="1534" y="153"/>
                    <a:pt x="1400" y="138"/>
                    <a:pt x="1341" y="132"/>
                  </a:cubicBezTo>
                  <a:cubicBezTo>
                    <a:pt x="1082" y="116"/>
                    <a:pt x="820" y="102"/>
                    <a:pt x="173" y="16"/>
                  </a:cubicBezTo>
                  <a:cubicBezTo>
                    <a:pt x="85" y="5"/>
                    <a:pt x="44" y="1"/>
                    <a:pt x="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47"/>
            <p:cNvSpPr/>
            <p:nvPr/>
          </p:nvSpPr>
          <p:spPr>
            <a:xfrm>
              <a:off x="2729575" y="4533800"/>
              <a:ext cx="163925" cy="28275"/>
            </a:xfrm>
            <a:custGeom>
              <a:rect b="b" l="l" r="r" t="t"/>
              <a:pathLst>
                <a:path extrusionOk="0" h="1131" w="6557">
                  <a:moveTo>
                    <a:pt x="4175" y="816"/>
                  </a:moveTo>
                  <a:cubicBezTo>
                    <a:pt x="4231" y="816"/>
                    <a:pt x="4337" y="825"/>
                    <a:pt x="4457" y="842"/>
                  </a:cubicBezTo>
                  <a:cubicBezTo>
                    <a:pt x="4702" y="880"/>
                    <a:pt x="4933" y="927"/>
                    <a:pt x="5057" y="964"/>
                  </a:cubicBezTo>
                  <a:cubicBezTo>
                    <a:pt x="5089" y="972"/>
                    <a:pt x="5073" y="979"/>
                    <a:pt x="5041" y="979"/>
                  </a:cubicBezTo>
                  <a:cubicBezTo>
                    <a:pt x="5028" y="979"/>
                    <a:pt x="5012" y="978"/>
                    <a:pt x="4995" y="976"/>
                  </a:cubicBezTo>
                  <a:cubicBezTo>
                    <a:pt x="4789" y="942"/>
                    <a:pt x="4566" y="907"/>
                    <a:pt x="4285" y="861"/>
                  </a:cubicBezTo>
                  <a:cubicBezTo>
                    <a:pt x="4265" y="855"/>
                    <a:pt x="4120" y="818"/>
                    <a:pt x="4148" y="817"/>
                  </a:cubicBezTo>
                  <a:cubicBezTo>
                    <a:pt x="4155" y="816"/>
                    <a:pt x="4164" y="816"/>
                    <a:pt x="4175" y="816"/>
                  </a:cubicBezTo>
                  <a:close/>
                  <a:moveTo>
                    <a:pt x="0" y="0"/>
                  </a:moveTo>
                  <a:lnTo>
                    <a:pt x="0" y="0"/>
                  </a:lnTo>
                  <a:cubicBezTo>
                    <a:pt x="189" y="49"/>
                    <a:pt x="424" y="103"/>
                    <a:pt x="490" y="128"/>
                  </a:cubicBezTo>
                  <a:cubicBezTo>
                    <a:pt x="535" y="145"/>
                    <a:pt x="532" y="151"/>
                    <a:pt x="498" y="151"/>
                  </a:cubicBezTo>
                  <a:cubicBezTo>
                    <a:pt x="464" y="151"/>
                    <a:pt x="398" y="145"/>
                    <a:pt x="320" y="136"/>
                  </a:cubicBezTo>
                  <a:cubicBezTo>
                    <a:pt x="303" y="134"/>
                    <a:pt x="290" y="133"/>
                    <a:pt x="281" y="133"/>
                  </a:cubicBezTo>
                  <a:cubicBezTo>
                    <a:pt x="226" y="133"/>
                    <a:pt x="290" y="163"/>
                    <a:pt x="287" y="177"/>
                  </a:cubicBezTo>
                  <a:cubicBezTo>
                    <a:pt x="321" y="184"/>
                    <a:pt x="381" y="196"/>
                    <a:pt x="387" y="197"/>
                  </a:cubicBezTo>
                  <a:cubicBezTo>
                    <a:pt x="584" y="206"/>
                    <a:pt x="648" y="228"/>
                    <a:pt x="1248" y="330"/>
                  </a:cubicBezTo>
                  <a:cubicBezTo>
                    <a:pt x="1753" y="415"/>
                    <a:pt x="1701" y="426"/>
                    <a:pt x="1839" y="468"/>
                  </a:cubicBezTo>
                  <a:cubicBezTo>
                    <a:pt x="1938" y="499"/>
                    <a:pt x="2025" y="529"/>
                    <a:pt x="2167" y="562"/>
                  </a:cubicBezTo>
                  <a:cubicBezTo>
                    <a:pt x="2245" y="577"/>
                    <a:pt x="2471" y="617"/>
                    <a:pt x="2547" y="632"/>
                  </a:cubicBezTo>
                  <a:cubicBezTo>
                    <a:pt x="2668" y="659"/>
                    <a:pt x="2718" y="683"/>
                    <a:pt x="2799" y="708"/>
                  </a:cubicBezTo>
                  <a:cubicBezTo>
                    <a:pt x="2870" y="714"/>
                    <a:pt x="2919" y="717"/>
                    <a:pt x="2951" y="717"/>
                  </a:cubicBezTo>
                  <a:cubicBezTo>
                    <a:pt x="3007" y="717"/>
                    <a:pt x="3011" y="709"/>
                    <a:pt x="2994" y="698"/>
                  </a:cubicBezTo>
                  <a:cubicBezTo>
                    <a:pt x="2983" y="690"/>
                    <a:pt x="2988" y="687"/>
                    <a:pt x="3007" y="687"/>
                  </a:cubicBezTo>
                  <a:cubicBezTo>
                    <a:pt x="3055" y="687"/>
                    <a:pt x="3194" y="710"/>
                    <a:pt x="3352" y="733"/>
                  </a:cubicBezTo>
                  <a:cubicBezTo>
                    <a:pt x="3631" y="773"/>
                    <a:pt x="3826" y="811"/>
                    <a:pt x="4079" y="867"/>
                  </a:cubicBezTo>
                  <a:cubicBezTo>
                    <a:pt x="4349" y="926"/>
                    <a:pt x="4588" y="965"/>
                    <a:pt x="4794" y="985"/>
                  </a:cubicBezTo>
                  <a:cubicBezTo>
                    <a:pt x="4983" y="1000"/>
                    <a:pt x="5332" y="1055"/>
                    <a:pt x="5457" y="1055"/>
                  </a:cubicBezTo>
                  <a:cubicBezTo>
                    <a:pt x="5460" y="1055"/>
                    <a:pt x="5463" y="1055"/>
                    <a:pt x="5466" y="1055"/>
                  </a:cubicBezTo>
                  <a:cubicBezTo>
                    <a:pt x="5809" y="1112"/>
                    <a:pt x="5980" y="1130"/>
                    <a:pt x="6066" y="1130"/>
                  </a:cubicBezTo>
                  <a:cubicBezTo>
                    <a:pt x="6123" y="1130"/>
                    <a:pt x="6141" y="1122"/>
                    <a:pt x="6146" y="1113"/>
                  </a:cubicBezTo>
                  <a:cubicBezTo>
                    <a:pt x="6151" y="1104"/>
                    <a:pt x="6173" y="1099"/>
                    <a:pt x="6220" y="1099"/>
                  </a:cubicBezTo>
                  <a:cubicBezTo>
                    <a:pt x="6272" y="1099"/>
                    <a:pt x="6354" y="1105"/>
                    <a:pt x="6477" y="1116"/>
                  </a:cubicBezTo>
                  <a:cubicBezTo>
                    <a:pt x="6494" y="1117"/>
                    <a:pt x="6507" y="1118"/>
                    <a:pt x="6517" y="1118"/>
                  </a:cubicBezTo>
                  <a:cubicBezTo>
                    <a:pt x="6531" y="1118"/>
                    <a:pt x="6542" y="1117"/>
                    <a:pt x="6556" y="1117"/>
                  </a:cubicBezTo>
                  <a:lnTo>
                    <a:pt x="6375" y="1086"/>
                  </a:lnTo>
                  <a:cubicBezTo>
                    <a:pt x="6119" y="1039"/>
                    <a:pt x="5879" y="1029"/>
                    <a:pt x="5619" y="970"/>
                  </a:cubicBezTo>
                  <a:cubicBezTo>
                    <a:pt x="5533" y="965"/>
                    <a:pt x="5389" y="945"/>
                    <a:pt x="5340" y="945"/>
                  </a:cubicBezTo>
                  <a:cubicBezTo>
                    <a:pt x="5319" y="945"/>
                    <a:pt x="5315" y="949"/>
                    <a:pt x="5339" y="958"/>
                  </a:cubicBezTo>
                  <a:cubicBezTo>
                    <a:pt x="5360" y="966"/>
                    <a:pt x="5542" y="1002"/>
                    <a:pt x="5518" y="1002"/>
                  </a:cubicBezTo>
                  <a:cubicBezTo>
                    <a:pt x="5507" y="1002"/>
                    <a:pt x="5456" y="995"/>
                    <a:pt x="5334" y="976"/>
                  </a:cubicBezTo>
                  <a:cubicBezTo>
                    <a:pt x="5279" y="968"/>
                    <a:pt x="5172" y="939"/>
                    <a:pt x="5123" y="924"/>
                  </a:cubicBezTo>
                  <a:cubicBezTo>
                    <a:pt x="5067" y="907"/>
                    <a:pt x="5067" y="898"/>
                    <a:pt x="5008" y="880"/>
                  </a:cubicBezTo>
                  <a:cubicBezTo>
                    <a:pt x="4963" y="870"/>
                    <a:pt x="4869" y="848"/>
                    <a:pt x="4795" y="832"/>
                  </a:cubicBezTo>
                  <a:cubicBezTo>
                    <a:pt x="4783" y="832"/>
                    <a:pt x="4768" y="831"/>
                    <a:pt x="4754" y="831"/>
                  </a:cubicBezTo>
                  <a:cubicBezTo>
                    <a:pt x="4733" y="831"/>
                    <a:pt x="4713" y="832"/>
                    <a:pt x="4705" y="835"/>
                  </a:cubicBezTo>
                  <a:cubicBezTo>
                    <a:pt x="4694" y="839"/>
                    <a:pt x="4699" y="847"/>
                    <a:pt x="4675" y="847"/>
                  </a:cubicBezTo>
                  <a:cubicBezTo>
                    <a:pt x="4649" y="847"/>
                    <a:pt x="4586" y="836"/>
                    <a:pt x="4421" y="795"/>
                  </a:cubicBezTo>
                  <a:cubicBezTo>
                    <a:pt x="4398" y="789"/>
                    <a:pt x="4376" y="783"/>
                    <a:pt x="4349" y="777"/>
                  </a:cubicBezTo>
                  <a:cubicBezTo>
                    <a:pt x="3980" y="695"/>
                    <a:pt x="3837" y="668"/>
                    <a:pt x="3559" y="634"/>
                  </a:cubicBezTo>
                  <a:cubicBezTo>
                    <a:pt x="3500" y="627"/>
                    <a:pt x="3464" y="624"/>
                    <a:pt x="3447" y="624"/>
                  </a:cubicBezTo>
                  <a:cubicBezTo>
                    <a:pt x="3382" y="624"/>
                    <a:pt x="3577" y="668"/>
                    <a:pt x="3696" y="699"/>
                  </a:cubicBezTo>
                  <a:cubicBezTo>
                    <a:pt x="3765" y="716"/>
                    <a:pt x="3833" y="733"/>
                    <a:pt x="3805" y="733"/>
                  </a:cubicBezTo>
                  <a:cubicBezTo>
                    <a:pt x="3795" y="733"/>
                    <a:pt x="3772" y="731"/>
                    <a:pt x="3731" y="726"/>
                  </a:cubicBezTo>
                  <a:cubicBezTo>
                    <a:pt x="3631" y="715"/>
                    <a:pt x="3518" y="702"/>
                    <a:pt x="3470" y="702"/>
                  </a:cubicBezTo>
                  <a:cubicBezTo>
                    <a:pt x="3454" y="702"/>
                    <a:pt x="3446" y="704"/>
                    <a:pt x="3446" y="707"/>
                  </a:cubicBezTo>
                  <a:cubicBezTo>
                    <a:pt x="3446" y="711"/>
                    <a:pt x="3438" y="713"/>
                    <a:pt x="3423" y="713"/>
                  </a:cubicBezTo>
                  <a:cubicBezTo>
                    <a:pt x="3311" y="713"/>
                    <a:pt x="2817" y="598"/>
                    <a:pt x="2717" y="598"/>
                  </a:cubicBezTo>
                  <a:cubicBezTo>
                    <a:pt x="2713" y="598"/>
                    <a:pt x="2709" y="599"/>
                    <a:pt x="2706" y="599"/>
                  </a:cubicBezTo>
                  <a:cubicBezTo>
                    <a:pt x="2660" y="577"/>
                    <a:pt x="2621" y="558"/>
                    <a:pt x="2559" y="533"/>
                  </a:cubicBezTo>
                  <a:cubicBezTo>
                    <a:pt x="2543" y="530"/>
                    <a:pt x="2450" y="508"/>
                    <a:pt x="2390" y="495"/>
                  </a:cubicBezTo>
                  <a:cubicBezTo>
                    <a:pt x="2300" y="483"/>
                    <a:pt x="2169" y="465"/>
                    <a:pt x="2128" y="456"/>
                  </a:cubicBezTo>
                  <a:cubicBezTo>
                    <a:pt x="1875" y="395"/>
                    <a:pt x="1641" y="337"/>
                    <a:pt x="1394" y="277"/>
                  </a:cubicBezTo>
                  <a:cubicBezTo>
                    <a:pt x="1286" y="250"/>
                    <a:pt x="1070" y="200"/>
                    <a:pt x="1060" y="197"/>
                  </a:cubicBezTo>
                  <a:cubicBezTo>
                    <a:pt x="824" y="175"/>
                    <a:pt x="402" y="65"/>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47"/>
            <p:cNvSpPr/>
            <p:nvPr/>
          </p:nvSpPr>
          <p:spPr>
            <a:xfrm>
              <a:off x="2640275" y="4515925"/>
              <a:ext cx="86600" cy="18875"/>
            </a:xfrm>
            <a:custGeom>
              <a:rect b="b" l="l" r="r" t="t"/>
              <a:pathLst>
                <a:path extrusionOk="0" h="755" w="3464">
                  <a:moveTo>
                    <a:pt x="2082" y="193"/>
                  </a:moveTo>
                  <a:cubicBezTo>
                    <a:pt x="2082" y="193"/>
                    <a:pt x="2167" y="209"/>
                    <a:pt x="2211" y="218"/>
                  </a:cubicBezTo>
                  <a:cubicBezTo>
                    <a:pt x="2229" y="228"/>
                    <a:pt x="2254" y="240"/>
                    <a:pt x="2257" y="246"/>
                  </a:cubicBezTo>
                  <a:cubicBezTo>
                    <a:pt x="2257" y="246"/>
                    <a:pt x="2257" y="247"/>
                    <a:pt x="2255" y="247"/>
                  </a:cubicBezTo>
                  <a:cubicBezTo>
                    <a:pt x="2246" y="247"/>
                    <a:pt x="2208" y="240"/>
                    <a:pt x="2190" y="240"/>
                  </a:cubicBezTo>
                  <a:cubicBezTo>
                    <a:pt x="2189" y="240"/>
                    <a:pt x="2188" y="240"/>
                    <a:pt x="2186" y="240"/>
                  </a:cubicBezTo>
                  <a:cubicBezTo>
                    <a:pt x="2095" y="211"/>
                    <a:pt x="2082" y="200"/>
                    <a:pt x="2082" y="193"/>
                  </a:cubicBezTo>
                  <a:close/>
                  <a:moveTo>
                    <a:pt x="2032" y="423"/>
                  </a:moveTo>
                  <a:lnTo>
                    <a:pt x="2032" y="423"/>
                  </a:lnTo>
                  <a:cubicBezTo>
                    <a:pt x="2035" y="423"/>
                    <a:pt x="2117" y="439"/>
                    <a:pt x="2163" y="448"/>
                  </a:cubicBezTo>
                  <a:cubicBezTo>
                    <a:pt x="2179" y="458"/>
                    <a:pt x="2206" y="468"/>
                    <a:pt x="2207" y="476"/>
                  </a:cubicBezTo>
                  <a:cubicBezTo>
                    <a:pt x="2207" y="476"/>
                    <a:pt x="2206" y="476"/>
                    <a:pt x="2205" y="476"/>
                  </a:cubicBezTo>
                  <a:cubicBezTo>
                    <a:pt x="2196" y="476"/>
                    <a:pt x="2158" y="470"/>
                    <a:pt x="2140" y="470"/>
                  </a:cubicBezTo>
                  <a:cubicBezTo>
                    <a:pt x="2139" y="470"/>
                    <a:pt x="2138" y="470"/>
                    <a:pt x="2136" y="470"/>
                  </a:cubicBezTo>
                  <a:cubicBezTo>
                    <a:pt x="2045" y="440"/>
                    <a:pt x="2032" y="430"/>
                    <a:pt x="2032" y="423"/>
                  </a:cubicBezTo>
                  <a:close/>
                  <a:moveTo>
                    <a:pt x="1235" y="0"/>
                  </a:moveTo>
                  <a:cubicBezTo>
                    <a:pt x="1163" y="0"/>
                    <a:pt x="1406" y="114"/>
                    <a:pt x="1624" y="187"/>
                  </a:cubicBezTo>
                  <a:cubicBezTo>
                    <a:pt x="1729" y="196"/>
                    <a:pt x="1835" y="205"/>
                    <a:pt x="2051" y="222"/>
                  </a:cubicBezTo>
                  <a:cubicBezTo>
                    <a:pt x="2041" y="265"/>
                    <a:pt x="2042" y="295"/>
                    <a:pt x="2020" y="318"/>
                  </a:cubicBezTo>
                  <a:cubicBezTo>
                    <a:pt x="2020" y="318"/>
                    <a:pt x="2019" y="318"/>
                    <a:pt x="2018" y="318"/>
                  </a:cubicBezTo>
                  <a:cubicBezTo>
                    <a:pt x="2003" y="318"/>
                    <a:pt x="1885" y="297"/>
                    <a:pt x="1820" y="286"/>
                  </a:cubicBezTo>
                  <a:lnTo>
                    <a:pt x="1820" y="286"/>
                  </a:lnTo>
                  <a:cubicBezTo>
                    <a:pt x="1817" y="299"/>
                    <a:pt x="1824" y="315"/>
                    <a:pt x="1804" y="324"/>
                  </a:cubicBezTo>
                  <a:cubicBezTo>
                    <a:pt x="1803" y="324"/>
                    <a:pt x="1802" y="324"/>
                    <a:pt x="1801" y="324"/>
                  </a:cubicBezTo>
                  <a:cubicBezTo>
                    <a:pt x="1783" y="324"/>
                    <a:pt x="1710" y="312"/>
                    <a:pt x="1667" y="306"/>
                  </a:cubicBezTo>
                  <a:cubicBezTo>
                    <a:pt x="1645" y="298"/>
                    <a:pt x="1598" y="283"/>
                    <a:pt x="1608" y="281"/>
                  </a:cubicBezTo>
                  <a:cubicBezTo>
                    <a:pt x="1696" y="267"/>
                    <a:pt x="1471" y="231"/>
                    <a:pt x="1211" y="181"/>
                  </a:cubicBezTo>
                  <a:cubicBezTo>
                    <a:pt x="1078" y="155"/>
                    <a:pt x="996" y="142"/>
                    <a:pt x="973" y="142"/>
                  </a:cubicBezTo>
                  <a:cubicBezTo>
                    <a:pt x="956" y="142"/>
                    <a:pt x="969" y="149"/>
                    <a:pt x="1015" y="162"/>
                  </a:cubicBezTo>
                  <a:cubicBezTo>
                    <a:pt x="1298" y="245"/>
                    <a:pt x="1170" y="237"/>
                    <a:pt x="1130" y="253"/>
                  </a:cubicBezTo>
                  <a:cubicBezTo>
                    <a:pt x="855" y="177"/>
                    <a:pt x="678" y="112"/>
                    <a:pt x="336" y="71"/>
                  </a:cubicBezTo>
                  <a:cubicBezTo>
                    <a:pt x="259" y="61"/>
                    <a:pt x="72" y="24"/>
                    <a:pt x="0" y="11"/>
                  </a:cubicBezTo>
                  <a:lnTo>
                    <a:pt x="0" y="11"/>
                  </a:lnTo>
                  <a:cubicBezTo>
                    <a:pt x="183" y="64"/>
                    <a:pt x="355" y="114"/>
                    <a:pt x="547" y="170"/>
                  </a:cubicBezTo>
                  <a:cubicBezTo>
                    <a:pt x="652" y="199"/>
                    <a:pt x="871" y="247"/>
                    <a:pt x="903" y="262"/>
                  </a:cubicBezTo>
                  <a:cubicBezTo>
                    <a:pt x="912" y="266"/>
                    <a:pt x="908" y="267"/>
                    <a:pt x="898" y="267"/>
                  </a:cubicBezTo>
                  <a:cubicBezTo>
                    <a:pt x="869" y="267"/>
                    <a:pt x="785" y="256"/>
                    <a:pt x="750" y="256"/>
                  </a:cubicBezTo>
                  <a:cubicBezTo>
                    <a:pt x="749" y="256"/>
                    <a:pt x="747" y="256"/>
                    <a:pt x="746" y="256"/>
                  </a:cubicBezTo>
                  <a:cubicBezTo>
                    <a:pt x="618" y="259"/>
                    <a:pt x="634" y="267"/>
                    <a:pt x="873" y="346"/>
                  </a:cubicBezTo>
                  <a:cubicBezTo>
                    <a:pt x="887" y="347"/>
                    <a:pt x="916" y="350"/>
                    <a:pt x="930" y="350"/>
                  </a:cubicBezTo>
                  <a:cubicBezTo>
                    <a:pt x="937" y="350"/>
                    <a:pt x="940" y="349"/>
                    <a:pt x="936" y="348"/>
                  </a:cubicBezTo>
                  <a:cubicBezTo>
                    <a:pt x="892" y="327"/>
                    <a:pt x="898" y="319"/>
                    <a:pt x="936" y="319"/>
                  </a:cubicBezTo>
                  <a:cubicBezTo>
                    <a:pt x="1019" y="319"/>
                    <a:pt x="1253" y="357"/>
                    <a:pt x="1477" y="396"/>
                  </a:cubicBezTo>
                  <a:cubicBezTo>
                    <a:pt x="1780" y="449"/>
                    <a:pt x="2025" y="523"/>
                    <a:pt x="2244" y="584"/>
                  </a:cubicBezTo>
                  <a:cubicBezTo>
                    <a:pt x="2300" y="598"/>
                    <a:pt x="2425" y="626"/>
                    <a:pt x="2516" y="646"/>
                  </a:cubicBezTo>
                  <a:cubicBezTo>
                    <a:pt x="2529" y="642"/>
                    <a:pt x="2592" y="645"/>
                    <a:pt x="2547" y="630"/>
                  </a:cubicBezTo>
                  <a:cubicBezTo>
                    <a:pt x="2359" y="565"/>
                    <a:pt x="2139" y="496"/>
                    <a:pt x="2136" y="470"/>
                  </a:cubicBezTo>
                  <a:lnTo>
                    <a:pt x="2136" y="470"/>
                  </a:lnTo>
                  <a:cubicBezTo>
                    <a:pt x="2338" y="511"/>
                    <a:pt x="2503" y="546"/>
                    <a:pt x="2582" y="568"/>
                  </a:cubicBezTo>
                  <a:cubicBezTo>
                    <a:pt x="2691" y="599"/>
                    <a:pt x="2720" y="617"/>
                    <a:pt x="2810" y="645"/>
                  </a:cubicBezTo>
                  <a:cubicBezTo>
                    <a:pt x="2843" y="652"/>
                    <a:pt x="2950" y="677"/>
                    <a:pt x="3022" y="693"/>
                  </a:cubicBezTo>
                  <a:cubicBezTo>
                    <a:pt x="2998" y="683"/>
                    <a:pt x="2997" y="679"/>
                    <a:pt x="3010" y="679"/>
                  </a:cubicBezTo>
                  <a:cubicBezTo>
                    <a:pt x="3066" y="679"/>
                    <a:pt x="3398" y="755"/>
                    <a:pt x="3455" y="755"/>
                  </a:cubicBezTo>
                  <a:cubicBezTo>
                    <a:pt x="3461" y="755"/>
                    <a:pt x="3464" y="754"/>
                    <a:pt x="3463" y="752"/>
                  </a:cubicBezTo>
                  <a:cubicBezTo>
                    <a:pt x="3459" y="736"/>
                    <a:pt x="3312" y="693"/>
                    <a:pt x="3282" y="676"/>
                  </a:cubicBezTo>
                  <a:cubicBezTo>
                    <a:pt x="3218" y="639"/>
                    <a:pt x="3143" y="624"/>
                    <a:pt x="2963" y="601"/>
                  </a:cubicBezTo>
                  <a:cubicBezTo>
                    <a:pt x="2872" y="593"/>
                    <a:pt x="2809" y="587"/>
                    <a:pt x="2626" y="570"/>
                  </a:cubicBezTo>
                  <a:cubicBezTo>
                    <a:pt x="2637" y="524"/>
                    <a:pt x="2712" y="506"/>
                    <a:pt x="2622" y="455"/>
                  </a:cubicBezTo>
                  <a:cubicBezTo>
                    <a:pt x="2576" y="429"/>
                    <a:pt x="2377" y="371"/>
                    <a:pt x="2456" y="371"/>
                  </a:cubicBezTo>
                  <a:cubicBezTo>
                    <a:pt x="2459" y="371"/>
                    <a:pt x="2462" y="371"/>
                    <a:pt x="2466" y="371"/>
                  </a:cubicBezTo>
                  <a:cubicBezTo>
                    <a:pt x="2490" y="373"/>
                    <a:pt x="2510" y="374"/>
                    <a:pt x="2525" y="374"/>
                  </a:cubicBezTo>
                  <a:cubicBezTo>
                    <a:pt x="2592" y="374"/>
                    <a:pt x="2560" y="355"/>
                    <a:pt x="2335" y="295"/>
                  </a:cubicBezTo>
                  <a:cubicBezTo>
                    <a:pt x="2260" y="274"/>
                    <a:pt x="2282" y="267"/>
                    <a:pt x="2186" y="240"/>
                  </a:cubicBezTo>
                  <a:lnTo>
                    <a:pt x="2186" y="240"/>
                  </a:lnTo>
                  <a:cubicBezTo>
                    <a:pt x="2453" y="297"/>
                    <a:pt x="2619" y="331"/>
                    <a:pt x="2672" y="331"/>
                  </a:cubicBezTo>
                  <a:cubicBezTo>
                    <a:pt x="2689" y="331"/>
                    <a:pt x="2694" y="328"/>
                    <a:pt x="2688" y="321"/>
                  </a:cubicBezTo>
                  <a:cubicBezTo>
                    <a:pt x="2673" y="302"/>
                    <a:pt x="2566" y="275"/>
                    <a:pt x="2370" y="234"/>
                  </a:cubicBezTo>
                  <a:lnTo>
                    <a:pt x="1451" y="36"/>
                  </a:lnTo>
                  <a:cubicBezTo>
                    <a:pt x="1376" y="21"/>
                    <a:pt x="1267" y="2"/>
                    <a:pt x="1239" y="0"/>
                  </a:cubicBezTo>
                  <a:cubicBezTo>
                    <a:pt x="1237" y="0"/>
                    <a:pt x="1236" y="0"/>
                    <a:pt x="12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47"/>
            <p:cNvSpPr/>
            <p:nvPr/>
          </p:nvSpPr>
          <p:spPr>
            <a:xfrm>
              <a:off x="2501500" y="4473925"/>
              <a:ext cx="144300" cy="33450"/>
            </a:xfrm>
            <a:custGeom>
              <a:rect b="b" l="l" r="r" t="t"/>
              <a:pathLst>
                <a:path extrusionOk="0" h="1338" w="5772">
                  <a:moveTo>
                    <a:pt x="1772" y="382"/>
                  </a:moveTo>
                  <a:lnTo>
                    <a:pt x="1772" y="382"/>
                  </a:lnTo>
                  <a:cubicBezTo>
                    <a:pt x="1779" y="385"/>
                    <a:pt x="1785" y="389"/>
                    <a:pt x="1789" y="392"/>
                  </a:cubicBezTo>
                  <a:cubicBezTo>
                    <a:pt x="1807" y="395"/>
                    <a:pt x="1824" y="398"/>
                    <a:pt x="1840" y="401"/>
                  </a:cubicBezTo>
                  <a:lnTo>
                    <a:pt x="1840" y="401"/>
                  </a:lnTo>
                  <a:cubicBezTo>
                    <a:pt x="1817" y="394"/>
                    <a:pt x="1795" y="389"/>
                    <a:pt x="1772" y="382"/>
                  </a:cubicBezTo>
                  <a:close/>
                  <a:moveTo>
                    <a:pt x="2538" y="715"/>
                  </a:moveTo>
                  <a:lnTo>
                    <a:pt x="2538" y="715"/>
                  </a:lnTo>
                  <a:cubicBezTo>
                    <a:pt x="2710" y="745"/>
                    <a:pt x="2807" y="762"/>
                    <a:pt x="2906" y="778"/>
                  </a:cubicBezTo>
                  <a:cubicBezTo>
                    <a:pt x="2956" y="790"/>
                    <a:pt x="3063" y="823"/>
                    <a:pt x="3055" y="823"/>
                  </a:cubicBezTo>
                  <a:cubicBezTo>
                    <a:pt x="3055" y="823"/>
                    <a:pt x="3055" y="823"/>
                    <a:pt x="3054" y="823"/>
                  </a:cubicBezTo>
                  <a:cubicBezTo>
                    <a:pt x="2990" y="815"/>
                    <a:pt x="2899" y="802"/>
                    <a:pt x="2800" y="784"/>
                  </a:cubicBezTo>
                  <a:cubicBezTo>
                    <a:pt x="2765" y="778"/>
                    <a:pt x="2679" y="752"/>
                    <a:pt x="2538" y="715"/>
                  </a:cubicBezTo>
                  <a:close/>
                  <a:moveTo>
                    <a:pt x="0" y="0"/>
                  </a:moveTo>
                  <a:cubicBezTo>
                    <a:pt x="203" y="42"/>
                    <a:pt x="206" y="49"/>
                    <a:pt x="163" y="49"/>
                  </a:cubicBezTo>
                  <a:cubicBezTo>
                    <a:pt x="137" y="49"/>
                    <a:pt x="95" y="47"/>
                    <a:pt x="69" y="47"/>
                  </a:cubicBezTo>
                  <a:cubicBezTo>
                    <a:pt x="40" y="47"/>
                    <a:pt x="32" y="50"/>
                    <a:pt x="91" y="65"/>
                  </a:cubicBezTo>
                  <a:cubicBezTo>
                    <a:pt x="472" y="159"/>
                    <a:pt x="552" y="208"/>
                    <a:pt x="577" y="244"/>
                  </a:cubicBezTo>
                  <a:cubicBezTo>
                    <a:pt x="596" y="275"/>
                    <a:pt x="718" y="294"/>
                    <a:pt x="1020" y="342"/>
                  </a:cubicBezTo>
                  <a:cubicBezTo>
                    <a:pt x="1441" y="408"/>
                    <a:pt x="1869" y="508"/>
                    <a:pt x="1982" y="561"/>
                  </a:cubicBezTo>
                  <a:cubicBezTo>
                    <a:pt x="1902" y="548"/>
                    <a:pt x="1864" y="542"/>
                    <a:pt x="1852" y="542"/>
                  </a:cubicBezTo>
                  <a:cubicBezTo>
                    <a:pt x="1813" y="542"/>
                    <a:pt x="2070" y="600"/>
                    <a:pt x="2036" y="603"/>
                  </a:cubicBezTo>
                  <a:cubicBezTo>
                    <a:pt x="1988" y="606"/>
                    <a:pt x="2020" y="628"/>
                    <a:pt x="2017" y="642"/>
                  </a:cubicBezTo>
                  <a:cubicBezTo>
                    <a:pt x="2172" y="680"/>
                    <a:pt x="2392" y="731"/>
                    <a:pt x="2469" y="756"/>
                  </a:cubicBezTo>
                  <a:cubicBezTo>
                    <a:pt x="2670" y="827"/>
                    <a:pt x="2915" y="853"/>
                    <a:pt x="3103" y="889"/>
                  </a:cubicBezTo>
                  <a:cubicBezTo>
                    <a:pt x="3263" y="917"/>
                    <a:pt x="3405" y="939"/>
                    <a:pt x="3461" y="939"/>
                  </a:cubicBezTo>
                  <a:cubicBezTo>
                    <a:pt x="3480" y="939"/>
                    <a:pt x="3489" y="937"/>
                    <a:pt x="3486" y="931"/>
                  </a:cubicBezTo>
                  <a:cubicBezTo>
                    <a:pt x="3485" y="930"/>
                    <a:pt x="3489" y="929"/>
                    <a:pt x="3496" y="929"/>
                  </a:cubicBezTo>
                  <a:cubicBezTo>
                    <a:pt x="3527" y="929"/>
                    <a:pt x="3613" y="940"/>
                    <a:pt x="3659" y="949"/>
                  </a:cubicBezTo>
                  <a:cubicBezTo>
                    <a:pt x="4007" y="1022"/>
                    <a:pt x="4222" y="1058"/>
                    <a:pt x="4314" y="1058"/>
                  </a:cubicBezTo>
                  <a:cubicBezTo>
                    <a:pt x="4330" y="1058"/>
                    <a:pt x="4342" y="1057"/>
                    <a:pt x="4351" y="1055"/>
                  </a:cubicBezTo>
                  <a:cubicBezTo>
                    <a:pt x="4351" y="1055"/>
                    <a:pt x="4351" y="1055"/>
                    <a:pt x="4352" y="1055"/>
                  </a:cubicBezTo>
                  <a:cubicBezTo>
                    <a:pt x="4365" y="1055"/>
                    <a:pt x="4476" y="1076"/>
                    <a:pt x="4518" y="1086"/>
                  </a:cubicBezTo>
                  <a:cubicBezTo>
                    <a:pt x="4596" y="1104"/>
                    <a:pt x="4677" y="1124"/>
                    <a:pt x="4723" y="1139"/>
                  </a:cubicBezTo>
                  <a:cubicBezTo>
                    <a:pt x="4755" y="1149"/>
                    <a:pt x="4715" y="1146"/>
                    <a:pt x="4729" y="1154"/>
                  </a:cubicBezTo>
                  <a:cubicBezTo>
                    <a:pt x="4791" y="1186"/>
                    <a:pt x="4944" y="1223"/>
                    <a:pt x="5107" y="1246"/>
                  </a:cubicBezTo>
                  <a:cubicBezTo>
                    <a:pt x="5339" y="1277"/>
                    <a:pt x="5550" y="1307"/>
                    <a:pt x="5772" y="1338"/>
                  </a:cubicBezTo>
                  <a:cubicBezTo>
                    <a:pt x="5557" y="1293"/>
                    <a:pt x="5392" y="1254"/>
                    <a:pt x="5238" y="1210"/>
                  </a:cubicBezTo>
                  <a:cubicBezTo>
                    <a:pt x="5197" y="1198"/>
                    <a:pt x="4926" y="1168"/>
                    <a:pt x="4974" y="1154"/>
                  </a:cubicBezTo>
                  <a:cubicBezTo>
                    <a:pt x="5041" y="1135"/>
                    <a:pt x="4635" y="1054"/>
                    <a:pt x="4454" y="1004"/>
                  </a:cubicBezTo>
                  <a:cubicBezTo>
                    <a:pt x="4343" y="973"/>
                    <a:pt x="4187" y="943"/>
                    <a:pt x="4121" y="943"/>
                  </a:cubicBezTo>
                  <a:cubicBezTo>
                    <a:pt x="4118" y="943"/>
                    <a:pt x="4115" y="943"/>
                    <a:pt x="4112" y="943"/>
                  </a:cubicBezTo>
                  <a:cubicBezTo>
                    <a:pt x="4092" y="944"/>
                    <a:pt x="4074" y="945"/>
                    <a:pt x="4056" y="945"/>
                  </a:cubicBezTo>
                  <a:cubicBezTo>
                    <a:pt x="3965" y="945"/>
                    <a:pt x="3851" y="926"/>
                    <a:pt x="3306" y="839"/>
                  </a:cubicBezTo>
                  <a:cubicBezTo>
                    <a:pt x="3134" y="811"/>
                    <a:pt x="3069" y="793"/>
                    <a:pt x="3015" y="776"/>
                  </a:cubicBezTo>
                  <a:cubicBezTo>
                    <a:pt x="2943" y="751"/>
                    <a:pt x="2915" y="734"/>
                    <a:pt x="2869" y="714"/>
                  </a:cubicBezTo>
                  <a:cubicBezTo>
                    <a:pt x="2801" y="700"/>
                    <a:pt x="2715" y="683"/>
                    <a:pt x="2670" y="674"/>
                  </a:cubicBezTo>
                  <a:cubicBezTo>
                    <a:pt x="2387" y="602"/>
                    <a:pt x="2323" y="558"/>
                    <a:pt x="1872" y="465"/>
                  </a:cubicBezTo>
                  <a:cubicBezTo>
                    <a:pt x="1863" y="463"/>
                    <a:pt x="1779" y="433"/>
                    <a:pt x="1833" y="433"/>
                  </a:cubicBezTo>
                  <a:cubicBezTo>
                    <a:pt x="1860" y="433"/>
                    <a:pt x="1924" y="441"/>
                    <a:pt x="2054" y="465"/>
                  </a:cubicBezTo>
                  <a:cubicBezTo>
                    <a:pt x="2026" y="450"/>
                    <a:pt x="2149" y="458"/>
                    <a:pt x="1840" y="401"/>
                  </a:cubicBezTo>
                  <a:lnTo>
                    <a:pt x="1840" y="401"/>
                  </a:lnTo>
                  <a:cubicBezTo>
                    <a:pt x="1842" y="402"/>
                    <a:pt x="1845" y="402"/>
                    <a:pt x="1848" y="403"/>
                  </a:cubicBezTo>
                  <a:cubicBezTo>
                    <a:pt x="1808" y="397"/>
                    <a:pt x="1767" y="392"/>
                    <a:pt x="1789" y="392"/>
                  </a:cubicBezTo>
                  <a:cubicBezTo>
                    <a:pt x="1704" y="380"/>
                    <a:pt x="1658" y="368"/>
                    <a:pt x="1663" y="368"/>
                  </a:cubicBezTo>
                  <a:cubicBezTo>
                    <a:pt x="1691" y="371"/>
                    <a:pt x="1726" y="375"/>
                    <a:pt x="1758" y="378"/>
                  </a:cubicBezTo>
                  <a:cubicBezTo>
                    <a:pt x="1763" y="380"/>
                    <a:pt x="1768" y="381"/>
                    <a:pt x="1772" y="382"/>
                  </a:cubicBezTo>
                  <a:lnTo>
                    <a:pt x="1772" y="382"/>
                  </a:lnTo>
                  <a:cubicBezTo>
                    <a:pt x="1731" y="362"/>
                    <a:pt x="1652" y="339"/>
                    <a:pt x="1557" y="312"/>
                  </a:cubicBezTo>
                  <a:cubicBezTo>
                    <a:pt x="1523" y="303"/>
                    <a:pt x="1404" y="280"/>
                    <a:pt x="1368" y="275"/>
                  </a:cubicBezTo>
                  <a:cubicBezTo>
                    <a:pt x="1355" y="273"/>
                    <a:pt x="1345" y="273"/>
                    <a:pt x="1338" y="273"/>
                  </a:cubicBezTo>
                  <a:cubicBezTo>
                    <a:pt x="1324" y="273"/>
                    <a:pt x="1322" y="276"/>
                    <a:pt x="1329" y="280"/>
                  </a:cubicBezTo>
                  <a:cubicBezTo>
                    <a:pt x="1352" y="296"/>
                    <a:pt x="1414" y="318"/>
                    <a:pt x="1420" y="330"/>
                  </a:cubicBezTo>
                  <a:cubicBezTo>
                    <a:pt x="1420" y="330"/>
                    <a:pt x="1420" y="330"/>
                    <a:pt x="1419" y="330"/>
                  </a:cubicBezTo>
                  <a:cubicBezTo>
                    <a:pt x="1403" y="330"/>
                    <a:pt x="1241" y="306"/>
                    <a:pt x="1220" y="302"/>
                  </a:cubicBezTo>
                  <a:cubicBezTo>
                    <a:pt x="1008" y="249"/>
                    <a:pt x="795" y="196"/>
                    <a:pt x="615" y="152"/>
                  </a:cubicBezTo>
                  <a:cubicBezTo>
                    <a:pt x="603" y="149"/>
                    <a:pt x="607" y="148"/>
                    <a:pt x="621" y="148"/>
                  </a:cubicBezTo>
                  <a:cubicBezTo>
                    <a:pt x="647" y="148"/>
                    <a:pt x="709" y="152"/>
                    <a:pt x="751" y="155"/>
                  </a:cubicBezTo>
                  <a:cubicBezTo>
                    <a:pt x="773" y="156"/>
                    <a:pt x="790" y="157"/>
                    <a:pt x="802" y="157"/>
                  </a:cubicBezTo>
                  <a:cubicBezTo>
                    <a:pt x="869" y="157"/>
                    <a:pt x="785" y="133"/>
                    <a:pt x="537" y="90"/>
                  </a:cubicBezTo>
                  <a:cubicBezTo>
                    <a:pt x="356" y="59"/>
                    <a:pt x="180" y="30"/>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47"/>
            <p:cNvSpPr/>
            <p:nvPr/>
          </p:nvSpPr>
          <p:spPr>
            <a:xfrm>
              <a:off x="2791950" y="4535725"/>
              <a:ext cx="98225" cy="19550"/>
            </a:xfrm>
            <a:custGeom>
              <a:rect b="b" l="l" r="r" t="t"/>
              <a:pathLst>
                <a:path extrusionOk="0" h="782" w="3929">
                  <a:moveTo>
                    <a:pt x="1432" y="342"/>
                  </a:moveTo>
                  <a:cubicBezTo>
                    <a:pt x="1446" y="342"/>
                    <a:pt x="1477" y="346"/>
                    <a:pt x="1494" y="346"/>
                  </a:cubicBezTo>
                  <a:lnTo>
                    <a:pt x="1819" y="437"/>
                  </a:lnTo>
                  <a:cubicBezTo>
                    <a:pt x="1770" y="431"/>
                    <a:pt x="1717" y="424"/>
                    <a:pt x="1663" y="416"/>
                  </a:cubicBezTo>
                  <a:cubicBezTo>
                    <a:pt x="1319" y="356"/>
                    <a:pt x="1432" y="357"/>
                    <a:pt x="1425" y="344"/>
                  </a:cubicBezTo>
                  <a:cubicBezTo>
                    <a:pt x="1424" y="343"/>
                    <a:pt x="1427" y="342"/>
                    <a:pt x="1432" y="342"/>
                  </a:cubicBezTo>
                  <a:close/>
                  <a:moveTo>
                    <a:pt x="70" y="0"/>
                  </a:moveTo>
                  <a:cubicBezTo>
                    <a:pt x="1" y="0"/>
                    <a:pt x="99" y="31"/>
                    <a:pt x="365" y="93"/>
                  </a:cubicBezTo>
                  <a:cubicBezTo>
                    <a:pt x="393" y="100"/>
                    <a:pt x="411" y="104"/>
                    <a:pt x="439" y="112"/>
                  </a:cubicBezTo>
                  <a:cubicBezTo>
                    <a:pt x="717" y="176"/>
                    <a:pt x="832" y="204"/>
                    <a:pt x="793" y="204"/>
                  </a:cubicBezTo>
                  <a:cubicBezTo>
                    <a:pt x="764" y="204"/>
                    <a:pt x="653" y="189"/>
                    <a:pt x="464" y="165"/>
                  </a:cubicBezTo>
                  <a:cubicBezTo>
                    <a:pt x="455" y="164"/>
                    <a:pt x="448" y="163"/>
                    <a:pt x="444" y="163"/>
                  </a:cubicBezTo>
                  <a:cubicBezTo>
                    <a:pt x="416" y="163"/>
                    <a:pt x="448" y="179"/>
                    <a:pt x="443" y="185"/>
                  </a:cubicBezTo>
                  <a:lnTo>
                    <a:pt x="739" y="234"/>
                  </a:lnTo>
                  <a:cubicBezTo>
                    <a:pt x="786" y="250"/>
                    <a:pt x="836" y="268"/>
                    <a:pt x="880" y="284"/>
                  </a:cubicBezTo>
                  <a:cubicBezTo>
                    <a:pt x="1014" y="334"/>
                    <a:pt x="1484" y="403"/>
                    <a:pt x="1657" y="453"/>
                  </a:cubicBezTo>
                  <a:cubicBezTo>
                    <a:pt x="1779" y="469"/>
                    <a:pt x="1904" y="485"/>
                    <a:pt x="2026" y="502"/>
                  </a:cubicBezTo>
                  <a:cubicBezTo>
                    <a:pt x="2535" y="569"/>
                    <a:pt x="2653" y="590"/>
                    <a:pt x="3490" y="725"/>
                  </a:cubicBezTo>
                  <a:cubicBezTo>
                    <a:pt x="3561" y="735"/>
                    <a:pt x="3637" y="747"/>
                    <a:pt x="3696" y="758"/>
                  </a:cubicBezTo>
                  <a:cubicBezTo>
                    <a:pt x="3775" y="767"/>
                    <a:pt x="3885" y="781"/>
                    <a:pt x="3907" y="781"/>
                  </a:cubicBezTo>
                  <a:cubicBezTo>
                    <a:pt x="3908" y="781"/>
                    <a:pt x="3909" y="781"/>
                    <a:pt x="3910" y="781"/>
                  </a:cubicBezTo>
                  <a:cubicBezTo>
                    <a:pt x="3929" y="778"/>
                    <a:pt x="3880" y="762"/>
                    <a:pt x="3815" y="749"/>
                  </a:cubicBezTo>
                  <a:cubicBezTo>
                    <a:pt x="3573" y="702"/>
                    <a:pt x="3312" y="650"/>
                    <a:pt x="3064" y="602"/>
                  </a:cubicBezTo>
                  <a:cubicBezTo>
                    <a:pt x="2996" y="585"/>
                    <a:pt x="2946" y="574"/>
                    <a:pt x="2887" y="559"/>
                  </a:cubicBezTo>
                  <a:lnTo>
                    <a:pt x="2887" y="559"/>
                  </a:lnTo>
                  <a:cubicBezTo>
                    <a:pt x="2972" y="569"/>
                    <a:pt x="3049" y="577"/>
                    <a:pt x="3147" y="588"/>
                  </a:cubicBezTo>
                  <a:cubicBezTo>
                    <a:pt x="3261" y="603"/>
                    <a:pt x="3450" y="637"/>
                    <a:pt x="3497" y="637"/>
                  </a:cubicBezTo>
                  <a:cubicBezTo>
                    <a:pt x="3509" y="637"/>
                    <a:pt x="3512" y="634"/>
                    <a:pt x="3504" y="630"/>
                  </a:cubicBezTo>
                  <a:cubicBezTo>
                    <a:pt x="3480" y="615"/>
                    <a:pt x="3306" y="580"/>
                    <a:pt x="3199" y="555"/>
                  </a:cubicBezTo>
                  <a:cubicBezTo>
                    <a:pt x="3084" y="546"/>
                    <a:pt x="2986" y="535"/>
                    <a:pt x="2828" y="496"/>
                  </a:cubicBezTo>
                  <a:cubicBezTo>
                    <a:pt x="2622" y="441"/>
                    <a:pt x="2374" y="394"/>
                    <a:pt x="2046" y="351"/>
                  </a:cubicBezTo>
                  <a:cubicBezTo>
                    <a:pt x="1965" y="341"/>
                    <a:pt x="1751" y="304"/>
                    <a:pt x="1707" y="293"/>
                  </a:cubicBezTo>
                  <a:cubicBezTo>
                    <a:pt x="1466" y="232"/>
                    <a:pt x="1303" y="210"/>
                    <a:pt x="1123" y="190"/>
                  </a:cubicBezTo>
                  <a:cubicBezTo>
                    <a:pt x="1002" y="175"/>
                    <a:pt x="883" y="160"/>
                    <a:pt x="751" y="146"/>
                  </a:cubicBezTo>
                  <a:cubicBezTo>
                    <a:pt x="583" y="122"/>
                    <a:pt x="445" y="88"/>
                    <a:pt x="399" y="60"/>
                  </a:cubicBezTo>
                  <a:cubicBezTo>
                    <a:pt x="383" y="50"/>
                    <a:pt x="376" y="43"/>
                    <a:pt x="362" y="32"/>
                  </a:cubicBezTo>
                  <a:cubicBezTo>
                    <a:pt x="208" y="11"/>
                    <a:pt x="110" y="0"/>
                    <a:pt x="7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47"/>
            <p:cNvSpPr/>
            <p:nvPr/>
          </p:nvSpPr>
          <p:spPr>
            <a:xfrm>
              <a:off x="2542225" y="4504225"/>
              <a:ext cx="90900" cy="17200"/>
            </a:xfrm>
            <a:custGeom>
              <a:rect b="b" l="l" r="r" t="t"/>
              <a:pathLst>
                <a:path extrusionOk="0" h="688" w="3636">
                  <a:moveTo>
                    <a:pt x="740" y="0"/>
                  </a:moveTo>
                  <a:lnTo>
                    <a:pt x="740" y="0"/>
                  </a:lnTo>
                  <a:cubicBezTo>
                    <a:pt x="735" y="21"/>
                    <a:pt x="610" y="23"/>
                    <a:pt x="755" y="64"/>
                  </a:cubicBezTo>
                  <a:cubicBezTo>
                    <a:pt x="865" y="94"/>
                    <a:pt x="862" y="101"/>
                    <a:pt x="826" y="101"/>
                  </a:cubicBezTo>
                  <a:cubicBezTo>
                    <a:pt x="798" y="101"/>
                    <a:pt x="747" y="96"/>
                    <a:pt x="719" y="96"/>
                  </a:cubicBezTo>
                  <a:cubicBezTo>
                    <a:pt x="697" y="96"/>
                    <a:pt x="688" y="99"/>
                    <a:pt x="709" y="108"/>
                  </a:cubicBezTo>
                  <a:cubicBezTo>
                    <a:pt x="751" y="125"/>
                    <a:pt x="752" y="133"/>
                    <a:pt x="718" y="133"/>
                  </a:cubicBezTo>
                  <a:cubicBezTo>
                    <a:pt x="663" y="133"/>
                    <a:pt x="512" y="112"/>
                    <a:pt x="293" y="77"/>
                  </a:cubicBezTo>
                  <a:cubicBezTo>
                    <a:pt x="186" y="60"/>
                    <a:pt x="118" y="53"/>
                    <a:pt x="84" y="53"/>
                  </a:cubicBezTo>
                  <a:cubicBezTo>
                    <a:pt x="0" y="53"/>
                    <a:pt x="124" y="98"/>
                    <a:pt x="385" y="156"/>
                  </a:cubicBezTo>
                  <a:cubicBezTo>
                    <a:pt x="580" y="199"/>
                    <a:pt x="1230" y="312"/>
                    <a:pt x="1322" y="317"/>
                  </a:cubicBezTo>
                  <a:cubicBezTo>
                    <a:pt x="1328" y="317"/>
                    <a:pt x="1332" y="317"/>
                    <a:pt x="1337" y="317"/>
                  </a:cubicBezTo>
                  <a:cubicBezTo>
                    <a:pt x="1369" y="317"/>
                    <a:pt x="1381" y="311"/>
                    <a:pt x="1408" y="311"/>
                  </a:cubicBezTo>
                  <a:cubicBezTo>
                    <a:pt x="1422" y="311"/>
                    <a:pt x="1442" y="313"/>
                    <a:pt x="1471" y="318"/>
                  </a:cubicBezTo>
                  <a:cubicBezTo>
                    <a:pt x="1796" y="376"/>
                    <a:pt x="1692" y="379"/>
                    <a:pt x="1805" y="411"/>
                  </a:cubicBezTo>
                  <a:cubicBezTo>
                    <a:pt x="1945" y="449"/>
                    <a:pt x="2132" y="496"/>
                    <a:pt x="2229" y="529"/>
                  </a:cubicBezTo>
                  <a:cubicBezTo>
                    <a:pt x="2419" y="590"/>
                    <a:pt x="2602" y="607"/>
                    <a:pt x="2778" y="645"/>
                  </a:cubicBezTo>
                  <a:cubicBezTo>
                    <a:pt x="2925" y="677"/>
                    <a:pt x="2983" y="687"/>
                    <a:pt x="3002" y="687"/>
                  </a:cubicBezTo>
                  <a:cubicBezTo>
                    <a:pt x="3025" y="687"/>
                    <a:pt x="2986" y="672"/>
                    <a:pt x="2984" y="667"/>
                  </a:cubicBezTo>
                  <a:cubicBezTo>
                    <a:pt x="2974" y="644"/>
                    <a:pt x="2996" y="628"/>
                    <a:pt x="3088" y="628"/>
                  </a:cubicBezTo>
                  <a:cubicBezTo>
                    <a:pt x="3154" y="628"/>
                    <a:pt x="3257" y="636"/>
                    <a:pt x="3412" y="657"/>
                  </a:cubicBezTo>
                  <a:cubicBezTo>
                    <a:pt x="3466" y="663"/>
                    <a:pt x="3503" y="666"/>
                    <a:pt x="3531" y="666"/>
                  </a:cubicBezTo>
                  <a:cubicBezTo>
                    <a:pt x="3582" y="666"/>
                    <a:pt x="3601" y="658"/>
                    <a:pt x="3628" y="652"/>
                  </a:cubicBezTo>
                  <a:cubicBezTo>
                    <a:pt x="3635" y="652"/>
                    <a:pt x="3370" y="586"/>
                    <a:pt x="3353" y="583"/>
                  </a:cubicBezTo>
                  <a:cubicBezTo>
                    <a:pt x="3160" y="560"/>
                    <a:pt x="2976" y="536"/>
                    <a:pt x="2810" y="514"/>
                  </a:cubicBezTo>
                  <a:cubicBezTo>
                    <a:pt x="2793" y="512"/>
                    <a:pt x="2781" y="512"/>
                    <a:pt x="2771" y="512"/>
                  </a:cubicBezTo>
                  <a:cubicBezTo>
                    <a:pt x="2754" y="512"/>
                    <a:pt x="2744" y="513"/>
                    <a:pt x="2728" y="513"/>
                  </a:cubicBezTo>
                  <a:cubicBezTo>
                    <a:pt x="2715" y="513"/>
                    <a:pt x="2699" y="512"/>
                    <a:pt x="2672" y="508"/>
                  </a:cubicBezTo>
                  <a:cubicBezTo>
                    <a:pt x="2433" y="473"/>
                    <a:pt x="1380" y="242"/>
                    <a:pt x="1203" y="189"/>
                  </a:cubicBezTo>
                  <a:cubicBezTo>
                    <a:pt x="1163" y="176"/>
                    <a:pt x="1138" y="161"/>
                    <a:pt x="1153" y="161"/>
                  </a:cubicBezTo>
                  <a:cubicBezTo>
                    <a:pt x="1155" y="161"/>
                    <a:pt x="1158" y="162"/>
                    <a:pt x="1162" y="162"/>
                  </a:cubicBezTo>
                  <a:cubicBezTo>
                    <a:pt x="1244" y="176"/>
                    <a:pt x="1285" y="181"/>
                    <a:pt x="1299" y="181"/>
                  </a:cubicBezTo>
                  <a:cubicBezTo>
                    <a:pt x="1337" y="181"/>
                    <a:pt x="1197" y="145"/>
                    <a:pt x="1149" y="128"/>
                  </a:cubicBezTo>
                  <a:cubicBezTo>
                    <a:pt x="1053" y="93"/>
                    <a:pt x="958" y="59"/>
                    <a:pt x="862" y="24"/>
                  </a:cubicBezTo>
                  <a:cubicBezTo>
                    <a:pt x="821" y="17"/>
                    <a:pt x="781" y="9"/>
                    <a:pt x="74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47"/>
            <p:cNvSpPr/>
            <p:nvPr/>
          </p:nvSpPr>
          <p:spPr>
            <a:xfrm>
              <a:off x="2996625" y="4141125"/>
              <a:ext cx="82050" cy="27200"/>
            </a:xfrm>
            <a:custGeom>
              <a:rect b="b" l="l" r="r" t="t"/>
              <a:pathLst>
                <a:path extrusionOk="0" h="1088" w="3282">
                  <a:moveTo>
                    <a:pt x="2258" y="423"/>
                  </a:moveTo>
                  <a:cubicBezTo>
                    <a:pt x="2234" y="433"/>
                    <a:pt x="2209" y="445"/>
                    <a:pt x="2193" y="452"/>
                  </a:cubicBezTo>
                  <a:cubicBezTo>
                    <a:pt x="2145" y="468"/>
                    <a:pt x="2099" y="483"/>
                    <a:pt x="2055" y="499"/>
                  </a:cubicBezTo>
                  <a:cubicBezTo>
                    <a:pt x="2077" y="489"/>
                    <a:pt x="2097" y="480"/>
                    <a:pt x="2125" y="467"/>
                  </a:cubicBezTo>
                  <a:cubicBezTo>
                    <a:pt x="2167" y="454"/>
                    <a:pt x="2212" y="437"/>
                    <a:pt x="2258" y="423"/>
                  </a:cubicBezTo>
                  <a:close/>
                  <a:moveTo>
                    <a:pt x="2000" y="473"/>
                  </a:moveTo>
                  <a:lnTo>
                    <a:pt x="1741" y="585"/>
                  </a:lnTo>
                  <a:cubicBezTo>
                    <a:pt x="1705" y="592"/>
                    <a:pt x="1671" y="601"/>
                    <a:pt x="1593" y="618"/>
                  </a:cubicBezTo>
                  <a:cubicBezTo>
                    <a:pt x="1668" y="589"/>
                    <a:pt x="1741" y="560"/>
                    <a:pt x="1831" y="526"/>
                  </a:cubicBezTo>
                  <a:cubicBezTo>
                    <a:pt x="1866" y="514"/>
                    <a:pt x="1943" y="490"/>
                    <a:pt x="2000" y="473"/>
                  </a:cubicBezTo>
                  <a:close/>
                  <a:moveTo>
                    <a:pt x="3263" y="0"/>
                  </a:moveTo>
                  <a:cubicBezTo>
                    <a:pt x="3243" y="0"/>
                    <a:pt x="3169" y="28"/>
                    <a:pt x="2929" y="139"/>
                  </a:cubicBezTo>
                  <a:cubicBezTo>
                    <a:pt x="2820" y="183"/>
                    <a:pt x="2733" y="199"/>
                    <a:pt x="2648" y="223"/>
                  </a:cubicBezTo>
                  <a:cubicBezTo>
                    <a:pt x="2606" y="234"/>
                    <a:pt x="2571" y="236"/>
                    <a:pt x="2564" y="239"/>
                  </a:cubicBezTo>
                  <a:cubicBezTo>
                    <a:pt x="2002" y="471"/>
                    <a:pt x="1836" y="477"/>
                    <a:pt x="1407" y="605"/>
                  </a:cubicBezTo>
                  <a:cubicBezTo>
                    <a:pt x="1410" y="614"/>
                    <a:pt x="1421" y="620"/>
                    <a:pt x="1412" y="632"/>
                  </a:cubicBezTo>
                  <a:cubicBezTo>
                    <a:pt x="1410" y="638"/>
                    <a:pt x="1371" y="652"/>
                    <a:pt x="1349" y="664"/>
                  </a:cubicBezTo>
                  <a:cubicBezTo>
                    <a:pt x="897" y="776"/>
                    <a:pt x="1048" y="758"/>
                    <a:pt x="1000" y="786"/>
                  </a:cubicBezTo>
                  <a:cubicBezTo>
                    <a:pt x="981" y="796"/>
                    <a:pt x="815" y="843"/>
                    <a:pt x="717" y="874"/>
                  </a:cubicBezTo>
                  <a:cubicBezTo>
                    <a:pt x="526" y="930"/>
                    <a:pt x="333" y="988"/>
                    <a:pt x="147" y="1044"/>
                  </a:cubicBezTo>
                  <a:cubicBezTo>
                    <a:pt x="92" y="1060"/>
                    <a:pt x="48" y="1073"/>
                    <a:pt x="1" y="1088"/>
                  </a:cubicBezTo>
                  <a:cubicBezTo>
                    <a:pt x="42" y="1080"/>
                    <a:pt x="94" y="1074"/>
                    <a:pt x="127" y="1066"/>
                  </a:cubicBezTo>
                  <a:cubicBezTo>
                    <a:pt x="647" y="935"/>
                    <a:pt x="828" y="913"/>
                    <a:pt x="1125" y="848"/>
                  </a:cubicBezTo>
                  <a:cubicBezTo>
                    <a:pt x="1154" y="841"/>
                    <a:pt x="1171" y="839"/>
                    <a:pt x="1182" y="839"/>
                  </a:cubicBezTo>
                  <a:cubicBezTo>
                    <a:pt x="1199" y="839"/>
                    <a:pt x="1203" y="843"/>
                    <a:pt x="1221" y="843"/>
                  </a:cubicBezTo>
                  <a:cubicBezTo>
                    <a:pt x="1093" y="885"/>
                    <a:pt x="966" y="921"/>
                    <a:pt x="838" y="957"/>
                  </a:cubicBezTo>
                  <a:lnTo>
                    <a:pt x="848" y="997"/>
                  </a:lnTo>
                  <a:cubicBezTo>
                    <a:pt x="1218" y="891"/>
                    <a:pt x="1493" y="818"/>
                    <a:pt x="1741" y="754"/>
                  </a:cubicBezTo>
                  <a:cubicBezTo>
                    <a:pt x="1862" y="723"/>
                    <a:pt x="2071" y="655"/>
                    <a:pt x="2094" y="626"/>
                  </a:cubicBezTo>
                  <a:cubicBezTo>
                    <a:pt x="2122" y="593"/>
                    <a:pt x="1971" y="623"/>
                    <a:pt x="2474" y="432"/>
                  </a:cubicBezTo>
                  <a:lnTo>
                    <a:pt x="2474" y="432"/>
                  </a:lnTo>
                  <a:cubicBezTo>
                    <a:pt x="2433" y="439"/>
                    <a:pt x="2377" y="446"/>
                    <a:pt x="2355" y="454"/>
                  </a:cubicBezTo>
                  <a:cubicBezTo>
                    <a:pt x="2172" y="524"/>
                    <a:pt x="1996" y="599"/>
                    <a:pt x="1816" y="657"/>
                  </a:cubicBezTo>
                  <a:cubicBezTo>
                    <a:pt x="1694" y="696"/>
                    <a:pt x="1580" y="726"/>
                    <a:pt x="1459" y="755"/>
                  </a:cubicBezTo>
                  <a:cubicBezTo>
                    <a:pt x="1725" y="667"/>
                    <a:pt x="1531" y="693"/>
                    <a:pt x="1930" y="564"/>
                  </a:cubicBezTo>
                  <a:cubicBezTo>
                    <a:pt x="2153" y="487"/>
                    <a:pt x="2408" y="386"/>
                    <a:pt x="2558" y="343"/>
                  </a:cubicBezTo>
                  <a:cubicBezTo>
                    <a:pt x="2805" y="271"/>
                    <a:pt x="3040" y="151"/>
                    <a:pt x="3273" y="25"/>
                  </a:cubicBezTo>
                  <a:cubicBezTo>
                    <a:pt x="3252" y="25"/>
                    <a:pt x="3282" y="0"/>
                    <a:pt x="326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47"/>
            <p:cNvSpPr/>
            <p:nvPr/>
          </p:nvSpPr>
          <p:spPr>
            <a:xfrm>
              <a:off x="2596175" y="4397225"/>
              <a:ext cx="66525" cy="8925"/>
            </a:xfrm>
            <a:custGeom>
              <a:rect b="b" l="l" r="r" t="t"/>
              <a:pathLst>
                <a:path extrusionOk="0" h="357" w="2661">
                  <a:moveTo>
                    <a:pt x="447" y="1"/>
                  </a:moveTo>
                  <a:cubicBezTo>
                    <a:pt x="381" y="1"/>
                    <a:pt x="278" y="1"/>
                    <a:pt x="355" y="21"/>
                  </a:cubicBezTo>
                  <a:cubicBezTo>
                    <a:pt x="488" y="57"/>
                    <a:pt x="587" y="86"/>
                    <a:pt x="518" y="86"/>
                  </a:cubicBezTo>
                  <a:cubicBezTo>
                    <a:pt x="496" y="86"/>
                    <a:pt x="455" y="83"/>
                    <a:pt x="393" y="76"/>
                  </a:cubicBezTo>
                  <a:cubicBezTo>
                    <a:pt x="350" y="71"/>
                    <a:pt x="322" y="69"/>
                    <a:pt x="307" y="69"/>
                  </a:cubicBezTo>
                  <a:cubicBezTo>
                    <a:pt x="213" y="69"/>
                    <a:pt x="578" y="142"/>
                    <a:pt x="524" y="142"/>
                  </a:cubicBezTo>
                  <a:cubicBezTo>
                    <a:pt x="518" y="142"/>
                    <a:pt x="506" y="141"/>
                    <a:pt x="486" y="139"/>
                  </a:cubicBezTo>
                  <a:cubicBezTo>
                    <a:pt x="415" y="130"/>
                    <a:pt x="374" y="127"/>
                    <a:pt x="350" y="127"/>
                  </a:cubicBezTo>
                  <a:cubicBezTo>
                    <a:pt x="291" y="127"/>
                    <a:pt x="331" y="146"/>
                    <a:pt x="283" y="146"/>
                  </a:cubicBezTo>
                  <a:cubicBezTo>
                    <a:pt x="268" y="146"/>
                    <a:pt x="245" y="144"/>
                    <a:pt x="206" y="139"/>
                  </a:cubicBezTo>
                  <a:cubicBezTo>
                    <a:pt x="138" y="131"/>
                    <a:pt x="100" y="127"/>
                    <a:pt x="81" y="127"/>
                  </a:cubicBezTo>
                  <a:cubicBezTo>
                    <a:pt x="0" y="127"/>
                    <a:pt x="318" y="193"/>
                    <a:pt x="271" y="198"/>
                  </a:cubicBezTo>
                  <a:cubicBezTo>
                    <a:pt x="269" y="198"/>
                    <a:pt x="267" y="198"/>
                    <a:pt x="264" y="198"/>
                  </a:cubicBezTo>
                  <a:cubicBezTo>
                    <a:pt x="234" y="198"/>
                    <a:pt x="141" y="186"/>
                    <a:pt x="117" y="186"/>
                  </a:cubicBezTo>
                  <a:cubicBezTo>
                    <a:pt x="114" y="186"/>
                    <a:pt x="113" y="186"/>
                    <a:pt x="112" y="186"/>
                  </a:cubicBezTo>
                  <a:cubicBezTo>
                    <a:pt x="97" y="192"/>
                    <a:pt x="149" y="208"/>
                    <a:pt x="174" y="221"/>
                  </a:cubicBezTo>
                  <a:cubicBezTo>
                    <a:pt x="323" y="245"/>
                    <a:pt x="592" y="298"/>
                    <a:pt x="657" y="298"/>
                  </a:cubicBezTo>
                  <a:cubicBezTo>
                    <a:pt x="666" y="298"/>
                    <a:pt x="671" y="297"/>
                    <a:pt x="671" y="295"/>
                  </a:cubicBezTo>
                  <a:cubicBezTo>
                    <a:pt x="672" y="288"/>
                    <a:pt x="691" y="285"/>
                    <a:pt x="724" y="285"/>
                  </a:cubicBezTo>
                  <a:cubicBezTo>
                    <a:pt x="789" y="285"/>
                    <a:pt x="908" y="296"/>
                    <a:pt x="1034" y="308"/>
                  </a:cubicBezTo>
                  <a:cubicBezTo>
                    <a:pt x="1039" y="309"/>
                    <a:pt x="1042" y="309"/>
                    <a:pt x="1045" y="309"/>
                  </a:cubicBezTo>
                  <a:cubicBezTo>
                    <a:pt x="1060" y="309"/>
                    <a:pt x="1057" y="303"/>
                    <a:pt x="1042" y="301"/>
                  </a:cubicBezTo>
                  <a:cubicBezTo>
                    <a:pt x="984" y="291"/>
                    <a:pt x="898" y="274"/>
                    <a:pt x="853" y="267"/>
                  </a:cubicBezTo>
                  <a:cubicBezTo>
                    <a:pt x="665" y="242"/>
                    <a:pt x="428" y="218"/>
                    <a:pt x="497" y="198"/>
                  </a:cubicBezTo>
                  <a:cubicBezTo>
                    <a:pt x="507" y="195"/>
                    <a:pt x="530" y="194"/>
                    <a:pt x="555" y="194"/>
                  </a:cubicBezTo>
                  <a:cubicBezTo>
                    <a:pt x="570" y="194"/>
                    <a:pt x="586" y="194"/>
                    <a:pt x="601" y="194"/>
                  </a:cubicBezTo>
                  <a:cubicBezTo>
                    <a:pt x="633" y="194"/>
                    <a:pt x="659" y="193"/>
                    <a:pt x="656" y="188"/>
                  </a:cubicBezTo>
                  <a:cubicBezTo>
                    <a:pt x="653" y="180"/>
                    <a:pt x="675" y="177"/>
                    <a:pt x="712" y="177"/>
                  </a:cubicBezTo>
                  <a:cubicBezTo>
                    <a:pt x="830" y="177"/>
                    <a:pt x="1099" y="205"/>
                    <a:pt x="1222" y="205"/>
                  </a:cubicBezTo>
                  <a:cubicBezTo>
                    <a:pt x="1279" y="205"/>
                    <a:pt x="1304" y="199"/>
                    <a:pt x="1268" y="182"/>
                  </a:cubicBezTo>
                  <a:lnTo>
                    <a:pt x="1268" y="182"/>
                  </a:lnTo>
                  <a:cubicBezTo>
                    <a:pt x="1295" y="189"/>
                    <a:pt x="1317" y="196"/>
                    <a:pt x="1348" y="205"/>
                  </a:cubicBezTo>
                  <a:cubicBezTo>
                    <a:pt x="1682" y="298"/>
                    <a:pt x="1811" y="317"/>
                    <a:pt x="2179" y="338"/>
                  </a:cubicBezTo>
                  <a:cubicBezTo>
                    <a:pt x="2247" y="342"/>
                    <a:pt x="2313" y="346"/>
                    <a:pt x="2391" y="351"/>
                  </a:cubicBezTo>
                  <a:cubicBezTo>
                    <a:pt x="2446" y="355"/>
                    <a:pt x="2493" y="356"/>
                    <a:pt x="2529" y="356"/>
                  </a:cubicBezTo>
                  <a:cubicBezTo>
                    <a:pt x="2657" y="356"/>
                    <a:pt x="2661" y="335"/>
                    <a:pt x="2487" y="310"/>
                  </a:cubicBezTo>
                  <a:cubicBezTo>
                    <a:pt x="2145" y="258"/>
                    <a:pt x="1797" y="205"/>
                    <a:pt x="1452" y="154"/>
                  </a:cubicBezTo>
                  <a:cubicBezTo>
                    <a:pt x="1440" y="154"/>
                    <a:pt x="1428" y="155"/>
                    <a:pt x="1415" y="155"/>
                  </a:cubicBezTo>
                  <a:cubicBezTo>
                    <a:pt x="1236" y="155"/>
                    <a:pt x="975" y="91"/>
                    <a:pt x="727" y="42"/>
                  </a:cubicBezTo>
                  <a:cubicBezTo>
                    <a:pt x="649" y="27"/>
                    <a:pt x="469" y="1"/>
                    <a:pt x="44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47"/>
            <p:cNvSpPr/>
            <p:nvPr/>
          </p:nvSpPr>
          <p:spPr>
            <a:xfrm>
              <a:off x="2776800" y="4559950"/>
              <a:ext cx="55050" cy="10850"/>
            </a:xfrm>
            <a:custGeom>
              <a:rect b="b" l="l" r="r" t="t"/>
              <a:pathLst>
                <a:path extrusionOk="0" h="434" w="2202">
                  <a:moveTo>
                    <a:pt x="2008" y="356"/>
                  </a:moveTo>
                  <a:cubicBezTo>
                    <a:pt x="2025" y="361"/>
                    <a:pt x="2041" y="366"/>
                    <a:pt x="2054" y="371"/>
                  </a:cubicBezTo>
                  <a:lnTo>
                    <a:pt x="2054" y="371"/>
                  </a:lnTo>
                  <a:cubicBezTo>
                    <a:pt x="2049" y="367"/>
                    <a:pt x="2033" y="362"/>
                    <a:pt x="2008" y="356"/>
                  </a:cubicBezTo>
                  <a:close/>
                  <a:moveTo>
                    <a:pt x="60" y="1"/>
                  </a:moveTo>
                  <a:cubicBezTo>
                    <a:pt x="1" y="1"/>
                    <a:pt x="212" y="81"/>
                    <a:pt x="359" y="111"/>
                  </a:cubicBezTo>
                  <a:cubicBezTo>
                    <a:pt x="492" y="134"/>
                    <a:pt x="682" y="167"/>
                    <a:pt x="757" y="180"/>
                  </a:cubicBezTo>
                  <a:cubicBezTo>
                    <a:pt x="873" y="208"/>
                    <a:pt x="880" y="224"/>
                    <a:pt x="989" y="252"/>
                  </a:cubicBezTo>
                  <a:cubicBezTo>
                    <a:pt x="1323" y="338"/>
                    <a:pt x="1876" y="433"/>
                    <a:pt x="2042" y="433"/>
                  </a:cubicBezTo>
                  <a:cubicBezTo>
                    <a:pt x="2047" y="433"/>
                    <a:pt x="2051" y="433"/>
                    <a:pt x="2056" y="433"/>
                  </a:cubicBezTo>
                  <a:cubicBezTo>
                    <a:pt x="2145" y="432"/>
                    <a:pt x="2201" y="423"/>
                    <a:pt x="2054" y="371"/>
                  </a:cubicBezTo>
                  <a:lnTo>
                    <a:pt x="2054" y="371"/>
                  </a:lnTo>
                  <a:cubicBezTo>
                    <a:pt x="2055" y="372"/>
                    <a:pt x="2056" y="373"/>
                    <a:pt x="2056" y="374"/>
                  </a:cubicBezTo>
                  <a:cubicBezTo>
                    <a:pt x="2054" y="382"/>
                    <a:pt x="2020" y="384"/>
                    <a:pt x="1974" y="384"/>
                  </a:cubicBezTo>
                  <a:cubicBezTo>
                    <a:pt x="1920" y="384"/>
                    <a:pt x="1849" y="381"/>
                    <a:pt x="1794" y="381"/>
                  </a:cubicBezTo>
                  <a:cubicBezTo>
                    <a:pt x="1781" y="381"/>
                    <a:pt x="1673" y="364"/>
                    <a:pt x="1614" y="352"/>
                  </a:cubicBezTo>
                  <a:cubicBezTo>
                    <a:pt x="1557" y="340"/>
                    <a:pt x="1461" y="320"/>
                    <a:pt x="1457" y="315"/>
                  </a:cubicBezTo>
                  <a:cubicBezTo>
                    <a:pt x="1423" y="295"/>
                    <a:pt x="1485" y="280"/>
                    <a:pt x="1374" y="256"/>
                  </a:cubicBezTo>
                  <a:cubicBezTo>
                    <a:pt x="1155" y="206"/>
                    <a:pt x="1038" y="177"/>
                    <a:pt x="970" y="149"/>
                  </a:cubicBezTo>
                  <a:cubicBezTo>
                    <a:pt x="943" y="137"/>
                    <a:pt x="880" y="120"/>
                    <a:pt x="833" y="105"/>
                  </a:cubicBezTo>
                  <a:lnTo>
                    <a:pt x="833" y="105"/>
                  </a:lnTo>
                  <a:cubicBezTo>
                    <a:pt x="867" y="112"/>
                    <a:pt x="914" y="121"/>
                    <a:pt x="935" y="125"/>
                  </a:cubicBezTo>
                  <a:cubicBezTo>
                    <a:pt x="1011" y="135"/>
                    <a:pt x="1082" y="144"/>
                    <a:pt x="1438" y="218"/>
                  </a:cubicBezTo>
                  <a:lnTo>
                    <a:pt x="1438" y="218"/>
                  </a:lnTo>
                  <a:cubicBezTo>
                    <a:pt x="1438" y="218"/>
                    <a:pt x="1437" y="218"/>
                    <a:pt x="1437" y="218"/>
                  </a:cubicBezTo>
                  <a:cubicBezTo>
                    <a:pt x="1429" y="218"/>
                    <a:pt x="1443" y="223"/>
                    <a:pt x="1455" y="228"/>
                  </a:cubicBezTo>
                  <a:cubicBezTo>
                    <a:pt x="1495" y="243"/>
                    <a:pt x="1500" y="256"/>
                    <a:pt x="1582" y="276"/>
                  </a:cubicBezTo>
                  <a:cubicBezTo>
                    <a:pt x="1690" y="300"/>
                    <a:pt x="1911" y="333"/>
                    <a:pt x="2008" y="356"/>
                  </a:cubicBezTo>
                  <a:lnTo>
                    <a:pt x="2008" y="356"/>
                  </a:lnTo>
                  <a:cubicBezTo>
                    <a:pt x="1956" y="339"/>
                    <a:pt x="1885" y="318"/>
                    <a:pt x="1794" y="293"/>
                  </a:cubicBezTo>
                  <a:lnTo>
                    <a:pt x="1794" y="293"/>
                  </a:lnTo>
                  <a:cubicBezTo>
                    <a:pt x="1887" y="303"/>
                    <a:pt x="1951" y="308"/>
                    <a:pt x="1985" y="308"/>
                  </a:cubicBezTo>
                  <a:cubicBezTo>
                    <a:pt x="2072" y="308"/>
                    <a:pt x="1961" y="275"/>
                    <a:pt x="1654" y="211"/>
                  </a:cubicBezTo>
                  <a:cubicBezTo>
                    <a:pt x="1554" y="193"/>
                    <a:pt x="1389" y="162"/>
                    <a:pt x="1297" y="146"/>
                  </a:cubicBezTo>
                  <a:cubicBezTo>
                    <a:pt x="1155" y="111"/>
                    <a:pt x="1054" y="86"/>
                    <a:pt x="911" y="50"/>
                  </a:cubicBezTo>
                  <a:cubicBezTo>
                    <a:pt x="865" y="40"/>
                    <a:pt x="676" y="12"/>
                    <a:pt x="649" y="12"/>
                  </a:cubicBezTo>
                  <a:cubicBezTo>
                    <a:pt x="614" y="14"/>
                    <a:pt x="627" y="28"/>
                    <a:pt x="702" y="47"/>
                  </a:cubicBezTo>
                  <a:cubicBezTo>
                    <a:pt x="853" y="87"/>
                    <a:pt x="878" y="102"/>
                    <a:pt x="841" y="102"/>
                  </a:cubicBezTo>
                  <a:cubicBezTo>
                    <a:pt x="790" y="102"/>
                    <a:pt x="624" y="76"/>
                    <a:pt x="502" y="52"/>
                  </a:cubicBezTo>
                  <a:cubicBezTo>
                    <a:pt x="305" y="14"/>
                    <a:pt x="240" y="7"/>
                    <a:pt x="204" y="7"/>
                  </a:cubicBezTo>
                  <a:cubicBezTo>
                    <a:pt x="184" y="7"/>
                    <a:pt x="174" y="9"/>
                    <a:pt x="154" y="9"/>
                  </a:cubicBezTo>
                  <a:cubicBezTo>
                    <a:pt x="139" y="9"/>
                    <a:pt x="119" y="8"/>
                    <a:pt x="86" y="3"/>
                  </a:cubicBezTo>
                  <a:cubicBezTo>
                    <a:pt x="74" y="2"/>
                    <a:pt x="65" y="1"/>
                    <a:pt x="6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47"/>
            <p:cNvSpPr/>
            <p:nvPr/>
          </p:nvSpPr>
          <p:spPr>
            <a:xfrm>
              <a:off x="2600350" y="4271475"/>
              <a:ext cx="72800" cy="47225"/>
            </a:xfrm>
            <a:custGeom>
              <a:rect b="b" l="l" r="r" t="t"/>
              <a:pathLst>
                <a:path extrusionOk="0" h="1889" w="2912">
                  <a:moveTo>
                    <a:pt x="2906" y="0"/>
                  </a:moveTo>
                  <a:cubicBezTo>
                    <a:pt x="2906" y="0"/>
                    <a:pt x="2905" y="0"/>
                    <a:pt x="2905" y="1"/>
                  </a:cubicBezTo>
                  <a:cubicBezTo>
                    <a:pt x="2849" y="17"/>
                    <a:pt x="2804" y="24"/>
                    <a:pt x="2695" y="80"/>
                  </a:cubicBezTo>
                  <a:cubicBezTo>
                    <a:pt x="2615" y="120"/>
                    <a:pt x="2440" y="221"/>
                    <a:pt x="2306" y="298"/>
                  </a:cubicBezTo>
                  <a:cubicBezTo>
                    <a:pt x="2055" y="446"/>
                    <a:pt x="1819" y="613"/>
                    <a:pt x="1578" y="764"/>
                  </a:cubicBezTo>
                  <a:cubicBezTo>
                    <a:pt x="1516" y="804"/>
                    <a:pt x="1444" y="845"/>
                    <a:pt x="1426" y="852"/>
                  </a:cubicBezTo>
                  <a:cubicBezTo>
                    <a:pt x="1343" y="880"/>
                    <a:pt x="1279" y="895"/>
                    <a:pt x="1207" y="916"/>
                  </a:cubicBezTo>
                  <a:cubicBezTo>
                    <a:pt x="1159" y="949"/>
                    <a:pt x="1075" y="1010"/>
                    <a:pt x="1068" y="1016"/>
                  </a:cubicBezTo>
                  <a:cubicBezTo>
                    <a:pt x="1053" y="1041"/>
                    <a:pt x="1100" y="1027"/>
                    <a:pt x="1041" y="1080"/>
                  </a:cubicBezTo>
                  <a:cubicBezTo>
                    <a:pt x="992" y="1125"/>
                    <a:pt x="763" y="1283"/>
                    <a:pt x="726" y="1320"/>
                  </a:cubicBezTo>
                  <a:cubicBezTo>
                    <a:pt x="711" y="1335"/>
                    <a:pt x="707" y="1341"/>
                    <a:pt x="710" y="1341"/>
                  </a:cubicBezTo>
                  <a:cubicBezTo>
                    <a:pt x="730" y="1341"/>
                    <a:pt x="971" y="1170"/>
                    <a:pt x="1047" y="1129"/>
                  </a:cubicBezTo>
                  <a:cubicBezTo>
                    <a:pt x="1050" y="1127"/>
                    <a:pt x="1053" y="1127"/>
                    <a:pt x="1054" y="1127"/>
                  </a:cubicBezTo>
                  <a:cubicBezTo>
                    <a:pt x="1056" y="1127"/>
                    <a:pt x="1053" y="1131"/>
                    <a:pt x="1047" y="1135"/>
                  </a:cubicBezTo>
                  <a:cubicBezTo>
                    <a:pt x="932" y="1219"/>
                    <a:pt x="817" y="1301"/>
                    <a:pt x="694" y="1389"/>
                  </a:cubicBezTo>
                  <a:cubicBezTo>
                    <a:pt x="670" y="1407"/>
                    <a:pt x="607" y="1436"/>
                    <a:pt x="550" y="1470"/>
                  </a:cubicBezTo>
                  <a:cubicBezTo>
                    <a:pt x="492" y="1504"/>
                    <a:pt x="404" y="1557"/>
                    <a:pt x="352" y="1592"/>
                  </a:cubicBezTo>
                  <a:cubicBezTo>
                    <a:pt x="242" y="1670"/>
                    <a:pt x="208" y="1695"/>
                    <a:pt x="212" y="1695"/>
                  </a:cubicBezTo>
                  <a:cubicBezTo>
                    <a:pt x="220" y="1695"/>
                    <a:pt x="358" y="1607"/>
                    <a:pt x="367" y="1607"/>
                  </a:cubicBezTo>
                  <a:cubicBezTo>
                    <a:pt x="367" y="1607"/>
                    <a:pt x="367" y="1607"/>
                    <a:pt x="367" y="1607"/>
                  </a:cubicBezTo>
                  <a:cubicBezTo>
                    <a:pt x="366" y="1612"/>
                    <a:pt x="314" y="1651"/>
                    <a:pt x="270" y="1684"/>
                  </a:cubicBezTo>
                  <a:cubicBezTo>
                    <a:pt x="1" y="1881"/>
                    <a:pt x="48" y="1873"/>
                    <a:pt x="63" y="1888"/>
                  </a:cubicBezTo>
                  <a:cubicBezTo>
                    <a:pt x="313" y="1694"/>
                    <a:pt x="470" y="1610"/>
                    <a:pt x="688" y="1482"/>
                  </a:cubicBezTo>
                  <a:cubicBezTo>
                    <a:pt x="884" y="1331"/>
                    <a:pt x="1088" y="1172"/>
                    <a:pt x="1273" y="1027"/>
                  </a:cubicBezTo>
                  <a:cubicBezTo>
                    <a:pt x="1294" y="1011"/>
                    <a:pt x="1296" y="1007"/>
                    <a:pt x="1291" y="1007"/>
                  </a:cubicBezTo>
                  <a:cubicBezTo>
                    <a:pt x="1284" y="1007"/>
                    <a:pt x="1266" y="1014"/>
                    <a:pt x="1259" y="1014"/>
                  </a:cubicBezTo>
                  <a:cubicBezTo>
                    <a:pt x="1250" y="1014"/>
                    <a:pt x="1266" y="998"/>
                    <a:pt x="1384" y="917"/>
                  </a:cubicBezTo>
                  <a:cubicBezTo>
                    <a:pt x="1493" y="842"/>
                    <a:pt x="1665" y="735"/>
                    <a:pt x="1734" y="696"/>
                  </a:cubicBezTo>
                  <a:cubicBezTo>
                    <a:pt x="1766" y="679"/>
                    <a:pt x="1782" y="674"/>
                    <a:pt x="1790" y="674"/>
                  </a:cubicBezTo>
                  <a:cubicBezTo>
                    <a:pt x="1800" y="674"/>
                    <a:pt x="1802" y="680"/>
                    <a:pt x="1810" y="680"/>
                  </a:cubicBezTo>
                  <a:cubicBezTo>
                    <a:pt x="1811" y="680"/>
                    <a:pt x="1812" y="680"/>
                    <a:pt x="1813" y="680"/>
                  </a:cubicBezTo>
                  <a:cubicBezTo>
                    <a:pt x="1819" y="680"/>
                    <a:pt x="1819" y="686"/>
                    <a:pt x="1819" y="686"/>
                  </a:cubicBezTo>
                  <a:cubicBezTo>
                    <a:pt x="1977" y="586"/>
                    <a:pt x="2174" y="461"/>
                    <a:pt x="2193" y="461"/>
                  </a:cubicBezTo>
                  <a:cubicBezTo>
                    <a:pt x="2201" y="461"/>
                    <a:pt x="2184" y="477"/>
                    <a:pt x="2133" y="518"/>
                  </a:cubicBezTo>
                  <a:cubicBezTo>
                    <a:pt x="2050" y="586"/>
                    <a:pt x="2021" y="613"/>
                    <a:pt x="2030" y="613"/>
                  </a:cubicBezTo>
                  <a:cubicBezTo>
                    <a:pt x="2048" y="613"/>
                    <a:pt x="2240" y="488"/>
                    <a:pt x="2445" y="387"/>
                  </a:cubicBezTo>
                  <a:lnTo>
                    <a:pt x="2445" y="387"/>
                  </a:lnTo>
                  <a:cubicBezTo>
                    <a:pt x="2432" y="390"/>
                    <a:pt x="2422" y="391"/>
                    <a:pt x="2415" y="391"/>
                  </a:cubicBezTo>
                  <a:cubicBezTo>
                    <a:pt x="2373" y="391"/>
                    <a:pt x="2401" y="353"/>
                    <a:pt x="2369" y="353"/>
                  </a:cubicBezTo>
                  <a:cubicBezTo>
                    <a:pt x="2349" y="353"/>
                    <a:pt x="2310" y="366"/>
                    <a:pt x="2222" y="408"/>
                  </a:cubicBezTo>
                  <a:cubicBezTo>
                    <a:pt x="2180" y="432"/>
                    <a:pt x="2135" y="454"/>
                    <a:pt x="2122" y="454"/>
                  </a:cubicBezTo>
                  <a:cubicBezTo>
                    <a:pt x="2106" y="454"/>
                    <a:pt x="2145" y="418"/>
                    <a:pt x="2317" y="308"/>
                  </a:cubicBezTo>
                  <a:cubicBezTo>
                    <a:pt x="2466" y="218"/>
                    <a:pt x="2510" y="197"/>
                    <a:pt x="2522" y="197"/>
                  </a:cubicBezTo>
                  <a:cubicBezTo>
                    <a:pt x="2533" y="197"/>
                    <a:pt x="2518" y="214"/>
                    <a:pt x="2529" y="214"/>
                  </a:cubicBezTo>
                  <a:cubicBezTo>
                    <a:pt x="2531" y="214"/>
                    <a:pt x="2534" y="213"/>
                    <a:pt x="2537" y="212"/>
                  </a:cubicBezTo>
                  <a:cubicBezTo>
                    <a:pt x="2555" y="207"/>
                    <a:pt x="2587" y="193"/>
                    <a:pt x="2633" y="168"/>
                  </a:cubicBezTo>
                  <a:cubicBezTo>
                    <a:pt x="2681" y="139"/>
                    <a:pt x="2761" y="93"/>
                    <a:pt x="2812" y="62"/>
                  </a:cubicBezTo>
                  <a:cubicBezTo>
                    <a:pt x="2856" y="37"/>
                    <a:pt x="2911" y="0"/>
                    <a:pt x="290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47"/>
            <p:cNvSpPr/>
            <p:nvPr/>
          </p:nvSpPr>
          <p:spPr>
            <a:xfrm>
              <a:off x="2535525" y="4397850"/>
              <a:ext cx="47050" cy="13525"/>
            </a:xfrm>
            <a:custGeom>
              <a:rect b="b" l="l" r="r" t="t"/>
              <a:pathLst>
                <a:path extrusionOk="0" h="541" w="1882">
                  <a:moveTo>
                    <a:pt x="608" y="1"/>
                  </a:moveTo>
                  <a:cubicBezTo>
                    <a:pt x="586" y="7"/>
                    <a:pt x="567" y="26"/>
                    <a:pt x="543" y="39"/>
                  </a:cubicBezTo>
                  <a:cubicBezTo>
                    <a:pt x="437" y="112"/>
                    <a:pt x="306" y="211"/>
                    <a:pt x="206" y="288"/>
                  </a:cubicBezTo>
                  <a:cubicBezTo>
                    <a:pt x="124" y="350"/>
                    <a:pt x="70" y="397"/>
                    <a:pt x="81" y="397"/>
                  </a:cubicBezTo>
                  <a:cubicBezTo>
                    <a:pt x="88" y="397"/>
                    <a:pt x="117" y="381"/>
                    <a:pt x="177" y="342"/>
                  </a:cubicBezTo>
                  <a:cubicBezTo>
                    <a:pt x="325" y="247"/>
                    <a:pt x="383" y="214"/>
                    <a:pt x="394" y="214"/>
                  </a:cubicBezTo>
                  <a:cubicBezTo>
                    <a:pt x="398" y="214"/>
                    <a:pt x="397" y="218"/>
                    <a:pt x="391" y="224"/>
                  </a:cubicBezTo>
                  <a:cubicBezTo>
                    <a:pt x="371" y="248"/>
                    <a:pt x="268" y="330"/>
                    <a:pt x="144" y="424"/>
                  </a:cubicBezTo>
                  <a:cubicBezTo>
                    <a:pt x="30" y="512"/>
                    <a:pt x="1" y="541"/>
                    <a:pt x="10" y="541"/>
                  </a:cubicBezTo>
                  <a:cubicBezTo>
                    <a:pt x="25" y="541"/>
                    <a:pt x="120" y="482"/>
                    <a:pt x="166" y="454"/>
                  </a:cubicBezTo>
                  <a:cubicBezTo>
                    <a:pt x="324" y="355"/>
                    <a:pt x="400" y="323"/>
                    <a:pt x="481" y="283"/>
                  </a:cubicBezTo>
                  <a:cubicBezTo>
                    <a:pt x="525" y="261"/>
                    <a:pt x="575" y="235"/>
                    <a:pt x="642" y="193"/>
                  </a:cubicBezTo>
                  <a:cubicBezTo>
                    <a:pt x="724" y="210"/>
                    <a:pt x="827" y="232"/>
                    <a:pt x="970" y="263"/>
                  </a:cubicBezTo>
                  <a:cubicBezTo>
                    <a:pt x="1232" y="314"/>
                    <a:pt x="1535" y="396"/>
                    <a:pt x="1760" y="417"/>
                  </a:cubicBezTo>
                  <a:cubicBezTo>
                    <a:pt x="1775" y="418"/>
                    <a:pt x="1786" y="419"/>
                    <a:pt x="1793" y="419"/>
                  </a:cubicBezTo>
                  <a:cubicBezTo>
                    <a:pt x="1882" y="419"/>
                    <a:pt x="1428" y="327"/>
                    <a:pt x="1404" y="308"/>
                  </a:cubicBezTo>
                  <a:cubicBezTo>
                    <a:pt x="1361" y="276"/>
                    <a:pt x="1302" y="268"/>
                    <a:pt x="1084" y="240"/>
                  </a:cubicBezTo>
                  <a:cubicBezTo>
                    <a:pt x="987" y="226"/>
                    <a:pt x="842" y="204"/>
                    <a:pt x="720" y="185"/>
                  </a:cubicBezTo>
                  <a:cubicBezTo>
                    <a:pt x="689" y="168"/>
                    <a:pt x="655" y="152"/>
                    <a:pt x="630" y="139"/>
                  </a:cubicBezTo>
                  <a:cubicBezTo>
                    <a:pt x="614" y="136"/>
                    <a:pt x="630" y="111"/>
                    <a:pt x="617" y="105"/>
                  </a:cubicBezTo>
                  <a:lnTo>
                    <a:pt x="617" y="105"/>
                  </a:lnTo>
                  <a:cubicBezTo>
                    <a:pt x="616" y="105"/>
                    <a:pt x="615" y="106"/>
                    <a:pt x="615" y="106"/>
                  </a:cubicBezTo>
                  <a:cubicBezTo>
                    <a:pt x="606" y="106"/>
                    <a:pt x="599" y="78"/>
                    <a:pt x="637" y="78"/>
                  </a:cubicBezTo>
                  <a:cubicBezTo>
                    <a:pt x="639" y="78"/>
                    <a:pt x="641" y="79"/>
                    <a:pt x="643" y="79"/>
                  </a:cubicBezTo>
                  <a:cubicBezTo>
                    <a:pt x="692" y="83"/>
                    <a:pt x="789" y="98"/>
                    <a:pt x="990" y="138"/>
                  </a:cubicBezTo>
                  <a:cubicBezTo>
                    <a:pt x="1373" y="212"/>
                    <a:pt x="1636" y="247"/>
                    <a:pt x="1756" y="247"/>
                  </a:cubicBezTo>
                  <a:cubicBezTo>
                    <a:pt x="1810" y="247"/>
                    <a:pt x="1835" y="240"/>
                    <a:pt x="1829" y="226"/>
                  </a:cubicBezTo>
                  <a:cubicBezTo>
                    <a:pt x="1782" y="215"/>
                    <a:pt x="1668" y="188"/>
                    <a:pt x="1585" y="167"/>
                  </a:cubicBezTo>
                  <a:cubicBezTo>
                    <a:pt x="1511" y="146"/>
                    <a:pt x="1468" y="130"/>
                    <a:pt x="1424" y="115"/>
                  </a:cubicBezTo>
                  <a:cubicBezTo>
                    <a:pt x="1386" y="101"/>
                    <a:pt x="1357" y="89"/>
                    <a:pt x="1323" y="76"/>
                  </a:cubicBezTo>
                  <a:cubicBezTo>
                    <a:pt x="1296" y="76"/>
                    <a:pt x="1257" y="73"/>
                    <a:pt x="1235" y="73"/>
                  </a:cubicBezTo>
                  <a:cubicBezTo>
                    <a:pt x="1227" y="73"/>
                    <a:pt x="1221" y="73"/>
                    <a:pt x="1220" y="74"/>
                  </a:cubicBezTo>
                  <a:cubicBezTo>
                    <a:pt x="1204" y="87"/>
                    <a:pt x="1218" y="107"/>
                    <a:pt x="1201" y="120"/>
                  </a:cubicBezTo>
                  <a:cubicBezTo>
                    <a:pt x="1198" y="122"/>
                    <a:pt x="1190" y="123"/>
                    <a:pt x="1177" y="123"/>
                  </a:cubicBezTo>
                  <a:cubicBezTo>
                    <a:pt x="1156" y="123"/>
                    <a:pt x="1123" y="120"/>
                    <a:pt x="1083" y="112"/>
                  </a:cubicBezTo>
                  <a:cubicBezTo>
                    <a:pt x="1011" y="101"/>
                    <a:pt x="893" y="76"/>
                    <a:pt x="823" y="58"/>
                  </a:cubicBezTo>
                  <a:cubicBezTo>
                    <a:pt x="770" y="45"/>
                    <a:pt x="724" y="32"/>
                    <a:pt x="678" y="20"/>
                  </a:cubicBezTo>
                  <a:lnTo>
                    <a:pt x="60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47"/>
            <p:cNvSpPr/>
            <p:nvPr/>
          </p:nvSpPr>
          <p:spPr>
            <a:xfrm>
              <a:off x="2945425" y="4165025"/>
              <a:ext cx="76900" cy="15725"/>
            </a:xfrm>
            <a:custGeom>
              <a:rect b="b" l="l" r="r" t="t"/>
              <a:pathLst>
                <a:path extrusionOk="0" h="629" w="3076">
                  <a:moveTo>
                    <a:pt x="2885" y="1"/>
                  </a:moveTo>
                  <a:lnTo>
                    <a:pt x="2885" y="1"/>
                  </a:lnTo>
                  <a:cubicBezTo>
                    <a:pt x="2729" y="4"/>
                    <a:pt x="2732" y="13"/>
                    <a:pt x="2161" y="154"/>
                  </a:cubicBezTo>
                  <a:cubicBezTo>
                    <a:pt x="2030" y="188"/>
                    <a:pt x="1772" y="235"/>
                    <a:pt x="1750" y="235"/>
                  </a:cubicBezTo>
                  <a:cubicBezTo>
                    <a:pt x="1748" y="235"/>
                    <a:pt x="1745" y="235"/>
                    <a:pt x="1743" y="235"/>
                  </a:cubicBezTo>
                  <a:cubicBezTo>
                    <a:pt x="1585" y="235"/>
                    <a:pt x="930" y="358"/>
                    <a:pt x="704" y="367"/>
                  </a:cubicBezTo>
                  <a:cubicBezTo>
                    <a:pt x="687" y="369"/>
                    <a:pt x="566" y="389"/>
                    <a:pt x="523" y="398"/>
                  </a:cubicBezTo>
                  <a:cubicBezTo>
                    <a:pt x="454" y="414"/>
                    <a:pt x="354" y="439"/>
                    <a:pt x="361" y="441"/>
                  </a:cubicBezTo>
                  <a:cubicBezTo>
                    <a:pt x="372" y="445"/>
                    <a:pt x="394" y="449"/>
                    <a:pt x="427" y="449"/>
                  </a:cubicBezTo>
                  <a:cubicBezTo>
                    <a:pt x="449" y="449"/>
                    <a:pt x="476" y="447"/>
                    <a:pt x="507" y="442"/>
                  </a:cubicBezTo>
                  <a:cubicBezTo>
                    <a:pt x="775" y="395"/>
                    <a:pt x="896" y="380"/>
                    <a:pt x="950" y="380"/>
                  </a:cubicBezTo>
                  <a:cubicBezTo>
                    <a:pt x="1013" y="380"/>
                    <a:pt x="984" y="401"/>
                    <a:pt x="996" y="413"/>
                  </a:cubicBezTo>
                  <a:cubicBezTo>
                    <a:pt x="1016" y="430"/>
                    <a:pt x="969" y="441"/>
                    <a:pt x="694" y="480"/>
                  </a:cubicBezTo>
                  <a:cubicBezTo>
                    <a:pt x="451" y="517"/>
                    <a:pt x="151" y="580"/>
                    <a:pt x="14" y="623"/>
                  </a:cubicBezTo>
                  <a:cubicBezTo>
                    <a:pt x="1" y="627"/>
                    <a:pt x="6" y="629"/>
                    <a:pt x="22" y="629"/>
                  </a:cubicBezTo>
                  <a:cubicBezTo>
                    <a:pt x="53" y="629"/>
                    <a:pt x="124" y="623"/>
                    <a:pt x="157" y="623"/>
                  </a:cubicBezTo>
                  <a:cubicBezTo>
                    <a:pt x="160" y="623"/>
                    <a:pt x="162" y="623"/>
                    <a:pt x="164" y="623"/>
                  </a:cubicBezTo>
                  <a:cubicBezTo>
                    <a:pt x="167" y="623"/>
                    <a:pt x="169" y="623"/>
                    <a:pt x="172" y="623"/>
                  </a:cubicBezTo>
                  <a:cubicBezTo>
                    <a:pt x="252" y="623"/>
                    <a:pt x="444" y="580"/>
                    <a:pt x="588" y="555"/>
                  </a:cubicBezTo>
                  <a:lnTo>
                    <a:pt x="1538" y="311"/>
                  </a:lnTo>
                  <a:cubicBezTo>
                    <a:pt x="1553" y="308"/>
                    <a:pt x="1575" y="305"/>
                    <a:pt x="1603" y="301"/>
                  </a:cubicBezTo>
                  <a:cubicBezTo>
                    <a:pt x="1774" y="270"/>
                    <a:pt x="1971" y="235"/>
                    <a:pt x="2105" y="210"/>
                  </a:cubicBezTo>
                  <a:cubicBezTo>
                    <a:pt x="2233" y="187"/>
                    <a:pt x="2379" y="164"/>
                    <a:pt x="2424" y="164"/>
                  </a:cubicBezTo>
                  <a:cubicBezTo>
                    <a:pt x="2433" y="164"/>
                    <a:pt x="2438" y="165"/>
                    <a:pt x="2439" y="167"/>
                  </a:cubicBezTo>
                  <a:cubicBezTo>
                    <a:pt x="2443" y="177"/>
                    <a:pt x="2195" y="248"/>
                    <a:pt x="2074" y="288"/>
                  </a:cubicBezTo>
                  <a:cubicBezTo>
                    <a:pt x="2058" y="292"/>
                    <a:pt x="2061" y="294"/>
                    <a:pt x="2074" y="294"/>
                  </a:cubicBezTo>
                  <a:cubicBezTo>
                    <a:pt x="2083" y="294"/>
                    <a:pt x="2097" y="293"/>
                    <a:pt x="2112" y="291"/>
                  </a:cubicBezTo>
                  <a:cubicBezTo>
                    <a:pt x="2149" y="285"/>
                    <a:pt x="2239" y="266"/>
                    <a:pt x="2289" y="252"/>
                  </a:cubicBezTo>
                  <a:cubicBezTo>
                    <a:pt x="2540" y="189"/>
                    <a:pt x="2793" y="117"/>
                    <a:pt x="3023" y="48"/>
                  </a:cubicBezTo>
                  <a:cubicBezTo>
                    <a:pt x="3076" y="32"/>
                    <a:pt x="3063" y="21"/>
                    <a:pt x="3042" y="18"/>
                  </a:cubicBezTo>
                  <a:cubicBezTo>
                    <a:pt x="3024" y="18"/>
                    <a:pt x="2948" y="33"/>
                    <a:pt x="2896" y="41"/>
                  </a:cubicBezTo>
                  <a:lnTo>
                    <a:pt x="2502" y="111"/>
                  </a:lnTo>
                  <a:lnTo>
                    <a:pt x="288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47"/>
            <p:cNvSpPr/>
            <p:nvPr/>
          </p:nvSpPr>
          <p:spPr>
            <a:xfrm>
              <a:off x="2826925" y="4417250"/>
              <a:ext cx="68600" cy="5000"/>
            </a:xfrm>
            <a:custGeom>
              <a:rect b="b" l="l" r="r" t="t"/>
              <a:pathLst>
                <a:path extrusionOk="0" h="200" w="2744">
                  <a:moveTo>
                    <a:pt x="2156" y="0"/>
                  </a:moveTo>
                  <a:cubicBezTo>
                    <a:pt x="2097" y="7"/>
                    <a:pt x="2007" y="15"/>
                    <a:pt x="1988" y="22"/>
                  </a:cubicBezTo>
                  <a:cubicBezTo>
                    <a:pt x="1962" y="34"/>
                    <a:pt x="1994" y="46"/>
                    <a:pt x="1978" y="57"/>
                  </a:cubicBezTo>
                  <a:cubicBezTo>
                    <a:pt x="1965" y="68"/>
                    <a:pt x="2081" y="82"/>
                    <a:pt x="1822" y="87"/>
                  </a:cubicBezTo>
                  <a:cubicBezTo>
                    <a:pt x="1771" y="88"/>
                    <a:pt x="1715" y="89"/>
                    <a:pt x="1657" y="89"/>
                  </a:cubicBezTo>
                  <a:cubicBezTo>
                    <a:pt x="1512" y="89"/>
                    <a:pt x="1362" y="85"/>
                    <a:pt x="1281" y="81"/>
                  </a:cubicBezTo>
                  <a:cubicBezTo>
                    <a:pt x="1114" y="71"/>
                    <a:pt x="1013" y="53"/>
                    <a:pt x="930" y="38"/>
                  </a:cubicBezTo>
                  <a:cubicBezTo>
                    <a:pt x="889" y="31"/>
                    <a:pt x="823" y="29"/>
                    <a:pt x="749" y="29"/>
                  </a:cubicBezTo>
                  <a:cubicBezTo>
                    <a:pt x="669" y="29"/>
                    <a:pt x="579" y="31"/>
                    <a:pt x="501" y="31"/>
                  </a:cubicBezTo>
                  <a:lnTo>
                    <a:pt x="501" y="59"/>
                  </a:lnTo>
                  <a:cubicBezTo>
                    <a:pt x="635" y="63"/>
                    <a:pt x="786" y="71"/>
                    <a:pt x="898" y="75"/>
                  </a:cubicBezTo>
                  <a:cubicBezTo>
                    <a:pt x="939" y="78"/>
                    <a:pt x="914" y="91"/>
                    <a:pt x="864" y="93"/>
                  </a:cubicBezTo>
                  <a:cubicBezTo>
                    <a:pt x="638" y="103"/>
                    <a:pt x="240" y="96"/>
                    <a:pt x="161" y="119"/>
                  </a:cubicBezTo>
                  <a:cubicBezTo>
                    <a:pt x="112" y="135"/>
                    <a:pt x="230" y="150"/>
                    <a:pt x="267" y="166"/>
                  </a:cubicBezTo>
                  <a:cubicBezTo>
                    <a:pt x="270" y="168"/>
                    <a:pt x="221" y="169"/>
                    <a:pt x="196" y="171"/>
                  </a:cubicBezTo>
                  <a:cubicBezTo>
                    <a:pt x="37" y="182"/>
                    <a:pt x="1" y="194"/>
                    <a:pt x="190" y="199"/>
                  </a:cubicBezTo>
                  <a:cubicBezTo>
                    <a:pt x="214" y="199"/>
                    <a:pt x="240" y="199"/>
                    <a:pt x="269" y="199"/>
                  </a:cubicBezTo>
                  <a:cubicBezTo>
                    <a:pt x="396" y="199"/>
                    <a:pt x="563" y="195"/>
                    <a:pt x="677" y="190"/>
                  </a:cubicBezTo>
                  <a:cubicBezTo>
                    <a:pt x="866" y="182"/>
                    <a:pt x="964" y="169"/>
                    <a:pt x="941" y="153"/>
                  </a:cubicBezTo>
                  <a:cubicBezTo>
                    <a:pt x="932" y="149"/>
                    <a:pt x="1142" y="137"/>
                    <a:pt x="1166" y="137"/>
                  </a:cubicBezTo>
                  <a:cubicBezTo>
                    <a:pt x="1263" y="140"/>
                    <a:pt x="1352" y="141"/>
                    <a:pt x="1435" y="141"/>
                  </a:cubicBezTo>
                  <a:cubicBezTo>
                    <a:pt x="1734" y="141"/>
                    <a:pt x="1947" y="123"/>
                    <a:pt x="2144" y="106"/>
                  </a:cubicBezTo>
                  <a:cubicBezTo>
                    <a:pt x="2300" y="93"/>
                    <a:pt x="2743" y="88"/>
                    <a:pt x="2622" y="62"/>
                  </a:cubicBezTo>
                  <a:cubicBezTo>
                    <a:pt x="2544" y="44"/>
                    <a:pt x="2558" y="24"/>
                    <a:pt x="2483" y="6"/>
                  </a:cubicBezTo>
                  <a:cubicBezTo>
                    <a:pt x="2458" y="0"/>
                    <a:pt x="2269" y="3"/>
                    <a:pt x="21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47"/>
            <p:cNvSpPr/>
            <p:nvPr/>
          </p:nvSpPr>
          <p:spPr>
            <a:xfrm>
              <a:off x="2000350" y="4300125"/>
              <a:ext cx="61400" cy="34925"/>
            </a:xfrm>
            <a:custGeom>
              <a:rect b="b" l="l" r="r" t="t"/>
              <a:pathLst>
                <a:path extrusionOk="0" h="1397" w="2456">
                  <a:moveTo>
                    <a:pt x="2368" y="1"/>
                  </a:moveTo>
                  <a:cubicBezTo>
                    <a:pt x="2196" y="42"/>
                    <a:pt x="2041" y="84"/>
                    <a:pt x="1757" y="210"/>
                  </a:cubicBezTo>
                  <a:cubicBezTo>
                    <a:pt x="1609" y="265"/>
                    <a:pt x="1453" y="329"/>
                    <a:pt x="1328" y="393"/>
                  </a:cubicBezTo>
                  <a:cubicBezTo>
                    <a:pt x="1013" y="566"/>
                    <a:pt x="926" y="626"/>
                    <a:pt x="905" y="626"/>
                  </a:cubicBezTo>
                  <a:cubicBezTo>
                    <a:pt x="899" y="626"/>
                    <a:pt x="899" y="621"/>
                    <a:pt x="901" y="611"/>
                  </a:cubicBezTo>
                  <a:cubicBezTo>
                    <a:pt x="904" y="605"/>
                    <a:pt x="916" y="591"/>
                    <a:pt x="908" y="591"/>
                  </a:cubicBezTo>
                  <a:cubicBezTo>
                    <a:pt x="897" y="591"/>
                    <a:pt x="851" y="616"/>
                    <a:pt x="699" y="716"/>
                  </a:cubicBezTo>
                  <a:cubicBezTo>
                    <a:pt x="704" y="720"/>
                    <a:pt x="716" y="720"/>
                    <a:pt x="708" y="733"/>
                  </a:cubicBezTo>
                  <a:cubicBezTo>
                    <a:pt x="685" y="776"/>
                    <a:pt x="601" y="844"/>
                    <a:pt x="358" y="1036"/>
                  </a:cubicBezTo>
                  <a:cubicBezTo>
                    <a:pt x="311" y="1076"/>
                    <a:pt x="277" y="1106"/>
                    <a:pt x="230" y="1147"/>
                  </a:cubicBezTo>
                  <a:cubicBezTo>
                    <a:pt x="158" y="1208"/>
                    <a:pt x="96" y="1256"/>
                    <a:pt x="14" y="1373"/>
                  </a:cubicBezTo>
                  <a:cubicBezTo>
                    <a:pt x="1" y="1392"/>
                    <a:pt x="0" y="1397"/>
                    <a:pt x="4" y="1397"/>
                  </a:cubicBezTo>
                  <a:cubicBezTo>
                    <a:pt x="9" y="1397"/>
                    <a:pt x="18" y="1392"/>
                    <a:pt x="22" y="1392"/>
                  </a:cubicBezTo>
                  <a:cubicBezTo>
                    <a:pt x="23" y="1392"/>
                    <a:pt x="24" y="1392"/>
                    <a:pt x="24" y="1392"/>
                  </a:cubicBezTo>
                  <a:cubicBezTo>
                    <a:pt x="146" y="1247"/>
                    <a:pt x="182" y="1226"/>
                    <a:pt x="235" y="1191"/>
                  </a:cubicBezTo>
                  <a:cubicBezTo>
                    <a:pt x="290" y="1158"/>
                    <a:pt x="343" y="1089"/>
                    <a:pt x="564" y="908"/>
                  </a:cubicBezTo>
                  <a:cubicBezTo>
                    <a:pt x="643" y="841"/>
                    <a:pt x="696" y="801"/>
                    <a:pt x="703" y="801"/>
                  </a:cubicBezTo>
                  <a:cubicBezTo>
                    <a:pt x="707" y="801"/>
                    <a:pt x="692" y="818"/>
                    <a:pt x="651" y="855"/>
                  </a:cubicBezTo>
                  <a:cubicBezTo>
                    <a:pt x="592" y="911"/>
                    <a:pt x="579" y="935"/>
                    <a:pt x="583" y="942"/>
                  </a:cubicBezTo>
                  <a:cubicBezTo>
                    <a:pt x="584" y="944"/>
                    <a:pt x="586" y="945"/>
                    <a:pt x="588" y="945"/>
                  </a:cubicBezTo>
                  <a:cubicBezTo>
                    <a:pt x="611" y="945"/>
                    <a:pt x="698" y="859"/>
                    <a:pt x="817" y="773"/>
                  </a:cubicBezTo>
                  <a:cubicBezTo>
                    <a:pt x="862" y="747"/>
                    <a:pt x="948" y="696"/>
                    <a:pt x="953" y="696"/>
                  </a:cubicBezTo>
                  <a:cubicBezTo>
                    <a:pt x="953" y="696"/>
                    <a:pt x="953" y="696"/>
                    <a:pt x="953" y="697"/>
                  </a:cubicBezTo>
                  <a:cubicBezTo>
                    <a:pt x="907" y="735"/>
                    <a:pt x="844" y="791"/>
                    <a:pt x="789" y="839"/>
                  </a:cubicBezTo>
                  <a:cubicBezTo>
                    <a:pt x="1128" y="602"/>
                    <a:pt x="1327" y="508"/>
                    <a:pt x="1387" y="508"/>
                  </a:cubicBezTo>
                  <a:cubicBezTo>
                    <a:pt x="1391" y="508"/>
                    <a:pt x="1395" y="508"/>
                    <a:pt x="1398" y="510"/>
                  </a:cubicBezTo>
                  <a:cubicBezTo>
                    <a:pt x="1399" y="510"/>
                    <a:pt x="1399" y="510"/>
                    <a:pt x="1400" y="510"/>
                  </a:cubicBezTo>
                  <a:cubicBezTo>
                    <a:pt x="1422" y="510"/>
                    <a:pt x="1608" y="414"/>
                    <a:pt x="1721" y="376"/>
                  </a:cubicBezTo>
                  <a:cubicBezTo>
                    <a:pt x="1769" y="334"/>
                    <a:pt x="2264" y="144"/>
                    <a:pt x="2207" y="144"/>
                  </a:cubicBezTo>
                  <a:cubicBezTo>
                    <a:pt x="2204" y="144"/>
                    <a:pt x="2199" y="145"/>
                    <a:pt x="2191" y="146"/>
                  </a:cubicBezTo>
                  <a:cubicBezTo>
                    <a:pt x="2182" y="146"/>
                    <a:pt x="2193" y="140"/>
                    <a:pt x="2187" y="140"/>
                  </a:cubicBezTo>
                  <a:cubicBezTo>
                    <a:pt x="2165" y="136"/>
                    <a:pt x="2455" y="31"/>
                    <a:pt x="2424" y="31"/>
                  </a:cubicBezTo>
                  <a:cubicBezTo>
                    <a:pt x="2415" y="31"/>
                    <a:pt x="2376" y="40"/>
                    <a:pt x="2290" y="65"/>
                  </a:cubicBezTo>
                  <a:cubicBezTo>
                    <a:pt x="1916" y="177"/>
                    <a:pt x="2041" y="180"/>
                    <a:pt x="1884" y="248"/>
                  </a:cubicBezTo>
                  <a:cubicBezTo>
                    <a:pt x="1829" y="274"/>
                    <a:pt x="1793" y="292"/>
                    <a:pt x="1740" y="318"/>
                  </a:cubicBezTo>
                  <a:cubicBezTo>
                    <a:pt x="1690" y="340"/>
                    <a:pt x="1588" y="383"/>
                    <a:pt x="1578" y="388"/>
                  </a:cubicBezTo>
                  <a:cubicBezTo>
                    <a:pt x="1577" y="388"/>
                    <a:pt x="1577" y="388"/>
                    <a:pt x="1577" y="388"/>
                  </a:cubicBezTo>
                  <a:cubicBezTo>
                    <a:pt x="1565" y="388"/>
                    <a:pt x="1571" y="378"/>
                    <a:pt x="1559" y="378"/>
                  </a:cubicBezTo>
                  <a:cubicBezTo>
                    <a:pt x="1540" y="378"/>
                    <a:pt x="1480" y="402"/>
                    <a:pt x="1245" y="529"/>
                  </a:cubicBezTo>
                  <a:cubicBezTo>
                    <a:pt x="1225" y="537"/>
                    <a:pt x="1162" y="561"/>
                    <a:pt x="1155" y="561"/>
                  </a:cubicBezTo>
                  <a:cubicBezTo>
                    <a:pt x="1153" y="561"/>
                    <a:pt x="1154" y="560"/>
                    <a:pt x="1157" y="558"/>
                  </a:cubicBezTo>
                  <a:cubicBezTo>
                    <a:pt x="1241" y="505"/>
                    <a:pt x="1356" y="443"/>
                    <a:pt x="1465" y="385"/>
                  </a:cubicBezTo>
                  <a:cubicBezTo>
                    <a:pt x="1482" y="376"/>
                    <a:pt x="1515" y="361"/>
                    <a:pt x="1535" y="352"/>
                  </a:cubicBezTo>
                  <a:cubicBezTo>
                    <a:pt x="1822" y="242"/>
                    <a:pt x="1969" y="140"/>
                    <a:pt x="2224" y="55"/>
                  </a:cubicBezTo>
                  <a:cubicBezTo>
                    <a:pt x="2259" y="42"/>
                    <a:pt x="2319" y="18"/>
                    <a:pt x="23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47"/>
            <p:cNvSpPr/>
            <p:nvPr/>
          </p:nvSpPr>
          <p:spPr>
            <a:xfrm>
              <a:off x="2070400" y="4287850"/>
              <a:ext cx="40725" cy="10025"/>
            </a:xfrm>
            <a:custGeom>
              <a:rect b="b" l="l" r="r" t="t"/>
              <a:pathLst>
                <a:path extrusionOk="0" h="401" w="1629">
                  <a:moveTo>
                    <a:pt x="799" y="139"/>
                  </a:moveTo>
                  <a:cubicBezTo>
                    <a:pt x="799" y="139"/>
                    <a:pt x="672" y="158"/>
                    <a:pt x="652" y="161"/>
                  </a:cubicBezTo>
                  <a:cubicBezTo>
                    <a:pt x="642" y="163"/>
                    <a:pt x="632" y="166"/>
                    <a:pt x="622" y="169"/>
                  </a:cubicBezTo>
                  <a:lnTo>
                    <a:pt x="622" y="169"/>
                  </a:lnTo>
                  <a:cubicBezTo>
                    <a:pt x="677" y="159"/>
                    <a:pt x="737" y="149"/>
                    <a:pt x="799" y="139"/>
                  </a:cubicBezTo>
                  <a:close/>
                  <a:moveTo>
                    <a:pt x="1520" y="0"/>
                  </a:moveTo>
                  <a:cubicBezTo>
                    <a:pt x="1479" y="0"/>
                    <a:pt x="1408" y="3"/>
                    <a:pt x="1296" y="12"/>
                  </a:cubicBezTo>
                  <a:cubicBezTo>
                    <a:pt x="1337" y="27"/>
                    <a:pt x="1286" y="44"/>
                    <a:pt x="914" y="90"/>
                  </a:cubicBezTo>
                  <a:cubicBezTo>
                    <a:pt x="641" y="130"/>
                    <a:pt x="631" y="143"/>
                    <a:pt x="700" y="143"/>
                  </a:cubicBezTo>
                  <a:cubicBezTo>
                    <a:pt x="726" y="143"/>
                    <a:pt x="761" y="141"/>
                    <a:pt x="799" y="139"/>
                  </a:cubicBezTo>
                  <a:lnTo>
                    <a:pt x="799" y="139"/>
                  </a:lnTo>
                  <a:cubicBezTo>
                    <a:pt x="799" y="139"/>
                    <a:pt x="799" y="139"/>
                    <a:pt x="799" y="139"/>
                  </a:cubicBezTo>
                  <a:lnTo>
                    <a:pt x="799" y="139"/>
                  </a:lnTo>
                  <a:cubicBezTo>
                    <a:pt x="836" y="144"/>
                    <a:pt x="769" y="164"/>
                    <a:pt x="674" y="183"/>
                  </a:cubicBezTo>
                  <a:cubicBezTo>
                    <a:pt x="616" y="193"/>
                    <a:pt x="516" y="208"/>
                    <a:pt x="435" y="221"/>
                  </a:cubicBezTo>
                  <a:cubicBezTo>
                    <a:pt x="496" y="204"/>
                    <a:pt x="551" y="188"/>
                    <a:pt x="622" y="169"/>
                  </a:cubicBezTo>
                  <a:lnTo>
                    <a:pt x="622" y="169"/>
                  </a:lnTo>
                  <a:cubicBezTo>
                    <a:pt x="400" y="206"/>
                    <a:pt x="242" y="232"/>
                    <a:pt x="212" y="258"/>
                  </a:cubicBezTo>
                  <a:cubicBezTo>
                    <a:pt x="150" y="302"/>
                    <a:pt x="369" y="278"/>
                    <a:pt x="15" y="393"/>
                  </a:cubicBezTo>
                  <a:cubicBezTo>
                    <a:pt x="0" y="398"/>
                    <a:pt x="3" y="401"/>
                    <a:pt x="15" y="401"/>
                  </a:cubicBezTo>
                  <a:cubicBezTo>
                    <a:pt x="23" y="401"/>
                    <a:pt x="38" y="399"/>
                    <a:pt x="54" y="396"/>
                  </a:cubicBezTo>
                  <a:cubicBezTo>
                    <a:pt x="216" y="358"/>
                    <a:pt x="454" y="311"/>
                    <a:pt x="547" y="308"/>
                  </a:cubicBezTo>
                  <a:cubicBezTo>
                    <a:pt x="552" y="307"/>
                    <a:pt x="556" y="307"/>
                    <a:pt x="558" y="307"/>
                  </a:cubicBezTo>
                  <a:cubicBezTo>
                    <a:pt x="596" y="307"/>
                    <a:pt x="486" y="341"/>
                    <a:pt x="457" y="356"/>
                  </a:cubicBezTo>
                  <a:cubicBezTo>
                    <a:pt x="457" y="357"/>
                    <a:pt x="458" y="357"/>
                    <a:pt x="461" y="357"/>
                  </a:cubicBezTo>
                  <a:cubicBezTo>
                    <a:pt x="471" y="357"/>
                    <a:pt x="498" y="354"/>
                    <a:pt x="519" y="350"/>
                  </a:cubicBezTo>
                  <a:cubicBezTo>
                    <a:pt x="816" y="297"/>
                    <a:pt x="1064" y="265"/>
                    <a:pt x="1243" y="225"/>
                  </a:cubicBezTo>
                  <a:cubicBezTo>
                    <a:pt x="1325" y="207"/>
                    <a:pt x="1350" y="198"/>
                    <a:pt x="1317" y="198"/>
                  </a:cubicBezTo>
                  <a:cubicBezTo>
                    <a:pt x="1284" y="198"/>
                    <a:pt x="1190" y="207"/>
                    <a:pt x="1036" y="227"/>
                  </a:cubicBezTo>
                  <a:cubicBezTo>
                    <a:pt x="1030" y="227"/>
                    <a:pt x="1023" y="228"/>
                    <a:pt x="1017" y="228"/>
                  </a:cubicBezTo>
                  <a:cubicBezTo>
                    <a:pt x="990" y="228"/>
                    <a:pt x="962" y="224"/>
                    <a:pt x="966" y="224"/>
                  </a:cubicBezTo>
                  <a:cubicBezTo>
                    <a:pt x="1428" y="150"/>
                    <a:pt x="1037" y="178"/>
                    <a:pt x="1090" y="153"/>
                  </a:cubicBezTo>
                  <a:cubicBezTo>
                    <a:pt x="1127" y="139"/>
                    <a:pt x="943" y="143"/>
                    <a:pt x="1305" y="94"/>
                  </a:cubicBezTo>
                  <a:cubicBezTo>
                    <a:pt x="1327" y="78"/>
                    <a:pt x="1236" y="65"/>
                    <a:pt x="1481" y="30"/>
                  </a:cubicBezTo>
                  <a:cubicBezTo>
                    <a:pt x="1541" y="22"/>
                    <a:pt x="1629" y="0"/>
                    <a:pt x="15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47"/>
            <p:cNvSpPr/>
            <p:nvPr/>
          </p:nvSpPr>
          <p:spPr>
            <a:xfrm>
              <a:off x="2855400" y="4408075"/>
              <a:ext cx="51475" cy="5175"/>
            </a:xfrm>
            <a:custGeom>
              <a:rect b="b" l="l" r="r" t="t"/>
              <a:pathLst>
                <a:path extrusionOk="0" h="207" w="2059">
                  <a:moveTo>
                    <a:pt x="527" y="0"/>
                  </a:moveTo>
                  <a:cubicBezTo>
                    <a:pt x="340" y="0"/>
                    <a:pt x="196" y="9"/>
                    <a:pt x="75" y="20"/>
                  </a:cubicBezTo>
                  <a:cubicBezTo>
                    <a:pt x="53" y="21"/>
                    <a:pt x="27" y="24"/>
                    <a:pt x="0" y="26"/>
                  </a:cubicBezTo>
                  <a:cubicBezTo>
                    <a:pt x="117" y="29"/>
                    <a:pt x="249" y="32"/>
                    <a:pt x="337" y="33"/>
                  </a:cubicBezTo>
                  <a:cubicBezTo>
                    <a:pt x="396" y="36"/>
                    <a:pt x="439" y="46"/>
                    <a:pt x="405" y="49"/>
                  </a:cubicBezTo>
                  <a:cubicBezTo>
                    <a:pt x="328" y="60"/>
                    <a:pt x="123" y="67"/>
                    <a:pt x="365" y="76"/>
                  </a:cubicBezTo>
                  <a:cubicBezTo>
                    <a:pt x="619" y="84"/>
                    <a:pt x="753" y="104"/>
                    <a:pt x="1095" y="104"/>
                  </a:cubicBezTo>
                  <a:cubicBezTo>
                    <a:pt x="1118" y="104"/>
                    <a:pt x="1141" y="104"/>
                    <a:pt x="1166" y="104"/>
                  </a:cubicBezTo>
                  <a:cubicBezTo>
                    <a:pt x="1168" y="104"/>
                    <a:pt x="1171" y="104"/>
                    <a:pt x="1173" y="104"/>
                  </a:cubicBezTo>
                  <a:cubicBezTo>
                    <a:pt x="1209" y="104"/>
                    <a:pt x="1244" y="113"/>
                    <a:pt x="1249" y="118"/>
                  </a:cubicBezTo>
                  <a:cubicBezTo>
                    <a:pt x="1252" y="121"/>
                    <a:pt x="1171" y="127"/>
                    <a:pt x="1119" y="130"/>
                  </a:cubicBezTo>
                  <a:cubicBezTo>
                    <a:pt x="1018" y="132"/>
                    <a:pt x="888" y="135"/>
                    <a:pt x="813" y="136"/>
                  </a:cubicBezTo>
                  <a:cubicBezTo>
                    <a:pt x="726" y="140"/>
                    <a:pt x="614" y="154"/>
                    <a:pt x="642" y="157"/>
                  </a:cubicBezTo>
                  <a:cubicBezTo>
                    <a:pt x="726" y="161"/>
                    <a:pt x="893" y="171"/>
                    <a:pt x="976" y="177"/>
                  </a:cubicBezTo>
                  <a:cubicBezTo>
                    <a:pt x="1023" y="182"/>
                    <a:pt x="898" y="199"/>
                    <a:pt x="946" y="201"/>
                  </a:cubicBezTo>
                  <a:cubicBezTo>
                    <a:pt x="1123" y="204"/>
                    <a:pt x="1338" y="207"/>
                    <a:pt x="1375" y="207"/>
                  </a:cubicBezTo>
                  <a:cubicBezTo>
                    <a:pt x="1644" y="199"/>
                    <a:pt x="1716" y="198"/>
                    <a:pt x="1785" y="196"/>
                  </a:cubicBezTo>
                  <a:cubicBezTo>
                    <a:pt x="1879" y="190"/>
                    <a:pt x="2044" y="182"/>
                    <a:pt x="2051" y="182"/>
                  </a:cubicBezTo>
                  <a:cubicBezTo>
                    <a:pt x="2059" y="174"/>
                    <a:pt x="2045" y="164"/>
                    <a:pt x="1978" y="161"/>
                  </a:cubicBezTo>
                  <a:cubicBezTo>
                    <a:pt x="1739" y="151"/>
                    <a:pt x="1747" y="151"/>
                    <a:pt x="1667" y="110"/>
                  </a:cubicBezTo>
                  <a:cubicBezTo>
                    <a:pt x="1651" y="99"/>
                    <a:pt x="1516" y="95"/>
                    <a:pt x="1450" y="86"/>
                  </a:cubicBezTo>
                  <a:cubicBezTo>
                    <a:pt x="1408" y="82"/>
                    <a:pt x="1369" y="76"/>
                    <a:pt x="1369" y="68"/>
                  </a:cubicBezTo>
                  <a:cubicBezTo>
                    <a:pt x="1364" y="61"/>
                    <a:pt x="1404" y="52"/>
                    <a:pt x="1425" y="45"/>
                  </a:cubicBezTo>
                  <a:lnTo>
                    <a:pt x="1425" y="45"/>
                  </a:lnTo>
                  <a:cubicBezTo>
                    <a:pt x="1327" y="49"/>
                    <a:pt x="1232" y="55"/>
                    <a:pt x="1130" y="62"/>
                  </a:cubicBezTo>
                  <a:cubicBezTo>
                    <a:pt x="1038" y="65"/>
                    <a:pt x="871" y="71"/>
                    <a:pt x="848" y="71"/>
                  </a:cubicBezTo>
                  <a:cubicBezTo>
                    <a:pt x="755" y="64"/>
                    <a:pt x="649" y="55"/>
                    <a:pt x="657" y="46"/>
                  </a:cubicBezTo>
                  <a:cubicBezTo>
                    <a:pt x="662" y="39"/>
                    <a:pt x="839" y="32"/>
                    <a:pt x="933" y="23"/>
                  </a:cubicBezTo>
                  <a:cubicBezTo>
                    <a:pt x="968" y="20"/>
                    <a:pt x="1016" y="12"/>
                    <a:pt x="1007" y="12"/>
                  </a:cubicBezTo>
                  <a:cubicBezTo>
                    <a:pt x="877" y="8"/>
                    <a:pt x="752" y="5"/>
                    <a:pt x="604" y="1"/>
                  </a:cubicBezTo>
                  <a:cubicBezTo>
                    <a:pt x="577" y="0"/>
                    <a:pt x="552" y="0"/>
                    <a:pt x="52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47"/>
            <p:cNvSpPr/>
            <p:nvPr/>
          </p:nvSpPr>
          <p:spPr>
            <a:xfrm>
              <a:off x="2790250" y="4539450"/>
              <a:ext cx="65175" cy="13275"/>
            </a:xfrm>
            <a:custGeom>
              <a:rect b="b" l="l" r="r" t="t"/>
              <a:pathLst>
                <a:path extrusionOk="0" h="531" w="2607">
                  <a:moveTo>
                    <a:pt x="20" y="1"/>
                  </a:moveTo>
                  <a:cubicBezTo>
                    <a:pt x="1" y="2"/>
                    <a:pt x="4" y="7"/>
                    <a:pt x="16" y="14"/>
                  </a:cubicBezTo>
                  <a:cubicBezTo>
                    <a:pt x="42" y="27"/>
                    <a:pt x="73" y="42"/>
                    <a:pt x="102" y="57"/>
                  </a:cubicBezTo>
                  <a:cubicBezTo>
                    <a:pt x="222" y="76"/>
                    <a:pt x="350" y="98"/>
                    <a:pt x="454" y="116"/>
                  </a:cubicBezTo>
                  <a:cubicBezTo>
                    <a:pt x="566" y="132"/>
                    <a:pt x="651" y="142"/>
                    <a:pt x="760" y="157"/>
                  </a:cubicBezTo>
                  <a:cubicBezTo>
                    <a:pt x="804" y="164"/>
                    <a:pt x="925" y="186"/>
                    <a:pt x="951" y="194"/>
                  </a:cubicBezTo>
                  <a:cubicBezTo>
                    <a:pt x="1001" y="207"/>
                    <a:pt x="1062" y="228"/>
                    <a:pt x="1048" y="228"/>
                  </a:cubicBezTo>
                  <a:cubicBezTo>
                    <a:pt x="1047" y="228"/>
                    <a:pt x="1045" y="228"/>
                    <a:pt x="1042" y="227"/>
                  </a:cubicBezTo>
                  <a:cubicBezTo>
                    <a:pt x="961" y="219"/>
                    <a:pt x="890" y="212"/>
                    <a:pt x="857" y="212"/>
                  </a:cubicBezTo>
                  <a:cubicBezTo>
                    <a:pt x="809" y="212"/>
                    <a:pt x="841" y="226"/>
                    <a:pt x="1035" y="272"/>
                  </a:cubicBezTo>
                  <a:cubicBezTo>
                    <a:pt x="1063" y="278"/>
                    <a:pt x="1066" y="286"/>
                    <a:pt x="1049" y="286"/>
                  </a:cubicBezTo>
                  <a:cubicBezTo>
                    <a:pt x="1046" y="286"/>
                    <a:pt x="1041" y="286"/>
                    <a:pt x="1037" y="285"/>
                  </a:cubicBezTo>
                  <a:cubicBezTo>
                    <a:pt x="920" y="268"/>
                    <a:pt x="859" y="261"/>
                    <a:pt x="834" y="261"/>
                  </a:cubicBezTo>
                  <a:cubicBezTo>
                    <a:pt x="753" y="261"/>
                    <a:pt x="1070" y="335"/>
                    <a:pt x="1057" y="348"/>
                  </a:cubicBezTo>
                  <a:cubicBezTo>
                    <a:pt x="1057" y="348"/>
                    <a:pt x="1240" y="388"/>
                    <a:pt x="1312" y="400"/>
                  </a:cubicBezTo>
                  <a:cubicBezTo>
                    <a:pt x="1354" y="407"/>
                    <a:pt x="1407" y="412"/>
                    <a:pt x="1430" y="412"/>
                  </a:cubicBezTo>
                  <a:cubicBezTo>
                    <a:pt x="1442" y="412"/>
                    <a:pt x="1447" y="411"/>
                    <a:pt x="1440" y="408"/>
                  </a:cubicBezTo>
                  <a:cubicBezTo>
                    <a:pt x="1229" y="349"/>
                    <a:pt x="1209" y="330"/>
                    <a:pt x="1286" y="330"/>
                  </a:cubicBezTo>
                  <a:cubicBezTo>
                    <a:pt x="1372" y="330"/>
                    <a:pt x="1578" y="354"/>
                    <a:pt x="1775" y="373"/>
                  </a:cubicBezTo>
                  <a:cubicBezTo>
                    <a:pt x="1991" y="426"/>
                    <a:pt x="2184" y="473"/>
                    <a:pt x="2414" y="529"/>
                  </a:cubicBezTo>
                  <a:cubicBezTo>
                    <a:pt x="2433" y="530"/>
                    <a:pt x="2449" y="530"/>
                    <a:pt x="2463" y="530"/>
                  </a:cubicBezTo>
                  <a:cubicBezTo>
                    <a:pt x="2606" y="530"/>
                    <a:pt x="2430" y="489"/>
                    <a:pt x="2197" y="435"/>
                  </a:cubicBezTo>
                  <a:cubicBezTo>
                    <a:pt x="2071" y="408"/>
                    <a:pt x="1921" y="376"/>
                    <a:pt x="1771" y="345"/>
                  </a:cubicBezTo>
                  <a:cubicBezTo>
                    <a:pt x="1357" y="264"/>
                    <a:pt x="1025" y="180"/>
                    <a:pt x="672" y="102"/>
                  </a:cubicBezTo>
                  <a:cubicBezTo>
                    <a:pt x="313" y="20"/>
                    <a:pt x="451" y="113"/>
                    <a:pt x="139" y="8"/>
                  </a:cubicBezTo>
                  <a:cubicBezTo>
                    <a:pt x="98" y="5"/>
                    <a:pt x="45" y="1"/>
                    <a:pt x="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47"/>
            <p:cNvSpPr/>
            <p:nvPr/>
          </p:nvSpPr>
          <p:spPr>
            <a:xfrm>
              <a:off x="2818500" y="4413850"/>
              <a:ext cx="58325" cy="3625"/>
            </a:xfrm>
            <a:custGeom>
              <a:rect b="b" l="l" r="r" t="t"/>
              <a:pathLst>
                <a:path extrusionOk="0" h="145" w="2333">
                  <a:moveTo>
                    <a:pt x="793" y="0"/>
                  </a:moveTo>
                  <a:cubicBezTo>
                    <a:pt x="680" y="0"/>
                    <a:pt x="566" y="2"/>
                    <a:pt x="494" y="7"/>
                  </a:cubicBezTo>
                  <a:cubicBezTo>
                    <a:pt x="285" y="18"/>
                    <a:pt x="1" y="30"/>
                    <a:pt x="352" y="51"/>
                  </a:cubicBezTo>
                  <a:cubicBezTo>
                    <a:pt x="427" y="55"/>
                    <a:pt x="422" y="68"/>
                    <a:pt x="405" y="77"/>
                  </a:cubicBezTo>
                  <a:cubicBezTo>
                    <a:pt x="378" y="92"/>
                    <a:pt x="411" y="97"/>
                    <a:pt x="472" y="97"/>
                  </a:cubicBezTo>
                  <a:cubicBezTo>
                    <a:pt x="570" y="97"/>
                    <a:pt x="741" y="85"/>
                    <a:pt x="844" y="85"/>
                  </a:cubicBezTo>
                  <a:cubicBezTo>
                    <a:pt x="971" y="85"/>
                    <a:pt x="1049" y="70"/>
                    <a:pt x="1174" y="70"/>
                  </a:cubicBezTo>
                  <a:cubicBezTo>
                    <a:pt x="1220" y="70"/>
                    <a:pt x="1271" y="72"/>
                    <a:pt x="1334" y="77"/>
                  </a:cubicBezTo>
                  <a:cubicBezTo>
                    <a:pt x="1491" y="89"/>
                    <a:pt x="1529" y="98"/>
                    <a:pt x="1328" y="111"/>
                  </a:cubicBezTo>
                  <a:cubicBezTo>
                    <a:pt x="1270" y="115"/>
                    <a:pt x="1267" y="124"/>
                    <a:pt x="1263" y="130"/>
                  </a:cubicBezTo>
                  <a:cubicBezTo>
                    <a:pt x="1256" y="141"/>
                    <a:pt x="1275" y="145"/>
                    <a:pt x="1314" y="145"/>
                  </a:cubicBezTo>
                  <a:cubicBezTo>
                    <a:pt x="1368" y="145"/>
                    <a:pt x="1462" y="138"/>
                    <a:pt x="1578" y="136"/>
                  </a:cubicBezTo>
                  <a:cubicBezTo>
                    <a:pt x="2085" y="126"/>
                    <a:pt x="2290" y="117"/>
                    <a:pt x="2314" y="90"/>
                  </a:cubicBezTo>
                  <a:cubicBezTo>
                    <a:pt x="2333" y="70"/>
                    <a:pt x="2316" y="49"/>
                    <a:pt x="2316" y="30"/>
                  </a:cubicBezTo>
                  <a:lnTo>
                    <a:pt x="2150" y="30"/>
                  </a:lnTo>
                  <a:cubicBezTo>
                    <a:pt x="2025" y="49"/>
                    <a:pt x="1902" y="70"/>
                    <a:pt x="1715" y="99"/>
                  </a:cubicBezTo>
                  <a:cubicBezTo>
                    <a:pt x="1872" y="54"/>
                    <a:pt x="1181" y="51"/>
                    <a:pt x="1184" y="15"/>
                  </a:cubicBezTo>
                  <a:cubicBezTo>
                    <a:pt x="1187" y="6"/>
                    <a:pt x="989" y="0"/>
                    <a:pt x="79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47"/>
            <p:cNvSpPr/>
            <p:nvPr/>
          </p:nvSpPr>
          <p:spPr>
            <a:xfrm>
              <a:off x="2030575" y="4457975"/>
              <a:ext cx="78125" cy="12475"/>
            </a:xfrm>
            <a:custGeom>
              <a:rect b="b" l="l" r="r" t="t"/>
              <a:pathLst>
                <a:path extrusionOk="0" h="499" w="3125">
                  <a:moveTo>
                    <a:pt x="1132" y="353"/>
                  </a:moveTo>
                  <a:cubicBezTo>
                    <a:pt x="1306" y="378"/>
                    <a:pt x="1418" y="388"/>
                    <a:pt x="1458" y="391"/>
                  </a:cubicBezTo>
                  <a:cubicBezTo>
                    <a:pt x="1549" y="409"/>
                    <a:pt x="1611" y="419"/>
                    <a:pt x="1684" y="432"/>
                  </a:cubicBezTo>
                  <a:cubicBezTo>
                    <a:pt x="1611" y="428"/>
                    <a:pt x="1524" y="426"/>
                    <a:pt x="1468" y="419"/>
                  </a:cubicBezTo>
                  <a:cubicBezTo>
                    <a:pt x="1369" y="409"/>
                    <a:pt x="1284" y="385"/>
                    <a:pt x="1132" y="353"/>
                  </a:cubicBezTo>
                  <a:close/>
                  <a:moveTo>
                    <a:pt x="1" y="1"/>
                  </a:moveTo>
                  <a:cubicBezTo>
                    <a:pt x="0" y="1"/>
                    <a:pt x="1" y="1"/>
                    <a:pt x="2" y="3"/>
                  </a:cubicBezTo>
                  <a:cubicBezTo>
                    <a:pt x="66" y="38"/>
                    <a:pt x="211" y="119"/>
                    <a:pt x="307" y="145"/>
                  </a:cubicBezTo>
                  <a:cubicBezTo>
                    <a:pt x="644" y="263"/>
                    <a:pt x="969" y="328"/>
                    <a:pt x="996" y="354"/>
                  </a:cubicBezTo>
                  <a:cubicBezTo>
                    <a:pt x="1044" y="394"/>
                    <a:pt x="1463" y="453"/>
                    <a:pt x="1634" y="475"/>
                  </a:cubicBezTo>
                  <a:cubicBezTo>
                    <a:pt x="1808" y="481"/>
                    <a:pt x="2046" y="490"/>
                    <a:pt x="2333" y="498"/>
                  </a:cubicBezTo>
                  <a:cubicBezTo>
                    <a:pt x="2393" y="472"/>
                    <a:pt x="2857" y="460"/>
                    <a:pt x="3094" y="423"/>
                  </a:cubicBezTo>
                  <a:cubicBezTo>
                    <a:pt x="3124" y="419"/>
                    <a:pt x="3114" y="412"/>
                    <a:pt x="3077" y="412"/>
                  </a:cubicBezTo>
                  <a:cubicBezTo>
                    <a:pt x="3048" y="412"/>
                    <a:pt x="2923" y="418"/>
                    <a:pt x="2877" y="419"/>
                  </a:cubicBezTo>
                  <a:cubicBezTo>
                    <a:pt x="2739" y="429"/>
                    <a:pt x="2639" y="448"/>
                    <a:pt x="2486" y="448"/>
                  </a:cubicBezTo>
                  <a:cubicBezTo>
                    <a:pt x="2466" y="449"/>
                    <a:pt x="2446" y="449"/>
                    <a:pt x="2425" y="449"/>
                  </a:cubicBezTo>
                  <a:cubicBezTo>
                    <a:pt x="2265" y="449"/>
                    <a:pt x="2078" y="439"/>
                    <a:pt x="1905" y="425"/>
                  </a:cubicBezTo>
                  <a:cubicBezTo>
                    <a:pt x="1967" y="409"/>
                    <a:pt x="1747" y="397"/>
                    <a:pt x="1516" y="369"/>
                  </a:cubicBezTo>
                  <a:cubicBezTo>
                    <a:pt x="1263" y="340"/>
                    <a:pt x="1009" y="300"/>
                    <a:pt x="759" y="235"/>
                  </a:cubicBezTo>
                  <a:cubicBezTo>
                    <a:pt x="703" y="219"/>
                    <a:pt x="653" y="204"/>
                    <a:pt x="594" y="188"/>
                  </a:cubicBezTo>
                  <a:cubicBezTo>
                    <a:pt x="539" y="172"/>
                    <a:pt x="384" y="126"/>
                    <a:pt x="242" y="85"/>
                  </a:cubicBezTo>
                  <a:cubicBezTo>
                    <a:pt x="118" y="44"/>
                    <a:pt x="10" y="1"/>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47"/>
            <p:cNvSpPr/>
            <p:nvPr/>
          </p:nvSpPr>
          <p:spPr>
            <a:xfrm>
              <a:off x="2509925" y="4484000"/>
              <a:ext cx="48100" cy="8325"/>
            </a:xfrm>
            <a:custGeom>
              <a:rect b="b" l="l" r="r" t="t"/>
              <a:pathLst>
                <a:path extrusionOk="0" h="333" w="1924">
                  <a:moveTo>
                    <a:pt x="0" y="0"/>
                  </a:moveTo>
                  <a:cubicBezTo>
                    <a:pt x="68" y="27"/>
                    <a:pt x="131" y="52"/>
                    <a:pt x="206" y="81"/>
                  </a:cubicBezTo>
                  <a:cubicBezTo>
                    <a:pt x="236" y="92"/>
                    <a:pt x="312" y="114"/>
                    <a:pt x="378" y="125"/>
                  </a:cubicBezTo>
                  <a:cubicBezTo>
                    <a:pt x="453" y="140"/>
                    <a:pt x="556" y="156"/>
                    <a:pt x="614" y="162"/>
                  </a:cubicBezTo>
                  <a:cubicBezTo>
                    <a:pt x="902" y="195"/>
                    <a:pt x="899" y="193"/>
                    <a:pt x="1449" y="320"/>
                  </a:cubicBezTo>
                  <a:cubicBezTo>
                    <a:pt x="1498" y="318"/>
                    <a:pt x="1519" y="310"/>
                    <a:pt x="1573" y="310"/>
                  </a:cubicBezTo>
                  <a:cubicBezTo>
                    <a:pt x="1598" y="310"/>
                    <a:pt x="1632" y="311"/>
                    <a:pt x="1679" y="317"/>
                  </a:cubicBezTo>
                  <a:cubicBezTo>
                    <a:pt x="1765" y="327"/>
                    <a:pt x="1827" y="332"/>
                    <a:pt x="1860" y="332"/>
                  </a:cubicBezTo>
                  <a:cubicBezTo>
                    <a:pt x="1923" y="332"/>
                    <a:pt x="1876" y="311"/>
                    <a:pt x="1686" y="259"/>
                  </a:cubicBezTo>
                  <a:cubicBezTo>
                    <a:pt x="1636" y="246"/>
                    <a:pt x="1680" y="245"/>
                    <a:pt x="1680" y="239"/>
                  </a:cubicBezTo>
                  <a:cubicBezTo>
                    <a:pt x="1121" y="159"/>
                    <a:pt x="561" y="80"/>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47"/>
            <p:cNvSpPr/>
            <p:nvPr/>
          </p:nvSpPr>
          <p:spPr>
            <a:xfrm>
              <a:off x="2465050" y="4470425"/>
              <a:ext cx="33175" cy="4600"/>
            </a:xfrm>
            <a:custGeom>
              <a:rect b="b" l="l" r="r" t="t"/>
              <a:pathLst>
                <a:path extrusionOk="0" h="184" w="1327">
                  <a:moveTo>
                    <a:pt x="555" y="0"/>
                  </a:moveTo>
                  <a:cubicBezTo>
                    <a:pt x="537" y="0"/>
                    <a:pt x="527" y="1"/>
                    <a:pt x="531" y="3"/>
                  </a:cubicBezTo>
                  <a:cubicBezTo>
                    <a:pt x="544" y="9"/>
                    <a:pt x="537" y="11"/>
                    <a:pt x="519" y="11"/>
                  </a:cubicBezTo>
                  <a:cubicBezTo>
                    <a:pt x="478" y="11"/>
                    <a:pt x="384" y="1"/>
                    <a:pt x="348" y="1"/>
                  </a:cubicBezTo>
                  <a:cubicBezTo>
                    <a:pt x="329" y="1"/>
                    <a:pt x="325" y="4"/>
                    <a:pt x="352" y="12"/>
                  </a:cubicBezTo>
                  <a:cubicBezTo>
                    <a:pt x="400" y="26"/>
                    <a:pt x="403" y="31"/>
                    <a:pt x="381" y="31"/>
                  </a:cubicBezTo>
                  <a:cubicBezTo>
                    <a:pt x="332" y="31"/>
                    <a:pt x="153" y="5"/>
                    <a:pt x="97" y="5"/>
                  </a:cubicBezTo>
                  <a:cubicBezTo>
                    <a:pt x="96" y="5"/>
                    <a:pt x="95" y="5"/>
                    <a:pt x="94" y="5"/>
                  </a:cubicBezTo>
                  <a:cubicBezTo>
                    <a:pt x="28" y="6"/>
                    <a:pt x="0" y="8"/>
                    <a:pt x="180" y="43"/>
                  </a:cubicBezTo>
                  <a:cubicBezTo>
                    <a:pt x="580" y="121"/>
                    <a:pt x="839" y="152"/>
                    <a:pt x="1151" y="180"/>
                  </a:cubicBezTo>
                  <a:cubicBezTo>
                    <a:pt x="1182" y="183"/>
                    <a:pt x="1204" y="184"/>
                    <a:pt x="1220" y="184"/>
                  </a:cubicBezTo>
                  <a:cubicBezTo>
                    <a:pt x="1326" y="184"/>
                    <a:pt x="1105" y="127"/>
                    <a:pt x="1192" y="127"/>
                  </a:cubicBezTo>
                  <a:cubicBezTo>
                    <a:pt x="1208" y="127"/>
                    <a:pt x="1236" y="130"/>
                    <a:pt x="1279" y="134"/>
                  </a:cubicBezTo>
                  <a:cubicBezTo>
                    <a:pt x="1280" y="130"/>
                    <a:pt x="1301" y="125"/>
                    <a:pt x="1282" y="121"/>
                  </a:cubicBezTo>
                  <a:cubicBezTo>
                    <a:pt x="1120" y="84"/>
                    <a:pt x="964" y="47"/>
                    <a:pt x="796" y="18"/>
                  </a:cubicBezTo>
                  <a:cubicBezTo>
                    <a:pt x="745" y="9"/>
                    <a:pt x="611" y="0"/>
                    <a:pt x="5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47"/>
            <p:cNvSpPr/>
            <p:nvPr/>
          </p:nvSpPr>
          <p:spPr>
            <a:xfrm>
              <a:off x="2365450" y="4101450"/>
              <a:ext cx="51975" cy="14650"/>
            </a:xfrm>
            <a:custGeom>
              <a:rect b="b" l="l" r="r" t="t"/>
              <a:pathLst>
                <a:path extrusionOk="0" h="586" w="2079">
                  <a:moveTo>
                    <a:pt x="0" y="0"/>
                  </a:moveTo>
                  <a:cubicBezTo>
                    <a:pt x="66" y="31"/>
                    <a:pt x="215" y="84"/>
                    <a:pt x="180" y="91"/>
                  </a:cubicBezTo>
                  <a:cubicBezTo>
                    <a:pt x="119" y="104"/>
                    <a:pt x="530" y="190"/>
                    <a:pt x="599" y="219"/>
                  </a:cubicBezTo>
                  <a:cubicBezTo>
                    <a:pt x="684" y="255"/>
                    <a:pt x="734" y="285"/>
                    <a:pt x="799" y="318"/>
                  </a:cubicBezTo>
                  <a:cubicBezTo>
                    <a:pt x="1168" y="387"/>
                    <a:pt x="1613" y="490"/>
                    <a:pt x="2042" y="586"/>
                  </a:cubicBezTo>
                  <a:cubicBezTo>
                    <a:pt x="2045" y="577"/>
                    <a:pt x="2079" y="575"/>
                    <a:pt x="2039" y="556"/>
                  </a:cubicBezTo>
                  <a:cubicBezTo>
                    <a:pt x="2008" y="543"/>
                    <a:pt x="1819" y="487"/>
                    <a:pt x="1801" y="483"/>
                  </a:cubicBezTo>
                  <a:cubicBezTo>
                    <a:pt x="1385" y="402"/>
                    <a:pt x="1436" y="394"/>
                    <a:pt x="1432" y="374"/>
                  </a:cubicBezTo>
                  <a:cubicBezTo>
                    <a:pt x="1430" y="369"/>
                    <a:pt x="1308" y="330"/>
                    <a:pt x="1261" y="319"/>
                  </a:cubicBezTo>
                  <a:cubicBezTo>
                    <a:pt x="1046" y="271"/>
                    <a:pt x="839" y="224"/>
                    <a:pt x="625" y="175"/>
                  </a:cubicBezTo>
                  <a:cubicBezTo>
                    <a:pt x="278" y="99"/>
                    <a:pt x="525" y="112"/>
                    <a:pt x="103" y="24"/>
                  </a:cubicBezTo>
                  <a:cubicBezTo>
                    <a:pt x="74" y="16"/>
                    <a:pt x="35" y="9"/>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47"/>
            <p:cNvSpPr/>
            <p:nvPr/>
          </p:nvSpPr>
          <p:spPr>
            <a:xfrm>
              <a:off x="2179850" y="4448275"/>
              <a:ext cx="48850" cy="11200"/>
            </a:xfrm>
            <a:custGeom>
              <a:rect b="b" l="l" r="r" t="t"/>
              <a:pathLst>
                <a:path extrusionOk="0" h="448" w="1954">
                  <a:moveTo>
                    <a:pt x="1884" y="1"/>
                  </a:moveTo>
                  <a:cubicBezTo>
                    <a:pt x="1883" y="1"/>
                    <a:pt x="1882" y="1"/>
                    <a:pt x="1881" y="1"/>
                  </a:cubicBezTo>
                  <a:cubicBezTo>
                    <a:pt x="1842" y="7"/>
                    <a:pt x="1791" y="14"/>
                    <a:pt x="1744" y="20"/>
                  </a:cubicBezTo>
                  <a:cubicBezTo>
                    <a:pt x="1763" y="49"/>
                    <a:pt x="1221" y="148"/>
                    <a:pt x="1255" y="171"/>
                  </a:cubicBezTo>
                  <a:cubicBezTo>
                    <a:pt x="1261" y="174"/>
                    <a:pt x="1199" y="195"/>
                    <a:pt x="1168" y="207"/>
                  </a:cubicBezTo>
                  <a:cubicBezTo>
                    <a:pt x="1132" y="212"/>
                    <a:pt x="1067" y="226"/>
                    <a:pt x="1060" y="226"/>
                  </a:cubicBezTo>
                  <a:cubicBezTo>
                    <a:pt x="1060" y="226"/>
                    <a:pt x="1060" y="226"/>
                    <a:pt x="1060" y="226"/>
                  </a:cubicBezTo>
                  <a:cubicBezTo>
                    <a:pt x="1043" y="213"/>
                    <a:pt x="1068" y="189"/>
                    <a:pt x="1035" y="182"/>
                  </a:cubicBezTo>
                  <a:cubicBezTo>
                    <a:pt x="1033" y="181"/>
                    <a:pt x="1030" y="181"/>
                    <a:pt x="1027" y="181"/>
                  </a:cubicBezTo>
                  <a:cubicBezTo>
                    <a:pt x="976" y="181"/>
                    <a:pt x="765" y="239"/>
                    <a:pt x="623" y="271"/>
                  </a:cubicBezTo>
                  <a:cubicBezTo>
                    <a:pt x="589" y="305"/>
                    <a:pt x="592" y="314"/>
                    <a:pt x="0" y="435"/>
                  </a:cubicBezTo>
                  <a:lnTo>
                    <a:pt x="3" y="448"/>
                  </a:lnTo>
                  <a:cubicBezTo>
                    <a:pt x="154" y="424"/>
                    <a:pt x="369" y="384"/>
                    <a:pt x="417" y="384"/>
                  </a:cubicBezTo>
                  <a:cubicBezTo>
                    <a:pt x="443" y="384"/>
                    <a:pt x="420" y="396"/>
                    <a:pt x="314" y="427"/>
                  </a:cubicBezTo>
                  <a:cubicBezTo>
                    <a:pt x="283" y="437"/>
                    <a:pt x="276" y="441"/>
                    <a:pt x="286" y="441"/>
                  </a:cubicBezTo>
                  <a:cubicBezTo>
                    <a:pt x="305" y="441"/>
                    <a:pt x="381" y="427"/>
                    <a:pt x="483" y="404"/>
                  </a:cubicBezTo>
                  <a:cubicBezTo>
                    <a:pt x="870" y="310"/>
                    <a:pt x="993" y="278"/>
                    <a:pt x="1039" y="278"/>
                  </a:cubicBezTo>
                  <a:cubicBezTo>
                    <a:pt x="1053" y="278"/>
                    <a:pt x="1060" y="281"/>
                    <a:pt x="1065" y="286"/>
                  </a:cubicBezTo>
                  <a:cubicBezTo>
                    <a:pt x="1088" y="307"/>
                    <a:pt x="1082" y="333"/>
                    <a:pt x="1088" y="357"/>
                  </a:cubicBezTo>
                  <a:cubicBezTo>
                    <a:pt x="1271" y="283"/>
                    <a:pt x="1301" y="251"/>
                    <a:pt x="1268" y="235"/>
                  </a:cubicBezTo>
                  <a:cubicBezTo>
                    <a:pt x="1239" y="217"/>
                    <a:pt x="1398" y="176"/>
                    <a:pt x="1683" y="93"/>
                  </a:cubicBezTo>
                  <a:cubicBezTo>
                    <a:pt x="1869" y="41"/>
                    <a:pt x="1954" y="9"/>
                    <a:pt x="1913" y="9"/>
                  </a:cubicBezTo>
                  <a:cubicBezTo>
                    <a:pt x="1909" y="9"/>
                    <a:pt x="1905" y="9"/>
                    <a:pt x="1900" y="10"/>
                  </a:cubicBezTo>
                  <a:cubicBezTo>
                    <a:pt x="1899" y="10"/>
                    <a:pt x="1898" y="10"/>
                    <a:pt x="1897" y="10"/>
                  </a:cubicBezTo>
                  <a:cubicBezTo>
                    <a:pt x="1884" y="10"/>
                    <a:pt x="1898" y="1"/>
                    <a:pt x="18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47"/>
            <p:cNvSpPr/>
            <p:nvPr/>
          </p:nvSpPr>
          <p:spPr>
            <a:xfrm>
              <a:off x="2933625" y="4403125"/>
              <a:ext cx="72825" cy="8800"/>
            </a:xfrm>
            <a:custGeom>
              <a:rect b="b" l="l" r="r" t="t"/>
              <a:pathLst>
                <a:path extrusionOk="0" h="352" w="2913">
                  <a:moveTo>
                    <a:pt x="2838" y="0"/>
                  </a:moveTo>
                  <a:cubicBezTo>
                    <a:pt x="2822" y="0"/>
                    <a:pt x="2799" y="3"/>
                    <a:pt x="2765" y="9"/>
                  </a:cubicBezTo>
                  <a:cubicBezTo>
                    <a:pt x="2549" y="53"/>
                    <a:pt x="2356" y="87"/>
                    <a:pt x="2241" y="87"/>
                  </a:cubicBezTo>
                  <a:cubicBezTo>
                    <a:pt x="2163" y="88"/>
                    <a:pt x="1872" y="135"/>
                    <a:pt x="1657" y="155"/>
                  </a:cubicBezTo>
                  <a:cubicBezTo>
                    <a:pt x="1560" y="168"/>
                    <a:pt x="1362" y="194"/>
                    <a:pt x="1325" y="199"/>
                  </a:cubicBezTo>
                  <a:cubicBezTo>
                    <a:pt x="1035" y="256"/>
                    <a:pt x="860" y="265"/>
                    <a:pt x="675" y="265"/>
                  </a:cubicBezTo>
                  <a:cubicBezTo>
                    <a:pt x="586" y="268"/>
                    <a:pt x="411" y="288"/>
                    <a:pt x="274" y="309"/>
                  </a:cubicBezTo>
                  <a:cubicBezTo>
                    <a:pt x="103" y="333"/>
                    <a:pt x="1" y="348"/>
                    <a:pt x="158" y="348"/>
                  </a:cubicBezTo>
                  <a:cubicBezTo>
                    <a:pt x="183" y="348"/>
                    <a:pt x="215" y="348"/>
                    <a:pt x="254" y="347"/>
                  </a:cubicBezTo>
                  <a:cubicBezTo>
                    <a:pt x="272" y="346"/>
                    <a:pt x="287" y="346"/>
                    <a:pt x="301" y="346"/>
                  </a:cubicBezTo>
                  <a:cubicBezTo>
                    <a:pt x="354" y="346"/>
                    <a:pt x="376" y="352"/>
                    <a:pt x="435" y="352"/>
                  </a:cubicBezTo>
                  <a:cubicBezTo>
                    <a:pt x="466" y="352"/>
                    <a:pt x="579" y="343"/>
                    <a:pt x="622" y="337"/>
                  </a:cubicBezTo>
                  <a:cubicBezTo>
                    <a:pt x="705" y="324"/>
                    <a:pt x="764" y="315"/>
                    <a:pt x="844" y="303"/>
                  </a:cubicBezTo>
                  <a:cubicBezTo>
                    <a:pt x="958" y="283"/>
                    <a:pt x="1082" y="258"/>
                    <a:pt x="1203" y="244"/>
                  </a:cubicBezTo>
                  <a:cubicBezTo>
                    <a:pt x="1344" y="230"/>
                    <a:pt x="1512" y="212"/>
                    <a:pt x="1621" y="200"/>
                  </a:cubicBezTo>
                  <a:cubicBezTo>
                    <a:pt x="1771" y="187"/>
                    <a:pt x="1915" y="193"/>
                    <a:pt x="1993" y="177"/>
                  </a:cubicBezTo>
                  <a:cubicBezTo>
                    <a:pt x="2534" y="68"/>
                    <a:pt x="2468" y="122"/>
                    <a:pt x="2912" y="32"/>
                  </a:cubicBezTo>
                  <a:cubicBezTo>
                    <a:pt x="2873" y="23"/>
                    <a:pt x="2887" y="0"/>
                    <a:pt x="283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47"/>
            <p:cNvSpPr/>
            <p:nvPr/>
          </p:nvSpPr>
          <p:spPr>
            <a:xfrm>
              <a:off x="2473275" y="4427400"/>
              <a:ext cx="46175" cy="30700"/>
            </a:xfrm>
            <a:custGeom>
              <a:rect b="b" l="l" r="r" t="t"/>
              <a:pathLst>
                <a:path extrusionOk="0" h="1228" w="1847">
                  <a:moveTo>
                    <a:pt x="1841" y="0"/>
                  </a:moveTo>
                  <a:cubicBezTo>
                    <a:pt x="1835" y="0"/>
                    <a:pt x="1819" y="8"/>
                    <a:pt x="1796" y="22"/>
                  </a:cubicBezTo>
                  <a:cubicBezTo>
                    <a:pt x="1750" y="49"/>
                    <a:pt x="1634" y="130"/>
                    <a:pt x="1571" y="178"/>
                  </a:cubicBezTo>
                  <a:cubicBezTo>
                    <a:pt x="1501" y="233"/>
                    <a:pt x="1456" y="271"/>
                    <a:pt x="1391" y="322"/>
                  </a:cubicBezTo>
                  <a:cubicBezTo>
                    <a:pt x="1263" y="424"/>
                    <a:pt x="1020" y="587"/>
                    <a:pt x="1007" y="587"/>
                  </a:cubicBezTo>
                  <a:cubicBezTo>
                    <a:pt x="1005" y="587"/>
                    <a:pt x="1008" y="583"/>
                    <a:pt x="1017" y="575"/>
                  </a:cubicBezTo>
                  <a:cubicBezTo>
                    <a:pt x="1093" y="512"/>
                    <a:pt x="1117" y="488"/>
                    <a:pt x="1110" y="488"/>
                  </a:cubicBezTo>
                  <a:cubicBezTo>
                    <a:pt x="1092" y="488"/>
                    <a:pt x="860" y="653"/>
                    <a:pt x="788" y="694"/>
                  </a:cubicBezTo>
                  <a:cubicBezTo>
                    <a:pt x="670" y="762"/>
                    <a:pt x="569" y="820"/>
                    <a:pt x="447" y="890"/>
                  </a:cubicBezTo>
                  <a:lnTo>
                    <a:pt x="447" y="889"/>
                  </a:lnTo>
                  <a:cubicBezTo>
                    <a:pt x="291" y="1005"/>
                    <a:pt x="174" y="1092"/>
                    <a:pt x="77" y="1164"/>
                  </a:cubicBezTo>
                  <a:cubicBezTo>
                    <a:pt x="22" y="1207"/>
                    <a:pt x="1" y="1228"/>
                    <a:pt x="9" y="1228"/>
                  </a:cubicBezTo>
                  <a:cubicBezTo>
                    <a:pt x="18" y="1228"/>
                    <a:pt x="69" y="1199"/>
                    <a:pt x="154" y="1146"/>
                  </a:cubicBezTo>
                  <a:cubicBezTo>
                    <a:pt x="251" y="1087"/>
                    <a:pt x="358" y="1024"/>
                    <a:pt x="436" y="970"/>
                  </a:cubicBezTo>
                  <a:cubicBezTo>
                    <a:pt x="676" y="800"/>
                    <a:pt x="823" y="707"/>
                    <a:pt x="863" y="707"/>
                  </a:cubicBezTo>
                  <a:cubicBezTo>
                    <a:pt x="870" y="707"/>
                    <a:pt x="873" y="709"/>
                    <a:pt x="875" y="714"/>
                  </a:cubicBezTo>
                  <a:cubicBezTo>
                    <a:pt x="874" y="714"/>
                    <a:pt x="874" y="715"/>
                    <a:pt x="874" y="715"/>
                  </a:cubicBezTo>
                  <a:cubicBezTo>
                    <a:pt x="879" y="715"/>
                    <a:pt x="1062" y="589"/>
                    <a:pt x="1154" y="527"/>
                  </a:cubicBezTo>
                  <a:lnTo>
                    <a:pt x="1154" y="527"/>
                  </a:lnTo>
                  <a:cubicBezTo>
                    <a:pt x="1127" y="554"/>
                    <a:pt x="1059" y="611"/>
                    <a:pt x="1069" y="611"/>
                  </a:cubicBezTo>
                  <a:cubicBezTo>
                    <a:pt x="1070" y="611"/>
                    <a:pt x="1071" y="610"/>
                    <a:pt x="1073" y="609"/>
                  </a:cubicBezTo>
                  <a:cubicBezTo>
                    <a:pt x="1154" y="569"/>
                    <a:pt x="1332" y="446"/>
                    <a:pt x="1434" y="359"/>
                  </a:cubicBezTo>
                  <a:cubicBezTo>
                    <a:pt x="1568" y="244"/>
                    <a:pt x="1706" y="125"/>
                    <a:pt x="1830" y="19"/>
                  </a:cubicBezTo>
                  <a:cubicBezTo>
                    <a:pt x="1844" y="6"/>
                    <a:pt x="1847" y="0"/>
                    <a:pt x="18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47"/>
            <p:cNvSpPr/>
            <p:nvPr/>
          </p:nvSpPr>
          <p:spPr>
            <a:xfrm>
              <a:off x="2999100" y="4586650"/>
              <a:ext cx="47225" cy="4100"/>
            </a:xfrm>
            <a:custGeom>
              <a:rect b="b" l="l" r="r" t="t"/>
              <a:pathLst>
                <a:path extrusionOk="0" h="164" w="1889">
                  <a:moveTo>
                    <a:pt x="532" y="1"/>
                  </a:moveTo>
                  <a:cubicBezTo>
                    <a:pt x="415" y="18"/>
                    <a:pt x="299" y="34"/>
                    <a:pt x="184" y="52"/>
                  </a:cubicBezTo>
                  <a:cubicBezTo>
                    <a:pt x="0" y="76"/>
                    <a:pt x="49" y="89"/>
                    <a:pt x="679" y="121"/>
                  </a:cubicBezTo>
                  <a:cubicBezTo>
                    <a:pt x="851" y="129"/>
                    <a:pt x="1027" y="137"/>
                    <a:pt x="1201" y="146"/>
                  </a:cubicBezTo>
                  <a:cubicBezTo>
                    <a:pt x="1364" y="152"/>
                    <a:pt x="1613" y="164"/>
                    <a:pt x="1718" y="164"/>
                  </a:cubicBezTo>
                  <a:cubicBezTo>
                    <a:pt x="1738" y="164"/>
                    <a:pt x="1752" y="163"/>
                    <a:pt x="1760" y="162"/>
                  </a:cubicBezTo>
                  <a:cubicBezTo>
                    <a:pt x="1888" y="151"/>
                    <a:pt x="1734" y="129"/>
                    <a:pt x="1498" y="105"/>
                  </a:cubicBezTo>
                  <a:cubicBezTo>
                    <a:pt x="1365" y="91"/>
                    <a:pt x="1265" y="80"/>
                    <a:pt x="1143" y="80"/>
                  </a:cubicBezTo>
                  <a:cubicBezTo>
                    <a:pt x="1108" y="80"/>
                    <a:pt x="1072" y="81"/>
                    <a:pt x="1033" y="83"/>
                  </a:cubicBezTo>
                  <a:cubicBezTo>
                    <a:pt x="1026" y="83"/>
                    <a:pt x="761" y="64"/>
                    <a:pt x="746" y="58"/>
                  </a:cubicBezTo>
                  <a:cubicBezTo>
                    <a:pt x="705" y="43"/>
                    <a:pt x="733" y="30"/>
                    <a:pt x="733" y="17"/>
                  </a:cubicBezTo>
                  <a:lnTo>
                    <a:pt x="53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47"/>
            <p:cNvSpPr/>
            <p:nvPr/>
          </p:nvSpPr>
          <p:spPr>
            <a:xfrm>
              <a:off x="2885950" y="4182850"/>
              <a:ext cx="49075" cy="8975"/>
            </a:xfrm>
            <a:custGeom>
              <a:rect b="b" l="l" r="r" t="t"/>
              <a:pathLst>
                <a:path extrusionOk="0" h="359" w="1963">
                  <a:moveTo>
                    <a:pt x="1921" y="1"/>
                  </a:moveTo>
                  <a:cubicBezTo>
                    <a:pt x="1898" y="1"/>
                    <a:pt x="1848" y="5"/>
                    <a:pt x="1791" y="10"/>
                  </a:cubicBezTo>
                  <a:cubicBezTo>
                    <a:pt x="1650" y="25"/>
                    <a:pt x="1494" y="43"/>
                    <a:pt x="1290" y="93"/>
                  </a:cubicBezTo>
                  <a:cubicBezTo>
                    <a:pt x="1012" y="162"/>
                    <a:pt x="731" y="222"/>
                    <a:pt x="345" y="254"/>
                  </a:cubicBezTo>
                  <a:cubicBezTo>
                    <a:pt x="310" y="259"/>
                    <a:pt x="214" y="272"/>
                    <a:pt x="113" y="287"/>
                  </a:cubicBezTo>
                  <a:cubicBezTo>
                    <a:pt x="83" y="296"/>
                    <a:pt x="1" y="315"/>
                    <a:pt x="30" y="315"/>
                  </a:cubicBezTo>
                  <a:cubicBezTo>
                    <a:pt x="113" y="309"/>
                    <a:pt x="247" y="301"/>
                    <a:pt x="341" y="296"/>
                  </a:cubicBezTo>
                  <a:cubicBezTo>
                    <a:pt x="343" y="295"/>
                    <a:pt x="344" y="295"/>
                    <a:pt x="346" y="295"/>
                  </a:cubicBezTo>
                  <a:cubicBezTo>
                    <a:pt x="367" y="295"/>
                    <a:pt x="350" y="305"/>
                    <a:pt x="316" y="313"/>
                  </a:cubicBezTo>
                  <a:cubicBezTo>
                    <a:pt x="239" y="325"/>
                    <a:pt x="135" y="343"/>
                    <a:pt x="42" y="359"/>
                  </a:cubicBezTo>
                  <a:cubicBezTo>
                    <a:pt x="120" y="350"/>
                    <a:pt x="210" y="341"/>
                    <a:pt x="275" y="334"/>
                  </a:cubicBezTo>
                  <a:cubicBezTo>
                    <a:pt x="597" y="303"/>
                    <a:pt x="979" y="238"/>
                    <a:pt x="1347" y="173"/>
                  </a:cubicBezTo>
                  <a:cubicBezTo>
                    <a:pt x="1517" y="145"/>
                    <a:pt x="1668" y="118"/>
                    <a:pt x="1716" y="118"/>
                  </a:cubicBezTo>
                  <a:cubicBezTo>
                    <a:pt x="1732" y="118"/>
                    <a:pt x="1736" y="121"/>
                    <a:pt x="1722" y="129"/>
                  </a:cubicBezTo>
                  <a:cubicBezTo>
                    <a:pt x="1793" y="116"/>
                    <a:pt x="1906" y="95"/>
                    <a:pt x="1922" y="93"/>
                  </a:cubicBezTo>
                  <a:cubicBezTo>
                    <a:pt x="1962" y="80"/>
                    <a:pt x="1960" y="74"/>
                    <a:pt x="1928" y="74"/>
                  </a:cubicBezTo>
                  <a:cubicBezTo>
                    <a:pt x="1883" y="74"/>
                    <a:pt x="1776" y="86"/>
                    <a:pt x="1644" y="109"/>
                  </a:cubicBezTo>
                  <a:cubicBezTo>
                    <a:pt x="1541" y="126"/>
                    <a:pt x="1422" y="147"/>
                    <a:pt x="1334" y="162"/>
                  </a:cubicBezTo>
                  <a:cubicBezTo>
                    <a:pt x="1194" y="181"/>
                    <a:pt x="978" y="212"/>
                    <a:pt x="941" y="212"/>
                  </a:cubicBezTo>
                  <a:cubicBezTo>
                    <a:pt x="939" y="212"/>
                    <a:pt x="937" y="212"/>
                    <a:pt x="937" y="212"/>
                  </a:cubicBezTo>
                  <a:cubicBezTo>
                    <a:pt x="901" y="198"/>
                    <a:pt x="1168" y="166"/>
                    <a:pt x="1287" y="143"/>
                  </a:cubicBezTo>
                  <a:cubicBezTo>
                    <a:pt x="1430" y="113"/>
                    <a:pt x="1569" y="84"/>
                    <a:pt x="1719" y="53"/>
                  </a:cubicBezTo>
                  <a:cubicBezTo>
                    <a:pt x="1924" y="13"/>
                    <a:pt x="1960" y="1"/>
                    <a:pt x="19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47"/>
            <p:cNvSpPr/>
            <p:nvPr/>
          </p:nvSpPr>
          <p:spPr>
            <a:xfrm>
              <a:off x="3102275" y="4335475"/>
              <a:ext cx="13550" cy="39600"/>
            </a:xfrm>
            <a:custGeom>
              <a:rect b="b" l="l" r="r" t="t"/>
              <a:pathLst>
                <a:path extrusionOk="0" h="1584" w="542">
                  <a:moveTo>
                    <a:pt x="365" y="1"/>
                  </a:moveTo>
                  <a:lnTo>
                    <a:pt x="365" y="1"/>
                  </a:lnTo>
                  <a:cubicBezTo>
                    <a:pt x="363" y="1"/>
                    <a:pt x="360" y="14"/>
                    <a:pt x="355" y="45"/>
                  </a:cubicBezTo>
                  <a:cubicBezTo>
                    <a:pt x="306" y="331"/>
                    <a:pt x="314" y="562"/>
                    <a:pt x="220" y="879"/>
                  </a:cubicBezTo>
                  <a:cubicBezTo>
                    <a:pt x="200" y="949"/>
                    <a:pt x="150" y="1067"/>
                    <a:pt x="139" y="1114"/>
                  </a:cubicBezTo>
                  <a:cubicBezTo>
                    <a:pt x="117" y="1182"/>
                    <a:pt x="91" y="1273"/>
                    <a:pt x="94" y="1273"/>
                  </a:cubicBezTo>
                  <a:cubicBezTo>
                    <a:pt x="94" y="1273"/>
                    <a:pt x="95" y="1272"/>
                    <a:pt x="96" y="1270"/>
                  </a:cubicBezTo>
                  <a:cubicBezTo>
                    <a:pt x="142" y="1159"/>
                    <a:pt x="165" y="1114"/>
                    <a:pt x="172" y="1114"/>
                  </a:cubicBezTo>
                  <a:cubicBezTo>
                    <a:pt x="187" y="1114"/>
                    <a:pt x="100" y="1385"/>
                    <a:pt x="4" y="1576"/>
                  </a:cubicBezTo>
                  <a:lnTo>
                    <a:pt x="4" y="1576"/>
                  </a:lnTo>
                  <a:cubicBezTo>
                    <a:pt x="138" y="1363"/>
                    <a:pt x="247" y="1076"/>
                    <a:pt x="317" y="898"/>
                  </a:cubicBezTo>
                  <a:cubicBezTo>
                    <a:pt x="373" y="727"/>
                    <a:pt x="406" y="655"/>
                    <a:pt x="440" y="585"/>
                  </a:cubicBezTo>
                  <a:cubicBezTo>
                    <a:pt x="441" y="584"/>
                    <a:pt x="441" y="584"/>
                    <a:pt x="441" y="584"/>
                  </a:cubicBezTo>
                  <a:lnTo>
                    <a:pt x="441" y="584"/>
                  </a:lnTo>
                  <a:cubicBezTo>
                    <a:pt x="445" y="584"/>
                    <a:pt x="402" y="786"/>
                    <a:pt x="406" y="786"/>
                  </a:cubicBezTo>
                  <a:cubicBezTo>
                    <a:pt x="408" y="786"/>
                    <a:pt x="422" y="732"/>
                    <a:pt x="462" y="568"/>
                  </a:cubicBezTo>
                  <a:cubicBezTo>
                    <a:pt x="500" y="359"/>
                    <a:pt x="542" y="22"/>
                    <a:pt x="512" y="22"/>
                  </a:cubicBezTo>
                  <a:cubicBezTo>
                    <a:pt x="512" y="22"/>
                    <a:pt x="511" y="22"/>
                    <a:pt x="511" y="23"/>
                  </a:cubicBezTo>
                  <a:cubicBezTo>
                    <a:pt x="509" y="23"/>
                    <a:pt x="508" y="23"/>
                    <a:pt x="506" y="23"/>
                  </a:cubicBezTo>
                  <a:cubicBezTo>
                    <a:pt x="503" y="23"/>
                    <a:pt x="501" y="22"/>
                    <a:pt x="498" y="22"/>
                  </a:cubicBezTo>
                  <a:cubicBezTo>
                    <a:pt x="486" y="22"/>
                    <a:pt x="478" y="45"/>
                    <a:pt x="433" y="329"/>
                  </a:cubicBezTo>
                  <a:cubicBezTo>
                    <a:pt x="418" y="423"/>
                    <a:pt x="410" y="451"/>
                    <a:pt x="406" y="451"/>
                  </a:cubicBezTo>
                  <a:cubicBezTo>
                    <a:pt x="399" y="451"/>
                    <a:pt x="401" y="378"/>
                    <a:pt x="394" y="378"/>
                  </a:cubicBezTo>
                  <a:cubicBezTo>
                    <a:pt x="388" y="378"/>
                    <a:pt x="379" y="412"/>
                    <a:pt x="359" y="527"/>
                  </a:cubicBezTo>
                  <a:cubicBezTo>
                    <a:pt x="356" y="541"/>
                    <a:pt x="353" y="546"/>
                    <a:pt x="351" y="546"/>
                  </a:cubicBezTo>
                  <a:cubicBezTo>
                    <a:pt x="346" y="546"/>
                    <a:pt x="346" y="502"/>
                    <a:pt x="348" y="446"/>
                  </a:cubicBezTo>
                  <a:cubicBezTo>
                    <a:pt x="359" y="333"/>
                    <a:pt x="377" y="1"/>
                    <a:pt x="365" y="1"/>
                  </a:cubicBezTo>
                  <a:close/>
                  <a:moveTo>
                    <a:pt x="4" y="1576"/>
                  </a:moveTo>
                  <a:lnTo>
                    <a:pt x="4" y="1576"/>
                  </a:lnTo>
                  <a:cubicBezTo>
                    <a:pt x="3" y="1578"/>
                    <a:pt x="2" y="1580"/>
                    <a:pt x="0" y="1582"/>
                  </a:cubicBezTo>
                  <a:lnTo>
                    <a:pt x="0" y="1584"/>
                  </a:lnTo>
                  <a:cubicBezTo>
                    <a:pt x="2" y="1581"/>
                    <a:pt x="3" y="1579"/>
                    <a:pt x="4" y="1576"/>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47"/>
            <p:cNvSpPr/>
            <p:nvPr/>
          </p:nvSpPr>
          <p:spPr>
            <a:xfrm>
              <a:off x="2633100" y="4502925"/>
              <a:ext cx="45600" cy="11475"/>
            </a:xfrm>
            <a:custGeom>
              <a:rect b="b" l="l" r="r" t="t"/>
              <a:pathLst>
                <a:path extrusionOk="0" h="459" w="1824">
                  <a:moveTo>
                    <a:pt x="187" y="1"/>
                  </a:moveTo>
                  <a:lnTo>
                    <a:pt x="187" y="1"/>
                  </a:lnTo>
                  <a:cubicBezTo>
                    <a:pt x="0" y="8"/>
                    <a:pt x="106" y="63"/>
                    <a:pt x="508" y="178"/>
                  </a:cubicBezTo>
                  <a:cubicBezTo>
                    <a:pt x="952" y="289"/>
                    <a:pt x="908" y="308"/>
                    <a:pt x="915" y="339"/>
                  </a:cubicBezTo>
                  <a:cubicBezTo>
                    <a:pt x="915" y="339"/>
                    <a:pt x="1040" y="376"/>
                    <a:pt x="1110" y="391"/>
                  </a:cubicBezTo>
                  <a:cubicBezTo>
                    <a:pt x="1173" y="404"/>
                    <a:pt x="1294" y="425"/>
                    <a:pt x="1309" y="425"/>
                  </a:cubicBezTo>
                  <a:cubicBezTo>
                    <a:pt x="1310" y="425"/>
                    <a:pt x="1310" y="425"/>
                    <a:pt x="1310" y="425"/>
                  </a:cubicBezTo>
                  <a:cubicBezTo>
                    <a:pt x="1294" y="415"/>
                    <a:pt x="1301" y="411"/>
                    <a:pt x="1323" y="411"/>
                  </a:cubicBezTo>
                  <a:cubicBezTo>
                    <a:pt x="1377" y="411"/>
                    <a:pt x="1524" y="435"/>
                    <a:pt x="1635" y="448"/>
                  </a:cubicBezTo>
                  <a:cubicBezTo>
                    <a:pt x="1689" y="455"/>
                    <a:pt x="1732" y="458"/>
                    <a:pt x="1758" y="458"/>
                  </a:cubicBezTo>
                  <a:cubicBezTo>
                    <a:pt x="1823" y="458"/>
                    <a:pt x="1782" y="435"/>
                    <a:pt x="1548" y="373"/>
                  </a:cubicBezTo>
                  <a:cubicBezTo>
                    <a:pt x="1419" y="354"/>
                    <a:pt x="1311" y="345"/>
                    <a:pt x="1152" y="314"/>
                  </a:cubicBezTo>
                  <a:cubicBezTo>
                    <a:pt x="909" y="269"/>
                    <a:pt x="954" y="253"/>
                    <a:pt x="904" y="241"/>
                  </a:cubicBezTo>
                  <a:cubicBezTo>
                    <a:pt x="455" y="141"/>
                    <a:pt x="545" y="139"/>
                    <a:pt x="509" y="111"/>
                  </a:cubicBezTo>
                  <a:cubicBezTo>
                    <a:pt x="486" y="95"/>
                    <a:pt x="339" y="52"/>
                    <a:pt x="18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47"/>
            <p:cNvSpPr/>
            <p:nvPr/>
          </p:nvSpPr>
          <p:spPr>
            <a:xfrm>
              <a:off x="3000675" y="4122025"/>
              <a:ext cx="61825" cy="20225"/>
            </a:xfrm>
            <a:custGeom>
              <a:rect b="b" l="l" r="r" t="t"/>
              <a:pathLst>
                <a:path extrusionOk="0" h="809" w="2473">
                  <a:moveTo>
                    <a:pt x="2433" y="1"/>
                  </a:moveTo>
                  <a:cubicBezTo>
                    <a:pt x="2432" y="1"/>
                    <a:pt x="2431" y="1"/>
                    <a:pt x="2430" y="1"/>
                  </a:cubicBezTo>
                  <a:cubicBezTo>
                    <a:pt x="2372" y="10"/>
                    <a:pt x="2171" y="99"/>
                    <a:pt x="1972" y="191"/>
                  </a:cubicBezTo>
                  <a:cubicBezTo>
                    <a:pt x="1802" y="257"/>
                    <a:pt x="1571" y="344"/>
                    <a:pt x="1359" y="407"/>
                  </a:cubicBezTo>
                  <a:cubicBezTo>
                    <a:pt x="1251" y="442"/>
                    <a:pt x="1109" y="489"/>
                    <a:pt x="1038" y="511"/>
                  </a:cubicBezTo>
                  <a:cubicBezTo>
                    <a:pt x="904" y="559"/>
                    <a:pt x="754" y="614"/>
                    <a:pt x="644" y="635"/>
                  </a:cubicBezTo>
                  <a:cubicBezTo>
                    <a:pt x="472" y="664"/>
                    <a:pt x="352" y="726"/>
                    <a:pt x="205" y="753"/>
                  </a:cubicBezTo>
                  <a:cubicBezTo>
                    <a:pt x="177" y="760"/>
                    <a:pt x="71" y="787"/>
                    <a:pt x="1" y="804"/>
                  </a:cubicBezTo>
                  <a:cubicBezTo>
                    <a:pt x="17" y="804"/>
                    <a:pt x="21" y="808"/>
                    <a:pt x="37" y="808"/>
                  </a:cubicBezTo>
                  <a:cubicBezTo>
                    <a:pt x="46" y="808"/>
                    <a:pt x="59" y="807"/>
                    <a:pt x="80" y="803"/>
                  </a:cubicBezTo>
                  <a:cubicBezTo>
                    <a:pt x="360" y="745"/>
                    <a:pt x="653" y="681"/>
                    <a:pt x="948" y="604"/>
                  </a:cubicBezTo>
                  <a:cubicBezTo>
                    <a:pt x="1117" y="541"/>
                    <a:pt x="1297" y="454"/>
                    <a:pt x="1597" y="385"/>
                  </a:cubicBezTo>
                  <a:cubicBezTo>
                    <a:pt x="1609" y="380"/>
                    <a:pt x="1757" y="322"/>
                    <a:pt x="1760" y="320"/>
                  </a:cubicBezTo>
                  <a:cubicBezTo>
                    <a:pt x="1740" y="310"/>
                    <a:pt x="1846" y="270"/>
                    <a:pt x="2035" y="195"/>
                  </a:cubicBezTo>
                  <a:cubicBezTo>
                    <a:pt x="2266" y="100"/>
                    <a:pt x="2472" y="1"/>
                    <a:pt x="24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47"/>
            <p:cNvSpPr/>
            <p:nvPr/>
          </p:nvSpPr>
          <p:spPr>
            <a:xfrm>
              <a:off x="2489675" y="4125025"/>
              <a:ext cx="57250" cy="12650"/>
            </a:xfrm>
            <a:custGeom>
              <a:rect b="b" l="l" r="r" t="t"/>
              <a:pathLst>
                <a:path extrusionOk="0" h="506" w="2290">
                  <a:moveTo>
                    <a:pt x="66" y="1"/>
                  </a:moveTo>
                  <a:cubicBezTo>
                    <a:pt x="1" y="1"/>
                    <a:pt x="44" y="27"/>
                    <a:pt x="24" y="38"/>
                  </a:cubicBezTo>
                  <a:lnTo>
                    <a:pt x="642" y="175"/>
                  </a:lnTo>
                  <a:cubicBezTo>
                    <a:pt x="644" y="175"/>
                    <a:pt x="646" y="175"/>
                    <a:pt x="648" y="175"/>
                  </a:cubicBezTo>
                  <a:cubicBezTo>
                    <a:pt x="740" y="175"/>
                    <a:pt x="956" y="209"/>
                    <a:pt x="1224" y="272"/>
                  </a:cubicBezTo>
                  <a:cubicBezTo>
                    <a:pt x="1447" y="327"/>
                    <a:pt x="1834" y="397"/>
                    <a:pt x="1894" y="437"/>
                  </a:cubicBezTo>
                  <a:cubicBezTo>
                    <a:pt x="1905" y="444"/>
                    <a:pt x="2078" y="481"/>
                    <a:pt x="2174" y="503"/>
                  </a:cubicBezTo>
                  <a:cubicBezTo>
                    <a:pt x="2199" y="503"/>
                    <a:pt x="2237" y="506"/>
                    <a:pt x="2261" y="506"/>
                  </a:cubicBezTo>
                  <a:cubicBezTo>
                    <a:pt x="2279" y="506"/>
                    <a:pt x="2289" y="505"/>
                    <a:pt x="2284" y="500"/>
                  </a:cubicBezTo>
                  <a:cubicBezTo>
                    <a:pt x="2275" y="491"/>
                    <a:pt x="2183" y="466"/>
                    <a:pt x="2096" y="446"/>
                  </a:cubicBezTo>
                  <a:cubicBezTo>
                    <a:pt x="1749" y="363"/>
                    <a:pt x="1437" y="278"/>
                    <a:pt x="948" y="184"/>
                  </a:cubicBezTo>
                  <a:cubicBezTo>
                    <a:pt x="869" y="168"/>
                    <a:pt x="689" y="124"/>
                    <a:pt x="689" y="124"/>
                  </a:cubicBezTo>
                  <a:cubicBezTo>
                    <a:pt x="666" y="88"/>
                    <a:pt x="548" y="74"/>
                    <a:pt x="314" y="34"/>
                  </a:cubicBezTo>
                  <a:cubicBezTo>
                    <a:pt x="175" y="9"/>
                    <a:pt x="103" y="1"/>
                    <a:pt x="6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47"/>
            <p:cNvSpPr/>
            <p:nvPr/>
          </p:nvSpPr>
          <p:spPr>
            <a:xfrm>
              <a:off x="2146775" y="4288300"/>
              <a:ext cx="59000" cy="2775"/>
            </a:xfrm>
            <a:custGeom>
              <a:rect b="b" l="l" r="r" t="t"/>
              <a:pathLst>
                <a:path extrusionOk="0" h="111" w="2360">
                  <a:moveTo>
                    <a:pt x="556" y="1"/>
                  </a:moveTo>
                  <a:cubicBezTo>
                    <a:pt x="382" y="1"/>
                    <a:pt x="280" y="15"/>
                    <a:pt x="110" y="19"/>
                  </a:cubicBezTo>
                  <a:cubicBezTo>
                    <a:pt x="36" y="22"/>
                    <a:pt x="17" y="29"/>
                    <a:pt x="4" y="37"/>
                  </a:cubicBezTo>
                  <a:cubicBezTo>
                    <a:pt x="1" y="38"/>
                    <a:pt x="127" y="48"/>
                    <a:pt x="157" y="48"/>
                  </a:cubicBezTo>
                  <a:cubicBezTo>
                    <a:pt x="173" y="48"/>
                    <a:pt x="190" y="48"/>
                    <a:pt x="207" y="48"/>
                  </a:cubicBezTo>
                  <a:cubicBezTo>
                    <a:pt x="597" y="48"/>
                    <a:pt x="1114" y="87"/>
                    <a:pt x="1360" y="87"/>
                  </a:cubicBezTo>
                  <a:cubicBezTo>
                    <a:pt x="1412" y="87"/>
                    <a:pt x="1452" y="85"/>
                    <a:pt x="1476" y="81"/>
                  </a:cubicBezTo>
                  <a:cubicBezTo>
                    <a:pt x="1523" y="73"/>
                    <a:pt x="1586" y="69"/>
                    <a:pt x="1675" y="69"/>
                  </a:cubicBezTo>
                  <a:cubicBezTo>
                    <a:pt x="1793" y="69"/>
                    <a:pt x="1956" y="77"/>
                    <a:pt x="2185" y="97"/>
                  </a:cubicBezTo>
                  <a:cubicBezTo>
                    <a:pt x="2246" y="101"/>
                    <a:pt x="2300" y="106"/>
                    <a:pt x="2359" y="110"/>
                  </a:cubicBezTo>
                  <a:cubicBezTo>
                    <a:pt x="2309" y="103"/>
                    <a:pt x="2258" y="94"/>
                    <a:pt x="2215" y="87"/>
                  </a:cubicBezTo>
                  <a:cubicBezTo>
                    <a:pt x="2052" y="72"/>
                    <a:pt x="1890" y="56"/>
                    <a:pt x="1728" y="41"/>
                  </a:cubicBezTo>
                  <a:cubicBezTo>
                    <a:pt x="1541" y="24"/>
                    <a:pt x="1424" y="17"/>
                    <a:pt x="1359" y="17"/>
                  </a:cubicBezTo>
                  <a:cubicBezTo>
                    <a:pt x="1322" y="17"/>
                    <a:pt x="1302" y="20"/>
                    <a:pt x="1295" y="23"/>
                  </a:cubicBezTo>
                  <a:cubicBezTo>
                    <a:pt x="1289" y="26"/>
                    <a:pt x="1319" y="35"/>
                    <a:pt x="1289" y="37"/>
                  </a:cubicBezTo>
                  <a:cubicBezTo>
                    <a:pt x="1247" y="37"/>
                    <a:pt x="1145" y="37"/>
                    <a:pt x="1104" y="32"/>
                  </a:cubicBezTo>
                  <a:cubicBezTo>
                    <a:pt x="847" y="8"/>
                    <a:pt x="682" y="1"/>
                    <a:pt x="55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47"/>
            <p:cNvSpPr/>
            <p:nvPr/>
          </p:nvSpPr>
          <p:spPr>
            <a:xfrm>
              <a:off x="2683125" y="4402550"/>
              <a:ext cx="46750" cy="4550"/>
            </a:xfrm>
            <a:custGeom>
              <a:rect b="b" l="l" r="r" t="t"/>
              <a:pathLst>
                <a:path extrusionOk="0" h="182" w="1870">
                  <a:moveTo>
                    <a:pt x="0" y="1"/>
                  </a:moveTo>
                  <a:cubicBezTo>
                    <a:pt x="19" y="8"/>
                    <a:pt x="38" y="20"/>
                    <a:pt x="102" y="30"/>
                  </a:cubicBezTo>
                  <a:cubicBezTo>
                    <a:pt x="180" y="44"/>
                    <a:pt x="302" y="57"/>
                    <a:pt x="614" y="91"/>
                  </a:cubicBezTo>
                  <a:cubicBezTo>
                    <a:pt x="698" y="98"/>
                    <a:pt x="965" y="120"/>
                    <a:pt x="1243" y="144"/>
                  </a:cubicBezTo>
                  <a:cubicBezTo>
                    <a:pt x="1546" y="169"/>
                    <a:pt x="1721" y="182"/>
                    <a:pt x="1789" y="182"/>
                  </a:cubicBezTo>
                  <a:cubicBezTo>
                    <a:pt x="1870" y="182"/>
                    <a:pt x="1800" y="164"/>
                    <a:pt x="1616" y="129"/>
                  </a:cubicBezTo>
                  <a:cubicBezTo>
                    <a:pt x="1496" y="105"/>
                    <a:pt x="1379" y="82"/>
                    <a:pt x="1243" y="55"/>
                  </a:cubicBezTo>
                  <a:cubicBezTo>
                    <a:pt x="1192" y="45"/>
                    <a:pt x="1033" y="25"/>
                    <a:pt x="1009" y="25"/>
                  </a:cubicBezTo>
                  <a:cubicBezTo>
                    <a:pt x="973" y="22"/>
                    <a:pt x="938" y="21"/>
                    <a:pt x="910" y="21"/>
                  </a:cubicBezTo>
                  <a:cubicBezTo>
                    <a:pt x="877" y="21"/>
                    <a:pt x="852" y="23"/>
                    <a:pt x="840" y="26"/>
                  </a:cubicBezTo>
                  <a:cubicBezTo>
                    <a:pt x="821" y="29"/>
                    <a:pt x="870" y="41"/>
                    <a:pt x="893" y="50"/>
                  </a:cubicBezTo>
                  <a:cubicBezTo>
                    <a:pt x="942" y="68"/>
                    <a:pt x="916" y="78"/>
                    <a:pt x="835" y="78"/>
                  </a:cubicBezTo>
                  <a:cubicBezTo>
                    <a:pt x="714" y="78"/>
                    <a:pt x="471" y="57"/>
                    <a:pt x="172" y="17"/>
                  </a:cubicBezTo>
                  <a:cubicBezTo>
                    <a:pt x="121" y="13"/>
                    <a:pt x="5" y="1"/>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47"/>
            <p:cNvSpPr/>
            <p:nvPr/>
          </p:nvSpPr>
          <p:spPr>
            <a:xfrm>
              <a:off x="2911200" y="4203875"/>
              <a:ext cx="63500" cy="2900"/>
            </a:xfrm>
            <a:custGeom>
              <a:rect b="b" l="l" r="r" t="t"/>
              <a:pathLst>
                <a:path extrusionOk="0" h="116" w="2540">
                  <a:moveTo>
                    <a:pt x="879" y="0"/>
                  </a:moveTo>
                  <a:cubicBezTo>
                    <a:pt x="358" y="17"/>
                    <a:pt x="0" y="64"/>
                    <a:pt x="3" y="99"/>
                  </a:cubicBezTo>
                  <a:cubicBezTo>
                    <a:pt x="188" y="92"/>
                    <a:pt x="383" y="77"/>
                    <a:pt x="562" y="77"/>
                  </a:cubicBezTo>
                  <a:cubicBezTo>
                    <a:pt x="612" y="77"/>
                    <a:pt x="662" y="78"/>
                    <a:pt x="709" y="81"/>
                  </a:cubicBezTo>
                  <a:cubicBezTo>
                    <a:pt x="770" y="80"/>
                    <a:pt x="948" y="78"/>
                    <a:pt x="1074" y="75"/>
                  </a:cubicBezTo>
                  <a:cubicBezTo>
                    <a:pt x="1062" y="62"/>
                    <a:pt x="1137" y="58"/>
                    <a:pt x="1253" y="58"/>
                  </a:cubicBezTo>
                  <a:cubicBezTo>
                    <a:pt x="1339" y="58"/>
                    <a:pt x="1449" y="60"/>
                    <a:pt x="1561" y="62"/>
                  </a:cubicBezTo>
                  <a:cubicBezTo>
                    <a:pt x="1850" y="71"/>
                    <a:pt x="2231" y="115"/>
                    <a:pt x="2426" y="115"/>
                  </a:cubicBezTo>
                  <a:cubicBezTo>
                    <a:pt x="2540" y="115"/>
                    <a:pt x="2059" y="42"/>
                    <a:pt x="1420" y="33"/>
                  </a:cubicBezTo>
                  <a:cubicBezTo>
                    <a:pt x="1010" y="30"/>
                    <a:pt x="1011" y="30"/>
                    <a:pt x="8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47"/>
            <p:cNvSpPr/>
            <p:nvPr/>
          </p:nvSpPr>
          <p:spPr>
            <a:xfrm>
              <a:off x="2115750" y="4470075"/>
              <a:ext cx="27925" cy="4375"/>
            </a:xfrm>
            <a:custGeom>
              <a:rect b="b" l="l" r="r" t="t"/>
              <a:pathLst>
                <a:path extrusionOk="0" h="175" w="1117">
                  <a:moveTo>
                    <a:pt x="839" y="0"/>
                  </a:moveTo>
                  <a:cubicBezTo>
                    <a:pt x="782" y="0"/>
                    <a:pt x="714" y="2"/>
                    <a:pt x="637" y="7"/>
                  </a:cubicBezTo>
                  <a:cubicBezTo>
                    <a:pt x="610" y="9"/>
                    <a:pt x="587" y="9"/>
                    <a:pt x="562" y="10"/>
                  </a:cubicBezTo>
                  <a:cubicBezTo>
                    <a:pt x="487" y="23"/>
                    <a:pt x="340" y="42"/>
                    <a:pt x="350" y="45"/>
                  </a:cubicBezTo>
                  <a:cubicBezTo>
                    <a:pt x="431" y="72"/>
                    <a:pt x="138" y="123"/>
                    <a:pt x="28" y="162"/>
                  </a:cubicBezTo>
                  <a:cubicBezTo>
                    <a:pt x="1" y="171"/>
                    <a:pt x="15" y="175"/>
                    <a:pt x="51" y="175"/>
                  </a:cubicBezTo>
                  <a:cubicBezTo>
                    <a:pt x="145" y="175"/>
                    <a:pt x="391" y="151"/>
                    <a:pt x="473" y="151"/>
                  </a:cubicBezTo>
                  <a:cubicBezTo>
                    <a:pt x="475" y="151"/>
                    <a:pt x="476" y="151"/>
                    <a:pt x="478" y="151"/>
                  </a:cubicBezTo>
                  <a:cubicBezTo>
                    <a:pt x="502" y="148"/>
                    <a:pt x="575" y="144"/>
                    <a:pt x="624" y="139"/>
                  </a:cubicBezTo>
                  <a:cubicBezTo>
                    <a:pt x="649" y="131"/>
                    <a:pt x="653" y="123"/>
                    <a:pt x="702" y="113"/>
                  </a:cubicBezTo>
                  <a:cubicBezTo>
                    <a:pt x="755" y="103"/>
                    <a:pt x="853" y="85"/>
                    <a:pt x="918" y="73"/>
                  </a:cubicBezTo>
                  <a:cubicBezTo>
                    <a:pt x="1116" y="30"/>
                    <a:pt x="1053" y="0"/>
                    <a:pt x="8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47"/>
            <p:cNvSpPr/>
            <p:nvPr/>
          </p:nvSpPr>
          <p:spPr>
            <a:xfrm>
              <a:off x="2243475" y="4425525"/>
              <a:ext cx="47650" cy="18075"/>
            </a:xfrm>
            <a:custGeom>
              <a:rect b="b" l="l" r="r" t="t"/>
              <a:pathLst>
                <a:path extrusionOk="0" h="723" w="1906">
                  <a:moveTo>
                    <a:pt x="1906" y="0"/>
                  </a:moveTo>
                  <a:cubicBezTo>
                    <a:pt x="1772" y="50"/>
                    <a:pt x="1644" y="100"/>
                    <a:pt x="1504" y="153"/>
                  </a:cubicBezTo>
                  <a:cubicBezTo>
                    <a:pt x="1285" y="246"/>
                    <a:pt x="976" y="359"/>
                    <a:pt x="845" y="421"/>
                  </a:cubicBezTo>
                  <a:cubicBezTo>
                    <a:pt x="563" y="543"/>
                    <a:pt x="404" y="571"/>
                    <a:pt x="176" y="658"/>
                  </a:cubicBezTo>
                  <a:lnTo>
                    <a:pt x="1" y="722"/>
                  </a:lnTo>
                  <a:cubicBezTo>
                    <a:pt x="21" y="718"/>
                    <a:pt x="30" y="721"/>
                    <a:pt x="67" y="711"/>
                  </a:cubicBezTo>
                  <a:cubicBezTo>
                    <a:pt x="630" y="543"/>
                    <a:pt x="1238" y="318"/>
                    <a:pt x="1489" y="262"/>
                  </a:cubicBezTo>
                  <a:cubicBezTo>
                    <a:pt x="1500" y="259"/>
                    <a:pt x="1637" y="203"/>
                    <a:pt x="1667" y="188"/>
                  </a:cubicBezTo>
                  <a:cubicBezTo>
                    <a:pt x="1728" y="159"/>
                    <a:pt x="1794" y="124"/>
                    <a:pt x="1785" y="122"/>
                  </a:cubicBezTo>
                  <a:cubicBezTo>
                    <a:pt x="1772" y="122"/>
                    <a:pt x="1689" y="150"/>
                    <a:pt x="1628" y="171"/>
                  </a:cubicBezTo>
                  <a:cubicBezTo>
                    <a:pt x="1554" y="195"/>
                    <a:pt x="1424" y="243"/>
                    <a:pt x="1411" y="243"/>
                  </a:cubicBezTo>
                  <a:cubicBezTo>
                    <a:pt x="1401" y="243"/>
                    <a:pt x="1464" y="213"/>
                    <a:pt x="1687" y="118"/>
                  </a:cubicBezTo>
                  <a:cubicBezTo>
                    <a:pt x="1773" y="82"/>
                    <a:pt x="1834" y="41"/>
                    <a:pt x="190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47"/>
            <p:cNvSpPr/>
            <p:nvPr/>
          </p:nvSpPr>
          <p:spPr>
            <a:xfrm>
              <a:off x="2193800" y="4462725"/>
              <a:ext cx="55850" cy="20950"/>
            </a:xfrm>
            <a:custGeom>
              <a:rect b="b" l="l" r="r" t="t"/>
              <a:pathLst>
                <a:path extrusionOk="0" h="838" w="2234">
                  <a:moveTo>
                    <a:pt x="2187" y="0"/>
                  </a:moveTo>
                  <a:cubicBezTo>
                    <a:pt x="2102" y="0"/>
                    <a:pt x="1994" y="48"/>
                    <a:pt x="1905" y="69"/>
                  </a:cubicBezTo>
                  <a:cubicBezTo>
                    <a:pt x="1523" y="157"/>
                    <a:pt x="1192" y="273"/>
                    <a:pt x="872" y="394"/>
                  </a:cubicBezTo>
                  <a:cubicBezTo>
                    <a:pt x="547" y="506"/>
                    <a:pt x="382" y="603"/>
                    <a:pt x="268" y="663"/>
                  </a:cubicBezTo>
                  <a:cubicBezTo>
                    <a:pt x="154" y="726"/>
                    <a:pt x="96" y="767"/>
                    <a:pt x="6" y="834"/>
                  </a:cubicBezTo>
                  <a:cubicBezTo>
                    <a:pt x="1" y="837"/>
                    <a:pt x="1" y="838"/>
                    <a:pt x="2" y="838"/>
                  </a:cubicBezTo>
                  <a:cubicBezTo>
                    <a:pt x="8" y="838"/>
                    <a:pt x="42" y="824"/>
                    <a:pt x="57" y="819"/>
                  </a:cubicBezTo>
                  <a:cubicBezTo>
                    <a:pt x="100" y="792"/>
                    <a:pt x="162" y="765"/>
                    <a:pt x="188" y="750"/>
                  </a:cubicBezTo>
                  <a:cubicBezTo>
                    <a:pt x="351" y="667"/>
                    <a:pt x="503" y="564"/>
                    <a:pt x="790" y="486"/>
                  </a:cubicBezTo>
                  <a:cubicBezTo>
                    <a:pt x="853" y="460"/>
                    <a:pt x="950" y="420"/>
                    <a:pt x="972" y="407"/>
                  </a:cubicBezTo>
                  <a:cubicBezTo>
                    <a:pt x="1117" y="314"/>
                    <a:pt x="1605" y="166"/>
                    <a:pt x="1926" y="82"/>
                  </a:cubicBezTo>
                  <a:cubicBezTo>
                    <a:pt x="2145" y="20"/>
                    <a:pt x="2233" y="2"/>
                    <a:pt x="2201" y="1"/>
                  </a:cubicBezTo>
                  <a:cubicBezTo>
                    <a:pt x="2196" y="1"/>
                    <a:pt x="2191" y="0"/>
                    <a:pt x="218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47"/>
            <p:cNvSpPr/>
            <p:nvPr/>
          </p:nvSpPr>
          <p:spPr>
            <a:xfrm>
              <a:off x="2697450" y="4518850"/>
              <a:ext cx="47450" cy="9975"/>
            </a:xfrm>
            <a:custGeom>
              <a:rect b="b" l="l" r="r" t="t"/>
              <a:pathLst>
                <a:path extrusionOk="0" h="399" w="1898">
                  <a:moveTo>
                    <a:pt x="226" y="1"/>
                  </a:moveTo>
                  <a:cubicBezTo>
                    <a:pt x="211" y="1"/>
                    <a:pt x="231" y="10"/>
                    <a:pt x="214" y="10"/>
                  </a:cubicBezTo>
                  <a:cubicBezTo>
                    <a:pt x="212" y="10"/>
                    <a:pt x="210" y="10"/>
                    <a:pt x="208" y="10"/>
                  </a:cubicBezTo>
                  <a:cubicBezTo>
                    <a:pt x="163" y="10"/>
                    <a:pt x="72" y="1"/>
                    <a:pt x="31" y="1"/>
                  </a:cubicBezTo>
                  <a:cubicBezTo>
                    <a:pt x="8" y="1"/>
                    <a:pt x="0" y="4"/>
                    <a:pt x="26" y="13"/>
                  </a:cubicBezTo>
                  <a:cubicBezTo>
                    <a:pt x="208" y="75"/>
                    <a:pt x="406" y="86"/>
                    <a:pt x="592" y="129"/>
                  </a:cubicBezTo>
                  <a:cubicBezTo>
                    <a:pt x="838" y="188"/>
                    <a:pt x="1069" y="242"/>
                    <a:pt x="1319" y="303"/>
                  </a:cubicBezTo>
                  <a:cubicBezTo>
                    <a:pt x="1522" y="339"/>
                    <a:pt x="1813" y="398"/>
                    <a:pt x="1843" y="398"/>
                  </a:cubicBezTo>
                  <a:cubicBezTo>
                    <a:pt x="1897" y="395"/>
                    <a:pt x="1808" y="360"/>
                    <a:pt x="1780" y="338"/>
                  </a:cubicBezTo>
                  <a:cubicBezTo>
                    <a:pt x="1591" y="303"/>
                    <a:pt x="1402" y="266"/>
                    <a:pt x="1221" y="231"/>
                  </a:cubicBezTo>
                  <a:cubicBezTo>
                    <a:pt x="1162" y="222"/>
                    <a:pt x="1123" y="216"/>
                    <a:pt x="1071" y="207"/>
                  </a:cubicBezTo>
                  <a:cubicBezTo>
                    <a:pt x="788" y="161"/>
                    <a:pt x="710" y="142"/>
                    <a:pt x="635" y="104"/>
                  </a:cubicBezTo>
                  <a:cubicBezTo>
                    <a:pt x="617" y="95"/>
                    <a:pt x="662" y="98"/>
                    <a:pt x="628" y="88"/>
                  </a:cubicBezTo>
                  <a:cubicBezTo>
                    <a:pt x="569" y="73"/>
                    <a:pt x="479" y="51"/>
                    <a:pt x="395" y="30"/>
                  </a:cubicBezTo>
                  <a:cubicBezTo>
                    <a:pt x="350" y="19"/>
                    <a:pt x="261" y="4"/>
                    <a:pt x="233" y="1"/>
                  </a:cubicBezTo>
                  <a:cubicBezTo>
                    <a:pt x="230" y="1"/>
                    <a:pt x="228" y="1"/>
                    <a:pt x="22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47"/>
            <p:cNvSpPr/>
            <p:nvPr/>
          </p:nvSpPr>
          <p:spPr>
            <a:xfrm>
              <a:off x="2916125" y="4228075"/>
              <a:ext cx="22575" cy="4100"/>
            </a:xfrm>
            <a:custGeom>
              <a:rect b="b" l="l" r="r" t="t"/>
              <a:pathLst>
                <a:path extrusionOk="0" h="164" w="903">
                  <a:moveTo>
                    <a:pt x="673" y="0"/>
                  </a:moveTo>
                  <a:cubicBezTo>
                    <a:pt x="630" y="0"/>
                    <a:pt x="508" y="7"/>
                    <a:pt x="490" y="9"/>
                  </a:cubicBezTo>
                  <a:cubicBezTo>
                    <a:pt x="337" y="37"/>
                    <a:pt x="203" y="76"/>
                    <a:pt x="106" y="99"/>
                  </a:cubicBezTo>
                  <a:lnTo>
                    <a:pt x="108" y="99"/>
                  </a:lnTo>
                  <a:cubicBezTo>
                    <a:pt x="0" y="133"/>
                    <a:pt x="131" y="142"/>
                    <a:pt x="373" y="142"/>
                  </a:cubicBezTo>
                  <a:cubicBezTo>
                    <a:pt x="470" y="143"/>
                    <a:pt x="601" y="146"/>
                    <a:pt x="686" y="148"/>
                  </a:cubicBezTo>
                  <a:cubicBezTo>
                    <a:pt x="748" y="151"/>
                    <a:pt x="755" y="158"/>
                    <a:pt x="788" y="164"/>
                  </a:cubicBezTo>
                  <a:cubicBezTo>
                    <a:pt x="824" y="156"/>
                    <a:pt x="893" y="152"/>
                    <a:pt x="892" y="148"/>
                  </a:cubicBezTo>
                  <a:cubicBezTo>
                    <a:pt x="885" y="133"/>
                    <a:pt x="833" y="117"/>
                    <a:pt x="761" y="103"/>
                  </a:cubicBezTo>
                  <a:cubicBezTo>
                    <a:pt x="627" y="78"/>
                    <a:pt x="549" y="45"/>
                    <a:pt x="888" y="15"/>
                  </a:cubicBezTo>
                  <a:cubicBezTo>
                    <a:pt x="902" y="12"/>
                    <a:pt x="770" y="2"/>
                    <a:pt x="683" y="0"/>
                  </a:cubicBezTo>
                  <a:cubicBezTo>
                    <a:pt x="681" y="0"/>
                    <a:pt x="677" y="0"/>
                    <a:pt x="67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47"/>
            <p:cNvSpPr/>
            <p:nvPr/>
          </p:nvSpPr>
          <p:spPr>
            <a:xfrm>
              <a:off x="2877875" y="4562650"/>
              <a:ext cx="32350" cy="3800"/>
            </a:xfrm>
            <a:custGeom>
              <a:rect b="b" l="l" r="r" t="t"/>
              <a:pathLst>
                <a:path extrusionOk="0" h="152" w="1294">
                  <a:moveTo>
                    <a:pt x="14" y="1"/>
                  </a:moveTo>
                  <a:cubicBezTo>
                    <a:pt x="0" y="1"/>
                    <a:pt x="44" y="20"/>
                    <a:pt x="100" y="31"/>
                  </a:cubicBezTo>
                  <a:cubicBezTo>
                    <a:pt x="159" y="44"/>
                    <a:pt x="305" y="65"/>
                    <a:pt x="370" y="72"/>
                  </a:cubicBezTo>
                  <a:cubicBezTo>
                    <a:pt x="611" y="94"/>
                    <a:pt x="834" y="115"/>
                    <a:pt x="1065" y="135"/>
                  </a:cubicBezTo>
                  <a:lnTo>
                    <a:pt x="1279" y="151"/>
                  </a:lnTo>
                  <a:cubicBezTo>
                    <a:pt x="1282" y="134"/>
                    <a:pt x="1294" y="116"/>
                    <a:pt x="1279" y="97"/>
                  </a:cubicBezTo>
                  <a:cubicBezTo>
                    <a:pt x="1274" y="91"/>
                    <a:pt x="1204" y="73"/>
                    <a:pt x="1141" y="63"/>
                  </a:cubicBezTo>
                  <a:cubicBezTo>
                    <a:pt x="1065" y="51"/>
                    <a:pt x="943" y="37"/>
                    <a:pt x="880" y="31"/>
                  </a:cubicBezTo>
                  <a:cubicBezTo>
                    <a:pt x="789" y="26"/>
                    <a:pt x="724" y="23"/>
                    <a:pt x="654" y="19"/>
                  </a:cubicBezTo>
                  <a:cubicBezTo>
                    <a:pt x="627" y="18"/>
                    <a:pt x="603" y="18"/>
                    <a:pt x="582" y="18"/>
                  </a:cubicBezTo>
                  <a:cubicBezTo>
                    <a:pt x="489" y="18"/>
                    <a:pt x="441" y="25"/>
                    <a:pt x="354" y="25"/>
                  </a:cubicBezTo>
                  <a:cubicBezTo>
                    <a:pt x="283" y="25"/>
                    <a:pt x="186" y="20"/>
                    <a:pt x="18" y="1"/>
                  </a:cubicBezTo>
                  <a:cubicBezTo>
                    <a:pt x="16" y="1"/>
                    <a:pt x="15" y="1"/>
                    <a:pt x="1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47"/>
            <p:cNvSpPr/>
            <p:nvPr/>
          </p:nvSpPr>
          <p:spPr>
            <a:xfrm>
              <a:off x="2952125" y="4433300"/>
              <a:ext cx="38350" cy="5750"/>
            </a:xfrm>
            <a:custGeom>
              <a:rect b="b" l="l" r="r" t="t"/>
              <a:pathLst>
                <a:path extrusionOk="0" h="230" w="1534">
                  <a:moveTo>
                    <a:pt x="1" y="217"/>
                  </a:moveTo>
                  <a:lnTo>
                    <a:pt x="1" y="217"/>
                  </a:lnTo>
                  <a:cubicBezTo>
                    <a:pt x="1" y="218"/>
                    <a:pt x="1" y="218"/>
                    <a:pt x="1" y="218"/>
                  </a:cubicBezTo>
                  <a:lnTo>
                    <a:pt x="1" y="218"/>
                  </a:lnTo>
                  <a:lnTo>
                    <a:pt x="1" y="217"/>
                  </a:lnTo>
                  <a:close/>
                  <a:moveTo>
                    <a:pt x="1504" y="1"/>
                  </a:moveTo>
                  <a:cubicBezTo>
                    <a:pt x="1475" y="5"/>
                    <a:pt x="1282" y="33"/>
                    <a:pt x="1262" y="35"/>
                  </a:cubicBezTo>
                  <a:cubicBezTo>
                    <a:pt x="988" y="97"/>
                    <a:pt x="758" y="125"/>
                    <a:pt x="451" y="148"/>
                  </a:cubicBezTo>
                  <a:cubicBezTo>
                    <a:pt x="170" y="174"/>
                    <a:pt x="11" y="195"/>
                    <a:pt x="1" y="218"/>
                  </a:cubicBezTo>
                  <a:lnTo>
                    <a:pt x="1" y="218"/>
                  </a:lnTo>
                  <a:cubicBezTo>
                    <a:pt x="1" y="218"/>
                    <a:pt x="1" y="218"/>
                    <a:pt x="1" y="218"/>
                  </a:cubicBezTo>
                  <a:lnTo>
                    <a:pt x="1" y="218"/>
                  </a:lnTo>
                  <a:lnTo>
                    <a:pt x="1" y="219"/>
                  </a:lnTo>
                  <a:cubicBezTo>
                    <a:pt x="1" y="219"/>
                    <a:pt x="1" y="218"/>
                    <a:pt x="1" y="218"/>
                  </a:cubicBezTo>
                  <a:lnTo>
                    <a:pt x="1" y="218"/>
                  </a:lnTo>
                  <a:cubicBezTo>
                    <a:pt x="4" y="224"/>
                    <a:pt x="42" y="229"/>
                    <a:pt x="138" y="229"/>
                  </a:cubicBezTo>
                  <a:cubicBezTo>
                    <a:pt x="207" y="229"/>
                    <a:pt x="305" y="227"/>
                    <a:pt x="441" y="220"/>
                  </a:cubicBezTo>
                  <a:cubicBezTo>
                    <a:pt x="625" y="213"/>
                    <a:pt x="730" y="201"/>
                    <a:pt x="882" y="166"/>
                  </a:cubicBezTo>
                  <a:cubicBezTo>
                    <a:pt x="1059" y="122"/>
                    <a:pt x="932" y="113"/>
                    <a:pt x="1435" y="32"/>
                  </a:cubicBezTo>
                  <a:cubicBezTo>
                    <a:pt x="1465" y="26"/>
                    <a:pt x="1534" y="1"/>
                    <a:pt x="150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47"/>
            <p:cNvSpPr/>
            <p:nvPr/>
          </p:nvSpPr>
          <p:spPr>
            <a:xfrm>
              <a:off x="2977475" y="4393225"/>
              <a:ext cx="40875" cy="8475"/>
            </a:xfrm>
            <a:custGeom>
              <a:rect b="b" l="l" r="r" t="t"/>
              <a:pathLst>
                <a:path extrusionOk="0" h="339" w="1635">
                  <a:moveTo>
                    <a:pt x="1620" y="0"/>
                  </a:moveTo>
                  <a:cubicBezTo>
                    <a:pt x="1595" y="0"/>
                    <a:pt x="1485" y="20"/>
                    <a:pt x="1444" y="33"/>
                  </a:cubicBezTo>
                  <a:cubicBezTo>
                    <a:pt x="1211" y="104"/>
                    <a:pt x="1115" y="123"/>
                    <a:pt x="1072" y="123"/>
                  </a:cubicBezTo>
                  <a:cubicBezTo>
                    <a:pt x="1045" y="123"/>
                    <a:pt x="1040" y="115"/>
                    <a:pt x="1036" y="109"/>
                  </a:cubicBezTo>
                  <a:cubicBezTo>
                    <a:pt x="1035" y="108"/>
                    <a:pt x="1031" y="107"/>
                    <a:pt x="1025" y="107"/>
                  </a:cubicBezTo>
                  <a:cubicBezTo>
                    <a:pt x="982" y="107"/>
                    <a:pt x="823" y="145"/>
                    <a:pt x="696" y="183"/>
                  </a:cubicBezTo>
                  <a:cubicBezTo>
                    <a:pt x="574" y="215"/>
                    <a:pt x="483" y="243"/>
                    <a:pt x="349" y="271"/>
                  </a:cubicBezTo>
                  <a:cubicBezTo>
                    <a:pt x="167" y="311"/>
                    <a:pt x="0" y="337"/>
                    <a:pt x="87" y="339"/>
                  </a:cubicBezTo>
                  <a:cubicBezTo>
                    <a:pt x="91" y="339"/>
                    <a:pt x="95" y="339"/>
                    <a:pt x="99" y="339"/>
                  </a:cubicBezTo>
                  <a:cubicBezTo>
                    <a:pt x="183" y="339"/>
                    <a:pt x="317" y="324"/>
                    <a:pt x="589" y="268"/>
                  </a:cubicBezTo>
                  <a:cubicBezTo>
                    <a:pt x="643" y="256"/>
                    <a:pt x="682" y="245"/>
                    <a:pt x="736" y="227"/>
                  </a:cubicBezTo>
                  <a:cubicBezTo>
                    <a:pt x="907" y="192"/>
                    <a:pt x="1082" y="162"/>
                    <a:pt x="1257" y="121"/>
                  </a:cubicBezTo>
                  <a:cubicBezTo>
                    <a:pt x="1348" y="97"/>
                    <a:pt x="1444" y="72"/>
                    <a:pt x="1539" y="47"/>
                  </a:cubicBezTo>
                  <a:cubicBezTo>
                    <a:pt x="1569" y="31"/>
                    <a:pt x="1635" y="5"/>
                    <a:pt x="1623" y="0"/>
                  </a:cubicBezTo>
                  <a:cubicBezTo>
                    <a:pt x="1622" y="0"/>
                    <a:pt x="1621" y="0"/>
                    <a:pt x="16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47"/>
            <p:cNvSpPr/>
            <p:nvPr/>
          </p:nvSpPr>
          <p:spPr>
            <a:xfrm>
              <a:off x="2810550" y="4573675"/>
              <a:ext cx="29350" cy="5225"/>
            </a:xfrm>
            <a:custGeom>
              <a:rect b="b" l="l" r="r" t="t"/>
              <a:pathLst>
                <a:path extrusionOk="0" h="209" w="1174">
                  <a:moveTo>
                    <a:pt x="76" y="0"/>
                  </a:moveTo>
                  <a:cubicBezTo>
                    <a:pt x="3" y="0"/>
                    <a:pt x="0" y="15"/>
                    <a:pt x="219" y="68"/>
                  </a:cubicBezTo>
                  <a:cubicBezTo>
                    <a:pt x="370" y="103"/>
                    <a:pt x="466" y="122"/>
                    <a:pt x="657" y="150"/>
                  </a:cubicBezTo>
                  <a:cubicBezTo>
                    <a:pt x="861" y="180"/>
                    <a:pt x="1053" y="208"/>
                    <a:pt x="1131" y="208"/>
                  </a:cubicBezTo>
                  <a:cubicBezTo>
                    <a:pt x="1160" y="208"/>
                    <a:pt x="1174" y="204"/>
                    <a:pt x="1168" y="196"/>
                  </a:cubicBezTo>
                  <a:cubicBezTo>
                    <a:pt x="1075" y="166"/>
                    <a:pt x="1034" y="141"/>
                    <a:pt x="878" y="106"/>
                  </a:cubicBezTo>
                  <a:cubicBezTo>
                    <a:pt x="609" y="43"/>
                    <a:pt x="551" y="59"/>
                    <a:pt x="376" y="34"/>
                  </a:cubicBezTo>
                  <a:cubicBezTo>
                    <a:pt x="260" y="18"/>
                    <a:pt x="132" y="0"/>
                    <a:pt x="88" y="0"/>
                  </a:cubicBezTo>
                  <a:cubicBezTo>
                    <a:pt x="84" y="0"/>
                    <a:pt x="80" y="0"/>
                    <a:pt x="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47"/>
            <p:cNvSpPr/>
            <p:nvPr/>
          </p:nvSpPr>
          <p:spPr>
            <a:xfrm>
              <a:off x="3042725" y="4406850"/>
              <a:ext cx="21325" cy="11075"/>
            </a:xfrm>
            <a:custGeom>
              <a:rect b="b" l="l" r="r" t="t"/>
              <a:pathLst>
                <a:path extrusionOk="0" h="443" w="853">
                  <a:moveTo>
                    <a:pt x="851" y="1"/>
                  </a:moveTo>
                  <a:cubicBezTo>
                    <a:pt x="839" y="1"/>
                    <a:pt x="765" y="33"/>
                    <a:pt x="720" y="50"/>
                  </a:cubicBezTo>
                  <a:cubicBezTo>
                    <a:pt x="611" y="109"/>
                    <a:pt x="486" y="188"/>
                    <a:pt x="395" y="225"/>
                  </a:cubicBezTo>
                  <a:cubicBezTo>
                    <a:pt x="303" y="266"/>
                    <a:pt x="239" y="295"/>
                    <a:pt x="243" y="295"/>
                  </a:cubicBezTo>
                  <a:cubicBezTo>
                    <a:pt x="245" y="295"/>
                    <a:pt x="246" y="295"/>
                    <a:pt x="247" y="295"/>
                  </a:cubicBezTo>
                  <a:cubicBezTo>
                    <a:pt x="307" y="295"/>
                    <a:pt x="0" y="443"/>
                    <a:pt x="52" y="443"/>
                  </a:cubicBezTo>
                  <a:cubicBezTo>
                    <a:pt x="52" y="443"/>
                    <a:pt x="53" y="443"/>
                    <a:pt x="53" y="442"/>
                  </a:cubicBezTo>
                  <a:cubicBezTo>
                    <a:pt x="117" y="440"/>
                    <a:pt x="284" y="392"/>
                    <a:pt x="427" y="356"/>
                  </a:cubicBezTo>
                  <a:cubicBezTo>
                    <a:pt x="454" y="350"/>
                    <a:pt x="570" y="303"/>
                    <a:pt x="649" y="259"/>
                  </a:cubicBezTo>
                  <a:cubicBezTo>
                    <a:pt x="665" y="247"/>
                    <a:pt x="707" y="218"/>
                    <a:pt x="702" y="218"/>
                  </a:cubicBezTo>
                  <a:cubicBezTo>
                    <a:pt x="701" y="218"/>
                    <a:pt x="699" y="219"/>
                    <a:pt x="696" y="220"/>
                  </a:cubicBezTo>
                  <a:cubicBezTo>
                    <a:pt x="570" y="280"/>
                    <a:pt x="506" y="300"/>
                    <a:pt x="485" y="300"/>
                  </a:cubicBezTo>
                  <a:cubicBezTo>
                    <a:pt x="476" y="300"/>
                    <a:pt x="474" y="297"/>
                    <a:pt x="477" y="292"/>
                  </a:cubicBezTo>
                  <a:cubicBezTo>
                    <a:pt x="486" y="279"/>
                    <a:pt x="564" y="226"/>
                    <a:pt x="661" y="160"/>
                  </a:cubicBezTo>
                  <a:cubicBezTo>
                    <a:pt x="776" y="82"/>
                    <a:pt x="815" y="41"/>
                    <a:pt x="851" y="4"/>
                  </a:cubicBezTo>
                  <a:cubicBezTo>
                    <a:pt x="853" y="2"/>
                    <a:pt x="853" y="1"/>
                    <a:pt x="85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47"/>
            <p:cNvSpPr/>
            <p:nvPr/>
          </p:nvSpPr>
          <p:spPr>
            <a:xfrm>
              <a:off x="2849900" y="4570525"/>
              <a:ext cx="23225" cy="5825"/>
            </a:xfrm>
            <a:custGeom>
              <a:rect b="b" l="l" r="r" t="t"/>
              <a:pathLst>
                <a:path extrusionOk="0" h="233" w="929">
                  <a:moveTo>
                    <a:pt x="319" y="78"/>
                  </a:moveTo>
                  <a:lnTo>
                    <a:pt x="319" y="78"/>
                  </a:lnTo>
                  <a:cubicBezTo>
                    <a:pt x="559" y="159"/>
                    <a:pt x="585" y="167"/>
                    <a:pt x="590" y="169"/>
                  </a:cubicBezTo>
                  <a:cubicBezTo>
                    <a:pt x="565" y="167"/>
                    <a:pt x="529" y="164"/>
                    <a:pt x="497" y="161"/>
                  </a:cubicBezTo>
                  <a:cubicBezTo>
                    <a:pt x="465" y="154"/>
                    <a:pt x="435" y="147"/>
                    <a:pt x="404" y="141"/>
                  </a:cubicBezTo>
                  <a:lnTo>
                    <a:pt x="404" y="141"/>
                  </a:lnTo>
                  <a:cubicBezTo>
                    <a:pt x="414" y="142"/>
                    <a:pt x="424" y="143"/>
                    <a:pt x="431" y="143"/>
                  </a:cubicBezTo>
                  <a:cubicBezTo>
                    <a:pt x="453" y="143"/>
                    <a:pt x="446" y="132"/>
                    <a:pt x="319" y="78"/>
                  </a:cubicBezTo>
                  <a:close/>
                  <a:moveTo>
                    <a:pt x="8" y="1"/>
                  </a:moveTo>
                  <a:cubicBezTo>
                    <a:pt x="1" y="1"/>
                    <a:pt x="1" y="2"/>
                    <a:pt x="10" y="6"/>
                  </a:cubicBezTo>
                  <a:cubicBezTo>
                    <a:pt x="195" y="72"/>
                    <a:pt x="262" y="116"/>
                    <a:pt x="400" y="173"/>
                  </a:cubicBezTo>
                  <a:cubicBezTo>
                    <a:pt x="418" y="179"/>
                    <a:pt x="443" y="188"/>
                    <a:pt x="463" y="195"/>
                  </a:cubicBezTo>
                  <a:cubicBezTo>
                    <a:pt x="513" y="203"/>
                    <a:pt x="571" y="210"/>
                    <a:pt x="609" y="214"/>
                  </a:cubicBezTo>
                  <a:cubicBezTo>
                    <a:pt x="723" y="227"/>
                    <a:pt x="803" y="233"/>
                    <a:pt x="851" y="233"/>
                  </a:cubicBezTo>
                  <a:cubicBezTo>
                    <a:pt x="929" y="233"/>
                    <a:pt x="922" y="217"/>
                    <a:pt x="844" y="188"/>
                  </a:cubicBezTo>
                  <a:cubicBezTo>
                    <a:pt x="728" y="144"/>
                    <a:pt x="251" y="54"/>
                    <a:pt x="319" y="35"/>
                  </a:cubicBezTo>
                  <a:cubicBezTo>
                    <a:pt x="308" y="33"/>
                    <a:pt x="298" y="31"/>
                    <a:pt x="290" y="31"/>
                  </a:cubicBezTo>
                  <a:cubicBezTo>
                    <a:pt x="274" y="31"/>
                    <a:pt x="272" y="40"/>
                    <a:pt x="319" y="78"/>
                  </a:cubicBezTo>
                  <a:cubicBezTo>
                    <a:pt x="137" y="20"/>
                    <a:pt x="31" y="1"/>
                    <a:pt x="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47"/>
            <p:cNvSpPr/>
            <p:nvPr/>
          </p:nvSpPr>
          <p:spPr>
            <a:xfrm>
              <a:off x="2700675" y="4427525"/>
              <a:ext cx="23075" cy="3450"/>
            </a:xfrm>
            <a:custGeom>
              <a:rect b="b" l="l" r="r" t="t"/>
              <a:pathLst>
                <a:path extrusionOk="0" h="138" w="923">
                  <a:moveTo>
                    <a:pt x="327" y="1"/>
                  </a:moveTo>
                  <a:cubicBezTo>
                    <a:pt x="352" y="9"/>
                    <a:pt x="335" y="12"/>
                    <a:pt x="298" y="12"/>
                  </a:cubicBezTo>
                  <a:cubicBezTo>
                    <a:pt x="238" y="12"/>
                    <a:pt x="126" y="5"/>
                    <a:pt x="66" y="5"/>
                  </a:cubicBezTo>
                  <a:cubicBezTo>
                    <a:pt x="14" y="5"/>
                    <a:pt x="0" y="10"/>
                    <a:pt x="87" y="27"/>
                  </a:cubicBezTo>
                  <a:cubicBezTo>
                    <a:pt x="188" y="50"/>
                    <a:pt x="172" y="63"/>
                    <a:pt x="235" y="82"/>
                  </a:cubicBezTo>
                  <a:cubicBezTo>
                    <a:pt x="269" y="92"/>
                    <a:pt x="363" y="113"/>
                    <a:pt x="410" y="117"/>
                  </a:cubicBezTo>
                  <a:cubicBezTo>
                    <a:pt x="531" y="127"/>
                    <a:pt x="678" y="138"/>
                    <a:pt x="744" y="138"/>
                  </a:cubicBezTo>
                  <a:cubicBezTo>
                    <a:pt x="831" y="136"/>
                    <a:pt x="852" y="127"/>
                    <a:pt x="922" y="119"/>
                  </a:cubicBezTo>
                  <a:cubicBezTo>
                    <a:pt x="825" y="92"/>
                    <a:pt x="724" y="64"/>
                    <a:pt x="603" y="30"/>
                  </a:cubicBezTo>
                  <a:cubicBezTo>
                    <a:pt x="580" y="27"/>
                    <a:pt x="422" y="11"/>
                    <a:pt x="3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47"/>
            <p:cNvSpPr/>
            <p:nvPr/>
          </p:nvSpPr>
          <p:spPr>
            <a:xfrm>
              <a:off x="2700775" y="4238325"/>
              <a:ext cx="40175" cy="14750"/>
            </a:xfrm>
            <a:custGeom>
              <a:rect b="b" l="l" r="r" t="t"/>
              <a:pathLst>
                <a:path extrusionOk="0" h="590" w="1607">
                  <a:moveTo>
                    <a:pt x="1607" y="1"/>
                  </a:moveTo>
                  <a:lnTo>
                    <a:pt x="1607" y="1"/>
                  </a:lnTo>
                  <a:cubicBezTo>
                    <a:pt x="1441" y="47"/>
                    <a:pt x="1234" y="109"/>
                    <a:pt x="1185" y="109"/>
                  </a:cubicBezTo>
                  <a:cubicBezTo>
                    <a:pt x="1173" y="109"/>
                    <a:pt x="1170" y="105"/>
                    <a:pt x="1180" y="97"/>
                  </a:cubicBezTo>
                  <a:cubicBezTo>
                    <a:pt x="1181" y="96"/>
                    <a:pt x="1180" y="95"/>
                    <a:pt x="1179" y="95"/>
                  </a:cubicBezTo>
                  <a:cubicBezTo>
                    <a:pt x="1151" y="95"/>
                    <a:pt x="848" y="195"/>
                    <a:pt x="767" y="230"/>
                  </a:cubicBezTo>
                  <a:cubicBezTo>
                    <a:pt x="484" y="345"/>
                    <a:pt x="250" y="467"/>
                    <a:pt x="0" y="589"/>
                  </a:cubicBezTo>
                  <a:cubicBezTo>
                    <a:pt x="24" y="581"/>
                    <a:pt x="53" y="569"/>
                    <a:pt x="72" y="561"/>
                  </a:cubicBezTo>
                  <a:cubicBezTo>
                    <a:pt x="440" y="395"/>
                    <a:pt x="320" y="481"/>
                    <a:pt x="584" y="375"/>
                  </a:cubicBezTo>
                  <a:cubicBezTo>
                    <a:pt x="873" y="260"/>
                    <a:pt x="1168" y="142"/>
                    <a:pt x="1419" y="76"/>
                  </a:cubicBezTo>
                  <a:cubicBezTo>
                    <a:pt x="1441" y="67"/>
                    <a:pt x="1532" y="32"/>
                    <a:pt x="1589" y="11"/>
                  </a:cubicBezTo>
                  <a:cubicBezTo>
                    <a:pt x="1603" y="7"/>
                    <a:pt x="1600" y="4"/>
                    <a:pt x="160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47"/>
            <p:cNvSpPr/>
            <p:nvPr/>
          </p:nvSpPr>
          <p:spPr>
            <a:xfrm>
              <a:off x="2531475" y="4501800"/>
              <a:ext cx="33700" cy="7225"/>
            </a:xfrm>
            <a:custGeom>
              <a:rect b="b" l="l" r="r" t="t"/>
              <a:pathLst>
                <a:path extrusionOk="0" h="289" w="1348">
                  <a:moveTo>
                    <a:pt x="0" y="0"/>
                  </a:moveTo>
                  <a:cubicBezTo>
                    <a:pt x="299" y="84"/>
                    <a:pt x="514" y="146"/>
                    <a:pt x="758" y="215"/>
                  </a:cubicBezTo>
                  <a:cubicBezTo>
                    <a:pt x="801" y="227"/>
                    <a:pt x="1012" y="267"/>
                    <a:pt x="1090" y="278"/>
                  </a:cubicBezTo>
                  <a:cubicBezTo>
                    <a:pt x="1147" y="286"/>
                    <a:pt x="1175" y="286"/>
                    <a:pt x="1202" y="286"/>
                  </a:cubicBezTo>
                  <a:lnTo>
                    <a:pt x="1202" y="286"/>
                  </a:lnTo>
                  <a:cubicBezTo>
                    <a:pt x="1216" y="286"/>
                    <a:pt x="1230" y="286"/>
                    <a:pt x="1248" y="287"/>
                  </a:cubicBezTo>
                  <a:cubicBezTo>
                    <a:pt x="1262" y="288"/>
                    <a:pt x="1273" y="288"/>
                    <a:pt x="1283" y="288"/>
                  </a:cubicBezTo>
                  <a:cubicBezTo>
                    <a:pt x="1348" y="288"/>
                    <a:pt x="1320" y="271"/>
                    <a:pt x="1179" y="230"/>
                  </a:cubicBezTo>
                  <a:cubicBezTo>
                    <a:pt x="952" y="162"/>
                    <a:pt x="874" y="174"/>
                    <a:pt x="702" y="139"/>
                  </a:cubicBezTo>
                  <a:cubicBezTo>
                    <a:pt x="514" y="100"/>
                    <a:pt x="312" y="61"/>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47"/>
            <p:cNvSpPr/>
            <p:nvPr/>
          </p:nvSpPr>
          <p:spPr>
            <a:xfrm>
              <a:off x="3071200" y="4344325"/>
              <a:ext cx="15725" cy="29825"/>
            </a:xfrm>
            <a:custGeom>
              <a:rect b="b" l="l" r="r" t="t"/>
              <a:pathLst>
                <a:path extrusionOk="0" h="1193" w="629">
                  <a:moveTo>
                    <a:pt x="623" y="0"/>
                  </a:moveTo>
                  <a:cubicBezTo>
                    <a:pt x="619" y="0"/>
                    <a:pt x="609" y="25"/>
                    <a:pt x="603" y="35"/>
                  </a:cubicBezTo>
                  <a:cubicBezTo>
                    <a:pt x="590" y="100"/>
                    <a:pt x="574" y="175"/>
                    <a:pt x="562" y="231"/>
                  </a:cubicBezTo>
                  <a:cubicBezTo>
                    <a:pt x="505" y="482"/>
                    <a:pt x="416" y="673"/>
                    <a:pt x="375" y="703"/>
                  </a:cubicBezTo>
                  <a:cubicBezTo>
                    <a:pt x="330" y="745"/>
                    <a:pt x="187" y="1001"/>
                    <a:pt x="0" y="1193"/>
                  </a:cubicBezTo>
                  <a:lnTo>
                    <a:pt x="113" y="1140"/>
                  </a:lnTo>
                  <a:cubicBezTo>
                    <a:pt x="258" y="921"/>
                    <a:pt x="263" y="944"/>
                    <a:pt x="322" y="871"/>
                  </a:cubicBezTo>
                  <a:cubicBezTo>
                    <a:pt x="368" y="790"/>
                    <a:pt x="480" y="594"/>
                    <a:pt x="518" y="526"/>
                  </a:cubicBezTo>
                  <a:cubicBezTo>
                    <a:pt x="531" y="517"/>
                    <a:pt x="628" y="260"/>
                    <a:pt x="619" y="200"/>
                  </a:cubicBezTo>
                  <a:cubicBezTo>
                    <a:pt x="621" y="133"/>
                    <a:pt x="622" y="64"/>
                    <a:pt x="624" y="4"/>
                  </a:cubicBezTo>
                  <a:cubicBezTo>
                    <a:pt x="624" y="1"/>
                    <a:pt x="624" y="0"/>
                    <a:pt x="62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47"/>
            <p:cNvSpPr/>
            <p:nvPr/>
          </p:nvSpPr>
          <p:spPr>
            <a:xfrm>
              <a:off x="2353500" y="4141475"/>
              <a:ext cx="33625" cy="7775"/>
            </a:xfrm>
            <a:custGeom>
              <a:rect b="b" l="l" r="r" t="t"/>
              <a:pathLst>
                <a:path extrusionOk="0" h="311" w="1345">
                  <a:moveTo>
                    <a:pt x="36" y="0"/>
                  </a:moveTo>
                  <a:cubicBezTo>
                    <a:pt x="1" y="0"/>
                    <a:pt x="166" y="42"/>
                    <a:pt x="229" y="60"/>
                  </a:cubicBezTo>
                  <a:cubicBezTo>
                    <a:pt x="340" y="92"/>
                    <a:pt x="377" y="100"/>
                    <a:pt x="393" y="100"/>
                  </a:cubicBezTo>
                  <a:cubicBezTo>
                    <a:pt x="405" y="100"/>
                    <a:pt x="405" y="95"/>
                    <a:pt x="416" y="95"/>
                  </a:cubicBezTo>
                  <a:cubicBezTo>
                    <a:pt x="418" y="95"/>
                    <a:pt x="419" y="95"/>
                    <a:pt x="420" y="95"/>
                  </a:cubicBezTo>
                  <a:cubicBezTo>
                    <a:pt x="485" y="95"/>
                    <a:pt x="628" y="132"/>
                    <a:pt x="780" y="175"/>
                  </a:cubicBezTo>
                  <a:cubicBezTo>
                    <a:pt x="937" y="222"/>
                    <a:pt x="1081" y="265"/>
                    <a:pt x="1233" y="310"/>
                  </a:cubicBezTo>
                  <a:cubicBezTo>
                    <a:pt x="1345" y="300"/>
                    <a:pt x="1339" y="298"/>
                    <a:pt x="1028" y="194"/>
                  </a:cubicBezTo>
                  <a:cubicBezTo>
                    <a:pt x="899" y="148"/>
                    <a:pt x="799" y="113"/>
                    <a:pt x="680" y="70"/>
                  </a:cubicBezTo>
                  <a:cubicBezTo>
                    <a:pt x="643" y="59"/>
                    <a:pt x="590" y="42"/>
                    <a:pt x="543" y="28"/>
                  </a:cubicBezTo>
                  <a:cubicBezTo>
                    <a:pt x="516" y="26"/>
                    <a:pt x="468" y="19"/>
                    <a:pt x="449" y="19"/>
                  </a:cubicBezTo>
                  <a:cubicBezTo>
                    <a:pt x="443" y="19"/>
                    <a:pt x="440" y="19"/>
                    <a:pt x="443" y="22"/>
                  </a:cubicBezTo>
                  <a:cubicBezTo>
                    <a:pt x="469" y="38"/>
                    <a:pt x="555" y="67"/>
                    <a:pt x="600" y="89"/>
                  </a:cubicBezTo>
                  <a:cubicBezTo>
                    <a:pt x="633" y="104"/>
                    <a:pt x="638" y="110"/>
                    <a:pt x="624" y="110"/>
                  </a:cubicBezTo>
                  <a:cubicBezTo>
                    <a:pt x="584" y="110"/>
                    <a:pt x="384" y="60"/>
                    <a:pt x="218" y="22"/>
                  </a:cubicBezTo>
                  <a:cubicBezTo>
                    <a:pt x="194" y="20"/>
                    <a:pt x="185" y="23"/>
                    <a:pt x="144" y="16"/>
                  </a:cubicBezTo>
                  <a:cubicBezTo>
                    <a:pt x="80" y="5"/>
                    <a:pt x="47" y="0"/>
                    <a:pt x="3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47"/>
            <p:cNvSpPr/>
            <p:nvPr/>
          </p:nvSpPr>
          <p:spPr>
            <a:xfrm>
              <a:off x="2872525" y="4165775"/>
              <a:ext cx="26675" cy="4800"/>
            </a:xfrm>
            <a:custGeom>
              <a:rect b="b" l="l" r="r" t="t"/>
              <a:pathLst>
                <a:path extrusionOk="0" h="192" w="1067">
                  <a:moveTo>
                    <a:pt x="1004" y="1"/>
                  </a:moveTo>
                  <a:cubicBezTo>
                    <a:pt x="983" y="1"/>
                    <a:pt x="959" y="2"/>
                    <a:pt x="941" y="5"/>
                  </a:cubicBezTo>
                  <a:cubicBezTo>
                    <a:pt x="715" y="38"/>
                    <a:pt x="470" y="77"/>
                    <a:pt x="319" y="81"/>
                  </a:cubicBezTo>
                  <a:cubicBezTo>
                    <a:pt x="226" y="106"/>
                    <a:pt x="120" y="133"/>
                    <a:pt x="47" y="153"/>
                  </a:cubicBezTo>
                  <a:cubicBezTo>
                    <a:pt x="1" y="166"/>
                    <a:pt x="19" y="174"/>
                    <a:pt x="19" y="174"/>
                  </a:cubicBezTo>
                  <a:cubicBezTo>
                    <a:pt x="16" y="186"/>
                    <a:pt x="39" y="192"/>
                    <a:pt x="81" y="192"/>
                  </a:cubicBezTo>
                  <a:cubicBezTo>
                    <a:pt x="151" y="192"/>
                    <a:pt x="273" y="176"/>
                    <a:pt x="422" y="149"/>
                  </a:cubicBezTo>
                  <a:cubicBezTo>
                    <a:pt x="672" y="105"/>
                    <a:pt x="862" y="56"/>
                    <a:pt x="1038" y="12"/>
                  </a:cubicBezTo>
                  <a:cubicBezTo>
                    <a:pt x="1066" y="5"/>
                    <a:pt x="1040" y="1"/>
                    <a:pt x="100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47"/>
            <p:cNvSpPr/>
            <p:nvPr/>
          </p:nvSpPr>
          <p:spPr>
            <a:xfrm>
              <a:off x="2463425" y="4435525"/>
              <a:ext cx="34550" cy="22600"/>
            </a:xfrm>
            <a:custGeom>
              <a:rect b="b" l="l" r="r" t="t"/>
              <a:pathLst>
                <a:path extrusionOk="0" h="904" w="1382">
                  <a:moveTo>
                    <a:pt x="1376" y="1"/>
                  </a:moveTo>
                  <a:cubicBezTo>
                    <a:pt x="1359" y="1"/>
                    <a:pt x="1204" y="107"/>
                    <a:pt x="1142" y="146"/>
                  </a:cubicBezTo>
                  <a:cubicBezTo>
                    <a:pt x="923" y="286"/>
                    <a:pt x="664" y="452"/>
                    <a:pt x="420" y="608"/>
                  </a:cubicBezTo>
                  <a:cubicBezTo>
                    <a:pt x="298" y="687"/>
                    <a:pt x="168" y="771"/>
                    <a:pt x="42" y="852"/>
                  </a:cubicBezTo>
                  <a:cubicBezTo>
                    <a:pt x="24" y="876"/>
                    <a:pt x="5" y="898"/>
                    <a:pt x="0" y="904"/>
                  </a:cubicBezTo>
                  <a:cubicBezTo>
                    <a:pt x="21" y="902"/>
                    <a:pt x="28" y="902"/>
                    <a:pt x="37" y="902"/>
                  </a:cubicBezTo>
                  <a:cubicBezTo>
                    <a:pt x="81" y="895"/>
                    <a:pt x="146" y="846"/>
                    <a:pt x="271" y="749"/>
                  </a:cubicBezTo>
                  <a:cubicBezTo>
                    <a:pt x="317" y="714"/>
                    <a:pt x="468" y="612"/>
                    <a:pt x="551" y="561"/>
                  </a:cubicBezTo>
                  <a:cubicBezTo>
                    <a:pt x="673" y="483"/>
                    <a:pt x="783" y="425"/>
                    <a:pt x="877" y="361"/>
                  </a:cubicBezTo>
                  <a:cubicBezTo>
                    <a:pt x="1032" y="255"/>
                    <a:pt x="1151" y="205"/>
                    <a:pt x="1332" y="47"/>
                  </a:cubicBezTo>
                  <a:cubicBezTo>
                    <a:pt x="1370" y="14"/>
                    <a:pt x="1381" y="1"/>
                    <a:pt x="13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47"/>
            <p:cNvSpPr/>
            <p:nvPr/>
          </p:nvSpPr>
          <p:spPr>
            <a:xfrm>
              <a:off x="2858625" y="4568450"/>
              <a:ext cx="35275" cy="4325"/>
            </a:xfrm>
            <a:custGeom>
              <a:rect b="b" l="l" r="r" t="t"/>
              <a:pathLst>
                <a:path extrusionOk="0" h="173" w="1411">
                  <a:moveTo>
                    <a:pt x="173" y="0"/>
                  </a:moveTo>
                  <a:cubicBezTo>
                    <a:pt x="165" y="1"/>
                    <a:pt x="156" y="1"/>
                    <a:pt x="146" y="1"/>
                  </a:cubicBezTo>
                  <a:cubicBezTo>
                    <a:pt x="134" y="1"/>
                    <a:pt x="122" y="1"/>
                    <a:pt x="110" y="1"/>
                  </a:cubicBezTo>
                  <a:cubicBezTo>
                    <a:pt x="39" y="1"/>
                    <a:pt x="0" y="5"/>
                    <a:pt x="348" y="71"/>
                  </a:cubicBezTo>
                  <a:cubicBezTo>
                    <a:pt x="658" y="127"/>
                    <a:pt x="788" y="146"/>
                    <a:pt x="938" y="153"/>
                  </a:cubicBezTo>
                  <a:cubicBezTo>
                    <a:pt x="1038" y="158"/>
                    <a:pt x="1150" y="164"/>
                    <a:pt x="1251" y="168"/>
                  </a:cubicBezTo>
                  <a:cubicBezTo>
                    <a:pt x="1303" y="169"/>
                    <a:pt x="1346" y="171"/>
                    <a:pt x="1410" y="172"/>
                  </a:cubicBezTo>
                  <a:cubicBezTo>
                    <a:pt x="1312" y="155"/>
                    <a:pt x="1238" y="141"/>
                    <a:pt x="1159" y="127"/>
                  </a:cubicBezTo>
                  <a:cubicBezTo>
                    <a:pt x="964" y="95"/>
                    <a:pt x="802" y="70"/>
                    <a:pt x="743" y="70"/>
                  </a:cubicBezTo>
                  <a:cubicBezTo>
                    <a:pt x="720" y="70"/>
                    <a:pt x="712" y="74"/>
                    <a:pt x="725" y="83"/>
                  </a:cubicBezTo>
                  <a:cubicBezTo>
                    <a:pt x="729" y="85"/>
                    <a:pt x="720" y="86"/>
                    <a:pt x="706" y="86"/>
                  </a:cubicBezTo>
                  <a:cubicBezTo>
                    <a:pt x="684" y="86"/>
                    <a:pt x="648" y="84"/>
                    <a:pt x="626" y="84"/>
                  </a:cubicBezTo>
                  <a:cubicBezTo>
                    <a:pt x="591" y="75"/>
                    <a:pt x="550" y="65"/>
                    <a:pt x="522" y="58"/>
                  </a:cubicBezTo>
                  <a:cubicBezTo>
                    <a:pt x="480" y="46"/>
                    <a:pt x="450" y="34"/>
                    <a:pt x="414" y="24"/>
                  </a:cubicBezTo>
                  <a:cubicBezTo>
                    <a:pt x="330" y="16"/>
                    <a:pt x="205" y="0"/>
                    <a:pt x="17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47"/>
            <p:cNvSpPr/>
            <p:nvPr/>
          </p:nvSpPr>
          <p:spPr>
            <a:xfrm>
              <a:off x="2159375" y="4458100"/>
              <a:ext cx="21125" cy="5075"/>
            </a:xfrm>
            <a:custGeom>
              <a:rect b="b" l="l" r="r" t="t"/>
              <a:pathLst>
                <a:path extrusionOk="0" h="203" w="845">
                  <a:moveTo>
                    <a:pt x="812" y="1"/>
                  </a:moveTo>
                  <a:cubicBezTo>
                    <a:pt x="559" y="62"/>
                    <a:pt x="296" y="129"/>
                    <a:pt x="63" y="177"/>
                  </a:cubicBezTo>
                  <a:cubicBezTo>
                    <a:pt x="4" y="190"/>
                    <a:pt x="0" y="202"/>
                    <a:pt x="41" y="202"/>
                  </a:cubicBezTo>
                  <a:cubicBezTo>
                    <a:pt x="43" y="202"/>
                    <a:pt x="46" y="202"/>
                    <a:pt x="48" y="202"/>
                  </a:cubicBezTo>
                  <a:cubicBezTo>
                    <a:pt x="132" y="199"/>
                    <a:pt x="344" y="171"/>
                    <a:pt x="385" y="171"/>
                  </a:cubicBezTo>
                  <a:cubicBezTo>
                    <a:pt x="386" y="171"/>
                    <a:pt x="387" y="171"/>
                    <a:pt x="388" y="171"/>
                  </a:cubicBezTo>
                  <a:cubicBezTo>
                    <a:pt x="403" y="173"/>
                    <a:pt x="417" y="175"/>
                    <a:pt x="437" y="175"/>
                  </a:cubicBezTo>
                  <a:cubicBezTo>
                    <a:pt x="475" y="175"/>
                    <a:pt x="536" y="168"/>
                    <a:pt x="675" y="139"/>
                  </a:cubicBezTo>
                  <a:cubicBezTo>
                    <a:pt x="768" y="120"/>
                    <a:pt x="797" y="98"/>
                    <a:pt x="822" y="83"/>
                  </a:cubicBezTo>
                  <a:cubicBezTo>
                    <a:pt x="844" y="70"/>
                    <a:pt x="824" y="64"/>
                    <a:pt x="822" y="55"/>
                  </a:cubicBezTo>
                  <a:cubicBezTo>
                    <a:pt x="763" y="64"/>
                    <a:pt x="705" y="71"/>
                    <a:pt x="646" y="80"/>
                  </a:cubicBezTo>
                  <a:cubicBezTo>
                    <a:pt x="703" y="67"/>
                    <a:pt x="760" y="55"/>
                    <a:pt x="819" y="42"/>
                  </a:cubicBezTo>
                  <a:lnTo>
                    <a:pt x="81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47"/>
            <p:cNvSpPr/>
            <p:nvPr/>
          </p:nvSpPr>
          <p:spPr>
            <a:xfrm>
              <a:off x="2929000" y="4208375"/>
              <a:ext cx="30725" cy="2150"/>
            </a:xfrm>
            <a:custGeom>
              <a:rect b="b" l="l" r="r" t="t"/>
              <a:pathLst>
                <a:path extrusionOk="0" h="86" w="1229">
                  <a:moveTo>
                    <a:pt x="523" y="0"/>
                  </a:moveTo>
                  <a:cubicBezTo>
                    <a:pt x="401" y="0"/>
                    <a:pt x="301" y="7"/>
                    <a:pt x="234" y="16"/>
                  </a:cubicBezTo>
                  <a:cubicBezTo>
                    <a:pt x="131" y="29"/>
                    <a:pt x="0" y="50"/>
                    <a:pt x="75" y="54"/>
                  </a:cubicBezTo>
                  <a:cubicBezTo>
                    <a:pt x="237" y="62"/>
                    <a:pt x="514" y="75"/>
                    <a:pt x="754" y="85"/>
                  </a:cubicBezTo>
                  <a:lnTo>
                    <a:pt x="755" y="85"/>
                  </a:lnTo>
                  <a:cubicBezTo>
                    <a:pt x="803" y="83"/>
                    <a:pt x="872" y="83"/>
                    <a:pt x="943" y="83"/>
                  </a:cubicBezTo>
                  <a:cubicBezTo>
                    <a:pt x="979" y="83"/>
                    <a:pt x="1015" y="83"/>
                    <a:pt x="1048" y="83"/>
                  </a:cubicBezTo>
                  <a:cubicBezTo>
                    <a:pt x="1149" y="83"/>
                    <a:pt x="1229" y="82"/>
                    <a:pt x="1217" y="76"/>
                  </a:cubicBezTo>
                  <a:cubicBezTo>
                    <a:pt x="1171" y="59"/>
                    <a:pt x="955" y="23"/>
                    <a:pt x="732" y="7"/>
                  </a:cubicBezTo>
                  <a:cubicBezTo>
                    <a:pt x="657" y="2"/>
                    <a:pt x="587" y="0"/>
                    <a:pt x="52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47"/>
            <p:cNvSpPr/>
            <p:nvPr/>
          </p:nvSpPr>
          <p:spPr>
            <a:xfrm>
              <a:off x="2506975" y="4413700"/>
              <a:ext cx="22800" cy="14400"/>
            </a:xfrm>
            <a:custGeom>
              <a:rect b="b" l="l" r="r" t="t"/>
              <a:pathLst>
                <a:path extrusionOk="0" h="576" w="912">
                  <a:moveTo>
                    <a:pt x="899" y="1"/>
                  </a:moveTo>
                  <a:cubicBezTo>
                    <a:pt x="795" y="68"/>
                    <a:pt x="579" y="214"/>
                    <a:pt x="561" y="219"/>
                  </a:cubicBezTo>
                  <a:cubicBezTo>
                    <a:pt x="523" y="224"/>
                    <a:pt x="502" y="220"/>
                    <a:pt x="308" y="348"/>
                  </a:cubicBezTo>
                  <a:cubicBezTo>
                    <a:pt x="243" y="389"/>
                    <a:pt x="130" y="467"/>
                    <a:pt x="81" y="504"/>
                  </a:cubicBezTo>
                  <a:cubicBezTo>
                    <a:pt x="37" y="538"/>
                    <a:pt x="1" y="575"/>
                    <a:pt x="7" y="575"/>
                  </a:cubicBezTo>
                  <a:cubicBezTo>
                    <a:pt x="8" y="575"/>
                    <a:pt x="10" y="574"/>
                    <a:pt x="14" y="572"/>
                  </a:cubicBezTo>
                  <a:cubicBezTo>
                    <a:pt x="134" y="498"/>
                    <a:pt x="180" y="477"/>
                    <a:pt x="198" y="477"/>
                  </a:cubicBezTo>
                  <a:cubicBezTo>
                    <a:pt x="214" y="477"/>
                    <a:pt x="206" y="495"/>
                    <a:pt x="211" y="504"/>
                  </a:cubicBezTo>
                  <a:cubicBezTo>
                    <a:pt x="212" y="506"/>
                    <a:pt x="214" y="508"/>
                    <a:pt x="217" y="508"/>
                  </a:cubicBezTo>
                  <a:cubicBezTo>
                    <a:pt x="232" y="508"/>
                    <a:pt x="278" y="483"/>
                    <a:pt x="442" y="366"/>
                  </a:cubicBezTo>
                  <a:cubicBezTo>
                    <a:pt x="704" y="179"/>
                    <a:pt x="911" y="15"/>
                    <a:pt x="89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47"/>
            <p:cNvSpPr/>
            <p:nvPr/>
          </p:nvSpPr>
          <p:spPr>
            <a:xfrm>
              <a:off x="2356325" y="4093425"/>
              <a:ext cx="31825" cy="6650"/>
            </a:xfrm>
            <a:custGeom>
              <a:rect b="b" l="l" r="r" t="t"/>
              <a:pathLst>
                <a:path extrusionOk="0" h="266" w="1273">
                  <a:moveTo>
                    <a:pt x="38" y="0"/>
                  </a:moveTo>
                  <a:cubicBezTo>
                    <a:pt x="0" y="0"/>
                    <a:pt x="150" y="48"/>
                    <a:pt x="202" y="68"/>
                  </a:cubicBezTo>
                  <a:cubicBezTo>
                    <a:pt x="292" y="90"/>
                    <a:pt x="325" y="97"/>
                    <a:pt x="340" y="100"/>
                  </a:cubicBezTo>
                  <a:cubicBezTo>
                    <a:pt x="646" y="156"/>
                    <a:pt x="952" y="211"/>
                    <a:pt x="1249" y="265"/>
                  </a:cubicBezTo>
                  <a:cubicBezTo>
                    <a:pt x="1253" y="266"/>
                    <a:pt x="1256" y="266"/>
                    <a:pt x="1258" y="266"/>
                  </a:cubicBezTo>
                  <a:cubicBezTo>
                    <a:pt x="1273" y="266"/>
                    <a:pt x="1258" y="255"/>
                    <a:pt x="1229" y="247"/>
                  </a:cubicBezTo>
                  <a:cubicBezTo>
                    <a:pt x="1039" y="196"/>
                    <a:pt x="842" y="142"/>
                    <a:pt x="639" y="87"/>
                  </a:cubicBezTo>
                  <a:cubicBezTo>
                    <a:pt x="596" y="75"/>
                    <a:pt x="499" y="55"/>
                    <a:pt x="468" y="52"/>
                  </a:cubicBezTo>
                  <a:cubicBezTo>
                    <a:pt x="311" y="31"/>
                    <a:pt x="116" y="0"/>
                    <a:pt x="40" y="0"/>
                  </a:cubicBezTo>
                  <a:cubicBezTo>
                    <a:pt x="39" y="0"/>
                    <a:pt x="39" y="0"/>
                    <a:pt x="3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47"/>
            <p:cNvSpPr/>
            <p:nvPr/>
          </p:nvSpPr>
          <p:spPr>
            <a:xfrm>
              <a:off x="2411225" y="4373075"/>
              <a:ext cx="26275" cy="5950"/>
            </a:xfrm>
            <a:custGeom>
              <a:rect b="b" l="l" r="r" t="t"/>
              <a:pathLst>
                <a:path extrusionOk="0" h="238" w="1051">
                  <a:moveTo>
                    <a:pt x="40" y="0"/>
                  </a:moveTo>
                  <a:cubicBezTo>
                    <a:pt x="32" y="0"/>
                    <a:pt x="27" y="1"/>
                    <a:pt x="24" y="3"/>
                  </a:cubicBezTo>
                  <a:cubicBezTo>
                    <a:pt x="20" y="9"/>
                    <a:pt x="23" y="16"/>
                    <a:pt x="21" y="24"/>
                  </a:cubicBezTo>
                  <a:cubicBezTo>
                    <a:pt x="18" y="34"/>
                    <a:pt x="1" y="43"/>
                    <a:pt x="20" y="57"/>
                  </a:cubicBezTo>
                  <a:cubicBezTo>
                    <a:pt x="27" y="65"/>
                    <a:pt x="93" y="87"/>
                    <a:pt x="154" y="100"/>
                  </a:cubicBezTo>
                  <a:cubicBezTo>
                    <a:pt x="230" y="118"/>
                    <a:pt x="407" y="149"/>
                    <a:pt x="407" y="149"/>
                  </a:cubicBezTo>
                  <a:cubicBezTo>
                    <a:pt x="412" y="146"/>
                    <a:pt x="422" y="145"/>
                    <a:pt x="436" y="145"/>
                  </a:cubicBezTo>
                  <a:cubicBezTo>
                    <a:pt x="501" y="145"/>
                    <a:pt x="659" y="170"/>
                    <a:pt x="895" y="216"/>
                  </a:cubicBezTo>
                  <a:cubicBezTo>
                    <a:pt x="952" y="228"/>
                    <a:pt x="1034" y="238"/>
                    <a:pt x="1048" y="238"/>
                  </a:cubicBezTo>
                  <a:cubicBezTo>
                    <a:pt x="1050" y="238"/>
                    <a:pt x="1050" y="238"/>
                    <a:pt x="1048" y="237"/>
                  </a:cubicBezTo>
                  <a:cubicBezTo>
                    <a:pt x="984" y="219"/>
                    <a:pt x="895" y="194"/>
                    <a:pt x="801" y="169"/>
                  </a:cubicBezTo>
                  <a:cubicBezTo>
                    <a:pt x="664" y="137"/>
                    <a:pt x="517" y="100"/>
                    <a:pt x="372" y="65"/>
                  </a:cubicBezTo>
                  <a:cubicBezTo>
                    <a:pt x="228" y="31"/>
                    <a:pt x="88" y="0"/>
                    <a:pt x="4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47"/>
            <p:cNvSpPr/>
            <p:nvPr/>
          </p:nvSpPr>
          <p:spPr>
            <a:xfrm>
              <a:off x="2143625" y="4509675"/>
              <a:ext cx="16575" cy="13775"/>
            </a:xfrm>
            <a:custGeom>
              <a:rect b="b" l="l" r="r" t="t"/>
              <a:pathLst>
                <a:path extrusionOk="0" h="551" w="663">
                  <a:moveTo>
                    <a:pt x="371" y="275"/>
                  </a:moveTo>
                  <a:cubicBezTo>
                    <a:pt x="365" y="280"/>
                    <a:pt x="360" y="284"/>
                    <a:pt x="355" y="289"/>
                  </a:cubicBezTo>
                  <a:lnTo>
                    <a:pt x="358" y="290"/>
                  </a:lnTo>
                  <a:cubicBezTo>
                    <a:pt x="362" y="285"/>
                    <a:pt x="366" y="280"/>
                    <a:pt x="371" y="275"/>
                  </a:cubicBezTo>
                  <a:close/>
                  <a:moveTo>
                    <a:pt x="655" y="1"/>
                  </a:moveTo>
                  <a:cubicBezTo>
                    <a:pt x="654" y="1"/>
                    <a:pt x="653" y="2"/>
                    <a:pt x="650" y="3"/>
                  </a:cubicBezTo>
                  <a:cubicBezTo>
                    <a:pt x="549" y="77"/>
                    <a:pt x="496" y="103"/>
                    <a:pt x="471" y="103"/>
                  </a:cubicBezTo>
                  <a:cubicBezTo>
                    <a:pt x="458" y="103"/>
                    <a:pt x="452" y="96"/>
                    <a:pt x="450" y="86"/>
                  </a:cubicBezTo>
                  <a:cubicBezTo>
                    <a:pt x="163" y="374"/>
                    <a:pt x="160" y="377"/>
                    <a:pt x="43" y="474"/>
                  </a:cubicBezTo>
                  <a:cubicBezTo>
                    <a:pt x="6" y="530"/>
                    <a:pt x="1" y="551"/>
                    <a:pt x="13" y="551"/>
                  </a:cubicBezTo>
                  <a:cubicBezTo>
                    <a:pt x="45" y="551"/>
                    <a:pt x="204" y="405"/>
                    <a:pt x="236" y="405"/>
                  </a:cubicBezTo>
                  <a:cubicBezTo>
                    <a:pt x="241" y="405"/>
                    <a:pt x="243" y="408"/>
                    <a:pt x="241" y="415"/>
                  </a:cubicBezTo>
                  <a:cubicBezTo>
                    <a:pt x="244" y="412"/>
                    <a:pt x="315" y="333"/>
                    <a:pt x="355" y="289"/>
                  </a:cubicBezTo>
                  <a:cubicBezTo>
                    <a:pt x="378" y="253"/>
                    <a:pt x="409" y="225"/>
                    <a:pt x="437" y="196"/>
                  </a:cubicBezTo>
                  <a:cubicBezTo>
                    <a:pt x="447" y="189"/>
                    <a:pt x="467" y="174"/>
                    <a:pt x="470" y="174"/>
                  </a:cubicBezTo>
                  <a:cubicBezTo>
                    <a:pt x="471" y="174"/>
                    <a:pt x="471" y="175"/>
                    <a:pt x="469" y="177"/>
                  </a:cubicBezTo>
                  <a:cubicBezTo>
                    <a:pt x="442" y="205"/>
                    <a:pt x="403" y="240"/>
                    <a:pt x="371" y="275"/>
                  </a:cubicBezTo>
                  <a:lnTo>
                    <a:pt x="371" y="275"/>
                  </a:lnTo>
                  <a:cubicBezTo>
                    <a:pt x="434" y="222"/>
                    <a:pt x="497" y="169"/>
                    <a:pt x="559" y="118"/>
                  </a:cubicBezTo>
                  <a:cubicBezTo>
                    <a:pt x="589" y="80"/>
                    <a:pt x="663" y="1"/>
                    <a:pt x="6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47"/>
            <p:cNvSpPr/>
            <p:nvPr/>
          </p:nvSpPr>
          <p:spPr>
            <a:xfrm>
              <a:off x="2846975" y="4211700"/>
              <a:ext cx="37975" cy="4500"/>
            </a:xfrm>
            <a:custGeom>
              <a:rect b="b" l="l" r="r" t="t"/>
              <a:pathLst>
                <a:path extrusionOk="0" h="180" w="1519">
                  <a:moveTo>
                    <a:pt x="1422" y="0"/>
                  </a:moveTo>
                  <a:cubicBezTo>
                    <a:pt x="1321" y="0"/>
                    <a:pt x="1143" y="15"/>
                    <a:pt x="888" y="43"/>
                  </a:cubicBezTo>
                  <a:cubicBezTo>
                    <a:pt x="783" y="55"/>
                    <a:pt x="676" y="67"/>
                    <a:pt x="570" y="80"/>
                  </a:cubicBezTo>
                  <a:cubicBezTo>
                    <a:pt x="226" y="117"/>
                    <a:pt x="0" y="166"/>
                    <a:pt x="42" y="177"/>
                  </a:cubicBezTo>
                  <a:cubicBezTo>
                    <a:pt x="47" y="179"/>
                    <a:pt x="55" y="179"/>
                    <a:pt x="65" y="179"/>
                  </a:cubicBezTo>
                  <a:cubicBezTo>
                    <a:pt x="161" y="179"/>
                    <a:pt x="469" y="130"/>
                    <a:pt x="660" y="111"/>
                  </a:cubicBezTo>
                  <a:cubicBezTo>
                    <a:pt x="707" y="102"/>
                    <a:pt x="752" y="92"/>
                    <a:pt x="801" y="83"/>
                  </a:cubicBezTo>
                  <a:lnTo>
                    <a:pt x="871" y="86"/>
                  </a:lnTo>
                  <a:cubicBezTo>
                    <a:pt x="1085" y="57"/>
                    <a:pt x="1298" y="36"/>
                    <a:pt x="1511" y="23"/>
                  </a:cubicBezTo>
                  <a:cubicBezTo>
                    <a:pt x="1511" y="17"/>
                    <a:pt x="1519" y="13"/>
                    <a:pt x="1508" y="8"/>
                  </a:cubicBezTo>
                  <a:cubicBezTo>
                    <a:pt x="1494" y="3"/>
                    <a:pt x="1465" y="0"/>
                    <a:pt x="14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47"/>
            <p:cNvSpPr/>
            <p:nvPr/>
          </p:nvSpPr>
          <p:spPr>
            <a:xfrm>
              <a:off x="2315750" y="4395075"/>
              <a:ext cx="29025" cy="15450"/>
            </a:xfrm>
            <a:custGeom>
              <a:rect b="b" l="l" r="r" t="t"/>
              <a:pathLst>
                <a:path extrusionOk="0" h="618" w="1161">
                  <a:moveTo>
                    <a:pt x="1089" y="0"/>
                  </a:moveTo>
                  <a:cubicBezTo>
                    <a:pt x="1074" y="0"/>
                    <a:pt x="1045" y="7"/>
                    <a:pt x="999" y="22"/>
                  </a:cubicBezTo>
                  <a:cubicBezTo>
                    <a:pt x="955" y="62"/>
                    <a:pt x="926" y="84"/>
                    <a:pt x="919" y="94"/>
                  </a:cubicBezTo>
                  <a:cubicBezTo>
                    <a:pt x="891" y="134"/>
                    <a:pt x="896" y="166"/>
                    <a:pt x="411" y="388"/>
                  </a:cubicBezTo>
                  <a:cubicBezTo>
                    <a:pt x="351" y="416"/>
                    <a:pt x="98" y="559"/>
                    <a:pt x="8" y="612"/>
                  </a:cubicBezTo>
                  <a:cubicBezTo>
                    <a:pt x="2" y="616"/>
                    <a:pt x="0" y="617"/>
                    <a:pt x="3" y="617"/>
                  </a:cubicBezTo>
                  <a:cubicBezTo>
                    <a:pt x="16" y="617"/>
                    <a:pt x="125" y="576"/>
                    <a:pt x="206" y="544"/>
                  </a:cubicBezTo>
                  <a:cubicBezTo>
                    <a:pt x="395" y="468"/>
                    <a:pt x="518" y="390"/>
                    <a:pt x="654" y="310"/>
                  </a:cubicBezTo>
                  <a:cubicBezTo>
                    <a:pt x="912" y="153"/>
                    <a:pt x="1160" y="0"/>
                    <a:pt x="108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47"/>
            <p:cNvSpPr/>
            <p:nvPr/>
          </p:nvSpPr>
          <p:spPr>
            <a:xfrm>
              <a:off x="3057300" y="4359225"/>
              <a:ext cx="16500" cy="19125"/>
            </a:xfrm>
            <a:custGeom>
              <a:rect b="b" l="l" r="r" t="t"/>
              <a:pathLst>
                <a:path extrusionOk="0" h="765" w="660">
                  <a:moveTo>
                    <a:pt x="659" y="1"/>
                  </a:moveTo>
                  <a:cubicBezTo>
                    <a:pt x="572" y="158"/>
                    <a:pt x="513" y="232"/>
                    <a:pt x="446" y="357"/>
                  </a:cubicBezTo>
                  <a:cubicBezTo>
                    <a:pt x="367" y="454"/>
                    <a:pt x="282" y="546"/>
                    <a:pt x="265" y="546"/>
                  </a:cubicBezTo>
                  <a:cubicBezTo>
                    <a:pt x="263" y="546"/>
                    <a:pt x="262" y="545"/>
                    <a:pt x="262" y="544"/>
                  </a:cubicBezTo>
                  <a:cubicBezTo>
                    <a:pt x="261" y="541"/>
                    <a:pt x="259" y="539"/>
                    <a:pt x="255" y="539"/>
                  </a:cubicBezTo>
                  <a:cubicBezTo>
                    <a:pt x="250" y="539"/>
                    <a:pt x="242" y="542"/>
                    <a:pt x="229" y="553"/>
                  </a:cubicBezTo>
                  <a:cubicBezTo>
                    <a:pt x="218" y="561"/>
                    <a:pt x="156" y="614"/>
                    <a:pt x="124" y="641"/>
                  </a:cubicBezTo>
                  <a:cubicBezTo>
                    <a:pt x="75" y="688"/>
                    <a:pt x="32" y="729"/>
                    <a:pt x="1" y="760"/>
                  </a:cubicBezTo>
                  <a:lnTo>
                    <a:pt x="1" y="759"/>
                  </a:lnTo>
                  <a:lnTo>
                    <a:pt x="1" y="759"/>
                  </a:lnTo>
                  <a:cubicBezTo>
                    <a:pt x="0" y="763"/>
                    <a:pt x="2" y="765"/>
                    <a:pt x="7" y="765"/>
                  </a:cubicBezTo>
                  <a:cubicBezTo>
                    <a:pt x="49" y="765"/>
                    <a:pt x="306" y="600"/>
                    <a:pt x="499" y="354"/>
                  </a:cubicBezTo>
                  <a:cubicBezTo>
                    <a:pt x="525" y="313"/>
                    <a:pt x="568" y="248"/>
                    <a:pt x="586" y="222"/>
                  </a:cubicBezTo>
                  <a:cubicBezTo>
                    <a:pt x="659" y="79"/>
                    <a:pt x="536" y="260"/>
                    <a:pt x="65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47"/>
            <p:cNvSpPr/>
            <p:nvPr/>
          </p:nvSpPr>
          <p:spPr>
            <a:xfrm>
              <a:off x="2226625" y="4299650"/>
              <a:ext cx="27550" cy="4225"/>
            </a:xfrm>
            <a:custGeom>
              <a:rect b="b" l="l" r="r" t="t"/>
              <a:pathLst>
                <a:path extrusionOk="0" h="169" w="1102">
                  <a:moveTo>
                    <a:pt x="47" y="0"/>
                  </a:moveTo>
                  <a:cubicBezTo>
                    <a:pt x="1" y="0"/>
                    <a:pt x="402" y="111"/>
                    <a:pt x="520" y="131"/>
                  </a:cubicBezTo>
                  <a:cubicBezTo>
                    <a:pt x="574" y="139"/>
                    <a:pt x="654" y="151"/>
                    <a:pt x="742" y="164"/>
                  </a:cubicBezTo>
                  <a:cubicBezTo>
                    <a:pt x="760" y="165"/>
                    <a:pt x="799" y="169"/>
                    <a:pt x="818" y="169"/>
                  </a:cubicBezTo>
                  <a:cubicBezTo>
                    <a:pt x="821" y="169"/>
                    <a:pt x="823" y="168"/>
                    <a:pt x="825" y="168"/>
                  </a:cubicBezTo>
                  <a:cubicBezTo>
                    <a:pt x="873" y="164"/>
                    <a:pt x="890" y="155"/>
                    <a:pt x="955" y="155"/>
                  </a:cubicBezTo>
                  <a:cubicBezTo>
                    <a:pt x="962" y="155"/>
                    <a:pt x="971" y="155"/>
                    <a:pt x="981" y="155"/>
                  </a:cubicBezTo>
                  <a:cubicBezTo>
                    <a:pt x="991" y="155"/>
                    <a:pt x="1000" y="155"/>
                    <a:pt x="1008" y="155"/>
                  </a:cubicBezTo>
                  <a:cubicBezTo>
                    <a:pt x="1101" y="155"/>
                    <a:pt x="1049" y="140"/>
                    <a:pt x="780" y="99"/>
                  </a:cubicBezTo>
                  <a:cubicBezTo>
                    <a:pt x="629" y="74"/>
                    <a:pt x="485" y="49"/>
                    <a:pt x="338" y="26"/>
                  </a:cubicBezTo>
                  <a:cubicBezTo>
                    <a:pt x="240" y="12"/>
                    <a:pt x="115" y="2"/>
                    <a:pt x="49" y="0"/>
                  </a:cubicBezTo>
                  <a:cubicBezTo>
                    <a:pt x="48" y="0"/>
                    <a:pt x="48" y="0"/>
                    <a:pt x="4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47"/>
            <p:cNvSpPr/>
            <p:nvPr/>
          </p:nvSpPr>
          <p:spPr>
            <a:xfrm>
              <a:off x="2339475" y="4132875"/>
              <a:ext cx="32800" cy="7550"/>
            </a:xfrm>
            <a:custGeom>
              <a:rect b="b" l="l" r="r" t="t"/>
              <a:pathLst>
                <a:path extrusionOk="0" h="302" w="1312">
                  <a:moveTo>
                    <a:pt x="0" y="1"/>
                  </a:moveTo>
                  <a:lnTo>
                    <a:pt x="0" y="1"/>
                  </a:lnTo>
                  <a:cubicBezTo>
                    <a:pt x="796" y="185"/>
                    <a:pt x="795" y="189"/>
                    <a:pt x="882" y="260"/>
                  </a:cubicBezTo>
                  <a:cubicBezTo>
                    <a:pt x="1046" y="288"/>
                    <a:pt x="1152" y="301"/>
                    <a:pt x="1200" y="301"/>
                  </a:cubicBezTo>
                  <a:cubicBezTo>
                    <a:pt x="1311" y="301"/>
                    <a:pt x="1114" y="230"/>
                    <a:pt x="618" y="102"/>
                  </a:cubicBezTo>
                  <a:cubicBezTo>
                    <a:pt x="570" y="94"/>
                    <a:pt x="430" y="66"/>
                    <a:pt x="426" y="66"/>
                  </a:cubicBezTo>
                  <a:lnTo>
                    <a:pt x="426" y="66"/>
                  </a:lnTo>
                  <a:cubicBezTo>
                    <a:pt x="445" y="75"/>
                    <a:pt x="446" y="79"/>
                    <a:pt x="434" y="79"/>
                  </a:cubicBezTo>
                  <a:cubicBezTo>
                    <a:pt x="380" y="79"/>
                    <a:pt x="69" y="3"/>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47"/>
            <p:cNvSpPr/>
            <p:nvPr/>
          </p:nvSpPr>
          <p:spPr>
            <a:xfrm>
              <a:off x="3077225" y="4252150"/>
              <a:ext cx="16025" cy="18400"/>
            </a:xfrm>
            <a:custGeom>
              <a:rect b="b" l="l" r="r" t="t"/>
              <a:pathLst>
                <a:path extrusionOk="0" h="736" w="641">
                  <a:moveTo>
                    <a:pt x="17" y="0"/>
                  </a:moveTo>
                  <a:cubicBezTo>
                    <a:pt x="10" y="0"/>
                    <a:pt x="6" y="2"/>
                    <a:pt x="3" y="6"/>
                  </a:cubicBezTo>
                  <a:cubicBezTo>
                    <a:pt x="0" y="11"/>
                    <a:pt x="64" y="79"/>
                    <a:pt x="109" y="135"/>
                  </a:cubicBezTo>
                  <a:cubicBezTo>
                    <a:pt x="206" y="254"/>
                    <a:pt x="336" y="403"/>
                    <a:pt x="442" y="519"/>
                  </a:cubicBezTo>
                  <a:cubicBezTo>
                    <a:pt x="537" y="640"/>
                    <a:pt x="612" y="736"/>
                    <a:pt x="623" y="736"/>
                  </a:cubicBezTo>
                  <a:cubicBezTo>
                    <a:pt x="624" y="736"/>
                    <a:pt x="624" y="735"/>
                    <a:pt x="624" y="735"/>
                  </a:cubicBezTo>
                  <a:cubicBezTo>
                    <a:pt x="640" y="725"/>
                    <a:pt x="440" y="388"/>
                    <a:pt x="323" y="269"/>
                  </a:cubicBezTo>
                  <a:cubicBezTo>
                    <a:pt x="221" y="156"/>
                    <a:pt x="140" y="70"/>
                    <a:pt x="89" y="36"/>
                  </a:cubicBezTo>
                  <a:cubicBezTo>
                    <a:pt x="50" y="9"/>
                    <a:pt x="29" y="0"/>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47"/>
            <p:cNvSpPr/>
            <p:nvPr/>
          </p:nvSpPr>
          <p:spPr>
            <a:xfrm>
              <a:off x="2965325" y="4408275"/>
              <a:ext cx="30800" cy="5575"/>
            </a:xfrm>
            <a:custGeom>
              <a:rect b="b" l="l" r="r" t="t"/>
              <a:pathLst>
                <a:path extrusionOk="0" h="223" w="1232">
                  <a:moveTo>
                    <a:pt x="1208" y="1"/>
                  </a:moveTo>
                  <a:cubicBezTo>
                    <a:pt x="1205" y="1"/>
                    <a:pt x="1201" y="1"/>
                    <a:pt x="1196" y="2"/>
                  </a:cubicBezTo>
                  <a:cubicBezTo>
                    <a:pt x="1006" y="31"/>
                    <a:pt x="741" y="72"/>
                    <a:pt x="611" y="91"/>
                  </a:cubicBezTo>
                  <a:cubicBezTo>
                    <a:pt x="370" y="134"/>
                    <a:pt x="201" y="184"/>
                    <a:pt x="13" y="219"/>
                  </a:cubicBezTo>
                  <a:cubicBezTo>
                    <a:pt x="1" y="221"/>
                    <a:pt x="18" y="223"/>
                    <a:pt x="43" y="223"/>
                  </a:cubicBezTo>
                  <a:cubicBezTo>
                    <a:pt x="57" y="223"/>
                    <a:pt x="74" y="222"/>
                    <a:pt x="88" y="221"/>
                  </a:cubicBezTo>
                  <a:cubicBezTo>
                    <a:pt x="219" y="207"/>
                    <a:pt x="355" y="184"/>
                    <a:pt x="653" y="141"/>
                  </a:cubicBezTo>
                  <a:lnTo>
                    <a:pt x="653" y="140"/>
                  </a:lnTo>
                  <a:cubicBezTo>
                    <a:pt x="754" y="118"/>
                    <a:pt x="981" y="68"/>
                    <a:pt x="1185" y="22"/>
                  </a:cubicBezTo>
                  <a:cubicBezTo>
                    <a:pt x="1225" y="12"/>
                    <a:pt x="1231" y="1"/>
                    <a:pt x="120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47"/>
            <p:cNvSpPr/>
            <p:nvPr/>
          </p:nvSpPr>
          <p:spPr>
            <a:xfrm>
              <a:off x="3080575" y="4380800"/>
              <a:ext cx="21825" cy="25025"/>
            </a:xfrm>
            <a:custGeom>
              <a:rect b="b" l="l" r="r" t="t"/>
              <a:pathLst>
                <a:path extrusionOk="0" h="1001" w="873">
                  <a:moveTo>
                    <a:pt x="859" y="1"/>
                  </a:moveTo>
                  <a:cubicBezTo>
                    <a:pt x="851" y="1"/>
                    <a:pt x="841" y="6"/>
                    <a:pt x="826" y="18"/>
                  </a:cubicBezTo>
                  <a:cubicBezTo>
                    <a:pt x="815" y="28"/>
                    <a:pt x="631" y="284"/>
                    <a:pt x="602" y="328"/>
                  </a:cubicBezTo>
                  <a:cubicBezTo>
                    <a:pt x="498" y="466"/>
                    <a:pt x="392" y="596"/>
                    <a:pt x="293" y="714"/>
                  </a:cubicBezTo>
                  <a:cubicBezTo>
                    <a:pt x="186" y="820"/>
                    <a:pt x="86" y="917"/>
                    <a:pt x="0" y="1000"/>
                  </a:cubicBezTo>
                  <a:cubicBezTo>
                    <a:pt x="75" y="958"/>
                    <a:pt x="199" y="859"/>
                    <a:pt x="337" y="734"/>
                  </a:cubicBezTo>
                  <a:cubicBezTo>
                    <a:pt x="461" y="593"/>
                    <a:pt x="617" y="440"/>
                    <a:pt x="726" y="269"/>
                  </a:cubicBezTo>
                  <a:cubicBezTo>
                    <a:pt x="780" y="190"/>
                    <a:pt x="870" y="44"/>
                    <a:pt x="870" y="37"/>
                  </a:cubicBezTo>
                  <a:cubicBezTo>
                    <a:pt x="873" y="15"/>
                    <a:pt x="871" y="1"/>
                    <a:pt x="85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47"/>
            <p:cNvSpPr/>
            <p:nvPr/>
          </p:nvSpPr>
          <p:spPr>
            <a:xfrm>
              <a:off x="2590350" y="4205250"/>
              <a:ext cx="13500" cy="12725"/>
            </a:xfrm>
            <a:custGeom>
              <a:rect b="b" l="l" r="r" t="t"/>
              <a:pathLst>
                <a:path extrusionOk="0" h="509" w="540">
                  <a:moveTo>
                    <a:pt x="524" y="0"/>
                  </a:moveTo>
                  <a:cubicBezTo>
                    <a:pt x="512" y="0"/>
                    <a:pt x="476" y="24"/>
                    <a:pt x="411" y="76"/>
                  </a:cubicBezTo>
                  <a:cubicBezTo>
                    <a:pt x="302" y="171"/>
                    <a:pt x="157" y="294"/>
                    <a:pt x="1" y="428"/>
                  </a:cubicBezTo>
                  <a:cubicBezTo>
                    <a:pt x="24" y="454"/>
                    <a:pt x="48" y="481"/>
                    <a:pt x="74" y="509"/>
                  </a:cubicBezTo>
                  <a:cubicBezTo>
                    <a:pt x="215" y="357"/>
                    <a:pt x="333" y="231"/>
                    <a:pt x="457" y="100"/>
                  </a:cubicBezTo>
                  <a:cubicBezTo>
                    <a:pt x="515" y="38"/>
                    <a:pt x="539" y="0"/>
                    <a:pt x="52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47"/>
            <p:cNvSpPr/>
            <p:nvPr/>
          </p:nvSpPr>
          <p:spPr>
            <a:xfrm>
              <a:off x="2431000" y="4136575"/>
              <a:ext cx="36100" cy="9400"/>
            </a:xfrm>
            <a:custGeom>
              <a:rect b="b" l="l" r="r" t="t"/>
              <a:pathLst>
                <a:path extrusionOk="0" h="376" w="1444">
                  <a:moveTo>
                    <a:pt x="19" y="1"/>
                  </a:moveTo>
                  <a:cubicBezTo>
                    <a:pt x="3" y="1"/>
                    <a:pt x="0" y="4"/>
                    <a:pt x="19" y="10"/>
                  </a:cubicBezTo>
                  <a:cubicBezTo>
                    <a:pt x="82" y="31"/>
                    <a:pt x="265" y="82"/>
                    <a:pt x="297" y="88"/>
                  </a:cubicBezTo>
                  <a:cubicBezTo>
                    <a:pt x="650" y="155"/>
                    <a:pt x="928" y="231"/>
                    <a:pt x="1209" y="321"/>
                  </a:cubicBezTo>
                  <a:cubicBezTo>
                    <a:pt x="1250" y="333"/>
                    <a:pt x="1345" y="356"/>
                    <a:pt x="1417" y="375"/>
                  </a:cubicBezTo>
                  <a:cubicBezTo>
                    <a:pt x="1424" y="372"/>
                    <a:pt x="1443" y="372"/>
                    <a:pt x="1437" y="366"/>
                  </a:cubicBezTo>
                  <a:cubicBezTo>
                    <a:pt x="1402" y="337"/>
                    <a:pt x="1015" y="210"/>
                    <a:pt x="865" y="175"/>
                  </a:cubicBezTo>
                  <a:cubicBezTo>
                    <a:pt x="568" y="112"/>
                    <a:pt x="316" y="59"/>
                    <a:pt x="84" y="9"/>
                  </a:cubicBezTo>
                  <a:cubicBezTo>
                    <a:pt x="57" y="3"/>
                    <a:pt x="33" y="1"/>
                    <a:pt x="1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47"/>
            <p:cNvSpPr/>
            <p:nvPr/>
          </p:nvSpPr>
          <p:spPr>
            <a:xfrm>
              <a:off x="2708350" y="4035925"/>
              <a:ext cx="18125" cy="13275"/>
            </a:xfrm>
            <a:custGeom>
              <a:rect b="b" l="l" r="r" t="t"/>
              <a:pathLst>
                <a:path extrusionOk="0" h="531" w="725">
                  <a:moveTo>
                    <a:pt x="717" y="0"/>
                  </a:moveTo>
                  <a:cubicBezTo>
                    <a:pt x="694" y="0"/>
                    <a:pt x="548" y="99"/>
                    <a:pt x="379" y="217"/>
                  </a:cubicBezTo>
                  <a:cubicBezTo>
                    <a:pt x="305" y="269"/>
                    <a:pt x="239" y="308"/>
                    <a:pt x="145" y="398"/>
                  </a:cubicBezTo>
                  <a:cubicBezTo>
                    <a:pt x="95" y="445"/>
                    <a:pt x="0" y="530"/>
                    <a:pt x="8" y="530"/>
                  </a:cubicBezTo>
                  <a:cubicBezTo>
                    <a:pt x="9" y="530"/>
                    <a:pt x="10" y="530"/>
                    <a:pt x="12" y="529"/>
                  </a:cubicBezTo>
                  <a:cubicBezTo>
                    <a:pt x="145" y="455"/>
                    <a:pt x="309" y="352"/>
                    <a:pt x="473" y="252"/>
                  </a:cubicBezTo>
                  <a:cubicBezTo>
                    <a:pt x="486" y="241"/>
                    <a:pt x="579" y="168"/>
                    <a:pt x="632" y="127"/>
                  </a:cubicBezTo>
                  <a:cubicBezTo>
                    <a:pt x="664" y="101"/>
                    <a:pt x="704" y="65"/>
                    <a:pt x="707" y="60"/>
                  </a:cubicBezTo>
                  <a:cubicBezTo>
                    <a:pt x="714" y="46"/>
                    <a:pt x="702" y="46"/>
                    <a:pt x="695" y="36"/>
                  </a:cubicBezTo>
                  <a:cubicBezTo>
                    <a:pt x="718" y="11"/>
                    <a:pt x="725" y="0"/>
                    <a:pt x="7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47"/>
            <p:cNvSpPr/>
            <p:nvPr/>
          </p:nvSpPr>
          <p:spPr>
            <a:xfrm>
              <a:off x="2715675" y="4415225"/>
              <a:ext cx="17525" cy="2875"/>
            </a:xfrm>
            <a:custGeom>
              <a:rect b="b" l="l" r="r" t="t"/>
              <a:pathLst>
                <a:path extrusionOk="0" h="115" w="701">
                  <a:moveTo>
                    <a:pt x="277" y="0"/>
                  </a:moveTo>
                  <a:cubicBezTo>
                    <a:pt x="0" y="2"/>
                    <a:pt x="22" y="34"/>
                    <a:pt x="247" y="85"/>
                  </a:cubicBezTo>
                  <a:cubicBezTo>
                    <a:pt x="284" y="94"/>
                    <a:pt x="375" y="115"/>
                    <a:pt x="512" y="115"/>
                  </a:cubicBezTo>
                  <a:cubicBezTo>
                    <a:pt x="516" y="115"/>
                    <a:pt x="521" y="115"/>
                    <a:pt x="525" y="115"/>
                  </a:cubicBezTo>
                  <a:cubicBezTo>
                    <a:pt x="700" y="112"/>
                    <a:pt x="684" y="44"/>
                    <a:pt x="496" y="13"/>
                  </a:cubicBezTo>
                  <a:cubicBezTo>
                    <a:pt x="477" y="10"/>
                    <a:pt x="449" y="7"/>
                    <a:pt x="422" y="3"/>
                  </a:cubicBezTo>
                  <a:cubicBezTo>
                    <a:pt x="374" y="2"/>
                    <a:pt x="315" y="0"/>
                    <a:pt x="2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47"/>
            <p:cNvSpPr/>
            <p:nvPr/>
          </p:nvSpPr>
          <p:spPr>
            <a:xfrm>
              <a:off x="3132475" y="4087400"/>
              <a:ext cx="17050" cy="21325"/>
            </a:xfrm>
            <a:custGeom>
              <a:rect b="b" l="l" r="r" t="t"/>
              <a:pathLst>
                <a:path extrusionOk="0" h="853" w="682">
                  <a:moveTo>
                    <a:pt x="659" y="7"/>
                  </a:moveTo>
                  <a:cubicBezTo>
                    <a:pt x="639" y="22"/>
                    <a:pt x="642" y="0"/>
                    <a:pt x="589" y="63"/>
                  </a:cubicBezTo>
                  <a:cubicBezTo>
                    <a:pt x="489" y="184"/>
                    <a:pt x="399" y="306"/>
                    <a:pt x="367" y="374"/>
                  </a:cubicBezTo>
                  <a:cubicBezTo>
                    <a:pt x="344" y="424"/>
                    <a:pt x="240" y="559"/>
                    <a:pt x="134" y="691"/>
                  </a:cubicBezTo>
                  <a:cubicBezTo>
                    <a:pt x="32" y="811"/>
                    <a:pt x="0" y="853"/>
                    <a:pt x="5" y="853"/>
                  </a:cubicBezTo>
                  <a:cubicBezTo>
                    <a:pt x="17" y="853"/>
                    <a:pt x="220" y="636"/>
                    <a:pt x="239" y="618"/>
                  </a:cubicBezTo>
                  <a:cubicBezTo>
                    <a:pt x="318" y="559"/>
                    <a:pt x="387" y="494"/>
                    <a:pt x="512" y="293"/>
                  </a:cubicBezTo>
                  <a:cubicBezTo>
                    <a:pt x="571" y="202"/>
                    <a:pt x="625" y="113"/>
                    <a:pt x="681" y="24"/>
                  </a:cubicBezTo>
                  <a:lnTo>
                    <a:pt x="681" y="24"/>
                  </a:lnTo>
                  <a:cubicBezTo>
                    <a:pt x="633" y="79"/>
                    <a:pt x="581" y="138"/>
                    <a:pt x="533" y="194"/>
                  </a:cubicBezTo>
                  <a:cubicBezTo>
                    <a:pt x="574" y="134"/>
                    <a:pt x="618" y="69"/>
                    <a:pt x="659" y="7"/>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47"/>
            <p:cNvSpPr/>
            <p:nvPr/>
          </p:nvSpPr>
          <p:spPr>
            <a:xfrm>
              <a:off x="2659275" y="4417200"/>
              <a:ext cx="26300" cy="3825"/>
            </a:xfrm>
            <a:custGeom>
              <a:rect b="b" l="l" r="r" t="t"/>
              <a:pathLst>
                <a:path extrusionOk="0" h="153" w="1052">
                  <a:moveTo>
                    <a:pt x="61" y="0"/>
                  </a:moveTo>
                  <a:cubicBezTo>
                    <a:pt x="43" y="0"/>
                    <a:pt x="31" y="2"/>
                    <a:pt x="27" y="5"/>
                  </a:cubicBezTo>
                  <a:cubicBezTo>
                    <a:pt x="1" y="28"/>
                    <a:pt x="398" y="67"/>
                    <a:pt x="554" y="95"/>
                  </a:cubicBezTo>
                  <a:cubicBezTo>
                    <a:pt x="616" y="105"/>
                    <a:pt x="605" y="112"/>
                    <a:pt x="647" y="124"/>
                  </a:cubicBezTo>
                  <a:cubicBezTo>
                    <a:pt x="670" y="127"/>
                    <a:pt x="732" y="139"/>
                    <a:pt x="779" y="146"/>
                  </a:cubicBezTo>
                  <a:cubicBezTo>
                    <a:pt x="841" y="147"/>
                    <a:pt x="941" y="152"/>
                    <a:pt x="999" y="152"/>
                  </a:cubicBezTo>
                  <a:cubicBezTo>
                    <a:pt x="1032" y="152"/>
                    <a:pt x="1051" y="151"/>
                    <a:pt x="1047" y="146"/>
                  </a:cubicBezTo>
                  <a:cubicBezTo>
                    <a:pt x="1026" y="129"/>
                    <a:pt x="867" y="93"/>
                    <a:pt x="770" y="65"/>
                  </a:cubicBezTo>
                  <a:lnTo>
                    <a:pt x="694" y="58"/>
                  </a:lnTo>
                  <a:cubicBezTo>
                    <a:pt x="670" y="56"/>
                    <a:pt x="648" y="55"/>
                    <a:pt x="620" y="54"/>
                  </a:cubicBezTo>
                  <a:cubicBezTo>
                    <a:pt x="424" y="36"/>
                    <a:pt x="156" y="0"/>
                    <a:pt x="6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47"/>
            <p:cNvSpPr/>
            <p:nvPr/>
          </p:nvSpPr>
          <p:spPr>
            <a:xfrm>
              <a:off x="2534275" y="4380525"/>
              <a:ext cx="22300" cy="14725"/>
            </a:xfrm>
            <a:custGeom>
              <a:rect b="b" l="l" r="r" t="t"/>
              <a:pathLst>
                <a:path extrusionOk="0" h="589" w="892">
                  <a:moveTo>
                    <a:pt x="683" y="1"/>
                  </a:moveTo>
                  <a:cubicBezTo>
                    <a:pt x="590" y="10"/>
                    <a:pt x="541" y="26"/>
                    <a:pt x="433" y="49"/>
                  </a:cubicBezTo>
                  <a:cubicBezTo>
                    <a:pt x="497" y="61"/>
                    <a:pt x="572" y="70"/>
                    <a:pt x="621" y="83"/>
                  </a:cubicBezTo>
                  <a:cubicBezTo>
                    <a:pt x="581" y="114"/>
                    <a:pt x="544" y="142"/>
                    <a:pt x="511" y="171"/>
                  </a:cubicBezTo>
                  <a:cubicBezTo>
                    <a:pt x="438" y="227"/>
                    <a:pt x="372" y="280"/>
                    <a:pt x="313" y="326"/>
                  </a:cubicBezTo>
                  <a:cubicBezTo>
                    <a:pt x="200" y="419"/>
                    <a:pt x="112" y="491"/>
                    <a:pt x="44" y="547"/>
                  </a:cubicBezTo>
                  <a:cubicBezTo>
                    <a:pt x="14" y="573"/>
                    <a:pt x="1" y="588"/>
                    <a:pt x="9" y="588"/>
                  </a:cubicBezTo>
                  <a:cubicBezTo>
                    <a:pt x="27" y="588"/>
                    <a:pt x="142" y="520"/>
                    <a:pt x="400" y="349"/>
                  </a:cubicBezTo>
                  <a:cubicBezTo>
                    <a:pt x="502" y="282"/>
                    <a:pt x="621" y="202"/>
                    <a:pt x="714" y="139"/>
                  </a:cubicBezTo>
                  <a:cubicBezTo>
                    <a:pt x="740" y="120"/>
                    <a:pt x="771" y="98"/>
                    <a:pt x="802" y="76"/>
                  </a:cubicBezTo>
                  <a:cubicBezTo>
                    <a:pt x="825" y="55"/>
                    <a:pt x="892" y="26"/>
                    <a:pt x="824" y="24"/>
                  </a:cubicBezTo>
                  <a:cubicBezTo>
                    <a:pt x="749" y="11"/>
                    <a:pt x="689" y="1"/>
                    <a:pt x="68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47"/>
            <p:cNvSpPr/>
            <p:nvPr/>
          </p:nvSpPr>
          <p:spPr>
            <a:xfrm>
              <a:off x="3107200" y="3888625"/>
              <a:ext cx="36100" cy="12375"/>
            </a:xfrm>
            <a:custGeom>
              <a:rect b="b" l="l" r="r" t="t"/>
              <a:pathLst>
                <a:path extrusionOk="0" h="495" w="1444">
                  <a:moveTo>
                    <a:pt x="130" y="1"/>
                  </a:moveTo>
                  <a:cubicBezTo>
                    <a:pt x="119" y="1"/>
                    <a:pt x="113" y="3"/>
                    <a:pt x="114" y="6"/>
                  </a:cubicBezTo>
                  <a:cubicBezTo>
                    <a:pt x="118" y="20"/>
                    <a:pt x="0" y="2"/>
                    <a:pt x="279" y="70"/>
                  </a:cubicBezTo>
                  <a:cubicBezTo>
                    <a:pt x="420" y="105"/>
                    <a:pt x="568" y="140"/>
                    <a:pt x="713" y="192"/>
                  </a:cubicBezTo>
                  <a:cubicBezTo>
                    <a:pt x="893" y="245"/>
                    <a:pt x="1071" y="330"/>
                    <a:pt x="1245" y="404"/>
                  </a:cubicBezTo>
                  <a:cubicBezTo>
                    <a:pt x="1378" y="476"/>
                    <a:pt x="1420" y="494"/>
                    <a:pt x="1430" y="494"/>
                  </a:cubicBezTo>
                  <a:cubicBezTo>
                    <a:pt x="1441" y="494"/>
                    <a:pt x="1419" y="476"/>
                    <a:pt x="1425" y="473"/>
                  </a:cubicBezTo>
                  <a:cubicBezTo>
                    <a:pt x="1444" y="464"/>
                    <a:pt x="1229" y="337"/>
                    <a:pt x="1097" y="296"/>
                  </a:cubicBezTo>
                  <a:cubicBezTo>
                    <a:pt x="860" y="204"/>
                    <a:pt x="711" y="164"/>
                    <a:pt x="473" y="78"/>
                  </a:cubicBezTo>
                  <a:cubicBezTo>
                    <a:pt x="369" y="46"/>
                    <a:pt x="186" y="1"/>
                    <a:pt x="1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47"/>
            <p:cNvSpPr/>
            <p:nvPr/>
          </p:nvSpPr>
          <p:spPr>
            <a:xfrm>
              <a:off x="2900725" y="4430300"/>
              <a:ext cx="24425" cy="2225"/>
            </a:xfrm>
            <a:custGeom>
              <a:rect b="b" l="l" r="r" t="t"/>
              <a:pathLst>
                <a:path extrusionOk="0" h="89" w="977">
                  <a:moveTo>
                    <a:pt x="496" y="0"/>
                  </a:moveTo>
                  <a:cubicBezTo>
                    <a:pt x="349" y="19"/>
                    <a:pt x="149" y="36"/>
                    <a:pt x="121" y="47"/>
                  </a:cubicBezTo>
                  <a:cubicBezTo>
                    <a:pt x="78" y="65"/>
                    <a:pt x="0" y="89"/>
                    <a:pt x="290" y="89"/>
                  </a:cubicBezTo>
                  <a:cubicBezTo>
                    <a:pt x="298" y="89"/>
                    <a:pt x="307" y="89"/>
                    <a:pt x="316" y="89"/>
                  </a:cubicBezTo>
                  <a:cubicBezTo>
                    <a:pt x="324" y="89"/>
                    <a:pt x="332" y="89"/>
                    <a:pt x="340" y="89"/>
                  </a:cubicBezTo>
                  <a:cubicBezTo>
                    <a:pt x="500" y="89"/>
                    <a:pt x="703" y="75"/>
                    <a:pt x="887" y="67"/>
                  </a:cubicBezTo>
                  <a:cubicBezTo>
                    <a:pt x="906" y="67"/>
                    <a:pt x="977" y="47"/>
                    <a:pt x="940" y="47"/>
                  </a:cubicBezTo>
                  <a:cubicBezTo>
                    <a:pt x="923" y="47"/>
                    <a:pt x="904" y="47"/>
                    <a:pt x="882" y="47"/>
                  </a:cubicBezTo>
                  <a:cubicBezTo>
                    <a:pt x="752" y="47"/>
                    <a:pt x="553" y="50"/>
                    <a:pt x="553" y="50"/>
                  </a:cubicBezTo>
                  <a:cubicBezTo>
                    <a:pt x="549" y="40"/>
                    <a:pt x="684" y="21"/>
                    <a:pt x="730" y="6"/>
                  </a:cubicBezTo>
                  <a:cubicBezTo>
                    <a:pt x="740" y="2"/>
                    <a:pt x="619" y="3"/>
                    <a:pt x="4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47"/>
            <p:cNvSpPr/>
            <p:nvPr/>
          </p:nvSpPr>
          <p:spPr>
            <a:xfrm>
              <a:off x="2926675" y="4564975"/>
              <a:ext cx="32325" cy="4200"/>
            </a:xfrm>
            <a:custGeom>
              <a:rect b="b" l="l" r="r" t="t"/>
              <a:pathLst>
                <a:path extrusionOk="0" h="168" w="1293">
                  <a:moveTo>
                    <a:pt x="32" y="0"/>
                  </a:moveTo>
                  <a:cubicBezTo>
                    <a:pt x="25" y="0"/>
                    <a:pt x="20" y="1"/>
                    <a:pt x="17" y="1"/>
                  </a:cubicBezTo>
                  <a:cubicBezTo>
                    <a:pt x="1" y="5"/>
                    <a:pt x="149" y="33"/>
                    <a:pt x="260" y="51"/>
                  </a:cubicBezTo>
                  <a:cubicBezTo>
                    <a:pt x="493" y="82"/>
                    <a:pt x="745" y="117"/>
                    <a:pt x="997" y="151"/>
                  </a:cubicBezTo>
                  <a:cubicBezTo>
                    <a:pt x="1056" y="158"/>
                    <a:pt x="1187" y="168"/>
                    <a:pt x="1222" y="168"/>
                  </a:cubicBezTo>
                  <a:cubicBezTo>
                    <a:pt x="1227" y="168"/>
                    <a:pt x="1229" y="168"/>
                    <a:pt x="1231" y="167"/>
                  </a:cubicBezTo>
                  <a:cubicBezTo>
                    <a:pt x="1292" y="151"/>
                    <a:pt x="942" y="91"/>
                    <a:pt x="613" y="54"/>
                  </a:cubicBezTo>
                  <a:lnTo>
                    <a:pt x="613" y="52"/>
                  </a:lnTo>
                  <a:cubicBezTo>
                    <a:pt x="508" y="41"/>
                    <a:pt x="383" y="26"/>
                    <a:pt x="302" y="17"/>
                  </a:cubicBezTo>
                  <a:cubicBezTo>
                    <a:pt x="199" y="8"/>
                    <a:pt x="78" y="0"/>
                    <a:pt x="3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47"/>
            <p:cNvSpPr/>
            <p:nvPr/>
          </p:nvSpPr>
          <p:spPr>
            <a:xfrm>
              <a:off x="1981850" y="4339825"/>
              <a:ext cx="13600" cy="19225"/>
            </a:xfrm>
            <a:custGeom>
              <a:rect b="b" l="l" r="r" t="t"/>
              <a:pathLst>
                <a:path extrusionOk="0" h="769" w="544">
                  <a:moveTo>
                    <a:pt x="544" y="0"/>
                  </a:moveTo>
                  <a:cubicBezTo>
                    <a:pt x="230" y="428"/>
                    <a:pt x="321" y="260"/>
                    <a:pt x="201" y="405"/>
                  </a:cubicBezTo>
                  <a:cubicBezTo>
                    <a:pt x="176" y="438"/>
                    <a:pt x="155" y="473"/>
                    <a:pt x="152" y="473"/>
                  </a:cubicBezTo>
                  <a:cubicBezTo>
                    <a:pt x="149" y="473"/>
                    <a:pt x="158" y="451"/>
                    <a:pt x="186" y="390"/>
                  </a:cubicBezTo>
                  <a:cubicBezTo>
                    <a:pt x="225" y="312"/>
                    <a:pt x="330" y="128"/>
                    <a:pt x="321" y="128"/>
                  </a:cubicBezTo>
                  <a:cubicBezTo>
                    <a:pt x="317" y="128"/>
                    <a:pt x="292" y="164"/>
                    <a:pt x="229" y="260"/>
                  </a:cubicBezTo>
                  <a:cubicBezTo>
                    <a:pt x="193" y="315"/>
                    <a:pt x="162" y="361"/>
                    <a:pt x="130" y="411"/>
                  </a:cubicBezTo>
                  <a:cubicBezTo>
                    <a:pt x="87" y="527"/>
                    <a:pt x="40" y="644"/>
                    <a:pt x="2" y="759"/>
                  </a:cubicBezTo>
                  <a:cubicBezTo>
                    <a:pt x="0" y="766"/>
                    <a:pt x="1" y="768"/>
                    <a:pt x="2" y="768"/>
                  </a:cubicBezTo>
                  <a:cubicBezTo>
                    <a:pt x="4" y="768"/>
                    <a:pt x="8" y="764"/>
                    <a:pt x="8" y="764"/>
                  </a:cubicBezTo>
                  <a:cubicBezTo>
                    <a:pt x="61" y="697"/>
                    <a:pt x="120" y="633"/>
                    <a:pt x="176" y="568"/>
                  </a:cubicBezTo>
                  <a:cubicBezTo>
                    <a:pt x="186" y="555"/>
                    <a:pt x="198" y="543"/>
                    <a:pt x="220" y="505"/>
                  </a:cubicBezTo>
                  <a:cubicBezTo>
                    <a:pt x="261" y="430"/>
                    <a:pt x="318" y="355"/>
                    <a:pt x="379" y="259"/>
                  </a:cubicBezTo>
                  <a:cubicBezTo>
                    <a:pt x="407" y="212"/>
                    <a:pt x="467" y="122"/>
                    <a:pt x="507" y="66"/>
                  </a:cubicBezTo>
                  <a:cubicBezTo>
                    <a:pt x="530" y="31"/>
                    <a:pt x="544" y="0"/>
                    <a:pt x="54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47"/>
            <p:cNvSpPr/>
            <p:nvPr/>
          </p:nvSpPr>
          <p:spPr>
            <a:xfrm>
              <a:off x="2961700" y="4426950"/>
              <a:ext cx="38300" cy="6825"/>
            </a:xfrm>
            <a:custGeom>
              <a:rect b="b" l="l" r="r" t="t"/>
              <a:pathLst>
                <a:path extrusionOk="0" h="273" w="1532">
                  <a:moveTo>
                    <a:pt x="1532" y="0"/>
                  </a:moveTo>
                  <a:lnTo>
                    <a:pt x="1532" y="0"/>
                  </a:lnTo>
                  <a:cubicBezTo>
                    <a:pt x="1463" y="8"/>
                    <a:pt x="1392" y="15"/>
                    <a:pt x="1367" y="18"/>
                  </a:cubicBezTo>
                  <a:cubicBezTo>
                    <a:pt x="790" y="131"/>
                    <a:pt x="392" y="189"/>
                    <a:pt x="93" y="248"/>
                  </a:cubicBezTo>
                  <a:cubicBezTo>
                    <a:pt x="0" y="266"/>
                    <a:pt x="1" y="272"/>
                    <a:pt x="45" y="272"/>
                  </a:cubicBezTo>
                  <a:cubicBezTo>
                    <a:pt x="94" y="272"/>
                    <a:pt x="199" y="264"/>
                    <a:pt x="283" y="258"/>
                  </a:cubicBezTo>
                  <a:cubicBezTo>
                    <a:pt x="506" y="242"/>
                    <a:pt x="408" y="234"/>
                    <a:pt x="471" y="223"/>
                  </a:cubicBezTo>
                  <a:cubicBezTo>
                    <a:pt x="552" y="205"/>
                    <a:pt x="708" y="174"/>
                    <a:pt x="780" y="165"/>
                  </a:cubicBezTo>
                  <a:cubicBezTo>
                    <a:pt x="1243" y="103"/>
                    <a:pt x="1021" y="74"/>
                    <a:pt x="153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47"/>
            <p:cNvSpPr/>
            <p:nvPr/>
          </p:nvSpPr>
          <p:spPr>
            <a:xfrm>
              <a:off x="2678250" y="4253475"/>
              <a:ext cx="29225" cy="15550"/>
            </a:xfrm>
            <a:custGeom>
              <a:rect b="b" l="l" r="r" t="t"/>
              <a:pathLst>
                <a:path extrusionOk="0" h="622" w="1169">
                  <a:moveTo>
                    <a:pt x="1147" y="0"/>
                  </a:moveTo>
                  <a:cubicBezTo>
                    <a:pt x="1140" y="0"/>
                    <a:pt x="1112" y="9"/>
                    <a:pt x="1051" y="32"/>
                  </a:cubicBezTo>
                  <a:cubicBezTo>
                    <a:pt x="981" y="56"/>
                    <a:pt x="651" y="219"/>
                    <a:pt x="620" y="247"/>
                  </a:cubicBezTo>
                  <a:cubicBezTo>
                    <a:pt x="536" y="314"/>
                    <a:pt x="394" y="381"/>
                    <a:pt x="102" y="535"/>
                  </a:cubicBezTo>
                  <a:cubicBezTo>
                    <a:pt x="77" y="548"/>
                    <a:pt x="11" y="604"/>
                    <a:pt x="1" y="620"/>
                  </a:cubicBezTo>
                  <a:cubicBezTo>
                    <a:pt x="1" y="621"/>
                    <a:pt x="1" y="621"/>
                    <a:pt x="2" y="621"/>
                  </a:cubicBezTo>
                  <a:cubicBezTo>
                    <a:pt x="10" y="621"/>
                    <a:pt x="91" y="583"/>
                    <a:pt x="151" y="557"/>
                  </a:cubicBezTo>
                  <a:cubicBezTo>
                    <a:pt x="245" y="503"/>
                    <a:pt x="328" y="456"/>
                    <a:pt x="373" y="429"/>
                  </a:cubicBezTo>
                  <a:cubicBezTo>
                    <a:pt x="419" y="401"/>
                    <a:pt x="416" y="391"/>
                    <a:pt x="456" y="370"/>
                  </a:cubicBezTo>
                  <a:cubicBezTo>
                    <a:pt x="563" y="317"/>
                    <a:pt x="614" y="314"/>
                    <a:pt x="806" y="206"/>
                  </a:cubicBezTo>
                  <a:cubicBezTo>
                    <a:pt x="922" y="141"/>
                    <a:pt x="919" y="136"/>
                    <a:pt x="965" y="106"/>
                  </a:cubicBezTo>
                  <a:cubicBezTo>
                    <a:pt x="1005" y="79"/>
                    <a:pt x="1169" y="0"/>
                    <a:pt x="114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47"/>
            <p:cNvSpPr/>
            <p:nvPr/>
          </p:nvSpPr>
          <p:spPr>
            <a:xfrm>
              <a:off x="2492975" y="4170650"/>
              <a:ext cx="28950" cy="6650"/>
            </a:xfrm>
            <a:custGeom>
              <a:rect b="b" l="l" r="r" t="t"/>
              <a:pathLst>
                <a:path extrusionOk="0" h="266" w="1158">
                  <a:moveTo>
                    <a:pt x="23" y="0"/>
                  </a:moveTo>
                  <a:cubicBezTo>
                    <a:pt x="0" y="0"/>
                    <a:pt x="13" y="9"/>
                    <a:pt x="45" y="21"/>
                  </a:cubicBezTo>
                  <a:cubicBezTo>
                    <a:pt x="125" y="49"/>
                    <a:pt x="309" y="105"/>
                    <a:pt x="482" y="144"/>
                  </a:cubicBezTo>
                  <a:cubicBezTo>
                    <a:pt x="666" y="185"/>
                    <a:pt x="891" y="220"/>
                    <a:pt x="1158" y="266"/>
                  </a:cubicBezTo>
                  <a:cubicBezTo>
                    <a:pt x="1043" y="236"/>
                    <a:pt x="1000" y="226"/>
                    <a:pt x="969" y="219"/>
                  </a:cubicBezTo>
                  <a:cubicBezTo>
                    <a:pt x="658" y="158"/>
                    <a:pt x="659" y="145"/>
                    <a:pt x="655" y="129"/>
                  </a:cubicBezTo>
                  <a:cubicBezTo>
                    <a:pt x="643" y="92"/>
                    <a:pt x="444" y="82"/>
                    <a:pt x="331" y="57"/>
                  </a:cubicBezTo>
                  <a:cubicBezTo>
                    <a:pt x="143" y="15"/>
                    <a:pt x="53" y="0"/>
                    <a:pt x="2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47"/>
            <p:cNvSpPr/>
            <p:nvPr/>
          </p:nvSpPr>
          <p:spPr>
            <a:xfrm>
              <a:off x="2289375" y="4308750"/>
              <a:ext cx="26250" cy="5225"/>
            </a:xfrm>
            <a:custGeom>
              <a:rect b="b" l="l" r="r" t="t"/>
              <a:pathLst>
                <a:path extrusionOk="0" h="209" w="1050">
                  <a:moveTo>
                    <a:pt x="26" y="0"/>
                  </a:moveTo>
                  <a:cubicBezTo>
                    <a:pt x="2" y="0"/>
                    <a:pt x="0" y="6"/>
                    <a:pt x="6" y="13"/>
                  </a:cubicBezTo>
                  <a:cubicBezTo>
                    <a:pt x="14" y="23"/>
                    <a:pt x="4" y="31"/>
                    <a:pt x="1" y="45"/>
                  </a:cubicBezTo>
                  <a:lnTo>
                    <a:pt x="1" y="47"/>
                  </a:lnTo>
                  <a:cubicBezTo>
                    <a:pt x="320" y="97"/>
                    <a:pt x="390" y="72"/>
                    <a:pt x="769" y="171"/>
                  </a:cubicBezTo>
                  <a:cubicBezTo>
                    <a:pt x="784" y="173"/>
                    <a:pt x="1014" y="209"/>
                    <a:pt x="1036" y="209"/>
                  </a:cubicBezTo>
                  <a:cubicBezTo>
                    <a:pt x="1037" y="209"/>
                    <a:pt x="1038" y="209"/>
                    <a:pt x="1038" y="209"/>
                  </a:cubicBezTo>
                  <a:cubicBezTo>
                    <a:pt x="1050" y="201"/>
                    <a:pt x="1016" y="178"/>
                    <a:pt x="930" y="160"/>
                  </a:cubicBezTo>
                  <a:cubicBezTo>
                    <a:pt x="751" y="126"/>
                    <a:pt x="527" y="84"/>
                    <a:pt x="326" y="47"/>
                  </a:cubicBezTo>
                  <a:cubicBezTo>
                    <a:pt x="145" y="12"/>
                    <a:pt x="61" y="0"/>
                    <a:pt x="2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47"/>
            <p:cNvSpPr/>
            <p:nvPr/>
          </p:nvSpPr>
          <p:spPr>
            <a:xfrm>
              <a:off x="3098425" y="4355725"/>
              <a:ext cx="7150" cy="17600"/>
            </a:xfrm>
            <a:custGeom>
              <a:rect b="b" l="l" r="r" t="t"/>
              <a:pathLst>
                <a:path extrusionOk="0" h="704" w="286">
                  <a:moveTo>
                    <a:pt x="265" y="1"/>
                  </a:moveTo>
                  <a:cubicBezTo>
                    <a:pt x="260" y="1"/>
                    <a:pt x="253" y="8"/>
                    <a:pt x="244" y="26"/>
                  </a:cubicBezTo>
                  <a:cubicBezTo>
                    <a:pt x="238" y="51"/>
                    <a:pt x="151" y="248"/>
                    <a:pt x="125" y="328"/>
                  </a:cubicBezTo>
                  <a:cubicBezTo>
                    <a:pt x="87" y="448"/>
                    <a:pt x="54" y="525"/>
                    <a:pt x="13" y="619"/>
                  </a:cubicBezTo>
                  <a:cubicBezTo>
                    <a:pt x="74" y="507"/>
                    <a:pt x="98" y="467"/>
                    <a:pt x="102" y="467"/>
                  </a:cubicBezTo>
                  <a:lnTo>
                    <a:pt x="102" y="467"/>
                  </a:lnTo>
                  <a:cubicBezTo>
                    <a:pt x="112" y="467"/>
                    <a:pt x="1" y="703"/>
                    <a:pt x="10" y="703"/>
                  </a:cubicBezTo>
                  <a:cubicBezTo>
                    <a:pt x="11" y="703"/>
                    <a:pt x="12" y="703"/>
                    <a:pt x="13" y="701"/>
                  </a:cubicBezTo>
                  <a:cubicBezTo>
                    <a:pt x="62" y="628"/>
                    <a:pt x="107" y="562"/>
                    <a:pt x="157" y="476"/>
                  </a:cubicBezTo>
                  <a:cubicBezTo>
                    <a:pt x="175" y="438"/>
                    <a:pt x="203" y="372"/>
                    <a:pt x="228" y="319"/>
                  </a:cubicBezTo>
                  <a:cubicBezTo>
                    <a:pt x="237" y="278"/>
                    <a:pt x="248" y="231"/>
                    <a:pt x="257" y="197"/>
                  </a:cubicBezTo>
                  <a:cubicBezTo>
                    <a:pt x="271" y="135"/>
                    <a:pt x="285" y="61"/>
                    <a:pt x="279" y="35"/>
                  </a:cubicBezTo>
                  <a:cubicBezTo>
                    <a:pt x="277" y="16"/>
                    <a:pt x="272" y="1"/>
                    <a:pt x="26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47"/>
            <p:cNvSpPr/>
            <p:nvPr/>
          </p:nvSpPr>
          <p:spPr>
            <a:xfrm>
              <a:off x="2624750" y="4505725"/>
              <a:ext cx="26275" cy="5025"/>
            </a:xfrm>
            <a:custGeom>
              <a:rect b="b" l="l" r="r" t="t"/>
              <a:pathLst>
                <a:path extrusionOk="0" h="201" w="1051">
                  <a:moveTo>
                    <a:pt x="2" y="0"/>
                  </a:moveTo>
                  <a:cubicBezTo>
                    <a:pt x="0" y="0"/>
                    <a:pt x="0" y="0"/>
                    <a:pt x="2" y="1"/>
                  </a:cubicBezTo>
                  <a:cubicBezTo>
                    <a:pt x="96" y="30"/>
                    <a:pt x="224" y="68"/>
                    <a:pt x="296" y="91"/>
                  </a:cubicBezTo>
                  <a:lnTo>
                    <a:pt x="296" y="89"/>
                  </a:lnTo>
                  <a:cubicBezTo>
                    <a:pt x="436" y="120"/>
                    <a:pt x="496" y="132"/>
                    <a:pt x="501" y="133"/>
                  </a:cubicBezTo>
                  <a:cubicBezTo>
                    <a:pt x="501" y="133"/>
                    <a:pt x="501" y="133"/>
                    <a:pt x="502" y="133"/>
                  </a:cubicBezTo>
                  <a:cubicBezTo>
                    <a:pt x="536" y="133"/>
                    <a:pt x="717" y="171"/>
                    <a:pt x="753" y="171"/>
                  </a:cubicBezTo>
                  <a:cubicBezTo>
                    <a:pt x="768" y="171"/>
                    <a:pt x="759" y="164"/>
                    <a:pt x="705" y="146"/>
                  </a:cubicBezTo>
                  <a:cubicBezTo>
                    <a:pt x="673" y="136"/>
                    <a:pt x="664" y="132"/>
                    <a:pt x="672" y="132"/>
                  </a:cubicBezTo>
                  <a:cubicBezTo>
                    <a:pt x="702" y="132"/>
                    <a:pt x="999" y="200"/>
                    <a:pt x="1041" y="200"/>
                  </a:cubicBezTo>
                  <a:cubicBezTo>
                    <a:pt x="1050" y="200"/>
                    <a:pt x="1048" y="197"/>
                    <a:pt x="1032" y="191"/>
                  </a:cubicBezTo>
                  <a:cubicBezTo>
                    <a:pt x="1010" y="182"/>
                    <a:pt x="1002" y="176"/>
                    <a:pt x="958" y="164"/>
                  </a:cubicBezTo>
                  <a:cubicBezTo>
                    <a:pt x="914" y="151"/>
                    <a:pt x="815" y="129"/>
                    <a:pt x="774" y="121"/>
                  </a:cubicBezTo>
                  <a:cubicBezTo>
                    <a:pt x="584" y="91"/>
                    <a:pt x="400" y="61"/>
                    <a:pt x="222" y="32"/>
                  </a:cubicBezTo>
                  <a:cubicBezTo>
                    <a:pt x="143" y="20"/>
                    <a:pt x="13" y="0"/>
                    <a:pt x="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47"/>
            <p:cNvSpPr/>
            <p:nvPr/>
          </p:nvSpPr>
          <p:spPr>
            <a:xfrm>
              <a:off x="2598325" y="4135750"/>
              <a:ext cx="10300" cy="10550"/>
            </a:xfrm>
            <a:custGeom>
              <a:rect b="b" l="l" r="r" t="t"/>
              <a:pathLst>
                <a:path extrusionOk="0" h="422" w="412">
                  <a:moveTo>
                    <a:pt x="381" y="1"/>
                  </a:moveTo>
                  <a:cubicBezTo>
                    <a:pt x="370" y="1"/>
                    <a:pt x="355" y="4"/>
                    <a:pt x="344" y="4"/>
                  </a:cubicBezTo>
                  <a:cubicBezTo>
                    <a:pt x="344" y="4"/>
                    <a:pt x="344" y="4"/>
                    <a:pt x="344" y="4"/>
                  </a:cubicBezTo>
                  <a:cubicBezTo>
                    <a:pt x="338" y="4"/>
                    <a:pt x="231" y="91"/>
                    <a:pt x="177" y="139"/>
                  </a:cubicBezTo>
                  <a:cubicBezTo>
                    <a:pt x="108" y="201"/>
                    <a:pt x="83" y="233"/>
                    <a:pt x="83" y="236"/>
                  </a:cubicBezTo>
                  <a:cubicBezTo>
                    <a:pt x="98" y="233"/>
                    <a:pt x="119" y="221"/>
                    <a:pt x="147" y="207"/>
                  </a:cubicBezTo>
                  <a:cubicBezTo>
                    <a:pt x="174" y="188"/>
                    <a:pt x="196" y="174"/>
                    <a:pt x="202" y="174"/>
                  </a:cubicBezTo>
                  <a:cubicBezTo>
                    <a:pt x="204" y="174"/>
                    <a:pt x="204" y="176"/>
                    <a:pt x="201" y="180"/>
                  </a:cubicBezTo>
                  <a:cubicBezTo>
                    <a:pt x="173" y="211"/>
                    <a:pt x="70" y="327"/>
                    <a:pt x="27" y="376"/>
                  </a:cubicBezTo>
                  <a:cubicBezTo>
                    <a:pt x="1" y="411"/>
                    <a:pt x="29" y="402"/>
                    <a:pt x="38" y="421"/>
                  </a:cubicBezTo>
                  <a:cubicBezTo>
                    <a:pt x="107" y="348"/>
                    <a:pt x="172" y="279"/>
                    <a:pt x="223" y="221"/>
                  </a:cubicBezTo>
                  <a:cubicBezTo>
                    <a:pt x="300" y="143"/>
                    <a:pt x="357" y="85"/>
                    <a:pt x="378" y="55"/>
                  </a:cubicBezTo>
                  <a:cubicBezTo>
                    <a:pt x="411" y="9"/>
                    <a:pt x="401" y="1"/>
                    <a:pt x="3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47"/>
            <p:cNvSpPr/>
            <p:nvPr/>
          </p:nvSpPr>
          <p:spPr>
            <a:xfrm>
              <a:off x="2123750" y="4535350"/>
              <a:ext cx="9550" cy="19675"/>
            </a:xfrm>
            <a:custGeom>
              <a:rect b="b" l="l" r="r" t="t"/>
              <a:pathLst>
                <a:path extrusionOk="0" h="787" w="382">
                  <a:moveTo>
                    <a:pt x="376" y="0"/>
                  </a:moveTo>
                  <a:cubicBezTo>
                    <a:pt x="373" y="0"/>
                    <a:pt x="357" y="20"/>
                    <a:pt x="315" y="74"/>
                  </a:cubicBezTo>
                  <a:cubicBezTo>
                    <a:pt x="292" y="113"/>
                    <a:pt x="255" y="175"/>
                    <a:pt x="215" y="241"/>
                  </a:cubicBezTo>
                  <a:cubicBezTo>
                    <a:pt x="176" y="316"/>
                    <a:pt x="132" y="396"/>
                    <a:pt x="98" y="458"/>
                  </a:cubicBezTo>
                  <a:cubicBezTo>
                    <a:pt x="83" y="487"/>
                    <a:pt x="71" y="511"/>
                    <a:pt x="61" y="530"/>
                  </a:cubicBezTo>
                  <a:cubicBezTo>
                    <a:pt x="21" y="618"/>
                    <a:pt x="86" y="536"/>
                    <a:pt x="43" y="624"/>
                  </a:cubicBezTo>
                  <a:cubicBezTo>
                    <a:pt x="13" y="742"/>
                    <a:pt x="0" y="787"/>
                    <a:pt x="2" y="787"/>
                  </a:cubicBezTo>
                  <a:cubicBezTo>
                    <a:pt x="6" y="787"/>
                    <a:pt x="70" y="599"/>
                    <a:pt x="164" y="478"/>
                  </a:cubicBezTo>
                  <a:cubicBezTo>
                    <a:pt x="183" y="450"/>
                    <a:pt x="201" y="424"/>
                    <a:pt x="215" y="402"/>
                  </a:cubicBezTo>
                  <a:cubicBezTo>
                    <a:pt x="248" y="339"/>
                    <a:pt x="305" y="238"/>
                    <a:pt x="307" y="228"/>
                  </a:cubicBezTo>
                  <a:cubicBezTo>
                    <a:pt x="315" y="184"/>
                    <a:pt x="282" y="208"/>
                    <a:pt x="315" y="127"/>
                  </a:cubicBezTo>
                  <a:cubicBezTo>
                    <a:pt x="329" y="83"/>
                    <a:pt x="381" y="0"/>
                    <a:pt x="3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47"/>
            <p:cNvSpPr/>
            <p:nvPr/>
          </p:nvSpPr>
          <p:spPr>
            <a:xfrm>
              <a:off x="3009975" y="3914275"/>
              <a:ext cx="21850" cy="4175"/>
            </a:xfrm>
            <a:custGeom>
              <a:rect b="b" l="l" r="r" t="t"/>
              <a:pathLst>
                <a:path extrusionOk="0" h="167" w="874">
                  <a:moveTo>
                    <a:pt x="842" y="0"/>
                  </a:moveTo>
                  <a:cubicBezTo>
                    <a:pt x="796" y="0"/>
                    <a:pt x="656" y="20"/>
                    <a:pt x="566" y="34"/>
                  </a:cubicBezTo>
                  <a:cubicBezTo>
                    <a:pt x="348" y="63"/>
                    <a:pt x="216" y="104"/>
                    <a:pt x="101" y="135"/>
                  </a:cubicBezTo>
                  <a:cubicBezTo>
                    <a:pt x="24" y="156"/>
                    <a:pt x="0" y="167"/>
                    <a:pt x="30" y="167"/>
                  </a:cubicBezTo>
                  <a:cubicBezTo>
                    <a:pt x="54" y="167"/>
                    <a:pt x="111" y="160"/>
                    <a:pt x="203" y="147"/>
                  </a:cubicBezTo>
                  <a:cubicBezTo>
                    <a:pt x="329" y="128"/>
                    <a:pt x="409" y="125"/>
                    <a:pt x="525" y="113"/>
                  </a:cubicBezTo>
                  <a:cubicBezTo>
                    <a:pt x="628" y="78"/>
                    <a:pt x="672" y="59"/>
                    <a:pt x="766" y="34"/>
                  </a:cubicBezTo>
                  <a:cubicBezTo>
                    <a:pt x="862" y="9"/>
                    <a:pt x="873" y="0"/>
                    <a:pt x="84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47"/>
            <p:cNvSpPr/>
            <p:nvPr/>
          </p:nvSpPr>
          <p:spPr>
            <a:xfrm>
              <a:off x="2887500" y="4440200"/>
              <a:ext cx="27650" cy="1900"/>
            </a:xfrm>
            <a:custGeom>
              <a:rect b="b" l="l" r="r" t="t"/>
              <a:pathLst>
                <a:path extrusionOk="0" h="76" w="1106">
                  <a:moveTo>
                    <a:pt x="1010" y="1"/>
                  </a:moveTo>
                  <a:cubicBezTo>
                    <a:pt x="955" y="1"/>
                    <a:pt x="872" y="11"/>
                    <a:pt x="806" y="16"/>
                  </a:cubicBezTo>
                  <a:cubicBezTo>
                    <a:pt x="698" y="26"/>
                    <a:pt x="617" y="29"/>
                    <a:pt x="545" y="29"/>
                  </a:cubicBezTo>
                  <a:cubicBezTo>
                    <a:pt x="461" y="29"/>
                    <a:pt x="389" y="25"/>
                    <a:pt x="301" y="25"/>
                  </a:cubicBezTo>
                  <a:cubicBezTo>
                    <a:pt x="292" y="25"/>
                    <a:pt x="283" y="25"/>
                    <a:pt x="274" y="25"/>
                  </a:cubicBezTo>
                  <a:cubicBezTo>
                    <a:pt x="195" y="28"/>
                    <a:pt x="93" y="32"/>
                    <a:pt x="1" y="37"/>
                  </a:cubicBezTo>
                  <a:cubicBezTo>
                    <a:pt x="53" y="42"/>
                    <a:pt x="117" y="53"/>
                    <a:pt x="161" y="53"/>
                  </a:cubicBezTo>
                  <a:cubicBezTo>
                    <a:pt x="163" y="53"/>
                    <a:pt x="166" y="53"/>
                    <a:pt x="168" y="53"/>
                  </a:cubicBezTo>
                  <a:cubicBezTo>
                    <a:pt x="338" y="47"/>
                    <a:pt x="463" y="45"/>
                    <a:pt x="560" y="45"/>
                  </a:cubicBezTo>
                  <a:cubicBezTo>
                    <a:pt x="853" y="45"/>
                    <a:pt x="879" y="66"/>
                    <a:pt x="1076" y="75"/>
                  </a:cubicBezTo>
                  <a:cubicBezTo>
                    <a:pt x="1075" y="52"/>
                    <a:pt x="1106" y="28"/>
                    <a:pt x="1063" y="7"/>
                  </a:cubicBezTo>
                  <a:cubicBezTo>
                    <a:pt x="1053" y="3"/>
                    <a:pt x="1034" y="1"/>
                    <a:pt x="10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47"/>
            <p:cNvSpPr/>
            <p:nvPr/>
          </p:nvSpPr>
          <p:spPr>
            <a:xfrm>
              <a:off x="2901675" y="4211100"/>
              <a:ext cx="32175" cy="1250"/>
            </a:xfrm>
            <a:custGeom>
              <a:rect b="b" l="l" r="r" t="t"/>
              <a:pathLst>
                <a:path extrusionOk="0" h="50" w="1287">
                  <a:moveTo>
                    <a:pt x="900" y="0"/>
                  </a:moveTo>
                  <a:cubicBezTo>
                    <a:pt x="637" y="0"/>
                    <a:pt x="312" y="6"/>
                    <a:pt x="228" y="20"/>
                  </a:cubicBezTo>
                  <a:cubicBezTo>
                    <a:pt x="140" y="31"/>
                    <a:pt x="75" y="39"/>
                    <a:pt x="0" y="50"/>
                  </a:cubicBezTo>
                  <a:cubicBezTo>
                    <a:pt x="66" y="48"/>
                    <a:pt x="140" y="48"/>
                    <a:pt x="196" y="44"/>
                  </a:cubicBezTo>
                  <a:cubicBezTo>
                    <a:pt x="365" y="31"/>
                    <a:pt x="412" y="47"/>
                    <a:pt x="705" y="22"/>
                  </a:cubicBezTo>
                  <a:cubicBezTo>
                    <a:pt x="737" y="19"/>
                    <a:pt x="759" y="18"/>
                    <a:pt x="773" y="18"/>
                  </a:cubicBezTo>
                  <a:cubicBezTo>
                    <a:pt x="835" y="18"/>
                    <a:pt x="753" y="42"/>
                    <a:pt x="837" y="44"/>
                  </a:cubicBezTo>
                  <a:cubicBezTo>
                    <a:pt x="892" y="44"/>
                    <a:pt x="1011" y="45"/>
                    <a:pt x="1102" y="45"/>
                  </a:cubicBezTo>
                  <a:cubicBezTo>
                    <a:pt x="1186" y="44"/>
                    <a:pt x="1272" y="39"/>
                    <a:pt x="1267" y="39"/>
                  </a:cubicBezTo>
                  <a:cubicBezTo>
                    <a:pt x="1267" y="39"/>
                    <a:pt x="1265" y="39"/>
                    <a:pt x="1261" y="39"/>
                  </a:cubicBezTo>
                  <a:cubicBezTo>
                    <a:pt x="1261" y="22"/>
                    <a:pt x="1286" y="14"/>
                    <a:pt x="1254" y="9"/>
                  </a:cubicBezTo>
                  <a:cubicBezTo>
                    <a:pt x="1233" y="3"/>
                    <a:pt x="1081" y="0"/>
                    <a:pt x="9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47"/>
            <p:cNvSpPr/>
            <p:nvPr/>
          </p:nvSpPr>
          <p:spPr>
            <a:xfrm>
              <a:off x="2364600" y="4319000"/>
              <a:ext cx="16825" cy="3525"/>
            </a:xfrm>
            <a:custGeom>
              <a:rect b="b" l="l" r="r" t="t"/>
              <a:pathLst>
                <a:path extrusionOk="0" h="141" w="673">
                  <a:moveTo>
                    <a:pt x="0" y="0"/>
                  </a:moveTo>
                  <a:cubicBezTo>
                    <a:pt x="175" y="44"/>
                    <a:pt x="345" y="89"/>
                    <a:pt x="528" y="136"/>
                  </a:cubicBezTo>
                  <a:cubicBezTo>
                    <a:pt x="529" y="136"/>
                    <a:pt x="530" y="136"/>
                    <a:pt x="531" y="136"/>
                  </a:cubicBezTo>
                  <a:cubicBezTo>
                    <a:pt x="542" y="136"/>
                    <a:pt x="569" y="140"/>
                    <a:pt x="600" y="140"/>
                  </a:cubicBezTo>
                  <a:cubicBezTo>
                    <a:pt x="623" y="140"/>
                    <a:pt x="650" y="137"/>
                    <a:pt x="673" y="128"/>
                  </a:cubicBezTo>
                  <a:cubicBezTo>
                    <a:pt x="606" y="121"/>
                    <a:pt x="542" y="80"/>
                    <a:pt x="487" y="59"/>
                  </a:cubicBezTo>
                  <a:cubicBezTo>
                    <a:pt x="486" y="59"/>
                    <a:pt x="483" y="60"/>
                    <a:pt x="481" y="60"/>
                  </a:cubicBezTo>
                  <a:cubicBezTo>
                    <a:pt x="447" y="60"/>
                    <a:pt x="335" y="42"/>
                    <a:pt x="262" y="34"/>
                  </a:cubicBezTo>
                  <a:lnTo>
                    <a:pt x="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47"/>
            <p:cNvSpPr/>
            <p:nvPr/>
          </p:nvSpPr>
          <p:spPr>
            <a:xfrm>
              <a:off x="2522925" y="4376425"/>
              <a:ext cx="26125" cy="4750"/>
            </a:xfrm>
            <a:custGeom>
              <a:rect b="b" l="l" r="r" t="t"/>
              <a:pathLst>
                <a:path extrusionOk="0" h="190" w="1045">
                  <a:moveTo>
                    <a:pt x="40" y="1"/>
                  </a:moveTo>
                  <a:cubicBezTo>
                    <a:pt x="23" y="1"/>
                    <a:pt x="12" y="2"/>
                    <a:pt x="7" y="6"/>
                  </a:cubicBezTo>
                  <a:cubicBezTo>
                    <a:pt x="1" y="13"/>
                    <a:pt x="119" y="46"/>
                    <a:pt x="154" y="59"/>
                  </a:cubicBezTo>
                  <a:cubicBezTo>
                    <a:pt x="255" y="78"/>
                    <a:pt x="363" y="100"/>
                    <a:pt x="467" y="121"/>
                  </a:cubicBezTo>
                  <a:cubicBezTo>
                    <a:pt x="592" y="143"/>
                    <a:pt x="712" y="165"/>
                    <a:pt x="813" y="182"/>
                  </a:cubicBezTo>
                  <a:cubicBezTo>
                    <a:pt x="825" y="187"/>
                    <a:pt x="837" y="190"/>
                    <a:pt x="847" y="190"/>
                  </a:cubicBezTo>
                  <a:cubicBezTo>
                    <a:pt x="883" y="190"/>
                    <a:pt x="910" y="166"/>
                    <a:pt x="934" y="144"/>
                  </a:cubicBezTo>
                  <a:cubicBezTo>
                    <a:pt x="963" y="121"/>
                    <a:pt x="988" y="100"/>
                    <a:pt x="1009" y="84"/>
                  </a:cubicBezTo>
                  <a:cubicBezTo>
                    <a:pt x="1033" y="63"/>
                    <a:pt x="1045" y="52"/>
                    <a:pt x="1040" y="52"/>
                  </a:cubicBezTo>
                  <a:cubicBezTo>
                    <a:pt x="1038" y="52"/>
                    <a:pt x="1032" y="54"/>
                    <a:pt x="1022" y="60"/>
                  </a:cubicBezTo>
                  <a:cubicBezTo>
                    <a:pt x="1004" y="71"/>
                    <a:pt x="973" y="90"/>
                    <a:pt x="938" y="110"/>
                  </a:cubicBezTo>
                  <a:cubicBezTo>
                    <a:pt x="910" y="127"/>
                    <a:pt x="881" y="155"/>
                    <a:pt x="849" y="155"/>
                  </a:cubicBezTo>
                  <a:cubicBezTo>
                    <a:pt x="840" y="155"/>
                    <a:pt x="830" y="153"/>
                    <a:pt x="820" y="147"/>
                  </a:cubicBezTo>
                  <a:cubicBezTo>
                    <a:pt x="342" y="40"/>
                    <a:pt x="121" y="1"/>
                    <a:pt x="4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47"/>
            <p:cNvSpPr/>
            <p:nvPr/>
          </p:nvSpPr>
          <p:spPr>
            <a:xfrm>
              <a:off x="2217000" y="4074800"/>
              <a:ext cx="25975" cy="2350"/>
            </a:xfrm>
            <a:custGeom>
              <a:rect b="b" l="l" r="r" t="t"/>
              <a:pathLst>
                <a:path extrusionOk="0" h="94" w="1039">
                  <a:moveTo>
                    <a:pt x="292" y="0"/>
                  </a:moveTo>
                  <a:cubicBezTo>
                    <a:pt x="219" y="0"/>
                    <a:pt x="150" y="1"/>
                    <a:pt x="93" y="2"/>
                  </a:cubicBezTo>
                  <a:cubicBezTo>
                    <a:pt x="21" y="4"/>
                    <a:pt x="0" y="19"/>
                    <a:pt x="49" y="26"/>
                  </a:cubicBezTo>
                  <a:cubicBezTo>
                    <a:pt x="181" y="42"/>
                    <a:pt x="353" y="63"/>
                    <a:pt x="515" y="82"/>
                  </a:cubicBezTo>
                  <a:cubicBezTo>
                    <a:pt x="530" y="82"/>
                    <a:pt x="609" y="85"/>
                    <a:pt x="696" y="89"/>
                  </a:cubicBezTo>
                  <a:cubicBezTo>
                    <a:pt x="651" y="77"/>
                    <a:pt x="1039" y="94"/>
                    <a:pt x="778" y="67"/>
                  </a:cubicBezTo>
                  <a:cubicBezTo>
                    <a:pt x="599" y="49"/>
                    <a:pt x="252" y="24"/>
                    <a:pt x="611" y="19"/>
                  </a:cubicBezTo>
                  <a:cubicBezTo>
                    <a:pt x="636" y="19"/>
                    <a:pt x="590" y="7"/>
                    <a:pt x="584" y="7"/>
                  </a:cubicBezTo>
                  <a:cubicBezTo>
                    <a:pt x="489" y="2"/>
                    <a:pt x="387" y="0"/>
                    <a:pt x="29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47"/>
            <p:cNvSpPr/>
            <p:nvPr/>
          </p:nvSpPr>
          <p:spPr>
            <a:xfrm>
              <a:off x="2948125" y="4230025"/>
              <a:ext cx="15475" cy="1900"/>
            </a:xfrm>
            <a:custGeom>
              <a:rect b="b" l="l" r="r" t="t"/>
              <a:pathLst>
                <a:path extrusionOk="0" h="76" w="619">
                  <a:moveTo>
                    <a:pt x="343" y="0"/>
                  </a:moveTo>
                  <a:cubicBezTo>
                    <a:pt x="239" y="3"/>
                    <a:pt x="62" y="0"/>
                    <a:pt x="45" y="9"/>
                  </a:cubicBezTo>
                  <a:cubicBezTo>
                    <a:pt x="0" y="28"/>
                    <a:pt x="30" y="53"/>
                    <a:pt x="28" y="75"/>
                  </a:cubicBezTo>
                  <a:cubicBezTo>
                    <a:pt x="187" y="69"/>
                    <a:pt x="266" y="52"/>
                    <a:pt x="465" y="52"/>
                  </a:cubicBezTo>
                  <a:cubicBezTo>
                    <a:pt x="498" y="52"/>
                    <a:pt x="533" y="52"/>
                    <a:pt x="573" y="53"/>
                  </a:cubicBezTo>
                  <a:cubicBezTo>
                    <a:pt x="577" y="54"/>
                    <a:pt x="580" y="54"/>
                    <a:pt x="584" y="54"/>
                  </a:cubicBezTo>
                  <a:cubicBezTo>
                    <a:pt x="619" y="54"/>
                    <a:pt x="589" y="39"/>
                    <a:pt x="552" y="28"/>
                  </a:cubicBezTo>
                  <a:cubicBezTo>
                    <a:pt x="518" y="18"/>
                    <a:pt x="417" y="9"/>
                    <a:pt x="34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47"/>
            <p:cNvSpPr/>
            <p:nvPr/>
          </p:nvSpPr>
          <p:spPr>
            <a:xfrm>
              <a:off x="2719425" y="4407525"/>
              <a:ext cx="15175" cy="3100"/>
            </a:xfrm>
            <a:custGeom>
              <a:rect b="b" l="l" r="r" t="t"/>
              <a:pathLst>
                <a:path extrusionOk="0" h="124" w="607">
                  <a:moveTo>
                    <a:pt x="0" y="1"/>
                  </a:moveTo>
                  <a:cubicBezTo>
                    <a:pt x="81" y="33"/>
                    <a:pt x="171" y="67"/>
                    <a:pt x="271" y="101"/>
                  </a:cubicBezTo>
                  <a:cubicBezTo>
                    <a:pt x="283" y="101"/>
                    <a:pt x="396" y="112"/>
                    <a:pt x="453" y="117"/>
                  </a:cubicBezTo>
                  <a:cubicBezTo>
                    <a:pt x="498" y="120"/>
                    <a:pt x="568" y="124"/>
                    <a:pt x="594" y="124"/>
                  </a:cubicBezTo>
                  <a:cubicBezTo>
                    <a:pt x="602" y="124"/>
                    <a:pt x="606" y="123"/>
                    <a:pt x="605" y="123"/>
                  </a:cubicBezTo>
                  <a:cubicBezTo>
                    <a:pt x="524" y="92"/>
                    <a:pt x="434" y="59"/>
                    <a:pt x="331" y="27"/>
                  </a:cubicBezTo>
                  <a:cubicBezTo>
                    <a:pt x="321" y="26"/>
                    <a:pt x="212" y="14"/>
                    <a:pt x="150" y="8"/>
                  </a:cubicBezTo>
                  <a:cubicBezTo>
                    <a:pt x="97" y="5"/>
                    <a:pt x="8" y="1"/>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47"/>
            <p:cNvSpPr/>
            <p:nvPr/>
          </p:nvSpPr>
          <p:spPr>
            <a:xfrm>
              <a:off x="2955850" y="4570675"/>
              <a:ext cx="34775" cy="3375"/>
            </a:xfrm>
            <a:custGeom>
              <a:rect b="b" l="l" r="r" t="t"/>
              <a:pathLst>
                <a:path extrusionOk="0" h="135" w="1391">
                  <a:moveTo>
                    <a:pt x="128" y="0"/>
                  </a:moveTo>
                  <a:cubicBezTo>
                    <a:pt x="110" y="0"/>
                    <a:pt x="94" y="1"/>
                    <a:pt x="78" y="2"/>
                  </a:cubicBezTo>
                  <a:cubicBezTo>
                    <a:pt x="0" y="10"/>
                    <a:pt x="193" y="29"/>
                    <a:pt x="381" y="50"/>
                  </a:cubicBezTo>
                  <a:cubicBezTo>
                    <a:pt x="556" y="72"/>
                    <a:pt x="718" y="92"/>
                    <a:pt x="899" y="114"/>
                  </a:cubicBezTo>
                  <a:cubicBezTo>
                    <a:pt x="1046" y="122"/>
                    <a:pt x="1235" y="135"/>
                    <a:pt x="1299" y="135"/>
                  </a:cubicBezTo>
                  <a:cubicBezTo>
                    <a:pt x="1310" y="135"/>
                    <a:pt x="1317" y="134"/>
                    <a:pt x="1320" y="133"/>
                  </a:cubicBezTo>
                  <a:cubicBezTo>
                    <a:pt x="1391" y="117"/>
                    <a:pt x="1099" y="101"/>
                    <a:pt x="917" y="83"/>
                  </a:cubicBezTo>
                  <a:cubicBezTo>
                    <a:pt x="787" y="70"/>
                    <a:pt x="633" y="55"/>
                    <a:pt x="536" y="45"/>
                  </a:cubicBezTo>
                  <a:cubicBezTo>
                    <a:pt x="383" y="24"/>
                    <a:pt x="234" y="0"/>
                    <a:pt x="12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47"/>
            <p:cNvSpPr/>
            <p:nvPr/>
          </p:nvSpPr>
          <p:spPr>
            <a:xfrm>
              <a:off x="2787250" y="4243625"/>
              <a:ext cx="16800" cy="4775"/>
            </a:xfrm>
            <a:custGeom>
              <a:rect b="b" l="l" r="r" t="t"/>
              <a:pathLst>
                <a:path extrusionOk="0" h="191" w="672">
                  <a:moveTo>
                    <a:pt x="671" y="1"/>
                  </a:moveTo>
                  <a:cubicBezTo>
                    <a:pt x="589" y="13"/>
                    <a:pt x="478" y="29"/>
                    <a:pt x="350" y="48"/>
                  </a:cubicBezTo>
                  <a:cubicBezTo>
                    <a:pt x="337" y="48"/>
                    <a:pt x="149" y="102"/>
                    <a:pt x="158" y="105"/>
                  </a:cubicBezTo>
                  <a:cubicBezTo>
                    <a:pt x="216" y="113"/>
                    <a:pt x="0" y="185"/>
                    <a:pt x="66" y="191"/>
                  </a:cubicBezTo>
                  <a:cubicBezTo>
                    <a:pt x="67" y="191"/>
                    <a:pt x="67" y="191"/>
                    <a:pt x="68" y="191"/>
                  </a:cubicBezTo>
                  <a:cubicBezTo>
                    <a:pt x="82" y="191"/>
                    <a:pt x="156" y="175"/>
                    <a:pt x="208" y="164"/>
                  </a:cubicBezTo>
                  <a:cubicBezTo>
                    <a:pt x="265" y="151"/>
                    <a:pt x="375" y="124"/>
                    <a:pt x="389" y="121"/>
                  </a:cubicBezTo>
                  <a:cubicBezTo>
                    <a:pt x="480" y="82"/>
                    <a:pt x="562" y="46"/>
                    <a:pt x="67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47"/>
            <p:cNvSpPr/>
            <p:nvPr/>
          </p:nvSpPr>
          <p:spPr>
            <a:xfrm>
              <a:off x="2182525" y="4074850"/>
              <a:ext cx="24600" cy="2450"/>
            </a:xfrm>
            <a:custGeom>
              <a:rect b="b" l="l" r="r" t="t"/>
              <a:pathLst>
                <a:path extrusionOk="0" h="98" w="984">
                  <a:moveTo>
                    <a:pt x="901" y="0"/>
                  </a:moveTo>
                  <a:cubicBezTo>
                    <a:pt x="785" y="6"/>
                    <a:pt x="576" y="17"/>
                    <a:pt x="569" y="17"/>
                  </a:cubicBezTo>
                  <a:cubicBezTo>
                    <a:pt x="601" y="40"/>
                    <a:pt x="83" y="61"/>
                    <a:pt x="17" y="83"/>
                  </a:cubicBezTo>
                  <a:cubicBezTo>
                    <a:pt x="2" y="87"/>
                    <a:pt x="1" y="93"/>
                    <a:pt x="27" y="96"/>
                  </a:cubicBezTo>
                  <a:cubicBezTo>
                    <a:pt x="55" y="96"/>
                    <a:pt x="123" y="96"/>
                    <a:pt x="182" y="97"/>
                  </a:cubicBezTo>
                  <a:lnTo>
                    <a:pt x="182" y="96"/>
                  </a:lnTo>
                  <a:cubicBezTo>
                    <a:pt x="424" y="69"/>
                    <a:pt x="682" y="50"/>
                    <a:pt x="914" y="37"/>
                  </a:cubicBezTo>
                  <a:cubicBezTo>
                    <a:pt x="975" y="33"/>
                    <a:pt x="983" y="24"/>
                    <a:pt x="981" y="18"/>
                  </a:cubicBezTo>
                  <a:cubicBezTo>
                    <a:pt x="976" y="12"/>
                    <a:pt x="929" y="6"/>
                    <a:pt x="90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47"/>
            <p:cNvSpPr/>
            <p:nvPr/>
          </p:nvSpPr>
          <p:spPr>
            <a:xfrm>
              <a:off x="3071825" y="4252275"/>
              <a:ext cx="14875" cy="16250"/>
            </a:xfrm>
            <a:custGeom>
              <a:rect b="b" l="l" r="r" t="t"/>
              <a:pathLst>
                <a:path extrusionOk="0" h="650" w="595">
                  <a:moveTo>
                    <a:pt x="10" y="0"/>
                  </a:moveTo>
                  <a:cubicBezTo>
                    <a:pt x="1" y="0"/>
                    <a:pt x="87" y="86"/>
                    <a:pt x="277" y="298"/>
                  </a:cubicBezTo>
                  <a:cubicBezTo>
                    <a:pt x="319" y="352"/>
                    <a:pt x="371" y="417"/>
                    <a:pt x="402" y="457"/>
                  </a:cubicBezTo>
                  <a:cubicBezTo>
                    <a:pt x="453" y="529"/>
                    <a:pt x="493" y="583"/>
                    <a:pt x="536" y="649"/>
                  </a:cubicBezTo>
                  <a:cubicBezTo>
                    <a:pt x="556" y="635"/>
                    <a:pt x="578" y="626"/>
                    <a:pt x="592" y="601"/>
                  </a:cubicBezTo>
                  <a:cubicBezTo>
                    <a:pt x="594" y="598"/>
                    <a:pt x="547" y="536"/>
                    <a:pt x="522" y="501"/>
                  </a:cubicBezTo>
                  <a:cubicBezTo>
                    <a:pt x="498" y="476"/>
                    <a:pt x="453" y="427"/>
                    <a:pt x="449" y="427"/>
                  </a:cubicBezTo>
                  <a:cubicBezTo>
                    <a:pt x="449" y="427"/>
                    <a:pt x="449" y="427"/>
                    <a:pt x="449" y="427"/>
                  </a:cubicBezTo>
                  <a:cubicBezTo>
                    <a:pt x="448" y="428"/>
                    <a:pt x="447" y="429"/>
                    <a:pt x="445" y="429"/>
                  </a:cubicBezTo>
                  <a:cubicBezTo>
                    <a:pt x="416" y="429"/>
                    <a:pt x="263" y="209"/>
                    <a:pt x="124" y="81"/>
                  </a:cubicBezTo>
                  <a:cubicBezTo>
                    <a:pt x="54" y="30"/>
                    <a:pt x="16" y="0"/>
                    <a:pt x="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47"/>
            <p:cNvSpPr/>
            <p:nvPr/>
          </p:nvSpPr>
          <p:spPr>
            <a:xfrm>
              <a:off x="2520000" y="4175300"/>
              <a:ext cx="13300" cy="3875"/>
            </a:xfrm>
            <a:custGeom>
              <a:rect b="b" l="l" r="r" t="t"/>
              <a:pathLst>
                <a:path extrusionOk="0" h="155" w="532">
                  <a:moveTo>
                    <a:pt x="24" y="0"/>
                  </a:moveTo>
                  <a:cubicBezTo>
                    <a:pt x="8" y="0"/>
                    <a:pt x="1" y="1"/>
                    <a:pt x="12" y="6"/>
                  </a:cubicBezTo>
                  <a:cubicBezTo>
                    <a:pt x="62" y="26"/>
                    <a:pt x="260" y="70"/>
                    <a:pt x="186" y="70"/>
                  </a:cubicBezTo>
                  <a:cubicBezTo>
                    <a:pt x="178" y="70"/>
                    <a:pt x="166" y="69"/>
                    <a:pt x="150" y="68"/>
                  </a:cubicBezTo>
                  <a:cubicBezTo>
                    <a:pt x="117" y="65"/>
                    <a:pt x="95" y="64"/>
                    <a:pt x="83" y="64"/>
                  </a:cubicBezTo>
                  <a:cubicBezTo>
                    <a:pt x="49" y="64"/>
                    <a:pt x="91" y="74"/>
                    <a:pt x="168" y="91"/>
                  </a:cubicBezTo>
                  <a:cubicBezTo>
                    <a:pt x="255" y="112"/>
                    <a:pt x="352" y="134"/>
                    <a:pt x="445" y="155"/>
                  </a:cubicBezTo>
                  <a:cubicBezTo>
                    <a:pt x="471" y="150"/>
                    <a:pt x="531" y="153"/>
                    <a:pt x="520" y="144"/>
                  </a:cubicBezTo>
                  <a:cubicBezTo>
                    <a:pt x="487" y="119"/>
                    <a:pt x="421" y="89"/>
                    <a:pt x="350" y="56"/>
                  </a:cubicBezTo>
                  <a:cubicBezTo>
                    <a:pt x="334" y="53"/>
                    <a:pt x="242" y="33"/>
                    <a:pt x="109" y="3"/>
                  </a:cubicBezTo>
                  <a:cubicBezTo>
                    <a:pt x="88" y="3"/>
                    <a:pt x="47" y="0"/>
                    <a:pt x="2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47"/>
            <p:cNvSpPr/>
            <p:nvPr/>
          </p:nvSpPr>
          <p:spPr>
            <a:xfrm>
              <a:off x="2325075" y="4108375"/>
              <a:ext cx="22150" cy="4500"/>
            </a:xfrm>
            <a:custGeom>
              <a:rect b="b" l="l" r="r" t="t"/>
              <a:pathLst>
                <a:path extrusionOk="0" h="180" w="886">
                  <a:moveTo>
                    <a:pt x="26" y="1"/>
                  </a:moveTo>
                  <a:cubicBezTo>
                    <a:pt x="0" y="1"/>
                    <a:pt x="39" y="16"/>
                    <a:pt x="57" y="23"/>
                  </a:cubicBezTo>
                  <a:cubicBezTo>
                    <a:pt x="110" y="45"/>
                    <a:pt x="241" y="81"/>
                    <a:pt x="356" y="116"/>
                  </a:cubicBezTo>
                  <a:cubicBezTo>
                    <a:pt x="499" y="132"/>
                    <a:pt x="764" y="180"/>
                    <a:pt x="845" y="180"/>
                  </a:cubicBezTo>
                  <a:cubicBezTo>
                    <a:pt x="865" y="180"/>
                    <a:pt x="874" y="177"/>
                    <a:pt x="868" y="170"/>
                  </a:cubicBezTo>
                  <a:cubicBezTo>
                    <a:pt x="856" y="157"/>
                    <a:pt x="885" y="148"/>
                    <a:pt x="622" y="110"/>
                  </a:cubicBezTo>
                  <a:cubicBezTo>
                    <a:pt x="541" y="98"/>
                    <a:pt x="370" y="61"/>
                    <a:pt x="251" y="39"/>
                  </a:cubicBezTo>
                  <a:cubicBezTo>
                    <a:pt x="108" y="10"/>
                    <a:pt x="47" y="1"/>
                    <a:pt x="2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47"/>
            <p:cNvSpPr/>
            <p:nvPr/>
          </p:nvSpPr>
          <p:spPr>
            <a:xfrm>
              <a:off x="2408350" y="4292650"/>
              <a:ext cx="20975" cy="14625"/>
            </a:xfrm>
            <a:custGeom>
              <a:rect b="b" l="l" r="r" t="t"/>
              <a:pathLst>
                <a:path extrusionOk="0" h="585" w="839">
                  <a:moveTo>
                    <a:pt x="838" y="1"/>
                  </a:moveTo>
                  <a:lnTo>
                    <a:pt x="662" y="116"/>
                  </a:lnTo>
                  <a:cubicBezTo>
                    <a:pt x="521" y="219"/>
                    <a:pt x="338" y="363"/>
                    <a:pt x="306" y="363"/>
                  </a:cubicBezTo>
                  <a:cubicBezTo>
                    <a:pt x="305" y="363"/>
                    <a:pt x="303" y="362"/>
                    <a:pt x="303" y="361"/>
                  </a:cubicBezTo>
                  <a:cubicBezTo>
                    <a:pt x="303" y="361"/>
                    <a:pt x="139" y="472"/>
                    <a:pt x="51" y="531"/>
                  </a:cubicBezTo>
                  <a:cubicBezTo>
                    <a:pt x="41" y="547"/>
                    <a:pt x="1" y="585"/>
                    <a:pt x="11" y="585"/>
                  </a:cubicBezTo>
                  <a:cubicBezTo>
                    <a:pt x="12" y="585"/>
                    <a:pt x="16" y="584"/>
                    <a:pt x="22" y="581"/>
                  </a:cubicBezTo>
                  <a:cubicBezTo>
                    <a:pt x="105" y="536"/>
                    <a:pt x="233" y="459"/>
                    <a:pt x="344" y="394"/>
                  </a:cubicBezTo>
                  <a:cubicBezTo>
                    <a:pt x="450" y="331"/>
                    <a:pt x="567" y="242"/>
                    <a:pt x="673" y="150"/>
                  </a:cubicBezTo>
                  <a:cubicBezTo>
                    <a:pt x="735" y="94"/>
                    <a:pt x="784" y="50"/>
                    <a:pt x="83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47"/>
            <p:cNvSpPr/>
            <p:nvPr/>
          </p:nvSpPr>
          <p:spPr>
            <a:xfrm>
              <a:off x="2344200" y="4508100"/>
              <a:ext cx="14350" cy="8225"/>
            </a:xfrm>
            <a:custGeom>
              <a:rect b="b" l="l" r="r" t="t"/>
              <a:pathLst>
                <a:path extrusionOk="0" h="329" w="574">
                  <a:moveTo>
                    <a:pt x="569" y="1"/>
                  </a:moveTo>
                  <a:cubicBezTo>
                    <a:pt x="542" y="1"/>
                    <a:pt x="311" y="121"/>
                    <a:pt x="85" y="253"/>
                  </a:cubicBezTo>
                  <a:cubicBezTo>
                    <a:pt x="67" y="268"/>
                    <a:pt x="38" y="291"/>
                    <a:pt x="19" y="306"/>
                  </a:cubicBezTo>
                  <a:cubicBezTo>
                    <a:pt x="2" y="322"/>
                    <a:pt x="1" y="328"/>
                    <a:pt x="10" y="328"/>
                  </a:cubicBezTo>
                  <a:cubicBezTo>
                    <a:pt x="42" y="328"/>
                    <a:pt x="204" y="249"/>
                    <a:pt x="237" y="249"/>
                  </a:cubicBezTo>
                  <a:cubicBezTo>
                    <a:pt x="238" y="247"/>
                    <a:pt x="388" y="157"/>
                    <a:pt x="401" y="150"/>
                  </a:cubicBezTo>
                  <a:cubicBezTo>
                    <a:pt x="469" y="97"/>
                    <a:pt x="528" y="47"/>
                    <a:pt x="566" y="10"/>
                  </a:cubicBezTo>
                  <a:cubicBezTo>
                    <a:pt x="573" y="4"/>
                    <a:pt x="574" y="1"/>
                    <a:pt x="5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47"/>
            <p:cNvSpPr/>
            <p:nvPr/>
          </p:nvSpPr>
          <p:spPr>
            <a:xfrm>
              <a:off x="2398200" y="4108475"/>
              <a:ext cx="19425" cy="3950"/>
            </a:xfrm>
            <a:custGeom>
              <a:rect b="b" l="l" r="r" t="t"/>
              <a:pathLst>
                <a:path extrusionOk="0" h="158" w="777">
                  <a:moveTo>
                    <a:pt x="19" y="0"/>
                  </a:moveTo>
                  <a:cubicBezTo>
                    <a:pt x="5" y="0"/>
                    <a:pt x="1" y="2"/>
                    <a:pt x="8" y="6"/>
                  </a:cubicBezTo>
                  <a:cubicBezTo>
                    <a:pt x="23" y="13"/>
                    <a:pt x="92" y="35"/>
                    <a:pt x="148" y="52"/>
                  </a:cubicBezTo>
                  <a:cubicBezTo>
                    <a:pt x="205" y="66"/>
                    <a:pt x="322" y="94"/>
                    <a:pt x="339" y="97"/>
                  </a:cubicBezTo>
                  <a:cubicBezTo>
                    <a:pt x="469" y="113"/>
                    <a:pt x="459" y="88"/>
                    <a:pt x="769" y="157"/>
                  </a:cubicBezTo>
                  <a:lnTo>
                    <a:pt x="776" y="129"/>
                  </a:lnTo>
                  <a:cubicBezTo>
                    <a:pt x="742" y="122"/>
                    <a:pt x="704" y="112"/>
                    <a:pt x="673" y="104"/>
                  </a:cubicBezTo>
                  <a:cubicBezTo>
                    <a:pt x="464" y="57"/>
                    <a:pt x="95" y="0"/>
                    <a:pt x="1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47"/>
            <p:cNvSpPr/>
            <p:nvPr/>
          </p:nvSpPr>
          <p:spPr>
            <a:xfrm>
              <a:off x="2222700" y="4073675"/>
              <a:ext cx="27050" cy="2400"/>
            </a:xfrm>
            <a:custGeom>
              <a:rect b="b" l="l" r="r" t="t"/>
              <a:pathLst>
                <a:path extrusionOk="0" h="96" w="1082">
                  <a:moveTo>
                    <a:pt x="189" y="0"/>
                  </a:moveTo>
                  <a:cubicBezTo>
                    <a:pt x="133" y="3"/>
                    <a:pt x="89" y="6"/>
                    <a:pt x="0" y="11"/>
                  </a:cubicBezTo>
                  <a:cubicBezTo>
                    <a:pt x="302" y="25"/>
                    <a:pt x="596" y="61"/>
                    <a:pt x="896" y="89"/>
                  </a:cubicBezTo>
                  <a:cubicBezTo>
                    <a:pt x="918" y="90"/>
                    <a:pt x="980" y="94"/>
                    <a:pt x="996" y="96"/>
                  </a:cubicBezTo>
                  <a:cubicBezTo>
                    <a:pt x="1030" y="96"/>
                    <a:pt x="1082" y="94"/>
                    <a:pt x="1065" y="91"/>
                  </a:cubicBezTo>
                  <a:cubicBezTo>
                    <a:pt x="855" y="55"/>
                    <a:pt x="633" y="30"/>
                    <a:pt x="402" y="2"/>
                  </a:cubicBezTo>
                  <a:cubicBezTo>
                    <a:pt x="390" y="2"/>
                    <a:pt x="259" y="0"/>
                    <a:pt x="18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47"/>
            <p:cNvSpPr/>
            <p:nvPr/>
          </p:nvSpPr>
          <p:spPr>
            <a:xfrm>
              <a:off x="2948475" y="4403975"/>
              <a:ext cx="15975" cy="2725"/>
            </a:xfrm>
            <a:custGeom>
              <a:rect b="b" l="l" r="r" t="t"/>
              <a:pathLst>
                <a:path extrusionOk="0" h="109" w="639">
                  <a:moveTo>
                    <a:pt x="611" y="0"/>
                  </a:moveTo>
                  <a:cubicBezTo>
                    <a:pt x="548" y="0"/>
                    <a:pt x="357" y="26"/>
                    <a:pt x="223" y="43"/>
                  </a:cubicBezTo>
                  <a:lnTo>
                    <a:pt x="19" y="75"/>
                  </a:lnTo>
                  <a:cubicBezTo>
                    <a:pt x="14" y="90"/>
                    <a:pt x="1" y="108"/>
                    <a:pt x="121" y="108"/>
                  </a:cubicBezTo>
                  <a:cubicBezTo>
                    <a:pt x="165" y="108"/>
                    <a:pt x="226" y="106"/>
                    <a:pt x="313" y="100"/>
                  </a:cubicBezTo>
                  <a:cubicBezTo>
                    <a:pt x="419" y="69"/>
                    <a:pt x="568" y="35"/>
                    <a:pt x="620" y="12"/>
                  </a:cubicBezTo>
                  <a:cubicBezTo>
                    <a:pt x="639" y="4"/>
                    <a:pt x="633" y="0"/>
                    <a:pt x="6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47"/>
            <p:cNvSpPr/>
            <p:nvPr/>
          </p:nvSpPr>
          <p:spPr>
            <a:xfrm>
              <a:off x="3005325" y="4421900"/>
              <a:ext cx="27375" cy="8600"/>
            </a:xfrm>
            <a:custGeom>
              <a:rect b="b" l="l" r="r" t="t"/>
              <a:pathLst>
                <a:path extrusionOk="0" h="344" w="1095">
                  <a:moveTo>
                    <a:pt x="1095" y="1"/>
                  </a:moveTo>
                  <a:cubicBezTo>
                    <a:pt x="976" y="45"/>
                    <a:pt x="831" y="82"/>
                    <a:pt x="734" y="111"/>
                  </a:cubicBezTo>
                  <a:cubicBezTo>
                    <a:pt x="524" y="180"/>
                    <a:pt x="328" y="242"/>
                    <a:pt x="143" y="292"/>
                  </a:cubicBezTo>
                  <a:cubicBezTo>
                    <a:pt x="77" y="311"/>
                    <a:pt x="58" y="323"/>
                    <a:pt x="3" y="343"/>
                  </a:cubicBezTo>
                  <a:lnTo>
                    <a:pt x="3" y="343"/>
                  </a:lnTo>
                  <a:cubicBezTo>
                    <a:pt x="117" y="320"/>
                    <a:pt x="230" y="296"/>
                    <a:pt x="284" y="286"/>
                  </a:cubicBezTo>
                  <a:cubicBezTo>
                    <a:pt x="522" y="223"/>
                    <a:pt x="752" y="139"/>
                    <a:pt x="958" y="71"/>
                  </a:cubicBezTo>
                  <a:cubicBezTo>
                    <a:pt x="1039" y="39"/>
                    <a:pt x="1052" y="24"/>
                    <a:pt x="1095" y="1"/>
                  </a:cubicBezTo>
                  <a:close/>
                  <a:moveTo>
                    <a:pt x="3" y="343"/>
                  </a:moveTo>
                  <a:cubicBezTo>
                    <a:pt x="2" y="343"/>
                    <a:pt x="1" y="343"/>
                    <a:pt x="0" y="344"/>
                  </a:cubicBezTo>
                  <a:lnTo>
                    <a:pt x="2" y="344"/>
                  </a:lnTo>
                  <a:cubicBezTo>
                    <a:pt x="2" y="343"/>
                    <a:pt x="3" y="343"/>
                    <a:pt x="3" y="343"/>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47"/>
            <p:cNvSpPr/>
            <p:nvPr/>
          </p:nvSpPr>
          <p:spPr>
            <a:xfrm>
              <a:off x="3056525" y="4238550"/>
              <a:ext cx="18600" cy="15775"/>
            </a:xfrm>
            <a:custGeom>
              <a:rect b="b" l="l" r="r" t="t"/>
              <a:pathLst>
                <a:path extrusionOk="0" h="631" w="744">
                  <a:moveTo>
                    <a:pt x="37" y="1"/>
                  </a:moveTo>
                  <a:cubicBezTo>
                    <a:pt x="28" y="11"/>
                    <a:pt x="0" y="1"/>
                    <a:pt x="28" y="27"/>
                  </a:cubicBezTo>
                  <a:cubicBezTo>
                    <a:pt x="47" y="49"/>
                    <a:pt x="125" y="117"/>
                    <a:pt x="191" y="173"/>
                  </a:cubicBezTo>
                  <a:cubicBezTo>
                    <a:pt x="228" y="204"/>
                    <a:pt x="337" y="288"/>
                    <a:pt x="341" y="289"/>
                  </a:cubicBezTo>
                  <a:cubicBezTo>
                    <a:pt x="380" y="289"/>
                    <a:pt x="512" y="398"/>
                    <a:pt x="736" y="630"/>
                  </a:cubicBezTo>
                  <a:cubicBezTo>
                    <a:pt x="722" y="605"/>
                    <a:pt x="743" y="611"/>
                    <a:pt x="690" y="550"/>
                  </a:cubicBezTo>
                  <a:cubicBezTo>
                    <a:pt x="558" y="383"/>
                    <a:pt x="315" y="232"/>
                    <a:pt x="150" y="70"/>
                  </a:cubicBezTo>
                  <a:cubicBezTo>
                    <a:pt x="99" y="39"/>
                    <a:pt x="49" y="8"/>
                    <a:pt x="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47"/>
            <p:cNvSpPr/>
            <p:nvPr/>
          </p:nvSpPr>
          <p:spPr>
            <a:xfrm>
              <a:off x="2754900" y="4420725"/>
              <a:ext cx="21375" cy="1375"/>
            </a:xfrm>
            <a:custGeom>
              <a:rect b="b" l="l" r="r" t="t"/>
              <a:pathLst>
                <a:path extrusionOk="0" h="55" w="855">
                  <a:moveTo>
                    <a:pt x="446" y="1"/>
                  </a:moveTo>
                  <a:cubicBezTo>
                    <a:pt x="202" y="1"/>
                    <a:pt x="0" y="12"/>
                    <a:pt x="11" y="29"/>
                  </a:cubicBezTo>
                  <a:cubicBezTo>
                    <a:pt x="14" y="32"/>
                    <a:pt x="94" y="42"/>
                    <a:pt x="145" y="46"/>
                  </a:cubicBezTo>
                  <a:cubicBezTo>
                    <a:pt x="243" y="52"/>
                    <a:pt x="307" y="55"/>
                    <a:pt x="352" y="55"/>
                  </a:cubicBezTo>
                  <a:cubicBezTo>
                    <a:pt x="483" y="55"/>
                    <a:pt x="447" y="36"/>
                    <a:pt x="592" y="36"/>
                  </a:cubicBezTo>
                  <a:cubicBezTo>
                    <a:pt x="606" y="36"/>
                    <a:pt x="622" y="36"/>
                    <a:pt x="639" y="36"/>
                  </a:cubicBezTo>
                  <a:cubicBezTo>
                    <a:pt x="655" y="37"/>
                    <a:pt x="670" y="37"/>
                    <a:pt x="684" y="37"/>
                  </a:cubicBezTo>
                  <a:cubicBezTo>
                    <a:pt x="758" y="37"/>
                    <a:pt x="811" y="31"/>
                    <a:pt x="840" y="26"/>
                  </a:cubicBezTo>
                  <a:cubicBezTo>
                    <a:pt x="854" y="23"/>
                    <a:pt x="744" y="11"/>
                    <a:pt x="706" y="5"/>
                  </a:cubicBezTo>
                  <a:cubicBezTo>
                    <a:pt x="619" y="2"/>
                    <a:pt x="530" y="1"/>
                    <a:pt x="44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47"/>
            <p:cNvSpPr/>
            <p:nvPr/>
          </p:nvSpPr>
          <p:spPr>
            <a:xfrm>
              <a:off x="2737925" y="4429150"/>
              <a:ext cx="22025" cy="3000"/>
            </a:xfrm>
            <a:custGeom>
              <a:rect b="b" l="l" r="r" t="t"/>
              <a:pathLst>
                <a:path extrusionOk="0" h="120" w="881">
                  <a:moveTo>
                    <a:pt x="30" y="1"/>
                  </a:moveTo>
                  <a:cubicBezTo>
                    <a:pt x="22" y="5"/>
                    <a:pt x="0" y="8"/>
                    <a:pt x="27" y="14"/>
                  </a:cubicBezTo>
                  <a:cubicBezTo>
                    <a:pt x="164" y="43"/>
                    <a:pt x="303" y="67"/>
                    <a:pt x="467" y="95"/>
                  </a:cubicBezTo>
                  <a:cubicBezTo>
                    <a:pt x="509" y="102"/>
                    <a:pt x="655" y="114"/>
                    <a:pt x="730" y="118"/>
                  </a:cubicBezTo>
                  <a:cubicBezTo>
                    <a:pt x="744" y="119"/>
                    <a:pt x="758" y="119"/>
                    <a:pt x="772" y="119"/>
                  </a:cubicBezTo>
                  <a:cubicBezTo>
                    <a:pt x="820" y="119"/>
                    <a:pt x="862" y="116"/>
                    <a:pt x="864" y="111"/>
                  </a:cubicBezTo>
                  <a:cubicBezTo>
                    <a:pt x="880" y="90"/>
                    <a:pt x="542" y="42"/>
                    <a:pt x="128" y="8"/>
                  </a:cubicBezTo>
                  <a:cubicBezTo>
                    <a:pt x="93" y="5"/>
                    <a:pt x="30" y="1"/>
                    <a:pt x="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47"/>
            <p:cNvSpPr/>
            <p:nvPr/>
          </p:nvSpPr>
          <p:spPr>
            <a:xfrm>
              <a:off x="2483550" y="4299475"/>
              <a:ext cx="15350" cy="13075"/>
            </a:xfrm>
            <a:custGeom>
              <a:rect b="b" l="l" r="r" t="t"/>
              <a:pathLst>
                <a:path extrusionOk="0" h="523" w="614">
                  <a:moveTo>
                    <a:pt x="614" y="0"/>
                  </a:moveTo>
                  <a:lnTo>
                    <a:pt x="614" y="0"/>
                  </a:lnTo>
                  <a:cubicBezTo>
                    <a:pt x="527" y="65"/>
                    <a:pt x="352" y="191"/>
                    <a:pt x="292" y="244"/>
                  </a:cubicBezTo>
                  <a:cubicBezTo>
                    <a:pt x="162" y="359"/>
                    <a:pt x="52" y="462"/>
                    <a:pt x="6" y="515"/>
                  </a:cubicBezTo>
                  <a:cubicBezTo>
                    <a:pt x="2" y="520"/>
                    <a:pt x="1" y="523"/>
                    <a:pt x="3" y="523"/>
                  </a:cubicBezTo>
                  <a:cubicBezTo>
                    <a:pt x="14" y="523"/>
                    <a:pt x="94" y="470"/>
                    <a:pt x="149" y="436"/>
                  </a:cubicBezTo>
                  <a:cubicBezTo>
                    <a:pt x="169" y="422"/>
                    <a:pt x="299" y="321"/>
                    <a:pt x="311" y="308"/>
                  </a:cubicBezTo>
                  <a:cubicBezTo>
                    <a:pt x="412" y="206"/>
                    <a:pt x="500" y="115"/>
                    <a:pt x="61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47"/>
            <p:cNvSpPr/>
            <p:nvPr/>
          </p:nvSpPr>
          <p:spPr>
            <a:xfrm>
              <a:off x="2210375" y="4290700"/>
              <a:ext cx="22050" cy="3575"/>
            </a:xfrm>
            <a:custGeom>
              <a:rect b="b" l="l" r="r" t="t"/>
              <a:pathLst>
                <a:path extrusionOk="0" h="143" w="882">
                  <a:moveTo>
                    <a:pt x="0" y="1"/>
                  </a:moveTo>
                  <a:lnTo>
                    <a:pt x="0" y="2"/>
                  </a:lnTo>
                  <a:cubicBezTo>
                    <a:pt x="137" y="29"/>
                    <a:pt x="274" y="55"/>
                    <a:pt x="437" y="88"/>
                  </a:cubicBezTo>
                  <a:cubicBezTo>
                    <a:pt x="526" y="102"/>
                    <a:pt x="667" y="125"/>
                    <a:pt x="783" y="142"/>
                  </a:cubicBezTo>
                  <a:cubicBezTo>
                    <a:pt x="817" y="139"/>
                    <a:pt x="882" y="139"/>
                    <a:pt x="880" y="130"/>
                  </a:cubicBezTo>
                  <a:cubicBezTo>
                    <a:pt x="879" y="125"/>
                    <a:pt x="742" y="97"/>
                    <a:pt x="583" y="70"/>
                  </a:cubicBezTo>
                  <a:cubicBezTo>
                    <a:pt x="424" y="42"/>
                    <a:pt x="243" y="16"/>
                    <a:pt x="152" y="7"/>
                  </a:cubicBezTo>
                  <a:cubicBezTo>
                    <a:pt x="103" y="1"/>
                    <a:pt x="77" y="4"/>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47"/>
            <p:cNvSpPr/>
            <p:nvPr/>
          </p:nvSpPr>
          <p:spPr>
            <a:xfrm>
              <a:off x="3056800" y="4148225"/>
              <a:ext cx="17800" cy="7275"/>
            </a:xfrm>
            <a:custGeom>
              <a:rect b="b" l="l" r="r" t="t"/>
              <a:pathLst>
                <a:path extrusionOk="0" h="291" w="712">
                  <a:moveTo>
                    <a:pt x="686" y="0"/>
                  </a:moveTo>
                  <a:cubicBezTo>
                    <a:pt x="679" y="5"/>
                    <a:pt x="455" y="98"/>
                    <a:pt x="333" y="149"/>
                  </a:cubicBezTo>
                  <a:cubicBezTo>
                    <a:pt x="1" y="290"/>
                    <a:pt x="176" y="234"/>
                    <a:pt x="119" y="274"/>
                  </a:cubicBezTo>
                  <a:cubicBezTo>
                    <a:pt x="147" y="268"/>
                    <a:pt x="194" y="258"/>
                    <a:pt x="238" y="248"/>
                  </a:cubicBezTo>
                  <a:cubicBezTo>
                    <a:pt x="375" y="186"/>
                    <a:pt x="572" y="99"/>
                    <a:pt x="632" y="67"/>
                  </a:cubicBezTo>
                  <a:cubicBezTo>
                    <a:pt x="711" y="18"/>
                    <a:pt x="703" y="6"/>
                    <a:pt x="68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47"/>
            <p:cNvSpPr/>
            <p:nvPr/>
          </p:nvSpPr>
          <p:spPr>
            <a:xfrm>
              <a:off x="2535325" y="4221925"/>
              <a:ext cx="15100" cy="13475"/>
            </a:xfrm>
            <a:custGeom>
              <a:rect b="b" l="l" r="r" t="t"/>
              <a:pathLst>
                <a:path extrusionOk="0" h="539" w="604">
                  <a:moveTo>
                    <a:pt x="604" y="2"/>
                  </a:moveTo>
                  <a:cubicBezTo>
                    <a:pt x="585" y="8"/>
                    <a:pt x="579" y="1"/>
                    <a:pt x="529" y="38"/>
                  </a:cubicBezTo>
                  <a:cubicBezTo>
                    <a:pt x="474" y="80"/>
                    <a:pt x="377" y="157"/>
                    <a:pt x="267" y="245"/>
                  </a:cubicBezTo>
                  <a:cubicBezTo>
                    <a:pt x="164" y="358"/>
                    <a:pt x="74" y="455"/>
                    <a:pt x="7" y="529"/>
                  </a:cubicBezTo>
                  <a:cubicBezTo>
                    <a:pt x="1" y="536"/>
                    <a:pt x="0" y="539"/>
                    <a:pt x="3" y="539"/>
                  </a:cubicBezTo>
                  <a:cubicBezTo>
                    <a:pt x="11" y="539"/>
                    <a:pt x="41" y="520"/>
                    <a:pt x="74" y="494"/>
                  </a:cubicBezTo>
                  <a:cubicBezTo>
                    <a:pt x="117" y="460"/>
                    <a:pt x="226" y="361"/>
                    <a:pt x="279" y="311"/>
                  </a:cubicBezTo>
                  <a:cubicBezTo>
                    <a:pt x="367" y="227"/>
                    <a:pt x="263" y="273"/>
                    <a:pt x="554" y="52"/>
                  </a:cubicBezTo>
                  <a:lnTo>
                    <a:pt x="604" y="2"/>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47"/>
            <p:cNvSpPr/>
            <p:nvPr/>
          </p:nvSpPr>
          <p:spPr>
            <a:xfrm>
              <a:off x="2214025" y="4489825"/>
              <a:ext cx="14550" cy="4875"/>
            </a:xfrm>
            <a:custGeom>
              <a:rect b="b" l="l" r="r" t="t"/>
              <a:pathLst>
                <a:path extrusionOk="0" h="195" w="582">
                  <a:moveTo>
                    <a:pt x="419" y="1"/>
                  </a:moveTo>
                  <a:cubicBezTo>
                    <a:pt x="403" y="1"/>
                    <a:pt x="346" y="18"/>
                    <a:pt x="187" y="78"/>
                  </a:cubicBezTo>
                  <a:cubicBezTo>
                    <a:pt x="1" y="150"/>
                    <a:pt x="12" y="159"/>
                    <a:pt x="39" y="159"/>
                  </a:cubicBezTo>
                  <a:cubicBezTo>
                    <a:pt x="47" y="159"/>
                    <a:pt x="58" y="158"/>
                    <a:pt x="64" y="158"/>
                  </a:cubicBezTo>
                  <a:cubicBezTo>
                    <a:pt x="66" y="158"/>
                    <a:pt x="68" y="158"/>
                    <a:pt x="69" y="159"/>
                  </a:cubicBezTo>
                  <a:cubicBezTo>
                    <a:pt x="76" y="167"/>
                    <a:pt x="28" y="195"/>
                    <a:pt x="45" y="195"/>
                  </a:cubicBezTo>
                  <a:cubicBezTo>
                    <a:pt x="59" y="195"/>
                    <a:pt x="118" y="176"/>
                    <a:pt x="288" y="112"/>
                  </a:cubicBezTo>
                  <a:cubicBezTo>
                    <a:pt x="581" y="1"/>
                    <a:pt x="358" y="63"/>
                    <a:pt x="422" y="28"/>
                  </a:cubicBezTo>
                  <a:lnTo>
                    <a:pt x="422" y="28"/>
                  </a:lnTo>
                  <a:cubicBezTo>
                    <a:pt x="419" y="28"/>
                    <a:pt x="417" y="28"/>
                    <a:pt x="415" y="28"/>
                  </a:cubicBezTo>
                  <a:cubicBezTo>
                    <a:pt x="393" y="28"/>
                    <a:pt x="439" y="1"/>
                    <a:pt x="41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47"/>
            <p:cNvSpPr/>
            <p:nvPr/>
          </p:nvSpPr>
          <p:spPr>
            <a:xfrm>
              <a:off x="2699750" y="4532500"/>
              <a:ext cx="20875" cy="4350"/>
            </a:xfrm>
            <a:custGeom>
              <a:rect b="b" l="l" r="r" t="t"/>
              <a:pathLst>
                <a:path extrusionOk="0" h="174" w="835">
                  <a:moveTo>
                    <a:pt x="18" y="1"/>
                  </a:moveTo>
                  <a:cubicBezTo>
                    <a:pt x="0" y="1"/>
                    <a:pt x="38" y="16"/>
                    <a:pt x="78" y="26"/>
                  </a:cubicBezTo>
                  <a:cubicBezTo>
                    <a:pt x="249" y="67"/>
                    <a:pt x="500" y="119"/>
                    <a:pt x="424" y="124"/>
                  </a:cubicBezTo>
                  <a:cubicBezTo>
                    <a:pt x="428" y="124"/>
                    <a:pt x="511" y="147"/>
                    <a:pt x="556" y="157"/>
                  </a:cubicBezTo>
                  <a:cubicBezTo>
                    <a:pt x="639" y="163"/>
                    <a:pt x="741" y="174"/>
                    <a:pt x="798" y="174"/>
                  </a:cubicBezTo>
                  <a:cubicBezTo>
                    <a:pt x="807" y="174"/>
                    <a:pt x="815" y="174"/>
                    <a:pt x="821" y="173"/>
                  </a:cubicBezTo>
                  <a:cubicBezTo>
                    <a:pt x="834" y="172"/>
                    <a:pt x="622" y="120"/>
                    <a:pt x="580" y="108"/>
                  </a:cubicBezTo>
                  <a:cubicBezTo>
                    <a:pt x="375" y="64"/>
                    <a:pt x="263" y="41"/>
                    <a:pt x="175" y="21"/>
                  </a:cubicBezTo>
                  <a:cubicBezTo>
                    <a:pt x="106" y="8"/>
                    <a:pt x="47" y="2"/>
                    <a:pt x="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47"/>
            <p:cNvSpPr/>
            <p:nvPr/>
          </p:nvSpPr>
          <p:spPr>
            <a:xfrm>
              <a:off x="2483250" y="4233125"/>
              <a:ext cx="12950" cy="11075"/>
            </a:xfrm>
            <a:custGeom>
              <a:rect b="b" l="l" r="r" t="t"/>
              <a:pathLst>
                <a:path extrusionOk="0" h="443" w="518">
                  <a:moveTo>
                    <a:pt x="516" y="0"/>
                  </a:moveTo>
                  <a:cubicBezTo>
                    <a:pt x="509" y="0"/>
                    <a:pt x="460" y="34"/>
                    <a:pt x="439" y="46"/>
                  </a:cubicBezTo>
                  <a:cubicBezTo>
                    <a:pt x="402" y="79"/>
                    <a:pt x="371" y="110"/>
                    <a:pt x="330" y="149"/>
                  </a:cubicBezTo>
                  <a:cubicBezTo>
                    <a:pt x="158" y="303"/>
                    <a:pt x="0" y="443"/>
                    <a:pt x="26" y="443"/>
                  </a:cubicBezTo>
                  <a:cubicBezTo>
                    <a:pt x="30" y="443"/>
                    <a:pt x="39" y="440"/>
                    <a:pt x="52" y="433"/>
                  </a:cubicBezTo>
                  <a:cubicBezTo>
                    <a:pt x="86" y="415"/>
                    <a:pt x="92" y="421"/>
                    <a:pt x="140" y="409"/>
                  </a:cubicBezTo>
                  <a:cubicBezTo>
                    <a:pt x="312" y="224"/>
                    <a:pt x="421" y="106"/>
                    <a:pt x="512" y="6"/>
                  </a:cubicBezTo>
                  <a:cubicBezTo>
                    <a:pt x="516" y="2"/>
                    <a:pt x="517" y="0"/>
                    <a:pt x="5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47"/>
            <p:cNvSpPr/>
            <p:nvPr/>
          </p:nvSpPr>
          <p:spPr>
            <a:xfrm>
              <a:off x="2178650" y="4291150"/>
              <a:ext cx="21825" cy="2900"/>
            </a:xfrm>
            <a:custGeom>
              <a:rect b="b" l="l" r="r" t="t"/>
              <a:pathLst>
                <a:path extrusionOk="0" h="116" w="873">
                  <a:moveTo>
                    <a:pt x="19" y="1"/>
                  </a:moveTo>
                  <a:cubicBezTo>
                    <a:pt x="1" y="1"/>
                    <a:pt x="76" y="16"/>
                    <a:pt x="107" y="24"/>
                  </a:cubicBezTo>
                  <a:cubicBezTo>
                    <a:pt x="476" y="34"/>
                    <a:pt x="541" y="77"/>
                    <a:pt x="865" y="115"/>
                  </a:cubicBezTo>
                  <a:cubicBezTo>
                    <a:pt x="865" y="105"/>
                    <a:pt x="872" y="95"/>
                    <a:pt x="866" y="83"/>
                  </a:cubicBezTo>
                  <a:cubicBezTo>
                    <a:pt x="850" y="59"/>
                    <a:pt x="791" y="46"/>
                    <a:pt x="435" y="23"/>
                  </a:cubicBezTo>
                  <a:cubicBezTo>
                    <a:pt x="292" y="14"/>
                    <a:pt x="142" y="2"/>
                    <a:pt x="22" y="1"/>
                  </a:cubicBezTo>
                  <a:cubicBezTo>
                    <a:pt x="21" y="1"/>
                    <a:pt x="20" y="1"/>
                    <a:pt x="1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47"/>
            <p:cNvSpPr/>
            <p:nvPr/>
          </p:nvSpPr>
          <p:spPr>
            <a:xfrm>
              <a:off x="2358000" y="4318925"/>
              <a:ext cx="16325" cy="4375"/>
            </a:xfrm>
            <a:custGeom>
              <a:rect b="b" l="l" r="r" t="t"/>
              <a:pathLst>
                <a:path extrusionOk="0" h="175" w="653">
                  <a:moveTo>
                    <a:pt x="1" y="0"/>
                  </a:moveTo>
                  <a:lnTo>
                    <a:pt x="1" y="0"/>
                  </a:lnTo>
                  <a:cubicBezTo>
                    <a:pt x="8" y="34"/>
                    <a:pt x="88" y="67"/>
                    <a:pt x="289" y="115"/>
                  </a:cubicBezTo>
                  <a:cubicBezTo>
                    <a:pt x="370" y="134"/>
                    <a:pt x="569" y="173"/>
                    <a:pt x="604" y="174"/>
                  </a:cubicBezTo>
                  <a:cubicBezTo>
                    <a:pt x="608" y="174"/>
                    <a:pt x="611" y="174"/>
                    <a:pt x="614" y="174"/>
                  </a:cubicBezTo>
                  <a:cubicBezTo>
                    <a:pt x="653" y="174"/>
                    <a:pt x="641" y="157"/>
                    <a:pt x="598" y="148"/>
                  </a:cubicBezTo>
                  <a:cubicBezTo>
                    <a:pt x="333" y="84"/>
                    <a:pt x="173" y="40"/>
                    <a:pt x="110" y="9"/>
                  </a:cubicBezTo>
                  <a:cubicBezTo>
                    <a:pt x="61" y="6"/>
                    <a:pt x="11" y="2"/>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47"/>
            <p:cNvSpPr/>
            <p:nvPr/>
          </p:nvSpPr>
          <p:spPr>
            <a:xfrm>
              <a:off x="2496450" y="4428200"/>
              <a:ext cx="18175" cy="13225"/>
            </a:xfrm>
            <a:custGeom>
              <a:rect b="b" l="l" r="r" t="t"/>
              <a:pathLst>
                <a:path extrusionOk="0" h="529" w="727">
                  <a:moveTo>
                    <a:pt x="714" y="0"/>
                  </a:moveTo>
                  <a:cubicBezTo>
                    <a:pt x="706" y="0"/>
                    <a:pt x="694" y="4"/>
                    <a:pt x="686" y="5"/>
                  </a:cubicBezTo>
                  <a:cubicBezTo>
                    <a:pt x="682" y="5"/>
                    <a:pt x="614" y="50"/>
                    <a:pt x="579" y="74"/>
                  </a:cubicBezTo>
                  <a:cubicBezTo>
                    <a:pt x="388" y="223"/>
                    <a:pt x="199" y="370"/>
                    <a:pt x="18" y="511"/>
                  </a:cubicBezTo>
                  <a:cubicBezTo>
                    <a:pt x="3" y="523"/>
                    <a:pt x="0" y="528"/>
                    <a:pt x="6" y="528"/>
                  </a:cubicBezTo>
                  <a:cubicBezTo>
                    <a:pt x="10" y="528"/>
                    <a:pt x="18" y="525"/>
                    <a:pt x="29" y="520"/>
                  </a:cubicBezTo>
                  <a:cubicBezTo>
                    <a:pt x="51" y="508"/>
                    <a:pt x="130" y="457"/>
                    <a:pt x="157" y="437"/>
                  </a:cubicBezTo>
                  <a:cubicBezTo>
                    <a:pt x="343" y="296"/>
                    <a:pt x="536" y="151"/>
                    <a:pt x="698" y="28"/>
                  </a:cubicBezTo>
                  <a:cubicBezTo>
                    <a:pt x="726" y="6"/>
                    <a:pt x="724" y="0"/>
                    <a:pt x="71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47"/>
            <p:cNvSpPr/>
            <p:nvPr/>
          </p:nvSpPr>
          <p:spPr>
            <a:xfrm>
              <a:off x="2385325" y="4310300"/>
              <a:ext cx="16750" cy="10600"/>
            </a:xfrm>
            <a:custGeom>
              <a:rect b="b" l="l" r="r" t="t"/>
              <a:pathLst>
                <a:path extrusionOk="0" h="424" w="670">
                  <a:moveTo>
                    <a:pt x="667" y="0"/>
                  </a:moveTo>
                  <a:cubicBezTo>
                    <a:pt x="666" y="0"/>
                    <a:pt x="666" y="0"/>
                    <a:pt x="665" y="1"/>
                  </a:cubicBezTo>
                  <a:cubicBezTo>
                    <a:pt x="547" y="67"/>
                    <a:pt x="428" y="135"/>
                    <a:pt x="291" y="212"/>
                  </a:cubicBezTo>
                  <a:cubicBezTo>
                    <a:pt x="248" y="239"/>
                    <a:pt x="128" y="320"/>
                    <a:pt x="70" y="359"/>
                  </a:cubicBezTo>
                  <a:cubicBezTo>
                    <a:pt x="13" y="400"/>
                    <a:pt x="4" y="415"/>
                    <a:pt x="1" y="420"/>
                  </a:cubicBezTo>
                  <a:cubicBezTo>
                    <a:pt x="0" y="423"/>
                    <a:pt x="1" y="424"/>
                    <a:pt x="3" y="424"/>
                  </a:cubicBezTo>
                  <a:cubicBezTo>
                    <a:pt x="38" y="424"/>
                    <a:pt x="462" y="162"/>
                    <a:pt x="609" y="51"/>
                  </a:cubicBezTo>
                  <a:cubicBezTo>
                    <a:pt x="637" y="30"/>
                    <a:pt x="669" y="0"/>
                    <a:pt x="6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47"/>
            <p:cNvSpPr/>
            <p:nvPr/>
          </p:nvSpPr>
          <p:spPr>
            <a:xfrm>
              <a:off x="2722725" y="4521750"/>
              <a:ext cx="17800" cy="3200"/>
            </a:xfrm>
            <a:custGeom>
              <a:rect b="b" l="l" r="r" t="t"/>
              <a:pathLst>
                <a:path extrusionOk="0" h="128" w="712">
                  <a:moveTo>
                    <a:pt x="32" y="1"/>
                  </a:moveTo>
                  <a:cubicBezTo>
                    <a:pt x="1" y="1"/>
                    <a:pt x="88" y="29"/>
                    <a:pt x="60" y="29"/>
                  </a:cubicBezTo>
                  <a:cubicBezTo>
                    <a:pt x="59" y="29"/>
                    <a:pt x="58" y="29"/>
                    <a:pt x="57" y="29"/>
                  </a:cubicBezTo>
                  <a:cubicBezTo>
                    <a:pt x="56" y="29"/>
                    <a:pt x="56" y="29"/>
                    <a:pt x="56" y="29"/>
                  </a:cubicBezTo>
                  <a:cubicBezTo>
                    <a:pt x="43" y="29"/>
                    <a:pt x="142" y="60"/>
                    <a:pt x="207" y="75"/>
                  </a:cubicBezTo>
                  <a:cubicBezTo>
                    <a:pt x="356" y="108"/>
                    <a:pt x="408" y="115"/>
                    <a:pt x="436" y="115"/>
                  </a:cubicBezTo>
                  <a:cubicBezTo>
                    <a:pt x="454" y="115"/>
                    <a:pt x="463" y="112"/>
                    <a:pt x="480" y="112"/>
                  </a:cubicBezTo>
                  <a:cubicBezTo>
                    <a:pt x="485" y="111"/>
                    <a:pt x="489" y="111"/>
                    <a:pt x="495" y="111"/>
                  </a:cubicBezTo>
                  <a:cubicBezTo>
                    <a:pt x="548" y="111"/>
                    <a:pt x="651" y="124"/>
                    <a:pt x="711" y="128"/>
                  </a:cubicBezTo>
                  <a:cubicBezTo>
                    <a:pt x="647" y="106"/>
                    <a:pt x="616" y="95"/>
                    <a:pt x="586" y="85"/>
                  </a:cubicBezTo>
                  <a:lnTo>
                    <a:pt x="469" y="70"/>
                  </a:lnTo>
                  <a:cubicBezTo>
                    <a:pt x="398" y="62"/>
                    <a:pt x="326" y="57"/>
                    <a:pt x="258" y="42"/>
                  </a:cubicBezTo>
                  <a:cubicBezTo>
                    <a:pt x="110" y="11"/>
                    <a:pt x="50" y="1"/>
                    <a:pt x="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47"/>
            <p:cNvSpPr/>
            <p:nvPr/>
          </p:nvSpPr>
          <p:spPr>
            <a:xfrm>
              <a:off x="2712100" y="4525925"/>
              <a:ext cx="16200" cy="5175"/>
            </a:xfrm>
            <a:custGeom>
              <a:rect b="b" l="l" r="r" t="t"/>
              <a:pathLst>
                <a:path extrusionOk="0" h="207" w="648">
                  <a:moveTo>
                    <a:pt x="0" y="1"/>
                  </a:moveTo>
                  <a:lnTo>
                    <a:pt x="0" y="1"/>
                  </a:lnTo>
                  <a:cubicBezTo>
                    <a:pt x="18" y="27"/>
                    <a:pt x="3" y="46"/>
                    <a:pt x="70" y="81"/>
                  </a:cubicBezTo>
                  <a:cubicBezTo>
                    <a:pt x="93" y="93"/>
                    <a:pt x="314" y="146"/>
                    <a:pt x="454" y="180"/>
                  </a:cubicBezTo>
                  <a:cubicBezTo>
                    <a:pt x="483" y="187"/>
                    <a:pt x="589" y="207"/>
                    <a:pt x="604" y="207"/>
                  </a:cubicBezTo>
                  <a:cubicBezTo>
                    <a:pt x="604" y="207"/>
                    <a:pt x="605" y="207"/>
                    <a:pt x="605" y="206"/>
                  </a:cubicBezTo>
                  <a:cubicBezTo>
                    <a:pt x="648" y="202"/>
                    <a:pt x="598" y="183"/>
                    <a:pt x="361" y="131"/>
                  </a:cubicBezTo>
                  <a:cubicBezTo>
                    <a:pt x="304" y="120"/>
                    <a:pt x="230" y="92"/>
                    <a:pt x="214" y="80"/>
                  </a:cubicBezTo>
                  <a:cubicBezTo>
                    <a:pt x="190" y="64"/>
                    <a:pt x="211" y="58"/>
                    <a:pt x="212" y="48"/>
                  </a:cubicBezTo>
                  <a:lnTo>
                    <a:pt x="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47"/>
            <p:cNvSpPr/>
            <p:nvPr/>
          </p:nvSpPr>
          <p:spPr>
            <a:xfrm>
              <a:off x="2594475" y="4131050"/>
              <a:ext cx="14675" cy="11125"/>
            </a:xfrm>
            <a:custGeom>
              <a:rect b="b" l="l" r="r" t="t"/>
              <a:pathLst>
                <a:path extrusionOk="0" h="445" w="587">
                  <a:moveTo>
                    <a:pt x="586" y="0"/>
                  </a:moveTo>
                  <a:cubicBezTo>
                    <a:pt x="511" y="64"/>
                    <a:pt x="437" y="125"/>
                    <a:pt x="358" y="192"/>
                  </a:cubicBezTo>
                  <a:cubicBezTo>
                    <a:pt x="314" y="231"/>
                    <a:pt x="248" y="290"/>
                    <a:pt x="214" y="320"/>
                  </a:cubicBezTo>
                  <a:lnTo>
                    <a:pt x="124" y="380"/>
                  </a:lnTo>
                  <a:cubicBezTo>
                    <a:pt x="109" y="390"/>
                    <a:pt x="96" y="402"/>
                    <a:pt x="83" y="415"/>
                  </a:cubicBezTo>
                  <a:cubicBezTo>
                    <a:pt x="68" y="427"/>
                    <a:pt x="45" y="418"/>
                    <a:pt x="27" y="426"/>
                  </a:cubicBezTo>
                  <a:cubicBezTo>
                    <a:pt x="0" y="426"/>
                    <a:pt x="29" y="444"/>
                    <a:pt x="65" y="444"/>
                  </a:cubicBezTo>
                  <a:cubicBezTo>
                    <a:pt x="77" y="444"/>
                    <a:pt x="89" y="442"/>
                    <a:pt x="101" y="437"/>
                  </a:cubicBezTo>
                  <a:cubicBezTo>
                    <a:pt x="142" y="403"/>
                    <a:pt x="190" y="361"/>
                    <a:pt x="208" y="356"/>
                  </a:cubicBezTo>
                  <a:cubicBezTo>
                    <a:pt x="211" y="355"/>
                    <a:pt x="220" y="348"/>
                    <a:pt x="234" y="336"/>
                  </a:cubicBezTo>
                  <a:cubicBezTo>
                    <a:pt x="267" y="308"/>
                    <a:pt x="311" y="271"/>
                    <a:pt x="361" y="228"/>
                  </a:cubicBezTo>
                  <a:cubicBezTo>
                    <a:pt x="424" y="164"/>
                    <a:pt x="507" y="81"/>
                    <a:pt x="58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47"/>
            <p:cNvSpPr/>
            <p:nvPr/>
          </p:nvSpPr>
          <p:spPr>
            <a:xfrm>
              <a:off x="3110250" y="3886725"/>
              <a:ext cx="17625" cy="3500"/>
            </a:xfrm>
            <a:custGeom>
              <a:rect b="b" l="l" r="r" t="t"/>
              <a:pathLst>
                <a:path extrusionOk="0" h="140" w="705">
                  <a:moveTo>
                    <a:pt x="52" y="0"/>
                  </a:moveTo>
                  <a:cubicBezTo>
                    <a:pt x="38" y="0"/>
                    <a:pt x="26" y="1"/>
                    <a:pt x="14" y="1"/>
                  </a:cubicBezTo>
                  <a:cubicBezTo>
                    <a:pt x="1" y="1"/>
                    <a:pt x="114" y="32"/>
                    <a:pt x="183" y="53"/>
                  </a:cubicBezTo>
                  <a:cubicBezTo>
                    <a:pt x="267" y="71"/>
                    <a:pt x="440" y="109"/>
                    <a:pt x="446" y="110"/>
                  </a:cubicBezTo>
                  <a:cubicBezTo>
                    <a:pt x="425" y="98"/>
                    <a:pt x="426" y="93"/>
                    <a:pt x="440" y="93"/>
                  </a:cubicBezTo>
                  <a:cubicBezTo>
                    <a:pt x="480" y="93"/>
                    <a:pt x="617" y="127"/>
                    <a:pt x="689" y="140"/>
                  </a:cubicBezTo>
                  <a:cubicBezTo>
                    <a:pt x="690" y="140"/>
                    <a:pt x="690" y="140"/>
                    <a:pt x="691" y="140"/>
                  </a:cubicBezTo>
                  <a:cubicBezTo>
                    <a:pt x="704" y="140"/>
                    <a:pt x="605" y="101"/>
                    <a:pt x="567" y="85"/>
                  </a:cubicBezTo>
                  <a:cubicBezTo>
                    <a:pt x="454" y="46"/>
                    <a:pt x="337" y="21"/>
                    <a:pt x="324" y="19"/>
                  </a:cubicBezTo>
                  <a:cubicBezTo>
                    <a:pt x="223" y="10"/>
                    <a:pt x="128" y="0"/>
                    <a:pt x="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47"/>
            <p:cNvSpPr/>
            <p:nvPr/>
          </p:nvSpPr>
          <p:spPr>
            <a:xfrm>
              <a:off x="2163025" y="4074850"/>
              <a:ext cx="22875" cy="3300"/>
            </a:xfrm>
            <a:custGeom>
              <a:rect b="b" l="l" r="r" t="t"/>
              <a:pathLst>
                <a:path extrusionOk="0" h="132" w="915">
                  <a:moveTo>
                    <a:pt x="837" y="1"/>
                  </a:moveTo>
                  <a:cubicBezTo>
                    <a:pt x="805" y="1"/>
                    <a:pt x="767" y="2"/>
                    <a:pt x="747" y="3"/>
                  </a:cubicBezTo>
                  <a:cubicBezTo>
                    <a:pt x="529" y="24"/>
                    <a:pt x="261" y="56"/>
                    <a:pt x="117" y="80"/>
                  </a:cubicBezTo>
                  <a:cubicBezTo>
                    <a:pt x="2" y="99"/>
                    <a:pt x="36" y="112"/>
                    <a:pt x="1" y="131"/>
                  </a:cubicBezTo>
                  <a:cubicBezTo>
                    <a:pt x="316" y="89"/>
                    <a:pt x="601" y="40"/>
                    <a:pt x="879" y="15"/>
                  </a:cubicBezTo>
                  <a:cubicBezTo>
                    <a:pt x="915" y="12"/>
                    <a:pt x="913" y="5"/>
                    <a:pt x="890" y="2"/>
                  </a:cubicBezTo>
                  <a:cubicBezTo>
                    <a:pt x="880" y="1"/>
                    <a:pt x="860" y="1"/>
                    <a:pt x="8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47"/>
            <p:cNvSpPr/>
            <p:nvPr/>
          </p:nvSpPr>
          <p:spPr>
            <a:xfrm>
              <a:off x="2980050" y="4582625"/>
              <a:ext cx="18275" cy="1400"/>
            </a:xfrm>
            <a:custGeom>
              <a:rect b="b" l="l" r="r" t="t"/>
              <a:pathLst>
                <a:path extrusionOk="0" h="56" w="731">
                  <a:moveTo>
                    <a:pt x="124" y="1"/>
                  </a:moveTo>
                  <a:cubicBezTo>
                    <a:pt x="59" y="1"/>
                    <a:pt x="42" y="7"/>
                    <a:pt x="0" y="11"/>
                  </a:cubicBezTo>
                  <a:lnTo>
                    <a:pt x="2" y="11"/>
                  </a:lnTo>
                  <a:cubicBezTo>
                    <a:pt x="55" y="23"/>
                    <a:pt x="112" y="38"/>
                    <a:pt x="140" y="39"/>
                  </a:cubicBezTo>
                  <a:cubicBezTo>
                    <a:pt x="248" y="45"/>
                    <a:pt x="365" y="51"/>
                    <a:pt x="448" y="56"/>
                  </a:cubicBezTo>
                  <a:cubicBezTo>
                    <a:pt x="452" y="56"/>
                    <a:pt x="456" y="56"/>
                    <a:pt x="459" y="56"/>
                  </a:cubicBezTo>
                  <a:cubicBezTo>
                    <a:pt x="509" y="56"/>
                    <a:pt x="508" y="47"/>
                    <a:pt x="564" y="47"/>
                  </a:cubicBezTo>
                  <a:cubicBezTo>
                    <a:pt x="701" y="47"/>
                    <a:pt x="730" y="36"/>
                    <a:pt x="551" y="19"/>
                  </a:cubicBezTo>
                  <a:cubicBezTo>
                    <a:pt x="454" y="11"/>
                    <a:pt x="255" y="3"/>
                    <a:pt x="145" y="1"/>
                  </a:cubicBezTo>
                  <a:cubicBezTo>
                    <a:pt x="137" y="1"/>
                    <a:pt x="131" y="1"/>
                    <a:pt x="12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47"/>
            <p:cNvSpPr/>
            <p:nvPr/>
          </p:nvSpPr>
          <p:spPr>
            <a:xfrm>
              <a:off x="2975475" y="4585075"/>
              <a:ext cx="15925" cy="1550"/>
            </a:xfrm>
            <a:custGeom>
              <a:rect b="b" l="l" r="r" t="t"/>
              <a:pathLst>
                <a:path extrusionOk="0" h="62" w="637">
                  <a:moveTo>
                    <a:pt x="248" y="0"/>
                  </a:moveTo>
                  <a:cubicBezTo>
                    <a:pt x="148" y="12"/>
                    <a:pt x="63" y="21"/>
                    <a:pt x="7" y="31"/>
                  </a:cubicBezTo>
                  <a:cubicBezTo>
                    <a:pt x="1" y="34"/>
                    <a:pt x="186" y="56"/>
                    <a:pt x="194" y="56"/>
                  </a:cubicBezTo>
                  <a:cubicBezTo>
                    <a:pt x="299" y="58"/>
                    <a:pt x="418" y="62"/>
                    <a:pt x="507" y="62"/>
                  </a:cubicBezTo>
                  <a:cubicBezTo>
                    <a:pt x="547" y="62"/>
                    <a:pt x="581" y="61"/>
                    <a:pt x="606" y="59"/>
                  </a:cubicBezTo>
                  <a:cubicBezTo>
                    <a:pt x="637" y="58"/>
                    <a:pt x="425" y="28"/>
                    <a:pt x="24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47"/>
            <p:cNvSpPr/>
            <p:nvPr/>
          </p:nvSpPr>
          <p:spPr>
            <a:xfrm>
              <a:off x="2150150" y="4101375"/>
              <a:ext cx="2800" cy="2925"/>
            </a:xfrm>
            <a:custGeom>
              <a:rect b="b" l="l" r="r" t="t"/>
              <a:pathLst>
                <a:path extrusionOk="0" h="117" w="112">
                  <a:moveTo>
                    <a:pt x="32" y="0"/>
                  </a:moveTo>
                  <a:lnTo>
                    <a:pt x="32" y="0"/>
                  </a:lnTo>
                  <a:cubicBezTo>
                    <a:pt x="36" y="48"/>
                    <a:pt x="30" y="56"/>
                    <a:pt x="22" y="56"/>
                  </a:cubicBezTo>
                  <a:cubicBezTo>
                    <a:pt x="18" y="56"/>
                    <a:pt x="13" y="54"/>
                    <a:pt x="9" y="54"/>
                  </a:cubicBezTo>
                  <a:cubicBezTo>
                    <a:pt x="6" y="54"/>
                    <a:pt x="3" y="55"/>
                    <a:pt x="1" y="59"/>
                  </a:cubicBezTo>
                  <a:cubicBezTo>
                    <a:pt x="9" y="81"/>
                    <a:pt x="34" y="117"/>
                    <a:pt x="40" y="117"/>
                  </a:cubicBezTo>
                  <a:cubicBezTo>
                    <a:pt x="40" y="117"/>
                    <a:pt x="40" y="117"/>
                    <a:pt x="41" y="116"/>
                  </a:cubicBezTo>
                  <a:cubicBezTo>
                    <a:pt x="67" y="105"/>
                    <a:pt x="88" y="84"/>
                    <a:pt x="111" y="68"/>
                  </a:cubicBezTo>
                  <a:cubicBezTo>
                    <a:pt x="103" y="65"/>
                    <a:pt x="104" y="50"/>
                    <a:pt x="97" y="44"/>
                  </a:cubicBezTo>
                  <a:cubicBezTo>
                    <a:pt x="75" y="32"/>
                    <a:pt x="48" y="13"/>
                    <a:pt x="3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47"/>
            <p:cNvSpPr/>
            <p:nvPr/>
          </p:nvSpPr>
          <p:spPr>
            <a:xfrm>
              <a:off x="2907600" y="4581600"/>
              <a:ext cx="10725" cy="2200"/>
            </a:xfrm>
            <a:custGeom>
              <a:rect b="b" l="l" r="r" t="t"/>
              <a:pathLst>
                <a:path extrusionOk="0" h="88" w="429">
                  <a:moveTo>
                    <a:pt x="18" y="1"/>
                  </a:moveTo>
                  <a:cubicBezTo>
                    <a:pt x="3" y="26"/>
                    <a:pt x="3" y="51"/>
                    <a:pt x="0" y="82"/>
                  </a:cubicBezTo>
                  <a:cubicBezTo>
                    <a:pt x="105" y="85"/>
                    <a:pt x="201" y="88"/>
                    <a:pt x="273" y="88"/>
                  </a:cubicBezTo>
                  <a:cubicBezTo>
                    <a:pt x="374" y="88"/>
                    <a:pt x="428" y="82"/>
                    <a:pt x="393" y="61"/>
                  </a:cubicBezTo>
                  <a:cubicBezTo>
                    <a:pt x="322" y="47"/>
                    <a:pt x="255" y="33"/>
                    <a:pt x="185" y="19"/>
                  </a:cubicBezTo>
                  <a:cubicBezTo>
                    <a:pt x="127" y="13"/>
                    <a:pt x="24" y="2"/>
                    <a:pt x="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47"/>
            <p:cNvSpPr/>
            <p:nvPr/>
          </p:nvSpPr>
          <p:spPr>
            <a:xfrm>
              <a:off x="2454575" y="4463000"/>
              <a:ext cx="9050" cy="6825"/>
            </a:xfrm>
            <a:custGeom>
              <a:rect b="b" l="l" r="r" t="t"/>
              <a:pathLst>
                <a:path extrusionOk="0" h="273" w="362">
                  <a:moveTo>
                    <a:pt x="360" y="0"/>
                  </a:moveTo>
                  <a:cubicBezTo>
                    <a:pt x="351" y="0"/>
                    <a:pt x="308" y="22"/>
                    <a:pt x="282" y="34"/>
                  </a:cubicBezTo>
                  <a:lnTo>
                    <a:pt x="135" y="141"/>
                  </a:lnTo>
                  <a:lnTo>
                    <a:pt x="63" y="194"/>
                  </a:lnTo>
                  <a:lnTo>
                    <a:pt x="26" y="221"/>
                  </a:lnTo>
                  <a:cubicBezTo>
                    <a:pt x="14" y="229"/>
                    <a:pt x="0" y="239"/>
                    <a:pt x="21" y="239"/>
                  </a:cubicBezTo>
                  <a:cubicBezTo>
                    <a:pt x="23" y="239"/>
                    <a:pt x="25" y="239"/>
                    <a:pt x="26" y="239"/>
                  </a:cubicBezTo>
                  <a:cubicBezTo>
                    <a:pt x="121" y="250"/>
                    <a:pt x="212" y="261"/>
                    <a:pt x="303" y="272"/>
                  </a:cubicBezTo>
                  <a:cubicBezTo>
                    <a:pt x="304" y="272"/>
                    <a:pt x="304" y="273"/>
                    <a:pt x="305" y="273"/>
                  </a:cubicBezTo>
                  <a:cubicBezTo>
                    <a:pt x="315" y="273"/>
                    <a:pt x="319" y="260"/>
                    <a:pt x="281" y="252"/>
                  </a:cubicBezTo>
                  <a:cubicBezTo>
                    <a:pt x="240" y="242"/>
                    <a:pt x="138" y="228"/>
                    <a:pt x="119" y="225"/>
                  </a:cubicBezTo>
                  <a:cubicBezTo>
                    <a:pt x="112" y="224"/>
                    <a:pt x="104" y="222"/>
                    <a:pt x="98" y="222"/>
                  </a:cubicBezTo>
                  <a:cubicBezTo>
                    <a:pt x="71" y="222"/>
                    <a:pt x="93" y="211"/>
                    <a:pt x="106" y="202"/>
                  </a:cubicBezTo>
                  <a:lnTo>
                    <a:pt x="144" y="177"/>
                  </a:lnTo>
                  <a:cubicBezTo>
                    <a:pt x="168" y="161"/>
                    <a:pt x="190" y="146"/>
                    <a:pt x="210" y="133"/>
                  </a:cubicBezTo>
                  <a:cubicBezTo>
                    <a:pt x="247" y="106"/>
                    <a:pt x="276" y="86"/>
                    <a:pt x="296" y="71"/>
                  </a:cubicBezTo>
                  <a:cubicBezTo>
                    <a:pt x="343" y="34"/>
                    <a:pt x="362" y="11"/>
                    <a:pt x="362" y="2"/>
                  </a:cubicBezTo>
                  <a:cubicBezTo>
                    <a:pt x="362" y="1"/>
                    <a:pt x="361" y="0"/>
                    <a:pt x="36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47"/>
            <p:cNvSpPr/>
            <p:nvPr/>
          </p:nvSpPr>
          <p:spPr>
            <a:xfrm>
              <a:off x="2384775" y="4501325"/>
              <a:ext cx="16725" cy="9225"/>
            </a:xfrm>
            <a:custGeom>
              <a:rect b="b" l="l" r="r" t="t"/>
              <a:pathLst>
                <a:path extrusionOk="0" h="369" w="669">
                  <a:moveTo>
                    <a:pt x="669" y="0"/>
                  </a:moveTo>
                  <a:lnTo>
                    <a:pt x="669" y="0"/>
                  </a:lnTo>
                  <a:cubicBezTo>
                    <a:pt x="628" y="18"/>
                    <a:pt x="589" y="36"/>
                    <a:pt x="548" y="55"/>
                  </a:cubicBezTo>
                  <a:cubicBezTo>
                    <a:pt x="484" y="86"/>
                    <a:pt x="428" y="112"/>
                    <a:pt x="348" y="149"/>
                  </a:cubicBezTo>
                  <a:cubicBezTo>
                    <a:pt x="303" y="177"/>
                    <a:pt x="210" y="231"/>
                    <a:pt x="148" y="267"/>
                  </a:cubicBezTo>
                  <a:cubicBezTo>
                    <a:pt x="83" y="312"/>
                    <a:pt x="4" y="365"/>
                    <a:pt x="1" y="368"/>
                  </a:cubicBezTo>
                  <a:cubicBezTo>
                    <a:pt x="105" y="322"/>
                    <a:pt x="201" y="281"/>
                    <a:pt x="342" y="209"/>
                  </a:cubicBezTo>
                  <a:cubicBezTo>
                    <a:pt x="379" y="192"/>
                    <a:pt x="557" y="72"/>
                    <a:pt x="66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47"/>
            <p:cNvSpPr/>
            <p:nvPr/>
          </p:nvSpPr>
          <p:spPr>
            <a:xfrm>
              <a:off x="2809625" y="4216650"/>
              <a:ext cx="21850" cy="3800"/>
            </a:xfrm>
            <a:custGeom>
              <a:rect b="b" l="l" r="r" t="t"/>
              <a:pathLst>
                <a:path extrusionOk="0" h="152" w="874">
                  <a:moveTo>
                    <a:pt x="827" y="1"/>
                  </a:moveTo>
                  <a:cubicBezTo>
                    <a:pt x="823" y="1"/>
                    <a:pt x="819" y="1"/>
                    <a:pt x="815" y="1"/>
                  </a:cubicBezTo>
                  <a:cubicBezTo>
                    <a:pt x="584" y="35"/>
                    <a:pt x="347" y="73"/>
                    <a:pt x="114" y="119"/>
                  </a:cubicBezTo>
                  <a:cubicBezTo>
                    <a:pt x="81" y="125"/>
                    <a:pt x="0" y="152"/>
                    <a:pt x="20" y="152"/>
                  </a:cubicBezTo>
                  <a:cubicBezTo>
                    <a:pt x="21" y="152"/>
                    <a:pt x="22" y="152"/>
                    <a:pt x="23" y="151"/>
                  </a:cubicBezTo>
                  <a:cubicBezTo>
                    <a:pt x="103" y="146"/>
                    <a:pt x="262" y="131"/>
                    <a:pt x="338" y="116"/>
                  </a:cubicBezTo>
                  <a:cubicBezTo>
                    <a:pt x="532" y="76"/>
                    <a:pt x="704" y="41"/>
                    <a:pt x="874" y="7"/>
                  </a:cubicBezTo>
                  <a:cubicBezTo>
                    <a:pt x="852" y="5"/>
                    <a:pt x="842" y="1"/>
                    <a:pt x="8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47"/>
            <p:cNvSpPr/>
            <p:nvPr/>
          </p:nvSpPr>
          <p:spPr>
            <a:xfrm>
              <a:off x="2349550" y="4356925"/>
              <a:ext cx="20375" cy="11725"/>
            </a:xfrm>
            <a:custGeom>
              <a:rect b="b" l="l" r="r" t="t"/>
              <a:pathLst>
                <a:path extrusionOk="0" h="469" w="815">
                  <a:moveTo>
                    <a:pt x="807" y="1"/>
                  </a:moveTo>
                  <a:cubicBezTo>
                    <a:pt x="804" y="1"/>
                    <a:pt x="765" y="21"/>
                    <a:pt x="661" y="77"/>
                  </a:cubicBezTo>
                  <a:cubicBezTo>
                    <a:pt x="564" y="130"/>
                    <a:pt x="468" y="181"/>
                    <a:pt x="368" y="236"/>
                  </a:cubicBezTo>
                  <a:cubicBezTo>
                    <a:pt x="271" y="297"/>
                    <a:pt x="165" y="364"/>
                    <a:pt x="1" y="468"/>
                  </a:cubicBezTo>
                  <a:cubicBezTo>
                    <a:pt x="143" y="402"/>
                    <a:pt x="208" y="377"/>
                    <a:pt x="324" y="318"/>
                  </a:cubicBezTo>
                  <a:cubicBezTo>
                    <a:pt x="540" y="209"/>
                    <a:pt x="437" y="247"/>
                    <a:pt x="470" y="222"/>
                  </a:cubicBezTo>
                  <a:cubicBezTo>
                    <a:pt x="499" y="199"/>
                    <a:pt x="540" y="168"/>
                    <a:pt x="599" y="130"/>
                  </a:cubicBezTo>
                  <a:cubicBezTo>
                    <a:pt x="649" y="97"/>
                    <a:pt x="815" y="1"/>
                    <a:pt x="80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47"/>
            <p:cNvSpPr/>
            <p:nvPr/>
          </p:nvSpPr>
          <p:spPr>
            <a:xfrm>
              <a:off x="2577400" y="4406275"/>
              <a:ext cx="24150" cy="3725"/>
            </a:xfrm>
            <a:custGeom>
              <a:rect b="b" l="l" r="r" t="t"/>
              <a:pathLst>
                <a:path extrusionOk="0" h="149" w="966">
                  <a:moveTo>
                    <a:pt x="1" y="1"/>
                  </a:moveTo>
                  <a:cubicBezTo>
                    <a:pt x="270" y="45"/>
                    <a:pt x="545" y="89"/>
                    <a:pt x="810" y="133"/>
                  </a:cubicBezTo>
                  <a:cubicBezTo>
                    <a:pt x="865" y="141"/>
                    <a:pt x="943" y="149"/>
                    <a:pt x="961" y="149"/>
                  </a:cubicBezTo>
                  <a:cubicBezTo>
                    <a:pt x="965" y="149"/>
                    <a:pt x="966" y="149"/>
                    <a:pt x="963" y="148"/>
                  </a:cubicBezTo>
                  <a:cubicBezTo>
                    <a:pt x="906" y="132"/>
                    <a:pt x="816" y="108"/>
                    <a:pt x="722" y="90"/>
                  </a:cubicBezTo>
                  <a:cubicBezTo>
                    <a:pt x="308" y="12"/>
                    <a:pt x="186" y="17"/>
                    <a:pt x="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47"/>
            <p:cNvSpPr/>
            <p:nvPr/>
          </p:nvSpPr>
          <p:spPr>
            <a:xfrm>
              <a:off x="2614525" y="4198050"/>
              <a:ext cx="15450" cy="2475"/>
            </a:xfrm>
            <a:custGeom>
              <a:rect b="b" l="l" r="r" t="t"/>
              <a:pathLst>
                <a:path extrusionOk="0" h="99" w="618">
                  <a:moveTo>
                    <a:pt x="53" y="1"/>
                  </a:moveTo>
                  <a:cubicBezTo>
                    <a:pt x="33" y="1"/>
                    <a:pt x="0" y="4"/>
                    <a:pt x="0" y="4"/>
                  </a:cubicBezTo>
                  <a:cubicBezTo>
                    <a:pt x="93" y="27"/>
                    <a:pt x="77" y="42"/>
                    <a:pt x="320" y="80"/>
                  </a:cubicBezTo>
                  <a:cubicBezTo>
                    <a:pt x="346" y="85"/>
                    <a:pt x="464" y="95"/>
                    <a:pt x="518" y="98"/>
                  </a:cubicBezTo>
                  <a:cubicBezTo>
                    <a:pt x="536" y="99"/>
                    <a:pt x="555" y="99"/>
                    <a:pt x="571" y="99"/>
                  </a:cubicBezTo>
                  <a:cubicBezTo>
                    <a:pt x="599" y="99"/>
                    <a:pt x="618" y="98"/>
                    <a:pt x="612" y="95"/>
                  </a:cubicBezTo>
                  <a:cubicBezTo>
                    <a:pt x="586" y="83"/>
                    <a:pt x="468" y="61"/>
                    <a:pt x="328" y="41"/>
                  </a:cubicBezTo>
                  <a:cubicBezTo>
                    <a:pt x="233" y="26"/>
                    <a:pt x="125" y="11"/>
                    <a:pt x="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47"/>
            <p:cNvSpPr/>
            <p:nvPr/>
          </p:nvSpPr>
          <p:spPr>
            <a:xfrm>
              <a:off x="2601200" y="4412025"/>
              <a:ext cx="16075" cy="3725"/>
            </a:xfrm>
            <a:custGeom>
              <a:rect b="b" l="l" r="r" t="t"/>
              <a:pathLst>
                <a:path extrusionOk="0" h="149" w="643">
                  <a:moveTo>
                    <a:pt x="8" y="0"/>
                  </a:moveTo>
                  <a:cubicBezTo>
                    <a:pt x="26" y="12"/>
                    <a:pt x="188" y="50"/>
                    <a:pt x="135" y="50"/>
                  </a:cubicBezTo>
                  <a:cubicBezTo>
                    <a:pt x="117" y="50"/>
                    <a:pt x="77" y="46"/>
                    <a:pt x="1" y="35"/>
                  </a:cubicBezTo>
                  <a:lnTo>
                    <a:pt x="1" y="35"/>
                  </a:lnTo>
                  <a:cubicBezTo>
                    <a:pt x="64" y="53"/>
                    <a:pt x="110" y="71"/>
                    <a:pt x="193" y="87"/>
                  </a:cubicBezTo>
                  <a:cubicBezTo>
                    <a:pt x="308" y="105"/>
                    <a:pt x="451" y="128"/>
                    <a:pt x="580" y="149"/>
                  </a:cubicBezTo>
                  <a:cubicBezTo>
                    <a:pt x="270" y="80"/>
                    <a:pt x="642" y="108"/>
                    <a:pt x="220" y="22"/>
                  </a:cubicBezTo>
                  <a:lnTo>
                    <a:pt x="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47"/>
            <p:cNvSpPr/>
            <p:nvPr/>
          </p:nvSpPr>
          <p:spPr>
            <a:xfrm>
              <a:off x="3051075" y="3885025"/>
              <a:ext cx="25625" cy="1900"/>
            </a:xfrm>
            <a:custGeom>
              <a:rect b="b" l="l" r="r" t="t"/>
              <a:pathLst>
                <a:path extrusionOk="0" h="76" w="1025">
                  <a:moveTo>
                    <a:pt x="919" y="0"/>
                  </a:moveTo>
                  <a:cubicBezTo>
                    <a:pt x="772" y="0"/>
                    <a:pt x="636" y="9"/>
                    <a:pt x="499" y="14"/>
                  </a:cubicBezTo>
                  <a:cubicBezTo>
                    <a:pt x="124" y="40"/>
                    <a:pt x="0" y="74"/>
                    <a:pt x="197" y="75"/>
                  </a:cubicBezTo>
                  <a:cubicBezTo>
                    <a:pt x="252" y="74"/>
                    <a:pt x="348" y="74"/>
                    <a:pt x="424" y="72"/>
                  </a:cubicBezTo>
                  <a:cubicBezTo>
                    <a:pt x="471" y="61"/>
                    <a:pt x="576" y="49"/>
                    <a:pt x="554" y="44"/>
                  </a:cubicBezTo>
                  <a:cubicBezTo>
                    <a:pt x="446" y="24"/>
                    <a:pt x="926" y="12"/>
                    <a:pt x="1024" y="2"/>
                  </a:cubicBezTo>
                  <a:cubicBezTo>
                    <a:pt x="988" y="1"/>
                    <a:pt x="953" y="0"/>
                    <a:pt x="91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47"/>
            <p:cNvSpPr/>
            <p:nvPr/>
          </p:nvSpPr>
          <p:spPr>
            <a:xfrm>
              <a:off x="3063425" y="4386375"/>
              <a:ext cx="23575" cy="19550"/>
            </a:xfrm>
            <a:custGeom>
              <a:rect b="b" l="l" r="r" t="t"/>
              <a:pathLst>
                <a:path extrusionOk="0" h="782" w="943">
                  <a:moveTo>
                    <a:pt x="942" y="1"/>
                  </a:moveTo>
                  <a:cubicBezTo>
                    <a:pt x="870" y="74"/>
                    <a:pt x="741" y="208"/>
                    <a:pt x="736" y="213"/>
                  </a:cubicBezTo>
                  <a:cubicBezTo>
                    <a:pt x="498" y="466"/>
                    <a:pt x="355" y="554"/>
                    <a:pt x="174" y="660"/>
                  </a:cubicBezTo>
                  <a:cubicBezTo>
                    <a:pt x="145" y="679"/>
                    <a:pt x="52" y="744"/>
                    <a:pt x="42" y="750"/>
                  </a:cubicBezTo>
                  <a:cubicBezTo>
                    <a:pt x="20" y="766"/>
                    <a:pt x="0" y="782"/>
                    <a:pt x="7" y="782"/>
                  </a:cubicBezTo>
                  <a:cubicBezTo>
                    <a:pt x="9" y="782"/>
                    <a:pt x="12" y="781"/>
                    <a:pt x="17" y="779"/>
                  </a:cubicBezTo>
                  <a:cubicBezTo>
                    <a:pt x="149" y="707"/>
                    <a:pt x="371" y="599"/>
                    <a:pt x="630" y="346"/>
                  </a:cubicBezTo>
                  <a:cubicBezTo>
                    <a:pt x="704" y="283"/>
                    <a:pt x="776" y="217"/>
                    <a:pt x="813" y="167"/>
                  </a:cubicBezTo>
                  <a:cubicBezTo>
                    <a:pt x="864" y="102"/>
                    <a:pt x="900" y="55"/>
                    <a:pt x="94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47"/>
            <p:cNvSpPr/>
            <p:nvPr/>
          </p:nvSpPr>
          <p:spPr>
            <a:xfrm>
              <a:off x="2713750" y="4204525"/>
              <a:ext cx="24825" cy="1000"/>
            </a:xfrm>
            <a:custGeom>
              <a:rect b="b" l="l" r="r" t="t"/>
              <a:pathLst>
                <a:path extrusionOk="0" h="40" w="993">
                  <a:moveTo>
                    <a:pt x="223" y="0"/>
                  </a:moveTo>
                  <a:cubicBezTo>
                    <a:pt x="170" y="0"/>
                    <a:pt x="97" y="3"/>
                    <a:pt x="87" y="4"/>
                  </a:cubicBezTo>
                  <a:cubicBezTo>
                    <a:pt x="1" y="26"/>
                    <a:pt x="105" y="36"/>
                    <a:pt x="622" y="39"/>
                  </a:cubicBezTo>
                  <a:cubicBezTo>
                    <a:pt x="670" y="39"/>
                    <a:pt x="904" y="35"/>
                    <a:pt x="922" y="29"/>
                  </a:cubicBezTo>
                  <a:cubicBezTo>
                    <a:pt x="992" y="5"/>
                    <a:pt x="697" y="16"/>
                    <a:pt x="513" y="10"/>
                  </a:cubicBezTo>
                  <a:cubicBezTo>
                    <a:pt x="423" y="7"/>
                    <a:pt x="346" y="4"/>
                    <a:pt x="257" y="1"/>
                  </a:cubicBezTo>
                  <a:cubicBezTo>
                    <a:pt x="247" y="1"/>
                    <a:pt x="236" y="0"/>
                    <a:pt x="22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47"/>
            <p:cNvSpPr/>
            <p:nvPr/>
          </p:nvSpPr>
          <p:spPr>
            <a:xfrm>
              <a:off x="2738100" y="4434825"/>
              <a:ext cx="37175" cy="2300"/>
            </a:xfrm>
            <a:custGeom>
              <a:rect b="b" l="l" r="r" t="t"/>
              <a:pathLst>
                <a:path extrusionOk="0" h="92" w="1487">
                  <a:moveTo>
                    <a:pt x="1" y="0"/>
                  </a:moveTo>
                  <a:cubicBezTo>
                    <a:pt x="92" y="9"/>
                    <a:pt x="180" y="18"/>
                    <a:pt x="274" y="27"/>
                  </a:cubicBezTo>
                  <a:cubicBezTo>
                    <a:pt x="414" y="37"/>
                    <a:pt x="558" y="46"/>
                    <a:pt x="698" y="56"/>
                  </a:cubicBezTo>
                  <a:cubicBezTo>
                    <a:pt x="913" y="68"/>
                    <a:pt x="1126" y="80"/>
                    <a:pt x="1338" y="90"/>
                  </a:cubicBezTo>
                  <a:cubicBezTo>
                    <a:pt x="1389" y="90"/>
                    <a:pt x="1438" y="91"/>
                    <a:pt x="1487" y="91"/>
                  </a:cubicBezTo>
                  <a:cubicBezTo>
                    <a:pt x="1435" y="86"/>
                    <a:pt x="1392" y="80"/>
                    <a:pt x="1335" y="74"/>
                  </a:cubicBezTo>
                  <a:cubicBezTo>
                    <a:pt x="1219" y="65"/>
                    <a:pt x="1010" y="47"/>
                    <a:pt x="991" y="46"/>
                  </a:cubicBezTo>
                  <a:cubicBezTo>
                    <a:pt x="964" y="47"/>
                    <a:pt x="935" y="47"/>
                    <a:pt x="906" y="47"/>
                  </a:cubicBezTo>
                  <a:cubicBezTo>
                    <a:pt x="702" y="47"/>
                    <a:pt x="449" y="23"/>
                    <a:pt x="214" y="11"/>
                  </a:cubicBezTo>
                  <a:cubicBezTo>
                    <a:pt x="142" y="6"/>
                    <a:pt x="71" y="3"/>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47"/>
            <p:cNvSpPr/>
            <p:nvPr/>
          </p:nvSpPr>
          <p:spPr>
            <a:xfrm>
              <a:off x="2931100" y="3908675"/>
              <a:ext cx="18075" cy="5575"/>
            </a:xfrm>
            <a:custGeom>
              <a:rect b="b" l="l" r="r" t="t"/>
              <a:pathLst>
                <a:path extrusionOk="0" h="223" w="723">
                  <a:moveTo>
                    <a:pt x="710" y="0"/>
                  </a:moveTo>
                  <a:cubicBezTo>
                    <a:pt x="682" y="0"/>
                    <a:pt x="488" y="55"/>
                    <a:pt x="468" y="55"/>
                  </a:cubicBezTo>
                  <a:cubicBezTo>
                    <a:pt x="466" y="55"/>
                    <a:pt x="466" y="55"/>
                    <a:pt x="468" y="53"/>
                  </a:cubicBezTo>
                  <a:cubicBezTo>
                    <a:pt x="473" y="51"/>
                    <a:pt x="475" y="48"/>
                    <a:pt x="471" y="48"/>
                  </a:cubicBezTo>
                  <a:cubicBezTo>
                    <a:pt x="470" y="48"/>
                    <a:pt x="468" y="48"/>
                    <a:pt x="465" y="49"/>
                  </a:cubicBezTo>
                  <a:cubicBezTo>
                    <a:pt x="424" y="56"/>
                    <a:pt x="378" y="67"/>
                    <a:pt x="333" y="75"/>
                  </a:cubicBezTo>
                  <a:cubicBezTo>
                    <a:pt x="227" y="122"/>
                    <a:pt x="119" y="169"/>
                    <a:pt x="0" y="222"/>
                  </a:cubicBezTo>
                  <a:cubicBezTo>
                    <a:pt x="166" y="180"/>
                    <a:pt x="294" y="146"/>
                    <a:pt x="434" y="111"/>
                  </a:cubicBezTo>
                  <a:cubicBezTo>
                    <a:pt x="452" y="103"/>
                    <a:pt x="568" y="61"/>
                    <a:pt x="609" y="46"/>
                  </a:cubicBezTo>
                  <a:cubicBezTo>
                    <a:pt x="700" y="12"/>
                    <a:pt x="723" y="0"/>
                    <a:pt x="7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47"/>
            <p:cNvSpPr/>
            <p:nvPr/>
          </p:nvSpPr>
          <p:spPr>
            <a:xfrm>
              <a:off x="2134600" y="4442350"/>
              <a:ext cx="15800" cy="2000"/>
            </a:xfrm>
            <a:custGeom>
              <a:rect b="b" l="l" r="r" t="t"/>
              <a:pathLst>
                <a:path extrusionOk="0" h="80" w="632">
                  <a:moveTo>
                    <a:pt x="565" y="1"/>
                  </a:moveTo>
                  <a:cubicBezTo>
                    <a:pt x="562" y="1"/>
                    <a:pt x="559" y="1"/>
                    <a:pt x="555" y="1"/>
                  </a:cubicBezTo>
                  <a:cubicBezTo>
                    <a:pt x="485" y="1"/>
                    <a:pt x="321" y="20"/>
                    <a:pt x="162" y="30"/>
                  </a:cubicBezTo>
                  <a:cubicBezTo>
                    <a:pt x="92" y="48"/>
                    <a:pt x="30" y="60"/>
                    <a:pt x="17" y="67"/>
                  </a:cubicBezTo>
                  <a:cubicBezTo>
                    <a:pt x="1" y="75"/>
                    <a:pt x="26" y="79"/>
                    <a:pt x="78" y="79"/>
                  </a:cubicBezTo>
                  <a:cubicBezTo>
                    <a:pt x="165" y="79"/>
                    <a:pt x="327" y="68"/>
                    <a:pt x="499" y="45"/>
                  </a:cubicBezTo>
                  <a:cubicBezTo>
                    <a:pt x="542" y="39"/>
                    <a:pt x="632" y="24"/>
                    <a:pt x="630" y="23"/>
                  </a:cubicBezTo>
                  <a:cubicBezTo>
                    <a:pt x="619" y="15"/>
                    <a:pt x="628" y="1"/>
                    <a:pt x="56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47"/>
            <p:cNvSpPr/>
            <p:nvPr/>
          </p:nvSpPr>
          <p:spPr>
            <a:xfrm>
              <a:off x="2188800" y="4123800"/>
              <a:ext cx="15600" cy="1150"/>
            </a:xfrm>
            <a:custGeom>
              <a:rect b="b" l="l" r="r" t="t"/>
              <a:pathLst>
                <a:path extrusionOk="0" h="46" w="624">
                  <a:moveTo>
                    <a:pt x="187" y="0"/>
                  </a:moveTo>
                  <a:cubicBezTo>
                    <a:pt x="170" y="0"/>
                    <a:pt x="39" y="18"/>
                    <a:pt x="23" y="23"/>
                  </a:cubicBezTo>
                  <a:cubicBezTo>
                    <a:pt x="1" y="39"/>
                    <a:pt x="7" y="45"/>
                    <a:pt x="67" y="45"/>
                  </a:cubicBezTo>
                  <a:cubicBezTo>
                    <a:pt x="114" y="45"/>
                    <a:pt x="194" y="42"/>
                    <a:pt x="321" y="36"/>
                  </a:cubicBezTo>
                  <a:cubicBezTo>
                    <a:pt x="426" y="28"/>
                    <a:pt x="522" y="21"/>
                    <a:pt x="624" y="14"/>
                  </a:cubicBezTo>
                  <a:cubicBezTo>
                    <a:pt x="481" y="9"/>
                    <a:pt x="343" y="5"/>
                    <a:pt x="188" y="1"/>
                  </a:cubicBezTo>
                  <a:cubicBezTo>
                    <a:pt x="188" y="0"/>
                    <a:pt x="187" y="0"/>
                    <a:pt x="18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47"/>
            <p:cNvSpPr/>
            <p:nvPr/>
          </p:nvSpPr>
          <p:spPr>
            <a:xfrm>
              <a:off x="2902225" y="3915425"/>
              <a:ext cx="25750" cy="9725"/>
            </a:xfrm>
            <a:custGeom>
              <a:rect b="b" l="l" r="r" t="t"/>
              <a:pathLst>
                <a:path extrusionOk="0" h="389" w="1030">
                  <a:moveTo>
                    <a:pt x="1021" y="1"/>
                  </a:moveTo>
                  <a:cubicBezTo>
                    <a:pt x="1018" y="1"/>
                    <a:pt x="1015" y="1"/>
                    <a:pt x="1010" y="2"/>
                  </a:cubicBezTo>
                  <a:cubicBezTo>
                    <a:pt x="827" y="30"/>
                    <a:pt x="317" y="258"/>
                    <a:pt x="100" y="331"/>
                  </a:cubicBezTo>
                  <a:cubicBezTo>
                    <a:pt x="68" y="347"/>
                    <a:pt x="14" y="373"/>
                    <a:pt x="6" y="381"/>
                  </a:cubicBezTo>
                  <a:cubicBezTo>
                    <a:pt x="0" y="386"/>
                    <a:pt x="2" y="388"/>
                    <a:pt x="8" y="388"/>
                  </a:cubicBezTo>
                  <a:cubicBezTo>
                    <a:pt x="15" y="388"/>
                    <a:pt x="27" y="385"/>
                    <a:pt x="41" y="379"/>
                  </a:cubicBezTo>
                  <a:cubicBezTo>
                    <a:pt x="346" y="258"/>
                    <a:pt x="679" y="111"/>
                    <a:pt x="877" y="70"/>
                  </a:cubicBezTo>
                  <a:cubicBezTo>
                    <a:pt x="886" y="67"/>
                    <a:pt x="924" y="53"/>
                    <a:pt x="946" y="45"/>
                  </a:cubicBezTo>
                  <a:cubicBezTo>
                    <a:pt x="971" y="35"/>
                    <a:pt x="1010" y="19"/>
                    <a:pt x="1014" y="14"/>
                  </a:cubicBezTo>
                  <a:cubicBezTo>
                    <a:pt x="1021" y="8"/>
                    <a:pt x="1030" y="1"/>
                    <a:pt x="10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47"/>
            <p:cNvSpPr/>
            <p:nvPr/>
          </p:nvSpPr>
          <p:spPr>
            <a:xfrm>
              <a:off x="2757100" y="4250175"/>
              <a:ext cx="20800" cy="5775"/>
            </a:xfrm>
            <a:custGeom>
              <a:rect b="b" l="l" r="r" t="t"/>
              <a:pathLst>
                <a:path extrusionOk="0" h="231" w="832">
                  <a:moveTo>
                    <a:pt x="831" y="1"/>
                  </a:moveTo>
                  <a:lnTo>
                    <a:pt x="831" y="1"/>
                  </a:lnTo>
                  <a:cubicBezTo>
                    <a:pt x="590" y="61"/>
                    <a:pt x="497" y="85"/>
                    <a:pt x="397" y="108"/>
                  </a:cubicBezTo>
                  <a:cubicBezTo>
                    <a:pt x="191" y="163"/>
                    <a:pt x="0" y="230"/>
                    <a:pt x="56" y="230"/>
                  </a:cubicBezTo>
                  <a:cubicBezTo>
                    <a:pt x="57" y="230"/>
                    <a:pt x="59" y="230"/>
                    <a:pt x="60" y="230"/>
                  </a:cubicBezTo>
                  <a:cubicBezTo>
                    <a:pt x="88" y="230"/>
                    <a:pt x="157" y="215"/>
                    <a:pt x="206" y="208"/>
                  </a:cubicBezTo>
                  <a:cubicBezTo>
                    <a:pt x="369" y="148"/>
                    <a:pt x="535" y="99"/>
                    <a:pt x="83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47"/>
            <p:cNvSpPr/>
            <p:nvPr/>
          </p:nvSpPr>
          <p:spPr>
            <a:xfrm>
              <a:off x="2315025" y="4541150"/>
              <a:ext cx="13850" cy="7675"/>
            </a:xfrm>
            <a:custGeom>
              <a:rect b="b" l="l" r="r" t="t"/>
              <a:pathLst>
                <a:path extrusionOk="0" h="307" w="554">
                  <a:moveTo>
                    <a:pt x="553" y="1"/>
                  </a:moveTo>
                  <a:cubicBezTo>
                    <a:pt x="428" y="58"/>
                    <a:pt x="300" y="115"/>
                    <a:pt x="69" y="221"/>
                  </a:cubicBezTo>
                  <a:cubicBezTo>
                    <a:pt x="31" y="265"/>
                    <a:pt x="0" y="293"/>
                    <a:pt x="2" y="304"/>
                  </a:cubicBezTo>
                  <a:cubicBezTo>
                    <a:pt x="1" y="305"/>
                    <a:pt x="3" y="306"/>
                    <a:pt x="5" y="306"/>
                  </a:cubicBezTo>
                  <a:cubicBezTo>
                    <a:pt x="32" y="306"/>
                    <a:pt x="211" y="207"/>
                    <a:pt x="327" y="142"/>
                  </a:cubicBezTo>
                  <a:cubicBezTo>
                    <a:pt x="411" y="95"/>
                    <a:pt x="478" y="48"/>
                    <a:pt x="5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47"/>
            <p:cNvSpPr/>
            <p:nvPr/>
          </p:nvSpPr>
          <p:spPr>
            <a:xfrm>
              <a:off x="2393825" y="4331900"/>
              <a:ext cx="23350" cy="16775"/>
            </a:xfrm>
            <a:custGeom>
              <a:rect b="b" l="l" r="r" t="t"/>
              <a:pathLst>
                <a:path extrusionOk="0" h="671" w="934">
                  <a:moveTo>
                    <a:pt x="934" y="1"/>
                  </a:moveTo>
                  <a:lnTo>
                    <a:pt x="934" y="1"/>
                  </a:lnTo>
                  <a:cubicBezTo>
                    <a:pt x="781" y="105"/>
                    <a:pt x="623" y="213"/>
                    <a:pt x="470" y="317"/>
                  </a:cubicBezTo>
                  <a:cubicBezTo>
                    <a:pt x="366" y="388"/>
                    <a:pt x="264" y="455"/>
                    <a:pt x="55" y="597"/>
                  </a:cubicBezTo>
                  <a:cubicBezTo>
                    <a:pt x="29" y="620"/>
                    <a:pt x="4" y="644"/>
                    <a:pt x="1" y="650"/>
                  </a:cubicBezTo>
                  <a:cubicBezTo>
                    <a:pt x="21" y="670"/>
                    <a:pt x="89" y="667"/>
                    <a:pt x="101" y="670"/>
                  </a:cubicBezTo>
                  <a:cubicBezTo>
                    <a:pt x="126" y="670"/>
                    <a:pt x="51" y="663"/>
                    <a:pt x="47" y="641"/>
                  </a:cubicBezTo>
                  <a:cubicBezTo>
                    <a:pt x="60" y="632"/>
                    <a:pt x="76" y="622"/>
                    <a:pt x="91" y="611"/>
                  </a:cubicBezTo>
                  <a:cubicBezTo>
                    <a:pt x="261" y="495"/>
                    <a:pt x="447" y="367"/>
                    <a:pt x="622" y="248"/>
                  </a:cubicBezTo>
                  <a:cubicBezTo>
                    <a:pt x="737" y="166"/>
                    <a:pt x="829" y="85"/>
                    <a:pt x="9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47"/>
            <p:cNvSpPr/>
            <p:nvPr/>
          </p:nvSpPr>
          <p:spPr>
            <a:xfrm>
              <a:off x="2165325" y="4568000"/>
              <a:ext cx="13450" cy="3525"/>
            </a:xfrm>
            <a:custGeom>
              <a:rect b="b" l="l" r="r" t="t"/>
              <a:pathLst>
                <a:path extrusionOk="0" h="141" w="538">
                  <a:moveTo>
                    <a:pt x="41" y="1"/>
                  </a:moveTo>
                  <a:lnTo>
                    <a:pt x="41" y="1"/>
                  </a:lnTo>
                  <a:cubicBezTo>
                    <a:pt x="38" y="12"/>
                    <a:pt x="0" y="15"/>
                    <a:pt x="52" y="40"/>
                  </a:cubicBezTo>
                  <a:cubicBezTo>
                    <a:pt x="69" y="46"/>
                    <a:pt x="303" y="115"/>
                    <a:pt x="442" y="139"/>
                  </a:cubicBezTo>
                  <a:cubicBezTo>
                    <a:pt x="450" y="140"/>
                    <a:pt x="458" y="141"/>
                    <a:pt x="467" y="141"/>
                  </a:cubicBezTo>
                  <a:cubicBezTo>
                    <a:pt x="484" y="141"/>
                    <a:pt x="504" y="139"/>
                    <a:pt x="537" y="139"/>
                  </a:cubicBezTo>
                  <a:cubicBezTo>
                    <a:pt x="481" y="123"/>
                    <a:pt x="418" y="112"/>
                    <a:pt x="333" y="83"/>
                  </a:cubicBezTo>
                  <a:cubicBezTo>
                    <a:pt x="249" y="59"/>
                    <a:pt x="140" y="29"/>
                    <a:pt x="4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47"/>
            <p:cNvSpPr/>
            <p:nvPr/>
          </p:nvSpPr>
          <p:spPr>
            <a:xfrm>
              <a:off x="2307300" y="4447175"/>
              <a:ext cx="17550" cy="1100"/>
            </a:xfrm>
            <a:custGeom>
              <a:rect b="b" l="l" r="r" t="t"/>
              <a:pathLst>
                <a:path extrusionOk="0" h="44" w="702">
                  <a:moveTo>
                    <a:pt x="389" y="1"/>
                  </a:moveTo>
                  <a:cubicBezTo>
                    <a:pt x="352" y="1"/>
                    <a:pt x="314" y="1"/>
                    <a:pt x="275" y="2"/>
                  </a:cubicBezTo>
                  <a:cubicBezTo>
                    <a:pt x="174" y="4"/>
                    <a:pt x="19" y="9"/>
                    <a:pt x="13" y="15"/>
                  </a:cubicBezTo>
                  <a:cubicBezTo>
                    <a:pt x="0" y="27"/>
                    <a:pt x="262" y="44"/>
                    <a:pt x="440" y="44"/>
                  </a:cubicBezTo>
                  <a:cubicBezTo>
                    <a:pt x="460" y="44"/>
                    <a:pt x="479" y="44"/>
                    <a:pt x="496" y="43"/>
                  </a:cubicBezTo>
                  <a:cubicBezTo>
                    <a:pt x="587" y="40"/>
                    <a:pt x="636" y="34"/>
                    <a:pt x="628" y="34"/>
                  </a:cubicBezTo>
                  <a:cubicBezTo>
                    <a:pt x="702" y="12"/>
                    <a:pt x="568" y="1"/>
                    <a:pt x="38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47"/>
            <p:cNvSpPr/>
            <p:nvPr/>
          </p:nvSpPr>
          <p:spPr>
            <a:xfrm>
              <a:off x="2738850" y="4416100"/>
              <a:ext cx="11850" cy="1500"/>
            </a:xfrm>
            <a:custGeom>
              <a:rect b="b" l="l" r="r" t="t"/>
              <a:pathLst>
                <a:path extrusionOk="0" h="60" w="474">
                  <a:moveTo>
                    <a:pt x="241" y="0"/>
                  </a:moveTo>
                  <a:cubicBezTo>
                    <a:pt x="224" y="1"/>
                    <a:pt x="204" y="1"/>
                    <a:pt x="184" y="1"/>
                  </a:cubicBezTo>
                  <a:cubicBezTo>
                    <a:pt x="163" y="1"/>
                    <a:pt x="142" y="1"/>
                    <a:pt x="123" y="1"/>
                  </a:cubicBezTo>
                  <a:cubicBezTo>
                    <a:pt x="84" y="1"/>
                    <a:pt x="51" y="1"/>
                    <a:pt x="37" y="3"/>
                  </a:cubicBezTo>
                  <a:cubicBezTo>
                    <a:pt x="0" y="8"/>
                    <a:pt x="4" y="18"/>
                    <a:pt x="37" y="30"/>
                  </a:cubicBezTo>
                  <a:cubicBezTo>
                    <a:pt x="52" y="36"/>
                    <a:pt x="163" y="50"/>
                    <a:pt x="234" y="55"/>
                  </a:cubicBezTo>
                  <a:cubicBezTo>
                    <a:pt x="279" y="58"/>
                    <a:pt x="339" y="59"/>
                    <a:pt x="384" y="59"/>
                  </a:cubicBezTo>
                  <a:cubicBezTo>
                    <a:pt x="409" y="59"/>
                    <a:pt x="429" y="59"/>
                    <a:pt x="438" y="58"/>
                  </a:cubicBezTo>
                  <a:cubicBezTo>
                    <a:pt x="474" y="55"/>
                    <a:pt x="447" y="46"/>
                    <a:pt x="447" y="39"/>
                  </a:cubicBezTo>
                  <a:cubicBezTo>
                    <a:pt x="447" y="39"/>
                    <a:pt x="462" y="34"/>
                    <a:pt x="444" y="31"/>
                  </a:cubicBezTo>
                  <a:cubicBezTo>
                    <a:pt x="381" y="22"/>
                    <a:pt x="310" y="11"/>
                    <a:pt x="2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47"/>
            <p:cNvSpPr/>
            <p:nvPr/>
          </p:nvSpPr>
          <p:spPr>
            <a:xfrm>
              <a:off x="2123575" y="4545925"/>
              <a:ext cx="6600" cy="15150"/>
            </a:xfrm>
            <a:custGeom>
              <a:rect b="b" l="l" r="r" t="t"/>
              <a:pathLst>
                <a:path extrusionOk="0" h="606" w="264">
                  <a:moveTo>
                    <a:pt x="258" y="1"/>
                  </a:moveTo>
                  <a:cubicBezTo>
                    <a:pt x="254" y="1"/>
                    <a:pt x="245" y="9"/>
                    <a:pt x="237" y="17"/>
                  </a:cubicBezTo>
                  <a:cubicBezTo>
                    <a:pt x="230" y="24"/>
                    <a:pt x="220" y="39"/>
                    <a:pt x="202" y="66"/>
                  </a:cubicBezTo>
                  <a:cubicBezTo>
                    <a:pt x="174" y="104"/>
                    <a:pt x="118" y="177"/>
                    <a:pt x="80" y="257"/>
                  </a:cubicBezTo>
                  <a:cubicBezTo>
                    <a:pt x="0" y="411"/>
                    <a:pt x="33" y="601"/>
                    <a:pt x="55" y="606"/>
                  </a:cubicBezTo>
                  <a:cubicBezTo>
                    <a:pt x="56" y="606"/>
                    <a:pt x="56" y="606"/>
                    <a:pt x="57" y="606"/>
                  </a:cubicBezTo>
                  <a:cubicBezTo>
                    <a:pt x="61" y="606"/>
                    <a:pt x="64" y="603"/>
                    <a:pt x="68" y="603"/>
                  </a:cubicBezTo>
                  <a:cubicBezTo>
                    <a:pt x="68" y="602"/>
                    <a:pt x="69" y="602"/>
                    <a:pt x="69" y="602"/>
                  </a:cubicBezTo>
                  <a:cubicBezTo>
                    <a:pt x="71" y="602"/>
                    <a:pt x="74" y="605"/>
                    <a:pt x="77" y="605"/>
                  </a:cubicBezTo>
                  <a:cubicBezTo>
                    <a:pt x="79" y="605"/>
                    <a:pt x="81" y="603"/>
                    <a:pt x="81" y="595"/>
                  </a:cubicBezTo>
                  <a:cubicBezTo>
                    <a:pt x="83" y="576"/>
                    <a:pt x="81" y="529"/>
                    <a:pt x="87" y="492"/>
                  </a:cubicBezTo>
                  <a:cubicBezTo>
                    <a:pt x="80" y="460"/>
                    <a:pt x="72" y="438"/>
                    <a:pt x="77" y="385"/>
                  </a:cubicBezTo>
                  <a:cubicBezTo>
                    <a:pt x="75" y="351"/>
                    <a:pt x="115" y="239"/>
                    <a:pt x="131" y="217"/>
                  </a:cubicBezTo>
                  <a:cubicBezTo>
                    <a:pt x="174" y="151"/>
                    <a:pt x="203" y="105"/>
                    <a:pt x="224" y="73"/>
                  </a:cubicBezTo>
                  <a:cubicBezTo>
                    <a:pt x="258" y="17"/>
                    <a:pt x="264" y="1"/>
                    <a:pt x="25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47"/>
            <p:cNvSpPr/>
            <p:nvPr/>
          </p:nvSpPr>
          <p:spPr>
            <a:xfrm>
              <a:off x="2597000" y="4402625"/>
              <a:ext cx="10725" cy="3025"/>
            </a:xfrm>
            <a:custGeom>
              <a:rect b="b" l="l" r="r" t="t"/>
              <a:pathLst>
                <a:path extrusionOk="0" h="121" w="429">
                  <a:moveTo>
                    <a:pt x="26" y="1"/>
                  </a:moveTo>
                  <a:lnTo>
                    <a:pt x="26" y="1"/>
                  </a:lnTo>
                  <a:cubicBezTo>
                    <a:pt x="23" y="19"/>
                    <a:pt x="1" y="32"/>
                    <a:pt x="29" y="55"/>
                  </a:cubicBezTo>
                  <a:cubicBezTo>
                    <a:pt x="38" y="61"/>
                    <a:pt x="188" y="94"/>
                    <a:pt x="272" y="111"/>
                  </a:cubicBezTo>
                  <a:cubicBezTo>
                    <a:pt x="312" y="113"/>
                    <a:pt x="386" y="120"/>
                    <a:pt x="414" y="120"/>
                  </a:cubicBezTo>
                  <a:cubicBezTo>
                    <a:pt x="424" y="120"/>
                    <a:pt x="429" y="119"/>
                    <a:pt x="423" y="117"/>
                  </a:cubicBezTo>
                  <a:cubicBezTo>
                    <a:pt x="363" y="89"/>
                    <a:pt x="247" y="55"/>
                    <a:pt x="155" y="22"/>
                  </a:cubicBezTo>
                  <a:cubicBezTo>
                    <a:pt x="110" y="14"/>
                    <a:pt x="69" y="8"/>
                    <a:pt x="2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47"/>
            <p:cNvSpPr/>
            <p:nvPr/>
          </p:nvSpPr>
          <p:spPr>
            <a:xfrm>
              <a:off x="3068425" y="4364250"/>
              <a:ext cx="6675" cy="7425"/>
            </a:xfrm>
            <a:custGeom>
              <a:rect b="b" l="l" r="r" t="t"/>
              <a:pathLst>
                <a:path extrusionOk="0" h="297" w="267">
                  <a:moveTo>
                    <a:pt x="257" y="0"/>
                  </a:moveTo>
                  <a:cubicBezTo>
                    <a:pt x="253" y="0"/>
                    <a:pt x="244" y="7"/>
                    <a:pt x="236" y="13"/>
                  </a:cubicBezTo>
                  <a:cubicBezTo>
                    <a:pt x="193" y="49"/>
                    <a:pt x="121" y="128"/>
                    <a:pt x="64" y="187"/>
                  </a:cubicBezTo>
                  <a:cubicBezTo>
                    <a:pt x="48" y="218"/>
                    <a:pt x="21" y="243"/>
                    <a:pt x="1" y="271"/>
                  </a:cubicBezTo>
                  <a:cubicBezTo>
                    <a:pt x="11" y="279"/>
                    <a:pt x="13" y="296"/>
                    <a:pt x="30" y="296"/>
                  </a:cubicBezTo>
                  <a:cubicBezTo>
                    <a:pt x="34" y="296"/>
                    <a:pt x="37" y="296"/>
                    <a:pt x="42" y="294"/>
                  </a:cubicBezTo>
                  <a:cubicBezTo>
                    <a:pt x="55" y="291"/>
                    <a:pt x="126" y="225"/>
                    <a:pt x="160" y="166"/>
                  </a:cubicBezTo>
                  <a:cubicBezTo>
                    <a:pt x="253" y="32"/>
                    <a:pt x="267" y="0"/>
                    <a:pt x="25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47"/>
            <p:cNvSpPr/>
            <p:nvPr/>
          </p:nvSpPr>
          <p:spPr>
            <a:xfrm>
              <a:off x="2838625" y="4407925"/>
              <a:ext cx="12025" cy="1400"/>
            </a:xfrm>
            <a:custGeom>
              <a:rect b="b" l="l" r="r" t="t"/>
              <a:pathLst>
                <a:path extrusionOk="0" h="56" w="481">
                  <a:moveTo>
                    <a:pt x="243" y="1"/>
                  </a:moveTo>
                  <a:cubicBezTo>
                    <a:pt x="171" y="8"/>
                    <a:pt x="65" y="14"/>
                    <a:pt x="37" y="20"/>
                  </a:cubicBezTo>
                  <a:cubicBezTo>
                    <a:pt x="1" y="30"/>
                    <a:pt x="5" y="39"/>
                    <a:pt x="37" y="48"/>
                  </a:cubicBezTo>
                  <a:cubicBezTo>
                    <a:pt x="53" y="52"/>
                    <a:pt x="141" y="56"/>
                    <a:pt x="210" y="56"/>
                  </a:cubicBezTo>
                  <a:cubicBezTo>
                    <a:pt x="221" y="56"/>
                    <a:pt x="231" y="55"/>
                    <a:pt x="240" y="55"/>
                  </a:cubicBezTo>
                  <a:cubicBezTo>
                    <a:pt x="311" y="55"/>
                    <a:pt x="417" y="49"/>
                    <a:pt x="446" y="45"/>
                  </a:cubicBezTo>
                  <a:cubicBezTo>
                    <a:pt x="480" y="38"/>
                    <a:pt x="454" y="30"/>
                    <a:pt x="454" y="24"/>
                  </a:cubicBezTo>
                  <a:cubicBezTo>
                    <a:pt x="454" y="24"/>
                    <a:pt x="467" y="18"/>
                    <a:pt x="449" y="17"/>
                  </a:cubicBezTo>
                  <a:cubicBezTo>
                    <a:pt x="386" y="13"/>
                    <a:pt x="312" y="7"/>
                    <a:pt x="24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47"/>
            <p:cNvSpPr/>
            <p:nvPr/>
          </p:nvSpPr>
          <p:spPr>
            <a:xfrm>
              <a:off x="2960100" y="4173575"/>
              <a:ext cx="25600" cy="5350"/>
            </a:xfrm>
            <a:custGeom>
              <a:rect b="b" l="l" r="r" t="t"/>
              <a:pathLst>
                <a:path extrusionOk="0" h="214" w="1024">
                  <a:moveTo>
                    <a:pt x="1023" y="0"/>
                  </a:moveTo>
                  <a:lnTo>
                    <a:pt x="1023" y="0"/>
                  </a:lnTo>
                  <a:cubicBezTo>
                    <a:pt x="965" y="10"/>
                    <a:pt x="906" y="21"/>
                    <a:pt x="893" y="24"/>
                  </a:cubicBezTo>
                  <a:cubicBezTo>
                    <a:pt x="604" y="85"/>
                    <a:pt x="356" y="138"/>
                    <a:pt x="105" y="193"/>
                  </a:cubicBezTo>
                  <a:cubicBezTo>
                    <a:pt x="73" y="199"/>
                    <a:pt x="35" y="206"/>
                    <a:pt x="1" y="213"/>
                  </a:cubicBezTo>
                  <a:lnTo>
                    <a:pt x="1" y="213"/>
                  </a:lnTo>
                  <a:cubicBezTo>
                    <a:pt x="5" y="213"/>
                    <a:pt x="9" y="213"/>
                    <a:pt x="12" y="213"/>
                  </a:cubicBezTo>
                  <a:cubicBezTo>
                    <a:pt x="19" y="213"/>
                    <a:pt x="26" y="213"/>
                    <a:pt x="33" y="213"/>
                  </a:cubicBezTo>
                  <a:cubicBezTo>
                    <a:pt x="44" y="213"/>
                    <a:pt x="57" y="213"/>
                    <a:pt x="79" y="209"/>
                  </a:cubicBezTo>
                  <a:cubicBezTo>
                    <a:pt x="214" y="188"/>
                    <a:pt x="360" y="165"/>
                    <a:pt x="510" y="141"/>
                  </a:cubicBezTo>
                  <a:cubicBezTo>
                    <a:pt x="592" y="127"/>
                    <a:pt x="747" y="94"/>
                    <a:pt x="781" y="84"/>
                  </a:cubicBezTo>
                  <a:cubicBezTo>
                    <a:pt x="884" y="52"/>
                    <a:pt x="946" y="28"/>
                    <a:pt x="102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47"/>
            <p:cNvSpPr/>
            <p:nvPr/>
          </p:nvSpPr>
          <p:spPr>
            <a:xfrm>
              <a:off x="3100175" y="4283575"/>
              <a:ext cx="7600" cy="14825"/>
            </a:xfrm>
            <a:custGeom>
              <a:rect b="b" l="l" r="r" t="t"/>
              <a:pathLst>
                <a:path extrusionOk="0" h="593" w="304">
                  <a:moveTo>
                    <a:pt x="3" y="0"/>
                  </a:moveTo>
                  <a:cubicBezTo>
                    <a:pt x="0" y="0"/>
                    <a:pt x="1" y="9"/>
                    <a:pt x="9" y="27"/>
                  </a:cubicBezTo>
                  <a:cubicBezTo>
                    <a:pt x="30" y="73"/>
                    <a:pt x="89" y="209"/>
                    <a:pt x="145" y="339"/>
                  </a:cubicBezTo>
                  <a:cubicBezTo>
                    <a:pt x="205" y="465"/>
                    <a:pt x="240" y="591"/>
                    <a:pt x="246" y="592"/>
                  </a:cubicBezTo>
                  <a:cubicBezTo>
                    <a:pt x="249" y="592"/>
                    <a:pt x="251" y="592"/>
                    <a:pt x="253" y="592"/>
                  </a:cubicBezTo>
                  <a:cubicBezTo>
                    <a:pt x="272" y="592"/>
                    <a:pt x="286" y="583"/>
                    <a:pt x="304" y="577"/>
                  </a:cubicBezTo>
                  <a:cubicBezTo>
                    <a:pt x="202" y="315"/>
                    <a:pt x="184" y="374"/>
                    <a:pt x="25" y="26"/>
                  </a:cubicBezTo>
                  <a:cubicBezTo>
                    <a:pt x="15" y="9"/>
                    <a:pt x="7" y="0"/>
                    <a:pt x="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47"/>
            <p:cNvSpPr/>
            <p:nvPr/>
          </p:nvSpPr>
          <p:spPr>
            <a:xfrm>
              <a:off x="3094350" y="4353075"/>
              <a:ext cx="6475" cy="14275"/>
            </a:xfrm>
            <a:custGeom>
              <a:rect b="b" l="l" r="r" t="t"/>
              <a:pathLst>
                <a:path extrusionOk="0" h="571" w="259">
                  <a:moveTo>
                    <a:pt x="246" y="1"/>
                  </a:moveTo>
                  <a:cubicBezTo>
                    <a:pt x="227" y="1"/>
                    <a:pt x="179" y="162"/>
                    <a:pt x="83" y="379"/>
                  </a:cubicBezTo>
                  <a:cubicBezTo>
                    <a:pt x="66" y="428"/>
                    <a:pt x="35" y="509"/>
                    <a:pt x="1" y="571"/>
                  </a:cubicBezTo>
                  <a:cubicBezTo>
                    <a:pt x="33" y="529"/>
                    <a:pt x="72" y="484"/>
                    <a:pt x="95" y="446"/>
                  </a:cubicBezTo>
                  <a:cubicBezTo>
                    <a:pt x="97" y="443"/>
                    <a:pt x="98" y="442"/>
                    <a:pt x="99" y="442"/>
                  </a:cubicBezTo>
                  <a:cubicBezTo>
                    <a:pt x="102" y="442"/>
                    <a:pt x="101" y="454"/>
                    <a:pt x="103" y="454"/>
                  </a:cubicBezTo>
                  <a:cubicBezTo>
                    <a:pt x="105" y="454"/>
                    <a:pt x="107" y="451"/>
                    <a:pt x="111" y="441"/>
                  </a:cubicBezTo>
                  <a:cubicBezTo>
                    <a:pt x="142" y="370"/>
                    <a:pt x="185" y="263"/>
                    <a:pt x="219" y="170"/>
                  </a:cubicBezTo>
                  <a:cubicBezTo>
                    <a:pt x="245" y="93"/>
                    <a:pt x="259" y="13"/>
                    <a:pt x="258" y="13"/>
                  </a:cubicBezTo>
                  <a:lnTo>
                    <a:pt x="258" y="13"/>
                  </a:lnTo>
                  <a:cubicBezTo>
                    <a:pt x="258" y="13"/>
                    <a:pt x="257" y="18"/>
                    <a:pt x="256" y="28"/>
                  </a:cubicBezTo>
                  <a:cubicBezTo>
                    <a:pt x="254" y="9"/>
                    <a:pt x="251" y="1"/>
                    <a:pt x="24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47"/>
            <p:cNvSpPr/>
            <p:nvPr/>
          </p:nvSpPr>
          <p:spPr>
            <a:xfrm>
              <a:off x="3084950" y="4129325"/>
              <a:ext cx="21575" cy="12425"/>
            </a:xfrm>
            <a:custGeom>
              <a:rect b="b" l="l" r="r" t="t"/>
              <a:pathLst>
                <a:path extrusionOk="0" h="497" w="863">
                  <a:moveTo>
                    <a:pt x="861" y="0"/>
                  </a:moveTo>
                  <a:cubicBezTo>
                    <a:pt x="858" y="2"/>
                    <a:pt x="856" y="4"/>
                    <a:pt x="853" y="5"/>
                  </a:cubicBezTo>
                  <a:lnTo>
                    <a:pt x="853" y="5"/>
                  </a:lnTo>
                  <a:cubicBezTo>
                    <a:pt x="856" y="4"/>
                    <a:pt x="859" y="2"/>
                    <a:pt x="862" y="0"/>
                  </a:cubicBezTo>
                  <a:close/>
                  <a:moveTo>
                    <a:pt x="853" y="5"/>
                  </a:moveTo>
                  <a:cubicBezTo>
                    <a:pt x="641" y="120"/>
                    <a:pt x="525" y="184"/>
                    <a:pt x="399" y="253"/>
                  </a:cubicBezTo>
                  <a:cubicBezTo>
                    <a:pt x="348" y="280"/>
                    <a:pt x="224" y="344"/>
                    <a:pt x="206" y="353"/>
                  </a:cubicBezTo>
                  <a:cubicBezTo>
                    <a:pt x="122" y="409"/>
                    <a:pt x="53" y="456"/>
                    <a:pt x="0" y="496"/>
                  </a:cubicBezTo>
                  <a:cubicBezTo>
                    <a:pt x="0" y="496"/>
                    <a:pt x="0" y="496"/>
                    <a:pt x="0" y="496"/>
                  </a:cubicBezTo>
                  <a:cubicBezTo>
                    <a:pt x="3" y="496"/>
                    <a:pt x="128" y="436"/>
                    <a:pt x="197" y="399"/>
                  </a:cubicBezTo>
                  <a:cubicBezTo>
                    <a:pt x="377" y="307"/>
                    <a:pt x="552" y="198"/>
                    <a:pt x="853" y="5"/>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47"/>
            <p:cNvSpPr/>
            <p:nvPr/>
          </p:nvSpPr>
          <p:spPr>
            <a:xfrm>
              <a:off x="2119550" y="4288700"/>
              <a:ext cx="15750" cy="1400"/>
            </a:xfrm>
            <a:custGeom>
              <a:rect b="b" l="l" r="r" t="t"/>
              <a:pathLst>
                <a:path extrusionOk="0" h="56" w="630">
                  <a:moveTo>
                    <a:pt x="342" y="0"/>
                  </a:moveTo>
                  <a:cubicBezTo>
                    <a:pt x="226" y="13"/>
                    <a:pt x="48" y="29"/>
                    <a:pt x="19" y="41"/>
                  </a:cubicBezTo>
                  <a:cubicBezTo>
                    <a:pt x="1" y="49"/>
                    <a:pt x="210" y="50"/>
                    <a:pt x="336" y="56"/>
                  </a:cubicBezTo>
                  <a:cubicBezTo>
                    <a:pt x="457" y="38"/>
                    <a:pt x="629" y="32"/>
                    <a:pt x="628" y="22"/>
                  </a:cubicBezTo>
                  <a:cubicBezTo>
                    <a:pt x="625" y="15"/>
                    <a:pt x="445" y="3"/>
                    <a:pt x="34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47"/>
            <p:cNvSpPr/>
            <p:nvPr/>
          </p:nvSpPr>
          <p:spPr>
            <a:xfrm>
              <a:off x="2486975" y="4396600"/>
              <a:ext cx="7525" cy="3550"/>
            </a:xfrm>
            <a:custGeom>
              <a:rect b="b" l="l" r="r" t="t"/>
              <a:pathLst>
                <a:path extrusionOk="0" h="142" w="301">
                  <a:moveTo>
                    <a:pt x="269" y="0"/>
                  </a:moveTo>
                  <a:cubicBezTo>
                    <a:pt x="230" y="0"/>
                    <a:pt x="188" y="25"/>
                    <a:pt x="0" y="135"/>
                  </a:cubicBezTo>
                  <a:cubicBezTo>
                    <a:pt x="13" y="138"/>
                    <a:pt x="23" y="141"/>
                    <a:pt x="33" y="141"/>
                  </a:cubicBezTo>
                  <a:cubicBezTo>
                    <a:pt x="65" y="141"/>
                    <a:pt x="110" y="115"/>
                    <a:pt x="300" y="4"/>
                  </a:cubicBezTo>
                  <a:cubicBezTo>
                    <a:pt x="289" y="2"/>
                    <a:pt x="279" y="0"/>
                    <a:pt x="26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47"/>
            <p:cNvSpPr/>
            <p:nvPr/>
          </p:nvSpPr>
          <p:spPr>
            <a:xfrm>
              <a:off x="3153650" y="4002600"/>
              <a:ext cx="3700" cy="12750"/>
            </a:xfrm>
            <a:custGeom>
              <a:rect b="b" l="l" r="r" t="t"/>
              <a:pathLst>
                <a:path extrusionOk="0" h="510" w="148">
                  <a:moveTo>
                    <a:pt x="147" y="0"/>
                  </a:moveTo>
                  <a:cubicBezTo>
                    <a:pt x="144" y="0"/>
                    <a:pt x="133" y="30"/>
                    <a:pt x="124" y="63"/>
                  </a:cubicBezTo>
                  <a:cubicBezTo>
                    <a:pt x="102" y="170"/>
                    <a:pt x="59" y="289"/>
                    <a:pt x="1" y="497"/>
                  </a:cubicBezTo>
                  <a:cubicBezTo>
                    <a:pt x="16" y="501"/>
                    <a:pt x="25" y="510"/>
                    <a:pt x="35" y="510"/>
                  </a:cubicBezTo>
                  <a:cubicBezTo>
                    <a:pt x="40" y="510"/>
                    <a:pt x="44" y="508"/>
                    <a:pt x="49" y="503"/>
                  </a:cubicBezTo>
                  <a:cubicBezTo>
                    <a:pt x="55" y="495"/>
                    <a:pt x="87" y="394"/>
                    <a:pt x="90" y="377"/>
                  </a:cubicBezTo>
                  <a:cubicBezTo>
                    <a:pt x="114" y="247"/>
                    <a:pt x="140" y="120"/>
                    <a:pt x="148" y="5"/>
                  </a:cubicBezTo>
                  <a:cubicBezTo>
                    <a:pt x="148" y="2"/>
                    <a:pt x="148" y="0"/>
                    <a:pt x="14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47"/>
            <p:cNvSpPr/>
            <p:nvPr/>
          </p:nvSpPr>
          <p:spPr>
            <a:xfrm>
              <a:off x="2928875" y="4412800"/>
              <a:ext cx="26225" cy="2150"/>
            </a:xfrm>
            <a:custGeom>
              <a:rect b="b" l="l" r="r" t="t"/>
              <a:pathLst>
                <a:path extrusionOk="0" h="86" w="1049">
                  <a:moveTo>
                    <a:pt x="1008" y="1"/>
                  </a:moveTo>
                  <a:cubicBezTo>
                    <a:pt x="1003" y="1"/>
                    <a:pt x="997" y="1"/>
                    <a:pt x="990" y="1"/>
                  </a:cubicBezTo>
                  <a:cubicBezTo>
                    <a:pt x="769" y="13"/>
                    <a:pt x="520" y="40"/>
                    <a:pt x="254" y="50"/>
                  </a:cubicBezTo>
                  <a:cubicBezTo>
                    <a:pt x="195" y="59"/>
                    <a:pt x="99" y="72"/>
                    <a:pt x="1" y="85"/>
                  </a:cubicBezTo>
                  <a:cubicBezTo>
                    <a:pt x="70" y="82"/>
                    <a:pt x="136" y="79"/>
                    <a:pt x="208" y="77"/>
                  </a:cubicBezTo>
                  <a:cubicBezTo>
                    <a:pt x="413" y="67"/>
                    <a:pt x="681" y="34"/>
                    <a:pt x="805" y="34"/>
                  </a:cubicBezTo>
                  <a:cubicBezTo>
                    <a:pt x="842" y="34"/>
                    <a:pt x="866" y="37"/>
                    <a:pt x="872" y="44"/>
                  </a:cubicBezTo>
                  <a:cubicBezTo>
                    <a:pt x="926" y="37"/>
                    <a:pt x="1034" y="22"/>
                    <a:pt x="1034" y="22"/>
                  </a:cubicBezTo>
                  <a:cubicBezTo>
                    <a:pt x="1039" y="14"/>
                    <a:pt x="1049" y="1"/>
                    <a:pt x="100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47"/>
            <p:cNvSpPr/>
            <p:nvPr/>
          </p:nvSpPr>
          <p:spPr>
            <a:xfrm>
              <a:off x="2253150" y="4302300"/>
              <a:ext cx="16175" cy="1750"/>
            </a:xfrm>
            <a:custGeom>
              <a:rect b="b" l="l" r="r" t="t"/>
              <a:pathLst>
                <a:path extrusionOk="0" h="70" w="647">
                  <a:moveTo>
                    <a:pt x="0" y="0"/>
                  </a:moveTo>
                  <a:cubicBezTo>
                    <a:pt x="5" y="2"/>
                    <a:pt x="99" y="21"/>
                    <a:pt x="226" y="46"/>
                  </a:cubicBezTo>
                  <a:cubicBezTo>
                    <a:pt x="356" y="53"/>
                    <a:pt x="504" y="62"/>
                    <a:pt x="618" y="70"/>
                  </a:cubicBezTo>
                  <a:cubicBezTo>
                    <a:pt x="620" y="70"/>
                    <a:pt x="621" y="70"/>
                    <a:pt x="622" y="70"/>
                  </a:cubicBezTo>
                  <a:cubicBezTo>
                    <a:pt x="646" y="70"/>
                    <a:pt x="593" y="53"/>
                    <a:pt x="548" y="40"/>
                  </a:cubicBezTo>
                  <a:cubicBezTo>
                    <a:pt x="523" y="36"/>
                    <a:pt x="383" y="12"/>
                    <a:pt x="371" y="9"/>
                  </a:cubicBezTo>
                  <a:cubicBezTo>
                    <a:pt x="239" y="6"/>
                    <a:pt x="117" y="3"/>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47"/>
            <p:cNvSpPr/>
            <p:nvPr/>
          </p:nvSpPr>
          <p:spPr>
            <a:xfrm>
              <a:off x="2999875" y="4574575"/>
              <a:ext cx="20475" cy="1950"/>
            </a:xfrm>
            <a:custGeom>
              <a:rect b="b" l="l" r="r" t="t"/>
              <a:pathLst>
                <a:path extrusionOk="0" h="78" w="819">
                  <a:moveTo>
                    <a:pt x="266" y="0"/>
                  </a:moveTo>
                  <a:cubicBezTo>
                    <a:pt x="251" y="0"/>
                    <a:pt x="234" y="1"/>
                    <a:pt x="215" y="1"/>
                  </a:cubicBezTo>
                  <a:cubicBezTo>
                    <a:pt x="118" y="2"/>
                    <a:pt x="0" y="11"/>
                    <a:pt x="33" y="16"/>
                  </a:cubicBezTo>
                  <a:cubicBezTo>
                    <a:pt x="211" y="32"/>
                    <a:pt x="429" y="54"/>
                    <a:pt x="623" y="72"/>
                  </a:cubicBezTo>
                  <a:cubicBezTo>
                    <a:pt x="673" y="75"/>
                    <a:pt x="726" y="76"/>
                    <a:pt x="740" y="77"/>
                  </a:cubicBezTo>
                  <a:cubicBezTo>
                    <a:pt x="771" y="76"/>
                    <a:pt x="818" y="73"/>
                    <a:pt x="801" y="70"/>
                  </a:cubicBezTo>
                  <a:cubicBezTo>
                    <a:pt x="683" y="55"/>
                    <a:pt x="517" y="36"/>
                    <a:pt x="437" y="20"/>
                  </a:cubicBezTo>
                  <a:cubicBezTo>
                    <a:pt x="382" y="9"/>
                    <a:pt x="366" y="0"/>
                    <a:pt x="26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47"/>
            <p:cNvSpPr/>
            <p:nvPr/>
          </p:nvSpPr>
          <p:spPr>
            <a:xfrm>
              <a:off x="2556175" y="4483100"/>
              <a:ext cx="17825" cy="3925"/>
            </a:xfrm>
            <a:custGeom>
              <a:rect b="b" l="l" r="r" t="t"/>
              <a:pathLst>
                <a:path extrusionOk="0" h="157" w="713">
                  <a:moveTo>
                    <a:pt x="1" y="1"/>
                  </a:moveTo>
                  <a:cubicBezTo>
                    <a:pt x="220" y="54"/>
                    <a:pt x="388" y="97"/>
                    <a:pt x="566" y="139"/>
                  </a:cubicBezTo>
                  <a:cubicBezTo>
                    <a:pt x="576" y="141"/>
                    <a:pt x="704" y="155"/>
                    <a:pt x="713" y="157"/>
                  </a:cubicBezTo>
                  <a:cubicBezTo>
                    <a:pt x="569" y="119"/>
                    <a:pt x="416" y="79"/>
                    <a:pt x="252" y="35"/>
                  </a:cubicBezTo>
                  <a:cubicBezTo>
                    <a:pt x="242" y="33"/>
                    <a:pt x="133" y="19"/>
                    <a:pt x="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47"/>
            <p:cNvSpPr/>
            <p:nvPr/>
          </p:nvSpPr>
          <p:spPr>
            <a:xfrm>
              <a:off x="2308125" y="4553175"/>
              <a:ext cx="8825" cy="5025"/>
            </a:xfrm>
            <a:custGeom>
              <a:rect b="b" l="l" r="r" t="t"/>
              <a:pathLst>
                <a:path extrusionOk="0" h="201" w="353">
                  <a:moveTo>
                    <a:pt x="321" y="0"/>
                  </a:moveTo>
                  <a:cubicBezTo>
                    <a:pt x="305" y="0"/>
                    <a:pt x="217" y="37"/>
                    <a:pt x="1" y="142"/>
                  </a:cubicBezTo>
                  <a:cubicBezTo>
                    <a:pt x="13" y="164"/>
                    <a:pt x="22" y="182"/>
                    <a:pt x="32" y="201"/>
                  </a:cubicBezTo>
                  <a:cubicBezTo>
                    <a:pt x="123" y="137"/>
                    <a:pt x="353" y="0"/>
                    <a:pt x="3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47"/>
            <p:cNvSpPr/>
            <p:nvPr/>
          </p:nvSpPr>
          <p:spPr>
            <a:xfrm>
              <a:off x="2384100" y="4149225"/>
              <a:ext cx="20950" cy="5900"/>
            </a:xfrm>
            <a:custGeom>
              <a:rect b="b" l="l" r="r" t="t"/>
              <a:pathLst>
                <a:path extrusionOk="0" h="236" w="838">
                  <a:moveTo>
                    <a:pt x="9" y="0"/>
                  </a:moveTo>
                  <a:cubicBezTo>
                    <a:pt x="7" y="5"/>
                    <a:pt x="0" y="8"/>
                    <a:pt x="6" y="13"/>
                  </a:cubicBezTo>
                  <a:cubicBezTo>
                    <a:pt x="46" y="52"/>
                    <a:pt x="353" y="110"/>
                    <a:pt x="537" y="162"/>
                  </a:cubicBezTo>
                  <a:cubicBezTo>
                    <a:pt x="615" y="181"/>
                    <a:pt x="712" y="205"/>
                    <a:pt x="837" y="236"/>
                  </a:cubicBezTo>
                  <a:cubicBezTo>
                    <a:pt x="755" y="206"/>
                    <a:pt x="709" y="188"/>
                    <a:pt x="640" y="169"/>
                  </a:cubicBezTo>
                  <a:cubicBezTo>
                    <a:pt x="434" y="113"/>
                    <a:pt x="219" y="56"/>
                    <a:pt x="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47"/>
            <p:cNvSpPr/>
            <p:nvPr/>
          </p:nvSpPr>
          <p:spPr>
            <a:xfrm>
              <a:off x="2836425" y="4432150"/>
              <a:ext cx="13375" cy="1550"/>
            </a:xfrm>
            <a:custGeom>
              <a:rect b="b" l="l" r="r" t="t"/>
              <a:pathLst>
                <a:path extrusionOk="0" h="62" w="535">
                  <a:moveTo>
                    <a:pt x="175" y="1"/>
                  </a:moveTo>
                  <a:cubicBezTo>
                    <a:pt x="124" y="1"/>
                    <a:pt x="55" y="2"/>
                    <a:pt x="36" y="3"/>
                  </a:cubicBezTo>
                  <a:cubicBezTo>
                    <a:pt x="0" y="6"/>
                    <a:pt x="5" y="13"/>
                    <a:pt x="21" y="16"/>
                  </a:cubicBezTo>
                  <a:cubicBezTo>
                    <a:pt x="80" y="29"/>
                    <a:pt x="143" y="43"/>
                    <a:pt x="227" y="62"/>
                  </a:cubicBezTo>
                  <a:cubicBezTo>
                    <a:pt x="356" y="45"/>
                    <a:pt x="520" y="34"/>
                    <a:pt x="527" y="23"/>
                  </a:cubicBezTo>
                  <a:cubicBezTo>
                    <a:pt x="534" y="16"/>
                    <a:pt x="345" y="7"/>
                    <a:pt x="225" y="1"/>
                  </a:cubicBezTo>
                  <a:cubicBezTo>
                    <a:pt x="215" y="1"/>
                    <a:pt x="196" y="1"/>
                    <a:pt x="17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47"/>
            <p:cNvSpPr/>
            <p:nvPr/>
          </p:nvSpPr>
          <p:spPr>
            <a:xfrm>
              <a:off x="2656325" y="4507900"/>
              <a:ext cx="18100" cy="5275"/>
            </a:xfrm>
            <a:custGeom>
              <a:rect b="b" l="l" r="r" t="t"/>
              <a:pathLst>
                <a:path extrusionOk="0" h="211" w="724">
                  <a:moveTo>
                    <a:pt x="37" y="1"/>
                  </a:moveTo>
                  <a:cubicBezTo>
                    <a:pt x="16" y="1"/>
                    <a:pt x="1" y="4"/>
                    <a:pt x="26" y="11"/>
                  </a:cubicBezTo>
                  <a:cubicBezTo>
                    <a:pt x="194" y="59"/>
                    <a:pt x="387" y="114"/>
                    <a:pt x="723" y="211"/>
                  </a:cubicBezTo>
                  <a:cubicBezTo>
                    <a:pt x="575" y="148"/>
                    <a:pt x="516" y="117"/>
                    <a:pt x="406" y="79"/>
                  </a:cubicBezTo>
                  <a:cubicBezTo>
                    <a:pt x="375" y="68"/>
                    <a:pt x="184" y="27"/>
                    <a:pt x="69" y="4"/>
                  </a:cubicBezTo>
                  <a:cubicBezTo>
                    <a:pt x="60" y="2"/>
                    <a:pt x="48" y="1"/>
                    <a:pt x="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47"/>
            <p:cNvSpPr/>
            <p:nvPr/>
          </p:nvSpPr>
          <p:spPr>
            <a:xfrm>
              <a:off x="2148875" y="4581175"/>
              <a:ext cx="15325" cy="5175"/>
            </a:xfrm>
            <a:custGeom>
              <a:rect b="b" l="l" r="r" t="t"/>
              <a:pathLst>
                <a:path extrusionOk="0" h="207" w="613">
                  <a:moveTo>
                    <a:pt x="29" y="0"/>
                  </a:moveTo>
                  <a:cubicBezTo>
                    <a:pt x="29" y="0"/>
                    <a:pt x="29" y="0"/>
                    <a:pt x="28" y="0"/>
                  </a:cubicBezTo>
                  <a:cubicBezTo>
                    <a:pt x="0" y="21"/>
                    <a:pt x="287" y="112"/>
                    <a:pt x="446" y="172"/>
                  </a:cubicBezTo>
                  <a:cubicBezTo>
                    <a:pt x="491" y="190"/>
                    <a:pt x="600" y="207"/>
                    <a:pt x="611" y="207"/>
                  </a:cubicBezTo>
                  <a:cubicBezTo>
                    <a:pt x="612" y="207"/>
                    <a:pt x="612" y="207"/>
                    <a:pt x="611" y="206"/>
                  </a:cubicBezTo>
                  <a:cubicBezTo>
                    <a:pt x="535" y="180"/>
                    <a:pt x="430" y="136"/>
                    <a:pt x="315" y="78"/>
                  </a:cubicBezTo>
                  <a:cubicBezTo>
                    <a:pt x="195" y="48"/>
                    <a:pt x="43" y="0"/>
                    <a:pt x="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47"/>
            <p:cNvSpPr/>
            <p:nvPr/>
          </p:nvSpPr>
          <p:spPr>
            <a:xfrm>
              <a:off x="2332625" y="4399250"/>
              <a:ext cx="17200" cy="9075"/>
            </a:xfrm>
            <a:custGeom>
              <a:rect b="b" l="l" r="r" t="t"/>
              <a:pathLst>
                <a:path extrusionOk="0" h="363" w="688">
                  <a:moveTo>
                    <a:pt x="688" y="1"/>
                  </a:moveTo>
                  <a:lnTo>
                    <a:pt x="688" y="1"/>
                  </a:lnTo>
                  <a:cubicBezTo>
                    <a:pt x="495" y="101"/>
                    <a:pt x="374" y="143"/>
                    <a:pt x="258" y="198"/>
                  </a:cubicBezTo>
                  <a:cubicBezTo>
                    <a:pt x="170" y="254"/>
                    <a:pt x="67" y="320"/>
                    <a:pt x="2" y="361"/>
                  </a:cubicBezTo>
                  <a:cubicBezTo>
                    <a:pt x="1" y="362"/>
                    <a:pt x="1" y="362"/>
                    <a:pt x="1" y="362"/>
                  </a:cubicBezTo>
                  <a:cubicBezTo>
                    <a:pt x="8" y="362"/>
                    <a:pt x="129" y="312"/>
                    <a:pt x="199" y="276"/>
                  </a:cubicBezTo>
                  <a:cubicBezTo>
                    <a:pt x="320" y="210"/>
                    <a:pt x="455" y="143"/>
                    <a:pt x="68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47"/>
            <p:cNvSpPr/>
            <p:nvPr/>
          </p:nvSpPr>
          <p:spPr>
            <a:xfrm>
              <a:off x="2642400" y="4423125"/>
              <a:ext cx="22025" cy="3675"/>
            </a:xfrm>
            <a:custGeom>
              <a:rect b="b" l="l" r="r" t="t"/>
              <a:pathLst>
                <a:path extrusionOk="0" h="147" w="881">
                  <a:moveTo>
                    <a:pt x="12" y="0"/>
                  </a:moveTo>
                  <a:cubicBezTo>
                    <a:pt x="11" y="8"/>
                    <a:pt x="0" y="9"/>
                    <a:pt x="12" y="12"/>
                  </a:cubicBezTo>
                  <a:cubicBezTo>
                    <a:pt x="268" y="55"/>
                    <a:pt x="526" y="98"/>
                    <a:pt x="782" y="142"/>
                  </a:cubicBezTo>
                  <a:cubicBezTo>
                    <a:pt x="793" y="143"/>
                    <a:pt x="834" y="146"/>
                    <a:pt x="847" y="146"/>
                  </a:cubicBezTo>
                  <a:cubicBezTo>
                    <a:pt x="849" y="146"/>
                    <a:pt x="850" y="146"/>
                    <a:pt x="851" y="146"/>
                  </a:cubicBezTo>
                  <a:cubicBezTo>
                    <a:pt x="863" y="143"/>
                    <a:pt x="880" y="139"/>
                    <a:pt x="852" y="133"/>
                  </a:cubicBezTo>
                  <a:cubicBezTo>
                    <a:pt x="632" y="95"/>
                    <a:pt x="405" y="56"/>
                    <a:pt x="171" y="15"/>
                  </a:cubicBezTo>
                  <a:cubicBezTo>
                    <a:pt x="136" y="9"/>
                    <a:pt x="49" y="5"/>
                    <a:pt x="12" y="2"/>
                  </a:cubicBezTo>
                  <a:lnTo>
                    <a:pt x="1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47"/>
            <p:cNvSpPr/>
            <p:nvPr/>
          </p:nvSpPr>
          <p:spPr>
            <a:xfrm>
              <a:off x="2314300" y="4551125"/>
              <a:ext cx="14400" cy="7625"/>
            </a:xfrm>
            <a:custGeom>
              <a:rect b="b" l="l" r="r" t="t"/>
              <a:pathLst>
                <a:path extrusionOk="0" h="305" w="576">
                  <a:moveTo>
                    <a:pt x="570" y="1"/>
                  </a:moveTo>
                  <a:cubicBezTo>
                    <a:pt x="545" y="1"/>
                    <a:pt x="384" y="90"/>
                    <a:pt x="169" y="208"/>
                  </a:cubicBezTo>
                  <a:cubicBezTo>
                    <a:pt x="147" y="221"/>
                    <a:pt x="64" y="268"/>
                    <a:pt x="3" y="303"/>
                  </a:cubicBezTo>
                  <a:cubicBezTo>
                    <a:pt x="1" y="304"/>
                    <a:pt x="1" y="305"/>
                    <a:pt x="1" y="305"/>
                  </a:cubicBezTo>
                  <a:cubicBezTo>
                    <a:pt x="14" y="305"/>
                    <a:pt x="421" y="120"/>
                    <a:pt x="440" y="108"/>
                  </a:cubicBezTo>
                  <a:cubicBezTo>
                    <a:pt x="494" y="69"/>
                    <a:pt x="545" y="33"/>
                    <a:pt x="565" y="15"/>
                  </a:cubicBezTo>
                  <a:cubicBezTo>
                    <a:pt x="574" y="5"/>
                    <a:pt x="575" y="1"/>
                    <a:pt x="5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47"/>
            <p:cNvSpPr/>
            <p:nvPr/>
          </p:nvSpPr>
          <p:spPr>
            <a:xfrm>
              <a:off x="2141775" y="4552025"/>
              <a:ext cx="2750" cy="7700"/>
            </a:xfrm>
            <a:custGeom>
              <a:rect b="b" l="l" r="r" t="t"/>
              <a:pathLst>
                <a:path extrusionOk="0" h="308" w="110">
                  <a:moveTo>
                    <a:pt x="98" y="1"/>
                  </a:moveTo>
                  <a:cubicBezTo>
                    <a:pt x="93" y="1"/>
                    <a:pt x="86" y="6"/>
                    <a:pt x="77" y="14"/>
                  </a:cubicBezTo>
                  <a:cubicBezTo>
                    <a:pt x="58" y="36"/>
                    <a:pt x="21" y="81"/>
                    <a:pt x="12" y="131"/>
                  </a:cubicBezTo>
                  <a:cubicBezTo>
                    <a:pt x="5" y="172"/>
                    <a:pt x="1" y="232"/>
                    <a:pt x="73" y="307"/>
                  </a:cubicBezTo>
                  <a:cubicBezTo>
                    <a:pt x="26" y="235"/>
                    <a:pt x="36" y="191"/>
                    <a:pt x="40" y="147"/>
                  </a:cubicBezTo>
                  <a:cubicBezTo>
                    <a:pt x="45" y="104"/>
                    <a:pt x="71" y="60"/>
                    <a:pt x="98" y="22"/>
                  </a:cubicBezTo>
                  <a:lnTo>
                    <a:pt x="109" y="5"/>
                  </a:lnTo>
                  <a:cubicBezTo>
                    <a:pt x="106" y="4"/>
                    <a:pt x="104" y="3"/>
                    <a:pt x="104" y="3"/>
                  </a:cubicBezTo>
                  <a:cubicBezTo>
                    <a:pt x="102" y="1"/>
                    <a:pt x="100" y="1"/>
                    <a:pt x="9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47"/>
            <p:cNvSpPr/>
            <p:nvPr/>
          </p:nvSpPr>
          <p:spPr>
            <a:xfrm>
              <a:off x="1994650" y="4323950"/>
              <a:ext cx="12425" cy="13725"/>
            </a:xfrm>
            <a:custGeom>
              <a:rect b="b" l="l" r="r" t="t"/>
              <a:pathLst>
                <a:path extrusionOk="0" h="549" w="497">
                  <a:moveTo>
                    <a:pt x="496" y="1"/>
                  </a:moveTo>
                  <a:lnTo>
                    <a:pt x="496" y="1"/>
                  </a:lnTo>
                  <a:cubicBezTo>
                    <a:pt x="407" y="86"/>
                    <a:pt x="308" y="161"/>
                    <a:pt x="230" y="255"/>
                  </a:cubicBezTo>
                  <a:cubicBezTo>
                    <a:pt x="149" y="351"/>
                    <a:pt x="67" y="442"/>
                    <a:pt x="1" y="548"/>
                  </a:cubicBezTo>
                  <a:cubicBezTo>
                    <a:pt x="70" y="464"/>
                    <a:pt x="154" y="394"/>
                    <a:pt x="264" y="288"/>
                  </a:cubicBezTo>
                  <a:cubicBezTo>
                    <a:pt x="351" y="163"/>
                    <a:pt x="427" y="86"/>
                    <a:pt x="4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47"/>
            <p:cNvSpPr/>
            <p:nvPr/>
          </p:nvSpPr>
          <p:spPr>
            <a:xfrm>
              <a:off x="2059500" y="4291575"/>
              <a:ext cx="21200" cy="5625"/>
            </a:xfrm>
            <a:custGeom>
              <a:rect b="b" l="l" r="r" t="t"/>
              <a:pathLst>
                <a:path extrusionOk="0" h="225" w="848">
                  <a:moveTo>
                    <a:pt x="811" y="1"/>
                  </a:moveTo>
                  <a:cubicBezTo>
                    <a:pt x="789" y="1"/>
                    <a:pt x="758" y="3"/>
                    <a:pt x="721" y="10"/>
                  </a:cubicBezTo>
                  <a:cubicBezTo>
                    <a:pt x="587" y="40"/>
                    <a:pt x="421" y="81"/>
                    <a:pt x="301" y="115"/>
                  </a:cubicBezTo>
                  <a:cubicBezTo>
                    <a:pt x="178" y="145"/>
                    <a:pt x="99" y="188"/>
                    <a:pt x="0" y="225"/>
                  </a:cubicBezTo>
                  <a:cubicBezTo>
                    <a:pt x="99" y="197"/>
                    <a:pt x="195" y="170"/>
                    <a:pt x="211" y="166"/>
                  </a:cubicBezTo>
                  <a:lnTo>
                    <a:pt x="209" y="165"/>
                  </a:lnTo>
                  <a:cubicBezTo>
                    <a:pt x="461" y="103"/>
                    <a:pt x="604" y="66"/>
                    <a:pt x="742" y="32"/>
                  </a:cubicBezTo>
                  <a:cubicBezTo>
                    <a:pt x="785" y="23"/>
                    <a:pt x="848" y="6"/>
                    <a:pt x="840" y="3"/>
                  </a:cubicBezTo>
                  <a:cubicBezTo>
                    <a:pt x="835" y="2"/>
                    <a:pt x="825" y="1"/>
                    <a:pt x="8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47"/>
            <p:cNvSpPr/>
            <p:nvPr/>
          </p:nvSpPr>
          <p:spPr>
            <a:xfrm>
              <a:off x="2469725" y="4402425"/>
              <a:ext cx="8325" cy="4625"/>
            </a:xfrm>
            <a:custGeom>
              <a:rect b="b" l="l" r="r" t="t"/>
              <a:pathLst>
                <a:path extrusionOk="0" h="185" w="333">
                  <a:moveTo>
                    <a:pt x="328" y="0"/>
                  </a:moveTo>
                  <a:cubicBezTo>
                    <a:pt x="327" y="0"/>
                    <a:pt x="325" y="1"/>
                    <a:pt x="324" y="2"/>
                  </a:cubicBezTo>
                  <a:cubicBezTo>
                    <a:pt x="269" y="25"/>
                    <a:pt x="209" y="52"/>
                    <a:pt x="143" y="80"/>
                  </a:cubicBezTo>
                  <a:cubicBezTo>
                    <a:pt x="131" y="84"/>
                    <a:pt x="87" y="115"/>
                    <a:pt x="63" y="131"/>
                  </a:cubicBezTo>
                  <a:cubicBezTo>
                    <a:pt x="41" y="150"/>
                    <a:pt x="22" y="165"/>
                    <a:pt x="2" y="183"/>
                  </a:cubicBezTo>
                  <a:cubicBezTo>
                    <a:pt x="1" y="184"/>
                    <a:pt x="2" y="185"/>
                    <a:pt x="4" y="185"/>
                  </a:cubicBezTo>
                  <a:cubicBezTo>
                    <a:pt x="28" y="185"/>
                    <a:pt x="241" y="74"/>
                    <a:pt x="310" y="22"/>
                  </a:cubicBezTo>
                  <a:cubicBezTo>
                    <a:pt x="323" y="13"/>
                    <a:pt x="332" y="0"/>
                    <a:pt x="32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47"/>
            <p:cNvSpPr/>
            <p:nvPr/>
          </p:nvSpPr>
          <p:spPr>
            <a:xfrm>
              <a:off x="3073175" y="4377025"/>
              <a:ext cx="19325" cy="21250"/>
            </a:xfrm>
            <a:custGeom>
              <a:rect b="b" l="l" r="r" t="t"/>
              <a:pathLst>
                <a:path extrusionOk="0" h="850" w="773">
                  <a:moveTo>
                    <a:pt x="773" y="1"/>
                  </a:moveTo>
                  <a:cubicBezTo>
                    <a:pt x="579" y="273"/>
                    <a:pt x="454" y="381"/>
                    <a:pt x="330" y="511"/>
                  </a:cubicBezTo>
                  <a:cubicBezTo>
                    <a:pt x="299" y="551"/>
                    <a:pt x="183" y="645"/>
                    <a:pt x="165" y="667"/>
                  </a:cubicBezTo>
                  <a:cubicBezTo>
                    <a:pt x="102" y="738"/>
                    <a:pt x="54" y="791"/>
                    <a:pt x="1" y="850"/>
                  </a:cubicBezTo>
                  <a:cubicBezTo>
                    <a:pt x="106" y="757"/>
                    <a:pt x="211" y="667"/>
                    <a:pt x="318" y="575"/>
                  </a:cubicBezTo>
                  <a:cubicBezTo>
                    <a:pt x="411" y="459"/>
                    <a:pt x="540" y="364"/>
                    <a:pt x="7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47"/>
            <p:cNvSpPr/>
            <p:nvPr/>
          </p:nvSpPr>
          <p:spPr>
            <a:xfrm>
              <a:off x="2869125" y="4213775"/>
              <a:ext cx="16875" cy="2075"/>
            </a:xfrm>
            <a:custGeom>
              <a:rect b="b" l="l" r="r" t="t"/>
              <a:pathLst>
                <a:path extrusionOk="0" h="83" w="675">
                  <a:moveTo>
                    <a:pt x="617" y="0"/>
                  </a:moveTo>
                  <a:cubicBezTo>
                    <a:pt x="591" y="0"/>
                    <a:pt x="546" y="3"/>
                    <a:pt x="469" y="10"/>
                  </a:cubicBezTo>
                  <a:cubicBezTo>
                    <a:pt x="308" y="28"/>
                    <a:pt x="96" y="60"/>
                    <a:pt x="21" y="77"/>
                  </a:cubicBezTo>
                  <a:cubicBezTo>
                    <a:pt x="1" y="82"/>
                    <a:pt x="38" y="83"/>
                    <a:pt x="99" y="83"/>
                  </a:cubicBezTo>
                  <a:cubicBezTo>
                    <a:pt x="145" y="83"/>
                    <a:pt x="204" y="82"/>
                    <a:pt x="262" y="82"/>
                  </a:cubicBezTo>
                  <a:cubicBezTo>
                    <a:pt x="282" y="82"/>
                    <a:pt x="301" y="82"/>
                    <a:pt x="319" y="83"/>
                  </a:cubicBezTo>
                  <a:cubicBezTo>
                    <a:pt x="512" y="44"/>
                    <a:pt x="617" y="28"/>
                    <a:pt x="622" y="22"/>
                  </a:cubicBezTo>
                  <a:cubicBezTo>
                    <a:pt x="629" y="15"/>
                    <a:pt x="675" y="0"/>
                    <a:pt x="6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47"/>
            <p:cNvSpPr/>
            <p:nvPr/>
          </p:nvSpPr>
          <p:spPr>
            <a:xfrm>
              <a:off x="2152675" y="4285675"/>
              <a:ext cx="17750" cy="1800"/>
            </a:xfrm>
            <a:custGeom>
              <a:rect b="b" l="l" r="r" t="t"/>
              <a:pathLst>
                <a:path extrusionOk="0" h="72" w="710">
                  <a:moveTo>
                    <a:pt x="285" y="0"/>
                  </a:moveTo>
                  <a:cubicBezTo>
                    <a:pt x="253" y="6"/>
                    <a:pt x="185" y="9"/>
                    <a:pt x="206" y="15"/>
                  </a:cubicBezTo>
                  <a:cubicBezTo>
                    <a:pt x="260" y="31"/>
                    <a:pt x="0" y="36"/>
                    <a:pt x="406" y="65"/>
                  </a:cubicBezTo>
                  <a:cubicBezTo>
                    <a:pt x="440" y="67"/>
                    <a:pt x="494" y="71"/>
                    <a:pt x="508" y="71"/>
                  </a:cubicBezTo>
                  <a:cubicBezTo>
                    <a:pt x="709" y="67"/>
                    <a:pt x="709" y="52"/>
                    <a:pt x="458" y="22"/>
                  </a:cubicBezTo>
                  <a:cubicBezTo>
                    <a:pt x="406" y="17"/>
                    <a:pt x="358" y="11"/>
                    <a:pt x="28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47"/>
            <p:cNvSpPr/>
            <p:nvPr/>
          </p:nvSpPr>
          <p:spPr>
            <a:xfrm>
              <a:off x="2681000" y="4089150"/>
              <a:ext cx="12425" cy="10100"/>
            </a:xfrm>
            <a:custGeom>
              <a:rect b="b" l="l" r="r" t="t"/>
              <a:pathLst>
                <a:path extrusionOk="0" h="404" w="497">
                  <a:moveTo>
                    <a:pt x="482" y="1"/>
                  </a:moveTo>
                  <a:cubicBezTo>
                    <a:pt x="480" y="1"/>
                    <a:pt x="478" y="1"/>
                    <a:pt x="475" y="2"/>
                  </a:cubicBezTo>
                  <a:cubicBezTo>
                    <a:pt x="432" y="15"/>
                    <a:pt x="266" y="165"/>
                    <a:pt x="154" y="261"/>
                  </a:cubicBezTo>
                  <a:cubicBezTo>
                    <a:pt x="100" y="307"/>
                    <a:pt x="42" y="363"/>
                    <a:pt x="1" y="402"/>
                  </a:cubicBezTo>
                  <a:cubicBezTo>
                    <a:pt x="0" y="403"/>
                    <a:pt x="0" y="404"/>
                    <a:pt x="0" y="404"/>
                  </a:cubicBezTo>
                  <a:cubicBezTo>
                    <a:pt x="7" y="404"/>
                    <a:pt x="384" y="121"/>
                    <a:pt x="475" y="42"/>
                  </a:cubicBezTo>
                  <a:cubicBezTo>
                    <a:pt x="476" y="29"/>
                    <a:pt x="496" y="1"/>
                    <a:pt x="48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47"/>
            <p:cNvSpPr/>
            <p:nvPr/>
          </p:nvSpPr>
          <p:spPr>
            <a:xfrm>
              <a:off x="2913800" y="4410800"/>
              <a:ext cx="15300" cy="1175"/>
            </a:xfrm>
            <a:custGeom>
              <a:rect b="b" l="l" r="r" t="t"/>
              <a:pathLst>
                <a:path extrusionOk="0" h="47" w="612">
                  <a:moveTo>
                    <a:pt x="545" y="0"/>
                  </a:moveTo>
                  <a:cubicBezTo>
                    <a:pt x="485" y="0"/>
                    <a:pt x="367" y="6"/>
                    <a:pt x="155" y="18"/>
                  </a:cubicBezTo>
                  <a:cubicBezTo>
                    <a:pt x="142" y="20"/>
                    <a:pt x="86" y="26"/>
                    <a:pt x="1" y="34"/>
                  </a:cubicBezTo>
                  <a:lnTo>
                    <a:pt x="389" y="46"/>
                  </a:lnTo>
                  <a:cubicBezTo>
                    <a:pt x="458" y="37"/>
                    <a:pt x="567" y="24"/>
                    <a:pt x="586" y="17"/>
                  </a:cubicBezTo>
                  <a:cubicBezTo>
                    <a:pt x="609" y="7"/>
                    <a:pt x="612" y="0"/>
                    <a:pt x="54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47"/>
            <p:cNvSpPr/>
            <p:nvPr/>
          </p:nvSpPr>
          <p:spPr>
            <a:xfrm>
              <a:off x="2082300" y="4447725"/>
              <a:ext cx="21875" cy="1175"/>
            </a:xfrm>
            <a:custGeom>
              <a:rect b="b" l="l" r="r" t="t"/>
              <a:pathLst>
                <a:path extrusionOk="0" h="47" w="875">
                  <a:moveTo>
                    <a:pt x="810" y="1"/>
                  </a:moveTo>
                  <a:cubicBezTo>
                    <a:pt x="674" y="7"/>
                    <a:pt x="533" y="17"/>
                    <a:pt x="402" y="17"/>
                  </a:cubicBezTo>
                  <a:cubicBezTo>
                    <a:pt x="306" y="20"/>
                    <a:pt x="212" y="24"/>
                    <a:pt x="120" y="24"/>
                  </a:cubicBezTo>
                  <a:cubicBezTo>
                    <a:pt x="80" y="24"/>
                    <a:pt x="40" y="23"/>
                    <a:pt x="1" y="21"/>
                  </a:cubicBezTo>
                  <a:lnTo>
                    <a:pt x="1" y="21"/>
                  </a:lnTo>
                  <a:lnTo>
                    <a:pt x="118" y="42"/>
                  </a:lnTo>
                  <a:cubicBezTo>
                    <a:pt x="242" y="43"/>
                    <a:pt x="367" y="45"/>
                    <a:pt x="489" y="46"/>
                  </a:cubicBezTo>
                  <a:cubicBezTo>
                    <a:pt x="874" y="43"/>
                    <a:pt x="533" y="17"/>
                    <a:pt x="826" y="9"/>
                  </a:cubicBezTo>
                  <a:lnTo>
                    <a:pt x="81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47"/>
            <p:cNvSpPr/>
            <p:nvPr/>
          </p:nvSpPr>
          <p:spPr>
            <a:xfrm>
              <a:off x="2485375" y="4446400"/>
              <a:ext cx="9300" cy="5550"/>
            </a:xfrm>
            <a:custGeom>
              <a:rect b="b" l="l" r="r" t="t"/>
              <a:pathLst>
                <a:path extrusionOk="0" h="222" w="372">
                  <a:moveTo>
                    <a:pt x="372" y="1"/>
                  </a:moveTo>
                  <a:cubicBezTo>
                    <a:pt x="294" y="37"/>
                    <a:pt x="227" y="70"/>
                    <a:pt x="151" y="105"/>
                  </a:cubicBezTo>
                  <a:cubicBezTo>
                    <a:pt x="121" y="123"/>
                    <a:pt x="63" y="158"/>
                    <a:pt x="18" y="185"/>
                  </a:cubicBezTo>
                  <a:cubicBezTo>
                    <a:pt x="13" y="196"/>
                    <a:pt x="1" y="211"/>
                    <a:pt x="2" y="218"/>
                  </a:cubicBezTo>
                  <a:cubicBezTo>
                    <a:pt x="3" y="221"/>
                    <a:pt x="5" y="222"/>
                    <a:pt x="8" y="222"/>
                  </a:cubicBezTo>
                  <a:cubicBezTo>
                    <a:pt x="33" y="222"/>
                    <a:pt x="139" y="158"/>
                    <a:pt x="242" y="95"/>
                  </a:cubicBezTo>
                  <a:cubicBezTo>
                    <a:pt x="277" y="73"/>
                    <a:pt x="333" y="29"/>
                    <a:pt x="3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47"/>
            <p:cNvSpPr/>
            <p:nvPr/>
          </p:nvSpPr>
          <p:spPr>
            <a:xfrm>
              <a:off x="2544050" y="4524900"/>
              <a:ext cx="21300" cy="5075"/>
            </a:xfrm>
            <a:custGeom>
              <a:rect b="b" l="l" r="r" t="t"/>
              <a:pathLst>
                <a:path extrusionOk="0" h="203" w="852">
                  <a:moveTo>
                    <a:pt x="0" y="0"/>
                  </a:moveTo>
                  <a:lnTo>
                    <a:pt x="0" y="0"/>
                  </a:lnTo>
                  <a:cubicBezTo>
                    <a:pt x="252" y="67"/>
                    <a:pt x="417" y="111"/>
                    <a:pt x="596" y="159"/>
                  </a:cubicBezTo>
                  <a:cubicBezTo>
                    <a:pt x="633" y="167"/>
                    <a:pt x="732" y="186"/>
                    <a:pt x="789" y="197"/>
                  </a:cubicBezTo>
                  <a:cubicBezTo>
                    <a:pt x="809" y="201"/>
                    <a:pt x="831" y="203"/>
                    <a:pt x="842" y="203"/>
                  </a:cubicBezTo>
                  <a:cubicBezTo>
                    <a:pt x="849" y="203"/>
                    <a:pt x="851" y="202"/>
                    <a:pt x="845" y="200"/>
                  </a:cubicBezTo>
                  <a:cubicBezTo>
                    <a:pt x="765" y="172"/>
                    <a:pt x="702" y="146"/>
                    <a:pt x="567" y="112"/>
                  </a:cubicBezTo>
                  <a:cubicBezTo>
                    <a:pt x="465" y="87"/>
                    <a:pt x="264" y="52"/>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47"/>
            <p:cNvSpPr/>
            <p:nvPr/>
          </p:nvSpPr>
          <p:spPr>
            <a:xfrm>
              <a:off x="2233550" y="4446050"/>
              <a:ext cx="15075" cy="4900"/>
            </a:xfrm>
            <a:custGeom>
              <a:rect b="b" l="l" r="r" t="t"/>
              <a:pathLst>
                <a:path extrusionOk="0" h="196" w="603">
                  <a:moveTo>
                    <a:pt x="601" y="1"/>
                  </a:moveTo>
                  <a:cubicBezTo>
                    <a:pt x="594" y="1"/>
                    <a:pt x="464" y="38"/>
                    <a:pt x="361" y="65"/>
                  </a:cubicBezTo>
                  <a:cubicBezTo>
                    <a:pt x="203" y="125"/>
                    <a:pt x="0" y="196"/>
                    <a:pt x="15" y="196"/>
                  </a:cubicBezTo>
                  <a:cubicBezTo>
                    <a:pt x="52" y="194"/>
                    <a:pt x="184" y="160"/>
                    <a:pt x="280" y="138"/>
                  </a:cubicBezTo>
                  <a:cubicBezTo>
                    <a:pt x="390" y="91"/>
                    <a:pt x="512" y="40"/>
                    <a:pt x="601" y="1"/>
                  </a:cubicBezTo>
                  <a:cubicBezTo>
                    <a:pt x="602" y="1"/>
                    <a:pt x="602" y="1"/>
                    <a:pt x="6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47"/>
            <p:cNvSpPr/>
            <p:nvPr/>
          </p:nvSpPr>
          <p:spPr>
            <a:xfrm>
              <a:off x="2692775" y="4053250"/>
              <a:ext cx="11450" cy="8750"/>
            </a:xfrm>
            <a:custGeom>
              <a:rect b="b" l="l" r="r" t="t"/>
              <a:pathLst>
                <a:path extrusionOk="0" h="350" w="458">
                  <a:moveTo>
                    <a:pt x="448" y="0"/>
                  </a:moveTo>
                  <a:cubicBezTo>
                    <a:pt x="435" y="0"/>
                    <a:pt x="297" y="102"/>
                    <a:pt x="216" y="157"/>
                  </a:cubicBezTo>
                  <a:cubicBezTo>
                    <a:pt x="143" y="224"/>
                    <a:pt x="0" y="350"/>
                    <a:pt x="6" y="350"/>
                  </a:cubicBezTo>
                  <a:cubicBezTo>
                    <a:pt x="6" y="350"/>
                    <a:pt x="7" y="350"/>
                    <a:pt x="7" y="349"/>
                  </a:cubicBezTo>
                  <a:cubicBezTo>
                    <a:pt x="53" y="329"/>
                    <a:pt x="154" y="261"/>
                    <a:pt x="250" y="201"/>
                  </a:cubicBezTo>
                  <a:cubicBezTo>
                    <a:pt x="331" y="120"/>
                    <a:pt x="457" y="5"/>
                    <a:pt x="448" y="1"/>
                  </a:cubicBezTo>
                  <a:cubicBezTo>
                    <a:pt x="448" y="1"/>
                    <a:pt x="448" y="0"/>
                    <a:pt x="44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47"/>
            <p:cNvSpPr/>
            <p:nvPr/>
          </p:nvSpPr>
          <p:spPr>
            <a:xfrm>
              <a:off x="2838775" y="4578300"/>
              <a:ext cx="19950" cy="3550"/>
            </a:xfrm>
            <a:custGeom>
              <a:rect b="b" l="l" r="r" t="t"/>
              <a:pathLst>
                <a:path extrusionOk="0" h="142" w="798">
                  <a:moveTo>
                    <a:pt x="262" y="1"/>
                  </a:moveTo>
                  <a:cubicBezTo>
                    <a:pt x="218" y="2"/>
                    <a:pt x="198" y="2"/>
                    <a:pt x="175" y="2"/>
                  </a:cubicBezTo>
                  <a:cubicBezTo>
                    <a:pt x="0" y="2"/>
                    <a:pt x="521" y="89"/>
                    <a:pt x="660" y="124"/>
                  </a:cubicBezTo>
                  <a:cubicBezTo>
                    <a:pt x="664" y="124"/>
                    <a:pt x="749" y="136"/>
                    <a:pt x="798" y="142"/>
                  </a:cubicBezTo>
                  <a:cubicBezTo>
                    <a:pt x="705" y="115"/>
                    <a:pt x="620" y="92"/>
                    <a:pt x="518" y="64"/>
                  </a:cubicBezTo>
                  <a:cubicBezTo>
                    <a:pt x="455" y="48"/>
                    <a:pt x="361" y="26"/>
                    <a:pt x="26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47"/>
            <p:cNvSpPr/>
            <p:nvPr/>
          </p:nvSpPr>
          <p:spPr>
            <a:xfrm>
              <a:off x="2920400" y="4567750"/>
              <a:ext cx="23875" cy="2450"/>
            </a:xfrm>
            <a:custGeom>
              <a:rect b="b" l="l" r="r" t="t"/>
              <a:pathLst>
                <a:path extrusionOk="0" h="98" w="955">
                  <a:moveTo>
                    <a:pt x="60" y="0"/>
                  </a:moveTo>
                  <a:cubicBezTo>
                    <a:pt x="22" y="0"/>
                    <a:pt x="19" y="6"/>
                    <a:pt x="0" y="9"/>
                  </a:cubicBezTo>
                  <a:cubicBezTo>
                    <a:pt x="72" y="19"/>
                    <a:pt x="155" y="30"/>
                    <a:pt x="212" y="37"/>
                  </a:cubicBezTo>
                  <a:cubicBezTo>
                    <a:pt x="436" y="55"/>
                    <a:pt x="649" y="72"/>
                    <a:pt x="955" y="97"/>
                  </a:cubicBezTo>
                  <a:cubicBezTo>
                    <a:pt x="543" y="41"/>
                    <a:pt x="274" y="8"/>
                    <a:pt x="72" y="0"/>
                  </a:cubicBezTo>
                  <a:cubicBezTo>
                    <a:pt x="68" y="0"/>
                    <a:pt x="64" y="0"/>
                    <a:pt x="6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47"/>
            <p:cNvSpPr/>
            <p:nvPr/>
          </p:nvSpPr>
          <p:spPr>
            <a:xfrm>
              <a:off x="2649500" y="4273650"/>
              <a:ext cx="15250" cy="9300"/>
            </a:xfrm>
            <a:custGeom>
              <a:rect b="b" l="l" r="r" t="t"/>
              <a:pathLst>
                <a:path extrusionOk="0" h="372" w="610">
                  <a:moveTo>
                    <a:pt x="610" y="0"/>
                  </a:moveTo>
                  <a:cubicBezTo>
                    <a:pt x="487" y="59"/>
                    <a:pt x="383" y="106"/>
                    <a:pt x="331" y="137"/>
                  </a:cubicBezTo>
                  <a:cubicBezTo>
                    <a:pt x="201" y="212"/>
                    <a:pt x="108" y="293"/>
                    <a:pt x="0" y="371"/>
                  </a:cubicBezTo>
                  <a:cubicBezTo>
                    <a:pt x="118" y="303"/>
                    <a:pt x="221" y="237"/>
                    <a:pt x="361" y="165"/>
                  </a:cubicBezTo>
                  <a:cubicBezTo>
                    <a:pt x="387" y="147"/>
                    <a:pt x="496" y="75"/>
                    <a:pt x="6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47"/>
            <p:cNvSpPr/>
            <p:nvPr/>
          </p:nvSpPr>
          <p:spPr>
            <a:xfrm>
              <a:off x="2993975" y="4417975"/>
              <a:ext cx="20700" cy="4525"/>
            </a:xfrm>
            <a:custGeom>
              <a:rect b="b" l="l" r="r" t="t"/>
              <a:pathLst>
                <a:path extrusionOk="0" h="181" w="828">
                  <a:moveTo>
                    <a:pt x="828" y="0"/>
                  </a:moveTo>
                  <a:cubicBezTo>
                    <a:pt x="757" y="20"/>
                    <a:pt x="684" y="33"/>
                    <a:pt x="617" y="46"/>
                  </a:cubicBezTo>
                  <a:cubicBezTo>
                    <a:pt x="542" y="59"/>
                    <a:pt x="461" y="74"/>
                    <a:pt x="409" y="83"/>
                  </a:cubicBezTo>
                  <a:cubicBezTo>
                    <a:pt x="403" y="84"/>
                    <a:pt x="399" y="84"/>
                    <a:pt x="396" y="84"/>
                  </a:cubicBezTo>
                  <a:cubicBezTo>
                    <a:pt x="384" y="84"/>
                    <a:pt x="388" y="79"/>
                    <a:pt x="376" y="79"/>
                  </a:cubicBezTo>
                  <a:cubicBezTo>
                    <a:pt x="362" y="79"/>
                    <a:pt x="326" y="86"/>
                    <a:pt x="216" y="117"/>
                  </a:cubicBezTo>
                  <a:cubicBezTo>
                    <a:pt x="116" y="142"/>
                    <a:pt x="23" y="168"/>
                    <a:pt x="1" y="180"/>
                  </a:cubicBezTo>
                  <a:cubicBezTo>
                    <a:pt x="0" y="180"/>
                    <a:pt x="1" y="181"/>
                    <a:pt x="3" y="181"/>
                  </a:cubicBezTo>
                  <a:cubicBezTo>
                    <a:pt x="21" y="181"/>
                    <a:pt x="160" y="162"/>
                    <a:pt x="248" y="146"/>
                  </a:cubicBezTo>
                  <a:cubicBezTo>
                    <a:pt x="303" y="133"/>
                    <a:pt x="385" y="114"/>
                    <a:pt x="456" y="98"/>
                  </a:cubicBezTo>
                  <a:cubicBezTo>
                    <a:pt x="525" y="81"/>
                    <a:pt x="598" y="64"/>
                    <a:pt x="663" y="49"/>
                  </a:cubicBezTo>
                  <a:cubicBezTo>
                    <a:pt x="723" y="34"/>
                    <a:pt x="773" y="20"/>
                    <a:pt x="82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47"/>
            <p:cNvSpPr/>
            <p:nvPr/>
          </p:nvSpPr>
          <p:spPr>
            <a:xfrm>
              <a:off x="2947125" y="4584325"/>
              <a:ext cx="17325" cy="2650"/>
            </a:xfrm>
            <a:custGeom>
              <a:rect b="b" l="l" r="r" t="t"/>
              <a:pathLst>
                <a:path extrusionOk="0" h="106" w="693">
                  <a:moveTo>
                    <a:pt x="92" y="0"/>
                  </a:moveTo>
                  <a:cubicBezTo>
                    <a:pt x="87" y="0"/>
                    <a:pt x="84" y="1"/>
                    <a:pt x="82" y="1"/>
                  </a:cubicBezTo>
                  <a:cubicBezTo>
                    <a:pt x="1" y="13"/>
                    <a:pt x="149" y="49"/>
                    <a:pt x="458" y="89"/>
                  </a:cubicBezTo>
                  <a:cubicBezTo>
                    <a:pt x="507" y="94"/>
                    <a:pt x="583" y="99"/>
                    <a:pt x="644" y="105"/>
                  </a:cubicBezTo>
                  <a:cubicBezTo>
                    <a:pt x="650" y="106"/>
                    <a:pt x="658" y="106"/>
                    <a:pt x="666" y="106"/>
                  </a:cubicBezTo>
                  <a:cubicBezTo>
                    <a:pt x="681" y="106"/>
                    <a:pt x="693" y="105"/>
                    <a:pt x="688" y="105"/>
                  </a:cubicBezTo>
                  <a:cubicBezTo>
                    <a:pt x="530" y="73"/>
                    <a:pt x="371" y="39"/>
                    <a:pt x="196" y="4"/>
                  </a:cubicBezTo>
                  <a:cubicBezTo>
                    <a:pt x="152" y="3"/>
                    <a:pt x="112" y="0"/>
                    <a:pt x="9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47"/>
            <p:cNvSpPr/>
            <p:nvPr/>
          </p:nvSpPr>
          <p:spPr>
            <a:xfrm>
              <a:off x="3098600" y="4335650"/>
              <a:ext cx="3325" cy="16500"/>
            </a:xfrm>
            <a:custGeom>
              <a:rect b="b" l="l" r="r" t="t"/>
              <a:pathLst>
                <a:path extrusionOk="0" h="660" w="133">
                  <a:moveTo>
                    <a:pt x="126" y="1"/>
                  </a:moveTo>
                  <a:cubicBezTo>
                    <a:pt x="125" y="1"/>
                    <a:pt x="125" y="1"/>
                    <a:pt x="125" y="1"/>
                  </a:cubicBezTo>
                  <a:cubicBezTo>
                    <a:pt x="111" y="116"/>
                    <a:pt x="75" y="247"/>
                    <a:pt x="43" y="407"/>
                  </a:cubicBezTo>
                  <a:cubicBezTo>
                    <a:pt x="21" y="542"/>
                    <a:pt x="2" y="653"/>
                    <a:pt x="0" y="660"/>
                  </a:cubicBezTo>
                  <a:cubicBezTo>
                    <a:pt x="49" y="526"/>
                    <a:pt x="91" y="375"/>
                    <a:pt x="115" y="208"/>
                  </a:cubicBezTo>
                  <a:cubicBezTo>
                    <a:pt x="118" y="198"/>
                    <a:pt x="132" y="1"/>
                    <a:pt x="12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47"/>
            <p:cNvSpPr/>
            <p:nvPr/>
          </p:nvSpPr>
          <p:spPr>
            <a:xfrm>
              <a:off x="2149500" y="4102500"/>
              <a:ext cx="17575" cy="2525"/>
            </a:xfrm>
            <a:custGeom>
              <a:rect b="b" l="l" r="r" t="t"/>
              <a:pathLst>
                <a:path extrusionOk="0" h="101" w="703">
                  <a:moveTo>
                    <a:pt x="14" y="1"/>
                  </a:moveTo>
                  <a:cubicBezTo>
                    <a:pt x="14" y="1"/>
                    <a:pt x="13" y="3"/>
                    <a:pt x="13" y="5"/>
                  </a:cubicBezTo>
                  <a:lnTo>
                    <a:pt x="13" y="5"/>
                  </a:lnTo>
                  <a:cubicBezTo>
                    <a:pt x="13" y="4"/>
                    <a:pt x="13" y="3"/>
                    <a:pt x="14" y="2"/>
                  </a:cubicBezTo>
                  <a:cubicBezTo>
                    <a:pt x="14" y="1"/>
                    <a:pt x="14" y="1"/>
                    <a:pt x="14" y="1"/>
                  </a:cubicBezTo>
                  <a:close/>
                  <a:moveTo>
                    <a:pt x="13" y="5"/>
                  </a:moveTo>
                  <a:lnTo>
                    <a:pt x="13" y="5"/>
                  </a:lnTo>
                  <a:cubicBezTo>
                    <a:pt x="10" y="15"/>
                    <a:pt x="6" y="24"/>
                    <a:pt x="2" y="32"/>
                  </a:cubicBezTo>
                  <a:lnTo>
                    <a:pt x="9" y="17"/>
                  </a:lnTo>
                  <a:cubicBezTo>
                    <a:pt x="11" y="12"/>
                    <a:pt x="12" y="8"/>
                    <a:pt x="13" y="5"/>
                  </a:cubicBezTo>
                  <a:close/>
                  <a:moveTo>
                    <a:pt x="2" y="32"/>
                  </a:moveTo>
                  <a:lnTo>
                    <a:pt x="1" y="35"/>
                  </a:lnTo>
                  <a:lnTo>
                    <a:pt x="7" y="40"/>
                  </a:lnTo>
                  <a:lnTo>
                    <a:pt x="7" y="40"/>
                  </a:lnTo>
                  <a:cubicBezTo>
                    <a:pt x="4" y="37"/>
                    <a:pt x="2" y="34"/>
                    <a:pt x="2" y="32"/>
                  </a:cubicBezTo>
                  <a:close/>
                  <a:moveTo>
                    <a:pt x="7" y="40"/>
                  </a:moveTo>
                  <a:cubicBezTo>
                    <a:pt x="12" y="46"/>
                    <a:pt x="21" y="52"/>
                    <a:pt x="29" y="58"/>
                  </a:cubicBezTo>
                  <a:lnTo>
                    <a:pt x="29" y="58"/>
                  </a:lnTo>
                  <a:lnTo>
                    <a:pt x="7" y="40"/>
                  </a:lnTo>
                  <a:close/>
                  <a:moveTo>
                    <a:pt x="133" y="67"/>
                  </a:moveTo>
                  <a:lnTo>
                    <a:pt x="132" y="67"/>
                  </a:lnTo>
                  <a:lnTo>
                    <a:pt x="132" y="67"/>
                  </a:lnTo>
                  <a:lnTo>
                    <a:pt x="134" y="67"/>
                  </a:lnTo>
                  <a:close/>
                  <a:moveTo>
                    <a:pt x="29" y="58"/>
                  </a:moveTo>
                  <a:lnTo>
                    <a:pt x="34" y="62"/>
                  </a:lnTo>
                  <a:cubicBezTo>
                    <a:pt x="37" y="65"/>
                    <a:pt x="41" y="69"/>
                    <a:pt x="45" y="72"/>
                  </a:cubicBezTo>
                  <a:lnTo>
                    <a:pt x="45" y="72"/>
                  </a:lnTo>
                  <a:cubicBezTo>
                    <a:pt x="45" y="71"/>
                    <a:pt x="44" y="71"/>
                    <a:pt x="43" y="70"/>
                  </a:cubicBezTo>
                  <a:cubicBezTo>
                    <a:pt x="40" y="66"/>
                    <a:pt x="34" y="62"/>
                    <a:pt x="29" y="58"/>
                  </a:cubicBezTo>
                  <a:close/>
                  <a:moveTo>
                    <a:pt x="139" y="85"/>
                  </a:moveTo>
                  <a:lnTo>
                    <a:pt x="139" y="85"/>
                  </a:lnTo>
                  <a:cubicBezTo>
                    <a:pt x="138" y="85"/>
                    <a:pt x="138" y="85"/>
                    <a:pt x="137" y="85"/>
                  </a:cubicBezTo>
                  <a:lnTo>
                    <a:pt x="137" y="85"/>
                  </a:lnTo>
                  <a:lnTo>
                    <a:pt x="137" y="85"/>
                  </a:lnTo>
                  <a:close/>
                  <a:moveTo>
                    <a:pt x="125" y="88"/>
                  </a:moveTo>
                  <a:cubicBezTo>
                    <a:pt x="121" y="88"/>
                    <a:pt x="117" y="89"/>
                    <a:pt x="112" y="91"/>
                  </a:cubicBezTo>
                  <a:lnTo>
                    <a:pt x="112" y="91"/>
                  </a:lnTo>
                  <a:cubicBezTo>
                    <a:pt x="116" y="89"/>
                    <a:pt x="121" y="88"/>
                    <a:pt x="125" y="88"/>
                  </a:cubicBezTo>
                  <a:close/>
                  <a:moveTo>
                    <a:pt x="666" y="18"/>
                  </a:moveTo>
                  <a:cubicBezTo>
                    <a:pt x="661" y="18"/>
                    <a:pt x="656" y="18"/>
                    <a:pt x="649" y="18"/>
                  </a:cubicBezTo>
                  <a:cubicBezTo>
                    <a:pt x="469" y="39"/>
                    <a:pt x="278" y="59"/>
                    <a:pt x="89" y="79"/>
                  </a:cubicBezTo>
                  <a:lnTo>
                    <a:pt x="89" y="79"/>
                  </a:lnTo>
                  <a:lnTo>
                    <a:pt x="111" y="73"/>
                  </a:lnTo>
                  <a:lnTo>
                    <a:pt x="124" y="70"/>
                  </a:lnTo>
                  <a:lnTo>
                    <a:pt x="130" y="68"/>
                  </a:lnTo>
                  <a:lnTo>
                    <a:pt x="132" y="67"/>
                  </a:lnTo>
                  <a:lnTo>
                    <a:pt x="132" y="67"/>
                  </a:lnTo>
                  <a:lnTo>
                    <a:pt x="76" y="80"/>
                  </a:lnTo>
                  <a:lnTo>
                    <a:pt x="77" y="80"/>
                  </a:lnTo>
                  <a:cubicBezTo>
                    <a:pt x="81" y="80"/>
                    <a:pt x="85" y="79"/>
                    <a:pt x="89" y="79"/>
                  </a:cubicBezTo>
                  <a:lnTo>
                    <a:pt x="89" y="79"/>
                  </a:lnTo>
                  <a:lnTo>
                    <a:pt x="84" y="80"/>
                  </a:lnTo>
                  <a:cubicBezTo>
                    <a:pt x="81" y="83"/>
                    <a:pt x="77" y="84"/>
                    <a:pt x="73" y="84"/>
                  </a:cubicBezTo>
                  <a:cubicBezTo>
                    <a:pt x="63" y="84"/>
                    <a:pt x="53" y="78"/>
                    <a:pt x="45" y="72"/>
                  </a:cubicBezTo>
                  <a:lnTo>
                    <a:pt x="45" y="72"/>
                  </a:lnTo>
                  <a:cubicBezTo>
                    <a:pt x="62" y="90"/>
                    <a:pt x="75" y="95"/>
                    <a:pt x="88" y="95"/>
                  </a:cubicBezTo>
                  <a:cubicBezTo>
                    <a:pt x="89" y="95"/>
                    <a:pt x="90" y="95"/>
                    <a:pt x="91" y="95"/>
                  </a:cubicBezTo>
                  <a:lnTo>
                    <a:pt x="91" y="95"/>
                  </a:lnTo>
                  <a:cubicBezTo>
                    <a:pt x="87" y="96"/>
                    <a:pt x="82" y="97"/>
                    <a:pt x="79" y="98"/>
                  </a:cubicBezTo>
                  <a:lnTo>
                    <a:pt x="84" y="98"/>
                  </a:lnTo>
                  <a:lnTo>
                    <a:pt x="102" y="96"/>
                  </a:lnTo>
                  <a:lnTo>
                    <a:pt x="139" y="93"/>
                  </a:lnTo>
                  <a:lnTo>
                    <a:pt x="211" y="87"/>
                  </a:lnTo>
                  <a:cubicBezTo>
                    <a:pt x="309" y="79"/>
                    <a:pt x="410" y="70"/>
                    <a:pt x="512" y="61"/>
                  </a:cubicBezTo>
                  <a:cubicBezTo>
                    <a:pt x="539" y="55"/>
                    <a:pt x="645" y="37"/>
                    <a:pt x="702" y="27"/>
                  </a:cubicBezTo>
                  <a:cubicBezTo>
                    <a:pt x="684" y="22"/>
                    <a:pt x="685" y="18"/>
                    <a:pt x="666" y="18"/>
                  </a:cubicBezTo>
                  <a:close/>
                  <a:moveTo>
                    <a:pt x="78" y="98"/>
                  </a:moveTo>
                  <a:cubicBezTo>
                    <a:pt x="69" y="100"/>
                    <a:pt x="65" y="101"/>
                    <a:pt x="65" y="101"/>
                  </a:cubicBezTo>
                  <a:cubicBezTo>
                    <a:pt x="66" y="101"/>
                    <a:pt x="71" y="100"/>
                    <a:pt x="79" y="98"/>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47"/>
            <p:cNvSpPr/>
            <p:nvPr/>
          </p:nvSpPr>
          <p:spPr>
            <a:xfrm>
              <a:off x="2970025" y="4586625"/>
              <a:ext cx="11000" cy="1925"/>
            </a:xfrm>
            <a:custGeom>
              <a:rect b="b" l="l" r="r" t="t"/>
              <a:pathLst>
                <a:path extrusionOk="0" h="77" w="440">
                  <a:moveTo>
                    <a:pt x="88" y="0"/>
                  </a:moveTo>
                  <a:cubicBezTo>
                    <a:pt x="38" y="0"/>
                    <a:pt x="1" y="4"/>
                    <a:pt x="14" y="9"/>
                  </a:cubicBezTo>
                  <a:cubicBezTo>
                    <a:pt x="48" y="24"/>
                    <a:pt x="156" y="46"/>
                    <a:pt x="235" y="63"/>
                  </a:cubicBezTo>
                  <a:cubicBezTo>
                    <a:pt x="294" y="68"/>
                    <a:pt x="356" y="72"/>
                    <a:pt x="418" y="77"/>
                  </a:cubicBezTo>
                  <a:cubicBezTo>
                    <a:pt x="419" y="65"/>
                    <a:pt x="409" y="54"/>
                    <a:pt x="423" y="44"/>
                  </a:cubicBezTo>
                  <a:cubicBezTo>
                    <a:pt x="440" y="32"/>
                    <a:pt x="390" y="18"/>
                    <a:pt x="163" y="3"/>
                  </a:cubicBezTo>
                  <a:cubicBezTo>
                    <a:pt x="138" y="1"/>
                    <a:pt x="112" y="0"/>
                    <a:pt x="8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47"/>
            <p:cNvSpPr/>
            <p:nvPr/>
          </p:nvSpPr>
          <p:spPr>
            <a:xfrm>
              <a:off x="2949700" y="4203125"/>
              <a:ext cx="27050" cy="2550"/>
            </a:xfrm>
            <a:custGeom>
              <a:rect b="b" l="l" r="r" t="t"/>
              <a:pathLst>
                <a:path extrusionOk="0" h="102" w="1082">
                  <a:moveTo>
                    <a:pt x="98" y="1"/>
                  </a:moveTo>
                  <a:cubicBezTo>
                    <a:pt x="72" y="1"/>
                    <a:pt x="19" y="4"/>
                    <a:pt x="11" y="7"/>
                  </a:cubicBezTo>
                  <a:cubicBezTo>
                    <a:pt x="1" y="10"/>
                    <a:pt x="23" y="19"/>
                    <a:pt x="54" y="22"/>
                  </a:cubicBezTo>
                  <a:cubicBezTo>
                    <a:pt x="221" y="32"/>
                    <a:pt x="396" y="44"/>
                    <a:pt x="452" y="47"/>
                  </a:cubicBezTo>
                  <a:cubicBezTo>
                    <a:pt x="719" y="72"/>
                    <a:pt x="866" y="86"/>
                    <a:pt x="1010" y="100"/>
                  </a:cubicBezTo>
                  <a:cubicBezTo>
                    <a:pt x="1025" y="101"/>
                    <a:pt x="1037" y="101"/>
                    <a:pt x="1048" y="101"/>
                  </a:cubicBezTo>
                  <a:cubicBezTo>
                    <a:pt x="1060" y="101"/>
                    <a:pt x="1070" y="101"/>
                    <a:pt x="1082" y="101"/>
                  </a:cubicBezTo>
                  <a:cubicBezTo>
                    <a:pt x="757" y="54"/>
                    <a:pt x="433" y="20"/>
                    <a:pt x="108" y="1"/>
                  </a:cubicBezTo>
                  <a:cubicBezTo>
                    <a:pt x="106" y="1"/>
                    <a:pt x="102" y="1"/>
                    <a:pt x="9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47"/>
            <p:cNvSpPr/>
            <p:nvPr/>
          </p:nvSpPr>
          <p:spPr>
            <a:xfrm>
              <a:off x="2020950" y="4462475"/>
              <a:ext cx="23425" cy="8800"/>
            </a:xfrm>
            <a:custGeom>
              <a:rect b="b" l="l" r="r" t="t"/>
              <a:pathLst>
                <a:path extrusionOk="0" h="352" w="937">
                  <a:moveTo>
                    <a:pt x="1" y="1"/>
                  </a:moveTo>
                  <a:lnTo>
                    <a:pt x="1" y="1"/>
                  </a:lnTo>
                  <a:cubicBezTo>
                    <a:pt x="179" y="96"/>
                    <a:pt x="355" y="182"/>
                    <a:pt x="552" y="254"/>
                  </a:cubicBezTo>
                  <a:cubicBezTo>
                    <a:pt x="649" y="288"/>
                    <a:pt x="857" y="348"/>
                    <a:pt x="880" y="351"/>
                  </a:cubicBezTo>
                  <a:cubicBezTo>
                    <a:pt x="883" y="351"/>
                    <a:pt x="885" y="351"/>
                    <a:pt x="887" y="351"/>
                  </a:cubicBezTo>
                  <a:cubicBezTo>
                    <a:pt x="937" y="351"/>
                    <a:pt x="773" y="298"/>
                    <a:pt x="563" y="229"/>
                  </a:cubicBezTo>
                  <a:cubicBezTo>
                    <a:pt x="389" y="171"/>
                    <a:pt x="214" y="89"/>
                    <a:pt x="43" y="9"/>
                  </a:cubicBezTo>
                  <a:lnTo>
                    <a:pt x="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47"/>
            <p:cNvSpPr/>
            <p:nvPr/>
          </p:nvSpPr>
          <p:spPr>
            <a:xfrm>
              <a:off x="2817225" y="4409525"/>
              <a:ext cx="16025" cy="1375"/>
            </a:xfrm>
            <a:custGeom>
              <a:rect b="b" l="l" r="r" t="t"/>
              <a:pathLst>
                <a:path extrusionOk="0" h="55" w="641">
                  <a:moveTo>
                    <a:pt x="244" y="0"/>
                  </a:moveTo>
                  <a:cubicBezTo>
                    <a:pt x="189" y="0"/>
                    <a:pt x="78" y="13"/>
                    <a:pt x="0" y="21"/>
                  </a:cubicBezTo>
                  <a:cubicBezTo>
                    <a:pt x="58" y="34"/>
                    <a:pt x="99" y="44"/>
                    <a:pt x="141" y="54"/>
                  </a:cubicBezTo>
                  <a:cubicBezTo>
                    <a:pt x="244" y="46"/>
                    <a:pt x="343" y="37"/>
                    <a:pt x="453" y="27"/>
                  </a:cubicBezTo>
                  <a:cubicBezTo>
                    <a:pt x="503" y="24"/>
                    <a:pt x="577" y="19"/>
                    <a:pt x="640" y="16"/>
                  </a:cubicBezTo>
                  <a:cubicBezTo>
                    <a:pt x="511" y="10"/>
                    <a:pt x="387" y="6"/>
                    <a:pt x="24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47"/>
            <p:cNvSpPr/>
            <p:nvPr/>
          </p:nvSpPr>
          <p:spPr>
            <a:xfrm>
              <a:off x="2807875" y="4418125"/>
              <a:ext cx="17800" cy="1050"/>
            </a:xfrm>
            <a:custGeom>
              <a:rect b="b" l="l" r="r" t="t"/>
              <a:pathLst>
                <a:path extrusionOk="0" h="42" w="712">
                  <a:moveTo>
                    <a:pt x="317" y="1"/>
                  </a:moveTo>
                  <a:cubicBezTo>
                    <a:pt x="122" y="1"/>
                    <a:pt x="0" y="6"/>
                    <a:pt x="5" y="19"/>
                  </a:cubicBezTo>
                  <a:cubicBezTo>
                    <a:pt x="6" y="27"/>
                    <a:pt x="89" y="34"/>
                    <a:pt x="134" y="42"/>
                  </a:cubicBezTo>
                  <a:cubicBezTo>
                    <a:pt x="311" y="33"/>
                    <a:pt x="485" y="25"/>
                    <a:pt x="711" y="15"/>
                  </a:cubicBezTo>
                  <a:cubicBezTo>
                    <a:pt x="592" y="9"/>
                    <a:pt x="536" y="6"/>
                    <a:pt x="465" y="2"/>
                  </a:cubicBezTo>
                  <a:cubicBezTo>
                    <a:pt x="413" y="1"/>
                    <a:pt x="363" y="1"/>
                    <a:pt x="3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47"/>
            <p:cNvSpPr/>
            <p:nvPr/>
          </p:nvSpPr>
          <p:spPr>
            <a:xfrm>
              <a:off x="2948825" y="4415175"/>
              <a:ext cx="23450" cy="2750"/>
            </a:xfrm>
            <a:custGeom>
              <a:rect b="b" l="l" r="r" t="t"/>
              <a:pathLst>
                <a:path extrusionOk="0" h="110" w="938">
                  <a:moveTo>
                    <a:pt x="937" y="1"/>
                  </a:moveTo>
                  <a:lnTo>
                    <a:pt x="937" y="1"/>
                  </a:lnTo>
                  <a:cubicBezTo>
                    <a:pt x="465" y="34"/>
                    <a:pt x="467" y="39"/>
                    <a:pt x="0" y="109"/>
                  </a:cubicBezTo>
                  <a:cubicBezTo>
                    <a:pt x="333" y="82"/>
                    <a:pt x="606" y="45"/>
                    <a:pt x="9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47"/>
            <p:cNvSpPr/>
            <p:nvPr/>
          </p:nvSpPr>
          <p:spPr>
            <a:xfrm>
              <a:off x="2947175" y="4441800"/>
              <a:ext cx="11825" cy="1075"/>
            </a:xfrm>
            <a:custGeom>
              <a:rect b="b" l="l" r="r" t="t"/>
              <a:pathLst>
                <a:path extrusionOk="0" h="43" w="473">
                  <a:moveTo>
                    <a:pt x="472" y="1"/>
                  </a:moveTo>
                  <a:cubicBezTo>
                    <a:pt x="386" y="1"/>
                    <a:pt x="259" y="2"/>
                    <a:pt x="131" y="2"/>
                  </a:cubicBezTo>
                  <a:cubicBezTo>
                    <a:pt x="85" y="8"/>
                    <a:pt x="6" y="20"/>
                    <a:pt x="0" y="20"/>
                  </a:cubicBezTo>
                  <a:cubicBezTo>
                    <a:pt x="40" y="29"/>
                    <a:pt x="80" y="38"/>
                    <a:pt x="155" y="42"/>
                  </a:cubicBezTo>
                  <a:cubicBezTo>
                    <a:pt x="156" y="42"/>
                    <a:pt x="159" y="42"/>
                    <a:pt x="162" y="42"/>
                  </a:cubicBezTo>
                  <a:cubicBezTo>
                    <a:pt x="197" y="42"/>
                    <a:pt x="300" y="34"/>
                    <a:pt x="369" y="30"/>
                  </a:cubicBezTo>
                  <a:cubicBezTo>
                    <a:pt x="390" y="24"/>
                    <a:pt x="412" y="18"/>
                    <a:pt x="4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47"/>
            <p:cNvSpPr/>
            <p:nvPr/>
          </p:nvSpPr>
          <p:spPr>
            <a:xfrm>
              <a:off x="2912125" y="4557250"/>
              <a:ext cx="6650" cy="1700"/>
            </a:xfrm>
            <a:custGeom>
              <a:rect b="b" l="l" r="r" t="t"/>
              <a:pathLst>
                <a:path extrusionOk="0" h="68" w="266">
                  <a:moveTo>
                    <a:pt x="7" y="1"/>
                  </a:moveTo>
                  <a:cubicBezTo>
                    <a:pt x="6" y="20"/>
                    <a:pt x="3" y="36"/>
                    <a:pt x="0" y="63"/>
                  </a:cubicBezTo>
                  <a:cubicBezTo>
                    <a:pt x="58" y="66"/>
                    <a:pt x="103" y="67"/>
                    <a:pt x="137" y="67"/>
                  </a:cubicBezTo>
                  <a:cubicBezTo>
                    <a:pt x="266" y="67"/>
                    <a:pt x="223" y="45"/>
                    <a:pt x="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47"/>
            <p:cNvSpPr/>
            <p:nvPr/>
          </p:nvSpPr>
          <p:spPr>
            <a:xfrm>
              <a:off x="2927225" y="3941075"/>
              <a:ext cx="10625" cy="3650"/>
            </a:xfrm>
            <a:custGeom>
              <a:rect b="b" l="l" r="r" t="t"/>
              <a:pathLst>
                <a:path extrusionOk="0" h="146" w="425">
                  <a:moveTo>
                    <a:pt x="411" y="0"/>
                  </a:moveTo>
                  <a:cubicBezTo>
                    <a:pt x="406" y="0"/>
                    <a:pt x="400" y="1"/>
                    <a:pt x="391" y="3"/>
                  </a:cubicBezTo>
                  <a:cubicBezTo>
                    <a:pt x="313" y="25"/>
                    <a:pt x="196" y="58"/>
                    <a:pt x="93" y="86"/>
                  </a:cubicBezTo>
                  <a:cubicBezTo>
                    <a:pt x="69" y="105"/>
                    <a:pt x="1" y="145"/>
                    <a:pt x="23" y="145"/>
                  </a:cubicBezTo>
                  <a:cubicBezTo>
                    <a:pt x="25" y="145"/>
                    <a:pt x="26" y="145"/>
                    <a:pt x="29" y="145"/>
                  </a:cubicBezTo>
                  <a:cubicBezTo>
                    <a:pt x="74" y="133"/>
                    <a:pt x="210" y="95"/>
                    <a:pt x="310" y="67"/>
                  </a:cubicBezTo>
                  <a:cubicBezTo>
                    <a:pt x="346" y="48"/>
                    <a:pt x="394" y="27"/>
                    <a:pt x="401" y="21"/>
                  </a:cubicBezTo>
                  <a:cubicBezTo>
                    <a:pt x="410" y="12"/>
                    <a:pt x="424" y="0"/>
                    <a:pt x="4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47"/>
            <p:cNvSpPr/>
            <p:nvPr/>
          </p:nvSpPr>
          <p:spPr>
            <a:xfrm>
              <a:off x="3167750" y="3919150"/>
              <a:ext cx="6825" cy="9850"/>
            </a:xfrm>
            <a:custGeom>
              <a:rect b="b" l="l" r="r" t="t"/>
              <a:pathLst>
                <a:path extrusionOk="0" h="394" w="273">
                  <a:moveTo>
                    <a:pt x="55" y="1"/>
                  </a:moveTo>
                  <a:cubicBezTo>
                    <a:pt x="34" y="17"/>
                    <a:pt x="21" y="27"/>
                    <a:pt x="0" y="43"/>
                  </a:cubicBezTo>
                  <a:cubicBezTo>
                    <a:pt x="145" y="204"/>
                    <a:pt x="251" y="394"/>
                    <a:pt x="267" y="394"/>
                  </a:cubicBezTo>
                  <a:cubicBezTo>
                    <a:pt x="267" y="394"/>
                    <a:pt x="268" y="394"/>
                    <a:pt x="268" y="393"/>
                  </a:cubicBezTo>
                  <a:cubicBezTo>
                    <a:pt x="272" y="392"/>
                    <a:pt x="249" y="342"/>
                    <a:pt x="209" y="268"/>
                  </a:cubicBezTo>
                  <a:cubicBezTo>
                    <a:pt x="168" y="196"/>
                    <a:pt x="125" y="90"/>
                    <a:pt x="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47"/>
            <p:cNvSpPr/>
            <p:nvPr/>
          </p:nvSpPr>
          <p:spPr>
            <a:xfrm>
              <a:off x="2535775" y="4490875"/>
              <a:ext cx="22350" cy="4625"/>
            </a:xfrm>
            <a:custGeom>
              <a:rect b="b" l="l" r="r" t="t"/>
              <a:pathLst>
                <a:path extrusionOk="0" h="185" w="894">
                  <a:moveTo>
                    <a:pt x="14" y="0"/>
                  </a:moveTo>
                  <a:cubicBezTo>
                    <a:pt x="4" y="0"/>
                    <a:pt x="0" y="2"/>
                    <a:pt x="5" y="6"/>
                  </a:cubicBezTo>
                  <a:cubicBezTo>
                    <a:pt x="11" y="12"/>
                    <a:pt x="158" y="49"/>
                    <a:pt x="249" y="67"/>
                  </a:cubicBezTo>
                  <a:cubicBezTo>
                    <a:pt x="376" y="90"/>
                    <a:pt x="511" y="115"/>
                    <a:pt x="893" y="184"/>
                  </a:cubicBezTo>
                  <a:cubicBezTo>
                    <a:pt x="554" y="106"/>
                    <a:pt x="456" y="84"/>
                    <a:pt x="358" y="62"/>
                  </a:cubicBezTo>
                  <a:cubicBezTo>
                    <a:pt x="237" y="38"/>
                    <a:pt x="60" y="0"/>
                    <a:pt x="1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47"/>
            <p:cNvSpPr/>
            <p:nvPr/>
          </p:nvSpPr>
          <p:spPr>
            <a:xfrm>
              <a:off x="2943075" y="4586825"/>
              <a:ext cx="11350" cy="2450"/>
            </a:xfrm>
            <a:custGeom>
              <a:rect b="b" l="l" r="r" t="t"/>
              <a:pathLst>
                <a:path extrusionOk="0" h="98" w="454">
                  <a:moveTo>
                    <a:pt x="18" y="1"/>
                  </a:moveTo>
                  <a:lnTo>
                    <a:pt x="18" y="1"/>
                  </a:lnTo>
                  <a:cubicBezTo>
                    <a:pt x="16" y="23"/>
                    <a:pt x="1" y="35"/>
                    <a:pt x="20" y="49"/>
                  </a:cubicBezTo>
                  <a:cubicBezTo>
                    <a:pt x="26" y="55"/>
                    <a:pt x="96" y="69"/>
                    <a:pt x="163" y="79"/>
                  </a:cubicBezTo>
                  <a:cubicBezTo>
                    <a:pt x="199" y="86"/>
                    <a:pt x="322" y="98"/>
                    <a:pt x="345" y="98"/>
                  </a:cubicBezTo>
                  <a:cubicBezTo>
                    <a:pt x="395" y="98"/>
                    <a:pt x="454" y="96"/>
                    <a:pt x="425" y="89"/>
                  </a:cubicBezTo>
                  <a:cubicBezTo>
                    <a:pt x="335" y="70"/>
                    <a:pt x="213" y="44"/>
                    <a:pt x="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47"/>
            <p:cNvSpPr/>
            <p:nvPr/>
          </p:nvSpPr>
          <p:spPr>
            <a:xfrm>
              <a:off x="2912225" y="4582100"/>
              <a:ext cx="13200" cy="1475"/>
            </a:xfrm>
            <a:custGeom>
              <a:rect b="b" l="l" r="r" t="t"/>
              <a:pathLst>
                <a:path extrusionOk="0" h="59" w="528">
                  <a:moveTo>
                    <a:pt x="0" y="0"/>
                  </a:moveTo>
                  <a:lnTo>
                    <a:pt x="0" y="0"/>
                  </a:lnTo>
                  <a:cubicBezTo>
                    <a:pt x="70" y="13"/>
                    <a:pt x="137" y="27"/>
                    <a:pt x="208" y="41"/>
                  </a:cubicBezTo>
                  <a:cubicBezTo>
                    <a:pt x="323" y="54"/>
                    <a:pt x="394" y="58"/>
                    <a:pt x="437" y="58"/>
                  </a:cubicBezTo>
                  <a:cubicBezTo>
                    <a:pt x="528" y="58"/>
                    <a:pt x="503" y="38"/>
                    <a:pt x="527" y="27"/>
                  </a:cubicBezTo>
                  <a:lnTo>
                    <a:pt x="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47"/>
            <p:cNvSpPr/>
            <p:nvPr/>
          </p:nvSpPr>
          <p:spPr>
            <a:xfrm>
              <a:off x="2499325" y="4447925"/>
              <a:ext cx="8100" cy="5775"/>
            </a:xfrm>
            <a:custGeom>
              <a:rect b="b" l="l" r="r" t="t"/>
              <a:pathLst>
                <a:path extrusionOk="0" h="231" w="324">
                  <a:moveTo>
                    <a:pt x="79" y="229"/>
                  </a:moveTo>
                  <a:cubicBezTo>
                    <a:pt x="79" y="229"/>
                    <a:pt x="79" y="229"/>
                    <a:pt x="78" y="230"/>
                  </a:cubicBezTo>
                  <a:cubicBezTo>
                    <a:pt x="79" y="229"/>
                    <a:pt x="79" y="229"/>
                    <a:pt x="79" y="229"/>
                  </a:cubicBezTo>
                  <a:close/>
                  <a:moveTo>
                    <a:pt x="319" y="0"/>
                  </a:moveTo>
                  <a:cubicBezTo>
                    <a:pt x="312" y="0"/>
                    <a:pt x="216" y="69"/>
                    <a:pt x="155" y="112"/>
                  </a:cubicBezTo>
                  <a:cubicBezTo>
                    <a:pt x="105" y="147"/>
                    <a:pt x="62" y="177"/>
                    <a:pt x="30" y="199"/>
                  </a:cubicBezTo>
                  <a:cubicBezTo>
                    <a:pt x="17" y="209"/>
                    <a:pt x="8" y="216"/>
                    <a:pt x="3" y="221"/>
                  </a:cubicBezTo>
                  <a:cubicBezTo>
                    <a:pt x="1" y="224"/>
                    <a:pt x="1" y="226"/>
                    <a:pt x="4" y="226"/>
                  </a:cubicBezTo>
                  <a:cubicBezTo>
                    <a:pt x="10" y="226"/>
                    <a:pt x="25" y="221"/>
                    <a:pt x="49" y="212"/>
                  </a:cubicBezTo>
                  <a:cubicBezTo>
                    <a:pt x="51" y="211"/>
                    <a:pt x="53" y="211"/>
                    <a:pt x="55" y="211"/>
                  </a:cubicBezTo>
                  <a:cubicBezTo>
                    <a:pt x="65" y="211"/>
                    <a:pt x="62" y="226"/>
                    <a:pt x="68" y="231"/>
                  </a:cubicBezTo>
                  <a:cubicBezTo>
                    <a:pt x="68" y="231"/>
                    <a:pt x="77" y="229"/>
                    <a:pt x="78" y="229"/>
                  </a:cubicBezTo>
                  <a:cubicBezTo>
                    <a:pt x="79" y="229"/>
                    <a:pt x="79" y="229"/>
                    <a:pt x="79" y="229"/>
                  </a:cubicBezTo>
                  <a:lnTo>
                    <a:pt x="79" y="229"/>
                  </a:lnTo>
                  <a:cubicBezTo>
                    <a:pt x="114" y="203"/>
                    <a:pt x="181" y="153"/>
                    <a:pt x="186" y="147"/>
                  </a:cubicBezTo>
                  <a:cubicBezTo>
                    <a:pt x="208" y="119"/>
                    <a:pt x="167" y="131"/>
                    <a:pt x="237" y="74"/>
                  </a:cubicBezTo>
                  <a:cubicBezTo>
                    <a:pt x="302" y="20"/>
                    <a:pt x="324" y="0"/>
                    <a:pt x="31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47"/>
            <p:cNvSpPr/>
            <p:nvPr/>
          </p:nvSpPr>
          <p:spPr>
            <a:xfrm>
              <a:off x="2495950" y="4439650"/>
              <a:ext cx="10325" cy="8075"/>
            </a:xfrm>
            <a:custGeom>
              <a:rect b="b" l="l" r="r" t="t"/>
              <a:pathLst>
                <a:path extrusionOk="0" h="323" w="413">
                  <a:moveTo>
                    <a:pt x="412" y="1"/>
                  </a:moveTo>
                  <a:lnTo>
                    <a:pt x="412" y="1"/>
                  </a:lnTo>
                  <a:cubicBezTo>
                    <a:pt x="411" y="1"/>
                    <a:pt x="337" y="46"/>
                    <a:pt x="290" y="77"/>
                  </a:cubicBezTo>
                  <a:cubicBezTo>
                    <a:pt x="249" y="104"/>
                    <a:pt x="199" y="141"/>
                    <a:pt x="146" y="185"/>
                  </a:cubicBezTo>
                  <a:cubicBezTo>
                    <a:pt x="99" y="225"/>
                    <a:pt x="16" y="294"/>
                    <a:pt x="3" y="318"/>
                  </a:cubicBezTo>
                  <a:cubicBezTo>
                    <a:pt x="0" y="321"/>
                    <a:pt x="1" y="322"/>
                    <a:pt x="4" y="322"/>
                  </a:cubicBezTo>
                  <a:cubicBezTo>
                    <a:pt x="9" y="322"/>
                    <a:pt x="23" y="318"/>
                    <a:pt x="35" y="318"/>
                  </a:cubicBezTo>
                  <a:cubicBezTo>
                    <a:pt x="36" y="318"/>
                    <a:pt x="37" y="318"/>
                    <a:pt x="38" y="318"/>
                  </a:cubicBezTo>
                  <a:cubicBezTo>
                    <a:pt x="96" y="271"/>
                    <a:pt x="116" y="255"/>
                    <a:pt x="131" y="243"/>
                  </a:cubicBezTo>
                  <a:cubicBezTo>
                    <a:pt x="227" y="160"/>
                    <a:pt x="324" y="77"/>
                    <a:pt x="412" y="1"/>
                  </a:cubicBezTo>
                  <a:cubicBezTo>
                    <a:pt x="412" y="1"/>
                    <a:pt x="413" y="1"/>
                    <a:pt x="41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47"/>
            <p:cNvSpPr/>
            <p:nvPr/>
          </p:nvSpPr>
          <p:spPr>
            <a:xfrm>
              <a:off x="2522125" y="4416600"/>
              <a:ext cx="9075" cy="6150"/>
            </a:xfrm>
            <a:custGeom>
              <a:rect b="b" l="l" r="r" t="t"/>
              <a:pathLst>
                <a:path extrusionOk="0" h="246" w="363">
                  <a:moveTo>
                    <a:pt x="353" y="0"/>
                  </a:moveTo>
                  <a:cubicBezTo>
                    <a:pt x="337" y="0"/>
                    <a:pt x="306" y="10"/>
                    <a:pt x="276" y="17"/>
                  </a:cubicBezTo>
                  <a:cubicBezTo>
                    <a:pt x="141" y="119"/>
                    <a:pt x="16" y="213"/>
                    <a:pt x="21" y="213"/>
                  </a:cubicBezTo>
                  <a:cubicBezTo>
                    <a:pt x="21" y="213"/>
                    <a:pt x="21" y="213"/>
                    <a:pt x="21" y="213"/>
                  </a:cubicBezTo>
                  <a:cubicBezTo>
                    <a:pt x="22" y="213"/>
                    <a:pt x="23" y="213"/>
                    <a:pt x="23" y="213"/>
                  </a:cubicBezTo>
                  <a:cubicBezTo>
                    <a:pt x="34" y="213"/>
                    <a:pt x="0" y="246"/>
                    <a:pt x="12" y="246"/>
                  </a:cubicBezTo>
                  <a:cubicBezTo>
                    <a:pt x="21" y="246"/>
                    <a:pt x="57" y="225"/>
                    <a:pt x="165" y="151"/>
                  </a:cubicBezTo>
                  <a:cubicBezTo>
                    <a:pt x="226" y="110"/>
                    <a:pt x="362" y="4"/>
                    <a:pt x="362" y="4"/>
                  </a:cubicBezTo>
                  <a:cubicBezTo>
                    <a:pt x="361" y="1"/>
                    <a:pt x="358" y="0"/>
                    <a:pt x="3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47"/>
            <p:cNvSpPr/>
            <p:nvPr/>
          </p:nvSpPr>
          <p:spPr>
            <a:xfrm>
              <a:off x="2301925" y="4534325"/>
              <a:ext cx="11450" cy="6375"/>
            </a:xfrm>
            <a:custGeom>
              <a:rect b="b" l="l" r="r" t="t"/>
              <a:pathLst>
                <a:path extrusionOk="0" h="255" w="458">
                  <a:moveTo>
                    <a:pt x="451" y="0"/>
                  </a:moveTo>
                  <a:cubicBezTo>
                    <a:pt x="436" y="0"/>
                    <a:pt x="367" y="31"/>
                    <a:pt x="220" y="113"/>
                  </a:cubicBezTo>
                  <a:cubicBezTo>
                    <a:pt x="144" y="156"/>
                    <a:pt x="99" y="191"/>
                    <a:pt x="0" y="254"/>
                  </a:cubicBezTo>
                  <a:cubicBezTo>
                    <a:pt x="134" y="193"/>
                    <a:pt x="227" y="150"/>
                    <a:pt x="320" y="106"/>
                  </a:cubicBezTo>
                  <a:cubicBezTo>
                    <a:pt x="364" y="74"/>
                    <a:pt x="430" y="31"/>
                    <a:pt x="448" y="13"/>
                  </a:cubicBezTo>
                  <a:cubicBezTo>
                    <a:pt x="456" y="5"/>
                    <a:pt x="458" y="0"/>
                    <a:pt x="45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47"/>
            <p:cNvSpPr/>
            <p:nvPr/>
          </p:nvSpPr>
          <p:spPr>
            <a:xfrm>
              <a:off x="2610625" y="4393650"/>
              <a:ext cx="20100" cy="3675"/>
            </a:xfrm>
            <a:custGeom>
              <a:rect b="b" l="l" r="r" t="t"/>
              <a:pathLst>
                <a:path extrusionOk="0" h="147" w="804">
                  <a:moveTo>
                    <a:pt x="15" y="1"/>
                  </a:moveTo>
                  <a:lnTo>
                    <a:pt x="0" y="7"/>
                  </a:lnTo>
                  <a:cubicBezTo>
                    <a:pt x="197" y="47"/>
                    <a:pt x="389" y="85"/>
                    <a:pt x="592" y="125"/>
                  </a:cubicBezTo>
                  <a:cubicBezTo>
                    <a:pt x="637" y="133"/>
                    <a:pt x="764" y="147"/>
                    <a:pt x="786" y="147"/>
                  </a:cubicBezTo>
                  <a:cubicBezTo>
                    <a:pt x="788" y="147"/>
                    <a:pt x="788" y="147"/>
                    <a:pt x="789" y="147"/>
                  </a:cubicBezTo>
                  <a:cubicBezTo>
                    <a:pt x="804" y="144"/>
                    <a:pt x="742" y="122"/>
                    <a:pt x="698" y="114"/>
                  </a:cubicBezTo>
                  <a:cubicBezTo>
                    <a:pt x="473" y="77"/>
                    <a:pt x="243" y="39"/>
                    <a:pt x="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47"/>
            <p:cNvSpPr/>
            <p:nvPr/>
          </p:nvSpPr>
          <p:spPr>
            <a:xfrm>
              <a:off x="2614075" y="4427200"/>
              <a:ext cx="23675" cy="3825"/>
            </a:xfrm>
            <a:custGeom>
              <a:rect b="b" l="l" r="r" t="t"/>
              <a:pathLst>
                <a:path extrusionOk="0" h="153" w="947">
                  <a:moveTo>
                    <a:pt x="1" y="1"/>
                  </a:moveTo>
                  <a:lnTo>
                    <a:pt x="1" y="1"/>
                  </a:lnTo>
                  <a:cubicBezTo>
                    <a:pt x="302" y="68"/>
                    <a:pt x="617" y="118"/>
                    <a:pt x="947" y="152"/>
                  </a:cubicBezTo>
                  <a:cubicBezTo>
                    <a:pt x="605" y="98"/>
                    <a:pt x="327" y="54"/>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47"/>
            <p:cNvSpPr/>
            <p:nvPr/>
          </p:nvSpPr>
          <p:spPr>
            <a:xfrm>
              <a:off x="2629925" y="4416800"/>
              <a:ext cx="18800" cy="2350"/>
            </a:xfrm>
            <a:custGeom>
              <a:rect b="b" l="l" r="r" t="t"/>
              <a:pathLst>
                <a:path extrusionOk="0" h="94" w="752">
                  <a:moveTo>
                    <a:pt x="1" y="0"/>
                  </a:moveTo>
                  <a:cubicBezTo>
                    <a:pt x="171" y="33"/>
                    <a:pt x="295" y="56"/>
                    <a:pt x="314" y="61"/>
                  </a:cubicBezTo>
                  <a:cubicBezTo>
                    <a:pt x="470" y="72"/>
                    <a:pt x="611" y="83"/>
                    <a:pt x="744" y="93"/>
                  </a:cubicBezTo>
                  <a:cubicBezTo>
                    <a:pt x="744" y="93"/>
                    <a:pt x="745" y="93"/>
                    <a:pt x="745" y="93"/>
                  </a:cubicBezTo>
                  <a:cubicBezTo>
                    <a:pt x="752" y="93"/>
                    <a:pt x="680" y="78"/>
                    <a:pt x="648" y="70"/>
                  </a:cubicBezTo>
                  <a:cubicBezTo>
                    <a:pt x="455" y="49"/>
                    <a:pt x="261" y="28"/>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47"/>
            <p:cNvSpPr/>
            <p:nvPr/>
          </p:nvSpPr>
          <p:spPr>
            <a:xfrm>
              <a:off x="2195700" y="4573900"/>
              <a:ext cx="12375" cy="1125"/>
            </a:xfrm>
            <a:custGeom>
              <a:rect b="b" l="l" r="r" t="t"/>
              <a:pathLst>
                <a:path extrusionOk="0" h="45" w="495">
                  <a:moveTo>
                    <a:pt x="305" y="0"/>
                  </a:moveTo>
                  <a:cubicBezTo>
                    <a:pt x="290" y="0"/>
                    <a:pt x="274" y="0"/>
                    <a:pt x="256" y="1"/>
                  </a:cubicBezTo>
                  <a:cubicBezTo>
                    <a:pt x="238" y="1"/>
                    <a:pt x="222" y="1"/>
                    <a:pt x="206" y="1"/>
                  </a:cubicBezTo>
                  <a:cubicBezTo>
                    <a:pt x="36" y="1"/>
                    <a:pt x="1" y="9"/>
                    <a:pt x="34" y="22"/>
                  </a:cubicBezTo>
                  <a:cubicBezTo>
                    <a:pt x="55" y="29"/>
                    <a:pt x="125" y="37"/>
                    <a:pt x="175" y="44"/>
                  </a:cubicBezTo>
                  <a:cubicBezTo>
                    <a:pt x="267" y="40"/>
                    <a:pt x="361" y="22"/>
                    <a:pt x="495" y="7"/>
                  </a:cubicBezTo>
                  <a:cubicBezTo>
                    <a:pt x="411" y="5"/>
                    <a:pt x="360" y="0"/>
                    <a:pt x="30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47"/>
            <p:cNvSpPr/>
            <p:nvPr/>
          </p:nvSpPr>
          <p:spPr>
            <a:xfrm>
              <a:off x="2172825" y="4595075"/>
              <a:ext cx="12875" cy="2925"/>
            </a:xfrm>
            <a:custGeom>
              <a:rect b="b" l="l" r="r" t="t"/>
              <a:pathLst>
                <a:path extrusionOk="0" h="117" w="515">
                  <a:moveTo>
                    <a:pt x="72" y="0"/>
                  </a:moveTo>
                  <a:cubicBezTo>
                    <a:pt x="58" y="12"/>
                    <a:pt x="0" y="18"/>
                    <a:pt x="43" y="40"/>
                  </a:cubicBezTo>
                  <a:cubicBezTo>
                    <a:pt x="72" y="52"/>
                    <a:pt x="250" y="98"/>
                    <a:pt x="362" y="115"/>
                  </a:cubicBezTo>
                  <a:cubicBezTo>
                    <a:pt x="386" y="116"/>
                    <a:pt x="405" y="116"/>
                    <a:pt x="420" y="116"/>
                  </a:cubicBezTo>
                  <a:cubicBezTo>
                    <a:pt x="514" y="116"/>
                    <a:pt x="468" y="105"/>
                    <a:pt x="375" y="87"/>
                  </a:cubicBezTo>
                  <a:cubicBezTo>
                    <a:pt x="261" y="67"/>
                    <a:pt x="239" y="40"/>
                    <a:pt x="174" y="18"/>
                  </a:cubicBezTo>
                  <a:lnTo>
                    <a:pt x="174" y="17"/>
                  </a:lnTo>
                  <a:cubicBezTo>
                    <a:pt x="140" y="11"/>
                    <a:pt x="105" y="5"/>
                    <a:pt x="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47"/>
            <p:cNvSpPr/>
            <p:nvPr/>
          </p:nvSpPr>
          <p:spPr>
            <a:xfrm>
              <a:off x="2674075" y="4396925"/>
              <a:ext cx="14400" cy="1425"/>
            </a:xfrm>
            <a:custGeom>
              <a:rect b="b" l="l" r="r" t="t"/>
              <a:pathLst>
                <a:path extrusionOk="0" h="57" w="576">
                  <a:moveTo>
                    <a:pt x="46" y="0"/>
                  </a:moveTo>
                  <a:cubicBezTo>
                    <a:pt x="36" y="0"/>
                    <a:pt x="26" y="0"/>
                    <a:pt x="18" y="1"/>
                  </a:cubicBezTo>
                  <a:cubicBezTo>
                    <a:pt x="0" y="2"/>
                    <a:pt x="186" y="33"/>
                    <a:pt x="278" y="51"/>
                  </a:cubicBezTo>
                  <a:cubicBezTo>
                    <a:pt x="380" y="52"/>
                    <a:pt x="487" y="55"/>
                    <a:pt x="575" y="57"/>
                  </a:cubicBezTo>
                  <a:cubicBezTo>
                    <a:pt x="565" y="54"/>
                    <a:pt x="459" y="35"/>
                    <a:pt x="339" y="11"/>
                  </a:cubicBezTo>
                  <a:cubicBezTo>
                    <a:pt x="227" y="7"/>
                    <a:pt x="113" y="0"/>
                    <a:pt x="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47"/>
            <p:cNvSpPr/>
            <p:nvPr/>
          </p:nvSpPr>
          <p:spPr>
            <a:xfrm>
              <a:off x="2647625" y="4086900"/>
              <a:ext cx="18050" cy="16000"/>
            </a:xfrm>
            <a:custGeom>
              <a:rect b="b" l="l" r="r" t="t"/>
              <a:pathLst>
                <a:path extrusionOk="0" h="640" w="722">
                  <a:moveTo>
                    <a:pt x="721" y="1"/>
                  </a:moveTo>
                  <a:lnTo>
                    <a:pt x="721" y="1"/>
                  </a:lnTo>
                  <a:cubicBezTo>
                    <a:pt x="461" y="205"/>
                    <a:pt x="221" y="419"/>
                    <a:pt x="0" y="639"/>
                  </a:cubicBezTo>
                  <a:cubicBezTo>
                    <a:pt x="231" y="435"/>
                    <a:pt x="423" y="266"/>
                    <a:pt x="7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47"/>
            <p:cNvSpPr/>
            <p:nvPr/>
          </p:nvSpPr>
          <p:spPr>
            <a:xfrm>
              <a:off x="2301800" y="4449600"/>
              <a:ext cx="21075" cy="800"/>
            </a:xfrm>
            <a:custGeom>
              <a:rect b="b" l="l" r="r" t="t"/>
              <a:pathLst>
                <a:path extrusionOk="0" h="32" w="843">
                  <a:moveTo>
                    <a:pt x="260" y="1"/>
                  </a:moveTo>
                  <a:cubicBezTo>
                    <a:pt x="211" y="1"/>
                    <a:pt x="166" y="2"/>
                    <a:pt x="129" y="5"/>
                  </a:cubicBezTo>
                  <a:cubicBezTo>
                    <a:pt x="61" y="10"/>
                    <a:pt x="1" y="20"/>
                    <a:pt x="10" y="24"/>
                  </a:cubicBezTo>
                  <a:cubicBezTo>
                    <a:pt x="20" y="30"/>
                    <a:pt x="40" y="32"/>
                    <a:pt x="68" y="32"/>
                  </a:cubicBezTo>
                  <a:cubicBezTo>
                    <a:pt x="116" y="32"/>
                    <a:pt x="184" y="25"/>
                    <a:pt x="255" y="20"/>
                  </a:cubicBezTo>
                  <a:lnTo>
                    <a:pt x="395" y="20"/>
                  </a:lnTo>
                  <a:cubicBezTo>
                    <a:pt x="469" y="26"/>
                    <a:pt x="524" y="28"/>
                    <a:pt x="568" y="28"/>
                  </a:cubicBezTo>
                  <a:cubicBezTo>
                    <a:pt x="682" y="28"/>
                    <a:pt x="725" y="14"/>
                    <a:pt x="822" y="14"/>
                  </a:cubicBezTo>
                  <a:cubicBezTo>
                    <a:pt x="829" y="14"/>
                    <a:pt x="835" y="14"/>
                    <a:pt x="842" y="14"/>
                  </a:cubicBezTo>
                  <a:cubicBezTo>
                    <a:pt x="744" y="7"/>
                    <a:pt x="644" y="5"/>
                    <a:pt x="542" y="2"/>
                  </a:cubicBezTo>
                  <a:lnTo>
                    <a:pt x="438" y="2"/>
                  </a:lnTo>
                  <a:cubicBezTo>
                    <a:pt x="381" y="2"/>
                    <a:pt x="318" y="1"/>
                    <a:pt x="26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47"/>
            <p:cNvSpPr/>
            <p:nvPr/>
          </p:nvSpPr>
          <p:spPr>
            <a:xfrm>
              <a:off x="2813075" y="4439000"/>
              <a:ext cx="16075" cy="925"/>
            </a:xfrm>
            <a:custGeom>
              <a:rect b="b" l="l" r="r" t="t"/>
              <a:pathLst>
                <a:path extrusionOk="0" h="37" w="643">
                  <a:moveTo>
                    <a:pt x="75" y="1"/>
                  </a:moveTo>
                  <a:cubicBezTo>
                    <a:pt x="75" y="1"/>
                    <a:pt x="7" y="5"/>
                    <a:pt x="0" y="7"/>
                  </a:cubicBezTo>
                  <a:cubicBezTo>
                    <a:pt x="138" y="16"/>
                    <a:pt x="281" y="26"/>
                    <a:pt x="434" y="36"/>
                  </a:cubicBezTo>
                  <a:cubicBezTo>
                    <a:pt x="436" y="36"/>
                    <a:pt x="441" y="37"/>
                    <a:pt x="447" y="37"/>
                  </a:cubicBezTo>
                  <a:cubicBezTo>
                    <a:pt x="486" y="37"/>
                    <a:pt x="587" y="33"/>
                    <a:pt x="597" y="30"/>
                  </a:cubicBezTo>
                  <a:cubicBezTo>
                    <a:pt x="624" y="26"/>
                    <a:pt x="643" y="16"/>
                    <a:pt x="597" y="14"/>
                  </a:cubicBezTo>
                  <a:cubicBezTo>
                    <a:pt x="469" y="11"/>
                    <a:pt x="310" y="7"/>
                    <a:pt x="7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47"/>
            <p:cNvSpPr/>
            <p:nvPr/>
          </p:nvSpPr>
          <p:spPr>
            <a:xfrm>
              <a:off x="2449775" y="4413075"/>
              <a:ext cx="13600" cy="9700"/>
            </a:xfrm>
            <a:custGeom>
              <a:rect b="b" l="l" r="r" t="t"/>
              <a:pathLst>
                <a:path extrusionOk="0" h="388" w="544">
                  <a:moveTo>
                    <a:pt x="544" y="1"/>
                  </a:moveTo>
                  <a:lnTo>
                    <a:pt x="544" y="1"/>
                  </a:lnTo>
                  <a:cubicBezTo>
                    <a:pt x="494" y="23"/>
                    <a:pt x="474" y="33"/>
                    <a:pt x="452" y="43"/>
                  </a:cubicBezTo>
                  <a:lnTo>
                    <a:pt x="1" y="388"/>
                  </a:lnTo>
                  <a:cubicBezTo>
                    <a:pt x="46" y="361"/>
                    <a:pt x="123" y="319"/>
                    <a:pt x="130" y="314"/>
                  </a:cubicBezTo>
                  <a:cubicBezTo>
                    <a:pt x="277" y="202"/>
                    <a:pt x="416" y="98"/>
                    <a:pt x="5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47"/>
            <p:cNvSpPr/>
            <p:nvPr/>
          </p:nvSpPr>
          <p:spPr>
            <a:xfrm>
              <a:off x="2914500" y="4415225"/>
              <a:ext cx="15375" cy="975"/>
            </a:xfrm>
            <a:custGeom>
              <a:rect b="b" l="l" r="r" t="t"/>
              <a:pathLst>
                <a:path extrusionOk="0" h="39" w="615">
                  <a:moveTo>
                    <a:pt x="614" y="0"/>
                  </a:moveTo>
                  <a:lnTo>
                    <a:pt x="614" y="0"/>
                  </a:lnTo>
                  <a:cubicBezTo>
                    <a:pt x="470" y="2"/>
                    <a:pt x="308" y="3"/>
                    <a:pt x="137" y="6"/>
                  </a:cubicBezTo>
                  <a:cubicBezTo>
                    <a:pt x="126" y="6"/>
                    <a:pt x="1" y="21"/>
                    <a:pt x="11" y="22"/>
                  </a:cubicBezTo>
                  <a:cubicBezTo>
                    <a:pt x="65" y="30"/>
                    <a:pt x="132" y="35"/>
                    <a:pt x="233" y="38"/>
                  </a:cubicBezTo>
                  <a:cubicBezTo>
                    <a:pt x="236" y="38"/>
                    <a:pt x="241" y="39"/>
                    <a:pt x="245" y="39"/>
                  </a:cubicBezTo>
                  <a:cubicBezTo>
                    <a:pt x="296" y="39"/>
                    <a:pt x="425" y="32"/>
                    <a:pt x="504" y="25"/>
                  </a:cubicBezTo>
                  <a:cubicBezTo>
                    <a:pt x="541" y="21"/>
                    <a:pt x="554" y="13"/>
                    <a:pt x="61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47"/>
            <p:cNvSpPr/>
            <p:nvPr/>
          </p:nvSpPr>
          <p:spPr>
            <a:xfrm>
              <a:off x="3045950" y="4261875"/>
              <a:ext cx="7350" cy="7275"/>
            </a:xfrm>
            <a:custGeom>
              <a:rect b="b" l="l" r="r" t="t"/>
              <a:pathLst>
                <a:path extrusionOk="0" h="291" w="294">
                  <a:moveTo>
                    <a:pt x="16" y="1"/>
                  </a:moveTo>
                  <a:cubicBezTo>
                    <a:pt x="13" y="5"/>
                    <a:pt x="1" y="1"/>
                    <a:pt x="10" y="14"/>
                  </a:cubicBezTo>
                  <a:cubicBezTo>
                    <a:pt x="32" y="45"/>
                    <a:pt x="52" y="76"/>
                    <a:pt x="96" y="123"/>
                  </a:cubicBezTo>
                  <a:cubicBezTo>
                    <a:pt x="116" y="142"/>
                    <a:pt x="192" y="205"/>
                    <a:pt x="236" y="257"/>
                  </a:cubicBezTo>
                  <a:cubicBezTo>
                    <a:pt x="249" y="265"/>
                    <a:pt x="264" y="273"/>
                    <a:pt x="294" y="290"/>
                  </a:cubicBezTo>
                  <a:cubicBezTo>
                    <a:pt x="267" y="257"/>
                    <a:pt x="241" y="211"/>
                    <a:pt x="185" y="151"/>
                  </a:cubicBezTo>
                  <a:cubicBezTo>
                    <a:pt x="148" y="117"/>
                    <a:pt x="73" y="52"/>
                    <a:pt x="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47"/>
            <p:cNvSpPr/>
            <p:nvPr/>
          </p:nvSpPr>
          <p:spPr>
            <a:xfrm>
              <a:off x="3042600" y="4257950"/>
              <a:ext cx="8175" cy="6050"/>
            </a:xfrm>
            <a:custGeom>
              <a:rect b="b" l="l" r="r" t="t"/>
              <a:pathLst>
                <a:path extrusionOk="0" h="242" w="327">
                  <a:moveTo>
                    <a:pt x="23" y="1"/>
                  </a:moveTo>
                  <a:cubicBezTo>
                    <a:pt x="17" y="1"/>
                    <a:pt x="22" y="9"/>
                    <a:pt x="22" y="9"/>
                  </a:cubicBezTo>
                  <a:cubicBezTo>
                    <a:pt x="14" y="19"/>
                    <a:pt x="1" y="18"/>
                    <a:pt x="11" y="31"/>
                  </a:cubicBezTo>
                  <a:cubicBezTo>
                    <a:pt x="16" y="40"/>
                    <a:pt x="55" y="77"/>
                    <a:pt x="79" y="100"/>
                  </a:cubicBezTo>
                  <a:lnTo>
                    <a:pt x="158" y="147"/>
                  </a:lnTo>
                  <a:cubicBezTo>
                    <a:pt x="213" y="181"/>
                    <a:pt x="283" y="227"/>
                    <a:pt x="319" y="241"/>
                  </a:cubicBezTo>
                  <a:cubicBezTo>
                    <a:pt x="319" y="242"/>
                    <a:pt x="320" y="242"/>
                    <a:pt x="320" y="242"/>
                  </a:cubicBezTo>
                  <a:cubicBezTo>
                    <a:pt x="327" y="242"/>
                    <a:pt x="273" y="188"/>
                    <a:pt x="232" y="155"/>
                  </a:cubicBezTo>
                  <a:cubicBezTo>
                    <a:pt x="179" y="109"/>
                    <a:pt x="80" y="32"/>
                    <a:pt x="48" y="12"/>
                  </a:cubicBezTo>
                  <a:cubicBezTo>
                    <a:pt x="34" y="3"/>
                    <a:pt x="27" y="1"/>
                    <a:pt x="2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47"/>
            <p:cNvSpPr/>
            <p:nvPr/>
          </p:nvSpPr>
          <p:spPr>
            <a:xfrm>
              <a:off x="3000800" y="4240200"/>
              <a:ext cx="11950" cy="4000"/>
            </a:xfrm>
            <a:custGeom>
              <a:rect b="b" l="l" r="r" t="t"/>
              <a:pathLst>
                <a:path extrusionOk="0" h="160" w="478">
                  <a:moveTo>
                    <a:pt x="0" y="1"/>
                  </a:moveTo>
                  <a:lnTo>
                    <a:pt x="0" y="1"/>
                  </a:lnTo>
                  <a:cubicBezTo>
                    <a:pt x="125" y="39"/>
                    <a:pt x="191" y="73"/>
                    <a:pt x="272" y="102"/>
                  </a:cubicBezTo>
                  <a:cubicBezTo>
                    <a:pt x="399" y="147"/>
                    <a:pt x="448" y="160"/>
                    <a:pt x="464" y="160"/>
                  </a:cubicBezTo>
                  <a:cubicBezTo>
                    <a:pt x="478" y="160"/>
                    <a:pt x="464" y="149"/>
                    <a:pt x="456" y="142"/>
                  </a:cubicBezTo>
                  <a:cubicBezTo>
                    <a:pt x="444" y="130"/>
                    <a:pt x="347" y="91"/>
                    <a:pt x="287" y="64"/>
                  </a:cubicBezTo>
                  <a:cubicBezTo>
                    <a:pt x="208" y="44"/>
                    <a:pt x="128" y="22"/>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47"/>
            <p:cNvSpPr/>
            <p:nvPr/>
          </p:nvSpPr>
          <p:spPr>
            <a:xfrm>
              <a:off x="2937675" y="4216350"/>
              <a:ext cx="17475" cy="975"/>
            </a:xfrm>
            <a:custGeom>
              <a:rect b="b" l="l" r="r" t="t"/>
              <a:pathLst>
                <a:path extrusionOk="0" h="39" w="699">
                  <a:moveTo>
                    <a:pt x="142" y="0"/>
                  </a:moveTo>
                  <a:cubicBezTo>
                    <a:pt x="130" y="0"/>
                    <a:pt x="74" y="5"/>
                    <a:pt x="1" y="10"/>
                  </a:cubicBezTo>
                  <a:cubicBezTo>
                    <a:pt x="89" y="19"/>
                    <a:pt x="180" y="28"/>
                    <a:pt x="293" y="38"/>
                  </a:cubicBezTo>
                  <a:lnTo>
                    <a:pt x="499" y="38"/>
                  </a:lnTo>
                  <a:cubicBezTo>
                    <a:pt x="524" y="38"/>
                    <a:pt x="560" y="39"/>
                    <a:pt x="590" y="39"/>
                  </a:cubicBezTo>
                  <a:cubicBezTo>
                    <a:pt x="656" y="39"/>
                    <a:pt x="699" y="37"/>
                    <a:pt x="567" y="24"/>
                  </a:cubicBezTo>
                  <a:cubicBezTo>
                    <a:pt x="436" y="9"/>
                    <a:pt x="287" y="8"/>
                    <a:pt x="14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47"/>
            <p:cNvSpPr/>
            <p:nvPr/>
          </p:nvSpPr>
          <p:spPr>
            <a:xfrm>
              <a:off x="1977625" y="4402900"/>
              <a:ext cx="9575" cy="25775"/>
            </a:xfrm>
            <a:custGeom>
              <a:rect b="b" l="l" r="r" t="t"/>
              <a:pathLst>
                <a:path extrusionOk="0" h="1031" w="383">
                  <a:moveTo>
                    <a:pt x="13" y="0"/>
                  </a:moveTo>
                  <a:cubicBezTo>
                    <a:pt x="0" y="0"/>
                    <a:pt x="38" y="267"/>
                    <a:pt x="102" y="430"/>
                  </a:cubicBezTo>
                  <a:cubicBezTo>
                    <a:pt x="140" y="546"/>
                    <a:pt x="170" y="668"/>
                    <a:pt x="383" y="1030"/>
                  </a:cubicBezTo>
                  <a:cubicBezTo>
                    <a:pt x="159" y="615"/>
                    <a:pt x="140" y="445"/>
                    <a:pt x="87" y="299"/>
                  </a:cubicBezTo>
                  <a:cubicBezTo>
                    <a:pt x="62" y="189"/>
                    <a:pt x="21" y="9"/>
                    <a:pt x="15" y="3"/>
                  </a:cubicBezTo>
                  <a:cubicBezTo>
                    <a:pt x="14" y="1"/>
                    <a:pt x="13" y="0"/>
                    <a:pt x="1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47"/>
            <p:cNvSpPr/>
            <p:nvPr/>
          </p:nvSpPr>
          <p:spPr>
            <a:xfrm>
              <a:off x="2916700" y="4226775"/>
              <a:ext cx="10675" cy="1550"/>
            </a:xfrm>
            <a:custGeom>
              <a:rect b="b" l="l" r="r" t="t"/>
              <a:pathLst>
                <a:path extrusionOk="0" h="62" w="427">
                  <a:moveTo>
                    <a:pt x="423" y="1"/>
                  </a:moveTo>
                  <a:cubicBezTo>
                    <a:pt x="1" y="42"/>
                    <a:pt x="1" y="42"/>
                    <a:pt x="426" y="61"/>
                  </a:cubicBezTo>
                  <a:cubicBezTo>
                    <a:pt x="425" y="38"/>
                    <a:pt x="425" y="20"/>
                    <a:pt x="42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47"/>
            <p:cNvSpPr/>
            <p:nvPr/>
          </p:nvSpPr>
          <p:spPr>
            <a:xfrm>
              <a:off x="2003075" y="4364350"/>
              <a:ext cx="5275" cy="13000"/>
            </a:xfrm>
            <a:custGeom>
              <a:rect b="b" l="l" r="r" t="t"/>
              <a:pathLst>
                <a:path extrusionOk="0" h="520" w="211">
                  <a:moveTo>
                    <a:pt x="211" y="0"/>
                  </a:moveTo>
                  <a:cubicBezTo>
                    <a:pt x="140" y="121"/>
                    <a:pt x="90" y="228"/>
                    <a:pt x="42" y="352"/>
                  </a:cubicBezTo>
                  <a:cubicBezTo>
                    <a:pt x="26" y="381"/>
                    <a:pt x="12" y="462"/>
                    <a:pt x="1" y="520"/>
                  </a:cubicBezTo>
                  <a:cubicBezTo>
                    <a:pt x="28" y="442"/>
                    <a:pt x="62" y="367"/>
                    <a:pt x="105" y="295"/>
                  </a:cubicBezTo>
                  <a:cubicBezTo>
                    <a:pt x="126" y="211"/>
                    <a:pt x="155" y="130"/>
                    <a:pt x="2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47"/>
            <p:cNvSpPr/>
            <p:nvPr/>
          </p:nvSpPr>
          <p:spPr>
            <a:xfrm>
              <a:off x="2853375" y="4218150"/>
              <a:ext cx="15800" cy="2075"/>
            </a:xfrm>
            <a:custGeom>
              <a:rect b="b" l="l" r="r" t="t"/>
              <a:pathLst>
                <a:path extrusionOk="0" h="83" w="632">
                  <a:moveTo>
                    <a:pt x="605" y="1"/>
                  </a:moveTo>
                  <a:cubicBezTo>
                    <a:pt x="545" y="1"/>
                    <a:pt x="382" y="22"/>
                    <a:pt x="268" y="37"/>
                  </a:cubicBezTo>
                  <a:cubicBezTo>
                    <a:pt x="170" y="50"/>
                    <a:pt x="89" y="66"/>
                    <a:pt x="0" y="83"/>
                  </a:cubicBezTo>
                  <a:cubicBezTo>
                    <a:pt x="109" y="75"/>
                    <a:pt x="218" y="68"/>
                    <a:pt x="389" y="56"/>
                  </a:cubicBezTo>
                  <a:cubicBezTo>
                    <a:pt x="499" y="34"/>
                    <a:pt x="618" y="15"/>
                    <a:pt x="626" y="8"/>
                  </a:cubicBezTo>
                  <a:cubicBezTo>
                    <a:pt x="631" y="3"/>
                    <a:pt x="623" y="1"/>
                    <a:pt x="60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47"/>
            <p:cNvSpPr/>
            <p:nvPr/>
          </p:nvSpPr>
          <p:spPr>
            <a:xfrm>
              <a:off x="2825850" y="4221650"/>
              <a:ext cx="16750" cy="2725"/>
            </a:xfrm>
            <a:custGeom>
              <a:rect b="b" l="l" r="r" t="t"/>
              <a:pathLst>
                <a:path extrusionOk="0" h="109" w="670">
                  <a:moveTo>
                    <a:pt x="658" y="0"/>
                  </a:moveTo>
                  <a:cubicBezTo>
                    <a:pt x="628" y="0"/>
                    <a:pt x="538" y="5"/>
                    <a:pt x="523" y="9"/>
                  </a:cubicBezTo>
                  <a:cubicBezTo>
                    <a:pt x="351" y="41"/>
                    <a:pt x="191" y="72"/>
                    <a:pt x="1" y="109"/>
                  </a:cubicBezTo>
                  <a:cubicBezTo>
                    <a:pt x="133" y="96"/>
                    <a:pt x="231" y="87"/>
                    <a:pt x="329" y="77"/>
                  </a:cubicBezTo>
                  <a:cubicBezTo>
                    <a:pt x="445" y="52"/>
                    <a:pt x="567" y="24"/>
                    <a:pt x="666" y="1"/>
                  </a:cubicBezTo>
                  <a:cubicBezTo>
                    <a:pt x="670" y="1"/>
                    <a:pt x="666" y="0"/>
                    <a:pt x="6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47"/>
            <p:cNvSpPr/>
            <p:nvPr/>
          </p:nvSpPr>
          <p:spPr>
            <a:xfrm>
              <a:off x="3101025" y="4293625"/>
              <a:ext cx="4800" cy="17600"/>
            </a:xfrm>
            <a:custGeom>
              <a:rect b="b" l="l" r="r" t="t"/>
              <a:pathLst>
                <a:path extrusionOk="0" h="704" w="192">
                  <a:moveTo>
                    <a:pt x="2" y="1"/>
                  </a:moveTo>
                  <a:cubicBezTo>
                    <a:pt x="0" y="1"/>
                    <a:pt x="1" y="4"/>
                    <a:pt x="3" y="12"/>
                  </a:cubicBezTo>
                  <a:cubicBezTo>
                    <a:pt x="66" y="194"/>
                    <a:pt x="122" y="400"/>
                    <a:pt x="161" y="602"/>
                  </a:cubicBezTo>
                  <a:cubicBezTo>
                    <a:pt x="169" y="628"/>
                    <a:pt x="189" y="704"/>
                    <a:pt x="191" y="704"/>
                  </a:cubicBezTo>
                  <a:cubicBezTo>
                    <a:pt x="192" y="704"/>
                    <a:pt x="192" y="703"/>
                    <a:pt x="192" y="702"/>
                  </a:cubicBezTo>
                  <a:cubicBezTo>
                    <a:pt x="177" y="550"/>
                    <a:pt x="140" y="392"/>
                    <a:pt x="96" y="221"/>
                  </a:cubicBezTo>
                  <a:cubicBezTo>
                    <a:pt x="90" y="200"/>
                    <a:pt x="50" y="77"/>
                    <a:pt x="30" y="43"/>
                  </a:cubicBezTo>
                  <a:cubicBezTo>
                    <a:pt x="17" y="18"/>
                    <a:pt x="5" y="1"/>
                    <a:pt x="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47"/>
            <p:cNvSpPr/>
            <p:nvPr/>
          </p:nvSpPr>
          <p:spPr>
            <a:xfrm>
              <a:off x="2923275" y="4404725"/>
              <a:ext cx="22175" cy="1950"/>
            </a:xfrm>
            <a:custGeom>
              <a:rect b="b" l="l" r="r" t="t"/>
              <a:pathLst>
                <a:path extrusionOk="0" h="78" w="887">
                  <a:moveTo>
                    <a:pt x="887" y="1"/>
                  </a:moveTo>
                  <a:lnTo>
                    <a:pt x="887" y="1"/>
                  </a:lnTo>
                  <a:cubicBezTo>
                    <a:pt x="519" y="30"/>
                    <a:pt x="382" y="27"/>
                    <a:pt x="253" y="39"/>
                  </a:cubicBezTo>
                  <a:cubicBezTo>
                    <a:pt x="163" y="46"/>
                    <a:pt x="16" y="63"/>
                    <a:pt x="9" y="68"/>
                  </a:cubicBezTo>
                  <a:cubicBezTo>
                    <a:pt x="0" y="75"/>
                    <a:pt x="18" y="78"/>
                    <a:pt x="51" y="78"/>
                  </a:cubicBezTo>
                  <a:cubicBezTo>
                    <a:pt x="120" y="78"/>
                    <a:pt x="258" y="66"/>
                    <a:pt x="357" y="58"/>
                  </a:cubicBezTo>
                  <a:cubicBezTo>
                    <a:pt x="457" y="49"/>
                    <a:pt x="554" y="43"/>
                    <a:pt x="88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47"/>
            <p:cNvSpPr/>
            <p:nvPr/>
          </p:nvSpPr>
          <p:spPr>
            <a:xfrm>
              <a:off x="2789975" y="4227375"/>
              <a:ext cx="14650" cy="2675"/>
            </a:xfrm>
            <a:custGeom>
              <a:rect b="b" l="l" r="r" t="t"/>
              <a:pathLst>
                <a:path extrusionOk="0" h="107" w="586">
                  <a:moveTo>
                    <a:pt x="577" y="0"/>
                  </a:moveTo>
                  <a:cubicBezTo>
                    <a:pt x="576" y="0"/>
                    <a:pt x="576" y="0"/>
                    <a:pt x="575" y="1"/>
                  </a:cubicBezTo>
                  <a:cubicBezTo>
                    <a:pt x="484" y="9"/>
                    <a:pt x="343" y="31"/>
                    <a:pt x="203" y="55"/>
                  </a:cubicBezTo>
                  <a:cubicBezTo>
                    <a:pt x="178" y="59"/>
                    <a:pt x="0" y="106"/>
                    <a:pt x="6" y="106"/>
                  </a:cubicBezTo>
                  <a:cubicBezTo>
                    <a:pt x="85" y="99"/>
                    <a:pt x="181" y="92"/>
                    <a:pt x="303" y="80"/>
                  </a:cubicBezTo>
                  <a:cubicBezTo>
                    <a:pt x="420" y="46"/>
                    <a:pt x="586" y="0"/>
                    <a:pt x="5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47"/>
            <p:cNvSpPr/>
            <p:nvPr/>
          </p:nvSpPr>
          <p:spPr>
            <a:xfrm>
              <a:off x="2766725" y="4222450"/>
              <a:ext cx="15975" cy="3800"/>
            </a:xfrm>
            <a:custGeom>
              <a:rect b="b" l="l" r="r" t="t"/>
              <a:pathLst>
                <a:path extrusionOk="0" h="152" w="639">
                  <a:moveTo>
                    <a:pt x="625" y="0"/>
                  </a:moveTo>
                  <a:cubicBezTo>
                    <a:pt x="625" y="0"/>
                    <a:pt x="624" y="0"/>
                    <a:pt x="623" y="0"/>
                  </a:cubicBezTo>
                  <a:cubicBezTo>
                    <a:pt x="521" y="17"/>
                    <a:pt x="390" y="40"/>
                    <a:pt x="269" y="59"/>
                  </a:cubicBezTo>
                  <a:lnTo>
                    <a:pt x="0" y="152"/>
                  </a:lnTo>
                  <a:cubicBezTo>
                    <a:pt x="146" y="120"/>
                    <a:pt x="293" y="87"/>
                    <a:pt x="483" y="53"/>
                  </a:cubicBezTo>
                  <a:cubicBezTo>
                    <a:pt x="552" y="28"/>
                    <a:pt x="639" y="0"/>
                    <a:pt x="6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47"/>
            <p:cNvSpPr/>
            <p:nvPr/>
          </p:nvSpPr>
          <p:spPr>
            <a:xfrm>
              <a:off x="2220500" y="4441525"/>
              <a:ext cx="15175" cy="4600"/>
            </a:xfrm>
            <a:custGeom>
              <a:rect b="b" l="l" r="r" t="t"/>
              <a:pathLst>
                <a:path extrusionOk="0" h="184" w="607">
                  <a:moveTo>
                    <a:pt x="606" y="0"/>
                  </a:moveTo>
                  <a:cubicBezTo>
                    <a:pt x="471" y="34"/>
                    <a:pt x="338" y="66"/>
                    <a:pt x="160" y="110"/>
                  </a:cubicBezTo>
                  <a:cubicBezTo>
                    <a:pt x="82" y="144"/>
                    <a:pt x="26" y="165"/>
                    <a:pt x="10" y="175"/>
                  </a:cubicBezTo>
                  <a:cubicBezTo>
                    <a:pt x="1" y="181"/>
                    <a:pt x="1" y="183"/>
                    <a:pt x="8" y="183"/>
                  </a:cubicBezTo>
                  <a:cubicBezTo>
                    <a:pt x="44" y="183"/>
                    <a:pt x="257" y="124"/>
                    <a:pt x="330" y="109"/>
                  </a:cubicBezTo>
                  <a:lnTo>
                    <a:pt x="60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47"/>
            <p:cNvSpPr/>
            <p:nvPr/>
          </p:nvSpPr>
          <p:spPr>
            <a:xfrm>
              <a:off x="2628350" y="4313200"/>
              <a:ext cx="14475" cy="9350"/>
            </a:xfrm>
            <a:custGeom>
              <a:rect b="b" l="l" r="r" t="t"/>
              <a:pathLst>
                <a:path extrusionOk="0" h="374" w="579">
                  <a:moveTo>
                    <a:pt x="574" y="1"/>
                  </a:moveTo>
                  <a:cubicBezTo>
                    <a:pt x="573" y="1"/>
                    <a:pt x="570" y="2"/>
                    <a:pt x="565" y="4"/>
                  </a:cubicBezTo>
                  <a:cubicBezTo>
                    <a:pt x="421" y="91"/>
                    <a:pt x="268" y="185"/>
                    <a:pt x="118" y="276"/>
                  </a:cubicBezTo>
                  <a:cubicBezTo>
                    <a:pt x="90" y="299"/>
                    <a:pt x="64" y="321"/>
                    <a:pt x="0" y="374"/>
                  </a:cubicBezTo>
                  <a:cubicBezTo>
                    <a:pt x="131" y="296"/>
                    <a:pt x="265" y="216"/>
                    <a:pt x="409" y="128"/>
                  </a:cubicBezTo>
                  <a:cubicBezTo>
                    <a:pt x="432" y="115"/>
                    <a:pt x="517" y="54"/>
                    <a:pt x="543" y="32"/>
                  </a:cubicBezTo>
                  <a:cubicBezTo>
                    <a:pt x="565" y="15"/>
                    <a:pt x="579" y="1"/>
                    <a:pt x="5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47"/>
            <p:cNvSpPr/>
            <p:nvPr/>
          </p:nvSpPr>
          <p:spPr>
            <a:xfrm>
              <a:off x="2300550" y="4306125"/>
              <a:ext cx="15300" cy="2300"/>
            </a:xfrm>
            <a:custGeom>
              <a:rect b="b" l="l" r="r" t="t"/>
              <a:pathLst>
                <a:path extrusionOk="0" h="92" w="612">
                  <a:moveTo>
                    <a:pt x="23" y="0"/>
                  </a:moveTo>
                  <a:cubicBezTo>
                    <a:pt x="0" y="0"/>
                    <a:pt x="75" y="20"/>
                    <a:pt x="136" y="46"/>
                  </a:cubicBezTo>
                  <a:cubicBezTo>
                    <a:pt x="392" y="73"/>
                    <a:pt x="531" y="90"/>
                    <a:pt x="592" y="92"/>
                  </a:cubicBezTo>
                  <a:cubicBezTo>
                    <a:pt x="611" y="92"/>
                    <a:pt x="425" y="48"/>
                    <a:pt x="332" y="24"/>
                  </a:cubicBezTo>
                  <a:cubicBezTo>
                    <a:pt x="226" y="15"/>
                    <a:pt x="102" y="2"/>
                    <a:pt x="26" y="0"/>
                  </a:cubicBezTo>
                  <a:cubicBezTo>
                    <a:pt x="25" y="0"/>
                    <a:pt x="24" y="0"/>
                    <a:pt x="2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47"/>
            <p:cNvSpPr/>
            <p:nvPr/>
          </p:nvSpPr>
          <p:spPr>
            <a:xfrm>
              <a:off x="2538700" y="4350100"/>
              <a:ext cx="5750" cy="4150"/>
            </a:xfrm>
            <a:custGeom>
              <a:rect b="b" l="l" r="r" t="t"/>
              <a:pathLst>
                <a:path extrusionOk="0" h="166" w="230">
                  <a:moveTo>
                    <a:pt x="230" y="0"/>
                  </a:moveTo>
                  <a:cubicBezTo>
                    <a:pt x="227" y="0"/>
                    <a:pt x="193" y="20"/>
                    <a:pt x="148" y="47"/>
                  </a:cubicBezTo>
                  <a:cubicBezTo>
                    <a:pt x="104" y="72"/>
                    <a:pt x="107" y="66"/>
                    <a:pt x="88" y="75"/>
                  </a:cubicBezTo>
                  <a:cubicBezTo>
                    <a:pt x="67" y="92"/>
                    <a:pt x="40" y="146"/>
                    <a:pt x="13" y="146"/>
                  </a:cubicBezTo>
                  <a:cubicBezTo>
                    <a:pt x="11" y="146"/>
                    <a:pt x="9" y="146"/>
                    <a:pt x="7" y="145"/>
                  </a:cubicBezTo>
                  <a:cubicBezTo>
                    <a:pt x="7" y="145"/>
                    <a:pt x="7" y="145"/>
                    <a:pt x="6" y="145"/>
                  </a:cubicBezTo>
                  <a:cubicBezTo>
                    <a:pt x="1" y="145"/>
                    <a:pt x="23" y="166"/>
                    <a:pt x="44" y="166"/>
                  </a:cubicBezTo>
                  <a:cubicBezTo>
                    <a:pt x="49" y="166"/>
                    <a:pt x="53" y="165"/>
                    <a:pt x="57" y="163"/>
                  </a:cubicBezTo>
                  <a:lnTo>
                    <a:pt x="57" y="161"/>
                  </a:lnTo>
                  <a:cubicBezTo>
                    <a:pt x="88" y="130"/>
                    <a:pt x="113" y="105"/>
                    <a:pt x="131" y="85"/>
                  </a:cubicBezTo>
                  <a:cubicBezTo>
                    <a:pt x="131" y="82"/>
                    <a:pt x="160" y="60"/>
                    <a:pt x="181" y="42"/>
                  </a:cubicBezTo>
                  <a:cubicBezTo>
                    <a:pt x="200" y="26"/>
                    <a:pt x="216" y="13"/>
                    <a:pt x="229" y="1"/>
                  </a:cubicBezTo>
                  <a:cubicBezTo>
                    <a:pt x="230" y="0"/>
                    <a:pt x="230" y="0"/>
                    <a:pt x="23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47"/>
            <p:cNvSpPr/>
            <p:nvPr/>
          </p:nvSpPr>
          <p:spPr>
            <a:xfrm>
              <a:off x="2739725" y="4049025"/>
              <a:ext cx="9000" cy="6900"/>
            </a:xfrm>
            <a:custGeom>
              <a:rect b="b" l="l" r="r" t="t"/>
              <a:pathLst>
                <a:path extrusionOk="0" h="276" w="360">
                  <a:moveTo>
                    <a:pt x="353" y="1"/>
                  </a:moveTo>
                  <a:cubicBezTo>
                    <a:pt x="343" y="1"/>
                    <a:pt x="300" y="26"/>
                    <a:pt x="168" y="126"/>
                  </a:cubicBezTo>
                  <a:cubicBezTo>
                    <a:pt x="103" y="176"/>
                    <a:pt x="45" y="229"/>
                    <a:pt x="0" y="265"/>
                  </a:cubicBezTo>
                  <a:cubicBezTo>
                    <a:pt x="4" y="264"/>
                    <a:pt x="7" y="263"/>
                    <a:pt x="9" y="263"/>
                  </a:cubicBezTo>
                  <a:cubicBezTo>
                    <a:pt x="20" y="263"/>
                    <a:pt x="15" y="276"/>
                    <a:pt x="23" y="276"/>
                  </a:cubicBezTo>
                  <a:cubicBezTo>
                    <a:pt x="34" y="276"/>
                    <a:pt x="73" y="252"/>
                    <a:pt x="220" y="137"/>
                  </a:cubicBezTo>
                  <a:cubicBezTo>
                    <a:pt x="275" y="95"/>
                    <a:pt x="340" y="33"/>
                    <a:pt x="349" y="18"/>
                  </a:cubicBezTo>
                  <a:cubicBezTo>
                    <a:pt x="354" y="10"/>
                    <a:pt x="360" y="1"/>
                    <a:pt x="3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47"/>
            <p:cNvSpPr/>
            <p:nvPr/>
          </p:nvSpPr>
          <p:spPr>
            <a:xfrm>
              <a:off x="3088325" y="4367725"/>
              <a:ext cx="7825" cy="12825"/>
            </a:xfrm>
            <a:custGeom>
              <a:rect b="b" l="l" r="r" t="t"/>
              <a:pathLst>
                <a:path extrusionOk="0" h="513" w="313">
                  <a:moveTo>
                    <a:pt x="313" y="1"/>
                  </a:moveTo>
                  <a:lnTo>
                    <a:pt x="313" y="1"/>
                  </a:lnTo>
                  <a:cubicBezTo>
                    <a:pt x="243" y="104"/>
                    <a:pt x="201" y="170"/>
                    <a:pt x="158" y="232"/>
                  </a:cubicBezTo>
                  <a:cubicBezTo>
                    <a:pt x="113" y="320"/>
                    <a:pt x="17" y="460"/>
                    <a:pt x="14" y="474"/>
                  </a:cubicBezTo>
                  <a:cubicBezTo>
                    <a:pt x="12" y="486"/>
                    <a:pt x="1" y="512"/>
                    <a:pt x="7" y="512"/>
                  </a:cubicBezTo>
                  <a:cubicBezTo>
                    <a:pt x="14" y="512"/>
                    <a:pt x="43" y="479"/>
                    <a:pt x="132" y="351"/>
                  </a:cubicBezTo>
                  <a:cubicBezTo>
                    <a:pt x="195" y="269"/>
                    <a:pt x="238" y="151"/>
                    <a:pt x="31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47"/>
            <p:cNvSpPr/>
            <p:nvPr/>
          </p:nvSpPr>
          <p:spPr>
            <a:xfrm>
              <a:off x="2492775" y="4173200"/>
              <a:ext cx="11125" cy="3250"/>
            </a:xfrm>
            <a:custGeom>
              <a:rect b="b" l="l" r="r" t="t"/>
              <a:pathLst>
                <a:path extrusionOk="0" h="130" w="445">
                  <a:moveTo>
                    <a:pt x="76" y="0"/>
                  </a:moveTo>
                  <a:cubicBezTo>
                    <a:pt x="56" y="0"/>
                    <a:pt x="37" y="0"/>
                    <a:pt x="1" y="2"/>
                  </a:cubicBezTo>
                  <a:cubicBezTo>
                    <a:pt x="46" y="18"/>
                    <a:pt x="98" y="40"/>
                    <a:pt x="186" y="68"/>
                  </a:cubicBezTo>
                  <a:cubicBezTo>
                    <a:pt x="234" y="83"/>
                    <a:pt x="345" y="109"/>
                    <a:pt x="429" y="130"/>
                  </a:cubicBezTo>
                  <a:cubicBezTo>
                    <a:pt x="430" y="125"/>
                    <a:pt x="445" y="124"/>
                    <a:pt x="429" y="115"/>
                  </a:cubicBezTo>
                  <a:cubicBezTo>
                    <a:pt x="392" y="97"/>
                    <a:pt x="354" y="78"/>
                    <a:pt x="284" y="53"/>
                  </a:cubicBezTo>
                  <a:cubicBezTo>
                    <a:pt x="257" y="45"/>
                    <a:pt x="148" y="20"/>
                    <a:pt x="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47"/>
            <p:cNvSpPr/>
            <p:nvPr/>
          </p:nvSpPr>
          <p:spPr>
            <a:xfrm>
              <a:off x="2270975" y="4406150"/>
              <a:ext cx="7100" cy="3675"/>
            </a:xfrm>
            <a:custGeom>
              <a:rect b="b" l="l" r="r" t="t"/>
              <a:pathLst>
                <a:path extrusionOk="0" h="147" w="284">
                  <a:moveTo>
                    <a:pt x="260" y="1"/>
                  </a:moveTo>
                  <a:cubicBezTo>
                    <a:pt x="259" y="1"/>
                    <a:pt x="257" y="1"/>
                    <a:pt x="256" y="1"/>
                  </a:cubicBezTo>
                  <a:cubicBezTo>
                    <a:pt x="257" y="4"/>
                    <a:pt x="258" y="6"/>
                    <a:pt x="259" y="9"/>
                  </a:cubicBezTo>
                  <a:lnTo>
                    <a:pt x="259" y="9"/>
                  </a:lnTo>
                  <a:cubicBezTo>
                    <a:pt x="265" y="4"/>
                    <a:pt x="266" y="1"/>
                    <a:pt x="260" y="1"/>
                  </a:cubicBezTo>
                  <a:close/>
                  <a:moveTo>
                    <a:pt x="259" y="9"/>
                  </a:moveTo>
                  <a:lnTo>
                    <a:pt x="259" y="9"/>
                  </a:lnTo>
                  <a:cubicBezTo>
                    <a:pt x="221" y="39"/>
                    <a:pt x="0" y="147"/>
                    <a:pt x="38" y="147"/>
                  </a:cubicBezTo>
                  <a:cubicBezTo>
                    <a:pt x="55" y="147"/>
                    <a:pt x="124" y="125"/>
                    <a:pt x="283" y="66"/>
                  </a:cubicBezTo>
                  <a:cubicBezTo>
                    <a:pt x="274" y="47"/>
                    <a:pt x="267" y="27"/>
                    <a:pt x="259" y="9"/>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47"/>
            <p:cNvSpPr/>
            <p:nvPr/>
          </p:nvSpPr>
          <p:spPr>
            <a:xfrm>
              <a:off x="3050675" y="4379825"/>
              <a:ext cx="8450" cy="5650"/>
            </a:xfrm>
            <a:custGeom>
              <a:rect b="b" l="l" r="r" t="t"/>
              <a:pathLst>
                <a:path extrusionOk="0" h="226" w="338">
                  <a:moveTo>
                    <a:pt x="293" y="0"/>
                  </a:moveTo>
                  <a:cubicBezTo>
                    <a:pt x="289" y="0"/>
                    <a:pt x="255" y="21"/>
                    <a:pt x="163" y="82"/>
                  </a:cubicBezTo>
                  <a:cubicBezTo>
                    <a:pt x="124" y="107"/>
                    <a:pt x="60" y="170"/>
                    <a:pt x="22" y="198"/>
                  </a:cubicBezTo>
                  <a:cubicBezTo>
                    <a:pt x="0" y="213"/>
                    <a:pt x="22" y="208"/>
                    <a:pt x="25" y="211"/>
                  </a:cubicBezTo>
                  <a:cubicBezTo>
                    <a:pt x="26" y="215"/>
                    <a:pt x="16" y="225"/>
                    <a:pt x="23" y="225"/>
                  </a:cubicBezTo>
                  <a:cubicBezTo>
                    <a:pt x="25" y="225"/>
                    <a:pt x="29" y="224"/>
                    <a:pt x="35" y="221"/>
                  </a:cubicBezTo>
                  <a:cubicBezTo>
                    <a:pt x="105" y="186"/>
                    <a:pt x="184" y="127"/>
                    <a:pt x="264" y="79"/>
                  </a:cubicBezTo>
                  <a:cubicBezTo>
                    <a:pt x="283" y="66"/>
                    <a:pt x="312" y="46"/>
                    <a:pt x="337" y="29"/>
                  </a:cubicBezTo>
                  <a:lnTo>
                    <a:pt x="337" y="29"/>
                  </a:lnTo>
                  <a:cubicBezTo>
                    <a:pt x="299" y="48"/>
                    <a:pt x="253" y="71"/>
                    <a:pt x="224" y="86"/>
                  </a:cubicBezTo>
                  <a:cubicBezTo>
                    <a:pt x="207" y="93"/>
                    <a:pt x="192" y="98"/>
                    <a:pt x="185" y="98"/>
                  </a:cubicBezTo>
                  <a:cubicBezTo>
                    <a:pt x="181" y="98"/>
                    <a:pt x="180" y="97"/>
                    <a:pt x="180" y="95"/>
                  </a:cubicBezTo>
                  <a:cubicBezTo>
                    <a:pt x="180" y="89"/>
                    <a:pt x="301" y="0"/>
                    <a:pt x="29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47"/>
            <p:cNvSpPr/>
            <p:nvPr/>
          </p:nvSpPr>
          <p:spPr>
            <a:xfrm>
              <a:off x="2314875" y="4130800"/>
              <a:ext cx="13525" cy="2550"/>
            </a:xfrm>
            <a:custGeom>
              <a:rect b="b" l="l" r="r" t="t"/>
              <a:pathLst>
                <a:path extrusionOk="0" h="102" w="541">
                  <a:moveTo>
                    <a:pt x="152" y="0"/>
                  </a:moveTo>
                  <a:lnTo>
                    <a:pt x="152" y="0"/>
                  </a:lnTo>
                  <a:cubicBezTo>
                    <a:pt x="178" y="16"/>
                    <a:pt x="0" y="0"/>
                    <a:pt x="296" y="62"/>
                  </a:cubicBezTo>
                  <a:cubicBezTo>
                    <a:pt x="367" y="77"/>
                    <a:pt x="536" y="102"/>
                    <a:pt x="536" y="102"/>
                  </a:cubicBezTo>
                  <a:cubicBezTo>
                    <a:pt x="540" y="90"/>
                    <a:pt x="500" y="69"/>
                    <a:pt x="468" y="47"/>
                  </a:cubicBezTo>
                  <a:cubicBezTo>
                    <a:pt x="302" y="22"/>
                    <a:pt x="162" y="2"/>
                    <a:pt x="1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47"/>
            <p:cNvSpPr/>
            <p:nvPr/>
          </p:nvSpPr>
          <p:spPr>
            <a:xfrm>
              <a:off x="2369750" y="4380425"/>
              <a:ext cx="12625" cy="6700"/>
            </a:xfrm>
            <a:custGeom>
              <a:rect b="b" l="l" r="r" t="t"/>
              <a:pathLst>
                <a:path extrusionOk="0" h="268" w="505">
                  <a:moveTo>
                    <a:pt x="505" y="0"/>
                  </a:moveTo>
                  <a:cubicBezTo>
                    <a:pt x="481" y="8"/>
                    <a:pt x="461" y="15"/>
                    <a:pt x="427" y="30"/>
                  </a:cubicBezTo>
                  <a:cubicBezTo>
                    <a:pt x="352" y="65"/>
                    <a:pt x="269" y="102"/>
                    <a:pt x="143" y="161"/>
                  </a:cubicBezTo>
                  <a:cubicBezTo>
                    <a:pt x="70" y="217"/>
                    <a:pt x="1" y="268"/>
                    <a:pt x="4" y="268"/>
                  </a:cubicBezTo>
                  <a:cubicBezTo>
                    <a:pt x="4" y="268"/>
                    <a:pt x="5" y="267"/>
                    <a:pt x="6" y="267"/>
                  </a:cubicBezTo>
                  <a:cubicBezTo>
                    <a:pt x="139" y="197"/>
                    <a:pt x="289" y="121"/>
                    <a:pt x="436" y="44"/>
                  </a:cubicBezTo>
                  <a:cubicBezTo>
                    <a:pt x="445" y="39"/>
                    <a:pt x="505" y="0"/>
                    <a:pt x="50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47"/>
            <p:cNvSpPr/>
            <p:nvPr/>
          </p:nvSpPr>
          <p:spPr>
            <a:xfrm>
              <a:off x="2756200" y="4203950"/>
              <a:ext cx="18550" cy="1125"/>
            </a:xfrm>
            <a:custGeom>
              <a:rect b="b" l="l" r="r" t="t"/>
              <a:pathLst>
                <a:path extrusionOk="0" h="45" w="742">
                  <a:moveTo>
                    <a:pt x="454" y="0"/>
                  </a:moveTo>
                  <a:cubicBezTo>
                    <a:pt x="304" y="14"/>
                    <a:pt x="178" y="24"/>
                    <a:pt x="0" y="40"/>
                  </a:cubicBezTo>
                  <a:cubicBezTo>
                    <a:pt x="153" y="42"/>
                    <a:pt x="258" y="43"/>
                    <a:pt x="298" y="44"/>
                  </a:cubicBezTo>
                  <a:cubicBezTo>
                    <a:pt x="457" y="31"/>
                    <a:pt x="596" y="19"/>
                    <a:pt x="742" y="8"/>
                  </a:cubicBezTo>
                  <a:cubicBezTo>
                    <a:pt x="643" y="6"/>
                    <a:pt x="482" y="2"/>
                    <a:pt x="45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47"/>
            <p:cNvSpPr/>
            <p:nvPr/>
          </p:nvSpPr>
          <p:spPr>
            <a:xfrm>
              <a:off x="3001125" y="4400575"/>
              <a:ext cx="21825" cy="5875"/>
            </a:xfrm>
            <a:custGeom>
              <a:rect b="b" l="l" r="r" t="t"/>
              <a:pathLst>
                <a:path extrusionOk="0" h="235" w="873">
                  <a:moveTo>
                    <a:pt x="873" y="1"/>
                  </a:moveTo>
                  <a:lnTo>
                    <a:pt x="873" y="1"/>
                  </a:lnTo>
                  <a:cubicBezTo>
                    <a:pt x="377" y="117"/>
                    <a:pt x="380" y="118"/>
                    <a:pt x="0" y="234"/>
                  </a:cubicBezTo>
                  <a:cubicBezTo>
                    <a:pt x="273" y="176"/>
                    <a:pt x="511" y="109"/>
                    <a:pt x="8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47"/>
            <p:cNvSpPr/>
            <p:nvPr/>
          </p:nvSpPr>
          <p:spPr>
            <a:xfrm>
              <a:off x="2151175" y="4106400"/>
              <a:ext cx="9425" cy="1075"/>
            </a:xfrm>
            <a:custGeom>
              <a:rect b="b" l="l" r="r" t="t"/>
              <a:pathLst>
                <a:path extrusionOk="0" h="43" w="377">
                  <a:moveTo>
                    <a:pt x="376" y="1"/>
                  </a:moveTo>
                  <a:lnTo>
                    <a:pt x="376" y="1"/>
                  </a:lnTo>
                  <a:cubicBezTo>
                    <a:pt x="334" y="2"/>
                    <a:pt x="290" y="5"/>
                    <a:pt x="241" y="8"/>
                  </a:cubicBezTo>
                  <a:cubicBezTo>
                    <a:pt x="215" y="10"/>
                    <a:pt x="180" y="11"/>
                    <a:pt x="153" y="11"/>
                  </a:cubicBezTo>
                  <a:cubicBezTo>
                    <a:pt x="134" y="11"/>
                    <a:pt x="120" y="10"/>
                    <a:pt x="117" y="8"/>
                  </a:cubicBezTo>
                  <a:lnTo>
                    <a:pt x="116" y="8"/>
                  </a:lnTo>
                  <a:cubicBezTo>
                    <a:pt x="104" y="10"/>
                    <a:pt x="92" y="11"/>
                    <a:pt x="82" y="11"/>
                  </a:cubicBezTo>
                  <a:cubicBezTo>
                    <a:pt x="50" y="11"/>
                    <a:pt x="27" y="3"/>
                    <a:pt x="20" y="1"/>
                  </a:cubicBezTo>
                  <a:lnTo>
                    <a:pt x="20" y="1"/>
                  </a:lnTo>
                  <a:cubicBezTo>
                    <a:pt x="0" y="2"/>
                    <a:pt x="32" y="43"/>
                    <a:pt x="94" y="43"/>
                  </a:cubicBezTo>
                  <a:cubicBezTo>
                    <a:pt x="100" y="43"/>
                    <a:pt x="105" y="43"/>
                    <a:pt x="112" y="42"/>
                  </a:cubicBezTo>
                  <a:cubicBezTo>
                    <a:pt x="122" y="40"/>
                    <a:pt x="134" y="39"/>
                    <a:pt x="144" y="39"/>
                  </a:cubicBezTo>
                  <a:lnTo>
                    <a:pt x="223" y="27"/>
                  </a:lnTo>
                  <a:lnTo>
                    <a:pt x="37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47"/>
            <p:cNvSpPr/>
            <p:nvPr/>
          </p:nvSpPr>
          <p:spPr>
            <a:xfrm>
              <a:off x="2149400" y="4100550"/>
              <a:ext cx="2850" cy="2425"/>
            </a:xfrm>
            <a:custGeom>
              <a:rect b="b" l="l" r="r" t="t"/>
              <a:pathLst>
                <a:path extrusionOk="0" h="97" w="114">
                  <a:moveTo>
                    <a:pt x="1" y="0"/>
                  </a:moveTo>
                  <a:cubicBezTo>
                    <a:pt x="1" y="0"/>
                    <a:pt x="6" y="5"/>
                    <a:pt x="10" y="11"/>
                  </a:cubicBezTo>
                  <a:lnTo>
                    <a:pt x="10" y="11"/>
                  </a:lnTo>
                  <a:cubicBezTo>
                    <a:pt x="6" y="5"/>
                    <a:pt x="3" y="2"/>
                    <a:pt x="3" y="2"/>
                  </a:cubicBezTo>
                  <a:lnTo>
                    <a:pt x="3" y="2"/>
                  </a:lnTo>
                  <a:cubicBezTo>
                    <a:pt x="4" y="2"/>
                    <a:pt x="4" y="3"/>
                    <a:pt x="6" y="4"/>
                  </a:cubicBezTo>
                  <a:lnTo>
                    <a:pt x="6" y="4"/>
                  </a:lnTo>
                  <a:cubicBezTo>
                    <a:pt x="6" y="4"/>
                    <a:pt x="6" y="4"/>
                    <a:pt x="6" y="4"/>
                  </a:cubicBezTo>
                  <a:cubicBezTo>
                    <a:pt x="3" y="1"/>
                    <a:pt x="1" y="0"/>
                    <a:pt x="1" y="0"/>
                  </a:cubicBezTo>
                  <a:close/>
                  <a:moveTo>
                    <a:pt x="6" y="4"/>
                  </a:moveTo>
                  <a:cubicBezTo>
                    <a:pt x="8" y="7"/>
                    <a:pt x="17" y="11"/>
                    <a:pt x="27" y="14"/>
                  </a:cubicBezTo>
                  <a:lnTo>
                    <a:pt x="27" y="14"/>
                  </a:lnTo>
                  <a:cubicBezTo>
                    <a:pt x="16" y="9"/>
                    <a:pt x="9" y="6"/>
                    <a:pt x="6" y="4"/>
                  </a:cubicBezTo>
                  <a:close/>
                  <a:moveTo>
                    <a:pt x="10" y="11"/>
                  </a:moveTo>
                  <a:lnTo>
                    <a:pt x="10" y="11"/>
                  </a:lnTo>
                  <a:cubicBezTo>
                    <a:pt x="11" y="12"/>
                    <a:pt x="12" y="14"/>
                    <a:pt x="14" y="16"/>
                  </a:cubicBezTo>
                  <a:lnTo>
                    <a:pt x="14" y="16"/>
                  </a:lnTo>
                  <a:cubicBezTo>
                    <a:pt x="13" y="14"/>
                    <a:pt x="11" y="12"/>
                    <a:pt x="10" y="11"/>
                  </a:cubicBezTo>
                  <a:close/>
                  <a:moveTo>
                    <a:pt x="27" y="14"/>
                  </a:moveTo>
                  <a:cubicBezTo>
                    <a:pt x="29" y="16"/>
                    <a:pt x="32" y="17"/>
                    <a:pt x="35" y="18"/>
                  </a:cubicBezTo>
                  <a:cubicBezTo>
                    <a:pt x="57" y="24"/>
                    <a:pt x="52" y="26"/>
                    <a:pt x="53" y="30"/>
                  </a:cubicBezTo>
                  <a:cubicBezTo>
                    <a:pt x="56" y="30"/>
                    <a:pt x="58" y="30"/>
                    <a:pt x="60" y="30"/>
                  </a:cubicBezTo>
                  <a:cubicBezTo>
                    <a:pt x="77" y="30"/>
                    <a:pt x="48" y="23"/>
                    <a:pt x="27" y="14"/>
                  </a:cubicBezTo>
                  <a:close/>
                  <a:moveTo>
                    <a:pt x="14" y="16"/>
                  </a:moveTo>
                  <a:cubicBezTo>
                    <a:pt x="14" y="17"/>
                    <a:pt x="14" y="18"/>
                    <a:pt x="15" y="18"/>
                  </a:cubicBezTo>
                  <a:cubicBezTo>
                    <a:pt x="18" y="25"/>
                    <a:pt x="20" y="43"/>
                    <a:pt x="20" y="59"/>
                  </a:cubicBezTo>
                  <a:lnTo>
                    <a:pt x="20" y="59"/>
                  </a:lnTo>
                  <a:cubicBezTo>
                    <a:pt x="24" y="51"/>
                    <a:pt x="25" y="40"/>
                    <a:pt x="18" y="24"/>
                  </a:cubicBezTo>
                  <a:cubicBezTo>
                    <a:pt x="16" y="21"/>
                    <a:pt x="15" y="18"/>
                    <a:pt x="14" y="16"/>
                  </a:cubicBezTo>
                  <a:close/>
                  <a:moveTo>
                    <a:pt x="20" y="59"/>
                  </a:moveTo>
                  <a:cubicBezTo>
                    <a:pt x="18" y="63"/>
                    <a:pt x="15" y="66"/>
                    <a:pt x="12" y="68"/>
                  </a:cubicBezTo>
                  <a:lnTo>
                    <a:pt x="12" y="68"/>
                  </a:lnTo>
                  <a:cubicBezTo>
                    <a:pt x="15" y="68"/>
                    <a:pt x="17" y="67"/>
                    <a:pt x="20" y="67"/>
                  </a:cubicBezTo>
                  <a:lnTo>
                    <a:pt x="20" y="67"/>
                  </a:lnTo>
                  <a:cubicBezTo>
                    <a:pt x="20" y="64"/>
                    <a:pt x="20" y="62"/>
                    <a:pt x="20" y="59"/>
                  </a:cubicBezTo>
                  <a:close/>
                  <a:moveTo>
                    <a:pt x="12" y="68"/>
                  </a:moveTo>
                  <a:lnTo>
                    <a:pt x="12" y="68"/>
                  </a:lnTo>
                  <a:cubicBezTo>
                    <a:pt x="10" y="69"/>
                    <a:pt x="7" y="69"/>
                    <a:pt x="5" y="70"/>
                  </a:cubicBezTo>
                  <a:cubicBezTo>
                    <a:pt x="0" y="72"/>
                    <a:pt x="0" y="73"/>
                    <a:pt x="2" y="73"/>
                  </a:cubicBezTo>
                  <a:cubicBezTo>
                    <a:pt x="4" y="73"/>
                    <a:pt x="8" y="72"/>
                    <a:pt x="12" y="68"/>
                  </a:cubicBezTo>
                  <a:close/>
                  <a:moveTo>
                    <a:pt x="110" y="48"/>
                  </a:moveTo>
                  <a:cubicBezTo>
                    <a:pt x="81" y="54"/>
                    <a:pt x="51" y="60"/>
                    <a:pt x="20" y="67"/>
                  </a:cubicBezTo>
                  <a:lnTo>
                    <a:pt x="20" y="67"/>
                  </a:lnTo>
                  <a:cubicBezTo>
                    <a:pt x="19" y="73"/>
                    <a:pt x="18" y="79"/>
                    <a:pt x="16" y="83"/>
                  </a:cubicBezTo>
                  <a:cubicBezTo>
                    <a:pt x="16" y="87"/>
                    <a:pt x="15" y="90"/>
                    <a:pt x="14" y="92"/>
                  </a:cubicBezTo>
                  <a:lnTo>
                    <a:pt x="14" y="92"/>
                  </a:lnTo>
                  <a:cubicBezTo>
                    <a:pt x="17" y="91"/>
                    <a:pt x="21" y="90"/>
                    <a:pt x="22" y="89"/>
                  </a:cubicBezTo>
                  <a:cubicBezTo>
                    <a:pt x="53" y="79"/>
                    <a:pt x="82" y="68"/>
                    <a:pt x="100" y="60"/>
                  </a:cubicBezTo>
                  <a:lnTo>
                    <a:pt x="110" y="54"/>
                  </a:lnTo>
                  <a:lnTo>
                    <a:pt x="113" y="52"/>
                  </a:lnTo>
                  <a:lnTo>
                    <a:pt x="113" y="52"/>
                  </a:lnTo>
                  <a:lnTo>
                    <a:pt x="67" y="62"/>
                  </a:lnTo>
                  <a:lnTo>
                    <a:pt x="67" y="62"/>
                  </a:lnTo>
                  <a:lnTo>
                    <a:pt x="69" y="61"/>
                  </a:lnTo>
                  <a:lnTo>
                    <a:pt x="69" y="58"/>
                  </a:lnTo>
                  <a:lnTo>
                    <a:pt x="63" y="58"/>
                  </a:lnTo>
                  <a:lnTo>
                    <a:pt x="112" y="48"/>
                  </a:lnTo>
                  <a:close/>
                  <a:moveTo>
                    <a:pt x="14" y="92"/>
                  </a:moveTo>
                  <a:cubicBezTo>
                    <a:pt x="8" y="94"/>
                    <a:pt x="2" y="96"/>
                    <a:pt x="2" y="96"/>
                  </a:cubicBezTo>
                  <a:cubicBezTo>
                    <a:pt x="3" y="97"/>
                    <a:pt x="4" y="97"/>
                    <a:pt x="6" y="97"/>
                  </a:cubicBezTo>
                  <a:cubicBezTo>
                    <a:pt x="9" y="97"/>
                    <a:pt x="12" y="96"/>
                    <a:pt x="14" y="92"/>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47"/>
            <p:cNvSpPr/>
            <p:nvPr/>
          </p:nvSpPr>
          <p:spPr>
            <a:xfrm>
              <a:off x="2857525" y="4172300"/>
              <a:ext cx="16175" cy="2000"/>
            </a:xfrm>
            <a:custGeom>
              <a:rect b="b" l="l" r="r" t="t"/>
              <a:pathLst>
                <a:path extrusionOk="0" h="80" w="647">
                  <a:moveTo>
                    <a:pt x="604" y="0"/>
                  </a:moveTo>
                  <a:cubicBezTo>
                    <a:pt x="569" y="0"/>
                    <a:pt x="472" y="8"/>
                    <a:pt x="379" y="11"/>
                  </a:cubicBezTo>
                  <a:cubicBezTo>
                    <a:pt x="216" y="41"/>
                    <a:pt x="108" y="60"/>
                    <a:pt x="1" y="79"/>
                  </a:cubicBezTo>
                  <a:cubicBezTo>
                    <a:pt x="90" y="73"/>
                    <a:pt x="171" y="70"/>
                    <a:pt x="268" y="58"/>
                  </a:cubicBezTo>
                  <a:cubicBezTo>
                    <a:pt x="413" y="42"/>
                    <a:pt x="647" y="16"/>
                    <a:pt x="617" y="1"/>
                  </a:cubicBezTo>
                  <a:cubicBezTo>
                    <a:pt x="616" y="0"/>
                    <a:pt x="611" y="0"/>
                    <a:pt x="60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47"/>
            <p:cNvSpPr/>
            <p:nvPr/>
          </p:nvSpPr>
          <p:spPr>
            <a:xfrm>
              <a:off x="2307875" y="4084450"/>
              <a:ext cx="11425" cy="2375"/>
            </a:xfrm>
            <a:custGeom>
              <a:rect b="b" l="l" r="r" t="t"/>
              <a:pathLst>
                <a:path extrusionOk="0" h="95" w="457">
                  <a:moveTo>
                    <a:pt x="44" y="0"/>
                  </a:moveTo>
                  <a:cubicBezTo>
                    <a:pt x="0" y="0"/>
                    <a:pt x="75" y="23"/>
                    <a:pt x="55" y="28"/>
                  </a:cubicBezTo>
                  <a:cubicBezTo>
                    <a:pt x="64" y="30"/>
                    <a:pt x="205" y="59"/>
                    <a:pt x="374" y="94"/>
                  </a:cubicBezTo>
                  <a:cubicBezTo>
                    <a:pt x="411" y="86"/>
                    <a:pt x="455" y="81"/>
                    <a:pt x="457" y="69"/>
                  </a:cubicBezTo>
                  <a:cubicBezTo>
                    <a:pt x="457" y="69"/>
                    <a:pt x="286" y="33"/>
                    <a:pt x="214" y="21"/>
                  </a:cubicBezTo>
                  <a:cubicBezTo>
                    <a:pt x="114" y="6"/>
                    <a:pt x="65" y="0"/>
                    <a:pt x="4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47"/>
            <p:cNvSpPr/>
            <p:nvPr/>
          </p:nvSpPr>
          <p:spPr>
            <a:xfrm>
              <a:off x="2308200" y="4082400"/>
              <a:ext cx="11500" cy="2400"/>
            </a:xfrm>
            <a:custGeom>
              <a:rect b="b" l="l" r="r" t="t"/>
              <a:pathLst>
                <a:path extrusionOk="0" h="96" w="460">
                  <a:moveTo>
                    <a:pt x="46" y="1"/>
                  </a:moveTo>
                  <a:cubicBezTo>
                    <a:pt x="0" y="1"/>
                    <a:pt x="74" y="24"/>
                    <a:pt x="55" y="28"/>
                  </a:cubicBezTo>
                  <a:cubicBezTo>
                    <a:pt x="64" y="31"/>
                    <a:pt x="208" y="60"/>
                    <a:pt x="379" y="96"/>
                  </a:cubicBezTo>
                  <a:cubicBezTo>
                    <a:pt x="414" y="87"/>
                    <a:pt x="460" y="82"/>
                    <a:pt x="458" y="69"/>
                  </a:cubicBezTo>
                  <a:cubicBezTo>
                    <a:pt x="458" y="69"/>
                    <a:pt x="283" y="32"/>
                    <a:pt x="211" y="21"/>
                  </a:cubicBezTo>
                  <a:cubicBezTo>
                    <a:pt x="115" y="6"/>
                    <a:pt x="67" y="1"/>
                    <a:pt x="4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47"/>
            <p:cNvSpPr/>
            <p:nvPr/>
          </p:nvSpPr>
          <p:spPr>
            <a:xfrm>
              <a:off x="2411150" y="4351150"/>
              <a:ext cx="15600" cy="3750"/>
            </a:xfrm>
            <a:custGeom>
              <a:rect b="b" l="l" r="r" t="t"/>
              <a:pathLst>
                <a:path extrusionOk="0" h="150" w="624">
                  <a:moveTo>
                    <a:pt x="67" y="0"/>
                  </a:moveTo>
                  <a:cubicBezTo>
                    <a:pt x="44" y="5"/>
                    <a:pt x="1" y="3"/>
                    <a:pt x="1" y="12"/>
                  </a:cubicBezTo>
                  <a:cubicBezTo>
                    <a:pt x="2" y="16"/>
                    <a:pt x="83" y="37"/>
                    <a:pt x="124" y="50"/>
                  </a:cubicBezTo>
                  <a:cubicBezTo>
                    <a:pt x="126" y="50"/>
                    <a:pt x="128" y="50"/>
                    <a:pt x="130" y="50"/>
                  </a:cubicBezTo>
                  <a:cubicBezTo>
                    <a:pt x="240" y="50"/>
                    <a:pt x="487" y="139"/>
                    <a:pt x="614" y="149"/>
                  </a:cubicBezTo>
                  <a:cubicBezTo>
                    <a:pt x="616" y="149"/>
                    <a:pt x="617" y="149"/>
                    <a:pt x="618" y="149"/>
                  </a:cubicBezTo>
                  <a:cubicBezTo>
                    <a:pt x="624" y="149"/>
                    <a:pt x="616" y="145"/>
                    <a:pt x="619" y="137"/>
                  </a:cubicBezTo>
                  <a:cubicBezTo>
                    <a:pt x="556" y="122"/>
                    <a:pt x="457" y="99"/>
                    <a:pt x="364" y="75"/>
                  </a:cubicBezTo>
                  <a:cubicBezTo>
                    <a:pt x="261" y="50"/>
                    <a:pt x="166" y="25"/>
                    <a:pt x="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47"/>
            <p:cNvSpPr/>
            <p:nvPr/>
          </p:nvSpPr>
          <p:spPr>
            <a:xfrm>
              <a:off x="2969650" y="4169325"/>
              <a:ext cx="15800" cy="3300"/>
            </a:xfrm>
            <a:custGeom>
              <a:rect b="b" l="l" r="r" t="t"/>
              <a:pathLst>
                <a:path extrusionOk="0" h="132" w="632">
                  <a:moveTo>
                    <a:pt x="631" y="1"/>
                  </a:moveTo>
                  <a:cubicBezTo>
                    <a:pt x="544" y="11"/>
                    <a:pt x="459" y="23"/>
                    <a:pt x="334" y="38"/>
                  </a:cubicBezTo>
                  <a:lnTo>
                    <a:pt x="334" y="39"/>
                  </a:lnTo>
                  <a:cubicBezTo>
                    <a:pt x="182" y="77"/>
                    <a:pt x="34" y="113"/>
                    <a:pt x="13" y="122"/>
                  </a:cubicBezTo>
                  <a:cubicBezTo>
                    <a:pt x="0" y="128"/>
                    <a:pt x="2" y="131"/>
                    <a:pt x="15" y="131"/>
                  </a:cubicBezTo>
                  <a:cubicBezTo>
                    <a:pt x="53" y="131"/>
                    <a:pt x="185" y="106"/>
                    <a:pt x="324" y="74"/>
                  </a:cubicBezTo>
                  <a:cubicBezTo>
                    <a:pt x="431" y="49"/>
                    <a:pt x="530" y="24"/>
                    <a:pt x="63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47"/>
            <p:cNvSpPr/>
            <p:nvPr/>
          </p:nvSpPr>
          <p:spPr>
            <a:xfrm>
              <a:off x="3049900" y="4156400"/>
              <a:ext cx="10625" cy="4325"/>
            </a:xfrm>
            <a:custGeom>
              <a:rect b="b" l="l" r="r" t="t"/>
              <a:pathLst>
                <a:path extrusionOk="0" h="173" w="425">
                  <a:moveTo>
                    <a:pt x="407" y="0"/>
                  </a:moveTo>
                  <a:cubicBezTo>
                    <a:pt x="400" y="0"/>
                    <a:pt x="348" y="18"/>
                    <a:pt x="212" y="69"/>
                  </a:cubicBezTo>
                  <a:cubicBezTo>
                    <a:pt x="147" y="93"/>
                    <a:pt x="72" y="132"/>
                    <a:pt x="25" y="156"/>
                  </a:cubicBezTo>
                  <a:cubicBezTo>
                    <a:pt x="6" y="166"/>
                    <a:pt x="1" y="172"/>
                    <a:pt x="11" y="172"/>
                  </a:cubicBezTo>
                  <a:cubicBezTo>
                    <a:pt x="15" y="172"/>
                    <a:pt x="21" y="171"/>
                    <a:pt x="30" y="169"/>
                  </a:cubicBezTo>
                  <a:cubicBezTo>
                    <a:pt x="77" y="156"/>
                    <a:pt x="161" y="131"/>
                    <a:pt x="233" y="103"/>
                  </a:cubicBezTo>
                  <a:cubicBezTo>
                    <a:pt x="341" y="64"/>
                    <a:pt x="425" y="31"/>
                    <a:pt x="411" y="31"/>
                  </a:cubicBezTo>
                  <a:cubicBezTo>
                    <a:pt x="406" y="31"/>
                    <a:pt x="383" y="37"/>
                    <a:pt x="337" y="50"/>
                  </a:cubicBezTo>
                  <a:cubicBezTo>
                    <a:pt x="303" y="59"/>
                    <a:pt x="286" y="63"/>
                    <a:pt x="262" y="69"/>
                  </a:cubicBezTo>
                  <a:cubicBezTo>
                    <a:pt x="327" y="39"/>
                    <a:pt x="417" y="0"/>
                    <a:pt x="40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47"/>
            <p:cNvSpPr/>
            <p:nvPr/>
          </p:nvSpPr>
          <p:spPr>
            <a:xfrm>
              <a:off x="2902150" y="4559200"/>
              <a:ext cx="11900" cy="1175"/>
            </a:xfrm>
            <a:custGeom>
              <a:rect b="b" l="l" r="r" t="t"/>
              <a:pathLst>
                <a:path extrusionOk="0" h="47" w="476">
                  <a:moveTo>
                    <a:pt x="49" y="1"/>
                  </a:moveTo>
                  <a:cubicBezTo>
                    <a:pt x="25" y="1"/>
                    <a:pt x="14" y="4"/>
                    <a:pt x="0" y="5"/>
                  </a:cubicBezTo>
                  <a:cubicBezTo>
                    <a:pt x="0" y="5"/>
                    <a:pt x="56" y="16"/>
                    <a:pt x="89" y="20"/>
                  </a:cubicBezTo>
                  <a:cubicBezTo>
                    <a:pt x="219" y="41"/>
                    <a:pt x="277" y="47"/>
                    <a:pt x="307" y="47"/>
                  </a:cubicBezTo>
                  <a:cubicBezTo>
                    <a:pt x="344" y="47"/>
                    <a:pt x="338" y="38"/>
                    <a:pt x="376" y="38"/>
                  </a:cubicBezTo>
                  <a:cubicBezTo>
                    <a:pt x="384" y="38"/>
                    <a:pt x="395" y="38"/>
                    <a:pt x="409" y="39"/>
                  </a:cubicBezTo>
                  <a:cubicBezTo>
                    <a:pt x="420" y="40"/>
                    <a:pt x="429" y="41"/>
                    <a:pt x="436" y="41"/>
                  </a:cubicBezTo>
                  <a:cubicBezTo>
                    <a:pt x="460" y="41"/>
                    <a:pt x="462" y="36"/>
                    <a:pt x="476" y="33"/>
                  </a:cubicBezTo>
                  <a:cubicBezTo>
                    <a:pt x="476" y="33"/>
                    <a:pt x="418" y="26"/>
                    <a:pt x="303" y="8"/>
                  </a:cubicBezTo>
                  <a:cubicBezTo>
                    <a:pt x="228" y="5"/>
                    <a:pt x="142" y="2"/>
                    <a:pt x="62" y="1"/>
                  </a:cubicBezTo>
                  <a:cubicBezTo>
                    <a:pt x="57" y="1"/>
                    <a:pt x="53" y="1"/>
                    <a:pt x="4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47"/>
            <p:cNvSpPr/>
            <p:nvPr/>
          </p:nvSpPr>
          <p:spPr>
            <a:xfrm>
              <a:off x="3095050" y="4335475"/>
              <a:ext cx="2050" cy="12125"/>
            </a:xfrm>
            <a:custGeom>
              <a:rect b="b" l="l" r="r" t="t"/>
              <a:pathLst>
                <a:path extrusionOk="0" h="485" w="82">
                  <a:moveTo>
                    <a:pt x="72" y="0"/>
                  </a:moveTo>
                  <a:cubicBezTo>
                    <a:pt x="72" y="1"/>
                    <a:pt x="50" y="131"/>
                    <a:pt x="35" y="218"/>
                  </a:cubicBezTo>
                  <a:cubicBezTo>
                    <a:pt x="24" y="270"/>
                    <a:pt x="29" y="377"/>
                    <a:pt x="1" y="485"/>
                  </a:cubicBezTo>
                  <a:cubicBezTo>
                    <a:pt x="38" y="404"/>
                    <a:pt x="49" y="352"/>
                    <a:pt x="66" y="298"/>
                  </a:cubicBezTo>
                  <a:cubicBezTo>
                    <a:pt x="69" y="193"/>
                    <a:pt x="82" y="70"/>
                    <a:pt x="72" y="2"/>
                  </a:cubicBezTo>
                  <a:cubicBezTo>
                    <a:pt x="72" y="1"/>
                    <a:pt x="72" y="0"/>
                    <a:pt x="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47"/>
            <p:cNvSpPr/>
            <p:nvPr/>
          </p:nvSpPr>
          <p:spPr>
            <a:xfrm>
              <a:off x="2954550" y="4214125"/>
              <a:ext cx="12600" cy="1825"/>
            </a:xfrm>
            <a:custGeom>
              <a:rect b="b" l="l" r="r" t="t"/>
              <a:pathLst>
                <a:path extrusionOk="0" h="73" w="504">
                  <a:moveTo>
                    <a:pt x="86" y="1"/>
                  </a:moveTo>
                  <a:cubicBezTo>
                    <a:pt x="61" y="4"/>
                    <a:pt x="1" y="5"/>
                    <a:pt x="18" y="8"/>
                  </a:cubicBezTo>
                  <a:cubicBezTo>
                    <a:pt x="114" y="27"/>
                    <a:pt x="224" y="49"/>
                    <a:pt x="348" y="73"/>
                  </a:cubicBezTo>
                  <a:cubicBezTo>
                    <a:pt x="504" y="69"/>
                    <a:pt x="500" y="49"/>
                    <a:pt x="233" y="14"/>
                  </a:cubicBezTo>
                  <a:cubicBezTo>
                    <a:pt x="188" y="10"/>
                    <a:pt x="135" y="5"/>
                    <a:pt x="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47"/>
            <p:cNvSpPr/>
            <p:nvPr/>
          </p:nvSpPr>
          <p:spPr>
            <a:xfrm>
              <a:off x="2386825" y="4104100"/>
              <a:ext cx="10075" cy="2950"/>
            </a:xfrm>
            <a:custGeom>
              <a:rect b="b" l="l" r="r" t="t"/>
              <a:pathLst>
                <a:path extrusionOk="0" h="118" w="403">
                  <a:moveTo>
                    <a:pt x="12" y="0"/>
                  </a:moveTo>
                  <a:cubicBezTo>
                    <a:pt x="4" y="0"/>
                    <a:pt x="0" y="1"/>
                    <a:pt x="1" y="3"/>
                  </a:cubicBezTo>
                  <a:cubicBezTo>
                    <a:pt x="12" y="13"/>
                    <a:pt x="68" y="35"/>
                    <a:pt x="103" y="54"/>
                  </a:cubicBezTo>
                  <a:cubicBezTo>
                    <a:pt x="169" y="72"/>
                    <a:pt x="234" y="90"/>
                    <a:pt x="297" y="107"/>
                  </a:cubicBezTo>
                  <a:cubicBezTo>
                    <a:pt x="324" y="109"/>
                    <a:pt x="377" y="117"/>
                    <a:pt x="395" y="117"/>
                  </a:cubicBezTo>
                  <a:cubicBezTo>
                    <a:pt x="401" y="117"/>
                    <a:pt x="402" y="116"/>
                    <a:pt x="396" y="113"/>
                  </a:cubicBezTo>
                  <a:cubicBezTo>
                    <a:pt x="315" y="85"/>
                    <a:pt x="199" y="44"/>
                    <a:pt x="97" y="7"/>
                  </a:cubicBezTo>
                  <a:cubicBezTo>
                    <a:pt x="72" y="5"/>
                    <a:pt x="31" y="0"/>
                    <a:pt x="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47"/>
            <p:cNvSpPr/>
            <p:nvPr/>
          </p:nvSpPr>
          <p:spPr>
            <a:xfrm>
              <a:off x="3151675" y="3946475"/>
              <a:ext cx="3925" cy="13900"/>
            </a:xfrm>
            <a:custGeom>
              <a:rect b="b" l="l" r="r" t="t"/>
              <a:pathLst>
                <a:path extrusionOk="0" h="556" w="157">
                  <a:moveTo>
                    <a:pt x="1" y="1"/>
                  </a:moveTo>
                  <a:cubicBezTo>
                    <a:pt x="1" y="1"/>
                    <a:pt x="0" y="1"/>
                    <a:pt x="0" y="2"/>
                  </a:cubicBezTo>
                  <a:cubicBezTo>
                    <a:pt x="3" y="38"/>
                    <a:pt x="69" y="189"/>
                    <a:pt x="93" y="307"/>
                  </a:cubicBezTo>
                  <a:cubicBezTo>
                    <a:pt x="105" y="360"/>
                    <a:pt x="131" y="404"/>
                    <a:pt x="156" y="555"/>
                  </a:cubicBezTo>
                  <a:lnTo>
                    <a:pt x="156" y="554"/>
                  </a:lnTo>
                  <a:cubicBezTo>
                    <a:pt x="146" y="432"/>
                    <a:pt x="121" y="349"/>
                    <a:pt x="103" y="273"/>
                  </a:cubicBezTo>
                  <a:cubicBezTo>
                    <a:pt x="84" y="196"/>
                    <a:pt x="77" y="124"/>
                    <a:pt x="46" y="65"/>
                  </a:cubicBezTo>
                  <a:cubicBezTo>
                    <a:pt x="32" y="45"/>
                    <a:pt x="7" y="1"/>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47"/>
            <p:cNvSpPr/>
            <p:nvPr/>
          </p:nvSpPr>
          <p:spPr>
            <a:xfrm>
              <a:off x="2157700" y="4465900"/>
              <a:ext cx="12150" cy="1900"/>
            </a:xfrm>
            <a:custGeom>
              <a:rect b="b" l="l" r="r" t="t"/>
              <a:pathLst>
                <a:path extrusionOk="0" h="76" w="486">
                  <a:moveTo>
                    <a:pt x="482" y="1"/>
                  </a:moveTo>
                  <a:cubicBezTo>
                    <a:pt x="465" y="1"/>
                    <a:pt x="346" y="16"/>
                    <a:pt x="265" y="24"/>
                  </a:cubicBezTo>
                  <a:cubicBezTo>
                    <a:pt x="211" y="34"/>
                    <a:pt x="109" y="53"/>
                    <a:pt x="1" y="73"/>
                  </a:cubicBezTo>
                  <a:cubicBezTo>
                    <a:pt x="87" y="74"/>
                    <a:pt x="142" y="74"/>
                    <a:pt x="196" y="75"/>
                  </a:cubicBezTo>
                  <a:cubicBezTo>
                    <a:pt x="296" y="52"/>
                    <a:pt x="418" y="24"/>
                    <a:pt x="483" y="2"/>
                  </a:cubicBezTo>
                  <a:cubicBezTo>
                    <a:pt x="485" y="1"/>
                    <a:pt x="485" y="1"/>
                    <a:pt x="48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47"/>
            <p:cNvSpPr/>
            <p:nvPr/>
          </p:nvSpPr>
          <p:spPr>
            <a:xfrm>
              <a:off x="2187900" y="4571450"/>
              <a:ext cx="5325" cy="1650"/>
            </a:xfrm>
            <a:custGeom>
              <a:rect b="b" l="l" r="r" t="t"/>
              <a:pathLst>
                <a:path extrusionOk="0" h="66" w="213">
                  <a:moveTo>
                    <a:pt x="6" y="1"/>
                  </a:moveTo>
                  <a:lnTo>
                    <a:pt x="0" y="66"/>
                  </a:lnTo>
                  <a:cubicBezTo>
                    <a:pt x="131" y="55"/>
                    <a:pt x="212" y="41"/>
                    <a:pt x="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47"/>
            <p:cNvSpPr/>
            <p:nvPr/>
          </p:nvSpPr>
          <p:spPr>
            <a:xfrm>
              <a:off x="2452450" y="4360575"/>
              <a:ext cx="10550" cy="2550"/>
            </a:xfrm>
            <a:custGeom>
              <a:rect b="b" l="l" r="r" t="t"/>
              <a:pathLst>
                <a:path extrusionOk="0" h="102" w="422">
                  <a:moveTo>
                    <a:pt x="6" y="1"/>
                  </a:moveTo>
                  <a:cubicBezTo>
                    <a:pt x="1" y="1"/>
                    <a:pt x="1" y="1"/>
                    <a:pt x="5" y="3"/>
                  </a:cubicBezTo>
                  <a:cubicBezTo>
                    <a:pt x="104" y="31"/>
                    <a:pt x="231" y="68"/>
                    <a:pt x="348" y="101"/>
                  </a:cubicBezTo>
                  <a:cubicBezTo>
                    <a:pt x="369" y="97"/>
                    <a:pt x="422" y="100"/>
                    <a:pt x="403" y="87"/>
                  </a:cubicBezTo>
                  <a:cubicBezTo>
                    <a:pt x="385" y="76"/>
                    <a:pt x="278" y="48"/>
                    <a:pt x="166" y="16"/>
                  </a:cubicBezTo>
                  <a:cubicBezTo>
                    <a:pt x="97" y="10"/>
                    <a:pt x="22" y="1"/>
                    <a:pt x="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47"/>
            <p:cNvSpPr/>
            <p:nvPr/>
          </p:nvSpPr>
          <p:spPr>
            <a:xfrm>
              <a:off x="2577325" y="4324300"/>
              <a:ext cx="9300" cy="5525"/>
            </a:xfrm>
            <a:custGeom>
              <a:rect b="b" l="l" r="r" t="t"/>
              <a:pathLst>
                <a:path extrusionOk="0" h="221" w="372">
                  <a:moveTo>
                    <a:pt x="363" y="1"/>
                  </a:moveTo>
                  <a:cubicBezTo>
                    <a:pt x="362" y="1"/>
                    <a:pt x="360" y="2"/>
                    <a:pt x="357" y="3"/>
                  </a:cubicBezTo>
                  <a:cubicBezTo>
                    <a:pt x="282" y="44"/>
                    <a:pt x="172" y="103"/>
                    <a:pt x="76" y="155"/>
                  </a:cubicBezTo>
                  <a:cubicBezTo>
                    <a:pt x="52" y="178"/>
                    <a:pt x="1" y="219"/>
                    <a:pt x="10" y="221"/>
                  </a:cubicBezTo>
                  <a:cubicBezTo>
                    <a:pt x="10" y="221"/>
                    <a:pt x="10" y="221"/>
                    <a:pt x="11" y="221"/>
                  </a:cubicBezTo>
                  <a:cubicBezTo>
                    <a:pt x="26" y="221"/>
                    <a:pt x="80" y="195"/>
                    <a:pt x="116" y="180"/>
                  </a:cubicBezTo>
                  <a:lnTo>
                    <a:pt x="307" y="59"/>
                  </a:lnTo>
                  <a:cubicBezTo>
                    <a:pt x="324" y="41"/>
                    <a:pt x="372" y="1"/>
                    <a:pt x="3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47"/>
            <p:cNvSpPr/>
            <p:nvPr/>
          </p:nvSpPr>
          <p:spPr>
            <a:xfrm>
              <a:off x="2149175" y="4466700"/>
              <a:ext cx="10450" cy="1250"/>
            </a:xfrm>
            <a:custGeom>
              <a:rect b="b" l="l" r="r" t="t"/>
              <a:pathLst>
                <a:path extrusionOk="0" h="50" w="418">
                  <a:moveTo>
                    <a:pt x="271" y="1"/>
                  </a:moveTo>
                  <a:lnTo>
                    <a:pt x="0" y="43"/>
                  </a:lnTo>
                  <a:cubicBezTo>
                    <a:pt x="53" y="45"/>
                    <a:pt x="102" y="48"/>
                    <a:pt x="161" y="49"/>
                  </a:cubicBezTo>
                  <a:cubicBezTo>
                    <a:pt x="190" y="48"/>
                    <a:pt x="250" y="43"/>
                    <a:pt x="408" y="30"/>
                  </a:cubicBezTo>
                  <a:lnTo>
                    <a:pt x="408" y="30"/>
                  </a:lnTo>
                  <a:cubicBezTo>
                    <a:pt x="408" y="31"/>
                    <a:pt x="408" y="31"/>
                    <a:pt x="408" y="32"/>
                  </a:cubicBezTo>
                  <a:lnTo>
                    <a:pt x="408" y="30"/>
                  </a:lnTo>
                  <a:cubicBezTo>
                    <a:pt x="408" y="30"/>
                    <a:pt x="408" y="30"/>
                    <a:pt x="408" y="30"/>
                  </a:cubicBezTo>
                  <a:lnTo>
                    <a:pt x="408" y="30"/>
                  </a:lnTo>
                  <a:cubicBezTo>
                    <a:pt x="407" y="18"/>
                    <a:pt x="418" y="11"/>
                    <a:pt x="403" y="10"/>
                  </a:cubicBezTo>
                  <a:cubicBezTo>
                    <a:pt x="362" y="7"/>
                    <a:pt x="315" y="4"/>
                    <a:pt x="27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47"/>
            <p:cNvSpPr/>
            <p:nvPr/>
          </p:nvSpPr>
          <p:spPr>
            <a:xfrm>
              <a:off x="2761125" y="4232450"/>
              <a:ext cx="13075" cy="3475"/>
            </a:xfrm>
            <a:custGeom>
              <a:rect b="b" l="l" r="r" t="t"/>
              <a:pathLst>
                <a:path extrusionOk="0" h="139" w="523">
                  <a:moveTo>
                    <a:pt x="497" y="0"/>
                  </a:moveTo>
                  <a:cubicBezTo>
                    <a:pt x="497" y="0"/>
                    <a:pt x="496" y="1"/>
                    <a:pt x="495" y="1"/>
                  </a:cubicBezTo>
                  <a:cubicBezTo>
                    <a:pt x="471" y="1"/>
                    <a:pt x="343" y="30"/>
                    <a:pt x="245" y="55"/>
                  </a:cubicBezTo>
                  <a:cubicBezTo>
                    <a:pt x="211" y="64"/>
                    <a:pt x="130" y="93"/>
                    <a:pt x="11" y="135"/>
                  </a:cubicBezTo>
                  <a:lnTo>
                    <a:pt x="11" y="135"/>
                  </a:lnTo>
                  <a:cubicBezTo>
                    <a:pt x="184" y="98"/>
                    <a:pt x="317" y="68"/>
                    <a:pt x="449" y="39"/>
                  </a:cubicBezTo>
                  <a:cubicBezTo>
                    <a:pt x="469" y="25"/>
                    <a:pt x="523" y="0"/>
                    <a:pt x="497" y="0"/>
                  </a:cubicBezTo>
                  <a:close/>
                  <a:moveTo>
                    <a:pt x="11" y="135"/>
                  </a:moveTo>
                  <a:lnTo>
                    <a:pt x="11" y="135"/>
                  </a:lnTo>
                  <a:cubicBezTo>
                    <a:pt x="8" y="136"/>
                    <a:pt x="4" y="137"/>
                    <a:pt x="1" y="137"/>
                  </a:cubicBezTo>
                  <a:lnTo>
                    <a:pt x="1" y="139"/>
                  </a:lnTo>
                  <a:cubicBezTo>
                    <a:pt x="4" y="138"/>
                    <a:pt x="8" y="136"/>
                    <a:pt x="11" y="135"/>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47"/>
            <p:cNvSpPr/>
            <p:nvPr/>
          </p:nvSpPr>
          <p:spPr>
            <a:xfrm>
              <a:off x="2379825" y="4145425"/>
              <a:ext cx="10850" cy="2550"/>
            </a:xfrm>
            <a:custGeom>
              <a:rect b="b" l="l" r="r" t="t"/>
              <a:pathLst>
                <a:path extrusionOk="0" h="102" w="434">
                  <a:moveTo>
                    <a:pt x="0" y="1"/>
                  </a:moveTo>
                  <a:lnTo>
                    <a:pt x="0" y="1"/>
                  </a:lnTo>
                  <a:cubicBezTo>
                    <a:pt x="83" y="23"/>
                    <a:pt x="170" y="48"/>
                    <a:pt x="246" y="68"/>
                  </a:cubicBezTo>
                  <a:cubicBezTo>
                    <a:pt x="350" y="94"/>
                    <a:pt x="394" y="102"/>
                    <a:pt x="410" y="102"/>
                  </a:cubicBezTo>
                  <a:cubicBezTo>
                    <a:pt x="434" y="102"/>
                    <a:pt x="402" y="86"/>
                    <a:pt x="408" y="82"/>
                  </a:cubicBezTo>
                  <a:cubicBezTo>
                    <a:pt x="412" y="79"/>
                    <a:pt x="355" y="59"/>
                    <a:pt x="286" y="30"/>
                  </a:cubicBezTo>
                  <a:cubicBezTo>
                    <a:pt x="161" y="17"/>
                    <a:pt x="80" y="8"/>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47"/>
            <p:cNvSpPr/>
            <p:nvPr/>
          </p:nvSpPr>
          <p:spPr>
            <a:xfrm>
              <a:off x="3077150" y="4340625"/>
              <a:ext cx="2550" cy="10775"/>
            </a:xfrm>
            <a:custGeom>
              <a:rect b="b" l="l" r="r" t="t"/>
              <a:pathLst>
                <a:path extrusionOk="0" h="431" w="102">
                  <a:moveTo>
                    <a:pt x="100" y="0"/>
                  </a:moveTo>
                  <a:lnTo>
                    <a:pt x="100" y="0"/>
                  </a:lnTo>
                  <a:cubicBezTo>
                    <a:pt x="84" y="142"/>
                    <a:pt x="55" y="193"/>
                    <a:pt x="46" y="251"/>
                  </a:cubicBezTo>
                  <a:cubicBezTo>
                    <a:pt x="10" y="402"/>
                    <a:pt x="1" y="431"/>
                    <a:pt x="7" y="431"/>
                  </a:cubicBezTo>
                  <a:cubicBezTo>
                    <a:pt x="10" y="431"/>
                    <a:pt x="14" y="427"/>
                    <a:pt x="20" y="424"/>
                  </a:cubicBezTo>
                  <a:cubicBezTo>
                    <a:pt x="27" y="417"/>
                    <a:pt x="59" y="356"/>
                    <a:pt x="70" y="317"/>
                  </a:cubicBezTo>
                  <a:cubicBezTo>
                    <a:pt x="75" y="227"/>
                    <a:pt x="102" y="143"/>
                    <a:pt x="1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47"/>
            <p:cNvSpPr/>
            <p:nvPr/>
          </p:nvSpPr>
          <p:spPr>
            <a:xfrm>
              <a:off x="2792100" y="4556975"/>
              <a:ext cx="10800" cy="2175"/>
            </a:xfrm>
            <a:custGeom>
              <a:rect b="b" l="l" r="r" t="t"/>
              <a:pathLst>
                <a:path extrusionOk="0" h="87" w="432">
                  <a:moveTo>
                    <a:pt x="13" y="0"/>
                  </a:moveTo>
                  <a:cubicBezTo>
                    <a:pt x="1" y="0"/>
                    <a:pt x="18" y="9"/>
                    <a:pt x="17" y="16"/>
                  </a:cubicBezTo>
                  <a:cubicBezTo>
                    <a:pt x="36" y="22"/>
                    <a:pt x="78" y="37"/>
                    <a:pt x="120" y="50"/>
                  </a:cubicBezTo>
                  <a:cubicBezTo>
                    <a:pt x="192" y="59"/>
                    <a:pt x="268" y="69"/>
                    <a:pt x="337" y="78"/>
                  </a:cubicBezTo>
                  <a:cubicBezTo>
                    <a:pt x="370" y="82"/>
                    <a:pt x="413" y="87"/>
                    <a:pt x="426" y="87"/>
                  </a:cubicBezTo>
                  <a:cubicBezTo>
                    <a:pt x="430" y="87"/>
                    <a:pt x="432" y="87"/>
                    <a:pt x="430" y="86"/>
                  </a:cubicBezTo>
                  <a:cubicBezTo>
                    <a:pt x="418" y="77"/>
                    <a:pt x="362" y="61"/>
                    <a:pt x="327" y="49"/>
                  </a:cubicBezTo>
                  <a:cubicBezTo>
                    <a:pt x="224" y="33"/>
                    <a:pt x="112" y="15"/>
                    <a:pt x="27" y="2"/>
                  </a:cubicBezTo>
                  <a:cubicBezTo>
                    <a:pt x="20" y="1"/>
                    <a:pt x="16" y="0"/>
                    <a:pt x="1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47"/>
            <p:cNvSpPr/>
            <p:nvPr/>
          </p:nvSpPr>
          <p:spPr>
            <a:xfrm>
              <a:off x="2569750" y="4357925"/>
              <a:ext cx="7625" cy="6125"/>
            </a:xfrm>
            <a:custGeom>
              <a:rect b="b" l="l" r="r" t="t"/>
              <a:pathLst>
                <a:path extrusionOk="0" h="245" w="305">
                  <a:moveTo>
                    <a:pt x="300" y="0"/>
                  </a:moveTo>
                  <a:cubicBezTo>
                    <a:pt x="290" y="0"/>
                    <a:pt x="253" y="15"/>
                    <a:pt x="223" y="19"/>
                  </a:cubicBezTo>
                  <a:cubicBezTo>
                    <a:pt x="157" y="87"/>
                    <a:pt x="129" y="115"/>
                    <a:pt x="101" y="143"/>
                  </a:cubicBezTo>
                  <a:cubicBezTo>
                    <a:pt x="67" y="176"/>
                    <a:pt x="32" y="212"/>
                    <a:pt x="1" y="244"/>
                  </a:cubicBezTo>
                  <a:cubicBezTo>
                    <a:pt x="1" y="244"/>
                    <a:pt x="0" y="244"/>
                    <a:pt x="0" y="244"/>
                  </a:cubicBezTo>
                  <a:cubicBezTo>
                    <a:pt x="1" y="244"/>
                    <a:pt x="40" y="221"/>
                    <a:pt x="60" y="209"/>
                  </a:cubicBezTo>
                  <a:cubicBezTo>
                    <a:pt x="141" y="143"/>
                    <a:pt x="245" y="60"/>
                    <a:pt x="295" y="12"/>
                  </a:cubicBezTo>
                  <a:cubicBezTo>
                    <a:pt x="304" y="3"/>
                    <a:pt x="305" y="0"/>
                    <a:pt x="3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47"/>
            <p:cNvSpPr/>
            <p:nvPr/>
          </p:nvSpPr>
          <p:spPr>
            <a:xfrm>
              <a:off x="2611775" y="4395425"/>
              <a:ext cx="8550" cy="2150"/>
            </a:xfrm>
            <a:custGeom>
              <a:rect b="b" l="l" r="r" t="t"/>
              <a:pathLst>
                <a:path extrusionOk="0" h="86" w="342">
                  <a:moveTo>
                    <a:pt x="18" y="1"/>
                  </a:moveTo>
                  <a:cubicBezTo>
                    <a:pt x="7" y="1"/>
                    <a:pt x="1" y="2"/>
                    <a:pt x="1" y="4"/>
                  </a:cubicBezTo>
                  <a:cubicBezTo>
                    <a:pt x="6" y="14"/>
                    <a:pt x="124" y="42"/>
                    <a:pt x="191" y="64"/>
                  </a:cubicBezTo>
                  <a:lnTo>
                    <a:pt x="327" y="86"/>
                  </a:lnTo>
                  <a:cubicBezTo>
                    <a:pt x="330" y="74"/>
                    <a:pt x="341" y="62"/>
                    <a:pt x="327" y="48"/>
                  </a:cubicBezTo>
                  <a:cubicBezTo>
                    <a:pt x="322" y="42"/>
                    <a:pt x="247" y="26"/>
                    <a:pt x="203" y="14"/>
                  </a:cubicBezTo>
                  <a:cubicBezTo>
                    <a:pt x="147" y="10"/>
                    <a:pt x="55" y="1"/>
                    <a:pt x="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47"/>
            <p:cNvSpPr/>
            <p:nvPr/>
          </p:nvSpPr>
          <p:spPr>
            <a:xfrm>
              <a:off x="3156050" y="3976950"/>
              <a:ext cx="1200" cy="9250"/>
            </a:xfrm>
            <a:custGeom>
              <a:rect b="b" l="l" r="r" t="t"/>
              <a:pathLst>
                <a:path extrusionOk="0" h="370" w="48">
                  <a:moveTo>
                    <a:pt x="16" y="1"/>
                  </a:moveTo>
                  <a:cubicBezTo>
                    <a:pt x="12" y="1"/>
                    <a:pt x="5" y="56"/>
                    <a:pt x="0" y="81"/>
                  </a:cubicBezTo>
                  <a:lnTo>
                    <a:pt x="5" y="272"/>
                  </a:lnTo>
                  <a:cubicBezTo>
                    <a:pt x="15" y="306"/>
                    <a:pt x="25" y="350"/>
                    <a:pt x="34" y="369"/>
                  </a:cubicBezTo>
                  <a:cubicBezTo>
                    <a:pt x="34" y="369"/>
                    <a:pt x="34" y="370"/>
                    <a:pt x="35" y="370"/>
                  </a:cubicBezTo>
                  <a:cubicBezTo>
                    <a:pt x="39" y="370"/>
                    <a:pt x="45" y="312"/>
                    <a:pt x="47" y="282"/>
                  </a:cubicBezTo>
                  <a:cubicBezTo>
                    <a:pt x="37" y="188"/>
                    <a:pt x="25" y="79"/>
                    <a:pt x="18" y="6"/>
                  </a:cubicBezTo>
                  <a:cubicBezTo>
                    <a:pt x="17" y="2"/>
                    <a:pt x="17" y="1"/>
                    <a:pt x="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47"/>
            <p:cNvSpPr/>
            <p:nvPr/>
          </p:nvSpPr>
          <p:spPr>
            <a:xfrm>
              <a:off x="3140300" y="4087350"/>
              <a:ext cx="12050" cy="15225"/>
            </a:xfrm>
            <a:custGeom>
              <a:rect b="b" l="l" r="r" t="t"/>
              <a:pathLst>
                <a:path extrusionOk="0" h="609" w="482">
                  <a:moveTo>
                    <a:pt x="482" y="1"/>
                  </a:moveTo>
                  <a:cubicBezTo>
                    <a:pt x="354" y="174"/>
                    <a:pt x="264" y="262"/>
                    <a:pt x="168" y="386"/>
                  </a:cubicBezTo>
                  <a:cubicBezTo>
                    <a:pt x="139" y="429"/>
                    <a:pt x="61" y="535"/>
                    <a:pt x="1" y="608"/>
                  </a:cubicBezTo>
                  <a:cubicBezTo>
                    <a:pt x="67" y="540"/>
                    <a:pt x="130" y="482"/>
                    <a:pt x="193" y="396"/>
                  </a:cubicBezTo>
                  <a:cubicBezTo>
                    <a:pt x="268" y="296"/>
                    <a:pt x="361" y="184"/>
                    <a:pt x="48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47"/>
            <p:cNvSpPr/>
            <p:nvPr/>
          </p:nvSpPr>
          <p:spPr>
            <a:xfrm>
              <a:off x="3185575" y="3993825"/>
              <a:ext cx="1975" cy="11250"/>
            </a:xfrm>
            <a:custGeom>
              <a:rect b="b" l="l" r="r" t="t"/>
              <a:pathLst>
                <a:path extrusionOk="0" h="450" w="79">
                  <a:moveTo>
                    <a:pt x="63" y="0"/>
                  </a:moveTo>
                  <a:cubicBezTo>
                    <a:pt x="61" y="0"/>
                    <a:pt x="60" y="2"/>
                    <a:pt x="58" y="6"/>
                  </a:cubicBezTo>
                  <a:cubicBezTo>
                    <a:pt x="48" y="25"/>
                    <a:pt x="39" y="147"/>
                    <a:pt x="11" y="272"/>
                  </a:cubicBezTo>
                  <a:cubicBezTo>
                    <a:pt x="8" y="359"/>
                    <a:pt x="1" y="449"/>
                    <a:pt x="4" y="449"/>
                  </a:cubicBezTo>
                  <a:cubicBezTo>
                    <a:pt x="4" y="449"/>
                    <a:pt x="4" y="448"/>
                    <a:pt x="5" y="446"/>
                  </a:cubicBezTo>
                  <a:cubicBezTo>
                    <a:pt x="30" y="340"/>
                    <a:pt x="62" y="196"/>
                    <a:pt x="79" y="63"/>
                  </a:cubicBezTo>
                  <a:cubicBezTo>
                    <a:pt x="73" y="44"/>
                    <a:pt x="69" y="0"/>
                    <a:pt x="6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47"/>
            <p:cNvSpPr/>
            <p:nvPr/>
          </p:nvSpPr>
          <p:spPr>
            <a:xfrm>
              <a:off x="2375775" y="4102325"/>
              <a:ext cx="9875" cy="3450"/>
            </a:xfrm>
            <a:custGeom>
              <a:rect b="b" l="l" r="r" t="t"/>
              <a:pathLst>
                <a:path extrusionOk="0" h="138" w="395">
                  <a:moveTo>
                    <a:pt x="17" y="0"/>
                  </a:moveTo>
                  <a:cubicBezTo>
                    <a:pt x="14" y="14"/>
                    <a:pt x="1" y="15"/>
                    <a:pt x="14" y="22"/>
                  </a:cubicBezTo>
                  <a:cubicBezTo>
                    <a:pt x="51" y="40"/>
                    <a:pt x="92" y="59"/>
                    <a:pt x="131" y="78"/>
                  </a:cubicBezTo>
                  <a:lnTo>
                    <a:pt x="395" y="137"/>
                  </a:lnTo>
                  <a:cubicBezTo>
                    <a:pt x="346" y="115"/>
                    <a:pt x="302" y="96"/>
                    <a:pt x="249" y="74"/>
                  </a:cubicBezTo>
                  <a:cubicBezTo>
                    <a:pt x="221" y="65"/>
                    <a:pt x="165" y="47"/>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47"/>
            <p:cNvSpPr/>
            <p:nvPr/>
          </p:nvSpPr>
          <p:spPr>
            <a:xfrm>
              <a:off x="2012050" y="4355475"/>
              <a:ext cx="4600" cy="5575"/>
            </a:xfrm>
            <a:custGeom>
              <a:rect b="b" l="l" r="r" t="t"/>
              <a:pathLst>
                <a:path extrusionOk="0" h="223" w="184">
                  <a:moveTo>
                    <a:pt x="179" y="0"/>
                  </a:moveTo>
                  <a:cubicBezTo>
                    <a:pt x="168" y="0"/>
                    <a:pt x="40" y="168"/>
                    <a:pt x="30" y="168"/>
                  </a:cubicBezTo>
                  <a:cubicBezTo>
                    <a:pt x="29" y="168"/>
                    <a:pt x="30" y="165"/>
                    <a:pt x="33" y="158"/>
                  </a:cubicBezTo>
                  <a:lnTo>
                    <a:pt x="33" y="158"/>
                  </a:lnTo>
                  <a:cubicBezTo>
                    <a:pt x="17" y="189"/>
                    <a:pt x="1" y="223"/>
                    <a:pt x="1" y="223"/>
                  </a:cubicBezTo>
                  <a:cubicBezTo>
                    <a:pt x="23" y="219"/>
                    <a:pt x="48" y="208"/>
                    <a:pt x="73" y="199"/>
                  </a:cubicBezTo>
                  <a:cubicBezTo>
                    <a:pt x="92" y="164"/>
                    <a:pt x="105" y="127"/>
                    <a:pt x="129" y="94"/>
                  </a:cubicBezTo>
                  <a:cubicBezTo>
                    <a:pt x="171" y="25"/>
                    <a:pt x="184" y="0"/>
                    <a:pt x="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47"/>
            <p:cNvSpPr/>
            <p:nvPr/>
          </p:nvSpPr>
          <p:spPr>
            <a:xfrm>
              <a:off x="3048025" y="4382925"/>
              <a:ext cx="9650" cy="5700"/>
            </a:xfrm>
            <a:custGeom>
              <a:rect b="b" l="l" r="r" t="t"/>
              <a:pathLst>
                <a:path extrusionOk="0" h="228" w="386">
                  <a:moveTo>
                    <a:pt x="386" y="0"/>
                  </a:moveTo>
                  <a:lnTo>
                    <a:pt x="386" y="0"/>
                  </a:lnTo>
                  <a:cubicBezTo>
                    <a:pt x="272" y="64"/>
                    <a:pt x="205" y="121"/>
                    <a:pt x="116" y="153"/>
                  </a:cubicBezTo>
                  <a:cubicBezTo>
                    <a:pt x="78" y="179"/>
                    <a:pt x="1" y="227"/>
                    <a:pt x="6" y="227"/>
                  </a:cubicBezTo>
                  <a:cubicBezTo>
                    <a:pt x="7" y="227"/>
                    <a:pt x="7" y="227"/>
                    <a:pt x="8" y="227"/>
                  </a:cubicBezTo>
                  <a:cubicBezTo>
                    <a:pt x="66" y="203"/>
                    <a:pt x="159" y="172"/>
                    <a:pt x="234" y="131"/>
                  </a:cubicBezTo>
                  <a:cubicBezTo>
                    <a:pt x="275" y="96"/>
                    <a:pt x="315" y="62"/>
                    <a:pt x="38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47"/>
            <p:cNvSpPr/>
            <p:nvPr/>
          </p:nvSpPr>
          <p:spPr>
            <a:xfrm>
              <a:off x="3074175" y="3910300"/>
              <a:ext cx="12050" cy="1050"/>
            </a:xfrm>
            <a:custGeom>
              <a:rect b="b" l="l" r="r" t="t"/>
              <a:pathLst>
                <a:path extrusionOk="0" h="42" w="482">
                  <a:moveTo>
                    <a:pt x="211" y="0"/>
                  </a:moveTo>
                  <a:cubicBezTo>
                    <a:pt x="155" y="6"/>
                    <a:pt x="99" y="10"/>
                    <a:pt x="0" y="21"/>
                  </a:cubicBezTo>
                  <a:cubicBezTo>
                    <a:pt x="137" y="29"/>
                    <a:pt x="233" y="35"/>
                    <a:pt x="330" y="41"/>
                  </a:cubicBezTo>
                  <a:cubicBezTo>
                    <a:pt x="378" y="40"/>
                    <a:pt x="481" y="40"/>
                    <a:pt x="465" y="35"/>
                  </a:cubicBezTo>
                  <a:cubicBezTo>
                    <a:pt x="402" y="24"/>
                    <a:pt x="300" y="7"/>
                    <a:pt x="2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47"/>
            <p:cNvSpPr/>
            <p:nvPr/>
          </p:nvSpPr>
          <p:spPr>
            <a:xfrm>
              <a:off x="2803500" y="4243625"/>
              <a:ext cx="14525" cy="2650"/>
            </a:xfrm>
            <a:custGeom>
              <a:rect b="b" l="l" r="r" t="t"/>
              <a:pathLst>
                <a:path extrusionOk="0" h="106" w="581">
                  <a:moveTo>
                    <a:pt x="571" y="1"/>
                  </a:moveTo>
                  <a:cubicBezTo>
                    <a:pt x="571" y="1"/>
                    <a:pt x="570" y="1"/>
                    <a:pt x="570" y="1"/>
                  </a:cubicBezTo>
                  <a:cubicBezTo>
                    <a:pt x="492" y="7"/>
                    <a:pt x="392" y="14"/>
                    <a:pt x="301" y="21"/>
                  </a:cubicBezTo>
                  <a:cubicBezTo>
                    <a:pt x="211" y="46"/>
                    <a:pt x="121" y="71"/>
                    <a:pt x="0" y="105"/>
                  </a:cubicBezTo>
                  <a:cubicBezTo>
                    <a:pt x="168" y="74"/>
                    <a:pt x="327" y="49"/>
                    <a:pt x="485" y="27"/>
                  </a:cubicBezTo>
                  <a:cubicBezTo>
                    <a:pt x="514" y="19"/>
                    <a:pt x="581" y="1"/>
                    <a:pt x="57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47"/>
            <p:cNvSpPr/>
            <p:nvPr/>
          </p:nvSpPr>
          <p:spPr>
            <a:xfrm>
              <a:off x="2489050" y="4454150"/>
              <a:ext cx="3625" cy="2500"/>
            </a:xfrm>
            <a:custGeom>
              <a:rect b="b" l="l" r="r" t="t"/>
              <a:pathLst>
                <a:path extrusionOk="0" h="100" w="145">
                  <a:moveTo>
                    <a:pt x="144" y="0"/>
                  </a:moveTo>
                  <a:cubicBezTo>
                    <a:pt x="140" y="0"/>
                    <a:pt x="100" y="18"/>
                    <a:pt x="55" y="38"/>
                  </a:cubicBezTo>
                  <a:cubicBezTo>
                    <a:pt x="29" y="69"/>
                    <a:pt x="1" y="94"/>
                    <a:pt x="7" y="98"/>
                  </a:cubicBezTo>
                  <a:cubicBezTo>
                    <a:pt x="8" y="99"/>
                    <a:pt x="10" y="100"/>
                    <a:pt x="12" y="100"/>
                  </a:cubicBezTo>
                  <a:cubicBezTo>
                    <a:pt x="23" y="100"/>
                    <a:pt x="48" y="91"/>
                    <a:pt x="64" y="88"/>
                  </a:cubicBezTo>
                  <a:cubicBezTo>
                    <a:pt x="91" y="59"/>
                    <a:pt x="122" y="26"/>
                    <a:pt x="144" y="1"/>
                  </a:cubicBezTo>
                  <a:cubicBezTo>
                    <a:pt x="144" y="1"/>
                    <a:pt x="144" y="0"/>
                    <a:pt x="14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47"/>
            <p:cNvSpPr/>
            <p:nvPr/>
          </p:nvSpPr>
          <p:spPr>
            <a:xfrm>
              <a:off x="2279850" y="4127950"/>
              <a:ext cx="17375" cy="2375"/>
            </a:xfrm>
            <a:custGeom>
              <a:rect b="b" l="l" r="r" t="t"/>
              <a:pathLst>
                <a:path extrusionOk="0" h="95" w="695">
                  <a:moveTo>
                    <a:pt x="1" y="1"/>
                  </a:moveTo>
                  <a:cubicBezTo>
                    <a:pt x="193" y="30"/>
                    <a:pt x="321" y="49"/>
                    <a:pt x="435" y="66"/>
                  </a:cubicBezTo>
                  <a:cubicBezTo>
                    <a:pt x="529" y="76"/>
                    <a:pt x="608" y="85"/>
                    <a:pt x="695" y="95"/>
                  </a:cubicBezTo>
                  <a:cubicBezTo>
                    <a:pt x="613" y="76"/>
                    <a:pt x="496" y="46"/>
                    <a:pt x="452" y="42"/>
                  </a:cubicBezTo>
                  <a:cubicBezTo>
                    <a:pt x="312" y="30"/>
                    <a:pt x="196" y="20"/>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47"/>
            <p:cNvSpPr/>
            <p:nvPr/>
          </p:nvSpPr>
          <p:spPr>
            <a:xfrm>
              <a:off x="2909000" y="4438900"/>
              <a:ext cx="15375" cy="975"/>
            </a:xfrm>
            <a:custGeom>
              <a:rect b="b" l="l" r="r" t="t"/>
              <a:pathLst>
                <a:path extrusionOk="0" h="39" w="615">
                  <a:moveTo>
                    <a:pt x="222" y="1"/>
                  </a:moveTo>
                  <a:cubicBezTo>
                    <a:pt x="115" y="15"/>
                    <a:pt x="13" y="21"/>
                    <a:pt x="6" y="26"/>
                  </a:cubicBezTo>
                  <a:cubicBezTo>
                    <a:pt x="0" y="31"/>
                    <a:pt x="59" y="39"/>
                    <a:pt x="102" y="39"/>
                  </a:cubicBezTo>
                  <a:cubicBezTo>
                    <a:pt x="105" y="39"/>
                    <a:pt x="109" y="39"/>
                    <a:pt x="112" y="39"/>
                  </a:cubicBezTo>
                  <a:cubicBezTo>
                    <a:pt x="275" y="29"/>
                    <a:pt x="438" y="20"/>
                    <a:pt x="603" y="9"/>
                  </a:cubicBezTo>
                  <a:cubicBezTo>
                    <a:pt x="609" y="9"/>
                    <a:pt x="615" y="6"/>
                    <a:pt x="605" y="5"/>
                  </a:cubicBezTo>
                  <a:cubicBezTo>
                    <a:pt x="488" y="4"/>
                    <a:pt x="371" y="4"/>
                    <a:pt x="22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47"/>
            <p:cNvSpPr/>
            <p:nvPr/>
          </p:nvSpPr>
          <p:spPr>
            <a:xfrm>
              <a:off x="2899050" y="4407500"/>
              <a:ext cx="12825" cy="1550"/>
            </a:xfrm>
            <a:custGeom>
              <a:rect b="b" l="l" r="r" t="t"/>
              <a:pathLst>
                <a:path extrusionOk="0" h="62" w="513">
                  <a:moveTo>
                    <a:pt x="402" y="0"/>
                  </a:moveTo>
                  <a:cubicBezTo>
                    <a:pt x="380" y="0"/>
                    <a:pt x="358" y="1"/>
                    <a:pt x="342" y="2"/>
                  </a:cubicBezTo>
                  <a:cubicBezTo>
                    <a:pt x="1" y="15"/>
                    <a:pt x="167" y="27"/>
                    <a:pt x="143" y="38"/>
                  </a:cubicBezTo>
                  <a:cubicBezTo>
                    <a:pt x="127" y="47"/>
                    <a:pt x="167" y="55"/>
                    <a:pt x="183" y="62"/>
                  </a:cubicBezTo>
                  <a:cubicBezTo>
                    <a:pt x="220" y="60"/>
                    <a:pt x="258" y="59"/>
                    <a:pt x="295" y="58"/>
                  </a:cubicBezTo>
                  <a:cubicBezTo>
                    <a:pt x="311" y="50"/>
                    <a:pt x="313" y="41"/>
                    <a:pt x="349" y="33"/>
                  </a:cubicBezTo>
                  <a:cubicBezTo>
                    <a:pt x="388" y="22"/>
                    <a:pt x="473" y="13"/>
                    <a:pt x="505" y="5"/>
                  </a:cubicBezTo>
                  <a:cubicBezTo>
                    <a:pt x="513" y="2"/>
                    <a:pt x="456" y="0"/>
                    <a:pt x="40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47"/>
            <p:cNvSpPr/>
            <p:nvPr/>
          </p:nvSpPr>
          <p:spPr>
            <a:xfrm>
              <a:off x="2485600" y="4236900"/>
              <a:ext cx="9175" cy="7875"/>
            </a:xfrm>
            <a:custGeom>
              <a:rect b="b" l="l" r="r" t="t"/>
              <a:pathLst>
                <a:path extrusionOk="0" h="315" w="367">
                  <a:moveTo>
                    <a:pt x="367" y="1"/>
                  </a:moveTo>
                  <a:cubicBezTo>
                    <a:pt x="298" y="43"/>
                    <a:pt x="255" y="70"/>
                    <a:pt x="212" y="96"/>
                  </a:cubicBezTo>
                  <a:cubicBezTo>
                    <a:pt x="140" y="170"/>
                    <a:pt x="61" y="252"/>
                    <a:pt x="2" y="312"/>
                  </a:cubicBezTo>
                  <a:cubicBezTo>
                    <a:pt x="1" y="314"/>
                    <a:pt x="0" y="314"/>
                    <a:pt x="1" y="314"/>
                  </a:cubicBezTo>
                  <a:cubicBezTo>
                    <a:pt x="5" y="314"/>
                    <a:pt x="77" y="263"/>
                    <a:pt x="112" y="237"/>
                  </a:cubicBezTo>
                  <a:cubicBezTo>
                    <a:pt x="192" y="164"/>
                    <a:pt x="270" y="90"/>
                    <a:pt x="3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47"/>
            <p:cNvSpPr/>
            <p:nvPr/>
          </p:nvSpPr>
          <p:spPr>
            <a:xfrm>
              <a:off x="2720775" y="4205975"/>
              <a:ext cx="11350" cy="1200"/>
            </a:xfrm>
            <a:custGeom>
              <a:rect b="b" l="l" r="r" t="t"/>
              <a:pathLst>
                <a:path extrusionOk="0" h="48" w="454">
                  <a:moveTo>
                    <a:pt x="193" y="0"/>
                  </a:moveTo>
                  <a:cubicBezTo>
                    <a:pt x="99" y="11"/>
                    <a:pt x="1" y="18"/>
                    <a:pt x="23" y="19"/>
                  </a:cubicBezTo>
                  <a:cubicBezTo>
                    <a:pt x="126" y="28"/>
                    <a:pt x="257" y="39"/>
                    <a:pt x="377" y="47"/>
                  </a:cubicBezTo>
                  <a:cubicBezTo>
                    <a:pt x="398" y="40"/>
                    <a:pt x="454" y="31"/>
                    <a:pt x="433" y="24"/>
                  </a:cubicBezTo>
                  <a:cubicBezTo>
                    <a:pt x="417" y="16"/>
                    <a:pt x="308" y="11"/>
                    <a:pt x="19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47"/>
            <p:cNvSpPr/>
            <p:nvPr/>
          </p:nvSpPr>
          <p:spPr>
            <a:xfrm>
              <a:off x="2479600" y="4229400"/>
              <a:ext cx="9825" cy="8900"/>
            </a:xfrm>
            <a:custGeom>
              <a:rect b="b" l="l" r="r" t="t"/>
              <a:pathLst>
                <a:path extrusionOk="0" h="356" w="393">
                  <a:moveTo>
                    <a:pt x="392" y="0"/>
                  </a:moveTo>
                  <a:cubicBezTo>
                    <a:pt x="341" y="43"/>
                    <a:pt x="267" y="103"/>
                    <a:pt x="192" y="165"/>
                  </a:cubicBezTo>
                  <a:cubicBezTo>
                    <a:pt x="148" y="205"/>
                    <a:pt x="96" y="249"/>
                    <a:pt x="52" y="289"/>
                  </a:cubicBezTo>
                  <a:cubicBezTo>
                    <a:pt x="29" y="308"/>
                    <a:pt x="1" y="334"/>
                    <a:pt x="1" y="336"/>
                  </a:cubicBezTo>
                  <a:cubicBezTo>
                    <a:pt x="1" y="346"/>
                    <a:pt x="2" y="356"/>
                    <a:pt x="14" y="356"/>
                  </a:cubicBezTo>
                  <a:cubicBezTo>
                    <a:pt x="16" y="356"/>
                    <a:pt x="18" y="355"/>
                    <a:pt x="20" y="355"/>
                  </a:cubicBezTo>
                  <a:cubicBezTo>
                    <a:pt x="24" y="355"/>
                    <a:pt x="116" y="283"/>
                    <a:pt x="119" y="280"/>
                  </a:cubicBezTo>
                  <a:cubicBezTo>
                    <a:pt x="189" y="208"/>
                    <a:pt x="254" y="140"/>
                    <a:pt x="39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47"/>
            <p:cNvSpPr/>
            <p:nvPr/>
          </p:nvSpPr>
          <p:spPr>
            <a:xfrm>
              <a:off x="2819800" y="4212150"/>
              <a:ext cx="11500" cy="1725"/>
            </a:xfrm>
            <a:custGeom>
              <a:rect b="b" l="l" r="r" t="t"/>
              <a:pathLst>
                <a:path extrusionOk="0" h="69" w="460">
                  <a:moveTo>
                    <a:pt x="422" y="0"/>
                  </a:moveTo>
                  <a:cubicBezTo>
                    <a:pt x="402" y="0"/>
                    <a:pt x="357" y="5"/>
                    <a:pt x="267" y="18"/>
                  </a:cubicBezTo>
                  <a:cubicBezTo>
                    <a:pt x="187" y="33"/>
                    <a:pt x="90" y="50"/>
                    <a:pt x="0" y="68"/>
                  </a:cubicBezTo>
                  <a:cubicBezTo>
                    <a:pt x="80" y="67"/>
                    <a:pt x="159" y="65"/>
                    <a:pt x="284" y="64"/>
                  </a:cubicBezTo>
                  <a:cubicBezTo>
                    <a:pt x="367" y="39"/>
                    <a:pt x="428" y="24"/>
                    <a:pt x="424" y="21"/>
                  </a:cubicBezTo>
                  <a:cubicBezTo>
                    <a:pt x="417" y="15"/>
                    <a:pt x="460" y="0"/>
                    <a:pt x="4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47"/>
            <p:cNvSpPr/>
            <p:nvPr/>
          </p:nvSpPr>
          <p:spPr>
            <a:xfrm>
              <a:off x="2209300" y="4119650"/>
              <a:ext cx="11025" cy="1150"/>
            </a:xfrm>
            <a:custGeom>
              <a:rect b="b" l="l" r="r" t="t"/>
              <a:pathLst>
                <a:path extrusionOk="0" h="46" w="441">
                  <a:moveTo>
                    <a:pt x="371" y="0"/>
                  </a:moveTo>
                  <a:cubicBezTo>
                    <a:pt x="210" y="14"/>
                    <a:pt x="83" y="19"/>
                    <a:pt x="21" y="28"/>
                  </a:cubicBezTo>
                  <a:cubicBezTo>
                    <a:pt x="1" y="31"/>
                    <a:pt x="143" y="40"/>
                    <a:pt x="213" y="46"/>
                  </a:cubicBezTo>
                  <a:cubicBezTo>
                    <a:pt x="282" y="41"/>
                    <a:pt x="389" y="37"/>
                    <a:pt x="413" y="30"/>
                  </a:cubicBezTo>
                  <a:cubicBezTo>
                    <a:pt x="441" y="22"/>
                    <a:pt x="395" y="14"/>
                    <a:pt x="3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47"/>
            <p:cNvSpPr/>
            <p:nvPr/>
          </p:nvSpPr>
          <p:spPr>
            <a:xfrm>
              <a:off x="3029950" y="3886475"/>
              <a:ext cx="13675" cy="1700"/>
            </a:xfrm>
            <a:custGeom>
              <a:rect b="b" l="l" r="r" t="t"/>
              <a:pathLst>
                <a:path extrusionOk="0" h="68" w="547">
                  <a:moveTo>
                    <a:pt x="505" y="1"/>
                  </a:moveTo>
                  <a:cubicBezTo>
                    <a:pt x="464" y="1"/>
                    <a:pt x="346" y="11"/>
                    <a:pt x="257" y="20"/>
                  </a:cubicBezTo>
                  <a:cubicBezTo>
                    <a:pt x="219" y="23"/>
                    <a:pt x="130" y="42"/>
                    <a:pt x="1" y="67"/>
                  </a:cubicBezTo>
                  <a:cubicBezTo>
                    <a:pt x="182" y="54"/>
                    <a:pt x="322" y="42"/>
                    <a:pt x="461" y="32"/>
                  </a:cubicBezTo>
                  <a:cubicBezTo>
                    <a:pt x="483" y="22"/>
                    <a:pt x="547" y="4"/>
                    <a:pt x="516" y="1"/>
                  </a:cubicBezTo>
                  <a:cubicBezTo>
                    <a:pt x="513" y="1"/>
                    <a:pt x="510" y="1"/>
                    <a:pt x="50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47"/>
            <p:cNvSpPr/>
            <p:nvPr/>
          </p:nvSpPr>
          <p:spPr>
            <a:xfrm>
              <a:off x="2503875" y="4219350"/>
              <a:ext cx="8375" cy="6500"/>
            </a:xfrm>
            <a:custGeom>
              <a:rect b="b" l="l" r="r" t="t"/>
              <a:pathLst>
                <a:path extrusionOk="0" h="260" w="335">
                  <a:moveTo>
                    <a:pt x="329" y="0"/>
                  </a:moveTo>
                  <a:cubicBezTo>
                    <a:pt x="328" y="0"/>
                    <a:pt x="327" y="1"/>
                    <a:pt x="324" y="2"/>
                  </a:cubicBezTo>
                  <a:cubicBezTo>
                    <a:pt x="254" y="54"/>
                    <a:pt x="155" y="124"/>
                    <a:pt x="69" y="186"/>
                  </a:cubicBezTo>
                  <a:cubicBezTo>
                    <a:pt x="46" y="213"/>
                    <a:pt x="1" y="260"/>
                    <a:pt x="10" y="260"/>
                  </a:cubicBezTo>
                  <a:cubicBezTo>
                    <a:pt x="23" y="260"/>
                    <a:pt x="74" y="226"/>
                    <a:pt x="110" y="207"/>
                  </a:cubicBezTo>
                  <a:lnTo>
                    <a:pt x="263" y="80"/>
                  </a:lnTo>
                  <a:cubicBezTo>
                    <a:pt x="284" y="55"/>
                    <a:pt x="335" y="0"/>
                    <a:pt x="3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47"/>
            <p:cNvSpPr/>
            <p:nvPr/>
          </p:nvSpPr>
          <p:spPr>
            <a:xfrm>
              <a:off x="2395450" y="4453725"/>
              <a:ext cx="4925" cy="1425"/>
            </a:xfrm>
            <a:custGeom>
              <a:rect b="b" l="l" r="r" t="t"/>
              <a:pathLst>
                <a:path extrusionOk="0" h="57" w="197">
                  <a:moveTo>
                    <a:pt x="120" y="0"/>
                  </a:moveTo>
                  <a:cubicBezTo>
                    <a:pt x="107" y="3"/>
                    <a:pt x="87" y="6"/>
                    <a:pt x="71" y="9"/>
                  </a:cubicBezTo>
                  <a:cubicBezTo>
                    <a:pt x="34" y="11"/>
                    <a:pt x="1" y="12"/>
                    <a:pt x="5" y="17"/>
                  </a:cubicBezTo>
                  <a:cubicBezTo>
                    <a:pt x="5" y="21"/>
                    <a:pt x="45" y="28"/>
                    <a:pt x="73" y="34"/>
                  </a:cubicBezTo>
                  <a:cubicBezTo>
                    <a:pt x="89" y="40"/>
                    <a:pt x="110" y="48"/>
                    <a:pt x="126" y="52"/>
                  </a:cubicBezTo>
                  <a:lnTo>
                    <a:pt x="196" y="56"/>
                  </a:lnTo>
                  <a:cubicBezTo>
                    <a:pt x="193" y="43"/>
                    <a:pt x="196" y="31"/>
                    <a:pt x="185" y="17"/>
                  </a:cubicBezTo>
                  <a:cubicBezTo>
                    <a:pt x="180" y="12"/>
                    <a:pt x="139" y="6"/>
                    <a:pt x="1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47"/>
            <p:cNvSpPr/>
            <p:nvPr/>
          </p:nvSpPr>
          <p:spPr>
            <a:xfrm>
              <a:off x="2786325" y="4199725"/>
              <a:ext cx="14875" cy="1225"/>
            </a:xfrm>
            <a:custGeom>
              <a:rect b="b" l="l" r="r" t="t"/>
              <a:pathLst>
                <a:path extrusionOk="0" h="49" w="595">
                  <a:moveTo>
                    <a:pt x="361" y="0"/>
                  </a:moveTo>
                  <a:cubicBezTo>
                    <a:pt x="226" y="18"/>
                    <a:pt x="114" y="33"/>
                    <a:pt x="0" y="49"/>
                  </a:cubicBezTo>
                  <a:cubicBezTo>
                    <a:pt x="130" y="43"/>
                    <a:pt x="270" y="37"/>
                    <a:pt x="384" y="31"/>
                  </a:cubicBezTo>
                  <a:cubicBezTo>
                    <a:pt x="473" y="25"/>
                    <a:pt x="554" y="10"/>
                    <a:pt x="590" y="2"/>
                  </a:cubicBezTo>
                  <a:cubicBezTo>
                    <a:pt x="594" y="1"/>
                    <a:pt x="587" y="1"/>
                    <a:pt x="573" y="1"/>
                  </a:cubicBezTo>
                  <a:cubicBezTo>
                    <a:pt x="551" y="1"/>
                    <a:pt x="509" y="1"/>
                    <a:pt x="459" y="1"/>
                  </a:cubicBezTo>
                  <a:cubicBezTo>
                    <a:pt x="428" y="1"/>
                    <a:pt x="395" y="1"/>
                    <a:pt x="36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47"/>
            <p:cNvSpPr/>
            <p:nvPr/>
          </p:nvSpPr>
          <p:spPr>
            <a:xfrm>
              <a:off x="1979275" y="4377600"/>
              <a:ext cx="1575" cy="11250"/>
            </a:xfrm>
            <a:custGeom>
              <a:rect b="b" l="l" r="r" t="t"/>
              <a:pathLst>
                <a:path extrusionOk="0" h="450" w="63">
                  <a:moveTo>
                    <a:pt x="7" y="0"/>
                  </a:moveTo>
                  <a:cubicBezTo>
                    <a:pt x="1" y="209"/>
                    <a:pt x="1" y="247"/>
                    <a:pt x="4" y="366"/>
                  </a:cubicBezTo>
                  <a:cubicBezTo>
                    <a:pt x="5" y="427"/>
                    <a:pt x="6" y="449"/>
                    <a:pt x="8" y="449"/>
                  </a:cubicBezTo>
                  <a:cubicBezTo>
                    <a:pt x="13" y="449"/>
                    <a:pt x="20" y="350"/>
                    <a:pt x="27" y="294"/>
                  </a:cubicBezTo>
                  <a:cubicBezTo>
                    <a:pt x="33" y="241"/>
                    <a:pt x="48" y="185"/>
                    <a:pt x="58" y="131"/>
                  </a:cubicBezTo>
                  <a:cubicBezTo>
                    <a:pt x="58" y="91"/>
                    <a:pt x="62" y="24"/>
                    <a:pt x="58" y="15"/>
                  </a:cubicBezTo>
                  <a:cubicBezTo>
                    <a:pt x="53" y="3"/>
                    <a:pt x="46" y="1"/>
                    <a:pt x="35" y="1"/>
                  </a:cubicBezTo>
                  <a:cubicBezTo>
                    <a:pt x="31" y="1"/>
                    <a:pt x="28" y="1"/>
                    <a:pt x="24" y="1"/>
                  </a:cubicBezTo>
                  <a:cubicBezTo>
                    <a:pt x="19" y="1"/>
                    <a:pt x="13" y="1"/>
                    <a:pt x="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47"/>
            <p:cNvSpPr/>
            <p:nvPr/>
          </p:nvSpPr>
          <p:spPr>
            <a:xfrm>
              <a:off x="2893875" y="4582350"/>
              <a:ext cx="12700" cy="2175"/>
            </a:xfrm>
            <a:custGeom>
              <a:rect b="b" l="l" r="r" t="t"/>
              <a:pathLst>
                <a:path extrusionOk="0" h="87" w="508">
                  <a:moveTo>
                    <a:pt x="203" y="0"/>
                  </a:moveTo>
                  <a:cubicBezTo>
                    <a:pt x="115" y="5"/>
                    <a:pt x="0" y="6"/>
                    <a:pt x="292" y="61"/>
                  </a:cubicBezTo>
                  <a:cubicBezTo>
                    <a:pt x="337" y="70"/>
                    <a:pt x="387" y="78"/>
                    <a:pt x="434" y="86"/>
                  </a:cubicBezTo>
                  <a:cubicBezTo>
                    <a:pt x="448" y="86"/>
                    <a:pt x="473" y="87"/>
                    <a:pt x="489" y="87"/>
                  </a:cubicBezTo>
                  <a:cubicBezTo>
                    <a:pt x="501" y="87"/>
                    <a:pt x="507" y="86"/>
                    <a:pt x="501" y="84"/>
                  </a:cubicBezTo>
                  <a:cubicBezTo>
                    <a:pt x="409" y="58"/>
                    <a:pt x="302" y="28"/>
                    <a:pt x="2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47"/>
            <p:cNvSpPr/>
            <p:nvPr/>
          </p:nvSpPr>
          <p:spPr>
            <a:xfrm>
              <a:off x="2210700" y="4446250"/>
              <a:ext cx="10225" cy="3900"/>
            </a:xfrm>
            <a:custGeom>
              <a:rect b="b" l="l" r="r" t="t"/>
              <a:pathLst>
                <a:path extrusionOk="0" h="156" w="409">
                  <a:moveTo>
                    <a:pt x="402" y="1"/>
                  </a:moveTo>
                  <a:cubicBezTo>
                    <a:pt x="343" y="20"/>
                    <a:pt x="261" y="46"/>
                    <a:pt x="235" y="55"/>
                  </a:cubicBezTo>
                  <a:cubicBezTo>
                    <a:pt x="151" y="91"/>
                    <a:pt x="74" y="124"/>
                    <a:pt x="7" y="152"/>
                  </a:cubicBezTo>
                  <a:cubicBezTo>
                    <a:pt x="1" y="155"/>
                    <a:pt x="2" y="156"/>
                    <a:pt x="7" y="156"/>
                  </a:cubicBezTo>
                  <a:cubicBezTo>
                    <a:pt x="18" y="156"/>
                    <a:pt x="44" y="152"/>
                    <a:pt x="57" y="152"/>
                  </a:cubicBezTo>
                  <a:cubicBezTo>
                    <a:pt x="129" y="130"/>
                    <a:pt x="232" y="101"/>
                    <a:pt x="267" y="86"/>
                  </a:cubicBezTo>
                  <a:cubicBezTo>
                    <a:pt x="342" y="54"/>
                    <a:pt x="386" y="30"/>
                    <a:pt x="408" y="20"/>
                  </a:cubicBezTo>
                  <a:cubicBezTo>
                    <a:pt x="405" y="10"/>
                    <a:pt x="404" y="5"/>
                    <a:pt x="40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47"/>
            <p:cNvSpPr/>
            <p:nvPr/>
          </p:nvSpPr>
          <p:spPr>
            <a:xfrm>
              <a:off x="2921725" y="4206850"/>
              <a:ext cx="16275" cy="875"/>
            </a:xfrm>
            <a:custGeom>
              <a:rect b="b" l="l" r="r" t="t"/>
              <a:pathLst>
                <a:path extrusionOk="0" h="35" w="651">
                  <a:moveTo>
                    <a:pt x="175" y="0"/>
                  </a:moveTo>
                  <a:cubicBezTo>
                    <a:pt x="136" y="0"/>
                    <a:pt x="67" y="3"/>
                    <a:pt x="56" y="5"/>
                  </a:cubicBezTo>
                  <a:cubicBezTo>
                    <a:pt x="28" y="9"/>
                    <a:pt x="0" y="17"/>
                    <a:pt x="27" y="18"/>
                  </a:cubicBezTo>
                  <a:cubicBezTo>
                    <a:pt x="143" y="24"/>
                    <a:pt x="275" y="31"/>
                    <a:pt x="353" y="34"/>
                  </a:cubicBezTo>
                  <a:cubicBezTo>
                    <a:pt x="494" y="33"/>
                    <a:pt x="544" y="31"/>
                    <a:pt x="561" y="31"/>
                  </a:cubicBezTo>
                  <a:cubicBezTo>
                    <a:pt x="599" y="29"/>
                    <a:pt x="650" y="24"/>
                    <a:pt x="637" y="23"/>
                  </a:cubicBezTo>
                  <a:cubicBezTo>
                    <a:pt x="497" y="15"/>
                    <a:pt x="349" y="8"/>
                    <a:pt x="196" y="1"/>
                  </a:cubicBezTo>
                  <a:cubicBezTo>
                    <a:pt x="191" y="0"/>
                    <a:pt x="184" y="0"/>
                    <a:pt x="17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47"/>
            <p:cNvSpPr/>
            <p:nvPr/>
          </p:nvSpPr>
          <p:spPr>
            <a:xfrm>
              <a:off x="2881425" y="4191450"/>
              <a:ext cx="14775" cy="2175"/>
            </a:xfrm>
            <a:custGeom>
              <a:rect b="b" l="l" r="r" t="t"/>
              <a:pathLst>
                <a:path extrusionOk="0" h="87" w="591">
                  <a:moveTo>
                    <a:pt x="591" y="0"/>
                  </a:moveTo>
                  <a:lnTo>
                    <a:pt x="591" y="0"/>
                  </a:lnTo>
                  <a:cubicBezTo>
                    <a:pt x="439" y="15"/>
                    <a:pt x="286" y="31"/>
                    <a:pt x="44" y="55"/>
                  </a:cubicBezTo>
                  <a:cubicBezTo>
                    <a:pt x="22" y="69"/>
                    <a:pt x="2" y="77"/>
                    <a:pt x="2" y="81"/>
                  </a:cubicBezTo>
                  <a:cubicBezTo>
                    <a:pt x="1" y="85"/>
                    <a:pt x="8" y="87"/>
                    <a:pt x="23" y="87"/>
                  </a:cubicBezTo>
                  <a:cubicBezTo>
                    <a:pt x="77" y="87"/>
                    <a:pt x="221" y="66"/>
                    <a:pt x="342" y="47"/>
                  </a:cubicBezTo>
                  <a:cubicBezTo>
                    <a:pt x="432" y="34"/>
                    <a:pt x="509" y="16"/>
                    <a:pt x="5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47"/>
            <p:cNvSpPr/>
            <p:nvPr/>
          </p:nvSpPr>
          <p:spPr>
            <a:xfrm>
              <a:off x="2822600" y="4431250"/>
              <a:ext cx="4975" cy="1725"/>
            </a:xfrm>
            <a:custGeom>
              <a:rect b="b" l="l" r="r" t="t"/>
              <a:pathLst>
                <a:path extrusionOk="0" h="69" w="199">
                  <a:moveTo>
                    <a:pt x="199" y="1"/>
                  </a:moveTo>
                  <a:cubicBezTo>
                    <a:pt x="0" y="24"/>
                    <a:pt x="2" y="46"/>
                    <a:pt x="199" y="68"/>
                  </a:cubicBezTo>
                  <a:lnTo>
                    <a:pt x="19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47"/>
            <p:cNvSpPr/>
            <p:nvPr/>
          </p:nvSpPr>
          <p:spPr>
            <a:xfrm>
              <a:off x="3004800" y="4584525"/>
              <a:ext cx="12500" cy="1150"/>
            </a:xfrm>
            <a:custGeom>
              <a:rect b="b" l="l" r="r" t="t"/>
              <a:pathLst>
                <a:path extrusionOk="0" h="46" w="500">
                  <a:moveTo>
                    <a:pt x="98" y="0"/>
                  </a:moveTo>
                  <a:cubicBezTo>
                    <a:pt x="1" y="9"/>
                    <a:pt x="189" y="30"/>
                    <a:pt x="335" y="43"/>
                  </a:cubicBezTo>
                  <a:cubicBezTo>
                    <a:pt x="365" y="43"/>
                    <a:pt x="495" y="46"/>
                    <a:pt x="499" y="46"/>
                  </a:cubicBezTo>
                  <a:cubicBezTo>
                    <a:pt x="485" y="34"/>
                    <a:pt x="446" y="21"/>
                    <a:pt x="404" y="3"/>
                  </a:cubicBezTo>
                  <a:cubicBezTo>
                    <a:pt x="239" y="2"/>
                    <a:pt x="133" y="0"/>
                    <a:pt x="9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47"/>
            <p:cNvSpPr/>
            <p:nvPr/>
          </p:nvSpPr>
          <p:spPr>
            <a:xfrm>
              <a:off x="3087675" y="4377875"/>
              <a:ext cx="9475" cy="12575"/>
            </a:xfrm>
            <a:custGeom>
              <a:rect b="b" l="l" r="r" t="t"/>
              <a:pathLst>
                <a:path extrusionOk="0" h="503" w="379">
                  <a:moveTo>
                    <a:pt x="369" y="1"/>
                  </a:moveTo>
                  <a:cubicBezTo>
                    <a:pt x="365" y="1"/>
                    <a:pt x="357" y="7"/>
                    <a:pt x="354" y="7"/>
                  </a:cubicBezTo>
                  <a:cubicBezTo>
                    <a:pt x="354" y="7"/>
                    <a:pt x="353" y="7"/>
                    <a:pt x="353" y="7"/>
                  </a:cubicBezTo>
                  <a:cubicBezTo>
                    <a:pt x="353" y="7"/>
                    <a:pt x="353" y="7"/>
                    <a:pt x="353" y="7"/>
                  </a:cubicBezTo>
                  <a:cubicBezTo>
                    <a:pt x="345" y="7"/>
                    <a:pt x="301" y="63"/>
                    <a:pt x="272" y="95"/>
                  </a:cubicBezTo>
                  <a:cubicBezTo>
                    <a:pt x="199" y="223"/>
                    <a:pt x="124" y="352"/>
                    <a:pt x="0" y="502"/>
                  </a:cubicBezTo>
                  <a:cubicBezTo>
                    <a:pt x="124" y="373"/>
                    <a:pt x="184" y="302"/>
                    <a:pt x="236" y="221"/>
                  </a:cubicBezTo>
                  <a:cubicBezTo>
                    <a:pt x="366" y="30"/>
                    <a:pt x="378" y="1"/>
                    <a:pt x="3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47"/>
            <p:cNvSpPr/>
            <p:nvPr/>
          </p:nvSpPr>
          <p:spPr>
            <a:xfrm>
              <a:off x="2391150" y="4348600"/>
              <a:ext cx="14925" cy="2950"/>
            </a:xfrm>
            <a:custGeom>
              <a:rect b="b" l="l" r="r" t="t"/>
              <a:pathLst>
                <a:path extrusionOk="0" h="118" w="597">
                  <a:moveTo>
                    <a:pt x="17" y="0"/>
                  </a:moveTo>
                  <a:cubicBezTo>
                    <a:pt x="1" y="0"/>
                    <a:pt x="222" y="56"/>
                    <a:pt x="327" y="85"/>
                  </a:cubicBezTo>
                  <a:cubicBezTo>
                    <a:pt x="374" y="92"/>
                    <a:pt x="432" y="101"/>
                    <a:pt x="483" y="108"/>
                  </a:cubicBezTo>
                  <a:cubicBezTo>
                    <a:pt x="516" y="113"/>
                    <a:pt x="546" y="117"/>
                    <a:pt x="561" y="117"/>
                  </a:cubicBezTo>
                  <a:cubicBezTo>
                    <a:pt x="563" y="117"/>
                    <a:pt x="565" y="117"/>
                    <a:pt x="567" y="117"/>
                  </a:cubicBezTo>
                  <a:cubicBezTo>
                    <a:pt x="596" y="117"/>
                    <a:pt x="551" y="98"/>
                    <a:pt x="532" y="80"/>
                  </a:cubicBezTo>
                  <a:cubicBezTo>
                    <a:pt x="296" y="43"/>
                    <a:pt x="118" y="17"/>
                    <a:pt x="20" y="1"/>
                  </a:cubicBezTo>
                  <a:cubicBezTo>
                    <a:pt x="18" y="1"/>
                    <a:pt x="17" y="0"/>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47"/>
            <p:cNvSpPr/>
            <p:nvPr/>
          </p:nvSpPr>
          <p:spPr>
            <a:xfrm>
              <a:off x="3033250" y="4586525"/>
              <a:ext cx="13025" cy="1100"/>
            </a:xfrm>
            <a:custGeom>
              <a:rect b="b" l="l" r="r" t="t"/>
              <a:pathLst>
                <a:path extrusionOk="0" h="44" w="521">
                  <a:moveTo>
                    <a:pt x="120" y="0"/>
                  </a:moveTo>
                  <a:cubicBezTo>
                    <a:pt x="62" y="0"/>
                    <a:pt x="0" y="3"/>
                    <a:pt x="12" y="6"/>
                  </a:cubicBezTo>
                  <a:cubicBezTo>
                    <a:pt x="84" y="16"/>
                    <a:pt x="190" y="31"/>
                    <a:pt x="282" y="44"/>
                  </a:cubicBezTo>
                  <a:cubicBezTo>
                    <a:pt x="338" y="42"/>
                    <a:pt x="393" y="42"/>
                    <a:pt x="428" y="41"/>
                  </a:cubicBezTo>
                  <a:cubicBezTo>
                    <a:pt x="406" y="25"/>
                    <a:pt x="521" y="13"/>
                    <a:pt x="169" y="1"/>
                  </a:cubicBezTo>
                  <a:cubicBezTo>
                    <a:pt x="154" y="0"/>
                    <a:pt x="137" y="0"/>
                    <a:pt x="1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47"/>
            <p:cNvSpPr/>
            <p:nvPr/>
          </p:nvSpPr>
          <p:spPr>
            <a:xfrm>
              <a:off x="2569450" y="4510800"/>
              <a:ext cx="9975" cy="2475"/>
            </a:xfrm>
            <a:custGeom>
              <a:rect b="b" l="l" r="r" t="t"/>
              <a:pathLst>
                <a:path extrusionOk="0" h="99" w="399">
                  <a:moveTo>
                    <a:pt x="15" y="1"/>
                  </a:moveTo>
                  <a:cubicBezTo>
                    <a:pt x="6" y="1"/>
                    <a:pt x="1" y="1"/>
                    <a:pt x="3" y="4"/>
                  </a:cubicBezTo>
                  <a:cubicBezTo>
                    <a:pt x="13" y="14"/>
                    <a:pt x="70" y="35"/>
                    <a:pt x="136" y="64"/>
                  </a:cubicBezTo>
                  <a:cubicBezTo>
                    <a:pt x="274" y="81"/>
                    <a:pt x="386" y="99"/>
                    <a:pt x="397" y="99"/>
                  </a:cubicBezTo>
                  <a:cubicBezTo>
                    <a:pt x="398" y="99"/>
                    <a:pt x="398" y="98"/>
                    <a:pt x="397" y="98"/>
                  </a:cubicBezTo>
                  <a:cubicBezTo>
                    <a:pt x="309" y="71"/>
                    <a:pt x="198" y="36"/>
                    <a:pt x="95" y="5"/>
                  </a:cubicBezTo>
                  <a:cubicBezTo>
                    <a:pt x="72" y="4"/>
                    <a:pt x="35" y="1"/>
                    <a:pt x="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47"/>
            <p:cNvSpPr/>
            <p:nvPr/>
          </p:nvSpPr>
          <p:spPr>
            <a:xfrm>
              <a:off x="2296725" y="4458025"/>
              <a:ext cx="15000" cy="1025"/>
            </a:xfrm>
            <a:custGeom>
              <a:rect b="b" l="l" r="r" t="t"/>
              <a:pathLst>
                <a:path extrusionOk="0" h="41" w="600">
                  <a:moveTo>
                    <a:pt x="314" y="1"/>
                  </a:moveTo>
                  <a:cubicBezTo>
                    <a:pt x="291" y="1"/>
                    <a:pt x="176" y="5"/>
                    <a:pt x="110" y="8"/>
                  </a:cubicBezTo>
                  <a:cubicBezTo>
                    <a:pt x="69" y="9"/>
                    <a:pt x="1" y="17"/>
                    <a:pt x="8" y="17"/>
                  </a:cubicBezTo>
                  <a:cubicBezTo>
                    <a:pt x="102" y="24"/>
                    <a:pt x="197" y="32"/>
                    <a:pt x="308" y="40"/>
                  </a:cubicBezTo>
                  <a:cubicBezTo>
                    <a:pt x="336" y="39"/>
                    <a:pt x="442" y="37"/>
                    <a:pt x="503" y="37"/>
                  </a:cubicBezTo>
                  <a:cubicBezTo>
                    <a:pt x="550" y="34"/>
                    <a:pt x="583" y="32"/>
                    <a:pt x="600" y="32"/>
                  </a:cubicBezTo>
                  <a:cubicBezTo>
                    <a:pt x="503" y="18"/>
                    <a:pt x="419" y="5"/>
                    <a:pt x="31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47"/>
            <p:cNvSpPr/>
            <p:nvPr/>
          </p:nvSpPr>
          <p:spPr>
            <a:xfrm>
              <a:off x="3076975" y="4327125"/>
              <a:ext cx="1225" cy="10500"/>
            </a:xfrm>
            <a:custGeom>
              <a:rect b="b" l="l" r="r" t="t"/>
              <a:pathLst>
                <a:path extrusionOk="0" h="420" w="49">
                  <a:moveTo>
                    <a:pt x="21" y="0"/>
                  </a:moveTo>
                  <a:cubicBezTo>
                    <a:pt x="16" y="0"/>
                    <a:pt x="14" y="80"/>
                    <a:pt x="0" y="127"/>
                  </a:cubicBezTo>
                  <a:cubicBezTo>
                    <a:pt x="20" y="293"/>
                    <a:pt x="13" y="419"/>
                    <a:pt x="16" y="419"/>
                  </a:cubicBezTo>
                  <a:cubicBezTo>
                    <a:pt x="16" y="419"/>
                    <a:pt x="16" y="419"/>
                    <a:pt x="16" y="418"/>
                  </a:cubicBezTo>
                  <a:cubicBezTo>
                    <a:pt x="30" y="404"/>
                    <a:pt x="47" y="279"/>
                    <a:pt x="49" y="198"/>
                  </a:cubicBezTo>
                  <a:cubicBezTo>
                    <a:pt x="41" y="130"/>
                    <a:pt x="38" y="24"/>
                    <a:pt x="22" y="2"/>
                  </a:cubicBezTo>
                  <a:cubicBezTo>
                    <a:pt x="22" y="1"/>
                    <a:pt x="21" y="0"/>
                    <a:pt x="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47"/>
            <p:cNvSpPr/>
            <p:nvPr/>
          </p:nvSpPr>
          <p:spPr>
            <a:xfrm>
              <a:off x="2884650" y="4211575"/>
              <a:ext cx="11100" cy="1125"/>
            </a:xfrm>
            <a:custGeom>
              <a:rect b="b" l="l" r="r" t="t"/>
              <a:pathLst>
                <a:path extrusionOk="0" h="45" w="444">
                  <a:moveTo>
                    <a:pt x="378" y="0"/>
                  </a:moveTo>
                  <a:cubicBezTo>
                    <a:pt x="327" y="0"/>
                    <a:pt x="239" y="6"/>
                    <a:pt x="107" y="19"/>
                  </a:cubicBezTo>
                  <a:cubicBezTo>
                    <a:pt x="68" y="22"/>
                    <a:pt x="13" y="31"/>
                    <a:pt x="10" y="34"/>
                  </a:cubicBezTo>
                  <a:cubicBezTo>
                    <a:pt x="1" y="41"/>
                    <a:pt x="76" y="45"/>
                    <a:pt x="160" y="45"/>
                  </a:cubicBezTo>
                  <a:cubicBezTo>
                    <a:pt x="230" y="45"/>
                    <a:pt x="308" y="42"/>
                    <a:pt x="347" y="37"/>
                  </a:cubicBezTo>
                  <a:cubicBezTo>
                    <a:pt x="399" y="31"/>
                    <a:pt x="415" y="24"/>
                    <a:pt x="418" y="21"/>
                  </a:cubicBezTo>
                  <a:lnTo>
                    <a:pt x="418" y="21"/>
                  </a:lnTo>
                  <a:lnTo>
                    <a:pt x="418" y="22"/>
                  </a:lnTo>
                  <a:cubicBezTo>
                    <a:pt x="443" y="7"/>
                    <a:pt x="433" y="0"/>
                    <a:pt x="37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47"/>
            <p:cNvSpPr/>
            <p:nvPr/>
          </p:nvSpPr>
          <p:spPr>
            <a:xfrm>
              <a:off x="2934775" y="4158275"/>
              <a:ext cx="13150" cy="2250"/>
            </a:xfrm>
            <a:custGeom>
              <a:rect b="b" l="l" r="r" t="t"/>
              <a:pathLst>
                <a:path extrusionOk="0" h="90" w="526">
                  <a:moveTo>
                    <a:pt x="526" y="0"/>
                  </a:moveTo>
                  <a:lnTo>
                    <a:pt x="526" y="0"/>
                  </a:lnTo>
                  <a:cubicBezTo>
                    <a:pt x="349" y="22"/>
                    <a:pt x="214" y="38"/>
                    <a:pt x="80" y="56"/>
                  </a:cubicBezTo>
                  <a:cubicBezTo>
                    <a:pt x="59" y="68"/>
                    <a:pt x="0" y="88"/>
                    <a:pt x="31" y="90"/>
                  </a:cubicBezTo>
                  <a:cubicBezTo>
                    <a:pt x="32" y="90"/>
                    <a:pt x="33" y="90"/>
                    <a:pt x="34" y="90"/>
                  </a:cubicBezTo>
                  <a:cubicBezTo>
                    <a:pt x="65" y="90"/>
                    <a:pt x="185" y="73"/>
                    <a:pt x="281" y="59"/>
                  </a:cubicBezTo>
                  <a:cubicBezTo>
                    <a:pt x="318" y="53"/>
                    <a:pt x="399" y="31"/>
                    <a:pt x="52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47"/>
            <p:cNvSpPr/>
            <p:nvPr/>
          </p:nvSpPr>
          <p:spPr>
            <a:xfrm>
              <a:off x="2184450" y="4286100"/>
              <a:ext cx="9625" cy="1700"/>
            </a:xfrm>
            <a:custGeom>
              <a:rect b="b" l="l" r="r" t="t"/>
              <a:pathLst>
                <a:path extrusionOk="0" h="68" w="385">
                  <a:moveTo>
                    <a:pt x="35" y="1"/>
                  </a:moveTo>
                  <a:cubicBezTo>
                    <a:pt x="29" y="1"/>
                    <a:pt x="24" y="1"/>
                    <a:pt x="21" y="1"/>
                  </a:cubicBezTo>
                  <a:cubicBezTo>
                    <a:pt x="0" y="3"/>
                    <a:pt x="15" y="10"/>
                    <a:pt x="15" y="22"/>
                  </a:cubicBezTo>
                  <a:lnTo>
                    <a:pt x="13" y="22"/>
                  </a:lnTo>
                  <a:cubicBezTo>
                    <a:pt x="18" y="23"/>
                    <a:pt x="18" y="32"/>
                    <a:pt x="52" y="45"/>
                  </a:cubicBezTo>
                  <a:cubicBezTo>
                    <a:pt x="66" y="47"/>
                    <a:pt x="166" y="58"/>
                    <a:pt x="227" y="67"/>
                  </a:cubicBezTo>
                  <a:cubicBezTo>
                    <a:pt x="277" y="61"/>
                    <a:pt x="344" y="58"/>
                    <a:pt x="371" y="51"/>
                  </a:cubicBezTo>
                  <a:cubicBezTo>
                    <a:pt x="384" y="48"/>
                    <a:pt x="325" y="36"/>
                    <a:pt x="280" y="28"/>
                  </a:cubicBezTo>
                  <a:cubicBezTo>
                    <a:pt x="241" y="22"/>
                    <a:pt x="183" y="11"/>
                    <a:pt x="134" y="3"/>
                  </a:cubicBezTo>
                  <a:cubicBezTo>
                    <a:pt x="102" y="3"/>
                    <a:pt x="59" y="1"/>
                    <a:pt x="3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47"/>
            <p:cNvSpPr/>
            <p:nvPr/>
          </p:nvSpPr>
          <p:spPr>
            <a:xfrm>
              <a:off x="2154400" y="4501875"/>
              <a:ext cx="11350" cy="9950"/>
            </a:xfrm>
            <a:custGeom>
              <a:rect b="b" l="l" r="r" t="t"/>
              <a:pathLst>
                <a:path extrusionOk="0" h="398" w="454">
                  <a:moveTo>
                    <a:pt x="445" y="0"/>
                  </a:moveTo>
                  <a:cubicBezTo>
                    <a:pt x="445" y="0"/>
                    <a:pt x="445" y="0"/>
                    <a:pt x="444" y="0"/>
                  </a:cubicBezTo>
                  <a:cubicBezTo>
                    <a:pt x="399" y="0"/>
                    <a:pt x="146" y="239"/>
                    <a:pt x="0" y="378"/>
                  </a:cubicBezTo>
                  <a:lnTo>
                    <a:pt x="19" y="398"/>
                  </a:lnTo>
                  <a:cubicBezTo>
                    <a:pt x="220" y="204"/>
                    <a:pt x="454" y="0"/>
                    <a:pt x="44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47"/>
            <p:cNvSpPr/>
            <p:nvPr/>
          </p:nvSpPr>
          <p:spPr>
            <a:xfrm>
              <a:off x="2933550" y="4214950"/>
              <a:ext cx="15700" cy="1075"/>
            </a:xfrm>
            <a:custGeom>
              <a:rect b="b" l="l" r="r" t="t"/>
              <a:pathLst>
                <a:path extrusionOk="0" h="43" w="628">
                  <a:moveTo>
                    <a:pt x="254" y="1"/>
                  </a:moveTo>
                  <a:cubicBezTo>
                    <a:pt x="189" y="1"/>
                    <a:pt x="108" y="2"/>
                    <a:pt x="2" y="8"/>
                  </a:cubicBezTo>
                  <a:lnTo>
                    <a:pt x="1" y="8"/>
                  </a:lnTo>
                  <a:cubicBezTo>
                    <a:pt x="266" y="19"/>
                    <a:pt x="382" y="36"/>
                    <a:pt x="497" y="43"/>
                  </a:cubicBezTo>
                  <a:cubicBezTo>
                    <a:pt x="542" y="34"/>
                    <a:pt x="628" y="27"/>
                    <a:pt x="619" y="18"/>
                  </a:cubicBezTo>
                  <a:cubicBezTo>
                    <a:pt x="611" y="13"/>
                    <a:pt x="460" y="5"/>
                    <a:pt x="358" y="2"/>
                  </a:cubicBezTo>
                  <a:cubicBezTo>
                    <a:pt x="328" y="1"/>
                    <a:pt x="294" y="1"/>
                    <a:pt x="25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47"/>
            <p:cNvSpPr/>
            <p:nvPr/>
          </p:nvSpPr>
          <p:spPr>
            <a:xfrm>
              <a:off x="2723975" y="4029900"/>
              <a:ext cx="7850" cy="4825"/>
            </a:xfrm>
            <a:custGeom>
              <a:rect b="b" l="l" r="r" t="t"/>
              <a:pathLst>
                <a:path extrusionOk="0" h="193" w="314">
                  <a:moveTo>
                    <a:pt x="309" y="1"/>
                  </a:moveTo>
                  <a:cubicBezTo>
                    <a:pt x="308" y="1"/>
                    <a:pt x="307" y="1"/>
                    <a:pt x="305" y="2"/>
                  </a:cubicBezTo>
                  <a:cubicBezTo>
                    <a:pt x="235" y="39"/>
                    <a:pt x="158" y="77"/>
                    <a:pt x="83" y="115"/>
                  </a:cubicBezTo>
                  <a:lnTo>
                    <a:pt x="1" y="183"/>
                  </a:lnTo>
                  <a:cubicBezTo>
                    <a:pt x="16" y="185"/>
                    <a:pt x="27" y="192"/>
                    <a:pt x="47" y="192"/>
                  </a:cubicBezTo>
                  <a:cubicBezTo>
                    <a:pt x="54" y="192"/>
                    <a:pt x="62" y="191"/>
                    <a:pt x="71" y="189"/>
                  </a:cubicBezTo>
                  <a:cubicBezTo>
                    <a:pt x="80" y="183"/>
                    <a:pt x="214" y="84"/>
                    <a:pt x="289" y="28"/>
                  </a:cubicBezTo>
                  <a:cubicBezTo>
                    <a:pt x="294" y="21"/>
                    <a:pt x="314" y="1"/>
                    <a:pt x="30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47"/>
            <p:cNvSpPr/>
            <p:nvPr/>
          </p:nvSpPr>
          <p:spPr>
            <a:xfrm>
              <a:off x="2963025" y="4145325"/>
              <a:ext cx="22575" cy="5050"/>
            </a:xfrm>
            <a:custGeom>
              <a:rect b="b" l="l" r="r" t="t"/>
              <a:pathLst>
                <a:path extrusionOk="0" h="202" w="903">
                  <a:moveTo>
                    <a:pt x="902" y="0"/>
                  </a:moveTo>
                  <a:lnTo>
                    <a:pt x="902" y="0"/>
                  </a:lnTo>
                  <a:cubicBezTo>
                    <a:pt x="879" y="3"/>
                    <a:pt x="848" y="8"/>
                    <a:pt x="833" y="11"/>
                  </a:cubicBezTo>
                  <a:cubicBezTo>
                    <a:pt x="670" y="49"/>
                    <a:pt x="508" y="87"/>
                    <a:pt x="343" y="125"/>
                  </a:cubicBezTo>
                  <a:cubicBezTo>
                    <a:pt x="259" y="144"/>
                    <a:pt x="171" y="164"/>
                    <a:pt x="0" y="202"/>
                  </a:cubicBezTo>
                  <a:cubicBezTo>
                    <a:pt x="172" y="171"/>
                    <a:pt x="259" y="155"/>
                    <a:pt x="346" y="140"/>
                  </a:cubicBezTo>
                  <a:cubicBezTo>
                    <a:pt x="630" y="87"/>
                    <a:pt x="743" y="46"/>
                    <a:pt x="90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47"/>
            <p:cNvSpPr/>
            <p:nvPr/>
          </p:nvSpPr>
          <p:spPr>
            <a:xfrm>
              <a:off x="2959375" y="4406175"/>
              <a:ext cx="10350" cy="1225"/>
            </a:xfrm>
            <a:custGeom>
              <a:rect b="b" l="l" r="r" t="t"/>
              <a:pathLst>
                <a:path extrusionOk="0" h="49" w="414">
                  <a:moveTo>
                    <a:pt x="264" y="0"/>
                  </a:moveTo>
                  <a:cubicBezTo>
                    <a:pt x="118" y="28"/>
                    <a:pt x="1" y="49"/>
                    <a:pt x="14" y="49"/>
                  </a:cubicBezTo>
                  <a:cubicBezTo>
                    <a:pt x="105" y="47"/>
                    <a:pt x="217" y="44"/>
                    <a:pt x="321" y="43"/>
                  </a:cubicBezTo>
                  <a:cubicBezTo>
                    <a:pt x="352" y="34"/>
                    <a:pt x="414" y="16"/>
                    <a:pt x="405" y="13"/>
                  </a:cubicBezTo>
                  <a:cubicBezTo>
                    <a:pt x="393" y="6"/>
                    <a:pt x="335" y="8"/>
                    <a:pt x="26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47"/>
            <p:cNvSpPr/>
            <p:nvPr/>
          </p:nvSpPr>
          <p:spPr>
            <a:xfrm>
              <a:off x="2425625" y="4370525"/>
              <a:ext cx="8400" cy="1900"/>
            </a:xfrm>
            <a:custGeom>
              <a:rect b="b" l="l" r="r" t="t"/>
              <a:pathLst>
                <a:path extrusionOk="0" h="76" w="336">
                  <a:moveTo>
                    <a:pt x="29" y="0"/>
                  </a:moveTo>
                  <a:cubicBezTo>
                    <a:pt x="26" y="0"/>
                    <a:pt x="23" y="0"/>
                    <a:pt x="21" y="1"/>
                  </a:cubicBezTo>
                  <a:cubicBezTo>
                    <a:pt x="0" y="2"/>
                    <a:pt x="49" y="20"/>
                    <a:pt x="90" y="34"/>
                  </a:cubicBezTo>
                  <a:cubicBezTo>
                    <a:pt x="116" y="42"/>
                    <a:pt x="178" y="59"/>
                    <a:pt x="225" y="73"/>
                  </a:cubicBezTo>
                  <a:cubicBezTo>
                    <a:pt x="248" y="73"/>
                    <a:pt x="281" y="76"/>
                    <a:pt x="301" y="76"/>
                  </a:cubicBezTo>
                  <a:cubicBezTo>
                    <a:pt x="309" y="76"/>
                    <a:pt x="315" y="75"/>
                    <a:pt x="318" y="74"/>
                  </a:cubicBezTo>
                  <a:cubicBezTo>
                    <a:pt x="335" y="67"/>
                    <a:pt x="325" y="54"/>
                    <a:pt x="328" y="43"/>
                  </a:cubicBezTo>
                  <a:cubicBezTo>
                    <a:pt x="293" y="33"/>
                    <a:pt x="256" y="24"/>
                    <a:pt x="218" y="14"/>
                  </a:cubicBezTo>
                  <a:cubicBezTo>
                    <a:pt x="156" y="10"/>
                    <a:pt x="72" y="0"/>
                    <a:pt x="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47"/>
            <p:cNvSpPr/>
            <p:nvPr/>
          </p:nvSpPr>
          <p:spPr>
            <a:xfrm>
              <a:off x="3108750" y="4575700"/>
              <a:ext cx="13600" cy="850"/>
            </a:xfrm>
            <a:custGeom>
              <a:rect b="b" l="l" r="r" t="t"/>
              <a:pathLst>
                <a:path extrusionOk="0" h="34" w="544">
                  <a:moveTo>
                    <a:pt x="414" y="1"/>
                  </a:moveTo>
                  <a:cubicBezTo>
                    <a:pt x="400" y="1"/>
                    <a:pt x="387" y="1"/>
                    <a:pt x="377" y="2"/>
                  </a:cubicBezTo>
                  <a:cubicBezTo>
                    <a:pt x="277" y="7"/>
                    <a:pt x="178" y="15"/>
                    <a:pt x="0" y="27"/>
                  </a:cubicBezTo>
                  <a:cubicBezTo>
                    <a:pt x="116" y="30"/>
                    <a:pt x="196" y="33"/>
                    <a:pt x="242" y="33"/>
                  </a:cubicBezTo>
                  <a:cubicBezTo>
                    <a:pt x="255" y="33"/>
                    <a:pt x="266" y="33"/>
                    <a:pt x="274" y="32"/>
                  </a:cubicBezTo>
                  <a:cubicBezTo>
                    <a:pt x="375" y="25"/>
                    <a:pt x="468" y="15"/>
                    <a:pt x="531" y="6"/>
                  </a:cubicBezTo>
                  <a:cubicBezTo>
                    <a:pt x="543" y="5"/>
                    <a:pt x="471" y="1"/>
                    <a:pt x="41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47"/>
            <p:cNvSpPr/>
            <p:nvPr/>
          </p:nvSpPr>
          <p:spPr>
            <a:xfrm>
              <a:off x="3068875" y="4575775"/>
              <a:ext cx="4625" cy="1300"/>
            </a:xfrm>
            <a:custGeom>
              <a:rect b="b" l="l" r="r" t="t"/>
              <a:pathLst>
                <a:path extrusionOk="0" h="52" w="185">
                  <a:moveTo>
                    <a:pt x="0" y="0"/>
                  </a:moveTo>
                  <a:lnTo>
                    <a:pt x="53" y="52"/>
                  </a:lnTo>
                  <a:cubicBezTo>
                    <a:pt x="96" y="52"/>
                    <a:pt x="140" y="52"/>
                    <a:pt x="184" y="50"/>
                  </a:cubicBezTo>
                  <a:lnTo>
                    <a:pt x="18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47"/>
            <p:cNvSpPr/>
            <p:nvPr/>
          </p:nvSpPr>
          <p:spPr>
            <a:xfrm>
              <a:off x="3016050" y="4570425"/>
              <a:ext cx="10325" cy="950"/>
            </a:xfrm>
            <a:custGeom>
              <a:rect b="b" l="l" r="r" t="t"/>
              <a:pathLst>
                <a:path extrusionOk="0" h="38" w="413">
                  <a:moveTo>
                    <a:pt x="224" y="1"/>
                  </a:moveTo>
                  <a:cubicBezTo>
                    <a:pt x="136" y="1"/>
                    <a:pt x="51" y="4"/>
                    <a:pt x="12" y="8"/>
                  </a:cubicBezTo>
                  <a:cubicBezTo>
                    <a:pt x="1" y="10"/>
                    <a:pt x="121" y="21"/>
                    <a:pt x="258" y="37"/>
                  </a:cubicBezTo>
                  <a:cubicBezTo>
                    <a:pt x="336" y="30"/>
                    <a:pt x="413" y="27"/>
                    <a:pt x="413" y="20"/>
                  </a:cubicBezTo>
                  <a:cubicBezTo>
                    <a:pt x="413" y="20"/>
                    <a:pt x="245" y="1"/>
                    <a:pt x="22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47"/>
            <p:cNvSpPr/>
            <p:nvPr/>
          </p:nvSpPr>
          <p:spPr>
            <a:xfrm>
              <a:off x="2785650" y="3986050"/>
              <a:ext cx="8725" cy="5525"/>
            </a:xfrm>
            <a:custGeom>
              <a:rect b="b" l="l" r="r" t="t"/>
              <a:pathLst>
                <a:path extrusionOk="0" h="221" w="349">
                  <a:moveTo>
                    <a:pt x="343" y="0"/>
                  </a:moveTo>
                  <a:lnTo>
                    <a:pt x="343" y="0"/>
                  </a:lnTo>
                  <a:cubicBezTo>
                    <a:pt x="343" y="0"/>
                    <a:pt x="343" y="1"/>
                    <a:pt x="342" y="1"/>
                  </a:cubicBezTo>
                  <a:cubicBezTo>
                    <a:pt x="310" y="15"/>
                    <a:pt x="235" y="58"/>
                    <a:pt x="157" y="105"/>
                  </a:cubicBezTo>
                  <a:cubicBezTo>
                    <a:pt x="141" y="116"/>
                    <a:pt x="1" y="217"/>
                    <a:pt x="4" y="220"/>
                  </a:cubicBezTo>
                  <a:cubicBezTo>
                    <a:pt x="4" y="220"/>
                    <a:pt x="5" y="220"/>
                    <a:pt x="5" y="220"/>
                  </a:cubicBezTo>
                  <a:cubicBezTo>
                    <a:pt x="16" y="220"/>
                    <a:pt x="80" y="186"/>
                    <a:pt x="147" y="154"/>
                  </a:cubicBezTo>
                  <a:cubicBezTo>
                    <a:pt x="253" y="72"/>
                    <a:pt x="348" y="0"/>
                    <a:pt x="34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47"/>
            <p:cNvSpPr/>
            <p:nvPr/>
          </p:nvSpPr>
          <p:spPr>
            <a:xfrm>
              <a:off x="2883100" y="4567325"/>
              <a:ext cx="10000" cy="1675"/>
            </a:xfrm>
            <a:custGeom>
              <a:rect b="b" l="l" r="r" t="t"/>
              <a:pathLst>
                <a:path extrusionOk="0" h="67" w="400">
                  <a:moveTo>
                    <a:pt x="6" y="0"/>
                  </a:moveTo>
                  <a:cubicBezTo>
                    <a:pt x="3" y="0"/>
                    <a:pt x="2" y="1"/>
                    <a:pt x="2" y="1"/>
                  </a:cubicBezTo>
                  <a:cubicBezTo>
                    <a:pt x="0" y="7"/>
                    <a:pt x="75" y="25"/>
                    <a:pt x="150" y="48"/>
                  </a:cubicBezTo>
                  <a:cubicBezTo>
                    <a:pt x="267" y="58"/>
                    <a:pt x="371" y="67"/>
                    <a:pt x="394" y="67"/>
                  </a:cubicBezTo>
                  <a:cubicBezTo>
                    <a:pt x="398" y="67"/>
                    <a:pt x="400" y="67"/>
                    <a:pt x="397" y="66"/>
                  </a:cubicBezTo>
                  <a:cubicBezTo>
                    <a:pt x="361" y="54"/>
                    <a:pt x="280" y="36"/>
                    <a:pt x="191" y="20"/>
                  </a:cubicBezTo>
                  <a:cubicBezTo>
                    <a:pt x="173" y="18"/>
                    <a:pt x="32" y="0"/>
                    <a:pt x="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47"/>
            <p:cNvSpPr/>
            <p:nvPr/>
          </p:nvSpPr>
          <p:spPr>
            <a:xfrm>
              <a:off x="2639225" y="4280975"/>
              <a:ext cx="11150" cy="7500"/>
            </a:xfrm>
            <a:custGeom>
              <a:rect b="b" l="l" r="r" t="t"/>
              <a:pathLst>
                <a:path extrusionOk="0" h="300" w="446">
                  <a:moveTo>
                    <a:pt x="445" y="0"/>
                  </a:moveTo>
                  <a:cubicBezTo>
                    <a:pt x="319" y="78"/>
                    <a:pt x="248" y="122"/>
                    <a:pt x="166" y="172"/>
                  </a:cubicBezTo>
                  <a:cubicBezTo>
                    <a:pt x="119" y="203"/>
                    <a:pt x="16" y="278"/>
                    <a:pt x="10" y="286"/>
                  </a:cubicBezTo>
                  <a:cubicBezTo>
                    <a:pt x="3" y="294"/>
                    <a:pt x="1" y="300"/>
                    <a:pt x="6" y="300"/>
                  </a:cubicBezTo>
                  <a:cubicBezTo>
                    <a:pt x="18" y="300"/>
                    <a:pt x="73" y="270"/>
                    <a:pt x="213" y="172"/>
                  </a:cubicBezTo>
                  <a:cubicBezTo>
                    <a:pt x="272" y="128"/>
                    <a:pt x="325" y="90"/>
                    <a:pt x="44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47"/>
            <p:cNvSpPr/>
            <p:nvPr/>
          </p:nvSpPr>
          <p:spPr>
            <a:xfrm>
              <a:off x="1990650" y="4334925"/>
              <a:ext cx="10325" cy="14575"/>
            </a:xfrm>
            <a:custGeom>
              <a:rect b="b" l="l" r="r" t="t"/>
              <a:pathLst>
                <a:path extrusionOk="0" h="583" w="413">
                  <a:moveTo>
                    <a:pt x="412" y="0"/>
                  </a:moveTo>
                  <a:lnTo>
                    <a:pt x="412" y="0"/>
                  </a:lnTo>
                  <a:cubicBezTo>
                    <a:pt x="255" y="180"/>
                    <a:pt x="118" y="377"/>
                    <a:pt x="0" y="583"/>
                  </a:cubicBezTo>
                  <a:cubicBezTo>
                    <a:pt x="115" y="418"/>
                    <a:pt x="167" y="359"/>
                    <a:pt x="214" y="296"/>
                  </a:cubicBezTo>
                  <a:cubicBezTo>
                    <a:pt x="264" y="234"/>
                    <a:pt x="292" y="159"/>
                    <a:pt x="4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47"/>
            <p:cNvSpPr/>
            <p:nvPr/>
          </p:nvSpPr>
          <p:spPr>
            <a:xfrm>
              <a:off x="2630200" y="4288075"/>
              <a:ext cx="9000" cy="6300"/>
            </a:xfrm>
            <a:custGeom>
              <a:rect b="b" l="l" r="r" t="t"/>
              <a:pathLst>
                <a:path extrusionOk="0" h="252" w="360">
                  <a:moveTo>
                    <a:pt x="359" y="0"/>
                  </a:moveTo>
                  <a:lnTo>
                    <a:pt x="359" y="0"/>
                  </a:lnTo>
                  <a:cubicBezTo>
                    <a:pt x="296" y="35"/>
                    <a:pt x="243" y="65"/>
                    <a:pt x="166" y="106"/>
                  </a:cubicBezTo>
                  <a:cubicBezTo>
                    <a:pt x="12" y="197"/>
                    <a:pt x="2" y="216"/>
                    <a:pt x="0" y="228"/>
                  </a:cubicBezTo>
                  <a:cubicBezTo>
                    <a:pt x="0" y="238"/>
                    <a:pt x="9" y="244"/>
                    <a:pt x="13" y="252"/>
                  </a:cubicBezTo>
                  <a:lnTo>
                    <a:pt x="35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47"/>
            <p:cNvSpPr/>
            <p:nvPr/>
          </p:nvSpPr>
          <p:spPr>
            <a:xfrm>
              <a:off x="2595075" y="4309625"/>
              <a:ext cx="12450" cy="8600"/>
            </a:xfrm>
            <a:custGeom>
              <a:rect b="b" l="l" r="r" t="t"/>
              <a:pathLst>
                <a:path extrusionOk="0" h="344" w="498">
                  <a:moveTo>
                    <a:pt x="497" y="0"/>
                  </a:moveTo>
                  <a:cubicBezTo>
                    <a:pt x="446" y="33"/>
                    <a:pt x="396" y="65"/>
                    <a:pt x="347" y="96"/>
                  </a:cubicBezTo>
                  <a:cubicBezTo>
                    <a:pt x="240" y="171"/>
                    <a:pt x="132" y="246"/>
                    <a:pt x="34" y="314"/>
                  </a:cubicBezTo>
                  <a:cubicBezTo>
                    <a:pt x="10" y="330"/>
                    <a:pt x="0" y="343"/>
                    <a:pt x="9" y="343"/>
                  </a:cubicBezTo>
                  <a:cubicBezTo>
                    <a:pt x="10" y="343"/>
                    <a:pt x="11" y="343"/>
                    <a:pt x="12" y="343"/>
                  </a:cubicBezTo>
                  <a:cubicBezTo>
                    <a:pt x="22" y="340"/>
                    <a:pt x="68" y="314"/>
                    <a:pt x="87" y="303"/>
                  </a:cubicBezTo>
                  <a:cubicBezTo>
                    <a:pt x="180" y="236"/>
                    <a:pt x="272" y="168"/>
                    <a:pt x="360" y="103"/>
                  </a:cubicBezTo>
                  <a:cubicBezTo>
                    <a:pt x="409" y="66"/>
                    <a:pt x="452" y="34"/>
                    <a:pt x="49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47"/>
            <p:cNvSpPr/>
            <p:nvPr/>
          </p:nvSpPr>
          <p:spPr>
            <a:xfrm>
              <a:off x="2979450" y="4213300"/>
              <a:ext cx="13825" cy="2325"/>
            </a:xfrm>
            <a:custGeom>
              <a:rect b="b" l="l" r="r" t="t"/>
              <a:pathLst>
                <a:path extrusionOk="0" h="93" w="553">
                  <a:moveTo>
                    <a:pt x="1" y="0"/>
                  </a:moveTo>
                  <a:lnTo>
                    <a:pt x="1" y="0"/>
                  </a:lnTo>
                  <a:cubicBezTo>
                    <a:pt x="173" y="34"/>
                    <a:pt x="283" y="54"/>
                    <a:pt x="322" y="62"/>
                  </a:cubicBezTo>
                  <a:cubicBezTo>
                    <a:pt x="414" y="74"/>
                    <a:pt x="478" y="82"/>
                    <a:pt x="553" y="93"/>
                  </a:cubicBezTo>
                  <a:cubicBezTo>
                    <a:pt x="480" y="74"/>
                    <a:pt x="397" y="50"/>
                    <a:pt x="342" y="40"/>
                  </a:cubicBezTo>
                  <a:cubicBezTo>
                    <a:pt x="242" y="19"/>
                    <a:pt x="158" y="18"/>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47"/>
            <p:cNvSpPr/>
            <p:nvPr/>
          </p:nvSpPr>
          <p:spPr>
            <a:xfrm>
              <a:off x="2265800" y="4302150"/>
              <a:ext cx="8600" cy="1825"/>
            </a:xfrm>
            <a:custGeom>
              <a:rect b="b" l="l" r="r" t="t"/>
              <a:pathLst>
                <a:path extrusionOk="0" h="73" w="344">
                  <a:moveTo>
                    <a:pt x="22" y="0"/>
                  </a:moveTo>
                  <a:cubicBezTo>
                    <a:pt x="0" y="0"/>
                    <a:pt x="8" y="7"/>
                    <a:pt x="34" y="15"/>
                  </a:cubicBezTo>
                  <a:cubicBezTo>
                    <a:pt x="86" y="27"/>
                    <a:pt x="168" y="46"/>
                    <a:pt x="289" y="73"/>
                  </a:cubicBezTo>
                  <a:cubicBezTo>
                    <a:pt x="311" y="65"/>
                    <a:pt x="343" y="62"/>
                    <a:pt x="336" y="53"/>
                  </a:cubicBezTo>
                  <a:cubicBezTo>
                    <a:pt x="330" y="46"/>
                    <a:pt x="273" y="31"/>
                    <a:pt x="237" y="20"/>
                  </a:cubicBezTo>
                  <a:cubicBezTo>
                    <a:pt x="167" y="12"/>
                    <a:pt x="81" y="5"/>
                    <a:pt x="28" y="1"/>
                  </a:cubicBezTo>
                  <a:cubicBezTo>
                    <a:pt x="26" y="0"/>
                    <a:pt x="24" y="0"/>
                    <a:pt x="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47"/>
            <p:cNvSpPr/>
            <p:nvPr/>
          </p:nvSpPr>
          <p:spPr>
            <a:xfrm>
              <a:off x="3075925" y="4342825"/>
              <a:ext cx="2875" cy="9000"/>
            </a:xfrm>
            <a:custGeom>
              <a:rect b="b" l="l" r="r" t="t"/>
              <a:pathLst>
                <a:path extrusionOk="0" h="360" w="115">
                  <a:moveTo>
                    <a:pt x="114" y="1"/>
                  </a:moveTo>
                  <a:lnTo>
                    <a:pt x="17" y="258"/>
                  </a:lnTo>
                  <a:cubicBezTo>
                    <a:pt x="13" y="286"/>
                    <a:pt x="8" y="313"/>
                    <a:pt x="1" y="360"/>
                  </a:cubicBezTo>
                  <a:cubicBezTo>
                    <a:pt x="33" y="296"/>
                    <a:pt x="61" y="236"/>
                    <a:pt x="82" y="154"/>
                  </a:cubicBezTo>
                  <a:cubicBezTo>
                    <a:pt x="88" y="132"/>
                    <a:pt x="104" y="52"/>
                    <a:pt x="11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47"/>
            <p:cNvSpPr/>
            <p:nvPr/>
          </p:nvSpPr>
          <p:spPr>
            <a:xfrm>
              <a:off x="3004550" y="4216850"/>
              <a:ext cx="15050" cy="5100"/>
            </a:xfrm>
            <a:custGeom>
              <a:rect b="b" l="l" r="r" t="t"/>
              <a:pathLst>
                <a:path extrusionOk="0" h="204" w="602">
                  <a:moveTo>
                    <a:pt x="2" y="1"/>
                  </a:moveTo>
                  <a:cubicBezTo>
                    <a:pt x="1" y="1"/>
                    <a:pt x="1" y="1"/>
                    <a:pt x="3" y="2"/>
                  </a:cubicBezTo>
                  <a:cubicBezTo>
                    <a:pt x="78" y="29"/>
                    <a:pt x="171" y="63"/>
                    <a:pt x="256" y="92"/>
                  </a:cubicBezTo>
                  <a:cubicBezTo>
                    <a:pt x="418" y="145"/>
                    <a:pt x="509" y="174"/>
                    <a:pt x="602" y="204"/>
                  </a:cubicBezTo>
                  <a:cubicBezTo>
                    <a:pt x="436" y="139"/>
                    <a:pt x="271" y="67"/>
                    <a:pt x="100" y="18"/>
                  </a:cubicBezTo>
                  <a:cubicBezTo>
                    <a:pt x="72" y="13"/>
                    <a:pt x="11" y="1"/>
                    <a:pt x="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47"/>
            <p:cNvSpPr/>
            <p:nvPr/>
          </p:nvSpPr>
          <p:spPr>
            <a:xfrm>
              <a:off x="2041325" y="4296475"/>
              <a:ext cx="17175" cy="6300"/>
            </a:xfrm>
            <a:custGeom>
              <a:rect b="b" l="l" r="r" t="t"/>
              <a:pathLst>
                <a:path extrusionOk="0" h="252" w="687">
                  <a:moveTo>
                    <a:pt x="686" y="1"/>
                  </a:moveTo>
                  <a:lnTo>
                    <a:pt x="686" y="1"/>
                  </a:lnTo>
                  <a:cubicBezTo>
                    <a:pt x="523" y="47"/>
                    <a:pt x="364" y="91"/>
                    <a:pt x="196" y="160"/>
                  </a:cubicBezTo>
                  <a:cubicBezTo>
                    <a:pt x="173" y="171"/>
                    <a:pt x="97" y="206"/>
                    <a:pt x="6" y="249"/>
                  </a:cubicBezTo>
                  <a:lnTo>
                    <a:pt x="6" y="249"/>
                  </a:lnTo>
                  <a:cubicBezTo>
                    <a:pt x="191" y="183"/>
                    <a:pt x="350" y="109"/>
                    <a:pt x="527" y="60"/>
                  </a:cubicBezTo>
                  <a:cubicBezTo>
                    <a:pt x="557" y="50"/>
                    <a:pt x="632" y="22"/>
                    <a:pt x="686" y="1"/>
                  </a:cubicBezTo>
                  <a:close/>
                  <a:moveTo>
                    <a:pt x="6" y="249"/>
                  </a:moveTo>
                  <a:cubicBezTo>
                    <a:pt x="4" y="250"/>
                    <a:pt x="3" y="250"/>
                    <a:pt x="1" y="251"/>
                  </a:cubicBezTo>
                  <a:lnTo>
                    <a:pt x="2" y="251"/>
                  </a:lnTo>
                  <a:cubicBezTo>
                    <a:pt x="4" y="250"/>
                    <a:pt x="5" y="250"/>
                    <a:pt x="6" y="249"/>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47"/>
            <p:cNvSpPr/>
            <p:nvPr/>
          </p:nvSpPr>
          <p:spPr>
            <a:xfrm>
              <a:off x="1995875" y="4336700"/>
              <a:ext cx="6725" cy="8900"/>
            </a:xfrm>
            <a:custGeom>
              <a:rect b="b" l="l" r="r" t="t"/>
              <a:pathLst>
                <a:path extrusionOk="0" h="356" w="269">
                  <a:moveTo>
                    <a:pt x="268" y="0"/>
                  </a:moveTo>
                  <a:cubicBezTo>
                    <a:pt x="265" y="0"/>
                    <a:pt x="186" y="77"/>
                    <a:pt x="152" y="119"/>
                  </a:cubicBezTo>
                  <a:cubicBezTo>
                    <a:pt x="100" y="202"/>
                    <a:pt x="37" y="299"/>
                    <a:pt x="2" y="353"/>
                  </a:cubicBezTo>
                  <a:cubicBezTo>
                    <a:pt x="0" y="355"/>
                    <a:pt x="0" y="356"/>
                    <a:pt x="0" y="356"/>
                  </a:cubicBezTo>
                  <a:cubicBezTo>
                    <a:pt x="3" y="356"/>
                    <a:pt x="64" y="282"/>
                    <a:pt x="127" y="215"/>
                  </a:cubicBezTo>
                  <a:cubicBezTo>
                    <a:pt x="188" y="106"/>
                    <a:pt x="256" y="27"/>
                    <a:pt x="268" y="1"/>
                  </a:cubicBezTo>
                  <a:cubicBezTo>
                    <a:pt x="269" y="1"/>
                    <a:pt x="269" y="0"/>
                    <a:pt x="2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47"/>
            <p:cNvSpPr/>
            <p:nvPr/>
          </p:nvSpPr>
          <p:spPr>
            <a:xfrm>
              <a:off x="2014650" y="4352325"/>
              <a:ext cx="6425" cy="8700"/>
            </a:xfrm>
            <a:custGeom>
              <a:rect b="b" l="l" r="r" t="t"/>
              <a:pathLst>
                <a:path extrusionOk="0" h="348" w="257">
                  <a:moveTo>
                    <a:pt x="256" y="1"/>
                  </a:moveTo>
                  <a:cubicBezTo>
                    <a:pt x="254" y="1"/>
                    <a:pt x="189" y="56"/>
                    <a:pt x="166" y="90"/>
                  </a:cubicBezTo>
                  <a:cubicBezTo>
                    <a:pt x="122" y="158"/>
                    <a:pt x="66" y="221"/>
                    <a:pt x="1" y="348"/>
                  </a:cubicBezTo>
                  <a:cubicBezTo>
                    <a:pt x="66" y="246"/>
                    <a:pt x="125" y="199"/>
                    <a:pt x="138" y="174"/>
                  </a:cubicBezTo>
                  <a:cubicBezTo>
                    <a:pt x="180" y="105"/>
                    <a:pt x="225" y="43"/>
                    <a:pt x="255" y="2"/>
                  </a:cubicBezTo>
                  <a:cubicBezTo>
                    <a:pt x="256" y="1"/>
                    <a:pt x="256" y="1"/>
                    <a:pt x="25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47"/>
            <p:cNvSpPr/>
            <p:nvPr/>
          </p:nvSpPr>
          <p:spPr>
            <a:xfrm>
              <a:off x="2056050" y="4468850"/>
              <a:ext cx="10950" cy="1600"/>
            </a:xfrm>
            <a:custGeom>
              <a:rect b="b" l="l" r="r" t="t"/>
              <a:pathLst>
                <a:path extrusionOk="0" h="64" w="438">
                  <a:moveTo>
                    <a:pt x="21" y="1"/>
                  </a:moveTo>
                  <a:cubicBezTo>
                    <a:pt x="10" y="1"/>
                    <a:pt x="3" y="1"/>
                    <a:pt x="3" y="3"/>
                  </a:cubicBezTo>
                  <a:cubicBezTo>
                    <a:pt x="0" y="6"/>
                    <a:pt x="178" y="44"/>
                    <a:pt x="200" y="46"/>
                  </a:cubicBezTo>
                  <a:cubicBezTo>
                    <a:pt x="275" y="56"/>
                    <a:pt x="347" y="63"/>
                    <a:pt x="393" y="63"/>
                  </a:cubicBezTo>
                  <a:cubicBezTo>
                    <a:pt x="405" y="63"/>
                    <a:pt x="415" y="63"/>
                    <a:pt x="422" y="62"/>
                  </a:cubicBezTo>
                  <a:cubicBezTo>
                    <a:pt x="437" y="62"/>
                    <a:pt x="311" y="43"/>
                    <a:pt x="168" y="6"/>
                  </a:cubicBezTo>
                  <a:cubicBezTo>
                    <a:pt x="108" y="5"/>
                    <a:pt x="50" y="1"/>
                    <a:pt x="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47"/>
            <p:cNvSpPr/>
            <p:nvPr/>
          </p:nvSpPr>
          <p:spPr>
            <a:xfrm>
              <a:off x="2221375" y="4425875"/>
              <a:ext cx="12450" cy="4125"/>
            </a:xfrm>
            <a:custGeom>
              <a:rect b="b" l="l" r="r" t="t"/>
              <a:pathLst>
                <a:path extrusionOk="0" h="165" w="498">
                  <a:moveTo>
                    <a:pt x="498" y="1"/>
                  </a:moveTo>
                  <a:lnTo>
                    <a:pt x="498" y="1"/>
                  </a:lnTo>
                  <a:cubicBezTo>
                    <a:pt x="339" y="45"/>
                    <a:pt x="239" y="73"/>
                    <a:pt x="202" y="85"/>
                  </a:cubicBezTo>
                  <a:cubicBezTo>
                    <a:pt x="122" y="116"/>
                    <a:pt x="67" y="138"/>
                    <a:pt x="0" y="164"/>
                  </a:cubicBezTo>
                  <a:cubicBezTo>
                    <a:pt x="68" y="148"/>
                    <a:pt x="146" y="129"/>
                    <a:pt x="196" y="113"/>
                  </a:cubicBezTo>
                  <a:cubicBezTo>
                    <a:pt x="286" y="80"/>
                    <a:pt x="359" y="52"/>
                    <a:pt x="49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47"/>
            <p:cNvSpPr/>
            <p:nvPr/>
          </p:nvSpPr>
          <p:spPr>
            <a:xfrm>
              <a:off x="3017775" y="4243525"/>
              <a:ext cx="11175" cy="5425"/>
            </a:xfrm>
            <a:custGeom>
              <a:rect b="b" l="l" r="r" t="t"/>
              <a:pathLst>
                <a:path extrusionOk="0" h="217" w="447">
                  <a:moveTo>
                    <a:pt x="1" y="0"/>
                  </a:moveTo>
                  <a:cubicBezTo>
                    <a:pt x="60" y="33"/>
                    <a:pt x="107" y="61"/>
                    <a:pt x="182" y="97"/>
                  </a:cubicBezTo>
                  <a:cubicBezTo>
                    <a:pt x="216" y="112"/>
                    <a:pt x="310" y="146"/>
                    <a:pt x="447" y="217"/>
                  </a:cubicBezTo>
                  <a:cubicBezTo>
                    <a:pt x="330" y="143"/>
                    <a:pt x="264" y="103"/>
                    <a:pt x="182" y="68"/>
                  </a:cubicBezTo>
                  <a:cubicBezTo>
                    <a:pt x="135" y="47"/>
                    <a:pt x="61" y="22"/>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47"/>
            <p:cNvSpPr/>
            <p:nvPr/>
          </p:nvSpPr>
          <p:spPr>
            <a:xfrm>
              <a:off x="2421750" y="4322400"/>
              <a:ext cx="7850" cy="5375"/>
            </a:xfrm>
            <a:custGeom>
              <a:rect b="b" l="l" r="r" t="t"/>
              <a:pathLst>
                <a:path extrusionOk="0" h="215" w="314">
                  <a:moveTo>
                    <a:pt x="309" y="1"/>
                  </a:moveTo>
                  <a:cubicBezTo>
                    <a:pt x="294" y="1"/>
                    <a:pt x="149" y="99"/>
                    <a:pt x="135" y="99"/>
                  </a:cubicBezTo>
                  <a:cubicBezTo>
                    <a:pt x="132" y="99"/>
                    <a:pt x="134" y="96"/>
                    <a:pt x="142" y="88"/>
                  </a:cubicBezTo>
                  <a:cubicBezTo>
                    <a:pt x="142" y="88"/>
                    <a:pt x="142" y="87"/>
                    <a:pt x="142" y="87"/>
                  </a:cubicBezTo>
                  <a:cubicBezTo>
                    <a:pt x="139" y="87"/>
                    <a:pt x="103" y="111"/>
                    <a:pt x="56" y="139"/>
                  </a:cubicBezTo>
                  <a:cubicBezTo>
                    <a:pt x="21" y="176"/>
                    <a:pt x="1" y="194"/>
                    <a:pt x="3" y="194"/>
                  </a:cubicBezTo>
                  <a:cubicBezTo>
                    <a:pt x="3" y="194"/>
                    <a:pt x="3" y="194"/>
                    <a:pt x="4" y="194"/>
                  </a:cubicBezTo>
                  <a:cubicBezTo>
                    <a:pt x="7" y="193"/>
                    <a:pt x="9" y="192"/>
                    <a:pt x="10" y="192"/>
                  </a:cubicBezTo>
                  <a:cubicBezTo>
                    <a:pt x="20" y="192"/>
                    <a:pt x="0" y="215"/>
                    <a:pt x="10" y="215"/>
                  </a:cubicBezTo>
                  <a:cubicBezTo>
                    <a:pt x="19" y="215"/>
                    <a:pt x="59" y="191"/>
                    <a:pt x="190" y="97"/>
                  </a:cubicBezTo>
                  <a:cubicBezTo>
                    <a:pt x="218" y="78"/>
                    <a:pt x="261" y="45"/>
                    <a:pt x="273" y="38"/>
                  </a:cubicBezTo>
                  <a:cubicBezTo>
                    <a:pt x="304" y="11"/>
                    <a:pt x="313" y="1"/>
                    <a:pt x="30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47"/>
            <p:cNvSpPr/>
            <p:nvPr/>
          </p:nvSpPr>
          <p:spPr>
            <a:xfrm>
              <a:off x="3104700" y="4349425"/>
              <a:ext cx="3775" cy="13300"/>
            </a:xfrm>
            <a:custGeom>
              <a:rect b="b" l="l" r="r" t="t"/>
              <a:pathLst>
                <a:path extrusionOk="0" h="532" w="151">
                  <a:moveTo>
                    <a:pt x="150" y="0"/>
                  </a:moveTo>
                  <a:cubicBezTo>
                    <a:pt x="149" y="6"/>
                    <a:pt x="111" y="146"/>
                    <a:pt x="90" y="221"/>
                  </a:cubicBezTo>
                  <a:cubicBezTo>
                    <a:pt x="71" y="313"/>
                    <a:pt x="45" y="406"/>
                    <a:pt x="0" y="531"/>
                  </a:cubicBezTo>
                  <a:cubicBezTo>
                    <a:pt x="47" y="438"/>
                    <a:pt x="81" y="384"/>
                    <a:pt x="106" y="322"/>
                  </a:cubicBezTo>
                  <a:cubicBezTo>
                    <a:pt x="121" y="212"/>
                    <a:pt x="137" y="99"/>
                    <a:pt x="1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47"/>
            <p:cNvSpPr/>
            <p:nvPr/>
          </p:nvSpPr>
          <p:spPr>
            <a:xfrm>
              <a:off x="2081150" y="4460925"/>
              <a:ext cx="13325" cy="700"/>
            </a:xfrm>
            <a:custGeom>
              <a:rect b="b" l="l" r="r" t="t"/>
              <a:pathLst>
                <a:path extrusionOk="0" h="28" w="533">
                  <a:moveTo>
                    <a:pt x="1" y="1"/>
                  </a:moveTo>
                  <a:cubicBezTo>
                    <a:pt x="151" y="17"/>
                    <a:pt x="230" y="26"/>
                    <a:pt x="328" y="27"/>
                  </a:cubicBezTo>
                  <a:cubicBezTo>
                    <a:pt x="333" y="27"/>
                    <a:pt x="340" y="28"/>
                    <a:pt x="346" y="28"/>
                  </a:cubicBezTo>
                  <a:cubicBezTo>
                    <a:pt x="400" y="28"/>
                    <a:pt x="472" y="23"/>
                    <a:pt x="532" y="20"/>
                  </a:cubicBezTo>
                  <a:cubicBezTo>
                    <a:pt x="463" y="14"/>
                    <a:pt x="401" y="8"/>
                    <a:pt x="31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47"/>
            <p:cNvSpPr/>
            <p:nvPr/>
          </p:nvSpPr>
          <p:spPr>
            <a:xfrm>
              <a:off x="2421600" y="4292100"/>
              <a:ext cx="7575" cy="4675"/>
            </a:xfrm>
            <a:custGeom>
              <a:rect b="b" l="l" r="r" t="t"/>
              <a:pathLst>
                <a:path extrusionOk="0" h="187" w="303">
                  <a:moveTo>
                    <a:pt x="297" y="0"/>
                  </a:moveTo>
                  <a:cubicBezTo>
                    <a:pt x="295" y="0"/>
                    <a:pt x="293" y="1"/>
                    <a:pt x="289" y="2"/>
                  </a:cubicBezTo>
                  <a:cubicBezTo>
                    <a:pt x="251" y="20"/>
                    <a:pt x="205" y="42"/>
                    <a:pt x="148" y="74"/>
                  </a:cubicBezTo>
                  <a:cubicBezTo>
                    <a:pt x="140" y="79"/>
                    <a:pt x="51" y="148"/>
                    <a:pt x="1" y="186"/>
                  </a:cubicBezTo>
                  <a:cubicBezTo>
                    <a:pt x="40" y="167"/>
                    <a:pt x="85" y="145"/>
                    <a:pt x="120" y="129"/>
                  </a:cubicBezTo>
                  <a:cubicBezTo>
                    <a:pt x="124" y="127"/>
                    <a:pt x="127" y="127"/>
                    <a:pt x="128" y="127"/>
                  </a:cubicBezTo>
                  <a:cubicBezTo>
                    <a:pt x="134" y="127"/>
                    <a:pt x="129" y="134"/>
                    <a:pt x="132" y="138"/>
                  </a:cubicBezTo>
                  <a:lnTo>
                    <a:pt x="299" y="11"/>
                  </a:lnTo>
                  <a:cubicBezTo>
                    <a:pt x="297" y="9"/>
                    <a:pt x="303" y="0"/>
                    <a:pt x="29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47"/>
            <p:cNvSpPr/>
            <p:nvPr/>
          </p:nvSpPr>
          <p:spPr>
            <a:xfrm>
              <a:off x="2454925" y="4260650"/>
              <a:ext cx="15250" cy="12175"/>
            </a:xfrm>
            <a:custGeom>
              <a:rect b="b" l="l" r="r" t="t"/>
              <a:pathLst>
                <a:path extrusionOk="0" h="487" w="610">
                  <a:moveTo>
                    <a:pt x="610" y="1"/>
                  </a:moveTo>
                  <a:lnTo>
                    <a:pt x="589" y="2"/>
                  </a:lnTo>
                  <a:lnTo>
                    <a:pt x="1" y="485"/>
                  </a:lnTo>
                  <a:lnTo>
                    <a:pt x="11" y="486"/>
                  </a:lnTo>
                  <a:cubicBezTo>
                    <a:pt x="211" y="325"/>
                    <a:pt x="410" y="164"/>
                    <a:pt x="6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47"/>
            <p:cNvSpPr/>
            <p:nvPr/>
          </p:nvSpPr>
          <p:spPr>
            <a:xfrm>
              <a:off x="2860425" y="4406400"/>
              <a:ext cx="10175" cy="1050"/>
            </a:xfrm>
            <a:custGeom>
              <a:rect b="b" l="l" r="r" t="t"/>
              <a:pathLst>
                <a:path extrusionOk="0" h="42" w="407">
                  <a:moveTo>
                    <a:pt x="111" y="0"/>
                  </a:moveTo>
                  <a:cubicBezTo>
                    <a:pt x="70" y="6"/>
                    <a:pt x="1" y="12"/>
                    <a:pt x="10" y="15"/>
                  </a:cubicBezTo>
                  <a:cubicBezTo>
                    <a:pt x="32" y="24"/>
                    <a:pt x="89" y="32"/>
                    <a:pt x="133" y="41"/>
                  </a:cubicBezTo>
                  <a:cubicBezTo>
                    <a:pt x="230" y="34"/>
                    <a:pt x="389" y="26"/>
                    <a:pt x="400" y="19"/>
                  </a:cubicBezTo>
                  <a:cubicBezTo>
                    <a:pt x="407" y="13"/>
                    <a:pt x="238" y="9"/>
                    <a:pt x="1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47"/>
            <p:cNvSpPr/>
            <p:nvPr/>
          </p:nvSpPr>
          <p:spPr>
            <a:xfrm>
              <a:off x="2414950" y="4451075"/>
              <a:ext cx="9150" cy="6000"/>
            </a:xfrm>
            <a:custGeom>
              <a:rect b="b" l="l" r="r" t="t"/>
              <a:pathLst>
                <a:path extrusionOk="0" h="240" w="366">
                  <a:moveTo>
                    <a:pt x="364" y="1"/>
                  </a:moveTo>
                  <a:cubicBezTo>
                    <a:pt x="357" y="1"/>
                    <a:pt x="312" y="25"/>
                    <a:pt x="280" y="46"/>
                  </a:cubicBezTo>
                  <a:cubicBezTo>
                    <a:pt x="140" y="141"/>
                    <a:pt x="1" y="239"/>
                    <a:pt x="26" y="239"/>
                  </a:cubicBezTo>
                  <a:cubicBezTo>
                    <a:pt x="27" y="239"/>
                    <a:pt x="27" y="239"/>
                    <a:pt x="28" y="239"/>
                  </a:cubicBezTo>
                  <a:cubicBezTo>
                    <a:pt x="40" y="237"/>
                    <a:pt x="111" y="192"/>
                    <a:pt x="206" y="139"/>
                  </a:cubicBezTo>
                  <a:cubicBezTo>
                    <a:pt x="280" y="76"/>
                    <a:pt x="343" y="26"/>
                    <a:pt x="364" y="3"/>
                  </a:cubicBezTo>
                  <a:cubicBezTo>
                    <a:pt x="365" y="2"/>
                    <a:pt x="365" y="1"/>
                    <a:pt x="36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47"/>
            <p:cNvSpPr/>
            <p:nvPr/>
          </p:nvSpPr>
          <p:spPr>
            <a:xfrm>
              <a:off x="2860925" y="4443050"/>
              <a:ext cx="15750" cy="725"/>
            </a:xfrm>
            <a:custGeom>
              <a:rect b="b" l="l" r="r" t="t"/>
              <a:pathLst>
                <a:path extrusionOk="0" h="29" w="630">
                  <a:moveTo>
                    <a:pt x="373" y="1"/>
                  </a:moveTo>
                  <a:cubicBezTo>
                    <a:pt x="368" y="1"/>
                    <a:pt x="364" y="1"/>
                    <a:pt x="359" y="1"/>
                  </a:cubicBezTo>
                  <a:cubicBezTo>
                    <a:pt x="225" y="4"/>
                    <a:pt x="118" y="14"/>
                    <a:pt x="0" y="21"/>
                  </a:cubicBezTo>
                  <a:cubicBezTo>
                    <a:pt x="82" y="24"/>
                    <a:pt x="168" y="26"/>
                    <a:pt x="274" y="29"/>
                  </a:cubicBezTo>
                  <a:cubicBezTo>
                    <a:pt x="394" y="23"/>
                    <a:pt x="512" y="18"/>
                    <a:pt x="630" y="14"/>
                  </a:cubicBezTo>
                  <a:cubicBezTo>
                    <a:pt x="545" y="10"/>
                    <a:pt x="441" y="1"/>
                    <a:pt x="3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47"/>
            <p:cNvSpPr/>
            <p:nvPr/>
          </p:nvSpPr>
          <p:spPr>
            <a:xfrm>
              <a:off x="2850075" y="4440775"/>
              <a:ext cx="4575" cy="1325"/>
            </a:xfrm>
            <a:custGeom>
              <a:rect b="b" l="l" r="r" t="t"/>
              <a:pathLst>
                <a:path extrusionOk="0" h="53" w="183">
                  <a:moveTo>
                    <a:pt x="182" y="1"/>
                  </a:moveTo>
                  <a:lnTo>
                    <a:pt x="0" y="2"/>
                  </a:lnTo>
                  <a:lnTo>
                    <a:pt x="52" y="52"/>
                  </a:lnTo>
                  <a:lnTo>
                    <a:pt x="182" y="51"/>
                  </a:lnTo>
                  <a:lnTo>
                    <a:pt x="18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47"/>
            <p:cNvSpPr/>
            <p:nvPr/>
          </p:nvSpPr>
          <p:spPr>
            <a:xfrm>
              <a:off x="2358050" y="4479975"/>
              <a:ext cx="11450" cy="800"/>
            </a:xfrm>
            <a:custGeom>
              <a:rect b="b" l="l" r="r" t="t"/>
              <a:pathLst>
                <a:path extrusionOk="0" h="32" w="458">
                  <a:moveTo>
                    <a:pt x="0" y="1"/>
                  </a:moveTo>
                  <a:lnTo>
                    <a:pt x="0" y="1"/>
                  </a:lnTo>
                  <a:cubicBezTo>
                    <a:pt x="56" y="16"/>
                    <a:pt x="87" y="24"/>
                    <a:pt x="120" y="32"/>
                  </a:cubicBezTo>
                  <a:cubicBezTo>
                    <a:pt x="231" y="29"/>
                    <a:pt x="345" y="26"/>
                    <a:pt x="458" y="23"/>
                  </a:cubicBezTo>
                  <a:cubicBezTo>
                    <a:pt x="404" y="17"/>
                    <a:pt x="324" y="8"/>
                    <a:pt x="301" y="5"/>
                  </a:cubicBezTo>
                  <a:cubicBezTo>
                    <a:pt x="192" y="4"/>
                    <a:pt x="99" y="2"/>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47"/>
            <p:cNvSpPr/>
            <p:nvPr/>
          </p:nvSpPr>
          <p:spPr>
            <a:xfrm>
              <a:off x="2807550" y="4435775"/>
              <a:ext cx="10750" cy="1025"/>
            </a:xfrm>
            <a:custGeom>
              <a:rect b="b" l="l" r="r" t="t"/>
              <a:pathLst>
                <a:path extrusionOk="0" h="41" w="430">
                  <a:moveTo>
                    <a:pt x="106" y="1"/>
                  </a:moveTo>
                  <a:cubicBezTo>
                    <a:pt x="68" y="5"/>
                    <a:pt x="0" y="8"/>
                    <a:pt x="11" y="12"/>
                  </a:cubicBezTo>
                  <a:cubicBezTo>
                    <a:pt x="33" y="21"/>
                    <a:pt x="94" y="31"/>
                    <a:pt x="142" y="40"/>
                  </a:cubicBezTo>
                  <a:lnTo>
                    <a:pt x="430" y="21"/>
                  </a:lnTo>
                  <a:cubicBezTo>
                    <a:pt x="334" y="15"/>
                    <a:pt x="237" y="8"/>
                    <a:pt x="10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47"/>
            <p:cNvSpPr/>
            <p:nvPr/>
          </p:nvSpPr>
          <p:spPr>
            <a:xfrm>
              <a:off x="2764375" y="4440300"/>
              <a:ext cx="11125" cy="1350"/>
            </a:xfrm>
            <a:custGeom>
              <a:rect b="b" l="l" r="r" t="t"/>
              <a:pathLst>
                <a:path extrusionOk="0" h="54" w="445">
                  <a:moveTo>
                    <a:pt x="138" y="0"/>
                  </a:moveTo>
                  <a:cubicBezTo>
                    <a:pt x="78" y="3"/>
                    <a:pt x="0" y="5"/>
                    <a:pt x="13" y="6"/>
                  </a:cubicBezTo>
                  <a:cubicBezTo>
                    <a:pt x="112" y="21"/>
                    <a:pt x="225" y="39"/>
                    <a:pt x="333" y="53"/>
                  </a:cubicBezTo>
                  <a:cubicBezTo>
                    <a:pt x="366" y="52"/>
                    <a:pt x="444" y="52"/>
                    <a:pt x="430" y="49"/>
                  </a:cubicBezTo>
                  <a:cubicBezTo>
                    <a:pt x="346" y="34"/>
                    <a:pt x="244" y="18"/>
                    <a:pt x="14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47"/>
            <p:cNvSpPr/>
            <p:nvPr/>
          </p:nvSpPr>
          <p:spPr>
            <a:xfrm>
              <a:off x="2482275" y="4173975"/>
              <a:ext cx="13100" cy="2925"/>
            </a:xfrm>
            <a:custGeom>
              <a:rect b="b" l="l" r="r" t="t"/>
              <a:pathLst>
                <a:path extrusionOk="0" h="117" w="524">
                  <a:moveTo>
                    <a:pt x="5" y="0"/>
                  </a:moveTo>
                  <a:cubicBezTo>
                    <a:pt x="1" y="0"/>
                    <a:pt x="102" y="35"/>
                    <a:pt x="154" y="46"/>
                  </a:cubicBezTo>
                  <a:cubicBezTo>
                    <a:pt x="253" y="65"/>
                    <a:pt x="351" y="83"/>
                    <a:pt x="524" y="117"/>
                  </a:cubicBezTo>
                  <a:cubicBezTo>
                    <a:pt x="379" y="75"/>
                    <a:pt x="294" y="52"/>
                    <a:pt x="260" y="43"/>
                  </a:cubicBezTo>
                  <a:cubicBezTo>
                    <a:pt x="163" y="24"/>
                    <a:pt x="70" y="8"/>
                    <a:pt x="6" y="0"/>
                  </a:cubicBezTo>
                  <a:cubicBezTo>
                    <a:pt x="5" y="0"/>
                    <a:pt x="5" y="0"/>
                    <a:pt x="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47"/>
            <p:cNvSpPr/>
            <p:nvPr/>
          </p:nvSpPr>
          <p:spPr>
            <a:xfrm>
              <a:off x="2131875" y="4530275"/>
              <a:ext cx="7650" cy="11025"/>
            </a:xfrm>
            <a:custGeom>
              <a:rect b="b" l="l" r="r" t="t"/>
              <a:pathLst>
                <a:path extrusionOk="0" h="441" w="306">
                  <a:moveTo>
                    <a:pt x="305" y="0"/>
                  </a:moveTo>
                  <a:cubicBezTo>
                    <a:pt x="304" y="3"/>
                    <a:pt x="302" y="5"/>
                    <a:pt x="300" y="8"/>
                  </a:cubicBezTo>
                  <a:lnTo>
                    <a:pt x="300" y="8"/>
                  </a:lnTo>
                  <a:cubicBezTo>
                    <a:pt x="302" y="6"/>
                    <a:pt x="304" y="4"/>
                    <a:pt x="305" y="2"/>
                  </a:cubicBezTo>
                  <a:lnTo>
                    <a:pt x="305" y="0"/>
                  </a:lnTo>
                  <a:close/>
                  <a:moveTo>
                    <a:pt x="300" y="8"/>
                  </a:moveTo>
                  <a:lnTo>
                    <a:pt x="300" y="8"/>
                  </a:lnTo>
                  <a:cubicBezTo>
                    <a:pt x="209" y="120"/>
                    <a:pt x="159" y="185"/>
                    <a:pt x="99" y="259"/>
                  </a:cubicBezTo>
                  <a:cubicBezTo>
                    <a:pt x="63" y="300"/>
                    <a:pt x="5" y="418"/>
                    <a:pt x="1" y="425"/>
                  </a:cubicBezTo>
                  <a:cubicBezTo>
                    <a:pt x="0" y="435"/>
                    <a:pt x="0" y="440"/>
                    <a:pt x="3" y="440"/>
                  </a:cubicBezTo>
                  <a:cubicBezTo>
                    <a:pt x="11" y="440"/>
                    <a:pt x="43" y="392"/>
                    <a:pt x="146" y="241"/>
                  </a:cubicBezTo>
                  <a:cubicBezTo>
                    <a:pt x="185" y="181"/>
                    <a:pt x="221" y="127"/>
                    <a:pt x="300" y="8"/>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47"/>
            <p:cNvSpPr/>
            <p:nvPr/>
          </p:nvSpPr>
          <p:spPr>
            <a:xfrm>
              <a:off x="2699675" y="4416725"/>
              <a:ext cx="13250" cy="1525"/>
            </a:xfrm>
            <a:custGeom>
              <a:rect b="b" l="l" r="r" t="t"/>
              <a:pathLst>
                <a:path extrusionOk="0" h="61" w="530">
                  <a:moveTo>
                    <a:pt x="0" y="0"/>
                  </a:moveTo>
                  <a:lnTo>
                    <a:pt x="0" y="0"/>
                  </a:lnTo>
                  <a:cubicBezTo>
                    <a:pt x="147" y="24"/>
                    <a:pt x="224" y="40"/>
                    <a:pt x="322" y="50"/>
                  </a:cubicBezTo>
                  <a:cubicBezTo>
                    <a:pt x="375" y="56"/>
                    <a:pt x="459" y="58"/>
                    <a:pt x="530" y="61"/>
                  </a:cubicBezTo>
                  <a:cubicBezTo>
                    <a:pt x="458" y="49"/>
                    <a:pt x="397" y="39"/>
                    <a:pt x="312" y="24"/>
                  </a:cubicBezTo>
                  <a:cubicBezTo>
                    <a:pt x="274" y="21"/>
                    <a:pt x="166" y="12"/>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47"/>
            <p:cNvSpPr/>
            <p:nvPr/>
          </p:nvSpPr>
          <p:spPr>
            <a:xfrm>
              <a:off x="2102750" y="4289425"/>
              <a:ext cx="13900" cy="1300"/>
            </a:xfrm>
            <a:custGeom>
              <a:rect b="b" l="l" r="r" t="t"/>
              <a:pathLst>
                <a:path extrusionOk="0" h="52" w="556">
                  <a:moveTo>
                    <a:pt x="555" y="0"/>
                  </a:moveTo>
                  <a:cubicBezTo>
                    <a:pt x="402" y="6"/>
                    <a:pt x="315" y="11"/>
                    <a:pt x="215" y="14"/>
                  </a:cubicBezTo>
                  <a:cubicBezTo>
                    <a:pt x="159" y="18"/>
                    <a:pt x="29" y="31"/>
                    <a:pt x="20" y="37"/>
                  </a:cubicBezTo>
                  <a:cubicBezTo>
                    <a:pt x="2" y="46"/>
                    <a:pt x="0" y="52"/>
                    <a:pt x="37" y="52"/>
                  </a:cubicBezTo>
                  <a:cubicBezTo>
                    <a:pt x="72" y="52"/>
                    <a:pt x="141" y="47"/>
                    <a:pt x="262" y="37"/>
                  </a:cubicBezTo>
                  <a:cubicBezTo>
                    <a:pt x="336" y="28"/>
                    <a:pt x="402" y="20"/>
                    <a:pt x="5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47"/>
            <p:cNvSpPr/>
            <p:nvPr/>
          </p:nvSpPr>
          <p:spPr>
            <a:xfrm>
              <a:off x="2764775" y="4030625"/>
              <a:ext cx="8625" cy="5850"/>
            </a:xfrm>
            <a:custGeom>
              <a:rect b="b" l="l" r="r" t="t"/>
              <a:pathLst>
                <a:path extrusionOk="0" h="234" w="345">
                  <a:moveTo>
                    <a:pt x="345" y="1"/>
                  </a:moveTo>
                  <a:lnTo>
                    <a:pt x="53" y="167"/>
                  </a:lnTo>
                  <a:cubicBezTo>
                    <a:pt x="36" y="185"/>
                    <a:pt x="0" y="214"/>
                    <a:pt x="6" y="214"/>
                  </a:cubicBezTo>
                  <a:cubicBezTo>
                    <a:pt x="13" y="216"/>
                    <a:pt x="0" y="233"/>
                    <a:pt x="10" y="233"/>
                  </a:cubicBezTo>
                  <a:cubicBezTo>
                    <a:pt x="21" y="233"/>
                    <a:pt x="66" y="208"/>
                    <a:pt x="221" y="97"/>
                  </a:cubicBezTo>
                  <a:cubicBezTo>
                    <a:pt x="265" y="63"/>
                    <a:pt x="306" y="30"/>
                    <a:pt x="34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47"/>
            <p:cNvSpPr/>
            <p:nvPr/>
          </p:nvSpPr>
          <p:spPr>
            <a:xfrm>
              <a:off x="2108925" y="4290675"/>
              <a:ext cx="10625" cy="975"/>
            </a:xfrm>
            <a:custGeom>
              <a:rect b="b" l="l" r="r" t="t"/>
              <a:pathLst>
                <a:path extrusionOk="0" h="39" w="425">
                  <a:moveTo>
                    <a:pt x="303" y="0"/>
                  </a:moveTo>
                  <a:cubicBezTo>
                    <a:pt x="270" y="0"/>
                    <a:pt x="233" y="1"/>
                    <a:pt x="195" y="2"/>
                  </a:cubicBezTo>
                  <a:cubicBezTo>
                    <a:pt x="173" y="3"/>
                    <a:pt x="1" y="27"/>
                    <a:pt x="1" y="27"/>
                  </a:cubicBezTo>
                  <a:cubicBezTo>
                    <a:pt x="1" y="34"/>
                    <a:pt x="80" y="34"/>
                    <a:pt x="160" y="39"/>
                  </a:cubicBezTo>
                  <a:cubicBezTo>
                    <a:pt x="301" y="17"/>
                    <a:pt x="424" y="5"/>
                    <a:pt x="413" y="5"/>
                  </a:cubicBezTo>
                  <a:cubicBezTo>
                    <a:pt x="389" y="1"/>
                    <a:pt x="350" y="0"/>
                    <a:pt x="3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47"/>
            <p:cNvSpPr/>
            <p:nvPr/>
          </p:nvSpPr>
          <p:spPr>
            <a:xfrm>
              <a:off x="2693125" y="4401025"/>
              <a:ext cx="12700" cy="900"/>
            </a:xfrm>
            <a:custGeom>
              <a:rect b="b" l="l" r="r" t="t"/>
              <a:pathLst>
                <a:path extrusionOk="0" h="36" w="508">
                  <a:moveTo>
                    <a:pt x="49" y="1"/>
                  </a:moveTo>
                  <a:cubicBezTo>
                    <a:pt x="10" y="1"/>
                    <a:pt x="0" y="5"/>
                    <a:pt x="58" y="18"/>
                  </a:cubicBezTo>
                  <a:cubicBezTo>
                    <a:pt x="69" y="19"/>
                    <a:pt x="172" y="31"/>
                    <a:pt x="189" y="33"/>
                  </a:cubicBezTo>
                  <a:cubicBezTo>
                    <a:pt x="289" y="34"/>
                    <a:pt x="377" y="34"/>
                    <a:pt x="508" y="36"/>
                  </a:cubicBezTo>
                  <a:cubicBezTo>
                    <a:pt x="356" y="19"/>
                    <a:pt x="293" y="13"/>
                    <a:pt x="267" y="11"/>
                  </a:cubicBezTo>
                  <a:cubicBezTo>
                    <a:pt x="195" y="7"/>
                    <a:pt x="98" y="1"/>
                    <a:pt x="4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47"/>
            <p:cNvSpPr/>
            <p:nvPr/>
          </p:nvSpPr>
          <p:spPr>
            <a:xfrm>
              <a:off x="2691650" y="4414875"/>
              <a:ext cx="11250" cy="850"/>
            </a:xfrm>
            <a:custGeom>
              <a:rect b="b" l="l" r="r" t="t"/>
              <a:pathLst>
                <a:path extrusionOk="0" h="34" w="450">
                  <a:moveTo>
                    <a:pt x="21" y="1"/>
                  </a:moveTo>
                  <a:cubicBezTo>
                    <a:pt x="0" y="1"/>
                    <a:pt x="58" y="13"/>
                    <a:pt x="78" y="19"/>
                  </a:cubicBezTo>
                  <a:cubicBezTo>
                    <a:pt x="196" y="23"/>
                    <a:pt x="323" y="29"/>
                    <a:pt x="429" y="33"/>
                  </a:cubicBezTo>
                  <a:cubicBezTo>
                    <a:pt x="449" y="33"/>
                    <a:pt x="395" y="21"/>
                    <a:pt x="348" y="8"/>
                  </a:cubicBezTo>
                  <a:cubicBezTo>
                    <a:pt x="224" y="5"/>
                    <a:pt x="114" y="2"/>
                    <a:pt x="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47"/>
            <p:cNvSpPr/>
            <p:nvPr/>
          </p:nvSpPr>
          <p:spPr>
            <a:xfrm>
              <a:off x="2674975" y="4403000"/>
              <a:ext cx="13600" cy="1800"/>
            </a:xfrm>
            <a:custGeom>
              <a:rect b="b" l="l" r="r" t="t"/>
              <a:pathLst>
                <a:path extrusionOk="0" h="72" w="544">
                  <a:moveTo>
                    <a:pt x="1" y="1"/>
                  </a:moveTo>
                  <a:cubicBezTo>
                    <a:pt x="145" y="24"/>
                    <a:pt x="226" y="39"/>
                    <a:pt x="320" y="54"/>
                  </a:cubicBezTo>
                  <a:cubicBezTo>
                    <a:pt x="369" y="61"/>
                    <a:pt x="474" y="72"/>
                    <a:pt x="502" y="72"/>
                  </a:cubicBezTo>
                  <a:cubicBezTo>
                    <a:pt x="505" y="72"/>
                    <a:pt x="508" y="72"/>
                    <a:pt x="509" y="71"/>
                  </a:cubicBezTo>
                  <a:cubicBezTo>
                    <a:pt x="544" y="65"/>
                    <a:pt x="523" y="51"/>
                    <a:pt x="285" y="23"/>
                  </a:cubicBezTo>
                  <a:cubicBezTo>
                    <a:pt x="213" y="17"/>
                    <a:pt x="148" y="12"/>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47"/>
            <p:cNvSpPr/>
            <p:nvPr/>
          </p:nvSpPr>
          <p:spPr>
            <a:xfrm>
              <a:off x="2408700" y="4104350"/>
              <a:ext cx="15175" cy="3800"/>
            </a:xfrm>
            <a:custGeom>
              <a:rect b="b" l="l" r="r" t="t"/>
              <a:pathLst>
                <a:path extrusionOk="0" h="152" w="607">
                  <a:moveTo>
                    <a:pt x="0" y="0"/>
                  </a:moveTo>
                  <a:cubicBezTo>
                    <a:pt x="81" y="22"/>
                    <a:pt x="161" y="46"/>
                    <a:pt x="265" y="75"/>
                  </a:cubicBezTo>
                  <a:cubicBezTo>
                    <a:pt x="380" y="100"/>
                    <a:pt x="495" y="127"/>
                    <a:pt x="606" y="152"/>
                  </a:cubicBezTo>
                  <a:cubicBezTo>
                    <a:pt x="518" y="122"/>
                    <a:pt x="411" y="83"/>
                    <a:pt x="343" y="68"/>
                  </a:cubicBezTo>
                  <a:cubicBezTo>
                    <a:pt x="218" y="39"/>
                    <a:pt x="114" y="22"/>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47"/>
            <p:cNvSpPr/>
            <p:nvPr/>
          </p:nvSpPr>
          <p:spPr>
            <a:xfrm>
              <a:off x="2322300" y="4406950"/>
              <a:ext cx="9025" cy="4800"/>
            </a:xfrm>
            <a:custGeom>
              <a:rect b="b" l="l" r="r" t="t"/>
              <a:pathLst>
                <a:path extrusionOk="0" h="192" w="361">
                  <a:moveTo>
                    <a:pt x="360" y="1"/>
                  </a:moveTo>
                  <a:cubicBezTo>
                    <a:pt x="354" y="1"/>
                    <a:pt x="250" y="48"/>
                    <a:pt x="131" y="99"/>
                  </a:cubicBezTo>
                  <a:cubicBezTo>
                    <a:pt x="67" y="144"/>
                    <a:pt x="0" y="185"/>
                    <a:pt x="2" y="191"/>
                  </a:cubicBezTo>
                  <a:cubicBezTo>
                    <a:pt x="2" y="191"/>
                    <a:pt x="2" y="192"/>
                    <a:pt x="2" y="192"/>
                  </a:cubicBezTo>
                  <a:cubicBezTo>
                    <a:pt x="12" y="192"/>
                    <a:pt x="160" y="123"/>
                    <a:pt x="178" y="113"/>
                  </a:cubicBezTo>
                  <a:cubicBezTo>
                    <a:pt x="256" y="69"/>
                    <a:pt x="328" y="25"/>
                    <a:pt x="359" y="2"/>
                  </a:cubicBezTo>
                  <a:cubicBezTo>
                    <a:pt x="360" y="1"/>
                    <a:pt x="360" y="1"/>
                    <a:pt x="36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47"/>
            <p:cNvSpPr/>
            <p:nvPr/>
          </p:nvSpPr>
          <p:spPr>
            <a:xfrm>
              <a:off x="2578525" y="4221050"/>
              <a:ext cx="7850" cy="6800"/>
            </a:xfrm>
            <a:custGeom>
              <a:rect b="b" l="l" r="r" t="t"/>
              <a:pathLst>
                <a:path extrusionOk="0" h="272" w="314">
                  <a:moveTo>
                    <a:pt x="308" y="0"/>
                  </a:moveTo>
                  <a:cubicBezTo>
                    <a:pt x="308" y="0"/>
                    <a:pt x="308" y="0"/>
                    <a:pt x="307" y="0"/>
                  </a:cubicBezTo>
                  <a:cubicBezTo>
                    <a:pt x="285" y="12"/>
                    <a:pt x="210" y="74"/>
                    <a:pt x="119" y="142"/>
                  </a:cubicBezTo>
                  <a:cubicBezTo>
                    <a:pt x="61" y="208"/>
                    <a:pt x="1" y="271"/>
                    <a:pt x="6" y="271"/>
                  </a:cubicBezTo>
                  <a:cubicBezTo>
                    <a:pt x="6" y="271"/>
                    <a:pt x="7" y="271"/>
                    <a:pt x="9" y="270"/>
                  </a:cubicBezTo>
                  <a:cubicBezTo>
                    <a:pt x="51" y="239"/>
                    <a:pt x="135" y="168"/>
                    <a:pt x="203" y="114"/>
                  </a:cubicBezTo>
                  <a:cubicBezTo>
                    <a:pt x="240" y="74"/>
                    <a:pt x="314" y="0"/>
                    <a:pt x="30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47"/>
            <p:cNvSpPr/>
            <p:nvPr/>
          </p:nvSpPr>
          <p:spPr>
            <a:xfrm>
              <a:off x="2182275" y="4573675"/>
              <a:ext cx="11950" cy="1025"/>
            </a:xfrm>
            <a:custGeom>
              <a:rect b="b" l="l" r="r" t="t"/>
              <a:pathLst>
                <a:path extrusionOk="0" h="41" w="478">
                  <a:moveTo>
                    <a:pt x="15" y="0"/>
                  </a:moveTo>
                  <a:cubicBezTo>
                    <a:pt x="0" y="2"/>
                    <a:pt x="99" y="24"/>
                    <a:pt x="146" y="27"/>
                  </a:cubicBezTo>
                  <a:cubicBezTo>
                    <a:pt x="222" y="30"/>
                    <a:pt x="297" y="41"/>
                    <a:pt x="416" y="41"/>
                  </a:cubicBezTo>
                  <a:cubicBezTo>
                    <a:pt x="435" y="41"/>
                    <a:pt x="455" y="41"/>
                    <a:pt x="477" y="40"/>
                  </a:cubicBezTo>
                  <a:cubicBezTo>
                    <a:pt x="348" y="33"/>
                    <a:pt x="274" y="9"/>
                    <a:pt x="241" y="9"/>
                  </a:cubicBezTo>
                  <a:cubicBezTo>
                    <a:pt x="241" y="9"/>
                    <a:pt x="240" y="9"/>
                    <a:pt x="239" y="9"/>
                  </a:cubicBezTo>
                  <a:cubicBezTo>
                    <a:pt x="153" y="6"/>
                    <a:pt x="71" y="3"/>
                    <a:pt x="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47"/>
            <p:cNvSpPr/>
            <p:nvPr/>
          </p:nvSpPr>
          <p:spPr>
            <a:xfrm>
              <a:off x="2644300" y="4394075"/>
              <a:ext cx="13050" cy="2100"/>
            </a:xfrm>
            <a:custGeom>
              <a:rect b="b" l="l" r="r" t="t"/>
              <a:pathLst>
                <a:path extrusionOk="0" h="84" w="522">
                  <a:moveTo>
                    <a:pt x="1" y="0"/>
                  </a:moveTo>
                  <a:cubicBezTo>
                    <a:pt x="147" y="30"/>
                    <a:pt x="226" y="46"/>
                    <a:pt x="319" y="63"/>
                  </a:cubicBezTo>
                  <a:cubicBezTo>
                    <a:pt x="370" y="72"/>
                    <a:pt x="454" y="78"/>
                    <a:pt x="522" y="84"/>
                  </a:cubicBezTo>
                  <a:cubicBezTo>
                    <a:pt x="454" y="68"/>
                    <a:pt x="395" y="55"/>
                    <a:pt x="308" y="35"/>
                  </a:cubicBezTo>
                  <a:cubicBezTo>
                    <a:pt x="270" y="31"/>
                    <a:pt x="164" y="19"/>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47"/>
            <p:cNvSpPr/>
            <p:nvPr/>
          </p:nvSpPr>
          <p:spPr>
            <a:xfrm>
              <a:off x="2252625" y="4558375"/>
              <a:ext cx="9650" cy="4350"/>
            </a:xfrm>
            <a:custGeom>
              <a:rect b="b" l="l" r="r" t="t"/>
              <a:pathLst>
                <a:path extrusionOk="0" h="174" w="386">
                  <a:moveTo>
                    <a:pt x="376" y="1"/>
                  </a:moveTo>
                  <a:cubicBezTo>
                    <a:pt x="374" y="1"/>
                    <a:pt x="371" y="1"/>
                    <a:pt x="369" y="2"/>
                  </a:cubicBezTo>
                  <a:cubicBezTo>
                    <a:pt x="357" y="3"/>
                    <a:pt x="301" y="24"/>
                    <a:pt x="223" y="49"/>
                  </a:cubicBezTo>
                  <a:cubicBezTo>
                    <a:pt x="148" y="96"/>
                    <a:pt x="79" y="130"/>
                    <a:pt x="13" y="166"/>
                  </a:cubicBezTo>
                  <a:cubicBezTo>
                    <a:pt x="1" y="172"/>
                    <a:pt x="14" y="174"/>
                    <a:pt x="14" y="174"/>
                  </a:cubicBezTo>
                  <a:cubicBezTo>
                    <a:pt x="130" y="127"/>
                    <a:pt x="254" y="71"/>
                    <a:pt x="357" y="21"/>
                  </a:cubicBezTo>
                  <a:cubicBezTo>
                    <a:pt x="384" y="7"/>
                    <a:pt x="385" y="1"/>
                    <a:pt x="3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47"/>
            <p:cNvSpPr/>
            <p:nvPr/>
          </p:nvSpPr>
          <p:spPr>
            <a:xfrm>
              <a:off x="2611050" y="4390975"/>
              <a:ext cx="4525" cy="2000"/>
            </a:xfrm>
            <a:custGeom>
              <a:rect b="b" l="l" r="r" t="t"/>
              <a:pathLst>
                <a:path extrusionOk="0" h="80" w="181">
                  <a:moveTo>
                    <a:pt x="10" y="1"/>
                  </a:moveTo>
                  <a:lnTo>
                    <a:pt x="1" y="51"/>
                  </a:lnTo>
                  <a:lnTo>
                    <a:pt x="180" y="80"/>
                  </a:lnTo>
                  <a:lnTo>
                    <a:pt x="138" y="21"/>
                  </a:lnTo>
                  <a:cubicBezTo>
                    <a:pt x="95" y="15"/>
                    <a:pt x="54" y="8"/>
                    <a:pt x="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47"/>
            <p:cNvSpPr/>
            <p:nvPr/>
          </p:nvSpPr>
          <p:spPr>
            <a:xfrm>
              <a:off x="2868975" y="3935050"/>
              <a:ext cx="13225" cy="6350"/>
            </a:xfrm>
            <a:custGeom>
              <a:rect b="b" l="l" r="r" t="t"/>
              <a:pathLst>
                <a:path extrusionOk="0" h="254" w="529">
                  <a:moveTo>
                    <a:pt x="528" y="0"/>
                  </a:moveTo>
                  <a:cubicBezTo>
                    <a:pt x="436" y="37"/>
                    <a:pt x="345" y="69"/>
                    <a:pt x="255" y="112"/>
                  </a:cubicBezTo>
                  <a:cubicBezTo>
                    <a:pt x="168" y="153"/>
                    <a:pt x="86" y="205"/>
                    <a:pt x="0" y="253"/>
                  </a:cubicBezTo>
                  <a:cubicBezTo>
                    <a:pt x="80" y="219"/>
                    <a:pt x="159" y="186"/>
                    <a:pt x="268" y="138"/>
                  </a:cubicBezTo>
                  <a:cubicBezTo>
                    <a:pt x="375" y="83"/>
                    <a:pt x="452" y="41"/>
                    <a:pt x="52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47"/>
            <p:cNvSpPr/>
            <p:nvPr/>
          </p:nvSpPr>
          <p:spPr>
            <a:xfrm>
              <a:off x="2291725" y="4556200"/>
              <a:ext cx="9125" cy="5125"/>
            </a:xfrm>
            <a:custGeom>
              <a:rect b="b" l="l" r="r" t="t"/>
              <a:pathLst>
                <a:path extrusionOk="0" h="205" w="365">
                  <a:moveTo>
                    <a:pt x="363" y="0"/>
                  </a:moveTo>
                  <a:cubicBezTo>
                    <a:pt x="357" y="0"/>
                    <a:pt x="313" y="18"/>
                    <a:pt x="276" y="30"/>
                  </a:cubicBezTo>
                  <a:lnTo>
                    <a:pt x="274" y="30"/>
                  </a:lnTo>
                  <a:cubicBezTo>
                    <a:pt x="171" y="96"/>
                    <a:pt x="79" y="153"/>
                    <a:pt x="4" y="202"/>
                  </a:cubicBezTo>
                  <a:cubicBezTo>
                    <a:pt x="1" y="204"/>
                    <a:pt x="0" y="205"/>
                    <a:pt x="1" y="205"/>
                  </a:cubicBezTo>
                  <a:cubicBezTo>
                    <a:pt x="7" y="205"/>
                    <a:pt x="47" y="189"/>
                    <a:pt x="67" y="183"/>
                  </a:cubicBezTo>
                  <a:cubicBezTo>
                    <a:pt x="167" y="121"/>
                    <a:pt x="271" y="58"/>
                    <a:pt x="361" y="3"/>
                  </a:cubicBezTo>
                  <a:cubicBezTo>
                    <a:pt x="364" y="1"/>
                    <a:pt x="365" y="0"/>
                    <a:pt x="36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47"/>
            <p:cNvSpPr/>
            <p:nvPr/>
          </p:nvSpPr>
          <p:spPr>
            <a:xfrm>
              <a:off x="2593975" y="4170925"/>
              <a:ext cx="12175" cy="9950"/>
            </a:xfrm>
            <a:custGeom>
              <a:rect b="b" l="l" r="r" t="t"/>
              <a:pathLst>
                <a:path extrusionOk="0" h="398" w="487">
                  <a:moveTo>
                    <a:pt x="451" y="1"/>
                  </a:moveTo>
                  <a:cubicBezTo>
                    <a:pt x="441" y="1"/>
                    <a:pt x="429" y="3"/>
                    <a:pt x="416" y="8"/>
                  </a:cubicBezTo>
                  <a:cubicBezTo>
                    <a:pt x="377" y="40"/>
                    <a:pt x="319" y="86"/>
                    <a:pt x="260" y="133"/>
                  </a:cubicBezTo>
                  <a:cubicBezTo>
                    <a:pt x="134" y="261"/>
                    <a:pt x="25" y="367"/>
                    <a:pt x="1" y="396"/>
                  </a:cubicBezTo>
                  <a:cubicBezTo>
                    <a:pt x="1" y="397"/>
                    <a:pt x="0" y="398"/>
                    <a:pt x="1" y="398"/>
                  </a:cubicBezTo>
                  <a:cubicBezTo>
                    <a:pt x="7" y="398"/>
                    <a:pt x="123" y="298"/>
                    <a:pt x="184" y="249"/>
                  </a:cubicBezTo>
                  <a:cubicBezTo>
                    <a:pt x="232" y="202"/>
                    <a:pt x="287" y="149"/>
                    <a:pt x="338" y="99"/>
                  </a:cubicBezTo>
                  <a:cubicBezTo>
                    <a:pt x="385" y="60"/>
                    <a:pt x="420" y="4"/>
                    <a:pt x="460" y="4"/>
                  </a:cubicBezTo>
                  <a:cubicBezTo>
                    <a:pt x="466" y="4"/>
                    <a:pt x="472" y="5"/>
                    <a:pt x="478" y="8"/>
                  </a:cubicBezTo>
                  <a:cubicBezTo>
                    <a:pt x="480" y="8"/>
                    <a:pt x="482" y="9"/>
                    <a:pt x="483" y="9"/>
                  </a:cubicBezTo>
                  <a:cubicBezTo>
                    <a:pt x="487" y="9"/>
                    <a:pt x="473" y="1"/>
                    <a:pt x="45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47"/>
            <p:cNvSpPr/>
            <p:nvPr/>
          </p:nvSpPr>
          <p:spPr>
            <a:xfrm>
              <a:off x="2588475" y="4395225"/>
              <a:ext cx="9850" cy="1950"/>
            </a:xfrm>
            <a:custGeom>
              <a:rect b="b" l="l" r="r" t="t"/>
              <a:pathLst>
                <a:path extrusionOk="0" h="78" w="394">
                  <a:moveTo>
                    <a:pt x="3" y="0"/>
                  </a:moveTo>
                  <a:cubicBezTo>
                    <a:pt x="1" y="0"/>
                    <a:pt x="1" y="1"/>
                    <a:pt x="2" y="1"/>
                  </a:cubicBezTo>
                  <a:cubicBezTo>
                    <a:pt x="37" y="14"/>
                    <a:pt x="120" y="35"/>
                    <a:pt x="204" y="54"/>
                  </a:cubicBezTo>
                  <a:cubicBezTo>
                    <a:pt x="226" y="59"/>
                    <a:pt x="393" y="78"/>
                    <a:pt x="393" y="78"/>
                  </a:cubicBezTo>
                  <a:cubicBezTo>
                    <a:pt x="393" y="72"/>
                    <a:pt x="321" y="51"/>
                    <a:pt x="246" y="26"/>
                  </a:cubicBezTo>
                  <a:cubicBezTo>
                    <a:pt x="125" y="13"/>
                    <a:pt x="18" y="0"/>
                    <a:pt x="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47"/>
            <p:cNvSpPr/>
            <p:nvPr/>
          </p:nvSpPr>
          <p:spPr>
            <a:xfrm>
              <a:off x="2585725" y="4406050"/>
              <a:ext cx="11425" cy="1725"/>
            </a:xfrm>
            <a:custGeom>
              <a:rect b="b" l="l" r="r" t="t"/>
              <a:pathLst>
                <a:path extrusionOk="0" h="69" w="457">
                  <a:moveTo>
                    <a:pt x="0" y="1"/>
                  </a:moveTo>
                  <a:cubicBezTo>
                    <a:pt x="31" y="13"/>
                    <a:pt x="34" y="15"/>
                    <a:pt x="52" y="18"/>
                  </a:cubicBezTo>
                  <a:cubicBezTo>
                    <a:pt x="96" y="27"/>
                    <a:pt x="164" y="39"/>
                    <a:pt x="189" y="43"/>
                  </a:cubicBezTo>
                  <a:cubicBezTo>
                    <a:pt x="278" y="52"/>
                    <a:pt x="367" y="61"/>
                    <a:pt x="436" y="68"/>
                  </a:cubicBezTo>
                  <a:cubicBezTo>
                    <a:pt x="437" y="69"/>
                    <a:pt x="438" y="69"/>
                    <a:pt x="440" y="69"/>
                  </a:cubicBezTo>
                  <a:cubicBezTo>
                    <a:pt x="456" y="69"/>
                    <a:pt x="421" y="58"/>
                    <a:pt x="412" y="51"/>
                  </a:cubicBezTo>
                  <a:cubicBezTo>
                    <a:pt x="342" y="40"/>
                    <a:pt x="252" y="27"/>
                    <a:pt x="203" y="18"/>
                  </a:cubicBezTo>
                  <a:cubicBezTo>
                    <a:pt x="118" y="11"/>
                    <a:pt x="52" y="5"/>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47"/>
            <p:cNvSpPr/>
            <p:nvPr/>
          </p:nvSpPr>
          <p:spPr>
            <a:xfrm>
              <a:off x="2356950" y="4363100"/>
              <a:ext cx="5350" cy="3350"/>
            </a:xfrm>
            <a:custGeom>
              <a:rect b="b" l="l" r="r" t="t"/>
              <a:pathLst>
                <a:path extrusionOk="0" h="134" w="214">
                  <a:moveTo>
                    <a:pt x="184" y="0"/>
                  </a:moveTo>
                  <a:cubicBezTo>
                    <a:pt x="55" y="89"/>
                    <a:pt x="0" y="134"/>
                    <a:pt x="21" y="134"/>
                  </a:cubicBezTo>
                  <a:cubicBezTo>
                    <a:pt x="38" y="134"/>
                    <a:pt x="102" y="106"/>
                    <a:pt x="214" y="49"/>
                  </a:cubicBezTo>
                  <a:lnTo>
                    <a:pt x="18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47"/>
            <p:cNvSpPr/>
            <p:nvPr/>
          </p:nvSpPr>
          <p:spPr>
            <a:xfrm>
              <a:off x="2355900" y="4519175"/>
              <a:ext cx="8800" cy="5025"/>
            </a:xfrm>
            <a:custGeom>
              <a:rect b="b" l="l" r="r" t="t"/>
              <a:pathLst>
                <a:path extrusionOk="0" h="201" w="352">
                  <a:moveTo>
                    <a:pt x="349" y="1"/>
                  </a:moveTo>
                  <a:cubicBezTo>
                    <a:pt x="336" y="1"/>
                    <a:pt x="273" y="32"/>
                    <a:pt x="206" y="60"/>
                  </a:cubicBezTo>
                  <a:cubicBezTo>
                    <a:pt x="97" y="136"/>
                    <a:pt x="1" y="200"/>
                    <a:pt x="4" y="200"/>
                  </a:cubicBezTo>
                  <a:cubicBezTo>
                    <a:pt x="5" y="200"/>
                    <a:pt x="5" y="200"/>
                    <a:pt x="5" y="200"/>
                  </a:cubicBezTo>
                  <a:cubicBezTo>
                    <a:pt x="41" y="187"/>
                    <a:pt x="116" y="148"/>
                    <a:pt x="194" y="107"/>
                  </a:cubicBezTo>
                  <a:cubicBezTo>
                    <a:pt x="211" y="97"/>
                    <a:pt x="351" y="1"/>
                    <a:pt x="351" y="1"/>
                  </a:cubicBezTo>
                  <a:cubicBezTo>
                    <a:pt x="351" y="1"/>
                    <a:pt x="350" y="1"/>
                    <a:pt x="34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47"/>
            <p:cNvSpPr/>
            <p:nvPr/>
          </p:nvSpPr>
          <p:spPr>
            <a:xfrm>
              <a:off x="3140200" y="4588525"/>
              <a:ext cx="13100" cy="1950"/>
            </a:xfrm>
            <a:custGeom>
              <a:rect b="b" l="l" r="r" t="t"/>
              <a:pathLst>
                <a:path extrusionOk="0" h="78" w="524">
                  <a:moveTo>
                    <a:pt x="508" y="1"/>
                  </a:moveTo>
                  <a:cubicBezTo>
                    <a:pt x="447" y="5"/>
                    <a:pt x="358" y="12"/>
                    <a:pt x="261" y="26"/>
                  </a:cubicBezTo>
                  <a:cubicBezTo>
                    <a:pt x="225" y="28"/>
                    <a:pt x="144" y="55"/>
                    <a:pt x="0" y="77"/>
                  </a:cubicBezTo>
                  <a:cubicBezTo>
                    <a:pt x="171" y="65"/>
                    <a:pt x="266" y="49"/>
                    <a:pt x="364" y="36"/>
                  </a:cubicBezTo>
                  <a:cubicBezTo>
                    <a:pt x="415" y="28"/>
                    <a:pt x="524" y="1"/>
                    <a:pt x="50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47"/>
            <p:cNvSpPr/>
            <p:nvPr/>
          </p:nvSpPr>
          <p:spPr>
            <a:xfrm>
              <a:off x="2729050" y="4260775"/>
              <a:ext cx="9525" cy="3525"/>
            </a:xfrm>
            <a:custGeom>
              <a:rect b="b" l="l" r="r" t="t"/>
              <a:pathLst>
                <a:path extrusionOk="0" h="141" w="381">
                  <a:moveTo>
                    <a:pt x="371" y="1"/>
                  </a:moveTo>
                  <a:cubicBezTo>
                    <a:pt x="369" y="1"/>
                    <a:pt x="366" y="1"/>
                    <a:pt x="363" y="2"/>
                  </a:cubicBezTo>
                  <a:cubicBezTo>
                    <a:pt x="336" y="6"/>
                    <a:pt x="274" y="24"/>
                    <a:pt x="227" y="37"/>
                  </a:cubicBezTo>
                  <a:cubicBezTo>
                    <a:pt x="151" y="74"/>
                    <a:pt x="1" y="140"/>
                    <a:pt x="17" y="140"/>
                  </a:cubicBezTo>
                  <a:cubicBezTo>
                    <a:pt x="42" y="139"/>
                    <a:pt x="186" y="87"/>
                    <a:pt x="279" y="59"/>
                  </a:cubicBezTo>
                  <a:cubicBezTo>
                    <a:pt x="320" y="40"/>
                    <a:pt x="361" y="22"/>
                    <a:pt x="374" y="17"/>
                  </a:cubicBezTo>
                  <a:cubicBezTo>
                    <a:pt x="372" y="9"/>
                    <a:pt x="381" y="1"/>
                    <a:pt x="37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47"/>
            <p:cNvSpPr/>
            <p:nvPr/>
          </p:nvSpPr>
          <p:spPr>
            <a:xfrm>
              <a:off x="2674350" y="4526900"/>
              <a:ext cx="9950" cy="2275"/>
            </a:xfrm>
            <a:custGeom>
              <a:rect b="b" l="l" r="r" t="t"/>
              <a:pathLst>
                <a:path extrusionOk="0" h="91" w="398">
                  <a:moveTo>
                    <a:pt x="6" y="1"/>
                  </a:moveTo>
                  <a:cubicBezTo>
                    <a:pt x="2" y="1"/>
                    <a:pt x="0" y="1"/>
                    <a:pt x="2" y="3"/>
                  </a:cubicBezTo>
                  <a:cubicBezTo>
                    <a:pt x="23" y="13"/>
                    <a:pt x="117" y="39"/>
                    <a:pt x="225" y="72"/>
                  </a:cubicBezTo>
                  <a:cubicBezTo>
                    <a:pt x="301" y="79"/>
                    <a:pt x="379" y="90"/>
                    <a:pt x="394" y="90"/>
                  </a:cubicBezTo>
                  <a:cubicBezTo>
                    <a:pt x="398" y="90"/>
                    <a:pt x="398" y="89"/>
                    <a:pt x="394" y="88"/>
                  </a:cubicBezTo>
                  <a:cubicBezTo>
                    <a:pt x="339" y="72"/>
                    <a:pt x="235" y="44"/>
                    <a:pt x="153" y="20"/>
                  </a:cubicBezTo>
                  <a:cubicBezTo>
                    <a:pt x="107" y="14"/>
                    <a:pt x="25" y="1"/>
                    <a:pt x="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47"/>
            <p:cNvSpPr/>
            <p:nvPr/>
          </p:nvSpPr>
          <p:spPr>
            <a:xfrm>
              <a:off x="2308925" y="4086275"/>
              <a:ext cx="10225" cy="1850"/>
            </a:xfrm>
            <a:custGeom>
              <a:rect b="b" l="l" r="r" t="t"/>
              <a:pathLst>
                <a:path extrusionOk="0" h="74" w="409">
                  <a:moveTo>
                    <a:pt x="7" y="1"/>
                  </a:moveTo>
                  <a:cubicBezTo>
                    <a:pt x="2" y="1"/>
                    <a:pt x="1" y="1"/>
                    <a:pt x="3" y="2"/>
                  </a:cubicBezTo>
                  <a:cubicBezTo>
                    <a:pt x="26" y="13"/>
                    <a:pt x="122" y="35"/>
                    <a:pt x="232" y="64"/>
                  </a:cubicBezTo>
                  <a:lnTo>
                    <a:pt x="232" y="63"/>
                  </a:lnTo>
                  <a:cubicBezTo>
                    <a:pt x="306" y="67"/>
                    <a:pt x="380" y="73"/>
                    <a:pt x="401" y="73"/>
                  </a:cubicBezTo>
                  <a:cubicBezTo>
                    <a:pt x="407" y="73"/>
                    <a:pt x="408" y="73"/>
                    <a:pt x="403" y="71"/>
                  </a:cubicBezTo>
                  <a:cubicBezTo>
                    <a:pt x="347" y="58"/>
                    <a:pt x="241" y="35"/>
                    <a:pt x="156" y="16"/>
                  </a:cubicBezTo>
                  <a:cubicBezTo>
                    <a:pt x="111" y="11"/>
                    <a:pt x="28" y="1"/>
                    <a:pt x="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47"/>
            <p:cNvSpPr/>
            <p:nvPr/>
          </p:nvSpPr>
          <p:spPr>
            <a:xfrm>
              <a:off x="2178825" y="4292325"/>
              <a:ext cx="10450" cy="1050"/>
            </a:xfrm>
            <a:custGeom>
              <a:rect b="b" l="l" r="r" t="t"/>
              <a:pathLst>
                <a:path extrusionOk="0" h="42" w="418">
                  <a:moveTo>
                    <a:pt x="82" y="0"/>
                  </a:moveTo>
                  <a:cubicBezTo>
                    <a:pt x="54" y="0"/>
                    <a:pt x="30" y="1"/>
                    <a:pt x="15" y="2"/>
                  </a:cubicBezTo>
                  <a:cubicBezTo>
                    <a:pt x="0" y="5"/>
                    <a:pt x="122" y="18"/>
                    <a:pt x="259" y="42"/>
                  </a:cubicBezTo>
                  <a:cubicBezTo>
                    <a:pt x="338" y="39"/>
                    <a:pt x="415" y="40"/>
                    <a:pt x="416" y="33"/>
                  </a:cubicBezTo>
                  <a:cubicBezTo>
                    <a:pt x="418" y="30"/>
                    <a:pt x="247" y="5"/>
                    <a:pt x="228" y="5"/>
                  </a:cubicBezTo>
                  <a:cubicBezTo>
                    <a:pt x="175" y="2"/>
                    <a:pt x="123" y="0"/>
                    <a:pt x="8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47"/>
            <p:cNvSpPr/>
            <p:nvPr/>
          </p:nvSpPr>
          <p:spPr>
            <a:xfrm>
              <a:off x="2448600" y="4471325"/>
              <a:ext cx="11925" cy="1275"/>
            </a:xfrm>
            <a:custGeom>
              <a:rect b="b" l="l" r="r" t="t"/>
              <a:pathLst>
                <a:path extrusionOk="0" h="51" w="477">
                  <a:moveTo>
                    <a:pt x="28" y="0"/>
                  </a:moveTo>
                  <a:cubicBezTo>
                    <a:pt x="8" y="0"/>
                    <a:pt x="1" y="3"/>
                    <a:pt x="5" y="7"/>
                  </a:cubicBezTo>
                  <a:cubicBezTo>
                    <a:pt x="9" y="10"/>
                    <a:pt x="68" y="20"/>
                    <a:pt x="139" y="37"/>
                  </a:cubicBezTo>
                  <a:cubicBezTo>
                    <a:pt x="255" y="41"/>
                    <a:pt x="361" y="45"/>
                    <a:pt x="461" y="50"/>
                  </a:cubicBezTo>
                  <a:cubicBezTo>
                    <a:pt x="464" y="50"/>
                    <a:pt x="466" y="50"/>
                    <a:pt x="467" y="50"/>
                  </a:cubicBezTo>
                  <a:cubicBezTo>
                    <a:pt x="477" y="50"/>
                    <a:pt x="472" y="47"/>
                    <a:pt x="476" y="45"/>
                  </a:cubicBezTo>
                  <a:cubicBezTo>
                    <a:pt x="335" y="31"/>
                    <a:pt x="186" y="14"/>
                    <a:pt x="55" y="1"/>
                  </a:cubicBezTo>
                  <a:cubicBezTo>
                    <a:pt x="44" y="0"/>
                    <a:pt x="35" y="0"/>
                    <a:pt x="2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47"/>
            <p:cNvSpPr/>
            <p:nvPr/>
          </p:nvSpPr>
          <p:spPr>
            <a:xfrm>
              <a:off x="2374625" y="4511875"/>
              <a:ext cx="5025" cy="3600"/>
            </a:xfrm>
            <a:custGeom>
              <a:rect b="b" l="l" r="r" t="t"/>
              <a:pathLst>
                <a:path extrusionOk="0" h="144" w="201">
                  <a:moveTo>
                    <a:pt x="174" y="0"/>
                  </a:moveTo>
                  <a:cubicBezTo>
                    <a:pt x="166" y="0"/>
                    <a:pt x="116" y="26"/>
                    <a:pt x="86" y="40"/>
                  </a:cubicBezTo>
                  <a:cubicBezTo>
                    <a:pt x="58" y="61"/>
                    <a:pt x="4" y="99"/>
                    <a:pt x="2" y="103"/>
                  </a:cubicBezTo>
                  <a:cubicBezTo>
                    <a:pt x="1" y="123"/>
                    <a:pt x="14" y="131"/>
                    <a:pt x="22" y="143"/>
                  </a:cubicBezTo>
                  <a:lnTo>
                    <a:pt x="201" y="30"/>
                  </a:lnTo>
                  <a:cubicBezTo>
                    <a:pt x="194" y="20"/>
                    <a:pt x="195" y="3"/>
                    <a:pt x="175" y="0"/>
                  </a:cubicBezTo>
                  <a:cubicBezTo>
                    <a:pt x="174" y="0"/>
                    <a:pt x="174" y="0"/>
                    <a:pt x="17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47"/>
            <p:cNvSpPr/>
            <p:nvPr/>
          </p:nvSpPr>
          <p:spPr>
            <a:xfrm>
              <a:off x="2680175" y="4520550"/>
              <a:ext cx="6275" cy="2525"/>
            </a:xfrm>
            <a:custGeom>
              <a:rect b="b" l="l" r="r" t="t"/>
              <a:pathLst>
                <a:path extrusionOk="0" h="101" w="251">
                  <a:moveTo>
                    <a:pt x="28" y="1"/>
                  </a:moveTo>
                  <a:lnTo>
                    <a:pt x="28" y="1"/>
                  </a:lnTo>
                  <a:cubicBezTo>
                    <a:pt x="25" y="14"/>
                    <a:pt x="0" y="23"/>
                    <a:pt x="30" y="42"/>
                  </a:cubicBezTo>
                  <a:cubicBezTo>
                    <a:pt x="42" y="51"/>
                    <a:pt x="156" y="80"/>
                    <a:pt x="224" y="101"/>
                  </a:cubicBezTo>
                  <a:cubicBezTo>
                    <a:pt x="227" y="88"/>
                    <a:pt x="251" y="79"/>
                    <a:pt x="221" y="60"/>
                  </a:cubicBezTo>
                  <a:cubicBezTo>
                    <a:pt x="209" y="51"/>
                    <a:pt x="96" y="21"/>
                    <a:pt x="2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47"/>
            <p:cNvSpPr/>
            <p:nvPr/>
          </p:nvSpPr>
          <p:spPr>
            <a:xfrm>
              <a:off x="2768150" y="4176850"/>
              <a:ext cx="10850" cy="975"/>
            </a:xfrm>
            <a:custGeom>
              <a:rect b="b" l="l" r="r" t="t"/>
              <a:pathLst>
                <a:path extrusionOk="0" h="39" w="434">
                  <a:moveTo>
                    <a:pt x="432" y="0"/>
                  </a:moveTo>
                  <a:cubicBezTo>
                    <a:pt x="283" y="7"/>
                    <a:pt x="55" y="7"/>
                    <a:pt x="20" y="27"/>
                  </a:cubicBezTo>
                  <a:cubicBezTo>
                    <a:pt x="1" y="36"/>
                    <a:pt x="32" y="39"/>
                    <a:pt x="89" y="39"/>
                  </a:cubicBezTo>
                  <a:cubicBezTo>
                    <a:pt x="176" y="39"/>
                    <a:pt x="322" y="32"/>
                    <a:pt x="433" y="28"/>
                  </a:cubicBezTo>
                  <a:lnTo>
                    <a:pt x="43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47"/>
            <p:cNvSpPr/>
            <p:nvPr/>
          </p:nvSpPr>
          <p:spPr>
            <a:xfrm>
              <a:off x="2752600" y="4565825"/>
              <a:ext cx="16750" cy="3350"/>
            </a:xfrm>
            <a:custGeom>
              <a:rect b="b" l="l" r="r" t="t"/>
              <a:pathLst>
                <a:path extrusionOk="0" h="134" w="670">
                  <a:moveTo>
                    <a:pt x="0" y="1"/>
                  </a:moveTo>
                  <a:cubicBezTo>
                    <a:pt x="168" y="36"/>
                    <a:pt x="293" y="63"/>
                    <a:pt x="412" y="88"/>
                  </a:cubicBezTo>
                  <a:cubicBezTo>
                    <a:pt x="499" y="104"/>
                    <a:pt x="583" y="118"/>
                    <a:pt x="670" y="133"/>
                  </a:cubicBezTo>
                  <a:cubicBezTo>
                    <a:pt x="598" y="114"/>
                    <a:pt x="537" y="98"/>
                    <a:pt x="456" y="76"/>
                  </a:cubicBezTo>
                  <a:cubicBezTo>
                    <a:pt x="406" y="66"/>
                    <a:pt x="305" y="46"/>
                    <a:pt x="252" y="35"/>
                  </a:cubicBezTo>
                  <a:cubicBezTo>
                    <a:pt x="175" y="24"/>
                    <a:pt x="117" y="17"/>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47"/>
            <p:cNvSpPr/>
            <p:nvPr/>
          </p:nvSpPr>
          <p:spPr>
            <a:xfrm>
              <a:off x="2458350" y="4432875"/>
              <a:ext cx="13850" cy="8225"/>
            </a:xfrm>
            <a:custGeom>
              <a:rect b="b" l="l" r="r" t="t"/>
              <a:pathLst>
                <a:path extrusionOk="0" h="329" w="554">
                  <a:moveTo>
                    <a:pt x="554" y="0"/>
                  </a:moveTo>
                  <a:lnTo>
                    <a:pt x="554" y="0"/>
                  </a:lnTo>
                  <a:cubicBezTo>
                    <a:pt x="471" y="31"/>
                    <a:pt x="421" y="49"/>
                    <a:pt x="349" y="81"/>
                  </a:cubicBezTo>
                  <a:cubicBezTo>
                    <a:pt x="342" y="86"/>
                    <a:pt x="117" y="242"/>
                    <a:pt x="74" y="271"/>
                  </a:cubicBezTo>
                  <a:cubicBezTo>
                    <a:pt x="19" y="312"/>
                    <a:pt x="0" y="328"/>
                    <a:pt x="5" y="328"/>
                  </a:cubicBezTo>
                  <a:cubicBezTo>
                    <a:pt x="19" y="328"/>
                    <a:pt x="293" y="148"/>
                    <a:pt x="308" y="148"/>
                  </a:cubicBezTo>
                  <a:cubicBezTo>
                    <a:pt x="311" y="148"/>
                    <a:pt x="306" y="153"/>
                    <a:pt x="293" y="164"/>
                  </a:cubicBezTo>
                  <a:cubicBezTo>
                    <a:pt x="302" y="159"/>
                    <a:pt x="359" y="122"/>
                    <a:pt x="55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47"/>
            <p:cNvSpPr/>
            <p:nvPr/>
          </p:nvSpPr>
          <p:spPr>
            <a:xfrm>
              <a:off x="2481725" y="4411600"/>
              <a:ext cx="9600" cy="6650"/>
            </a:xfrm>
            <a:custGeom>
              <a:rect b="b" l="l" r="r" t="t"/>
              <a:pathLst>
                <a:path extrusionOk="0" h="266" w="384">
                  <a:moveTo>
                    <a:pt x="384" y="1"/>
                  </a:moveTo>
                  <a:cubicBezTo>
                    <a:pt x="310" y="39"/>
                    <a:pt x="264" y="63"/>
                    <a:pt x="219" y="86"/>
                  </a:cubicBezTo>
                  <a:cubicBezTo>
                    <a:pt x="141" y="150"/>
                    <a:pt x="22" y="241"/>
                    <a:pt x="3" y="263"/>
                  </a:cubicBezTo>
                  <a:cubicBezTo>
                    <a:pt x="1" y="265"/>
                    <a:pt x="1" y="266"/>
                    <a:pt x="2" y="266"/>
                  </a:cubicBezTo>
                  <a:cubicBezTo>
                    <a:pt x="12" y="266"/>
                    <a:pt x="112" y="205"/>
                    <a:pt x="164" y="176"/>
                  </a:cubicBezTo>
                  <a:cubicBezTo>
                    <a:pt x="231" y="122"/>
                    <a:pt x="300" y="69"/>
                    <a:pt x="384" y="2"/>
                  </a:cubicBezTo>
                  <a:lnTo>
                    <a:pt x="38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47"/>
            <p:cNvSpPr/>
            <p:nvPr/>
          </p:nvSpPr>
          <p:spPr>
            <a:xfrm>
              <a:off x="2315750" y="4106150"/>
              <a:ext cx="10325" cy="2050"/>
            </a:xfrm>
            <a:custGeom>
              <a:rect b="b" l="l" r="r" t="t"/>
              <a:pathLst>
                <a:path extrusionOk="0" h="82" w="413">
                  <a:moveTo>
                    <a:pt x="27" y="0"/>
                  </a:moveTo>
                  <a:cubicBezTo>
                    <a:pt x="0" y="0"/>
                    <a:pt x="106" y="25"/>
                    <a:pt x="176" y="49"/>
                  </a:cubicBezTo>
                  <a:cubicBezTo>
                    <a:pt x="295" y="65"/>
                    <a:pt x="401" y="82"/>
                    <a:pt x="412" y="82"/>
                  </a:cubicBezTo>
                  <a:cubicBezTo>
                    <a:pt x="413" y="82"/>
                    <a:pt x="413" y="81"/>
                    <a:pt x="412" y="81"/>
                  </a:cubicBezTo>
                  <a:cubicBezTo>
                    <a:pt x="393" y="71"/>
                    <a:pt x="333" y="52"/>
                    <a:pt x="289" y="36"/>
                  </a:cubicBezTo>
                  <a:cubicBezTo>
                    <a:pt x="196" y="22"/>
                    <a:pt x="62" y="0"/>
                    <a:pt x="2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47"/>
            <p:cNvSpPr/>
            <p:nvPr/>
          </p:nvSpPr>
          <p:spPr>
            <a:xfrm>
              <a:off x="3002925" y="4412100"/>
              <a:ext cx="10150" cy="2900"/>
            </a:xfrm>
            <a:custGeom>
              <a:rect b="b" l="l" r="r" t="t"/>
              <a:pathLst>
                <a:path extrusionOk="0" h="116" w="406">
                  <a:moveTo>
                    <a:pt x="403" y="1"/>
                  </a:moveTo>
                  <a:cubicBezTo>
                    <a:pt x="395" y="1"/>
                    <a:pt x="354" y="8"/>
                    <a:pt x="315" y="10"/>
                  </a:cubicBezTo>
                  <a:cubicBezTo>
                    <a:pt x="195" y="50"/>
                    <a:pt x="92" y="84"/>
                    <a:pt x="6" y="113"/>
                  </a:cubicBezTo>
                  <a:cubicBezTo>
                    <a:pt x="1" y="115"/>
                    <a:pt x="1" y="116"/>
                    <a:pt x="5" y="116"/>
                  </a:cubicBezTo>
                  <a:cubicBezTo>
                    <a:pt x="15" y="116"/>
                    <a:pt x="49" y="111"/>
                    <a:pt x="65" y="110"/>
                  </a:cubicBezTo>
                  <a:cubicBezTo>
                    <a:pt x="179" y="74"/>
                    <a:pt x="301" y="41"/>
                    <a:pt x="401" y="3"/>
                  </a:cubicBezTo>
                  <a:cubicBezTo>
                    <a:pt x="405" y="1"/>
                    <a:pt x="406" y="1"/>
                    <a:pt x="4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47"/>
            <p:cNvSpPr/>
            <p:nvPr/>
          </p:nvSpPr>
          <p:spPr>
            <a:xfrm>
              <a:off x="2465425" y="4486650"/>
              <a:ext cx="15800" cy="3025"/>
            </a:xfrm>
            <a:custGeom>
              <a:rect b="b" l="l" r="r" t="t"/>
              <a:pathLst>
                <a:path extrusionOk="0" h="121" w="632">
                  <a:moveTo>
                    <a:pt x="18" y="1"/>
                  </a:moveTo>
                  <a:cubicBezTo>
                    <a:pt x="6" y="1"/>
                    <a:pt x="1" y="2"/>
                    <a:pt x="9" y="5"/>
                  </a:cubicBezTo>
                  <a:cubicBezTo>
                    <a:pt x="44" y="19"/>
                    <a:pt x="165" y="46"/>
                    <a:pt x="254" y="68"/>
                  </a:cubicBezTo>
                  <a:cubicBezTo>
                    <a:pt x="460" y="97"/>
                    <a:pt x="544" y="109"/>
                    <a:pt x="631" y="121"/>
                  </a:cubicBezTo>
                  <a:cubicBezTo>
                    <a:pt x="459" y="81"/>
                    <a:pt x="288" y="43"/>
                    <a:pt x="119" y="5"/>
                  </a:cubicBezTo>
                  <a:cubicBezTo>
                    <a:pt x="94" y="5"/>
                    <a:pt x="43" y="1"/>
                    <a:pt x="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47"/>
            <p:cNvSpPr/>
            <p:nvPr/>
          </p:nvSpPr>
          <p:spPr>
            <a:xfrm>
              <a:off x="2807025" y="4203700"/>
              <a:ext cx="10475" cy="950"/>
            </a:xfrm>
            <a:custGeom>
              <a:rect b="b" l="l" r="r" t="t"/>
              <a:pathLst>
                <a:path extrusionOk="0" h="38" w="419">
                  <a:moveTo>
                    <a:pt x="261" y="0"/>
                  </a:moveTo>
                  <a:cubicBezTo>
                    <a:pt x="121" y="19"/>
                    <a:pt x="1" y="32"/>
                    <a:pt x="14" y="34"/>
                  </a:cubicBezTo>
                  <a:cubicBezTo>
                    <a:pt x="38" y="37"/>
                    <a:pt x="81" y="38"/>
                    <a:pt x="132" y="38"/>
                  </a:cubicBezTo>
                  <a:cubicBezTo>
                    <a:pt x="162" y="38"/>
                    <a:pt x="194" y="37"/>
                    <a:pt x="226" y="37"/>
                  </a:cubicBezTo>
                  <a:cubicBezTo>
                    <a:pt x="248" y="37"/>
                    <a:pt x="419" y="10"/>
                    <a:pt x="419" y="10"/>
                  </a:cubicBezTo>
                  <a:cubicBezTo>
                    <a:pt x="417" y="4"/>
                    <a:pt x="341" y="4"/>
                    <a:pt x="26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47"/>
            <p:cNvSpPr/>
            <p:nvPr/>
          </p:nvSpPr>
          <p:spPr>
            <a:xfrm>
              <a:off x="2725625" y="4540425"/>
              <a:ext cx="12975" cy="2700"/>
            </a:xfrm>
            <a:custGeom>
              <a:rect b="b" l="l" r="r" t="t"/>
              <a:pathLst>
                <a:path extrusionOk="0" h="108" w="519">
                  <a:moveTo>
                    <a:pt x="3" y="1"/>
                  </a:moveTo>
                  <a:cubicBezTo>
                    <a:pt x="1" y="1"/>
                    <a:pt x="0" y="1"/>
                    <a:pt x="2" y="2"/>
                  </a:cubicBezTo>
                  <a:cubicBezTo>
                    <a:pt x="64" y="21"/>
                    <a:pt x="152" y="44"/>
                    <a:pt x="250" y="68"/>
                  </a:cubicBezTo>
                  <a:cubicBezTo>
                    <a:pt x="285" y="77"/>
                    <a:pt x="372" y="86"/>
                    <a:pt x="519" y="108"/>
                  </a:cubicBezTo>
                  <a:cubicBezTo>
                    <a:pt x="350" y="68"/>
                    <a:pt x="251" y="44"/>
                    <a:pt x="155" y="21"/>
                  </a:cubicBezTo>
                  <a:cubicBezTo>
                    <a:pt x="108" y="12"/>
                    <a:pt x="17" y="1"/>
                    <a:pt x="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47"/>
            <p:cNvSpPr/>
            <p:nvPr/>
          </p:nvSpPr>
          <p:spPr>
            <a:xfrm>
              <a:off x="2812875" y="4563225"/>
              <a:ext cx="11500" cy="1850"/>
            </a:xfrm>
            <a:custGeom>
              <a:rect b="b" l="l" r="r" t="t"/>
              <a:pathLst>
                <a:path extrusionOk="0" h="74" w="460">
                  <a:moveTo>
                    <a:pt x="1" y="0"/>
                  </a:moveTo>
                  <a:lnTo>
                    <a:pt x="2" y="2"/>
                  </a:lnTo>
                  <a:cubicBezTo>
                    <a:pt x="51" y="19"/>
                    <a:pt x="70" y="27"/>
                    <a:pt x="96" y="36"/>
                  </a:cubicBezTo>
                  <a:cubicBezTo>
                    <a:pt x="101" y="37"/>
                    <a:pt x="154" y="46"/>
                    <a:pt x="162" y="49"/>
                  </a:cubicBezTo>
                  <a:cubicBezTo>
                    <a:pt x="260" y="56"/>
                    <a:pt x="360" y="67"/>
                    <a:pt x="441" y="74"/>
                  </a:cubicBezTo>
                  <a:cubicBezTo>
                    <a:pt x="460" y="74"/>
                    <a:pt x="407" y="59"/>
                    <a:pt x="379" y="50"/>
                  </a:cubicBezTo>
                  <a:cubicBezTo>
                    <a:pt x="373" y="49"/>
                    <a:pt x="324" y="40"/>
                    <a:pt x="313" y="39"/>
                  </a:cubicBezTo>
                  <a:cubicBezTo>
                    <a:pt x="199" y="25"/>
                    <a:pt x="89" y="12"/>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47"/>
            <p:cNvSpPr/>
            <p:nvPr/>
          </p:nvSpPr>
          <p:spPr>
            <a:xfrm>
              <a:off x="2937925" y="4582850"/>
              <a:ext cx="11925" cy="1150"/>
            </a:xfrm>
            <a:custGeom>
              <a:rect b="b" l="l" r="r" t="t"/>
              <a:pathLst>
                <a:path extrusionOk="0" h="46" w="477">
                  <a:moveTo>
                    <a:pt x="1" y="1"/>
                  </a:moveTo>
                  <a:cubicBezTo>
                    <a:pt x="60" y="16"/>
                    <a:pt x="91" y="23"/>
                    <a:pt x="121" y="30"/>
                  </a:cubicBezTo>
                  <a:cubicBezTo>
                    <a:pt x="232" y="35"/>
                    <a:pt x="360" y="41"/>
                    <a:pt x="439" y="45"/>
                  </a:cubicBezTo>
                  <a:cubicBezTo>
                    <a:pt x="476" y="45"/>
                    <a:pt x="401" y="27"/>
                    <a:pt x="377" y="20"/>
                  </a:cubicBezTo>
                  <a:cubicBezTo>
                    <a:pt x="330" y="16"/>
                    <a:pt x="272" y="11"/>
                    <a:pt x="233" y="8"/>
                  </a:cubicBezTo>
                  <a:cubicBezTo>
                    <a:pt x="146" y="5"/>
                    <a:pt x="69" y="4"/>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47"/>
            <p:cNvSpPr/>
            <p:nvPr/>
          </p:nvSpPr>
          <p:spPr>
            <a:xfrm>
              <a:off x="2351875" y="4114650"/>
              <a:ext cx="12775" cy="2850"/>
            </a:xfrm>
            <a:custGeom>
              <a:rect b="b" l="l" r="r" t="t"/>
              <a:pathLst>
                <a:path extrusionOk="0" h="114" w="511">
                  <a:moveTo>
                    <a:pt x="3" y="1"/>
                  </a:moveTo>
                  <a:cubicBezTo>
                    <a:pt x="1" y="1"/>
                    <a:pt x="0" y="1"/>
                    <a:pt x="2" y="2"/>
                  </a:cubicBezTo>
                  <a:cubicBezTo>
                    <a:pt x="62" y="21"/>
                    <a:pt x="152" y="47"/>
                    <a:pt x="246" y="71"/>
                  </a:cubicBezTo>
                  <a:cubicBezTo>
                    <a:pt x="280" y="80"/>
                    <a:pt x="367" y="90"/>
                    <a:pt x="511" y="113"/>
                  </a:cubicBezTo>
                  <a:cubicBezTo>
                    <a:pt x="343" y="71"/>
                    <a:pt x="249" y="47"/>
                    <a:pt x="153" y="24"/>
                  </a:cubicBezTo>
                  <a:cubicBezTo>
                    <a:pt x="108" y="13"/>
                    <a:pt x="17" y="1"/>
                    <a:pt x="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47"/>
            <p:cNvSpPr/>
            <p:nvPr/>
          </p:nvSpPr>
          <p:spPr>
            <a:xfrm>
              <a:off x="2512325" y="4499300"/>
              <a:ext cx="10550" cy="1850"/>
            </a:xfrm>
            <a:custGeom>
              <a:rect b="b" l="l" r="r" t="t"/>
              <a:pathLst>
                <a:path extrusionOk="0" h="74" w="422">
                  <a:moveTo>
                    <a:pt x="16" y="0"/>
                  </a:moveTo>
                  <a:cubicBezTo>
                    <a:pt x="1" y="0"/>
                    <a:pt x="91" y="23"/>
                    <a:pt x="179" y="52"/>
                  </a:cubicBezTo>
                  <a:cubicBezTo>
                    <a:pt x="284" y="62"/>
                    <a:pt x="375" y="74"/>
                    <a:pt x="406" y="74"/>
                  </a:cubicBezTo>
                  <a:cubicBezTo>
                    <a:pt x="407" y="74"/>
                    <a:pt x="409" y="74"/>
                    <a:pt x="410" y="74"/>
                  </a:cubicBezTo>
                  <a:cubicBezTo>
                    <a:pt x="422" y="72"/>
                    <a:pt x="318" y="46"/>
                    <a:pt x="265" y="31"/>
                  </a:cubicBezTo>
                  <a:cubicBezTo>
                    <a:pt x="179" y="21"/>
                    <a:pt x="70" y="3"/>
                    <a:pt x="17" y="0"/>
                  </a:cubicBezTo>
                  <a:cubicBezTo>
                    <a:pt x="17" y="0"/>
                    <a:pt x="16" y="0"/>
                    <a:pt x="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47"/>
            <p:cNvSpPr/>
            <p:nvPr/>
          </p:nvSpPr>
          <p:spPr>
            <a:xfrm>
              <a:off x="2629600" y="4104075"/>
              <a:ext cx="10150" cy="8875"/>
            </a:xfrm>
            <a:custGeom>
              <a:rect b="b" l="l" r="r" t="t"/>
              <a:pathLst>
                <a:path extrusionOk="0" h="355" w="406">
                  <a:moveTo>
                    <a:pt x="405" y="1"/>
                  </a:moveTo>
                  <a:cubicBezTo>
                    <a:pt x="287" y="95"/>
                    <a:pt x="224" y="148"/>
                    <a:pt x="148" y="208"/>
                  </a:cubicBezTo>
                  <a:cubicBezTo>
                    <a:pt x="108" y="244"/>
                    <a:pt x="51" y="304"/>
                    <a:pt x="0" y="354"/>
                  </a:cubicBezTo>
                  <a:cubicBezTo>
                    <a:pt x="58" y="310"/>
                    <a:pt x="106" y="273"/>
                    <a:pt x="177" y="219"/>
                  </a:cubicBezTo>
                  <a:cubicBezTo>
                    <a:pt x="205" y="192"/>
                    <a:pt x="282" y="119"/>
                    <a:pt x="40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47"/>
            <p:cNvSpPr/>
            <p:nvPr/>
          </p:nvSpPr>
          <p:spPr>
            <a:xfrm>
              <a:off x="2538650" y="4478625"/>
              <a:ext cx="4500" cy="2150"/>
            </a:xfrm>
            <a:custGeom>
              <a:rect b="b" l="l" r="r" t="t"/>
              <a:pathLst>
                <a:path extrusionOk="0" h="86" w="180">
                  <a:moveTo>
                    <a:pt x="10" y="1"/>
                  </a:moveTo>
                  <a:lnTo>
                    <a:pt x="0" y="51"/>
                  </a:lnTo>
                  <a:lnTo>
                    <a:pt x="180" y="86"/>
                  </a:lnTo>
                  <a:lnTo>
                    <a:pt x="137" y="26"/>
                  </a:lnTo>
                  <a:lnTo>
                    <a:pt x="1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47"/>
            <p:cNvSpPr/>
            <p:nvPr/>
          </p:nvSpPr>
          <p:spPr>
            <a:xfrm>
              <a:off x="2001375" y="4446800"/>
              <a:ext cx="12400" cy="9550"/>
            </a:xfrm>
            <a:custGeom>
              <a:rect b="b" l="l" r="r" t="t"/>
              <a:pathLst>
                <a:path extrusionOk="0" h="382" w="496">
                  <a:moveTo>
                    <a:pt x="1" y="1"/>
                  </a:moveTo>
                  <a:lnTo>
                    <a:pt x="1" y="1"/>
                  </a:lnTo>
                  <a:cubicBezTo>
                    <a:pt x="60" y="58"/>
                    <a:pt x="124" y="133"/>
                    <a:pt x="174" y="170"/>
                  </a:cubicBezTo>
                  <a:cubicBezTo>
                    <a:pt x="269" y="236"/>
                    <a:pt x="347" y="286"/>
                    <a:pt x="495" y="382"/>
                  </a:cubicBezTo>
                  <a:cubicBezTo>
                    <a:pt x="339" y="263"/>
                    <a:pt x="241" y="186"/>
                    <a:pt x="205" y="160"/>
                  </a:cubicBezTo>
                  <a:cubicBezTo>
                    <a:pt x="119" y="99"/>
                    <a:pt x="67" y="51"/>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47"/>
            <p:cNvSpPr/>
            <p:nvPr/>
          </p:nvSpPr>
          <p:spPr>
            <a:xfrm>
              <a:off x="2543000" y="4160250"/>
              <a:ext cx="13175" cy="2375"/>
            </a:xfrm>
            <a:custGeom>
              <a:rect b="b" l="l" r="r" t="t"/>
              <a:pathLst>
                <a:path extrusionOk="0" h="95" w="527">
                  <a:moveTo>
                    <a:pt x="3" y="0"/>
                  </a:moveTo>
                  <a:cubicBezTo>
                    <a:pt x="1" y="0"/>
                    <a:pt x="1" y="0"/>
                    <a:pt x="3" y="1"/>
                  </a:cubicBezTo>
                  <a:cubicBezTo>
                    <a:pt x="63" y="18"/>
                    <a:pt x="156" y="42"/>
                    <a:pt x="254" y="62"/>
                  </a:cubicBezTo>
                  <a:cubicBezTo>
                    <a:pt x="290" y="70"/>
                    <a:pt x="378" y="77"/>
                    <a:pt x="526" y="95"/>
                  </a:cubicBezTo>
                  <a:cubicBezTo>
                    <a:pt x="354" y="59"/>
                    <a:pt x="254" y="39"/>
                    <a:pt x="157" y="18"/>
                  </a:cubicBezTo>
                  <a:cubicBezTo>
                    <a:pt x="109" y="9"/>
                    <a:pt x="14" y="0"/>
                    <a:pt x="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47"/>
            <p:cNvSpPr/>
            <p:nvPr/>
          </p:nvSpPr>
          <p:spPr>
            <a:xfrm>
              <a:off x="3078575" y="4137100"/>
              <a:ext cx="9600" cy="4675"/>
            </a:xfrm>
            <a:custGeom>
              <a:rect b="b" l="l" r="r" t="t"/>
              <a:pathLst>
                <a:path extrusionOk="0" h="187" w="384">
                  <a:moveTo>
                    <a:pt x="382" y="1"/>
                  </a:moveTo>
                  <a:cubicBezTo>
                    <a:pt x="371" y="1"/>
                    <a:pt x="287" y="39"/>
                    <a:pt x="226" y="64"/>
                  </a:cubicBezTo>
                  <a:cubicBezTo>
                    <a:pt x="110" y="136"/>
                    <a:pt x="1" y="186"/>
                    <a:pt x="7" y="186"/>
                  </a:cubicBezTo>
                  <a:cubicBezTo>
                    <a:pt x="32" y="184"/>
                    <a:pt x="92" y="163"/>
                    <a:pt x="139" y="147"/>
                  </a:cubicBezTo>
                  <a:cubicBezTo>
                    <a:pt x="226" y="100"/>
                    <a:pt x="351" y="25"/>
                    <a:pt x="380" y="4"/>
                  </a:cubicBezTo>
                  <a:cubicBezTo>
                    <a:pt x="383" y="2"/>
                    <a:pt x="383" y="1"/>
                    <a:pt x="38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47"/>
            <p:cNvSpPr/>
            <p:nvPr/>
          </p:nvSpPr>
          <p:spPr>
            <a:xfrm>
              <a:off x="2751825" y="4543650"/>
              <a:ext cx="10200" cy="1950"/>
            </a:xfrm>
            <a:custGeom>
              <a:rect b="b" l="l" r="r" t="t"/>
              <a:pathLst>
                <a:path extrusionOk="0" h="78" w="408">
                  <a:moveTo>
                    <a:pt x="14" y="1"/>
                  </a:moveTo>
                  <a:cubicBezTo>
                    <a:pt x="0" y="1"/>
                    <a:pt x="120" y="30"/>
                    <a:pt x="252" y="68"/>
                  </a:cubicBezTo>
                  <a:cubicBezTo>
                    <a:pt x="313" y="72"/>
                    <a:pt x="371" y="78"/>
                    <a:pt x="395" y="78"/>
                  </a:cubicBezTo>
                  <a:cubicBezTo>
                    <a:pt x="403" y="78"/>
                    <a:pt x="408" y="77"/>
                    <a:pt x="408" y="76"/>
                  </a:cubicBezTo>
                  <a:cubicBezTo>
                    <a:pt x="408" y="76"/>
                    <a:pt x="245" y="30"/>
                    <a:pt x="224" y="27"/>
                  </a:cubicBezTo>
                  <a:cubicBezTo>
                    <a:pt x="137" y="12"/>
                    <a:pt x="53" y="2"/>
                    <a:pt x="1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47"/>
            <p:cNvSpPr/>
            <p:nvPr/>
          </p:nvSpPr>
          <p:spPr>
            <a:xfrm>
              <a:off x="2758700" y="4535200"/>
              <a:ext cx="5575" cy="2100"/>
            </a:xfrm>
            <a:custGeom>
              <a:rect b="b" l="l" r="r" t="t"/>
              <a:pathLst>
                <a:path extrusionOk="0" h="84" w="223">
                  <a:moveTo>
                    <a:pt x="14" y="0"/>
                  </a:moveTo>
                  <a:cubicBezTo>
                    <a:pt x="11" y="13"/>
                    <a:pt x="1" y="24"/>
                    <a:pt x="12" y="39"/>
                  </a:cubicBezTo>
                  <a:cubicBezTo>
                    <a:pt x="15" y="44"/>
                    <a:pt x="73" y="61"/>
                    <a:pt x="104" y="71"/>
                  </a:cubicBezTo>
                  <a:cubicBezTo>
                    <a:pt x="137" y="75"/>
                    <a:pt x="191" y="83"/>
                    <a:pt x="205" y="83"/>
                  </a:cubicBezTo>
                  <a:cubicBezTo>
                    <a:pt x="207" y="83"/>
                    <a:pt x="208" y="83"/>
                    <a:pt x="208" y="83"/>
                  </a:cubicBezTo>
                  <a:cubicBezTo>
                    <a:pt x="222" y="71"/>
                    <a:pt x="220" y="56"/>
                    <a:pt x="222" y="41"/>
                  </a:cubicBezTo>
                  <a:lnTo>
                    <a:pt x="222" y="41"/>
                  </a:lnTo>
                  <a:lnTo>
                    <a:pt x="223" y="41"/>
                  </a:lnTo>
                  <a:lnTo>
                    <a:pt x="223" y="40"/>
                  </a:lnTo>
                  <a:cubicBezTo>
                    <a:pt x="223" y="40"/>
                    <a:pt x="222" y="41"/>
                    <a:pt x="222" y="41"/>
                  </a:cubicBezTo>
                  <a:lnTo>
                    <a:pt x="222" y="41"/>
                  </a:lnTo>
                  <a:lnTo>
                    <a:pt x="1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47"/>
            <p:cNvSpPr/>
            <p:nvPr/>
          </p:nvSpPr>
          <p:spPr>
            <a:xfrm>
              <a:off x="2920400" y="4214325"/>
              <a:ext cx="12875" cy="750"/>
            </a:xfrm>
            <a:custGeom>
              <a:rect b="b" l="l" r="r" t="t"/>
              <a:pathLst>
                <a:path extrusionOk="0" h="30" w="515">
                  <a:moveTo>
                    <a:pt x="311" y="0"/>
                  </a:moveTo>
                  <a:cubicBezTo>
                    <a:pt x="243" y="0"/>
                    <a:pt x="129" y="10"/>
                    <a:pt x="0" y="21"/>
                  </a:cubicBezTo>
                  <a:cubicBezTo>
                    <a:pt x="87" y="25"/>
                    <a:pt x="142" y="30"/>
                    <a:pt x="175" y="30"/>
                  </a:cubicBezTo>
                  <a:cubicBezTo>
                    <a:pt x="179" y="30"/>
                    <a:pt x="182" y="30"/>
                    <a:pt x="185" y="30"/>
                  </a:cubicBezTo>
                  <a:cubicBezTo>
                    <a:pt x="300" y="24"/>
                    <a:pt x="406" y="19"/>
                    <a:pt x="515" y="15"/>
                  </a:cubicBezTo>
                  <a:cubicBezTo>
                    <a:pt x="455" y="11"/>
                    <a:pt x="411" y="2"/>
                    <a:pt x="324" y="0"/>
                  </a:cubicBezTo>
                  <a:cubicBezTo>
                    <a:pt x="320" y="0"/>
                    <a:pt x="315" y="0"/>
                    <a:pt x="3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47"/>
            <p:cNvSpPr/>
            <p:nvPr/>
          </p:nvSpPr>
          <p:spPr>
            <a:xfrm>
              <a:off x="3101175" y="4122950"/>
              <a:ext cx="10900" cy="7825"/>
            </a:xfrm>
            <a:custGeom>
              <a:rect b="b" l="l" r="r" t="t"/>
              <a:pathLst>
                <a:path extrusionOk="0" h="313" w="436">
                  <a:moveTo>
                    <a:pt x="436" y="1"/>
                  </a:moveTo>
                  <a:cubicBezTo>
                    <a:pt x="436" y="1"/>
                    <a:pt x="436" y="1"/>
                    <a:pt x="436" y="1"/>
                  </a:cubicBezTo>
                  <a:lnTo>
                    <a:pt x="436" y="1"/>
                  </a:lnTo>
                  <a:cubicBezTo>
                    <a:pt x="436" y="1"/>
                    <a:pt x="436" y="1"/>
                    <a:pt x="436" y="1"/>
                  </a:cubicBezTo>
                  <a:close/>
                  <a:moveTo>
                    <a:pt x="436" y="1"/>
                  </a:moveTo>
                  <a:lnTo>
                    <a:pt x="436" y="1"/>
                  </a:lnTo>
                  <a:cubicBezTo>
                    <a:pt x="431" y="5"/>
                    <a:pt x="327" y="73"/>
                    <a:pt x="303" y="89"/>
                  </a:cubicBezTo>
                  <a:cubicBezTo>
                    <a:pt x="209" y="164"/>
                    <a:pt x="128" y="227"/>
                    <a:pt x="0" y="313"/>
                  </a:cubicBezTo>
                  <a:cubicBezTo>
                    <a:pt x="100" y="261"/>
                    <a:pt x="161" y="233"/>
                    <a:pt x="215" y="199"/>
                  </a:cubicBezTo>
                  <a:cubicBezTo>
                    <a:pt x="291" y="132"/>
                    <a:pt x="366" y="64"/>
                    <a:pt x="43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47"/>
            <p:cNvSpPr/>
            <p:nvPr/>
          </p:nvSpPr>
          <p:spPr>
            <a:xfrm>
              <a:off x="2994275" y="4422125"/>
              <a:ext cx="13200" cy="2800"/>
            </a:xfrm>
            <a:custGeom>
              <a:rect b="b" l="l" r="r" t="t"/>
              <a:pathLst>
                <a:path extrusionOk="0" h="112" w="528">
                  <a:moveTo>
                    <a:pt x="527" y="1"/>
                  </a:moveTo>
                  <a:cubicBezTo>
                    <a:pt x="380" y="26"/>
                    <a:pt x="291" y="37"/>
                    <a:pt x="254" y="48"/>
                  </a:cubicBezTo>
                  <a:cubicBezTo>
                    <a:pt x="157" y="71"/>
                    <a:pt x="67" y="95"/>
                    <a:pt x="2" y="111"/>
                  </a:cubicBezTo>
                  <a:cubicBezTo>
                    <a:pt x="0" y="112"/>
                    <a:pt x="1" y="112"/>
                    <a:pt x="4" y="112"/>
                  </a:cubicBezTo>
                  <a:cubicBezTo>
                    <a:pt x="21" y="112"/>
                    <a:pt x="112" y="102"/>
                    <a:pt x="157" y="93"/>
                  </a:cubicBezTo>
                  <a:cubicBezTo>
                    <a:pt x="257" y="76"/>
                    <a:pt x="355" y="45"/>
                    <a:pt x="5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47"/>
            <p:cNvSpPr/>
            <p:nvPr/>
          </p:nvSpPr>
          <p:spPr>
            <a:xfrm>
              <a:off x="2589475" y="4522825"/>
              <a:ext cx="13125" cy="2600"/>
            </a:xfrm>
            <a:custGeom>
              <a:rect b="b" l="l" r="r" t="t"/>
              <a:pathLst>
                <a:path extrusionOk="0" h="104" w="525">
                  <a:moveTo>
                    <a:pt x="0" y="1"/>
                  </a:moveTo>
                  <a:cubicBezTo>
                    <a:pt x="67" y="19"/>
                    <a:pt x="148" y="42"/>
                    <a:pt x="199" y="52"/>
                  </a:cubicBezTo>
                  <a:cubicBezTo>
                    <a:pt x="295" y="67"/>
                    <a:pt x="376" y="80"/>
                    <a:pt x="524" y="104"/>
                  </a:cubicBezTo>
                  <a:cubicBezTo>
                    <a:pt x="362" y="64"/>
                    <a:pt x="256" y="39"/>
                    <a:pt x="220" y="29"/>
                  </a:cubicBezTo>
                  <a:cubicBezTo>
                    <a:pt x="131" y="19"/>
                    <a:pt x="72" y="10"/>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47"/>
            <p:cNvSpPr/>
            <p:nvPr/>
          </p:nvSpPr>
          <p:spPr>
            <a:xfrm>
              <a:off x="3122525" y="4110150"/>
              <a:ext cx="7275" cy="5700"/>
            </a:xfrm>
            <a:custGeom>
              <a:rect b="b" l="l" r="r" t="t"/>
              <a:pathLst>
                <a:path extrusionOk="0" h="228" w="291">
                  <a:moveTo>
                    <a:pt x="291" y="1"/>
                  </a:moveTo>
                  <a:lnTo>
                    <a:pt x="291" y="1"/>
                  </a:lnTo>
                  <a:cubicBezTo>
                    <a:pt x="238" y="39"/>
                    <a:pt x="192" y="70"/>
                    <a:pt x="141" y="108"/>
                  </a:cubicBezTo>
                  <a:cubicBezTo>
                    <a:pt x="125" y="121"/>
                    <a:pt x="88" y="151"/>
                    <a:pt x="55" y="177"/>
                  </a:cubicBezTo>
                  <a:cubicBezTo>
                    <a:pt x="49" y="182"/>
                    <a:pt x="1" y="226"/>
                    <a:pt x="4" y="226"/>
                  </a:cubicBezTo>
                  <a:cubicBezTo>
                    <a:pt x="8" y="227"/>
                    <a:pt x="13" y="227"/>
                    <a:pt x="18" y="227"/>
                  </a:cubicBezTo>
                  <a:cubicBezTo>
                    <a:pt x="32" y="227"/>
                    <a:pt x="48" y="224"/>
                    <a:pt x="72" y="216"/>
                  </a:cubicBezTo>
                  <a:cubicBezTo>
                    <a:pt x="72" y="216"/>
                    <a:pt x="72" y="216"/>
                    <a:pt x="72" y="216"/>
                  </a:cubicBezTo>
                  <a:cubicBezTo>
                    <a:pt x="79" y="216"/>
                    <a:pt x="175" y="125"/>
                    <a:pt x="219" y="79"/>
                  </a:cubicBezTo>
                  <a:cubicBezTo>
                    <a:pt x="254" y="40"/>
                    <a:pt x="283" y="8"/>
                    <a:pt x="2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47"/>
            <p:cNvSpPr/>
            <p:nvPr/>
          </p:nvSpPr>
          <p:spPr>
            <a:xfrm>
              <a:off x="2589725" y="4519950"/>
              <a:ext cx="12575" cy="2025"/>
            </a:xfrm>
            <a:custGeom>
              <a:rect b="b" l="l" r="r" t="t"/>
              <a:pathLst>
                <a:path extrusionOk="0" h="81" w="503">
                  <a:moveTo>
                    <a:pt x="19" y="1"/>
                  </a:moveTo>
                  <a:cubicBezTo>
                    <a:pt x="0" y="1"/>
                    <a:pt x="5" y="7"/>
                    <a:pt x="49" y="22"/>
                  </a:cubicBezTo>
                  <a:cubicBezTo>
                    <a:pt x="61" y="23"/>
                    <a:pt x="164" y="45"/>
                    <a:pt x="180" y="48"/>
                  </a:cubicBezTo>
                  <a:cubicBezTo>
                    <a:pt x="280" y="59"/>
                    <a:pt x="370" y="67"/>
                    <a:pt x="502" y="81"/>
                  </a:cubicBezTo>
                  <a:cubicBezTo>
                    <a:pt x="352" y="51"/>
                    <a:pt x="288" y="38"/>
                    <a:pt x="263" y="34"/>
                  </a:cubicBezTo>
                  <a:cubicBezTo>
                    <a:pt x="176" y="21"/>
                    <a:pt x="56" y="1"/>
                    <a:pt x="1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47"/>
            <p:cNvSpPr/>
            <p:nvPr/>
          </p:nvSpPr>
          <p:spPr>
            <a:xfrm>
              <a:off x="2635375" y="4200275"/>
              <a:ext cx="13550" cy="1125"/>
            </a:xfrm>
            <a:custGeom>
              <a:rect b="b" l="l" r="r" t="t"/>
              <a:pathLst>
                <a:path extrusionOk="0" h="45" w="542">
                  <a:moveTo>
                    <a:pt x="0" y="0"/>
                  </a:moveTo>
                  <a:cubicBezTo>
                    <a:pt x="71" y="11"/>
                    <a:pt x="155" y="25"/>
                    <a:pt x="208" y="30"/>
                  </a:cubicBezTo>
                  <a:cubicBezTo>
                    <a:pt x="306" y="34"/>
                    <a:pt x="387" y="37"/>
                    <a:pt x="542" y="44"/>
                  </a:cubicBezTo>
                  <a:cubicBezTo>
                    <a:pt x="373" y="24"/>
                    <a:pt x="265" y="9"/>
                    <a:pt x="224" y="5"/>
                  </a:cubicBezTo>
                  <a:cubicBezTo>
                    <a:pt x="136" y="3"/>
                    <a:pt x="74" y="2"/>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47"/>
            <p:cNvSpPr/>
            <p:nvPr/>
          </p:nvSpPr>
          <p:spPr>
            <a:xfrm>
              <a:off x="3119700" y="4071750"/>
              <a:ext cx="5550" cy="7375"/>
            </a:xfrm>
            <a:custGeom>
              <a:rect b="b" l="l" r="r" t="t"/>
              <a:pathLst>
                <a:path extrusionOk="0" h="295" w="222">
                  <a:moveTo>
                    <a:pt x="219" y="1"/>
                  </a:moveTo>
                  <a:cubicBezTo>
                    <a:pt x="214" y="1"/>
                    <a:pt x="179" y="46"/>
                    <a:pt x="120" y="124"/>
                  </a:cubicBezTo>
                  <a:cubicBezTo>
                    <a:pt x="10" y="270"/>
                    <a:pt x="1" y="293"/>
                    <a:pt x="10" y="293"/>
                  </a:cubicBezTo>
                  <a:cubicBezTo>
                    <a:pt x="15" y="293"/>
                    <a:pt x="23" y="288"/>
                    <a:pt x="27" y="288"/>
                  </a:cubicBezTo>
                  <a:cubicBezTo>
                    <a:pt x="30" y="288"/>
                    <a:pt x="31" y="290"/>
                    <a:pt x="30" y="294"/>
                  </a:cubicBezTo>
                  <a:cubicBezTo>
                    <a:pt x="30" y="294"/>
                    <a:pt x="30" y="294"/>
                    <a:pt x="30" y="294"/>
                  </a:cubicBezTo>
                  <a:cubicBezTo>
                    <a:pt x="33" y="294"/>
                    <a:pt x="70" y="252"/>
                    <a:pt x="89" y="233"/>
                  </a:cubicBezTo>
                  <a:cubicBezTo>
                    <a:pt x="107" y="204"/>
                    <a:pt x="127" y="170"/>
                    <a:pt x="140" y="148"/>
                  </a:cubicBezTo>
                  <a:cubicBezTo>
                    <a:pt x="160" y="114"/>
                    <a:pt x="158" y="104"/>
                    <a:pt x="186" y="61"/>
                  </a:cubicBezTo>
                  <a:cubicBezTo>
                    <a:pt x="212" y="20"/>
                    <a:pt x="222" y="1"/>
                    <a:pt x="21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47"/>
            <p:cNvSpPr/>
            <p:nvPr/>
          </p:nvSpPr>
          <p:spPr>
            <a:xfrm>
              <a:off x="2196200" y="4073225"/>
              <a:ext cx="13750" cy="650"/>
            </a:xfrm>
            <a:custGeom>
              <a:rect b="b" l="l" r="r" t="t"/>
              <a:pathLst>
                <a:path extrusionOk="0" h="26" w="550">
                  <a:moveTo>
                    <a:pt x="213" y="1"/>
                  </a:moveTo>
                  <a:cubicBezTo>
                    <a:pt x="158" y="1"/>
                    <a:pt x="73" y="9"/>
                    <a:pt x="1" y="15"/>
                  </a:cubicBezTo>
                  <a:cubicBezTo>
                    <a:pt x="76" y="18"/>
                    <a:pt x="136" y="21"/>
                    <a:pt x="229" y="26"/>
                  </a:cubicBezTo>
                  <a:cubicBezTo>
                    <a:pt x="267" y="23"/>
                    <a:pt x="379" y="17"/>
                    <a:pt x="550" y="6"/>
                  </a:cubicBezTo>
                  <a:cubicBezTo>
                    <a:pt x="397" y="4"/>
                    <a:pt x="314" y="2"/>
                    <a:pt x="21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47"/>
            <p:cNvSpPr/>
            <p:nvPr/>
          </p:nvSpPr>
          <p:spPr>
            <a:xfrm>
              <a:off x="2928825" y="4412775"/>
              <a:ext cx="13175" cy="1025"/>
            </a:xfrm>
            <a:custGeom>
              <a:rect b="b" l="l" r="r" t="t"/>
              <a:pathLst>
                <a:path extrusionOk="0" h="41" w="527">
                  <a:moveTo>
                    <a:pt x="527" y="1"/>
                  </a:moveTo>
                  <a:cubicBezTo>
                    <a:pt x="380" y="4"/>
                    <a:pt x="294" y="5"/>
                    <a:pt x="260" y="5"/>
                  </a:cubicBezTo>
                  <a:cubicBezTo>
                    <a:pt x="162" y="16"/>
                    <a:pt x="71" y="27"/>
                    <a:pt x="10" y="38"/>
                  </a:cubicBezTo>
                  <a:cubicBezTo>
                    <a:pt x="0" y="39"/>
                    <a:pt x="50" y="41"/>
                    <a:pt x="100" y="41"/>
                  </a:cubicBezTo>
                  <a:cubicBezTo>
                    <a:pt x="122" y="41"/>
                    <a:pt x="144" y="40"/>
                    <a:pt x="160" y="39"/>
                  </a:cubicBezTo>
                  <a:cubicBezTo>
                    <a:pt x="257" y="29"/>
                    <a:pt x="356" y="19"/>
                    <a:pt x="527" y="2"/>
                  </a:cubicBezTo>
                  <a:lnTo>
                    <a:pt x="52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47"/>
            <p:cNvSpPr/>
            <p:nvPr/>
          </p:nvSpPr>
          <p:spPr>
            <a:xfrm>
              <a:off x="3148950" y="4077925"/>
              <a:ext cx="7100" cy="10075"/>
            </a:xfrm>
            <a:custGeom>
              <a:rect b="b" l="l" r="r" t="t"/>
              <a:pathLst>
                <a:path extrusionOk="0" h="403" w="284">
                  <a:moveTo>
                    <a:pt x="264" y="0"/>
                  </a:moveTo>
                  <a:cubicBezTo>
                    <a:pt x="262" y="0"/>
                    <a:pt x="256" y="3"/>
                    <a:pt x="249" y="10"/>
                  </a:cubicBezTo>
                  <a:lnTo>
                    <a:pt x="0" y="386"/>
                  </a:lnTo>
                  <a:lnTo>
                    <a:pt x="22" y="403"/>
                  </a:lnTo>
                  <a:cubicBezTo>
                    <a:pt x="205" y="136"/>
                    <a:pt x="283" y="0"/>
                    <a:pt x="26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47"/>
            <p:cNvSpPr/>
            <p:nvPr/>
          </p:nvSpPr>
          <p:spPr>
            <a:xfrm>
              <a:off x="2149925" y="4124475"/>
              <a:ext cx="13100" cy="1125"/>
            </a:xfrm>
            <a:custGeom>
              <a:rect b="b" l="l" r="r" t="t"/>
              <a:pathLst>
                <a:path extrusionOk="0" h="45" w="524">
                  <a:moveTo>
                    <a:pt x="497" y="1"/>
                  </a:moveTo>
                  <a:cubicBezTo>
                    <a:pt x="458" y="1"/>
                    <a:pt x="378" y="8"/>
                    <a:pt x="270" y="10"/>
                  </a:cubicBezTo>
                  <a:cubicBezTo>
                    <a:pt x="215" y="23"/>
                    <a:pt x="157" y="26"/>
                    <a:pt x="108" y="26"/>
                  </a:cubicBezTo>
                  <a:cubicBezTo>
                    <a:pt x="54" y="26"/>
                    <a:pt x="12" y="22"/>
                    <a:pt x="3" y="22"/>
                  </a:cubicBezTo>
                  <a:cubicBezTo>
                    <a:pt x="0" y="22"/>
                    <a:pt x="1" y="22"/>
                    <a:pt x="7" y="24"/>
                  </a:cubicBezTo>
                  <a:cubicBezTo>
                    <a:pt x="45" y="31"/>
                    <a:pt x="102" y="45"/>
                    <a:pt x="164" y="45"/>
                  </a:cubicBezTo>
                  <a:cubicBezTo>
                    <a:pt x="172" y="45"/>
                    <a:pt x="180" y="45"/>
                    <a:pt x="188" y="44"/>
                  </a:cubicBezTo>
                  <a:cubicBezTo>
                    <a:pt x="245" y="41"/>
                    <a:pt x="307" y="38"/>
                    <a:pt x="363" y="35"/>
                  </a:cubicBezTo>
                  <a:cubicBezTo>
                    <a:pt x="418" y="24"/>
                    <a:pt x="523" y="4"/>
                    <a:pt x="512" y="1"/>
                  </a:cubicBezTo>
                  <a:cubicBezTo>
                    <a:pt x="508" y="1"/>
                    <a:pt x="503" y="1"/>
                    <a:pt x="49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47"/>
            <p:cNvSpPr/>
            <p:nvPr/>
          </p:nvSpPr>
          <p:spPr>
            <a:xfrm>
              <a:off x="2316275" y="4383575"/>
              <a:ext cx="8875" cy="4850"/>
            </a:xfrm>
            <a:custGeom>
              <a:rect b="b" l="l" r="r" t="t"/>
              <a:pathLst>
                <a:path extrusionOk="0" h="194" w="355">
                  <a:moveTo>
                    <a:pt x="355" y="1"/>
                  </a:moveTo>
                  <a:lnTo>
                    <a:pt x="355" y="1"/>
                  </a:lnTo>
                  <a:cubicBezTo>
                    <a:pt x="308" y="23"/>
                    <a:pt x="259" y="45"/>
                    <a:pt x="152" y="95"/>
                  </a:cubicBezTo>
                  <a:cubicBezTo>
                    <a:pt x="103" y="127"/>
                    <a:pt x="41" y="167"/>
                    <a:pt x="3" y="191"/>
                  </a:cubicBezTo>
                  <a:cubicBezTo>
                    <a:pt x="1" y="193"/>
                    <a:pt x="0" y="193"/>
                    <a:pt x="2" y="193"/>
                  </a:cubicBezTo>
                  <a:cubicBezTo>
                    <a:pt x="8" y="193"/>
                    <a:pt x="47" y="178"/>
                    <a:pt x="66" y="172"/>
                  </a:cubicBezTo>
                  <a:cubicBezTo>
                    <a:pt x="162" y="114"/>
                    <a:pt x="259" y="57"/>
                    <a:pt x="3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47"/>
            <p:cNvSpPr/>
            <p:nvPr/>
          </p:nvSpPr>
          <p:spPr>
            <a:xfrm>
              <a:off x="2361400" y="4357725"/>
              <a:ext cx="9175" cy="5400"/>
            </a:xfrm>
            <a:custGeom>
              <a:rect b="b" l="l" r="r" t="t"/>
              <a:pathLst>
                <a:path extrusionOk="0" h="216" w="367">
                  <a:moveTo>
                    <a:pt x="363" y="1"/>
                  </a:moveTo>
                  <a:cubicBezTo>
                    <a:pt x="362" y="1"/>
                    <a:pt x="361" y="2"/>
                    <a:pt x="358" y="4"/>
                  </a:cubicBezTo>
                  <a:cubicBezTo>
                    <a:pt x="242" y="68"/>
                    <a:pt x="121" y="136"/>
                    <a:pt x="0" y="204"/>
                  </a:cubicBezTo>
                  <a:lnTo>
                    <a:pt x="6" y="215"/>
                  </a:lnTo>
                  <a:lnTo>
                    <a:pt x="158" y="132"/>
                  </a:lnTo>
                  <a:lnTo>
                    <a:pt x="345" y="26"/>
                  </a:lnTo>
                  <a:cubicBezTo>
                    <a:pt x="349" y="18"/>
                    <a:pt x="366" y="1"/>
                    <a:pt x="3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47"/>
            <p:cNvSpPr/>
            <p:nvPr/>
          </p:nvSpPr>
          <p:spPr>
            <a:xfrm>
              <a:off x="3095500" y="4576100"/>
              <a:ext cx="6500" cy="900"/>
            </a:xfrm>
            <a:custGeom>
              <a:rect b="b" l="l" r="r" t="t"/>
              <a:pathLst>
                <a:path extrusionOk="0" h="36" w="260">
                  <a:moveTo>
                    <a:pt x="79" y="0"/>
                  </a:moveTo>
                  <a:cubicBezTo>
                    <a:pt x="54" y="8"/>
                    <a:pt x="1" y="15"/>
                    <a:pt x="12" y="19"/>
                  </a:cubicBezTo>
                  <a:cubicBezTo>
                    <a:pt x="27" y="27"/>
                    <a:pt x="98" y="31"/>
                    <a:pt x="145" y="36"/>
                  </a:cubicBezTo>
                  <a:cubicBezTo>
                    <a:pt x="177" y="30"/>
                    <a:pt x="211" y="22"/>
                    <a:pt x="260" y="12"/>
                  </a:cubicBezTo>
                  <a:cubicBezTo>
                    <a:pt x="204" y="9"/>
                    <a:pt x="140" y="5"/>
                    <a:pt x="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47"/>
            <p:cNvSpPr/>
            <p:nvPr/>
          </p:nvSpPr>
          <p:spPr>
            <a:xfrm>
              <a:off x="2969125" y="4560900"/>
              <a:ext cx="15775" cy="1525"/>
            </a:xfrm>
            <a:custGeom>
              <a:rect b="b" l="l" r="r" t="t"/>
              <a:pathLst>
                <a:path extrusionOk="0" h="61" w="631">
                  <a:moveTo>
                    <a:pt x="2" y="1"/>
                  </a:moveTo>
                  <a:lnTo>
                    <a:pt x="0" y="7"/>
                  </a:lnTo>
                  <a:cubicBezTo>
                    <a:pt x="209" y="26"/>
                    <a:pt x="420" y="43"/>
                    <a:pt x="630" y="61"/>
                  </a:cubicBezTo>
                  <a:lnTo>
                    <a:pt x="630" y="55"/>
                  </a:lnTo>
                  <a:cubicBezTo>
                    <a:pt x="420" y="36"/>
                    <a:pt x="209" y="18"/>
                    <a:pt x="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47"/>
            <p:cNvSpPr/>
            <p:nvPr/>
          </p:nvSpPr>
          <p:spPr>
            <a:xfrm>
              <a:off x="2969350" y="4567525"/>
              <a:ext cx="10750" cy="1250"/>
            </a:xfrm>
            <a:custGeom>
              <a:rect b="b" l="l" r="r" t="t"/>
              <a:pathLst>
                <a:path extrusionOk="0" h="50" w="430">
                  <a:moveTo>
                    <a:pt x="0" y="0"/>
                  </a:moveTo>
                  <a:cubicBezTo>
                    <a:pt x="97" y="17"/>
                    <a:pt x="193" y="33"/>
                    <a:pt x="289" y="49"/>
                  </a:cubicBezTo>
                  <a:cubicBezTo>
                    <a:pt x="324" y="49"/>
                    <a:pt x="355" y="48"/>
                    <a:pt x="430" y="46"/>
                  </a:cubicBezTo>
                  <a:cubicBezTo>
                    <a:pt x="349" y="36"/>
                    <a:pt x="265" y="24"/>
                    <a:pt x="171" y="12"/>
                  </a:cubicBezTo>
                  <a:cubicBezTo>
                    <a:pt x="131" y="9"/>
                    <a:pt x="59" y="5"/>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47"/>
            <p:cNvSpPr/>
            <p:nvPr/>
          </p:nvSpPr>
          <p:spPr>
            <a:xfrm>
              <a:off x="2459800" y="4413675"/>
              <a:ext cx="7725" cy="4925"/>
            </a:xfrm>
            <a:custGeom>
              <a:rect b="b" l="l" r="r" t="t"/>
              <a:pathLst>
                <a:path extrusionOk="0" h="197" w="309">
                  <a:moveTo>
                    <a:pt x="309" y="0"/>
                  </a:moveTo>
                  <a:lnTo>
                    <a:pt x="78" y="133"/>
                  </a:lnTo>
                  <a:cubicBezTo>
                    <a:pt x="52" y="154"/>
                    <a:pt x="0" y="196"/>
                    <a:pt x="5" y="196"/>
                  </a:cubicBezTo>
                  <a:cubicBezTo>
                    <a:pt x="5" y="196"/>
                    <a:pt x="6" y="196"/>
                    <a:pt x="6" y="196"/>
                  </a:cubicBezTo>
                  <a:cubicBezTo>
                    <a:pt x="28" y="189"/>
                    <a:pt x="79" y="161"/>
                    <a:pt x="116" y="142"/>
                  </a:cubicBezTo>
                  <a:cubicBezTo>
                    <a:pt x="222" y="65"/>
                    <a:pt x="265" y="33"/>
                    <a:pt x="30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47"/>
            <p:cNvSpPr/>
            <p:nvPr/>
          </p:nvSpPr>
          <p:spPr>
            <a:xfrm>
              <a:off x="2936050" y="4567525"/>
              <a:ext cx="10800" cy="1450"/>
            </a:xfrm>
            <a:custGeom>
              <a:rect b="b" l="l" r="r" t="t"/>
              <a:pathLst>
                <a:path extrusionOk="0" h="58" w="432">
                  <a:moveTo>
                    <a:pt x="1" y="0"/>
                  </a:moveTo>
                  <a:cubicBezTo>
                    <a:pt x="104" y="20"/>
                    <a:pt x="201" y="36"/>
                    <a:pt x="298" y="53"/>
                  </a:cubicBezTo>
                  <a:cubicBezTo>
                    <a:pt x="345" y="55"/>
                    <a:pt x="423" y="56"/>
                    <a:pt x="432" y="58"/>
                  </a:cubicBezTo>
                  <a:cubicBezTo>
                    <a:pt x="360" y="45"/>
                    <a:pt x="274" y="31"/>
                    <a:pt x="180" y="15"/>
                  </a:cubicBezTo>
                  <a:cubicBezTo>
                    <a:pt x="152" y="12"/>
                    <a:pt x="76" y="6"/>
                    <a:pt x="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47"/>
            <p:cNvSpPr/>
            <p:nvPr/>
          </p:nvSpPr>
          <p:spPr>
            <a:xfrm>
              <a:off x="2904500" y="4566025"/>
              <a:ext cx="12075" cy="1550"/>
            </a:xfrm>
            <a:custGeom>
              <a:rect b="b" l="l" r="r" t="t"/>
              <a:pathLst>
                <a:path extrusionOk="0" h="62" w="483">
                  <a:moveTo>
                    <a:pt x="0" y="0"/>
                  </a:moveTo>
                  <a:cubicBezTo>
                    <a:pt x="3" y="18"/>
                    <a:pt x="211" y="49"/>
                    <a:pt x="324" y="56"/>
                  </a:cubicBezTo>
                  <a:cubicBezTo>
                    <a:pt x="370" y="60"/>
                    <a:pt x="405" y="61"/>
                    <a:pt x="426" y="61"/>
                  </a:cubicBezTo>
                  <a:cubicBezTo>
                    <a:pt x="482" y="61"/>
                    <a:pt x="432" y="48"/>
                    <a:pt x="214" y="16"/>
                  </a:cubicBezTo>
                  <a:lnTo>
                    <a:pt x="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47"/>
            <p:cNvSpPr/>
            <p:nvPr/>
          </p:nvSpPr>
          <p:spPr>
            <a:xfrm>
              <a:off x="2885000" y="4570925"/>
              <a:ext cx="12250" cy="1150"/>
            </a:xfrm>
            <a:custGeom>
              <a:rect b="b" l="l" r="r" t="t"/>
              <a:pathLst>
                <a:path extrusionOk="0" h="46" w="490">
                  <a:moveTo>
                    <a:pt x="169" y="1"/>
                  </a:moveTo>
                  <a:cubicBezTo>
                    <a:pt x="128" y="1"/>
                    <a:pt x="91" y="5"/>
                    <a:pt x="1" y="6"/>
                  </a:cubicBezTo>
                  <a:cubicBezTo>
                    <a:pt x="239" y="28"/>
                    <a:pt x="305" y="35"/>
                    <a:pt x="352" y="40"/>
                  </a:cubicBezTo>
                  <a:cubicBezTo>
                    <a:pt x="407" y="42"/>
                    <a:pt x="444" y="44"/>
                    <a:pt x="489" y="45"/>
                  </a:cubicBezTo>
                  <a:cubicBezTo>
                    <a:pt x="396" y="31"/>
                    <a:pt x="257" y="9"/>
                    <a:pt x="221" y="3"/>
                  </a:cubicBezTo>
                  <a:cubicBezTo>
                    <a:pt x="201" y="1"/>
                    <a:pt x="184" y="1"/>
                    <a:pt x="1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47"/>
            <p:cNvSpPr/>
            <p:nvPr/>
          </p:nvSpPr>
          <p:spPr>
            <a:xfrm>
              <a:off x="2328375" y="4476600"/>
              <a:ext cx="10500" cy="650"/>
            </a:xfrm>
            <a:custGeom>
              <a:rect b="b" l="l" r="r" t="t"/>
              <a:pathLst>
                <a:path extrusionOk="0" h="26" w="420">
                  <a:moveTo>
                    <a:pt x="0" y="1"/>
                  </a:moveTo>
                  <a:cubicBezTo>
                    <a:pt x="53" y="6"/>
                    <a:pt x="108" y="12"/>
                    <a:pt x="227" y="26"/>
                  </a:cubicBezTo>
                  <a:cubicBezTo>
                    <a:pt x="284" y="24"/>
                    <a:pt x="356" y="23"/>
                    <a:pt x="402" y="21"/>
                  </a:cubicBezTo>
                  <a:cubicBezTo>
                    <a:pt x="419" y="20"/>
                    <a:pt x="362" y="11"/>
                    <a:pt x="338" y="5"/>
                  </a:cubicBezTo>
                  <a:lnTo>
                    <a:pt x="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47"/>
            <p:cNvSpPr/>
            <p:nvPr/>
          </p:nvSpPr>
          <p:spPr>
            <a:xfrm>
              <a:off x="2282400" y="4476850"/>
              <a:ext cx="6150" cy="800"/>
            </a:xfrm>
            <a:custGeom>
              <a:rect b="b" l="l" r="r" t="t"/>
              <a:pathLst>
                <a:path extrusionOk="0" h="32" w="246">
                  <a:moveTo>
                    <a:pt x="72" y="1"/>
                  </a:moveTo>
                  <a:cubicBezTo>
                    <a:pt x="50" y="8"/>
                    <a:pt x="0" y="19"/>
                    <a:pt x="12" y="23"/>
                  </a:cubicBezTo>
                  <a:cubicBezTo>
                    <a:pt x="27" y="29"/>
                    <a:pt x="94" y="30"/>
                    <a:pt x="140" y="32"/>
                  </a:cubicBezTo>
                  <a:cubicBezTo>
                    <a:pt x="169" y="24"/>
                    <a:pt x="199" y="16"/>
                    <a:pt x="246" y="2"/>
                  </a:cubicBezTo>
                  <a:cubicBezTo>
                    <a:pt x="191" y="2"/>
                    <a:pt x="132" y="1"/>
                    <a:pt x="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47"/>
            <p:cNvSpPr/>
            <p:nvPr/>
          </p:nvSpPr>
          <p:spPr>
            <a:xfrm>
              <a:off x="2265650" y="4457800"/>
              <a:ext cx="9500" cy="1550"/>
            </a:xfrm>
            <a:custGeom>
              <a:rect b="b" l="l" r="r" t="t"/>
              <a:pathLst>
                <a:path extrusionOk="0" h="62" w="380">
                  <a:moveTo>
                    <a:pt x="364" y="0"/>
                  </a:moveTo>
                  <a:cubicBezTo>
                    <a:pt x="343" y="0"/>
                    <a:pt x="303" y="3"/>
                    <a:pt x="279" y="4"/>
                  </a:cubicBezTo>
                  <a:lnTo>
                    <a:pt x="1" y="61"/>
                  </a:lnTo>
                  <a:cubicBezTo>
                    <a:pt x="60" y="55"/>
                    <a:pt x="118" y="49"/>
                    <a:pt x="261" y="36"/>
                  </a:cubicBezTo>
                  <a:cubicBezTo>
                    <a:pt x="302" y="24"/>
                    <a:pt x="358" y="11"/>
                    <a:pt x="377" y="2"/>
                  </a:cubicBezTo>
                  <a:cubicBezTo>
                    <a:pt x="380" y="1"/>
                    <a:pt x="374" y="0"/>
                    <a:pt x="36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47"/>
            <p:cNvSpPr/>
            <p:nvPr/>
          </p:nvSpPr>
          <p:spPr>
            <a:xfrm>
              <a:off x="2261600" y="4478700"/>
              <a:ext cx="6025" cy="1200"/>
            </a:xfrm>
            <a:custGeom>
              <a:rect b="b" l="l" r="r" t="t"/>
              <a:pathLst>
                <a:path extrusionOk="0" h="48" w="241">
                  <a:moveTo>
                    <a:pt x="169" y="0"/>
                  </a:moveTo>
                  <a:cubicBezTo>
                    <a:pt x="111" y="15"/>
                    <a:pt x="52" y="31"/>
                    <a:pt x="1" y="45"/>
                  </a:cubicBezTo>
                  <a:cubicBezTo>
                    <a:pt x="48" y="46"/>
                    <a:pt x="77" y="48"/>
                    <a:pt x="107" y="48"/>
                  </a:cubicBezTo>
                  <a:cubicBezTo>
                    <a:pt x="151" y="34"/>
                    <a:pt x="217" y="15"/>
                    <a:pt x="229" y="9"/>
                  </a:cubicBezTo>
                  <a:cubicBezTo>
                    <a:pt x="241" y="0"/>
                    <a:pt x="191" y="0"/>
                    <a:pt x="16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47"/>
            <p:cNvSpPr/>
            <p:nvPr/>
          </p:nvSpPr>
          <p:spPr>
            <a:xfrm>
              <a:off x="2178825" y="4510300"/>
              <a:ext cx="7275" cy="5675"/>
            </a:xfrm>
            <a:custGeom>
              <a:rect b="b" l="l" r="r" t="t"/>
              <a:pathLst>
                <a:path extrusionOk="0" h="227" w="291">
                  <a:moveTo>
                    <a:pt x="290" y="1"/>
                  </a:moveTo>
                  <a:cubicBezTo>
                    <a:pt x="285" y="1"/>
                    <a:pt x="250" y="18"/>
                    <a:pt x="233" y="27"/>
                  </a:cubicBezTo>
                  <a:cubicBezTo>
                    <a:pt x="150" y="87"/>
                    <a:pt x="77" y="161"/>
                    <a:pt x="0" y="227"/>
                  </a:cubicBezTo>
                  <a:cubicBezTo>
                    <a:pt x="38" y="199"/>
                    <a:pt x="78" y="171"/>
                    <a:pt x="168" y="108"/>
                  </a:cubicBezTo>
                  <a:cubicBezTo>
                    <a:pt x="202" y="69"/>
                    <a:pt x="260" y="30"/>
                    <a:pt x="288" y="3"/>
                  </a:cubicBezTo>
                  <a:cubicBezTo>
                    <a:pt x="290" y="1"/>
                    <a:pt x="291" y="1"/>
                    <a:pt x="29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47"/>
            <p:cNvSpPr/>
            <p:nvPr/>
          </p:nvSpPr>
          <p:spPr>
            <a:xfrm>
              <a:off x="2795200" y="4544400"/>
              <a:ext cx="9425" cy="2175"/>
            </a:xfrm>
            <a:custGeom>
              <a:rect b="b" l="l" r="r" t="t"/>
              <a:pathLst>
                <a:path extrusionOk="0" h="87" w="377">
                  <a:moveTo>
                    <a:pt x="5" y="0"/>
                  </a:moveTo>
                  <a:cubicBezTo>
                    <a:pt x="2" y="0"/>
                    <a:pt x="1" y="1"/>
                    <a:pt x="3" y="2"/>
                  </a:cubicBezTo>
                  <a:cubicBezTo>
                    <a:pt x="24" y="13"/>
                    <a:pt x="84" y="31"/>
                    <a:pt x="125" y="46"/>
                  </a:cubicBezTo>
                  <a:cubicBezTo>
                    <a:pt x="262" y="68"/>
                    <a:pt x="319" y="78"/>
                    <a:pt x="377" y="87"/>
                  </a:cubicBezTo>
                  <a:lnTo>
                    <a:pt x="93" y="9"/>
                  </a:lnTo>
                  <a:cubicBezTo>
                    <a:pt x="67" y="7"/>
                    <a:pt x="18" y="0"/>
                    <a:pt x="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47"/>
            <p:cNvSpPr/>
            <p:nvPr/>
          </p:nvSpPr>
          <p:spPr>
            <a:xfrm>
              <a:off x="2149525" y="4511175"/>
              <a:ext cx="4725" cy="4175"/>
            </a:xfrm>
            <a:custGeom>
              <a:rect b="b" l="l" r="r" t="t"/>
              <a:pathLst>
                <a:path extrusionOk="0" h="167" w="189">
                  <a:moveTo>
                    <a:pt x="183" y="0"/>
                  </a:moveTo>
                  <a:cubicBezTo>
                    <a:pt x="182" y="0"/>
                    <a:pt x="182" y="0"/>
                    <a:pt x="182" y="1"/>
                  </a:cubicBezTo>
                  <a:cubicBezTo>
                    <a:pt x="161" y="8"/>
                    <a:pt x="114" y="40"/>
                    <a:pt x="76" y="62"/>
                  </a:cubicBezTo>
                  <a:cubicBezTo>
                    <a:pt x="52" y="91"/>
                    <a:pt x="30" y="121"/>
                    <a:pt x="3" y="163"/>
                  </a:cubicBezTo>
                  <a:lnTo>
                    <a:pt x="3" y="163"/>
                  </a:lnTo>
                  <a:cubicBezTo>
                    <a:pt x="39" y="132"/>
                    <a:pt x="81" y="103"/>
                    <a:pt x="122" y="76"/>
                  </a:cubicBezTo>
                  <a:cubicBezTo>
                    <a:pt x="143" y="48"/>
                    <a:pt x="188" y="0"/>
                    <a:pt x="183" y="0"/>
                  </a:cubicBezTo>
                  <a:close/>
                  <a:moveTo>
                    <a:pt x="3" y="163"/>
                  </a:moveTo>
                  <a:cubicBezTo>
                    <a:pt x="2" y="164"/>
                    <a:pt x="2" y="165"/>
                    <a:pt x="1" y="165"/>
                  </a:cubicBezTo>
                  <a:lnTo>
                    <a:pt x="1" y="167"/>
                  </a:lnTo>
                  <a:cubicBezTo>
                    <a:pt x="2" y="166"/>
                    <a:pt x="2" y="165"/>
                    <a:pt x="3" y="163"/>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47"/>
            <p:cNvSpPr/>
            <p:nvPr/>
          </p:nvSpPr>
          <p:spPr>
            <a:xfrm>
              <a:off x="2244650" y="4562700"/>
              <a:ext cx="8475" cy="3350"/>
            </a:xfrm>
            <a:custGeom>
              <a:rect b="b" l="l" r="r" t="t"/>
              <a:pathLst>
                <a:path extrusionOk="0" h="134" w="339">
                  <a:moveTo>
                    <a:pt x="333" y="1"/>
                  </a:moveTo>
                  <a:cubicBezTo>
                    <a:pt x="224" y="45"/>
                    <a:pt x="114" y="95"/>
                    <a:pt x="1" y="133"/>
                  </a:cubicBezTo>
                  <a:cubicBezTo>
                    <a:pt x="46" y="121"/>
                    <a:pt x="105" y="113"/>
                    <a:pt x="134" y="101"/>
                  </a:cubicBezTo>
                  <a:cubicBezTo>
                    <a:pt x="220" y="65"/>
                    <a:pt x="296" y="36"/>
                    <a:pt x="339" y="18"/>
                  </a:cubicBezTo>
                  <a:cubicBezTo>
                    <a:pt x="336" y="8"/>
                    <a:pt x="335" y="4"/>
                    <a:pt x="3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47"/>
            <p:cNvSpPr/>
            <p:nvPr/>
          </p:nvSpPr>
          <p:spPr>
            <a:xfrm>
              <a:off x="2274375" y="4569875"/>
              <a:ext cx="9475" cy="4625"/>
            </a:xfrm>
            <a:custGeom>
              <a:rect b="b" l="l" r="r" t="t"/>
              <a:pathLst>
                <a:path extrusionOk="0" h="185" w="379">
                  <a:moveTo>
                    <a:pt x="378" y="1"/>
                  </a:moveTo>
                  <a:cubicBezTo>
                    <a:pt x="376" y="2"/>
                    <a:pt x="302" y="32"/>
                    <a:pt x="261" y="48"/>
                  </a:cubicBezTo>
                  <a:cubicBezTo>
                    <a:pt x="171" y="95"/>
                    <a:pt x="84" y="140"/>
                    <a:pt x="0" y="185"/>
                  </a:cubicBezTo>
                  <a:cubicBezTo>
                    <a:pt x="80" y="152"/>
                    <a:pt x="205" y="99"/>
                    <a:pt x="234" y="87"/>
                  </a:cubicBezTo>
                  <a:cubicBezTo>
                    <a:pt x="308" y="49"/>
                    <a:pt x="342" y="27"/>
                    <a:pt x="37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47"/>
            <p:cNvSpPr/>
            <p:nvPr/>
          </p:nvSpPr>
          <p:spPr>
            <a:xfrm>
              <a:off x="2759800" y="4531550"/>
              <a:ext cx="10350" cy="2375"/>
            </a:xfrm>
            <a:custGeom>
              <a:rect b="b" l="l" r="r" t="t"/>
              <a:pathLst>
                <a:path extrusionOk="0" h="95" w="414">
                  <a:moveTo>
                    <a:pt x="1" y="1"/>
                  </a:moveTo>
                  <a:cubicBezTo>
                    <a:pt x="117" y="32"/>
                    <a:pt x="235" y="61"/>
                    <a:pt x="349" y="92"/>
                  </a:cubicBezTo>
                  <a:cubicBezTo>
                    <a:pt x="363" y="92"/>
                    <a:pt x="393" y="94"/>
                    <a:pt x="406" y="94"/>
                  </a:cubicBezTo>
                  <a:cubicBezTo>
                    <a:pt x="412" y="94"/>
                    <a:pt x="414" y="94"/>
                    <a:pt x="407" y="92"/>
                  </a:cubicBezTo>
                  <a:cubicBezTo>
                    <a:pt x="358" y="77"/>
                    <a:pt x="283" y="55"/>
                    <a:pt x="223" y="36"/>
                  </a:cubicBezTo>
                  <a:lnTo>
                    <a:pt x="223" y="37"/>
                  </a:lnTo>
                  <a:cubicBezTo>
                    <a:pt x="105" y="18"/>
                    <a:pt x="52" y="9"/>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47"/>
            <p:cNvSpPr/>
            <p:nvPr/>
          </p:nvSpPr>
          <p:spPr>
            <a:xfrm>
              <a:off x="2271550" y="4552875"/>
              <a:ext cx="10175" cy="4675"/>
            </a:xfrm>
            <a:custGeom>
              <a:rect b="b" l="l" r="r" t="t"/>
              <a:pathLst>
                <a:path extrusionOk="0" h="187" w="407">
                  <a:moveTo>
                    <a:pt x="406" y="1"/>
                  </a:moveTo>
                  <a:lnTo>
                    <a:pt x="406" y="1"/>
                  </a:lnTo>
                  <a:cubicBezTo>
                    <a:pt x="303" y="42"/>
                    <a:pt x="202" y="88"/>
                    <a:pt x="97" y="125"/>
                  </a:cubicBezTo>
                  <a:cubicBezTo>
                    <a:pt x="77" y="138"/>
                    <a:pt x="54" y="151"/>
                    <a:pt x="0" y="186"/>
                  </a:cubicBezTo>
                  <a:cubicBezTo>
                    <a:pt x="112" y="139"/>
                    <a:pt x="216" y="98"/>
                    <a:pt x="324" y="47"/>
                  </a:cubicBezTo>
                  <a:cubicBezTo>
                    <a:pt x="341" y="38"/>
                    <a:pt x="377" y="17"/>
                    <a:pt x="40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47"/>
            <p:cNvSpPr/>
            <p:nvPr/>
          </p:nvSpPr>
          <p:spPr>
            <a:xfrm>
              <a:off x="2282050" y="4548850"/>
              <a:ext cx="8650" cy="4400"/>
            </a:xfrm>
            <a:custGeom>
              <a:rect b="b" l="l" r="r" t="t"/>
              <a:pathLst>
                <a:path extrusionOk="0" h="176" w="346">
                  <a:moveTo>
                    <a:pt x="345" y="0"/>
                  </a:moveTo>
                  <a:lnTo>
                    <a:pt x="345" y="0"/>
                  </a:lnTo>
                  <a:cubicBezTo>
                    <a:pt x="289" y="25"/>
                    <a:pt x="233" y="49"/>
                    <a:pt x="110" y="103"/>
                  </a:cubicBezTo>
                  <a:cubicBezTo>
                    <a:pt x="58" y="137"/>
                    <a:pt x="1" y="171"/>
                    <a:pt x="4" y="175"/>
                  </a:cubicBezTo>
                  <a:cubicBezTo>
                    <a:pt x="4" y="175"/>
                    <a:pt x="4" y="176"/>
                    <a:pt x="5" y="176"/>
                  </a:cubicBezTo>
                  <a:cubicBezTo>
                    <a:pt x="13" y="176"/>
                    <a:pt x="74" y="151"/>
                    <a:pt x="110" y="138"/>
                  </a:cubicBezTo>
                  <a:lnTo>
                    <a:pt x="34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47"/>
            <p:cNvSpPr/>
            <p:nvPr/>
          </p:nvSpPr>
          <p:spPr>
            <a:xfrm>
              <a:off x="2280475" y="4547875"/>
              <a:ext cx="5350" cy="2350"/>
            </a:xfrm>
            <a:custGeom>
              <a:rect b="b" l="l" r="r" t="t"/>
              <a:pathLst>
                <a:path extrusionOk="0" h="94" w="214">
                  <a:moveTo>
                    <a:pt x="214" y="1"/>
                  </a:moveTo>
                  <a:lnTo>
                    <a:pt x="214" y="1"/>
                  </a:lnTo>
                  <a:cubicBezTo>
                    <a:pt x="174" y="11"/>
                    <a:pt x="136" y="21"/>
                    <a:pt x="99" y="32"/>
                  </a:cubicBezTo>
                  <a:cubicBezTo>
                    <a:pt x="65" y="52"/>
                    <a:pt x="1" y="89"/>
                    <a:pt x="5" y="92"/>
                  </a:cubicBezTo>
                  <a:cubicBezTo>
                    <a:pt x="7" y="93"/>
                    <a:pt x="9" y="93"/>
                    <a:pt x="13" y="93"/>
                  </a:cubicBezTo>
                  <a:cubicBezTo>
                    <a:pt x="31" y="93"/>
                    <a:pt x="69" y="82"/>
                    <a:pt x="98" y="77"/>
                  </a:cubicBezTo>
                  <a:cubicBezTo>
                    <a:pt x="134" y="54"/>
                    <a:pt x="170" y="30"/>
                    <a:pt x="21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47"/>
            <p:cNvSpPr/>
            <p:nvPr/>
          </p:nvSpPr>
          <p:spPr>
            <a:xfrm>
              <a:off x="2400900" y="4491300"/>
              <a:ext cx="11050" cy="5300"/>
            </a:xfrm>
            <a:custGeom>
              <a:rect b="b" l="l" r="r" t="t"/>
              <a:pathLst>
                <a:path extrusionOk="0" h="212" w="442">
                  <a:moveTo>
                    <a:pt x="375" y="1"/>
                  </a:moveTo>
                  <a:cubicBezTo>
                    <a:pt x="294" y="1"/>
                    <a:pt x="225" y="65"/>
                    <a:pt x="146" y="110"/>
                  </a:cubicBezTo>
                  <a:cubicBezTo>
                    <a:pt x="103" y="141"/>
                    <a:pt x="47" y="179"/>
                    <a:pt x="0" y="211"/>
                  </a:cubicBezTo>
                  <a:cubicBezTo>
                    <a:pt x="112" y="148"/>
                    <a:pt x="225" y="82"/>
                    <a:pt x="337" y="17"/>
                  </a:cubicBezTo>
                  <a:cubicBezTo>
                    <a:pt x="362" y="17"/>
                    <a:pt x="384" y="16"/>
                    <a:pt x="442" y="16"/>
                  </a:cubicBezTo>
                  <a:cubicBezTo>
                    <a:pt x="418" y="5"/>
                    <a:pt x="396" y="1"/>
                    <a:pt x="37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47"/>
            <p:cNvSpPr/>
            <p:nvPr/>
          </p:nvSpPr>
          <p:spPr>
            <a:xfrm>
              <a:off x="2416200" y="4476350"/>
              <a:ext cx="12750" cy="1650"/>
            </a:xfrm>
            <a:custGeom>
              <a:rect b="b" l="l" r="r" t="t"/>
              <a:pathLst>
                <a:path extrusionOk="0" h="66" w="510">
                  <a:moveTo>
                    <a:pt x="0" y="0"/>
                  </a:moveTo>
                  <a:lnTo>
                    <a:pt x="0" y="0"/>
                  </a:lnTo>
                  <a:cubicBezTo>
                    <a:pt x="118" y="25"/>
                    <a:pt x="168" y="36"/>
                    <a:pt x="223" y="47"/>
                  </a:cubicBezTo>
                  <a:lnTo>
                    <a:pt x="509" y="65"/>
                  </a:lnTo>
                  <a:cubicBezTo>
                    <a:pt x="451" y="56"/>
                    <a:pt x="377" y="43"/>
                    <a:pt x="337" y="37"/>
                  </a:cubicBezTo>
                  <a:cubicBezTo>
                    <a:pt x="212" y="24"/>
                    <a:pt x="106" y="12"/>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47"/>
            <p:cNvSpPr/>
            <p:nvPr/>
          </p:nvSpPr>
          <p:spPr>
            <a:xfrm>
              <a:off x="2733200" y="4529525"/>
              <a:ext cx="10600" cy="2025"/>
            </a:xfrm>
            <a:custGeom>
              <a:rect b="b" l="l" r="r" t="t"/>
              <a:pathLst>
                <a:path extrusionOk="0" h="81" w="424">
                  <a:moveTo>
                    <a:pt x="1" y="1"/>
                  </a:moveTo>
                  <a:cubicBezTo>
                    <a:pt x="52" y="14"/>
                    <a:pt x="105" y="27"/>
                    <a:pt x="220" y="57"/>
                  </a:cubicBezTo>
                  <a:cubicBezTo>
                    <a:pt x="280" y="64"/>
                    <a:pt x="358" y="73"/>
                    <a:pt x="408" y="80"/>
                  </a:cubicBezTo>
                  <a:cubicBezTo>
                    <a:pt x="409" y="80"/>
                    <a:pt x="410" y="80"/>
                    <a:pt x="410" y="80"/>
                  </a:cubicBezTo>
                  <a:cubicBezTo>
                    <a:pt x="423" y="80"/>
                    <a:pt x="372" y="64"/>
                    <a:pt x="354" y="57"/>
                  </a:cubicBezTo>
                  <a:lnTo>
                    <a:pt x="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47"/>
            <p:cNvSpPr/>
            <p:nvPr/>
          </p:nvSpPr>
          <p:spPr>
            <a:xfrm>
              <a:off x="2726775" y="4536300"/>
              <a:ext cx="9775" cy="2275"/>
            </a:xfrm>
            <a:custGeom>
              <a:rect b="b" l="l" r="r" t="t"/>
              <a:pathLst>
                <a:path extrusionOk="0" h="91" w="391">
                  <a:moveTo>
                    <a:pt x="0" y="0"/>
                  </a:moveTo>
                  <a:lnTo>
                    <a:pt x="0" y="0"/>
                  </a:lnTo>
                  <a:cubicBezTo>
                    <a:pt x="90" y="27"/>
                    <a:pt x="180" y="52"/>
                    <a:pt x="298" y="84"/>
                  </a:cubicBezTo>
                  <a:cubicBezTo>
                    <a:pt x="327" y="85"/>
                    <a:pt x="366" y="90"/>
                    <a:pt x="382" y="90"/>
                  </a:cubicBezTo>
                  <a:cubicBezTo>
                    <a:pt x="387" y="90"/>
                    <a:pt x="390" y="90"/>
                    <a:pt x="390" y="89"/>
                  </a:cubicBezTo>
                  <a:cubicBezTo>
                    <a:pt x="390" y="84"/>
                    <a:pt x="323" y="61"/>
                    <a:pt x="305" y="58"/>
                  </a:cubicBezTo>
                  <a:cubicBezTo>
                    <a:pt x="199" y="39"/>
                    <a:pt x="101" y="20"/>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47"/>
            <p:cNvSpPr/>
            <p:nvPr/>
          </p:nvSpPr>
          <p:spPr>
            <a:xfrm>
              <a:off x="2500475" y="4508975"/>
              <a:ext cx="9500" cy="1925"/>
            </a:xfrm>
            <a:custGeom>
              <a:rect b="b" l="l" r="r" t="t"/>
              <a:pathLst>
                <a:path extrusionOk="0" h="77" w="380">
                  <a:moveTo>
                    <a:pt x="6" y="0"/>
                  </a:moveTo>
                  <a:cubicBezTo>
                    <a:pt x="1" y="0"/>
                    <a:pt x="0" y="1"/>
                    <a:pt x="3" y="2"/>
                  </a:cubicBezTo>
                  <a:cubicBezTo>
                    <a:pt x="54" y="15"/>
                    <a:pt x="127" y="34"/>
                    <a:pt x="206" y="55"/>
                  </a:cubicBezTo>
                  <a:cubicBezTo>
                    <a:pt x="215" y="55"/>
                    <a:pt x="319" y="69"/>
                    <a:pt x="380" y="77"/>
                  </a:cubicBezTo>
                  <a:lnTo>
                    <a:pt x="106" y="9"/>
                  </a:lnTo>
                  <a:cubicBezTo>
                    <a:pt x="74" y="6"/>
                    <a:pt x="21" y="0"/>
                    <a:pt x="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47"/>
            <p:cNvSpPr/>
            <p:nvPr/>
          </p:nvSpPr>
          <p:spPr>
            <a:xfrm>
              <a:off x="2528850" y="4499675"/>
              <a:ext cx="10675" cy="1825"/>
            </a:xfrm>
            <a:custGeom>
              <a:rect b="b" l="l" r="r" t="t"/>
              <a:pathLst>
                <a:path extrusionOk="0" h="73" w="427">
                  <a:moveTo>
                    <a:pt x="1" y="0"/>
                  </a:moveTo>
                  <a:cubicBezTo>
                    <a:pt x="63" y="13"/>
                    <a:pt x="136" y="31"/>
                    <a:pt x="163" y="37"/>
                  </a:cubicBezTo>
                  <a:cubicBezTo>
                    <a:pt x="260" y="50"/>
                    <a:pt x="348" y="62"/>
                    <a:pt x="422" y="72"/>
                  </a:cubicBezTo>
                  <a:cubicBezTo>
                    <a:pt x="422" y="72"/>
                    <a:pt x="422" y="72"/>
                    <a:pt x="422" y="72"/>
                  </a:cubicBezTo>
                  <a:cubicBezTo>
                    <a:pt x="427" y="72"/>
                    <a:pt x="338" y="48"/>
                    <a:pt x="294" y="37"/>
                  </a:cubicBezTo>
                  <a:cubicBezTo>
                    <a:pt x="198" y="24"/>
                    <a:pt x="99" y="12"/>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47"/>
            <p:cNvSpPr/>
            <p:nvPr/>
          </p:nvSpPr>
          <p:spPr>
            <a:xfrm>
              <a:off x="2545200" y="4501200"/>
              <a:ext cx="6350" cy="1400"/>
            </a:xfrm>
            <a:custGeom>
              <a:rect b="b" l="l" r="r" t="t"/>
              <a:pathLst>
                <a:path extrusionOk="0" h="56" w="254">
                  <a:moveTo>
                    <a:pt x="14" y="0"/>
                  </a:moveTo>
                  <a:cubicBezTo>
                    <a:pt x="6" y="0"/>
                    <a:pt x="0" y="1"/>
                    <a:pt x="0" y="2"/>
                  </a:cubicBezTo>
                  <a:cubicBezTo>
                    <a:pt x="0" y="10"/>
                    <a:pt x="47" y="27"/>
                    <a:pt x="78" y="42"/>
                  </a:cubicBezTo>
                  <a:cubicBezTo>
                    <a:pt x="131" y="46"/>
                    <a:pt x="187" y="51"/>
                    <a:pt x="253" y="55"/>
                  </a:cubicBezTo>
                  <a:cubicBezTo>
                    <a:pt x="199" y="38"/>
                    <a:pt x="153" y="21"/>
                    <a:pt x="107" y="7"/>
                  </a:cubicBezTo>
                  <a:cubicBezTo>
                    <a:pt x="80" y="5"/>
                    <a:pt x="36" y="0"/>
                    <a:pt x="1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47"/>
            <p:cNvSpPr/>
            <p:nvPr/>
          </p:nvSpPr>
          <p:spPr>
            <a:xfrm>
              <a:off x="2644900" y="4546275"/>
              <a:ext cx="9375" cy="2350"/>
            </a:xfrm>
            <a:custGeom>
              <a:rect b="b" l="l" r="r" t="t"/>
              <a:pathLst>
                <a:path extrusionOk="0" h="94" w="375">
                  <a:moveTo>
                    <a:pt x="1" y="0"/>
                  </a:moveTo>
                  <a:lnTo>
                    <a:pt x="1" y="0"/>
                  </a:lnTo>
                  <a:cubicBezTo>
                    <a:pt x="96" y="28"/>
                    <a:pt x="189" y="56"/>
                    <a:pt x="282" y="84"/>
                  </a:cubicBezTo>
                  <a:cubicBezTo>
                    <a:pt x="309" y="88"/>
                    <a:pt x="357" y="94"/>
                    <a:pt x="370" y="94"/>
                  </a:cubicBezTo>
                  <a:cubicBezTo>
                    <a:pt x="373" y="94"/>
                    <a:pt x="374" y="94"/>
                    <a:pt x="373" y="93"/>
                  </a:cubicBezTo>
                  <a:cubicBezTo>
                    <a:pt x="352" y="81"/>
                    <a:pt x="293" y="62"/>
                    <a:pt x="252" y="47"/>
                  </a:cubicBezTo>
                  <a:cubicBezTo>
                    <a:pt x="114" y="22"/>
                    <a:pt x="58" y="12"/>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47"/>
            <p:cNvSpPr/>
            <p:nvPr/>
          </p:nvSpPr>
          <p:spPr>
            <a:xfrm>
              <a:off x="2732375" y="4538575"/>
              <a:ext cx="10275" cy="1825"/>
            </a:xfrm>
            <a:custGeom>
              <a:rect b="b" l="l" r="r" t="t"/>
              <a:pathLst>
                <a:path extrusionOk="0" h="73" w="411">
                  <a:moveTo>
                    <a:pt x="0" y="1"/>
                  </a:moveTo>
                  <a:lnTo>
                    <a:pt x="0" y="1"/>
                  </a:lnTo>
                  <a:cubicBezTo>
                    <a:pt x="84" y="21"/>
                    <a:pt x="215" y="51"/>
                    <a:pt x="246" y="58"/>
                  </a:cubicBezTo>
                  <a:cubicBezTo>
                    <a:pt x="325" y="70"/>
                    <a:pt x="366" y="71"/>
                    <a:pt x="410" y="73"/>
                  </a:cubicBezTo>
                  <a:lnTo>
                    <a:pt x="410" y="73"/>
                  </a:lnTo>
                  <a:cubicBezTo>
                    <a:pt x="405" y="72"/>
                    <a:pt x="331" y="52"/>
                    <a:pt x="288" y="42"/>
                  </a:cubicBezTo>
                  <a:cubicBezTo>
                    <a:pt x="190" y="29"/>
                    <a:pt x="96" y="14"/>
                    <a:pt x="0" y="1"/>
                  </a:cubicBezTo>
                  <a:close/>
                  <a:moveTo>
                    <a:pt x="410" y="73"/>
                  </a:moveTo>
                  <a:lnTo>
                    <a:pt x="410" y="73"/>
                  </a:lnTo>
                  <a:cubicBezTo>
                    <a:pt x="411" y="73"/>
                    <a:pt x="411" y="73"/>
                    <a:pt x="411" y="73"/>
                  </a:cubicBezTo>
                  <a:cubicBezTo>
                    <a:pt x="411" y="73"/>
                    <a:pt x="411" y="73"/>
                    <a:pt x="410" y="73"/>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47"/>
            <p:cNvSpPr/>
            <p:nvPr/>
          </p:nvSpPr>
          <p:spPr>
            <a:xfrm>
              <a:off x="2680775" y="4529300"/>
              <a:ext cx="8600" cy="2000"/>
            </a:xfrm>
            <a:custGeom>
              <a:rect b="b" l="l" r="r" t="t"/>
              <a:pathLst>
                <a:path extrusionOk="0" h="80" w="344">
                  <a:moveTo>
                    <a:pt x="5" y="1"/>
                  </a:moveTo>
                  <a:cubicBezTo>
                    <a:pt x="2" y="1"/>
                    <a:pt x="1" y="1"/>
                    <a:pt x="3" y="2"/>
                  </a:cubicBezTo>
                  <a:cubicBezTo>
                    <a:pt x="31" y="16"/>
                    <a:pt x="96" y="38"/>
                    <a:pt x="184" y="70"/>
                  </a:cubicBezTo>
                  <a:cubicBezTo>
                    <a:pt x="268" y="74"/>
                    <a:pt x="323" y="80"/>
                    <a:pt x="338" y="80"/>
                  </a:cubicBezTo>
                  <a:cubicBezTo>
                    <a:pt x="343" y="80"/>
                    <a:pt x="343" y="79"/>
                    <a:pt x="338" y="77"/>
                  </a:cubicBezTo>
                  <a:cubicBezTo>
                    <a:pt x="272" y="60"/>
                    <a:pt x="182" y="35"/>
                    <a:pt x="101" y="13"/>
                  </a:cubicBezTo>
                  <a:cubicBezTo>
                    <a:pt x="73" y="9"/>
                    <a:pt x="19" y="1"/>
                    <a:pt x="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47"/>
            <p:cNvSpPr/>
            <p:nvPr/>
          </p:nvSpPr>
          <p:spPr>
            <a:xfrm>
              <a:off x="2844375" y="4572425"/>
              <a:ext cx="10175" cy="2075"/>
            </a:xfrm>
            <a:custGeom>
              <a:rect b="b" l="l" r="r" t="t"/>
              <a:pathLst>
                <a:path extrusionOk="0" h="83" w="407">
                  <a:moveTo>
                    <a:pt x="0" y="0"/>
                  </a:moveTo>
                  <a:cubicBezTo>
                    <a:pt x="41" y="13"/>
                    <a:pt x="77" y="28"/>
                    <a:pt x="156" y="47"/>
                  </a:cubicBezTo>
                  <a:cubicBezTo>
                    <a:pt x="187" y="52"/>
                    <a:pt x="319" y="71"/>
                    <a:pt x="406" y="83"/>
                  </a:cubicBezTo>
                  <a:cubicBezTo>
                    <a:pt x="310" y="60"/>
                    <a:pt x="216" y="38"/>
                    <a:pt x="116" y="15"/>
                  </a:cubicBezTo>
                  <a:cubicBezTo>
                    <a:pt x="82" y="10"/>
                    <a:pt x="4" y="0"/>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47"/>
            <p:cNvSpPr/>
            <p:nvPr/>
          </p:nvSpPr>
          <p:spPr>
            <a:xfrm>
              <a:off x="2940150" y="4577725"/>
              <a:ext cx="9450" cy="1400"/>
            </a:xfrm>
            <a:custGeom>
              <a:rect b="b" l="l" r="r" t="t"/>
              <a:pathLst>
                <a:path extrusionOk="0" h="56" w="378">
                  <a:moveTo>
                    <a:pt x="0" y="0"/>
                  </a:moveTo>
                  <a:lnTo>
                    <a:pt x="284" y="54"/>
                  </a:lnTo>
                  <a:cubicBezTo>
                    <a:pt x="306" y="54"/>
                    <a:pt x="343" y="56"/>
                    <a:pt x="362" y="56"/>
                  </a:cubicBezTo>
                  <a:cubicBezTo>
                    <a:pt x="372" y="56"/>
                    <a:pt x="377" y="55"/>
                    <a:pt x="374" y="54"/>
                  </a:cubicBezTo>
                  <a:cubicBezTo>
                    <a:pt x="352" y="44"/>
                    <a:pt x="293" y="32"/>
                    <a:pt x="249" y="21"/>
                  </a:cubicBezTo>
                  <a:cubicBezTo>
                    <a:pt x="113" y="10"/>
                    <a:pt x="56" y="6"/>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47"/>
            <p:cNvSpPr/>
            <p:nvPr/>
          </p:nvSpPr>
          <p:spPr>
            <a:xfrm>
              <a:off x="2949950" y="4577275"/>
              <a:ext cx="6475" cy="1275"/>
            </a:xfrm>
            <a:custGeom>
              <a:rect b="b" l="l" r="r" t="t"/>
              <a:pathLst>
                <a:path extrusionOk="0" h="51" w="259">
                  <a:moveTo>
                    <a:pt x="18" y="1"/>
                  </a:moveTo>
                  <a:cubicBezTo>
                    <a:pt x="9" y="1"/>
                    <a:pt x="4" y="1"/>
                    <a:pt x="4" y="2"/>
                  </a:cubicBezTo>
                  <a:cubicBezTo>
                    <a:pt x="1" y="11"/>
                    <a:pt x="44" y="24"/>
                    <a:pt x="66" y="34"/>
                  </a:cubicBezTo>
                  <a:cubicBezTo>
                    <a:pt x="145" y="42"/>
                    <a:pt x="222" y="47"/>
                    <a:pt x="258" y="50"/>
                  </a:cubicBezTo>
                  <a:cubicBezTo>
                    <a:pt x="198" y="28"/>
                    <a:pt x="166" y="17"/>
                    <a:pt x="135" y="5"/>
                  </a:cubicBezTo>
                  <a:cubicBezTo>
                    <a:pt x="100" y="4"/>
                    <a:pt x="43" y="1"/>
                    <a:pt x="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47"/>
            <p:cNvSpPr/>
            <p:nvPr/>
          </p:nvSpPr>
          <p:spPr>
            <a:xfrm>
              <a:off x="3001925" y="4584850"/>
              <a:ext cx="6350" cy="975"/>
            </a:xfrm>
            <a:custGeom>
              <a:rect b="b" l="l" r="r" t="t"/>
              <a:pathLst>
                <a:path extrusionOk="0" h="39" w="254">
                  <a:moveTo>
                    <a:pt x="105" y="0"/>
                  </a:moveTo>
                  <a:cubicBezTo>
                    <a:pt x="70" y="3"/>
                    <a:pt x="1" y="3"/>
                    <a:pt x="2" y="9"/>
                  </a:cubicBezTo>
                  <a:cubicBezTo>
                    <a:pt x="2" y="18"/>
                    <a:pt x="52" y="28"/>
                    <a:pt x="82" y="39"/>
                  </a:cubicBezTo>
                  <a:cubicBezTo>
                    <a:pt x="136" y="36"/>
                    <a:pt x="191" y="33"/>
                    <a:pt x="254" y="30"/>
                  </a:cubicBezTo>
                  <a:cubicBezTo>
                    <a:pt x="201" y="20"/>
                    <a:pt x="152" y="9"/>
                    <a:pt x="10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47"/>
            <p:cNvSpPr/>
            <p:nvPr/>
          </p:nvSpPr>
          <p:spPr>
            <a:xfrm>
              <a:off x="3138025" y="4592400"/>
              <a:ext cx="6125" cy="975"/>
            </a:xfrm>
            <a:custGeom>
              <a:rect b="b" l="l" r="r" t="t"/>
              <a:pathLst>
                <a:path extrusionOk="0" h="39" w="245">
                  <a:moveTo>
                    <a:pt x="99" y="0"/>
                  </a:moveTo>
                  <a:cubicBezTo>
                    <a:pt x="65" y="9"/>
                    <a:pt x="0" y="21"/>
                    <a:pt x="8" y="24"/>
                  </a:cubicBezTo>
                  <a:cubicBezTo>
                    <a:pt x="28" y="31"/>
                    <a:pt x="84" y="34"/>
                    <a:pt x="125" y="38"/>
                  </a:cubicBezTo>
                  <a:cubicBezTo>
                    <a:pt x="162" y="28"/>
                    <a:pt x="197" y="21"/>
                    <a:pt x="245" y="6"/>
                  </a:cubicBezTo>
                  <a:cubicBezTo>
                    <a:pt x="197" y="6"/>
                    <a:pt x="147" y="3"/>
                    <a:pt x="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47"/>
            <p:cNvSpPr/>
            <p:nvPr/>
          </p:nvSpPr>
          <p:spPr>
            <a:xfrm>
              <a:off x="2546100" y="4492125"/>
              <a:ext cx="11500" cy="2125"/>
            </a:xfrm>
            <a:custGeom>
              <a:rect b="b" l="l" r="r" t="t"/>
              <a:pathLst>
                <a:path extrusionOk="0" h="85" w="460">
                  <a:moveTo>
                    <a:pt x="1" y="0"/>
                  </a:moveTo>
                  <a:lnTo>
                    <a:pt x="1" y="0"/>
                  </a:lnTo>
                  <a:cubicBezTo>
                    <a:pt x="82" y="20"/>
                    <a:pt x="179" y="42"/>
                    <a:pt x="236" y="53"/>
                  </a:cubicBezTo>
                  <a:cubicBezTo>
                    <a:pt x="327" y="70"/>
                    <a:pt x="391" y="75"/>
                    <a:pt x="460" y="84"/>
                  </a:cubicBezTo>
                  <a:cubicBezTo>
                    <a:pt x="382" y="62"/>
                    <a:pt x="345" y="52"/>
                    <a:pt x="308" y="42"/>
                  </a:cubicBezTo>
                  <a:lnTo>
                    <a:pt x="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47"/>
            <p:cNvSpPr/>
            <p:nvPr/>
          </p:nvSpPr>
          <p:spPr>
            <a:xfrm>
              <a:off x="2538075" y="4477850"/>
              <a:ext cx="9675" cy="1650"/>
            </a:xfrm>
            <a:custGeom>
              <a:rect b="b" l="l" r="r" t="t"/>
              <a:pathLst>
                <a:path extrusionOk="0" h="66" w="387">
                  <a:moveTo>
                    <a:pt x="9" y="1"/>
                  </a:moveTo>
                  <a:cubicBezTo>
                    <a:pt x="1" y="1"/>
                    <a:pt x="70" y="19"/>
                    <a:pt x="113" y="32"/>
                  </a:cubicBezTo>
                  <a:cubicBezTo>
                    <a:pt x="207" y="43"/>
                    <a:pt x="297" y="55"/>
                    <a:pt x="387" y="65"/>
                  </a:cubicBezTo>
                  <a:cubicBezTo>
                    <a:pt x="329" y="52"/>
                    <a:pt x="229" y="27"/>
                    <a:pt x="219" y="24"/>
                  </a:cubicBezTo>
                  <a:cubicBezTo>
                    <a:pt x="138" y="12"/>
                    <a:pt x="60" y="4"/>
                    <a:pt x="10" y="1"/>
                  </a:cubicBezTo>
                  <a:cubicBezTo>
                    <a:pt x="9" y="1"/>
                    <a:pt x="9" y="1"/>
                    <a:pt x="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47"/>
            <p:cNvSpPr/>
            <p:nvPr/>
          </p:nvSpPr>
          <p:spPr>
            <a:xfrm>
              <a:off x="2494075" y="4457300"/>
              <a:ext cx="1600" cy="1375"/>
            </a:xfrm>
            <a:custGeom>
              <a:rect b="b" l="l" r="r" t="t"/>
              <a:pathLst>
                <a:path extrusionOk="0" h="55" w="64">
                  <a:moveTo>
                    <a:pt x="63" y="0"/>
                  </a:moveTo>
                  <a:lnTo>
                    <a:pt x="63" y="0"/>
                  </a:lnTo>
                  <a:cubicBezTo>
                    <a:pt x="50" y="8"/>
                    <a:pt x="29" y="18"/>
                    <a:pt x="24" y="22"/>
                  </a:cubicBezTo>
                  <a:cubicBezTo>
                    <a:pt x="10" y="35"/>
                    <a:pt x="6" y="46"/>
                    <a:pt x="0" y="55"/>
                  </a:cubicBezTo>
                  <a:cubicBezTo>
                    <a:pt x="28" y="44"/>
                    <a:pt x="41" y="38"/>
                    <a:pt x="54" y="34"/>
                  </a:cubicBezTo>
                  <a:cubicBezTo>
                    <a:pt x="56" y="24"/>
                    <a:pt x="59" y="13"/>
                    <a:pt x="6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47"/>
            <p:cNvSpPr/>
            <p:nvPr/>
          </p:nvSpPr>
          <p:spPr>
            <a:xfrm>
              <a:off x="2481825" y="4445775"/>
              <a:ext cx="6950" cy="4300"/>
            </a:xfrm>
            <a:custGeom>
              <a:rect b="b" l="l" r="r" t="t"/>
              <a:pathLst>
                <a:path extrusionOk="0" h="172" w="278">
                  <a:moveTo>
                    <a:pt x="271" y="1"/>
                  </a:moveTo>
                  <a:cubicBezTo>
                    <a:pt x="271" y="1"/>
                    <a:pt x="271" y="1"/>
                    <a:pt x="271" y="1"/>
                  </a:cubicBezTo>
                  <a:cubicBezTo>
                    <a:pt x="252" y="7"/>
                    <a:pt x="206" y="30"/>
                    <a:pt x="171" y="46"/>
                  </a:cubicBezTo>
                  <a:cubicBezTo>
                    <a:pt x="77" y="115"/>
                    <a:pt x="38" y="143"/>
                    <a:pt x="0" y="171"/>
                  </a:cubicBezTo>
                  <a:cubicBezTo>
                    <a:pt x="71" y="132"/>
                    <a:pt x="143" y="92"/>
                    <a:pt x="216" y="51"/>
                  </a:cubicBezTo>
                  <a:cubicBezTo>
                    <a:pt x="235" y="33"/>
                    <a:pt x="278" y="1"/>
                    <a:pt x="27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47"/>
            <p:cNvSpPr/>
            <p:nvPr/>
          </p:nvSpPr>
          <p:spPr>
            <a:xfrm>
              <a:off x="2501050" y="4423425"/>
              <a:ext cx="9300" cy="6575"/>
            </a:xfrm>
            <a:custGeom>
              <a:rect b="b" l="l" r="r" t="t"/>
              <a:pathLst>
                <a:path extrusionOk="0" h="263" w="372">
                  <a:moveTo>
                    <a:pt x="371" y="0"/>
                  </a:moveTo>
                  <a:cubicBezTo>
                    <a:pt x="327" y="28"/>
                    <a:pt x="276" y="61"/>
                    <a:pt x="239" y="86"/>
                  </a:cubicBezTo>
                  <a:cubicBezTo>
                    <a:pt x="157" y="147"/>
                    <a:pt x="80" y="204"/>
                    <a:pt x="4" y="260"/>
                  </a:cubicBezTo>
                  <a:lnTo>
                    <a:pt x="4" y="260"/>
                  </a:lnTo>
                  <a:cubicBezTo>
                    <a:pt x="50" y="240"/>
                    <a:pt x="70" y="231"/>
                    <a:pt x="89" y="222"/>
                  </a:cubicBezTo>
                  <a:lnTo>
                    <a:pt x="371" y="0"/>
                  </a:lnTo>
                  <a:close/>
                  <a:moveTo>
                    <a:pt x="4" y="260"/>
                  </a:moveTo>
                  <a:cubicBezTo>
                    <a:pt x="3" y="261"/>
                    <a:pt x="2" y="261"/>
                    <a:pt x="1" y="262"/>
                  </a:cubicBezTo>
                  <a:lnTo>
                    <a:pt x="2" y="262"/>
                  </a:lnTo>
                  <a:cubicBezTo>
                    <a:pt x="3" y="261"/>
                    <a:pt x="4" y="261"/>
                    <a:pt x="4" y="26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47"/>
            <p:cNvSpPr/>
            <p:nvPr/>
          </p:nvSpPr>
          <p:spPr>
            <a:xfrm>
              <a:off x="2538175" y="4419150"/>
              <a:ext cx="9175" cy="6575"/>
            </a:xfrm>
            <a:custGeom>
              <a:rect b="b" l="l" r="r" t="t"/>
              <a:pathLst>
                <a:path extrusionOk="0" h="263" w="367">
                  <a:moveTo>
                    <a:pt x="366" y="1"/>
                  </a:moveTo>
                  <a:lnTo>
                    <a:pt x="366" y="1"/>
                  </a:lnTo>
                  <a:cubicBezTo>
                    <a:pt x="315" y="27"/>
                    <a:pt x="293" y="37"/>
                    <a:pt x="271" y="49"/>
                  </a:cubicBezTo>
                  <a:lnTo>
                    <a:pt x="0" y="262"/>
                  </a:lnTo>
                  <a:cubicBezTo>
                    <a:pt x="46" y="233"/>
                    <a:pt x="99" y="199"/>
                    <a:pt x="135" y="174"/>
                  </a:cubicBezTo>
                  <a:cubicBezTo>
                    <a:pt x="216" y="114"/>
                    <a:pt x="293" y="56"/>
                    <a:pt x="36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47"/>
            <p:cNvSpPr/>
            <p:nvPr/>
          </p:nvSpPr>
          <p:spPr>
            <a:xfrm>
              <a:off x="2545400" y="4393325"/>
              <a:ext cx="9825" cy="3050"/>
            </a:xfrm>
            <a:custGeom>
              <a:rect b="b" l="l" r="r" t="t"/>
              <a:pathLst>
                <a:path extrusionOk="0" h="122" w="393">
                  <a:moveTo>
                    <a:pt x="180" y="0"/>
                  </a:moveTo>
                  <a:cubicBezTo>
                    <a:pt x="172" y="0"/>
                    <a:pt x="164" y="2"/>
                    <a:pt x="157" y="7"/>
                  </a:cubicBezTo>
                  <a:cubicBezTo>
                    <a:pt x="132" y="24"/>
                    <a:pt x="111" y="40"/>
                    <a:pt x="92" y="54"/>
                  </a:cubicBezTo>
                  <a:cubicBezTo>
                    <a:pt x="55" y="82"/>
                    <a:pt x="29" y="102"/>
                    <a:pt x="1" y="121"/>
                  </a:cubicBezTo>
                  <a:cubicBezTo>
                    <a:pt x="70" y="86"/>
                    <a:pt x="131" y="26"/>
                    <a:pt x="205" y="26"/>
                  </a:cubicBezTo>
                  <a:cubicBezTo>
                    <a:pt x="229" y="26"/>
                    <a:pt x="254" y="32"/>
                    <a:pt x="282" y="48"/>
                  </a:cubicBezTo>
                  <a:cubicBezTo>
                    <a:pt x="313" y="51"/>
                    <a:pt x="370" y="60"/>
                    <a:pt x="387" y="60"/>
                  </a:cubicBezTo>
                  <a:cubicBezTo>
                    <a:pt x="391" y="60"/>
                    <a:pt x="392" y="59"/>
                    <a:pt x="391" y="58"/>
                  </a:cubicBezTo>
                  <a:cubicBezTo>
                    <a:pt x="370" y="48"/>
                    <a:pt x="305" y="29"/>
                    <a:pt x="258" y="14"/>
                  </a:cubicBezTo>
                  <a:cubicBezTo>
                    <a:pt x="231" y="12"/>
                    <a:pt x="203" y="0"/>
                    <a:pt x="1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47"/>
            <p:cNvSpPr/>
            <p:nvPr/>
          </p:nvSpPr>
          <p:spPr>
            <a:xfrm>
              <a:off x="2560600" y="4406275"/>
              <a:ext cx="2775" cy="1525"/>
            </a:xfrm>
            <a:custGeom>
              <a:rect b="b" l="l" r="r" t="t"/>
              <a:pathLst>
                <a:path extrusionOk="0" h="61" w="111">
                  <a:moveTo>
                    <a:pt x="8" y="1"/>
                  </a:moveTo>
                  <a:lnTo>
                    <a:pt x="0" y="42"/>
                  </a:lnTo>
                  <a:lnTo>
                    <a:pt x="103" y="61"/>
                  </a:lnTo>
                  <a:lnTo>
                    <a:pt x="111" y="20"/>
                  </a:lnTo>
                  <a:lnTo>
                    <a:pt x="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47"/>
            <p:cNvSpPr/>
            <p:nvPr/>
          </p:nvSpPr>
          <p:spPr>
            <a:xfrm>
              <a:off x="2605925" y="4422125"/>
              <a:ext cx="9950" cy="1350"/>
            </a:xfrm>
            <a:custGeom>
              <a:rect b="b" l="l" r="r" t="t"/>
              <a:pathLst>
                <a:path extrusionOk="0" h="54" w="398">
                  <a:moveTo>
                    <a:pt x="0" y="1"/>
                  </a:moveTo>
                  <a:cubicBezTo>
                    <a:pt x="57" y="11"/>
                    <a:pt x="143" y="29"/>
                    <a:pt x="168" y="33"/>
                  </a:cubicBezTo>
                  <a:cubicBezTo>
                    <a:pt x="250" y="40"/>
                    <a:pt x="327" y="48"/>
                    <a:pt x="383" y="54"/>
                  </a:cubicBezTo>
                  <a:cubicBezTo>
                    <a:pt x="397" y="54"/>
                    <a:pt x="325" y="36"/>
                    <a:pt x="282" y="24"/>
                  </a:cubicBezTo>
                  <a:cubicBezTo>
                    <a:pt x="184" y="15"/>
                    <a:pt x="93" y="8"/>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47"/>
            <p:cNvSpPr/>
            <p:nvPr/>
          </p:nvSpPr>
          <p:spPr>
            <a:xfrm>
              <a:off x="2643125" y="4420250"/>
              <a:ext cx="15050" cy="2050"/>
            </a:xfrm>
            <a:custGeom>
              <a:rect b="b" l="l" r="r" t="t"/>
              <a:pathLst>
                <a:path extrusionOk="0" h="82" w="602">
                  <a:moveTo>
                    <a:pt x="1" y="1"/>
                  </a:moveTo>
                  <a:cubicBezTo>
                    <a:pt x="57" y="11"/>
                    <a:pt x="124" y="23"/>
                    <a:pt x="167" y="32"/>
                  </a:cubicBezTo>
                  <a:cubicBezTo>
                    <a:pt x="288" y="45"/>
                    <a:pt x="400" y="58"/>
                    <a:pt x="601" y="82"/>
                  </a:cubicBezTo>
                  <a:cubicBezTo>
                    <a:pt x="333" y="36"/>
                    <a:pt x="247" y="21"/>
                    <a:pt x="225" y="17"/>
                  </a:cubicBezTo>
                  <a:cubicBezTo>
                    <a:pt x="139" y="11"/>
                    <a:pt x="74" y="5"/>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47"/>
            <p:cNvSpPr/>
            <p:nvPr/>
          </p:nvSpPr>
          <p:spPr>
            <a:xfrm>
              <a:off x="2672000" y="4408325"/>
              <a:ext cx="15250" cy="1975"/>
            </a:xfrm>
            <a:custGeom>
              <a:rect b="b" l="l" r="r" t="t"/>
              <a:pathLst>
                <a:path extrusionOk="0" h="79" w="610">
                  <a:moveTo>
                    <a:pt x="1" y="1"/>
                  </a:moveTo>
                  <a:lnTo>
                    <a:pt x="1" y="1"/>
                  </a:lnTo>
                  <a:cubicBezTo>
                    <a:pt x="70" y="13"/>
                    <a:pt x="144" y="25"/>
                    <a:pt x="213" y="36"/>
                  </a:cubicBezTo>
                  <a:cubicBezTo>
                    <a:pt x="345" y="51"/>
                    <a:pt x="479" y="66"/>
                    <a:pt x="610" y="79"/>
                  </a:cubicBezTo>
                  <a:cubicBezTo>
                    <a:pt x="532" y="67"/>
                    <a:pt x="454" y="54"/>
                    <a:pt x="358" y="39"/>
                  </a:cubicBezTo>
                  <a:cubicBezTo>
                    <a:pt x="235" y="26"/>
                    <a:pt x="117" y="14"/>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47"/>
            <p:cNvSpPr/>
            <p:nvPr/>
          </p:nvSpPr>
          <p:spPr>
            <a:xfrm>
              <a:off x="2691175" y="4431225"/>
              <a:ext cx="9625" cy="1125"/>
            </a:xfrm>
            <a:custGeom>
              <a:rect b="b" l="l" r="r" t="t"/>
              <a:pathLst>
                <a:path extrusionOk="0" h="45" w="385">
                  <a:moveTo>
                    <a:pt x="0" y="0"/>
                  </a:moveTo>
                  <a:lnTo>
                    <a:pt x="0" y="0"/>
                  </a:lnTo>
                  <a:cubicBezTo>
                    <a:pt x="50" y="9"/>
                    <a:pt x="112" y="22"/>
                    <a:pt x="147" y="27"/>
                  </a:cubicBezTo>
                  <a:cubicBezTo>
                    <a:pt x="245" y="34"/>
                    <a:pt x="333" y="40"/>
                    <a:pt x="383" y="44"/>
                  </a:cubicBezTo>
                  <a:cubicBezTo>
                    <a:pt x="384" y="34"/>
                    <a:pt x="384" y="30"/>
                    <a:pt x="384" y="25"/>
                  </a:cubicBezTo>
                  <a:lnTo>
                    <a:pt x="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47"/>
            <p:cNvSpPr/>
            <p:nvPr/>
          </p:nvSpPr>
          <p:spPr>
            <a:xfrm>
              <a:off x="2698275" y="4407200"/>
              <a:ext cx="6500" cy="1300"/>
            </a:xfrm>
            <a:custGeom>
              <a:rect b="b" l="l" r="r" t="t"/>
              <a:pathLst>
                <a:path extrusionOk="0" h="52" w="260">
                  <a:moveTo>
                    <a:pt x="18" y="1"/>
                  </a:moveTo>
                  <a:cubicBezTo>
                    <a:pt x="10" y="1"/>
                    <a:pt x="5" y="1"/>
                    <a:pt x="5" y="2"/>
                  </a:cubicBezTo>
                  <a:cubicBezTo>
                    <a:pt x="0" y="11"/>
                    <a:pt x="41" y="24"/>
                    <a:pt x="66" y="34"/>
                  </a:cubicBezTo>
                  <a:cubicBezTo>
                    <a:pt x="143" y="42"/>
                    <a:pt x="222" y="47"/>
                    <a:pt x="259" y="52"/>
                  </a:cubicBezTo>
                  <a:cubicBezTo>
                    <a:pt x="197" y="28"/>
                    <a:pt x="167" y="17"/>
                    <a:pt x="136" y="5"/>
                  </a:cubicBezTo>
                  <a:cubicBezTo>
                    <a:pt x="100" y="4"/>
                    <a:pt x="44" y="1"/>
                    <a:pt x="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47"/>
            <p:cNvSpPr/>
            <p:nvPr/>
          </p:nvSpPr>
          <p:spPr>
            <a:xfrm>
              <a:off x="2722575" y="4433175"/>
              <a:ext cx="15550" cy="1350"/>
            </a:xfrm>
            <a:custGeom>
              <a:rect b="b" l="l" r="r" t="t"/>
              <a:pathLst>
                <a:path extrusionOk="0" h="54" w="622">
                  <a:moveTo>
                    <a:pt x="1" y="0"/>
                  </a:moveTo>
                  <a:cubicBezTo>
                    <a:pt x="71" y="9"/>
                    <a:pt x="146" y="18"/>
                    <a:pt x="216" y="25"/>
                  </a:cubicBezTo>
                  <a:cubicBezTo>
                    <a:pt x="352" y="35"/>
                    <a:pt x="486" y="44"/>
                    <a:pt x="622" y="53"/>
                  </a:cubicBezTo>
                  <a:cubicBezTo>
                    <a:pt x="542" y="44"/>
                    <a:pt x="463" y="34"/>
                    <a:pt x="366" y="22"/>
                  </a:cubicBezTo>
                  <a:cubicBezTo>
                    <a:pt x="239" y="15"/>
                    <a:pt x="120" y="7"/>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47"/>
            <p:cNvSpPr/>
            <p:nvPr/>
          </p:nvSpPr>
          <p:spPr>
            <a:xfrm>
              <a:off x="2722225" y="4432350"/>
              <a:ext cx="15975" cy="1525"/>
            </a:xfrm>
            <a:custGeom>
              <a:rect b="b" l="l" r="r" t="t"/>
              <a:pathLst>
                <a:path extrusionOk="0" h="61" w="639">
                  <a:moveTo>
                    <a:pt x="0" y="1"/>
                  </a:moveTo>
                  <a:lnTo>
                    <a:pt x="0" y="8"/>
                  </a:lnTo>
                  <a:cubicBezTo>
                    <a:pt x="212" y="26"/>
                    <a:pt x="424" y="43"/>
                    <a:pt x="637" y="61"/>
                  </a:cubicBezTo>
                  <a:lnTo>
                    <a:pt x="639" y="55"/>
                  </a:lnTo>
                  <a:cubicBezTo>
                    <a:pt x="425" y="37"/>
                    <a:pt x="212" y="20"/>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47"/>
            <p:cNvSpPr/>
            <p:nvPr/>
          </p:nvSpPr>
          <p:spPr>
            <a:xfrm>
              <a:off x="2848925" y="4412025"/>
              <a:ext cx="10700" cy="725"/>
            </a:xfrm>
            <a:custGeom>
              <a:rect b="b" l="l" r="r" t="t"/>
              <a:pathLst>
                <a:path extrusionOk="0" h="29" w="428">
                  <a:moveTo>
                    <a:pt x="255" y="0"/>
                  </a:moveTo>
                  <a:cubicBezTo>
                    <a:pt x="161" y="6"/>
                    <a:pt x="81" y="10"/>
                    <a:pt x="0" y="15"/>
                  </a:cubicBezTo>
                  <a:cubicBezTo>
                    <a:pt x="77" y="22"/>
                    <a:pt x="111" y="25"/>
                    <a:pt x="145" y="28"/>
                  </a:cubicBezTo>
                  <a:lnTo>
                    <a:pt x="427" y="3"/>
                  </a:lnTo>
                  <a:cubicBezTo>
                    <a:pt x="368" y="2"/>
                    <a:pt x="295" y="0"/>
                    <a:pt x="2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47"/>
            <p:cNvSpPr/>
            <p:nvPr/>
          </p:nvSpPr>
          <p:spPr>
            <a:xfrm>
              <a:off x="2876425" y="4436700"/>
              <a:ext cx="11025" cy="675"/>
            </a:xfrm>
            <a:custGeom>
              <a:rect b="b" l="l" r="r" t="t"/>
              <a:pathLst>
                <a:path extrusionOk="0" h="27" w="441">
                  <a:moveTo>
                    <a:pt x="77" y="0"/>
                  </a:moveTo>
                  <a:cubicBezTo>
                    <a:pt x="55" y="5"/>
                    <a:pt x="1" y="11"/>
                    <a:pt x="20" y="12"/>
                  </a:cubicBezTo>
                  <a:cubicBezTo>
                    <a:pt x="72" y="16"/>
                    <a:pt x="151" y="22"/>
                    <a:pt x="214" y="27"/>
                  </a:cubicBezTo>
                  <a:cubicBezTo>
                    <a:pt x="333" y="18"/>
                    <a:pt x="386" y="15"/>
                    <a:pt x="441" y="12"/>
                  </a:cubicBezTo>
                  <a:lnTo>
                    <a:pt x="7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47"/>
            <p:cNvSpPr/>
            <p:nvPr/>
          </p:nvSpPr>
          <p:spPr>
            <a:xfrm>
              <a:off x="2999700" y="4397775"/>
              <a:ext cx="8650" cy="2450"/>
            </a:xfrm>
            <a:custGeom>
              <a:rect b="b" l="l" r="r" t="t"/>
              <a:pathLst>
                <a:path extrusionOk="0" h="98" w="346">
                  <a:moveTo>
                    <a:pt x="346" y="1"/>
                  </a:moveTo>
                  <a:lnTo>
                    <a:pt x="346" y="1"/>
                  </a:lnTo>
                  <a:cubicBezTo>
                    <a:pt x="291" y="13"/>
                    <a:pt x="237" y="24"/>
                    <a:pt x="104" y="52"/>
                  </a:cubicBezTo>
                  <a:cubicBezTo>
                    <a:pt x="69" y="67"/>
                    <a:pt x="16" y="86"/>
                    <a:pt x="2" y="96"/>
                  </a:cubicBezTo>
                  <a:cubicBezTo>
                    <a:pt x="1" y="97"/>
                    <a:pt x="1" y="97"/>
                    <a:pt x="3" y="97"/>
                  </a:cubicBezTo>
                  <a:cubicBezTo>
                    <a:pt x="15" y="97"/>
                    <a:pt x="65" y="89"/>
                    <a:pt x="91" y="86"/>
                  </a:cubicBezTo>
                  <a:lnTo>
                    <a:pt x="34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47"/>
            <p:cNvSpPr/>
            <p:nvPr/>
          </p:nvSpPr>
          <p:spPr>
            <a:xfrm>
              <a:off x="3079975" y="4315650"/>
              <a:ext cx="1325" cy="9000"/>
            </a:xfrm>
            <a:custGeom>
              <a:rect b="b" l="l" r="r" t="t"/>
              <a:pathLst>
                <a:path extrusionOk="0" h="360" w="53">
                  <a:moveTo>
                    <a:pt x="1" y="0"/>
                  </a:moveTo>
                  <a:lnTo>
                    <a:pt x="1" y="0"/>
                  </a:lnTo>
                  <a:cubicBezTo>
                    <a:pt x="10" y="68"/>
                    <a:pt x="18" y="134"/>
                    <a:pt x="30" y="215"/>
                  </a:cubicBezTo>
                  <a:cubicBezTo>
                    <a:pt x="30" y="248"/>
                    <a:pt x="40" y="311"/>
                    <a:pt x="46" y="359"/>
                  </a:cubicBezTo>
                  <a:cubicBezTo>
                    <a:pt x="45" y="280"/>
                    <a:pt x="52" y="201"/>
                    <a:pt x="39" y="121"/>
                  </a:cubicBezTo>
                  <a:cubicBezTo>
                    <a:pt x="30" y="92"/>
                    <a:pt x="21" y="64"/>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47"/>
            <p:cNvSpPr/>
            <p:nvPr/>
          </p:nvSpPr>
          <p:spPr>
            <a:xfrm>
              <a:off x="3064500" y="4239450"/>
              <a:ext cx="9225" cy="7625"/>
            </a:xfrm>
            <a:custGeom>
              <a:rect b="b" l="l" r="r" t="t"/>
              <a:pathLst>
                <a:path extrusionOk="0" h="305" w="369">
                  <a:moveTo>
                    <a:pt x="0" y="0"/>
                  </a:moveTo>
                  <a:cubicBezTo>
                    <a:pt x="5" y="4"/>
                    <a:pt x="69" y="62"/>
                    <a:pt x="109" y="96"/>
                  </a:cubicBezTo>
                  <a:cubicBezTo>
                    <a:pt x="202" y="159"/>
                    <a:pt x="287" y="230"/>
                    <a:pt x="368" y="305"/>
                  </a:cubicBezTo>
                  <a:cubicBezTo>
                    <a:pt x="300" y="230"/>
                    <a:pt x="192" y="124"/>
                    <a:pt x="161" y="106"/>
                  </a:cubicBezTo>
                  <a:cubicBezTo>
                    <a:pt x="84" y="49"/>
                    <a:pt x="43" y="27"/>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47"/>
            <p:cNvSpPr/>
            <p:nvPr/>
          </p:nvSpPr>
          <p:spPr>
            <a:xfrm>
              <a:off x="2986900" y="4211050"/>
              <a:ext cx="6775" cy="1900"/>
            </a:xfrm>
            <a:custGeom>
              <a:rect b="b" l="l" r="r" t="t"/>
              <a:pathLst>
                <a:path extrusionOk="0" h="76" w="271">
                  <a:moveTo>
                    <a:pt x="0" y="0"/>
                  </a:moveTo>
                  <a:cubicBezTo>
                    <a:pt x="65" y="28"/>
                    <a:pt x="97" y="44"/>
                    <a:pt x="130" y="59"/>
                  </a:cubicBezTo>
                  <a:cubicBezTo>
                    <a:pt x="173" y="64"/>
                    <a:pt x="249" y="76"/>
                    <a:pt x="265" y="76"/>
                  </a:cubicBezTo>
                  <a:cubicBezTo>
                    <a:pt x="267" y="76"/>
                    <a:pt x="268" y="76"/>
                    <a:pt x="268" y="75"/>
                  </a:cubicBezTo>
                  <a:cubicBezTo>
                    <a:pt x="271" y="66"/>
                    <a:pt x="228" y="50"/>
                    <a:pt x="205" y="37"/>
                  </a:cubicBezTo>
                  <a:cubicBezTo>
                    <a:pt x="124" y="22"/>
                    <a:pt x="40" y="8"/>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47"/>
            <p:cNvSpPr/>
            <p:nvPr/>
          </p:nvSpPr>
          <p:spPr>
            <a:xfrm>
              <a:off x="2954925" y="4206550"/>
              <a:ext cx="11275" cy="1175"/>
            </a:xfrm>
            <a:custGeom>
              <a:rect b="b" l="l" r="r" t="t"/>
              <a:pathLst>
                <a:path extrusionOk="0" h="47" w="451">
                  <a:moveTo>
                    <a:pt x="84" y="1"/>
                  </a:moveTo>
                  <a:cubicBezTo>
                    <a:pt x="61" y="4"/>
                    <a:pt x="1" y="5"/>
                    <a:pt x="20" y="8"/>
                  </a:cubicBezTo>
                  <a:cubicBezTo>
                    <a:pt x="70" y="16"/>
                    <a:pt x="151" y="27"/>
                    <a:pt x="212" y="36"/>
                  </a:cubicBezTo>
                  <a:cubicBezTo>
                    <a:pt x="339" y="36"/>
                    <a:pt x="396" y="43"/>
                    <a:pt x="451" y="46"/>
                  </a:cubicBezTo>
                  <a:cubicBezTo>
                    <a:pt x="329" y="26"/>
                    <a:pt x="207" y="13"/>
                    <a:pt x="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47"/>
            <p:cNvSpPr/>
            <p:nvPr/>
          </p:nvSpPr>
          <p:spPr>
            <a:xfrm>
              <a:off x="2950300" y="4212925"/>
              <a:ext cx="10200" cy="900"/>
            </a:xfrm>
            <a:custGeom>
              <a:rect b="b" l="l" r="r" t="t"/>
              <a:pathLst>
                <a:path extrusionOk="0" h="36" w="408">
                  <a:moveTo>
                    <a:pt x="0" y="0"/>
                  </a:moveTo>
                  <a:lnTo>
                    <a:pt x="0" y="0"/>
                  </a:lnTo>
                  <a:cubicBezTo>
                    <a:pt x="94" y="12"/>
                    <a:pt x="190" y="24"/>
                    <a:pt x="289" y="36"/>
                  </a:cubicBezTo>
                  <a:cubicBezTo>
                    <a:pt x="328" y="34"/>
                    <a:pt x="408" y="33"/>
                    <a:pt x="393" y="30"/>
                  </a:cubicBezTo>
                  <a:cubicBezTo>
                    <a:pt x="339" y="22"/>
                    <a:pt x="262" y="14"/>
                    <a:pt x="183" y="2"/>
                  </a:cubicBezTo>
                  <a:cubicBezTo>
                    <a:pt x="169" y="2"/>
                    <a:pt x="63" y="2"/>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47"/>
            <p:cNvSpPr/>
            <p:nvPr/>
          </p:nvSpPr>
          <p:spPr>
            <a:xfrm>
              <a:off x="2904150" y="4206325"/>
              <a:ext cx="7225" cy="1125"/>
            </a:xfrm>
            <a:custGeom>
              <a:rect b="b" l="l" r="r" t="t"/>
              <a:pathLst>
                <a:path extrusionOk="0" h="45" w="289">
                  <a:moveTo>
                    <a:pt x="285" y="1"/>
                  </a:moveTo>
                  <a:cubicBezTo>
                    <a:pt x="41" y="29"/>
                    <a:pt x="0" y="44"/>
                    <a:pt x="164" y="44"/>
                  </a:cubicBezTo>
                  <a:cubicBezTo>
                    <a:pt x="197" y="44"/>
                    <a:pt x="238" y="43"/>
                    <a:pt x="288" y="42"/>
                  </a:cubicBezTo>
                  <a:lnTo>
                    <a:pt x="28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47"/>
            <p:cNvSpPr/>
            <p:nvPr/>
          </p:nvSpPr>
          <p:spPr>
            <a:xfrm>
              <a:off x="2900675" y="4227600"/>
              <a:ext cx="6525" cy="1050"/>
            </a:xfrm>
            <a:custGeom>
              <a:rect b="b" l="l" r="r" t="t"/>
              <a:pathLst>
                <a:path extrusionOk="0" h="42" w="261">
                  <a:moveTo>
                    <a:pt x="193" y="0"/>
                  </a:moveTo>
                  <a:cubicBezTo>
                    <a:pt x="115" y="8"/>
                    <a:pt x="39" y="15"/>
                    <a:pt x="0" y="18"/>
                  </a:cubicBezTo>
                  <a:lnTo>
                    <a:pt x="0" y="19"/>
                  </a:lnTo>
                  <a:cubicBezTo>
                    <a:pt x="65" y="30"/>
                    <a:pt x="98" y="36"/>
                    <a:pt x="130" y="42"/>
                  </a:cubicBezTo>
                  <a:cubicBezTo>
                    <a:pt x="176" y="34"/>
                    <a:pt x="258" y="24"/>
                    <a:pt x="259" y="21"/>
                  </a:cubicBezTo>
                  <a:cubicBezTo>
                    <a:pt x="261" y="12"/>
                    <a:pt x="217" y="6"/>
                    <a:pt x="19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47"/>
            <p:cNvSpPr/>
            <p:nvPr/>
          </p:nvSpPr>
          <p:spPr>
            <a:xfrm>
              <a:off x="2824125" y="4215025"/>
              <a:ext cx="6700" cy="1200"/>
            </a:xfrm>
            <a:custGeom>
              <a:rect b="b" l="l" r="r" t="t"/>
              <a:pathLst>
                <a:path extrusionOk="0" h="48" w="268">
                  <a:moveTo>
                    <a:pt x="197" y="0"/>
                  </a:moveTo>
                  <a:cubicBezTo>
                    <a:pt x="117" y="15"/>
                    <a:pt x="39" y="30"/>
                    <a:pt x="1" y="37"/>
                  </a:cubicBezTo>
                  <a:cubicBezTo>
                    <a:pt x="69" y="43"/>
                    <a:pt x="102" y="46"/>
                    <a:pt x="136" y="47"/>
                  </a:cubicBezTo>
                  <a:cubicBezTo>
                    <a:pt x="180" y="37"/>
                    <a:pt x="266" y="19"/>
                    <a:pt x="267" y="15"/>
                  </a:cubicBezTo>
                  <a:cubicBezTo>
                    <a:pt x="267" y="6"/>
                    <a:pt x="223" y="5"/>
                    <a:pt x="19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47"/>
            <p:cNvSpPr/>
            <p:nvPr/>
          </p:nvSpPr>
          <p:spPr>
            <a:xfrm>
              <a:off x="2785075" y="4230475"/>
              <a:ext cx="9500" cy="2300"/>
            </a:xfrm>
            <a:custGeom>
              <a:rect b="b" l="l" r="r" t="t"/>
              <a:pathLst>
                <a:path extrusionOk="0" h="92" w="380">
                  <a:moveTo>
                    <a:pt x="380" y="0"/>
                  </a:moveTo>
                  <a:cubicBezTo>
                    <a:pt x="358" y="2"/>
                    <a:pt x="311" y="7"/>
                    <a:pt x="302" y="9"/>
                  </a:cubicBezTo>
                  <a:cubicBezTo>
                    <a:pt x="196" y="32"/>
                    <a:pt x="78" y="66"/>
                    <a:pt x="8" y="88"/>
                  </a:cubicBezTo>
                  <a:cubicBezTo>
                    <a:pt x="0" y="91"/>
                    <a:pt x="1" y="92"/>
                    <a:pt x="7" y="92"/>
                  </a:cubicBezTo>
                  <a:cubicBezTo>
                    <a:pt x="22" y="92"/>
                    <a:pt x="76" y="85"/>
                    <a:pt x="102" y="82"/>
                  </a:cubicBezTo>
                  <a:cubicBezTo>
                    <a:pt x="195" y="55"/>
                    <a:pt x="284" y="28"/>
                    <a:pt x="3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47"/>
            <p:cNvSpPr/>
            <p:nvPr/>
          </p:nvSpPr>
          <p:spPr>
            <a:xfrm>
              <a:off x="2752975" y="4252600"/>
              <a:ext cx="9975" cy="3225"/>
            </a:xfrm>
            <a:custGeom>
              <a:rect b="b" l="l" r="r" t="t"/>
              <a:pathLst>
                <a:path extrusionOk="0" h="129" w="399">
                  <a:moveTo>
                    <a:pt x="399" y="1"/>
                  </a:moveTo>
                  <a:lnTo>
                    <a:pt x="0" y="124"/>
                  </a:lnTo>
                  <a:lnTo>
                    <a:pt x="69" y="129"/>
                  </a:lnTo>
                  <a:cubicBezTo>
                    <a:pt x="159" y="96"/>
                    <a:pt x="253" y="61"/>
                    <a:pt x="334" y="32"/>
                  </a:cubicBezTo>
                  <a:cubicBezTo>
                    <a:pt x="374" y="17"/>
                    <a:pt x="378" y="11"/>
                    <a:pt x="39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47"/>
            <p:cNvSpPr/>
            <p:nvPr/>
          </p:nvSpPr>
          <p:spPr>
            <a:xfrm>
              <a:off x="2710925" y="4271875"/>
              <a:ext cx="2825" cy="1975"/>
            </a:xfrm>
            <a:custGeom>
              <a:rect b="b" l="l" r="r" t="t"/>
              <a:pathLst>
                <a:path extrusionOk="0" h="79" w="113">
                  <a:moveTo>
                    <a:pt x="95" y="1"/>
                  </a:moveTo>
                  <a:lnTo>
                    <a:pt x="0" y="42"/>
                  </a:lnTo>
                  <a:lnTo>
                    <a:pt x="18" y="79"/>
                  </a:lnTo>
                  <a:lnTo>
                    <a:pt x="112" y="37"/>
                  </a:lnTo>
                  <a:lnTo>
                    <a:pt x="9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47"/>
            <p:cNvSpPr/>
            <p:nvPr/>
          </p:nvSpPr>
          <p:spPr>
            <a:xfrm>
              <a:off x="2571800" y="4325500"/>
              <a:ext cx="8025" cy="5550"/>
            </a:xfrm>
            <a:custGeom>
              <a:rect b="b" l="l" r="r" t="t"/>
              <a:pathLst>
                <a:path extrusionOk="0" h="222" w="321">
                  <a:moveTo>
                    <a:pt x="320" y="1"/>
                  </a:moveTo>
                  <a:cubicBezTo>
                    <a:pt x="301" y="11"/>
                    <a:pt x="259" y="33"/>
                    <a:pt x="250" y="39"/>
                  </a:cubicBezTo>
                  <a:cubicBezTo>
                    <a:pt x="164" y="101"/>
                    <a:pt x="67" y="171"/>
                    <a:pt x="4" y="217"/>
                  </a:cubicBezTo>
                  <a:cubicBezTo>
                    <a:pt x="1" y="220"/>
                    <a:pt x="0" y="221"/>
                    <a:pt x="1" y="221"/>
                  </a:cubicBezTo>
                  <a:cubicBezTo>
                    <a:pt x="8" y="221"/>
                    <a:pt x="67" y="190"/>
                    <a:pt x="94" y="177"/>
                  </a:cubicBezTo>
                  <a:cubicBezTo>
                    <a:pt x="167" y="120"/>
                    <a:pt x="241" y="63"/>
                    <a:pt x="3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47"/>
            <p:cNvSpPr/>
            <p:nvPr/>
          </p:nvSpPr>
          <p:spPr>
            <a:xfrm>
              <a:off x="2563575" y="4332300"/>
              <a:ext cx="8000" cy="5550"/>
            </a:xfrm>
            <a:custGeom>
              <a:rect b="b" l="l" r="r" t="t"/>
              <a:pathLst>
                <a:path extrusionOk="0" h="222" w="320">
                  <a:moveTo>
                    <a:pt x="320" y="1"/>
                  </a:moveTo>
                  <a:lnTo>
                    <a:pt x="320" y="1"/>
                  </a:lnTo>
                  <a:cubicBezTo>
                    <a:pt x="299" y="13"/>
                    <a:pt x="258" y="35"/>
                    <a:pt x="251" y="39"/>
                  </a:cubicBezTo>
                  <a:cubicBezTo>
                    <a:pt x="162" y="102"/>
                    <a:pt x="65" y="173"/>
                    <a:pt x="5" y="217"/>
                  </a:cubicBezTo>
                  <a:cubicBezTo>
                    <a:pt x="1" y="220"/>
                    <a:pt x="0" y="222"/>
                    <a:pt x="2" y="222"/>
                  </a:cubicBezTo>
                  <a:cubicBezTo>
                    <a:pt x="8" y="222"/>
                    <a:pt x="65" y="191"/>
                    <a:pt x="92" y="179"/>
                  </a:cubicBezTo>
                  <a:cubicBezTo>
                    <a:pt x="167" y="120"/>
                    <a:pt x="240" y="63"/>
                    <a:pt x="3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47"/>
            <p:cNvSpPr/>
            <p:nvPr/>
          </p:nvSpPr>
          <p:spPr>
            <a:xfrm>
              <a:off x="2460125" y="4334050"/>
              <a:ext cx="2475" cy="675"/>
            </a:xfrm>
            <a:custGeom>
              <a:rect b="b" l="l" r="r" t="t"/>
              <a:pathLst>
                <a:path extrusionOk="0" h="27" w="99">
                  <a:moveTo>
                    <a:pt x="43" y="0"/>
                  </a:moveTo>
                  <a:cubicBezTo>
                    <a:pt x="16" y="12"/>
                    <a:pt x="10" y="18"/>
                    <a:pt x="0" y="25"/>
                  </a:cubicBezTo>
                  <a:cubicBezTo>
                    <a:pt x="15" y="25"/>
                    <a:pt x="33" y="26"/>
                    <a:pt x="47" y="26"/>
                  </a:cubicBezTo>
                  <a:cubicBezTo>
                    <a:pt x="54" y="26"/>
                    <a:pt x="59" y="26"/>
                    <a:pt x="62" y="25"/>
                  </a:cubicBezTo>
                  <a:cubicBezTo>
                    <a:pt x="80" y="21"/>
                    <a:pt x="85" y="13"/>
                    <a:pt x="99" y="7"/>
                  </a:cubicBezTo>
                  <a:cubicBezTo>
                    <a:pt x="75" y="5"/>
                    <a:pt x="54" y="2"/>
                    <a:pt x="4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47"/>
            <p:cNvSpPr/>
            <p:nvPr/>
          </p:nvSpPr>
          <p:spPr>
            <a:xfrm>
              <a:off x="2457400" y="4332425"/>
              <a:ext cx="2525" cy="2050"/>
            </a:xfrm>
            <a:custGeom>
              <a:rect b="b" l="l" r="r" t="t"/>
              <a:pathLst>
                <a:path extrusionOk="0" h="82" w="101">
                  <a:moveTo>
                    <a:pt x="100" y="0"/>
                  </a:moveTo>
                  <a:lnTo>
                    <a:pt x="100" y="0"/>
                  </a:lnTo>
                  <a:cubicBezTo>
                    <a:pt x="81" y="12"/>
                    <a:pt x="53" y="28"/>
                    <a:pt x="44" y="36"/>
                  </a:cubicBezTo>
                  <a:cubicBezTo>
                    <a:pt x="24" y="55"/>
                    <a:pt x="13" y="68"/>
                    <a:pt x="0" y="81"/>
                  </a:cubicBezTo>
                  <a:cubicBezTo>
                    <a:pt x="37" y="65"/>
                    <a:pt x="55" y="56"/>
                    <a:pt x="71" y="49"/>
                  </a:cubicBezTo>
                  <a:lnTo>
                    <a:pt x="10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47"/>
            <p:cNvSpPr/>
            <p:nvPr/>
          </p:nvSpPr>
          <p:spPr>
            <a:xfrm>
              <a:off x="2482025" y="4276650"/>
              <a:ext cx="8825" cy="8275"/>
            </a:xfrm>
            <a:custGeom>
              <a:rect b="b" l="l" r="r" t="t"/>
              <a:pathLst>
                <a:path extrusionOk="0" h="331" w="353">
                  <a:moveTo>
                    <a:pt x="353" y="1"/>
                  </a:moveTo>
                  <a:cubicBezTo>
                    <a:pt x="179" y="158"/>
                    <a:pt x="130" y="204"/>
                    <a:pt x="95" y="235"/>
                  </a:cubicBezTo>
                  <a:cubicBezTo>
                    <a:pt x="58" y="273"/>
                    <a:pt x="32" y="300"/>
                    <a:pt x="1" y="331"/>
                  </a:cubicBezTo>
                  <a:cubicBezTo>
                    <a:pt x="73" y="273"/>
                    <a:pt x="182" y="186"/>
                    <a:pt x="208" y="166"/>
                  </a:cubicBezTo>
                  <a:cubicBezTo>
                    <a:pt x="263" y="114"/>
                    <a:pt x="273" y="95"/>
                    <a:pt x="3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47"/>
            <p:cNvSpPr/>
            <p:nvPr/>
          </p:nvSpPr>
          <p:spPr>
            <a:xfrm>
              <a:off x="2502275" y="4284575"/>
              <a:ext cx="11600" cy="9925"/>
            </a:xfrm>
            <a:custGeom>
              <a:rect b="b" l="l" r="r" t="t"/>
              <a:pathLst>
                <a:path extrusionOk="0" h="397" w="464">
                  <a:moveTo>
                    <a:pt x="464" y="0"/>
                  </a:moveTo>
                  <a:cubicBezTo>
                    <a:pt x="249" y="171"/>
                    <a:pt x="181" y="225"/>
                    <a:pt x="162" y="240"/>
                  </a:cubicBezTo>
                  <a:cubicBezTo>
                    <a:pt x="100" y="299"/>
                    <a:pt x="53" y="346"/>
                    <a:pt x="0" y="396"/>
                  </a:cubicBezTo>
                  <a:cubicBezTo>
                    <a:pt x="46" y="361"/>
                    <a:pt x="99" y="320"/>
                    <a:pt x="134" y="292"/>
                  </a:cubicBezTo>
                  <a:cubicBezTo>
                    <a:pt x="225" y="212"/>
                    <a:pt x="311" y="136"/>
                    <a:pt x="46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47"/>
            <p:cNvSpPr/>
            <p:nvPr/>
          </p:nvSpPr>
          <p:spPr>
            <a:xfrm>
              <a:off x="2694450" y="4204975"/>
              <a:ext cx="10550" cy="725"/>
            </a:xfrm>
            <a:custGeom>
              <a:rect b="b" l="l" r="r" t="t"/>
              <a:pathLst>
                <a:path extrusionOk="0" h="29" w="422">
                  <a:moveTo>
                    <a:pt x="0" y="1"/>
                  </a:moveTo>
                  <a:cubicBezTo>
                    <a:pt x="44" y="9"/>
                    <a:pt x="83" y="20"/>
                    <a:pt x="164" y="27"/>
                  </a:cubicBezTo>
                  <a:cubicBezTo>
                    <a:pt x="180" y="28"/>
                    <a:pt x="222" y="29"/>
                    <a:pt x="271" y="29"/>
                  </a:cubicBezTo>
                  <a:cubicBezTo>
                    <a:pt x="320" y="29"/>
                    <a:pt x="376" y="28"/>
                    <a:pt x="421" y="28"/>
                  </a:cubicBezTo>
                  <a:cubicBezTo>
                    <a:pt x="322" y="20"/>
                    <a:pt x="224" y="11"/>
                    <a:pt x="11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47"/>
            <p:cNvSpPr/>
            <p:nvPr/>
          </p:nvSpPr>
          <p:spPr>
            <a:xfrm>
              <a:off x="2774775" y="4204025"/>
              <a:ext cx="10775" cy="650"/>
            </a:xfrm>
            <a:custGeom>
              <a:rect b="b" l="l" r="r" t="t"/>
              <a:pathLst>
                <a:path extrusionOk="0" h="26" w="431">
                  <a:moveTo>
                    <a:pt x="295" y="0"/>
                  </a:moveTo>
                  <a:cubicBezTo>
                    <a:pt x="134" y="6"/>
                    <a:pt x="68" y="9"/>
                    <a:pt x="0" y="12"/>
                  </a:cubicBezTo>
                  <a:lnTo>
                    <a:pt x="280" y="25"/>
                  </a:lnTo>
                  <a:cubicBezTo>
                    <a:pt x="330" y="19"/>
                    <a:pt x="430" y="11"/>
                    <a:pt x="421" y="9"/>
                  </a:cubicBezTo>
                  <a:cubicBezTo>
                    <a:pt x="395" y="5"/>
                    <a:pt x="324" y="2"/>
                    <a:pt x="29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47"/>
            <p:cNvSpPr/>
            <p:nvPr/>
          </p:nvSpPr>
          <p:spPr>
            <a:xfrm>
              <a:off x="3107900" y="4118975"/>
              <a:ext cx="8325" cy="5650"/>
            </a:xfrm>
            <a:custGeom>
              <a:rect b="b" l="l" r="r" t="t"/>
              <a:pathLst>
                <a:path extrusionOk="0" h="226" w="333">
                  <a:moveTo>
                    <a:pt x="328" y="1"/>
                  </a:moveTo>
                  <a:cubicBezTo>
                    <a:pt x="327" y="1"/>
                    <a:pt x="327" y="1"/>
                    <a:pt x="327" y="1"/>
                  </a:cubicBezTo>
                  <a:cubicBezTo>
                    <a:pt x="301" y="17"/>
                    <a:pt x="252" y="43"/>
                    <a:pt x="214" y="64"/>
                  </a:cubicBezTo>
                  <a:cubicBezTo>
                    <a:pt x="96" y="154"/>
                    <a:pt x="49" y="189"/>
                    <a:pt x="0" y="226"/>
                  </a:cubicBezTo>
                  <a:cubicBezTo>
                    <a:pt x="84" y="176"/>
                    <a:pt x="170" y="123"/>
                    <a:pt x="255" y="71"/>
                  </a:cubicBezTo>
                  <a:cubicBezTo>
                    <a:pt x="282" y="50"/>
                    <a:pt x="333" y="1"/>
                    <a:pt x="32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47"/>
            <p:cNvSpPr/>
            <p:nvPr/>
          </p:nvSpPr>
          <p:spPr>
            <a:xfrm>
              <a:off x="3129350" y="4064475"/>
              <a:ext cx="2225" cy="2600"/>
            </a:xfrm>
            <a:custGeom>
              <a:rect b="b" l="l" r="r" t="t"/>
              <a:pathLst>
                <a:path extrusionOk="0" h="104" w="89">
                  <a:moveTo>
                    <a:pt x="53" y="0"/>
                  </a:moveTo>
                  <a:cubicBezTo>
                    <a:pt x="35" y="27"/>
                    <a:pt x="18" y="55"/>
                    <a:pt x="0" y="81"/>
                  </a:cubicBezTo>
                  <a:lnTo>
                    <a:pt x="34" y="103"/>
                  </a:lnTo>
                  <a:lnTo>
                    <a:pt x="35" y="103"/>
                  </a:lnTo>
                  <a:cubicBezTo>
                    <a:pt x="52" y="77"/>
                    <a:pt x="71" y="49"/>
                    <a:pt x="88" y="23"/>
                  </a:cubicBezTo>
                  <a:lnTo>
                    <a:pt x="5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47"/>
            <p:cNvSpPr/>
            <p:nvPr/>
          </p:nvSpPr>
          <p:spPr>
            <a:xfrm>
              <a:off x="3174175" y="4032225"/>
              <a:ext cx="4100" cy="11375"/>
            </a:xfrm>
            <a:custGeom>
              <a:rect b="b" l="l" r="r" t="t"/>
              <a:pathLst>
                <a:path extrusionOk="0" h="455" w="164">
                  <a:moveTo>
                    <a:pt x="164" y="0"/>
                  </a:moveTo>
                  <a:cubicBezTo>
                    <a:pt x="145" y="52"/>
                    <a:pt x="133" y="84"/>
                    <a:pt x="120" y="124"/>
                  </a:cubicBezTo>
                  <a:cubicBezTo>
                    <a:pt x="62" y="287"/>
                    <a:pt x="1" y="454"/>
                    <a:pt x="16" y="454"/>
                  </a:cubicBezTo>
                  <a:cubicBezTo>
                    <a:pt x="17" y="454"/>
                    <a:pt x="17" y="454"/>
                    <a:pt x="18" y="453"/>
                  </a:cubicBezTo>
                  <a:cubicBezTo>
                    <a:pt x="24" y="450"/>
                    <a:pt x="43" y="406"/>
                    <a:pt x="56" y="381"/>
                  </a:cubicBezTo>
                  <a:cubicBezTo>
                    <a:pt x="90" y="258"/>
                    <a:pt x="134" y="140"/>
                    <a:pt x="16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47"/>
            <p:cNvSpPr/>
            <p:nvPr/>
          </p:nvSpPr>
          <p:spPr>
            <a:xfrm>
              <a:off x="3060200" y="3883775"/>
              <a:ext cx="10500" cy="1000"/>
            </a:xfrm>
            <a:custGeom>
              <a:rect b="b" l="l" r="r" t="t"/>
              <a:pathLst>
                <a:path extrusionOk="0" h="40" w="420">
                  <a:moveTo>
                    <a:pt x="314" y="0"/>
                  </a:moveTo>
                  <a:cubicBezTo>
                    <a:pt x="211" y="11"/>
                    <a:pt x="106" y="24"/>
                    <a:pt x="0" y="40"/>
                  </a:cubicBezTo>
                  <a:cubicBezTo>
                    <a:pt x="59" y="39"/>
                    <a:pt x="116" y="33"/>
                    <a:pt x="262" y="33"/>
                  </a:cubicBezTo>
                  <a:cubicBezTo>
                    <a:pt x="315" y="22"/>
                    <a:pt x="369" y="12"/>
                    <a:pt x="414" y="3"/>
                  </a:cubicBezTo>
                  <a:cubicBezTo>
                    <a:pt x="420" y="2"/>
                    <a:pt x="349" y="2"/>
                    <a:pt x="31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47"/>
            <p:cNvSpPr/>
            <p:nvPr/>
          </p:nvSpPr>
          <p:spPr>
            <a:xfrm>
              <a:off x="3001350" y="3918875"/>
              <a:ext cx="9475" cy="1950"/>
            </a:xfrm>
            <a:custGeom>
              <a:rect b="b" l="l" r="r" t="t"/>
              <a:pathLst>
                <a:path extrusionOk="0" h="78" w="379">
                  <a:moveTo>
                    <a:pt x="363" y="1"/>
                  </a:moveTo>
                  <a:cubicBezTo>
                    <a:pt x="341" y="1"/>
                    <a:pt x="303" y="4"/>
                    <a:pt x="290" y="7"/>
                  </a:cubicBezTo>
                  <a:cubicBezTo>
                    <a:pt x="189" y="26"/>
                    <a:pt x="94" y="48"/>
                    <a:pt x="0" y="78"/>
                  </a:cubicBezTo>
                  <a:cubicBezTo>
                    <a:pt x="87" y="59"/>
                    <a:pt x="177" y="47"/>
                    <a:pt x="296" y="34"/>
                  </a:cubicBezTo>
                  <a:cubicBezTo>
                    <a:pt x="327" y="22"/>
                    <a:pt x="378" y="7"/>
                    <a:pt x="378" y="3"/>
                  </a:cubicBezTo>
                  <a:cubicBezTo>
                    <a:pt x="378" y="1"/>
                    <a:pt x="372" y="1"/>
                    <a:pt x="3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47"/>
            <p:cNvSpPr/>
            <p:nvPr/>
          </p:nvSpPr>
          <p:spPr>
            <a:xfrm>
              <a:off x="2908500" y="3949350"/>
              <a:ext cx="8775" cy="3325"/>
            </a:xfrm>
            <a:custGeom>
              <a:rect b="b" l="l" r="r" t="t"/>
              <a:pathLst>
                <a:path extrusionOk="0" h="133" w="351">
                  <a:moveTo>
                    <a:pt x="351" y="0"/>
                  </a:moveTo>
                  <a:lnTo>
                    <a:pt x="351" y="0"/>
                  </a:lnTo>
                  <a:cubicBezTo>
                    <a:pt x="264" y="30"/>
                    <a:pt x="174" y="59"/>
                    <a:pt x="86" y="89"/>
                  </a:cubicBezTo>
                  <a:cubicBezTo>
                    <a:pt x="60" y="103"/>
                    <a:pt x="1" y="133"/>
                    <a:pt x="8" y="133"/>
                  </a:cubicBezTo>
                  <a:cubicBezTo>
                    <a:pt x="8" y="133"/>
                    <a:pt x="8" y="133"/>
                    <a:pt x="8" y="133"/>
                  </a:cubicBezTo>
                  <a:cubicBezTo>
                    <a:pt x="29" y="131"/>
                    <a:pt x="85" y="115"/>
                    <a:pt x="123" y="105"/>
                  </a:cubicBezTo>
                  <a:cubicBezTo>
                    <a:pt x="248" y="49"/>
                    <a:pt x="300" y="24"/>
                    <a:pt x="35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47"/>
            <p:cNvSpPr/>
            <p:nvPr/>
          </p:nvSpPr>
          <p:spPr>
            <a:xfrm>
              <a:off x="2727425" y="4444650"/>
              <a:ext cx="9850" cy="1200"/>
            </a:xfrm>
            <a:custGeom>
              <a:rect b="b" l="l" r="r" t="t"/>
              <a:pathLst>
                <a:path extrusionOk="0" h="48" w="394">
                  <a:moveTo>
                    <a:pt x="1" y="0"/>
                  </a:moveTo>
                  <a:lnTo>
                    <a:pt x="288" y="47"/>
                  </a:lnTo>
                  <a:cubicBezTo>
                    <a:pt x="323" y="46"/>
                    <a:pt x="394" y="47"/>
                    <a:pt x="385" y="44"/>
                  </a:cubicBezTo>
                  <a:cubicBezTo>
                    <a:pt x="366" y="35"/>
                    <a:pt x="306" y="25"/>
                    <a:pt x="264" y="15"/>
                  </a:cubicBezTo>
                  <a:cubicBezTo>
                    <a:pt x="120" y="6"/>
                    <a:pt x="61" y="3"/>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47"/>
            <p:cNvSpPr/>
            <p:nvPr/>
          </p:nvSpPr>
          <p:spPr>
            <a:xfrm>
              <a:off x="2745300" y="4010325"/>
              <a:ext cx="8675" cy="6550"/>
            </a:xfrm>
            <a:custGeom>
              <a:rect b="b" l="l" r="r" t="t"/>
              <a:pathLst>
                <a:path extrusionOk="0" h="262" w="347">
                  <a:moveTo>
                    <a:pt x="347" y="1"/>
                  </a:moveTo>
                  <a:cubicBezTo>
                    <a:pt x="279" y="39"/>
                    <a:pt x="250" y="55"/>
                    <a:pt x="220" y="73"/>
                  </a:cubicBezTo>
                  <a:lnTo>
                    <a:pt x="1" y="261"/>
                  </a:lnTo>
                  <a:cubicBezTo>
                    <a:pt x="50" y="227"/>
                    <a:pt x="111" y="182"/>
                    <a:pt x="144" y="160"/>
                  </a:cubicBezTo>
                  <a:cubicBezTo>
                    <a:pt x="219" y="101"/>
                    <a:pt x="283" y="51"/>
                    <a:pt x="34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47"/>
            <p:cNvSpPr/>
            <p:nvPr/>
          </p:nvSpPr>
          <p:spPr>
            <a:xfrm>
              <a:off x="2747075" y="4013950"/>
              <a:ext cx="8375" cy="5775"/>
            </a:xfrm>
            <a:custGeom>
              <a:rect b="b" l="l" r="r" t="t"/>
              <a:pathLst>
                <a:path extrusionOk="0" h="231" w="335">
                  <a:moveTo>
                    <a:pt x="329" y="0"/>
                  </a:moveTo>
                  <a:cubicBezTo>
                    <a:pt x="317" y="0"/>
                    <a:pt x="272" y="25"/>
                    <a:pt x="132" y="126"/>
                  </a:cubicBezTo>
                  <a:cubicBezTo>
                    <a:pt x="87" y="162"/>
                    <a:pt x="45" y="196"/>
                    <a:pt x="1" y="231"/>
                  </a:cubicBezTo>
                  <a:cubicBezTo>
                    <a:pt x="83" y="179"/>
                    <a:pt x="165" y="129"/>
                    <a:pt x="257" y="74"/>
                  </a:cubicBezTo>
                  <a:cubicBezTo>
                    <a:pt x="289" y="46"/>
                    <a:pt x="330" y="15"/>
                    <a:pt x="332" y="10"/>
                  </a:cubicBezTo>
                  <a:cubicBezTo>
                    <a:pt x="333" y="5"/>
                    <a:pt x="334" y="0"/>
                    <a:pt x="3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47"/>
            <p:cNvSpPr/>
            <p:nvPr/>
          </p:nvSpPr>
          <p:spPr>
            <a:xfrm>
              <a:off x="2701425" y="4076700"/>
              <a:ext cx="8525" cy="6750"/>
            </a:xfrm>
            <a:custGeom>
              <a:rect b="b" l="l" r="r" t="t"/>
              <a:pathLst>
                <a:path extrusionOk="0" h="270" w="341">
                  <a:moveTo>
                    <a:pt x="341" y="1"/>
                  </a:moveTo>
                  <a:cubicBezTo>
                    <a:pt x="338" y="1"/>
                    <a:pt x="291" y="35"/>
                    <a:pt x="264" y="56"/>
                  </a:cubicBezTo>
                  <a:cubicBezTo>
                    <a:pt x="135" y="160"/>
                    <a:pt x="1" y="269"/>
                    <a:pt x="27" y="269"/>
                  </a:cubicBezTo>
                  <a:cubicBezTo>
                    <a:pt x="32" y="269"/>
                    <a:pt x="68" y="244"/>
                    <a:pt x="141" y="200"/>
                  </a:cubicBezTo>
                  <a:cubicBezTo>
                    <a:pt x="220" y="122"/>
                    <a:pt x="282" y="59"/>
                    <a:pt x="341" y="1"/>
                  </a:cubicBezTo>
                  <a:cubicBezTo>
                    <a:pt x="341" y="1"/>
                    <a:pt x="341" y="1"/>
                    <a:pt x="34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47"/>
            <p:cNvSpPr/>
            <p:nvPr/>
          </p:nvSpPr>
          <p:spPr>
            <a:xfrm>
              <a:off x="2595500" y="4143875"/>
              <a:ext cx="3350" cy="1700"/>
            </a:xfrm>
            <a:custGeom>
              <a:rect b="b" l="l" r="r" t="t"/>
              <a:pathLst>
                <a:path extrusionOk="0" h="68" w="134">
                  <a:moveTo>
                    <a:pt x="133" y="1"/>
                  </a:moveTo>
                  <a:lnTo>
                    <a:pt x="133" y="1"/>
                  </a:lnTo>
                  <a:cubicBezTo>
                    <a:pt x="111" y="7"/>
                    <a:pt x="95" y="26"/>
                    <a:pt x="72" y="26"/>
                  </a:cubicBezTo>
                  <a:cubicBezTo>
                    <a:pt x="69" y="26"/>
                    <a:pt x="65" y="25"/>
                    <a:pt x="61" y="24"/>
                  </a:cubicBezTo>
                  <a:cubicBezTo>
                    <a:pt x="42" y="26"/>
                    <a:pt x="1" y="24"/>
                    <a:pt x="7" y="30"/>
                  </a:cubicBezTo>
                  <a:cubicBezTo>
                    <a:pt x="20" y="41"/>
                    <a:pt x="60" y="57"/>
                    <a:pt x="86" y="67"/>
                  </a:cubicBezTo>
                  <a:cubicBezTo>
                    <a:pt x="101" y="48"/>
                    <a:pt x="114" y="27"/>
                    <a:pt x="1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47"/>
            <p:cNvSpPr/>
            <p:nvPr/>
          </p:nvSpPr>
          <p:spPr>
            <a:xfrm>
              <a:off x="2435425" y="4110275"/>
              <a:ext cx="9150" cy="2400"/>
            </a:xfrm>
            <a:custGeom>
              <a:rect b="b" l="l" r="r" t="t"/>
              <a:pathLst>
                <a:path extrusionOk="0" h="96" w="366">
                  <a:moveTo>
                    <a:pt x="1" y="0"/>
                  </a:moveTo>
                  <a:lnTo>
                    <a:pt x="1" y="2"/>
                  </a:lnTo>
                  <a:cubicBezTo>
                    <a:pt x="3" y="2"/>
                    <a:pt x="5" y="2"/>
                    <a:pt x="8" y="2"/>
                  </a:cubicBezTo>
                  <a:lnTo>
                    <a:pt x="8" y="2"/>
                  </a:lnTo>
                  <a:cubicBezTo>
                    <a:pt x="6" y="2"/>
                    <a:pt x="3" y="1"/>
                    <a:pt x="1" y="0"/>
                  </a:cubicBezTo>
                  <a:close/>
                  <a:moveTo>
                    <a:pt x="8" y="2"/>
                  </a:moveTo>
                  <a:cubicBezTo>
                    <a:pt x="98" y="32"/>
                    <a:pt x="181" y="60"/>
                    <a:pt x="264" y="85"/>
                  </a:cubicBezTo>
                  <a:cubicBezTo>
                    <a:pt x="291" y="88"/>
                    <a:pt x="348" y="95"/>
                    <a:pt x="361" y="95"/>
                  </a:cubicBezTo>
                  <a:cubicBezTo>
                    <a:pt x="366" y="95"/>
                    <a:pt x="366" y="95"/>
                    <a:pt x="360" y="93"/>
                  </a:cubicBezTo>
                  <a:cubicBezTo>
                    <a:pt x="285" y="71"/>
                    <a:pt x="169" y="38"/>
                    <a:pt x="66" y="9"/>
                  </a:cubicBezTo>
                  <a:cubicBezTo>
                    <a:pt x="59" y="9"/>
                    <a:pt x="25" y="5"/>
                    <a:pt x="8" y="2"/>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47"/>
            <p:cNvSpPr/>
            <p:nvPr/>
          </p:nvSpPr>
          <p:spPr>
            <a:xfrm>
              <a:off x="2240375" y="4125050"/>
              <a:ext cx="9700" cy="725"/>
            </a:xfrm>
            <a:custGeom>
              <a:rect b="b" l="l" r="r" t="t"/>
              <a:pathLst>
                <a:path extrusionOk="0" h="29" w="388">
                  <a:moveTo>
                    <a:pt x="147" y="1"/>
                  </a:moveTo>
                  <a:cubicBezTo>
                    <a:pt x="97" y="5"/>
                    <a:pt x="44" y="11"/>
                    <a:pt x="5" y="17"/>
                  </a:cubicBezTo>
                  <a:cubicBezTo>
                    <a:pt x="1" y="18"/>
                    <a:pt x="64" y="23"/>
                    <a:pt x="97" y="27"/>
                  </a:cubicBezTo>
                  <a:lnTo>
                    <a:pt x="388" y="29"/>
                  </a:lnTo>
                  <a:cubicBezTo>
                    <a:pt x="333" y="23"/>
                    <a:pt x="280" y="17"/>
                    <a:pt x="147" y="2"/>
                  </a:cubicBezTo>
                  <a:lnTo>
                    <a:pt x="14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47"/>
            <p:cNvSpPr/>
            <p:nvPr/>
          </p:nvSpPr>
          <p:spPr>
            <a:xfrm>
              <a:off x="2292500" y="4126900"/>
              <a:ext cx="11100" cy="1900"/>
            </a:xfrm>
            <a:custGeom>
              <a:rect b="b" l="l" r="r" t="t"/>
              <a:pathLst>
                <a:path extrusionOk="0" h="76" w="444">
                  <a:moveTo>
                    <a:pt x="1" y="0"/>
                  </a:moveTo>
                  <a:cubicBezTo>
                    <a:pt x="117" y="25"/>
                    <a:pt x="232" y="52"/>
                    <a:pt x="345" y="75"/>
                  </a:cubicBezTo>
                  <a:lnTo>
                    <a:pt x="443" y="75"/>
                  </a:lnTo>
                  <a:cubicBezTo>
                    <a:pt x="351" y="57"/>
                    <a:pt x="257" y="38"/>
                    <a:pt x="157" y="19"/>
                  </a:cubicBezTo>
                  <a:cubicBezTo>
                    <a:pt x="112" y="12"/>
                    <a:pt x="54" y="5"/>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47"/>
            <p:cNvSpPr/>
            <p:nvPr/>
          </p:nvSpPr>
          <p:spPr>
            <a:xfrm>
              <a:off x="2339100" y="4134775"/>
              <a:ext cx="9550" cy="2225"/>
            </a:xfrm>
            <a:custGeom>
              <a:rect b="b" l="l" r="r" t="t"/>
              <a:pathLst>
                <a:path extrusionOk="0" h="89" w="382">
                  <a:moveTo>
                    <a:pt x="7" y="0"/>
                  </a:moveTo>
                  <a:cubicBezTo>
                    <a:pt x="1" y="0"/>
                    <a:pt x="1" y="1"/>
                    <a:pt x="8" y="3"/>
                  </a:cubicBezTo>
                  <a:cubicBezTo>
                    <a:pt x="77" y="21"/>
                    <a:pt x="192" y="50"/>
                    <a:pt x="295" y="76"/>
                  </a:cubicBezTo>
                  <a:cubicBezTo>
                    <a:pt x="304" y="78"/>
                    <a:pt x="352" y="84"/>
                    <a:pt x="382" y="88"/>
                  </a:cubicBezTo>
                  <a:cubicBezTo>
                    <a:pt x="286" y="60"/>
                    <a:pt x="195" y="34"/>
                    <a:pt x="104" y="7"/>
                  </a:cubicBezTo>
                  <a:cubicBezTo>
                    <a:pt x="78" y="6"/>
                    <a:pt x="22" y="0"/>
                    <a:pt x="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47"/>
            <p:cNvSpPr/>
            <p:nvPr/>
          </p:nvSpPr>
          <p:spPr>
            <a:xfrm>
              <a:off x="2432300" y="4154025"/>
              <a:ext cx="6325" cy="2125"/>
            </a:xfrm>
            <a:custGeom>
              <a:rect b="b" l="l" r="r" t="t"/>
              <a:pathLst>
                <a:path extrusionOk="0" h="85" w="253">
                  <a:moveTo>
                    <a:pt x="7" y="1"/>
                  </a:moveTo>
                  <a:cubicBezTo>
                    <a:pt x="6" y="1"/>
                    <a:pt x="5" y="1"/>
                    <a:pt x="5" y="1"/>
                  </a:cubicBezTo>
                  <a:cubicBezTo>
                    <a:pt x="1" y="8"/>
                    <a:pt x="41" y="27"/>
                    <a:pt x="63" y="42"/>
                  </a:cubicBezTo>
                  <a:cubicBezTo>
                    <a:pt x="139" y="58"/>
                    <a:pt x="216" y="77"/>
                    <a:pt x="252" y="85"/>
                  </a:cubicBezTo>
                  <a:cubicBezTo>
                    <a:pt x="195" y="54"/>
                    <a:pt x="166" y="38"/>
                    <a:pt x="135" y="21"/>
                  </a:cubicBezTo>
                  <a:cubicBezTo>
                    <a:pt x="93" y="15"/>
                    <a:pt x="21" y="1"/>
                    <a:pt x="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47"/>
            <p:cNvSpPr/>
            <p:nvPr/>
          </p:nvSpPr>
          <p:spPr>
            <a:xfrm>
              <a:off x="2456125" y="4163300"/>
              <a:ext cx="11525" cy="2650"/>
            </a:xfrm>
            <a:custGeom>
              <a:rect b="b" l="l" r="r" t="t"/>
              <a:pathLst>
                <a:path extrusionOk="0" h="106" w="461">
                  <a:moveTo>
                    <a:pt x="29" y="0"/>
                  </a:moveTo>
                  <a:cubicBezTo>
                    <a:pt x="0" y="0"/>
                    <a:pt x="59" y="21"/>
                    <a:pt x="250" y="70"/>
                  </a:cubicBezTo>
                  <a:lnTo>
                    <a:pt x="460" y="105"/>
                  </a:lnTo>
                  <a:cubicBezTo>
                    <a:pt x="457" y="87"/>
                    <a:pt x="256" y="39"/>
                    <a:pt x="145" y="17"/>
                  </a:cubicBezTo>
                  <a:cubicBezTo>
                    <a:pt x="86" y="6"/>
                    <a:pt x="45" y="0"/>
                    <a:pt x="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47"/>
            <p:cNvSpPr/>
            <p:nvPr/>
          </p:nvSpPr>
          <p:spPr>
            <a:xfrm>
              <a:off x="2523425" y="4181775"/>
              <a:ext cx="7175" cy="1375"/>
            </a:xfrm>
            <a:custGeom>
              <a:rect b="b" l="l" r="r" t="t"/>
              <a:pathLst>
                <a:path extrusionOk="0" h="55" w="287">
                  <a:moveTo>
                    <a:pt x="0" y="0"/>
                  </a:moveTo>
                  <a:lnTo>
                    <a:pt x="0" y="0"/>
                  </a:lnTo>
                  <a:cubicBezTo>
                    <a:pt x="50" y="19"/>
                    <a:pt x="69" y="27"/>
                    <a:pt x="91" y="36"/>
                  </a:cubicBezTo>
                  <a:lnTo>
                    <a:pt x="287" y="55"/>
                  </a:lnTo>
                  <a:cubicBezTo>
                    <a:pt x="260" y="47"/>
                    <a:pt x="233" y="37"/>
                    <a:pt x="209" y="33"/>
                  </a:cubicBezTo>
                  <a:cubicBezTo>
                    <a:pt x="135" y="21"/>
                    <a:pt x="68" y="10"/>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47"/>
            <p:cNvSpPr/>
            <p:nvPr/>
          </p:nvSpPr>
          <p:spPr>
            <a:xfrm>
              <a:off x="2532750" y="4227350"/>
              <a:ext cx="7975" cy="7050"/>
            </a:xfrm>
            <a:custGeom>
              <a:rect b="b" l="l" r="r" t="t"/>
              <a:pathLst>
                <a:path extrusionOk="0" h="282" w="319">
                  <a:moveTo>
                    <a:pt x="319" y="0"/>
                  </a:moveTo>
                  <a:cubicBezTo>
                    <a:pt x="251" y="57"/>
                    <a:pt x="195" y="105"/>
                    <a:pt x="139" y="152"/>
                  </a:cubicBezTo>
                  <a:cubicBezTo>
                    <a:pt x="90" y="197"/>
                    <a:pt x="5" y="277"/>
                    <a:pt x="1" y="281"/>
                  </a:cubicBezTo>
                  <a:cubicBezTo>
                    <a:pt x="21" y="272"/>
                    <a:pt x="65" y="241"/>
                    <a:pt x="101" y="219"/>
                  </a:cubicBezTo>
                  <a:cubicBezTo>
                    <a:pt x="167" y="153"/>
                    <a:pt x="233" y="87"/>
                    <a:pt x="31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47"/>
            <p:cNvSpPr/>
            <p:nvPr/>
          </p:nvSpPr>
          <p:spPr>
            <a:xfrm>
              <a:off x="2356350" y="4320900"/>
              <a:ext cx="6325" cy="1475"/>
            </a:xfrm>
            <a:custGeom>
              <a:rect b="b" l="l" r="r" t="t"/>
              <a:pathLst>
                <a:path extrusionOk="0" h="59" w="253">
                  <a:moveTo>
                    <a:pt x="1" y="1"/>
                  </a:moveTo>
                  <a:cubicBezTo>
                    <a:pt x="1" y="1"/>
                    <a:pt x="2" y="1"/>
                    <a:pt x="3" y="1"/>
                  </a:cubicBezTo>
                  <a:lnTo>
                    <a:pt x="3" y="1"/>
                  </a:lnTo>
                  <a:cubicBezTo>
                    <a:pt x="3" y="1"/>
                    <a:pt x="2" y="1"/>
                    <a:pt x="2" y="1"/>
                  </a:cubicBezTo>
                  <a:close/>
                  <a:moveTo>
                    <a:pt x="3" y="1"/>
                  </a:moveTo>
                  <a:cubicBezTo>
                    <a:pt x="57" y="20"/>
                    <a:pt x="101" y="35"/>
                    <a:pt x="146" y="51"/>
                  </a:cubicBezTo>
                  <a:cubicBezTo>
                    <a:pt x="175" y="53"/>
                    <a:pt x="222" y="58"/>
                    <a:pt x="243" y="58"/>
                  </a:cubicBezTo>
                  <a:cubicBezTo>
                    <a:pt x="248" y="58"/>
                    <a:pt x="252" y="58"/>
                    <a:pt x="252" y="57"/>
                  </a:cubicBezTo>
                  <a:cubicBezTo>
                    <a:pt x="252" y="48"/>
                    <a:pt x="204" y="30"/>
                    <a:pt x="177" y="17"/>
                  </a:cubicBezTo>
                  <a:cubicBezTo>
                    <a:pt x="122" y="11"/>
                    <a:pt x="68" y="7"/>
                    <a:pt x="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47"/>
            <p:cNvSpPr/>
            <p:nvPr/>
          </p:nvSpPr>
          <p:spPr>
            <a:xfrm>
              <a:off x="2348225" y="4316350"/>
              <a:ext cx="9800" cy="1950"/>
            </a:xfrm>
            <a:custGeom>
              <a:rect b="b" l="l" r="r" t="t"/>
              <a:pathLst>
                <a:path extrusionOk="0" h="78" w="392">
                  <a:moveTo>
                    <a:pt x="1" y="0"/>
                  </a:moveTo>
                  <a:cubicBezTo>
                    <a:pt x="64" y="17"/>
                    <a:pt x="123" y="33"/>
                    <a:pt x="260" y="67"/>
                  </a:cubicBezTo>
                  <a:cubicBezTo>
                    <a:pt x="307" y="71"/>
                    <a:pt x="358" y="77"/>
                    <a:pt x="380" y="77"/>
                  </a:cubicBezTo>
                  <a:cubicBezTo>
                    <a:pt x="387" y="77"/>
                    <a:pt x="391" y="77"/>
                    <a:pt x="392" y="75"/>
                  </a:cubicBezTo>
                  <a:cubicBezTo>
                    <a:pt x="392" y="73"/>
                    <a:pt x="320" y="52"/>
                    <a:pt x="280" y="39"/>
                  </a:cubicBezTo>
                  <a:cubicBezTo>
                    <a:pt x="186" y="25"/>
                    <a:pt x="93" y="14"/>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47"/>
            <p:cNvSpPr/>
            <p:nvPr/>
          </p:nvSpPr>
          <p:spPr>
            <a:xfrm>
              <a:off x="2299250" y="4315100"/>
              <a:ext cx="10450" cy="2150"/>
            </a:xfrm>
            <a:custGeom>
              <a:rect b="b" l="l" r="r" t="t"/>
              <a:pathLst>
                <a:path extrusionOk="0" h="86" w="418">
                  <a:moveTo>
                    <a:pt x="13" y="0"/>
                  </a:moveTo>
                  <a:cubicBezTo>
                    <a:pt x="4" y="0"/>
                    <a:pt x="1" y="1"/>
                    <a:pt x="7" y="3"/>
                  </a:cubicBezTo>
                  <a:cubicBezTo>
                    <a:pt x="57" y="17"/>
                    <a:pt x="135" y="39"/>
                    <a:pt x="197" y="55"/>
                  </a:cubicBezTo>
                  <a:cubicBezTo>
                    <a:pt x="312" y="71"/>
                    <a:pt x="365" y="78"/>
                    <a:pt x="418" y="86"/>
                  </a:cubicBezTo>
                  <a:cubicBezTo>
                    <a:pt x="300" y="58"/>
                    <a:pt x="184" y="31"/>
                    <a:pt x="68" y="3"/>
                  </a:cubicBezTo>
                  <a:cubicBezTo>
                    <a:pt x="53" y="2"/>
                    <a:pt x="26" y="0"/>
                    <a:pt x="1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47"/>
            <p:cNvSpPr/>
            <p:nvPr/>
          </p:nvSpPr>
          <p:spPr>
            <a:xfrm>
              <a:off x="2250325" y="4324875"/>
              <a:ext cx="10525" cy="1875"/>
            </a:xfrm>
            <a:custGeom>
              <a:rect b="b" l="l" r="r" t="t"/>
              <a:pathLst>
                <a:path extrusionOk="0" h="75" w="421">
                  <a:moveTo>
                    <a:pt x="0" y="1"/>
                  </a:moveTo>
                  <a:lnTo>
                    <a:pt x="281" y="67"/>
                  </a:lnTo>
                  <a:cubicBezTo>
                    <a:pt x="315" y="68"/>
                    <a:pt x="346" y="71"/>
                    <a:pt x="421" y="74"/>
                  </a:cubicBezTo>
                  <a:cubicBezTo>
                    <a:pt x="340" y="58"/>
                    <a:pt x="261" y="42"/>
                    <a:pt x="168" y="23"/>
                  </a:cubicBezTo>
                  <a:cubicBezTo>
                    <a:pt x="128" y="17"/>
                    <a:pt x="58" y="8"/>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47"/>
            <p:cNvSpPr/>
            <p:nvPr/>
          </p:nvSpPr>
          <p:spPr>
            <a:xfrm>
              <a:off x="2242125" y="4295350"/>
              <a:ext cx="6425" cy="1025"/>
            </a:xfrm>
            <a:custGeom>
              <a:rect b="b" l="l" r="r" t="t"/>
              <a:pathLst>
                <a:path extrusionOk="0" h="41" w="257">
                  <a:moveTo>
                    <a:pt x="0" y="0"/>
                  </a:moveTo>
                  <a:lnTo>
                    <a:pt x="0" y="0"/>
                  </a:lnTo>
                  <a:cubicBezTo>
                    <a:pt x="47" y="17"/>
                    <a:pt x="77" y="27"/>
                    <a:pt x="107" y="37"/>
                  </a:cubicBezTo>
                  <a:cubicBezTo>
                    <a:pt x="140" y="38"/>
                    <a:pt x="185" y="41"/>
                    <a:pt x="215" y="41"/>
                  </a:cubicBezTo>
                  <a:cubicBezTo>
                    <a:pt x="229" y="41"/>
                    <a:pt x="240" y="40"/>
                    <a:pt x="244" y="39"/>
                  </a:cubicBezTo>
                  <a:cubicBezTo>
                    <a:pt x="256" y="36"/>
                    <a:pt x="206" y="21"/>
                    <a:pt x="184" y="12"/>
                  </a:cubicBezTo>
                  <a:cubicBezTo>
                    <a:pt x="121" y="8"/>
                    <a:pt x="57" y="5"/>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47"/>
            <p:cNvSpPr/>
            <p:nvPr/>
          </p:nvSpPr>
          <p:spPr>
            <a:xfrm>
              <a:off x="2171750" y="4312475"/>
              <a:ext cx="6350" cy="800"/>
            </a:xfrm>
            <a:custGeom>
              <a:rect b="b" l="l" r="r" t="t"/>
              <a:pathLst>
                <a:path extrusionOk="0" h="32" w="254">
                  <a:moveTo>
                    <a:pt x="148" y="1"/>
                  </a:moveTo>
                  <a:cubicBezTo>
                    <a:pt x="99" y="4"/>
                    <a:pt x="29" y="4"/>
                    <a:pt x="15" y="10"/>
                  </a:cubicBezTo>
                  <a:cubicBezTo>
                    <a:pt x="1" y="14"/>
                    <a:pt x="51" y="24"/>
                    <a:pt x="73" y="32"/>
                  </a:cubicBezTo>
                  <a:lnTo>
                    <a:pt x="254" y="32"/>
                  </a:lnTo>
                  <a:cubicBezTo>
                    <a:pt x="207" y="19"/>
                    <a:pt x="177" y="10"/>
                    <a:pt x="1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47"/>
            <p:cNvSpPr/>
            <p:nvPr/>
          </p:nvSpPr>
          <p:spPr>
            <a:xfrm>
              <a:off x="2096250" y="4287550"/>
              <a:ext cx="6525" cy="975"/>
            </a:xfrm>
            <a:custGeom>
              <a:rect b="b" l="l" r="r" t="t"/>
              <a:pathLst>
                <a:path extrusionOk="0" h="39" w="261">
                  <a:moveTo>
                    <a:pt x="127" y="0"/>
                  </a:moveTo>
                  <a:cubicBezTo>
                    <a:pt x="88" y="12"/>
                    <a:pt x="52" y="23"/>
                    <a:pt x="0" y="36"/>
                  </a:cubicBezTo>
                  <a:lnTo>
                    <a:pt x="155" y="39"/>
                  </a:lnTo>
                  <a:cubicBezTo>
                    <a:pt x="191" y="30"/>
                    <a:pt x="261" y="15"/>
                    <a:pt x="253" y="12"/>
                  </a:cubicBezTo>
                  <a:cubicBezTo>
                    <a:pt x="230" y="6"/>
                    <a:pt x="172" y="5"/>
                    <a:pt x="12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47"/>
            <p:cNvSpPr/>
            <p:nvPr/>
          </p:nvSpPr>
          <p:spPr>
            <a:xfrm>
              <a:off x="2075900" y="4315275"/>
              <a:ext cx="8750" cy="2325"/>
            </a:xfrm>
            <a:custGeom>
              <a:rect b="b" l="l" r="r" t="t"/>
              <a:pathLst>
                <a:path extrusionOk="0" h="93" w="350">
                  <a:moveTo>
                    <a:pt x="349" y="1"/>
                  </a:moveTo>
                  <a:lnTo>
                    <a:pt x="349" y="1"/>
                  </a:lnTo>
                  <a:cubicBezTo>
                    <a:pt x="295" y="7"/>
                    <a:pt x="199" y="24"/>
                    <a:pt x="190" y="27"/>
                  </a:cubicBezTo>
                  <a:cubicBezTo>
                    <a:pt x="120" y="51"/>
                    <a:pt x="52" y="74"/>
                    <a:pt x="4" y="91"/>
                  </a:cubicBezTo>
                  <a:cubicBezTo>
                    <a:pt x="1" y="92"/>
                    <a:pt x="2" y="92"/>
                    <a:pt x="4" y="92"/>
                  </a:cubicBezTo>
                  <a:cubicBezTo>
                    <a:pt x="16" y="92"/>
                    <a:pt x="69" y="84"/>
                    <a:pt x="102" y="79"/>
                  </a:cubicBezTo>
                  <a:cubicBezTo>
                    <a:pt x="187" y="51"/>
                    <a:pt x="267" y="20"/>
                    <a:pt x="34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47"/>
            <p:cNvSpPr/>
            <p:nvPr/>
          </p:nvSpPr>
          <p:spPr>
            <a:xfrm>
              <a:off x="2029200" y="4312425"/>
              <a:ext cx="11050" cy="6125"/>
            </a:xfrm>
            <a:custGeom>
              <a:rect b="b" l="l" r="r" t="t"/>
              <a:pathLst>
                <a:path extrusionOk="0" h="245" w="442">
                  <a:moveTo>
                    <a:pt x="441" y="0"/>
                  </a:moveTo>
                  <a:lnTo>
                    <a:pt x="177" y="119"/>
                  </a:lnTo>
                  <a:cubicBezTo>
                    <a:pt x="133" y="147"/>
                    <a:pt x="88" y="172"/>
                    <a:pt x="0" y="243"/>
                  </a:cubicBezTo>
                  <a:lnTo>
                    <a:pt x="0" y="244"/>
                  </a:lnTo>
                  <a:cubicBezTo>
                    <a:pt x="106" y="174"/>
                    <a:pt x="184" y="147"/>
                    <a:pt x="256" y="107"/>
                  </a:cubicBezTo>
                  <a:lnTo>
                    <a:pt x="44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47"/>
            <p:cNvSpPr/>
            <p:nvPr/>
          </p:nvSpPr>
          <p:spPr>
            <a:xfrm>
              <a:off x="2008300" y="4318000"/>
              <a:ext cx="9550" cy="7125"/>
            </a:xfrm>
            <a:custGeom>
              <a:rect b="b" l="l" r="r" t="t"/>
              <a:pathLst>
                <a:path extrusionOk="0" h="285" w="382">
                  <a:moveTo>
                    <a:pt x="381" y="1"/>
                  </a:moveTo>
                  <a:cubicBezTo>
                    <a:pt x="292" y="49"/>
                    <a:pt x="206" y="115"/>
                    <a:pt x="120" y="173"/>
                  </a:cubicBezTo>
                  <a:cubicBezTo>
                    <a:pt x="80" y="207"/>
                    <a:pt x="0" y="285"/>
                    <a:pt x="6" y="285"/>
                  </a:cubicBezTo>
                  <a:cubicBezTo>
                    <a:pt x="6" y="285"/>
                    <a:pt x="6" y="285"/>
                    <a:pt x="6" y="285"/>
                  </a:cubicBezTo>
                  <a:cubicBezTo>
                    <a:pt x="30" y="267"/>
                    <a:pt x="95" y="220"/>
                    <a:pt x="121" y="204"/>
                  </a:cubicBezTo>
                  <a:cubicBezTo>
                    <a:pt x="264" y="92"/>
                    <a:pt x="320" y="37"/>
                    <a:pt x="3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47"/>
            <p:cNvSpPr/>
            <p:nvPr/>
          </p:nvSpPr>
          <p:spPr>
            <a:xfrm>
              <a:off x="1987050" y="4348975"/>
              <a:ext cx="3625" cy="5750"/>
            </a:xfrm>
            <a:custGeom>
              <a:rect b="b" l="l" r="r" t="t"/>
              <a:pathLst>
                <a:path extrusionOk="0" h="230" w="145">
                  <a:moveTo>
                    <a:pt x="107" y="0"/>
                  </a:moveTo>
                  <a:cubicBezTo>
                    <a:pt x="33" y="154"/>
                    <a:pt x="0" y="229"/>
                    <a:pt x="8" y="229"/>
                  </a:cubicBezTo>
                  <a:cubicBezTo>
                    <a:pt x="16" y="229"/>
                    <a:pt x="61" y="159"/>
                    <a:pt x="144" y="21"/>
                  </a:cubicBezTo>
                  <a:lnTo>
                    <a:pt x="10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47"/>
            <p:cNvSpPr/>
            <p:nvPr/>
          </p:nvSpPr>
          <p:spPr>
            <a:xfrm>
              <a:off x="1981275" y="4378300"/>
              <a:ext cx="1400" cy="6700"/>
            </a:xfrm>
            <a:custGeom>
              <a:rect b="b" l="l" r="r" t="t"/>
              <a:pathLst>
                <a:path extrusionOk="0" h="268" w="56">
                  <a:moveTo>
                    <a:pt x="51" y="1"/>
                  </a:moveTo>
                  <a:cubicBezTo>
                    <a:pt x="51" y="1"/>
                    <a:pt x="50" y="1"/>
                    <a:pt x="50" y="1"/>
                  </a:cubicBezTo>
                  <a:cubicBezTo>
                    <a:pt x="38" y="21"/>
                    <a:pt x="19" y="82"/>
                    <a:pt x="3" y="127"/>
                  </a:cubicBezTo>
                  <a:cubicBezTo>
                    <a:pt x="3" y="169"/>
                    <a:pt x="0" y="212"/>
                    <a:pt x="3" y="268"/>
                  </a:cubicBezTo>
                  <a:cubicBezTo>
                    <a:pt x="15" y="213"/>
                    <a:pt x="32" y="162"/>
                    <a:pt x="47" y="107"/>
                  </a:cubicBezTo>
                  <a:cubicBezTo>
                    <a:pt x="49" y="73"/>
                    <a:pt x="55" y="1"/>
                    <a:pt x="5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47"/>
            <p:cNvSpPr/>
            <p:nvPr/>
          </p:nvSpPr>
          <p:spPr>
            <a:xfrm>
              <a:off x="2105300" y="4444525"/>
              <a:ext cx="10125" cy="625"/>
            </a:xfrm>
            <a:custGeom>
              <a:rect b="b" l="l" r="r" t="t"/>
              <a:pathLst>
                <a:path extrusionOk="0" h="25" w="405">
                  <a:moveTo>
                    <a:pt x="405" y="1"/>
                  </a:moveTo>
                  <a:cubicBezTo>
                    <a:pt x="330" y="1"/>
                    <a:pt x="255" y="2"/>
                    <a:pt x="165" y="4"/>
                  </a:cubicBezTo>
                  <a:cubicBezTo>
                    <a:pt x="128" y="7"/>
                    <a:pt x="57" y="12"/>
                    <a:pt x="0" y="17"/>
                  </a:cubicBezTo>
                  <a:cubicBezTo>
                    <a:pt x="91" y="20"/>
                    <a:pt x="180" y="21"/>
                    <a:pt x="268" y="24"/>
                  </a:cubicBezTo>
                  <a:cubicBezTo>
                    <a:pt x="302" y="18"/>
                    <a:pt x="334" y="12"/>
                    <a:pt x="40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47"/>
            <p:cNvSpPr/>
            <p:nvPr/>
          </p:nvSpPr>
          <p:spPr>
            <a:xfrm>
              <a:off x="2306800" y="4389900"/>
              <a:ext cx="5475" cy="2675"/>
            </a:xfrm>
            <a:custGeom>
              <a:rect b="b" l="l" r="r" t="t"/>
              <a:pathLst>
                <a:path extrusionOk="0" h="107" w="219">
                  <a:moveTo>
                    <a:pt x="219" y="1"/>
                  </a:moveTo>
                  <a:cubicBezTo>
                    <a:pt x="173" y="13"/>
                    <a:pt x="142" y="20"/>
                    <a:pt x="113" y="29"/>
                  </a:cubicBezTo>
                  <a:cubicBezTo>
                    <a:pt x="73" y="54"/>
                    <a:pt x="13" y="91"/>
                    <a:pt x="2" y="102"/>
                  </a:cubicBezTo>
                  <a:cubicBezTo>
                    <a:pt x="0" y="105"/>
                    <a:pt x="2" y="106"/>
                    <a:pt x="5" y="106"/>
                  </a:cubicBezTo>
                  <a:cubicBezTo>
                    <a:pt x="16" y="106"/>
                    <a:pt x="48" y="96"/>
                    <a:pt x="64" y="94"/>
                  </a:cubicBezTo>
                  <a:cubicBezTo>
                    <a:pt x="119" y="60"/>
                    <a:pt x="172" y="29"/>
                    <a:pt x="21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47"/>
            <p:cNvSpPr/>
            <p:nvPr/>
          </p:nvSpPr>
          <p:spPr>
            <a:xfrm>
              <a:off x="3180625" y="4567625"/>
              <a:ext cx="6300" cy="1950"/>
            </a:xfrm>
            <a:custGeom>
              <a:rect b="b" l="l" r="r" t="t"/>
              <a:pathLst>
                <a:path extrusionOk="0" h="78" w="252">
                  <a:moveTo>
                    <a:pt x="248" y="0"/>
                  </a:moveTo>
                  <a:cubicBezTo>
                    <a:pt x="239" y="0"/>
                    <a:pt x="201" y="9"/>
                    <a:pt x="181" y="14"/>
                  </a:cubicBezTo>
                  <a:cubicBezTo>
                    <a:pt x="106" y="42"/>
                    <a:pt x="32" y="70"/>
                    <a:pt x="0" y="77"/>
                  </a:cubicBezTo>
                  <a:cubicBezTo>
                    <a:pt x="71" y="70"/>
                    <a:pt x="97" y="63"/>
                    <a:pt x="121" y="58"/>
                  </a:cubicBezTo>
                  <a:cubicBezTo>
                    <a:pt x="166" y="39"/>
                    <a:pt x="232" y="13"/>
                    <a:pt x="249" y="2"/>
                  </a:cubicBezTo>
                  <a:cubicBezTo>
                    <a:pt x="251" y="1"/>
                    <a:pt x="251" y="0"/>
                    <a:pt x="24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47"/>
            <p:cNvSpPr/>
            <p:nvPr/>
          </p:nvSpPr>
          <p:spPr>
            <a:xfrm>
              <a:off x="2210000" y="4292950"/>
              <a:ext cx="6575" cy="950"/>
            </a:xfrm>
            <a:custGeom>
              <a:rect b="b" l="l" r="r" t="t"/>
              <a:pathLst>
                <a:path extrusionOk="0" h="38" w="263">
                  <a:moveTo>
                    <a:pt x="1" y="1"/>
                  </a:moveTo>
                  <a:lnTo>
                    <a:pt x="1" y="1"/>
                  </a:lnTo>
                  <a:cubicBezTo>
                    <a:pt x="67" y="18"/>
                    <a:pt x="90" y="26"/>
                    <a:pt x="114" y="33"/>
                  </a:cubicBezTo>
                  <a:cubicBezTo>
                    <a:pt x="154" y="34"/>
                    <a:pt x="211" y="38"/>
                    <a:pt x="238" y="38"/>
                  </a:cubicBezTo>
                  <a:cubicBezTo>
                    <a:pt x="242" y="38"/>
                    <a:pt x="245" y="38"/>
                    <a:pt x="248" y="38"/>
                  </a:cubicBezTo>
                  <a:cubicBezTo>
                    <a:pt x="263" y="36"/>
                    <a:pt x="207" y="24"/>
                    <a:pt x="183" y="18"/>
                  </a:cubicBezTo>
                  <a:cubicBezTo>
                    <a:pt x="110" y="11"/>
                    <a:pt x="33" y="4"/>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47"/>
            <p:cNvSpPr/>
            <p:nvPr/>
          </p:nvSpPr>
          <p:spPr>
            <a:xfrm>
              <a:off x="3127900" y="4578050"/>
              <a:ext cx="5800" cy="725"/>
            </a:xfrm>
            <a:custGeom>
              <a:rect b="b" l="l" r="r" t="t"/>
              <a:pathLst>
                <a:path extrusionOk="0" h="29" w="232">
                  <a:moveTo>
                    <a:pt x="107" y="0"/>
                  </a:moveTo>
                  <a:cubicBezTo>
                    <a:pt x="70" y="8"/>
                    <a:pt x="15" y="18"/>
                    <a:pt x="5" y="24"/>
                  </a:cubicBezTo>
                  <a:cubicBezTo>
                    <a:pt x="1" y="28"/>
                    <a:pt x="71" y="27"/>
                    <a:pt x="110" y="28"/>
                  </a:cubicBezTo>
                  <a:cubicBezTo>
                    <a:pt x="151" y="19"/>
                    <a:pt x="195" y="11"/>
                    <a:pt x="232" y="2"/>
                  </a:cubicBezTo>
                  <a:cubicBezTo>
                    <a:pt x="177" y="0"/>
                    <a:pt x="142" y="0"/>
                    <a:pt x="10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47"/>
            <p:cNvSpPr/>
            <p:nvPr/>
          </p:nvSpPr>
          <p:spPr>
            <a:xfrm>
              <a:off x="2989575" y="4571725"/>
              <a:ext cx="5125" cy="825"/>
            </a:xfrm>
            <a:custGeom>
              <a:rect b="b" l="l" r="r" t="t"/>
              <a:pathLst>
                <a:path extrusionOk="0" h="33" w="205">
                  <a:moveTo>
                    <a:pt x="68" y="0"/>
                  </a:moveTo>
                  <a:cubicBezTo>
                    <a:pt x="43" y="5"/>
                    <a:pt x="8" y="9"/>
                    <a:pt x="0" y="13"/>
                  </a:cubicBezTo>
                  <a:cubicBezTo>
                    <a:pt x="8" y="15"/>
                    <a:pt x="86" y="24"/>
                    <a:pt x="162" y="33"/>
                  </a:cubicBezTo>
                  <a:cubicBezTo>
                    <a:pt x="178" y="27"/>
                    <a:pt x="205" y="22"/>
                    <a:pt x="201" y="16"/>
                  </a:cubicBezTo>
                  <a:cubicBezTo>
                    <a:pt x="201" y="16"/>
                    <a:pt x="114" y="6"/>
                    <a:pt x="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47"/>
            <p:cNvSpPr/>
            <p:nvPr/>
          </p:nvSpPr>
          <p:spPr>
            <a:xfrm>
              <a:off x="2205450" y="4294925"/>
              <a:ext cx="6450" cy="825"/>
            </a:xfrm>
            <a:custGeom>
              <a:rect b="b" l="l" r="r" t="t"/>
              <a:pathLst>
                <a:path extrusionOk="0" h="33" w="258">
                  <a:moveTo>
                    <a:pt x="37" y="1"/>
                  </a:moveTo>
                  <a:cubicBezTo>
                    <a:pt x="17" y="1"/>
                    <a:pt x="1" y="1"/>
                    <a:pt x="8" y="4"/>
                  </a:cubicBezTo>
                  <a:cubicBezTo>
                    <a:pt x="27" y="11"/>
                    <a:pt x="94" y="22"/>
                    <a:pt x="140" y="32"/>
                  </a:cubicBezTo>
                  <a:cubicBezTo>
                    <a:pt x="164" y="31"/>
                    <a:pt x="189" y="31"/>
                    <a:pt x="258" y="28"/>
                  </a:cubicBezTo>
                  <a:cubicBezTo>
                    <a:pt x="224" y="23"/>
                    <a:pt x="150" y="11"/>
                    <a:pt x="75" y="1"/>
                  </a:cubicBezTo>
                  <a:cubicBezTo>
                    <a:pt x="65" y="1"/>
                    <a:pt x="51" y="1"/>
                    <a:pt x="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47"/>
            <p:cNvSpPr/>
            <p:nvPr/>
          </p:nvSpPr>
          <p:spPr>
            <a:xfrm>
              <a:off x="2925400" y="4570475"/>
              <a:ext cx="6450" cy="850"/>
            </a:xfrm>
            <a:custGeom>
              <a:rect b="b" l="l" r="r" t="t"/>
              <a:pathLst>
                <a:path extrusionOk="0" h="34" w="258">
                  <a:moveTo>
                    <a:pt x="43" y="1"/>
                  </a:moveTo>
                  <a:cubicBezTo>
                    <a:pt x="22" y="1"/>
                    <a:pt x="0" y="2"/>
                    <a:pt x="7" y="5"/>
                  </a:cubicBezTo>
                  <a:cubicBezTo>
                    <a:pt x="25" y="10"/>
                    <a:pt x="91" y="24"/>
                    <a:pt x="138" y="34"/>
                  </a:cubicBezTo>
                  <a:cubicBezTo>
                    <a:pt x="163" y="33"/>
                    <a:pt x="188" y="31"/>
                    <a:pt x="258" y="30"/>
                  </a:cubicBezTo>
                  <a:cubicBezTo>
                    <a:pt x="225" y="24"/>
                    <a:pt x="152" y="13"/>
                    <a:pt x="72" y="2"/>
                  </a:cubicBezTo>
                  <a:cubicBezTo>
                    <a:pt x="67" y="1"/>
                    <a:pt x="55" y="1"/>
                    <a:pt x="4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47"/>
            <p:cNvSpPr/>
            <p:nvPr/>
          </p:nvSpPr>
          <p:spPr>
            <a:xfrm>
              <a:off x="2666750" y="4267950"/>
              <a:ext cx="5750" cy="3250"/>
            </a:xfrm>
            <a:custGeom>
              <a:rect b="b" l="l" r="r" t="t"/>
              <a:pathLst>
                <a:path extrusionOk="0" h="130" w="230">
                  <a:moveTo>
                    <a:pt x="230" y="0"/>
                  </a:moveTo>
                  <a:cubicBezTo>
                    <a:pt x="199" y="15"/>
                    <a:pt x="131" y="50"/>
                    <a:pt x="61" y="86"/>
                  </a:cubicBezTo>
                  <a:cubicBezTo>
                    <a:pt x="42" y="101"/>
                    <a:pt x="0" y="130"/>
                    <a:pt x="8" y="130"/>
                  </a:cubicBezTo>
                  <a:cubicBezTo>
                    <a:pt x="8" y="130"/>
                    <a:pt x="9" y="130"/>
                    <a:pt x="9" y="130"/>
                  </a:cubicBezTo>
                  <a:cubicBezTo>
                    <a:pt x="33" y="119"/>
                    <a:pt x="90" y="93"/>
                    <a:pt x="133" y="72"/>
                  </a:cubicBezTo>
                  <a:cubicBezTo>
                    <a:pt x="153" y="58"/>
                    <a:pt x="174" y="41"/>
                    <a:pt x="23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47"/>
            <p:cNvSpPr/>
            <p:nvPr/>
          </p:nvSpPr>
          <p:spPr>
            <a:xfrm>
              <a:off x="2408475" y="4504925"/>
              <a:ext cx="4500" cy="2475"/>
            </a:xfrm>
            <a:custGeom>
              <a:rect b="b" l="l" r="r" t="t"/>
              <a:pathLst>
                <a:path extrusionOk="0" h="99" w="180">
                  <a:moveTo>
                    <a:pt x="163" y="0"/>
                  </a:moveTo>
                  <a:cubicBezTo>
                    <a:pt x="109" y="0"/>
                    <a:pt x="74" y="51"/>
                    <a:pt x="33" y="68"/>
                  </a:cubicBezTo>
                  <a:cubicBezTo>
                    <a:pt x="20" y="77"/>
                    <a:pt x="11" y="89"/>
                    <a:pt x="0" y="99"/>
                  </a:cubicBezTo>
                  <a:cubicBezTo>
                    <a:pt x="43" y="73"/>
                    <a:pt x="86" y="48"/>
                    <a:pt x="130" y="21"/>
                  </a:cubicBezTo>
                  <a:cubicBezTo>
                    <a:pt x="139" y="12"/>
                    <a:pt x="151" y="1"/>
                    <a:pt x="172" y="1"/>
                  </a:cubicBezTo>
                  <a:cubicBezTo>
                    <a:pt x="174" y="1"/>
                    <a:pt x="177" y="2"/>
                    <a:pt x="180" y="2"/>
                  </a:cubicBezTo>
                  <a:cubicBezTo>
                    <a:pt x="174" y="1"/>
                    <a:pt x="169" y="0"/>
                    <a:pt x="16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47"/>
            <p:cNvSpPr/>
            <p:nvPr/>
          </p:nvSpPr>
          <p:spPr>
            <a:xfrm>
              <a:off x="2845550" y="4568850"/>
              <a:ext cx="8925" cy="1425"/>
            </a:xfrm>
            <a:custGeom>
              <a:rect b="b" l="l" r="r" t="t"/>
              <a:pathLst>
                <a:path extrusionOk="0" h="57" w="357">
                  <a:moveTo>
                    <a:pt x="0" y="0"/>
                  </a:moveTo>
                  <a:cubicBezTo>
                    <a:pt x="57" y="12"/>
                    <a:pt x="115" y="23"/>
                    <a:pt x="275" y="55"/>
                  </a:cubicBezTo>
                  <a:cubicBezTo>
                    <a:pt x="290" y="55"/>
                    <a:pt x="322" y="55"/>
                    <a:pt x="356" y="56"/>
                  </a:cubicBezTo>
                  <a:cubicBezTo>
                    <a:pt x="297" y="45"/>
                    <a:pt x="233" y="31"/>
                    <a:pt x="185" y="23"/>
                  </a:cubicBezTo>
                  <a:cubicBezTo>
                    <a:pt x="116" y="15"/>
                    <a:pt x="60" y="8"/>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47"/>
            <p:cNvSpPr/>
            <p:nvPr/>
          </p:nvSpPr>
          <p:spPr>
            <a:xfrm>
              <a:off x="2839800" y="4565675"/>
              <a:ext cx="5025" cy="1250"/>
            </a:xfrm>
            <a:custGeom>
              <a:rect b="b" l="l" r="r" t="t"/>
              <a:pathLst>
                <a:path extrusionOk="0" h="50" w="201">
                  <a:moveTo>
                    <a:pt x="6" y="1"/>
                  </a:moveTo>
                  <a:lnTo>
                    <a:pt x="6" y="1"/>
                  </a:lnTo>
                  <a:cubicBezTo>
                    <a:pt x="1" y="7"/>
                    <a:pt x="26" y="17"/>
                    <a:pt x="40" y="27"/>
                  </a:cubicBezTo>
                  <a:cubicBezTo>
                    <a:pt x="118" y="38"/>
                    <a:pt x="201" y="49"/>
                    <a:pt x="201" y="49"/>
                  </a:cubicBezTo>
                  <a:cubicBezTo>
                    <a:pt x="196" y="42"/>
                    <a:pt x="162" y="30"/>
                    <a:pt x="139" y="20"/>
                  </a:cubicBezTo>
                  <a:cubicBezTo>
                    <a:pt x="93" y="14"/>
                    <a:pt x="15" y="2"/>
                    <a:pt x="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47"/>
            <p:cNvSpPr/>
            <p:nvPr/>
          </p:nvSpPr>
          <p:spPr>
            <a:xfrm>
              <a:off x="2830800" y="4556425"/>
              <a:ext cx="4350" cy="1050"/>
            </a:xfrm>
            <a:custGeom>
              <a:rect b="b" l="l" r="r" t="t"/>
              <a:pathLst>
                <a:path extrusionOk="0" h="42" w="174">
                  <a:moveTo>
                    <a:pt x="34" y="0"/>
                  </a:moveTo>
                  <a:cubicBezTo>
                    <a:pt x="16" y="3"/>
                    <a:pt x="12" y="9"/>
                    <a:pt x="0" y="15"/>
                  </a:cubicBezTo>
                  <a:cubicBezTo>
                    <a:pt x="74" y="27"/>
                    <a:pt x="158" y="41"/>
                    <a:pt x="160" y="41"/>
                  </a:cubicBezTo>
                  <a:cubicBezTo>
                    <a:pt x="174" y="38"/>
                    <a:pt x="172" y="31"/>
                    <a:pt x="163" y="24"/>
                  </a:cubicBezTo>
                  <a:cubicBezTo>
                    <a:pt x="163" y="24"/>
                    <a:pt x="37" y="2"/>
                    <a:pt x="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47"/>
            <p:cNvSpPr/>
            <p:nvPr/>
          </p:nvSpPr>
          <p:spPr>
            <a:xfrm>
              <a:off x="2785225" y="4540325"/>
              <a:ext cx="4900" cy="1200"/>
            </a:xfrm>
            <a:custGeom>
              <a:rect b="b" l="l" r="r" t="t"/>
              <a:pathLst>
                <a:path extrusionOk="0" h="48" w="196">
                  <a:moveTo>
                    <a:pt x="6" y="0"/>
                  </a:moveTo>
                  <a:cubicBezTo>
                    <a:pt x="2" y="0"/>
                    <a:pt x="0" y="0"/>
                    <a:pt x="0" y="1"/>
                  </a:cubicBezTo>
                  <a:cubicBezTo>
                    <a:pt x="2" y="7"/>
                    <a:pt x="44" y="22"/>
                    <a:pt x="75" y="35"/>
                  </a:cubicBezTo>
                  <a:cubicBezTo>
                    <a:pt x="121" y="40"/>
                    <a:pt x="176" y="48"/>
                    <a:pt x="191" y="48"/>
                  </a:cubicBezTo>
                  <a:cubicBezTo>
                    <a:pt x="194" y="48"/>
                    <a:pt x="195" y="48"/>
                    <a:pt x="194" y="47"/>
                  </a:cubicBezTo>
                  <a:cubicBezTo>
                    <a:pt x="186" y="39"/>
                    <a:pt x="134" y="23"/>
                    <a:pt x="99" y="10"/>
                  </a:cubicBezTo>
                  <a:cubicBezTo>
                    <a:pt x="71" y="8"/>
                    <a:pt x="22" y="0"/>
                    <a:pt x="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47"/>
            <p:cNvSpPr/>
            <p:nvPr/>
          </p:nvSpPr>
          <p:spPr>
            <a:xfrm>
              <a:off x="2784950" y="4541675"/>
              <a:ext cx="4900" cy="1200"/>
            </a:xfrm>
            <a:custGeom>
              <a:rect b="b" l="l" r="r" t="t"/>
              <a:pathLst>
                <a:path extrusionOk="0" h="48" w="196">
                  <a:moveTo>
                    <a:pt x="6" y="1"/>
                  </a:moveTo>
                  <a:cubicBezTo>
                    <a:pt x="2" y="1"/>
                    <a:pt x="1" y="1"/>
                    <a:pt x="1" y="2"/>
                  </a:cubicBezTo>
                  <a:cubicBezTo>
                    <a:pt x="1" y="8"/>
                    <a:pt x="45" y="22"/>
                    <a:pt x="76" y="36"/>
                  </a:cubicBezTo>
                  <a:cubicBezTo>
                    <a:pt x="123" y="41"/>
                    <a:pt x="181" y="48"/>
                    <a:pt x="193" y="48"/>
                  </a:cubicBezTo>
                  <a:cubicBezTo>
                    <a:pt x="195" y="48"/>
                    <a:pt x="196" y="48"/>
                    <a:pt x="195" y="47"/>
                  </a:cubicBezTo>
                  <a:cubicBezTo>
                    <a:pt x="186" y="38"/>
                    <a:pt x="133" y="24"/>
                    <a:pt x="100" y="10"/>
                  </a:cubicBezTo>
                  <a:cubicBezTo>
                    <a:pt x="72" y="8"/>
                    <a:pt x="21" y="1"/>
                    <a:pt x="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47"/>
            <p:cNvSpPr/>
            <p:nvPr/>
          </p:nvSpPr>
          <p:spPr>
            <a:xfrm>
              <a:off x="2189375" y="4290775"/>
              <a:ext cx="5750" cy="725"/>
            </a:xfrm>
            <a:custGeom>
              <a:rect b="b" l="l" r="r" t="t"/>
              <a:pathLst>
                <a:path extrusionOk="0" h="29" w="230">
                  <a:moveTo>
                    <a:pt x="125" y="1"/>
                  </a:moveTo>
                  <a:cubicBezTo>
                    <a:pt x="80" y="2"/>
                    <a:pt x="37" y="2"/>
                    <a:pt x="0" y="4"/>
                  </a:cubicBezTo>
                  <a:cubicBezTo>
                    <a:pt x="52" y="14"/>
                    <a:pt x="87" y="22"/>
                    <a:pt x="122" y="29"/>
                  </a:cubicBezTo>
                  <a:cubicBezTo>
                    <a:pt x="159" y="26"/>
                    <a:pt x="214" y="26"/>
                    <a:pt x="222" y="22"/>
                  </a:cubicBezTo>
                  <a:cubicBezTo>
                    <a:pt x="230" y="19"/>
                    <a:pt x="161" y="8"/>
                    <a:pt x="1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47"/>
            <p:cNvSpPr/>
            <p:nvPr/>
          </p:nvSpPr>
          <p:spPr>
            <a:xfrm>
              <a:off x="2775075" y="4537000"/>
              <a:ext cx="5025" cy="1125"/>
            </a:xfrm>
            <a:custGeom>
              <a:rect b="b" l="l" r="r" t="t"/>
              <a:pathLst>
                <a:path extrusionOk="0" h="45" w="201">
                  <a:moveTo>
                    <a:pt x="68" y="0"/>
                  </a:moveTo>
                  <a:cubicBezTo>
                    <a:pt x="43" y="2"/>
                    <a:pt x="8" y="2"/>
                    <a:pt x="0" y="6"/>
                  </a:cubicBezTo>
                  <a:cubicBezTo>
                    <a:pt x="6" y="8"/>
                    <a:pt x="83" y="25"/>
                    <a:pt x="158" y="44"/>
                  </a:cubicBezTo>
                  <a:cubicBezTo>
                    <a:pt x="174" y="40"/>
                    <a:pt x="200" y="40"/>
                    <a:pt x="197" y="33"/>
                  </a:cubicBezTo>
                  <a:cubicBezTo>
                    <a:pt x="197" y="33"/>
                    <a:pt x="114" y="12"/>
                    <a:pt x="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47"/>
            <p:cNvSpPr/>
            <p:nvPr/>
          </p:nvSpPr>
          <p:spPr>
            <a:xfrm>
              <a:off x="2416950" y="4494175"/>
              <a:ext cx="4975" cy="975"/>
            </a:xfrm>
            <a:custGeom>
              <a:rect b="b" l="l" r="r" t="t"/>
              <a:pathLst>
                <a:path extrusionOk="0" h="39" w="199">
                  <a:moveTo>
                    <a:pt x="6" y="0"/>
                  </a:moveTo>
                  <a:cubicBezTo>
                    <a:pt x="2" y="0"/>
                    <a:pt x="0" y="0"/>
                    <a:pt x="1" y="1"/>
                  </a:cubicBezTo>
                  <a:cubicBezTo>
                    <a:pt x="12" y="10"/>
                    <a:pt x="66" y="23"/>
                    <a:pt x="98" y="33"/>
                  </a:cubicBezTo>
                  <a:cubicBezTo>
                    <a:pt x="128" y="34"/>
                    <a:pt x="176" y="38"/>
                    <a:pt x="192" y="38"/>
                  </a:cubicBezTo>
                  <a:cubicBezTo>
                    <a:pt x="197" y="38"/>
                    <a:pt x="199" y="38"/>
                    <a:pt x="198" y="38"/>
                  </a:cubicBezTo>
                  <a:cubicBezTo>
                    <a:pt x="196" y="30"/>
                    <a:pt x="154" y="18"/>
                    <a:pt x="123" y="7"/>
                  </a:cubicBezTo>
                  <a:cubicBezTo>
                    <a:pt x="79" y="4"/>
                    <a:pt x="23" y="0"/>
                    <a:pt x="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47"/>
            <p:cNvSpPr/>
            <p:nvPr/>
          </p:nvSpPr>
          <p:spPr>
            <a:xfrm>
              <a:off x="2753550" y="4535625"/>
              <a:ext cx="5250" cy="1550"/>
            </a:xfrm>
            <a:custGeom>
              <a:rect b="b" l="l" r="r" t="t"/>
              <a:pathLst>
                <a:path extrusionOk="0" h="62" w="210">
                  <a:moveTo>
                    <a:pt x="1" y="1"/>
                  </a:moveTo>
                  <a:lnTo>
                    <a:pt x="1" y="1"/>
                  </a:lnTo>
                  <a:cubicBezTo>
                    <a:pt x="68" y="22"/>
                    <a:pt x="136" y="41"/>
                    <a:pt x="204" y="61"/>
                  </a:cubicBezTo>
                  <a:lnTo>
                    <a:pt x="209" y="33"/>
                  </a:lnTo>
                  <a:cubicBezTo>
                    <a:pt x="139" y="23"/>
                    <a:pt x="70" y="11"/>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47"/>
            <p:cNvSpPr/>
            <p:nvPr/>
          </p:nvSpPr>
          <p:spPr>
            <a:xfrm>
              <a:off x="2748625" y="4533575"/>
              <a:ext cx="6300" cy="1250"/>
            </a:xfrm>
            <a:custGeom>
              <a:rect b="b" l="l" r="r" t="t"/>
              <a:pathLst>
                <a:path extrusionOk="0" h="50" w="252">
                  <a:moveTo>
                    <a:pt x="11" y="1"/>
                  </a:moveTo>
                  <a:cubicBezTo>
                    <a:pt x="4" y="1"/>
                    <a:pt x="1" y="2"/>
                    <a:pt x="5" y="3"/>
                  </a:cubicBezTo>
                  <a:cubicBezTo>
                    <a:pt x="21" y="12"/>
                    <a:pt x="87" y="30"/>
                    <a:pt x="133" y="43"/>
                  </a:cubicBezTo>
                  <a:cubicBezTo>
                    <a:pt x="156" y="43"/>
                    <a:pt x="181" y="45"/>
                    <a:pt x="251" y="49"/>
                  </a:cubicBezTo>
                  <a:lnTo>
                    <a:pt x="252" y="49"/>
                  </a:lnTo>
                  <a:cubicBezTo>
                    <a:pt x="220" y="42"/>
                    <a:pt x="148" y="24"/>
                    <a:pt x="70" y="6"/>
                  </a:cubicBezTo>
                  <a:cubicBezTo>
                    <a:pt x="59" y="4"/>
                    <a:pt x="26" y="1"/>
                    <a:pt x="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47"/>
            <p:cNvSpPr/>
            <p:nvPr/>
          </p:nvSpPr>
          <p:spPr>
            <a:xfrm>
              <a:off x="2746250" y="4545100"/>
              <a:ext cx="6250" cy="1200"/>
            </a:xfrm>
            <a:custGeom>
              <a:rect b="b" l="l" r="r" t="t"/>
              <a:pathLst>
                <a:path extrusionOk="0" h="48" w="250">
                  <a:moveTo>
                    <a:pt x="10" y="0"/>
                  </a:moveTo>
                  <a:cubicBezTo>
                    <a:pt x="3" y="0"/>
                    <a:pt x="0" y="1"/>
                    <a:pt x="4" y="3"/>
                  </a:cubicBezTo>
                  <a:cubicBezTo>
                    <a:pt x="19" y="10"/>
                    <a:pt x="87" y="28"/>
                    <a:pt x="132" y="43"/>
                  </a:cubicBezTo>
                  <a:cubicBezTo>
                    <a:pt x="156" y="43"/>
                    <a:pt x="181" y="44"/>
                    <a:pt x="250" y="47"/>
                  </a:cubicBezTo>
                  <a:cubicBezTo>
                    <a:pt x="219" y="41"/>
                    <a:pt x="145" y="24"/>
                    <a:pt x="69" y="6"/>
                  </a:cubicBezTo>
                  <a:cubicBezTo>
                    <a:pt x="58" y="4"/>
                    <a:pt x="25" y="0"/>
                    <a:pt x="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47"/>
            <p:cNvSpPr/>
            <p:nvPr/>
          </p:nvSpPr>
          <p:spPr>
            <a:xfrm>
              <a:off x="2434150" y="4485800"/>
              <a:ext cx="10075" cy="1500"/>
            </a:xfrm>
            <a:custGeom>
              <a:rect b="b" l="l" r="r" t="t"/>
              <a:pathLst>
                <a:path extrusionOk="0" h="60" w="403">
                  <a:moveTo>
                    <a:pt x="0" y="0"/>
                  </a:moveTo>
                  <a:lnTo>
                    <a:pt x="0" y="0"/>
                  </a:lnTo>
                  <a:cubicBezTo>
                    <a:pt x="47" y="9"/>
                    <a:pt x="97" y="18"/>
                    <a:pt x="143" y="27"/>
                  </a:cubicBezTo>
                  <a:cubicBezTo>
                    <a:pt x="230" y="39"/>
                    <a:pt x="317" y="49"/>
                    <a:pt x="402" y="59"/>
                  </a:cubicBezTo>
                  <a:cubicBezTo>
                    <a:pt x="339" y="47"/>
                    <a:pt x="277" y="36"/>
                    <a:pt x="190" y="18"/>
                  </a:cubicBezTo>
                  <a:cubicBezTo>
                    <a:pt x="117" y="11"/>
                    <a:pt x="58" y="5"/>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47"/>
            <p:cNvSpPr/>
            <p:nvPr/>
          </p:nvSpPr>
          <p:spPr>
            <a:xfrm>
              <a:off x="2176950" y="4315550"/>
              <a:ext cx="5500" cy="725"/>
            </a:xfrm>
            <a:custGeom>
              <a:rect b="b" l="l" r="r" t="t"/>
              <a:pathLst>
                <a:path extrusionOk="0" h="29" w="220">
                  <a:moveTo>
                    <a:pt x="102" y="0"/>
                  </a:moveTo>
                  <a:cubicBezTo>
                    <a:pt x="93" y="0"/>
                    <a:pt x="82" y="1"/>
                    <a:pt x="71" y="1"/>
                  </a:cubicBezTo>
                  <a:cubicBezTo>
                    <a:pt x="59" y="1"/>
                    <a:pt x="48" y="0"/>
                    <a:pt x="37" y="0"/>
                  </a:cubicBezTo>
                  <a:cubicBezTo>
                    <a:pt x="17" y="0"/>
                    <a:pt x="1" y="1"/>
                    <a:pt x="3" y="3"/>
                  </a:cubicBezTo>
                  <a:cubicBezTo>
                    <a:pt x="13" y="9"/>
                    <a:pt x="65" y="19"/>
                    <a:pt x="99" y="28"/>
                  </a:cubicBezTo>
                  <a:cubicBezTo>
                    <a:pt x="134" y="28"/>
                    <a:pt x="168" y="28"/>
                    <a:pt x="219" y="27"/>
                  </a:cubicBezTo>
                  <a:cubicBezTo>
                    <a:pt x="182" y="19"/>
                    <a:pt x="141" y="9"/>
                    <a:pt x="10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47"/>
            <p:cNvSpPr/>
            <p:nvPr/>
          </p:nvSpPr>
          <p:spPr>
            <a:xfrm>
              <a:off x="2733000" y="4505225"/>
              <a:ext cx="6200" cy="1200"/>
            </a:xfrm>
            <a:custGeom>
              <a:rect b="b" l="l" r="r" t="t"/>
              <a:pathLst>
                <a:path extrusionOk="0" h="48" w="248">
                  <a:moveTo>
                    <a:pt x="8" y="1"/>
                  </a:moveTo>
                  <a:cubicBezTo>
                    <a:pt x="2" y="1"/>
                    <a:pt x="0" y="1"/>
                    <a:pt x="3" y="3"/>
                  </a:cubicBezTo>
                  <a:cubicBezTo>
                    <a:pt x="22" y="12"/>
                    <a:pt x="85" y="28"/>
                    <a:pt x="131" y="41"/>
                  </a:cubicBezTo>
                  <a:cubicBezTo>
                    <a:pt x="155" y="43"/>
                    <a:pt x="180" y="44"/>
                    <a:pt x="247" y="47"/>
                  </a:cubicBezTo>
                  <a:cubicBezTo>
                    <a:pt x="215" y="40"/>
                    <a:pt x="143" y="22"/>
                    <a:pt x="69" y="5"/>
                  </a:cubicBezTo>
                  <a:cubicBezTo>
                    <a:pt x="52" y="5"/>
                    <a:pt x="21" y="1"/>
                    <a:pt x="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47"/>
            <p:cNvSpPr/>
            <p:nvPr/>
          </p:nvSpPr>
          <p:spPr>
            <a:xfrm>
              <a:off x="2434800" y="4482425"/>
              <a:ext cx="5075" cy="1050"/>
            </a:xfrm>
            <a:custGeom>
              <a:rect b="b" l="l" r="r" t="t"/>
              <a:pathLst>
                <a:path extrusionOk="0" h="42" w="203">
                  <a:moveTo>
                    <a:pt x="1" y="0"/>
                  </a:moveTo>
                  <a:cubicBezTo>
                    <a:pt x="5" y="6"/>
                    <a:pt x="41" y="18"/>
                    <a:pt x="63" y="27"/>
                  </a:cubicBezTo>
                  <a:cubicBezTo>
                    <a:pt x="108" y="32"/>
                    <a:pt x="194" y="41"/>
                    <a:pt x="194" y="41"/>
                  </a:cubicBezTo>
                  <a:cubicBezTo>
                    <a:pt x="202" y="35"/>
                    <a:pt x="176" y="27"/>
                    <a:pt x="160" y="16"/>
                  </a:cubicBezTo>
                  <a:cubicBezTo>
                    <a:pt x="82" y="7"/>
                    <a:pt x="7" y="0"/>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47"/>
            <p:cNvSpPr/>
            <p:nvPr/>
          </p:nvSpPr>
          <p:spPr>
            <a:xfrm>
              <a:off x="2693000" y="4514525"/>
              <a:ext cx="11100" cy="2450"/>
            </a:xfrm>
            <a:custGeom>
              <a:rect b="b" l="l" r="r" t="t"/>
              <a:pathLst>
                <a:path extrusionOk="0" h="98" w="444">
                  <a:moveTo>
                    <a:pt x="1" y="0"/>
                  </a:moveTo>
                  <a:lnTo>
                    <a:pt x="1" y="0"/>
                  </a:lnTo>
                  <a:cubicBezTo>
                    <a:pt x="54" y="14"/>
                    <a:pt x="108" y="28"/>
                    <a:pt x="157" y="42"/>
                  </a:cubicBezTo>
                  <a:cubicBezTo>
                    <a:pt x="247" y="59"/>
                    <a:pt x="335" y="75"/>
                    <a:pt x="444" y="98"/>
                  </a:cubicBezTo>
                  <a:cubicBezTo>
                    <a:pt x="364" y="77"/>
                    <a:pt x="307" y="62"/>
                    <a:pt x="261" y="50"/>
                  </a:cubicBezTo>
                  <a:cubicBezTo>
                    <a:pt x="173" y="34"/>
                    <a:pt x="88" y="18"/>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47"/>
            <p:cNvSpPr/>
            <p:nvPr/>
          </p:nvSpPr>
          <p:spPr>
            <a:xfrm>
              <a:off x="2666825" y="4508375"/>
              <a:ext cx="5575" cy="1100"/>
            </a:xfrm>
            <a:custGeom>
              <a:rect b="b" l="l" r="r" t="t"/>
              <a:pathLst>
                <a:path extrusionOk="0" h="44" w="223">
                  <a:moveTo>
                    <a:pt x="0" y="1"/>
                  </a:moveTo>
                  <a:cubicBezTo>
                    <a:pt x="50" y="17"/>
                    <a:pt x="84" y="27"/>
                    <a:pt x="118" y="39"/>
                  </a:cubicBezTo>
                  <a:cubicBezTo>
                    <a:pt x="143" y="40"/>
                    <a:pt x="180" y="44"/>
                    <a:pt x="201" y="44"/>
                  </a:cubicBezTo>
                  <a:cubicBezTo>
                    <a:pt x="209" y="44"/>
                    <a:pt x="214" y="43"/>
                    <a:pt x="217" y="42"/>
                  </a:cubicBezTo>
                  <a:cubicBezTo>
                    <a:pt x="223" y="40"/>
                    <a:pt x="156" y="23"/>
                    <a:pt x="124" y="11"/>
                  </a:cubicBezTo>
                  <a:cubicBezTo>
                    <a:pt x="80" y="8"/>
                    <a:pt x="37" y="4"/>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47"/>
            <p:cNvSpPr/>
            <p:nvPr/>
          </p:nvSpPr>
          <p:spPr>
            <a:xfrm>
              <a:off x="2435000" y="4481050"/>
              <a:ext cx="5050" cy="1050"/>
            </a:xfrm>
            <a:custGeom>
              <a:rect b="b" l="l" r="r" t="t"/>
              <a:pathLst>
                <a:path extrusionOk="0" h="42" w="202">
                  <a:moveTo>
                    <a:pt x="0" y="1"/>
                  </a:moveTo>
                  <a:cubicBezTo>
                    <a:pt x="5" y="6"/>
                    <a:pt x="40" y="18"/>
                    <a:pt x="63" y="27"/>
                  </a:cubicBezTo>
                  <a:cubicBezTo>
                    <a:pt x="108" y="32"/>
                    <a:pt x="194" y="42"/>
                    <a:pt x="194" y="42"/>
                  </a:cubicBezTo>
                  <a:cubicBezTo>
                    <a:pt x="202" y="36"/>
                    <a:pt x="177" y="26"/>
                    <a:pt x="161" y="17"/>
                  </a:cubicBezTo>
                  <a:cubicBezTo>
                    <a:pt x="83" y="8"/>
                    <a:pt x="6" y="1"/>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47"/>
            <p:cNvSpPr/>
            <p:nvPr/>
          </p:nvSpPr>
          <p:spPr>
            <a:xfrm>
              <a:off x="2495525" y="4454525"/>
              <a:ext cx="2425" cy="1700"/>
            </a:xfrm>
            <a:custGeom>
              <a:rect b="b" l="l" r="r" t="t"/>
              <a:pathLst>
                <a:path extrusionOk="0" h="68" w="97">
                  <a:moveTo>
                    <a:pt x="96" y="1"/>
                  </a:moveTo>
                  <a:lnTo>
                    <a:pt x="96" y="1"/>
                  </a:lnTo>
                  <a:cubicBezTo>
                    <a:pt x="74" y="14"/>
                    <a:pt x="52" y="26"/>
                    <a:pt x="33" y="36"/>
                  </a:cubicBezTo>
                  <a:cubicBezTo>
                    <a:pt x="19" y="49"/>
                    <a:pt x="10" y="58"/>
                    <a:pt x="1" y="67"/>
                  </a:cubicBezTo>
                  <a:cubicBezTo>
                    <a:pt x="23" y="55"/>
                    <a:pt x="45" y="42"/>
                    <a:pt x="69" y="29"/>
                  </a:cubicBezTo>
                  <a:cubicBezTo>
                    <a:pt x="79" y="21"/>
                    <a:pt x="86" y="11"/>
                    <a:pt x="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47"/>
            <p:cNvSpPr/>
            <p:nvPr/>
          </p:nvSpPr>
          <p:spPr>
            <a:xfrm>
              <a:off x="2483600" y="4513775"/>
              <a:ext cx="5450" cy="1100"/>
            </a:xfrm>
            <a:custGeom>
              <a:rect b="b" l="l" r="r" t="t"/>
              <a:pathLst>
                <a:path extrusionOk="0" h="44" w="218">
                  <a:moveTo>
                    <a:pt x="4" y="0"/>
                  </a:moveTo>
                  <a:cubicBezTo>
                    <a:pt x="2" y="0"/>
                    <a:pt x="0" y="1"/>
                    <a:pt x="1" y="1"/>
                  </a:cubicBezTo>
                  <a:cubicBezTo>
                    <a:pt x="10" y="8"/>
                    <a:pt x="61" y="23"/>
                    <a:pt x="95" y="35"/>
                  </a:cubicBezTo>
                  <a:cubicBezTo>
                    <a:pt x="131" y="38"/>
                    <a:pt x="166" y="41"/>
                    <a:pt x="217" y="44"/>
                  </a:cubicBezTo>
                  <a:cubicBezTo>
                    <a:pt x="182" y="33"/>
                    <a:pt x="141" y="20"/>
                    <a:pt x="100" y="8"/>
                  </a:cubicBezTo>
                  <a:cubicBezTo>
                    <a:pt x="70" y="6"/>
                    <a:pt x="18" y="0"/>
                    <a:pt x="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47"/>
            <p:cNvSpPr/>
            <p:nvPr/>
          </p:nvSpPr>
          <p:spPr>
            <a:xfrm>
              <a:off x="2513550" y="4496500"/>
              <a:ext cx="5025" cy="1250"/>
            </a:xfrm>
            <a:custGeom>
              <a:rect b="b" l="l" r="r" t="t"/>
              <a:pathLst>
                <a:path extrusionOk="0" h="50" w="201">
                  <a:moveTo>
                    <a:pt x="1" y="1"/>
                  </a:moveTo>
                  <a:lnTo>
                    <a:pt x="1" y="1"/>
                  </a:lnTo>
                  <a:cubicBezTo>
                    <a:pt x="7" y="8"/>
                    <a:pt x="39" y="20"/>
                    <a:pt x="63" y="30"/>
                  </a:cubicBezTo>
                  <a:cubicBezTo>
                    <a:pt x="110" y="37"/>
                    <a:pt x="195" y="49"/>
                    <a:pt x="195" y="49"/>
                  </a:cubicBezTo>
                  <a:cubicBezTo>
                    <a:pt x="201" y="45"/>
                    <a:pt x="176" y="33"/>
                    <a:pt x="163" y="24"/>
                  </a:cubicBezTo>
                  <a:cubicBezTo>
                    <a:pt x="85" y="12"/>
                    <a:pt x="8" y="2"/>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47"/>
            <p:cNvSpPr/>
            <p:nvPr/>
          </p:nvSpPr>
          <p:spPr>
            <a:xfrm>
              <a:off x="2541700" y="4518525"/>
              <a:ext cx="5650" cy="1025"/>
            </a:xfrm>
            <a:custGeom>
              <a:rect b="b" l="l" r="r" t="t"/>
              <a:pathLst>
                <a:path extrusionOk="0" h="41" w="226">
                  <a:moveTo>
                    <a:pt x="28" y="0"/>
                  </a:moveTo>
                  <a:cubicBezTo>
                    <a:pt x="18" y="0"/>
                    <a:pt x="10" y="1"/>
                    <a:pt x="6" y="2"/>
                  </a:cubicBezTo>
                  <a:cubicBezTo>
                    <a:pt x="0" y="4"/>
                    <a:pt x="68" y="21"/>
                    <a:pt x="102" y="32"/>
                  </a:cubicBezTo>
                  <a:cubicBezTo>
                    <a:pt x="144" y="35"/>
                    <a:pt x="189" y="38"/>
                    <a:pt x="225" y="41"/>
                  </a:cubicBezTo>
                  <a:cubicBezTo>
                    <a:pt x="174" y="24"/>
                    <a:pt x="140" y="14"/>
                    <a:pt x="108" y="4"/>
                  </a:cubicBezTo>
                  <a:cubicBezTo>
                    <a:pt x="83" y="3"/>
                    <a:pt x="50" y="0"/>
                    <a:pt x="2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47"/>
            <p:cNvSpPr/>
            <p:nvPr/>
          </p:nvSpPr>
          <p:spPr>
            <a:xfrm>
              <a:off x="2486675" y="4457950"/>
              <a:ext cx="1925" cy="975"/>
            </a:xfrm>
            <a:custGeom>
              <a:rect b="b" l="l" r="r" t="t"/>
              <a:pathLst>
                <a:path extrusionOk="0" h="39" w="77">
                  <a:moveTo>
                    <a:pt x="50" y="1"/>
                  </a:moveTo>
                  <a:cubicBezTo>
                    <a:pt x="28" y="17"/>
                    <a:pt x="0" y="37"/>
                    <a:pt x="0" y="37"/>
                  </a:cubicBezTo>
                  <a:cubicBezTo>
                    <a:pt x="2" y="38"/>
                    <a:pt x="5" y="38"/>
                    <a:pt x="7" y="38"/>
                  </a:cubicBezTo>
                  <a:cubicBezTo>
                    <a:pt x="15" y="38"/>
                    <a:pt x="25" y="37"/>
                    <a:pt x="36" y="35"/>
                  </a:cubicBezTo>
                  <a:lnTo>
                    <a:pt x="77" y="7"/>
                  </a:lnTo>
                  <a:cubicBezTo>
                    <a:pt x="71" y="4"/>
                    <a:pt x="61" y="2"/>
                    <a:pt x="5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47"/>
            <p:cNvSpPr/>
            <p:nvPr/>
          </p:nvSpPr>
          <p:spPr>
            <a:xfrm>
              <a:off x="2629050" y="4540450"/>
              <a:ext cx="10400" cy="2225"/>
            </a:xfrm>
            <a:custGeom>
              <a:rect b="b" l="l" r="r" t="t"/>
              <a:pathLst>
                <a:path extrusionOk="0" h="89" w="416">
                  <a:moveTo>
                    <a:pt x="0" y="1"/>
                  </a:moveTo>
                  <a:lnTo>
                    <a:pt x="0" y="1"/>
                  </a:lnTo>
                  <a:cubicBezTo>
                    <a:pt x="83" y="21"/>
                    <a:pt x="164" y="42"/>
                    <a:pt x="231" y="58"/>
                  </a:cubicBezTo>
                  <a:cubicBezTo>
                    <a:pt x="309" y="71"/>
                    <a:pt x="362" y="80"/>
                    <a:pt x="415" y="89"/>
                  </a:cubicBezTo>
                  <a:cubicBezTo>
                    <a:pt x="330" y="68"/>
                    <a:pt x="246" y="49"/>
                    <a:pt x="159" y="29"/>
                  </a:cubicBezTo>
                  <a:cubicBezTo>
                    <a:pt x="111" y="20"/>
                    <a:pt x="53" y="9"/>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47"/>
            <p:cNvSpPr/>
            <p:nvPr/>
          </p:nvSpPr>
          <p:spPr>
            <a:xfrm>
              <a:off x="2747875" y="4255025"/>
              <a:ext cx="5125" cy="1900"/>
            </a:xfrm>
            <a:custGeom>
              <a:rect b="b" l="l" r="r" t="t"/>
              <a:pathLst>
                <a:path extrusionOk="0" h="76" w="205">
                  <a:moveTo>
                    <a:pt x="197" y="1"/>
                  </a:moveTo>
                  <a:lnTo>
                    <a:pt x="1" y="76"/>
                  </a:lnTo>
                  <a:lnTo>
                    <a:pt x="1" y="76"/>
                  </a:lnTo>
                  <a:lnTo>
                    <a:pt x="204" y="27"/>
                  </a:lnTo>
                  <a:lnTo>
                    <a:pt x="19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47"/>
            <p:cNvSpPr/>
            <p:nvPr/>
          </p:nvSpPr>
          <p:spPr>
            <a:xfrm>
              <a:off x="2744225" y="4243850"/>
              <a:ext cx="5350" cy="1975"/>
            </a:xfrm>
            <a:custGeom>
              <a:rect b="b" l="l" r="r" t="t"/>
              <a:pathLst>
                <a:path extrusionOk="0" h="79" w="214">
                  <a:moveTo>
                    <a:pt x="198" y="1"/>
                  </a:moveTo>
                  <a:cubicBezTo>
                    <a:pt x="131" y="24"/>
                    <a:pt x="28" y="59"/>
                    <a:pt x="7" y="73"/>
                  </a:cubicBezTo>
                  <a:cubicBezTo>
                    <a:pt x="1" y="77"/>
                    <a:pt x="2" y="79"/>
                    <a:pt x="8" y="79"/>
                  </a:cubicBezTo>
                  <a:cubicBezTo>
                    <a:pt x="20" y="79"/>
                    <a:pt x="55" y="72"/>
                    <a:pt x="87" y="70"/>
                  </a:cubicBezTo>
                  <a:cubicBezTo>
                    <a:pt x="147" y="40"/>
                    <a:pt x="184" y="24"/>
                    <a:pt x="198" y="14"/>
                  </a:cubicBezTo>
                  <a:cubicBezTo>
                    <a:pt x="213" y="5"/>
                    <a:pt x="200" y="5"/>
                    <a:pt x="19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47"/>
            <p:cNvSpPr/>
            <p:nvPr/>
          </p:nvSpPr>
          <p:spPr>
            <a:xfrm>
              <a:off x="2633675" y="4518900"/>
              <a:ext cx="5025" cy="1125"/>
            </a:xfrm>
            <a:custGeom>
              <a:rect b="b" l="l" r="r" t="t"/>
              <a:pathLst>
                <a:path extrusionOk="0" h="45" w="201">
                  <a:moveTo>
                    <a:pt x="43" y="1"/>
                  </a:moveTo>
                  <a:cubicBezTo>
                    <a:pt x="26" y="3"/>
                    <a:pt x="1" y="5"/>
                    <a:pt x="5" y="12"/>
                  </a:cubicBezTo>
                  <a:cubicBezTo>
                    <a:pt x="5" y="12"/>
                    <a:pt x="88" y="33"/>
                    <a:pt x="133" y="45"/>
                  </a:cubicBezTo>
                  <a:cubicBezTo>
                    <a:pt x="142" y="45"/>
                    <a:pt x="151" y="45"/>
                    <a:pt x="160" y="45"/>
                  </a:cubicBezTo>
                  <a:cubicBezTo>
                    <a:pt x="179" y="45"/>
                    <a:pt x="196" y="44"/>
                    <a:pt x="201" y="40"/>
                  </a:cubicBezTo>
                  <a:cubicBezTo>
                    <a:pt x="195" y="39"/>
                    <a:pt x="120" y="20"/>
                    <a:pt x="4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47"/>
            <p:cNvSpPr/>
            <p:nvPr/>
          </p:nvSpPr>
          <p:spPr>
            <a:xfrm>
              <a:off x="2120100" y="4285350"/>
              <a:ext cx="9350" cy="500"/>
            </a:xfrm>
            <a:custGeom>
              <a:rect b="b" l="l" r="r" t="t"/>
              <a:pathLst>
                <a:path extrusionOk="0" h="20" w="374">
                  <a:moveTo>
                    <a:pt x="180" y="0"/>
                  </a:moveTo>
                  <a:cubicBezTo>
                    <a:pt x="130" y="3"/>
                    <a:pt x="63" y="6"/>
                    <a:pt x="1" y="10"/>
                  </a:cubicBezTo>
                  <a:cubicBezTo>
                    <a:pt x="34" y="13"/>
                    <a:pt x="68" y="18"/>
                    <a:pt x="83" y="19"/>
                  </a:cubicBezTo>
                  <a:lnTo>
                    <a:pt x="83" y="19"/>
                  </a:lnTo>
                  <a:cubicBezTo>
                    <a:pt x="251" y="9"/>
                    <a:pt x="312" y="5"/>
                    <a:pt x="373" y="2"/>
                  </a:cubicBezTo>
                  <a:cubicBezTo>
                    <a:pt x="308" y="0"/>
                    <a:pt x="251" y="0"/>
                    <a:pt x="180" y="0"/>
                  </a:cubicBezTo>
                  <a:close/>
                  <a:moveTo>
                    <a:pt x="83" y="19"/>
                  </a:moveTo>
                  <a:cubicBezTo>
                    <a:pt x="83" y="19"/>
                    <a:pt x="82" y="19"/>
                    <a:pt x="82" y="19"/>
                  </a:cubicBezTo>
                  <a:lnTo>
                    <a:pt x="83" y="19"/>
                  </a:lnTo>
                  <a:cubicBezTo>
                    <a:pt x="83" y="19"/>
                    <a:pt x="83" y="19"/>
                    <a:pt x="83" y="19"/>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47"/>
            <p:cNvSpPr/>
            <p:nvPr/>
          </p:nvSpPr>
          <p:spPr>
            <a:xfrm>
              <a:off x="2480450" y="4121775"/>
              <a:ext cx="10250" cy="2375"/>
            </a:xfrm>
            <a:custGeom>
              <a:rect b="b" l="l" r="r" t="t"/>
              <a:pathLst>
                <a:path extrusionOk="0" h="95" w="410">
                  <a:moveTo>
                    <a:pt x="1" y="1"/>
                  </a:moveTo>
                  <a:cubicBezTo>
                    <a:pt x="52" y="14"/>
                    <a:pt x="107" y="30"/>
                    <a:pt x="152" y="42"/>
                  </a:cubicBezTo>
                  <a:cubicBezTo>
                    <a:pt x="242" y="59"/>
                    <a:pt x="326" y="77"/>
                    <a:pt x="410" y="95"/>
                  </a:cubicBezTo>
                  <a:cubicBezTo>
                    <a:pt x="358" y="80"/>
                    <a:pt x="308" y="67"/>
                    <a:pt x="233" y="46"/>
                  </a:cubicBezTo>
                  <a:cubicBezTo>
                    <a:pt x="162" y="32"/>
                    <a:pt x="82" y="17"/>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47"/>
            <p:cNvSpPr/>
            <p:nvPr/>
          </p:nvSpPr>
          <p:spPr>
            <a:xfrm>
              <a:off x="2114775" y="4288175"/>
              <a:ext cx="9875" cy="575"/>
            </a:xfrm>
            <a:custGeom>
              <a:rect b="b" l="l" r="r" t="t"/>
              <a:pathLst>
                <a:path extrusionOk="0" h="23" w="395">
                  <a:moveTo>
                    <a:pt x="288" y="0"/>
                  </a:moveTo>
                  <a:cubicBezTo>
                    <a:pt x="190" y="5"/>
                    <a:pt x="95" y="9"/>
                    <a:pt x="1" y="20"/>
                  </a:cubicBezTo>
                  <a:cubicBezTo>
                    <a:pt x="23" y="21"/>
                    <a:pt x="43" y="23"/>
                    <a:pt x="66" y="23"/>
                  </a:cubicBezTo>
                  <a:cubicBezTo>
                    <a:pt x="72" y="23"/>
                    <a:pt x="77" y="23"/>
                    <a:pt x="83" y="23"/>
                  </a:cubicBezTo>
                  <a:cubicBezTo>
                    <a:pt x="180" y="18"/>
                    <a:pt x="277" y="14"/>
                    <a:pt x="395" y="8"/>
                  </a:cubicBezTo>
                  <a:cubicBezTo>
                    <a:pt x="345" y="5"/>
                    <a:pt x="313" y="0"/>
                    <a:pt x="28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47"/>
            <p:cNvSpPr/>
            <p:nvPr/>
          </p:nvSpPr>
          <p:spPr>
            <a:xfrm>
              <a:off x="2748225" y="4240725"/>
              <a:ext cx="5575" cy="1600"/>
            </a:xfrm>
            <a:custGeom>
              <a:rect b="b" l="l" r="r" t="t"/>
              <a:pathLst>
                <a:path extrusionOk="0" h="64" w="223">
                  <a:moveTo>
                    <a:pt x="214" y="0"/>
                  </a:moveTo>
                  <a:cubicBezTo>
                    <a:pt x="198" y="0"/>
                    <a:pt x="149" y="10"/>
                    <a:pt x="116" y="14"/>
                  </a:cubicBezTo>
                  <a:cubicBezTo>
                    <a:pt x="83" y="29"/>
                    <a:pt x="49" y="43"/>
                    <a:pt x="0" y="64"/>
                  </a:cubicBezTo>
                  <a:cubicBezTo>
                    <a:pt x="38" y="56"/>
                    <a:pt x="80" y="49"/>
                    <a:pt x="125" y="40"/>
                  </a:cubicBezTo>
                  <a:cubicBezTo>
                    <a:pt x="158" y="27"/>
                    <a:pt x="222" y="2"/>
                    <a:pt x="216" y="1"/>
                  </a:cubicBezTo>
                  <a:cubicBezTo>
                    <a:pt x="216" y="0"/>
                    <a:pt x="215" y="0"/>
                    <a:pt x="21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47"/>
            <p:cNvSpPr/>
            <p:nvPr/>
          </p:nvSpPr>
          <p:spPr>
            <a:xfrm>
              <a:off x="2414675" y="4487900"/>
              <a:ext cx="12400" cy="1750"/>
            </a:xfrm>
            <a:custGeom>
              <a:rect b="b" l="l" r="r" t="t"/>
              <a:pathLst>
                <a:path extrusionOk="0" h="70" w="496">
                  <a:moveTo>
                    <a:pt x="6" y="0"/>
                  </a:moveTo>
                  <a:cubicBezTo>
                    <a:pt x="1" y="0"/>
                    <a:pt x="0" y="1"/>
                    <a:pt x="4" y="2"/>
                  </a:cubicBezTo>
                  <a:cubicBezTo>
                    <a:pt x="26" y="11"/>
                    <a:pt x="150" y="33"/>
                    <a:pt x="234" y="49"/>
                  </a:cubicBezTo>
                  <a:cubicBezTo>
                    <a:pt x="288" y="53"/>
                    <a:pt x="342" y="58"/>
                    <a:pt x="495" y="69"/>
                  </a:cubicBezTo>
                  <a:cubicBezTo>
                    <a:pt x="438" y="61"/>
                    <a:pt x="294" y="37"/>
                    <a:pt x="144" y="12"/>
                  </a:cubicBezTo>
                  <a:cubicBezTo>
                    <a:pt x="122" y="10"/>
                    <a:pt x="27" y="0"/>
                    <a:pt x="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47"/>
            <p:cNvSpPr/>
            <p:nvPr/>
          </p:nvSpPr>
          <p:spPr>
            <a:xfrm>
              <a:off x="2465675" y="4468950"/>
              <a:ext cx="7525" cy="1250"/>
            </a:xfrm>
            <a:custGeom>
              <a:rect b="b" l="l" r="r" t="t"/>
              <a:pathLst>
                <a:path extrusionOk="0" h="50" w="301">
                  <a:moveTo>
                    <a:pt x="0" y="1"/>
                  </a:moveTo>
                  <a:cubicBezTo>
                    <a:pt x="41" y="11"/>
                    <a:pt x="84" y="20"/>
                    <a:pt x="140" y="33"/>
                  </a:cubicBezTo>
                  <a:cubicBezTo>
                    <a:pt x="202" y="39"/>
                    <a:pt x="252" y="43"/>
                    <a:pt x="300" y="49"/>
                  </a:cubicBezTo>
                  <a:cubicBezTo>
                    <a:pt x="269" y="42"/>
                    <a:pt x="240" y="33"/>
                    <a:pt x="206" y="27"/>
                  </a:cubicBezTo>
                  <a:lnTo>
                    <a:pt x="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47"/>
            <p:cNvSpPr/>
            <p:nvPr/>
          </p:nvSpPr>
          <p:spPr>
            <a:xfrm>
              <a:off x="2494000" y="4461125"/>
              <a:ext cx="1775" cy="450"/>
            </a:xfrm>
            <a:custGeom>
              <a:rect b="b" l="l" r="r" t="t"/>
              <a:pathLst>
                <a:path extrusionOk="0" h="18" w="71">
                  <a:moveTo>
                    <a:pt x="41" y="0"/>
                  </a:moveTo>
                  <a:cubicBezTo>
                    <a:pt x="29" y="2"/>
                    <a:pt x="9" y="3"/>
                    <a:pt x="4" y="5"/>
                  </a:cubicBezTo>
                  <a:cubicBezTo>
                    <a:pt x="0" y="9"/>
                    <a:pt x="7" y="13"/>
                    <a:pt x="12" y="18"/>
                  </a:cubicBezTo>
                  <a:cubicBezTo>
                    <a:pt x="24" y="16"/>
                    <a:pt x="35" y="15"/>
                    <a:pt x="71" y="9"/>
                  </a:cubicBezTo>
                  <a:cubicBezTo>
                    <a:pt x="65" y="8"/>
                    <a:pt x="53" y="3"/>
                    <a:pt x="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47"/>
            <p:cNvSpPr/>
            <p:nvPr/>
          </p:nvSpPr>
          <p:spPr>
            <a:xfrm>
              <a:off x="2416675" y="4111150"/>
              <a:ext cx="5975" cy="1625"/>
            </a:xfrm>
            <a:custGeom>
              <a:rect b="b" l="l" r="r" t="t"/>
              <a:pathLst>
                <a:path extrusionOk="0" h="65" w="239">
                  <a:moveTo>
                    <a:pt x="1" y="0"/>
                  </a:moveTo>
                  <a:lnTo>
                    <a:pt x="1" y="0"/>
                  </a:lnTo>
                  <a:cubicBezTo>
                    <a:pt x="51" y="18"/>
                    <a:pt x="92" y="33"/>
                    <a:pt x="133" y="48"/>
                  </a:cubicBezTo>
                  <a:cubicBezTo>
                    <a:pt x="166" y="53"/>
                    <a:pt x="226" y="64"/>
                    <a:pt x="237" y="64"/>
                  </a:cubicBezTo>
                  <a:cubicBezTo>
                    <a:pt x="238" y="64"/>
                    <a:pt x="239" y="64"/>
                    <a:pt x="239" y="64"/>
                  </a:cubicBezTo>
                  <a:cubicBezTo>
                    <a:pt x="234" y="56"/>
                    <a:pt x="190" y="40"/>
                    <a:pt x="164" y="27"/>
                  </a:cubicBezTo>
                  <a:cubicBezTo>
                    <a:pt x="117" y="20"/>
                    <a:pt x="67" y="12"/>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47"/>
            <p:cNvSpPr/>
            <p:nvPr/>
          </p:nvSpPr>
          <p:spPr>
            <a:xfrm>
              <a:off x="3154875" y="4073200"/>
              <a:ext cx="2825" cy="4975"/>
            </a:xfrm>
            <a:custGeom>
              <a:rect b="b" l="l" r="r" t="t"/>
              <a:pathLst>
                <a:path extrusionOk="0" h="199" w="113">
                  <a:moveTo>
                    <a:pt x="111" y="0"/>
                  </a:moveTo>
                  <a:cubicBezTo>
                    <a:pt x="106" y="0"/>
                    <a:pt x="79" y="36"/>
                    <a:pt x="52" y="62"/>
                  </a:cubicBezTo>
                  <a:cubicBezTo>
                    <a:pt x="25" y="131"/>
                    <a:pt x="8" y="171"/>
                    <a:pt x="3" y="188"/>
                  </a:cubicBezTo>
                  <a:cubicBezTo>
                    <a:pt x="1" y="197"/>
                    <a:pt x="3" y="198"/>
                    <a:pt x="6" y="198"/>
                  </a:cubicBezTo>
                  <a:cubicBezTo>
                    <a:pt x="7" y="198"/>
                    <a:pt x="8" y="198"/>
                    <a:pt x="9" y="198"/>
                  </a:cubicBezTo>
                  <a:cubicBezTo>
                    <a:pt x="10" y="198"/>
                    <a:pt x="11" y="198"/>
                    <a:pt x="12" y="199"/>
                  </a:cubicBezTo>
                  <a:cubicBezTo>
                    <a:pt x="47" y="131"/>
                    <a:pt x="103" y="30"/>
                    <a:pt x="111" y="7"/>
                  </a:cubicBezTo>
                  <a:cubicBezTo>
                    <a:pt x="112" y="3"/>
                    <a:pt x="112" y="0"/>
                    <a:pt x="1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47"/>
            <p:cNvSpPr/>
            <p:nvPr/>
          </p:nvSpPr>
          <p:spPr>
            <a:xfrm>
              <a:off x="2746300" y="4553425"/>
              <a:ext cx="8775" cy="1950"/>
            </a:xfrm>
            <a:custGeom>
              <a:rect b="b" l="l" r="r" t="t"/>
              <a:pathLst>
                <a:path extrusionOk="0" h="78" w="351">
                  <a:moveTo>
                    <a:pt x="1" y="1"/>
                  </a:moveTo>
                  <a:cubicBezTo>
                    <a:pt x="61" y="17"/>
                    <a:pt x="115" y="30"/>
                    <a:pt x="179" y="47"/>
                  </a:cubicBezTo>
                  <a:cubicBezTo>
                    <a:pt x="229" y="55"/>
                    <a:pt x="292" y="67"/>
                    <a:pt x="351" y="77"/>
                  </a:cubicBezTo>
                  <a:cubicBezTo>
                    <a:pt x="319" y="66"/>
                    <a:pt x="288" y="55"/>
                    <a:pt x="276" y="50"/>
                  </a:cubicBezTo>
                  <a:cubicBezTo>
                    <a:pt x="115" y="22"/>
                    <a:pt x="60" y="11"/>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47"/>
            <p:cNvSpPr/>
            <p:nvPr/>
          </p:nvSpPr>
          <p:spPr>
            <a:xfrm>
              <a:off x="3125450" y="4108175"/>
              <a:ext cx="4600" cy="4500"/>
            </a:xfrm>
            <a:custGeom>
              <a:rect b="b" l="l" r="r" t="t"/>
              <a:pathLst>
                <a:path extrusionOk="0" h="180" w="184">
                  <a:moveTo>
                    <a:pt x="163" y="0"/>
                  </a:moveTo>
                  <a:cubicBezTo>
                    <a:pt x="3" y="159"/>
                    <a:pt x="0" y="173"/>
                    <a:pt x="11" y="173"/>
                  </a:cubicBezTo>
                  <a:cubicBezTo>
                    <a:pt x="13" y="173"/>
                    <a:pt x="16" y="172"/>
                    <a:pt x="19" y="172"/>
                  </a:cubicBezTo>
                  <a:cubicBezTo>
                    <a:pt x="22" y="172"/>
                    <a:pt x="24" y="173"/>
                    <a:pt x="21" y="180"/>
                  </a:cubicBezTo>
                  <a:cubicBezTo>
                    <a:pt x="181" y="21"/>
                    <a:pt x="184" y="8"/>
                    <a:pt x="172" y="8"/>
                  </a:cubicBezTo>
                  <a:cubicBezTo>
                    <a:pt x="170" y="8"/>
                    <a:pt x="168" y="8"/>
                    <a:pt x="166" y="8"/>
                  </a:cubicBezTo>
                  <a:cubicBezTo>
                    <a:pt x="162" y="8"/>
                    <a:pt x="160" y="7"/>
                    <a:pt x="16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47"/>
            <p:cNvSpPr/>
            <p:nvPr/>
          </p:nvSpPr>
          <p:spPr>
            <a:xfrm>
              <a:off x="2800675" y="3982325"/>
              <a:ext cx="4125" cy="2250"/>
            </a:xfrm>
            <a:custGeom>
              <a:rect b="b" l="l" r="r" t="t"/>
              <a:pathLst>
                <a:path extrusionOk="0" h="90" w="165">
                  <a:moveTo>
                    <a:pt x="161" y="1"/>
                  </a:moveTo>
                  <a:cubicBezTo>
                    <a:pt x="151" y="1"/>
                    <a:pt x="129" y="9"/>
                    <a:pt x="112" y="13"/>
                  </a:cubicBezTo>
                  <a:cubicBezTo>
                    <a:pt x="72" y="38"/>
                    <a:pt x="2" y="85"/>
                    <a:pt x="0" y="87"/>
                  </a:cubicBezTo>
                  <a:cubicBezTo>
                    <a:pt x="3" y="89"/>
                    <a:pt x="10" y="90"/>
                    <a:pt x="21" y="90"/>
                  </a:cubicBezTo>
                  <a:cubicBezTo>
                    <a:pt x="28" y="90"/>
                    <a:pt x="36" y="89"/>
                    <a:pt x="46" y="89"/>
                  </a:cubicBezTo>
                  <a:cubicBezTo>
                    <a:pt x="121" y="34"/>
                    <a:pt x="165" y="1"/>
                    <a:pt x="165" y="1"/>
                  </a:cubicBezTo>
                  <a:cubicBezTo>
                    <a:pt x="164" y="1"/>
                    <a:pt x="163" y="1"/>
                    <a:pt x="16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47"/>
            <p:cNvSpPr/>
            <p:nvPr/>
          </p:nvSpPr>
          <p:spPr>
            <a:xfrm>
              <a:off x="2758775" y="4571875"/>
              <a:ext cx="8775" cy="1925"/>
            </a:xfrm>
            <a:custGeom>
              <a:rect b="b" l="l" r="r" t="t"/>
              <a:pathLst>
                <a:path extrusionOk="0" h="77" w="351">
                  <a:moveTo>
                    <a:pt x="0" y="0"/>
                  </a:moveTo>
                  <a:lnTo>
                    <a:pt x="0" y="0"/>
                  </a:lnTo>
                  <a:cubicBezTo>
                    <a:pt x="61" y="16"/>
                    <a:pt x="115" y="29"/>
                    <a:pt x="180" y="46"/>
                  </a:cubicBezTo>
                  <a:cubicBezTo>
                    <a:pt x="227" y="55"/>
                    <a:pt x="293" y="66"/>
                    <a:pt x="351" y="77"/>
                  </a:cubicBezTo>
                  <a:cubicBezTo>
                    <a:pt x="320" y="65"/>
                    <a:pt x="289" y="55"/>
                    <a:pt x="276" y="49"/>
                  </a:cubicBezTo>
                  <a:cubicBezTo>
                    <a:pt x="117" y="21"/>
                    <a:pt x="58" y="10"/>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47"/>
            <p:cNvSpPr/>
            <p:nvPr/>
          </p:nvSpPr>
          <p:spPr>
            <a:xfrm>
              <a:off x="2486900" y="4466425"/>
              <a:ext cx="4275" cy="825"/>
            </a:xfrm>
            <a:custGeom>
              <a:rect b="b" l="l" r="r" t="t"/>
              <a:pathLst>
                <a:path extrusionOk="0" h="33" w="171">
                  <a:moveTo>
                    <a:pt x="0" y="0"/>
                  </a:moveTo>
                  <a:cubicBezTo>
                    <a:pt x="9" y="6"/>
                    <a:pt x="18" y="13"/>
                    <a:pt x="21" y="16"/>
                  </a:cubicBezTo>
                  <a:cubicBezTo>
                    <a:pt x="108" y="25"/>
                    <a:pt x="140" y="29"/>
                    <a:pt x="171" y="32"/>
                  </a:cubicBezTo>
                  <a:cubicBezTo>
                    <a:pt x="144" y="25"/>
                    <a:pt x="122" y="18"/>
                    <a:pt x="91" y="10"/>
                  </a:cubicBezTo>
                  <a:cubicBezTo>
                    <a:pt x="69" y="6"/>
                    <a:pt x="31" y="3"/>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47"/>
            <p:cNvSpPr/>
            <p:nvPr/>
          </p:nvSpPr>
          <p:spPr>
            <a:xfrm>
              <a:off x="2805600" y="4576450"/>
              <a:ext cx="6425" cy="1350"/>
            </a:xfrm>
            <a:custGeom>
              <a:rect b="b" l="l" r="r" t="t"/>
              <a:pathLst>
                <a:path extrusionOk="0" h="54" w="257">
                  <a:moveTo>
                    <a:pt x="14" y="1"/>
                  </a:moveTo>
                  <a:cubicBezTo>
                    <a:pt x="0" y="2"/>
                    <a:pt x="53" y="17"/>
                    <a:pt x="75" y="25"/>
                  </a:cubicBezTo>
                  <a:cubicBezTo>
                    <a:pt x="149" y="36"/>
                    <a:pt x="224" y="48"/>
                    <a:pt x="256" y="54"/>
                  </a:cubicBezTo>
                  <a:cubicBezTo>
                    <a:pt x="192" y="30"/>
                    <a:pt x="170" y="23"/>
                    <a:pt x="146" y="14"/>
                  </a:cubicBezTo>
                  <a:cubicBezTo>
                    <a:pt x="100" y="10"/>
                    <a:pt x="33" y="1"/>
                    <a:pt x="1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47"/>
            <p:cNvSpPr/>
            <p:nvPr/>
          </p:nvSpPr>
          <p:spPr>
            <a:xfrm>
              <a:off x="2392250" y="4126175"/>
              <a:ext cx="5325" cy="1550"/>
            </a:xfrm>
            <a:custGeom>
              <a:rect b="b" l="l" r="r" t="t"/>
              <a:pathLst>
                <a:path extrusionOk="0" h="62" w="213">
                  <a:moveTo>
                    <a:pt x="1" y="1"/>
                  </a:moveTo>
                  <a:cubicBezTo>
                    <a:pt x="0" y="1"/>
                    <a:pt x="0" y="1"/>
                    <a:pt x="1" y="1"/>
                  </a:cubicBezTo>
                  <a:cubicBezTo>
                    <a:pt x="26" y="14"/>
                    <a:pt x="70" y="32"/>
                    <a:pt x="110" y="48"/>
                  </a:cubicBezTo>
                  <a:cubicBezTo>
                    <a:pt x="140" y="53"/>
                    <a:pt x="168" y="56"/>
                    <a:pt x="212" y="61"/>
                  </a:cubicBezTo>
                  <a:cubicBezTo>
                    <a:pt x="179" y="50"/>
                    <a:pt x="135" y="34"/>
                    <a:pt x="92" y="17"/>
                  </a:cubicBezTo>
                  <a:cubicBezTo>
                    <a:pt x="63" y="12"/>
                    <a:pt x="7" y="1"/>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47"/>
            <p:cNvSpPr/>
            <p:nvPr/>
          </p:nvSpPr>
          <p:spPr>
            <a:xfrm>
              <a:off x="2762700" y="4232725"/>
              <a:ext cx="5450" cy="1675"/>
            </a:xfrm>
            <a:custGeom>
              <a:rect b="b" l="l" r="r" t="t"/>
              <a:pathLst>
                <a:path extrusionOk="0" h="67" w="218">
                  <a:moveTo>
                    <a:pt x="216" y="1"/>
                  </a:moveTo>
                  <a:cubicBezTo>
                    <a:pt x="205" y="1"/>
                    <a:pt x="149" y="13"/>
                    <a:pt x="117" y="19"/>
                  </a:cubicBezTo>
                  <a:cubicBezTo>
                    <a:pt x="77" y="35"/>
                    <a:pt x="36" y="53"/>
                    <a:pt x="1" y="66"/>
                  </a:cubicBezTo>
                  <a:cubicBezTo>
                    <a:pt x="54" y="57"/>
                    <a:pt x="91" y="51"/>
                    <a:pt x="124" y="45"/>
                  </a:cubicBezTo>
                  <a:cubicBezTo>
                    <a:pt x="158" y="29"/>
                    <a:pt x="211" y="10"/>
                    <a:pt x="217" y="1"/>
                  </a:cubicBezTo>
                  <a:cubicBezTo>
                    <a:pt x="218" y="1"/>
                    <a:pt x="217" y="1"/>
                    <a:pt x="2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47"/>
            <p:cNvSpPr/>
            <p:nvPr/>
          </p:nvSpPr>
          <p:spPr>
            <a:xfrm>
              <a:off x="2474875" y="4479325"/>
              <a:ext cx="6850" cy="1025"/>
            </a:xfrm>
            <a:custGeom>
              <a:rect b="b" l="l" r="r" t="t"/>
              <a:pathLst>
                <a:path extrusionOk="0" h="41" w="274">
                  <a:moveTo>
                    <a:pt x="32" y="0"/>
                  </a:moveTo>
                  <a:cubicBezTo>
                    <a:pt x="0" y="0"/>
                    <a:pt x="54" y="17"/>
                    <a:pt x="90" y="34"/>
                  </a:cubicBezTo>
                  <a:cubicBezTo>
                    <a:pt x="165" y="38"/>
                    <a:pt x="212" y="41"/>
                    <a:pt x="239" y="41"/>
                  </a:cubicBezTo>
                  <a:cubicBezTo>
                    <a:pt x="245" y="41"/>
                    <a:pt x="250" y="40"/>
                    <a:pt x="255" y="40"/>
                  </a:cubicBezTo>
                  <a:cubicBezTo>
                    <a:pt x="274" y="40"/>
                    <a:pt x="265" y="34"/>
                    <a:pt x="269" y="30"/>
                  </a:cubicBezTo>
                  <a:cubicBezTo>
                    <a:pt x="187" y="20"/>
                    <a:pt x="60" y="2"/>
                    <a:pt x="3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47"/>
            <p:cNvSpPr/>
            <p:nvPr/>
          </p:nvSpPr>
          <p:spPr>
            <a:xfrm>
              <a:off x="2071125" y="4298250"/>
              <a:ext cx="5175" cy="1275"/>
            </a:xfrm>
            <a:custGeom>
              <a:rect b="b" l="l" r="r" t="t"/>
              <a:pathLst>
                <a:path extrusionOk="0" h="51" w="207">
                  <a:moveTo>
                    <a:pt x="187" y="0"/>
                  </a:moveTo>
                  <a:cubicBezTo>
                    <a:pt x="172" y="0"/>
                    <a:pt x="152" y="2"/>
                    <a:pt x="136" y="2"/>
                  </a:cubicBezTo>
                  <a:cubicBezTo>
                    <a:pt x="90" y="15"/>
                    <a:pt x="12" y="39"/>
                    <a:pt x="5" y="40"/>
                  </a:cubicBezTo>
                  <a:cubicBezTo>
                    <a:pt x="0" y="48"/>
                    <a:pt x="28" y="48"/>
                    <a:pt x="47" y="51"/>
                  </a:cubicBezTo>
                  <a:cubicBezTo>
                    <a:pt x="124" y="27"/>
                    <a:pt x="206" y="4"/>
                    <a:pt x="206" y="4"/>
                  </a:cubicBezTo>
                  <a:cubicBezTo>
                    <a:pt x="204" y="1"/>
                    <a:pt x="196" y="0"/>
                    <a:pt x="18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47"/>
            <p:cNvSpPr/>
            <p:nvPr/>
          </p:nvSpPr>
          <p:spPr>
            <a:xfrm>
              <a:off x="2490600" y="4471275"/>
              <a:ext cx="7175" cy="1275"/>
            </a:xfrm>
            <a:custGeom>
              <a:rect b="b" l="l" r="r" t="t"/>
              <a:pathLst>
                <a:path extrusionOk="0" h="51" w="287">
                  <a:moveTo>
                    <a:pt x="1" y="0"/>
                  </a:moveTo>
                  <a:cubicBezTo>
                    <a:pt x="36" y="9"/>
                    <a:pt x="70" y="16"/>
                    <a:pt x="121" y="28"/>
                  </a:cubicBezTo>
                  <a:cubicBezTo>
                    <a:pt x="170" y="36"/>
                    <a:pt x="227" y="43"/>
                    <a:pt x="286" y="50"/>
                  </a:cubicBezTo>
                  <a:cubicBezTo>
                    <a:pt x="251" y="41"/>
                    <a:pt x="214" y="30"/>
                    <a:pt x="182" y="25"/>
                  </a:cubicBezTo>
                  <a:cubicBezTo>
                    <a:pt x="120" y="16"/>
                    <a:pt x="61" y="8"/>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47"/>
            <p:cNvSpPr/>
            <p:nvPr/>
          </p:nvSpPr>
          <p:spPr>
            <a:xfrm>
              <a:off x="2805525" y="4224000"/>
              <a:ext cx="12700" cy="2150"/>
            </a:xfrm>
            <a:custGeom>
              <a:rect b="b" l="l" r="r" t="t"/>
              <a:pathLst>
                <a:path extrusionOk="0" h="86" w="508">
                  <a:moveTo>
                    <a:pt x="508" y="0"/>
                  </a:moveTo>
                  <a:cubicBezTo>
                    <a:pt x="345" y="27"/>
                    <a:pt x="271" y="38"/>
                    <a:pt x="196" y="50"/>
                  </a:cubicBezTo>
                  <a:cubicBezTo>
                    <a:pt x="134" y="62"/>
                    <a:pt x="65" y="74"/>
                    <a:pt x="0" y="85"/>
                  </a:cubicBezTo>
                  <a:cubicBezTo>
                    <a:pt x="50" y="81"/>
                    <a:pt x="87" y="83"/>
                    <a:pt x="150" y="72"/>
                  </a:cubicBezTo>
                  <a:cubicBezTo>
                    <a:pt x="224" y="58"/>
                    <a:pt x="323" y="37"/>
                    <a:pt x="50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47"/>
            <p:cNvSpPr/>
            <p:nvPr/>
          </p:nvSpPr>
          <p:spPr>
            <a:xfrm>
              <a:off x="2870225" y="4578150"/>
              <a:ext cx="5025" cy="1100"/>
            </a:xfrm>
            <a:custGeom>
              <a:rect b="b" l="l" r="r" t="t"/>
              <a:pathLst>
                <a:path extrusionOk="0" h="44" w="201">
                  <a:moveTo>
                    <a:pt x="0" y="1"/>
                  </a:moveTo>
                  <a:cubicBezTo>
                    <a:pt x="5" y="7"/>
                    <a:pt x="40" y="18"/>
                    <a:pt x="62" y="29"/>
                  </a:cubicBezTo>
                  <a:cubicBezTo>
                    <a:pt x="108" y="33"/>
                    <a:pt x="193" y="43"/>
                    <a:pt x="193" y="43"/>
                  </a:cubicBezTo>
                  <a:cubicBezTo>
                    <a:pt x="200" y="39"/>
                    <a:pt x="175" y="29"/>
                    <a:pt x="159" y="18"/>
                  </a:cubicBezTo>
                  <a:cubicBezTo>
                    <a:pt x="83" y="9"/>
                    <a:pt x="8" y="1"/>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47"/>
            <p:cNvSpPr/>
            <p:nvPr/>
          </p:nvSpPr>
          <p:spPr>
            <a:xfrm>
              <a:off x="2804825" y="4216675"/>
              <a:ext cx="9725" cy="1650"/>
            </a:xfrm>
            <a:custGeom>
              <a:rect b="b" l="l" r="r" t="t"/>
              <a:pathLst>
                <a:path extrusionOk="0" h="66" w="389">
                  <a:moveTo>
                    <a:pt x="389" y="0"/>
                  </a:moveTo>
                  <a:lnTo>
                    <a:pt x="389" y="0"/>
                  </a:lnTo>
                  <a:cubicBezTo>
                    <a:pt x="337" y="5"/>
                    <a:pt x="305" y="5"/>
                    <a:pt x="280" y="9"/>
                  </a:cubicBezTo>
                  <a:lnTo>
                    <a:pt x="0" y="65"/>
                  </a:lnTo>
                  <a:cubicBezTo>
                    <a:pt x="28" y="64"/>
                    <a:pt x="53" y="64"/>
                    <a:pt x="84" y="59"/>
                  </a:cubicBezTo>
                  <a:cubicBezTo>
                    <a:pt x="176" y="42"/>
                    <a:pt x="271" y="22"/>
                    <a:pt x="38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47"/>
            <p:cNvSpPr/>
            <p:nvPr/>
          </p:nvSpPr>
          <p:spPr>
            <a:xfrm>
              <a:off x="2832700" y="4223575"/>
              <a:ext cx="9475" cy="1625"/>
            </a:xfrm>
            <a:custGeom>
              <a:rect b="b" l="l" r="r" t="t"/>
              <a:pathLst>
                <a:path extrusionOk="0" h="65" w="379">
                  <a:moveTo>
                    <a:pt x="379" y="1"/>
                  </a:moveTo>
                  <a:lnTo>
                    <a:pt x="379" y="1"/>
                  </a:lnTo>
                  <a:cubicBezTo>
                    <a:pt x="288" y="13"/>
                    <a:pt x="196" y="25"/>
                    <a:pt x="104" y="36"/>
                  </a:cubicBezTo>
                  <a:cubicBezTo>
                    <a:pt x="77" y="41"/>
                    <a:pt x="48" y="51"/>
                    <a:pt x="1" y="64"/>
                  </a:cubicBezTo>
                  <a:cubicBezTo>
                    <a:pt x="115" y="47"/>
                    <a:pt x="211" y="33"/>
                    <a:pt x="302" y="20"/>
                  </a:cubicBezTo>
                  <a:cubicBezTo>
                    <a:pt x="330" y="16"/>
                    <a:pt x="354" y="7"/>
                    <a:pt x="3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47"/>
            <p:cNvSpPr/>
            <p:nvPr/>
          </p:nvSpPr>
          <p:spPr>
            <a:xfrm>
              <a:off x="2351250" y="4093900"/>
              <a:ext cx="9975" cy="2200"/>
            </a:xfrm>
            <a:custGeom>
              <a:rect b="b" l="l" r="r" t="t"/>
              <a:pathLst>
                <a:path extrusionOk="0" h="88" w="399">
                  <a:moveTo>
                    <a:pt x="0" y="0"/>
                  </a:moveTo>
                  <a:cubicBezTo>
                    <a:pt x="52" y="14"/>
                    <a:pt x="105" y="27"/>
                    <a:pt x="184" y="48"/>
                  </a:cubicBezTo>
                  <a:cubicBezTo>
                    <a:pt x="249" y="59"/>
                    <a:pt x="324" y="73"/>
                    <a:pt x="399" y="87"/>
                  </a:cubicBezTo>
                  <a:cubicBezTo>
                    <a:pt x="367" y="77"/>
                    <a:pt x="327" y="65"/>
                    <a:pt x="305" y="59"/>
                  </a:cubicBezTo>
                  <a:cubicBezTo>
                    <a:pt x="202" y="39"/>
                    <a:pt x="102" y="20"/>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47"/>
            <p:cNvSpPr/>
            <p:nvPr/>
          </p:nvSpPr>
          <p:spPr>
            <a:xfrm>
              <a:off x="2488575" y="4493300"/>
              <a:ext cx="8350" cy="1375"/>
            </a:xfrm>
            <a:custGeom>
              <a:rect b="b" l="l" r="r" t="t"/>
              <a:pathLst>
                <a:path extrusionOk="0" h="55" w="334">
                  <a:moveTo>
                    <a:pt x="25" y="0"/>
                  </a:moveTo>
                  <a:cubicBezTo>
                    <a:pt x="13" y="0"/>
                    <a:pt x="5" y="1"/>
                    <a:pt x="1" y="2"/>
                  </a:cubicBezTo>
                  <a:cubicBezTo>
                    <a:pt x="13" y="5"/>
                    <a:pt x="135" y="30"/>
                    <a:pt x="260" y="55"/>
                  </a:cubicBezTo>
                  <a:cubicBezTo>
                    <a:pt x="291" y="52"/>
                    <a:pt x="333" y="53"/>
                    <a:pt x="323" y="46"/>
                  </a:cubicBezTo>
                  <a:cubicBezTo>
                    <a:pt x="311" y="43"/>
                    <a:pt x="186" y="18"/>
                    <a:pt x="116" y="3"/>
                  </a:cubicBezTo>
                  <a:cubicBezTo>
                    <a:pt x="86" y="2"/>
                    <a:pt x="49" y="0"/>
                    <a:pt x="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47"/>
            <p:cNvSpPr/>
            <p:nvPr/>
          </p:nvSpPr>
          <p:spPr>
            <a:xfrm>
              <a:off x="2863225" y="4213850"/>
              <a:ext cx="6075" cy="1075"/>
            </a:xfrm>
            <a:custGeom>
              <a:rect b="b" l="l" r="r" t="t"/>
              <a:pathLst>
                <a:path extrusionOk="0" h="43" w="243">
                  <a:moveTo>
                    <a:pt x="221" y="0"/>
                  </a:moveTo>
                  <a:lnTo>
                    <a:pt x="221" y="0"/>
                  </a:lnTo>
                  <a:cubicBezTo>
                    <a:pt x="149" y="9"/>
                    <a:pt x="79" y="18"/>
                    <a:pt x="10" y="25"/>
                  </a:cubicBezTo>
                  <a:cubicBezTo>
                    <a:pt x="10" y="30"/>
                    <a:pt x="1" y="35"/>
                    <a:pt x="13" y="38"/>
                  </a:cubicBezTo>
                  <a:cubicBezTo>
                    <a:pt x="24" y="41"/>
                    <a:pt x="57" y="41"/>
                    <a:pt x="82" y="43"/>
                  </a:cubicBezTo>
                  <a:cubicBezTo>
                    <a:pt x="129" y="32"/>
                    <a:pt x="188" y="21"/>
                    <a:pt x="219" y="15"/>
                  </a:cubicBezTo>
                  <a:cubicBezTo>
                    <a:pt x="242" y="7"/>
                    <a:pt x="221" y="5"/>
                    <a:pt x="2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47"/>
            <p:cNvSpPr/>
            <p:nvPr/>
          </p:nvSpPr>
          <p:spPr>
            <a:xfrm>
              <a:off x="2793825" y="3988125"/>
              <a:ext cx="7450" cy="5025"/>
            </a:xfrm>
            <a:custGeom>
              <a:rect b="b" l="l" r="r" t="t"/>
              <a:pathLst>
                <a:path extrusionOk="0" h="201" w="298">
                  <a:moveTo>
                    <a:pt x="298" y="0"/>
                  </a:moveTo>
                  <a:lnTo>
                    <a:pt x="298" y="0"/>
                  </a:lnTo>
                  <a:cubicBezTo>
                    <a:pt x="248" y="30"/>
                    <a:pt x="189" y="62"/>
                    <a:pt x="149" y="91"/>
                  </a:cubicBezTo>
                  <a:cubicBezTo>
                    <a:pt x="96" y="130"/>
                    <a:pt x="51" y="163"/>
                    <a:pt x="1" y="200"/>
                  </a:cubicBezTo>
                  <a:cubicBezTo>
                    <a:pt x="51" y="169"/>
                    <a:pt x="101" y="138"/>
                    <a:pt x="239" y="52"/>
                  </a:cubicBezTo>
                  <a:cubicBezTo>
                    <a:pt x="249" y="43"/>
                    <a:pt x="274" y="21"/>
                    <a:pt x="29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47"/>
            <p:cNvSpPr/>
            <p:nvPr/>
          </p:nvSpPr>
          <p:spPr>
            <a:xfrm>
              <a:off x="2500725" y="4475875"/>
              <a:ext cx="4900" cy="1200"/>
            </a:xfrm>
            <a:custGeom>
              <a:rect b="b" l="l" r="r" t="t"/>
              <a:pathLst>
                <a:path extrusionOk="0" h="48" w="196">
                  <a:moveTo>
                    <a:pt x="6" y="0"/>
                  </a:moveTo>
                  <a:cubicBezTo>
                    <a:pt x="6" y="0"/>
                    <a:pt x="6" y="0"/>
                    <a:pt x="6" y="0"/>
                  </a:cubicBezTo>
                  <a:cubicBezTo>
                    <a:pt x="0" y="6"/>
                    <a:pt x="19" y="15"/>
                    <a:pt x="37" y="27"/>
                  </a:cubicBezTo>
                  <a:cubicBezTo>
                    <a:pt x="114" y="37"/>
                    <a:pt x="196" y="47"/>
                    <a:pt x="196" y="47"/>
                  </a:cubicBezTo>
                  <a:cubicBezTo>
                    <a:pt x="193" y="41"/>
                    <a:pt x="158" y="28"/>
                    <a:pt x="136" y="18"/>
                  </a:cubicBezTo>
                  <a:cubicBezTo>
                    <a:pt x="92" y="12"/>
                    <a:pt x="12" y="0"/>
                    <a:pt x="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47"/>
            <p:cNvSpPr/>
            <p:nvPr/>
          </p:nvSpPr>
          <p:spPr>
            <a:xfrm>
              <a:off x="2502300" y="4496525"/>
              <a:ext cx="4950" cy="1225"/>
            </a:xfrm>
            <a:custGeom>
              <a:rect b="b" l="l" r="r" t="t"/>
              <a:pathLst>
                <a:path extrusionOk="0" h="49" w="198">
                  <a:moveTo>
                    <a:pt x="7" y="1"/>
                  </a:moveTo>
                  <a:cubicBezTo>
                    <a:pt x="7" y="1"/>
                    <a:pt x="7" y="1"/>
                    <a:pt x="6" y="1"/>
                  </a:cubicBezTo>
                  <a:cubicBezTo>
                    <a:pt x="1" y="5"/>
                    <a:pt x="24" y="16"/>
                    <a:pt x="39" y="26"/>
                  </a:cubicBezTo>
                  <a:cubicBezTo>
                    <a:pt x="117" y="38"/>
                    <a:pt x="198" y="48"/>
                    <a:pt x="198" y="48"/>
                  </a:cubicBezTo>
                  <a:cubicBezTo>
                    <a:pt x="192" y="41"/>
                    <a:pt x="161" y="29"/>
                    <a:pt x="137" y="19"/>
                  </a:cubicBezTo>
                  <a:cubicBezTo>
                    <a:pt x="94" y="13"/>
                    <a:pt x="17" y="1"/>
                    <a:pt x="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47"/>
            <p:cNvSpPr/>
            <p:nvPr/>
          </p:nvSpPr>
          <p:spPr>
            <a:xfrm>
              <a:off x="2923225" y="4576875"/>
              <a:ext cx="5825" cy="825"/>
            </a:xfrm>
            <a:custGeom>
              <a:rect b="b" l="l" r="r" t="t"/>
              <a:pathLst>
                <a:path extrusionOk="0" h="33" w="233">
                  <a:moveTo>
                    <a:pt x="140" y="0"/>
                  </a:moveTo>
                  <a:cubicBezTo>
                    <a:pt x="72" y="3"/>
                    <a:pt x="31" y="3"/>
                    <a:pt x="14" y="5"/>
                  </a:cubicBezTo>
                  <a:cubicBezTo>
                    <a:pt x="0" y="8"/>
                    <a:pt x="9" y="13"/>
                    <a:pt x="9" y="18"/>
                  </a:cubicBezTo>
                  <a:cubicBezTo>
                    <a:pt x="74" y="22"/>
                    <a:pt x="175" y="33"/>
                    <a:pt x="205" y="33"/>
                  </a:cubicBezTo>
                  <a:cubicBezTo>
                    <a:pt x="206" y="33"/>
                    <a:pt x="208" y="33"/>
                    <a:pt x="209" y="33"/>
                  </a:cubicBezTo>
                  <a:cubicBezTo>
                    <a:pt x="233" y="30"/>
                    <a:pt x="181" y="18"/>
                    <a:pt x="14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47"/>
            <p:cNvSpPr/>
            <p:nvPr/>
          </p:nvSpPr>
          <p:spPr>
            <a:xfrm>
              <a:off x="2924550" y="4159650"/>
              <a:ext cx="4975" cy="1225"/>
            </a:xfrm>
            <a:custGeom>
              <a:rect b="b" l="l" r="r" t="t"/>
              <a:pathLst>
                <a:path extrusionOk="0" h="49" w="199">
                  <a:moveTo>
                    <a:pt x="199" y="1"/>
                  </a:moveTo>
                  <a:lnTo>
                    <a:pt x="199" y="1"/>
                  </a:lnTo>
                  <a:cubicBezTo>
                    <a:pt x="193" y="2"/>
                    <a:pt x="115" y="13"/>
                    <a:pt x="39" y="23"/>
                  </a:cubicBezTo>
                  <a:cubicBezTo>
                    <a:pt x="24" y="33"/>
                    <a:pt x="0" y="44"/>
                    <a:pt x="6" y="48"/>
                  </a:cubicBezTo>
                  <a:cubicBezTo>
                    <a:pt x="6" y="48"/>
                    <a:pt x="92" y="36"/>
                    <a:pt x="139" y="30"/>
                  </a:cubicBezTo>
                  <a:cubicBezTo>
                    <a:pt x="161" y="20"/>
                    <a:pt x="195" y="8"/>
                    <a:pt x="19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47"/>
            <p:cNvSpPr/>
            <p:nvPr/>
          </p:nvSpPr>
          <p:spPr>
            <a:xfrm>
              <a:off x="2293600" y="4079400"/>
              <a:ext cx="5175" cy="975"/>
            </a:xfrm>
            <a:custGeom>
              <a:rect b="b" l="l" r="r" t="t"/>
              <a:pathLst>
                <a:path extrusionOk="0" h="39" w="207">
                  <a:moveTo>
                    <a:pt x="70" y="1"/>
                  </a:moveTo>
                  <a:cubicBezTo>
                    <a:pt x="45" y="2"/>
                    <a:pt x="10" y="4"/>
                    <a:pt x="1" y="8"/>
                  </a:cubicBezTo>
                  <a:cubicBezTo>
                    <a:pt x="1" y="8"/>
                    <a:pt x="86" y="24"/>
                    <a:pt x="163" y="39"/>
                  </a:cubicBezTo>
                  <a:lnTo>
                    <a:pt x="163" y="39"/>
                  </a:lnTo>
                  <a:cubicBezTo>
                    <a:pt x="181" y="35"/>
                    <a:pt x="207" y="32"/>
                    <a:pt x="202" y="26"/>
                  </a:cubicBezTo>
                  <a:cubicBezTo>
                    <a:pt x="195" y="24"/>
                    <a:pt x="116" y="10"/>
                    <a:pt x="70" y="1"/>
                  </a:cubicBezTo>
                  <a:close/>
                  <a:moveTo>
                    <a:pt x="163" y="39"/>
                  </a:moveTo>
                  <a:lnTo>
                    <a:pt x="163" y="39"/>
                  </a:lnTo>
                  <a:cubicBezTo>
                    <a:pt x="163" y="39"/>
                    <a:pt x="163" y="39"/>
                    <a:pt x="163" y="39"/>
                  </a:cubicBezTo>
                  <a:lnTo>
                    <a:pt x="164" y="39"/>
                  </a:lnTo>
                  <a:cubicBezTo>
                    <a:pt x="164" y="39"/>
                    <a:pt x="164" y="39"/>
                    <a:pt x="163" y="39"/>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47"/>
            <p:cNvSpPr/>
            <p:nvPr/>
          </p:nvSpPr>
          <p:spPr>
            <a:xfrm>
              <a:off x="2929400" y="4187800"/>
              <a:ext cx="5325" cy="1200"/>
            </a:xfrm>
            <a:custGeom>
              <a:rect b="b" l="l" r="r" t="t"/>
              <a:pathLst>
                <a:path extrusionOk="0" h="48" w="213">
                  <a:moveTo>
                    <a:pt x="212" y="0"/>
                  </a:moveTo>
                  <a:lnTo>
                    <a:pt x="1" y="20"/>
                  </a:lnTo>
                  <a:lnTo>
                    <a:pt x="5" y="48"/>
                  </a:lnTo>
                  <a:lnTo>
                    <a:pt x="21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47"/>
            <p:cNvSpPr/>
            <p:nvPr/>
          </p:nvSpPr>
          <p:spPr>
            <a:xfrm>
              <a:off x="2283050" y="4076950"/>
              <a:ext cx="5175" cy="925"/>
            </a:xfrm>
            <a:custGeom>
              <a:rect b="b" l="l" r="r" t="t"/>
              <a:pathLst>
                <a:path extrusionOk="0" h="37" w="207">
                  <a:moveTo>
                    <a:pt x="68" y="0"/>
                  </a:moveTo>
                  <a:cubicBezTo>
                    <a:pt x="43" y="2"/>
                    <a:pt x="8" y="5"/>
                    <a:pt x="1" y="9"/>
                  </a:cubicBezTo>
                  <a:cubicBezTo>
                    <a:pt x="8" y="10"/>
                    <a:pt x="86" y="24"/>
                    <a:pt x="164" y="37"/>
                  </a:cubicBezTo>
                  <a:cubicBezTo>
                    <a:pt x="182" y="31"/>
                    <a:pt x="207" y="28"/>
                    <a:pt x="202" y="22"/>
                  </a:cubicBezTo>
                  <a:cubicBezTo>
                    <a:pt x="202" y="22"/>
                    <a:pt x="115" y="8"/>
                    <a:pt x="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47"/>
            <p:cNvSpPr/>
            <p:nvPr/>
          </p:nvSpPr>
          <p:spPr>
            <a:xfrm>
              <a:off x="2943475" y="4585650"/>
              <a:ext cx="6500" cy="875"/>
            </a:xfrm>
            <a:custGeom>
              <a:rect b="b" l="l" r="r" t="t"/>
              <a:pathLst>
                <a:path extrusionOk="0" h="35" w="260">
                  <a:moveTo>
                    <a:pt x="30" y="0"/>
                  </a:moveTo>
                  <a:cubicBezTo>
                    <a:pt x="23" y="0"/>
                    <a:pt x="18" y="1"/>
                    <a:pt x="14" y="1"/>
                  </a:cubicBezTo>
                  <a:cubicBezTo>
                    <a:pt x="1" y="4"/>
                    <a:pt x="54" y="13"/>
                    <a:pt x="77" y="20"/>
                  </a:cubicBezTo>
                  <a:cubicBezTo>
                    <a:pt x="151" y="26"/>
                    <a:pt x="226" y="32"/>
                    <a:pt x="260" y="35"/>
                  </a:cubicBezTo>
                  <a:cubicBezTo>
                    <a:pt x="194" y="17"/>
                    <a:pt x="172" y="10"/>
                    <a:pt x="147" y="4"/>
                  </a:cubicBezTo>
                  <a:cubicBezTo>
                    <a:pt x="110" y="3"/>
                    <a:pt x="58" y="0"/>
                    <a:pt x="3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47"/>
            <p:cNvSpPr/>
            <p:nvPr/>
          </p:nvSpPr>
          <p:spPr>
            <a:xfrm>
              <a:off x="2276725" y="4083125"/>
              <a:ext cx="6425" cy="800"/>
            </a:xfrm>
            <a:custGeom>
              <a:rect b="b" l="l" r="r" t="t"/>
              <a:pathLst>
                <a:path extrusionOk="0" h="32" w="257">
                  <a:moveTo>
                    <a:pt x="38" y="0"/>
                  </a:moveTo>
                  <a:cubicBezTo>
                    <a:pt x="18" y="0"/>
                    <a:pt x="1" y="1"/>
                    <a:pt x="8" y="3"/>
                  </a:cubicBezTo>
                  <a:cubicBezTo>
                    <a:pt x="26" y="9"/>
                    <a:pt x="93" y="22"/>
                    <a:pt x="139" y="31"/>
                  </a:cubicBezTo>
                  <a:cubicBezTo>
                    <a:pt x="164" y="31"/>
                    <a:pt x="187" y="30"/>
                    <a:pt x="256" y="28"/>
                  </a:cubicBezTo>
                  <a:cubicBezTo>
                    <a:pt x="226" y="24"/>
                    <a:pt x="151" y="12"/>
                    <a:pt x="76" y="0"/>
                  </a:cubicBezTo>
                  <a:cubicBezTo>
                    <a:pt x="66" y="0"/>
                    <a:pt x="51" y="0"/>
                    <a:pt x="3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47"/>
            <p:cNvSpPr/>
            <p:nvPr/>
          </p:nvSpPr>
          <p:spPr>
            <a:xfrm>
              <a:off x="2265250" y="4079400"/>
              <a:ext cx="6600" cy="825"/>
            </a:xfrm>
            <a:custGeom>
              <a:rect b="b" l="l" r="r" t="t"/>
              <a:pathLst>
                <a:path extrusionOk="0" h="33" w="264">
                  <a:moveTo>
                    <a:pt x="0" y="1"/>
                  </a:moveTo>
                  <a:cubicBezTo>
                    <a:pt x="67" y="17"/>
                    <a:pt x="90" y="24"/>
                    <a:pt x="115" y="30"/>
                  </a:cubicBezTo>
                  <a:cubicBezTo>
                    <a:pt x="151" y="30"/>
                    <a:pt x="198" y="33"/>
                    <a:pt x="228" y="33"/>
                  </a:cubicBezTo>
                  <a:cubicBezTo>
                    <a:pt x="238" y="33"/>
                    <a:pt x="246" y="32"/>
                    <a:pt x="251" y="32"/>
                  </a:cubicBezTo>
                  <a:cubicBezTo>
                    <a:pt x="264" y="29"/>
                    <a:pt x="211" y="20"/>
                    <a:pt x="184" y="14"/>
                  </a:cubicBezTo>
                  <a:cubicBezTo>
                    <a:pt x="109" y="8"/>
                    <a:pt x="33" y="2"/>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47"/>
            <p:cNvSpPr/>
            <p:nvPr/>
          </p:nvSpPr>
          <p:spPr>
            <a:xfrm>
              <a:off x="2875075" y="4216450"/>
              <a:ext cx="4625" cy="975"/>
            </a:xfrm>
            <a:custGeom>
              <a:rect b="b" l="l" r="r" t="t"/>
              <a:pathLst>
                <a:path extrusionOk="0" h="39" w="185">
                  <a:moveTo>
                    <a:pt x="134" y="1"/>
                  </a:moveTo>
                  <a:cubicBezTo>
                    <a:pt x="87" y="5"/>
                    <a:pt x="3" y="15"/>
                    <a:pt x="0" y="15"/>
                  </a:cubicBezTo>
                  <a:cubicBezTo>
                    <a:pt x="2" y="23"/>
                    <a:pt x="18" y="29"/>
                    <a:pt x="39" y="39"/>
                  </a:cubicBezTo>
                  <a:cubicBezTo>
                    <a:pt x="131" y="23"/>
                    <a:pt x="184" y="12"/>
                    <a:pt x="184" y="12"/>
                  </a:cubicBezTo>
                  <a:cubicBezTo>
                    <a:pt x="180" y="6"/>
                    <a:pt x="152" y="4"/>
                    <a:pt x="1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47"/>
            <p:cNvSpPr/>
            <p:nvPr/>
          </p:nvSpPr>
          <p:spPr>
            <a:xfrm>
              <a:off x="2868650" y="4209525"/>
              <a:ext cx="9650" cy="1175"/>
            </a:xfrm>
            <a:custGeom>
              <a:rect b="b" l="l" r="r" t="t"/>
              <a:pathLst>
                <a:path extrusionOk="0" h="47" w="386">
                  <a:moveTo>
                    <a:pt x="385" y="1"/>
                  </a:moveTo>
                  <a:lnTo>
                    <a:pt x="104" y="25"/>
                  </a:lnTo>
                  <a:cubicBezTo>
                    <a:pt x="78" y="27"/>
                    <a:pt x="47" y="36"/>
                    <a:pt x="0" y="47"/>
                  </a:cubicBezTo>
                  <a:cubicBezTo>
                    <a:pt x="116" y="35"/>
                    <a:pt x="212" y="26"/>
                    <a:pt x="305" y="17"/>
                  </a:cubicBezTo>
                  <a:cubicBezTo>
                    <a:pt x="334" y="14"/>
                    <a:pt x="358" y="7"/>
                    <a:pt x="38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47"/>
            <p:cNvSpPr/>
            <p:nvPr/>
          </p:nvSpPr>
          <p:spPr>
            <a:xfrm>
              <a:off x="2916675" y="4188275"/>
              <a:ext cx="12750" cy="2025"/>
            </a:xfrm>
            <a:custGeom>
              <a:rect b="b" l="l" r="r" t="t"/>
              <a:pathLst>
                <a:path extrusionOk="0" h="81" w="510">
                  <a:moveTo>
                    <a:pt x="510" y="1"/>
                  </a:moveTo>
                  <a:cubicBezTo>
                    <a:pt x="461" y="5"/>
                    <a:pt x="423" y="4"/>
                    <a:pt x="359" y="14"/>
                  </a:cubicBezTo>
                  <a:cubicBezTo>
                    <a:pt x="286" y="29"/>
                    <a:pt x="186" y="46"/>
                    <a:pt x="0" y="80"/>
                  </a:cubicBezTo>
                  <a:cubicBezTo>
                    <a:pt x="167" y="57"/>
                    <a:pt x="239" y="46"/>
                    <a:pt x="315" y="34"/>
                  </a:cubicBezTo>
                  <a:cubicBezTo>
                    <a:pt x="377" y="24"/>
                    <a:pt x="445" y="12"/>
                    <a:pt x="5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47"/>
            <p:cNvSpPr/>
            <p:nvPr/>
          </p:nvSpPr>
          <p:spPr>
            <a:xfrm>
              <a:off x="2903775" y="4162925"/>
              <a:ext cx="4950" cy="1175"/>
            </a:xfrm>
            <a:custGeom>
              <a:rect b="b" l="l" r="r" t="t"/>
              <a:pathLst>
                <a:path extrusionOk="0" h="47" w="198">
                  <a:moveTo>
                    <a:pt x="197" y="1"/>
                  </a:moveTo>
                  <a:cubicBezTo>
                    <a:pt x="191" y="1"/>
                    <a:pt x="116" y="11"/>
                    <a:pt x="38" y="22"/>
                  </a:cubicBezTo>
                  <a:cubicBezTo>
                    <a:pt x="24" y="32"/>
                    <a:pt x="0" y="41"/>
                    <a:pt x="6" y="47"/>
                  </a:cubicBezTo>
                  <a:cubicBezTo>
                    <a:pt x="6" y="47"/>
                    <a:pt x="7" y="47"/>
                    <a:pt x="7" y="47"/>
                  </a:cubicBezTo>
                  <a:cubicBezTo>
                    <a:pt x="18" y="47"/>
                    <a:pt x="94" y="36"/>
                    <a:pt x="137" y="30"/>
                  </a:cubicBezTo>
                  <a:cubicBezTo>
                    <a:pt x="159" y="20"/>
                    <a:pt x="191" y="8"/>
                    <a:pt x="19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47"/>
            <p:cNvSpPr/>
            <p:nvPr/>
          </p:nvSpPr>
          <p:spPr>
            <a:xfrm>
              <a:off x="2534450" y="4469550"/>
              <a:ext cx="9500" cy="1700"/>
            </a:xfrm>
            <a:custGeom>
              <a:rect b="b" l="l" r="r" t="t"/>
              <a:pathLst>
                <a:path extrusionOk="0" h="68" w="380">
                  <a:moveTo>
                    <a:pt x="0" y="0"/>
                  </a:moveTo>
                  <a:cubicBezTo>
                    <a:pt x="117" y="24"/>
                    <a:pt x="208" y="43"/>
                    <a:pt x="301" y="60"/>
                  </a:cubicBezTo>
                  <a:cubicBezTo>
                    <a:pt x="327" y="66"/>
                    <a:pt x="352" y="65"/>
                    <a:pt x="380" y="68"/>
                  </a:cubicBezTo>
                  <a:cubicBezTo>
                    <a:pt x="289" y="49"/>
                    <a:pt x="199" y="30"/>
                    <a:pt x="108" y="10"/>
                  </a:cubicBezTo>
                  <a:cubicBezTo>
                    <a:pt x="81" y="6"/>
                    <a:pt x="50" y="5"/>
                    <a:pt x="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47"/>
            <p:cNvSpPr/>
            <p:nvPr/>
          </p:nvSpPr>
          <p:spPr>
            <a:xfrm>
              <a:off x="2879825" y="4216675"/>
              <a:ext cx="5750" cy="600"/>
            </a:xfrm>
            <a:custGeom>
              <a:rect b="b" l="l" r="r" t="t"/>
              <a:pathLst>
                <a:path extrusionOk="0" h="24" w="230">
                  <a:moveTo>
                    <a:pt x="100" y="0"/>
                  </a:moveTo>
                  <a:cubicBezTo>
                    <a:pt x="66" y="5"/>
                    <a:pt x="0" y="15"/>
                    <a:pt x="6" y="15"/>
                  </a:cubicBezTo>
                  <a:cubicBezTo>
                    <a:pt x="40" y="18"/>
                    <a:pt x="86" y="21"/>
                    <a:pt x="127" y="24"/>
                  </a:cubicBezTo>
                  <a:cubicBezTo>
                    <a:pt x="156" y="17"/>
                    <a:pt x="186" y="11"/>
                    <a:pt x="230" y="2"/>
                  </a:cubicBezTo>
                  <a:cubicBezTo>
                    <a:pt x="192" y="0"/>
                    <a:pt x="146" y="0"/>
                    <a:pt x="1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47"/>
            <p:cNvSpPr/>
            <p:nvPr/>
          </p:nvSpPr>
          <p:spPr>
            <a:xfrm>
              <a:off x="2864550" y="3940625"/>
              <a:ext cx="9225" cy="4675"/>
            </a:xfrm>
            <a:custGeom>
              <a:rect b="b" l="l" r="r" t="t"/>
              <a:pathLst>
                <a:path extrusionOk="0" h="187" w="369">
                  <a:moveTo>
                    <a:pt x="369" y="1"/>
                  </a:moveTo>
                  <a:cubicBezTo>
                    <a:pt x="338" y="14"/>
                    <a:pt x="298" y="29"/>
                    <a:pt x="277" y="38"/>
                  </a:cubicBezTo>
                  <a:cubicBezTo>
                    <a:pt x="179" y="85"/>
                    <a:pt x="90" y="135"/>
                    <a:pt x="1" y="186"/>
                  </a:cubicBezTo>
                  <a:cubicBezTo>
                    <a:pt x="49" y="163"/>
                    <a:pt x="98" y="139"/>
                    <a:pt x="173" y="104"/>
                  </a:cubicBezTo>
                  <a:cubicBezTo>
                    <a:pt x="230" y="73"/>
                    <a:pt x="299" y="36"/>
                    <a:pt x="3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47"/>
            <p:cNvSpPr/>
            <p:nvPr/>
          </p:nvSpPr>
          <p:spPr>
            <a:xfrm>
              <a:off x="2552800" y="4485550"/>
              <a:ext cx="12525" cy="2725"/>
            </a:xfrm>
            <a:custGeom>
              <a:rect b="b" l="l" r="r" t="t"/>
              <a:pathLst>
                <a:path extrusionOk="0" h="109" w="501">
                  <a:moveTo>
                    <a:pt x="1" y="0"/>
                  </a:moveTo>
                  <a:lnTo>
                    <a:pt x="1" y="0"/>
                  </a:lnTo>
                  <a:cubicBezTo>
                    <a:pt x="49" y="15"/>
                    <a:pt x="81" y="28"/>
                    <a:pt x="146" y="43"/>
                  </a:cubicBezTo>
                  <a:cubicBezTo>
                    <a:pt x="218" y="56"/>
                    <a:pt x="317" y="75"/>
                    <a:pt x="501" y="109"/>
                  </a:cubicBezTo>
                  <a:cubicBezTo>
                    <a:pt x="339" y="72"/>
                    <a:pt x="270" y="56"/>
                    <a:pt x="195" y="38"/>
                  </a:cubicBezTo>
                  <a:cubicBezTo>
                    <a:pt x="133" y="27"/>
                    <a:pt x="65" y="13"/>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47"/>
            <p:cNvSpPr/>
            <p:nvPr/>
          </p:nvSpPr>
          <p:spPr>
            <a:xfrm>
              <a:off x="2884075" y="4209275"/>
              <a:ext cx="5800" cy="700"/>
            </a:xfrm>
            <a:custGeom>
              <a:rect b="b" l="l" r="r" t="t"/>
              <a:pathLst>
                <a:path extrusionOk="0" h="28" w="232">
                  <a:moveTo>
                    <a:pt x="123" y="1"/>
                  </a:moveTo>
                  <a:cubicBezTo>
                    <a:pt x="89" y="7"/>
                    <a:pt x="52" y="12"/>
                    <a:pt x="1" y="23"/>
                  </a:cubicBezTo>
                  <a:cubicBezTo>
                    <a:pt x="38" y="24"/>
                    <a:pt x="83" y="26"/>
                    <a:pt x="126" y="27"/>
                  </a:cubicBezTo>
                  <a:cubicBezTo>
                    <a:pt x="161" y="21"/>
                    <a:pt x="232" y="11"/>
                    <a:pt x="226" y="8"/>
                  </a:cubicBezTo>
                  <a:cubicBezTo>
                    <a:pt x="214" y="4"/>
                    <a:pt x="160" y="2"/>
                    <a:pt x="12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47"/>
            <p:cNvSpPr/>
            <p:nvPr/>
          </p:nvSpPr>
          <p:spPr>
            <a:xfrm>
              <a:off x="2569200" y="4488950"/>
              <a:ext cx="9400" cy="2125"/>
            </a:xfrm>
            <a:custGeom>
              <a:rect b="b" l="l" r="r" t="t"/>
              <a:pathLst>
                <a:path extrusionOk="0" h="85" w="376">
                  <a:moveTo>
                    <a:pt x="1" y="1"/>
                  </a:moveTo>
                  <a:cubicBezTo>
                    <a:pt x="27" y="10"/>
                    <a:pt x="49" y="20"/>
                    <a:pt x="79" y="26"/>
                  </a:cubicBezTo>
                  <a:cubicBezTo>
                    <a:pt x="170" y="44"/>
                    <a:pt x="261" y="61"/>
                    <a:pt x="376" y="85"/>
                  </a:cubicBezTo>
                  <a:cubicBezTo>
                    <a:pt x="329" y="69"/>
                    <a:pt x="299" y="57"/>
                    <a:pt x="274" y="52"/>
                  </a:cubicBezTo>
                  <a:lnTo>
                    <a:pt x="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47"/>
            <p:cNvSpPr/>
            <p:nvPr/>
          </p:nvSpPr>
          <p:spPr>
            <a:xfrm>
              <a:off x="2890550" y="4214625"/>
              <a:ext cx="5150" cy="775"/>
            </a:xfrm>
            <a:custGeom>
              <a:rect b="b" l="l" r="r" t="t"/>
              <a:pathLst>
                <a:path extrusionOk="0" h="31" w="206">
                  <a:moveTo>
                    <a:pt x="200" y="0"/>
                  </a:moveTo>
                  <a:lnTo>
                    <a:pt x="200" y="0"/>
                  </a:lnTo>
                  <a:cubicBezTo>
                    <a:pt x="199" y="0"/>
                    <a:pt x="113" y="4"/>
                    <a:pt x="66" y="7"/>
                  </a:cubicBezTo>
                  <a:cubicBezTo>
                    <a:pt x="42" y="15"/>
                    <a:pt x="8" y="24"/>
                    <a:pt x="1" y="31"/>
                  </a:cubicBezTo>
                  <a:cubicBezTo>
                    <a:pt x="8" y="31"/>
                    <a:pt x="85" y="26"/>
                    <a:pt x="164" y="24"/>
                  </a:cubicBezTo>
                  <a:cubicBezTo>
                    <a:pt x="180" y="15"/>
                    <a:pt x="205" y="6"/>
                    <a:pt x="2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47"/>
            <p:cNvSpPr/>
            <p:nvPr/>
          </p:nvSpPr>
          <p:spPr>
            <a:xfrm>
              <a:off x="3079350" y="4590700"/>
              <a:ext cx="6575" cy="650"/>
            </a:xfrm>
            <a:custGeom>
              <a:rect b="b" l="l" r="r" t="t"/>
              <a:pathLst>
                <a:path extrusionOk="0" h="26" w="263">
                  <a:moveTo>
                    <a:pt x="120" y="0"/>
                  </a:moveTo>
                  <a:cubicBezTo>
                    <a:pt x="95" y="5"/>
                    <a:pt x="71" y="8"/>
                    <a:pt x="1" y="18"/>
                  </a:cubicBezTo>
                  <a:cubicBezTo>
                    <a:pt x="35" y="18"/>
                    <a:pt x="108" y="21"/>
                    <a:pt x="186" y="25"/>
                  </a:cubicBezTo>
                  <a:cubicBezTo>
                    <a:pt x="199" y="25"/>
                    <a:pt x="263" y="17"/>
                    <a:pt x="249" y="14"/>
                  </a:cubicBezTo>
                  <a:cubicBezTo>
                    <a:pt x="232" y="9"/>
                    <a:pt x="165" y="6"/>
                    <a:pt x="1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47"/>
            <p:cNvSpPr/>
            <p:nvPr/>
          </p:nvSpPr>
          <p:spPr>
            <a:xfrm>
              <a:off x="2836125" y="4171400"/>
              <a:ext cx="6425" cy="750"/>
            </a:xfrm>
            <a:custGeom>
              <a:rect b="b" l="l" r="r" t="t"/>
              <a:pathLst>
                <a:path extrusionOk="0" h="30" w="257">
                  <a:moveTo>
                    <a:pt x="142" y="0"/>
                  </a:moveTo>
                  <a:cubicBezTo>
                    <a:pt x="96" y="9"/>
                    <a:pt x="30" y="19"/>
                    <a:pt x="12" y="25"/>
                  </a:cubicBezTo>
                  <a:cubicBezTo>
                    <a:pt x="0" y="30"/>
                    <a:pt x="53" y="28"/>
                    <a:pt x="78" y="30"/>
                  </a:cubicBezTo>
                  <a:cubicBezTo>
                    <a:pt x="151" y="21"/>
                    <a:pt x="224" y="12"/>
                    <a:pt x="256" y="8"/>
                  </a:cubicBezTo>
                  <a:cubicBezTo>
                    <a:pt x="190" y="3"/>
                    <a:pt x="165" y="2"/>
                    <a:pt x="14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47"/>
            <p:cNvSpPr/>
            <p:nvPr/>
          </p:nvSpPr>
          <p:spPr>
            <a:xfrm>
              <a:off x="3132400" y="4592325"/>
              <a:ext cx="5650" cy="600"/>
            </a:xfrm>
            <a:custGeom>
              <a:rect b="b" l="l" r="r" t="t"/>
              <a:pathLst>
                <a:path extrusionOk="0" h="24" w="226">
                  <a:moveTo>
                    <a:pt x="100" y="0"/>
                  </a:moveTo>
                  <a:cubicBezTo>
                    <a:pt x="72" y="7"/>
                    <a:pt x="43" y="13"/>
                    <a:pt x="0" y="24"/>
                  </a:cubicBezTo>
                  <a:lnTo>
                    <a:pt x="128" y="24"/>
                  </a:lnTo>
                  <a:cubicBezTo>
                    <a:pt x="159" y="19"/>
                    <a:pt x="225" y="9"/>
                    <a:pt x="218" y="9"/>
                  </a:cubicBezTo>
                  <a:cubicBezTo>
                    <a:pt x="186" y="6"/>
                    <a:pt x="140" y="3"/>
                    <a:pt x="1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47"/>
            <p:cNvSpPr/>
            <p:nvPr/>
          </p:nvSpPr>
          <p:spPr>
            <a:xfrm>
              <a:off x="1981025" y="4359100"/>
              <a:ext cx="2500" cy="5975"/>
            </a:xfrm>
            <a:custGeom>
              <a:rect b="b" l="l" r="r" t="t"/>
              <a:pathLst>
                <a:path extrusionOk="0" h="239" w="100">
                  <a:moveTo>
                    <a:pt x="100" y="0"/>
                  </a:moveTo>
                  <a:lnTo>
                    <a:pt x="100" y="0"/>
                  </a:lnTo>
                  <a:cubicBezTo>
                    <a:pt x="81" y="38"/>
                    <a:pt x="57" y="87"/>
                    <a:pt x="35" y="134"/>
                  </a:cubicBezTo>
                  <a:cubicBezTo>
                    <a:pt x="24" y="169"/>
                    <a:pt x="1" y="239"/>
                    <a:pt x="2" y="239"/>
                  </a:cubicBezTo>
                  <a:cubicBezTo>
                    <a:pt x="2" y="239"/>
                    <a:pt x="3" y="239"/>
                    <a:pt x="3" y="238"/>
                  </a:cubicBezTo>
                  <a:cubicBezTo>
                    <a:pt x="22" y="205"/>
                    <a:pt x="47" y="157"/>
                    <a:pt x="70" y="115"/>
                  </a:cubicBezTo>
                  <a:cubicBezTo>
                    <a:pt x="78" y="82"/>
                    <a:pt x="87" y="49"/>
                    <a:pt x="1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47"/>
            <p:cNvSpPr/>
            <p:nvPr/>
          </p:nvSpPr>
          <p:spPr>
            <a:xfrm>
              <a:off x="1984600" y="4361150"/>
              <a:ext cx="2550" cy="6500"/>
            </a:xfrm>
            <a:custGeom>
              <a:rect b="b" l="l" r="r" t="t"/>
              <a:pathLst>
                <a:path extrusionOk="0" h="260" w="102">
                  <a:moveTo>
                    <a:pt x="101" y="1"/>
                  </a:moveTo>
                  <a:cubicBezTo>
                    <a:pt x="97" y="1"/>
                    <a:pt x="76" y="46"/>
                    <a:pt x="66" y="68"/>
                  </a:cubicBezTo>
                  <a:cubicBezTo>
                    <a:pt x="38" y="148"/>
                    <a:pt x="11" y="225"/>
                    <a:pt x="1" y="259"/>
                  </a:cubicBezTo>
                  <a:cubicBezTo>
                    <a:pt x="36" y="193"/>
                    <a:pt x="48" y="170"/>
                    <a:pt x="61" y="146"/>
                  </a:cubicBezTo>
                  <a:cubicBezTo>
                    <a:pt x="76" y="96"/>
                    <a:pt x="98" y="24"/>
                    <a:pt x="101" y="3"/>
                  </a:cubicBezTo>
                  <a:cubicBezTo>
                    <a:pt x="101" y="2"/>
                    <a:pt x="101" y="1"/>
                    <a:pt x="1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47"/>
            <p:cNvSpPr/>
            <p:nvPr/>
          </p:nvSpPr>
          <p:spPr>
            <a:xfrm>
              <a:off x="2603550" y="4502100"/>
              <a:ext cx="10400" cy="2225"/>
            </a:xfrm>
            <a:custGeom>
              <a:rect b="b" l="l" r="r" t="t"/>
              <a:pathLst>
                <a:path extrusionOk="0" h="89" w="416">
                  <a:moveTo>
                    <a:pt x="1" y="0"/>
                  </a:moveTo>
                  <a:lnTo>
                    <a:pt x="1" y="0"/>
                  </a:lnTo>
                  <a:cubicBezTo>
                    <a:pt x="52" y="13"/>
                    <a:pt x="105" y="27"/>
                    <a:pt x="180" y="47"/>
                  </a:cubicBezTo>
                  <a:lnTo>
                    <a:pt x="180" y="46"/>
                  </a:lnTo>
                  <a:cubicBezTo>
                    <a:pt x="251" y="59"/>
                    <a:pt x="332" y="74"/>
                    <a:pt x="416" y="88"/>
                  </a:cubicBezTo>
                  <a:cubicBezTo>
                    <a:pt x="364" y="75"/>
                    <a:pt x="308" y="60"/>
                    <a:pt x="260" y="49"/>
                  </a:cubicBezTo>
                  <a:cubicBezTo>
                    <a:pt x="170" y="33"/>
                    <a:pt x="88" y="16"/>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47"/>
            <p:cNvSpPr/>
            <p:nvPr/>
          </p:nvSpPr>
          <p:spPr>
            <a:xfrm>
              <a:off x="1977650" y="4365075"/>
              <a:ext cx="3125" cy="11625"/>
            </a:xfrm>
            <a:custGeom>
              <a:rect b="b" l="l" r="r" t="t"/>
              <a:pathLst>
                <a:path extrusionOk="0" h="465" w="125">
                  <a:moveTo>
                    <a:pt x="124" y="1"/>
                  </a:moveTo>
                  <a:cubicBezTo>
                    <a:pt x="101" y="54"/>
                    <a:pt x="80" y="111"/>
                    <a:pt x="67" y="164"/>
                  </a:cubicBezTo>
                  <a:cubicBezTo>
                    <a:pt x="42" y="266"/>
                    <a:pt x="14" y="363"/>
                    <a:pt x="1" y="464"/>
                  </a:cubicBezTo>
                  <a:cubicBezTo>
                    <a:pt x="13" y="391"/>
                    <a:pt x="41" y="320"/>
                    <a:pt x="69" y="220"/>
                  </a:cubicBezTo>
                  <a:cubicBezTo>
                    <a:pt x="88" y="133"/>
                    <a:pt x="101" y="66"/>
                    <a:pt x="12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47"/>
            <p:cNvSpPr/>
            <p:nvPr/>
          </p:nvSpPr>
          <p:spPr>
            <a:xfrm>
              <a:off x="2906075" y="4209675"/>
              <a:ext cx="11625" cy="700"/>
            </a:xfrm>
            <a:custGeom>
              <a:rect b="b" l="l" r="r" t="t"/>
              <a:pathLst>
                <a:path extrusionOk="0" h="28" w="465">
                  <a:moveTo>
                    <a:pt x="464" y="1"/>
                  </a:moveTo>
                  <a:lnTo>
                    <a:pt x="464" y="1"/>
                  </a:lnTo>
                  <a:cubicBezTo>
                    <a:pt x="379" y="2"/>
                    <a:pt x="320" y="2"/>
                    <a:pt x="271" y="2"/>
                  </a:cubicBezTo>
                  <a:cubicBezTo>
                    <a:pt x="179" y="11"/>
                    <a:pt x="90" y="19"/>
                    <a:pt x="1" y="27"/>
                  </a:cubicBezTo>
                  <a:cubicBezTo>
                    <a:pt x="58" y="26"/>
                    <a:pt x="113" y="24"/>
                    <a:pt x="167" y="23"/>
                  </a:cubicBezTo>
                  <a:cubicBezTo>
                    <a:pt x="258" y="16"/>
                    <a:pt x="349" y="10"/>
                    <a:pt x="46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47"/>
            <p:cNvSpPr/>
            <p:nvPr/>
          </p:nvSpPr>
          <p:spPr>
            <a:xfrm>
              <a:off x="2505125" y="4511350"/>
              <a:ext cx="6475" cy="1325"/>
            </a:xfrm>
            <a:custGeom>
              <a:rect b="b" l="l" r="r" t="t"/>
              <a:pathLst>
                <a:path extrusionOk="0" h="53" w="259">
                  <a:moveTo>
                    <a:pt x="20" y="1"/>
                  </a:moveTo>
                  <a:cubicBezTo>
                    <a:pt x="18" y="1"/>
                    <a:pt x="17" y="1"/>
                    <a:pt x="16" y="1"/>
                  </a:cubicBezTo>
                  <a:cubicBezTo>
                    <a:pt x="1" y="2"/>
                    <a:pt x="55" y="16"/>
                    <a:pt x="77" y="24"/>
                  </a:cubicBezTo>
                  <a:cubicBezTo>
                    <a:pt x="151" y="36"/>
                    <a:pt x="226" y="47"/>
                    <a:pt x="258" y="52"/>
                  </a:cubicBezTo>
                  <a:cubicBezTo>
                    <a:pt x="194" y="29"/>
                    <a:pt x="172" y="21"/>
                    <a:pt x="147" y="13"/>
                  </a:cubicBezTo>
                  <a:cubicBezTo>
                    <a:pt x="104" y="10"/>
                    <a:pt x="42" y="1"/>
                    <a:pt x="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47"/>
            <p:cNvSpPr/>
            <p:nvPr/>
          </p:nvSpPr>
          <p:spPr>
            <a:xfrm>
              <a:off x="2928050" y="4220500"/>
              <a:ext cx="5725" cy="675"/>
            </a:xfrm>
            <a:custGeom>
              <a:rect b="b" l="l" r="r" t="t"/>
              <a:pathLst>
                <a:path extrusionOk="0" h="27" w="229">
                  <a:moveTo>
                    <a:pt x="99" y="0"/>
                  </a:moveTo>
                  <a:cubicBezTo>
                    <a:pt x="65" y="3"/>
                    <a:pt x="0" y="6"/>
                    <a:pt x="4" y="8"/>
                  </a:cubicBezTo>
                  <a:cubicBezTo>
                    <a:pt x="38" y="14"/>
                    <a:pt x="84" y="20"/>
                    <a:pt x="124" y="27"/>
                  </a:cubicBezTo>
                  <a:cubicBezTo>
                    <a:pt x="153" y="22"/>
                    <a:pt x="183" y="18"/>
                    <a:pt x="227" y="12"/>
                  </a:cubicBezTo>
                  <a:lnTo>
                    <a:pt x="228" y="12"/>
                  </a:lnTo>
                  <a:cubicBezTo>
                    <a:pt x="190" y="9"/>
                    <a:pt x="144" y="5"/>
                    <a:pt x="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47"/>
            <p:cNvSpPr/>
            <p:nvPr/>
          </p:nvSpPr>
          <p:spPr>
            <a:xfrm>
              <a:off x="1991100" y="4431225"/>
              <a:ext cx="4375" cy="5925"/>
            </a:xfrm>
            <a:custGeom>
              <a:rect b="b" l="l" r="r" t="t"/>
              <a:pathLst>
                <a:path extrusionOk="0" h="237" w="175">
                  <a:moveTo>
                    <a:pt x="4" y="0"/>
                  </a:moveTo>
                  <a:cubicBezTo>
                    <a:pt x="1" y="0"/>
                    <a:pt x="27" y="48"/>
                    <a:pt x="38" y="72"/>
                  </a:cubicBezTo>
                  <a:cubicBezTo>
                    <a:pt x="84" y="138"/>
                    <a:pt x="141" y="196"/>
                    <a:pt x="168" y="229"/>
                  </a:cubicBezTo>
                  <a:lnTo>
                    <a:pt x="168" y="229"/>
                  </a:lnTo>
                  <a:cubicBezTo>
                    <a:pt x="131" y="169"/>
                    <a:pt x="117" y="145"/>
                    <a:pt x="103" y="122"/>
                  </a:cubicBezTo>
                  <a:cubicBezTo>
                    <a:pt x="65" y="84"/>
                    <a:pt x="23" y="16"/>
                    <a:pt x="6" y="2"/>
                  </a:cubicBezTo>
                  <a:cubicBezTo>
                    <a:pt x="5" y="1"/>
                    <a:pt x="4" y="0"/>
                    <a:pt x="4" y="0"/>
                  </a:cubicBezTo>
                  <a:close/>
                  <a:moveTo>
                    <a:pt x="168" y="229"/>
                  </a:moveTo>
                  <a:cubicBezTo>
                    <a:pt x="170" y="231"/>
                    <a:pt x="172" y="234"/>
                    <a:pt x="174" y="237"/>
                  </a:cubicBezTo>
                  <a:lnTo>
                    <a:pt x="175" y="237"/>
                  </a:lnTo>
                  <a:cubicBezTo>
                    <a:pt x="173" y="234"/>
                    <a:pt x="171" y="232"/>
                    <a:pt x="168" y="229"/>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47"/>
            <p:cNvSpPr/>
            <p:nvPr/>
          </p:nvSpPr>
          <p:spPr>
            <a:xfrm>
              <a:off x="1999850" y="4439900"/>
              <a:ext cx="5100" cy="4850"/>
            </a:xfrm>
            <a:custGeom>
              <a:rect b="b" l="l" r="r" t="t"/>
              <a:pathLst>
                <a:path extrusionOk="0" h="194" w="204">
                  <a:moveTo>
                    <a:pt x="3" y="0"/>
                  </a:moveTo>
                  <a:lnTo>
                    <a:pt x="3" y="0"/>
                  </a:lnTo>
                  <a:cubicBezTo>
                    <a:pt x="0" y="8"/>
                    <a:pt x="37" y="49"/>
                    <a:pt x="57" y="77"/>
                  </a:cubicBezTo>
                  <a:cubicBezTo>
                    <a:pt x="100" y="111"/>
                    <a:pt x="143" y="144"/>
                    <a:pt x="203" y="193"/>
                  </a:cubicBezTo>
                  <a:cubicBezTo>
                    <a:pt x="162" y="147"/>
                    <a:pt x="128" y="111"/>
                    <a:pt x="96" y="77"/>
                  </a:cubicBezTo>
                  <a:cubicBezTo>
                    <a:pt x="63" y="49"/>
                    <a:pt x="13" y="9"/>
                    <a:pt x="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47"/>
            <p:cNvSpPr/>
            <p:nvPr/>
          </p:nvSpPr>
          <p:spPr>
            <a:xfrm>
              <a:off x="2918650" y="3918675"/>
              <a:ext cx="10125" cy="3775"/>
            </a:xfrm>
            <a:custGeom>
              <a:rect b="b" l="l" r="r" t="t"/>
              <a:pathLst>
                <a:path extrusionOk="0" h="151" w="405">
                  <a:moveTo>
                    <a:pt x="404" y="0"/>
                  </a:moveTo>
                  <a:lnTo>
                    <a:pt x="404" y="0"/>
                  </a:lnTo>
                  <a:cubicBezTo>
                    <a:pt x="353" y="17"/>
                    <a:pt x="295" y="36"/>
                    <a:pt x="250" y="50"/>
                  </a:cubicBezTo>
                  <a:cubicBezTo>
                    <a:pt x="164" y="83"/>
                    <a:pt x="82" y="114"/>
                    <a:pt x="1" y="151"/>
                  </a:cubicBezTo>
                  <a:cubicBezTo>
                    <a:pt x="51" y="131"/>
                    <a:pt x="104" y="115"/>
                    <a:pt x="180" y="92"/>
                  </a:cubicBezTo>
                  <a:cubicBezTo>
                    <a:pt x="247" y="64"/>
                    <a:pt x="325" y="33"/>
                    <a:pt x="40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47"/>
            <p:cNvSpPr/>
            <p:nvPr/>
          </p:nvSpPr>
          <p:spPr>
            <a:xfrm>
              <a:off x="2954350" y="4215875"/>
              <a:ext cx="5750" cy="700"/>
            </a:xfrm>
            <a:custGeom>
              <a:rect b="b" l="l" r="r" t="t"/>
              <a:pathLst>
                <a:path extrusionOk="0" h="28" w="230">
                  <a:moveTo>
                    <a:pt x="125" y="0"/>
                  </a:moveTo>
                  <a:cubicBezTo>
                    <a:pt x="81" y="3"/>
                    <a:pt x="37" y="6"/>
                    <a:pt x="0" y="9"/>
                  </a:cubicBezTo>
                  <a:cubicBezTo>
                    <a:pt x="51" y="16"/>
                    <a:pt x="87" y="22"/>
                    <a:pt x="122" y="28"/>
                  </a:cubicBezTo>
                  <a:cubicBezTo>
                    <a:pt x="157" y="24"/>
                    <a:pt x="213" y="21"/>
                    <a:pt x="224" y="16"/>
                  </a:cubicBezTo>
                  <a:cubicBezTo>
                    <a:pt x="230" y="13"/>
                    <a:pt x="159" y="6"/>
                    <a:pt x="1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47"/>
            <p:cNvSpPr/>
            <p:nvPr/>
          </p:nvSpPr>
          <p:spPr>
            <a:xfrm>
              <a:off x="2006875" y="4441175"/>
              <a:ext cx="3975" cy="3775"/>
            </a:xfrm>
            <a:custGeom>
              <a:rect b="b" l="l" r="r" t="t"/>
              <a:pathLst>
                <a:path extrusionOk="0" h="151" w="159">
                  <a:moveTo>
                    <a:pt x="0" y="1"/>
                  </a:moveTo>
                  <a:cubicBezTo>
                    <a:pt x="0" y="8"/>
                    <a:pt x="25" y="39"/>
                    <a:pt x="40" y="63"/>
                  </a:cubicBezTo>
                  <a:cubicBezTo>
                    <a:pt x="76" y="93"/>
                    <a:pt x="141" y="151"/>
                    <a:pt x="148" y="151"/>
                  </a:cubicBezTo>
                  <a:cubicBezTo>
                    <a:pt x="148" y="151"/>
                    <a:pt x="149" y="151"/>
                    <a:pt x="149" y="151"/>
                  </a:cubicBezTo>
                  <a:cubicBezTo>
                    <a:pt x="159" y="151"/>
                    <a:pt x="138" y="132"/>
                    <a:pt x="130" y="111"/>
                  </a:cubicBezTo>
                  <a:cubicBezTo>
                    <a:pt x="68" y="58"/>
                    <a:pt x="0" y="1"/>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47"/>
            <p:cNvSpPr/>
            <p:nvPr/>
          </p:nvSpPr>
          <p:spPr>
            <a:xfrm>
              <a:off x="2966925" y="4210825"/>
              <a:ext cx="9175" cy="1125"/>
            </a:xfrm>
            <a:custGeom>
              <a:rect b="b" l="l" r="r" t="t"/>
              <a:pathLst>
                <a:path extrusionOk="0" h="45" w="367">
                  <a:moveTo>
                    <a:pt x="0" y="0"/>
                  </a:moveTo>
                  <a:cubicBezTo>
                    <a:pt x="31" y="9"/>
                    <a:pt x="65" y="17"/>
                    <a:pt x="80" y="21"/>
                  </a:cubicBezTo>
                  <a:lnTo>
                    <a:pt x="80" y="20"/>
                  </a:lnTo>
                  <a:cubicBezTo>
                    <a:pt x="247" y="33"/>
                    <a:pt x="308" y="36"/>
                    <a:pt x="367" y="45"/>
                  </a:cubicBezTo>
                  <a:cubicBezTo>
                    <a:pt x="305" y="31"/>
                    <a:pt x="249" y="23"/>
                    <a:pt x="178" y="14"/>
                  </a:cubicBezTo>
                  <a:cubicBezTo>
                    <a:pt x="130" y="11"/>
                    <a:pt x="62" y="5"/>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47"/>
            <p:cNvSpPr/>
            <p:nvPr/>
          </p:nvSpPr>
          <p:spPr>
            <a:xfrm>
              <a:off x="2710300" y="4202625"/>
              <a:ext cx="6600" cy="575"/>
            </a:xfrm>
            <a:custGeom>
              <a:rect b="b" l="l" r="r" t="t"/>
              <a:pathLst>
                <a:path extrusionOk="0" h="23" w="264">
                  <a:moveTo>
                    <a:pt x="148" y="0"/>
                  </a:moveTo>
                  <a:cubicBezTo>
                    <a:pt x="100" y="3"/>
                    <a:pt x="33" y="6"/>
                    <a:pt x="14" y="9"/>
                  </a:cubicBezTo>
                  <a:cubicBezTo>
                    <a:pt x="0" y="12"/>
                    <a:pt x="55" y="18"/>
                    <a:pt x="80" y="22"/>
                  </a:cubicBezTo>
                  <a:cubicBezTo>
                    <a:pt x="155" y="22"/>
                    <a:pt x="231" y="21"/>
                    <a:pt x="264" y="21"/>
                  </a:cubicBezTo>
                  <a:cubicBezTo>
                    <a:pt x="196" y="9"/>
                    <a:pt x="173" y="5"/>
                    <a:pt x="14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47"/>
            <p:cNvSpPr/>
            <p:nvPr/>
          </p:nvSpPr>
          <p:spPr>
            <a:xfrm>
              <a:off x="2997700" y="4242550"/>
              <a:ext cx="4300" cy="1425"/>
            </a:xfrm>
            <a:custGeom>
              <a:rect b="b" l="l" r="r" t="t"/>
              <a:pathLst>
                <a:path extrusionOk="0" h="57" w="172">
                  <a:moveTo>
                    <a:pt x="2" y="1"/>
                  </a:moveTo>
                  <a:cubicBezTo>
                    <a:pt x="1" y="1"/>
                    <a:pt x="0" y="1"/>
                    <a:pt x="1" y="1"/>
                  </a:cubicBezTo>
                  <a:cubicBezTo>
                    <a:pt x="1" y="8"/>
                    <a:pt x="37" y="25"/>
                    <a:pt x="65" y="39"/>
                  </a:cubicBezTo>
                  <a:cubicBezTo>
                    <a:pt x="107" y="46"/>
                    <a:pt x="159" y="56"/>
                    <a:pt x="170" y="56"/>
                  </a:cubicBezTo>
                  <a:cubicBezTo>
                    <a:pt x="171" y="56"/>
                    <a:pt x="172" y="56"/>
                    <a:pt x="171" y="56"/>
                  </a:cubicBezTo>
                  <a:cubicBezTo>
                    <a:pt x="164" y="47"/>
                    <a:pt x="118" y="29"/>
                    <a:pt x="90" y="16"/>
                  </a:cubicBezTo>
                  <a:cubicBezTo>
                    <a:pt x="60" y="11"/>
                    <a:pt x="11" y="1"/>
                    <a:pt x="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47"/>
            <p:cNvSpPr/>
            <p:nvPr/>
          </p:nvSpPr>
          <p:spPr>
            <a:xfrm>
              <a:off x="2067700" y="4471500"/>
              <a:ext cx="10025" cy="925"/>
            </a:xfrm>
            <a:custGeom>
              <a:rect b="b" l="l" r="r" t="t"/>
              <a:pathLst>
                <a:path extrusionOk="0" h="37" w="401">
                  <a:moveTo>
                    <a:pt x="55" y="0"/>
                  </a:moveTo>
                  <a:cubicBezTo>
                    <a:pt x="36" y="0"/>
                    <a:pt x="18" y="2"/>
                    <a:pt x="0" y="2"/>
                  </a:cubicBezTo>
                  <a:cubicBezTo>
                    <a:pt x="95" y="12"/>
                    <a:pt x="192" y="24"/>
                    <a:pt x="290" y="35"/>
                  </a:cubicBezTo>
                  <a:cubicBezTo>
                    <a:pt x="296" y="36"/>
                    <a:pt x="303" y="36"/>
                    <a:pt x="310" y="36"/>
                  </a:cubicBezTo>
                  <a:cubicBezTo>
                    <a:pt x="331" y="36"/>
                    <a:pt x="356" y="34"/>
                    <a:pt x="388" y="32"/>
                  </a:cubicBezTo>
                  <a:lnTo>
                    <a:pt x="388" y="32"/>
                  </a:lnTo>
                  <a:cubicBezTo>
                    <a:pt x="392" y="32"/>
                    <a:pt x="396" y="32"/>
                    <a:pt x="401" y="32"/>
                  </a:cubicBezTo>
                  <a:lnTo>
                    <a:pt x="401" y="31"/>
                  </a:lnTo>
                  <a:cubicBezTo>
                    <a:pt x="396" y="31"/>
                    <a:pt x="392" y="32"/>
                    <a:pt x="388" y="32"/>
                  </a:cubicBezTo>
                  <a:lnTo>
                    <a:pt x="388" y="32"/>
                  </a:lnTo>
                  <a:cubicBezTo>
                    <a:pt x="273" y="25"/>
                    <a:pt x="179" y="10"/>
                    <a:pt x="84" y="2"/>
                  </a:cubicBezTo>
                  <a:cubicBezTo>
                    <a:pt x="74" y="1"/>
                    <a:pt x="64" y="0"/>
                    <a:pt x="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47"/>
            <p:cNvSpPr/>
            <p:nvPr/>
          </p:nvSpPr>
          <p:spPr>
            <a:xfrm>
              <a:off x="3036250" y="4251150"/>
              <a:ext cx="3525" cy="2175"/>
            </a:xfrm>
            <a:custGeom>
              <a:rect b="b" l="l" r="r" t="t"/>
              <a:pathLst>
                <a:path extrusionOk="0" h="87" w="141">
                  <a:moveTo>
                    <a:pt x="20" y="1"/>
                  </a:moveTo>
                  <a:cubicBezTo>
                    <a:pt x="12" y="1"/>
                    <a:pt x="7" y="3"/>
                    <a:pt x="0" y="4"/>
                  </a:cubicBezTo>
                  <a:cubicBezTo>
                    <a:pt x="56" y="41"/>
                    <a:pt x="124" y="85"/>
                    <a:pt x="127" y="87"/>
                  </a:cubicBezTo>
                  <a:cubicBezTo>
                    <a:pt x="139" y="87"/>
                    <a:pt x="140" y="81"/>
                    <a:pt x="137" y="72"/>
                  </a:cubicBezTo>
                  <a:cubicBezTo>
                    <a:pt x="137" y="72"/>
                    <a:pt x="36" y="6"/>
                    <a:pt x="33" y="3"/>
                  </a:cubicBezTo>
                  <a:cubicBezTo>
                    <a:pt x="28" y="1"/>
                    <a:pt x="24" y="1"/>
                    <a:pt x="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47"/>
            <p:cNvSpPr/>
            <p:nvPr/>
          </p:nvSpPr>
          <p:spPr>
            <a:xfrm>
              <a:off x="2303425" y="4125525"/>
              <a:ext cx="4450" cy="1175"/>
            </a:xfrm>
            <a:custGeom>
              <a:rect b="b" l="l" r="r" t="t"/>
              <a:pathLst>
                <a:path extrusionOk="0" h="47" w="178">
                  <a:moveTo>
                    <a:pt x="1" y="1"/>
                  </a:moveTo>
                  <a:cubicBezTo>
                    <a:pt x="2" y="8"/>
                    <a:pt x="30" y="18"/>
                    <a:pt x="46" y="27"/>
                  </a:cubicBezTo>
                  <a:cubicBezTo>
                    <a:pt x="92" y="35"/>
                    <a:pt x="173" y="46"/>
                    <a:pt x="177" y="46"/>
                  </a:cubicBezTo>
                  <a:cubicBezTo>
                    <a:pt x="176" y="39"/>
                    <a:pt x="162" y="29"/>
                    <a:pt x="146" y="14"/>
                  </a:cubicBezTo>
                  <a:cubicBezTo>
                    <a:pt x="55" y="5"/>
                    <a:pt x="1" y="1"/>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47"/>
            <p:cNvSpPr/>
            <p:nvPr/>
          </p:nvSpPr>
          <p:spPr>
            <a:xfrm>
              <a:off x="3066750" y="4243975"/>
              <a:ext cx="5200" cy="4850"/>
            </a:xfrm>
            <a:custGeom>
              <a:rect b="b" l="l" r="r" t="t"/>
              <a:pathLst>
                <a:path extrusionOk="0" h="194" w="208">
                  <a:moveTo>
                    <a:pt x="0" y="0"/>
                  </a:moveTo>
                  <a:lnTo>
                    <a:pt x="0" y="0"/>
                  </a:lnTo>
                  <a:cubicBezTo>
                    <a:pt x="52" y="56"/>
                    <a:pt x="71" y="75"/>
                    <a:pt x="87" y="97"/>
                  </a:cubicBezTo>
                  <a:cubicBezTo>
                    <a:pt x="128" y="130"/>
                    <a:pt x="184" y="181"/>
                    <a:pt x="202" y="193"/>
                  </a:cubicBezTo>
                  <a:cubicBezTo>
                    <a:pt x="203" y="193"/>
                    <a:pt x="203" y="194"/>
                    <a:pt x="203" y="194"/>
                  </a:cubicBezTo>
                  <a:cubicBezTo>
                    <a:pt x="208" y="194"/>
                    <a:pt x="173" y="153"/>
                    <a:pt x="158" y="132"/>
                  </a:cubicBezTo>
                  <a:cubicBezTo>
                    <a:pt x="97" y="72"/>
                    <a:pt x="28" y="22"/>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47"/>
            <p:cNvSpPr/>
            <p:nvPr/>
          </p:nvSpPr>
          <p:spPr>
            <a:xfrm>
              <a:off x="3064750" y="4277550"/>
              <a:ext cx="6125" cy="8375"/>
            </a:xfrm>
            <a:custGeom>
              <a:rect b="b" l="l" r="r" t="t"/>
              <a:pathLst>
                <a:path extrusionOk="0" h="335" w="245">
                  <a:moveTo>
                    <a:pt x="1" y="0"/>
                  </a:moveTo>
                  <a:cubicBezTo>
                    <a:pt x="32" y="41"/>
                    <a:pt x="61" y="81"/>
                    <a:pt x="90" y="119"/>
                  </a:cubicBezTo>
                  <a:cubicBezTo>
                    <a:pt x="142" y="184"/>
                    <a:pt x="185" y="252"/>
                    <a:pt x="245" y="334"/>
                  </a:cubicBezTo>
                  <a:cubicBezTo>
                    <a:pt x="207" y="271"/>
                    <a:pt x="179" y="225"/>
                    <a:pt x="155" y="187"/>
                  </a:cubicBezTo>
                  <a:cubicBezTo>
                    <a:pt x="114" y="118"/>
                    <a:pt x="52" y="64"/>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47"/>
            <p:cNvSpPr/>
            <p:nvPr/>
          </p:nvSpPr>
          <p:spPr>
            <a:xfrm>
              <a:off x="3076075" y="4293350"/>
              <a:ext cx="2100" cy="4675"/>
            </a:xfrm>
            <a:custGeom>
              <a:rect b="b" l="l" r="r" t="t"/>
              <a:pathLst>
                <a:path extrusionOk="0" h="187" w="84">
                  <a:moveTo>
                    <a:pt x="1" y="1"/>
                  </a:moveTo>
                  <a:cubicBezTo>
                    <a:pt x="1" y="1"/>
                    <a:pt x="1" y="1"/>
                    <a:pt x="1" y="1"/>
                  </a:cubicBezTo>
                  <a:cubicBezTo>
                    <a:pt x="11" y="30"/>
                    <a:pt x="23" y="69"/>
                    <a:pt x="35" y="105"/>
                  </a:cubicBezTo>
                  <a:cubicBezTo>
                    <a:pt x="49" y="127"/>
                    <a:pt x="63" y="151"/>
                    <a:pt x="83" y="186"/>
                  </a:cubicBezTo>
                  <a:cubicBezTo>
                    <a:pt x="73" y="152"/>
                    <a:pt x="66" y="111"/>
                    <a:pt x="48" y="73"/>
                  </a:cubicBezTo>
                  <a:cubicBezTo>
                    <a:pt x="32" y="49"/>
                    <a:pt x="3" y="1"/>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47"/>
            <p:cNvSpPr/>
            <p:nvPr/>
          </p:nvSpPr>
          <p:spPr>
            <a:xfrm>
              <a:off x="2338250" y="4138325"/>
              <a:ext cx="5000" cy="1125"/>
            </a:xfrm>
            <a:custGeom>
              <a:rect b="b" l="l" r="r" t="t"/>
              <a:pathLst>
                <a:path extrusionOk="0" h="45" w="200">
                  <a:moveTo>
                    <a:pt x="45" y="1"/>
                  </a:moveTo>
                  <a:cubicBezTo>
                    <a:pt x="26" y="5"/>
                    <a:pt x="1" y="7"/>
                    <a:pt x="5" y="12"/>
                  </a:cubicBezTo>
                  <a:cubicBezTo>
                    <a:pt x="5" y="12"/>
                    <a:pt x="88" y="35"/>
                    <a:pt x="133" y="45"/>
                  </a:cubicBezTo>
                  <a:cubicBezTo>
                    <a:pt x="141" y="45"/>
                    <a:pt x="150" y="45"/>
                    <a:pt x="159" y="45"/>
                  </a:cubicBezTo>
                  <a:cubicBezTo>
                    <a:pt x="177" y="45"/>
                    <a:pt x="195" y="44"/>
                    <a:pt x="199" y="40"/>
                  </a:cubicBezTo>
                  <a:cubicBezTo>
                    <a:pt x="194" y="39"/>
                    <a:pt x="119" y="20"/>
                    <a:pt x="4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47"/>
            <p:cNvSpPr/>
            <p:nvPr/>
          </p:nvSpPr>
          <p:spPr>
            <a:xfrm>
              <a:off x="2338400" y="4136775"/>
              <a:ext cx="6350" cy="1500"/>
            </a:xfrm>
            <a:custGeom>
              <a:rect b="b" l="l" r="r" t="t"/>
              <a:pathLst>
                <a:path extrusionOk="0" h="60" w="254">
                  <a:moveTo>
                    <a:pt x="15" y="1"/>
                  </a:moveTo>
                  <a:cubicBezTo>
                    <a:pt x="1" y="2"/>
                    <a:pt x="54" y="17"/>
                    <a:pt x="76" y="26"/>
                  </a:cubicBezTo>
                  <a:cubicBezTo>
                    <a:pt x="143" y="38"/>
                    <a:pt x="212" y="51"/>
                    <a:pt x="247" y="57"/>
                  </a:cubicBezTo>
                  <a:lnTo>
                    <a:pt x="247" y="57"/>
                  </a:lnTo>
                  <a:cubicBezTo>
                    <a:pt x="190" y="34"/>
                    <a:pt x="168" y="26"/>
                    <a:pt x="146" y="17"/>
                  </a:cubicBezTo>
                  <a:cubicBezTo>
                    <a:pt x="101" y="11"/>
                    <a:pt x="33" y="1"/>
                    <a:pt x="15" y="1"/>
                  </a:cubicBezTo>
                  <a:close/>
                  <a:moveTo>
                    <a:pt x="247" y="57"/>
                  </a:moveTo>
                  <a:cubicBezTo>
                    <a:pt x="249" y="58"/>
                    <a:pt x="252" y="59"/>
                    <a:pt x="254" y="60"/>
                  </a:cubicBezTo>
                  <a:lnTo>
                    <a:pt x="254" y="58"/>
                  </a:lnTo>
                  <a:cubicBezTo>
                    <a:pt x="252" y="58"/>
                    <a:pt x="250" y="57"/>
                    <a:pt x="247" y="57"/>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47"/>
            <p:cNvSpPr/>
            <p:nvPr/>
          </p:nvSpPr>
          <p:spPr>
            <a:xfrm>
              <a:off x="3082200" y="4321525"/>
              <a:ext cx="825" cy="7675"/>
            </a:xfrm>
            <a:custGeom>
              <a:rect b="b" l="l" r="r" t="t"/>
              <a:pathLst>
                <a:path extrusionOk="0" h="307" w="33">
                  <a:moveTo>
                    <a:pt x="6" y="1"/>
                  </a:moveTo>
                  <a:cubicBezTo>
                    <a:pt x="4" y="27"/>
                    <a:pt x="1" y="57"/>
                    <a:pt x="0" y="69"/>
                  </a:cubicBezTo>
                  <a:cubicBezTo>
                    <a:pt x="16" y="207"/>
                    <a:pt x="29" y="257"/>
                    <a:pt x="26" y="307"/>
                  </a:cubicBezTo>
                  <a:cubicBezTo>
                    <a:pt x="32" y="254"/>
                    <a:pt x="28" y="207"/>
                    <a:pt x="25" y="148"/>
                  </a:cubicBezTo>
                  <a:cubicBezTo>
                    <a:pt x="19" y="107"/>
                    <a:pt x="12" y="49"/>
                    <a:pt x="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47"/>
            <p:cNvSpPr/>
            <p:nvPr/>
          </p:nvSpPr>
          <p:spPr>
            <a:xfrm>
              <a:off x="2619225" y="4201550"/>
              <a:ext cx="9700" cy="1050"/>
            </a:xfrm>
            <a:custGeom>
              <a:rect b="b" l="l" r="r" t="t"/>
              <a:pathLst>
                <a:path extrusionOk="0" h="42" w="388">
                  <a:moveTo>
                    <a:pt x="1" y="1"/>
                  </a:moveTo>
                  <a:lnTo>
                    <a:pt x="1" y="1"/>
                  </a:lnTo>
                  <a:cubicBezTo>
                    <a:pt x="51" y="10"/>
                    <a:pt x="80" y="18"/>
                    <a:pt x="105" y="21"/>
                  </a:cubicBezTo>
                  <a:lnTo>
                    <a:pt x="388" y="42"/>
                  </a:lnTo>
                  <a:cubicBezTo>
                    <a:pt x="361" y="37"/>
                    <a:pt x="338" y="30"/>
                    <a:pt x="308" y="27"/>
                  </a:cubicBezTo>
                  <a:cubicBezTo>
                    <a:pt x="214" y="18"/>
                    <a:pt x="117" y="11"/>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47"/>
            <p:cNvSpPr/>
            <p:nvPr/>
          </p:nvSpPr>
          <p:spPr>
            <a:xfrm>
              <a:off x="2222800" y="4451375"/>
              <a:ext cx="5075" cy="1400"/>
            </a:xfrm>
            <a:custGeom>
              <a:rect b="b" l="l" r="r" t="t"/>
              <a:pathLst>
                <a:path extrusionOk="0" h="56" w="203">
                  <a:moveTo>
                    <a:pt x="157" y="0"/>
                  </a:moveTo>
                  <a:cubicBezTo>
                    <a:pt x="80" y="25"/>
                    <a:pt x="1" y="53"/>
                    <a:pt x="1" y="53"/>
                  </a:cubicBezTo>
                  <a:cubicBezTo>
                    <a:pt x="3" y="55"/>
                    <a:pt x="8" y="55"/>
                    <a:pt x="15" y="55"/>
                  </a:cubicBezTo>
                  <a:cubicBezTo>
                    <a:pt x="29" y="55"/>
                    <a:pt x="53" y="53"/>
                    <a:pt x="70" y="52"/>
                  </a:cubicBezTo>
                  <a:cubicBezTo>
                    <a:pt x="114" y="37"/>
                    <a:pt x="196" y="9"/>
                    <a:pt x="196" y="9"/>
                  </a:cubicBezTo>
                  <a:cubicBezTo>
                    <a:pt x="202" y="2"/>
                    <a:pt x="174" y="3"/>
                    <a:pt x="15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47"/>
            <p:cNvSpPr/>
            <p:nvPr/>
          </p:nvSpPr>
          <p:spPr>
            <a:xfrm>
              <a:off x="3094150" y="4371150"/>
              <a:ext cx="3025" cy="5000"/>
            </a:xfrm>
            <a:custGeom>
              <a:rect b="b" l="l" r="r" t="t"/>
              <a:pathLst>
                <a:path extrusionOk="0" h="200" w="121">
                  <a:moveTo>
                    <a:pt x="119" y="0"/>
                  </a:moveTo>
                  <a:cubicBezTo>
                    <a:pt x="112" y="0"/>
                    <a:pt x="97" y="20"/>
                    <a:pt x="84" y="30"/>
                  </a:cubicBezTo>
                  <a:cubicBezTo>
                    <a:pt x="46" y="112"/>
                    <a:pt x="0" y="199"/>
                    <a:pt x="0" y="199"/>
                  </a:cubicBezTo>
                  <a:cubicBezTo>
                    <a:pt x="10" y="196"/>
                    <a:pt x="35" y="165"/>
                    <a:pt x="53" y="142"/>
                  </a:cubicBezTo>
                  <a:cubicBezTo>
                    <a:pt x="77" y="95"/>
                    <a:pt x="121" y="2"/>
                    <a:pt x="121" y="2"/>
                  </a:cubicBezTo>
                  <a:cubicBezTo>
                    <a:pt x="120" y="1"/>
                    <a:pt x="120" y="0"/>
                    <a:pt x="11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47"/>
            <p:cNvSpPr/>
            <p:nvPr/>
          </p:nvSpPr>
          <p:spPr>
            <a:xfrm>
              <a:off x="3066950" y="4372525"/>
              <a:ext cx="3100" cy="3725"/>
            </a:xfrm>
            <a:custGeom>
              <a:rect b="b" l="l" r="r" t="t"/>
              <a:pathLst>
                <a:path extrusionOk="0" h="149" w="124">
                  <a:moveTo>
                    <a:pt x="123" y="1"/>
                  </a:moveTo>
                  <a:cubicBezTo>
                    <a:pt x="118" y="1"/>
                    <a:pt x="80" y="39"/>
                    <a:pt x="60" y="57"/>
                  </a:cubicBezTo>
                  <a:cubicBezTo>
                    <a:pt x="39" y="90"/>
                    <a:pt x="19" y="122"/>
                    <a:pt x="1" y="149"/>
                  </a:cubicBezTo>
                  <a:cubicBezTo>
                    <a:pt x="35" y="118"/>
                    <a:pt x="57" y="97"/>
                    <a:pt x="80" y="77"/>
                  </a:cubicBezTo>
                  <a:cubicBezTo>
                    <a:pt x="95" y="50"/>
                    <a:pt x="122" y="12"/>
                    <a:pt x="123" y="1"/>
                  </a:cubicBezTo>
                  <a:cubicBezTo>
                    <a:pt x="123" y="1"/>
                    <a:pt x="123" y="1"/>
                    <a:pt x="12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47"/>
            <p:cNvSpPr/>
            <p:nvPr/>
          </p:nvSpPr>
          <p:spPr>
            <a:xfrm>
              <a:off x="2836300" y="3955675"/>
              <a:ext cx="7950" cy="4450"/>
            </a:xfrm>
            <a:custGeom>
              <a:rect b="b" l="l" r="r" t="t"/>
              <a:pathLst>
                <a:path extrusionOk="0" h="178" w="318">
                  <a:moveTo>
                    <a:pt x="317" y="1"/>
                  </a:moveTo>
                  <a:cubicBezTo>
                    <a:pt x="261" y="28"/>
                    <a:pt x="211" y="55"/>
                    <a:pt x="151" y="84"/>
                  </a:cubicBezTo>
                  <a:cubicBezTo>
                    <a:pt x="110" y="111"/>
                    <a:pt x="51" y="146"/>
                    <a:pt x="1" y="177"/>
                  </a:cubicBezTo>
                  <a:cubicBezTo>
                    <a:pt x="32" y="165"/>
                    <a:pt x="63" y="152"/>
                    <a:pt x="76" y="148"/>
                  </a:cubicBezTo>
                  <a:cubicBezTo>
                    <a:pt x="217" y="61"/>
                    <a:pt x="266" y="31"/>
                    <a:pt x="3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47"/>
            <p:cNvSpPr/>
            <p:nvPr/>
          </p:nvSpPr>
          <p:spPr>
            <a:xfrm>
              <a:off x="2592675" y="4212700"/>
              <a:ext cx="6725" cy="5950"/>
            </a:xfrm>
            <a:custGeom>
              <a:rect b="b" l="l" r="r" t="t"/>
              <a:pathLst>
                <a:path extrusionOk="0" h="238" w="269">
                  <a:moveTo>
                    <a:pt x="268" y="0"/>
                  </a:moveTo>
                  <a:lnTo>
                    <a:pt x="268" y="0"/>
                  </a:lnTo>
                  <a:cubicBezTo>
                    <a:pt x="242" y="18"/>
                    <a:pt x="214" y="36"/>
                    <a:pt x="202" y="43"/>
                  </a:cubicBezTo>
                  <a:cubicBezTo>
                    <a:pt x="84" y="156"/>
                    <a:pt x="42" y="196"/>
                    <a:pt x="0" y="237"/>
                  </a:cubicBezTo>
                  <a:cubicBezTo>
                    <a:pt x="46" y="198"/>
                    <a:pt x="90" y="162"/>
                    <a:pt x="143" y="120"/>
                  </a:cubicBezTo>
                  <a:cubicBezTo>
                    <a:pt x="178" y="86"/>
                    <a:pt x="225" y="40"/>
                    <a:pt x="2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47"/>
            <p:cNvSpPr/>
            <p:nvPr/>
          </p:nvSpPr>
          <p:spPr>
            <a:xfrm>
              <a:off x="2383600" y="4152150"/>
              <a:ext cx="4925" cy="1275"/>
            </a:xfrm>
            <a:custGeom>
              <a:rect b="b" l="l" r="r" t="t"/>
              <a:pathLst>
                <a:path extrusionOk="0" h="51" w="197">
                  <a:moveTo>
                    <a:pt x="44" y="1"/>
                  </a:moveTo>
                  <a:cubicBezTo>
                    <a:pt x="26" y="5"/>
                    <a:pt x="1" y="5"/>
                    <a:pt x="2" y="11"/>
                  </a:cubicBezTo>
                  <a:cubicBezTo>
                    <a:pt x="2" y="11"/>
                    <a:pt x="86" y="36"/>
                    <a:pt x="130" y="49"/>
                  </a:cubicBezTo>
                  <a:cubicBezTo>
                    <a:pt x="143" y="49"/>
                    <a:pt x="158" y="50"/>
                    <a:pt x="171" y="50"/>
                  </a:cubicBezTo>
                  <a:cubicBezTo>
                    <a:pt x="183" y="50"/>
                    <a:pt x="194" y="49"/>
                    <a:pt x="197" y="46"/>
                  </a:cubicBezTo>
                  <a:cubicBezTo>
                    <a:pt x="191" y="45"/>
                    <a:pt x="117" y="23"/>
                    <a:pt x="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47"/>
            <p:cNvSpPr/>
            <p:nvPr/>
          </p:nvSpPr>
          <p:spPr>
            <a:xfrm>
              <a:off x="2698975" y="4080875"/>
              <a:ext cx="8700" cy="7125"/>
            </a:xfrm>
            <a:custGeom>
              <a:rect b="b" l="l" r="r" t="t"/>
              <a:pathLst>
                <a:path extrusionOk="0" h="285" w="348">
                  <a:moveTo>
                    <a:pt x="347" y="1"/>
                  </a:moveTo>
                  <a:cubicBezTo>
                    <a:pt x="281" y="49"/>
                    <a:pt x="236" y="84"/>
                    <a:pt x="197" y="114"/>
                  </a:cubicBezTo>
                  <a:cubicBezTo>
                    <a:pt x="130" y="171"/>
                    <a:pt x="65" y="227"/>
                    <a:pt x="0" y="285"/>
                  </a:cubicBezTo>
                  <a:cubicBezTo>
                    <a:pt x="41" y="252"/>
                    <a:pt x="86" y="220"/>
                    <a:pt x="127" y="187"/>
                  </a:cubicBezTo>
                  <a:cubicBezTo>
                    <a:pt x="194" y="130"/>
                    <a:pt x="262" y="73"/>
                    <a:pt x="34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47"/>
            <p:cNvSpPr/>
            <p:nvPr/>
          </p:nvSpPr>
          <p:spPr>
            <a:xfrm>
              <a:off x="3055350" y="4413700"/>
              <a:ext cx="5525" cy="2500"/>
            </a:xfrm>
            <a:custGeom>
              <a:rect b="b" l="l" r="r" t="t"/>
              <a:pathLst>
                <a:path extrusionOk="0" h="100" w="221">
                  <a:moveTo>
                    <a:pt x="215" y="0"/>
                  </a:moveTo>
                  <a:cubicBezTo>
                    <a:pt x="204" y="0"/>
                    <a:pt x="160" y="18"/>
                    <a:pt x="125" y="29"/>
                  </a:cubicBezTo>
                  <a:cubicBezTo>
                    <a:pt x="68" y="66"/>
                    <a:pt x="0" y="99"/>
                    <a:pt x="7" y="99"/>
                  </a:cubicBezTo>
                  <a:cubicBezTo>
                    <a:pt x="8" y="100"/>
                    <a:pt x="9" y="100"/>
                    <a:pt x="10" y="100"/>
                  </a:cubicBezTo>
                  <a:cubicBezTo>
                    <a:pt x="27" y="100"/>
                    <a:pt x="79" y="81"/>
                    <a:pt x="118" y="66"/>
                  </a:cubicBezTo>
                  <a:cubicBezTo>
                    <a:pt x="153" y="43"/>
                    <a:pt x="221" y="4"/>
                    <a:pt x="218" y="1"/>
                  </a:cubicBezTo>
                  <a:cubicBezTo>
                    <a:pt x="217" y="0"/>
                    <a:pt x="217" y="0"/>
                    <a:pt x="2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47"/>
            <p:cNvSpPr/>
            <p:nvPr/>
          </p:nvSpPr>
          <p:spPr>
            <a:xfrm>
              <a:off x="2390550" y="4373950"/>
              <a:ext cx="2250" cy="1025"/>
            </a:xfrm>
            <a:custGeom>
              <a:rect b="b" l="l" r="r" t="t"/>
              <a:pathLst>
                <a:path extrusionOk="0" h="41" w="90">
                  <a:moveTo>
                    <a:pt x="60" y="0"/>
                  </a:moveTo>
                  <a:cubicBezTo>
                    <a:pt x="29" y="0"/>
                    <a:pt x="5" y="21"/>
                    <a:pt x="5" y="21"/>
                  </a:cubicBezTo>
                  <a:cubicBezTo>
                    <a:pt x="1" y="31"/>
                    <a:pt x="4" y="36"/>
                    <a:pt x="10" y="40"/>
                  </a:cubicBezTo>
                  <a:cubicBezTo>
                    <a:pt x="9" y="34"/>
                    <a:pt x="47" y="20"/>
                    <a:pt x="64" y="20"/>
                  </a:cubicBezTo>
                  <a:cubicBezTo>
                    <a:pt x="69" y="20"/>
                    <a:pt x="73" y="21"/>
                    <a:pt x="73" y="24"/>
                  </a:cubicBezTo>
                  <a:cubicBezTo>
                    <a:pt x="83" y="20"/>
                    <a:pt x="83" y="14"/>
                    <a:pt x="89" y="8"/>
                  </a:cubicBezTo>
                  <a:cubicBezTo>
                    <a:pt x="79" y="2"/>
                    <a:pt x="69" y="0"/>
                    <a:pt x="6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47"/>
            <p:cNvSpPr/>
            <p:nvPr/>
          </p:nvSpPr>
          <p:spPr>
            <a:xfrm>
              <a:off x="2995450" y="4429900"/>
              <a:ext cx="5625" cy="1225"/>
            </a:xfrm>
            <a:custGeom>
              <a:rect b="b" l="l" r="r" t="t"/>
              <a:pathLst>
                <a:path extrusionOk="0" h="49" w="225">
                  <a:moveTo>
                    <a:pt x="224" y="0"/>
                  </a:moveTo>
                  <a:cubicBezTo>
                    <a:pt x="172" y="5"/>
                    <a:pt x="133" y="7"/>
                    <a:pt x="98" y="12"/>
                  </a:cubicBezTo>
                  <a:cubicBezTo>
                    <a:pt x="63" y="24"/>
                    <a:pt x="8" y="40"/>
                    <a:pt x="1" y="47"/>
                  </a:cubicBezTo>
                  <a:cubicBezTo>
                    <a:pt x="0" y="48"/>
                    <a:pt x="2" y="48"/>
                    <a:pt x="5" y="48"/>
                  </a:cubicBezTo>
                  <a:cubicBezTo>
                    <a:pt x="19" y="48"/>
                    <a:pt x="72" y="41"/>
                    <a:pt x="104" y="38"/>
                  </a:cubicBezTo>
                  <a:cubicBezTo>
                    <a:pt x="146" y="25"/>
                    <a:pt x="189" y="10"/>
                    <a:pt x="22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47"/>
            <p:cNvSpPr/>
            <p:nvPr/>
          </p:nvSpPr>
          <p:spPr>
            <a:xfrm>
              <a:off x="2984575" y="4401375"/>
              <a:ext cx="4775" cy="1225"/>
            </a:xfrm>
            <a:custGeom>
              <a:rect b="b" l="l" r="r" t="t"/>
              <a:pathLst>
                <a:path extrusionOk="0" h="49" w="191">
                  <a:moveTo>
                    <a:pt x="190" y="1"/>
                  </a:moveTo>
                  <a:cubicBezTo>
                    <a:pt x="184" y="1"/>
                    <a:pt x="111" y="13"/>
                    <a:pt x="39" y="23"/>
                  </a:cubicBezTo>
                  <a:cubicBezTo>
                    <a:pt x="24" y="33"/>
                    <a:pt x="0" y="44"/>
                    <a:pt x="8" y="48"/>
                  </a:cubicBezTo>
                  <a:cubicBezTo>
                    <a:pt x="8" y="48"/>
                    <a:pt x="8" y="48"/>
                    <a:pt x="9" y="48"/>
                  </a:cubicBezTo>
                  <a:cubicBezTo>
                    <a:pt x="17" y="48"/>
                    <a:pt x="89" y="36"/>
                    <a:pt x="131" y="30"/>
                  </a:cubicBezTo>
                  <a:cubicBezTo>
                    <a:pt x="153" y="20"/>
                    <a:pt x="186" y="8"/>
                    <a:pt x="19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47"/>
            <p:cNvSpPr/>
            <p:nvPr/>
          </p:nvSpPr>
          <p:spPr>
            <a:xfrm>
              <a:off x="2401150" y="4373225"/>
              <a:ext cx="4850" cy="1275"/>
            </a:xfrm>
            <a:custGeom>
              <a:rect b="b" l="l" r="r" t="t"/>
              <a:pathLst>
                <a:path extrusionOk="0" h="51" w="194">
                  <a:moveTo>
                    <a:pt x="3" y="0"/>
                  </a:moveTo>
                  <a:cubicBezTo>
                    <a:pt x="1" y="0"/>
                    <a:pt x="0" y="1"/>
                    <a:pt x="1" y="1"/>
                  </a:cubicBezTo>
                  <a:cubicBezTo>
                    <a:pt x="10" y="10"/>
                    <a:pt x="61" y="26"/>
                    <a:pt x="93" y="40"/>
                  </a:cubicBezTo>
                  <a:cubicBezTo>
                    <a:pt x="124" y="42"/>
                    <a:pt x="178" y="50"/>
                    <a:pt x="191" y="50"/>
                  </a:cubicBezTo>
                  <a:cubicBezTo>
                    <a:pt x="192" y="50"/>
                    <a:pt x="193" y="50"/>
                    <a:pt x="193" y="50"/>
                  </a:cubicBezTo>
                  <a:cubicBezTo>
                    <a:pt x="190" y="43"/>
                    <a:pt x="149" y="28"/>
                    <a:pt x="118" y="15"/>
                  </a:cubicBezTo>
                  <a:cubicBezTo>
                    <a:pt x="72" y="10"/>
                    <a:pt x="17" y="0"/>
                    <a:pt x="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47"/>
            <p:cNvSpPr/>
            <p:nvPr/>
          </p:nvSpPr>
          <p:spPr>
            <a:xfrm>
              <a:off x="2985125" y="4436000"/>
              <a:ext cx="5250" cy="1225"/>
            </a:xfrm>
            <a:custGeom>
              <a:rect b="b" l="l" r="r" t="t"/>
              <a:pathLst>
                <a:path extrusionOk="0" h="49" w="210">
                  <a:moveTo>
                    <a:pt x="209" y="0"/>
                  </a:moveTo>
                  <a:cubicBezTo>
                    <a:pt x="202" y="2"/>
                    <a:pt x="123" y="12"/>
                    <a:pt x="43" y="24"/>
                  </a:cubicBezTo>
                  <a:cubicBezTo>
                    <a:pt x="25" y="34"/>
                    <a:pt x="0" y="44"/>
                    <a:pt x="9" y="49"/>
                  </a:cubicBezTo>
                  <a:cubicBezTo>
                    <a:pt x="9" y="49"/>
                    <a:pt x="96" y="40"/>
                    <a:pt x="146" y="31"/>
                  </a:cubicBezTo>
                  <a:cubicBezTo>
                    <a:pt x="170" y="21"/>
                    <a:pt x="205" y="8"/>
                    <a:pt x="20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47"/>
            <p:cNvSpPr/>
            <p:nvPr/>
          </p:nvSpPr>
          <p:spPr>
            <a:xfrm>
              <a:off x="2969700" y="4438950"/>
              <a:ext cx="9225" cy="1225"/>
            </a:xfrm>
            <a:custGeom>
              <a:rect b="b" l="l" r="r" t="t"/>
              <a:pathLst>
                <a:path extrusionOk="0" h="49" w="369">
                  <a:moveTo>
                    <a:pt x="286" y="0"/>
                  </a:moveTo>
                  <a:cubicBezTo>
                    <a:pt x="120" y="31"/>
                    <a:pt x="60" y="40"/>
                    <a:pt x="1" y="49"/>
                  </a:cubicBezTo>
                  <a:cubicBezTo>
                    <a:pt x="64" y="44"/>
                    <a:pt x="120" y="43"/>
                    <a:pt x="191" y="31"/>
                  </a:cubicBezTo>
                  <a:cubicBezTo>
                    <a:pt x="241" y="24"/>
                    <a:pt x="308" y="12"/>
                    <a:pt x="369" y="0"/>
                  </a:cubicBezTo>
                  <a:lnTo>
                    <a:pt x="369" y="0"/>
                  </a:lnTo>
                  <a:cubicBezTo>
                    <a:pt x="336" y="2"/>
                    <a:pt x="301" y="2"/>
                    <a:pt x="286" y="2"/>
                  </a:cubicBezTo>
                  <a:lnTo>
                    <a:pt x="28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47"/>
            <p:cNvSpPr/>
            <p:nvPr/>
          </p:nvSpPr>
          <p:spPr>
            <a:xfrm>
              <a:off x="2440075" y="4164475"/>
              <a:ext cx="5450" cy="1550"/>
            </a:xfrm>
            <a:custGeom>
              <a:rect b="b" l="l" r="r" t="t"/>
              <a:pathLst>
                <a:path extrusionOk="0" h="62" w="218">
                  <a:moveTo>
                    <a:pt x="0" y="1"/>
                  </a:moveTo>
                  <a:lnTo>
                    <a:pt x="0" y="1"/>
                  </a:lnTo>
                  <a:cubicBezTo>
                    <a:pt x="37" y="15"/>
                    <a:pt x="77" y="30"/>
                    <a:pt x="118" y="46"/>
                  </a:cubicBezTo>
                  <a:cubicBezTo>
                    <a:pt x="148" y="51"/>
                    <a:pt x="203" y="62"/>
                    <a:pt x="214" y="62"/>
                  </a:cubicBezTo>
                  <a:cubicBezTo>
                    <a:pt x="216" y="62"/>
                    <a:pt x="217" y="62"/>
                    <a:pt x="217" y="61"/>
                  </a:cubicBezTo>
                  <a:cubicBezTo>
                    <a:pt x="208" y="52"/>
                    <a:pt x="158" y="33"/>
                    <a:pt x="125" y="20"/>
                  </a:cubicBezTo>
                  <a:cubicBezTo>
                    <a:pt x="89" y="14"/>
                    <a:pt x="55" y="10"/>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47"/>
            <p:cNvSpPr/>
            <p:nvPr/>
          </p:nvSpPr>
          <p:spPr>
            <a:xfrm>
              <a:off x="2931725" y="4409700"/>
              <a:ext cx="12400" cy="825"/>
            </a:xfrm>
            <a:custGeom>
              <a:rect b="b" l="l" r="r" t="t"/>
              <a:pathLst>
                <a:path extrusionOk="0" h="33" w="496">
                  <a:moveTo>
                    <a:pt x="420" y="1"/>
                  </a:moveTo>
                  <a:cubicBezTo>
                    <a:pt x="400" y="1"/>
                    <a:pt x="378" y="1"/>
                    <a:pt x="352" y="3"/>
                  </a:cubicBezTo>
                  <a:cubicBezTo>
                    <a:pt x="278" y="9"/>
                    <a:pt x="181" y="18"/>
                    <a:pt x="0" y="33"/>
                  </a:cubicBezTo>
                  <a:cubicBezTo>
                    <a:pt x="161" y="25"/>
                    <a:pt x="231" y="22"/>
                    <a:pt x="305" y="20"/>
                  </a:cubicBezTo>
                  <a:cubicBezTo>
                    <a:pt x="368" y="14"/>
                    <a:pt x="433" y="8"/>
                    <a:pt x="496" y="2"/>
                  </a:cubicBezTo>
                  <a:cubicBezTo>
                    <a:pt x="469" y="2"/>
                    <a:pt x="446" y="1"/>
                    <a:pt x="4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47"/>
            <p:cNvSpPr/>
            <p:nvPr/>
          </p:nvSpPr>
          <p:spPr>
            <a:xfrm>
              <a:off x="2456475" y="4167575"/>
              <a:ext cx="9325" cy="2400"/>
            </a:xfrm>
            <a:custGeom>
              <a:rect b="b" l="l" r="r" t="t"/>
              <a:pathLst>
                <a:path extrusionOk="0" h="96" w="373">
                  <a:moveTo>
                    <a:pt x="0" y="0"/>
                  </a:moveTo>
                  <a:lnTo>
                    <a:pt x="0" y="2"/>
                  </a:lnTo>
                  <a:cubicBezTo>
                    <a:pt x="4" y="3"/>
                    <a:pt x="8" y="3"/>
                    <a:pt x="11" y="4"/>
                  </a:cubicBezTo>
                  <a:lnTo>
                    <a:pt x="11" y="4"/>
                  </a:lnTo>
                  <a:cubicBezTo>
                    <a:pt x="8" y="3"/>
                    <a:pt x="4" y="2"/>
                    <a:pt x="0" y="0"/>
                  </a:cubicBezTo>
                  <a:close/>
                  <a:moveTo>
                    <a:pt x="11" y="4"/>
                  </a:moveTo>
                  <a:cubicBezTo>
                    <a:pt x="51" y="19"/>
                    <a:pt x="77" y="30"/>
                    <a:pt x="99" y="36"/>
                  </a:cubicBezTo>
                  <a:cubicBezTo>
                    <a:pt x="190" y="56"/>
                    <a:pt x="283" y="77"/>
                    <a:pt x="373" y="96"/>
                  </a:cubicBezTo>
                  <a:cubicBezTo>
                    <a:pt x="348" y="87"/>
                    <a:pt x="326" y="77"/>
                    <a:pt x="296" y="69"/>
                  </a:cubicBezTo>
                  <a:cubicBezTo>
                    <a:pt x="208" y="50"/>
                    <a:pt x="118" y="28"/>
                    <a:pt x="11" y="4"/>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47"/>
            <p:cNvSpPr/>
            <p:nvPr/>
          </p:nvSpPr>
          <p:spPr>
            <a:xfrm>
              <a:off x="2491600" y="4390400"/>
              <a:ext cx="7625" cy="1450"/>
            </a:xfrm>
            <a:custGeom>
              <a:rect b="b" l="l" r="r" t="t"/>
              <a:pathLst>
                <a:path extrusionOk="0" h="58" w="305">
                  <a:moveTo>
                    <a:pt x="0" y="0"/>
                  </a:moveTo>
                  <a:lnTo>
                    <a:pt x="0" y="0"/>
                  </a:lnTo>
                  <a:cubicBezTo>
                    <a:pt x="68" y="15"/>
                    <a:pt x="133" y="31"/>
                    <a:pt x="201" y="47"/>
                  </a:cubicBezTo>
                  <a:cubicBezTo>
                    <a:pt x="220" y="50"/>
                    <a:pt x="255" y="53"/>
                    <a:pt x="305" y="57"/>
                  </a:cubicBezTo>
                  <a:cubicBezTo>
                    <a:pt x="218" y="38"/>
                    <a:pt x="148" y="22"/>
                    <a:pt x="80" y="7"/>
                  </a:cubicBezTo>
                  <a:cubicBezTo>
                    <a:pt x="56" y="3"/>
                    <a:pt x="27" y="1"/>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47"/>
            <p:cNvSpPr/>
            <p:nvPr/>
          </p:nvSpPr>
          <p:spPr>
            <a:xfrm>
              <a:off x="2908400" y="4432800"/>
              <a:ext cx="5950" cy="975"/>
            </a:xfrm>
            <a:custGeom>
              <a:rect b="b" l="l" r="r" t="t"/>
              <a:pathLst>
                <a:path extrusionOk="0" h="39" w="238">
                  <a:moveTo>
                    <a:pt x="140" y="0"/>
                  </a:moveTo>
                  <a:cubicBezTo>
                    <a:pt x="73" y="14"/>
                    <a:pt x="30" y="19"/>
                    <a:pt x="14" y="25"/>
                  </a:cubicBezTo>
                  <a:cubicBezTo>
                    <a:pt x="0" y="30"/>
                    <a:pt x="11" y="34"/>
                    <a:pt x="11" y="39"/>
                  </a:cubicBezTo>
                  <a:cubicBezTo>
                    <a:pt x="81" y="33"/>
                    <a:pt x="193" y="27"/>
                    <a:pt x="214" y="21"/>
                  </a:cubicBezTo>
                  <a:cubicBezTo>
                    <a:pt x="237" y="15"/>
                    <a:pt x="183" y="11"/>
                    <a:pt x="14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47"/>
            <p:cNvSpPr/>
            <p:nvPr/>
          </p:nvSpPr>
          <p:spPr>
            <a:xfrm>
              <a:off x="2899050" y="4444425"/>
              <a:ext cx="4450" cy="650"/>
            </a:xfrm>
            <a:custGeom>
              <a:rect b="b" l="l" r="r" t="t"/>
              <a:pathLst>
                <a:path extrusionOk="0" h="26" w="178">
                  <a:moveTo>
                    <a:pt x="177" y="0"/>
                  </a:moveTo>
                  <a:lnTo>
                    <a:pt x="177" y="0"/>
                  </a:lnTo>
                  <a:cubicBezTo>
                    <a:pt x="104" y="3"/>
                    <a:pt x="14" y="6"/>
                    <a:pt x="13" y="6"/>
                  </a:cubicBezTo>
                  <a:cubicBezTo>
                    <a:pt x="1" y="13"/>
                    <a:pt x="4" y="19"/>
                    <a:pt x="13" y="25"/>
                  </a:cubicBezTo>
                  <a:cubicBezTo>
                    <a:pt x="13" y="25"/>
                    <a:pt x="143" y="19"/>
                    <a:pt x="146" y="19"/>
                  </a:cubicBezTo>
                  <a:cubicBezTo>
                    <a:pt x="166" y="13"/>
                    <a:pt x="168" y="8"/>
                    <a:pt x="1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47"/>
            <p:cNvSpPr/>
            <p:nvPr/>
          </p:nvSpPr>
          <p:spPr>
            <a:xfrm>
              <a:off x="2493000" y="4271850"/>
              <a:ext cx="4075" cy="3000"/>
            </a:xfrm>
            <a:custGeom>
              <a:rect b="b" l="l" r="r" t="t"/>
              <a:pathLst>
                <a:path extrusionOk="0" h="120" w="163">
                  <a:moveTo>
                    <a:pt x="159" y="1"/>
                  </a:moveTo>
                  <a:cubicBezTo>
                    <a:pt x="151" y="1"/>
                    <a:pt x="135" y="8"/>
                    <a:pt x="121" y="12"/>
                  </a:cubicBezTo>
                  <a:cubicBezTo>
                    <a:pt x="64" y="64"/>
                    <a:pt x="0" y="119"/>
                    <a:pt x="3" y="119"/>
                  </a:cubicBezTo>
                  <a:cubicBezTo>
                    <a:pt x="12" y="119"/>
                    <a:pt x="42" y="103"/>
                    <a:pt x="65" y="91"/>
                  </a:cubicBezTo>
                  <a:cubicBezTo>
                    <a:pt x="99" y="61"/>
                    <a:pt x="162" y="3"/>
                    <a:pt x="162" y="3"/>
                  </a:cubicBezTo>
                  <a:cubicBezTo>
                    <a:pt x="162" y="1"/>
                    <a:pt x="161" y="1"/>
                    <a:pt x="15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47"/>
            <p:cNvSpPr/>
            <p:nvPr/>
          </p:nvSpPr>
          <p:spPr>
            <a:xfrm>
              <a:off x="2466250" y="4147125"/>
              <a:ext cx="5375" cy="1500"/>
            </a:xfrm>
            <a:custGeom>
              <a:rect b="b" l="l" r="r" t="t"/>
              <a:pathLst>
                <a:path extrusionOk="0" h="60" w="215">
                  <a:moveTo>
                    <a:pt x="1" y="0"/>
                  </a:moveTo>
                  <a:cubicBezTo>
                    <a:pt x="36" y="12"/>
                    <a:pt x="77" y="28"/>
                    <a:pt x="123" y="43"/>
                  </a:cubicBezTo>
                  <a:cubicBezTo>
                    <a:pt x="151" y="49"/>
                    <a:pt x="211" y="59"/>
                    <a:pt x="214" y="59"/>
                  </a:cubicBezTo>
                  <a:cubicBezTo>
                    <a:pt x="214" y="59"/>
                    <a:pt x="214" y="59"/>
                    <a:pt x="214" y="59"/>
                  </a:cubicBezTo>
                  <a:cubicBezTo>
                    <a:pt x="183" y="46"/>
                    <a:pt x="142" y="28"/>
                    <a:pt x="104" y="12"/>
                  </a:cubicBezTo>
                  <a:cubicBezTo>
                    <a:pt x="74" y="9"/>
                    <a:pt x="45" y="5"/>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47"/>
            <p:cNvSpPr/>
            <p:nvPr/>
          </p:nvSpPr>
          <p:spPr>
            <a:xfrm>
              <a:off x="2871500" y="4439500"/>
              <a:ext cx="5150" cy="600"/>
            </a:xfrm>
            <a:custGeom>
              <a:rect b="b" l="l" r="r" t="t"/>
              <a:pathLst>
                <a:path extrusionOk="0" h="24" w="206">
                  <a:moveTo>
                    <a:pt x="42" y="0"/>
                  </a:moveTo>
                  <a:cubicBezTo>
                    <a:pt x="26" y="7"/>
                    <a:pt x="1" y="15"/>
                    <a:pt x="5" y="21"/>
                  </a:cubicBezTo>
                  <a:cubicBezTo>
                    <a:pt x="5" y="21"/>
                    <a:pt x="92" y="22"/>
                    <a:pt x="139" y="24"/>
                  </a:cubicBezTo>
                  <a:cubicBezTo>
                    <a:pt x="164" y="18"/>
                    <a:pt x="198" y="10"/>
                    <a:pt x="205" y="5"/>
                  </a:cubicBezTo>
                  <a:cubicBezTo>
                    <a:pt x="198" y="5"/>
                    <a:pt x="120" y="2"/>
                    <a:pt x="4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47"/>
            <p:cNvSpPr/>
            <p:nvPr/>
          </p:nvSpPr>
          <p:spPr>
            <a:xfrm>
              <a:off x="2468050" y="4164825"/>
              <a:ext cx="4825" cy="1375"/>
            </a:xfrm>
            <a:custGeom>
              <a:rect b="b" l="l" r="r" t="t"/>
              <a:pathLst>
                <a:path extrusionOk="0" h="55" w="193">
                  <a:moveTo>
                    <a:pt x="2" y="1"/>
                  </a:moveTo>
                  <a:cubicBezTo>
                    <a:pt x="1" y="1"/>
                    <a:pt x="0" y="1"/>
                    <a:pt x="1" y="1"/>
                  </a:cubicBezTo>
                  <a:cubicBezTo>
                    <a:pt x="10" y="10"/>
                    <a:pt x="60" y="28"/>
                    <a:pt x="92" y="41"/>
                  </a:cubicBezTo>
                  <a:cubicBezTo>
                    <a:pt x="125" y="45"/>
                    <a:pt x="179" y="55"/>
                    <a:pt x="190" y="55"/>
                  </a:cubicBezTo>
                  <a:cubicBezTo>
                    <a:pt x="191" y="55"/>
                    <a:pt x="192" y="55"/>
                    <a:pt x="192" y="54"/>
                  </a:cubicBezTo>
                  <a:cubicBezTo>
                    <a:pt x="191" y="47"/>
                    <a:pt x="149" y="32"/>
                    <a:pt x="119" y="18"/>
                  </a:cubicBezTo>
                  <a:cubicBezTo>
                    <a:pt x="72" y="11"/>
                    <a:pt x="14" y="1"/>
                    <a:pt x="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47"/>
            <p:cNvSpPr/>
            <p:nvPr/>
          </p:nvSpPr>
          <p:spPr>
            <a:xfrm>
              <a:off x="2471375" y="4172575"/>
              <a:ext cx="6450" cy="1575"/>
            </a:xfrm>
            <a:custGeom>
              <a:rect b="b" l="l" r="r" t="t"/>
              <a:pathLst>
                <a:path extrusionOk="0" h="63" w="258">
                  <a:moveTo>
                    <a:pt x="15" y="0"/>
                  </a:moveTo>
                  <a:cubicBezTo>
                    <a:pt x="0" y="0"/>
                    <a:pt x="53" y="17"/>
                    <a:pt x="77" y="27"/>
                  </a:cubicBezTo>
                  <a:cubicBezTo>
                    <a:pt x="149" y="42"/>
                    <a:pt x="222" y="56"/>
                    <a:pt x="256" y="62"/>
                  </a:cubicBezTo>
                  <a:lnTo>
                    <a:pt x="258" y="62"/>
                  </a:lnTo>
                  <a:cubicBezTo>
                    <a:pt x="192" y="37"/>
                    <a:pt x="169" y="28"/>
                    <a:pt x="146" y="18"/>
                  </a:cubicBezTo>
                  <a:cubicBezTo>
                    <a:pt x="100" y="12"/>
                    <a:pt x="33" y="0"/>
                    <a:pt x="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47"/>
            <p:cNvSpPr/>
            <p:nvPr/>
          </p:nvSpPr>
          <p:spPr>
            <a:xfrm>
              <a:off x="2471600" y="4171550"/>
              <a:ext cx="6450" cy="1600"/>
            </a:xfrm>
            <a:custGeom>
              <a:rect b="b" l="l" r="r" t="t"/>
              <a:pathLst>
                <a:path extrusionOk="0" h="64" w="258">
                  <a:moveTo>
                    <a:pt x="15" y="0"/>
                  </a:moveTo>
                  <a:cubicBezTo>
                    <a:pt x="0" y="0"/>
                    <a:pt x="55" y="18"/>
                    <a:pt x="77" y="27"/>
                  </a:cubicBezTo>
                  <a:cubicBezTo>
                    <a:pt x="150" y="41"/>
                    <a:pt x="224" y="56"/>
                    <a:pt x="258" y="63"/>
                  </a:cubicBezTo>
                  <a:cubicBezTo>
                    <a:pt x="194" y="37"/>
                    <a:pt x="171" y="28"/>
                    <a:pt x="146" y="19"/>
                  </a:cubicBezTo>
                  <a:cubicBezTo>
                    <a:pt x="102" y="12"/>
                    <a:pt x="32" y="0"/>
                    <a:pt x="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47"/>
            <p:cNvSpPr/>
            <p:nvPr/>
          </p:nvSpPr>
          <p:spPr>
            <a:xfrm>
              <a:off x="2860250" y="4423375"/>
              <a:ext cx="5775" cy="700"/>
            </a:xfrm>
            <a:custGeom>
              <a:rect b="b" l="l" r="r" t="t"/>
              <a:pathLst>
                <a:path extrusionOk="0" h="28" w="231">
                  <a:moveTo>
                    <a:pt x="104" y="1"/>
                  </a:moveTo>
                  <a:cubicBezTo>
                    <a:pt x="74" y="4"/>
                    <a:pt x="46" y="8"/>
                    <a:pt x="1" y="14"/>
                  </a:cubicBezTo>
                  <a:cubicBezTo>
                    <a:pt x="39" y="17"/>
                    <a:pt x="86" y="23"/>
                    <a:pt x="130" y="27"/>
                  </a:cubicBezTo>
                  <a:cubicBezTo>
                    <a:pt x="162" y="24"/>
                    <a:pt x="230" y="21"/>
                    <a:pt x="223" y="20"/>
                  </a:cubicBezTo>
                  <a:cubicBezTo>
                    <a:pt x="190" y="14"/>
                    <a:pt x="145" y="7"/>
                    <a:pt x="10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47"/>
            <p:cNvSpPr/>
            <p:nvPr/>
          </p:nvSpPr>
          <p:spPr>
            <a:xfrm>
              <a:off x="2459625" y="4440075"/>
              <a:ext cx="7475" cy="5075"/>
            </a:xfrm>
            <a:custGeom>
              <a:rect b="b" l="l" r="r" t="t"/>
              <a:pathLst>
                <a:path extrusionOk="0" h="203" w="299">
                  <a:moveTo>
                    <a:pt x="298" y="1"/>
                  </a:moveTo>
                  <a:lnTo>
                    <a:pt x="298" y="1"/>
                  </a:lnTo>
                  <a:cubicBezTo>
                    <a:pt x="245" y="34"/>
                    <a:pt x="197" y="64"/>
                    <a:pt x="141" y="99"/>
                  </a:cubicBezTo>
                  <a:cubicBezTo>
                    <a:pt x="101" y="129"/>
                    <a:pt x="47" y="168"/>
                    <a:pt x="1" y="202"/>
                  </a:cubicBezTo>
                  <a:cubicBezTo>
                    <a:pt x="29" y="187"/>
                    <a:pt x="58" y="173"/>
                    <a:pt x="72" y="167"/>
                  </a:cubicBezTo>
                  <a:cubicBezTo>
                    <a:pt x="202" y="71"/>
                    <a:pt x="250" y="36"/>
                    <a:pt x="29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47"/>
            <p:cNvSpPr/>
            <p:nvPr/>
          </p:nvSpPr>
          <p:spPr>
            <a:xfrm>
              <a:off x="2859700" y="4435850"/>
              <a:ext cx="6525" cy="575"/>
            </a:xfrm>
            <a:custGeom>
              <a:rect b="b" l="l" r="r" t="t"/>
              <a:pathLst>
                <a:path extrusionOk="0" h="23" w="261">
                  <a:moveTo>
                    <a:pt x="115" y="0"/>
                  </a:moveTo>
                  <a:cubicBezTo>
                    <a:pt x="92" y="5"/>
                    <a:pt x="67" y="8"/>
                    <a:pt x="1" y="20"/>
                  </a:cubicBezTo>
                  <a:cubicBezTo>
                    <a:pt x="33" y="20"/>
                    <a:pt x="109" y="21"/>
                    <a:pt x="183" y="23"/>
                  </a:cubicBezTo>
                  <a:cubicBezTo>
                    <a:pt x="206" y="20"/>
                    <a:pt x="261" y="14"/>
                    <a:pt x="249" y="11"/>
                  </a:cubicBezTo>
                  <a:cubicBezTo>
                    <a:pt x="230" y="6"/>
                    <a:pt x="162" y="3"/>
                    <a:pt x="1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47"/>
            <p:cNvSpPr/>
            <p:nvPr/>
          </p:nvSpPr>
          <p:spPr>
            <a:xfrm>
              <a:off x="2502450" y="4180525"/>
              <a:ext cx="6450" cy="1450"/>
            </a:xfrm>
            <a:custGeom>
              <a:rect b="b" l="l" r="r" t="t"/>
              <a:pathLst>
                <a:path extrusionOk="0" h="58" w="258">
                  <a:moveTo>
                    <a:pt x="14" y="0"/>
                  </a:moveTo>
                  <a:cubicBezTo>
                    <a:pt x="0" y="2"/>
                    <a:pt x="53" y="16"/>
                    <a:pt x="77" y="25"/>
                  </a:cubicBezTo>
                  <a:cubicBezTo>
                    <a:pt x="151" y="38"/>
                    <a:pt x="226" y="52"/>
                    <a:pt x="258" y="58"/>
                  </a:cubicBezTo>
                  <a:cubicBezTo>
                    <a:pt x="195" y="34"/>
                    <a:pt x="171" y="25"/>
                    <a:pt x="148" y="16"/>
                  </a:cubicBezTo>
                  <a:cubicBezTo>
                    <a:pt x="100" y="10"/>
                    <a:pt x="34" y="0"/>
                    <a:pt x="1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47"/>
            <p:cNvSpPr/>
            <p:nvPr/>
          </p:nvSpPr>
          <p:spPr>
            <a:xfrm>
              <a:off x="2855225" y="4437075"/>
              <a:ext cx="5900" cy="900"/>
            </a:xfrm>
            <a:custGeom>
              <a:rect b="b" l="l" r="r" t="t"/>
              <a:pathLst>
                <a:path extrusionOk="0" h="36" w="236">
                  <a:moveTo>
                    <a:pt x="140" y="0"/>
                  </a:moveTo>
                  <a:cubicBezTo>
                    <a:pt x="72" y="12"/>
                    <a:pt x="37" y="18"/>
                    <a:pt x="13" y="22"/>
                  </a:cubicBezTo>
                  <a:cubicBezTo>
                    <a:pt x="0" y="26"/>
                    <a:pt x="12" y="31"/>
                    <a:pt x="12" y="35"/>
                  </a:cubicBezTo>
                  <a:cubicBezTo>
                    <a:pt x="81" y="31"/>
                    <a:pt x="191" y="28"/>
                    <a:pt x="212" y="24"/>
                  </a:cubicBezTo>
                  <a:cubicBezTo>
                    <a:pt x="235" y="18"/>
                    <a:pt x="182" y="12"/>
                    <a:pt x="14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47"/>
            <p:cNvSpPr/>
            <p:nvPr/>
          </p:nvSpPr>
          <p:spPr>
            <a:xfrm>
              <a:off x="2503600" y="4176625"/>
              <a:ext cx="4425" cy="1350"/>
            </a:xfrm>
            <a:custGeom>
              <a:rect b="b" l="l" r="r" t="t"/>
              <a:pathLst>
                <a:path extrusionOk="0" h="54" w="177">
                  <a:moveTo>
                    <a:pt x="0" y="0"/>
                  </a:moveTo>
                  <a:lnTo>
                    <a:pt x="0" y="0"/>
                  </a:lnTo>
                  <a:cubicBezTo>
                    <a:pt x="2" y="6"/>
                    <a:pt x="28" y="18"/>
                    <a:pt x="44" y="28"/>
                  </a:cubicBezTo>
                  <a:cubicBezTo>
                    <a:pt x="90" y="37"/>
                    <a:pt x="174" y="53"/>
                    <a:pt x="177" y="53"/>
                  </a:cubicBezTo>
                  <a:cubicBezTo>
                    <a:pt x="177" y="46"/>
                    <a:pt x="163" y="36"/>
                    <a:pt x="144" y="18"/>
                  </a:cubicBezTo>
                  <a:cubicBezTo>
                    <a:pt x="53" y="6"/>
                    <a:pt x="0" y="0"/>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47"/>
            <p:cNvSpPr/>
            <p:nvPr/>
          </p:nvSpPr>
          <p:spPr>
            <a:xfrm>
              <a:off x="2508125" y="4153825"/>
              <a:ext cx="6350" cy="1450"/>
            </a:xfrm>
            <a:custGeom>
              <a:rect b="b" l="l" r="r" t="t"/>
              <a:pathLst>
                <a:path extrusionOk="0" h="58" w="254">
                  <a:moveTo>
                    <a:pt x="13" y="0"/>
                  </a:moveTo>
                  <a:cubicBezTo>
                    <a:pt x="0" y="0"/>
                    <a:pt x="52" y="16"/>
                    <a:pt x="75" y="25"/>
                  </a:cubicBezTo>
                  <a:cubicBezTo>
                    <a:pt x="147" y="38"/>
                    <a:pt x="221" y="52"/>
                    <a:pt x="253" y="57"/>
                  </a:cubicBezTo>
                  <a:cubicBezTo>
                    <a:pt x="190" y="32"/>
                    <a:pt x="166" y="24"/>
                    <a:pt x="144" y="15"/>
                  </a:cubicBezTo>
                  <a:cubicBezTo>
                    <a:pt x="99" y="10"/>
                    <a:pt x="32" y="0"/>
                    <a:pt x="1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47"/>
            <p:cNvSpPr/>
            <p:nvPr/>
          </p:nvSpPr>
          <p:spPr>
            <a:xfrm>
              <a:off x="2683700" y="4098825"/>
              <a:ext cx="3775" cy="3450"/>
            </a:xfrm>
            <a:custGeom>
              <a:rect b="b" l="l" r="r" t="t"/>
              <a:pathLst>
                <a:path extrusionOk="0" h="138" w="151">
                  <a:moveTo>
                    <a:pt x="142" y="1"/>
                  </a:moveTo>
                  <a:cubicBezTo>
                    <a:pt x="142" y="1"/>
                    <a:pt x="74" y="54"/>
                    <a:pt x="39" y="81"/>
                  </a:cubicBezTo>
                  <a:cubicBezTo>
                    <a:pt x="26" y="101"/>
                    <a:pt x="1" y="129"/>
                    <a:pt x="1" y="137"/>
                  </a:cubicBezTo>
                  <a:cubicBezTo>
                    <a:pt x="7" y="133"/>
                    <a:pt x="65" y="86"/>
                    <a:pt x="127" y="39"/>
                  </a:cubicBezTo>
                  <a:cubicBezTo>
                    <a:pt x="135" y="23"/>
                    <a:pt x="151" y="1"/>
                    <a:pt x="14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47"/>
            <p:cNvSpPr/>
            <p:nvPr/>
          </p:nvSpPr>
          <p:spPr>
            <a:xfrm>
              <a:off x="2406525" y="4475325"/>
              <a:ext cx="15150" cy="8750"/>
            </a:xfrm>
            <a:custGeom>
              <a:rect b="b" l="l" r="r" t="t"/>
              <a:pathLst>
                <a:path extrusionOk="0" h="350" w="606">
                  <a:moveTo>
                    <a:pt x="605" y="0"/>
                  </a:moveTo>
                  <a:cubicBezTo>
                    <a:pt x="495" y="74"/>
                    <a:pt x="379" y="149"/>
                    <a:pt x="283" y="212"/>
                  </a:cubicBezTo>
                  <a:cubicBezTo>
                    <a:pt x="193" y="274"/>
                    <a:pt x="130" y="340"/>
                    <a:pt x="56" y="347"/>
                  </a:cubicBezTo>
                  <a:lnTo>
                    <a:pt x="56" y="347"/>
                  </a:lnTo>
                  <a:cubicBezTo>
                    <a:pt x="37" y="345"/>
                    <a:pt x="18" y="341"/>
                    <a:pt x="0" y="341"/>
                  </a:cubicBezTo>
                  <a:cubicBezTo>
                    <a:pt x="15" y="346"/>
                    <a:pt x="29" y="348"/>
                    <a:pt x="43" y="348"/>
                  </a:cubicBezTo>
                  <a:cubicBezTo>
                    <a:pt x="47" y="348"/>
                    <a:pt x="52" y="348"/>
                    <a:pt x="56" y="347"/>
                  </a:cubicBezTo>
                  <a:lnTo>
                    <a:pt x="56" y="347"/>
                  </a:lnTo>
                  <a:cubicBezTo>
                    <a:pt x="64" y="348"/>
                    <a:pt x="72" y="349"/>
                    <a:pt x="79" y="349"/>
                  </a:cubicBezTo>
                  <a:cubicBezTo>
                    <a:pt x="91" y="349"/>
                    <a:pt x="102" y="347"/>
                    <a:pt x="112" y="343"/>
                  </a:cubicBezTo>
                  <a:lnTo>
                    <a:pt x="208" y="278"/>
                  </a:lnTo>
                  <a:cubicBezTo>
                    <a:pt x="273" y="235"/>
                    <a:pt x="337" y="191"/>
                    <a:pt x="404" y="147"/>
                  </a:cubicBezTo>
                  <a:cubicBezTo>
                    <a:pt x="465" y="102"/>
                    <a:pt x="537" y="49"/>
                    <a:pt x="60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47"/>
            <p:cNvSpPr/>
            <p:nvPr/>
          </p:nvSpPr>
          <p:spPr>
            <a:xfrm>
              <a:off x="2833700" y="4417375"/>
              <a:ext cx="5750" cy="700"/>
            </a:xfrm>
            <a:custGeom>
              <a:rect b="b" l="l" r="r" t="t"/>
              <a:pathLst>
                <a:path extrusionOk="0" h="28" w="230">
                  <a:moveTo>
                    <a:pt x="105" y="1"/>
                  </a:moveTo>
                  <a:cubicBezTo>
                    <a:pt x="75" y="5"/>
                    <a:pt x="46" y="8"/>
                    <a:pt x="0" y="14"/>
                  </a:cubicBezTo>
                  <a:cubicBezTo>
                    <a:pt x="39" y="19"/>
                    <a:pt x="84" y="23"/>
                    <a:pt x="131" y="27"/>
                  </a:cubicBezTo>
                  <a:cubicBezTo>
                    <a:pt x="164" y="24"/>
                    <a:pt x="230" y="21"/>
                    <a:pt x="224" y="20"/>
                  </a:cubicBezTo>
                  <a:cubicBezTo>
                    <a:pt x="192" y="14"/>
                    <a:pt x="146" y="7"/>
                    <a:pt x="10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47"/>
            <p:cNvSpPr/>
            <p:nvPr/>
          </p:nvSpPr>
          <p:spPr>
            <a:xfrm>
              <a:off x="2830100" y="4418750"/>
              <a:ext cx="11500" cy="400"/>
            </a:xfrm>
            <a:custGeom>
              <a:rect b="b" l="l" r="r" t="t"/>
              <a:pathLst>
                <a:path extrusionOk="0" h="16" w="460">
                  <a:moveTo>
                    <a:pt x="275" y="0"/>
                  </a:moveTo>
                  <a:cubicBezTo>
                    <a:pt x="181" y="2"/>
                    <a:pt x="91" y="3"/>
                    <a:pt x="0" y="6"/>
                  </a:cubicBezTo>
                  <a:cubicBezTo>
                    <a:pt x="12" y="9"/>
                    <a:pt x="25" y="15"/>
                    <a:pt x="37" y="15"/>
                  </a:cubicBezTo>
                  <a:cubicBezTo>
                    <a:pt x="150" y="12"/>
                    <a:pt x="265" y="11"/>
                    <a:pt x="459" y="8"/>
                  </a:cubicBezTo>
                  <a:cubicBezTo>
                    <a:pt x="346" y="3"/>
                    <a:pt x="309" y="2"/>
                    <a:pt x="27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47"/>
            <p:cNvSpPr/>
            <p:nvPr/>
          </p:nvSpPr>
          <p:spPr>
            <a:xfrm>
              <a:off x="2595975" y="4168600"/>
              <a:ext cx="10000" cy="6525"/>
            </a:xfrm>
            <a:custGeom>
              <a:rect b="b" l="l" r="r" t="t"/>
              <a:pathLst>
                <a:path extrusionOk="0" h="261" w="400">
                  <a:moveTo>
                    <a:pt x="1" y="0"/>
                  </a:moveTo>
                  <a:cubicBezTo>
                    <a:pt x="83" y="17"/>
                    <a:pt x="174" y="33"/>
                    <a:pt x="246" y="48"/>
                  </a:cubicBezTo>
                  <a:cubicBezTo>
                    <a:pt x="291" y="53"/>
                    <a:pt x="332" y="59"/>
                    <a:pt x="372" y="65"/>
                  </a:cubicBezTo>
                  <a:cubicBezTo>
                    <a:pt x="329" y="124"/>
                    <a:pt x="238" y="196"/>
                    <a:pt x="173" y="261"/>
                  </a:cubicBezTo>
                  <a:cubicBezTo>
                    <a:pt x="236" y="204"/>
                    <a:pt x="326" y="137"/>
                    <a:pt x="399" y="59"/>
                  </a:cubicBezTo>
                  <a:cubicBezTo>
                    <a:pt x="282" y="42"/>
                    <a:pt x="144" y="21"/>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47"/>
            <p:cNvSpPr/>
            <p:nvPr/>
          </p:nvSpPr>
          <p:spPr>
            <a:xfrm>
              <a:off x="2398425" y="4344275"/>
              <a:ext cx="9600" cy="5100"/>
            </a:xfrm>
            <a:custGeom>
              <a:rect b="b" l="l" r="r" t="t"/>
              <a:pathLst>
                <a:path extrusionOk="0" h="204" w="384">
                  <a:moveTo>
                    <a:pt x="177" y="0"/>
                  </a:moveTo>
                  <a:lnTo>
                    <a:pt x="5" y="116"/>
                  </a:lnTo>
                  <a:cubicBezTo>
                    <a:pt x="1" y="127"/>
                    <a:pt x="14" y="133"/>
                    <a:pt x="41" y="137"/>
                  </a:cubicBezTo>
                  <a:cubicBezTo>
                    <a:pt x="145" y="156"/>
                    <a:pt x="264" y="180"/>
                    <a:pt x="383" y="203"/>
                  </a:cubicBezTo>
                  <a:cubicBezTo>
                    <a:pt x="314" y="185"/>
                    <a:pt x="242" y="168"/>
                    <a:pt x="182" y="153"/>
                  </a:cubicBezTo>
                  <a:cubicBezTo>
                    <a:pt x="133" y="137"/>
                    <a:pt x="35" y="133"/>
                    <a:pt x="29" y="110"/>
                  </a:cubicBezTo>
                  <a:cubicBezTo>
                    <a:pt x="79" y="74"/>
                    <a:pt x="127" y="37"/>
                    <a:pt x="1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47"/>
            <p:cNvSpPr/>
            <p:nvPr/>
          </p:nvSpPr>
          <p:spPr>
            <a:xfrm>
              <a:off x="2343775" y="4478025"/>
              <a:ext cx="5575" cy="725"/>
            </a:xfrm>
            <a:custGeom>
              <a:rect b="b" l="l" r="r" t="t"/>
              <a:pathLst>
                <a:path extrusionOk="0" h="29" w="223">
                  <a:moveTo>
                    <a:pt x="104" y="1"/>
                  </a:moveTo>
                  <a:cubicBezTo>
                    <a:pt x="68" y="4"/>
                    <a:pt x="17" y="7"/>
                    <a:pt x="6" y="11"/>
                  </a:cubicBezTo>
                  <a:cubicBezTo>
                    <a:pt x="1" y="14"/>
                    <a:pt x="68" y="23"/>
                    <a:pt x="102" y="29"/>
                  </a:cubicBezTo>
                  <a:cubicBezTo>
                    <a:pt x="143" y="26"/>
                    <a:pt x="186" y="23"/>
                    <a:pt x="223" y="22"/>
                  </a:cubicBezTo>
                  <a:cubicBezTo>
                    <a:pt x="173" y="13"/>
                    <a:pt x="139" y="7"/>
                    <a:pt x="10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47"/>
            <p:cNvSpPr/>
            <p:nvPr/>
          </p:nvSpPr>
          <p:spPr>
            <a:xfrm>
              <a:off x="2339225" y="4475600"/>
              <a:ext cx="4500" cy="775"/>
            </a:xfrm>
            <a:custGeom>
              <a:rect b="b" l="l" r="r" t="t"/>
              <a:pathLst>
                <a:path extrusionOk="0" h="31" w="180">
                  <a:moveTo>
                    <a:pt x="0" y="1"/>
                  </a:moveTo>
                  <a:cubicBezTo>
                    <a:pt x="2" y="8"/>
                    <a:pt x="16" y="17"/>
                    <a:pt x="35" y="30"/>
                  </a:cubicBezTo>
                  <a:cubicBezTo>
                    <a:pt x="127" y="30"/>
                    <a:pt x="180" y="29"/>
                    <a:pt x="180" y="29"/>
                  </a:cubicBezTo>
                  <a:cubicBezTo>
                    <a:pt x="177" y="23"/>
                    <a:pt x="150" y="14"/>
                    <a:pt x="131" y="7"/>
                  </a:cubicBezTo>
                  <a:cubicBezTo>
                    <a:pt x="87" y="5"/>
                    <a:pt x="5" y="1"/>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47"/>
            <p:cNvSpPr/>
            <p:nvPr/>
          </p:nvSpPr>
          <p:spPr>
            <a:xfrm>
              <a:off x="2823800" y="4435750"/>
              <a:ext cx="5175" cy="675"/>
            </a:xfrm>
            <a:custGeom>
              <a:rect b="b" l="l" r="r" t="t"/>
              <a:pathLst>
                <a:path extrusionOk="0" h="27" w="207">
                  <a:moveTo>
                    <a:pt x="165" y="0"/>
                  </a:moveTo>
                  <a:cubicBezTo>
                    <a:pt x="86" y="4"/>
                    <a:pt x="1" y="7"/>
                    <a:pt x="1" y="7"/>
                  </a:cubicBezTo>
                  <a:cubicBezTo>
                    <a:pt x="8" y="15"/>
                    <a:pt x="43" y="19"/>
                    <a:pt x="67" y="27"/>
                  </a:cubicBezTo>
                  <a:cubicBezTo>
                    <a:pt x="114" y="24"/>
                    <a:pt x="202" y="21"/>
                    <a:pt x="202" y="21"/>
                  </a:cubicBezTo>
                  <a:cubicBezTo>
                    <a:pt x="207" y="15"/>
                    <a:pt x="182" y="9"/>
                    <a:pt x="1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47"/>
            <p:cNvSpPr/>
            <p:nvPr/>
          </p:nvSpPr>
          <p:spPr>
            <a:xfrm>
              <a:off x="2543725" y="4193375"/>
              <a:ext cx="2850" cy="2125"/>
            </a:xfrm>
            <a:custGeom>
              <a:rect b="b" l="l" r="r" t="t"/>
              <a:pathLst>
                <a:path extrusionOk="0" h="85" w="114">
                  <a:moveTo>
                    <a:pt x="110" y="1"/>
                  </a:moveTo>
                  <a:cubicBezTo>
                    <a:pt x="110" y="1"/>
                    <a:pt x="109" y="1"/>
                    <a:pt x="109" y="1"/>
                  </a:cubicBezTo>
                  <a:cubicBezTo>
                    <a:pt x="94" y="6"/>
                    <a:pt x="62" y="28"/>
                    <a:pt x="37" y="42"/>
                  </a:cubicBezTo>
                  <a:cubicBezTo>
                    <a:pt x="25" y="57"/>
                    <a:pt x="0" y="85"/>
                    <a:pt x="6" y="85"/>
                  </a:cubicBezTo>
                  <a:cubicBezTo>
                    <a:pt x="16" y="83"/>
                    <a:pt x="44" y="66"/>
                    <a:pt x="72" y="51"/>
                  </a:cubicBezTo>
                  <a:cubicBezTo>
                    <a:pt x="89" y="29"/>
                    <a:pt x="114" y="1"/>
                    <a:pt x="1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47"/>
            <p:cNvSpPr/>
            <p:nvPr/>
          </p:nvSpPr>
          <p:spPr>
            <a:xfrm>
              <a:off x="2808100" y="4406750"/>
              <a:ext cx="9400" cy="350"/>
            </a:xfrm>
            <a:custGeom>
              <a:rect b="b" l="l" r="r" t="t"/>
              <a:pathLst>
                <a:path extrusionOk="0" h="14" w="376">
                  <a:moveTo>
                    <a:pt x="0" y="1"/>
                  </a:moveTo>
                  <a:cubicBezTo>
                    <a:pt x="49" y="7"/>
                    <a:pt x="78" y="12"/>
                    <a:pt x="105" y="14"/>
                  </a:cubicBezTo>
                  <a:cubicBezTo>
                    <a:pt x="195" y="12"/>
                    <a:pt x="284" y="11"/>
                    <a:pt x="376" y="10"/>
                  </a:cubicBezTo>
                  <a:cubicBezTo>
                    <a:pt x="349" y="7"/>
                    <a:pt x="326" y="1"/>
                    <a:pt x="29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47"/>
            <p:cNvSpPr/>
            <p:nvPr/>
          </p:nvSpPr>
          <p:spPr>
            <a:xfrm>
              <a:off x="2792250" y="4413000"/>
              <a:ext cx="5025" cy="725"/>
            </a:xfrm>
            <a:custGeom>
              <a:rect b="b" l="l" r="r" t="t"/>
              <a:pathLst>
                <a:path extrusionOk="0" h="29" w="201">
                  <a:moveTo>
                    <a:pt x="41" y="1"/>
                  </a:moveTo>
                  <a:cubicBezTo>
                    <a:pt x="24" y="8"/>
                    <a:pt x="0" y="13"/>
                    <a:pt x="5" y="20"/>
                  </a:cubicBezTo>
                  <a:cubicBezTo>
                    <a:pt x="5" y="20"/>
                    <a:pt x="90" y="26"/>
                    <a:pt x="136" y="29"/>
                  </a:cubicBezTo>
                  <a:cubicBezTo>
                    <a:pt x="159" y="23"/>
                    <a:pt x="193" y="17"/>
                    <a:pt x="200" y="11"/>
                  </a:cubicBezTo>
                  <a:cubicBezTo>
                    <a:pt x="194" y="11"/>
                    <a:pt x="117" y="5"/>
                    <a:pt x="4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47"/>
            <p:cNvSpPr/>
            <p:nvPr/>
          </p:nvSpPr>
          <p:spPr>
            <a:xfrm>
              <a:off x="2275450" y="4458550"/>
              <a:ext cx="5150" cy="925"/>
            </a:xfrm>
            <a:custGeom>
              <a:rect b="b" l="l" r="r" t="t"/>
              <a:pathLst>
                <a:path extrusionOk="0" h="37" w="206">
                  <a:moveTo>
                    <a:pt x="137" y="0"/>
                  </a:moveTo>
                  <a:cubicBezTo>
                    <a:pt x="91" y="6"/>
                    <a:pt x="7" y="19"/>
                    <a:pt x="4" y="22"/>
                  </a:cubicBezTo>
                  <a:cubicBezTo>
                    <a:pt x="0" y="28"/>
                    <a:pt x="26" y="31"/>
                    <a:pt x="44" y="37"/>
                  </a:cubicBezTo>
                  <a:cubicBezTo>
                    <a:pt x="122" y="25"/>
                    <a:pt x="199" y="15"/>
                    <a:pt x="206" y="13"/>
                  </a:cubicBezTo>
                  <a:cubicBezTo>
                    <a:pt x="200" y="8"/>
                    <a:pt x="162" y="5"/>
                    <a:pt x="1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47"/>
            <p:cNvSpPr/>
            <p:nvPr/>
          </p:nvSpPr>
          <p:spPr>
            <a:xfrm>
              <a:off x="2888900" y="3959600"/>
              <a:ext cx="5625" cy="2575"/>
            </a:xfrm>
            <a:custGeom>
              <a:rect b="b" l="l" r="r" t="t"/>
              <a:pathLst>
                <a:path extrusionOk="0" h="103" w="225">
                  <a:moveTo>
                    <a:pt x="223" y="1"/>
                  </a:moveTo>
                  <a:cubicBezTo>
                    <a:pt x="217" y="1"/>
                    <a:pt x="179" y="15"/>
                    <a:pt x="160" y="20"/>
                  </a:cubicBezTo>
                  <a:cubicBezTo>
                    <a:pt x="95" y="54"/>
                    <a:pt x="30" y="88"/>
                    <a:pt x="1" y="102"/>
                  </a:cubicBezTo>
                  <a:cubicBezTo>
                    <a:pt x="65" y="83"/>
                    <a:pt x="87" y="76"/>
                    <a:pt x="111" y="70"/>
                  </a:cubicBezTo>
                  <a:cubicBezTo>
                    <a:pt x="151" y="47"/>
                    <a:pt x="208" y="16"/>
                    <a:pt x="223" y="2"/>
                  </a:cubicBezTo>
                  <a:cubicBezTo>
                    <a:pt x="224" y="1"/>
                    <a:pt x="224" y="1"/>
                    <a:pt x="22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47"/>
            <p:cNvSpPr/>
            <p:nvPr/>
          </p:nvSpPr>
          <p:spPr>
            <a:xfrm>
              <a:off x="2749700" y="4405575"/>
              <a:ext cx="6400" cy="725"/>
            </a:xfrm>
            <a:custGeom>
              <a:rect b="b" l="l" r="r" t="t"/>
              <a:pathLst>
                <a:path extrusionOk="0" h="29" w="256">
                  <a:moveTo>
                    <a:pt x="116" y="1"/>
                  </a:moveTo>
                  <a:cubicBezTo>
                    <a:pt x="91" y="4"/>
                    <a:pt x="68" y="5"/>
                    <a:pt x="0" y="12"/>
                  </a:cubicBezTo>
                  <a:cubicBezTo>
                    <a:pt x="31" y="14"/>
                    <a:pt x="105" y="21"/>
                    <a:pt x="183" y="29"/>
                  </a:cubicBezTo>
                  <a:cubicBezTo>
                    <a:pt x="184" y="29"/>
                    <a:pt x="187" y="29"/>
                    <a:pt x="190" y="29"/>
                  </a:cubicBezTo>
                  <a:cubicBezTo>
                    <a:pt x="211" y="29"/>
                    <a:pt x="256" y="25"/>
                    <a:pt x="246" y="21"/>
                  </a:cubicBezTo>
                  <a:cubicBezTo>
                    <a:pt x="227" y="17"/>
                    <a:pt x="162" y="8"/>
                    <a:pt x="1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47"/>
            <p:cNvSpPr/>
            <p:nvPr/>
          </p:nvSpPr>
          <p:spPr>
            <a:xfrm>
              <a:off x="2178100" y="4486050"/>
              <a:ext cx="4500" cy="2600"/>
            </a:xfrm>
            <a:custGeom>
              <a:rect b="b" l="l" r="r" t="t"/>
              <a:pathLst>
                <a:path extrusionOk="0" h="104" w="180">
                  <a:moveTo>
                    <a:pt x="175" y="0"/>
                  </a:moveTo>
                  <a:cubicBezTo>
                    <a:pt x="164" y="0"/>
                    <a:pt x="134" y="13"/>
                    <a:pt x="113" y="20"/>
                  </a:cubicBezTo>
                  <a:cubicBezTo>
                    <a:pt x="73" y="48"/>
                    <a:pt x="7" y="95"/>
                    <a:pt x="1" y="99"/>
                  </a:cubicBezTo>
                  <a:cubicBezTo>
                    <a:pt x="0" y="103"/>
                    <a:pt x="2" y="104"/>
                    <a:pt x="6" y="104"/>
                  </a:cubicBezTo>
                  <a:cubicBezTo>
                    <a:pt x="14" y="104"/>
                    <a:pt x="29" y="98"/>
                    <a:pt x="42" y="96"/>
                  </a:cubicBezTo>
                  <a:cubicBezTo>
                    <a:pt x="106" y="50"/>
                    <a:pt x="180" y="1"/>
                    <a:pt x="178" y="1"/>
                  </a:cubicBezTo>
                  <a:lnTo>
                    <a:pt x="178" y="1"/>
                  </a:lnTo>
                  <a:cubicBezTo>
                    <a:pt x="178" y="1"/>
                    <a:pt x="178" y="1"/>
                    <a:pt x="178" y="1"/>
                  </a:cubicBezTo>
                  <a:cubicBezTo>
                    <a:pt x="177" y="0"/>
                    <a:pt x="176" y="0"/>
                    <a:pt x="17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47"/>
            <p:cNvSpPr/>
            <p:nvPr/>
          </p:nvSpPr>
          <p:spPr>
            <a:xfrm>
              <a:off x="2511425" y="4215200"/>
              <a:ext cx="3925" cy="3075"/>
            </a:xfrm>
            <a:custGeom>
              <a:rect b="b" l="l" r="r" t="t"/>
              <a:pathLst>
                <a:path extrusionOk="0" h="123" w="157">
                  <a:moveTo>
                    <a:pt x="155" y="0"/>
                  </a:moveTo>
                  <a:cubicBezTo>
                    <a:pt x="147" y="0"/>
                    <a:pt x="116" y="19"/>
                    <a:pt x="96" y="28"/>
                  </a:cubicBezTo>
                  <a:cubicBezTo>
                    <a:pt x="61" y="61"/>
                    <a:pt x="0" y="120"/>
                    <a:pt x="0" y="120"/>
                  </a:cubicBezTo>
                  <a:cubicBezTo>
                    <a:pt x="0" y="122"/>
                    <a:pt x="1" y="123"/>
                    <a:pt x="4" y="123"/>
                  </a:cubicBezTo>
                  <a:cubicBezTo>
                    <a:pt x="11" y="123"/>
                    <a:pt x="27" y="116"/>
                    <a:pt x="40" y="112"/>
                  </a:cubicBezTo>
                  <a:cubicBezTo>
                    <a:pt x="96" y="58"/>
                    <a:pt x="156" y="1"/>
                    <a:pt x="156" y="1"/>
                  </a:cubicBezTo>
                  <a:cubicBezTo>
                    <a:pt x="156" y="0"/>
                    <a:pt x="156" y="0"/>
                    <a:pt x="1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47"/>
            <p:cNvSpPr/>
            <p:nvPr/>
          </p:nvSpPr>
          <p:spPr>
            <a:xfrm>
              <a:off x="2509100" y="4216900"/>
              <a:ext cx="7975" cy="7000"/>
            </a:xfrm>
            <a:custGeom>
              <a:rect b="b" l="l" r="r" t="t"/>
              <a:pathLst>
                <a:path extrusionOk="0" h="280" w="319">
                  <a:moveTo>
                    <a:pt x="319" y="0"/>
                  </a:moveTo>
                  <a:lnTo>
                    <a:pt x="319" y="0"/>
                  </a:lnTo>
                  <a:cubicBezTo>
                    <a:pt x="277" y="34"/>
                    <a:pt x="233" y="71"/>
                    <a:pt x="195" y="100"/>
                  </a:cubicBezTo>
                  <a:cubicBezTo>
                    <a:pt x="129" y="162"/>
                    <a:pt x="65" y="219"/>
                    <a:pt x="1" y="280"/>
                  </a:cubicBezTo>
                  <a:cubicBezTo>
                    <a:pt x="45" y="244"/>
                    <a:pt x="85" y="212"/>
                    <a:pt x="145" y="164"/>
                  </a:cubicBezTo>
                  <a:cubicBezTo>
                    <a:pt x="196" y="115"/>
                    <a:pt x="258" y="58"/>
                    <a:pt x="31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47"/>
            <p:cNvSpPr/>
            <p:nvPr/>
          </p:nvSpPr>
          <p:spPr>
            <a:xfrm>
              <a:off x="2735125" y="4406175"/>
              <a:ext cx="5000" cy="725"/>
            </a:xfrm>
            <a:custGeom>
              <a:rect b="b" l="l" r="r" t="t"/>
              <a:pathLst>
                <a:path extrusionOk="0" h="29" w="200">
                  <a:moveTo>
                    <a:pt x="123" y="0"/>
                  </a:moveTo>
                  <a:cubicBezTo>
                    <a:pt x="68" y="2"/>
                    <a:pt x="0" y="0"/>
                    <a:pt x="6" y="3"/>
                  </a:cubicBezTo>
                  <a:cubicBezTo>
                    <a:pt x="15" y="10"/>
                    <a:pt x="67" y="19"/>
                    <a:pt x="102" y="28"/>
                  </a:cubicBezTo>
                  <a:cubicBezTo>
                    <a:pt x="119" y="28"/>
                    <a:pt x="144" y="28"/>
                    <a:pt x="164" y="28"/>
                  </a:cubicBezTo>
                  <a:cubicBezTo>
                    <a:pt x="184" y="28"/>
                    <a:pt x="200" y="28"/>
                    <a:pt x="199" y="27"/>
                  </a:cubicBezTo>
                  <a:cubicBezTo>
                    <a:pt x="198" y="19"/>
                    <a:pt x="155" y="10"/>
                    <a:pt x="12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47"/>
            <p:cNvSpPr/>
            <p:nvPr/>
          </p:nvSpPr>
          <p:spPr>
            <a:xfrm>
              <a:off x="2507975" y="4248000"/>
              <a:ext cx="8100" cy="6975"/>
            </a:xfrm>
            <a:custGeom>
              <a:rect b="b" l="l" r="r" t="t"/>
              <a:pathLst>
                <a:path extrusionOk="0" h="279" w="324">
                  <a:moveTo>
                    <a:pt x="324" y="1"/>
                  </a:moveTo>
                  <a:lnTo>
                    <a:pt x="324" y="1"/>
                  </a:lnTo>
                  <a:cubicBezTo>
                    <a:pt x="258" y="54"/>
                    <a:pt x="193" y="107"/>
                    <a:pt x="137" y="151"/>
                  </a:cubicBezTo>
                  <a:cubicBezTo>
                    <a:pt x="80" y="205"/>
                    <a:pt x="40" y="242"/>
                    <a:pt x="0" y="279"/>
                  </a:cubicBezTo>
                  <a:cubicBezTo>
                    <a:pt x="69" y="223"/>
                    <a:pt x="135" y="169"/>
                    <a:pt x="206" y="111"/>
                  </a:cubicBezTo>
                  <a:cubicBezTo>
                    <a:pt x="241" y="79"/>
                    <a:pt x="284" y="38"/>
                    <a:pt x="32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47"/>
            <p:cNvSpPr/>
            <p:nvPr/>
          </p:nvSpPr>
          <p:spPr>
            <a:xfrm>
              <a:off x="2176600" y="4493050"/>
              <a:ext cx="4050" cy="2300"/>
            </a:xfrm>
            <a:custGeom>
              <a:rect b="b" l="l" r="r" t="t"/>
              <a:pathLst>
                <a:path extrusionOk="0" h="92" w="162">
                  <a:moveTo>
                    <a:pt x="157" y="1"/>
                  </a:moveTo>
                  <a:cubicBezTo>
                    <a:pt x="147" y="1"/>
                    <a:pt x="126" y="9"/>
                    <a:pt x="110" y="13"/>
                  </a:cubicBezTo>
                  <a:cubicBezTo>
                    <a:pt x="71" y="40"/>
                    <a:pt x="4" y="87"/>
                    <a:pt x="1" y="88"/>
                  </a:cubicBezTo>
                  <a:cubicBezTo>
                    <a:pt x="4" y="91"/>
                    <a:pt x="12" y="92"/>
                    <a:pt x="22" y="92"/>
                  </a:cubicBezTo>
                  <a:cubicBezTo>
                    <a:pt x="28" y="92"/>
                    <a:pt x="36" y="91"/>
                    <a:pt x="45" y="91"/>
                  </a:cubicBezTo>
                  <a:cubicBezTo>
                    <a:pt x="120" y="34"/>
                    <a:pt x="161" y="2"/>
                    <a:pt x="161" y="2"/>
                  </a:cubicBezTo>
                  <a:cubicBezTo>
                    <a:pt x="160" y="1"/>
                    <a:pt x="159" y="1"/>
                    <a:pt x="15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47"/>
            <p:cNvSpPr/>
            <p:nvPr/>
          </p:nvSpPr>
          <p:spPr>
            <a:xfrm>
              <a:off x="2444600" y="4357350"/>
              <a:ext cx="13800" cy="2975"/>
            </a:xfrm>
            <a:custGeom>
              <a:rect b="b" l="l" r="r" t="t"/>
              <a:pathLst>
                <a:path extrusionOk="0" h="119" w="552">
                  <a:moveTo>
                    <a:pt x="0" y="1"/>
                  </a:moveTo>
                  <a:lnTo>
                    <a:pt x="0" y="1"/>
                  </a:lnTo>
                  <a:cubicBezTo>
                    <a:pt x="72" y="19"/>
                    <a:pt x="143" y="35"/>
                    <a:pt x="252" y="63"/>
                  </a:cubicBezTo>
                  <a:cubicBezTo>
                    <a:pt x="342" y="79"/>
                    <a:pt x="447" y="99"/>
                    <a:pt x="552" y="119"/>
                  </a:cubicBezTo>
                  <a:cubicBezTo>
                    <a:pt x="509" y="108"/>
                    <a:pt x="455" y="94"/>
                    <a:pt x="425" y="85"/>
                  </a:cubicBezTo>
                  <a:cubicBezTo>
                    <a:pt x="280" y="57"/>
                    <a:pt x="140" y="29"/>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47"/>
            <p:cNvSpPr/>
            <p:nvPr/>
          </p:nvSpPr>
          <p:spPr>
            <a:xfrm>
              <a:off x="2186425" y="4508550"/>
              <a:ext cx="4125" cy="2875"/>
            </a:xfrm>
            <a:custGeom>
              <a:rect b="b" l="l" r="r" t="t"/>
              <a:pathLst>
                <a:path extrusionOk="0" h="115" w="165">
                  <a:moveTo>
                    <a:pt x="164" y="1"/>
                  </a:moveTo>
                  <a:cubicBezTo>
                    <a:pt x="160" y="1"/>
                    <a:pt x="111" y="29"/>
                    <a:pt x="84" y="42"/>
                  </a:cubicBezTo>
                  <a:cubicBezTo>
                    <a:pt x="55" y="67"/>
                    <a:pt x="26" y="92"/>
                    <a:pt x="1" y="114"/>
                  </a:cubicBezTo>
                  <a:cubicBezTo>
                    <a:pt x="42" y="94"/>
                    <a:pt x="71" y="79"/>
                    <a:pt x="99" y="64"/>
                  </a:cubicBezTo>
                  <a:cubicBezTo>
                    <a:pt x="123" y="42"/>
                    <a:pt x="160" y="11"/>
                    <a:pt x="164" y="1"/>
                  </a:cubicBezTo>
                  <a:cubicBezTo>
                    <a:pt x="164" y="1"/>
                    <a:pt x="164" y="1"/>
                    <a:pt x="16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47"/>
            <p:cNvSpPr/>
            <p:nvPr/>
          </p:nvSpPr>
          <p:spPr>
            <a:xfrm>
              <a:off x="2658875" y="4118875"/>
              <a:ext cx="3925" cy="3125"/>
            </a:xfrm>
            <a:custGeom>
              <a:rect b="b" l="l" r="r" t="t"/>
              <a:pathLst>
                <a:path extrusionOk="0" h="125" w="157">
                  <a:moveTo>
                    <a:pt x="156" y="0"/>
                  </a:moveTo>
                  <a:cubicBezTo>
                    <a:pt x="146" y="0"/>
                    <a:pt x="116" y="20"/>
                    <a:pt x="95" y="30"/>
                  </a:cubicBezTo>
                  <a:cubicBezTo>
                    <a:pt x="62" y="62"/>
                    <a:pt x="1" y="120"/>
                    <a:pt x="1" y="123"/>
                  </a:cubicBezTo>
                  <a:cubicBezTo>
                    <a:pt x="1" y="124"/>
                    <a:pt x="2" y="125"/>
                    <a:pt x="4" y="125"/>
                  </a:cubicBezTo>
                  <a:cubicBezTo>
                    <a:pt x="10" y="125"/>
                    <a:pt x="27" y="117"/>
                    <a:pt x="40" y="114"/>
                  </a:cubicBezTo>
                  <a:cubicBezTo>
                    <a:pt x="96" y="59"/>
                    <a:pt x="152" y="5"/>
                    <a:pt x="157" y="0"/>
                  </a:cubicBezTo>
                  <a:cubicBezTo>
                    <a:pt x="156" y="0"/>
                    <a:pt x="156" y="0"/>
                    <a:pt x="1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47"/>
            <p:cNvSpPr/>
            <p:nvPr/>
          </p:nvSpPr>
          <p:spPr>
            <a:xfrm>
              <a:off x="2164175" y="4494250"/>
              <a:ext cx="3425" cy="2975"/>
            </a:xfrm>
            <a:custGeom>
              <a:rect b="b" l="l" r="r" t="t"/>
              <a:pathLst>
                <a:path extrusionOk="0" h="119" w="137">
                  <a:moveTo>
                    <a:pt x="125" y="1"/>
                  </a:moveTo>
                  <a:cubicBezTo>
                    <a:pt x="124" y="1"/>
                    <a:pt x="122" y="1"/>
                    <a:pt x="121" y="1"/>
                  </a:cubicBezTo>
                  <a:cubicBezTo>
                    <a:pt x="121" y="1"/>
                    <a:pt x="15" y="83"/>
                    <a:pt x="12" y="86"/>
                  </a:cubicBezTo>
                  <a:cubicBezTo>
                    <a:pt x="2" y="101"/>
                    <a:pt x="2" y="108"/>
                    <a:pt x="1" y="118"/>
                  </a:cubicBezTo>
                  <a:cubicBezTo>
                    <a:pt x="59" y="71"/>
                    <a:pt x="130" y="17"/>
                    <a:pt x="133" y="14"/>
                  </a:cubicBezTo>
                  <a:cubicBezTo>
                    <a:pt x="137" y="5"/>
                    <a:pt x="133" y="1"/>
                    <a:pt x="1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47"/>
            <p:cNvSpPr/>
            <p:nvPr/>
          </p:nvSpPr>
          <p:spPr>
            <a:xfrm>
              <a:off x="2732075" y="4441075"/>
              <a:ext cx="6600" cy="750"/>
            </a:xfrm>
            <a:custGeom>
              <a:rect b="b" l="l" r="r" t="t"/>
              <a:pathLst>
                <a:path extrusionOk="0" h="30" w="264">
                  <a:moveTo>
                    <a:pt x="45" y="1"/>
                  </a:moveTo>
                  <a:cubicBezTo>
                    <a:pt x="30" y="1"/>
                    <a:pt x="18" y="1"/>
                    <a:pt x="12" y="2"/>
                  </a:cubicBezTo>
                  <a:cubicBezTo>
                    <a:pt x="0" y="5"/>
                    <a:pt x="53" y="14"/>
                    <a:pt x="78" y="20"/>
                  </a:cubicBezTo>
                  <a:cubicBezTo>
                    <a:pt x="154" y="24"/>
                    <a:pt x="227" y="28"/>
                    <a:pt x="262" y="30"/>
                  </a:cubicBezTo>
                  <a:lnTo>
                    <a:pt x="262" y="30"/>
                  </a:lnTo>
                  <a:cubicBezTo>
                    <a:pt x="196" y="14"/>
                    <a:pt x="171" y="8"/>
                    <a:pt x="147" y="2"/>
                  </a:cubicBezTo>
                  <a:cubicBezTo>
                    <a:pt x="116" y="2"/>
                    <a:pt x="75" y="1"/>
                    <a:pt x="45" y="1"/>
                  </a:cubicBezTo>
                  <a:close/>
                  <a:moveTo>
                    <a:pt x="262" y="30"/>
                  </a:moveTo>
                  <a:cubicBezTo>
                    <a:pt x="262" y="30"/>
                    <a:pt x="262" y="30"/>
                    <a:pt x="262" y="30"/>
                  </a:cubicBezTo>
                  <a:lnTo>
                    <a:pt x="264" y="30"/>
                  </a:lnTo>
                  <a:cubicBezTo>
                    <a:pt x="263" y="30"/>
                    <a:pt x="263" y="30"/>
                    <a:pt x="262" y="3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47"/>
            <p:cNvSpPr/>
            <p:nvPr/>
          </p:nvSpPr>
          <p:spPr>
            <a:xfrm>
              <a:off x="2715375" y="4435775"/>
              <a:ext cx="6600" cy="750"/>
            </a:xfrm>
            <a:custGeom>
              <a:rect b="b" l="l" r="r" t="t"/>
              <a:pathLst>
                <a:path extrusionOk="0" h="30" w="264">
                  <a:moveTo>
                    <a:pt x="118" y="1"/>
                  </a:moveTo>
                  <a:cubicBezTo>
                    <a:pt x="95" y="2"/>
                    <a:pt x="70" y="3"/>
                    <a:pt x="0" y="6"/>
                  </a:cubicBezTo>
                  <a:lnTo>
                    <a:pt x="0" y="8"/>
                  </a:lnTo>
                  <a:cubicBezTo>
                    <a:pt x="33" y="11"/>
                    <a:pt x="109" y="21"/>
                    <a:pt x="186" y="30"/>
                  </a:cubicBezTo>
                  <a:cubicBezTo>
                    <a:pt x="211" y="28"/>
                    <a:pt x="264" y="30"/>
                    <a:pt x="251" y="26"/>
                  </a:cubicBezTo>
                  <a:cubicBezTo>
                    <a:pt x="234" y="20"/>
                    <a:pt x="167" y="9"/>
                    <a:pt x="1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47"/>
            <p:cNvSpPr/>
            <p:nvPr/>
          </p:nvSpPr>
          <p:spPr>
            <a:xfrm>
              <a:off x="2470125" y="4255850"/>
              <a:ext cx="4475" cy="3400"/>
            </a:xfrm>
            <a:custGeom>
              <a:rect b="b" l="l" r="r" t="t"/>
              <a:pathLst>
                <a:path extrusionOk="0" h="136" w="179">
                  <a:moveTo>
                    <a:pt x="177" y="0"/>
                  </a:moveTo>
                  <a:cubicBezTo>
                    <a:pt x="176" y="1"/>
                    <a:pt x="175" y="2"/>
                    <a:pt x="175" y="3"/>
                  </a:cubicBezTo>
                  <a:lnTo>
                    <a:pt x="175" y="3"/>
                  </a:lnTo>
                  <a:cubicBezTo>
                    <a:pt x="176" y="2"/>
                    <a:pt x="177" y="1"/>
                    <a:pt x="178" y="0"/>
                  </a:cubicBezTo>
                  <a:close/>
                  <a:moveTo>
                    <a:pt x="175" y="3"/>
                  </a:moveTo>
                  <a:cubicBezTo>
                    <a:pt x="144" y="21"/>
                    <a:pt x="109" y="44"/>
                    <a:pt x="74" y="65"/>
                  </a:cubicBezTo>
                  <a:cubicBezTo>
                    <a:pt x="49" y="90"/>
                    <a:pt x="0" y="136"/>
                    <a:pt x="4" y="136"/>
                  </a:cubicBezTo>
                  <a:cubicBezTo>
                    <a:pt x="4" y="136"/>
                    <a:pt x="5" y="136"/>
                    <a:pt x="5" y="136"/>
                  </a:cubicBezTo>
                  <a:cubicBezTo>
                    <a:pt x="16" y="134"/>
                    <a:pt x="61" y="105"/>
                    <a:pt x="91" y="87"/>
                  </a:cubicBezTo>
                  <a:cubicBezTo>
                    <a:pt x="116" y="61"/>
                    <a:pt x="140" y="38"/>
                    <a:pt x="175" y="3"/>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47"/>
            <p:cNvSpPr/>
            <p:nvPr/>
          </p:nvSpPr>
          <p:spPr>
            <a:xfrm>
              <a:off x="2161075" y="4528425"/>
              <a:ext cx="3200" cy="3200"/>
            </a:xfrm>
            <a:custGeom>
              <a:rect b="b" l="l" r="r" t="t"/>
              <a:pathLst>
                <a:path extrusionOk="0" h="128" w="128">
                  <a:moveTo>
                    <a:pt x="127" y="1"/>
                  </a:moveTo>
                  <a:cubicBezTo>
                    <a:pt x="119" y="2"/>
                    <a:pt x="94" y="21"/>
                    <a:pt x="76" y="33"/>
                  </a:cubicBezTo>
                  <a:cubicBezTo>
                    <a:pt x="49" y="65"/>
                    <a:pt x="1" y="123"/>
                    <a:pt x="1" y="124"/>
                  </a:cubicBezTo>
                  <a:cubicBezTo>
                    <a:pt x="1" y="126"/>
                    <a:pt x="3" y="127"/>
                    <a:pt x="5" y="127"/>
                  </a:cubicBezTo>
                  <a:cubicBezTo>
                    <a:pt x="11" y="127"/>
                    <a:pt x="25" y="118"/>
                    <a:pt x="36" y="114"/>
                  </a:cubicBezTo>
                  <a:cubicBezTo>
                    <a:pt x="80" y="59"/>
                    <a:pt x="123" y="5"/>
                    <a:pt x="1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47"/>
            <p:cNvSpPr/>
            <p:nvPr/>
          </p:nvSpPr>
          <p:spPr>
            <a:xfrm>
              <a:off x="2151900" y="4534925"/>
              <a:ext cx="5375" cy="6700"/>
            </a:xfrm>
            <a:custGeom>
              <a:rect b="b" l="l" r="r" t="t"/>
              <a:pathLst>
                <a:path extrusionOk="0" h="268" w="215">
                  <a:moveTo>
                    <a:pt x="215" y="1"/>
                  </a:moveTo>
                  <a:cubicBezTo>
                    <a:pt x="183" y="30"/>
                    <a:pt x="159" y="47"/>
                    <a:pt x="144" y="64"/>
                  </a:cubicBezTo>
                  <a:lnTo>
                    <a:pt x="0" y="267"/>
                  </a:lnTo>
                  <a:cubicBezTo>
                    <a:pt x="16" y="251"/>
                    <a:pt x="34" y="236"/>
                    <a:pt x="50" y="216"/>
                  </a:cubicBezTo>
                  <a:cubicBezTo>
                    <a:pt x="100" y="148"/>
                    <a:pt x="143" y="76"/>
                    <a:pt x="2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47"/>
            <p:cNvSpPr/>
            <p:nvPr/>
          </p:nvSpPr>
          <p:spPr>
            <a:xfrm>
              <a:off x="2711700" y="4437650"/>
              <a:ext cx="4400" cy="800"/>
            </a:xfrm>
            <a:custGeom>
              <a:rect b="b" l="l" r="r" t="t"/>
              <a:pathLst>
                <a:path extrusionOk="0" h="32" w="176">
                  <a:moveTo>
                    <a:pt x="11" y="1"/>
                  </a:moveTo>
                  <a:cubicBezTo>
                    <a:pt x="0" y="5"/>
                    <a:pt x="2" y="11"/>
                    <a:pt x="9" y="18"/>
                  </a:cubicBezTo>
                  <a:cubicBezTo>
                    <a:pt x="9" y="18"/>
                    <a:pt x="139" y="31"/>
                    <a:pt x="143" y="31"/>
                  </a:cubicBezTo>
                  <a:cubicBezTo>
                    <a:pt x="161" y="27"/>
                    <a:pt x="165" y="21"/>
                    <a:pt x="175" y="15"/>
                  </a:cubicBezTo>
                  <a:cubicBezTo>
                    <a:pt x="102" y="8"/>
                    <a:pt x="15" y="1"/>
                    <a:pt x="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47"/>
            <p:cNvSpPr/>
            <p:nvPr/>
          </p:nvSpPr>
          <p:spPr>
            <a:xfrm>
              <a:off x="2703725" y="4406650"/>
              <a:ext cx="4975" cy="875"/>
            </a:xfrm>
            <a:custGeom>
              <a:rect b="b" l="l" r="r" t="t"/>
              <a:pathLst>
                <a:path extrusionOk="0" h="35" w="199">
                  <a:moveTo>
                    <a:pt x="0" y="0"/>
                  </a:moveTo>
                  <a:lnTo>
                    <a:pt x="0" y="0"/>
                  </a:lnTo>
                  <a:cubicBezTo>
                    <a:pt x="6" y="6"/>
                    <a:pt x="38" y="16"/>
                    <a:pt x="62" y="25"/>
                  </a:cubicBezTo>
                  <a:cubicBezTo>
                    <a:pt x="103" y="28"/>
                    <a:pt x="177" y="34"/>
                    <a:pt x="190" y="34"/>
                  </a:cubicBezTo>
                  <a:cubicBezTo>
                    <a:pt x="192" y="34"/>
                    <a:pt x="193" y="34"/>
                    <a:pt x="193" y="34"/>
                  </a:cubicBezTo>
                  <a:cubicBezTo>
                    <a:pt x="199" y="28"/>
                    <a:pt x="174" y="19"/>
                    <a:pt x="159" y="11"/>
                  </a:cubicBezTo>
                  <a:cubicBezTo>
                    <a:pt x="82" y="5"/>
                    <a:pt x="0" y="0"/>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47"/>
            <p:cNvSpPr/>
            <p:nvPr/>
          </p:nvSpPr>
          <p:spPr>
            <a:xfrm>
              <a:off x="2700775" y="4431500"/>
              <a:ext cx="9725" cy="1275"/>
            </a:xfrm>
            <a:custGeom>
              <a:rect b="b" l="l" r="r" t="t"/>
              <a:pathLst>
                <a:path extrusionOk="0" h="51" w="389">
                  <a:moveTo>
                    <a:pt x="2" y="1"/>
                  </a:moveTo>
                  <a:lnTo>
                    <a:pt x="0" y="14"/>
                  </a:lnTo>
                  <a:cubicBezTo>
                    <a:pt x="69" y="21"/>
                    <a:pt x="140" y="30"/>
                    <a:pt x="208" y="38"/>
                  </a:cubicBezTo>
                  <a:cubicBezTo>
                    <a:pt x="270" y="42"/>
                    <a:pt x="330" y="46"/>
                    <a:pt x="389" y="51"/>
                  </a:cubicBezTo>
                  <a:cubicBezTo>
                    <a:pt x="330" y="42"/>
                    <a:pt x="275" y="33"/>
                    <a:pt x="208" y="24"/>
                  </a:cubicBezTo>
                  <a:cubicBezTo>
                    <a:pt x="147" y="17"/>
                    <a:pt x="71" y="8"/>
                    <a:pt x="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47"/>
            <p:cNvSpPr/>
            <p:nvPr/>
          </p:nvSpPr>
          <p:spPr>
            <a:xfrm>
              <a:off x="2139775" y="4576125"/>
              <a:ext cx="4700" cy="2100"/>
            </a:xfrm>
            <a:custGeom>
              <a:rect b="b" l="l" r="r" t="t"/>
              <a:pathLst>
                <a:path extrusionOk="0" h="84" w="188">
                  <a:moveTo>
                    <a:pt x="6" y="1"/>
                  </a:moveTo>
                  <a:cubicBezTo>
                    <a:pt x="2" y="1"/>
                    <a:pt x="0" y="1"/>
                    <a:pt x="1" y="4"/>
                  </a:cubicBezTo>
                  <a:cubicBezTo>
                    <a:pt x="1" y="8"/>
                    <a:pt x="78" y="52"/>
                    <a:pt x="120" y="71"/>
                  </a:cubicBezTo>
                  <a:cubicBezTo>
                    <a:pt x="142" y="75"/>
                    <a:pt x="171" y="84"/>
                    <a:pt x="184" y="84"/>
                  </a:cubicBezTo>
                  <a:cubicBezTo>
                    <a:pt x="185" y="84"/>
                    <a:pt x="187" y="83"/>
                    <a:pt x="188" y="83"/>
                  </a:cubicBezTo>
                  <a:cubicBezTo>
                    <a:pt x="182" y="80"/>
                    <a:pt x="113" y="43"/>
                    <a:pt x="44" y="7"/>
                  </a:cubicBezTo>
                  <a:cubicBezTo>
                    <a:pt x="31" y="5"/>
                    <a:pt x="14" y="1"/>
                    <a:pt x="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47"/>
            <p:cNvSpPr/>
            <p:nvPr/>
          </p:nvSpPr>
          <p:spPr>
            <a:xfrm>
              <a:off x="2140825" y="4585950"/>
              <a:ext cx="6275" cy="3050"/>
            </a:xfrm>
            <a:custGeom>
              <a:rect b="b" l="l" r="r" t="t"/>
              <a:pathLst>
                <a:path extrusionOk="0" h="122" w="251">
                  <a:moveTo>
                    <a:pt x="9" y="0"/>
                  </a:moveTo>
                  <a:cubicBezTo>
                    <a:pt x="1" y="0"/>
                    <a:pt x="48" y="28"/>
                    <a:pt x="69" y="42"/>
                  </a:cubicBezTo>
                  <a:cubicBezTo>
                    <a:pt x="143" y="74"/>
                    <a:pt x="217" y="105"/>
                    <a:pt x="250" y="121"/>
                  </a:cubicBezTo>
                  <a:cubicBezTo>
                    <a:pt x="189" y="80"/>
                    <a:pt x="167" y="65"/>
                    <a:pt x="143" y="51"/>
                  </a:cubicBezTo>
                  <a:cubicBezTo>
                    <a:pt x="99" y="33"/>
                    <a:pt x="30" y="5"/>
                    <a:pt x="11" y="1"/>
                  </a:cubicBezTo>
                  <a:cubicBezTo>
                    <a:pt x="10" y="0"/>
                    <a:pt x="9" y="0"/>
                    <a:pt x="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47"/>
            <p:cNvSpPr/>
            <p:nvPr/>
          </p:nvSpPr>
          <p:spPr>
            <a:xfrm>
              <a:off x="2151425" y="4590175"/>
              <a:ext cx="6550" cy="2450"/>
            </a:xfrm>
            <a:custGeom>
              <a:rect b="b" l="l" r="r" t="t"/>
              <a:pathLst>
                <a:path extrusionOk="0" h="98" w="262">
                  <a:moveTo>
                    <a:pt x="11" y="1"/>
                  </a:moveTo>
                  <a:cubicBezTo>
                    <a:pt x="0" y="1"/>
                    <a:pt x="49" y="23"/>
                    <a:pt x="72" y="35"/>
                  </a:cubicBezTo>
                  <a:cubicBezTo>
                    <a:pt x="150" y="61"/>
                    <a:pt x="227" y="86"/>
                    <a:pt x="262" y="98"/>
                  </a:cubicBezTo>
                  <a:cubicBezTo>
                    <a:pt x="196" y="63"/>
                    <a:pt x="172" y="51"/>
                    <a:pt x="149" y="38"/>
                  </a:cubicBezTo>
                  <a:cubicBezTo>
                    <a:pt x="100" y="24"/>
                    <a:pt x="31" y="4"/>
                    <a:pt x="12" y="1"/>
                  </a:cubicBezTo>
                  <a:cubicBezTo>
                    <a:pt x="11" y="1"/>
                    <a:pt x="11" y="1"/>
                    <a:pt x="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47"/>
            <p:cNvSpPr/>
            <p:nvPr/>
          </p:nvSpPr>
          <p:spPr>
            <a:xfrm>
              <a:off x="2667825" y="4396975"/>
              <a:ext cx="5050" cy="975"/>
            </a:xfrm>
            <a:custGeom>
              <a:rect b="b" l="l" r="r" t="t"/>
              <a:pathLst>
                <a:path extrusionOk="0" h="39" w="202">
                  <a:moveTo>
                    <a:pt x="43" y="0"/>
                  </a:moveTo>
                  <a:cubicBezTo>
                    <a:pt x="25" y="6"/>
                    <a:pt x="0" y="9"/>
                    <a:pt x="5" y="15"/>
                  </a:cubicBezTo>
                  <a:cubicBezTo>
                    <a:pt x="5" y="15"/>
                    <a:pt x="88" y="30"/>
                    <a:pt x="134" y="39"/>
                  </a:cubicBezTo>
                  <a:cubicBezTo>
                    <a:pt x="158" y="36"/>
                    <a:pt x="193" y="34"/>
                    <a:pt x="197" y="28"/>
                  </a:cubicBezTo>
                  <a:cubicBezTo>
                    <a:pt x="202" y="28"/>
                    <a:pt x="118" y="14"/>
                    <a:pt x="4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47"/>
            <p:cNvSpPr/>
            <p:nvPr/>
          </p:nvSpPr>
          <p:spPr>
            <a:xfrm>
              <a:off x="2165475" y="4587450"/>
              <a:ext cx="11375" cy="2650"/>
            </a:xfrm>
            <a:custGeom>
              <a:rect b="b" l="l" r="r" t="t"/>
              <a:pathLst>
                <a:path extrusionOk="0" h="106" w="455">
                  <a:moveTo>
                    <a:pt x="0" y="1"/>
                  </a:moveTo>
                  <a:lnTo>
                    <a:pt x="0" y="1"/>
                  </a:lnTo>
                  <a:cubicBezTo>
                    <a:pt x="12" y="7"/>
                    <a:pt x="22" y="16"/>
                    <a:pt x="34" y="19"/>
                  </a:cubicBezTo>
                  <a:cubicBezTo>
                    <a:pt x="146" y="52"/>
                    <a:pt x="259" y="77"/>
                    <a:pt x="455" y="105"/>
                  </a:cubicBezTo>
                  <a:cubicBezTo>
                    <a:pt x="343" y="80"/>
                    <a:pt x="306" y="73"/>
                    <a:pt x="272" y="64"/>
                  </a:cubicBezTo>
                  <a:cubicBezTo>
                    <a:pt x="180" y="51"/>
                    <a:pt x="91" y="21"/>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47"/>
            <p:cNvSpPr/>
            <p:nvPr/>
          </p:nvSpPr>
          <p:spPr>
            <a:xfrm>
              <a:off x="2429075" y="4286700"/>
              <a:ext cx="7775" cy="5975"/>
            </a:xfrm>
            <a:custGeom>
              <a:rect b="b" l="l" r="r" t="t"/>
              <a:pathLst>
                <a:path extrusionOk="0" h="239" w="311">
                  <a:moveTo>
                    <a:pt x="311" y="1"/>
                  </a:moveTo>
                  <a:cubicBezTo>
                    <a:pt x="262" y="34"/>
                    <a:pt x="218" y="65"/>
                    <a:pt x="162" y="104"/>
                  </a:cubicBezTo>
                  <a:cubicBezTo>
                    <a:pt x="115" y="140"/>
                    <a:pt x="55" y="186"/>
                    <a:pt x="0" y="227"/>
                  </a:cubicBezTo>
                  <a:lnTo>
                    <a:pt x="9" y="239"/>
                  </a:lnTo>
                  <a:cubicBezTo>
                    <a:pt x="64" y="196"/>
                    <a:pt x="120" y="154"/>
                    <a:pt x="172" y="114"/>
                  </a:cubicBezTo>
                  <a:cubicBezTo>
                    <a:pt x="220" y="74"/>
                    <a:pt x="265" y="37"/>
                    <a:pt x="3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47"/>
            <p:cNvSpPr/>
            <p:nvPr/>
          </p:nvSpPr>
          <p:spPr>
            <a:xfrm>
              <a:off x="2662250" y="4432125"/>
              <a:ext cx="11400" cy="1575"/>
            </a:xfrm>
            <a:custGeom>
              <a:rect b="b" l="l" r="r" t="t"/>
              <a:pathLst>
                <a:path extrusionOk="0" h="63" w="456">
                  <a:moveTo>
                    <a:pt x="1" y="1"/>
                  </a:moveTo>
                  <a:cubicBezTo>
                    <a:pt x="85" y="16"/>
                    <a:pt x="141" y="26"/>
                    <a:pt x="189" y="35"/>
                  </a:cubicBezTo>
                  <a:cubicBezTo>
                    <a:pt x="280" y="44"/>
                    <a:pt x="367" y="52"/>
                    <a:pt x="456" y="63"/>
                  </a:cubicBezTo>
                  <a:cubicBezTo>
                    <a:pt x="401" y="54"/>
                    <a:pt x="347" y="44"/>
                    <a:pt x="294" y="36"/>
                  </a:cubicBezTo>
                  <a:cubicBezTo>
                    <a:pt x="204" y="24"/>
                    <a:pt x="114" y="14"/>
                    <a:pt x="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47"/>
            <p:cNvSpPr/>
            <p:nvPr/>
          </p:nvSpPr>
          <p:spPr>
            <a:xfrm>
              <a:off x="2659675" y="4409075"/>
              <a:ext cx="6425" cy="850"/>
            </a:xfrm>
            <a:custGeom>
              <a:rect b="b" l="l" r="r" t="t"/>
              <a:pathLst>
                <a:path extrusionOk="0" h="34" w="257">
                  <a:moveTo>
                    <a:pt x="120" y="0"/>
                  </a:moveTo>
                  <a:cubicBezTo>
                    <a:pt x="95" y="0"/>
                    <a:pt x="70" y="2"/>
                    <a:pt x="1" y="2"/>
                  </a:cubicBezTo>
                  <a:cubicBezTo>
                    <a:pt x="32" y="8"/>
                    <a:pt x="107" y="20"/>
                    <a:pt x="185" y="33"/>
                  </a:cubicBezTo>
                  <a:cubicBezTo>
                    <a:pt x="190" y="33"/>
                    <a:pt x="201" y="34"/>
                    <a:pt x="213" y="34"/>
                  </a:cubicBezTo>
                  <a:cubicBezTo>
                    <a:pt x="234" y="34"/>
                    <a:pt x="256" y="33"/>
                    <a:pt x="250" y="30"/>
                  </a:cubicBezTo>
                  <a:cubicBezTo>
                    <a:pt x="230" y="22"/>
                    <a:pt x="164" y="11"/>
                    <a:pt x="1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47"/>
            <p:cNvSpPr/>
            <p:nvPr/>
          </p:nvSpPr>
          <p:spPr>
            <a:xfrm>
              <a:off x="2416200" y="4290875"/>
              <a:ext cx="5050" cy="3625"/>
            </a:xfrm>
            <a:custGeom>
              <a:rect b="b" l="l" r="r" t="t"/>
              <a:pathLst>
                <a:path extrusionOk="0" h="145" w="202">
                  <a:moveTo>
                    <a:pt x="201" y="1"/>
                  </a:moveTo>
                  <a:cubicBezTo>
                    <a:pt x="195" y="1"/>
                    <a:pt x="160" y="22"/>
                    <a:pt x="142" y="32"/>
                  </a:cubicBezTo>
                  <a:cubicBezTo>
                    <a:pt x="84" y="78"/>
                    <a:pt x="25" y="123"/>
                    <a:pt x="0" y="144"/>
                  </a:cubicBezTo>
                  <a:cubicBezTo>
                    <a:pt x="59" y="113"/>
                    <a:pt x="81" y="101"/>
                    <a:pt x="102" y="91"/>
                  </a:cubicBezTo>
                  <a:cubicBezTo>
                    <a:pt x="137" y="60"/>
                    <a:pt x="189" y="18"/>
                    <a:pt x="200" y="3"/>
                  </a:cubicBezTo>
                  <a:cubicBezTo>
                    <a:pt x="202" y="1"/>
                    <a:pt x="202" y="1"/>
                    <a:pt x="2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47"/>
            <p:cNvSpPr/>
            <p:nvPr/>
          </p:nvSpPr>
          <p:spPr>
            <a:xfrm>
              <a:off x="2179875" y="4591575"/>
              <a:ext cx="10925" cy="1100"/>
            </a:xfrm>
            <a:custGeom>
              <a:rect b="b" l="l" r="r" t="t"/>
              <a:pathLst>
                <a:path extrusionOk="0" h="44" w="437">
                  <a:moveTo>
                    <a:pt x="1" y="1"/>
                  </a:moveTo>
                  <a:lnTo>
                    <a:pt x="1" y="1"/>
                  </a:lnTo>
                  <a:cubicBezTo>
                    <a:pt x="90" y="18"/>
                    <a:pt x="177" y="24"/>
                    <a:pt x="271" y="36"/>
                  </a:cubicBezTo>
                  <a:cubicBezTo>
                    <a:pt x="320" y="37"/>
                    <a:pt x="377" y="40"/>
                    <a:pt x="436" y="43"/>
                  </a:cubicBezTo>
                  <a:cubicBezTo>
                    <a:pt x="349" y="33"/>
                    <a:pt x="264" y="23"/>
                    <a:pt x="192" y="14"/>
                  </a:cubicBezTo>
                  <a:cubicBezTo>
                    <a:pt x="111" y="8"/>
                    <a:pt x="55" y="11"/>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47"/>
            <p:cNvSpPr/>
            <p:nvPr/>
          </p:nvSpPr>
          <p:spPr>
            <a:xfrm>
              <a:off x="2651400" y="4392550"/>
              <a:ext cx="6350" cy="875"/>
            </a:xfrm>
            <a:custGeom>
              <a:rect b="b" l="l" r="r" t="t"/>
              <a:pathLst>
                <a:path extrusionOk="0" h="35" w="254">
                  <a:moveTo>
                    <a:pt x="1" y="1"/>
                  </a:moveTo>
                  <a:cubicBezTo>
                    <a:pt x="35" y="7"/>
                    <a:pt x="107" y="20"/>
                    <a:pt x="183" y="33"/>
                  </a:cubicBezTo>
                  <a:cubicBezTo>
                    <a:pt x="190" y="34"/>
                    <a:pt x="209" y="35"/>
                    <a:pt x="225" y="35"/>
                  </a:cubicBezTo>
                  <a:cubicBezTo>
                    <a:pt x="240" y="35"/>
                    <a:pt x="253" y="34"/>
                    <a:pt x="248" y="32"/>
                  </a:cubicBezTo>
                  <a:cubicBezTo>
                    <a:pt x="229" y="24"/>
                    <a:pt x="164" y="11"/>
                    <a:pt x="1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47"/>
            <p:cNvSpPr/>
            <p:nvPr/>
          </p:nvSpPr>
          <p:spPr>
            <a:xfrm>
              <a:off x="2403075" y="4308600"/>
              <a:ext cx="5150" cy="3550"/>
            </a:xfrm>
            <a:custGeom>
              <a:rect b="b" l="l" r="r" t="t"/>
              <a:pathLst>
                <a:path extrusionOk="0" h="142" w="206">
                  <a:moveTo>
                    <a:pt x="204" y="0"/>
                  </a:moveTo>
                  <a:cubicBezTo>
                    <a:pt x="199" y="0"/>
                    <a:pt x="163" y="22"/>
                    <a:pt x="144" y="31"/>
                  </a:cubicBezTo>
                  <a:cubicBezTo>
                    <a:pt x="86" y="77"/>
                    <a:pt x="27" y="121"/>
                    <a:pt x="0" y="141"/>
                  </a:cubicBezTo>
                  <a:cubicBezTo>
                    <a:pt x="61" y="110"/>
                    <a:pt x="84" y="99"/>
                    <a:pt x="105" y="88"/>
                  </a:cubicBezTo>
                  <a:cubicBezTo>
                    <a:pt x="140" y="59"/>
                    <a:pt x="193" y="16"/>
                    <a:pt x="203" y="3"/>
                  </a:cubicBezTo>
                  <a:cubicBezTo>
                    <a:pt x="205" y="1"/>
                    <a:pt x="205" y="0"/>
                    <a:pt x="20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47"/>
            <p:cNvSpPr/>
            <p:nvPr/>
          </p:nvSpPr>
          <p:spPr>
            <a:xfrm>
              <a:off x="2208025" y="4590400"/>
              <a:ext cx="8800" cy="1025"/>
            </a:xfrm>
            <a:custGeom>
              <a:rect b="b" l="l" r="r" t="t"/>
              <a:pathLst>
                <a:path extrusionOk="0" h="41" w="352">
                  <a:moveTo>
                    <a:pt x="352" y="1"/>
                  </a:moveTo>
                  <a:lnTo>
                    <a:pt x="352" y="1"/>
                  </a:lnTo>
                  <a:cubicBezTo>
                    <a:pt x="293" y="4"/>
                    <a:pt x="236" y="20"/>
                    <a:pt x="66" y="24"/>
                  </a:cubicBezTo>
                  <a:cubicBezTo>
                    <a:pt x="53" y="27"/>
                    <a:pt x="13" y="34"/>
                    <a:pt x="0" y="40"/>
                  </a:cubicBezTo>
                  <a:cubicBezTo>
                    <a:pt x="5" y="40"/>
                    <a:pt x="119" y="36"/>
                    <a:pt x="168" y="34"/>
                  </a:cubicBezTo>
                  <a:cubicBezTo>
                    <a:pt x="236" y="21"/>
                    <a:pt x="290" y="12"/>
                    <a:pt x="35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47"/>
            <p:cNvSpPr/>
            <p:nvPr/>
          </p:nvSpPr>
          <p:spPr>
            <a:xfrm>
              <a:off x="2271050" y="4553000"/>
              <a:ext cx="5000" cy="1975"/>
            </a:xfrm>
            <a:custGeom>
              <a:rect b="b" l="l" r="r" t="t"/>
              <a:pathLst>
                <a:path extrusionOk="0" h="79" w="200">
                  <a:moveTo>
                    <a:pt x="197" y="0"/>
                  </a:moveTo>
                  <a:cubicBezTo>
                    <a:pt x="197" y="0"/>
                    <a:pt x="197" y="0"/>
                    <a:pt x="197" y="0"/>
                  </a:cubicBezTo>
                  <a:cubicBezTo>
                    <a:pt x="166" y="8"/>
                    <a:pt x="123" y="18"/>
                    <a:pt x="86" y="27"/>
                  </a:cubicBezTo>
                  <a:cubicBezTo>
                    <a:pt x="61" y="43"/>
                    <a:pt x="38" y="56"/>
                    <a:pt x="1" y="78"/>
                  </a:cubicBezTo>
                  <a:cubicBezTo>
                    <a:pt x="33" y="68"/>
                    <a:pt x="77" y="55"/>
                    <a:pt x="119" y="42"/>
                  </a:cubicBezTo>
                  <a:cubicBezTo>
                    <a:pt x="144" y="29"/>
                    <a:pt x="200" y="0"/>
                    <a:pt x="19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47"/>
            <p:cNvSpPr/>
            <p:nvPr/>
          </p:nvSpPr>
          <p:spPr>
            <a:xfrm>
              <a:off x="2276050" y="4550875"/>
              <a:ext cx="5175" cy="2475"/>
            </a:xfrm>
            <a:custGeom>
              <a:rect b="b" l="l" r="r" t="t"/>
              <a:pathLst>
                <a:path extrusionOk="0" h="99" w="207">
                  <a:moveTo>
                    <a:pt x="186" y="0"/>
                  </a:moveTo>
                  <a:lnTo>
                    <a:pt x="4" y="88"/>
                  </a:lnTo>
                  <a:cubicBezTo>
                    <a:pt x="5" y="92"/>
                    <a:pt x="1" y="99"/>
                    <a:pt x="10" y="99"/>
                  </a:cubicBezTo>
                  <a:cubicBezTo>
                    <a:pt x="11" y="99"/>
                    <a:pt x="12" y="99"/>
                    <a:pt x="13" y="99"/>
                  </a:cubicBezTo>
                  <a:cubicBezTo>
                    <a:pt x="23" y="99"/>
                    <a:pt x="53" y="88"/>
                    <a:pt x="75" y="81"/>
                  </a:cubicBezTo>
                  <a:cubicBezTo>
                    <a:pt x="113" y="59"/>
                    <a:pt x="163" y="29"/>
                    <a:pt x="188" y="13"/>
                  </a:cubicBezTo>
                  <a:cubicBezTo>
                    <a:pt x="207" y="0"/>
                    <a:pt x="188" y="3"/>
                    <a:pt x="18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47"/>
            <p:cNvSpPr/>
            <p:nvPr/>
          </p:nvSpPr>
          <p:spPr>
            <a:xfrm>
              <a:off x="2280725" y="4545300"/>
              <a:ext cx="7825" cy="3750"/>
            </a:xfrm>
            <a:custGeom>
              <a:rect b="b" l="l" r="r" t="t"/>
              <a:pathLst>
                <a:path extrusionOk="0" h="150" w="313">
                  <a:moveTo>
                    <a:pt x="313" y="1"/>
                  </a:moveTo>
                  <a:cubicBezTo>
                    <a:pt x="282" y="11"/>
                    <a:pt x="251" y="21"/>
                    <a:pt x="238" y="24"/>
                  </a:cubicBezTo>
                  <a:cubicBezTo>
                    <a:pt x="99" y="98"/>
                    <a:pt x="51" y="124"/>
                    <a:pt x="1" y="149"/>
                  </a:cubicBezTo>
                  <a:cubicBezTo>
                    <a:pt x="54" y="127"/>
                    <a:pt x="104" y="107"/>
                    <a:pt x="163" y="82"/>
                  </a:cubicBezTo>
                  <a:cubicBezTo>
                    <a:pt x="204" y="60"/>
                    <a:pt x="261" y="29"/>
                    <a:pt x="31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47"/>
            <p:cNvSpPr/>
            <p:nvPr/>
          </p:nvSpPr>
          <p:spPr>
            <a:xfrm>
              <a:off x="2299900" y="4563375"/>
              <a:ext cx="4600" cy="2125"/>
            </a:xfrm>
            <a:custGeom>
              <a:rect b="b" l="l" r="r" t="t"/>
              <a:pathLst>
                <a:path extrusionOk="0" h="85" w="184">
                  <a:moveTo>
                    <a:pt x="176" y="0"/>
                  </a:moveTo>
                  <a:cubicBezTo>
                    <a:pt x="167" y="0"/>
                    <a:pt x="153" y="3"/>
                    <a:pt x="142" y="3"/>
                  </a:cubicBezTo>
                  <a:cubicBezTo>
                    <a:pt x="74" y="41"/>
                    <a:pt x="5" y="80"/>
                    <a:pt x="0" y="84"/>
                  </a:cubicBezTo>
                  <a:cubicBezTo>
                    <a:pt x="1" y="84"/>
                    <a:pt x="2" y="84"/>
                    <a:pt x="2" y="84"/>
                  </a:cubicBezTo>
                  <a:cubicBezTo>
                    <a:pt x="14" y="84"/>
                    <a:pt x="45" y="75"/>
                    <a:pt x="67" y="69"/>
                  </a:cubicBezTo>
                  <a:cubicBezTo>
                    <a:pt x="108" y="47"/>
                    <a:pt x="183" y="5"/>
                    <a:pt x="183" y="5"/>
                  </a:cubicBezTo>
                  <a:cubicBezTo>
                    <a:pt x="184" y="1"/>
                    <a:pt x="181" y="0"/>
                    <a:pt x="1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47"/>
            <p:cNvSpPr/>
            <p:nvPr/>
          </p:nvSpPr>
          <p:spPr>
            <a:xfrm>
              <a:off x="2598200" y="4393000"/>
              <a:ext cx="6275" cy="1025"/>
            </a:xfrm>
            <a:custGeom>
              <a:rect b="b" l="l" r="r" t="t"/>
              <a:pathLst>
                <a:path extrusionOk="0" h="41" w="251">
                  <a:moveTo>
                    <a:pt x="0" y="0"/>
                  </a:moveTo>
                  <a:lnTo>
                    <a:pt x="0" y="0"/>
                  </a:lnTo>
                  <a:cubicBezTo>
                    <a:pt x="32" y="8"/>
                    <a:pt x="105" y="23"/>
                    <a:pt x="182" y="37"/>
                  </a:cubicBezTo>
                  <a:cubicBezTo>
                    <a:pt x="191" y="39"/>
                    <a:pt x="219" y="41"/>
                    <a:pt x="235" y="41"/>
                  </a:cubicBezTo>
                  <a:cubicBezTo>
                    <a:pt x="244" y="41"/>
                    <a:pt x="250" y="40"/>
                    <a:pt x="246" y="39"/>
                  </a:cubicBezTo>
                  <a:cubicBezTo>
                    <a:pt x="228" y="31"/>
                    <a:pt x="163" y="15"/>
                    <a:pt x="118" y="3"/>
                  </a:cubicBezTo>
                  <a:cubicBezTo>
                    <a:pt x="94" y="3"/>
                    <a:pt x="69" y="2"/>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47"/>
            <p:cNvSpPr/>
            <p:nvPr/>
          </p:nvSpPr>
          <p:spPr>
            <a:xfrm>
              <a:off x="2327350" y="4310225"/>
              <a:ext cx="6275" cy="1100"/>
            </a:xfrm>
            <a:custGeom>
              <a:rect b="b" l="l" r="r" t="t"/>
              <a:pathLst>
                <a:path extrusionOk="0" h="44" w="251">
                  <a:moveTo>
                    <a:pt x="10" y="0"/>
                  </a:moveTo>
                  <a:cubicBezTo>
                    <a:pt x="3" y="0"/>
                    <a:pt x="0" y="1"/>
                    <a:pt x="4" y="3"/>
                  </a:cubicBezTo>
                  <a:cubicBezTo>
                    <a:pt x="21" y="10"/>
                    <a:pt x="88" y="28"/>
                    <a:pt x="132" y="39"/>
                  </a:cubicBezTo>
                  <a:cubicBezTo>
                    <a:pt x="157" y="41"/>
                    <a:pt x="182" y="42"/>
                    <a:pt x="250" y="44"/>
                  </a:cubicBezTo>
                  <a:cubicBezTo>
                    <a:pt x="218" y="38"/>
                    <a:pt x="144" y="20"/>
                    <a:pt x="71" y="4"/>
                  </a:cubicBezTo>
                  <a:cubicBezTo>
                    <a:pt x="55" y="3"/>
                    <a:pt x="24" y="0"/>
                    <a:pt x="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47"/>
            <p:cNvSpPr/>
            <p:nvPr/>
          </p:nvSpPr>
          <p:spPr>
            <a:xfrm>
              <a:off x="2318500" y="4563625"/>
              <a:ext cx="5700" cy="2900"/>
            </a:xfrm>
            <a:custGeom>
              <a:rect b="b" l="l" r="r" t="t"/>
              <a:pathLst>
                <a:path extrusionOk="0" h="116" w="228">
                  <a:moveTo>
                    <a:pt x="227" y="1"/>
                  </a:moveTo>
                  <a:lnTo>
                    <a:pt x="227" y="1"/>
                  </a:lnTo>
                  <a:cubicBezTo>
                    <a:pt x="163" y="23"/>
                    <a:pt x="139" y="31"/>
                    <a:pt x="116" y="40"/>
                  </a:cubicBezTo>
                  <a:cubicBezTo>
                    <a:pt x="76" y="65"/>
                    <a:pt x="17" y="101"/>
                    <a:pt x="2" y="114"/>
                  </a:cubicBezTo>
                  <a:cubicBezTo>
                    <a:pt x="1" y="115"/>
                    <a:pt x="1" y="116"/>
                    <a:pt x="2" y="116"/>
                  </a:cubicBezTo>
                  <a:cubicBezTo>
                    <a:pt x="8" y="116"/>
                    <a:pt x="47" y="99"/>
                    <a:pt x="67" y="92"/>
                  </a:cubicBezTo>
                  <a:cubicBezTo>
                    <a:pt x="132" y="55"/>
                    <a:pt x="199" y="17"/>
                    <a:pt x="2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47"/>
            <p:cNvSpPr/>
            <p:nvPr/>
          </p:nvSpPr>
          <p:spPr>
            <a:xfrm>
              <a:off x="2598825" y="4395125"/>
              <a:ext cx="6375" cy="1250"/>
            </a:xfrm>
            <a:custGeom>
              <a:rect b="b" l="l" r="r" t="t"/>
              <a:pathLst>
                <a:path extrusionOk="0" h="50" w="255">
                  <a:moveTo>
                    <a:pt x="17" y="1"/>
                  </a:moveTo>
                  <a:cubicBezTo>
                    <a:pt x="15" y="1"/>
                    <a:pt x="13" y="1"/>
                    <a:pt x="12" y="1"/>
                  </a:cubicBezTo>
                  <a:cubicBezTo>
                    <a:pt x="0" y="1"/>
                    <a:pt x="52" y="16"/>
                    <a:pt x="75" y="23"/>
                  </a:cubicBezTo>
                  <a:cubicBezTo>
                    <a:pt x="150" y="35"/>
                    <a:pt x="222" y="45"/>
                    <a:pt x="255" y="49"/>
                  </a:cubicBezTo>
                  <a:cubicBezTo>
                    <a:pt x="191" y="27"/>
                    <a:pt x="168" y="20"/>
                    <a:pt x="144" y="11"/>
                  </a:cubicBezTo>
                  <a:cubicBezTo>
                    <a:pt x="101" y="8"/>
                    <a:pt x="42" y="1"/>
                    <a:pt x="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47"/>
            <p:cNvSpPr/>
            <p:nvPr/>
          </p:nvSpPr>
          <p:spPr>
            <a:xfrm>
              <a:off x="2294625" y="4311450"/>
              <a:ext cx="6300" cy="1025"/>
            </a:xfrm>
            <a:custGeom>
              <a:rect b="b" l="l" r="r" t="t"/>
              <a:pathLst>
                <a:path extrusionOk="0" h="41" w="252">
                  <a:moveTo>
                    <a:pt x="11" y="0"/>
                  </a:moveTo>
                  <a:cubicBezTo>
                    <a:pt x="4" y="0"/>
                    <a:pt x="1" y="1"/>
                    <a:pt x="5" y="2"/>
                  </a:cubicBezTo>
                  <a:cubicBezTo>
                    <a:pt x="22" y="10"/>
                    <a:pt x="86" y="26"/>
                    <a:pt x="133" y="38"/>
                  </a:cubicBezTo>
                  <a:cubicBezTo>
                    <a:pt x="157" y="39"/>
                    <a:pt x="182" y="39"/>
                    <a:pt x="251" y="40"/>
                  </a:cubicBezTo>
                  <a:cubicBezTo>
                    <a:pt x="217" y="33"/>
                    <a:pt x="144" y="18"/>
                    <a:pt x="70" y="2"/>
                  </a:cubicBezTo>
                  <a:cubicBezTo>
                    <a:pt x="53" y="2"/>
                    <a:pt x="24" y="0"/>
                    <a:pt x="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47"/>
            <p:cNvSpPr/>
            <p:nvPr/>
          </p:nvSpPr>
          <p:spPr>
            <a:xfrm>
              <a:off x="2327250" y="4523875"/>
              <a:ext cx="3650" cy="2400"/>
            </a:xfrm>
            <a:custGeom>
              <a:rect b="b" l="l" r="r" t="t"/>
              <a:pathLst>
                <a:path extrusionOk="0" h="96" w="146">
                  <a:moveTo>
                    <a:pt x="144" y="0"/>
                  </a:moveTo>
                  <a:cubicBezTo>
                    <a:pt x="144" y="0"/>
                    <a:pt x="143" y="1"/>
                    <a:pt x="143" y="1"/>
                  </a:cubicBezTo>
                  <a:lnTo>
                    <a:pt x="143" y="1"/>
                  </a:lnTo>
                  <a:cubicBezTo>
                    <a:pt x="144" y="1"/>
                    <a:pt x="145" y="0"/>
                    <a:pt x="145" y="0"/>
                  </a:cubicBezTo>
                  <a:close/>
                  <a:moveTo>
                    <a:pt x="143" y="1"/>
                  </a:moveTo>
                  <a:cubicBezTo>
                    <a:pt x="82" y="36"/>
                    <a:pt x="10" y="78"/>
                    <a:pt x="7" y="80"/>
                  </a:cubicBezTo>
                  <a:cubicBezTo>
                    <a:pt x="1" y="90"/>
                    <a:pt x="7" y="93"/>
                    <a:pt x="16" y="96"/>
                  </a:cubicBezTo>
                  <a:cubicBezTo>
                    <a:pt x="16" y="96"/>
                    <a:pt x="127" y="32"/>
                    <a:pt x="129" y="31"/>
                  </a:cubicBezTo>
                  <a:cubicBezTo>
                    <a:pt x="140" y="17"/>
                    <a:pt x="141" y="11"/>
                    <a:pt x="14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47"/>
            <p:cNvSpPr/>
            <p:nvPr/>
          </p:nvSpPr>
          <p:spPr>
            <a:xfrm>
              <a:off x="2278375" y="4308700"/>
              <a:ext cx="5650" cy="875"/>
            </a:xfrm>
            <a:custGeom>
              <a:rect b="b" l="l" r="r" t="t"/>
              <a:pathLst>
                <a:path extrusionOk="0" h="35" w="226">
                  <a:moveTo>
                    <a:pt x="1" y="0"/>
                  </a:moveTo>
                  <a:cubicBezTo>
                    <a:pt x="1" y="0"/>
                    <a:pt x="2" y="0"/>
                    <a:pt x="2" y="0"/>
                  </a:cubicBezTo>
                  <a:lnTo>
                    <a:pt x="2" y="0"/>
                  </a:lnTo>
                  <a:cubicBezTo>
                    <a:pt x="2" y="0"/>
                    <a:pt x="2" y="0"/>
                    <a:pt x="2" y="0"/>
                  </a:cubicBezTo>
                  <a:close/>
                  <a:moveTo>
                    <a:pt x="2" y="0"/>
                  </a:moveTo>
                  <a:lnTo>
                    <a:pt x="2" y="0"/>
                  </a:lnTo>
                  <a:cubicBezTo>
                    <a:pt x="52" y="14"/>
                    <a:pt x="88" y="24"/>
                    <a:pt x="121" y="33"/>
                  </a:cubicBezTo>
                  <a:cubicBezTo>
                    <a:pt x="145" y="33"/>
                    <a:pt x="177" y="35"/>
                    <a:pt x="198" y="35"/>
                  </a:cubicBezTo>
                  <a:cubicBezTo>
                    <a:pt x="209" y="35"/>
                    <a:pt x="217" y="34"/>
                    <a:pt x="220" y="33"/>
                  </a:cubicBezTo>
                  <a:cubicBezTo>
                    <a:pt x="226" y="31"/>
                    <a:pt x="160" y="15"/>
                    <a:pt x="126" y="6"/>
                  </a:cubicBezTo>
                  <a:cubicBezTo>
                    <a:pt x="82" y="3"/>
                    <a:pt x="39" y="2"/>
                    <a:pt x="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47"/>
            <p:cNvSpPr/>
            <p:nvPr/>
          </p:nvSpPr>
          <p:spPr>
            <a:xfrm>
              <a:off x="2609000" y="4335650"/>
              <a:ext cx="4100" cy="3050"/>
            </a:xfrm>
            <a:custGeom>
              <a:rect b="b" l="l" r="r" t="t"/>
              <a:pathLst>
                <a:path extrusionOk="0" h="122" w="164">
                  <a:moveTo>
                    <a:pt x="157" y="1"/>
                  </a:moveTo>
                  <a:lnTo>
                    <a:pt x="157" y="1"/>
                  </a:lnTo>
                  <a:cubicBezTo>
                    <a:pt x="157" y="1"/>
                    <a:pt x="84" y="45"/>
                    <a:pt x="45" y="70"/>
                  </a:cubicBezTo>
                  <a:cubicBezTo>
                    <a:pt x="27" y="89"/>
                    <a:pt x="2" y="113"/>
                    <a:pt x="1" y="121"/>
                  </a:cubicBezTo>
                  <a:cubicBezTo>
                    <a:pt x="1" y="121"/>
                    <a:pt x="73" y="77"/>
                    <a:pt x="137" y="38"/>
                  </a:cubicBezTo>
                  <a:cubicBezTo>
                    <a:pt x="148" y="21"/>
                    <a:pt x="164" y="2"/>
                    <a:pt x="15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47"/>
            <p:cNvSpPr/>
            <p:nvPr/>
          </p:nvSpPr>
          <p:spPr>
            <a:xfrm>
              <a:off x="2335900" y="4519375"/>
              <a:ext cx="4700" cy="2900"/>
            </a:xfrm>
            <a:custGeom>
              <a:rect b="b" l="l" r="r" t="t"/>
              <a:pathLst>
                <a:path extrusionOk="0" h="116" w="188">
                  <a:moveTo>
                    <a:pt x="185" y="1"/>
                  </a:moveTo>
                  <a:cubicBezTo>
                    <a:pt x="176" y="1"/>
                    <a:pt x="140" y="15"/>
                    <a:pt x="108" y="23"/>
                  </a:cubicBezTo>
                  <a:cubicBezTo>
                    <a:pt x="55" y="65"/>
                    <a:pt x="29" y="89"/>
                    <a:pt x="10" y="104"/>
                  </a:cubicBezTo>
                  <a:cubicBezTo>
                    <a:pt x="1" y="114"/>
                    <a:pt x="12" y="111"/>
                    <a:pt x="15" y="115"/>
                  </a:cubicBezTo>
                  <a:cubicBezTo>
                    <a:pt x="74" y="77"/>
                    <a:pt x="165" y="21"/>
                    <a:pt x="183" y="7"/>
                  </a:cubicBezTo>
                  <a:cubicBezTo>
                    <a:pt x="188" y="2"/>
                    <a:pt x="188" y="1"/>
                    <a:pt x="18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47"/>
            <p:cNvSpPr/>
            <p:nvPr/>
          </p:nvSpPr>
          <p:spPr>
            <a:xfrm>
              <a:off x="2361375" y="4520000"/>
              <a:ext cx="5450" cy="3150"/>
            </a:xfrm>
            <a:custGeom>
              <a:rect b="b" l="l" r="r" t="t"/>
              <a:pathLst>
                <a:path extrusionOk="0" h="126" w="218">
                  <a:moveTo>
                    <a:pt x="218" y="1"/>
                  </a:moveTo>
                  <a:lnTo>
                    <a:pt x="218" y="1"/>
                  </a:lnTo>
                  <a:cubicBezTo>
                    <a:pt x="156" y="26"/>
                    <a:pt x="131" y="36"/>
                    <a:pt x="109" y="45"/>
                  </a:cubicBezTo>
                  <a:cubicBezTo>
                    <a:pt x="70" y="73"/>
                    <a:pt x="15" y="110"/>
                    <a:pt x="3" y="123"/>
                  </a:cubicBezTo>
                  <a:cubicBezTo>
                    <a:pt x="1" y="124"/>
                    <a:pt x="1" y="125"/>
                    <a:pt x="2" y="125"/>
                  </a:cubicBezTo>
                  <a:cubicBezTo>
                    <a:pt x="7" y="125"/>
                    <a:pt x="43" y="107"/>
                    <a:pt x="63" y="99"/>
                  </a:cubicBezTo>
                  <a:cubicBezTo>
                    <a:pt x="126" y="58"/>
                    <a:pt x="188" y="18"/>
                    <a:pt x="2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47"/>
            <p:cNvSpPr/>
            <p:nvPr/>
          </p:nvSpPr>
          <p:spPr>
            <a:xfrm>
              <a:off x="2933525" y="3912025"/>
              <a:ext cx="9150" cy="3550"/>
            </a:xfrm>
            <a:custGeom>
              <a:rect b="b" l="l" r="r" t="t"/>
              <a:pathLst>
                <a:path extrusionOk="0" h="142" w="366">
                  <a:moveTo>
                    <a:pt x="365" y="0"/>
                  </a:moveTo>
                  <a:lnTo>
                    <a:pt x="365" y="0"/>
                  </a:lnTo>
                  <a:cubicBezTo>
                    <a:pt x="275" y="33"/>
                    <a:pt x="187" y="63"/>
                    <a:pt x="97" y="94"/>
                  </a:cubicBezTo>
                  <a:cubicBezTo>
                    <a:pt x="72" y="103"/>
                    <a:pt x="46" y="119"/>
                    <a:pt x="0" y="141"/>
                  </a:cubicBezTo>
                  <a:cubicBezTo>
                    <a:pt x="111" y="102"/>
                    <a:pt x="202" y="69"/>
                    <a:pt x="290" y="37"/>
                  </a:cubicBezTo>
                  <a:cubicBezTo>
                    <a:pt x="318" y="27"/>
                    <a:pt x="339" y="13"/>
                    <a:pt x="3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47"/>
            <p:cNvSpPr/>
            <p:nvPr/>
          </p:nvSpPr>
          <p:spPr>
            <a:xfrm>
              <a:off x="2595925" y="4315625"/>
              <a:ext cx="5300" cy="3675"/>
            </a:xfrm>
            <a:custGeom>
              <a:rect b="b" l="l" r="r" t="t"/>
              <a:pathLst>
                <a:path extrusionOk="0" h="147" w="212">
                  <a:moveTo>
                    <a:pt x="212" y="0"/>
                  </a:moveTo>
                  <a:cubicBezTo>
                    <a:pt x="182" y="18"/>
                    <a:pt x="119" y="59"/>
                    <a:pt x="56" y="99"/>
                  </a:cubicBezTo>
                  <a:cubicBezTo>
                    <a:pt x="39" y="115"/>
                    <a:pt x="0" y="146"/>
                    <a:pt x="6" y="146"/>
                  </a:cubicBezTo>
                  <a:cubicBezTo>
                    <a:pt x="6" y="146"/>
                    <a:pt x="6" y="146"/>
                    <a:pt x="7" y="146"/>
                  </a:cubicBezTo>
                  <a:cubicBezTo>
                    <a:pt x="26" y="138"/>
                    <a:pt x="84" y="103"/>
                    <a:pt x="125" y="81"/>
                  </a:cubicBezTo>
                  <a:cubicBezTo>
                    <a:pt x="143" y="63"/>
                    <a:pt x="160" y="47"/>
                    <a:pt x="2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47"/>
            <p:cNvSpPr/>
            <p:nvPr/>
          </p:nvSpPr>
          <p:spPr>
            <a:xfrm>
              <a:off x="2480775" y="4422900"/>
              <a:ext cx="8825" cy="6050"/>
            </a:xfrm>
            <a:custGeom>
              <a:rect b="b" l="l" r="r" t="t"/>
              <a:pathLst>
                <a:path extrusionOk="0" h="242" w="353">
                  <a:moveTo>
                    <a:pt x="353" y="1"/>
                  </a:moveTo>
                  <a:cubicBezTo>
                    <a:pt x="330" y="12"/>
                    <a:pt x="307" y="23"/>
                    <a:pt x="283" y="39"/>
                  </a:cubicBezTo>
                  <a:cubicBezTo>
                    <a:pt x="197" y="101"/>
                    <a:pt x="110" y="164"/>
                    <a:pt x="1" y="242"/>
                  </a:cubicBezTo>
                  <a:cubicBezTo>
                    <a:pt x="61" y="205"/>
                    <a:pt x="101" y="180"/>
                    <a:pt x="130" y="162"/>
                  </a:cubicBezTo>
                  <a:lnTo>
                    <a:pt x="35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47"/>
            <p:cNvSpPr/>
            <p:nvPr/>
          </p:nvSpPr>
          <p:spPr>
            <a:xfrm>
              <a:off x="2232200" y="4296600"/>
              <a:ext cx="6400" cy="825"/>
            </a:xfrm>
            <a:custGeom>
              <a:rect b="b" l="l" r="r" t="t"/>
              <a:pathLst>
                <a:path extrusionOk="0" h="33" w="256">
                  <a:moveTo>
                    <a:pt x="73" y="0"/>
                  </a:moveTo>
                  <a:cubicBezTo>
                    <a:pt x="67" y="1"/>
                    <a:pt x="59" y="1"/>
                    <a:pt x="51" y="1"/>
                  </a:cubicBezTo>
                  <a:cubicBezTo>
                    <a:pt x="43" y="1"/>
                    <a:pt x="34" y="1"/>
                    <a:pt x="26" y="1"/>
                  </a:cubicBezTo>
                  <a:cubicBezTo>
                    <a:pt x="11" y="1"/>
                    <a:pt x="1" y="1"/>
                    <a:pt x="6" y="3"/>
                  </a:cubicBezTo>
                  <a:cubicBezTo>
                    <a:pt x="25" y="11"/>
                    <a:pt x="91" y="24"/>
                    <a:pt x="137" y="33"/>
                  </a:cubicBezTo>
                  <a:cubicBezTo>
                    <a:pt x="162" y="33"/>
                    <a:pt x="187" y="33"/>
                    <a:pt x="256" y="31"/>
                  </a:cubicBezTo>
                  <a:cubicBezTo>
                    <a:pt x="222" y="25"/>
                    <a:pt x="147" y="14"/>
                    <a:pt x="7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47"/>
            <p:cNvSpPr/>
            <p:nvPr/>
          </p:nvSpPr>
          <p:spPr>
            <a:xfrm>
              <a:off x="2611225" y="4300900"/>
              <a:ext cx="4325" cy="2625"/>
            </a:xfrm>
            <a:custGeom>
              <a:rect b="b" l="l" r="r" t="t"/>
              <a:pathLst>
                <a:path extrusionOk="0" h="105" w="173">
                  <a:moveTo>
                    <a:pt x="171" y="0"/>
                  </a:moveTo>
                  <a:cubicBezTo>
                    <a:pt x="162" y="0"/>
                    <a:pt x="130" y="14"/>
                    <a:pt x="107" y="23"/>
                  </a:cubicBezTo>
                  <a:cubicBezTo>
                    <a:pt x="69" y="51"/>
                    <a:pt x="1" y="101"/>
                    <a:pt x="1" y="101"/>
                  </a:cubicBezTo>
                  <a:cubicBezTo>
                    <a:pt x="0" y="103"/>
                    <a:pt x="2" y="104"/>
                    <a:pt x="6" y="104"/>
                  </a:cubicBezTo>
                  <a:cubicBezTo>
                    <a:pt x="14" y="104"/>
                    <a:pt x="29" y="100"/>
                    <a:pt x="41" y="98"/>
                  </a:cubicBezTo>
                  <a:cubicBezTo>
                    <a:pt x="104" y="51"/>
                    <a:pt x="166" y="5"/>
                    <a:pt x="172" y="1"/>
                  </a:cubicBezTo>
                  <a:cubicBezTo>
                    <a:pt x="172" y="0"/>
                    <a:pt x="171" y="0"/>
                    <a:pt x="1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47"/>
            <p:cNvSpPr/>
            <p:nvPr/>
          </p:nvSpPr>
          <p:spPr>
            <a:xfrm>
              <a:off x="2222150" y="4323925"/>
              <a:ext cx="6025" cy="925"/>
            </a:xfrm>
            <a:custGeom>
              <a:rect b="b" l="l" r="r" t="t"/>
              <a:pathLst>
                <a:path extrusionOk="0" h="37" w="241">
                  <a:moveTo>
                    <a:pt x="0" y="1"/>
                  </a:moveTo>
                  <a:lnTo>
                    <a:pt x="0" y="1"/>
                  </a:lnTo>
                  <a:cubicBezTo>
                    <a:pt x="52" y="12"/>
                    <a:pt x="93" y="23"/>
                    <a:pt x="136" y="31"/>
                  </a:cubicBezTo>
                  <a:cubicBezTo>
                    <a:pt x="165" y="33"/>
                    <a:pt x="216" y="37"/>
                    <a:pt x="234" y="37"/>
                  </a:cubicBezTo>
                  <a:cubicBezTo>
                    <a:pt x="238" y="37"/>
                    <a:pt x="240" y="36"/>
                    <a:pt x="240" y="36"/>
                  </a:cubicBezTo>
                  <a:cubicBezTo>
                    <a:pt x="237" y="30"/>
                    <a:pt x="191" y="18"/>
                    <a:pt x="163" y="8"/>
                  </a:cubicBezTo>
                  <a:cubicBezTo>
                    <a:pt x="116" y="6"/>
                    <a:pt x="68" y="3"/>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47"/>
            <p:cNvSpPr/>
            <p:nvPr/>
          </p:nvSpPr>
          <p:spPr>
            <a:xfrm>
              <a:off x="2480175" y="4447400"/>
              <a:ext cx="3175" cy="2325"/>
            </a:xfrm>
            <a:custGeom>
              <a:rect b="b" l="l" r="r" t="t"/>
              <a:pathLst>
                <a:path extrusionOk="0" h="93" w="127">
                  <a:moveTo>
                    <a:pt x="121" y="0"/>
                  </a:moveTo>
                  <a:lnTo>
                    <a:pt x="121" y="0"/>
                  </a:lnTo>
                  <a:cubicBezTo>
                    <a:pt x="66" y="39"/>
                    <a:pt x="4" y="83"/>
                    <a:pt x="3" y="84"/>
                  </a:cubicBezTo>
                  <a:cubicBezTo>
                    <a:pt x="1" y="90"/>
                    <a:pt x="6" y="92"/>
                    <a:pt x="14" y="92"/>
                  </a:cubicBezTo>
                  <a:cubicBezTo>
                    <a:pt x="17" y="92"/>
                    <a:pt x="19" y="92"/>
                    <a:pt x="22" y="92"/>
                  </a:cubicBezTo>
                  <a:cubicBezTo>
                    <a:pt x="22" y="92"/>
                    <a:pt x="116" y="28"/>
                    <a:pt x="118" y="25"/>
                  </a:cubicBezTo>
                  <a:cubicBezTo>
                    <a:pt x="126" y="14"/>
                    <a:pt x="122" y="9"/>
                    <a:pt x="1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47"/>
            <p:cNvSpPr/>
            <p:nvPr/>
          </p:nvSpPr>
          <p:spPr>
            <a:xfrm>
              <a:off x="2207175" y="4288025"/>
              <a:ext cx="8950" cy="1200"/>
            </a:xfrm>
            <a:custGeom>
              <a:rect b="b" l="l" r="r" t="t"/>
              <a:pathLst>
                <a:path extrusionOk="0" h="48" w="358">
                  <a:moveTo>
                    <a:pt x="0" y="1"/>
                  </a:moveTo>
                  <a:cubicBezTo>
                    <a:pt x="31" y="9"/>
                    <a:pt x="64" y="17"/>
                    <a:pt x="77" y="21"/>
                  </a:cubicBezTo>
                  <a:cubicBezTo>
                    <a:pt x="240" y="36"/>
                    <a:pt x="299" y="42"/>
                    <a:pt x="358" y="48"/>
                  </a:cubicBezTo>
                  <a:cubicBezTo>
                    <a:pt x="298" y="37"/>
                    <a:pt x="242" y="29"/>
                    <a:pt x="175" y="17"/>
                  </a:cubicBezTo>
                  <a:cubicBezTo>
                    <a:pt x="125" y="12"/>
                    <a:pt x="59" y="5"/>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47"/>
            <p:cNvSpPr/>
            <p:nvPr/>
          </p:nvSpPr>
          <p:spPr>
            <a:xfrm>
              <a:off x="3154425" y="4572075"/>
              <a:ext cx="5350" cy="950"/>
            </a:xfrm>
            <a:custGeom>
              <a:rect b="b" l="l" r="r" t="t"/>
              <a:pathLst>
                <a:path extrusionOk="0" h="38" w="214">
                  <a:moveTo>
                    <a:pt x="214" y="1"/>
                  </a:moveTo>
                  <a:lnTo>
                    <a:pt x="214" y="1"/>
                  </a:lnTo>
                  <a:cubicBezTo>
                    <a:pt x="170" y="7"/>
                    <a:pt x="121" y="13"/>
                    <a:pt x="77" y="19"/>
                  </a:cubicBezTo>
                  <a:lnTo>
                    <a:pt x="77" y="20"/>
                  </a:lnTo>
                  <a:cubicBezTo>
                    <a:pt x="49" y="26"/>
                    <a:pt x="26" y="32"/>
                    <a:pt x="1" y="38"/>
                  </a:cubicBezTo>
                  <a:cubicBezTo>
                    <a:pt x="49" y="30"/>
                    <a:pt x="95" y="24"/>
                    <a:pt x="146" y="17"/>
                  </a:cubicBezTo>
                  <a:cubicBezTo>
                    <a:pt x="162" y="13"/>
                    <a:pt x="192" y="5"/>
                    <a:pt x="21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47"/>
            <p:cNvSpPr/>
            <p:nvPr/>
          </p:nvSpPr>
          <p:spPr>
            <a:xfrm>
              <a:off x="2963525" y="4573250"/>
              <a:ext cx="3675" cy="400"/>
            </a:xfrm>
            <a:custGeom>
              <a:rect b="b" l="l" r="r" t="t"/>
              <a:pathLst>
                <a:path extrusionOk="0" h="16" w="147">
                  <a:moveTo>
                    <a:pt x="70" y="1"/>
                  </a:moveTo>
                  <a:cubicBezTo>
                    <a:pt x="46" y="2"/>
                    <a:pt x="14" y="2"/>
                    <a:pt x="4" y="4"/>
                  </a:cubicBezTo>
                  <a:cubicBezTo>
                    <a:pt x="1" y="5"/>
                    <a:pt x="45" y="11"/>
                    <a:pt x="70" y="16"/>
                  </a:cubicBezTo>
                  <a:cubicBezTo>
                    <a:pt x="96" y="14"/>
                    <a:pt x="121" y="14"/>
                    <a:pt x="146" y="14"/>
                  </a:cubicBezTo>
                  <a:cubicBezTo>
                    <a:pt x="119" y="10"/>
                    <a:pt x="95" y="5"/>
                    <a:pt x="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47"/>
            <p:cNvSpPr/>
            <p:nvPr/>
          </p:nvSpPr>
          <p:spPr>
            <a:xfrm>
              <a:off x="2879900" y="4551350"/>
              <a:ext cx="4225" cy="725"/>
            </a:xfrm>
            <a:custGeom>
              <a:rect b="b" l="l" r="r" t="t"/>
              <a:pathLst>
                <a:path extrusionOk="0" h="29" w="169">
                  <a:moveTo>
                    <a:pt x="2" y="0"/>
                  </a:moveTo>
                  <a:lnTo>
                    <a:pt x="0" y="6"/>
                  </a:lnTo>
                  <a:cubicBezTo>
                    <a:pt x="53" y="13"/>
                    <a:pt x="114" y="22"/>
                    <a:pt x="159" y="28"/>
                  </a:cubicBezTo>
                  <a:cubicBezTo>
                    <a:pt x="160" y="28"/>
                    <a:pt x="160" y="28"/>
                    <a:pt x="161" y="28"/>
                  </a:cubicBezTo>
                  <a:cubicBezTo>
                    <a:pt x="168" y="28"/>
                    <a:pt x="136" y="18"/>
                    <a:pt x="124" y="13"/>
                  </a:cubicBezTo>
                  <a:lnTo>
                    <a:pt x="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47"/>
            <p:cNvSpPr/>
            <p:nvPr/>
          </p:nvSpPr>
          <p:spPr>
            <a:xfrm>
              <a:off x="2861625" y="4567600"/>
              <a:ext cx="4800" cy="1050"/>
            </a:xfrm>
            <a:custGeom>
              <a:rect b="b" l="l" r="r" t="t"/>
              <a:pathLst>
                <a:path extrusionOk="0" h="42" w="192">
                  <a:moveTo>
                    <a:pt x="0" y="0"/>
                  </a:moveTo>
                  <a:lnTo>
                    <a:pt x="97" y="25"/>
                  </a:lnTo>
                  <a:cubicBezTo>
                    <a:pt x="127" y="31"/>
                    <a:pt x="160" y="36"/>
                    <a:pt x="191" y="42"/>
                  </a:cubicBezTo>
                  <a:cubicBezTo>
                    <a:pt x="172" y="34"/>
                    <a:pt x="162" y="28"/>
                    <a:pt x="129" y="21"/>
                  </a:cubicBezTo>
                  <a:cubicBezTo>
                    <a:pt x="118" y="20"/>
                    <a:pt x="44" y="8"/>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47"/>
            <p:cNvSpPr/>
            <p:nvPr/>
          </p:nvSpPr>
          <p:spPr>
            <a:xfrm>
              <a:off x="2835650" y="4563575"/>
              <a:ext cx="3650" cy="550"/>
            </a:xfrm>
            <a:custGeom>
              <a:rect b="b" l="l" r="r" t="t"/>
              <a:pathLst>
                <a:path extrusionOk="0" h="22" w="146">
                  <a:moveTo>
                    <a:pt x="14" y="1"/>
                  </a:moveTo>
                  <a:cubicBezTo>
                    <a:pt x="11" y="1"/>
                    <a:pt x="8" y="1"/>
                    <a:pt x="6" y="1"/>
                  </a:cubicBezTo>
                  <a:cubicBezTo>
                    <a:pt x="0" y="3"/>
                    <a:pt x="46" y="11"/>
                    <a:pt x="69" y="17"/>
                  </a:cubicBezTo>
                  <a:lnTo>
                    <a:pt x="146" y="22"/>
                  </a:lnTo>
                  <a:cubicBezTo>
                    <a:pt x="118" y="16"/>
                    <a:pt x="96" y="10"/>
                    <a:pt x="72" y="4"/>
                  </a:cubicBezTo>
                  <a:cubicBezTo>
                    <a:pt x="52" y="3"/>
                    <a:pt x="28" y="1"/>
                    <a:pt x="1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47"/>
            <p:cNvSpPr/>
            <p:nvPr/>
          </p:nvSpPr>
          <p:spPr>
            <a:xfrm>
              <a:off x="2794000" y="4554375"/>
              <a:ext cx="3675" cy="625"/>
            </a:xfrm>
            <a:custGeom>
              <a:rect b="b" l="l" r="r" t="t"/>
              <a:pathLst>
                <a:path extrusionOk="0" h="25" w="147">
                  <a:moveTo>
                    <a:pt x="15" y="1"/>
                  </a:moveTo>
                  <a:cubicBezTo>
                    <a:pt x="11" y="1"/>
                    <a:pt x="9" y="1"/>
                    <a:pt x="7" y="1"/>
                  </a:cubicBezTo>
                  <a:cubicBezTo>
                    <a:pt x="1" y="1"/>
                    <a:pt x="47" y="12"/>
                    <a:pt x="70" y="19"/>
                  </a:cubicBezTo>
                  <a:cubicBezTo>
                    <a:pt x="97" y="20"/>
                    <a:pt x="122" y="22"/>
                    <a:pt x="147" y="25"/>
                  </a:cubicBezTo>
                  <a:cubicBezTo>
                    <a:pt x="117" y="16"/>
                    <a:pt x="97" y="12"/>
                    <a:pt x="73" y="4"/>
                  </a:cubicBezTo>
                  <a:cubicBezTo>
                    <a:pt x="53" y="3"/>
                    <a:pt x="29" y="1"/>
                    <a:pt x="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47"/>
            <p:cNvSpPr/>
            <p:nvPr/>
          </p:nvSpPr>
          <p:spPr>
            <a:xfrm>
              <a:off x="2784600" y="4545025"/>
              <a:ext cx="4775" cy="1150"/>
            </a:xfrm>
            <a:custGeom>
              <a:rect b="b" l="l" r="r" t="t"/>
              <a:pathLst>
                <a:path extrusionOk="0" h="46" w="191">
                  <a:moveTo>
                    <a:pt x="0" y="0"/>
                  </a:moveTo>
                  <a:lnTo>
                    <a:pt x="96" y="28"/>
                  </a:lnTo>
                  <a:cubicBezTo>
                    <a:pt x="127" y="34"/>
                    <a:pt x="158" y="40"/>
                    <a:pt x="190" y="46"/>
                  </a:cubicBezTo>
                  <a:cubicBezTo>
                    <a:pt x="169" y="38"/>
                    <a:pt x="161" y="32"/>
                    <a:pt x="127" y="24"/>
                  </a:cubicBezTo>
                  <a:cubicBezTo>
                    <a:pt x="118" y="22"/>
                    <a:pt x="46" y="9"/>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47"/>
            <p:cNvSpPr/>
            <p:nvPr/>
          </p:nvSpPr>
          <p:spPr>
            <a:xfrm>
              <a:off x="2758600" y="4537300"/>
              <a:ext cx="4800" cy="1050"/>
            </a:xfrm>
            <a:custGeom>
              <a:rect b="b" l="l" r="r" t="t"/>
              <a:pathLst>
                <a:path extrusionOk="0" h="42" w="192">
                  <a:moveTo>
                    <a:pt x="0" y="0"/>
                  </a:moveTo>
                  <a:lnTo>
                    <a:pt x="0" y="0"/>
                  </a:lnTo>
                  <a:cubicBezTo>
                    <a:pt x="43" y="10"/>
                    <a:pt x="82" y="21"/>
                    <a:pt x="125" y="31"/>
                  </a:cubicBezTo>
                  <a:cubicBezTo>
                    <a:pt x="133" y="32"/>
                    <a:pt x="168" y="38"/>
                    <a:pt x="191" y="41"/>
                  </a:cubicBezTo>
                  <a:lnTo>
                    <a:pt x="94" y="13"/>
                  </a:lnTo>
                  <a:cubicBezTo>
                    <a:pt x="63" y="9"/>
                    <a:pt x="32" y="5"/>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47"/>
            <p:cNvSpPr/>
            <p:nvPr/>
          </p:nvSpPr>
          <p:spPr>
            <a:xfrm>
              <a:off x="2743075" y="4508275"/>
              <a:ext cx="5175" cy="1125"/>
            </a:xfrm>
            <a:custGeom>
              <a:rect b="b" l="l" r="r" t="t"/>
              <a:pathLst>
                <a:path extrusionOk="0" h="45" w="207">
                  <a:moveTo>
                    <a:pt x="0" y="0"/>
                  </a:moveTo>
                  <a:lnTo>
                    <a:pt x="0" y="0"/>
                  </a:lnTo>
                  <a:cubicBezTo>
                    <a:pt x="46" y="12"/>
                    <a:pt x="89" y="22"/>
                    <a:pt x="137" y="34"/>
                  </a:cubicBezTo>
                  <a:cubicBezTo>
                    <a:pt x="155" y="37"/>
                    <a:pt x="184" y="42"/>
                    <a:pt x="206" y="44"/>
                  </a:cubicBezTo>
                  <a:cubicBezTo>
                    <a:pt x="162" y="33"/>
                    <a:pt x="118" y="22"/>
                    <a:pt x="75" y="12"/>
                  </a:cubicBezTo>
                  <a:cubicBezTo>
                    <a:pt x="47" y="8"/>
                    <a:pt x="22" y="3"/>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47"/>
            <p:cNvSpPr/>
            <p:nvPr/>
          </p:nvSpPr>
          <p:spPr>
            <a:xfrm>
              <a:off x="2739800" y="4523825"/>
              <a:ext cx="5200" cy="1125"/>
            </a:xfrm>
            <a:custGeom>
              <a:rect b="b" l="l" r="r" t="t"/>
              <a:pathLst>
                <a:path extrusionOk="0" h="45" w="208">
                  <a:moveTo>
                    <a:pt x="0" y="1"/>
                  </a:moveTo>
                  <a:cubicBezTo>
                    <a:pt x="21" y="7"/>
                    <a:pt x="46" y="14"/>
                    <a:pt x="72" y="21"/>
                  </a:cubicBezTo>
                  <a:lnTo>
                    <a:pt x="74" y="21"/>
                  </a:lnTo>
                  <a:cubicBezTo>
                    <a:pt x="117" y="29"/>
                    <a:pt x="161" y="37"/>
                    <a:pt x="208" y="45"/>
                  </a:cubicBezTo>
                  <a:cubicBezTo>
                    <a:pt x="184" y="39"/>
                    <a:pt x="156" y="32"/>
                    <a:pt x="139" y="26"/>
                  </a:cubicBezTo>
                  <a:cubicBezTo>
                    <a:pt x="90" y="17"/>
                    <a:pt x="46" y="9"/>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47"/>
            <p:cNvSpPr/>
            <p:nvPr/>
          </p:nvSpPr>
          <p:spPr>
            <a:xfrm>
              <a:off x="2738075" y="4531950"/>
              <a:ext cx="5200" cy="1125"/>
            </a:xfrm>
            <a:custGeom>
              <a:rect b="b" l="l" r="r" t="t"/>
              <a:pathLst>
                <a:path extrusionOk="0" h="45" w="208">
                  <a:moveTo>
                    <a:pt x="0" y="1"/>
                  </a:moveTo>
                  <a:cubicBezTo>
                    <a:pt x="46" y="13"/>
                    <a:pt x="88" y="23"/>
                    <a:pt x="137" y="35"/>
                  </a:cubicBezTo>
                  <a:cubicBezTo>
                    <a:pt x="156" y="36"/>
                    <a:pt x="184" y="41"/>
                    <a:pt x="208" y="45"/>
                  </a:cubicBezTo>
                  <a:cubicBezTo>
                    <a:pt x="162" y="33"/>
                    <a:pt x="118" y="23"/>
                    <a:pt x="75" y="11"/>
                  </a:cubicBezTo>
                  <a:cubicBezTo>
                    <a:pt x="47" y="8"/>
                    <a:pt x="22" y="4"/>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47"/>
            <p:cNvSpPr/>
            <p:nvPr/>
          </p:nvSpPr>
          <p:spPr>
            <a:xfrm>
              <a:off x="2719350" y="4520525"/>
              <a:ext cx="4650" cy="1225"/>
            </a:xfrm>
            <a:custGeom>
              <a:rect b="b" l="l" r="r" t="t"/>
              <a:pathLst>
                <a:path extrusionOk="0" h="49" w="186">
                  <a:moveTo>
                    <a:pt x="0" y="0"/>
                  </a:moveTo>
                  <a:lnTo>
                    <a:pt x="93" y="28"/>
                  </a:lnTo>
                  <a:cubicBezTo>
                    <a:pt x="125" y="36"/>
                    <a:pt x="155" y="41"/>
                    <a:pt x="186" y="49"/>
                  </a:cubicBezTo>
                  <a:cubicBezTo>
                    <a:pt x="168" y="41"/>
                    <a:pt x="158" y="36"/>
                    <a:pt x="125" y="25"/>
                  </a:cubicBezTo>
                  <a:cubicBezTo>
                    <a:pt x="115" y="22"/>
                    <a:pt x="43" y="9"/>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47"/>
            <p:cNvSpPr/>
            <p:nvPr/>
          </p:nvSpPr>
          <p:spPr>
            <a:xfrm>
              <a:off x="2651675" y="4505250"/>
              <a:ext cx="5200" cy="1125"/>
            </a:xfrm>
            <a:custGeom>
              <a:rect b="b" l="l" r="r" t="t"/>
              <a:pathLst>
                <a:path extrusionOk="0" h="45" w="208">
                  <a:moveTo>
                    <a:pt x="0" y="1"/>
                  </a:moveTo>
                  <a:cubicBezTo>
                    <a:pt x="22" y="7"/>
                    <a:pt x="44" y="12"/>
                    <a:pt x="72" y="21"/>
                  </a:cubicBezTo>
                  <a:cubicBezTo>
                    <a:pt x="115" y="29"/>
                    <a:pt x="161" y="36"/>
                    <a:pt x="208" y="45"/>
                  </a:cubicBezTo>
                  <a:cubicBezTo>
                    <a:pt x="184" y="39"/>
                    <a:pt x="155" y="30"/>
                    <a:pt x="139" y="26"/>
                  </a:cubicBezTo>
                  <a:cubicBezTo>
                    <a:pt x="91" y="17"/>
                    <a:pt x="46" y="8"/>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47"/>
            <p:cNvSpPr/>
            <p:nvPr/>
          </p:nvSpPr>
          <p:spPr>
            <a:xfrm>
              <a:off x="2650050" y="4512675"/>
              <a:ext cx="5200" cy="1125"/>
            </a:xfrm>
            <a:custGeom>
              <a:rect b="b" l="l" r="r" t="t"/>
              <a:pathLst>
                <a:path extrusionOk="0" h="45" w="208">
                  <a:moveTo>
                    <a:pt x="1" y="1"/>
                  </a:moveTo>
                  <a:cubicBezTo>
                    <a:pt x="46" y="13"/>
                    <a:pt x="89" y="23"/>
                    <a:pt x="133" y="35"/>
                  </a:cubicBezTo>
                  <a:cubicBezTo>
                    <a:pt x="162" y="39"/>
                    <a:pt x="184" y="42"/>
                    <a:pt x="208" y="45"/>
                  </a:cubicBezTo>
                  <a:cubicBezTo>
                    <a:pt x="162" y="35"/>
                    <a:pt x="117" y="23"/>
                    <a:pt x="70" y="11"/>
                  </a:cubicBezTo>
                  <a:cubicBezTo>
                    <a:pt x="52" y="8"/>
                    <a:pt x="24" y="4"/>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47"/>
            <p:cNvSpPr/>
            <p:nvPr/>
          </p:nvSpPr>
          <p:spPr>
            <a:xfrm>
              <a:off x="2644375" y="4488475"/>
              <a:ext cx="5225" cy="1125"/>
            </a:xfrm>
            <a:custGeom>
              <a:rect b="b" l="l" r="r" t="t"/>
              <a:pathLst>
                <a:path extrusionOk="0" h="45" w="209">
                  <a:moveTo>
                    <a:pt x="1" y="1"/>
                  </a:moveTo>
                  <a:cubicBezTo>
                    <a:pt x="48" y="13"/>
                    <a:pt x="92" y="23"/>
                    <a:pt x="141" y="35"/>
                  </a:cubicBezTo>
                  <a:cubicBezTo>
                    <a:pt x="157" y="38"/>
                    <a:pt x="185" y="42"/>
                    <a:pt x="208" y="45"/>
                  </a:cubicBezTo>
                  <a:cubicBezTo>
                    <a:pt x="163" y="35"/>
                    <a:pt x="120" y="23"/>
                    <a:pt x="76" y="13"/>
                  </a:cubicBezTo>
                  <a:cubicBezTo>
                    <a:pt x="48" y="8"/>
                    <a:pt x="26" y="5"/>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47"/>
            <p:cNvSpPr/>
            <p:nvPr/>
          </p:nvSpPr>
          <p:spPr>
            <a:xfrm>
              <a:off x="2547550" y="4134950"/>
              <a:ext cx="4175" cy="825"/>
            </a:xfrm>
            <a:custGeom>
              <a:rect b="b" l="l" r="r" t="t"/>
              <a:pathLst>
                <a:path extrusionOk="0" h="33" w="167">
                  <a:moveTo>
                    <a:pt x="2" y="0"/>
                  </a:moveTo>
                  <a:lnTo>
                    <a:pt x="0" y="6"/>
                  </a:lnTo>
                  <a:cubicBezTo>
                    <a:pt x="55" y="15"/>
                    <a:pt x="115" y="25"/>
                    <a:pt x="158" y="33"/>
                  </a:cubicBezTo>
                  <a:cubicBezTo>
                    <a:pt x="158" y="33"/>
                    <a:pt x="159" y="33"/>
                    <a:pt x="159" y="33"/>
                  </a:cubicBezTo>
                  <a:cubicBezTo>
                    <a:pt x="167" y="33"/>
                    <a:pt x="136" y="22"/>
                    <a:pt x="125" y="18"/>
                  </a:cubicBezTo>
                  <a:cubicBezTo>
                    <a:pt x="84" y="12"/>
                    <a:pt x="43" y="6"/>
                    <a:pt x="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47"/>
            <p:cNvSpPr/>
            <p:nvPr/>
          </p:nvSpPr>
          <p:spPr>
            <a:xfrm>
              <a:off x="2542950" y="4134425"/>
              <a:ext cx="4625" cy="850"/>
            </a:xfrm>
            <a:custGeom>
              <a:rect b="b" l="l" r="r" t="t"/>
              <a:pathLst>
                <a:path extrusionOk="0" h="34" w="185">
                  <a:moveTo>
                    <a:pt x="0" y="1"/>
                  </a:moveTo>
                  <a:cubicBezTo>
                    <a:pt x="5" y="2"/>
                    <a:pt x="39" y="11"/>
                    <a:pt x="61" y="17"/>
                  </a:cubicBezTo>
                  <a:lnTo>
                    <a:pt x="62" y="17"/>
                  </a:lnTo>
                  <a:lnTo>
                    <a:pt x="184" y="33"/>
                  </a:lnTo>
                  <a:cubicBezTo>
                    <a:pt x="153" y="26"/>
                    <a:pt x="124" y="18"/>
                    <a:pt x="93" y="10"/>
                  </a:cubicBezTo>
                  <a:cubicBezTo>
                    <a:pt x="61" y="7"/>
                    <a:pt x="25" y="4"/>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47"/>
            <p:cNvSpPr/>
            <p:nvPr/>
          </p:nvSpPr>
          <p:spPr>
            <a:xfrm>
              <a:off x="2506350" y="4126525"/>
              <a:ext cx="5200" cy="1125"/>
            </a:xfrm>
            <a:custGeom>
              <a:rect b="b" l="l" r="r" t="t"/>
              <a:pathLst>
                <a:path extrusionOk="0" h="45" w="208">
                  <a:moveTo>
                    <a:pt x="0" y="0"/>
                  </a:moveTo>
                  <a:cubicBezTo>
                    <a:pt x="24" y="8"/>
                    <a:pt x="52" y="15"/>
                    <a:pt x="70" y="20"/>
                  </a:cubicBezTo>
                  <a:cubicBezTo>
                    <a:pt x="117" y="28"/>
                    <a:pt x="161" y="37"/>
                    <a:pt x="208" y="45"/>
                  </a:cubicBezTo>
                  <a:cubicBezTo>
                    <a:pt x="184" y="39"/>
                    <a:pt x="162" y="31"/>
                    <a:pt x="134" y="24"/>
                  </a:cubicBezTo>
                  <a:cubicBezTo>
                    <a:pt x="92" y="17"/>
                    <a:pt x="46" y="9"/>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47"/>
            <p:cNvSpPr/>
            <p:nvPr/>
          </p:nvSpPr>
          <p:spPr>
            <a:xfrm>
              <a:off x="3177775" y="4027800"/>
              <a:ext cx="1400" cy="4925"/>
            </a:xfrm>
            <a:custGeom>
              <a:rect b="b" l="l" r="r" t="t"/>
              <a:pathLst>
                <a:path extrusionOk="0" h="197" w="56">
                  <a:moveTo>
                    <a:pt x="55" y="1"/>
                  </a:moveTo>
                  <a:cubicBezTo>
                    <a:pt x="52" y="7"/>
                    <a:pt x="40" y="42"/>
                    <a:pt x="32" y="67"/>
                  </a:cubicBezTo>
                  <a:lnTo>
                    <a:pt x="1" y="196"/>
                  </a:lnTo>
                  <a:lnTo>
                    <a:pt x="35" y="101"/>
                  </a:lnTo>
                  <a:cubicBezTo>
                    <a:pt x="42" y="67"/>
                    <a:pt x="49" y="29"/>
                    <a:pt x="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47"/>
            <p:cNvSpPr/>
            <p:nvPr/>
          </p:nvSpPr>
          <p:spPr>
            <a:xfrm>
              <a:off x="2445225" y="4113825"/>
              <a:ext cx="3625" cy="775"/>
            </a:xfrm>
            <a:custGeom>
              <a:rect b="b" l="l" r="r" t="t"/>
              <a:pathLst>
                <a:path extrusionOk="0" h="31" w="145">
                  <a:moveTo>
                    <a:pt x="6" y="1"/>
                  </a:moveTo>
                  <a:cubicBezTo>
                    <a:pt x="0" y="1"/>
                    <a:pt x="46" y="14"/>
                    <a:pt x="68" y="21"/>
                  </a:cubicBezTo>
                  <a:cubicBezTo>
                    <a:pt x="94" y="24"/>
                    <a:pt x="118" y="27"/>
                    <a:pt x="144" y="30"/>
                  </a:cubicBezTo>
                  <a:cubicBezTo>
                    <a:pt x="116" y="21"/>
                    <a:pt x="94" y="16"/>
                    <a:pt x="71" y="8"/>
                  </a:cubicBezTo>
                  <a:cubicBezTo>
                    <a:pt x="47" y="5"/>
                    <a:pt x="16" y="1"/>
                    <a:pt x="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47"/>
            <p:cNvSpPr/>
            <p:nvPr/>
          </p:nvSpPr>
          <p:spPr>
            <a:xfrm>
              <a:off x="2821775" y="3995900"/>
              <a:ext cx="2900" cy="2000"/>
            </a:xfrm>
            <a:custGeom>
              <a:rect b="b" l="l" r="r" t="t"/>
              <a:pathLst>
                <a:path extrusionOk="0" h="80" w="116">
                  <a:moveTo>
                    <a:pt x="116" y="1"/>
                  </a:moveTo>
                  <a:lnTo>
                    <a:pt x="116" y="1"/>
                  </a:lnTo>
                  <a:cubicBezTo>
                    <a:pt x="113" y="1"/>
                    <a:pt x="78" y="21"/>
                    <a:pt x="58" y="32"/>
                  </a:cubicBezTo>
                  <a:cubicBezTo>
                    <a:pt x="39" y="47"/>
                    <a:pt x="18" y="63"/>
                    <a:pt x="1" y="79"/>
                  </a:cubicBezTo>
                  <a:cubicBezTo>
                    <a:pt x="26" y="64"/>
                    <a:pt x="45" y="54"/>
                    <a:pt x="65" y="44"/>
                  </a:cubicBezTo>
                  <a:cubicBezTo>
                    <a:pt x="85" y="28"/>
                    <a:pt x="110" y="8"/>
                    <a:pt x="115" y="1"/>
                  </a:cubicBezTo>
                  <a:cubicBezTo>
                    <a:pt x="116" y="1"/>
                    <a:pt x="116" y="1"/>
                    <a:pt x="1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47"/>
            <p:cNvSpPr/>
            <p:nvPr/>
          </p:nvSpPr>
          <p:spPr>
            <a:xfrm>
              <a:off x="3130350" y="4059150"/>
              <a:ext cx="1725" cy="2750"/>
            </a:xfrm>
            <a:custGeom>
              <a:rect b="b" l="l" r="r" t="t"/>
              <a:pathLst>
                <a:path extrusionOk="0" h="110" w="69">
                  <a:moveTo>
                    <a:pt x="69" y="0"/>
                  </a:moveTo>
                  <a:lnTo>
                    <a:pt x="69" y="0"/>
                  </a:lnTo>
                  <a:cubicBezTo>
                    <a:pt x="56" y="18"/>
                    <a:pt x="41" y="37"/>
                    <a:pt x="28" y="53"/>
                  </a:cubicBezTo>
                  <a:cubicBezTo>
                    <a:pt x="19" y="73"/>
                    <a:pt x="1" y="109"/>
                    <a:pt x="1" y="109"/>
                  </a:cubicBezTo>
                  <a:cubicBezTo>
                    <a:pt x="1" y="109"/>
                    <a:pt x="1" y="109"/>
                    <a:pt x="1" y="109"/>
                  </a:cubicBezTo>
                  <a:cubicBezTo>
                    <a:pt x="10" y="102"/>
                    <a:pt x="26" y="78"/>
                    <a:pt x="40" y="60"/>
                  </a:cubicBezTo>
                  <a:cubicBezTo>
                    <a:pt x="48" y="43"/>
                    <a:pt x="59" y="22"/>
                    <a:pt x="6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47"/>
            <p:cNvSpPr/>
            <p:nvPr/>
          </p:nvSpPr>
          <p:spPr>
            <a:xfrm>
              <a:off x="2414725" y="4104450"/>
              <a:ext cx="3600" cy="800"/>
            </a:xfrm>
            <a:custGeom>
              <a:rect b="b" l="l" r="r" t="t"/>
              <a:pathLst>
                <a:path extrusionOk="0" h="32" w="144">
                  <a:moveTo>
                    <a:pt x="1" y="1"/>
                  </a:moveTo>
                  <a:cubicBezTo>
                    <a:pt x="27" y="9"/>
                    <a:pt x="51" y="17"/>
                    <a:pt x="74" y="24"/>
                  </a:cubicBezTo>
                  <a:cubicBezTo>
                    <a:pt x="96" y="27"/>
                    <a:pt x="124" y="30"/>
                    <a:pt x="139" y="32"/>
                  </a:cubicBezTo>
                  <a:cubicBezTo>
                    <a:pt x="143" y="30"/>
                    <a:pt x="98" y="18"/>
                    <a:pt x="77" y="11"/>
                  </a:cubicBezTo>
                  <a:cubicBezTo>
                    <a:pt x="52" y="8"/>
                    <a:pt x="26" y="4"/>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47"/>
            <p:cNvSpPr/>
            <p:nvPr/>
          </p:nvSpPr>
          <p:spPr>
            <a:xfrm>
              <a:off x="3153775" y="4079900"/>
              <a:ext cx="2225" cy="3125"/>
            </a:xfrm>
            <a:custGeom>
              <a:rect b="b" l="l" r="r" t="t"/>
              <a:pathLst>
                <a:path extrusionOk="0" h="125" w="89">
                  <a:moveTo>
                    <a:pt x="87" y="1"/>
                  </a:moveTo>
                  <a:cubicBezTo>
                    <a:pt x="87" y="1"/>
                    <a:pt x="87" y="1"/>
                    <a:pt x="87" y="1"/>
                  </a:cubicBezTo>
                  <a:cubicBezTo>
                    <a:pt x="79" y="7"/>
                    <a:pt x="57" y="35"/>
                    <a:pt x="41" y="54"/>
                  </a:cubicBezTo>
                  <a:cubicBezTo>
                    <a:pt x="28" y="76"/>
                    <a:pt x="16" y="97"/>
                    <a:pt x="0" y="125"/>
                  </a:cubicBezTo>
                  <a:cubicBezTo>
                    <a:pt x="18" y="104"/>
                    <a:pt x="35" y="82"/>
                    <a:pt x="53" y="62"/>
                  </a:cubicBezTo>
                  <a:cubicBezTo>
                    <a:pt x="64" y="41"/>
                    <a:pt x="88" y="1"/>
                    <a:pt x="8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47"/>
            <p:cNvSpPr/>
            <p:nvPr/>
          </p:nvSpPr>
          <p:spPr>
            <a:xfrm>
              <a:off x="3088925" y="4104825"/>
              <a:ext cx="4025" cy="2700"/>
            </a:xfrm>
            <a:custGeom>
              <a:rect b="b" l="l" r="r" t="t"/>
              <a:pathLst>
                <a:path extrusionOk="0" h="108" w="161">
                  <a:moveTo>
                    <a:pt x="161" y="0"/>
                  </a:moveTo>
                  <a:lnTo>
                    <a:pt x="161" y="0"/>
                  </a:lnTo>
                  <a:cubicBezTo>
                    <a:pt x="125" y="22"/>
                    <a:pt x="90" y="46"/>
                    <a:pt x="56" y="68"/>
                  </a:cubicBezTo>
                  <a:cubicBezTo>
                    <a:pt x="36" y="83"/>
                    <a:pt x="18" y="96"/>
                    <a:pt x="0" y="108"/>
                  </a:cubicBezTo>
                  <a:cubicBezTo>
                    <a:pt x="37" y="86"/>
                    <a:pt x="75" y="68"/>
                    <a:pt x="111" y="40"/>
                  </a:cubicBezTo>
                  <a:cubicBezTo>
                    <a:pt x="122" y="31"/>
                    <a:pt x="144" y="14"/>
                    <a:pt x="16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47"/>
            <p:cNvSpPr/>
            <p:nvPr/>
          </p:nvSpPr>
          <p:spPr>
            <a:xfrm>
              <a:off x="2402100" y="4129750"/>
              <a:ext cx="5175" cy="1325"/>
            </a:xfrm>
            <a:custGeom>
              <a:rect b="b" l="l" r="r" t="t"/>
              <a:pathLst>
                <a:path extrusionOk="0" h="53" w="207">
                  <a:moveTo>
                    <a:pt x="1" y="1"/>
                  </a:moveTo>
                  <a:lnTo>
                    <a:pt x="1" y="1"/>
                  </a:lnTo>
                  <a:cubicBezTo>
                    <a:pt x="47" y="13"/>
                    <a:pt x="91" y="26"/>
                    <a:pt x="135" y="39"/>
                  </a:cubicBezTo>
                  <a:cubicBezTo>
                    <a:pt x="161" y="44"/>
                    <a:pt x="185" y="48"/>
                    <a:pt x="207" y="52"/>
                  </a:cubicBezTo>
                  <a:cubicBezTo>
                    <a:pt x="163" y="39"/>
                    <a:pt x="119" y="27"/>
                    <a:pt x="72" y="14"/>
                  </a:cubicBezTo>
                  <a:cubicBezTo>
                    <a:pt x="52" y="10"/>
                    <a:pt x="26" y="5"/>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47"/>
            <p:cNvSpPr/>
            <p:nvPr/>
          </p:nvSpPr>
          <p:spPr>
            <a:xfrm>
              <a:off x="2402475" y="4131550"/>
              <a:ext cx="3425" cy="1000"/>
            </a:xfrm>
            <a:custGeom>
              <a:rect b="b" l="l" r="r" t="t"/>
              <a:pathLst>
                <a:path extrusionOk="0" h="40" w="137">
                  <a:moveTo>
                    <a:pt x="1" y="1"/>
                  </a:moveTo>
                  <a:lnTo>
                    <a:pt x="1" y="1"/>
                  </a:lnTo>
                  <a:cubicBezTo>
                    <a:pt x="23" y="10"/>
                    <a:pt x="48" y="19"/>
                    <a:pt x="71" y="29"/>
                  </a:cubicBezTo>
                  <a:cubicBezTo>
                    <a:pt x="91" y="31"/>
                    <a:pt x="128" y="40"/>
                    <a:pt x="135" y="40"/>
                  </a:cubicBezTo>
                  <a:cubicBezTo>
                    <a:pt x="136" y="40"/>
                    <a:pt x="136" y="40"/>
                    <a:pt x="136" y="39"/>
                  </a:cubicBezTo>
                  <a:cubicBezTo>
                    <a:pt x="127" y="35"/>
                    <a:pt x="96" y="23"/>
                    <a:pt x="74" y="16"/>
                  </a:cubicBezTo>
                  <a:cubicBezTo>
                    <a:pt x="51" y="11"/>
                    <a:pt x="27" y="7"/>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47"/>
            <p:cNvSpPr/>
            <p:nvPr/>
          </p:nvSpPr>
          <p:spPr>
            <a:xfrm>
              <a:off x="2398150" y="4102025"/>
              <a:ext cx="5150" cy="1325"/>
            </a:xfrm>
            <a:custGeom>
              <a:rect b="b" l="l" r="r" t="t"/>
              <a:pathLst>
                <a:path extrusionOk="0" h="53" w="206">
                  <a:moveTo>
                    <a:pt x="0" y="1"/>
                  </a:moveTo>
                  <a:lnTo>
                    <a:pt x="0" y="1"/>
                  </a:lnTo>
                  <a:cubicBezTo>
                    <a:pt x="24" y="8"/>
                    <a:pt x="47" y="15"/>
                    <a:pt x="74" y="24"/>
                  </a:cubicBezTo>
                  <a:lnTo>
                    <a:pt x="206" y="52"/>
                  </a:lnTo>
                  <a:cubicBezTo>
                    <a:pt x="185" y="45"/>
                    <a:pt x="157" y="36"/>
                    <a:pt x="141" y="31"/>
                  </a:cubicBezTo>
                  <a:cubicBezTo>
                    <a:pt x="93" y="21"/>
                    <a:pt x="49" y="11"/>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47"/>
            <p:cNvSpPr/>
            <p:nvPr/>
          </p:nvSpPr>
          <p:spPr>
            <a:xfrm>
              <a:off x="3075925" y="4146850"/>
              <a:ext cx="5025" cy="2425"/>
            </a:xfrm>
            <a:custGeom>
              <a:rect b="b" l="l" r="r" t="t"/>
              <a:pathLst>
                <a:path extrusionOk="0" h="97" w="201">
                  <a:moveTo>
                    <a:pt x="201" y="1"/>
                  </a:moveTo>
                  <a:cubicBezTo>
                    <a:pt x="179" y="10"/>
                    <a:pt x="149" y="22"/>
                    <a:pt x="133" y="29"/>
                  </a:cubicBezTo>
                  <a:cubicBezTo>
                    <a:pt x="86" y="52"/>
                    <a:pt x="45" y="75"/>
                    <a:pt x="1" y="97"/>
                  </a:cubicBezTo>
                  <a:cubicBezTo>
                    <a:pt x="23" y="88"/>
                    <a:pt x="51" y="76"/>
                    <a:pt x="69" y="70"/>
                  </a:cubicBezTo>
                  <a:cubicBezTo>
                    <a:pt x="114" y="45"/>
                    <a:pt x="157" y="23"/>
                    <a:pt x="2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47"/>
            <p:cNvSpPr/>
            <p:nvPr/>
          </p:nvSpPr>
          <p:spPr>
            <a:xfrm>
              <a:off x="3069025" y="4145200"/>
              <a:ext cx="5025" cy="2275"/>
            </a:xfrm>
            <a:custGeom>
              <a:rect b="b" l="l" r="r" t="t"/>
              <a:pathLst>
                <a:path extrusionOk="0" h="91" w="201">
                  <a:moveTo>
                    <a:pt x="200" y="1"/>
                  </a:moveTo>
                  <a:lnTo>
                    <a:pt x="200" y="1"/>
                  </a:lnTo>
                  <a:cubicBezTo>
                    <a:pt x="177" y="10"/>
                    <a:pt x="153" y="18"/>
                    <a:pt x="128" y="30"/>
                  </a:cubicBezTo>
                  <a:cubicBezTo>
                    <a:pt x="87" y="52"/>
                    <a:pt x="43" y="71"/>
                    <a:pt x="0" y="91"/>
                  </a:cubicBezTo>
                  <a:cubicBezTo>
                    <a:pt x="22" y="83"/>
                    <a:pt x="52" y="73"/>
                    <a:pt x="68" y="67"/>
                  </a:cubicBezTo>
                  <a:cubicBezTo>
                    <a:pt x="115" y="46"/>
                    <a:pt x="156" y="23"/>
                    <a:pt x="20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47"/>
            <p:cNvSpPr/>
            <p:nvPr/>
          </p:nvSpPr>
          <p:spPr>
            <a:xfrm>
              <a:off x="3071850" y="4150300"/>
              <a:ext cx="3375" cy="1675"/>
            </a:xfrm>
            <a:custGeom>
              <a:rect b="b" l="l" r="r" t="t"/>
              <a:pathLst>
                <a:path extrusionOk="0" h="67" w="135">
                  <a:moveTo>
                    <a:pt x="134" y="1"/>
                  </a:moveTo>
                  <a:cubicBezTo>
                    <a:pt x="130" y="1"/>
                    <a:pt x="91" y="18"/>
                    <a:pt x="70" y="26"/>
                  </a:cubicBezTo>
                  <a:cubicBezTo>
                    <a:pt x="46" y="41"/>
                    <a:pt x="23" y="54"/>
                    <a:pt x="1" y="66"/>
                  </a:cubicBezTo>
                  <a:cubicBezTo>
                    <a:pt x="29" y="56"/>
                    <a:pt x="52" y="48"/>
                    <a:pt x="76" y="40"/>
                  </a:cubicBezTo>
                  <a:cubicBezTo>
                    <a:pt x="98" y="25"/>
                    <a:pt x="126" y="9"/>
                    <a:pt x="134" y="1"/>
                  </a:cubicBezTo>
                  <a:cubicBezTo>
                    <a:pt x="135" y="1"/>
                    <a:pt x="135" y="1"/>
                    <a:pt x="1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47"/>
            <p:cNvSpPr/>
            <p:nvPr/>
          </p:nvSpPr>
          <p:spPr>
            <a:xfrm>
              <a:off x="2361250" y="4095725"/>
              <a:ext cx="4225" cy="1000"/>
            </a:xfrm>
            <a:custGeom>
              <a:rect b="b" l="l" r="r" t="t"/>
              <a:pathLst>
                <a:path extrusionOk="0" h="40" w="169">
                  <a:moveTo>
                    <a:pt x="2" y="1"/>
                  </a:moveTo>
                  <a:lnTo>
                    <a:pt x="0" y="7"/>
                  </a:lnTo>
                  <a:cubicBezTo>
                    <a:pt x="55" y="19"/>
                    <a:pt x="115" y="30"/>
                    <a:pt x="161" y="39"/>
                  </a:cubicBezTo>
                  <a:cubicBezTo>
                    <a:pt x="161" y="39"/>
                    <a:pt x="162" y="39"/>
                    <a:pt x="162" y="39"/>
                  </a:cubicBezTo>
                  <a:cubicBezTo>
                    <a:pt x="169" y="39"/>
                    <a:pt x="139" y="29"/>
                    <a:pt x="127" y="23"/>
                  </a:cubicBezTo>
                  <a:cubicBezTo>
                    <a:pt x="86" y="16"/>
                    <a:pt x="45" y="8"/>
                    <a:pt x="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47"/>
            <p:cNvSpPr/>
            <p:nvPr/>
          </p:nvSpPr>
          <p:spPr>
            <a:xfrm>
              <a:off x="3027050" y="4156100"/>
              <a:ext cx="4725" cy="1375"/>
            </a:xfrm>
            <a:custGeom>
              <a:rect b="b" l="l" r="r" t="t"/>
              <a:pathLst>
                <a:path extrusionOk="0" h="55" w="189">
                  <a:moveTo>
                    <a:pt x="189" y="0"/>
                  </a:moveTo>
                  <a:cubicBezTo>
                    <a:pt x="148" y="11"/>
                    <a:pt x="108" y="19"/>
                    <a:pt x="62" y="31"/>
                  </a:cubicBezTo>
                  <a:cubicBezTo>
                    <a:pt x="57" y="34"/>
                    <a:pt x="24" y="46"/>
                    <a:pt x="1" y="55"/>
                  </a:cubicBezTo>
                  <a:cubicBezTo>
                    <a:pt x="33" y="47"/>
                    <a:pt x="65" y="40"/>
                    <a:pt x="101" y="33"/>
                  </a:cubicBezTo>
                  <a:lnTo>
                    <a:pt x="18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47"/>
            <p:cNvSpPr/>
            <p:nvPr/>
          </p:nvSpPr>
          <p:spPr>
            <a:xfrm>
              <a:off x="2341125" y="4091800"/>
              <a:ext cx="3600" cy="650"/>
            </a:xfrm>
            <a:custGeom>
              <a:rect b="b" l="l" r="r" t="t"/>
              <a:pathLst>
                <a:path extrusionOk="0" h="26" w="144">
                  <a:moveTo>
                    <a:pt x="1" y="1"/>
                  </a:moveTo>
                  <a:lnTo>
                    <a:pt x="1" y="1"/>
                  </a:lnTo>
                  <a:cubicBezTo>
                    <a:pt x="27" y="8"/>
                    <a:pt x="51" y="14"/>
                    <a:pt x="73" y="21"/>
                  </a:cubicBezTo>
                  <a:cubicBezTo>
                    <a:pt x="96" y="23"/>
                    <a:pt x="129" y="26"/>
                    <a:pt x="140" y="26"/>
                  </a:cubicBezTo>
                  <a:cubicBezTo>
                    <a:pt x="143" y="24"/>
                    <a:pt x="98" y="14"/>
                    <a:pt x="76" y="6"/>
                  </a:cubicBezTo>
                  <a:cubicBezTo>
                    <a:pt x="51" y="5"/>
                    <a:pt x="24" y="2"/>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47"/>
            <p:cNvSpPr/>
            <p:nvPr/>
          </p:nvSpPr>
          <p:spPr>
            <a:xfrm>
              <a:off x="2985975" y="4167500"/>
              <a:ext cx="3650" cy="675"/>
            </a:xfrm>
            <a:custGeom>
              <a:rect b="b" l="l" r="r" t="t"/>
              <a:pathLst>
                <a:path extrusionOk="0" h="27" w="146">
                  <a:moveTo>
                    <a:pt x="140" y="0"/>
                  </a:moveTo>
                  <a:cubicBezTo>
                    <a:pt x="130" y="0"/>
                    <a:pt x="99" y="3"/>
                    <a:pt x="74" y="6"/>
                  </a:cubicBezTo>
                  <a:cubicBezTo>
                    <a:pt x="50" y="14"/>
                    <a:pt x="30" y="19"/>
                    <a:pt x="0" y="27"/>
                  </a:cubicBezTo>
                  <a:cubicBezTo>
                    <a:pt x="25" y="25"/>
                    <a:pt x="50" y="22"/>
                    <a:pt x="77" y="19"/>
                  </a:cubicBezTo>
                  <a:cubicBezTo>
                    <a:pt x="100" y="12"/>
                    <a:pt x="146" y="0"/>
                    <a:pt x="14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47"/>
            <p:cNvSpPr/>
            <p:nvPr/>
          </p:nvSpPr>
          <p:spPr>
            <a:xfrm>
              <a:off x="2965925" y="4179750"/>
              <a:ext cx="5275" cy="1050"/>
            </a:xfrm>
            <a:custGeom>
              <a:rect b="b" l="l" r="r" t="t"/>
              <a:pathLst>
                <a:path extrusionOk="0" h="42" w="211">
                  <a:moveTo>
                    <a:pt x="211" y="0"/>
                  </a:moveTo>
                  <a:cubicBezTo>
                    <a:pt x="187" y="3"/>
                    <a:pt x="158" y="8"/>
                    <a:pt x="142" y="9"/>
                  </a:cubicBezTo>
                  <a:cubicBezTo>
                    <a:pt x="93" y="21"/>
                    <a:pt x="46" y="31"/>
                    <a:pt x="0" y="41"/>
                  </a:cubicBezTo>
                  <a:cubicBezTo>
                    <a:pt x="24" y="37"/>
                    <a:pt x="53" y="34"/>
                    <a:pt x="70" y="31"/>
                  </a:cubicBezTo>
                  <a:cubicBezTo>
                    <a:pt x="118" y="21"/>
                    <a:pt x="165" y="11"/>
                    <a:pt x="2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47"/>
            <p:cNvSpPr/>
            <p:nvPr/>
          </p:nvSpPr>
          <p:spPr>
            <a:xfrm>
              <a:off x="2928250" y="4181075"/>
              <a:ext cx="5250" cy="950"/>
            </a:xfrm>
            <a:custGeom>
              <a:rect b="b" l="l" r="r" t="t"/>
              <a:pathLst>
                <a:path extrusionOk="0" h="38" w="210">
                  <a:moveTo>
                    <a:pt x="210" y="0"/>
                  </a:moveTo>
                  <a:lnTo>
                    <a:pt x="210" y="0"/>
                  </a:lnTo>
                  <a:cubicBezTo>
                    <a:pt x="163" y="8"/>
                    <a:pt x="119" y="13"/>
                    <a:pt x="69" y="21"/>
                  </a:cubicBezTo>
                  <a:cubicBezTo>
                    <a:pt x="52" y="25"/>
                    <a:pt x="23" y="31"/>
                    <a:pt x="1" y="37"/>
                  </a:cubicBezTo>
                  <a:cubicBezTo>
                    <a:pt x="48" y="31"/>
                    <a:pt x="92" y="24"/>
                    <a:pt x="136" y="18"/>
                  </a:cubicBezTo>
                  <a:cubicBezTo>
                    <a:pt x="163" y="12"/>
                    <a:pt x="186" y="6"/>
                    <a:pt x="2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47"/>
            <p:cNvSpPr/>
            <p:nvPr/>
          </p:nvSpPr>
          <p:spPr>
            <a:xfrm>
              <a:off x="2925400" y="4188975"/>
              <a:ext cx="4175" cy="875"/>
            </a:xfrm>
            <a:custGeom>
              <a:rect b="b" l="l" r="r" t="t"/>
              <a:pathLst>
                <a:path extrusionOk="0" h="35" w="167">
                  <a:moveTo>
                    <a:pt x="165" y="1"/>
                  </a:moveTo>
                  <a:cubicBezTo>
                    <a:pt x="110" y="11"/>
                    <a:pt x="50" y="23"/>
                    <a:pt x="7" y="33"/>
                  </a:cubicBezTo>
                  <a:cubicBezTo>
                    <a:pt x="1" y="34"/>
                    <a:pt x="6" y="35"/>
                    <a:pt x="15" y="35"/>
                  </a:cubicBezTo>
                  <a:cubicBezTo>
                    <a:pt x="24" y="35"/>
                    <a:pt x="36" y="34"/>
                    <a:pt x="43" y="34"/>
                  </a:cubicBezTo>
                  <a:cubicBezTo>
                    <a:pt x="83" y="26"/>
                    <a:pt x="127" y="15"/>
                    <a:pt x="166" y="6"/>
                  </a:cubicBezTo>
                  <a:lnTo>
                    <a:pt x="16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47"/>
            <p:cNvSpPr/>
            <p:nvPr/>
          </p:nvSpPr>
          <p:spPr>
            <a:xfrm>
              <a:off x="2280450" y="4100850"/>
              <a:ext cx="4650" cy="800"/>
            </a:xfrm>
            <a:custGeom>
              <a:rect b="b" l="l" r="r" t="t"/>
              <a:pathLst>
                <a:path extrusionOk="0" h="32" w="186">
                  <a:moveTo>
                    <a:pt x="0" y="0"/>
                  </a:moveTo>
                  <a:cubicBezTo>
                    <a:pt x="30" y="6"/>
                    <a:pt x="62" y="14"/>
                    <a:pt x="93" y="21"/>
                  </a:cubicBezTo>
                  <a:cubicBezTo>
                    <a:pt x="125" y="24"/>
                    <a:pt x="155" y="28"/>
                    <a:pt x="185" y="31"/>
                  </a:cubicBezTo>
                  <a:cubicBezTo>
                    <a:pt x="168" y="25"/>
                    <a:pt x="156" y="21"/>
                    <a:pt x="125" y="14"/>
                  </a:cubicBezTo>
                  <a:cubicBezTo>
                    <a:pt x="113" y="12"/>
                    <a:pt x="43" y="5"/>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47"/>
            <p:cNvSpPr/>
            <p:nvPr/>
          </p:nvSpPr>
          <p:spPr>
            <a:xfrm>
              <a:off x="2267700" y="4076075"/>
              <a:ext cx="3600" cy="525"/>
            </a:xfrm>
            <a:custGeom>
              <a:rect b="b" l="l" r="r" t="t"/>
              <a:pathLst>
                <a:path extrusionOk="0" h="21" w="144">
                  <a:moveTo>
                    <a:pt x="4" y="1"/>
                  </a:moveTo>
                  <a:cubicBezTo>
                    <a:pt x="1" y="1"/>
                    <a:pt x="0" y="1"/>
                    <a:pt x="1" y="1"/>
                  </a:cubicBezTo>
                  <a:cubicBezTo>
                    <a:pt x="11" y="6"/>
                    <a:pt x="42" y="12"/>
                    <a:pt x="67" y="18"/>
                  </a:cubicBezTo>
                  <a:cubicBezTo>
                    <a:pt x="92" y="18"/>
                    <a:pt x="114" y="19"/>
                    <a:pt x="144" y="20"/>
                  </a:cubicBezTo>
                  <a:lnTo>
                    <a:pt x="144" y="19"/>
                  </a:lnTo>
                  <a:cubicBezTo>
                    <a:pt x="120" y="15"/>
                    <a:pt x="95" y="9"/>
                    <a:pt x="69" y="3"/>
                  </a:cubicBezTo>
                  <a:cubicBezTo>
                    <a:pt x="49" y="3"/>
                    <a:pt x="15" y="1"/>
                    <a:pt x="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47"/>
            <p:cNvSpPr/>
            <p:nvPr/>
          </p:nvSpPr>
          <p:spPr>
            <a:xfrm>
              <a:off x="2256175" y="4081325"/>
              <a:ext cx="3725" cy="350"/>
            </a:xfrm>
            <a:custGeom>
              <a:rect b="b" l="l" r="r" t="t"/>
              <a:pathLst>
                <a:path extrusionOk="0" h="14" w="149">
                  <a:moveTo>
                    <a:pt x="77" y="0"/>
                  </a:moveTo>
                  <a:cubicBezTo>
                    <a:pt x="53" y="2"/>
                    <a:pt x="27" y="2"/>
                    <a:pt x="0" y="3"/>
                  </a:cubicBezTo>
                  <a:cubicBezTo>
                    <a:pt x="30" y="8"/>
                    <a:pt x="52" y="11"/>
                    <a:pt x="77" y="14"/>
                  </a:cubicBezTo>
                  <a:cubicBezTo>
                    <a:pt x="100" y="12"/>
                    <a:pt x="130" y="11"/>
                    <a:pt x="144" y="9"/>
                  </a:cubicBezTo>
                  <a:cubicBezTo>
                    <a:pt x="149" y="9"/>
                    <a:pt x="102" y="3"/>
                    <a:pt x="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47"/>
            <p:cNvSpPr/>
            <p:nvPr/>
          </p:nvSpPr>
          <p:spPr>
            <a:xfrm>
              <a:off x="2234100" y="4077975"/>
              <a:ext cx="5400" cy="250"/>
            </a:xfrm>
            <a:custGeom>
              <a:rect b="b" l="l" r="r" t="t"/>
              <a:pathLst>
                <a:path extrusionOk="0" h="10" w="216">
                  <a:moveTo>
                    <a:pt x="0" y="0"/>
                  </a:moveTo>
                  <a:cubicBezTo>
                    <a:pt x="25" y="3"/>
                    <a:pt x="55" y="6"/>
                    <a:pt x="72" y="8"/>
                  </a:cubicBezTo>
                  <a:cubicBezTo>
                    <a:pt x="122" y="9"/>
                    <a:pt x="168" y="9"/>
                    <a:pt x="215" y="9"/>
                  </a:cubicBezTo>
                  <a:cubicBezTo>
                    <a:pt x="192" y="8"/>
                    <a:pt x="168" y="5"/>
                    <a:pt x="139" y="2"/>
                  </a:cubicBezTo>
                  <a:cubicBezTo>
                    <a:pt x="94" y="2"/>
                    <a:pt x="47" y="0"/>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47"/>
            <p:cNvSpPr/>
            <p:nvPr/>
          </p:nvSpPr>
          <p:spPr>
            <a:xfrm>
              <a:off x="2899325" y="4166175"/>
              <a:ext cx="4800" cy="725"/>
            </a:xfrm>
            <a:custGeom>
              <a:rect b="b" l="l" r="r" t="t"/>
              <a:pathLst>
                <a:path extrusionOk="0" h="29" w="192">
                  <a:moveTo>
                    <a:pt x="191" y="0"/>
                  </a:moveTo>
                  <a:lnTo>
                    <a:pt x="191" y="0"/>
                  </a:lnTo>
                  <a:cubicBezTo>
                    <a:pt x="150" y="5"/>
                    <a:pt x="110" y="9"/>
                    <a:pt x="65" y="14"/>
                  </a:cubicBezTo>
                  <a:cubicBezTo>
                    <a:pt x="59" y="15"/>
                    <a:pt x="25" y="22"/>
                    <a:pt x="0" y="28"/>
                  </a:cubicBezTo>
                  <a:cubicBezTo>
                    <a:pt x="34" y="25"/>
                    <a:pt x="66" y="24"/>
                    <a:pt x="99" y="21"/>
                  </a:cubicBezTo>
                  <a:cubicBezTo>
                    <a:pt x="131" y="14"/>
                    <a:pt x="160" y="8"/>
                    <a:pt x="1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47"/>
            <p:cNvSpPr/>
            <p:nvPr/>
          </p:nvSpPr>
          <p:spPr>
            <a:xfrm>
              <a:off x="2876475" y="4192975"/>
              <a:ext cx="4875" cy="700"/>
            </a:xfrm>
            <a:custGeom>
              <a:rect b="b" l="l" r="r" t="t"/>
              <a:pathLst>
                <a:path extrusionOk="0" h="28" w="195">
                  <a:moveTo>
                    <a:pt x="195" y="1"/>
                  </a:moveTo>
                  <a:lnTo>
                    <a:pt x="195" y="1"/>
                  </a:lnTo>
                  <a:cubicBezTo>
                    <a:pt x="153" y="5"/>
                    <a:pt x="114" y="8"/>
                    <a:pt x="67" y="13"/>
                  </a:cubicBezTo>
                  <a:cubicBezTo>
                    <a:pt x="58" y="14"/>
                    <a:pt x="24" y="22"/>
                    <a:pt x="0" y="27"/>
                  </a:cubicBezTo>
                  <a:cubicBezTo>
                    <a:pt x="33" y="24"/>
                    <a:pt x="68" y="23"/>
                    <a:pt x="100" y="20"/>
                  </a:cubicBezTo>
                  <a:cubicBezTo>
                    <a:pt x="131" y="14"/>
                    <a:pt x="164" y="8"/>
                    <a:pt x="19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47"/>
            <p:cNvSpPr/>
            <p:nvPr/>
          </p:nvSpPr>
          <p:spPr>
            <a:xfrm>
              <a:off x="2852500" y="4175850"/>
              <a:ext cx="4700" cy="575"/>
            </a:xfrm>
            <a:custGeom>
              <a:rect b="b" l="l" r="r" t="t"/>
              <a:pathLst>
                <a:path extrusionOk="0" h="23" w="188">
                  <a:moveTo>
                    <a:pt x="187" y="0"/>
                  </a:moveTo>
                  <a:cubicBezTo>
                    <a:pt x="184" y="0"/>
                    <a:pt x="146" y="2"/>
                    <a:pt x="122" y="3"/>
                  </a:cubicBezTo>
                  <a:cubicBezTo>
                    <a:pt x="81" y="9"/>
                    <a:pt x="41" y="17"/>
                    <a:pt x="0" y="22"/>
                  </a:cubicBezTo>
                  <a:cubicBezTo>
                    <a:pt x="33" y="21"/>
                    <a:pt x="63" y="19"/>
                    <a:pt x="94" y="18"/>
                  </a:cubicBezTo>
                  <a:cubicBezTo>
                    <a:pt x="127" y="12"/>
                    <a:pt x="161" y="5"/>
                    <a:pt x="18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47"/>
            <p:cNvSpPr/>
            <p:nvPr/>
          </p:nvSpPr>
          <p:spPr>
            <a:xfrm>
              <a:off x="2841750" y="4173900"/>
              <a:ext cx="5250" cy="575"/>
            </a:xfrm>
            <a:custGeom>
              <a:rect b="b" l="l" r="r" t="t"/>
              <a:pathLst>
                <a:path extrusionOk="0" h="23" w="210">
                  <a:moveTo>
                    <a:pt x="209" y="0"/>
                  </a:moveTo>
                  <a:lnTo>
                    <a:pt x="209" y="0"/>
                  </a:lnTo>
                  <a:cubicBezTo>
                    <a:pt x="164" y="3"/>
                    <a:pt x="118" y="6"/>
                    <a:pt x="74" y="11"/>
                  </a:cubicBezTo>
                  <a:cubicBezTo>
                    <a:pt x="46" y="15"/>
                    <a:pt x="23" y="18"/>
                    <a:pt x="1" y="22"/>
                  </a:cubicBezTo>
                  <a:cubicBezTo>
                    <a:pt x="46" y="19"/>
                    <a:pt x="92" y="15"/>
                    <a:pt x="140" y="12"/>
                  </a:cubicBezTo>
                  <a:cubicBezTo>
                    <a:pt x="157" y="9"/>
                    <a:pt x="186" y="3"/>
                    <a:pt x="20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47"/>
            <p:cNvSpPr/>
            <p:nvPr/>
          </p:nvSpPr>
          <p:spPr>
            <a:xfrm>
              <a:off x="2149575" y="4101650"/>
              <a:ext cx="600" cy="1275"/>
            </a:xfrm>
            <a:custGeom>
              <a:rect b="b" l="l" r="r" t="t"/>
              <a:pathLst>
                <a:path extrusionOk="0" h="51" w="24">
                  <a:moveTo>
                    <a:pt x="9" y="0"/>
                  </a:moveTo>
                  <a:cubicBezTo>
                    <a:pt x="9" y="0"/>
                    <a:pt x="3" y="6"/>
                    <a:pt x="0" y="11"/>
                  </a:cubicBezTo>
                  <a:cubicBezTo>
                    <a:pt x="9" y="24"/>
                    <a:pt x="6" y="38"/>
                    <a:pt x="18" y="51"/>
                  </a:cubicBezTo>
                  <a:lnTo>
                    <a:pt x="24" y="48"/>
                  </a:lnTo>
                  <a:cubicBezTo>
                    <a:pt x="17" y="32"/>
                    <a:pt x="11" y="11"/>
                    <a:pt x="9" y="1"/>
                  </a:cubicBezTo>
                  <a:cubicBezTo>
                    <a:pt x="10" y="0"/>
                    <a:pt x="10" y="0"/>
                    <a:pt x="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47"/>
            <p:cNvSpPr/>
            <p:nvPr/>
          </p:nvSpPr>
          <p:spPr>
            <a:xfrm>
              <a:off x="2812000" y="4197850"/>
              <a:ext cx="5325" cy="425"/>
            </a:xfrm>
            <a:custGeom>
              <a:rect b="b" l="l" r="r" t="t"/>
              <a:pathLst>
                <a:path extrusionOk="0" h="17" w="213">
                  <a:moveTo>
                    <a:pt x="212" y="0"/>
                  </a:moveTo>
                  <a:cubicBezTo>
                    <a:pt x="189" y="0"/>
                    <a:pt x="159" y="0"/>
                    <a:pt x="142" y="2"/>
                  </a:cubicBezTo>
                  <a:cubicBezTo>
                    <a:pt x="93" y="6"/>
                    <a:pt x="47" y="12"/>
                    <a:pt x="0" y="16"/>
                  </a:cubicBezTo>
                  <a:lnTo>
                    <a:pt x="69" y="16"/>
                  </a:lnTo>
                  <a:cubicBezTo>
                    <a:pt x="120" y="10"/>
                    <a:pt x="165" y="5"/>
                    <a:pt x="2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47"/>
            <p:cNvSpPr/>
            <p:nvPr/>
          </p:nvSpPr>
          <p:spPr>
            <a:xfrm>
              <a:off x="2778925" y="4176350"/>
              <a:ext cx="4700" cy="400"/>
            </a:xfrm>
            <a:custGeom>
              <a:rect b="b" l="l" r="r" t="t"/>
              <a:pathLst>
                <a:path extrusionOk="0" h="16" w="188">
                  <a:moveTo>
                    <a:pt x="123" y="1"/>
                  </a:moveTo>
                  <a:lnTo>
                    <a:pt x="1" y="14"/>
                  </a:lnTo>
                  <a:cubicBezTo>
                    <a:pt x="30" y="14"/>
                    <a:pt x="62" y="14"/>
                    <a:pt x="93" y="16"/>
                  </a:cubicBezTo>
                  <a:cubicBezTo>
                    <a:pt x="126" y="11"/>
                    <a:pt x="160" y="7"/>
                    <a:pt x="188" y="2"/>
                  </a:cubicBezTo>
                  <a:cubicBezTo>
                    <a:pt x="183" y="2"/>
                    <a:pt x="146" y="2"/>
                    <a:pt x="12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47"/>
            <p:cNvSpPr/>
            <p:nvPr/>
          </p:nvSpPr>
          <p:spPr>
            <a:xfrm>
              <a:off x="2179250" y="4121300"/>
              <a:ext cx="3550" cy="350"/>
            </a:xfrm>
            <a:custGeom>
              <a:rect b="b" l="l" r="r" t="t"/>
              <a:pathLst>
                <a:path extrusionOk="0" h="14" w="142">
                  <a:moveTo>
                    <a:pt x="73" y="0"/>
                  </a:moveTo>
                  <a:cubicBezTo>
                    <a:pt x="51" y="5"/>
                    <a:pt x="29" y="8"/>
                    <a:pt x="1" y="12"/>
                  </a:cubicBezTo>
                  <a:cubicBezTo>
                    <a:pt x="24" y="12"/>
                    <a:pt x="49" y="14"/>
                    <a:pt x="74" y="14"/>
                  </a:cubicBezTo>
                  <a:cubicBezTo>
                    <a:pt x="96" y="11"/>
                    <a:pt x="142" y="5"/>
                    <a:pt x="136" y="5"/>
                  </a:cubicBezTo>
                  <a:cubicBezTo>
                    <a:pt x="127" y="2"/>
                    <a:pt x="95" y="2"/>
                    <a:pt x="7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47"/>
            <p:cNvSpPr/>
            <p:nvPr/>
          </p:nvSpPr>
          <p:spPr>
            <a:xfrm>
              <a:off x="2764150" y="4207400"/>
              <a:ext cx="5350" cy="325"/>
            </a:xfrm>
            <a:custGeom>
              <a:rect b="b" l="l" r="r" t="t"/>
              <a:pathLst>
                <a:path extrusionOk="0" h="13" w="214">
                  <a:moveTo>
                    <a:pt x="139" y="1"/>
                  </a:moveTo>
                  <a:lnTo>
                    <a:pt x="0" y="9"/>
                  </a:lnTo>
                  <a:cubicBezTo>
                    <a:pt x="24" y="11"/>
                    <a:pt x="53" y="11"/>
                    <a:pt x="71" y="12"/>
                  </a:cubicBezTo>
                  <a:cubicBezTo>
                    <a:pt x="121" y="9"/>
                    <a:pt x="167" y="7"/>
                    <a:pt x="214" y="2"/>
                  </a:cubicBezTo>
                  <a:cubicBezTo>
                    <a:pt x="192" y="2"/>
                    <a:pt x="167" y="1"/>
                    <a:pt x="13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47"/>
            <p:cNvSpPr/>
            <p:nvPr/>
          </p:nvSpPr>
          <p:spPr>
            <a:xfrm>
              <a:off x="2765100" y="4209800"/>
              <a:ext cx="3750" cy="375"/>
            </a:xfrm>
            <a:custGeom>
              <a:rect b="b" l="l" r="r" t="t"/>
              <a:pathLst>
                <a:path extrusionOk="0" h="15" w="150">
                  <a:moveTo>
                    <a:pt x="73" y="0"/>
                  </a:moveTo>
                  <a:cubicBezTo>
                    <a:pt x="46" y="3"/>
                    <a:pt x="1" y="6"/>
                    <a:pt x="5" y="8"/>
                  </a:cubicBezTo>
                  <a:cubicBezTo>
                    <a:pt x="17" y="11"/>
                    <a:pt x="48" y="12"/>
                    <a:pt x="73" y="15"/>
                  </a:cubicBezTo>
                  <a:cubicBezTo>
                    <a:pt x="98" y="12"/>
                    <a:pt x="120" y="9"/>
                    <a:pt x="149" y="6"/>
                  </a:cubicBezTo>
                  <a:cubicBezTo>
                    <a:pt x="123" y="5"/>
                    <a:pt x="99" y="3"/>
                    <a:pt x="7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47"/>
            <p:cNvSpPr/>
            <p:nvPr/>
          </p:nvSpPr>
          <p:spPr>
            <a:xfrm>
              <a:off x="2230350" y="4117725"/>
              <a:ext cx="5250" cy="300"/>
            </a:xfrm>
            <a:custGeom>
              <a:rect b="b" l="l" r="r" t="t"/>
              <a:pathLst>
                <a:path extrusionOk="0" h="12" w="210">
                  <a:moveTo>
                    <a:pt x="0" y="1"/>
                  </a:moveTo>
                  <a:lnTo>
                    <a:pt x="0" y="1"/>
                  </a:lnTo>
                  <a:cubicBezTo>
                    <a:pt x="24" y="4"/>
                    <a:pt x="50" y="7"/>
                    <a:pt x="69" y="8"/>
                  </a:cubicBezTo>
                  <a:cubicBezTo>
                    <a:pt x="118" y="10"/>
                    <a:pt x="164" y="10"/>
                    <a:pt x="209" y="11"/>
                  </a:cubicBezTo>
                  <a:cubicBezTo>
                    <a:pt x="184" y="8"/>
                    <a:pt x="158" y="5"/>
                    <a:pt x="142" y="4"/>
                  </a:cubicBezTo>
                  <a:cubicBezTo>
                    <a:pt x="91" y="2"/>
                    <a:pt x="47" y="2"/>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47"/>
            <p:cNvSpPr/>
            <p:nvPr/>
          </p:nvSpPr>
          <p:spPr>
            <a:xfrm>
              <a:off x="2236150" y="4125575"/>
              <a:ext cx="4250" cy="225"/>
            </a:xfrm>
            <a:custGeom>
              <a:rect b="b" l="l" r="r" t="t"/>
              <a:pathLst>
                <a:path extrusionOk="0" h="9" w="170">
                  <a:moveTo>
                    <a:pt x="14" y="0"/>
                  </a:moveTo>
                  <a:cubicBezTo>
                    <a:pt x="1" y="0"/>
                    <a:pt x="35" y="6"/>
                    <a:pt x="46" y="9"/>
                  </a:cubicBezTo>
                  <a:cubicBezTo>
                    <a:pt x="89" y="9"/>
                    <a:pt x="129" y="9"/>
                    <a:pt x="170" y="8"/>
                  </a:cubicBezTo>
                  <a:lnTo>
                    <a:pt x="170" y="2"/>
                  </a:lnTo>
                  <a:cubicBezTo>
                    <a:pt x="115" y="2"/>
                    <a:pt x="57" y="0"/>
                    <a:pt x="1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47"/>
            <p:cNvSpPr/>
            <p:nvPr/>
          </p:nvSpPr>
          <p:spPr>
            <a:xfrm>
              <a:off x="2236425" y="4099350"/>
              <a:ext cx="5450" cy="225"/>
            </a:xfrm>
            <a:custGeom>
              <a:rect b="b" l="l" r="r" t="t"/>
              <a:pathLst>
                <a:path extrusionOk="0" h="9" w="218">
                  <a:moveTo>
                    <a:pt x="0" y="0"/>
                  </a:moveTo>
                  <a:cubicBezTo>
                    <a:pt x="25" y="2"/>
                    <a:pt x="47" y="5"/>
                    <a:pt x="78" y="8"/>
                  </a:cubicBezTo>
                  <a:cubicBezTo>
                    <a:pt x="121" y="8"/>
                    <a:pt x="171" y="9"/>
                    <a:pt x="218" y="9"/>
                  </a:cubicBezTo>
                  <a:cubicBezTo>
                    <a:pt x="193" y="6"/>
                    <a:pt x="165" y="3"/>
                    <a:pt x="147" y="2"/>
                  </a:cubicBezTo>
                  <a:cubicBezTo>
                    <a:pt x="96" y="2"/>
                    <a:pt x="47" y="0"/>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47"/>
            <p:cNvSpPr/>
            <p:nvPr/>
          </p:nvSpPr>
          <p:spPr>
            <a:xfrm>
              <a:off x="2240525" y="4123025"/>
              <a:ext cx="5225" cy="350"/>
            </a:xfrm>
            <a:custGeom>
              <a:rect b="b" l="l" r="r" t="t"/>
              <a:pathLst>
                <a:path extrusionOk="0" h="14" w="209">
                  <a:moveTo>
                    <a:pt x="1" y="1"/>
                  </a:moveTo>
                  <a:cubicBezTo>
                    <a:pt x="24" y="4"/>
                    <a:pt x="51" y="5"/>
                    <a:pt x="67" y="8"/>
                  </a:cubicBezTo>
                  <a:cubicBezTo>
                    <a:pt x="116" y="9"/>
                    <a:pt x="163" y="12"/>
                    <a:pt x="208" y="14"/>
                  </a:cubicBezTo>
                  <a:cubicBezTo>
                    <a:pt x="185" y="11"/>
                    <a:pt x="163" y="8"/>
                    <a:pt x="133" y="4"/>
                  </a:cubicBezTo>
                  <a:cubicBezTo>
                    <a:pt x="89" y="2"/>
                    <a:pt x="46" y="1"/>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47"/>
            <p:cNvSpPr/>
            <p:nvPr/>
          </p:nvSpPr>
          <p:spPr>
            <a:xfrm>
              <a:off x="2938625" y="3941450"/>
              <a:ext cx="3425" cy="1125"/>
            </a:xfrm>
            <a:custGeom>
              <a:rect b="b" l="l" r="r" t="t"/>
              <a:pathLst>
                <a:path extrusionOk="0" h="45" w="137">
                  <a:moveTo>
                    <a:pt x="136" y="0"/>
                  </a:moveTo>
                  <a:cubicBezTo>
                    <a:pt x="113" y="6"/>
                    <a:pt x="88" y="12"/>
                    <a:pt x="64" y="18"/>
                  </a:cubicBezTo>
                  <a:cubicBezTo>
                    <a:pt x="42" y="27"/>
                    <a:pt x="1" y="44"/>
                    <a:pt x="5" y="44"/>
                  </a:cubicBezTo>
                  <a:cubicBezTo>
                    <a:pt x="17" y="43"/>
                    <a:pt x="45" y="35"/>
                    <a:pt x="68" y="31"/>
                  </a:cubicBezTo>
                  <a:cubicBezTo>
                    <a:pt x="91" y="21"/>
                    <a:pt x="110" y="12"/>
                    <a:pt x="13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47"/>
            <p:cNvSpPr/>
            <p:nvPr/>
          </p:nvSpPr>
          <p:spPr>
            <a:xfrm>
              <a:off x="2652300" y="4200825"/>
              <a:ext cx="3600" cy="475"/>
            </a:xfrm>
            <a:custGeom>
              <a:rect b="b" l="l" r="r" t="t"/>
              <a:pathLst>
                <a:path extrusionOk="0" h="19" w="144">
                  <a:moveTo>
                    <a:pt x="0" y="0"/>
                  </a:moveTo>
                  <a:lnTo>
                    <a:pt x="75" y="16"/>
                  </a:lnTo>
                  <a:cubicBezTo>
                    <a:pt x="94" y="16"/>
                    <a:pt x="128" y="18"/>
                    <a:pt x="139" y="18"/>
                  </a:cubicBezTo>
                  <a:cubicBezTo>
                    <a:pt x="142" y="18"/>
                    <a:pt x="144" y="18"/>
                    <a:pt x="143" y="18"/>
                  </a:cubicBezTo>
                  <a:cubicBezTo>
                    <a:pt x="131" y="14"/>
                    <a:pt x="100" y="8"/>
                    <a:pt x="75" y="2"/>
                  </a:cubicBezTo>
                  <a:cubicBezTo>
                    <a:pt x="53" y="2"/>
                    <a:pt x="28" y="2"/>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47"/>
            <p:cNvSpPr/>
            <p:nvPr/>
          </p:nvSpPr>
          <p:spPr>
            <a:xfrm>
              <a:off x="2625475" y="4192000"/>
              <a:ext cx="5325" cy="500"/>
            </a:xfrm>
            <a:custGeom>
              <a:rect b="b" l="l" r="r" t="t"/>
              <a:pathLst>
                <a:path extrusionOk="0" h="20" w="213">
                  <a:moveTo>
                    <a:pt x="1" y="0"/>
                  </a:moveTo>
                  <a:lnTo>
                    <a:pt x="67" y="18"/>
                  </a:lnTo>
                  <a:cubicBezTo>
                    <a:pt x="117" y="18"/>
                    <a:pt x="164" y="19"/>
                    <a:pt x="213" y="19"/>
                  </a:cubicBezTo>
                  <a:cubicBezTo>
                    <a:pt x="140" y="13"/>
                    <a:pt x="71" y="6"/>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47"/>
            <p:cNvSpPr/>
            <p:nvPr/>
          </p:nvSpPr>
          <p:spPr>
            <a:xfrm>
              <a:off x="2625450" y="4196300"/>
              <a:ext cx="4950" cy="525"/>
            </a:xfrm>
            <a:custGeom>
              <a:rect b="b" l="l" r="r" t="t"/>
              <a:pathLst>
                <a:path extrusionOk="0" h="21" w="198">
                  <a:moveTo>
                    <a:pt x="0" y="0"/>
                  </a:moveTo>
                  <a:lnTo>
                    <a:pt x="0" y="0"/>
                  </a:lnTo>
                  <a:cubicBezTo>
                    <a:pt x="34" y="6"/>
                    <a:pt x="66" y="12"/>
                    <a:pt x="100" y="18"/>
                  </a:cubicBezTo>
                  <a:cubicBezTo>
                    <a:pt x="131" y="18"/>
                    <a:pt x="164" y="19"/>
                    <a:pt x="197" y="21"/>
                  </a:cubicBezTo>
                  <a:cubicBezTo>
                    <a:pt x="153" y="15"/>
                    <a:pt x="114" y="9"/>
                    <a:pt x="69" y="3"/>
                  </a:cubicBezTo>
                  <a:cubicBezTo>
                    <a:pt x="61" y="2"/>
                    <a:pt x="25" y="2"/>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47"/>
            <p:cNvSpPr/>
            <p:nvPr/>
          </p:nvSpPr>
          <p:spPr>
            <a:xfrm>
              <a:off x="2933700" y="3914625"/>
              <a:ext cx="5025" cy="1875"/>
            </a:xfrm>
            <a:custGeom>
              <a:rect b="b" l="l" r="r" t="t"/>
              <a:pathLst>
                <a:path extrusionOk="0" h="75" w="201">
                  <a:moveTo>
                    <a:pt x="201" y="1"/>
                  </a:moveTo>
                  <a:cubicBezTo>
                    <a:pt x="155" y="15"/>
                    <a:pt x="112" y="30"/>
                    <a:pt x="64" y="46"/>
                  </a:cubicBezTo>
                  <a:cubicBezTo>
                    <a:pt x="49" y="54"/>
                    <a:pt x="21" y="65"/>
                    <a:pt x="1" y="74"/>
                  </a:cubicBezTo>
                  <a:lnTo>
                    <a:pt x="132" y="32"/>
                  </a:lnTo>
                  <a:cubicBezTo>
                    <a:pt x="158" y="20"/>
                    <a:pt x="180" y="9"/>
                    <a:pt x="2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47"/>
            <p:cNvSpPr/>
            <p:nvPr/>
          </p:nvSpPr>
          <p:spPr>
            <a:xfrm>
              <a:off x="2624475" y="4201450"/>
              <a:ext cx="5400" cy="525"/>
            </a:xfrm>
            <a:custGeom>
              <a:rect b="b" l="l" r="r" t="t"/>
              <a:pathLst>
                <a:path extrusionOk="0" h="21" w="216">
                  <a:moveTo>
                    <a:pt x="1" y="0"/>
                  </a:moveTo>
                  <a:cubicBezTo>
                    <a:pt x="23" y="3"/>
                    <a:pt x="47" y="8"/>
                    <a:pt x="75" y="12"/>
                  </a:cubicBezTo>
                  <a:lnTo>
                    <a:pt x="216" y="21"/>
                  </a:lnTo>
                  <a:cubicBezTo>
                    <a:pt x="191" y="16"/>
                    <a:pt x="161" y="12"/>
                    <a:pt x="144" y="9"/>
                  </a:cubicBezTo>
                  <a:cubicBezTo>
                    <a:pt x="94" y="6"/>
                    <a:pt x="48" y="3"/>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47"/>
            <p:cNvSpPr/>
            <p:nvPr/>
          </p:nvSpPr>
          <p:spPr>
            <a:xfrm>
              <a:off x="2354250" y="4140725"/>
              <a:ext cx="4750" cy="1150"/>
            </a:xfrm>
            <a:custGeom>
              <a:rect b="b" l="l" r="r" t="t"/>
              <a:pathLst>
                <a:path extrusionOk="0" h="46" w="190">
                  <a:moveTo>
                    <a:pt x="1" y="0"/>
                  </a:moveTo>
                  <a:lnTo>
                    <a:pt x="1" y="0"/>
                  </a:lnTo>
                  <a:cubicBezTo>
                    <a:pt x="33" y="11"/>
                    <a:pt x="66" y="21"/>
                    <a:pt x="96" y="31"/>
                  </a:cubicBezTo>
                  <a:cubicBezTo>
                    <a:pt x="129" y="36"/>
                    <a:pt x="158" y="40"/>
                    <a:pt x="189" y="46"/>
                  </a:cubicBezTo>
                  <a:cubicBezTo>
                    <a:pt x="149" y="34"/>
                    <a:pt x="111" y="24"/>
                    <a:pt x="67" y="12"/>
                  </a:cubicBezTo>
                  <a:cubicBezTo>
                    <a:pt x="61" y="11"/>
                    <a:pt x="26" y="5"/>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47"/>
            <p:cNvSpPr/>
            <p:nvPr/>
          </p:nvSpPr>
          <p:spPr>
            <a:xfrm>
              <a:off x="2374925" y="4143175"/>
              <a:ext cx="5150" cy="1275"/>
            </a:xfrm>
            <a:custGeom>
              <a:rect b="b" l="l" r="r" t="t"/>
              <a:pathLst>
                <a:path extrusionOk="0" h="51" w="206">
                  <a:moveTo>
                    <a:pt x="1" y="1"/>
                  </a:moveTo>
                  <a:cubicBezTo>
                    <a:pt x="23" y="7"/>
                    <a:pt x="51" y="16"/>
                    <a:pt x="67" y="20"/>
                  </a:cubicBezTo>
                  <a:cubicBezTo>
                    <a:pt x="115" y="30"/>
                    <a:pt x="158" y="41"/>
                    <a:pt x="205" y="51"/>
                  </a:cubicBezTo>
                  <a:cubicBezTo>
                    <a:pt x="183" y="44"/>
                    <a:pt x="160" y="36"/>
                    <a:pt x="133" y="27"/>
                  </a:cubicBezTo>
                  <a:cubicBezTo>
                    <a:pt x="90" y="19"/>
                    <a:pt x="46" y="10"/>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47"/>
            <p:cNvSpPr/>
            <p:nvPr/>
          </p:nvSpPr>
          <p:spPr>
            <a:xfrm>
              <a:off x="2600650" y="4209275"/>
              <a:ext cx="3925" cy="3600"/>
            </a:xfrm>
            <a:custGeom>
              <a:rect b="b" l="l" r="r" t="t"/>
              <a:pathLst>
                <a:path extrusionOk="0" h="144" w="157">
                  <a:moveTo>
                    <a:pt x="157" y="1"/>
                  </a:moveTo>
                  <a:cubicBezTo>
                    <a:pt x="121" y="32"/>
                    <a:pt x="87" y="61"/>
                    <a:pt x="49" y="93"/>
                  </a:cubicBezTo>
                  <a:cubicBezTo>
                    <a:pt x="37" y="105"/>
                    <a:pt x="17" y="127"/>
                    <a:pt x="1" y="143"/>
                  </a:cubicBezTo>
                  <a:lnTo>
                    <a:pt x="105" y="55"/>
                  </a:lnTo>
                  <a:cubicBezTo>
                    <a:pt x="124" y="35"/>
                    <a:pt x="140" y="18"/>
                    <a:pt x="15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47"/>
            <p:cNvSpPr/>
            <p:nvPr/>
          </p:nvSpPr>
          <p:spPr>
            <a:xfrm>
              <a:off x="2420750" y="4160050"/>
              <a:ext cx="3200" cy="975"/>
            </a:xfrm>
            <a:custGeom>
              <a:rect b="b" l="l" r="r" t="t"/>
              <a:pathLst>
                <a:path extrusionOk="0" h="39" w="128">
                  <a:moveTo>
                    <a:pt x="2" y="1"/>
                  </a:moveTo>
                  <a:cubicBezTo>
                    <a:pt x="1" y="1"/>
                    <a:pt x="0" y="1"/>
                    <a:pt x="1" y="1"/>
                  </a:cubicBezTo>
                  <a:cubicBezTo>
                    <a:pt x="10" y="7"/>
                    <a:pt x="39" y="17"/>
                    <a:pt x="61" y="26"/>
                  </a:cubicBezTo>
                  <a:cubicBezTo>
                    <a:pt x="82" y="30"/>
                    <a:pt x="120" y="38"/>
                    <a:pt x="126" y="38"/>
                  </a:cubicBezTo>
                  <a:cubicBezTo>
                    <a:pt x="127" y="38"/>
                    <a:pt x="128" y="38"/>
                    <a:pt x="127" y="38"/>
                  </a:cubicBezTo>
                  <a:cubicBezTo>
                    <a:pt x="117" y="32"/>
                    <a:pt x="88" y="22"/>
                    <a:pt x="64" y="13"/>
                  </a:cubicBezTo>
                  <a:lnTo>
                    <a:pt x="66" y="13"/>
                  </a:lnTo>
                  <a:cubicBezTo>
                    <a:pt x="44" y="9"/>
                    <a:pt x="8" y="1"/>
                    <a:pt x="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47"/>
            <p:cNvSpPr/>
            <p:nvPr/>
          </p:nvSpPr>
          <p:spPr>
            <a:xfrm>
              <a:off x="2420650" y="4156525"/>
              <a:ext cx="5125" cy="1325"/>
            </a:xfrm>
            <a:custGeom>
              <a:rect b="b" l="l" r="r" t="t"/>
              <a:pathLst>
                <a:path extrusionOk="0" h="53" w="205">
                  <a:moveTo>
                    <a:pt x="0" y="1"/>
                  </a:moveTo>
                  <a:cubicBezTo>
                    <a:pt x="21" y="7"/>
                    <a:pt x="49" y="16"/>
                    <a:pt x="65" y="22"/>
                  </a:cubicBezTo>
                  <a:cubicBezTo>
                    <a:pt x="114" y="32"/>
                    <a:pt x="158" y="42"/>
                    <a:pt x="205" y="52"/>
                  </a:cubicBezTo>
                  <a:cubicBezTo>
                    <a:pt x="181" y="45"/>
                    <a:pt x="153" y="36"/>
                    <a:pt x="137" y="32"/>
                  </a:cubicBezTo>
                  <a:cubicBezTo>
                    <a:pt x="89" y="20"/>
                    <a:pt x="45" y="11"/>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47"/>
            <p:cNvSpPr/>
            <p:nvPr/>
          </p:nvSpPr>
          <p:spPr>
            <a:xfrm>
              <a:off x="2425950" y="4135950"/>
              <a:ext cx="5250" cy="1000"/>
            </a:xfrm>
            <a:custGeom>
              <a:rect b="b" l="l" r="r" t="t"/>
              <a:pathLst>
                <a:path extrusionOk="0" h="40" w="210">
                  <a:moveTo>
                    <a:pt x="0" y="0"/>
                  </a:moveTo>
                  <a:lnTo>
                    <a:pt x="209" y="4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47"/>
            <p:cNvSpPr/>
            <p:nvPr/>
          </p:nvSpPr>
          <p:spPr>
            <a:xfrm>
              <a:off x="2425975" y="4160475"/>
              <a:ext cx="3600" cy="825"/>
            </a:xfrm>
            <a:custGeom>
              <a:rect b="b" l="l" r="r" t="t"/>
              <a:pathLst>
                <a:path extrusionOk="0" h="33" w="144">
                  <a:moveTo>
                    <a:pt x="5" y="0"/>
                  </a:moveTo>
                  <a:cubicBezTo>
                    <a:pt x="1" y="0"/>
                    <a:pt x="43" y="14"/>
                    <a:pt x="68" y="22"/>
                  </a:cubicBezTo>
                  <a:cubicBezTo>
                    <a:pt x="93" y="25"/>
                    <a:pt x="120" y="28"/>
                    <a:pt x="143" y="33"/>
                  </a:cubicBezTo>
                  <a:lnTo>
                    <a:pt x="143" y="31"/>
                  </a:lnTo>
                  <a:cubicBezTo>
                    <a:pt x="116" y="22"/>
                    <a:pt x="95" y="15"/>
                    <a:pt x="71" y="8"/>
                  </a:cubicBezTo>
                  <a:cubicBezTo>
                    <a:pt x="46" y="5"/>
                    <a:pt x="17" y="0"/>
                    <a:pt x="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47"/>
            <p:cNvSpPr/>
            <p:nvPr/>
          </p:nvSpPr>
          <p:spPr>
            <a:xfrm>
              <a:off x="2425325" y="4159525"/>
              <a:ext cx="5125" cy="1350"/>
            </a:xfrm>
            <a:custGeom>
              <a:rect b="b" l="l" r="r" t="t"/>
              <a:pathLst>
                <a:path extrusionOk="0" h="54" w="205">
                  <a:moveTo>
                    <a:pt x="0" y="0"/>
                  </a:moveTo>
                  <a:lnTo>
                    <a:pt x="0" y="0"/>
                  </a:lnTo>
                  <a:cubicBezTo>
                    <a:pt x="46" y="13"/>
                    <a:pt x="89" y="25"/>
                    <a:pt x="137" y="40"/>
                  </a:cubicBezTo>
                  <a:cubicBezTo>
                    <a:pt x="153" y="43"/>
                    <a:pt x="183" y="49"/>
                    <a:pt x="205" y="53"/>
                  </a:cubicBezTo>
                  <a:lnTo>
                    <a:pt x="74" y="15"/>
                  </a:lnTo>
                  <a:lnTo>
                    <a:pt x="74" y="13"/>
                  </a:lnTo>
                  <a:cubicBezTo>
                    <a:pt x="47" y="9"/>
                    <a:pt x="24" y="5"/>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47"/>
            <p:cNvSpPr/>
            <p:nvPr/>
          </p:nvSpPr>
          <p:spPr>
            <a:xfrm>
              <a:off x="2431575" y="4135425"/>
              <a:ext cx="5100" cy="1350"/>
            </a:xfrm>
            <a:custGeom>
              <a:rect b="b" l="l" r="r" t="t"/>
              <a:pathLst>
                <a:path extrusionOk="0" h="54" w="204">
                  <a:moveTo>
                    <a:pt x="0" y="0"/>
                  </a:moveTo>
                  <a:cubicBezTo>
                    <a:pt x="21" y="8"/>
                    <a:pt x="49" y="17"/>
                    <a:pt x="65" y="23"/>
                  </a:cubicBezTo>
                  <a:cubicBezTo>
                    <a:pt x="114" y="33"/>
                    <a:pt x="158" y="43"/>
                    <a:pt x="203" y="53"/>
                  </a:cubicBezTo>
                  <a:cubicBezTo>
                    <a:pt x="181" y="46"/>
                    <a:pt x="159" y="39"/>
                    <a:pt x="133" y="30"/>
                  </a:cubicBezTo>
                  <a:lnTo>
                    <a:pt x="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47"/>
            <p:cNvSpPr/>
            <p:nvPr/>
          </p:nvSpPr>
          <p:spPr>
            <a:xfrm>
              <a:off x="2869550" y="3975350"/>
              <a:ext cx="3025" cy="1725"/>
            </a:xfrm>
            <a:custGeom>
              <a:rect b="b" l="l" r="r" t="t"/>
              <a:pathLst>
                <a:path extrusionOk="0" h="69" w="121">
                  <a:moveTo>
                    <a:pt x="120" y="0"/>
                  </a:moveTo>
                  <a:cubicBezTo>
                    <a:pt x="117" y="0"/>
                    <a:pt x="80" y="18"/>
                    <a:pt x="63" y="26"/>
                  </a:cubicBezTo>
                  <a:cubicBezTo>
                    <a:pt x="41" y="40"/>
                    <a:pt x="20" y="55"/>
                    <a:pt x="1" y="68"/>
                  </a:cubicBezTo>
                  <a:cubicBezTo>
                    <a:pt x="27" y="57"/>
                    <a:pt x="46" y="48"/>
                    <a:pt x="68" y="39"/>
                  </a:cubicBezTo>
                  <a:cubicBezTo>
                    <a:pt x="86" y="26"/>
                    <a:pt x="113" y="8"/>
                    <a:pt x="120" y="1"/>
                  </a:cubicBezTo>
                  <a:cubicBezTo>
                    <a:pt x="120" y="0"/>
                    <a:pt x="120" y="0"/>
                    <a:pt x="1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0" name="Google Shape;6960;p47"/>
            <p:cNvSpPr/>
            <p:nvPr/>
          </p:nvSpPr>
          <p:spPr>
            <a:xfrm>
              <a:off x="2540875" y="4261100"/>
              <a:ext cx="3150" cy="2825"/>
            </a:xfrm>
            <a:custGeom>
              <a:rect b="b" l="l" r="r" t="t"/>
              <a:pathLst>
                <a:path extrusionOk="0" h="113" w="126">
                  <a:moveTo>
                    <a:pt x="122" y="1"/>
                  </a:moveTo>
                  <a:cubicBezTo>
                    <a:pt x="82" y="37"/>
                    <a:pt x="36" y="79"/>
                    <a:pt x="2" y="110"/>
                  </a:cubicBezTo>
                  <a:cubicBezTo>
                    <a:pt x="1" y="112"/>
                    <a:pt x="0" y="112"/>
                    <a:pt x="1" y="112"/>
                  </a:cubicBezTo>
                  <a:cubicBezTo>
                    <a:pt x="4" y="112"/>
                    <a:pt x="25" y="98"/>
                    <a:pt x="33" y="93"/>
                  </a:cubicBezTo>
                  <a:cubicBezTo>
                    <a:pt x="66" y="62"/>
                    <a:pt x="95" y="34"/>
                    <a:pt x="126" y="5"/>
                  </a:cubicBezTo>
                  <a:lnTo>
                    <a:pt x="12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47"/>
            <p:cNvSpPr/>
            <p:nvPr/>
          </p:nvSpPr>
          <p:spPr>
            <a:xfrm>
              <a:off x="2891175" y="3961050"/>
              <a:ext cx="3100" cy="1600"/>
            </a:xfrm>
            <a:custGeom>
              <a:rect b="b" l="l" r="r" t="t"/>
              <a:pathLst>
                <a:path extrusionOk="0" h="64" w="124">
                  <a:moveTo>
                    <a:pt x="123" y="0"/>
                  </a:moveTo>
                  <a:cubicBezTo>
                    <a:pt x="121" y="0"/>
                    <a:pt x="82" y="17"/>
                    <a:pt x="61" y="25"/>
                  </a:cubicBezTo>
                  <a:cubicBezTo>
                    <a:pt x="41" y="39"/>
                    <a:pt x="20" y="52"/>
                    <a:pt x="1" y="64"/>
                  </a:cubicBezTo>
                  <a:cubicBezTo>
                    <a:pt x="26" y="53"/>
                    <a:pt x="47" y="46"/>
                    <a:pt x="67" y="37"/>
                  </a:cubicBezTo>
                  <a:cubicBezTo>
                    <a:pt x="88" y="25"/>
                    <a:pt x="113" y="9"/>
                    <a:pt x="123" y="0"/>
                  </a:cubicBezTo>
                  <a:cubicBezTo>
                    <a:pt x="123" y="0"/>
                    <a:pt x="123" y="0"/>
                    <a:pt x="12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47"/>
            <p:cNvSpPr/>
            <p:nvPr/>
          </p:nvSpPr>
          <p:spPr>
            <a:xfrm>
              <a:off x="2462350" y="4165025"/>
              <a:ext cx="5225" cy="1250"/>
            </a:xfrm>
            <a:custGeom>
              <a:rect b="b" l="l" r="r" t="t"/>
              <a:pathLst>
                <a:path extrusionOk="0" h="50" w="209">
                  <a:moveTo>
                    <a:pt x="1" y="1"/>
                  </a:moveTo>
                  <a:lnTo>
                    <a:pt x="64" y="27"/>
                  </a:lnTo>
                  <a:cubicBezTo>
                    <a:pt x="114" y="35"/>
                    <a:pt x="160" y="42"/>
                    <a:pt x="208" y="49"/>
                  </a:cubicBezTo>
                  <a:lnTo>
                    <a:pt x="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47"/>
            <p:cNvSpPr/>
            <p:nvPr/>
          </p:nvSpPr>
          <p:spPr>
            <a:xfrm>
              <a:off x="2467550" y="4165925"/>
              <a:ext cx="5200" cy="1550"/>
            </a:xfrm>
            <a:custGeom>
              <a:rect b="b" l="l" r="r" t="t"/>
              <a:pathLst>
                <a:path extrusionOk="0" h="62" w="208">
                  <a:moveTo>
                    <a:pt x="3" y="0"/>
                  </a:moveTo>
                  <a:lnTo>
                    <a:pt x="0" y="13"/>
                  </a:lnTo>
                  <a:lnTo>
                    <a:pt x="208" y="62"/>
                  </a:lnTo>
                  <a:lnTo>
                    <a:pt x="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47"/>
            <p:cNvSpPr/>
            <p:nvPr/>
          </p:nvSpPr>
          <p:spPr>
            <a:xfrm>
              <a:off x="2472725" y="4167450"/>
              <a:ext cx="4675" cy="1325"/>
            </a:xfrm>
            <a:custGeom>
              <a:rect b="b" l="l" r="r" t="t"/>
              <a:pathLst>
                <a:path extrusionOk="0" h="53" w="187">
                  <a:moveTo>
                    <a:pt x="1" y="1"/>
                  </a:moveTo>
                  <a:lnTo>
                    <a:pt x="1" y="1"/>
                  </a:lnTo>
                  <a:cubicBezTo>
                    <a:pt x="18" y="10"/>
                    <a:pt x="27" y="16"/>
                    <a:pt x="61" y="26"/>
                  </a:cubicBezTo>
                  <a:cubicBezTo>
                    <a:pt x="70" y="27"/>
                    <a:pt x="142" y="44"/>
                    <a:pt x="186" y="52"/>
                  </a:cubicBezTo>
                  <a:lnTo>
                    <a:pt x="92" y="23"/>
                  </a:lnTo>
                  <a:lnTo>
                    <a:pt x="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47"/>
            <p:cNvSpPr/>
            <p:nvPr/>
          </p:nvSpPr>
          <p:spPr>
            <a:xfrm>
              <a:off x="2502900" y="4179300"/>
              <a:ext cx="5250" cy="1125"/>
            </a:xfrm>
            <a:custGeom>
              <a:rect b="b" l="l" r="r" t="t"/>
              <a:pathLst>
                <a:path extrusionOk="0" h="45" w="210">
                  <a:moveTo>
                    <a:pt x="0" y="1"/>
                  </a:moveTo>
                  <a:lnTo>
                    <a:pt x="0" y="1"/>
                  </a:lnTo>
                  <a:cubicBezTo>
                    <a:pt x="46" y="12"/>
                    <a:pt x="90" y="23"/>
                    <a:pt x="133" y="33"/>
                  </a:cubicBezTo>
                  <a:cubicBezTo>
                    <a:pt x="160" y="37"/>
                    <a:pt x="185" y="40"/>
                    <a:pt x="209" y="45"/>
                  </a:cubicBezTo>
                  <a:cubicBezTo>
                    <a:pt x="162" y="33"/>
                    <a:pt x="118" y="23"/>
                    <a:pt x="69" y="11"/>
                  </a:cubicBezTo>
                  <a:cubicBezTo>
                    <a:pt x="52" y="8"/>
                    <a:pt x="22" y="4"/>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47"/>
            <p:cNvSpPr/>
            <p:nvPr/>
          </p:nvSpPr>
          <p:spPr>
            <a:xfrm>
              <a:off x="2436800" y="4319100"/>
              <a:ext cx="5425" cy="4125"/>
            </a:xfrm>
            <a:custGeom>
              <a:rect b="b" l="l" r="r" t="t"/>
              <a:pathLst>
                <a:path extrusionOk="0" h="165" w="217">
                  <a:moveTo>
                    <a:pt x="217" y="1"/>
                  </a:moveTo>
                  <a:lnTo>
                    <a:pt x="217" y="1"/>
                  </a:lnTo>
                  <a:cubicBezTo>
                    <a:pt x="190" y="18"/>
                    <a:pt x="167" y="36"/>
                    <a:pt x="134" y="57"/>
                  </a:cubicBezTo>
                  <a:cubicBezTo>
                    <a:pt x="90" y="92"/>
                    <a:pt x="46" y="127"/>
                    <a:pt x="0" y="164"/>
                  </a:cubicBezTo>
                  <a:cubicBezTo>
                    <a:pt x="27" y="145"/>
                    <a:pt x="58" y="126"/>
                    <a:pt x="77" y="113"/>
                  </a:cubicBezTo>
                  <a:cubicBezTo>
                    <a:pt x="125" y="73"/>
                    <a:pt x="171" y="38"/>
                    <a:pt x="2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47"/>
            <p:cNvSpPr/>
            <p:nvPr/>
          </p:nvSpPr>
          <p:spPr>
            <a:xfrm>
              <a:off x="2551100" y="4163700"/>
              <a:ext cx="7125" cy="1200"/>
            </a:xfrm>
            <a:custGeom>
              <a:rect b="b" l="l" r="r" t="t"/>
              <a:pathLst>
                <a:path extrusionOk="0" h="48" w="285">
                  <a:moveTo>
                    <a:pt x="1" y="1"/>
                  </a:moveTo>
                  <a:lnTo>
                    <a:pt x="1" y="1"/>
                  </a:lnTo>
                  <a:cubicBezTo>
                    <a:pt x="46" y="10"/>
                    <a:pt x="94" y="20"/>
                    <a:pt x="138" y="30"/>
                  </a:cubicBezTo>
                  <a:cubicBezTo>
                    <a:pt x="188" y="36"/>
                    <a:pt x="245" y="42"/>
                    <a:pt x="285" y="48"/>
                  </a:cubicBezTo>
                  <a:cubicBezTo>
                    <a:pt x="277" y="45"/>
                    <a:pt x="227" y="35"/>
                    <a:pt x="191" y="26"/>
                  </a:cubicBezTo>
                  <a:lnTo>
                    <a:pt x="191" y="27"/>
                  </a:lnTo>
                  <a:cubicBezTo>
                    <a:pt x="129" y="18"/>
                    <a:pt x="66" y="10"/>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47"/>
            <p:cNvSpPr/>
            <p:nvPr/>
          </p:nvSpPr>
          <p:spPr>
            <a:xfrm>
              <a:off x="2547975" y="4189025"/>
              <a:ext cx="2425" cy="2175"/>
            </a:xfrm>
            <a:custGeom>
              <a:rect b="b" l="l" r="r" t="t"/>
              <a:pathLst>
                <a:path extrusionOk="0" h="87" w="97">
                  <a:moveTo>
                    <a:pt x="96" y="0"/>
                  </a:moveTo>
                  <a:cubicBezTo>
                    <a:pt x="82" y="10"/>
                    <a:pt x="67" y="22"/>
                    <a:pt x="57" y="29"/>
                  </a:cubicBezTo>
                  <a:cubicBezTo>
                    <a:pt x="38" y="50"/>
                    <a:pt x="18" y="68"/>
                    <a:pt x="1" y="87"/>
                  </a:cubicBezTo>
                  <a:cubicBezTo>
                    <a:pt x="14" y="77"/>
                    <a:pt x="27" y="68"/>
                    <a:pt x="43" y="54"/>
                  </a:cubicBezTo>
                  <a:cubicBezTo>
                    <a:pt x="61" y="37"/>
                    <a:pt x="79" y="19"/>
                    <a:pt x="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47"/>
            <p:cNvSpPr/>
            <p:nvPr/>
          </p:nvSpPr>
          <p:spPr>
            <a:xfrm>
              <a:off x="2548825" y="4191325"/>
              <a:ext cx="2200" cy="1950"/>
            </a:xfrm>
            <a:custGeom>
              <a:rect b="b" l="l" r="r" t="t"/>
              <a:pathLst>
                <a:path extrusionOk="0" h="78" w="88">
                  <a:moveTo>
                    <a:pt x="87" y="1"/>
                  </a:moveTo>
                  <a:lnTo>
                    <a:pt x="87" y="1"/>
                  </a:lnTo>
                  <a:cubicBezTo>
                    <a:pt x="86" y="1"/>
                    <a:pt x="65" y="14"/>
                    <a:pt x="55" y="20"/>
                  </a:cubicBezTo>
                  <a:lnTo>
                    <a:pt x="1" y="77"/>
                  </a:lnTo>
                  <a:lnTo>
                    <a:pt x="9" y="77"/>
                  </a:lnTo>
                  <a:cubicBezTo>
                    <a:pt x="36" y="52"/>
                    <a:pt x="65" y="23"/>
                    <a:pt x="86" y="2"/>
                  </a:cubicBezTo>
                  <a:cubicBezTo>
                    <a:pt x="87" y="1"/>
                    <a:pt x="87" y="1"/>
                    <a:pt x="8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47"/>
            <p:cNvSpPr/>
            <p:nvPr/>
          </p:nvSpPr>
          <p:spPr>
            <a:xfrm>
              <a:off x="2571675" y="4188200"/>
              <a:ext cx="4950" cy="4450"/>
            </a:xfrm>
            <a:custGeom>
              <a:rect b="b" l="l" r="r" t="t"/>
              <a:pathLst>
                <a:path extrusionOk="0" h="178" w="198">
                  <a:moveTo>
                    <a:pt x="197" y="1"/>
                  </a:moveTo>
                  <a:lnTo>
                    <a:pt x="84" y="92"/>
                  </a:lnTo>
                  <a:lnTo>
                    <a:pt x="0" y="177"/>
                  </a:lnTo>
                  <a:cubicBezTo>
                    <a:pt x="44" y="139"/>
                    <a:pt x="90" y="101"/>
                    <a:pt x="137" y="61"/>
                  </a:cubicBezTo>
                  <a:lnTo>
                    <a:pt x="197" y="2"/>
                  </a:lnTo>
                  <a:lnTo>
                    <a:pt x="19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47"/>
            <p:cNvSpPr/>
            <p:nvPr/>
          </p:nvSpPr>
          <p:spPr>
            <a:xfrm>
              <a:off x="2535725" y="4193825"/>
              <a:ext cx="1175" cy="850"/>
            </a:xfrm>
            <a:custGeom>
              <a:rect b="b" l="l" r="r" t="t"/>
              <a:pathLst>
                <a:path extrusionOk="0" h="34" w="47">
                  <a:moveTo>
                    <a:pt x="47" y="1"/>
                  </a:moveTo>
                  <a:lnTo>
                    <a:pt x="47" y="1"/>
                  </a:lnTo>
                  <a:cubicBezTo>
                    <a:pt x="47" y="1"/>
                    <a:pt x="47" y="1"/>
                    <a:pt x="47" y="1"/>
                  </a:cubicBezTo>
                  <a:cubicBezTo>
                    <a:pt x="39" y="4"/>
                    <a:pt x="24" y="11"/>
                    <a:pt x="14" y="17"/>
                  </a:cubicBezTo>
                  <a:cubicBezTo>
                    <a:pt x="10" y="23"/>
                    <a:pt x="1" y="33"/>
                    <a:pt x="2" y="33"/>
                  </a:cubicBezTo>
                  <a:cubicBezTo>
                    <a:pt x="11" y="30"/>
                    <a:pt x="23" y="23"/>
                    <a:pt x="35" y="17"/>
                  </a:cubicBezTo>
                  <a:cubicBezTo>
                    <a:pt x="39" y="11"/>
                    <a:pt x="47" y="1"/>
                    <a:pt x="4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47"/>
            <p:cNvSpPr/>
            <p:nvPr/>
          </p:nvSpPr>
          <p:spPr>
            <a:xfrm>
              <a:off x="2539475" y="4197950"/>
              <a:ext cx="2600" cy="2300"/>
            </a:xfrm>
            <a:custGeom>
              <a:rect b="b" l="l" r="r" t="t"/>
              <a:pathLst>
                <a:path extrusionOk="0" h="92" w="104">
                  <a:moveTo>
                    <a:pt x="104" y="1"/>
                  </a:moveTo>
                  <a:cubicBezTo>
                    <a:pt x="91" y="9"/>
                    <a:pt x="77" y="20"/>
                    <a:pt x="61" y="30"/>
                  </a:cubicBezTo>
                  <a:lnTo>
                    <a:pt x="1" y="92"/>
                  </a:lnTo>
                  <a:cubicBezTo>
                    <a:pt x="14" y="81"/>
                    <a:pt x="30" y="70"/>
                    <a:pt x="39" y="62"/>
                  </a:cubicBezTo>
                  <a:cubicBezTo>
                    <a:pt x="61" y="40"/>
                    <a:pt x="82" y="21"/>
                    <a:pt x="10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47"/>
            <p:cNvSpPr/>
            <p:nvPr/>
          </p:nvSpPr>
          <p:spPr>
            <a:xfrm>
              <a:off x="2403800" y="4351175"/>
              <a:ext cx="5025" cy="1250"/>
            </a:xfrm>
            <a:custGeom>
              <a:rect b="b" l="l" r="r" t="t"/>
              <a:pathLst>
                <a:path extrusionOk="0" h="50" w="201">
                  <a:moveTo>
                    <a:pt x="1" y="1"/>
                  </a:moveTo>
                  <a:lnTo>
                    <a:pt x="1" y="1"/>
                  </a:lnTo>
                  <a:cubicBezTo>
                    <a:pt x="12" y="7"/>
                    <a:pt x="52" y="18"/>
                    <a:pt x="82" y="29"/>
                  </a:cubicBezTo>
                  <a:cubicBezTo>
                    <a:pt x="117" y="35"/>
                    <a:pt x="157" y="42"/>
                    <a:pt x="201" y="49"/>
                  </a:cubicBezTo>
                  <a:cubicBezTo>
                    <a:pt x="171" y="40"/>
                    <a:pt x="139" y="30"/>
                    <a:pt x="108" y="20"/>
                  </a:cubicBezTo>
                  <a:cubicBezTo>
                    <a:pt x="71" y="14"/>
                    <a:pt x="9" y="4"/>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47"/>
            <p:cNvSpPr/>
            <p:nvPr/>
          </p:nvSpPr>
          <p:spPr>
            <a:xfrm>
              <a:off x="2525650" y="4207175"/>
              <a:ext cx="4000" cy="3525"/>
            </a:xfrm>
            <a:custGeom>
              <a:rect b="b" l="l" r="r" t="t"/>
              <a:pathLst>
                <a:path extrusionOk="0" h="141" w="160">
                  <a:moveTo>
                    <a:pt x="160" y="1"/>
                  </a:moveTo>
                  <a:cubicBezTo>
                    <a:pt x="124" y="30"/>
                    <a:pt x="88" y="60"/>
                    <a:pt x="49" y="92"/>
                  </a:cubicBezTo>
                  <a:cubicBezTo>
                    <a:pt x="38" y="104"/>
                    <a:pt x="18" y="123"/>
                    <a:pt x="1" y="141"/>
                  </a:cubicBezTo>
                  <a:cubicBezTo>
                    <a:pt x="36" y="111"/>
                    <a:pt x="71" y="82"/>
                    <a:pt x="107" y="54"/>
                  </a:cubicBezTo>
                  <a:cubicBezTo>
                    <a:pt x="127" y="33"/>
                    <a:pt x="142" y="17"/>
                    <a:pt x="16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47"/>
            <p:cNvSpPr/>
            <p:nvPr/>
          </p:nvSpPr>
          <p:spPr>
            <a:xfrm>
              <a:off x="2520950" y="4209750"/>
              <a:ext cx="2600" cy="2425"/>
            </a:xfrm>
            <a:custGeom>
              <a:rect b="b" l="l" r="r" t="t"/>
              <a:pathLst>
                <a:path extrusionOk="0" h="97" w="104">
                  <a:moveTo>
                    <a:pt x="103" y="1"/>
                  </a:moveTo>
                  <a:cubicBezTo>
                    <a:pt x="101" y="1"/>
                    <a:pt x="67" y="27"/>
                    <a:pt x="50" y="41"/>
                  </a:cubicBezTo>
                  <a:cubicBezTo>
                    <a:pt x="34" y="60"/>
                    <a:pt x="17" y="79"/>
                    <a:pt x="0" y="96"/>
                  </a:cubicBezTo>
                  <a:cubicBezTo>
                    <a:pt x="23" y="80"/>
                    <a:pt x="42" y="64"/>
                    <a:pt x="61" y="51"/>
                  </a:cubicBezTo>
                  <a:cubicBezTo>
                    <a:pt x="74" y="33"/>
                    <a:pt x="93" y="13"/>
                    <a:pt x="103" y="1"/>
                  </a:cubicBezTo>
                  <a:cubicBezTo>
                    <a:pt x="104" y="1"/>
                    <a:pt x="104" y="1"/>
                    <a:pt x="1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47"/>
            <p:cNvSpPr/>
            <p:nvPr/>
          </p:nvSpPr>
          <p:spPr>
            <a:xfrm>
              <a:off x="2745950" y="4016400"/>
              <a:ext cx="3975" cy="2925"/>
            </a:xfrm>
            <a:custGeom>
              <a:rect b="b" l="l" r="r" t="t"/>
              <a:pathLst>
                <a:path extrusionOk="0" h="117" w="159">
                  <a:moveTo>
                    <a:pt x="159" y="1"/>
                  </a:moveTo>
                  <a:lnTo>
                    <a:pt x="72" y="54"/>
                  </a:lnTo>
                  <a:lnTo>
                    <a:pt x="0" y="117"/>
                  </a:lnTo>
                  <a:cubicBezTo>
                    <a:pt x="34" y="93"/>
                    <a:pt x="69" y="70"/>
                    <a:pt x="106" y="45"/>
                  </a:cubicBezTo>
                  <a:cubicBezTo>
                    <a:pt x="113" y="39"/>
                    <a:pt x="140" y="17"/>
                    <a:pt x="15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47"/>
            <p:cNvSpPr/>
            <p:nvPr/>
          </p:nvSpPr>
          <p:spPr>
            <a:xfrm>
              <a:off x="2504000" y="4222450"/>
              <a:ext cx="2700" cy="2075"/>
            </a:xfrm>
            <a:custGeom>
              <a:rect b="b" l="l" r="r" t="t"/>
              <a:pathLst>
                <a:path extrusionOk="0" h="83" w="108">
                  <a:moveTo>
                    <a:pt x="105" y="0"/>
                  </a:moveTo>
                  <a:cubicBezTo>
                    <a:pt x="105" y="0"/>
                    <a:pt x="105" y="0"/>
                    <a:pt x="105" y="0"/>
                  </a:cubicBezTo>
                  <a:cubicBezTo>
                    <a:pt x="94" y="6"/>
                    <a:pt x="69" y="24"/>
                    <a:pt x="49" y="37"/>
                  </a:cubicBezTo>
                  <a:cubicBezTo>
                    <a:pt x="32" y="53"/>
                    <a:pt x="0" y="83"/>
                    <a:pt x="1" y="83"/>
                  </a:cubicBezTo>
                  <a:cubicBezTo>
                    <a:pt x="1" y="83"/>
                    <a:pt x="2" y="83"/>
                    <a:pt x="2" y="83"/>
                  </a:cubicBezTo>
                  <a:cubicBezTo>
                    <a:pt x="12" y="78"/>
                    <a:pt x="37" y="61"/>
                    <a:pt x="58" y="47"/>
                  </a:cubicBezTo>
                  <a:cubicBezTo>
                    <a:pt x="75" y="30"/>
                    <a:pt x="108" y="0"/>
                    <a:pt x="10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47"/>
            <p:cNvSpPr/>
            <p:nvPr/>
          </p:nvSpPr>
          <p:spPr>
            <a:xfrm>
              <a:off x="2750050" y="4021700"/>
              <a:ext cx="4300" cy="3225"/>
            </a:xfrm>
            <a:custGeom>
              <a:rect b="b" l="l" r="r" t="t"/>
              <a:pathLst>
                <a:path extrusionOk="0" h="129" w="172">
                  <a:moveTo>
                    <a:pt x="171" y="0"/>
                  </a:moveTo>
                  <a:cubicBezTo>
                    <a:pt x="152" y="12"/>
                    <a:pt x="127" y="28"/>
                    <a:pt x="113" y="39"/>
                  </a:cubicBezTo>
                  <a:cubicBezTo>
                    <a:pt x="74" y="70"/>
                    <a:pt x="38" y="97"/>
                    <a:pt x="1" y="128"/>
                  </a:cubicBezTo>
                  <a:cubicBezTo>
                    <a:pt x="21" y="114"/>
                    <a:pt x="41" y="102"/>
                    <a:pt x="66" y="86"/>
                  </a:cubicBezTo>
                  <a:cubicBezTo>
                    <a:pt x="99" y="58"/>
                    <a:pt x="135" y="30"/>
                    <a:pt x="1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47"/>
            <p:cNvSpPr/>
            <p:nvPr/>
          </p:nvSpPr>
          <p:spPr>
            <a:xfrm>
              <a:off x="2486225" y="4242375"/>
              <a:ext cx="4025" cy="3425"/>
            </a:xfrm>
            <a:custGeom>
              <a:rect b="b" l="l" r="r" t="t"/>
              <a:pathLst>
                <a:path extrusionOk="0" h="137" w="161">
                  <a:moveTo>
                    <a:pt x="161" y="1"/>
                  </a:moveTo>
                  <a:lnTo>
                    <a:pt x="161" y="1"/>
                  </a:lnTo>
                  <a:cubicBezTo>
                    <a:pt x="142" y="14"/>
                    <a:pt x="120" y="32"/>
                    <a:pt x="107" y="42"/>
                  </a:cubicBezTo>
                  <a:cubicBezTo>
                    <a:pt x="70" y="74"/>
                    <a:pt x="36" y="105"/>
                    <a:pt x="1" y="136"/>
                  </a:cubicBezTo>
                  <a:cubicBezTo>
                    <a:pt x="20" y="123"/>
                    <a:pt x="39" y="108"/>
                    <a:pt x="62" y="92"/>
                  </a:cubicBezTo>
                  <a:cubicBezTo>
                    <a:pt x="95" y="61"/>
                    <a:pt x="129" y="30"/>
                    <a:pt x="16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47"/>
            <p:cNvSpPr/>
            <p:nvPr/>
          </p:nvSpPr>
          <p:spPr>
            <a:xfrm>
              <a:off x="2855425" y="3948500"/>
              <a:ext cx="3175" cy="1500"/>
            </a:xfrm>
            <a:custGeom>
              <a:rect b="b" l="l" r="r" t="t"/>
              <a:pathLst>
                <a:path extrusionOk="0" h="60" w="127">
                  <a:moveTo>
                    <a:pt x="123" y="1"/>
                  </a:moveTo>
                  <a:cubicBezTo>
                    <a:pt x="123" y="1"/>
                    <a:pt x="123" y="1"/>
                    <a:pt x="123" y="1"/>
                  </a:cubicBezTo>
                  <a:cubicBezTo>
                    <a:pt x="113" y="4"/>
                    <a:pt x="82" y="15"/>
                    <a:pt x="60" y="24"/>
                  </a:cubicBezTo>
                  <a:cubicBezTo>
                    <a:pt x="40" y="36"/>
                    <a:pt x="0" y="60"/>
                    <a:pt x="1" y="60"/>
                  </a:cubicBezTo>
                  <a:cubicBezTo>
                    <a:pt x="1" y="60"/>
                    <a:pt x="1" y="60"/>
                    <a:pt x="1" y="59"/>
                  </a:cubicBezTo>
                  <a:cubicBezTo>
                    <a:pt x="14" y="57"/>
                    <a:pt x="44" y="45"/>
                    <a:pt x="66" y="36"/>
                  </a:cubicBezTo>
                  <a:cubicBezTo>
                    <a:pt x="86" y="25"/>
                    <a:pt x="126" y="1"/>
                    <a:pt x="12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47"/>
            <p:cNvSpPr/>
            <p:nvPr/>
          </p:nvSpPr>
          <p:spPr>
            <a:xfrm>
              <a:off x="2472975" y="4337000"/>
              <a:ext cx="3025" cy="575"/>
            </a:xfrm>
            <a:custGeom>
              <a:rect b="b" l="l" r="r" t="t"/>
              <a:pathLst>
                <a:path extrusionOk="0" h="23" w="121">
                  <a:moveTo>
                    <a:pt x="7" y="0"/>
                  </a:moveTo>
                  <a:cubicBezTo>
                    <a:pt x="3" y="0"/>
                    <a:pt x="1" y="0"/>
                    <a:pt x="1" y="1"/>
                  </a:cubicBezTo>
                  <a:cubicBezTo>
                    <a:pt x="1" y="1"/>
                    <a:pt x="27" y="12"/>
                    <a:pt x="51" y="17"/>
                  </a:cubicBezTo>
                  <a:cubicBezTo>
                    <a:pt x="71" y="19"/>
                    <a:pt x="98" y="22"/>
                    <a:pt x="112" y="22"/>
                  </a:cubicBezTo>
                  <a:cubicBezTo>
                    <a:pt x="114" y="22"/>
                    <a:pt x="116" y="22"/>
                    <a:pt x="117" y="22"/>
                  </a:cubicBezTo>
                  <a:cubicBezTo>
                    <a:pt x="120" y="22"/>
                    <a:pt x="76" y="10"/>
                    <a:pt x="54" y="4"/>
                  </a:cubicBezTo>
                  <a:cubicBezTo>
                    <a:pt x="34" y="2"/>
                    <a:pt x="16" y="0"/>
                    <a:pt x="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47"/>
            <p:cNvSpPr/>
            <p:nvPr/>
          </p:nvSpPr>
          <p:spPr>
            <a:xfrm>
              <a:off x="2468175" y="4261950"/>
              <a:ext cx="4100" cy="3375"/>
            </a:xfrm>
            <a:custGeom>
              <a:rect b="b" l="l" r="r" t="t"/>
              <a:pathLst>
                <a:path extrusionOk="0" h="135" w="164">
                  <a:moveTo>
                    <a:pt x="164" y="0"/>
                  </a:moveTo>
                  <a:lnTo>
                    <a:pt x="164" y="0"/>
                  </a:lnTo>
                  <a:cubicBezTo>
                    <a:pt x="143" y="14"/>
                    <a:pt x="121" y="31"/>
                    <a:pt x="106" y="42"/>
                  </a:cubicBezTo>
                  <a:cubicBezTo>
                    <a:pt x="68" y="74"/>
                    <a:pt x="34" y="103"/>
                    <a:pt x="0" y="134"/>
                  </a:cubicBezTo>
                  <a:cubicBezTo>
                    <a:pt x="18" y="121"/>
                    <a:pt x="37" y="108"/>
                    <a:pt x="61" y="92"/>
                  </a:cubicBezTo>
                  <a:cubicBezTo>
                    <a:pt x="93" y="62"/>
                    <a:pt x="128" y="31"/>
                    <a:pt x="16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47"/>
            <p:cNvSpPr/>
            <p:nvPr/>
          </p:nvSpPr>
          <p:spPr>
            <a:xfrm>
              <a:off x="2476700" y="4338500"/>
              <a:ext cx="5175" cy="1150"/>
            </a:xfrm>
            <a:custGeom>
              <a:rect b="b" l="l" r="r" t="t"/>
              <a:pathLst>
                <a:path extrusionOk="0" h="46" w="207">
                  <a:moveTo>
                    <a:pt x="1" y="0"/>
                  </a:moveTo>
                  <a:lnTo>
                    <a:pt x="1" y="0"/>
                  </a:lnTo>
                  <a:cubicBezTo>
                    <a:pt x="48" y="12"/>
                    <a:pt x="92" y="24"/>
                    <a:pt x="139" y="35"/>
                  </a:cubicBezTo>
                  <a:cubicBezTo>
                    <a:pt x="155" y="37"/>
                    <a:pt x="183" y="41"/>
                    <a:pt x="207" y="46"/>
                  </a:cubicBezTo>
                  <a:lnTo>
                    <a:pt x="76" y="12"/>
                  </a:lnTo>
                  <a:cubicBezTo>
                    <a:pt x="48" y="7"/>
                    <a:pt x="24" y="5"/>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47"/>
            <p:cNvSpPr/>
            <p:nvPr/>
          </p:nvSpPr>
          <p:spPr>
            <a:xfrm>
              <a:off x="2473575" y="4285300"/>
              <a:ext cx="2750" cy="2375"/>
            </a:xfrm>
            <a:custGeom>
              <a:rect b="b" l="l" r="r" t="t"/>
              <a:pathLst>
                <a:path extrusionOk="0" h="95" w="110">
                  <a:moveTo>
                    <a:pt x="109" y="0"/>
                  </a:moveTo>
                  <a:cubicBezTo>
                    <a:pt x="107" y="0"/>
                    <a:pt x="73" y="26"/>
                    <a:pt x="53" y="40"/>
                  </a:cubicBezTo>
                  <a:lnTo>
                    <a:pt x="1" y="95"/>
                  </a:lnTo>
                  <a:cubicBezTo>
                    <a:pt x="24" y="79"/>
                    <a:pt x="43" y="64"/>
                    <a:pt x="62" y="51"/>
                  </a:cubicBezTo>
                  <a:cubicBezTo>
                    <a:pt x="79" y="33"/>
                    <a:pt x="102" y="11"/>
                    <a:pt x="109" y="1"/>
                  </a:cubicBezTo>
                  <a:cubicBezTo>
                    <a:pt x="109" y="1"/>
                    <a:pt x="109" y="0"/>
                    <a:pt x="10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47"/>
            <p:cNvSpPr/>
            <p:nvPr/>
          </p:nvSpPr>
          <p:spPr>
            <a:xfrm>
              <a:off x="2481275" y="4367800"/>
              <a:ext cx="5200" cy="1125"/>
            </a:xfrm>
            <a:custGeom>
              <a:rect b="b" l="l" r="r" t="t"/>
              <a:pathLst>
                <a:path extrusionOk="0" h="45" w="208">
                  <a:moveTo>
                    <a:pt x="0" y="1"/>
                  </a:moveTo>
                  <a:lnTo>
                    <a:pt x="0" y="1"/>
                  </a:lnTo>
                  <a:cubicBezTo>
                    <a:pt x="46" y="11"/>
                    <a:pt x="90" y="23"/>
                    <a:pt x="132" y="35"/>
                  </a:cubicBezTo>
                  <a:cubicBezTo>
                    <a:pt x="162" y="39"/>
                    <a:pt x="184" y="42"/>
                    <a:pt x="207" y="45"/>
                  </a:cubicBezTo>
                  <a:cubicBezTo>
                    <a:pt x="163" y="35"/>
                    <a:pt x="118" y="23"/>
                    <a:pt x="69" y="11"/>
                  </a:cubicBezTo>
                  <a:cubicBezTo>
                    <a:pt x="53" y="8"/>
                    <a:pt x="25" y="4"/>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47"/>
            <p:cNvSpPr/>
            <p:nvPr/>
          </p:nvSpPr>
          <p:spPr>
            <a:xfrm>
              <a:off x="2441950" y="4279925"/>
              <a:ext cx="4100" cy="3275"/>
            </a:xfrm>
            <a:custGeom>
              <a:rect b="b" l="l" r="r" t="t"/>
              <a:pathLst>
                <a:path extrusionOk="0" h="131" w="164">
                  <a:moveTo>
                    <a:pt x="164" y="1"/>
                  </a:moveTo>
                  <a:cubicBezTo>
                    <a:pt x="146" y="13"/>
                    <a:pt x="125" y="26"/>
                    <a:pt x="103" y="42"/>
                  </a:cubicBezTo>
                  <a:lnTo>
                    <a:pt x="0" y="130"/>
                  </a:lnTo>
                  <a:cubicBezTo>
                    <a:pt x="18" y="117"/>
                    <a:pt x="43" y="99"/>
                    <a:pt x="56" y="91"/>
                  </a:cubicBezTo>
                  <a:cubicBezTo>
                    <a:pt x="94" y="58"/>
                    <a:pt x="128" y="30"/>
                    <a:pt x="16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47"/>
            <p:cNvSpPr/>
            <p:nvPr/>
          </p:nvSpPr>
          <p:spPr>
            <a:xfrm>
              <a:off x="2436050" y="4280975"/>
              <a:ext cx="4200" cy="3225"/>
            </a:xfrm>
            <a:custGeom>
              <a:rect b="b" l="l" r="r" t="t"/>
              <a:pathLst>
                <a:path extrusionOk="0" h="129" w="168">
                  <a:moveTo>
                    <a:pt x="167" y="0"/>
                  </a:moveTo>
                  <a:cubicBezTo>
                    <a:pt x="148" y="13"/>
                    <a:pt x="123" y="31"/>
                    <a:pt x="110" y="40"/>
                  </a:cubicBezTo>
                  <a:cubicBezTo>
                    <a:pt x="71" y="71"/>
                    <a:pt x="38" y="99"/>
                    <a:pt x="1" y="128"/>
                  </a:cubicBezTo>
                  <a:cubicBezTo>
                    <a:pt x="20" y="116"/>
                    <a:pt x="41" y="103"/>
                    <a:pt x="63" y="88"/>
                  </a:cubicBezTo>
                  <a:lnTo>
                    <a:pt x="16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47"/>
            <p:cNvSpPr/>
            <p:nvPr/>
          </p:nvSpPr>
          <p:spPr>
            <a:xfrm>
              <a:off x="2533525" y="4350875"/>
              <a:ext cx="3475" cy="850"/>
            </a:xfrm>
            <a:custGeom>
              <a:rect b="b" l="l" r="r" t="t"/>
              <a:pathLst>
                <a:path extrusionOk="0" h="34" w="139">
                  <a:moveTo>
                    <a:pt x="1" y="1"/>
                  </a:moveTo>
                  <a:cubicBezTo>
                    <a:pt x="24" y="7"/>
                    <a:pt x="52" y="16"/>
                    <a:pt x="68" y="20"/>
                  </a:cubicBezTo>
                  <a:cubicBezTo>
                    <a:pt x="132" y="33"/>
                    <a:pt x="114" y="27"/>
                    <a:pt x="139" y="30"/>
                  </a:cubicBezTo>
                  <a:lnTo>
                    <a:pt x="117" y="22"/>
                  </a:lnTo>
                  <a:lnTo>
                    <a:pt x="115" y="22"/>
                  </a:lnTo>
                  <a:lnTo>
                    <a:pt x="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47"/>
            <p:cNvSpPr/>
            <p:nvPr/>
          </p:nvSpPr>
          <p:spPr>
            <a:xfrm>
              <a:off x="2407175" y="4303725"/>
              <a:ext cx="2975" cy="1975"/>
            </a:xfrm>
            <a:custGeom>
              <a:rect b="b" l="l" r="r" t="t"/>
              <a:pathLst>
                <a:path extrusionOk="0" h="79" w="119">
                  <a:moveTo>
                    <a:pt x="118" y="1"/>
                  </a:moveTo>
                  <a:cubicBezTo>
                    <a:pt x="118" y="1"/>
                    <a:pt x="117" y="1"/>
                    <a:pt x="117" y="1"/>
                  </a:cubicBezTo>
                  <a:cubicBezTo>
                    <a:pt x="107" y="4"/>
                    <a:pt x="80" y="18"/>
                    <a:pt x="58" y="30"/>
                  </a:cubicBezTo>
                  <a:cubicBezTo>
                    <a:pt x="41" y="46"/>
                    <a:pt x="23" y="60"/>
                    <a:pt x="1" y="79"/>
                  </a:cubicBezTo>
                  <a:lnTo>
                    <a:pt x="67" y="42"/>
                  </a:lnTo>
                  <a:cubicBezTo>
                    <a:pt x="85" y="27"/>
                    <a:pt x="118" y="1"/>
                    <a:pt x="1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47"/>
            <p:cNvSpPr/>
            <p:nvPr/>
          </p:nvSpPr>
          <p:spPr>
            <a:xfrm>
              <a:off x="2565575" y="4365925"/>
              <a:ext cx="4350" cy="2975"/>
            </a:xfrm>
            <a:custGeom>
              <a:rect b="b" l="l" r="r" t="t"/>
              <a:pathLst>
                <a:path extrusionOk="0" h="119" w="174">
                  <a:moveTo>
                    <a:pt x="174" y="1"/>
                  </a:moveTo>
                  <a:cubicBezTo>
                    <a:pt x="153" y="12"/>
                    <a:pt x="130" y="26"/>
                    <a:pt x="115" y="34"/>
                  </a:cubicBezTo>
                  <a:cubicBezTo>
                    <a:pt x="75" y="64"/>
                    <a:pt x="37" y="90"/>
                    <a:pt x="0" y="118"/>
                  </a:cubicBezTo>
                  <a:cubicBezTo>
                    <a:pt x="21" y="107"/>
                    <a:pt x="40" y="95"/>
                    <a:pt x="65" y="80"/>
                  </a:cubicBezTo>
                  <a:lnTo>
                    <a:pt x="17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47"/>
            <p:cNvSpPr/>
            <p:nvPr/>
          </p:nvSpPr>
          <p:spPr>
            <a:xfrm>
              <a:off x="2549350" y="4342650"/>
              <a:ext cx="4425" cy="3000"/>
            </a:xfrm>
            <a:custGeom>
              <a:rect b="b" l="l" r="r" t="t"/>
              <a:pathLst>
                <a:path extrusionOk="0" h="120" w="177">
                  <a:moveTo>
                    <a:pt x="177" y="0"/>
                  </a:moveTo>
                  <a:cubicBezTo>
                    <a:pt x="139" y="24"/>
                    <a:pt x="97" y="50"/>
                    <a:pt x="58" y="75"/>
                  </a:cubicBezTo>
                  <a:cubicBezTo>
                    <a:pt x="43" y="87"/>
                    <a:pt x="19" y="105"/>
                    <a:pt x="0" y="120"/>
                  </a:cubicBezTo>
                  <a:cubicBezTo>
                    <a:pt x="40" y="95"/>
                    <a:pt x="80" y="70"/>
                    <a:pt x="116" y="46"/>
                  </a:cubicBezTo>
                  <a:cubicBezTo>
                    <a:pt x="142" y="28"/>
                    <a:pt x="158" y="15"/>
                    <a:pt x="1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47"/>
            <p:cNvSpPr/>
            <p:nvPr/>
          </p:nvSpPr>
          <p:spPr>
            <a:xfrm>
              <a:off x="2740850" y="4018200"/>
              <a:ext cx="4300" cy="3225"/>
            </a:xfrm>
            <a:custGeom>
              <a:rect b="b" l="l" r="r" t="t"/>
              <a:pathLst>
                <a:path extrusionOk="0" h="129" w="172">
                  <a:moveTo>
                    <a:pt x="172" y="1"/>
                  </a:moveTo>
                  <a:lnTo>
                    <a:pt x="58" y="80"/>
                  </a:lnTo>
                  <a:cubicBezTo>
                    <a:pt x="38" y="98"/>
                    <a:pt x="19" y="114"/>
                    <a:pt x="1" y="129"/>
                  </a:cubicBezTo>
                  <a:cubicBezTo>
                    <a:pt x="39" y="101"/>
                    <a:pt x="77" y="74"/>
                    <a:pt x="119" y="46"/>
                  </a:cubicBezTo>
                  <a:cubicBezTo>
                    <a:pt x="132" y="34"/>
                    <a:pt x="154" y="15"/>
                    <a:pt x="1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47"/>
            <p:cNvSpPr/>
            <p:nvPr/>
          </p:nvSpPr>
          <p:spPr>
            <a:xfrm>
              <a:off x="2595275" y="4343575"/>
              <a:ext cx="2975" cy="1775"/>
            </a:xfrm>
            <a:custGeom>
              <a:rect b="b" l="l" r="r" t="t"/>
              <a:pathLst>
                <a:path extrusionOk="0" h="71" w="119">
                  <a:moveTo>
                    <a:pt x="117" y="0"/>
                  </a:moveTo>
                  <a:cubicBezTo>
                    <a:pt x="117" y="0"/>
                    <a:pt x="117" y="0"/>
                    <a:pt x="117" y="0"/>
                  </a:cubicBezTo>
                  <a:cubicBezTo>
                    <a:pt x="105" y="3"/>
                    <a:pt x="77" y="19"/>
                    <a:pt x="57" y="30"/>
                  </a:cubicBezTo>
                  <a:cubicBezTo>
                    <a:pt x="39" y="43"/>
                    <a:pt x="1" y="71"/>
                    <a:pt x="4" y="71"/>
                  </a:cubicBezTo>
                  <a:cubicBezTo>
                    <a:pt x="18" y="63"/>
                    <a:pt x="44" y="52"/>
                    <a:pt x="64" y="41"/>
                  </a:cubicBezTo>
                  <a:cubicBezTo>
                    <a:pt x="81" y="27"/>
                    <a:pt x="118" y="0"/>
                    <a:pt x="1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47"/>
            <p:cNvSpPr/>
            <p:nvPr/>
          </p:nvSpPr>
          <p:spPr>
            <a:xfrm>
              <a:off x="2741850" y="4019200"/>
              <a:ext cx="4000" cy="2750"/>
            </a:xfrm>
            <a:custGeom>
              <a:rect b="b" l="l" r="r" t="t"/>
              <a:pathLst>
                <a:path extrusionOk="0" h="110" w="160">
                  <a:moveTo>
                    <a:pt x="160" y="0"/>
                  </a:moveTo>
                  <a:cubicBezTo>
                    <a:pt x="143" y="8"/>
                    <a:pt x="132" y="12"/>
                    <a:pt x="102" y="30"/>
                  </a:cubicBezTo>
                  <a:cubicBezTo>
                    <a:pt x="95" y="37"/>
                    <a:pt x="37" y="81"/>
                    <a:pt x="1" y="109"/>
                  </a:cubicBezTo>
                  <a:lnTo>
                    <a:pt x="85" y="56"/>
                  </a:lnTo>
                  <a:lnTo>
                    <a:pt x="16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47"/>
            <p:cNvSpPr/>
            <p:nvPr/>
          </p:nvSpPr>
          <p:spPr>
            <a:xfrm>
              <a:off x="2352850" y="4320900"/>
              <a:ext cx="4675" cy="925"/>
            </a:xfrm>
            <a:custGeom>
              <a:rect b="b" l="l" r="r" t="t"/>
              <a:pathLst>
                <a:path extrusionOk="0" h="37" w="187">
                  <a:moveTo>
                    <a:pt x="1" y="1"/>
                  </a:moveTo>
                  <a:cubicBezTo>
                    <a:pt x="7" y="2"/>
                    <a:pt x="39" y="11"/>
                    <a:pt x="63" y="17"/>
                  </a:cubicBezTo>
                  <a:lnTo>
                    <a:pt x="186" y="36"/>
                  </a:lnTo>
                  <a:cubicBezTo>
                    <a:pt x="155" y="29"/>
                    <a:pt x="126" y="20"/>
                    <a:pt x="94" y="11"/>
                  </a:cubicBezTo>
                  <a:cubicBezTo>
                    <a:pt x="63" y="8"/>
                    <a:pt x="26" y="4"/>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47"/>
            <p:cNvSpPr/>
            <p:nvPr/>
          </p:nvSpPr>
          <p:spPr>
            <a:xfrm>
              <a:off x="2333475" y="4335925"/>
              <a:ext cx="4650" cy="1200"/>
            </a:xfrm>
            <a:custGeom>
              <a:rect b="b" l="l" r="r" t="t"/>
              <a:pathLst>
                <a:path extrusionOk="0" h="48" w="186">
                  <a:moveTo>
                    <a:pt x="1" y="0"/>
                  </a:moveTo>
                  <a:cubicBezTo>
                    <a:pt x="32" y="10"/>
                    <a:pt x="64" y="19"/>
                    <a:pt x="93" y="28"/>
                  </a:cubicBezTo>
                  <a:cubicBezTo>
                    <a:pt x="126" y="34"/>
                    <a:pt x="157" y="40"/>
                    <a:pt x="186" y="47"/>
                  </a:cubicBezTo>
                  <a:cubicBezTo>
                    <a:pt x="168" y="40"/>
                    <a:pt x="160" y="32"/>
                    <a:pt x="126" y="24"/>
                  </a:cubicBezTo>
                  <a:cubicBezTo>
                    <a:pt x="117" y="22"/>
                    <a:pt x="46" y="9"/>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47"/>
            <p:cNvSpPr/>
            <p:nvPr/>
          </p:nvSpPr>
          <p:spPr>
            <a:xfrm>
              <a:off x="2583175" y="4326025"/>
              <a:ext cx="4450" cy="3000"/>
            </a:xfrm>
            <a:custGeom>
              <a:rect b="b" l="l" r="r" t="t"/>
              <a:pathLst>
                <a:path extrusionOk="0" h="120" w="178">
                  <a:moveTo>
                    <a:pt x="177" y="0"/>
                  </a:moveTo>
                  <a:cubicBezTo>
                    <a:pt x="157" y="14"/>
                    <a:pt x="138" y="24"/>
                    <a:pt x="111" y="40"/>
                  </a:cubicBezTo>
                  <a:cubicBezTo>
                    <a:pt x="76" y="65"/>
                    <a:pt x="39" y="93"/>
                    <a:pt x="1" y="120"/>
                  </a:cubicBezTo>
                  <a:cubicBezTo>
                    <a:pt x="21" y="108"/>
                    <a:pt x="48" y="93"/>
                    <a:pt x="63" y="84"/>
                  </a:cubicBezTo>
                  <a:cubicBezTo>
                    <a:pt x="102" y="55"/>
                    <a:pt x="139" y="28"/>
                    <a:pt x="1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47"/>
            <p:cNvSpPr/>
            <p:nvPr/>
          </p:nvSpPr>
          <p:spPr>
            <a:xfrm>
              <a:off x="2756750" y="4039300"/>
              <a:ext cx="2750" cy="2250"/>
            </a:xfrm>
            <a:custGeom>
              <a:rect b="b" l="l" r="r" t="t"/>
              <a:pathLst>
                <a:path extrusionOk="0" h="90" w="110">
                  <a:moveTo>
                    <a:pt x="110" y="1"/>
                  </a:moveTo>
                  <a:lnTo>
                    <a:pt x="110" y="1"/>
                  </a:lnTo>
                  <a:cubicBezTo>
                    <a:pt x="110" y="1"/>
                    <a:pt x="73" y="25"/>
                    <a:pt x="55" y="36"/>
                  </a:cubicBezTo>
                  <a:cubicBezTo>
                    <a:pt x="37" y="54"/>
                    <a:pt x="18" y="73"/>
                    <a:pt x="1" y="89"/>
                  </a:cubicBezTo>
                  <a:cubicBezTo>
                    <a:pt x="26" y="73"/>
                    <a:pt x="43" y="61"/>
                    <a:pt x="64" y="48"/>
                  </a:cubicBezTo>
                  <a:cubicBezTo>
                    <a:pt x="80" y="32"/>
                    <a:pt x="104" y="10"/>
                    <a:pt x="109" y="1"/>
                  </a:cubicBezTo>
                  <a:cubicBezTo>
                    <a:pt x="110" y="1"/>
                    <a:pt x="110" y="1"/>
                    <a:pt x="1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47"/>
            <p:cNvSpPr/>
            <p:nvPr/>
          </p:nvSpPr>
          <p:spPr>
            <a:xfrm>
              <a:off x="2258300" y="4305525"/>
              <a:ext cx="4775" cy="950"/>
            </a:xfrm>
            <a:custGeom>
              <a:rect b="b" l="l" r="r" t="t"/>
              <a:pathLst>
                <a:path extrusionOk="0" h="38" w="191">
                  <a:moveTo>
                    <a:pt x="0" y="1"/>
                  </a:moveTo>
                  <a:lnTo>
                    <a:pt x="96" y="23"/>
                  </a:lnTo>
                  <a:cubicBezTo>
                    <a:pt x="128" y="29"/>
                    <a:pt x="159" y="33"/>
                    <a:pt x="190" y="38"/>
                  </a:cubicBezTo>
                  <a:cubicBezTo>
                    <a:pt x="171" y="32"/>
                    <a:pt x="159" y="26"/>
                    <a:pt x="128" y="19"/>
                  </a:cubicBezTo>
                  <a:cubicBezTo>
                    <a:pt x="117" y="16"/>
                    <a:pt x="43" y="7"/>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47"/>
            <p:cNvSpPr/>
            <p:nvPr/>
          </p:nvSpPr>
          <p:spPr>
            <a:xfrm>
              <a:off x="2247275" y="4304175"/>
              <a:ext cx="4800" cy="800"/>
            </a:xfrm>
            <a:custGeom>
              <a:rect b="b" l="l" r="r" t="t"/>
              <a:pathLst>
                <a:path extrusionOk="0" h="32" w="192">
                  <a:moveTo>
                    <a:pt x="0" y="0"/>
                  </a:moveTo>
                  <a:cubicBezTo>
                    <a:pt x="41" y="9"/>
                    <a:pt x="79" y="17"/>
                    <a:pt x="124" y="25"/>
                  </a:cubicBezTo>
                  <a:cubicBezTo>
                    <a:pt x="134" y="27"/>
                    <a:pt x="168" y="30"/>
                    <a:pt x="191" y="31"/>
                  </a:cubicBezTo>
                  <a:cubicBezTo>
                    <a:pt x="159" y="24"/>
                    <a:pt x="128" y="17"/>
                    <a:pt x="93" y="9"/>
                  </a:cubicBezTo>
                  <a:lnTo>
                    <a:pt x="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47"/>
            <p:cNvSpPr/>
            <p:nvPr/>
          </p:nvSpPr>
          <p:spPr>
            <a:xfrm>
              <a:off x="2733325" y="4026300"/>
              <a:ext cx="3950" cy="2925"/>
            </a:xfrm>
            <a:custGeom>
              <a:rect b="b" l="l" r="r" t="t"/>
              <a:pathLst>
                <a:path extrusionOk="0" h="117" w="158">
                  <a:moveTo>
                    <a:pt x="158" y="0"/>
                  </a:moveTo>
                  <a:cubicBezTo>
                    <a:pt x="130" y="18"/>
                    <a:pt x="102" y="36"/>
                    <a:pt x="72" y="55"/>
                  </a:cubicBezTo>
                  <a:lnTo>
                    <a:pt x="0" y="117"/>
                  </a:lnTo>
                  <a:cubicBezTo>
                    <a:pt x="36" y="93"/>
                    <a:pt x="68" y="69"/>
                    <a:pt x="108" y="44"/>
                  </a:cubicBezTo>
                  <a:cubicBezTo>
                    <a:pt x="112" y="40"/>
                    <a:pt x="139" y="16"/>
                    <a:pt x="1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47"/>
            <p:cNvSpPr/>
            <p:nvPr/>
          </p:nvSpPr>
          <p:spPr>
            <a:xfrm>
              <a:off x="2218500" y="4324000"/>
              <a:ext cx="4625" cy="550"/>
            </a:xfrm>
            <a:custGeom>
              <a:rect b="b" l="l" r="r" t="t"/>
              <a:pathLst>
                <a:path extrusionOk="0" h="22" w="185">
                  <a:moveTo>
                    <a:pt x="1" y="0"/>
                  </a:moveTo>
                  <a:cubicBezTo>
                    <a:pt x="5" y="0"/>
                    <a:pt x="39" y="8"/>
                    <a:pt x="62" y="12"/>
                  </a:cubicBezTo>
                  <a:lnTo>
                    <a:pt x="184" y="21"/>
                  </a:lnTo>
                  <a:cubicBezTo>
                    <a:pt x="154" y="15"/>
                    <a:pt x="124" y="9"/>
                    <a:pt x="92" y="3"/>
                  </a:cubicBezTo>
                  <a:cubicBezTo>
                    <a:pt x="61" y="2"/>
                    <a:pt x="26" y="0"/>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47"/>
            <p:cNvSpPr/>
            <p:nvPr/>
          </p:nvSpPr>
          <p:spPr>
            <a:xfrm>
              <a:off x="2680850" y="4270850"/>
              <a:ext cx="3200" cy="1500"/>
            </a:xfrm>
            <a:custGeom>
              <a:rect b="b" l="l" r="r" t="t"/>
              <a:pathLst>
                <a:path extrusionOk="0" h="60" w="128">
                  <a:moveTo>
                    <a:pt x="125" y="1"/>
                  </a:moveTo>
                  <a:cubicBezTo>
                    <a:pt x="110" y="6"/>
                    <a:pt x="82" y="17"/>
                    <a:pt x="60" y="24"/>
                  </a:cubicBezTo>
                  <a:cubicBezTo>
                    <a:pt x="42" y="37"/>
                    <a:pt x="1" y="59"/>
                    <a:pt x="4" y="59"/>
                  </a:cubicBezTo>
                  <a:cubicBezTo>
                    <a:pt x="4" y="59"/>
                    <a:pt x="4" y="59"/>
                    <a:pt x="4" y="59"/>
                  </a:cubicBezTo>
                  <a:cubicBezTo>
                    <a:pt x="15" y="58"/>
                    <a:pt x="46" y="45"/>
                    <a:pt x="66" y="37"/>
                  </a:cubicBezTo>
                  <a:cubicBezTo>
                    <a:pt x="88" y="24"/>
                    <a:pt x="128" y="1"/>
                    <a:pt x="1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47"/>
            <p:cNvSpPr/>
            <p:nvPr/>
          </p:nvSpPr>
          <p:spPr>
            <a:xfrm>
              <a:off x="2677450" y="4265400"/>
              <a:ext cx="4850" cy="2600"/>
            </a:xfrm>
            <a:custGeom>
              <a:rect b="b" l="l" r="r" t="t"/>
              <a:pathLst>
                <a:path extrusionOk="0" h="104" w="194">
                  <a:moveTo>
                    <a:pt x="193" y="1"/>
                  </a:moveTo>
                  <a:lnTo>
                    <a:pt x="193" y="1"/>
                  </a:lnTo>
                  <a:cubicBezTo>
                    <a:pt x="151" y="23"/>
                    <a:pt x="108" y="43"/>
                    <a:pt x="68" y="63"/>
                  </a:cubicBezTo>
                  <a:cubicBezTo>
                    <a:pt x="43" y="79"/>
                    <a:pt x="23" y="91"/>
                    <a:pt x="1" y="104"/>
                  </a:cubicBezTo>
                  <a:cubicBezTo>
                    <a:pt x="45" y="82"/>
                    <a:pt x="86" y="63"/>
                    <a:pt x="132" y="39"/>
                  </a:cubicBezTo>
                  <a:cubicBezTo>
                    <a:pt x="146" y="30"/>
                    <a:pt x="173" y="14"/>
                    <a:pt x="1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47"/>
            <p:cNvSpPr/>
            <p:nvPr/>
          </p:nvSpPr>
          <p:spPr>
            <a:xfrm>
              <a:off x="2190100" y="4287925"/>
              <a:ext cx="4925" cy="575"/>
            </a:xfrm>
            <a:custGeom>
              <a:rect b="b" l="l" r="r" t="t"/>
              <a:pathLst>
                <a:path extrusionOk="0" h="23" w="197">
                  <a:moveTo>
                    <a:pt x="1" y="0"/>
                  </a:moveTo>
                  <a:cubicBezTo>
                    <a:pt x="42" y="6"/>
                    <a:pt x="82" y="12"/>
                    <a:pt x="129" y="19"/>
                  </a:cubicBezTo>
                  <a:cubicBezTo>
                    <a:pt x="136" y="19"/>
                    <a:pt x="171" y="21"/>
                    <a:pt x="196" y="22"/>
                  </a:cubicBezTo>
                  <a:cubicBezTo>
                    <a:pt x="163" y="16"/>
                    <a:pt x="130" y="10"/>
                    <a:pt x="96" y="3"/>
                  </a:cubicBezTo>
                  <a:cubicBezTo>
                    <a:pt x="64" y="3"/>
                    <a:pt x="33" y="2"/>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47"/>
            <p:cNvSpPr/>
            <p:nvPr/>
          </p:nvSpPr>
          <p:spPr>
            <a:xfrm>
              <a:off x="2184925" y="4285350"/>
              <a:ext cx="5400" cy="575"/>
            </a:xfrm>
            <a:custGeom>
              <a:rect b="b" l="l" r="r" t="t"/>
              <a:pathLst>
                <a:path extrusionOk="0" h="23" w="216">
                  <a:moveTo>
                    <a:pt x="0" y="0"/>
                  </a:moveTo>
                  <a:cubicBezTo>
                    <a:pt x="24" y="3"/>
                    <a:pt x="47" y="8"/>
                    <a:pt x="75" y="12"/>
                  </a:cubicBezTo>
                  <a:cubicBezTo>
                    <a:pt x="121" y="15"/>
                    <a:pt x="168" y="18"/>
                    <a:pt x="215" y="22"/>
                  </a:cubicBezTo>
                  <a:cubicBezTo>
                    <a:pt x="190" y="18"/>
                    <a:pt x="162" y="13"/>
                    <a:pt x="144" y="10"/>
                  </a:cubicBezTo>
                  <a:cubicBezTo>
                    <a:pt x="93" y="6"/>
                    <a:pt x="47" y="3"/>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47"/>
            <p:cNvSpPr/>
            <p:nvPr/>
          </p:nvSpPr>
          <p:spPr>
            <a:xfrm>
              <a:off x="2702175" y="4254550"/>
              <a:ext cx="5025" cy="2200"/>
            </a:xfrm>
            <a:custGeom>
              <a:rect b="b" l="l" r="r" t="t"/>
              <a:pathLst>
                <a:path extrusionOk="0" h="88" w="201">
                  <a:moveTo>
                    <a:pt x="200" y="1"/>
                  </a:moveTo>
                  <a:lnTo>
                    <a:pt x="0" y="88"/>
                  </a:lnTo>
                  <a:lnTo>
                    <a:pt x="0" y="88"/>
                  </a:lnTo>
                  <a:lnTo>
                    <a:pt x="72" y="68"/>
                  </a:lnTo>
                  <a:cubicBezTo>
                    <a:pt x="114" y="46"/>
                    <a:pt x="158" y="23"/>
                    <a:pt x="20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47"/>
            <p:cNvSpPr/>
            <p:nvPr/>
          </p:nvSpPr>
          <p:spPr>
            <a:xfrm>
              <a:off x="2699875" y="4247900"/>
              <a:ext cx="3275" cy="1275"/>
            </a:xfrm>
            <a:custGeom>
              <a:rect b="b" l="l" r="r" t="t"/>
              <a:pathLst>
                <a:path extrusionOk="0" h="51" w="131">
                  <a:moveTo>
                    <a:pt x="131" y="0"/>
                  </a:moveTo>
                  <a:cubicBezTo>
                    <a:pt x="131" y="0"/>
                    <a:pt x="131" y="0"/>
                    <a:pt x="130" y="0"/>
                  </a:cubicBezTo>
                  <a:cubicBezTo>
                    <a:pt x="120" y="0"/>
                    <a:pt x="86" y="12"/>
                    <a:pt x="64" y="20"/>
                  </a:cubicBezTo>
                  <a:cubicBezTo>
                    <a:pt x="41" y="30"/>
                    <a:pt x="1" y="51"/>
                    <a:pt x="1" y="51"/>
                  </a:cubicBezTo>
                  <a:cubicBezTo>
                    <a:pt x="1" y="51"/>
                    <a:pt x="1" y="51"/>
                    <a:pt x="1" y="50"/>
                  </a:cubicBezTo>
                  <a:cubicBezTo>
                    <a:pt x="17" y="46"/>
                    <a:pt x="45" y="39"/>
                    <a:pt x="70" y="31"/>
                  </a:cubicBezTo>
                  <a:cubicBezTo>
                    <a:pt x="90" y="21"/>
                    <a:pt x="131" y="0"/>
                    <a:pt x="13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47"/>
            <p:cNvSpPr/>
            <p:nvPr/>
          </p:nvSpPr>
          <p:spPr>
            <a:xfrm>
              <a:off x="2707100" y="4252775"/>
              <a:ext cx="3900" cy="1800"/>
            </a:xfrm>
            <a:custGeom>
              <a:rect b="b" l="l" r="r" t="t"/>
              <a:pathLst>
                <a:path extrusionOk="0" h="72" w="156">
                  <a:moveTo>
                    <a:pt x="154" y="0"/>
                  </a:moveTo>
                  <a:cubicBezTo>
                    <a:pt x="148" y="0"/>
                    <a:pt x="125" y="6"/>
                    <a:pt x="115" y="8"/>
                  </a:cubicBezTo>
                  <a:lnTo>
                    <a:pt x="0" y="66"/>
                  </a:lnTo>
                  <a:lnTo>
                    <a:pt x="2" y="72"/>
                  </a:lnTo>
                  <a:cubicBezTo>
                    <a:pt x="53" y="48"/>
                    <a:pt x="109" y="22"/>
                    <a:pt x="152" y="3"/>
                  </a:cubicBezTo>
                  <a:cubicBezTo>
                    <a:pt x="155" y="1"/>
                    <a:pt x="155" y="0"/>
                    <a:pt x="15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47"/>
            <p:cNvSpPr/>
            <p:nvPr/>
          </p:nvSpPr>
          <p:spPr>
            <a:xfrm>
              <a:off x="2152875" y="4291000"/>
              <a:ext cx="3750" cy="400"/>
            </a:xfrm>
            <a:custGeom>
              <a:rect b="b" l="l" r="r" t="t"/>
              <a:pathLst>
                <a:path extrusionOk="0" h="16" w="150">
                  <a:moveTo>
                    <a:pt x="73" y="1"/>
                  </a:moveTo>
                  <a:cubicBezTo>
                    <a:pt x="48" y="4"/>
                    <a:pt x="16" y="5"/>
                    <a:pt x="5" y="8"/>
                  </a:cubicBezTo>
                  <a:cubicBezTo>
                    <a:pt x="1" y="10"/>
                    <a:pt x="48" y="13"/>
                    <a:pt x="73" y="15"/>
                  </a:cubicBezTo>
                  <a:lnTo>
                    <a:pt x="149" y="10"/>
                  </a:lnTo>
                  <a:cubicBezTo>
                    <a:pt x="120" y="7"/>
                    <a:pt x="98" y="4"/>
                    <a:pt x="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47"/>
            <p:cNvSpPr/>
            <p:nvPr/>
          </p:nvSpPr>
          <p:spPr>
            <a:xfrm>
              <a:off x="2146775" y="4283275"/>
              <a:ext cx="5550" cy="325"/>
            </a:xfrm>
            <a:custGeom>
              <a:rect b="b" l="l" r="r" t="t"/>
              <a:pathLst>
                <a:path extrusionOk="0" h="13" w="222">
                  <a:moveTo>
                    <a:pt x="73" y="1"/>
                  </a:moveTo>
                  <a:cubicBezTo>
                    <a:pt x="55" y="1"/>
                    <a:pt x="24" y="2"/>
                    <a:pt x="1" y="2"/>
                  </a:cubicBezTo>
                  <a:lnTo>
                    <a:pt x="142" y="13"/>
                  </a:lnTo>
                  <a:cubicBezTo>
                    <a:pt x="171" y="11"/>
                    <a:pt x="196" y="10"/>
                    <a:pt x="221" y="10"/>
                  </a:cubicBezTo>
                  <a:cubicBezTo>
                    <a:pt x="171" y="7"/>
                    <a:pt x="124" y="4"/>
                    <a:pt x="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47"/>
            <p:cNvSpPr/>
            <p:nvPr/>
          </p:nvSpPr>
          <p:spPr>
            <a:xfrm>
              <a:off x="2738500" y="4260000"/>
              <a:ext cx="4525" cy="1575"/>
            </a:xfrm>
            <a:custGeom>
              <a:rect b="b" l="l" r="r" t="t"/>
              <a:pathLst>
                <a:path extrusionOk="0" h="63" w="181">
                  <a:moveTo>
                    <a:pt x="180" y="1"/>
                  </a:moveTo>
                  <a:lnTo>
                    <a:pt x="180" y="1"/>
                  </a:lnTo>
                  <a:cubicBezTo>
                    <a:pt x="149" y="9"/>
                    <a:pt x="117" y="18"/>
                    <a:pt x="85" y="26"/>
                  </a:cubicBezTo>
                  <a:lnTo>
                    <a:pt x="1" y="62"/>
                  </a:lnTo>
                  <a:cubicBezTo>
                    <a:pt x="41" y="51"/>
                    <a:pt x="77" y="39"/>
                    <a:pt x="120" y="27"/>
                  </a:cubicBezTo>
                  <a:cubicBezTo>
                    <a:pt x="127" y="24"/>
                    <a:pt x="158" y="11"/>
                    <a:pt x="18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47"/>
            <p:cNvSpPr/>
            <p:nvPr/>
          </p:nvSpPr>
          <p:spPr>
            <a:xfrm>
              <a:off x="2141700" y="4288350"/>
              <a:ext cx="5000" cy="375"/>
            </a:xfrm>
            <a:custGeom>
              <a:rect b="b" l="l" r="r" t="t"/>
              <a:pathLst>
                <a:path extrusionOk="0" h="15" w="200">
                  <a:moveTo>
                    <a:pt x="110" y="0"/>
                  </a:moveTo>
                  <a:cubicBezTo>
                    <a:pt x="81" y="0"/>
                    <a:pt x="34" y="1"/>
                    <a:pt x="1" y="2"/>
                  </a:cubicBezTo>
                  <a:lnTo>
                    <a:pt x="102" y="10"/>
                  </a:lnTo>
                  <a:lnTo>
                    <a:pt x="199" y="14"/>
                  </a:lnTo>
                  <a:cubicBezTo>
                    <a:pt x="177" y="10"/>
                    <a:pt x="167" y="5"/>
                    <a:pt x="133" y="1"/>
                  </a:cubicBezTo>
                  <a:cubicBezTo>
                    <a:pt x="130" y="0"/>
                    <a:pt x="121" y="0"/>
                    <a:pt x="1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47"/>
            <p:cNvSpPr/>
            <p:nvPr/>
          </p:nvSpPr>
          <p:spPr>
            <a:xfrm>
              <a:off x="2750100" y="4259350"/>
              <a:ext cx="3300" cy="1150"/>
            </a:xfrm>
            <a:custGeom>
              <a:rect b="b" l="l" r="r" t="t"/>
              <a:pathLst>
                <a:path extrusionOk="0" h="46" w="132">
                  <a:moveTo>
                    <a:pt x="131" y="0"/>
                  </a:moveTo>
                  <a:cubicBezTo>
                    <a:pt x="105" y="6"/>
                    <a:pt x="81" y="12"/>
                    <a:pt x="61" y="16"/>
                  </a:cubicBezTo>
                  <a:cubicBezTo>
                    <a:pt x="39" y="27"/>
                    <a:pt x="11" y="38"/>
                    <a:pt x="0" y="46"/>
                  </a:cubicBezTo>
                  <a:cubicBezTo>
                    <a:pt x="0" y="46"/>
                    <a:pt x="0" y="46"/>
                    <a:pt x="0" y="46"/>
                  </a:cubicBezTo>
                  <a:cubicBezTo>
                    <a:pt x="2" y="46"/>
                    <a:pt x="43" y="35"/>
                    <a:pt x="64" y="29"/>
                  </a:cubicBezTo>
                  <a:lnTo>
                    <a:pt x="13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47"/>
            <p:cNvSpPr/>
            <p:nvPr/>
          </p:nvSpPr>
          <p:spPr>
            <a:xfrm>
              <a:off x="2747850" y="4236175"/>
              <a:ext cx="3625" cy="1000"/>
            </a:xfrm>
            <a:custGeom>
              <a:rect b="b" l="l" r="r" t="t"/>
              <a:pathLst>
                <a:path extrusionOk="0" h="40" w="145">
                  <a:moveTo>
                    <a:pt x="142" y="0"/>
                  </a:moveTo>
                  <a:cubicBezTo>
                    <a:pt x="129" y="0"/>
                    <a:pt x="96" y="8"/>
                    <a:pt x="74" y="12"/>
                  </a:cubicBezTo>
                  <a:cubicBezTo>
                    <a:pt x="51" y="21"/>
                    <a:pt x="27" y="30"/>
                    <a:pt x="1" y="40"/>
                  </a:cubicBezTo>
                  <a:cubicBezTo>
                    <a:pt x="26" y="35"/>
                    <a:pt x="52" y="30"/>
                    <a:pt x="77" y="25"/>
                  </a:cubicBezTo>
                  <a:cubicBezTo>
                    <a:pt x="99" y="16"/>
                    <a:pt x="145" y="2"/>
                    <a:pt x="14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47"/>
            <p:cNvSpPr/>
            <p:nvPr/>
          </p:nvSpPr>
          <p:spPr>
            <a:xfrm>
              <a:off x="2109125" y="4297075"/>
              <a:ext cx="5375" cy="425"/>
            </a:xfrm>
            <a:custGeom>
              <a:rect b="b" l="l" r="r" t="t"/>
              <a:pathLst>
                <a:path extrusionOk="0" h="17" w="215">
                  <a:moveTo>
                    <a:pt x="143" y="1"/>
                  </a:moveTo>
                  <a:cubicBezTo>
                    <a:pt x="93" y="6"/>
                    <a:pt x="49" y="11"/>
                    <a:pt x="0" y="17"/>
                  </a:cubicBezTo>
                  <a:cubicBezTo>
                    <a:pt x="24" y="17"/>
                    <a:pt x="55" y="15"/>
                    <a:pt x="71" y="15"/>
                  </a:cubicBezTo>
                  <a:cubicBezTo>
                    <a:pt x="122" y="9"/>
                    <a:pt x="166" y="5"/>
                    <a:pt x="2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47"/>
            <p:cNvSpPr/>
            <p:nvPr/>
          </p:nvSpPr>
          <p:spPr>
            <a:xfrm>
              <a:off x="2106825" y="4317125"/>
              <a:ext cx="3300" cy="400"/>
            </a:xfrm>
            <a:custGeom>
              <a:rect b="b" l="l" r="r" t="t"/>
              <a:pathLst>
                <a:path extrusionOk="0" h="16" w="132">
                  <a:moveTo>
                    <a:pt x="61" y="0"/>
                  </a:moveTo>
                  <a:cubicBezTo>
                    <a:pt x="41" y="5"/>
                    <a:pt x="10" y="11"/>
                    <a:pt x="1" y="15"/>
                  </a:cubicBezTo>
                  <a:lnTo>
                    <a:pt x="1" y="15"/>
                  </a:lnTo>
                  <a:cubicBezTo>
                    <a:pt x="6" y="15"/>
                    <a:pt x="43" y="14"/>
                    <a:pt x="61" y="14"/>
                  </a:cubicBezTo>
                  <a:cubicBezTo>
                    <a:pt x="86" y="9"/>
                    <a:pt x="110" y="5"/>
                    <a:pt x="132" y="0"/>
                  </a:cubicBezTo>
                  <a:close/>
                  <a:moveTo>
                    <a:pt x="1" y="15"/>
                  </a:moveTo>
                  <a:lnTo>
                    <a:pt x="1" y="15"/>
                  </a:lnTo>
                  <a:cubicBezTo>
                    <a:pt x="0" y="15"/>
                    <a:pt x="0" y="15"/>
                    <a:pt x="1" y="15"/>
                  </a:cubicBezTo>
                  <a:cubicBezTo>
                    <a:pt x="1" y="15"/>
                    <a:pt x="1" y="15"/>
                    <a:pt x="1" y="15"/>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47"/>
            <p:cNvSpPr/>
            <p:nvPr/>
          </p:nvSpPr>
          <p:spPr>
            <a:xfrm>
              <a:off x="2958275" y="3903300"/>
              <a:ext cx="5200" cy="1650"/>
            </a:xfrm>
            <a:custGeom>
              <a:rect b="b" l="l" r="r" t="t"/>
              <a:pathLst>
                <a:path extrusionOk="0" h="66" w="208">
                  <a:moveTo>
                    <a:pt x="208" y="1"/>
                  </a:moveTo>
                  <a:cubicBezTo>
                    <a:pt x="184" y="6"/>
                    <a:pt x="153" y="14"/>
                    <a:pt x="137" y="18"/>
                  </a:cubicBezTo>
                  <a:cubicBezTo>
                    <a:pt x="92" y="34"/>
                    <a:pt x="46" y="49"/>
                    <a:pt x="0" y="65"/>
                  </a:cubicBezTo>
                  <a:cubicBezTo>
                    <a:pt x="24" y="59"/>
                    <a:pt x="52" y="52"/>
                    <a:pt x="70" y="48"/>
                  </a:cubicBezTo>
                  <a:cubicBezTo>
                    <a:pt x="118" y="31"/>
                    <a:pt x="162" y="15"/>
                    <a:pt x="20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47"/>
            <p:cNvSpPr/>
            <p:nvPr/>
          </p:nvSpPr>
          <p:spPr>
            <a:xfrm>
              <a:off x="2756125" y="4228075"/>
              <a:ext cx="5275" cy="1525"/>
            </a:xfrm>
            <a:custGeom>
              <a:rect b="b" l="l" r="r" t="t"/>
              <a:pathLst>
                <a:path extrusionOk="0" h="61" w="211">
                  <a:moveTo>
                    <a:pt x="211" y="0"/>
                  </a:moveTo>
                  <a:lnTo>
                    <a:pt x="211" y="0"/>
                  </a:lnTo>
                  <a:cubicBezTo>
                    <a:pt x="162" y="12"/>
                    <a:pt x="117" y="23"/>
                    <a:pt x="67" y="36"/>
                  </a:cubicBezTo>
                  <a:cubicBezTo>
                    <a:pt x="51" y="40"/>
                    <a:pt x="24" y="50"/>
                    <a:pt x="1" y="61"/>
                  </a:cubicBezTo>
                  <a:lnTo>
                    <a:pt x="137" y="25"/>
                  </a:lnTo>
                  <a:cubicBezTo>
                    <a:pt x="164" y="17"/>
                    <a:pt x="189" y="8"/>
                    <a:pt x="2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47"/>
            <p:cNvSpPr/>
            <p:nvPr/>
          </p:nvSpPr>
          <p:spPr>
            <a:xfrm>
              <a:off x="2958825" y="3902575"/>
              <a:ext cx="3625" cy="1000"/>
            </a:xfrm>
            <a:custGeom>
              <a:rect b="b" l="l" r="r" t="t"/>
              <a:pathLst>
                <a:path extrusionOk="0" h="40" w="145">
                  <a:moveTo>
                    <a:pt x="145" y="0"/>
                  </a:moveTo>
                  <a:cubicBezTo>
                    <a:pt x="120" y="6"/>
                    <a:pt x="93" y="10"/>
                    <a:pt x="67" y="15"/>
                  </a:cubicBezTo>
                  <a:cubicBezTo>
                    <a:pt x="46" y="24"/>
                    <a:pt x="0" y="40"/>
                    <a:pt x="5" y="40"/>
                  </a:cubicBezTo>
                  <a:cubicBezTo>
                    <a:pt x="15" y="40"/>
                    <a:pt x="49" y="32"/>
                    <a:pt x="71" y="28"/>
                  </a:cubicBezTo>
                  <a:cubicBezTo>
                    <a:pt x="95" y="19"/>
                    <a:pt x="118" y="10"/>
                    <a:pt x="145" y="2"/>
                  </a:cubicBezTo>
                  <a:lnTo>
                    <a:pt x="14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47"/>
            <p:cNvSpPr/>
            <p:nvPr/>
          </p:nvSpPr>
          <p:spPr>
            <a:xfrm>
              <a:off x="2765200" y="4236800"/>
              <a:ext cx="3450" cy="1050"/>
            </a:xfrm>
            <a:custGeom>
              <a:rect b="b" l="l" r="r" t="t"/>
              <a:pathLst>
                <a:path extrusionOk="0" h="42" w="138">
                  <a:moveTo>
                    <a:pt x="138" y="0"/>
                  </a:moveTo>
                  <a:lnTo>
                    <a:pt x="138" y="0"/>
                  </a:lnTo>
                  <a:cubicBezTo>
                    <a:pt x="110" y="6"/>
                    <a:pt x="86" y="10"/>
                    <a:pt x="63" y="15"/>
                  </a:cubicBezTo>
                  <a:cubicBezTo>
                    <a:pt x="39" y="25"/>
                    <a:pt x="11" y="35"/>
                    <a:pt x="1" y="41"/>
                  </a:cubicBezTo>
                  <a:cubicBezTo>
                    <a:pt x="1" y="42"/>
                    <a:pt x="1" y="42"/>
                    <a:pt x="2" y="42"/>
                  </a:cubicBezTo>
                  <a:cubicBezTo>
                    <a:pt x="8" y="42"/>
                    <a:pt x="45" y="33"/>
                    <a:pt x="66" y="28"/>
                  </a:cubicBezTo>
                  <a:cubicBezTo>
                    <a:pt x="91" y="19"/>
                    <a:pt x="114" y="9"/>
                    <a:pt x="13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47"/>
            <p:cNvSpPr/>
            <p:nvPr/>
          </p:nvSpPr>
          <p:spPr>
            <a:xfrm>
              <a:off x="2090725" y="4315350"/>
              <a:ext cx="4925" cy="875"/>
            </a:xfrm>
            <a:custGeom>
              <a:rect b="b" l="l" r="r" t="t"/>
              <a:pathLst>
                <a:path extrusionOk="0" h="35" w="197">
                  <a:moveTo>
                    <a:pt x="196" y="1"/>
                  </a:moveTo>
                  <a:cubicBezTo>
                    <a:pt x="151" y="4"/>
                    <a:pt x="109" y="12"/>
                    <a:pt x="64" y="18"/>
                  </a:cubicBezTo>
                  <a:cubicBezTo>
                    <a:pt x="48" y="23"/>
                    <a:pt x="23" y="30"/>
                    <a:pt x="0" y="35"/>
                  </a:cubicBezTo>
                  <a:cubicBezTo>
                    <a:pt x="43" y="29"/>
                    <a:pt x="86" y="23"/>
                    <a:pt x="126" y="17"/>
                  </a:cubicBezTo>
                  <a:cubicBezTo>
                    <a:pt x="152" y="10"/>
                    <a:pt x="173" y="5"/>
                    <a:pt x="1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47"/>
            <p:cNvSpPr/>
            <p:nvPr/>
          </p:nvSpPr>
          <p:spPr>
            <a:xfrm>
              <a:off x="2785175" y="4232375"/>
              <a:ext cx="5250" cy="1275"/>
            </a:xfrm>
            <a:custGeom>
              <a:rect b="b" l="l" r="r" t="t"/>
              <a:pathLst>
                <a:path extrusionOk="0" h="51" w="210">
                  <a:moveTo>
                    <a:pt x="210" y="1"/>
                  </a:moveTo>
                  <a:lnTo>
                    <a:pt x="210" y="1"/>
                  </a:lnTo>
                  <a:cubicBezTo>
                    <a:pt x="163" y="11"/>
                    <a:pt x="119" y="20"/>
                    <a:pt x="70" y="30"/>
                  </a:cubicBezTo>
                  <a:cubicBezTo>
                    <a:pt x="52" y="36"/>
                    <a:pt x="24" y="45"/>
                    <a:pt x="1" y="51"/>
                  </a:cubicBezTo>
                  <a:cubicBezTo>
                    <a:pt x="48" y="42"/>
                    <a:pt x="93" y="33"/>
                    <a:pt x="136" y="24"/>
                  </a:cubicBezTo>
                  <a:cubicBezTo>
                    <a:pt x="164" y="15"/>
                    <a:pt x="188" y="8"/>
                    <a:pt x="2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47"/>
            <p:cNvSpPr/>
            <p:nvPr/>
          </p:nvSpPr>
          <p:spPr>
            <a:xfrm>
              <a:off x="2800700" y="4226125"/>
              <a:ext cx="4850" cy="875"/>
            </a:xfrm>
            <a:custGeom>
              <a:rect b="b" l="l" r="r" t="t"/>
              <a:pathLst>
                <a:path extrusionOk="0" h="35" w="194">
                  <a:moveTo>
                    <a:pt x="193" y="0"/>
                  </a:moveTo>
                  <a:lnTo>
                    <a:pt x="193" y="0"/>
                  </a:lnTo>
                  <a:cubicBezTo>
                    <a:pt x="171" y="2"/>
                    <a:pt x="163" y="0"/>
                    <a:pt x="127" y="5"/>
                  </a:cubicBezTo>
                  <a:cubicBezTo>
                    <a:pt x="117" y="6"/>
                    <a:pt x="45" y="24"/>
                    <a:pt x="1" y="34"/>
                  </a:cubicBezTo>
                  <a:lnTo>
                    <a:pt x="99" y="21"/>
                  </a:lnTo>
                  <a:cubicBezTo>
                    <a:pt x="130" y="14"/>
                    <a:pt x="164" y="8"/>
                    <a:pt x="19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47"/>
            <p:cNvSpPr/>
            <p:nvPr/>
          </p:nvSpPr>
          <p:spPr>
            <a:xfrm>
              <a:off x="2869900" y="4219050"/>
              <a:ext cx="4800" cy="400"/>
            </a:xfrm>
            <a:custGeom>
              <a:rect b="b" l="l" r="r" t="t"/>
              <a:pathLst>
                <a:path extrusionOk="0" h="16" w="192">
                  <a:moveTo>
                    <a:pt x="144" y="1"/>
                  </a:moveTo>
                  <a:cubicBezTo>
                    <a:pt x="139" y="1"/>
                    <a:pt x="133" y="1"/>
                    <a:pt x="127" y="1"/>
                  </a:cubicBezTo>
                  <a:cubicBezTo>
                    <a:pt x="116" y="2"/>
                    <a:pt x="44" y="10"/>
                    <a:pt x="0" y="16"/>
                  </a:cubicBezTo>
                  <a:cubicBezTo>
                    <a:pt x="32" y="16"/>
                    <a:pt x="66" y="14"/>
                    <a:pt x="97" y="14"/>
                  </a:cubicBezTo>
                  <a:cubicBezTo>
                    <a:pt x="131" y="11"/>
                    <a:pt x="160" y="8"/>
                    <a:pt x="191" y="4"/>
                  </a:cubicBezTo>
                  <a:cubicBezTo>
                    <a:pt x="176" y="3"/>
                    <a:pt x="166" y="1"/>
                    <a:pt x="1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47"/>
            <p:cNvSpPr/>
            <p:nvPr/>
          </p:nvSpPr>
          <p:spPr>
            <a:xfrm>
              <a:off x="2015700" y="4321100"/>
              <a:ext cx="4400" cy="3775"/>
            </a:xfrm>
            <a:custGeom>
              <a:rect b="b" l="l" r="r" t="t"/>
              <a:pathLst>
                <a:path extrusionOk="0" h="151" w="176">
                  <a:moveTo>
                    <a:pt x="0" y="150"/>
                  </a:moveTo>
                  <a:cubicBezTo>
                    <a:pt x="59" y="102"/>
                    <a:pt x="113" y="43"/>
                    <a:pt x="175" y="0"/>
                  </a:cubicBezTo>
                  <a:cubicBezTo>
                    <a:pt x="113" y="43"/>
                    <a:pt x="59" y="102"/>
                    <a:pt x="0" y="15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47"/>
            <p:cNvSpPr/>
            <p:nvPr/>
          </p:nvSpPr>
          <p:spPr>
            <a:xfrm>
              <a:off x="2011900" y="4325000"/>
              <a:ext cx="3925" cy="3375"/>
            </a:xfrm>
            <a:custGeom>
              <a:rect b="b" l="l" r="r" t="t"/>
              <a:pathLst>
                <a:path extrusionOk="0" h="135" w="157">
                  <a:moveTo>
                    <a:pt x="157" y="0"/>
                  </a:moveTo>
                  <a:lnTo>
                    <a:pt x="73" y="60"/>
                  </a:lnTo>
                  <a:cubicBezTo>
                    <a:pt x="46" y="84"/>
                    <a:pt x="17" y="112"/>
                    <a:pt x="1" y="134"/>
                  </a:cubicBezTo>
                  <a:cubicBezTo>
                    <a:pt x="1" y="134"/>
                    <a:pt x="0" y="134"/>
                    <a:pt x="0" y="134"/>
                  </a:cubicBezTo>
                  <a:cubicBezTo>
                    <a:pt x="1" y="134"/>
                    <a:pt x="34" y="104"/>
                    <a:pt x="57" y="90"/>
                  </a:cubicBezTo>
                  <a:lnTo>
                    <a:pt x="15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47"/>
            <p:cNvSpPr/>
            <p:nvPr/>
          </p:nvSpPr>
          <p:spPr>
            <a:xfrm>
              <a:off x="2873525" y="4207450"/>
              <a:ext cx="5400" cy="575"/>
            </a:xfrm>
            <a:custGeom>
              <a:rect b="b" l="l" r="r" t="t"/>
              <a:pathLst>
                <a:path extrusionOk="0" h="23" w="216">
                  <a:moveTo>
                    <a:pt x="216" y="0"/>
                  </a:moveTo>
                  <a:cubicBezTo>
                    <a:pt x="168" y="3"/>
                    <a:pt x="123" y="6"/>
                    <a:pt x="77" y="9"/>
                  </a:cubicBezTo>
                  <a:cubicBezTo>
                    <a:pt x="48" y="15"/>
                    <a:pt x="24" y="18"/>
                    <a:pt x="1" y="22"/>
                  </a:cubicBezTo>
                  <a:cubicBezTo>
                    <a:pt x="48" y="19"/>
                    <a:pt x="95" y="15"/>
                    <a:pt x="146" y="12"/>
                  </a:cubicBezTo>
                  <a:cubicBezTo>
                    <a:pt x="164" y="9"/>
                    <a:pt x="190" y="5"/>
                    <a:pt x="2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47"/>
            <p:cNvSpPr/>
            <p:nvPr/>
          </p:nvSpPr>
          <p:spPr>
            <a:xfrm>
              <a:off x="2892025" y="4233550"/>
              <a:ext cx="5250" cy="475"/>
            </a:xfrm>
            <a:custGeom>
              <a:rect b="b" l="l" r="r" t="t"/>
              <a:pathLst>
                <a:path extrusionOk="0" h="19" w="210">
                  <a:moveTo>
                    <a:pt x="210" y="1"/>
                  </a:moveTo>
                  <a:cubicBezTo>
                    <a:pt x="188" y="1"/>
                    <a:pt x="157" y="2"/>
                    <a:pt x="139" y="2"/>
                  </a:cubicBezTo>
                  <a:cubicBezTo>
                    <a:pt x="90" y="8"/>
                    <a:pt x="46" y="12"/>
                    <a:pt x="1" y="18"/>
                  </a:cubicBezTo>
                  <a:cubicBezTo>
                    <a:pt x="24" y="18"/>
                    <a:pt x="48" y="17"/>
                    <a:pt x="76" y="17"/>
                  </a:cubicBezTo>
                  <a:cubicBezTo>
                    <a:pt x="118" y="11"/>
                    <a:pt x="164" y="7"/>
                    <a:pt x="2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47"/>
            <p:cNvSpPr/>
            <p:nvPr/>
          </p:nvSpPr>
          <p:spPr>
            <a:xfrm>
              <a:off x="1988325" y="4356300"/>
              <a:ext cx="2425" cy="5250"/>
            </a:xfrm>
            <a:custGeom>
              <a:rect b="b" l="l" r="r" t="t"/>
              <a:pathLst>
                <a:path extrusionOk="0" h="210" w="97">
                  <a:moveTo>
                    <a:pt x="96" y="0"/>
                  </a:moveTo>
                  <a:cubicBezTo>
                    <a:pt x="86" y="21"/>
                    <a:pt x="70" y="50"/>
                    <a:pt x="61" y="66"/>
                  </a:cubicBezTo>
                  <a:cubicBezTo>
                    <a:pt x="39" y="116"/>
                    <a:pt x="17" y="161"/>
                    <a:pt x="1" y="209"/>
                  </a:cubicBezTo>
                  <a:cubicBezTo>
                    <a:pt x="9" y="186"/>
                    <a:pt x="23" y="163"/>
                    <a:pt x="37" y="136"/>
                  </a:cubicBezTo>
                  <a:lnTo>
                    <a:pt x="9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47"/>
            <p:cNvSpPr/>
            <p:nvPr/>
          </p:nvSpPr>
          <p:spPr>
            <a:xfrm>
              <a:off x="2339450" y="4478675"/>
              <a:ext cx="3500" cy="425"/>
            </a:xfrm>
            <a:custGeom>
              <a:rect b="b" l="l" r="r" t="t"/>
              <a:pathLst>
                <a:path extrusionOk="0" h="17" w="140">
                  <a:moveTo>
                    <a:pt x="12" y="1"/>
                  </a:moveTo>
                  <a:cubicBezTo>
                    <a:pt x="5" y="1"/>
                    <a:pt x="0" y="1"/>
                    <a:pt x="1" y="1"/>
                  </a:cubicBezTo>
                  <a:cubicBezTo>
                    <a:pt x="12" y="6"/>
                    <a:pt x="44" y="10"/>
                    <a:pt x="66" y="16"/>
                  </a:cubicBezTo>
                  <a:lnTo>
                    <a:pt x="140" y="16"/>
                  </a:lnTo>
                  <a:cubicBezTo>
                    <a:pt x="116" y="12"/>
                    <a:pt x="91" y="6"/>
                    <a:pt x="66" y="1"/>
                  </a:cubicBezTo>
                  <a:cubicBezTo>
                    <a:pt x="51" y="1"/>
                    <a:pt x="26" y="1"/>
                    <a:pt x="1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47"/>
            <p:cNvSpPr/>
            <p:nvPr/>
          </p:nvSpPr>
          <p:spPr>
            <a:xfrm>
              <a:off x="2334875" y="4455900"/>
              <a:ext cx="3675" cy="350"/>
            </a:xfrm>
            <a:custGeom>
              <a:rect b="b" l="l" r="r" t="t"/>
              <a:pathLst>
                <a:path extrusionOk="0" h="14" w="147">
                  <a:moveTo>
                    <a:pt x="77" y="0"/>
                  </a:moveTo>
                  <a:cubicBezTo>
                    <a:pt x="52" y="2"/>
                    <a:pt x="26" y="3"/>
                    <a:pt x="1" y="3"/>
                  </a:cubicBezTo>
                  <a:cubicBezTo>
                    <a:pt x="28" y="8"/>
                    <a:pt x="53" y="11"/>
                    <a:pt x="77" y="14"/>
                  </a:cubicBezTo>
                  <a:cubicBezTo>
                    <a:pt x="99" y="12"/>
                    <a:pt x="133" y="12"/>
                    <a:pt x="143" y="9"/>
                  </a:cubicBezTo>
                  <a:cubicBezTo>
                    <a:pt x="146" y="9"/>
                    <a:pt x="101" y="3"/>
                    <a:pt x="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47"/>
            <p:cNvSpPr/>
            <p:nvPr/>
          </p:nvSpPr>
          <p:spPr>
            <a:xfrm>
              <a:off x="3094950" y="4302700"/>
              <a:ext cx="1325" cy="4925"/>
            </a:xfrm>
            <a:custGeom>
              <a:rect b="b" l="l" r="r" t="t"/>
              <a:pathLst>
                <a:path extrusionOk="0" h="197" w="53">
                  <a:moveTo>
                    <a:pt x="1" y="1"/>
                  </a:moveTo>
                  <a:lnTo>
                    <a:pt x="24" y="102"/>
                  </a:lnTo>
                  <a:lnTo>
                    <a:pt x="24" y="101"/>
                  </a:lnTo>
                  <a:cubicBezTo>
                    <a:pt x="33" y="133"/>
                    <a:pt x="43" y="164"/>
                    <a:pt x="52" y="196"/>
                  </a:cubicBezTo>
                  <a:cubicBezTo>
                    <a:pt x="49" y="176"/>
                    <a:pt x="51" y="164"/>
                    <a:pt x="43" y="129"/>
                  </a:cubicBezTo>
                  <a:cubicBezTo>
                    <a:pt x="39" y="118"/>
                    <a:pt x="15" y="46"/>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47"/>
            <p:cNvSpPr/>
            <p:nvPr/>
          </p:nvSpPr>
          <p:spPr>
            <a:xfrm>
              <a:off x="2181075" y="4433575"/>
              <a:ext cx="3400" cy="850"/>
            </a:xfrm>
            <a:custGeom>
              <a:rect b="b" l="l" r="r" t="t"/>
              <a:pathLst>
                <a:path extrusionOk="0" h="34" w="136">
                  <a:moveTo>
                    <a:pt x="135" y="0"/>
                  </a:moveTo>
                  <a:cubicBezTo>
                    <a:pt x="107" y="5"/>
                    <a:pt x="85" y="8"/>
                    <a:pt x="62" y="11"/>
                  </a:cubicBezTo>
                  <a:cubicBezTo>
                    <a:pt x="41" y="19"/>
                    <a:pt x="15" y="28"/>
                    <a:pt x="1" y="33"/>
                  </a:cubicBezTo>
                  <a:cubicBezTo>
                    <a:pt x="1" y="33"/>
                    <a:pt x="1" y="33"/>
                    <a:pt x="3" y="33"/>
                  </a:cubicBezTo>
                  <a:cubicBezTo>
                    <a:pt x="11" y="33"/>
                    <a:pt x="46" y="28"/>
                    <a:pt x="65" y="25"/>
                  </a:cubicBezTo>
                  <a:lnTo>
                    <a:pt x="13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47"/>
            <p:cNvSpPr/>
            <p:nvPr/>
          </p:nvSpPr>
          <p:spPr>
            <a:xfrm>
              <a:off x="3000825" y="3891575"/>
              <a:ext cx="3600" cy="550"/>
            </a:xfrm>
            <a:custGeom>
              <a:rect b="b" l="l" r="r" t="t"/>
              <a:pathLst>
                <a:path extrusionOk="0" h="22" w="144">
                  <a:moveTo>
                    <a:pt x="140" y="0"/>
                  </a:moveTo>
                  <a:lnTo>
                    <a:pt x="140" y="0"/>
                  </a:lnTo>
                  <a:cubicBezTo>
                    <a:pt x="124" y="2"/>
                    <a:pt x="95" y="3"/>
                    <a:pt x="70" y="5"/>
                  </a:cubicBezTo>
                  <a:cubicBezTo>
                    <a:pt x="48" y="10"/>
                    <a:pt x="1" y="21"/>
                    <a:pt x="5" y="21"/>
                  </a:cubicBezTo>
                  <a:cubicBezTo>
                    <a:pt x="7" y="21"/>
                    <a:pt x="10" y="21"/>
                    <a:pt x="13" y="21"/>
                  </a:cubicBezTo>
                  <a:cubicBezTo>
                    <a:pt x="28" y="21"/>
                    <a:pt x="54" y="19"/>
                    <a:pt x="73" y="18"/>
                  </a:cubicBezTo>
                  <a:cubicBezTo>
                    <a:pt x="96" y="12"/>
                    <a:pt x="143" y="0"/>
                    <a:pt x="14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47"/>
            <p:cNvSpPr/>
            <p:nvPr/>
          </p:nvSpPr>
          <p:spPr>
            <a:xfrm>
              <a:off x="2291925" y="4458100"/>
              <a:ext cx="4875" cy="275"/>
            </a:xfrm>
            <a:custGeom>
              <a:rect b="b" l="l" r="r" t="t"/>
              <a:pathLst>
                <a:path extrusionOk="0" h="11" w="195">
                  <a:moveTo>
                    <a:pt x="130" y="1"/>
                  </a:moveTo>
                  <a:cubicBezTo>
                    <a:pt x="119" y="1"/>
                    <a:pt x="44" y="3"/>
                    <a:pt x="0" y="8"/>
                  </a:cubicBezTo>
                  <a:lnTo>
                    <a:pt x="99" y="11"/>
                  </a:lnTo>
                  <a:cubicBezTo>
                    <a:pt x="133" y="11"/>
                    <a:pt x="163" y="9"/>
                    <a:pt x="194" y="8"/>
                  </a:cubicBezTo>
                  <a:cubicBezTo>
                    <a:pt x="174" y="5"/>
                    <a:pt x="163" y="2"/>
                    <a:pt x="1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47"/>
            <p:cNvSpPr/>
            <p:nvPr/>
          </p:nvSpPr>
          <p:spPr>
            <a:xfrm>
              <a:off x="2792275" y="4438600"/>
              <a:ext cx="3700" cy="400"/>
            </a:xfrm>
            <a:custGeom>
              <a:rect b="b" l="l" r="r" t="t"/>
              <a:pathLst>
                <a:path extrusionOk="0" h="16" w="148">
                  <a:moveTo>
                    <a:pt x="76" y="1"/>
                  </a:moveTo>
                  <a:cubicBezTo>
                    <a:pt x="54" y="2"/>
                    <a:pt x="29" y="2"/>
                    <a:pt x="1" y="4"/>
                  </a:cubicBezTo>
                  <a:lnTo>
                    <a:pt x="76" y="16"/>
                  </a:lnTo>
                  <a:cubicBezTo>
                    <a:pt x="99" y="14"/>
                    <a:pt x="148" y="13"/>
                    <a:pt x="143" y="11"/>
                  </a:cubicBezTo>
                  <a:cubicBezTo>
                    <a:pt x="132" y="8"/>
                    <a:pt x="101" y="5"/>
                    <a:pt x="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47"/>
            <p:cNvSpPr/>
            <p:nvPr/>
          </p:nvSpPr>
          <p:spPr>
            <a:xfrm>
              <a:off x="2786100" y="4439500"/>
              <a:ext cx="5400" cy="300"/>
            </a:xfrm>
            <a:custGeom>
              <a:rect b="b" l="l" r="r" t="t"/>
              <a:pathLst>
                <a:path extrusionOk="0" h="12" w="216">
                  <a:moveTo>
                    <a:pt x="77" y="0"/>
                  </a:moveTo>
                  <a:cubicBezTo>
                    <a:pt x="48" y="2"/>
                    <a:pt x="26" y="2"/>
                    <a:pt x="1" y="3"/>
                  </a:cubicBezTo>
                  <a:cubicBezTo>
                    <a:pt x="48" y="6"/>
                    <a:pt x="95" y="9"/>
                    <a:pt x="143" y="12"/>
                  </a:cubicBezTo>
                  <a:cubicBezTo>
                    <a:pt x="162" y="12"/>
                    <a:pt x="190" y="10"/>
                    <a:pt x="215" y="10"/>
                  </a:cubicBezTo>
                  <a:cubicBezTo>
                    <a:pt x="168" y="7"/>
                    <a:pt x="123" y="3"/>
                    <a:pt x="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47"/>
            <p:cNvSpPr/>
            <p:nvPr/>
          </p:nvSpPr>
          <p:spPr>
            <a:xfrm>
              <a:off x="2281500" y="4456050"/>
              <a:ext cx="3600" cy="425"/>
            </a:xfrm>
            <a:custGeom>
              <a:rect b="b" l="l" r="r" t="t"/>
              <a:pathLst>
                <a:path extrusionOk="0" h="17" w="144">
                  <a:moveTo>
                    <a:pt x="143" y="0"/>
                  </a:moveTo>
                  <a:cubicBezTo>
                    <a:pt x="116" y="0"/>
                    <a:pt x="92" y="2"/>
                    <a:pt x="68" y="2"/>
                  </a:cubicBezTo>
                  <a:cubicBezTo>
                    <a:pt x="45" y="6"/>
                    <a:pt x="17" y="13"/>
                    <a:pt x="1" y="16"/>
                  </a:cubicBezTo>
                  <a:cubicBezTo>
                    <a:pt x="0" y="17"/>
                    <a:pt x="2" y="17"/>
                    <a:pt x="4" y="17"/>
                  </a:cubicBezTo>
                  <a:cubicBezTo>
                    <a:pt x="16" y="17"/>
                    <a:pt x="50" y="15"/>
                    <a:pt x="70" y="15"/>
                  </a:cubicBezTo>
                  <a:cubicBezTo>
                    <a:pt x="95" y="10"/>
                    <a:pt x="120" y="5"/>
                    <a:pt x="14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47"/>
            <p:cNvSpPr/>
            <p:nvPr/>
          </p:nvSpPr>
          <p:spPr>
            <a:xfrm>
              <a:off x="2654975" y="4089925"/>
              <a:ext cx="4000" cy="3550"/>
            </a:xfrm>
            <a:custGeom>
              <a:rect b="b" l="l" r="r" t="t"/>
              <a:pathLst>
                <a:path extrusionOk="0" h="142" w="160">
                  <a:moveTo>
                    <a:pt x="160" y="1"/>
                  </a:moveTo>
                  <a:lnTo>
                    <a:pt x="160" y="1"/>
                  </a:lnTo>
                  <a:cubicBezTo>
                    <a:pt x="140" y="15"/>
                    <a:pt x="118" y="33"/>
                    <a:pt x="105" y="43"/>
                  </a:cubicBezTo>
                  <a:cubicBezTo>
                    <a:pt x="67" y="79"/>
                    <a:pt x="34" y="109"/>
                    <a:pt x="1" y="142"/>
                  </a:cubicBezTo>
                  <a:cubicBezTo>
                    <a:pt x="20" y="127"/>
                    <a:pt x="37" y="112"/>
                    <a:pt x="59" y="95"/>
                  </a:cubicBezTo>
                  <a:lnTo>
                    <a:pt x="61" y="95"/>
                  </a:lnTo>
                  <a:cubicBezTo>
                    <a:pt x="92" y="65"/>
                    <a:pt x="126" y="33"/>
                    <a:pt x="16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47"/>
            <p:cNvSpPr/>
            <p:nvPr/>
          </p:nvSpPr>
          <p:spPr>
            <a:xfrm>
              <a:off x="2196075" y="4431100"/>
              <a:ext cx="3300" cy="950"/>
            </a:xfrm>
            <a:custGeom>
              <a:rect b="b" l="l" r="r" t="t"/>
              <a:pathLst>
                <a:path extrusionOk="0" h="38" w="132">
                  <a:moveTo>
                    <a:pt x="130" y="0"/>
                  </a:moveTo>
                  <a:cubicBezTo>
                    <a:pt x="124" y="0"/>
                    <a:pt x="87" y="9"/>
                    <a:pt x="69" y="12"/>
                  </a:cubicBezTo>
                  <a:cubicBezTo>
                    <a:pt x="46" y="21"/>
                    <a:pt x="22" y="30"/>
                    <a:pt x="0" y="37"/>
                  </a:cubicBezTo>
                  <a:cubicBezTo>
                    <a:pt x="27" y="33"/>
                    <a:pt x="49" y="29"/>
                    <a:pt x="72" y="26"/>
                  </a:cubicBezTo>
                  <a:cubicBezTo>
                    <a:pt x="93" y="17"/>
                    <a:pt x="122" y="7"/>
                    <a:pt x="131" y="1"/>
                  </a:cubicBezTo>
                  <a:cubicBezTo>
                    <a:pt x="131" y="0"/>
                    <a:pt x="131" y="0"/>
                    <a:pt x="13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47"/>
            <p:cNvSpPr/>
            <p:nvPr/>
          </p:nvSpPr>
          <p:spPr>
            <a:xfrm>
              <a:off x="2647000" y="4097000"/>
              <a:ext cx="4000" cy="3550"/>
            </a:xfrm>
            <a:custGeom>
              <a:rect b="b" l="l" r="r" t="t"/>
              <a:pathLst>
                <a:path extrusionOk="0" h="142" w="160">
                  <a:moveTo>
                    <a:pt x="159" y="0"/>
                  </a:moveTo>
                  <a:lnTo>
                    <a:pt x="52" y="91"/>
                  </a:lnTo>
                  <a:cubicBezTo>
                    <a:pt x="39" y="103"/>
                    <a:pt x="18" y="125"/>
                    <a:pt x="0" y="141"/>
                  </a:cubicBezTo>
                  <a:cubicBezTo>
                    <a:pt x="37" y="112"/>
                    <a:pt x="72" y="82"/>
                    <a:pt x="106" y="54"/>
                  </a:cubicBezTo>
                  <a:cubicBezTo>
                    <a:pt x="127" y="34"/>
                    <a:pt x="143" y="18"/>
                    <a:pt x="15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3" name="Google Shape;7043;p47"/>
            <p:cNvSpPr/>
            <p:nvPr/>
          </p:nvSpPr>
          <p:spPr>
            <a:xfrm>
              <a:off x="2017375" y="4455975"/>
              <a:ext cx="5250" cy="2925"/>
            </a:xfrm>
            <a:custGeom>
              <a:rect b="b" l="l" r="r" t="t"/>
              <a:pathLst>
                <a:path extrusionOk="0" h="117" w="210">
                  <a:moveTo>
                    <a:pt x="1" y="0"/>
                  </a:moveTo>
                  <a:cubicBezTo>
                    <a:pt x="46" y="27"/>
                    <a:pt x="91" y="53"/>
                    <a:pt x="139" y="83"/>
                  </a:cubicBezTo>
                  <a:cubicBezTo>
                    <a:pt x="157" y="91"/>
                    <a:pt x="185" y="105"/>
                    <a:pt x="210" y="116"/>
                  </a:cubicBezTo>
                  <a:cubicBezTo>
                    <a:pt x="164" y="90"/>
                    <a:pt x="120" y="63"/>
                    <a:pt x="77" y="37"/>
                  </a:cubicBezTo>
                  <a:cubicBezTo>
                    <a:pt x="49" y="24"/>
                    <a:pt x="26" y="12"/>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47"/>
            <p:cNvSpPr/>
            <p:nvPr/>
          </p:nvSpPr>
          <p:spPr>
            <a:xfrm>
              <a:off x="3081700" y="4334400"/>
              <a:ext cx="550" cy="4475"/>
            </a:xfrm>
            <a:custGeom>
              <a:rect b="b" l="l" r="r" t="t"/>
              <a:pathLst>
                <a:path extrusionOk="0" h="179" w="22">
                  <a:moveTo>
                    <a:pt x="17" y="1"/>
                  </a:moveTo>
                  <a:lnTo>
                    <a:pt x="17" y="1"/>
                  </a:lnTo>
                  <a:cubicBezTo>
                    <a:pt x="16" y="21"/>
                    <a:pt x="14" y="45"/>
                    <a:pt x="13" y="58"/>
                  </a:cubicBezTo>
                  <a:cubicBezTo>
                    <a:pt x="8" y="101"/>
                    <a:pt x="4" y="139"/>
                    <a:pt x="1" y="179"/>
                  </a:cubicBezTo>
                  <a:cubicBezTo>
                    <a:pt x="4" y="158"/>
                    <a:pt x="10" y="133"/>
                    <a:pt x="13" y="120"/>
                  </a:cubicBezTo>
                  <a:cubicBezTo>
                    <a:pt x="17" y="79"/>
                    <a:pt x="21" y="41"/>
                    <a:pt x="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47"/>
            <p:cNvSpPr/>
            <p:nvPr/>
          </p:nvSpPr>
          <p:spPr>
            <a:xfrm>
              <a:off x="2254775" y="4459825"/>
              <a:ext cx="3575" cy="525"/>
            </a:xfrm>
            <a:custGeom>
              <a:rect b="b" l="l" r="r" t="t"/>
              <a:pathLst>
                <a:path extrusionOk="0" h="21" w="143">
                  <a:moveTo>
                    <a:pt x="138" y="1"/>
                  </a:moveTo>
                  <a:cubicBezTo>
                    <a:pt x="125" y="1"/>
                    <a:pt x="94" y="2"/>
                    <a:pt x="69" y="4"/>
                  </a:cubicBezTo>
                  <a:cubicBezTo>
                    <a:pt x="47" y="10"/>
                    <a:pt x="0" y="20"/>
                    <a:pt x="5" y="20"/>
                  </a:cubicBezTo>
                  <a:cubicBezTo>
                    <a:pt x="7" y="20"/>
                    <a:pt x="10" y="20"/>
                    <a:pt x="13" y="20"/>
                  </a:cubicBezTo>
                  <a:cubicBezTo>
                    <a:pt x="28" y="20"/>
                    <a:pt x="53" y="18"/>
                    <a:pt x="72" y="18"/>
                  </a:cubicBezTo>
                  <a:cubicBezTo>
                    <a:pt x="96" y="12"/>
                    <a:pt x="143" y="2"/>
                    <a:pt x="13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47"/>
            <p:cNvSpPr/>
            <p:nvPr/>
          </p:nvSpPr>
          <p:spPr>
            <a:xfrm>
              <a:off x="2255800" y="4464900"/>
              <a:ext cx="4400" cy="925"/>
            </a:xfrm>
            <a:custGeom>
              <a:rect b="b" l="l" r="r" t="t"/>
              <a:pathLst>
                <a:path extrusionOk="0" h="37" w="176">
                  <a:moveTo>
                    <a:pt x="173" y="1"/>
                  </a:moveTo>
                  <a:cubicBezTo>
                    <a:pt x="115" y="13"/>
                    <a:pt x="59" y="23"/>
                    <a:pt x="0" y="36"/>
                  </a:cubicBezTo>
                  <a:cubicBezTo>
                    <a:pt x="59" y="29"/>
                    <a:pt x="117" y="21"/>
                    <a:pt x="174" y="14"/>
                  </a:cubicBezTo>
                  <a:lnTo>
                    <a:pt x="175" y="14"/>
                  </a:lnTo>
                  <a:lnTo>
                    <a:pt x="17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47"/>
            <p:cNvSpPr/>
            <p:nvPr/>
          </p:nvSpPr>
          <p:spPr>
            <a:xfrm>
              <a:off x="2253975" y="4482375"/>
              <a:ext cx="3275" cy="700"/>
            </a:xfrm>
            <a:custGeom>
              <a:rect b="b" l="l" r="r" t="t"/>
              <a:pathLst>
                <a:path extrusionOk="0" h="28" w="131">
                  <a:moveTo>
                    <a:pt x="131" y="1"/>
                  </a:moveTo>
                  <a:cubicBezTo>
                    <a:pt x="106" y="4"/>
                    <a:pt x="84" y="5"/>
                    <a:pt x="62" y="8"/>
                  </a:cubicBezTo>
                  <a:cubicBezTo>
                    <a:pt x="41" y="14"/>
                    <a:pt x="13" y="23"/>
                    <a:pt x="1" y="27"/>
                  </a:cubicBezTo>
                  <a:cubicBezTo>
                    <a:pt x="1" y="27"/>
                    <a:pt x="1" y="27"/>
                    <a:pt x="2" y="27"/>
                  </a:cubicBezTo>
                  <a:cubicBezTo>
                    <a:pt x="8" y="27"/>
                    <a:pt x="45" y="22"/>
                    <a:pt x="65" y="21"/>
                  </a:cubicBezTo>
                  <a:cubicBezTo>
                    <a:pt x="87" y="14"/>
                    <a:pt x="110" y="6"/>
                    <a:pt x="13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47"/>
            <p:cNvSpPr/>
            <p:nvPr/>
          </p:nvSpPr>
          <p:spPr>
            <a:xfrm>
              <a:off x="2780875" y="4435850"/>
              <a:ext cx="5350" cy="325"/>
            </a:xfrm>
            <a:custGeom>
              <a:rect b="b" l="l" r="r" t="t"/>
              <a:pathLst>
                <a:path extrusionOk="0" h="13" w="214">
                  <a:moveTo>
                    <a:pt x="77" y="0"/>
                  </a:moveTo>
                  <a:lnTo>
                    <a:pt x="77" y="2"/>
                  </a:lnTo>
                  <a:cubicBezTo>
                    <a:pt x="48" y="2"/>
                    <a:pt x="24" y="3"/>
                    <a:pt x="1" y="3"/>
                  </a:cubicBezTo>
                  <a:cubicBezTo>
                    <a:pt x="48" y="6"/>
                    <a:pt x="95" y="9"/>
                    <a:pt x="145" y="12"/>
                  </a:cubicBezTo>
                  <a:cubicBezTo>
                    <a:pt x="161" y="12"/>
                    <a:pt x="190" y="11"/>
                    <a:pt x="214" y="11"/>
                  </a:cubicBezTo>
                  <a:cubicBezTo>
                    <a:pt x="167" y="8"/>
                    <a:pt x="123" y="5"/>
                    <a:pt x="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47"/>
            <p:cNvSpPr/>
            <p:nvPr/>
          </p:nvSpPr>
          <p:spPr>
            <a:xfrm>
              <a:off x="2780700" y="4440075"/>
              <a:ext cx="5400" cy="200"/>
            </a:xfrm>
            <a:custGeom>
              <a:rect b="b" l="l" r="r" t="t"/>
              <a:pathLst>
                <a:path extrusionOk="0" h="8" w="216">
                  <a:moveTo>
                    <a:pt x="0" y="1"/>
                  </a:moveTo>
                  <a:cubicBezTo>
                    <a:pt x="25" y="2"/>
                    <a:pt x="55" y="5"/>
                    <a:pt x="72" y="7"/>
                  </a:cubicBezTo>
                  <a:cubicBezTo>
                    <a:pt x="121" y="7"/>
                    <a:pt x="168" y="7"/>
                    <a:pt x="215" y="8"/>
                  </a:cubicBezTo>
                  <a:cubicBezTo>
                    <a:pt x="192" y="5"/>
                    <a:pt x="162" y="2"/>
                    <a:pt x="14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47"/>
            <p:cNvSpPr/>
            <p:nvPr/>
          </p:nvSpPr>
          <p:spPr>
            <a:xfrm>
              <a:off x="2776275" y="4439125"/>
              <a:ext cx="3750" cy="350"/>
            </a:xfrm>
            <a:custGeom>
              <a:rect b="b" l="l" r="r" t="t"/>
              <a:pathLst>
                <a:path extrusionOk="0" h="14" w="150">
                  <a:moveTo>
                    <a:pt x="73" y="0"/>
                  </a:moveTo>
                  <a:cubicBezTo>
                    <a:pt x="48" y="2"/>
                    <a:pt x="17" y="3"/>
                    <a:pt x="4" y="6"/>
                  </a:cubicBezTo>
                  <a:cubicBezTo>
                    <a:pt x="1" y="8"/>
                    <a:pt x="48" y="11"/>
                    <a:pt x="71" y="14"/>
                  </a:cubicBezTo>
                  <a:cubicBezTo>
                    <a:pt x="96" y="12"/>
                    <a:pt x="123" y="9"/>
                    <a:pt x="149" y="8"/>
                  </a:cubicBezTo>
                  <a:cubicBezTo>
                    <a:pt x="120" y="5"/>
                    <a:pt x="95" y="2"/>
                    <a:pt x="7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47"/>
            <p:cNvSpPr/>
            <p:nvPr/>
          </p:nvSpPr>
          <p:spPr>
            <a:xfrm>
              <a:off x="2759575" y="4433875"/>
              <a:ext cx="5325" cy="300"/>
            </a:xfrm>
            <a:custGeom>
              <a:rect b="b" l="l" r="r" t="t"/>
              <a:pathLst>
                <a:path extrusionOk="0" h="12" w="213">
                  <a:moveTo>
                    <a:pt x="1" y="0"/>
                  </a:moveTo>
                  <a:lnTo>
                    <a:pt x="1" y="0"/>
                  </a:lnTo>
                  <a:cubicBezTo>
                    <a:pt x="24" y="3"/>
                    <a:pt x="54" y="7"/>
                    <a:pt x="70" y="9"/>
                  </a:cubicBezTo>
                  <a:cubicBezTo>
                    <a:pt x="120" y="9"/>
                    <a:pt x="166" y="10"/>
                    <a:pt x="213" y="12"/>
                  </a:cubicBezTo>
                  <a:cubicBezTo>
                    <a:pt x="191" y="9"/>
                    <a:pt x="167" y="6"/>
                    <a:pt x="139" y="3"/>
                  </a:cubicBezTo>
                  <a:lnTo>
                    <a:pt x="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47"/>
            <p:cNvSpPr/>
            <p:nvPr/>
          </p:nvSpPr>
          <p:spPr>
            <a:xfrm>
              <a:off x="2216150" y="4448050"/>
              <a:ext cx="5175" cy="1550"/>
            </a:xfrm>
            <a:custGeom>
              <a:rect b="b" l="l" r="r" t="t"/>
              <a:pathLst>
                <a:path extrusionOk="0" h="62" w="207">
                  <a:moveTo>
                    <a:pt x="206" y="1"/>
                  </a:moveTo>
                  <a:lnTo>
                    <a:pt x="206" y="1"/>
                  </a:lnTo>
                  <a:cubicBezTo>
                    <a:pt x="183" y="7"/>
                    <a:pt x="158" y="13"/>
                    <a:pt x="131" y="19"/>
                  </a:cubicBezTo>
                  <a:lnTo>
                    <a:pt x="0" y="61"/>
                  </a:lnTo>
                  <a:cubicBezTo>
                    <a:pt x="22" y="57"/>
                    <a:pt x="52" y="49"/>
                    <a:pt x="68" y="47"/>
                  </a:cubicBezTo>
                  <a:cubicBezTo>
                    <a:pt x="117" y="30"/>
                    <a:pt x="159" y="17"/>
                    <a:pt x="20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47"/>
            <p:cNvSpPr/>
            <p:nvPr/>
          </p:nvSpPr>
          <p:spPr>
            <a:xfrm>
              <a:off x="2738975" y="4423125"/>
              <a:ext cx="5325" cy="400"/>
            </a:xfrm>
            <a:custGeom>
              <a:rect b="b" l="l" r="r" t="t"/>
              <a:pathLst>
                <a:path extrusionOk="0" h="16" w="213">
                  <a:moveTo>
                    <a:pt x="1" y="0"/>
                  </a:moveTo>
                  <a:cubicBezTo>
                    <a:pt x="48" y="5"/>
                    <a:pt x="94" y="11"/>
                    <a:pt x="136" y="15"/>
                  </a:cubicBezTo>
                  <a:lnTo>
                    <a:pt x="213" y="15"/>
                  </a:lnTo>
                  <a:cubicBezTo>
                    <a:pt x="166" y="11"/>
                    <a:pt x="120" y="6"/>
                    <a:pt x="70" y="2"/>
                  </a:cubicBezTo>
                  <a:cubicBezTo>
                    <a:pt x="54" y="0"/>
                    <a:pt x="26" y="0"/>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47"/>
            <p:cNvSpPr/>
            <p:nvPr/>
          </p:nvSpPr>
          <p:spPr>
            <a:xfrm>
              <a:off x="2911350" y="4207250"/>
              <a:ext cx="5025" cy="325"/>
            </a:xfrm>
            <a:custGeom>
              <a:rect b="b" l="l" r="r" t="t"/>
              <a:pathLst>
                <a:path extrusionOk="0" h="13" w="201">
                  <a:moveTo>
                    <a:pt x="97" y="1"/>
                  </a:moveTo>
                  <a:cubicBezTo>
                    <a:pt x="65" y="4"/>
                    <a:pt x="34" y="8"/>
                    <a:pt x="0" y="13"/>
                  </a:cubicBezTo>
                  <a:cubicBezTo>
                    <a:pt x="44" y="11"/>
                    <a:pt x="85" y="11"/>
                    <a:pt x="131" y="11"/>
                  </a:cubicBezTo>
                  <a:cubicBezTo>
                    <a:pt x="140" y="11"/>
                    <a:pt x="175" y="7"/>
                    <a:pt x="200" y="4"/>
                  </a:cubicBezTo>
                  <a:cubicBezTo>
                    <a:pt x="166" y="4"/>
                    <a:pt x="133" y="2"/>
                    <a:pt x="9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47"/>
            <p:cNvSpPr/>
            <p:nvPr/>
          </p:nvSpPr>
          <p:spPr>
            <a:xfrm>
              <a:off x="3078925" y="4339325"/>
              <a:ext cx="725" cy="3600"/>
            </a:xfrm>
            <a:custGeom>
              <a:rect b="b" l="l" r="r" t="t"/>
              <a:pathLst>
                <a:path extrusionOk="0" h="144" w="29">
                  <a:moveTo>
                    <a:pt x="28" y="1"/>
                  </a:moveTo>
                  <a:cubicBezTo>
                    <a:pt x="18" y="48"/>
                    <a:pt x="13" y="95"/>
                    <a:pt x="0" y="142"/>
                  </a:cubicBezTo>
                  <a:lnTo>
                    <a:pt x="15" y="144"/>
                  </a:lnTo>
                  <a:cubicBezTo>
                    <a:pt x="22" y="98"/>
                    <a:pt x="24" y="50"/>
                    <a:pt x="2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47"/>
            <p:cNvSpPr/>
            <p:nvPr/>
          </p:nvSpPr>
          <p:spPr>
            <a:xfrm>
              <a:off x="3098675" y="4359200"/>
              <a:ext cx="2100" cy="5725"/>
            </a:xfrm>
            <a:custGeom>
              <a:rect b="b" l="l" r="r" t="t"/>
              <a:pathLst>
                <a:path extrusionOk="0" h="229" w="84">
                  <a:moveTo>
                    <a:pt x="84" y="0"/>
                  </a:moveTo>
                  <a:cubicBezTo>
                    <a:pt x="74" y="25"/>
                    <a:pt x="62" y="50"/>
                    <a:pt x="49" y="81"/>
                  </a:cubicBezTo>
                  <a:cubicBezTo>
                    <a:pt x="34" y="128"/>
                    <a:pt x="16" y="180"/>
                    <a:pt x="0" y="228"/>
                  </a:cubicBezTo>
                  <a:cubicBezTo>
                    <a:pt x="10" y="205"/>
                    <a:pt x="24" y="174"/>
                    <a:pt x="31" y="156"/>
                  </a:cubicBezTo>
                  <a:cubicBezTo>
                    <a:pt x="50" y="102"/>
                    <a:pt x="66" y="53"/>
                    <a:pt x="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47"/>
            <p:cNvSpPr/>
            <p:nvPr/>
          </p:nvSpPr>
          <p:spPr>
            <a:xfrm>
              <a:off x="2023900" y="4458750"/>
              <a:ext cx="3325" cy="1700"/>
            </a:xfrm>
            <a:custGeom>
              <a:rect b="b" l="l" r="r" t="t"/>
              <a:pathLst>
                <a:path extrusionOk="0" h="68" w="133">
                  <a:moveTo>
                    <a:pt x="0" y="1"/>
                  </a:moveTo>
                  <a:cubicBezTo>
                    <a:pt x="0" y="1"/>
                    <a:pt x="0" y="1"/>
                    <a:pt x="0" y="1"/>
                  </a:cubicBezTo>
                  <a:cubicBezTo>
                    <a:pt x="8" y="8"/>
                    <a:pt x="40" y="30"/>
                    <a:pt x="62" y="41"/>
                  </a:cubicBezTo>
                  <a:cubicBezTo>
                    <a:pt x="84" y="50"/>
                    <a:pt x="127" y="68"/>
                    <a:pt x="132" y="68"/>
                  </a:cubicBezTo>
                  <a:cubicBezTo>
                    <a:pt x="133" y="68"/>
                    <a:pt x="133" y="67"/>
                    <a:pt x="133" y="67"/>
                  </a:cubicBezTo>
                  <a:cubicBezTo>
                    <a:pt x="116" y="58"/>
                    <a:pt x="90" y="42"/>
                    <a:pt x="68" y="29"/>
                  </a:cubicBezTo>
                  <a:cubicBezTo>
                    <a:pt x="46" y="22"/>
                    <a:pt x="5" y="1"/>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47"/>
            <p:cNvSpPr/>
            <p:nvPr/>
          </p:nvSpPr>
          <p:spPr>
            <a:xfrm>
              <a:off x="2166425" y="4488200"/>
              <a:ext cx="4625" cy="3250"/>
            </a:xfrm>
            <a:custGeom>
              <a:rect b="b" l="l" r="r" t="t"/>
              <a:pathLst>
                <a:path extrusionOk="0" h="130" w="185">
                  <a:moveTo>
                    <a:pt x="184" y="0"/>
                  </a:moveTo>
                  <a:lnTo>
                    <a:pt x="184" y="0"/>
                  </a:lnTo>
                  <a:cubicBezTo>
                    <a:pt x="143" y="25"/>
                    <a:pt x="100" y="53"/>
                    <a:pt x="56" y="81"/>
                  </a:cubicBezTo>
                  <a:cubicBezTo>
                    <a:pt x="41" y="93"/>
                    <a:pt x="19" y="112"/>
                    <a:pt x="0" y="129"/>
                  </a:cubicBezTo>
                  <a:cubicBezTo>
                    <a:pt x="40" y="100"/>
                    <a:pt x="80" y="71"/>
                    <a:pt x="119" y="49"/>
                  </a:cubicBezTo>
                  <a:cubicBezTo>
                    <a:pt x="146" y="29"/>
                    <a:pt x="164" y="15"/>
                    <a:pt x="1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47"/>
            <p:cNvSpPr/>
            <p:nvPr/>
          </p:nvSpPr>
          <p:spPr>
            <a:xfrm>
              <a:off x="2249850" y="4415425"/>
              <a:ext cx="4825" cy="1850"/>
            </a:xfrm>
            <a:custGeom>
              <a:rect b="b" l="l" r="r" t="t"/>
              <a:pathLst>
                <a:path extrusionOk="0" h="74" w="193">
                  <a:moveTo>
                    <a:pt x="193" y="1"/>
                  </a:moveTo>
                  <a:cubicBezTo>
                    <a:pt x="171" y="8"/>
                    <a:pt x="143" y="17"/>
                    <a:pt x="127" y="22"/>
                  </a:cubicBezTo>
                  <a:cubicBezTo>
                    <a:pt x="82" y="39"/>
                    <a:pt x="41" y="55"/>
                    <a:pt x="0" y="73"/>
                  </a:cubicBezTo>
                  <a:cubicBezTo>
                    <a:pt x="22" y="66"/>
                    <a:pt x="49" y="58"/>
                    <a:pt x="65" y="54"/>
                  </a:cubicBezTo>
                  <a:cubicBezTo>
                    <a:pt x="109" y="36"/>
                    <a:pt x="150" y="19"/>
                    <a:pt x="1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47"/>
            <p:cNvSpPr/>
            <p:nvPr/>
          </p:nvSpPr>
          <p:spPr>
            <a:xfrm>
              <a:off x="3097550" y="4372725"/>
              <a:ext cx="3125" cy="5725"/>
            </a:xfrm>
            <a:custGeom>
              <a:rect b="b" l="l" r="r" t="t"/>
              <a:pathLst>
                <a:path extrusionOk="0" h="229" w="125">
                  <a:moveTo>
                    <a:pt x="125" y="1"/>
                  </a:moveTo>
                  <a:cubicBezTo>
                    <a:pt x="97" y="51"/>
                    <a:pt x="69" y="102"/>
                    <a:pt x="39" y="154"/>
                  </a:cubicBezTo>
                  <a:cubicBezTo>
                    <a:pt x="30" y="173"/>
                    <a:pt x="17" y="204"/>
                    <a:pt x="1" y="229"/>
                  </a:cubicBezTo>
                  <a:cubicBezTo>
                    <a:pt x="35" y="185"/>
                    <a:pt x="58" y="133"/>
                    <a:pt x="86" y="86"/>
                  </a:cubicBezTo>
                  <a:cubicBezTo>
                    <a:pt x="101" y="52"/>
                    <a:pt x="111" y="27"/>
                    <a:pt x="1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47"/>
            <p:cNvSpPr/>
            <p:nvPr/>
          </p:nvSpPr>
          <p:spPr>
            <a:xfrm>
              <a:off x="2722100" y="4433825"/>
              <a:ext cx="5325" cy="475"/>
            </a:xfrm>
            <a:custGeom>
              <a:rect b="b" l="l" r="r" t="t"/>
              <a:pathLst>
                <a:path extrusionOk="0" h="19" w="213">
                  <a:moveTo>
                    <a:pt x="1" y="1"/>
                  </a:moveTo>
                  <a:cubicBezTo>
                    <a:pt x="23" y="3"/>
                    <a:pt x="52" y="8"/>
                    <a:pt x="70" y="11"/>
                  </a:cubicBezTo>
                  <a:cubicBezTo>
                    <a:pt x="120" y="14"/>
                    <a:pt x="165" y="17"/>
                    <a:pt x="213" y="18"/>
                  </a:cubicBezTo>
                  <a:cubicBezTo>
                    <a:pt x="189" y="15"/>
                    <a:pt x="160" y="11"/>
                    <a:pt x="143" y="9"/>
                  </a:cubicBezTo>
                  <a:cubicBezTo>
                    <a:pt x="93" y="6"/>
                    <a:pt x="48" y="3"/>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47"/>
            <p:cNvSpPr/>
            <p:nvPr/>
          </p:nvSpPr>
          <p:spPr>
            <a:xfrm>
              <a:off x="3001000" y="4211450"/>
              <a:ext cx="3750" cy="1175"/>
            </a:xfrm>
            <a:custGeom>
              <a:rect b="b" l="l" r="r" t="t"/>
              <a:pathLst>
                <a:path extrusionOk="0" h="47" w="150">
                  <a:moveTo>
                    <a:pt x="1" y="0"/>
                  </a:moveTo>
                  <a:cubicBezTo>
                    <a:pt x="1" y="0"/>
                    <a:pt x="1" y="0"/>
                    <a:pt x="1" y="0"/>
                  </a:cubicBezTo>
                  <a:cubicBezTo>
                    <a:pt x="16" y="8"/>
                    <a:pt x="45" y="20"/>
                    <a:pt x="69" y="28"/>
                  </a:cubicBezTo>
                  <a:cubicBezTo>
                    <a:pt x="95" y="34"/>
                    <a:pt x="119" y="39"/>
                    <a:pt x="150" y="46"/>
                  </a:cubicBezTo>
                  <a:lnTo>
                    <a:pt x="73" y="15"/>
                  </a:lnTo>
                  <a:cubicBezTo>
                    <a:pt x="48" y="11"/>
                    <a:pt x="4" y="0"/>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47"/>
            <p:cNvSpPr/>
            <p:nvPr/>
          </p:nvSpPr>
          <p:spPr>
            <a:xfrm>
              <a:off x="3070650" y="3883300"/>
              <a:ext cx="4650" cy="425"/>
            </a:xfrm>
            <a:custGeom>
              <a:rect b="b" l="l" r="r" t="t"/>
              <a:pathLst>
                <a:path extrusionOk="0" h="17" w="186">
                  <a:moveTo>
                    <a:pt x="134" y="0"/>
                  </a:moveTo>
                  <a:cubicBezTo>
                    <a:pt x="90" y="3"/>
                    <a:pt x="46" y="6"/>
                    <a:pt x="0" y="9"/>
                  </a:cubicBezTo>
                  <a:lnTo>
                    <a:pt x="0" y="16"/>
                  </a:lnTo>
                  <a:cubicBezTo>
                    <a:pt x="59" y="13"/>
                    <a:pt x="124" y="10"/>
                    <a:pt x="172" y="9"/>
                  </a:cubicBezTo>
                  <a:cubicBezTo>
                    <a:pt x="185" y="8"/>
                    <a:pt x="149" y="3"/>
                    <a:pt x="1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47"/>
            <p:cNvSpPr/>
            <p:nvPr/>
          </p:nvSpPr>
          <p:spPr>
            <a:xfrm>
              <a:off x="3062625" y="4375200"/>
              <a:ext cx="3175" cy="2625"/>
            </a:xfrm>
            <a:custGeom>
              <a:rect b="b" l="l" r="r" t="t"/>
              <a:pathLst>
                <a:path extrusionOk="0" h="105" w="127">
                  <a:moveTo>
                    <a:pt x="127" y="0"/>
                  </a:moveTo>
                  <a:cubicBezTo>
                    <a:pt x="109" y="21"/>
                    <a:pt x="84" y="36"/>
                    <a:pt x="62" y="52"/>
                  </a:cubicBezTo>
                  <a:lnTo>
                    <a:pt x="0" y="105"/>
                  </a:lnTo>
                  <a:cubicBezTo>
                    <a:pt x="16" y="96"/>
                    <a:pt x="25" y="93"/>
                    <a:pt x="50" y="75"/>
                  </a:cubicBezTo>
                  <a:cubicBezTo>
                    <a:pt x="55" y="71"/>
                    <a:pt x="105" y="31"/>
                    <a:pt x="12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47"/>
            <p:cNvSpPr/>
            <p:nvPr/>
          </p:nvSpPr>
          <p:spPr>
            <a:xfrm>
              <a:off x="2141400" y="4517275"/>
              <a:ext cx="3675" cy="4150"/>
            </a:xfrm>
            <a:custGeom>
              <a:rect b="b" l="l" r="r" t="t"/>
              <a:pathLst>
                <a:path extrusionOk="0" h="166" w="147">
                  <a:moveTo>
                    <a:pt x="146" y="1"/>
                  </a:moveTo>
                  <a:cubicBezTo>
                    <a:pt x="114" y="36"/>
                    <a:pt x="80" y="71"/>
                    <a:pt x="49" y="104"/>
                  </a:cubicBezTo>
                  <a:cubicBezTo>
                    <a:pt x="32" y="127"/>
                    <a:pt x="17" y="145"/>
                    <a:pt x="1" y="166"/>
                  </a:cubicBezTo>
                  <a:cubicBezTo>
                    <a:pt x="35" y="130"/>
                    <a:pt x="66" y="96"/>
                    <a:pt x="101" y="58"/>
                  </a:cubicBezTo>
                  <a:cubicBezTo>
                    <a:pt x="113" y="45"/>
                    <a:pt x="132" y="21"/>
                    <a:pt x="14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47"/>
            <p:cNvSpPr/>
            <p:nvPr/>
          </p:nvSpPr>
          <p:spPr>
            <a:xfrm>
              <a:off x="3059100" y="4377800"/>
              <a:ext cx="3550" cy="2750"/>
            </a:xfrm>
            <a:custGeom>
              <a:rect b="b" l="l" r="r" t="t"/>
              <a:pathLst>
                <a:path extrusionOk="0" h="110" w="142">
                  <a:moveTo>
                    <a:pt x="141" y="1"/>
                  </a:moveTo>
                  <a:lnTo>
                    <a:pt x="0" y="11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47"/>
            <p:cNvSpPr/>
            <p:nvPr/>
          </p:nvSpPr>
          <p:spPr>
            <a:xfrm>
              <a:off x="2933150" y="4203500"/>
              <a:ext cx="4575" cy="400"/>
            </a:xfrm>
            <a:custGeom>
              <a:rect b="b" l="l" r="r" t="t"/>
              <a:pathLst>
                <a:path extrusionOk="0" h="16" w="183">
                  <a:moveTo>
                    <a:pt x="132" y="1"/>
                  </a:moveTo>
                  <a:cubicBezTo>
                    <a:pt x="87" y="4"/>
                    <a:pt x="45" y="7"/>
                    <a:pt x="1" y="10"/>
                  </a:cubicBezTo>
                  <a:lnTo>
                    <a:pt x="1" y="15"/>
                  </a:lnTo>
                  <a:cubicBezTo>
                    <a:pt x="58" y="12"/>
                    <a:pt x="121" y="11"/>
                    <a:pt x="168" y="8"/>
                  </a:cubicBezTo>
                  <a:cubicBezTo>
                    <a:pt x="183" y="8"/>
                    <a:pt x="145" y="2"/>
                    <a:pt x="1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47"/>
            <p:cNvSpPr/>
            <p:nvPr/>
          </p:nvSpPr>
          <p:spPr>
            <a:xfrm>
              <a:off x="3064350" y="4383850"/>
              <a:ext cx="3775" cy="3375"/>
            </a:xfrm>
            <a:custGeom>
              <a:rect b="b" l="l" r="r" t="t"/>
              <a:pathLst>
                <a:path extrusionOk="0" h="135" w="151">
                  <a:moveTo>
                    <a:pt x="151" y="0"/>
                  </a:moveTo>
                  <a:lnTo>
                    <a:pt x="151" y="0"/>
                  </a:lnTo>
                  <a:cubicBezTo>
                    <a:pt x="117" y="28"/>
                    <a:pt x="83" y="56"/>
                    <a:pt x="46" y="87"/>
                  </a:cubicBezTo>
                  <a:cubicBezTo>
                    <a:pt x="36" y="97"/>
                    <a:pt x="15" y="118"/>
                    <a:pt x="0" y="134"/>
                  </a:cubicBezTo>
                  <a:lnTo>
                    <a:pt x="101" y="50"/>
                  </a:lnTo>
                  <a:cubicBezTo>
                    <a:pt x="120" y="31"/>
                    <a:pt x="136" y="15"/>
                    <a:pt x="15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47"/>
            <p:cNvSpPr/>
            <p:nvPr/>
          </p:nvSpPr>
          <p:spPr>
            <a:xfrm>
              <a:off x="2710350" y="4401000"/>
              <a:ext cx="3300" cy="500"/>
            </a:xfrm>
            <a:custGeom>
              <a:rect b="b" l="l" r="r" t="t"/>
              <a:pathLst>
                <a:path extrusionOk="0" h="20" w="132">
                  <a:moveTo>
                    <a:pt x="5" y="1"/>
                  </a:moveTo>
                  <a:cubicBezTo>
                    <a:pt x="2" y="1"/>
                    <a:pt x="1" y="1"/>
                    <a:pt x="1" y="1"/>
                  </a:cubicBezTo>
                  <a:cubicBezTo>
                    <a:pt x="10" y="6"/>
                    <a:pt x="43" y="12"/>
                    <a:pt x="65" y="17"/>
                  </a:cubicBezTo>
                  <a:cubicBezTo>
                    <a:pt x="82" y="17"/>
                    <a:pt x="116" y="19"/>
                    <a:pt x="127" y="19"/>
                  </a:cubicBezTo>
                  <a:cubicBezTo>
                    <a:pt x="130" y="19"/>
                    <a:pt x="131" y="19"/>
                    <a:pt x="131" y="19"/>
                  </a:cubicBezTo>
                  <a:cubicBezTo>
                    <a:pt x="116" y="14"/>
                    <a:pt x="88" y="9"/>
                    <a:pt x="66" y="3"/>
                  </a:cubicBezTo>
                  <a:cubicBezTo>
                    <a:pt x="48" y="3"/>
                    <a:pt x="16" y="1"/>
                    <a:pt x="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47"/>
            <p:cNvSpPr/>
            <p:nvPr/>
          </p:nvSpPr>
          <p:spPr>
            <a:xfrm>
              <a:off x="2045825" y="4465700"/>
              <a:ext cx="3875" cy="800"/>
            </a:xfrm>
            <a:custGeom>
              <a:rect b="b" l="l" r="r" t="t"/>
              <a:pathLst>
                <a:path extrusionOk="0" h="32" w="155">
                  <a:moveTo>
                    <a:pt x="11" y="1"/>
                  </a:moveTo>
                  <a:cubicBezTo>
                    <a:pt x="9" y="1"/>
                    <a:pt x="7" y="1"/>
                    <a:pt x="6" y="1"/>
                  </a:cubicBezTo>
                  <a:cubicBezTo>
                    <a:pt x="0" y="1"/>
                    <a:pt x="49" y="14"/>
                    <a:pt x="74" y="22"/>
                  </a:cubicBezTo>
                  <a:cubicBezTo>
                    <a:pt x="100" y="25"/>
                    <a:pt x="128" y="29"/>
                    <a:pt x="155" y="32"/>
                  </a:cubicBezTo>
                  <a:cubicBezTo>
                    <a:pt x="124" y="23"/>
                    <a:pt x="102" y="16"/>
                    <a:pt x="77" y="8"/>
                  </a:cubicBezTo>
                  <a:cubicBezTo>
                    <a:pt x="54" y="6"/>
                    <a:pt x="25" y="1"/>
                    <a:pt x="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47"/>
            <p:cNvSpPr/>
            <p:nvPr/>
          </p:nvSpPr>
          <p:spPr>
            <a:xfrm>
              <a:off x="2050700" y="4444575"/>
              <a:ext cx="4200" cy="1225"/>
            </a:xfrm>
            <a:custGeom>
              <a:rect b="b" l="l" r="r" t="t"/>
              <a:pathLst>
                <a:path extrusionOk="0" h="49" w="168">
                  <a:moveTo>
                    <a:pt x="1" y="0"/>
                  </a:moveTo>
                  <a:lnTo>
                    <a:pt x="1" y="0"/>
                  </a:lnTo>
                  <a:cubicBezTo>
                    <a:pt x="17" y="7"/>
                    <a:pt x="26" y="15"/>
                    <a:pt x="55" y="24"/>
                  </a:cubicBezTo>
                  <a:cubicBezTo>
                    <a:pt x="64" y="27"/>
                    <a:pt x="127" y="40"/>
                    <a:pt x="167" y="49"/>
                  </a:cubicBezTo>
                  <a:lnTo>
                    <a:pt x="83" y="21"/>
                  </a:lnTo>
                  <a:cubicBezTo>
                    <a:pt x="57" y="13"/>
                    <a:pt x="29" y="7"/>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47"/>
            <p:cNvSpPr/>
            <p:nvPr/>
          </p:nvSpPr>
          <p:spPr>
            <a:xfrm>
              <a:off x="2145075" y="4552675"/>
              <a:ext cx="725" cy="1150"/>
            </a:xfrm>
            <a:custGeom>
              <a:rect b="b" l="l" r="r" t="t"/>
              <a:pathLst>
                <a:path extrusionOk="0" h="46" w="29">
                  <a:moveTo>
                    <a:pt x="29" y="0"/>
                  </a:moveTo>
                  <a:lnTo>
                    <a:pt x="19" y="13"/>
                  </a:lnTo>
                  <a:lnTo>
                    <a:pt x="7" y="28"/>
                  </a:lnTo>
                  <a:cubicBezTo>
                    <a:pt x="4" y="32"/>
                    <a:pt x="4" y="40"/>
                    <a:pt x="1" y="46"/>
                  </a:cubicBezTo>
                  <a:lnTo>
                    <a:pt x="24" y="16"/>
                  </a:lnTo>
                  <a:lnTo>
                    <a:pt x="26" y="15"/>
                  </a:lnTo>
                  <a:lnTo>
                    <a:pt x="2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47"/>
            <p:cNvSpPr/>
            <p:nvPr/>
          </p:nvSpPr>
          <p:spPr>
            <a:xfrm>
              <a:off x="2695950" y="4430775"/>
              <a:ext cx="4925" cy="600"/>
            </a:xfrm>
            <a:custGeom>
              <a:rect b="b" l="l" r="r" t="t"/>
              <a:pathLst>
                <a:path extrusionOk="0" h="24" w="197">
                  <a:moveTo>
                    <a:pt x="1" y="0"/>
                  </a:moveTo>
                  <a:lnTo>
                    <a:pt x="101" y="20"/>
                  </a:lnTo>
                  <a:lnTo>
                    <a:pt x="196" y="24"/>
                  </a:lnTo>
                  <a:cubicBezTo>
                    <a:pt x="155" y="17"/>
                    <a:pt x="115" y="11"/>
                    <a:pt x="68" y="3"/>
                  </a:cubicBezTo>
                  <a:cubicBezTo>
                    <a:pt x="61" y="3"/>
                    <a:pt x="26" y="0"/>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4" name="Google Shape;7074;p47"/>
            <p:cNvSpPr/>
            <p:nvPr/>
          </p:nvSpPr>
          <p:spPr>
            <a:xfrm>
              <a:off x="2144450" y="4558075"/>
              <a:ext cx="1100" cy="1125"/>
            </a:xfrm>
            <a:custGeom>
              <a:rect b="b" l="l" r="r" t="t"/>
              <a:pathLst>
                <a:path extrusionOk="0" h="45" w="44">
                  <a:moveTo>
                    <a:pt x="1" y="0"/>
                  </a:moveTo>
                  <a:cubicBezTo>
                    <a:pt x="2" y="8"/>
                    <a:pt x="5" y="15"/>
                    <a:pt x="10" y="19"/>
                  </a:cubicBezTo>
                  <a:cubicBezTo>
                    <a:pt x="20" y="30"/>
                    <a:pt x="32" y="37"/>
                    <a:pt x="44" y="44"/>
                  </a:cubicBezTo>
                  <a:cubicBezTo>
                    <a:pt x="39" y="40"/>
                    <a:pt x="36" y="33"/>
                    <a:pt x="32" y="30"/>
                  </a:cubicBezTo>
                  <a:cubicBezTo>
                    <a:pt x="22" y="21"/>
                    <a:pt x="10" y="11"/>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47"/>
            <p:cNvSpPr/>
            <p:nvPr/>
          </p:nvSpPr>
          <p:spPr>
            <a:xfrm>
              <a:off x="2144750" y="4559900"/>
              <a:ext cx="1600" cy="1025"/>
            </a:xfrm>
            <a:custGeom>
              <a:rect b="b" l="l" r="r" t="t"/>
              <a:pathLst>
                <a:path extrusionOk="0" h="41" w="64">
                  <a:moveTo>
                    <a:pt x="1" y="1"/>
                  </a:moveTo>
                  <a:lnTo>
                    <a:pt x="27" y="26"/>
                  </a:lnTo>
                  <a:lnTo>
                    <a:pt x="64" y="41"/>
                  </a:lnTo>
                  <a:cubicBezTo>
                    <a:pt x="52" y="30"/>
                    <a:pt x="40" y="22"/>
                    <a:pt x="27" y="11"/>
                  </a:cubicBezTo>
                  <a:cubicBezTo>
                    <a:pt x="24" y="10"/>
                    <a:pt x="11" y="4"/>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47"/>
            <p:cNvSpPr/>
            <p:nvPr/>
          </p:nvSpPr>
          <p:spPr>
            <a:xfrm>
              <a:off x="2695650" y="4438350"/>
              <a:ext cx="3400" cy="525"/>
            </a:xfrm>
            <a:custGeom>
              <a:rect b="b" l="l" r="r" t="t"/>
              <a:pathLst>
                <a:path extrusionOk="0" h="21" w="136">
                  <a:moveTo>
                    <a:pt x="4" y="0"/>
                  </a:moveTo>
                  <a:cubicBezTo>
                    <a:pt x="2" y="0"/>
                    <a:pt x="0" y="0"/>
                    <a:pt x="1" y="1"/>
                  </a:cubicBezTo>
                  <a:cubicBezTo>
                    <a:pt x="11" y="5"/>
                    <a:pt x="45" y="12"/>
                    <a:pt x="67" y="17"/>
                  </a:cubicBezTo>
                  <a:cubicBezTo>
                    <a:pt x="86" y="18"/>
                    <a:pt x="121" y="20"/>
                    <a:pt x="131" y="20"/>
                  </a:cubicBezTo>
                  <a:cubicBezTo>
                    <a:pt x="134" y="20"/>
                    <a:pt x="135" y="20"/>
                    <a:pt x="135" y="20"/>
                  </a:cubicBezTo>
                  <a:cubicBezTo>
                    <a:pt x="120" y="17"/>
                    <a:pt x="92" y="9"/>
                    <a:pt x="69" y="3"/>
                  </a:cubicBezTo>
                  <a:cubicBezTo>
                    <a:pt x="49" y="2"/>
                    <a:pt x="15" y="0"/>
                    <a:pt x="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47"/>
            <p:cNvSpPr/>
            <p:nvPr/>
          </p:nvSpPr>
          <p:spPr>
            <a:xfrm>
              <a:off x="3022300" y="4217325"/>
              <a:ext cx="5475" cy="2200"/>
            </a:xfrm>
            <a:custGeom>
              <a:rect b="b" l="l" r="r" t="t"/>
              <a:pathLst>
                <a:path extrusionOk="0" h="88" w="219">
                  <a:moveTo>
                    <a:pt x="1" y="1"/>
                  </a:moveTo>
                  <a:lnTo>
                    <a:pt x="1" y="1"/>
                  </a:lnTo>
                  <a:cubicBezTo>
                    <a:pt x="24" y="11"/>
                    <a:pt x="48" y="20"/>
                    <a:pt x="77" y="33"/>
                  </a:cubicBezTo>
                  <a:cubicBezTo>
                    <a:pt x="121" y="49"/>
                    <a:pt x="170" y="69"/>
                    <a:pt x="219" y="88"/>
                  </a:cubicBezTo>
                  <a:cubicBezTo>
                    <a:pt x="194" y="76"/>
                    <a:pt x="166" y="61"/>
                    <a:pt x="149" y="52"/>
                  </a:cubicBezTo>
                  <a:cubicBezTo>
                    <a:pt x="96" y="29"/>
                    <a:pt x="49" y="17"/>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47"/>
            <p:cNvSpPr/>
            <p:nvPr/>
          </p:nvSpPr>
          <p:spPr>
            <a:xfrm>
              <a:off x="2152225" y="4563475"/>
              <a:ext cx="3800" cy="1875"/>
            </a:xfrm>
            <a:custGeom>
              <a:rect b="b" l="l" r="r" t="t"/>
              <a:pathLst>
                <a:path extrusionOk="0" h="75" w="152">
                  <a:moveTo>
                    <a:pt x="0" y="1"/>
                  </a:moveTo>
                  <a:cubicBezTo>
                    <a:pt x="25" y="15"/>
                    <a:pt x="50" y="30"/>
                    <a:pt x="77" y="45"/>
                  </a:cubicBezTo>
                  <a:lnTo>
                    <a:pt x="152" y="74"/>
                  </a:lnTo>
                  <a:cubicBezTo>
                    <a:pt x="121" y="58"/>
                    <a:pt x="90" y="40"/>
                    <a:pt x="55" y="21"/>
                  </a:cubicBezTo>
                  <a:cubicBezTo>
                    <a:pt x="49" y="20"/>
                    <a:pt x="21" y="8"/>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47"/>
            <p:cNvSpPr/>
            <p:nvPr/>
          </p:nvSpPr>
          <p:spPr>
            <a:xfrm>
              <a:off x="2687850" y="4405000"/>
              <a:ext cx="4775" cy="775"/>
            </a:xfrm>
            <a:custGeom>
              <a:rect b="b" l="l" r="r" t="t"/>
              <a:pathLst>
                <a:path extrusionOk="0" h="31" w="191">
                  <a:moveTo>
                    <a:pt x="1" y="0"/>
                  </a:moveTo>
                  <a:lnTo>
                    <a:pt x="1" y="0"/>
                  </a:lnTo>
                  <a:cubicBezTo>
                    <a:pt x="20" y="6"/>
                    <a:pt x="30" y="12"/>
                    <a:pt x="63" y="18"/>
                  </a:cubicBezTo>
                  <a:cubicBezTo>
                    <a:pt x="73" y="19"/>
                    <a:pt x="145" y="27"/>
                    <a:pt x="191" y="31"/>
                  </a:cubicBezTo>
                  <a:lnTo>
                    <a:pt x="94" y="12"/>
                  </a:lnTo>
                  <a:cubicBezTo>
                    <a:pt x="64" y="7"/>
                    <a:pt x="33" y="5"/>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47"/>
            <p:cNvSpPr/>
            <p:nvPr/>
          </p:nvSpPr>
          <p:spPr>
            <a:xfrm>
              <a:off x="2687200" y="4410475"/>
              <a:ext cx="4775" cy="800"/>
            </a:xfrm>
            <a:custGeom>
              <a:rect b="b" l="l" r="r" t="t"/>
              <a:pathLst>
                <a:path extrusionOk="0" h="32" w="191">
                  <a:moveTo>
                    <a:pt x="0" y="0"/>
                  </a:moveTo>
                  <a:lnTo>
                    <a:pt x="0" y="0"/>
                  </a:lnTo>
                  <a:cubicBezTo>
                    <a:pt x="20" y="6"/>
                    <a:pt x="30" y="12"/>
                    <a:pt x="62" y="18"/>
                  </a:cubicBezTo>
                  <a:cubicBezTo>
                    <a:pt x="74" y="19"/>
                    <a:pt x="146" y="27"/>
                    <a:pt x="190" y="31"/>
                  </a:cubicBezTo>
                  <a:lnTo>
                    <a:pt x="93" y="12"/>
                  </a:lnTo>
                  <a:cubicBezTo>
                    <a:pt x="64" y="8"/>
                    <a:pt x="33" y="5"/>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47"/>
            <p:cNvSpPr/>
            <p:nvPr/>
          </p:nvSpPr>
          <p:spPr>
            <a:xfrm>
              <a:off x="3087550" y="3884425"/>
              <a:ext cx="5700" cy="400"/>
            </a:xfrm>
            <a:custGeom>
              <a:rect b="b" l="l" r="r" t="t"/>
              <a:pathLst>
                <a:path extrusionOk="0" h="16" w="228">
                  <a:moveTo>
                    <a:pt x="76" y="1"/>
                  </a:moveTo>
                  <a:cubicBezTo>
                    <a:pt x="57" y="2"/>
                    <a:pt x="26" y="2"/>
                    <a:pt x="1" y="2"/>
                  </a:cubicBezTo>
                  <a:cubicBezTo>
                    <a:pt x="51" y="7"/>
                    <a:pt x="99" y="11"/>
                    <a:pt x="145" y="15"/>
                  </a:cubicBezTo>
                  <a:lnTo>
                    <a:pt x="145" y="14"/>
                  </a:lnTo>
                  <a:cubicBezTo>
                    <a:pt x="177" y="15"/>
                    <a:pt x="201" y="15"/>
                    <a:pt x="227" y="15"/>
                  </a:cubicBezTo>
                  <a:cubicBezTo>
                    <a:pt x="179" y="8"/>
                    <a:pt x="127" y="5"/>
                    <a:pt x="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47"/>
            <p:cNvSpPr/>
            <p:nvPr/>
          </p:nvSpPr>
          <p:spPr>
            <a:xfrm>
              <a:off x="2353925" y="4389250"/>
              <a:ext cx="4625" cy="2750"/>
            </a:xfrm>
            <a:custGeom>
              <a:rect b="b" l="l" r="r" t="t"/>
              <a:pathLst>
                <a:path extrusionOk="0" h="110" w="185">
                  <a:moveTo>
                    <a:pt x="185" y="0"/>
                  </a:moveTo>
                  <a:lnTo>
                    <a:pt x="185" y="0"/>
                  </a:lnTo>
                  <a:cubicBezTo>
                    <a:pt x="143" y="22"/>
                    <a:pt x="104" y="45"/>
                    <a:pt x="59" y="70"/>
                  </a:cubicBezTo>
                  <a:cubicBezTo>
                    <a:pt x="45" y="78"/>
                    <a:pt x="20" y="96"/>
                    <a:pt x="1" y="109"/>
                  </a:cubicBezTo>
                  <a:cubicBezTo>
                    <a:pt x="42" y="87"/>
                    <a:pt x="83" y="65"/>
                    <a:pt x="123" y="43"/>
                  </a:cubicBezTo>
                  <a:cubicBezTo>
                    <a:pt x="145" y="27"/>
                    <a:pt x="165" y="14"/>
                    <a:pt x="18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47"/>
            <p:cNvSpPr/>
            <p:nvPr/>
          </p:nvSpPr>
          <p:spPr>
            <a:xfrm>
              <a:off x="2675825" y="4416550"/>
              <a:ext cx="5250" cy="675"/>
            </a:xfrm>
            <a:custGeom>
              <a:rect b="b" l="l" r="r" t="t"/>
              <a:pathLst>
                <a:path extrusionOk="0" h="27" w="210">
                  <a:moveTo>
                    <a:pt x="1" y="0"/>
                  </a:moveTo>
                  <a:lnTo>
                    <a:pt x="136" y="22"/>
                  </a:lnTo>
                  <a:cubicBezTo>
                    <a:pt x="163" y="24"/>
                    <a:pt x="188" y="25"/>
                    <a:pt x="210" y="27"/>
                  </a:cubicBezTo>
                  <a:cubicBezTo>
                    <a:pt x="164" y="19"/>
                    <a:pt x="119" y="12"/>
                    <a:pt x="70" y="4"/>
                  </a:cubicBezTo>
                  <a:cubicBezTo>
                    <a:pt x="54" y="3"/>
                    <a:pt x="23" y="2"/>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47"/>
            <p:cNvSpPr/>
            <p:nvPr/>
          </p:nvSpPr>
          <p:spPr>
            <a:xfrm>
              <a:off x="1984675" y="4421975"/>
              <a:ext cx="2275" cy="4450"/>
            </a:xfrm>
            <a:custGeom>
              <a:rect b="b" l="l" r="r" t="t"/>
              <a:pathLst>
                <a:path extrusionOk="0" h="178" w="91">
                  <a:moveTo>
                    <a:pt x="2" y="1"/>
                  </a:moveTo>
                  <a:cubicBezTo>
                    <a:pt x="1" y="1"/>
                    <a:pt x="12" y="32"/>
                    <a:pt x="14" y="45"/>
                  </a:cubicBezTo>
                  <a:cubicBezTo>
                    <a:pt x="38" y="89"/>
                    <a:pt x="61" y="133"/>
                    <a:pt x="85" y="177"/>
                  </a:cubicBezTo>
                  <a:lnTo>
                    <a:pt x="91" y="174"/>
                  </a:lnTo>
                  <a:cubicBezTo>
                    <a:pt x="61" y="116"/>
                    <a:pt x="27" y="49"/>
                    <a:pt x="4" y="4"/>
                  </a:cubicBezTo>
                  <a:cubicBezTo>
                    <a:pt x="3" y="2"/>
                    <a:pt x="2" y="1"/>
                    <a:pt x="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47"/>
            <p:cNvSpPr/>
            <p:nvPr/>
          </p:nvSpPr>
          <p:spPr>
            <a:xfrm>
              <a:off x="2169875" y="4591125"/>
              <a:ext cx="3375" cy="825"/>
            </a:xfrm>
            <a:custGeom>
              <a:rect b="b" l="l" r="r" t="t"/>
              <a:pathLst>
                <a:path extrusionOk="0" h="33" w="135">
                  <a:moveTo>
                    <a:pt x="1" y="1"/>
                  </a:moveTo>
                  <a:lnTo>
                    <a:pt x="1" y="1"/>
                  </a:lnTo>
                  <a:cubicBezTo>
                    <a:pt x="11" y="8"/>
                    <a:pt x="42" y="17"/>
                    <a:pt x="67" y="25"/>
                  </a:cubicBezTo>
                  <a:cubicBezTo>
                    <a:pt x="87" y="26"/>
                    <a:pt x="130" y="32"/>
                    <a:pt x="134" y="32"/>
                  </a:cubicBezTo>
                  <a:cubicBezTo>
                    <a:pt x="135" y="32"/>
                    <a:pt x="135" y="32"/>
                    <a:pt x="134" y="32"/>
                  </a:cubicBezTo>
                  <a:cubicBezTo>
                    <a:pt x="120" y="26"/>
                    <a:pt x="92" y="17"/>
                    <a:pt x="70" y="11"/>
                  </a:cubicBezTo>
                  <a:cubicBezTo>
                    <a:pt x="45" y="7"/>
                    <a:pt x="5" y="2"/>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47"/>
            <p:cNvSpPr/>
            <p:nvPr/>
          </p:nvSpPr>
          <p:spPr>
            <a:xfrm>
              <a:off x="2174075" y="4597650"/>
              <a:ext cx="3950" cy="575"/>
            </a:xfrm>
            <a:custGeom>
              <a:rect b="b" l="l" r="r" t="t"/>
              <a:pathLst>
                <a:path extrusionOk="0" h="23" w="158">
                  <a:moveTo>
                    <a:pt x="0" y="0"/>
                  </a:moveTo>
                  <a:lnTo>
                    <a:pt x="0" y="0"/>
                  </a:lnTo>
                  <a:cubicBezTo>
                    <a:pt x="30" y="8"/>
                    <a:pt x="56" y="14"/>
                    <a:pt x="80" y="20"/>
                  </a:cubicBezTo>
                  <a:cubicBezTo>
                    <a:pt x="105" y="21"/>
                    <a:pt x="136" y="22"/>
                    <a:pt x="153" y="22"/>
                  </a:cubicBezTo>
                  <a:cubicBezTo>
                    <a:pt x="158" y="22"/>
                    <a:pt x="108" y="12"/>
                    <a:pt x="81" y="6"/>
                  </a:cubicBezTo>
                  <a:lnTo>
                    <a:pt x="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47"/>
            <p:cNvSpPr/>
            <p:nvPr/>
          </p:nvSpPr>
          <p:spPr>
            <a:xfrm>
              <a:off x="2656800" y="4406575"/>
              <a:ext cx="3325" cy="625"/>
            </a:xfrm>
            <a:custGeom>
              <a:rect b="b" l="l" r="r" t="t"/>
              <a:pathLst>
                <a:path extrusionOk="0" h="25" w="133">
                  <a:moveTo>
                    <a:pt x="3" y="0"/>
                  </a:moveTo>
                  <a:cubicBezTo>
                    <a:pt x="1" y="0"/>
                    <a:pt x="1" y="0"/>
                    <a:pt x="1" y="0"/>
                  </a:cubicBezTo>
                  <a:cubicBezTo>
                    <a:pt x="17" y="5"/>
                    <a:pt x="44" y="12"/>
                    <a:pt x="67" y="19"/>
                  </a:cubicBezTo>
                  <a:cubicBezTo>
                    <a:pt x="86" y="21"/>
                    <a:pt x="123" y="24"/>
                    <a:pt x="131" y="24"/>
                  </a:cubicBezTo>
                  <a:cubicBezTo>
                    <a:pt x="132" y="24"/>
                    <a:pt x="133" y="24"/>
                    <a:pt x="132" y="24"/>
                  </a:cubicBezTo>
                  <a:cubicBezTo>
                    <a:pt x="123" y="19"/>
                    <a:pt x="91" y="12"/>
                    <a:pt x="69" y="5"/>
                  </a:cubicBezTo>
                  <a:cubicBezTo>
                    <a:pt x="49" y="4"/>
                    <a:pt x="11" y="0"/>
                    <a:pt x="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47"/>
            <p:cNvSpPr/>
            <p:nvPr/>
          </p:nvSpPr>
          <p:spPr>
            <a:xfrm>
              <a:off x="2653350" y="4423975"/>
              <a:ext cx="5325" cy="725"/>
            </a:xfrm>
            <a:custGeom>
              <a:rect b="b" l="l" r="r" t="t"/>
              <a:pathLst>
                <a:path extrusionOk="0" h="29" w="213">
                  <a:moveTo>
                    <a:pt x="1" y="0"/>
                  </a:moveTo>
                  <a:lnTo>
                    <a:pt x="1" y="0"/>
                  </a:lnTo>
                  <a:cubicBezTo>
                    <a:pt x="24" y="5"/>
                    <a:pt x="52" y="11"/>
                    <a:pt x="69" y="13"/>
                  </a:cubicBezTo>
                  <a:cubicBezTo>
                    <a:pt x="119" y="19"/>
                    <a:pt x="166" y="24"/>
                    <a:pt x="213" y="28"/>
                  </a:cubicBezTo>
                  <a:cubicBezTo>
                    <a:pt x="188" y="24"/>
                    <a:pt x="167" y="19"/>
                    <a:pt x="138" y="13"/>
                  </a:cubicBezTo>
                  <a:cubicBezTo>
                    <a:pt x="92" y="9"/>
                    <a:pt x="48" y="5"/>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47"/>
            <p:cNvSpPr/>
            <p:nvPr/>
          </p:nvSpPr>
          <p:spPr>
            <a:xfrm>
              <a:off x="3005200" y="4396425"/>
              <a:ext cx="3825" cy="1100"/>
            </a:xfrm>
            <a:custGeom>
              <a:rect b="b" l="l" r="r" t="t"/>
              <a:pathLst>
                <a:path extrusionOk="0" h="44" w="153">
                  <a:moveTo>
                    <a:pt x="151" y="0"/>
                  </a:moveTo>
                  <a:cubicBezTo>
                    <a:pt x="101" y="15"/>
                    <a:pt x="45" y="30"/>
                    <a:pt x="5" y="41"/>
                  </a:cubicBezTo>
                  <a:cubicBezTo>
                    <a:pt x="0" y="43"/>
                    <a:pt x="2" y="44"/>
                    <a:pt x="6" y="44"/>
                  </a:cubicBezTo>
                  <a:cubicBezTo>
                    <a:pt x="12" y="44"/>
                    <a:pt x="24" y="43"/>
                    <a:pt x="32" y="43"/>
                  </a:cubicBezTo>
                  <a:cubicBezTo>
                    <a:pt x="35" y="43"/>
                    <a:pt x="37" y="43"/>
                    <a:pt x="39" y="43"/>
                  </a:cubicBezTo>
                  <a:cubicBezTo>
                    <a:pt x="77" y="33"/>
                    <a:pt x="115" y="19"/>
                    <a:pt x="152" y="6"/>
                  </a:cubicBezTo>
                  <a:lnTo>
                    <a:pt x="15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47"/>
            <p:cNvSpPr/>
            <p:nvPr/>
          </p:nvSpPr>
          <p:spPr>
            <a:xfrm>
              <a:off x="2651850" y="4397525"/>
              <a:ext cx="5225" cy="800"/>
            </a:xfrm>
            <a:custGeom>
              <a:rect b="b" l="l" r="r" t="t"/>
              <a:pathLst>
                <a:path extrusionOk="0" h="32" w="209">
                  <a:moveTo>
                    <a:pt x="1" y="0"/>
                  </a:moveTo>
                  <a:cubicBezTo>
                    <a:pt x="24" y="6"/>
                    <a:pt x="52" y="12"/>
                    <a:pt x="68" y="15"/>
                  </a:cubicBezTo>
                  <a:cubicBezTo>
                    <a:pt x="117" y="21"/>
                    <a:pt x="162" y="25"/>
                    <a:pt x="208" y="31"/>
                  </a:cubicBezTo>
                  <a:cubicBezTo>
                    <a:pt x="184" y="27"/>
                    <a:pt x="162" y="21"/>
                    <a:pt x="134" y="15"/>
                  </a:cubicBezTo>
                  <a:cubicBezTo>
                    <a:pt x="90" y="11"/>
                    <a:pt x="46" y="6"/>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47"/>
            <p:cNvSpPr/>
            <p:nvPr/>
          </p:nvSpPr>
          <p:spPr>
            <a:xfrm>
              <a:off x="1987075" y="4426250"/>
              <a:ext cx="3000" cy="4700"/>
            </a:xfrm>
            <a:custGeom>
              <a:rect b="b" l="l" r="r" t="t"/>
              <a:pathLst>
                <a:path extrusionOk="0" h="188" w="120">
                  <a:moveTo>
                    <a:pt x="1" y="0"/>
                  </a:moveTo>
                  <a:cubicBezTo>
                    <a:pt x="18" y="33"/>
                    <a:pt x="36" y="65"/>
                    <a:pt x="54" y="99"/>
                  </a:cubicBezTo>
                  <a:cubicBezTo>
                    <a:pt x="76" y="130"/>
                    <a:pt x="102" y="164"/>
                    <a:pt x="120" y="187"/>
                  </a:cubicBezTo>
                  <a:cubicBezTo>
                    <a:pt x="117" y="183"/>
                    <a:pt x="98" y="146"/>
                    <a:pt x="81" y="120"/>
                  </a:cubicBezTo>
                  <a:cubicBezTo>
                    <a:pt x="55" y="81"/>
                    <a:pt x="29" y="42"/>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47"/>
            <p:cNvSpPr/>
            <p:nvPr/>
          </p:nvSpPr>
          <p:spPr>
            <a:xfrm>
              <a:off x="2632750" y="4390350"/>
              <a:ext cx="3450" cy="700"/>
            </a:xfrm>
            <a:custGeom>
              <a:rect b="b" l="l" r="r" t="t"/>
              <a:pathLst>
                <a:path extrusionOk="0" h="28" w="138">
                  <a:moveTo>
                    <a:pt x="2" y="0"/>
                  </a:moveTo>
                  <a:cubicBezTo>
                    <a:pt x="1" y="0"/>
                    <a:pt x="0" y="0"/>
                    <a:pt x="1" y="1"/>
                  </a:cubicBezTo>
                  <a:cubicBezTo>
                    <a:pt x="10" y="5"/>
                    <a:pt x="41" y="14"/>
                    <a:pt x="63" y="20"/>
                  </a:cubicBezTo>
                  <a:cubicBezTo>
                    <a:pt x="86" y="23"/>
                    <a:pt x="110" y="24"/>
                    <a:pt x="138" y="27"/>
                  </a:cubicBezTo>
                  <a:cubicBezTo>
                    <a:pt x="114" y="20"/>
                    <a:pt x="91" y="14"/>
                    <a:pt x="66" y="6"/>
                  </a:cubicBezTo>
                  <a:cubicBezTo>
                    <a:pt x="45" y="4"/>
                    <a:pt x="9" y="0"/>
                    <a:pt x="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47"/>
            <p:cNvSpPr/>
            <p:nvPr/>
          </p:nvSpPr>
          <p:spPr>
            <a:xfrm>
              <a:off x="2078800" y="4473400"/>
              <a:ext cx="3850" cy="400"/>
            </a:xfrm>
            <a:custGeom>
              <a:rect b="b" l="l" r="r" t="t"/>
              <a:pathLst>
                <a:path extrusionOk="0" h="16" w="154">
                  <a:moveTo>
                    <a:pt x="74" y="1"/>
                  </a:moveTo>
                  <a:cubicBezTo>
                    <a:pt x="51" y="2"/>
                    <a:pt x="16" y="4"/>
                    <a:pt x="5" y="6"/>
                  </a:cubicBezTo>
                  <a:cubicBezTo>
                    <a:pt x="1" y="8"/>
                    <a:pt x="49" y="12"/>
                    <a:pt x="73" y="15"/>
                  </a:cubicBezTo>
                  <a:cubicBezTo>
                    <a:pt x="101" y="14"/>
                    <a:pt x="129" y="12"/>
                    <a:pt x="154" y="11"/>
                  </a:cubicBezTo>
                  <a:cubicBezTo>
                    <a:pt x="124" y="6"/>
                    <a:pt x="99" y="4"/>
                    <a:pt x="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47"/>
            <p:cNvSpPr/>
            <p:nvPr/>
          </p:nvSpPr>
          <p:spPr>
            <a:xfrm>
              <a:off x="2612975" y="4407150"/>
              <a:ext cx="5250" cy="925"/>
            </a:xfrm>
            <a:custGeom>
              <a:rect b="b" l="l" r="r" t="t"/>
              <a:pathLst>
                <a:path extrusionOk="0" h="37" w="210">
                  <a:moveTo>
                    <a:pt x="1" y="1"/>
                  </a:moveTo>
                  <a:cubicBezTo>
                    <a:pt x="24" y="5"/>
                    <a:pt x="46" y="11"/>
                    <a:pt x="74" y="17"/>
                  </a:cubicBezTo>
                  <a:cubicBezTo>
                    <a:pt x="117" y="23"/>
                    <a:pt x="164" y="29"/>
                    <a:pt x="209" y="36"/>
                  </a:cubicBezTo>
                  <a:cubicBezTo>
                    <a:pt x="186" y="30"/>
                    <a:pt x="159" y="24"/>
                    <a:pt x="143" y="20"/>
                  </a:cubicBezTo>
                  <a:cubicBezTo>
                    <a:pt x="93" y="13"/>
                    <a:pt x="48" y="7"/>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47"/>
            <p:cNvSpPr/>
            <p:nvPr/>
          </p:nvSpPr>
          <p:spPr>
            <a:xfrm>
              <a:off x="2605150" y="4426900"/>
              <a:ext cx="3625" cy="550"/>
            </a:xfrm>
            <a:custGeom>
              <a:rect b="b" l="l" r="r" t="t"/>
              <a:pathLst>
                <a:path extrusionOk="0" h="22" w="145">
                  <a:moveTo>
                    <a:pt x="5" y="1"/>
                  </a:moveTo>
                  <a:cubicBezTo>
                    <a:pt x="0" y="2"/>
                    <a:pt x="47" y="11"/>
                    <a:pt x="71" y="17"/>
                  </a:cubicBezTo>
                  <a:cubicBezTo>
                    <a:pt x="94" y="19"/>
                    <a:pt x="121" y="20"/>
                    <a:pt x="144" y="22"/>
                  </a:cubicBezTo>
                  <a:cubicBezTo>
                    <a:pt x="119" y="14"/>
                    <a:pt x="94" y="10"/>
                    <a:pt x="72" y="4"/>
                  </a:cubicBezTo>
                  <a:cubicBezTo>
                    <a:pt x="49" y="2"/>
                    <a:pt x="19" y="2"/>
                    <a:pt x="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47"/>
            <p:cNvSpPr/>
            <p:nvPr/>
          </p:nvSpPr>
          <p:spPr>
            <a:xfrm>
              <a:off x="2644325" y="4133850"/>
              <a:ext cx="2775" cy="2250"/>
            </a:xfrm>
            <a:custGeom>
              <a:rect b="b" l="l" r="r" t="t"/>
              <a:pathLst>
                <a:path extrusionOk="0" h="90" w="111">
                  <a:moveTo>
                    <a:pt x="110" y="0"/>
                  </a:moveTo>
                  <a:lnTo>
                    <a:pt x="47" y="44"/>
                  </a:lnTo>
                  <a:cubicBezTo>
                    <a:pt x="31" y="62"/>
                    <a:pt x="0" y="90"/>
                    <a:pt x="1" y="90"/>
                  </a:cubicBezTo>
                  <a:cubicBezTo>
                    <a:pt x="1" y="90"/>
                    <a:pt x="1" y="90"/>
                    <a:pt x="1" y="90"/>
                  </a:cubicBezTo>
                  <a:cubicBezTo>
                    <a:pt x="12" y="87"/>
                    <a:pt x="37" y="68"/>
                    <a:pt x="56" y="55"/>
                  </a:cubicBezTo>
                  <a:cubicBezTo>
                    <a:pt x="74" y="37"/>
                    <a:pt x="90" y="21"/>
                    <a:pt x="1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47"/>
            <p:cNvSpPr/>
            <p:nvPr/>
          </p:nvSpPr>
          <p:spPr>
            <a:xfrm>
              <a:off x="3044750" y="4255950"/>
              <a:ext cx="3875" cy="3125"/>
            </a:xfrm>
            <a:custGeom>
              <a:rect b="b" l="l" r="r" t="t"/>
              <a:pathLst>
                <a:path extrusionOk="0" h="125" w="155">
                  <a:moveTo>
                    <a:pt x="0" y="1"/>
                  </a:moveTo>
                  <a:cubicBezTo>
                    <a:pt x="16" y="15"/>
                    <a:pt x="37" y="33"/>
                    <a:pt x="49" y="45"/>
                  </a:cubicBezTo>
                  <a:cubicBezTo>
                    <a:pt x="86" y="71"/>
                    <a:pt x="121" y="99"/>
                    <a:pt x="155" y="124"/>
                  </a:cubicBezTo>
                  <a:cubicBezTo>
                    <a:pt x="137" y="110"/>
                    <a:pt x="118" y="92"/>
                    <a:pt x="106" y="80"/>
                  </a:cubicBezTo>
                  <a:cubicBezTo>
                    <a:pt x="71" y="54"/>
                    <a:pt x="34" y="26"/>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47"/>
            <p:cNvSpPr/>
            <p:nvPr/>
          </p:nvSpPr>
          <p:spPr>
            <a:xfrm>
              <a:off x="2401050" y="4377650"/>
              <a:ext cx="3275" cy="850"/>
            </a:xfrm>
            <a:custGeom>
              <a:rect b="b" l="l" r="r" t="t"/>
              <a:pathLst>
                <a:path extrusionOk="0" h="34" w="131">
                  <a:moveTo>
                    <a:pt x="0" y="1"/>
                  </a:moveTo>
                  <a:cubicBezTo>
                    <a:pt x="0" y="1"/>
                    <a:pt x="0" y="1"/>
                    <a:pt x="0" y="1"/>
                  </a:cubicBezTo>
                  <a:cubicBezTo>
                    <a:pt x="11" y="7"/>
                    <a:pt x="41" y="16"/>
                    <a:pt x="62" y="25"/>
                  </a:cubicBezTo>
                  <a:cubicBezTo>
                    <a:pt x="82" y="27"/>
                    <a:pt x="120" y="34"/>
                    <a:pt x="128" y="34"/>
                  </a:cubicBezTo>
                  <a:cubicBezTo>
                    <a:pt x="130" y="34"/>
                    <a:pt x="130" y="34"/>
                    <a:pt x="130" y="33"/>
                  </a:cubicBezTo>
                  <a:cubicBezTo>
                    <a:pt x="118" y="27"/>
                    <a:pt x="87" y="19"/>
                    <a:pt x="65" y="11"/>
                  </a:cubicBezTo>
                  <a:cubicBezTo>
                    <a:pt x="45" y="9"/>
                    <a:pt x="4" y="1"/>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47"/>
            <p:cNvSpPr/>
            <p:nvPr/>
          </p:nvSpPr>
          <p:spPr>
            <a:xfrm>
              <a:off x="2614775" y="4124725"/>
              <a:ext cx="4000" cy="3550"/>
            </a:xfrm>
            <a:custGeom>
              <a:rect b="b" l="l" r="r" t="t"/>
              <a:pathLst>
                <a:path extrusionOk="0" h="142" w="160">
                  <a:moveTo>
                    <a:pt x="159" y="0"/>
                  </a:moveTo>
                  <a:lnTo>
                    <a:pt x="159" y="0"/>
                  </a:lnTo>
                  <a:cubicBezTo>
                    <a:pt x="124" y="30"/>
                    <a:pt x="89" y="59"/>
                    <a:pt x="54" y="87"/>
                  </a:cubicBezTo>
                  <a:cubicBezTo>
                    <a:pt x="34" y="108"/>
                    <a:pt x="18" y="125"/>
                    <a:pt x="1" y="142"/>
                  </a:cubicBezTo>
                  <a:cubicBezTo>
                    <a:pt x="37" y="111"/>
                    <a:pt x="73" y="81"/>
                    <a:pt x="111" y="50"/>
                  </a:cubicBezTo>
                  <a:cubicBezTo>
                    <a:pt x="123" y="37"/>
                    <a:pt x="143" y="18"/>
                    <a:pt x="15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47"/>
            <p:cNvSpPr/>
            <p:nvPr/>
          </p:nvSpPr>
          <p:spPr>
            <a:xfrm>
              <a:off x="3112650" y="3920800"/>
              <a:ext cx="4075" cy="1350"/>
            </a:xfrm>
            <a:custGeom>
              <a:rect b="b" l="l" r="r" t="t"/>
              <a:pathLst>
                <a:path extrusionOk="0" h="54" w="163">
                  <a:moveTo>
                    <a:pt x="0" y="1"/>
                  </a:moveTo>
                  <a:lnTo>
                    <a:pt x="0" y="1"/>
                  </a:lnTo>
                  <a:cubicBezTo>
                    <a:pt x="18" y="8"/>
                    <a:pt x="35" y="16"/>
                    <a:pt x="58" y="24"/>
                  </a:cubicBezTo>
                  <a:cubicBezTo>
                    <a:pt x="91" y="35"/>
                    <a:pt x="127" y="43"/>
                    <a:pt x="162" y="54"/>
                  </a:cubicBezTo>
                  <a:cubicBezTo>
                    <a:pt x="146" y="46"/>
                    <a:pt x="124" y="38"/>
                    <a:pt x="111" y="33"/>
                  </a:cubicBezTo>
                  <a:cubicBezTo>
                    <a:pt x="72" y="21"/>
                    <a:pt x="37" y="11"/>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47"/>
            <p:cNvSpPr/>
            <p:nvPr/>
          </p:nvSpPr>
          <p:spPr>
            <a:xfrm>
              <a:off x="2601425" y="4411675"/>
              <a:ext cx="5275" cy="925"/>
            </a:xfrm>
            <a:custGeom>
              <a:rect b="b" l="l" r="r" t="t"/>
              <a:pathLst>
                <a:path extrusionOk="0" h="37" w="211">
                  <a:moveTo>
                    <a:pt x="1" y="1"/>
                  </a:moveTo>
                  <a:lnTo>
                    <a:pt x="211" y="36"/>
                  </a:lnTo>
                  <a:lnTo>
                    <a:pt x="145" y="13"/>
                  </a:lnTo>
                  <a:cubicBezTo>
                    <a:pt x="95" y="8"/>
                    <a:pt x="49" y="5"/>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47"/>
            <p:cNvSpPr/>
            <p:nvPr/>
          </p:nvSpPr>
          <p:spPr>
            <a:xfrm>
              <a:off x="2287825" y="4549650"/>
              <a:ext cx="4000" cy="2075"/>
            </a:xfrm>
            <a:custGeom>
              <a:rect b="b" l="l" r="r" t="t"/>
              <a:pathLst>
                <a:path extrusionOk="0" h="83" w="160">
                  <a:moveTo>
                    <a:pt x="154" y="0"/>
                  </a:moveTo>
                  <a:lnTo>
                    <a:pt x="1" y="83"/>
                  </a:lnTo>
                  <a:lnTo>
                    <a:pt x="160" y="14"/>
                  </a:lnTo>
                  <a:lnTo>
                    <a:pt x="15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47"/>
            <p:cNvSpPr/>
            <p:nvPr/>
          </p:nvSpPr>
          <p:spPr>
            <a:xfrm>
              <a:off x="2402375" y="4371025"/>
              <a:ext cx="3575" cy="675"/>
            </a:xfrm>
            <a:custGeom>
              <a:rect b="b" l="l" r="r" t="t"/>
              <a:pathLst>
                <a:path extrusionOk="0" h="27" w="143">
                  <a:moveTo>
                    <a:pt x="9" y="1"/>
                  </a:moveTo>
                  <a:cubicBezTo>
                    <a:pt x="7" y="1"/>
                    <a:pt x="5" y="1"/>
                    <a:pt x="3" y="1"/>
                  </a:cubicBezTo>
                  <a:cubicBezTo>
                    <a:pt x="0" y="1"/>
                    <a:pt x="44" y="13"/>
                    <a:pt x="66" y="19"/>
                  </a:cubicBezTo>
                  <a:cubicBezTo>
                    <a:pt x="93" y="22"/>
                    <a:pt x="118" y="23"/>
                    <a:pt x="143" y="26"/>
                  </a:cubicBezTo>
                  <a:cubicBezTo>
                    <a:pt x="116" y="19"/>
                    <a:pt x="91" y="11"/>
                    <a:pt x="69" y="6"/>
                  </a:cubicBezTo>
                  <a:cubicBezTo>
                    <a:pt x="50" y="4"/>
                    <a:pt x="24" y="1"/>
                    <a:pt x="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47"/>
            <p:cNvSpPr/>
            <p:nvPr/>
          </p:nvSpPr>
          <p:spPr>
            <a:xfrm>
              <a:off x="2290150" y="4544350"/>
              <a:ext cx="4650" cy="2425"/>
            </a:xfrm>
            <a:custGeom>
              <a:rect b="b" l="l" r="r" t="t"/>
              <a:pathLst>
                <a:path extrusionOk="0" h="97" w="186">
                  <a:moveTo>
                    <a:pt x="186" y="1"/>
                  </a:moveTo>
                  <a:lnTo>
                    <a:pt x="186" y="1"/>
                  </a:lnTo>
                  <a:cubicBezTo>
                    <a:pt x="165" y="9"/>
                    <a:pt x="139" y="21"/>
                    <a:pt x="123" y="29"/>
                  </a:cubicBezTo>
                  <a:lnTo>
                    <a:pt x="0" y="96"/>
                  </a:lnTo>
                  <a:cubicBezTo>
                    <a:pt x="23" y="86"/>
                    <a:pt x="48" y="76"/>
                    <a:pt x="64" y="68"/>
                  </a:cubicBezTo>
                  <a:cubicBezTo>
                    <a:pt x="106" y="45"/>
                    <a:pt x="146" y="23"/>
                    <a:pt x="1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47"/>
            <p:cNvSpPr/>
            <p:nvPr/>
          </p:nvSpPr>
          <p:spPr>
            <a:xfrm>
              <a:off x="2938700" y="4202225"/>
              <a:ext cx="5625" cy="250"/>
            </a:xfrm>
            <a:custGeom>
              <a:rect b="b" l="l" r="r" t="t"/>
              <a:pathLst>
                <a:path extrusionOk="0" h="10" w="225">
                  <a:moveTo>
                    <a:pt x="149" y="0"/>
                  </a:moveTo>
                  <a:cubicBezTo>
                    <a:pt x="96" y="2"/>
                    <a:pt x="51" y="2"/>
                    <a:pt x="1" y="3"/>
                  </a:cubicBezTo>
                  <a:cubicBezTo>
                    <a:pt x="26" y="5"/>
                    <a:pt x="51" y="6"/>
                    <a:pt x="80" y="9"/>
                  </a:cubicBezTo>
                  <a:cubicBezTo>
                    <a:pt x="127" y="8"/>
                    <a:pt x="174" y="8"/>
                    <a:pt x="224" y="6"/>
                  </a:cubicBezTo>
                  <a:cubicBezTo>
                    <a:pt x="198" y="5"/>
                    <a:pt x="167" y="2"/>
                    <a:pt x="14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47"/>
            <p:cNvSpPr/>
            <p:nvPr/>
          </p:nvSpPr>
          <p:spPr>
            <a:xfrm>
              <a:off x="2599875" y="4394325"/>
              <a:ext cx="3500" cy="775"/>
            </a:xfrm>
            <a:custGeom>
              <a:rect b="b" l="l" r="r" t="t"/>
              <a:pathLst>
                <a:path extrusionOk="0" h="31" w="140">
                  <a:moveTo>
                    <a:pt x="1" y="0"/>
                  </a:moveTo>
                  <a:lnTo>
                    <a:pt x="1" y="0"/>
                  </a:lnTo>
                  <a:cubicBezTo>
                    <a:pt x="24" y="8"/>
                    <a:pt x="49" y="15"/>
                    <a:pt x="74" y="23"/>
                  </a:cubicBezTo>
                  <a:cubicBezTo>
                    <a:pt x="95" y="25"/>
                    <a:pt x="133" y="30"/>
                    <a:pt x="138" y="30"/>
                  </a:cubicBezTo>
                  <a:cubicBezTo>
                    <a:pt x="139" y="30"/>
                    <a:pt x="139" y="30"/>
                    <a:pt x="139" y="30"/>
                  </a:cubicBezTo>
                  <a:cubicBezTo>
                    <a:pt x="127" y="24"/>
                    <a:pt x="99" y="17"/>
                    <a:pt x="76" y="9"/>
                  </a:cubicBezTo>
                  <a:cubicBezTo>
                    <a:pt x="52" y="6"/>
                    <a:pt x="27" y="3"/>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47"/>
            <p:cNvSpPr/>
            <p:nvPr/>
          </p:nvSpPr>
          <p:spPr>
            <a:xfrm>
              <a:off x="2948925" y="4404875"/>
              <a:ext cx="5150" cy="650"/>
            </a:xfrm>
            <a:custGeom>
              <a:rect b="b" l="l" r="r" t="t"/>
              <a:pathLst>
                <a:path extrusionOk="0" h="26" w="206">
                  <a:moveTo>
                    <a:pt x="138" y="1"/>
                  </a:moveTo>
                  <a:cubicBezTo>
                    <a:pt x="90" y="10"/>
                    <a:pt x="46" y="17"/>
                    <a:pt x="1" y="26"/>
                  </a:cubicBezTo>
                  <a:lnTo>
                    <a:pt x="205" y="7"/>
                  </a:lnTo>
                  <a:cubicBezTo>
                    <a:pt x="183" y="5"/>
                    <a:pt x="158" y="2"/>
                    <a:pt x="13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47"/>
            <p:cNvSpPr/>
            <p:nvPr/>
          </p:nvSpPr>
          <p:spPr>
            <a:xfrm>
              <a:off x="2597075" y="4411025"/>
              <a:ext cx="4375" cy="1025"/>
            </a:xfrm>
            <a:custGeom>
              <a:rect b="b" l="l" r="r" t="t"/>
              <a:pathLst>
                <a:path extrusionOk="0" h="41" w="175">
                  <a:moveTo>
                    <a:pt x="1" y="0"/>
                  </a:moveTo>
                  <a:lnTo>
                    <a:pt x="173" y="40"/>
                  </a:lnTo>
                  <a:lnTo>
                    <a:pt x="175" y="27"/>
                  </a:lnTo>
                  <a:lnTo>
                    <a:pt x="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47"/>
            <p:cNvSpPr/>
            <p:nvPr/>
          </p:nvSpPr>
          <p:spPr>
            <a:xfrm>
              <a:off x="2589975" y="4420975"/>
              <a:ext cx="3575" cy="775"/>
            </a:xfrm>
            <a:custGeom>
              <a:rect b="b" l="l" r="r" t="t"/>
              <a:pathLst>
                <a:path extrusionOk="0" h="31" w="143">
                  <a:moveTo>
                    <a:pt x="2" y="1"/>
                  </a:moveTo>
                  <a:cubicBezTo>
                    <a:pt x="1" y="1"/>
                    <a:pt x="1" y="1"/>
                    <a:pt x="1" y="1"/>
                  </a:cubicBezTo>
                  <a:cubicBezTo>
                    <a:pt x="13" y="7"/>
                    <a:pt x="42" y="14"/>
                    <a:pt x="66" y="22"/>
                  </a:cubicBezTo>
                  <a:cubicBezTo>
                    <a:pt x="88" y="25"/>
                    <a:pt x="111" y="28"/>
                    <a:pt x="142" y="31"/>
                  </a:cubicBezTo>
                  <a:cubicBezTo>
                    <a:pt x="117" y="23"/>
                    <a:pt x="94" y="16"/>
                    <a:pt x="69" y="8"/>
                  </a:cubicBezTo>
                  <a:cubicBezTo>
                    <a:pt x="46" y="6"/>
                    <a:pt x="8" y="1"/>
                    <a:pt x="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47"/>
            <p:cNvSpPr/>
            <p:nvPr/>
          </p:nvSpPr>
          <p:spPr>
            <a:xfrm>
              <a:off x="2317925" y="4529150"/>
              <a:ext cx="3200" cy="1625"/>
            </a:xfrm>
            <a:custGeom>
              <a:rect b="b" l="l" r="r" t="t"/>
              <a:pathLst>
                <a:path extrusionOk="0" h="65" w="128">
                  <a:moveTo>
                    <a:pt x="124" y="1"/>
                  </a:moveTo>
                  <a:cubicBezTo>
                    <a:pt x="124" y="1"/>
                    <a:pt x="124" y="1"/>
                    <a:pt x="124" y="1"/>
                  </a:cubicBezTo>
                  <a:cubicBezTo>
                    <a:pt x="114" y="2"/>
                    <a:pt x="84" y="16"/>
                    <a:pt x="64" y="25"/>
                  </a:cubicBezTo>
                  <a:cubicBezTo>
                    <a:pt x="44" y="36"/>
                    <a:pt x="24" y="50"/>
                    <a:pt x="0" y="64"/>
                  </a:cubicBezTo>
                  <a:cubicBezTo>
                    <a:pt x="22" y="55"/>
                    <a:pt x="47" y="47"/>
                    <a:pt x="71" y="36"/>
                  </a:cubicBezTo>
                  <a:cubicBezTo>
                    <a:pt x="88" y="25"/>
                    <a:pt x="127" y="1"/>
                    <a:pt x="12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47"/>
            <p:cNvSpPr/>
            <p:nvPr/>
          </p:nvSpPr>
          <p:spPr>
            <a:xfrm>
              <a:off x="2338300" y="4543825"/>
              <a:ext cx="3250" cy="1700"/>
            </a:xfrm>
            <a:custGeom>
              <a:rect b="b" l="l" r="r" t="t"/>
              <a:pathLst>
                <a:path extrusionOk="0" h="68" w="130">
                  <a:moveTo>
                    <a:pt x="125" y="1"/>
                  </a:moveTo>
                  <a:lnTo>
                    <a:pt x="125" y="1"/>
                  </a:lnTo>
                  <a:cubicBezTo>
                    <a:pt x="112" y="7"/>
                    <a:pt x="84" y="19"/>
                    <a:pt x="62" y="26"/>
                  </a:cubicBezTo>
                  <a:cubicBezTo>
                    <a:pt x="43" y="39"/>
                    <a:pt x="24" y="52"/>
                    <a:pt x="0" y="67"/>
                  </a:cubicBezTo>
                  <a:cubicBezTo>
                    <a:pt x="22" y="58"/>
                    <a:pt x="47" y="48"/>
                    <a:pt x="69" y="39"/>
                  </a:cubicBezTo>
                  <a:cubicBezTo>
                    <a:pt x="89" y="26"/>
                    <a:pt x="130" y="1"/>
                    <a:pt x="1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47"/>
            <p:cNvSpPr/>
            <p:nvPr/>
          </p:nvSpPr>
          <p:spPr>
            <a:xfrm>
              <a:off x="2420250" y="4384650"/>
              <a:ext cx="5200" cy="1125"/>
            </a:xfrm>
            <a:custGeom>
              <a:rect b="b" l="l" r="r" t="t"/>
              <a:pathLst>
                <a:path extrusionOk="0" h="45" w="208">
                  <a:moveTo>
                    <a:pt x="0" y="1"/>
                  </a:moveTo>
                  <a:cubicBezTo>
                    <a:pt x="46" y="12"/>
                    <a:pt x="89" y="23"/>
                    <a:pt x="139" y="34"/>
                  </a:cubicBezTo>
                  <a:cubicBezTo>
                    <a:pt x="155" y="37"/>
                    <a:pt x="184" y="42"/>
                    <a:pt x="208" y="45"/>
                  </a:cubicBezTo>
                  <a:cubicBezTo>
                    <a:pt x="164" y="34"/>
                    <a:pt x="118" y="23"/>
                    <a:pt x="74" y="11"/>
                  </a:cubicBezTo>
                  <a:cubicBezTo>
                    <a:pt x="47" y="8"/>
                    <a:pt x="22" y="3"/>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47"/>
            <p:cNvSpPr/>
            <p:nvPr/>
          </p:nvSpPr>
          <p:spPr>
            <a:xfrm>
              <a:off x="2501050" y="4416050"/>
              <a:ext cx="3075" cy="2025"/>
            </a:xfrm>
            <a:custGeom>
              <a:rect b="b" l="l" r="r" t="t"/>
              <a:pathLst>
                <a:path extrusionOk="0" h="81" w="123">
                  <a:moveTo>
                    <a:pt x="120" y="1"/>
                  </a:moveTo>
                  <a:lnTo>
                    <a:pt x="120" y="1"/>
                  </a:lnTo>
                  <a:cubicBezTo>
                    <a:pt x="108" y="5"/>
                    <a:pt x="80" y="22"/>
                    <a:pt x="59" y="33"/>
                  </a:cubicBezTo>
                  <a:cubicBezTo>
                    <a:pt x="40" y="48"/>
                    <a:pt x="23" y="63"/>
                    <a:pt x="1" y="80"/>
                  </a:cubicBezTo>
                  <a:lnTo>
                    <a:pt x="67" y="44"/>
                  </a:lnTo>
                  <a:cubicBezTo>
                    <a:pt x="86" y="29"/>
                    <a:pt x="123" y="1"/>
                    <a:pt x="1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47"/>
            <p:cNvSpPr/>
            <p:nvPr/>
          </p:nvSpPr>
          <p:spPr>
            <a:xfrm>
              <a:off x="2482550" y="4415975"/>
              <a:ext cx="3375" cy="2475"/>
            </a:xfrm>
            <a:custGeom>
              <a:rect b="b" l="l" r="r" t="t"/>
              <a:pathLst>
                <a:path extrusionOk="0" h="99" w="135">
                  <a:moveTo>
                    <a:pt x="131" y="1"/>
                  </a:moveTo>
                  <a:cubicBezTo>
                    <a:pt x="87" y="33"/>
                    <a:pt x="37" y="70"/>
                    <a:pt x="3" y="97"/>
                  </a:cubicBezTo>
                  <a:cubicBezTo>
                    <a:pt x="1" y="98"/>
                    <a:pt x="1" y="99"/>
                    <a:pt x="1" y="99"/>
                  </a:cubicBezTo>
                  <a:cubicBezTo>
                    <a:pt x="3" y="99"/>
                    <a:pt x="26" y="87"/>
                    <a:pt x="36" y="83"/>
                  </a:cubicBezTo>
                  <a:lnTo>
                    <a:pt x="134" y="5"/>
                  </a:lnTo>
                  <a:lnTo>
                    <a:pt x="13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47"/>
            <p:cNvSpPr/>
            <p:nvPr/>
          </p:nvSpPr>
          <p:spPr>
            <a:xfrm>
              <a:off x="2369300" y="4513275"/>
              <a:ext cx="4550" cy="2775"/>
            </a:xfrm>
            <a:custGeom>
              <a:rect b="b" l="l" r="r" t="t"/>
              <a:pathLst>
                <a:path extrusionOk="0" h="111" w="182">
                  <a:moveTo>
                    <a:pt x="182" y="0"/>
                  </a:moveTo>
                  <a:cubicBezTo>
                    <a:pt x="159" y="12"/>
                    <a:pt x="134" y="25"/>
                    <a:pt x="120" y="33"/>
                  </a:cubicBezTo>
                  <a:cubicBezTo>
                    <a:pt x="79" y="61"/>
                    <a:pt x="40" y="86"/>
                    <a:pt x="1" y="111"/>
                  </a:cubicBezTo>
                  <a:cubicBezTo>
                    <a:pt x="21" y="100"/>
                    <a:pt x="42" y="89"/>
                    <a:pt x="68" y="75"/>
                  </a:cubicBezTo>
                  <a:cubicBezTo>
                    <a:pt x="105" y="52"/>
                    <a:pt x="142" y="25"/>
                    <a:pt x="18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47"/>
            <p:cNvSpPr/>
            <p:nvPr/>
          </p:nvSpPr>
          <p:spPr>
            <a:xfrm>
              <a:off x="1982875" y="4373475"/>
              <a:ext cx="1275" cy="4800"/>
            </a:xfrm>
            <a:custGeom>
              <a:rect b="b" l="l" r="r" t="t"/>
              <a:pathLst>
                <a:path extrusionOk="0" h="192" w="51">
                  <a:moveTo>
                    <a:pt x="51" y="0"/>
                  </a:moveTo>
                  <a:lnTo>
                    <a:pt x="51" y="0"/>
                  </a:lnTo>
                  <a:cubicBezTo>
                    <a:pt x="32" y="62"/>
                    <a:pt x="11" y="124"/>
                    <a:pt x="1" y="189"/>
                  </a:cubicBezTo>
                  <a:lnTo>
                    <a:pt x="14" y="192"/>
                  </a:lnTo>
                  <a:cubicBezTo>
                    <a:pt x="20" y="127"/>
                    <a:pt x="36" y="64"/>
                    <a:pt x="5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47"/>
            <p:cNvSpPr/>
            <p:nvPr/>
          </p:nvSpPr>
          <p:spPr>
            <a:xfrm>
              <a:off x="2367900" y="4500950"/>
              <a:ext cx="4475" cy="2775"/>
            </a:xfrm>
            <a:custGeom>
              <a:rect b="b" l="l" r="r" t="t"/>
              <a:pathLst>
                <a:path extrusionOk="0" h="111" w="179">
                  <a:moveTo>
                    <a:pt x="179" y="1"/>
                  </a:moveTo>
                  <a:lnTo>
                    <a:pt x="115" y="27"/>
                  </a:lnTo>
                  <a:cubicBezTo>
                    <a:pt x="77" y="55"/>
                    <a:pt x="37" y="83"/>
                    <a:pt x="1" y="111"/>
                  </a:cubicBezTo>
                  <a:lnTo>
                    <a:pt x="17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47"/>
            <p:cNvSpPr/>
            <p:nvPr/>
          </p:nvSpPr>
          <p:spPr>
            <a:xfrm>
              <a:off x="2378875" y="4508850"/>
              <a:ext cx="3975" cy="2575"/>
            </a:xfrm>
            <a:custGeom>
              <a:rect b="b" l="l" r="r" t="t"/>
              <a:pathLst>
                <a:path extrusionOk="0" h="103" w="159">
                  <a:moveTo>
                    <a:pt x="159" y="1"/>
                  </a:moveTo>
                  <a:cubicBezTo>
                    <a:pt x="155" y="4"/>
                    <a:pt x="124" y="20"/>
                    <a:pt x="100" y="32"/>
                  </a:cubicBezTo>
                  <a:cubicBezTo>
                    <a:pt x="68" y="54"/>
                    <a:pt x="34" y="79"/>
                    <a:pt x="0" y="102"/>
                  </a:cubicBezTo>
                  <a:cubicBezTo>
                    <a:pt x="28" y="88"/>
                    <a:pt x="56" y="73"/>
                    <a:pt x="84" y="57"/>
                  </a:cubicBezTo>
                  <a:cubicBezTo>
                    <a:pt x="110" y="38"/>
                    <a:pt x="138" y="16"/>
                    <a:pt x="15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47"/>
            <p:cNvSpPr/>
            <p:nvPr/>
          </p:nvSpPr>
          <p:spPr>
            <a:xfrm>
              <a:off x="2944750" y="4405500"/>
              <a:ext cx="4250" cy="500"/>
            </a:xfrm>
            <a:custGeom>
              <a:rect b="b" l="l" r="r" t="t"/>
              <a:pathLst>
                <a:path extrusionOk="0" h="20" w="170">
                  <a:moveTo>
                    <a:pt x="168" y="1"/>
                  </a:moveTo>
                  <a:cubicBezTo>
                    <a:pt x="110" y="7"/>
                    <a:pt x="54" y="14"/>
                    <a:pt x="0" y="20"/>
                  </a:cubicBezTo>
                  <a:cubicBezTo>
                    <a:pt x="54" y="18"/>
                    <a:pt x="112" y="17"/>
                    <a:pt x="169" y="14"/>
                  </a:cubicBezTo>
                  <a:lnTo>
                    <a:pt x="16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47"/>
            <p:cNvSpPr/>
            <p:nvPr/>
          </p:nvSpPr>
          <p:spPr>
            <a:xfrm>
              <a:off x="2439100" y="4374175"/>
              <a:ext cx="4825" cy="1075"/>
            </a:xfrm>
            <a:custGeom>
              <a:rect b="b" l="l" r="r" t="t"/>
              <a:pathLst>
                <a:path extrusionOk="0" h="43" w="193">
                  <a:moveTo>
                    <a:pt x="1" y="0"/>
                  </a:moveTo>
                  <a:lnTo>
                    <a:pt x="1" y="0"/>
                  </a:lnTo>
                  <a:cubicBezTo>
                    <a:pt x="33" y="9"/>
                    <a:pt x="66" y="19"/>
                    <a:pt x="97" y="28"/>
                  </a:cubicBezTo>
                  <a:cubicBezTo>
                    <a:pt x="130" y="34"/>
                    <a:pt x="161" y="38"/>
                    <a:pt x="192" y="43"/>
                  </a:cubicBezTo>
                  <a:cubicBezTo>
                    <a:pt x="151" y="33"/>
                    <a:pt x="113" y="22"/>
                    <a:pt x="69" y="11"/>
                  </a:cubicBezTo>
                  <a:cubicBezTo>
                    <a:pt x="61" y="9"/>
                    <a:pt x="26" y="3"/>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47"/>
            <p:cNvSpPr/>
            <p:nvPr/>
          </p:nvSpPr>
          <p:spPr>
            <a:xfrm>
              <a:off x="2671650" y="4076625"/>
              <a:ext cx="2675" cy="2450"/>
            </a:xfrm>
            <a:custGeom>
              <a:rect b="b" l="l" r="r" t="t"/>
              <a:pathLst>
                <a:path extrusionOk="0" h="98" w="107">
                  <a:moveTo>
                    <a:pt x="106" y="1"/>
                  </a:moveTo>
                  <a:cubicBezTo>
                    <a:pt x="104" y="1"/>
                    <a:pt x="71" y="27"/>
                    <a:pt x="53" y="41"/>
                  </a:cubicBezTo>
                  <a:cubicBezTo>
                    <a:pt x="34" y="60"/>
                    <a:pt x="16" y="79"/>
                    <a:pt x="0" y="97"/>
                  </a:cubicBezTo>
                  <a:cubicBezTo>
                    <a:pt x="24" y="79"/>
                    <a:pt x="41" y="66"/>
                    <a:pt x="62" y="51"/>
                  </a:cubicBezTo>
                  <a:cubicBezTo>
                    <a:pt x="78" y="34"/>
                    <a:pt x="100" y="12"/>
                    <a:pt x="106" y="1"/>
                  </a:cubicBezTo>
                  <a:cubicBezTo>
                    <a:pt x="106" y="1"/>
                    <a:pt x="106" y="1"/>
                    <a:pt x="10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47"/>
            <p:cNvSpPr/>
            <p:nvPr/>
          </p:nvSpPr>
          <p:spPr>
            <a:xfrm>
              <a:off x="2406825" y="4504050"/>
              <a:ext cx="2950" cy="1925"/>
            </a:xfrm>
            <a:custGeom>
              <a:rect b="b" l="l" r="r" t="t"/>
              <a:pathLst>
                <a:path extrusionOk="0" h="77" w="118">
                  <a:moveTo>
                    <a:pt x="118" y="0"/>
                  </a:moveTo>
                  <a:lnTo>
                    <a:pt x="118" y="0"/>
                  </a:lnTo>
                  <a:cubicBezTo>
                    <a:pt x="93" y="15"/>
                    <a:pt x="68" y="30"/>
                    <a:pt x="40" y="44"/>
                  </a:cubicBezTo>
                  <a:cubicBezTo>
                    <a:pt x="30" y="53"/>
                    <a:pt x="13" y="65"/>
                    <a:pt x="0" y="77"/>
                  </a:cubicBezTo>
                  <a:lnTo>
                    <a:pt x="80" y="30"/>
                  </a:lnTo>
                  <a:cubicBezTo>
                    <a:pt x="94" y="19"/>
                    <a:pt x="106" y="9"/>
                    <a:pt x="1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47"/>
            <p:cNvSpPr/>
            <p:nvPr/>
          </p:nvSpPr>
          <p:spPr>
            <a:xfrm>
              <a:off x="2443925" y="4379750"/>
              <a:ext cx="3275" cy="850"/>
            </a:xfrm>
            <a:custGeom>
              <a:rect b="b" l="l" r="r" t="t"/>
              <a:pathLst>
                <a:path extrusionOk="0" h="34" w="131">
                  <a:moveTo>
                    <a:pt x="2" y="0"/>
                  </a:moveTo>
                  <a:cubicBezTo>
                    <a:pt x="1" y="0"/>
                    <a:pt x="0" y="0"/>
                    <a:pt x="1" y="1"/>
                  </a:cubicBezTo>
                  <a:cubicBezTo>
                    <a:pt x="11" y="5"/>
                    <a:pt x="42" y="16"/>
                    <a:pt x="65" y="23"/>
                  </a:cubicBezTo>
                  <a:cubicBezTo>
                    <a:pt x="86" y="27"/>
                    <a:pt x="125" y="33"/>
                    <a:pt x="130" y="33"/>
                  </a:cubicBezTo>
                  <a:cubicBezTo>
                    <a:pt x="130" y="33"/>
                    <a:pt x="130" y="33"/>
                    <a:pt x="130" y="33"/>
                  </a:cubicBezTo>
                  <a:cubicBezTo>
                    <a:pt x="121" y="27"/>
                    <a:pt x="89" y="17"/>
                    <a:pt x="68" y="10"/>
                  </a:cubicBezTo>
                  <a:cubicBezTo>
                    <a:pt x="48" y="7"/>
                    <a:pt x="10" y="0"/>
                    <a:pt x="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47"/>
            <p:cNvSpPr/>
            <p:nvPr/>
          </p:nvSpPr>
          <p:spPr>
            <a:xfrm>
              <a:off x="2443275" y="4378250"/>
              <a:ext cx="5200" cy="1125"/>
            </a:xfrm>
            <a:custGeom>
              <a:rect b="b" l="l" r="r" t="t"/>
              <a:pathLst>
                <a:path extrusionOk="0" h="45" w="208">
                  <a:moveTo>
                    <a:pt x="0" y="1"/>
                  </a:moveTo>
                  <a:cubicBezTo>
                    <a:pt x="22" y="6"/>
                    <a:pt x="46" y="14"/>
                    <a:pt x="72" y="21"/>
                  </a:cubicBezTo>
                  <a:cubicBezTo>
                    <a:pt x="116" y="28"/>
                    <a:pt x="161" y="36"/>
                    <a:pt x="208" y="45"/>
                  </a:cubicBezTo>
                  <a:cubicBezTo>
                    <a:pt x="184" y="37"/>
                    <a:pt x="156" y="30"/>
                    <a:pt x="139" y="26"/>
                  </a:cubicBezTo>
                  <a:cubicBezTo>
                    <a:pt x="91" y="17"/>
                    <a:pt x="46" y="9"/>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47"/>
            <p:cNvSpPr/>
            <p:nvPr/>
          </p:nvSpPr>
          <p:spPr>
            <a:xfrm>
              <a:off x="2443850" y="4375375"/>
              <a:ext cx="4700" cy="1250"/>
            </a:xfrm>
            <a:custGeom>
              <a:rect b="b" l="l" r="r" t="t"/>
              <a:pathLst>
                <a:path extrusionOk="0" h="50" w="188">
                  <a:moveTo>
                    <a:pt x="1" y="1"/>
                  </a:moveTo>
                  <a:lnTo>
                    <a:pt x="1" y="1"/>
                  </a:lnTo>
                  <a:cubicBezTo>
                    <a:pt x="20" y="8"/>
                    <a:pt x="29" y="14"/>
                    <a:pt x="61" y="24"/>
                  </a:cubicBezTo>
                  <a:cubicBezTo>
                    <a:pt x="71" y="26"/>
                    <a:pt x="143" y="40"/>
                    <a:pt x="188" y="49"/>
                  </a:cubicBezTo>
                  <a:cubicBezTo>
                    <a:pt x="157" y="39"/>
                    <a:pt x="124" y="29"/>
                    <a:pt x="93" y="20"/>
                  </a:cubicBezTo>
                  <a:lnTo>
                    <a:pt x="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47"/>
            <p:cNvSpPr/>
            <p:nvPr/>
          </p:nvSpPr>
          <p:spPr>
            <a:xfrm>
              <a:off x="2945500" y="4415025"/>
              <a:ext cx="3525" cy="350"/>
            </a:xfrm>
            <a:custGeom>
              <a:rect b="b" l="l" r="r" t="t"/>
              <a:pathLst>
                <a:path extrusionOk="0" h="14" w="141">
                  <a:moveTo>
                    <a:pt x="70" y="1"/>
                  </a:moveTo>
                  <a:cubicBezTo>
                    <a:pt x="45" y="4"/>
                    <a:pt x="1" y="10"/>
                    <a:pt x="7" y="11"/>
                  </a:cubicBezTo>
                  <a:cubicBezTo>
                    <a:pt x="17" y="13"/>
                    <a:pt x="47" y="14"/>
                    <a:pt x="72" y="14"/>
                  </a:cubicBezTo>
                  <a:cubicBezTo>
                    <a:pt x="95" y="11"/>
                    <a:pt x="141" y="4"/>
                    <a:pt x="135" y="4"/>
                  </a:cubicBezTo>
                  <a:cubicBezTo>
                    <a:pt x="124" y="1"/>
                    <a:pt x="94" y="1"/>
                    <a:pt x="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47"/>
            <p:cNvSpPr/>
            <p:nvPr/>
          </p:nvSpPr>
          <p:spPr>
            <a:xfrm>
              <a:off x="2484500" y="4452475"/>
              <a:ext cx="1725" cy="1350"/>
            </a:xfrm>
            <a:custGeom>
              <a:rect b="b" l="l" r="r" t="t"/>
              <a:pathLst>
                <a:path extrusionOk="0" h="54" w="69">
                  <a:moveTo>
                    <a:pt x="68" y="0"/>
                  </a:moveTo>
                  <a:cubicBezTo>
                    <a:pt x="51" y="11"/>
                    <a:pt x="37" y="18"/>
                    <a:pt x="23" y="27"/>
                  </a:cubicBezTo>
                  <a:cubicBezTo>
                    <a:pt x="14" y="37"/>
                    <a:pt x="0" y="49"/>
                    <a:pt x="0" y="53"/>
                  </a:cubicBezTo>
                  <a:cubicBezTo>
                    <a:pt x="0" y="54"/>
                    <a:pt x="0" y="54"/>
                    <a:pt x="1" y="54"/>
                  </a:cubicBezTo>
                  <a:cubicBezTo>
                    <a:pt x="3" y="54"/>
                    <a:pt x="27" y="39"/>
                    <a:pt x="40" y="31"/>
                  </a:cubicBezTo>
                  <a:lnTo>
                    <a:pt x="68" y="2"/>
                  </a:lnTo>
                  <a:lnTo>
                    <a:pt x="6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47"/>
            <p:cNvSpPr/>
            <p:nvPr/>
          </p:nvSpPr>
          <p:spPr>
            <a:xfrm>
              <a:off x="2946950" y="4431225"/>
              <a:ext cx="3725" cy="350"/>
            </a:xfrm>
            <a:custGeom>
              <a:rect b="b" l="l" r="r" t="t"/>
              <a:pathLst>
                <a:path extrusionOk="0" h="14" w="149">
                  <a:moveTo>
                    <a:pt x="71" y="0"/>
                  </a:moveTo>
                  <a:cubicBezTo>
                    <a:pt x="46" y="3"/>
                    <a:pt x="0" y="9"/>
                    <a:pt x="6" y="10"/>
                  </a:cubicBezTo>
                  <a:cubicBezTo>
                    <a:pt x="16" y="12"/>
                    <a:pt x="47" y="12"/>
                    <a:pt x="72" y="13"/>
                  </a:cubicBezTo>
                  <a:cubicBezTo>
                    <a:pt x="97" y="9"/>
                    <a:pt x="119" y="6"/>
                    <a:pt x="149" y="2"/>
                  </a:cubicBezTo>
                  <a:cubicBezTo>
                    <a:pt x="122" y="0"/>
                    <a:pt x="97" y="0"/>
                    <a:pt x="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47"/>
            <p:cNvSpPr/>
            <p:nvPr/>
          </p:nvSpPr>
          <p:spPr>
            <a:xfrm>
              <a:off x="3074425" y="4246275"/>
              <a:ext cx="4375" cy="4325"/>
            </a:xfrm>
            <a:custGeom>
              <a:rect b="b" l="l" r="r" t="t"/>
              <a:pathLst>
                <a:path extrusionOk="0" h="173" w="175">
                  <a:moveTo>
                    <a:pt x="1" y="1"/>
                  </a:moveTo>
                  <a:cubicBezTo>
                    <a:pt x="20" y="21"/>
                    <a:pt x="37" y="42"/>
                    <a:pt x="59" y="65"/>
                  </a:cubicBezTo>
                  <a:cubicBezTo>
                    <a:pt x="96" y="101"/>
                    <a:pt x="134" y="138"/>
                    <a:pt x="174" y="173"/>
                  </a:cubicBezTo>
                  <a:cubicBezTo>
                    <a:pt x="155" y="152"/>
                    <a:pt x="133" y="127"/>
                    <a:pt x="120" y="113"/>
                  </a:cubicBezTo>
                  <a:cubicBezTo>
                    <a:pt x="77" y="73"/>
                    <a:pt x="40" y="39"/>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47"/>
            <p:cNvSpPr/>
            <p:nvPr/>
          </p:nvSpPr>
          <p:spPr>
            <a:xfrm>
              <a:off x="2463600" y="4509825"/>
              <a:ext cx="3600" cy="500"/>
            </a:xfrm>
            <a:custGeom>
              <a:rect b="b" l="l" r="r" t="t"/>
              <a:pathLst>
                <a:path extrusionOk="0" h="20" w="144">
                  <a:moveTo>
                    <a:pt x="21" y="0"/>
                  </a:moveTo>
                  <a:cubicBezTo>
                    <a:pt x="14" y="0"/>
                    <a:pt x="8" y="1"/>
                    <a:pt x="4" y="2"/>
                  </a:cubicBezTo>
                  <a:cubicBezTo>
                    <a:pt x="1" y="2"/>
                    <a:pt x="46" y="10"/>
                    <a:pt x="69" y="15"/>
                  </a:cubicBezTo>
                  <a:cubicBezTo>
                    <a:pt x="95" y="16"/>
                    <a:pt x="120" y="18"/>
                    <a:pt x="144" y="19"/>
                  </a:cubicBezTo>
                  <a:cubicBezTo>
                    <a:pt x="117" y="12"/>
                    <a:pt x="94" y="7"/>
                    <a:pt x="70" y="2"/>
                  </a:cubicBezTo>
                  <a:cubicBezTo>
                    <a:pt x="55" y="2"/>
                    <a:pt x="36" y="0"/>
                    <a:pt x="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47"/>
            <p:cNvSpPr/>
            <p:nvPr/>
          </p:nvSpPr>
          <p:spPr>
            <a:xfrm>
              <a:off x="2929225" y="4408000"/>
              <a:ext cx="3575" cy="350"/>
            </a:xfrm>
            <a:custGeom>
              <a:rect b="b" l="l" r="r" t="t"/>
              <a:pathLst>
                <a:path extrusionOk="0" h="14" w="143">
                  <a:moveTo>
                    <a:pt x="72" y="1"/>
                  </a:moveTo>
                  <a:cubicBezTo>
                    <a:pt x="50" y="4"/>
                    <a:pt x="27" y="7"/>
                    <a:pt x="0" y="11"/>
                  </a:cubicBezTo>
                  <a:cubicBezTo>
                    <a:pt x="24" y="11"/>
                    <a:pt x="49" y="13"/>
                    <a:pt x="74" y="14"/>
                  </a:cubicBezTo>
                  <a:cubicBezTo>
                    <a:pt x="96" y="11"/>
                    <a:pt x="143" y="7"/>
                    <a:pt x="138" y="5"/>
                  </a:cubicBezTo>
                  <a:cubicBezTo>
                    <a:pt x="124" y="4"/>
                    <a:pt x="96" y="2"/>
                    <a:pt x="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47"/>
            <p:cNvSpPr/>
            <p:nvPr/>
          </p:nvSpPr>
          <p:spPr>
            <a:xfrm>
              <a:off x="3138900" y="3895000"/>
              <a:ext cx="5475" cy="2925"/>
            </a:xfrm>
            <a:custGeom>
              <a:rect b="b" l="l" r="r" t="t"/>
              <a:pathLst>
                <a:path extrusionOk="0" h="117" w="219">
                  <a:moveTo>
                    <a:pt x="1" y="0"/>
                  </a:moveTo>
                  <a:cubicBezTo>
                    <a:pt x="26" y="12"/>
                    <a:pt x="48" y="25"/>
                    <a:pt x="77" y="44"/>
                  </a:cubicBezTo>
                  <a:cubicBezTo>
                    <a:pt x="121" y="66"/>
                    <a:pt x="170" y="91"/>
                    <a:pt x="218" y="116"/>
                  </a:cubicBezTo>
                  <a:cubicBezTo>
                    <a:pt x="195" y="102"/>
                    <a:pt x="167" y="84"/>
                    <a:pt x="151" y="74"/>
                  </a:cubicBezTo>
                  <a:cubicBezTo>
                    <a:pt x="96" y="46"/>
                    <a:pt x="51" y="18"/>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47"/>
            <p:cNvSpPr/>
            <p:nvPr/>
          </p:nvSpPr>
          <p:spPr>
            <a:xfrm>
              <a:off x="3228875" y="4536600"/>
              <a:ext cx="4100" cy="3725"/>
            </a:xfrm>
            <a:custGeom>
              <a:rect b="b" l="l" r="r" t="t"/>
              <a:pathLst>
                <a:path extrusionOk="0" h="149" w="164">
                  <a:moveTo>
                    <a:pt x="162" y="0"/>
                  </a:moveTo>
                  <a:cubicBezTo>
                    <a:pt x="144" y="16"/>
                    <a:pt x="119" y="35"/>
                    <a:pt x="106" y="46"/>
                  </a:cubicBezTo>
                  <a:cubicBezTo>
                    <a:pt x="69" y="83"/>
                    <a:pt x="36" y="115"/>
                    <a:pt x="0" y="149"/>
                  </a:cubicBezTo>
                  <a:cubicBezTo>
                    <a:pt x="18" y="134"/>
                    <a:pt x="43" y="115"/>
                    <a:pt x="56" y="103"/>
                  </a:cubicBezTo>
                  <a:cubicBezTo>
                    <a:pt x="94" y="68"/>
                    <a:pt x="128" y="35"/>
                    <a:pt x="16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47"/>
            <p:cNvSpPr/>
            <p:nvPr/>
          </p:nvSpPr>
          <p:spPr>
            <a:xfrm>
              <a:off x="2105500" y="4472375"/>
              <a:ext cx="5475" cy="325"/>
            </a:xfrm>
            <a:custGeom>
              <a:rect b="b" l="l" r="r" t="t"/>
              <a:pathLst>
                <a:path extrusionOk="0" h="13" w="219">
                  <a:moveTo>
                    <a:pt x="219" y="0"/>
                  </a:moveTo>
                  <a:cubicBezTo>
                    <a:pt x="172" y="0"/>
                    <a:pt x="124" y="2"/>
                    <a:pt x="79" y="3"/>
                  </a:cubicBezTo>
                  <a:cubicBezTo>
                    <a:pt x="49" y="6"/>
                    <a:pt x="26" y="9"/>
                    <a:pt x="1" y="12"/>
                  </a:cubicBezTo>
                  <a:cubicBezTo>
                    <a:pt x="51" y="11"/>
                    <a:pt x="97" y="9"/>
                    <a:pt x="148" y="8"/>
                  </a:cubicBezTo>
                  <a:cubicBezTo>
                    <a:pt x="166" y="6"/>
                    <a:pt x="195" y="2"/>
                    <a:pt x="21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47"/>
            <p:cNvSpPr/>
            <p:nvPr/>
          </p:nvSpPr>
          <p:spPr>
            <a:xfrm>
              <a:off x="2924975" y="4437650"/>
              <a:ext cx="5400" cy="350"/>
            </a:xfrm>
            <a:custGeom>
              <a:rect b="b" l="l" r="r" t="t"/>
              <a:pathLst>
                <a:path extrusionOk="0" h="14" w="216">
                  <a:moveTo>
                    <a:pt x="216" y="1"/>
                  </a:moveTo>
                  <a:cubicBezTo>
                    <a:pt x="167" y="3"/>
                    <a:pt x="120" y="5"/>
                    <a:pt x="70" y="6"/>
                  </a:cubicBezTo>
                  <a:cubicBezTo>
                    <a:pt x="54" y="8"/>
                    <a:pt x="24" y="11"/>
                    <a:pt x="1" y="14"/>
                  </a:cubicBezTo>
                  <a:lnTo>
                    <a:pt x="139" y="11"/>
                  </a:lnTo>
                  <a:cubicBezTo>
                    <a:pt x="167" y="8"/>
                    <a:pt x="192" y="5"/>
                    <a:pt x="2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47"/>
            <p:cNvSpPr/>
            <p:nvPr/>
          </p:nvSpPr>
          <p:spPr>
            <a:xfrm>
              <a:off x="2534825" y="4502600"/>
              <a:ext cx="3650" cy="625"/>
            </a:xfrm>
            <a:custGeom>
              <a:rect b="b" l="l" r="r" t="t"/>
              <a:pathLst>
                <a:path extrusionOk="0" h="25" w="146">
                  <a:moveTo>
                    <a:pt x="3" y="1"/>
                  </a:moveTo>
                  <a:cubicBezTo>
                    <a:pt x="0" y="2"/>
                    <a:pt x="46" y="13"/>
                    <a:pt x="69" y="18"/>
                  </a:cubicBezTo>
                  <a:cubicBezTo>
                    <a:pt x="94" y="20"/>
                    <a:pt x="121" y="21"/>
                    <a:pt x="146" y="24"/>
                  </a:cubicBezTo>
                  <a:cubicBezTo>
                    <a:pt x="118" y="17"/>
                    <a:pt x="96" y="11"/>
                    <a:pt x="72" y="5"/>
                  </a:cubicBezTo>
                  <a:cubicBezTo>
                    <a:pt x="49" y="4"/>
                    <a:pt x="19" y="2"/>
                    <a:pt x="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47"/>
            <p:cNvSpPr/>
            <p:nvPr/>
          </p:nvSpPr>
          <p:spPr>
            <a:xfrm>
              <a:off x="2490750" y="4394550"/>
              <a:ext cx="2925" cy="2050"/>
            </a:xfrm>
            <a:custGeom>
              <a:rect b="b" l="l" r="r" t="t"/>
              <a:pathLst>
                <a:path extrusionOk="0" h="82" w="117">
                  <a:moveTo>
                    <a:pt x="117" y="0"/>
                  </a:moveTo>
                  <a:lnTo>
                    <a:pt x="117" y="0"/>
                  </a:lnTo>
                  <a:cubicBezTo>
                    <a:pt x="87" y="19"/>
                    <a:pt x="59" y="37"/>
                    <a:pt x="29" y="56"/>
                  </a:cubicBezTo>
                  <a:cubicBezTo>
                    <a:pt x="18" y="64"/>
                    <a:pt x="9" y="74"/>
                    <a:pt x="1" y="81"/>
                  </a:cubicBezTo>
                  <a:lnTo>
                    <a:pt x="87" y="28"/>
                  </a:lnTo>
                  <a:cubicBezTo>
                    <a:pt x="98" y="18"/>
                    <a:pt x="108" y="9"/>
                    <a:pt x="1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47"/>
            <p:cNvSpPr/>
            <p:nvPr/>
          </p:nvSpPr>
          <p:spPr>
            <a:xfrm>
              <a:off x="2545400" y="4504475"/>
              <a:ext cx="3275" cy="800"/>
            </a:xfrm>
            <a:custGeom>
              <a:rect b="b" l="l" r="r" t="t"/>
              <a:pathLst>
                <a:path extrusionOk="0" h="32" w="131">
                  <a:moveTo>
                    <a:pt x="1" y="1"/>
                  </a:moveTo>
                  <a:cubicBezTo>
                    <a:pt x="1" y="1"/>
                    <a:pt x="1" y="1"/>
                    <a:pt x="1" y="1"/>
                  </a:cubicBezTo>
                  <a:cubicBezTo>
                    <a:pt x="11" y="7"/>
                    <a:pt x="42" y="15"/>
                    <a:pt x="66" y="23"/>
                  </a:cubicBezTo>
                  <a:cubicBezTo>
                    <a:pt x="84" y="26"/>
                    <a:pt x="125" y="32"/>
                    <a:pt x="130" y="32"/>
                  </a:cubicBezTo>
                  <a:cubicBezTo>
                    <a:pt x="130" y="32"/>
                    <a:pt x="131" y="32"/>
                    <a:pt x="130" y="32"/>
                  </a:cubicBezTo>
                  <a:cubicBezTo>
                    <a:pt x="121" y="27"/>
                    <a:pt x="88" y="17"/>
                    <a:pt x="67" y="10"/>
                  </a:cubicBezTo>
                  <a:cubicBezTo>
                    <a:pt x="46" y="7"/>
                    <a:pt x="6" y="1"/>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47"/>
            <p:cNvSpPr/>
            <p:nvPr/>
          </p:nvSpPr>
          <p:spPr>
            <a:xfrm>
              <a:off x="2473475" y="4458000"/>
              <a:ext cx="3000" cy="2075"/>
            </a:xfrm>
            <a:custGeom>
              <a:rect b="b" l="l" r="r" t="t"/>
              <a:pathLst>
                <a:path extrusionOk="0" h="83" w="120">
                  <a:moveTo>
                    <a:pt x="119" y="0"/>
                  </a:moveTo>
                  <a:lnTo>
                    <a:pt x="31" y="56"/>
                  </a:lnTo>
                  <a:cubicBezTo>
                    <a:pt x="21" y="62"/>
                    <a:pt x="10" y="72"/>
                    <a:pt x="0" y="83"/>
                  </a:cubicBezTo>
                  <a:lnTo>
                    <a:pt x="85" y="30"/>
                  </a:lnTo>
                  <a:cubicBezTo>
                    <a:pt x="99" y="18"/>
                    <a:pt x="109" y="9"/>
                    <a:pt x="11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47"/>
            <p:cNvSpPr/>
            <p:nvPr/>
          </p:nvSpPr>
          <p:spPr>
            <a:xfrm>
              <a:off x="2549900" y="4504050"/>
              <a:ext cx="5250" cy="1050"/>
            </a:xfrm>
            <a:custGeom>
              <a:rect b="b" l="l" r="r" t="t"/>
              <a:pathLst>
                <a:path extrusionOk="0" h="42" w="210">
                  <a:moveTo>
                    <a:pt x="0" y="0"/>
                  </a:moveTo>
                  <a:lnTo>
                    <a:pt x="0" y="0"/>
                  </a:lnTo>
                  <a:cubicBezTo>
                    <a:pt x="24" y="6"/>
                    <a:pt x="52" y="13"/>
                    <a:pt x="68" y="18"/>
                  </a:cubicBezTo>
                  <a:cubicBezTo>
                    <a:pt x="117" y="25"/>
                    <a:pt x="162" y="32"/>
                    <a:pt x="209" y="41"/>
                  </a:cubicBezTo>
                  <a:cubicBezTo>
                    <a:pt x="186" y="35"/>
                    <a:pt x="159" y="28"/>
                    <a:pt x="140" y="24"/>
                  </a:cubicBezTo>
                  <a:cubicBezTo>
                    <a:pt x="92" y="15"/>
                    <a:pt x="47" y="7"/>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47"/>
            <p:cNvSpPr/>
            <p:nvPr/>
          </p:nvSpPr>
          <p:spPr>
            <a:xfrm>
              <a:off x="2550375" y="4501675"/>
              <a:ext cx="4650" cy="875"/>
            </a:xfrm>
            <a:custGeom>
              <a:rect b="b" l="l" r="r" t="t"/>
              <a:pathLst>
                <a:path extrusionOk="0" h="35" w="186">
                  <a:moveTo>
                    <a:pt x="0" y="1"/>
                  </a:moveTo>
                  <a:lnTo>
                    <a:pt x="92" y="25"/>
                  </a:lnTo>
                  <a:cubicBezTo>
                    <a:pt x="126" y="29"/>
                    <a:pt x="161" y="32"/>
                    <a:pt x="186" y="35"/>
                  </a:cubicBezTo>
                  <a:cubicBezTo>
                    <a:pt x="180" y="33"/>
                    <a:pt x="148" y="25"/>
                    <a:pt x="123" y="19"/>
                  </a:cubicBezTo>
                  <a:cubicBezTo>
                    <a:pt x="83" y="13"/>
                    <a:pt x="42" y="7"/>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47"/>
            <p:cNvSpPr/>
            <p:nvPr/>
          </p:nvSpPr>
          <p:spPr>
            <a:xfrm>
              <a:off x="2915100" y="4436375"/>
              <a:ext cx="4425" cy="500"/>
            </a:xfrm>
            <a:custGeom>
              <a:rect b="b" l="l" r="r" t="t"/>
              <a:pathLst>
                <a:path extrusionOk="0" h="20" w="177">
                  <a:moveTo>
                    <a:pt x="177" y="0"/>
                  </a:moveTo>
                  <a:cubicBezTo>
                    <a:pt x="121" y="4"/>
                    <a:pt x="59" y="9"/>
                    <a:pt x="15" y="13"/>
                  </a:cubicBezTo>
                  <a:cubicBezTo>
                    <a:pt x="0" y="15"/>
                    <a:pt x="37" y="16"/>
                    <a:pt x="50" y="19"/>
                  </a:cubicBezTo>
                  <a:cubicBezTo>
                    <a:pt x="93" y="15"/>
                    <a:pt x="136" y="10"/>
                    <a:pt x="177" y="6"/>
                  </a:cubicBezTo>
                  <a:lnTo>
                    <a:pt x="17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47"/>
            <p:cNvSpPr/>
            <p:nvPr/>
          </p:nvSpPr>
          <p:spPr>
            <a:xfrm>
              <a:off x="2577000" y="4507975"/>
              <a:ext cx="3500" cy="850"/>
            </a:xfrm>
            <a:custGeom>
              <a:rect b="b" l="l" r="r" t="t"/>
              <a:pathLst>
                <a:path extrusionOk="0" h="34" w="140">
                  <a:moveTo>
                    <a:pt x="1" y="1"/>
                  </a:moveTo>
                  <a:lnTo>
                    <a:pt x="1" y="1"/>
                  </a:lnTo>
                  <a:cubicBezTo>
                    <a:pt x="24" y="8"/>
                    <a:pt x="49" y="17"/>
                    <a:pt x="74" y="24"/>
                  </a:cubicBezTo>
                  <a:cubicBezTo>
                    <a:pt x="93" y="27"/>
                    <a:pt x="132" y="34"/>
                    <a:pt x="138" y="34"/>
                  </a:cubicBezTo>
                  <a:cubicBezTo>
                    <a:pt x="140" y="34"/>
                    <a:pt x="140" y="33"/>
                    <a:pt x="139" y="33"/>
                  </a:cubicBezTo>
                  <a:cubicBezTo>
                    <a:pt x="130" y="27"/>
                    <a:pt x="98" y="18"/>
                    <a:pt x="77" y="11"/>
                  </a:cubicBezTo>
                  <a:cubicBezTo>
                    <a:pt x="54" y="8"/>
                    <a:pt x="30" y="5"/>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47"/>
            <p:cNvSpPr/>
            <p:nvPr/>
          </p:nvSpPr>
          <p:spPr>
            <a:xfrm>
              <a:off x="2587600" y="4509450"/>
              <a:ext cx="3475" cy="825"/>
            </a:xfrm>
            <a:custGeom>
              <a:rect b="b" l="l" r="r" t="t"/>
              <a:pathLst>
                <a:path extrusionOk="0" h="33" w="139">
                  <a:moveTo>
                    <a:pt x="0" y="0"/>
                  </a:moveTo>
                  <a:cubicBezTo>
                    <a:pt x="22" y="8"/>
                    <a:pt x="47" y="17"/>
                    <a:pt x="71" y="24"/>
                  </a:cubicBezTo>
                  <a:cubicBezTo>
                    <a:pt x="92" y="27"/>
                    <a:pt x="133" y="33"/>
                    <a:pt x="138" y="33"/>
                  </a:cubicBezTo>
                  <a:cubicBezTo>
                    <a:pt x="139" y="33"/>
                    <a:pt x="139" y="33"/>
                    <a:pt x="139" y="33"/>
                  </a:cubicBezTo>
                  <a:cubicBezTo>
                    <a:pt x="124" y="28"/>
                    <a:pt x="96" y="18"/>
                    <a:pt x="74" y="11"/>
                  </a:cubicBezTo>
                  <a:cubicBezTo>
                    <a:pt x="52" y="6"/>
                    <a:pt x="27" y="3"/>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47"/>
            <p:cNvSpPr/>
            <p:nvPr/>
          </p:nvSpPr>
          <p:spPr>
            <a:xfrm>
              <a:off x="2538275" y="4389125"/>
              <a:ext cx="6725" cy="4775"/>
            </a:xfrm>
            <a:custGeom>
              <a:rect b="b" l="l" r="r" t="t"/>
              <a:pathLst>
                <a:path extrusionOk="0" h="191" w="269">
                  <a:moveTo>
                    <a:pt x="268" y="1"/>
                  </a:moveTo>
                  <a:cubicBezTo>
                    <a:pt x="218" y="33"/>
                    <a:pt x="168" y="66"/>
                    <a:pt x="120" y="98"/>
                  </a:cubicBezTo>
                  <a:cubicBezTo>
                    <a:pt x="78" y="129"/>
                    <a:pt x="34" y="164"/>
                    <a:pt x="0" y="191"/>
                  </a:cubicBezTo>
                  <a:cubicBezTo>
                    <a:pt x="6" y="186"/>
                    <a:pt x="67" y="148"/>
                    <a:pt x="105" y="125"/>
                  </a:cubicBezTo>
                  <a:lnTo>
                    <a:pt x="103" y="125"/>
                  </a:lnTo>
                  <a:lnTo>
                    <a:pt x="26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47"/>
            <p:cNvSpPr/>
            <p:nvPr/>
          </p:nvSpPr>
          <p:spPr>
            <a:xfrm>
              <a:off x="2612725" y="4515450"/>
              <a:ext cx="5175" cy="1075"/>
            </a:xfrm>
            <a:custGeom>
              <a:rect b="b" l="l" r="r" t="t"/>
              <a:pathLst>
                <a:path extrusionOk="0" h="43" w="207">
                  <a:moveTo>
                    <a:pt x="0" y="0"/>
                  </a:moveTo>
                  <a:cubicBezTo>
                    <a:pt x="21" y="6"/>
                    <a:pt x="50" y="13"/>
                    <a:pt x="66" y="18"/>
                  </a:cubicBezTo>
                  <a:cubicBezTo>
                    <a:pt x="115" y="27"/>
                    <a:pt x="161" y="36"/>
                    <a:pt x="206" y="43"/>
                  </a:cubicBezTo>
                  <a:cubicBezTo>
                    <a:pt x="184" y="37"/>
                    <a:pt x="161" y="31"/>
                    <a:pt x="134" y="24"/>
                  </a:cubicBezTo>
                  <a:lnTo>
                    <a:pt x="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47"/>
            <p:cNvSpPr/>
            <p:nvPr/>
          </p:nvSpPr>
          <p:spPr>
            <a:xfrm>
              <a:off x="2908650" y="4413625"/>
              <a:ext cx="3600" cy="375"/>
            </a:xfrm>
            <a:custGeom>
              <a:rect b="b" l="l" r="r" t="t"/>
              <a:pathLst>
                <a:path extrusionOk="0" h="15" w="144">
                  <a:moveTo>
                    <a:pt x="76" y="1"/>
                  </a:moveTo>
                  <a:cubicBezTo>
                    <a:pt x="51" y="2"/>
                    <a:pt x="27" y="5"/>
                    <a:pt x="1" y="8"/>
                  </a:cubicBezTo>
                  <a:cubicBezTo>
                    <a:pt x="24" y="10"/>
                    <a:pt x="51" y="13"/>
                    <a:pt x="76" y="14"/>
                  </a:cubicBezTo>
                  <a:cubicBezTo>
                    <a:pt x="98" y="13"/>
                    <a:pt x="143" y="8"/>
                    <a:pt x="139" y="7"/>
                  </a:cubicBezTo>
                  <a:cubicBezTo>
                    <a:pt x="130" y="5"/>
                    <a:pt x="98" y="2"/>
                    <a:pt x="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47"/>
            <p:cNvSpPr/>
            <p:nvPr/>
          </p:nvSpPr>
          <p:spPr>
            <a:xfrm>
              <a:off x="2816575" y="3966975"/>
              <a:ext cx="3200" cy="1775"/>
            </a:xfrm>
            <a:custGeom>
              <a:rect b="b" l="l" r="r" t="t"/>
              <a:pathLst>
                <a:path extrusionOk="0" h="71" w="128">
                  <a:moveTo>
                    <a:pt x="128" y="0"/>
                  </a:moveTo>
                  <a:lnTo>
                    <a:pt x="57" y="31"/>
                  </a:lnTo>
                  <a:cubicBezTo>
                    <a:pt x="37" y="45"/>
                    <a:pt x="0" y="71"/>
                    <a:pt x="2" y="71"/>
                  </a:cubicBezTo>
                  <a:cubicBezTo>
                    <a:pt x="3" y="71"/>
                    <a:pt x="3" y="71"/>
                    <a:pt x="3" y="71"/>
                  </a:cubicBezTo>
                  <a:cubicBezTo>
                    <a:pt x="13" y="68"/>
                    <a:pt x="42" y="53"/>
                    <a:pt x="65" y="43"/>
                  </a:cubicBezTo>
                  <a:cubicBezTo>
                    <a:pt x="85" y="30"/>
                    <a:pt x="103" y="16"/>
                    <a:pt x="12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47"/>
            <p:cNvSpPr/>
            <p:nvPr/>
          </p:nvSpPr>
          <p:spPr>
            <a:xfrm>
              <a:off x="2660900" y="4543425"/>
              <a:ext cx="5200" cy="1125"/>
            </a:xfrm>
            <a:custGeom>
              <a:rect b="b" l="l" r="r" t="t"/>
              <a:pathLst>
                <a:path extrusionOk="0" h="45" w="208">
                  <a:moveTo>
                    <a:pt x="1" y="1"/>
                  </a:moveTo>
                  <a:lnTo>
                    <a:pt x="1" y="1"/>
                  </a:lnTo>
                  <a:cubicBezTo>
                    <a:pt x="48" y="13"/>
                    <a:pt x="92" y="23"/>
                    <a:pt x="140" y="35"/>
                  </a:cubicBezTo>
                  <a:cubicBezTo>
                    <a:pt x="156" y="38"/>
                    <a:pt x="186" y="42"/>
                    <a:pt x="208" y="45"/>
                  </a:cubicBezTo>
                  <a:cubicBezTo>
                    <a:pt x="164" y="33"/>
                    <a:pt x="120" y="23"/>
                    <a:pt x="77" y="11"/>
                  </a:cubicBezTo>
                  <a:cubicBezTo>
                    <a:pt x="49" y="8"/>
                    <a:pt x="26" y="4"/>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47"/>
            <p:cNvSpPr/>
            <p:nvPr/>
          </p:nvSpPr>
          <p:spPr>
            <a:xfrm>
              <a:off x="2487000" y="4462025"/>
              <a:ext cx="1600" cy="300"/>
            </a:xfrm>
            <a:custGeom>
              <a:rect b="b" l="l" r="r" t="t"/>
              <a:pathLst>
                <a:path extrusionOk="0" h="12" w="64">
                  <a:moveTo>
                    <a:pt x="1" y="1"/>
                  </a:moveTo>
                  <a:cubicBezTo>
                    <a:pt x="3" y="2"/>
                    <a:pt x="5" y="7"/>
                    <a:pt x="11" y="7"/>
                  </a:cubicBezTo>
                  <a:cubicBezTo>
                    <a:pt x="30" y="8"/>
                    <a:pt x="46" y="10"/>
                    <a:pt x="64" y="11"/>
                  </a:cubicBezTo>
                  <a:lnTo>
                    <a:pt x="53" y="4"/>
                  </a:lnTo>
                  <a:lnTo>
                    <a:pt x="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47"/>
            <p:cNvSpPr/>
            <p:nvPr/>
          </p:nvSpPr>
          <p:spPr>
            <a:xfrm>
              <a:off x="2678700" y="4541175"/>
              <a:ext cx="3450" cy="875"/>
            </a:xfrm>
            <a:custGeom>
              <a:rect b="b" l="l" r="r" t="t"/>
              <a:pathLst>
                <a:path extrusionOk="0" h="35" w="138">
                  <a:moveTo>
                    <a:pt x="1" y="1"/>
                  </a:moveTo>
                  <a:cubicBezTo>
                    <a:pt x="0" y="1"/>
                    <a:pt x="0" y="1"/>
                    <a:pt x="1" y="1"/>
                  </a:cubicBezTo>
                  <a:cubicBezTo>
                    <a:pt x="9" y="7"/>
                    <a:pt x="42" y="16"/>
                    <a:pt x="62" y="23"/>
                  </a:cubicBezTo>
                  <a:cubicBezTo>
                    <a:pt x="86" y="28"/>
                    <a:pt x="111" y="30"/>
                    <a:pt x="137" y="35"/>
                  </a:cubicBezTo>
                  <a:cubicBezTo>
                    <a:pt x="114" y="28"/>
                    <a:pt x="90" y="19"/>
                    <a:pt x="65" y="10"/>
                  </a:cubicBezTo>
                  <a:cubicBezTo>
                    <a:pt x="45" y="7"/>
                    <a:pt x="6" y="1"/>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47"/>
            <p:cNvSpPr/>
            <p:nvPr/>
          </p:nvSpPr>
          <p:spPr>
            <a:xfrm>
              <a:off x="3056325" y="4272150"/>
              <a:ext cx="3300" cy="3500"/>
            </a:xfrm>
            <a:custGeom>
              <a:rect b="b" l="l" r="r" t="t"/>
              <a:pathLst>
                <a:path extrusionOk="0" h="140" w="132">
                  <a:moveTo>
                    <a:pt x="1" y="0"/>
                  </a:moveTo>
                  <a:cubicBezTo>
                    <a:pt x="15" y="16"/>
                    <a:pt x="33" y="35"/>
                    <a:pt x="42" y="47"/>
                  </a:cubicBezTo>
                  <a:cubicBezTo>
                    <a:pt x="75" y="75"/>
                    <a:pt x="99" y="103"/>
                    <a:pt x="126" y="133"/>
                  </a:cubicBezTo>
                  <a:lnTo>
                    <a:pt x="126" y="133"/>
                  </a:lnTo>
                  <a:cubicBezTo>
                    <a:pt x="115" y="117"/>
                    <a:pt x="101" y="99"/>
                    <a:pt x="93" y="88"/>
                  </a:cubicBezTo>
                  <a:cubicBezTo>
                    <a:pt x="64" y="54"/>
                    <a:pt x="32" y="29"/>
                    <a:pt x="1" y="0"/>
                  </a:cubicBezTo>
                  <a:close/>
                  <a:moveTo>
                    <a:pt x="126" y="133"/>
                  </a:moveTo>
                  <a:cubicBezTo>
                    <a:pt x="127" y="136"/>
                    <a:pt x="129" y="138"/>
                    <a:pt x="130" y="140"/>
                  </a:cubicBezTo>
                  <a:lnTo>
                    <a:pt x="132" y="140"/>
                  </a:lnTo>
                  <a:cubicBezTo>
                    <a:pt x="130" y="138"/>
                    <a:pt x="128" y="135"/>
                    <a:pt x="126" y="133"/>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47"/>
            <p:cNvSpPr/>
            <p:nvPr/>
          </p:nvSpPr>
          <p:spPr>
            <a:xfrm>
              <a:off x="2702650" y="4551000"/>
              <a:ext cx="5200" cy="1150"/>
            </a:xfrm>
            <a:custGeom>
              <a:rect b="b" l="l" r="r" t="t"/>
              <a:pathLst>
                <a:path extrusionOk="0" h="46" w="208">
                  <a:moveTo>
                    <a:pt x="0" y="1"/>
                  </a:moveTo>
                  <a:lnTo>
                    <a:pt x="0" y="1"/>
                  </a:lnTo>
                  <a:cubicBezTo>
                    <a:pt x="46" y="11"/>
                    <a:pt x="92" y="23"/>
                    <a:pt x="133" y="33"/>
                  </a:cubicBezTo>
                  <a:cubicBezTo>
                    <a:pt x="162" y="38"/>
                    <a:pt x="184" y="41"/>
                    <a:pt x="208" y="45"/>
                  </a:cubicBezTo>
                  <a:cubicBezTo>
                    <a:pt x="164" y="33"/>
                    <a:pt x="120" y="23"/>
                    <a:pt x="71" y="11"/>
                  </a:cubicBezTo>
                  <a:cubicBezTo>
                    <a:pt x="55" y="8"/>
                    <a:pt x="25" y="4"/>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47"/>
            <p:cNvSpPr/>
            <p:nvPr/>
          </p:nvSpPr>
          <p:spPr>
            <a:xfrm>
              <a:off x="2908800" y="4437475"/>
              <a:ext cx="5400" cy="300"/>
            </a:xfrm>
            <a:custGeom>
              <a:rect b="b" l="l" r="r" t="t"/>
              <a:pathLst>
                <a:path extrusionOk="0" h="12" w="216">
                  <a:moveTo>
                    <a:pt x="139" y="0"/>
                  </a:moveTo>
                  <a:cubicBezTo>
                    <a:pt x="93" y="5"/>
                    <a:pt x="48" y="8"/>
                    <a:pt x="1" y="10"/>
                  </a:cubicBezTo>
                  <a:cubicBezTo>
                    <a:pt x="24" y="10"/>
                    <a:pt x="55" y="12"/>
                    <a:pt x="73" y="12"/>
                  </a:cubicBezTo>
                  <a:cubicBezTo>
                    <a:pt x="123" y="9"/>
                    <a:pt x="167" y="6"/>
                    <a:pt x="215" y="2"/>
                  </a:cubicBezTo>
                  <a:cubicBezTo>
                    <a:pt x="193" y="2"/>
                    <a:pt x="167" y="2"/>
                    <a:pt x="1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47"/>
            <p:cNvSpPr/>
            <p:nvPr/>
          </p:nvSpPr>
          <p:spPr>
            <a:xfrm>
              <a:off x="2728125" y="4562850"/>
              <a:ext cx="3675" cy="650"/>
            </a:xfrm>
            <a:custGeom>
              <a:rect b="b" l="l" r="r" t="t"/>
              <a:pathLst>
                <a:path extrusionOk="0" h="26" w="147">
                  <a:moveTo>
                    <a:pt x="12" y="0"/>
                  </a:moveTo>
                  <a:cubicBezTo>
                    <a:pt x="10" y="0"/>
                    <a:pt x="8" y="0"/>
                    <a:pt x="7" y="1"/>
                  </a:cubicBezTo>
                  <a:cubicBezTo>
                    <a:pt x="1" y="1"/>
                    <a:pt x="48" y="12"/>
                    <a:pt x="70" y="18"/>
                  </a:cubicBezTo>
                  <a:cubicBezTo>
                    <a:pt x="97" y="21"/>
                    <a:pt x="122" y="24"/>
                    <a:pt x="147" y="26"/>
                  </a:cubicBezTo>
                  <a:cubicBezTo>
                    <a:pt x="117" y="18"/>
                    <a:pt x="97" y="12"/>
                    <a:pt x="73" y="5"/>
                  </a:cubicBezTo>
                  <a:cubicBezTo>
                    <a:pt x="53" y="4"/>
                    <a:pt x="26" y="0"/>
                    <a:pt x="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47"/>
            <p:cNvSpPr/>
            <p:nvPr/>
          </p:nvSpPr>
          <p:spPr>
            <a:xfrm>
              <a:off x="2127975" y="4467950"/>
              <a:ext cx="4400" cy="650"/>
            </a:xfrm>
            <a:custGeom>
              <a:rect b="b" l="l" r="r" t="t"/>
              <a:pathLst>
                <a:path extrusionOk="0" h="26" w="176">
                  <a:moveTo>
                    <a:pt x="176" y="1"/>
                  </a:moveTo>
                  <a:cubicBezTo>
                    <a:pt x="120" y="8"/>
                    <a:pt x="58" y="16"/>
                    <a:pt x="14" y="21"/>
                  </a:cubicBezTo>
                  <a:cubicBezTo>
                    <a:pt x="1" y="24"/>
                    <a:pt x="35" y="26"/>
                    <a:pt x="49" y="26"/>
                  </a:cubicBezTo>
                  <a:cubicBezTo>
                    <a:pt x="92" y="20"/>
                    <a:pt x="133" y="14"/>
                    <a:pt x="176" y="7"/>
                  </a:cubicBezTo>
                  <a:lnTo>
                    <a:pt x="17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47"/>
            <p:cNvSpPr/>
            <p:nvPr/>
          </p:nvSpPr>
          <p:spPr>
            <a:xfrm>
              <a:off x="2672675" y="4077750"/>
              <a:ext cx="3875" cy="3750"/>
            </a:xfrm>
            <a:custGeom>
              <a:rect b="b" l="l" r="r" t="t"/>
              <a:pathLst>
                <a:path extrusionOk="0" h="150" w="155">
                  <a:moveTo>
                    <a:pt x="0" y="149"/>
                  </a:moveTo>
                  <a:cubicBezTo>
                    <a:pt x="53" y="99"/>
                    <a:pt x="103" y="51"/>
                    <a:pt x="155" y="1"/>
                  </a:cubicBezTo>
                  <a:cubicBezTo>
                    <a:pt x="103" y="51"/>
                    <a:pt x="53" y="99"/>
                    <a:pt x="0" y="149"/>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47"/>
            <p:cNvSpPr/>
            <p:nvPr/>
          </p:nvSpPr>
          <p:spPr>
            <a:xfrm>
              <a:off x="2493650" y="4462025"/>
              <a:ext cx="1425" cy="250"/>
            </a:xfrm>
            <a:custGeom>
              <a:rect b="b" l="l" r="r" t="t"/>
              <a:pathLst>
                <a:path extrusionOk="0" h="10" w="57">
                  <a:moveTo>
                    <a:pt x="1" y="1"/>
                  </a:moveTo>
                  <a:cubicBezTo>
                    <a:pt x="5" y="2"/>
                    <a:pt x="7" y="7"/>
                    <a:pt x="13" y="7"/>
                  </a:cubicBezTo>
                  <a:cubicBezTo>
                    <a:pt x="27" y="8"/>
                    <a:pt x="42" y="8"/>
                    <a:pt x="57" y="10"/>
                  </a:cubicBezTo>
                  <a:lnTo>
                    <a:pt x="45" y="2"/>
                  </a:lnTo>
                  <a:cubicBezTo>
                    <a:pt x="32" y="2"/>
                    <a:pt x="16" y="1"/>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47"/>
            <p:cNvSpPr/>
            <p:nvPr/>
          </p:nvSpPr>
          <p:spPr>
            <a:xfrm>
              <a:off x="2132325" y="4467225"/>
              <a:ext cx="4775" cy="600"/>
            </a:xfrm>
            <a:custGeom>
              <a:rect b="b" l="l" r="r" t="t"/>
              <a:pathLst>
                <a:path extrusionOk="0" h="24" w="191">
                  <a:moveTo>
                    <a:pt x="190" y="0"/>
                  </a:moveTo>
                  <a:cubicBezTo>
                    <a:pt x="186" y="0"/>
                    <a:pt x="148" y="3"/>
                    <a:pt x="124" y="3"/>
                  </a:cubicBezTo>
                  <a:cubicBezTo>
                    <a:pt x="81" y="11"/>
                    <a:pt x="40" y="17"/>
                    <a:pt x="0" y="24"/>
                  </a:cubicBezTo>
                  <a:cubicBezTo>
                    <a:pt x="33" y="22"/>
                    <a:pt x="64" y="21"/>
                    <a:pt x="98" y="20"/>
                  </a:cubicBezTo>
                  <a:cubicBezTo>
                    <a:pt x="128" y="14"/>
                    <a:pt x="165" y="6"/>
                    <a:pt x="19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47"/>
            <p:cNvSpPr/>
            <p:nvPr/>
          </p:nvSpPr>
          <p:spPr>
            <a:xfrm>
              <a:off x="3080650" y="4258200"/>
              <a:ext cx="2450" cy="3150"/>
            </a:xfrm>
            <a:custGeom>
              <a:rect b="b" l="l" r="r" t="t"/>
              <a:pathLst>
                <a:path extrusionOk="0" h="126" w="98">
                  <a:moveTo>
                    <a:pt x="0" y="0"/>
                  </a:moveTo>
                  <a:lnTo>
                    <a:pt x="47" y="71"/>
                  </a:lnTo>
                  <a:cubicBezTo>
                    <a:pt x="64" y="91"/>
                    <a:pt x="97" y="126"/>
                    <a:pt x="97" y="126"/>
                  </a:cubicBezTo>
                  <a:cubicBezTo>
                    <a:pt x="98" y="126"/>
                    <a:pt x="97" y="126"/>
                    <a:pt x="97" y="125"/>
                  </a:cubicBezTo>
                  <a:cubicBezTo>
                    <a:pt x="93" y="114"/>
                    <a:pt x="72" y="86"/>
                    <a:pt x="58" y="62"/>
                  </a:cubicBezTo>
                  <a:cubicBezTo>
                    <a:pt x="40" y="43"/>
                    <a:pt x="22" y="24"/>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1" name="Google Shape;7161;p47"/>
            <p:cNvSpPr/>
            <p:nvPr/>
          </p:nvSpPr>
          <p:spPr>
            <a:xfrm>
              <a:off x="2923175" y="4233075"/>
              <a:ext cx="5175" cy="275"/>
            </a:xfrm>
            <a:custGeom>
              <a:rect b="b" l="l" r="r" t="t"/>
              <a:pathLst>
                <a:path extrusionOk="0" h="11" w="207">
                  <a:moveTo>
                    <a:pt x="139" y="1"/>
                  </a:moveTo>
                  <a:cubicBezTo>
                    <a:pt x="92" y="4"/>
                    <a:pt x="46" y="6"/>
                    <a:pt x="1" y="9"/>
                  </a:cubicBezTo>
                  <a:cubicBezTo>
                    <a:pt x="24" y="9"/>
                    <a:pt x="46" y="11"/>
                    <a:pt x="74" y="11"/>
                  </a:cubicBezTo>
                  <a:lnTo>
                    <a:pt x="207" y="4"/>
                  </a:lnTo>
                  <a:cubicBezTo>
                    <a:pt x="183" y="2"/>
                    <a:pt x="155" y="1"/>
                    <a:pt x="13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47"/>
            <p:cNvSpPr/>
            <p:nvPr/>
          </p:nvSpPr>
          <p:spPr>
            <a:xfrm>
              <a:off x="2795400" y="4573925"/>
              <a:ext cx="5250" cy="1050"/>
            </a:xfrm>
            <a:custGeom>
              <a:rect b="b" l="l" r="r" t="t"/>
              <a:pathLst>
                <a:path extrusionOk="0" h="42" w="210">
                  <a:moveTo>
                    <a:pt x="1" y="0"/>
                  </a:moveTo>
                  <a:lnTo>
                    <a:pt x="1" y="0"/>
                  </a:lnTo>
                  <a:cubicBezTo>
                    <a:pt x="45" y="11"/>
                    <a:pt x="92" y="23"/>
                    <a:pt x="135" y="31"/>
                  </a:cubicBezTo>
                  <a:cubicBezTo>
                    <a:pt x="163" y="36"/>
                    <a:pt x="186" y="39"/>
                    <a:pt x="210" y="42"/>
                  </a:cubicBezTo>
                  <a:lnTo>
                    <a:pt x="71" y="11"/>
                  </a:lnTo>
                  <a:cubicBezTo>
                    <a:pt x="55" y="8"/>
                    <a:pt x="24" y="3"/>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47"/>
            <p:cNvSpPr/>
            <p:nvPr/>
          </p:nvSpPr>
          <p:spPr>
            <a:xfrm>
              <a:off x="2797550" y="4566900"/>
              <a:ext cx="3475" cy="825"/>
            </a:xfrm>
            <a:custGeom>
              <a:rect b="b" l="l" r="r" t="t"/>
              <a:pathLst>
                <a:path extrusionOk="0" h="33" w="139">
                  <a:moveTo>
                    <a:pt x="0" y="0"/>
                  </a:moveTo>
                  <a:lnTo>
                    <a:pt x="0" y="0"/>
                  </a:lnTo>
                  <a:cubicBezTo>
                    <a:pt x="24" y="8"/>
                    <a:pt x="49" y="17"/>
                    <a:pt x="74" y="24"/>
                  </a:cubicBezTo>
                  <a:cubicBezTo>
                    <a:pt x="92" y="26"/>
                    <a:pt x="127" y="32"/>
                    <a:pt x="136" y="32"/>
                  </a:cubicBezTo>
                  <a:cubicBezTo>
                    <a:pt x="138" y="32"/>
                    <a:pt x="139" y="32"/>
                    <a:pt x="138" y="31"/>
                  </a:cubicBezTo>
                  <a:cubicBezTo>
                    <a:pt x="130" y="27"/>
                    <a:pt x="97" y="18"/>
                    <a:pt x="77" y="11"/>
                  </a:cubicBezTo>
                  <a:cubicBezTo>
                    <a:pt x="52" y="8"/>
                    <a:pt x="28" y="5"/>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47"/>
            <p:cNvSpPr/>
            <p:nvPr/>
          </p:nvSpPr>
          <p:spPr>
            <a:xfrm>
              <a:off x="2464375" y="4488750"/>
              <a:ext cx="6025" cy="825"/>
            </a:xfrm>
            <a:custGeom>
              <a:rect b="b" l="l" r="r" t="t"/>
              <a:pathLst>
                <a:path extrusionOk="0" h="33" w="241">
                  <a:moveTo>
                    <a:pt x="10" y="0"/>
                  </a:moveTo>
                  <a:cubicBezTo>
                    <a:pt x="1" y="0"/>
                    <a:pt x="74" y="15"/>
                    <a:pt x="110" y="21"/>
                  </a:cubicBezTo>
                  <a:cubicBezTo>
                    <a:pt x="155" y="25"/>
                    <a:pt x="199" y="30"/>
                    <a:pt x="241" y="32"/>
                  </a:cubicBezTo>
                  <a:cubicBezTo>
                    <a:pt x="198" y="25"/>
                    <a:pt x="161" y="16"/>
                    <a:pt x="123" y="9"/>
                  </a:cubicBezTo>
                  <a:cubicBezTo>
                    <a:pt x="85" y="6"/>
                    <a:pt x="33" y="3"/>
                    <a:pt x="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47"/>
            <p:cNvSpPr/>
            <p:nvPr/>
          </p:nvSpPr>
          <p:spPr>
            <a:xfrm>
              <a:off x="3037950" y="3888100"/>
              <a:ext cx="4425" cy="775"/>
            </a:xfrm>
            <a:custGeom>
              <a:rect b="b" l="l" r="r" t="t"/>
              <a:pathLst>
                <a:path extrusionOk="0" h="31" w="177">
                  <a:moveTo>
                    <a:pt x="127" y="1"/>
                  </a:moveTo>
                  <a:cubicBezTo>
                    <a:pt x="85" y="8"/>
                    <a:pt x="41" y="16"/>
                    <a:pt x="0" y="23"/>
                  </a:cubicBezTo>
                  <a:lnTo>
                    <a:pt x="0" y="24"/>
                  </a:lnTo>
                  <a:lnTo>
                    <a:pt x="0" y="30"/>
                  </a:lnTo>
                  <a:cubicBezTo>
                    <a:pt x="56" y="21"/>
                    <a:pt x="119" y="11"/>
                    <a:pt x="163" y="5"/>
                  </a:cubicBezTo>
                  <a:cubicBezTo>
                    <a:pt x="177" y="2"/>
                    <a:pt x="141" y="2"/>
                    <a:pt x="1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47"/>
            <p:cNvSpPr/>
            <p:nvPr/>
          </p:nvSpPr>
          <p:spPr>
            <a:xfrm>
              <a:off x="2496075" y="4465900"/>
              <a:ext cx="2200" cy="400"/>
            </a:xfrm>
            <a:custGeom>
              <a:rect b="b" l="l" r="r" t="t"/>
              <a:pathLst>
                <a:path extrusionOk="0" h="16" w="88">
                  <a:moveTo>
                    <a:pt x="1" y="0"/>
                  </a:moveTo>
                  <a:lnTo>
                    <a:pt x="52" y="15"/>
                  </a:lnTo>
                  <a:lnTo>
                    <a:pt x="88" y="15"/>
                  </a:lnTo>
                  <a:lnTo>
                    <a:pt x="33" y="2"/>
                  </a:lnTo>
                  <a:cubicBezTo>
                    <a:pt x="26" y="0"/>
                    <a:pt x="11" y="0"/>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47"/>
            <p:cNvSpPr/>
            <p:nvPr/>
          </p:nvSpPr>
          <p:spPr>
            <a:xfrm>
              <a:off x="2486900" y="4482925"/>
              <a:ext cx="5725" cy="950"/>
            </a:xfrm>
            <a:custGeom>
              <a:rect b="b" l="l" r="r" t="t"/>
              <a:pathLst>
                <a:path extrusionOk="0" h="38" w="229">
                  <a:moveTo>
                    <a:pt x="0" y="1"/>
                  </a:moveTo>
                  <a:cubicBezTo>
                    <a:pt x="5" y="2"/>
                    <a:pt x="49" y="12"/>
                    <a:pt x="77" y="18"/>
                  </a:cubicBezTo>
                  <a:lnTo>
                    <a:pt x="228" y="37"/>
                  </a:lnTo>
                  <a:cubicBezTo>
                    <a:pt x="190" y="29"/>
                    <a:pt x="155" y="21"/>
                    <a:pt x="118" y="12"/>
                  </a:cubicBezTo>
                  <a:cubicBezTo>
                    <a:pt x="78" y="8"/>
                    <a:pt x="34" y="4"/>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47"/>
            <p:cNvSpPr/>
            <p:nvPr/>
          </p:nvSpPr>
          <p:spPr>
            <a:xfrm>
              <a:off x="2592225" y="4143775"/>
              <a:ext cx="3275" cy="500"/>
            </a:xfrm>
            <a:custGeom>
              <a:rect b="b" l="l" r="r" t="t"/>
              <a:pathLst>
                <a:path extrusionOk="0" h="20" w="131">
                  <a:moveTo>
                    <a:pt x="1" y="0"/>
                  </a:moveTo>
                  <a:lnTo>
                    <a:pt x="130" y="20"/>
                  </a:lnTo>
                  <a:lnTo>
                    <a:pt x="8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47"/>
            <p:cNvSpPr/>
            <p:nvPr/>
          </p:nvSpPr>
          <p:spPr>
            <a:xfrm>
              <a:off x="2845825" y="4567350"/>
              <a:ext cx="3500" cy="725"/>
            </a:xfrm>
            <a:custGeom>
              <a:rect b="b" l="l" r="r" t="t"/>
              <a:pathLst>
                <a:path extrusionOk="0" h="29" w="140">
                  <a:moveTo>
                    <a:pt x="1" y="0"/>
                  </a:moveTo>
                  <a:cubicBezTo>
                    <a:pt x="24" y="7"/>
                    <a:pt x="49" y="15"/>
                    <a:pt x="73" y="22"/>
                  </a:cubicBezTo>
                  <a:cubicBezTo>
                    <a:pt x="94" y="23"/>
                    <a:pt x="132" y="28"/>
                    <a:pt x="138" y="28"/>
                  </a:cubicBezTo>
                  <a:cubicBezTo>
                    <a:pt x="139" y="28"/>
                    <a:pt x="139" y="28"/>
                    <a:pt x="139" y="28"/>
                  </a:cubicBezTo>
                  <a:cubicBezTo>
                    <a:pt x="130" y="24"/>
                    <a:pt x="98" y="15"/>
                    <a:pt x="74" y="7"/>
                  </a:cubicBezTo>
                  <a:cubicBezTo>
                    <a:pt x="52" y="6"/>
                    <a:pt x="29" y="3"/>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47"/>
            <p:cNvSpPr/>
            <p:nvPr/>
          </p:nvSpPr>
          <p:spPr>
            <a:xfrm>
              <a:off x="2004400" y="4443575"/>
              <a:ext cx="3925" cy="3550"/>
            </a:xfrm>
            <a:custGeom>
              <a:rect b="b" l="l" r="r" t="t"/>
              <a:pathLst>
                <a:path extrusionOk="0" h="142" w="157">
                  <a:moveTo>
                    <a:pt x="0" y="0"/>
                  </a:moveTo>
                  <a:lnTo>
                    <a:pt x="71" y="75"/>
                  </a:lnTo>
                  <a:cubicBezTo>
                    <a:pt x="102" y="99"/>
                    <a:pt x="131" y="125"/>
                    <a:pt x="156" y="142"/>
                  </a:cubicBezTo>
                  <a:cubicBezTo>
                    <a:pt x="154" y="139"/>
                    <a:pt x="124" y="108"/>
                    <a:pt x="105" y="89"/>
                  </a:cubicBezTo>
                  <a:cubicBezTo>
                    <a:pt x="70" y="59"/>
                    <a:pt x="34" y="30"/>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47"/>
            <p:cNvSpPr/>
            <p:nvPr/>
          </p:nvSpPr>
          <p:spPr>
            <a:xfrm>
              <a:off x="3088400" y="4266150"/>
              <a:ext cx="3450" cy="5050"/>
            </a:xfrm>
            <a:custGeom>
              <a:rect b="b" l="l" r="r" t="t"/>
              <a:pathLst>
                <a:path extrusionOk="0" h="202" w="138">
                  <a:moveTo>
                    <a:pt x="1" y="0"/>
                  </a:moveTo>
                  <a:cubicBezTo>
                    <a:pt x="32" y="47"/>
                    <a:pt x="59" y="91"/>
                    <a:pt x="90" y="138"/>
                  </a:cubicBezTo>
                  <a:cubicBezTo>
                    <a:pt x="102" y="155"/>
                    <a:pt x="121" y="180"/>
                    <a:pt x="137" y="202"/>
                  </a:cubicBezTo>
                  <a:lnTo>
                    <a:pt x="54" y="69"/>
                  </a:lnTo>
                  <a:cubicBezTo>
                    <a:pt x="34" y="44"/>
                    <a:pt x="17" y="22"/>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47"/>
            <p:cNvSpPr/>
            <p:nvPr/>
          </p:nvSpPr>
          <p:spPr>
            <a:xfrm>
              <a:off x="2871075" y="4571975"/>
              <a:ext cx="5175" cy="825"/>
            </a:xfrm>
            <a:custGeom>
              <a:rect b="b" l="l" r="r" t="t"/>
              <a:pathLst>
                <a:path extrusionOk="0" h="33" w="207">
                  <a:moveTo>
                    <a:pt x="0" y="0"/>
                  </a:moveTo>
                  <a:lnTo>
                    <a:pt x="0" y="0"/>
                  </a:lnTo>
                  <a:cubicBezTo>
                    <a:pt x="21" y="5"/>
                    <a:pt x="50" y="11"/>
                    <a:pt x="66" y="15"/>
                  </a:cubicBezTo>
                  <a:cubicBezTo>
                    <a:pt x="116" y="21"/>
                    <a:pt x="160" y="27"/>
                    <a:pt x="206" y="33"/>
                  </a:cubicBezTo>
                  <a:cubicBezTo>
                    <a:pt x="184" y="27"/>
                    <a:pt x="160" y="23"/>
                    <a:pt x="134" y="17"/>
                  </a:cubicBezTo>
                  <a:lnTo>
                    <a:pt x="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47"/>
            <p:cNvSpPr/>
            <p:nvPr/>
          </p:nvSpPr>
          <p:spPr>
            <a:xfrm>
              <a:off x="2876375" y="4578325"/>
              <a:ext cx="3500" cy="700"/>
            </a:xfrm>
            <a:custGeom>
              <a:rect b="b" l="l" r="r" t="t"/>
              <a:pathLst>
                <a:path extrusionOk="0" h="28" w="140">
                  <a:moveTo>
                    <a:pt x="2" y="1"/>
                  </a:moveTo>
                  <a:cubicBezTo>
                    <a:pt x="1" y="1"/>
                    <a:pt x="1" y="1"/>
                    <a:pt x="1" y="1"/>
                  </a:cubicBezTo>
                  <a:cubicBezTo>
                    <a:pt x="10" y="5"/>
                    <a:pt x="41" y="13"/>
                    <a:pt x="65" y="20"/>
                  </a:cubicBezTo>
                  <a:cubicBezTo>
                    <a:pt x="88" y="23"/>
                    <a:pt x="110" y="25"/>
                    <a:pt x="140" y="27"/>
                  </a:cubicBezTo>
                  <a:lnTo>
                    <a:pt x="140" y="26"/>
                  </a:lnTo>
                  <a:lnTo>
                    <a:pt x="66" y="7"/>
                  </a:lnTo>
                  <a:cubicBezTo>
                    <a:pt x="46" y="4"/>
                    <a:pt x="8" y="1"/>
                    <a:pt x="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47"/>
            <p:cNvSpPr/>
            <p:nvPr/>
          </p:nvSpPr>
          <p:spPr>
            <a:xfrm>
              <a:off x="3064175" y="4289525"/>
              <a:ext cx="2450" cy="3750"/>
            </a:xfrm>
            <a:custGeom>
              <a:rect b="b" l="l" r="r" t="t"/>
              <a:pathLst>
                <a:path extrusionOk="0" h="150" w="98">
                  <a:moveTo>
                    <a:pt x="0" y="1"/>
                  </a:moveTo>
                  <a:cubicBezTo>
                    <a:pt x="10" y="19"/>
                    <a:pt x="22" y="39"/>
                    <a:pt x="30" y="51"/>
                  </a:cubicBezTo>
                  <a:cubicBezTo>
                    <a:pt x="53" y="86"/>
                    <a:pt x="80" y="116"/>
                    <a:pt x="97" y="149"/>
                  </a:cubicBezTo>
                  <a:cubicBezTo>
                    <a:pt x="90" y="132"/>
                    <a:pt x="81" y="108"/>
                    <a:pt x="72" y="98"/>
                  </a:cubicBezTo>
                  <a:lnTo>
                    <a:pt x="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47"/>
            <p:cNvSpPr/>
            <p:nvPr/>
          </p:nvSpPr>
          <p:spPr>
            <a:xfrm>
              <a:off x="2897700" y="4577025"/>
              <a:ext cx="3525" cy="650"/>
            </a:xfrm>
            <a:custGeom>
              <a:rect b="b" l="l" r="r" t="t"/>
              <a:pathLst>
                <a:path extrusionOk="0" h="26" w="141">
                  <a:moveTo>
                    <a:pt x="0" y="0"/>
                  </a:moveTo>
                  <a:lnTo>
                    <a:pt x="72" y="19"/>
                  </a:lnTo>
                  <a:cubicBezTo>
                    <a:pt x="93" y="22"/>
                    <a:pt x="131" y="25"/>
                    <a:pt x="139" y="25"/>
                  </a:cubicBezTo>
                  <a:cubicBezTo>
                    <a:pt x="140" y="25"/>
                    <a:pt x="140" y="25"/>
                    <a:pt x="140" y="25"/>
                  </a:cubicBezTo>
                  <a:cubicBezTo>
                    <a:pt x="124" y="21"/>
                    <a:pt x="97" y="13"/>
                    <a:pt x="74" y="6"/>
                  </a:cubicBezTo>
                  <a:cubicBezTo>
                    <a:pt x="52" y="4"/>
                    <a:pt x="28" y="3"/>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47"/>
            <p:cNvSpPr/>
            <p:nvPr/>
          </p:nvSpPr>
          <p:spPr>
            <a:xfrm>
              <a:off x="2004875" y="4443050"/>
              <a:ext cx="4375" cy="3925"/>
            </a:xfrm>
            <a:custGeom>
              <a:rect b="b" l="l" r="r" t="t"/>
              <a:pathLst>
                <a:path extrusionOk="0" h="157" w="175">
                  <a:moveTo>
                    <a:pt x="1" y="1"/>
                  </a:moveTo>
                  <a:lnTo>
                    <a:pt x="108" y="108"/>
                  </a:lnTo>
                  <a:cubicBezTo>
                    <a:pt x="130" y="127"/>
                    <a:pt x="152" y="144"/>
                    <a:pt x="174" y="157"/>
                  </a:cubicBezTo>
                  <a:cubicBezTo>
                    <a:pt x="132" y="126"/>
                    <a:pt x="101" y="86"/>
                    <a:pt x="59" y="49"/>
                  </a:cubicBezTo>
                  <a:cubicBezTo>
                    <a:pt x="45" y="38"/>
                    <a:pt x="20" y="17"/>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47"/>
            <p:cNvSpPr/>
            <p:nvPr/>
          </p:nvSpPr>
          <p:spPr>
            <a:xfrm>
              <a:off x="2908175" y="4575775"/>
              <a:ext cx="4800" cy="675"/>
            </a:xfrm>
            <a:custGeom>
              <a:rect b="b" l="l" r="r" t="t"/>
              <a:pathLst>
                <a:path extrusionOk="0" h="27" w="192">
                  <a:moveTo>
                    <a:pt x="1" y="0"/>
                  </a:moveTo>
                  <a:lnTo>
                    <a:pt x="1" y="0"/>
                  </a:lnTo>
                  <a:cubicBezTo>
                    <a:pt x="33" y="6"/>
                    <a:pt x="64" y="13"/>
                    <a:pt x="98" y="21"/>
                  </a:cubicBezTo>
                  <a:cubicBezTo>
                    <a:pt x="129" y="22"/>
                    <a:pt x="159" y="25"/>
                    <a:pt x="192" y="27"/>
                  </a:cubicBezTo>
                  <a:cubicBezTo>
                    <a:pt x="151" y="19"/>
                    <a:pt x="111" y="12"/>
                    <a:pt x="67" y="4"/>
                  </a:cubicBezTo>
                  <a:cubicBezTo>
                    <a:pt x="59" y="3"/>
                    <a:pt x="26" y="1"/>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47"/>
            <p:cNvSpPr/>
            <p:nvPr/>
          </p:nvSpPr>
          <p:spPr>
            <a:xfrm>
              <a:off x="2851125" y="4437950"/>
              <a:ext cx="4400" cy="350"/>
            </a:xfrm>
            <a:custGeom>
              <a:rect b="b" l="l" r="r" t="t"/>
              <a:pathLst>
                <a:path extrusionOk="0" h="14" w="176">
                  <a:moveTo>
                    <a:pt x="176" y="0"/>
                  </a:moveTo>
                  <a:cubicBezTo>
                    <a:pt x="120" y="2"/>
                    <a:pt x="60" y="3"/>
                    <a:pt x="14" y="5"/>
                  </a:cubicBezTo>
                  <a:cubicBezTo>
                    <a:pt x="1" y="6"/>
                    <a:pt x="35" y="11"/>
                    <a:pt x="49" y="14"/>
                  </a:cubicBezTo>
                  <a:cubicBezTo>
                    <a:pt x="92" y="11"/>
                    <a:pt x="133" y="9"/>
                    <a:pt x="176" y="6"/>
                  </a:cubicBezTo>
                  <a:lnTo>
                    <a:pt x="17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47"/>
            <p:cNvSpPr/>
            <p:nvPr/>
          </p:nvSpPr>
          <p:spPr>
            <a:xfrm>
              <a:off x="2928850" y="4576400"/>
              <a:ext cx="5250" cy="650"/>
            </a:xfrm>
            <a:custGeom>
              <a:rect b="b" l="l" r="r" t="t"/>
              <a:pathLst>
                <a:path extrusionOk="0" h="26" w="210">
                  <a:moveTo>
                    <a:pt x="0" y="0"/>
                  </a:moveTo>
                  <a:lnTo>
                    <a:pt x="0" y="0"/>
                  </a:lnTo>
                  <a:cubicBezTo>
                    <a:pt x="24" y="4"/>
                    <a:pt x="53" y="10"/>
                    <a:pt x="70" y="13"/>
                  </a:cubicBezTo>
                  <a:cubicBezTo>
                    <a:pt x="118" y="18"/>
                    <a:pt x="162" y="22"/>
                    <a:pt x="209" y="25"/>
                  </a:cubicBezTo>
                  <a:cubicBezTo>
                    <a:pt x="186" y="21"/>
                    <a:pt x="158" y="16"/>
                    <a:pt x="142" y="13"/>
                  </a:cubicBezTo>
                  <a:cubicBezTo>
                    <a:pt x="93" y="9"/>
                    <a:pt x="48" y="4"/>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47"/>
            <p:cNvSpPr/>
            <p:nvPr/>
          </p:nvSpPr>
          <p:spPr>
            <a:xfrm>
              <a:off x="2934025" y="4584750"/>
              <a:ext cx="3650" cy="350"/>
            </a:xfrm>
            <a:custGeom>
              <a:rect b="b" l="l" r="r" t="t"/>
              <a:pathLst>
                <a:path extrusionOk="0" h="14" w="146">
                  <a:moveTo>
                    <a:pt x="72" y="0"/>
                  </a:moveTo>
                  <a:cubicBezTo>
                    <a:pt x="48" y="0"/>
                    <a:pt x="17" y="0"/>
                    <a:pt x="4" y="1"/>
                  </a:cubicBezTo>
                  <a:cubicBezTo>
                    <a:pt x="1" y="1"/>
                    <a:pt x="46" y="9"/>
                    <a:pt x="70" y="13"/>
                  </a:cubicBezTo>
                  <a:lnTo>
                    <a:pt x="145" y="13"/>
                  </a:lnTo>
                  <a:cubicBezTo>
                    <a:pt x="117" y="9"/>
                    <a:pt x="94" y="4"/>
                    <a:pt x="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47"/>
            <p:cNvSpPr/>
            <p:nvPr/>
          </p:nvSpPr>
          <p:spPr>
            <a:xfrm>
              <a:off x="2934175" y="4575975"/>
              <a:ext cx="5250" cy="700"/>
            </a:xfrm>
            <a:custGeom>
              <a:rect b="b" l="l" r="r" t="t"/>
              <a:pathLst>
                <a:path extrusionOk="0" h="28" w="210">
                  <a:moveTo>
                    <a:pt x="1" y="1"/>
                  </a:moveTo>
                  <a:lnTo>
                    <a:pt x="1" y="2"/>
                  </a:lnTo>
                  <a:cubicBezTo>
                    <a:pt x="6" y="3"/>
                    <a:pt x="10" y="3"/>
                    <a:pt x="15" y="4"/>
                  </a:cubicBezTo>
                  <a:lnTo>
                    <a:pt x="15" y="4"/>
                  </a:lnTo>
                  <a:cubicBezTo>
                    <a:pt x="10" y="3"/>
                    <a:pt x="5" y="2"/>
                    <a:pt x="1" y="1"/>
                  </a:cubicBezTo>
                  <a:close/>
                  <a:moveTo>
                    <a:pt x="15" y="4"/>
                  </a:moveTo>
                  <a:cubicBezTo>
                    <a:pt x="35" y="7"/>
                    <a:pt x="55" y="12"/>
                    <a:pt x="68" y="14"/>
                  </a:cubicBezTo>
                  <a:cubicBezTo>
                    <a:pt x="118" y="19"/>
                    <a:pt x="164" y="23"/>
                    <a:pt x="210" y="27"/>
                  </a:cubicBezTo>
                  <a:cubicBezTo>
                    <a:pt x="186" y="23"/>
                    <a:pt x="158" y="17"/>
                    <a:pt x="141" y="14"/>
                  </a:cubicBezTo>
                  <a:cubicBezTo>
                    <a:pt x="98" y="10"/>
                    <a:pt x="58" y="7"/>
                    <a:pt x="15" y="4"/>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47"/>
            <p:cNvSpPr/>
            <p:nvPr/>
          </p:nvSpPr>
          <p:spPr>
            <a:xfrm>
              <a:off x="2503025" y="4495625"/>
              <a:ext cx="4625" cy="800"/>
            </a:xfrm>
            <a:custGeom>
              <a:rect b="b" l="l" r="r" t="t"/>
              <a:pathLst>
                <a:path extrusionOk="0" h="32" w="185">
                  <a:moveTo>
                    <a:pt x="1" y="0"/>
                  </a:moveTo>
                  <a:lnTo>
                    <a:pt x="1" y="0"/>
                  </a:lnTo>
                  <a:cubicBezTo>
                    <a:pt x="7" y="2"/>
                    <a:pt x="39" y="9"/>
                    <a:pt x="66" y="16"/>
                  </a:cubicBezTo>
                  <a:cubicBezTo>
                    <a:pt x="104" y="21"/>
                    <a:pt x="145" y="25"/>
                    <a:pt x="185" y="31"/>
                  </a:cubicBezTo>
                  <a:cubicBezTo>
                    <a:pt x="155" y="24"/>
                    <a:pt x="126" y="16"/>
                    <a:pt x="94" y="8"/>
                  </a:cubicBezTo>
                  <a:cubicBezTo>
                    <a:pt x="63" y="5"/>
                    <a:pt x="26" y="2"/>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47"/>
            <p:cNvSpPr/>
            <p:nvPr/>
          </p:nvSpPr>
          <p:spPr>
            <a:xfrm>
              <a:off x="2387300" y="4459650"/>
              <a:ext cx="5300" cy="400"/>
            </a:xfrm>
            <a:custGeom>
              <a:rect b="b" l="l" r="r" t="t"/>
              <a:pathLst>
                <a:path extrusionOk="0" h="16" w="212">
                  <a:moveTo>
                    <a:pt x="0" y="0"/>
                  </a:moveTo>
                  <a:cubicBezTo>
                    <a:pt x="24" y="3"/>
                    <a:pt x="52" y="8"/>
                    <a:pt x="68" y="9"/>
                  </a:cubicBezTo>
                  <a:cubicBezTo>
                    <a:pt x="119" y="11"/>
                    <a:pt x="165" y="14"/>
                    <a:pt x="212" y="15"/>
                  </a:cubicBezTo>
                  <a:cubicBezTo>
                    <a:pt x="188" y="12"/>
                    <a:pt x="165" y="9"/>
                    <a:pt x="137" y="5"/>
                  </a:cubicBezTo>
                  <a:cubicBezTo>
                    <a:pt x="93" y="3"/>
                    <a:pt x="46" y="2"/>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47"/>
            <p:cNvSpPr/>
            <p:nvPr/>
          </p:nvSpPr>
          <p:spPr>
            <a:xfrm>
              <a:off x="2507675" y="4496250"/>
              <a:ext cx="5200" cy="975"/>
            </a:xfrm>
            <a:custGeom>
              <a:rect b="b" l="l" r="r" t="t"/>
              <a:pathLst>
                <a:path extrusionOk="0" h="39" w="208">
                  <a:moveTo>
                    <a:pt x="0" y="0"/>
                  </a:moveTo>
                  <a:lnTo>
                    <a:pt x="208" y="38"/>
                  </a:lnTo>
                  <a:lnTo>
                    <a:pt x="208" y="38"/>
                  </a:lnTo>
                  <a:lnTo>
                    <a:pt x="143" y="15"/>
                  </a:lnTo>
                  <a:lnTo>
                    <a:pt x="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47"/>
            <p:cNvSpPr/>
            <p:nvPr/>
          </p:nvSpPr>
          <p:spPr>
            <a:xfrm>
              <a:off x="2387075" y="4462025"/>
              <a:ext cx="5325" cy="400"/>
            </a:xfrm>
            <a:custGeom>
              <a:rect b="b" l="l" r="r" t="t"/>
              <a:pathLst>
                <a:path extrusionOk="0" h="16" w="213">
                  <a:moveTo>
                    <a:pt x="0" y="1"/>
                  </a:moveTo>
                  <a:lnTo>
                    <a:pt x="0" y="1"/>
                  </a:lnTo>
                  <a:cubicBezTo>
                    <a:pt x="24" y="4"/>
                    <a:pt x="52" y="8"/>
                    <a:pt x="68" y="10"/>
                  </a:cubicBezTo>
                  <a:cubicBezTo>
                    <a:pt x="118" y="13"/>
                    <a:pt x="164" y="14"/>
                    <a:pt x="212" y="16"/>
                  </a:cubicBezTo>
                  <a:cubicBezTo>
                    <a:pt x="189" y="13"/>
                    <a:pt x="165" y="10"/>
                    <a:pt x="137" y="5"/>
                  </a:cubicBezTo>
                  <a:cubicBezTo>
                    <a:pt x="93" y="4"/>
                    <a:pt x="46" y="2"/>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47"/>
            <p:cNvSpPr/>
            <p:nvPr/>
          </p:nvSpPr>
          <p:spPr>
            <a:xfrm>
              <a:off x="2521050" y="4482050"/>
              <a:ext cx="5250" cy="975"/>
            </a:xfrm>
            <a:custGeom>
              <a:rect b="b" l="l" r="r" t="t"/>
              <a:pathLst>
                <a:path extrusionOk="0" h="39" w="210">
                  <a:moveTo>
                    <a:pt x="1" y="0"/>
                  </a:moveTo>
                  <a:cubicBezTo>
                    <a:pt x="24" y="6"/>
                    <a:pt x="52" y="12"/>
                    <a:pt x="69" y="17"/>
                  </a:cubicBezTo>
                  <a:cubicBezTo>
                    <a:pt x="119" y="25"/>
                    <a:pt x="164" y="31"/>
                    <a:pt x="210" y="39"/>
                  </a:cubicBezTo>
                  <a:cubicBezTo>
                    <a:pt x="188" y="33"/>
                    <a:pt x="158" y="25"/>
                    <a:pt x="142" y="21"/>
                  </a:cubicBezTo>
                  <a:cubicBezTo>
                    <a:pt x="94" y="14"/>
                    <a:pt x="48" y="8"/>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47"/>
            <p:cNvSpPr/>
            <p:nvPr/>
          </p:nvSpPr>
          <p:spPr>
            <a:xfrm>
              <a:off x="2536475" y="4486025"/>
              <a:ext cx="5250" cy="1050"/>
            </a:xfrm>
            <a:custGeom>
              <a:rect b="b" l="l" r="r" t="t"/>
              <a:pathLst>
                <a:path extrusionOk="0" h="42" w="210">
                  <a:moveTo>
                    <a:pt x="0" y="0"/>
                  </a:moveTo>
                  <a:lnTo>
                    <a:pt x="0" y="0"/>
                  </a:lnTo>
                  <a:cubicBezTo>
                    <a:pt x="24" y="8"/>
                    <a:pt x="47" y="13"/>
                    <a:pt x="74" y="19"/>
                  </a:cubicBezTo>
                  <a:lnTo>
                    <a:pt x="75" y="19"/>
                  </a:lnTo>
                  <a:lnTo>
                    <a:pt x="209" y="41"/>
                  </a:lnTo>
                  <a:cubicBezTo>
                    <a:pt x="187" y="36"/>
                    <a:pt x="158" y="28"/>
                    <a:pt x="143" y="24"/>
                  </a:cubicBezTo>
                  <a:cubicBezTo>
                    <a:pt x="93" y="16"/>
                    <a:pt x="49" y="9"/>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47"/>
            <p:cNvSpPr/>
            <p:nvPr/>
          </p:nvSpPr>
          <p:spPr>
            <a:xfrm>
              <a:off x="2959350" y="4587500"/>
              <a:ext cx="5275" cy="525"/>
            </a:xfrm>
            <a:custGeom>
              <a:rect b="b" l="l" r="r" t="t"/>
              <a:pathLst>
                <a:path extrusionOk="0" h="21" w="211">
                  <a:moveTo>
                    <a:pt x="0" y="0"/>
                  </a:moveTo>
                  <a:cubicBezTo>
                    <a:pt x="24" y="5"/>
                    <a:pt x="53" y="9"/>
                    <a:pt x="71" y="12"/>
                  </a:cubicBezTo>
                  <a:cubicBezTo>
                    <a:pt x="119" y="15"/>
                    <a:pt x="163" y="18"/>
                    <a:pt x="210" y="21"/>
                  </a:cubicBezTo>
                  <a:cubicBezTo>
                    <a:pt x="188" y="18"/>
                    <a:pt x="159" y="14"/>
                    <a:pt x="143" y="11"/>
                  </a:cubicBezTo>
                  <a:cubicBezTo>
                    <a:pt x="93" y="6"/>
                    <a:pt x="49" y="3"/>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47"/>
            <p:cNvSpPr/>
            <p:nvPr/>
          </p:nvSpPr>
          <p:spPr>
            <a:xfrm>
              <a:off x="2959600" y="4585100"/>
              <a:ext cx="5250" cy="550"/>
            </a:xfrm>
            <a:custGeom>
              <a:rect b="b" l="l" r="r" t="t"/>
              <a:pathLst>
                <a:path extrusionOk="0" h="22" w="210">
                  <a:moveTo>
                    <a:pt x="0" y="1"/>
                  </a:moveTo>
                  <a:cubicBezTo>
                    <a:pt x="22" y="4"/>
                    <a:pt x="53" y="10"/>
                    <a:pt x="70" y="11"/>
                  </a:cubicBezTo>
                  <a:cubicBezTo>
                    <a:pt x="120" y="15"/>
                    <a:pt x="164" y="18"/>
                    <a:pt x="209" y="21"/>
                  </a:cubicBezTo>
                  <a:cubicBezTo>
                    <a:pt x="187" y="17"/>
                    <a:pt x="159" y="12"/>
                    <a:pt x="142" y="10"/>
                  </a:cubicBezTo>
                  <a:cubicBezTo>
                    <a:pt x="93" y="7"/>
                    <a:pt x="47" y="4"/>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47"/>
            <p:cNvSpPr/>
            <p:nvPr/>
          </p:nvSpPr>
          <p:spPr>
            <a:xfrm>
              <a:off x="2828650" y="4407450"/>
              <a:ext cx="5375" cy="225"/>
            </a:xfrm>
            <a:custGeom>
              <a:rect b="b" l="l" r="r" t="t"/>
              <a:pathLst>
                <a:path extrusionOk="0" h="9" w="215">
                  <a:moveTo>
                    <a:pt x="77" y="1"/>
                  </a:moveTo>
                  <a:cubicBezTo>
                    <a:pt x="48" y="2"/>
                    <a:pt x="26" y="4"/>
                    <a:pt x="1" y="5"/>
                  </a:cubicBezTo>
                  <a:cubicBezTo>
                    <a:pt x="48" y="7"/>
                    <a:pt x="95" y="8"/>
                    <a:pt x="145" y="8"/>
                  </a:cubicBezTo>
                  <a:cubicBezTo>
                    <a:pt x="161" y="8"/>
                    <a:pt x="189" y="5"/>
                    <a:pt x="214" y="4"/>
                  </a:cubicBezTo>
                  <a:cubicBezTo>
                    <a:pt x="167" y="2"/>
                    <a:pt x="120" y="1"/>
                    <a:pt x="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47"/>
            <p:cNvSpPr/>
            <p:nvPr/>
          </p:nvSpPr>
          <p:spPr>
            <a:xfrm>
              <a:off x="2565500" y="4507725"/>
              <a:ext cx="3575" cy="650"/>
            </a:xfrm>
            <a:custGeom>
              <a:rect b="b" l="l" r="r" t="t"/>
              <a:pathLst>
                <a:path extrusionOk="0" h="26" w="143">
                  <a:moveTo>
                    <a:pt x="3" y="0"/>
                  </a:moveTo>
                  <a:cubicBezTo>
                    <a:pt x="0" y="2"/>
                    <a:pt x="44" y="12"/>
                    <a:pt x="66" y="18"/>
                  </a:cubicBezTo>
                  <a:cubicBezTo>
                    <a:pt x="93" y="21"/>
                    <a:pt x="118" y="22"/>
                    <a:pt x="143" y="25"/>
                  </a:cubicBezTo>
                  <a:cubicBezTo>
                    <a:pt x="115" y="18"/>
                    <a:pt x="93" y="12"/>
                    <a:pt x="69" y="5"/>
                  </a:cubicBezTo>
                  <a:cubicBezTo>
                    <a:pt x="47" y="3"/>
                    <a:pt x="13" y="0"/>
                    <a:pt x="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47"/>
            <p:cNvSpPr/>
            <p:nvPr/>
          </p:nvSpPr>
          <p:spPr>
            <a:xfrm>
              <a:off x="2381700" y="4462375"/>
              <a:ext cx="5325" cy="375"/>
            </a:xfrm>
            <a:custGeom>
              <a:rect b="b" l="l" r="r" t="t"/>
              <a:pathLst>
                <a:path extrusionOk="0" h="15" w="213">
                  <a:moveTo>
                    <a:pt x="0" y="0"/>
                  </a:moveTo>
                  <a:lnTo>
                    <a:pt x="0" y="0"/>
                  </a:lnTo>
                  <a:cubicBezTo>
                    <a:pt x="24" y="3"/>
                    <a:pt x="52" y="6"/>
                    <a:pt x="68" y="9"/>
                  </a:cubicBezTo>
                  <a:cubicBezTo>
                    <a:pt x="118" y="11"/>
                    <a:pt x="165" y="13"/>
                    <a:pt x="212" y="15"/>
                  </a:cubicBezTo>
                  <a:cubicBezTo>
                    <a:pt x="187" y="12"/>
                    <a:pt x="158" y="8"/>
                    <a:pt x="142" y="6"/>
                  </a:cubicBezTo>
                  <a:cubicBezTo>
                    <a:pt x="93" y="3"/>
                    <a:pt x="46" y="2"/>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47"/>
            <p:cNvSpPr/>
            <p:nvPr/>
          </p:nvSpPr>
          <p:spPr>
            <a:xfrm>
              <a:off x="2573225" y="4491600"/>
              <a:ext cx="4225" cy="925"/>
            </a:xfrm>
            <a:custGeom>
              <a:rect b="b" l="l" r="r" t="t"/>
              <a:pathLst>
                <a:path extrusionOk="0" h="37" w="169">
                  <a:moveTo>
                    <a:pt x="2" y="1"/>
                  </a:moveTo>
                  <a:lnTo>
                    <a:pt x="0" y="7"/>
                  </a:lnTo>
                  <a:cubicBezTo>
                    <a:pt x="53" y="17"/>
                    <a:pt x="113" y="27"/>
                    <a:pt x="159" y="36"/>
                  </a:cubicBezTo>
                  <a:cubicBezTo>
                    <a:pt x="160" y="36"/>
                    <a:pt x="160" y="36"/>
                    <a:pt x="161" y="36"/>
                  </a:cubicBezTo>
                  <a:cubicBezTo>
                    <a:pt x="168" y="36"/>
                    <a:pt x="136" y="26"/>
                    <a:pt x="127" y="20"/>
                  </a:cubicBezTo>
                  <a:cubicBezTo>
                    <a:pt x="84" y="14"/>
                    <a:pt x="43" y="8"/>
                    <a:pt x="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47"/>
            <p:cNvSpPr/>
            <p:nvPr/>
          </p:nvSpPr>
          <p:spPr>
            <a:xfrm>
              <a:off x="3017600" y="4584000"/>
              <a:ext cx="5250" cy="325"/>
            </a:xfrm>
            <a:custGeom>
              <a:rect b="b" l="l" r="r" t="t"/>
              <a:pathLst>
                <a:path extrusionOk="0" h="13" w="210">
                  <a:moveTo>
                    <a:pt x="1" y="1"/>
                  </a:moveTo>
                  <a:cubicBezTo>
                    <a:pt x="46" y="5"/>
                    <a:pt x="92" y="8"/>
                    <a:pt x="140" y="12"/>
                  </a:cubicBezTo>
                  <a:lnTo>
                    <a:pt x="209" y="12"/>
                  </a:lnTo>
                  <a:cubicBezTo>
                    <a:pt x="162" y="8"/>
                    <a:pt x="118" y="4"/>
                    <a:pt x="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47"/>
            <p:cNvSpPr/>
            <p:nvPr/>
          </p:nvSpPr>
          <p:spPr>
            <a:xfrm>
              <a:off x="2160975" y="4438200"/>
              <a:ext cx="3375" cy="725"/>
            </a:xfrm>
            <a:custGeom>
              <a:rect b="b" l="l" r="r" t="t"/>
              <a:pathLst>
                <a:path extrusionOk="0" h="29" w="135">
                  <a:moveTo>
                    <a:pt x="134" y="0"/>
                  </a:moveTo>
                  <a:cubicBezTo>
                    <a:pt x="128" y="0"/>
                    <a:pt x="91" y="5"/>
                    <a:pt x="70" y="8"/>
                  </a:cubicBezTo>
                  <a:lnTo>
                    <a:pt x="1" y="29"/>
                  </a:lnTo>
                  <a:lnTo>
                    <a:pt x="2" y="29"/>
                  </a:lnTo>
                  <a:cubicBezTo>
                    <a:pt x="27" y="26"/>
                    <a:pt x="51" y="24"/>
                    <a:pt x="73" y="21"/>
                  </a:cubicBezTo>
                  <a:cubicBezTo>
                    <a:pt x="95" y="14"/>
                    <a:pt x="124" y="7"/>
                    <a:pt x="134" y="1"/>
                  </a:cubicBezTo>
                  <a:cubicBezTo>
                    <a:pt x="135" y="0"/>
                    <a:pt x="134" y="0"/>
                    <a:pt x="1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47"/>
            <p:cNvSpPr/>
            <p:nvPr/>
          </p:nvSpPr>
          <p:spPr>
            <a:xfrm>
              <a:off x="3064675" y="4593900"/>
              <a:ext cx="5325" cy="200"/>
            </a:xfrm>
            <a:custGeom>
              <a:rect b="b" l="l" r="r" t="t"/>
              <a:pathLst>
                <a:path extrusionOk="0" h="8" w="213">
                  <a:moveTo>
                    <a:pt x="136" y="0"/>
                  </a:moveTo>
                  <a:cubicBezTo>
                    <a:pt x="93" y="2"/>
                    <a:pt x="48" y="2"/>
                    <a:pt x="1" y="2"/>
                  </a:cubicBezTo>
                  <a:cubicBezTo>
                    <a:pt x="24" y="3"/>
                    <a:pt x="52" y="6"/>
                    <a:pt x="70" y="8"/>
                  </a:cubicBezTo>
                  <a:lnTo>
                    <a:pt x="213" y="8"/>
                  </a:lnTo>
                  <a:cubicBezTo>
                    <a:pt x="188" y="6"/>
                    <a:pt x="165" y="3"/>
                    <a:pt x="13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47"/>
            <p:cNvSpPr/>
            <p:nvPr/>
          </p:nvSpPr>
          <p:spPr>
            <a:xfrm>
              <a:off x="3064800" y="4590450"/>
              <a:ext cx="5275" cy="200"/>
            </a:xfrm>
            <a:custGeom>
              <a:rect b="b" l="l" r="r" t="t"/>
              <a:pathLst>
                <a:path extrusionOk="0" h="8" w="211">
                  <a:moveTo>
                    <a:pt x="135" y="0"/>
                  </a:moveTo>
                  <a:cubicBezTo>
                    <a:pt x="93" y="2"/>
                    <a:pt x="46" y="2"/>
                    <a:pt x="0" y="2"/>
                  </a:cubicBezTo>
                  <a:cubicBezTo>
                    <a:pt x="24" y="3"/>
                    <a:pt x="52" y="6"/>
                    <a:pt x="68" y="7"/>
                  </a:cubicBezTo>
                  <a:lnTo>
                    <a:pt x="210" y="7"/>
                  </a:lnTo>
                  <a:cubicBezTo>
                    <a:pt x="187" y="6"/>
                    <a:pt x="163" y="3"/>
                    <a:pt x="1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47"/>
            <p:cNvSpPr/>
            <p:nvPr/>
          </p:nvSpPr>
          <p:spPr>
            <a:xfrm>
              <a:off x="3076200" y="4588525"/>
              <a:ext cx="3625" cy="350"/>
            </a:xfrm>
            <a:custGeom>
              <a:rect b="b" l="l" r="r" t="t"/>
              <a:pathLst>
                <a:path extrusionOk="0" h="14" w="145">
                  <a:moveTo>
                    <a:pt x="69" y="1"/>
                  </a:moveTo>
                  <a:cubicBezTo>
                    <a:pt x="47" y="2"/>
                    <a:pt x="15" y="5"/>
                    <a:pt x="5" y="8"/>
                  </a:cubicBezTo>
                  <a:cubicBezTo>
                    <a:pt x="0" y="9"/>
                    <a:pt x="47" y="12"/>
                    <a:pt x="69" y="14"/>
                  </a:cubicBezTo>
                  <a:cubicBezTo>
                    <a:pt x="94" y="11"/>
                    <a:pt x="119" y="8"/>
                    <a:pt x="144" y="6"/>
                  </a:cubicBezTo>
                  <a:cubicBezTo>
                    <a:pt x="116" y="3"/>
                    <a:pt x="93" y="2"/>
                    <a:pt x="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47"/>
            <p:cNvSpPr/>
            <p:nvPr/>
          </p:nvSpPr>
          <p:spPr>
            <a:xfrm>
              <a:off x="2348850" y="4480125"/>
              <a:ext cx="5225" cy="400"/>
            </a:xfrm>
            <a:custGeom>
              <a:rect b="b" l="l" r="r" t="t"/>
              <a:pathLst>
                <a:path extrusionOk="0" h="16" w="209">
                  <a:moveTo>
                    <a:pt x="1" y="1"/>
                  </a:moveTo>
                  <a:lnTo>
                    <a:pt x="1" y="1"/>
                  </a:lnTo>
                  <a:cubicBezTo>
                    <a:pt x="23" y="4"/>
                    <a:pt x="52" y="7"/>
                    <a:pt x="68" y="10"/>
                  </a:cubicBezTo>
                  <a:cubicBezTo>
                    <a:pt x="117" y="11"/>
                    <a:pt x="161" y="14"/>
                    <a:pt x="208" y="16"/>
                  </a:cubicBezTo>
                  <a:cubicBezTo>
                    <a:pt x="184" y="13"/>
                    <a:pt x="157" y="8"/>
                    <a:pt x="139" y="7"/>
                  </a:cubicBezTo>
                  <a:cubicBezTo>
                    <a:pt x="90" y="4"/>
                    <a:pt x="46" y="2"/>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47"/>
            <p:cNvSpPr/>
            <p:nvPr/>
          </p:nvSpPr>
          <p:spPr>
            <a:xfrm>
              <a:off x="3085800" y="4586200"/>
              <a:ext cx="5125" cy="300"/>
            </a:xfrm>
            <a:custGeom>
              <a:rect b="b" l="l" r="r" t="t"/>
              <a:pathLst>
                <a:path extrusionOk="0" h="12" w="205">
                  <a:moveTo>
                    <a:pt x="138" y="1"/>
                  </a:moveTo>
                  <a:cubicBezTo>
                    <a:pt x="88" y="4"/>
                    <a:pt x="46" y="5"/>
                    <a:pt x="0" y="7"/>
                  </a:cubicBezTo>
                  <a:cubicBezTo>
                    <a:pt x="22" y="8"/>
                    <a:pt x="50" y="10"/>
                    <a:pt x="66" y="11"/>
                  </a:cubicBezTo>
                  <a:cubicBezTo>
                    <a:pt x="115" y="8"/>
                    <a:pt x="159" y="7"/>
                    <a:pt x="205" y="5"/>
                  </a:cubicBezTo>
                  <a:cubicBezTo>
                    <a:pt x="184" y="4"/>
                    <a:pt x="155" y="2"/>
                    <a:pt x="13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47"/>
            <p:cNvSpPr/>
            <p:nvPr/>
          </p:nvSpPr>
          <p:spPr>
            <a:xfrm>
              <a:off x="2343825" y="4476650"/>
              <a:ext cx="4800" cy="375"/>
            </a:xfrm>
            <a:custGeom>
              <a:rect b="b" l="l" r="r" t="t"/>
              <a:pathLst>
                <a:path extrusionOk="0" h="15" w="192">
                  <a:moveTo>
                    <a:pt x="0" y="0"/>
                  </a:moveTo>
                  <a:cubicBezTo>
                    <a:pt x="41" y="4"/>
                    <a:pt x="79" y="9"/>
                    <a:pt x="125" y="15"/>
                  </a:cubicBezTo>
                  <a:lnTo>
                    <a:pt x="191" y="15"/>
                  </a:lnTo>
                  <a:cubicBezTo>
                    <a:pt x="159" y="10"/>
                    <a:pt x="125" y="4"/>
                    <a:pt x="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47"/>
            <p:cNvSpPr/>
            <p:nvPr/>
          </p:nvSpPr>
          <p:spPr>
            <a:xfrm>
              <a:off x="2898925" y="3952775"/>
              <a:ext cx="3125" cy="1600"/>
            </a:xfrm>
            <a:custGeom>
              <a:rect b="b" l="l" r="r" t="t"/>
              <a:pathLst>
                <a:path extrusionOk="0" h="64" w="125">
                  <a:moveTo>
                    <a:pt x="125" y="0"/>
                  </a:moveTo>
                  <a:cubicBezTo>
                    <a:pt x="98" y="11"/>
                    <a:pt x="78" y="18"/>
                    <a:pt x="56" y="27"/>
                  </a:cubicBezTo>
                  <a:cubicBezTo>
                    <a:pt x="35" y="40"/>
                    <a:pt x="10" y="56"/>
                    <a:pt x="1" y="64"/>
                  </a:cubicBezTo>
                  <a:cubicBezTo>
                    <a:pt x="1" y="64"/>
                    <a:pt x="1" y="64"/>
                    <a:pt x="1" y="64"/>
                  </a:cubicBezTo>
                  <a:cubicBezTo>
                    <a:pt x="3" y="64"/>
                    <a:pt x="41" y="48"/>
                    <a:pt x="62" y="40"/>
                  </a:cubicBezTo>
                  <a:cubicBezTo>
                    <a:pt x="82" y="27"/>
                    <a:pt x="104" y="12"/>
                    <a:pt x="1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47"/>
            <p:cNvSpPr/>
            <p:nvPr/>
          </p:nvSpPr>
          <p:spPr>
            <a:xfrm>
              <a:off x="2587625" y="4500550"/>
              <a:ext cx="5225" cy="1125"/>
            </a:xfrm>
            <a:custGeom>
              <a:rect b="b" l="l" r="r" t="t"/>
              <a:pathLst>
                <a:path extrusionOk="0" h="45" w="209">
                  <a:moveTo>
                    <a:pt x="1" y="0"/>
                  </a:moveTo>
                  <a:lnTo>
                    <a:pt x="1" y="0"/>
                  </a:lnTo>
                  <a:cubicBezTo>
                    <a:pt x="45" y="12"/>
                    <a:pt x="91" y="22"/>
                    <a:pt x="132" y="33"/>
                  </a:cubicBezTo>
                  <a:lnTo>
                    <a:pt x="133" y="33"/>
                  </a:lnTo>
                  <a:cubicBezTo>
                    <a:pt x="161" y="37"/>
                    <a:pt x="183" y="40"/>
                    <a:pt x="208" y="44"/>
                  </a:cubicBezTo>
                  <a:cubicBezTo>
                    <a:pt x="163" y="33"/>
                    <a:pt x="119" y="22"/>
                    <a:pt x="70" y="11"/>
                  </a:cubicBezTo>
                  <a:cubicBezTo>
                    <a:pt x="54" y="9"/>
                    <a:pt x="24" y="5"/>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47"/>
            <p:cNvSpPr/>
            <p:nvPr/>
          </p:nvSpPr>
          <p:spPr>
            <a:xfrm>
              <a:off x="3143200" y="4585175"/>
              <a:ext cx="3375" cy="425"/>
            </a:xfrm>
            <a:custGeom>
              <a:rect b="b" l="l" r="r" t="t"/>
              <a:pathLst>
                <a:path extrusionOk="0" h="17" w="135">
                  <a:moveTo>
                    <a:pt x="115" y="1"/>
                  </a:moveTo>
                  <a:cubicBezTo>
                    <a:pt x="101" y="1"/>
                    <a:pt x="82" y="2"/>
                    <a:pt x="67" y="2"/>
                  </a:cubicBezTo>
                  <a:cubicBezTo>
                    <a:pt x="45" y="7"/>
                    <a:pt x="1" y="15"/>
                    <a:pt x="4" y="17"/>
                  </a:cubicBezTo>
                  <a:cubicBezTo>
                    <a:pt x="20" y="15"/>
                    <a:pt x="46" y="15"/>
                    <a:pt x="70" y="15"/>
                  </a:cubicBezTo>
                  <a:cubicBezTo>
                    <a:pt x="91" y="11"/>
                    <a:pt x="135" y="2"/>
                    <a:pt x="132" y="2"/>
                  </a:cubicBezTo>
                  <a:cubicBezTo>
                    <a:pt x="128" y="1"/>
                    <a:pt x="122" y="1"/>
                    <a:pt x="1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47"/>
            <p:cNvSpPr/>
            <p:nvPr/>
          </p:nvSpPr>
          <p:spPr>
            <a:xfrm>
              <a:off x="3157300" y="4581650"/>
              <a:ext cx="4950" cy="1100"/>
            </a:xfrm>
            <a:custGeom>
              <a:rect b="b" l="l" r="r" t="t"/>
              <a:pathLst>
                <a:path extrusionOk="0" h="44" w="198">
                  <a:moveTo>
                    <a:pt x="197" y="0"/>
                  </a:moveTo>
                  <a:cubicBezTo>
                    <a:pt x="175" y="5"/>
                    <a:pt x="149" y="8"/>
                    <a:pt x="131" y="11"/>
                  </a:cubicBezTo>
                  <a:lnTo>
                    <a:pt x="0" y="43"/>
                  </a:lnTo>
                  <a:cubicBezTo>
                    <a:pt x="24" y="40"/>
                    <a:pt x="44" y="37"/>
                    <a:pt x="72" y="33"/>
                  </a:cubicBezTo>
                  <a:cubicBezTo>
                    <a:pt x="112" y="22"/>
                    <a:pt x="155" y="12"/>
                    <a:pt x="19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47"/>
            <p:cNvSpPr/>
            <p:nvPr/>
          </p:nvSpPr>
          <p:spPr>
            <a:xfrm>
              <a:off x="3236900" y="4539875"/>
              <a:ext cx="700" cy="725"/>
            </a:xfrm>
            <a:custGeom>
              <a:rect b="b" l="l" r="r" t="t"/>
              <a:pathLst>
                <a:path extrusionOk="0" h="29" w="28">
                  <a:moveTo>
                    <a:pt x="27" y="0"/>
                  </a:moveTo>
                  <a:cubicBezTo>
                    <a:pt x="24" y="0"/>
                    <a:pt x="17" y="4"/>
                    <a:pt x="12" y="9"/>
                  </a:cubicBezTo>
                  <a:cubicBezTo>
                    <a:pt x="9" y="16"/>
                    <a:pt x="4" y="22"/>
                    <a:pt x="0" y="28"/>
                  </a:cubicBezTo>
                  <a:cubicBezTo>
                    <a:pt x="9" y="25"/>
                    <a:pt x="15" y="22"/>
                    <a:pt x="21" y="19"/>
                  </a:cubicBezTo>
                  <a:cubicBezTo>
                    <a:pt x="24" y="13"/>
                    <a:pt x="26" y="6"/>
                    <a:pt x="28" y="2"/>
                  </a:cubicBezTo>
                  <a:cubicBezTo>
                    <a:pt x="28" y="0"/>
                    <a:pt x="27" y="0"/>
                    <a:pt x="2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47"/>
            <p:cNvSpPr/>
            <p:nvPr/>
          </p:nvSpPr>
          <p:spPr>
            <a:xfrm>
              <a:off x="1975375" y="4391075"/>
              <a:ext cx="350" cy="4050"/>
            </a:xfrm>
            <a:custGeom>
              <a:rect b="b" l="l" r="r" t="t"/>
              <a:pathLst>
                <a:path extrusionOk="0" h="162" w="14">
                  <a:moveTo>
                    <a:pt x="11" y="1"/>
                  </a:moveTo>
                  <a:cubicBezTo>
                    <a:pt x="11" y="1"/>
                    <a:pt x="11" y="1"/>
                    <a:pt x="11" y="1"/>
                  </a:cubicBezTo>
                  <a:cubicBezTo>
                    <a:pt x="8" y="14"/>
                    <a:pt x="2" y="51"/>
                    <a:pt x="1" y="80"/>
                  </a:cubicBezTo>
                  <a:cubicBezTo>
                    <a:pt x="3" y="108"/>
                    <a:pt x="9" y="162"/>
                    <a:pt x="9" y="162"/>
                  </a:cubicBezTo>
                  <a:cubicBezTo>
                    <a:pt x="10" y="162"/>
                    <a:pt x="10" y="162"/>
                    <a:pt x="10" y="161"/>
                  </a:cubicBezTo>
                  <a:cubicBezTo>
                    <a:pt x="12" y="148"/>
                    <a:pt x="12" y="110"/>
                    <a:pt x="14" y="80"/>
                  </a:cubicBezTo>
                  <a:cubicBezTo>
                    <a:pt x="11" y="52"/>
                    <a:pt x="12" y="1"/>
                    <a:pt x="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47"/>
            <p:cNvSpPr/>
            <p:nvPr/>
          </p:nvSpPr>
          <p:spPr>
            <a:xfrm>
              <a:off x="3081300" y="4306650"/>
              <a:ext cx="1475" cy="4575"/>
            </a:xfrm>
            <a:custGeom>
              <a:rect b="b" l="l" r="r" t="t"/>
              <a:pathLst>
                <a:path extrusionOk="0" h="183" w="59">
                  <a:moveTo>
                    <a:pt x="1" y="0"/>
                  </a:moveTo>
                  <a:lnTo>
                    <a:pt x="1" y="0"/>
                  </a:lnTo>
                  <a:cubicBezTo>
                    <a:pt x="5" y="19"/>
                    <a:pt x="11" y="41"/>
                    <a:pt x="15" y="65"/>
                  </a:cubicBezTo>
                  <a:cubicBezTo>
                    <a:pt x="30" y="103"/>
                    <a:pt x="43" y="143"/>
                    <a:pt x="58" y="182"/>
                  </a:cubicBezTo>
                  <a:cubicBezTo>
                    <a:pt x="52" y="160"/>
                    <a:pt x="46" y="135"/>
                    <a:pt x="43" y="121"/>
                  </a:cubicBezTo>
                  <a:cubicBezTo>
                    <a:pt x="29" y="78"/>
                    <a:pt x="15" y="40"/>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47"/>
            <p:cNvSpPr/>
            <p:nvPr/>
          </p:nvSpPr>
          <p:spPr>
            <a:xfrm>
              <a:off x="2530300" y="4237425"/>
              <a:ext cx="28000" cy="25325"/>
            </a:xfrm>
            <a:custGeom>
              <a:rect b="b" l="l" r="r" t="t"/>
              <a:pathLst>
                <a:path extrusionOk="0" h="1013" w="1120">
                  <a:moveTo>
                    <a:pt x="1117" y="0"/>
                  </a:moveTo>
                  <a:cubicBezTo>
                    <a:pt x="1085" y="0"/>
                    <a:pt x="830" y="218"/>
                    <a:pt x="693" y="319"/>
                  </a:cubicBezTo>
                  <a:cubicBezTo>
                    <a:pt x="673" y="336"/>
                    <a:pt x="580" y="418"/>
                    <a:pt x="543" y="453"/>
                  </a:cubicBezTo>
                  <a:cubicBezTo>
                    <a:pt x="378" y="609"/>
                    <a:pt x="190" y="784"/>
                    <a:pt x="77" y="899"/>
                  </a:cubicBezTo>
                  <a:cubicBezTo>
                    <a:pt x="0" y="977"/>
                    <a:pt x="21" y="981"/>
                    <a:pt x="25" y="995"/>
                  </a:cubicBezTo>
                  <a:cubicBezTo>
                    <a:pt x="34" y="1011"/>
                    <a:pt x="68" y="1008"/>
                    <a:pt x="91" y="1012"/>
                  </a:cubicBezTo>
                  <a:lnTo>
                    <a:pt x="208" y="911"/>
                  </a:lnTo>
                  <a:cubicBezTo>
                    <a:pt x="193" y="895"/>
                    <a:pt x="178" y="878"/>
                    <a:pt x="156" y="853"/>
                  </a:cubicBezTo>
                  <a:cubicBezTo>
                    <a:pt x="369" y="690"/>
                    <a:pt x="465" y="625"/>
                    <a:pt x="567" y="537"/>
                  </a:cubicBezTo>
                  <a:cubicBezTo>
                    <a:pt x="720" y="405"/>
                    <a:pt x="889" y="246"/>
                    <a:pt x="1027" y="115"/>
                  </a:cubicBezTo>
                  <a:cubicBezTo>
                    <a:pt x="1087" y="56"/>
                    <a:pt x="1120" y="13"/>
                    <a:pt x="1120" y="3"/>
                  </a:cubicBezTo>
                  <a:cubicBezTo>
                    <a:pt x="1120" y="1"/>
                    <a:pt x="1119" y="0"/>
                    <a:pt x="11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47"/>
            <p:cNvSpPr/>
            <p:nvPr/>
          </p:nvSpPr>
          <p:spPr>
            <a:xfrm>
              <a:off x="2576200" y="4210150"/>
              <a:ext cx="8150" cy="7175"/>
            </a:xfrm>
            <a:custGeom>
              <a:rect b="b" l="l" r="r" t="t"/>
              <a:pathLst>
                <a:path extrusionOk="0" h="287" w="326">
                  <a:moveTo>
                    <a:pt x="304" y="1"/>
                  </a:moveTo>
                  <a:cubicBezTo>
                    <a:pt x="304" y="1"/>
                    <a:pt x="304" y="1"/>
                    <a:pt x="303" y="1"/>
                  </a:cubicBezTo>
                  <a:cubicBezTo>
                    <a:pt x="296" y="1"/>
                    <a:pt x="261" y="29"/>
                    <a:pt x="192" y="76"/>
                  </a:cubicBezTo>
                  <a:cubicBezTo>
                    <a:pt x="116" y="158"/>
                    <a:pt x="55" y="226"/>
                    <a:pt x="0" y="286"/>
                  </a:cubicBezTo>
                  <a:cubicBezTo>
                    <a:pt x="0" y="287"/>
                    <a:pt x="0" y="287"/>
                    <a:pt x="0" y="287"/>
                  </a:cubicBezTo>
                  <a:cubicBezTo>
                    <a:pt x="2" y="287"/>
                    <a:pt x="49" y="250"/>
                    <a:pt x="75" y="228"/>
                  </a:cubicBezTo>
                  <a:cubicBezTo>
                    <a:pt x="199" y="117"/>
                    <a:pt x="325" y="1"/>
                    <a:pt x="30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47"/>
            <p:cNvSpPr/>
            <p:nvPr/>
          </p:nvSpPr>
          <p:spPr>
            <a:xfrm>
              <a:off x="2570850" y="4208925"/>
              <a:ext cx="4725" cy="4350"/>
            </a:xfrm>
            <a:custGeom>
              <a:rect b="b" l="l" r="r" t="t"/>
              <a:pathLst>
                <a:path extrusionOk="0" h="174" w="189">
                  <a:moveTo>
                    <a:pt x="183" y="1"/>
                  </a:moveTo>
                  <a:cubicBezTo>
                    <a:pt x="183" y="1"/>
                    <a:pt x="183" y="1"/>
                    <a:pt x="182" y="1"/>
                  </a:cubicBezTo>
                  <a:cubicBezTo>
                    <a:pt x="164" y="10"/>
                    <a:pt x="113" y="53"/>
                    <a:pt x="76" y="81"/>
                  </a:cubicBezTo>
                  <a:cubicBezTo>
                    <a:pt x="60" y="100"/>
                    <a:pt x="45" y="119"/>
                    <a:pt x="1" y="174"/>
                  </a:cubicBezTo>
                  <a:cubicBezTo>
                    <a:pt x="24" y="153"/>
                    <a:pt x="82" y="103"/>
                    <a:pt x="142" y="51"/>
                  </a:cubicBezTo>
                  <a:cubicBezTo>
                    <a:pt x="152" y="43"/>
                    <a:pt x="189" y="1"/>
                    <a:pt x="18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47"/>
            <p:cNvSpPr/>
            <p:nvPr/>
          </p:nvSpPr>
          <p:spPr>
            <a:xfrm>
              <a:off x="2569275" y="4222250"/>
              <a:ext cx="3925" cy="3175"/>
            </a:xfrm>
            <a:custGeom>
              <a:rect b="b" l="l" r="r" t="t"/>
              <a:pathLst>
                <a:path extrusionOk="0" h="127" w="157">
                  <a:moveTo>
                    <a:pt x="154" y="0"/>
                  </a:moveTo>
                  <a:cubicBezTo>
                    <a:pt x="147" y="0"/>
                    <a:pt x="130" y="8"/>
                    <a:pt x="115" y="13"/>
                  </a:cubicBezTo>
                  <a:cubicBezTo>
                    <a:pt x="61" y="67"/>
                    <a:pt x="5" y="122"/>
                    <a:pt x="1" y="126"/>
                  </a:cubicBezTo>
                  <a:cubicBezTo>
                    <a:pt x="10" y="126"/>
                    <a:pt x="39" y="107"/>
                    <a:pt x="61" y="95"/>
                  </a:cubicBezTo>
                  <a:cubicBezTo>
                    <a:pt x="95" y="63"/>
                    <a:pt x="157" y="2"/>
                    <a:pt x="157" y="2"/>
                  </a:cubicBezTo>
                  <a:cubicBezTo>
                    <a:pt x="157" y="1"/>
                    <a:pt x="156" y="0"/>
                    <a:pt x="15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47"/>
            <p:cNvSpPr/>
            <p:nvPr/>
          </p:nvSpPr>
          <p:spPr>
            <a:xfrm>
              <a:off x="2497000" y="4284975"/>
              <a:ext cx="4200" cy="3625"/>
            </a:xfrm>
            <a:custGeom>
              <a:rect b="b" l="l" r="r" t="t"/>
              <a:pathLst>
                <a:path extrusionOk="0" h="145" w="168">
                  <a:moveTo>
                    <a:pt x="166" y="0"/>
                  </a:moveTo>
                  <a:cubicBezTo>
                    <a:pt x="159" y="0"/>
                    <a:pt x="125" y="21"/>
                    <a:pt x="93" y="36"/>
                  </a:cubicBezTo>
                  <a:cubicBezTo>
                    <a:pt x="48" y="87"/>
                    <a:pt x="24" y="114"/>
                    <a:pt x="10" y="131"/>
                  </a:cubicBezTo>
                  <a:cubicBezTo>
                    <a:pt x="1" y="143"/>
                    <a:pt x="12" y="140"/>
                    <a:pt x="15" y="145"/>
                  </a:cubicBezTo>
                  <a:cubicBezTo>
                    <a:pt x="68" y="95"/>
                    <a:pt x="151" y="24"/>
                    <a:pt x="164" y="6"/>
                  </a:cubicBezTo>
                  <a:cubicBezTo>
                    <a:pt x="167" y="2"/>
                    <a:pt x="168" y="0"/>
                    <a:pt x="16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47"/>
            <p:cNvSpPr/>
            <p:nvPr/>
          </p:nvSpPr>
          <p:spPr>
            <a:xfrm>
              <a:off x="2592350" y="4200275"/>
              <a:ext cx="2775" cy="2325"/>
            </a:xfrm>
            <a:custGeom>
              <a:rect b="b" l="l" r="r" t="t"/>
              <a:pathLst>
                <a:path extrusionOk="0" h="93" w="111">
                  <a:moveTo>
                    <a:pt x="109" y="0"/>
                  </a:moveTo>
                  <a:cubicBezTo>
                    <a:pt x="109" y="0"/>
                    <a:pt x="109" y="0"/>
                    <a:pt x="109" y="0"/>
                  </a:cubicBezTo>
                  <a:cubicBezTo>
                    <a:pt x="96" y="9"/>
                    <a:pt x="72" y="24"/>
                    <a:pt x="53" y="38"/>
                  </a:cubicBezTo>
                  <a:cubicBezTo>
                    <a:pt x="35" y="56"/>
                    <a:pt x="19" y="72"/>
                    <a:pt x="0" y="93"/>
                  </a:cubicBezTo>
                  <a:lnTo>
                    <a:pt x="62" y="49"/>
                  </a:lnTo>
                  <a:cubicBezTo>
                    <a:pt x="78" y="32"/>
                    <a:pt x="110" y="0"/>
                    <a:pt x="10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47"/>
            <p:cNvSpPr/>
            <p:nvPr/>
          </p:nvSpPr>
          <p:spPr>
            <a:xfrm>
              <a:off x="2573250" y="4217475"/>
              <a:ext cx="3075" cy="2875"/>
            </a:xfrm>
            <a:custGeom>
              <a:rect b="b" l="l" r="r" t="t"/>
              <a:pathLst>
                <a:path extrusionOk="0" h="115" w="123">
                  <a:moveTo>
                    <a:pt x="120" y="1"/>
                  </a:moveTo>
                  <a:cubicBezTo>
                    <a:pt x="79" y="39"/>
                    <a:pt x="36" y="80"/>
                    <a:pt x="2" y="113"/>
                  </a:cubicBezTo>
                  <a:cubicBezTo>
                    <a:pt x="1" y="114"/>
                    <a:pt x="0" y="115"/>
                    <a:pt x="1" y="115"/>
                  </a:cubicBezTo>
                  <a:cubicBezTo>
                    <a:pt x="3" y="115"/>
                    <a:pt x="25" y="100"/>
                    <a:pt x="34" y="95"/>
                  </a:cubicBezTo>
                  <a:cubicBezTo>
                    <a:pt x="64" y="64"/>
                    <a:pt x="93" y="35"/>
                    <a:pt x="123" y="5"/>
                  </a:cubicBezTo>
                  <a:lnTo>
                    <a:pt x="12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47"/>
            <p:cNvSpPr/>
            <p:nvPr/>
          </p:nvSpPr>
          <p:spPr>
            <a:xfrm>
              <a:off x="2657700" y="4185150"/>
              <a:ext cx="65525" cy="8625"/>
            </a:xfrm>
            <a:custGeom>
              <a:rect b="b" l="l" r="r" t="t"/>
              <a:pathLst>
                <a:path extrusionOk="0" h="345" w="2621">
                  <a:moveTo>
                    <a:pt x="573" y="1"/>
                  </a:moveTo>
                  <a:cubicBezTo>
                    <a:pt x="559" y="1"/>
                    <a:pt x="541" y="2"/>
                    <a:pt x="524" y="2"/>
                  </a:cubicBezTo>
                  <a:cubicBezTo>
                    <a:pt x="506" y="2"/>
                    <a:pt x="487" y="1"/>
                    <a:pt x="472" y="1"/>
                  </a:cubicBezTo>
                  <a:cubicBezTo>
                    <a:pt x="454" y="1"/>
                    <a:pt x="442" y="2"/>
                    <a:pt x="443" y="3"/>
                  </a:cubicBezTo>
                  <a:cubicBezTo>
                    <a:pt x="455" y="15"/>
                    <a:pt x="426" y="21"/>
                    <a:pt x="255" y="33"/>
                  </a:cubicBezTo>
                  <a:cubicBezTo>
                    <a:pt x="154" y="39"/>
                    <a:pt x="58" y="46"/>
                    <a:pt x="21" y="59"/>
                  </a:cubicBezTo>
                  <a:cubicBezTo>
                    <a:pt x="1" y="67"/>
                    <a:pt x="76" y="92"/>
                    <a:pt x="155" y="101"/>
                  </a:cubicBezTo>
                  <a:cubicBezTo>
                    <a:pt x="285" y="115"/>
                    <a:pt x="354" y="119"/>
                    <a:pt x="391" y="119"/>
                  </a:cubicBezTo>
                  <a:cubicBezTo>
                    <a:pt x="452" y="119"/>
                    <a:pt x="425" y="106"/>
                    <a:pt x="429" y="99"/>
                  </a:cubicBezTo>
                  <a:cubicBezTo>
                    <a:pt x="435" y="92"/>
                    <a:pt x="432" y="81"/>
                    <a:pt x="433" y="74"/>
                  </a:cubicBezTo>
                  <a:lnTo>
                    <a:pt x="433" y="74"/>
                  </a:lnTo>
                  <a:cubicBezTo>
                    <a:pt x="502" y="81"/>
                    <a:pt x="573" y="84"/>
                    <a:pt x="643" y="87"/>
                  </a:cubicBezTo>
                  <a:cubicBezTo>
                    <a:pt x="642" y="129"/>
                    <a:pt x="636" y="168"/>
                    <a:pt x="639" y="209"/>
                  </a:cubicBezTo>
                  <a:cubicBezTo>
                    <a:pt x="642" y="215"/>
                    <a:pt x="699" y="226"/>
                    <a:pt x="742" y="229"/>
                  </a:cubicBezTo>
                  <a:cubicBezTo>
                    <a:pt x="1269" y="259"/>
                    <a:pt x="1067" y="262"/>
                    <a:pt x="877" y="270"/>
                  </a:cubicBezTo>
                  <a:cubicBezTo>
                    <a:pt x="770" y="274"/>
                    <a:pt x="902" y="299"/>
                    <a:pt x="1073" y="301"/>
                  </a:cubicBezTo>
                  <a:cubicBezTo>
                    <a:pt x="1090" y="301"/>
                    <a:pt x="1106" y="301"/>
                    <a:pt x="1121" y="301"/>
                  </a:cubicBezTo>
                  <a:cubicBezTo>
                    <a:pt x="1413" y="301"/>
                    <a:pt x="1551" y="313"/>
                    <a:pt x="1706" y="333"/>
                  </a:cubicBezTo>
                  <a:cubicBezTo>
                    <a:pt x="1746" y="338"/>
                    <a:pt x="1787" y="340"/>
                    <a:pt x="1828" y="340"/>
                  </a:cubicBezTo>
                  <a:cubicBezTo>
                    <a:pt x="1895" y="340"/>
                    <a:pt x="1964" y="336"/>
                    <a:pt x="2030" y="336"/>
                  </a:cubicBezTo>
                  <a:cubicBezTo>
                    <a:pt x="2077" y="336"/>
                    <a:pt x="2122" y="338"/>
                    <a:pt x="2166" y="345"/>
                  </a:cubicBezTo>
                  <a:cubicBezTo>
                    <a:pt x="2166" y="345"/>
                    <a:pt x="2318" y="345"/>
                    <a:pt x="2379" y="343"/>
                  </a:cubicBezTo>
                  <a:cubicBezTo>
                    <a:pt x="2608" y="335"/>
                    <a:pt x="2621" y="317"/>
                    <a:pt x="2471" y="304"/>
                  </a:cubicBezTo>
                  <a:cubicBezTo>
                    <a:pt x="2281" y="287"/>
                    <a:pt x="2040" y="267"/>
                    <a:pt x="1803" y="246"/>
                  </a:cubicBezTo>
                  <a:cubicBezTo>
                    <a:pt x="1763" y="244"/>
                    <a:pt x="1623" y="240"/>
                    <a:pt x="1556" y="240"/>
                  </a:cubicBezTo>
                  <a:cubicBezTo>
                    <a:pt x="1546" y="240"/>
                    <a:pt x="1537" y="240"/>
                    <a:pt x="1531" y="240"/>
                  </a:cubicBezTo>
                  <a:cubicBezTo>
                    <a:pt x="1490" y="242"/>
                    <a:pt x="1454" y="243"/>
                    <a:pt x="1422" y="243"/>
                  </a:cubicBezTo>
                  <a:cubicBezTo>
                    <a:pt x="1286" y="243"/>
                    <a:pt x="1216" y="228"/>
                    <a:pt x="1157" y="221"/>
                  </a:cubicBezTo>
                  <a:cubicBezTo>
                    <a:pt x="1082" y="212"/>
                    <a:pt x="1083" y="209"/>
                    <a:pt x="1115" y="209"/>
                  </a:cubicBezTo>
                  <a:cubicBezTo>
                    <a:pt x="1158" y="209"/>
                    <a:pt x="1258" y="214"/>
                    <a:pt x="1311" y="214"/>
                  </a:cubicBezTo>
                  <a:cubicBezTo>
                    <a:pt x="1351" y="214"/>
                    <a:pt x="1402" y="215"/>
                    <a:pt x="1437" y="215"/>
                  </a:cubicBezTo>
                  <a:cubicBezTo>
                    <a:pt x="1455" y="215"/>
                    <a:pt x="1469" y="214"/>
                    <a:pt x="1476" y="214"/>
                  </a:cubicBezTo>
                  <a:cubicBezTo>
                    <a:pt x="1561" y="202"/>
                    <a:pt x="1634" y="190"/>
                    <a:pt x="1695" y="179"/>
                  </a:cubicBezTo>
                  <a:cubicBezTo>
                    <a:pt x="1791" y="161"/>
                    <a:pt x="1478" y="154"/>
                    <a:pt x="1339" y="142"/>
                  </a:cubicBezTo>
                  <a:cubicBezTo>
                    <a:pt x="1283" y="137"/>
                    <a:pt x="1260" y="126"/>
                    <a:pt x="1303" y="123"/>
                  </a:cubicBezTo>
                  <a:cubicBezTo>
                    <a:pt x="1431" y="120"/>
                    <a:pt x="1597" y="114"/>
                    <a:pt x="1740" y="109"/>
                  </a:cubicBezTo>
                  <a:cubicBezTo>
                    <a:pt x="1966" y="98"/>
                    <a:pt x="1866" y="74"/>
                    <a:pt x="1547" y="56"/>
                  </a:cubicBezTo>
                  <a:cubicBezTo>
                    <a:pt x="1225" y="43"/>
                    <a:pt x="848" y="37"/>
                    <a:pt x="5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47"/>
            <p:cNvSpPr/>
            <p:nvPr/>
          </p:nvSpPr>
          <p:spPr>
            <a:xfrm>
              <a:off x="2683725" y="4265975"/>
              <a:ext cx="20375" cy="12675"/>
            </a:xfrm>
            <a:custGeom>
              <a:rect b="b" l="l" r="r" t="t"/>
              <a:pathLst>
                <a:path extrusionOk="0" h="507" w="815">
                  <a:moveTo>
                    <a:pt x="809" y="1"/>
                  </a:moveTo>
                  <a:cubicBezTo>
                    <a:pt x="801" y="1"/>
                    <a:pt x="782" y="5"/>
                    <a:pt x="765" y="10"/>
                  </a:cubicBezTo>
                  <a:cubicBezTo>
                    <a:pt x="737" y="20"/>
                    <a:pt x="684" y="41"/>
                    <a:pt x="631" y="65"/>
                  </a:cubicBezTo>
                  <a:cubicBezTo>
                    <a:pt x="572" y="93"/>
                    <a:pt x="132" y="326"/>
                    <a:pt x="131" y="341"/>
                  </a:cubicBezTo>
                  <a:cubicBezTo>
                    <a:pt x="94" y="390"/>
                    <a:pt x="57" y="437"/>
                    <a:pt x="7" y="504"/>
                  </a:cubicBezTo>
                  <a:cubicBezTo>
                    <a:pt x="2" y="506"/>
                    <a:pt x="0" y="507"/>
                    <a:pt x="2" y="507"/>
                  </a:cubicBezTo>
                  <a:cubicBezTo>
                    <a:pt x="5" y="507"/>
                    <a:pt x="34" y="499"/>
                    <a:pt x="82" y="475"/>
                  </a:cubicBezTo>
                  <a:cubicBezTo>
                    <a:pt x="237" y="393"/>
                    <a:pt x="387" y="317"/>
                    <a:pt x="356" y="317"/>
                  </a:cubicBezTo>
                  <a:cubicBezTo>
                    <a:pt x="355" y="317"/>
                    <a:pt x="353" y="317"/>
                    <a:pt x="350" y="318"/>
                  </a:cubicBezTo>
                  <a:cubicBezTo>
                    <a:pt x="342" y="319"/>
                    <a:pt x="335" y="320"/>
                    <a:pt x="330" y="320"/>
                  </a:cubicBezTo>
                  <a:cubicBezTo>
                    <a:pt x="256" y="320"/>
                    <a:pt x="486" y="182"/>
                    <a:pt x="803" y="9"/>
                  </a:cubicBezTo>
                  <a:cubicBezTo>
                    <a:pt x="814" y="3"/>
                    <a:pt x="814" y="1"/>
                    <a:pt x="80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47"/>
            <p:cNvSpPr/>
            <p:nvPr/>
          </p:nvSpPr>
          <p:spPr>
            <a:xfrm>
              <a:off x="2758925" y="4183350"/>
              <a:ext cx="3650" cy="350"/>
            </a:xfrm>
            <a:custGeom>
              <a:rect b="b" l="l" r="r" t="t"/>
              <a:pathLst>
                <a:path extrusionOk="0" h="14" w="146">
                  <a:moveTo>
                    <a:pt x="75" y="0"/>
                  </a:moveTo>
                  <a:cubicBezTo>
                    <a:pt x="50" y="2"/>
                    <a:pt x="28" y="3"/>
                    <a:pt x="0" y="6"/>
                  </a:cubicBezTo>
                  <a:lnTo>
                    <a:pt x="75" y="14"/>
                  </a:lnTo>
                  <a:cubicBezTo>
                    <a:pt x="99" y="12"/>
                    <a:pt x="146" y="9"/>
                    <a:pt x="140" y="8"/>
                  </a:cubicBezTo>
                  <a:cubicBezTo>
                    <a:pt x="130" y="5"/>
                    <a:pt x="99" y="2"/>
                    <a:pt x="7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47"/>
            <p:cNvSpPr/>
            <p:nvPr/>
          </p:nvSpPr>
          <p:spPr>
            <a:xfrm>
              <a:off x="2752900" y="4182500"/>
              <a:ext cx="5275" cy="200"/>
            </a:xfrm>
            <a:custGeom>
              <a:rect b="b" l="l" r="r" t="t"/>
              <a:pathLst>
                <a:path extrusionOk="0" h="8" w="211">
                  <a:moveTo>
                    <a:pt x="69" y="1"/>
                  </a:moveTo>
                  <a:cubicBezTo>
                    <a:pt x="52" y="2"/>
                    <a:pt x="24" y="5"/>
                    <a:pt x="0" y="7"/>
                  </a:cubicBezTo>
                  <a:cubicBezTo>
                    <a:pt x="44" y="8"/>
                    <a:pt x="91" y="8"/>
                    <a:pt x="134" y="8"/>
                  </a:cubicBezTo>
                  <a:cubicBezTo>
                    <a:pt x="163" y="7"/>
                    <a:pt x="187" y="4"/>
                    <a:pt x="210" y="2"/>
                  </a:cubicBezTo>
                  <a:cubicBezTo>
                    <a:pt x="162" y="2"/>
                    <a:pt x="118" y="1"/>
                    <a:pt x="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47"/>
            <p:cNvSpPr/>
            <p:nvPr/>
          </p:nvSpPr>
          <p:spPr>
            <a:xfrm>
              <a:off x="2688850" y="4064925"/>
              <a:ext cx="12625" cy="10325"/>
            </a:xfrm>
            <a:custGeom>
              <a:rect b="b" l="l" r="r" t="t"/>
              <a:pathLst>
                <a:path extrusionOk="0" h="413" w="505">
                  <a:moveTo>
                    <a:pt x="497" y="0"/>
                  </a:moveTo>
                  <a:cubicBezTo>
                    <a:pt x="493" y="0"/>
                    <a:pt x="482" y="5"/>
                    <a:pt x="467" y="15"/>
                  </a:cubicBezTo>
                  <a:cubicBezTo>
                    <a:pt x="323" y="110"/>
                    <a:pt x="302" y="158"/>
                    <a:pt x="201" y="240"/>
                  </a:cubicBezTo>
                  <a:lnTo>
                    <a:pt x="1" y="412"/>
                  </a:lnTo>
                  <a:cubicBezTo>
                    <a:pt x="79" y="353"/>
                    <a:pt x="155" y="294"/>
                    <a:pt x="176" y="278"/>
                  </a:cubicBezTo>
                  <a:cubicBezTo>
                    <a:pt x="329" y="153"/>
                    <a:pt x="435" y="65"/>
                    <a:pt x="476" y="32"/>
                  </a:cubicBezTo>
                  <a:cubicBezTo>
                    <a:pt x="498" y="11"/>
                    <a:pt x="504" y="0"/>
                    <a:pt x="49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47"/>
            <p:cNvSpPr/>
            <p:nvPr/>
          </p:nvSpPr>
          <p:spPr>
            <a:xfrm>
              <a:off x="2849600" y="3960750"/>
              <a:ext cx="4825" cy="2750"/>
            </a:xfrm>
            <a:custGeom>
              <a:rect b="b" l="l" r="r" t="t"/>
              <a:pathLst>
                <a:path extrusionOk="0" h="110" w="193">
                  <a:moveTo>
                    <a:pt x="178" y="1"/>
                  </a:moveTo>
                  <a:cubicBezTo>
                    <a:pt x="118" y="36"/>
                    <a:pt x="22" y="90"/>
                    <a:pt x="6" y="104"/>
                  </a:cubicBezTo>
                  <a:cubicBezTo>
                    <a:pt x="1" y="108"/>
                    <a:pt x="1" y="110"/>
                    <a:pt x="4" y="110"/>
                  </a:cubicBezTo>
                  <a:cubicBezTo>
                    <a:pt x="14" y="110"/>
                    <a:pt x="49" y="98"/>
                    <a:pt x="81" y="90"/>
                  </a:cubicBezTo>
                  <a:cubicBezTo>
                    <a:pt x="135" y="49"/>
                    <a:pt x="169" y="27"/>
                    <a:pt x="182" y="14"/>
                  </a:cubicBezTo>
                  <a:cubicBezTo>
                    <a:pt x="193" y="4"/>
                    <a:pt x="179" y="5"/>
                    <a:pt x="17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47"/>
            <p:cNvSpPr/>
            <p:nvPr/>
          </p:nvSpPr>
          <p:spPr>
            <a:xfrm>
              <a:off x="2467100" y="4357550"/>
              <a:ext cx="5250" cy="1150"/>
            </a:xfrm>
            <a:custGeom>
              <a:rect b="b" l="l" r="r" t="t"/>
              <a:pathLst>
                <a:path extrusionOk="0" h="46" w="210">
                  <a:moveTo>
                    <a:pt x="26" y="1"/>
                  </a:moveTo>
                  <a:cubicBezTo>
                    <a:pt x="14" y="1"/>
                    <a:pt x="4" y="1"/>
                    <a:pt x="1" y="3"/>
                  </a:cubicBezTo>
                  <a:cubicBezTo>
                    <a:pt x="6" y="5"/>
                    <a:pt x="86" y="25"/>
                    <a:pt x="167" y="46"/>
                  </a:cubicBezTo>
                  <a:cubicBezTo>
                    <a:pt x="186" y="43"/>
                    <a:pt x="210" y="41"/>
                    <a:pt x="207" y="34"/>
                  </a:cubicBezTo>
                  <a:cubicBezTo>
                    <a:pt x="207" y="34"/>
                    <a:pt x="123" y="13"/>
                    <a:pt x="77" y="2"/>
                  </a:cubicBezTo>
                  <a:cubicBezTo>
                    <a:pt x="63" y="2"/>
                    <a:pt x="42" y="1"/>
                    <a:pt x="2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47"/>
            <p:cNvSpPr/>
            <p:nvPr/>
          </p:nvSpPr>
          <p:spPr>
            <a:xfrm>
              <a:off x="2403325" y="4123075"/>
              <a:ext cx="13000" cy="3425"/>
            </a:xfrm>
            <a:custGeom>
              <a:rect b="b" l="l" r="r" t="t"/>
              <a:pathLst>
                <a:path extrusionOk="0" h="137" w="520">
                  <a:moveTo>
                    <a:pt x="26" y="0"/>
                  </a:moveTo>
                  <a:cubicBezTo>
                    <a:pt x="26" y="0"/>
                    <a:pt x="26" y="0"/>
                    <a:pt x="25" y="0"/>
                  </a:cubicBezTo>
                  <a:cubicBezTo>
                    <a:pt x="6" y="6"/>
                    <a:pt x="0" y="18"/>
                    <a:pt x="240" y="77"/>
                  </a:cubicBezTo>
                  <a:cubicBezTo>
                    <a:pt x="296" y="88"/>
                    <a:pt x="348" y="99"/>
                    <a:pt x="520" y="137"/>
                  </a:cubicBezTo>
                  <a:cubicBezTo>
                    <a:pt x="362" y="90"/>
                    <a:pt x="240" y="55"/>
                    <a:pt x="115" y="16"/>
                  </a:cubicBezTo>
                  <a:cubicBezTo>
                    <a:pt x="105" y="13"/>
                    <a:pt x="36" y="0"/>
                    <a:pt x="2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4" name="Google Shape;7224;p47"/>
            <p:cNvSpPr/>
            <p:nvPr/>
          </p:nvSpPr>
          <p:spPr>
            <a:xfrm>
              <a:off x="2431900" y="4340775"/>
              <a:ext cx="4225" cy="900"/>
            </a:xfrm>
            <a:custGeom>
              <a:rect b="b" l="l" r="r" t="t"/>
              <a:pathLst>
                <a:path extrusionOk="0" h="36" w="169">
                  <a:moveTo>
                    <a:pt x="1" y="0"/>
                  </a:moveTo>
                  <a:cubicBezTo>
                    <a:pt x="36" y="9"/>
                    <a:pt x="68" y="18"/>
                    <a:pt x="105" y="27"/>
                  </a:cubicBezTo>
                  <a:cubicBezTo>
                    <a:pt x="120" y="30"/>
                    <a:pt x="146" y="33"/>
                    <a:pt x="168" y="36"/>
                  </a:cubicBezTo>
                  <a:cubicBezTo>
                    <a:pt x="136" y="28"/>
                    <a:pt x="104" y="19"/>
                    <a:pt x="73" y="11"/>
                  </a:cubicBezTo>
                  <a:cubicBezTo>
                    <a:pt x="46" y="6"/>
                    <a:pt x="24" y="3"/>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47"/>
            <p:cNvSpPr/>
            <p:nvPr/>
          </p:nvSpPr>
          <p:spPr>
            <a:xfrm>
              <a:off x="2318350" y="4093025"/>
              <a:ext cx="5250" cy="975"/>
            </a:xfrm>
            <a:custGeom>
              <a:rect b="b" l="l" r="r" t="t"/>
              <a:pathLst>
                <a:path extrusionOk="0" h="39" w="210">
                  <a:moveTo>
                    <a:pt x="1" y="0"/>
                  </a:moveTo>
                  <a:lnTo>
                    <a:pt x="1" y="0"/>
                  </a:lnTo>
                  <a:cubicBezTo>
                    <a:pt x="24" y="6"/>
                    <a:pt x="54" y="13"/>
                    <a:pt x="70" y="16"/>
                  </a:cubicBezTo>
                  <a:cubicBezTo>
                    <a:pt x="119" y="24"/>
                    <a:pt x="164" y="31"/>
                    <a:pt x="210" y="38"/>
                  </a:cubicBezTo>
                  <a:cubicBezTo>
                    <a:pt x="186" y="32"/>
                    <a:pt x="160" y="25"/>
                    <a:pt x="144" y="21"/>
                  </a:cubicBezTo>
                  <a:cubicBezTo>
                    <a:pt x="94" y="13"/>
                    <a:pt x="49" y="7"/>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47"/>
            <p:cNvSpPr/>
            <p:nvPr/>
          </p:nvSpPr>
          <p:spPr>
            <a:xfrm>
              <a:off x="2468300" y="4127800"/>
              <a:ext cx="5375" cy="1475"/>
            </a:xfrm>
            <a:custGeom>
              <a:rect b="b" l="l" r="r" t="t"/>
              <a:pathLst>
                <a:path extrusionOk="0" h="59" w="215">
                  <a:moveTo>
                    <a:pt x="2" y="0"/>
                  </a:moveTo>
                  <a:cubicBezTo>
                    <a:pt x="1" y="0"/>
                    <a:pt x="1" y="1"/>
                    <a:pt x="1" y="1"/>
                  </a:cubicBezTo>
                  <a:cubicBezTo>
                    <a:pt x="32" y="14"/>
                    <a:pt x="73" y="32"/>
                    <a:pt x="111" y="48"/>
                  </a:cubicBezTo>
                  <a:cubicBezTo>
                    <a:pt x="141" y="51"/>
                    <a:pt x="170" y="54"/>
                    <a:pt x="214" y="58"/>
                  </a:cubicBezTo>
                  <a:cubicBezTo>
                    <a:pt x="179" y="47"/>
                    <a:pt x="135" y="30"/>
                    <a:pt x="92" y="16"/>
                  </a:cubicBezTo>
                  <a:cubicBezTo>
                    <a:pt x="63" y="10"/>
                    <a:pt x="9" y="0"/>
                    <a:pt x="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47"/>
            <p:cNvSpPr/>
            <p:nvPr/>
          </p:nvSpPr>
          <p:spPr>
            <a:xfrm>
              <a:off x="2515425" y="4378100"/>
              <a:ext cx="7100" cy="1450"/>
            </a:xfrm>
            <a:custGeom>
              <a:rect b="b" l="l" r="r" t="t"/>
              <a:pathLst>
                <a:path extrusionOk="0" h="58" w="284">
                  <a:moveTo>
                    <a:pt x="1" y="1"/>
                  </a:moveTo>
                  <a:lnTo>
                    <a:pt x="1" y="1"/>
                  </a:lnTo>
                  <a:cubicBezTo>
                    <a:pt x="43" y="12"/>
                    <a:pt x="85" y="23"/>
                    <a:pt x="130" y="34"/>
                  </a:cubicBezTo>
                  <a:cubicBezTo>
                    <a:pt x="183" y="43"/>
                    <a:pt x="241" y="52"/>
                    <a:pt x="283" y="58"/>
                  </a:cubicBezTo>
                  <a:cubicBezTo>
                    <a:pt x="276" y="57"/>
                    <a:pt x="229" y="45"/>
                    <a:pt x="194" y="34"/>
                  </a:cubicBezTo>
                  <a:cubicBezTo>
                    <a:pt x="132" y="24"/>
                    <a:pt x="66" y="12"/>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47"/>
            <p:cNvSpPr/>
            <p:nvPr/>
          </p:nvSpPr>
          <p:spPr>
            <a:xfrm>
              <a:off x="3034950" y="4244100"/>
              <a:ext cx="4050" cy="2200"/>
            </a:xfrm>
            <a:custGeom>
              <a:rect b="b" l="l" r="r" t="t"/>
              <a:pathLst>
                <a:path extrusionOk="0" h="88" w="162">
                  <a:moveTo>
                    <a:pt x="1" y="1"/>
                  </a:moveTo>
                  <a:cubicBezTo>
                    <a:pt x="4" y="2"/>
                    <a:pt x="35" y="23"/>
                    <a:pt x="54" y="35"/>
                  </a:cubicBezTo>
                  <a:cubicBezTo>
                    <a:pt x="91" y="52"/>
                    <a:pt x="129" y="67"/>
                    <a:pt x="161" y="88"/>
                  </a:cubicBezTo>
                  <a:cubicBezTo>
                    <a:pt x="138" y="69"/>
                    <a:pt x="111" y="54"/>
                    <a:pt x="86" y="38"/>
                  </a:cubicBezTo>
                  <a:cubicBezTo>
                    <a:pt x="57" y="24"/>
                    <a:pt x="23" y="10"/>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29" name="Google Shape;7229;p47"/>
          <p:cNvGrpSpPr/>
          <p:nvPr/>
        </p:nvGrpSpPr>
        <p:grpSpPr>
          <a:xfrm>
            <a:off x="4210463" y="4219833"/>
            <a:ext cx="1442857" cy="327238"/>
            <a:chOff x="3751050" y="4144800"/>
            <a:chExt cx="1461350" cy="343350"/>
          </a:xfrm>
        </p:grpSpPr>
        <p:sp>
          <p:nvSpPr>
            <p:cNvPr id="7230" name="Google Shape;7230;p47"/>
            <p:cNvSpPr/>
            <p:nvPr/>
          </p:nvSpPr>
          <p:spPr>
            <a:xfrm>
              <a:off x="3751050" y="4144800"/>
              <a:ext cx="1461350" cy="343350"/>
            </a:xfrm>
            <a:custGeom>
              <a:rect b="b" l="l" r="r" t="t"/>
              <a:pathLst>
                <a:path extrusionOk="0" h="13734" w="58454">
                  <a:moveTo>
                    <a:pt x="50525" y="489"/>
                  </a:moveTo>
                  <a:lnTo>
                    <a:pt x="50546" y="492"/>
                  </a:lnTo>
                  <a:cubicBezTo>
                    <a:pt x="50545" y="496"/>
                    <a:pt x="50542" y="502"/>
                    <a:pt x="50540" y="507"/>
                  </a:cubicBezTo>
                  <a:lnTo>
                    <a:pt x="50540" y="505"/>
                  </a:lnTo>
                  <a:lnTo>
                    <a:pt x="50520" y="502"/>
                  </a:lnTo>
                  <a:lnTo>
                    <a:pt x="50525" y="489"/>
                  </a:lnTo>
                  <a:close/>
                  <a:moveTo>
                    <a:pt x="51920" y="561"/>
                  </a:moveTo>
                  <a:lnTo>
                    <a:pt x="51983" y="577"/>
                  </a:lnTo>
                  <a:lnTo>
                    <a:pt x="51980" y="582"/>
                  </a:lnTo>
                  <a:lnTo>
                    <a:pt x="51917" y="566"/>
                  </a:lnTo>
                  <a:lnTo>
                    <a:pt x="51920" y="561"/>
                  </a:lnTo>
                  <a:close/>
                  <a:moveTo>
                    <a:pt x="50003" y="579"/>
                  </a:moveTo>
                  <a:lnTo>
                    <a:pt x="50065" y="589"/>
                  </a:lnTo>
                  <a:lnTo>
                    <a:pt x="50063" y="594"/>
                  </a:lnTo>
                  <a:cubicBezTo>
                    <a:pt x="50043" y="591"/>
                    <a:pt x="50022" y="586"/>
                    <a:pt x="50002" y="583"/>
                  </a:cubicBezTo>
                  <a:lnTo>
                    <a:pt x="50003" y="579"/>
                  </a:lnTo>
                  <a:close/>
                  <a:moveTo>
                    <a:pt x="45404" y="669"/>
                  </a:moveTo>
                  <a:lnTo>
                    <a:pt x="45404" y="683"/>
                  </a:lnTo>
                  <a:lnTo>
                    <a:pt x="45382" y="686"/>
                  </a:lnTo>
                  <a:lnTo>
                    <a:pt x="45383" y="671"/>
                  </a:lnTo>
                  <a:lnTo>
                    <a:pt x="45404" y="669"/>
                  </a:lnTo>
                  <a:close/>
                  <a:moveTo>
                    <a:pt x="45729" y="686"/>
                  </a:moveTo>
                  <a:lnTo>
                    <a:pt x="45729" y="686"/>
                  </a:lnTo>
                  <a:cubicBezTo>
                    <a:pt x="45730" y="686"/>
                    <a:pt x="45731" y="686"/>
                    <a:pt x="45733" y="687"/>
                  </a:cubicBezTo>
                  <a:lnTo>
                    <a:pt x="45733" y="687"/>
                  </a:lnTo>
                  <a:cubicBezTo>
                    <a:pt x="45731" y="686"/>
                    <a:pt x="45729" y="686"/>
                    <a:pt x="45729" y="686"/>
                  </a:cubicBezTo>
                  <a:close/>
                  <a:moveTo>
                    <a:pt x="51021" y="680"/>
                  </a:moveTo>
                  <a:cubicBezTo>
                    <a:pt x="51042" y="683"/>
                    <a:pt x="51062" y="688"/>
                    <a:pt x="51083" y="694"/>
                  </a:cubicBezTo>
                  <a:lnTo>
                    <a:pt x="51080" y="698"/>
                  </a:lnTo>
                  <a:cubicBezTo>
                    <a:pt x="51061" y="692"/>
                    <a:pt x="51040" y="688"/>
                    <a:pt x="51018" y="685"/>
                  </a:cubicBezTo>
                  <a:cubicBezTo>
                    <a:pt x="51020" y="683"/>
                    <a:pt x="51021" y="682"/>
                    <a:pt x="51021" y="680"/>
                  </a:cubicBezTo>
                  <a:close/>
                  <a:moveTo>
                    <a:pt x="50695" y="680"/>
                  </a:moveTo>
                  <a:cubicBezTo>
                    <a:pt x="50733" y="686"/>
                    <a:pt x="50767" y="692"/>
                    <a:pt x="50801" y="698"/>
                  </a:cubicBezTo>
                  <a:lnTo>
                    <a:pt x="50818" y="707"/>
                  </a:lnTo>
                  <a:cubicBezTo>
                    <a:pt x="50770" y="702"/>
                    <a:pt x="50721" y="698"/>
                    <a:pt x="50689" y="695"/>
                  </a:cubicBezTo>
                  <a:cubicBezTo>
                    <a:pt x="50689" y="695"/>
                    <a:pt x="50692" y="688"/>
                    <a:pt x="50695" y="680"/>
                  </a:cubicBezTo>
                  <a:close/>
                  <a:moveTo>
                    <a:pt x="51027" y="705"/>
                  </a:moveTo>
                  <a:cubicBezTo>
                    <a:pt x="51037" y="707"/>
                    <a:pt x="51048" y="708"/>
                    <a:pt x="51058" y="711"/>
                  </a:cubicBezTo>
                  <a:lnTo>
                    <a:pt x="51045" y="738"/>
                  </a:lnTo>
                  <a:lnTo>
                    <a:pt x="51015" y="732"/>
                  </a:lnTo>
                  <a:lnTo>
                    <a:pt x="51027" y="705"/>
                  </a:lnTo>
                  <a:close/>
                  <a:moveTo>
                    <a:pt x="51120" y="761"/>
                  </a:moveTo>
                  <a:lnTo>
                    <a:pt x="51240" y="794"/>
                  </a:lnTo>
                  <a:lnTo>
                    <a:pt x="51237" y="801"/>
                  </a:lnTo>
                  <a:cubicBezTo>
                    <a:pt x="51196" y="789"/>
                    <a:pt x="51157" y="779"/>
                    <a:pt x="51117" y="769"/>
                  </a:cubicBezTo>
                  <a:lnTo>
                    <a:pt x="51120" y="761"/>
                  </a:lnTo>
                  <a:close/>
                  <a:moveTo>
                    <a:pt x="52869" y="857"/>
                  </a:moveTo>
                  <a:lnTo>
                    <a:pt x="52890" y="864"/>
                  </a:lnTo>
                  <a:lnTo>
                    <a:pt x="52881" y="877"/>
                  </a:lnTo>
                  <a:lnTo>
                    <a:pt x="52862" y="870"/>
                  </a:lnTo>
                  <a:lnTo>
                    <a:pt x="52869" y="857"/>
                  </a:lnTo>
                  <a:close/>
                  <a:moveTo>
                    <a:pt x="51496" y="873"/>
                  </a:moveTo>
                  <a:lnTo>
                    <a:pt x="51517" y="879"/>
                  </a:lnTo>
                  <a:lnTo>
                    <a:pt x="51510" y="892"/>
                  </a:lnTo>
                  <a:lnTo>
                    <a:pt x="51491" y="886"/>
                  </a:lnTo>
                  <a:lnTo>
                    <a:pt x="51496" y="873"/>
                  </a:lnTo>
                  <a:close/>
                  <a:moveTo>
                    <a:pt x="52175" y="988"/>
                  </a:moveTo>
                  <a:cubicBezTo>
                    <a:pt x="52194" y="995"/>
                    <a:pt x="52213" y="1003"/>
                    <a:pt x="52234" y="1010"/>
                  </a:cubicBezTo>
                  <a:lnTo>
                    <a:pt x="52231" y="1014"/>
                  </a:lnTo>
                  <a:cubicBezTo>
                    <a:pt x="52211" y="1007"/>
                    <a:pt x="52192" y="1000"/>
                    <a:pt x="52172" y="992"/>
                  </a:cubicBezTo>
                  <a:lnTo>
                    <a:pt x="52175" y="988"/>
                  </a:lnTo>
                  <a:close/>
                  <a:moveTo>
                    <a:pt x="449" y="1019"/>
                  </a:moveTo>
                  <a:cubicBezTo>
                    <a:pt x="449" y="1070"/>
                    <a:pt x="451" y="1111"/>
                    <a:pt x="452" y="1160"/>
                  </a:cubicBezTo>
                  <a:cubicBezTo>
                    <a:pt x="447" y="1162"/>
                    <a:pt x="442" y="1164"/>
                    <a:pt x="438" y="1164"/>
                  </a:cubicBezTo>
                  <a:cubicBezTo>
                    <a:pt x="426" y="1164"/>
                    <a:pt x="421" y="1142"/>
                    <a:pt x="449" y="1019"/>
                  </a:cubicBezTo>
                  <a:close/>
                  <a:moveTo>
                    <a:pt x="52900" y="1238"/>
                  </a:moveTo>
                  <a:lnTo>
                    <a:pt x="53056" y="1295"/>
                  </a:lnTo>
                  <a:lnTo>
                    <a:pt x="53056" y="1303"/>
                  </a:lnTo>
                  <a:cubicBezTo>
                    <a:pt x="53003" y="1285"/>
                    <a:pt x="52950" y="1267"/>
                    <a:pt x="52898" y="1251"/>
                  </a:cubicBezTo>
                  <a:lnTo>
                    <a:pt x="52900" y="1238"/>
                  </a:lnTo>
                  <a:close/>
                  <a:moveTo>
                    <a:pt x="351" y="1289"/>
                  </a:moveTo>
                  <a:lnTo>
                    <a:pt x="364" y="1294"/>
                  </a:lnTo>
                  <a:lnTo>
                    <a:pt x="362" y="1314"/>
                  </a:lnTo>
                  <a:lnTo>
                    <a:pt x="348" y="1310"/>
                  </a:lnTo>
                  <a:lnTo>
                    <a:pt x="351" y="1289"/>
                  </a:lnTo>
                  <a:close/>
                  <a:moveTo>
                    <a:pt x="411" y="1229"/>
                  </a:moveTo>
                  <a:lnTo>
                    <a:pt x="411" y="1229"/>
                  </a:lnTo>
                  <a:cubicBezTo>
                    <a:pt x="409" y="1264"/>
                    <a:pt x="406" y="1300"/>
                    <a:pt x="405" y="1334"/>
                  </a:cubicBezTo>
                  <a:lnTo>
                    <a:pt x="392" y="1336"/>
                  </a:lnTo>
                  <a:cubicBezTo>
                    <a:pt x="396" y="1301"/>
                    <a:pt x="399" y="1266"/>
                    <a:pt x="403" y="1232"/>
                  </a:cubicBezTo>
                  <a:lnTo>
                    <a:pt x="411" y="1229"/>
                  </a:lnTo>
                  <a:close/>
                  <a:moveTo>
                    <a:pt x="437" y="1359"/>
                  </a:moveTo>
                  <a:lnTo>
                    <a:pt x="443" y="1404"/>
                  </a:lnTo>
                  <a:cubicBezTo>
                    <a:pt x="433" y="1437"/>
                    <a:pt x="423" y="1469"/>
                    <a:pt x="403" y="1531"/>
                  </a:cubicBezTo>
                  <a:cubicBezTo>
                    <a:pt x="409" y="1450"/>
                    <a:pt x="411" y="1414"/>
                    <a:pt x="414" y="1370"/>
                  </a:cubicBezTo>
                  <a:cubicBezTo>
                    <a:pt x="424" y="1366"/>
                    <a:pt x="431" y="1361"/>
                    <a:pt x="437" y="1359"/>
                  </a:cubicBezTo>
                  <a:close/>
                  <a:moveTo>
                    <a:pt x="54579" y="1503"/>
                  </a:moveTo>
                  <a:lnTo>
                    <a:pt x="54635" y="1537"/>
                  </a:lnTo>
                  <a:cubicBezTo>
                    <a:pt x="54635" y="1538"/>
                    <a:pt x="54632" y="1540"/>
                    <a:pt x="54632" y="1540"/>
                  </a:cubicBezTo>
                  <a:lnTo>
                    <a:pt x="54576" y="1506"/>
                  </a:lnTo>
                  <a:lnTo>
                    <a:pt x="54579" y="1503"/>
                  </a:lnTo>
                  <a:close/>
                  <a:moveTo>
                    <a:pt x="505" y="1647"/>
                  </a:moveTo>
                  <a:lnTo>
                    <a:pt x="509" y="1648"/>
                  </a:lnTo>
                  <a:lnTo>
                    <a:pt x="504" y="1712"/>
                  </a:lnTo>
                  <a:lnTo>
                    <a:pt x="499" y="1710"/>
                  </a:lnTo>
                  <a:lnTo>
                    <a:pt x="505" y="1647"/>
                  </a:lnTo>
                  <a:close/>
                  <a:moveTo>
                    <a:pt x="365" y="1743"/>
                  </a:moveTo>
                  <a:lnTo>
                    <a:pt x="387" y="1750"/>
                  </a:lnTo>
                  <a:lnTo>
                    <a:pt x="386" y="1781"/>
                  </a:lnTo>
                  <a:lnTo>
                    <a:pt x="361" y="1797"/>
                  </a:lnTo>
                  <a:cubicBezTo>
                    <a:pt x="362" y="1778"/>
                    <a:pt x="364" y="1760"/>
                    <a:pt x="365" y="1743"/>
                  </a:cubicBezTo>
                  <a:close/>
                  <a:moveTo>
                    <a:pt x="39878" y="1943"/>
                  </a:moveTo>
                  <a:lnTo>
                    <a:pt x="39880" y="1957"/>
                  </a:lnTo>
                  <a:lnTo>
                    <a:pt x="39860" y="1965"/>
                  </a:lnTo>
                  <a:lnTo>
                    <a:pt x="39859" y="1950"/>
                  </a:lnTo>
                  <a:lnTo>
                    <a:pt x="39878" y="1943"/>
                  </a:lnTo>
                  <a:close/>
                  <a:moveTo>
                    <a:pt x="54636" y="1872"/>
                  </a:moveTo>
                  <a:cubicBezTo>
                    <a:pt x="54690" y="1901"/>
                    <a:pt x="54715" y="1915"/>
                    <a:pt x="54755" y="1938"/>
                  </a:cubicBezTo>
                  <a:cubicBezTo>
                    <a:pt x="54748" y="1946"/>
                    <a:pt x="54740" y="1953"/>
                    <a:pt x="54724" y="1969"/>
                  </a:cubicBezTo>
                  <a:cubicBezTo>
                    <a:pt x="54683" y="1924"/>
                    <a:pt x="54664" y="1903"/>
                    <a:pt x="54636" y="1872"/>
                  </a:cubicBezTo>
                  <a:close/>
                  <a:moveTo>
                    <a:pt x="39460" y="1953"/>
                  </a:moveTo>
                  <a:lnTo>
                    <a:pt x="39460" y="1957"/>
                  </a:lnTo>
                  <a:cubicBezTo>
                    <a:pt x="39440" y="1965"/>
                    <a:pt x="39421" y="1972"/>
                    <a:pt x="39400" y="1979"/>
                  </a:cubicBezTo>
                  <a:lnTo>
                    <a:pt x="39400" y="1975"/>
                  </a:lnTo>
                  <a:lnTo>
                    <a:pt x="39460" y="1953"/>
                  </a:lnTo>
                  <a:close/>
                  <a:moveTo>
                    <a:pt x="296" y="2035"/>
                  </a:moveTo>
                  <a:cubicBezTo>
                    <a:pt x="298" y="2035"/>
                    <a:pt x="300" y="2037"/>
                    <a:pt x="302" y="2037"/>
                  </a:cubicBezTo>
                  <a:lnTo>
                    <a:pt x="296" y="2100"/>
                  </a:lnTo>
                  <a:lnTo>
                    <a:pt x="292" y="2099"/>
                  </a:lnTo>
                  <a:lnTo>
                    <a:pt x="296" y="2035"/>
                  </a:lnTo>
                  <a:close/>
                  <a:moveTo>
                    <a:pt x="39343" y="2160"/>
                  </a:moveTo>
                  <a:cubicBezTo>
                    <a:pt x="39343" y="2165"/>
                    <a:pt x="39344" y="2171"/>
                    <a:pt x="39344" y="2175"/>
                  </a:cubicBezTo>
                  <a:lnTo>
                    <a:pt x="39325" y="2182"/>
                  </a:lnTo>
                  <a:lnTo>
                    <a:pt x="39322" y="2168"/>
                  </a:lnTo>
                  <a:cubicBezTo>
                    <a:pt x="39329" y="2166"/>
                    <a:pt x="39337" y="2163"/>
                    <a:pt x="39343" y="2160"/>
                  </a:cubicBezTo>
                  <a:close/>
                  <a:moveTo>
                    <a:pt x="55892" y="2262"/>
                  </a:moveTo>
                  <a:cubicBezTo>
                    <a:pt x="55910" y="2275"/>
                    <a:pt x="55928" y="2288"/>
                    <a:pt x="55945" y="2302"/>
                  </a:cubicBezTo>
                  <a:cubicBezTo>
                    <a:pt x="55944" y="2303"/>
                    <a:pt x="55942" y="2303"/>
                    <a:pt x="55941" y="2305"/>
                  </a:cubicBezTo>
                  <a:lnTo>
                    <a:pt x="55890" y="2265"/>
                  </a:lnTo>
                  <a:lnTo>
                    <a:pt x="55892" y="2262"/>
                  </a:lnTo>
                  <a:close/>
                  <a:moveTo>
                    <a:pt x="39097" y="2477"/>
                  </a:moveTo>
                  <a:lnTo>
                    <a:pt x="39098" y="2481"/>
                  </a:lnTo>
                  <a:lnTo>
                    <a:pt x="39039" y="2506"/>
                  </a:lnTo>
                  <a:lnTo>
                    <a:pt x="39038" y="2502"/>
                  </a:lnTo>
                  <a:cubicBezTo>
                    <a:pt x="39057" y="2493"/>
                    <a:pt x="39078" y="2486"/>
                    <a:pt x="39097" y="2477"/>
                  </a:cubicBezTo>
                  <a:close/>
                  <a:moveTo>
                    <a:pt x="38227" y="2559"/>
                  </a:moveTo>
                  <a:lnTo>
                    <a:pt x="38229" y="2563"/>
                  </a:lnTo>
                  <a:lnTo>
                    <a:pt x="38170" y="2587"/>
                  </a:lnTo>
                  <a:lnTo>
                    <a:pt x="38169" y="2583"/>
                  </a:lnTo>
                  <a:lnTo>
                    <a:pt x="38227" y="2559"/>
                  </a:lnTo>
                  <a:close/>
                  <a:moveTo>
                    <a:pt x="55535" y="2494"/>
                  </a:moveTo>
                  <a:cubicBezTo>
                    <a:pt x="55563" y="2513"/>
                    <a:pt x="55592" y="2534"/>
                    <a:pt x="55629" y="2558"/>
                  </a:cubicBezTo>
                  <a:cubicBezTo>
                    <a:pt x="55628" y="2569"/>
                    <a:pt x="55628" y="2577"/>
                    <a:pt x="55628" y="2590"/>
                  </a:cubicBezTo>
                  <a:cubicBezTo>
                    <a:pt x="55588" y="2561"/>
                    <a:pt x="55554" y="2534"/>
                    <a:pt x="55520" y="2509"/>
                  </a:cubicBezTo>
                  <a:cubicBezTo>
                    <a:pt x="55526" y="2503"/>
                    <a:pt x="55529" y="2500"/>
                    <a:pt x="55535" y="2494"/>
                  </a:cubicBezTo>
                  <a:close/>
                  <a:moveTo>
                    <a:pt x="428" y="2658"/>
                  </a:moveTo>
                  <a:lnTo>
                    <a:pt x="424" y="2722"/>
                  </a:lnTo>
                  <a:lnTo>
                    <a:pt x="420" y="2719"/>
                  </a:lnTo>
                  <a:lnTo>
                    <a:pt x="424" y="2658"/>
                  </a:lnTo>
                  <a:close/>
                  <a:moveTo>
                    <a:pt x="465" y="2669"/>
                  </a:moveTo>
                  <a:cubicBezTo>
                    <a:pt x="467" y="2671"/>
                    <a:pt x="468" y="2671"/>
                    <a:pt x="470" y="2671"/>
                  </a:cubicBezTo>
                  <a:lnTo>
                    <a:pt x="465" y="2734"/>
                  </a:lnTo>
                  <a:lnTo>
                    <a:pt x="461" y="2733"/>
                  </a:lnTo>
                  <a:lnTo>
                    <a:pt x="465" y="2669"/>
                  </a:lnTo>
                  <a:close/>
                  <a:moveTo>
                    <a:pt x="415" y="2783"/>
                  </a:moveTo>
                  <a:lnTo>
                    <a:pt x="420" y="2784"/>
                  </a:lnTo>
                  <a:lnTo>
                    <a:pt x="417" y="2849"/>
                  </a:lnTo>
                  <a:cubicBezTo>
                    <a:pt x="415" y="2847"/>
                    <a:pt x="414" y="2847"/>
                    <a:pt x="412" y="2847"/>
                  </a:cubicBezTo>
                  <a:lnTo>
                    <a:pt x="415" y="2784"/>
                  </a:lnTo>
                  <a:lnTo>
                    <a:pt x="415" y="2783"/>
                  </a:lnTo>
                  <a:close/>
                  <a:moveTo>
                    <a:pt x="56596" y="2858"/>
                  </a:moveTo>
                  <a:lnTo>
                    <a:pt x="56612" y="2872"/>
                  </a:lnTo>
                  <a:cubicBezTo>
                    <a:pt x="56609" y="2875"/>
                    <a:pt x="56605" y="2878"/>
                    <a:pt x="56600" y="2881"/>
                  </a:cubicBezTo>
                  <a:cubicBezTo>
                    <a:pt x="56596" y="2877"/>
                    <a:pt x="56590" y="2872"/>
                    <a:pt x="56584" y="2867"/>
                  </a:cubicBezTo>
                  <a:lnTo>
                    <a:pt x="56596" y="2858"/>
                  </a:lnTo>
                  <a:close/>
                  <a:moveTo>
                    <a:pt x="161" y="2968"/>
                  </a:moveTo>
                  <a:lnTo>
                    <a:pt x="165" y="2970"/>
                  </a:lnTo>
                  <a:lnTo>
                    <a:pt x="162" y="3033"/>
                  </a:lnTo>
                  <a:lnTo>
                    <a:pt x="158" y="3033"/>
                  </a:lnTo>
                  <a:cubicBezTo>
                    <a:pt x="159" y="3012"/>
                    <a:pt x="159" y="2990"/>
                    <a:pt x="161" y="2968"/>
                  </a:cubicBezTo>
                  <a:close/>
                  <a:moveTo>
                    <a:pt x="56491" y="2996"/>
                  </a:moveTo>
                  <a:lnTo>
                    <a:pt x="56524" y="3024"/>
                  </a:lnTo>
                  <a:lnTo>
                    <a:pt x="56520" y="3051"/>
                  </a:lnTo>
                  <a:lnTo>
                    <a:pt x="56520" y="3051"/>
                  </a:lnTo>
                  <a:cubicBezTo>
                    <a:pt x="56483" y="3010"/>
                    <a:pt x="56487" y="3004"/>
                    <a:pt x="56491" y="2996"/>
                  </a:cubicBezTo>
                  <a:close/>
                  <a:moveTo>
                    <a:pt x="56353" y="2987"/>
                  </a:moveTo>
                  <a:cubicBezTo>
                    <a:pt x="56409" y="3007"/>
                    <a:pt x="56453" y="3028"/>
                    <a:pt x="56499" y="3050"/>
                  </a:cubicBezTo>
                  <a:lnTo>
                    <a:pt x="56499" y="3050"/>
                  </a:lnTo>
                  <a:cubicBezTo>
                    <a:pt x="56522" y="3080"/>
                    <a:pt x="56522" y="3088"/>
                    <a:pt x="56514" y="3088"/>
                  </a:cubicBezTo>
                  <a:cubicBezTo>
                    <a:pt x="56503" y="3088"/>
                    <a:pt x="56477" y="3074"/>
                    <a:pt x="56465" y="3074"/>
                  </a:cubicBezTo>
                  <a:cubicBezTo>
                    <a:pt x="56459" y="3074"/>
                    <a:pt x="56456" y="3077"/>
                    <a:pt x="56457" y="3084"/>
                  </a:cubicBezTo>
                  <a:cubicBezTo>
                    <a:pt x="56419" y="3042"/>
                    <a:pt x="56397" y="3025"/>
                    <a:pt x="56353" y="2987"/>
                  </a:cubicBezTo>
                  <a:close/>
                  <a:moveTo>
                    <a:pt x="15270" y="2949"/>
                  </a:moveTo>
                  <a:cubicBezTo>
                    <a:pt x="15332" y="3014"/>
                    <a:pt x="15364" y="3087"/>
                    <a:pt x="15403" y="3209"/>
                  </a:cubicBezTo>
                  <a:cubicBezTo>
                    <a:pt x="15356" y="3093"/>
                    <a:pt x="15317" y="3028"/>
                    <a:pt x="15248" y="2967"/>
                  </a:cubicBezTo>
                  <a:cubicBezTo>
                    <a:pt x="15256" y="2959"/>
                    <a:pt x="15263" y="2955"/>
                    <a:pt x="15270" y="2949"/>
                  </a:cubicBezTo>
                  <a:close/>
                  <a:moveTo>
                    <a:pt x="56990" y="3271"/>
                  </a:moveTo>
                  <a:cubicBezTo>
                    <a:pt x="56999" y="3279"/>
                    <a:pt x="57006" y="3286"/>
                    <a:pt x="57014" y="3293"/>
                  </a:cubicBezTo>
                  <a:lnTo>
                    <a:pt x="56990" y="3309"/>
                  </a:lnTo>
                  <a:lnTo>
                    <a:pt x="56966" y="3289"/>
                  </a:lnTo>
                  <a:lnTo>
                    <a:pt x="56990" y="3271"/>
                  </a:lnTo>
                  <a:close/>
                  <a:moveTo>
                    <a:pt x="14314" y="3245"/>
                  </a:moveTo>
                  <a:lnTo>
                    <a:pt x="14315" y="3249"/>
                  </a:lnTo>
                  <a:cubicBezTo>
                    <a:pt x="14296" y="3271"/>
                    <a:pt x="14276" y="3290"/>
                    <a:pt x="14257" y="3314"/>
                  </a:cubicBezTo>
                  <a:cubicBezTo>
                    <a:pt x="14255" y="3312"/>
                    <a:pt x="14255" y="3309"/>
                    <a:pt x="14255" y="3308"/>
                  </a:cubicBezTo>
                  <a:lnTo>
                    <a:pt x="14314" y="3245"/>
                  </a:lnTo>
                  <a:close/>
                  <a:moveTo>
                    <a:pt x="36508" y="3267"/>
                  </a:moveTo>
                  <a:lnTo>
                    <a:pt x="36512" y="3277"/>
                  </a:lnTo>
                  <a:lnTo>
                    <a:pt x="36416" y="3323"/>
                  </a:lnTo>
                  <a:lnTo>
                    <a:pt x="36412" y="3318"/>
                  </a:lnTo>
                  <a:lnTo>
                    <a:pt x="36508" y="3267"/>
                  </a:lnTo>
                  <a:close/>
                  <a:moveTo>
                    <a:pt x="56725" y="3295"/>
                  </a:moveTo>
                  <a:lnTo>
                    <a:pt x="56771" y="3323"/>
                  </a:lnTo>
                  <a:lnTo>
                    <a:pt x="56771" y="3323"/>
                  </a:lnTo>
                  <a:cubicBezTo>
                    <a:pt x="56770" y="3323"/>
                    <a:pt x="56769" y="3323"/>
                    <a:pt x="56768" y="3323"/>
                  </a:cubicBezTo>
                  <a:cubicBezTo>
                    <a:pt x="56760" y="3323"/>
                    <a:pt x="56748" y="3317"/>
                    <a:pt x="56737" y="3311"/>
                  </a:cubicBezTo>
                  <a:lnTo>
                    <a:pt x="56725" y="3295"/>
                  </a:lnTo>
                  <a:close/>
                  <a:moveTo>
                    <a:pt x="56773" y="3325"/>
                  </a:moveTo>
                  <a:lnTo>
                    <a:pt x="56780" y="3333"/>
                  </a:lnTo>
                  <a:cubicBezTo>
                    <a:pt x="56780" y="3333"/>
                    <a:pt x="56781" y="3332"/>
                    <a:pt x="56782" y="3332"/>
                  </a:cubicBezTo>
                  <a:cubicBezTo>
                    <a:pt x="56789" y="3332"/>
                    <a:pt x="56802" y="3340"/>
                    <a:pt x="56813" y="3346"/>
                  </a:cubicBezTo>
                  <a:lnTo>
                    <a:pt x="56825" y="3362"/>
                  </a:lnTo>
                  <a:lnTo>
                    <a:pt x="56778" y="3333"/>
                  </a:lnTo>
                  <a:cubicBezTo>
                    <a:pt x="56776" y="3331"/>
                    <a:pt x="56774" y="3328"/>
                    <a:pt x="56773" y="3325"/>
                  </a:cubicBezTo>
                  <a:close/>
                  <a:moveTo>
                    <a:pt x="57324" y="3343"/>
                  </a:moveTo>
                  <a:lnTo>
                    <a:pt x="57348" y="3364"/>
                  </a:lnTo>
                  <a:lnTo>
                    <a:pt x="57345" y="3395"/>
                  </a:lnTo>
                  <a:lnTo>
                    <a:pt x="57303" y="3356"/>
                  </a:lnTo>
                  <a:lnTo>
                    <a:pt x="57324" y="3343"/>
                  </a:lnTo>
                  <a:close/>
                  <a:moveTo>
                    <a:pt x="15181" y="3340"/>
                  </a:moveTo>
                  <a:cubicBezTo>
                    <a:pt x="15186" y="3361"/>
                    <a:pt x="15191" y="3381"/>
                    <a:pt x="15191" y="3404"/>
                  </a:cubicBezTo>
                  <a:lnTo>
                    <a:pt x="15186" y="3405"/>
                  </a:lnTo>
                  <a:cubicBezTo>
                    <a:pt x="15186" y="3384"/>
                    <a:pt x="15182" y="3364"/>
                    <a:pt x="15178" y="3343"/>
                  </a:cubicBezTo>
                  <a:lnTo>
                    <a:pt x="15181" y="3340"/>
                  </a:lnTo>
                  <a:close/>
                  <a:moveTo>
                    <a:pt x="36281" y="3423"/>
                  </a:moveTo>
                  <a:lnTo>
                    <a:pt x="36284" y="3437"/>
                  </a:lnTo>
                  <a:lnTo>
                    <a:pt x="36265" y="3448"/>
                  </a:lnTo>
                  <a:lnTo>
                    <a:pt x="36262" y="3433"/>
                  </a:lnTo>
                  <a:lnTo>
                    <a:pt x="36281" y="3423"/>
                  </a:lnTo>
                  <a:close/>
                  <a:moveTo>
                    <a:pt x="36003" y="3514"/>
                  </a:moveTo>
                  <a:lnTo>
                    <a:pt x="36004" y="3518"/>
                  </a:lnTo>
                  <a:lnTo>
                    <a:pt x="35947" y="3545"/>
                  </a:lnTo>
                  <a:lnTo>
                    <a:pt x="35945" y="3540"/>
                  </a:lnTo>
                  <a:lnTo>
                    <a:pt x="36003" y="3514"/>
                  </a:lnTo>
                  <a:close/>
                  <a:moveTo>
                    <a:pt x="14648" y="3540"/>
                  </a:moveTo>
                  <a:lnTo>
                    <a:pt x="14652" y="3557"/>
                  </a:lnTo>
                  <a:lnTo>
                    <a:pt x="14646" y="3562"/>
                  </a:lnTo>
                  <a:lnTo>
                    <a:pt x="14642" y="3546"/>
                  </a:lnTo>
                  <a:lnTo>
                    <a:pt x="14648" y="3540"/>
                  </a:lnTo>
                  <a:close/>
                  <a:moveTo>
                    <a:pt x="57414" y="3598"/>
                  </a:moveTo>
                  <a:lnTo>
                    <a:pt x="57430" y="3612"/>
                  </a:lnTo>
                  <a:lnTo>
                    <a:pt x="57418" y="3620"/>
                  </a:lnTo>
                  <a:lnTo>
                    <a:pt x="57402" y="3605"/>
                  </a:lnTo>
                  <a:lnTo>
                    <a:pt x="57414" y="3598"/>
                  </a:lnTo>
                  <a:close/>
                  <a:moveTo>
                    <a:pt x="57247" y="3608"/>
                  </a:moveTo>
                  <a:lnTo>
                    <a:pt x="57295" y="3651"/>
                  </a:lnTo>
                  <a:lnTo>
                    <a:pt x="57290" y="3654"/>
                  </a:lnTo>
                  <a:lnTo>
                    <a:pt x="57243" y="3611"/>
                  </a:lnTo>
                  <a:lnTo>
                    <a:pt x="57247" y="3608"/>
                  </a:lnTo>
                  <a:close/>
                  <a:moveTo>
                    <a:pt x="57386" y="3673"/>
                  </a:moveTo>
                  <a:cubicBezTo>
                    <a:pt x="57411" y="3692"/>
                    <a:pt x="57433" y="3711"/>
                    <a:pt x="57481" y="3751"/>
                  </a:cubicBezTo>
                  <a:cubicBezTo>
                    <a:pt x="57440" y="3738"/>
                    <a:pt x="57406" y="3727"/>
                    <a:pt x="57375" y="3717"/>
                  </a:cubicBezTo>
                  <a:lnTo>
                    <a:pt x="57356" y="3692"/>
                  </a:lnTo>
                  <a:cubicBezTo>
                    <a:pt x="57365" y="3686"/>
                    <a:pt x="57375" y="3679"/>
                    <a:pt x="57386" y="3673"/>
                  </a:cubicBezTo>
                  <a:close/>
                  <a:moveTo>
                    <a:pt x="13795" y="3926"/>
                  </a:moveTo>
                  <a:lnTo>
                    <a:pt x="13818" y="3944"/>
                  </a:lnTo>
                  <a:lnTo>
                    <a:pt x="13803" y="3974"/>
                  </a:lnTo>
                  <a:lnTo>
                    <a:pt x="13780" y="3957"/>
                  </a:lnTo>
                  <a:lnTo>
                    <a:pt x="13795" y="3926"/>
                  </a:lnTo>
                  <a:close/>
                  <a:moveTo>
                    <a:pt x="15164" y="4017"/>
                  </a:moveTo>
                  <a:lnTo>
                    <a:pt x="15176" y="4023"/>
                  </a:lnTo>
                  <a:lnTo>
                    <a:pt x="15172" y="4045"/>
                  </a:lnTo>
                  <a:lnTo>
                    <a:pt x="15158" y="4038"/>
                  </a:lnTo>
                  <a:lnTo>
                    <a:pt x="15164" y="4017"/>
                  </a:lnTo>
                  <a:close/>
                  <a:moveTo>
                    <a:pt x="427" y="3999"/>
                  </a:moveTo>
                  <a:cubicBezTo>
                    <a:pt x="430" y="3999"/>
                    <a:pt x="431" y="4001"/>
                    <a:pt x="434" y="4001"/>
                  </a:cubicBezTo>
                  <a:lnTo>
                    <a:pt x="431" y="4127"/>
                  </a:lnTo>
                  <a:lnTo>
                    <a:pt x="431" y="4127"/>
                  </a:lnTo>
                  <a:lnTo>
                    <a:pt x="426" y="4126"/>
                  </a:lnTo>
                  <a:lnTo>
                    <a:pt x="427" y="3999"/>
                  </a:lnTo>
                  <a:close/>
                  <a:moveTo>
                    <a:pt x="57764" y="4114"/>
                  </a:moveTo>
                  <a:lnTo>
                    <a:pt x="57786" y="4139"/>
                  </a:lnTo>
                  <a:lnTo>
                    <a:pt x="57761" y="4154"/>
                  </a:lnTo>
                  <a:lnTo>
                    <a:pt x="57739" y="4130"/>
                  </a:lnTo>
                  <a:lnTo>
                    <a:pt x="57764" y="4114"/>
                  </a:lnTo>
                  <a:close/>
                  <a:moveTo>
                    <a:pt x="13771" y="4158"/>
                  </a:moveTo>
                  <a:lnTo>
                    <a:pt x="13783" y="4167"/>
                  </a:lnTo>
                  <a:lnTo>
                    <a:pt x="13774" y="4186"/>
                  </a:lnTo>
                  <a:lnTo>
                    <a:pt x="13762" y="4179"/>
                  </a:lnTo>
                  <a:lnTo>
                    <a:pt x="13771" y="4158"/>
                  </a:lnTo>
                  <a:close/>
                  <a:moveTo>
                    <a:pt x="57976" y="4229"/>
                  </a:moveTo>
                  <a:cubicBezTo>
                    <a:pt x="58024" y="4258"/>
                    <a:pt x="58060" y="4280"/>
                    <a:pt x="58117" y="4316"/>
                  </a:cubicBezTo>
                  <a:cubicBezTo>
                    <a:pt x="58096" y="4326"/>
                    <a:pt x="58086" y="4333"/>
                    <a:pt x="58071" y="4341"/>
                  </a:cubicBezTo>
                  <a:cubicBezTo>
                    <a:pt x="58039" y="4304"/>
                    <a:pt x="58017" y="4277"/>
                    <a:pt x="57976" y="4229"/>
                  </a:cubicBezTo>
                  <a:close/>
                  <a:moveTo>
                    <a:pt x="58180" y="4378"/>
                  </a:moveTo>
                  <a:lnTo>
                    <a:pt x="58254" y="4457"/>
                  </a:lnTo>
                  <a:lnTo>
                    <a:pt x="58251" y="4463"/>
                  </a:lnTo>
                  <a:lnTo>
                    <a:pt x="58171" y="4386"/>
                  </a:lnTo>
                  <a:lnTo>
                    <a:pt x="58180" y="4378"/>
                  </a:lnTo>
                  <a:close/>
                  <a:moveTo>
                    <a:pt x="15055" y="4539"/>
                  </a:moveTo>
                  <a:lnTo>
                    <a:pt x="15067" y="4547"/>
                  </a:lnTo>
                  <a:lnTo>
                    <a:pt x="15060" y="4567"/>
                  </a:lnTo>
                  <a:cubicBezTo>
                    <a:pt x="15055" y="4564"/>
                    <a:pt x="15051" y="4561"/>
                    <a:pt x="15047" y="4558"/>
                  </a:cubicBezTo>
                  <a:lnTo>
                    <a:pt x="15055" y="4539"/>
                  </a:lnTo>
                  <a:close/>
                  <a:moveTo>
                    <a:pt x="13815" y="4482"/>
                  </a:moveTo>
                  <a:cubicBezTo>
                    <a:pt x="13823" y="4488"/>
                    <a:pt x="13830" y="4491"/>
                    <a:pt x="13851" y="4506"/>
                  </a:cubicBezTo>
                  <a:cubicBezTo>
                    <a:pt x="13814" y="4544"/>
                    <a:pt x="13799" y="4560"/>
                    <a:pt x="13780" y="4578"/>
                  </a:cubicBezTo>
                  <a:cubicBezTo>
                    <a:pt x="13792" y="4544"/>
                    <a:pt x="13802" y="4519"/>
                    <a:pt x="13815" y="4482"/>
                  </a:cubicBezTo>
                  <a:close/>
                  <a:moveTo>
                    <a:pt x="15203" y="4689"/>
                  </a:moveTo>
                  <a:lnTo>
                    <a:pt x="15206" y="4692"/>
                  </a:lnTo>
                  <a:lnTo>
                    <a:pt x="15182" y="4754"/>
                  </a:lnTo>
                  <a:lnTo>
                    <a:pt x="15178" y="4751"/>
                  </a:lnTo>
                  <a:lnTo>
                    <a:pt x="15203" y="4689"/>
                  </a:lnTo>
                  <a:close/>
                  <a:moveTo>
                    <a:pt x="401" y="4734"/>
                  </a:moveTo>
                  <a:cubicBezTo>
                    <a:pt x="409" y="4785"/>
                    <a:pt x="415" y="4825"/>
                    <a:pt x="423" y="4866"/>
                  </a:cubicBezTo>
                  <a:cubicBezTo>
                    <a:pt x="417" y="4873"/>
                    <a:pt x="412" y="4879"/>
                    <a:pt x="407" y="4879"/>
                  </a:cubicBezTo>
                  <a:cubicBezTo>
                    <a:pt x="397" y="4879"/>
                    <a:pt x="392" y="4847"/>
                    <a:pt x="401" y="4734"/>
                  </a:cubicBezTo>
                  <a:close/>
                  <a:moveTo>
                    <a:pt x="545" y="4981"/>
                  </a:moveTo>
                  <a:lnTo>
                    <a:pt x="568" y="4985"/>
                  </a:lnTo>
                  <a:lnTo>
                    <a:pt x="570" y="5016"/>
                  </a:lnTo>
                  <a:lnTo>
                    <a:pt x="548" y="5035"/>
                  </a:lnTo>
                  <a:lnTo>
                    <a:pt x="545" y="4981"/>
                  </a:lnTo>
                  <a:close/>
                  <a:moveTo>
                    <a:pt x="13418" y="4969"/>
                  </a:moveTo>
                  <a:lnTo>
                    <a:pt x="13422" y="4972"/>
                  </a:lnTo>
                  <a:cubicBezTo>
                    <a:pt x="13417" y="4992"/>
                    <a:pt x="13411" y="5013"/>
                    <a:pt x="13405" y="5035"/>
                  </a:cubicBezTo>
                  <a:cubicBezTo>
                    <a:pt x="13405" y="5034"/>
                    <a:pt x="13403" y="5034"/>
                    <a:pt x="13402" y="5032"/>
                  </a:cubicBezTo>
                  <a:lnTo>
                    <a:pt x="13418" y="4969"/>
                  </a:lnTo>
                  <a:close/>
                  <a:moveTo>
                    <a:pt x="13646" y="5047"/>
                  </a:moveTo>
                  <a:lnTo>
                    <a:pt x="13658" y="5054"/>
                  </a:lnTo>
                  <a:lnTo>
                    <a:pt x="13652" y="5075"/>
                  </a:lnTo>
                  <a:lnTo>
                    <a:pt x="13640" y="5068"/>
                  </a:lnTo>
                  <a:cubicBezTo>
                    <a:pt x="13642" y="5060"/>
                    <a:pt x="13643" y="5054"/>
                    <a:pt x="13646" y="5047"/>
                  </a:cubicBezTo>
                  <a:close/>
                  <a:moveTo>
                    <a:pt x="34059" y="5016"/>
                  </a:moveTo>
                  <a:cubicBezTo>
                    <a:pt x="34059" y="5016"/>
                    <a:pt x="34062" y="5023"/>
                    <a:pt x="34064" y="5031"/>
                  </a:cubicBezTo>
                  <a:cubicBezTo>
                    <a:pt x="34028" y="5050"/>
                    <a:pt x="33998" y="5066"/>
                    <a:pt x="33967" y="5082"/>
                  </a:cubicBezTo>
                  <a:lnTo>
                    <a:pt x="33948" y="5085"/>
                  </a:lnTo>
                  <a:cubicBezTo>
                    <a:pt x="33989" y="5060"/>
                    <a:pt x="34030" y="5034"/>
                    <a:pt x="34059" y="5016"/>
                  </a:cubicBezTo>
                  <a:close/>
                  <a:moveTo>
                    <a:pt x="15038" y="5045"/>
                  </a:moveTo>
                  <a:lnTo>
                    <a:pt x="15041" y="5048"/>
                  </a:lnTo>
                  <a:cubicBezTo>
                    <a:pt x="15032" y="5068"/>
                    <a:pt x="15023" y="5088"/>
                    <a:pt x="15014" y="5109"/>
                  </a:cubicBezTo>
                  <a:lnTo>
                    <a:pt x="15011" y="5106"/>
                  </a:lnTo>
                  <a:lnTo>
                    <a:pt x="15036" y="5045"/>
                  </a:lnTo>
                  <a:close/>
                  <a:moveTo>
                    <a:pt x="533" y="5172"/>
                  </a:moveTo>
                  <a:lnTo>
                    <a:pt x="562" y="5176"/>
                  </a:lnTo>
                  <a:cubicBezTo>
                    <a:pt x="562" y="5187"/>
                    <a:pt x="562" y="5198"/>
                    <a:pt x="562" y="5209"/>
                  </a:cubicBezTo>
                  <a:lnTo>
                    <a:pt x="534" y="5203"/>
                  </a:lnTo>
                  <a:lnTo>
                    <a:pt x="533" y="5172"/>
                  </a:lnTo>
                  <a:close/>
                  <a:moveTo>
                    <a:pt x="517" y="5209"/>
                  </a:moveTo>
                  <a:cubicBezTo>
                    <a:pt x="518" y="5257"/>
                    <a:pt x="520" y="5300"/>
                    <a:pt x="520" y="5312"/>
                  </a:cubicBezTo>
                  <a:cubicBezTo>
                    <a:pt x="511" y="5294"/>
                    <a:pt x="501" y="5274"/>
                    <a:pt x="480" y="5231"/>
                  </a:cubicBezTo>
                  <a:cubicBezTo>
                    <a:pt x="501" y="5219"/>
                    <a:pt x="506" y="5215"/>
                    <a:pt x="517" y="5209"/>
                  </a:cubicBezTo>
                  <a:close/>
                  <a:moveTo>
                    <a:pt x="14811" y="5543"/>
                  </a:moveTo>
                  <a:lnTo>
                    <a:pt x="14823" y="5553"/>
                  </a:lnTo>
                  <a:lnTo>
                    <a:pt x="14813" y="5572"/>
                  </a:lnTo>
                  <a:lnTo>
                    <a:pt x="14802" y="5563"/>
                  </a:lnTo>
                  <a:lnTo>
                    <a:pt x="14802" y="5562"/>
                  </a:lnTo>
                  <a:lnTo>
                    <a:pt x="14811" y="5543"/>
                  </a:lnTo>
                  <a:close/>
                  <a:moveTo>
                    <a:pt x="32210" y="5615"/>
                  </a:moveTo>
                  <a:lnTo>
                    <a:pt x="32214" y="5630"/>
                  </a:lnTo>
                  <a:lnTo>
                    <a:pt x="32195" y="5640"/>
                  </a:lnTo>
                  <a:lnTo>
                    <a:pt x="32191" y="5625"/>
                  </a:lnTo>
                  <a:lnTo>
                    <a:pt x="32210" y="5615"/>
                  </a:lnTo>
                  <a:close/>
                  <a:moveTo>
                    <a:pt x="543" y="5740"/>
                  </a:moveTo>
                  <a:lnTo>
                    <a:pt x="558" y="5741"/>
                  </a:lnTo>
                  <a:lnTo>
                    <a:pt x="559" y="5763"/>
                  </a:lnTo>
                  <a:lnTo>
                    <a:pt x="559" y="5763"/>
                  </a:lnTo>
                  <a:lnTo>
                    <a:pt x="545" y="5760"/>
                  </a:lnTo>
                  <a:lnTo>
                    <a:pt x="543" y="5740"/>
                  </a:lnTo>
                  <a:close/>
                  <a:moveTo>
                    <a:pt x="170" y="5909"/>
                  </a:moveTo>
                  <a:cubicBezTo>
                    <a:pt x="171" y="5910"/>
                    <a:pt x="172" y="5910"/>
                    <a:pt x="173" y="5910"/>
                  </a:cubicBezTo>
                  <a:cubicBezTo>
                    <a:pt x="174" y="5910"/>
                    <a:pt x="175" y="5910"/>
                    <a:pt x="175" y="5911"/>
                  </a:cubicBezTo>
                  <a:lnTo>
                    <a:pt x="180" y="5974"/>
                  </a:lnTo>
                  <a:lnTo>
                    <a:pt x="175" y="5974"/>
                  </a:lnTo>
                  <a:lnTo>
                    <a:pt x="170" y="5909"/>
                  </a:lnTo>
                  <a:close/>
                  <a:moveTo>
                    <a:pt x="621" y="6036"/>
                  </a:moveTo>
                  <a:cubicBezTo>
                    <a:pt x="622" y="6039"/>
                    <a:pt x="624" y="6044"/>
                    <a:pt x="624" y="6045"/>
                  </a:cubicBezTo>
                  <a:lnTo>
                    <a:pt x="624" y="6045"/>
                  </a:lnTo>
                  <a:cubicBezTo>
                    <a:pt x="621" y="6064"/>
                    <a:pt x="620" y="6081"/>
                    <a:pt x="618" y="6097"/>
                  </a:cubicBezTo>
                  <a:lnTo>
                    <a:pt x="612" y="6077"/>
                  </a:lnTo>
                  <a:lnTo>
                    <a:pt x="621" y="6036"/>
                  </a:lnTo>
                  <a:close/>
                  <a:moveTo>
                    <a:pt x="31399" y="6175"/>
                  </a:moveTo>
                  <a:lnTo>
                    <a:pt x="31404" y="6189"/>
                  </a:lnTo>
                  <a:lnTo>
                    <a:pt x="31385" y="6199"/>
                  </a:lnTo>
                  <a:lnTo>
                    <a:pt x="31382" y="6186"/>
                  </a:lnTo>
                  <a:lnTo>
                    <a:pt x="31399" y="6175"/>
                  </a:lnTo>
                  <a:close/>
                  <a:moveTo>
                    <a:pt x="461" y="6072"/>
                  </a:moveTo>
                  <a:lnTo>
                    <a:pt x="461" y="6072"/>
                  </a:lnTo>
                  <a:cubicBezTo>
                    <a:pt x="468" y="6119"/>
                    <a:pt x="477" y="6165"/>
                    <a:pt x="483" y="6205"/>
                  </a:cubicBezTo>
                  <a:cubicBezTo>
                    <a:pt x="481" y="6209"/>
                    <a:pt x="479" y="6211"/>
                    <a:pt x="477" y="6211"/>
                  </a:cubicBezTo>
                  <a:cubicBezTo>
                    <a:pt x="468" y="6211"/>
                    <a:pt x="461" y="6168"/>
                    <a:pt x="461" y="6072"/>
                  </a:cubicBezTo>
                  <a:close/>
                  <a:moveTo>
                    <a:pt x="31036" y="6186"/>
                  </a:moveTo>
                  <a:cubicBezTo>
                    <a:pt x="31036" y="6187"/>
                    <a:pt x="31037" y="6189"/>
                    <a:pt x="31036" y="6192"/>
                  </a:cubicBezTo>
                  <a:lnTo>
                    <a:pt x="30982" y="6222"/>
                  </a:lnTo>
                  <a:cubicBezTo>
                    <a:pt x="30982" y="6221"/>
                    <a:pt x="30980" y="6220"/>
                    <a:pt x="30980" y="6217"/>
                  </a:cubicBezTo>
                  <a:lnTo>
                    <a:pt x="31036" y="6186"/>
                  </a:lnTo>
                  <a:close/>
                  <a:moveTo>
                    <a:pt x="31754" y="6243"/>
                  </a:moveTo>
                  <a:lnTo>
                    <a:pt x="31764" y="6280"/>
                  </a:lnTo>
                  <a:lnTo>
                    <a:pt x="31764" y="6281"/>
                  </a:lnTo>
                  <a:lnTo>
                    <a:pt x="31736" y="6297"/>
                  </a:lnTo>
                  <a:lnTo>
                    <a:pt x="31705" y="6271"/>
                  </a:lnTo>
                  <a:lnTo>
                    <a:pt x="31754" y="6243"/>
                  </a:lnTo>
                  <a:close/>
                  <a:moveTo>
                    <a:pt x="14791" y="3528"/>
                  </a:moveTo>
                  <a:cubicBezTo>
                    <a:pt x="14820" y="3528"/>
                    <a:pt x="14845" y="3539"/>
                    <a:pt x="14854" y="3576"/>
                  </a:cubicBezTo>
                  <a:cubicBezTo>
                    <a:pt x="14864" y="3629"/>
                    <a:pt x="14877" y="3683"/>
                    <a:pt x="14850" y="3732"/>
                  </a:cubicBezTo>
                  <a:cubicBezTo>
                    <a:pt x="14855" y="3743"/>
                    <a:pt x="14863" y="3755"/>
                    <a:pt x="14870" y="3774"/>
                  </a:cubicBezTo>
                  <a:cubicBezTo>
                    <a:pt x="14858" y="3804"/>
                    <a:pt x="14845" y="3836"/>
                    <a:pt x="14841" y="3846"/>
                  </a:cubicBezTo>
                  <a:cubicBezTo>
                    <a:pt x="14822" y="3954"/>
                    <a:pt x="14801" y="4041"/>
                    <a:pt x="14774" y="4138"/>
                  </a:cubicBezTo>
                  <a:cubicBezTo>
                    <a:pt x="14786" y="4144"/>
                    <a:pt x="14797" y="4149"/>
                    <a:pt x="14807" y="4157"/>
                  </a:cubicBezTo>
                  <a:cubicBezTo>
                    <a:pt x="14795" y="4192"/>
                    <a:pt x="14786" y="4217"/>
                    <a:pt x="14776" y="4250"/>
                  </a:cubicBezTo>
                  <a:cubicBezTo>
                    <a:pt x="14760" y="4251"/>
                    <a:pt x="14747" y="4251"/>
                    <a:pt x="14726" y="4252"/>
                  </a:cubicBezTo>
                  <a:cubicBezTo>
                    <a:pt x="14699" y="4375"/>
                    <a:pt x="14671" y="4492"/>
                    <a:pt x="14605" y="4582"/>
                  </a:cubicBezTo>
                  <a:cubicBezTo>
                    <a:pt x="14599" y="4591"/>
                    <a:pt x="14585" y="4628"/>
                    <a:pt x="14583" y="4636"/>
                  </a:cubicBezTo>
                  <a:cubicBezTo>
                    <a:pt x="14573" y="4728"/>
                    <a:pt x="14508" y="4819"/>
                    <a:pt x="14474" y="4916"/>
                  </a:cubicBezTo>
                  <a:cubicBezTo>
                    <a:pt x="14435" y="5022"/>
                    <a:pt x="14371" y="5138"/>
                    <a:pt x="14317" y="5250"/>
                  </a:cubicBezTo>
                  <a:cubicBezTo>
                    <a:pt x="14299" y="5288"/>
                    <a:pt x="14286" y="5328"/>
                    <a:pt x="14270" y="5366"/>
                  </a:cubicBezTo>
                  <a:cubicBezTo>
                    <a:pt x="14245" y="5394"/>
                    <a:pt x="14221" y="5421"/>
                    <a:pt x="14208" y="5437"/>
                  </a:cubicBezTo>
                  <a:cubicBezTo>
                    <a:pt x="14151" y="5566"/>
                    <a:pt x="14099" y="5687"/>
                    <a:pt x="14036" y="5806"/>
                  </a:cubicBezTo>
                  <a:cubicBezTo>
                    <a:pt x="13965" y="5943"/>
                    <a:pt x="13881" y="6077"/>
                    <a:pt x="13803" y="6212"/>
                  </a:cubicBezTo>
                  <a:lnTo>
                    <a:pt x="13725" y="6347"/>
                  </a:lnTo>
                  <a:lnTo>
                    <a:pt x="13725" y="6347"/>
                  </a:lnTo>
                  <a:cubicBezTo>
                    <a:pt x="13745" y="6241"/>
                    <a:pt x="13765" y="6134"/>
                    <a:pt x="13762" y="6039"/>
                  </a:cubicBezTo>
                  <a:cubicBezTo>
                    <a:pt x="13780" y="5990"/>
                    <a:pt x="13793" y="5952"/>
                    <a:pt x="13811" y="5902"/>
                  </a:cubicBezTo>
                  <a:cubicBezTo>
                    <a:pt x="13806" y="5844"/>
                    <a:pt x="13802" y="5794"/>
                    <a:pt x="13798" y="5738"/>
                  </a:cubicBezTo>
                  <a:cubicBezTo>
                    <a:pt x="13809" y="5731"/>
                    <a:pt x="13817" y="5727"/>
                    <a:pt x="13830" y="5719"/>
                  </a:cubicBezTo>
                  <a:cubicBezTo>
                    <a:pt x="13846" y="5649"/>
                    <a:pt x="13861" y="5565"/>
                    <a:pt x="13883" y="5494"/>
                  </a:cubicBezTo>
                  <a:cubicBezTo>
                    <a:pt x="13908" y="5419"/>
                    <a:pt x="13903" y="5359"/>
                    <a:pt x="13937" y="5268"/>
                  </a:cubicBezTo>
                  <a:cubicBezTo>
                    <a:pt x="13983" y="5143"/>
                    <a:pt x="14026" y="4978"/>
                    <a:pt x="14070" y="4832"/>
                  </a:cubicBezTo>
                  <a:cubicBezTo>
                    <a:pt x="14112" y="4689"/>
                    <a:pt x="14149" y="4545"/>
                    <a:pt x="14198" y="4403"/>
                  </a:cubicBezTo>
                  <a:cubicBezTo>
                    <a:pt x="14246" y="4338"/>
                    <a:pt x="14298" y="4217"/>
                    <a:pt x="14324" y="4139"/>
                  </a:cubicBezTo>
                  <a:cubicBezTo>
                    <a:pt x="14346" y="4077"/>
                    <a:pt x="14374" y="4046"/>
                    <a:pt x="14390" y="4001"/>
                  </a:cubicBezTo>
                  <a:cubicBezTo>
                    <a:pt x="14410" y="3948"/>
                    <a:pt x="14446" y="3904"/>
                    <a:pt x="14470" y="3845"/>
                  </a:cubicBezTo>
                  <a:cubicBezTo>
                    <a:pt x="14492" y="3798"/>
                    <a:pt x="14539" y="3735"/>
                    <a:pt x="14574" y="3685"/>
                  </a:cubicBezTo>
                  <a:lnTo>
                    <a:pt x="14598" y="3652"/>
                  </a:lnTo>
                  <a:lnTo>
                    <a:pt x="14611" y="3635"/>
                  </a:lnTo>
                  <a:cubicBezTo>
                    <a:pt x="14621" y="3624"/>
                    <a:pt x="14629" y="3611"/>
                    <a:pt x="14639" y="3593"/>
                  </a:cubicBezTo>
                  <a:cubicBezTo>
                    <a:pt x="14650" y="3568"/>
                    <a:pt x="14687" y="3539"/>
                    <a:pt x="14705" y="3539"/>
                  </a:cubicBezTo>
                  <a:cubicBezTo>
                    <a:pt x="14708" y="3539"/>
                    <a:pt x="14711" y="3540"/>
                    <a:pt x="14713" y="3542"/>
                  </a:cubicBezTo>
                  <a:cubicBezTo>
                    <a:pt x="14737" y="3536"/>
                    <a:pt x="14765" y="3528"/>
                    <a:pt x="14791" y="3528"/>
                  </a:cubicBezTo>
                  <a:close/>
                  <a:moveTo>
                    <a:pt x="581" y="6289"/>
                  </a:moveTo>
                  <a:cubicBezTo>
                    <a:pt x="586" y="6321"/>
                    <a:pt x="589" y="6349"/>
                    <a:pt x="595" y="6393"/>
                  </a:cubicBezTo>
                  <a:cubicBezTo>
                    <a:pt x="579" y="6390"/>
                    <a:pt x="564" y="6389"/>
                    <a:pt x="542" y="6386"/>
                  </a:cubicBezTo>
                  <a:cubicBezTo>
                    <a:pt x="559" y="6345"/>
                    <a:pt x="570" y="6318"/>
                    <a:pt x="581" y="6289"/>
                  </a:cubicBezTo>
                  <a:close/>
                  <a:moveTo>
                    <a:pt x="30874" y="6370"/>
                  </a:moveTo>
                  <a:lnTo>
                    <a:pt x="30877" y="6384"/>
                  </a:lnTo>
                  <a:lnTo>
                    <a:pt x="30859" y="6395"/>
                  </a:lnTo>
                  <a:lnTo>
                    <a:pt x="30855" y="6380"/>
                  </a:lnTo>
                  <a:lnTo>
                    <a:pt x="30874" y="6370"/>
                  </a:lnTo>
                  <a:close/>
                  <a:moveTo>
                    <a:pt x="317" y="6434"/>
                  </a:moveTo>
                  <a:lnTo>
                    <a:pt x="324" y="6499"/>
                  </a:lnTo>
                  <a:lnTo>
                    <a:pt x="320" y="6498"/>
                  </a:lnTo>
                  <a:cubicBezTo>
                    <a:pt x="317" y="6475"/>
                    <a:pt x="315" y="6455"/>
                    <a:pt x="312" y="6434"/>
                  </a:cubicBezTo>
                  <a:close/>
                  <a:moveTo>
                    <a:pt x="30427" y="6543"/>
                  </a:moveTo>
                  <a:lnTo>
                    <a:pt x="30428" y="6548"/>
                  </a:lnTo>
                  <a:lnTo>
                    <a:pt x="30372" y="6580"/>
                  </a:lnTo>
                  <a:lnTo>
                    <a:pt x="30371" y="6574"/>
                  </a:lnTo>
                  <a:lnTo>
                    <a:pt x="30427" y="6543"/>
                  </a:lnTo>
                  <a:close/>
                  <a:moveTo>
                    <a:pt x="30549" y="6553"/>
                  </a:moveTo>
                  <a:lnTo>
                    <a:pt x="30555" y="6558"/>
                  </a:lnTo>
                  <a:lnTo>
                    <a:pt x="30464" y="6617"/>
                  </a:lnTo>
                  <a:lnTo>
                    <a:pt x="30456" y="6606"/>
                  </a:lnTo>
                  <a:lnTo>
                    <a:pt x="30549" y="6553"/>
                  </a:lnTo>
                  <a:close/>
                  <a:moveTo>
                    <a:pt x="30292" y="6598"/>
                  </a:moveTo>
                  <a:cubicBezTo>
                    <a:pt x="30293" y="6602"/>
                    <a:pt x="30294" y="6608"/>
                    <a:pt x="30296" y="6612"/>
                  </a:cubicBezTo>
                  <a:lnTo>
                    <a:pt x="30278" y="6623"/>
                  </a:lnTo>
                  <a:lnTo>
                    <a:pt x="30274" y="6608"/>
                  </a:lnTo>
                  <a:lnTo>
                    <a:pt x="30292" y="6598"/>
                  </a:lnTo>
                  <a:close/>
                  <a:moveTo>
                    <a:pt x="13702" y="6626"/>
                  </a:moveTo>
                  <a:lnTo>
                    <a:pt x="13718" y="6643"/>
                  </a:lnTo>
                  <a:cubicBezTo>
                    <a:pt x="13714" y="6652"/>
                    <a:pt x="13709" y="6661"/>
                    <a:pt x="13703" y="6670"/>
                  </a:cubicBezTo>
                  <a:lnTo>
                    <a:pt x="13687" y="6672"/>
                  </a:lnTo>
                  <a:lnTo>
                    <a:pt x="13687" y="6672"/>
                  </a:lnTo>
                  <a:cubicBezTo>
                    <a:pt x="13686" y="6666"/>
                    <a:pt x="13686" y="6659"/>
                    <a:pt x="13686" y="6653"/>
                  </a:cubicBezTo>
                  <a:lnTo>
                    <a:pt x="13686" y="6653"/>
                  </a:lnTo>
                  <a:lnTo>
                    <a:pt x="13702" y="6626"/>
                  </a:lnTo>
                  <a:close/>
                  <a:moveTo>
                    <a:pt x="223" y="6673"/>
                  </a:moveTo>
                  <a:lnTo>
                    <a:pt x="223" y="6673"/>
                  </a:lnTo>
                  <a:cubicBezTo>
                    <a:pt x="224" y="6674"/>
                    <a:pt x="225" y="6674"/>
                    <a:pt x="228" y="6674"/>
                  </a:cubicBezTo>
                  <a:lnTo>
                    <a:pt x="234" y="6737"/>
                  </a:lnTo>
                  <a:lnTo>
                    <a:pt x="230" y="6737"/>
                  </a:lnTo>
                  <a:lnTo>
                    <a:pt x="223" y="6673"/>
                  </a:lnTo>
                  <a:close/>
                  <a:moveTo>
                    <a:pt x="621" y="6671"/>
                  </a:moveTo>
                  <a:cubicBezTo>
                    <a:pt x="645" y="6674"/>
                    <a:pt x="664" y="6677"/>
                    <a:pt x="682" y="6679"/>
                  </a:cubicBezTo>
                  <a:cubicBezTo>
                    <a:pt x="683" y="6690"/>
                    <a:pt x="684" y="6701"/>
                    <a:pt x="686" y="6712"/>
                  </a:cubicBezTo>
                  <a:cubicBezTo>
                    <a:pt x="674" y="6718"/>
                    <a:pt x="661" y="6724"/>
                    <a:pt x="648" y="6731"/>
                  </a:cubicBezTo>
                  <a:cubicBezTo>
                    <a:pt x="649" y="6764"/>
                    <a:pt x="651" y="6799"/>
                    <a:pt x="652" y="6873"/>
                  </a:cubicBezTo>
                  <a:cubicBezTo>
                    <a:pt x="639" y="6790"/>
                    <a:pt x="632" y="6742"/>
                    <a:pt x="621" y="6671"/>
                  </a:cubicBezTo>
                  <a:close/>
                  <a:moveTo>
                    <a:pt x="29813" y="6936"/>
                  </a:moveTo>
                  <a:lnTo>
                    <a:pt x="29822" y="6945"/>
                  </a:lnTo>
                  <a:lnTo>
                    <a:pt x="29731" y="6998"/>
                  </a:lnTo>
                  <a:cubicBezTo>
                    <a:pt x="29728" y="6996"/>
                    <a:pt x="29727" y="6995"/>
                    <a:pt x="29725" y="6993"/>
                  </a:cubicBezTo>
                  <a:lnTo>
                    <a:pt x="29813" y="6936"/>
                  </a:lnTo>
                  <a:close/>
                  <a:moveTo>
                    <a:pt x="682" y="7095"/>
                  </a:moveTo>
                  <a:cubicBezTo>
                    <a:pt x="684" y="7115"/>
                    <a:pt x="687" y="7136"/>
                    <a:pt x="690" y="7157"/>
                  </a:cubicBezTo>
                  <a:lnTo>
                    <a:pt x="686" y="7157"/>
                  </a:lnTo>
                  <a:lnTo>
                    <a:pt x="677" y="7095"/>
                  </a:lnTo>
                  <a:close/>
                  <a:moveTo>
                    <a:pt x="13808" y="7257"/>
                  </a:moveTo>
                  <a:lnTo>
                    <a:pt x="13811" y="7261"/>
                  </a:lnTo>
                  <a:lnTo>
                    <a:pt x="13776" y="7314"/>
                  </a:lnTo>
                  <a:lnTo>
                    <a:pt x="13773" y="7310"/>
                  </a:lnTo>
                  <a:lnTo>
                    <a:pt x="13808" y="7257"/>
                  </a:lnTo>
                  <a:close/>
                  <a:moveTo>
                    <a:pt x="28653" y="7620"/>
                  </a:moveTo>
                  <a:lnTo>
                    <a:pt x="28657" y="7633"/>
                  </a:lnTo>
                  <a:lnTo>
                    <a:pt x="28639" y="7644"/>
                  </a:lnTo>
                  <a:cubicBezTo>
                    <a:pt x="28636" y="7641"/>
                    <a:pt x="28635" y="7635"/>
                    <a:pt x="28635" y="7630"/>
                  </a:cubicBezTo>
                  <a:lnTo>
                    <a:pt x="28653" y="7620"/>
                  </a:lnTo>
                  <a:close/>
                  <a:moveTo>
                    <a:pt x="867" y="7554"/>
                  </a:moveTo>
                  <a:cubicBezTo>
                    <a:pt x="866" y="7569"/>
                    <a:pt x="866" y="7584"/>
                    <a:pt x="867" y="7601"/>
                  </a:cubicBezTo>
                  <a:lnTo>
                    <a:pt x="867" y="7652"/>
                  </a:lnTo>
                  <a:lnTo>
                    <a:pt x="858" y="7633"/>
                  </a:lnTo>
                  <a:lnTo>
                    <a:pt x="863" y="7591"/>
                  </a:lnTo>
                  <a:cubicBezTo>
                    <a:pt x="864" y="7595"/>
                    <a:pt x="865" y="7600"/>
                    <a:pt x="865" y="7601"/>
                  </a:cubicBezTo>
                  <a:cubicBezTo>
                    <a:pt x="865" y="7584"/>
                    <a:pt x="866" y="7569"/>
                    <a:pt x="867" y="7554"/>
                  </a:cubicBezTo>
                  <a:close/>
                  <a:moveTo>
                    <a:pt x="28711" y="7741"/>
                  </a:moveTo>
                  <a:lnTo>
                    <a:pt x="28713" y="7745"/>
                  </a:lnTo>
                  <a:lnTo>
                    <a:pt x="28658" y="7778"/>
                  </a:lnTo>
                  <a:lnTo>
                    <a:pt x="28657" y="7778"/>
                  </a:lnTo>
                  <a:lnTo>
                    <a:pt x="28657" y="7772"/>
                  </a:lnTo>
                  <a:lnTo>
                    <a:pt x="28711" y="7741"/>
                  </a:lnTo>
                  <a:close/>
                  <a:moveTo>
                    <a:pt x="28291" y="7851"/>
                  </a:moveTo>
                  <a:lnTo>
                    <a:pt x="28292" y="7856"/>
                  </a:lnTo>
                  <a:lnTo>
                    <a:pt x="28236" y="7888"/>
                  </a:lnTo>
                  <a:lnTo>
                    <a:pt x="28235" y="7883"/>
                  </a:lnTo>
                  <a:lnTo>
                    <a:pt x="28291" y="7851"/>
                  </a:lnTo>
                  <a:close/>
                  <a:moveTo>
                    <a:pt x="28288" y="7913"/>
                  </a:moveTo>
                  <a:lnTo>
                    <a:pt x="28292" y="7928"/>
                  </a:lnTo>
                  <a:lnTo>
                    <a:pt x="28274" y="7938"/>
                  </a:lnTo>
                  <a:lnTo>
                    <a:pt x="28270" y="7925"/>
                  </a:lnTo>
                  <a:lnTo>
                    <a:pt x="28288" y="7913"/>
                  </a:lnTo>
                  <a:close/>
                  <a:moveTo>
                    <a:pt x="473" y="7947"/>
                  </a:moveTo>
                  <a:cubicBezTo>
                    <a:pt x="477" y="7964"/>
                    <a:pt x="480" y="7984"/>
                    <a:pt x="484" y="8001"/>
                  </a:cubicBezTo>
                  <a:lnTo>
                    <a:pt x="459" y="8000"/>
                  </a:lnTo>
                  <a:lnTo>
                    <a:pt x="459" y="8001"/>
                  </a:lnTo>
                  <a:cubicBezTo>
                    <a:pt x="456" y="7989"/>
                    <a:pt x="455" y="7979"/>
                    <a:pt x="452" y="7969"/>
                  </a:cubicBezTo>
                  <a:lnTo>
                    <a:pt x="473" y="7947"/>
                  </a:lnTo>
                  <a:close/>
                  <a:moveTo>
                    <a:pt x="890" y="7911"/>
                  </a:moveTo>
                  <a:lnTo>
                    <a:pt x="910" y="8013"/>
                  </a:lnTo>
                  <a:lnTo>
                    <a:pt x="902" y="8017"/>
                  </a:lnTo>
                  <a:lnTo>
                    <a:pt x="879" y="7914"/>
                  </a:lnTo>
                  <a:lnTo>
                    <a:pt x="890" y="7911"/>
                  </a:lnTo>
                  <a:close/>
                  <a:moveTo>
                    <a:pt x="28326" y="8178"/>
                  </a:moveTo>
                  <a:lnTo>
                    <a:pt x="28329" y="8182"/>
                  </a:lnTo>
                  <a:lnTo>
                    <a:pt x="28273" y="8214"/>
                  </a:lnTo>
                  <a:lnTo>
                    <a:pt x="28272" y="8210"/>
                  </a:lnTo>
                  <a:lnTo>
                    <a:pt x="28326" y="8178"/>
                  </a:lnTo>
                  <a:close/>
                  <a:moveTo>
                    <a:pt x="27567" y="8316"/>
                  </a:moveTo>
                  <a:lnTo>
                    <a:pt x="27571" y="8331"/>
                  </a:lnTo>
                  <a:cubicBezTo>
                    <a:pt x="27565" y="8334"/>
                    <a:pt x="27559" y="8337"/>
                    <a:pt x="27554" y="8341"/>
                  </a:cubicBezTo>
                  <a:lnTo>
                    <a:pt x="27549" y="8326"/>
                  </a:lnTo>
                  <a:cubicBezTo>
                    <a:pt x="27555" y="8323"/>
                    <a:pt x="27561" y="8319"/>
                    <a:pt x="27567" y="8316"/>
                  </a:cubicBezTo>
                  <a:close/>
                  <a:moveTo>
                    <a:pt x="27205" y="8410"/>
                  </a:moveTo>
                  <a:lnTo>
                    <a:pt x="27211" y="8423"/>
                  </a:lnTo>
                  <a:lnTo>
                    <a:pt x="27192" y="8435"/>
                  </a:lnTo>
                  <a:lnTo>
                    <a:pt x="27187" y="8420"/>
                  </a:lnTo>
                  <a:lnTo>
                    <a:pt x="27205" y="8410"/>
                  </a:lnTo>
                  <a:close/>
                  <a:moveTo>
                    <a:pt x="1005" y="8357"/>
                  </a:moveTo>
                  <a:lnTo>
                    <a:pt x="1005" y="8357"/>
                  </a:lnTo>
                  <a:cubicBezTo>
                    <a:pt x="1010" y="8410"/>
                    <a:pt x="1016" y="8462"/>
                    <a:pt x="1020" y="8519"/>
                  </a:cubicBezTo>
                  <a:cubicBezTo>
                    <a:pt x="973" y="8412"/>
                    <a:pt x="992" y="8381"/>
                    <a:pt x="1005" y="8357"/>
                  </a:cubicBezTo>
                  <a:close/>
                  <a:moveTo>
                    <a:pt x="12728" y="8623"/>
                  </a:moveTo>
                  <a:lnTo>
                    <a:pt x="12746" y="8646"/>
                  </a:lnTo>
                  <a:lnTo>
                    <a:pt x="12725" y="8671"/>
                  </a:lnTo>
                  <a:lnTo>
                    <a:pt x="12707" y="8647"/>
                  </a:lnTo>
                  <a:lnTo>
                    <a:pt x="12728" y="8623"/>
                  </a:lnTo>
                  <a:close/>
                  <a:moveTo>
                    <a:pt x="970" y="8543"/>
                  </a:moveTo>
                  <a:cubicBezTo>
                    <a:pt x="984" y="8543"/>
                    <a:pt x="1028" y="8630"/>
                    <a:pt x="1073" y="8660"/>
                  </a:cubicBezTo>
                  <a:cubicBezTo>
                    <a:pt x="1066" y="8672"/>
                    <a:pt x="1059" y="8677"/>
                    <a:pt x="1051" y="8677"/>
                  </a:cubicBezTo>
                  <a:cubicBezTo>
                    <a:pt x="1027" y="8677"/>
                    <a:pt x="998" y="8635"/>
                    <a:pt x="971" y="8599"/>
                  </a:cubicBezTo>
                  <a:lnTo>
                    <a:pt x="971" y="8599"/>
                  </a:lnTo>
                  <a:cubicBezTo>
                    <a:pt x="964" y="8558"/>
                    <a:pt x="965" y="8543"/>
                    <a:pt x="970" y="8543"/>
                  </a:cubicBezTo>
                  <a:close/>
                  <a:moveTo>
                    <a:pt x="960" y="8645"/>
                  </a:moveTo>
                  <a:cubicBezTo>
                    <a:pt x="986" y="8702"/>
                    <a:pt x="974" y="8685"/>
                    <a:pt x="966" y="8690"/>
                  </a:cubicBezTo>
                  <a:lnTo>
                    <a:pt x="966" y="8690"/>
                  </a:lnTo>
                  <a:cubicBezTo>
                    <a:pt x="961" y="8667"/>
                    <a:pt x="959" y="8653"/>
                    <a:pt x="960" y="8645"/>
                  </a:cubicBezTo>
                  <a:close/>
                  <a:moveTo>
                    <a:pt x="708" y="8637"/>
                  </a:moveTo>
                  <a:lnTo>
                    <a:pt x="723" y="8699"/>
                  </a:lnTo>
                  <a:lnTo>
                    <a:pt x="718" y="8700"/>
                  </a:lnTo>
                  <a:lnTo>
                    <a:pt x="704" y="8637"/>
                  </a:lnTo>
                  <a:close/>
                  <a:moveTo>
                    <a:pt x="823" y="8718"/>
                  </a:moveTo>
                  <a:lnTo>
                    <a:pt x="829" y="8738"/>
                  </a:lnTo>
                  <a:cubicBezTo>
                    <a:pt x="826" y="8738"/>
                    <a:pt x="823" y="8737"/>
                    <a:pt x="821" y="8737"/>
                  </a:cubicBezTo>
                  <a:cubicBezTo>
                    <a:pt x="818" y="8737"/>
                    <a:pt x="815" y="8738"/>
                    <a:pt x="812" y="8738"/>
                  </a:cubicBezTo>
                  <a:cubicBezTo>
                    <a:pt x="811" y="8731"/>
                    <a:pt x="810" y="8725"/>
                    <a:pt x="808" y="8718"/>
                  </a:cubicBezTo>
                  <a:close/>
                  <a:moveTo>
                    <a:pt x="963" y="8685"/>
                  </a:moveTo>
                  <a:lnTo>
                    <a:pt x="966" y="8696"/>
                  </a:lnTo>
                  <a:lnTo>
                    <a:pt x="966" y="8696"/>
                  </a:lnTo>
                  <a:cubicBezTo>
                    <a:pt x="969" y="8739"/>
                    <a:pt x="962" y="8745"/>
                    <a:pt x="954" y="8748"/>
                  </a:cubicBezTo>
                  <a:lnTo>
                    <a:pt x="954" y="8748"/>
                  </a:lnTo>
                  <a:lnTo>
                    <a:pt x="940" y="8710"/>
                  </a:lnTo>
                  <a:lnTo>
                    <a:pt x="963" y="8685"/>
                  </a:lnTo>
                  <a:close/>
                  <a:moveTo>
                    <a:pt x="13072" y="8816"/>
                  </a:moveTo>
                  <a:lnTo>
                    <a:pt x="13072" y="8816"/>
                  </a:lnTo>
                  <a:cubicBezTo>
                    <a:pt x="13084" y="8818"/>
                    <a:pt x="13094" y="8821"/>
                    <a:pt x="13116" y="8824"/>
                  </a:cubicBezTo>
                  <a:cubicBezTo>
                    <a:pt x="13103" y="8885"/>
                    <a:pt x="13097" y="8913"/>
                    <a:pt x="13088" y="8956"/>
                  </a:cubicBezTo>
                  <a:cubicBezTo>
                    <a:pt x="13081" y="8893"/>
                    <a:pt x="13078" y="8865"/>
                    <a:pt x="13072" y="8816"/>
                  </a:cubicBezTo>
                  <a:close/>
                  <a:moveTo>
                    <a:pt x="13087" y="9016"/>
                  </a:moveTo>
                  <a:lnTo>
                    <a:pt x="13102" y="9019"/>
                  </a:lnTo>
                  <a:lnTo>
                    <a:pt x="13103" y="9041"/>
                  </a:lnTo>
                  <a:lnTo>
                    <a:pt x="13088" y="9038"/>
                  </a:lnTo>
                  <a:lnTo>
                    <a:pt x="13087" y="9016"/>
                  </a:lnTo>
                  <a:close/>
                  <a:moveTo>
                    <a:pt x="13262" y="9043"/>
                  </a:moveTo>
                  <a:lnTo>
                    <a:pt x="13277" y="9046"/>
                  </a:lnTo>
                  <a:lnTo>
                    <a:pt x="13278" y="9066"/>
                  </a:lnTo>
                  <a:lnTo>
                    <a:pt x="13264" y="9065"/>
                  </a:lnTo>
                  <a:lnTo>
                    <a:pt x="13262" y="9043"/>
                  </a:lnTo>
                  <a:close/>
                  <a:moveTo>
                    <a:pt x="26433" y="9043"/>
                  </a:moveTo>
                  <a:lnTo>
                    <a:pt x="26440" y="9052"/>
                  </a:lnTo>
                  <a:cubicBezTo>
                    <a:pt x="26409" y="9071"/>
                    <a:pt x="26378" y="9088"/>
                    <a:pt x="26349" y="9106"/>
                  </a:cubicBezTo>
                  <a:lnTo>
                    <a:pt x="26343" y="9100"/>
                  </a:lnTo>
                  <a:lnTo>
                    <a:pt x="26433" y="9043"/>
                  </a:lnTo>
                  <a:close/>
                  <a:moveTo>
                    <a:pt x="26266" y="9080"/>
                  </a:moveTo>
                  <a:cubicBezTo>
                    <a:pt x="26266" y="9081"/>
                    <a:pt x="26266" y="9083"/>
                    <a:pt x="26266" y="9084"/>
                  </a:cubicBezTo>
                  <a:lnTo>
                    <a:pt x="26212" y="9116"/>
                  </a:lnTo>
                  <a:lnTo>
                    <a:pt x="26210" y="9112"/>
                  </a:lnTo>
                  <a:lnTo>
                    <a:pt x="26266" y="9080"/>
                  </a:lnTo>
                  <a:close/>
                  <a:moveTo>
                    <a:pt x="12301" y="9078"/>
                  </a:moveTo>
                  <a:lnTo>
                    <a:pt x="12273" y="9124"/>
                  </a:lnTo>
                  <a:lnTo>
                    <a:pt x="12273" y="9124"/>
                  </a:lnTo>
                  <a:cubicBezTo>
                    <a:pt x="12271" y="9116"/>
                    <a:pt x="12278" y="9104"/>
                    <a:pt x="12285" y="9090"/>
                  </a:cubicBezTo>
                  <a:lnTo>
                    <a:pt x="12301" y="9078"/>
                  </a:lnTo>
                  <a:close/>
                  <a:moveTo>
                    <a:pt x="26068" y="9140"/>
                  </a:moveTo>
                  <a:lnTo>
                    <a:pt x="26072" y="9155"/>
                  </a:lnTo>
                  <a:lnTo>
                    <a:pt x="26053" y="9165"/>
                  </a:lnTo>
                  <a:lnTo>
                    <a:pt x="26049" y="9150"/>
                  </a:lnTo>
                  <a:lnTo>
                    <a:pt x="26068" y="9140"/>
                  </a:lnTo>
                  <a:close/>
                  <a:moveTo>
                    <a:pt x="12262" y="9134"/>
                  </a:moveTo>
                  <a:lnTo>
                    <a:pt x="12262" y="9134"/>
                  </a:lnTo>
                  <a:cubicBezTo>
                    <a:pt x="12265" y="9142"/>
                    <a:pt x="12258" y="9155"/>
                    <a:pt x="12250" y="9168"/>
                  </a:cubicBezTo>
                  <a:lnTo>
                    <a:pt x="12235" y="9180"/>
                  </a:lnTo>
                  <a:lnTo>
                    <a:pt x="12262" y="9134"/>
                  </a:lnTo>
                  <a:close/>
                  <a:moveTo>
                    <a:pt x="12254" y="9253"/>
                  </a:moveTo>
                  <a:lnTo>
                    <a:pt x="12263" y="9265"/>
                  </a:lnTo>
                  <a:lnTo>
                    <a:pt x="12248" y="9281"/>
                  </a:lnTo>
                  <a:lnTo>
                    <a:pt x="12240" y="9269"/>
                  </a:lnTo>
                  <a:lnTo>
                    <a:pt x="12254" y="9253"/>
                  </a:lnTo>
                  <a:close/>
                  <a:moveTo>
                    <a:pt x="745" y="9143"/>
                  </a:moveTo>
                  <a:cubicBezTo>
                    <a:pt x="762" y="9197"/>
                    <a:pt x="777" y="9253"/>
                    <a:pt x="799" y="9308"/>
                  </a:cubicBezTo>
                  <a:lnTo>
                    <a:pt x="786" y="9311"/>
                  </a:lnTo>
                  <a:cubicBezTo>
                    <a:pt x="767" y="9256"/>
                    <a:pt x="754" y="9200"/>
                    <a:pt x="737" y="9146"/>
                  </a:cubicBezTo>
                  <a:lnTo>
                    <a:pt x="745" y="9143"/>
                  </a:lnTo>
                  <a:close/>
                  <a:moveTo>
                    <a:pt x="11582" y="9341"/>
                  </a:moveTo>
                  <a:lnTo>
                    <a:pt x="11585" y="9346"/>
                  </a:lnTo>
                  <a:lnTo>
                    <a:pt x="11542" y="9391"/>
                  </a:lnTo>
                  <a:lnTo>
                    <a:pt x="11539" y="9387"/>
                  </a:lnTo>
                  <a:lnTo>
                    <a:pt x="11582" y="9341"/>
                  </a:lnTo>
                  <a:close/>
                  <a:moveTo>
                    <a:pt x="25709" y="9449"/>
                  </a:moveTo>
                  <a:lnTo>
                    <a:pt x="25713" y="9462"/>
                  </a:lnTo>
                  <a:lnTo>
                    <a:pt x="25694" y="9474"/>
                  </a:lnTo>
                  <a:lnTo>
                    <a:pt x="25690" y="9459"/>
                  </a:lnTo>
                  <a:lnTo>
                    <a:pt x="25709" y="9449"/>
                  </a:lnTo>
                  <a:close/>
                  <a:moveTo>
                    <a:pt x="12178" y="9471"/>
                  </a:moveTo>
                  <a:lnTo>
                    <a:pt x="12207" y="9474"/>
                  </a:lnTo>
                  <a:lnTo>
                    <a:pt x="12170" y="9517"/>
                  </a:lnTo>
                  <a:lnTo>
                    <a:pt x="12156" y="9496"/>
                  </a:lnTo>
                  <a:lnTo>
                    <a:pt x="12157" y="9496"/>
                  </a:lnTo>
                  <a:lnTo>
                    <a:pt x="12178" y="9471"/>
                  </a:lnTo>
                  <a:close/>
                  <a:moveTo>
                    <a:pt x="25532" y="9483"/>
                  </a:moveTo>
                  <a:cubicBezTo>
                    <a:pt x="25541" y="9490"/>
                    <a:pt x="25547" y="9496"/>
                    <a:pt x="25560" y="9509"/>
                  </a:cubicBezTo>
                  <a:cubicBezTo>
                    <a:pt x="25512" y="9525"/>
                    <a:pt x="25482" y="9535"/>
                    <a:pt x="25451" y="9545"/>
                  </a:cubicBezTo>
                  <a:lnTo>
                    <a:pt x="25451" y="9545"/>
                  </a:lnTo>
                  <a:cubicBezTo>
                    <a:pt x="25468" y="9524"/>
                    <a:pt x="25496" y="9507"/>
                    <a:pt x="25532" y="9483"/>
                  </a:cubicBezTo>
                  <a:close/>
                  <a:moveTo>
                    <a:pt x="25428" y="9561"/>
                  </a:moveTo>
                  <a:cubicBezTo>
                    <a:pt x="25428" y="9570"/>
                    <a:pt x="25419" y="9578"/>
                    <a:pt x="25410" y="9587"/>
                  </a:cubicBezTo>
                  <a:cubicBezTo>
                    <a:pt x="25404" y="9589"/>
                    <a:pt x="25397" y="9592"/>
                    <a:pt x="25391" y="9593"/>
                  </a:cubicBezTo>
                  <a:lnTo>
                    <a:pt x="25428" y="9561"/>
                  </a:lnTo>
                  <a:close/>
                  <a:moveTo>
                    <a:pt x="25306" y="9617"/>
                  </a:moveTo>
                  <a:lnTo>
                    <a:pt x="25310" y="9630"/>
                  </a:lnTo>
                  <a:lnTo>
                    <a:pt x="25291" y="9640"/>
                  </a:lnTo>
                  <a:lnTo>
                    <a:pt x="25286" y="9627"/>
                  </a:lnTo>
                  <a:lnTo>
                    <a:pt x="25306" y="9617"/>
                  </a:lnTo>
                  <a:close/>
                  <a:moveTo>
                    <a:pt x="25507" y="9569"/>
                  </a:moveTo>
                  <a:lnTo>
                    <a:pt x="25509" y="9577"/>
                  </a:lnTo>
                  <a:cubicBezTo>
                    <a:pt x="25472" y="9597"/>
                    <a:pt x="25436" y="9618"/>
                    <a:pt x="25398" y="9640"/>
                  </a:cubicBezTo>
                  <a:lnTo>
                    <a:pt x="25397" y="9633"/>
                  </a:lnTo>
                  <a:lnTo>
                    <a:pt x="25507" y="9569"/>
                  </a:lnTo>
                  <a:close/>
                  <a:moveTo>
                    <a:pt x="25041" y="9742"/>
                  </a:moveTo>
                  <a:lnTo>
                    <a:pt x="25042" y="9746"/>
                  </a:lnTo>
                  <a:lnTo>
                    <a:pt x="24988" y="9778"/>
                  </a:lnTo>
                  <a:lnTo>
                    <a:pt x="24986" y="9774"/>
                  </a:lnTo>
                  <a:lnTo>
                    <a:pt x="25041" y="9742"/>
                  </a:lnTo>
                  <a:close/>
                  <a:moveTo>
                    <a:pt x="13215" y="9703"/>
                  </a:moveTo>
                  <a:lnTo>
                    <a:pt x="13230" y="9745"/>
                  </a:lnTo>
                  <a:cubicBezTo>
                    <a:pt x="13228" y="9774"/>
                    <a:pt x="13228" y="9812"/>
                    <a:pt x="13224" y="9830"/>
                  </a:cubicBezTo>
                  <a:cubicBezTo>
                    <a:pt x="13222" y="9835"/>
                    <a:pt x="13220" y="9836"/>
                    <a:pt x="13216" y="9836"/>
                  </a:cubicBezTo>
                  <a:cubicBezTo>
                    <a:pt x="13210" y="9836"/>
                    <a:pt x="13199" y="9831"/>
                    <a:pt x="13184" y="9830"/>
                  </a:cubicBezTo>
                  <a:cubicBezTo>
                    <a:pt x="13200" y="9765"/>
                    <a:pt x="13208" y="9734"/>
                    <a:pt x="13215" y="9703"/>
                  </a:cubicBezTo>
                  <a:close/>
                  <a:moveTo>
                    <a:pt x="24851" y="9830"/>
                  </a:moveTo>
                  <a:lnTo>
                    <a:pt x="24855" y="9843"/>
                  </a:lnTo>
                  <a:lnTo>
                    <a:pt x="24855" y="9843"/>
                  </a:lnTo>
                  <a:lnTo>
                    <a:pt x="24838" y="9855"/>
                  </a:lnTo>
                  <a:lnTo>
                    <a:pt x="24833" y="9840"/>
                  </a:lnTo>
                  <a:lnTo>
                    <a:pt x="24851" y="9830"/>
                  </a:lnTo>
                  <a:close/>
                  <a:moveTo>
                    <a:pt x="11597" y="9806"/>
                  </a:moveTo>
                  <a:cubicBezTo>
                    <a:pt x="11597" y="9808"/>
                    <a:pt x="11598" y="9809"/>
                    <a:pt x="11598" y="9811"/>
                  </a:cubicBezTo>
                  <a:lnTo>
                    <a:pt x="11554" y="9856"/>
                  </a:lnTo>
                  <a:lnTo>
                    <a:pt x="11552" y="9852"/>
                  </a:lnTo>
                  <a:lnTo>
                    <a:pt x="11597" y="9806"/>
                  </a:lnTo>
                  <a:close/>
                  <a:moveTo>
                    <a:pt x="25020" y="9886"/>
                  </a:moveTo>
                  <a:cubicBezTo>
                    <a:pt x="25022" y="9887"/>
                    <a:pt x="25022" y="9889"/>
                    <a:pt x="25022" y="9892"/>
                  </a:cubicBezTo>
                  <a:cubicBezTo>
                    <a:pt x="25004" y="9902"/>
                    <a:pt x="24985" y="9912"/>
                    <a:pt x="24967" y="9923"/>
                  </a:cubicBezTo>
                  <a:cubicBezTo>
                    <a:pt x="24967" y="9921"/>
                    <a:pt x="24966" y="9920"/>
                    <a:pt x="24966" y="9918"/>
                  </a:cubicBezTo>
                  <a:lnTo>
                    <a:pt x="25020" y="9886"/>
                  </a:lnTo>
                  <a:close/>
                  <a:moveTo>
                    <a:pt x="13318" y="9931"/>
                  </a:moveTo>
                  <a:lnTo>
                    <a:pt x="13321" y="9952"/>
                  </a:lnTo>
                  <a:lnTo>
                    <a:pt x="13306" y="9953"/>
                  </a:lnTo>
                  <a:lnTo>
                    <a:pt x="13303" y="9931"/>
                  </a:lnTo>
                  <a:close/>
                  <a:moveTo>
                    <a:pt x="13753" y="9874"/>
                  </a:moveTo>
                  <a:lnTo>
                    <a:pt x="13778" y="9974"/>
                  </a:lnTo>
                  <a:lnTo>
                    <a:pt x="13767" y="9977"/>
                  </a:lnTo>
                  <a:lnTo>
                    <a:pt x="13748" y="9877"/>
                  </a:lnTo>
                  <a:lnTo>
                    <a:pt x="13753" y="9874"/>
                  </a:lnTo>
                  <a:close/>
                  <a:moveTo>
                    <a:pt x="24646" y="9969"/>
                  </a:moveTo>
                  <a:lnTo>
                    <a:pt x="24651" y="9973"/>
                  </a:lnTo>
                  <a:lnTo>
                    <a:pt x="24561" y="10031"/>
                  </a:lnTo>
                  <a:lnTo>
                    <a:pt x="24554" y="10021"/>
                  </a:lnTo>
                  <a:lnTo>
                    <a:pt x="24646" y="9969"/>
                  </a:lnTo>
                  <a:close/>
                  <a:moveTo>
                    <a:pt x="11526" y="10045"/>
                  </a:moveTo>
                  <a:lnTo>
                    <a:pt x="11529" y="10049"/>
                  </a:lnTo>
                  <a:lnTo>
                    <a:pt x="11483" y="10095"/>
                  </a:lnTo>
                  <a:cubicBezTo>
                    <a:pt x="11482" y="10093"/>
                    <a:pt x="11482" y="10092"/>
                    <a:pt x="11480" y="10090"/>
                  </a:cubicBezTo>
                  <a:lnTo>
                    <a:pt x="11526" y="10045"/>
                  </a:lnTo>
                  <a:close/>
                  <a:moveTo>
                    <a:pt x="24474" y="10062"/>
                  </a:moveTo>
                  <a:lnTo>
                    <a:pt x="24482" y="10073"/>
                  </a:lnTo>
                  <a:lnTo>
                    <a:pt x="24389" y="10126"/>
                  </a:lnTo>
                  <a:cubicBezTo>
                    <a:pt x="24387" y="10124"/>
                    <a:pt x="24386" y="10123"/>
                    <a:pt x="24383" y="10121"/>
                  </a:cubicBezTo>
                  <a:lnTo>
                    <a:pt x="24474" y="10062"/>
                  </a:lnTo>
                  <a:close/>
                  <a:moveTo>
                    <a:pt x="25179" y="10133"/>
                  </a:moveTo>
                  <a:lnTo>
                    <a:pt x="25179" y="10133"/>
                  </a:lnTo>
                  <a:cubicBezTo>
                    <a:pt x="25133" y="10162"/>
                    <a:pt x="25108" y="10177"/>
                    <a:pt x="25073" y="10201"/>
                  </a:cubicBezTo>
                  <a:cubicBezTo>
                    <a:pt x="25064" y="10196"/>
                    <a:pt x="25055" y="10192"/>
                    <a:pt x="25027" y="10180"/>
                  </a:cubicBezTo>
                  <a:cubicBezTo>
                    <a:pt x="25103" y="10157"/>
                    <a:pt x="25133" y="10148"/>
                    <a:pt x="25179" y="10133"/>
                  </a:cubicBezTo>
                  <a:close/>
                  <a:moveTo>
                    <a:pt x="11463" y="10221"/>
                  </a:moveTo>
                  <a:lnTo>
                    <a:pt x="11472" y="10234"/>
                  </a:lnTo>
                  <a:lnTo>
                    <a:pt x="11455" y="10249"/>
                  </a:lnTo>
                  <a:lnTo>
                    <a:pt x="11448" y="10236"/>
                  </a:lnTo>
                  <a:lnTo>
                    <a:pt x="11463" y="10221"/>
                  </a:lnTo>
                  <a:close/>
                  <a:moveTo>
                    <a:pt x="24435" y="10126"/>
                  </a:moveTo>
                  <a:lnTo>
                    <a:pt x="24435" y="10126"/>
                  </a:lnTo>
                  <a:cubicBezTo>
                    <a:pt x="24417" y="10149"/>
                    <a:pt x="24401" y="10171"/>
                    <a:pt x="24382" y="10196"/>
                  </a:cubicBezTo>
                  <a:cubicBezTo>
                    <a:pt x="24311" y="10212"/>
                    <a:pt x="24239" y="10230"/>
                    <a:pt x="24157" y="10249"/>
                  </a:cubicBezTo>
                  <a:cubicBezTo>
                    <a:pt x="24207" y="10221"/>
                    <a:pt x="24249" y="10196"/>
                    <a:pt x="24305" y="10164"/>
                  </a:cubicBezTo>
                  <a:lnTo>
                    <a:pt x="24307" y="10164"/>
                  </a:lnTo>
                  <a:cubicBezTo>
                    <a:pt x="24312" y="10165"/>
                    <a:pt x="24326" y="10167"/>
                    <a:pt x="24339" y="10170"/>
                  </a:cubicBezTo>
                  <a:cubicBezTo>
                    <a:pt x="24370" y="10155"/>
                    <a:pt x="24404" y="10140"/>
                    <a:pt x="24435" y="10126"/>
                  </a:cubicBezTo>
                  <a:close/>
                  <a:moveTo>
                    <a:pt x="13284" y="10095"/>
                  </a:moveTo>
                  <a:lnTo>
                    <a:pt x="13302" y="10137"/>
                  </a:lnTo>
                  <a:cubicBezTo>
                    <a:pt x="13303" y="10173"/>
                    <a:pt x="13305" y="10208"/>
                    <a:pt x="13306" y="10274"/>
                  </a:cubicBezTo>
                  <a:cubicBezTo>
                    <a:pt x="13286" y="10193"/>
                    <a:pt x="13277" y="10158"/>
                    <a:pt x="13265" y="10114"/>
                  </a:cubicBezTo>
                  <a:cubicBezTo>
                    <a:pt x="13274" y="10106"/>
                    <a:pt x="13278" y="10101"/>
                    <a:pt x="13284" y="10095"/>
                  </a:cubicBezTo>
                  <a:close/>
                  <a:moveTo>
                    <a:pt x="11314" y="10329"/>
                  </a:moveTo>
                  <a:lnTo>
                    <a:pt x="11329" y="10354"/>
                  </a:lnTo>
                  <a:lnTo>
                    <a:pt x="11305" y="10376"/>
                  </a:lnTo>
                  <a:lnTo>
                    <a:pt x="11291" y="10351"/>
                  </a:lnTo>
                  <a:lnTo>
                    <a:pt x="11314" y="10329"/>
                  </a:lnTo>
                  <a:close/>
                  <a:moveTo>
                    <a:pt x="24098" y="10299"/>
                  </a:moveTo>
                  <a:lnTo>
                    <a:pt x="24102" y="10305"/>
                  </a:lnTo>
                  <a:lnTo>
                    <a:pt x="23959" y="10393"/>
                  </a:lnTo>
                  <a:lnTo>
                    <a:pt x="23951" y="10385"/>
                  </a:lnTo>
                  <a:lnTo>
                    <a:pt x="24098" y="10299"/>
                  </a:lnTo>
                  <a:close/>
                  <a:moveTo>
                    <a:pt x="11180" y="10395"/>
                  </a:moveTo>
                  <a:cubicBezTo>
                    <a:pt x="11158" y="10451"/>
                    <a:pt x="11143" y="10489"/>
                    <a:pt x="11126" y="10532"/>
                  </a:cubicBezTo>
                  <a:cubicBezTo>
                    <a:pt x="11088" y="10549"/>
                    <a:pt x="11057" y="10566"/>
                    <a:pt x="11014" y="10586"/>
                  </a:cubicBezTo>
                  <a:cubicBezTo>
                    <a:pt x="11070" y="10521"/>
                    <a:pt x="11113" y="10474"/>
                    <a:pt x="11180" y="10395"/>
                  </a:cubicBezTo>
                  <a:close/>
                  <a:moveTo>
                    <a:pt x="23659" y="10598"/>
                  </a:moveTo>
                  <a:lnTo>
                    <a:pt x="23664" y="10611"/>
                  </a:lnTo>
                  <a:lnTo>
                    <a:pt x="23645" y="10621"/>
                  </a:lnTo>
                  <a:lnTo>
                    <a:pt x="23640" y="10608"/>
                  </a:lnTo>
                  <a:lnTo>
                    <a:pt x="23659" y="10598"/>
                  </a:lnTo>
                  <a:close/>
                  <a:moveTo>
                    <a:pt x="1223" y="10599"/>
                  </a:moveTo>
                  <a:cubicBezTo>
                    <a:pt x="1233" y="10618"/>
                    <a:pt x="1242" y="10638"/>
                    <a:pt x="1252" y="10658"/>
                  </a:cubicBezTo>
                  <a:lnTo>
                    <a:pt x="1248" y="10660"/>
                  </a:lnTo>
                  <a:lnTo>
                    <a:pt x="1219" y="10601"/>
                  </a:lnTo>
                  <a:lnTo>
                    <a:pt x="1223" y="10599"/>
                  </a:lnTo>
                  <a:close/>
                  <a:moveTo>
                    <a:pt x="13715" y="10676"/>
                  </a:moveTo>
                  <a:lnTo>
                    <a:pt x="13721" y="10696"/>
                  </a:lnTo>
                  <a:cubicBezTo>
                    <a:pt x="13717" y="10696"/>
                    <a:pt x="13711" y="10696"/>
                    <a:pt x="13706" y="10698"/>
                  </a:cubicBezTo>
                  <a:lnTo>
                    <a:pt x="13700" y="10677"/>
                  </a:lnTo>
                  <a:lnTo>
                    <a:pt x="13715" y="10676"/>
                  </a:lnTo>
                  <a:close/>
                  <a:moveTo>
                    <a:pt x="1354" y="10698"/>
                  </a:moveTo>
                  <a:lnTo>
                    <a:pt x="1382" y="10757"/>
                  </a:lnTo>
                  <a:lnTo>
                    <a:pt x="1377" y="10758"/>
                  </a:lnTo>
                  <a:lnTo>
                    <a:pt x="1348" y="10699"/>
                  </a:lnTo>
                  <a:cubicBezTo>
                    <a:pt x="1351" y="10699"/>
                    <a:pt x="1351" y="10699"/>
                    <a:pt x="1354" y="10698"/>
                  </a:cubicBezTo>
                  <a:close/>
                  <a:moveTo>
                    <a:pt x="13458" y="10732"/>
                  </a:moveTo>
                  <a:lnTo>
                    <a:pt x="13475" y="10788"/>
                  </a:lnTo>
                  <a:lnTo>
                    <a:pt x="13450" y="10788"/>
                  </a:lnTo>
                  <a:cubicBezTo>
                    <a:pt x="13447" y="10779"/>
                    <a:pt x="13444" y="10769"/>
                    <a:pt x="13442" y="10758"/>
                  </a:cubicBezTo>
                  <a:lnTo>
                    <a:pt x="13458" y="10732"/>
                  </a:lnTo>
                  <a:close/>
                  <a:moveTo>
                    <a:pt x="9915" y="10914"/>
                  </a:moveTo>
                  <a:lnTo>
                    <a:pt x="9915" y="10914"/>
                  </a:lnTo>
                  <a:cubicBezTo>
                    <a:pt x="9880" y="10935"/>
                    <a:pt x="9851" y="10952"/>
                    <a:pt x="9829" y="10965"/>
                  </a:cubicBezTo>
                  <a:lnTo>
                    <a:pt x="9829" y="10965"/>
                  </a:lnTo>
                  <a:cubicBezTo>
                    <a:pt x="9838" y="10956"/>
                    <a:pt x="9848" y="10948"/>
                    <a:pt x="9858" y="10939"/>
                  </a:cubicBezTo>
                  <a:cubicBezTo>
                    <a:pt x="9865" y="10932"/>
                    <a:pt x="9877" y="10930"/>
                    <a:pt x="9915" y="10914"/>
                  </a:cubicBezTo>
                  <a:close/>
                  <a:moveTo>
                    <a:pt x="9821" y="10978"/>
                  </a:moveTo>
                  <a:cubicBezTo>
                    <a:pt x="9822" y="10978"/>
                    <a:pt x="9806" y="10988"/>
                    <a:pt x="9791" y="10998"/>
                  </a:cubicBezTo>
                  <a:cubicBezTo>
                    <a:pt x="9793" y="10996"/>
                    <a:pt x="9795" y="10995"/>
                    <a:pt x="9797" y="10993"/>
                  </a:cubicBezTo>
                  <a:lnTo>
                    <a:pt x="9797" y="10993"/>
                  </a:lnTo>
                  <a:cubicBezTo>
                    <a:pt x="9814" y="10982"/>
                    <a:pt x="9821" y="10978"/>
                    <a:pt x="9821" y="10978"/>
                  </a:cubicBezTo>
                  <a:close/>
                  <a:moveTo>
                    <a:pt x="9762" y="10977"/>
                  </a:moveTo>
                  <a:lnTo>
                    <a:pt x="9788" y="10987"/>
                  </a:lnTo>
                  <a:lnTo>
                    <a:pt x="9788" y="10987"/>
                  </a:lnTo>
                  <a:cubicBezTo>
                    <a:pt x="9759" y="11002"/>
                    <a:pt x="9745" y="11006"/>
                    <a:pt x="9739" y="11006"/>
                  </a:cubicBezTo>
                  <a:cubicBezTo>
                    <a:pt x="9734" y="11006"/>
                    <a:pt x="9733" y="11004"/>
                    <a:pt x="9731" y="11002"/>
                  </a:cubicBezTo>
                  <a:lnTo>
                    <a:pt x="9762" y="10977"/>
                  </a:lnTo>
                  <a:close/>
                  <a:moveTo>
                    <a:pt x="13480" y="10991"/>
                  </a:moveTo>
                  <a:lnTo>
                    <a:pt x="13502" y="11054"/>
                  </a:lnTo>
                  <a:lnTo>
                    <a:pt x="13496" y="11055"/>
                  </a:lnTo>
                  <a:lnTo>
                    <a:pt x="13475" y="10992"/>
                  </a:lnTo>
                  <a:lnTo>
                    <a:pt x="13480" y="10991"/>
                  </a:lnTo>
                  <a:close/>
                  <a:moveTo>
                    <a:pt x="10515" y="11110"/>
                  </a:moveTo>
                  <a:lnTo>
                    <a:pt x="10546" y="11120"/>
                  </a:lnTo>
                  <a:cubicBezTo>
                    <a:pt x="10534" y="11131"/>
                    <a:pt x="10521" y="11141"/>
                    <a:pt x="10523" y="11141"/>
                  </a:cubicBezTo>
                  <a:cubicBezTo>
                    <a:pt x="10523" y="11141"/>
                    <a:pt x="10523" y="11141"/>
                    <a:pt x="10523" y="11141"/>
                  </a:cubicBezTo>
                  <a:lnTo>
                    <a:pt x="10523" y="11141"/>
                  </a:lnTo>
                  <a:cubicBezTo>
                    <a:pt x="10513" y="11145"/>
                    <a:pt x="10506" y="11146"/>
                    <a:pt x="10501" y="11146"/>
                  </a:cubicBezTo>
                  <a:cubicBezTo>
                    <a:pt x="10492" y="11146"/>
                    <a:pt x="10487" y="11142"/>
                    <a:pt x="10483" y="11138"/>
                  </a:cubicBezTo>
                  <a:cubicBezTo>
                    <a:pt x="10493" y="11129"/>
                    <a:pt x="10505" y="11120"/>
                    <a:pt x="10515" y="11110"/>
                  </a:cubicBezTo>
                  <a:close/>
                  <a:moveTo>
                    <a:pt x="22543" y="11194"/>
                  </a:moveTo>
                  <a:lnTo>
                    <a:pt x="22546" y="11207"/>
                  </a:lnTo>
                  <a:lnTo>
                    <a:pt x="22528" y="11217"/>
                  </a:lnTo>
                  <a:lnTo>
                    <a:pt x="22523" y="11203"/>
                  </a:lnTo>
                  <a:lnTo>
                    <a:pt x="22543" y="11194"/>
                  </a:lnTo>
                  <a:close/>
                  <a:moveTo>
                    <a:pt x="22725" y="11189"/>
                  </a:moveTo>
                  <a:lnTo>
                    <a:pt x="22725" y="11191"/>
                  </a:lnTo>
                  <a:cubicBezTo>
                    <a:pt x="22707" y="11208"/>
                    <a:pt x="22688" y="11231"/>
                    <a:pt x="22662" y="11258"/>
                  </a:cubicBezTo>
                  <a:cubicBezTo>
                    <a:pt x="22653" y="11253"/>
                    <a:pt x="22646" y="11250"/>
                    <a:pt x="22634" y="11241"/>
                  </a:cubicBezTo>
                  <a:cubicBezTo>
                    <a:pt x="22685" y="11213"/>
                    <a:pt x="22709" y="11200"/>
                    <a:pt x="22725" y="11189"/>
                  </a:cubicBezTo>
                  <a:close/>
                  <a:moveTo>
                    <a:pt x="1647" y="11276"/>
                  </a:moveTo>
                  <a:lnTo>
                    <a:pt x="1685" y="11329"/>
                  </a:lnTo>
                  <a:cubicBezTo>
                    <a:pt x="1683" y="11329"/>
                    <a:pt x="1682" y="11331"/>
                    <a:pt x="1681" y="11331"/>
                  </a:cubicBezTo>
                  <a:lnTo>
                    <a:pt x="1641" y="11278"/>
                  </a:lnTo>
                  <a:lnTo>
                    <a:pt x="1647" y="11276"/>
                  </a:lnTo>
                  <a:close/>
                  <a:moveTo>
                    <a:pt x="9971" y="11414"/>
                  </a:moveTo>
                  <a:lnTo>
                    <a:pt x="9981" y="11438"/>
                  </a:lnTo>
                  <a:lnTo>
                    <a:pt x="9956" y="11457"/>
                  </a:lnTo>
                  <a:lnTo>
                    <a:pt x="9927" y="11450"/>
                  </a:lnTo>
                  <a:lnTo>
                    <a:pt x="9971" y="11414"/>
                  </a:lnTo>
                  <a:close/>
                  <a:moveTo>
                    <a:pt x="1657" y="11404"/>
                  </a:moveTo>
                  <a:cubicBezTo>
                    <a:pt x="1689" y="11447"/>
                    <a:pt x="1707" y="11470"/>
                    <a:pt x="1733" y="11506"/>
                  </a:cubicBezTo>
                  <a:cubicBezTo>
                    <a:pt x="1704" y="11489"/>
                    <a:pt x="1678" y="11475"/>
                    <a:pt x="1630" y="11448"/>
                  </a:cubicBezTo>
                  <a:cubicBezTo>
                    <a:pt x="1642" y="11429"/>
                    <a:pt x="1650" y="11417"/>
                    <a:pt x="1657" y="11404"/>
                  </a:cubicBezTo>
                  <a:close/>
                  <a:moveTo>
                    <a:pt x="9780" y="11579"/>
                  </a:moveTo>
                  <a:lnTo>
                    <a:pt x="9781" y="11584"/>
                  </a:lnTo>
                  <a:lnTo>
                    <a:pt x="9728" y="11620"/>
                  </a:lnTo>
                  <a:lnTo>
                    <a:pt x="9727" y="11616"/>
                  </a:lnTo>
                  <a:lnTo>
                    <a:pt x="9780" y="11579"/>
                  </a:lnTo>
                  <a:close/>
                  <a:moveTo>
                    <a:pt x="9634" y="11654"/>
                  </a:moveTo>
                  <a:cubicBezTo>
                    <a:pt x="9678" y="11656"/>
                    <a:pt x="9712" y="11656"/>
                    <a:pt x="9759" y="11657"/>
                  </a:cubicBezTo>
                  <a:cubicBezTo>
                    <a:pt x="9690" y="11706"/>
                    <a:pt x="9649" y="11735"/>
                    <a:pt x="9608" y="11765"/>
                  </a:cubicBezTo>
                  <a:cubicBezTo>
                    <a:pt x="9616" y="11731"/>
                    <a:pt x="9624" y="11697"/>
                    <a:pt x="9634" y="11654"/>
                  </a:cubicBezTo>
                  <a:close/>
                  <a:moveTo>
                    <a:pt x="2034" y="11832"/>
                  </a:moveTo>
                  <a:lnTo>
                    <a:pt x="2048" y="11850"/>
                  </a:lnTo>
                  <a:lnTo>
                    <a:pt x="2035" y="11856"/>
                  </a:lnTo>
                  <a:lnTo>
                    <a:pt x="2020" y="11840"/>
                  </a:lnTo>
                  <a:lnTo>
                    <a:pt x="2034" y="11832"/>
                  </a:lnTo>
                  <a:close/>
                  <a:moveTo>
                    <a:pt x="9477" y="11843"/>
                  </a:moveTo>
                  <a:lnTo>
                    <a:pt x="9480" y="11847"/>
                  </a:lnTo>
                  <a:lnTo>
                    <a:pt x="9425" y="11884"/>
                  </a:lnTo>
                  <a:lnTo>
                    <a:pt x="9424" y="11879"/>
                  </a:lnTo>
                  <a:lnTo>
                    <a:pt x="9477" y="11843"/>
                  </a:lnTo>
                  <a:close/>
                  <a:moveTo>
                    <a:pt x="2232" y="11843"/>
                  </a:moveTo>
                  <a:lnTo>
                    <a:pt x="2272" y="11884"/>
                  </a:lnTo>
                  <a:lnTo>
                    <a:pt x="2250" y="11896"/>
                  </a:lnTo>
                  <a:lnTo>
                    <a:pt x="2228" y="11872"/>
                  </a:lnTo>
                  <a:lnTo>
                    <a:pt x="2232" y="11843"/>
                  </a:lnTo>
                  <a:close/>
                  <a:moveTo>
                    <a:pt x="14071" y="12009"/>
                  </a:moveTo>
                  <a:lnTo>
                    <a:pt x="14083" y="12028"/>
                  </a:lnTo>
                  <a:lnTo>
                    <a:pt x="14070" y="12032"/>
                  </a:lnTo>
                  <a:lnTo>
                    <a:pt x="14057" y="12013"/>
                  </a:lnTo>
                  <a:lnTo>
                    <a:pt x="14071" y="12009"/>
                  </a:lnTo>
                  <a:close/>
                  <a:moveTo>
                    <a:pt x="9315" y="12015"/>
                  </a:moveTo>
                  <a:lnTo>
                    <a:pt x="9321" y="12028"/>
                  </a:lnTo>
                  <a:lnTo>
                    <a:pt x="9301" y="12040"/>
                  </a:lnTo>
                  <a:lnTo>
                    <a:pt x="9297" y="12025"/>
                  </a:lnTo>
                  <a:cubicBezTo>
                    <a:pt x="9303" y="12022"/>
                    <a:pt x="9309" y="12018"/>
                    <a:pt x="9315" y="12015"/>
                  </a:cubicBezTo>
                  <a:close/>
                  <a:moveTo>
                    <a:pt x="14389" y="12001"/>
                  </a:moveTo>
                  <a:lnTo>
                    <a:pt x="14423" y="12053"/>
                  </a:lnTo>
                  <a:lnTo>
                    <a:pt x="14418" y="12054"/>
                  </a:lnTo>
                  <a:cubicBezTo>
                    <a:pt x="14407" y="12038"/>
                    <a:pt x="14396" y="12021"/>
                    <a:pt x="14385" y="12003"/>
                  </a:cubicBezTo>
                  <a:lnTo>
                    <a:pt x="14389" y="12001"/>
                  </a:lnTo>
                  <a:close/>
                  <a:moveTo>
                    <a:pt x="14107" y="11903"/>
                  </a:moveTo>
                  <a:cubicBezTo>
                    <a:pt x="14142" y="11966"/>
                    <a:pt x="14176" y="12013"/>
                    <a:pt x="14233" y="12099"/>
                  </a:cubicBezTo>
                  <a:cubicBezTo>
                    <a:pt x="14174" y="12032"/>
                    <a:pt x="14134" y="11996"/>
                    <a:pt x="14087" y="11937"/>
                  </a:cubicBezTo>
                  <a:cubicBezTo>
                    <a:pt x="14096" y="11922"/>
                    <a:pt x="14101" y="11913"/>
                    <a:pt x="14107" y="11903"/>
                  </a:cubicBezTo>
                  <a:close/>
                  <a:moveTo>
                    <a:pt x="2328" y="12097"/>
                  </a:moveTo>
                  <a:lnTo>
                    <a:pt x="2376" y="12127"/>
                  </a:lnTo>
                  <a:lnTo>
                    <a:pt x="2376" y="12127"/>
                  </a:lnTo>
                  <a:cubicBezTo>
                    <a:pt x="2376" y="12127"/>
                    <a:pt x="2375" y="12127"/>
                    <a:pt x="2374" y="12127"/>
                  </a:cubicBezTo>
                  <a:cubicBezTo>
                    <a:pt x="2366" y="12127"/>
                    <a:pt x="2353" y="12121"/>
                    <a:pt x="2340" y="12113"/>
                  </a:cubicBezTo>
                  <a:lnTo>
                    <a:pt x="2328" y="12097"/>
                  </a:lnTo>
                  <a:close/>
                  <a:moveTo>
                    <a:pt x="2389" y="12138"/>
                  </a:moveTo>
                  <a:cubicBezTo>
                    <a:pt x="2397" y="12138"/>
                    <a:pt x="2410" y="12144"/>
                    <a:pt x="2422" y="12150"/>
                  </a:cubicBezTo>
                  <a:lnTo>
                    <a:pt x="2434" y="12166"/>
                  </a:lnTo>
                  <a:lnTo>
                    <a:pt x="2434" y="12166"/>
                  </a:lnTo>
                  <a:lnTo>
                    <a:pt x="2387" y="12138"/>
                  </a:lnTo>
                  <a:lnTo>
                    <a:pt x="2387" y="12138"/>
                  </a:lnTo>
                  <a:cubicBezTo>
                    <a:pt x="2388" y="12138"/>
                    <a:pt x="2388" y="12138"/>
                    <a:pt x="2389" y="12138"/>
                  </a:cubicBezTo>
                  <a:close/>
                  <a:moveTo>
                    <a:pt x="8625" y="12278"/>
                  </a:moveTo>
                  <a:lnTo>
                    <a:pt x="8626" y="12285"/>
                  </a:lnTo>
                  <a:lnTo>
                    <a:pt x="8513" y="12347"/>
                  </a:lnTo>
                  <a:lnTo>
                    <a:pt x="8510" y="12340"/>
                  </a:lnTo>
                  <a:lnTo>
                    <a:pt x="8625" y="12278"/>
                  </a:lnTo>
                  <a:close/>
                  <a:moveTo>
                    <a:pt x="7679" y="12290"/>
                  </a:moveTo>
                  <a:cubicBezTo>
                    <a:pt x="7679" y="12293"/>
                    <a:pt x="7680" y="12294"/>
                    <a:pt x="7680" y="12297"/>
                  </a:cubicBezTo>
                  <a:cubicBezTo>
                    <a:pt x="7623" y="12319"/>
                    <a:pt x="7567" y="12343"/>
                    <a:pt x="7510" y="12366"/>
                  </a:cubicBezTo>
                  <a:cubicBezTo>
                    <a:pt x="7510" y="12363"/>
                    <a:pt x="7510" y="12362"/>
                    <a:pt x="7510" y="12359"/>
                  </a:cubicBezTo>
                  <a:lnTo>
                    <a:pt x="7679" y="12290"/>
                  </a:lnTo>
                  <a:close/>
                  <a:moveTo>
                    <a:pt x="8759" y="12365"/>
                  </a:moveTo>
                  <a:lnTo>
                    <a:pt x="8763" y="12380"/>
                  </a:lnTo>
                  <a:lnTo>
                    <a:pt x="8762" y="12380"/>
                  </a:lnTo>
                  <a:lnTo>
                    <a:pt x="8744" y="12390"/>
                  </a:lnTo>
                  <a:lnTo>
                    <a:pt x="8739" y="12375"/>
                  </a:lnTo>
                  <a:lnTo>
                    <a:pt x="8759" y="12365"/>
                  </a:lnTo>
                  <a:close/>
                  <a:moveTo>
                    <a:pt x="8567" y="12371"/>
                  </a:moveTo>
                  <a:lnTo>
                    <a:pt x="8575" y="12399"/>
                  </a:lnTo>
                  <a:lnTo>
                    <a:pt x="8547" y="12415"/>
                  </a:lnTo>
                  <a:lnTo>
                    <a:pt x="8539" y="12385"/>
                  </a:lnTo>
                  <a:lnTo>
                    <a:pt x="8567" y="12371"/>
                  </a:lnTo>
                  <a:close/>
                  <a:moveTo>
                    <a:pt x="20320" y="12381"/>
                  </a:moveTo>
                  <a:lnTo>
                    <a:pt x="20324" y="12406"/>
                  </a:lnTo>
                  <a:lnTo>
                    <a:pt x="20296" y="12419"/>
                  </a:lnTo>
                  <a:lnTo>
                    <a:pt x="20270" y="12403"/>
                  </a:lnTo>
                  <a:lnTo>
                    <a:pt x="20320" y="12381"/>
                  </a:lnTo>
                  <a:close/>
                  <a:moveTo>
                    <a:pt x="2688" y="12475"/>
                  </a:moveTo>
                  <a:cubicBezTo>
                    <a:pt x="2703" y="12478"/>
                    <a:pt x="2719" y="12484"/>
                    <a:pt x="2735" y="12491"/>
                  </a:cubicBezTo>
                  <a:lnTo>
                    <a:pt x="2749" y="12506"/>
                  </a:lnTo>
                  <a:lnTo>
                    <a:pt x="2749" y="12506"/>
                  </a:lnTo>
                  <a:lnTo>
                    <a:pt x="2696" y="12481"/>
                  </a:lnTo>
                  <a:cubicBezTo>
                    <a:pt x="2693" y="12478"/>
                    <a:pt x="2688" y="12475"/>
                    <a:pt x="2688" y="12475"/>
                  </a:cubicBezTo>
                  <a:close/>
                  <a:moveTo>
                    <a:pt x="7952" y="12528"/>
                  </a:moveTo>
                  <a:lnTo>
                    <a:pt x="7955" y="12541"/>
                  </a:lnTo>
                  <a:cubicBezTo>
                    <a:pt x="7948" y="12544"/>
                    <a:pt x="7942" y="12547"/>
                    <a:pt x="7936" y="12550"/>
                  </a:cubicBezTo>
                  <a:lnTo>
                    <a:pt x="7932" y="12537"/>
                  </a:lnTo>
                  <a:lnTo>
                    <a:pt x="7952" y="12528"/>
                  </a:lnTo>
                  <a:close/>
                  <a:moveTo>
                    <a:pt x="14399" y="12550"/>
                  </a:moveTo>
                  <a:cubicBezTo>
                    <a:pt x="14400" y="12551"/>
                    <a:pt x="14400" y="12551"/>
                    <a:pt x="14401" y="12552"/>
                  </a:cubicBezTo>
                  <a:lnTo>
                    <a:pt x="14401" y="12552"/>
                  </a:lnTo>
                  <a:cubicBezTo>
                    <a:pt x="14400" y="12551"/>
                    <a:pt x="14400" y="12551"/>
                    <a:pt x="14399" y="12550"/>
                  </a:cubicBezTo>
                  <a:close/>
                  <a:moveTo>
                    <a:pt x="8475" y="12518"/>
                  </a:moveTo>
                  <a:lnTo>
                    <a:pt x="8481" y="12546"/>
                  </a:lnTo>
                  <a:lnTo>
                    <a:pt x="8451" y="12561"/>
                  </a:lnTo>
                  <a:lnTo>
                    <a:pt x="8444" y="12533"/>
                  </a:lnTo>
                  <a:lnTo>
                    <a:pt x="8475" y="12518"/>
                  </a:lnTo>
                  <a:close/>
                  <a:moveTo>
                    <a:pt x="8532" y="12449"/>
                  </a:moveTo>
                  <a:lnTo>
                    <a:pt x="8457" y="12510"/>
                  </a:lnTo>
                  <a:cubicBezTo>
                    <a:pt x="8383" y="12528"/>
                    <a:pt x="8313" y="12544"/>
                    <a:pt x="8207" y="12569"/>
                  </a:cubicBezTo>
                  <a:cubicBezTo>
                    <a:pt x="8282" y="12537"/>
                    <a:pt x="8323" y="12516"/>
                    <a:pt x="8357" y="12505"/>
                  </a:cubicBezTo>
                  <a:cubicBezTo>
                    <a:pt x="8417" y="12485"/>
                    <a:pt x="8475" y="12468"/>
                    <a:pt x="8532" y="12449"/>
                  </a:cubicBezTo>
                  <a:close/>
                  <a:moveTo>
                    <a:pt x="3078" y="12653"/>
                  </a:moveTo>
                  <a:lnTo>
                    <a:pt x="3134" y="12691"/>
                  </a:lnTo>
                  <a:lnTo>
                    <a:pt x="3131" y="12694"/>
                  </a:lnTo>
                  <a:lnTo>
                    <a:pt x="3075" y="12658"/>
                  </a:lnTo>
                  <a:lnTo>
                    <a:pt x="3078" y="12653"/>
                  </a:lnTo>
                  <a:close/>
                  <a:moveTo>
                    <a:pt x="8176" y="12658"/>
                  </a:moveTo>
                  <a:cubicBezTo>
                    <a:pt x="8189" y="12666"/>
                    <a:pt x="8195" y="12669"/>
                    <a:pt x="8204" y="12677"/>
                  </a:cubicBezTo>
                  <a:cubicBezTo>
                    <a:pt x="8169" y="12694"/>
                    <a:pt x="8136" y="12711"/>
                    <a:pt x="8035" y="12762"/>
                  </a:cubicBezTo>
                  <a:cubicBezTo>
                    <a:pt x="8105" y="12711"/>
                    <a:pt x="8133" y="12690"/>
                    <a:pt x="8176" y="12658"/>
                  </a:cubicBezTo>
                  <a:close/>
                  <a:moveTo>
                    <a:pt x="3265" y="12772"/>
                  </a:moveTo>
                  <a:lnTo>
                    <a:pt x="3286" y="12783"/>
                  </a:lnTo>
                  <a:lnTo>
                    <a:pt x="3275" y="12793"/>
                  </a:lnTo>
                  <a:lnTo>
                    <a:pt x="3255" y="12783"/>
                  </a:lnTo>
                  <a:lnTo>
                    <a:pt x="3265" y="12772"/>
                  </a:lnTo>
                  <a:close/>
                  <a:moveTo>
                    <a:pt x="19412" y="12821"/>
                  </a:moveTo>
                  <a:lnTo>
                    <a:pt x="19413" y="12825"/>
                  </a:lnTo>
                  <a:lnTo>
                    <a:pt x="19353" y="12846"/>
                  </a:lnTo>
                  <a:cubicBezTo>
                    <a:pt x="19353" y="12844"/>
                    <a:pt x="19354" y="12842"/>
                    <a:pt x="19353" y="12840"/>
                  </a:cubicBezTo>
                  <a:lnTo>
                    <a:pt x="19412" y="12821"/>
                  </a:lnTo>
                  <a:close/>
                  <a:moveTo>
                    <a:pt x="3358" y="12821"/>
                  </a:moveTo>
                  <a:cubicBezTo>
                    <a:pt x="3402" y="12842"/>
                    <a:pt x="3436" y="12858"/>
                    <a:pt x="3518" y="12896"/>
                  </a:cubicBezTo>
                  <a:cubicBezTo>
                    <a:pt x="3468" y="12883"/>
                    <a:pt x="3436" y="12875"/>
                    <a:pt x="3404" y="12867"/>
                  </a:cubicBezTo>
                  <a:lnTo>
                    <a:pt x="3404" y="12867"/>
                  </a:lnTo>
                  <a:cubicBezTo>
                    <a:pt x="3362" y="12840"/>
                    <a:pt x="3360" y="12832"/>
                    <a:pt x="3358" y="12821"/>
                  </a:cubicBezTo>
                  <a:close/>
                  <a:moveTo>
                    <a:pt x="3404" y="12880"/>
                  </a:moveTo>
                  <a:cubicBezTo>
                    <a:pt x="3452" y="12911"/>
                    <a:pt x="3450" y="12918"/>
                    <a:pt x="3449" y="12925"/>
                  </a:cubicBezTo>
                  <a:lnTo>
                    <a:pt x="3408" y="12906"/>
                  </a:lnTo>
                  <a:lnTo>
                    <a:pt x="3404" y="12880"/>
                  </a:lnTo>
                  <a:close/>
                  <a:moveTo>
                    <a:pt x="3906" y="12964"/>
                  </a:moveTo>
                  <a:lnTo>
                    <a:pt x="4030" y="13008"/>
                  </a:lnTo>
                  <a:lnTo>
                    <a:pt x="4027" y="13014"/>
                  </a:lnTo>
                  <a:lnTo>
                    <a:pt x="3902" y="12970"/>
                  </a:lnTo>
                  <a:lnTo>
                    <a:pt x="3906" y="12964"/>
                  </a:lnTo>
                  <a:close/>
                  <a:moveTo>
                    <a:pt x="6993" y="13037"/>
                  </a:moveTo>
                  <a:lnTo>
                    <a:pt x="6993" y="13052"/>
                  </a:lnTo>
                  <a:lnTo>
                    <a:pt x="6995" y="13052"/>
                  </a:lnTo>
                  <a:lnTo>
                    <a:pt x="6973" y="13058"/>
                  </a:lnTo>
                  <a:lnTo>
                    <a:pt x="6973" y="13043"/>
                  </a:lnTo>
                  <a:lnTo>
                    <a:pt x="6993" y="13037"/>
                  </a:lnTo>
                  <a:close/>
                  <a:moveTo>
                    <a:pt x="16165" y="13056"/>
                  </a:moveTo>
                  <a:lnTo>
                    <a:pt x="16182" y="13062"/>
                  </a:lnTo>
                  <a:lnTo>
                    <a:pt x="16177" y="13074"/>
                  </a:lnTo>
                  <a:lnTo>
                    <a:pt x="16157" y="13068"/>
                  </a:lnTo>
                  <a:lnTo>
                    <a:pt x="16165" y="13056"/>
                  </a:lnTo>
                  <a:close/>
                  <a:moveTo>
                    <a:pt x="16356" y="13062"/>
                  </a:moveTo>
                  <a:lnTo>
                    <a:pt x="16390" y="13083"/>
                  </a:lnTo>
                  <a:cubicBezTo>
                    <a:pt x="16363" y="13077"/>
                    <a:pt x="16349" y="13070"/>
                    <a:pt x="16335" y="13064"/>
                  </a:cubicBezTo>
                  <a:lnTo>
                    <a:pt x="16356" y="13062"/>
                  </a:lnTo>
                  <a:close/>
                  <a:moveTo>
                    <a:pt x="18561" y="13050"/>
                  </a:moveTo>
                  <a:lnTo>
                    <a:pt x="18563" y="13080"/>
                  </a:lnTo>
                  <a:lnTo>
                    <a:pt x="18532" y="13087"/>
                  </a:lnTo>
                  <a:lnTo>
                    <a:pt x="18531" y="13058"/>
                  </a:lnTo>
                  <a:lnTo>
                    <a:pt x="18532" y="13058"/>
                  </a:lnTo>
                  <a:lnTo>
                    <a:pt x="18561" y="13050"/>
                  </a:lnTo>
                  <a:close/>
                  <a:moveTo>
                    <a:pt x="16378" y="13083"/>
                  </a:moveTo>
                  <a:cubicBezTo>
                    <a:pt x="16403" y="13089"/>
                    <a:pt x="16416" y="13095"/>
                    <a:pt x="16431" y="13102"/>
                  </a:cubicBezTo>
                  <a:lnTo>
                    <a:pt x="16412" y="13102"/>
                  </a:lnTo>
                  <a:lnTo>
                    <a:pt x="16377" y="13083"/>
                  </a:lnTo>
                  <a:close/>
                  <a:moveTo>
                    <a:pt x="6627" y="13117"/>
                  </a:moveTo>
                  <a:lnTo>
                    <a:pt x="6575" y="13137"/>
                  </a:lnTo>
                  <a:lnTo>
                    <a:pt x="6575" y="13137"/>
                  </a:lnTo>
                  <a:cubicBezTo>
                    <a:pt x="6578" y="13129"/>
                    <a:pt x="6592" y="13122"/>
                    <a:pt x="6606" y="13117"/>
                  </a:cubicBezTo>
                  <a:close/>
                  <a:moveTo>
                    <a:pt x="18679" y="13125"/>
                  </a:moveTo>
                  <a:lnTo>
                    <a:pt x="18681" y="13140"/>
                  </a:lnTo>
                  <a:lnTo>
                    <a:pt x="18660" y="13145"/>
                  </a:lnTo>
                  <a:lnTo>
                    <a:pt x="18659" y="13131"/>
                  </a:lnTo>
                  <a:lnTo>
                    <a:pt x="18679" y="13125"/>
                  </a:lnTo>
                  <a:close/>
                  <a:moveTo>
                    <a:pt x="6562" y="13137"/>
                  </a:moveTo>
                  <a:lnTo>
                    <a:pt x="6562" y="13137"/>
                  </a:lnTo>
                  <a:cubicBezTo>
                    <a:pt x="6561" y="13145"/>
                    <a:pt x="6544" y="13152"/>
                    <a:pt x="6530" y="13159"/>
                  </a:cubicBezTo>
                  <a:lnTo>
                    <a:pt x="6509" y="13158"/>
                  </a:lnTo>
                  <a:cubicBezTo>
                    <a:pt x="6527" y="13152"/>
                    <a:pt x="6544" y="13145"/>
                    <a:pt x="6562" y="13137"/>
                  </a:cubicBezTo>
                  <a:close/>
                  <a:moveTo>
                    <a:pt x="6996" y="13127"/>
                  </a:moveTo>
                  <a:lnTo>
                    <a:pt x="7021" y="13145"/>
                  </a:lnTo>
                  <a:cubicBezTo>
                    <a:pt x="7003" y="13150"/>
                    <a:pt x="6984" y="13155"/>
                    <a:pt x="6965" y="13161"/>
                  </a:cubicBezTo>
                  <a:lnTo>
                    <a:pt x="6965" y="13137"/>
                  </a:lnTo>
                  <a:lnTo>
                    <a:pt x="6965" y="13136"/>
                  </a:lnTo>
                  <a:lnTo>
                    <a:pt x="6996" y="13127"/>
                  </a:lnTo>
                  <a:close/>
                  <a:moveTo>
                    <a:pt x="5167" y="13209"/>
                  </a:moveTo>
                  <a:lnTo>
                    <a:pt x="5167" y="13209"/>
                  </a:lnTo>
                  <a:cubicBezTo>
                    <a:pt x="5107" y="13221"/>
                    <a:pt x="5066" y="13233"/>
                    <a:pt x="5008" y="13240"/>
                  </a:cubicBezTo>
                  <a:cubicBezTo>
                    <a:pt x="5025" y="13211"/>
                    <a:pt x="5025" y="13214"/>
                    <a:pt x="5167" y="13209"/>
                  </a:cubicBezTo>
                  <a:close/>
                  <a:moveTo>
                    <a:pt x="5257" y="13228"/>
                  </a:moveTo>
                  <a:lnTo>
                    <a:pt x="5313" y="13230"/>
                  </a:lnTo>
                  <a:lnTo>
                    <a:pt x="5307" y="13253"/>
                  </a:lnTo>
                  <a:lnTo>
                    <a:pt x="5275" y="13253"/>
                  </a:lnTo>
                  <a:lnTo>
                    <a:pt x="5257" y="13228"/>
                  </a:lnTo>
                  <a:close/>
                  <a:moveTo>
                    <a:pt x="5432" y="13245"/>
                  </a:moveTo>
                  <a:lnTo>
                    <a:pt x="5428" y="13258"/>
                  </a:lnTo>
                  <a:lnTo>
                    <a:pt x="5406" y="13258"/>
                  </a:lnTo>
                  <a:lnTo>
                    <a:pt x="5410" y="13245"/>
                  </a:lnTo>
                  <a:close/>
                  <a:moveTo>
                    <a:pt x="6344" y="13264"/>
                  </a:moveTo>
                  <a:lnTo>
                    <a:pt x="6343" y="13278"/>
                  </a:lnTo>
                  <a:lnTo>
                    <a:pt x="6321" y="13281"/>
                  </a:lnTo>
                  <a:lnTo>
                    <a:pt x="6322" y="13268"/>
                  </a:lnTo>
                  <a:lnTo>
                    <a:pt x="6344" y="13264"/>
                  </a:lnTo>
                  <a:close/>
                  <a:moveTo>
                    <a:pt x="4607" y="13298"/>
                  </a:moveTo>
                  <a:lnTo>
                    <a:pt x="4608" y="13298"/>
                  </a:lnTo>
                  <a:lnTo>
                    <a:pt x="4608" y="13298"/>
                  </a:lnTo>
                  <a:cubicBezTo>
                    <a:pt x="4611" y="13298"/>
                    <a:pt x="4614" y="13298"/>
                    <a:pt x="4617" y="13298"/>
                  </a:cubicBezTo>
                  <a:close/>
                  <a:moveTo>
                    <a:pt x="5033" y="13302"/>
                  </a:moveTo>
                  <a:cubicBezTo>
                    <a:pt x="5056" y="13303"/>
                    <a:pt x="5078" y="13305"/>
                    <a:pt x="5100" y="13306"/>
                  </a:cubicBezTo>
                  <a:lnTo>
                    <a:pt x="5098" y="13311"/>
                  </a:lnTo>
                  <a:lnTo>
                    <a:pt x="5032" y="13306"/>
                  </a:lnTo>
                  <a:lnTo>
                    <a:pt x="5033" y="13302"/>
                  </a:lnTo>
                  <a:close/>
                  <a:moveTo>
                    <a:pt x="15716" y="13283"/>
                  </a:moveTo>
                  <a:lnTo>
                    <a:pt x="15778" y="13306"/>
                  </a:lnTo>
                  <a:cubicBezTo>
                    <a:pt x="15776" y="13308"/>
                    <a:pt x="15776" y="13309"/>
                    <a:pt x="15775" y="13311"/>
                  </a:cubicBezTo>
                  <a:lnTo>
                    <a:pt x="15715" y="13287"/>
                  </a:lnTo>
                  <a:lnTo>
                    <a:pt x="15716" y="13283"/>
                  </a:lnTo>
                  <a:close/>
                  <a:moveTo>
                    <a:pt x="5850" y="13290"/>
                  </a:moveTo>
                  <a:cubicBezTo>
                    <a:pt x="5912" y="13296"/>
                    <a:pt x="5957" y="13299"/>
                    <a:pt x="6003" y="13299"/>
                  </a:cubicBezTo>
                  <a:lnTo>
                    <a:pt x="5969" y="13311"/>
                  </a:lnTo>
                  <a:cubicBezTo>
                    <a:pt x="5976" y="13310"/>
                    <a:pt x="5982" y="13310"/>
                    <a:pt x="5988" y="13310"/>
                  </a:cubicBezTo>
                  <a:cubicBezTo>
                    <a:pt x="6003" y="13310"/>
                    <a:pt x="6016" y="13311"/>
                    <a:pt x="6028" y="13312"/>
                  </a:cubicBezTo>
                  <a:cubicBezTo>
                    <a:pt x="6021" y="13315"/>
                    <a:pt x="6013" y="13317"/>
                    <a:pt x="6007" y="13320"/>
                  </a:cubicBezTo>
                  <a:cubicBezTo>
                    <a:pt x="5993" y="13317"/>
                    <a:pt x="5977" y="13315"/>
                    <a:pt x="5962" y="13312"/>
                  </a:cubicBezTo>
                  <a:lnTo>
                    <a:pt x="5975" y="13308"/>
                  </a:lnTo>
                  <a:lnTo>
                    <a:pt x="5975" y="13308"/>
                  </a:lnTo>
                  <a:cubicBezTo>
                    <a:pt x="5929" y="13315"/>
                    <a:pt x="5890" y="13315"/>
                    <a:pt x="5837" y="13318"/>
                  </a:cubicBezTo>
                  <a:cubicBezTo>
                    <a:pt x="5841" y="13308"/>
                    <a:pt x="5846" y="13299"/>
                    <a:pt x="5850" y="13290"/>
                  </a:cubicBezTo>
                  <a:close/>
                  <a:moveTo>
                    <a:pt x="5350" y="13302"/>
                  </a:moveTo>
                  <a:lnTo>
                    <a:pt x="5369" y="13326"/>
                  </a:lnTo>
                  <a:cubicBezTo>
                    <a:pt x="5359" y="13326"/>
                    <a:pt x="5350" y="13327"/>
                    <a:pt x="5340" y="13327"/>
                  </a:cubicBezTo>
                  <a:cubicBezTo>
                    <a:pt x="5331" y="13327"/>
                    <a:pt x="5321" y="13326"/>
                    <a:pt x="5312" y="13326"/>
                  </a:cubicBezTo>
                  <a:lnTo>
                    <a:pt x="5317" y="13302"/>
                  </a:lnTo>
                  <a:close/>
                  <a:moveTo>
                    <a:pt x="5688" y="13328"/>
                  </a:moveTo>
                  <a:lnTo>
                    <a:pt x="5701" y="13349"/>
                  </a:lnTo>
                  <a:cubicBezTo>
                    <a:pt x="5666" y="13356"/>
                    <a:pt x="5636" y="13359"/>
                    <a:pt x="5614" y="13359"/>
                  </a:cubicBezTo>
                  <a:cubicBezTo>
                    <a:pt x="5577" y="13359"/>
                    <a:pt x="5559" y="13350"/>
                    <a:pt x="5568" y="13331"/>
                  </a:cubicBezTo>
                  <a:cubicBezTo>
                    <a:pt x="5620" y="13331"/>
                    <a:pt x="5650" y="13331"/>
                    <a:pt x="5688" y="13328"/>
                  </a:cubicBezTo>
                  <a:close/>
                  <a:moveTo>
                    <a:pt x="17646" y="13398"/>
                  </a:moveTo>
                  <a:lnTo>
                    <a:pt x="17645" y="13402"/>
                  </a:lnTo>
                  <a:lnTo>
                    <a:pt x="17582" y="13406"/>
                  </a:lnTo>
                  <a:lnTo>
                    <a:pt x="17583" y="13402"/>
                  </a:lnTo>
                  <a:lnTo>
                    <a:pt x="17646" y="13398"/>
                  </a:lnTo>
                  <a:close/>
                  <a:moveTo>
                    <a:pt x="16981" y="13623"/>
                  </a:moveTo>
                  <a:lnTo>
                    <a:pt x="17002" y="13624"/>
                  </a:lnTo>
                  <a:lnTo>
                    <a:pt x="16999" y="13637"/>
                  </a:lnTo>
                  <a:lnTo>
                    <a:pt x="16977" y="13636"/>
                  </a:lnTo>
                  <a:lnTo>
                    <a:pt x="16981" y="13623"/>
                  </a:lnTo>
                  <a:close/>
                  <a:moveTo>
                    <a:pt x="16822" y="13664"/>
                  </a:moveTo>
                  <a:cubicBezTo>
                    <a:pt x="16830" y="13664"/>
                    <a:pt x="16842" y="13666"/>
                    <a:pt x="16849" y="13671"/>
                  </a:cubicBezTo>
                  <a:cubicBezTo>
                    <a:pt x="16858" y="13671"/>
                    <a:pt x="16856" y="13675"/>
                    <a:pt x="16849" y="13679"/>
                  </a:cubicBezTo>
                  <a:lnTo>
                    <a:pt x="16849" y="13679"/>
                  </a:lnTo>
                  <a:cubicBezTo>
                    <a:pt x="16849" y="13677"/>
                    <a:pt x="16849" y="13674"/>
                    <a:pt x="16849" y="13671"/>
                  </a:cubicBezTo>
                  <a:lnTo>
                    <a:pt x="16849" y="13671"/>
                  </a:lnTo>
                  <a:cubicBezTo>
                    <a:pt x="16840" y="13673"/>
                    <a:pt x="16831" y="13675"/>
                    <a:pt x="16822" y="13677"/>
                  </a:cubicBezTo>
                  <a:lnTo>
                    <a:pt x="16822" y="13677"/>
                  </a:lnTo>
                  <a:cubicBezTo>
                    <a:pt x="16818" y="13673"/>
                    <a:pt x="16814" y="13669"/>
                    <a:pt x="16814" y="13665"/>
                  </a:cubicBezTo>
                  <a:cubicBezTo>
                    <a:pt x="16813" y="13665"/>
                    <a:pt x="16816" y="13664"/>
                    <a:pt x="16822" y="13664"/>
                  </a:cubicBezTo>
                  <a:close/>
                  <a:moveTo>
                    <a:pt x="17779" y="13670"/>
                  </a:moveTo>
                  <a:lnTo>
                    <a:pt x="17777" y="13685"/>
                  </a:lnTo>
                  <a:lnTo>
                    <a:pt x="17755" y="13686"/>
                  </a:lnTo>
                  <a:lnTo>
                    <a:pt x="17757" y="13671"/>
                  </a:lnTo>
                  <a:lnTo>
                    <a:pt x="17779" y="13670"/>
                  </a:lnTo>
                  <a:close/>
                  <a:moveTo>
                    <a:pt x="48063" y="1"/>
                  </a:moveTo>
                  <a:cubicBezTo>
                    <a:pt x="48022" y="10"/>
                    <a:pt x="47977" y="13"/>
                    <a:pt x="47930" y="13"/>
                  </a:cubicBezTo>
                  <a:cubicBezTo>
                    <a:pt x="47880" y="13"/>
                    <a:pt x="47827" y="10"/>
                    <a:pt x="47777" y="10"/>
                  </a:cubicBezTo>
                  <a:cubicBezTo>
                    <a:pt x="47760" y="10"/>
                    <a:pt x="47743" y="10"/>
                    <a:pt x="47727" y="11"/>
                  </a:cubicBezTo>
                  <a:cubicBezTo>
                    <a:pt x="47609" y="12"/>
                    <a:pt x="47496" y="36"/>
                    <a:pt x="47378" y="49"/>
                  </a:cubicBezTo>
                  <a:cubicBezTo>
                    <a:pt x="47221" y="67"/>
                    <a:pt x="47065" y="80"/>
                    <a:pt x="46911" y="80"/>
                  </a:cubicBezTo>
                  <a:cubicBezTo>
                    <a:pt x="46884" y="80"/>
                    <a:pt x="46857" y="79"/>
                    <a:pt x="46830" y="79"/>
                  </a:cubicBezTo>
                  <a:cubicBezTo>
                    <a:pt x="46625" y="124"/>
                    <a:pt x="46354" y="95"/>
                    <a:pt x="46153" y="168"/>
                  </a:cubicBezTo>
                  <a:cubicBezTo>
                    <a:pt x="46128" y="167"/>
                    <a:pt x="46111" y="164"/>
                    <a:pt x="46093" y="164"/>
                  </a:cubicBezTo>
                  <a:cubicBezTo>
                    <a:pt x="46087" y="164"/>
                    <a:pt x="46081" y="165"/>
                    <a:pt x="46075" y="165"/>
                  </a:cubicBezTo>
                  <a:cubicBezTo>
                    <a:pt x="45801" y="186"/>
                    <a:pt x="45509" y="252"/>
                    <a:pt x="45239" y="258"/>
                  </a:cubicBezTo>
                  <a:cubicBezTo>
                    <a:pt x="45227" y="258"/>
                    <a:pt x="45197" y="274"/>
                    <a:pt x="45173" y="280"/>
                  </a:cubicBezTo>
                  <a:cubicBezTo>
                    <a:pt x="45036" y="313"/>
                    <a:pt x="44343" y="435"/>
                    <a:pt x="44171" y="461"/>
                  </a:cubicBezTo>
                  <a:cubicBezTo>
                    <a:pt x="43999" y="483"/>
                    <a:pt x="43828" y="524"/>
                    <a:pt x="43712" y="570"/>
                  </a:cubicBezTo>
                  <a:cubicBezTo>
                    <a:pt x="43587" y="596"/>
                    <a:pt x="43500" y="614"/>
                    <a:pt x="43413" y="632"/>
                  </a:cubicBezTo>
                  <a:cubicBezTo>
                    <a:pt x="43162" y="691"/>
                    <a:pt x="42903" y="763"/>
                    <a:pt x="42656" y="808"/>
                  </a:cubicBezTo>
                  <a:cubicBezTo>
                    <a:pt x="42604" y="819"/>
                    <a:pt x="42528" y="850"/>
                    <a:pt x="42448" y="876"/>
                  </a:cubicBezTo>
                  <a:cubicBezTo>
                    <a:pt x="42445" y="875"/>
                    <a:pt x="42441" y="875"/>
                    <a:pt x="42437" y="875"/>
                  </a:cubicBezTo>
                  <a:cubicBezTo>
                    <a:pt x="42389" y="875"/>
                    <a:pt x="42293" y="915"/>
                    <a:pt x="42214" y="936"/>
                  </a:cubicBezTo>
                  <a:cubicBezTo>
                    <a:pt x="42132" y="960"/>
                    <a:pt x="42048" y="991"/>
                    <a:pt x="41907" y="1036"/>
                  </a:cubicBezTo>
                  <a:cubicBezTo>
                    <a:pt x="41907" y="1036"/>
                    <a:pt x="41879" y="1057"/>
                    <a:pt x="41836" y="1091"/>
                  </a:cubicBezTo>
                  <a:cubicBezTo>
                    <a:pt x="41830" y="1091"/>
                    <a:pt x="41824" y="1090"/>
                    <a:pt x="41817" y="1090"/>
                  </a:cubicBezTo>
                  <a:cubicBezTo>
                    <a:pt x="41676" y="1090"/>
                    <a:pt x="41545" y="1152"/>
                    <a:pt x="41438" y="1200"/>
                  </a:cubicBezTo>
                  <a:cubicBezTo>
                    <a:pt x="41389" y="1207"/>
                    <a:pt x="41368" y="1211"/>
                    <a:pt x="41363" y="1211"/>
                  </a:cubicBezTo>
                  <a:cubicBezTo>
                    <a:pt x="41086" y="1316"/>
                    <a:pt x="40851" y="1406"/>
                    <a:pt x="40618" y="1492"/>
                  </a:cubicBezTo>
                  <a:cubicBezTo>
                    <a:pt x="40605" y="1507"/>
                    <a:pt x="40593" y="1520"/>
                    <a:pt x="40580" y="1534"/>
                  </a:cubicBezTo>
                  <a:cubicBezTo>
                    <a:pt x="40548" y="1544"/>
                    <a:pt x="40521" y="1553"/>
                    <a:pt x="40490" y="1562"/>
                  </a:cubicBezTo>
                  <a:cubicBezTo>
                    <a:pt x="40511" y="1542"/>
                    <a:pt x="40528" y="1525"/>
                    <a:pt x="40559" y="1492"/>
                  </a:cubicBezTo>
                  <a:lnTo>
                    <a:pt x="40559" y="1492"/>
                  </a:lnTo>
                  <a:cubicBezTo>
                    <a:pt x="40452" y="1534"/>
                    <a:pt x="40383" y="1560"/>
                    <a:pt x="40300" y="1592"/>
                  </a:cubicBezTo>
                  <a:cubicBezTo>
                    <a:pt x="40281" y="1594"/>
                    <a:pt x="40244" y="1600"/>
                    <a:pt x="40208" y="1604"/>
                  </a:cubicBezTo>
                  <a:cubicBezTo>
                    <a:pt x="40178" y="1619"/>
                    <a:pt x="40150" y="1637"/>
                    <a:pt x="40118" y="1651"/>
                  </a:cubicBezTo>
                  <a:cubicBezTo>
                    <a:pt x="40034" y="1688"/>
                    <a:pt x="39940" y="1710"/>
                    <a:pt x="39865" y="1757"/>
                  </a:cubicBezTo>
                  <a:cubicBezTo>
                    <a:pt x="39766" y="1819"/>
                    <a:pt x="39690" y="1809"/>
                    <a:pt x="39597" y="1848"/>
                  </a:cubicBezTo>
                  <a:cubicBezTo>
                    <a:pt x="39526" y="1881"/>
                    <a:pt x="39454" y="1912"/>
                    <a:pt x="39391" y="1940"/>
                  </a:cubicBezTo>
                  <a:cubicBezTo>
                    <a:pt x="39325" y="1960"/>
                    <a:pt x="39263" y="1978"/>
                    <a:pt x="39187" y="2000"/>
                  </a:cubicBezTo>
                  <a:cubicBezTo>
                    <a:pt x="39151" y="2026"/>
                    <a:pt x="39119" y="2052"/>
                    <a:pt x="39085" y="2077"/>
                  </a:cubicBezTo>
                  <a:cubicBezTo>
                    <a:pt x="39047" y="2084"/>
                    <a:pt x="39025" y="2087"/>
                    <a:pt x="39004" y="2091"/>
                  </a:cubicBezTo>
                  <a:cubicBezTo>
                    <a:pt x="38984" y="2104"/>
                    <a:pt x="38964" y="2118"/>
                    <a:pt x="38934" y="2138"/>
                  </a:cubicBezTo>
                  <a:cubicBezTo>
                    <a:pt x="38897" y="2149"/>
                    <a:pt x="38859" y="2159"/>
                    <a:pt x="38822" y="2169"/>
                  </a:cubicBezTo>
                  <a:cubicBezTo>
                    <a:pt x="38800" y="2182"/>
                    <a:pt x="38779" y="2196"/>
                    <a:pt x="38754" y="2212"/>
                  </a:cubicBezTo>
                  <a:cubicBezTo>
                    <a:pt x="38703" y="2227"/>
                    <a:pt x="38653" y="2241"/>
                    <a:pt x="38591" y="2259"/>
                  </a:cubicBezTo>
                  <a:cubicBezTo>
                    <a:pt x="38550" y="2293"/>
                    <a:pt x="38513" y="2325"/>
                    <a:pt x="38491" y="2344"/>
                  </a:cubicBezTo>
                  <a:cubicBezTo>
                    <a:pt x="38327" y="2405"/>
                    <a:pt x="38173" y="2462"/>
                    <a:pt x="38033" y="2515"/>
                  </a:cubicBezTo>
                  <a:cubicBezTo>
                    <a:pt x="37867" y="2589"/>
                    <a:pt x="37704" y="2661"/>
                    <a:pt x="37564" y="2739"/>
                  </a:cubicBezTo>
                  <a:cubicBezTo>
                    <a:pt x="37402" y="2827"/>
                    <a:pt x="37214" y="2881"/>
                    <a:pt x="37070" y="2980"/>
                  </a:cubicBezTo>
                  <a:cubicBezTo>
                    <a:pt x="37043" y="2987"/>
                    <a:pt x="37014" y="2995"/>
                    <a:pt x="36975" y="3005"/>
                  </a:cubicBezTo>
                  <a:cubicBezTo>
                    <a:pt x="36925" y="3039"/>
                    <a:pt x="36880" y="3070"/>
                    <a:pt x="36833" y="3103"/>
                  </a:cubicBezTo>
                  <a:cubicBezTo>
                    <a:pt x="36815" y="3100"/>
                    <a:pt x="36800" y="3098"/>
                    <a:pt x="36783" y="3095"/>
                  </a:cubicBezTo>
                  <a:cubicBezTo>
                    <a:pt x="36688" y="3171"/>
                    <a:pt x="36585" y="3187"/>
                    <a:pt x="36493" y="3224"/>
                  </a:cubicBezTo>
                  <a:cubicBezTo>
                    <a:pt x="36396" y="3304"/>
                    <a:pt x="36279" y="3340"/>
                    <a:pt x="36178" y="3383"/>
                  </a:cubicBezTo>
                  <a:cubicBezTo>
                    <a:pt x="36166" y="3398"/>
                    <a:pt x="36156" y="3411"/>
                    <a:pt x="36149" y="3423"/>
                  </a:cubicBezTo>
                  <a:cubicBezTo>
                    <a:pt x="36057" y="3459"/>
                    <a:pt x="35981" y="3490"/>
                    <a:pt x="35919" y="3514"/>
                  </a:cubicBezTo>
                  <a:cubicBezTo>
                    <a:pt x="35876" y="3555"/>
                    <a:pt x="35845" y="3585"/>
                    <a:pt x="35812" y="3617"/>
                  </a:cubicBezTo>
                  <a:cubicBezTo>
                    <a:pt x="35687" y="3636"/>
                    <a:pt x="35507" y="3767"/>
                    <a:pt x="35401" y="3785"/>
                  </a:cubicBezTo>
                  <a:cubicBezTo>
                    <a:pt x="35279" y="3866"/>
                    <a:pt x="35160" y="3945"/>
                    <a:pt x="35045" y="4021"/>
                  </a:cubicBezTo>
                  <a:cubicBezTo>
                    <a:pt x="34924" y="4066"/>
                    <a:pt x="34810" y="4113"/>
                    <a:pt x="34686" y="4177"/>
                  </a:cubicBezTo>
                  <a:lnTo>
                    <a:pt x="34130" y="4469"/>
                  </a:lnTo>
                  <a:cubicBezTo>
                    <a:pt x="34118" y="4485"/>
                    <a:pt x="34105" y="4503"/>
                    <a:pt x="34086" y="4528"/>
                  </a:cubicBezTo>
                  <a:cubicBezTo>
                    <a:pt x="34012" y="4550"/>
                    <a:pt x="33967" y="4560"/>
                    <a:pt x="33909" y="4581"/>
                  </a:cubicBezTo>
                  <a:cubicBezTo>
                    <a:pt x="33856" y="4601"/>
                    <a:pt x="33793" y="4635"/>
                    <a:pt x="33699" y="4679"/>
                  </a:cubicBezTo>
                  <a:cubicBezTo>
                    <a:pt x="33689" y="4689"/>
                    <a:pt x="33664" y="4717"/>
                    <a:pt x="33643" y="4741"/>
                  </a:cubicBezTo>
                  <a:cubicBezTo>
                    <a:pt x="33546" y="4776"/>
                    <a:pt x="33477" y="4797"/>
                    <a:pt x="33402" y="4832"/>
                  </a:cubicBezTo>
                  <a:cubicBezTo>
                    <a:pt x="33341" y="4860"/>
                    <a:pt x="33280" y="4909"/>
                    <a:pt x="33208" y="4938"/>
                  </a:cubicBezTo>
                  <a:cubicBezTo>
                    <a:pt x="33209" y="4943"/>
                    <a:pt x="33210" y="4947"/>
                    <a:pt x="33222" y="4947"/>
                  </a:cubicBezTo>
                  <a:cubicBezTo>
                    <a:pt x="33229" y="4947"/>
                    <a:pt x="33242" y="4945"/>
                    <a:pt x="33263" y="4940"/>
                  </a:cubicBezTo>
                  <a:lnTo>
                    <a:pt x="33263" y="4940"/>
                  </a:lnTo>
                  <a:cubicBezTo>
                    <a:pt x="33258" y="4943"/>
                    <a:pt x="33253" y="4945"/>
                    <a:pt x="33249" y="4948"/>
                  </a:cubicBezTo>
                  <a:lnTo>
                    <a:pt x="33249" y="4948"/>
                  </a:lnTo>
                  <a:cubicBezTo>
                    <a:pt x="33260" y="4944"/>
                    <a:pt x="33272" y="4939"/>
                    <a:pt x="33286" y="4934"/>
                  </a:cubicBezTo>
                  <a:lnTo>
                    <a:pt x="33286" y="4934"/>
                  </a:lnTo>
                  <a:cubicBezTo>
                    <a:pt x="33277" y="4936"/>
                    <a:pt x="33269" y="4938"/>
                    <a:pt x="33263" y="4940"/>
                  </a:cubicBezTo>
                  <a:lnTo>
                    <a:pt x="33263" y="4940"/>
                  </a:lnTo>
                  <a:cubicBezTo>
                    <a:pt x="33273" y="4933"/>
                    <a:pt x="33284" y="4927"/>
                    <a:pt x="33294" y="4920"/>
                  </a:cubicBezTo>
                  <a:cubicBezTo>
                    <a:pt x="33297" y="4919"/>
                    <a:pt x="33300" y="4918"/>
                    <a:pt x="33302" y="4918"/>
                  </a:cubicBezTo>
                  <a:cubicBezTo>
                    <a:pt x="33305" y="4918"/>
                    <a:pt x="33304" y="4922"/>
                    <a:pt x="33286" y="4934"/>
                  </a:cubicBezTo>
                  <a:cubicBezTo>
                    <a:pt x="33286" y="4934"/>
                    <a:pt x="33286" y="4934"/>
                    <a:pt x="33286" y="4934"/>
                  </a:cubicBezTo>
                  <a:lnTo>
                    <a:pt x="33286" y="4934"/>
                  </a:lnTo>
                  <a:cubicBezTo>
                    <a:pt x="33286" y="4934"/>
                    <a:pt x="33286" y="4934"/>
                    <a:pt x="33286" y="4934"/>
                  </a:cubicBezTo>
                  <a:lnTo>
                    <a:pt x="33286" y="4934"/>
                  </a:lnTo>
                  <a:cubicBezTo>
                    <a:pt x="33286" y="4937"/>
                    <a:pt x="33250" y="4953"/>
                    <a:pt x="33216" y="4967"/>
                  </a:cubicBezTo>
                  <a:cubicBezTo>
                    <a:pt x="33227" y="4961"/>
                    <a:pt x="33238" y="4955"/>
                    <a:pt x="33249" y="4948"/>
                  </a:cubicBezTo>
                  <a:lnTo>
                    <a:pt x="33249" y="4948"/>
                  </a:lnTo>
                  <a:cubicBezTo>
                    <a:pt x="33156" y="4985"/>
                    <a:pt x="33114" y="5000"/>
                    <a:pt x="33069" y="5018"/>
                  </a:cubicBezTo>
                  <a:cubicBezTo>
                    <a:pt x="33050" y="5043"/>
                    <a:pt x="33034" y="5060"/>
                    <a:pt x="33009" y="5093"/>
                  </a:cubicBezTo>
                  <a:cubicBezTo>
                    <a:pt x="32991" y="5078"/>
                    <a:pt x="32981" y="5069"/>
                    <a:pt x="32966" y="5059"/>
                  </a:cubicBezTo>
                  <a:cubicBezTo>
                    <a:pt x="32841" y="5129"/>
                    <a:pt x="32715" y="5185"/>
                    <a:pt x="32598" y="5272"/>
                  </a:cubicBezTo>
                  <a:cubicBezTo>
                    <a:pt x="32557" y="5303"/>
                    <a:pt x="32459" y="5357"/>
                    <a:pt x="32394" y="5371"/>
                  </a:cubicBezTo>
                  <a:cubicBezTo>
                    <a:pt x="32376" y="5375"/>
                    <a:pt x="32323" y="5407"/>
                    <a:pt x="32288" y="5425"/>
                  </a:cubicBezTo>
                  <a:cubicBezTo>
                    <a:pt x="32242" y="5462"/>
                    <a:pt x="32198" y="5499"/>
                    <a:pt x="32159" y="5531"/>
                  </a:cubicBezTo>
                  <a:cubicBezTo>
                    <a:pt x="32022" y="5602"/>
                    <a:pt x="31891" y="5635"/>
                    <a:pt x="31789" y="5725"/>
                  </a:cubicBezTo>
                  <a:cubicBezTo>
                    <a:pt x="31732" y="5752"/>
                    <a:pt x="31688" y="5774"/>
                    <a:pt x="31645" y="5793"/>
                  </a:cubicBezTo>
                  <a:cubicBezTo>
                    <a:pt x="31638" y="5810"/>
                    <a:pt x="31635" y="5821"/>
                    <a:pt x="31633" y="5824"/>
                  </a:cubicBezTo>
                  <a:cubicBezTo>
                    <a:pt x="31542" y="5871"/>
                    <a:pt x="31461" y="5912"/>
                    <a:pt x="31432" y="5927"/>
                  </a:cubicBezTo>
                  <a:cubicBezTo>
                    <a:pt x="31338" y="6002"/>
                    <a:pt x="31283" y="6046"/>
                    <a:pt x="31230" y="6087"/>
                  </a:cubicBezTo>
                  <a:cubicBezTo>
                    <a:pt x="31199" y="6097"/>
                    <a:pt x="31183" y="6102"/>
                    <a:pt x="31171" y="6105"/>
                  </a:cubicBezTo>
                  <a:cubicBezTo>
                    <a:pt x="31170" y="6105"/>
                    <a:pt x="31168" y="6105"/>
                    <a:pt x="31167" y="6105"/>
                  </a:cubicBezTo>
                  <a:cubicBezTo>
                    <a:pt x="31161" y="6105"/>
                    <a:pt x="31158" y="6103"/>
                    <a:pt x="31154" y="6103"/>
                  </a:cubicBezTo>
                  <a:cubicBezTo>
                    <a:pt x="31173" y="6090"/>
                    <a:pt x="31189" y="6080"/>
                    <a:pt x="31205" y="6069"/>
                  </a:cubicBezTo>
                  <a:cubicBezTo>
                    <a:pt x="31220" y="6059"/>
                    <a:pt x="31233" y="6049"/>
                    <a:pt x="31277" y="6016"/>
                  </a:cubicBezTo>
                  <a:lnTo>
                    <a:pt x="31277" y="6016"/>
                  </a:lnTo>
                  <a:cubicBezTo>
                    <a:pt x="31095" y="6115"/>
                    <a:pt x="30961" y="6206"/>
                    <a:pt x="30824" y="6295"/>
                  </a:cubicBezTo>
                  <a:cubicBezTo>
                    <a:pt x="30811" y="6293"/>
                    <a:pt x="30798" y="6290"/>
                    <a:pt x="30781" y="6289"/>
                  </a:cubicBezTo>
                  <a:cubicBezTo>
                    <a:pt x="30752" y="6318"/>
                    <a:pt x="30726" y="6343"/>
                    <a:pt x="30699" y="6368"/>
                  </a:cubicBezTo>
                  <a:lnTo>
                    <a:pt x="30634" y="6421"/>
                  </a:lnTo>
                  <a:lnTo>
                    <a:pt x="30587" y="6431"/>
                  </a:lnTo>
                  <a:cubicBezTo>
                    <a:pt x="30558" y="6443"/>
                    <a:pt x="30527" y="6455"/>
                    <a:pt x="30505" y="6464"/>
                  </a:cubicBezTo>
                  <a:cubicBezTo>
                    <a:pt x="30467" y="6490"/>
                    <a:pt x="30431" y="6517"/>
                    <a:pt x="30390" y="6545"/>
                  </a:cubicBezTo>
                  <a:cubicBezTo>
                    <a:pt x="30370" y="6543"/>
                    <a:pt x="30356" y="6542"/>
                    <a:pt x="30340" y="6540"/>
                  </a:cubicBezTo>
                  <a:cubicBezTo>
                    <a:pt x="30299" y="6564"/>
                    <a:pt x="30255" y="6587"/>
                    <a:pt x="30214" y="6612"/>
                  </a:cubicBezTo>
                  <a:cubicBezTo>
                    <a:pt x="30180" y="6642"/>
                    <a:pt x="30215" y="6654"/>
                    <a:pt x="30106" y="6701"/>
                  </a:cubicBezTo>
                  <a:cubicBezTo>
                    <a:pt x="30091" y="6701"/>
                    <a:pt x="30077" y="6699"/>
                    <a:pt x="30058" y="6698"/>
                  </a:cubicBezTo>
                  <a:cubicBezTo>
                    <a:pt x="30011" y="6726"/>
                    <a:pt x="29963" y="6755"/>
                    <a:pt x="29927" y="6776"/>
                  </a:cubicBezTo>
                  <a:cubicBezTo>
                    <a:pt x="29949" y="6782"/>
                    <a:pt x="29963" y="6786"/>
                    <a:pt x="29984" y="6792"/>
                  </a:cubicBezTo>
                  <a:cubicBezTo>
                    <a:pt x="29931" y="6820"/>
                    <a:pt x="29905" y="6833"/>
                    <a:pt x="29883" y="6845"/>
                  </a:cubicBezTo>
                  <a:cubicBezTo>
                    <a:pt x="29866" y="6836"/>
                    <a:pt x="29853" y="6829"/>
                    <a:pt x="29838" y="6821"/>
                  </a:cubicBezTo>
                  <a:cubicBezTo>
                    <a:pt x="29813" y="6843"/>
                    <a:pt x="29796" y="6859"/>
                    <a:pt x="29778" y="6873"/>
                  </a:cubicBezTo>
                  <a:cubicBezTo>
                    <a:pt x="29756" y="6880"/>
                    <a:pt x="29737" y="6887"/>
                    <a:pt x="29712" y="6895"/>
                  </a:cubicBezTo>
                  <a:cubicBezTo>
                    <a:pt x="29688" y="6920"/>
                    <a:pt x="29666" y="6943"/>
                    <a:pt x="29649" y="6965"/>
                  </a:cubicBezTo>
                  <a:cubicBezTo>
                    <a:pt x="29696" y="6939"/>
                    <a:pt x="29747" y="6910"/>
                    <a:pt x="29809" y="6874"/>
                  </a:cubicBezTo>
                  <a:lnTo>
                    <a:pt x="29809" y="6874"/>
                  </a:lnTo>
                  <a:cubicBezTo>
                    <a:pt x="29750" y="6918"/>
                    <a:pt x="29697" y="6948"/>
                    <a:pt x="29649" y="6965"/>
                  </a:cubicBezTo>
                  <a:cubicBezTo>
                    <a:pt x="29519" y="7033"/>
                    <a:pt x="29496" y="7076"/>
                    <a:pt x="29441" y="7148"/>
                  </a:cubicBezTo>
                  <a:cubicBezTo>
                    <a:pt x="29431" y="7115"/>
                    <a:pt x="29426" y="7098"/>
                    <a:pt x="29421" y="7079"/>
                  </a:cubicBezTo>
                  <a:cubicBezTo>
                    <a:pt x="29376" y="7105"/>
                    <a:pt x="29351" y="7118"/>
                    <a:pt x="29321" y="7136"/>
                  </a:cubicBezTo>
                  <a:cubicBezTo>
                    <a:pt x="29316" y="7155"/>
                    <a:pt x="29312" y="7173"/>
                    <a:pt x="29309" y="7189"/>
                  </a:cubicBezTo>
                  <a:cubicBezTo>
                    <a:pt x="29215" y="7242"/>
                    <a:pt x="29123" y="7283"/>
                    <a:pt x="29035" y="7316"/>
                  </a:cubicBezTo>
                  <a:cubicBezTo>
                    <a:pt x="29041" y="7333"/>
                    <a:pt x="29047" y="7352"/>
                    <a:pt x="29054" y="7376"/>
                  </a:cubicBezTo>
                  <a:cubicBezTo>
                    <a:pt x="28929" y="7433"/>
                    <a:pt x="28829" y="7479"/>
                    <a:pt x="28703" y="7536"/>
                  </a:cubicBezTo>
                  <a:cubicBezTo>
                    <a:pt x="28738" y="7533"/>
                    <a:pt x="28753" y="7532"/>
                    <a:pt x="28763" y="7532"/>
                  </a:cubicBezTo>
                  <a:cubicBezTo>
                    <a:pt x="28633" y="7638"/>
                    <a:pt x="28579" y="7614"/>
                    <a:pt x="28469" y="7673"/>
                  </a:cubicBezTo>
                  <a:cubicBezTo>
                    <a:pt x="28453" y="7695"/>
                    <a:pt x="28438" y="7716"/>
                    <a:pt x="28423" y="7733"/>
                  </a:cubicBezTo>
                  <a:cubicBezTo>
                    <a:pt x="28379" y="7758"/>
                    <a:pt x="28335" y="7785"/>
                    <a:pt x="28295" y="7808"/>
                  </a:cubicBezTo>
                  <a:cubicBezTo>
                    <a:pt x="28277" y="7805"/>
                    <a:pt x="28264" y="7804"/>
                    <a:pt x="28249" y="7803"/>
                  </a:cubicBezTo>
                  <a:cubicBezTo>
                    <a:pt x="28227" y="7822"/>
                    <a:pt x="28208" y="7838"/>
                    <a:pt x="28191" y="7853"/>
                  </a:cubicBezTo>
                  <a:cubicBezTo>
                    <a:pt x="28172" y="7858"/>
                    <a:pt x="28161" y="7863"/>
                    <a:pt x="28155" y="7864"/>
                  </a:cubicBezTo>
                  <a:cubicBezTo>
                    <a:pt x="27993" y="7966"/>
                    <a:pt x="27851" y="8056"/>
                    <a:pt x="27705" y="8148"/>
                  </a:cubicBezTo>
                  <a:cubicBezTo>
                    <a:pt x="27645" y="8178"/>
                    <a:pt x="27574" y="8212"/>
                    <a:pt x="27504" y="8245"/>
                  </a:cubicBezTo>
                  <a:lnTo>
                    <a:pt x="27546" y="8203"/>
                  </a:lnTo>
                  <a:lnTo>
                    <a:pt x="27546" y="8203"/>
                  </a:lnTo>
                  <a:cubicBezTo>
                    <a:pt x="27448" y="8251"/>
                    <a:pt x="27356" y="8294"/>
                    <a:pt x="27262" y="8344"/>
                  </a:cubicBezTo>
                  <a:cubicBezTo>
                    <a:pt x="27156" y="8403"/>
                    <a:pt x="27049" y="8468"/>
                    <a:pt x="26940" y="8531"/>
                  </a:cubicBezTo>
                  <a:cubicBezTo>
                    <a:pt x="26946" y="8547"/>
                    <a:pt x="26949" y="8556"/>
                    <a:pt x="26952" y="8566"/>
                  </a:cubicBezTo>
                  <a:cubicBezTo>
                    <a:pt x="26894" y="8609"/>
                    <a:pt x="26837" y="8651"/>
                    <a:pt x="26783" y="8691"/>
                  </a:cubicBezTo>
                  <a:cubicBezTo>
                    <a:pt x="26715" y="8706"/>
                    <a:pt x="26652" y="8721"/>
                    <a:pt x="26591" y="8734"/>
                  </a:cubicBezTo>
                  <a:cubicBezTo>
                    <a:pt x="26458" y="8815"/>
                    <a:pt x="26324" y="8879"/>
                    <a:pt x="26229" y="8963"/>
                  </a:cubicBezTo>
                  <a:cubicBezTo>
                    <a:pt x="26040" y="9040"/>
                    <a:pt x="25868" y="9158"/>
                    <a:pt x="25706" y="9266"/>
                  </a:cubicBezTo>
                  <a:cubicBezTo>
                    <a:pt x="25676" y="9277"/>
                    <a:pt x="25659" y="9284"/>
                    <a:pt x="25653" y="9286"/>
                  </a:cubicBezTo>
                  <a:cubicBezTo>
                    <a:pt x="25570" y="9346"/>
                    <a:pt x="25506" y="9394"/>
                    <a:pt x="25457" y="9428"/>
                  </a:cubicBezTo>
                  <a:cubicBezTo>
                    <a:pt x="25398" y="9455"/>
                    <a:pt x="25360" y="9471"/>
                    <a:pt x="25294" y="9499"/>
                  </a:cubicBezTo>
                  <a:cubicBezTo>
                    <a:pt x="25303" y="9528"/>
                    <a:pt x="25310" y="9550"/>
                    <a:pt x="25317" y="9574"/>
                  </a:cubicBezTo>
                  <a:cubicBezTo>
                    <a:pt x="25272" y="9600"/>
                    <a:pt x="25247" y="9617"/>
                    <a:pt x="25220" y="9631"/>
                  </a:cubicBezTo>
                  <a:cubicBezTo>
                    <a:pt x="25197" y="9645"/>
                    <a:pt x="25172" y="9656"/>
                    <a:pt x="25145" y="9670"/>
                  </a:cubicBezTo>
                  <a:cubicBezTo>
                    <a:pt x="25169" y="9646"/>
                    <a:pt x="25186" y="9628"/>
                    <a:pt x="25204" y="9611"/>
                  </a:cubicBezTo>
                  <a:lnTo>
                    <a:pt x="25204" y="9611"/>
                  </a:lnTo>
                  <a:cubicBezTo>
                    <a:pt x="25116" y="9634"/>
                    <a:pt x="25029" y="9678"/>
                    <a:pt x="24944" y="9743"/>
                  </a:cubicBezTo>
                  <a:cubicBezTo>
                    <a:pt x="24922" y="9750"/>
                    <a:pt x="24899" y="9756"/>
                    <a:pt x="24880" y="9764"/>
                  </a:cubicBezTo>
                  <a:cubicBezTo>
                    <a:pt x="24785" y="9830"/>
                    <a:pt x="24680" y="9890"/>
                    <a:pt x="24566" y="9946"/>
                  </a:cubicBezTo>
                  <a:cubicBezTo>
                    <a:pt x="24557" y="9951"/>
                    <a:pt x="24542" y="9965"/>
                    <a:pt x="24532" y="9974"/>
                  </a:cubicBezTo>
                  <a:cubicBezTo>
                    <a:pt x="24549" y="9970"/>
                    <a:pt x="24567" y="9965"/>
                    <a:pt x="24599" y="9956"/>
                  </a:cubicBezTo>
                  <a:lnTo>
                    <a:pt x="24599" y="9956"/>
                  </a:lnTo>
                  <a:cubicBezTo>
                    <a:pt x="24552" y="9984"/>
                    <a:pt x="24521" y="10002"/>
                    <a:pt x="24493" y="10020"/>
                  </a:cubicBezTo>
                  <a:cubicBezTo>
                    <a:pt x="24474" y="10017"/>
                    <a:pt x="24461" y="10014"/>
                    <a:pt x="24448" y="10012"/>
                  </a:cubicBezTo>
                  <a:cubicBezTo>
                    <a:pt x="24430" y="10027"/>
                    <a:pt x="24417" y="10043"/>
                    <a:pt x="24407" y="10048"/>
                  </a:cubicBezTo>
                  <a:cubicBezTo>
                    <a:pt x="24245" y="10132"/>
                    <a:pt x="24109" y="10262"/>
                    <a:pt x="23933" y="10326"/>
                  </a:cubicBezTo>
                  <a:cubicBezTo>
                    <a:pt x="23909" y="10335"/>
                    <a:pt x="23853" y="10376"/>
                    <a:pt x="23812" y="10402"/>
                  </a:cubicBezTo>
                  <a:cubicBezTo>
                    <a:pt x="23675" y="10490"/>
                    <a:pt x="23539" y="10579"/>
                    <a:pt x="23394" y="10635"/>
                  </a:cubicBezTo>
                  <a:cubicBezTo>
                    <a:pt x="23364" y="10661"/>
                    <a:pt x="23328" y="10692"/>
                    <a:pt x="23306" y="10711"/>
                  </a:cubicBezTo>
                  <a:cubicBezTo>
                    <a:pt x="23213" y="10767"/>
                    <a:pt x="23140" y="10813"/>
                    <a:pt x="23056" y="10864"/>
                  </a:cubicBezTo>
                  <a:cubicBezTo>
                    <a:pt x="23018" y="10880"/>
                    <a:pt x="22963" y="10902"/>
                    <a:pt x="22882" y="10936"/>
                  </a:cubicBezTo>
                  <a:cubicBezTo>
                    <a:pt x="22828" y="10967"/>
                    <a:pt x="22732" y="11029"/>
                    <a:pt x="22666" y="11055"/>
                  </a:cubicBezTo>
                  <a:cubicBezTo>
                    <a:pt x="22571" y="11094"/>
                    <a:pt x="22510" y="11147"/>
                    <a:pt x="22432" y="11189"/>
                  </a:cubicBezTo>
                  <a:cubicBezTo>
                    <a:pt x="22350" y="11235"/>
                    <a:pt x="22265" y="11281"/>
                    <a:pt x="22182" y="11326"/>
                  </a:cubicBezTo>
                  <a:cubicBezTo>
                    <a:pt x="22088" y="11375"/>
                    <a:pt x="22010" y="11425"/>
                    <a:pt x="21929" y="11479"/>
                  </a:cubicBezTo>
                  <a:cubicBezTo>
                    <a:pt x="21861" y="11525"/>
                    <a:pt x="21779" y="11570"/>
                    <a:pt x="21686" y="11626"/>
                  </a:cubicBezTo>
                  <a:cubicBezTo>
                    <a:pt x="21676" y="11629"/>
                    <a:pt x="21642" y="11637"/>
                    <a:pt x="21616" y="11653"/>
                  </a:cubicBezTo>
                  <a:cubicBezTo>
                    <a:pt x="21364" y="11798"/>
                    <a:pt x="21120" y="11937"/>
                    <a:pt x="20862" y="12063"/>
                  </a:cubicBezTo>
                  <a:cubicBezTo>
                    <a:pt x="20839" y="12074"/>
                    <a:pt x="20814" y="12094"/>
                    <a:pt x="20792" y="12109"/>
                  </a:cubicBezTo>
                  <a:cubicBezTo>
                    <a:pt x="20768" y="12115"/>
                    <a:pt x="20755" y="12118"/>
                    <a:pt x="20743" y="12119"/>
                  </a:cubicBezTo>
                  <a:cubicBezTo>
                    <a:pt x="20715" y="12138"/>
                    <a:pt x="20690" y="12157"/>
                    <a:pt x="20661" y="12178"/>
                  </a:cubicBezTo>
                  <a:cubicBezTo>
                    <a:pt x="20621" y="12188"/>
                    <a:pt x="20593" y="12193"/>
                    <a:pt x="20562" y="12206"/>
                  </a:cubicBezTo>
                  <a:cubicBezTo>
                    <a:pt x="20498" y="12235"/>
                    <a:pt x="20430" y="12266"/>
                    <a:pt x="20365" y="12297"/>
                  </a:cubicBezTo>
                  <a:cubicBezTo>
                    <a:pt x="20297" y="12328"/>
                    <a:pt x="20212" y="12381"/>
                    <a:pt x="20171" y="12391"/>
                  </a:cubicBezTo>
                  <a:cubicBezTo>
                    <a:pt x="20096" y="12412"/>
                    <a:pt x="20061" y="12427"/>
                    <a:pt x="20006" y="12466"/>
                  </a:cubicBezTo>
                  <a:cubicBezTo>
                    <a:pt x="19987" y="12481"/>
                    <a:pt x="19931" y="12499"/>
                    <a:pt x="19896" y="12512"/>
                  </a:cubicBezTo>
                  <a:cubicBezTo>
                    <a:pt x="19869" y="12521"/>
                    <a:pt x="19847" y="12521"/>
                    <a:pt x="19816" y="12527"/>
                  </a:cubicBezTo>
                  <a:cubicBezTo>
                    <a:pt x="19802" y="12547"/>
                    <a:pt x="19793" y="12559"/>
                    <a:pt x="19784" y="12571"/>
                  </a:cubicBezTo>
                  <a:cubicBezTo>
                    <a:pt x="19727" y="12581"/>
                    <a:pt x="19677" y="12590"/>
                    <a:pt x="19616" y="12600"/>
                  </a:cubicBezTo>
                  <a:cubicBezTo>
                    <a:pt x="19584" y="12628"/>
                    <a:pt x="19562" y="12649"/>
                    <a:pt x="19534" y="12671"/>
                  </a:cubicBezTo>
                  <a:cubicBezTo>
                    <a:pt x="19396" y="12690"/>
                    <a:pt x="19250" y="12755"/>
                    <a:pt x="19112" y="12796"/>
                  </a:cubicBezTo>
                  <a:cubicBezTo>
                    <a:pt x="18963" y="12834"/>
                    <a:pt x="18834" y="12884"/>
                    <a:pt x="18720" y="12939"/>
                  </a:cubicBezTo>
                  <a:cubicBezTo>
                    <a:pt x="18685" y="12939"/>
                    <a:pt x="18650" y="12937"/>
                    <a:pt x="18625" y="12937"/>
                  </a:cubicBezTo>
                  <a:cubicBezTo>
                    <a:pt x="18489" y="12978"/>
                    <a:pt x="18360" y="13017"/>
                    <a:pt x="18245" y="13040"/>
                  </a:cubicBezTo>
                  <a:cubicBezTo>
                    <a:pt x="18201" y="13045"/>
                    <a:pt x="18166" y="13047"/>
                    <a:pt x="18130" y="13050"/>
                  </a:cubicBezTo>
                  <a:cubicBezTo>
                    <a:pt x="18107" y="13068"/>
                    <a:pt x="18088" y="13081"/>
                    <a:pt x="18063" y="13099"/>
                  </a:cubicBezTo>
                  <a:cubicBezTo>
                    <a:pt x="18046" y="13089"/>
                    <a:pt x="18035" y="13083"/>
                    <a:pt x="18016" y="13072"/>
                  </a:cubicBezTo>
                  <a:cubicBezTo>
                    <a:pt x="17913" y="13089"/>
                    <a:pt x="17804" y="13106"/>
                    <a:pt x="17692" y="13123"/>
                  </a:cubicBezTo>
                  <a:cubicBezTo>
                    <a:pt x="17686" y="13120"/>
                    <a:pt x="17674" y="13112"/>
                    <a:pt x="17657" y="13102"/>
                  </a:cubicBezTo>
                  <a:cubicBezTo>
                    <a:pt x="17593" y="13111"/>
                    <a:pt x="17533" y="13118"/>
                    <a:pt x="17487" y="13124"/>
                  </a:cubicBezTo>
                  <a:cubicBezTo>
                    <a:pt x="17452" y="13125"/>
                    <a:pt x="17420" y="13126"/>
                    <a:pt x="17388" y="13126"/>
                  </a:cubicBezTo>
                  <a:cubicBezTo>
                    <a:pt x="17357" y="13126"/>
                    <a:pt x="17327" y="13125"/>
                    <a:pt x="17296" y="13124"/>
                  </a:cubicBezTo>
                  <a:cubicBezTo>
                    <a:pt x="17262" y="13124"/>
                    <a:pt x="17228" y="13124"/>
                    <a:pt x="17193" y="13124"/>
                  </a:cubicBezTo>
                  <a:cubicBezTo>
                    <a:pt x="17159" y="13124"/>
                    <a:pt x="17124" y="13124"/>
                    <a:pt x="17090" y="13125"/>
                  </a:cubicBezTo>
                  <a:cubicBezTo>
                    <a:pt x="17039" y="13127"/>
                    <a:pt x="16987" y="13128"/>
                    <a:pt x="16936" y="13130"/>
                  </a:cubicBezTo>
                  <a:cubicBezTo>
                    <a:pt x="16868" y="13128"/>
                    <a:pt x="16799" y="13123"/>
                    <a:pt x="16733" y="13114"/>
                  </a:cubicBezTo>
                  <a:cubicBezTo>
                    <a:pt x="16671" y="13108"/>
                    <a:pt x="16611" y="13106"/>
                    <a:pt x="16614" y="13106"/>
                  </a:cubicBezTo>
                  <a:cubicBezTo>
                    <a:pt x="16458" y="13080"/>
                    <a:pt x="16347" y="13037"/>
                    <a:pt x="16274" y="13031"/>
                  </a:cubicBezTo>
                  <a:cubicBezTo>
                    <a:pt x="16150" y="13011"/>
                    <a:pt x="16041" y="12975"/>
                    <a:pt x="15934" y="12931"/>
                  </a:cubicBezTo>
                  <a:cubicBezTo>
                    <a:pt x="15834" y="12899"/>
                    <a:pt x="15737" y="12836"/>
                    <a:pt x="15651" y="12806"/>
                  </a:cubicBezTo>
                  <a:cubicBezTo>
                    <a:pt x="15547" y="12762"/>
                    <a:pt x="15487" y="12703"/>
                    <a:pt x="15400" y="12653"/>
                  </a:cubicBezTo>
                  <a:cubicBezTo>
                    <a:pt x="15356" y="12625"/>
                    <a:pt x="15306" y="12586"/>
                    <a:pt x="15266" y="12565"/>
                  </a:cubicBezTo>
                  <a:cubicBezTo>
                    <a:pt x="15179" y="12512"/>
                    <a:pt x="15107" y="12453"/>
                    <a:pt x="15044" y="12380"/>
                  </a:cubicBezTo>
                  <a:cubicBezTo>
                    <a:pt x="15030" y="12366"/>
                    <a:pt x="15013" y="12344"/>
                    <a:pt x="15003" y="12338"/>
                  </a:cubicBezTo>
                  <a:cubicBezTo>
                    <a:pt x="14902" y="12274"/>
                    <a:pt x="14858" y="12188"/>
                    <a:pt x="14798" y="12106"/>
                  </a:cubicBezTo>
                  <a:cubicBezTo>
                    <a:pt x="14719" y="12049"/>
                    <a:pt x="14633" y="11981"/>
                    <a:pt x="14594" y="11854"/>
                  </a:cubicBezTo>
                  <a:cubicBezTo>
                    <a:pt x="14508" y="11781"/>
                    <a:pt x="14461" y="11691"/>
                    <a:pt x="14446" y="11635"/>
                  </a:cubicBezTo>
                  <a:cubicBezTo>
                    <a:pt x="14379" y="11534"/>
                    <a:pt x="14342" y="11461"/>
                    <a:pt x="14302" y="11391"/>
                  </a:cubicBezTo>
                  <a:cubicBezTo>
                    <a:pt x="14257" y="11314"/>
                    <a:pt x="14220" y="11233"/>
                    <a:pt x="14179" y="11157"/>
                  </a:cubicBezTo>
                  <a:cubicBezTo>
                    <a:pt x="14185" y="11139"/>
                    <a:pt x="14187" y="11128"/>
                    <a:pt x="14190" y="11114"/>
                  </a:cubicBezTo>
                  <a:cubicBezTo>
                    <a:pt x="14161" y="11073"/>
                    <a:pt x="14139" y="11035"/>
                    <a:pt x="14124" y="11014"/>
                  </a:cubicBezTo>
                  <a:cubicBezTo>
                    <a:pt x="14076" y="10883"/>
                    <a:pt x="14039" y="10764"/>
                    <a:pt x="14006" y="10649"/>
                  </a:cubicBezTo>
                  <a:cubicBezTo>
                    <a:pt x="13979" y="10530"/>
                    <a:pt x="13923" y="10420"/>
                    <a:pt x="13905" y="10298"/>
                  </a:cubicBezTo>
                  <a:cubicBezTo>
                    <a:pt x="13895" y="10287"/>
                    <a:pt x="13883" y="10276"/>
                    <a:pt x="13873" y="10265"/>
                  </a:cubicBezTo>
                  <a:cubicBezTo>
                    <a:pt x="13846" y="10177"/>
                    <a:pt x="13836" y="10080"/>
                    <a:pt x="13805" y="10023"/>
                  </a:cubicBezTo>
                  <a:cubicBezTo>
                    <a:pt x="13801" y="9958"/>
                    <a:pt x="13796" y="9895"/>
                    <a:pt x="13793" y="9849"/>
                  </a:cubicBezTo>
                  <a:cubicBezTo>
                    <a:pt x="13773" y="9765"/>
                    <a:pt x="13756" y="9695"/>
                    <a:pt x="13743" y="9637"/>
                  </a:cubicBezTo>
                  <a:cubicBezTo>
                    <a:pt x="13731" y="9625"/>
                    <a:pt x="13723" y="9617"/>
                    <a:pt x="13711" y="9603"/>
                  </a:cubicBezTo>
                  <a:cubicBezTo>
                    <a:pt x="13709" y="9553"/>
                    <a:pt x="13709" y="9514"/>
                    <a:pt x="13708" y="9472"/>
                  </a:cubicBezTo>
                  <a:cubicBezTo>
                    <a:pt x="13700" y="9440"/>
                    <a:pt x="13689" y="9399"/>
                    <a:pt x="13678" y="9356"/>
                  </a:cubicBezTo>
                  <a:cubicBezTo>
                    <a:pt x="13689" y="9331"/>
                    <a:pt x="13696" y="9314"/>
                    <a:pt x="13709" y="9281"/>
                  </a:cubicBezTo>
                  <a:cubicBezTo>
                    <a:pt x="13689" y="9236"/>
                    <a:pt x="13674" y="9200"/>
                    <a:pt x="13658" y="9165"/>
                  </a:cubicBezTo>
                  <a:cubicBezTo>
                    <a:pt x="13661" y="9108"/>
                    <a:pt x="13662" y="9066"/>
                    <a:pt x="13664" y="9021"/>
                  </a:cubicBezTo>
                  <a:cubicBezTo>
                    <a:pt x="13645" y="8930"/>
                    <a:pt x="13622" y="8831"/>
                    <a:pt x="13642" y="8747"/>
                  </a:cubicBezTo>
                  <a:cubicBezTo>
                    <a:pt x="13636" y="8699"/>
                    <a:pt x="13631" y="8647"/>
                    <a:pt x="13622" y="8612"/>
                  </a:cubicBezTo>
                  <a:cubicBezTo>
                    <a:pt x="13617" y="8581"/>
                    <a:pt x="13605" y="8569"/>
                    <a:pt x="13593" y="8544"/>
                  </a:cubicBezTo>
                  <a:cubicBezTo>
                    <a:pt x="13603" y="8526"/>
                    <a:pt x="13611" y="8513"/>
                    <a:pt x="13622" y="8494"/>
                  </a:cubicBezTo>
                  <a:cubicBezTo>
                    <a:pt x="13617" y="8451"/>
                    <a:pt x="13612" y="8410"/>
                    <a:pt x="13606" y="8360"/>
                  </a:cubicBezTo>
                  <a:cubicBezTo>
                    <a:pt x="13611" y="8332"/>
                    <a:pt x="13615" y="8294"/>
                    <a:pt x="13620" y="8260"/>
                  </a:cubicBezTo>
                  <a:cubicBezTo>
                    <a:pt x="13612" y="8225"/>
                    <a:pt x="13608" y="8201"/>
                    <a:pt x="13603" y="8178"/>
                  </a:cubicBezTo>
                  <a:cubicBezTo>
                    <a:pt x="13623" y="8007"/>
                    <a:pt x="13626" y="7887"/>
                    <a:pt x="13614" y="7696"/>
                  </a:cubicBezTo>
                  <a:lnTo>
                    <a:pt x="13614" y="7696"/>
                  </a:lnTo>
                  <a:cubicBezTo>
                    <a:pt x="13632" y="7656"/>
                    <a:pt x="13648" y="7620"/>
                    <a:pt x="13665" y="7582"/>
                  </a:cubicBezTo>
                  <a:cubicBezTo>
                    <a:pt x="13700" y="7544"/>
                    <a:pt x="13730" y="7513"/>
                    <a:pt x="13753" y="7485"/>
                  </a:cubicBezTo>
                  <a:cubicBezTo>
                    <a:pt x="13828" y="7363"/>
                    <a:pt x="13801" y="7355"/>
                    <a:pt x="13799" y="7321"/>
                  </a:cubicBezTo>
                  <a:cubicBezTo>
                    <a:pt x="13815" y="7292"/>
                    <a:pt x="13831" y="7266"/>
                    <a:pt x="13846" y="7242"/>
                  </a:cubicBezTo>
                  <a:cubicBezTo>
                    <a:pt x="13856" y="7218"/>
                    <a:pt x="13868" y="7196"/>
                    <a:pt x="13889" y="7152"/>
                  </a:cubicBezTo>
                  <a:lnTo>
                    <a:pt x="13889" y="7152"/>
                  </a:lnTo>
                  <a:cubicBezTo>
                    <a:pt x="13904" y="7176"/>
                    <a:pt x="13868" y="7257"/>
                    <a:pt x="13890" y="7257"/>
                  </a:cubicBezTo>
                  <a:cubicBezTo>
                    <a:pt x="13895" y="7257"/>
                    <a:pt x="13905" y="7252"/>
                    <a:pt x="13920" y="7239"/>
                  </a:cubicBezTo>
                  <a:cubicBezTo>
                    <a:pt x="13924" y="7214"/>
                    <a:pt x="13929" y="7191"/>
                    <a:pt x="13934" y="7151"/>
                  </a:cubicBezTo>
                  <a:cubicBezTo>
                    <a:pt x="13999" y="7076"/>
                    <a:pt x="14058" y="7004"/>
                    <a:pt x="14109" y="6942"/>
                  </a:cubicBezTo>
                  <a:cubicBezTo>
                    <a:pt x="14157" y="6855"/>
                    <a:pt x="14196" y="6780"/>
                    <a:pt x="14240" y="6695"/>
                  </a:cubicBezTo>
                  <a:cubicBezTo>
                    <a:pt x="14233" y="6687"/>
                    <a:pt x="14224" y="6679"/>
                    <a:pt x="14215" y="6670"/>
                  </a:cubicBezTo>
                  <a:cubicBezTo>
                    <a:pt x="14246" y="6630"/>
                    <a:pt x="14271" y="6598"/>
                    <a:pt x="14287" y="6578"/>
                  </a:cubicBezTo>
                  <a:cubicBezTo>
                    <a:pt x="14313" y="6505"/>
                    <a:pt x="14333" y="6442"/>
                    <a:pt x="14354" y="6381"/>
                  </a:cubicBezTo>
                  <a:lnTo>
                    <a:pt x="14323" y="6350"/>
                  </a:lnTo>
                  <a:cubicBezTo>
                    <a:pt x="14311" y="6364"/>
                    <a:pt x="14299" y="6377"/>
                    <a:pt x="14287" y="6390"/>
                  </a:cubicBezTo>
                  <a:cubicBezTo>
                    <a:pt x="14295" y="6376"/>
                    <a:pt x="14301" y="6362"/>
                    <a:pt x="14311" y="6321"/>
                  </a:cubicBezTo>
                  <a:lnTo>
                    <a:pt x="14311" y="6321"/>
                  </a:lnTo>
                  <a:cubicBezTo>
                    <a:pt x="14307" y="6323"/>
                    <a:pt x="14303" y="6324"/>
                    <a:pt x="14300" y="6324"/>
                  </a:cubicBezTo>
                  <a:cubicBezTo>
                    <a:pt x="14299" y="6324"/>
                    <a:pt x="14298" y="6324"/>
                    <a:pt x="14298" y="6324"/>
                  </a:cubicBezTo>
                  <a:cubicBezTo>
                    <a:pt x="14295" y="6324"/>
                    <a:pt x="14305" y="6302"/>
                    <a:pt x="14317" y="6296"/>
                  </a:cubicBezTo>
                  <a:lnTo>
                    <a:pt x="14317" y="6296"/>
                  </a:lnTo>
                  <a:cubicBezTo>
                    <a:pt x="14317" y="6296"/>
                    <a:pt x="14317" y="6296"/>
                    <a:pt x="14317" y="6296"/>
                  </a:cubicBezTo>
                  <a:lnTo>
                    <a:pt x="14317" y="6296"/>
                  </a:lnTo>
                  <a:cubicBezTo>
                    <a:pt x="14317" y="6296"/>
                    <a:pt x="14317" y="6296"/>
                    <a:pt x="14317" y="6296"/>
                  </a:cubicBezTo>
                  <a:cubicBezTo>
                    <a:pt x="14319" y="6293"/>
                    <a:pt x="14320" y="6291"/>
                    <a:pt x="14322" y="6291"/>
                  </a:cubicBezTo>
                  <a:cubicBezTo>
                    <a:pt x="14325" y="6291"/>
                    <a:pt x="14326" y="6303"/>
                    <a:pt x="14327" y="6314"/>
                  </a:cubicBezTo>
                  <a:cubicBezTo>
                    <a:pt x="14324" y="6315"/>
                    <a:pt x="14320" y="6317"/>
                    <a:pt x="14317" y="6319"/>
                  </a:cubicBezTo>
                  <a:lnTo>
                    <a:pt x="14317" y="6319"/>
                  </a:lnTo>
                  <a:cubicBezTo>
                    <a:pt x="14317" y="6312"/>
                    <a:pt x="14317" y="6305"/>
                    <a:pt x="14317" y="6296"/>
                  </a:cubicBezTo>
                  <a:lnTo>
                    <a:pt x="14317" y="6296"/>
                  </a:lnTo>
                  <a:cubicBezTo>
                    <a:pt x="14315" y="6305"/>
                    <a:pt x="14313" y="6314"/>
                    <a:pt x="14311" y="6321"/>
                  </a:cubicBezTo>
                  <a:lnTo>
                    <a:pt x="14311" y="6321"/>
                  </a:lnTo>
                  <a:cubicBezTo>
                    <a:pt x="14313" y="6320"/>
                    <a:pt x="14315" y="6320"/>
                    <a:pt x="14317" y="6319"/>
                  </a:cubicBezTo>
                  <a:lnTo>
                    <a:pt x="14317" y="6319"/>
                  </a:lnTo>
                  <a:cubicBezTo>
                    <a:pt x="14317" y="6345"/>
                    <a:pt x="14319" y="6348"/>
                    <a:pt x="14323" y="6350"/>
                  </a:cubicBezTo>
                  <a:cubicBezTo>
                    <a:pt x="14346" y="6322"/>
                    <a:pt x="14362" y="6307"/>
                    <a:pt x="14369" y="6307"/>
                  </a:cubicBezTo>
                  <a:cubicBezTo>
                    <a:pt x="14378" y="6307"/>
                    <a:pt x="14373" y="6332"/>
                    <a:pt x="14354" y="6381"/>
                  </a:cubicBezTo>
                  <a:cubicBezTo>
                    <a:pt x="14376" y="6355"/>
                    <a:pt x="14398" y="6330"/>
                    <a:pt x="14427" y="6297"/>
                  </a:cubicBezTo>
                  <a:cubicBezTo>
                    <a:pt x="14429" y="6299"/>
                    <a:pt x="14431" y="6299"/>
                    <a:pt x="14433" y="6299"/>
                  </a:cubicBezTo>
                  <a:cubicBezTo>
                    <a:pt x="14444" y="6299"/>
                    <a:pt x="14461" y="6288"/>
                    <a:pt x="14475" y="6288"/>
                  </a:cubicBezTo>
                  <a:cubicBezTo>
                    <a:pt x="14487" y="6288"/>
                    <a:pt x="14495" y="6297"/>
                    <a:pt x="14492" y="6328"/>
                  </a:cubicBezTo>
                  <a:cubicBezTo>
                    <a:pt x="14538" y="6222"/>
                    <a:pt x="14570" y="6150"/>
                    <a:pt x="14599" y="6080"/>
                  </a:cubicBezTo>
                  <a:lnTo>
                    <a:pt x="14599" y="6080"/>
                  </a:lnTo>
                  <a:cubicBezTo>
                    <a:pt x="14570" y="6094"/>
                    <a:pt x="14549" y="6106"/>
                    <a:pt x="14527" y="6118"/>
                  </a:cubicBezTo>
                  <a:lnTo>
                    <a:pt x="14551" y="6065"/>
                  </a:lnTo>
                  <a:cubicBezTo>
                    <a:pt x="14583" y="6044"/>
                    <a:pt x="14617" y="6024"/>
                    <a:pt x="14649" y="6003"/>
                  </a:cubicBezTo>
                  <a:cubicBezTo>
                    <a:pt x="14655" y="5986"/>
                    <a:pt x="14663" y="5964"/>
                    <a:pt x="14670" y="5940"/>
                  </a:cubicBezTo>
                  <a:cubicBezTo>
                    <a:pt x="14683" y="5924"/>
                    <a:pt x="14698" y="5906"/>
                    <a:pt x="14716" y="5886"/>
                  </a:cubicBezTo>
                  <a:cubicBezTo>
                    <a:pt x="14726" y="5836"/>
                    <a:pt x="14735" y="5790"/>
                    <a:pt x="14744" y="5741"/>
                  </a:cubicBezTo>
                  <a:cubicBezTo>
                    <a:pt x="14760" y="5733"/>
                    <a:pt x="14773" y="5727"/>
                    <a:pt x="14780" y="5722"/>
                  </a:cubicBezTo>
                  <a:cubicBezTo>
                    <a:pt x="14826" y="5613"/>
                    <a:pt x="14867" y="5509"/>
                    <a:pt x="14911" y="5394"/>
                  </a:cubicBezTo>
                  <a:cubicBezTo>
                    <a:pt x="14945" y="5357"/>
                    <a:pt x="14972" y="5328"/>
                    <a:pt x="15000" y="5297"/>
                  </a:cubicBezTo>
                  <a:cubicBezTo>
                    <a:pt x="15058" y="5147"/>
                    <a:pt x="15148" y="5001"/>
                    <a:pt x="15178" y="4854"/>
                  </a:cubicBezTo>
                  <a:cubicBezTo>
                    <a:pt x="15229" y="4791"/>
                    <a:pt x="15244" y="4678"/>
                    <a:pt x="15292" y="4581"/>
                  </a:cubicBezTo>
                  <a:cubicBezTo>
                    <a:pt x="15354" y="4451"/>
                    <a:pt x="15434" y="4286"/>
                    <a:pt x="15460" y="4120"/>
                  </a:cubicBezTo>
                  <a:cubicBezTo>
                    <a:pt x="15481" y="3998"/>
                    <a:pt x="15501" y="3927"/>
                    <a:pt x="15526" y="3729"/>
                  </a:cubicBezTo>
                  <a:cubicBezTo>
                    <a:pt x="15547" y="3576"/>
                    <a:pt x="15554" y="3426"/>
                    <a:pt x="15528" y="3265"/>
                  </a:cubicBezTo>
                  <a:cubicBezTo>
                    <a:pt x="15500" y="3180"/>
                    <a:pt x="15457" y="3077"/>
                    <a:pt x="15389" y="3000"/>
                  </a:cubicBezTo>
                  <a:cubicBezTo>
                    <a:pt x="15375" y="2970"/>
                    <a:pt x="15367" y="2949"/>
                    <a:pt x="15354" y="2934"/>
                  </a:cubicBezTo>
                  <a:cubicBezTo>
                    <a:pt x="15316" y="2905"/>
                    <a:pt x="15279" y="2875"/>
                    <a:pt x="15242" y="2859"/>
                  </a:cubicBezTo>
                  <a:cubicBezTo>
                    <a:pt x="15138" y="2783"/>
                    <a:pt x="15026" y="2749"/>
                    <a:pt x="14913" y="2749"/>
                  </a:cubicBezTo>
                  <a:cubicBezTo>
                    <a:pt x="14769" y="2749"/>
                    <a:pt x="14623" y="2804"/>
                    <a:pt x="14488" y="2902"/>
                  </a:cubicBezTo>
                  <a:cubicBezTo>
                    <a:pt x="14401" y="2958"/>
                    <a:pt x="14299" y="3015"/>
                    <a:pt x="14264" y="3067"/>
                  </a:cubicBezTo>
                  <a:cubicBezTo>
                    <a:pt x="14210" y="3137"/>
                    <a:pt x="14143" y="3201"/>
                    <a:pt x="14092" y="3279"/>
                  </a:cubicBezTo>
                  <a:cubicBezTo>
                    <a:pt x="14049" y="3336"/>
                    <a:pt x="14017" y="3383"/>
                    <a:pt x="13987" y="3437"/>
                  </a:cubicBezTo>
                  <a:cubicBezTo>
                    <a:pt x="13931" y="3532"/>
                    <a:pt x="13865" y="3643"/>
                    <a:pt x="13834" y="3726"/>
                  </a:cubicBezTo>
                  <a:cubicBezTo>
                    <a:pt x="13796" y="3826"/>
                    <a:pt x="13723" y="3913"/>
                    <a:pt x="13712" y="4005"/>
                  </a:cubicBezTo>
                  <a:cubicBezTo>
                    <a:pt x="13709" y="4016"/>
                    <a:pt x="13674" y="4095"/>
                    <a:pt x="13662" y="4111"/>
                  </a:cubicBezTo>
                  <a:cubicBezTo>
                    <a:pt x="13624" y="4163"/>
                    <a:pt x="13597" y="4239"/>
                    <a:pt x="13574" y="4307"/>
                  </a:cubicBezTo>
                  <a:cubicBezTo>
                    <a:pt x="13522" y="4445"/>
                    <a:pt x="13478" y="4586"/>
                    <a:pt x="13430" y="4748"/>
                  </a:cubicBezTo>
                  <a:cubicBezTo>
                    <a:pt x="13430" y="4750"/>
                    <a:pt x="13419" y="4767"/>
                    <a:pt x="13403" y="4798"/>
                  </a:cubicBezTo>
                  <a:cubicBezTo>
                    <a:pt x="13396" y="4838"/>
                    <a:pt x="13387" y="4881"/>
                    <a:pt x="13380" y="4922"/>
                  </a:cubicBezTo>
                  <a:cubicBezTo>
                    <a:pt x="13371" y="4941"/>
                    <a:pt x="13362" y="4960"/>
                    <a:pt x="13334" y="5019"/>
                  </a:cubicBezTo>
                  <a:cubicBezTo>
                    <a:pt x="13336" y="5054"/>
                    <a:pt x="13339" y="5090"/>
                    <a:pt x="13340" y="5128"/>
                  </a:cubicBezTo>
                  <a:cubicBezTo>
                    <a:pt x="13324" y="5140"/>
                    <a:pt x="13314" y="5148"/>
                    <a:pt x="13302" y="5157"/>
                  </a:cubicBezTo>
                  <a:cubicBezTo>
                    <a:pt x="13277" y="5307"/>
                    <a:pt x="13253" y="5450"/>
                    <a:pt x="13236" y="5584"/>
                  </a:cubicBezTo>
                  <a:cubicBezTo>
                    <a:pt x="13240" y="5600"/>
                    <a:pt x="13244" y="5615"/>
                    <a:pt x="13253" y="5652"/>
                  </a:cubicBezTo>
                  <a:cubicBezTo>
                    <a:pt x="13227" y="5657"/>
                    <a:pt x="13212" y="5660"/>
                    <a:pt x="13191" y="5665"/>
                  </a:cubicBezTo>
                  <a:cubicBezTo>
                    <a:pt x="13180" y="5800"/>
                    <a:pt x="13169" y="5922"/>
                    <a:pt x="13124" y="6040"/>
                  </a:cubicBezTo>
                  <a:cubicBezTo>
                    <a:pt x="13113" y="6068"/>
                    <a:pt x="13094" y="6174"/>
                    <a:pt x="13097" y="6190"/>
                  </a:cubicBezTo>
                  <a:cubicBezTo>
                    <a:pt x="13108" y="6258"/>
                    <a:pt x="13072" y="6337"/>
                    <a:pt x="13074" y="6418"/>
                  </a:cubicBezTo>
                  <a:cubicBezTo>
                    <a:pt x="13074" y="6480"/>
                    <a:pt x="13058" y="6592"/>
                    <a:pt x="13052" y="6684"/>
                  </a:cubicBezTo>
                  <a:cubicBezTo>
                    <a:pt x="13043" y="6780"/>
                    <a:pt x="13043" y="6902"/>
                    <a:pt x="13018" y="7020"/>
                  </a:cubicBezTo>
                  <a:cubicBezTo>
                    <a:pt x="13005" y="7085"/>
                    <a:pt x="13000" y="7193"/>
                    <a:pt x="13000" y="7267"/>
                  </a:cubicBezTo>
                  <a:cubicBezTo>
                    <a:pt x="13001" y="7362"/>
                    <a:pt x="13003" y="7441"/>
                    <a:pt x="12987" y="7522"/>
                  </a:cubicBezTo>
                  <a:lnTo>
                    <a:pt x="12987" y="7522"/>
                  </a:lnTo>
                  <a:cubicBezTo>
                    <a:pt x="12976" y="7540"/>
                    <a:pt x="12965" y="7554"/>
                    <a:pt x="12956" y="7564"/>
                  </a:cubicBezTo>
                  <a:cubicBezTo>
                    <a:pt x="12881" y="7641"/>
                    <a:pt x="12860" y="7714"/>
                    <a:pt x="12802" y="7783"/>
                  </a:cubicBezTo>
                  <a:cubicBezTo>
                    <a:pt x="12791" y="7795"/>
                    <a:pt x="12785" y="7831"/>
                    <a:pt x="12752" y="7856"/>
                  </a:cubicBezTo>
                  <a:cubicBezTo>
                    <a:pt x="12685" y="7903"/>
                    <a:pt x="12688" y="7957"/>
                    <a:pt x="12635" y="8019"/>
                  </a:cubicBezTo>
                  <a:cubicBezTo>
                    <a:pt x="12585" y="8042"/>
                    <a:pt x="12532" y="8147"/>
                    <a:pt x="12471" y="8214"/>
                  </a:cubicBezTo>
                  <a:cubicBezTo>
                    <a:pt x="12401" y="8291"/>
                    <a:pt x="12328" y="8387"/>
                    <a:pt x="12256" y="8475"/>
                  </a:cubicBezTo>
                  <a:cubicBezTo>
                    <a:pt x="12187" y="8560"/>
                    <a:pt x="12114" y="8646"/>
                    <a:pt x="12060" y="8712"/>
                  </a:cubicBezTo>
                  <a:cubicBezTo>
                    <a:pt x="12053" y="8741"/>
                    <a:pt x="12050" y="8756"/>
                    <a:pt x="12042" y="8781"/>
                  </a:cubicBezTo>
                  <a:cubicBezTo>
                    <a:pt x="12017" y="8787"/>
                    <a:pt x="12004" y="8790"/>
                    <a:pt x="11988" y="8793"/>
                  </a:cubicBezTo>
                  <a:cubicBezTo>
                    <a:pt x="11956" y="8879"/>
                    <a:pt x="11856" y="8941"/>
                    <a:pt x="11794" y="9034"/>
                  </a:cubicBezTo>
                  <a:cubicBezTo>
                    <a:pt x="11736" y="9118"/>
                    <a:pt x="11633" y="9227"/>
                    <a:pt x="11529" y="9341"/>
                  </a:cubicBezTo>
                  <a:cubicBezTo>
                    <a:pt x="11380" y="9458"/>
                    <a:pt x="11269" y="9624"/>
                    <a:pt x="11136" y="9777"/>
                  </a:cubicBezTo>
                  <a:cubicBezTo>
                    <a:pt x="11074" y="9828"/>
                    <a:pt x="11013" y="9881"/>
                    <a:pt x="10955" y="9930"/>
                  </a:cubicBezTo>
                  <a:cubicBezTo>
                    <a:pt x="10940" y="9931"/>
                    <a:pt x="10927" y="9933"/>
                    <a:pt x="10914" y="9934"/>
                  </a:cubicBezTo>
                  <a:cubicBezTo>
                    <a:pt x="10830" y="10023"/>
                    <a:pt x="10757" y="10101"/>
                    <a:pt x="10682" y="10177"/>
                  </a:cubicBezTo>
                  <a:cubicBezTo>
                    <a:pt x="10608" y="10249"/>
                    <a:pt x="10531" y="10323"/>
                    <a:pt x="10461" y="10393"/>
                  </a:cubicBezTo>
                  <a:cubicBezTo>
                    <a:pt x="10442" y="10405"/>
                    <a:pt x="10426" y="10414"/>
                    <a:pt x="10406" y="10426"/>
                  </a:cubicBezTo>
                  <a:cubicBezTo>
                    <a:pt x="10399" y="10449"/>
                    <a:pt x="10393" y="10464"/>
                    <a:pt x="10386" y="10485"/>
                  </a:cubicBezTo>
                  <a:cubicBezTo>
                    <a:pt x="10361" y="10490"/>
                    <a:pt x="10340" y="10495"/>
                    <a:pt x="10320" y="10499"/>
                  </a:cubicBezTo>
                  <a:cubicBezTo>
                    <a:pt x="10225" y="10582"/>
                    <a:pt x="10215" y="10654"/>
                    <a:pt x="10086" y="10732"/>
                  </a:cubicBezTo>
                  <a:cubicBezTo>
                    <a:pt x="10074" y="10732"/>
                    <a:pt x="10059" y="10733"/>
                    <a:pt x="10039" y="10735"/>
                  </a:cubicBezTo>
                  <a:cubicBezTo>
                    <a:pt x="9990" y="10780"/>
                    <a:pt x="9941" y="10823"/>
                    <a:pt x="9886" y="10873"/>
                  </a:cubicBezTo>
                  <a:cubicBezTo>
                    <a:pt x="9811" y="10905"/>
                    <a:pt x="9715" y="11002"/>
                    <a:pt x="9624" y="11064"/>
                  </a:cubicBezTo>
                  <a:cubicBezTo>
                    <a:pt x="9624" y="11064"/>
                    <a:pt x="9624" y="11064"/>
                    <a:pt x="9624" y="11064"/>
                  </a:cubicBezTo>
                  <a:lnTo>
                    <a:pt x="9624" y="11064"/>
                  </a:lnTo>
                  <a:cubicBezTo>
                    <a:pt x="9616" y="11076"/>
                    <a:pt x="9606" y="11088"/>
                    <a:pt x="9597" y="11100"/>
                  </a:cubicBezTo>
                  <a:lnTo>
                    <a:pt x="9580" y="11108"/>
                  </a:lnTo>
                  <a:lnTo>
                    <a:pt x="9615" y="11069"/>
                  </a:lnTo>
                  <a:cubicBezTo>
                    <a:pt x="9618" y="11067"/>
                    <a:pt x="9623" y="11065"/>
                    <a:pt x="9624" y="11064"/>
                  </a:cubicBezTo>
                  <a:lnTo>
                    <a:pt x="9624" y="11064"/>
                  </a:lnTo>
                  <a:cubicBezTo>
                    <a:pt x="9597" y="11078"/>
                    <a:pt x="9569" y="11086"/>
                    <a:pt x="9552" y="11101"/>
                  </a:cubicBezTo>
                  <a:cubicBezTo>
                    <a:pt x="9412" y="11208"/>
                    <a:pt x="9274" y="11317"/>
                    <a:pt x="9138" y="11413"/>
                  </a:cubicBezTo>
                  <a:cubicBezTo>
                    <a:pt x="9066" y="11475"/>
                    <a:pt x="9054" y="11522"/>
                    <a:pt x="8943" y="11588"/>
                  </a:cubicBezTo>
                  <a:cubicBezTo>
                    <a:pt x="8928" y="11587"/>
                    <a:pt x="8915" y="11585"/>
                    <a:pt x="8907" y="11585"/>
                  </a:cubicBezTo>
                  <a:cubicBezTo>
                    <a:pt x="8819" y="11637"/>
                    <a:pt x="8739" y="11682"/>
                    <a:pt x="8659" y="11728"/>
                  </a:cubicBezTo>
                  <a:cubicBezTo>
                    <a:pt x="8554" y="11790"/>
                    <a:pt x="8450" y="11850"/>
                    <a:pt x="8310" y="11923"/>
                  </a:cubicBezTo>
                  <a:cubicBezTo>
                    <a:pt x="8297" y="11943"/>
                    <a:pt x="8276" y="11968"/>
                    <a:pt x="8258" y="11991"/>
                  </a:cubicBezTo>
                  <a:cubicBezTo>
                    <a:pt x="8188" y="12015"/>
                    <a:pt x="8151" y="12026"/>
                    <a:pt x="8133" y="12032"/>
                  </a:cubicBezTo>
                  <a:cubicBezTo>
                    <a:pt x="8048" y="12081"/>
                    <a:pt x="7985" y="12119"/>
                    <a:pt x="7916" y="12150"/>
                  </a:cubicBezTo>
                  <a:cubicBezTo>
                    <a:pt x="7842" y="12185"/>
                    <a:pt x="7768" y="12219"/>
                    <a:pt x="7693" y="12250"/>
                  </a:cubicBezTo>
                  <a:cubicBezTo>
                    <a:pt x="7629" y="12278"/>
                    <a:pt x="7542" y="12325"/>
                    <a:pt x="7508" y="12331"/>
                  </a:cubicBezTo>
                  <a:cubicBezTo>
                    <a:pt x="7411" y="12347"/>
                    <a:pt x="7383" y="12394"/>
                    <a:pt x="7311" y="12413"/>
                  </a:cubicBezTo>
                  <a:cubicBezTo>
                    <a:pt x="7283" y="12418"/>
                    <a:pt x="7254" y="12422"/>
                    <a:pt x="7227" y="12427"/>
                  </a:cubicBezTo>
                  <a:cubicBezTo>
                    <a:pt x="7164" y="12455"/>
                    <a:pt x="7108" y="12480"/>
                    <a:pt x="7052" y="12505"/>
                  </a:cubicBezTo>
                  <a:cubicBezTo>
                    <a:pt x="7068" y="12506"/>
                    <a:pt x="7083" y="12508"/>
                    <a:pt x="7114" y="12510"/>
                  </a:cubicBezTo>
                  <a:cubicBezTo>
                    <a:pt x="7052" y="12527"/>
                    <a:pt x="7020" y="12535"/>
                    <a:pt x="6996" y="12543"/>
                  </a:cubicBezTo>
                  <a:cubicBezTo>
                    <a:pt x="6986" y="12534"/>
                    <a:pt x="6980" y="12530"/>
                    <a:pt x="6970" y="12521"/>
                  </a:cubicBezTo>
                  <a:cubicBezTo>
                    <a:pt x="6846" y="12574"/>
                    <a:pt x="6755" y="12549"/>
                    <a:pt x="6600" y="12615"/>
                  </a:cubicBezTo>
                  <a:cubicBezTo>
                    <a:pt x="6508" y="12658"/>
                    <a:pt x="6318" y="12663"/>
                    <a:pt x="6206" y="12702"/>
                  </a:cubicBezTo>
                  <a:cubicBezTo>
                    <a:pt x="6007" y="12716"/>
                    <a:pt x="5810" y="12730"/>
                    <a:pt x="5620" y="12744"/>
                  </a:cubicBezTo>
                  <a:cubicBezTo>
                    <a:pt x="5605" y="12745"/>
                    <a:pt x="5589" y="12745"/>
                    <a:pt x="5574" y="12745"/>
                  </a:cubicBezTo>
                  <a:cubicBezTo>
                    <a:pt x="5386" y="12745"/>
                    <a:pt x="5199" y="12730"/>
                    <a:pt x="5013" y="12728"/>
                  </a:cubicBezTo>
                  <a:cubicBezTo>
                    <a:pt x="4850" y="12705"/>
                    <a:pt x="4666" y="12693"/>
                    <a:pt x="4517" y="12633"/>
                  </a:cubicBezTo>
                  <a:cubicBezTo>
                    <a:pt x="4480" y="12634"/>
                    <a:pt x="4443" y="12636"/>
                    <a:pt x="4408" y="12637"/>
                  </a:cubicBezTo>
                  <a:cubicBezTo>
                    <a:pt x="4376" y="12621"/>
                    <a:pt x="4345" y="12606"/>
                    <a:pt x="4321" y="12594"/>
                  </a:cubicBezTo>
                  <a:cubicBezTo>
                    <a:pt x="4083" y="12512"/>
                    <a:pt x="3845" y="12440"/>
                    <a:pt x="3646" y="12347"/>
                  </a:cubicBezTo>
                  <a:cubicBezTo>
                    <a:pt x="3599" y="12319"/>
                    <a:pt x="3567" y="12300"/>
                    <a:pt x="3533" y="12280"/>
                  </a:cubicBezTo>
                  <a:cubicBezTo>
                    <a:pt x="3508" y="12282"/>
                    <a:pt x="3492" y="12284"/>
                    <a:pt x="3468" y="12285"/>
                  </a:cubicBezTo>
                  <a:cubicBezTo>
                    <a:pt x="3478" y="12259"/>
                    <a:pt x="3384" y="12203"/>
                    <a:pt x="3344" y="12156"/>
                  </a:cubicBezTo>
                  <a:cubicBezTo>
                    <a:pt x="3256" y="12124"/>
                    <a:pt x="3169" y="12053"/>
                    <a:pt x="3088" y="11998"/>
                  </a:cubicBezTo>
                  <a:cubicBezTo>
                    <a:pt x="3021" y="11953"/>
                    <a:pt x="2962" y="11915"/>
                    <a:pt x="2893" y="11841"/>
                  </a:cubicBezTo>
                  <a:cubicBezTo>
                    <a:pt x="2855" y="11793"/>
                    <a:pt x="2743" y="11728"/>
                    <a:pt x="2669" y="11663"/>
                  </a:cubicBezTo>
                  <a:cubicBezTo>
                    <a:pt x="2653" y="11659"/>
                    <a:pt x="2638" y="11654"/>
                    <a:pt x="2625" y="11650"/>
                  </a:cubicBezTo>
                  <a:cubicBezTo>
                    <a:pt x="2606" y="11629"/>
                    <a:pt x="2593" y="11615"/>
                    <a:pt x="2572" y="11592"/>
                  </a:cubicBezTo>
                  <a:cubicBezTo>
                    <a:pt x="2576" y="11576"/>
                    <a:pt x="2581" y="11559"/>
                    <a:pt x="2587" y="11535"/>
                  </a:cubicBezTo>
                  <a:cubicBezTo>
                    <a:pt x="2540" y="11497"/>
                    <a:pt x="2509" y="11472"/>
                    <a:pt x="2473" y="11444"/>
                  </a:cubicBezTo>
                  <a:cubicBezTo>
                    <a:pt x="2371" y="11313"/>
                    <a:pt x="2278" y="11158"/>
                    <a:pt x="2148" y="11025"/>
                  </a:cubicBezTo>
                  <a:cubicBezTo>
                    <a:pt x="2150" y="11011"/>
                    <a:pt x="2151" y="10998"/>
                    <a:pt x="2151" y="10979"/>
                  </a:cubicBezTo>
                  <a:cubicBezTo>
                    <a:pt x="2116" y="10945"/>
                    <a:pt x="2092" y="10913"/>
                    <a:pt x="2066" y="10880"/>
                  </a:cubicBezTo>
                  <a:cubicBezTo>
                    <a:pt x="2056" y="10822"/>
                    <a:pt x="1998" y="10742"/>
                    <a:pt x="1954" y="10673"/>
                  </a:cubicBezTo>
                  <a:cubicBezTo>
                    <a:pt x="1916" y="10613"/>
                    <a:pt x="1866" y="10566"/>
                    <a:pt x="1831" y="10502"/>
                  </a:cubicBezTo>
                  <a:cubicBezTo>
                    <a:pt x="1798" y="10442"/>
                    <a:pt x="1767" y="10377"/>
                    <a:pt x="1731" y="10320"/>
                  </a:cubicBezTo>
                  <a:cubicBezTo>
                    <a:pt x="1725" y="10287"/>
                    <a:pt x="1720" y="10258"/>
                    <a:pt x="1716" y="10227"/>
                  </a:cubicBezTo>
                  <a:cubicBezTo>
                    <a:pt x="1707" y="10229"/>
                    <a:pt x="1698" y="10232"/>
                    <a:pt x="1683" y="10234"/>
                  </a:cubicBezTo>
                  <a:cubicBezTo>
                    <a:pt x="1657" y="10167"/>
                    <a:pt x="1641" y="10124"/>
                    <a:pt x="1626" y="10087"/>
                  </a:cubicBezTo>
                  <a:cubicBezTo>
                    <a:pt x="1613" y="10067"/>
                    <a:pt x="1603" y="10051"/>
                    <a:pt x="1591" y="10030"/>
                  </a:cubicBezTo>
                  <a:cubicBezTo>
                    <a:pt x="1597" y="10011"/>
                    <a:pt x="1600" y="9999"/>
                    <a:pt x="1604" y="9986"/>
                  </a:cubicBezTo>
                  <a:cubicBezTo>
                    <a:pt x="1536" y="9884"/>
                    <a:pt x="1473" y="9790"/>
                    <a:pt x="1398" y="9677"/>
                  </a:cubicBezTo>
                  <a:cubicBezTo>
                    <a:pt x="1429" y="9672"/>
                    <a:pt x="1457" y="9668"/>
                    <a:pt x="1492" y="9662"/>
                  </a:cubicBezTo>
                  <a:cubicBezTo>
                    <a:pt x="1417" y="9575"/>
                    <a:pt x="1407" y="9477"/>
                    <a:pt x="1382" y="9383"/>
                  </a:cubicBezTo>
                  <a:cubicBezTo>
                    <a:pt x="1366" y="9409"/>
                    <a:pt x="1352" y="9430"/>
                    <a:pt x="1338" y="9447"/>
                  </a:cubicBezTo>
                  <a:cubicBezTo>
                    <a:pt x="1338" y="9447"/>
                    <a:pt x="1327" y="9424"/>
                    <a:pt x="1320" y="9411"/>
                  </a:cubicBezTo>
                  <a:cubicBezTo>
                    <a:pt x="1326" y="9396"/>
                    <a:pt x="1330" y="9383"/>
                    <a:pt x="1335" y="9368"/>
                  </a:cubicBezTo>
                  <a:cubicBezTo>
                    <a:pt x="1320" y="9344"/>
                    <a:pt x="1308" y="9324"/>
                    <a:pt x="1298" y="9306"/>
                  </a:cubicBezTo>
                  <a:cubicBezTo>
                    <a:pt x="1299" y="9269"/>
                    <a:pt x="1302" y="9230"/>
                    <a:pt x="1304" y="9202"/>
                  </a:cubicBezTo>
                  <a:cubicBezTo>
                    <a:pt x="1266" y="9116"/>
                    <a:pt x="1242" y="9047"/>
                    <a:pt x="1214" y="8971"/>
                  </a:cubicBezTo>
                  <a:lnTo>
                    <a:pt x="1179" y="8974"/>
                  </a:lnTo>
                  <a:cubicBezTo>
                    <a:pt x="1149" y="8838"/>
                    <a:pt x="1214" y="8878"/>
                    <a:pt x="1155" y="8684"/>
                  </a:cubicBezTo>
                  <a:lnTo>
                    <a:pt x="1155" y="8684"/>
                  </a:lnTo>
                  <a:cubicBezTo>
                    <a:pt x="1139" y="8699"/>
                    <a:pt x="1124" y="8712"/>
                    <a:pt x="1104" y="8732"/>
                  </a:cubicBezTo>
                  <a:cubicBezTo>
                    <a:pt x="1098" y="8654"/>
                    <a:pt x="1091" y="8598"/>
                    <a:pt x="1089" y="8515"/>
                  </a:cubicBezTo>
                  <a:cubicBezTo>
                    <a:pt x="1071" y="8537"/>
                    <a:pt x="1061" y="8548"/>
                    <a:pt x="1049" y="8565"/>
                  </a:cubicBezTo>
                  <a:cubicBezTo>
                    <a:pt x="1029" y="8322"/>
                    <a:pt x="998" y="8107"/>
                    <a:pt x="965" y="7854"/>
                  </a:cubicBezTo>
                  <a:cubicBezTo>
                    <a:pt x="951" y="7844"/>
                    <a:pt x="936" y="7833"/>
                    <a:pt x="924" y="7825"/>
                  </a:cubicBezTo>
                  <a:cubicBezTo>
                    <a:pt x="914" y="7725"/>
                    <a:pt x="905" y="7635"/>
                    <a:pt x="895" y="7538"/>
                  </a:cubicBezTo>
                  <a:cubicBezTo>
                    <a:pt x="883" y="7538"/>
                    <a:pt x="876" y="7538"/>
                    <a:pt x="868" y="7536"/>
                  </a:cubicBezTo>
                  <a:cubicBezTo>
                    <a:pt x="868" y="7537"/>
                    <a:pt x="868" y="7537"/>
                    <a:pt x="868" y="7538"/>
                  </a:cubicBezTo>
                  <a:lnTo>
                    <a:pt x="868" y="7538"/>
                  </a:lnTo>
                  <a:cubicBezTo>
                    <a:pt x="851" y="7501"/>
                    <a:pt x="836" y="7461"/>
                    <a:pt x="821" y="7426"/>
                  </a:cubicBezTo>
                  <a:cubicBezTo>
                    <a:pt x="820" y="7401"/>
                    <a:pt x="818" y="7383"/>
                    <a:pt x="815" y="7351"/>
                  </a:cubicBezTo>
                  <a:lnTo>
                    <a:pt x="815" y="7351"/>
                  </a:lnTo>
                  <a:cubicBezTo>
                    <a:pt x="829" y="7352"/>
                    <a:pt x="842" y="7352"/>
                    <a:pt x="855" y="7354"/>
                  </a:cubicBezTo>
                  <a:cubicBezTo>
                    <a:pt x="830" y="7277"/>
                    <a:pt x="807" y="7202"/>
                    <a:pt x="780" y="7124"/>
                  </a:cubicBezTo>
                  <a:cubicBezTo>
                    <a:pt x="787" y="7111"/>
                    <a:pt x="795" y="7099"/>
                    <a:pt x="802" y="7083"/>
                  </a:cubicBezTo>
                  <a:cubicBezTo>
                    <a:pt x="774" y="7007"/>
                    <a:pt x="749" y="6936"/>
                    <a:pt x="729" y="6871"/>
                  </a:cubicBezTo>
                  <a:cubicBezTo>
                    <a:pt x="718" y="6771"/>
                    <a:pt x="774" y="6814"/>
                    <a:pt x="735" y="6683"/>
                  </a:cubicBezTo>
                  <a:lnTo>
                    <a:pt x="735" y="6683"/>
                  </a:lnTo>
                  <a:cubicBezTo>
                    <a:pt x="724" y="6701"/>
                    <a:pt x="714" y="6717"/>
                    <a:pt x="693" y="6751"/>
                  </a:cubicBezTo>
                  <a:cubicBezTo>
                    <a:pt x="696" y="6648"/>
                    <a:pt x="698" y="6601"/>
                    <a:pt x="698" y="6556"/>
                  </a:cubicBezTo>
                  <a:cubicBezTo>
                    <a:pt x="718" y="6549"/>
                    <a:pt x="735" y="6543"/>
                    <a:pt x="751" y="6537"/>
                  </a:cubicBezTo>
                  <a:cubicBezTo>
                    <a:pt x="729" y="6452"/>
                    <a:pt x="709" y="6377"/>
                    <a:pt x="693" y="6305"/>
                  </a:cubicBezTo>
                  <a:cubicBezTo>
                    <a:pt x="689" y="6325"/>
                    <a:pt x="683" y="6347"/>
                    <a:pt x="673" y="6392"/>
                  </a:cubicBezTo>
                  <a:cubicBezTo>
                    <a:pt x="662" y="6334"/>
                    <a:pt x="654" y="6286"/>
                    <a:pt x="645" y="6236"/>
                  </a:cubicBezTo>
                  <a:cubicBezTo>
                    <a:pt x="654" y="6199"/>
                    <a:pt x="668" y="6143"/>
                    <a:pt x="692" y="6052"/>
                  </a:cubicBezTo>
                  <a:cubicBezTo>
                    <a:pt x="659" y="6047"/>
                    <a:pt x="642" y="6044"/>
                    <a:pt x="624" y="6044"/>
                  </a:cubicBezTo>
                  <a:lnTo>
                    <a:pt x="624" y="6044"/>
                  </a:lnTo>
                  <a:cubicBezTo>
                    <a:pt x="626" y="5969"/>
                    <a:pt x="639" y="5900"/>
                    <a:pt x="608" y="5824"/>
                  </a:cubicBezTo>
                  <a:cubicBezTo>
                    <a:pt x="617" y="5769"/>
                    <a:pt x="623" y="5716"/>
                    <a:pt x="630" y="5669"/>
                  </a:cubicBezTo>
                  <a:cubicBezTo>
                    <a:pt x="621" y="5622"/>
                    <a:pt x="615" y="5594"/>
                    <a:pt x="608" y="5562"/>
                  </a:cubicBezTo>
                  <a:cubicBezTo>
                    <a:pt x="620" y="5547"/>
                    <a:pt x="627" y="5535"/>
                    <a:pt x="639" y="5521"/>
                  </a:cubicBezTo>
                  <a:cubicBezTo>
                    <a:pt x="615" y="5418"/>
                    <a:pt x="595" y="5325"/>
                    <a:pt x="576" y="5240"/>
                  </a:cubicBezTo>
                  <a:cubicBezTo>
                    <a:pt x="584" y="5129"/>
                    <a:pt x="584" y="5038"/>
                    <a:pt x="576" y="4904"/>
                  </a:cubicBezTo>
                  <a:cubicBezTo>
                    <a:pt x="565" y="4903"/>
                    <a:pt x="554" y="4900"/>
                    <a:pt x="530" y="4895"/>
                  </a:cubicBezTo>
                  <a:cubicBezTo>
                    <a:pt x="549" y="4839"/>
                    <a:pt x="559" y="4809"/>
                    <a:pt x="574" y="4764"/>
                  </a:cubicBezTo>
                  <a:cubicBezTo>
                    <a:pt x="555" y="4716"/>
                    <a:pt x="542" y="4691"/>
                    <a:pt x="531" y="4654"/>
                  </a:cubicBezTo>
                  <a:cubicBezTo>
                    <a:pt x="526" y="4634"/>
                    <a:pt x="523" y="4594"/>
                    <a:pt x="517" y="4545"/>
                  </a:cubicBezTo>
                  <a:cubicBezTo>
                    <a:pt x="536" y="4536"/>
                    <a:pt x="549" y="4531"/>
                    <a:pt x="561" y="4525"/>
                  </a:cubicBezTo>
                  <a:cubicBezTo>
                    <a:pt x="562" y="4455"/>
                    <a:pt x="576" y="4379"/>
                    <a:pt x="549" y="4370"/>
                  </a:cubicBezTo>
                  <a:cubicBezTo>
                    <a:pt x="540" y="4397"/>
                    <a:pt x="531" y="4398"/>
                    <a:pt x="523" y="4400"/>
                  </a:cubicBezTo>
                  <a:cubicBezTo>
                    <a:pt x="523" y="4386"/>
                    <a:pt x="521" y="4372"/>
                    <a:pt x="521" y="4358"/>
                  </a:cubicBezTo>
                  <a:lnTo>
                    <a:pt x="549" y="4339"/>
                  </a:lnTo>
                  <a:cubicBezTo>
                    <a:pt x="549" y="4353"/>
                    <a:pt x="549" y="4366"/>
                    <a:pt x="549" y="4370"/>
                  </a:cubicBezTo>
                  <a:cubicBezTo>
                    <a:pt x="549" y="4266"/>
                    <a:pt x="549" y="4186"/>
                    <a:pt x="551" y="4110"/>
                  </a:cubicBezTo>
                  <a:cubicBezTo>
                    <a:pt x="534" y="4092"/>
                    <a:pt x="521" y="4079"/>
                    <a:pt x="508" y="4066"/>
                  </a:cubicBezTo>
                  <a:cubicBezTo>
                    <a:pt x="515" y="4026"/>
                    <a:pt x="520" y="3994"/>
                    <a:pt x="524" y="3961"/>
                  </a:cubicBezTo>
                  <a:cubicBezTo>
                    <a:pt x="520" y="3935"/>
                    <a:pt x="515" y="3908"/>
                    <a:pt x="511" y="3880"/>
                  </a:cubicBezTo>
                  <a:cubicBezTo>
                    <a:pt x="517" y="3866"/>
                    <a:pt x="521" y="3851"/>
                    <a:pt x="527" y="3835"/>
                  </a:cubicBezTo>
                  <a:cubicBezTo>
                    <a:pt x="531" y="3740"/>
                    <a:pt x="523" y="3626"/>
                    <a:pt x="552" y="3543"/>
                  </a:cubicBezTo>
                  <a:cubicBezTo>
                    <a:pt x="526" y="3449"/>
                    <a:pt x="501" y="3361"/>
                    <a:pt x="471" y="3259"/>
                  </a:cubicBezTo>
                  <a:cubicBezTo>
                    <a:pt x="504" y="3231"/>
                    <a:pt x="533" y="3206"/>
                    <a:pt x="561" y="3183"/>
                  </a:cubicBezTo>
                  <a:cubicBezTo>
                    <a:pt x="558" y="3142"/>
                    <a:pt x="555" y="3100"/>
                    <a:pt x="552" y="3062"/>
                  </a:cubicBezTo>
                  <a:cubicBezTo>
                    <a:pt x="561" y="3031"/>
                    <a:pt x="567" y="3011"/>
                    <a:pt x="574" y="2983"/>
                  </a:cubicBezTo>
                  <a:cubicBezTo>
                    <a:pt x="559" y="2913"/>
                    <a:pt x="546" y="2843"/>
                    <a:pt x="522" y="2829"/>
                  </a:cubicBezTo>
                  <a:lnTo>
                    <a:pt x="522" y="2829"/>
                  </a:lnTo>
                  <a:lnTo>
                    <a:pt x="523" y="2842"/>
                  </a:lnTo>
                  <a:cubicBezTo>
                    <a:pt x="523" y="2846"/>
                    <a:pt x="521" y="2850"/>
                    <a:pt x="520" y="2850"/>
                  </a:cubicBezTo>
                  <a:cubicBezTo>
                    <a:pt x="518" y="2850"/>
                    <a:pt x="516" y="2845"/>
                    <a:pt x="515" y="2827"/>
                  </a:cubicBezTo>
                  <a:lnTo>
                    <a:pt x="515" y="2827"/>
                  </a:lnTo>
                  <a:cubicBezTo>
                    <a:pt x="518" y="2827"/>
                    <a:pt x="520" y="2828"/>
                    <a:pt x="522" y="2829"/>
                  </a:cubicBezTo>
                  <a:lnTo>
                    <a:pt x="522" y="2829"/>
                  </a:lnTo>
                  <a:lnTo>
                    <a:pt x="522" y="2791"/>
                  </a:lnTo>
                  <a:lnTo>
                    <a:pt x="522" y="2791"/>
                  </a:lnTo>
                  <a:cubicBezTo>
                    <a:pt x="520" y="2802"/>
                    <a:pt x="518" y="2814"/>
                    <a:pt x="515" y="2827"/>
                  </a:cubicBezTo>
                  <a:cubicBezTo>
                    <a:pt x="512" y="2827"/>
                    <a:pt x="517" y="2789"/>
                    <a:pt x="521" y="2752"/>
                  </a:cubicBezTo>
                  <a:lnTo>
                    <a:pt x="522" y="2791"/>
                  </a:lnTo>
                  <a:lnTo>
                    <a:pt x="522" y="2791"/>
                  </a:lnTo>
                  <a:cubicBezTo>
                    <a:pt x="536" y="2714"/>
                    <a:pt x="542" y="2686"/>
                    <a:pt x="548" y="2658"/>
                  </a:cubicBezTo>
                  <a:cubicBezTo>
                    <a:pt x="546" y="2652"/>
                    <a:pt x="545" y="2644"/>
                    <a:pt x="545" y="2636"/>
                  </a:cubicBezTo>
                  <a:cubicBezTo>
                    <a:pt x="543" y="2569"/>
                    <a:pt x="543" y="2503"/>
                    <a:pt x="542" y="2428"/>
                  </a:cubicBezTo>
                  <a:cubicBezTo>
                    <a:pt x="531" y="2424"/>
                    <a:pt x="521" y="2421"/>
                    <a:pt x="512" y="2418"/>
                  </a:cubicBezTo>
                  <a:cubicBezTo>
                    <a:pt x="530" y="2275"/>
                    <a:pt x="548" y="2140"/>
                    <a:pt x="564" y="2001"/>
                  </a:cubicBezTo>
                  <a:cubicBezTo>
                    <a:pt x="554" y="1993"/>
                    <a:pt x="543" y="1984"/>
                    <a:pt x="529" y="1971"/>
                  </a:cubicBezTo>
                  <a:cubicBezTo>
                    <a:pt x="531" y="1922"/>
                    <a:pt x="545" y="1848"/>
                    <a:pt x="540" y="1828"/>
                  </a:cubicBezTo>
                  <a:cubicBezTo>
                    <a:pt x="531" y="1768"/>
                    <a:pt x="540" y="1732"/>
                    <a:pt x="554" y="1690"/>
                  </a:cubicBezTo>
                  <a:cubicBezTo>
                    <a:pt x="545" y="1668"/>
                    <a:pt x="537" y="1645"/>
                    <a:pt x="529" y="1620"/>
                  </a:cubicBezTo>
                  <a:cubicBezTo>
                    <a:pt x="542" y="1567"/>
                    <a:pt x="549" y="1529"/>
                    <a:pt x="559" y="1487"/>
                  </a:cubicBezTo>
                  <a:cubicBezTo>
                    <a:pt x="546" y="1470"/>
                    <a:pt x="534" y="1457"/>
                    <a:pt x="520" y="1439"/>
                  </a:cubicBezTo>
                  <a:cubicBezTo>
                    <a:pt x="540" y="1325"/>
                    <a:pt x="558" y="1222"/>
                    <a:pt x="574" y="1126"/>
                  </a:cubicBezTo>
                  <a:cubicBezTo>
                    <a:pt x="564" y="1072"/>
                    <a:pt x="554" y="1026"/>
                    <a:pt x="543" y="973"/>
                  </a:cubicBezTo>
                  <a:cubicBezTo>
                    <a:pt x="559" y="901"/>
                    <a:pt x="571" y="841"/>
                    <a:pt x="584" y="774"/>
                  </a:cubicBezTo>
                  <a:cubicBezTo>
                    <a:pt x="584" y="708"/>
                    <a:pt x="583" y="636"/>
                    <a:pt x="583" y="557"/>
                  </a:cubicBezTo>
                  <a:cubicBezTo>
                    <a:pt x="537" y="649"/>
                    <a:pt x="496" y="733"/>
                    <a:pt x="453" y="820"/>
                  </a:cubicBezTo>
                  <a:cubicBezTo>
                    <a:pt x="453" y="820"/>
                    <a:pt x="451" y="799"/>
                    <a:pt x="446" y="757"/>
                  </a:cubicBezTo>
                  <a:cubicBezTo>
                    <a:pt x="430" y="880"/>
                    <a:pt x="418" y="980"/>
                    <a:pt x="408" y="1061"/>
                  </a:cubicBezTo>
                  <a:cubicBezTo>
                    <a:pt x="376" y="1095"/>
                    <a:pt x="349" y="1122"/>
                    <a:pt x="312" y="1161"/>
                  </a:cubicBezTo>
                  <a:cubicBezTo>
                    <a:pt x="324" y="1223"/>
                    <a:pt x="331" y="1261"/>
                    <a:pt x="339" y="1295"/>
                  </a:cubicBezTo>
                  <a:cubicBezTo>
                    <a:pt x="323" y="1373"/>
                    <a:pt x="311" y="1432"/>
                    <a:pt x="298" y="1497"/>
                  </a:cubicBezTo>
                  <a:cubicBezTo>
                    <a:pt x="315" y="1517"/>
                    <a:pt x="327" y="1531"/>
                    <a:pt x="339" y="1547"/>
                  </a:cubicBezTo>
                  <a:cubicBezTo>
                    <a:pt x="333" y="1587"/>
                    <a:pt x="330" y="1616"/>
                    <a:pt x="324" y="1654"/>
                  </a:cubicBezTo>
                  <a:cubicBezTo>
                    <a:pt x="302" y="1647"/>
                    <a:pt x="283" y="1641"/>
                    <a:pt x="264" y="1634"/>
                  </a:cubicBezTo>
                  <a:cubicBezTo>
                    <a:pt x="252" y="1670"/>
                    <a:pt x="245" y="1694"/>
                    <a:pt x="245" y="1695"/>
                  </a:cubicBezTo>
                  <a:cubicBezTo>
                    <a:pt x="233" y="1803"/>
                    <a:pt x="252" y="1887"/>
                    <a:pt x="214" y="1946"/>
                  </a:cubicBezTo>
                  <a:cubicBezTo>
                    <a:pt x="215" y="1981"/>
                    <a:pt x="217" y="2015"/>
                    <a:pt x="218" y="2049"/>
                  </a:cubicBezTo>
                  <a:cubicBezTo>
                    <a:pt x="212" y="2068"/>
                    <a:pt x="206" y="2088"/>
                    <a:pt x="192" y="2140"/>
                  </a:cubicBezTo>
                  <a:lnTo>
                    <a:pt x="221" y="2234"/>
                  </a:lnTo>
                  <a:lnTo>
                    <a:pt x="209" y="2278"/>
                  </a:lnTo>
                  <a:cubicBezTo>
                    <a:pt x="200" y="2256"/>
                    <a:pt x="192" y="2234"/>
                    <a:pt x="184" y="2215"/>
                  </a:cubicBezTo>
                  <a:cubicBezTo>
                    <a:pt x="170" y="2240"/>
                    <a:pt x="156" y="2262"/>
                    <a:pt x="143" y="2284"/>
                  </a:cubicBezTo>
                  <a:cubicBezTo>
                    <a:pt x="140" y="2331"/>
                    <a:pt x="137" y="2374"/>
                    <a:pt x="130" y="2475"/>
                  </a:cubicBezTo>
                  <a:cubicBezTo>
                    <a:pt x="136" y="2512"/>
                    <a:pt x="145" y="2578"/>
                    <a:pt x="153" y="2636"/>
                  </a:cubicBezTo>
                  <a:cubicBezTo>
                    <a:pt x="150" y="2640"/>
                    <a:pt x="142" y="2650"/>
                    <a:pt x="134" y="2659"/>
                  </a:cubicBezTo>
                  <a:cubicBezTo>
                    <a:pt x="128" y="2739"/>
                    <a:pt x="125" y="2811"/>
                    <a:pt x="121" y="2878"/>
                  </a:cubicBezTo>
                  <a:cubicBezTo>
                    <a:pt x="130" y="2897"/>
                    <a:pt x="137" y="2912"/>
                    <a:pt x="149" y="2933"/>
                  </a:cubicBezTo>
                  <a:cubicBezTo>
                    <a:pt x="125" y="2971"/>
                    <a:pt x="105" y="3002"/>
                    <a:pt x="86" y="3033"/>
                  </a:cubicBezTo>
                  <a:lnTo>
                    <a:pt x="62" y="3249"/>
                  </a:lnTo>
                  <a:cubicBezTo>
                    <a:pt x="68" y="3262"/>
                    <a:pt x="75" y="3277"/>
                    <a:pt x="83" y="3292"/>
                  </a:cubicBezTo>
                  <a:cubicBezTo>
                    <a:pt x="80" y="3348"/>
                    <a:pt x="78" y="3399"/>
                    <a:pt x="77" y="3446"/>
                  </a:cubicBezTo>
                  <a:cubicBezTo>
                    <a:pt x="67" y="3459"/>
                    <a:pt x="58" y="3470"/>
                    <a:pt x="46" y="3486"/>
                  </a:cubicBezTo>
                  <a:cubicBezTo>
                    <a:pt x="49" y="3577"/>
                    <a:pt x="52" y="3664"/>
                    <a:pt x="55" y="3754"/>
                  </a:cubicBezTo>
                  <a:cubicBezTo>
                    <a:pt x="44" y="3771"/>
                    <a:pt x="34" y="3790"/>
                    <a:pt x="25" y="3805"/>
                  </a:cubicBezTo>
                  <a:cubicBezTo>
                    <a:pt x="24" y="3920"/>
                    <a:pt x="22" y="4026"/>
                    <a:pt x="19" y="4195"/>
                  </a:cubicBezTo>
                  <a:cubicBezTo>
                    <a:pt x="22" y="4202"/>
                    <a:pt x="36" y="4227"/>
                    <a:pt x="53" y="4263"/>
                  </a:cubicBezTo>
                  <a:cubicBezTo>
                    <a:pt x="36" y="4286"/>
                    <a:pt x="28" y="4298"/>
                    <a:pt x="22" y="4305"/>
                  </a:cubicBezTo>
                  <a:cubicBezTo>
                    <a:pt x="18" y="4394"/>
                    <a:pt x="15" y="4472"/>
                    <a:pt x="11" y="4551"/>
                  </a:cubicBezTo>
                  <a:cubicBezTo>
                    <a:pt x="8" y="4620"/>
                    <a:pt x="0" y="4722"/>
                    <a:pt x="8" y="4759"/>
                  </a:cubicBezTo>
                  <a:cubicBezTo>
                    <a:pt x="36" y="4891"/>
                    <a:pt x="19" y="5026"/>
                    <a:pt x="34" y="5178"/>
                  </a:cubicBezTo>
                  <a:cubicBezTo>
                    <a:pt x="24" y="5207"/>
                    <a:pt x="14" y="5240"/>
                    <a:pt x="3" y="5271"/>
                  </a:cubicBezTo>
                  <a:cubicBezTo>
                    <a:pt x="18" y="5326"/>
                    <a:pt x="28" y="5368"/>
                    <a:pt x="39" y="5410"/>
                  </a:cubicBezTo>
                  <a:cubicBezTo>
                    <a:pt x="27" y="5481"/>
                    <a:pt x="15" y="5552"/>
                    <a:pt x="3" y="5619"/>
                  </a:cubicBezTo>
                  <a:cubicBezTo>
                    <a:pt x="14" y="5672"/>
                    <a:pt x="19" y="5705"/>
                    <a:pt x="24" y="5730"/>
                  </a:cubicBezTo>
                  <a:cubicBezTo>
                    <a:pt x="21" y="5768"/>
                    <a:pt x="18" y="5802"/>
                    <a:pt x="15" y="5828"/>
                  </a:cubicBezTo>
                  <a:cubicBezTo>
                    <a:pt x="27" y="5884"/>
                    <a:pt x="36" y="5927"/>
                    <a:pt x="44" y="5968"/>
                  </a:cubicBezTo>
                  <a:cubicBezTo>
                    <a:pt x="40" y="6002"/>
                    <a:pt x="37" y="6025"/>
                    <a:pt x="37" y="6025"/>
                  </a:cubicBezTo>
                  <a:cubicBezTo>
                    <a:pt x="50" y="6142"/>
                    <a:pt x="64" y="6237"/>
                    <a:pt x="74" y="6331"/>
                  </a:cubicBezTo>
                  <a:cubicBezTo>
                    <a:pt x="84" y="6343"/>
                    <a:pt x="93" y="6353"/>
                    <a:pt x="97" y="6361"/>
                  </a:cubicBezTo>
                  <a:cubicBezTo>
                    <a:pt x="96" y="6467"/>
                    <a:pt x="100" y="6555"/>
                    <a:pt x="103" y="6640"/>
                  </a:cubicBezTo>
                  <a:cubicBezTo>
                    <a:pt x="130" y="6724"/>
                    <a:pt x="133" y="6815"/>
                    <a:pt x="142" y="6902"/>
                  </a:cubicBezTo>
                  <a:cubicBezTo>
                    <a:pt x="133" y="6917"/>
                    <a:pt x="125" y="6929"/>
                    <a:pt x="118" y="6942"/>
                  </a:cubicBezTo>
                  <a:cubicBezTo>
                    <a:pt x="128" y="6979"/>
                    <a:pt x="137" y="7011"/>
                    <a:pt x="147" y="7046"/>
                  </a:cubicBezTo>
                  <a:cubicBezTo>
                    <a:pt x="146" y="7086"/>
                    <a:pt x="146" y="7117"/>
                    <a:pt x="146" y="7155"/>
                  </a:cubicBezTo>
                  <a:cubicBezTo>
                    <a:pt x="153" y="7164"/>
                    <a:pt x="162" y="7173"/>
                    <a:pt x="174" y="7186"/>
                  </a:cubicBezTo>
                  <a:cubicBezTo>
                    <a:pt x="190" y="7254"/>
                    <a:pt x="209" y="7335"/>
                    <a:pt x="228" y="7413"/>
                  </a:cubicBezTo>
                  <a:cubicBezTo>
                    <a:pt x="231" y="7555"/>
                    <a:pt x="237" y="7686"/>
                    <a:pt x="245" y="7761"/>
                  </a:cubicBezTo>
                  <a:cubicBezTo>
                    <a:pt x="274" y="7916"/>
                    <a:pt x="293" y="8014"/>
                    <a:pt x="318" y="8145"/>
                  </a:cubicBezTo>
                  <a:cubicBezTo>
                    <a:pt x="321" y="8151"/>
                    <a:pt x="336" y="8189"/>
                    <a:pt x="353" y="8228"/>
                  </a:cubicBezTo>
                  <a:cubicBezTo>
                    <a:pt x="355" y="8250"/>
                    <a:pt x="355" y="8272"/>
                    <a:pt x="355" y="8292"/>
                  </a:cubicBezTo>
                  <a:cubicBezTo>
                    <a:pt x="368" y="8323"/>
                    <a:pt x="380" y="8354"/>
                    <a:pt x="387" y="8370"/>
                  </a:cubicBezTo>
                  <a:cubicBezTo>
                    <a:pt x="402" y="8463"/>
                    <a:pt x="412" y="8538"/>
                    <a:pt x="431" y="8659"/>
                  </a:cubicBezTo>
                  <a:cubicBezTo>
                    <a:pt x="451" y="8685"/>
                    <a:pt x="471" y="8712"/>
                    <a:pt x="493" y="8743"/>
                  </a:cubicBezTo>
                  <a:cubicBezTo>
                    <a:pt x="542" y="8955"/>
                    <a:pt x="583" y="9147"/>
                    <a:pt x="639" y="9368"/>
                  </a:cubicBezTo>
                  <a:cubicBezTo>
                    <a:pt x="664" y="9422"/>
                    <a:pt x="708" y="9497"/>
                    <a:pt x="721" y="9605"/>
                  </a:cubicBezTo>
                  <a:cubicBezTo>
                    <a:pt x="726" y="9642"/>
                    <a:pt x="758" y="9740"/>
                    <a:pt x="777" y="9778"/>
                  </a:cubicBezTo>
                  <a:cubicBezTo>
                    <a:pt x="843" y="9909"/>
                    <a:pt x="901" y="10048"/>
                    <a:pt x="954" y="10183"/>
                  </a:cubicBezTo>
                  <a:cubicBezTo>
                    <a:pt x="1020" y="10362"/>
                    <a:pt x="1116" y="10507"/>
                    <a:pt x="1202" y="10652"/>
                  </a:cubicBezTo>
                  <a:cubicBezTo>
                    <a:pt x="1282" y="10874"/>
                    <a:pt x="1285" y="10874"/>
                    <a:pt x="1372" y="10991"/>
                  </a:cubicBezTo>
                  <a:cubicBezTo>
                    <a:pt x="1445" y="11136"/>
                    <a:pt x="1504" y="11285"/>
                    <a:pt x="1588" y="11422"/>
                  </a:cubicBezTo>
                  <a:cubicBezTo>
                    <a:pt x="1613" y="11453"/>
                    <a:pt x="1651" y="11498"/>
                    <a:pt x="1691" y="11545"/>
                  </a:cubicBezTo>
                  <a:cubicBezTo>
                    <a:pt x="1728" y="11597"/>
                    <a:pt x="1767" y="11648"/>
                    <a:pt x="1801" y="11694"/>
                  </a:cubicBezTo>
                  <a:cubicBezTo>
                    <a:pt x="1820" y="11698"/>
                    <a:pt x="1831" y="11701"/>
                    <a:pt x="1848" y="11704"/>
                  </a:cubicBezTo>
                  <a:cubicBezTo>
                    <a:pt x="1892" y="11778"/>
                    <a:pt x="1984" y="11859"/>
                    <a:pt x="1998" y="11894"/>
                  </a:cubicBezTo>
                  <a:cubicBezTo>
                    <a:pt x="2037" y="11969"/>
                    <a:pt x="2142" y="12015"/>
                    <a:pt x="2160" y="12078"/>
                  </a:cubicBezTo>
                  <a:cubicBezTo>
                    <a:pt x="2162" y="12082"/>
                    <a:pt x="2195" y="12119"/>
                    <a:pt x="2201" y="12124"/>
                  </a:cubicBezTo>
                  <a:cubicBezTo>
                    <a:pt x="2281" y="12177"/>
                    <a:pt x="2368" y="12257"/>
                    <a:pt x="2448" y="12327"/>
                  </a:cubicBezTo>
                  <a:cubicBezTo>
                    <a:pt x="2455" y="12326"/>
                    <a:pt x="2462" y="12325"/>
                    <a:pt x="2468" y="12325"/>
                  </a:cubicBezTo>
                  <a:cubicBezTo>
                    <a:pt x="2510" y="12325"/>
                    <a:pt x="2538" y="12349"/>
                    <a:pt x="2688" y="12475"/>
                  </a:cubicBezTo>
                  <a:cubicBezTo>
                    <a:pt x="2660" y="12483"/>
                    <a:pt x="2696" y="12522"/>
                    <a:pt x="2762" y="12577"/>
                  </a:cubicBezTo>
                  <a:cubicBezTo>
                    <a:pt x="2847" y="12628"/>
                    <a:pt x="2928" y="12655"/>
                    <a:pt x="3018" y="12741"/>
                  </a:cubicBezTo>
                  <a:cubicBezTo>
                    <a:pt x="3036" y="12758"/>
                    <a:pt x="3071" y="12781"/>
                    <a:pt x="3109" y="12805"/>
                  </a:cubicBezTo>
                  <a:cubicBezTo>
                    <a:pt x="3152" y="12825"/>
                    <a:pt x="3197" y="12847"/>
                    <a:pt x="3237" y="12865"/>
                  </a:cubicBezTo>
                  <a:cubicBezTo>
                    <a:pt x="3239" y="12872"/>
                    <a:pt x="3240" y="12880"/>
                    <a:pt x="3241" y="12887"/>
                  </a:cubicBezTo>
                  <a:cubicBezTo>
                    <a:pt x="3327" y="12925"/>
                    <a:pt x="3402" y="12945"/>
                    <a:pt x="3484" y="13003"/>
                  </a:cubicBezTo>
                  <a:cubicBezTo>
                    <a:pt x="3517" y="13027"/>
                    <a:pt x="3555" y="13049"/>
                    <a:pt x="3598" y="13070"/>
                  </a:cubicBezTo>
                  <a:cubicBezTo>
                    <a:pt x="3643" y="13084"/>
                    <a:pt x="3692" y="13099"/>
                    <a:pt x="3740" y="13111"/>
                  </a:cubicBezTo>
                  <a:cubicBezTo>
                    <a:pt x="3834" y="13133"/>
                    <a:pt x="3939" y="13164"/>
                    <a:pt x="4032" y="13189"/>
                  </a:cubicBezTo>
                  <a:cubicBezTo>
                    <a:pt x="4064" y="13206"/>
                    <a:pt x="4093" y="13223"/>
                    <a:pt x="4124" y="13239"/>
                  </a:cubicBezTo>
                  <a:cubicBezTo>
                    <a:pt x="4220" y="13252"/>
                    <a:pt x="4317" y="13261"/>
                    <a:pt x="4385" y="13261"/>
                  </a:cubicBezTo>
                  <a:cubicBezTo>
                    <a:pt x="4451" y="13261"/>
                    <a:pt x="4489" y="13249"/>
                    <a:pt x="4544" y="13240"/>
                  </a:cubicBezTo>
                  <a:cubicBezTo>
                    <a:pt x="4579" y="13245"/>
                    <a:pt x="4626" y="13249"/>
                    <a:pt x="4674" y="13253"/>
                  </a:cubicBezTo>
                  <a:cubicBezTo>
                    <a:pt x="4698" y="13262"/>
                    <a:pt x="4727" y="13274"/>
                    <a:pt x="4754" y="13283"/>
                  </a:cubicBezTo>
                  <a:cubicBezTo>
                    <a:pt x="4808" y="13284"/>
                    <a:pt x="4848" y="13286"/>
                    <a:pt x="4908" y="13286"/>
                  </a:cubicBezTo>
                  <a:cubicBezTo>
                    <a:pt x="4895" y="13298"/>
                    <a:pt x="4888" y="13303"/>
                    <a:pt x="4880" y="13309"/>
                  </a:cubicBezTo>
                  <a:cubicBezTo>
                    <a:pt x="4789" y="13302"/>
                    <a:pt x="4705" y="13292"/>
                    <a:pt x="4624" y="13274"/>
                  </a:cubicBezTo>
                  <a:cubicBezTo>
                    <a:pt x="4620" y="13284"/>
                    <a:pt x="4617" y="13292"/>
                    <a:pt x="4617" y="13298"/>
                  </a:cubicBezTo>
                  <a:cubicBezTo>
                    <a:pt x="4638" y="13305"/>
                    <a:pt x="4654" y="13312"/>
                    <a:pt x="4672" y="13318"/>
                  </a:cubicBezTo>
                  <a:lnTo>
                    <a:pt x="4648" y="13318"/>
                  </a:lnTo>
                  <a:lnTo>
                    <a:pt x="4608" y="13298"/>
                  </a:lnTo>
                  <a:lnTo>
                    <a:pt x="4608" y="13298"/>
                  </a:lnTo>
                  <a:cubicBezTo>
                    <a:pt x="4580" y="13299"/>
                    <a:pt x="4555" y="13301"/>
                    <a:pt x="4527" y="13302"/>
                  </a:cubicBezTo>
                  <a:cubicBezTo>
                    <a:pt x="4604" y="13326"/>
                    <a:pt x="4655" y="13342"/>
                    <a:pt x="4714" y="13361"/>
                  </a:cubicBezTo>
                  <a:cubicBezTo>
                    <a:pt x="4777" y="13354"/>
                    <a:pt x="4845" y="13339"/>
                    <a:pt x="4933" y="13324"/>
                  </a:cubicBezTo>
                  <a:cubicBezTo>
                    <a:pt x="4994" y="13351"/>
                    <a:pt x="5045" y="13374"/>
                    <a:pt x="5092" y="13390"/>
                  </a:cubicBezTo>
                  <a:cubicBezTo>
                    <a:pt x="5189" y="13389"/>
                    <a:pt x="5283" y="13389"/>
                    <a:pt x="5363" y="13389"/>
                  </a:cubicBezTo>
                  <a:cubicBezTo>
                    <a:pt x="5422" y="13389"/>
                    <a:pt x="5474" y="13389"/>
                    <a:pt x="5516" y="13390"/>
                  </a:cubicBezTo>
                  <a:cubicBezTo>
                    <a:pt x="5533" y="13392"/>
                    <a:pt x="5549" y="13392"/>
                    <a:pt x="5564" y="13392"/>
                  </a:cubicBezTo>
                  <a:cubicBezTo>
                    <a:pt x="5637" y="13392"/>
                    <a:pt x="5695" y="13379"/>
                    <a:pt x="5760" y="13370"/>
                  </a:cubicBezTo>
                  <a:lnTo>
                    <a:pt x="5765" y="13343"/>
                  </a:lnTo>
                  <a:lnTo>
                    <a:pt x="5809" y="13340"/>
                  </a:lnTo>
                  <a:lnTo>
                    <a:pt x="5826" y="13367"/>
                  </a:lnTo>
                  <a:cubicBezTo>
                    <a:pt x="5860" y="13374"/>
                    <a:pt x="5894" y="13381"/>
                    <a:pt x="5929" y="13389"/>
                  </a:cubicBezTo>
                  <a:cubicBezTo>
                    <a:pt x="6049" y="13371"/>
                    <a:pt x="6160" y="13349"/>
                    <a:pt x="6202" y="13317"/>
                  </a:cubicBezTo>
                  <a:cubicBezTo>
                    <a:pt x="6262" y="13312"/>
                    <a:pt x="6312" y="13302"/>
                    <a:pt x="6353" y="13296"/>
                  </a:cubicBezTo>
                  <a:cubicBezTo>
                    <a:pt x="6363" y="13306"/>
                    <a:pt x="6369" y="13312"/>
                    <a:pt x="6377" y="13320"/>
                  </a:cubicBezTo>
                  <a:cubicBezTo>
                    <a:pt x="6465" y="13305"/>
                    <a:pt x="6547" y="13292"/>
                    <a:pt x="6636" y="13271"/>
                  </a:cubicBezTo>
                  <a:cubicBezTo>
                    <a:pt x="6625" y="13261"/>
                    <a:pt x="6621" y="13255"/>
                    <a:pt x="6615" y="13249"/>
                  </a:cubicBezTo>
                  <a:cubicBezTo>
                    <a:pt x="6577" y="13262"/>
                    <a:pt x="6547" y="13273"/>
                    <a:pt x="6480" y="13290"/>
                  </a:cubicBezTo>
                  <a:cubicBezTo>
                    <a:pt x="6525" y="13255"/>
                    <a:pt x="6559" y="13226"/>
                    <a:pt x="6590" y="13198"/>
                  </a:cubicBezTo>
                  <a:cubicBezTo>
                    <a:pt x="6668" y="13180"/>
                    <a:pt x="6740" y="13165"/>
                    <a:pt x="6817" y="13148"/>
                  </a:cubicBezTo>
                  <a:lnTo>
                    <a:pt x="6817" y="13148"/>
                  </a:lnTo>
                  <a:cubicBezTo>
                    <a:pt x="6747" y="13204"/>
                    <a:pt x="6738" y="13239"/>
                    <a:pt x="6790" y="13239"/>
                  </a:cubicBezTo>
                  <a:cubicBezTo>
                    <a:pt x="6791" y="13239"/>
                    <a:pt x="6792" y="13239"/>
                    <a:pt x="6793" y="13239"/>
                  </a:cubicBezTo>
                  <a:cubicBezTo>
                    <a:pt x="6815" y="13228"/>
                    <a:pt x="6839" y="13220"/>
                    <a:pt x="6852" y="13214"/>
                  </a:cubicBezTo>
                  <a:cubicBezTo>
                    <a:pt x="6927" y="13202"/>
                    <a:pt x="6996" y="13192"/>
                    <a:pt x="7064" y="13183"/>
                  </a:cubicBezTo>
                  <a:cubicBezTo>
                    <a:pt x="7081" y="13168"/>
                    <a:pt x="7099" y="13153"/>
                    <a:pt x="7115" y="13140"/>
                  </a:cubicBezTo>
                  <a:cubicBezTo>
                    <a:pt x="7286" y="13100"/>
                    <a:pt x="7426" y="13099"/>
                    <a:pt x="7560" y="12986"/>
                  </a:cubicBezTo>
                  <a:cubicBezTo>
                    <a:pt x="7639" y="12918"/>
                    <a:pt x="7741" y="12858"/>
                    <a:pt x="7898" y="12811"/>
                  </a:cubicBezTo>
                  <a:lnTo>
                    <a:pt x="7898" y="12811"/>
                  </a:lnTo>
                  <a:cubicBezTo>
                    <a:pt x="7810" y="12856"/>
                    <a:pt x="7732" y="12903"/>
                    <a:pt x="7639" y="12947"/>
                  </a:cubicBezTo>
                  <a:cubicBezTo>
                    <a:pt x="7665" y="12949"/>
                    <a:pt x="7688" y="12950"/>
                    <a:pt x="7713" y="12952"/>
                  </a:cubicBezTo>
                  <a:cubicBezTo>
                    <a:pt x="7647" y="12981"/>
                    <a:pt x="7616" y="12990"/>
                    <a:pt x="7603" y="12990"/>
                  </a:cubicBezTo>
                  <a:cubicBezTo>
                    <a:pt x="7580" y="12990"/>
                    <a:pt x="7607" y="12963"/>
                    <a:pt x="7600" y="12963"/>
                  </a:cubicBezTo>
                  <a:cubicBezTo>
                    <a:pt x="7597" y="12963"/>
                    <a:pt x="7586" y="12969"/>
                    <a:pt x="7560" y="12986"/>
                  </a:cubicBezTo>
                  <a:cubicBezTo>
                    <a:pt x="7595" y="13008"/>
                    <a:pt x="7596" y="13017"/>
                    <a:pt x="7598" y="13028"/>
                  </a:cubicBezTo>
                  <a:cubicBezTo>
                    <a:pt x="7841" y="12908"/>
                    <a:pt x="8080" y="12803"/>
                    <a:pt x="8310" y="12697"/>
                  </a:cubicBezTo>
                  <a:cubicBezTo>
                    <a:pt x="8326" y="12677"/>
                    <a:pt x="8335" y="12662"/>
                    <a:pt x="8350" y="12641"/>
                  </a:cubicBezTo>
                  <a:cubicBezTo>
                    <a:pt x="8417" y="12638"/>
                    <a:pt x="8529" y="12563"/>
                    <a:pt x="8589" y="12543"/>
                  </a:cubicBezTo>
                  <a:cubicBezTo>
                    <a:pt x="8689" y="12508"/>
                    <a:pt x="8745" y="12471"/>
                    <a:pt x="8838" y="12409"/>
                  </a:cubicBezTo>
                  <a:cubicBezTo>
                    <a:pt x="8904" y="12362"/>
                    <a:pt x="9003" y="12284"/>
                    <a:pt x="9096" y="12257"/>
                  </a:cubicBezTo>
                  <a:cubicBezTo>
                    <a:pt x="9176" y="12190"/>
                    <a:pt x="9251" y="12126"/>
                    <a:pt x="9324" y="12066"/>
                  </a:cubicBezTo>
                  <a:cubicBezTo>
                    <a:pt x="9375" y="12046"/>
                    <a:pt x="9431" y="12018"/>
                    <a:pt x="9494" y="11990"/>
                  </a:cubicBezTo>
                  <a:cubicBezTo>
                    <a:pt x="9521" y="11937"/>
                    <a:pt x="9541" y="11896"/>
                    <a:pt x="9562" y="11857"/>
                  </a:cubicBezTo>
                  <a:cubicBezTo>
                    <a:pt x="9653" y="11793"/>
                    <a:pt x="9737" y="11734"/>
                    <a:pt x="9819" y="11675"/>
                  </a:cubicBezTo>
                  <a:cubicBezTo>
                    <a:pt x="9824" y="11685"/>
                    <a:pt x="9825" y="11692"/>
                    <a:pt x="9828" y="11698"/>
                  </a:cubicBezTo>
                  <a:cubicBezTo>
                    <a:pt x="9868" y="11669"/>
                    <a:pt x="9933" y="11632"/>
                    <a:pt x="9902" y="11626"/>
                  </a:cubicBezTo>
                  <a:cubicBezTo>
                    <a:pt x="9852" y="11612"/>
                    <a:pt x="10025" y="11484"/>
                    <a:pt x="10037" y="11436"/>
                  </a:cubicBezTo>
                  <a:cubicBezTo>
                    <a:pt x="10059" y="11422"/>
                    <a:pt x="10083" y="11406"/>
                    <a:pt x="10119" y="11381"/>
                  </a:cubicBezTo>
                  <a:lnTo>
                    <a:pt x="10119" y="11381"/>
                  </a:lnTo>
                  <a:cubicBezTo>
                    <a:pt x="10097" y="11419"/>
                    <a:pt x="10080" y="11453"/>
                    <a:pt x="10064" y="11484"/>
                  </a:cubicBezTo>
                  <a:cubicBezTo>
                    <a:pt x="10005" y="11534"/>
                    <a:pt x="9952" y="11581"/>
                    <a:pt x="9903" y="11626"/>
                  </a:cubicBezTo>
                  <a:cubicBezTo>
                    <a:pt x="9991" y="11563"/>
                    <a:pt x="10056" y="11517"/>
                    <a:pt x="10133" y="11463"/>
                  </a:cubicBezTo>
                  <a:cubicBezTo>
                    <a:pt x="10147" y="11431"/>
                    <a:pt x="10170" y="11385"/>
                    <a:pt x="10189" y="11342"/>
                  </a:cubicBezTo>
                  <a:cubicBezTo>
                    <a:pt x="10237" y="11325"/>
                    <a:pt x="10284" y="11308"/>
                    <a:pt x="10336" y="11289"/>
                  </a:cubicBezTo>
                  <a:lnTo>
                    <a:pt x="10336" y="11289"/>
                  </a:lnTo>
                  <a:cubicBezTo>
                    <a:pt x="10292" y="11335"/>
                    <a:pt x="10247" y="11382"/>
                    <a:pt x="10174" y="11459"/>
                  </a:cubicBezTo>
                  <a:cubicBezTo>
                    <a:pt x="10339" y="11329"/>
                    <a:pt x="10474" y="11231"/>
                    <a:pt x="10524" y="11141"/>
                  </a:cubicBezTo>
                  <a:cubicBezTo>
                    <a:pt x="10608" y="11072"/>
                    <a:pt x="10671" y="11017"/>
                    <a:pt x="10733" y="10961"/>
                  </a:cubicBezTo>
                  <a:cubicBezTo>
                    <a:pt x="10732" y="10942"/>
                    <a:pt x="10730" y="10927"/>
                    <a:pt x="10729" y="10914"/>
                  </a:cubicBezTo>
                  <a:cubicBezTo>
                    <a:pt x="10759" y="10885"/>
                    <a:pt x="10786" y="10857"/>
                    <a:pt x="10815" y="10826"/>
                  </a:cubicBezTo>
                  <a:cubicBezTo>
                    <a:pt x="10807" y="10808"/>
                    <a:pt x="10798" y="10791"/>
                    <a:pt x="10786" y="10776"/>
                  </a:cubicBezTo>
                  <a:cubicBezTo>
                    <a:pt x="10786" y="10776"/>
                    <a:pt x="10785" y="10775"/>
                    <a:pt x="10785" y="10775"/>
                  </a:cubicBezTo>
                  <a:cubicBezTo>
                    <a:pt x="10781" y="10775"/>
                    <a:pt x="10765" y="10786"/>
                    <a:pt x="10764" y="10788"/>
                  </a:cubicBezTo>
                  <a:cubicBezTo>
                    <a:pt x="10717" y="10841"/>
                    <a:pt x="10673" y="10892"/>
                    <a:pt x="10611" y="10961"/>
                  </a:cubicBezTo>
                  <a:cubicBezTo>
                    <a:pt x="10602" y="10944"/>
                    <a:pt x="10596" y="10933"/>
                    <a:pt x="10590" y="10923"/>
                  </a:cubicBezTo>
                  <a:lnTo>
                    <a:pt x="10654" y="10889"/>
                  </a:lnTo>
                  <a:cubicBezTo>
                    <a:pt x="10651" y="10874"/>
                    <a:pt x="10648" y="10861"/>
                    <a:pt x="10645" y="10848"/>
                  </a:cubicBezTo>
                  <a:cubicBezTo>
                    <a:pt x="10679" y="10829"/>
                    <a:pt x="10692" y="10822"/>
                    <a:pt x="10723" y="10804"/>
                  </a:cubicBezTo>
                  <a:cubicBezTo>
                    <a:pt x="10740" y="10773"/>
                    <a:pt x="10759" y="10742"/>
                    <a:pt x="10779" y="10711"/>
                  </a:cubicBezTo>
                  <a:cubicBezTo>
                    <a:pt x="10814" y="10691"/>
                    <a:pt x="10833" y="10680"/>
                    <a:pt x="10857" y="10667"/>
                  </a:cubicBezTo>
                  <a:cubicBezTo>
                    <a:pt x="10879" y="10708"/>
                    <a:pt x="10902" y="10749"/>
                    <a:pt x="10924" y="10789"/>
                  </a:cubicBezTo>
                  <a:cubicBezTo>
                    <a:pt x="10890" y="10824"/>
                    <a:pt x="10867" y="10849"/>
                    <a:pt x="10833" y="10883"/>
                  </a:cubicBezTo>
                  <a:cubicBezTo>
                    <a:pt x="10917" y="10822"/>
                    <a:pt x="10983" y="10774"/>
                    <a:pt x="11049" y="10719"/>
                  </a:cubicBezTo>
                  <a:cubicBezTo>
                    <a:pt x="11105" y="10670"/>
                    <a:pt x="11160" y="10611"/>
                    <a:pt x="11246" y="10521"/>
                  </a:cubicBezTo>
                  <a:cubicBezTo>
                    <a:pt x="11252" y="10504"/>
                    <a:pt x="11264" y="10467"/>
                    <a:pt x="11277" y="10426"/>
                  </a:cubicBezTo>
                  <a:cubicBezTo>
                    <a:pt x="11313" y="10407"/>
                    <a:pt x="11344" y="10390"/>
                    <a:pt x="11372" y="10374"/>
                  </a:cubicBezTo>
                  <a:lnTo>
                    <a:pt x="11372" y="10374"/>
                  </a:lnTo>
                  <a:cubicBezTo>
                    <a:pt x="11355" y="10407"/>
                    <a:pt x="11345" y="10426"/>
                    <a:pt x="11333" y="10445"/>
                  </a:cubicBezTo>
                  <a:cubicBezTo>
                    <a:pt x="11395" y="10395"/>
                    <a:pt x="11451" y="10351"/>
                    <a:pt x="11505" y="10307"/>
                  </a:cubicBezTo>
                  <a:cubicBezTo>
                    <a:pt x="11516" y="10277"/>
                    <a:pt x="11525" y="10257"/>
                    <a:pt x="11532" y="10234"/>
                  </a:cubicBezTo>
                  <a:cubicBezTo>
                    <a:pt x="11650" y="10139"/>
                    <a:pt x="11813" y="9973"/>
                    <a:pt x="11906" y="9877"/>
                  </a:cubicBezTo>
                  <a:cubicBezTo>
                    <a:pt x="12042" y="9737"/>
                    <a:pt x="12139" y="9596"/>
                    <a:pt x="12282" y="9440"/>
                  </a:cubicBezTo>
                  <a:cubicBezTo>
                    <a:pt x="12291" y="9416"/>
                    <a:pt x="12300" y="9391"/>
                    <a:pt x="12307" y="9368"/>
                  </a:cubicBezTo>
                  <a:cubicBezTo>
                    <a:pt x="12388" y="9300"/>
                    <a:pt x="12451" y="9246"/>
                    <a:pt x="12513" y="9196"/>
                  </a:cubicBezTo>
                  <a:lnTo>
                    <a:pt x="12640" y="9005"/>
                  </a:lnTo>
                  <a:cubicBezTo>
                    <a:pt x="12684" y="8960"/>
                    <a:pt x="12721" y="8925"/>
                    <a:pt x="12757" y="8888"/>
                  </a:cubicBezTo>
                  <a:cubicBezTo>
                    <a:pt x="12765" y="8857"/>
                    <a:pt x="12769" y="8835"/>
                    <a:pt x="12775" y="8812"/>
                  </a:cubicBezTo>
                  <a:cubicBezTo>
                    <a:pt x="12828" y="8760"/>
                    <a:pt x="12865" y="8724"/>
                    <a:pt x="12906" y="8684"/>
                  </a:cubicBezTo>
                  <a:cubicBezTo>
                    <a:pt x="12915" y="8653"/>
                    <a:pt x="12921" y="8628"/>
                    <a:pt x="12928" y="8604"/>
                  </a:cubicBezTo>
                  <a:cubicBezTo>
                    <a:pt x="12950" y="8576"/>
                    <a:pt x="12971" y="8551"/>
                    <a:pt x="12963" y="8543"/>
                  </a:cubicBezTo>
                  <a:cubicBezTo>
                    <a:pt x="12976" y="8534"/>
                    <a:pt x="12986" y="8526"/>
                    <a:pt x="12995" y="8519"/>
                  </a:cubicBezTo>
                  <a:lnTo>
                    <a:pt x="12995" y="8519"/>
                  </a:lnTo>
                  <a:cubicBezTo>
                    <a:pt x="12987" y="8524"/>
                    <a:pt x="12978" y="8523"/>
                    <a:pt x="12969" y="8534"/>
                  </a:cubicBezTo>
                  <a:cubicBezTo>
                    <a:pt x="12967" y="8536"/>
                    <a:pt x="12964" y="8539"/>
                    <a:pt x="12962" y="8540"/>
                  </a:cubicBezTo>
                  <a:lnTo>
                    <a:pt x="12962" y="8540"/>
                  </a:lnTo>
                  <a:cubicBezTo>
                    <a:pt x="12953" y="8526"/>
                    <a:pt x="12966" y="8498"/>
                    <a:pt x="12990" y="8451"/>
                  </a:cubicBezTo>
                  <a:lnTo>
                    <a:pt x="12990" y="8451"/>
                  </a:lnTo>
                  <a:cubicBezTo>
                    <a:pt x="12991" y="8473"/>
                    <a:pt x="12993" y="8494"/>
                    <a:pt x="12996" y="8513"/>
                  </a:cubicBezTo>
                  <a:cubicBezTo>
                    <a:pt x="12996" y="8515"/>
                    <a:pt x="12996" y="8516"/>
                    <a:pt x="12996" y="8518"/>
                  </a:cubicBezTo>
                  <a:lnTo>
                    <a:pt x="12996" y="8518"/>
                  </a:lnTo>
                  <a:cubicBezTo>
                    <a:pt x="12998" y="8517"/>
                    <a:pt x="13000" y="8515"/>
                    <a:pt x="13001" y="8514"/>
                  </a:cubicBezTo>
                  <a:lnTo>
                    <a:pt x="13001" y="8514"/>
                  </a:lnTo>
                  <a:cubicBezTo>
                    <a:pt x="13000" y="8516"/>
                    <a:pt x="12998" y="8517"/>
                    <a:pt x="12996" y="8518"/>
                  </a:cubicBezTo>
                  <a:lnTo>
                    <a:pt x="12996" y="8518"/>
                  </a:lnTo>
                  <a:cubicBezTo>
                    <a:pt x="12996" y="8518"/>
                    <a:pt x="12996" y="8518"/>
                    <a:pt x="12996" y="8518"/>
                  </a:cubicBezTo>
                  <a:lnTo>
                    <a:pt x="12996" y="8518"/>
                  </a:lnTo>
                  <a:cubicBezTo>
                    <a:pt x="12996" y="8518"/>
                    <a:pt x="12996" y="8518"/>
                    <a:pt x="12995" y="8519"/>
                  </a:cubicBezTo>
                  <a:lnTo>
                    <a:pt x="12995" y="8519"/>
                  </a:lnTo>
                  <a:cubicBezTo>
                    <a:pt x="12996" y="8518"/>
                    <a:pt x="12996" y="8518"/>
                    <a:pt x="12996" y="8518"/>
                  </a:cubicBezTo>
                  <a:lnTo>
                    <a:pt x="12996" y="8518"/>
                  </a:lnTo>
                  <a:cubicBezTo>
                    <a:pt x="13013" y="8626"/>
                    <a:pt x="13002" y="8748"/>
                    <a:pt x="13018" y="8821"/>
                  </a:cubicBezTo>
                  <a:cubicBezTo>
                    <a:pt x="13043" y="8927"/>
                    <a:pt x="13040" y="9028"/>
                    <a:pt x="13053" y="9128"/>
                  </a:cubicBezTo>
                  <a:cubicBezTo>
                    <a:pt x="13063" y="9196"/>
                    <a:pt x="13075" y="9263"/>
                    <a:pt x="13087" y="9333"/>
                  </a:cubicBezTo>
                  <a:cubicBezTo>
                    <a:pt x="13085" y="9374"/>
                    <a:pt x="13084" y="9415"/>
                    <a:pt x="13084" y="9446"/>
                  </a:cubicBezTo>
                  <a:cubicBezTo>
                    <a:pt x="13085" y="9455"/>
                    <a:pt x="13099" y="9530"/>
                    <a:pt x="13112" y="9602"/>
                  </a:cubicBezTo>
                  <a:cubicBezTo>
                    <a:pt x="13125" y="9674"/>
                    <a:pt x="13140" y="9743"/>
                    <a:pt x="13140" y="9743"/>
                  </a:cubicBezTo>
                  <a:lnTo>
                    <a:pt x="13137" y="9809"/>
                  </a:lnTo>
                  <a:cubicBezTo>
                    <a:pt x="13153" y="9849"/>
                    <a:pt x="13168" y="9889"/>
                    <a:pt x="13183" y="9927"/>
                  </a:cubicBezTo>
                  <a:cubicBezTo>
                    <a:pt x="13187" y="10039"/>
                    <a:pt x="13206" y="10137"/>
                    <a:pt x="13247" y="10262"/>
                  </a:cubicBezTo>
                  <a:cubicBezTo>
                    <a:pt x="13277" y="10339"/>
                    <a:pt x="13321" y="10448"/>
                    <a:pt x="13334" y="10548"/>
                  </a:cubicBezTo>
                  <a:cubicBezTo>
                    <a:pt x="13368" y="10770"/>
                    <a:pt x="13458" y="11000"/>
                    <a:pt x="13525" y="11192"/>
                  </a:cubicBezTo>
                  <a:cubicBezTo>
                    <a:pt x="13564" y="11264"/>
                    <a:pt x="13590" y="11314"/>
                    <a:pt x="13611" y="11356"/>
                  </a:cubicBezTo>
                  <a:lnTo>
                    <a:pt x="13624" y="11297"/>
                  </a:lnTo>
                  <a:cubicBezTo>
                    <a:pt x="13630" y="11310"/>
                    <a:pt x="13636" y="11322"/>
                    <a:pt x="13643" y="11335"/>
                  </a:cubicBezTo>
                  <a:cubicBezTo>
                    <a:pt x="13648" y="11379"/>
                    <a:pt x="13653" y="11425"/>
                    <a:pt x="13658" y="11469"/>
                  </a:cubicBezTo>
                  <a:cubicBezTo>
                    <a:pt x="13670" y="11485"/>
                    <a:pt x="13677" y="11498"/>
                    <a:pt x="13680" y="11502"/>
                  </a:cubicBezTo>
                  <a:lnTo>
                    <a:pt x="13680" y="11502"/>
                  </a:lnTo>
                  <a:cubicBezTo>
                    <a:pt x="13774" y="11766"/>
                    <a:pt x="13926" y="11968"/>
                    <a:pt x="14071" y="12174"/>
                  </a:cubicBezTo>
                  <a:lnTo>
                    <a:pt x="14071" y="12221"/>
                  </a:lnTo>
                  <a:cubicBezTo>
                    <a:pt x="14093" y="12243"/>
                    <a:pt x="14111" y="12262"/>
                    <a:pt x="14127" y="12278"/>
                  </a:cubicBezTo>
                  <a:cubicBezTo>
                    <a:pt x="14142" y="12306"/>
                    <a:pt x="14157" y="12334"/>
                    <a:pt x="14170" y="12360"/>
                  </a:cubicBezTo>
                  <a:cubicBezTo>
                    <a:pt x="14226" y="12419"/>
                    <a:pt x="14273" y="12468"/>
                    <a:pt x="14310" y="12505"/>
                  </a:cubicBezTo>
                  <a:cubicBezTo>
                    <a:pt x="14345" y="12522"/>
                    <a:pt x="14374" y="12537"/>
                    <a:pt x="14399" y="12550"/>
                  </a:cubicBezTo>
                  <a:cubicBezTo>
                    <a:pt x="14389" y="12533"/>
                    <a:pt x="14379" y="12518"/>
                    <a:pt x="14370" y="12502"/>
                  </a:cubicBezTo>
                  <a:lnTo>
                    <a:pt x="14370" y="12502"/>
                  </a:lnTo>
                  <a:lnTo>
                    <a:pt x="14388" y="12516"/>
                  </a:lnTo>
                  <a:lnTo>
                    <a:pt x="14408" y="12558"/>
                  </a:lnTo>
                  <a:cubicBezTo>
                    <a:pt x="14406" y="12555"/>
                    <a:pt x="14403" y="12553"/>
                    <a:pt x="14401" y="12552"/>
                  </a:cubicBezTo>
                  <a:lnTo>
                    <a:pt x="14401" y="12552"/>
                  </a:lnTo>
                  <a:cubicBezTo>
                    <a:pt x="14431" y="12578"/>
                    <a:pt x="14459" y="12602"/>
                    <a:pt x="14486" y="12627"/>
                  </a:cubicBezTo>
                  <a:cubicBezTo>
                    <a:pt x="14492" y="12647"/>
                    <a:pt x="14498" y="12669"/>
                    <a:pt x="14504" y="12684"/>
                  </a:cubicBezTo>
                  <a:cubicBezTo>
                    <a:pt x="14568" y="12741"/>
                    <a:pt x="14632" y="12797"/>
                    <a:pt x="14695" y="12853"/>
                  </a:cubicBezTo>
                  <a:cubicBezTo>
                    <a:pt x="14761" y="12905"/>
                    <a:pt x="14827" y="12955"/>
                    <a:pt x="14895" y="13006"/>
                  </a:cubicBezTo>
                  <a:cubicBezTo>
                    <a:pt x="14914" y="13030"/>
                    <a:pt x="14941" y="13058"/>
                    <a:pt x="14969" y="13089"/>
                  </a:cubicBezTo>
                  <a:cubicBezTo>
                    <a:pt x="15054" y="13152"/>
                    <a:pt x="15138" y="13206"/>
                    <a:pt x="15226" y="13248"/>
                  </a:cubicBezTo>
                  <a:cubicBezTo>
                    <a:pt x="15310" y="13292"/>
                    <a:pt x="15395" y="13324"/>
                    <a:pt x="15481" y="13346"/>
                  </a:cubicBezTo>
                  <a:cubicBezTo>
                    <a:pt x="15513" y="13396"/>
                    <a:pt x="15595" y="13414"/>
                    <a:pt x="15731" y="13455"/>
                  </a:cubicBezTo>
                  <a:cubicBezTo>
                    <a:pt x="15737" y="13464"/>
                    <a:pt x="15748" y="13484"/>
                    <a:pt x="15763" y="13509"/>
                  </a:cubicBezTo>
                  <a:cubicBezTo>
                    <a:pt x="15859" y="13530"/>
                    <a:pt x="15918" y="13536"/>
                    <a:pt x="15968" y="13542"/>
                  </a:cubicBezTo>
                  <a:cubicBezTo>
                    <a:pt x="16035" y="13570"/>
                    <a:pt x="16100" y="13599"/>
                    <a:pt x="16175" y="13626"/>
                  </a:cubicBezTo>
                  <a:cubicBezTo>
                    <a:pt x="16190" y="13615"/>
                    <a:pt x="16205" y="13605"/>
                    <a:pt x="16224" y="13593"/>
                  </a:cubicBezTo>
                  <a:cubicBezTo>
                    <a:pt x="16291" y="13609"/>
                    <a:pt x="16349" y="13623"/>
                    <a:pt x="16391" y="13633"/>
                  </a:cubicBezTo>
                  <a:cubicBezTo>
                    <a:pt x="16402" y="13646"/>
                    <a:pt x="16408" y="13655"/>
                    <a:pt x="16412" y="13661"/>
                  </a:cubicBezTo>
                  <a:cubicBezTo>
                    <a:pt x="16496" y="13677"/>
                    <a:pt x="16569" y="13685"/>
                    <a:pt x="16616" y="13690"/>
                  </a:cubicBezTo>
                  <a:cubicBezTo>
                    <a:pt x="16626" y="13690"/>
                    <a:pt x="16636" y="13690"/>
                    <a:pt x="16645" y="13690"/>
                  </a:cubicBezTo>
                  <a:cubicBezTo>
                    <a:pt x="16703" y="13690"/>
                    <a:pt x="16751" y="13690"/>
                    <a:pt x="16822" y="13677"/>
                  </a:cubicBezTo>
                  <a:lnTo>
                    <a:pt x="16822" y="13677"/>
                  </a:lnTo>
                  <a:cubicBezTo>
                    <a:pt x="16826" y="13680"/>
                    <a:pt x="16831" y="13684"/>
                    <a:pt x="16836" y="13687"/>
                  </a:cubicBezTo>
                  <a:cubicBezTo>
                    <a:pt x="16841" y="13685"/>
                    <a:pt x="16846" y="13682"/>
                    <a:pt x="16849" y="13679"/>
                  </a:cubicBezTo>
                  <a:lnTo>
                    <a:pt x="16849" y="13679"/>
                  </a:lnTo>
                  <a:cubicBezTo>
                    <a:pt x="16859" y="13713"/>
                    <a:pt x="16965" y="13715"/>
                    <a:pt x="17045" y="13733"/>
                  </a:cubicBezTo>
                  <a:cubicBezTo>
                    <a:pt x="17064" y="13714"/>
                    <a:pt x="17075" y="13702"/>
                    <a:pt x="17090" y="13686"/>
                  </a:cubicBezTo>
                  <a:cubicBezTo>
                    <a:pt x="17139" y="13687"/>
                    <a:pt x="17176" y="13690"/>
                    <a:pt x="17231" y="13693"/>
                  </a:cubicBezTo>
                  <a:cubicBezTo>
                    <a:pt x="17192" y="13707"/>
                    <a:pt x="17165" y="13715"/>
                    <a:pt x="17128" y="13727"/>
                  </a:cubicBezTo>
                  <a:cubicBezTo>
                    <a:pt x="17196" y="13727"/>
                    <a:pt x="17256" y="13726"/>
                    <a:pt x="17323" y="13726"/>
                  </a:cubicBezTo>
                  <a:cubicBezTo>
                    <a:pt x="17362" y="13712"/>
                    <a:pt x="17404" y="13702"/>
                    <a:pt x="17448" y="13683"/>
                  </a:cubicBezTo>
                  <a:lnTo>
                    <a:pt x="17448" y="13683"/>
                  </a:lnTo>
                  <a:cubicBezTo>
                    <a:pt x="17496" y="13694"/>
                    <a:pt x="17422" y="13721"/>
                    <a:pt x="17501" y="13721"/>
                  </a:cubicBezTo>
                  <a:cubicBezTo>
                    <a:pt x="17508" y="13721"/>
                    <a:pt x="17517" y="13720"/>
                    <a:pt x="17527" y="13720"/>
                  </a:cubicBezTo>
                  <a:cubicBezTo>
                    <a:pt x="17540" y="13714"/>
                    <a:pt x="17557" y="13710"/>
                    <a:pt x="17573" y="13704"/>
                  </a:cubicBezTo>
                  <a:cubicBezTo>
                    <a:pt x="17579" y="13705"/>
                    <a:pt x="17586" y="13705"/>
                    <a:pt x="17593" y="13707"/>
                  </a:cubicBezTo>
                  <a:lnTo>
                    <a:pt x="17537" y="13721"/>
                  </a:lnTo>
                  <a:cubicBezTo>
                    <a:pt x="17533" y="13720"/>
                    <a:pt x="17527" y="13720"/>
                    <a:pt x="17527" y="13720"/>
                  </a:cubicBezTo>
                  <a:lnTo>
                    <a:pt x="17527" y="13720"/>
                  </a:lnTo>
                  <a:cubicBezTo>
                    <a:pt x="17550" y="13728"/>
                    <a:pt x="17574" y="13731"/>
                    <a:pt x="17598" y="13731"/>
                  </a:cubicBezTo>
                  <a:cubicBezTo>
                    <a:pt x="17672" y="13731"/>
                    <a:pt x="17749" y="13703"/>
                    <a:pt x="17820" y="13695"/>
                  </a:cubicBezTo>
                  <a:cubicBezTo>
                    <a:pt x="17838" y="13696"/>
                    <a:pt x="17856" y="13697"/>
                    <a:pt x="17874" y="13697"/>
                  </a:cubicBezTo>
                  <a:cubicBezTo>
                    <a:pt x="18011" y="13697"/>
                    <a:pt x="18153" y="13664"/>
                    <a:pt x="18286" y="13623"/>
                  </a:cubicBezTo>
                  <a:cubicBezTo>
                    <a:pt x="18311" y="13630"/>
                    <a:pt x="18330" y="13636"/>
                    <a:pt x="18347" y="13640"/>
                  </a:cubicBezTo>
                  <a:cubicBezTo>
                    <a:pt x="18422" y="13617"/>
                    <a:pt x="18491" y="13598"/>
                    <a:pt x="18554" y="13574"/>
                  </a:cubicBezTo>
                  <a:cubicBezTo>
                    <a:pt x="18581" y="13573"/>
                    <a:pt x="18606" y="13571"/>
                    <a:pt x="18632" y="13570"/>
                  </a:cubicBezTo>
                  <a:cubicBezTo>
                    <a:pt x="18678" y="13552"/>
                    <a:pt x="18722" y="13536"/>
                    <a:pt x="18759" y="13523"/>
                  </a:cubicBezTo>
                  <a:cubicBezTo>
                    <a:pt x="18831" y="13509"/>
                    <a:pt x="18897" y="13501"/>
                    <a:pt x="18962" y="13484"/>
                  </a:cubicBezTo>
                  <a:lnTo>
                    <a:pt x="19004" y="13459"/>
                  </a:lnTo>
                  <a:lnTo>
                    <a:pt x="19025" y="13467"/>
                  </a:lnTo>
                  <a:cubicBezTo>
                    <a:pt x="19106" y="13440"/>
                    <a:pt x="19221" y="13412"/>
                    <a:pt x="19260" y="13390"/>
                  </a:cubicBezTo>
                  <a:cubicBezTo>
                    <a:pt x="19344" y="13345"/>
                    <a:pt x="19396" y="13351"/>
                    <a:pt x="19463" y="13324"/>
                  </a:cubicBezTo>
                  <a:cubicBezTo>
                    <a:pt x="19618" y="13262"/>
                    <a:pt x="19724" y="13200"/>
                    <a:pt x="19875" y="13131"/>
                  </a:cubicBezTo>
                  <a:cubicBezTo>
                    <a:pt x="19927" y="13109"/>
                    <a:pt x="19958" y="13072"/>
                    <a:pt x="20021" y="13022"/>
                  </a:cubicBezTo>
                  <a:cubicBezTo>
                    <a:pt x="20034" y="13031"/>
                    <a:pt x="20052" y="13035"/>
                    <a:pt x="20076" y="13035"/>
                  </a:cubicBezTo>
                  <a:cubicBezTo>
                    <a:pt x="20131" y="13035"/>
                    <a:pt x="20211" y="13015"/>
                    <a:pt x="20300" y="12980"/>
                  </a:cubicBezTo>
                  <a:cubicBezTo>
                    <a:pt x="20308" y="12962"/>
                    <a:pt x="20315" y="12945"/>
                    <a:pt x="20325" y="12918"/>
                  </a:cubicBezTo>
                  <a:cubicBezTo>
                    <a:pt x="20386" y="12914"/>
                    <a:pt x="20425" y="12912"/>
                    <a:pt x="20467" y="12909"/>
                  </a:cubicBezTo>
                  <a:lnTo>
                    <a:pt x="20524" y="12872"/>
                  </a:lnTo>
                  <a:cubicBezTo>
                    <a:pt x="20543" y="12868"/>
                    <a:pt x="20558" y="12865"/>
                    <a:pt x="20578" y="12862"/>
                  </a:cubicBezTo>
                  <a:cubicBezTo>
                    <a:pt x="20637" y="12821"/>
                    <a:pt x="20696" y="12780"/>
                    <a:pt x="20756" y="12733"/>
                  </a:cubicBezTo>
                  <a:cubicBezTo>
                    <a:pt x="20771" y="12736"/>
                    <a:pt x="20786" y="12739"/>
                    <a:pt x="20799" y="12741"/>
                  </a:cubicBezTo>
                  <a:cubicBezTo>
                    <a:pt x="20993" y="12630"/>
                    <a:pt x="21191" y="12537"/>
                    <a:pt x="21388" y="12456"/>
                  </a:cubicBezTo>
                  <a:cubicBezTo>
                    <a:pt x="21494" y="12363"/>
                    <a:pt x="21620" y="12330"/>
                    <a:pt x="21755" y="12268"/>
                  </a:cubicBezTo>
                  <a:cubicBezTo>
                    <a:pt x="21783" y="12238"/>
                    <a:pt x="21813" y="12210"/>
                    <a:pt x="21841" y="12181"/>
                  </a:cubicBezTo>
                  <a:cubicBezTo>
                    <a:pt x="21933" y="12134"/>
                    <a:pt x="22016" y="12094"/>
                    <a:pt x="22098" y="12050"/>
                  </a:cubicBezTo>
                  <a:cubicBezTo>
                    <a:pt x="22188" y="12001"/>
                    <a:pt x="22278" y="11943"/>
                    <a:pt x="22365" y="11898"/>
                  </a:cubicBezTo>
                  <a:cubicBezTo>
                    <a:pt x="22429" y="11866"/>
                    <a:pt x="22484" y="11837"/>
                    <a:pt x="22544" y="11803"/>
                  </a:cubicBezTo>
                  <a:cubicBezTo>
                    <a:pt x="22601" y="11770"/>
                    <a:pt x="22662" y="11737"/>
                    <a:pt x="22722" y="11704"/>
                  </a:cubicBezTo>
                  <a:cubicBezTo>
                    <a:pt x="22846" y="11635"/>
                    <a:pt x="22960" y="11556"/>
                    <a:pt x="23094" y="11492"/>
                  </a:cubicBezTo>
                  <a:cubicBezTo>
                    <a:pt x="23294" y="11395"/>
                    <a:pt x="23477" y="11256"/>
                    <a:pt x="23677" y="11148"/>
                  </a:cubicBezTo>
                  <a:cubicBezTo>
                    <a:pt x="23684" y="11145"/>
                    <a:pt x="23692" y="11138"/>
                    <a:pt x="23724" y="11110"/>
                  </a:cubicBezTo>
                  <a:cubicBezTo>
                    <a:pt x="23730" y="11105"/>
                    <a:pt x="23758" y="11080"/>
                    <a:pt x="23792" y="11048"/>
                  </a:cubicBezTo>
                  <a:cubicBezTo>
                    <a:pt x="24030" y="10932"/>
                    <a:pt x="24257" y="10801"/>
                    <a:pt x="24435" y="10645"/>
                  </a:cubicBezTo>
                  <a:cubicBezTo>
                    <a:pt x="24467" y="10643"/>
                    <a:pt x="24488" y="10642"/>
                    <a:pt x="24511" y="10641"/>
                  </a:cubicBezTo>
                  <a:cubicBezTo>
                    <a:pt x="24682" y="10520"/>
                    <a:pt x="24849" y="10405"/>
                    <a:pt x="25064" y="10290"/>
                  </a:cubicBezTo>
                  <a:cubicBezTo>
                    <a:pt x="25103" y="10252"/>
                    <a:pt x="25147" y="10207"/>
                    <a:pt x="25200" y="10154"/>
                  </a:cubicBezTo>
                  <a:cubicBezTo>
                    <a:pt x="25225" y="10157"/>
                    <a:pt x="25239" y="10157"/>
                    <a:pt x="25261" y="10159"/>
                  </a:cubicBezTo>
                  <a:cubicBezTo>
                    <a:pt x="25348" y="10105"/>
                    <a:pt x="25438" y="10046"/>
                    <a:pt x="25541" y="9981"/>
                  </a:cubicBezTo>
                  <a:cubicBezTo>
                    <a:pt x="25556" y="9976"/>
                    <a:pt x="25584" y="9965"/>
                    <a:pt x="25615" y="9953"/>
                  </a:cubicBezTo>
                  <a:cubicBezTo>
                    <a:pt x="25725" y="9867"/>
                    <a:pt x="25837" y="9798"/>
                    <a:pt x="25976" y="9748"/>
                  </a:cubicBezTo>
                  <a:cubicBezTo>
                    <a:pt x="26021" y="9670"/>
                    <a:pt x="26146" y="9646"/>
                    <a:pt x="26227" y="9587"/>
                  </a:cubicBezTo>
                  <a:cubicBezTo>
                    <a:pt x="26335" y="9509"/>
                    <a:pt x="26440" y="9458"/>
                    <a:pt x="26547" y="9405"/>
                  </a:cubicBezTo>
                  <a:cubicBezTo>
                    <a:pt x="26556" y="9391"/>
                    <a:pt x="26563" y="9377"/>
                    <a:pt x="26572" y="9364"/>
                  </a:cubicBezTo>
                  <a:cubicBezTo>
                    <a:pt x="26808" y="9215"/>
                    <a:pt x="27056" y="9128"/>
                    <a:pt x="27253" y="8968"/>
                  </a:cubicBezTo>
                  <a:cubicBezTo>
                    <a:pt x="27333" y="8927"/>
                    <a:pt x="27392" y="8900"/>
                    <a:pt x="27449" y="8866"/>
                  </a:cubicBezTo>
                  <a:cubicBezTo>
                    <a:pt x="27517" y="8825"/>
                    <a:pt x="27587" y="8781"/>
                    <a:pt x="27657" y="8738"/>
                  </a:cubicBezTo>
                  <a:cubicBezTo>
                    <a:pt x="27718" y="8704"/>
                    <a:pt x="27782" y="8671"/>
                    <a:pt x="27845" y="8637"/>
                  </a:cubicBezTo>
                  <a:cubicBezTo>
                    <a:pt x="27996" y="8551"/>
                    <a:pt x="28145" y="8463"/>
                    <a:pt x="28235" y="8376"/>
                  </a:cubicBezTo>
                  <a:cubicBezTo>
                    <a:pt x="28344" y="8325"/>
                    <a:pt x="28432" y="8282"/>
                    <a:pt x="28519" y="8242"/>
                  </a:cubicBezTo>
                  <a:cubicBezTo>
                    <a:pt x="28529" y="8228"/>
                    <a:pt x="28538" y="8213"/>
                    <a:pt x="28551" y="8191"/>
                  </a:cubicBezTo>
                  <a:cubicBezTo>
                    <a:pt x="28610" y="8164"/>
                    <a:pt x="28664" y="8139"/>
                    <a:pt x="28717" y="8116"/>
                  </a:cubicBezTo>
                  <a:cubicBezTo>
                    <a:pt x="28741" y="8095"/>
                    <a:pt x="28760" y="8079"/>
                    <a:pt x="28775" y="8064"/>
                  </a:cubicBezTo>
                  <a:cubicBezTo>
                    <a:pt x="28804" y="8054"/>
                    <a:pt x="28834" y="8044"/>
                    <a:pt x="28875" y="8029"/>
                  </a:cubicBezTo>
                  <a:cubicBezTo>
                    <a:pt x="28938" y="7972"/>
                    <a:pt x="28995" y="7920"/>
                    <a:pt x="29019" y="7898"/>
                  </a:cubicBezTo>
                  <a:cubicBezTo>
                    <a:pt x="29169" y="7803"/>
                    <a:pt x="29269" y="7738"/>
                    <a:pt x="29366" y="7675"/>
                  </a:cubicBezTo>
                  <a:cubicBezTo>
                    <a:pt x="29422" y="7654"/>
                    <a:pt x="29479" y="7633"/>
                    <a:pt x="29547" y="7608"/>
                  </a:cubicBezTo>
                  <a:cubicBezTo>
                    <a:pt x="29562" y="7583"/>
                    <a:pt x="29571" y="7569"/>
                    <a:pt x="29581" y="7552"/>
                  </a:cubicBezTo>
                  <a:cubicBezTo>
                    <a:pt x="29618" y="7536"/>
                    <a:pt x="29655" y="7520"/>
                    <a:pt x="29688" y="7505"/>
                  </a:cubicBezTo>
                  <a:cubicBezTo>
                    <a:pt x="29719" y="7482"/>
                    <a:pt x="29743" y="7464"/>
                    <a:pt x="29768" y="7445"/>
                  </a:cubicBezTo>
                  <a:cubicBezTo>
                    <a:pt x="29809" y="7433"/>
                    <a:pt x="29843" y="7424"/>
                    <a:pt x="29875" y="7416"/>
                  </a:cubicBezTo>
                  <a:cubicBezTo>
                    <a:pt x="29944" y="7348"/>
                    <a:pt x="30024" y="7313"/>
                    <a:pt x="30089" y="7289"/>
                  </a:cubicBezTo>
                  <a:cubicBezTo>
                    <a:pt x="30206" y="7213"/>
                    <a:pt x="30283" y="7126"/>
                    <a:pt x="30424" y="7085"/>
                  </a:cubicBezTo>
                  <a:lnTo>
                    <a:pt x="30530" y="6993"/>
                  </a:lnTo>
                  <a:cubicBezTo>
                    <a:pt x="30568" y="6982"/>
                    <a:pt x="30603" y="6971"/>
                    <a:pt x="30640" y="6961"/>
                  </a:cubicBezTo>
                  <a:cubicBezTo>
                    <a:pt x="30779" y="6845"/>
                    <a:pt x="30998" y="6768"/>
                    <a:pt x="31140" y="6651"/>
                  </a:cubicBezTo>
                  <a:cubicBezTo>
                    <a:pt x="31158" y="6646"/>
                    <a:pt x="31180" y="6639"/>
                    <a:pt x="31202" y="6633"/>
                  </a:cubicBezTo>
                  <a:cubicBezTo>
                    <a:pt x="31305" y="6565"/>
                    <a:pt x="31407" y="6492"/>
                    <a:pt x="31513" y="6431"/>
                  </a:cubicBezTo>
                  <a:cubicBezTo>
                    <a:pt x="31614" y="6374"/>
                    <a:pt x="31720" y="6330"/>
                    <a:pt x="31808" y="6289"/>
                  </a:cubicBezTo>
                  <a:cubicBezTo>
                    <a:pt x="31983" y="6162"/>
                    <a:pt x="32154" y="6058"/>
                    <a:pt x="32350" y="5978"/>
                  </a:cubicBezTo>
                  <a:cubicBezTo>
                    <a:pt x="32388" y="5962"/>
                    <a:pt x="32441" y="5934"/>
                    <a:pt x="32484" y="5909"/>
                  </a:cubicBezTo>
                  <a:cubicBezTo>
                    <a:pt x="32569" y="5858"/>
                    <a:pt x="32640" y="5805"/>
                    <a:pt x="32737" y="5755"/>
                  </a:cubicBezTo>
                  <a:cubicBezTo>
                    <a:pt x="32818" y="5712"/>
                    <a:pt x="32900" y="5657"/>
                    <a:pt x="32977" y="5612"/>
                  </a:cubicBezTo>
                  <a:cubicBezTo>
                    <a:pt x="33002" y="5603"/>
                    <a:pt x="33019" y="5597"/>
                    <a:pt x="33041" y="5590"/>
                  </a:cubicBezTo>
                  <a:cubicBezTo>
                    <a:pt x="33053" y="5569"/>
                    <a:pt x="33063" y="5555"/>
                    <a:pt x="33075" y="5534"/>
                  </a:cubicBezTo>
                  <a:cubicBezTo>
                    <a:pt x="33122" y="5516"/>
                    <a:pt x="33160" y="5503"/>
                    <a:pt x="33199" y="5488"/>
                  </a:cubicBezTo>
                  <a:cubicBezTo>
                    <a:pt x="33215" y="5475"/>
                    <a:pt x="33234" y="5459"/>
                    <a:pt x="33250" y="5447"/>
                  </a:cubicBezTo>
                  <a:cubicBezTo>
                    <a:pt x="33330" y="5412"/>
                    <a:pt x="33405" y="5378"/>
                    <a:pt x="33478" y="5346"/>
                  </a:cubicBezTo>
                  <a:cubicBezTo>
                    <a:pt x="33499" y="5319"/>
                    <a:pt x="33511" y="5301"/>
                    <a:pt x="33522" y="5285"/>
                  </a:cubicBezTo>
                  <a:cubicBezTo>
                    <a:pt x="33871" y="5143"/>
                    <a:pt x="34192" y="5029"/>
                    <a:pt x="34529" y="4794"/>
                  </a:cubicBezTo>
                  <a:cubicBezTo>
                    <a:pt x="34677" y="4762"/>
                    <a:pt x="34871" y="4617"/>
                    <a:pt x="35004" y="4588"/>
                  </a:cubicBezTo>
                  <a:cubicBezTo>
                    <a:pt x="35073" y="4542"/>
                    <a:pt x="35141" y="4498"/>
                    <a:pt x="35204" y="4455"/>
                  </a:cubicBezTo>
                  <a:cubicBezTo>
                    <a:pt x="35328" y="4410"/>
                    <a:pt x="35525" y="4317"/>
                    <a:pt x="35584" y="4279"/>
                  </a:cubicBezTo>
                  <a:lnTo>
                    <a:pt x="35678" y="4205"/>
                  </a:lnTo>
                  <a:lnTo>
                    <a:pt x="35742" y="4189"/>
                  </a:lnTo>
                  <a:cubicBezTo>
                    <a:pt x="35998" y="4033"/>
                    <a:pt x="36172" y="3945"/>
                    <a:pt x="36378" y="3868"/>
                  </a:cubicBezTo>
                  <a:cubicBezTo>
                    <a:pt x="36430" y="3835"/>
                    <a:pt x="36478" y="3793"/>
                    <a:pt x="36533" y="3768"/>
                  </a:cubicBezTo>
                  <a:cubicBezTo>
                    <a:pt x="36613" y="3729"/>
                    <a:pt x="36668" y="3690"/>
                    <a:pt x="36736" y="3654"/>
                  </a:cubicBezTo>
                  <a:cubicBezTo>
                    <a:pt x="36797" y="3620"/>
                    <a:pt x="36869" y="3593"/>
                    <a:pt x="36937" y="3562"/>
                  </a:cubicBezTo>
                  <a:cubicBezTo>
                    <a:pt x="37003" y="3532"/>
                    <a:pt x="37078" y="3502"/>
                    <a:pt x="37137" y="3470"/>
                  </a:cubicBezTo>
                  <a:cubicBezTo>
                    <a:pt x="37196" y="3439"/>
                    <a:pt x="37273" y="3409"/>
                    <a:pt x="37305" y="3387"/>
                  </a:cubicBezTo>
                  <a:cubicBezTo>
                    <a:pt x="37387" y="3330"/>
                    <a:pt x="37421" y="3343"/>
                    <a:pt x="37498" y="3311"/>
                  </a:cubicBezTo>
                  <a:cubicBezTo>
                    <a:pt x="37514" y="3299"/>
                    <a:pt x="37542" y="3281"/>
                    <a:pt x="37576" y="3259"/>
                  </a:cubicBezTo>
                  <a:cubicBezTo>
                    <a:pt x="37655" y="3224"/>
                    <a:pt x="37742" y="3186"/>
                    <a:pt x="37827" y="3148"/>
                  </a:cubicBezTo>
                  <a:cubicBezTo>
                    <a:pt x="37914" y="3109"/>
                    <a:pt x="37986" y="3068"/>
                    <a:pt x="38064" y="3028"/>
                  </a:cubicBezTo>
                  <a:cubicBezTo>
                    <a:pt x="38136" y="2990"/>
                    <a:pt x="38221" y="2953"/>
                    <a:pt x="38313" y="2911"/>
                  </a:cubicBezTo>
                  <a:cubicBezTo>
                    <a:pt x="38400" y="2896"/>
                    <a:pt x="38529" y="2842"/>
                    <a:pt x="38620" y="2792"/>
                  </a:cubicBezTo>
                  <a:cubicBezTo>
                    <a:pt x="38697" y="2749"/>
                    <a:pt x="38764" y="2721"/>
                    <a:pt x="38836" y="2691"/>
                  </a:cubicBezTo>
                  <a:cubicBezTo>
                    <a:pt x="39094" y="2581"/>
                    <a:pt x="39340" y="2456"/>
                    <a:pt x="39607" y="2368"/>
                  </a:cubicBezTo>
                  <a:cubicBezTo>
                    <a:pt x="39625" y="2362"/>
                    <a:pt x="39649" y="2343"/>
                    <a:pt x="39669" y="2331"/>
                  </a:cubicBezTo>
                  <a:cubicBezTo>
                    <a:pt x="39690" y="2327"/>
                    <a:pt x="39712" y="2324"/>
                    <a:pt x="39740" y="2321"/>
                  </a:cubicBezTo>
                  <a:cubicBezTo>
                    <a:pt x="39830" y="2277"/>
                    <a:pt x="39918" y="2230"/>
                    <a:pt x="40015" y="2188"/>
                  </a:cubicBezTo>
                  <a:cubicBezTo>
                    <a:pt x="40118" y="2143"/>
                    <a:pt x="40230" y="2099"/>
                    <a:pt x="40334" y="2063"/>
                  </a:cubicBezTo>
                  <a:cubicBezTo>
                    <a:pt x="40431" y="2029"/>
                    <a:pt x="40520" y="1976"/>
                    <a:pt x="40623" y="1959"/>
                  </a:cubicBezTo>
                  <a:cubicBezTo>
                    <a:pt x="40658" y="1938"/>
                    <a:pt x="40699" y="1915"/>
                    <a:pt x="40733" y="1896"/>
                  </a:cubicBezTo>
                  <a:cubicBezTo>
                    <a:pt x="40840" y="1865"/>
                    <a:pt x="40942" y="1835"/>
                    <a:pt x="41079" y="1797"/>
                  </a:cubicBezTo>
                  <a:cubicBezTo>
                    <a:pt x="41102" y="1778"/>
                    <a:pt x="41126" y="1756"/>
                    <a:pt x="41145" y="1741"/>
                  </a:cubicBezTo>
                  <a:cubicBezTo>
                    <a:pt x="41279" y="1718"/>
                    <a:pt x="41399" y="1665"/>
                    <a:pt x="41514" y="1629"/>
                  </a:cubicBezTo>
                  <a:cubicBezTo>
                    <a:pt x="41611" y="1562"/>
                    <a:pt x="41720" y="1557"/>
                    <a:pt x="41852" y="1528"/>
                  </a:cubicBezTo>
                  <a:cubicBezTo>
                    <a:pt x="41878" y="1509"/>
                    <a:pt x="41904" y="1488"/>
                    <a:pt x="41917" y="1478"/>
                  </a:cubicBezTo>
                  <a:cubicBezTo>
                    <a:pt x="41985" y="1464"/>
                    <a:pt x="42019" y="1459"/>
                    <a:pt x="42056" y="1448"/>
                  </a:cubicBezTo>
                  <a:cubicBezTo>
                    <a:pt x="42197" y="1407"/>
                    <a:pt x="42339" y="1366"/>
                    <a:pt x="42481" y="1325"/>
                  </a:cubicBezTo>
                  <a:cubicBezTo>
                    <a:pt x="42486" y="1323"/>
                    <a:pt x="42491" y="1323"/>
                    <a:pt x="42496" y="1323"/>
                  </a:cubicBezTo>
                  <a:cubicBezTo>
                    <a:pt x="42500" y="1323"/>
                    <a:pt x="42504" y="1323"/>
                    <a:pt x="42504" y="1323"/>
                  </a:cubicBezTo>
                  <a:cubicBezTo>
                    <a:pt x="42485" y="1341"/>
                    <a:pt x="42469" y="1356"/>
                    <a:pt x="42453" y="1370"/>
                  </a:cubicBezTo>
                  <a:lnTo>
                    <a:pt x="42485" y="1367"/>
                  </a:lnTo>
                  <a:cubicBezTo>
                    <a:pt x="42550" y="1336"/>
                    <a:pt x="42613" y="1306"/>
                    <a:pt x="42709" y="1259"/>
                  </a:cubicBezTo>
                  <a:cubicBezTo>
                    <a:pt x="42763" y="1241"/>
                    <a:pt x="42863" y="1203"/>
                    <a:pt x="42979" y="1170"/>
                  </a:cubicBezTo>
                  <a:cubicBezTo>
                    <a:pt x="43135" y="1150"/>
                    <a:pt x="43134" y="1148"/>
                    <a:pt x="43324" y="1091"/>
                  </a:cubicBezTo>
                  <a:cubicBezTo>
                    <a:pt x="43508" y="1035"/>
                    <a:pt x="43696" y="986"/>
                    <a:pt x="43842" y="969"/>
                  </a:cubicBezTo>
                  <a:cubicBezTo>
                    <a:pt x="43986" y="927"/>
                    <a:pt x="44099" y="895"/>
                    <a:pt x="44211" y="872"/>
                  </a:cubicBezTo>
                  <a:cubicBezTo>
                    <a:pt x="44277" y="851"/>
                    <a:pt x="44343" y="830"/>
                    <a:pt x="44417" y="808"/>
                  </a:cubicBezTo>
                  <a:cubicBezTo>
                    <a:pt x="44421" y="816"/>
                    <a:pt x="44426" y="822"/>
                    <a:pt x="44427" y="827"/>
                  </a:cubicBezTo>
                  <a:cubicBezTo>
                    <a:pt x="44386" y="847"/>
                    <a:pt x="44226" y="870"/>
                    <a:pt x="44334" y="880"/>
                  </a:cubicBezTo>
                  <a:cubicBezTo>
                    <a:pt x="44561" y="819"/>
                    <a:pt x="44577" y="817"/>
                    <a:pt x="44817" y="785"/>
                  </a:cubicBezTo>
                  <a:cubicBezTo>
                    <a:pt x="44941" y="769"/>
                    <a:pt x="45074" y="751"/>
                    <a:pt x="45194" y="707"/>
                  </a:cubicBezTo>
                  <a:cubicBezTo>
                    <a:pt x="45200" y="705"/>
                    <a:pt x="45222" y="705"/>
                    <a:pt x="45236" y="704"/>
                  </a:cubicBezTo>
                  <a:lnTo>
                    <a:pt x="45236" y="704"/>
                  </a:lnTo>
                  <a:cubicBezTo>
                    <a:pt x="45216" y="723"/>
                    <a:pt x="45194" y="744"/>
                    <a:pt x="45163" y="772"/>
                  </a:cubicBezTo>
                  <a:cubicBezTo>
                    <a:pt x="45229" y="749"/>
                    <a:pt x="45263" y="739"/>
                    <a:pt x="45295" y="729"/>
                  </a:cubicBezTo>
                  <a:cubicBezTo>
                    <a:pt x="45316" y="720"/>
                    <a:pt x="45336" y="711"/>
                    <a:pt x="45373" y="696"/>
                  </a:cubicBezTo>
                  <a:cubicBezTo>
                    <a:pt x="45423" y="707"/>
                    <a:pt x="45457" y="713"/>
                    <a:pt x="45491" y="720"/>
                  </a:cubicBezTo>
                  <a:cubicBezTo>
                    <a:pt x="45539" y="705"/>
                    <a:pt x="45570" y="696"/>
                    <a:pt x="45601" y="688"/>
                  </a:cubicBezTo>
                  <a:cubicBezTo>
                    <a:pt x="45650" y="688"/>
                    <a:pt x="45691" y="686"/>
                    <a:pt x="45729" y="686"/>
                  </a:cubicBezTo>
                  <a:cubicBezTo>
                    <a:pt x="45741" y="680"/>
                    <a:pt x="45756" y="674"/>
                    <a:pt x="45770" y="669"/>
                  </a:cubicBezTo>
                  <a:lnTo>
                    <a:pt x="45790" y="670"/>
                  </a:lnTo>
                  <a:lnTo>
                    <a:pt x="45739" y="687"/>
                  </a:lnTo>
                  <a:lnTo>
                    <a:pt x="45739" y="687"/>
                  </a:lnTo>
                  <a:cubicBezTo>
                    <a:pt x="45737" y="687"/>
                    <a:pt x="45735" y="687"/>
                    <a:pt x="45733" y="687"/>
                  </a:cubicBezTo>
                  <a:lnTo>
                    <a:pt x="45733" y="687"/>
                  </a:lnTo>
                  <a:cubicBezTo>
                    <a:pt x="45734" y="687"/>
                    <a:pt x="45735" y="687"/>
                    <a:pt x="45737" y="688"/>
                  </a:cubicBezTo>
                  <a:lnTo>
                    <a:pt x="45739" y="687"/>
                  </a:lnTo>
                  <a:lnTo>
                    <a:pt x="45739" y="687"/>
                  </a:lnTo>
                  <a:cubicBezTo>
                    <a:pt x="45747" y="687"/>
                    <a:pt x="45757" y="687"/>
                    <a:pt x="45769" y="687"/>
                  </a:cubicBezTo>
                  <a:cubicBezTo>
                    <a:pt x="45840" y="687"/>
                    <a:pt x="45971" y="681"/>
                    <a:pt x="46041" y="670"/>
                  </a:cubicBezTo>
                  <a:cubicBezTo>
                    <a:pt x="46041" y="670"/>
                    <a:pt x="46041" y="670"/>
                    <a:pt x="46041" y="670"/>
                  </a:cubicBezTo>
                  <a:lnTo>
                    <a:pt x="46041" y="670"/>
                  </a:lnTo>
                  <a:cubicBezTo>
                    <a:pt x="46041" y="670"/>
                    <a:pt x="46041" y="670"/>
                    <a:pt x="46041" y="670"/>
                  </a:cubicBezTo>
                  <a:lnTo>
                    <a:pt x="46041" y="670"/>
                  </a:lnTo>
                  <a:cubicBezTo>
                    <a:pt x="46081" y="658"/>
                    <a:pt x="46121" y="652"/>
                    <a:pt x="46160" y="646"/>
                  </a:cubicBezTo>
                  <a:lnTo>
                    <a:pt x="46165" y="655"/>
                  </a:lnTo>
                  <a:lnTo>
                    <a:pt x="46051" y="674"/>
                  </a:lnTo>
                  <a:lnTo>
                    <a:pt x="46051" y="674"/>
                  </a:lnTo>
                  <a:cubicBezTo>
                    <a:pt x="46048" y="673"/>
                    <a:pt x="46044" y="672"/>
                    <a:pt x="46041" y="670"/>
                  </a:cubicBezTo>
                  <a:lnTo>
                    <a:pt x="46041" y="670"/>
                  </a:lnTo>
                  <a:cubicBezTo>
                    <a:pt x="46041" y="671"/>
                    <a:pt x="46042" y="674"/>
                    <a:pt x="46043" y="676"/>
                  </a:cubicBezTo>
                  <a:lnTo>
                    <a:pt x="46051" y="674"/>
                  </a:lnTo>
                  <a:lnTo>
                    <a:pt x="46051" y="674"/>
                  </a:lnTo>
                  <a:cubicBezTo>
                    <a:pt x="46069" y="681"/>
                    <a:pt x="46093" y="682"/>
                    <a:pt x="46123" y="682"/>
                  </a:cubicBezTo>
                  <a:cubicBezTo>
                    <a:pt x="46167" y="682"/>
                    <a:pt x="46223" y="679"/>
                    <a:pt x="46285" y="679"/>
                  </a:cubicBezTo>
                  <a:cubicBezTo>
                    <a:pt x="46296" y="679"/>
                    <a:pt x="46306" y="679"/>
                    <a:pt x="46316" y="679"/>
                  </a:cubicBezTo>
                  <a:cubicBezTo>
                    <a:pt x="46266" y="664"/>
                    <a:pt x="46251" y="660"/>
                    <a:pt x="46229" y="654"/>
                  </a:cubicBezTo>
                  <a:cubicBezTo>
                    <a:pt x="46272" y="648"/>
                    <a:pt x="46307" y="644"/>
                    <a:pt x="46338" y="639"/>
                  </a:cubicBezTo>
                  <a:cubicBezTo>
                    <a:pt x="46353" y="648"/>
                    <a:pt x="46365" y="655"/>
                    <a:pt x="46368" y="657"/>
                  </a:cubicBezTo>
                  <a:cubicBezTo>
                    <a:pt x="46450" y="649"/>
                    <a:pt x="46523" y="648"/>
                    <a:pt x="46594" y="648"/>
                  </a:cubicBezTo>
                  <a:cubicBezTo>
                    <a:pt x="46608" y="648"/>
                    <a:pt x="46621" y="648"/>
                    <a:pt x="46635" y="648"/>
                  </a:cubicBezTo>
                  <a:cubicBezTo>
                    <a:pt x="46656" y="648"/>
                    <a:pt x="46677" y="648"/>
                    <a:pt x="46697" y="648"/>
                  </a:cubicBezTo>
                  <a:cubicBezTo>
                    <a:pt x="46722" y="646"/>
                    <a:pt x="46753" y="642"/>
                    <a:pt x="46777" y="639"/>
                  </a:cubicBezTo>
                  <a:cubicBezTo>
                    <a:pt x="46787" y="629"/>
                    <a:pt x="46793" y="623"/>
                    <a:pt x="46802" y="614"/>
                  </a:cubicBezTo>
                  <a:cubicBezTo>
                    <a:pt x="46817" y="616"/>
                    <a:pt x="46832" y="616"/>
                    <a:pt x="46847" y="616"/>
                  </a:cubicBezTo>
                  <a:cubicBezTo>
                    <a:pt x="46940" y="616"/>
                    <a:pt x="47020" y="592"/>
                    <a:pt x="47139" y="589"/>
                  </a:cubicBezTo>
                  <a:cubicBezTo>
                    <a:pt x="47094" y="574"/>
                    <a:pt x="47072" y="567"/>
                    <a:pt x="47034" y="554"/>
                  </a:cubicBezTo>
                  <a:cubicBezTo>
                    <a:pt x="47127" y="551"/>
                    <a:pt x="47197" y="549"/>
                    <a:pt x="47296" y="546"/>
                  </a:cubicBezTo>
                  <a:cubicBezTo>
                    <a:pt x="47306" y="543"/>
                    <a:pt x="47356" y="538"/>
                    <a:pt x="47439" y="524"/>
                  </a:cubicBezTo>
                  <a:lnTo>
                    <a:pt x="47439" y="524"/>
                  </a:lnTo>
                  <a:cubicBezTo>
                    <a:pt x="47396" y="543"/>
                    <a:pt x="47378" y="549"/>
                    <a:pt x="47330" y="571"/>
                  </a:cubicBezTo>
                  <a:cubicBezTo>
                    <a:pt x="47431" y="554"/>
                    <a:pt x="47481" y="546"/>
                    <a:pt x="47537" y="538"/>
                  </a:cubicBezTo>
                  <a:cubicBezTo>
                    <a:pt x="47542" y="538"/>
                    <a:pt x="47547" y="538"/>
                    <a:pt x="47553" y="538"/>
                  </a:cubicBezTo>
                  <a:cubicBezTo>
                    <a:pt x="47655" y="538"/>
                    <a:pt x="47765" y="551"/>
                    <a:pt x="47870" y="560"/>
                  </a:cubicBezTo>
                  <a:cubicBezTo>
                    <a:pt x="47966" y="550"/>
                    <a:pt x="48047" y="533"/>
                    <a:pt x="48155" y="533"/>
                  </a:cubicBezTo>
                  <a:cubicBezTo>
                    <a:pt x="48159" y="533"/>
                    <a:pt x="48164" y="533"/>
                    <a:pt x="48168" y="533"/>
                  </a:cubicBezTo>
                  <a:cubicBezTo>
                    <a:pt x="48180" y="529"/>
                    <a:pt x="48195" y="524"/>
                    <a:pt x="48211" y="521"/>
                  </a:cubicBezTo>
                  <a:lnTo>
                    <a:pt x="48230" y="526"/>
                  </a:lnTo>
                  <a:lnTo>
                    <a:pt x="48176" y="535"/>
                  </a:lnTo>
                  <a:cubicBezTo>
                    <a:pt x="48173" y="535"/>
                    <a:pt x="48168" y="533"/>
                    <a:pt x="48168" y="533"/>
                  </a:cubicBezTo>
                  <a:cubicBezTo>
                    <a:pt x="48168" y="542"/>
                    <a:pt x="48167" y="551"/>
                    <a:pt x="48164" y="567"/>
                  </a:cubicBezTo>
                  <a:cubicBezTo>
                    <a:pt x="48245" y="560"/>
                    <a:pt x="48295" y="555"/>
                    <a:pt x="48342" y="551"/>
                  </a:cubicBezTo>
                  <a:cubicBezTo>
                    <a:pt x="48420" y="557"/>
                    <a:pt x="48500" y="563"/>
                    <a:pt x="48579" y="567"/>
                  </a:cubicBezTo>
                  <a:cubicBezTo>
                    <a:pt x="48604" y="549"/>
                    <a:pt x="48620" y="538"/>
                    <a:pt x="48648" y="517"/>
                  </a:cubicBezTo>
                  <a:cubicBezTo>
                    <a:pt x="48670" y="535"/>
                    <a:pt x="48680" y="543"/>
                    <a:pt x="48689" y="551"/>
                  </a:cubicBezTo>
                  <a:cubicBezTo>
                    <a:pt x="48738" y="546"/>
                    <a:pt x="48781" y="538"/>
                    <a:pt x="48822" y="538"/>
                  </a:cubicBezTo>
                  <a:cubicBezTo>
                    <a:pt x="48851" y="554"/>
                    <a:pt x="48873" y="566"/>
                    <a:pt x="48913" y="588"/>
                  </a:cubicBezTo>
                  <a:cubicBezTo>
                    <a:pt x="48963" y="573"/>
                    <a:pt x="48992" y="566"/>
                    <a:pt x="49022" y="558"/>
                  </a:cubicBezTo>
                  <a:cubicBezTo>
                    <a:pt x="49092" y="570"/>
                    <a:pt x="49163" y="582"/>
                    <a:pt x="49248" y="595"/>
                  </a:cubicBezTo>
                  <a:cubicBezTo>
                    <a:pt x="49288" y="588"/>
                    <a:pt x="49325" y="580"/>
                    <a:pt x="49359" y="573"/>
                  </a:cubicBezTo>
                  <a:cubicBezTo>
                    <a:pt x="49340" y="569"/>
                    <a:pt x="49323" y="564"/>
                    <a:pt x="49307" y="560"/>
                  </a:cubicBezTo>
                  <a:lnTo>
                    <a:pt x="49328" y="557"/>
                  </a:lnTo>
                  <a:lnTo>
                    <a:pt x="49368" y="573"/>
                  </a:lnTo>
                  <a:lnTo>
                    <a:pt x="49551" y="573"/>
                  </a:lnTo>
                  <a:cubicBezTo>
                    <a:pt x="49516" y="588"/>
                    <a:pt x="49494" y="596"/>
                    <a:pt x="49454" y="613"/>
                  </a:cubicBezTo>
                  <a:cubicBezTo>
                    <a:pt x="49569" y="610"/>
                    <a:pt x="49641" y="607"/>
                    <a:pt x="49663" y="607"/>
                  </a:cubicBezTo>
                  <a:cubicBezTo>
                    <a:pt x="49777" y="619"/>
                    <a:pt x="49846" y="626"/>
                    <a:pt x="49918" y="633"/>
                  </a:cubicBezTo>
                  <a:cubicBezTo>
                    <a:pt x="49922" y="621"/>
                    <a:pt x="49924" y="614"/>
                    <a:pt x="49924" y="608"/>
                  </a:cubicBezTo>
                  <a:cubicBezTo>
                    <a:pt x="49905" y="602"/>
                    <a:pt x="49888" y="598"/>
                    <a:pt x="49872" y="594"/>
                  </a:cubicBezTo>
                  <a:lnTo>
                    <a:pt x="49875" y="591"/>
                  </a:lnTo>
                  <a:lnTo>
                    <a:pt x="49896" y="588"/>
                  </a:lnTo>
                  <a:cubicBezTo>
                    <a:pt x="49909" y="592"/>
                    <a:pt x="49922" y="596"/>
                    <a:pt x="49935" y="604"/>
                  </a:cubicBezTo>
                  <a:lnTo>
                    <a:pt x="49925" y="604"/>
                  </a:lnTo>
                  <a:cubicBezTo>
                    <a:pt x="49959" y="614"/>
                    <a:pt x="49990" y="624"/>
                    <a:pt x="50010" y="630"/>
                  </a:cubicBezTo>
                  <a:cubicBezTo>
                    <a:pt x="50078" y="632"/>
                    <a:pt x="50144" y="633"/>
                    <a:pt x="50225" y="635"/>
                  </a:cubicBezTo>
                  <a:cubicBezTo>
                    <a:pt x="50231" y="657"/>
                    <a:pt x="50234" y="671"/>
                    <a:pt x="50239" y="683"/>
                  </a:cubicBezTo>
                  <a:cubicBezTo>
                    <a:pt x="50421" y="730"/>
                    <a:pt x="50506" y="691"/>
                    <a:pt x="50696" y="727"/>
                  </a:cubicBezTo>
                  <a:cubicBezTo>
                    <a:pt x="50706" y="735"/>
                    <a:pt x="50725" y="748"/>
                    <a:pt x="50770" y="779"/>
                  </a:cubicBezTo>
                  <a:cubicBezTo>
                    <a:pt x="50828" y="767"/>
                    <a:pt x="50859" y="761"/>
                    <a:pt x="50887" y="755"/>
                  </a:cubicBezTo>
                  <a:cubicBezTo>
                    <a:pt x="50920" y="767"/>
                    <a:pt x="50937" y="773"/>
                    <a:pt x="50961" y="782"/>
                  </a:cubicBezTo>
                  <a:cubicBezTo>
                    <a:pt x="50981" y="767"/>
                    <a:pt x="50995" y="757"/>
                    <a:pt x="51012" y="744"/>
                  </a:cubicBezTo>
                  <a:cubicBezTo>
                    <a:pt x="51052" y="760"/>
                    <a:pt x="51077" y="777"/>
                    <a:pt x="51104" y="791"/>
                  </a:cubicBezTo>
                  <a:lnTo>
                    <a:pt x="51027" y="791"/>
                  </a:lnTo>
                  <a:cubicBezTo>
                    <a:pt x="51107" y="813"/>
                    <a:pt x="51154" y="824"/>
                    <a:pt x="51198" y="836"/>
                  </a:cubicBezTo>
                  <a:cubicBezTo>
                    <a:pt x="51217" y="832"/>
                    <a:pt x="51233" y="827"/>
                    <a:pt x="51251" y="823"/>
                  </a:cubicBezTo>
                  <a:cubicBezTo>
                    <a:pt x="51282" y="832"/>
                    <a:pt x="51310" y="841"/>
                    <a:pt x="51343" y="850"/>
                  </a:cubicBezTo>
                  <a:cubicBezTo>
                    <a:pt x="51321" y="852"/>
                    <a:pt x="51305" y="855"/>
                    <a:pt x="51268" y="861"/>
                  </a:cubicBezTo>
                  <a:cubicBezTo>
                    <a:pt x="51411" y="889"/>
                    <a:pt x="51527" y="914"/>
                    <a:pt x="51633" y="935"/>
                  </a:cubicBezTo>
                  <a:cubicBezTo>
                    <a:pt x="51652" y="930"/>
                    <a:pt x="51667" y="926"/>
                    <a:pt x="51676" y="925"/>
                  </a:cubicBezTo>
                  <a:cubicBezTo>
                    <a:pt x="51730" y="944"/>
                    <a:pt x="51769" y="958"/>
                    <a:pt x="51807" y="972"/>
                  </a:cubicBezTo>
                  <a:cubicBezTo>
                    <a:pt x="51833" y="966"/>
                    <a:pt x="51850" y="961"/>
                    <a:pt x="51870" y="957"/>
                  </a:cubicBezTo>
                  <a:cubicBezTo>
                    <a:pt x="51911" y="979"/>
                    <a:pt x="51948" y="998"/>
                    <a:pt x="51995" y="1022"/>
                  </a:cubicBezTo>
                  <a:cubicBezTo>
                    <a:pt x="52016" y="1011"/>
                    <a:pt x="52036" y="1003"/>
                    <a:pt x="52058" y="991"/>
                  </a:cubicBezTo>
                  <a:cubicBezTo>
                    <a:pt x="52132" y="1026"/>
                    <a:pt x="52190" y="1064"/>
                    <a:pt x="52262" y="1064"/>
                  </a:cubicBezTo>
                  <a:cubicBezTo>
                    <a:pt x="52265" y="1064"/>
                    <a:pt x="52268" y="1064"/>
                    <a:pt x="52270" y="1064"/>
                  </a:cubicBezTo>
                  <a:cubicBezTo>
                    <a:pt x="52253" y="1054"/>
                    <a:pt x="52239" y="1047"/>
                    <a:pt x="52225" y="1038"/>
                  </a:cubicBezTo>
                  <a:lnTo>
                    <a:pt x="52225" y="1038"/>
                  </a:lnTo>
                  <a:lnTo>
                    <a:pt x="52245" y="1041"/>
                  </a:lnTo>
                  <a:lnTo>
                    <a:pt x="52281" y="1066"/>
                  </a:lnTo>
                  <a:cubicBezTo>
                    <a:pt x="52276" y="1064"/>
                    <a:pt x="52272" y="1064"/>
                    <a:pt x="52270" y="1064"/>
                  </a:cubicBezTo>
                  <a:cubicBezTo>
                    <a:pt x="52326" y="1080"/>
                    <a:pt x="52379" y="1097"/>
                    <a:pt x="52438" y="1114"/>
                  </a:cubicBezTo>
                  <a:cubicBezTo>
                    <a:pt x="52482" y="1151"/>
                    <a:pt x="52579" y="1176"/>
                    <a:pt x="52716" y="1229"/>
                  </a:cubicBezTo>
                  <a:cubicBezTo>
                    <a:pt x="52726" y="1228"/>
                    <a:pt x="52753" y="1223"/>
                    <a:pt x="52778" y="1219"/>
                  </a:cubicBezTo>
                  <a:cubicBezTo>
                    <a:pt x="52816" y="1253"/>
                    <a:pt x="52843" y="1276"/>
                    <a:pt x="52871" y="1303"/>
                  </a:cubicBezTo>
                  <a:cubicBezTo>
                    <a:pt x="52926" y="1310"/>
                    <a:pt x="52972" y="1317"/>
                    <a:pt x="53032" y="1326"/>
                  </a:cubicBezTo>
                  <a:cubicBezTo>
                    <a:pt x="53087" y="1347"/>
                    <a:pt x="53152" y="1372"/>
                    <a:pt x="53213" y="1394"/>
                  </a:cubicBezTo>
                  <a:cubicBezTo>
                    <a:pt x="53227" y="1391"/>
                    <a:pt x="53237" y="1388"/>
                    <a:pt x="53246" y="1385"/>
                  </a:cubicBezTo>
                  <a:cubicBezTo>
                    <a:pt x="53316" y="1414"/>
                    <a:pt x="53383" y="1442"/>
                    <a:pt x="53515" y="1497"/>
                  </a:cubicBezTo>
                  <a:cubicBezTo>
                    <a:pt x="53515" y="1500"/>
                    <a:pt x="53522" y="1519"/>
                    <a:pt x="53531" y="1544"/>
                  </a:cubicBezTo>
                  <a:cubicBezTo>
                    <a:pt x="53600" y="1551"/>
                    <a:pt x="53639" y="1556"/>
                    <a:pt x="53677" y="1559"/>
                  </a:cubicBezTo>
                  <a:cubicBezTo>
                    <a:pt x="53715" y="1590"/>
                    <a:pt x="53755" y="1620"/>
                    <a:pt x="53797" y="1654"/>
                  </a:cubicBezTo>
                  <a:cubicBezTo>
                    <a:pt x="53867" y="1673"/>
                    <a:pt x="53921" y="1687"/>
                    <a:pt x="53977" y="1701"/>
                  </a:cubicBezTo>
                  <a:cubicBezTo>
                    <a:pt x="54017" y="1728"/>
                    <a:pt x="54050" y="1750"/>
                    <a:pt x="54100" y="1782"/>
                  </a:cubicBezTo>
                  <a:cubicBezTo>
                    <a:pt x="54158" y="1797"/>
                    <a:pt x="54224" y="1816"/>
                    <a:pt x="54293" y="1848"/>
                  </a:cubicBezTo>
                  <a:cubicBezTo>
                    <a:pt x="54359" y="1882"/>
                    <a:pt x="54433" y="1926"/>
                    <a:pt x="54512" y="1978"/>
                  </a:cubicBezTo>
                  <a:cubicBezTo>
                    <a:pt x="54498" y="1947"/>
                    <a:pt x="54489" y="1929"/>
                    <a:pt x="54474" y="1897"/>
                  </a:cubicBezTo>
                  <a:lnTo>
                    <a:pt x="54474" y="1897"/>
                  </a:lnTo>
                  <a:cubicBezTo>
                    <a:pt x="54565" y="1966"/>
                    <a:pt x="54636" y="2021"/>
                    <a:pt x="54707" y="2075"/>
                  </a:cubicBezTo>
                  <a:cubicBezTo>
                    <a:pt x="54711" y="2076"/>
                    <a:pt x="54715" y="2076"/>
                    <a:pt x="54718" y="2076"/>
                  </a:cubicBezTo>
                  <a:cubicBezTo>
                    <a:pt x="54724" y="2076"/>
                    <a:pt x="54730" y="2075"/>
                    <a:pt x="54736" y="2075"/>
                  </a:cubicBezTo>
                  <a:cubicBezTo>
                    <a:pt x="54754" y="2075"/>
                    <a:pt x="54777" y="2081"/>
                    <a:pt x="54836" y="2128"/>
                  </a:cubicBezTo>
                  <a:cubicBezTo>
                    <a:pt x="54835" y="2143"/>
                    <a:pt x="54833" y="2156"/>
                    <a:pt x="54832" y="2174"/>
                  </a:cubicBezTo>
                  <a:cubicBezTo>
                    <a:pt x="54877" y="2187"/>
                    <a:pt x="54911" y="2197"/>
                    <a:pt x="54946" y="2207"/>
                  </a:cubicBezTo>
                  <a:cubicBezTo>
                    <a:pt x="54976" y="2219"/>
                    <a:pt x="55007" y="2231"/>
                    <a:pt x="55042" y="2246"/>
                  </a:cubicBezTo>
                  <a:cubicBezTo>
                    <a:pt x="55052" y="2269"/>
                    <a:pt x="55060" y="2282"/>
                    <a:pt x="55077" y="2318"/>
                  </a:cubicBezTo>
                  <a:cubicBezTo>
                    <a:pt x="55111" y="2300"/>
                    <a:pt x="55130" y="2290"/>
                    <a:pt x="55152" y="2280"/>
                  </a:cubicBezTo>
                  <a:cubicBezTo>
                    <a:pt x="55180" y="2305"/>
                    <a:pt x="55195" y="2321"/>
                    <a:pt x="55236" y="2359"/>
                  </a:cubicBezTo>
                  <a:cubicBezTo>
                    <a:pt x="55269" y="2363"/>
                    <a:pt x="55301" y="2369"/>
                    <a:pt x="55357" y="2378"/>
                  </a:cubicBezTo>
                  <a:cubicBezTo>
                    <a:pt x="55351" y="2406"/>
                    <a:pt x="55347" y="2419"/>
                    <a:pt x="55345" y="2431"/>
                  </a:cubicBezTo>
                  <a:cubicBezTo>
                    <a:pt x="55386" y="2450"/>
                    <a:pt x="55428" y="2469"/>
                    <a:pt x="55466" y="2487"/>
                  </a:cubicBezTo>
                  <a:cubicBezTo>
                    <a:pt x="55507" y="2534"/>
                    <a:pt x="55535" y="2566"/>
                    <a:pt x="55563" y="2600"/>
                  </a:cubicBezTo>
                  <a:cubicBezTo>
                    <a:pt x="55589" y="2606"/>
                    <a:pt x="55613" y="2612"/>
                    <a:pt x="55639" y="2619"/>
                  </a:cubicBezTo>
                  <a:cubicBezTo>
                    <a:pt x="55735" y="2712"/>
                    <a:pt x="55835" y="2794"/>
                    <a:pt x="55965" y="2877"/>
                  </a:cubicBezTo>
                  <a:cubicBezTo>
                    <a:pt x="55954" y="2849"/>
                    <a:pt x="55948" y="2833"/>
                    <a:pt x="55937" y="2800"/>
                  </a:cubicBezTo>
                  <a:lnTo>
                    <a:pt x="55937" y="2800"/>
                  </a:lnTo>
                  <a:cubicBezTo>
                    <a:pt x="56007" y="2867"/>
                    <a:pt x="56051" y="2908"/>
                    <a:pt x="56104" y="2956"/>
                  </a:cubicBezTo>
                  <a:cubicBezTo>
                    <a:pt x="56132" y="2955"/>
                    <a:pt x="56154" y="2953"/>
                    <a:pt x="56178" y="2952"/>
                  </a:cubicBezTo>
                  <a:cubicBezTo>
                    <a:pt x="56251" y="3017"/>
                    <a:pt x="56312" y="3070"/>
                    <a:pt x="56372" y="3123"/>
                  </a:cubicBezTo>
                  <a:cubicBezTo>
                    <a:pt x="56402" y="3130"/>
                    <a:pt x="56419" y="3136"/>
                    <a:pt x="56437" y="3140"/>
                  </a:cubicBezTo>
                  <a:cubicBezTo>
                    <a:pt x="56482" y="3195"/>
                    <a:pt x="56522" y="3251"/>
                    <a:pt x="56600" y="3295"/>
                  </a:cubicBezTo>
                  <a:cubicBezTo>
                    <a:pt x="56590" y="3277"/>
                    <a:pt x="56581" y="3264"/>
                    <a:pt x="56566" y="3240"/>
                  </a:cubicBezTo>
                  <a:lnTo>
                    <a:pt x="56566" y="3240"/>
                  </a:lnTo>
                  <a:cubicBezTo>
                    <a:pt x="56646" y="3306"/>
                    <a:pt x="56693" y="3370"/>
                    <a:pt x="56774" y="3426"/>
                  </a:cubicBezTo>
                  <a:cubicBezTo>
                    <a:pt x="56840" y="3473"/>
                    <a:pt x="56919" y="3549"/>
                    <a:pt x="56993" y="3612"/>
                  </a:cubicBezTo>
                  <a:cubicBezTo>
                    <a:pt x="56984" y="3602"/>
                    <a:pt x="56977" y="3592"/>
                    <a:pt x="56969" y="3582"/>
                  </a:cubicBezTo>
                  <a:lnTo>
                    <a:pt x="56969" y="3582"/>
                  </a:lnTo>
                  <a:cubicBezTo>
                    <a:pt x="57002" y="3610"/>
                    <a:pt x="57036" y="3637"/>
                    <a:pt x="57050" y="3649"/>
                  </a:cubicBezTo>
                  <a:cubicBezTo>
                    <a:pt x="57037" y="3605"/>
                    <a:pt x="57027" y="3568"/>
                    <a:pt x="57014" y="3526"/>
                  </a:cubicBezTo>
                  <a:lnTo>
                    <a:pt x="57014" y="3526"/>
                  </a:lnTo>
                  <a:cubicBezTo>
                    <a:pt x="57058" y="3567"/>
                    <a:pt x="57080" y="3586"/>
                    <a:pt x="57097" y="3602"/>
                  </a:cubicBezTo>
                  <a:cubicBezTo>
                    <a:pt x="57105" y="3635"/>
                    <a:pt x="57111" y="3665"/>
                    <a:pt x="57117" y="3690"/>
                  </a:cubicBezTo>
                  <a:cubicBezTo>
                    <a:pt x="57197" y="3755"/>
                    <a:pt x="57256" y="3802"/>
                    <a:pt x="57314" y="3848"/>
                  </a:cubicBezTo>
                  <a:cubicBezTo>
                    <a:pt x="57331" y="3852"/>
                    <a:pt x="57348" y="3857"/>
                    <a:pt x="57352" y="3857"/>
                  </a:cubicBezTo>
                  <a:cubicBezTo>
                    <a:pt x="57455" y="3938"/>
                    <a:pt x="57526" y="4020"/>
                    <a:pt x="57605" y="4092"/>
                  </a:cubicBezTo>
                  <a:cubicBezTo>
                    <a:pt x="57680" y="4163"/>
                    <a:pt x="57743" y="4216"/>
                    <a:pt x="57809" y="4254"/>
                  </a:cubicBezTo>
                  <a:cubicBezTo>
                    <a:pt x="57855" y="4280"/>
                    <a:pt x="57954" y="4386"/>
                    <a:pt x="58036" y="4463"/>
                  </a:cubicBezTo>
                  <a:cubicBezTo>
                    <a:pt x="58070" y="4444"/>
                    <a:pt x="58102" y="4426"/>
                    <a:pt x="58133" y="4407"/>
                  </a:cubicBezTo>
                  <a:cubicBezTo>
                    <a:pt x="58173" y="4469"/>
                    <a:pt x="58208" y="4520"/>
                    <a:pt x="58242" y="4572"/>
                  </a:cubicBezTo>
                  <a:cubicBezTo>
                    <a:pt x="58243" y="4565"/>
                    <a:pt x="58248" y="4562"/>
                    <a:pt x="58254" y="4562"/>
                  </a:cubicBezTo>
                  <a:cubicBezTo>
                    <a:pt x="58292" y="4562"/>
                    <a:pt x="58402" y="4656"/>
                    <a:pt x="58438" y="4656"/>
                  </a:cubicBezTo>
                  <a:cubicBezTo>
                    <a:pt x="58450" y="4656"/>
                    <a:pt x="58454" y="4645"/>
                    <a:pt x="58442" y="4614"/>
                  </a:cubicBezTo>
                  <a:cubicBezTo>
                    <a:pt x="58433" y="4601"/>
                    <a:pt x="58407" y="4560"/>
                    <a:pt x="58376" y="4516"/>
                  </a:cubicBezTo>
                  <a:cubicBezTo>
                    <a:pt x="58344" y="4501"/>
                    <a:pt x="58321" y="4491"/>
                    <a:pt x="58280" y="4472"/>
                  </a:cubicBezTo>
                  <a:cubicBezTo>
                    <a:pt x="58295" y="4448"/>
                    <a:pt x="58305" y="4432"/>
                    <a:pt x="58317" y="4411"/>
                  </a:cubicBezTo>
                  <a:cubicBezTo>
                    <a:pt x="58280" y="4385"/>
                    <a:pt x="58252" y="4363"/>
                    <a:pt x="58241" y="4358"/>
                  </a:cubicBezTo>
                  <a:cubicBezTo>
                    <a:pt x="58233" y="4356"/>
                    <a:pt x="58227" y="4355"/>
                    <a:pt x="58221" y="4355"/>
                  </a:cubicBezTo>
                  <a:cubicBezTo>
                    <a:pt x="58214" y="4355"/>
                    <a:pt x="58208" y="4356"/>
                    <a:pt x="58201" y="4356"/>
                  </a:cubicBezTo>
                  <a:cubicBezTo>
                    <a:pt x="58198" y="4356"/>
                    <a:pt x="58195" y="4356"/>
                    <a:pt x="58192" y="4355"/>
                  </a:cubicBezTo>
                  <a:cubicBezTo>
                    <a:pt x="58189" y="4355"/>
                    <a:pt x="58171" y="4336"/>
                    <a:pt x="58140" y="4310"/>
                  </a:cubicBezTo>
                  <a:cubicBezTo>
                    <a:pt x="58160" y="4300"/>
                    <a:pt x="58174" y="4291"/>
                    <a:pt x="58189" y="4282"/>
                  </a:cubicBezTo>
                  <a:cubicBezTo>
                    <a:pt x="58157" y="4242"/>
                    <a:pt x="58138" y="4220"/>
                    <a:pt x="58114" y="4192"/>
                  </a:cubicBezTo>
                  <a:lnTo>
                    <a:pt x="58149" y="4151"/>
                  </a:lnTo>
                  <a:lnTo>
                    <a:pt x="58126" y="4126"/>
                  </a:lnTo>
                  <a:cubicBezTo>
                    <a:pt x="58104" y="4123"/>
                    <a:pt x="58083" y="4122"/>
                    <a:pt x="58038" y="4117"/>
                  </a:cubicBezTo>
                  <a:cubicBezTo>
                    <a:pt x="58046" y="4085"/>
                    <a:pt x="58051" y="4070"/>
                    <a:pt x="58057" y="4051"/>
                  </a:cubicBezTo>
                  <a:cubicBezTo>
                    <a:pt x="58007" y="3982"/>
                    <a:pt x="57951" y="3907"/>
                    <a:pt x="57893" y="3829"/>
                  </a:cubicBezTo>
                  <a:cubicBezTo>
                    <a:pt x="57862" y="3817"/>
                    <a:pt x="57842" y="3810"/>
                    <a:pt x="57824" y="3802"/>
                  </a:cubicBezTo>
                  <a:cubicBezTo>
                    <a:pt x="57704" y="3664"/>
                    <a:pt x="57762" y="3679"/>
                    <a:pt x="57745" y="3632"/>
                  </a:cubicBezTo>
                  <a:cubicBezTo>
                    <a:pt x="57724" y="3608"/>
                    <a:pt x="57709" y="3592"/>
                    <a:pt x="57683" y="3570"/>
                  </a:cubicBezTo>
                  <a:cubicBezTo>
                    <a:pt x="57661" y="3568"/>
                    <a:pt x="57639" y="3568"/>
                    <a:pt x="57614" y="3567"/>
                  </a:cubicBezTo>
                  <a:cubicBezTo>
                    <a:pt x="57584" y="3524"/>
                    <a:pt x="57562" y="3493"/>
                    <a:pt x="57531" y="3449"/>
                  </a:cubicBezTo>
                  <a:cubicBezTo>
                    <a:pt x="57468" y="3396"/>
                    <a:pt x="57395" y="3334"/>
                    <a:pt x="57317" y="3268"/>
                  </a:cubicBezTo>
                  <a:cubicBezTo>
                    <a:pt x="57311" y="3261"/>
                    <a:pt x="57302" y="3249"/>
                    <a:pt x="57293" y="3236"/>
                  </a:cubicBezTo>
                  <a:lnTo>
                    <a:pt x="57165" y="3159"/>
                  </a:lnTo>
                  <a:cubicBezTo>
                    <a:pt x="57117" y="3115"/>
                    <a:pt x="57068" y="3073"/>
                    <a:pt x="57015" y="3024"/>
                  </a:cubicBezTo>
                  <a:cubicBezTo>
                    <a:pt x="56987" y="3011"/>
                    <a:pt x="56958" y="2998"/>
                    <a:pt x="56931" y="2984"/>
                  </a:cubicBezTo>
                  <a:lnTo>
                    <a:pt x="56931" y="2984"/>
                  </a:lnTo>
                  <a:cubicBezTo>
                    <a:pt x="56943" y="3000"/>
                    <a:pt x="56953" y="3014"/>
                    <a:pt x="56965" y="3028"/>
                  </a:cubicBezTo>
                  <a:lnTo>
                    <a:pt x="56946" y="3018"/>
                  </a:lnTo>
                  <a:cubicBezTo>
                    <a:pt x="56939" y="3005"/>
                    <a:pt x="56930" y="2992"/>
                    <a:pt x="56922" y="2980"/>
                  </a:cubicBezTo>
                  <a:lnTo>
                    <a:pt x="56922" y="2980"/>
                  </a:lnTo>
                  <a:cubicBezTo>
                    <a:pt x="56927" y="2981"/>
                    <a:pt x="56931" y="2984"/>
                    <a:pt x="56931" y="2984"/>
                  </a:cubicBezTo>
                  <a:cubicBezTo>
                    <a:pt x="56872" y="2924"/>
                    <a:pt x="56833" y="2862"/>
                    <a:pt x="56750" y="2811"/>
                  </a:cubicBezTo>
                  <a:cubicBezTo>
                    <a:pt x="56734" y="2806"/>
                    <a:pt x="56719" y="2803"/>
                    <a:pt x="56697" y="2799"/>
                  </a:cubicBezTo>
                  <a:cubicBezTo>
                    <a:pt x="56687" y="2769"/>
                    <a:pt x="56680" y="2750"/>
                    <a:pt x="56672" y="2731"/>
                  </a:cubicBezTo>
                  <a:cubicBezTo>
                    <a:pt x="56569" y="2666"/>
                    <a:pt x="56479" y="2609"/>
                    <a:pt x="56400" y="2558"/>
                  </a:cubicBezTo>
                  <a:cubicBezTo>
                    <a:pt x="56347" y="2513"/>
                    <a:pt x="56297" y="2471"/>
                    <a:pt x="56228" y="2410"/>
                  </a:cubicBezTo>
                  <a:cubicBezTo>
                    <a:pt x="56188" y="2397"/>
                    <a:pt x="56150" y="2383"/>
                    <a:pt x="56116" y="2371"/>
                  </a:cubicBezTo>
                  <a:cubicBezTo>
                    <a:pt x="56000" y="2284"/>
                    <a:pt x="55895" y="2206"/>
                    <a:pt x="55782" y="2121"/>
                  </a:cubicBezTo>
                  <a:cubicBezTo>
                    <a:pt x="55744" y="2109"/>
                    <a:pt x="55704" y="2096"/>
                    <a:pt x="55663" y="2081"/>
                  </a:cubicBezTo>
                  <a:cubicBezTo>
                    <a:pt x="55564" y="1985"/>
                    <a:pt x="55383" y="1885"/>
                    <a:pt x="55266" y="1819"/>
                  </a:cubicBezTo>
                  <a:cubicBezTo>
                    <a:pt x="54996" y="1684"/>
                    <a:pt x="54736" y="1526"/>
                    <a:pt x="54424" y="1366"/>
                  </a:cubicBezTo>
                  <a:cubicBezTo>
                    <a:pt x="54407" y="1364"/>
                    <a:pt x="54368" y="1359"/>
                    <a:pt x="54330" y="1354"/>
                  </a:cubicBezTo>
                  <a:cubicBezTo>
                    <a:pt x="54274" y="1317"/>
                    <a:pt x="54237" y="1294"/>
                    <a:pt x="54196" y="1267"/>
                  </a:cubicBezTo>
                  <a:cubicBezTo>
                    <a:pt x="54067" y="1232"/>
                    <a:pt x="53936" y="1156"/>
                    <a:pt x="53822" y="1104"/>
                  </a:cubicBezTo>
                  <a:cubicBezTo>
                    <a:pt x="53739" y="1075"/>
                    <a:pt x="53647" y="1051"/>
                    <a:pt x="53608" y="1028"/>
                  </a:cubicBezTo>
                  <a:cubicBezTo>
                    <a:pt x="53508" y="972"/>
                    <a:pt x="53421" y="939"/>
                    <a:pt x="53321" y="904"/>
                  </a:cubicBezTo>
                  <a:cubicBezTo>
                    <a:pt x="53222" y="864"/>
                    <a:pt x="53109" y="833"/>
                    <a:pt x="53003" y="799"/>
                  </a:cubicBezTo>
                  <a:lnTo>
                    <a:pt x="52653" y="686"/>
                  </a:lnTo>
                  <a:cubicBezTo>
                    <a:pt x="52547" y="651"/>
                    <a:pt x="52437" y="621"/>
                    <a:pt x="52336" y="583"/>
                  </a:cubicBezTo>
                  <a:cubicBezTo>
                    <a:pt x="52260" y="549"/>
                    <a:pt x="52191" y="560"/>
                    <a:pt x="52098" y="517"/>
                  </a:cubicBezTo>
                  <a:cubicBezTo>
                    <a:pt x="52050" y="495"/>
                    <a:pt x="51907" y="470"/>
                    <a:pt x="51813" y="454"/>
                  </a:cubicBezTo>
                  <a:cubicBezTo>
                    <a:pt x="51649" y="424"/>
                    <a:pt x="51488" y="386"/>
                    <a:pt x="51330" y="339"/>
                  </a:cubicBezTo>
                  <a:cubicBezTo>
                    <a:pt x="51249" y="315"/>
                    <a:pt x="51168" y="320"/>
                    <a:pt x="51099" y="283"/>
                  </a:cubicBezTo>
                  <a:cubicBezTo>
                    <a:pt x="50927" y="280"/>
                    <a:pt x="50749" y="233"/>
                    <a:pt x="50575" y="205"/>
                  </a:cubicBezTo>
                  <a:cubicBezTo>
                    <a:pt x="50399" y="177"/>
                    <a:pt x="50222" y="142"/>
                    <a:pt x="50047" y="109"/>
                  </a:cubicBezTo>
                  <a:cubicBezTo>
                    <a:pt x="50024" y="105"/>
                    <a:pt x="50000" y="101"/>
                    <a:pt x="49980" y="98"/>
                  </a:cubicBezTo>
                  <a:cubicBezTo>
                    <a:pt x="49818" y="89"/>
                    <a:pt x="49656" y="82"/>
                    <a:pt x="49481" y="73"/>
                  </a:cubicBezTo>
                  <a:cubicBezTo>
                    <a:pt x="49472" y="70"/>
                    <a:pt x="49450" y="64"/>
                    <a:pt x="49418" y="54"/>
                  </a:cubicBezTo>
                  <a:cubicBezTo>
                    <a:pt x="49414" y="54"/>
                    <a:pt x="49410" y="53"/>
                    <a:pt x="49406" y="53"/>
                  </a:cubicBezTo>
                  <a:cubicBezTo>
                    <a:pt x="49365" y="53"/>
                    <a:pt x="49321" y="57"/>
                    <a:pt x="49276" y="57"/>
                  </a:cubicBezTo>
                  <a:cubicBezTo>
                    <a:pt x="49224" y="57"/>
                    <a:pt x="49172" y="52"/>
                    <a:pt x="49120" y="34"/>
                  </a:cubicBezTo>
                  <a:cubicBezTo>
                    <a:pt x="49112" y="34"/>
                    <a:pt x="49103" y="34"/>
                    <a:pt x="49095" y="34"/>
                  </a:cubicBezTo>
                  <a:cubicBezTo>
                    <a:pt x="49075" y="34"/>
                    <a:pt x="49055" y="35"/>
                    <a:pt x="49036" y="35"/>
                  </a:cubicBezTo>
                  <a:cubicBezTo>
                    <a:pt x="48972" y="35"/>
                    <a:pt x="48910" y="32"/>
                    <a:pt x="48856" y="9"/>
                  </a:cubicBezTo>
                  <a:cubicBezTo>
                    <a:pt x="48810" y="16"/>
                    <a:pt x="48767" y="18"/>
                    <a:pt x="48725" y="18"/>
                  </a:cubicBezTo>
                  <a:cubicBezTo>
                    <a:pt x="48668" y="18"/>
                    <a:pt x="48615" y="13"/>
                    <a:pt x="48567" y="4"/>
                  </a:cubicBezTo>
                  <a:cubicBezTo>
                    <a:pt x="48489" y="8"/>
                    <a:pt x="48422" y="14"/>
                    <a:pt x="48352" y="14"/>
                  </a:cubicBezTo>
                  <a:cubicBezTo>
                    <a:pt x="48315" y="14"/>
                    <a:pt x="48277" y="15"/>
                    <a:pt x="48239" y="15"/>
                  </a:cubicBezTo>
                  <a:cubicBezTo>
                    <a:pt x="48175" y="15"/>
                    <a:pt x="48113" y="13"/>
                    <a:pt x="480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47"/>
            <p:cNvSpPr/>
            <p:nvPr/>
          </p:nvSpPr>
          <p:spPr>
            <a:xfrm>
              <a:off x="3991950" y="4436800"/>
              <a:ext cx="6325" cy="4050"/>
            </a:xfrm>
            <a:custGeom>
              <a:rect b="b" l="l" r="r" t="t"/>
              <a:pathLst>
                <a:path extrusionOk="0" h="162" w="253">
                  <a:moveTo>
                    <a:pt x="253" y="1"/>
                  </a:moveTo>
                  <a:cubicBezTo>
                    <a:pt x="230" y="8"/>
                    <a:pt x="208" y="15"/>
                    <a:pt x="177" y="26"/>
                  </a:cubicBezTo>
                  <a:lnTo>
                    <a:pt x="176" y="26"/>
                  </a:lnTo>
                  <a:cubicBezTo>
                    <a:pt x="138" y="55"/>
                    <a:pt x="85" y="96"/>
                    <a:pt x="1" y="161"/>
                  </a:cubicBezTo>
                  <a:cubicBezTo>
                    <a:pt x="60" y="140"/>
                    <a:pt x="94" y="127"/>
                    <a:pt x="122" y="118"/>
                  </a:cubicBezTo>
                  <a:cubicBezTo>
                    <a:pt x="170" y="74"/>
                    <a:pt x="211" y="37"/>
                    <a:pt x="2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47"/>
            <p:cNvSpPr/>
            <p:nvPr/>
          </p:nvSpPr>
          <p:spPr>
            <a:xfrm>
              <a:off x="3764150" y="4240625"/>
              <a:ext cx="425" cy="3175"/>
            </a:xfrm>
            <a:custGeom>
              <a:rect b="b" l="l" r="r" t="t"/>
              <a:pathLst>
                <a:path extrusionOk="0" h="127" w="17">
                  <a:moveTo>
                    <a:pt x="3" y="0"/>
                  </a:moveTo>
                  <a:cubicBezTo>
                    <a:pt x="2" y="43"/>
                    <a:pt x="2" y="85"/>
                    <a:pt x="0" y="127"/>
                  </a:cubicBezTo>
                  <a:lnTo>
                    <a:pt x="16" y="83"/>
                  </a:lnTo>
                  <a:lnTo>
                    <a:pt x="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47"/>
            <p:cNvSpPr/>
            <p:nvPr/>
          </p:nvSpPr>
          <p:spPr>
            <a:xfrm>
              <a:off x="3772425" y="4328600"/>
              <a:ext cx="800" cy="3025"/>
            </a:xfrm>
            <a:custGeom>
              <a:rect b="b" l="l" r="r" t="t"/>
              <a:pathLst>
                <a:path extrusionOk="0" h="121" w="32">
                  <a:moveTo>
                    <a:pt x="12" y="0"/>
                  </a:moveTo>
                  <a:cubicBezTo>
                    <a:pt x="8" y="0"/>
                    <a:pt x="3" y="0"/>
                    <a:pt x="0" y="2"/>
                  </a:cubicBezTo>
                  <a:lnTo>
                    <a:pt x="22" y="121"/>
                  </a:lnTo>
                  <a:lnTo>
                    <a:pt x="31" y="118"/>
                  </a:lnTo>
                  <a:lnTo>
                    <a:pt x="1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47"/>
            <p:cNvSpPr/>
            <p:nvPr/>
          </p:nvSpPr>
          <p:spPr>
            <a:xfrm>
              <a:off x="4110825" y="4303250"/>
              <a:ext cx="850" cy="1875"/>
            </a:xfrm>
            <a:custGeom>
              <a:rect b="b" l="l" r="r" t="t"/>
              <a:pathLst>
                <a:path extrusionOk="0" h="75" w="34">
                  <a:moveTo>
                    <a:pt x="29" y="1"/>
                  </a:moveTo>
                  <a:cubicBezTo>
                    <a:pt x="11" y="51"/>
                    <a:pt x="1" y="74"/>
                    <a:pt x="4" y="74"/>
                  </a:cubicBezTo>
                  <a:cubicBezTo>
                    <a:pt x="5" y="74"/>
                    <a:pt x="5" y="74"/>
                    <a:pt x="6" y="74"/>
                  </a:cubicBezTo>
                  <a:cubicBezTo>
                    <a:pt x="13" y="74"/>
                    <a:pt x="24" y="68"/>
                    <a:pt x="33" y="64"/>
                  </a:cubicBezTo>
                  <a:cubicBezTo>
                    <a:pt x="32" y="49"/>
                    <a:pt x="30" y="33"/>
                    <a:pt x="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47"/>
            <p:cNvSpPr/>
            <p:nvPr/>
          </p:nvSpPr>
          <p:spPr>
            <a:xfrm>
              <a:off x="3787125" y="4430250"/>
              <a:ext cx="2275" cy="2875"/>
            </a:xfrm>
            <a:custGeom>
              <a:rect b="b" l="l" r="r" t="t"/>
              <a:pathLst>
                <a:path extrusionOk="0" h="115" w="91">
                  <a:moveTo>
                    <a:pt x="8" y="1"/>
                  </a:moveTo>
                  <a:lnTo>
                    <a:pt x="1" y="2"/>
                  </a:lnTo>
                  <a:lnTo>
                    <a:pt x="83" y="114"/>
                  </a:lnTo>
                  <a:lnTo>
                    <a:pt x="90" y="111"/>
                  </a:lnTo>
                  <a:lnTo>
                    <a:pt x="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47"/>
            <p:cNvSpPr/>
            <p:nvPr/>
          </p:nvSpPr>
          <p:spPr>
            <a:xfrm>
              <a:off x="4323900" y="4436250"/>
              <a:ext cx="950" cy="1125"/>
            </a:xfrm>
            <a:custGeom>
              <a:rect b="b" l="l" r="r" t="t"/>
              <a:pathLst>
                <a:path extrusionOk="0" h="45" w="38">
                  <a:moveTo>
                    <a:pt x="29" y="1"/>
                  </a:moveTo>
                  <a:lnTo>
                    <a:pt x="1" y="17"/>
                  </a:lnTo>
                  <a:lnTo>
                    <a:pt x="10" y="45"/>
                  </a:lnTo>
                  <a:lnTo>
                    <a:pt x="38" y="29"/>
                  </a:lnTo>
                  <a:lnTo>
                    <a:pt x="2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47"/>
            <p:cNvSpPr/>
            <p:nvPr/>
          </p:nvSpPr>
          <p:spPr>
            <a:xfrm>
              <a:off x="4515750" y="4304000"/>
              <a:ext cx="2825" cy="1600"/>
            </a:xfrm>
            <a:custGeom>
              <a:rect b="b" l="l" r="r" t="t"/>
              <a:pathLst>
                <a:path extrusionOk="0" h="64" w="113">
                  <a:moveTo>
                    <a:pt x="113" y="0"/>
                  </a:moveTo>
                  <a:lnTo>
                    <a:pt x="65" y="9"/>
                  </a:lnTo>
                  <a:lnTo>
                    <a:pt x="6" y="59"/>
                  </a:lnTo>
                  <a:lnTo>
                    <a:pt x="6" y="59"/>
                  </a:lnTo>
                  <a:cubicBezTo>
                    <a:pt x="41" y="39"/>
                    <a:pt x="78" y="20"/>
                    <a:pt x="113" y="0"/>
                  </a:cubicBezTo>
                  <a:close/>
                  <a:moveTo>
                    <a:pt x="6" y="59"/>
                  </a:moveTo>
                  <a:lnTo>
                    <a:pt x="6" y="59"/>
                  </a:lnTo>
                  <a:cubicBezTo>
                    <a:pt x="4" y="60"/>
                    <a:pt x="2" y="61"/>
                    <a:pt x="1" y="62"/>
                  </a:cubicBezTo>
                  <a:lnTo>
                    <a:pt x="1" y="63"/>
                  </a:lnTo>
                  <a:lnTo>
                    <a:pt x="6" y="59"/>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47"/>
            <p:cNvSpPr/>
            <p:nvPr/>
          </p:nvSpPr>
          <p:spPr>
            <a:xfrm>
              <a:off x="4900475" y="4162275"/>
              <a:ext cx="3850" cy="475"/>
            </a:xfrm>
            <a:custGeom>
              <a:rect b="b" l="l" r="r" t="t"/>
              <a:pathLst>
                <a:path extrusionOk="0" h="19" w="154">
                  <a:moveTo>
                    <a:pt x="94" y="0"/>
                  </a:moveTo>
                  <a:cubicBezTo>
                    <a:pt x="92" y="0"/>
                    <a:pt x="91" y="0"/>
                    <a:pt x="89" y="0"/>
                  </a:cubicBezTo>
                  <a:cubicBezTo>
                    <a:pt x="58" y="6"/>
                    <a:pt x="29" y="12"/>
                    <a:pt x="1" y="18"/>
                  </a:cubicBezTo>
                  <a:cubicBezTo>
                    <a:pt x="38" y="15"/>
                    <a:pt x="74" y="12"/>
                    <a:pt x="154" y="8"/>
                  </a:cubicBezTo>
                  <a:cubicBezTo>
                    <a:pt x="117" y="3"/>
                    <a:pt x="103" y="0"/>
                    <a:pt x="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47"/>
            <p:cNvSpPr/>
            <p:nvPr/>
          </p:nvSpPr>
          <p:spPr>
            <a:xfrm>
              <a:off x="3764850" y="4156975"/>
              <a:ext cx="375" cy="1600"/>
            </a:xfrm>
            <a:custGeom>
              <a:rect b="b" l="l" r="r" t="t"/>
              <a:pathLst>
                <a:path extrusionOk="0" h="64" w="15">
                  <a:moveTo>
                    <a:pt x="10" y="1"/>
                  </a:moveTo>
                  <a:lnTo>
                    <a:pt x="0" y="62"/>
                  </a:lnTo>
                  <a:lnTo>
                    <a:pt x="4" y="64"/>
                  </a:lnTo>
                  <a:cubicBezTo>
                    <a:pt x="9" y="43"/>
                    <a:pt x="12" y="23"/>
                    <a:pt x="15" y="2"/>
                  </a:cubicBezTo>
                  <a:lnTo>
                    <a:pt x="1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47"/>
            <p:cNvSpPr/>
            <p:nvPr/>
          </p:nvSpPr>
          <p:spPr>
            <a:xfrm>
              <a:off x="3765275" y="4166975"/>
              <a:ext cx="350" cy="1650"/>
            </a:xfrm>
            <a:custGeom>
              <a:rect b="b" l="l" r="r" t="t"/>
              <a:pathLst>
                <a:path extrusionOk="0" h="66" w="14">
                  <a:moveTo>
                    <a:pt x="10" y="1"/>
                  </a:moveTo>
                  <a:cubicBezTo>
                    <a:pt x="7" y="21"/>
                    <a:pt x="4" y="42"/>
                    <a:pt x="1" y="64"/>
                  </a:cubicBezTo>
                  <a:lnTo>
                    <a:pt x="5" y="65"/>
                  </a:lnTo>
                  <a:cubicBezTo>
                    <a:pt x="8" y="43"/>
                    <a:pt x="11" y="24"/>
                    <a:pt x="14" y="2"/>
                  </a:cubicBezTo>
                  <a:lnTo>
                    <a:pt x="1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47"/>
            <p:cNvSpPr/>
            <p:nvPr/>
          </p:nvSpPr>
          <p:spPr>
            <a:xfrm>
              <a:off x="3756150" y="4191850"/>
              <a:ext cx="325" cy="1700"/>
            </a:xfrm>
            <a:custGeom>
              <a:rect b="b" l="l" r="r" t="t"/>
              <a:pathLst>
                <a:path extrusionOk="0" h="68" w="13">
                  <a:moveTo>
                    <a:pt x="7" y="0"/>
                  </a:moveTo>
                  <a:cubicBezTo>
                    <a:pt x="5" y="6"/>
                    <a:pt x="2" y="14"/>
                    <a:pt x="1" y="19"/>
                  </a:cubicBezTo>
                  <a:lnTo>
                    <a:pt x="8" y="68"/>
                  </a:lnTo>
                  <a:cubicBezTo>
                    <a:pt x="10" y="64"/>
                    <a:pt x="11" y="59"/>
                    <a:pt x="13" y="56"/>
                  </a:cubicBezTo>
                  <a:lnTo>
                    <a:pt x="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2" name="Google Shape;7242;p47"/>
            <p:cNvSpPr/>
            <p:nvPr/>
          </p:nvSpPr>
          <p:spPr>
            <a:xfrm>
              <a:off x="3765125" y="4250850"/>
              <a:ext cx="400" cy="650"/>
            </a:xfrm>
            <a:custGeom>
              <a:rect b="b" l="l" r="r" t="t"/>
              <a:pathLst>
                <a:path extrusionOk="0" h="26" w="16">
                  <a:moveTo>
                    <a:pt x="1" y="0"/>
                  </a:moveTo>
                  <a:lnTo>
                    <a:pt x="1" y="22"/>
                  </a:lnTo>
                  <a:lnTo>
                    <a:pt x="16" y="25"/>
                  </a:lnTo>
                  <a:lnTo>
                    <a:pt x="16" y="5"/>
                  </a:lnTo>
                  <a:lnTo>
                    <a:pt x="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47"/>
            <p:cNvSpPr/>
            <p:nvPr/>
          </p:nvSpPr>
          <p:spPr>
            <a:xfrm>
              <a:off x="3767125" y="4293325"/>
              <a:ext cx="425" cy="575"/>
            </a:xfrm>
            <a:custGeom>
              <a:rect b="b" l="l" r="r" t="t"/>
              <a:pathLst>
                <a:path extrusionOk="0" h="23" w="17">
                  <a:moveTo>
                    <a:pt x="0" y="0"/>
                  </a:moveTo>
                  <a:lnTo>
                    <a:pt x="2" y="21"/>
                  </a:lnTo>
                  <a:lnTo>
                    <a:pt x="16" y="23"/>
                  </a:lnTo>
                  <a:lnTo>
                    <a:pt x="16" y="23"/>
                  </a:lnTo>
                  <a:lnTo>
                    <a:pt x="15" y="2"/>
                  </a:lnTo>
                  <a:lnTo>
                    <a:pt x="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47"/>
            <p:cNvSpPr/>
            <p:nvPr/>
          </p:nvSpPr>
          <p:spPr>
            <a:xfrm>
              <a:off x="3770350" y="4311825"/>
              <a:ext cx="300" cy="1575"/>
            </a:xfrm>
            <a:custGeom>
              <a:rect b="b" l="l" r="r" t="t"/>
              <a:pathLst>
                <a:path extrusionOk="0" h="63" w="12">
                  <a:moveTo>
                    <a:pt x="5" y="0"/>
                  </a:moveTo>
                  <a:cubicBezTo>
                    <a:pt x="4" y="17"/>
                    <a:pt x="2" y="33"/>
                    <a:pt x="1" y="49"/>
                  </a:cubicBezTo>
                  <a:lnTo>
                    <a:pt x="4" y="62"/>
                  </a:lnTo>
                  <a:lnTo>
                    <a:pt x="11" y="20"/>
                  </a:lnTo>
                  <a:lnTo>
                    <a:pt x="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47"/>
            <p:cNvSpPr/>
            <p:nvPr/>
          </p:nvSpPr>
          <p:spPr>
            <a:xfrm>
              <a:off x="3755800" y="4330500"/>
              <a:ext cx="375" cy="1650"/>
            </a:xfrm>
            <a:custGeom>
              <a:rect b="b" l="l" r="r" t="t"/>
              <a:pathLst>
                <a:path extrusionOk="0" h="66" w="15">
                  <a:moveTo>
                    <a:pt x="0" y="1"/>
                  </a:moveTo>
                  <a:lnTo>
                    <a:pt x="9" y="64"/>
                  </a:lnTo>
                  <a:cubicBezTo>
                    <a:pt x="10" y="66"/>
                    <a:pt x="12" y="66"/>
                    <a:pt x="15" y="66"/>
                  </a:cubicBezTo>
                  <a:cubicBezTo>
                    <a:pt x="12" y="44"/>
                    <a:pt x="8" y="21"/>
                    <a:pt x="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47"/>
            <p:cNvSpPr/>
            <p:nvPr/>
          </p:nvSpPr>
          <p:spPr>
            <a:xfrm>
              <a:off x="3793525" y="4399175"/>
              <a:ext cx="550" cy="1425"/>
            </a:xfrm>
            <a:custGeom>
              <a:rect b="b" l="l" r="r" t="t"/>
              <a:pathLst>
                <a:path extrusionOk="0" h="57" w="22">
                  <a:moveTo>
                    <a:pt x="1" y="1"/>
                  </a:moveTo>
                  <a:lnTo>
                    <a:pt x="14" y="46"/>
                  </a:lnTo>
                  <a:lnTo>
                    <a:pt x="21" y="57"/>
                  </a:lnTo>
                  <a:lnTo>
                    <a:pt x="14" y="15"/>
                  </a:lnTo>
                  <a:lnTo>
                    <a:pt x="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47"/>
            <p:cNvSpPr/>
            <p:nvPr/>
          </p:nvSpPr>
          <p:spPr>
            <a:xfrm>
              <a:off x="3812100" y="4452775"/>
              <a:ext cx="1175" cy="1275"/>
            </a:xfrm>
            <a:custGeom>
              <a:rect b="b" l="l" r="r" t="t"/>
              <a:pathLst>
                <a:path extrusionOk="0" h="51" w="47">
                  <a:moveTo>
                    <a:pt x="1" y="0"/>
                  </a:moveTo>
                  <a:cubicBezTo>
                    <a:pt x="9" y="13"/>
                    <a:pt x="18" y="25"/>
                    <a:pt x="27" y="38"/>
                  </a:cubicBezTo>
                  <a:lnTo>
                    <a:pt x="46" y="50"/>
                  </a:lnTo>
                  <a:lnTo>
                    <a:pt x="46" y="50"/>
                  </a:lnTo>
                  <a:lnTo>
                    <a:pt x="12" y="8"/>
                  </a:lnTo>
                  <a:lnTo>
                    <a:pt x="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47"/>
            <p:cNvSpPr/>
            <p:nvPr/>
          </p:nvSpPr>
          <p:spPr>
            <a:xfrm>
              <a:off x="3770175" y="4313050"/>
              <a:ext cx="275" cy="1550"/>
            </a:xfrm>
            <a:custGeom>
              <a:rect b="b" l="l" r="r" t="t"/>
              <a:pathLst>
                <a:path extrusionOk="0" h="62" w="11">
                  <a:moveTo>
                    <a:pt x="8" y="0"/>
                  </a:moveTo>
                  <a:lnTo>
                    <a:pt x="0" y="41"/>
                  </a:lnTo>
                  <a:lnTo>
                    <a:pt x="6" y="62"/>
                  </a:lnTo>
                  <a:lnTo>
                    <a:pt x="11" y="12"/>
                  </a:lnTo>
                  <a:lnTo>
                    <a:pt x="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47"/>
            <p:cNvSpPr/>
            <p:nvPr/>
          </p:nvSpPr>
          <p:spPr>
            <a:xfrm>
              <a:off x="3895050" y="4478850"/>
              <a:ext cx="1700" cy="400"/>
            </a:xfrm>
            <a:custGeom>
              <a:rect b="b" l="l" r="r" t="t"/>
              <a:pathLst>
                <a:path extrusionOk="0" h="16" w="68">
                  <a:moveTo>
                    <a:pt x="68" y="0"/>
                  </a:moveTo>
                  <a:lnTo>
                    <a:pt x="68" y="0"/>
                  </a:lnTo>
                  <a:cubicBezTo>
                    <a:pt x="44" y="2"/>
                    <a:pt x="22" y="3"/>
                    <a:pt x="0" y="5"/>
                  </a:cubicBezTo>
                  <a:lnTo>
                    <a:pt x="19" y="15"/>
                  </a:lnTo>
                  <a:lnTo>
                    <a:pt x="6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47"/>
            <p:cNvSpPr/>
            <p:nvPr/>
          </p:nvSpPr>
          <p:spPr>
            <a:xfrm>
              <a:off x="4017475" y="4420400"/>
              <a:ext cx="1325" cy="1200"/>
            </a:xfrm>
            <a:custGeom>
              <a:rect b="b" l="l" r="r" t="t"/>
              <a:pathLst>
                <a:path extrusionOk="0" h="48" w="53">
                  <a:moveTo>
                    <a:pt x="51" y="1"/>
                  </a:moveTo>
                  <a:lnTo>
                    <a:pt x="1" y="43"/>
                  </a:lnTo>
                  <a:lnTo>
                    <a:pt x="4" y="48"/>
                  </a:lnTo>
                  <a:lnTo>
                    <a:pt x="52" y="5"/>
                  </a:lnTo>
                  <a:lnTo>
                    <a:pt x="5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47"/>
            <p:cNvSpPr/>
            <p:nvPr/>
          </p:nvSpPr>
          <p:spPr>
            <a:xfrm>
              <a:off x="4420975" y="4360300"/>
              <a:ext cx="600" cy="650"/>
            </a:xfrm>
            <a:custGeom>
              <a:rect b="b" l="l" r="r" t="t"/>
              <a:pathLst>
                <a:path extrusionOk="0" h="26" w="24">
                  <a:moveTo>
                    <a:pt x="20" y="1"/>
                  </a:moveTo>
                  <a:lnTo>
                    <a:pt x="0" y="11"/>
                  </a:lnTo>
                  <a:lnTo>
                    <a:pt x="5" y="26"/>
                  </a:lnTo>
                  <a:lnTo>
                    <a:pt x="24" y="14"/>
                  </a:lnTo>
                  <a:lnTo>
                    <a:pt x="2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47"/>
            <p:cNvSpPr/>
            <p:nvPr/>
          </p:nvSpPr>
          <p:spPr>
            <a:xfrm>
              <a:off x="4456575" y="4338750"/>
              <a:ext cx="625" cy="650"/>
            </a:xfrm>
            <a:custGeom>
              <a:rect b="b" l="l" r="r" t="t"/>
              <a:pathLst>
                <a:path extrusionOk="0" h="26" w="25">
                  <a:moveTo>
                    <a:pt x="20" y="0"/>
                  </a:moveTo>
                  <a:lnTo>
                    <a:pt x="1" y="11"/>
                  </a:lnTo>
                  <a:lnTo>
                    <a:pt x="5" y="25"/>
                  </a:lnTo>
                  <a:lnTo>
                    <a:pt x="24" y="15"/>
                  </a:lnTo>
                  <a:cubicBezTo>
                    <a:pt x="21" y="11"/>
                    <a:pt x="21" y="5"/>
                    <a:pt x="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47"/>
            <p:cNvSpPr/>
            <p:nvPr/>
          </p:nvSpPr>
          <p:spPr>
            <a:xfrm>
              <a:off x="4471475" y="4330175"/>
              <a:ext cx="1425" cy="950"/>
            </a:xfrm>
            <a:custGeom>
              <a:rect b="b" l="l" r="r" t="t"/>
              <a:pathLst>
                <a:path extrusionOk="0" h="38" w="57">
                  <a:moveTo>
                    <a:pt x="55" y="1"/>
                  </a:moveTo>
                  <a:lnTo>
                    <a:pt x="0" y="33"/>
                  </a:lnTo>
                  <a:cubicBezTo>
                    <a:pt x="0" y="34"/>
                    <a:pt x="0" y="36"/>
                    <a:pt x="0" y="37"/>
                  </a:cubicBezTo>
                  <a:lnTo>
                    <a:pt x="56" y="5"/>
                  </a:lnTo>
                  <a:lnTo>
                    <a:pt x="5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47"/>
            <p:cNvSpPr/>
            <p:nvPr/>
          </p:nvSpPr>
          <p:spPr>
            <a:xfrm>
              <a:off x="4475625" y="4327575"/>
              <a:ext cx="1450" cy="650"/>
            </a:xfrm>
            <a:custGeom>
              <a:rect b="b" l="l" r="r" t="t"/>
              <a:pathLst>
                <a:path extrusionOk="0" h="26" w="58">
                  <a:moveTo>
                    <a:pt x="58" y="0"/>
                  </a:moveTo>
                  <a:lnTo>
                    <a:pt x="17" y="10"/>
                  </a:lnTo>
                  <a:lnTo>
                    <a:pt x="1" y="25"/>
                  </a:lnTo>
                  <a:lnTo>
                    <a:pt x="49" y="9"/>
                  </a:lnTo>
                  <a:lnTo>
                    <a:pt x="5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47"/>
            <p:cNvSpPr/>
            <p:nvPr/>
          </p:nvSpPr>
          <p:spPr>
            <a:xfrm>
              <a:off x="4648200" y="4247225"/>
              <a:ext cx="1500" cy="850"/>
            </a:xfrm>
            <a:custGeom>
              <a:rect b="b" l="l" r="r" t="t"/>
              <a:pathLst>
                <a:path extrusionOk="0" h="34" w="60">
                  <a:moveTo>
                    <a:pt x="58" y="1"/>
                  </a:moveTo>
                  <a:lnTo>
                    <a:pt x="1" y="27"/>
                  </a:lnTo>
                  <a:lnTo>
                    <a:pt x="2" y="33"/>
                  </a:lnTo>
                  <a:lnTo>
                    <a:pt x="59" y="5"/>
                  </a:lnTo>
                  <a:lnTo>
                    <a:pt x="5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47"/>
            <p:cNvSpPr/>
            <p:nvPr/>
          </p:nvSpPr>
          <p:spPr>
            <a:xfrm>
              <a:off x="4746750" y="4202575"/>
              <a:ext cx="1525" cy="725"/>
            </a:xfrm>
            <a:custGeom>
              <a:rect b="b" l="l" r="r" t="t"/>
              <a:pathLst>
                <a:path extrusionOk="0" h="29" w="61">
                  <a:moveTo>
                    <a:pt x="59" y="1"/>
                  </a:moveTo>
                  <a:lnTo>
                    <a:pt x="0" y="23"/>
                  </a:lnTo>
                  <a:lnTo>
                    <a:pt x="2" y="29"/>
                  </a:lnTo>
                  <a:cubicBezTo>
                    <a:pt x="21" y="20"/>
                    <a:pt x="40" y="13"/>
                    <a:pt x="60" y="5"/>
                  </a:cubicBezTo>
                  <a:lnTo>
                    <a:pt x="5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47"/>
            <p:cNvSpPr/>
            <p:nvPr/>
          </p:nvSpPr>
          <p:spPr>
            <a:xfrm>
              <a:off x="4883300" y="4162850"/>
              <a:ext cx="1575" cy="300"/>
            </a:xfrm>
            <a:custGeom>
              <a:rect b="b" l="l" r="r" t="t"/>
              <a:pathLst>
                <a:path extrusionOk="0" h="12" w="63">
                  <a:moveTo>
                    <a:pt x="13" y="1"/>
                  </a:moveTo>
                  <a:lnTo>
                    <a:pt x="1" y="5"/>
                  </a:lnTo>
                  <a:lnTo>
                    <a:pt x="43" y="11"/>
                  </a:lnTo>
                  <a:lnTo>
                    <a:pt x="63" y="5"/>
                  </a:lnTo>
                  <a:lnTo>
                    <a:pt x="1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47"/>
            <p:cNvSpPr/>
            <p:nvPr/>
          </p:nvSpPr>
          <p:spPr>
            <a:xfrm>
              <a:off x="4899075" y="4162300"/>
              <a:ext cx="1625" cy="300"/>
            </a:xfrm>
            <a:custGeom>
              <a:rect b="b" l="l" r="r" t="t"/>
              <a:pathLst>
                <a:path extrusionOk="0" h="12" w="65">
                  <a:moveTo>
                    <a:pt x="22" y="1"/>
                  </a:moveTo>
                  <a:lnTo>
                    <a:pt x="1" y="8"/>
                  </a:lnTo>
                  <a:cubicBezTo>
                    <a:pt x="19" y="10"/>
                    <a:pt x="35" y="11"/>
                    <a:pt x="51" y="11"/>
                  </a:cubicBezTo>
                  <a:lnTo>
                    <a:pt x="64" y="7"/>
                  </a:lnTo>
                  <a:lnTo>
                    <a:pt x="2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47"/>
            <p:cNvSpPr/>
            <p:nvPr/>
          </p:nvSpPr>
          <p:spPr>
            <a:xfrm>
              <a:off x="4940025" y="4158775"/>
              <a:ext cx="600" cy="400"/>
            </a:xfrm>
            <a:custGeom>
              <a:rect b="b" l="l" r="r" t="t"/>
              <a:pathLst>
                <a:path extrusionOk="0" h="16" w="24">
                  <a:moveTo>
                    <a:pt x="3" y="1"/>
                  </a:moveTo>
                  <a:lnTo>
                    <a:pt x="0" y="15"/>
                  </a:lnTo>
                  <a:lnTo>
                    <a:pt x="21" y="14"/>
                  </a:lnTo>
                  <a:lnTo>
                    <a:pt x="2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47"/>
            <p:cNvSpPr/>
            <p:nvPr/>
          </p:nvSpPr>
          <p:spPr>
            <a:xfrm>
              <a:off x="5025125" y="4164800"/>
              <a:ext cx="1650" cy="450"/>
            </a:xfrm>
            <a:custGeom>
              <a:rect b="b" l="l" r="r" t="t"/>
              <a:pathLst>
                <a:path extrusionOk="0" h="18" w="66">
                  <a:moveTo>
                    <a:pt x="4" y="1"/>
                  </a:moveTo>
                  <a:lnTo>
                    <a:pt x="1" y="5"/>
                  </a:lnTo>
                  <a:lnTo>
                    <a:pt x="63" y="17"/>
                  </a:lnTo>
                  <a:lnTo>
                    <a:pt x="66" y="13"/>
                  </a:lnTo>
                  <a:lnTo>
                    <a:pt x="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47"/>
            <p:cNvSpPr/>
            <p:nvPr/>
          </p:nvSpPr>
          <p:spPr>
            <a:xfrm>
              <a:off x="5062350" y="4173525"/>
              <a:ext cx="725" cy="500"/>
            </a:xfrm>
            <a:custGeom>
              <a:rect b="b" l="l" r="r" t="t"/>
              <a:pathLst>
                <a:path extrusionOk="0" h="20" w="29">
                  <a:moveTo>
                    <a:pt x="8" y="1"/>
                  </a:moveTo>
                  <a:lnTo>
                    <a:pt x="1" y="12"/>
                  </a:lnTo>
                  <a:lnTo>
                    <a:pt x="2" y="12"/>
                  </a:lnTo>
                  <a:cubicBezTo>
                    <a:pt x="8" y="15"/>
                    <a:pt x="14" y="18"/>
                    <a:pt x="21" y="20"/>
                  </a:cubicBezTo>
                  <a:lnTo>
                    <a:pt x="29" y="8"/>
                  </a:lnTo>
                  <a:lnTo>
                    <a:pt x="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47"/>
            <p:cNvSpPr/>
            <p:nvPr/>
          </p:nvSpPr>
          <p:spPr>
            <a:xfrm>
              <a:off x="4110650" y="4305350"/>
              <a:ext cx="725" cy="1600"/>
            </a:xfrm>
            <a:custGeom>
              <a:rect b="b" l="l" r="r" t="t"/>
              <a:pathLst>
                <a:path extrusionOk="0" h="64" w="29">
                  <a:moveTo>
                    <a:pt x="29" y="1"/>
                  </a:moveTo>
                  <a:lnTo>
                    <a:pt x="21" y="9"/>
                  </a:lnTo>
                  <a:lnTo>
                    <a:pt x="1" y="64"/>
                  </a:lnTo>
                  <a:lnTo>
                    <a:pt x="1" y="64"/>
                  </a:lnTo>
                  <a:lnTo>
                    <a:pt x="15" y="49"/>
                  </a:lnTo>
                  <a:lnTo>
                    <a:pt x="2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47"/>
            <p:cNvSpPr/>
            <p:nvPr/>
          </p:nvSpPr>
          <p:spPr>
            <a:xfrm>
              <a:off x="4225125" y="4481375"/>
              <a:ext cx="1600" cy="650"/>
            </a:xfrm>
            <a:custGeom>
              <a:rect b="b" l="l" r="r" t="t"/>
              <a:pathLst>
                <a:path extrusionOk="0" h="26" w="64">
                  <a:moveTo>
                    <a:pt x="63" y="1"/>
                  </a:moveTo>
                  <a:lnTo>
                    <a:pt x="0" y="20"/>
                  </a:lnTo>
                  <a:lnTo>
                    <a:pt x="22" y="26"/>
                  </a:lnTo>
                  <a:cubicBezTo>
                    <a:pt x="35" y="17"/>
                    <a:pt x="50" y="10"/>
                    <a:pt x="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64" name="Google Shape;7264;p47"/>
          <p:cNvGrpSpPr/>
          <p:nvPr/>
        </p:nvGrpSpPr>
        <p:grpSpPr>
          <a:xfrm>
            <a:off x="4375626" y="3783722"/>
            <a:ext cx="1112614" cy="214442"/>
            <a:chOff x="5903200" y="3572500"/>
            <a:chExt cx="1126875" cy="225000"/>
          </a:xfrm>
        </p:grpSpPr>
        <p:sp>
          <p:nvSpPr>
            <p:cNvPr id="7265" name="Google Shape;7265;p47"/>
            <p:cNvSpPr/>
            <p:nvPr/>
          </p:nvSpPr>
          <p:spPr>
            <a:xfrm>
              <a:off x="5903200" y="3574650"/>
              <a:ext cx="1126875" cy="222850"/>
            </a:xfrm>
            <a:custGeom>
              <a:rect b="b" l="l" r="r" t="t"/>
              <a:pathLst>
                <a:path extrusionOk="0" h="8914" w="45075">
                  <a:moveTo>
                    <a:pt x="41554" y="158"/>
                  </a:moveTo>
                  <a:cubicBezTo>
                    <a:pt x="41589" y="166"/>
                    <a:pt x="41619" y="175"/>
                    <a:pt x="41648" y="183"/>
                  </a:cubicBezTo>
                  <a:cubicBezTo>
                    <a:pt x="41641" y="208"/>
                    <a:pt x="41638" y="225"/>
                    <a:pt x="41631" y="250"/>
                  </a:cubicBezTo>
                  <a:cubicBezTo>
                    <a:pt x="41607" y="248"/>
                    <a:pt x="41582" y="245"/>
                    <a:pt x="41550" y="245"/>
                  </a:cubicBezTo>
                  <a:cubicBezTo>
                    <a:pt x="41551" y="214"/>
                    <a:pt x="41553" y="194"/>
                    <a:pt x="41554" y="158"/>
                  </a:cubicBezTo>
                  <a:close/>
                  <a:moveTo>
                    <a:pt x="40605" y="428"/>
                  </a:moveTo>
                  <a:lnTo>
                    <a:pt x="40618" y="444"/>
                  </a:lnTo>
                  <a:lnTo>
                    <a:pt x="40582" y="472"/>
                  </a:lnTo>
                  <a:lnTo>
                    <a:pt x="40582" y="472"/>
                  </a:lnTo>
                  <a:cubicBezTo>
                    <a:pt x="40583" y="451"/>
                    <a:pt x="40595" y="439"/>
                    <a:pt x="40605" y="428"/>
                  </a:cubicBezTo>
                  <a:close/>
                  <a:moveTo>
                    <a:pt x="40573" y="463"/>
                  </a:moveTo>
                  <a:lnTo>
                    <a:pt x="40573" y="463"/>
                  </a:lnTo>
                  <a:cubicBezTo>
                    <a:pt x="40575" y="466"/>
                    <a:pt x="40578" y="470"/>
                    <a:pt x="40581" y="473"/>
                  </a:cubicBezTo>
                  <a:lnTo>
                    <a:pt x="40581" y="473"/>
                  </a:lnTo>
                  <a:lnTo>
                    <a:pt x="40580" y="473"/>
                  </a:lnTo>
                  <a:lnTo>
                    <a:pt x="40573" y="463"/>
                  </a:lnTo>
                  <a:close/>
                  <a:moveTo>
                    <a:pt x="40573" y="463"/>
                  </a:moveTo>
                  <a:cubicBezTo>
                    <a:pt x="40570" y="485"/>
                    <a:pt x="40559" y="497"/>
                    <a:pt x="40549" y="509"/>
                  </a:cubicBezTo>
                  <a:lnTo>
                    <a:pt x="40536" y="492"/>
                  </a:lnTo>
                  <a:lnTo>
                    <a:pt x="40573" y="463"/>
                  </a:lnTo>
                  <a:close/>
                  <a:moveTo>
                    <a:pt x="40849" y="391"/>
                  </a:moveTo>
                  <a:cubicBezTo>
                    <a:pt x="40886" y="409"/>
                    <a:pt x="40905" y="417"/>
                    <a:pt x="40942" y="435"/>
                  </a:cubicBezTo>
                  <a:cubicBezTo>
                    <a:pt x="40901" y="482"/>
                    <a:pt x="40866" y="523"/>
                    <a:pt x="40829" y="565"/>
                  </a:cubicBezTo>
                  <a:lnTo>
                    <a:pt x="40829" y="565"/>
                  </a:lnTo>
                  <a:cubicBezTo>
                    <a:pt x="40768" y="485"/>
                    <a:pt x="40864" y="467"/>
                    <a:pt x="40849" y="391"/>
                  </a:cubicBezTo>
                  <a:close/>
                  <a:moveTo>
                    <a:pt x="42278" y="488"/>
                  </a:moveTo>
                  <a:cubicBezTo>
                    <a:pt x="42294" y="559"/>
                    <a:pt x="42303" y="591"/>
                    <a:pt x="42315" y="641"/>
                  </a:cubicBezTo>
                  <a:cubicBezTo>
                    <a:pt x="42272" y="631"/>
                    <a:pt x="42253" y="626"/>
                    <a:pt x="42222" y="619"/>
                  </a:cubicBezTo>
                  <a:cubicBezTo>
                    <a:pt x="42237" y="585"/>
                    <a:pt x="42248" y="557"/>
                    <a:pt x="42278" y="488"/>
                  </a:cubicBezTo>
                  <a:close/>
                  <a:moveTo>
                    <a:pt x="40817" y="607"/>
                  </a:moveTo>
                  <a:lnTo>
                    <a:pt x="40817" y="607"/>
                  </a:lnTo>
                  <a:cubicBezTo>
                    <a:pt x="40850" y="628"/>
                    <a:pt x="40849" y="655"/>
                    <a:pt x="40848" y="682"/>
                  </a:cubicBezTo>
                  <a:lnTo>
                    <a:pt x="40821" y="681"/>
                  </a:lnTo>
                  <a:lnTo>
                    <a:pt x="40817" y="607"/>
                  </a:lnTo>
                  <a:close/>
                  <a:moveTo>
                    <a:pt x="40187" y="791"/>
                  </a:moveTo>
                  <a:lnTo>
                    <a:pt x="40227" y="793"/>
                  </a:lnTo>
                  <a:lnTo>
                    <a:pt x="40227" y="809"/>
                  </a:lnTo>
                  <a:lnTo>
                    <a:pt x="40187" y="807"/>
                  </a:lnTo>
                  <a:lnTo>
                    <a:pt x="40187" y="791"/>
                  </a:lnTo>
                  <a:close/>
                  <a:moveTo>
                    <a:pt x="39765" y="728"/>
                  </a:moveTo>
                  <a:lnTo>
                    <a:pt x="39768" y="822"/>
                  </a:lnTo>
                  <a:lnTo>
                    <a:pt x="39747" y="822"/>
                  </a:lnTo>
                  <a:lnTo>
                    <a:pt x="39744" y="728"/>
                  </a:lnTo>
                  <a:close/>
                  <a:moveTo>
                    <a:pt x="43680" y="800"/>
                  </a:moveTo>
                  <a:lnTo>
                    <a:pt x="43790" y="888"/>
                  </a:lnTo>
                  <a:lnTo>
                    <a:pt x="43764" y="919"/>
                  </a:lnTo>
                  <a:lnTo>
                    <a:pt x="43665" y="819"/>
                  </a:lnTo>
                  <a:lnTo>
                    <a:pt x="43680" y="800"/>
                  </a:lnTo>
                  <a:close/>
                  <a:moveTo>
                    <a:pt x="40123" y="819"/>
                  </a:moveTo>
                  <a:lnTo>
                    <a:pt x="40142" y="838"/>
                  </a:lnTo>
                  <a:cubicBezTo>
                    <a:pt x="40142" y="875"/>
                    <a:pt x="40142" y="910"/>
                    <a:pt x="40142" y="953"/>
                  </a:cubicBezTo>
                  <a:cubicBezTo>
                    <a:pt x="40123" y="957"/>
                    <a:pt x="40105" y="960"/>
                    <a:pt x="40065" y="969"/>
                  </a:cubicBezTo>
                  <a:cubicBezTo>
                    <a:pt x="40087" y="910"/>
                    <a:pt x="40105" y="865"/>
                    <a:pt x="40123" y="819"/>
                  </a:cubicBezTo>
                  <a:close/>
                  <a:moveTo>
                    <a:pt x="40471" y="979"/>
                  </a:moveTo>
                  <a:lnTo>
                    <a:pt x="40490" y="981"/>
                  </a:lnTo>
                  <a:lnTo>
                    <a:pt x="40484" y="1075"/>
                  </a:lnTo>
                  <a:cubicBezTo>
                    <a:pt x="40479" y="1075"/>
                    <a:pt x="40471" y="1074"/>
                    <a:pt x="40465" y="1074"/>
                  </a:cubicBezTo>
                  <a:cubicBezTo>
                    <a:pt x="40467" y="1043"/>
                    <a:pt x="40470" y="1010"/>
                    <a:pt x="40471" y="979"/>
                  </a:cubicBezTo>
                  <a:close/>
                  <a:moveTo>
                    <a:pt x="40168" y="1153"/>
                  </a:moveTo>
                  <a:lnTo>
                    <a:pt x="40168" y="1200"/>
                  </a:lnTo>
                  <a:lnTo>
                    <a:pt x="40155" y="1200"/>
                  </a:lnTo>
                  <a:lnTo>
                    <a:pt x="40155" y="1153"/>
                  </a:lnTo>
                  <a:close/>
                  <a:moveTo>
                    <a:pt x="39556" y="1060"/>
                  </a:moveTo>
                  <a:lnTo>
                    <a:pt x="39556" y="1060"/>
                  </a:lnTo>
                  <a:cubicBezTo>
                    <a:pt x="39587" y="1065"/>
                    <a:pt x="39609" y="1069"/>
                    <a:pt x="39649" y="1078"/>
                  </a:cubicBezTo>
                  <a:cubicBezTo>
                    <a:pt x="39621" y="1131"/>
                    <a:pt x="39602" y="1168"/>
                    <a:pt x="39568" y="1230"/>
                  </a:cubicBezTo>
                  <a:cubicBezTo>
                    <a:pt x="39563" y="1156"/>
                    <a:pt x="39561" y="1115"/>
                    <a:pt x="39556" y="1060"/>
                  </a:cubicBezTo>
                  <a:close/>
                  <a:moveTo>
                    <a:pt x="6470" y="1163"/>
                  </a:moveTo>
                  <a:lnTo>
                    <a:pt x="6474" y="1242"/>
                  </a:lnTo>
                  <a:lnTo>
                    <a:pt x="6474" y="1242"/>
                  </a:lnTo>
                  <a:cubicBezTo>
                    <a:pt x="6437" y="1203"/>
                    <a:pt x="6438" y="1183"/>
                    <a:pt x="6439" y="1163"/>
                  </a:cubicBezTo>
                  <a:close/>
                  <a:moveTo>
                    <a:pt x="44255" y="1251"/>
                  </a:moveTo>
                  <a:cubicBezTo>
                    <a:pt x="44255" y="1252"/>
                    <a:pt x="44255" y="1252"/>
                    <a:pt x="44255" y="1252"/>
                  </a:cubicBezTo>
                  <a:cubicBezTo>
                    <a:pt x="44255" y="1252"/>
                    <a:pt x="44255" y="1252"/>
                    <a:pt x="44255" y="1251"/>
                  </a:cubicBezTo>
                  <a:close/>
                  <a:moveTo>
                    <a:pt x="40802" y="1205"/>
                  </a:moveTo>
                  <a:lnTo>
                    <a:pt x="40814" y="1206"/>
                  </a:lnTo>
                  <a:lnTo>
                    <a:pt x="40808" y="1253"/>
                  </a:lnTo>
                  <a:lnTo>
                    <a:pt x="40808" y="1253"/>
                  </a:lnTo>
                  <a:lnTo>
                    <a:pt x="40796" y="1252"/>
                  </a:lnTo>
                  <a:lnTo>
                    <a:pt x="40802" y="1205"/>
                  </a:lnTo>
                  <a:close/>
                  <a:moveTo>
                    <a:pt x="39510" y="1209"/>
                  </a:moveTo>
                  <a:lnTo>
                    <a:pt x="39516" y="1250"/>
                  </a:lnTo>
                  <a:lnTo>
                    <a:pt x="39452" y="1255"/>
                  </a:lnTo>
                  <a:lnTo>
                    <a:pt x="39447" y="1232"/>
                  </a:lnTo>
                  <a:lnTo>
                    <a:pt x="39510" y="1209"/>
                  </a:lnTo>
                  <a:close/>
                  <a:moveTo>
                    <a:pt x="6476" y="1278"/>
                  </a:moveTo>
                  <a:cubicBezTo>
                    <a:pt x="6491" y="1286"/>
                    <a:pt x="6495" y="1289"/>
                    <a:pt x="6493" y="1289"/>
                  </a:cubicBezTo>
                  <a:cubicBezTo>
                    <a:pt x="6491" y="1289"/>
                    <a:pt x="6480" y="1285"/>
                    <a:pt x="6468" y="1280"/>
                  </a:cubicBezTo>
                  <a:cubicBezTo>
                    <a:pt x="6471" y="1279"/>
                    <a:pt x="6473" y="1278"/>
                    <a:pt x="6476" y="1278"/>
                  </a:cubicBezTo>
                  <a:close/>
                  <a:moveTo>
                    <a:pt x="4573" y="1274"/>
                  </a:moveTo>
                  <a:cubicBezTo>
                    <a:pt x="4575" y="1282"/>
                    <a:pt x="4575" y="1290"/>
                    <a:pt x="4575" y="1297"/>
                  </a:cubicBezTo>
                  <a:cubicBezTo>
                    <a:pt x="4526" y="1300"/>
                    <a:pt x="4478" y="1303"/>
                    <a:pt x="4429" y="1306"/>
                  </a:cubicBezTo>
                  <a:lnTo>
                    <a:pt x="4426" y="1282"/>
                  </a:lnTo>
                  <a:lnTo>
                    <a:pt x="4573" y="1274"/>
                  </a:lnTo>
                  <a:close/>
                  <a:moveTo>
                    <a:pt x="6536" y="1266"/>
                  </a:moveTo>
                  <a:cubicBezTo>
                    <a:pt x="6542" y="1266"/>
                    <a:pt x="6549" y="1285"/>
                    <a:pt x="6574" y="1325"/>
                  </a:cubicBezTo>
                  <a:cubicBezTo>
                    <a:pt x="6546" y="1304"/>
                    <a:pt x="6523" y="1286"/>
                    <a:pt x="6506" y="1271"/>
                  </a:cubicBezTo>
                  <a:lnTo>
                    <a:pt x="6506" y="1271"/>
                  </a:lnTo>
                  <a:cubicBezTo>
                    <a:pt x="6516" y="1269"/>
                    <a:pt x="6526" y="1267"/>
                    <a:pt x="6536" y="1266"/>
                  </a:cubicBezTo>
                  <a:close/>
                  <a:moveTo>
                    <a:pt x="44188" y="1353"/>
                  </a:moveTo>
                  <a:lnTo>
                    <a:pt x="44215" y="1400"/>
                  </a:lnTo>
                  <a:lnTo>
                    <a:pt x="44202" y="1408"/>
                  </a:lnTo>
                  <a:lnTo>
                    <a:pt x="44173" y="1362"/>
                  </a:lnTo>
                  <a:lnTo>
                    <a:pt x="44188" y="1353"/>
                  </a:lnTo>
                  <a:close/>
                  <a:moveTo>
                    <a:pt x="41252" y="1500"/>
                  </a:moveTo>
                  <a:lnTo>
                    <a:pt x="41286" y="1508"/>
                  </a:lnTo>
                  <a:lnTo>
                    <a:pt x="41283" y="1524"/>
                  </a:lnTo>
                  <a:lnTo>
                    <a:pt x="41249" y="1515"/>
                  </a:lnTo>
                  <a:lnTo>
                    <a:pt x="41252" y="1500"/>
                  </a:lnTo>
                  <a:close/>
                  <a:moveTo>
                    <a:pt x="42056" y="1544"/>
                  </a:moveTo>
                  <a:lnTo>
                    <a:pt x="42085" y="1559"/>
                  </a:lnTo>
                  <a:lnTo>
                    <a:pt x="42087" y="1559"/>
                  </a:lnTo>
                  <a:lnTo>
                    <a:pt x="42079" y="1574"/>
                  </a:lnTo>
                  <a:lnTo>
                    <a:pt x="42050" y="1559"/>
                  </a:lnTo>
                  <a:lnTo>
                    <a:pt x="42056" y="1544"/>
                  </a:lnTo>
                  <a:close/>
                  <a:moveTo>
                    <a:pt x="8164" y="1581"/>
                  </a:moveTo>
                  <a:lnTo>
                    <a:pt x="8207" y="1590"/>
                  </a:lnTo>
                  <a:lnTo>
                    <a:pt x="8204" y="1606"/>
                  </a:lnTo>
                  <a:lnTo>
                    <a:pt x="8161" y="1596"/>
                  </a:lnTo>
                  <a:lnTo>
                    <a:pt x="8164" y="1581"/>
                  </a:lnTo>
                  <a:close/>
                  <a:moveTo>
                    <a:pt x="40317" y="1546"/>
                  </a:moveTo>
                  <a:lnTo>
                    <a:pt x="40315" y="1624"/>
                  </a:lnTo>
                  <a:lnTo>
                    <a:pt x="40298" y="1627"/>
                  </a:lnTo>
                  <a:lnTo>
                    <a:pt x="40286" y="1546"/>
                  </a:lnTo>
                  <a:close/>
                  <a:moveTo>
                    <a:pt x="43053" y="1765"/>
                  </a:moveTo>
                  <a:lnTo>
                    <a:pt x="43061" y="1774"/>
                  </a:lnTo>
                  <a:lnTo>
                    <a:pt x="43025" y="1805"/>
                  </a:lnTo>
                  <a:lnTo>
                    <a:pt x="43018" y="1796"/>
                  </a:lnTo>
                  <a:lnTo>
                    <a:pt x="43053" y="1765"/>
                  </a:lnTo>
                  <a:close/>
                  <a:moveTo>
                    <a:pt x="44695" y="1846"/>
                  </a:moveTo>
                  <a:lnTo>
                    <a:pt x="44701" y="1865"/>
                  </a:lnTo>
                  <a:lnTo>
                    <a:pt x="44655" y="1878"/>
                  </a:lnTo>
                  <a:lnTo>
                    <a:pt x="44649" y="1859"/>
                  </a:lnTo>
                  <a:lnTo>
                    <a:pt x="44695" y="1846"/>
                  </a:lnTo>
                  <a:close/>
                  <a:moveTo>
                    <a:pt x="43333" y="2161"/>
                  </a:moveTo>
                  <a:lnTo>
                    <a:pt x="43345" y="2190"/>
                  </a:lnTo>
                  <a:lnTo>
                    <a:pt x="43346" y="2190"/>
                  </a:lnTo>
                  <a:cubicBezTo>
                    <a:pt x="43342" y="2193"/>
                    <a:pt x="43336" y="2195"/>
                    <a:pt x="43331" y="2198"/>
                  </a:cubicBezTo>
                  <a:lnTo>
                    <a:pt x="43318" y="2168"/>
                  </a:lnTo>
                  <a:lnTo>
                    <a:pt x="43333" y="2161"/>
                  </a:lnTo>
                  <a:close/>
                  <a:moveTo>
                    <a:pt x="44713" y="2130"/>
                  </a:moveTo>
                  <a:cubicBezTo>
                    <a:pt x="44721" y="2169"/>
                    <a:pt x="44729" y="2207"/>
                    <a:pt x="44737" y="2246"/>
                  </a:cubicBezTo>
                  <a:lnTo>
                    <a:pt x="44737" y="2246"/>
                  </a:lnTo>
                  <a:lnTo>
                    <a:pt x="44714" y="2251"/>
                  </a:lnTo>
                  <a:lnTo>
                    <a:pt x="44691" y="2136"/>
                  </a:lnTo>
                  <a:lnTo>
                    <a:pt x="44713" y="2130"/>
                  </a:lnTo>
                  <a:close/>
                  <a:moveTo>
                    <a:pt x="44717" y="2324"/>
                  </a:moveTo>
                  <a:lnTo>
                    <a:pt x="44722" y="2352"/>
                  </a:lnTo>
                  <a:lnTo>
                    <a:pt x="44629" y="2364"/>
                  </a:lnTo>
                  <a:lnTo>
                    <a:pt x="44623" y="2336"/>
                  </a:lnTo>
                  <a:lnTo>
                    <a:pt x="44717" y="2324"/>
                  </a:lnTo>
                  <a:close/>
                  <a:moveTo>
                    <a:pt x="10489" y="2296"/>
                  </a:moveTo>
                  <a:lnTo>
                    <a:pt x="10527" y="2304"/>
                  </a:lnTo>
                  <a:lnTo>
                    <a:pt x="10505" y="2379"/>
                  </a:lnTo>
                  <a:cubicBezTo>
                    <a:pt x="10498" y="2377"/>
                    <a:pt x="10490" y="2377"/>
                    <a:pt x="10485" y="2376"/>
                  </a:cubicBezTo>
                  <a:lnTo>
                    <a:pt x="10489" y="2296"/>
                  </a:lnTo>
                  <a:close/>
                  <a:moveTo>
                    <a:pt x="4791" y="2339"/>
                  </a:moveTo>
                  <a:lnTo>
                    <a:pt x="4792" y="2386"/>
                  </a:lnTo>
                  <a:lnTo>
                    <a:pt x="4779" y="2386"/>
                  </a:lnTo>
                  <a:lnTo>
                    <a:pt x="4776" y="2339"/>
                  </a:lnTo>
                  <a:close/>
                  <a:moveTo>
                    <a:pt x="44557" y="2331"/>
                  </a:moveTo>
                  <a:lnTo>
                    <a:pt x="44567" y="2386"/>
                  </a:lnTo>
                  <a:lnTo>
                    <a:pt x="44551" y="2387"/>
                  </a:lnTo>
                  <a:cubicBezTo>
                    <a:pt x="44549" y="2370"/>
                    <a:pt x="44545" y="2351"/>
                    <a:pt x="44542" y="2334"/>
                  </a:cubicBezTo>
                  <a:lnTo>
                    <a:pt x="44542" y="2333"/>
                  </a:lnTo>
                  <a:lnTo>
                    <a:pt x="44557" y="2331"/>
                  </a:lnTo>
                  <a:close/>
                  <a:moveTo>
                    <a:pt x="5199" y="2586"/>
                  </a:moveTo>
                  <a:cubicBezTo>
                    <a:pt x="5221" y="2586"/>
                    <a:pt x="5243" y="2588"/>
                    <a:pt x="5266" y="2589"/>
                  </a:cubicBezTo>
                  <a:lnTo>
                    <a:pt x="5265" y="2612"/>
                  </a:lnTo>
                  <a:lnTo>
                    <a:pt x="5184" y="2610"/>
                  </a:lnTo>
                  <a:lnTo>
                    <a:pt x="5184" y="2586"/>
                  </a:lnTo>
                  <a:cubicBezTo>
                    <a:pt x="5189" y="2586"/>
                    <a:pt x="5194" y="2586"/>
                    <a:pt x="5199" y="2586"/>
                  </a:cubicBezTo>
                  <a:close/>
                  <a:moveTo>
                    <a:pt x="7767" y="2607"/>
                  </a:moveTo>
                  <a:lnTo>
                    <a:pt x="7808" y="2615"/>
                  </a:lnTo>
                  <a:lnTo>
                    <a:pt x="7805" y="2630"/>
                  </a:lnTo>
                  <a:lnTo>
                    <a:pt x="7764" y="2621"/>
                  </a:lnTo>
                  <a:lnTo>
                    <a:pt x="7767" y="2607"/>
                  </a:lnTo>
                  <a:close/>
                  <a:moveTo>
                    <a:pt x="44767" y="2532"/>
                  </a:moveTo>
                  <a:cubicBezTo>
                    <a:pt x="44782" y="2576"/>
                    <a:pt x="44797" y="2620"/>
                    <a:pt x="44808" y="2651"/>
                  </a:cubicBezTo>
                  <a:cubicBezTo>
                    <a:pt x="44805" y="2651"/>
                    <a:pt x="44785" y="2651"/>
                    <a:pt x="44757" y="2652"/>
                  </a:cubicBezTo>
                  <a:lnTo>
                    <a:pt x="44755" y="2652"/>
                  </a:lnTo>
                  <a:cubicBezTo>
                    <a:pt x="44754" y="2615"/>
                    <a:pt x="44751" y="2583"/>
                    <a:pt x="44748" y="2552"/>
                  </a:cubicBezTo>
                  <a:lnTo>
                    <a:pt x="44767" y="2532"/>
                  </a:lnTo>
                  <a:close/>
                  <a:moveTo>
                    <a:pt x="6081" y="2748"/>
                  </a:moveTo>
                  <a:lnTo>
                    <a:pt x="6122" y="2754"/>
                  </a:lnTo>
                  <a:lnTo>
                    <a:pt x="6121" y="2770"/>
                  </a:lnTo>
                  <a:lnTo>
                    <a:pt x="6080" y="2764"/>
                  </a:lnTo>
                  <a:lnTo>
                    <a:pt x="6081" y="2748"/>
                  </a:lnTo>
                  <a:close/>
                  <a:moveTo>
                    <a:pt x="6249" y="2718"/>
                  </a:moveTo>
                  <a:lnTo>
                    <a:pt x="6286" y="2720"/>
                  </a:lnTo>
                  <a:lnTo>
                    <a:pt x="6275" y="2798"/>
                  </a:lnTo>
                  <a:lnTo>
                    <a:pt x="6256" y="2799"/>
                  </a:lnTo>
                  <a:lnTo>
                    <a:pt x="6249" y="2718"/>
                  </a:lnTo>
                  <a:close/>
                  <a:moveTo>
                    <a:pt x="13577" y="2751"/>
                  </a:moveTo>
                  <a:lnTo>
                    <a:pt x="13590" y="2757"/>
                  </a:lnTo>
                  <a:lnTo>
                    <a:pt x="13576" y="2801"/>
                  </a:lnTo>
                  <a:lnTo>
                    <a:pt x="13562" y="2796"/>
                  </a:lnTo>
                  <a:lnTo>
                    <a:pt x="13577" y="2752"/>
                  </a:lnTo>
                  <a:lnTo>
                    <a:pt x="13577" y="2751"/>
                  </a:lnTo>
                  <a:close/>
                  <a:moveTo>
                    <a:pt x="9783" y="2765"/>
                  </a:moveTo>
                  <a:lnTo>
                    <a:pt x="9796" y="2768"/>
                  </a:lnTo>
                  <a:lnTo>
                    <a:pt x="9784" y="2814"/>
                  </a:lnTo>
                  <a:lnTo>
                    <a:pt x="9771" y="2811"/>
                  </a:lnTo>
                  <a:lnTo>
                    <a:pt x="9783" y="2765"/>
                  </a:lnTo>
                  <a:close/>
                  <a:moveTo>
                    <a:pt x="44227" y="2826"/>
                  </a:moveTo>
                  <a:lnTo>
                    <a:pt x="44274" y="2827"/>
                  </a:lnTo>
                  <a:lnTo>
                    <a:pt x="44273" y="2843"/>
                  </a:lnTo>
                  <a:lnTo>
                    <a:pt x="44226" y="2842"/>
                  </a:lnTo>
                  <a:lnTo>
                    <a:pt x="44227" y="2826"/>
                  </a:lnTo>
                  <a:close/>
                  <a:moveTo>
                    <a:pt x="5212" y="2764"/>
                  </a:moveTo>
                  <a:lnTo>
                    <a:pt x="5212" y="2858"/>
                  </a:lnTo>
                  <a:lnTo>
                    <a:pt x="5191" y="2858"/>
                  </a:lnTo>
                  <a:cubicBezTo>
                    <a:pt x="5191" y="2826"/>
                    <a:pt x="5191" y="2795"/>
                    <a:pt x="5193" y="2764"/>
                  </a:cubicBezTo>
                  <a:close/>
                  <a:moveTo>
                    <a:pt x="5825" y="2866"/>
                  </a:moveTo>
                  <a:lnTo>
                    <a:pt x="5865" y="2868"/>
                  </a:lnTo>
                  <a:lnTo>
                    <a:pt x="5863" y="2885"/>
                  </a:lnTo>
                  <a:lnTo>
                    <a:pt x="5824" y="2880"/>
                  </a:lnTo>
                  <a:lnTo>
                    <a:pt x="5825" y="2866"/>
                  </a:lnTo>
                  <a:close/>
                  <a:moveTo>
                    <a:pt x="8403" y="2879"/>
                  </a:moveTo>
                  <a:lnTo>
                    <a:pt x="8409" y="2889"/>
                  </a:lnTo>
                  <a:lnTo>
                    <a:pt x="8402" y="2879"/>
                  </a:lnTo>
                  <a:lnTo>
                    <a:pt x="8402" y="2879"/>
                  </a:lnTo>
                  <a:lnTo>
                    <a:pt x="8403" y="2879"/>
                  </a:lnTo>
                  <a:close/>
                  <a:moveTo>
                    <a:pt x="8440" y="2848"/>
                  </a:moveTo>
                  <a:lnTo>
                    <a:pt x="8450" y="2866"/>
                  </a:lnTo>
                  <a:lnTo>
                    <a:pt x="8409" y="2889"/>
                  </a:lnTo>
                  <a:cubicBezTo>
                    <a:pt x="8415" y="2868"/>
                    <a:pt x="8428" y="2858"/>
                    <a:pt x="8440" y="2848"/>
                  </a:cubicBezTo>
                  <a:close/>
                  <a:moveTo>
                    <a:pt x="6022" y="2667"/>
                  </a:moveTo>
                  <a:cubicBezTo>
                    <a:pt x="6040" y="2754"/>
                    <a:pt x="6053" y="2824"/>
                    <a:pt x="6072" y="2919"/>
                  </a:cubicBezTo>
                  <a:cubicBezTo>
                    <a:pt x="6019" y="2913"/>
                    <a:pt x="5988" y="2907"/>
                    <a:pt x="5958" y="2905"/>
                  </a:cubicBezTo>
                  <a:cubicBezTo>
                    <a:pt x="5977" y="2830"/>
                    <a:pt x="5997" y="2758"/>
                    <a:pt x="6022" y="2667"/>
                  </a:cubicBezTo>
                  <a:close/>
                  <a:moveTo>
                    <a:pt x="8401" y="2880"/>
                  </a:moveTo>
                  <a:cubicBezTo>
                    <a:pt x="8396" y="2900"/>
                    <a:pt x="8383" y="2910"/>
                    <a:pt x="8370" y="2920"/>
                  </a:cubicBezTo>
                  <a:lnTo>
                    <a:pt x="8362" y="2902"/>
                  </a:lnTo>
                  <a:lnTo>
                    <a:pt x="8401" y="2880"/>
                  </a:lnTo>
                  <a:close/>
                  <a:moveTo>
                    <a:pt x="3945" y="2945"/>
                  </a:moveTo>
                  <a:lnTo>
                    <a:pt x="3954" y="2954"/>
                  </a:lnTo>
                  <a:lnTo>
                    <a:pt x="3954" y="2954"/>
                  </a:lnTo>
                  <a:lnTo>
                    <a:pt x="3944" y="2947"/>
                  </a:lnTo>
                  <a:lnTo>
                    <a:pt x="3944" y="2947"/>
                  </a:lnTo>
                  <a:cubicBezTo>
                    <a:pt x="3944" y="2946"/>
                    <a:pt x="3945" y="2946"/>
                    <a:pt x="3945" y="2945"/>
                  </a:cubicBezTo>
                  <a:close/>
                  <a:moveTo>
                    <a:pt x="3961" y="2905"/>
                  </a:moveTo>
                  <a:lnTo>
                    <a:pt x="3977" y="2917"/>
                  </a:lnTo>
                  <a:lnTo>
                    <a:pt x="3954" y="2954"/>
                  </a:lnTo>
                  <a:lnTo>
                    <a:pt x="3954" y="2954"/>
                  </a:lnTo>
                  <a:cubicBezTo>
                    <a:pt x="3949" y="2933"/>
                    <a:pt x="3955" y="2919"/>
                    <a:pt x="3961" y="2905"/>
                  </a:cubicBezTo>
                  <a:close/>
                  <a:moveTo>
                    <a:pt x="4198" y="2907"/>
                  </a:moveTo>
                  <a:lnTo>
                    <a:pt x="4205" y="2954"/>
                  </a:lnTo>
                  <a:lnTo>
                    <a:pt x="4194" y="2957"/>
                  </a:lnTo>
                  <a:lnTo>
                    <a:pt x="4185" y="2910"/>
                  </a:lnTo>
                  <a:lnTo>
                    <a:pt x="4198" y="2907"/>
                  </a:lnTo>
                  <a:close/>
                  <a:moveTo>
                    <a:pt x="7567" y="2951"/>
                  </a:moveTo>
                  <a:lnTo>
                    <a:pt x="7608" y="2960"/>
                  </a:lnTo>
                  <a:lnTo>
                    <a:pt x="7608" y="2960"/>
                  </a:lnTo>
                  <a:lnTo>
                    <a:pt x="7605" y="2974"/>
                  </a:lnTo>
                  <a:lnTo>
                    <a:pt x="7564" y="2966"/>
                  </a:lnTo>
                  <a:lnTo>
                    <a:pt x="7567" y="2951"/>
                  </a:lnTo>
                  <a:close/>
                  <a:moveTo>
                    <a:pt x="3944" y="2947"/>
                  </a:moveTo>
                  <a:cubicBezTo>
                    <a:pt x="3948" y="2967"/>
                    <a:pt x="3942" y="2982"/>
                    <a:pt x="3936" y="2995"/>
                  </a:cubicBezTo>
                  <a:lnTo>
                    <a:pt x="3921" y="2983"/>
                  </a:lnTo>
                  <a:cubicBezTo>
                    <a:pt x="3928" y="2971"/>
                    <a:pt x="3935" y="2959"/>
                    <a:pt x="3944" y="2947"/>
                  </a:cubicBezTo>
                  <a:close/>
                  <a:moveTo>
                    <a:pt x="4965" y="2810"/>
                  </a:moveTo>
                  <a:lnTo>
                    <a:pt x="4965" y="2810"/>
                  </a:lnTo>
                  <a:cubicBezTo>
                    <a:pt x="5014" y="2821"/>
                    <a:pt x="5041" y="2822"/>
                    <a:pt x="5063" y="2836"/>
                  </a:cubicBezTo>
                  <a:cubicBezTo>
                    <a:pt x="5104" y="2864"/>
                    <a:pt x="5140" y="2901"/>
                    <a:pt x="5178" y="2933"/>
                  </a:cubicBezTo>
                  <a:lnTo>
                    <a:pt x="5123" y="2999"/>
                  </a:lnTo>
                  <a:cubicBezTo>
                    <a:pt x="5077" y="2945"/>
                    <a:pt x="5031" y="2890"/>
                    <a:pt x="4965" y="2810"/>
                  </a:cubicBezTo>
                  <a:close/>
                  <a:moveTo>
                    <a:pt x="9262" y="3020"/>
                  </a:moveTo>
                  <a:lnTo>
                    <a:pt x="9330" y="3039"/>
                  </a:lnTo>
                  <a:lnTo>
                    <a:pt x="9327" y="3063"/>
                  </a:lnTo>
                  <a:lnTo>
                    <a:pt x="9253" y="3060"/>
                  </a:lnTo>
                  <a:lnTo>
                    <a:pt x="9262" y="3020"/>
                  </a:lnTo>
                  <a:close/>
                  <a:moveTo>
                    <a:pt x="5706" y="3029"/>
                  </a:moveTo>
                  <a:cubicBezTo>
                    <a:pt x="5710" y="3029"/>
                    <a:pt x="5715" y="3029"/>
                    <a:pt x="5719" y="3030"/>
                  </a:cubicBezTo>
                  <a:lnTo>
                    <a:pt x="5716" y="3076"/>
                  </a:lnTo>
                  <a:lnTo>
                    <a:pt x="5703" y="3076"/>
                  </a:lnTo>
                  <a:lnTo>
                    <a:pt x="5706" y="3029"/>
                  </a:lnTo>
                  <a:close/>
                  <a:moveTo>
                    <a:pt x="5323" y="3051"/>
                  </a:moveTo>
                  <a:lnTo>
                    <a:pt x="5323" y="3098"/>
                  </a:lnTo>
                  <a:lnTo>
                    <a:pt x="5323" y="3099"/>
                  </a:lnTo>
                  <a:lnTo>
                    <a:pt x="5310" y="3098"/>
                  </a:lnTo>
                  <a:lnTo>
                    <a:pt x="5312" y="3051"/>
                  </a:lnTo>
                  <a:close/>
                  <a:moveTo>
                    <a:pt x="9772" y="3074"/>
                  </a:moveTo>
                  <a:lnTo>
                    <a:pt x="9812" y="3086"/>
                  </a:lnTo>
                  <a:lnTo>
                    <a:pt x="9809" y="3101"/>
                  </a:lnTo>
                  <a:lnTo>
                    <a:pt x="9768" y="3089"/>
                  </a:lnTo>
                  <a:lnTo>
                    <a:pt x="9772" y="3074"/>
                  </a:lnTo>
                  <a:close/>
                  <a:moveTo>
                    <a:pt x="7290" y="2921"/>
                  </a:moveTo>
                  <a:cubicBezTo>
                    <a:pt x="7245" y="2996"/>
                    <a:pt x="7214" y="3048"/>
                    <a:pt x="7179" y="3105"/>
                  </a:cubicBezTo>
                  <a:cubicBezTo>
                    <a:pt x="7158" y="3061"/>
                    <a:pt x="7142" y="3023"/>
                    <a:pt x="7120" y="2974"/>
                  </a:cubicBezTo>
                  <a:cubicBezTo>
                    <a:pt x="7177" y="2957"/>
                    <a:pt x="7220" y="2944"/>
                    <a:pt x="7290" y="2921"/>
                  </a:cubicBezTo>
                  <a:close/>
                  <a:moveTo>
                    <a:pt x="6296" y="2908"/>
                  </a:moveTo>
                  <a:cubicBezTo>
                    <a:pt x="6312" y="2916"/>
                    <a:pt x="6330" y="2923"/>
                    <a:pt x="6356" y="2933"/>
                  </a:cubicBezTo>
                  <a:cubicBezTo>
                    <a:pt x="6327" y="2989"/>
                    <a:pt x="6302" y="3038"/>
                    <a:pt x="6278" y="3082"/>
                  </a:cubicBezTo>
                  <a:cubicBezTo>
                    <a:pt x="6230" y="3094"/>
                    <a:pt x="6186" y="3104"/>
                    <a:pt x="6143" y="3124"/>
                  </a:cubicBezTo>
                  <a:cubicBezTo>
                    <a:pt x="6131" y="2983"/>
                    <a:pt x="6265" y="3004"/>
                    <a:pt x="6296" y="2908"/>
                  </a:cubicBezTo>
                  <a:close/>
                  <a:moveTo>
                    <a:pt x="5134" y="3046"/>
                  </a:moveTo>
                  <a:lnTo>
                    <a:pt x="5134" y="3142"/>
                  </a:lnTo>
                  <a:lnTo>
                    <a:pt x="5115" y="3141"/>
                  </a:lnTo>
                  <a:lnTo>
                    <a:pt x="5115" y="3046"/>
                  </a:lnTo>
                  <a:close/>
                  <a:moveTo>
                    <a:pt x="8284" y="3098"/>
                  </a:moveTo>
                  <a:lnTo>
                    <a:pt x="8297" y="3101"/>
                  </a:lnTo>
                  <a:lnTo>
                    <a:pt x="8287" y="3147"/>
                  </a:lnTo>
                  <a:lnTo>
                    <a:pt x="8272" y="3144"/>
                  </a:lnTo>
                  <a:lnTo>
                    <a:pt x="8284" y="3098"/>
                  </a:lnTo>
                  <a:close/>
                  <a:moveTo>
                    <a:pt x="4939" y="3035"/>
                  </a:moveTo>
                  <a:cubicBezTo>
                    <a:pt x="4947" y="3074"/>
                    <a:pt x="4951" y="3095"/>
                    <a:pt x="4957" y="3126"/>
                  </a:cubicBezTo>
                  <a:cubicBezTo>
                    <a:pt x="4935" y="3133"/>
                    <a:pt x="4912" y="3135"/>
                    <a:pt x="4851" y="3155"/>
                  </a:cubicBezTo>
                  <a:cubicBezTo>
                    <a:pt x="4894" y="3092"/>
                    <a:pt x="4913" y="3072"/>
                    <a:pt x="4939" y="3035"/>
                  </a:cubicBezTo>
                  <a:close/>
                  <a:moveTo>
                    <a:pt x="3334" y="3127"/>
                  </a:moveTo>
                  <a:lnTo>
                    <a:pt x="3353" y="3172"/>
                  </a:lnTo>
                  <a:lnTo>
                    <a:pt x="3342" y="3176"/>
                  </a:lnTo>
                  <a:lnTo>
                    <a:pt x="3324" y="3133"/>
                  </a:lnTo>
                  <a:lnTo>
                    <a:pt x="3334" y="3127"/>
                  </a:lnTo>
                  <a:close/>
                  <a:moveTo>
                    <a:pt x="7341" y="3079"/>
                  </a:moveTo>
                  <a:lnTo>
                    <a:pt x="7361" y="3083"/>
                  </a:lnTo>
                  <a:lnTo>
                    <a:pt x="7343" y="3176"/>
                  </a:lnTo>
                  <a:lnTo>
                    <a:pt x="7323" y="3172"/>
                  </a:lnTo>
                  <a:lnTo>
                    <a:pt x="7341" y="3079"/>
                  </a:lnTo>
                  <a:close/>
                  <a:moveTo>
                    <a:pt x="8806" y="3085"/>
                  </a:moveTo>
                  <a:lnTo>
                    <a:pt x="8826" y="3089"/>
                  </a:lnTo>
                  <a:cubicBezTo>
                    <a:pt x="8819" y="3120"/>
                    <a:pt x="8812" y="3151"/>
                    <a:pt x="8804" y="3182"/>
                  </a:cubicBezTo>
                  <a:lnTo>
                    <a:pt x="8784" y="3176"/>
                  </a:lnTo>
                  <a:lnTo>
                    <a:pt x="8806" y="3085"/>
                  </a:lnTo>
                  <a:close/>
                  <a:moveTo>
                    <a:pt x="6643" y="3104"/>
                  </a:moveTo>
                  <a:lnTo>
                    <a:pt x="6645" y="3198"/>
                  </a:lnTo>
                  <a:cubicBezTo>
                    <a:pt x="6636" y="3197"/>
                    <a:pt x="6629" y="3196"/>
                    <a:pt x="6626" y="3196"/>
                  </a:cubicBezTo>
                  <a:cubicBezTo>
                    <a:pt x="6626" y="3196"/>
                    <a:pt x="6625" y="3196"/>
                    <a:pt x="6625" y="3196"/>
                  </a:cubicBezTo>
                  <a:lnTo>
                    <a:pt x="6625" y="3196"/>
                  </a:lnTo>
                  <a:cubicBezTo>
                    <a:pt x="6612" y="3164"/>
                    <a:pt x="6614" y="3135"/>
                    <a:pt x="6617" y="3104"/>
                  </a:cubicBezTo>
                  <a:close/>
                  <a:moveTo>
                    <a:pt x="3256" y="3117"/>
                  </a:moveTo>
                  <a:lnTo>
                    <a:pt x="3289" y="3189"/>
                  </a:lnTo>
                  <a:lnTo>
                    <a:pt x="3274" y="3200"/>
                  </a:lnTo>
                  <a:lnTo>
                    <a:pt x="3230" y="3133"/>
                  </a:lnTo>
                  <a:lnTo>
                    <a:pt x="3256" y="3117"/>
                  </a:lnTo>
                  <a:close/>
                  <a:moveTo>
                    <a:pt x="7448" y="3198"/>
                  </a:moveTo>
                  <a:lnTo>
                    <a:pt x="7461" y="3201"/>
                  </a:lnTo>
                  <a:lnTo>
                    <a:pt x="7452" y="3248"/>
                  </a:lnTo>
                  <a:lnTo>
                    <a:pt x="7439" y="3245"/>
                  </a:lnTo>
                  <a:lnTo>
                    <a:pt x="7448" y="3198"/>
                  </a:lnTo>
                  <a:close/>
                  <a:moveTo>
                    <a:pt x="3159" y="3113"/>
                  </a:moveTo>
                  <a:lnTo>
                    <a:pt x="3159" y="3113"/>
                  </a:lnTo>
                  <a:cubicBezTo>
                    <a:pt x="3153" y="3174"/>
                    <a:pt x="3152" y="3216"/>
                    <a:pt x="3152" y="3276"/>
                  </a:cubicBezTo>
                  <a:cubicBezTo>
                    <a:pt x="3108" y="3185"/>
                    <a:pt x="3105" y="3180"/>
                    <a:pt x="3159" y="3113"/>
                  </a:cubicBezTo>
                  <a:close/>
                  <a:moveTo>
                    <a:pt x="4245" y="3194"/>
                  </a:moveTo>
                  <a:lnTo>
                    <a:pt x="4270" y="3267"/>
                  </a:lnTo>
                  <a:lnTo>
                    <a:pt x="4242" y="3277"/>
                  </a:lnTo>
                  <a:lnTo>
                    <a:pt x="4229" y="3200"/>
                  </a:lnTo>
                  <a:lnTo>
                    <a:pt x="4245" y="3194"/>
                  </a:lnTo>
                  <a:close/>
                  <a:moveTo>
                    <a:pt x="44773" y="3232"/>
                  </a:moveTo>
                  <a:cubicBezTo>
                    <a:pt x="44777" y="3233"/>
                    <a:pt x="44783" y="3233"/>
                    <a:pt x="44788" y="3235"/>
                  </a:cubicBezTo>
                  <a:cubicBezTo>
                    <a:pt x="44785" y="3254"/>
                    <a:pt x="44782" y="3273"/>
                    <a:pt x="44779" y="3291"/>
                  </a:cubicBezTo>
                  <a:lnTo>
                    <a:pt x="44764" y="3288"/>
                  </a:lnTo>
                  <a:lnTo>
                    <a:pt x="44773" y="3232"/>
                  </a:lnTo>
                  <a:close/>
                  <a:moveTo>
                    <a:pt x="3899" y="3251"/>
                  </a:moveTo>
                  <a:lnTo>
                    <a:pt x="3913" y="3297"/>
                  </a:lnTo>
                  <a:lnTo>
                    <a:pt x="3911" y="3297"/>
                  </a:lnTo>
                  <a:lnTo>
                    <a:pt x="3901" y="3300"/>
                  </a:lnTo>
                  <a:lnTo>
                    <a:pt x="3889" y="3254"/>
                  </a:lnTo>
                  <a:lnTo>
                    <a:pt x="3899" y="3251"/>
                  </a:lnTo>
                  <a:close/>
                  <a:moveTo>
                    <a:pt x="3620" y="3227"/>
                  </a:moveTo>
                  <a:cubicBezTo>
                    <a:pt x="3659" y="3245"/>
                    <a:pt x="3689" y="3258"/>
                    <a:pt x="3720" y="3272"/>
                  </a:cubicBezTo>
                  <a:lnTo>
                    <a:pt x="3711" y="3301"/>
                  </a:lnTo>
                  <a:cubicBezTo>
                    <a:pt x="3724" y="3301"/>
                    <a:pt x="3736" y="3308"/>
                    <a:pt x="3748" y="3316"/>
                  </a:cubicBezTo>
                  <a:lnTo>
                    <a:pt x="3742" y="3335"/>
                  </a:lnTo>
                  <a:lnTo>
                    <a:pt x="3708" y="3304"/>
                  </a:lnTo>
                  <a:lnTo>
                    <a:pt x="3712" y="3294"/>
                  </a:lnTo>
                  <a:lnTo>
                    <a:pt x="3712" y="3294"/>
                  </a:lnTo>
                  <a:cubicBezTo>
                    <a:pt x="3692" y="3305"/>
                    <a:pt x="3671" y="3308"/>
                    <a:pt x="3645" y="3314"/>
                  </a:cubicBezTo>
                  <a:cubicBezTo>
                    <a:pt x="3636" y="3283"/>
                    <a:pt x="3629" y="3258"/>
                    <a:pt x="3620" y="3227"/>
                  </a:cubicBezTo>
                  <a:close/>
                  <a:moveTo>
                    <a:pt x="3380" y="3320"/>
                  </a:moveTo>
                  <a:lnTo>
                    <a:pt x="3423" y="3385"/>
                  </a:lnTo>
                  <a:lnTo>
                    <a:pt x="3398" y="3401"/>
                  </a:lnTo>
                  <a:lnTo>
                    <a:pt x="3366" y="3330"/>
                  </a:lnTo>
                  <a:lnTo>
                    <a:pt x="3366" y="3330"/>
                  </a:lnTo>
                  <a:lnTo>
                    <a:pt x="3380" y="3320"/>
                  </a:lnTo>
                  <a:close/>
                  <a:moveTo>
                    <a:pt x="8089" y="3351"/>
                  </a:moveTo>
                  <a:lnTo>
                    <a:pt x="8110" y="3353"/>
                  </a:lnTo>
                  <a:lnTo>
                    <a:pt x="8107" y="3433"/>
                  </a:lnTo>
                  <a:lnTo>
                    <a:pt x="8072" y="3428"/>
                  </a:lnTo>
                  <a:lnTo>
                    <a:pt x="8089" y="3351"/>
                  </a:lnTo>
                  <a:close/>
                  <a:moveTo>
                    <a:pt x="3577" y="3345"/>
                  </a:moveTo>
                  <a:cubicBezTo>
                    <a:pt x="3589" y="3367"/>
                    <a:pt x="3599" y="3386"/>
                    <a:pt x="3611" y="3408"/>
                  </a:cubicBezTo>
                  <a:cubicBezTo>
                    <a:pt x="3598" y="3429"/>
                    <a:pt x="3586" y="3441"/>
                    <a:pt x="3574" y="3441"/>
                  </a:cubicBezTo>
                  <a:cubicBezTo>
                    <a:pt x="3558" y="3441"/>
                    <a:pt x="3541" y="3419"/>
                    <a:pt x="3520" y="3363"/>
                  </a:cubicBezTo>
                  <a:cubicBezTo>
                    <a:pt x="3545" y="3355"/>
                    <a:pt x="3559" y="3351"/>
                    <a:pt x="3577" y="3345"/>
                  </a:cubicBezTo>
                  <a:close/>
                  <a:moveTo>
                    <a:pt x="3290" y="3419"/>
                  </a:moveTo>
                  <a:lnTo>
                    <a:pt x="3296" y="3432"/>
                  </a:lnTo>
                  <a:lnTo>
                    <a:pt x="3268" y="3447"/>
                  </a:lnTo>
                  <a:lnTo>
                    <a:pt x="3261" y="3433"/>
                  </a:lnTo>
                  <a:lnTo>
                    <a:pt x="3290" y="3419"/>
                  </a:lnTo>
                  <a:close/>
                  <a:moveTo>
                    <a:pt x="12763" y="3485"/>
                  </a:moveTo>
                  <a:lnTo>
                    <a:pt x="12805" y="3500"/>
                  </a:lnTo>
                  <a:cubicBezTo>
                    <a:pt x="12802" y="3504"/>
                    <a:pt x="12800" y="3510"/>
                    <a:pt x="12799" y="3514"/>
                  </a:cubicBezTo>
                  <a:lnTo>
                    <a:pt x="12758" y="3501"/>
                  </a:lnTo>
                  <a:lnTo>
                    <a:pt x="12763" y="3485"/>
                  </a:lnTo>
                  <a:close/>
                  <a:moveTo>
                    <a:pt x="2631" y="3483"/>
                  </a:moveTo>
                  <a:lnTo>
                    <a:pt x="2646" y="3501"/>
                  </a:lnTo>
                  <a:lnTo>
                    <a:pt x="2587" y="3545"/>
                  </a:lnTo>
                  <a:lnTo>
                    <a:pt x="2572" y="3528"/>
                  </a:lnTo>
                  <a:lnTo>
                    <a:pt x="2631" y="3483"/>
                  </a:lnTo>
                  <a:close/>
                  <a:moveTo>
                    <a:pt x="12313" y="3514"/>
                  </a:moveTo>
                  <a:lnTo>
                    <a:pt x="12327" y="3520"/>
                  </a:lnTo>
                  <a:lnTo>
                    <a:pt x="12312" y="3564"/>
                  </a:lnTo>
                  <a:lnTo>
                    <a:pt x="12299" y="3560"/>
                  </a:lnTo>
                  <a:lnTo>
                    <a:pt x="12313" y="3514"/>
                  </a:lnTo>
                  <a:close/>
                  <a:moveTo>
                    <a:pt x="8887" y="3593"/>
                  </a:moveTo>
                  <a:lnTo>
                    <a:pt x="8887" y="3593"/>
                  </a:lnTo>
                  <a:cubicBezTo>
                    <a:pt x="8888" y="3599"/>
                    <a:pt x="8890" y="3604"/>
                    <a:pt x="8893" y="3606"/>
                  </a:cubicBezTo>
                  <a:lnTo>
                    <a:pt x="8893" y="3606"/>
                  </a:lnTo>
                  <a:cubicBezTo>
                    <a:pt x="8891" y="3602"/>
                    <a:pt x="8889" y="3597"/>
                    <a:pt x="8887" y="3593"/>
                  </a:cubicBezTo>
                  <a:close/>
                  <a:moveTo>
                    <a:pt x="9849" y="3588"/>
                  </a:moveTo>
                  <a:lnTo>
                    <a:pt x="9890" y="3600"/>
                  </a:lnTo>
                  <a:lnTo>
                    <a:pt x="9890" y="3601"/>
                  </a:lnTo>
                  <a:lnTo>
                    <a:pt x="9886" y="3616"/>
                  </a:lnTo>
                  <a:lnTo>
                    <a:pt x="9845" y="3604"/>
                  </a:lnTo>
                  <a:lnTo>
                    <a:pt x="9849" y="3588"/>
                  </a:lnTo>
                  <a:close/>
                  <a:moveTo>
                    <a:pt x="11926" y="3585"/>
                  </a:moveTo>
                  <a:lnTo>
                    <a:pt x="11941" y="3589"/>
                  </a:lnTo>
                  <a:lnTo>
                    <a:pt x="11926" y="3635"/>
                  </a:lnTo>
                  <a:lnTo>
                    <a:pt x="11912" y="3629"/>
                  </a:lnTo>
                  <a:lnTo>
                    <a:pt x="11926" y="3585"/>
                  </a:lnTo>
                  <a:close/>
                  <a:moveTo>
                    <a:pt x="2608" y="3851"/>
                  </a:moveTo>
                  <a:cubicBezTo>
                    <a:pt x="2616" y="3893"/>
                    <a:pt x="2621" y="3919"/>
                    <a:pt x="2626" y="3945"/>
                  </a:cubicBezTo>
                  <a:lnTo>
                    <a:pt x="2626" y="3945"/>
                  </a:lnTo>
                  <a:cubicBezTo>
                    <a:pt x="2621" y="3945"/>
                    <a:pt x="2617" y="3946"/>
                    <a:pt x="2613" y="3946"/>
                  </a:cubicBezTo>
                  <a:cubicBezTo>
                    <a:pt x="2589" y="3946"/>
                    <a:pt x="2572" y="3935"/>
                    <a:pt x="2550" y="3920"/>
                  </a:cubicBezTo>
                  <a:cubicBezTo>
                    <a:pt x="2566" y="3901"/>
                    <a:pt x="2578" y="3888"/>
                    <a:pt x="2608" y="3851"/>
                  </a:cubicBezTo>
                  <a:close/>
                  <a:moveTo>
                    <a:pt x="2515" y="3944"/>
                  </a:moveTo>
                  <a:lnTo>
                    <a:pt x="2550" y="3975"/>
                  </a:lnTo>
                  <a:lnTo>
                    <a:pt x="2543" y="3984"/>
                  </a:lnTo>
                  <a:lnTo>
                    <a:pt x="2509" y="3953"/>
                  </a:lnTo>
                  <a:lnTo>
                    <a:pt x="2508" y="3953"/>
                  </a:lnTo>
                  <a:lnTo>
                    <a:pt x="2515" y="3944"/>
                  </a:lnTo>
                  <a:close/>
                  <a:moveTo>
                    <a:pt x="2668" y="3967"/>
                  </a:moveTo>
                  <a:cubicBezTo>
                    <a:pt x="2694" y="3967"/>
                    <a:pt x="2711" y="3982"/>
                    <a:pt x="2727" y="3995"/>
                  </a:cubicBezTo>
                  <a:lnTo>
                    <a:pt x="2715" y="4012"/>
                  </a:lnTo>
                  <a:lnTo>
                    <a:pt x="2654" y="3968"/>
                  </a:lnTo>
                  <a:lnTo>
                    <a:pt x="2654" y="3968"/>
                  </a:lnTo>
                  <a:cubicBezTo>
                    <a:pt x="2659" y="3968"/>
                    <a:pt x="2664" y="3967"/>
                    <a:pt x="2668" y="3967"/>
                  </a:cubicBezTo>
                  <a:close/>
                  <a:moveTo>
                    <a:pt x="11129" y="3969"/>
                  </a:moveTo>
                  <a:lnTo>
                    <a:pt x="11142" y="3973"/>
                  </a:lnTo>
                  <a:cubicBezTo>
                    <a:pt x="11138" y="3988"/>
                    <a:pt x="11133" y="4003"/>
                    <a:pt x="11129" y="4019"/>
                  </a:cubicBezTo>
                  <a:lnTo>
                    <a:pt x="11116" y="4015"/>
                  </a:lnTo>
                  <a:lnTo>
                    <a:pt x="11129" y="3969"/>
                  </a:lnTo>
                  <a:close/>
                  <a:moveTo>
                    <a:pt x="2431" y="3991"/>
                  </a:moveTo>
                  <a:lnTo>
                    <a:pt x="2443" y="4001"/>
                  </a:lnTo>
                  <a:lnTo>
                    <a:pt x="2419" y="4026"/>
                  </a:lnTo>
                  <a:lnTo>
                    <a:pt x="2407" y="4018"/>
                  </a:lnTo>
                  <a:lnTo>
                    <a:pt x="2431" y="3991"/>
                  </a:lnTo>
                  <a:close/>
                  <a:moveTo>
                    <a:pt x="18122" y="4010"/>
                  </a:moveTo>
                  <a:lnTo>
                    <a:pt x="18195" y="4016"/>
                  </a:lnTo>
                  <a:lnTo>
                    <a:pt x="18185" y="4056"/>
                  </a:lnTo>
                  <a:lnTo>
                    <a:pt x="18117" y="4032"/>
                  </a:lnTo>
                  <a:lnTo>
                    <a:pt x="18122" y="4010"/>
                  </a:lnTo>
                  <a:close/>
                  <a:moveTo>
                    <a:pt x="14277" y="3903"/>
                  </a:moveTo>
                  <a:cubicBezTo>
                    <a:pt x="14286" y="3984"/>
                    <a:pt x="14291" y="4018"/>
                    <a:pt x="14295" y="4057"/>
                  </a:cubicBezTo>
                  <a:cubicBezTo>
                    <a:pt x="14273" y="4048"/>
                    <a:pt x="14255" y="4043"/>
                    <a:pt x="14230" y="4034"/>
                  </a:cubicBezTo>
                  <a:cubicBezTo>
                    <a:pt x="14241" y="4006"/>
                    <a:pt x="14249" y="3981"/>
                    <a:pt x="14277" y="3903"/>
                  </a:cubicBezTo>
                  <a:close/>
                  <a:moveTo>
                    <a:pt x="11450" y="4041"/>
                  </a:moveTo>
                  <a:lnTo>
                    <a:pt x="11491" y="4054"/>
                  </a:lnTo>
                  <a:lnTo>
                    <a:pt x="11486" y="4069"/>
                  </a:lnTo>
                  <a:lnTo>
                    <a:pt x="11445" y="4056"/>
                  </a:lnTo>
                  <a:lnTo>
                    <a:pt x="11450" y="4041"/>
                  </a:lnTo>
                  <a:close/>
                  <a:moveTo>
                    <a:pt x="14633" y="4082"/>
                  </a:moveTo>
                  <a:lnTo>
                    <a:pt x="14648" y="4088"/>
                  </a:lnTo>
                  <a:lnTo>
                    <a:pt x="14632" y="4132"/>
                  </a:lnTo>
                  <a:lnTo>
                    <a:pt x="14617" y="4128"/>
                  </a:lnTo>
                  <a:lnTo>
                    <a:pt x="14633" y="4082"/>
                  </a:lnTo>
                  <a:close/>
                  <a:moveTo>
                    <a:pt x="11679" y="4166"/>
                  </a:moveTo>
                  <a:lnTo>
                    <a:pt x="11720" y="4179"/>
                  </a:lnTo>
                  <a:lnTo>
                    <a:pt x="11714" y="4194"/>
                  </a:lnTo>
                  <a:lnTo>
                    <a:pt x="11675" y="4181"/>
                  </a:lnTo>
                  <a:lnTo>
                    <a:pt x="11679" y="4166"/>
                  </a:lnTo>
                  <a:close/>
                  <a:moveTo>
                    <a:pt x="13290" y="4221"/>
                  </a:moveTo>
                  <a:lnTo>
                    <a:pt x="13331" y="4234"/>
                  </a:lnTo>
                  <a:lnTo>
                    <a:pt x="13325" y="4250"/>
                  </a:lnTo>
                  <a:lnTo>
                    <a:pt x="13284" y="4235"/>
                  </a:lnTo>
                  <a:lnTo>
                    <a:pt x="13290" y="4221"/>
                  </a:lnTo>
                  <a:close/>
                  <a:moveTo>
                    <a:pt x="2427" y="4272"/>
                  </a:moveTo>
                  <a:lnTo>
                    <a:pt x="2446" y="4274"/>
                  </a:lnTo>
                  <a:lnTo>
                    <a:pt x="2456" y="4313"/>
                  </a:lnTo>
                  <a:lnTo>
                    <a:pt x="2447" y="4313"/>
                  </a:lnTo>
                  <a:cubicBezTo>
                    <a:pt x="2438" y="4300"/>
                    <a:pt x="2432" y="4287"/>
                    <a:pt x="2427" y="4272"/>
                  </a:cubicBezTo>
                  <a:close/>
                  <a:moveTo>
                    <a:pt x="2147" y="4360"/>
                  </a:moveTo>
                  <a:lnTo>
                    <a:pt x="2158" y="4401"/>
                  </a:lnTo>
                  <a:lnTo>
                    <a:pt x="2158" y="4401"/>
                  </a:lnTo>
                  <a:cubicBezTo>
                    <a:pt x="2141" y="4389"/>
                    <a:pt x="2134" y="4376"/>
                    <a:pt x="2128" y="4362"/>
                  </a:cubicBezTo>
                  <a:lnTo>
                    <a:pt x="2147" y="4360"/>
                  </a:lnTo>
                  <a:close/>
                  <a:moveTo>
                    <a:pt x="2158" y="4402"/>
                  </a:moveTo>
                  <a:lnTo>
                    <a:pt x="2159" y="4403"/>
                  </a:lnTo>
                  <a:lnTo>
                    <a:pt x="2147" y="4404"/>
                  </a:lnTo>
                  <a:lnTo>
                    <a:pt x="2147" y="4404"/>
                  </a:lnTo>
                  <a:lnTo>
                    <a:pt x="2147" y="4403"/>
                  </a:lnTo>
                  <a:cubicBezTo>
                    <a:pt x="2151" y="4403"/>
                    <a:pt x="2154" y="4403"/>
                    <a:pt x="2158" y="4402"/>
                  </a:cubicBezTo>
                  <a:close/>
                  <a:moveTo>
                    <a:pt x="1790" y="4372"/>
                  </a:moveTo>
                  <a:lnTo>
                    <a:pt x="1859" y="4412"/>
                  </a:lnTo>
                  <a:cubicBezTo>
                    <a:pt x="1856" y="4418"/>
                    <a:pt x="1853" y="4424"/>
                    <a:pt x="1853" y="4428"/>
                  </a:cubicBezTo>
                  <a:lnTo>
                    <a:pt x="1778" y="4402"/>
                  </a:lnTo>
                  <a:cubicBezTo>
                    <a:pt x="1781" y="4393"/>
                    <a:pt x="1784" y="4382"/>
                    <a:pt x="1790" y="4372"/>
                  </a:cubicBezTo>
                  <a:close/>
                  <a:moveTo>
                    <a:pt x="12552" y="4309"/>
                  </a:moveTo>
                  <a:cubicBezTo>
                    <a:pt x="12613" y="4324"/>
                    <a:pt x="12650" y="4332"/>
                    <a:pt x="12696" y="4343"/>
                  </a:cubicBezTo>
                  <a:cubicBezTo>
                    <a:pt x="12684" y="4376"/>
                    <a:pt x="12675" y="4402"/>
                    <a:pt x="12666" y="4431"/>
                  </a:cubicBezTo>
                  <a:cubicBezTo>
                    <a:pt x="12631" y="4394"/>
                    <a:pt x="12602" y="4362"/>
                    <a:pt x="12552" y="4309"/>
                  </a:cubicBezTo>
                  <a:close/>
                  <a:moveTo>
                    <a:pt x="2148" y="4405"/>
                  </a:moveTo>
                  <a:cubicBezTo>
                    <a:pt x="2165" y="4416"/>
                    <a:pt x="2172" y="4430"/>
                    <a:pt x="2178" y="4443"/>
                  </a:cubicBezTo>
                  <a:lnTo>
                    <a:pt x="2159" y="4446"/>
                  </a:lnTo>
                  <a:lnTo>
                    <a:pt x="2148" y="4405"/>
                  </a:lnTo>
                  <a:close/>
                  <a:moveTo>
                    <a:pt x="13918" y="4427"/>
                  </a:moveTo>
                  <a:lnTo>
                    <a:pt x="13932" y="4431"/>
                  </a:lnTo>
                  <a:lnTo>
                    <a:pt x="13915" y="4477"/>
                  </a:lnTo>
                  <a:lnTo>
                    <a:pt x="13902" y="4472"/>
                  </a:lnTo>
                  <a:lnTo>
                    <a:pt x="13918" y="4427"/>
                  </a:lnTo>
                  <a:close/>
                  <a:moveTo>
                    <a:pt x="13732" y="4562"/>
                  </a:moveTo>
                  <a:lnTo>
                    <a:pt x="13751" y="4569"/>
                  </a:lnTo>
                  <a:lnTo>
                    <a:pt x="13720" y="4659"/>
                  </a:lnTo>
                  <a:lnTo>
                    <a:pt x="13699" y="4652"/>
                  </a:lnTo>
                  <a:lnTo>
                    <a:pt x="13732" y="4562"/>
                  </a:lnTo>
                  <a:close/>
                  <a:moveTo>
                    <a:pt x="2171" y="4643"/>
                  </a:moveTo>
                  <a:lnTo>
                    <a:pt x="2213" y="4663"/>
                  </a:lnTo>
                  <a:lnTo>
                    <a:pt x="2210" y="4669"/>
                  </a:lnTo>
                  <a:lnTo>
                    <a:pt x="2168" y="4650"/>
                  </a:lnTo>
                  <a:lnTo>
                    <a:pt x="2171" y="4643"/>
                  </a:lnTo>
                  <a:close/>
                  <a:moveTo>
                    <a:pt x="21233" y="4703"/>
                  </a:moveTo>
                  <a:lnTo>
                    <a:pt x="21251" y="4749"/>
                  </a:lnTo>
                  <a:cubicBezTo>
                    <a:pt x="21232" y="4741"/>
                    <a:pt x="21225" y="4727"/>
                    <a:pt x="21216" y="4713"/>
                  </a:cubicBezTo>
                  <a:lnTo>
                    <a:pt x="21233" y="4703"/>
                  </a:lnTo>
                  <a:close/>
                  <a:moveTo>
                    <a:pt x="21251" y="4749"/>
                  </a:moveTo>
                  <a:lnTo>
                    <a:pt x="21241" y="4756"/>
                  </a:lnTo>
                  <a:cubicBezTo>
                    <a:pt x="21258" y="4762"/>
                    <a:pt x="21267" y="4775"/>
                    <a:pt x="21275" y="4790"/>
                  </a:cubicBezTo>
                  <a:lnTo>
                    <a:pt x="21257" y="4800"/>
                  </a:lnTo>
                  <a:lnTo>
                    <a:pt x="21239" y="4755"/>
                  </a:lnTo>
                  <a:cubicBezTo>
                    <a:pt x="21244" y="4752"/>
                    <a:pt x="21247" y="4750"/>
                    <a:pt x="21251" y="4749"/>
                  </a:cubicBezTo>
                  <a:close/>
                  <a:moveTo>
                    <a:pt x="21069" y="4796"/>
                  </a:moveTo>
                  <a:lnTo>
                    <a:pt x="21082" y="4800"/>
                  </a:lnTo>
                  <a:lnTo>
                    <a:pt x="21069" y="4846"/>
                  </a:lnTo>
                  <a:lnTo>
                    <a:pt x="21055" y="4841"/>
                  </a:lnTo>
                  <a:lnTo>
                    <a:pt x="21069" y="4796"/>
                  </a:lnTo>
                  <a:close/>
                  <a:moveTo>
                    <a:pt x="1959" y="4821"/>
                  </a:moveTo>
                  <a:lnTo>
                    <a:pt x="1975" y="4825"/>
                  </a:lnTo>
                  <a:lnTo>
                    <a:pt x="1969" y="4847"/>
                  </a:lnTo>
                  <a:lnTo>
                    <a:pt x="1953" y="4844"/>
                  </a:lnTo>
                  <a:lnTo>
                    <a:pt x="1959" y="4821"/>
                  </a:lnTo>
                  <a:close/>
                  <a:moveTo>
                    <a:pt x="2194" y="4813"/>
                  </a:moveTo>
                  <a:cubicBezTo>
                    <a:pt x="2237" y="4833"/>
                    <a:pt x="2269" y="4850"/>
                    <a:pt x="2343" y="4875"/>
                  </a:cubicBezTo>
                  <a:cubicBezTo>
                    <a:pt x="2272" y="4863"/>
                    <a:pt x="2231" y="4856"/>
                    <a:pt x="2185" y="4849"/>
                  </a:cubicBezTo>
                  <a:cubicBezTo>
                    <a:pt x="2185" y="4834"/>
                    <a:pt x="2190" y="4825"/>
                    <a:pt x="2194" y="4813"/>
                  </a:cubicBezTo>
                  <a:close/>
                  <a:moveTo>
                    <a:pt x="14389" y="4865"/>
                  </a:moveTo>
                  <a:lnTo>
                    <a:pt x="14429" y="4880"/>
                  </a:lnTo>
                  <a:lnTo>
                    <a:pt x="14423" y="4894"/>
                  </a:lnTo>
                  <a:lnTo>
                    <a:pt x="14383" y="4880"/>
                  </a:lnTo>
                  <a:lnTo>
                    <a:pt x="14389" y="4865"/>
                  </a:lnTo>
                  <a:close/>
                  <a:moveTo>
                    <a:pt x="18429" y="4896"/>
                  </a:moveTo>
                  <a:lnTo>
                    <a:pt x="18442" y="4900"/>
                  </a:lnTo>
                  <a:lnTo>
                    <a:pt x="18428" y="4946"/>
                  </a:lnTo>
                  <a:lnTo>
                    <a:pt x="18414" y="4940"/>
                  </a:lnTo>
                  <a:lnTo>
                    <a:pt x="18429" y="4896"/>
                  </a:lnTo>
                  <a:close/>
                  <a:moveTo>
                    <a:pt x="17215" y="4977"/>
                  </a:moveTo>
                  <a:lnTo>
                    <a:pt x="17229" y="4981"/>
                  </a:lnTo>
                  <a:lnTo>
                    <a:pt x="17212" y="5025"/>
                  </a:lnTo>
                  <a:lnTo>
                    <a:pt x="17199" y="5021"/>
                  </a:lnTo>
                  <a:lnTo>
                    <a:pt x="17215" y="4977"/>
                  </a:lnTo>
                  <a:close/>
                  <a:moveTo>
                    <a:pt x="19452" y="5050"/>
                  </a:moveTo>
                  <a:lnTo>
                    <a:pt x="19493" y="5065"/>
                  </a:lnTo>
                  <a:lnTo>
                    <a:pt x="19488" y="5080"/>
                  </a:lnTo>
                  <a:lnTo>
                    <a:pt x="19447" y="5066"/>
                  </a:lnTo>
                  <a:lnTo>
                    <a:pt x="19452" y="5050"/>
                  </a:lnTo>
                  <a:close/>
                  <a:moveTo>
                    <a:pt x="1798" y="5078"/>
                  </a:moveTo>
                  <a:lnTo>
                    <a:pt x="1800" y="5108"/>
                  </a:lnTo>
                  <a:lnTo>
                    <a:pt x="1785" y="5109"/>
                  </a:lnTo>
                  <a:lnTo>
                    <a:pt x="1784" y="5080"/>
                  </a:lnTo>
                  <a:cubicBezTo>
                    <a:pt x="1788" y="5078"/>
                    <a:pt x="1794" y="5078"/>
                    <a:pt x="1798" y="5078"/>
                  </a:cubicBezTo>
                  <a:close/>
                  <a:moveTo>
                    <a:pt x="2035" y="5106"/>
                  </a:moveTo>
                  <a:cubicBezTo>
                    <a:pt x="2035" y="5114"/>
                    <a:pt x="2034" y="5121"/>
                    <a:pt x="2035" y="5130"/>
                  </a:cubicBezTo>
                  <a:lnTo>
                    <a:pt x="2019" y="5131"/>
                  </a:lnTo>
                  <a:cubicBezTo>
                    <a:pt x="2018" y="5124"/>
                    <a:pt x="2019" y="5117"/>
                    <a:pt x="2019" y="5108"/>
                  </a:cubicBezTo>
                  <a:lnTo>
                    <a:pt x="2035" y="5106"/>
                  </a:lnTo>
                  <a:close/>
                  <a:moveTo>
                    <a:pt x="16008" y="5211"/>
                  </a:moveTo>
                  <a:lnTo>
                    <a:pt x="16049" y="5225"/>
                  </a:lnTo>
                  <a:lnTo>
                    <a:pt x="16044" y="5240"/>
                  </a:lnTo>
                  <a:lnTo>
                    <a:pt x="16003" y="5225"/>
                  </a:lnTo>
                  <a:lnTo>
                    <a:pt x="16008" y="5211"/>
                  </a:lnTo>
                  <a:close/>
                  <a:moveTo>
                    <a:pt x="17714" y="5400"/>
                  </a:moveTo>
                  <a:lnTo>
                    <a:pt x="17727" y="5406"/>
                  </a:lnTo>
                  <a:lnTo>
                    <a:pt x="17713" y="5450"/>
                  </a:lnTo>
                  <a:lnTo>
                    <a:pt x="17698" y="5446"/>
                  </a:lnTo>
                  <a:lnTo>
                    <a:pt x="17714" y="5400"/>
                  </a:lnTo>
                  <a:close/>
                  <a:moveTo>
                    <a:pt x="22685" y="5365"/>
                  </a:moveTo>
                  <a:lnTo>
                    <a:pt x="22706" y="5371"/>
                  </a:lnTo>
                  <a:lnTo>
                    <a:pt x="22683" y="5462"/>
                  </a:lnTo>
                  <a:lnTo>
                    <a:pt x="22662" y="5456"/>
                  </a:lnTo>
                  <a:lnTo>
                    <a:pt x="22685" y="5365"/>
                  </a:lnTo>
                  <a:close/>
                  <a:moveTo>
                    <a:pt x="16933" y="5383"/>
                  </a:moveTo>
                  <a:cubicBezTo>
                    <a:pt x="16955" y="5452"/>
                    <a:pt x="16965" y="5483"/>
                    <a:pt x="16980" y="5530"/>
                  </a:cubicBezTo>
                  <a:cubicBezTo>
                    <a:pt x="16937" y="5526"/>
                    <a:pt x="16918" y="5523"/>
                    <a:pt x="16886" y="5518"/>
                  </a:cubicBezTo>
                  <a:cubicBezTo>
                    <a:pt x="16898" y="5483"/>
                    <a:pt x="16909" y="5453"/>
                    <a:pt x="16933" y="5383"/>
                  </a:cubicBezTo>
                  <a:close/>
                  <a:moveTo>
                    <a:pt x="17030" y="5512"/>
                  </a:moveTo>
                  <a:lnTo>
                    <a:pt x="17045" y="5517"/>
                  </a:lnTo>
                  <a:lnTo>
                    <a:pt x="17029" y="5562"/>
                  </a:lnTo>
                  <a:lnTo>
                    <a:pt x="17015" y="5558"/>
                  </a:lnTo>
                  <a:lnTo>
                    <a:pt x="17030" y="5512"/>
                  </a:lnTo>
                  <a:close/>
                  <a:moveTo>
                    <a:pt x="23239" y="5584"/>
                  </a:moveTo>
                  <a:lnTo>
                    <a:pt x="23280" y="5596"/>
                  </a:lnTo>
                  <a:lnTo>
                    <a:pt x="23275" y="5611"/>
                  </a:lnTo>
                  <a:lnTo>
                    <a:pt x="23234" y="5599"/>
                  </a:lnTo>
                  <a:lnTo>
                    <a:pt x="23239" y="5584"/>
                  </a:lnTo>
                  <a:close/>
                  <a:moveTo>
                    <a:pt x="23960" y="5527"/>
                  </a:moveTo>
                  <a:lnTo>
                    <a:pt x="23996" y="5534"/>
                  </a:lnTo>
                  <a:lnTo>
                    <a:pt x="23977" y="5611"/>
                  </a:lnTo>
                  <a:lnTo>
                    <a:pt x="23957" y="5608"/>
                  </a:lnTo>
                  <a:lnTo>
                    <a:pt x="23960" y="5527"/>
                  </a:lnTo>
                  <a:close/>
                  <a:moveTo>
                    <a:pt x="19144" y="5589"/>
                  </a:moveTo>
                  <a:cubicBezTo>
                    <a:pt x="19191" y="5603"/>
                    <a:pt x="19227" y="5615"/>
                    <a:pt x="19293" y="5637"/>
                  </a:cubicBezTo>
                  <a:cubicBezTo>
                    <a:pt x="19225" y="5662"/>
                    <a:pt x="19185" y="5677"/>
                    <a:pt x="19128" y="5699"/>
                  </a:cubicBezTo>
                  <a:cubicBezTo>
                    <a:pt x="19135" y="5651"/>
                    <a:pt x="19138" y="5624"/>
                    <a:pt x="19144" y="5589"/>
                  </a:cubicBezTo>
                  <a:close/>
                  <a:moveTo>
                    <a:pt x="17791" y="5620"/>
                  </a:moveTo>
                  <a:cubicBezTo>
                    <a:pt x="17807" y="5648"/>
                    <a:pt x="17823" y="5676"/>
                    <a:pt x="17852" y="5729"/>
                  </a:cubicBezTo>
                  <a:cubicBezTo>
                    <a:pt x="17798" y="5721"/>
                    <a:pt x="17773" y="5718"/>
                    <a:pt x="17742" y="5714"/>
                  </a:cubicBezTo>
                  <a:cubicBezTo>
                    <a:pt x="17747" y="5683"/>
                    <a:pt x="17751" y="5662"/>
                    <a:pt x="17754" y="5640"/>
                  </a:cubicBezTo>
                  <a:lnTo>
                    <a:pt x="17791" y="5620"/>
                  </a:lnTo>
                  <a:close/>
                  <a:moveTo>
                    <a:pt x="17536" y="5540"/>
                  </a:moveTo>
                  <a:cubicBezTo>
                    <a:pt x="17548" y="5567"/>
                    <a:pt x="17567" y="5593"/>
                    <a:pt x="17570" y="5621"/>
                  </a:cubicBezTo>
                  <a:cubicBezTo>
                    <a:pt x="17573" y="5645"/>
                    <a:pt x="17555" y="5670"/>
                    <a:pt x="17530" y="5743"/>
                  </a:cubicBezTo>
                  <a:cubicBezTo>
                    <a:pt x="17516" y="5646"/>
                    <a:pt x="17508" y="5601"/>
                    <a:pt x="17502" y="5555"/>
                  </a:cubicBezTo>
                  <a:lnTo>
                    <a:pt x="17536" y="5540"/>
                  </a:lnTo>
                  <a:close/>
                  <a:moveTo>
                    <a:pt x="22685" y="5709"/>
                  </a:moveTo>
                  <a:lnTo>
                    <a:pt x="22700" y="5712"/>
                  </a:lnTo>
                  <a:lnTo>
                    <a:pt x="22687" y="5758"/>
                  </a:lnTo>
                  <a:lnTo>
                    <a:pt x="22687" y="5758"/>
                  </a:lnTo>
                  <a:lnTo>
                    <a:pt x="22674" y="5755"/>
                  </a:lnTo>
                  <a:lnTo>
                    <a:pt x="22685" y="5709"/>
                  </a:lnTo>
                  <a:close/>
                  <a:moveTo>
                    <a:pt x="18186" y="5726"/>
                  </a:moveTo>
                  <a:lnTo>
                    <a:pt x="18225" y="5733"/>
                  </a:lnTo>
                  <a:lnTo>
                    <a:pt x="18200" y="5807"/>
                  </a:lnTo>
                  <a:lnTo>
                    <a:pt x="18200" y="5808"/>
                  </a:lnTo>
                  <a:cubicBezTo>
                    <a:pt x="18194" y="5807"/>
                    <a:pt x="18186" y="5805"/>
                    <a:pt x="18179" y="5804"/>
                  </a:cubicBezTo>
                  <a:lnTo>
                    <a:pt x="18186" y="5726"/>
                  </a:lnTo>
                  <a:close/>
                  <a:moveTo>
                    <a:pt x="21888" y="5795"/>
                  </a:moveTo>
                  <a:lnTo>
                    <a:pt x="21929" y="5807"/>
                  </a:lnTo>
                  <a:lnTo>
                    <a:pt x="21925" y="5821"/>
                  </a:lnTo>
                  <a:lnTo>
                    <a:pt x="21884" y="5809"/>
                  </a:lnTo>
                  <a:lnTo>
                    <a:pt x="21888" y="5795"/>
                  </a:lnTo>
                  <a:close/>
                  <a:moveTo>
                    <a:pt x="25662" y="5843"/>
                  </a:moveTo>
                  <a:lnTo>
                    <a:pt x="25675" y="5846"/>
                  </a:lnTo>
                  <a:lnTo>
                    <a:pt x="25665" y="5892"/>
                  </a:lnTo>
                  <a:lnTo>
                    <a:pt x="25650" y="5889"/>
                  </a:lnTo>
                  <a:lnTo>
                    <a:pt x="25662" y="5843"/>
                  </a:lnTo>
                  <a:close/>
                  <a:moveTo>
                    <a:pt x="20554" y="5892"/>
                  </a:moveTo>
                  <a:lnTo>
                    <a:pt x="20595" y="5904"/>
                  </a:lnTo>
                  <a:lnTo>
                    <a:pt x="20590" y="5918"/>
                  </a:lnTo>
                  <a:lnTo>
                    <a:pt x="20549" y="5907"/>
                  </a:lnTo>
                  <a:lnTo>
                    <a:pt x="20554" y="5892"/>
                  </a:lnTo>
                  <a:close/>
                  <a:moveTo>
                    <a:pt x="19119" y="5870"/>
                  </a:moveTo>
                  <a:lnTo>
                    <a:pt x="19134" y="5874"/>
                  </a:lnTo>
                  <a:lnTo>
                    <a:pt x="19119" y="5920"/>
                  </a:lnTo>
                  <a:lnTo>
                    <a:pt x="19106" y="5915"/>
                  </a:lnTo>
                  <a:lnTo>
                    <a:pt x="19119" y="5870"/>
                  </a:lnTo>
                  <a:close/>
                  <a:moveTo>
                    <a:pt x="2013" y="5833"/>
                  </a:moveTo>
                  <a:lnTo>
                    <a:pt x="2068" y="5914"/>
                  </a:lnTo>
                  <a:lnTo>
                    <a:pt x="2049" y="5930"/>
                  </a:lnTo>
                  <a:lnTo>
                    <a:pt x="1979" y="5857"/>
                  </a:lnTo>
                  <a:lnTo>
                    <a:pt x="2013" y="5833"/>
                  </a:lnTo>
                  <a:close/>
                  <a:moveTo>
                    <a:pt x="18294" y="5964"/>
                  </a:moveTo>
                  <a:lnTo>
                    <a:pt x="18335" y="5979"/>
                  </a:lnTo>
                  <a:lnTo>
                    <a:pt x="18331" y="5993"/>
                  </a:lnTo>
                  <a:lnTo>
                    <a:pt x="18289" y="5980"/>
                  </a:lnTo>
                  <a:lnTo>
                    <a:pt x="18294" y="5964"/>
                  </a:lnTo>
                  <a:close/>
                  <a:moveTo>
                    <a:pt x="26746" y="6054"/>
                  </a:moveTo>
                  <a:lnTo>
                    <a:pt x="26856" y="6079"/>
                  </a:lnTo>
                  <a:lnTo>
                    <a:pt x="26855" y="6104"/>
                  </a:lnTo>
                  <a:lnTo>
                    <a:pt x="26742" y="6095"/>
                  </a:lnTo>
                  <a:lnTo>
                    <a:pt x="26746" y="6054"/>
                  </a:lnTo>
                  <a:close/>
                  <a:moveTo>
                    <a:pt x="27159" y="6085"/>
                  </a:moveTo>
                  <a:lnTo>
                    <a:pt x="27154" y="6126"/>
                  </a:lnTo>
                  <a:lnTo>
                    <a:pt x="27084" y="6111"/>
                  </a:lnTo>
                  <a:lnTo>
                    <a:pt x="27086" y="6088"/>
                  </a:lnTo>
                  <a:lnTo>
                    <a:pt x="27159" y="6085"/>
                  </a:lnTo>
                  <a:close/>
                  <a:moveTo>
                    <a:pt x="27217" y="6108"/>
                  </a:moveTo>
                  <a:lnTo>
                    <a:pt x="27286" y="6123"/>
                  </a:lnTo>
                  <a:lnTo>
                    <a:pt x="27286" y="6123"/>
                  </a:lnTo>
                  <a:lnTo>
                    <a:pt x="27285" y="6146"/>
                  </a:lnTo>
                  <a:lnTo>
                    <a:pt x="27211" y="6148"/>
                  </a:lnTo>
                  <a:lnTo>
                    <a:pt x="27217" y="6108"/>
                  </a:lnTo>
                  <a:close/>
                  <a:moveTo>
                    <a:pt x="27443" y="6098"/>
                  </a:moveTo>
                  <a:lnTo>
                    <a:pt x="27457" y="6101"/>
                  </a:lnTo>
                  <a:cubicBezTo>
                    <a:pt x="27454" y="6117"/>
                    <a:pt x="27451" y="6132"/>
                    <a:pt x="27448" y="6148"/>
                  </a:cubicBezTo>
                  <a:lnTo>
                    <a:pt x="27433" y="6145"/>
                  </a:lnTo>
                  <a:lnTo>
                    <a:pt x="27443" y="6098"/>
                  </a:lnTo>
                  <a:close/>
                  <a:moveTo>
                    <a:pt x="26475" y="6129"/>
                  </a:moveTo>
                  <a:lnTo>
                    <a:pt x="26489" y="6132"/>
                  </a:lnTo>
                  <a:lnTo>
                    <a:pt x="26480" y="6177"/>
                  </a:lnTo>
                  <a:lnTo>
                    <a:pt x="26465" y="6174"/>
                  </a:lnTo>
                  <a:lnTo>
                    <a:pt x="26475" y="6129"/>
                  </a:lnTo>
                  <a:close/>
                  <a:moveTo>
                    <a:pt x="42921" y="6183"/>
                  </a:moveTo>
                  <a:lnTo>
                    <a:pt x="42921" y="6183"/>
                  </a:lnTo>
                  <a:cubicBezTo>
                    <a:pt x="42922" y="6183"/>
                    <a:pt x="42923" y="6183"/>
                    <a:pt x="42924" y="6183"/>
                  </a:cubicBezTo>
                  <a:lnTo>
                    <a:pt x="42924" y="6183"/>
                  </a:lnTo>
                  <a:cubicBezTo>
                    <a:pt x="42922" y="6183"/>
                    <a:pt x="42921" y="6183"/>
                    <a:pt x="42921" y="6183"/>
                  </a:cubicBezTo>
                  <a:close/>
                  <a:moveTo>
                    <a:pt x="42924" y="6183"/>
                  </a:moveTo>
                  <a:cubicBezTo>
                    <a:pt x="42926" y="6184"/>
                    <a:pt x="42928" y="6184"/>
                    <a:pt x="42930" y="6185"/>
                  </a:cubicBezTo>
                  <a:lnTo>
                    <a:pt x="42930" y="6183"/>
                  </a:lnTo>
                  <a:lnTo>
                    <a:pt x="42930" y="6183"/>
                  </a:lnTo>
                  <a:cubicBezTo>
                    <a:pt x="42929" y="6183"/>
                    <a:pt x="42929" y="6183"/>
                    <a:pt x="42928" y="6183"/>
                  </a:cubicBezTo>
                  <a:cubicBezTo>
                    <a:pt x="42927" y="6183"/>
                    <a:pt x="42925" y="6183"/>
                    <a:pt x="42924" y="6183"/>
                  </a:cubicBezTo>
                  <a:close/>
                  <a:moveTo>
                    <a:pt x="27542" y="6183"/>
                  </a:moveTo>
                  <a:lnTo>
                    <a:pt x="27585" y="6192"/>
                  </a:lnTo>
                  <a:lnTo>
                    <a:pt x="27582" y="6208"/>
                  </a:lnTo>
                  <a:lnTo>
                    <a:pt x="27539" y="6199"/>
                  </a:lnTo>
                  <a:lnTo>
                    <a:pt x="27542" y="6183"/>
                  </a:lnTo>
                  <a:close/>
                  <a:moveTo>
                    <a:pt x="42615" y="6171"/>
                  </a:moveTo>
                  <a:lnTo>
                    <a:pt x="42641" y="6210"/>
                  </a:lnTo>
                  <a:lnTo>
                    <a:pt x="42628" y="6218"/>
                  </a:lnTo>
                  <a:lnTo>
                    <a:pt x="42602" y="6180"/>
                  </a:lnTo>
                  <a:lnTo>
                    <a:pt x="42615" y="6171"/>
                  </a:lnTo>
                  <a:close/>
                  <a:moveTo>
                    <a:pt x="25660" y="6139"/>
                  </a:moveTo>
                  <a:cubicBezTo>
                    <a:pt x="25700" y="6149"/>
                    <a:pt x="25718" y="6152"/>
                    <a:pt x="25729" y="6155"/>
                  </a:cubicBezTo>
                  <a:cubicBezTo>
                    <a:pt x="25710" y="6177"/>
                    <a:pt x="25687" y="6201"/>
                    <a:pt x="25656" y="6232"/>
                  </a:cubicBezTo>
                  <a:cubicBezTo>
                    <a:pt x="25657" y="6202"/>
                    <a:pt x="25659" y="6182"/>
                    <a:pt x="25660" y="6139"/>
                  </a:cubicBezTo>
                  <a:close/>
                  <a:moveTo>
                    <a:pt x="26914" y="6045"/>
                  </a:moveTo>
                  <a:cubicBezTo>
                    <a:pt x="26952" y="6052"/>
                    <a:pt x="26984" y="6060"/>
                    <a:pt x="27027" y="6068"/>
                  </a:cubicBezTo>
                  <a:cubicBezTo>
                    <a:pt x="27029" y="6085"/>
                    <a:pt x="27031" y="6113"/>
                    <a:pt x="27034" y="6140"/>
                  </a:cubicBezTo>
                  <a:cubicBezTo>
                    <a:pt x="27055" y="6155"/>
                    <a:pt x="27077" y="6171"/>
                    <a:pt x="27098" y="6188"/>
                  </a:cubicBezTo>
                  <a:cubicBezTo>
                    <a:pt x="27074" y="6220"/>
                    <a:pt x="27051" y="6254"/>
                    <a:pt x="27027" y="6289"/>
                  </a:cubicBezTo>
                  <a:cubicBezTo>
                    <a:pt x="26992" y="6211"/>
                    <a:pt x="26955" y="6133"/>
                    <a:pt x="26914" y="6045"/>
                  </a:cubicBezTo>
                  <a:close/>
                  <a:moveTo>
                    <a:pt x="27751" y="6308"/>
                  </a:moveTo>
                  <a:lnTo>
                    <a:pt x="27764" y="6311"/>
                  </a:lnTo>
                  <a:lnTo>
                    <a:pt x="27755" y="6357"/>
                  </a:lnTo>
                  <a:lnTo>
                    <a:pt x="27742" y="6354"/>
                  </a:lnTo>
                  <a:lnTo>
                    <a:pt x="27751" y="6308"/>
                  </a:lnTo>
                  <a:close/>
                  <a:moveTo>
                    <a:pt x="29269" y="6311"/>
                  </a:moveTo>
                  <a:lnTo>
                    <a:pt x="29269" y="6313"/>
                  </a:lnTo>
                  <a:lnTo>
                    <a:pt x="29284" y="6314"/>
                  </a:lnTo>
                  <a:cubicBezTo>
                    <a:pt x="29281" y="6330"/>
                    <a:pt x="29278" y="6345"/>
                    <a:pt x="29275" y="6361"/>
                  </a:cubicBezTo>
                  <a:lnTo>
                    <a:pt x="29262" y="6358"/>
                  </a:lnTo>
                  <a:lnTo>
                    <a:pt x="29269" y="6311"/>
                  </a:lnTo>
                  <a:close/>
                  <a:moveTo>
                    <a:pt x="28356" y="6332"/>
                  </a:moveTo>
                  <a:lnTo>
                    <a:pt x="28370" y="6335"/>
                  </a:lnTo>
                  <a:lnTo>
                    <a:pt x="28361" y="6382"/>
                  </a:lnTo>
                  <a:lnTo>
                    <a:pt x="28347" y="6379"/>
                  </a:lnTo>
                  <a:lnTo>
                    <a:pt x="28356" y="6332"/>
                  </a:lnTo>
                  <a:close/>
                  <a:moveTo>
                    <a:pt x="1982" y="6351"/>
                  </a:moveTo>
                  <a:lnTo>
                    <a:pt x="2012" y="6382"/>
                  </a:lnTo>
                  <a:lnTo>
                    <a:pt x="2012" y="6383"/>
                  </a:lnTo>
                  <a:lnTo>
                    <a:pt x="2000" y="6394"/>
                  </a:lnTo>
                  <a:lnTo>
                    <a:pt x="1971" y="6363"/>
                  </a:lnTo>
                  <a:lnTo>
                    <a:pt x="1982" y="6351"/>
                  </a:lnTo>
                  <a:close/>
                  <a:moveTo>
                    <a:pt x="21339" y="6357"/>
                  </a:moveTo>
                  <a:lnTo>
                    <a:pt x="21353" y="6361"/>
                  </a:lnTo>
                  <a:lnTo>
                    <a:pt x="21341" y="6407"/>
                  </a:lnTo>
                  <a:lnTo>
                    <a:pt x="21326" y="6402"/>
                  </a:lnTo>
                  <a:lnTo>
                    <a:pt x="21339" y="6357"/>
                  </a:lnTo>
                  <a:close/>
                  <a:moveTo>
                    <a:pt x="27844" y="6377"/>
                  </a:moveTo>
                  <a:lnTo>
                    <a:pt x="27844" y="6377"/>
                  </a:lnTo>
                  <a:cubicBezTo>
                    <a:pt x="27838" y="6400"/>
                    <a:pt x="27829" y="6408"/>
                    <a:pt x="27820" y="6416"/>
                  </a:cubicBezTo>
                  <a:lnTo>
                    <a:pt x="27810" y="6398"/>
                  </a:lnTo>
                  <a:lnTo>
                    <a:pt x="27844" y="6377"/>
                  </a:lnTo>
                  <a:close/>
                  <a:moveTo>
                    <a:pt x="38351" y="6401"/>
                  </a:moveTo>
                  <a:lnTo>
                    <a:pt x="38354" y="6417"/>
                  </a:lnTo>
                  <a:lnTo>
                    <a:pt x="38313" y="6422"/>
                  </a:lnTo>
                  <a:lnTo>
                    <a:pt x="38311" y="6407"/>
                  </a:lnTo>
                  <a:lnTo>
                    <a:pt x="38351" y="6402"/>
                  </a:lnTo>
                  <a:lnTo>
                    <a:pt x="38351" y="6401"/>
                  </a:lnTo>
                  <a:close/>
                  <a:moveTo>
                    <a:pt x="27939" y="6341"/>
                  </a:moveTo>
                  <a:lnTo>
                    <a:pt x="27939" y="6341"/>
                  </a:lnTo>
                  <a:cubicBezTo>
                    <a:pt x="27936" y="6374"/>
                    <a:pt x="27933" y="6401"/>
                    <a:pt x="27927" y="6464"/>
                  </a:cubicBezTo>
                  <a:cubicBezTo>
                    <a:pt x="27900" y="6422"/>
                    <a:pt x="27883" y="6397"/>
                    <a:pt x="27866" y="6370"/>
                  </a:cubicBezTo>
                  <a:lnTo>
                    <a:pt x="27866" y="6370"/>
                  </a:lnTo>
                  <a:cubicBezTo>
                    <a:pt x="27887" y="6345"/>
                    <a:pt x="27908" y="6343"/>
                    <a:pt x="27939" y="6341"/>
                  </a:cubicBezTo>
                  <a:close/>
                  <a:moveTo>
                    <a:pt x="2541" y="6429"/>
                  </a:moveTo>
                  <a:cubicBezTo>
                    <a:pt x="2547" y="6433"/>
                    <a:pt x="2553" y="6436"/>
                    <a:pt x="2559" y="6439"/>
                  </a:cubicBezTo>
                  <a:lnTo>
                    <a:pt x="2519" y="6510"/>
                  </a:lnTo>
                  <a:lnTo>
                    <a:pt x="2491" y="6489"/>
                  </a:lnTo>
                  <a:lnTo>
                    <a:pt x="2541" y="6429"/>
                  </a:lnTo>
                  <a:close/>
                  <a:moveTo>
                    <a:pt x="28439" y="6510"/>
                  </a:moveTo>
                  <a:lnTo>
                    <a:pt x="28481" y="6517"/>
                  </a:lnTo>
                  <a:lnTo>
                    <a:pt x="28478" y="6533"/>
                  </a:lnTo>
                  <a:lnTo>
                    <a:pt x="28437" y="6524"/>
                  </a:lnTo>
                  <a:lnTo>
                    <a:pt x="28439" y="6510"/>
                  </a:lnTo>
                  <a:close/>
                  <a:moveTo>
                    <a:pt x="21201" y="6494"/>
                  </a:moveTo>
                  <a:cubicBezTo>
                    <a:pt x="21207" y="6494"/>
                    <a:pt x="21213" y="6498"/>
                    <a:pt x="21214" y="6514"/>
                  </a:cubicBezTo>
                  <a:cubicBezTo>
                    <a:pt x="21214" y="6514"/>
                    <a:pt x="21214" y="6514"/>
                    <a:pt x="21214" y="6514"/>
                  </a:cubicBezTo>
                  <a:lnTo>
                    <a:pt x="21214" y="6514"/>
                  </a:lnTo>
                  <a:cubicBezTo>
                    <a:pt x="21214" y="6514"/>
                    <a:pt x="21214" y="6514"/>
                    <a:pt x="21214" y="6514"/>
                  </a:cubicBezTo>
                  <a:lnTo>
                    <a:pt x="21214" y="6514"/>
                  </a:lnTo>
                  <a:cubicBezTo>
                    <a:pt x="21221" y="6516"/>
                    <a:pt x="21217" y="6527"/>
                    <a:pt x="21209" y="6541"/>
                  </a:cubicBezTo>
                  <a:lnTo>
                    <a:pt x="21209" y="6541"/>
                  </a:lnTo>
                  <a:cubicBezTo>
                    <a:pt x="21210" y="6533"/>
                    <a:pt x="21212" y="6524"/>
                    <a:pt x="21214" y="6514"/>
                  </a:cubicBezTo>
                  <a:lnTo>
                    <a:pt x="21214" y="6514"/>
                  </a:lnTo>
                  <a:cubicBezTo>
                    <a:pt x="21207" y="6520"/>
                    <a:pt x="21199" y="6526"/>
                    <a:pt x="21192" y="6531"/>
                  </a:cubicBezTo>
                  <a:lnTo>
                    <a:pt x="21192" y="6531"/>
                  </a:lnTo>
                  <a:cubicBezTo>
                    <a:pt x="21192" y="6520"/>
                    <a:pt x="21192" y="6509"/>
                    <a:pt x="21194" y="6498"/>
                  </a:cubicBezTo>
                  <a:cubicBezTo>
                    <a:pt x="21194" y="6496"/>
                    <a:pt x="21197" y="6494"/>
                    <a:pt x="21201" y="6494"/>
                  </a:cubicBezTo>
                  <a:close/>
                  <a:moveTo>
                    <a:pt x="1763" y="6505"/>
                  </a:moveTo>
                  <a:lnTo>
                    <a:pt x="1772" y="6519"/>
                  </a:lnTo>
                  <a:lnTo>
                    <a:pt x="1737" y="6548"/>
                  </a:lnTo>
                  <a:lnTo>
                    <a:pt x="1726" y="6536"/>
                  </a:lnTo>
                  <a:lnTo>
                    <a:pt x="1763" y="6505"/>
                  </a:lnTo>
                  <a:close/>
                  <a:moveTo>
                    <a:pt x="27782" y="6520"/>
                  </a:moveTo>
                  <a:lnTo>
                    <a:pt x="27867" y="6538"/>
                  </a:lnTo>
                  <a:lnTo>
                    <a:pt x="27863" y="6560"/>
                  </a:lnTo>
                  <a:lnTo>
                    <a:pt x="27777" y="6544"/>
                  </a:lnTo>
                  <a:lnTo>
                    <a:pt x="27782" y="6520"/>
                  </a:lnTo>
                  <a:close/>
                  <a:moveTo>
                    <a:pt x="31161" y="6530"/>
                  </a:moveTo>
                  <a:lnTo>
                    <a:pt x="31161" y="6530"/>
                  </a:lnTo>
                  <a:cubicBezTo>
                    <a:pt x="31197" y="6539"/>
                    <a:pt x="31236" y="6545"/>
                    <a:pt x="31283" y="6551"/>
                  </a:cubicBezTo>
                  <a:cubicBezTo>
                    <a:pt x="31264" y="6560"/>
                    <a:pt x="31246" y="6564"/>
                    <a:pt x="31229" y="6564"/>
                  </a:cubicBezTo>
                  <a:cubicBezTo>
                    <a:pt x="31203" y="6564"/>
                    <a:pt x="31180" y="6553"/>
                    <a:pt x="31161" y="6530"/>
                  </a:cubicBezTo>
                  <a:close/>
                  <a:moveTo>
                    <a:pt x="27427" y="6545"/>
                  </a:moveTo>
                  <a:lnTo>
                    <a:pt x="27468" y="6554"/>
                  </a:lnTo>
                  <a:lnTo>
                    <a:pt x="27466" y="6570"/>
                  </a:lnTo>
                  <a:lnTo>
                    <a:pt x="27423" y="6561"/>
                  </a:lnTo>
                  <a:lnTo>
                    <a:pt x="27427" y="6545"/>
                  </a:lnTo>
                  <a:close/>
                  <a:moveTo>
                    <a:pt x="28010" y="6552"/>
                  </a:moveTo>
                  <a:lnTo>
                    <a:pt x="28023" y="6555"/>
                  </a:lnTo>
                  <a:lnTo>
                    <a:pt x="28014" y="6602"/>
                  </a:lnTo>
                  <a:lnTo>
                    <a:pt x="28001" y="6600"/>
                  </a:lnTo>
                  <a:lnTo>
                    <a:pt x="28010" y="6552"/>
                  </a:lnTo>
                  <a:close/>
                  <a:moveTo>
                    <a:pt x="31638" y="6591"/>
                  </a:moveTo>
                  <a:lnTo>
                    <a:pt x="31651" y="6594"/>
                  </a:lnTo>
                  <a:lnTo>
                    <a:pt x="31645" y="6639"/>
                  </a:lnTo>
                  <a:lnTo>
                    <a:pt x="31632" y="6638"/>
                  </a:lnTo>
                  <a:lnTo>
                    <a:pt x="31636" y="6591"/>
                  </a:lnTo>
                  <a:close/>
                  <a:moveTo>
                    <a:pt x="30023" y="6650"/>
                  </a:moveTo>
                  <a:lnTo>
                    <a:pt x="30064" y="6657"/>
                  </a:lnTo>
                  <a:lnTo>
                    <a:pt x="30062" y="6673"/>
                  </a:lnTo>
                  <a:lnTo>
                    <a:pt x="30020" y="6666"/>
                  </a:lnTo>
                  <a:lnTo>
                    <a:pt x="30023" y="6650"/>
                  </a:lnTo>
                  <a:close/>
                  <a:moveTo>
                    <a:pt x="31700" y="6663"/>
                  </a:moveTo>
                  <a:lnTo>
                    <a:pt x="31742" y="6669"/>
                  </a:lnTo>
                  <a:lnTo>
                    <a:pt x="31739" y="6685"/>
                  </a:lnTo>
                  <a:lnTo>
                    <a:pt x="31698" y="6679"/>
                  </a:lnTo>
                  <a:lnTo>
                    <a:pt x="31700" y="6663"/>
                  </a:lnTo>
                  <a:close/>
                  <a:moveTo>
                    <a:pt x="30342" y="6639"/>
                  </a:moveTo>
                  <a:lnTo>
                    <a:pt x="30355" y="6642"/>
                  </a:lnTo>
                  <a:lnTo>
                    <a:pt x="30348" y="6689"/>
                  </a:lnTo>
                  <a:lnTo>
                    <a:pt x="30334" y="6686"/>
                  </a:lnTo>
                  <a:lnTo>
                    <a:pt x="30342" y="6639"/>
                  </a:lnTo>
                  <a:close/>
                  <a:moveTo>
                    <a:pt x="32169" y="6677"/>
                  </a:moveTo>
                  <a:lnTo>
                    <a:pt x="32212" y="6682"/>
                  </a:lnTo>
                  <a:lnTo>
                    <a:pt x="32210" y="6698"/>
                  </a:lnTo>
                  <a:lnTo>
                    <a:pt x="32168" y="6692"/>
                  </a:lnTo>
                  <a:lnTo>
                    <a:pt x="32169" y="6677"/>
                  </a:lnTo>
                  <a:close/>
                  <a:moveTo>
                    <a:pt x="35930" y="6707"/>
                  </a:moveTo>
                  <a:lnTo>
                    <a:pt x="35930" y="6723"/>
                  </a:lnTo>
                  <a:lnTo>
                    <a:pt x="35888" y="6722"/>
                  </a:lnTo>
                  <a:lnTo>
                    <a:pt x="35888" y="6707"/>
                  </a:lnTo>
                  <a:close/>
                  <a:moveTo>
                    <a:pt x="36296" y="6692"/>
                  </a:moveTo>
                  <a:cubicBezTo>
                    <a:pt x="36297" y="6704"/>
                    <a:pt x="36297" y="6719"/>
                    <a:pt x="36299" y="6732"/>
                  </a:cubicBezTo>
                  <a:lnTo>
                    <a:pt x="36230" y="6732"/>
                  </a:lnTo>
                  <a:lnTo>
                    <a:pt x="36227" y="6710"/>
                  </a:lnTo>
                  <a:lnTo>
                    <a:pt x="36296" y="6692"/>
                  </a:lnTo>
                  <a:close/>
                  <a:moveTo>
                    <a:pt x="29468" y="6683"/>
                  </a:moveTo>
                  <a:cubicBezTo>
                    <a:pt x="29472" y="6685"/>
                    <a:pt x="29477" y="6686"/>
                    <a:pt x="29481" y="6686"/>
                  </a:cubicBezTo>
                  <a:lnTo>
                    <a:pt x="29474" y="6733"/>
                  </a:lnTo>
                  <a:lnTo>
                    <a:pt x="29459" y="6730"/>
                  </a:lnTo>
                  <a:lnTo>
                    <a:pt x="29468" y="6683"/>
                  </a:lnTo>
                  <a:close/>
                  <a:moveTo>
                    <a:pt x="28567" y="6710"/>
                  </a:moveTo>
                  <a:lnTo>
                    <a:pt x="28563" y="6750"/>
                  </a:lnTo>
                  <a:lnTo>
                    <a:pt x="28492" y="6736"/>
                  </a:lnTo>
                  <a:lnTo>
                    <a:pt x="28494" y="6713"/>
                  </a:lnTo>
                  <a:lnTo>
                    <a:pt x="28567" y="6710"/>
                  </a:lnTo>
                  <a:close/>
                  <a:moveTo>
                    <a:pt x="31251" y="6729"/>
                  </a:moveTo>
                  <a:lnTo>
                    <a:pt x="31250" y="6769"/>
                  </a:lnTo>
                  <a:lnTo>
                    <a:pt x="31180" y="6758"/>
                  </a:lnTo>
                  <a:lnTo>
                    <a:pt x="31180" y="6736"/>
                  </a:lnTo>
                  <a:lnTo>
                    <a:pt x="31251" y="6729"/>
                  </a:lnTo>
                  <a:close/>
                  <a:moveTo>
                    <a:pt x="21779" y="6729"/>
                  </a:moveTo>
                  <a:lnTo>
                    <a:pt x="21792" y="6735"/>
                  </a:lnTo>
                  <a:lnTo>
                    <a:pt x="21781" y="6779"/>
                  </a:lnTo>
                  <a:lnTo>
                    <a:pt x="21779" y="6779"/>
                  </a:lnTo>
                  <a:lnTo>
                    <a:pt x="21766" y="6776"/>
                  </a:lnTo>
                  <a:lnTo>
                    <a:pt x="21779" y="6729"/>
                  </a:lnTo>
                  <a:close/>
                  <a:moveTo>
                    <a:pt x="3255" y="6775"/>
                  </a:moveTo>
                  <a:lnTo>
                    <a:pt x="3290" y="6795"/>
                  </a:lnTo>
                  <a:lnTo>
                    <a:pt x="3283" y="6810"/>
                  </a:lnTo>
                  <a:lnTo>
                    <a:pt x="3248" y="6789"/>
                  </a:lnTo>
                  <a:lnTo>
                    <a:pt x="3255" y="6775"/>
                  </a:lnTo>
                  <a:close/>
                  <a:moveTo>
                    <a:pt x="37524" y="6811"/>
                  </a:moveTo>
                  <a:lnTo>
                    <a:pt x="37526" y="6828"/>
                  </a:lnTo>
                  <a:lnTo>
                    <a:pt x="37483" y="6829"/>
                  </a:lnTo>
                  <a:cubicBezTo>
                    <a:pt x="37483" y="6825"/>
                    <a:pt x="37483" y="6819"/>
                    <a:pt x="37483" y="6814"/>
                  </a:cubicBezTo>
                  <a:lnTo>
                    <a:pt x="37524" y="6811"/>
                  </a:lnTo>
                  <a:close/>
                  <a:moveTo>
                    <a:pt x="38691" y="6819"/>
                  </a:moveTo>
                  <a:lnTo>
                    <a:pt x="38697" y="6866"/>
                  </a:lnTo>
                  <a:lnTo>
                    <a:pt x="38684" y="6867"/>
                  </a:lnTo>
                  <a:lnTo>
                    <a:pt x="38676" y="6820"/>
                  </a:lnTo>
                  <a:lnTo>
                    <a:pt x="38691" y="6819"/>
                  </a:lnTo>
                  <a:close/>
                  <a:moveTo>
                    <a:pt x="30009" y="6823"/>
                  </a:moveTo>
                  <a:lnTo>
                    <a:pt x="30024" y="6826"/>
                  </a:lnTo>
                  <a:lnTo>
                    <a:pt x="30017" y="6873"/>
                  </a:lnTo>
                  <a:lnTo>
                    <a:pt x="30002" y="6870"/>
                  </a:lnTo>
                  <a:lnTo>
                    <a:pt x="30009" y="6823"/>
                  </a:lnTo>
                  <a:close/>
                  <a:moveTo>
                    <a:pt x="1426" y="6776"/>
                  </a:moveTo>
                  <a:lnTo>
                    <a:pt x="1451" y="6798"/>
                  </a:lnTo>
                  <a:lnTo>
                    <a:pt x="1394" y="6875"/>
                  </a:lnTo>
                  <a:lnTo>
                    <a:pt x="1391" y="6871"/>
                  </a:lnTo>
                  <a:lnTo>
                    <a:pt x="1391" y="6871"/>
                  </a:lnTo>
                  <a:cubicBezTo>
                    <a:pt x="1384" y="6819"/>
                    <a:pt x="1406" y="6797"/>
                    <a:pt x="1426" y="6776"/>
                  </a:cubicBezTo>
                  <a:close/>
                  <a:moveTo>
                    <a:pt x="36127" y="6836"/>
                  </a:moveTo>
                  <a:cubicBezTo>
                    <a:pt x="36127" y="6853"/>
                    <a:pt x="36127" y="6867"/>
                    <a:pt x="36127" y="6883"/>
                  </a:cubicBezTo>
                  <a:lnTo>
                    <a:pt x="36113" y="6883"/>
                  </a:lnTo>
                  <a:lnTo>
                    <a:pt x="36113" y="6836"/>
                  </a:lnTo>
                  <a:close/>
                  <a:moveTo>
                    <a:pt x="1387" y="6876"/>
                  </a:moveTo>
                  <a:cubicBezTo>
                    <a:pt x="1397" y="6894"/>
                    <a:pt x="1401" y="6908"/>
                    <a:pt x="1399" y="6919"/>
                  </a:cubicBezTo>
                  <a:lnTo>
                    <a:pt x="1399" y="6919"/>
                  </a:lnTo>
                  <a:cubicBezTo>
                    <a:pt x="1339" y="6907"/>
                    <a:pt x="1369" y="6893"/>
                    <a:pt x="1387" y="6876"/>
                  </a:cubicBezTo>
                  <a:close/>
                  <a:moveTo>
                    <a:pt x="31723" y="6897"/>
                  </a:moveTo>
                  <a:lnTo>
                    <a:pt x="31792" y="6906"/>
                  </a:lnTo>
                  <a:lnTo>
                    <a:pt x="31792" y="6929"/>
                  </a:lnTo>
                  <a:lnTo>
                    <a:pt x="31720" y="6936"/>
                  </a:lnTo>
                  <a:lnTo>
                    <a:pt x="31723" y="6897"/>
                  </a:lnTo>
                  <a:close/>
                  <a:moveTo>
                    <a:pt x="38322" y="6913"/>
                  </a:moveTo>
                  <a:lnTo>
                    <a:pt x="38328" y="6960"/>
                  </a:lnTo>
                  <a:lnTo>
                    <a:pt x="38314" y="6963"/>
                  </a:lnTo>
                  <a:lnTo>
                    <a:pt x="38307" y="6916"/>
                  </a:lnTo>
                  <a:lnTo>
                    <a:pt x="38322" y="6913"/>
                  </a:lnTo>
                  <a:close/>
                  <a:moveTo>
                    <a:pt x="32026" y="6929"/>
                  </a:moveTo>
                  <a:lnTo>
                    <a:pt x="32041" y="6931"/>
                  </a:lnTo>
                  <a:lnTo>
                    <a:pt x="32035" y="6978"/>
                  </a:lnTo>
                  <a:lnTo>
                    <a:pt x="32022" y="6976"/>
                  </a:lnTo>
                  <a:cubicBezTo>
                    <a:pt x="32023" y="6960"/>
                    <a:pt x="32025" y="6944"/>
                    <a:pt x="32026" y="6929"/>
                  </a:cubicBezTo>
                  <a:close/>
                  <a:moveTo>
                    <a:pt x="33050" y="6997"/>
                  </a:moveTo>
                  <a:lnTo>
                    <a:pt x="33065" y="6998"/>
                  </a:lnTo>
                  <a:lnTo>
                    <a:pt x="33061" y="7045"/>
                  </a:lnTo>
                  <a:lnTo>
                    <a:pt x="33046" y="7044"/>
                  </a:lnTo>
                  <a:lnTo>
                    <a:pt x="33050" y="6997"/>
                  </a:lnTo>
                  <a:close/>
                  <a:moveTo>
                    <a:pt x="3659" y="7044"/>
                  </a:moveTo>
                  <a:lnTo>
                    <a:pt x="3696" y="7060"/>
                  </a:lnTo>
                  <a:lnTo>
                    <a:pt x="3690" y="7075"/>
                  </a:lnTo>
                  <a:lnTo>
                    <a:pt x="3654" y="7059"/>
                  </a:lnTo>
                  <a:lnTo>
                    <a:pt x="3654" y="7057"/>
                  </a:lnTo>
                  <a:lnTo>
                    <a:pt x="3659" y="7044"/>
                  </a:lnTo>
                  <a:close/>
                  <a:moveTo>
                    <a:pt x="30262" y="7073"/>
                  </a:moveTo>
                  <a:lnTo>
                    <a:pt x="30304" y="7081"/>
                  </a:lnTo>
                  <a:lnTo>
                    <a:pt x="30302" y="7095"/>
                  </a:lnTo>
                  <a:lnTo>
                    <a:pt x="30259" y="7088"/>
                  </a:lnTo>
                  <a:lnTo>
                    <a:pt x="30262" y="7073"/>
                  </a:lnTo>
                  <a:close/>
                  <a:moveTo>
                    <a:pt x="1371" y="6997"/>
                  </a:moveTo>
                  <a:cubicBezTo>
                    <a:pt x="1440" y="7100"/>
                    <a:pt x="1274" y="7067"/>
                    <a:pt x="1126" y="7129"/>
                  </a:cubicBezTo>
                  <a:cubicBezTo>
                    <a:pt x="1187" y="7023"/>
                    <a:pt x="1284" y="7013"/>
                    <a:pt x="1371" y="6997"/>
                  </a:cubicBezTo>
                  <a:close/>
                  <a:moveTo>
                    <a:pt x="3217" y="7189"/>
                  </a:moveTo>
                  <a:lnTo>
                    <a:pt x="3253" y="7210"/>
                  </a:lnTo>
                  <a:lnTo>
                    <a:pt x="3246" y="7223"/>
                  </a:lnTo>
                  <a:cubicBezTo>
                    <a:pt x="3234" y="7217"/>
                    <a:pt x="3221" y="7210"/>
                    <a:pt x="3209" y="7203"/>
                  </a:cubicBezTo>
                  <a:lnTo>
                    <a:pt x="3217" y="7189"/>
                  </a:lnTo>
                  <a:close/>
                  <a:moveTo>
                    <a:pt x="32379" y="7256"/>
                  </a:moveTo>
                  <a:lnTo>
                    <a:pt x="32393" y="7257"/>
                  </a:lnTo>
                  <a:lnTo>
                    <a:pt x="32388" y="7304"/>
                  </a:lnTo>
                  <a:lnTo>
                    <a:pt x="32374" y="7303"/>
                  </a:lnTo>
                  <a:lnTo>
                    <a:pt x="32379" y="7256"/>
                  </a:lnTo>
                  <a:close/>
                  <a:moveTo>
                    <a:pt x="1258" y="7192"/>
                  </a:moveTo>
                  <a:lnTo>
                    <a:pt x="1258" y="7192"/>
                  </a:lnTo>
                  <a:cubicBezTo>
                    <a:pt x="1384" y="7214"/>
                    <a:pt x="1341" y="7292"/>
                    <a:pt x="1314" y="7351"/>
                  </a:cubicBezTo>
                  <a:cubicBezTo>
                    <a:pt x="1297" y="7300"/>
                    <a:pt x="1279" y="7248"/>
                    <a:pt x="1258" y="7192"/>
                  </a:cubicBezTo>
                  <a:close/>
                  <a:moveTo>
                    <a:pt x="27248" y="7375"/>
                  </a:moveTo>
                  <a:cubicBezTo>
                    <a:pt x="27290" y="7443"/>
                    <a:pt x="27308" y="7470"/>
                    <a:pt x="27333" y="7512"/>
                  </a:cubicBezTo>
                  <a:lnTo>
                    <a:pt x="27246" y="7512"/>
                  </a:lnTo>
                  <a:cubicBezTo>
                    <a:pt x="27248" y="7482"/>
                    <a:pt x="27248" y="7456"/>
                    <a:pt x="27248" y="7375"/>
                  </a:cubicBezTo>
                  <a:close/>
                  <a:moveTo>
                    <a:pt x="5466" y="7546"/>
                  </a:moveTo>
                  <a:lnTo>
                    <a:pt x="5507" y="7548"/>
                  </a:lnTo>
                  <a:lnTo>
                    <a:pt x="5506" y="7565"/>
                  </a:lnTo>
                  <a:lnTo>
                    <a:pt x="5465" y="7562"/>
                  </a:lnTo>
                  <a:lnTo>
                    <a:pt x="5466" y="7546"/>
                  </a:lnTo>
                  <a:close/>
                  <a:moveTo>
                    <a:pt x="1603" y="7503"/>
                  </a:moveTo>
                  <a:cubicBezTo>
                    <a:pt x="1631" y="7519"/>
                    <a:pt x="1657" y="7537"/>
                    <a:pt x="1684" y="7550"/>
                  </a:cubicBezTo>
                  <a:lnTo>
                    <a:pt x="1659" y="7582"/>
                  </a:lnTo>
                  <a:cubicBezTo>
                    <a:pt x="1635" y="7565"/>
                    <a:pt x="1613" y="7543"/>
                    <a:pt x="1589" y="7522"/>
                  </a:cubicBezTo>
                  <a:lnTo>
                    <a:pt x="1603" y="7503"/>
                  </a:lnTo>
                  <a:close/>
                  <a:moveTo>
                    <a:pt x="38201" y="7607"/>
                  </a:moveTo>
                  <a:lnTo>
                    <a:pt x="38203" y="7623"/>
                  </a:lnTo>
                  <a:lnTo>
                    <a:pt x="38158" y="7628"/>
                  </a:lnTo>
                  <a:lnTo>
                    <a:pt x="38157" y="7612"/>
                  </a:lnTo>
                  <a:lnTo>
                    <a:pt x="38201" y="7607"/>
                  </a:lnTo>
                  <a:close/>
                  <a:moveTo>
                    <a:pt x="29827" y="7623"/>
                  </a:moveTo>
                  <a:lnTo>
                    <a:pt x="29870" y="7631"/>
                  </a:lnTo>
                  <a:lnTo>
                    <a:pt x="29867" y="7646"/>
                  </a:lnTo>
                  <a:lnTo>
                    <a:pt x="29824" y="7640"/>
                  </a:lnTo>
                  <a:lnTo>
                    <a:pt x="29827" y="7623"/>
                  </a:lnTo>
                  <a:close/>
                  <a:moveTo>
                    <a:pt x="6634" y="7669"/>
                  </a:moveTo>
                  <a:lnTo>
                    <a:pt x="6643" y="7715"/>
                  </a:lnTo>
                  <a:lnTo>
                    <a:pt x="6628" y="7718"/>
                  </a:lnTo>
                  <a:lnTo>
                    <a:pt x="6620" y="7671"/>
                  </a:lnTo>
                  <a:lnTo>
                    <a:pt x="6634" y="7669"/>
                  </a:lnTo>
                  <a:close/>
                  <a:moveTo>
                    <a:pt x="2331" y="7757"/>
                  </a:moveTo>
                  <a:lnTo>
                    <a:pt x="2374" y="7785"/>
                  </a:lnTo>
                  <a:lnTo>
                    <a:pt x="2372" y="7785"/>
                  </a:lnTo>
                  <a:lnTo>
                    <a:pt x="2365" y="7799"/>
                  </a:lnTo>
                  <a:lnTo>
                    <a:pt x="2322" y="7771"/>
                  </a:lnTo>
                  <a:lnTo>
                    <a:pt x="2331" y="7757"/>
                  </a:lnTo>
                  <a:close/>
                  <a:moveTo>
                    <a:pt x="6140" y="7794"/>
                  </a:moveTo>
                  <a:lnTo>
                    <a:pt x="6141" y="7810"/>
                  </a:lnTo>
                  <a:lnTo>
                    <a:pt x="6097" y="7812"/>
                  </a:lnTo>
                  <a:cubicBezTo>
                    <a:pt x="6097" y="7806"/>
                    <a:pt x="6097" y="7802"/>
                    <a:pt x="6097" y="7796"/>
                  </a:cubicBezTo>
                  <a:lnTo>
                    <a:pt x="6140" y="7794"/>
                  </a:lnTo>
                  <a:close/>
                  <a:moveTo>
                    <a:pt x="1815" y="7788"/>
                  </a:moveTo>
                  <a:lnTo>
                    <a:pt x="1822" y="7843"/>
                  </a:lnTo>
                  <a:lnTo>
                    <a:pt x="1810" y="7843"/>
                  </a:lnTo>
                  <a:cubicBezTo>
                    <a:pt x="1803" y="7825"/>
                    <a:pt x="1797" y="7807"/>
                    <a:pt x="1793" y="7788"/>
                  </a:cubicBezTo>
                  <a:close/>
                  <a:moveTo>
                    <a:pt x="3162" y="7804"/>
                  </a:moveTo>
                  <a:cubicBezTo>
                    <a:pt x="3179" y="7804"/>
                    <a:pt x="3205" y="7820"/>
                    <a:pt x="3239" y="7854"/>
                  </a:cubicBezTo>
                  <a:cubicBezTo>
                    <a:pt x="3202" y="7850"/>
                    <a:pt x="3165" y="7846"/>
                    <a:pt x="3134" y="7841"/>
                  </a:cubicBezTo>
                  <a:cubicBezTo>
                    <a:pt x="3136" y="7818"/>
                    <a:pt x="3145" y="7804"/>
                    <a:pt x="3162" y="7804"/>
                  </a:cubicBezTo>
                  <a:close/>
                  <a:moveTo>
                    <a:pt x="6714" y="7807"/>
                  </a:moveTo>
                  <a:lnTo>
                    <a:pt x="6723" y="7828"/>
                  </a:lnTo>
                  <a:cubicBezTo>
                    <a:pt x="6699" y="7840"/>
                    <a:pt x="6677" y="7850"/>
                    <a:pt x="6653" y="7859"/>
                  </a:cubicBezTo>
                  <a:lnTo>
                    <a:pt x="6640" y="7821"/>
                  </a:lnTo>
                  <a:cubicBezTo>
                    <a:pt x="6665" y="7816"/>
                    <a:pt x="6690" y="7812"/>
                    <a:pt x="6714" y="7807"/>
                  </a:cubicBezTo>
                  <a:close/>
                  <a:moveTo>
                    <a:pt x="6831" y="7826"/>
                  </a:moveTo>
                  <a:cubicBezTo>
                    <a:pt x="6845" y="7826"/>
                    <a:pt x="6862" y="7827"/>
                    <a:pt x="6883" y="7831"/>
                  </a:cubicBezTo>
                  <a:cubicBezTo>
                    <a:pt x="6854" y="7863"/>
                    <a:pt x="6830" y="7888"/>
                    <a:pt x="6802" y="7918"/>
                  </a:cubicBezTo>
                  <a:cubicBezTo>
                    <a:pt x="6782" y="7870"/>
                    <a:pt x="6761" y="7826"/>
                    <a:pt x="6831" y="7826"/>
                  </a:cubicBezTo>
                  <a:close/>
                  <a:moveTo>
                    <a:pt x="6365" y="7909"/>
                  </a:moveTo>
                  <a:lnTo>
                    <a:pt x="6375" y="7987"/>
                  </a:lnTo>
                  <a:lnTo>
                    <a:pt x="6353" y="7993"/>
                  </a:lnTo>
                  <a:lnTo>
                    <a:pt x="6328" y="7918"/>
                  </a:lnTo>
                  <a:cubicBezTo>
                    <a:pt x="6340" y="7915"/>
                    <a:pt x="6353" y="7912"/>
                    <a:pt x="6365" y="7909"/>
                  </a:cubicBezTo>
                  <a:close/>
                  <a:moveTo>
                    <a:pt x="6639" y="7906"/>
                  </a:moveTo>
                  <a:cubicBezTo>
                    <a:pt x="6651" y="7934"/>
                    <a:pt x="6658" y="7955"/>
                    <a:pt x="6665" y="7975"/>
                  </a:cubicBezTo>
                  <a:lnTo>
                    <a:pt x="6640" y="8010"/>
                  </a:lnTo>
                  <a:cubicBezTo>
                    <a:pt x="6612" y="7994"/>
                    <a:pt x="6583" y="7978"/>
                    <a:pt x="6528" y="7947"/>
                  </a:cubicBezTo>
                  <a:lnTo>
                    <a:pt x="6530" y="7947"/>
                  </a:lnTo>
                  <a:cubicBezTo>
                    <a:pt x="6584" y="7927"/>
                    <a:pt x="6608" y="7916"/>
                    <a:pt x="6639" y="7906"/>
                  </a:cubicBezTo>
                  <a:close/>
                  <a:moveTo>
                    <a:pt x="2949" y="7909"/>
                  </a:moveTo>
                  <a:lnTo>
                    <a:pt x="2949" y="7909"/>
                  </a:lnTo>
                  <a:cubicBezTo>
                    <a:pt x="2947" y="7987"/>
                    <a:pt x="2947" y="8034"/>
                    <a:pt x="2947" y="8087"/>
                  </a:cubicBezTo>
                  <a:cubicBezTo>
                    <a:pt x="2922" y="8080"/>
                    <a:pt x="2900" y="8074"/>
                    <a:pt x="2868" y="8063"/>
                  </a:cubicBezTo>
                  <a:cubicBezTo>
                    <a:pt x="2892" y="8016"/>
                    <a:pt x="2914" y="7975"/>
                    <a:pt x="2949" y="7909"/>
                  </a:cubicBezTo>
                  <a:close/>
                  <a:moveTo>
                    <a:pt x="2522" y="7888"/>
                  </a:moveTo>
                  <a:lnTo>
                    <a:pt x="2522" y="7888"/>
                  </a:lnTo>
                  <a:cubicBezTo>
                    <a:pt x="2584" y="7913"/>
                    <a:pt x="2624" y="7924"/>
                    <a:pt x="2677" y="7943"/>
                  </a:cubicBezTo>
                  <a:cubicBezTo>
                    <a:pt x="2636" y="8013"/>
                    <a:pt x="2608" y="8063"/>
                    <a:pt x="2578" y="8113"/>
                  </a:cubicBezTo>
                  <a:lnTo>
                    <a:pt x="2553" y="8100"/>
                  </a:lnTo>
                  <a:cubicBezTo>
                    <a:pt x="2569" y="8062"/>
                    <a:pt x="2584" y="8022"/>
                    <a:pt x="2602" y="7980"/>
                  </a:cubicBezTo>
                  <a:cubicBezTo>
                    <a:pt x="2583" y="7959"/>
                    <a:pt x="2563" y="7935"/>
                    <a:pt x="2522" y="7888"/>
                  </a:cubicBezTo>
                  <a:close/>
                  <a:moveTo>
                    <a:pt x="32499" y="8041"/>
                  </a:moveTo>
                  <a:lnTo>
                    <a:pt x="32537" y="8043"/>
                  </a:lnTo>
                  <a:lnTo>
                    <a:pt x="32525" y="8168"/>
                  </a:lnTo>
                  <a:lnTo>
                    <a:pt x="32502" y="8168"/>
                  </a:lnTo>
                  <a:lnTo>
                    <a:pt x="32499" y="8041"/>
                  </a:lnTo>
                  <a:close/>
                  <a:moveTo>
                    <a:pt x="4094" y="8167"/>
                  </a:moveTo>
                  <a:cubicBezTo>
                    <a:pt x="4111" y="8167"/>
                    <a:pt x="4137" y="8180"/>
                    <a:pt x="4177" y="8212"/>
                  </a:cubicBezTo>
                  <a:cubicBezTo>
                    <a:pt x="4135" y="8224"/>
                    <a:pt x="4101" y="8234"/>
                    <a:pt x="4066" y="8241"/>
                  </a:cubicBezTo>
                  <a:cubicBezTo>
                    <a:pt x="4065" y="8200"/>
                    <a:pt x="4068" y="8167"/>
                    <a:pt x="4094" y="8167"/>
                  </a:cubicBezTo>
                  <a:close/>
                  <a:moveTo>
                    <a:pt x="34333" y="8227"/>
                  </a:moveTo>
                  <a:cubicBezTo>
                    <a:pt x="34333" y="8228"/>
                    <a:pt x="34332" y="8250"/>
                    <a:pt x="34330" y="8278"/>
                  </a:cubicBezTo>
                  <a:cubicBezTo>
                    <a:pt x="34304" y="8277"/>
                    <a:pt x="34279" y="8275"/>
                    <a:pt x="34255" y="8274"/>
                  </a:cubicBezTo>
                  <a:lnTo>
                    <a:pt x="34242" y="8252"/>
                  </a:lnTo>
                  <a:cubicBezTo>
                    <a:pt x="34276" y="8243"/>
                    <a:pt x="34310" y="8234"/>
                    <a:pt x="34333" y="8227"/>
                  </a:cubicBezTo>
                  <a:close/>
                  <a:moveTo>
                    <a:pt x="3324" y="8275"/>
                  </a:moveTo>
                  <a:lnTo>
                    <a:pt x="3339" y="8283"/>
                  </a:lnTo>
                  <a:lnTo>
                    <a:pt x="3321" y="8325"/>
                  </a:lnTo>
                  <a:lnTo>
                    <a:pt x="3305" y="8318"/>
                  </a:lnTo>
                  <a:lnTo>
                    <a:pt x="3324" y="8275"/>
                  </a:lnTo>
                  <a:close/>
                  <a:moveTo>
                    <a:pt x="6523" y="8327"/>
                  </a:moveTo>
                  <a:lnTo>
                    <a:pt x="6524" y="8343"/>
                  </a:lnTo>
                  <a:lnTo>
                    <a:pt x="6475" y="8347"/>
                  </a:lnTo>
                  <a:lnTo>
                    <a:pt x="6475" y="8347"/>
                  </a:lnTo>
                  <a:lnTo>
                    <a:pt x="6472" y="8333"/>
                  </a:lnTo>
                  <a:lnTo>
                    <a:pt x="6523" y="8327"/>
                  </a:lnTo>
                  <a:close/>
                  <a:moveTo>
                    <a:pt x="5590" y="8361"/>
                  </a:moveTo>
                  <a:lnTo>
                    <a:pt x="5638" y="8364"/>
                  </a:lnTo>
                  <a:lnTo>
                    <a:pt x="5638" y="8380"/>
                  </a:lnTo>
                  <a:lnTo>
                    <a:pt x="5588" y="8377"/>
                  </a:lnTo>
                  <a:lnTo>
                    <a:pt x="5590" y="8361"/>
                  </a:lnTo>
                  <a:close/>
                  <a:moveTo>
                    <a:pt x="5687" y="8365"/>
                  </a:moveTo>
                  <a:lnTo>
                    <a:pt x="5735" y="8366"/>
                  </a:lnTo>
                  <a:lnTo>
                    <a:pt x="5735" y="8381"/>
                  </a:lnTo>
                  <a:lnTo>
                    <a:pt x="5685" y="8381"/>
                  </a:lnTo>
                  <a:lnTo>
                    <a:pt x="5687" y="8365"/>
                  </a:lnTo>
                  <a:close/>
                  <a:moveTo>
                    <a:pt x="3755" y="8306"/>
                  </a:moveTo>
                  <a:lnTo>
                    <a:pt x="3755" y="8306"/>
                  </a:lnTo>
                  <a:cubicBezTo>
                    <a:pt x="3745" y="8374"/>
                    <a:pt x="3740" y="8394"/>
                    <a:pt x="3735" y="8427"/>
                  </a:cubicBezTo>
                  <a:cubicBezTo>
                    <a:pt x="3699" y="8412"/>
                    <a:pt x="3668" y="8402"/>
                    <a:pt x="3658" y="8397"/>
                  </a:cubicBezTo>
                  <a:cubicBezTo>
                    <a:pt x="3679" y="8378"/>
                    <a:pt x="3705" y="8353"/>
                    <a:pt x="3755" y="8306"/>
                  </a:cubicBezTo>
                  <a:close/>
                  <a:moveTo>
                    <a:pt x="4607" y="8409"/>
                  </a:moveTo>
                  <a:lnTo>
                    <a:pt x="4701" y="8430"/>
                  </a:lnTo>
                  <a:lnTo>
                    <a:pt x="4697" y="8453"/>
                  </a:lnTo>
                  <a:lnTo>
                    <a:pt x="4601" y="8431"/>
                  </a:lnTo>
                  <a:lnTo>
                    <a:pt x="4607" y="8409"/>
                  </a:lnTo>
                  <a:close/>
                  <a:moveTo>
                    <a:pt x="5681" y="8506"/>
                  </a:moveTo>
                  <a:lnTo>
                    <a:pt x="5731" y="8508"/>
                  </a:lnTo>
                  <a:lnTo>
                    <a:pt x="5730" y="8524"/>
                  </a:lnTo>
                  <a:lnTo>
                    <a:pt x="5681" y="8522"/>
                  </a:lnTo>
                  <a:lnTo>
                    <a:pt x="5681" y="8506"/>
                  </a:lnTo>
                  <a:close/>
                  <a:moveTo>
                    <a:pt x="3721" y="8484"/>
                  </a:moveTo>
                  <a:lnTo>
                    <a:pt x="3745" y="8493"/>
                  </a:lnTo>
                  <a:lnTo>
                    <a:pt x="3714" y="8581"/>
                  </a:lnTo>
                  <a:lnTo>
                    <a:pt x="3689" y="8574"/>
                  </a:lnTo>
                  <a:lnTo>
                    <a:pt x="3721" y="8484"/>
                  </a:lnTo>
                  <a:close/>
                  <a:moveTo>
                    <a:pt x="3832" y="8586"/>
                  </a:moveTo>
                  <a:lnTo>
                    <a:pt x="3876" y="8595"/>
                  </a:lnTo>
                  <a:lnTo>
                    <a:pt x="3851" y="8668"/>
                  </a:lnTo>
                  <a:lnTo>
                    <a:pt x="3826" y="8664"/>
                  </a:lnTo>
                  <a:lnTo>
                    <a:pt x="3832" y="8586"/>
                  </a:lnTo>
                  <a:close/>
                  <a:moveTo>
                    <a:pt x="5616" y="8698"/>
                  </a:moveTo>
                  <a:cubicBezTo>
                    <a:pt x="5627" y="8698"/>
                    <a:pt x="5648" y="8704"/>
                    <a:pt x="5671" y="8709"/>
                  </a:cubicBezTo>
                  <a:cubicBezTo>
                    <a:pt x="5660" y="8712"/>
                    <a:pt x="5650" y="8716"/>
                    <a:pt x="5640" y="8719"/>
                  </a:cubicBezTo>
                  <a:lnTo>
                    <a:pt x="5640" y="8719"/>
                  </a:lnTo>
                  <a:cubicBezTo>
                    <a:pt x="5630" y="8714"/>
                    <a:pt x="5619" y="8708"/>
                    <a:pt x="5607" y="8702"/>
                  </a:cubicBezTo>
                  <a:cubicBezTo>
                    <a:pt x="5608" y="8699"/>
                    <a:pt x="5611" y="8698"/>
                    <a:pt x="5616" y="8698"/>
                  </a:cubicBezTo>
                  <a:close/>
                  <a:moveTo>
                    <a:pt x="4336" y="8683"/>
                  </a:moveTo>
                  <a:lnTo>
                    <a:pt x="4370" y="8686"/>
                  </a:lnTo>
                  <a:cubicBezTo>
                    <a:pt x="4369" y="8717"/>
                    <a:pt x="4367" y="8749"/>
                    <a:pt x="4366" y="8780"/>
                  </a:cubicBezTo>
                  <a:cubicBezTo>
                    <a:pt x="4356" y="8778"/>
                    <a:pt x="4345" y="8776"/>
                    <a:pt x="4342" y="8775"/>
                  </a:cubicBezTo>
                  <a:lnTo>
                    <a:pt x="4342" y="8775"/>
                  </a:lnTo>
                  <a:cubicBezTo>
                    <a:pt x="4327" y="8742"/>
                    <a:pt x="4332" y="8712"/>
                    <a:pt x="4336" y="8683"/>
                  </a:cubicBezTo>
                  <a:close/>
                  <a:moveTo>
                    <a:pt x="41299" y="1"/>
                  </a:moveTo>
                  <a:cubicBezTo>
                    <a:pt x="41284" y="1"/>
                    <a:pt x="41268" y="2"/>
                    <a:pt x="41252" y="4"/>
                  </a:cubicBezTo>
                  <a:cubicBezTo>
                    <a:pt x="41263" y="58"/>
                    <a:pt x="41270" y="94"/>
                    <a:pt x="41282" y="157"/>
                  </a:cubicBezTo>
                  <a:cubicBezTo>
                    <a:pt x="41219" y="108"/>
                    <a:pt x="41179" y="82"/>
                    <a:pt x="41130" y="50"/>
                  </a:cubicBezTo>
                  <a:cubicBezTo>
                    <a:pt x="41110" y="107"/>
                    <a:pt x="41092" y="153"/>
                    <a:pt x="41074" y="200"/>
                  </a:cubicBezTo>
                  <a:cubicBezTo>
                    <a:pt x="41008" y="166"/>
                    <a:pt x="40954" y="139"/>
                    <a:pt x="40899" y="113"/>
                  </a:cubicBezTo>
                  <a:cubicBezTo>
                    <a:pt x="40876" y="154"/>
                    <a:pt x="40863" y="179"/>
                    <a:pt x="40849" y="204"/>
                  </a:cubicBezTo>
                  <a:cubicBezTo>
                    <a:pt x="40817" y="178"/>
                    <a:pt x="40787" y="145"/>
                    <a:pt x="40750" y="145"/>
                  </a:cubicBezTo>
                  <a:cubicBezTo>
                    <a:pt x="40733" y="145"/>
                    <a:pt x="40714" y="152"/>
                    <a:pt x="40693" y="172"/>
                  </a:cubicBezTo>
                  <a:cubicBezTo>
                    <a:pt x="40705" y="192"/>
                    <a:pt x="40715" y="208"/>
                    <a:pt x="40733" y="236"/>
                  </a:cubicBezTo>
                  <a:cubicBezTo>
                    <a:pt x="40729" y="237"/>
                    <a:pt x="40724" y="237"/>
                    <a:pt x="40720" y="237"/>
                  </a:cubicBezTo>
                  <a:cubicBezTo>
                    <a:pt x="40671" y="237"/>
                    <a:pt x="40632" y="211"/>
                    <a:pt x="40588" y="211"/>
                  </a:cubicBezTo>
                  <a:cubicBezTo>
                    <a:pt x="40572" y="211"/>
                    <a:pt x="40556" y="215"/>
                    <a:pt x="40539" y="223"/>
                  </a:cubicBezTo>
                  <a:cubicBezTo>
                    <a:pt x="40515" y="236"/>
                    <a:pt x="40487" y="239"/>
                    <a:pt x="40458" y="239"/>
                  </a:cubicBezTo>
                  <a:cubicBezTo>
                    <a:pt x="40430" y="239"/>
                    <a:pt x="40402" y="236"/>
                    <a:pt x="40374" y="236"/>
                  </a:cubicBezTo>
                  <a:cubicBezTo>
                    <a:pt x="40363" y="236"/>
                    <a:pt x="40352" y="237"/>
                    <a:pt x="40342" y="238"/>
                  </a:cubicBezTo>
                  <a:lnTo>
                    <a:pt x="40367" y="259"/>
                  </a:lnTo>
                  <a:cubicBezTo>
                    <a:pt x="40337" y="264"/>
                    <a:pt x="40308" y="270"/>
                    <a:pt x="40295" y="273"/>
                  </a:cubicBezTo>
                  <a:cubicBezTo>
                    <a:pt x="40321" y="353"/>
                    <a:pt x="40345" y="417"/>
                    <a:pt x="40371" y="494"/>
                  </a:cubicBezTo>
                  <a:cubicBezTo>
                    <a:pt x="40330" y="492"/>
                    <a:pt x="40311" y="492"/>
                    <a:pt x="40295" y="492"/>
                  </a:cubicBezTo>
                  <a:cubicBezTo>
                    <a:pt x="40276" y="426"/>
                    <a:pt x="40258" y="364"/>
                    <a:pt x="40243" y="316"/>
                  </a:cubicBezTo>
                  <a:cubicBezTo>
                    <a:pt x="40173" y="335"/>
                    <a:pt x="40123" y="350"/>
                    <a:pt x="40072" y="363"/>
                  </a:cubicBezTo>
                  <a:cubicBezTo>
                    <a:pt x="40064" y="389"/>
                    <a:pt x="40055" y="417"/>
                    <a:pt x="40052" y="425"/>
                  </a:cubicBezTo>
                  <a:cubicBezTo>
                    <a:pt x="39965" y="445"/>
                    <a:pt x="39894" y="467"/>
                    <a:pt x="39824" y="491"/>
                  </a:cubicBezTo>
                  <a:cubicBezTo>
                    <a:pt x="39758" y="515"/>
                    <a:pt x="39706" y="550"/>
                    <a:pt x="39663" y="623"/>
                  </a:cubicBezTo>
                  <a:cubicBezTo>
                    <a:pt x="39636" y="676"/>
                    <a:pt x="39541" y="678"/>
                    <a:pt x="39472" y="710"/>
                  </a:cubicBezTo>
                  <a:cubicBezTo>
                    <a:pt x="39481" y="840"/>
                    <a:pt x="39490" y="954"/>
                    <a:pt x="39500" y="1069"/>
                  </a:cubicBezTo>
                  <a:cubicBezTo>
                    <a:pt x="39449" y="1034"/>
                    <a:pt x="39406" y="1004"/>
                    <a:pt x="39365" y="975"/>
                  </a:cubicBezTo>
                  <a:lnTo>
                    <a:pt x="39365" y="975"/>
                  </a:lnTo>
                  <a:cubicBezTo>
                    <a:pt x="39407" y="1131"/>
                    <a:pt x="39210" y="1199"/>
                    <a:pt x="39319" y="1369"/>
                  </a:cubicBezTo>
                  <a:cubicBezTo>
                    <a:pt x="39330" y="1377"/>
                    <a:pt x="39362" y="1399"/>
                    <a:pt x="39399" y="1424"/>
                  </a:cubicBezTo>
                  <a:cubicBezTo>
                    <a:pt x="39410" y="1378"/>
                    <a:pt x="39421" y="1346"/>
                    <a:pt x="39437" y="1287"/>
                  </a:cubicBezTo>
                  <a:cubicBezTo>
                    <a:pt x="39453" y="1374"/>
                    <a:pt x="39465" y="1435"/>
                    <a:pt x="39478" y="1509"/>
                  </a:cubicBezTo>
                  <a:cubicBezTo>
                    <a:pt x="39502" y="1477"/>
                    <a:pt x="39519" y="1461"/>
                    <a:pt x="39524" y="1440"/>
                  </a:cubicBezTo>
                  <a:cubicBezTo>
                    <a:pt x="39531" y="1405"/>
                    <a:pt x="39527" y="1366"/>
                    <a:pt x="39531" y="1330"/>
                  </a:cubicBezTo>
                  <a:cubicBezTo>
                    <a:pt x="39531" y="1321"/>
                    <a:pt x="39546" y="1318"/>
                    <a:pt x="39569" y="1302"/>
                  </a:cubicBezTo>
                  <a:cubicBezTo>
                    <a:pt x="39574" y="1371"/>
                    <a:pt x="39578" y="1428"/>
                    <a:pt x="39583" y="1483"/>
                  </a:cubicBezTo>
                  <a:cubicBezTo>
                    <a:pt x="39613" y="1488"/>
                    <a:pt x="39631" y="1491"/>
                    <a:pt x="39653" y="1496"/>
                  </a:cubicBezTo>
                  <a:cubicBezTo>
                    <a:pt x="39661" y="1556"/>
                    <a:pt x="39668" y="1615"/>
                    <a:pt x="39677" y="1674"/>
                  </a:cubicBezTo>
                  <a:lnTo>
                    <a:pt x="39696" y="1674"/>
                  </a:lnTo>
                  <a:cubicBezTo>
                    <a:pt x="39700" y="1627"/>
                    <a:pt x="39703" y="1580"/>
                    <a:pt x="39714" y="1478"/>
                  </a:cubicBezTo>
                  <a:cubicBezTo>
                    <a:pt x="39733" y="1574"/>
                    <a:pt x="39741" y="1616"/>
                    <a:pt x="39753" y="1675"/>
                  </a:cubicBezTo>
                  <a:cubicBezTo>
                    <a:pt x="39802" y="1705"/>
                    <a:pt x="39856" y="1739"/>
                    <a:pt x="39912" y="1772"/>
                  </a:cubicBezTo>
                  <a:cubicBezTo>
                    <a:pt x="39925" y="1725"/>
                    <a:pt x="39934" y="1694"/>
                    <a:pt x="39942" y="1668"/>
                  </a:cubicBezTo>
                  <a:cubicBezTo>
                    <a:pt x="40046" y="1683"/>
                    <a:pt x="40022" y="1794"/>
                    <a:pt x="40050" y="1856"/>
                  </a:cubicBezTo>
                  <a:cubicBezTo>
                    <a:pt x="40068" y="1858"/>
                    <a:pt x="40080" y="1858"/>
                    <a:pt x="40098" y="1859"/>
                  </a:cubicBezTo>
                  <a:cubicBezTo>
                    <a:pt x="40103" y="1814"/>
                    <a:pt x="40111" y="1767"/>
                    <a:pt x="40118" y="1712"/>
                  </a:cubicBezTo>
                  <a:cubicBezTo>
                    <a:pt x="40148" y="1752"/>
                    <a:pt x="40168" y="1781"/>
                    <a:pt x="40198" y="1822"/>
                  </a:cubicBezTo>
                  <a:cubicBezTo>
                    <a:pt x="40242" y="1814"/>
                    <a:pt x="40292" y="1803"/>
                    <a:pt x="40346" y="1793"/>
                  </a:cubicBezTo>
                  <a:cubicBezTo>
                    <a:pt x="40351" y="1799"/>
                    <a:pt x="40358" y="1811"/>
                    <a:pt x="40365" y="1822"/>
                  </a:cubicBezTo>
                  <a:lnTo>
                    <a:pt x="40443" y="1734"/>
                  </a:lnTo>
                  <a:cubicBezTo>
                    <a:pt x="40477" y="1737"/>
                    <a:pt x="40511" y="1742"/>
                    <a:pt x="40548" y="1744"/>
                  </a:cubicBezTo>
                  <a:cubicBezTo>
                    <a:pt x="40565" y="1717"/>
                    <a:pt x="40583" y="1687"/>
                    <a:pt x="40599" y="1659"/>
                  </a:cubicBezTo>
                  <a:cubicBezTo>
                    <a:pt x="40589" y="1650"/>
                    <a:pt x="40580" y="1639"/>
                    <a:pt x="40571" y="1627"/>
                  </a:cubicBezTo>
                  <a:lnTo>
                    <a:pt x="40583" y="1612"/>
                  </a:lnTo>
                  <a:lnTo>
                    <a:pt x="40605" y="1653"/>
                  </a:lnTo>
                  <a:cubicBezTo>
                    <a:pt x="40602" y="1656"/>
                    <a:pt x="40599" y="1659"/>
                    <a:pt x="40599" y="1659"/>
                  </a:cubicBezTo>
                  <a:cubicBezTo>
                    <a:pt x="40632" y="1677"/>
                    <a:pt x="40659" y="1720"/>
                    <a:pt x="40693" y="1720"/>
                  </a:cubicBezTo>
                  <a:cubicBezTo>
                    <a:pt x="40704" y="1720"/>
                    <a:pt x="40716" y="1715"/>
                    <a:pt x="40729" y="1703"/>
                  </a:cubicBezTo>
                  <a:cubicBezTo>
                    <a:pt x="40739" y="1675"/>
                    <a:pt x="40748" y="1653"/>
                    <a:pt x="40760" y="1618"/>
                  </a:cubicBezTo>
                  <a:cubicBezTo>
                    <a:pt x="40770" y="1668"/>
                    <a:pt x="40777" y="1700"/>
                    <a:pt x="40783" y="1733"/>
                  </a:cubicBezTo>
                  <a:cubicBezTo>
                    <a:pt x="40849" y="1712"/>
                    <a:pt x="40905" y="1693"/>
                    <a:pt x="40955" y="1677"/>
                  </a:cubicBezTo>
                  <a:cubicBezTo>
                    <a:pt x="40989" y="1696"/>
                    <a:pt x="41020" y="1717"/>
                    <a:pt x="41061" y="1747"/>
                  </a:cubicBezTo>
                  <a:cubicBezTo>
                    <a:pt x="41086" y="1712"/>
                    <a:pt x="41111" y="1678"/>
                    <a:pt x="41133" y="1649"/>
                  </a:cubicBezTo>
                  <a:cubicBezTo>
                    <a:pt x="41204" y="1668"/>
                    <a:pt x="41272" y="1677"/>
                    <a:pt x="41338" y="1700"/>
                  </a:cubicBezTo>
                  <a:cubicBezTo>
                    <a:pt x="41364" y="1664"/>
                    <a:pt x="41394" y="1627"/>
                    <a:pt x="41423" y="1590"/>
                  </a:cubicBezTo>
                  <a:cubicBezTo>
                    <a:pt x="41479" y="1650"/>
                    <a:pt x="41568" y="1690"/>
                    <a:pt x="41635" y="1690"/>
                  </a:cubicBezTo>
                  <a:cubicBezTo>
                    <a:pt x="41638" y="1690"/>
                    <a:pt x="41640" y="1690"/>
                    <a:pt x="41642" y="1690"/>
                  </a:cubicBezTo>
                  <a:cubicBezTo>
                    <a:pt x="41672" y="1687"/>
                    <a:pt x="41702" y="1686"/>
                    <a:pt x="41732" y="1686"/>
                  </a:cubicBezTo>
                  <a:cubicBezTo>
                    <a:pt x="41857" y="1686"/>
                    <a:pt x="41979" y="1709"/>
                    <a:pt x="42103" y="1756"/>
                  </a:cubicBezTo>
                  <a:cubicBezTo>
                    <a:pt x="42118" y="1743"/>
                    <a:pt x="42150" y="1717"/>
                    <a:pt x="42181" y="1690"/>
                  </a:cubicBezTo>
                  <a:cubicBezTo>
                    <a:pt x="42195" y="1731"/>
                    <a:pt x="42204" y="1758"/>
                    <a:pt x="42216" y="1786"/>
                  </a:cubicBezTo>
                  <a:cubicBezTo>
                    <a:pt x="42235" y="1777"/>
                    <a:pt x="42251" y="1774"/>
                    <a:pt x="42266" y="1774"/>
                  </a:cubicBezTo>
                  <a:cubicBezTo>
                    <a:pt x="42323" y="1774"/>
                    <a:pt x="42351" y="1830"/>
                    <a:pt x="42391" y="1850"/>
                  </a:cubicBezTo>
                  <a:cubicBezTo>
                    <a:pt x="42426" y="1846"/>
                    <a:pt x="42466" y="1834"/>
                    <a:pt x="42491" y="1834"/>
                  </a:cubicBezTo>
                  <a:cubicBezTo>
                    <a:pt x="42504" y="1834"/>
                    <a:pt x="42514" y="1837"/>
                    <a:pt x="42516" y="1846"/>
                  </a:cubicBezTo>
                  <a:cubicBezTo>
                    <a:pt x="42534" y="1906"/>
                    <a:pt x="42602" y="1886"/>
                    <a:pt x="42632" y="1924"/>
                  </a:cubicBezTo>
                  <a:cubicBezTo>
                    <a:pt x="42655" y="1967"/>
                    <a:pt x="42712" y="1975"/>
                    <a:pt x="42756" y="2000"/>
                  </a:cubicBezTo>
                  <a:cubicBezTo>
                    <a:pt x="42805" y="2027"/>
                    <a:pt x="42838" y="2064"/>
                    <a:pt x="42884" y="2093"/>
                  </a:cubicBezTo>
                  <a:cubicBezTo>
                    <a:pt x="42928" y="2118"/>
                    <a:pt x="42969" y="2145"/>
                    <a:pt x="42988" y="2186"/>
                  </a:cubicBezTo>
                  <a:cubicBezTo>
                    <a:pt x="43002" y="2217"/>
                    <a:pt x="43081" y="2202"/>
                    <a:pt x="43046" y="2270"/>
                  </a:cubicBezTo>
                  <a:cubicBezTo>
                    <a:pt x="43027" y="2305"/>
                    <a:pt x="43090" y="2334"/>
                    <a:pt x="43127" y="2361"/>
                  </a:cubicBezTo>
                  <a:cubicBezTo>
                    <a:pt x="43180" y="2409"/>
                    <a:pt x="43230" y="2470"/>
                    <a:pt x="43214" y="2545"/>
                  </a:cubicBezTo>
                  <a:cubicBezTo>
                    <a:pt x="43208" y="2580"/>
                    <a:pt x="43312" y="2592"/>
                    <a:pt x="43237" y="2639"/>
                  </a:cubicBezTo>
                  <a:cubicBezTo>
                    <a:pt x="43324" y="2696"/>
                    <a:pt x="43281" y="2785"/>
                    <a:pt x="43275" y="2860"/>
                  </a:cubicBezTo>
                  <a:cubicBezTo>
                    <a:pt x="43283" y="2936"/>
                    <a:pt x="43246" y="3014"/>
                    <a:pt x="43222" y="3089"/>
                  </a:cubicBezTo>
                  <a:cubicBezTo>
                    <a:pt x="43219" y="3099"/>
                    <a:pt x="43218" y="3108"/>
                    <a:pt x="43218" y="3119"/>
                  </a:cubicBezTo>
                  <a:cubicBezTo>
                    <a:pt x="43212" y="3192"/>
                    <a:pt x="43217" y="3267"/>
                    <a:pt x="43205" y="3351"/>
                  </a:cubicBezTo>
                  <a:cubicBezTo>
                    <a:pt x="43197" y="3354"/>
                    <a:pt x="43178" y="3360"/>
                    <a:pt x="43149" y="3367"/>
                  </a:cubicBezTo>
                  <a:cubicBezTo>
                    <a:pt x="43152" y="3411"/>
                    <a:pt x="43217" y="3491"/>
                    <a:pt x="43112" y="3503"/>
                  </a:cubicBezTo>
                  <a:cubicBezTo>
                    <a:pt x="43109" y="3551"/>
                    <a:pt x="43140" y="3617"/>
                    <a:pt x="43043" y="3617"/>
                  </a:cubicBezTo>
                  <a:cubicBezTo>
                    <a:pt x="43084" y="3694"/>
                    <a:pt x="43037" y="3728"/>
                    <a:pt x="42968" y="3741"/>
                  </a:cubicBezTo>
                  <a:cubicBezTo>
                    <a:pt x="42959" y="3781"/>
                    <a:pt x="42961" y="3822"/>
                    <a:pt x="42943" y="3853"/>
                  </a:cubicBezTo>
                  <a:cubicBezTo>
                    <a:pt x="42921" y="3898"/>
                    <a:pt x="42902" y="3956"/>
                    <a:pt x="42821" y="3956"/>
                  </a:cubicBezTo>
                  <a:cubicBezTo>
                    <a:pt x="42856" y="4041"/>
                    <a:pt x="42765" y="4060"/>
                    <a:pt x="42746" y="4119"/>
                  </a:cubicBezTo>
                  <a:cubicBezTo>
                    <a:pt x="42722" y="4179"/>
                    <a:pt x="42702" y="4246"/>
                    <a:pt x="42674" y="4307"/>
                  </a:cubicBezTo>
                  <a:cubicBezTo>
                    <a:pt x="42631" y="4406"/>
                    <a:pt x="42557" y="4485"/>
                    <a:pt x="42440" y="4515"/>
                  </a:cubicBezTo>
                  <a:cubicBezTo>
                    <a:pt x="42435" y="4675"/>
                    <a:pt x="42204" y="4662"/>
                    <a:pt x="42204" y="4840"/>
                  </a:cubicBezTo>
                  <a:cubicBezTo>
                    <a:pt x="42183" y="4838"/>
                    <a:pt x="42164" y="4832"/>
                    <a:pt x="42150" y="4832"/>
                  </a:cubicBezTo>
                  <a:cubicBezTo>
                    <a:pt x="42146" y="4832"/>
                    <a:pt x="42142" y="4833"/>
                    <a:pt x="42138" y="4834"/>
                  </a:cubicBezTo>
                  <a:cubicBezTo>
                    <a:pt x="41979" y="4896"/>
                    <a:pt x="41894" y="5072"/>
                    <a:pt x="41703" y="5086"/>
                  </a:cubicBezTo>
                  <a:cubicBezTo>
                    <a:pt x="41694" y="5086"/>
                    <a:pt x="41698" y="5125"/>
                    <a:pt x="41688" y="5136"/>
                  </a:cubicBezTo>
                  <a:cubicBezTo>
                    <a:pt x="41658" y="5167"/>
                    <a:pt x="41551" y="5234"/>
                    <a:pt x="41436" y="5296"/>
                  </a:cubicBezTo>
                  <a:cubicBezTo>
                    <a:pt x="41319" y="5353"/>
                    <a:pt x="41195" y="5409"/>
                    <a:pt x="41144" y="5425"/>
                  </a:cubicBezTo>
                  <a:cubicBezTo>
                    <a:pt x="41039" y="5462"/>
                    <a:pt x="40945" y="5484"/>
                    <a:pt x="40910" y="5564"/>
                  </a:cubicBezTo>
                  <a:cubicBezTo>
                    <a:pt x="40838" y="5583"/>
                    <a:pt x="40786" y="5592"/>
                    <a:pt x="40739" y="5608"/>
                  </a:cubicBezTo>
                  <a:cubicBezTo>
                    <a:pt x="40615" y="5652"/>
                    <a:pt x="40492" y="5731"/>
                    <a:pt x="40347" y="5731"/>
                  </a:cubicBezTo>
                  <a:cubicBezTo>
                    <a:pt x="40333" y="5731"/>
                    <a:pt x="40319" y="5730"/>
                    <a:pt x="40305" y="5729"/>
                  </a:cubicBezTo>
                  <a:cubicBezTo>
                    <a:pt x="40303" y="5728"/>
                    <a:pt x="40302" y="5728"/>
                    <a:pt x="40300" y="5728"/>
                  </a:cubicBezTo>
                  <a:cubicBezTo>
                    <a:pt x="40267" y="5728"/>
                    <a:pt x="40238" y="5772"/>
                    <a:pt x="40196" y="5793"/>
                  </a:cubicBezTo>
                  <a:cubicBezTo>
                    <a:pt x="40182" y="5777"/>
                    <a:pt x="40167" y="5771"/>
                    <a:pt x="40153" y="5771"/>
                  </a:cubicBezTo>
                  <a:cubicBezTo>
                    <a:pt x="40120" y="5771"/>
                    <a:pt x="40086" y="5801"/>
                    <a:pt x="40050" y="5809"/>
                  </a:cubicBezTo>
                  <a:cubicBezTo>
                    <a:pt x="40000" y="5821"/>
                    <a:pt x="39956" y="5852"/>
                    <a:pt x="39877" y="5889"/>
                  </a:cubicBezTo>
                  <a:cubicBezTo>
                    <a:pt x="39877" y="5889"/>
                    <a:pt x="39871" y="5935"/>
                    <a:pt x="39864" y="6004"/>
                  </a:cubicBezTo>
                  <a:cubicBezTo>
                    <a:pt x="39818" y="5959"/>
                    <a:pt x="39781" y="5943"/>
                    <a:pt x="39749" y="5943"/>
                  </a:cubicBezTo>
                  <a:cubicBezTo>
                    <a:pt x="39690" y="5943"/>
                    <a:pt x="39650" y="5998"/>
                    <a:pt x="39608" y="6027"/>
                  </a:cubicBezTo>
                  <a:cubicBezTo>
                    <a:pt x="39572" y="6010"/>
                    <a:pt x="39556" y="6002"/>
                    <a:pt x="39552" y="5999"/>
                  </a:cubicBezTo>
                  <a:cubicBezTo>
                    <a:pt x="39387" y="6070"/>
                    <a:pt x="39249" y="6136"/>
                    <a:pt x="39101" y="6186"/>
                  </a:cubicBezTo>
                  <a:cubicBezTo>
                    <a:pt x="39099" y="6218"/>
                    <a:pt x="39096" y="6246"/>
                    <a:pt x="39093" y="6277"/>
                  </a:cubicBezTo>
                  <a:cubicBezTo>
                    <a:pt x="39071" y="6277"/>
                    <a:pt x="39051" y="6279"/>
                    <a:pt x="39032" y="6279"/>
                  </a:cubicBezTo>
                  <a:cubicBezTo>
                    <a:pt x="39038" y="6236"/>
                    <a:pt x="39043" y="6199"/>
                    <a:pt x="39051" y="6132"/>
                  </a:cubicBezTo>
                  <a:lnTo>
                    <a:pt x="39051" y="6132"/>
                  </a:lnTo>
                  <a:cubicBezTo>
                    <a:pt x="38985" y="6158"/>
                    <a:pt x="38943" y="6176"/>
                    <a:pt x="38893" y="6196"/>
                  </a:cubicBezTo>
                  <a:cubicBezTo>
                    <a:pt x="38878" y="6183"/>
                    <a:pt x="38850" y="6161"/>
                    <a:pt x="38822" y="6138"/>
                  </a:cubicBezTo>
                  <a:cubicBezTo>
                    <a:pt x="38804" y="6154"/>
                    <a:pt x="38790" y="6177"/>
                    <a:pt x="38769" y="6188"/>
                  </a:cubicBezTo>
                  <a:cubicBezTo>
                    <a:pt x="38717" y="6213"/>
                    <a:pt x="38650" y="6182"/>
                    <a:pt x="38607" y="6242"/>
                  </a:cubicBezTo>
                  <a:cubicBezTo>
                    <a:pt x="38591" y="6264"/>
                    <a:pt x="38575" y="6272"/>
                    <a:pt x="38558" y="6272"/>
                  </a:cubicBezTo>
                  <a:cubicBezTo>
                    <a:pt x="38520" y="6272"/>
                    <a:pt x="38481" y="6232"/>
                    <a:pt x="38443" y="6232"/>
                  </a:cubicBezTo>
                  <a:cubicBezTo>
                    <a:pt x="38437" y="6232"/>
                    <a:pt x="38432" y="6233"/>
                    <a:pt x="38426" y="6235"/>
                  </a:cubicBezTo>
                  <a:cubicBezTo>
                    <a:pt x="38379" y="6252"/>
                    <a:pt x="38333" y="6274"/>
                    <a:pt x="38294" y="6292"/>
                  </a:cubicBezTo>
                  <a:cubicBezTo>
                    <a:pt x="38247" y="6279"/>
                    <a:pt x="38206" y="6268"/>
                    <a:pt x="38153" y="6255"/>
                  </a:cubicBezTo>
                  <a:cubicBezTo>
                    <a:pt x="38132" y="6299"/>
                    <a:pt x="38114" y="6339"/>
                    <a:pt x="38095" y="6380"/>
                  </a:cubicBezTo>
                  <a:cubicBezTo>
                    <a:pt x="38067" y="6357"/>
                    <a:pt x="38051" y="6342"/>
                    <a:pt x="38035" y="6329"/>
                  </a:cubicBezTo>
                  <a:cubicBezTo>
                    <a:pt x="38023" y="6346"/>
                    <a:pt x="38010" y="6363"/>
                    <a:pt x="37991" y="6388"/>
                  </a:cubicBezTo>
                  <a:cubicBezTo>
                    <a:pt x="37964" y="6374"/>
                    <a:pt x="37936" y="6360"/>
                    <a:pt x="37911" y="6345"/>
                  </a:cubicBezTo>
                  <a:cubicBezTo>
                    <a:pt x="37897" y="6361"/>
                    <a:pt x="37883" y="6376"/>
                    <a:pt x="37867" y="6394"/>
                  </a:cubicBezTo>
                  <a:cubicBezTo>
                    <a:pt x="37830" y="6376"/>
                    <a:pt x="37795" y="6360"/>
                    <a:pt x="37751" y="6339"/>
                  </a:cubicBezTo>
                  <a:cubicBezTo>
                    <a:pt x="37727" y="6395"/>
                    <a:pt x="37704" y="6447"/>
                    <a:pt x="37691" y="6477"/>
                  </a:cubicBezTo>
                  <a:cubicBezTo>
                    <a:pt x="37577" y="6466"/>
                    <a:pt x="37471" y="6458"/>
                    <a:pt x="37373" y="6444"/>
                  </a:cubicBezTo>
                  <a:cubicBezTo>
                    <a:pt x="37258" y="6467"/>
                    <a:pt x="37145" y="6472"/>
                    <a:pt x="37046" y="6519"/>
                  </a:cubicBezTo>
                  <a:cubicBezTo>
                    <a:pt x="37012" y="6534"/>
                    <a:pt x="36976" y="6538"/>
                    <a:pt x="36940" y="6538"/>
                  </a:cubicBezTo>
                  <a:cubicBezTo>
                    <a:pt x="36911" y="6538"/>
                    <a:pt x="36881" y="6536"/>
                    <a:pt x="36852" y="6536"/>
                  </a:cubicBezTo>
                  <a:cubicBezTo>
                    <a:pt x="36797" y="6536"/>
                    <a:pt x="36744" y="6544"/>
                    <a:pt x="36697" y="6591"/>
                  </a:cubicBezTo>
                  <a:cubicBezTo>
                    <a:pt x="36678" y="6576"/>
                    <a:pt x="36658" y="6558"/>
                    <a:pt x="36630" y="6538"/>
                  </a:cubicBezTo>
                  <a:cubicBezTo>
                    <a:pt x="36595" y="6575"/>
                    <a:pt x="36562" y="6607"/>
                    <a:pt x="36527" y="6644"/>
                  </a:cubicBezTo>
                  <a:cubicBezTo>
                    <a:pt x="36515" y="6611"/>
                    <a:pt x="36505" y="6585"/>
                    <a:pt x="36493" y="6552"/>
                  </a:cubicBezTo>
                  <a:cubicBezTo>
                    <a:pt x="36468" y="6588"/>
                    <a:pt x="36443" y="6601"/>
                    <a:pt x="36418" y="6601"/>
                  </a:cubicBezTo>
                  <a:cubicBezTo>
                    <a:pt x="36374" y="6601"/>
                    <a:pt x="36330" y="6562"/>
                    <a:pt x="36288" y="6547"/>
                  </a:cubicBezTo>
                  <a:cubicBezTo>
                    <a:pt x="36256" y="6591"/>
                    <a:pt x="36222" y="6604"/>
                    <a:pt x="36188" y="6604"/>
                  </a:cubicBezTo>
                  <a:cubicBezTo>
                    <a:pt x="36145" y="6604"/>
                    <a:pt x="36102" y="6582"/>
                    <a:pt x="36062" y="6572"/>
                  </a:cubicBezTo>
                  <a:cubicBezTo>
                    <a:pt x="36052" y="6601"/>
                    <a:pt x="36044" y="6626"/>
                    <a:pt x="36037" y="6648"/>
                  </a:cubicBezTo>
                  <a:cubicBezTo>
                    <a:pt x="35972" y="6626"/>
                    <a:pt x="35916" y="6607"/>
                    <a:pt x="35874" y="6592"/>
                  </a:cubicBezTo>
                  <a:cubicBezTo>
                    <a:pt x="35838" y="6654"/>
                    <a:pt x="35815" y="6697"/>
                    <a:pt x="35788" y="6742"/>
                  </a:cubicBezTo>
                  <a:cubicBezTo>
                    <a:pt x="35757" y="6698"/>
                    <a:pt x="35718" y="6688"/>
                    <a:pt x="35678" y="6688"/>
                  </a:cubicBezTo>
                  <a:cubicBezTo>
                    <a:pt x="35646" y="6688"/>
                    <a:pt x="35614" y="6694"/>
                    <a:pt x="35585" y="6694"/>
                  </a:cubicBezTo>
                  <a:cubicBezTo>
                    <a:pt x="35550" y="6694"/>
                    <a:pt x="35519" y="6686"/>
                    <a:pt x="35495" y="6652"/>
                  </a:cubicBezTo>
                  <a:cubicBezTo>
                    <a:pt x="35403" y="6713"/>
                    <a:pt x="35310" y="6769"/>
                    <a:pt x="35222" y="6822"/>
                  </a:cubicBezTo>
                  <a:cubicBezTo>
                    <a:pt x="35140" y="6772"/>
                    <a:pt x="35060" y="6736"/>
                    <a:pt x="34973" y="6736"/>
                  </a:cubicBezTo>
                  <a:cubicBezTo>
                    <a:pt x="34970" y="6736"/>
                    <a:pt x="34966" y="6736"/>
                    <a:pt x="34963" y="6736"/>
                  </a:cubicBezTo>
                  <a:lnTo>
                    <a:pt x="34551" y="6751"/>
                  </a:lnTo>
                  <a:cubicBezTo>
                    <a:pt x="34539" y="6780"/>
                    <a:pt x="34526" y="6810"/>
                    <a:pt x="34507" y="6856"/>
                  </a:cubicBezTo>
                  <a:cubicBezTo>
                    <a:pt x="34457" y="6801"/>
                    <a:pt x="34427" y="6757"/>
                    <a:pt x="34388" y="6730"/>
                  </a:cubicBezTo>
                  <a:cubicBezTo>
                    <a:pt x="34351" y="6707"/>
                    <a:pt x="34304" y="6704"/>
                    <a:pt x="34235" y="6685"/>
                  </a:cubicBezTo>
                  <a:cubicBezTo>
                    <a:pt x="34226" y="6700"/>
                    <a:pt x="34202" y="6739"/>
                    <a:pt x="34183" y="6773"/>
                  </a:cubicBezTo>
                  <a:cubicBezTo>
                    <a:pt x="34115" y="6726"/>
                    <a:pt x="34070" y="6677"/>
                    <a:pt x="34015" y="6660"/>
                  </a:cubicBezTo>
                  <a:cubicBezTo>
                    <a:pt x="34010" y="6658"/>
                    <a:pt x="34004" y="6657"/>
                    <a:pt x="33998" y="6657"/>
                  </a:cubicBezTo>
                  <a:cubicBezTo>
                    <a:pt x="33971" y="6657"/>
                    <a:pt x="33941" y="6672"/>
                    <a:pt x="33910" y="6672"/>
                  </a:cubicBezTo>
                  <a:cubicBezTo>
                    <a:pt x="33897" y="6672"/>
                    <a:pt x="33883" y="6669"/>
                    <a:pt x="33870" y="6661"/>
                  </a:cubicBezTo>
                  <a:lnTo>
                    <a:pt x="33870" y="6661"/>
                  </a:lnTo>
                  <a:cubicBezTo>
                    <a:pt x="33869" y="6688"/>
                    <a:pt x="33867" y="6709"/>
                    <a:pt x="33898" y="6750"/>
                  </a:cubicBezTo>
                  <a:lnTo>
                    <a:pt x="33898" y="6750"/>
                  </a:lnTo>
                  <a:cubicBezTo>
                    <a:pt x="33907" y="6748"/>
                    <a:pt x="33915" y="6746"/>
                    <a:pt x="33924" y="6745"/>
                  </a:cubicBezTo>
                  <a:lnTo>
                    <a:pt x="33924" y="6745"/>
                  </a:lnTo>
                  <a:cubicBezTo>
                    <a:pt x="33930" y="6745"/>
                    <a:pt x="33937" y="6764"/>
                    <a:pt x="33914" y="6770"/>
                  </a:cubicBezTo>
                  <a:cubicBezTo>
                    <a:pt x="33914" y="6774"/>
                    <a:pt x="33911" y="6775"/>
                    <a:pt x="33907" y="6775"/>
                  </a:cubicBezTo>
                  <a:cubicBezTo>
                    <a:pt x="33898" y="6775"/>
                    <a:pt x="33881" y="6768"/>
                    <a:pt x="33864" y="6761"/>
                  </a:cubicBezTo>
                  <a:cubicBezTo>
                    <a:pt x="33872" y="6759"/>
                    <a:pt x="33879" y="6756"/>
                    <a:pt x="33887" y="6754"/>
                  </a:cubicBezTo>
                  <a:lnTo>
                    <a:pt x="33887" y="6754"/>
                  </a:lnTo>
                  <a:cubicBezTo>
                    <a:pt x="33896" y="6759"/>
                    <a:pt x="33904" y="6764"/>
                    <a:pt x="33914" y="6770"/>
                  </a:cubicBezTo>
                  <a:cubicBezTo>
                    <a:pt x="33908" y="6763"/>
                    <a:pt x="33902" y="6756"/>
                    <a:pt x="33898" y="6750"/>
                  </a:cubicBezTo>
                  <a:lnTo>
                    <a:pt x="33898" y="6750"/>
                  </a:lnTo>
                  <a:cubicBezTo>
                    <a:pt x="33894" y="6751"/>
                    <a:pt x="33891" y="6752"/>
                    <a:pt x="33887" y="6754"/>
                  </a:cubicBezTo>
                  <a:lnTo>
                    <a:pt x="33887" y="6754"/>
                  </a:lnTo>
                  <a:cubicBezTo>
                    <a:pt x="33824" y="6714"/>
                    <a:pt x="33795" y="6696"/>
                    <a:pt x="33765" y="6676"/>
                  </a:cubicBezTo>
                  <a:cubicBezTo>
                    <a:pt x="33745" y="6714"/>
                    <a:pt x="33730" y="6744"/>
                    <a:pt x="33704" y="6792"/>
                  </a:cubicBezTo>
                  <a:cubicBezTo>
                    <a:pt x="33699" y="6726"/>
                    <a:pt x="33696" y="6682"/>
                    <a:pt x="33693" y="6627"/>
                  </a:cubicBezTo>
                  <a:cubicBezTo>
                    <a:pt x="33685" y="6628"/>
                    <a:pt x="33677" y="6629"/>
                    <a:pt x="33670" y="6629"/>
                  </a:cubicBezTo>
                  <a:cubicBezTo>
                    <a:pt x="33620" y="6629"/>
                    <a:pt x="33571" y="6616"/>
                    <a:pt x="33522" y="6616"/>
                  </a:cubicBezTo>
                  <a:cubicBezTo>
                    <a:pt x="33486" y="6616"/>
                    <a:pt x="33450" y="6623"/>
                    <a:pt x="33412" y="6647"/>
                  </a:cubicBezTo>
                  <a:cubicBezTo>
                    <a:pt x="33400" y="6654"/>
                    <a:pt x="33384" y="6658"/>
                    <a:pt x="33367" y="6658"/>
                  </a:cubicBezTo>
                  <a:cubicBezTo>
                    <a:pt x="33332" y="6658"/>
                    <a:pt x="33290" y="6641"/>
                    <a:pt x="33264" y="6598"/>
                  </a:cubicBezTo>
                  <a:cubicBezTo>
                    <a:pt x="33253" y="6580"/>
                    <a:pt x="33212" y="6586"/>
                    <a:pt x="33186" y="6582"/>
                  </a:cubicBezTo>
                  <a:cubicBezTo>
                    <a:pt x="33146" y="6614"/>
                    <a:pt x="33108" y="6645"/>
                    <a:pt x="33074" y="6673"/>
                  </a:cubicBezTo>
                  <a:cubicBezTo>
                    <a:pt x="32999" y="6660"/>
                    <a:pt x="32936" y="6592"/>
                    <a:pt x="32871" y="6592"/>
                  </a:cubicBezTo>
                  <a:cubicBezTo>
                    <a:pt x="32848" y="6592"/>
                    <a:pt x="32824" y="6601"/>
                    <a:pt x="32800" y="6625"/>
                  </a:cubicBezTo>
                  <a:cubicBezTo>
                    <a:pt x="32759" y="6608"/>
                    <a:pt x="32727" y="6597"/>
                    <a:pt x="32696" y="6583"/>
                  </a:cubicBezTo>
                  <a:cubicBezTo>
                    <a:pt x="32685" y="6625"/>
                    <a:pt x="32678" y="6645"/>
                    <a:pt x="32677" y="6654"/>
                  </a:cubicBezTo>
                  <a:cubicBezTo>
                    <a:pt x="32609" y="6633"/>
                    <a:pt x="32550" y="6616"/>
                    <a:pt x="32528" y="6610"/>
                  </a:cubicBezTo>
                  <a:cubicBezTo>
                    <a:pt x="32447" y="6666"/>
                    <a:pt x="32399" y="6698"/>
                    <a:pt x="32353" y="6729"/>
                  </a:cubicBezTo>
                  <a:cubicBezTo>
                    <a:pt x="32334" y="6703"/>
                    <a:pt x="32324" y="6691"/>
                    <a:pt x="32316" y="6677"/>
                  </a:cubicBezTo>
                  <a:cubicBezTo>
                    <a:pt x="32312" y="6667"/>
                    <a:pt x="32310" y="6655"/>
                    <a:pt x="32309" y="6644"/>
                  </a:cubicBezTo>
                  <a:cubicBezTo>
                    <a:pt x="32324" y="6641"/>
                    <a:pt x="32337" y="6639"/>
                    <a:pt x="32350" y="6636"/>
                  </a:cubicBezTo>
                  <a:cubicBezTo>
                    <a:pt x="32362" y="6632"/>
                    <a:pt x="32374" y="6625"/>
                    <a:pt x="32410" y="6607"/>
                  </a:cubicBezTo>
                  <a:cubicBezTo>
                    <a:pt x="32377" y="6601"/>
                    <a:pt x="32345" y="6598"/>
                    <a:pt x="32315" y="6598"/>
                  </a:cubicBezTo>
                  <a:cubicBezTo>
                    <a:pt x="32221" y="6598"/>
                    <a:pt x="32138" y="6622"/>
                    <a:pt x="32056" y="6636"/>
                  </a:cubicBezTo>
                  <a:cubicBezTo>
                    <a:pt x="32050" y="6608"/>
                    <a:pt x="32044" y="6580"/>
                    <a:pt x="32038" y="6548"/>
                  </a:cubicBezTo>
                  <a:cubicBezTo>
                    <a:pt x="32010" y="6580"/>
                    <a:pt x="31984" y="6608"/>
                    <a:pt x="31959" y="6635"/>
                  </a:cubicBezTo>
                  <a:lnTo>
                    <a:pt x="31901" y="6676"/>
                  </a:lnTo>
                  <a:lnTo>
                    <a:pt x="31875" y="6625"/>
                  </a:lnTo>
                  <a:cubicBezTo>
                    <a:pt x="31854" y="6607"/>
                    <a:pt x="31834" y="6591"/>
                    <a:pt x="31819" y="6577"/>
                  </a:cubicBezTo>
                  <a:cubicBezTo>
                    <a:pt x="31788" y="6589"/>
                    <a:pt x="31757" y="6601"/>
                    <a:pt x="31723" y="6614"/>
                  </a:cubicBezTo>
                  <a:cubicBezTo>
                    <a:pt x="31714" y="6573"/>
                    <a:pt x="31710" y="6545"/>
                    <a:pt x="31703" y="6511"/>
                  </a:cubicBezTo>
                  <a:cubicBezTo>
                    <a:pt x="31672" y="6507"/>
                    <a:pt x="31639" y="6504"/>
                    <a:pt x="31607" y="6499"/>
                  </a:cubicBezTo>
                  <a:cubicBezTo>
                    <a:pt x="31583" y="6520"/>
                    <a:pt x="31583" y="6585"/>
                    <a:pt x="31548" y="6585"/>
                  </a:cubicBezTo>
                  <a:cubicBezTo>
                    <a:pt x="31539" y="6585"/>
                    <a:pt x="31527" y="6580"/>
                    <a:pt x="31511" y="6569"/>
                  </a:cubicBezTo>
                  <a:cubicBezTo>
                    <a:pt x="31506" y="6541"/>
                    <a:pt x="31500" y="6513"/>
                    <a:pt x="31492" y="6477"/>
                  </a:cubicBezTo>
                  <a:cubicBezTo>
                    <a:pt x="31455" y="6476"/>
                    <a:pt x="31417" y="6476"/>
                    <a:pt x="31389" y="6474"/>
                  </a:cubicBezTo>
                  <a:lnTo>
                    <a:pt x="31389" y="6474"/>
                  </a:lnTo>
                  <a:cubicBezTo>
                    <a:pt x="31397" y="6527"/>
                    <a:pt x="31401" y="6566"/>
                    <a:pt x="31407" y="6616"/>
                  </a:cubicBezTo>
                  <a:cubicBezTo>
                    <a:pt x="31367" y="6604"/>
                    <a:pt x="31348" y="6598"/>
                    <a:pt x="31332" y="6592"/>
                  </a:cubicBezTo>
                  <a:cubicBezTo>
                    <a:pt x="31330" y="6542"/>
                    <a:pt x="31327" y="6499"/>
                    <a:pt x="31326" y="6451"/>
                  </a:cubicBezTo>
                  <a:cubicBezTo>
                    <a:pt x="31302" y="6469"/>
                    <a:pt x="31286" y="6482"/>
                    <a:pt x="31270" y="6494"/>
                  </a:cubicBezTo>
                  <a:cubicBezTo>
                    <a:pt x="31257" y="6477"/>
                    <a:pt x="31245" y="6461"/>
                    <a:pt x="31229" y="6441"/>
                  </a:cubicBezTo>
                  <a:cubicBezTo>
                    <a:pt x="31204" y="6472"/>
                    <a:pt x="31182" y="6499"/>
                    <a:pt x="31161" y="6530"/>
                  </a:cubicBezTo>
                  <a:cubicBezTo>
                    <a:pt x="31147" y="6525"/>
                    <a:pt x="31133" y="6523"/>
                    <a:pt x="31121" y="6523"/>
                  </a:cubicBezTo>
                  <a:cubicBezTo>
                    <a:pt x="31056" y="6523"/>
                    <a:pt x="31023" y="6595"/>
                    <a:pt x="30967" y="6689"/>
                  </a:cubicBezTo>
                  <a:cubicBezTo>
                    <a:pt x="30982" y="6579"/>
                    <a:pt x="30989" y="6522"/>
                    <a:pt x="30998" y="6460"/>
                  </a:cubicBezTo>
                  <a:cubicBezTo>
                    <a:pt x="30964" y="6454"/>
                    <a:pt x="30945" y="6451"/>
                    <a:pt x="30921" y="6448"/>
                  </a:cubicBezTo>
                  <a:cubicBezTo>
                    <a:pt x="30910" y="6494"/>
                    <a:pt x="30898" y="6535"/>
                    <a:pt x="30886" y="6577"/>
                  </a:cubicBezTo>
                  <a:cubicBezTo>
                    <a:pt x="30816" y="6560"/>
                    <a:pt x="30752" y="6520"/>
                    <a:pt x="30696" y="6458"/>
                  </a:cubicBezTo>
                  <a:cubicBezTo>
                    <a:pt x="30688" y="6519"/>
                    <a:pt x="30679" y="6579"/>
                    <a:pt x="30668" y="6660"/>
                  </a:cubicBezTo>
                  <a:cubicBezTo>
                    <a:pt x="30582" y="6602"/>
                    <a:pt x="30514" y="6557"/>
                    <a:pt x="30427" y="6498"/>
                  </a:cubicBezTo>
                  <a:lnTo>
                    <a:pt x="30427" y="6498"/>
                  </a:lnTo>
                  <a:cubicBezTo>
                    <a:pt x="30442" y="6552"/>
                    <a:pt x="30449" y="6576"/>
                    <a:pt x="30454" y="6591"/>
                  </a:cubicBezTo>
                  <a:cubicBezTo>
                    <a:pt x="30433" y="6603"/>
                    <a:pt x="30415" y="6608"/>
                    <a:pt x="30400" y="6608"/>
                  </a:cubicBezTo>
                  <a:cubicBezTo>
                    <a:pt x="30331" y="6608"/>
                    <a:pt x="30313" y="6495"/>
                    <a:pt x="30246" y="6476"/>
                  </a:cubicBezTo>
                  <a:cubicBezTo>
                    <a:pt x="30227" y="6508"/>
                    <a:pt x="30208" y="6536"/>
                    <a:pt x="30192" y="6563"/>
                  </a:cubicBezTo>
                  <a:cubicBezTo>
                    <a:pt x="30156" y="6557"/>
                    <a:pt x="30124" y="6551"/>
                    <a:pt x="30093" y="6547"/>
                  </a:cubicBezTo>
                  <a:cubicBezTo>
                    <a:pt x="30087" y="6511"/>
                    <a:pt x="30083" y="6482"/>
                    <a:pt x="30078" y="6452"/>
                  </a:cubicBezTo>
                  <a:cubicBezTo>
                    <a:pt x="30058" y="6467"/>
                    <a:pt x="30040" y="6479"/>
                    <a:pt x="30024" y="6492"/>
                  </a:cubicBezTo>
                  <a:cubicBezTo>
                    <a:pt x="30011" y="6474"/>
                    <a:pt x="30005" y="6466"/>
                    <a:pt x="30002" y="6463"/>
                  </a:cubicBezTo>
                  <a:cubicBezTo>
                    <a:pt x="29872" y="6463"/>
                    <a:pt x="29761" y="6464"/>
                    <a:pt x="29644" y="6466"/>
                  </a:cubicBezTo>
                  <a:cubicBezTo>
                    <a:pt x="29602" y="6441"/>
                    <a:pt x="29553" y="6411"/>
                    <a:pt x="29503" y="6382"/>
                  </a:cubicBezTo>
                  <a:cubicBezTo>
                    <a:pt x="29522" y="6364"/>
                    <a:pt x="29536" y="6351"/>
                    <a:pt x="29547" y="6339"/>
                  </a:cubicBezTo>
                  <a:cubicBezTo>
                    <a:pt x="29478" y="6302"/>
                    <a:pt x="29416" y="6258"/>
                    <a:pt x="29347" y="6236"/>
                  </a:cubicBezTo>
                  <a:cubicBezTo>
                    <a:pt x="29269" y="6210"/>
                    <a:pt x="29185" y="6204"/>
                    <a:pt x="29104" y="6188"/>
                  </a:cubicBezTo>
                  <a:cubicBezTo>
                    <a:pt x="29096" y="6239"/>
                    <a:pt x="29090" y="6270"/>
                    <a:pt x="29084" y="6304"/>
                  </a:cubicBezTo>
                  <a:cubicBezTo>
                    <a:pt x="29034" y="6321"/>
                    <a:pt x="28984" y="6338"/>
                    <a:pt x="28937" y="6354"/>
                  </a:cubicBezTo>
                  <a:cubicBezTo>
                    <a:pt x="28901" y="6277"/>
                    <a:pt x="28869" y="6205"/>
                    <a:pt x="28838" y="6139"/>
                  </a:cubicBezTo>
                  <a:cubicBezTo>
                    <a:pt x="28771" y="6132"/>
                    <a:pt x="28709" y="6106"/>
                    <a:pt x="28648" y="6106"/>
                  </a:cubicBezTo>
                  <a:cubicBezTo>
                    <a:pt x="28615" y="6106"/>
                    <a:pt x="28582" y="6113"/>
                    <a:pt x="28550" y="6136"/>
                  </a:cubicBezTo>
                  <a:cubicBezTo>
                    <a:pt x="28473" y="6059"/>
                    <a:pt x="28387" y="6038"/>
                    <a:pt x="28299" y="6038"/>
                  </a:cubicBezTo>
                  <a:cubicBezTo>
                    <a:pt x="28251" y="6038"/>
                    <a:pt x="28202" y="6044"/>
                    <a:pt x="28154" y="6051"/>
                  </a:cubicBezTo>
                  <a:cubicBezTo>
                    <a:pt x="28136" y="6029"/>
                    <a:pt x="28126" y="6015"/>
                    <a:pt x="28123" y="6013"/>
                  </a:cubicBezTo>
                  <a:cubicBezTo>
                    <a:pt x="28053" y="6033"/>
                    <a:pt x="27995" y="6051"/>
                    <a:pt x="27952" y="6064"/>
                  </a:cubicBezTo>
                  <a:cubicBezTo>
                    <a:pt x="27914" y="6032"/>
                    <a:pt x="27889" y="6010"/>
                    <a:pt x="27847" y="5973"/>
                  </a:cubicBezTo>
                  <a:cubicBezTo>
                    <a:pt x="27829" y="6068"/>
                    <a:pt x="27814" y="6142"/>
                    <a:pt x="27799" y="6217"/>
                  </a:cubicBezTo>
                  <a:cubicBezTo>
                    <a:pt x="27764" y="6214"/>
                    <a:pt x="27744" y="6214"/>
                    <a:pt x="27724" y="6208"/>
                  </a:cubicBezTo>
                  <a:cubicBezTo>
                    <a:pt x="27707" y="6202"/>
                    <a:pt x="27689" y="6191"/>
                    <a:pt x="27671" y="6180"/>
                  </a:cubicBezTo>
                  <a:cubicBezTo>
                    <a:pt x="27696" y="6157"/>
                    <a:pt x="27717" y="6138"/>
                    <a:pt x="27735" y="6120"/>
                  </a:cubicBezTo>
                  <a:cubicBezTo>
                    <a:pt x="27698" y="6051"/>
                    <a:pt x="27654" y="6017"/>
                    <a:pt x="27600" y="6017"/>
                  </a:cubicBezTo>
                  <a:cubicBezTo>
                    <a:pt x="27584" y="6017"/>
                    <a:pt x="27568" y="6020"/>
                    <a:pt x="27551" y="6026"/>
                  </a:cubicBezTo>
                  <a:cubicBezTo>
                    <a:pt x="27539" y="6007"/>
                    <a:pt x="27527" y="5989"/>
                    <a:pt x="27516" y="5971"/>
                  </a:cubicBezTo>
                  <a:cubicBezTo>
                    <a:pt x="27472" y="5980"/>
                    <a:pt x="27445" y="5985"/>
                    <a:pt x="27421" y="5985"/>
                  </a:cubicBezTo>
                  <a:cubicBezTo>
                    <a:pt x="27380" y="5985"/>
                    <a:pt x="27353" y="5968"/>
                    <a:pt x="27277" y="5923"/>
                  </a:cubicBezTo>
                  <a:cubicBezTo>
                    <a:pt x="27276" y="5922"/>
                    <a:pt x="27276" y="5922"/>
                    <a:pt x="27274" y="5922"/>
                  </a:cubicBezTo>
                  <a:cubicBezTo>
                    <a:pt x="27267" y="5922"/>
                    <a:pt x="27254" y="5934"/>
                    <a:pt x="27245" y="5940"/>
                  </a:cubicBezTo>
                  <a:cubicBezTo>
                    <a:pt x="27254" y="5958"/>
                    <a:pt x="27262" y="5977"/>
                    <a:pt x="27280" y="6011"/>
                  </a:cubicBezTo>
                  <a:cubicBezTo>
                    <a:pt x="27243" y="6005"/>
                    <a:pt x="27220" y="6002"/>
                    <a:pt x="27198" y="5998"/>
                  </a:cubicBezTo>
                  <a:cubicBezTo>
                    <a:pt x="27195" y="5958"/>
                    <a:pt x="27192" y="5930"/>
                    <a:pt x="27189" y="5898"/>
                  </a:cubicBezTo>
                  <a:cubicBezTo>
                    <a:pt x="27172" y="5910"/>
                    <a:pt x="27157" y="5927"/>
                    <a:pt x="27149" y="5927"/>
                  </a:cubicBezTo>
                  <a:cubicBezTo>
                    <a:pt x="27149" y="5927"/>
                    <a:pt x="27148" y="5927"/>
                    <a:pt x="27148" y="5927"/>
                  </a:cubicBezTo>
                  <a:cubicBezTo>
                    <a:pt x="27126" y="5918"/>
                    <a:pt x="27103" y="5914"/>
                    <a:pt x="27080" y="5914"/>
                  </a:cubicBezTo>
                  <a:cubicBezTo>
                    <a:pt x="27028" y="5914"/>
                    <a:pt x="26972" y="5931"/>
                    <a:pt x="26919" y="5931"/>
                  </a:cubicBezTo>
                  <a:cubicBezTo>
                    <a:pt x="26871" y="5931"/>
                    <a:pt x="26825" y="5918"/>
                    <a:pt x="26786" y="5865"/>
                  </a:cubicBezTo>
                  <a:cubicBezTo>
                    <a:pt x="26782" y="5860"/>
                    <a:pt x="26774" y="5858"/>
                    <a:pt x="26764" y="5858"/>
                  </a:cubicBezTo>
                  <a:cubicBezTo>
                    <a:pt x="26743" y="5858"/>
                    <a:pt x="26712" y="5867"/>
                    <a:pt x="26689" y="5867"/>
                  </a:cubicBezTo>
                  <a:cubicBezTo>
                    <a:pt x="26672" y="5867"/>
                    <a:pt x="26655" y="5868"/>
                    <a:pt x="26639" y="5868"/>
                  </a:cubicBezTo>
                  <a:cubicBezTo>
                    <a:pt x="26545" y="5868"/>
                    <a:pt x="26455" y="5856"/>
                    <a:pt x="26380" y="5777"/>
                  </a:cubicBezTo>
                  <a:cubicBezTo>
                    <a:pt x="26349" y="5798"/>
                    <a:pt x="26312" y="5821"/>
                    <a:pt x="26291" y="5836"/>
                  </a:cubicBezTo>
                  <a:cubicBezTo>
                    <a:pt x="26218" y="5834"/>
                    <a:pt x="26159" y="5833"/>
                    <a:pt x="26093" y="5832"/>
                  </a:cubicBezTo>
                  <a:cubicBezTo>
                    <a:pt x="26068" y="5809"/>
                    <a:pt x="26034" y="5776"/>
                    <a:pt x="25983" y="5729"/>
                  </a:cubicBezTo>
                  <a:cubicBezTo>
                    <a:pt x="25941" y="5718"/>
                    <a:pt x="25865" y="5724"/>
                    <a:pt x="25822" y="5684"/>
                  </a:cubicBezTo>
                  <a:cubicBezTo>
                    <a:pt x="25794" y="5657"/>
                    <a:pt x="25766" y="5652"/>
                    <a:pt x="25738" y="5652"/>
                  </a:cubicBezTo>
                  <a:cubicBezTo>
                    <a:pt x="25720" y="5652"/>
                    <a:pt x="25701" y="5654"/>
                    <a:pt x="25683" y="5654"/>
                  </a:cubicBezTo>
                  <a:cubicBezTo>
                    <a:pt x="25671" y="5654"/>
                    <a:pt x="25658" y="5653"/>
                    <a:pt x="25646" y="5649"/>
                  </a:cubicBezTo>
                  <a:cubicBezTo>
                    <a:pt x="25585" y="5630"/>
                    <a:pt x="25521" y="5621"/>
                    <a:pt x="25459" y="5602"/>
                  </a:cubicBezTo>
                  <a:cubicBezTo>
                    <a:pt x="25426" y="5591"/>
                    <a:pt x="25395" y="5587"/>
                    <a:pt x="25363" y="5587"/>
                  </a:cubicBezTo>
                  <a:cubicBezTo>
                    <a:pt x="25329" y="5587"/>
                    <a:pt x="25294" y="5592"/>
                    <a:pt x="25257" y="5601"/>
                  </a:cubicBezTo>
                  <a:cubicBezTo>
                    <a:pt x="25239" y="5605"/>
                    <a:pt x="25220" y="5606"/>
                    <a:pt x="25200" y="5606"/>
                  </a:cubicBezTo>
                  <a:cubicBezTo>
                    <a:pt x="25159" y="5606"/>
                    <a:pt x="25115" y="5600"/>
                    <a:pt x="25066" y="5598"/>
                  </a:cubicBezTo>
                  <a:cubicBezTo>
                    <a:pt x="25059" y="5589"/>
                    <a:pt x="25044" y="5552"/>
                    <a:pt x="25023" y="5549"/>
                  </a:cubicBezTo>
                  <a:cubicBezTo>
                    <a:pt x="24832" y="5518"/>
                    <a:pt x="24635" y="5517"/>
                    <a:pt x="24449" y="5452"/>
                  </a:cubicBezTo>
                  <a:cubicBezTo>
                    <a:pt x="24447" y="5451"/>
                    <a:pt x="24445" y="5451"/>
                    <a:pt x="24443" y="5451"/>
                  </a:cubicBezTo>
                  <a:cubicBezTo>
                    <a:pt x="24425" y="5451"/>
                    <a:pt x="24403" y="5468"/>
                    <a:pt x="24386" y="5474"/>
                  </a:cubicBezTo>
                  <a:cubicBezTo>
                    <a:pt x="24374" y="5453"/>
                    <a:pt x="24367" y="5440"/>
                    <a:pt x="24361" y="5430"/>
                  </a:cubicBezTo>
                  <a:cubicBezTo>
                    <a:pt x="24336" y="5442"/>
                    <a:pt x="24311" y="5453"/>
                    <a:pt x="24285" y="5467"/>
                  </a:cubicBezTo>
                  <a:cubicBezTo>
                    <a:pt x="24263" y="5437"/>
                    <a:pt x="24251" y="5405"/>
                    <a:pt x="24229" y="5396"/>
                  </a:cubicBezTo>
                  <a:cubicBezTo>
                    <a:pt x="24183" y="5375"/>
                    <a:pt x="24133" y="5364"/>
                    <a:pt x="24085" y="5358"/>
                  </a:cubicBezTo>
                  <a:cubicBezTo>
                    <a:pt x="24078" y="5357"/>
                    <a:pt x="24071" y="5357"/>
                    <a:pt x="24065" y="5357"/>
                  </a:cubicBezTo>
                  <a:cubicBezTo>
                    <a:pt x="24035" y="5357"/>
                    <a:pt x="24002" y="5363"/>
                    <a:pt x="23976" y="5363"/>
                  </a:cubicBezTo>
                  <a:cubicBezTo>
                    <a:pt x="23958" y="5363"/>
                    <a:pt x="23943" y="5360"/>
                    <a:pt x="23935" y="5350"/>
                  </a:cubicBezTo>
                  <a:cubicBezTo>
                    <a:pt x="23910" y="5320"/>
                    <a:pt x="23890" y="5306"/>
                    <a:pt x="23868" y="5306"/>
                  </a:cubicBezTo>
                  <a:cubicBezTo>
                    <a:pt x="23852" y="5306"/>
                    <a:pt x="23834" y="5313"/>
                    <a:pt x="23812" y="5327"/>
                  </a:cubicBezTo>
                  <a:cubicBezTo>
                    <a:pt x="23808" y="5330"/>
                    <a:pt x="23803" y="5331"/>
                    <a:pt x="23796" y="5331"/>
                  </a:cubicBezTo>
                  <a:cubicBezTo>
                    <a:pt x="23777" y="5331"/>
                    <a:pt x="23751" y="5319"/>
                    <a:pt x="23733" y="5309"/>
                  </a:cubicBezTo>
                  <a:cubicBezTo>
                    <a:pt x="23715" y="5299"/>
                    <a:pt x="23705" y="5272"/>
                    <a:pt x="23689" y="5250"/>
                  </a:cubicBezTo>
                  <a:cubicBezTo>
                    <a:pt x="23667" y="5289"/>
                    <a:pt x="23652" y="5312"/>
                    <a:pt x="23639" y="5334"/>
                  </a:cubicBezTo>
                  <a:cubicBezTo>
                    <a:pt x="23609" y="5286"/>
                    <a:pt x="23583" y="5245"/>
                    <a:pt x="23551" y="5194"/>
                  </a:cubicBezTo>
                  <a:cubicBezTo>
                    <a:pt x="23514" y="5237"/>
                    <a:pt x="23489" y="5265"/>
                    <a:pt x="23458" y="5300"/>
                  </a:cubicBezTo>
                  <a:cubicBezTo>
                    <a:pt x="23384" y="5189"/>
                    <a:pt x="23270" y="5199"/>
                    <a:pt x="23175" y="5161"/>
                  </a:cubicBezTo>
                  <a:cubicBezTo>
                    <a:pt x="23129" y="5142"/>
                    <a:pt x="23084" y="5133"/>
                    <a:pt x="23038" y="5133"/>
                  </a:cubicBezTo>
                  <a:cubicBezTo>
                    <a:pt x="22985" y="5133"/>
                    <a:pt x="22931" y="5146"/>
                    <a:pt x="22878" y="5174"/>
                  </a:cubicBezTo>
                  <a:cubicBezTo>
                    <a:pt x="22861" y="5140"/>
                    <a:pt x="22843" y="5106"/>
                    <a:pt x="22831" y="5083"/>
                  </a:cubicBezTo>
                  <a:cubicBezTo>
                    <a:pt x="22731" y="5078"/>
                    <a:pt x="22635" y="5072"/>
                    <a:pt x="22553" y="5068"/>
                  </a:cubicBezTo>
                  <a:cubicBezTo>
                    <a:pt x="22527" y="5044"/>
                    <a:pt x="22505" y="5027"/>
                    <a:pt x="22484" y="5009"/>
                  </a:cubicBezTo>
                  <a:cubicBezTo>
                    <a:pt x="22457" y="5043"/>
                    <a:pt x="22437" y="5069"/>
                    <a:pt x="22409" y="5105"/>
                  </a:cubicBezTo>
                  <a:cubicBezTo>
                    <a:pt x="22407" y="5065"/>
                    <a:pt x="22406" y="5037"/>
                    <a:pt x="22403" y="4990"/>
                  </a:cubicBezTo>
                  <a:cubicBezTo>
                    <a:pt x="22331" y="4978"/>
                    <a:pt x="22254" y="4966"/>
                    <a:pt x="22173" y="4952"/>
                  </a:cubicBezTo>
                  <a:cubicBezTo>
                    <a:pt x="22173" y="4941"/>
                    <a:pt x="22171" y="4912"/>
                    <a:pt x="22168" y="4871"/>
                  </a:cubicBezTo>
                  <a:cubicBezTo>
                    <a:pt x="22122" y="4871"/>
                    <a:pt x="22076" y="4869"/>
                    <a:pt x="22044" y="4869"/>
                  </a:cubicBezTo>
                  <a:cubicBezTo>
                    <a:pt x="21997" y="4846"/>
                    <a:pt x="21959" y="4822"/>
                    <a:pt x="21917" y="4806"/>
                  </a:cubicBezTo>
                  <a:cubicBezTo>
                    <a:pt x="21870" y="4788"/>
                    <a:pt x="21823" y="4771"/>
                    <a:pt x="21773" y="4765"/>
                  </a:cubicBezTo>
                  <a:cubicBezTo>
                    <a:pt x="21770" y="4764"/>
                    <a:pt x="21766" y="4764"/>
                    <a:pt x="21762" y="4764"/>
                  </a:cubicBezTo>
                  <a:cubicBezTo>
                    <a:pt x="21731" y="4764"/>
                    <a:pt x="21698" y="4777"/>
                    <a:pt x="21667" y="4777"/>
                  </a:cubicBezTo>
                  <a:cubicBezTo>
                    <a:pt x="21663" y="4777"/>
                    <a:pt x="21659" y="4777"/>
                    <a:pt x="21656" y="4777"/>
                  </a:cubicBezTo>
                  <a:cubicBezTo>
                    <a:pt x="21607" y="4771"/>
                    <a:pt x="21560" y="4744"/>
                    <a:pt x="21511" y="4738"/>
                  </a:cubicBezTo>
                  <a:cubicBezTo>
                    <a:pt x="21500" y="4737"/>
                    <a:pt x="21489" y="4736"/>
                    <a:pt x="21478" y="4736"/>
                  </a:cubicBezTo>
                  <a:cubicBezTo>
                    <a:pt x="21448" y="4736"/>
                    <a:pt x="21422" y="4741"/>
                    <a:pt x="21422" y="4741"/>
                  </a:cubicBezTo>
                  <a:lnTo>
                    <a:pt x="21422" y="4741"/>
                  </a:lnTo>
                  <a:cubicBezTo>
                    <a:pt x="21324" y="4699"/>
                    <a:pt x="21255" y="4642"/>
                    <a:pt x="21199" y="4642"/>
                  </a:cubicBezTo>
                  <a:cubicBezTo>
                    <a:pt x="21193" y="4642"/>
                    <a:pt x="21187" y="4643"/>
                    <a:pt x="21180" y="4644"/>
                  </a:cubicBezTo>
                  <a:cubicBezTo>
                    <a:pt x="21159" y="4649"/>
                    <a:pt x="21140" y="4652"/>
                    <a:pt x="21120" y="4652"/>
                  </a:cubicBezTo>
                  <a:cubicBezTo>
                    <a:pt x="21047" y="4652"/>
                    <a:pt x="20985" y="4620"/>
                    <a:pt x="20917" y="4605"/>
                  </a:cubicBezTo>
                  <a:cubicBezTo>
                    <a:pt x="20848" y="4589"/>
                    <a:pt x="20779" y="4543"/>
                    <a:pt x="20713" y="4543"/>
                  </a:cubicBezTo>
                  <a:cubicBezTo>
                    <a:pt x="20706" y="4543"/>
                    <a:pt x="20699" y="4543"/>
                    <a:pt x="20692" y="4544"/>
                  </a:cubicBezTo>
                  <a:cubicBezTo>
                    <a:pt x="20686" y="4545"/>
                    <a:pt x="20679" y="4546"/>
                    <a:pt x="20674" y="4546"/>
                  </a:cubicBezTo>
                  <a:cubicBezTo>
                    <a:pt x="20596" y="4546"/>
                    <a:pt x="20554" y="4471"/>
                    <a:pt x="20482" y="4471"/>
                  </a:cubicBezTo>
                  <a:cubicBezTo>
                    <a:pt x="20447" y="4471"/>
                    <a:pt x="20411" y="4451"/>
                    <a:pt x="20378" y="4451"/>
                  </a:cubicBezTo>
                  <a:cubicBezTo>
                    <a:pt x="20373" y="4451"/>
                    <a:pt x="20367" y="4451"/>
                    <a:pt x="20361" y="4453"/>
                  </a:cubicBezTo>
                  <a:cubicBezTo>
                    <a:pt x="20342" y="4458"/>
                    <a:pt x="20324" y="4461"/>
                    <a:pt x="20307" y="4461"/>
                  </a:cubicBezTo>
                  <a:cubicBezTo>
                    <a:pt x="20249" y="4461"/>
                    <a:pt x="20200" y="4432"/>
                    <a:pt x="20151" y="4397"/>
                  </a:cubicBezTo>
                  <a:cubicBezTo>
                    <a:pt x="20139" y="4389"/>
                    <a:pt x="20124" y="4377"/>
                    <a:pt x="20115" y="4377"/>
                  </a:cubicBezTo>
                  <a:cubicBezTo>
                    <a:pt x="20113" y="4377"/>
                    <a:pt x="20112" y="4377"/>
                    <a:pt x="20111" y="4378"/>
                  </a:cubicBezTo>
                  <a:cubicBezTo>
                    <a:pt x="20092" y="4385"/>
                    <a:pt x="20075" y="4389"/>
                    <a:pt x="20059" y="4389"/>
                  </a:cubicBezTo>
                  <a:cubicBezTo>
                    <a:pt x="19991" y="4389"/>
                    <a:pt x="19947" y="4328"/>
                    <a:pt x="19896" y="4278"/>
                  </a:cubicBezTo>
                  <a:cubicBezTo>
                    <a:pt x="19850" y="4313"/>
                    <a:pt x="19802" y="4342"/>
                    <a:pt x="19760" y="4342"/>
                  </a:cubicBezTo>
                  <a:cubicBezTo>
                    <a:pt x="19720" y="4342"/>
                    <a:pt x="19684" y="4317"/>
                    <a:pt x="19656" y="4246"/>
                  </a:cubicBezTo>
                  <a:cubicBezTo>
                    <a:pt x="19622" y="4268"/>
                    <a:pt x="19592" y="4278"/>
                    <a:pt x="19566" y="4278"/>
                  </a:cubicBezTo>
                  <a:cubicBezTo>
                    <a:pt x="19517" y="4278"/>
                    <a:pt x="19485" y="4245"/>
                    <a:pt x="19466" y="4210"/>
                  </a:cubicBezTo>
                  <a:cubicBezTo>
                    <a:pt x="19377" y="4197"/>
                    <a:pt x="19319" y="4188"/>
                    <a:pt x="19260" y="4179"/>
                  </a:cubicBezTo>
                  <a:cubicBezTo>
                    <a:pt x="19197" y="4173"/>
                    <a:pt x="19132" y="4168"/>
                    <a:pt x="19069" y="4162"/>
                  </a:cubicBezTo>
                  <a:cubicBezTo>
                    <a:pt x="19069" y="4123"/>
                    <a:pt x="19069" y="4095"/>
                    <a:pt x="19069" y="4063"/>
                  </a:cubicBezTo>
                  <a:cubicBezTo>
                    <a:pt x="19027" y="4087"/>
                    <a:pt x="18988" y="4107"/>
                    <a:pt x="18968" y="4119"/>
                  </a:cubicBezTo>
                  <a:cubicBezTo>
                    <a:pt x="18875" y="4076"/>
                    <a:pt x="18794" y="4043"/>
                    <a:pt x="18719" y="3998"/>
                  </a:cubicBezTo>
                  <a:cubicBezTo>
                    <a:pt x="18641" y="3953"/>
                    <a:pt x="18541" y="3990"/>
                    <a:pt x="18469" y="3928"/>
                  </a:cubicBezTo>
                  <a:cubicBezTo>
                    <a:pt x="18453" y="3951"/>
                    <a:pt x="18437" y="3973"/>
                    <a:pt x="18422" y="3994"/>
                  </a:cubicBezTo>
                  <a:cubicBezTo>
                    <a:pt x="18375" y="3989"/>
                    <a:pt x="18336" y="3958"/>
                    <a:pt x="18295" y="3958"/>
                  </a:cubicBezTo>
                  <a:cubicBezTo>
                    <a:pt x="18278" y="3958"/>
                    <a:pt x="18260" y="3964"/>
                    <a:pt x="18242" y="3979"/>
                  </a:cubicBezTo>
                  <a:cubicBezTo>
                    <a:pt x="18207" y="3940"/>
                    <a:pt x="18172" y="3898"/>
                    <a:pt x="18147" y="3870"/>
                  </a:cubicBezTo>
                  <a:cubicBezTo>
                    <a:pt x="18085" y="3870"/>
                    <a:pt x="18033" y="3870"/>
                    <a:pt x="17989" y="3869"/>
                  </a:cubicBezTo>
                  <a:cubicBezTo>
                    <a:pt x="17972" y="3897"/>
                    <a:pt x="17961" y="3916"/>
                    <a:pt x="17941" y="3945"/>
                  </a:cubicBezTo>
                  <a:cubicBezTo>
                    <a:pt x="17914" y="3916"/>
                    <a:pt x="17892" y="3891"/>
                    <a:pt x="17870" y="3867"/>
                  </a:cubicBezTo>
                  <a:cubicBezTo>
                    <a:pt x="17844" y="3872"/>
                    <a:pt x="17811" y="3879"/>
                    <a:pt x="17777" y="3887"/>
                  </a:cubicBezTo>
                  <a:cubicBezTo>
                    <a:pt x="17773" y="3841"/>
                    <a:pt x="17772" y="3807"/>
                    <a:pt x="17766" y="3747"/>
                  </a:cubicBezTo>
                  <a:cubicBezTo>
                    <a:pt x="17722" y="3785"/>
                    <a:pt x="17686" y="3814"/>
                    <a:pt x="17651" y="3845"/>
                  </a:cubicBezTo>
                  <a:cubicBezTo>
                    <a:pt x="17620" y="3807"/>
                    <a:pt x="17598" y="3781"/>
                    <a:pt x="17574" y="3751"/>
                  </a:cubicBezTo>
                  <a:cubicBezTo>
                    <a:pt x="17543" y="3759"/>
                    <a:pt x="17510" y="3768"/>
                    <a:pt x="17481" y="3768"/>
                  </a:cubicBezTo>
                  <a:cubicBezTo>
                    <a:pt x="17443" y="3768"/>
                    <a:pt x="17411" y="3753"/>
                    <a:pt x="17393" y="3698"/>
                  </a:cubicBezTo>
                  <a:cubicBezTo>
                    <a:pt x="17357" y="3701"/>
                    <a:pt x="17321" y="3697"/>
                    <a:pt x="17290" y="3710"/>
                  </a:cubicBezTo>
                  <a:cubicBezTo>
                    <a:pt x="17265" y="3722"/>
                    <a:pt x="17246" y="3754"/>
                    <a:pt x="17221" y="3782"/>
                  </a:cubicBezTo>
                  <a:cubicBezTo>
                    <a:pt x="17220" y="3742"/>
                    <a:pt x="17220" y="3714"/>
                    <a:pt x="17218" y="3670"/>
                  </a:cubicBezTo>
                  <a:cubicBezTo>
                    <a:pt x="17186" y="3675"/>
                    <a:pt x="17155" y="3678"/>
                    <a:pt x="17118" y="3682"/>
                  </a:cubicBezTo>
                  <a:cubicBezTo>
                    <a:pt x="17104" y="3664"/>
                    <a:pt x="17084" y="3638"/>
                    <a:pt x="17067" y="3614"/>
                  </a:cubicBezTo>
                  <a:cubicBezTo>
                    <a:pt x="17036" y="3628"/>
                    <a:pt x="17018" y="3638"/>
                    <a:pt x="16998" y="3647"/>
                  </a:cubicBezTo>
                  <a:cubicBezTo>
                    <a:pt x="16924" y="3565"/>
                    <a:pt x="16861" y="3529"/>
                    <a:pt x="16765" y="3529"/>
                  </a:cubicBezTo>
                  <a:cubicBezTo>
                    <a:pt x="16720" y="3529"/>
                    <a:pt x="16668" y="3537"/>
                    <a:pt x="16605" y="3551"/>
                  </a:cubicBezTo>
                  <a:cubicBezTo>
                    <a:pt x="16615" y="3564"/>
                    <a:pt x="16623" y="3578"/>
                    <a:pt x="16630" y="3592"/>
                  </a:cubicBezTo>
                  <a:lnTo>
                    <a:pt x="16611" y="3603"/>
                  </a:lnTo>
                  <a:lnTo>
                    <a:pt x="16598" y="3556"/>
                  </a:lnTo>
                  <a:cubicBezTo>
                    <a:pt x="16600" y="3554"/>
                    <a:pt x="16603" y="3551"/>
                    <a:pt x="16605" y="3551"/>
                  </a:cubicBezTo>
                  <a:cubicBezTo>
                    <a:pt x="16541" y="3544"/>
                    <a:pt x="16488" y="3492"/>
                    <a:pt x="16428" y="3492"/>
                  </a:cubicBezTo>
                  <a:cubicBezTo>
                    <a:pt x="16410" y="3492"/>
                    <a:pt x="16391" y="3497"/>
                    <a:pt x="16371" y="3508"/>
                  </a:cubicBezTo>
                  <a:cubicBezTo>
                    <a:pt x="16336" y="3467"/>
                    <a:pt x="16300" y="3428"/>
                    <a:pt x="16266" y="3388"/>
                  </a:cubicBezTo>
                  <a:cubicBezTo>
                    <a:pt x="16233" y="3405"/>
                    <a:pt x="16199" y="3422"/>
                    <a:pt x="16152" y="3447"/>
                  </a:cubicBezTo>
                  <a:cubicBezTo>
                    <a:pt x="16115" y="3416"/>
                    <a:pt x="16075" y="3380"/>
                    <a:pt x="16025" y="3338"/>
                  </a:cubicBezTo>
                  <a:cubicBezTo>
                    <a:pt x="15998" y="3351"/>
                    <a:pt x="15973" y="3356"/>
                    <a:pt x="15948" y="3356"/>
                  </a:cubicBezTo>
                  <a:cubicBezTo>
                    <a:pt x="15839" y="3356"/>
                    <a:pt x="15745" y="3253"/>
                    <a:pt x="15634" y="3253"/>
                  </a:cubicBezTo>
                  <a:cubicBezTo>
                    <a:pt x="15608" y="3253"/>
                    <a:pt x="15582" y="3258"/>
                    <a:pt x="15554" y="3272"/>
                  </a:cubicBezTo>
                  <a:cubicBezTo>
                    <a:pt x="15526" y="3236"/>
                    <a:pt x="15506" y="3208"/>
                    <a:pt x="15478" y="3174"/>
                  </a:cubicBezTo>
                  <a:cubicBezTo>
                    <a:pt x="15426" y="3213"/>
                    <a:pt x="15381" y="3245"/>
                    <a:pt x="15329" y="3283"/>
                  </a:cubicBezTo>
                  <a:cubicBezTo>
                    <a:pt x="15334" y="3248"/>
                    <a:pt x="15335" y="3226"/>
                    <a:pt x="15340" y="3188"/>
                  </a:cubicBezTo>
                  <a:cubicBezTo>
                    <a:pt x="15291" y="3170"/>
                    <a:pt x="15232" y="3161"/>
                    <a:pt x="15187" y="3129"/>
                  </a:cubicBezTo>
                  <a:cubicBezTo>
                    <a:pt x="15140" y="3095"/>
                    <a:pt x="15085" y="3136"/>
                    <a:pt x="15029" y="3085"/>
                  </a:cubicBezTo>
                  <a:cubicBezTo>
                    <a:pt x="14953" y="3016"/>
                    <a:pt x="14834" y="2991"/>
                    <a:pt x="14728" y="2969"/>
                  </a:cubicBezTo>
                  <a:cubicBezTo>
                    <a:pt x="14622" y="2946"/>
                    <a:pt x="14511" y="2951"/>
                    <a:pt x="14399" y="2944"/>
                  </a:cubicBezTo>
                  <a:cubicBezTo>
                    <a:pt x="14371" y="2868"/>
                    <a:pt x="14298" y="2837"/>
                    <a:pt x="14236" y="2837"/>
                  </a:cubicBezTo>
                  <a:cubicBezTo>
                    <a:pt x="14227" y="2837"/>
                    <a:pt x="14218" y="2838"/>
                    <a:pt x="14210" y="2839"/>
                  </a:cubicBezTo>
                  <a:cubicBezTo>
                    <a:pt x="14206" y="2840"/>
                    <a:pt x="14202" y="2840"/>
                    <a:pt x="14198" y="2840"/>
                  </a:cubicBezTo>
                  <a:cubicBezTo>
                    <a:pt x="14158" y="2840"/>
                    <a:pt x="14139" y="2809"/>
                    <a:pt x="14107" y="2809"/>
                  </a:cubicBezTo>
                  <a:cubicBezTo>
                    <a:pt x="14104" y="2809"/>
                    <a:pt x="14102" y="2809"/>
                    <a:pt x="14099" y="2810"/>
                  </a:cubicBezTo>
                  <a:cubicBezTo>
                    <a:pt x="14096" y="2810"/>
                    <a:pt x="14092" y="2811"/>
                    <a:pt x="14088" y="2811"/>
                  </a:cubicBezTo>
                  <a:cubicBezTo>
                    <a:pt x="14054" y="2811"/>
                    <a:pt x="14025" y="2786"/>
                    <a:pt x="13987" y="2786"/>
                  </a:cubicBezTo>
                  <a:cubicBezTo>
                    <a:pt x="13982" y="2786"/>
                    <a:pt x="13976" y="2786"/>
                    <a:pt x="13970" y="2788"/>
                  </a:cubicBezTo>
                  <a:cubicBezTo>
                    <a:pt x="13966" y="2788"/>
                    <a:pt x="13961" y="2789"/>
                    <a:pt x="13957" y="2789"/>
                  </a:cubicBezTo>
                  <a:cubicBezTo>
                    <a:pt x="13916" y="2789"/>
                    <a:pt x="13870" y="2754"/>
                    <a:pt x="13826" y="2743"/>
                  </a:cubicBezTo>
                  <a:cubicBezTo>
                    <a:pt x="13779" y="2732"/>
                    <a:pt x="13738" y="2711"/>
                    <a:pt x="13686" y="2711"/>
                  </a:cubicBezTo>
                  <a:cubicBezTo>
                    <a:pt x="13672" y="2711"/>
                    <a:pt x="13657" y="2713"/>
                    <a:pt x="13640" y="2717"/>
                  </a:cubicBezTo>
                  <a:cubicBezTo>
                    <a:pt x="13628" y="2720"/>
                    <a:pt x="13614" y="2721"/>
                    <a:pt x="13600" y="2721"/>
                  </a:cubicBezTo>
                  <a:cubicBezTo>
                    <a:pt x="13543" y="2721"/>
                    <a:pt x="13477" y="2700"/>
                    <a:pt x="13464" y="2661"/>
                  </a:cubicBezTo>
                  <a:cubicBezTo>
                    <a:pt x="13351" y="2592"/>
                    <a:pt x="13248" y="2636"/>
                    <a:pt x="13150" y="2562"/>
                  </a:cubicBezTo>
                  <a:cubicBezTo>
                    <a:pt x="13065" y="2496"/>
                    <a:pt x="12933" y="2512"/>
                    <a:pt x="12855" y="2417"/>
                  </a:cubicBezTo>
                  <a:cubicBezTo>
                    <a:pt x="12821" y="2436"/>
                    <a:pt x="12788" y="2454"/>
                    <a:pt x="12744" y="2477"/>
                  </a:cubicBezTo>
                  <a:cubicBezTo>
                    <a:pt x="12725" y="2454"/>
                    <a:pt x="12703" y="2429"/>
                    <a:pt x="12697" y="2420"/>
                  </a:cubicBezTo>
                  <a:cubicBezTo>
                    <a:pt x="12613" y="2411"/>
                    <a:pt x="12547" y="2404"/>
                    <a:pt x="12474" y="2396"/>
                  </a:cubicBezTo>
                  <a:cubicBezTo>
                    <a:pt x="12460" y="2434"/>
                    <a:pt x="12449" y="2470"/>
                    <a:pt x="12435" y="2508"/>
                  </a:cubicBezTo>
                  <a:cubicBezTo>
                    <a:pt x="12410" y="2501"/>
                    <a:pt x="12391" y="2493"/>
                    <a:pt x="12368" y="2486"/>
                  </a:cubicBezTo>
                  <a:cubicBezTo>
                    <a:pt x="12377" y="2439"/>
                    <a:pt x="12384" y="2396"/>
                    <a:pt x="12396" y="2336"/>
                  </a:cubicBezTo>
                  <a:lnTo>
                    <a:pt x="12396" y="2336"/>
                  </a:lnTo>
                  <a:cubicBezTo>
                    <a:pt x="12355" y="2343"/>
                    <a:pt x="12315" y="2351"/>
                    <a:pt x="12278" y="2351"/>
                  </a:cubicBezTo>
                  <a:cubicBezTo>
                    <a:pt x="12226" y="2351"/>
                    <a:pt x="12180" y="2334"/>
                    <a:pt x="12150" y="2270"/>
                  </a:cubicBezTo>
                  <a:cubicBezTo>
                    <a:pt x="12147" y="2262"/>
                    <a:pt x="12130" y="2255"/>
                    <a:pt x="12118" y="2255"/>
                  </a:cubicBezTo>
                  <a:cubicBezTo>
                    <a:pt x="12115" y="2255"/>
                    <a:pt x="12112" y="2255"/>
                    <a:pt x="12110" y="2256"/>
                  </a:cubicBezTo>
                  <a:cubicBezTo>
                    <a:pt x="12091" y="2270"/>
                    <a:pt x="12073" y="2275"/>
                    <a:pt x="12056" y="2275"/>
                  </a:cubicBezTo>
                  <a:cubicBezTo>
                    <a:pt x="12003" y="2275"/>
                    <a:pt x="11957" y="2227"/>
                    <a:pt x="11901" y="2227"/>
                  </a:cubicBezTo>
                  <a:cubicBezTo>
                    <a:pt x="11899" y="2227"/>
                    <a:pt x="11898" y="2227"/>
                    <a:pt x="11897" y="2227"/>
                  </a:cubicBezTo>
                  <a:cubicBezTo>
                    <a:pt x="11894" y="2227"/>
                    <a:pt x="11891" y="2227"/>
                    <a:pt x="11887" y="2227"/>
                  </a:cubicBezTo>
                  <a:cubicBezTo>
                    <a:pt x="11808" y="2227"/>
                    <a:pt x="11729" y="2176"/>
                    <a:pt x="11647" y="2155"/>
                  </a:cubicBezTo>
                  <a:cubicBezTo>
                    <a:pt x="11641" y="2153"/>
                    <a:pt x="11634" y="2153"/>
                    <a:pt x="11628" y="2153"/>
                  </a:cubicBezTo>
                  <a:cubicBezTo>
                    <a:pt x="11603" y="2153"/>
                    <a:pt x="11577" y="2161"/>
                    <a:pt x="11553" y="2164"/>
                  </a:cubicBezTo>
                  <a:cubicBezTo>
                    <a:pt x="11536" y="2127"/>
                    <a:pt x="11520" y="2093"/>
                    <a:pt x="11510" y="2071"/>
                  </a:cubicBezTo>
                  <a:cubicBezTo>
                    <a:pt x="11503" y="2071"/>
                    <a:pt x="11496" y="2071"/>
                    <a:pt x="11488" y="2071"/>
                  </a:cubicBezTo>
                  <a:cubicBezTo>
                    <a:pt x="11443" y="2071"/>
                    <a:pt x="11398" y="2073"/>
                    <a:pt x="11354" y="2073"/>
                  </a:cubicBezTo>
                  <a:cubicBezTo>
                    <a:pt x="11307" y="2073"/>
                    <a:pt x="11262" y="2071"/>
                    <a:pt x="11217" y="2062"/>
                  </a:cubicBezTo>
                  <a:cubicBezTo>
                    <a:pt x="11110" y="2043"/>
                    <a:pt x="11007" y="1995"/>
                    <a:pt x="10901" y="1970"/>
                  </a:cubicBezTo>
                  <a:cubicBezTo>
                    <a:pt x="10798" y="1946"/>
                    <a:pt x="10692" y="1940"/>
                    <a:pt x="10589" y="1921"/>
                  </a:cubicBezTo>
                  <a:cubicBezTo>
                    <a:pt x="10527" y="1910"/>
                    <a:pt x="10470" y="1882"/>
                    <a:pt x="10405" y="1882"/>
                  </a:cubicBezTo>
                  <a:cubicBezTo>
                    <a:pt x="10384" y="1882"/>
                    <a:pt x="10361" y="1885"/>
                    <a:pt x="10337" y="1893"/>
                  </a:cubicBezTo>
                  <a:cubicBezTo>
                    <a:pt x="10316" y="1900"/>
                    <a:pt x="10289" y="1904"/>
                    <a:pt x="10262" y="1904"/>
                  </a:cubicBezTo>
                  <a:cubicBezTo>
                    <a:pt x="10222" y="1904"/>
                    <a:pt x="10184" y="1896"/>
                    <a:pt x="10165" y="1875"/>
                  </a:cubicBezTo>
                  <a:cubicBezTo>
                    <a:pt x="10108" y="1809"/>
                    <a:pt x="10036" y="1812"/>
                    <a:pt x="9970" y="1793"/>
                  </a:cubicBezTo>
                  <a:cubicBezTo>
                    <a:pt x="9957" y="1790"/>
                    <a:pt x="9943" y="1788"/>
                    <a:pt x="9929" y="1788"/>
                  </a:cubicBezTo>
                  <a:cubicBezTo>
                    <a:pt x="9900" y="1788"/>
                    <a:pt x="9868" y="1793"/>
                    <a:pt x="9842" y="1793"/>
                  </a:cubicBezTo>
                  <a:cubicBezTo>
                    <a:pt x="9820" y="1793"/>
                    <a:pt x="9801" y="1790"/>
                    <a:pt x="9790" y="1778"/>
                  </a:cubicBezTo>
                  <a:cubicBezTo>
                    <a:pt x="9770" y="1754"/>
                    <a:pt x="9748" y="1747"/>
                    <a:pt x="9726" y="1747"/>
                  </a:cubicBezTo>
                  <a:cubicBezTo>
                    <a:pt x="9698" y="1747"/>
                    <a:pt x="9669" y="1759"/>
                    <a:pt x="9641" y="1759"/>
                  </a:cubicBezTo>
                  <a:cubicBezTo>
                    <a:pt x="9628" y="1759"/>
                    <a:pt x="9615" y="1757"/>
                    <a:pt x="9603" y="1749"/>
                  </a:cubicBezTo>
                  <a:cubicBezTo>
                    <a:pt x="9602" y="1748"/>
                    <a:pt x="9602" y="1748"/>
                    <a:pt x="9600" y="1748"/>
                  </a:cubicBezTo>
                  <a:cubicBezTo>
                    <a:pt x="9593" y="1748"/>
                    <a:pt x="9579" y="1762"/>
                    <a:pt x="9565" y="1762"/>
                  </a:cubicBezTo>
                  <a:cubicBezTo>
                    <a:pt x="9557" y="1762"/>
                    <a:pt x="9549" y="1757"/>
                    <a:pt x="9543" y="1740"/>
                  </a:cubicBezTo>
                  <a:cubicBezTo>
                    <a:pt x="9531" y="1712"/>
                    <a:pt x="9518" y="1703"/>
                    <a:pt x="9504" y="1703"/>
                  </a:cubicBezTo>
                  <a:cubicBezTo>
                    <a:pt x="9479" y="1703"/>
                    <a:pt x="9450" y="1732"/>
                    <a:pt x="9420" y="1732"/>
                  </a:cubicBezTo>
                  <a:cubicBezTo>
                    <a:pt x="9413" y="1732"/>
                    <a:pt x="9407" y="1730"/>
                    <a:pt x="9400" y="1727"/>
                  </a:cubicBezTo>
                  <a:cubicBezTo>
                    <a:pt x="9386" y="1633"/>
                    <a:pt x="9290" y="1687"/>
                    <a:pt x="9233" y="1649"/>
                  </a:cubicBezTo>
                  <a:cubicBezTo>
                    <a:pt x="9166" y="1606"/>
                    <a:pt x="9081" y="1597"/>
                    <a:pt x="9002" y="1577"/>
                  </a:cubicBezTo>
                  <a:cubicBezTo>
                    <a:pt x="8927" y="1559"/>
                    <a:pt x="8849" y="1541"/>
                    <a:pt x="8790" y="1528"/>
                  </a:cubicBezTo>
                  <a:cubicBezTo>
                    <a:pt x="8762" y="1566"/>
                    <a:pt x="8750" y="1584"/>
                    <a:pt x="8726" y="1616"/>
                  </a:cubicBezTo>
                  <a:cubicBezTo>
                    <a:pt x="8721" y="1563"/>
                    <a:pt x="8719" y="1534"/>
                    <a:pt x="8716" y="1500"/>
                  </a:cubicBezTo>
                  <a:cubicBezTo>
                    <a:pt x="8695" y="1524"/>
                    <a:pt x="8675" y="1532"/>
                    <a:pt x="8656" y="1532"/>
                  </a:cubicBezTo>
                  <a:cubicBezTo>
                    <a:pt x="8612" y="1532"/>
                    <a:pt x="8571" y="1487"/>
                    <a:pt x="8520" y="1487"/>
                  </a:cubicBezTo>
                  <a:cubicBezTo>
                    <a:pt x="8511" y="1487"/>
                    <a:pt x="8502" y="1488"/>
                    <a:pt x="8492" y="1491"/>
                  </a:cubicBezTo>
                  <a:cubicBezTo>
                    <a:pt x="8474" y="1498"/>
                    <a:pt x="8454" y="1501"/>
                    <a:pt x="8433" y="1501"/>
                  </a:cubicBezTo>
                  <a:cubicBezTo>
                    <a:pt x="8366" y="1501"/>
                    <a:pt x="8287" y="1473"/>
                    <a:pt x="8203" y="1462"/>
                  </a:cubicBezTo>
                  <a:cubicBezTo>
                    <a:pt x="8156" y="1409"/>
                    <a:pt x="8102" y="1393"/>
                    <a:pt x="8044" y="1393"/>
                  </a:cubicBezTo>
                  <a:cubicBezTo>
                    <a:pt x="7961" y="1393"/>
                    <a:pt x="7869" y="1427"/>
                    <a:pt x="7782" y="1434"/>
                  </a:cubicBezTo>
                  <a:cubicBezTo>
                    <a:pt x="7727" y="1402"/>
                    <a:pt x="7674" y="1368"/>
                    <a:pt x="7624" y="1337"/>
                  </a:cubicBezTo>
                  <a:cubicBezTo>
                    <a:pt x="7620" y="1308"/>
                    <a:pt x="7616" y="1281"/>
                    <a:pt x="7613" y="1253"/>
                  </a:cubicBezTo>
                  <a:cubicBezTo>
                    <a:pt x="7521" y="1255"/>
                    <a:pt x="7442" y="1257"/>
                    <a:pt x="7364" y="1259"/>
                  </a:cubicBezTo>
                  <a:cubicBezTo>
                    <a:pt x="7288" y="1257"/>
                    <a:pt x="7210" y="1256"/>
                    <a:pt x="7137" y="1256"/>
                  </a:cubicBezTo>
                  <a:cubicBezTo>
                    <a:pt x="7123" y="1240"/>
                    <a:pt x="7111" y="1227"/>
                    <a:pt x="7096" y="1212"/>
                  </a:cubicBezTo>
                  <a:cubicBezTo>
                    <a:pt x="7076" y="1249"/>
                    <a:pt x="7062" y="1275"/>
                    <a:pt x="7045" y="1308"/>
                  </a:cubicBezTo>
                  <a:cubicBezTo>
                    <a:pt x="7033" y="1263"/>
                    <a:pt x="7024" y="1230"/>
                    <a:pt x="7014" y="1194"/>
                  </a:cubicBezTo>
                  <a:cubicBezTo>
                    <a:pt x="7009" y="1193"/>
                    <a:pt x="7004" y="1193"/>
                    <a:pt x="6999" y="1193"/>
                  </a:cubicBezTo>
                  <a:cubicBezTo>
                    <a:pt x="6935" y="1193"/>
                    <a:pt x="6889" y="1271"/>
                    <a:pt x="6828" y="1271"/>
                  </a:cubicBezTo>
                  <a:cubicBezTo>
                    <a:pt x="6809" y="1271"/>
                    <a:pt x="6788" y="1264"/>
                    <a:pt x="6765" y="1243"/>
                  </a:cubicBezTo>
                  <a:cubicBezTo>
                    <a:pt x="6759" y="1218"/>
                    <a:pt x="6754" y="1190"/>
                    <a:pt x="6745" y="1149"/>
                  </a:cubicBezTo>
                  <a:cubicBezTo>
                    <a:pt x="6695" y="1154"/>
                    <a:pt x="6648" y="1159"/>
                    <a:pt x="6590" y="1165"/>
                  </a:cubicBezTo>
                  <a:cubicBezTo>
                    <a:pt x="6560" y="1119"/>
                    <a:pt x="6513" y="1114"/>
                    <a:pt x="6462" y="1114"/>
                  </a:cubicBezTo>
                  <a:cubicBezTo>
                    <a:pt x="6450" y="1114"/>
                    <a:pt x="6438" y="1114"/>
                    <a:pt x="6425" y="1114"/>
                  </a:cubicBezTo>
                  <a:cubicBezTo>
                    <a:pt x="6400" y="1114"/>
                    <a:pt x="6374" y="1113"/>
                    <a:pt x="6350" y="1106"/>
                  </a:cubicBezTo>
                  <a:cubicBezTo>
                    <a:pt x="6340" y="1119"/>
                    <a:pt x="6328" y="1131"/>
                    <a:pt x="6317" y="1143"/>
                  </a:cubicBezTo>
                  <a:lnTo>
                    <a:pt x="6303" y="1125"/>
                  </a:lnTo>
                  <a:lnTo>
                    <a:pt x="6343" y="1098"/>
                  </a:lnTo>
                  <a:lnTo>
                    <a:pt x="6343" y="1098"/>
                  </a:lnTo>
                  <a:cubicBezTo>
                    <a:pt x="6345" y="1101"/>
                    <a:pt x="6348" y="1103"/>
                    <a:pt x="6350" y="1106"/>
                  </a:cubicBezTo>
                  <a:cubicBezTo>
                    <a:pt x="6350" y="1106"/>
                    <a:pt x="6347" y="1102"/>
                    <a:pt x="6344" y="1097"/>
                  </a:cubicBezTo>
                  <a:lnTo>
                    <a:pt x="6343" y="1098"/>
                  </a:lnTo>
                  <a:lnTo>
                    <a:pt x="6343" y="1098"/>
                  </a:lnTo>
                  <a:cubicBezTo>
                    <a:pt x="6326" y="1078"/>
                    <a:pt x="6310" y="1052"/>
                    <a:pt x="6293" y="1052"/>
                  </a:cubicBezTo>
                  <a:cubicBezTo>
                    <a:pt x="6279" y="1051"/>
                    <a:pt x="6266" y="1051"/>
                    <a:pt x="6252" y="1051"/>
                  </a:cubicBezTo>
                  <a:cubicBezTo>
                    <a:pt x="6133" y="1051"/>
                    <a:pt x="6013" y="1057"/>
                    <a:pt x="5897" y="1066"/>
                  </a:cubicBezTo>
                  <a:cubicBezTo>
                    <a:pt x="5830" y="1099"/>
                    <a:pt x="5800" y="1184"/>
                    <a:pt x="5716" y="1184"/>
                  </a:cubicBezTo>
                  <a:cubicBezTo>
                    <a:pt x="5709" y="1184"/>
                    <a:pt x="5703" y="1183"/>
                    <a:pt x="5696" y="1182"/>
                  </a:cubicBezTo>
                  <a:cubicBezTo>
                    <a:pt x="5688" y="1153"/>
                    <a:pt x="5681" y="1125"/>
                    <a:pt x="5677" y="1110"/>
                  </a:cubicBezTo>
                  <a:cubicBezTo>
                    <a:pt x="5599" y="1094"/>
                    <a:pt x="5526" y="1081"/>
                    <a:pt x="5454" y="1075"/>
                  </a:cubicBezTo>
                  <a:cubicBezTo>
                    <a:pt x="5359" y="1068"/>
                    <a:pt x="5265" y="1066"/>
                    <a:pt x="5140" y="1063"/>
                  </a:cubicBezTo>
                  <a:cubicBezTo>
                    <a:pt x="5125" y="1094"/>
                    <a:pt x="5103" y="1137"/>
                    <a:pt x="5084" y="1178"/>
                  </a:cubicBezTo>
                  <a:cubicBezTo>
                    <a:pt x="5023" y="1144"/>
                    <a:pt x="4991" y="1125"/>
                    <a:pt x="4978" y="1118"/>
                  </a:cubicBezTo>
                  <a:cubicBezTo>
                    <a:pt x="4900" y="1134"/>
                    <a:pt x="4842" y="1153"/>
                    <a:pt x="4782" y="1159"/>
                  </a:cubicBezTo>
                  <a:cubicBezTo>
                    <a:pt x="4719" y="1165"/>
                    <a:pt x="4651" y="1162"/>
                    <a:pt x="4585" y="1169"/>
                  </a:cubicBezTo>
                  <a:cubicBezTo>
                    <a:pt x="4540" y="1175"/>
                    <a:pt x="4483" y="1203"/>
                    <a:pt x="4446" y="1203"/>
                  </a:cubicBezTo>
                  <a:cubicBezTo>
                    <a:pt x="4437" y="1203"/>
                    <a:pt x="4429" y="1202"/>
                    <a:pt x="4423" y="1197"/>
                  </a:cubicBezTo>
                  <a:cubicBezTo>
                    <a:pt x="4405" y="1185"/>
                    <a:pt x="4390" y="1180"/>
                    <a:pt x="4377" y="1180"/>
                  </a:cubicBezTo>
                  <a:cubicBezTo>
                    <a:pt x="4330" y="1180"/>
                    <a:pt x="4308" y="1242"/>
                    <a:pt x="4265" y="1242"/>
                  </a:cubicBezTo>
                  <a:cubicBezTo>
                    <a:pt x="4261" y="1242"/>
                    <a:pt x="4257" y="1241"/>
                    <a:pt x="4252" y="1240"/>
                  </a:cubicBezTo>
                  <a:cubicBezTo>
                    <a:pt x="4226" y="1225"/>
                    <a:pt x="4199" y="1210"/>
                    <a:pt x="4176" y="1197"/>
                  </a:cubicBezTo>
                  <a:cubicBezTo>
                    <a:pt x="4121" y="1230"/>
                    <a:pt x="4076" y="1256"/>
                    <a:pt x="4029" y="1284"/>
                  </a:cubicBezTo>
                  <a:cubicBezTo>
                    <a:pt x="4043" y="1303"/>
                    <a:pt x="4058" y="1322"/>
                    <a:pt x="4089" y="1359"/>
                  </a:cubicBezTo>
                  <a:cubicBezTo>
                    <a:pt x="4036" y="1358"/>
                    <a:pt x="4007" y="1356"/>
                    <a:pt x="3986" y="1356"/>
                  </a:cubicBezTo>
                  <a:cubicBezTo>
                    <a:pt x="3974" y="1322"/>
                    <a:pt x="3967" y="1302"/>
                    <a:pt x="3954" y="1263"/>
                  </a:cubicBezTo>
                  <a:cubicBezTo>
                    <a:pt x="3932" y="1280"/>
                    <a:pt x="3909" y="1286"/>
                    <a:pt x="3886" y="1286"/>
                  </a:cubicBezTo>
                  <a:cubicBezTo>
                    <a:pt x="3842" y="1286"/>
                    <a:pt x="3795" y="1265"/>
                    <a:pt x="3747" y="1265"/>
                  </a:cubicBezTo>
                  <a:cubicBezTo>
                    <a:pt x="3709" y="1265"/>
                    <a:pt x="3671" y="1277"/>
                    <a:pt x="3632" y="1321"/>
                  </a:cubicBezTo>
                  <a:cubicBezTo>
                    <a:pt x="3564" y="1394"/>
                    <a:pt x="3378" y="1341"/>
                    <a:pt x="3299" y="1441"/>
                  </a:cubicBezTo>
                  <a:cubicBezTo>
                    <a:pt x="3281" y="1439"/>
                    <a:pt x="3263" y="1438"/>
                    <a:pt x="3245" y="1438"/>
                  </a:cubicBezTo>
                  <a:cubicBezTo>
                    <a:pt x="3080" y="1438"/>
                    <a:pt x="2932" y="1519"/>
                    <a:pt x="2784" y="1574"/>
                  </a:cubicBezTo>
                  <a:cubicBezTo>
                    <a:pt x="2612" y="1643"/>
                    <a:pt x="2410" y="1681"/>
                    <a:pt x="2278" y="1837"/>
                  </a:cubicBezTo>
                  <a:cubicBezTo>
                    <a:pt x="2118" y="1878"/>
                    <a:pt x="2025" y="2053"/>
                    <a:pt x="1845" y="2067"/>
                  </a:cubicBezTo>
                  <a:cubicBezTo>
                    <a:pt x="1835" y="2109"/>
                    <a:pt x="1825" y="2151"/>
                    <a:pt x="1813" y="2193"/>
                  </a:cubicBezTo>
                  <a:cubicBezTo>
                    <a:pt x="1767" y="2189"/>
                    <a:pt x="1723" y="2186"/>
                    <a:pt x="1690" y="2183"/>
                  </a:cubicBezTo>
                  <a:cubicBezTo>
                    <a:pt x="1594" y="2264"/>
                    <a:pt x="1500" y="2345"/>
                    <a:pt x="1409" y="2423"/>
                  </a:cubicBezTo>
                  <a:cubicBezTo>
                    <a:pt x="1325" y="2507"/>
                    <a:pt x="1251" y="2596"/>
                    <a:pt x="1203" y="2695"/>
                  </a:cubicBezTo>
                  <a:cubicBezTo>
                    <a:pt x="1153" y="2723"/>
                    <a:pt x="1120" y="2745"/>
                    <a:pt x="1089" y="2767"/>
                  </a:cubicBezTo>
                  <a:cubicBezTo>
                    <a:pt x="1110" y="2811"/>
                    <a:pt x="1123" y="2839"/>
                    <a:pt x="1141" y="2879"/>
                  </a:cubicBezTo>
                  <a:cubicBezTo>
                    <a:pt x="1118" y="2861"/>
                    <a:pt x="1096" y="2855"/>
                    <a:pt x="1075" y="2855"/>
                  </a:cubicBezTo>
                  <a:cubicBezTo>
                    <a:pt x="1019" y="2855"/>
                    <a:pt x="967" y="2900"/>
                    <a:pt x="916" y="2913"/>
                  </a:cubicBezTo>
                  <a:cubicBezTo>
                    <a:pt x="913" y="3024"/>
                    <a:pt x="824" y="3089"/>
                    <a:pt x="766" y="3164"/>
                  </a:cubicBezTo>
                  <a:cubicBezTo>
                    <a:pt x="716" y="3226"/>
                    <a:pt x="730" y="3313"/>
                    <a:pt x="636" y="3367"/>
                  </a:cubicBezTo>
                  <a:cubicBezTo>
                    <a:pt x="582" y="3401"/>
                    <a:pt x="570" y="3533"/>
                    <a:pt x="542" y="3619"/>
                  </a:cubicBezTo>
                  <a:cubicBezTo>
                    <a:pt x="561" y="3644"/>
                    <a:pt x="579" y="3667"/>
                    <a:pt x="593" y="3688"/>
                  </a:cubicBezTo>
                  <a:cubicBezTo>
                    <a:pt x="580" y="3710"/>
                    <a:pt x="571" y="3725"/>
                    <a:pt x="558" y="3747"/>
                  </a:cubicBezTo>
                  <a:cubicBezTo>
                    <a:pt x="511" y="3734"/>
                    <a:pt x="464" y="3716"/>
                    <a:pt x="398" y="3701"/>
                  </a:cubicBezTo>
                  <a:cubicBezTo>
                    <a:pt x="393" y="3778"/>
                    <a:pt x="390" y="3828"/>
                    <a:pt x="386" y="3884"/>
                  </a:cubicBezTo>
                  <a:cubicBezTo>
                    <a:pt x="232" y="4026"/>
                    <a:pt x="158" y="4251"/>
                    <a:pt x="162" y="4487"/>
                  </a:cubicBezTo>
                  <a:cubicBezTo>
                    <a:pt x="133" y="4494"/>
                    <a:pt x="104" y="4503"/>
                    <a:pt x="61" y="4515"/>
                  </a:cubicBezTo>
                  <a:cubicBezTo>
                    <a:pt x="70" y="4578"/>
                    <a:pt x="77" y="4632"/>
                    <a:pt x="86" y="4687"/>
                  </a:cubicBezTo>
                  <a:cubicBezTo>
                    <a:pt x="1" y="4749"/>
                    <a:pt x="20" y="4883"/>
                    <a:pt x="24" y="4989"/>
                  </a:cubicBezTo>
                  <a:cubicBezTo>
                    <a:pt x="28" y="5083"/>
                    <a:pt x="73" y="5167"/>
                    <a:pt x="90" y="5256"/>
                  </a:cubicBezTo>
                  <a:cubicBezTo>
                    <a:pt x="108" y="5340"/>
                    <a:pt x="109" y="5433"/>
                    <a:pt x="148" y="5511"/>
                  </a:cubicBezTo>
                  <a:cubicBezTo>
                    <a:pt x="123" y="5555"/>
                    <a:pt x="99" y="5598"/>
                    <a:pt x="76" y="5640"/>
                  </a:cubicBezTo>
                  <a:cubicBezTo>
                    <a:pt x="104" y="5636"/>
                    <a:pt x="133" y="5631"/>
                    <a:pt x="183" y="5624"/>
                  </a:cubicBezTo>
                  <a:lnTo>
                    <a:pt x="183" y="5624"/>
                  </a:lnTo>
                  <a:cubicBezTo>
                    <a:pt x="180" y="5717"/>
                    <a:pt x="179" y="5774"/>
                    <a:pt x="177" y="5826"/>
                  </a:cubicBezTo>
                  <a:cubicBezTo>
                    <a:pt x="196" y="5851"/>
                    <a:pt x="214" y="5867"/>
                    <a:pt x="234" y="5889"/>
                  </a:cubicBezTo>
                  <a:cubicBezTo>
                    <a:pt x="201" y="5920"/>
                    <a:pt x="179" y="5939"/>
                    <a:pt x="155" y="5960"/>
                  </a:cubicBezTo>
                  <a:cubicBezTo>
                    <a:pt x="274" y="6071"/>
                    <a:pt x="386" y="6166"/>
                    <a:pt x="527" y="6254"/>
                  </a:cubicBezTo>
                  <a:cubicBezTo>
                    <a:pt x="432" y="6294"/>
                    <a:pt x="349" y="6327"/>
                    <a:pt x="243" y="6371"/>
                  </a:cubicBezTo>
                  <a:cubicBezTo>
                    <a:pt x="395" y="6439"/>
                    <a:pt x="398" y="6555"/>
                    <a:pt x="430" y="6664"/>
                  </a:cubicBezTo>
                  <a:cubicBezTo>
                    <a:pt x="488" y="6604"/>
                    <a:pt x="533" y="6555"/>
                    <a:pt x="582" y="6510"/>
                  </a:cubicBezTo>
                  <a:cubicBezTo>
                    <a:pt x="582" y="6510"/>
                    <a:pt x="582" y="6510"/>
                    <a:pt x="582" y="6510"/>
                  </a:cubicBezTo>
                  <a:cubicBezTo>
                    <a:pt x="584" y="6510"/>
                    <a:pt x="603" y="6531"/>
                    <a:pt x="616" y="6541"/>
                  </a:cubicBezTo>
                  <a:cubicBezTo>
                    <a:pt x="596" y="6567"/>
                    <a:pt x="579" y="6592"/>
                    <a:pt x="560" y="6620"/>
                  </a:cubicBezTo>
                  <a:cubicBezTo>
                    <a:pt x="591" y="6635"/>
                    <a:pt x="616" y="6647"/>
                    <a:pt x="638" y="6658"/>
                  </a:cubicBezTo>
                  <a:cubicBezTo>
                    <a:pt x="620" y="6716"/>
                    <a:pt x="602" y="6776"/>
                    <a:pt x="588" y="6820"/>
                  </a:cubicBezTo>
                  <a:cubicBezTo>
                    <a:pt x="663" y="6886"/>
                    <a:pt x="720" y="6938"/>
                    <a:pt x="785" y="6995"/>
                  </a:cubicBezTo>
                  <a:cubicBezTo>
                    <a:pt x="817" y="6972"/>
                    <a:pt x="848" y="6950"/>
                    <a:pt x="879" y="6928"/>
                  </a:cubicBezTo>
                  <a:lnTo>
                    <a:pt x="879" y="6928"/>
                  </a:lnTo>
                  <a:cubicBezTo>
                    <a:pt x="939" y="7053"/>
                    <a:pt x="777" y="7119"/>
                    <a:pt x="923" y="7269"/>
                  </a:cubicBezTo>
                  <a:cubicBezTo>
                    <a:pt x="961" y="7217"/>
                    <a:pt x="998" y="7170"/>
                    <a:pt x="1050" y="7103"/>
                  </a:cubicBezTo>
                  <a:cubicBezTo>
                    <a:pt x="1063" y="7192"/>
                    <a:pt x="1073" y="7259"/>
                    <a:pt x="1092" y="7350"/>
                  </a:cubicBezTo>
                  <a:cubicBezTo>
                    <a:pt x="1132" y="7288"/>
                    <a:pt x="1155" y="7251"/>
                    <a:pt x="1183" y="7206"/>
                  </a:cubicBezTo>
                  <a:cubicBezTo>
                    <a:pt x="1261" y="7443"/>
                    <a:pt x="1356" y="7654"/>
                    <a:pt x="1519" y="7829"/>
                  </a:cubicBezTo>
                  <a:cubicBezTo>
                    <a:pt x="1554" y="7803"/>
                    <a:pt x="1589" y="7778"/>
                    <a:pt x="1616" y="7757"/>
                  </a:cubicBezTo>
                  <a:cubicBezTo>
                    <a:pt x="1672" y="7835"/>
                    <a:pt x="1723" y="7906"/>
                    <a:pt x="1778" y="7980"/>
                  </a:cubicBezTo>
                  <a:cubicBezTo>
                    <a:pt x="1800" y="7950"/>
                    <a:pt x="1815" y="7931"/>
                    <a:pt x="1829" y="7912"/>
                  </a:cubicBezTo>
                  <a:cubicBezTo>
                    <a:pt x="1876" y="7905"/>
                    <a:pt x="1922" y="7899"/>
                    <a:pt x="1966" y="7891"/>
                  </a:cubicBezTo>
                  <a:cubicBezTo>
                    <a:pt x="1981" y="7909"/>
                    <a:pt x="1991" y="7921"/>
                    <a:pt x="2010" y="7943"/>
                  </a:cubicBezTo>
                  <a:cubicBezTo>
                    <a:pt x="1987" y="7977"/>
                    <a:pt x="1962" y="8010"/>
                    <a:pt x="1935" y="8046"/>
                  </a:cubicBezTo>
                  <a:cubicBezTo>
                    <a:pt x="1991" y="8047"/>
                    <a:pt x="2046" y="8049"/>
                    <a:pt x="2101" y="8049"/>
                  </a:cubicBezTo>
                  <a:cubicBezTo>
                    <a:pt x="2127" y="8049"/>
                    <a:pt x="2152" y="8049"/>
                    <a:pt x="2178" y="8047"/>
                  </a:cubicBezTo>
                  <a:lnTo>
                    <a:pt x="2178" y="8047"/>
                  </a:lnTo>
                  <a:cubicBezTo>
                    <a:pt x="2172" y="8078"/>
                    <a:pt x="2166" y="8108"/>
                    <a:pt x="2160" y="8143"/>
                  </a:cubicBezTo>
                  <a:cubicBezTo>
                    <a:pt x="2246" y="8133"/>
                    <a:pt x="2324" y="8122"/>
                    <a:pt x="2394" y="8112"/>
                  </a:cubicBezTo>
                  <a:lnTo>
                    <a:pt x="2394" y="8112"/>
                  </a:lnTo>
                  <a:cubicBezTo>
                    <a:pt x="2461" y="8158"/>
                    <a:pt x="2366" y="8268"/>
                    <a:pt x="2467" y="8268"/>
                  </a:cubicBezTo>
                  <a:cubicBezTo>
                    <a:pt x="2474" y="8268"/>
                    <a:pt x="2481" y="8267"/>
                    <a:pt x="2490" y="8266"/>
                  </a:cubicBezTo>
                  <a:cubicBezTo>
                    <a:pt x="2497" y="8225"/>
                    <a:pt x="2505" y="8186"/>
                    <a:pt x="2518" y="8100"/>
                  </a:cubicBezTo>
                  <a:cubicBezTo>
                    <a:pt x="2572" y="8183"/>
                    <a:pt x="2596" y="8221"/>
                    <a:pt x="2619" y="8258"/>
                  </a:cubicBezTo>
                  <a:cubicBezTo>
                    <a:pt x="2594" y="8319"/>
                    <a:pt x="2571" y="8372"/>
                    <a:pt x="2550" y="8424"/>
                  </a:cubicBezTo>
                  <a:cubicBezTo>
                    <a:pt x="2634" y="8424"/>
                    <a:pt x="2708" y="8418"/>
                    <a:pt x="2778" y="8414"/>
                  </a:cubicBezTo>
                  <a:cubicBezTo>
                    <a:pt x="2772" y="8387"/>
                    <a:pt x="2766" y="8358"/>
                    <a:pt x="2753" y="8299"/>
                  </a:cubicBezTo>
                  <a:lnTo>
                    <a:pt x="2753" y="8299"/>
                  </a:lnTo>
                  <a:cubicBezTo>
                    <a:pt x="2803" y="8303"/>
                    <a:pt x="2847" y="8306"/>
                    <a:pt x="2892" y="8311"/>
                  </a:cubicBezTo>
                  <a:cubicBezTo>
                    <a:pt x="2902" y="8361"/>
                    <a:pt x="2918" y="8440"/>
                    <a:pt x="2944" y="8565"/>
                  </a:cubicBezTo>
                  <a:cubicBezTo>
                    <a:pt x="2990" y="8471"/>
                    <a:pt x="3015" y="8415"/>
                    <a:pt x="3040" y="8362"/>
                  </a:cubicBezTo>
                  <a:cubicBezTo>
                    <a:pt x="3030" y="8347"/>
                    <a:pt x="3021" y="8331"/>
                    <a:pt x="3014" y="8315"/>
                  </a:cubicBezTo>
                  <a:lnTo>
                    <a:pt x="3034" y="8309"/>
                  </a:lnTo>
                  <a:lnTo>
                    <a:pt x="3050" y="8361"/>
                  </a:lnTo>
                  <a:cubicBezTo>
                    <a:pt x="3046" y="8362"/>
                    <a:pt x="3040" y="8362"/>
                    <a:pt x="3040" y="8362"/>
                  </a:cubicBezTo>
                  <a:cubicBezTo>
                    <a:pt x="3076" y="8401"/>
                    <a:pt x="3101" y="8459"/>
                    <a:pt x="3152" y="8459"/>
                  </a:cubicBezTo>
                  <a:cubicBezTo>
                    <a:pt x="3166" y="8459"/>
                    <a:pt x="3183" y="8454"/>
                    <a:pt x="3203" y="8442"/>
                  </a:cubicBezTo>
                  <a:cubicBezTo>
                    <a:pt x="3233" y="8492"/>
                    <a:pt x="3261" y="8540"/>
                    <a:pt x="3286" y="8583"/>
                  </a:cubicBezTo>
                  <a:cubicBezTo>
                    <a:pt x="3330" y="8577"/>
                    <a:pt x="3358" y="8571"/>
                    <a:pt x="3387" y="8567"/>
                  </a:cubicBezTo>
                  <a:lnTo>
                    <a:pt x="3387" y="8567"/>
                  </a:lnTo>
                  <a:cubicBezTo>
                    <a:pt x="3386" y="8606"/>
                    <a:pt x="3384" y="8636"/>
                    <a:pt x="3383" y="8678"/>
                  </a:cubicBezTo>
                  <a:cubicBezTo>
                    <a:pt x="3481" y="8652"/>
                    <a:pt x="3571" y="8628"/>
                    <a:pt x="3652" y="8606"/>
                  </a:cubicBezTo>
                  <a:cubicBezTo>
                    <a:pt x="3726" y="8672"/>
                    <a:pt x="3796" y="8703"/>
                    <a:pt x="3905" y="8723"/>
                  </a:cubicBezTo>
                  <a:cubicBezTo>
                    <a:pt x="3917" y="8689"/>
                    <a:pt x="3927" y="8653"/>
                    <a:pt x="3952" y="8578"/>
                  </a:cubicBezTo>
                  <a:cubicBezTo>
                    <a:pt x="3977" y="8658"/>
                    <a:pt x="3992" y="8702"/>
                    <a:pt x="4013" y="8762"/>
                  </a:cubicBezTo>
                  <a:cubicBezTo>
                    <a:pt x="4067" y="8714"/>
                    <a:pt x="4096" y="8678"/>
                    <a:pt x="4133" y="8653"/>
                  </a:cubicBezTo>
                  <a:cubicBezTo>
                    <a:pt x="4154" y="8639"/>
                    <a:pt x="4186" y="8640"/>
                    <a:pt x="4229" y="8631"/>
                  </a:cubicBezTo>
                  <a:lnTo>
                    <a:pt x="4229" y="8631"/>
                  </a:lnTo>
                  <a:cubicBezTo>
                    <a:pt x="4222" y="8693"/>
                    <a:pt x="4217" y="8737"/>
                    <a:pt x="4213" y="8780"/>
                  </a:cubicBezTo>
                  <a:cubicBezTo>
                    <a:pt x="4244" y="8792"/>
                    <a:pt x="4276" y="8819"/>
                    <a:pt x="4302" y="8819"/>
                  </a:cubicBezTo>
                  <a:cubicBezTo>
                    <a:pt x="4319" y="8819"/>
                    <a:pt x="4332" y="8808"/>
                    <a:pt x="4342" y="8775"/>
                  </a:cubicBezTo>
                  <a:cubicBezTo>
                    <a:pt x="4425" y="8795"/>
                    <a:pt x="4488" y="8809"/>
                    <a:pt x="4551" y="8824"/>
                  </a:cubicBezTo>
                  <a:cubicBezTo>
                    <a:pt x="4573" y="8771"/>
                    <a:pt x="4591" y="8731"/>
                    <a:pt x="4607" y="8692"/>
                  </a:cubicBezTo>
                  <a:cubicBezTo>
                    <a:pt x="4636" y="8718"/>
                    <a:pt x="4660" y="8737"/>
                    <a:pt x="4683" y="8755"/>
                  </a:cubicBezTo>
                  <a:cubicBezTo>
                    <a:pt x="4707" y="8743"/>
                    <a:pt x="4731" y="8731"/>
                    <a:pt x="4756" y="8720"/>
                  </a:cubicBezTo>
                  <a:cubicBezTo>
                    <a:pt x="4764" y="8739"/>
                    <a:pt x="4775" y="8755"/>
                    <a:pt x="4784" y="8774"/>
                  </a:cubicBezTo>
                  <a:cubicBezTo>
                    <a:pt x="4860" y="8798"/>
                    <a:pt x="4954" y="8774"/>
                    <a:pt x="5013" y="8873"/>
                  </a:cubicBezTo>
                  <a:cubicBezTo>
                    <a:pt x="5100" y="8783"/>
                    <a:pt x="5178" y="8697"/>
                    <a:pt x="5265" y="8599"/>
                  </a:cubicBezTo>
                  <a:cubicBezTo>
                    <a:pt x="5282" y="8706"/>
                    <a:pt x="5297" y="8800"/>
                    <a:pt x="5312" y="8893"/>
                  </a:cubicBezTo>
                  <a:cubicBezTo>
                    <a:pt x="5347" y="8878"/>
                    <a:pt x="5382" y="8862"/>
                    <a:pt x="5415" y="8849"/>
                  </a:cubicBezTo>
                  <a:cubicBezTo>
                    <a:pt x="5441" y="8876"/>
                    <a:pt x="5457" y="8892"/>
                    <a:pt x="5479" y="8914"/>
                  </a:cubicBezTo>
                  <a:cubicBezTo>
                    <a:pt x="5538" y="8859"/>
                    <a:pt x="5596" y="8804"/>
                    <a:pt x="5606" y="8726"/>
                  </a:cubicBezTo>
                  <a:lnTo>
                    <a:pt x="5606" y="8726"/>
                  </a:lnTo>
                  <a:cubicBezTo>
                    <a:pt x="5603" y="8726"/>
                    <a:pt x="5600" y="8727"/>
                    <a:pt x="5597" y="8727"/>
                  </a:cubicBezTo>
                  <a:cubicBezTo>
                    <a:pt x="5590" y="8727"/>
                    <a:pt x="5581" y="8709"/>
                    <a:pt x="5607" y="8702"/>
                  </a:cubicBezTo>
                  <a:lnTo>
                    <a:pt x="5607" y="8702"/>
                  </a:lnTo>
                  <a:cubicBezTo>
                    <a:pt x="5607" y="8710"/>
                    <a:pt x="5607" y="8718"/>
                    <a:pt x="5606" y="8726"/>
                  </a:cubicBezTo>
                  <a:lnTo>
                    <a:pt x="5606" y="8726"/>
                  </a:lnTo>
                  <a:cubicBezTo>
                    <a:pt x="5617" y="8725"/>
                    <a:pt x="5628" y="8722"/>
                    <a:pt x="5640" y="8719"/>
                  </a:cubicBezTo>
                  <a:lnTo>
                    <a:pt x="5640" y="8719"/>
                  </a:lnTo>
                  <a:cubicBezTo>
                    <a:pt x="5703" y="8751"/>
                    <a:pt x="5726" y="8764"/>
                    <a:pt x="5750" y="8777"/>
                  </a:cubicBezTo>
                  <a:cubicBezTo>
                    <a:pt x="5755" y="8773"/>
                    <a:pt x="5760" y="8764"/>
                    <a:pt x="5768" y="8762"/>
                  </a:cubicBezTo>
                  <a:cubicBezTo>
                    <a:pt x="5821" y="8746"/>
                    <a:pt x="5875" y="8730"/>
                    <a:pt x="5935" y="8712"/>
                  </a:cubicBezTo>
                  <a:cubicBezTo>
                    <a:pt x="5935" y="8677"/>
                    <a:pt x="5935" y="8640"/>
                    <a:pt x="5937" y="8611"/>
                  </a:cubicBezTo>
                  <a:cubicBezTo>
                    <a:pt x="6058" y="8627"/>
                    <a:pt x="6169" y="8643"/>
                    <a:pt x="6286" y="8659"/>
                  </a:cubicBezTo>
                  <a:cubicBezTo>
                    <a:pt x="6289" y="8622"/>
                    <a:pt x="6290" y="8584"/>
                    <a:pt x="6293" y="8530"/>
                  </a:cubicBezTo>
                  <a:cubicBezTo>
                    <a:pt x="6333" y="8525"/>
                    <a:pt x="6395" y="8534"/>
                    <a:pt x="6409" y="8514"/>
                  </a:cubicBezTo>
                  <a:cubicBezTo>
                    <a:pt x="6429" y="8488"/>
                    <a:pt x="6446" y="8479"/>
                    <a:pt x="6464" y="8479"/>
                  </a:cubicBezTo>
                  <a:cubicBezTo>
                    <a:pt x="6482" y="8479"/>
                    <a:pt x="6501" y="8489"/>
                    <a:pt x="6523" y="8500"/>
                  </a:cubicBezTo>
                  <a:cubicBezTo>
                    <a:pt x="6534" y="8467"/>
                    <a:pt x="6545" y="8433"/>
                    <a:pt x="6558" y="8394"/>
                  </a:cubicBezTo>
                  <a:cubicBezTo>
                    <a:pt x="6605" y="8408"/>
                    <a:pt x="6640" y="8416"/>
                    <a:pt x="6678" y="8428"/>
                  </a:cubicBezTo>
                  <a:cubicBezTo>
                    <a:pt x="6678" y="8377"/>
                    <a:pt x="6678" y="8333"/>
                    <a:pt x="6680" y="8280"/>
                  </a:cubicBezTo>
                  <a:cubicBezTo>
                    <a:pt x="6756" y="8284"/>
                    <a:pt x="6825" y="8288"/>
                    <a:pt x="6891" y="8288"/>
                  </a:cubicBezTo>
                  <a:cubicBezTo>
                    <a:pt x="6910" y="8288"/>
                    <a:pt x="6928" y="8288"/>
                    <a:pt x="6946" y="8287"/>
                  </a:cubicBezTo>
                  <a:cubicBezTo>
                    <a:pt x="6971" y="8222"/>
                    <a:pt x="6992" y="8166"/>
                    <a:pt x="7014" y="8105"/>
                  </a:cubicBezTo>
                  <a:cubicBezTo>
                    <a:pt x="7037" y="8105"/>
                    <a:pt x="7059" y="8105"/>
                    <a:pt x="7080" y="8105"/>
                  </a:cubicBezTo>
                  <a:cubicBezTo>
                    <a:pt x="7116" y="8105"/>
                    <a:pt x="7150" y="8104"/>
                    <a:pt x="7186" y="8102"/>
                  </a:cubicBezTo>
                  <a:cubicBezTo>
                    <a:pt x="7223" y="8055"/>
                    <a:pt x="7265" y="8003"/>
                    <a:pt x="7311" y="7947"/>
                  </a:cubicBezTo>
                  <a:cubicBezTo>
                    <a:pt x="7193" y="7875"/>
                    <a:pt x="7095" y="7806"/>
                    <a:pt x="6999" y="7734"/>
                  </a:cubicBezTo>
                  <a:cubicBezTo>
                    <a:pt x="6999" y="7732"/>
                    <a:pt x="7007" y="7715"/>
                    <a:pt x="7023" y="7672"/>
                  </a:cubicBezTo>
                  <a:lnTo>
                    <a:pt x="7023" y="7672"/>
                  </a:lnTo>
                  <a:cubicBezTo>
                    <a:pt x="6942" y="7703"/>
                    <a:pt x="6870" y="7715"/>
                    <a:pt x="6815" y="7729"/>
                  </a:cubicBezTo>
                  <a:cubicBezTo>
                    <a:pt x="6764" y="7649"/>
                    <a:pt x="6723" y="7582"/>
                    <a:pt x="6667" y="7488"/>
                  </a:cubicBezTo>
                  <a:cubicBezTo>
                    <a:pt x="6646" y="7557"/>
                    <a:pt x="6631" y="7597"/>
                    <a:pt x="6618" y="7634"/>
                  </a:cubicBezTo>
                  <a:cubicBezTo>
                    <a:pt x="6561" y="7621"/>
                    <a:pt x="6518" y="7609"/>
                    <a:pt x="6471" y="7598"/>
                  </a:cubicBezTo>
                  <a:cubicBezTo>
                    <a:pt x="6471" y="7660"/>
                    <a:pt x="6471" y="7704"/>
                    <a:pt x="6471" y="7751"/>
                  </a:cubicBezTo>
                  <a:cubicBezTo>
                    <a:pt x="6443" y="7751"/>
                    <a:pt x="6422" y="7751"/>
                    <a:pt x="6395" y="7749"/>
                  </a:cubicBezTo>
                  <a:cubicBezTo>
                    <a:pt x="6386" y="7676"/>
                    <a:pt x="6375" y="7609"/>
                    <a:pt x="6368" y="7547"/>
                  </a:cubicBezTo>
                  <a:cubicBezTo>
                    <a:pt x="6339" y="7522"/>
                    <a:pt x="6321" y="7507"/>
                    <a:pt x="6319" y="7506"/>
                  </a:cubicBezTo>
                  <a:cubicBezTo>
                    <a:pt x="6275" y="7506"/>
                    <a:pt x="6241" y="7546"/>
                    <a:pt x="6210" y="7546"/>
                  </a:cubicBezTo>
                  <a:cubicBezTo>
                    <a:pt x="6192" y="7546"/>
                    <a:pt x="6176" y="7534"/>
                    <a:pt x="6158" y="7498"/>
                  </a:cubicBezTo>
                  <a:cubicBezTo>
                    <a:pt x="6137" y="7515"/>
                    <a:pt x="6116" y="7529"/>
                    <a:pt x="6097" y="7544"/>
                  </a:cubicBezTo>
                  <a:cubicBezTo>
                    <a:pt x="6083" y="7532"/>
                    <a:pt x="6068" y="7519"/>
                    <a:pt x="6031" y="7485"/>
                  </a:cubicBezTo>
                  <a:cubicBezTo>
                    <a:pt x="6015" y="7526"/>
                    <a:pt x="5999" y="7566"/>
                    <a:pt x="5983" y="7604"/>
                  </a:cubicBezTo>
                  <a:lnTo>
                    <a:pt x="5953" y="7582"/>
                  </a:lnTo>
                  <a:cubicBezTo>
                    <a:pt x="5963" y="7546"/>
                    <a:pt x="5974" y="7509"/>
                    <a:pt x="5983" y="7478"/>
                  </a:cubicBezTo>
                  <a:cubicBezTo>
                    <a:pt x="5963" y="7440"/>
                    <a:pt x="5946" y="7401"/>
                    <a:pt x="5930" y="7366"/>
                  </a:cubicBezTo>
                  <a:cubicBezTo>
                    <a:pt x="5913" y="7367"/>
                    <a:pt x="5897" y="7368"/>
                    <a:pt x="5875" y="7368"/>
                  </a:cubicBezTo>
                  <a:cubicBezTo>
                    <a:pt x="5859" y="7368"/>
                    <a:pt x="5839" y="7367"/>
                    <a:pt x="5812" y="7366"/>
                  </a:cubicBezTo>
                  <a:cubicBezTo>
                    <a:pt x="5790" y="7390"/>
                    <a:pt x="5752" y="7435"/>
                    <a:pt x="5716" y="7475"/>
                  </a:cubicBezTo>
                  <a:cubicBezTo>
                    <a:pt x="5715" y="7465"/>
                    <a:pt x="5706" y="7437"/>
                    <a:pt x="5702" y="7415"/>
                  </a:cubicBezTo>
                  <a:cubicBezTo>
                    <a:pt x="5652" y="7415"/>
                    <a:pt x="5606" y="7412"/>
                    <a:pt x="5565" y="7407"/>
                  </a:cubicBezTo>
                  <a:cubicBezTo>
                    <a:pt x="5553" y="7441"/>
                    <a:pt x="5543" y="7468"/>
                    <a:pt x="5529" y="7504"/>
                  </a:cubicBezTo>
                  <a:cubicBezTo>
                    <a:pt x="5507" y="7431"/>
                    <a:pt x="5488" y="7370"/>
                    <a:pt x="5471" y="7309"/>
                  </a:cubicBezTo>
                  <a:cubicBezTo>
                    <a:pt x="5428" y="7290"/>
                    <a:pt x="5384" y="7273"/>
                    <a:pt x="5341" y="7251"/>
                  </a:cubicBezTo>
                  <a:cubicBezTo>
                    <a:pt x="5332" y="7272"/>
                    <a:pt x="5322" y="7298"/>
                    <a:pt x="5312" y="7322"/>
                  </a:cubicBezTo>
                  <a:cubicBezTo>
                    <a:pt x="5278" y="7316"/>
                    <a:pt x="5247" y="7312"/>
                    <a:pt x="5218" y="7307"/>
                  </a:cubicBezTo>
                  <a:cubicBezTo>
                    <a:pt x="5212" y="7273"/>
                    <a:pt x="5209" y="7245"/>
                    <a:pt x="5201" y="7204"/>
                  </a:cubicBezTo>
                  <a:cubicBezTo>
                    <a:pt x="5145" y="7217"/>
                    <a:pt x="5092" y="7226"/>
                    <a:pt x="5037" y="7235"/>
                  </a:cubicBezTo>
                  <a:cubicBezTo>
                    <a:pt x="5029" y="7201"/>
                    <a:pt x="5022" y="7166"/>
                    <a:pt x="5016" y="7137"/>
                  </a:cubicBezTo>
                  <a:cubicBezTo>
                    <a:pt x="4950" y="7123"/>
                    <a:pt x="4887" y="7112"/>
                    <a:pt x="4789" y="7086"/>
                  </a:cubicBezTo>
                  <a:cubicBezTo>
                    <a:pt x="4782" y="7097"/>
                    <a:pt x="4759" y="7137"/>
                    <a:pt x="4729" y="7188"/>
                  </a:cubicBezTo>
                  <a:cubicBezTo>
                    <a:pt x="4726" y="7128"/>
                    <a:pt x="4723" y="7100"/>
                    <a:pt x="4723" y="7082"/>
                  </a:cubicBezTo>
                  <a:cubicBezTo>
                    <a:pt x="4675" y="7053"/>
                    <a:pt x="4632" y="7028"/>
                    <a:pt x="4589" y="7003"/>
                  </a:cubicBezTo>
                  <a:cubicBezTo>
                    <a:pt x="4557" y="6984"/>
                    <a:pt x="4516" y="6949"/>
                    <a:pt x="4489" y="6949"/>
                  </a:cubicBezTo>
                  <a:cubicBezTo>
                    <a:pt x="4483" y="6949"/>
                    <a:pt x="4479" y="6950"/>
                    <a:pt x="4475" y="6953"/>
                  </a:cubicBezTo>
                  <a:cubicBezTo>
                    <a:pt x="4451" y="6967"/>
                    <a:pt x="4430" y="6973"/>
                    <a:pt x="4409" y="6973"/>
                  </a:cubicBezTo>
                  <a:cubicBezTo>
                    <a:pt x="4348" y="6973"/>
                    <a:pt x="4298" y="6922"/>
                    <a:pt x="4229" y="6922"/>
                  </a:cubicBezTo>
                  <a:cubicBezTo>
                    <a:pt x="4227" y="6922"/>
                    <a:pt x="4226" y="6922"/>
                    <a:pt x="4224" y="6922"/>
                  </a:cubicBezTo>
                  <a:cubicBezTo>
                    <a:pt x="4219" y="6882"/>
                    <a:pt x="4211" y="6841"/>
                    <a:pt x="4205" y="6798"/>
                  </a:cubicBezTo>
                  <a:cubicBezTo>
                    <a:pt x="4163" y="6823"/>
                    <a:pt x="4132" y="6841"/>
                    <a:pt x="4098" y="6860"/>
                  </a:cubicBezTo>
                  <a:cubicBezTo>
                    <a:pt x="4077" y="6797"/>
                    <a:pt x="4055" y="6733"/>
                    <a:pt x="4035" y="6672"/>
                  </a:cubicBezTo>
                  <a:cubicBezTo>
                    <a:pt x="3998" y="6683"/>
                    <a:pt x="3976" y="6688"/>
                    <a:pt x="3960" y="6691"/>
                  </a:cubicBezTo>
                  <a:cubicBezTo>
                    <a:pt x="3946" y="6667"/>
                    <a:pt x="3933" y="6645"/>
                    <a:pt x="3923" y="6626"/>
                  </a:cubicBezTo>
                  <a:cubicBezTo>
                    <a:pt x="3885" y="6636"/>
                    <a:pt x="3855" y="6644"/>
                    <a:pt x="3827" y="6651"/>
                  </a:cubicBezTo>
                  <a:cubicBezTo>
                    <a:pt x="3818" y="6622"/>
                    <a:pt x="3813" y="6601"/>
                    <a:pt x="3813" y="6601"/>
                  </a:cubicBezTo>
                  <a:cubicBezTo>
                    <a:pt x="3745" y="6589"/>
                    <a:pt x="3690" y="6573"/>
                    <a:pt x="3636" y="6561"/>
                  </a:cubicBezTo>
                  <a:cubicBezTo>
                    <a:pt x="3618" y="6583"/>
                    <a:pt x="3602" y="6604"/>
                    <a:pt x="3592" y="6617"/>
                  </a:cubicBezTo>
                  <a:cubicBezTo>
                    <a:pt x="3549" y="6564"/>
                    <a:pt x="3514" y="6519"/>
                    <a:pt x="3483" y="6473"/>
                  </a:cubicBezTo>
                  <a:cubicBezTo>
                    <a:pt x="3470" y="6478"/>
                    <a:pt x="3457" y="6480"/>
                    <a:pt x="3446" y="6480"/>
                  </a:cubicBezTo>
                  <a:cubicBezTo>
                    <a:pt x="3402" y="6480"/>
                    <a:pt x="3373" y="6445"/>
                    <a:pt x="3340" y="6423"/>
                  </a:cubicBezTo>
                  <a:cubicBezTo>
                    <a:pt x="3349" y="6388"/>
                    <a:pt x="3358" y="6360"/>
                    <a:pt x="3365" y="6332"/>
                  </a:cubicBezTo>
                  <a:lnTo>
                    <a:pt x="3365" y="6332"/>
                  </a:lnTo>
                  <a:cubicBezTo>
                    <a:pt x="3337" y="6339"/>
                    <a:pt x="3314" y="6344"/>
                    <a:pt x="3289" y="6349"/>
                  </a:cubicBezTo>
                  <a:cubicBezTo>
                    <a:pt x="3280" y="6320"/>
                    <a:pt x="3274" y="6296"/>
                    <a:pt x="3265" y="6267"/>
                  </a:cubicBezTo>
                  <a:cubicBezTo>
                    <a:pt x="3249" y="6285"/>
                    <a:pt x="3234" y="6301"/>
                    <a:pt x="3211" y="6326"/>
                  </a:cubicBezTo>
                  <a:cubicBezTo>
                    <a:pt x="3167" y="6323"/>
                    <a:pt x="3115" y="6317"/>
                    <a:pt x="3068" y="6310"/>
                  </a:cubicBezTo>
                  <a:cubicBezTo>
                    <a:pt x="3033" y="6217"/>
                    <a:pt x="3002" y="6136"/>
                    <a:pt x="2989" y="6086"/>
                  </a:cubicBezTo>
                  <a:cubicBezTo>
                    <a:pt x="2925" y="6036"/>
                    <a:pt x="2878" y="6008"/>
                    <a:pt x="2828" y="5962"/>
                  </a:cubicBezTo>
                  <a:cubicBezTo>
                    <a:pt x="2824" y="5964"/>
                    <a:pt x="2790" y="5971"/>
                    <a:pt x="2756" y="5979"/>
                  </a:cubicBezTo>
                  <a:cubicBezTo>
                    <a:pt x="2758" y="5960"/>
                    <a:pt x="2759" y="5940"/>
                    <a:pt x="2761" y="5923"/>
                  </a:cubicBezTo>
                  <a:lnTo>
                    <a:pt x="2761" y="5923"/>
                  </a:lnTo>
                  <a:cubicBezTo>
                    <a:pt x="2737" y="5924"/>
                    <a:pt x="2713" y="5927"/>
                    <a:pt x="2702" y="5927"/>
                  </a:cubicBezTo>
                  <a:cubicBezTo>
                    <a:pt x="2680" y="5877"/>
                    <a:pt x="2669" y="5834"/>
                    <a:pt x="2649" y="5771"/>
                  </a:cubicBezTo>
                  <a:cubicBezTo>
                    <a:pt x="2609" y="5790"/>
                    <a:pt x="2568" y="5811"/>
                    <a:pt x="2522" y="5833"/>
                  </a:cubicBezTo>
                  <a:cubicBezTo>
                    <a:pt x="2480" y="5724"/>
                    <a:pt x="2446" y="5629"/>
                    <a:pt x="2425" y="5524"/>
                  </a:cubicBezTo>
                  <a:cubicBezTo>
                    <a:pt x="2396" y="5515"/>
                    <a:pt x="2330" y="5515"/>
                    <a:pt x="2372" y="5437"/>
                  </a:cubicBezTo>
                  <a:cubicBezTo>
                    <a:pt x="2387" y="5412"/>
                    <a:pt x="2372" y="5374"/>
                    <a:pt x="2349" y="5368"/>
                  </a:cubicBezTo>
                  <a:cubicBezTo>
                    <a:pt x="2277" y="5352"/>
                    <a:pt x="2263" y="5289"/>
                    <a:pt x="2263" y="5242"/>
                  </a:cubicBezTo>
                  <a:cubicBezTo>
                    <a:pt x="2250" y="5180"/>
                    <a:pt x="2200" y="5147"/>
                    <a:pt x="2151" y="5100"/>
                  </a:cubicBezTo>
                  <a:cubicBezTo>
                    <a:pt x="2249" y="5018"/>
                    <a:pt x="2237" y="5028"/>
                    <a:pt x="2203" y="4990"/>
                  </a:cubicBezTo>
                  <a:cubicBezTo>
                    <a:pt x="2235" y="4968"/>
                    <a:pt x="2263" y="4950"/>
                    <a:pt x="2293" y="4936"/>
                  </a:cubicBezTo>
                  <a:cubicBezTo>
                    <a:pt x="2328" y="4921"/>
                    <a:pt x="2360" y="4908"/>
                    <a:pt x="2390" y="4899"/>
                  </a:cubicBezTo>
                  <a:cubicBezTo>
                    <a:pt x="2384" y="4890"/>
                    <a:pt x="2372" y="4875"/>
                    <a:pt x="2377" y="4862"/>
                  </a:cubicBezTo>
                  <a:cubicBezTo>
                    <a:pt x="2378" y="4847"/>
                    <a:pt x="2388" y="4836"/>
                    <a:pt x="2393" y="4824"/>
                  </a:cubicBezTo>
                  <a:cubicBezTo>
                    <a:pt x="2356" y="4808"/>
                    <a:pt x="2335" y="4799"/>
                    <a:pt x="2300" y="4784"/>
                  </a:cubicBezTo>
                  <a:cubicBezTo>
                    <a:pt x="2317" y="4767"/>
                    <a:pt x="2329" y="4735"/>
                    <a:pt x="2360" y="4735"/>
                  </a:cubicBezTo>
                  <a:cubicBezTo>
                    <a:pt x="2362" y="4735"/>
                    <a:pt x="2364" y="4735"/>
                    <a:pt x="2366" y="4735"/>
                  </a:cubicBezTo>
                  <a:cubicBezTo>
                    <a:pt x="2372" y="4736"/>
                    <a:pt x="2376" y="4737"/>
                    <a:pt x="2380" y="4737"/>
                  </a:cubicBezTo>
                  <a:cubicBezTo>
                    <a:pt x="2426" y="4737"/>
                    <a:pt x="2342" y="4669"/>
                    <a:pt x="2408" y="4669"/>
                  </a:cubicBezTo>
                  <a:cubicBezTo>
                    <a:pt x="2413" y="4669"/>
                    <a:pt x="2419" y="4670"/>
                    <a:pt x="2427" y="4671"/>
                  </a:cubicBezTo>
                  <a:cubicBezTo>
                    <a:pt x="2427" y="4671"/>
                    <a:pt x="2427" y="4671"/>
                    <a:pt x="2427" y="4671"/>
                  </a:cubicBezTo>
                  <a:cubicBezTo>
                    <a:pt x="2434" y="4671"/>
                    <a:pt x="2449" y="4653"/>
                    <a:pt x="2444" y="4647"/>
                  </a:cubicBezTo>
                  <a:cubicBezTo>
                    <a:pt x="2402" y="4574"/>
                    <a:pt x="2469" y="4544"/>
                    <a:pt x="2487" y="4497"/>
                  </a:cubicBezTo>
                  <a:cubicBezTo>
                    <a:pt x="2384" y="4413"/>
                    <a:pt x="2382" y="4403"/>
                    <a:pt x="2447" y="4313"/>
                  </a:cubicBezTo>
                  <a:lnTo>
                    <a:pt x="2447" y="4313"/>
                  </a:lnTo>
                  <a:cubicBezTo>
                    <a:pt x="2486" y="4346"/>
                    <a:pt x="2521" y="4358"/>
                    <a:pt x="2554" y="4358"/>
                  </a:cubicBezTo>
                  <a:cubicBezTo>
                    <a:pt x="2570" y="4358"/>
                    <a:pt x="2586" y="4355"/>
                    <a:pt x="2602" y="4350"/>
                  </a:cubicBezTo>
                  <a:cubicBezTo>
                    <a:pt x="2612" y="4302"/>
                    <a:pt x="2579" y="4232"/>
                    <a:pt x="2668" y="4232"/>
                  </a:cubicBezTo>
                  <a:cubicBezTo>
                    <a:pt x="2670" y="4232"/>
                    <a:pt x="2672" y="4232"/>
                    <a:pt x="2674" y="4232"/>
                  </a:cubicBezTo>
                  <a:cubicBezTo>
                    <a:pt x="2674" y="4232"/>
                    <a:pt x="2675" y="4232"/>
                    <a:pt x="2675" y="4232"/>
                  </a:cubicBezTo>
                  <a:cubicBezTo>
                    <a:pt x="2711" y="4232"/>
                    <a:pt x="2726" y="4179"/>
                    <a:pt x="2749" y="4150"/>
                  </a:cubicBezTo>
                  <a:cubicBezTo>
                    <a:pt x="2764" y="4159"/>
                    <a:pt x="2781" y="4172"/>
                    <a:pt x="2799" y="4184"/>
                  </a:cubicBezTo>
                  <a:cubicBezTo>
                    <a:pt x="2812" y="4147"/>
                    <a:pt x="2801" y="4096"/>
                    <a:pt x="2858" y="4096"/>
                  </a:cubicBezTo>
                  <a:cubicBezTo>
                    <a:pt x="2862" y="4096"/>
                    <a:pt x="2867" y="4096"/>
                    <a:pt x="2872" y="4097"/>
                  </a:cubicBezTo>
                  <a:cubicBezTo>
                    <a:pt x="2878" y="4098"/>
                    <a:pt x="2883" y="4098"/>
                    <a:pt x="2888" y="4098"/>
                  </a:cubicBezTo>
                  <a:cubicBezTo>
                    <a:pt x="2933" y="4098"/>
                    <a:pt x="2951" y="4064"/>
                    <a:pt x="2958" y="4018"/>
                  </a:cubicBezTo>
                  <a:cubicBezTo>
                    <a:pt x="2968" y="3970"/>
                    <a:pt x="2996" y="3932"/>
                    <a:pt x="3014" y="3892"/>
                  </a:cubicBezTo>
                  <a:cubicBezTo>
                    <a:pt x="3039" y="3898"/>
                    <a:pt x="3061" y="3903"/>
                    <a:pt x="3086" y="3909"/>
                  </a:cubicBezTo>
                  <a:cubicBezTo>
                    <a:pt x="3092" y="3854"/>
                    <a:pt x="3112" y="3813"/>
                    <a:pt x="3108" y="3760"/>
                  </a:cubicBezTo>
                  <a:cubicBezTo>
                    <a:pt x="3105" y="3707"/>
                    <a:pt x="3080" y="3645"/>
                    <a:pt x="3067" y="3582"/>
                  </a:cubicBezTo>
                  <a:cubicBezTo>
                    <a:pt x="3074" y="3563"/>
                    <a:pt x="3081" y="3535"/>
                    <a:pt x="3095" y="3511"/>
                  </a:cubicBezTo>
                  <a:cubicBezTo>
                    <a:pt x="3112" y="3517"/>
                    <a:pt x="3136" y="3525"/>
                    <a:pt x="3156" y="3532"/>
                  </a:cubicBezTo>
                  <a:cubicBezTo>
                    <a:pt x="3170" y="3504"/>
                    <a:pt x="3181" y="3485"/>
                    <a:pt x="3196" y="3454"/>
                  </a:cubicBezTo>
                  <a:cubicBezTo>
                    <a:pt x="3212" y="3492"/>
                    <a:pt x="3221" y="3513"/>
                    <a:pt x="3230" y="3533"/>
                  </a:cubicBezTo>
                  <a:cubicBezTo>
                    <a:pt x="3195" y="3558"/>
                    <a:pt x="3161" y="3581"/>
                    <a:pt x="3130" y="3603"/>
                  </a:cubicBezTo>
                  <a:cubicBezTo>
                    <a:pt x="3149" y="3635"/>
                    <a:pt x="3162" y="3654"/>
                    <a:pt x="3174" y="3672"/>
                  </a:cubicBezTo>
                  <a:lnTo>
                    <a:pt x="3174" y="3679"/>
                  </a:lnTo>
                  <a:lnTo>
                    <a:pt x="3175" y="3680"/>
                  </a:lnTo>
                  <a:lnTo>
                    <a:pt x="3175" y="3680"/>
                  </a:lnTo>
                  <a:cubicBezTo>
                    <a:pt x="3175" y="3677"/>
                    <a:pt x="3174" y="3674"/>
                    <a:pt x="3174" y="3672"/>
                  </a:cubicBezTo>
                  <a:lnTo>
                    <a:pt x="3174" y="3672"/>
                  </a:lnTo>
                  <a:cubicBezTo>
                    <a:pt x="3187" y="3673"/>
                    <a:pt x="3200" y="3679"/>
                    <a:pt x="3214" y="3685"/>
                  </a:cubicBezTo>
                  <a:lnTo>
                    <a:pt x="3212" y="3703"/>
                  </a:lnTo>
                  <a:lnTo>
                    <a:pt x="3175" y="3680"/>
                  </a:lnTo>
                  <a:lnTo>
                    <a:pt x="3175" y="3680"/>
                  </a:lnTo>
                  <a:cubicBezTo>
                    <a:pt x="3177" y="3704"/>
                    <a:pt x="3180" y="3727"/>
                    <a:pt x="3183" y="3753"/>
                  </a:cubicBezTo>
                  <a:cubicBezTo>
                    <a:pt x="3227" y="3756"/>
                    <a:pt x="3258" y="3760"/>
                    <a:pt x="3292" y="3767"/>
                  </a:cubicBezTo>
                  <a:cubicBezTo>
                    <a:pt x="3283" y="3706"/>
                    <a:pt x="3276" y="3639"/>
                    <a:pt x="3268" y="3548"/>
                  </a:cubicBezTo>
                  <a:lnTo>
                    <a:pt x="3268" y="3548"/>
                  </a:lnTo>
                  <a:cubicBezTo>
                    <a:pt x="3327" y="3591"/>
                    <a:pt x="3374" y="3626"/>
                    <a:pt x="3417" y="3660"/>
                  </a:cubicBezTo>
                  <a:cubicBezTo>
                    <a:pt x="3463" y="3593"/>
                    <a:pt x="3520" y="3545"/>
                    <a:pt x="3568" y="3545"/>
                  </a:cubicBezTo>
                  <a:cubicBezTo>
                    <a:pt x="3568" y="3545"/>
                    <a:pt x="3569" y="3545"/>
                    <a:pt x="3570" y="3545"/>
                  </a:cubicBezTo>
                  <a:cubicBezTo>
                    <a:pt x="3618" y="3545"/>
                    <a:pt x="3634" y="3500"/>
                    <a:pt x="3661" y="3467"/>
                  </a:cubicBezTo>
                  <a:lnTo>
                    <a:pt x="3632" y="3386"/>
                  </a:lnTo>
                  <a:lnTo>
                    <a:pt x="3651" y="3376"/>
                  </a:lnTo>
                  <a:lnTo>
                    <a:pt x="3692" y="3458"/>
                  </a:lnTo>
                  <a:cubicBezTo>
                    <a:pt x="3718" y="3483"/>
                    <a:pt x="3743" y="3507"/>
                    <a:pt x="3771" y="3533"/>
                  </a:cubicBezTo>
                  <a:cubicBezTo>
                    <a:pt x="3814" y="3494"/>
                    <a:pt x="3860" y="3456"/>
                    <a:pt x="3852" y="3361"/>
                  </a:cubicBezTo>
                  <a:cubicBezTo>
                    <a:pt x="3882" y="3358"/>
                    <a:pt x="3908" y="3355"/>
                    <a:pt x="3929" y="3353"/>
                  </a:cubicBezTo>
                  <a:cubicBezTo>
                    <a:pt x="3943" y="3388"/>
                    <a:pt x="3952" y="3408"/>
                    <a:pt x="3964" y="3436"/>
                  </a:cubicBezTo>
                  <a:cubicBezTo>
                    <a:pt x="4007" y="3425"/>
                    <a:pt x="4042" y="3410"/>
                    <a:pt x="4088" y="3401"/>
                  </a:cubicBezTo>
                  <a:cubicBezTo>
                    <a:pt x="4074" y="3366"/>
                    <a:pt x="4067" y="3345"/>
                    <a:pt x="4058" y="3323"/>
                  </a:cubicBezTo>
                  <a:cubicBezTo>
                    <a:pt x="4042" y="3339"/>
                    <a:pt x="4029" y="3353"/>
                    <a:pt x="4002" y="3385"/>
                  </a:cubicBezTo>
                  <a:cubicBezTo>
                    <a:pt x="4001" y="3286"/>
                    <a:pt x="4001" y="3211"/>
                    <a:pt x="4002" y="3144"/>
                  </a:cubicBezTo>
                  <a:cubicBezTo>
                    <a:pt x="4046" y="3136"/>
                    <a:pt x="4086" y="3130"/>
                    <a:pt x="4127" y="3123"/>
                  </a:cubicBezTo>
                  <a:lnTo>
                    <a:pt x="4127" y="3123"/>
                  </a:lnTo>
                  <a:cubicBezTo>
                    <a:pt x="4114" y="3260"/>
                    <a:pt x="4133" y="3366"/>
                    <a:pt x="4169" y="3394"/>
                  </a:cubicBezTo>
                  <a:cubicBezTo>
                    <a:pt x="4177" y="3379"/>
                    <a:pt x="4186" y="3363"/>
                    <a:pt x="4192" y="3353"/>
                  </a:cubicBezTo>
                  <a:cubicBezTo>
                    <a:pt x="4235" y="3375"/>
                    <a:pt x="4274" y="3394"/>
                    <a:pt x="4314" y="3413"/>
                  </a:cubicBezTo>
                  <a:cubicBezTo>
                    <a:pt x="4319" y="3380"/>
                    <a:pt x="4323" y="3350"/>
                    <a:pt x="4327" y="3319"/>
                  </a:cubicBezTo>
                  <a:cubicBezTo>
                    <a:pt x="4384" y="3337"/>
                    <a:pt x="4435" y="3381"/>
                    <a:pt x="4479" y="3381"/>
                  </a:cubicBezTo>
                  <a:cubicBezTo>
                    <a:pt x="4514" y="3381"/>
                    <a:pt x="4544" y="3354"/>
                    <a:pt x="4570" y="3266"/>
                  </a:cubicBezTo>
                  <a:cubicBezTo>
                    <a:pt x="4597" y="3169"/>
                    <a:pt x="4639" y="3106"/>
                    <a:pt x="4701" y="3106"/>
                  </a:cubicBezTo>
                  <a:cubicBezTo>
                    <a:pt x="4720" y="3106"/>
                    <a:pt x="4741" y="3112"/>
                    <a:pt x="4764" y="3124"/>
                  </a:cubicBezTo>
                  <a:cubicBezTo>
                    <a:pt x="4713" y="3161"/>
                    <a:pt x="4666" y="3197"/>
                    <a:pt x="4614" y="3235"/>
                  </a:cubicBezTo>
                  <a:cubicBezTo>
                    <a:pt x="4632" y="3269"/>
                    <a:pt x="4647" y="3298"/>
                    <a:pt x="4663" y="3332"/>
                  </a:cubicBezTo>
                  <a:cubicBezTo>
                    <a:pt x="4647" y="3340"/>
                    <a:pt x="4635" y="3343"/>
                    <a:pt x="4625" y="3343"/>
                  </a:cubicBezTo>
                  <a:cubicBezTo>
                    <a:pt x="4571" y="3343"/>
                    <a:pt x="4601" y="3241"/>
                    <a:pt x="4590" y="3241"/>
                  </a:cubicBezTo>
                  <a:lnTo>
                    <a:pt x="4590" y="3241"/>
                  </a:lnTo>
                  <a:cubicBezTo>
                    <a:pt x="4587" y="3241"/>
                    <a:pt x="4581" y="3248"/>
                    <a:pt x="4570" y="3266"/>
                  </a:cubicBezTo>
                  <a:cubicBezTo>
                    <a:pt x="4600" y="3375"/>
                    <a:pt x="4603" y="3404"/>
                    <a:pt x="4606" y="3442"/>
                  </a:cubicBezTo>
                  <a:cubicBezTo>
                    <a:pt x="4709" y="3354"/>
                    <a:pt x="4821" y="3331"/>
                    <a:pt x="4935" y="3331"/>
                  </a:cubicBezTo>
                  <a:cubicBezTo>
                    <a:pt x="4963" y="3331"/>
                    <a:pt x="4991" y="3333"/>
                    <a:pt x="5019" y="3335"/>
                  </a:cubicBezTo>
                  <a:cubicBezTo>
                    <a:pt x="5029" y="3295"/>
                    <a:pt x="5035" y="3269"/>
                    <a:pt x="5045" y="3227"/>
                  </a:cubicBezTo>
                  <a:cubicBezTo>
                    <a:pt x="5066" y="3275"/>
                    <a:pt x="5094" y="3282"/>
                    <a:pt x="5122" y="3282"/>
                  </a:cubicBezTo>
                  <a:cubicBezTo>
                    <a:pt x="5134" y="3282"/>
                    <a:pt x="5147" y="3281"/>
                    <a:pt x="5158" y="3281"/>
                  </a:cubicBezTo>
                  <a:cubicBezTo>
                    <a:pt x="5172" y="3281"/>
                    <a:pt x="5184" y="3283"/>
                    <a:pt x="5194" y="3292"/>
                  </a:cubicBezTo>
                  <a:cubicBezTo>
                    <a:pt x="5224" y="3320"/>
                    <a:pt x="5248" y="3330"/>
                    <a:pt x="5273" y="3330"/>
                  </a:cubicBezTo>
                  <a:cubicBezTo>
                    <a:pt x="5298" y="3330"/>
                    <a:pt x="5324" y="3319"/>
                    <a:pt x="5356" y="3304"/>
                  </a:cubicBezTo>
                  <a:cubicBezTo>
                    <a:pt x="5383" y="3292"/>
                    <a:pt x="5420" y="3267"/>
                    <a:pt x="5457" y="3267"/>
                  </a:cubicBezTo>
                  <a:cubicBezTo>
                    <a:pt x="5481" y="3267"/>
                    <a:pt x="5505" y="3278"/>
                    <a:pt x="5526" y="3311"/>
                  </a:cubicBezTo>
                  <a:cubicBezTo>
                    <a:pt x="5585" y="3264"/>
                    <a:pt x="5644" y="3225"/>
                    <a:pt x="5700" y="3186"/>
                  </a:cubicBezTo>
                  <a:cubicBezTo>
                    <a:pt x="5732" y="3217"/>
                    <a:pt x="5769" y="3254"/>
                    <a:pt x="5807" y="3294"/>
                  </a:cubicBezTo>
                  <a:cubicBezTo>
                    <a:pt x="5841" y="3204"/>
                    <a:pt x="5869" y="3130"/>
                    <a:pt x="5894" y="3063"/>
                  </a:cubicBezTo>
                  <a:cubicBezTo>
                    <a:pt x="5962" y="3069"/>
                    <a:pt x="6024" y="3076"/>
                    <a:pt x="6086" y="3085"/>
                  </a:cubicBezTo>
                  <a:cubicBezTo>
                    <a:pt x="6083" y="3120"/>
                    <a:pt x="6080" y="3144"/>
                    <a:pt x="6078" y="3166"/>
                  </a:cubicBezTo>
                  <a:cubicBezTo>
                    <a:pt x="6079" y="3166"/>
                    <a:pt x="6079" y="3166"/>
                    <a:pt x="6080" y="3166"/>
                  </a:cubicBezTo>
                  <a:cubicBezTo>
                    <a:pt x="6094" y="3166"/>
                    <a:pt x="6110" y="3173"/>
                    <a:pt x="6123" y="3173"/>
                  </a:cubicBezTo>
                  <a:cubicBezTo>
                    <a:pt x="6138" y="3173"/>
                    <a:pt x="6148" y="3164"/>
                    <a:pt x="6143" y="3124"/>
                  </a:cubicBezTo>
                  <a:lnTo>
                    <a:pt x="6143" y="3124"/>
                  </a:lnTo>
                  <a:cubicBezTo>
                    <a:pt x="6209" y="3142"/>
                    <a:pt x="6256" y="3155"/>
                    <a:pt x="6314" y="3172"/>
                  </a:cubicBezTo>
                  <a:cubicBezTo>
                    <a:pt x="6337" y="3122"/>
                    <a:pt x="6371" y="3048"/>
                    <a:pt x="6402" y="2982"/>
                  </a:cubicBezTo>
                  <a:cubicBezTo>
                    <a:pt x="6427" y="3041"/>
                    <a:pt x="6452" y="3098"/>
                    <a:pt x="6480" y="3160"/>
                  </a:cubicBezTo>
                  <a:cubicBezTo>
                    <a:pt x="6439" y="3183"/>
                    <a:pt x="6396" y="3204"/>
                    <a:pt x="6328" y="3245"/>
                  </a:cubicBezTo>
                  <a:cubicBezTo>
                    <a:pt x="6392" y="3252"/>
                    <a:pt x="6449" y="3268"/>
                    <a:pt x="6498" y="3268"/>
                  </a:cubicBezTo>
                  <a:cubicBezTo>
                    <a:pt x="6548" y="3268"/>
                    <a:pt x="6590" y="3252"/>
                    <a:pt x="6626" y="3197"/>
                  </a:cubicBezTo>
                  <a:cubicBezTo>
                    <a:pt x="6693" y="3207"/>
                    <a:pt x="6745" y="3216"/>
                    <a:pt x="6795" y="3223"/>
                  </a:cubicBezTo>
                  <a:cubicBezTo>
                    <a:pt x="6808" y="3172"/>
                    <a:pt x="6818" y="3135"/>
                    <a:pt x="6827" y="3099"/>
                  </a:cubicBezTo>
                  <a:cubicBezTo>
                    <a:pt x="6854" y="3094"/>
                    <a:pt x="6879" y="3088"/>
                    <a:pt x="6907" y="3082"/>
                  </a:cubicBezTo>
                  <a:cubicBezTo>
                    <a:pt x="6917" y="3019"/>
                    <a:pt x="6927" y="2957"/>
                    <a:pt x="6936" y="2895"/>
                  </a:cubicBezTo>
                  <a:cubicBezTo>
                    <a:pt x="6937" y="2886"/>
                    <a:pt x="6924" y="2874"/>
                    <a:pt x="6923" y="2874"/>
                  </a:cubicBezTo>
                  <a:cubicBezTo>
                    <a:pt x="6876" y="2898"/>
                    <a:pt x="6830" y="2920"/>
                    <a:pt x="6767" y="2951"/>
                  </a:cubicBezTo>
                  <a:cubicBezTo>
                    <a:pt x="6777" y="2885"/>
                    <a:pt x="6783" y="2848"/>
                    <a:pt x="6787" y="2811"/>
                  </a:cubicBezTo>
                  <a:lnTo>
                    <a:pt x="6826" y="2871"/>
                  </a:lnTo>
                  <a:cubicBezTo>
                    <a:pt x="6836" y="2830"/>
                    <a:pt x="6845" y="2791"/>
                    <a:pt x="6854" y="2754"/>
                  </a:cubicBezTo>
                  <a:cubicBezTo>
                    <a:pt x="6874" y="2783"/>
                    <a:pt x="6883" y="2795"/>
                    <a:pt x="6902" y="2821"/>
                  </a:cubicBezTo>
                  <a:cubicBezTo>
                    <a:pt x="6929" y="2789"/>
                    <a:pt x="6955" y="2755"/>
                    <a:pt x="6982" y="2721"/>
                  </a:cubicBezTo>
                  <a:cubicBezTo>
                    <a:pt x="7004" y="2758"/>
                    <a:pt x="7015" y="2776"/>
                    <a:pt x="7030" y="2799"/>
                  </a:cubicBezTo>
                  <a:cubicBezTo>
                    <a:pt x="7005" y="2948"/>
                    <a:pt x="6980" y="3098"/>
                    <a:pt x="6957" y="3241"/>
                  </a:cubicBezTo>
                  <a:cubicBezTo>
                    <a:pt x="6924" y="3248"/>
                    <a:pt x="6902" y="3251"/>
                    <a:pt x="6871" y="3257"/>
                  </a:cubicBezTo>
                  <a:cubicBezTo>
                    <a:pt x="6933" y="3298"/>
                    <a:pt x="6977" y="3341"/>
                    <a:pt x="7030" y="3358"/>
                  </a:cubicBezTo>
                  <a:cubicBezTo>
                    <a:pt x="7047" y="3365"/>
                    <a:pt x="7065" y="3367"/>
                    <a:pt x="7086" y="3367"/>
                  </a:cubicBezTo>
                  <a:cubicBezTo>
                    <a:pt x="7115" y="3367"/>
                    <a:pt x="7150" y="3363"/>
                    <a:pt x="7192" y="3363"/>
                  </a:cubicBezTo>
                  <a:cubicBezTo>
                    <a:pt x="7197" y="3363"/>
                    <a:pt x="7201" y="3363"/>
                    <a:pt x="7205" y="3363"/>
                  </a:cubicBezTo>
                  <a:cubicBezTo>
                    <a:pt x="7218" y="3335"/>
                    <a:pt x="7248" y="3279"/>
                    <a:pt x="7282" y="3214"/>
                  </a:cubicBezTo>
                  <a:cubicBezTo>
                    <a:pt x="7301" y="3254"/>
                    <a:pt x="7317" y="3291"/>
                    <a:pt x="7332" y="3322"/>
                  </a:cubicBezTo>
                  <a:cubicBezTo>
                    <a:pt x="7307" y="3354"/>
                    <a:pt x="7290" y="3373"/>
                    <a:pt x="7273" y="3392"/>
                  </a:cubicBezTo>
                  <a:cubicBezTo>
                    <a:pt x="7318" y="3428"/>
                    <a:pt x="7360" y="3458"/>
                    <a:pt x="7399" y="3488"/>
                  </a:cubicBezTo>
                  <a:cubicBezTo>
                    <a:pt x="7423" y="3450"/>
                    <a:pt x="7441" y="3422"/>
                    <a:pt x="7458" y="3394"/>
                  </a:cubicBezTo>
                  <a:cubicBezTo>
                    <a:pt x="7545" y="3460"/>
                    <a:pt x="7688" y="3495"/>
                    <a:pt x="7769" y="3519"/>
                  </a:cubicBezTo>
                  <a:cubicBezTo>
                    <a:pt x="7807" y="3532"/>
                    <a:pt x="7845" y="3535"/>
                    <a:pt x="7883" y="3535"/>
                  </a:cubicBezTo>
                  <a:cubicBezTo>
                    <a:pt x="7925" y="3535"/>
                    <a:pt x="7967" y="3531"/>
                    <a:pt x="8010" y="3531"/>
                  </a:cubicBezTo>
                  <a:cubicBezTo>
                    <a:pt x="8050" y="3531"/>
                    <a:pt x="8092" y="3535"/>
                    <a:pt x="8135" y="3548"/>
                  </a:cubicBezTo>
                  <a:cubicBezTo>
                    <a:pt x="8156" y="3522"/>
                    <a:pt x="8176" y="3494"/>
                    <a:pt x="8195" y="3467"/>
                  </a:cubicBezTo>
                  <a:cubicBezTo>
                    <a:pt x="8251" y="3536"/>
                    <a:pt x="8295" y="3591"/>
                    <a:pt x="8337" y="3642"/>
                  </a:cubicBezTo>
                  <a:cubicBezTo>
                    <a:pt x="8388" y="3626"/>
                    <a:pt x="8445" y="3609"/>
                    <a:pt x="8494" y="3594"/>
                  </a:cubicBezTo>
                  <a:cubicBezTo>
                    <a:pt x="8529" y="3625"/>
                    <a:pt x="8557" y="3650"/>
                    <a:pt x="8585" y="3675"/>
                  </a:cubicBezTo>
                  <a:cubicBezTo>
                    <a:pt x="8613" y="3634"/>
                    <a:pt x="8631" y="3607"/>
                    <a:pt x="8651" y="3576"/>
                  </a:cubicBezTo>
                  <a:cubicBezTo>
                    <a:pt x="8691" y="3614"/>
                    <a:pt x="8721" y="3642"/>
                    <a:pt x="8751" y="3672"/>
                  </a:cubicBezTo>
                  <a:cubicBezTo>
                    <a:pt x="8778" y="3636"/>
                    <a:pt x="8799" y="3609"/>
                    <a:pt x="8819" y="3581"/>
                  </a:cubicBezTo>
                  <a:cubicBezTo>
                    <a:pt x="8827" y="3583"/>
                    <a:pt x="8836" y="3585"/>
                    <a:pt x="8843" y="3585"/>
                  </a:cubicBezTo>
                  <a:cubicBezTo>
                    <a:pt x="8855" y="3585"/>
                    <a:pt x="8866" y="3579"/>
                    <a:pt x="8872" y="3557"/>
                  </a:cubicBezTo>
                  <a:cubicBezTo>
                    <a:pt x="8877" y="3571"/>
                    <a:pt x="8882" y="3582"/>
                    <a:pt x="8887" y="3593"/>
                  </a:cubicBezTo>
                  <a:lnTo>
                    <a:pt x="8887" y="3593"/>
                  </a:lnTo>
                  <a:cubicBezTo>
                    <a:pt x="8885" y="3579"/>
                    <a:pt x="8885" y="3560"/>
                    <a:pt x="8878" y="3554"/>
                  </a:cubicBezTo>
                  <a:cubicBezTo>
                    <a:pt x="8876" y="3553"/>
                    <a:pt x="8875" y="3551"/>
                    <a:pt x="8874" y="3550"/>
                  </a:cubicBezTo>
                  <a:lnTo>
                    <a:pt x="8874" y="3550"/>
                  </a:lnTo>
                  <a:cubicBezTo>
                    <a:pt x="8889" y="3500"/>
                    <a:pt x="8912" y="3482"/>
                    <a:pt x="8956" y="3454"/>
                  </a:cubicBezTo>
                  <a:lnTo>
                    <a:pt x="8956" y="3454"/>
                  </a:lnTo>
                  <a:cubicBezTo>
                    <a:pt x="8941" y="3513"/>
                    <a:pt x="8941" y="3563"/>
                    <a:pt x="8918" y="3589"/>
                  </a:cubicBezTo>
                  <a:cubicBezTo>
                    <a:pt x="8907" y="3602"/>
                    <a:pt x="8900" y="3607"/>
                    <a:pt x="8896" y="3607"/>
                  </a:cubicBezTo>
                  <a:cubicBezTo>
                    <a:pt x="8895" y="3607"/>
                    <a:pt x="8894" y="3606"/>
                    <a:pt x="8893" y="3606"/>
                  </a:cubicBezTo>
                  <a:lnTo>
                    <a:pt x="8893" y="3606"/>
                  </a:lnTo>
                  <a:cubicBezTo>
                    <a:pt x="8907" y="3635"/>
                    <a:pt x="8918" y="3653"/>
                    <a:pt x="8931" y="3672"/>
                  </a:cubicBezTo>
                  <a:cubicBezTo>
                    <a:pt x="8957" y="3629"/>
                    <a:pt x="8972" y="3606"/>
                    <a:pt x="8993" y="3572"/>
                  </a:cubicBezTo>
                  <a:cubicBezTo>
                    <a:pt x="9013" y="3635"/>
                    <a:pt x="9046" y="3653"/>
                    <a:pt x="9086" y="3653"/>
                  </a:cubicBezTo>
                  <a:cubicBezTo>
                    <a:pt x="9101" y="3653"/>
                    <a:pt x="9117" y="3650"/>
                    <a:pt x="9134" y="3647"/>
                  </a:cubicBezTo>
                  <a:lnTo>
                    <a:pt x="9134" y="3481"/>
                  </a:lnTo>
                  <a:lnTo>
                    <a:pt x="9172" y="3469"/>
                  </a:lnTo>
                  <a:cubicBezTo>
                    <a:pt x="9183" y="3511"/>
                    <a:pt x="9193" y="3554"/>
                    <a:pt x="9202" y="3592"/>
                  </a:cubicBezTo>
                  <a:cubicBezTo>
                    <a:pt x="9235" y="3576"/>
                    <a:pt x="9250" y="3569"/>
                    <a:pt x="9263" y="3563"/>
                  </a:cubicBezTo>
                  <a:cubicBezTo>
                    <a:pt x="9278" y="3583"/>
                    <a:pt x="9288" y="3598"/>
                    <a:pt x="9302" y="3617"/>
                  </a:cubicBezTo>
                  <a:cubicBezTo>
                    <a:pt x="9344" y="3573"/>
                    <a:pt x="9378" y="3536"/>
                    <a:pt x="9411" y="3501"/>
                  </a:cubicBezTo>
                  <a:cubicBezTo>
                    <a:pt x="9424" y="3528"/>
                    <a:pt x="9437" y="3554"/>
                    <a:pt x="9450" y="3579"/>
                  </a:cubicBezTo>
                  <a:cubicBezTo>
                    <a:pt x="9427" y="3606"/>
                    <a:pt x="9403" y="3631"/>
                    <a:pt x="9371" y="3667"/>
                  </a:cubicBezTo>
                  <a:cubicBezTo>
                    <a:pt x="9422" y="3695"/>
                    <a:pt x="9462" y="3716"/>
                    <a:pt x="9494" y="3734"/>
                  </a:cubicBezTo>
                  <a:cubicBezTo>
                    <a:pt x="9491" y="3769"/>
                    <a:pt x="9490" y="3791"/>
                    <a:pt x="9489" y="3820"/>
                  </a:cubicBezTo>
                  <a:cubicBezTo>
                    <a:pt x="9537" y="3794"/>
                    <a:pt x="9578" y="3772"/>
                    <a:pt x="9621" y="3748"/>
                  </a:cubicBezTo>
                  <a:cubicBezTo>
                    <a:pt x="9649" y="3781"/>
                    <a:pt x="9671" y="3806"/>
                    <a:pt x="9690" y="3828"/>
                  </a:cubicBezTo>
                  <a:cubicBezTo>
                    <a:pt x="9692" y="3828"/>
                    <a:pt x="9693" y="3828"/>
                    <a:pt x="9695" y="3828"/>
                  </a:cubicBezTo>
                  <a:cubicBezTo>
                    <a:pt x="9786" y="3828"/>
                    <a:pt x="9799" y="3743"/>
                    <a:pt x="9831" y="3682"/>
                  </a:cubicBezTo>
                  <a:cubicBezTo>
                    <a:pt x="9847" y="3682"/>
                    <a:pt x="9861" y="3683"/>
                    <a:pt x="9874" y="3683"/>
                  </a:cubicBezTo>
                  <a:cubicBezTo>
                    <a:pt x="9880" y="3683"/>
                    <a:pt x="9887" y="3683"/>
                    <a:pt x="9893" y="3682"/>
                  </a:cubicBezTo>
                  <a:cubicBezTo>
                    <a:pt x="9912" y="3679"/>
                    <a:pt x="9930" y="3670"/>
                    <a:pt x="9965" y="3659"/>
                  </a:cubicBezTo>
                  <a:lnTo>
                    <a:pt x="9965" y="3659"/>
                  </a:lnTo>
                  <a:cubicBezTo>
                    <a:pt x="9933" y="3753"/>
                    <a:pt x="9836" y="3785"/>
                    <a:pt x="9875" y="3882"/>
                  </a:cubicBezTo>
                  <a:cubicBezTo>
                    <a:pt x="9898" y="3854"/>
                    <a:pt x="9920" y="3828"/>
                    <a:pt x="9953" y="3784"/>
                  </a:cubicBezTo>
                  <a:cubicBezTo>
                    <a:pt x="10006" y="3841"/>
                    <a:pt x="10055" y="3895"/>
                    <a:pt x="10098" y="3942"/>
                  </a:cubicBezTo>
                  <a:cubicBezTo>
                    <a:pt x="10164" y="3940"/>
                    <a:pt x="10221" y="3937"/>
                    <a:pt x="10287" y="3932"/>
                  </a:cubicBezTo>
                  <a:cubicBezTo>
                    <a:pt x="10298" y="3897"/>
                    <a:pt x="10308" y="3862"/>
                    <a:pt x="10320" y="3822"/>
                  </a:cubicBezTo>
                  <a:cubicBezTo>
                    <a:pt x="10346" y="3851"/>
                    <a:pt x="10367" y="3875"/>
                    <a:pt x="10380" y="3890"/>
                  </a:cubicBezTo>
                  <a:cubicBezTo>
                    <a:pt x="10442" y="3851"/>
                    <a:pt x="10492" y="3820"/>
                    <a:pt x="10543" y="3789"/>
                  </a:cubicBezTo>
                  <a:lnTo>
                    <a:pt x="10585" y="3653"/>
                  </a:lnTo>
                  <a:lnTo>
                    <a:pt x="10560" y="3613"/>
                  </a:lnTo>
                  <a:cubicBezTo>
                    <a:pt x="10569" y="3612"/>
                    <a:pt x="10580" y="3610"/>
                    <a:pt x="10616" y="3579"/>
                  </a:cubicBezTo>
                  <a:lnTo>
                    <a:pt x="10616" y="3579"/>
                  </a:lnTo>
                  <a:cubicBezTo>
                    <a:pt x="10616" y="3583"/>
                    <a:pt x="10616" y="3588"/>
                    <a:pt x="10616" y="3592"/>
                  </a:cubicBezTo>
                  <a:lnTo>
                    <a:pt x="10616" y="3592"/>
                  </a:lnTo>
                  <a:cubicBezTo>
                    <a:pt x="10623" y="3582"/>
                    <a:pt x="10630" y="3571"/>
                    <a:pt x="10639" y="3558"/>
                  </a:cubicBezTo>
                  <a:lnTo>
                    <a:pt x="10639" y="3558"/>
                  </a:lnTo>
                  <a:cubicBezTo>
                    <a:pt x="10630" y="3567"/>
                    <a:pt x="10623" y="3574"/>
                    <a:pt x="10616" y="3579"/>
                  </a:cubicBezTo>
                  <a:lnTo>
                    <a:pt x="10616" y="3579"/>
                  </a:lnTo>
                  <a:cubicBezTo>
                    <a:pt x="10616" y="3568"/>
                    <a:pt x="10616" y="3556"/>
                    <a:pt x="10618" y="3545"/>
                  </a:cubicBezTo>
                  <a:cubicBezTo>
                    <a:pt x="10618" y="3542"/>
                    <a:pt x="10622" y="3539"/>
                    <a:pt x="10626" y="3539"/>
                  </a:cubicBezTo>
                  <a:cubicBezTo>
                    <a:pt x="10632" y="3539"/>
                    <a:pt x="10638" y="3544"/>
                    <a:pt x="10639" y="3558"/>
                  </a:cubicBezTo>
                  <a:cubicBezTo>
                    <a:pt x="10639" y="3558"/>
                    <a:pt x="10639" y="3558"/>
                    <a:pt x="10639" y="3558"/>
                  </a:cubicBezTo>
                  <a:lnTo>
                    <a:pt x="10639" y="3558"/>
                  </a:lnTo>
                  <a:cubicBezTo>
                    <a:pt x="10639" y="3558"/>
                    <a:pt x="10639" y="3558"/>
                    <a:pt x="10639" y="3558"/>
                  </a:cubicBezTo>
                  <a:lnTo>
                    <a:pt x="10639" y="3558"/>
                  </a:lnTo>
                  <a:cubicBezTo>
                    <a:pt x="10648" y="3564"/>
                    <a:pt x="10632" y="3589"/>
                    <a:pt x="10617" y="3614"/>
                  </a:cubicBezTo>
                  <a:cubicBezTo>
                    <a:pt x="10617" y="3607"/>
                    <a:pt x="10617" y="3599"/>
                    <a:pt x="10616" y="3592"/>
                  </a:cubicBezTo>
                  <a:lnTo>
                    <a:pt x="10616" y="3592"/>
                  </a:lnTo>
                  <a:cubicBezTo>
                    <a:pt x="10592" y="3629"/>
                    <a:pt x="10588" y="3641"/>
                    <a:pt x="10585" y="3654"/>
                  </a:cubicBezTo>
                  <a:cubicBezTo>
                    <a:pt x="10626" y="3716"/>
                    <a:pt x="10613" y="3760"/>
                    <a:pt x="10543" y="3789"/>
                  </a:cubicBezTo>
                  <a:cubicBezTo>
                    <a:pt x="10560" y="3816"/>
                    <a:pt x="10574" y="3842"/>
                    <a:pt x="10595" y="3876"/>
                  </a:cubicBezTo>
                  <a:cubicBezTo>
                    <a:pt x="10577" y="3940"/>
                    <a:pt x="10610" y="4020"/>
                    <a:pt x="10540" y="4109"/>
                  </a:cubicBezTo>
                  <a:cubicBezTo>
                    <a:pt x="10621" y="4091"/>
                    <a:pt x="10679" y="4079"/>
                    <a:pt x="10732" y="4068"/>
                  </a:cubicBezTo>
                  <a:cubicBezTo>
                    <a:pt x="10730" y="4004"/>
                    <a:pt x="10727" y="3957"/>
                    <a:pt x="10726" y="3912"/>
                  </a:cubicBezTo>
                  <a:lnTo>
                    <a:pt x="10766" y="3907"/>
                  </a:lnTo>
                  <a:cubicBezTo>
                    <a:pt x="10771" y="3973"/>
                    <a:pt x="10777" y="4041"/>
                    <a:pt x="10783" y="4107"/>
                  </a:cubicBezTo>
                  <a:cubicBezTo>
                    <a:pt x="10796" y="4100"/>
                    <a:pt x="10816" y="4090"/>
                    <a:pt x="10833" y="4081"/>
                  </a:cubicBezTo>
                  <a:cubicBezTo>
                    <a:pt x="10844" y="4100"/>
                    <a:pt x="10852" y="4118"/>
                    <a:pt x="10866" y="4143"/>
                  </a:cubicBezTo>
                  <a:cubicBezTo>
                    <a:pt x="10907" y="4104"/>
                    <a:pt x="10947" y="4069"/>
                    <a:pt x="10988" y="4032"/>
                  </a:cubicBezTo>
                  <a:cubicBezTo>
                    <a:pt x="10989" y="4069"/>
                    <a:pt x="10989" y="4097"/>
                    <a:pt x="10989" y="4118"/>
                  </a:cubicBezTo>
                  <a:cubicBezTo>
                    <a:pt x="11070" y="4107"/>
                    <a:pt x="11148" y="4098"/>
                    <a:pt x="11233" y="4088"/>
                  </a:cubicBezTo>
                  <a:cubicBezTo>
                    <a:pt x="11251" y="4144"/>
                    <a:pt x="11264" y="4187"/>
                    <a:pt x="11279" y="4235"/>
                  </a:cubicBezTo>
                  <a:cubicBezTo>
                    <a:pt x="11281" y="4235"/>
                    <a:pt x="11282" y="4235"/>
                    <a:pt x="11284" y="4235"/>
                  </a:cubicBezTo>
                  <a:cubicBezTo>
                    <a:pt x="11365" y="4235"/>
                    <a:pt x="11434" y="4295"/>
                    <a:pt x="11513" y="4295"/>
                  </a:cubicBezTo>
                  <a:cubicBezTo>
                    <a:pt x="11537" y="4295"/>
                    <a:pt x="11562" y="4289"/>
                    <a:pt x="11588" y="4275"/>
                  </a:cubicBezTo>
                  <a:cubicBezTo>
                    <a:pt x="11614" y="4365"/>
                    <a:pt x="11706" y="4300"/>
                    <a:pt x="11762" y="4356"/>
                  </a:cubicBezTo>
                  <a:cubicBezTo>
                    <a:pt x="11830" y="4424"/>
                    <a:pt x="11913" y="4517"/>
                    <a:pt x="12012" y="4517"/>
                  </a:cubicBezTo>
                  <a:cubicBezTo>
                    <a:pt x="12020" y="4517"/>
                    <a:pt x="12027" y="4516"/>
                    <a:pt x="12035" y="4515"/>
                  </a:cubicBezTo>
                  <a:cubicBezTo>
                    <a:pt x="12051" y="4513"/>
                    <a:pt x="12065" y="4512"/>
                    <a:pt x="12079" y="4512"/>
                  </a:cubicBezTo>
                  <a:cubicBezTo>
                    <a:pt x="12137" y="4512"/>
                    <a:pt x="12185" y="4529"/>
                    <a:pt x="12235" y="4547"/>
                  </a:cubicBezTo>
                  <a:cubicBezTo>
                    <a:pt x="12291" y="4566"/>
                    <a:pt x="12340" y="4606"/>
                    <a:pt x="12399" y="4641"/>
                  </a:cubicBezTo>
                  <a:cubicBezTo>
                    <a:pt x="12443" y="4632"/>
                    <a:pt x="12499" y="4621"/>
                    <a:pt x="12552" y="4609"/>
                  </a:cubicBezTo>
                  <a:cubicBezTo>
                    <a:pt x="12562" y="4631"/>
                    <a:pt x="12568" y="4646"/>
                    <a:pt x="12572" y="4657"/>
                  </a:cubicBezTo>
                  <a:cubicBezTo>
                    <a:pt x="12599" y="4647"/>
                    <a:pt x="12624" y="4637"/>
                    <a:pt x="12644" y="4630"/>
                  </a:cubicBezTo>
                  <a:cubicBezTo>
                    <a:pt x="12704" y="4693"/>
                    <a:pt x="12765" y="4723"/>
                    <a:pt x="12835" y="4723"/>
                  </a:cubicBezTo>
                  <a:cubicBezTo>
                    <a:pt x="12886" y="4723"/>
                    <a:pt x="12942" y="4707"/>
                    <a:pt x="13006" y="4677"/>
                  </a:cubicBezTo>
                  <a:cubicBezTo>
                    <a:pt x="13042" y="4701"/>
                    <a:pt x="13076" y="4744"/>
                    <a:pt x="13102" y="4744"/>
                  </a:cubicBezTo>
                  <a:cubicBezTo>
                    <a:pt x="13104" y="4744"/>
                    <a:pt x="13106" y="4743"/>
                    <a:pt x="13108" y="4743"/>
                  </a:cubicBezTo>
                  <a:cubicBezTo>
                    <a:pt x="13127" y="4737"/>
                    <a:pt x="13145" y="4735"/>
                    <a:pt x="13163" y="4735"/>
                  </a:cubicBezTo>
                  <a:cubicBezTo>
                    <a:pt x="13219" y="4735"/>
                    <a:pt x="13272" y="4756"/>
                    <a:pt x="13328" y="4758"/>
                  </a:cubicBezTo>
                  <a:cubicBezTo>
                    <a:pt x="13386" y="4759"/>
                    <a:pt x="13444" y="4791"/>
                    <a:pt x="13498" y="4791"/>
                  </a:cubicBezTo>
                  <a:cubicBezTo>
                    <a:pt x="13508" y="4791"/>
                    <a:pt x="13518" y="4789"/>
                    <a:pt x="13527" y="4787"/>
                  </a:cubicBezTo>
                  <a:cubicBezTo>
                    <a:pt x="13533" y="4785"/>
                    <a:pt x="13539" y="4784"/>
                    <a:pt x="13545" y="4784"/>
                  </a:cubicBezTo>
                  <a:cubicBezTo>
                    <a:pt x="13593" y="4784"/>
                    <a:pt x="13626" y="4837"/>
                    <a:pt x="13671" y="4837"/>
                  </a:cubicBezTo>
                  <a:cubicBezTo>
                    <a:pt x="13685" y="4837"/>
                    <a:pt x="13701" y="4831"/>
                    <a:pt x="13718" y="4816"/>
                  </a:cubicBezTo>
                  <a:cubicBezTo>
                    <a:pt x="13719" y="4815"/>
                    <a:pt x="13721" y="4815"/>
                    <a:pt x="13724" y="4815"/>
                  </a:cubicBezTo>
                  <a:cubicBezTo>
                    <a:pt x="13740" y="4815"/>
                    <a:pt x="13780" y="4835"/>
                    <a:pt x="13786" y="4853"/>
                  </a:cubicBezTo>
                  <a:cubicBezTo>
                    <a:pt x="13808" y="4916"/>
                    <a:pt x="13862" y="4916"/>
                    <a:pt x="13907" y="4930"/>
                  </a:cubicBezTo>
                  <a:cubicBezTo>
                    <a:pt x="13996" y="4958"/>
                    <a:pt x="14089" y="4977"/>
                    <a:pt x="14196" y="5005"/>
                  </a:cubicBezTo>
                  <a:cubicBezTo>
                    <a:pt x="14196" y="5006"/>
                    <a:pt x="14205" y="5024"/>
                    <a:pt x="14219" y="5055"/>
                  </a:cubicBezTo>
                  <a:cubicBezTo>
                    <a:pt x="14248" y="5049"/>
                    <a:pt x="14279" y="5041"/>
                    <a:pt x="14310" y="5036"/>
                  </a:cubicBezTo>
                  <a:cubicBezTo>
                    <a:pt x="14319" y="5052"/>
                    <a:pt x="14327" y="5068"/>
                    <a:pt x="14357" y="5118"/>
                  </a:cubicBezTo>
                  <a:cubicBezTo>
                    <a:pt x="14388" y="5089"/>
                    <a:pt x="14419" y="5062"/>
                    <a:pt x="14452" y="5031"/>
                  </a:cubicBezTo>
                  <a:lnTo>
                    <a:pt x="14452" y="5031"/>
                  </a:lnTo>
                  <a:cubicBezTo>
                    <a:pt x="14451" y="5074"/>
                    <a:pt x="14450" y="5102"/>
                    <a:pt x="14448" y="5131"/>
                  </a:cubicBezTo>
                  <a:cubicBezTo>
                    <a:pt x="14554" y="5125"/>
                    <a:pt x="14654" y="5119"/>
                    <a:pt x="14748" y="5115"/>
                  </a:cubicBezTo>
                  <a:cubicBezTo>
                    <a:pt x="14764" y="5094"/>
                    <a:pt x="14779" y="5075"/>
                    <a:pt x="14817" y="5027"/>
                  </a:cubicBezTo>
                  <a:lnTo>
                    <a:pt x="14817" y="5027"/>
                  </a:lnTo>
                  <a:cubicBezTo>
                    <a:pt x="14800" y="5111"/>
                    <a:pt x="14791" y="5153"/>
                    <a:pt x="14778" y="5214"/>
                  </a:cubicBezTo>
                  <a:cubicBezTo>
                    <a:pt x="14815" y="5208"/>
                    <a:pt x="14851" y="5202"/>
                    <a:pt x="14884" y="5202"/>
                  </a:cubicBezTo>
                  <a:cubicBezTo>
                    <a:pt x="14938" y="5202"/>
                    <a:pt x="14986" y="5219"/>
                    <a:pt x="15017" y="5284"/>
                  </a:cubicBezTo>
                  <a:cubicBezTo>
                    <a:pt x="15028" y="5304"/>
                    <a:pt x="15073" y="5323"/>
                    <a:pt x="15098" y="5323"/>
                  </a:cubicBezTo>
                  <a:cubicBezTo>
                    <a:pt x="15105" y="5323"/>
                    <a:pt x="15110" y="5322"/>
                    <a:pt x="15113" y="5320"/>
                  </a:cubicBezTo>
                  <a:cubicBezTo>
                    <a:pt x="15126" y="5308"/>
                    <a:pt x="15138" y="5304"/>
                    <a:pt x="15149" y="5304"/>
                  </a:cubicBezTo>
                  <a:cubicBezTo>
                    <a:pt x="15182" y="5304"/>
                    <a:pt x="15208" y="5340"/>
                    <a:pt x="15244" y="5340"/>
                  </a:cubicBezTo>
                  <a:cubicBezTo>
                    <a:pt x="15250" y="5340"/>
                    <a:pt x="15257" y="5339"/>
                    <a:pt x="15265" y="5336"/>
                  </a:cubicBezTo>
                  <a:cubicBezTo>
                    <a:pt x="15275" y="5332"/>
                    <a:pt x="15285" y="5330"/>
                    <a:pt x="15297" y="5330"/>
                  </a:cubicBezTo>
                  <a:cubicBezTo>
                    <a:pt x="15340" y="5330"/>
                    <a:pt x="15393" y="5353"/>
                    <a:pt x="15443" y="5355"/>
                  </a:cubicBezTo>
                  <a:cubicBezTo>
                    <a:pt x="15507" y="5358"/>
                    <a:pt x="15593" y="5353"/>
                    <a:pt x="15654" y="5418"/>
                  </a:cubicBezTo>
                  <a:cubicBezTo>
                    <a:pt x="15683" y="5448"/>
                    <a:pt x="15738" y="5463"/>
                    <a:pt x="15787" y="5463"/>
                  </a:cubicBezTo>
                  <a:cubicBezTo>
                    <a:pt x="15796" y="5463"/>
                    <a:pt x="15806" y="5462"/>
                    <a:pt x="15815" y="5461"/>
                  </a:cubicBezTo>
                  <a:cubicBezTo>
                    <a:pt x="15832" y="5459"/>
                    <a:pt x="15848" y="5457"/>
                    <a:pt x="15863" y="5457"/>
                  </a:cubicBezTo>
                  <a:cubicBezTo>
                    <a:pt x="15919" y="5457"/>
                    <a:pt x="15963" y="5475"/>
                    <a:pt x="15997" y="5534"/>
                  </a:cubicBezTo>
                  <a:cubicBezTo>
                    <a:pt x="16009" y="5555"/>
                    <a:pt x="16044" y="5573"/>
                    <a:pt x="16069" y="5573"/>
                  </a:cubicBezTo>
                  <a:cubicBezTo>
                    <a:pt x="16100" y="5575"/>
                    <a:pt x="16133" y="5579"/>
                    <a:pt x="16166" y="5579"/>
                  </a:cubicBezTo>
                  <a:cubicBezTo>
                    <a:pt x="16196" y="5579"/>
                    <a:pt x="16226" y="5575"/>
                    <a:pt x="16252" y="5562"/>
                  </a:cubicBezTo>
                  <a:cubicBezTo>
                    <a:pt x="16266" y="5555"/>
                    <a:pt x="16278" y="5552"/>
                    <a:pt x="16289" y="5552"/>
                  </a:cubicBezTo>
                  <a:cubicBezTo>
                    <a:pt x="16344" y="5552"/>
                    <a:pt x="16364" y="5627"/>
                    <a:pt x="16419" y="5627"/>
                  </a:cubicBezTo>
                  <a:cubicBezTo>
                    <a:pt x="16420" y="5627"/>
                    <a:pt x="16422" y="5627"/>
                    <a:pt x="16424" y="5627"/>
                  </a:cubicBezTo>
                  <a:cubicBezTo>
                    <a:pt x="16427" y="5627"/>
                    <a:pt x="16430" y="5627"/>
                    <a:pt x="16433" y="5627"/>
                  </a:cubicBezTo>
                  <a:cubicBezTo>
                    <a:pt x="16488" y="5627"/>
                    <a:pt x="16547" y="5660"/>
                    <a:pt x="16601" y="5660"/>
                  </a:cubicBezTo>
                  <a:cubicBezTo>
                    <a:pt x="16610" y="5660"/>
                    <a:pt x="16620" y="5659"/>
                    <a:pt x="16628" y="5656"/>
                  </a:cubicBezTo>
                  <a:cubicBezTo>
                    <a:pt x="16637" y="5654"/>
                    <a:pt x="16646" y="5653"/>
                    <a:pt x="16655" y="5653"/>
                  </a:cubicBezTo>
                  <a:cubicBezTo>
                    <a:pt x="16714" y="5653"/>
                    <a:pt x="16764" y="5698"/>
                    <a:pt x="16810" y="5698"/>
                  </a:cubicBezTo>
                  <a:cubicBezTo>
                    <a:pt x="16817" y="5698"/>
                    <a:pt x="16825" y="5696"/>
                    <a:pt x="16833" y="5693"/>
                  </a:cubicBezTo>
                  <a:cubicBezTo>
                    <a:pt x="16853" y="5686"/>
                    <a:pt x="16871" y="5683"/>
                    <a:pt x="16887" y="5683"/>
                  </a:cubicBezTo>
                  <a:cubicBezTo>
                    <a:pt x="16944" y="5683"/>
                    <a:pt x="16987" y="5716"/>
                    <a:pt x="17040" y="5721"/>
                  </a:cubicBezTo>
                  <a:cubicBezTo>
                    <a:pt x="17064" y="5724"/>
                    <a:pt x="17087" y="5725"/>
                    <a:pt x="17111" y="5725"/>
                  </a:cubicBezTo>
                  <a:cubicBezTo>
                    <a:pt x="17135" y="5725"/>
                    <a:pt x="17159" y="5724"/>
                    <a:pt x="17183" y="5724"/>
                  </a:cubicBezTo>
                  <a:cubicBezTo>
                    <a:pt x="17204" y="5751"/>
                    <a:pt x="17224" y="5777"/>
                    <a:pt x="17240" y="5796"/>
                  </a:cubicBezTo>
                  <a:cubicBezTo>
                    <a:pt x="17254" y="5798"/>
                    <a:pt x="17443" y="5815"/>
                    <a:pt x="17443" y="5815"/>
                  </a:cubicBezTo>
                  <a:lnTo>
                    <a:pt x="17473" y="5873"/>
                  </a:lnTo>
                  <a:cubicBezTo>
                    <a:pt x="17507" y="5854"/>
                    <a:pt x="17541" y="5836"/>
                    <a:pt x="17574" y="5818"/>
                  </a:cubicBezTo>
                  <a:cubicBezTo>
                    <a:pt x="17617" y="5869"/>
                    <a:pt x="17661" y="5900"/>
                    <a:pt x="17723" y="5900"/>
                  </a:cubicBezTo>
                  <a:cubicBezTo>
                    <a:pt x="17743" y="5900"/>
                    <a:pt x="17765" y="5897"/>
                    <a:pt x="17789" y="5890"/>
                  </a:cubicBezTo>
                  <a:cubicBezTo>
                    <a:pt x="17822" y="5882"/>
                    <a:pt x="17864" y="5869"/>
                    <a:pt x="17904" y="5869"/>
                  </a:cubicBezTo>
                  <a:cubicBezTo>
                    <a:pt x="17936" y="5869"/>
                    <a:pt x="17967" y="5877"/>
                    <a:pt x="17991" y="5904"/>
                  </a:cubicBezTo>
                  <a:cubicBezTo>
                    <a:pt x="18107" y="6033"/>
                    <a:pt x="18276" y="6026"/>
                    <a:pt x="18398" y="6089"/>
                  </a:cubicBezTo>
                  <a:cubicBezTo>
                    <a:pt x="18456" y="6077"/>
                    <a:pt x="18497" y="6068"/>
                    <a:pt x="18529" y="6063"/>
                  </a:cubicBezTo>
                  <a:cubicBezTo>
                    <a:pt x="18529" y="6024"/>
                    <a:pt x="18528" y="5985"/>
                    <a:pt x="18528" y="5946"/>
                  </a:cubicBezTo>
                  <a:lnTo>
                    <a:pt x="18557" y="5942"/>
                  </a:lnTo>
                  <a:cubicBezTo>
                    <a:pt x="18573" y="5993"/>
                    <a:pt x="18588" y="6046"/>
                    <a:pt x="18603" y="6098"/>
                  </a:cubicBezTo>
                  <a:cubicBezTo>
                    <a:pt x="18618" y="6090"/>
                    <a:pt x="18628" y="6085"/>
                    <a:pt x="18632" y="6083"/>
                  </a:cubicBezTo>
                  <a:lnTo>
                    <a:pt x="18632" y="6083"/>
                  </a:lnTo>
                  <a:cubicBezTo>
                    <a:pt x="18785" y="6218"/>
                    <a:pt x="18969" y="6149"/>
                    <a:pt x="19128" y="6188"/>
                  </a:cubicBezTo>
                  <a:cubicBezTo>
                    <a:pt x="19130" y="6217"/>
                    <a:pt x="19130" y="6246"/>
                    <a:pt x="19130" y="6279"/>
                  </a:cubicBezTo>
                  <a:cubicBezTo>
                    <a:pt x="19153" y="6268"/>
                    <a:pt x="19172" y="6260"/>
                    <a:pt x="19190" y="6251"/>
                  </a:cubicBezTo>
                  <a:cubicBezTo>
                    <a:pt x="19205" y="6273"/>
                    <a:pt x="19219" y="6296"/>
                    <a:pt x="19232" y="6317"/>
                  </a:cubicBezTo>
                  <a:cubicBezTo>
                    <a:pt x="19290" y="6307"/>
                    <a:pt x="19335" y="6296"/>
                    <a:pt x="19372" y="6289"/>
                  </a:cubicBezTo>
                  <a:cubicBezTo>
                    <a:pt x="19406" y="6249"/>
                    <a:pt x="19434" y="6217"/>
                    <a:pt x="19461" y="6188"/>
                  </a:cubicBezTo>
                  <a:cubicBezTo>
                    <a:pt x="19449" y="6174"/>
                    <a:pt x="19441" y="6161"/>
                    <a:pt x="19433" y="6146"/>
                  </a:cubicBezTo>
                  <a:lnTo>
                    <a:pt x="19450" y="6136"/>
                  </a:lnTo>
                  <a:lnTo>
                    <a:pt x="19468" y="6183"/>
                  </a:lnTo>
                  <a:cubicBezTo>
                    <a:pt x="19465" y="6185"/>
                    <a:pt x="19461" y="6188"/>
                    <a:pt x="19461" y="6188"/>
                  </a:cubicBezTo>
                  <a:cubicBezTo>
                    <a:pt x="19488" y="6179"/>
                    <a:pt x="19515" y="6173"/>
                    <a:pt x="19541" y="6164"/>
                  </a:cubicBezTo>
                  <a:cubicBezTo>
                    <a:pt x="19546" y="6198"/>
                    <a:pt x="19550" y="6232"/>
                    <a:pt x="19553" y="6257"/>
                  </a:cubicBezTo>
                  <a:cubicBezTo>
                    <a:pt x="19667" y="6267"/>
                    <a:pt x="19772" y="6276"/>
                    <a:pt x="19881" y="6285"/>
                  </a:cubicBezTo>
                  <a:cubicBezTo>
                    <a:pt x="19895" y="6310"/>
                    <a:pt x="19911" y="6345"/>
                    <a:pt x="19928" y="6380"/>
                  </a:cubicBezTo>
                  <a:cubicBezTo>
                    <a:pt x="19982" y="6401"/>
                    <a:pt x="20035" y="6412"/>
                    <a:pt x="20088" y="6412"/>
                  </a:cubicBezTo>
                  <a:cubicBezTo>
                    <a:pt x="20162" y="6412"/>
                    <a:pt x="20237" y="6392"/>
                    <a:pt x="20312" y="6351"/>
                  </a:cubicBezTo>
                  <a:cubicBezTo>
                    <a:pt x="20315" y="6403"/>
                    <a:pt x="20331" y="6416"/>
                    <a:pt x="20357" y="6416"/>
                  </a:cubicBezTo>
                  <a:cubicBezTo>
                    <a:pt x="20385" y="6416"/>
                    <a:pt x="20425" y="6401"/>
                    <a:pt x="20470" y="6401"/>
                  </a:cubicBezTo>
                  <a:cubicBezTo>
                    <a:pt x="20474" y="6401"/>
                    <a:pt x="20478" y="6401"/>
                    <a:pt x="20482" y="6401"/>
                  </a:cubicBezTo>
                  <a:cubicBezTo>
                    <a:pt x="20482" y="6423"/>
                    <a:pt x="20480" y="6473"/>
                    <a:pt x="20480" y="6536"/>
                  </a:cubicBezTo>
                  <a:cubicBezTo>
                    <a:pt x="20554" y="6498"/>
                    <a:pt x="20596" y="6476"/>
                    <a:pt x="20633" y="6457"/>
                  </a:cubicBezTo>
                  <a:cubicBezTo>
                    <a:pt x="20673" y="6497"/>
                    <a:pt x="20710" y="6535"/>
                    <a:pt x="20751" y="6577"/>
                  </a:cubicBezTo>
                  <a:cubicBezTo>
                    <a:pt x="20770" y="6536"/>
                    <a:pt x="20788" y="6497"/>
                    <a:pt x="20808" y="6449"/>
                  </a:cubicBezTo>
                  <a:cubicBezTo>
                    <a:pt x="20851" y="6467"/>
                    <a:pt x="20886" y="6483"/>
                    <a:pt x="20913" y="6494"/>
                  </a:cubicBezTo>
                  <a:cubicBezTo>
                    <a:pt x="20911" y="6535"/>
                    <a:pt x="20911" y="6557"/>
                    <a:pt x="20910" y="6576"/>
                  </a:cubicBezTo>
                  <a:cubicBezTo>
                    <a:pt x="20963" y="6591"/>
                    <a:pt x="21008" y="6605"/>
                    <a:pt x="21038" y="6614"/>
                  </a:cubicBezTo>
                  <a:cubicBezTo>
                    <a:pt x="21090" y="6594"/>
                    <a:pt x="21127" y="6580"/>
                    <a:pt x="21192" y="6531"/>
                  </a:cubicBezTo>
                  <a:lnTo>
                    <a:pt x="21192" y="6531"/>
                  </a:lnTo>
                  <a:cubicBezTo>
                    <a:pt x="21193" y="6543"/>
                    <a:pt x="21194" y="6555"/>
                    <a:pt x="21194" y="6567"/>
                  </a:cubicBezTo>
                  <a:cubicBezTo>
                    <a:pt x="21199" y="6558"/>
                    <a:pt x="21205" y="6549"/>
                    <a:pt x="21209" y="6541"/>
                  </a:cubicBezTo>
                  <a:lnTo>
                    <a:pt x="21209" y="6541"/>
                  </a:lnTo>
                  <a:cubicBezTo>
                    <a:pt x="21193" y="6649"/>
                    <a:pt x="21261" y="6655"/>
                    <a:pt x="21301" y="6711"/>
                  </a:cubicBezTo>
                  <a:cubicBezTo>
                    <a:pt x="21328" y="6651"/>
                    <a:pt x="21345" y="6611"/>
                    <a:pt x="21366" y="6563"/>
                  </a:cubicBezTo>
                  <a:cubicBezTo>
                    <a:pt x="21395" y="6580"/>
                    <a:pt x="21416" y="6592"/>
                    <a:pt x="21450" y="6613"/>
                  </a:cubicBezTo>
                  <a:cubicBezTo>
                    <a:pt x="21414" y="6648"/>
                    <a:pt x="21391" y="6673"/>
                    <a:pt x="21360" y="6704"/>
                  </a:cubicBezTo>
                  <a:cubicBezTo>
                    <a:pt x="21403" y="6716"/>
                    <a:pt x="21439" y="6726"/>
                    <a:pt x="21481" y="6738"/>
                  </a:cubicBezTo>
                  <a:cubicBezTo>
                    <a:pt x="21516" y="6705"/>
                    <a:pt x="21551" y="6673"/>
                    <a:pt x="21591" y="6636"/>
                  </a:cubicBezTo>
                  <a:lnTo>
                    <a:pt x="21591" y="6636"/>
                  </a:lnTo>
                  <a:cubicBezTo>
                    <a:pt x="21613" y="6694"/>
                    <a:pt x="21535" y="6753"/>
                    <a:pt x="21609" y="6783"/>
                  </a:cubicBezTo>
                  <a:cubicBezTo>
                    <a:pt x="21620" y="6772"/>
                    <a:pt x="21634" y="6761"/>
                    <a:pt x="21647" y="6753"/>
                  </a:cubicBezTo>
                  <a:lnTo>
                    <a:pt x="21656" y="6770"/>
                  </a:lnTo>
                  <a:lnTo>
                    <a:pt x="21613" y="6792"/>
                  </a:lnTo>
                  <a:cubicBezTo>
                    <a:pt x="21611" y="6788"/>
                    <a:pt x="21609" y="6783"/>
                    <a:pt x="21609" y="6783"/>
                  </a:cubicBezTo>
                  <a:lnTo>
                    <a:pt x="21609" y="6783"/>
                  </a:lnTo>
                  <a:cubicBezTo>
                    <a:pt x="21620" y="6843"/>
                    <a:pt x="21642" y="6859"/>
                    <a:pt x="21669" y="6859"/>
                  </a:cubicBezTo>
                  <a:cubicBezTo>
                    <a:pt x="21702" y="6859"/>
                    <a:pt x="21741" y="6835"/>
                    <a:pt x="21773" y="6835"/>
                  </a:cubicBezTo>
                  <a:cubicBezTo>
                    <a:pt x="21781" y="6835"/>
                    <a:pt x="21788" y="6836"/>
                    <a:pt x="21794" y="6839"/>
                  </a:cubicBezTo>
                  <a:cubicBezTo>
                    <a:pt x="21837" y="6915"/>
                    <a:pt x="21895" y="6935"/>
                    <a:pt x="21959" y="6935"/>
                  </a:cubicBezTo>
                  <a:cubicBezTo>
                    <a:pt x="22003" y="6935"/>
                    <a:pt x="22050" y="6925"/>
                    <a:pt x="22096" y="6919"/>
                  </a:cubicBezTo>
                  <a:cubicBezTo>
                    <a:pt x="22101" y="6959"/>
                    <a:pt x="22107" y="6992"/>
                    <a:pt x="22110" y="7020"/>
                  </a:cubicBezTo>
                  <a:cubicBezTo>
                    <a:pt x="22166" y="7006"/>
                    <a:pt x="22218" y="6994"/>
                    <a:pt x="22266" y="6982"/>
                  </a:cubicBezTo>
                  <a:cubicBezTo>
                    <a:pt x="22279" y="7001"/>
                    <a:pt x="22293" y="7019"/>
                    <a:pt x="22306" y="7038"/>
                  </a:cubicBezTo>
                  <a:cubicBezTo>
                    <a:pt x="22341" y="7028"/>
                    <a:pt x="22374" y="7019"/>
                    <a:pt x="22403" y="7011"/>
                  </a:cubicBezTo>
                  <a:cubicBezTo>
                    <a:pt x="22446" y="7039"/>
                    <a:pt x="22485" y="7067"/>
                    <a:pt x="22525" y="7094"/>
                  </a:cubicBezTo>
                  <a:lnTo>
                    <a:pt x="22563" y="7063"/>
                  </a:lnTo>
                  <a:lnTo>
                    <a:pt x="22568" y="7106"/>
                  </a:lnTo>
                  <a:cubicBezTo>
                    <a:pt x="22610" y="7112"/>
                    <a:pt x="22662" y="7136"/>
                    <a:pt x="22700" y="7136"/>
                  </a:cubicBezTo>
                  <a:cubicBezTo>
                    <a:pt x="22712" y="7136"/>
                    <a:pt x="22723" y="7134"/>
                    <a:pt x="22731" y="7128"/>
                  </a:cubicBezTo>
                  <a:cubicBezTo>
                    <a:pt x="22748" y="7116"/>
                    <a:pt x="22762" y="7112"/>
                    <a:pt x="22773" y="7112"/>
                  </a:cubicBezTo>
                  <a:cubicBezTo>
                    <a:pt x="22814" y="7112"/>
                    <a:pt x="22830" y="7165"/>
                    <a:pt x="22868" y="7167"/>
                  </a:cubicBezTo>
                  <a:cubicBezTo>
                    <a:pt x="22874" y="7168"/>
                    <a:pt x="22880" y="7168"/>
                    <a:pt x="22886" y="7168"/>
                  </a:cubicBezTo>
                  <a:cubicBezTo>
                    <a:pt x="22987" y="7168"/>
                    <a:pt x="23075" y="7107"/>
                    <a:pt x="23176" y="7107"/>
                  </a:cubicBezTo>
                  <a:cubicBezTo>
                    <a:pt x="23181" y="7107"/>
                    <a:pt x="23186" y="7107"/>
                    <a:pt x="23192" y="7107"/>
                  </a:cubicBezTo>
                  <a:cubicBezTo>
                    <a:pt x="23192" y="7107"/>
                    <a:pt x="23192" y="7107"/>
                    <a:pt x="23193" y="7107"/>
                  </a:cubicBezTo>
                  <a:cubicBezTo>
                    <a:pt x="23229" y="7107"/>
                    <a:pt x="23273" y="7040"/>
                    <a:pt x="23337" y="6984"/>
                  </a:cubicBezTo>
                  <a:lnTo>
                    <a:pt x="23337" y="6984"/>
                  </a:lnTo>
                  <a:cubicBezTo>
                    <a:pt x="23328" y="7123"/>
                    <a:pt x="23389" y="7189"/>
                    <a:pt x="23474" y="7240"/>
                  </a:cubicBezTo>
                  <a:cubicBezTo>
                    <a:pt x="23492" y="7198"/>
                    <a:pt x="23509" y="7159"/>
                    <a:pt x="23536" y="7097"/>
                  </a:cubicBezTo>
                  <a:cubicBezTo>
                    <a:pt x="23558" y="7172"/>
                    <a:pt x="23574" y="7225"/>
                    <a:pt x="23590" y="7276"/>
                  </a:cubicBezTo>
                  <a:lnTo>
                    <a:pt x="23642" y="7250"/>
                  </a:lnTo>
                  <a:cubicBezTo>
                    <a:pt x="23651" y="7267"/>
                    <a:pt x="23658" y="7282"/>
                    <a:pt x="23668" y="7300"/>
                  </a:cubicBezTo>
                  <a:cubicBezTo>
                    <a:pt x="23723" y="7267"/>
                    <a:pt x="23779" y="7234"/>
                    <a:pt x="23837" y="7198"/>
                  </a:cubicBezTo>
                  <a:cubicBezTo>
                    <a:pt x="23839" y="7229"/>
                    <a:pt x="23842" y="7259"/>
                    <a:pt x="23843" y="7287"/>
                  </a:cubicBezTo>
                  <a:cubicBezTo>
                    <a:pt x="23870" y="7283"/>
                    <a:pt x="23896" y="7282"/>
                    <a:pt x="23921" y="7282"/>
                  </a:cubicBezTo>
                  <a:cubicBezTo>
                    <a:pt x="24048" y="7282"/>
                    <a:pt x="24165" y="7322"/>
                    <a:pt x="24270" y="7409"/>
                  </a:cubicBezTo>
                  <a:cubicBezTo>
                    <a:pt x="24300" y="7386"/>
                    <a:pt x="24327" y="7377"/>
                    <a:pt x="24352" y="7377"/>
                  </a:cubicBezTo>
                  <a:cubicBezTo>
                    <a:pt x="24419" y="7377"/>
                    <a:pt x="24473" y="7442"/>
                    <a:pt x="24541" y="7488"/>
                  </a:cubicBezTo>
                  <a:cubicBezTo>
                    <a:pt x="24573" y="7457"/>
                    <a:pt x="24605" y="7426"/>
                    <a:pt x="24639" y="7394"/>
                  </a:cubicBezTo>
                  <a:cubicBezTo>
                    <a:pt x="24705" y="7422"/>
                    <a:pt x="24763" y="7454"/>
                    <a:pt x="24826" y="7470"/>
                  </a:cubicBezTo>
                  <a:cubicBezTo>
                    <a:pt x="24894" y="7487"/>
                    <a:pt x="24970" y="7476"/>
                    <a:pt x="25034" y="7503"/>
                  </a:cubicBezTo>
                  <a:cubicBezTo>
                    <a:pt x="25079" y="7522"/>
                    <a:pt x="25120" y="7531"/>
                    <a:pt x="25167" y="7540"/>
                  </a:cubicBezTo>
                  <a:cubicBezTo>
                    <a:pt x="25212" y="7550"/>
                    <a:pt x="25259" y="7559"/>
                    <a:pt x="25304" y="7569"/>
                  </a:cubicBezTo>
                  <a:cubicBezTo>
                    <a:pt x="25398" y="7590"/>
                    <a:pt x="25498" y="7571"/>
                    <a:pt x="25591" y="7626"/>
                  </a:cubicBezTo>
                  <a:cubicBezTo>
                    <a:pt x="25652" y="7663"/>
                    <a:pt x="25718" y="7670"/>
                    <a:pt x="25786" y="7670"/>
                  </a:cubicBezTo>
                  <a:cubicBezTo>
                    <a:pt x="25826" y="7670"/>
                    <a:pt x="25867" y="7668"/>
                    <a:pt x="25908" y="7668"/>
                  </a:cubicBezTo>
                  <a:cubicBezTo>
                    <a:pt x="25957" y="7668"/>
                    <a:pt x="26005" y="7671"/>
                    <a:pt x="26052" y="7687"/>
                  </a:cubicBezTo>
                  <a:cubicBezTo>
                    <a:pt x="26052" y="7687"/>
                    <a:pt x="26053" y="7687"/>
                    <a:pt x="26053" y="7687"/>
                  </a:cubicBezTo>
                  <a:cubicBezTo>
                    <a:pt x="26059" y="7687"/>
                    <a:pt x="26068" y="7679"/>
                    <a:pt x="26097" y="7663"/>
                  </a:cubicBezTo>
                  <a:cubicBezTo>
                    <a:pt x="26103" y="7659"/>
                    <a:pt x="26133" y="7635"/>
                    <a:pt x="26169" y="7606"/>
                  </a:cubicBezTo>
                  <a:cubicBezTo>
                    <a:pt x="26264" y="7660"/>
                    <a:pt x="26362" y="7697"/>
                    <a:pt x="26461" y="7697"/>
                  </a:cubicBezTo>
                  <a:cubicBezTo>
                    <a:pt x="26537" y="7697"/>
                    <a:pt x="26614" y="7675"/>
                    <a:pt x="26692" y="7623"/>
                  </a:cubicBezTo>
                  <a:cubicBezTo>
                    <a:pt x="26703" y="7675"/>
                    <a:pt x="26712" y="7709"/>
                    <a:pt x="26720" y="7744"/>
                  </a:cubicBezTo>
                  <a:cubicBezTo>
                    <a:pt x="26804" y="7725"/>
                    <a:pt x="26888" y="7708"/>
                    <a:pt x="26973" y="7708"/>
                  </a:cubicBezTo>
                  <a:cubicBezTo>
                    <a:pt x="27038" y="7708"/>
                    <a:pt x="27105" y="7718"/>
                    <a:pt x="27174" y="7746"/>
                  </a:cubicBezTo>
                  <a:cubicBezTo>
                    <a:pt x="27217" y="7706"/>
                    <a:pt x="27265" y="7660"/>
                    <a:pt x="27324" y="7606"/>
                  </a:cubicBezTo>
                  <a:cubicBezTo>
                    <a:pt x="27330" y="7657"/>
                    <a:pt x="27335" y="7687"/>
                    <a:pt x="27340" y="7732"/>
                  </a:cubicBezTo>
                  <a:cubicBezTo>
                    <a:pt x="27411" y="7734"/>
                    <a:pt x="27485" y="7734"/>
                    <a:pt x="27568" y="7735"/>
                  </a:cubicBezTo>
                  <a:cubicBezTo>
                    <a:pt x="27577" y="7744"/>
                    <a:pt x="27596" y="7765"/>
                    <a:pt x="27616" y="7787"/>
                  </a:cubicBezTo>
                  <a:cubicBezTo>
                    <a:pt x="27655" y="7770"/>
                    <a:pt x="27692" y="7760"/>
                    <a:pt x="27728" y="7760"/>
                  </a:cubicBezTo>
                  <a:cubicBezTo>
                    <a:pt x="27786" y="7760"/>
                    <a:pt x="27841" y="7787"/>
                    <a:pt x="27895" y="7854"/>
                  </a:cubicBezTo>
                  <a:cubicBezTo>
                    <a:pt x="27918" y="7809"/>
                    <a:pt x="27940" y="7794"/>
                    <a:pt x="27961" y="7794"/>
                  </a:cubicBezTo>
                  <a:cubicBezTo>
                    <a:pt x="28003" y="7794"/>
                    <a:pt x="28044" y="7853"/>
                    <a:pt x="28089" y="7853"/>
                  </a:cubicBezTo>
                  <a:cubicBezTo>
                    <a:pt x="28093" y="7853"/>
                    <a:pt x="28097" y="7853"/>
                    <a:pt x="28101" y="7852"/>
                  </a:cubicBezTo>
                  <a:cubicBezTo>
                    <a:pt x="28122" y="7846"/>
                    <a:pt x="28142" y="7843"/>
                    <a:pt x="28161" y="7843"/>
                  </a:cubicBezTo>
                  <a:cubicBezTo>
                    <a:pt x="28229" y="7843"/>
                    <a:pt x="28288" y="7876"/>
                    <a:pt x="28347" y="7913"/>
                  </a:cubicBezTo>
                  <a:cubicBezTo>
                    <a:pt x="28361" y="7888"/>
                    <a:pt x="28375" y="7863"/>
                    <a:pt x="28387" y="7840"/>
                  </a:cubicBezTo>
                  <a:cubicBezTo>
                    <a:pt x="28539" y="7847"/>
                    <a:pt x="28669" y="7971"/>
                    <a:pt x="28809" y="7971"/>
                  </a:cubicBezTo>
                  <a:cubicBezTo>
                    <a:pt x="28845" y="7971"/>
                    <a:pt x="28880" y="7964"/>
                    <a:pt x="28918" y="7944"/>
                  </a:cubicBezTo>
                  <a:cubicBezTo>
                    <a:pt x="28978" y="7971"/>
                    <a:pt x="29019" y="7999"/>
                    <a:pt x="29063" y="8007"/>
                  </a:cubicBezTo>
                  <a:cubicBezTo>
                    <a:pt x="29086" y="8012"/>
                    <a:pt x="29110" y="8013"/>
                    <a:pt x="29134" y="8013"/>
                  </a:cubicBezTo>
                  <a:cubicBezTo>
                    <a:pt x="29144" y="8013"/>
                    <a:pt x="29154" y="8013"/>
                    <a:pt x="29164" y="8013"/>
                  </a:cubicBezTo>
                  <a:cubicBezTo>
                    <a:pt x="29186" y="8013"/>
                    <a:pt x="29208" y="8014"/>
                    <a:pt x="29230" y="8018"/>
                  </a:cubicBezTo>
                  <a:cubicBezTo>
                    <a:pt x="29278" y="8027"/>
                    <a:pt x="29324" y="8053"/>
                    <a:pt x="29372" y="8065"/>
                  </a:cubicBezTo>
                  <a:cubicBezTo>
                    <a:pt x="29423" y="8078"/>
                    <a:pt x="29474" y="8087"/>
                    <a:pt x="29524" y="8087"/>
                  </a:cubicBezTo>
                  <a:cubicBezTo>
                    <a:pt x="29588" y="8087"/>
                    <a:pt x="29649" y="8071"/>
                    <a:pt x="29702" y="8022"/>
                  </a:cubicBezTo>
                  <a:cubicBezTo>
                    <a:pt x="29780" y="8069"/>
                    <a:pt x="29843" y="8108"/>
                    <a:pt x="29905" y="8144"/>
                  </a:cubicBezTo>
                  <a:cubicBezTo>
                    <a:pt x="29918" y="8121"/>
                    <a:pt x="29931" y="8096"/>
                    <a:pt x="29952" y="8059"/>
                  </a:cubicBezTo>
                  <a:cubicBezTo>
                    <a:pt x="29993" y="8087"/>
                    <a:pt x="30031" y="8113"/>
                    <a:pt x="30068" y="8140"/>
                  </a:cubicBezTo>
                  <a:cubicBezTo>
                    <a:pt x="30092" y="8122"/>
                    <a:pt x="30109" y="8109"/>
                    <a:pt x="30125" y="8097"/>
                  </a:cubicBezTo>
                  <a:cubicBezTo>
                    <a:pt x="30143" y="8118"/>
                    <a:pt x="30162" y="8140"/>
                    <a:pt x="30190" y="8169"/>
                  </a:cubicBezTo>
                  <a:cubicBezTo>
                    <a:pt x="30252" y="8119"/>
                    <a:pt x="30309" y="8075"/>
                    <a:pt x="30333" y="8058"/>
                  </a:cubicBezTo>
                  <a:cubicBezTo>
                    <a:pt x="30457" y="8047"/>
                    <a:pt x="30539" y="8040"/>
                    <a:pt x="30620" y="8034"/>
                  </a:cubicBezTo>
                  <a:cubicBezTo>
                    <a:pt x="30657" y="8072"/>
                    <a:pt x="30695" y="8112"/>
                    <a:pt x="30740" y="8158"/>
                  </a:cubicBezTo>
                  <a:cubicBezTo>
                    <a:pt x="30761" y="8115"/>
                    <a:pt x="30774" y="8088"/>
                    <a:pt x="30788" y="8060"/>
                  </a:cubicBezTo>
                  <a:cubicBezTo>
                    <a:pt x="30814" y="8080"/>
                    <a:pt x="30839" y="8097"/>
                    <a:pt x="30863" y="8115"/>
                  </a:cubicBezTo>
                  <a:cubicBezTo>
                    <a:pt x="30891" y="8102"/>
                    <a:pt x="30913" y="8090"/>
                    <a:pt x="30936" y="8078"/>
                  </a:cubicBezTo>
                  <a:cubicBezTo>
                    <a:pt x="30960" y="8118"/>
                    <a:pt x="30980" y="8149"/>
                    <a:pt x="31001" y="8181"/>
                  </a:cubicBezTo>
                  <a:cubicBezTo>
                    <a:pt x="31030" y="8151"/>
                    <a:pt x="31056" y="8139"/>
                    <a:pt x="31080" y="8139"/>
                  </a:cubicBezTo>
                  <a:cubicBezTo>
                    <a:pt x="31115" y="8139"/>
                    <a:pt x="31145" y="8164"/>
                    <a:pt x="31172" y="8190"/>
                  </a:cubicBezTo>
                  <a:cubicBezTo>
                    <a:pt x="31235" y="8184"/>
                    <a:pt x="31293" y="8132"/>
                    <a:pt x="31351" y="8132"/>
                  </a:cubicBezTo>
                  <a:cubicBezTo>
                    <a:pt x="31381" y="8132"/>
                    <a:pt x="31412" y="8147"/>
                    <a:pt x="31442" y="8191"/>
                  </a:cubicBezTo>
                  <a:lnTo>
                    <a:pt x="31544" y="8113"/>
                  </a:lnTo>
                  <a:cubicBezTo>
                    <a:pt x="31567" y="8147"/>
                    <a:pt x="31589" y="8178"/>
                    <a:pt x="31613" y="8209"/>
                  </a:cubicBezTo>
                  <a:cubicBezTo>
                    <a:pt x="31645" y="8187"/>
                    <a:pt x="31679" y="8179"/>
                    <a:pt x="31713" y="8179"/>
                  </a:cubicBezTo>
                  <a:cubicBezTo>
                    <a:pt x="31780" y="8179"/>
                    <a:pt x="31850" y="8208"/>
                    <a:pt x="31917" y="8208"/>
                  </a:cubicBezTo>
                  <a:cubicBezTo>
                    <a:pt x="31953" y="8208"/>
                    <a:pt x="31988" y="8200"/>
                    <a:pt x="32022" y="8175"/>
                  </a:cubicBezTo>
                  <a:cubicBezTo>
                    <a:pt x="32034" y="8191"/>
                    <a:pt x="32048" y="8209"/>
                    <a:pt x="32063" y="8227"/>
                  </a:cubicBezTo>
                  <a:cubicBezTo>
                    <a:pt x="32142" y="8210"/>
                    <a:pt x="32223" y="8174"/>
                    <a:pt x="32300" y="8174"/>
                  </a:cubicBezTo>
                  <a:cubicBezTo>
                    <a:pt x="32307" y="8174"/>
                    <a:pt x="32314" y="8175"/>
                    <a:pt x="32321" y="8175"/>
                  </a:cubicBezTo>
                  <a:cubicBezTo>
                    <a:pt x="32401" y="8181"/>
                    <a:pt x="32477" y="8236"/>
                    <a:pt x="32543" y="8263"/>
                  </a:cubicBezTo>
                  <a:cubicBezTo>
                    <a:pt x="32624" y="8230"/>
                    <a:pt x="32702" y="8206"/>
                    <a:pt x="32778" y="8206"/>
                  </a:cubicBezTo>
                  <a:cubicBezTo>
                    <a:pt x="32844" y="8206"/>
                    <a:pt x="32908" y="8224"/>
                    <a:pt x="32974" y="8266"/>
                  </a:cubicBezTo>
                  <a:cubicBezTo>
                    <a:pt x="32998" y="8282"/>
                    <a:pt x="33034" y="8287"/>
                    <a:pt x="33065" y="8287"/>
                  </a:cubicBezTo>
                  <a:cubicBezTo>
                    <a:pt x="33069" y="8287"/>
                    <a:pt x="33073" y="8287"/>
                    <a:pt x="33077" y="8287"/>
                  </a:cubicBezTo>
                  <a:cubicBezTo>
                    <a:pt x="33136" y="8281"/>
                    <a:pt x="33190" y="8252"/>
                    <a:pt x="33252" y="8252"/>
                  </a:cubicBezTo>
                  <a:cubicBezTo>
                    <a:pt x="33262" y="8252"/>
                    <a:pt x="33273" y="8253"/>
                    <a:pt x="33284" y="8255"/>
                  </a:cubicBezTo>
                  <a:cubicBezTo>
                    <a:pt x="33297" y="8257"/>
                    <a:pt x="33310" y="8258"/>
                    <a:pt x="33323" y="8258"/>
                  </a:cubicBezTo>
                  <a:cubicBezTo>
                    <a:pt x="33375" y="8258"/>
                    <a:pt x="33428" y="8243"/>
                    <a:pt x="33477" y="8237"/>
                  </a:cubicBezTo>
                  <a:cubicBezTo>
                    <a:pt x="33495" y="8253"/>
                    <a:pt x="33508" y="8265"/>
                    <a:pt x="33523" y="8280"/>
                  </a:cubicBezTo>
                  <a:cubicBezTo>
                    <a:pt x="33539" y="8240"/>
                    <a:pt x="33549" y="8213"/>
                    <a:pt x="33565" y="8175"/>
                  </a:cubicBezTo>
                  <a:cubicBezTo>
                    <a:pt x="33598" y="8199"/>
                    <a:pt x="33626" y="8219"/>
                    <a:pt x="33652" y="8238"/>
                  </a:cubicBezTo>
                  <a:cubicBezTo>
                    <a:pt x="33668" y="8227"/>
                    <a:pt x="33684" y="8213"/>
                    <a:pt x="33699" y="8202"/>
                  </a:cubicBezTo>
                  <a:cubicBezTo>
                    <a:pt x="33758" y="8227"/>
                    <a:pt x="33814" y="8249"/>
                    <a:pt x="33870" y="8271"/>
                  </a:cubicBezTo>
                  <a:cubicBezTo>
                    <a:pt x="33890" y="8224"/>
                    <a:pt x="33905" y="8194"/>
                    <a:pt x="33918" y="8165"/>
                  </a:cubicBezTo>
                  <a:cubicBezTo>
                    <a:pt x="34100" y="8255"/>
                    <a:pt x="34271" y="8380"/>
                    <a:pt x="34456" y="8380"/>
                  </a:cubicBezTo>
                  <a:cubicBezTo>
                    <a:pt x="34532" y="8380"/>
                    <a:pt x="34610" y="8359"/>
                    <a:pt x="34692" y="8306"/>
                  </a:cubicBezTo>
                  <a:cubicBezTo>
                    <a:pt x="34735" y="8360"/>
                    <a:pt x="34788" y="8368"/>
                    <a:pt x="34842" y="8368"/>
                  </a:cubicBezTo>
                  <a:cubicBezTo>
                    <a:pt x="34869" y="8368"/>
                    <a:pt x="34896" y="8366"/>
                    <a:pt x="34922" y="8366"/>
                  </a:cubicBezTo>
                  <a:cubicBezTo>
                    <a:pt x="34971" y="8366"/>
                    <a:pt x="35017" y="8374"/>
                    <a:pt x="35053" y="8418"/>
                  </a:cubicBezTo>
                  <a:cubicBezTo>
                    <a:pt x="35110" y="8389"/>
                    <a:pt x="35166" y="8361"/>
                    <a:pt x="35219" y="8334"/>
                  </a:cubicBezTo>
                  <a:cubicBezTo>
                    <a:pt x="35286" y="8370"/>
                    <a:pt x="35387" y="8394"/>
                    <a:pt x="35455" y="8394"/>
                  </a:cubicBezTo>
                  <a:cubicBezTo>
                    <a:pt x="35479" y="8394"/>
                    <a:pt x="35499" y="8391"/>
                    <a:pt x="35512" y="8384"/>
                  </a:cubicBezTo>
                  <a:lnTo>
                    <a:pt x="35591" y="8300"/>
                  </a:lnTo>
                  <a:lnTo>
                    <a:pt x="35638" y="8346"/>
                  </a:lnTo>
                  <a:cubicBezTo>
                    <a:pt x="35761" y="8285"/>
                    <a:pt x="35858" y="8256"/>
                    <a:pt x="35949" y="8256"/>
                  </a:cubicBezTo>
                  <a:cubicBezTo>
                    <a:pt x="36012" y="8256"/>
                    <a:pt x="36071" y="8270"/>
                    <a:pt x="36134" y="8296"/>
                  </a:cubicBezTo>
                  <a:cubicBezTo>
                    <a:pt x="36177" y="8269"/>
                    <a:pt x="36216" y="8221"/>
                    <a:pt x="36259" y="8219"/>
                  </a:cubicBezTo>
                  <a:cubicBezTo>
                    <a:pt x="36321" y="8216"/>
                    <a:pt x="36365" y="8180"/>
                    <a:pt x="36418" y="8165"/>
                  </a:cubicBezTo>
                  <a:cubicBezTo>
                    <a:pt x="36439" y="8159"/>
                    <a:pt x="36461" y="8158"/>
                    <a:pt x="36483" y="8158"/>
                  </a:cubicBezTo>
                  <a:cubicBezTo>
                    <a:pt x="36513" y="8158"/>
                    <a:pt x="36543" y="8160"/>
                    <a:pt x="36572" y="8160"/>
                  </a:cubicBezTo>
                  <a:cubicBezTo>
                    <a:pt x="36576" y="8160"/>
                    <a:pt x="36579" y="8160"/>
                    <a:pt x="36582" y="8160"/>
                  </a:cubicBezTo>
                  <a:cubicBezTo>
                    <a:pt x="36609" y="8160"/>
                    <a:pt x="36637" y="8163"/>
                    <a:pt x="36664" y="8163"/>
                  </a:cubicBezTo>
                  <a:cubicBezTo>
                    <a:pt x="36686" y="8163"/>
                    <a:pt x="36707" y="8161"/>
                    <a:pt x="36727" y="8155"/>
                  </a:cubicBezTo>
                  <a:cubicBezTo>
                    <a:pt x="36771" y="8137"/>
                    <a:pt x="36830" y="8150"/>
                    <a:pt x="36855" y="8128"/>
                  </a:cubicBezTo>
                  <a:cubicBezTo>
                    <a:pt x="36872" y="8112"/>
                    <a:pt x="36886" y="8106"/>
                    <a:pt x="36899" y="8106"/>
                  </a:cubicBezTo>
                  <a:cubicBezTo>
                    <a:pt x="36935" y="8106"/>
                    <a:pt x="36959" y="8153"/>
                    <a:pt x="37004" y="8153"/>
                  </a:cubicBezTo>
                  <a:cubicBezTo>
                    <a:pt x="37015" y="8141"/>
                    <a:pt x="37037" y="8124"/>
                    <a:pt x="37062" y="8102"/>
                  </a:cubicBezTo>
                  <a:cubicBezTo>
                    <a:pt x="37118" y="8098"/>
                    <a:pt x="37176" y="8093"/>
                    <a:pt x="37235" y="8093"/>
                  </a:cubicBezTo>
                  <a:cubicBezTo>
                    <a:pt x="37242" y="8093"/>
                    <a:pt x="37249" y="8093"/>
                    <a:pt x="37257" y="8093"/>
                  </a:cubicBezTo>
                  <a:cubicBezTo>
                    <a:pt x="37324" y="8093"/>
                    <a:pt x="37379" y="8069"/>
                    <a:pt x="37438" y="8038"/>
                  </a:cubicBezTo>
                  <a:cubicBezTo>
                    <a:pt x="37492" y="8010"/>
                    <a:pt x="37557" y="8005"/>
                    <a:pt x="37626" y="7987"/>
                  </a:cubicBezTo>
                  <a:cubicBezTo>
                    <a:pt x="37659" y="8016"/>
                    <a:pt x="37699" y="8029"/>
                    <a:pt x="37740" y="8029"/>
                  </a:cubicBezTo>
                  <a:cubicBezTo>
                    <a:pt x="37783" y="8029"/>
                    <a:pt x="37825" y="8015"/>
                    <a:pt x="37860" y="7993"/>
                  </a:cubicBezTo>
                  <a:cubicBezTo>
                    <a:pt x="37916" y="7955"/>
                    <a:pt x="37967" y="7952"/>
                    <a:pt x="38023" y="7947"/>
                  </a:cubicBezTo>
                  <a:cubicBezTo>
                    <a:pt x="38217" y="7931"/>
                    <a:pt x="38396" y="7834"/>
                    <a:pt x="38595" y="7834"/>
                  </a:cubicBezTo>
                  <a:cubicBezTo>
                    <a:pt x="38597" y="7834"/>
                    <a:pt x="38598" y="7834"/>
                    <a:pt x="38600" y="7834"/>
                  </a:cubicBezTo>
                  <a:cubicBezTo>
                    <a:pt x="38615" y="7834"/>
                    <a:pt x="38628" y="7802"/>
                    <a:pt x="38642" y="7784"/>
                  </a:cubicBezTo>
                  <a:cubicBezTo>
                    <a:pt x="38660" y="7797"/>
                    <a:pt x="38678" y="7812"/>
                    <a:pt x="38701" y="7828"/>
                  </a:cubicBezTo>
                  <a:cubicBezTo>
                    <a:pt x="38765" y="7790"/>
                    <a:pt x="38826" y="7740"/>
                    <a:pt x="38897" y="7715"/>
                  </a:cubicBezTo>
                  <a:cubicBezTo>
                    <a:pt x="38971" y="7690"/>
                    <a:pt x="39054" y="7671"/>
                    <a:pt x="39134" y="7669"/>
                  </a:cubicBezTo>
                  <a:cubicBezTo>
                    <a:pt x="39194" y="7669"/>
                    <a:pt x="39240" y="7611"/>
                    <a:pt x="39300" y="7611"/>
                  </a:cubicBezTo>
                  <a:cubicBezTo>
                    <a:pt x="39314" y="7611"/>
                    <a:pt x="39329" y="7614"/>
                    <a:pt x="39346" y="7622"/>
                  </a:cubicBezTo>
                  <a:cubicBezTo>
                    <a:pt x="39368" y="7590"/>
                    <a:pt x="39393" y="7553"/>
                    <a:pt x="39413" y="7525"/>
                  </a:cubicBezTo>
                  <a:cubicBezTo>
                    <a:pt x="39487" y="7526"/>
                    <a:pt x="39558" y="7532"/>
                    <a:pt x="39650" y="7532"/>
                  </a:cubicBezTo>
                  <a:cubicBezTo>
                    <a:pt x="39659" y="7532"/>
                    <a:pt x="39669" y="7532"/>
                    <a:pt x="39678" y="7532"/>
                  </a:cubicBezTo>
                  <a:cubicBezTo>
                    <a:pt x="39687" y="7493"/>
                    <a:pt x="39697" y="7450"/>
                    <a:pt x="39705" y="7419"/>
                  </a:cubicBezTo>
                  <a:cubicBezTo>
                    <a:pt x="39734" y="7430"/>
                    <a:pt x="39762" y="7435"/>
                    <a:pt x="39788" y="7435"/>
                  </a:cubicBezTo>
                  <a:cubicBezTo>
                    <a:pt x="39860" y="7435"/>
                    <a:pt x="39920" y="7402"/>
                    <a:pt x="39983" y="7395"/>
                  </a:cubicBezTo>
                  <a:cubicBezTo>
                    <a:pt x="40005" y="7342"/>
                    <a:pt x="40038" y="7327"/>
                    <a:pt x="40077" y="7327"/>
                  </a:cubicBezTo>
                  <a:cubicBezTo>
                    <a:pt x="40123" y="7327"/>
                    <a:pt x="40177" y="7348"/>
                    <a:pt x="40231" y="7348"/>
                  </a:cubicBezTo>
                  <a:cubicBezTo>
                    <a:pt x="40240" y="7309"/>
                    <a:pt x="40249" y="7265"/>
                    <a:pt x="40255" y="7241"/>
                  </a:cubicBezTo>
                  <a:cubicBezTo>
                    <a:pt x="40292" y="7243"/>
                    <a:pt x="40318" y="7248"/>
                    <a:pt x="40338" y="7248"/>
                  </a:cubicBezTo>
                  <a:cubicBezTo>
                    <a:pt x="40346" y="7248"/>
                    <a:pt x="40354" y="7247"/>
                    <a:pt x="40361" y="7245"/>
                  </a:cubicBezTo>
                  <a:lnTo>
                    <a:pt x="40665" y="7156"/>
                  </a:lnTo>
                  <a:cubicBezTo>
                    <a:pt x="40666" y="7155"/>
                    <a:pt x="40667" y="7155"/>
                    <a:pt x="40668" y="7155"/>
                  </a:cubicBezTo>
                  <a:cubicBezTo>
                    <a:pt x="40677" y="7155"/>
                    <a:pt x="40688" y="7168"/>
                    <a:pt x="40689" y="7169"/>
                  </a:cubicBezTo>
                  <a:cubicBezTo>
                    <a:pt x="40686" y="7207"/>
                    <a:pt x="40685" y="7241"/>
                    <a:pt x="40682" y="7275"/>
                  </a:cubicBezTo>
                  <a:lnTo>
                    <a:pt x="40711" y="7287"/>
                  </a:lnTo>
                  <a:cubicBezTo>
                    <a:pt x="40746" y="7235"/>
                    <a:pt x="40782" y="7188"/>
                    <a:pt x="40830" y="7106"/>
                  </a:cubicBezTo>
                  <a:cubicBezTo>
                    <a:pt x="40864" y="7082"/>
                    <a:pt x="40929" y="7038"/>
                    <a:pt x="41004" y="6988"/>
                  </a:cubicBezTo>
                  <a:cubicBezTo>
                    <a:pt x="41031" y="6990"/>
                    <a:pt x="41052" y="6991"/>
                    <a:pt x="41070" y="6991"/>
                  </a:cubicBezTo>
                  <a:cubicBezTo>
                    <a:pt x="41135" y="6991"/>
                    <a:pt x="41154" y="6974"/>
                    <a:pt x="41247" y="6907"/>
                  </a:cubicBezTo>
                  <a:cubicBezTo>
                    <a:pt x="41358" y="6823"/>
                    <a:pt x="41474" y="6752"/>
                    <a:pt x="41596" y="6752"/>
                  </a:cubicBezTo>
                  <a:cubicBezTo>
                    <a:pt x="41600" y="6752"/>
                    <a:pt x="41603" y="6752"/>
                    <a:pt x="41607" y="6753"/>
                  </a:cubicBezTo>
                  <a:cubicBezTo>
                    <a:pt x="41697" y="6689"/>
                    <a:pt x="41772" y="6641"/>
                    <a:pt x="41832" y="6588"/>
                  </a:cubicBezTo>
                  <a:cubicBezTo>
                    <a:pt x="41862" y="6541"/>
                    <a:pt x="41889" y="6495"/>
                    <a:pt x="41922" y="6444"/>
                  </a:cubicBezTo>
                  <a:cubicBezTo>
                    <a:pt x="41939" y="6466"/>
                    <a:pt x="41953" y="6483"/>
                    <a:pt x="41963" y="6498"/>
                  </a:cubicBezTo>
                  <a:cubicBezTo>
                    <a:pt x="41956" y="6545"/>
                    <a:pt x="41842" y="6586"/>
                    <a:pt x="41963" y="6633"/>
                  </a:cubicBezTo>
                  <a:cubicBezTo>
                    <a:pt x="42078" y="6497"/>
                    <a:pt x="42090" y="6497"/>
                    <a:pt x="42265" y="6442"/>
                  </a:cubicBezTo>
                  <a:cubicBezTo>
                    <a:pt x="42353" y="6411"/>
                    <a:pt x="42451" y="6379"/>
                    <a:pt x="42487" y="6270"/>
                  </a:cubicBezTo>
                  <a:cubicBezTo>
                    <a:pt x="42488" y="6266"/>
                    <a:pt x="42509" y="6267"/>
                    <a:pt x="42522" y="6266"/>
                  </a:cubicBezTo>
                  <a:cubicBezTo>
                    <a:pt x="42538" y="6317"/>
                    <a:pt x="42553" y="6369"/>
                    <a:pt x="42575" y="6441"/>
                  </a:cubicBezTo>
                  <a:cubicBezTo>
                    <a:pt x="42600" y="6388"/>
                    <a:pt x="42613" y="6363"/>
                    <a:pt x="42625" y="6336"/>
                  </a:cubicBezTo>
                  <a:cubicBezTo>
                    <a:pt x="42627" y="6313"/>
                    <a:pt x="42628" y="6289"/>
                    <a:pt x="42631" y="6245"/>
                  </a:cubicBezTo>
                  <a:cubicBezTo>
                    <a:pt x="42694" y="6268"/>
                    <a:pt x="42738" y="6283"/>
                    <a:pt x="42778" y="6298"/>
                  </a:cubicBezTo>
                  <a:cubicBezTo>
                    <a:pt x="42793" y="6255"/>
                    <a:pt x="42802" y="6227"/>
                    <a:pt x="42810" y="6201"/>
                  </a:cubicBezTo>
                  <a:cubicBezTo>
                    <a:pt x="42853" y="6193"/>
                    <a:pt x="42887" y="6188"/>
                    <a:pt x="42921" y="6183"/>
                  </a:cubicBezTo>
                  <a:cubicBezTo>
                    <a:pt x="42918" y="6166"/>
                    <a:pt x="42919" y="6149"/>
                    <a:pt x="42921" y="6132"/>
                  </a:cubicBezTo>
                  <a:lnTo>
                    <a:pt x="42941" y="6135"/>
                  </a:lnTo>
                  <a:lnTo>
                    <a:pt x="42930" y="6183"/>
                  </a:lnTo>
                  <a:lnTo>
                    <a:pt x="42930" y="6183"/>
                  </a:lnTo>
                  <a:cubicBezTo>
                    <a:pt x="42983" y="6183"/>
                    <a:pt x="43116" y="6144"/>
                    <a:pt x="43162" y="6101"/>
                  </a:cubicBezTo>
                  <a:cubicBezTo>
                    <a:pt x="43163" y="6101"/>
                    <a:pt x="43163" y="6101"/>
                    <a:pt x="43163" y="6102"/>
                  </a:cubicBezTo>
                  <a:lnTo>
                    <a:pt x="43163" y="6102"/>
                  </a:lnTo>
                  <a:cubicBezTo>
                    <a:pt x="43163" y="6101"/>
                    <a:pt x="43163" y="6101"/>
                    <a:pt x="43162" y="6100"/>
                  </a:cubicBezTo>
                  <a:lnTo>
                    <a:pt x="43162" y="6100"/>
                  </a:lnTo>
                  <a:cubicBezTo>
                    <a:pt x="43174" y="6067"/>
                    <a:pt x="43196" y="6042"/>
                    <a:pt x="43218" y="6021"/>
                  </a:cubicBezTo>
                  <a:lnTo>
                    <a:pt x="43240" y="6042"/>
                  </a:lnTo>
                  <a:cubicBezTo>
                    <a:pt x="43221" y="6065"/>
                    <a:pt x="43202" y="6089"/>
                    <a:pt x="43182" y="6111"/>
                  </a:cubicBezTo>
                  <a:lnTo>
                    <a:pt x="43182" y="6111"/>
                  </a:lnTo>
                  <a:cubicBezTo>
                    <a:pt x="43176" y="6109"/>
                    <a:pt x="43170" y="6105"/>
                    <a:pt x="43163" y="6102"/>
                  </a:cubicBezTo>
                  <a:lnTo>
                    <a:pt x="43163" y="6102"/>
                  </a:lnTo>
                  <a:cubicBezTo>
                    <a:pt x="43166" y="6105"/>
                    <a:pt x="43172" y="6111"/>
                    <a:pt x="43177" y="6117"/>
                  </a:cubicBezTo>
                  <a:cubicBezTo>
                    <a:pt x="43178" y="6115"/>
                    <a:pt x="43180" y="6113"/>
                    <a:pt x="43182" y="6111"/>
                  </a:cubicBezTo>
                  <a:lnTo>
                    <a:pt x="43182" y="6111"/>
                  </a:lnTo>
                  <a:cubicBezTo>
                    <a:pt x="43200" y="6119"/>
                    <a:pt x="43216" y="6123"/>
                    <a:pt x="43232" y="6123"/>
                  </a:cubicBezTo>
                  <a:cubicBezTo>
                    <a:pt x="43288" y="6123"/>
                    <a:pt x="43339" y="6085"/>
                    <a:pt x="43425" y="6071"/>
                  </a:cubicBezTo>
                  <a:cubicBezTo>
                    <a:pt x="43349" y="6045"/>
                    <a:pt x="43327" y="6038"/>
                    <a:pt x="43294" y="6026"/>
                  </a:cubicBezTo>
                  <a:cubicBezTo>
                    <a:pt x="43320" y="6004"/>
                    <a:pt x="43342" y="5986"/>
                    <a:pt x="43361" y="5970"/>
                  </a:cubicBezTo>
                  <a:cubicBezTo>
                    <a:pt x="43392" y="5987"/>
                    <a:pt x="43417" y="6002"/>
                    <a:pt x="43424" y="6007"/>
                  </a:cubicBezTo>
                  <a:cubicBezTo>
                    <a:pt x="43515" y="5960"/>
                    <a:pt x="43595" y="5924"/>
                    <a:pt x="43668" y="5879"/>
                  </a:cubicBezTo>
                  <a:cubicBezTo>
                    <a:pt x="43686" y="5867"/>
                    <a:pt x="43696" y="5842"/>
                    <a:pt x="43708" y="5826"/>
                  </a:cubicBezTo>
                  <a:cubicBezTo>
                    <a:pt x="43693" y="5799"/>
                    <a:pt x="43681" y="5780"/>
                    <a:pt x="43667" y="5757"/>
                  </a:cubicBezTo>
                  <a:cubicBezTo>
                    <a:pt x="43774" y="5731"/>
                    <a:pt x="43764" y="5624"/>
                    <a:pt x="43857" y="5559"/>
                  </a:cubicBezTo>
                  <a:cubicBezTo>
                    <a:pt x="43787" y="5543"/>
                    <a:pt x="43754" y="5536"/>
                    <a:pt x="43693" y="5521"/>
                  </a:cubicBezTo>
                  <a:cubicBezTo>
                    <a:pt x="43754" y="5478"/>
                    <a:pt x="43801" y="5446"/>
                    <a:pt x="43861" y="5392"/>
                  </a:cubicBezTo>
                  <a:cubicBezTo>
                    <a:pt x="43865" y="5383"/>
                    <a:pt x="43882" y="5345"/>
                    <a:pt x="43909" y="5280"/>
                  </a:cubicBezTo>
                  <a:cubicBezTo>
                    <a:pt x="43924" y="5337"/>
                    <a:pt x="43930" y="5361"/>
                    <a:pt x="43948" y="5428"/>
                  </a:cubicBezTo>
                  <a:cubicBezTo>
                    <a:pt x="43979" y="5345"/>
                    <a:pt x="43993" y="5305"/>
                    <a:pt x="44010" y="5258"/>
                  </a:cubicBezTo>
                  <a:cubicBezTo>
                    <a:pt x="44092" y="5212"/>
                    <a:pt x="44179" y="5158"/>
                    <a:pt x="44260" y="5099"/>
                  </a:cubicBezTo>
                  <a:cubicBezTo>
                    <a:pt x="44280" y="5006"/>
                    <a:pt x="44270" y="4916"/>
                    <a:pt x="44330" y="4841"/>
                  </a:cubicBezTo>
                  <a:cubicBezTo>
                    <a:pt x="44323" y="4825"/>
                    <a:pt x="44321" y="4809"/>
                    <a:pt x="44317" y="4790"/>
                  </a:cubicBezTo>
                  <a:lnTo>
                    <a:pt x="44338" y="4784"/>
                  </a:lnTo>
                  <a:lnTo>
                    <a:pt x="44341" y="4840"/>
                  </a:lnTo>
                  <a:cubicBezTo>
                    <a:pt x="44336" y="4840"/>
                    <a:pt x="44330" y="4841"/>
                    <a:pt x="44330" y="4841"/>
                  </a:cubicBezTo>
                  <a:cubicBezTo>
                    <a:pt x="44357" y="4858"/>
                    <a:pt x="44380" y="4874"/>
                    <a:pt x="44424" y="4905"/>
                  </a:cubicBezTo>
                  <a:cubicBezTo>
                    <a:pt x="44442" y="4834"/>
                    <a:pt x="44449" y="4784"/>
                    <a:pt x="44458" y="4743"/>
                  </a:cubicBezTo>
                  <a:lnTo>
                    <a:pt x="44613" y="4590"/>
                  </a:lnTo>
                  <a:cubicBezTo>
                    <a:pt x="44572" y="4544"/>
                    <a:pt x="44542" y="4513"/>
                    <a:pt x="44495" y="4462"/>
                  </a:cubicBezTo>
                  <a:lnTo>
                    <a:pt x="44495" y="4462"/>
                  </a:lnTo>
                  <a:cubicBezTo>
                    <a:pt x="44557" y="4471"/>
                    <a:pt x="44586" y="4475"/>
                    <a:pt x="44611" y="4479"/>
                  </a:cubicBezTo>
                  <a:cubicBezTo>
                    <a:pt x="44613" y="4432"/>
                    <a:pt x="44614" y="4391"/>
                    <a:pt x="44616" y="4350"/>
                  </a:cubicBezTo>
                  <a:cubicBezTo>
                    <a:pt x="44669" y="4344"/>
                    <a:pt x="44708" y="4340"/>
                    <a:pt x="44779" y="4332"/>
                  </a:cubicBezTo>
                  <a:cubicBezTo>
                    <a:pt x="44744" y="4268"/>
                    <a:pt x="44723" y="4231"/>
                    <a:pt x="44702" y="4194"/>
                  </a:cubicBezTo>
                  <a:cubicBezTo>
                    <a:pt x="44751" y="4144"/>
                    <a:pt x="44789" y="4088"/>
                    <a:pt x="44841" y="4020"/>
                  </a:cubicBezTo>
                  <a:cubicBezTo>
                    <a:pt x="44817" y="3975"/>
                    <a:pt x="44797" y="3934"/>
                    <a:pt x="44777" y="3895"/>
                  </a:cubicBezTo>
                  <a:cubicBezTo>
                    <a:pt x="44763" y="3909"/>
                    <a:pt x="44747" y="3919"/>
                    <a:pt x="44732" y="3929"/>
                  </a:cubicBezTo>
                  <a:lnTo>
                    <a:pt x="44725" y="3907"/>
                  </a:lnTo>
                  <a:lnTo>
                    <a:pt x="44775" y="3885"/>
                  </a:lnTo>
                  <a:cubicBezTo>
                    <a:pt x="44776" y="3890"/>
                    <a:pt x="44777" y="3894"/>
                    <a:pt x="44777" y="3895"/>
                  </a:cubicBezTo>
                  <a:cubicBezTo>
                    <a:pt x="44777" y="3837"/>
                    <a:pt x="44783" y="3785"/>
                    <a:pt x="44780" y="3714"/>
                  </a:cubicBezTo>
                  <a:lnTo>
                    <a:pt x="44780" y="3714"/>
                  </a:lnTo>
                  <a:cubicBezTo>
                    <a:pt x="44829" y="3760"/>
                    <a:pt x="44858" y="3788"/>
                    <a:pt x="44907" y="3839"/>
                  </a:cubicBezTo>
                  <a:cubicBezTo>
                    <a:pt x="44903" y="3726"/>
                    <a:pt x="44888" y="3653"/>
                    <a:pt x="44888" y="3631"/>
                  </a:cubicBezTo>
                  <a:cubicBezTo>
                    <a:pt x="44922" y="3528"/>
                    <a:pt x="44944" y="3464"/>
                    <a:pt x="44963" y="3398"/>
                  </a:cubicBezTo>
                  <a:cubicBezTo>
                    <a:pt x="44920" y="3388"/>
                    <a:pt x="44897" y="3383"/>
                    <a:pt x="44876" y="3382"/>
                  </a:cubicBezTo>
                  <a:cubicBezTo>
                    <a:pt x="44866" y="3398"/>
                    <a:pt x="44851" y="3411"/>
                    <a:pt x="44836" y="3423"/>
                  </a:cubicBezTo>
                  <a:lnTo>
                    <a:pt x="44839" y="3417"/>
                  </a:lnTo>
                  <a:lnTo>
                    <a:pt x="44829" y="3397"/>
                  </a:lnTo>
                  <a:cubicBezTo>
                    <a:pt x="44845" y="3386"/>
                    <a:pt x="44860" y="3376"/>
                    <a:pt x="44875" y="3366"/>
                  </a:cubicBezTo>
                  <a:cubicBezTo>
                    <a:pt x="44878" y="3370"/>
                    <a:pt x="44880" y="3376"/>
                    <a:pt x="44880" y="3376"/>
                  </a:cubicBezTo>
                  <a:cubicBezTo>
                    <a:pt x="44898" y="3345"/>
                    <a:pt x="44916" y="3317"/>
                    <a:pt x="44929" y="3298"/>
                  </a:cubicBezTo>
                  <a:cubicBezTo>
                    <a:pt x="44905" y="3232"/>
                    <a:pt x="44883" y="3169"/>
                    <a:pt x="44855" y="3088"/>
                  </a:cubicBezTo>
                  <a:cubicBezTo>
                    <a:pt x="44925" y="3083"/>
                    <a:pt x="44969" y="3080"/>
                    <a:pt x="45008" y="3079"/>
                  </a:cubicBezTo>
                  <a:cubicBezTo>
                    <a:pt x="45075" y="2893"/>
                    <a:pt x="44897" y="2814"/>
                    <a:pt x="44907" y="2630"/>
                  </a:cubicBezTo>
                  <a:cubicBezTo>
                    <a:pt x="44923" y="2617"/>
                    <a:pt x="44954" y="2592"/>
                    <a:pt x="45028" y="2535"/>
                  </a:cubicBezTo>
                  <a:cubicBezTo>
                    <a:pt x="44954" y="2489"/>
                    <a:pt x="44913" y="2464"/>
                    <a:pt x="44878" y="2442"/>
                  </a:cubicBezTo>
                  <a:cubicBezTo>
                    <a:pt x="44894" y="2405"/>
                    <a:pt x="44903" y="2386"/>
                    <a:pt x="44914" y="2359"/>
                  </a:cubicBezTo>
                  <a:cubicBezTo>
                    <a:pt x="44854" y="2354"/>
                    <a:pt x="44811" y="2349"/>
                    <a:pt x="44758" y="2345"/>
                  </a:cubicBezTo>
                  <a:cubicBezTo>
                    <a:pt x="44785" y="2299"/>
                    <a:pt x="44801" y="2267"/>
                    <a:pt x="44817" y="2236"/>
                  </a:cubicBezTo>
                  <a:cubicBezTo>
                    <a:pt x="44841" y="2252"/>
                    <a:pt x="44863" y="2268"/>
                    <a:pt x="44898" y="2295"/>
                  </a:cubicBezTo>
                  <a:cubicBezTo>
                    <a:pt x="44882" y="2214"/>
                    <a:pt x="44872" y="2167"/>
                    <a:pt x="44863" y="2121"/>
                  </a:cubicBezTo>
                  <a:cubicBezTo>
                    <a:pt x="44828" y="2112"/>
                    <a:pt x="44798" y="2105"/>
                    <a:pt x="44766" y="2098"/>
                  </a:cubicBezTo>
                  <a:cubicBezTo>
                    <a:pt x="44761" y="2067"/>
                    <a:pt x="44758" y="2039"/>
                    <a:pt x="44754" y="2003"/>
                  </a:cubicBezTo>
                  <a:lnTo>
                    <a:pt x="44754" y="2003"/>
                  </a:lnTo>
                  <a:cubicBezTo>
                    <a:pt x="44785" y="2015"/>
                    <a:pt x="44808" y="2024"/>
                    <a:pt x="44863" y="2043"/>
                  </a:cubicBezTo>
                  <a:cubicBezTo>
                    <a:pt x="44807" y="1908"/>
                    <a:pt x="44736" y="1806"/>
                    <a:pt x="44685" y="1714"/>
                  </a:cubicBezTo>
                  <a:cubicBezTo>
                    <a:pt x="44648" y="1711"/>
                    <a:pt x="44623" y="1709"/>
                    <a:pt x="44608" y="1708"/>
                  </a:cubicBezTo>
                  <a:cubicBezTo>
                    <a:pt x="44605" y="1647"/>
                    <a:pt x="44597" y="1608"/>
                    <a:pt x="44591" y="1566"/>
                  </a:cubicBezTo>
                  <a:cubicBezTo>
                    <a:pt x="44544" y="1565"/>
                    <a:pt x="44513" y="1565"/>
                    <a:pt x="44477" y="1563"/>
                  </a:cubicBezTo>
                  <a:cubicBezTo>
                    <a:pt x="44488" y="1508"/>
                    <a:pt x="44498" y="1458"/>
                    <a:pt x="44510" y="1396"/>
                  </a:cubicBezTo>
                  <a:lnTo>
                    <a:pt x="44510" y="1396"/>
                  </a:lnTo>
                  <a:cubicBezTo>
                    <a:pt x="44457" y="1408"/>
                    <a:pt x="44410" y="1418"/>
                    <a:pt x="44357" y="1430"/>
                  </a:cubicBezTo>
                  <a:cubicBezTo>
                    <a:pt x="44371" y="1331"/>
                    <a:pt x="44366" y="1253"/>
                    <a:pt x="44255" y="1250"/>
                  </a:cubicBezTo>
                  <a:lnTo>
                    <a:pt x="44255" y="1250"/>
                  </a:lnTo>
                  <a:cubicBezTo>
                    <a:pt x="44257" y="1271"/>
                    <a:pt x="44257" y="1288"/>
                    <a:pt x="44255" y="1308"/>
                  </a:cubicBezTo>
                  <a:lnTo>
                    <a:pt x="44232" y="1300"/>
                  </a:lnTo>
                  <a:lnTo>
                    <a:pt x="44243" y="1247"/>
                  </a:lnTo>
                  <a:cubicBezTo>
                    <a:pt x="44248" y="1249"/>
                    <a:pt x="44253" y="1250"/>
                    <a:pt x="44255" y="1251"/>
                  </a:cubicBezTo>
                  <a:lnTo>
                    <a:pt x="44255" y="1251"/>
                  </a:lnTo>
                  <a:cubicBezTo>
                    <a:pt x="44214" y="1213"/>
                    <a:pt x="44180" y="1175"/>
                    <a:pt x="44138" y="1138"/>
                  </a:cubicBezTo>
                  <a:cubicBezTo>
                    <a:pt x="44157" y="1063"/>
                    <a:pt x="44074" y="1013"/>
                    <a:pt x="43995" y="904"/>
                  </a:cubicBezTo>
                  <a:cubicBezTo>
                    <a:pt x="43980" y="909"/>
                    <a:pt x="43934" y="922"/>
                    <a:pt x="43892" y="935"/>
                  </a:cubicBezTo>
                  <a:cubicBezTo>
                    <a:pt x="43907" y="862"/>
                    <a:pt x="43917" y="810"/>
                    <a:pt x="43927" y="756"/>
                  </a:cubicBezTo>
                  <a:cubicBezTo>
                    <a:pt x="43868" y="748"/>
                    <a:pt x="43818" y="741"/>
                    <a:pt x="43754" y="734"/>
                  </a:cubicBezTo>
                  <a:cubicBezTo>
                    <a:pt x="43718" y="697"/>
                    <a:pt x="43676" y="653"/>
                    <a:pt x="43631" y="619"/>
                  </a:cubicBezTo>
                  <a:cubicBezTo>
                    <a:pt x="43605" y="637"/>
                    <a:pt x="43586" y="648"/>
                    <a:pt x="43568" y="660"/>
                  </a:cubicBezTo>
                  <a:cubicBezTo>
                    <a:pt x="43511" y="631"/>
                    <a:pt x="43455" y="604"/>
                    <a:pt x="43346" y="550"/>
                  </a:cubicBezTo>
                  <a:cubicBezTo>
                    <a:pt x="43349" y="542"/>
                    <a:pt x="43365" y="498"/>
                    <a:pt x="43389" y="437"/>
                  </a:cubicBezTo>
                  <a:lnTo>
                    <a:pt x="43389" y="437"/>
                  </a:lnTo>
                  <a:cubicBezTo>
                    <a:pt x="43299" y="470"/>
                    <a:pt x="43250" y="489"/>
                    <a:pt x="43203" y="510"/>
                  </a:cubicBezTo>
                  <a:cubicBezTo>
                    <a:pt x="43190" y="457"/>
                    <a:pt x="43175" y="404"/>
                    <a:pt x="43159" y="347"/>
                  </a:cubicBezTo>
                  <a:cubicBezTo>
                    <a:pt x="43087" y="353"/>
                    <a:pt x="43033" y="359"/>
                    <a:pt x="42975" y="370"/>
                  </a:cubicBezTo>
                  <a:cubicBezTo>
                    <a:pt x="42952" y="334"/>
                    <a:pt x="42931" y="303"/>
                    <a:pt x="42902" y="257"/>
                  </a:cubicBezTo>
                  <a:cubicBezTo>
                    <a:pt x="42871" y="263"/>
                    <a:pt x="42841" y="267"/>
                    <a:pt x="42811" y="267"/>
                  </a:cubicBezTo>
                  <a:cubicBezTo>
                    <a:pt x="42722" y="267"/>
                    <a:pt x="42632" y="239"/>
                    <a:pt x="42537" y="182"/>
                  </a:cubicBezTo>
                  <a:cubicBezTo>
                    <a:pt x="42532" y="248"/>
                    <a:pt x="42531" y="288"/>
                    <a:pt x="42528" y="354"/>
                  </a:cubicBezTo>
                  <a:cubicBezTo>
                    <a:pt x="42462" y="282"/>
                    <a:pt x="42412" y="226"/>
                    <a:pt x="42360" y="170"/>
                  </a:cubicBezTo>
                  <a:cubicBezTo>
                    <a:pt x="42337" y="189"/>
                    <a:pt x="42319" y="233"/>
                    <a:pt x="42289" y="233"/>
                  </a:cubicBezTo>
                  <a:cubicBezTo>
                    <a:pt x="42276" y="233"/>
                    <a:pt x="42260" y="224"/>
                    <a:pt x="42240" y="200"/>
                  </a:cubicBezTo>
                  <a:cubicBezTo>
                    <a:pt x="42248" y="158"/>
                    <a:pt x="42257" y="117"/>
                    <a:pt x="42268" y="66"/>
                  </a:cubicBezTo>
                  <a:lnTo>
                    <a:pt x="42268" y="66"/>
                  </a:lnTo>
                  <a:cubicBezTo>
                    <a:pt x="42223" y="92"/>
                    <a:pt x="42188" y="113"/>
                    <a:pt x="42154" y="133"/>
                  </a:cubicBezTo>
                  <a:cubicBezTo>
                    <a:pt x="42126" y="142"/>
                    <a:pt x="42098" y="150"/>
                    <a:pt x="42066" y="160"/>
                  </a:cubicBezTo>
                  <a:cubicBezTo>
                    <a:pt x="42063" y="111"/>
                    <a:pt x="42062" y="82"/>
                    <a:pt x="42056" y="4"/>
                  </a:cubicBezTo>
                  <a:cubicBezTo>
                    <a:pt x="42013" y="106"/>
                    <a:pt x="41990" y="160"/>
                    <a:pt x="41963" y="223"/>
                  </a:cubicBezTo>
                  <a:cubicBezTo>
                    <a:pt x="41942" y="191"/>
                    <a:pt x="41931" y="172"/>
                    <a:pt x="41903" y="123"/>
                  </a:cubicBezTo>
                  <a:cubicBezTo>
                    <a:pt x="41872" y="156"/>
                    <a:pt x="41841" y="189"/>
                    <a:pt x="41788" y="248"/>
                  </a:cubicBezTo>
                  <a:cubicBezTo>
                    <a:pt x="41800" y="164"/>
                    <a:pt x="41807" y="120"/>
                    <a:pt x="41811" y="83"/>
                  </a:cubicBezTo>
                  <a:lnTo>
                    <a:pt x="41811" y="83"/>
                  </a:lnTo>
                  <a:cubicBezTo>
                    <a:pt x="41772" y="106"/>
                    <a:pt x="41735" y="128"/>
                    <a:pt x="41697" y="150"/>
                  </a:cubicBezTo>
                  <a:cubicBezTo>
                    <a:pt x="41663" y="94"/>
                    <a:pt x="41639" y="55"/>
                    <a:pt x="41616" y="16"/>
                  </a:cubicBezTo>
                  <a:cubicBezTo>
                    <a:pt x="41591" y="47"/>
                    <a:pt x="41569" y="73"/>
                    <a:pt x="41544" y="106"/>
                  </a:cubicBezTo>
                  <a:cubicBezTo>
                    <a:pt x="41473" y="40"/>
                    <a:pt x="41394" y="1"/>
                    <a:pt x="4129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47"/>
            <p:cNvSpPr/>
            <p:nvPr/>
          </p:nvSpPr>
          <p:spPr>
            <a:xfrm>
              <a:off x="6051550" y="3653525"/>
              <a:ext cx="4425" cy="3375"/>
            </a:xfrm>
            <a:custGeom>
              <a:rect b="b" l="l" r="r" t="t"/>
              <a:pathLst>
                <a:path extrusionOk="0" h="135" w="177">
                  <a:moveTo>
                    <a:pt x="135" y="0"/>
                  </a:moveTo>
                  <a:cubicBezTo>
                    <a:pt x="104" y="3"/>
                    <a:pt x="63" y="3"/>
                    <a:pt x="0" y="12"/>
                  </a:cubicBezTo>
                  <a:cubicBezTo>
                    <a:pt x="32" y="71"/>
                    <a:pt x="53" y="106"/>
                    <a:pt x="68" y="134"/>
                  </a:cubicBezTo>
                  <a:cubicBezTo>
                    <a:pt x="109" y="115"/>
                    <a:pt x="143" y="100"/>
                    <a:pt x="177" y="84"/>
                  </a:cubicBezTo>
                  <a:cubicBezTo>
                    <a:pt x="165" y="59"/>
                    <a:pt x="152" y="36"/>
                    <a:pt x="1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47"/>
            <p:cNvSpPr/>
            <p:nvPr/>
          </p:nvSpPr>
          <p:spPr>
            <a:xfrm>
              <a:off x="6886525" y="3612225"/>
              <a:ext cx="3275" cy="4750"/>
            </a:xfrm>
            <a:custGeom>
              <a:rect b="b" l="l" r="r" t="t"/>
              <a:pathLst>
                <a:path extrusionOk="0" h="190" w="131">
                  <a:moveTo>
                    <a:pt x="38" y="0"/>
                  </a:moveTo>
                  <a:cubicBezTo>
                    <a:pt x="8" y="58"/>
                    <a:pt x="61" y="138"/>
                    <a:pt x="1" y="171"/>
                  </a:cubicBezTo>
                  <a:cubicBezTo>
                    <a:pt x="5" y="175"/>
                    <a:pt x="10" y="181"/>
                    <a:pt x="19" y="190"/>
                  </a:cubicBezTo>
                  <a:cubicBezTo>
                    <a:pt x="44" y="187"/>
                    <a:pt x="73" y="186"/>
                    <a:pt x="130" y="181"/>
                  </a:cubicBezTo>
                  <a:cubicBezTo>
                    <a:pt x="92" y="108"/>
                    <a:pt x="67" y="56"/>
                    <a:pt x="3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47"/>
            <p:cNvSpPr/>
            <p:nvPr/>
          </p:nvSpPr>
          <p:spPr>
            <a:xfrm>
              <a:off x="6884650" y="3594425"/>
              <a:ext cx="4075" cy="2525"/>
            </a:xfrm>
            <a:custGeom>
              <a:rect b="b" l="l" r="r" t="t"/>
              <a:pathLst>
                <a:path extrusionOk="0" h="101" w="163">
                  <a:moveTo>
                    <a:pt x="138" y="0"/>
                  </a:moveTo>
                  <a:cubicBezTo>
                    <a:pt x="97" y="7"/>
                    <a:pt x="60" y="12"/>
                    <a:pt x="1" y="21"/>
                  </a:cubicBezTo>
                  <a:cubicBezTo>
                    <a:pt x="64" y="52"/>
                    <a:pt x="102" y="71"/>
                    <a:pt x="163" y="100"/>
                  </a:cubicBezTo>
                  <a:cubicBezTo>
                    <a:pt x="149" y="50"/>
                    <a:pt x="145" y="30"/>
                    <a:pt x="13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47"/>
            <p:cNvSpPr/>
            <p:nvPr/>
          </p:nvSpPr>
          <p:spPr>
            <a:xfrm>
              <a:off x="6955400" y="3575300"/>
              <a:ext cx="3025" cy="2650"/>
            </a:xfrm>
            <a:custGeom>
              <a:rect b="b" l="l" r="r" t="t"/>
              <a:pathLst>
                <a:path extrusionOk="0" h="106" w="121">
                  <a:moveTo>
                    <a:pt x="53" y="0"/>
                  </a:moveTo>
                  <a:lnTo>
                    <a:pt x="53" y="0"/>
                  </a:lnTo>
                  <a:cubicBezTo>
                    <a:pt x="47" y="37"/>
                    <a:pt x="0" y="78"/>
                    <a:pt x="66" y="106"/>
                  </a:cubicBezTo>
                  <a:cubicBezTo>
                    <a:pt x="71" y="71"/>
                    <a:pt x="121" y="29"/>
                    <a:pt x="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47"/>
            <p:cNvSpPr/>
            <p:nvPr/>
          </p:nvSpPr>
          <p:spPr>
            <a:xfrm>
              <a:off x="6020300" y="3793425"/>
              <a:ext cx="2525" cy="1350"/>
            </a:xfrm>
            <a:custGeom>
              <a:rect b="b" l="l" r="r" t="t"/>
              <a:pathLst>
                <a:path extrusionOk="0" h="54" w="101">
                  <a:moveTo>
                    <a:pt x="1" y="1"/>
                  </a:moveTo>
                  <a:lnTo>
                    <a:pt x="29" y="54"/>
                  </a:lnTo>
                  <a:lnTo>
                    <a:pt x="101" y="20"/>
                  </a:lnTo>
                  <a:lnTo>
                    <a:pt x="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47"/>
            <p:cNvSpPr/>
            <p:nvPr/>
          </p:nvSpPr>
          <p:spPr>
            <a:xfrm>
              <a:off x="6898575" y="3583350"/>
              <a:ext cx="650" cy="2375"/>
            </a:xfrm>
            <a:custGeom>
              <a:rect b="b" l="l" r="r" t="t"/>
              <a:pathLst>
                <a:path extrusionOk="0" h="95" w="26">
                  <a:moveTo>
                    <a:pt x="0" y="0"/>
                  </a:moveTo>
                  <a:cubicBezTo>
                    <a:pt x="2" y="31"/>
                    <a:pt x="2" y="64"/>
                    <a:pt x="3" y="94"/>
                  </a:cubicBezTo>
                  <a:lnTo>
                    <a:pt x="25" y="94"/>
                  </a:lnTo>
                  <a:lnTo>
                    <a:pt x="2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47"/>
            <p:cNvSpPr/>
            <p:nvPr/>
          </p:nvSpPr>
          <p:spPr>
            <a:xfrm>
              <a:off x="5948800" y="3774425"/>
              <a:ext cx="2875" cy="2075"/>
            </a:xfrm>
            <a:custGeom>
              <a:rect b="b" l="l" r="r" t="t"/>
              <a:pathLst>
                <a:path extrusionOk="0" h="83" w="115">
                  <a:moveTo>
                    <a:pt x="16" y="0"/>
                  </a:moveTo>
                  <a:lnTo>
                    <a:pt x="1" y="27"/>
                  </a:lnTo>
                  <a:lnTo>
                    <a:pt x="92" y="83"/>
                  </a:lnTo>
                  <a:lnTo>
                    <a:pt x="114" y="47"/>
                  </a:lnTo>
                  <a:lnTo>
                    <a:pt x="1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47"/>
            <p:cNvSpPr/>
            <p:nvPr/>
          </p:nvSpPr>
          <p:spPr>
            <a:xfrm>
              <a:off x="6165550" y="3672500"/>
              <a:ext cx="1625" cy="2575"/>
            </a:xfrm>
            <a:custGeom>
              <a:rect b="b" l="l" r="r" t="t"/>
              <a:pathLst>
                <a:path extrusionOk="0" h="103" w="65">
                  <a:moveTo>
                    <a:pt x="64" y="1"/>
                  </a:moveTo>
                  <a:lnTo>
                    <a:pt x="64" y="1"/>
                  </a:lnTo>
                  <a:cubicBezTo>
                    <a:pt x="23" y="23"/>
                    <a:pt x="5" y="27"/>
                    <a:pt x="4" y="33"/>
                  </a:cubicBezTo>
                  <a:cubicBezTo>
                    <a:pt x="1" y="56"/>
                    <a:pt x="2" y="80"/>
                    <a:pt x="2" y="102"/>
                  </a:cubicBezTo>
                  <a:cubicBezTo>
                    <a:pt x="18" y="77"/>
                    <a:pt x="33" y="52"/>
                    <a:pt x="6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47"/>
            <p:cNvSpPr/>
            <p:nvPr/>
          </p:nvSpPr>
          <p:spPr>
            <a:xfrm>
              <a:off x="5971825" y="3698575"/>
              <a:ext cx="700" cy="200"/>
            </a:xfrm>
            <a:custGeom>
              <a:rect b="b" l="l" r="r" t="t"/>
              <a:pathLst>
                <a:path extrusionOk="0" h="8" w="28">
                  <a:moveTo>
                    <a:pt x="4" y="1"/>
                  </a:moveTo>
                  <a:cubicBezTo>
                    <a:pt x="4" y="2"/>
                    <a:pt x="2" y="4"/>
                    <a:pt x="1" y="5"/>
                  </a:cubicBezTo>
                  <a:lnTo>
                    <a:pt x="23" y="8"/>
                  </a:lnTo>
                  <a:cubicBezTo>
                    <a:pt x="26" y="8"/>
                    <a:pt x="26" y="7"/>
                    <a:pt x="27" y="5"/>
                  </a:cubicBezTo>
                  <a:lnTo>
                    <a:pt x="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47"/>
            <p:cNvSpPr/>
            <p:nvPr/>
          </p:nvSpPr>
          <p:spPr>
            <a:xfrm>
              <a:off x="6537350" y="3770125"/>
              <a:ext cx="1075" cy="2450"/>
            </a:xfrm>
            <a:custGeom>
              <a:rect b="b" l="l" r="r" t="t"/>
              <a:pathLst>
                <a:path extrusionOk="0" h="98" w="43">
                  <a:moveTo>
                    <a:pt x="21" y="0"/>
                  </a:moveTo>
                  <a:cubicBezTo>
                    <a:pt x="13" y="31"/>
                    <a:pt x="7" y="60"/>
                    <a:pt x="0" y="93"/>
                  </a:cubicBezTo>
                  <a:lnTo>
                    <a:pt x="22" y="97"/>
                  </a:lnTo>
                  <a:lnTo>
                    <a:pt x="43" y="5"/>
                  </a:lnTo>
                  <a:lnTo>
                    <a:pt x="41" y="5"/>
                  </a:lnTo>
                  <a:lnTo>
                    <a:pt x="2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47"/>
            <p:cNvSpPr/>
            <p:nvPr/>
          </p:nvSpPr>
          <p:spPr>
            <a:xfrm>
              <a:off x="6700050" y="3739225"/>
              <a:ext cx="2175" cy="1300"/>
            </a:xfrm>
            <a:custGeom>
              <a:rect b="b" l="l" r="r" t="t"/>
              <a:pathLst>
                <a:path extrusionOk="0" h="52" w="87">
                  <a:moveTo>
                    <a:pt x="60" y="0"/>
                  </a:moveTo>
                  <a:lnTo>
                    <a:pt x="1" y="40"/>
                  </a:lnTo>
                  <a:lnTo>
                    <a:pt x="86" y="52"/>
                  </a:lnTo>
                  <a:lnTo>
                    <a:pt x="6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47"/>
            <p:cNvSpPr/>
            <p:nvPr/>
          </p:nvSpPr>
          <p:spPr>
            <a:xfrm>
              <a:off x="6983450" y="3728900"/>
              <a:ext cx="2975" cy="1525"/>
            </a:xfrm>
            <a:custGeom>
              <a:rect b="b" l="l" r="r" t="t"/>
              <a:pathLst>
                <a:path extrusionOk="0" h="61" w="119">
                  <a:moveTo>
                    <a:pt x="50" y="1"/>
                  </a:moveTo>
                  <a:cubicBezTo>
                    <a:pt x="47" y="1"/>
                    <a:pt x="45" y="1"/>
                    <a:pt x="43" y="3"/>
                  </a:cubicBezTo>
                  <a:cubicBezTo>
                    <a:pt x="27" y="19"/>
                    <a:pt x="14" y="41"/>
                    <a:pt x="1" y="60"/>
                  </a:cubicBezTo>
                  <a:cubicBezTo>
                    <a:pt x="29" y="48"/>
                    <a:pt x="59" y="40"/>
                    <a:pt x="118" y="10"/>
                  </a:cubicBezTo>
                  <a:cubicBezTo>
                    <a:pt x="79" y="7"/>
                    <a:pt x="59" y="1"/>
                    <a:pt x="5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47"/>
            <p:cNvSpPr/>
            <p:nvPr/>
          </p:nvSpPr>
          <p:spPr>
            <a:xfrm>
              <a:off x="6084975" y="3770450"/>
              <a:ext cx="1300" cy="800"/>
            </a:xfrm>
            <a:custGeom>
              <a:rect b="b" l="l" r="r" t="t"/>
              <a:pathLst>
                <a:path extrusionOk="0" h="32" w="52">
                  <a:moveTo>
                    <a:pt x="46" y="0"/>
                  </a:moveTo>
                  <a:lnTo>
                    <a:pt x="0" y="17"/>
                  </a:lnTo>
                  <a:lnTo>
                    <a:pt x="6" y="31"/>
                  </a:lnTo>
                  <a:lnTo>
                    <a:pt x="52" y="15"/>
                  </a:lnTo>
                  <a:lnTo>
                    <a:pt x="4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47"/>
            <p:cNvSpPr/>
            <p:nvPr/>
          </p:nvSpPr>
          <p:spPr>
            <a:xfrm>
              <a:off x="6079650" y="3778500"/>
              <a:ext cx="1375" cy="725"/>
            </a:xfrm>
            <a:custGeom>
              <a:rect b="b" l="l" r="r" t="t"/>
              <a:pathLst>
                <a:path extrusionOk="0" h="29" w="55">
                  <a:moveTo>
                    <a:pt x="50" y="1"/>
                  </a:moveTo>
                  <a:lnTo>
                    <a:pt x="0" y="12"/>
                  </a:lnTo>
                  <a:lnTo>
                    <a:pt x="4" y="29"/>
                  </a:lnTo>
                  <a:lnTo>
                    <a:pt x="54" y="15"/>
                  </a:lnTo>
                  <a:lnTo>
                    <a:pt x="5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47"/>
            <p:cNvSpPr/>
            <p:nvPr/>
          </p:nvSpPr>
          <p:spPr>
            <a:xfrm>
              <a:off x="6057050" y="3760850"/>
              <a:ext cx="950" cy="1275"/>
            </a:xfrm>
            <a:custGeom>
              <a:rect b="b" l="l" r="r" t="t"/>
              <a:pathLst>
                <a:path extrusionOk="0" h="51" w="38">
                  <a:moveTo>
                    <a:pt x="24" y="0"/>
                  </a:moveTo>
                  <a:lnTo>
                    <a:pt x="1" y="43"/>
                  </a:lnTo>
                  <a:lnTo>
                    <a:pt x="8" y="50"/>
                  </a:lnTo>
                  <a:lnTo>
                    <a:pt x="37" y="15"/>
                  </a:lnTo>
                  <a:lnTo>
                    <a:pt x="2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47"/>
            <p:cNvSpPr/>
            <p:nvPr/>
          </p:nvSpPr>
          <p:spPr>
            <a:xfrm>
              <a:off x="6013350" y="3795575"/>
              <a:ext cx="725" cy="1275"/>
            </a:xfrm>
            <a:custGeom>
              <a:rect b="b" l="l" r="r" t="t"/>
              <a:pathLst>
                <a:path extrusionOk="0" h="51" w="29">
                  <a:moveTo>
                    <a:pt x="13" y="0"/>
                  </a:moveTo>
                  <a:lnTo>
                    <a:pt x="1" y="47"/>
                  </a:lnTo>
                  <a:cubicBezTo>
                    <a:pt x="7" y="49"/>
                    <a:pt x="11" y="49"/>
                    <a:pt x="17" y="50"/>
                  </a:cubicBezTo>
                  <a:lnTo>
                    <a:pt x="29" y="5"/>
                  </a:lnTo>
                  <a:lnTo>
                    <a:pt x="1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47"/>
            <p:cNvSpPr/>
            <p:nvPr/>
          </p:nvSpPr>
          <p:spPr>
            <a:xfrm>
              <a:off x="5979325" y="3786450"/>
              <a:ext cx="950" cy="1225"/>
            </a:xfrm>
            <a:custGeom>
              <a:rect b="b" l="l" r="r" t="t"/>
              <a:pathLst>
                <a:path extrusionOk="0" h="49" w="38">
                  <a:moveTo>
                    <a:pt x="22" y="0"/>
                  </a:moveTo>
                  <a:lnTo>
                    <a:pt x="1" y="43"/>
                  </a:lnTo>
                  <a:lnTo>
                    <a:pt x="17" y="49"/>
                  </a:lnTo>
                  <a:lnTo>
                    <a:pt x="38" y="6"/>
                  </a:lnTo>
                  <a:lnTo>
                    <a:pt x="2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47"/>
            <p:cNvSpPr/>
            <p:nvPr/>
          </p:nvSpPr>
          <p:spPr>
            <a:xfrm>
              <a:off x="5962925" y="3783025"/>
              <a:ext cx="925" cy="1375"/>
            </a:xfrm>
            <a:custGeom>
              <a:rect b="b" l="l" r="r" t="t"/>
              <a:pathLst>
                <a:path extrusionOk="0" h="55" w="37">
                  <a:moveTo>
                    <a:pt x="14" y="1"/>
                  </a:moveTo>
                  <a:lnTo>
                    <a:pt x="1" y="4"/>
                  </a:lnTo>
                  <a:lnTo>
                    <a:pt x="14" y="55"/>
                  </a:lnTo>
                  <a:lnTo>
                    <a:pt x="36" y="51"/>
                  </a:lnTo>
                  <a:cubicBezTo>
                    <a:pt x="29" y="34"/>
                    <a:pt x="21" y="17"/>
                    <a:pt x="1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47"/>
            <p:cNvSpPr/>
            <p:nvPr/>
          </p:nvSpPr>
          <p:spPr>
            <a:xfrm>
              <a:off x="5980650" y="3728850"/>
              <a:ext cx="950" cy="875"/>
            </a:xfrm>
            <a:custGeom>
              <a:rect b="b" l="l" r="r" t="t"/>
              <a:pathLst>
                <a:path extrusionOk="0" h="35" w="38">
                  <a:moveTo>
                    <a:pt x="10" y="0"/>
                  </a:moveTo>
                  <a:lnTo>
                    <a:pt x="1" y="12"/>
                  </a:lnTo>
                  <a:lnTo>
                    <a:pt x="29" y="34"/>
                  </a:lnTo>
                  <a:lnTo>
                    <a:pt x="38" y="21"/>
                  </a:lnTo>
                  <a:lnTo>
                    <a:pt x="1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47"/>
            <p:cNvSpPr/>
            <p:nvPr/>
          </p:nvSpPr>
          <p:spPr>
            <a:xfrm>
              <a:off x="5904275" y="3715375"/>
              <a:ext cx="1000" cy="2025"/>
            </a:xfrm>
            <a:custGeom>
              <a:rect b="b" l="l" r="r" t="t"/>
              <a:pathLst>
                <a:path extrusionOk="0" h="81" w="40">
                  <a:moveTo>
                    <a:pt x="27" y="1"/>
                  </a:moveTo>
                  <a:lnTo>
                    <a:pt x="0" y="58"/>
                  </a:lnTo>
                  <a:lnTo>
                    <a:pt x="21" y="80"/>
                  </a:lnTo>
                  <a:lnTo>
                    <a:pt x="40" y="13"/>
                  </a:lnTo>
                  <a:lnTo>
                    <a:pt x="2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47"/>
            <p:cNvSpPr/>
            <p:nvPr/>
          </p:nvSpPr>
          <p:spPr>
            <a:xfrm>
              <a:off x="5965350" y="3686725"/>
              <a:ext cx="1250" cy="450"/>
            </a:xfrm>
            <a:custGeom>
              <a:rect b="b" l="l" r="r" t="t"/>
              <a:pathLst>
                <a:path extrusionOk="0" h="18" w="50">
                  <a:moveTo>
                    <a:pt x="44" y="1"/>
                  </a:moveTo>
                  <a:lnTo>
                    <a:pt x="1" y="4"/>
                  </a:lnTo>
                  <a:cubicBezTo>
                    <a:pt x="2" y="8"/>
                    <a:pt x="4" y="11"/>
                    <a:pt x="5" y="14"/>
                  </a:cubicBezTo>
                  <a:cubicBezTo>
                    <a:pt x="20" y="16"/>
                    <a:pt x="35" y="16"/>
                    <a:pt x="49" y="17"/>
                  </a:cubicBezTo>
                  <a:lnTo>
                    <a:pt x="4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47"/>
            <p:cNvSpPr/>
            <p:nvPr/>
          </p:nvSpPr>
          <p:spPr>
            <a:xfrm>
              <a:off x="5962425" y="3781775"/>
              <a:ext cx="900" cy="1375"/>
            </a:xfrm>
            <a:custGeom>
              <a:rect b="b" l="l" r="r" t="t"/>
              <a:pathLst>
                <a:path extrusionOk="0" h="55" w="36">
                  <a:moveTo>
                    <a:pt x="22" y="1"/>
                  </a:moveTo>
                  <a:lnTo>
                    <a:pt x="0" y="5"/>
                  </a:lnTo>
                  <a:lnTo>
                    <a:pt x="21" y="55"/>
                  </a:lnTo>
                  <a:lnTo>
                    <a:pt x="36" y="52"/>
                  </a:lnTo>
                  <a:lnTo>
                    <a:pt x="2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47"/>
            <p:cNvSpPr/>
            <p:nvPr/>
          </p:nvSpPr>
          <p:spPr>
            <a:xfrm>
              <a:off x="5994775" y="3661000"/>
              <a:ext cx="775" cy="1075"/>
            </a:xfrm>
            <a:custGeom>
              <a:rect b="b" l="l" r="r" t="t"/>
              <a:pathLst>
                <a:path extrusionOk="0" h="43" w="31">
                  <a:moveTo>
                    <a:pt x="30" y="0"/>
                  </a:moveTo>
                  <a:lnTo>
                    <a:pt x="1" y="9"/>
                  </a:lnTo>
                  <a:lnTo>
                    <a:pt x="24" y="43"/>
                  </a:lnTo>
                  <a:lnTo>
                    <a:pt x="3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47"/>
            <p:cNvSpPr/>
            <p:nvPr/>
          </p:nvSpPr>
          <p:spPr>
            <a:xfrm>
              <a:off x="6070800" y="3657525"/>
              <a:ext cx="1100" cy="575"/>
            </a:xfrm>
            <a:custGeom>
              <a:rect b="b" l="l" r="r" t="t"/>
              <a:pathLst>
                <a:path extrusionOk="0" h="23" w="44">
                  <a:moveTo>
                    <a:pt x="4" y="1"/>
                  </a:moveTo>
                  <a:lnTo>
                    <a:pt x="1" y="17"/>
                  </a:lnTo>
                  <a:lnTo>
                    <a:pt x="41" y="23"/>
                  </a:lnTo>
                  <a:cubicBezTo>
                    <a:pt x="42" y="17"/>
                    <a:pt x="42" y="13"/>
                    <a:pt x="44" y="8"/>
                  </a:cubicBezTo>
                  <a:lnTo>
                    <a:pt x="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47"/>
            <p:cNvSpPr/>
            <p:nvPr/>
          </p:nvSpPr>
          <p:spPr>
            <a:xfrm>
              <a:off x="6627600" y="3729950"/>
              <a:ext cx="550" cy="1250"/>
            </a:xfrm>
            <a:custGeom>
              <a:rect b="b" l="l" r="r" t="t"/>
              <a:pathLst>
                <a:path extrusionOk="0" h="50" w="22">
                  <a:moveTo>
                    <a:pt x="8" y="1"/>
                  </a:moveTo>
                  <a:lnTo>
                    <a:pt x="0" y="48"/>
                  </a:lnTo>
                  <a:lnTo>
                    <a:pt x="14" y="49"/>
                  </a:lnTo>
                  <a:lnTo>
                    <a:pt x="21" y="4"/>
                  </a:lnTo>
                  <a:lnTo>
                    <a:pt x="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47"/>
            <p:cNvSpPr/>
            <p:nvPr/>
          </p:nvSpPr>
          <p:spPr>
            <a:xfrm>
              <a:off x="6655225" y="3732425"/>
              <a:ext cx="575" cy="1225"/>
            </a:xfrm>
            <a:custGeom>
              <a:rect b="b" l="l" r="r" t="t"/>
              <a:pathLst>
                <a:path extrusionOk="0" h="49" w="23">
                  <a:moveTo>
                    <a:pt x="8" y="0"/>
                  </a:moveTo>
                  <a:lnTo>
                    <a:pt x="0" y="47"/>
                  </a:lnTo>
                  <a:lnTo>
                    <a:pt x="15" y="49"/>
                  </a:lnTo>
                  <a:lnTo>
                    <a:pt x="22" y="2"/>
                  </a:lnTo>
                  <a:lnTo>
                    <a:pt x="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47"/>
            <p:cNvSpPr/>
            <p:nvPr/>
          </p:nvSpPr>
          <p:spPr>
            <a:xfrm>
              <a:off x="6666300" y="3735800"/>
              <a:ext cx="1125" cy="575"/>
            </a:xfrm>
            <a:custGeom>
              <a:rect b="b" l="l" r="r" t="t"/>
              <a:pathLst>
                <a:path extrusionOk="0" h="23" w="45">
                  <a:moveTo>
                    <a:pt x="3" y="1"/>
                  </a:moveTo>
                  <a:lnTo>
                    <a:pt x="0" y="17"/>
                  </a:lnTo>
                  <a:lnTo>
                    <a:pt x="43" y="23"/>
                  </a:lnTo>
                  <a:lnTo>
                    <a:pt x="44" y="8"/>
                  </a:lnTo>
                  <a:lnTo>
                    <a:pt x="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3" name="Google Shape;7293;p47"/>
            <p:cNvSpPr/>
            <p:nvPr/>
          </p:nvSpPr>
          <p:spPr>
            <a:xfrm>
              <a:off x="6669750" y="3734875"/>
              <a:ext cx="1025" cy="1325"/>
            </a:xfrm>
            <a:custGeom>
              <a:rect b="b" l="l" r="r" t="t"/>
              <a:pathLst>
                <a:path extrusionOk="0" h="53" w="41">
                  <a:moveTo>
                    <a:pt x="17" y="1"/>
                  </a:moveTo>
                  <a:lnTo>
                    <a:pt x="0" y="14"/>
                  </a:lnTo>
                  <a:lnTo>
                    <a:pt x="31" y="52"/>
                  </a:lnTo>
                  <a:lnTo>
                    <a:pt x="40" y="43"/>
                  </a:lnTo>
                  <a:lnTo>
                    <a:pt x="1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47"/>
            <p:cNvSpPr/>
            <p:nvPr/>
          </p:nvSpPr>
          <p:spPr>
            <a:xfrm>
              <a:off x="6796950" y="3783625"/>
              <a:ext cx="1150" cy="425"/>
            </a:xfrm>
            <a:custGeom>
              <a:rect b="b" l="l" r="r" t="t"/>
              <a:pathLst>
                <a:path extrusionOk="0" h="17" w="46">
                  <a:moveTo>
                    <a:pt x="1" y="0"/>
                  </a:moveTo>
                  <a:lnTo>
                    <a:pt x="0" y="16"/>
                  </a:lnTo>
                  <a:lnTo>
                    <a:pt x="46" y="16"/>
                  </a:lnTo>
                  <a:lnTo>
                    <a:pt x="4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47"/>
            <p:cNvSpPr/>
            <p:nvPr/>
          </p:nvSpPr>
          <p:spPr>
            <a:xfrm>
              <a:off x="6872825" y="3773650"/>
              <a:ext cx="1200" cy="525"/>
            </a:xfrm>
            <a:custGeom>
              <a:rect b="b" l="l" r="r" t="t"/>
              <a:pathLst>
                <a:path extrusionOk="0" h="21" w="48">
                  <a:moveTo>
                    <a:pt x="46" y="0"/>
                  </a:moveTo>
                  <a:lnTo>
                    <a:pt x="0" y="6"/>
                  </a:lnTo>
                  <a:lnTo>
                    <a:pt x="2" y="21"/>
                  </a:lnTo>
                  <a:lnTo>
                    <a:pt x="47" y="17"/>
                  </a:lnTo>
                  <a:lnTo>
                    <a:pt x="4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47"/>
            <p:cNvSpPr/>
            <p:nvPr/>
          </p:nvSpPr>
          <p:spPr>
            <a:xfrm>
              <a:off x="6968850" y="3732750"/>
              <a:ext cx="1375" cy="675"/>
            </a:xfrm>
            <a:custGeom>
              <a:rect b="b" l="l" r="r" t="t"/>
              <a:pathLst>
                <a:path extrusionOk="0" h="27" w="55">
                  <a:moveTo>
                    <a:pt x="3" y="0"/>
                  </a:moveTo>
                  <a:cubicBezTo>
                    <a:pt x="3" y="5"/>
                    <a:pt x="2" y="9"/>
                    <a:pt x="1" y="14"/>
                  </a:cubicBezTo>
                  <a:lnTo>
                    <a:pt x="51" y="27"/>
                  </a:lnTo>
                  <a:lnTo>
                    <a:pt x="55" y="8"/>
                  </a:lnTo>
                  <a:lnTo>
                    <a:pt x="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47"/>
            <p:cNvSpPr/>
            <p:nvPr/>
          </p:nvSpPr>
          <p:spPr>
            <a:xfrm>
              <a:off x="6981800" y="3729550"/>
              <a:ext cx="1375" cy="600"/>
            </a:xfrm>
            <a:custGeom>
              <a:rect b="b" l="l" r="r" t="t"/>
              <a:pathLst>
                <a:path extrusionOk="0" h="24" w="55">
                  <a:moveTo>
                    <a:pt x="3" y="0"/>
                  </a:moveTo>
                  <a:lnTo>
                    <a:pt x="0" y="21"/>
                  </a:lnTo>
                  <a:cubicBezTo>
                    <a:pt x="18" y="22"/>
                    <a:pt x="36" y="22"/>
                    <a:pt x="53" y="24"/>
                  </a:cubicBezTo>
                  <a:lnTo>
                    <a:pt x="55" y="11"/>
                  </a:lnTo>
                  <a:lnTo>
                    <a:pt x="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47"/>
            <p:cNvSpPr/>
            <p:nvPr/>
          </p:nvSpPr>
          <p:spPr>
            <a:xfrm>
              <a:off x="7005625" y="3706700"/>
              <a:ext cx="1200" cy="1125"/>
            </a:xfrm>
            <a:custGeom>
              <a:rect b="b" l="l" r="r" t="t"/>
              <a:pathLst>
                <a:path extrusionOk="0" h="45" w="48">
                  <a:moveTo>
                    <a:pt x="13" y="1"/>
                  </a:moveTo>
                  <a:lnTo>
                    <a:pt x="1" y="14"/>
                  </a:lnTo>
                  <a:lnTo>
                    <a:pt x="38" y="45"/>
                  </a:lnTo>
                  <a:lnTo>
                    <a:pt x="48" y="32"/>
                  </a:lnTo>
                  <a:lnTo>
                    <a:pt x="1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47"/>
            <p:cNvSpPr/>
            <p:nvPr/>
          </p:nvSpPr>
          <p:spPr>
            <a:xfrm>
              <a:off x="7027300" y="3631500"/>
              <a:ext cx="650" cy="1625"/>
            </a:xfrm>
            <a:custGeom>
              <a:rect b="b" l="l" r="r" t="t"/>
              <a:pathLst>
                <a:path extrusionOk="0" h="65" w="26">
                  <a:moveTo>
                    <a:pt x="17" y="0"/>
                  </a:moveTo>
                  <a:lnTo>
                    <a:pt x="0" y="2"/>
                  </a:lnTo>
                  <a:cubicBezTo>
                    <a:pt x="5" y="24"/>
                    <a:pt x="8" y="44"/>
                    <a:pt x="9" y="65"/>
                  </a:cubicBezTo>
                  <a:lnTo>
                    <a:pt x="25" y="63"/>
                  </a:lnTo>
                  <a:cubicBezTo>
                    <a:pt x="22" y="41"/>
                    <a:pt x="21" y="21"/>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47"/>
            <p:cNvSpPr/>
            <p:nvPr/>
          </p:nvSpPr>
          <p:spPr>
            <a:xfrm>
              <a:off x="7007475" y="3600200"/>
              <a:ext cx="1275" cy="1075"/>
            </a:xfrm>
            <a:custGeom>
              <a:rect b="b" l="l" r="r" t="t"/>
              <a:pathLst>
                <a:path extrusionOk="0" h="43" w="51">
                  <a:moveTo>
                    <a:pt x="39" y="0"/>
                  </a:moveTo>
                  <a:lnTo>
                    <a:pt x="0" y="28"/>
                  </a:lnTo>
                  <a:lnTo>
                    <a:pt x="12" y="43"/>
                  </a:lnTo>
                  <a:lnTo>
                    <a:pt x="50" y="15"/>
                  </a:lnTo>
                  <a:cubicBezTo>
                    <a:pt x="47" y="10"/>
                    <a:pt x="43" y="4"/>
                    <a:pt x="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47"/>
            <p:cNvSpPr/>
            <p:nvPr/>
          </p:nvSpPr>
          <p:spPr>
            <a:xfrm>
              <a:off x="6164025" y="3674750"/>
              <a:ext cx="1225" cy="1000"/>
            </a:xfrm>
            <a:custGeom>
              <a:rect b="b" l="l" r="r" t="t"/>
              <a:pathLst>
                <a:path extrusionOk="0" h="40" w="49">
                  <a:moveTo>
                    <a:pt x="43" y="0"/>
                  </a:moveTo>
                  <a:lnTo>
                    <a:pt x="0" y="22"/>
                  </a:lnTo>
                  <a:lnTo>
                    <a:pt x="9" y="40"/>
                  </a:lnTo>
                  <a:lnTo>
                    <a:pt x="49" y="12"/>
                  </a:lnTo>
                  <a:lnTo>
                    <a:pt x="4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47"/>
            <p:cNvSpPr/>
            <p:nvPr/>
          </p:nvSpPr>
          <p:spPr>
            <a:xfrm>
              <a:off x="6955950" y="3573775"/>
              <a:ext cx="800" cy="1550"/>
            </a:xfrm>
            <a:custGeom>
              <a:rect b="b" l="l" r="r" t="t"/>
              <a:pathLst>
                <a:path extrusionOk="0" h="62" w="32">
                  <a:moveTo>
                    <a:pt x="0" y="1"/>
                  </a:moveTo>
                  <a:lnTo>
                    <a:pt x="31" y="6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47"/>
            <p:cNvSpPr/>
            <p:nvPr/>
          </p:nvSpPr>
          <p:spPr>
            <a:xfrm>
              <a:off x="6955125" y="3572500"/>
              <a:ext cx="1000" cy="1375"/>
            </a:xfrm>
            <a:custGeom>
              <a:rect b="b" l="l" r="r" t="t"/>
              <a:pathLst>
                <a:path extrusionOk="0" h="55" w="40">
                  <a:moveTo>
                    <a:pt x="20" y="0"/>
                  </a:moveTo>
                  <a:lnTo>
                    <a:pt x="1" y="9"/>
                  </a:lnTo>
                  <a:lnTo>
                    <a:pt x="27" y="55"/>
                  </a:lnTo>
                  <a:lnTo>
                    <a:pt x="39" y="49"/>
                  </a:lnTo>
                  <a:lnTo>
                    <a:pt x="2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47"/>
            <p:cNvSpPr/>
            <p:nvPr/>
          </p:nvSpPr>
          <p:spPr>
            <a:xfrm>
              <a:off x="6947225" y="3572800"/>
              <a:ext cx="1275" cy="700"/>
            </a:xfrm>
            <a:custGeom>
              <a:rect b="b" l="l" r="r" t="t"/>
              <a:pathLst>
                <a:path extrusionOk="0" h="28" w="51">
                  <a:moveTo>
                    <a:pt x="5" y="0"/>
                  </a:moveTo>
                  <a:lnTo>
                    <a:pt x="0" y="15"/>
                  </a:lnTo>
                  <a:lnTo>
                    <a:pt x="48" y="28"/>
                  </a:lnTo>
                  <a:lnTo>
                    <a:pt x="50" y="13"/>
                  </a:lnTo>
                  <a:lnTo>
                    <a:pt x="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47"/>
            <p:cNvSpPr/>
            <p:nvPr/>
          </p:nvSpPr>
          <p:spPr>
            <a:xfrm>
              <a:off x="6942300" y="3572725"/>
              <a:ext cx="1275" cy="675"/>
            </a:xfrm>
            <a:custGeom>
              <a:rect b="b" l="l" r="r" t="t"/>
              <a:pathLst>
                <a:path extrusionOk="0" h="27" w="51">
                  <a:moveTo>
                    <a:pt x="5" y="0"/>
                  </a:moveTo>
                  <a:lnTo>
                    <a:pt x="0" y="16"/>
                  </a:lnTo>
                  <a:lnTo>
                    <a:pt x="47" y="27"/>
                  </a:lnTo>
                  <a:lnTo>
                    <a:pt x="50" y="10"/>
                  </a:lnTo>
                  <a:lnTo>
                    <a:pt x="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47"/>
            <p:cNvSpPr/>
            <p:nvPr/>
          </p:nvSpPr>
          <p:spPr>
            <a:xfrm>
              <a:off x="6915050" y="3577750"/>
              <a:ext cx="450" cy="1250"/>
            </a:xfrm>
            <a:custGeom>
              <a:rect b="b" l="l" r="r" t="t"/>
              <a:pathLst>
                <a:path extrusionOk="0" h="50" w="18">
                  <a:moveTo>
                    <a:pt x="3" y="1"/>
                  </a:moveTo>
                  <a:lnTo>
                    <a:pt x="0" y="48"/>
                  </a:lnTo>
                  <a:lnTo>
                    <a:pt x="15" y="49"/>
                  </a:lnTo>
                  <a:lnTo>
                    <a:pt x="18" y="2"/>
                  </a:lnTo>
                  <a:lnTo>
                    <a:pt x="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47"/>
            <p:cNvSpPr/>
            <p:nvPr/>
          </p:nvSpPr>
          <p:spPr>
            <a:xfrm>
              <a:off x="6466400" y="3751825"/>
              <a:ext cx="1075" cy="1075"/>
            </a:xfrm>
            <a:custGeom>
              <a:rect b="b" l="l" r="r" t="t"/>
              <a:pathLst>
                <a:path extrusionOk="0" h="43" w="43">
                  <a:moveTo>
                    <a:pt x="0" y="1"/>
                  </a:moveTo>
                  <a:lnTo>
                    <a:pt x="4" y="42"/>
                  </a:lnTo>
                  <a:cubicBezTo>
                    <a:pt x="16" y="32"/>
                    <a:pt x="29" y="23"/>
                    <a:pt x="43" y="13"/>
                  </a:cubicBezTo>
                  <a:lnTo>
                    <a:pt x="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47"/>
            <p:cNvSpPr/>
            <p:nvPr/>
          </p:nvSpPr>
          <p:spPr>
            <a:xfrm>
              <a:off x="6890950" y="3587475"/>
              <a:ext cx="1125" cy="450"/>
            </a:xfrm>
            <a:custGeom>
              <a:rect b="b" l="l" r="r" t="t"/>
              <a:pathLst>
                <a:path extrusionOk="0" h="18" w="45">
                  <a:moveTo>
                    <a:pt x="43" y="0"/>
                  </a:moveTo>
                  <a:cubicBezTo>
                    <a:pt x="28" y="0"/>
                    <a:pt x="15" y="2"/>
                    <a:pt x="1" y="3"/>
                  </a:cubicBezTo>
                  <a:lnTo>
                    <a:pt x="1" y="3"/>
                  </a:lnTo>
                  <a:cubicBezTo>
                    <a:pt x="0" y="2"/>
                    <a:pt x="0" y="2"/>
                    <a:pt x="0" y="2"/>
                  </a:cubicBezTo>
                  <a:lnTo>
                    <a:pt x="0" y="3"/>
                  </a:lnTo>
                  <a:cubicBezTo>
                    <a:pt x="0" y="3"/>
                    <a:pt x="1" y="3"/>
                    <a:pt x="1" y="3"/>
                  </a:cubicBezTo>
                  <a:lnTo>
                    <a:pt x="1" y="3"/>
                  </a:lnTo>
                  <a:cubicBezTo>
                    <a:pt x="1" y="8"/>
                    <a:pt x="2" y="12"/>
                    <a:pt x="2" y="18"/>
                  </a:cubicBezTo>
                  <a:cubicBezTo>
                    <a:pt x="15" y="16"/>
                    <a:pt x="30" y="15"/>
                    <a:pt x="45" y="15"/>
                  </a:cubicBezTo>
                  <a:lnTo>
                    <a:pt x="4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47"/>
            <p:cNvSpPr/>
            <p:nvPr/>
          </p:nvSpPr>
          <p:spPr>
            <a:xfrm>
              <a:off x="6890950" y="3613550"/>
              <a:ext cx="1025" cy="450"/>
            </a:xfrm>
            <a:custGeom>
              <a:rect b="b" l="l" r="r" t="t"/>
              <a:pathLst>
                <a:path extrusionOk="0" h="18" w="41">
                  <a:moveTo>
                    <a:pt x="39" y="0"/>
                  </a:moveTo>
                  <a:lnTo>
                    <a:pt x="0" y="2"/>
                  </a:lnTo>
                  <a:cubicBezTo>
                    <a:pt x="0" y="7"/>
                    <a:pt x="2" y="13"/>
                    <a:pt x="2" y="18"/>
                  </a:cubicBezTo>
                  <a:lnTo>
                    <a:pt x="40" y="15"/>
                  </a:lnTo>
                  <a:lnTo>
                    <a:pt x="3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47"/>
            <p:cNvSpPr/>
            <p:nvPr/>
          </p:nvSpPr>
          <p:spPr>
            <a:xfrm>
              <a:off x="6883225" y="3592475"/>
              <a:ext cx="500" cy="1200"/>
            </a:xfrm>
            <a:custGeom>
              <a:rect b="b" l="l" r="r" t="t"/>
              <a:pathLst>
                <a:path extrusionOk="0" h="48" w="20">
                  <a:moveTo>
                    <a:pt x="1" y="0"/>
                  </a:moveTo>
                  <a:lnTo>
                    <a:pt x="5" y="47"/>
                  </a:lnTo>
                  <a:lnTo>
                    <a:pt x="20" y="46"/>
                  </a:lnTo>
                  <a:lnTo>
                    <a:pt x="1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47"/>
            <p:cNvSpPr/>
            <p:nvPr/>
          </p:nvSpPr>
          <p:spPr>
            <a:xfrm>
              <a:off x="6881675" y="3597275"/>
              <a:ext cx="500" cy="1250"/>
            </a:xfrm>
            <a:custGeom>
              <a:rect b="b" l="l" r="r" t="t"/>
              <a:pathLst>
                <a:path extrusionOk="0" h="50" w="20">
                  <a:moveTo>
                    <a:pt x="14" y="1"/>
                  </a:moveTo>
                  <a:lnTo>
                    <a:pt x="1" y="2"/>
                  </a:lnTo>
                  <a:lnTo>
                    <a:pt x="7" y="49"/>
                  </a:lnTo>
                  <a:lnTo>
                    <a:pt x="20" y="48"/>
                  </a:lnTo>
                  <a:lnTo>
                    <a:pt x="1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315" name="Shape 7315"/>
        <p:cNvGrpSpPr/>
        <p:nvPr/>
      </p:nvGrpSpPr>
      <p:grpSpPr>
        <a:xfrm>
          <a:off x="0" y="0"/>
          <a:ext cx="0" cy="0"/>
          <a:chOff x="0" y="0"/>
          <a:chExt cx="0" cy="0"/>
        </a:xfrm>
      </p:grpSpPr>
      <p:sp>
        <p:nvSpPr>
          <p:cNvPr id="7316" name="Google Shape;7316;p48"/>
          <p:cNvSpPr txBox="1"/>
          <p:nvPr>
            <p:ph type="title"/>
          </p:nvPr>
        </p:nvSpPr>
        <p:spPr>
          <a:xfrm>
            <a:off x="731520" y="448056"/>
            <a:ext cx="75618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Resources</a:t>
            </a:r>
            <a:endParaRPr/>
          </a:p>
        </p:txBody>
      </p:sp>
      <p:sp>
        <p:nvSpPr>
          <p:cNvPr id="7317" name="Google Shape;7317;p48"/>
          <p:cNvSpPr txBox="1"/>
          <p:nvPr>
            <p:ph idx="2" type="subTitle"/>
          </p:nvPr>
        </p:nvSpPr>
        <p:spPr>
          <a:xfrm>
            <a:off x="4826935" y="1222125"/>
            <a:ext cx="3597000" cy="3281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Vectors</a:t>
            </a:r>
            <a:endParaRPr/>
          </a:p>
          <a:p>
            <a:pPr indent="-317500" lvl="0" marL="457200" rtl="0" algn="l">
              <a:spcBef>
                <a:spcPts val="0"/>
              </a:spcBef>
              <a:spcAft>
                <a:spcPts val="0"/>
              </a:spcAft>
              <a:buSzPts val="1400"/>
              <a:buFont typeface="Poppins"/>
              <a:buChar char="●"/>
            </a:pPr>
            <a:r>
              <a:rPr b="0" lang="en" sz="1400">
                <a:solidFill>
                  <a:schemeClr val="hlink"/>
                </a:solidFill>
                <a:uFill>
                  <a:noFill/>
                </a:uFill>
                <a:hlinkClick r:id="rId3"/>
              </a:rPr>
              <a:t>Handwritten wedding text collection</a:t>
            </a:r>
            <a:endParaRPr b="0" sz="1400">
              <a:solidFill>
                <a:schemeClr val="dk1"/>
              </a:solidFill>
            </a:endParaRPr>
          </a:p>
          <a:p>
            <a:pPr indent="-317500" lvl="0" marL="457200" rtl="0" algn="l">
              <a:spcBef>
                <a:spcPts val="0"/>
              </a:spcBef>
              <a:spcAft>
                <a:spcPts val="0"/>
              </a:spcAft>
              <a:buClr>
                <a:schemeClr val="dk1"/>
              </a:buClr>
              <a:buSzPts val="1400"/>
              <a:buChar char="●"/>
            </a:pPr>
            <a:r>
              <a:rPr b="0" lang="en" sz="1400">
                <a:solidFill>
                  <a:schemeClr val="hlink"/>
                </a:solidFill>
                <a:uFill>
                  <a:noFill/>
                </a:uFill>
                <a:hlinkClick r:id="rId4"/>
              </a:rPr>
              <a:t>Handwritten wedding words</a:t>
            </a:r>
            <a:endParaRPr b="0" sz="1400">
              <a:solidFill>
                <a:schemeClr val="dk1"/>
              </a:solidFill>
            </a:endParaRPr>
          </a:p>
          <a:p>
            <a:pPr indent="-317500" lvl="0" marL="457200" rtl="0" algn="l">
              <a:spcBef>
                <a:spcPts val="0"/>
              </a:spcBef>
              <a:spcAft>
                <a:spcPts val="0"/>
              </a:spcAft>
              <a:buClr>
                <a:schemeClr val="dk1"/>
              </a:buClr>
              <a:buSzPts val="1400"/>
              <a:buChar char="●"/>
            </a:pPr>
            <a:r>
              <a:rPr b="0" lang="en" sz="1400">
                <a:solidFill>
                  <a:schemeClr val="hlink"/>
                </a:solidFill>
                <a:uFill>
                  <a:noFill/>
                </a:uFill>
                <a:hlinkClick r:id="rId5"/>
              </a:rPr>
              <a:t>Flat geometric background</a:t>
            </a:r>
            <a:endParaRPr b="0" sz="1400">
              <a:solidFill>
                <a:schemeClr val="dk1"/>
              </a:solidFill>
            </a:endParaRPr>
          </a:p>
          <a:p>
            <a:pPr indent="-317500" lvl="0" marL="457200" rtl="0" algn="l">
              <a:spcBef>
                <a:spcPts val="0"/>
              </a:spcBef>
              <a:spcAft>
                <a:spcPts val="0"/>
              </a:spcAft>
              <a:buClr>
                <a:schemeClr val="dk1"/>
              </a:buClr>
              <a:buSzPts val="1400"/>
              <a:buChar char="●"/>
            </a:pPr>
            <a:r>
              <a:rPr b="0" lang="en" sz="1400">
                <a:solidFill>
                  <a:schemeClr val="hlink"/>
                </a:solidFill>
                <a:uFill>
                  <a:noFill/>
                </a:uFill>
                <a:hlinkClick r:id="rId6"/>
              </a:rPr>
              <a:t>Modern office desk with flat design</a:t>
            </a:r>
            <a:endParaRPr b="0" sz="1400">
              <a:solidFill>
                <a:schemeClr val="dk1"/>
              </a:solidFill>
            </a:endParaRPr>
          </a:p>
          <a:p>
            <a:pPr indent="0" lvl="0" marL="0" rtl="0" algn="l">
              <a:spcBef>
                <a:spcPts val="1000"/>
              </a:spcBef>
              <a:spcAft>
                <a:spcPts val="0"/>
              </a:spcAft>
              <a:buNone/>
            </a:pPr>
            <a:r>
              <a:rPr lang="en"/>
              <a:t>Icons</a:t>
            </a:r>
            <a:endParaRPr/>
          </a:p>
          <a:p>
            <a:pPr indent="-323850" lvl="0" marL="457200" rtl="0" algn="l">
              <a:spcBef>
                <a:spcPts val="0"/>
              </a:spcBef>
              <a:spcAft>
                <a:spcPts val="0"/>
              </a:spcAft>
              <a:buSzPts val="1500"/>
              <a:buFont typeface="Poppins"/>
              <a:buChar char="●"/>
            </a:pPr>
            <a:r>
              <a:rPr b="0" lang="en" sz="1400">
                <a:solidFill>
                  <a:schemeClr val="hlink"/>
                </a:solidFill>
                <a:uFill>
                  <a:noFill/>
                </a:uFill>
                <a:hlinkClick r:id="rId7"/>
              </a:rPr>
              <a:t>Icon Pack: Learning | Lineal</a:t>
            </a:r>
            <a:endParaRPr>
              <a:solidFill>
                <a:schemeClr val="dk1"/>
              </a:solidFill>
            </a:endParaRPr>
          </a:p>
          <a:p>
            <a:pPr indent="0" lvl="0" marL="0" rtl="0" algn="l">
              <a:lnSpc>
                <a:spcPct val="100000"/>
              </a:lnSpc>
              <a:spcBef>
                <a:spcPts val="1000"/>
              </a:spcBef>
              <a:spcAft>
                <a:spcPts val="0"/>
              </a:spcAft>
              <a:buNone/>
            </a:pPr>
            <a:r>
              <a:t/>
            </a:r>
            <a:endParaRPr/>
          </a:p>
        </p:txBody>
      </p:sp>
      <p:sp>
        <p:nvSpPr>
          <p:cNvPr id="7318" name="Google Shape;7318;p48"/>
          <p:cNvSpPr txBox="1"/>
          <p:nvPr>
            <p:ph idx="1" type="subTitle"/>
          </p:nvPr>
        </p:nvSpPr>
        <p:spPr>
          <a:xfrm>
            <a:off x="720075" y="1222125"/>
            <a:ext cx="3677700" cy="3139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400">
                <a:solidFill>
                  <a:schemeClr val="dk1"/>
                </a:solidFill>
              </a:rPr>
              <a:t>Did you like the resources on this template? Get them for free at our other websites:</a:t>
            </a:r>
            <a:endParaRPr sz="1400">
              <a:solidFill>
                <a:schemeClr val="dk1"/>
              </a:solidFill>
            </a:endParaRPr>
          </a:p>
          <a:p>
            <a:pPr indent="0" lvl="0" marL="0" rtl="0" algn="l">
              <a:spcBef>
                <a:spcPts val="1000"/>
              </a:spcBef>
              <a:spcAft>
                <a:spcPts val="0"/>
              </a:spcAft>
              <a:buNone/>
            </a:pPr>
            <a:r>
              <a:rPr b="1" lang="en" sz="1800">
                <a:solidFill>
                  <a:schemeClr val="lt2"/>
                </a:solidFill>
              </a:rPr>
              <a:t>Photos</a:t>
            </a:r>
            <a:endParaRPr b="1" sz="1800">
              <a:solidFill>
                <a:schemeClr val="lt2"/>
              </a:solidFill>
            </a:endParaRPr>
          </a:p>
          <a:p>
            <a:pPr indent="-317500" lvl="0" marL="457200" rtl="0" algn="l">
              <a:spcBef>
                <a:spcPts val="0"/>
              </a:spcBef>
              <a:spcAft>
                <a:spcPts val="0"/>
              </a:spcAft>
              <a:buSzPts val="1400"/>
              <a:buChar char="●"/>
            </a:pPr>
            <a:r>
              <a:rPr b="0" lang="en" sz="1400">
                <a:solidFill>
                  <a:schemeClr val="hlink"/>
                </a:solidFill>
                <a:uFill>
                  <a:noFill/>
                </a:uFill>
                <a:hlinkClick r:id="rId8"/>
              </a:rPr>
              <a:t>Realistic grainy paper texture</a:t>
            </a:r>
            <a:endParaRPr b="0" sz="1400">
              <a:solidFill>
                <a:schemeClr val="dk1"/>
              </a:solidFill>
            </a:endParaRPr>
          </a:p>
          <a:p>
            <a:pPr indent="-317500" lvl="0" marL="457200" rtl="0" algn="l">
              <a:spcBef>
                <a:spcPts val="0"/>
              </a:spcBef>
              <a:spcAft>
                <a:spcPts val="0"/>
              </a:spcAft>
              <a:buSzPts val="1400"/>
              <a:buChar char="●"/>
            </a:pPr>
            <a:r>
              <a:rPr b="0" lang="en" sz="1400">
                <a:solidFill>
                  <a:schemeClr val="hlink"/>
                </a:solidFill>
                <a:uFill>
                  <a:noFill/>
                </a:uFill>
                <a:hlinkClick r:id="rId9"/>
              </a:rPr>
              <a:t>Close up hands holding</a:t>
            </a:r>
            <a:r>
              <a:rPr b="0" lang="en" sz="1400"/>
              <a:t> </a:t>
            </a:r>
            <a:r>
              <a:rPr b="0" lang="en" sz="1400">
                <a:solidFill>
                  <a:schemeClr val="hlink"/>
                </a:solidFill>
                <a:uFill>
                  <a:noFill/>
                </a:uFill>
                <a:hlinkClick r:id="rId10"/>
              </a:rPr>
              <a:t>open book</a:t>
            </a:r>
            <a:endParaRPr b="0" sz="1400">
              <a:solidFill>
                <a:schemeClr val="dk1"/>
              </a:solidFill>
            </a:endParaRPr>
          </a:p>
          <a:p>
            <a:pPr indent="-317500" lvl="0" marL="457200" rtl="0" algn="l">
              <a:spcBef>
                <a:spcPts val="0"/>
              </a:spcBef>
              <a:spcAft>
                <a:spcPts val="0"/>
              </a:spcAft>
              <a:buSzPts val="1400"/>
              <a:buChar char="●"/>
            </a:pPr>
            <a:r>
              <a:rPr b="0" lang="en" sz="1400">
                <a:solidFill>
                  <a:schemeClr val="hlink"/>
                </a:solidFill>
                <a:uFill>
                  <a:noFill/>
                </a:uFill>
                <a:hlinkClick r:id="rId11"/>
              </a:rPr>
              <a:t>Free photo young woman lying on bed reading book</a:t>
            </a:r>
            <a:endParaRPr b="0" sz="1400">
              <a:solidFill>
                <a:schemeClr val="dk1"/>
              </a:solidFill>
            </a:endParaRPr>
          </a:p>
          <a:p>
            <a:pPr indent="0" lvl="0" marL="0" rtl="0" algn="l">
              <a:spcBef>
                <a:spcPts val="1000"/>
              </a:spcBef>
              <a:spcAft>
                <a:spcPts val="0"/>
              </a:spcAft>
              <a:buNone/>
            </a:pPr>
            <a:r>
              <a:t/>
            </a:r>
            <a:endParaRPr sz="1400">
              <a:solidFill>
                <a:schemeClr val="dk1"/>
              </a:solidFill>
            </a:endParaRPr>
          </a:p>
          <a:p>
            <a:pPr indent="0" lvl="0" marL="0" rtl="0" algn="l">
              <a:spcBef>
                <a:spcPts val="1000"/>
              </a:spcBef>
              <a:spcAft>
                <a:spcPts val="0"/>
              </a:spcAft>
              <a:buNone/>
            </a:pPr>
            <a:r>
              <a:t/>
            </a:r>
            <a:endParaRPr sz="1400">
              <a:solidFill>
                <a:schemeClr val="dk1"/>
              </a:solidFill>
              <a:latin typeface="Poppins Medium"/>
              <a:ea typeface="Poppins Medium"/>
              <a:cs typeface="Poppins Medium"/>
              <a:sym typeface="Poppins Medium"/>
            </a:endParaRPr>
          </a:p>
        </p:txBody>
      </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322" name="Shape 7322"/>
        <p:cNvGrpSpPr/>
        <p:nvPr/>
      </p:nvGrpSpPr>
      <p:grpSpPr>
        <a:xfrm>
          <a:off x="0" y="0"/>
          <a:ext cx="0" cy="0"/>
          <a:chOff x="0" y="0"/>
          <a:chExt cx="0" cy="0"/>
        </a:xfrm>
      </p:grpSpPr>
      <p:sp>
        <p:nvSpPr>
          <p:cNvPr id="7323" name="Google Shape;7323;p49"/>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Instructions for use</a:t>
            </a:r>
            <a:endParaRPr/>
          </a:p>
        </p:txBody>
      </p:sp>
      <p:sp>
        <p:nvSpPr>
          <p:cNvPr id="7324" name="Google Shape;7324;p49"/>
          <p:cNvSpPr txBox="1"/>
          <p:nvPr/>
        </p:nvSpPr>
        <p:spPr>
          <a:xfrm>
            <a:off x="716700" y="1188000"/>
            <a:ext cx="7710600" cy="3444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Clr>
                <a:srgbClr val="0E2A47"/>
              </a:buClr>
              <a:buSzPts val="1100"/>
              <a:buFont typeface="Arial"/>
              <a:buNone/>
            </a:pPr>
            <a:r>
              <a:rPr lang="en" sz="1100">
                <a:solidFill>
                  <a:schemeClr val="lt1"/>
                </a:solidFill>
              </a:rPr>
              <a:t>If you have a free account, in order to use this template, you must credit </a:t>
            </a:r>
            <a:r>
              <a:rPr b="1" lang="en" sz="1100" u="sng">
                <a:solidFill>
                  <a:schemeClr val="hlink"/>
                </a:solidFill>
                <a:hlinkClick r:id="rId3"/>
              </a:rPr>
              <a:t>Slidesgo</a:t>
            </a:r>
            <a:r>
              <a:rPr b="1" lang="en" sz="1100">
                <a:solidFill>
                  <a:schemeClr val="hlink"/>
                </a:solidFill>
              </a:rPr>
              <a:t> </a:t>
            </a:r>
            <a:r>
              <a:rPr lang="en" sz="1100">
                <a:solidFill>
                  <a:schemeClr val="lt1"/>
                </a:solidFill>
              </a:rPr>
              <a:t>by keeping the </a:t>
            </a:r>
            <a:r>
              <a:rPr b="1" lang="en" sz="1100" u="sng">
                <a:solidFill>
                  <a:schemeClr val="hlink"/>
                </a:solidFill>
                <a:hlinkClick action="ppaction://hlinksldjump" r:id="rId4"/>
              </a:rPr>
              <a:t>Thanks</a:t>
            </a:r>
            <a:r>
              <a:rPr b="1" lang="en" sz="1100">
                <a:solidFill>
                  <a:schemeClr val="hlink"/>
                </a:solidFill>
              </a:rPr>
              <a:t> </a:t>
            </a:r>
            <a:r>
              <a:rPr lang="en" sz="1100">
                <a:solidFill>
                  <a:schemeClr val="lt1"/>
                </a:solidFill>
              </a:rPr>
              <a:t>slide. Please refer to the next slide to read the instructions for premium users.</a:t>
            </a:r>
            <a:endParaRPr sz="1100">
              <a:solidFill>
                <a:schemeClr val="lt1"/>
              </a:solidFill>
            </a:endParaRPr>
          </a:p>
          <a:p>
            <a:pPr indent="0" lvl="0" marL="0" rtl="0" algn="l">
              <a:spcBef>
                <a:spcPts val="1000"/>
              </a:spcBef>
              <a:spcAft>
                <a:spcPts val="0"/>
              </a:spcAft>
              <a:buClr>
                <a:srgbClr val="0E2A47"/>
              </a:buClr>
              <a:buSzPts val="1100"/>
              <a:buFont typeface="Arial"/>
              <a:buNone/>
            </a:pPr>
            <a:r>
              <a:rPr b="1" lang="en" sz="1100">
                <a:solidFill>
                  <a:schemeClr val="hlink"/>
                </a:solidFill>
              </a:rPr>
              <a:t>As a Free user, you are allowed to:</a:t>
            </a:r>
            <a:endParaRPr b="1" sz="1100">
              <a:solidFill>
                <a:schemeClr val="hlink"/>
              </a:solidFill>
            </a:endParaRPr>
          </a:p>
          <a:p>
            <a:pPr indent="-298450" lvl="0" marL="457200" rtl="0" algn="l">
              <a:spcBef>
                <a:spcPts val="400"/>
              </a:spcBef>
              <a:spcAft>
                <a:spcPts val="0"/>
              </a:spcAft>
              <a:buClr>
                <a:schemeClr val="lt1"/>
              </a:buClr>
              <a:buSzPts val="1100"/>
              <a:buChar char="●"/>
            </a:pPr>
            <a:r>
              <a:rPr lang="en" sz="1100">
                <a:solidFill>
                  <a:schemeClr val="lt1"/>
                </a:solidFill>
              </a:rPr>
              <a:t>Modify this template.</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Use it for both personal and commercial projects.</a:t>
            </a:r>
            <a:endParaRPr sz="1100">
              <a:solidFill>
                <a:schemeClr val="lt1"/>
              </a:solidFill>
            </a:endParaRPr>
          </a:p>
          <a:p>
            <a:pPr indent="0" lvl="0" marL="0" rtl="0" algn="l">
              <a:spcBef>
                <a:spcPts val="1400"/>
              </a:spcBef>
              <a:spcAft>
                <a:spcPts val="0"/>
              </a:spcAft>
              <a:buClr>
                <a:srgbClr val="0E2A47"/>
              </a:buClr>
              <a:buSzPts val="1100"/>
              <a:buFont typeface="Arial"/>
              <a:buNone/>
            </a:pPr>
            <a:r>
              <a:rPr b="1" lang="en" sz="1100">
                <a:solidFill>
                  <a:schemeClr val="hlink"/>
                </a:solidFill>
              </a:rPr>
              <a:t>You are not allowed to:</a:t>
            </a:r>
            <a:endParaRPr b="1" sz="1100">
              <a:solidFill>
                <a:schemeClr val="hlink"/>
              </a:solidFill>
            </a:endParaRPr>
          </a:p>
          <a:p>
            <a:pPr indent="-298450" lvl="0" marL="457200" rtl="0" algn="l">
              <a:spcBef>
                <a:spcPts val="0"/>
              </a:spcBef>
              <a:spcAft>
                <a:spcPts val="0"/>
              </a:spcAft>
              <a:buClr>
                <a:schemeClr val="lt1"/>
              </a:buClr>
              <a:buSzPts val="1100"/>
              <a:buChar char="●"/>
            </a:pPr>
            <a:r>
              <a:rPr lang="en" sz="1100">
                <a:solidFill>
                  <a:schemeClr val="lt1"/>
                </a:solidFill>
              </a:rPr>
              <a:t>Sublicense, sell or rent any of Slidesgo Content (or a modified version of Slidesgo Content).</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Distribute Slidesgo Content unless it has been expressly authorized by Slidesgo.</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Include Slidesgo Content in an online or offline database or file.</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Offer Slidesgo templates (or modified versions of Slidesgo templates) for download.</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Acquire the copyright of Slidesgo Content.</a:t>
            </a:r>
            <a:endParaRPr sz="1100">
              <a:solidFill>
                <a:schemeClr val="lt1"/>
              </a:solidFill>
            </a:endParaRPr>
          </a:p>
          <a:p>
            <a:pPr indent="0" lvl="0" marL="0" rtl="0" algn="l">
              <a:spcBef>
                <a:spcPts val="0"/>
              </a:spcBef>
              <a:spcAft>
                <a:spcPts val="0"/>
              </a:spcAft>
              <a:buClr>
                <a:srgbClr val="0E2A47"/>
              </a:buClr>
              <a:buSzPts val="1100"/>
              <a:buFont typeface="Arial"/>
              <a:buNone/>
            </a:pPr>
            <a:r>
              <a:t/>
            </a:r>
            <a:endParaRPr sz="1100">
              <a:solidFill>
                <a:schemeClr val="lt1"/>
              </a:solidFill>
            </a:endParaRPr>
          </a:p>
          <a:p>
            <a:pPr indent="0" lvl="0" marL="0" rtl="0" algn="l">
              <a:spcBef>
                <a:spcPts val="0"/>
              </a:spcBef>
              <a:spcAft>
                <a:spcPts val="0"/>
              </a:spcAft>
              <a:buClr>
                <a:srgbClr val="0E2A47"/>
              </a:buClr>
              <a:buSzPts val="1100"/>
              <a:buFont typeface="Arial"/>
              <a:buNone/>
            </a:pPr>
            <a:r>
              <a:t/>
            </a:r>
            <a:endParaRPr sz="1100">
              <a:solidFill>
                <a:schemeClr val="lt1"/>
              </a:solidFill>
            </a:endParaRPr>
          </a:p>
          <a:p>
            <a:pPr indent="0" lvl="0" marL="0" rtl="0" algn="l">
              <a:spcBef>
                <a:spcPts val="0"/>
              </a:spcBef>
              <a:spcAft>
                <a:spcPts val="0"/>
              </a:spcAft>
              <a:buClr>
                <a:srgbClr val="0E2A47"/>
              </a:buClr>
              <a:buSzPts val="1100"/>
              <a:buFont typeface="Arial"/>
              <a:buNone/>
            </a:pPr>
            <a:r>
              <a:t/>
            </a:r>
            <a:endParaRPr sz="1100">
              <a:solidFill>
                <a:schemeClr val="lt1"/>
              </a:solidFill>
            </a:endParaRPr>
          </a:p>
          <a:p>
            <a:pPr indent="0" lvl="0" marL="0" rtl="0" algn="ctr">
              <a:spcBef>
                <a:spcPts val="0"/>
              </a:spcBef>
              <a:spcAft>
                <a:spcPts val="0"/>
              </a:spcAft>
              <a:buClr>
                <a:srgbClr val="0E2A47"/>
              </a:buClr>
              <a:buSzPts val="1100"/>
              <a:buFont typeface="Arial"/>
              <a:buNone/>
            </a:pPr>
            <a:r>
              <a:t/>
            </a:r>
            <a:endParaRPr sz="1100">
              <a:solidFill>
                <a:schemeClr val="lt1"/>
              </a:solidFill>
            </a:endParaRPr>
          </a:p>
          <a:p>
            <a:pPr indent="0" lvl="0" marL="0" rtl="0" algn="ctr">
              <a:spcBef>
                <a:spcPts val="0"/>
              </a:spcBef>
              <a:spcAft>
                <a:spcPts val="0"/>
              </a:spcAft>
              <a:buClr>
                <a:srgbClr val="0E2A47"/>
              </a:buClr>
              <a:buSzPts val="1100"/>
              <a:buFont typeface="Arial"/>
              <a:buNone/>
            </a:pPr>
            <a:r>
              <a:rPr lang="en" sz="1100">
                <a:solidFill>
                  <a:schemeClr val="lt1"/>
                </a:solidFill>
              </a:rPr>
              <a:t>For more information about editing slides, please read our FAQs or visit our blog:</a:t>
            </a:r>
            <a:endParaRPr sz="1100">
              <a:solidFill>
                <a:schemeClr val="lt1"/>
              </a:solidFill>
            </a:endParaRPr>
          </a:p>
          <a:p>
            <a:pPr indent="0" lvl="0" marL="0" rtl="0" algn="ctr">
              <a:spcBef>
                <a:spcPts val="0"/>
              </a:spcBef>
              <a:spcAft>
                <a:spcPts val="0"/>
              </a:spcAft>
              <a:buClr>
                <a:srgbClr val="0E2A47"/>
              </a:buClr>
              <a:buSzPts val="1100"/>
              <a:buFont typeface="Arial"/>
              <a:buNone/>
            </a:pPr>
            <a:r>
              <a:rPr b="1" lang="en" sz="1100" u="sng">
                <a:solidFill>
                  <a:schemeClr val="hlink"/>
                </a:solidFill>
                <a:hlinkClick r:id="rId5"/>
              </a:rPr>
              <a:t>https://slidesgo.com/faqs</a:t>
            </a:r>
            <a:r>
              <a:rPr lang="en" sz="1100">
                <a:solidFill>
                  <a:schemeClr val="lt1"/>
                </a:solidFill>
              </a:rPr>
              <a:t> and </a:t>
            </a:r>
            <a:r>
              <a:rPr b="1" lang="en" sz="1100" u="sng">
                <a:solidFill>
                  <a:schemeClr val="hlink"/>
                </a:solidFill>
                <a:hlinkClick r:id="rId6"/>
              </a:rPr>
              <a:t>https://slidesgo.com/slidesgo-school</a:t>
            </a:r>
            <a:endParaRPr sz="1000">
              <a:solidFill>
                <a:srgbClr val="FFFFFF"/>
              </a:solidFill>
            </a:endParaRPr>
          </a:p>
        </p:txBody>
      </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328" name="Shape 7328"/>
        <p:cNvGrpSpPr/>
        <p:nvPr/>
      </p:nvGrpSpPr>
      <p:grpSpPr>
        <a:xfrm>
          <a:off x="0" y="0"/>
          <a:ext cx="0" cy="0"/>
          <a:chOff x="0" y="0"/>
          <a:chExt cx="0" cy="0"/>
        </a:xfrm>
      </p:grpSpPr>
      <p:sp>
        <p:nvSpPr>
          <p:cNvPr id="7329" name="Google Shape;7329;p50"/>
          <p:cNvSpPr txBox="1"/>
          <p:nvPr/>
        </p:nvSpPr>
        <p:spPr>
          <a:xfrm>
            <a:off x="716700" y="1188000"/>
            <a:ext cx="7710600" cy="3444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sz="1100">
                <a:solidFill>
                  <a:schemeClr val="lt1"/>
                </a:solidFill>
              </a:rPr>
              <a:t>As a Premium user, you can use this template without attributing </a:t>
            </a:r>
            <a:r>
              <a:rPr b="1" lang="en" sz="1100" u="sng">
                <a:solidFill>
                  <a:schemeClr val="hlink"/>
                </a:solidFill>
                <a:hlinkClick r:id="rId3"/>
              </a:rPr>
              <a:t>Slidesgo</a:t>
            </a:r>
            <a:r>
              <a:rPr b="1" lang="en" sz="1100">
                <a:solidFill>
                  <a:schemeClr val="hlink"/>
                </a:solidFill>
              </a:rPr>
              <a:t> </a:t>
            </a:r>
            <a:r>
              <a:rPr lang="en" sz="1100">
                <a:solidFill>
                  <a:schemeClr val="lt1"/>
                </a:solidFill>
              </a:rPr>
              <a:t>or keeping the "</a:t>
            </a:r>
            <a:r>
              <a:rPr b="1" lang="en" sz="1100" u="sng">
                <a:solidFill>
                  <a:schemeClr val="hlink"/>
                </a:solidFill>
                <a:hlinkClick action="ppaction://hlinksldjump" r:id="rId4"/>
              </a:rPr>
              <a:t>Thanks</a:t>
            </a:r>
            <a:r>
              <a:rPr lang="en" sz="1100">
                <a:solidFill>
                  <a:schemeClr val="lt1"/>
                </a:solidFill>
              </a:rPr>
              <a:t>" slide.</a:t>
            </a:r>
            <a:endParaRPr sz="1100">
              <a:solidFill>
                <a:schemeClr val="lt1"/>
              </a:solidFill>
            </a:endParaRPr>
          </a:p>
          <a:p>
            <a:pPr indent="0" lvl="0" marL="0" rtl="0" algn="l">
              <a:spcBef>
                <a:spcPts val="1000"/>
              </a:spcBef>
              <a:spcAft>
                <a:spcPts val="0"/>
              </a:spcAft>
              <a:buClr>
                <a:schemeClr val="dk1"/>
              </a:buClr>
              <a:buSzPts val="1100"/>
              <a:buFont typeface="Arial"/>
              <a:buNone/>
            </a:pPr>
            <a:r>
              <a:rPr b="1" lang="en" sz="1100">
                <a:solidFill>
                  <a:schemeClr val="hlink"/>
                </a:solidFill>
              </a:rPr>
              <a:t>You are allowed to:</a:t>
            </a:r>
            <a:endParaRPr b="1" sz="1100">
              <a:solidFill>
                <a:schemeClr val="hlink"/>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Modify this template.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Use it for both personal and commercial purposes.</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Hide or delete the “Thanks” slide and the mention to Slidesgo in the credits.</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Share this template in an editable format with people who are not part of your team.</a:t>
            </a:r>
            <a:endParaRPr sz="1100">
              <a:solidFill>
                <a:schemeClr val="lt1"/>
              </a:solidFill>
            </a:endParaRPr>
          </a:p>
          <a:p>
            <a:pPr indent="0" lvl="0" marL="0" rtl="0" algn="l">
              <a:spcBef>
                <a:spcPts val="1000"/>
              </a:spcBef>
              <a:spcAft>
                <a:spcPts val="0"/>
              </a:spcAft>
              <a:buClr>
                <a:schemeClr val="dk1"/>
              </a:buClr>
              <a:buSzPts val="1100"/>
              <a:buFont typeface="Arial"/>
              <a:buNone/>
            </a:pPr>
            <a:r>
              <a:rPr b="1" lang="en" sz="1100">
                <a:solidFill>
                  <a:schemeClr val="hlink"/>
                </a:solidFill>
              </a:rPr>
              <a:t>You are not allowed to:</a:t>
            </a:r>
            <a:endParaRPr b="1" sz="1100">
              <a:solidFill>
                <a:schemeClr val="hlink"/>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Sublicense, sell or rent this Slidesgo Template (or a modified version of this Slidesgo Template).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Distribute this Slidesgo Template (or a modified version of this Slidesgo Template) or include it in a database or in any other product or service that offers downloadable images, icons or presentations that may be subject to distribution or resale.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Use any of the elements that are part of this Slidesgo Template in an isolated and separated way from this Template.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Register any of the elements that are part of this template as a trademark or logo, or register it as a work in an intellectual property registry or similar.</a:t>
            </a:r>
            <a:endParaRPr sz="1100">
              <a:solidFill>
                <a:schemeClr val="lt1"/>
              </a:solidFill>
            </a:endParaRPr>
          </a:p>
          <a:p>
            <a:pPr indent="0" lvl="0" marL="0" rtl="0" algn="l">
              <a:spcBef>
                <a:spcPts val="0"/>
              </a:spcBef>
              <a:spcAft>
                <a:spcPts val="0"/>
              </a:spcAft>
              <a:buClr>
                <a:schemeClr val="dk1"/>
              </a:buClr>
              <a:buSzPts val="1100"/>
              <a:buFont typeface="Arial"/>
              <a:buNone/>
            </a:pPr>
            <a:r>
              <a:t/>
            </a:r>
            <a:endParaRPr sz="1100">
              <a:solidFill>
                <a:schemeClr val="lt1"/>
              </a:solidFill>
            </a:endParaRPr>
          </a:p>
          <a:p>
            <a:pPr indent="0" lvl="0" marL="0" rtl="0" algn="ctr">
              <a:spcBef>
                <a:spcPts val="0"/>
              </a:spcBef>
              <a:spcAft>
                <a:spcPts val="0"/>
              </a:spcAft>
              <a:buClr>
                <a:schemeClr val="dk1"/>
              </a:buClr>
              <a:buSzPts val="1100"/>
              <a:buFont typeface="Arial"/>
              <a:buNone/>
            </a:pPr>
            <a:r>
              <a:rPr lang="en" sz="1100">
                <a:solidFill>
                  <a:schemeClr val="lt1"/>
                </a:solidFill>
              </a:rPr>
              <a:t>For more information about editing slides, please read our FAQs or visit our blog:</a:t>
            </a:r>
            <a:endParaRPr sz="1100">
              <a:solidFill>
                <a:schemeClr val="lt1"/>
              </a:solidFill>
            </a:endParaRPr>
          </a:p>
          <a:p>
            <a:pPr indent="0" lvl="0" marL="0" rtl="0" algn="ctr">
              <a:spcBef>
                <a:spcPts val="0"/>
              </a:spcBef>
              <a:spcAft>
                <a:spcPts val="0"/>
              </a:spcAft>
              <a:buClr>
                <a:schemeClr val="dk1"/>
              </a:buClr>
              <a:buSzPts val="1100"/>
              <a:buFont typeface="Arial"/>
              <a:buNone/>
            </a:pPr>
            <a:r>
              <a:rPr b="1" lang="en" sz="1100" u="sng">
                <a:solidFill>
                  <a:schemeClr val="hlink"/>
                </a:solidFill>
                <a:hlinkClick r:id="rId5"/>
              </a:rPr>
              <a:t>https://slidesgo.com/faqs</a:t>
            </a:r>
            <a:r>
              <a:rPr lang="en" sz="1100">
                <a:solidFill>
                  <a:schemeClr val="lt1"/>
                </a:solidFill>
              </a:rPr>
              <a:t> and </a:t>
            </a:r>
            <a:r>
              <a:rPr b="1" lang="en" sz="1100" u="sng">
                <a:solidFill>
                  <a:schemeClr val="hlink"/>
                </a:solidFill>
                <a:hlinkClick r:id="rId6"/>
              </a:rPr>
              <a:t>https://slidesgo.com/slidesgo-school</a:t>
            </a:r>
            <a:endParaRPr sz="1000">
              <a:solidFill>
                <a:schemeClr val="lt1"/>
              </a:solidFill>
            </a:endParaRPr>
          </a:p>
        </p:txBody>
      </p:sp>
      <p:sp>
        <p:nvSpPr>
          <p:cNvPr id="7330" name="Google Shape;7330;p50"/>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Instructions for use (premium users)</a:t>
            </a:r>
            <a:endParaRPr/>
          </a:p>
        </p:txBody>
      </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334" name="Shape 7334"/>
        <p:cNvGrpSpPr/>
        <p:nvPr/>
      </p:nvGrpSpPr>
      <p:grpSpPr>
        <a:xfrm>
          <a:off x="0" y="0"/>
          <a:ext cx="0" cy="0"/>
          <a:chOff x="0" y="0"/>
          <a:chExt cx="0" cy="0"/>
        </a:xfrm>
      </p:grpSpPr>
      <p:sp>
        <p:nvSpPr>
          <p:cNvPr id="7335" name="Google Shape;7335;p51"/>
          <p:cNvSpPr txBox="1"/>
          <p:nvPr/>
        </p:nvSpPr>
        <p:spPr>
          <a:xfrm>
            <a:off x="716700" y="1188000"/>
            <a:ext cx="7710600" cy="8781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1100">
                <a:solidFill>
                  <a:schemeClr val="lt1"/>
                </a:solidFill>
              </a:rPr>
              <a:t>This presentation has been made using the following fonts:</a:t>
            </a:r>
            <a:endParaRPr sz="1100">
              <a:solidFill>
                <a:schemeClr val="lt1"/>
              </a:solidFill>
            </a:endParaRPr>
          </a:p>
          <a:p>
            <a:pPr indent="0" lvl="0" marL="0" rtl="0" algn="ctr">
              <a:spcBef>
                <a:spcPts val="1000"/>
              </a:spcBef>
              <a:spcAft>
                <a:spcPts val="0"/>
              </a:spcAft>
              <a:buClr>
                <a:schemeClr val="dk1"/>
              </a:buClr>
              <a:buSzPts val="1100"/>
              <a:buFont typeface="Arial"/>
              <a:buNone/>
            </a:pPr>
            <a:r>
              <a:rPr b="1" lang="en" sz="1100">
                <a:solidFill>
                  <a:schemeClr val="lt1"/>
                </a:solidFill>
              </a:rPr>
              <a:t>Poppins</a:t>
            </a:r>
            <a:endParaRPr b="1" sz="1100">
              <a:solidFill>
                <a:schemeClr val="lt1"/>
              </a:solidFill>
            </a:endParaRPr>
          </a:p>
          <a:p>
            <a:pPr indent="0" lvl="0" marL="0" rtl="0" algn="ctr">
              <a:spcBef>
                <a:spcPts val="0"/>
              </a:spcBef>
              <a:spcAft>
                <a:spcPts val="0"/>
              </a:spcAft>
              <a:buClr>
                <a:schemeClr val="dk1"/>
              </a:buClr>
              <a:buSzPts val="1100"/>
              <a:buFont typeface="Arial"/>
              <a:buNone/>
            </a:pPr>
            <a:r>
              <a:rPr lang="en" sz="1100" u="sng">
                <a:solidFill>
                  <a:schemeClr val="lt1"/>
                </a:solidFill>
                <a:hlinkClick r:id="rId3">
                  <a:extLst>
                    <a:ext uri="{A12FA001-AC4F-418D-AE19-62706E023703}">
                      <ahyp:hlinkClr val="tx"/>
                    </a:ext>
                  </a:extLst>
                </a:hlinkClick>
              </a:rPr>
              <a:t>https://fonts.google.com/specimen/Poppins</a:t>
            </a:r>
            <a:endParaRPr sz="1100">
              <a:solidFill>
                <a:schemeClr val="lt1"/>
              </a:solidFill>
            </a:endParaRPr>
          </a:p>
          <a:p>
            <a:pPr indent="0" lvl="0" marL="0" rtl="0" algn="ctr">
              <a:spcBef>
                <a:spcPts val="0"/>
              </a:spcBef>
              <a:spcAft>
                <a:spcPts val="0"/>
              </a:spcAft>
              <a:buClr>
                <a:schemeClr val="dk1"/>
              </a:buClr>
              <a:buSzPts val="1100"/>
              <a:buFont typeface="Arial"/>
              <a:buNone/>
            </a:pPr>
            <a:r>
              <a:t/>
            </a:r>
            <a:endParaRPr sz="1100">
              <a:solidFill>
                <a:schemeClr val="lt1"/>
              </a:solidFill>
            </a:endParaRPr>
          </a:p>
        </p:txBody>
      </p:sp>
      <p:sp>
        <p:nvSpPr>
          <p:cNvPr id="7336" name="Google Shape;7336;p51"/>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Fonts &amp; colors used</a:t>
            </a:r>
            <a:endParaRPr/>
          </a:p>
        </p:txBody>
      </p:sp>
      <p:sp>
        <p:nvSpPr>
          <p:cNvPr id="7337" name="Google Shape;7337;p51"/>
          <p:cNvSpPr/>
          <p:nvPr/>
        </p:nvSpPr>
        <p:spPr>
          <a:xfrm>
            <a:off x="2583563" y="2947800"/>
            <a:ext cx="791400" cy="754200"/>
          </a:xfrm>
          <a:prstGeom prst="roundRect">
            <a:avLst>
              <a:gd fmla="val 16667" name="adj"/>
            </a:avLst>
          </a:prstGeom>
          <a:solidFill>
            <a:schemeClr val="lt1"/>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51"/>
          <p:cNvSpPr/>
          <p:nvPr/>
        </p:nvSpPr>
        <p:spPr>
          <a:xfrm>
            <a:off x="3645382" y="2947800"/>
            <a:ext cx="791400" cy="754200"/>
          </a:xfrm>
          <a:prstGeom prst="roundRect">
            <a:avLst>
              <a:gd fmla="val 16667" name="adj"/>
            </a:avLst>
          </a:prstGeom>
          <a:solidFill>
            <a:srgbClr val="764FA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51"/>
          <p:cNvSpPr/>
          <p:nvPr/>
        </p:nvSpPr>
        <p:spPr>
          <a:xfrm>
            <a:off x="4707202" y="2947800"/>
            <a:ext cx="791400" cy="754200"/>
          </a:xfrm>
          <a:prstGeom prst="roundRect">
            <a:avLst>
              <a:gd fmla="val 16667" name="adj"/>
            </a:avLst>
          </a:prstGeom>
          <a:solidFill>
            <a:srgbClr val="CD88FD"/>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51"/>
          <p:cNvSpPr txBox="1"/>
          <p:nvPr/>
        </p:nvSpPr>
        <p:spPr>
          <a:xfrm>
            <a:off x="2583563" y="310485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191919"/>
                </a:solidFill>
              </a:rPr>
              <a:t>#</a:t>
            </a:r>
            <a:r>
              <a:rPr lang="en" sz="1000">
                <a:solidFill>
                  <a:srgbClr val="191919"/>
                </a:solidFill>
              </a:rPr>
              <a:t>ffffff</a:t>
            </a:r>
            <a:endParaRPr sz="1000">
              <a:solidFill>
                <a:srgbClr val="191919"/>
              </a:solidFill>
            </a:endParaRPr>
          </a:p>
        </p:txBody>
      </p:sp>
      <p:sp>
        <p:nvSpPr>
          <p:cNvPr id="7341" name="Google Shape;7341;p51"/>
          <p:cNvSpPr txBox="1"/>
          <p:nvPr/>
        </p:nvSpPr>
        <p:spPr>
          <a:xfrm>
            <a:off x="3645388" y="310485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a:t>
            </a:r>
            <a:r>
              <a:rPr lang="en" sz="1000">
                <a:solidFill>
                  <a:srgbClr val="FFFFFF"/>
                </a:solidFill>
              </a:rPr>
              <a:t>764faf</a:t>
            </a:r>
            <a:endParaRPr sz="1000">
              <a:solidFill>
                <a:srgbClr val="FFFFFF"/>
              </a:solidFill>
            </a:endParaRPr>
          </a:p>
        </p:txBody>
      </p:sp>
      <p:sp>
        <p:nvSpPr>
          <p:cNvPr id="7342" name="Google Shape;7342;p51"/>
          <p:cNvSpPr txBox="1"/>
          <p:nvPr/>
        </p:nvSpPr>
        <p:spPr>
          <a:xfrm>
            <a:off x="4707213" y="310485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a:t>
            </a:r>
            <a:r>
              <a:rPr lang="en" sz="1000">
                <a:solidFill>
                  <a:srgbClr val="FFFFFF"/>
                </a:solidFill>
              </a:rPr>
              <a:t>cd88fd</a:t>
            </a:r>
            <a:endParaRPr sz="1000">
              <a:solidFill>
                <a:srgbClr val="FFFFFF"/>
              </a:solidFill>
            </a:endParaRPr>
          </a:p>
        </p:txBody>
      </p:sp>
      <p:sp>
        <p:nvSpPr>
          <p:cNvPr id="7343" name="Google Shape;7343;p51"/>
          <p:cNvSpPr/>
          <p:nvPr/>
        </p:nvSpPr>
        <p:spPr>
          <a:xfrm>
            <a:off x="5769038" y="2947800"/>
            <a:ext cx="791400" cy="754200"/>
          </a:xfrm>
          <a:prstGeom prst="roundRect">
            <a:avLst>
              <a:gd fmla="val 16667" name="adj"/>
            </a:avLst>
          </a:prstGeom>
          <a:solidFill>
            <a:srgbClr val="E3C6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51"/>
          <p:cNvSpPr txBox="1"/>
          <p:nvPr/>
        </p:nvSpPr>
        <p:spPr>
          <a:xfrm>
            <a:off x="5769038" y="310485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a:t>
            </a:r>
            <a:r>
              <a:rPr lang="en" sz="1000">
                <a:solidFill>
                  <a:srgbClr val="FFFFFF"/>
                </a:solidFill>
              </a:rPr>
              <a:t>e3c6ff</a:t>
            </a:r>
            <a:endParaRPr sz="1000">
              <a:solidFill>
                <a:srgbClr val="FFFFFF"/>
              </a:solidFill>
            </a:endParaRPr>
          </a:p>
        </p:txBody>
      </p:sp>
      <p:sp>
        <p:nvSpPr>
          <p:cNvPr id="7345" name="Google Shape;7345;p51"/>
          <p:cNvSpPr/>
          <p:nvPr/>
        </p:nvSpPr>
        <p:spPr>
          <a:xfrm>
            <a:off x="6830863" y="2947800"/>
            <a:ext cx="791400" cy="754200"/>
          </a:xfrm>
          <a:prstGeom prst="roundRect">
            <a:avLst>
              <a:gd fmla="val 16667" name="adj"/>
            </a:avLst>
          </a:prstGeom>
          <a:solidFill>
            <a:srgbClr val="C6C6C6"/>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51"/>
          <p:cNvSpPr txBox="1"/>
          <p:nvPr/>
        </p:nvSpPr>
        <p:spPr>
          <a:xfrm>
            <a:off x="6830863" y="310485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a:t>
            </a:r>
            <a:r>
              <a:rPr lang="en" sz="1000">
                <a:solidFill>
                  <a:srgbClr val="FFFFFF"/>
                </a:solidFill>
              </a:rPr>
              <a:t>c6c6c6</a:t>
            </a:r>
            <a:endParaRPr sz="1000">
              <a:solidFill>
                <a:srgbClr val="FFFFFF"/>
              </a:solidFill>
            </a:endParaRPr>
          </a:p>
        </p:txBody>
      </p:sp>
      <p:sp>
        <p:nvSpPr>
          <p:cNvPr id="7347" name="Google Shape;7347;p51"/>
          <p:cNvSpPr/>
          <p:nvPr/>
        </p:nvSpPr>
        <p:spPr>
          <a:xfrm>
            <a:off x="1521738" y="2947800"/>
            <a:ext cx="791400" cy="754200"/>
          </a:xfrm>
          <a:prstGeom prst="roundRect">
            <a:avLst>
              <a:gd fmla="val 16667" name="adj"/>
            </a:avLst>
          </a:prstGeom>
          <a:solidFill>
            <a:srgbClr val="351F5D"/>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51"/>
          <p:cNvSpPr txBox="1"/>
          <p:nvPr/>
        </p:nvSpPr>
        <p:spPr>
          <a:xfrm>
            <a:off x="1521738" y="310485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#351f5d</a:t>
            </a:r>
            <a:endParaRPr sz="1000">
              <a:solidFill>
                <a:srgbClr val="FFFFFF"/>
              </a:solidFill>
            </a:endParaRPr>
          </a:p>
        </p:txBody>
      </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352" name="Shape 7352"/>
        <p:cNvGrpSpPr/>
        <p:nvPr/>
      </p:nvGrpSpPr>
      <p:grpSpPr>
        <a:xfrm>
          <a:off x="0" y="0"/>
          <a:ext cx="0" cy="0"/>
          <a:chOff x="0" y="0"/>
          <a:chExt cx="0" cy="0"/>
        </a:xfrm>
      </p:grpSpPr>
      <p:sp>
        <p:nvSpPr>
          <p:cNvPr id="7353" name="Google Shape;7353;p52"/>
          <p:cNvSpPr txBox="1"/>
          <p:nvPr/>
        </p:nvSpPr>
        <p:spPr>
          <a:xfrm>
            <a:off x="1572600" y="1188000"/>
            <a:ext cx="5998800" cy="8526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Clr>
                <a:schemeClr val="dk1"/>
              </a:buClr>
              <a:buSzPts val="1100"/>
              <a:buFont typeface="Arial"/>
              <a:buNone/>
            </a:pPr>
            <a:r>
              <a:rPr lang="en" sz="1100">
                <a:solidFill>
                  <a:schemeClr val="lt1"/>
                </a:solidFill>
              </a:rPr>
              <a:t>Create your Story with our illustrated concepts. Choose the style you like the most, edit its colors, pick the background and layers you want to show and bring them to life with the animator panel! It will boost your presentation. Check out </a:t>
            </a:r>
            <a:r>
              <a:rPr b="1" lang="en" sz="1100">
                <a:solidFill>
                  <a:schemeClr val="hlink"/>
                </a:solidFill>
              </a:rPr>
              <a:t>h</a:t>
            </a:r>
            <a:r>
              <a:rPr b="1" lang="en" sz="1100">
                <a:solidFill>
                  <a:schemeClr val="hlink"/>
                </a:solidFill>
                <a:uFill>
                  <a:noFill/>
                </a:uFill>
                <a:hlinkClick r:id="rId3"/>
              </a:rPr>
              <a:t>ow it works</a:t>
            </a:r>
            <a:r>
              <a:rPr lang="en" sz="1100">
                <a:solidFill>
                  <a:schemeClr val="lt1"/>
                </a:solidFill>
                <a:uFill>
                  <a:noFill/>
                </a:uFill>
                <a:hlinkClick r:id="rId4">
                  <a:extLst>
                    <a:ext uri="{A12FA001-AC4F-418D-AE19-62706E023703}">
                      <ahyp:hlinkClr val="tx"/>
                    </a:ext>
                  </a:extLst>
                </a:hlinkClick>
              </a:rPr>
              <a:t>.</a:t>
            </a:r>
            <a:endParaRPr sz="1100">
              <a:solidFill>
                <a:srgbClr val="869FB2"/>
              </a:solidFill>
            </a:endParaRPr>
          </a:p>
        </p:txBody>
      </p:sp>
      <p:sp>
        <p:nvSpPr>
          <p:cNvPr id="7354" name="Google Shape;7354;p52"/>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solidFill>
                  <a:schemeClr val="lt1"/>
                </a:solidFill>
              </a:rPr>
              <a:t>Storyset</a:t>
            </a:r>
            <a:endParaRPr/>
          </a:p>
        </p:txBody>
      </p:sp>
      <p:pic>
        <p:nvPicPr>
          <p:cNvPr id="7355" name="Google Shape;7355;p52"/>
          <p:cNvPicPr preferRelativeResize="0"/>
          <p:nvPr/>
        </p:nvPicPr>
        <p:blipFill rotWithShape="1">
          <a:blip r:embed="rId5">
            <a:alphaModFix/>
          </a:blip>
          <a:srcRect b="16540" l="0" r="0" t="16547"/>
          <a:stretch/>
        </p:blipFill>
        <p:spPr>
          <a:xfrm>
            <a:off x="723400" y="2607125"/>
            <a:ext cx="1522615" cy="1018800"/>
          </a:xfrm>
          <a:prstGeom prst="rect">
            <a:avLst/>
          </a:prstGeom>
          <a:noFill/>
          <a:ln>
            <a:noFill/>
          </a:ln>
        </p:spPr>
      </p:pic>
      <p:sp>
        <p:nvSpPr>
          <p:cNvPr id="7356" name="Google Shape;7356;p52">
            <a:hlinkClick r:id="rId6"/>
          </p:cNvPr>
          <p:cNvSpPr txBox="1"/>
          <p:nvPr/>
        </p:nvSpPr>
        <p:spPr>
          <a:xfrm>
            <a:off x="881858"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7">
                  <a:extLst>
                    <a:ext uri="{A12FA001-AC4F-418D-AE19-62706E023703}">
                      <ahyp:hlinkClr val="tx"/>
                    </a:ext>
                  </a:extLst>
                </a:hlinkClick>
              </a:rPr>
              <a:t>Pana</a:t>
            </a:r>
            <a:endParaRPr b="1">
              <a:solidFill>
                <a:srgbClr val="869FB2"/>
              </a:solidFill>
            </a:endParaRPr>
          </a:p>
        </p:txBody>
      </p:sp>
      <p:sp>
        <p:nvSpPr>
          <p:cNvPr id="7357" name="Google Shape;7357;p52">
            <a:hlinkClick r:id="rId8"/>
          </p:cNvPr>
          <p:cNvSpPr txBox="1"/>
          <p:nvPr/>
        </p:nvSpPr>
        <p:spPr>
          <a:xfrm>
            <a:off x="2402972"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9">
                  <a:extLst>
                    <a:ext uri="{A12FA001-AC4F-418D-AE19-62706E023703}">
                      <ahyp:hlinkClr val="tx"/>
                    </a:ext>
                  </a:extLst>
                </a:hlinkClick>
              </a:rPr>
              <a:t>Amico</a:t>
            </a:r>
            <a:endParaRPr b="1">
              <a:solidFill>
                <a:srgbClr val="869FB2"/>
              </a:solidFill>
            </a:endParaRPr>
          </a:p>
        </p:txBody>
      </p:sp>
      <p:sp>
        <p:nvSpPr>
          <p:cNvPr id="7358" name="Google Shape;7358;p52">
            <a:hlinkClick r:id="rId10"/>
          </p:cNvPr>
          <p:cNvSpPr txBox="1"/>
          <p:nvPr/>
        </p:nvSpPr>
        <p:spPr>
          <a:xfrm>
            <a:off x="3924087"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11">
                  <a:extLst>
                    <a:ext uri="{A12FA001-AC4F-418D-AE19-62706E023703}">
                      <ahyp:hlinkClr val="tx"/>
                    </a:ext>
                  </a:extLst>
                </a:hlinkClick>
              </a:rPr>
              <a:t>Bro</a:t>
            </a:r>
            <a:endParaRPr b="1">
              <a:solidFill>
                <a:srgbClr val="869FB2"/>
              </a:solidFill>
            </a:endParaRPr>
          </a:p>
        </p:txBody>
      </p:sp>
      <p:sp>
        <p:nvSpPr>
          <p:cNvPr id="7359" name="Google Shape;7359;p52">
            <a:hlinkClick r:id="rId12"/>
          </p:cNvPr>
          <p:cNvSpPr txBox="1"/>
          <p:nvPr/>
        </p:nvSpPr>
        <p:spPr>
          <a:xfrm>
            <a:off x="5445202"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13">
                  <a:extLst>
                    <a:ext uri="{A12FA001-AC4F-418D-AE19-62706E023703}">
                      <ahyp:hlinkClr val="tx"/>
                    </a:ext>
                  </a:extLst>
                </a:hlinkClick>
              </a:rPr>
              <a:t>Rafiki</a:t>
            </a:r>
            <a:endParaRPr b="1">
              <a:solidFill>
                <a:srgbClr val="869FB2"/>
              </a:solidFill>
            </a:endParaRPr>
          </a:p>
        </p:txBody>
      </p:sp>
      <p:pic>
        <p:nvPicPr>
          <p:cNvPr id="7360" name="Google Shape;7360;p52"/>
          <p:cNvPicPr preferRelativeResize="0"/>
          <p:nvPr/>
        </p:nvPicPr>
        <p:blipFill rotWithShape="1">
          <a:blip r:embed="rId14">
            <a:alphaModFix/>
          </a:blip>
          <a:srcRect b="0" l="0" r="0" t="0"/>
          <a:stretch/>
        </p:blipFill>
        <p:spPr>
          <a:xfrm>
            <a:off x="2376355" y="2481308"/>
            <a:ext cx="1270420" cy="1270435"/>
          </a:xfrm>
          <a:prstGeom prst="rect">
            <a:avLst/>
          </a:prstGeom>
          <a:noFill/>
          <a:ln>
            <a:noFill/>
          </a:ln>
        </p:spPr>
      </p:pic>
      <p:pic>
        <p:nvPicPr>
          <p:cNvPr id="7361" name="Google Shape;7361;p52"/>
          <p:cNvPicPr preferRelativeResize="0"/>
          <p:nvPr/>
        </p:nvPicPr>
        <p:blipFill rotWithShape="1">
          <a:blip r:embed="rId15">
            <a:alphaModFix/>
          </a:blip>
          <a:srcRect b="6377" l="0" r="0" t="6377"/>
          <a:stretch/>
        </p:blipFill>
        <p:spPr>
          <a:xfrm>
            <a:off x="3816030" y="2517800"/>
            <a:ext cx="1372495" cy="1197450"/>
          </a:xfrm>
          <a:prstGeom prst="rect">
            <a:avLst/>
          </a:prstGeom>
          <a:noFill/>
          <a:ln>
            <a:noFill/>
          </a:ln>
        </p:spPr>
      </p:pic>
      <p:pic>
        <p:nvPicPr>
          <p:cNvPr id="7362" name="Google Shape;7362;p52"/>
          <p:cNvPicPr preferRelativeResize="0"/>
          <p:nvPr/>
        </p:nvPicPr>
        <p:blipFill rotWithShape="1">
          <a:blip r:embed="rId16">
            <a:alphaModFix/>
          </a:blip>
          <a:srcRect b="9256" l="0" r="0" t="9256"/>
          <a:stretch/>
        </p:blipFill>
        <p:spPr>
          <a:xfrm>
            <a:off x="5306751" y="2557330"/>
            <a:ext cx="1372475" cy="1118390"/>
          </a:xfrm>
          <a:prstGeom prst="rect">
            <a:avLst/>
          </a:prstGeom>
          <a:noFill/>
          <a:ln>
            <a:noFill/>
          </a:ln>
        </p:spPr>
      </p:pic>
      <p:pic>
        <p:nvPicPr>
          <p:cNvPr id="7363" name="Google Shape;7363;p52"/>
          <p:cNvPicPr preferRelativeResize="0"/>
          <p:nvPr/>
        </p:nvPicPr>
        <p:blipFill rotWithShape="1">
          <a:blip r:embed="rId17">
            <a:alphaModFix/>
          </a:blip>
          <a:srcRect b="14844" l="0" r="0" t="14837"/>
          <a:stretch/>
        </p:blipFill>
        <p:spPr>
          <a:xfrm>
            <a:off x="6717734" y="2517795"/>
            <a:ext cx="1702865" cy="1197460"/>
          </a:xfrm>
          <a:prstGeom prst="rect">
            <a:avLst/>
          </a:prstGeom>
          <a:noFill/>
          <a:ln>
            <a:noFill/>
          </a:ln>
        </p:spPr>
      </p:pic>
      <p:sp>
        <p:nvSpPr>
          <p:cNvPr id="7364" name="Google Shape;7364;p52">
            <a:hlinkClick r:id="rId18"/>
          </p:cNvPr>
          <p:cNvSpPr txBox="1"/>
          <p:nvPr/>
        </p:nvSpPr>
        <p:spPr>
          <a:xfrm>
            <a:off x="6966317"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19">
                  <a:extLst>
                    <a:ext uri="{A12FA001-AC4F-418D-AE19-62706E023703}">
                      <ahyp:hlinkClr val="tx"/>
                    </a:ext>
                  </a:extLst>
                </a:hlinkClick>
              </a:rPr>
              <a:t>Cuate</a:t>
            </a:r>
            <a:endParaRPr b="1">
              <a:solidFill>
                <a:srgbClr val="869FB2"/>
              </a:solidFill>
            </a:endParaRPr>
          </a:p>
        </p:txBody>
      </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368" name="Shape 7368"/>
        <p:cNvGrpSpPr/>
        <p:nvPr/>
      </p:nvGrpSpPr>
      <p:grpSpPr>
        <a:xfrm>
          <a:off x="0" y="0"/>
          <a:ext cx="0" cy="0"/>
          <a:chOff x="0" y="0"/>
          <a:chExt cx="0" cy="0"/>
        </a:xfrm>
      </p:grpSpPr>
      <p:sp>
        <p:nvSpPr>
          <p:cNvPr id="7369" name="Google Shape;7369;p53"/>
          <p:cNvSpPr txBox="1"/>
          <p:nvPr/>
        </p:nvSpPr>
        <p:spPr>
          <a:xfrm>
            <a:off x="716775" y="1188000"/>
            <a:ext cx="7710600" cy="7725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1100">
                <a:solidFill>
                  <a:schemeClr val="lt1"/>
                </a:solidFill>
              </a:rPr>
              <a:t>You can easily </a:t>
            </a:r>
            <a:r>
              <a:rPr b="1" lang="en" sz="1100">
                <a:solidFill>
                  <a:schemeClr val="hlink"/>
                </a:solidFill>
              </a:rPr>
              <a:t>resize </a:t>
            </a:r>
            <a:r>
              <a:rPr lang="en" sz="1100">
                <a:solidFill>
                  <a:schemeClr val="lt1"/>
                </a:solidFill>
              </a:rPr>
              <a:t>these resources without losing quality. To </a:t>
            </a:r>
            <a:r>
              <a:rPr b="1" lang="en" sz="1100">
                <a:solidFill>
                  <a:schemeClr val="hlink"/>
                </a:solidFill>
              </a:rPr>
              <a:t>change the color</a:t>
            </a:r>
            <a:r>
              <a:rPr lang="en" sz="1100">
                <a:solidFill>
                  <a:schemeClr val="lt1"/>
                </a:solidFill>
              </a:rPr>
              <a:t>, just ungroup the resource and click on the object you want to change. Then, click on the paint bucket and select the color you want. Group the resource again when you’re done. You can also look for more </a:t>
            </a:r>
            <a:r>
              <a:rPr b="1" lang="en" sz="1100">
                <a:solidFill>
                  <a:schemeClr val="hlink"/>
                </a:solidFill>
                <a:uFill>
                  <a:noFill/>
                </a:uFill>
                <a:hlinkClick r:id="rId3"/>
              </a:rPr>
              <a:t>infographics</a:t>
            </a:r>
            <a:r>
              <a:rPr b="1" lang="en" sz="1100">
                <a:solidFill>
                  <a:schemeClr val="hlink"/>
                </a:solidFill>
              </a:rPr>
              <a:t> </a:t>
            </a:r>
            <a:r>
              <a:rPr lang="en" sz="1100">
                <a:solidFill>
                  <a:schemeClr val="lt1"/>
                </a:solidFill>
              </a:rPr>
              <a:t>on Slidesgo.</a:t>
            </a:r>
            <a:endParaRPr sz="1100">
              <a:solidFill>
                <a:srgbClr val="FFFFFF"/>
              </a:solidFill>
            </a:endParaRPr>
          </a:p>
        </p:txBody>
      </p:sp>
      <p:grpSp>
        <p:nvGrpSpPr>
          <p:cNvPr id="7370" name="Google Shape;7370;p53"/>
          <p:cNvGrpSpPr/>
          <p:nvPr/>
        </p:nvGrpSpPr>
        <p:grpSpPr>
          <a:xfrm>
            <a:off x="5117640" y="3085736"/>
            <a:ext cx="474294" cy="551291"/>
            <a:chOff x="4727025" y="1332775"/>
            <a:chExt cx="59900" cy="69625"/>
          </a:xfrm>
        </p:grpSpPr>
        <p:sp>
          <p:nvSpPr>
            <p:cNvPr id="7371" name="Google Shape;7371;p53"/>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53"/>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73" name="Google Shape;7373;p53"/>
          <p:cNvGrpSpPr/>
          <p:nvPr/>
        </p:nvGrpSpPr>
        <p:grpSpPr>
          <a:xfrm>
            <a:off x="5731296" y="2314340"/>
            <a:ext cx="555653" cy="557031"/>
            <a:chOff x="4820425" y="1329900"/>
            <a:chExt cx="70175" cy="70350"/>
          </a:xfrm>
        </p:grpSpPr>
        <p:sp>
          <p:nvSpPr>
            <p:cNvPr id="7374" name="Google Shape;7374;p53"/>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53"/>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53"/>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7" name="Google Shape;7377;p53"/>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78" name="Google Shape;7378;p53"/>
          <p:cNvGrpSpPr/>
          <p:nvPr/>
        </p:nvGrpSpPr>
        <p:grpSpPr>
          <a:xfrm>
            <a:off x="6357664" y="2318845"/>
            <a:ext cx="582574" cy="533871"/>
            <a:chOff x="4903200" y="1331525"/>
            <a:chExt cx="73575" cy="67425"/>
          </a:xfrm>
        </p:grpSpPr>
        <p:sp>
          <p:nvSpPr>
            <p:cNvPr id="7379" name="Google Shape;7379;p53"/>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53"/>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1" name="Google Shape;7381;p53"/>
          <p:cNvGrpSpPr/>
          <p:nvPr/>
        </p:nvGrpSpPr>
        <p:grpSpPr>
          <a:xfrm>
            <a:off x="5717142" y="3078709"/>
            <a:ext cx="583960" cy="565345"/>
            <a:chOff x="4815575" y="1416800"/>
            <a:chExt cx="73750" cy="71400"/>
          </a:xfrm>
        </p:grpSpPr>
        <p:sp>
          <p:nvSpPr>
            <p:cNvPr id="7382" name="Google Shape;7382;p53"/>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3" name="Google Shape;7383;p53"/>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53"/>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5" name="Google Shape;7385;p53"/>
          <p:cNvGrpSpPr/>
          <p:nvPr/>
        </p:nvGrpSpPr>
        <p:grpSpPr>
          <a:xfrm>
            <a:off x="6351924" y="3108896"/>
            <a:ext cx="589898" cy="504970"/>
            <a:chOff x="4902475" y="1418875"/>
            <a:chExt cx="74500" cy="63775"/>
          </a:xfrm>
        </p:grpSpPr>
        <p:sp>
          <p:nvSpPr>
            <p:cNvPr id="7386" name="Google Shape;7386;p53"/>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53"/>
            <p:cNvSpPr/>
            <p:nvPr/>
          </p:nvSpPr>
          <p:spPr>
            <a:xfrm>
              <a:off x="4916350"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8" name="Google Shape;7388;p53"/>
          <p:cNvGrpSpPr/>
          <p:nvPr/>
        </p:nvGrpSpPr>
        <p:grpSpPr>
          <a:xfrm>
            <a:off x="5727139" y="3826000"/>
            <a:ext cx="563967" cy="567127"/>
            <a:chOff x="4818100" y="1507675"/>
            <a:chExt cx="71225" cy="71625"/>
          </a:xfrm>
        </p:grpSpPr>
        <p:sp>
          <p:nvSpPr>
            <p:cNvPr id="7389" name="Google Shape;7389;p53"/>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53"/>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53"/>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2" name="Google Shape;7392;p53"/>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93" name="Google Shape;7393;p53"/>
          <p:cNvGrpSpPr/>
          <p:nvPr/>
        </p:nvGrpSpPr>
        <p:grpSpPr>
          <a:xfrm>
            <a:off x="5040636" y="3829461"/>
            <a:ext cx="628301" cy="588505"/>
            <a:chOff x="4721450" y="1509475"/>
            <a:chExt cx="79350" cy="74325"/>
          </a:xfrm>
        </p:grpSpPr>
        <p:sp>
          <p:nvSpPr>
            <p:cNvPr id="7394" name="Google Shape;7394;p53"/>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53"/>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53"/>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53"/>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98" name="Google Shape;7398;p53"/>
          <p:cNvGrpSpPr/>
          <p:nvPr/>
        </p:nvGrpSpPr>
        <p:grpSpPr>
          <a:xfrm>
            <a:off x="6386170" y="3814027"/>
            <a:ext cx="557038" cy="562772"/>
            <a:chOff x="4906800" y="1507500"/>
            <a:chExt cx="70350" cy="71075"/>
          </a:xfrm>
        </p:grpSpPr>
        <p:sp>
          <p:nvSpPr>
            <p:cNvPr id="7399" name="Google Shape;7399;p53"/>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53"/>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1" name="Google Shape;7401;p53"/>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53"/>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3" name="Google Shape;7403;p53"/>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4" name="Google Shape;7404;p53"/>
          <p:cNvGrpSpPr/>
          <p:nvPr/>
        </p:nvGrpSpPr>
        <p:grpSpPr>
          <a:xfrm>
            <a:off x="4423778" y="2340963"/>
            <a:ext cx="517934" cy="517934"/>
            <a:chOff x="3736598" y="2170606"/>
            <a:chExt cx="404889" cy="404889"/>
          </a:xfrm>
        </p:grpSpPr>
        <p:sp>
          <p:nvSpPr>
            <p:cNvPr id="7405" name="Google Shape;7405;p53"/>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53"/>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7" name="Google Shape;7407;p53"/>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8" name="Google Shape;7408;p53"/>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9" name="Google Shape;7409;p53"/>
          <p:cNvGrpSpPr/>
          <p:nvPr/>
        </p:nvGrpSpPr>
        <p:grpSpPr>
          <a:xfrm>
            <a:off x="3690839" y="2341061"/>
            <a:ext cx="586986" cy="517740"/>
            <a:chOff x="3161917" y="2170682"/>
            <a:chExt cx="458870" cy="404737"/>
          </a:xfrm>
        </p:grpSpPr>
        <p:sp>
          <p:nvSpPr>
            <p:cNvPr id="7410" name="Google Shape;7410;p53"/>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53"/>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2" name="Google Shape;7412;p53"/>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13" name="Google Shape;7413;p53"/>
          <p:cNvGrpSpPr/>
          <p:nvPr/>
        </p:nvGrpSpPr>
        <p:grpSpPr>
          <a:xfrm>
            <a:off x="3713860" y="3102400"/>
            <a:ext cx="540943" cy="517963"/>
            <a:chOff x="3179914" y="2889488"/>
            <a:chExt cx="422876" cy="404911"/>
          </a:xfrm>
        </p:grpSpPr>
        <p:sp>
          <p:nvSpPr>
            <p:cNvPr id="7414" name="Google Shape;7414;p53"/>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5" name="Google Shape;7415;p53"/>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53"/>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53"/>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53"/>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9" name="Google Shape;7419;p53"/>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20" name="Google Shape;7420;p53"/>
          <p:cNvGrpSpPr/>
          <p:nvPr/>
        </p:nvGrpSpPr>
        <p:grpSpPr>
          <a:xfrm>
            <a:off x="4414654" y="3102358"/>
            <a:ext cx="536180" cy="518047"/>
            <a:chOff x="3729467" y="2889422"/>
            <a:chExt cx="419153" cy="404977"/>
          </a:xfrm>
        </p:grpSpPr>
        <p:sp>
          <p:nvSpPr>
            <p:cNvPr id="7421" name="Google Shape;7421;p53"/>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2" name="Google Shape;7422;p53"/>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53"/>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53"/>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5" name="Google Shape;7425;p53"/>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53"/>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53"/>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28" name="Google Shape;7428;p53"/>
          <p:cNvGrpSpPr/>
          <p:nvPr/>
        </p:nvGrpSpPr>
        <p:grpSpPr>
          <a:xfrm>
            <a:off x="1951688" y="3445787"/>
            <a:ext cx="965351" cy="134611"/>
            <a:chOff x="4411970" y="2962952"/>
            <a:chExt cx="706544" cy="104212"/>
          </a:xfrm>
        </p:grpSpPr>
        <p:sp>
          <p:nvSpPr>
            <p:cNvPr id="7429" name="Google Shape;7429;p53"/>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0" name="Google Shape;7430;p53"/>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1" name="Google Shape;7431;p53"/>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2" name="Google Shape;7432;p53"/>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33" name="Google Shape;7433;p53"/>
          <p:cNvGrpSpPr/>
          <p:nvPr/>
        </p:nvGrpSpPr>
        <p:grpSpPr>
          <a:xfrm>
            <a:off x="1951688" y="3041077"/>
            <a:ext cx="960158" cy="289172"/>
            <a:chOff x="4411970" y="2726085"/>
            <a:chExt cx="643107" cy="193659"/>
          </a:xfrm>
        </p:grpSpPr>
        <p:sp>
          <p:nvSpPr>
            <p:cNvPr id="7434" name="Google Shape;7434;p53"/>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53"/>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6" name="Google Shape;7436;p53"/>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37" name="Google Shape;7437;p53"/>
          <p:cNvGrpSpPr/>
          <p:nvPr/>
        </p:nvGrpSpPr>
        <p:grpSpPr>
          <a:xfrm>
            <a:off x="960185" y="3295400"/>
            <a:ext cx="811503" cy="252584"/>
            <a:chOff x="4411970" y="4340222"/>
            <a:chExt cx="779467" cy="242683"/>
          </a:xfrm>
        </p:grpSpPr>
        <p:sp>
          <p:nvSpPr>
            <p:cNvPr id="7438" name="Google Shape;7438;p53"/>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9" name="Google Shape;7439;p53"/>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0" name="Google Shape;7440;p53"/>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41" name="Google Shape;7441;p53"/>
          <p:cNvGrpSpPr/>
          <p:nvPr/>
        </p:nvGrpSpPr>
        <p:grpSpPr>
          <a:xfrm>
            <a:off x="1951688" y="2709308"/>
            <a:ext cx="965160" cy="216230"/>
            <a:chOff x="4411970" y="2468674"/>
            <a:chExt cx="747317" cy="167425"/>
          </a:xfrm>
        </p:grpSpPr>
        <p:sp>
          <p:nvSpPr>
            <p:cNvPr id="7442" name="Google Shape;7442;p53"/>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3" name="Google Shape;7443;p53"/>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44" name="Google Shape;7444;p53"/>
          <p:cNvSpPr/>
          <p:nvPr/>
        </p:nvSpPr>
        <p:spPr>
          <a:xfrm>
            <a:off x="958435" y="3014089"/>
            <a:ext cx="810618" cy="19298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45" name="Google Shape;7445;p53"/>
          <p:cNvGrpSpPr/>
          <p:nvPr/>
        </p:nvGrpSpPr>
        <p:grpSpPr>
          <a:xfrm>
            <a:off x="959254" y="2334687"/>
            <a:ext cx="1959041" cy="208784"/>
            <a:chOff x="6336019" y="3733725"/>
            <a:chExt cx="2566206" cy="351310"/>
          </a:xfrm>
        </p:grpSpPr>
        <p:sp>
          <p:nvSpPr>
            <p:cNvPr id="7446" name="Google Shape;7446;p53"/>
            <p:cNvSpPr/>
            <p:nvPr/>
          </p:nvSpPr>
          <p:spPr>
            <a:xfrm>
              <a:off x="6336019" y="3733735"/>
              <a:ext cx="1881300" cy="351300"/>
            </a:xfrm>
            <a:prstGeom prst="homePlate">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53"/>
            <p:cNvSpPr/>
            <p:nvPr/>
          </p:nvSpPr>
          <p:spPr>
            <a:xfrm>
              <a:off x="80985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8" name="Google Shape;7448;p53"/>
            <p:cNvSpPr/>
            <p:nvPr/>
          </p:nvSpPr>
          <p:spPr>
            <a:xfrm>
              <a:off x="83271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53"/>
            <p:cNvSpPr/>
            <p:nvPr/>
          </p:nvSpPr>
          <p:spPr>
            <a:xfrm>
              <a:off x="85557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50" name="Google Shape;7450;p53"/>
          <p:cNvGrpSpPr/>
          <p:nvPr/>
        </p:nvGrpSpPr>
        <p:grpSpPr>
          <a:xfrm>
            <a:off x="1951688" y="3950602"/>
            <a:ext cx="946551" cy="153200"/>
            <a:chOff x="4404545" y="3301592"/>
            <a:chExt cx="782403" cy="129272"/>
          </a:xfrm>
        </p:grpSpPr>
        <p:sp>
          <p:nvSpPr>
            <p:cNvPr id="7451" name="Google Shape;7451;p53"/>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2" name="Google Shape;7452;p53"/>
            <p:cNvSpPr/>
            <p:nvPr/>
          </p:nvSpPr>
          <p:spPr>
            <a:xfrm>
              <a:off x="4420869" y="3318308"/>
              <a:ext cx="92621" cy="9585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53" name="Google Shape;7453;p53"/>
          <p:cNvGrpSpPr/>
          <p:nvPr/>
        </p:nvGrpSpPr>
        <p:grpSpPr>
          <a:xfrm>
            <a:off x="1951688" y="3695937"/>
            <a:ext cx="962257" cy="139127"/>
            <a:chOff x="4411970" y="3131459"/>
            <a:chExt cx="710520" cy="117397"/>
          </a:xfrm>
        </p:grpSpPr>
        <p:sp>
          <p:nvSpPr>
            <p:cNvPr id="7454" name="Google Shape;7454;p53"/>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53"/>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7456" name="Google Shape;7456;p53"/>
          <p:cNvSpPr/>
          <p:nvPr/>
        </p:nvSpPr>
        <p:spPr>
          <a:xfrm>
            <a:off x="1951688" y="4219341"/>
            <a:ext cx="960300" cy="153000"/>
          </a:xfrm>
          <a:prstGeom prst="homePlate">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57" name="Google Shape;7457;p53"/>
          <p:cNvGrpSpPr/>
          <p:nvPr/>
        </p:nvGrpSpPr>
        <p:grpSpPr>
          <a:xfrm>
            <a:off x="951833" y="3621603"/>
            <a:ext cx="823838" cy="458988"/>
            <a:chOff x="4411970" y="1801825"/>
            <a:chExt cx="734586" cy="409262"/>
          </a:xfrm>
        </p:grpSpPr>
        <p:sp>
          <p:nvSpPr>
            <p:cNvPr id="7458" name="Google Shape;7458;p53"/>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53"/>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0" name="Google Shape;7460;p53"/>
          <p:cNvGrpSpPr/>
          <p:nvPr/>
        </p:nvGrpSpPr>
        <p:grpSpPr>
          <a:xfrm>
            <a:off x="3056804" y="2339173"/>
            <a:ext cx="521514" cy="521514"/>
            <a:chOff x="5681300" y="2527788"/>
            <a:chExt cx="805800" cy="805800"/>
          </a:xfrm>
        </p:grpSpPr>
        <p:sp>
          <p:nvSpPr>
            <p:cNvPr id="7461" name="Google Shape;7461;p53"/>
            <p:cNvSpPr/>
            <p:nvPr/>
          </p:nvSpPr>
          <p:spPr>
            <a:xfrm>
              <a:off x="5681300" y="2527788"/>
              <a:ext cx="805800" cy="805800"/>
            </a:xfrm>
            <a:prstGeom prst="ellipse">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53"/>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3" name="Google Shape;7463;p53"/>
          <p:cNvGrpSpPr/>
          <p:nvPr/>
        </p:nvGrpSpPr>
        <p:grpSpPr>
          <a:xfrm>
            <a:off x="3051044" y="3094865"/>
            <a:ext cx="533033" cy="533033"/>
            <a:chOff x="4049800" y="640400"/>
            <a:chExt cx="858900" cy="858900"/>
          </a:xfrm>
        </p:grpSpPr>
        <p:sp>
          <p:nvSpPr>
            <p:cNvPr id="7464" name="Google Shape;7464;p53"/>
            <p:cNvSpPr/>
            <p:nvPr/>
          </p:nvSpPr>
          <p:spPr>
            <a:xfrm>
              <a:off x="4049800" y="640400"/>
              <a:ext cx="858900" cy="858900"/>
            </a:xfrm>
            <a:prstGeom prst="donut">
              <a:avLst>
                <a:gd fmla="val 25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53"/>
            <p:cNvSpPr/>
            <p:nvPr/>
          </p:nvSpPr>
          <p:spPr>
            <a:xfrm>
              <a:off x="4049800" y="640400"/>
              <a:ext cx="858900" cy="858900"/>
            </a:xfrm>
            <a:prstGeom prst="blockArc">
              <a:avLst>
                <a:gd fmla="val 7914150" name="adj1"/>
                <a:gd fmla="val 0" name="adj2"/>
                <a:gd fmla="val 25000" name="adj3"/>
              </a:avLst>
            </a:prstGeom>
            <a:solidFill>
              <a:srgbClr val="667E92"/>
            </a:solid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6" name="Google Shape;7466;p53"/>
          <p:cNvGrpSpPr/>
          <p:nvPr/>
        </p:nvGrpSpPr>
        <p:grpSpPr>
          <a:xfrm>
            <a:off x="2976527" y="3772543"/>
            <a:ext cx="682068" cy="682068"/>
            <a:chOff x="5080188" y="927900"/>
            <a:chExt cx="961200" cy="961200"/>
          </a:xfrm>
        </p:grpSpPr>
        <p:sp>
          <p:nvSpPr>
            <p:cNvPr id="7467" name="Google Shape;7467;p53"/>
            <p:cNvSpPr/>
            <p:nvPr/>
          </p:nvSpPr>
          <p:spPr>
            <a:xfrm>
              <a:off x="5201900" y="1050116"/>
              <a:ext cx="716700" cy="716700"/>
            </a:xfrm>
            <a:prstGeom prst="donut">
              <a:avLst>
                <a:gd fmla="val 4716"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8" name="Google Shape;7468;p53"/>
            <p:cNvSpPr/>
            <p:nvPr/>
          </p:nvSpPr>
          <p:spPr>
            <a:xfrm>
              <a:off x="5269594" y="1117818"/>
              <a:ext cx="581100" cy="581100"/>
            </a:xfrm>
            <a:prstGeom prst="donut">
              <a:avLst>
                <a:gd fmla="val 5814"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9" name="Google Shape;7469;p53"/>
            <p:cNvSpPr/>
            <p:nvPr/>
          </p:nvSpPr>
          <p:spPr>
            <a:xfrm>
              <a:off x="5339279" y="1187526"/>
              <a:ext cx="441900" cy="441600"/>
            </a:xfrm>
            <a:prstGeom prst="donut">
              <a:avLst>
                <a:gd fmla="val 7648"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0" name="Google Shape;7470;p53"/>
            <p:cNvSpPr/>
            <p:nvPr/>
          </p:nvSpPr>
          <p:spPr>
            <a:xfrm>
              <a:off x="5414892" y="1263155"/>
              <a:ext cx="290700" cy="290700"/>
            </a:xfrm>
            <a:prstGeom prst="donut">
              <a:avLst>
                <a:gd fmla="val 10182"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53"/>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53"/>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3" name="Google Shape;7473;p53"/>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4" name="Google Shape;7474;p53"/>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75" name="Google Shape;7475;p53"/>
          <p:cNvGrpSpPr/>
          <p:nvPr/>
        </p:nvGrpSpPr>
        <p:grpSpPr>
          <a:xfrm>
            <a:off x="4440026" y="3869234"/>
            <a:ext cx="505650" cy="504006"/>
            <a:chOff x="6039282" y="1042577"/>
            <a:chExt cx="734315" cy="731929"/>
          </a:xfrm>
        </p:grpSpPr>
        <p:sp>
          <p:nvSpPr>
            <p:cNvPr id="7476" name="Google Shape;7476;p53"/>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53"/>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53"/>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9" name="Google Shape;7479;p53"/>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0" name="Google Shape;7480;p53"/>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53"/>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53"/>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53"/>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4" name="Google Shape;7484;p53"/>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5" name="Google Shape;7485;p53"/>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53"/>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7" name="Google Shape;7487;p53"/>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8" name="Google Shape;7488;p53"/>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53"/>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53"/>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53"/>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53"/>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3" name="Google Shape;7493;p53"/>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4" name="Google Shape;7494;p53"/>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53"/>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6" name="Google Shape;7496;p53"/>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7" name="Google Shape;7497;p53"/>
          <p:cNvGrpSpPr/>
          <p:nvPr/>
        </p:nvGrpSpPr>
        <p:grpSpPr>
          <a:xfrm>
            <a:off x="5052628" y="2298862"/>
            <a:ext cx="567744" cy="602136"/>
            <a:chOff x="1825800" y="1651625"/>
            <a:chExt cx="539989" cy="571775"/>
          </a:xfrm>
        </p:grpSpPr>
        <p:sp>
          <p:nvSpPr>
            <p:cNvPr id="7498" name="Google Shape;7498;p53"/>
            <p:cNvSpPr/>
            <p:nvPr/>
          </p:nvSpPr>
          <p:spPr>
            <a:xfrm>
              <a:off x="2093189"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53"/>
            <p:cNvSpPr/>
            <p:nvPr/>
          </p:nvSpPr>
          <p:spPr>
            <a:xfrm>
              <a:off x="1825800" y="1967150"/>
              <a:ext cx="231900" cy="233575"/>
            </a:xfrm>
            <a:custGeom>
              <a:rect b="b" l="l" r="r" t="t"/>
              <a:pathLst>
                <a:path extrusionOk="0" h="9343" w="9276">
                  <a:moveTo>
                    <a:pt x="0" y="1"/>
                  </a:moveTo>
                  <a:cubicBezTo>
                    <a:pt x="465" y="4930"/>
                    <a:pt x="4350" y="8842"/>
                    <a:pt x="9275" y="9343"/>
                  </a:cubicBezTo>
                  <a:lnTo>
                    <a:pt x="9275" y="1"/>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53"/>
            <p:cNvSpPr/>
            <p:nvPr/>
          </p:nvSpPr>
          <p:spPr>
            <a:xfrm>
              <a:off x="2093189" y="1967150"/>
              <a:ext cx="244350" cy="256250"/>
            </a:xfrm>
            <a:custGeom>
              <a:rect b="b" l="l" r="r" t="t"/>
              <a:pathLst>
                <a:path extrusionOk="0" h="10250" w="9774">
                  <a:moveTo>
                    <a:pt x="0" y="1"/>
                  </a:moveTo>
                  <a:lnTo>
                    <a:pt x="0" y="10249"/>
                  </a:lnTo>
                  <a:cubicBezTo>
                    <a:pt x="5200" y="9514"/>
                    <a:pt x="9280" y="5280"/>
                    <a:pt x="977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1" name="Google Shape;7501;p53"/>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02" name="Google Shape;7502;p53"/>
          <p:cNvGrpSpPr/>
          <p:nvPr/>
        </p:nvGrpSpPr>
        <p:grpSpPr>
          <a:xfrm>
            <a:off x="3727557" y="3855579"/>
            <a:ext cx="508123" cy="507955"/>
            <a:chOff x="1897577" y="2802432"/>
            <a:chExt cx="492176" cy="492014"/>
          </a:xfrm>
        </p:grpSpPr>
        <p:sp>
          <p:nvSpPr>
            <p:cNvPr id="7503" name="Google Shape;7503;p53"/>
            <p:cNvSpPr/>
            <p:nvPr/>
          </p:nvSpPr>
          <p:spPr>
            <a:xfrm>
              <a:off x="2067309" y="2802432"/>
              <a:ext cx="152163" cy="136326"/>
            </a:xfrm>
            <a:custGeom>
              <a:rect b="b" l="l" r="r" t="t"/>
              <a:pathLst>
                <a:path extrusionOk="0" h="8453" w="9435">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53"/>
            <p:cNvSpPr/>
            <p:nvPr/>
          </p:nvSpPr>
          <p:spPr>
            <a:xfrm>
              <a:off x="2179099" y="2814350"/>
              <a:ext cx="163452" cy="166049"/>
            </a:xfrm>
            <a:custGeom>
              <a:rect b="b" l="l" r="r" t="t"/>
              <a:pathLst>
                <a:path extrusionOk="0" h="10296" w="10135">
                  <a:moveTo>
                    <a:pt x="2491" y="1"/>
                  </a:moveTo>
                  <a:lnTo>
                    <a:pt x="0" y="7702"/>
                  </a:lnTo>
                  <a:cubicBezTo>
                    <a:pt x="1435" y="8161"/>
                    <a:pt x="2686" y="9079"/>
                    <a:pt x="3581" y="10296"/>
                  </a:cubicBezTo>
                  <a:lnTo>
                    <a:pt x="10135" y="5533"/>
                  </a:lnTo>
                  <a:cubicBezTo>
                    <a:pt x="8230" y="2927"/>
                    <a:pt x="5555" y="988"/>
                    <a:pt x="249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53"/>
            <p:cNvSpPr/>
            <p:nvPr/>
          </p:nvSpPr>
          <p:spPr>
            <a:xfrm>
              <a:off x="2236848" y="3048492"/>
              <a:ext cx="152905" cy="144760"/>
            </a:xfrm>
            <a:custGeom>
              <a:rect b="b" l="l" r="r" t="t"/>
              <a:pathLst>
                <a:path extrusionOk="0" h="8976" w="9481">
                  <a:moveTo>
                    <a:pt x="1377" y="0"/>
                  </a:moveTo>
                  <a:cubicBezTo>
                    <a:pt x="1377" y="1515"/>
                    <a:pt x="895" y="2996"/>
                    <a:pt x="0" y="4212"/>
                  </a:cubicBezTo>
                  <a:lnTo>
                    <a:pt x="6554" y="8976"/>
                  </a:lnTo>
                  <a:cubicBezTo>
                    <a:pt x="8459" y="6370"/>
                    <a:pt x="9480" y="3225"/>
                    <a:pt x="94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6" name="Google Shape;7506;p53"/>
            <p:cNvSpPr/>
            <p:nvPr/>
          </p:nvSpPr>
          <p:spPr>
            <a:xfrm>
              <a:off x="1944586" y="2814543"/>
              <a:ext cx="163097" cy="166226"/>
            </a:xfrm>
            <a:custGeom>
              <a:rect b="b" l="l" r="r" t="t"/>
              <a:pathLst>
                <a:path extrusionOk="0" h="10307" w="10113">
                  <a:moveTo>
                    <a:pt x="7610" y="0"/>
                  </a:moveTo>
                  <a:cubicBezTo>
                    <a:pt x="4557" y="999"/>
                    <a:pt x="1883" y="2938"/>
                    <a:pt x="1" y="5544"/>
                  </a:cubicBezTo>
                  <a:lnTo>
                    <a:pt x="6554" y="10307"/>
                  </a:lnTo>
                  <a:cubicBezTo>
                    <a:pt x="7438" y="9090"/>
                    <a:pt x="8677" y="8172"/>
                    <a:pt x="10112" y="7701"/>
                  </a:cubicBezTo>
                  <a:lnTo>
                    <a:pt x="761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53"/>
            <p:cNvSpPr/>
            <p:nvPr/>
          </p:nvSpPr>
          <p:spPr>
            <a:xfrm>
              <a:off x="2236848" y="2903562"/>
              <a:ext cx="152905" cy="144954"/>
            </a:xfrm>
            <a:custGeom>
              <a:rect b="b" l="l" r="r" t="t"/>
              <a:pathLst>
                <a:path extrusionOk="0" h="8988" w="9481">
                  <a:moveTo>
                    <a:pt x="6554" y="1"/>
                  </a:moveTo>
                  <a:lnTo>
                    <a:pt x="0" y="4764"/>
                  </a:lnTo>
                  <a:cubicBezTo>
                    <a:pt x="895" y="5992"/>
                    <a:pt x="1377" y="7472"/>
                    <a:pt x="1377" y="8987"/>
                  </a:cubicBezTo>
                  <a:lnTo>
                    <a:pt x="9469" y="8987"/>
                  </a:lnTo>
                  <a:cubicBezTo>
                    <a:pt x="9480" y="5751"/>
                    <a:pt x="8459" y="2606"/>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53"/>
            <p:cNvSpPr/>
            <p:nvPr/>
          </p:nvSpPr>
          <p:spPr>
            <a:xfrm>
              <a:off x="2179099" y="3116417"/>
              <a:ext cx="163452" cy="166242"/>
            </a:xfrm>
            <a:custGeom>
              <a:rect b="b" l="l" r="r" t="t"/>
              <a:pathLst>
                <a:path extrusionOk="0" h="10308" w="10135">
                  <a:moveTo>
                    <a:pt x="3581" y="0"/>
                  </a:moveTo>
                  <a:cubicBezTo>
                    <a:pt x="2686" y="1229"/>
                    <a:pt x="1435" y="2135"/>
                    <a:pt x="0" y="2594"/>
                  </a:cubicBezTo>
                  <a:lnTo>
                    <a:pt x="2502" y="10307"/>
                  </a:lnTo>
                  <a:cubicBezTo>
                    <a:pt x="5567" y="9309"/>
                    <a:pt x="8241" y="7369"/>
                    <a:pt x="10135" y="4764"/>
                  </a:cubicBezTo>
                  <a:lnTo>
                    <a:pt x="3581"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53"/>
            <p:cNvSpPr/>
            <p:nvPr/>
          </p:nvSpPr>
          <p:spPr>
            <a:xfrm>
              <a:off x="1897577" y="2903933"/>
              <a:ext cx="152727" cy="144583"/>
            </a:xfrm>
            <a:custGeom>
              <a:rect b="b" l="l" r="r" t="t"/>
              <a:pathLst>
                <a:path extrusionOk="0" h="8965" w="9470">
                  <a:moveTo>
                    <a:pt x="2916" y="1"/>
                  </a:moveTo>
                  <a:cubicBezTo>
                    <a:pt x="1022" y="2606"/>
                    <a:pt x="0" y="5739"/>
                    <a:pt x="12" y="8964"/>
                  </a:cubicBezTo>
                  <a:lnTo>
                    <a:pt x="8103" y="8964"/>
                  </a:lnTo>
                  <a:cubicBezTo>
                    <a:pt x="8103" y="7449"/>
                    <a:pt x="8574" y="5980"/>
                    <a:pt x="9469" y="4764"/>
                  </a:cubicBezTo>
                  <a:lnTo>
                    <a:pt x="2916"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53"/>
            <p:cNvSpPr/>
            <p:nvPr/>
          </p:nvSpPr>
          <p:spPr>
            <a:xfrm>
              <a:off x="2067309" y="3158056"/>
              <a:ext cx="152163" cy="136390"/>
            </a:xfrm>
            <a:custGeom>
              <a:rect b="b" l="l" r="r" t="t"/>
              <a:pathLst>
                <a:path extrusionOk="0" h="8457" w="9435">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53"/>
            <p:cNvSpPr/>
            <p:nvPr/>
          </p:nvSpPr>
          <p:spPr>
            <a:xfrm>
              <a:off x="1944586" y="3116046"/>
              <a:ext cx="163097" cy="166242"/>
            </a:xfrm>
            <a:custGeom>
              <a:rect b="b" l="l" r="r" t="t"/>
              <a:pathLst>
                <a:path extrusionOk="0" h="10308" w="10113">
                  <a:moveTo>
                    <a:pt x="6554" y="1"/>
                  </a:moveTo>
                  <a:lnTo>
                    <a:pt x="1" y="4764"/>
                  </a:lnTo>
                  <a:cubicBezTo>
                    <a:pt x="1883" y="7369"/>
                    <a:pt x="4557" y="9309"/>
                    <a:pt x="7610" y="10307"/>
                  </a:cubicBezTo>
                  <a:lnTo>
                    <a:pt x="10112" y="2606"/>
                  </a:lnTo>
                  <a:cubicBezTo>
                    <a:pt x="8677" y="2135"/>
                    <a:pt x="7438" y="1229"/>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2" name="Google Shape;7512;p53"/>
            <p:cNvSpPr/>
            <p:nvPr/>
          </p:nvSpPr>
          <p:spPr>
            <a:xfrm>
              <a:off x="1897577" y="3048492"/>
              <a:ext cx="152727" cy="144390"/>
            </a:xfrm>
            <a:custGeom>
              <a:rect b="b" l="l" r="r" t="t"/>
              <a:pathLst>
                <a:path extrusionOk="0" h="8953" w="9470">
                  <a:moveTo>
                    <a:pt x="12" y="0"/>
                  </a:moveTo>
                  <a:cubicBezTo>
                    <a:pt x="0" y="3214"/>
                    <a:pt x="1022" y="6347"/>
                    <a:pt x="2916" y="8953"/>
                  </a:cubicBezTo>
                  <a:lnTo>
                    <a:pt x="9469" y="4190"/>
                  </a:lnTo>
                  <a:cubicBezTo>
                    <a:pt x="8574" y="2973"/>
                    <a:pt x="8103" y="1504"/>
                    <a:pt x="810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53"/>
            <p:cNvSpPr/>
            <p:nvPr/>
          </p:nvSpPr>
          <p:spPr>
            <a:xfrm>
              <a:off x="2143379" y="3048492"/>
              <a:ext cx="16" cy="16"/>
            </a:xfrm>
            <a:custGeom>
              <a:rect b="b" l="l" r="r" t="t"/>
              <a:pathLst>
                <a:path extrusionOk="0" fill="none" h="1" w="1">
                  <a:moveTo>
                    <a:pt x="0" y="0"/>
                  </a:moveTo>
                  <a:lnTo>
                    <a:pt x="0" y="0"/>
                  </a:lnTo>
                  <a:close/>
                </a:path>
              </a:pathLst>
            </a:custGeom>
            <a:no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53"/>
            <p:cNvSpPr/>
            <p:nvPr/>
          </p:nvSpPr>
          <p:spPr>
            <a:xfrm>
              <a:off x="2143379" y="3048492"/>
              <a:ext cx="16" cy="16"/>
            </a:xfrm>
            <a:custGeom>
              <a:rect b="b" l="l" r="r" t="t"/>
              <a:pathLst>
                <a:path extrusionOk="0" fill="none" h="1" w="1">
                  <a:moveTo>
                    <a:pt x="0" y="0"/>
                  </a:moveTo>
                  <a:lnTo>
                    <a:pt x="0" y="0"/>
                  </a:lnTo>
                  <a:close/>
                </a:path>
              </a:pathLst>
            </a:cu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15" name="Google Shape;7515;p53"/>
          <p:cNvGrpSpPr/>
          <p:nvPr/>
        </p:nvGrpSpPr>
        <p:grpSpPr>
          <a:xfrm>
            <a:off x="959087" y="4169123"/>
            <a:ext cx="809227" cy="200842"/>
            <a:chOff x="2013045" y="4813233"/>
            <a:chExt cx="921986" cy="228854"/>
          </a:xfrm>
        </p:grpSpPr>
        <p:sp>
          <p:nvSpPr>
            <p:cNvPr id="7516" name="Google Shape;7516;p53"/>
            <p:cNvSpPr/>
            <p:nvPr/>
          </p:nvSpPr>
          <p:spPr>
            <a:xfrm>
              <a:off x="2013045" y="4867370"/>
              <a:ext cx="921986" cy="174718"/>
            </a:xfrm>
            <a:custGeom>
              <a:rect b="b" l="l" r="r" t="t"/>
              <a:pathLst>
                <a:path extrusionOk="0" fill="none" h="26303" w="138801">
                  <a:moveTo>
                    <a:pt x="0" y="18153"/>
                  </a:moveTo>
                  <a:lnTo>
                    <a:pt x="0" y="26303"/>
                  </a:lnTo>
                  <a:lnTo>
                    <a:pt x="138800" y="26303"/>
                  </a:lnTo>
                  <a:lnTo>
                    <a:pt x="138800" y="0"/>
                  </a:lnTo>
                  <a:lnTo>
                    <a:pt x="38405" y="0"/>
                  </a:lnTo>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53"/>
            <p:cNvSpPr/>
            <p:nvPr/>
          </p:nvSpPr>
          <p:spPr>
            <a:xfrm>
              <a:off x="2013045" y="4813233"/>
              <a:ext cx="316628" cy="174718"/>
            </a:xfrm>
            <a:custGeom>
              <a:rect b="b" l="l" r="r" t="t"/>
              <a:pathLst>
                <a:path extrusionOk="0" fill="none" h="26303" w="47667">
                  <a:moveTo>
                    <a:pt x="0" y="0"/>
                  </a:moveTo>
                  <a:lnTo>
                    <a:pt x="0" y="26303"/>
                  </a:lnTo>
                  <a:lnTo>
                    <a:pt x="47666" y="26303"/>
                  </a:lnTo>
                  <a:lnTo>
                    <a:pt x="34453"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18" name="Google Shape;7518;p53"/>
          <p:cNvGrpSpPr/>
          <p:nvPr/>
        </p:nvGrpSpPr>
        <p:grpSpPr>
          <a:xfrm>
            <a:off x="967547" y="2656004"/>
            <a:ext cx="792421" cy="269941"/>
            <a:chOff x="1046767" y="4756633"/>
            <a:chExt cx="859646" cy="292841"/>
          </a:xfrm>
        </p:grpSpPr>
        <p:sp>
          <p:nvSpPr>
            <p:cNvPr id="7519" name="Google Shape;7519;p53"/>
            <p:cNvSpPr/>
            <p:nvPr/>
          </p:nvSpPr>
          <p:spPr>
            <a:xfrm>
              <a:off x="1046767" y="4811593"/>
              <a:ext cx="859646" cy="237881"/>
            </a:xfrm>
            <a:custGeom>
              <a:rect b="b" l="l" r="r" t="t"/>
              <a:pathLst>
                <a:path extrusionOk="0" fill="none" h="35812" w="129416">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53"/>
            <p:cNvSpPr/>
            <p:nvPr/>
          </p:nvSpPr>
          <p:spPr>
            <a:xfrm>
              <a:off x="1046767" y="4983846"/>
              <a:ext cx="65628" cy="65628"/>
            </a:xfrm>
            <a:custGeom>
              <a:rect b="b" l="l" r="r" t="t"/>
              <a:pathLst>
                <a:path extrusionOk="0" fill="none" h="9880" w="9880">
                  <a:moveTo>
                    <a:pt x="1" y="0"/>
                  </a:moveTo>
                  <a:lnTo>
                    <a:pt x="1" y="9879"/>
                  </a:lnTo>
                  <a:lnTo>
                    <a:pt x="9880" y="9879"/>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53"/>
            <p:cNvSpPr/>
            <p:nvPr/>
          </p:nvSpPr>
          <p:spPr>
            <a:xfrm>
              <a:off x="1067279" y="4756633"/>
              <a:ext cx="179640" cy="179646"/>
            </a:xfrm>
            <a:custGeom>
              <a:rect b="b" l="l" r="r" t="t"/>
              <a:pathLst>
                <a:path extrusionOk="0" fill="none" h="27045" w="27044">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cap="flat" cmpd="sng" w="9525">
              <a:solidFill>
                <a:srgbClr val="A5B7C5"/>
              </a:solidFill>
              <a:prstDash val="solid"/>
              <a:miter lim="12348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22" name="Google Shape;7522;p53"/>
          <p:cNvSpPr/>
          <p:nvPr/>
        </p:nvSpPr>
        <p:spPr>
          <a:xfrm>
            <a:off x="7401300" y="23506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53"/>
          <p:cNvSpPr/>
          <p:nvPr/>
        </p:nvSpPr>
        <p:spPr>
          <a:xfrm>
            <a:off x="7100754" y="23330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53"/>
          <p:cNvSpPr/>
          <p:nvPr/>
        </p:nvSpPr>
        <p:spPr>
          <a:xfrm>
            <a:off x="7723043" y="23395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53"/>
          <p:cNvSpPr/>
          <p:nvPr/>
        </p:nvSpPr>
        <p:spPr>
          <a:xfrm>
            <a:off x="8017748" y="23330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26" name="Google Shape;7526;p53"/>
          <p:cNvGrpSpPr/>
          <p:nvPr/>
        </p:nvGrpSpPr>
        <p:grpSpPr>
          <a:xfrm>
            <a:off x="7103403" y="2550562"/>
            <a:ext cx="166473" cy="141497"/>
            <a:chOff x="4660325" y="1866850"/>
            <a:chExt cx="68350" cy="58100"/>
          </a:xfrm>
        </p:grpSpPr>
        <p:sp>
          <p:nvSpPr>
            <p:cNvPr id="7527" name="Google Shape;7527;p53"/>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53"/>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9" name="Google Shape;7529;p53"/>
          <p:cNvGrpSpPr/>
          <p:nvPr/>
        </p:nvGrpSpPr>
        <p:grpSpPr>
          <a:xfrm>
            <a:off x="7412747" y="2576286"/>
            <a:ext cx="162515" cy="90049"/>
            <a:chOff x="4791775" y="1877500"/>
            <a:chExt cx="66725" cy="36975"/>
          </a:xfrm>
        </p:grpSpPr>
        <p:sp>
          <p:nvSpPr>
            <p:cNvPr id="7530" name="Google Shape;7530;p53"/>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53"/>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32" name="Google Shape;7532;p53"/>
          <p:cNvGrpSpPr/>
          <p:nvPr/>
        </p:nvGrpSpPr>
        <p:grpSpPr>
          <a:xfrm>
            <a:off x="7734460" y="2576286"/>
            <a:ext cx="144979" cy="90049"/>
            <a:chOff x="4923925" y="1877500"/>
            <a:chExt cx="59525" cy="36975"/>
          </a:xfrm>
        </p:grpSpPr>
        <p:sp>
          <p:nvSpPr>
            <p:cNvPr id="7533" name="Google Shape;7533;p53"/>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53"/>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35" name="Google Shape;7535;p53"/>
          <p:cNvGrpSpPr/>
          <p:nvPr/>
        </p:nvGrpSpPr>
        <p:grpSpPr>
          <a:xfrm>
            <a:off x="8028952" y="2558477"/>
            <a:ext cx="141447" cy="125667"/>
            <a:chOff x="5058450" y="1870100"/>
            <a:chExt cx="58075" cy="51600"/>
          </a:xfrm>
        </p:grpSpPr>
        <p:sp>
          <p:nvSpPr>
            <p:cNvPr id="7536" name="Google Shape;7536;p53"/>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7" name="Google Shape;7537;p53"/>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38" name="Google Shape;7538;p53"/>
          <p:cNvGrpSpPr/>
          <p:nvPr/>
        </p:nvGrpSpPr>
        <p:grpSpPr>
          <a:xfrm>
            <a:off x="7443466" y="2980885"/>
            <a:ext cx="101077" cy="107645"/>
            <a:chOff x="4811425" y="2065025"/>
            <a:chExt cx="41500" cy="44200"/>
          </a:xfrm>
        </p:grpSpPr>
        <p:sp>
          <p:nvSpPr>
            <p:cNvPr id="7539" name="Google Shape;7539;p53"/>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53"/>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41" name="Google Shape;7541;p53"/>
          <p:cNvGrpSpPr/>
          <p:nvPr/>
        </p:nvGrpSpPr>
        <p:grpSpPr>
          <a:xfrm>
            <a:off x="7735904" y="2981098"/>
            <a:ext cx="120867" cy="107218"/>
            <a:chOff x="4929875" y="2065025"/>
            <a:chExt cx="49625" cy="44025"/>
          </a:xfrm>
        </p:grpSpPr>
        <p:sp>
          <p:nvSpPr>
            <p:cNvPr id="7542" name="Google Shape;7542;p53"/>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53"/>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44" name="Google Shape;7544;p53"/>
          <p:cNvGrpSpPr/>
          <p:nvPr/>
        </p:nvGrpSpPr>
        <p:grpSpPr>
          <a:xfrm>
            <a:off x="8064572" y="2984112"/>
            <a:ext cx="70206" cy="101191"/>
            <a:chOff x="5083925" y="2066350"/>
            <a:chExt cx="28825" cy="41550"/>
          </a:xfrm>
        </p:grpSpPr>
        <p:sp>
          <p:nvSpPr>
            <p:cNvPr id="7545" name="Google Shape;7545;p53"/>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6" name="Google Shape;7546;p53"/>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47" name="Google Shape;7547;p53"/>
          <p:cNvGrpSpPr/>
          <p:nvPr/>
        </p:nvGrpSpPr>
        <p:grpSpPr>
          <a:xfrm>
            <a:off x="7096126" y="2999759"/>
            <a:ext cx="181026" cy="69896"/>
            <a:chOff x="4659775" y="2072775"/>
            <a:chExt cx="74325" cy="28700"/>
          </a:xfrm>
        </p:grpSpPr>
        <p:sp>
          <p:nvSpPr>
            <p:cNvPr id="7548" name="Google Shape;7548;p53"/>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9" name="Google Shape;7549;p53"/>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0" name="Google Shape;7550;p53"/>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51" name="Google Shape;7551;p53"/>
          <p:cNvGrpSpPr/>
          <p:nvPr/>
        </p:nvGrpSpPr>
        <p:grpSpPr>
          <a:xfrm>
            <a:off x="8015982" y="2790324"/>
            <a:ext cx="167387" cy="89197"/>
            <a:chOff x="4662475" y="1976500"/>
            <a:chExt cx="68725" cy="36625"/>
          </a:xfrm>
        </p:grpSpPr>
        <p:sp>
          <p:nvSpPr>
            <p:cNvPr id="7552" name="Google Shape;7552;p53"/>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3" name="Google Shape;7553;p53"/>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4" name="Google Shape;7554;p53"/>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55" name="Google Shape;7555;p53"/>
          <p:cNvGrpSpPr/>
          <p:nvPr/>
        </p:nvGrpSpPr>
        <p:grpSpPr>
          <a:xfrm>
            <a:off x="7712887" y="2793764"/>
            <a:ext cx="166899" cy="82317"/>
            <a:chOff x="4920150" y="1977875"/>
            <a:chExt cx="68525" cy="33800"/>
          </a:xfrm>
        </p:grpSpPr>
        <p:sp>
          <p:nvSpPr>
            <p:cNvPr id="7556" name="Google Shape;7556;p53"/>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53"/>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53"/>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59" name="Google Shape;7559;p53"/>
          <p:cNvGrpSpPr/>
          <p:nvPr/>
        </p:nvGrpSpPr>
        <p:grpSpPr>
          <a:xfrm>
            <a:off x="7124044" y="3197682"/>
            <a:ext cx="125190" cy="127859"/>
            <a:chOff x="4676550" y="2160575"/>
            <a:chExt cx="51400" cy="52500"/>
          </a:xfrm>
        </p:grpSpPr>
        <p:sp>
          <p:nvSpPr>
            <p:cNvPr id="7560" name="Google Shape;7560;p53"/>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53"/>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53"/>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63" name="Google Shape;7563;p53"/>
          <p:cNvGrpSpPr/>
          <p:nvPr/>
        </p:nvGrpSpPr>
        <p:grpSpPr>
          <a:xfrm>
            <a:off x="7421302" y="3204714"/>
            <a:ext cx="145405" cy="113794"/>
            <a:chOff x="4768325" y="2163475"/>
            <a:chExt cx="59700" cy="46725"/>
          </a:xfrm>
        </p:grpSpPr>
        <p:sp>
          <p:nvSpPr>
            <p:cNvPr id="7564" name="Google Shape;7564;p53"/>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53"/>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66" name="Google Shape;7566;p53"/>
          <p:cNvSpPr/>
          <p:nvPr/>
        </p:nvSpPr>
        <p:spPr>
          <a:xfrm>
            <a:off x="7753257" y="31962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53"/>
          <p:cNvSpPr/>
          <p:nvPr/>
        </p:nvSpPr>
        <p:spPr>
          <a:xfrm>
            <a:off x="8025633" y="42033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8" name="Google Shape;7568;p53"/>
          <p:cNvSpPr/>
          <p:nvPr/>
        </p:nvSpPr>
        <p:spPr>
          <a:xfrm>
            <a:off x="7127089" y="3431527"/>
            <a:ext cx="119101" cy="163415"/>
          </a:xfrm>
          <a:custGeom>
            <a:rect b="b" l="l" r="r" t="t"/>
            <a:pathLst>
              <a:path extrusionOk="0" h="2684" w="1956">
                <a:moveTo>
                  <a:pt x="1" y="0"/>
                </a:moveTo>
                <a:lnTo>
                  <a:pt x="787" y="1342"/>
                </a:lnTo>
                <a:lnTo>
                  <a:pt x="1" y="2683"/>
                </a:lnTo>
                <a:lnTo>
                  <a:pt x="1955" y="1342"/>
                </a:lnTo>
                <a:lnTo>
                  <a:pt x="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53"/>
          <p:cNvSpPr/>
          <p:nvPr/>
        </p:nvSpPr>
        <p:spPr>
          <a:xfrm>
            <a:off x="7095061" y="42191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53"/>
          <p:cNvSpPr/>
          <p:nvPr/>
        </p:nvSpPr>
        <p:spPr>
          <a:xfrm>
            <a:off x="7112384" y="37007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1" name="Google Shape;7571;p53"/>
          <p:cNvSpPr/>
          <p:nvPr/>
        </p:nvSpPr>
        <p:spPr>
          <a:xfrm>
            <a:off x="7746133" y="36826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72" name="Google Shape;7572;p53"/>
          <p:cNvGrpSpPr/>
          <p:nvPr/>
        </p:nvGrpSpPr>
        <p:grpSpPr>
          <a:xfrm>
            <a:off x="7437621" y="3459808"/>
            <a:ext cx="112768" cy="106853"/>
            <a:chOff x="4768575" y="2253950"/>
            <a:chExt cx="46300" cy="43875"/>
          </a:xfrm>
        </p:grpSpPr>
        <p:sp>
          <p:nvSpPr>
            <p:cNvPr id="7573" name="Google Shape;7573;p53"/>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4" name="Google Shape;7574;p53"/>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75" name="Google Shape;7575;p53"/>
          <p:cNvGrpSpPr/>
          <p:nvPr/>
        </p:nvGrpSpPr>
        <p:grpSpPr>
          <a:xfrm>
            <a:off x="7737243" y="3948834"/>
            <a:ext cx="118187" cy="146246"/>
            <a:chOff x="4960900" y="2433225"/>
            <a:chExt cx="48525" cy="60050"/>
          </a:xfrm>
        </p:grpSpPr>
        <p:sp>
          <p:nvSpPr>
            <p:cNvPr id="7576" name="Google Shape;7576;p53"/>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53"/>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78" name="Google Shape;7578;p53"/>
          <p:cNvGrpSpPr/>
          <p:nvPr/>
        </p:nvGrpSpPr>
        <p:grpSpPr>
          <a:xfrm>
            <a:off x="7425808" y="4212895"/>
            <a:ext cx="136394" cy="143810"/>
            <a:chOff x="4854075" y="2527625"/>
            <a:chExt cx="56000" cy="59050"/>
          </a:xfrm>
        </p:grpSpPr>
        <p:sp>
          <p:nvSpPr>
            <p:cNvPr id="7579" name="Google Shape;7579;p53"/>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0" name="Google Shape;7580;p53"/>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81" name="Google Shape;7581;p53"/>
          <p:cNvSpPr/>
          <p:nvPr/>
        </p:nvSpPr>
        <p:spPr>
          <a:xfrm>
            <a:off x="7441061" y="3955623"/>
            <a:ext cx="105888" cy="132668"/>
          </a:xfrm>
          <a:custGeom>
            <a:rect b="b" l="l" r="r" t="t"/>
            <a:pathLst>
              <a:path extrusionOk="0" h="2179" w="1739">
                <a:moveTo>
                  <a:pt x="1" y="1"/>
                </a:moveTo>
                <a:lnTo>
                  <a:pt x="1" y="2179"/>
                </a:lnTo>
                <a:lnTo>
                  <a:pt x="758" y="2179"/>
                </a:lnTo>
                <a:lnTo>
                  <a:pt x="1739" y="1090"/>
                </a:lnTo>
                <a:lnTo>
                  <a:pt x="75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53"/>
          <p:cNvSpPr/>
          <p:nvPr/>
        </p:nvSpPr>
        <p:spPr>
          <a:xfrm>
            <a:off x="8019727" y="31952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3" name="Google Shape;7583;p53"/>
          <p:cNvSpPr/>
          <p:nvPr/>
        </p:nvSpPr>
        <p:spPr>
          <a:xfrm>
            <a:off x="7118991" y="39556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84" name="Google Shape;7584;p53"/>
          <p:cNvGrpSpPr/>
          <p:nvPr/>
        </p:nvGrpSpPr>
        <p:grpSpPr>
          <a:xfrm>
            <a:off x="8050020" y="3676639"/>
            <a:ext cx="99312" cy="160797"/>
            <a:chOff x="5059700" y="2334775"/>
            <a:chExt cx="40775" cy="66025"/>
          </a:xfrm>
        </p:grpSpPr>
        <p:sp>
          <p:nvSpPr>
            <p:cNvPr id="7585" name="Google Shape;7585;p53"/>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6" name="Google Shape;7586;p53"/>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7" name="Google Shape;7587;p53"/>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53"/>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9" name="Google Shape;7589;p53"/>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0" name="Google Shape;7590;p53"/>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1" name="Google Shape;7591;p53"/>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2" name="Google Shape;7592;p53"/>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53"/>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94" name="Google Shape;7594;p53"/>
          <p:cNvGrpSpPr/>
          <p:nvPr/>
        </p:nvGrpSpPr>
        <p:grpSpPr>
          <a:xfrm>
            <a:off x="8007184" y="3941771"/>
            <a:ext cx="184984" cy="160371"/>
            <a:chOff x="5037700" y="2430325"/>
            <a:chExt cx="75950" cy="65850"/>
          </a:xfrm>
        </p:grpSpPr>
        <p:sp>
          <p:nvSpPr>
            <p:cNvPr id="7595" name="Google Shape;7595;p53"/>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53"/>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97" name="Google Shape;7597;p53"/>
          <p:cNvGrpSpPr/>
          <p:nvPr/>
        </p:nvGrpSpPr>
        <p:grpSpPr>
          <a:xfrm>
            <a:off x="7426689" y="3708223"/>
            <a:ext cx="173014" cy="97629"/>
            <a:chOff x="4756975" y="2341800"/>
            <a:chExt cx="91975" cy="51925"/>
          </a:xfrm>
        </p:grpSpPr>
        <p:sp>
          <p:nvSpPr>
            <p:cNvPr id="7598" name="Google Shape;7598;p53"/>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9" name="Google Shape;7599;p53"/>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0" name="Google Shape;7600;p53"/>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1" name="Google Shape;7601;p53"/>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2" name="Google Shape;7602;p53"/>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53"/>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4" name="Google Shape;7604;p53"/>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5" name="Google Shape;7605;p53"/>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53"/>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53"/>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53"/>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9" name="Google Shape;7609;p53"/>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53"/>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53"/>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53"/>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3" name="Google Shape;7613;p53"/>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53"/>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53"/>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53"/>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53"/>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18" name="Google Shape;7618;p53"/>
          <p:cNvGrpSpPr/>
          <p:nvPr/>
        </p:nvGrpSpPr>
        <p:grpSpPr>
          <a:xfrm>
            <a:off x="7693626" y="4196920"/>
            <a:ext cx="212497" cy="175761"/>
            <a:chOff x="4943575" y="2516350"/>
            <a:chExt cx="98675" cy="81700"/>
          </a:xfrm>
        </p:grpSpPr>
        <p:sp>
          <p:nvSpPr>
            <p:cNvPr id="7619" name="Google Shape;7619;p53"/>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53"/>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1" name="Google Shape;7621;p53"/>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2" name="Google Shape;7622;p53"/>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53"/>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4" name="Google Shape;7624;p53"/>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5" name="Google Shape;7625;p53"/>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6" name="Google Shape;7626;p53"/>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7" name="Google Shape;7627;p53"/>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8" name="Google Shape;7628;p53"/>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53"/>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53"/>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1" name="Google Shape;7631;p53"/>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2" name="Google Shape;7632;p53"/>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53"/>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53"/>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5" name="Google Shape;7635;p53"/>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6" name="Google Shape;7636;p53"/>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7" name="Google Shape;7637;p53"/>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8" name="Google Shape;7638;p53"/>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53"/>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53"/>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53"/>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2" name="Google Shape;7642;p53"/>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53"/>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53"/>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53"/>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53"/>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53"/>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8" name="Google Shape;7648;p53"/>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53"/>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53"/>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1" name="Google Shape;7651;p53"/>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2" name="Google Shape;7652;p53"/>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3" name="Google Shape;7653;p53"/>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53"/>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53"/>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53"/>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53"/>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8" name="Google Shape;7658;p53"/>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9" name="Google Shape;7659;p53"/>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0" name="Google Shape;7660;p53"/>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1" name="Google Shape;7661;p53"/>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53"/>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53"/>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53"/>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53"/>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53"/>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7" name="Google Shape;7667;p53"/>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53"/>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53"/>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53"/>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53"/>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53"/>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53"/>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53"/>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53"/>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6" name="Google Shape;7676;p53"/>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7" name="Google Shape;7677;p53"/>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53"/>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9" name="Google Shape;7679;p53"/>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0" name="Google Shape;7680;p53"/>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53"/>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53"/>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53"/>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4" name="Google Shape;7684;p53"/>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5" name="Google Shape;7685;p53"/>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6" name="Google Shape;7686;p53"/>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53"/>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53"/>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53"/>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53"/>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53"/>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53"/>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3" name="Google Shape;7693;p53"/>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4" name="Google Shape;7694;p53"/>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53"/>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6" name="Google Shape;7696;p53"/>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97" name="Google Shape;7697;p53"/>
          <p:cNvSpPr/>
          <p:nvPr/>
        </p:nvSpPr>
        <p:spPr>
          <a:xfrm>
            <a:off x="7709169" y="34260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53"/>
          <p:cNvSpPr/>
          <p:nvPr/>
        </p:nvSpPr>
        <p:spPr>
          <a:xfrm>
            <a:off x="8025426" y="34548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9" name="Google Shape;7699;p53"/>
          <p:cNvSpPr/>
          <p:nvPr/>
        </p:nvSpPr>
        <p:spPr>
          <a:xfrm>
            <a:off x="7127539"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0" name="Google Shape;7700;p53"/>
          <p:cNvSpPr/>
          <p:nvPr/>
        </p:nvSpPr>
        <p:spPr>
          <a:xfrm flipH="1">
            <a:off x="7434905"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53"/>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Use our editable graphic resources...</a:t>
            </a:r>
            <a:endParaRPr/>
          </a:p>
        </p:txBody>
      </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705" name="Shape 7705"/>
        <p:cNvGrpSpPr/>
        <p:nvPr/>
      </p:nvGrpSpPr>
      <p:grpSpPr>
        <a:xfrm>
          <a:off x="0" y="0"/>
          <a:ext cx="0" cy="0"/>
          <a:chOff x="0" y="0"/>
          <a:chExt cx="0" cy="0"/>
        </a:xfrm>
      </p:grpSpPr>
      <p:grpSp>
        <p:nvGrpSpPr>
          <p:cNvPr id="7706" name="Google Shape;7706;p54"/>
          <p:cNvGrpSpPr/>
          <p:nvPr/>
        </p:nvGrpSpPr>
        <p:grpSpPr>
          <a:xfrm>
            <a:off x="6681268" y="3584496"/>
            <a:ext cx="560636" cy="516497"/>
            <a:chOff x="6652051" y="3714143"/>
            <a:chExt cx="560636" cy="516497"/>
          </a:xfrm>
        </p:grpSpPr>
        <p:grpSp>
          <p:nvGrpSpPr>
            <p:cNvPr id="7707" name="Google Shape;7707;p54"/>
            <p:cNvGrpSpPr/>
            <p:nvPr/>
          </p:nvGrpSpPr>
          <p:grpSpPr>
            <a:xfrm>
              <a:off x="6669657" y="3716715"/>
              <a:ext cx="466768" cy="464314"/>
              <a:chOff x="3139766" y="765669"/>
              <a:chExt cx="886380" cy="881888"/>
            </a:xfrm>
          </p:grpSpPr>
          <p:grpSp>
            <p:nvGrpSpPr>
              <p:cNvPr id="7708" name="Google Shape;7708;p54"/>
              <p:cNvGrpSpPr/>
              <p:nvPr/>
            </p:nvGrpSpPr>
            <p:grpSpPr>
              <a:xfrm>
                <a:off x="3139766" y="765669"/>
                <a:ext cx="886380" cy="881888"/>
                <a:chOff x="3139766" y="765669"/>
                <a:chExt cx="886380" cy="881888"/>
              </a:xfrm>
            </p:grpSpPr>
            <p:sp>
              <p:nvSpPr>
                <p:cNvPr id="7709" name="Google Shape;7709;p54"/>
                <p:cNvSpPr/>
                <p:nvPr/>
              </p:nvSpPr>
              <p:spPr>
                <a:xfrm>
                  <a:off x="3139766" y="765669"/>
                  <a:ext cx="733591" cy="881888"/>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0" name="Google Shape;7710;p54"/>
                <p:cNvSpPr/>
                <p:nvPr/>
              </p:nvSpPr>
              <p:spPr>
                <a:xfrm>
                  <a:off x="3787623" y="1419737"/>
                  <a:ext cx="223361" cy="194002"/>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54"/>
                <p:cNvSpPr/>
                <p:nvPr/>
              </p:nvSpPr>
              <p:spPr>
                <a:xfrm>
                  <a:off x="3757694" y="1303888"/>
                  <a:ext cx="77956" cy="97007"/>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54"/>
                <p:cNvSpPr/>
                <p:nvPr/>
              </p:nvSpPr>
              <p:spPr>
                <a:xfrm>
                  <a:off x="3916892" y="1338867"/>
                  <a:ext cx="109254" cy="68436"/>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3" name="Google Shape;7713;p54"/>
                <p:cNvSpPr/>
                <p:nvPr/>
              </p:nvSpPr>
              <p:spPr>
                <a:xfrm>
                  <a:off x="3865184" y="936118"/>
                  <a:ext cx="73103" cy="134516"/>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4" name="Google Shape;7714;p54"/>
                <p:cNvSpPr/>
                <p:nvPr/>
              </p:nvSpPr>
              <p:spPr>
                <a:xfrm>
                  <a:off x="3738260" y="1420756"/>
                  <a:ext cx="79895" cy="16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54"/>
                <p:cNvSpPr/>
                <p:nvPr/>
              </p:nvSpPr>
              <p:spPr>
                <a:xfrm>
                  <a:off x="3833886" y="1361610"/>
                  <a:ext cx="29370" cy="41224"/>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54"/>
                <p:cNvSpPr/>
                <p:nvPr/>
              </p:nvSpPr>
              <p:spPr>
                <a:xfrm>
                  <a:off x="3852553" y="1272590"/>
                  <a:ext cx="36162" cy="34421"/>
                </a:xfrm>
                <a:custGeom>
                  <a:rect b="b" l="l" r="r" t="t"/>
                  <a:pathLst>
                    <a:path extrusionOk="0" h="3142" w="3301">
                      <a:moveTo>
                        <a:pt x="3301" y="0"/>
                      </a:moveTo>
                      <a:lnTo>
                        <a:pt x="0" y="1455"/>
                      </a:lnTo>
                      <a:lnTo>
                        <a:pt x="550" y="2520"/>
                      </a:lnTo>
                      <a:lnTo>
                        <a:pt x="1154" y="1793"/>
                      </a:lnTo>
                      <a:lnTo>
                        <a:pt x="2804" y="3141"/>
                      </a:lnTo>
                      <a:lnTo>
                        <a:pt x="3301"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7" name="Google Shape;7717;p54"/>
                <p:cNvSpPr/>
                <p:nvPr/>
              </p:nvSpPr>
              <p:spPr>
                <a:xfrm>
                  <a:off x="3832330" y="1195806"/>
                  <a:ext cx="18481" cy="46668"/>
                </a:xfrm>
                <a:custGeom>
                  <a:rect b="b" l="l" r="r" t="t"/>
                  <a:pathLst>
                    <a:path extrusionOk="0" h="4260" w="1687">
                      <a:moveTo>
                        <a:pt x="249" y="1"/>
                      </a:moveTo>
                      <a:cubicBezTo>
                        <a:pt x="1" y="2627"/>
                        <a:pt x="1" y="2627"/>
                        <a:pt x="977" y="4259"/>
                      </a:cubicBezTo>
                      <a:cubicBezTo>
                        <a:pt x="1687" y="1261"/>
                        <a:pt x="1687" y="1261"/>
                        <a:pt x="249"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18" name="Google Shape;7718;p54"/>
              <p:cNvSpPr/>
              <p:nvPr/>
            </p:nvSpPr>
            <p:spPr>
              <a:xfrm>
                <a:off x="3243368" y="1332656"/>
                <a:ext cx="2147" cy="975"/>
              </a:xfrm>
              <a:custGeom>
                <a:rect b="b" l="l" r="r" t="t"/>
                <a:pathLst>
                  <a:path extrusionOk="0" h="89" w="196">
                    <a:moveTo>
                      <a:pt x="196" y="0"/>
                    </a:moveTo>
                    <a:lnTo>
                      <a:pt x="1" y="89"/>
                    </a:lnTo>
                    <a:lnTo>
                      <a:pt x="1" y="89"/>
                    </a:lnTo>
                    <a:lnTo>
                      <a:pt x="196" y="18"/>
                    </a:lnTo>
                    <a:lnTo>
                      <a:pt x="196"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9" name="Google Shape;7719;p54"/>
              <p:cNvSpPr/>
              <p:nvPr/>
            </p:nvSpPr>
            <p:spPr>
              <a:xfrm>
                <a:off x="3903089" y="838542"/>
                <a:ext cx="31496" cy="31112"/>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0" name="Google Shape;7720;p54"/>
              <p:cNvSpPr/>
              <p:nvPr/>
            </p:nvSpPr>
            <p:spPr>
              <a:xfrm>
                <a:off x="3240256" y="1333620"/>
                <a:ext cx="2925" cy="1380"/>
              </a:xfrm>
              <a:custGeom>
                <a:rect b="b" l="l" r="r" t="t"/>
                <a:pathLst>
                  <a:path extrusionOk="0" h="126" w="267">
                    <a:moveTo>
                      <a:pt x="267" y="1"/>
                    </a:moveTo>
                    <a:cubicBezTo>
                      <a:pt x="178" y="36"/>
                      <a:pt x="89" y="72"/>
                      <a:pt x="1" y="125"/>
                    </a:cubicBezTo>
                    <a:cubicBezTo>
                      <a:pt x="107" y="90"/>
                      <a:pt x="178" y="36"/>
                      <a:pt x="26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1" name="Google Shape;7721;p54"/>
              <p:cNvSpPr/>
              <p:nvPr/>
            </p:nvSpPr>
            <p:spPr>
              <a:xfrm>
                <a:off x="3334721" y="1524314"/>
                <a:ext cx="58719" cy="88834"/>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22" name="Google Shape;7722;p54"/>
            <p:cNvSpPr/>
            <p:nvPr/>
          </p:nvSpPr>
          <p:spPr>
            <a:xfrm>
              <a:off x="6652051" y="3714143"/>
              <a:ext cx="560636" cy="516497"/>
            </a:xfrm>
            <a:custGeom>
              <a:rect b="b" l="l" r="r" t="t"/>
              <a:pathLst>
                <a:path extrusionOk="0" h="89553" w="97164">
                  <a:moveTo>
                    <a:pt x="48954" y="445"/>
                  </a:moveTo>
                  <a:cubicBezTo>
                    <a:pt x="70832" y="445"/>
                    <a:pt x="89977" y="15970"/>
                    <a:pt x="93384" y="37777"/>
                  </a:cubicBezTo>
                  <a:cubicBezTo>
                    <a:pt x="97163" y="61943"/>
                    <a:pt x="80183" y="84673"/>
                    <a:pt x="55431" y="88541"/>
                  </a:cubicBezTo>
                  <a:cubicBezTo>
                    <a:pt x="53035" y="88913"/>
                    <a:pt x="50622" y="89109"/>
                    <a:pt x="48209" y="89109"/>
                  </a:cubicBezTo>
                  <a:cubicBezTo>
                    <a:pt x="26332" y="89109"/>
                    <a:pt x="7204" y="73583"/>
                    <a:pt x="3780" y="51794"/>
                  </a:cubicBezTo>
                  <a:cubicBezTo>
                    <a:pt x="0" y="27610"/>
                    <a:pt x="16999" y="4880"/>
                    <a:pt x="41733" y="1012"/>
                  </a:cubicBezTo>
                  <a:cubicBezTo>
                    <a:pt x="44128" y="640"/>
                    <a:pt x="46541" y="445"/>
                    <a:pt x="48954" y="445"/>
                  </a:cubicBezTo>
                  <a:close/>
                  <a:moveTo>
                    <a:pt x="48954" y="1"/>
                  </a:moveTo>
                  <a:cubicBezTo>
                    <a:pt x="46524" y="1"/>
                    <a:pt x="44075" y="196"/>
                    <a:pt x="41662" y="569"/>
                  </a:cubicBezTo>
                  <a:cubicBezTo>
                    <a:pt x="35629" y="1509"/>
                    <a:pt x="29827" y="3621"/>
                    <a:pt x="24610" y="6797"/>
                  </a:cubicBezTo>
                  <a:cubicBezTo>
                    <a:pt x="19589" y="9849"/>
                    <a:pt x="15206" y="13823"/>
                    <a:pt x="11711" y="18525"/>
                  </a:cubicBezTo>
                  <a:cubicBezTo>
                    <a:pt x="8216" y="23174"/>
                    <a:pt x="5661" y="28461"/>
                    <a:pt x="4206" y="34086"/>
                  </a:cubicBezTo>
                  <a:cubicBezTo>
                    <a:pt x="1331" y="45247"/>
                    <a:pt x="2946" y="57064"/>
                    <a:pt x="8712" y="67036"/>
                  </a:cubicBezTo>
                  <a:cubicBezTo>
                    <a:pt x="11338" y="71578"/>
                    <a:pt x="14745" y="75623"/>
                    <a:pt x="18791" y="78959"/>
                  </a:cubicBezTo>
                  <a:cubicBezTo>
                    <a:pt x="27059" y="85808"/>
                    <a:pt x="37474" y="89552"/>
                    <a:pt x="48209" y="89552"/>
                  </a:cubicBezTo>
                  <a:cubicBezTo>
                    <a:pt x="50640" y="89552"/>
                    <a:pt x="53089" y="89357"/>
                    <a:pt x="55502" y="88984"/>
                  </a:cubicBezTo>
                  <a:cubicBezTo>
                    <a:pt x="61534" y="88044"/>
                    <a:pt x="67337" y="85932"/>
                    <a:pt x="72571" y="82756"/>
                  </a:cubicBezTo>
                  <a:cubicBezTo>
                    <a:pt x="77575" y="79704"/>
                    <a:pt x="81957" y="75730"/>
                    <a:pt x="85453" y="71028"/>
                  </a:cubicBezTo>
                  <a:cubicBezTo>
                    <a:pt x="88948" y="66379"/>
                    <a:pt x="91503" y="61092"/>
                    <a:pt x="92958" y="55467"/>
                  </a:cubicBezTo>
                  <a:cubicBezTo>
                    <a:pt x="95832" y="44324"/>
                    <a:pt x="94218" y="32489"/>
                    <a:pt x="88451" y="22517"/>
                  </a:cubicBezTo>
                  <a:cubicBezTo>
                    <a:pt x="85825" y="17975"/>
                    <a:pt x="82418" y="13947"/>
                    <a:pt x="78373" y="10594"/>
                  </a:cubicBezTo>
                  <a:cubicBezTo>
                    <a:pt x="70105" y="3745"/>
                    <a:pt x="59689" y="1"/>
                    <a:pt x="489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3" name="Google Shape;7723;p54"/>
          <p:cNvGrpSpPr/>
          <p:nvPr/>
        </p:nvGrpSpPr>
        <p:grpSpPr>
          <a:xfrm>
            <a:off x="7679978" y="3065079"/>
            <a:ext cx="104231" cy="320340"/>
            <a:chOff x="7564426" y="3224343"/>
            <a:chExt cx="119985" cy="368801"/>
          </a:xfrm>
        </p:grpSpPr>
        <p:sp>
          <p:nvSpPr>
            <p:cNvPr id="7724" name="Google Shape;7724;p54"/>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54"/>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6" name="Google Shape;7726;p54"/>
          <p:cNvGrpSpPr/>
          <p:nvPr/>
        </p:nvGrpSpPr>
        <p:grpSpPr>
          <a:xfrm>
            <a:off x="7379466" y="3059180"/>
            <a:ext cx="189489" cy="332132"/>
            <a:chOff x="8370831" y="3202002"/>
            <a:chExt cx="218129" cy="382376"/>
          </a:xfrm>
        </p:grpSpPr>
        <p:sp>
          <p:nvSpPr>
            <p:cNvPr id="7727" name="Google Shape;7727;p54"/>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8" name="Google Shape;7728;p54"/>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9" name="Google Shape;7729;p54"/>
          <p:cNvGrpSpPr/>
          <p:nvPr/>
        </p:nvGrpSpPr>
        <p:grpSpPr>
          <a:xfrm>
            <a:off x="8102855" y="3470312"/>
            <a:ext cx="309429" cy="267000"/>
            <a:chOff x="6742064" y="3750480"/>
            <a:chExt cx="399315" cy="344560"/>
          </a:xfrm>
        </p:grpSpPr>
        <p:sp>
          <p:nvSpPr>
            <p:cNvPr id="7730" name="Google Shape;7730;p54"/>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1" name="Google Shape;7731;p54"/>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2" name="Google Shape;7732;p54"/>
          <p:cNvGrpSpPr/>
          <p:nvPr/>
        </p:nvGrpSpPr>
        <p:grpSpPr>
          <a:xfrm>
            <a:off x="7641874" y="3821360"/>
            <a:ext cx="180437" cy="281608"/>
            <a:chOff x="7248525" y="3739696"/>
            <a:chExt cx="230531" cy="359790"/>
          </a:xfrm>
        </p:grpSpPr>
        <p:sp>
          <p:nvSpPr>
            <p:cNvPr id="7733" name="Google Shape;7733;p54"/>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4" name="Google Shape;7734;p54"/>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5" name="Google Shape;7735;p54"/>
          <p:cNvGrpSpPr/>
          <p:nvPr/>
        </p:nvGrpSpPr>
        <p:grpSpPr>
          <a:xfrm>
            <a:off x="7887794" y="3464584"/>
            <a:ext cx="162896" cy="278710"/>
            <a:chOff x="7601242" y="3729267"/>
            <a:chExt cx="222566" cy="380803"/>
          </a:xfrm>
        </p:grpSpPr>
        <p:sp>
          <p:nvSpPr>
            <p:cNvPr id="7736" name="Google Shape;7736;p54"/>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7" name="Google Shape;7737;p54"/>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38" name="Google Shape;7738;p54"/>
          <p:cNvSpPr/>
          <p:nvPr/>
        </p:nvSpPr>
        <p:spPr>
          <a:xfrm>
            <a:off x="7853820" y="3076940"/>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39" name="Google Shape;7739;p54"/>
          <p:cNvGrpSpPr/>
          <p:nvPr/>
        </p:nvGrpSpPr>
        <p:grpSpPr>
          <a:xfrm>
            <a:off x="7377439" y="3465724"/>
            <a:ext cx="193543" cy="275990"/>
            <a:chOff x="8304647" y="3738687"/>
            <a:chExt cx="225076" cy="320956"/>
          </a:xfrm>
        </p:grpSpPr>
        <p:sp>
          <p:nvSpPr>
            <p:cNvPr id="7740" name="Google Shape;7740;p54"/>
            <p:cNvSpPr/>
            <p:nvPr/>
          </p:nvSpPr>
          <p:spPr>
            <a:xfrm>
              <a:off x="8341164" y="3738692"/>
              <a:ext cx="2209"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1" name="Google Shape;7741;p54"/>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2" name="Google Shape;7742;p54"/>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3" name="Google Shape;7743;p54"/>
          <p:cNvGrpSpPr/>
          <p:nvPr/>
        </p:nvGrpSpPr>
        <p:grpSpPr>
          <a:xfrm>
            <a:off x="7649932" y="3465724"/>
            <a:ext cx="178492" cy="275990"/>
            <a:chOff x="8615101" y="3738687"/>
            <a:chExt cx="207573" cy="320956"/>
          </a:xfrm>
        </p:grpSpPr>
        <p:sp>
          <p:nvSpPr>
            <p:cNvPr id="7744" name="Google Shape;7744;p54"/>
            <p:cNvSpPr/>
            <p:nvPr/>
          </p:nvSpPr>
          <p:spPr>
            <a:xfrm>
              <a:off x="8651571" y="3738692"/>
              <a:ext cx="3896"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5" name="Google Shape;7745;p54"/>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6" name="Google Shape;7746;p54"/>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47" name="Google Shape;7747;p54"/>
          <p:cNvSpPr/>
          <p:nvPr/>
        </p:nvSpPr>
        <p:spPr>
          <a:xfrm>
            <a:off x="8146371" y="3055607"/>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48" name="Google Shape;7748;p54"/>
          <p:cNvGrpSpPr/>
          <p:nvPr/>
        </p:nvGrpSpPr>
        <p:grpSpPr>
          <a:xfrm>
            <a:off x="7875463" y="3868385"/>
            <a:ext cx="187557" cy="187557"/>
            <a:chOff x="8565775" y="671075"/>
            <a:chExt cx="441000" cy="441000"/>
          </a:xfrm>
        </p:grpSpPr>
        <p:sp>
          <p:nvSpPr>
            <p:cNvPr id="7749" name="Google Shape;7749;p54"/>
            <p:cNvSpPr/>
            <p:nvPr/>
          </p:nvSpPr>
          <p:spPr>
            <a:xfrm>
              <a:off x="8565775" y="671075"/>
              <a:ext cx="441000" cy="4410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0" name="Google Shape;7750;p54"/>
            <p:cNvSpPr/>
            <p:nvPr/>
          </p:nvSpPr>
          <p:spPr>
            <a:xfrm>
              <a:off x="8706625" y="811925"/>
              <a:ext cx="159300" cy="1593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51" name="Google Shape;7751;p54"/>
          <p:cNvSpPr/>
          <p:nvPr/>
        </p:nvSpPr>
        <p:spPr>
          <a:xfrm>
            <a:off x="8160729" y="3864305"/>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2" name="Google Shape;7752;p54"/>
          <p:cNvSpPr/>
          <p:nvPr/>
        </p:nvSpPr>
        <p:spPr>
          <a:xfrm flipH="1">
            <a:off x="7384916" y="3830761"/>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53" name="Google Shape;7753;p54"/>
          <p:cNvGrpSpPr/>
          <p:nvPr/>
        </p:nvGrpSpPr>
        <p:grpSpPr>
          <a:xfrm>
            <a:off x="6029935" y="2940910"/>
            <a:ext cx="587865" cy="517731"/>
            <a:chOff x="6000718" y="3070557"/>
            <a:chExt cx="587865" cy="517731"/>
          </a:xfrm>
        </p:grpSpPr>
        <p:sp>
          <p:nvSpPr>
            <p:cNvPr id="7754" name="Google Shape;7754;p54"/>
            <p:cNvSpPr/>
            <p:nvPr/>
          </p:nvSpPr>
          <p:spPr>
            <a:xfrm>
              <a:off x="6161116" y="3104229"/>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54"/>
            <p:cNvSpPr/>
            <p:nvPr/>
          </p:nvSpPr>
          <p:spPr>
            <a:xfrm>
              <a:off x="6032245" y="3317811"/>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6" name="Google Shape;7756;p54"/>
            <p:cNvSpPr/>
            <p:nvPr/>
          </p:nvSpPr>
          <p:spPr>
            <a:xfrm>
              <a:off x="6189159" y="3073176"/>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7" name="Google Shape;7757;p54"/>
            <p:cNvSpPr/>
            <p:nvPr/>
          </p:nvSpPr>
          <p:spPr>
            <a:xfrm>
              <a:off x="6123036" y="3116815"/>
              <a:ext cx="22734" cy="17095"/>
            </a:xfrm>
            <a:custGeom>
              <a:rect b="b" l="l" r="r" t="t"/>
              <a:pathLst>
                <a:path extrusionOk="0" h="2964" w="3940">
                  <a:moveTo>
                    <a:pt x="3940" y="1"/>
                  </a:moveTo>
                  <a:lnTo>
                    <a:pt x="3940" y="1"/>
                  </a:lnTo>
                  <a:cubicBezTo>
                    <a:pt x="2573" y="923"/>
                    <a:pt x="1260" y="1899"/>
                    <a:pt x="1" y="2964"/>
                  </a:cubicBezTo>
                  <a:cubicBezTo>
                    <a:pt x="1651" y="2839"/>
                    <a:pt x="2964" y="2094"/>
                    <a:pt x="3656" y="568"/>
                  </a:cubicBezTo>
                  <a:cubicBezTo>
                    <a:pt x="3744" y="373"/>
                    <a:pt x="3833" y="196"/>
                    <a:pt x="394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8" name="Google Shape;7758;p54"/>
            <p:cNvSpPr/>
            <p:nvPr/>
          </p:nvSpPr>
          <p:spPr>
            <a:xfrm>
              <a:off x="6099493" y="3152223"/>
              <a:ext cx="3999" cy="4205"/>
            </a:xfrm>
            <a:custGeom>
              <a:rect b="b" l="l" r="r" t="t"/>
              <a:pathLst>
                <a:path extrusionOk="0" h="729" w="693">
                  <a:moveTo>
                    <a:pt x="693" y="1"/>
                  </a:moveTo>
                  <a:cubicBezTo>
                    <a:pt x="462" y="231"/>
                    <a:pt x="231" y="480"/>
                    <a:pt x="1" y="728"/>
                  </a:cubicBezTo>
                  <a:cubicBezTo>
                    <a:pt x="284" y="533"/>
                    <a:pt x="533" y="285"/>
                    <a:pt x="69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54"/>
            <p:cNvSpPr/>
            <p:nvPr/>
          </p:nvSpPr>
          <p:spPr>
            <a:xfrm>
              <a:off x="6350890" y="3500386"/>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54"/>
            <p:cNvSpPr/>
            <p:nvPr/>
          </p:nvSpPr>
          <p:spPr>
            <a:xfrm>
              <a:off x="6263064" y="3138409"/>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1" name="Google Shape;7761;p54"/>
            <p:cNvSpPr/>
            <p:nvPr/>
          </p:nvSpPr>
          <p:spPr>
            <a:xfrm>
              <a:off x="6251907" y="3097504"/>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2" name="Google Shape;7762;p54"/>
            <p:cNvSpPr/>
            <p:nvPr/>
          </p:nvSpPr>
          <p:spPr>
            <a:xfrm>
              <a:off x="6251498" y="3152108"/>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54"/>
            <p:cNvSpPr/>
            <p:nvPr/>
          </p:nvSpPr>
          <p:spPr>
            <a:xfrm>
              <a:off x="6000718" y="3070557"/>
              <a:ext cx="587865" cy="517731"/>
            </a:xfrm>
            <a:custGeom>
              <a:rect b="b" l="l" r="r" t="t"/>
              <a:pathLst>
                <a:path extrusionOk="0" h="89767" w="101883">
                  <a:moveTo>
                    <a:pt x="50267" y="444"/>
                  </a:moveTo>
                  <a:cubicBezTo>
                    <a:pt x="55590" y="462"/>
                    <a:pt x="60878" y="1384"/>
                    <a:pt x="65881" y="3177"/>
                  </a:cubicBezTo>
                  <a:cubicBezTo>
                    <a:pt x="89445" y="11622"/>
                    <a:pt x="101883" y="37138"/>
                    <a:pt x="93614" y="60186"/>
                  </a:cubicBezTo>
                  <a:cubicBezTo>
                    <a:pt x="87173" y="78160"/>
                    <a:pt x="70033" y="89321"/>
                    <a:pt x="51598" y="89321"/>
                  </a:cubicBezTo>
                  <a:cubicBezTo>
                    <a:pt x="46275" y="89321"/>
                    <a:pt x="41005" y="88381"/>
                    <a:pt x="36002" y="86588"/>
                  </a:cubicBezTo>
                  <a:cubicBezTo>
                    <a:pt x="12421" y="78143"/>
                    <a:pt x="0" y="52628"/>
                    <a:pt x="8251" y="29597"/>
                  </a:cubicBezTo>
                  <a:cubicBezTo>
                    <a:pt x="14692" y="11605"/>
                    <a:pt x="31850" y="444"/>
                    <a:pt x="50267" y="444"/>
                  </a:cubicBezTo>
                  <a:close/>
                  <a:moveTo>
                    <a:pt x="50267" y="0"/>
                  </a:moveTo>
                  <a:cubicBezTo>
                    <a:pt x="45672" y="0"/>
                    <a:pt x="41094" y="692"/>
                    <a:pt x="36711" y="2041"/>
                  </a:cubicBezTo>
                  <a:cubicBezTo>
                    <a:pt x="32364" y="3372"/>
                    <a:pt x="28265" y="5359"/>
                    <a:pt x="24504" y="7896"/>
                  </a:cubicBezTo>
                  <a:cubicBezTo>
                    <a:pt x="11640" y="16644"/>
                    <a:pt x="4347" y="31531"/>
                    <a:pt x="5341" y="47056"/>
                  </a:cubicBezTo>
                  <a:cubicBezTo>
                    <a:pt x="5714" y="52858"/>
                    <a:pt x="7222" y="58536"/>
                    <a:pt x="9777" y="63753"/>
                  </a:cubicBezTo>
                  <a:cubicBezTo>
                    <a:pt x="12350" y="69022"/>
                    <a:pt x="15898" y="73760"/>
                    <a:pt x="20245" y="77681"/>
                  </a:cubicBezTo>
                  <a:cubicBezTo>
                    <a:pt x="28930" y="85568"/>
                    <a:pt x="40125" y="89766"/>
                    <a:pt x="51538" y="89766"/>
                  </a:cubicBezTo>
                  <a:cubicBezTo>
                    <a:pt x="56096" y="89766"/>
                    <a:pt x="60690" y="89097"/>
                    <a:pt x="65172" y="87724"/>
                  </a:cubicBezTo>
                  <a:cubicBezTo>
                    <a:pt x="69501" y="86376"/>
                    <a:pt x="73618" y="84406"/>
                    <a:pt x="77361" y="81851"/>
                  </a:cubicBezTo>
                  <a:cubicBezTo>
                    <a:pt x="90225" y="73121"/>
                    <a:pt x="97518" y="58234"/>
                    <a:pt x="96524" y="42709"/>
                  </a:cubicBezTo>
                  <a:cubicBezTo>
                    <a:pt x="96152" y="36907"/>
                    <a:pt x="94643" y="31229"/>
                    <a:pt x="92088" y="26012"/>
                  </a:cubicBezTo>
                  <a:cubicBezTo>
                    <a:pt x="89533" y="20743"/>
                    <a:pt x="85985" y="16005"/>
                    <a:pt x="81620" y="12084"/>
                  </a:cubicBezTo>
                  <a:cubicBezTo>
                    <a:pt x="73032" y="4330"/>
                    <a:pt x="61854" y="36"/>
                    <a:pt x="50285"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64" name="Google Shape;7764;p54"/>
          <p:cNvGrpSpPr/>
          <p:nvPr/>
        </p:nvGrpSpPr>
        <p:grpSpPr>
          <a:xfrm>
            <a:off x="6044740" y="3584570"/>
            <a:ext cx="557665" cy="516387"/>
            <a:chOff x="6015523" y="3714217"/>
            <a:chExt cx="557665" cy="516387"/>
          </a:xfrm>
        </p:grpSpPr>
        <p:grpSp>
          <p:nvGrpSpPr>
            <p:cNvPr id="7765" name="Google Shape;7765;p54"/>
            <p:cNvGrpSpPr/>
            <p:nvPr/>
          </p:nvGrpSpPr>
          <p:grpSpPr>
            <a:xfrm>
              <a:off x="6036094" y="3716980"/>
              <a:ext cx="529822" cy="510480"/>
              <a:chOff x="3148311" y="-545634"/>
              <a:chExt cx="1006118" cy="969572"/>
            </a:xfrm>
          </p:grpSpPr>
          <p:sp>
            <p:nvSpPr>
              <p:cNvPr id="7766" name="Google Shape;7766;p54"/>
              <p:cNvSpPr/>
              <p:nvPr/>
            </p:nvSpPr>
            <p:spPr>
              <a:xfrm>
                <a:off x="3497808" y="-545634"/>
                <a:ext cx="152012" cy="12208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7" name="Google Shape;7767;p54"/>
              <p:cNvSpPr/>
              <p:nvPr/>
            </p:nvSpPr>
            <p:spPr>
              <a:xfrm>
                <a:off x="3779659" y="-441254"/>
                <a:ext cx="74264" cy="69794"/>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54"/>
              <p:cNvSpPr/>
              <p:nvPr/>
            </p:nvSpPr>
            <p:spPr>
              <a:xfrm>
                <a:off x="3658562" y="-488295"/>
                <a:ext cx="47632" cy="25284"/>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9" name="Google Shape;7769;p54"/>
              <p:cNvSpPr/>
              <p:nvPr/>
            </p:nvSpPr>
            <p:spPr>
              <a:xfrm>
                <a:off x="3773239" y="-411709"/>
                <a:ext cx="34223" cy="31496"/>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0" name="Google Shape;7770;p54"/>
              <p:cNvSpPr/>
              <p:nvPr/>
            </p:nvSpPr>
            <p:spPr>
              <a:xfrm>
                <a:off x="3776942" y="-526397"/>
                <a:ext cx="377487" cy="831956"/>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54"/>
              <p:cNvSpPr/>
              <p:nvPr/>
            </p:nvSpPr>
            <p:spPr>
              <a:xfrm>
                <a:off x="3352414" y="12491"/>
                <a:ext cx="353584" cy="411448"/>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54"/>
              <p:cNvSpPr/>
              <p:nvPr/>
            </p:nvSpPr>
            <p:spPr>
              <a:xfrm>
                <a:off x="3289631" y="-66747"/>
                <a:ext cx="64547" cy="26511"/>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3" name="Google Shape;7773;p54"/>
              <p:cNvSpPr/>
              <p:nvPr/>
            </p:nvSpPr>
            <p:spPr>
              <a:xfrm>
                <a:off x="3368156" y="-47247"/>
                <a:ext cx="67855" cy="22556"/>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54"/>
              <p:cNvSpPr/>
              <p:nvPr/>
            </p:nvSpPr>
            <p:spPr>
              <a:xfrm>
                <a:off x="3466707" y="-328516"/>
                <a:ext cx="37532" cy="23334"/>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54"/>
              <p:cNvSpPr/>
              <p:nvPr/>
            </p:nvSpPr>
            <p:spPr>
              <a:xfrm>
                <a:off x="3148311" y="-512013"/>
                <a:ext cx="344841" cy="575576"/>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76" name="Google Shape;7776;p54"/>
            <p:cNvSpPr/>
            <p:nvPr/>
          </p:nvSpPr>
          <p:spPr>
            <a:xfrm>
              <a:off x="6015523" y="3714217"/>
              <a:ext cx="557665" cy="516387"/>
            </a:xfrm>
            <a:custGeom>
              <a:rect b="b" l="l" r="r" t="t"/>
              <a:pathLst>
                <a:path extrusionOk="0" h="89534" w="96649">
                  <a:moveTo>
                    <a:pt x="48671" y="444"/>
                  </a:moveTo>
                  <a:cubicBezTo>
                    <a:pt x="70814" y="444"/>
                    <a:pt x="90084" y="16342"/>
                    <a:pt x="93207" y="38415"/>
                  </a:cubicBezTo>
                  <a:cubicBezTo>
                    <a:pt x="96649" y="62635"/>
                    <a:pt x="79314" y="85116"/>
                    <a:pt x="54526" y="88629"/>
                  </a:cubicBezTo>
                  <a:cubicBezTo>
                    <a:pt x="52344" y="88930"/>
                    <a:pt x="50161" y="89090"/>
                    <a:pt x="47961" y="89090"/>
                  </a:cubicBezTo>
                  <a:cubicBezTo>
                    <a:pt x="25817" y="89090"/>
                    <a:pt x="6548" y="73192"/>
                    <a:pt x="3425" y="51119"/>
                  </a:cubicBezTo>
                  <a:cubicBezTo>
                    <a:pt x="1" y="26899"/>
                    <a:pt x="17318" y="4418"/>
                    <a:pt x="42123" y="905"/>
                  </a:cubicBezTo>
                  <a:cubicBezTo>
                    <a:pt x="44288" y="586"/>
                    <a:pt x="46470" y="444"/>
                    <a:pt x="48671" y="444"/>
                  </a:cubicBezTo>
                  <a:close/>
                  <a:moveTo>
                    <a:pt x="48746" y="0"/>
                  </a:moveTo>
                  <a:cubicBezTo>
                    <a:pt x="48721" y="0"/>
                    <a:pt x="48696" y="0"/>
                    <a:pt x="48671" y="0"/>
                  </a:cubicBezTo>
                  <a:cubicBezTo>
                    <a:pt x="46453" y="0"/>
                    <a:pt x="44253" y="160"/>
                    <a:pt x="42052" y="462"/>
                  </a:cubicBezTo>
                  <a:cubicBezTo>
                    <a:pt x="36002" y="1313"/>
                    <a:pt x="30164" y="3336"/>
                    <a:pt x="24895" y="6441"/>
                  </a:cubicBezTo>
                  <a:cubicBezTo>
                    <a:pt x="19838" y="9404"/>
                    <a:pt x="15402" y="13326"/>
                    <a:pt x="11835" y="17974"/>
                  </a:cubicBezTo>
                  <a:cubicBezTo>
                    <a:pt x="8269" y="22570"/>
                    <a:pt x="5643" y="27822"/>
                    <a:pt x="4099" y="33447"/>
                  </a:cubicBezTo>
                  <a:cubicBezTo>
                    <a:pt x="2520" y="39213"/>
                    <a:pt x="2130" y="45246"/>
                    <a:pt x="2981" y="51190"/>
                  </a:cubicBezTo>
                  <a:cubicBezTo>
                    <a:pt x="4507" y="61925"/>
                    <a:pt x="9955" y="71737"/>
                    <a:pt x="18276" y="78728"/>
                  </a:cubicBezTo>
                  <a:cubicBezTo>
                    <a:pt x="26561" y="85703"/>
                    <a:pt x="37054" y="89534"/>
                    <a:pt x="47886" y="89534"/>
                  </a:cubicBezTo>
                  <a:cubicBezTo>
                    <a:pt x="47911" y="89534"/>
                    <a:pt x="47936" y="89534"/>
                    <a:pt x="47961" y="89534"/>
                  </a:cubicBezTo>
                  <a:cubicBezTo>
                    <a:pt x="50179" y="89534"/>
                    <a:pt x="52397" y="89374"/>
                    <a:pt x="54579" y="89072"/>
                  </a:cubicBezTo>
                  <a:cubicBezTo>
                    <a:pt x="60647" y="88221"/>
                    <a:pt x="66467" y="86198"/>
                    <a:pt x="71737" y="83093"/>
                  </a:cubicBezTo>
                  <a:cubicBezTo>
                    <a:pt x="76794" y="80112"/>
                    <a:pt x="81230" y="76208"/>
                    <a:pt x="84796" y="71560"/>
                  </a:cubicBezTo>
                  <a:cubicBezTo>
                    <a:pt x="88363" y="66964"/>
                    <a:pt x="90989" y="61712"/>
                    <a:pt x="92532" y="56105"/>
                  </a:cubicBezTo>
                  <a:cubicBezTo>
                    <a:pt x="94112" y="50321"/>
                    <a:pt x="94502" y="44288"/>
                    <a:pt x="93650" y="38362"/>
                  </a:cubicBezTo>
                  <a:cubicBezTo>
                    <a:pt x="92124" y="27609"/>
                    <a:pt x="86677" y="17797"/>
                    <a:pt x="78355" y="10824"/>
                  </a:cubicBezTo>
                  <a:cubicBezTo>
                    <a:pt x="70071" y="3831"/>
                    <a:pt x="59578" y="0"/>
                    <a:pt x="4874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77" name="Google Shape;7777;p54"/>
          <p:cNvGrpSpPr/>
          <p:nvPr/>
        </p:nvGrpSpPr>
        <p:grpSpPr>
          <a:xfrm>
            <a:off x="6673522" y="2943981"/>
            <a:ext cx="576302" cy="511871"/>
            <a:chOff x="6644304" y="3073628"/>
            <a:chExt cx="576302" cy="511871"/>
          </a:xfrm>
        </p:grpSpPr>
        <p:grpSp>
          <p:nvGrpSpPr>
            <p:cNvPr id="7778" name="Google Shape;7778;p54"/>
            <p:cNvGrpSpPr/>
            <p:nvPr/>
          </p:nvGrpSpPr>
          <p:grpSpPr>
            <a:xfrm>
              <a:off x="6712169" y="3073651"/>
              <a:ext cx="481611" cy="506713"/>
              <a:chOff x="1833536" y="-546641"/>
              <a:chExt cx="914567" cy="962419"/>
            </a:xfrm>
          </p:grpSpPr>
          <p:grpSp>
            <p:nvGrpSpPr>
              <p:cNvPr id="7779" name="Google Shape;7779;p54"/>
              <p:cNvGrpSpPr/>
              <p:nvPr/>
            </p:nvGrpSpPr>
            <p:grpSpPr>
              <a:xfrm>
                <a:off x="1833536" y="-524249"/>
                <a:ext cx="914567" cy="940027"/>
                <a:chOff x="1833536" y="-524249"/>
                <a:chExt cx="914567" cy="940027"/>
              </a:xfrm>
            </p:grpSpPr>
            <p:sp>
              <p:nvSpPr>
                <p:cNvPr id="7780" name="Google Shape;7780;p54"/>
                <p:cNvSpPr/>
                <p:nvPr/>
              </p:nvSpPr>
              <p:spPr>
                <a:xfrm>
                  <a:off x="1833536" y="-524249"/>
                  <a:ext cx="453307" cy="599490"/>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54"/>
                <p:cNvSpPr/>
                <p:nvPr/>
              </p:nvSpPr>
              <p:spPr>
                <a:xfrm>
                  <a:off x="2215098" y="11844"/>
                  <a:ext cx="361756" cy="403933"/>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2" name="Google Shape;7782;p54"/>
                <p:cNvSpPr/>
                <p:nvPr/>
              </p:nvSpPr>
              <p:spPr>
                <a:xfrm>
                  <a:off x="2637874" y="-333183"/>
                  <a:ext cx="110229" cy="289442"/>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3" name="Google Shape;7783;p54"/>
                <p:cNvSpPr/>
                <p:nvPr/>
              </p:nvSpPr>
              <p:spPr>
                <a:xfrm>
                  <a:off x="2134042" y="-54389"/>
                  <a:ext cx="90203" cy="2219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54"/>
                <p:cNvSpPr/>
                <p:nvPr/>
              </p:nvSpPr>
              <p:spPr>
                <a:xfrm>
                  <a:off x="2238816" y="-47827"/>
                  <a:ext cx="72325" cy="27026"/>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85" name="Google Shape;7785;p54"/>
              <p:cNvSpPr/>
              <p:nvPr/>
            </p:nvSpPr>
            <p:spPr>
              <a:xfrm>
                <a:off x="2128411" y="-546641"/>
                <a:ext cx="194386" cy="108115"/>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54"/>
              <p:cNvSpPr/>
              <p:nvPr/>
            </p:nvSpPr>
            <p:spPr>
              <a:xfrm>
                <a:off x="2511333" y="-459604"/>
                <a:ext cx="149109" cy="146063"/>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54"/>
              <p:cNvSpPr/>
              <p:nvPr/>
            </p:nvSpPr>
            <p:spPr>
              <a:xfrm>
                <a:off x="2278079" y="-341148"/>
                <a:ext cx="40051" cy="28001"/>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54"/>
              <p:cNvSpPr/>
              <p:nvPr/>
            </p:nvSpPr>
            <p:spPr>
              <a:xfrm>
                <a:off x="2357973" y="-515102"/>
                <a:ext cx="46077" cy="20902"/>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89" name="Google Shape;7789;p54"/>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90" name="Google Shape;7790;p54"/>
          <p:cNvGrpSpPr/>
          <p:nvPr/>
        </p:nvGrpSpPr>
        <p:grpSpPr>
          <a:xfrm>
            <a:off x="752796" y="2869970"/>
            <a:ext cx="2622876" cy="1333540"/>
            <a:chOff x="238125" y="1038125"/>
            <a:chExt cx="7146800" cy="3633625"/>
          </a:xfrm>
        </p:grpSpPr>
        <p:sp>
          <p:nvSpPr>
            <p:cNvPr id="7791" name="Google Shape;7791;p54"/>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2" name="Google Shape;7792;p54"/>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3" name="Google Shape;7793;p54"/>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4" name="Google Shape;7794;p54"/>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5" name="Google Shape;7795;p54"/>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6" name="Google Shape;7796;p54"/>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54"/>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8" name="Google Shape;7798;p54"/>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54"/>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0" name="Google Shape;7800;p54"/>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1" name="Google Shape;7801;p54"/>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2" name="Google Shape;7802;p54"/>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54"/>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54"/>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54"/>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6" name="Google Shape;7806;p54"/>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7" name="Google Shape;7807;p54"/>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8" name="Google Shape;7808;p54"/>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9" name="Google Shape;7809;p54"/>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0" name="Google Shape;7810;p54"/>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1" name="Google Shape;7811;p54"/>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2" name="Google Shape;7812;p54"/>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54"/>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54"/>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54"/>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6" name="Google Shape;7816;p54"/>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7" name="Google Shape;7817;p54"/>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8" name="Google Shape;7818;p54"/>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54"/>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0" name="Google Shape;7820;p54"/>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1" name="Google Shape;7821;p54"/>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54"/>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3" name="Google Shape;7823;p54"/>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4" name="Google Shape;7824;p54"/>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5" name="Google Shape;7825;p54"/>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54"/>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7" name="Google Shape;7827;p54"/>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8" name="Google Shape;7828;p54"/>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9" name="Google Shape;7829;p54"/>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0" name="Google Shape;7830;p54"/>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54"/>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54"/>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3" name="Google Shape;7833;p54"/>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54"/>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5" name="Google Shape;7835;p54"/>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6" name="Google Shape;7836;p54"/>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7" name="Google Shape;7837;p54"/>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8" name="Google Shape;7838;p54"/>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9" name="Google Shape;7839;p54"/>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54"/>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1" name="Google Shape;7841;p54"/>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2" name="Google Shape;7842;p54"/>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3" name="Google Shape;7843;p54"/>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4" name="Google Shape;7844;p54"/>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54"/>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54"/>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7" name="Google Shape;7847;p54"/>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8" name="Google Shape;7848;p54"/>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54"/>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0" name="Google Shape;7850;p54"/>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1" name="Google Shape;7851;p54"/>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2" name="Google Shape;7852;p54"/>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3" name="Google Shape;7853;p54"/>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54"/>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54"/>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6" name="Google Shape;7856;p54"/>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54"/>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54"/>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9" name="Google Shape;7859;p54"/>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0" name="Google Shape;7860;p54"/>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1" name="Google Shape;7861;p54"/>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54"/>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3" name="Google Shape;7863;p54"/>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4" name="Google Shape;7864;p54"/>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5" name="Google Shape;7865;p54"/>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6" name="Google Shape;7866;p54"/>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7" name="Google Shape;7867;p54"/>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8" name="Google Shape;7868;p54"/>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54"/>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0" name="Google Shape;7870;p54"/>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1" name="Google Shape;7871;p54"/>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2" name="Google Shape;7872;p54"/>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3" name="Google Shape;7873;p54"/>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4" name="Google Shape;7874;p54"/>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5" name="Google Shape;7875;p54"/>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6" name="Google Shape;7876;p54"/>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7" name="Google Shape;7877;p54"/>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8" name="Google Shape;7878;p54"/>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9" name="Google Shape;7879;p54"/>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0" name="Google Shape;7880;p54"/>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1" name="Google Shape;7881;p54"/>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54"/>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3" name="Google Shape;7883;p54"/>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4" name="Google Shape;7884;p54"/>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5" name="Google Shape;7885;p54"/>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6" name="Google Shape;7886;p54"/>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7" name="Google Shape;7887;p54"/>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8" name="Google Shape;7888;p54"/>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9" name="Google Shape;7889;p54"/>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0" name="Google Shape;7890;p54"/>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54"/>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2" name="Google Shape;7892;p54"/>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3" name="Google Shape;7893;p54"/>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54"/>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5" name="Google Shape;7895;p54"/>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6" name="Google Shape;7896;p54"/>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7" name="Google Shape;7897;p54"/>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54"/>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54"/>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0" name="Google Shape;7900;p54"/>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1" name="Google Shape;7901;p54"/>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54"/>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54"/>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54"/>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5" name="Google Shape;7905;p54"/>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6" name="Google Shape;7906;p54"/>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54"/>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54"/>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9" name="Google Shape;7909;p54"/>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0" name="Google Shape;7910;p54"/>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1" name="Google Shape;7911;p54"/>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2" name="Google Shape;7912;p54"/>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3" name="Google Shape;7913;p54"/>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4" name="Google Shape;7914;p54"/>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5" name="Google Shape;7915;p54"/>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6" name="Google Shape;7916;p54"/>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7" name="Google Shape;7917;p54"/>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8" name="Google Shape;7918;p54"/>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54"/>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0" name="Google Shape;7920;p54"/>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1" name="Google Shape;7921;p54"/>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2" name="Google Shape;7922;p54"/>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54"/>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4" name="Google Shape;7924;p54"/>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5" name="Google Shape;7925;p54"/>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54"/>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54"/>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8" name="Google Shape;7928;p54"/>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54"/>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0" name="Google Shape;7930;p54"/>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1" name="Google Shape;7931;p54"/>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2" name="Google Shape;7932;p54"/>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3" name="Google Shape;7933;p54"/>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4" name="Google Shape;7934;p54"/>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5" name="Google Shape;7935;p54"/>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6" name="Google Shape;7936;p54"/>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7" name="Google Shape;7937;p54"/>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8" name="Google Shape;7938;p54"/>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9" name="Google Shape;7939;p54"/>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54"/>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1" name="Google Shape;7941;p54"/>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2" name="Google Shape;7942;p54"/>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3" name="Google Shape;7943;p54"/>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4" name="Google Shape;7944;p54"/>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5" name="Google Shape;7945;p54"/>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6" name="Google Shape;7946;p54"/>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7" name="Google Shape;7947;p54"/>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8" name="Google Shape;7948;p54"/>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9" name="Google Shape;7949;p54"/>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0" name="Google Shape;7950;p54"/>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1" name="Google Shape;7951;p54"/>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2" name="Google Shape;7952;p54"/>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3" name="Google Shape;7953;p54"/>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4" name="Google Shape;7954;p54"/>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54"/>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6" name="Google Shape;7956;p54"/>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54"/>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8" name="Google Shape;7958;p54"/>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9" name="Google Shape;7959;p54"/>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0" name="Google Shape;7960;p54"/>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1" name="Google Shape;7961;p54"/>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2" name="Google Shape;7962;p54"/>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3" name="Google Shape;7963;p54"/>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4" name="Google Shape;7964;p54"/>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5" name="Google Shape;7965;p54"/>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6" name="Google Shape;7966;p54"/>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7" name="Google Shape;7967;p54"/>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8" name="Google Shape;7968;p54"/>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9" name="Google Shape;7969;p54"/>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0" name="Google Shape;7970;p54"/>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1" name="Google Shape;7971;p54"/>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2" name="Google Shape;7972;p54"/>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3" name="Google Shape;7973;p54"/>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4" name="Google Shape;7974;p54"/>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5" name="Google Shape;7975;p54"/>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6" name="Google Shape;7976;p54"/>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7" name="Google Shape;7977;p54"/>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54"/>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9" name="Google Shape;7979;p54"/>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0" name="Google Shape;7980;p54"/>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1" name="Google Shape;7981;p54"/>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2" name="Google Shape;7982;p54"/>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3" name="Google Shape;7983;p54"/>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4" name="Google Shape;7984;p54"/>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5" name="Google Shape;7985;p54"/>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6" name="Google Shape;7986;p54"/>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7" name="Google Shape;7987;p54"/>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8" name="Google Shape;7988;p54"/>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9" name="Google Shape;7989;p54"/>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54"/>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1" name="Google Shape;7991;p54"/>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2" name="Google Shape;7992;p54"/>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3" name="Google Shape;7993;p54"/>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4" name="Google Shape;7994;p54"/>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5" name="Google Shape;7995;p54"/>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6" name="Google Shape;7996;p54"/>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7" name="Google Shape;7997;p54"/>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8" name="Google Shape;7998;p54"/>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9" name="Google Shape;7999;p54"/>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0" name="Google Shape;8000;p54"/>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1" name="Google Shape;8001;p54"/>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2" name="Google Shape;8002;p54"/>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3" name="Google Shape;8003;p54"/>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4" name="Google Shape;8004;p54"/>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54"/>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6" name="Google Shape;8006;p54"/>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7" name="Google Shape;8007;p54"/>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54"/>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9" name="Google Shape;8009;p54"/>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0" name="Google Shape;8010;p54"/>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1" name="Google Shape;8011;p54"/>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2" name="Google Shape;8012;p54"/>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3" name="Google Shape;8013;p54"/>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4" name="Google Shape;8014;p54"/>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5" name="Google Shape;8015;p54"/>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6" name="Google Shape;8016;p54"/>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7" name="Google Shape;8017;p54"/>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8" name="Google Shape;8018;p54"/>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9" name="Google Shape;8019;p54"/>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0" name="Google Shape;8020;p54"/>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1" name="Google Shape;8021;p54"/>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2" name="Google Shape;8022;p54"/>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3" name="Google Shape;8023;p54"/>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4" name="Google Shape;8024;p54"/>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5" name="Google Shape;8025;p54"/>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6" name="Google Shape;8026;p54"/>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7" name="Google Shape;8027;p54"/>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8" name="Google Shape;8028;p54"/>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9" name="Google Shape;8029;p54"/>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0" name="Google Shape;8030;p54"/>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1" name="Google Shape;8031;p54"/>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2" name="Google Shape;8032;p54"/>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3" name="Google Shape;8033;p54"/>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4" name="Google Shape;8034;p54"/>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5" name="Google Shape;8035;p54"/>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6" name="Google Shape;8036;p54"/>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7" name="Google Shape;8037;p54"/>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8" name="Google Shape;8038;p54"/>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9" name="Google Shape;8039;p54"/>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0" name="Google Shape;8040;p54"/>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1" name="Google Shape;8041;p54"/>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2" name="Google Shape;8042;p54"/>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3" name="Google Shape;8043;p54"/>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4" name="Google Shape;8044;p54"/>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5" name="Google Shape;8045;p54"/>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6" name="Google Shape;8046;p54"/>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7" name="Google Shape;8047;p54"/>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8" name="Google Shape;8048;p54"/>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9" name="Google Shape;8049;p54"/>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0" name="Google Shape;8050;p54"/>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1" name="Google Shape;8051;p54"/>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2" name="Google Shape;8052;p54"/>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3" name="Google Shape;8053;p54"/>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4" name="Google Shape;8054;p54"/>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5" name="Google Shape;8055;p54"/>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6" name="Google Shape;8056;p54"/>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7" name="Google Shape;8057;p54"/>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8" name="Google Shape;8058;p54"/>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9" name="Google Shape;8059;p54"/>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0" name="Google Shape;8060;p54"/>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1" name="Google Shape;8061;p54"/>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2" name="Google Shape;8062;p54"/>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3" name="Google Shape;8063;p54"/>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4" name="Google Shape;8064;p54"/>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5" name="Google Shape;8065;p54"/>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6" name="Google Shape;8066;p54"/>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7" name="Google Shape;8067;p54"/>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8" name="Google Shape;8068;p54"/>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9" name="Google Shape;8069;p54"/>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0" name="Google Shape;8070;p54"/>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1" name="Google Shape;8071;p54"/>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2" name="Google Shape;8072;p54"/>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3" name="Google Shape;8073;p54"/>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4" name="Google Shape;8074;p54"/>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5" name="Google Shape;8075;p54"/>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6" name="Google Shape;8076;p54"/>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7" name="Google Shape;8077;p54"/>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8" name="Google Shape;8078;p54"/>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9" name="Google Shape;8079;p54"/>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0" name="Google Shape;8080;p54"/>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1" name="Google Shape;8081;p54"/>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2" name="Google Shape;8082;p54"/>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3" name="Google Shape;8083;p54"/>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4" name="Google Shape;8084;p54"/>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5" name="Google Shape;8085;p54"/>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6" name="Google Shape;8086;p54"/>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7" name="Google Shape;8087;p54"/>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8" name="Google Shape;8088;p54"/>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9" name="Google Shape;8089;p54"/>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0" name="Google Shape;8090;p54"/>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1" name="Google Shape;8091;p54"/>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2" name="Google Shape;8092;p54"/>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3" name="Google Shape;8093;p54"/>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4" name="Google Shape;8094;p54"/>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5" name="Google Shape;8095;p54"/>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6" name="Google Shape;8096;p54"/>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7" name="Google Shape;8097;p54"/>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8" name="Google Shape;8098;p54"/>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9" name="Google Shape;8099;p54"/>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0" name="Google Shape;8100;p54"/>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1" name="Google Shape;8101;p54"/>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2" name="Google Shape;8102;p54"/>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3" name="Google Shape;8103;p54"/>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4" name="Google Shape;8104;p54"/>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5" name="Google Shape;8105;p54"/>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6" name="Google Shape;8106;p54"/>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7" name="Google Shape;8107;p54"/>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8" name="Google Shape;8108;p54"/>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9" name="Google Shape;8109;p54"/>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0" name="Google Shape;8110;p54"/>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1" name="Google Shape;8111;p54"/>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2" name="Google Shape;8112;p54"/>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3" name="Google Shape;8113;p54"/>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4" name="Google Shape;8114;p54"/>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5" name="Google Shape;8115;p54"/>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6" name="Google Shape;8116;p54"/>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7" name="Google Shape;8117;p54"/>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8" name="Google Shape;8118;p54"/>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9" name="Google Shape;8119;p54"/>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0" name="Google Shape;8120;p54"/>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1" name="Google Shape;8121;p54"/>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2" name="Google Shape;8122;p54"/>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3" name="Google Shape;8123;p54"/>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4" name="Google Shape;8124;p54"/>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5" name="Google Shape;8125;p54"/>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6" name="Google Shape;8126;p54"/>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7" name="Google Shape;8127;p54"/>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8" name="Google Shape;8128;p54"/>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9" name="Google Shape;8129;p54"/>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0" name="Google Shape;8130;p54"/>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1" name="Google Shape;8131;p54"/>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2" name="Google Shape;8132;p54"/>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3" name="Google Shape;8133;p54"/>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4" name="Google Shape;8134;p54"/>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5" name="Google Shape;8135;p54"/>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6" name="Google Shape;8136;p54"/>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7" name="Google Shape;8137;p54"/>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8" name="Google Shape;8138;p54"/>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9" name="Google Shape;8139;p54"/>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0" name="Google Shape;8140;p54"/>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1" name="Google Shape;8141;p54"/>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2" name="Google Shape;8142;p54"/>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3" name="Google Shape;8143;p54"/>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4" name="Google Shape;8144;p54"/>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5" name="Google Shape;8145;p54"/>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6" name="Google Shape;8146;p54"/>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7" name="Google Shape;8147;p54"/>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8" name="Google Shape;8148;p54"/>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9" name="Google Shape;8149;p54"/>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0" name="Google Shape;8150;p54"/>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1" name="Google Shape;8151;p54"/>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2" name="Google Shape;8152;p54"/>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3" name="Google Shape;8153;p54"/>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4" name="Google Shape;8154;p54"/>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5" name="Google Shape;8155;p54"/>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6" name="Google Shape;8156;p54"/>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7" name="Google Shape;8157;p54"/>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8" name="Google Shape;8158;p54"/>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9" name="Google Shape;8159;p54"/>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0" name="Google Shape;8160;p54"/>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1" name="Google Shape;8161;p54"/>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2" name="Google Shape;8162;p54"/>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3" name="Google Shape;8163;p54"/>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4" name="Google Shape;8164;p54"/>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5" name="Google Shape;8165;p54"/>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6" name="Google Shape;8166;p54"/>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7" name="Google Shape;8167;p54"/>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8" name="Google Shape;8168;p54"/>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9" name="Google Shape;8169;p54"/>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0" name="Google Shape;8170;p54"/>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1" name="Google Shape;8171;p54"/>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2" name="Google Shape;8172;p54"/>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3" name="Google Shape;8173;p54"/>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4" name="Google Shape;8174;p54"/>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5" name="Google Shape;8175;p54"/>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6" name="Google Shape;8176;p54"/>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7" name="Google Shape;8177;p54"/>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8" name="Google Shape;8178;p54"/>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9" name="Google Shape;8179;p54"/>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0" name="Google Shape;8180;p54"/>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1" name="Google Shape;8181;p54"/>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2" name="Google Shape;8182;p54"/>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3" name="Google Shape;8183;p54"/>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4" name="Google Shape;8184;p54"/>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5" name="Google Shape;8185;p54"/>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6" name="Google Shape;8186;p54"/>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7" name="Google Shape;8187;p54"/>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8" name="Google Shape;8188;p54"/>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9" name="Google Shape;8189;p54"/>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0" name="Google Shape;8190;p54"/>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1" name="Google Shape;8191;p54"/>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2" name="Google Shape;8192;p54"/>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3" name="Google Shape;8193;p54"/>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4" name="Google Shape;8194;p54"/>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5" name="Google Shape;8195;p54"/>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6" name="Google Shape;8196;p54"/>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7" name="Google Shape;8197;p54"/>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8" name="Google Shape;8198;p54"/>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9" name="Google Shape;8199;p54"/>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0" name="Google Shape;8200;p54"/>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1" name="Google Shape;8201;p54"/>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2" name="Google Shape;8202;p54"/>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3" name="Google Shape;8203;p54"/>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4" name="Google Shape;8204;p54"/>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5" name="Google Shape;8205;p54"/>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6" name="Google Shape;8206;p54"/>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7" name="Google Shape;8207;p54"/>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8" name="Google Shape;8208;p54"/>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9" name="Google Shape;8209;p54"/>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0" name="Google Shape;8210;p54"/>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1" name="Google Shape;8211;p54"/>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2" name="Google Shape;8212;p54"/>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3" name="Google Shape;8213;p54"/>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4" name="Google Shape;8214;p54"/>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5" name="Google Shape;8215;p54"/>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6" name="Google Shape;8216;p54"/>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7" name="Google Shape;8217;p54"/>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8" name="Google Shape;8218;p54"/>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9" name="Google Shape;8219;p54"/>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0" name="Google Shape;8220;p54"/>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1" name="Google Shape;8221;p54"/>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2" name="Google Shape;8222;p54"/>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3" name="Google Shape;8223;p54"/>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4" name="Google Shape;8224;p54"/>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5" name="Google Shape;8225;p54"/>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6" name="Google Shape;8226;p54"/>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7" name="Google Shape;8227;p54"/>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8" name="Google Shape;8228;p54"/>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9" name="Google Shape;8229;p54"/>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0" name="Google Shape;8230;p54"/>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1" name="Google Shape;8231;p54"/>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2" name="Google Shape;8232;p54"/>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3" name="Google Shape;8233;p54"/>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4" name="Google Shape;8234;p54"/>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5" name="Google Shape;8235;p54"/>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6" name="Google Shape;8236;p54"/>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7" name="Google Shape;8237;p54"/>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8" name="Google Shape;8238;p54"/>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9" name="Google Shape;8239;p54"/>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0" name="Google Shape;8240;p54"/>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1" name="Google Shape;8241;p54"/>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2" name="Google Shape;8242;p54"/>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3" name="Google Shape;8243;p54"/>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4" name="Google Shape;8244;p54"/>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5" name="Google Shape;8245;p54"/>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6" name="Google Shape;8246;p54"/>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7" name="Google Shape;8247;p54"/>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8" name="Google Shape;8248;p54"/>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9" name="Google Shape;8249;p54"/>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0" name="Google Shape;8250;p54"/>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1" name="Google Shape;8251;p54"/>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2" name="Google Shape;8252;p54"/>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3" name="Google Shape;8253;p54"/>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4" name="Google Shape;8254;p54"/>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5" name="Google Shape;8255;p54"/>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6" name="Google Shape;8256;p54"/>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7" name="Google Shape;8257;p54"/>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8" name="Google Shape;8258;p54"/>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9" name="Google Shape;8259;p54"/>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0" name="Google Shape;8260;p54"/>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1" name="Google Shape;8261;p54"/>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2" name="Google Shape;8262;p54"/>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3" name="Google Shape;8263;p54"/>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4" name="Google Shape;8264;p54"/>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5" name="Google Shape;8265;p54"/>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6" name="Google Shape;8266;p54"/>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7" name="Google Shape;8267;p54"/>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8" name="Google Shape;8268;p54"/>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9" name="Google Shape;8269;p54"/>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0" name="Google Shape;8270;p54"/>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1" name="Google Shape;8271;p54"/>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2" name="Google Shape;8272;p54"/>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3" name="Google Shape;8273;p54"/>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4" name="Google Shape;8274;p54"/>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5" name="Google Shape;8275;p54"/>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6" name="Google Shape;8276;p54"/>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7" name="Google Shape;8277;p54"/>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8" name="Google Shape;8278;p54"/>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9" name="Google Shape;8279;p54"/>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0" name="Google Shape;8280;p54"/>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1" name="Google Shape;8281;p54"/>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2" name="Google Shape;8282;p54"/>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3" name="Google Shape;8283;p54"/>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4" name="Google Shape;8284;p54"/>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5" name="Google Shape;8285;p54"/>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6" name="Google Shape;8286;p54"/>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7" name="Google Shape;8287;p54"/>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8" name="Google Shape;8288;p54"/>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9" name="Google Shape;8289;p54"/>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0" name="Google Shape;8290;p54"/>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1" name="Google Shape;8291;p54"/>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2" name="Google Shape;8292;p54"/>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3" name="Google Shape;8293;p54"/>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4" name="Google Shape;8294;p54"/>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5" name="Google Shape;8295;p54"/>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6" name="Google Shape;8296;p54"/>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7" name="Google Shape;8297;p54"/>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8" name="Google Shape;8298;p54"/>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9" name="Google Shape;8299;p54"/>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0" name="Google Shape;8300;p54"/>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1" name="Google Shape;8301;p54"/>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2" name="Google Shape;8302;p54"/>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3" name="Google Shape;8303;p54"/>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4" name="Google Shape;8304;p54"/>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5" name="Google Shape;8305;p54"/>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6" name="Google Shape;8306;p54"/>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7" name="Google Shape;8307;p54"/>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8" name="Google Shape;8308;p54"/>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9" name="Google Shape;8309;p54"/>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0" name="Google Shape;8310;p54"/>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1" name="Google Shape;8311;p54"/>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2" name="Google Shape;8312;p54"/>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3" name="Google Shape;8313;p54"/>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4" name="Google Shape;8314;p54"/>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5" name="Google Shape;8315;p54"/>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6" name="Google Shape;8316;p54"/>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7" name="Google Shape;8317;p54"/>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8" name="Google Shape;8318;p54"/>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9" name="Google Shape;8319;p54"/>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0" name="Google Shape;8320;p54"/>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1" name="Google Shape;8321;p54"/>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2" name="Google Shape;8322;p54"/>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3" name="Google Shape;8323;p54"/>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4" name="Google Shape;8324;p54"/>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5" name="Google Shape;8325;p54"/>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6" name="Google Shape;8326;p54"/>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7" name="Google Shape;8327;p54"/>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8" name="Google Shape;8328;p54"/>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9" name="Google Shape;8329;p54"/>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0" name="Google Shape;8330;p54"/>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1" name="Google Shape;8331;p54"/>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2" name="Google Shape;8332;p54"/>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3" name="Google Shape;8333;p54"/>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4" name="Google Shape;8334;p54"/>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5" name="Google Shape;8335;p54"/>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6" name="Google Shape;8336;p54"/>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7" name="Google Shape;8337;p54"/>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8" name="Google Shape;8338;p54"/>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9" name="Google Shape;8339;p54"/>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0" name="Google Shape;8340;p54"/>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1" name="Google Shape;8341;p54"/>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2" name="Google Shape;8342;p54"/>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3" name="Google Shape;8343;p54"/>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4" name="Google Shape;8344;p54"/>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5" name="Google Shape;8345;p54"/>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6" name="Google Shape;8346;p54"/>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7" name="Google Shape;8347;p54"/>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8" name="Google Shape;8348;p54"/>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9" name="Google Shape;8349;p54"/>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0" name="Google Shape;8350;p54"/>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1" name="Google Shape;8351;p54"/>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2" name="Google Shape;8352;p54"/>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3" name="Google Shape;8353;p54"/>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4" name="Google Shape;8354;p54"/>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5" name="Google Shape;8355;p54"/>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6" name="Google Shape;8356;p54"/>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7" name="Google Shape;8357;p54"/>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8" name="Google Shape;8358;p54"/>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9" name="Google Shape;8359;p54"/>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0" name="Google Shape;8360;p54"/>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1" name="Google Shape;8361;p54"/>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2" name="Google Shape;8362;p54"/>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3" name="Google Shape;8363;p54"/>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4" name="Google Shape;8364;p54"/>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5" name="Google Shape;8365;p54"/>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6" name="Google Shape;8366;p54"/>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7" name="Google Shape;8367;p54"/>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8" name="Google Shape;8368;p54"/>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9" name="Google Shape;8369;p54"/>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0" name="Google Shape;8370;p54"/>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1" name="Google Shape;8371;p54"/>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2" name="Google Shape;8372;p54"/>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3" name="Google Shape;8373;p54"/>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4" name="Google Shape;8374;p54"/>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5" name="Google Shape;8375;p54"/>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6" name="Google Shape;8376;p54"/>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7" name="Google Shape;8377;p54"/>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8" name="Google Shape;8378;p54"/>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9" name="Google Shape;8379;p54"/>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0" name="Google Shape;8380;p54"/>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1" name="Google Shape;8381;p54"/>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2" name="Google Shape;8382;p54"/>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3" name="Google Shape;8383;p54"/>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4" name="Google Shape;8384;p54"/>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5" name="Google Shape;8385;p54"/>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6" name="Google Shape;8386;p54"/>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7" name="Google Shape;8387;p54"/>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8" name="Google Shape;8388;p54"/>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9" name="Google Shape;8389;p54"/>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0" name="Google Shape;8390;p54"/>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1" name="Google Shape;8391;p54"/>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2" name="Google Shape;8392;p54"/>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3" name="Google Shape;8393;p54"/>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4" name="Google Shape;8394;p54"/>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5" name="Google Shape;8395;p54"/>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6" name="Google Shape;8396;p54"/>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7" name="Google Shape;8397;p54"/>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8" name="Google Shape;8398;p54"/>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9" name="Google Shape;8399;p54"/>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0" name="Google Shape;8400;p54"/>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1" name="Google Shape;8401;p54"/>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2" name="Google Shape;8402;p54"/>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3" name="Google Shape;8403;p54"/>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4" name="Google Shape;8404;p54"/>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5" name="Google Shape;8405;p54"/>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6" name="Google Shape;8406;p54"/>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7" name="Google Shape;8407;p54"/>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8" name="Google Shape;8408;p54"/>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9" name="Google Shape;8409;p54"/>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0" name="Google Shape;8410;p54"/>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1" name="Google Shape;8411;p54"/>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2" name="Google Shape;8412;p54"/>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3" name="Google Shape;8413;p54"/>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4" name="Google Shape;8414;p54"/>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5" name="Google Shape;8415;p54"/>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6" name="Google Shape;8416;p54"/>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7" name="Google Shape;8417;p54"/>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8" name="Google Shape;8418;p54"/>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9" name="Google Shape;8419;p54"/>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0" name="Google Shape;8420;p54"/>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1" name="Google Shape;8421;p54"/>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2" name="Google Shape;8422;p54"/>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3" name="Google Shape;8423;p54"/>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4" name="Google Shape;8424;p54"/>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5" name="Google Shape;8425;p54"/>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6" name="Google Shape;8426;p54"/>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7" name="Google Shape;8427;p54"/>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8" name="Google Shape;8428;p54"/>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9" name="Google Shape;8429;p54"/>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0" name="Google Shape;8430;p54"/>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1" name="Google Shape;8431;p54"/>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2" name="Google Shape;8432;p54"/>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3" name="Google Shape;8433;p54"/>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4" name="Google Shape;8434;p54"/>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5" name="Google Shape;8435;p54"/>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6" name="Google Shape;8436;p54"/>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7" name="Google Shape;8437;p54"/>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8" name="Google Shape;8438;p54"/>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9" name="Google Shape;8439;p54"/>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0" name="Google Shape;8440;p54"/>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1" name="Google Shape;8441;p54"/>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2" name="Google Shape;8442;p54"/>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3" name="Google Shape;8443;p54"/>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4" name="Google Shape;8444;p54"/>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5" name="Google Shape;8445;p54"/>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6" name="Google Shape;8446;p54"/>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7" name="Google Shape;8447;p54"/>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8" name="Google Shape;8448;p54"/>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9" name="Google Shape;8449;p54"/>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0" name="Google Shape;8450;p54"/>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1" name="Google Shape;8451;p54"/>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2" name="Google Shape;8452;p54"/>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3" name="Google Shape;8453;p54"/>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4" name="Google Shape;8454;p54"/>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5" name="Google Shape;8455;p54"/>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6" name="Google Shape;8456;p54"/>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7" name="Google Shape;8457;p54"/>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8" name="Google Shape;8458;p54"/>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9" name="Google Shape;8459;p54"/>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0" name="Google Shape;8460;p54"/>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1" name="Google Shape;8461;p54"/>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2" name="Google Shape;8462;p54"/>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3" name="Google Shape;8463;p54"/>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4" name="Google Shape;8464;p54"/>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5" name="Google Shape;8465;p54"/>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6" name="Google Shape;8466;p54"/>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7" name="Google Shape;8467;p54"/>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8" name="Google Shape;8468;p54"/>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9" name="Google Shape;8469;p54"/>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0" name="Google Shape;8470;p54"/>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1" name="Google Shape;8471;p54"/>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2" name="Google Shape;8472;p54"/>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3" name="Google Shape;8473;p54"/>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4" name="Google Shape;8474;p54"/>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5" name="Google Shape;8475;p54"/>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6" name="Google Shape;8476;p54"/>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7" name="Google Shape;8477;p54"/>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8" name="Google Shape;8478;p54"/>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9" name="Google Shape;8479;p54"/>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0" name="Google Shape;8480;p54"/>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1" name="Google Shape;8481;p54"/>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2" name="Google Shape;8482;p54"/>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3" name="Google Shape;8483;p54"/>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4" name="Google Shape;8484;p54"/>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5" name="Google Shape;8485;p54"/>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6" name="Google Shape;8486;p54"/>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7" name="Google Shape;8487;p54"/>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8" name="Google Shape;8488;p54"/>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9" name="Google Shape;8489;p54"/>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0" name="Google Shape;8490;p54"/>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1" name="Google Shape;8491;p54"/>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2" name="Google Shape;8492;p54"/>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3" name="Google Shape;8493;p54"/>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4" name="Google Shape;8494;p54"/>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5" name="Google Shape;8495;p54"/>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6" name="Google Shape;8496;p54"/>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7" name="Google Shape;8497;p54"/>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8" name="Google Shape;8498;p54"/>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9" name="Google Shape;8499;p54"/>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0" name="Google Shape;8500;p54"/>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1" name="Google Shape;8501;p54"/>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2" name="Google Shape;8502;p54"/>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3" name="Google Shape;8503;p54"/>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4" name="Google Shape;8504;p54"/>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5" name="Google Shape;8505;p54"/>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6" name="Google Shape;8506;p54"/>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7" name="Google Shape;8507;p54"/>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8" name="Google Shape;8508;p54"/>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9" name="Google Shape;8509;p54"/>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0" name="Google Shape;8510;p54"/>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1" name="Google Shape;8511;p54"/>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2" name="Google Shape;8512;p54"/>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3" name="Google Shape;8513;p54"/>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4" name="Google Shape;8514;p54"/>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5" name="Google Shape;8515;p54"/>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6" name="Google Shape;8516;p54"/>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7" name="Google Shape;8517;p54"/>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8" name="Google Shape;8518;p54"/>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9" name="Google Shape;8519;p54"/>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0" name="Google Shape;8520;p54"/>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1" name="Google Shape;8521;p54"/>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2" name="Google Shape;8522;p54"/>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3" name="Google Shape;8523;p54"/>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4" name="Google Shape;8524;p54"/>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5" name="Google Shape;8525;p54"/>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6" name="Google Shape;8526;p54"/>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7" name="Google Shape;8527;p54"/>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8" name="Google Shape;8528;p54"/>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9" name="Google Shape;8529;p54"/>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0" name="Google Shape;8530;p54"/>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1" name="Google Shape;8531;p54"/>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2" name="Google Shape;8532;p54"/>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3" name="Google Shape;8533;p54"/>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4" name="Google Shape;8534;p54"/>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5" name="Google Shape;8535;p54"/>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6" name="Google Shape;8536;p54"/>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7" name="Google Shape;8537;p54"/>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8" name="Google Shape;8538;p54"/>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9" name="Google Shape;8539;p54"/>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0" name="Google Shape;8540;p54"/>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1" name="Google Shape;8541;p54"/>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2" name="Google Shape;8542;p54"/>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3" name="Google Shape;8543;p54"/>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4" name="Google Shape;8544;p54"/>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5" name="Google Shape;8545;p54"/>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6" name="Google Shape;8546;p54"/>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7" name="Google Shape;8547;p54"/>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8" name="Google Shape;8548;p54"/>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9" name="Google Shape;8549;p54"/>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0" name="Google Shape;8550;p54"/>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1" name="Google Shape;8551;p54"/>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2" name="Google Shape;8552;p54"/>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3" name="Google Shape;8553;p54"/>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4" name="Google Shape;8554;p54"/>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5" name="Google Shape;8555;p54"/>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6" name="Google Shape;8556;p54"/>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7" name="Google Shape;8557;p54"/>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8" name="Google Shape;8558;p54"/>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9" name="Google Shape;8559;p54"/>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0" name="Google Shape;8560;p54"/>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1" name="Google Shape;8561;p54"/>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2" name="Google Shape;8562;p54"/>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3" name="Google Shape;8563;p54"/>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4" name="Google Shape;8564;p54"/>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5" name="Google Shape;8565;p54"/>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6" name="Google Shape;8566;p54"/>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7" name="Google Shape;8567;p54"/>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8" name="Google Shape;8568;p54"/>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9" name="Google Shape;8569;p54"/>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0" name="Google Shape;8570;p54"/>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1" name="Google Shape;8571;p54"/>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2" name="Google Shape;8572;p54"/>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3" name="Google Shape;8573;p54"/>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4" name="Google Shape;8574;p54"/>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5" name="Google Shape;8575;p54"/>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6" name="Google Shape;8576;p54"/>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7" name="Google Shape;8577;p54"/>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8" name="Google Shape;8578;p54"/>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9" name="Google Shape;8579;p54"/>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0" name="Google Shape;8580;p54"/>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1" name="Google Shape;8581;p54"/>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2" name="Google Shape;8582;p54"/>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3" name="Google Shape;8583;p54"/>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4" name="Google Shape;8584;p54"/>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5" name="Google Shape;8585;p54"/>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6" name="Google Shape;8586;p54"/>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7" name="Google Shape;8587;p54"/>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8" name="Google Shape;8588;p54"/>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9" name="Google Shape;8589;p54"/>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0" name="Google Shape;8590;p54"/>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1" name="Google Shape;8591;p54"/>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2" name="Google Shape;8592;p54"/>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3" name="Google Shape;8593;p54"/>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4" name="Google Shape;8594;p54"/>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5" name="Google Shape;8595;p54"/>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6" name="Google Shape;8596;p54"/>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7" name="Google Shape;8597;p54"/>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8" name="Google Shape;8598;p54"/>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9" name="Google Shape;8599;p54"/>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0" name="Google Shape;8600;p54"/>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1" name="Google Shape;8601;p54"/>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2" name="Google Shape;8602;p54"/>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3" name="Google Shape;8603;p54"/>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4" name="Google Shape;8604;p54"/>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5" name="Google Shape;8605;p54"/>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6" name="Google Shape;8606;p54"/>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7" name="Google Shape;8607;p54"/>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8" name="Google Shape;8608;p54"/>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9" name="Google Shape;8609;p54"/>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0" name="Google Shape;8610;p54"/>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1" name="Google Shape;8611;p54"/>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2" name="Google Shape;8612;p54"/>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3" name="Google Shape;8613;p54"/>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4" name="Google Shape;8614;p54"/>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5" name="Google Shape;8615;p54"/>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6" name="Google Shape;8616;p54"/>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7" name="Google Shape;8617;p54"/>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8" name="Google Shape;8618;p54"/>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9" name="Google Shape;8619;p54"/>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0" name="Google Shape;8620;p54"/>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1" name="Google Shape;8621;p54"/>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2" name="Google Shape;8622;p54"/>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3" name="Google Shape;8623;p54"/>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4" name="Google Shape;8624;p54"/>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5" name="Google Shape;8625;p54"/>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6" name="Google Shape;8626;p54"/>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7" name="Google Shape;8627;p54"/>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8" name="Google Shape;8628;p54"/>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9" name="Google Shape;8629;p54"/>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0" name="Google Shape;8630;p54"/>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1" name="Google Shape;8631;p54"/>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2" name="Google Shape;8632;p54"/>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3" name="Google Shape;8633;p54"/>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4" name="Google Shape;8634;p54"/>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5" name="Google Shape;8635;p54"/>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6" name="Google Shape;8636;p54"/>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7" name="Google Shape;8637;p54"/>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8" name="Google Shape;8638;p54"/>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9" name="Google Shape;8639;p54"/>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0" name="Google Shape;8640;p54"/>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1" name="Google Shape;8641;p54"/>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2" name="Google Shape;8642;p54"/>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3" name="Google Shape;8643;p54"/>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4" name="Google Shape;8644;p54"/>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5" name="Google Shape;8645;p54"/>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6" name="Google Shape;8646;p54"/>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7" name="Google Shape;8647;p54"/>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8" name="Google Shape;8648;p54"/>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9" name="Google Shape;8649;p54"/>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0" name="Google Shape;8650;p54"/>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1" name="Google Shape;8651;p54"/>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2" name="Google Shape;8652;p54"/>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3" name="Google Shape;8653;p54"/>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4" name="Google Shape;8654;p54"/>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5" name="Google Shape;8655;p54"/>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6" name="Google Shape;8656;p54"/>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7" name="Google Shape;8657;p54"/>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8" name="Google Shape;8658;p54"/>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9" name="Google Shape;8659;p54"/>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0" name="Google Shape;8660;p54"/>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1" name="Google Shape;8661;p54"/>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2" name="Google Shape;8662;p54"/>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3" name="Google Shape;8663;p54"/>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4" name="Google Shape;8664;p54"/>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5" name="Google Shape;8665;p54"/>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6" name="Google Shape;8666;p54"/>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7" name="Google Shape;8667;p54"/>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8" name="Google Shape;8668;p54"/>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9" name="Google Shape;8669;p54"/>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0" name="Google Shape;8670;p54"/>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1" name="Google Shape;8671;p54"/>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2" name="Google Shape;8672;p54"/>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3" name="Google Shape;8673;p54"/>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4" name="Google Shape;8674;p54"/>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5" name="Google Shape;8675;p54"/>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6" name="Google Shape;8676;p54"/>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7" name="Google Shape;8677;p54"/>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8" name="Google Shape;8678;p54"/>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9" name="Google Shape;8679;p54"/>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0" name="Google Shape;8680;p54"/>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1" name="Google Shape;8681;p54"/>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2" name="Google Shape;8682;p54"/>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3" name="Google Shape;8683;p54"/>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4" name="Google Shape;8684;p54"/>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5" name="Google Shape;8685;p54"/>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6" name="Google Shape;8686;p54"/>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7" name="Google Shape;8687;p54"/>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8" name="Google Shape;8688;p54"/>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9" name="Google Shape;8689;p54"/>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0" name="Google Shape;8690;p54"/>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1" name="Google Shape;8691;p54"/>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2" name="Google Shape;8692;p54"/>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3" name="Google Shape;8693;p54"/>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4" name="Google Shape;8694;p54"/>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5" name="Google Shape;8695;p54"/>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6" name="Google Shape;8696;p54"/>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7" name="Google Shape;8697;p54"/>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8" name="Google Shape;8698;p54"/>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9" name="Google Shape;8699;p54"/>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0" name="Google Shape;8700;p54"/>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1" name="Google Shape;8701;p54"/>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2" name="Google Shape;8702;p54"/>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3" name="Google Shape;8703;p54"/>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4" name="Google Shape;8704;p54"/>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5" name="Google Shape;8705;p54"/>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6" name="Google Shape;8706;p54"/>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7" name="Google Shape;8707;p54"/>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8" name="Google Shape;8708;p54"/>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9" name="Google Shape;8709;p54"/>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0" name="Google Shape;8710;p54"/>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1" name="Google Shape;8711;p54"/>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2" name="Google Shape;8712;p54"/>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3" name="Google Shape;8713;p54"/>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4" name="Google Shape;8714;p54"/>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5" name="Google Shape;8715;p54"/>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6" name="Google Shape;8716;p54"/>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7" name="Google Shape;8717;p54"/>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8" name="Google Shape;8718;p54"/>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9" name="Google Shape;8719;p54"/>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0" name="Google Shape;8720;p54"/>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1" name="Google Shape;8721;p54"/>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2" name="Google Shape;8722;p54"/>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3" name="Google Shape;8723;p54"/>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4" name="Google Shape;8724;p54"/>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5" name="Google Shape;8725;p54"/>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6" name="Google Shape;8726;p54"/>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7" name="Google Shape;8727;p54"/>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8" name="Google Shape;8728;p54"/>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9" name="Google Shape;8729;p54"/>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0" name="Google Shape;8730;p54"/>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1" name="Google Shape;8731;p54"/>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2" name="Google Shape;8732;p54"/>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3" name="Google Shape;8733;p54"/>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4" name="Google Shape;8734;p54"/>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5" name="Google Shape;8735;p54"/>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6" name="Google Shape;8736;p54"/>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7" name="Google Shape;8737;p54"/>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8" name="Google Shape;8738;p54"/>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9" name="Google Shape;8739;p54"/>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0" name="Google Shape;8740;p54"/>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1" name="Google Shape;8741;p54"/>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2" name="Google Shape;8742;p54"/>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3" name="Google Shape;8743;p54"/>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4" name="Google Shape;8744;p54"/>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5" name="Google Shape;8745;p54"/>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6" name="Google Shape;8746;p54"/>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7" name="Google Shape;8747;p54"/>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8" name="Google Shape;8748;p54"/>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9" name="Google Shape;8749;p54"/>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0" name="Google Shape;8750;p54"/>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1" name="Google Shape;8751;p54"/>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2" name="Google Shape;8752;p54"/>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3" name="Google Shape;8753;p54"/>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4" name="Google Shape;8754;p54"/>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5" name="Google Shape;8755;p54"/>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6" name="Google Shape;8756;p54"/>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7" name="Google Shape;8757;p54"/>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8" name="Google Shape;8758;p54"/>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9" name="Google Shape;8759;p54"/>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0" name="Google Shape;8760;p54"/>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1" name="Google Shape;8761;p54"/>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2" name="Google Shape;8762;p54"/>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3" name="Google Shape;8763;p54"/>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4" name="Google Shape;8764;p54"/>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5" name="Google Shape;8765;p54"/>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6" name="Google Shape;8766;p54"/>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7" name="Google Shape;8767;p54"/>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8" name="Google Shape;8768;p54"/>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9" name="Google Shape;8769;p54"/>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0" name="Google Shape;8770;p54"/>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1" name="Google Shape;8771;p54"/>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2" name="Google Shape;8772;p54"/>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3" name="Google Shape;8773;p54"/>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4" name="Google Shape;8774;p54"/>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5" name="Google Shape;8775;p54"/>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6" name="Google Shape;8776;p54"/>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7" name="Google Shape;8777;p54"/>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8" name="Google Shape;8778;p54"/>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9" name="Google Shape;8779;p54"/>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0" name="Google Shape;8780;p54"/>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1" name="Google Shape;8781;p54"/>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2" name="Google Shape;8782;p54"/>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3" name="Google Shape;8783;p54"/>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4" name="Google Shape;8784;p54"/>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5" name="Google Shape;8785;p54"/>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6" name="Google Shape;8786;p54"/>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7" name="Google Shape;8787;p54"/>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8" name="Google Shape;8788;p54"/>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9" name="Google Shape;8789;p54"/>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0" name="Google Shape;8790;p54"/>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1" name="Google Shape;8791;p54"/>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2" name="Google Shape;8792;p54"/>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3" name="Google Shape;8793;p54"/>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4" name="Google Shape;8794;p54"/>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5" name="Google Shape;8795;p54"/>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6" name="Google Shape;8796;p54"/>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7" name="Google Shape;8797;p54"/>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8" name="Google Shape;8798;p54"/>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9" name="Google Shape;8799;p54"/>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0" name="Google Shape;8800;p54"/>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1" name="Google Shape;8801;p54"/>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2" name="Google Shape;8802;p54"/>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3" name="Google Shape;8803;p54"/>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4" name="Google Shape;8804;p54"/>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5" name="Google Shape;8805;p54"/>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6" name="Google Shape;8806;p54"/>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7" name="Google Shape;8807;p54"/>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8" name="Google Shape;8808;p54"/>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9" name="Google Shape;8809;p54"/>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0" name="Google Shape;8810;p54"/>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1" name="Google Shape;8811;p54"/>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2" name="Google Shape;8812;p54"/>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3" name="Google Shape;8813;p54"/>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4" name="Google Shape;8814;p54"/>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5" name="Google Shape;8815;p54"/>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6" name="Google Shape;8816;p54"/>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7" name="Google Shape;8817;p54"/>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8" name="Google Shape;8818;p54"/>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9" name="Google Shape;8819;p54"/>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0" name="Google Shape;8820;p54"/>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1" name="Google Shape;8821;p54"/>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2" name="Google Shape;8822;p54"/>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3" name="Google Shape;8823;p54"/>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4" name="Google Shape;8824;p54"/>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5" name="Google Shape;8825;p54"/>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6" name="Google Shape;8826;p54"/>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7" name="Google Shape;8827;p54"/>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8" name="Google Shape;8828;p54"/>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9" name="Google Shape;8829;p54"/>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0" name="Google Shape;8830;p54"/>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1" name="Google Shape;8831;p54"/>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2" name="Google Shape;8832;p54"/>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3" name="Google Shape;8833;p54"/>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4" name="Google Shape;8834;p54"/>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5" name="Google Shape;8835;p54"/>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6" name="Google Shape;8836;p54"/>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7" name="Google Shape;8837;p54"/>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8" name="Google Shape;8838;p54"/>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9" name="Google Shape;8839;p54"/>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0" name="Google Shape;8840;p54"/>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1" name="Google Shape;8841;p54"/>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2" name="Google Shape;8842;p54"/>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3" name="Google Shape;8843;p54"/>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4" name="Google Shape;8844;p54"/>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5" name="Google Shape;8845;p54"/>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6" name="Google Shape;8846;p54"/>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7" name="Google Shape;8847;p54"/>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8" name="Google Shape;8848;p54"/>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9" name="Google Shape;8849;p54"/>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0" name="Google Shape;8850;p54"/>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1" name="Google Shape;8851;p54"/>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2" name="Google Shape;8852;p54"/>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3" name="Google Shape;8853;p54"/>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4" name="Google Shape;8854;p54"/>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5" name="Google Shape;8855;p54"/>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6" name="Google Shape;8856;p54"/>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7" name="Google Shape;8857;p54"/>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8" name="Google Shape;8858;p54"/>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9" name="Google Shape;8859;p54"/>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0" name="Google Shape;8860;p54"/>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1" name="Google Shape;8861;p54"/>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2" name="Google Shape;8862;p54"/>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3" name="Google Shape;8863;p54"/>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4" name="Google Shape;8864;p54"/>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5" name="Google Shape;8865;p54"/>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6" name="Google Shape;8866;p54"/>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7" name="Google Shape;8867;p54"/>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8" name="Google Shape;8868;p54"/>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9" name="Google Shape;8869;p54"/>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0" name="Google Shape;8870;p54"/>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1" name="Google Shape;8871;p54"/>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2" name="Google Shape;8872;p54"/>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3" name="Google Shape;8873;p54"/>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4" name="Google Shape;8874;p54"/>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5" name="Google Shape;8875;p54"/>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6" name="Google Shape;8876;p54"/>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7" name="Google Shape;8877;p54"/>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8" name="Google Shape;8878;p54"/>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9" name="Google Shape;8879;p54"/>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0" name="Google Shape;8880;p54"/>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1" name="Google Shape;8881;p54"/>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2" name="Google Shape;8882;p54"/>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3" name="Google Shape;8883;p54"/>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4" name="Google Shape;8884;p54"/>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5" name="Google Shape;8885;p54"/>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6" name="Google Shape;8886;p54"/>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7" name="Google Shape;8887;p54"/>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8" name="Google Shape;8888;p54"/>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9" name="Google Shape;8889;p54"/>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0" name="Google Shape;8890;p54"/>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1" name="Google Shape;8891;p54"/>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2" name="Google Shape;8892;p54"/>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3" name="Google Shape;8893;p54"/>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4" name="Google Shape;8894;p54"/>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5" name="Google Shape;8895;p54"/>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6" name="Google Shape;8896;p54"/>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7" name="Google Shape;8897;p54"/>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8" name="Google Shape;8898;p54"/>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9" name="Google Shape;8899;p54"/>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0" name="Google Shape;8900;p54"/>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1" name="Google Shape;8901;p54"/>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2" name="Google Shape;8902;p54"/>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3" name="Google Shape;8903;p54"/>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4" name="Google Shape;8904;p54"/>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5" name="Google Shape;8905;p54"/>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6" name="Google Shape;8906;p54"/>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7" name="Google Shape;8907;p54"/>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8" name="Google Shape;8908;p54"/>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9" name="Google Shape;8909;p54"/>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0" name="Google Shape;8910;p54"/>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1" name="Google Shape;8911;p54"/>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2" name="Google Shape;8912;p54"/>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3" name="Google Shape;8913;p54"/>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4" name="Google Shape;8914;p54"/>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5" name="Google Shape;8915;p54"/>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6" name="Google Shape;8916;p54"/>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7" name="Google Shape;8917;p54"/>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8" name="Google Shape;8918;p54"/>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9" name="Google Shape;8919;p54"/>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0" name="Google Shape;8920;p54"/>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1" name="Google Shape;8921;p54"/>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2" name="Google Shape;8922;p54"/>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3" name="Google Shape;8923;p54"/>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4" name="Google Shape;8924;p54"/>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5" name="Google Shape;8925;p54"/>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6" name="Google Shape;8926;p54"/>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7" name="Google Shape;8927;p54"/>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8" name="Google Shape;8928;p54"/>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9" name="Google Shape;8929;p54"/>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0" name="Google Shape;8930;p54"/>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1" name="Google Shape;8931;p54"/>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2" name="Google Shape;8932;p54"/>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3" name="Google Shape;8933;p54"/>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4" name="Google Shape;8934;p54"/>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5" name="Google Shape;8935;p54"/>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6" name="Google Shape;8936;p54"/>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7" name="Google Shape;8937;p54"/>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8" name="Google Shape;8938;p54"/>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9" name="Google Shape;8939;p54"/>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0" name="Google Shape;8940;p54"/>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1" name="Google Shape;8941;p54"/>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2" name="Google Shape;8942;p54"/>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3" name="Google Shape;8943;p54"/>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4" name="Google Shape;8944;p54"/>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5" name="Google Shape;8945;p54"/>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6" name="Google Shape;8946;p54"/>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7" name="Google Shape;8947;p54"/>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8" name="Google Shape;8948;p54"/>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9" name="Google Shape;8949;p54"/>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0" name="Google Shape;8950;p54"/>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1" name="Google Shape;8951;p54"/>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2" name="Google Shape;8952;p54"/>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3" name="Google Shape;8953;p54"/>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4" name="Google Shape;8954;p54"/>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5" name="Google Shape;8955;p54"/>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6" name="Google Shape;8956;p54"/>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7" name="Google Shape;8957;p54"/>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8" name="Google Shape;8958;p54"/>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9" name="Google Shape;8959;p54"/>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0" name="Google Shape;8960;p54"/>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1" name="Google Shape;8961;p54"/>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2" name="Google Shape;8962;p54"/>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3" name="Google Shape;8963;p54"/>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4" name="Google Shape;8964;p54"/>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5" name="Google Shape;8965;p54"/>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6" name="Google Shape;8966;p54"/>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7" name="Google Shape;8967;p54"/>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8" name="Google Shape;8968;p54"/>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9" name="Google Shape;8969;p54"/>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0" name="Google Shape;8970;p54"/>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1" name="Google Shape;8971;p54"/>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2" name="Google Shape;8972;p54"/>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3" name="Google Shape;8973;p54"/>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4" name="Google Shape;8974;p54"/>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5" name="Google Shape;8975;p54"/>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6" name="Google Shape;8976;p54"/>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7" name="Google Shape;8977;p54"/>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8" name="Google Shape;8978;p54"/>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9" name="Google Shape;8979;p54"/>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0" name="Google Shape;8980;p54"/>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1" name="Google Shape;8981;p54"/>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2" name="Google Shape;8982;p54"/>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3" name="Google Shape;8983;p54"/>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4" name="Google Shape;8984;p54"/>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5" name="Google Shape;8985;p54"/>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6" name="Google Shape;8986;p54"/>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7" name="Google Shape;8987;p54"/>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8" name="Google Shape;8988;p54"/>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9" name="Google Shape;8989;p54"/>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0" name="Google Shape;8990;p54"/>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1" name="Google Shape;8991;p54"/>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2" name="Google Shape;8992;p54"/>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3" name="Google Shape;8993;p54"/>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4" name="Google Shape;8994;p54"/>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5" name="Google Shape;8995;p54"/>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6" name="Google Shape;8996;p54"/>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7" name="Google Shape;8997;p54"/>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8" name="Google Shape;8998;p54"/>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9" name="Google Shape;8999;p54"/>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0" name="Google Shape;9000;p54"/>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1" name="Google Shape;9001;p54"/>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2" name="Google Shape;9002;p54"/>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3" name="Google Shape;9003;p54"/>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4" name="Google Shape;9004;p54"/>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5" name="Google Shape;9005;p54"/>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6" name="Google Shape;9006;p54"/>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7" name="Google Shape;9007;p54"/>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8" name="Google Shape;9008;p54"/>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9" name="Google Shape;9009;p54"/>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0" name="Google Shape;9010;p54"/>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1" name="Google Shape;9011;p54"/>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2" name="Google Shape;9012;p54"/>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3" name="Google Shape;9013;p54"/>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4" name="Google Shape;9014;p54"/>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5" name="Google Shape;9015;p54"/>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6" name="Google Shape;9016;p54"/>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7" name="Google Shape;9017;p54"/>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8" name="Google Shape;9018;p54"/>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9" name="Google Shape;9019;p54"/>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0" name="Google Shape;9020;p54"/>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1" name="Google Shape;9021;p54"/>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2" name="Google Shape;9022;p54"/>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3" name="Google Shape;9023;p54"/>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4" name="Google Shape;9024;p54"/>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5" name="Google Shape;9025;p54"/>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6" name="Google Shape;9026;p54"/>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7" name="Google Shape;9027;p54"/>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8" name="Google Shape;9028;p54"/>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9" name="Google Shape;9029;p54"/>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0" name="Google Shape;9030;p54"/>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1" name="Google Shape;9031;p54"/>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2" name="Google Shape;9032;p54"/>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3" name="Google Shape;9033;p54"/>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4" name="Google Shape;9034;p54"/>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5" name="Google Shape;9035;p54"/>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6" name="Google Shape;9036;p54"/>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7" name="Google Shape;9037;p54"/>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8" name="Google Shape;9038;p54"/>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9" name="Google Shape;9039;p54"/>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0" name="Google Shape;9040;p54"/>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1" name="Google Shape;9041;p54"/>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2" name="Google Shape;9042;p54"/>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3" name="Google Shape;9043;p54"/>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4" name="Google Shape;9044;p54"/>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5" name="Google Shape;9045;p54"/>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6" name="Google Shape;9046;p54"/>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7" name="Google Shape;9047;p54"/>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8" name="Google Shape;9048;p54"/>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9" name="Google Shape;9049;p54"/>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0" name="Google Shape;9050;p54"/>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1" name="Google Shape;9051;p54"/>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2" name="Google Shape;9052;p54"/>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3" name="Google Shape;9053;p54"/>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4" name="Google Shape;9054;p54"/>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5" name="Google Shape;9055;p54"/>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6" name="Google Shape;9056;p54"/>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7" name="Google Shape;9057;p54"/>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8" name="Google Shape;9058;p54"/>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9" name="Google Shape;9059;p54"/>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0" name="Google Shape;9060;p54"/>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1" name="Google Shape;9061;p54"/>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2" name="Google Shape;9062;p54"/>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3" name="Google Shape;9063;p54"/>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4" name="Google Shape;9064;p54"/>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5" name="Google Shape;9065;p54"/>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6" name="Google Shape;9066;p54"/>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7" name="Google Shape;9067;p54"/>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8" name="Google Shape;9068;p54"/>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9" name="Google Shape;9069;p54"/>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0" name="Google Shape;9070;p54"/>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1" name="Google Shape;9071;p54"/>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2" name="Google Shape;9072;p54"/>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3" name="Google Shape;9073;p54"/>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4" name="Google Shape;9074;p54"/>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5" name="Google Shape;9075;p54"/>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6" name="Google Shape;9076;p54"/>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7" name="Google Shape;9077;p54"/>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8" name="Google Shape;9078;p54"/>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9" name="Google Shape;9079;p54"/>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0" name="Google Shape;9080;p54"/>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1" name="Google Shape;9081;p54"/>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2" name="Google Shape;9082;p54"/>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3" name="Google Shape;9083;p54"/>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4" name="Google Shape;9084;p54"/>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5" name="Google Shape;9085;p54"/>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6" name="Google Shape;9086;p54"/>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7" name="Google Shape;9087;p54"/>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8" name="Google Shape;9088;p54"/>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9" name="Google Shape;9089;p54"/>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0" name="Google Shape;9090;p54"/>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1" name="Google Shape;9091;p54"/>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2" name="Google Shape;9092;p54"/>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3" name="Google Shape;9093;p54"/>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4" name="Google Shape;9094;p54"/>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5" name="Google Shape;9095;p54"/>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6" name="Google Shape;9096;p54"/>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7" name="Google Shape;9097;p54"/>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8" name="Google Shape;9098;p54"/>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9" name="Google Shape;9099;p54"/>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0" name="Google Shape;9100;p54"/>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1" name="Google Shape;9101;p54"/>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2" name="Google Shape;9102;p54"/>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3" name="Google Shape;9103;p54"/>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4" name="Google Shape;9104;p54"/>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5" name="Google Shape;9105;p54"/>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6" name="Google Shape;9106;p54"/>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7" name="Google Shape;9107;p54"/>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8" name="Google Shape;9108;p54"/>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9" name="Google Shape;9109;p54"/>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0" name="Google Shape;9110;p54"/>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1" name="Google Shape;9111;p54"/>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2" name="Google Shape;9112;p54"/>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3" name="Google Shape;9113;p54"/>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4" name="Google Shape;9114;p54"/>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5" name="Google Shape;9115;p54"/>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6" name="Google Shape;9116;p54"/>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7" name="Google Shape;9117;p54"/>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8" name="Google Shape;9118;p54"/>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9" name="Google Shape;9119;p54"/>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0" name="Google Shape;9120;p54"/>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1" name="Google Shape;9121;p54"/>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2" name="Google Shape;9122;p54"/>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3" name="Google Shape;9123;p54"/>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4" name="Google Shape;9124;p54"/>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5" name="Google Shape;9125;p54"/>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6" name="Google Shape;9126;p54"/>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7" name="Google Shape;9127;p54"/>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8" name="Google Shape;9128;p54"/>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9" name="Google Shape;9129;p54"/>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0" name="Google Shape;9130;p54"/>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1" name="Google Shape;9131;p54"/>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2" name="Google Shape;9132;p54"/>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3" name="Google Shape;9133;p54"/>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4" name="Google Shape;9134;p54"/>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5" name="Google Shape;9135;p54"/>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6" name="Google Shape;9136;p54"/>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7" name="Google Shape;9137;p54"/>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8" name="Google Shape;9138;p54"/>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9" name="Google Shape;9139;p54"/>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0" name="Google Shape;9140;p54"/>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1" name="Google Shape;9141;p54"/>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2" name="Google Shape;9142;p54"/>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3" name="Google Shape;9143;p54"/>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4" name="Google Shape;9144;p54"/>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5" name="Google Shape;9145;p54"/>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6" name="Google Shape;9146;p54"/>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7" name="Google Shape;9147;p54"/>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8" name="Google Shape;9148;p54"/>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9" name="Google Shape;9149;p54"/>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0" name="Google Shape;9150;p54"/>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1" name="Google Shape;9151;p54"/>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2" name="Google Shape;9152;p54"/>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3" name="Google Shape;9153;p54"/>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4" name="Google Shape;9154;p54"/>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5" name="Google Shape;9155;p54"/>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6" name="Google Shape;9156;p54"/>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7" name="Google Shape;9157;p54"/>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8" name="Google Shape;9158;p54"/>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9" name="Google Shape;9159;p54"/>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0" name="Google Shape;9160;p54"/>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1" name="Google Shape;9161;p54"/>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2" name="Google Shape;9162;p54"/>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3" name="Google Shape;9163;p54"/>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4" name="Google Shape;9164;p54"/>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5" name="Google Shape;9165;p54"/>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6" name="Google Shape;9166;p54"/>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7" name="Google Shape;9167;p54"/>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8" name="Google Shape;9168;p54"/>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9" name="Google Shape;9169;p54"/>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0" name="Google Shape;9170;p54"/>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1" name="Google Shape;9171;p54"/>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2" name="Google Shape;9172;p54"/>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3" name="Google Shape;9173;p54"/>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4" name="Google Shape;9174;p54"/>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5" name="Google Shape;9175;p54"/>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6" name="Google Shape;9176;p54"/>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7" name="Google Shape;9177;p54"/>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8" name="Google Shape;9178;p54"/>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9" name="Google Shape;9179;p54"/>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0" name="Google Shape;9180;p54"/>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1" name="Google Shape;9181;p54"/>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2" name="Google Shape;9182;p54"/>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3" name="Google Shape;9183;p54"/>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4" name="Google Shape;9184;p54"/>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5" name="Google Shape;9185;p54"/>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6" name="Google Shape;9186;p54"/>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7" name="Google Shape;9187;p54"/>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8" name="Google Shape;9188;p54"/>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9" name="Google Shape;9189;p54"/>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0" name="Google Shape;9190;p54"/>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1" name="Google Shape;9191;p54"/>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2" name="Google Shape;9192;p54"/>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3" name="Google Shape;9193;p54"/>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4" name="Google Shape;9194;p54"/>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5" name="Google Shape;9195;p54"/>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6" name="Google Shape;9196;p54"/>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7" name="Google Shape;9197;p54"/>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8" name="Google Shape;9198;p54"/>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9" name="Google Shape;9199;p54"/>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0" name="Google Shape;9200;p54"/>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1" name="Google Shape;9201;p54"/>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2" name="Google Shape;9202;p54"/>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3" name="Google Shape;9203;p54"/>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4" name="Google Shape;9204;p54"/>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5" name="Google Shape;9205;p54"/>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6" name="Google Shape;9206;p54"/>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7" name="Google Shape;9207;p54"/>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8" name="Google Shape;9208;p54"/>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9" name="Google Shape;9209;p54"/>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0" name="Google Shape;9210;p54"/>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1" name="Google Shape;9211;p54"/>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2" name="Google Shape;9212;p54"/>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3" name="Google Shape;9213;p54"/>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4" name="Google Shape;9214;p54"/>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5" name="Google Shape;9215;p54"/>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6" name="Google Shape;9216;p54"/>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7" name="Google Shape;9217;p54"/>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8" name="Google Shape;9218;p54"/>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9" name="Google Shape;9219;p54"/>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0" name="Google Shape;9220;p54"/>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1" name="Google Shape;9221;p54"/>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2" name="Google Shape;9222;p54"/>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3" name="Google Shape;9223;p54"/>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4" name="Google Shape;9224;p54"/>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5" name="Google Shape;9225;p54"/>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6" name="Google Shape;9226;p54"/>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7" name="Google Shape;9227;p54"/>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8" name="Google Shape;9228;p54"/>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9" name="Google Shape;9229;p54"/>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0" name="Google Shape;9230;p54"/>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1" name="Google Shape;9231;p54"/>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2" name="Google Shape;9232;p54"/>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3" name="Google Shape;9233;p54"/>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4" name="Google Shape;9234;p54"/>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5" name="Google Shape;9235;p54"/>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6" name="Google Shape;9236;p54"/>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7" name="Google Shape;9237;p54"/>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8" name="Google Shape;9238;p54"/>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9" name="Google Shape;9239;p54"/>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0" name="Google Shape;9240;p54"/>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1" name="Google Shape;9241;p54"/>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2" name="Google Shape;9242;p54"/>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3" name="Google Shape;9243;p54"/>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4" name="Google Shape;9244;p54"/>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5" name="Google Shape;9245;p54"/>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6" name="Google Shape;9246;p54"/>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7" name="Google Shape;9247;p54"/>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8" name="Google Shape;9248;p54"/>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9" name="Google Shape;9249;p54"/>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0" name="Google Shape;9250;p54"/>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1" name="Google Shape;9251;p54"/>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2" name="Google Shape;9252;p54"/>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3" name="Google Shape;9253;p54"/>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4" name="Google Shape;9254;p54"/>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5" name="Google Shape;9255;p54"/>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6" name="Google Shape;9256;p54"/>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7" name="Google Shape;9257;p54"/>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8" name="Google Shape;9258;p54"/>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9" name="Google Shape;9259;p54"/>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0" name="Google Shape;9260;p54"/>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1" name="Google Shape;9261;p54"/>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2" name="Google Shape;9262;p54"/>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3" name="Google Shape;9263;p54"/>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4" name="Google Shape;9264;p54"/>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5" name="Google Shape;9265;p54"/>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6" name="Google Shape;9266;p54"/>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7" name="Google Shape;9267;p54"/>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8" name="Google Shape;9268;p54"/>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9" name="Google Shape;9269;p54"/>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0" name="Google Shape;9270;p54"/>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1" name="Google Shape;9271;p54"/>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2" name="Google Shape;9272;p54"/>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3" name="Google Shape;9273;p54"/>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4" name="Google Shape;9274;p54"/>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5" name="Google Shape;9275;p54"/>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6" name="Google Shape;9276;p54"/>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7" name="Google Shape;9277;p54"/>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8" name="Google Shape;9278;p54"/>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9" name="Google Shape;9279;p54"/>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0" name="Google Shape;9280;p54"/>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1" name="Google Shape;9281;p54"/>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2" name="Google Shape;9282;p54"/>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3" name="Google Shape;9283;p54"/>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4" name="Google Shape;9284;p54"/>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5" name="Google Shape;9285;p54"/>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6" name="Google Shape;9286;p54"/>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7" name="Google Shape;9287;p54"/>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8" name="Google Shape;9288;p54"/>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9" name="Google Shape;9289;p54"/>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0" name="Google Shape;9290;p54"/>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1" name="Google Shape;9291;p54"/>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2" name="Google Shape;9292;p54"/>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3" name="Google Shape;9293;p54"/>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4" name="Google Shape;9294;p54"/>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5" name="Google Shape;9295;p54"/>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6" name="Google Shape;9296;p54"/>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7" name="Google Shape;9297;p54"/>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8" name="Google Shape;9298;p54"/>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9" name="Google Shape;9299;p54"/>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0" name="Google Shape;9300;p54"/>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1" name="Google Shape;9301;p54"/>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2" name="Google Shape;9302;p54"/>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3" name="Google Shape;9303;p54"/>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4" name="Google Shape;9304;p54"/>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5" name="Google Shape;9305;p54"/>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6" name="Google Shape;9306;p54"/>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7" name="Google Shape;9307;p54"/>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8" name="Google Shape;9308;p54"/>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9" name="Google Shape;9309;p54"/>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0" name="Google Shape;9310;p54"/>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1" name="Google Shape;9311;p54"/>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2" name="Google Shape;9312;p54"/>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3" name="Google Shape;9313;p54"/>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4" name="Google Shape;9314;p54"/>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5" name="Google Shape;9315;p54"/>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6" name="Google Shape;9316;p54"/>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7" name="Google Shape;9317;p54"/>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8" name="Google Shape;9318;p54"/>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9" name="Google Shape;9319;p54"/>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0" name="Google Shape;9320;p54"/>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1" name="Google Shape;9321;p54"/>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2" name="Google Shape;9322;p54"/>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3" name="Google Shape;9323;p54"/>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4" name="Google Shape;9324;p54"/>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5" name="Google Shape;9325;p54"/>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6" name="Google Shape;9326;p54"/>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7" name="Google Shape;9327;p54"/>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8" name="Google Shape;9328;p54"/>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9" name="Google Shape;9329;p54"/>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0" name="Google Shape;9330;p54"/>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1" name="Google Shape;9331;p54"/>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2" name="Google Shape;9332;p54"/>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3" name="Google Shape;9333;p54"/>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4" name="Google Shape;9334;p54"/>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5" name="Google Shape;9335;p54"/>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6" name="Google Shape;9336;p54"/>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7" name="Google Shape;9337;p54"/>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8" name="Google Shape;9338;p54"/>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9" name="Google Shape;9339;p54"/>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0" name="Google Shape;9340;p54"/>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1" name="Google Shape;9341;p54"/>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2" name="Google Shape;9342;p54"/>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3" name="Google Shape;9343;p54"/>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4" name="Google Shape;9344;p54"/>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5" name="Google Shape;9345;p54"/>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6" name="Google Shape;9346;p54"/>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7" name="Google Shape;9347;p54"/>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8" name="Google Shape;9348;p54"/>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9" name="Google Shape;9349;p54"/>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0" name="Google Shape;9350;p54"/>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1" name="Google Shape;9351;p54"/>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2" name="Google Shape;9352;p54"/>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3" name="Google Shape;9353;p54"/>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4" name="Google Shape;9354;p54"/>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5" name="Google Shape;9355;p54"/>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6" name="Google Shape;9356;p54"/>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7" name="Google Shape;9357;p54"/>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8" name="Google Shape;9358;p54"/>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9" name="Google Shape;9359;p54"/>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0" name="Google Shape;9360;p54"/>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1" name="Google Shape;9361;p54"/>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2" name="Google Shape;9362;p54"/>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63" name="Google Shape;9363;p54"/>
          <p:cNvGrpSpPr/>
          <p:nvPr/>
        </p:nvGrpSpPr>
        <p:grpSpPr>
          <a:xfrm>
            <a:off x="5938558" y="1033351"/>
            <a:ext cx="2435960" cy="1297725"/>
            <a:chOff x="233350" y="949250"/>
            <a:chExt cx="7137300" cy="3802300"/>
          </a:xfrm>
        </p:grpSpPr>
        <p:sp>
          <p:nvSpPr>
            <p:cNvPr id="9364" name="Google Shape;9364;p54"/>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5" name="Google Shape;9365;p54"/>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6" name="Google Shape;9366;p54"/>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7" name="Google Shape;9367;p54"/>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8" name="Google Shape;9368;p54"/>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9" name="Google Shape;9369;p54"/>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0" name="Google Shape;9370;p54"/>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1" name="Google Shape;9371;p54"/>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2" name="Google Shape;9372;p54"/>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3" name="Google Shape;9373;p54"/>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4" name="Google Shape;9374;p54"/>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5" name="Google Shape;9375;p54"/>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6" name="Google Shape;9376;p54"/>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7" name="Google Shape;9377;p54"/>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8" name="Google Shape;9378;p54"/>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9" name="Google Shape;9379;p54"/>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0" name="Google Shape;9380;p54"/>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1" name="Google Shape;9381;p54"/>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2" name="Google Shape;9382;p54"/>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3" name="Google Shape;9383;p54"/>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4" name="Google Shape;9384;p54"/>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5" name="Google Shape;9385;p54"/>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6" name="Google Shape;9386;p54"/>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7" name="Google Shape;9387;p54"/>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8" name="Google Shape;9388;p54"/>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9" name="Google Shape;9389;p54"/>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0" name="Google Shape;9390;p54"/>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1" name="Google Shape;9391;p54"/>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2" name="Google Shape;9392;p54"/>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3" name="Google Shape;9393;p54"/>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4" name="Google Shape;9394;p54"/>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5" name="Google Shape;9395;p54"/>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6" name="Google Shape;9396;p54"/>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7" name="Google Shape;9397;p54"/>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8" name="Google Shape;9398;p54"/>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9" name="Google Shape;9399;p54"/>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0" name="Google Shape;9400;p54"/>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1" name="Google Shape;9401;p54"/>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2" name="Google Shape;9402;p54"/>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3" name="Google Shape;9403;p54"/>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4" name="Google Shape;9404;p54"/>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5" name="Google Shape;9405;p54"/>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6" name="Google Shape;9406;p54"/>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7" name="Google Shape;9407;p54"/>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8" name="Google Shape;9408;p54"/>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9" name="Google Shape;9409;p54"/>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0" name="Google Shape;9410;p54"/>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1" name="Google Shape;9411;p54"/>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2" name="Google Shape;9412;p54"/>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3" name="Google Shape;9413;p54"/>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4" name="Google Shape;9414;p54"/>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5" name="Google Shape;9415;p54"/>
          <p:cNvGrpSpPr/>
          <p:nvPr/>
        </p:nvGrpSpPr>
        <p:grpSpPr>
          <a:xfrm>
            <a:off x="731715" y="995041"/>
            <a:ext cx="2665073" cy="1317140"/>
            <a:chOff x="793334" y="1192826"/>
            <a:chExt cx="2665073" cy="1317140"/>
          </a:xfrm>
        </p:grpSpPr>
        <p:sp>
          <p:nvSpPr>
            <p:cNvPr id="9416" name="Google Shape;9416;p54"/>
            <p:cNvSpPr/>
            <p:nvPr/>
          </p:nvSpPr>
          <p:spPr>
            <a:xfrm>
              <a:off x="2759899" y="20345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7" name="Google Shape;9417;p54"/>
            <p:cNvSpPr/>
            <p:nvPr/>
          </p:nvSpPr>
          <p:spPr>
            <a:xfrm>
              <a:off x="2622291" y="1667631"/>
              <a:ext cx="12573" cy="1765"/>
            </a:xfrm>
            <a:custGeom>
              <a:rect b="b" l="l" r="r" t="t"/>
              <a:pathLst>
                <a:path extrusionOk="0" h="130" w="926">
                  <a:moveTo>
                    <a:pt x="925" y="0"/>
                  </a:moveTo>
                  <a:cubicBezTo>
                    <a:pt x="866" y="7"/>
                    <a:pt x="771" y="18"/>
                    <a:pt x="687" y="32"/>
                  </a:cubicBezTo>
                  <a:cubicBezTo>
                    <a:pt x="460" y="67"/>
                    <a:pt x="232" y="91"/>
                    <a:pt x="1" y="102"/>
                  </a:cubicBezTo>
                  <a:lnTo>
                    <a:pt x="60" y="105"/>
                  </a:lnTo>
                  <a:cubicBezTo>
                    <a:pt x="208" y="119"/>
                    <a:pt x="334" y="130"/>
                    <a:pt x="432" y="130"/>
                  </a:cubicBezTo>
                  <a:cubicBezTo>
                    <a:pt x="694" y="130"/>
                    <a:pt x="855" y="53"/>
                    <a:pt x="9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8" name="Google Shape;9418;p54"/>
            <p:cNvSpPr/>
            <p:nvPr/>
          </p:nvSpPr>
          <p:spPr>
            <a:xfrm>
              <a:off x="2265040" y="1528449"/>
              <a:ext cx="1344" cy="109"/>
            </a:xfrm>
            <a:custGeom>
              <a:rect b="b" l="l" r="r" t="t"/>
              <a:pathLst>
                <a:path extrusionOk="0" h="8" w="99">
                  <a:moveTo>
                    <a:pt x="1" y="1"/>
                  </a:moveTo>
                  <a:cubicBezTo>
                    <a:pt x="32" y="4"/>
                    <a:pt x="67" y="8"/>
                    <a:pt x="99" y="8"/>
                  </a:cubicBezTo>
                  <a:cubicBezTo>
                    <a:pt x="67" y="1"/>
                    <a:pt x="3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9" name="Google Shape;9419;p54"/>
            <p:cNvSpPr/>
            <p:nvPr/>
          </p:nvSpPr>
          <p:spPr>
            <a:xfrm>
              <a:off x="2494622" y="1668433"/>
              <a:ext cx="8147" cy="2118"/>
            </a:xfrm>
            <a:custGeom>
              <a:rect b="b" l="l" r="r" t="t"/>
              <a:pathLst>
                <a:path extrusionOk="0" h="156" w="600">
                  <a:moveTo>
                    <a:pt x="1" y="1"/>
                  </a:moveTo>
                  <a:cubicBezTo>
                    <a:pt x="115" y="69"/>
                    <a:pt x="416" y="156"/>
                    <a:pt x="554" y="156"/>
                  </a:cubicBezTo>
                  <a:cubicBezTo>
                    <a:pt x="572" y="156"/>
                    <a:pt x="588" y="154"/>
                    <a:pt x="599" y="151"/>
                  </a:cubicBezTo>
                  <a:cubicBezTo>
                    <a:pt x="564" y="120"/>
                    <a:pt x="522" y="95"/>
                    <a:pt x="477" y="85"/>
                  </a:cubicBezTo>
                  <a:cubicBezTo>
                    <a:pt x="323" y="29"/>
                    <a:pt x="16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0" name="Google Shape;9420;p54"/>
            <p:cNvSpPr/>
            <p:nvPr/>
          </p:nvSpPr>
          <p:spPr>
            <a:xfrm>
              <a:off x="2304347" y="1661671"/>
              <a:ext cx="30291" cy="17094"/>
            </a:xfrm>
            <a:custGeom>
              <a:rect b="b" l="l" r="r" t="t"/>
              <a:pathLst>
                <a:path extrusionOk="0" h="1259" w="2231">
                  <a:moveTo>
                    <a:pt x="2192" y="1"/>
                  </a:moveTo>
                  <a:cubicBezTo>
                    <a:pt x="2051" y="1"/>
                    <a:pt x="1914" y="18"/>
                    <a:pt x="1776" y="47"/>
                  </a:cubicBezTo>
                  <a:cubicBezTo>
                    <a:pt x="1629" y="71"/>
                    <a:pt x="1485" y="113"/>
                    <a:pt x="1349" y="166"/>
                  </a:cubicBezTo>
                  <a:cubicBezTo>
                    <a:pt x="1107" y="278"/>
                    <a:pt x="894" y="359"/>
                    <a:pt x="627" y="383"/>
                  </a:cubicBezTo>
                  <a:cubicBezTo>
                    <a:pt x="407" y="404"/>
                    <a:pt x="36" y="691"/>
                    <a:pt x="1" y="761"/>
                  </a:cubicBezTo>
                  <a:cubicBezTo>
                    <a:pt x="1" y="810"/>
                    <a:pt x="11" y="968"/>
                    <a:pt x="113" y="1062"/>
                  </a:cubicBezTo>
                  <a:cubicBezTo>
                    <a:pt x="174" y="1112"/>
                    <a:pt x="249" y="1139"/>
                    <a:pt x="327" y="1139"/>
                  </a:cubicBezTo>
                  <a:cubicBezTo>
                    <a:pt x="343" y="1139"/>
                    <a:pt x="359" y="1138"/>
                    <a:pt x="375" y="1136"/>
                  </a:cubicBezTo>
                  <a:cubicBezTo>
                    <a:pt x="437" y="1131"/>
                    <a:pt x="494" y="1129"/>
                    <a:pt x="548" y="1129"/>
                  </a:cubicBezTo>
                  <a:cubicBezTo>
                    <a:pt x="781" y="1129"/>
                    <a:pt x="937" y="1172"/>
                    <a:pt x="988" y="1255"/>
                  </a:cubicBezTo>
                  <a:cubicBezTo>
                    <a:pt x="988" y="1255"/>
                    <a:pt x="988" y="1258"/>
                    <a:pt x="988" y="1258"/>
                  </a:cubicBezTo>
                  <a:cubicBezTo>
                    <a:pt x="1020" y="1206"/>
                    <a:pt x="1100" y="1160"/>
                    <a:pt x="1230" y="1160"/>
                  </a:cubicBezTo>
                  <a:cubicBezTo>
                    <a:pt x="1345" y="1160"/>
                    <a:pt x="1415" y="1143"/>
                    <a:pt x="1447" y="1104"/>
                  </a:cubicBezTo>
                  <a:cubicBezTo>
                    <a:pt x="1454" y="1097"/>
                    <a:pt x="1475" y="1073"/>
                    <a:pt x="1464" y="999"/>
                  </a:cubicBezTo>
                  <a:cubicBezTo>
                    <a:pt x="1436" y="835"/>
                    <a:pt x="1594" y="761"/>
                    <a:pt x="1695" y="712"/>
                  </a:cubicBezTo>
                  <a:cubicBezTo>
                    <a:pt x="1727" y="698"/>
                    <a:pt x="1755" y="684"/>
                    <a:pt x="1783" y="667"/>
                  </a:cubicBezTo>
                  <a:cubicBezTo>
                    <a:pt x="1751" y="628"/>
                    <a:pt x="1716" y="593"/>
                    <a:pt x="1678" y="562"/>
                  </a:cubicBezTo>
                  <a:cubicBezTo>
                    <a:pt x="1601" y="495"/>
                    <a:pt x="1541" y="443"/>
                    <a:pt x="1555" y="376"/>
                  </a:cubicBezTo>
                  <a:cubicBezTo>
                    <a:pt x="1562" y="341"/>
                    <a:pt x="1587" y="313"/>
                    <a:pt x="1618" y="306"/>
                  </a:cubicBezTo>
                  <a:cubicBezTo>
                    <a:pt x="1765" y="253"/>
                    <a:pt x="2122" y="92"/>
                    <a:pt x="2231" y="1"/>
                  </a:cubicBezTo>
                  <a:cubicBezTo>
                    <a:pt x="2218" y="1"/>
                    <a:pt x="2205" y="1"/>
                    <a:pt x="21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1" name="Google Shape;9421;p54"/>
            <p:cNvSpPr/>
            <p:nvPr/>
          </p:nvSpPr>
          <p:spPr>
            <a:xfrm>
              <a:off x="2596779" y="1667903"/>
              <a:ext cx="20869" cy="13808"/>
            </a:xfrm>
            <a:custGeom>
              <a:rect b="b" l="l" r="r" t="t"/>
              <a:pathLst>
                <a:path extrusionOk="0" h="1017" w="1537">
                  <a:moveTo>
                    <a:pt x="1117" y="1"/>
                  </a:moveTo>
                  <a:cubicBezTo>
                    <a:pt x="1103" y="1"/>
                    <a:pt x="1089" y="1"/>
                    <a:pt x="1075" y="1"/>
                  </a:cubicBezTo>
                  <a:cubicBezTo>
                    <a:pt x="693" y="1"/>
                    <a:pt x="291" y="92"/>
                    <a:pt x="144" y="239"/>
                  </a:cubicBezTo>
                  <a:cubicBezTo>
                    <a:pt x="0" y="383"/>
                    <a:pt x="14" y="792"/>
                    <a:pt x="102" y="960"/>
                  </a:cubicBezTo>
                  <a:cubicBezTo>
                    <a:pt x="119" y="999"/>
                    <a:pt x="140" y="1016"/>
                    <a:pt x="151" y="1016"/>
                  </a:cubicBezTo>
                  <a:lnTo>
                    <a:pt x="161" y="1013"/>
                  </a:lnTo>
                  <a:cubicBezTo>
                    <a:pt x="161" y="995"/>
                    <a:pt x="161" y="974"/>
                    <a:pt x="161" y="957"/>
                  </a:cubicBezTo>
                  <a:cubicBezTo>
                    <a:pt x="154" y="831"/>
                    <a:pt x="140" y="624"/>
                    <a:pt x="406" y="341"/>
                  </a:cubicBezTo>
                  <a:cubicBezTo>
                    <a:pt x="620" y="109"/>
                    <a:pt x="981" y="48"/>
                    <a:pt x="1344" y="48"/>
                  </a:cubicBezTo>
                  <a:cubicBezTo>
                    <a:pt x="1409" y="48"/>
                    <a:pt x="1473" y="50"/>
                    <a:pt x="1537" y="54"/>
                  </a:cubicBezTo>
                  <a:cubicBezTo>
                    <a:pt x="1519" y="50"/>
                    <a:pt x="1505" y="47"/>
                    <a:pt x="1488" y="43"/>
                  </a:cubicBezTo>
                  <a:cubicBezTo>
                    <a:pt x="1365" y="15"/>
                    <a:pt x="1242" y="1"/>
                    <a:pt x="11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2" name="Google Shape;9422;p54"/>
            <p:cNvSpPr/>
            <p:nvPr/>
          </p:nvSpPr>
          <p:spPr>
            <a:xfrm>
              <a:off x="1460410" y="190542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3" name="Google Shape;9423;p54"/>
            <p:cNvSpPr/>
            <p:nvPr/>
          </p:nvSpPr>
          <p:spPr>
            <a:xfrm>
              <a:off x="2393809" y="1664875"/>
              <a:ext cx="58709" cy="92123"/>
            </a:xfrm>
            <a:custGeom>
              <a:rect b="b" l="l" r="r" t="t"/>
              <a:pathLst>
                <a:path extrusionOk="0" h="6785" w="4324">
                  <a:moveTo>
                    <a:pt x="2372" y="0"/>
                  </a:moveTo>
                  <a:cubicBezTo>
                    <a:pt x="2056" y="0"/>
                    <a:pt x="1686" y="178"/>
                    <a:pt x="1457" y="378"/>
                  </a:cubicBezTo>
                  <a:lnTo>
                    <a:pt x="1429" y="403"/>
                  </a:lnTo>
                  <a:lnTo>
                    <a:pt x="1432" y="403"/>
                  </a:lnTo>
                  <a:lnTo>
                    <a:pt x="1352" y="455"/>
                  </a:lnTo>
                  <a:lnTo>
                    <a:pt x="1317" y="480"/>
                  </a:lnTo>
                  <a:cubicBezTo>
                    <a:pt x="1208" y="543"/>
                    <a:pt x="1096" y="602"/>
                    <a:pt x="981" y="655"/>
                  </a:cubicBezTo>
                  <a:cubicBezTo>
                    <a:pt x="760" y="760"/>
                    <a:pt x="529" y="868"/>
                    <a:pt x="403" y="1029"/>
                  </a:cubicBezTo>
                  <a:cubicBezTo>
                    <a:pt x="344" y="1099"/>
                    <a:pt x="284" y="1169"/>
                    <a:pt x="221" y="1232"/>
                  </a:cubicBezTo>
                  <a:cubicBezTo>
                    <a:pt x="102" y="1355"/>
                    <a:pt x="0" y="1460"/>
                    <a:pt x="4" y="1558"/>
                  </a:cubicBezTo>
                  <a:cubicBezTo>
                    <a:pt x="7" y="1614"/>
                    <a:pt x="42" y="1670"/>
                    <a:pt x="119" y="1733"/>
                  </a:cubicBezTo>
                  <a:cubicBezTo>
                    <a:pt x="421" y="1992"/>
                    <a:pt x="393" y="2185"/>
                    <a:pt x="368" y="2388"/>
                  </a:cubicBezTo>
                  <a:cubicBezTo>
                    <a:pt x="361" y="2433"/>
                    <a:pt x="354" y="2482"/>
                    <a:pt x="351" y="2531"/>
                  </a:cubicBezTo>
                  <a:cubicBezTo>
                    <a:pt x="344" y="2668"/>
                    <a:pt x="694" y="3109"/>
                    <a:pt x="907" y="3371"/>
                  </a:cubicBezTo>
                  <a:lnTo>
                    <a:pt x="1051" y="3546"/>
                  </a:lnTo>
                  <a:cubicBezTo>
                    <a:pt x="1233" y="3781"/>
                    <a:pt x="1394" y="3977"/>
                    <a:pt x="1457" y="4085"/>
                  </a:cubicBezTo>
                  <a:cubicBezTo>
                    <a:pt x="1632" y="4404"/>
                    <a:pt x="1418" y="4961"/>
                    <a:pt x="1124" y="5325"/>
                  </a:cubicBezTo>
                  <a:cubicBezTo>
                    <a:pt x="1065" y="5402"/>
                    <a:pt x="1033" y="5503"/>
                    <a:pt x="1044" y="5601"/>
                  </a:cubicBezTo>
                  <a:cubicBezTo>
                    <a:pt x="1061" y="5878"/>
                    <a:pt x="1310" y="6186"/>
                    <a:pt x="1639" y="6186"/>
                  </a:cubicBezTo>
                  <a:cubicBezTo>
                    <a:pt x="1922" y="6186"/>
                    <a:pt x="2073" y="6361"/>
                    <a:pt x="2209" y="6519"/>
                  </a:cubicBezTo>
                  <a:cubicBezTo>
                    <a:pt x="2329" y="6662"/>
                    <a:pt x="2435" y="6785"/>
                    <a:pt x="2628" y="6785"/>
                  </a:cubicBezTo>
                  <a:cubicBezTo>
                    <a:pt x="2633" y="6785"/>
                    <a:pt x="2638" y="6785"/>
                    <a:pt x="2644" y="6785"/>
                  </a:cubicBezTo>
                  <a:cubicBezTo>
                    <a:pt x="3158" y="6767"/>
                    <a:pt x="3715" y="6641"/>
                    <a:pt x="3771" y="6557"/>
                  </a:cubicBezTo>
                  <a:cubicBezTo>
                    <a:pt x="3778" y="6543"/>
                    <a:pt x="3785" y="6494"/>
                    <a:pt x="3778" y="6309"/>
                  </a:cubicBezTo>
                  <a:cubicBezTo>
                    <a:pt x="3778" y="6263"/>
                    <a:pt x="3771" y="6217"/>
                    <a:pt x="3771" y="6168"/>
                  </a:cubicBezTo>
                  <a:cubicBezTo>
                    <a:pt x="3757" y="5951"/>
                    <a:pt x="3743" y="5699"/>
                    <a:pt x="3778" y="5556"/>
                  </a:cubicBezTo>
                  <a:cubicBezTo>
                    <a:pt x="3813" y="5412"/>
                    <a:pt x="3781" y="5374"/>
                    <a:pt x="3736" y="5311"/>
                  </a:cubicBezTo>
                  <a:cubicBezTo>
                    <a:pt x="3701" y="5262"/>
                    <a:pt x="3676" y="5206"/>
                    <a:pt x="3662" y="5150"/>
                  </a:cubicBezTo>
                  <a:cubicBezTo>
                    <a:pt x="3654" y="5140"/>
                    <a:pt x="3626" y="5137"/>
                    <a:pt x="3595" y="5137"/>
                  </a:cubicBezTo>
                  <a:cubicBezTo>
                    <a:pt x="3560" y="5137"/>
                    <a:pt x="3520" y="5141"/>
                    <a:pt x="3501" y="5143"/>
                  </a:cubicBezTo>
                  <a:cubicBezTo>
                    <a:pt x="3473" y="5146"/>
                    <a:pt x="3445" y="5150"/>
                    <a:pt x="3421" y="5150"/>
                  </a:cubicBezTo>
                  <a:cubicBezTo>
                    <a:pt x="3376" y="5150"/>
                    <a:pt x="3341" y="5139"/>
                    <a:pt x="3323" y="5101"/>
                  </a:cubicBezTo>
                  <a:cubicBezTo>
                    <a:pt x="3295" y="5038"/>
                    <a:pt x="3347" y="4985"/>
                    <a:pt x="3375" y="4961"/>
                  </a:cubicBezTo>
                  <a:cubicBezTo>
                    <a:pt x="3491" y="4845"/>
                    <a:pt x="3508" y="4768"/>
                    <a:pt x="3501" y="4751"/>
                  </a:cubicBezTo>
                  <a:cubicBezTo>
                    <a:pt x="3498" y="4745"/>
                    <a:pt x="3481" y="4732"/>
                    <a:pt x="3428" y="4732"/>
                  </a:cubicBezTo>
                  <a:cubicBezTo>
                    <a:pt x="3417" y="4732"/>
                    <a:pt x="3406" y="4732"/>
                    <a:pt x="3393" y="4733"/>
                  </a:cubicBezTo>
                  <a:cubicBezTo>
                    <a:pt x="3386" y="4733"/>
                    <a:pt x="3379" y="4733"/>
                    <a:pt x="3373" y="4733"/>
                  </a:cubicBezTo>
                  <a:cubicBezTo>
                    <a:pt x="3288" y="4733"/>
                    <a:pt x="3225" y="4712"/>
                    <a:pt x="3186" y="4663"/>
                  </a:cubicBezTo>
                  <a:cubicBezTo>
                    <a:pt x="3106" y="4562"/>
                    <a:pt x="3155" y="4401"/>
                    <a:pt x="3204" y="4226"/>
                  </a:cubicBezTo>
                  <a:lnTo>
                    <a:pt x="3211" y="4194"/>
                  </a:lnTo>
                  <a:cubicBezTo>
                    <a:pt x="3225" y="4134"/>
                    <a:pt x="3267" y="4078"/>
                    <a:pt x="3323" y="4050"/>
                  </a:cubicBezTo>
                  <a:cubicBezTo>
                    <a:pt x="3351" y="4037"/>
                    <a:pt x="3382" y="4031"/>
                    <a:pt x="3415" y="4031"/>
                  </a:cubicBezTo>
                  <a:cubicBezTo>
                    <a:pt x="3498" y="4031"/>
                    <a:pt x="3593" y="4069"/>
                    <a:pt x="3683" y="4106"/>
                  </a:cubicBezTo>
                  <a:cubicBezTo>
                    <a:pt x="3725" y="4124"/>
                    <a:pt x="3760" y="4138"/>
                    <a:pt x="3799" y="4152"/>
                  </a:cubicBezTo>
                  <a:cubicBezTo>
                    <a:pt x="3817" y="4158"/>
                    <a:pt x="3836" y="4160"/>
                    <a:pt x="3855" y="4160"/>
                  </a:cubicBezTo>
                  <a:cubicBezTo>
                    <a:pt x="3917" y="4160"/>
                    <a:pt x="3981" y="4133"/>
                    <a:pt x="4051" y="4103"/>
                  </a:cubicBezTo>
                  <a:cubicBezTo>
                    <a:pt x="4135" y="4057"/>
                    <a:pt x="4229" y="4033"/>
                    <a:pt x="4324" y="4033"/>
                  </a:cubicBezTo>
                  <a:cubicBezTo>
                    <a:pt x="4296" y="3973"/>
                    <a:pt x="4173" y="3851"/>
                    <a:pt x="4061" y="3840"/>
                  </a:cubicBezTo>
                  <a:cubicBezTo>
                    <a:pt x="3925" y="3830"/>
                    <a:pt x="3897" y="3704"/>
                    <a:pt x="3872" y="3599"/>
                  </a:cubicBezTo>
                  <a:cubicBezTo>
                    <a:pt x="3837" y="3448"/>
                    <a:pt x="3806" y="3354"/>
                    <a:pt x="3641" y="3340"/>
                  </a:cubicBezTo>
                  <a:cubicBezTo>
                    <a:pt x="3628" y="3339"/>
                    <a:pt x="3615" y="3338"/>
                    <a:pt x="3603" y="3338"/>
                  </a:cubicBezTo>
                  <a:cubicBezTo>
                    <a:pt x="3502" y="3338"/>
                    <a:pt x="3464" y="3375"/>
                    <a:pt x="3449" y="3406"/>
                  </a:cubicBezTo>
                  <a:cubicBezTo>
                    <a:pt x="3424" y="3466"/>
                    <a:pt x="3414" y="3532"/>
                    <a:pt x="3414" y="3595"/>
                  </a:cubicBezTo>
                  <a:cubicBezTo>
                    <a:pt x="3414" y="3655"/>
                    <a:pt x="3403" y="3714"/>
                    <a:pt x="3382" y="3770"/>
                  </a:cubicBezTo>
                  <a:cubicBezTo>
                    <a:pt x="3368" y="3805"/>
                    <a:pt x="3333" y="3826"/>
                    <a:pt x="3295" y="3826"/>
                  </a:cubicBezTo>
                  <a:cubicBezTo>
                    <a:pt x="3214" y="3826"/>
                    <a:pt x="3148" y="3714"/>
                    <a:pt x="3106" y="3620"/>
                  </a:cubicBezTo>
                  <a:cubicBezTo>
                    <a:pt x="3025" y="3441"/>
                    <a:pt x="2973" y="3182"/>
                    <a:pt x="3095" y="3039"/>
                  </a:cubicBezTo>
                  <a:cubicBezTo>
                    <a:pt x="3134" y="2990"/>
                    <a:pt x="3151" y="2951"/>
                    <a:pt x="3141" y="2927"/>
                  </a:cubicBezTo>
                  <a:cubicBezTo>
                    <a:pt x="3126" y="2896"/>
                    <a:pt x="3052" y="2869"/>
                    <a:pt x="2942" y="2869"/>
                  </a:cubicBezTo>
                  <a:cubicBezTo>
                    <a:pt x="2925" y="2869"/>
                    <a:pt x="2907" y="2869"/>
                    <a:pt x="2889" y="2871"/>
                  </a:cubicBezTo>
                  <a:cubicBezTo>
                    <a:pt x="2881" y="2871"/>
                    <a:pt x="2873" y="2871"/>
                    <a:pt x="2866" y="2871"/>
                  </a:cubicBezTo>
                  <a:cubicBezTo>
                    <a:pt x="2727" y="2871"/>
                    <a:pt x="2658" y="2779"/>
                    <a:pt x="2609" y="2710"/>
                  </a:cubicBezTo>
                  <a:cubicBezTo>
                    <a:pt x="2564" y="2652"/>
                    <a:pt x="2548" y="2637"/>
                    <a:pt x="2530" y="2637"/>
                  </a:cubicBezTo>
                  <a:cubicBezTo>
                    <a:pt x="2525" y="2637"/>
                    <a:pt x="2520" y="2638"/>
                    <a:pt x="2514" y="2640"/>
                  </a:cubicBezTo>
                  <a:cubicBezTo>
                    <a:pt x="2499" y="2645"/>
                    <a:pt x="2483" y="2648"/>
                    <a:pt x="2467" y="2648"/>
                  </a:cubicBezTo>
                  <a:cubicBezTo>
                    <a:pt x="2435" y="2648"/>
                    <a:pt x="2402" y="2637"/>
                    <a:pt x="2374" y="2619"/>
                  </a:cubicBezTo>
                  <a:cubicBezTo>
                    <a:pt x="2293" y="2559"/>
                    <a:pt x="2251" y="2402"/>
                    <a:pt x="2251" y="2157"/>
                  </a:cubicBezTo>
                  <a:cubicBezTo>
                    <a:pt x="2251" y="2055"/>
                    <a:pt x="2045" y="1866"/>
                    <a:pt x="1898" y="1866"/>
                  </a:cubicBezTo>
                  <a:cubicBezTo>
                    <a:pt x="1895" y="1866"/>
                    <a:pt x="1892" y="1866"/>
                    <a:pt x="1890" y="1866"/>
                  </a:cubicBezTo>
                  <a:cubicBezTo>
                    <a:pt x="1833" y="1866"/>
                    <a:pt x="1781" y="1832"/>
                    <a:pt x="1761" y="1778"/>
                  </a:cubicBezTo>
                  <a:cubicBezTo>
                    <a:pt x="1740" y="1701"/>
                    <a:pt x="1765" y="1621"/>
                    <a:pt x="1828" y="1572"/>
                  </a:cubicBezTo>
                  <a:cubicBezTo>
                    <a:pt x="1877" y="1530"/>
                    <a:pt x="1938" y="1509"/>
                    <a:pt x="2005" y="1509"/>
                  </a:cubicBezTo>
                  <a:cubicBezTo>
                    <a:pt x="2068" y="1509"/>
                    <a:pt x="2137" y="1528"/>
                    <a:pt x="2206" y="1565"/>
                  </a:cubicBezTo>
                  <a:cubicBezTo>
                    <a:pt x="2234" y="1582"/>
                    <a:pt x="2262" y="1596"/>
                    <a:pt x="2297" y="1607"/>
                  </a:cubicBezTo>
                  <a:cubicBezTo>
                    <a:pt x="2276" y="1530"/>
                    <a:pt x="2248" y="1456"/>
                    <a:pt x="2213" y="1383"/>
                  </a:cubicBezTo>
                  <a:lnTo>
                    <a:pt x="2195" y="1344"/>
                  </a:lnTo>
                  <a:cubicBezTo>
                    <a:pt x="2174" y="1299"/>
                    <a:pt x="2181" y="1246"/>
                    <a:pt x="2213" y="1208"/>
                  </a:cubicBezTo>
                  <a:cubicBezTo>
                    <a:pt x="2307" y="1080"/>
                    <a:pt x="2633" y="1003"/>
                    <a:pt x="2850" y="1003"/>
                  </a:cubicBezTo>
                  <a:cubicBezTo>
                    <a:pt x="2884" y="1003"/>
                    <a:pt x="2914" y="1005"/>
                    <a:pt x="2941" y="1008"/>
                  </a:cubicBezTo>
                  <a:cubicBezTo>
                    <a:pt x="3010" y="1018"/>
                    <a:pt x="3076" y="1022"/>
                    <a:pt x="3136" y="1022"/>
                  </a:cubicBezTo>
                  <a:cubicBezTo>
                    <a:pt x="3277" y="1022"/>
                    <a:pt x="3382" y="999"/>
                    <a:pt x="3407" y="970"/>
                  </a:cubicBezTo>
                  <a:cubicBezTo>
                    <a:pt x="3407" y="970"/>
                    <a:pt x="3410" y="966"/>
                    <a:pt x="3407" y="952"/>
                  </a:cubicBezTo>
                  <a:cubicBezTo>
                    <a:pt x="3375" y="875"/>
                    <a:pt x="3386" y="763"/>
                    <a:pt x="3400" y="634"/>
                  </a:cubicBezTo>
                  <a:cubicBezTo>
                    <a:pt x="3414" y="466"/>
                    <a:pt x="3431" y="273"/>
                    <a:pt x="3351" y="158"/>
                  </a:cubicBezTo>
                  <a:cubicBezTo>
                    <a:pt x="3287" y="70"/>
                    <a:pt x="3194" y="55"/>
                    <a:pt x="3048" y="55"/>
                  </a:cubicBezTo>
                  <a:cubicBezTo>
                    <a:pt x="3025" y="55"/>
                    <a:pt x="3001" y="56"/>
                    <a:pt x="2976" y="56"/>
                  </a:cubicBezTo>
                  <a:cubicBezTo>
                    <a:pt x="2944" y="58"/>
                    <a:pt x="2912" y="59"/>
                    <a:pt x="2880" y="59"/>
                  </a:cubicBezTo>
                  <a:cubicBezTo>
                    <a:pt x="2768" y="59"/>
                    <a:pt x="2655" y="46"/>
                    <a:pt x="2546" y="21"/>
                  </a:cubicBezTo>
                  <a:cubicBezTo>
                    <a:pt x="2491" y="7"/>
                    <a:pt x="2432" y="0"/>
                    <a:pt x="2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4" name="Google Shape;9424;p54"/>
            <p:cNvSpPr/>
            <p:nvPr/>
          </p:nvSpPr>
          <p:spPr>
            <a:xfrm>
              <a:off x="3030608" y="2063280"/>
              <a:ext cx="2525" cy="733"/>
            </a:xfrm>
            <a:custGeom>
              <a:rect b="b" l="l" r="r" t="t"/>
              <a:pathLst>
                <a:path extrusionOk="0" h="54" w="186">
                  <a:moveTo>
                    <a:pt x="116" y="0"/>
                  </a:moveTo>
                  <a:cubicBezTo>
                    <a:pt x="112" y="0"/>
                    <a:pt x="109" y="1"/>
                    <a:pt x="105" y="1"/>
                  </a:cubicBezTo>
                  <a:cubicBezTo>
                    <a:pt x="77" y="5"/>
                    <a:pt x="42" y="12"/>
                    <a:pt x="0" y="15"/>
                  </a:cubicBezTo>
                  <a:cubicBezTo>
                    <a:pt x="25" y="22"/>
                    <a:pt x="49" y="29"/>
                    <a:pt x="74" y="36"/>
                  </a:cubicBezTo>
                  <a:cubicBezTo>
                    <a:pt x="110" y="49"/>
                    <a:pt x="136" y="53"/>
                    <a:pt x="154" y="53"/>
                  </a:cubicBezTo>
                  <a:cubicBezTo>
                    <a:pt x="174" y="53"/>
                    <a:pt x="184" y="48"/>
                    <a:pt x="186" y="47"/>
                  </a:cubicBezTo>
                  <a:cubicBezTo>
                    <a:pt x="186" y="40"/>
                    <a:pt x="186" y="33"/>
                    <a:pt x="179" y="29"/>
                  </a:cubicBezTo>
                  <a:cubicBezTo>
                    <a:pt x="163" y="11"/>
                    <a:pt x="140"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5" name="Google Shape;9425;p54"/>
            <p:cNvSpPr/>
            <p:nvPr/>
          </p:nvSpPr>
          <p:spPr>
            <a:xfrm>
              <a:off x="2090841" y="1529304"/>
              <a:ext cx="1765" cy="2390"/>
            </a:xfrm>
            <a:custGeom>
              <a:rect b="b" l="l" r="r" t="t"/>
              <a:pathLst>
                <a:path extrusionOk="0" h="176" w="130">
                  <a:moveTo>
                    <a:pt x="130" y="1"/>
                  </a:moveTo>
                  <a:cubicBezTo>
                    <a:pt x="104" y="14"/>
                    <a:pt x="74" y="21"/>
                    <a:pt x="43" y="21"/>
                  </a:cubicBezTo>
                  <a:cubicBezTo>
                    <a:pt x="32" y="21"/>
                    <a:pt x="21" y="20"/>
                    <a:pt x="11" y="18"/>
                  </a:cubicBezTo>
                  <a:lnTo>
                    <a:pt x="0" y="15"/>
                  </a:lnTo>
                  <a:lnTo>
                    <a:pt x="0" y="15"/>
                  </a:lnTo>
                  <a:cubicBezTo>
                    <a:pt x="11" y="39"/>
                    <a:pt x="18" y="67"/>
                    <a:pt x="14" y="92"/>
                  </a:cubicBezTo>
                  <a:cubicBezTo>
                    <a:pt x="11" y="123"/>
                    <a:pt x="28" y="155"/>
                    <a:pt x="56" y="169"/>
                  </a:cubicBezTo>
                  <a:cubicBezTo>
                    <a:pt x="65" y="173"/>
                    <a:pt x="75" y="176"/>
                    <a:pt x="85" y="176"/>
                  </a:cubicBezTo>
                  <a:cubicBezTo>
                    <a:pt x="92" y="176"/>
                    <a:pt x="98" y="175"/>
                    <a:pt x="105" y="172"/>
                  </a:cubicBezTo>
                  <a:lnTo>
                    <a:pt x="105" y="162"/>
                  </a:lnTo>
                  <a:cubicBezTo>
                    <a:pt x="91" y="106"/>
                    <a:pt x="102"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6" name="Google Shape;9426;p54"/>
            <p:cNvSpPr/>
            <p:nvPr/>
          </p:nvSpPr>
          <p:spPr>
            <a:xfrm>
              <a:off x="2245597" y="1718058"/>
              <a:ext cx="14229" cy="4386"/>
            </a:xfrm>
            <a:custGeom>
              <a:rect b="b" l="l" r="r" t="t"/>
              <a:pathLst>
                <a:path extrusionOk="0" h="323" w="1048">
                  <a:moveTo>
                    <a:pt x="1048" y="0"/>
                  </a:moveTo>
                  <a:cubicBezTo>
                    <a:pt x="989" y="25"/>
                    <a:pt x="910" y="31"/>
                    <a:pt x="818" y="31"/>
                  </a:cubicBezTo>
                  <a:cubicBezTo>
                    <a:pt x="779" y="31"/>
                    <a:pt x="737" y="29"/>
                    <a:pt x="694" y="28"/>
                  </a:cubicBezTo>
                  <a:lnTo>
                    <a:pt x="578" y="28"/>
                  </a:lnTo>
                  <a:cubicBezTo>
                    <a:pt x="565" y="28"/>
                    <a:pt x="552" y="28"/>
                    <a:pt x="539" y="28"/>
                  </a:cubicBezTo>
                  <a:cubicBezTo>
                    <a:pt x="473" y="28"/>
                    <a:pt x="408" y="35"/>
                    <a:pt x="344" y="53"/>
                  </a:cubicBezTo>
                  <a:cubicBezTo>
                    <a:pt x="274" y="84"/>
                    <a:pt x="211" y="133"/>
                    <a:pt x="162" y="189"/>
                  </a:cubicBezTo>
                  <a:cubicBezTo>
                    <a:pt x="113" y="238"/>
                    <a:pt x="57" y="284"/>
                    <a:pt x="1" y="323"/>
                  </a:cubicBezTo>
                  <a:cubicBezTo>
                    <a:pt x="41" y="319"/>
                    <a:pt x="82" y="318"/>
                    <a:pt x="124" y="318"/>
                  </a:cubicBezTo>
                  <a:cubicBezTo>
                    <a:pt x="166" y="318"/>
                    <a:pt x="209" y="319"/>
                    <a:pt x="253" y="319"/>
                  </a:cubicBezTo>
                  <a:cubicBezTo>
                    <a:pt x="279" y="319"/>
                    <a:pt x="305" y="319"/>
                    <a:pt x="332" y="319"/>
                  </a:cubicBezTo>
                  <a:cubicBezTo>
                    <a:pt x="530" y="319"/>
                    <a:pt x="735" y="316"/>
                    <a:pt x="859" y="270"/>
                  </a:cubicBezTo>
                  <a:cubicBezTo>
                    <a:pt x="1016" y="207"/>
                    <a:pt x="1034" y="105"/>
                    <a:pt x="1048" y="11"/>
                  </a:cubicBezTo>
                  <a:lnTo>
                    <a:pt x="104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7" name="Google Shape;9427;p54"/>
            <p:cNvSpPr/>
            <p:nvPr/>
          </p:nvSpPr>
          <p:spPr>
            <a:xfrm>
              <a:off x="2812146" y="1578590"/>
              <a:ext cx="42742" cy="41805"/>
            </a:xfrm>
            <a:custGeom>
              <a:rect b="b" l="l" r="r" t="t"/>
              <a:pathLst>
                <a:path extrusionOk="0" h="3079" w="3148">
                  <a:moveTo>
                    <a:pt x="3071" y="1"/>
                  </a:moveTo>
                  <a:lnTo>
                    <a:pt x="3071" y="1"/>
                  </a:lnTo>
                  <a:cubicBezTo>
                    <a:pt x="3001" y="32"/>
                    <a:pt x="2843" y="348"/>
                    <a:pt x="2749" y="537"/>
                  </a:cubicBezTo>
                  <a:cubicBezTo>
                    <a:pt x="2661" y="715"/>
                    <a:pt x="2556" y="918"/>
                    <a:pt x="2451" y="1086"/>
                  </a:cubicBezTo>
                  <a:cubicBezTo>
                    <a:pt x="2237" y="1429"/>
                    <a:pt x="1908" y="1664"/>
                    <a:pt x="1621" y="1870"/>
                  </a:cubicBezTo>
                  <a:cubicBezTo>
                    <a:pt x="1341" y="2070"/>
                    <a:pt x="1100" y="2241"/>
                    <a:pt x="1002" y="2462"/>
                  </a:cubicBezTo>
                  <a:cubicBezTo>
                    <a:pt x="855" y="2791"/>
                    <a:pt x="438" y="2924"/>
                    <a:pt x="161" y="3015"/>
                  </a:cubicBezTo>
                  <a:cubicBezTo>
                    <a:pt x="105" y="3033"/>
                    <a:pt x="42" y="3054"/>
                    <a:pt x="0" y="3071"/>
                  </a:cubicBezTo>
                  <a:cubicBezTo>
                    <a:pt x="27" y="3076"/>
                    <a:pt x="62" y="3078"/>
                    <a:pt x="104" y="3078"/>
                  </a:cubicBezTo>
                  <a:cubicBezTo>
                    <a:pt x="286" y="3078"/>
                    <a:pt x="593" y="3034"/>
                    <a:pt x="823" y="2931"/>
                  </a:cubicBezTo>
                  <a:cubicBezTo>
                    <a:pt x="963" y="2868"/>
                    <a:pt x="1044" y="2791"/>
                    <a:pt x="1044" y="2728"/>
                  </a:cubicBezTo>
                  <a:cubicBezTo>
                    <a:pt x="1044" y="2494"/>
                    <a:pt x="1345" y="2375"/>
                    <a:pt x="1695" y="2231"/>
                  </a:cubicBezTo>
                  <a:cubicBezTo>
                    <a:pt x="1957" y="2126"/>
                    <a:pt x="2251" y="2007"/>
                    <a:pt x="2447" y="1828"/>
                  </a:cubicBezTo>
                  <a:cubicBezTo>
                    <a:pt x="2868" y="1454"/>
                    <a:pt x="3148" y="190"/>
                    <a:pt x="30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8" name="Google Shape;9428;p54"/>
            <p:cNvSpPr/>
            <p:nvPr/>
          </p:nvSpPr>
          <p:spPr>
            <a:xfrm>
              <a:off x="2563691" y="1451016"/>
              <a:ext cx="3055" cy="2593"/>
            </a:xfrm>
            <a:custGeom>
              <a:rect b="b" l="l" r="r" t="t"/>
              <a:pathLst>
                <a:path extrusionOk="0" h="191" w="225">
                  <a:moveTo>
                    <a:pt x="50" y="0"/>
                  </a:moveTo>
                  <a:cubicBezTo>
                    <a:pt x="35" y="0"/>
                    <a:pt x="21" y="10"/>
                    <a:pt x="18" y="25"/>
                  </a:cubicBezTo>
                  <a:cubicBezTo>
                    <a:pt x="0" y="71"/>
                    <a:pt x="7" y="120"/>
                    <a:pt x="42" y="155"/>
                  </a:cubicBezTo>
                  <a:cubicBezTo>
                    <a:pt x="68" y="178"/>
                    <a:pt x="102" y="190"/>
                    <a:pt x="136" y="190"/>
                  </a:cubicBezTo>
                  <a:cubicBezTo>
                    <a:pt x="158" y="190"/>
                    <a:pt x="180" y="185"/>
                    <a:pt x="200" y="176"/>
                  </a:cubicBezTo>
                  <a:lnTo>
                    <a:pt x="224" y="165"/>
                  </a:lnTo>
                  <a:cubicBezTo>
                    <a:pt x="200" y="144"/>
                    <a:pt x="186" y="116"/>
                    <a:pt x="182" y="85"/>
                  </a:cubicBezTo>
                  <a:cubicBezTo>
                    <a:pt x="158" y="39"/>
                    <a:pt x="116" y="8"/>
                    <a:pt x="67" y="1"/>
                  </a:cubicBezTo>
                  <a:lnTo>
                    <a:pt x="56" y="1"/>
                  </a:lnTo>
                  <a:cubicBezTo>
                    <a:pt x="54" y="0"/>
                    <a:pt x="52" y="0"/>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9" name="Google Shape;9429;p54"/>
            <p:cNvSpPr/>
            <p:nvPr/>
          </p:nvSpPr>
          <p:spPr>
            <a:xfrm>
              <a:off x="2480977" y="1673361"/>
              <a:ext cx="16510" cy="18180"/>
            </a:xfrm>
            <a:custGeom>
              <a:rect b="b" l="l" r="r" t="t"/>
              <a:pathLst>
                <a:path extrusionOk="0" h="1339" w="1216">
                  <a:moveTo>
                    <a:pt x="797" y="1"/>
                  </a:moveTo>
                  <a:cubicBezTo>
                    <a:pt x="756" y="1"/>
                    <a:pt x="733" y="36"/>
                    <a:pt x="705" y="138"/>
                  </a:cubicBezTo>
                  <a:cubicBezTo>
                    <a:pt x="691" y="194"/>
                    <a:pt x="677" y="243"/>
                    <a:pt x="628" y="261"/>
                  </a:cubicBezTo>
                  <a:cubicBezTo>
                    <a:pt x="620" y="263"/>
                    <a:pt x="611" y="264"/>
                    <a:pt x="603" y="264"/>
                  </a:cubicBezTo>
                  <a:cubicBezTo>
                    <a:pt x="584" y="264"/>
                    <a:pt x="565" y="259"/>
                    <a:pt x="551" y="247"/>
                  </a:cubicBezTo>
                  <a:lnTo>
                    <a:pt x="526" y="229"/>
                  </a:lnTo>
                  <a:cubicBezTo>
                    <a:pt x="475" y="191"/>
                    <a:pt x="381" y="118"/>
                    <a:pt x="296" y="118"/>
                  </a:cubicBezTo>
                  <a:cubicBezTo>
                    <a:pt x="287" y="118"/>
                    <a:pt x="279" y="119"/>
                    <a:pt x="271" y="121"/>
                  </a:cubicBezTo>
                  <a:cubicBezTo>
                    <a:pt x="215" y="131"/>
                    <a:pt x="169" y="166"/>
                    <a:pt x="141" y="215"/>
                  </a:cubicBezTo>
                  <a:cubicBezTo>
                    <a:pt x="127" y="240"/>
                    <a:pt x="113" y="264"/>
                    <a:pt x="102" y="292"/>
                  </a:cubicBezTo>
                  <a:cubicBezTo>
                    <a:pt x="1" y="551"/>
                    <a:pt x="43" y="978"/>
                    <a:pt x="106" y="1048"/>
                  </a:cubicBezTo>
                  <a:cubicBezTo>
                    <a:pt x="134" y="1010"/>
                    <a:pt x="145" y="835"/>
                    <a:pt x="148" y="737"/>
                  </a:cubicBezTo>
                  <a:cubicBezTo>
                    <a:pt x="159" y="502"/>
                    <a:pt x="173" y="257"/>
                    <a:pt x="348" y="257"/>
                  </a:cubicBezTo>
                  <a:cubicBezTo>
                    <a:pt x="411" y="257"/>
                    <a:pt x="474" y="289"/>
                    <a:pt x="509" y="345"/>
                  </a:cubicBezTo>
                  <a:cubicBezTo>
                    <a:pt x="621" y="506"/>
                    <a:pt x="568" y="859"/>
                    <a:pt x="474" y="1122"/>
                  </a:cubicBezTo>
                  <a:cubicBezTo>
                    <a:pt x="449" y="1185"/>
                    <a:pt x="435" y="1269"/>
                    <a:pt x="488" y="1311"/>
                  </a:cubicBezTo>
                  <a:cubicBezTo>
                    <a:pt x="512" y="1329"/>
                    <a:pt x="548" y="1338"/>
                    <a:pt x="595" y="1338"/>
                  </a:cubicBezTo>
                  <a:cubicBezTo>
                    <a:pt x="703" y="1338"/>
                    <a:pt x="863" y="1286"/>
                    <a:pt x="1037" y="1160"/>
                  </a:cubicBezTo>
                  <a:cubicBezTo>
                    <a:pt x="1104" y="1111"/>
                    <a:pt x="1153" y="1041"/>
                    <a:pt x="1174" y="961"/>
                  </a:cubicBezTo>
                  <a:cubicBezTo>
                    <a:pt x="1216" y="786"/>
                    <a:pt x="1142" y="579"/>
                    <a:pt x="1065" y="453"/>
                  </a:cubicBezTo>
                  <a:cubicBezTo>
                    <a:pt x="1006" y="366"/>
                    <a:pt x="957" y="327"/>
                    <a:pt x="943" y="324"/>
                  </a:cubicBezTo>
                  <a:cubicBezTo>
                    <a:pt x="908" y="324"/>
                    <a:pt x="876" y="310"/>
                    <a:pt x="855" y="285"/>
                  </a:cubicBezTo>
                  <a:cubicBezTo>
                    <a:pt x="813" y="240"/>
                    <a:pt x="824" y="173"/>
                    <a:pt x="831" y="110"/>
                  </a:cubicBezTo>
                  <a:cubicBezTo>
                    <a:pt x="838" y="79"/>
                    <a:pt x="845" y="19"/>
                    <a:pt x="831" y="5"/>
                  </a:cubicBezTo>
                  <a:cubicBezTo>
                    <a:pt x="831" y="5"/>
                    <a:pt x="824" y="2"/>
                    <a:pt x="810" y="2"/>
                  </a:cubicBezTo>
                  <a:cubicBezTo>
                    <a:pt x="805" y="1"/>
                    <a:pt x="801" y="1"/>
                    <a:pt x="7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0" name="Google Shape;9430;p54"/>
            <p:cNvSpPr/>
            <p:nvPr/>
          </p:nvSpPr>
          <p:spPr>
            <a:xfrm>
              <a:off x="2278156" y="2042506"/>
              <a:ext cx="20651" cy="18846"/>
            </a:xfrm>
            <a:custGeom>
              <a:rect b="b" l="l" r="r" t="t"/>
              <a:pathLst>
                <a:path extrusionOk="0" h="1388" w="1521">
                  <a:moveTo>
                    <a:pt x="786" y="0"/>
                  </a:moveTo>
                  <a:cubicBezTo>
                    <a:pt x="691" y="0"/>
                    <a:pt x="599" y="10"/>
                    <a:pt x="519" y="33"/>
                  </a:cubicBezTo>
                  <a:cubicBezTo>
                    <a:pt x="396" y="71"/>
                    <a:pt x="256" y="281"/>
                    <a:pt x="148" y="586"/>
                  </a:cubicBezTo>
                  <a:cubicBezTo>
                    <a:pt x="4" y="992"/>
                    <a:pt x="1" y="1314"/>
                    <a:pt x="50" y="1346"/>
                  </a:cubicBezTo>
                  <a:cubicBezTo>
                    <a:pt x="53" y="1346"/>
                    <a:pt x="57" y="1342"/>
                    <a:pt x="64" y="1342"/>
                  </a:cubicBezTo>
                  <a:cubicBezTo>
                    <a:pt x="141" y="1310"/>
                    <a:pt x="224" y="1299"/>
                    <a:pt x="308" y="1299"/>
                  </a:cubicBezTo>
                  <a:cubicBezTo>
                    <a:pt x="439" y="1299"/>
                    <a:pt x="573" y="1327"/>
                    <a:pt x="691" y="1353"/>
                  </a:cubicBezTo>
                  <a:cubicBezTo>
                    <a:pt x="775" y="1377"/>
                    <a:pt x="862" y="1388"/>
                    <a:pt x="950" y="1388"/>
                  </a:cubicBezTo>
                  <a:cubicBezTo>
                    <a:pt x="939" y="1370"/>
                    <a:pt x="922" y="1349"/>
                    <a:pt x="911" y="1335"/>
                  </a:cubicBezTo>
                  <a:cubicBezTo>
                    <a:pt x="866" y="1268"/>
                    <a:pt x="817" y="1202"/>
                    <a:pt x="834" y="1132"/>
                  </a:cubicBezTo>
                  <a:cubicBezTo>
                    <a:pt x="845" y="1097"/>
                    <a:pt x="873" y="1065"/>
                    <a:pt x="911" y="1051"/>
                  </a:cubicBezTo>
                  <a:cubicBezTo>
                    <a:pt x="1034" y="992"/>
                    <a:pt x="1125" y="813"/>
                    <a:pt x="1135" y="593"/>
                  </a:cubicBezTo>
                  <a:lnTo>
                    <a:pt x="1139" y="526"/>
                  </a:lnTo>
                  <a:lnTo>
                    <a:pt x="1139" y="502"/>
                  </a:lnTo>
                  <a:lnTo>
                    <a:pt x="1139" y="491"/>
                  </a:lnTo>
                  <a:cubicBezTo>
                    <a:pt x="1163" y="316"/>
                    <a:pt x="1314" y="264"/>
                    <a:pt x="1419" y="229"/>
                  </a:cubicBezTo>
                  <a:cubicBezTo>
                    <a:pt x="1454" y="218"/>
                    <a:pt x="1489" y="204"/>
                    <a:pt x="1520" y="183"/>
                  </a:cubicBezTo>
                  <a:cubicBezTo>
                    <a:pt x="1496" y="159"/>
                    <a:pt x="1401" y="99"/>
                    <a:pt x="1212" y="54"/>
                  </a:cubicBezTo>
                  <a:cubicBezTo>
                    <a:pt x="1090" y="24"/>
                    <a:pt x="935" y="0"/>
                    <a:pt x="7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1" name="Google Shape;9431;p54"/>
            <p:cNvSpPr/>
            <p:nvPr/>
          </p:nvSpPr>
          <p:spPr>
            <a:xfrm>
              <a:off x="2095159" y="1526222"/>
              <a:ext cx="2009" cy="1344"/>
            </a:xfrm>
            <a:custGeom>
              <a:rect b="b" l="l" r="r" t="t"/>
              <a:pathLst>
                <a:path extrusionOk="0" h="99" w="148">
                  <a:moveTo>
                    <a:pt x="123" y="0"/>
                  </a:moveTo>
                  <a:cubicBezTo>
                    <a:pt x="106" y="4"/>
                    <a:pt x="92" y="14"/>
                    <a:pt x="81" y="28"/>
                  </a:cubicBezTo>
                  <a:cubicBezTo>
                    <a:pt x="50" y="53"/>
                    <a:pt x="25" y="77"/>
                    <a:pt x="1" y="98"/>
                  </a:cubicBezTo>
                  <a:cubicBezTo>
                    <a:pt x="43" y="84"/>
                    <a:pt x="88" y="81"/>
                    <a:pt x="134" y="81"/>
                  </a:cubicBezTo>
                  <a:cubicBezTo>
                    <a:pt x="141" y="81"/>
                    <a:pt x="148" y="60"/>
                    <a:pt x="144" y="35"/>
                  </a:cubicBezTo>
                  <a:cubicBezTo>
                    <a:pt x="141" y="21"/>
                    <a:pt x="134" y="7"/>
                    <a:pt x="1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2" name="Google Shape;9432;p54"/>
            <p:cNvSpPr/>
            <p:nvPr/>
          </p:nvSpPr>
          <p:spPr>
            <a:xfrm>
              <a:off x="2217030" y="1745010"/>
              <a:ext cx="1874" cy="394"/>
            </a:xfrm>
            <a:custGeom>
              <a:rect b="b" l="l" r="r" t="t"/>
              <a:pathLst>
                <a:path extrusionOk="0" h="29" w="138">
                  <a:moveTo>
                    <a:pt x="48" y="0"/>
                  </a:moveTo>
                  <a:cubicBezTo>
                    <a:pt x="34" y="0"/>
                    <a:pt x="19" y="3"/>
                    <a:pt x="4" y="7"/>
                  </a:cubicBezTo>
                  <a:lnTo>
                    <a:pt x="1" y="7"/>
                  </a:lnTo>
                  <a:cubicBezTo>
                    <a:pt x="46" y="7"/>
                    <a:pt x="92" y="14"/>
                    <a:pt x="137" y="28"/>
                  </a:cubicBezTo>
                  <a:lnTo>
                    <a:pt x="130" y="25"/>
                  </a:lnTo>
                  <a:cubicBezTo>
                    <a:pt x="105" y="9"/>
                    <a:pt x="77" y="0"/>
                    <a:pt x="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3" name="Google Shape;9433;p54"/>
            <p:cNvSpPr/>
            <p:nvPr/>
          </p:nvSpPr>
          <p:spPr>
            <a:xfrm>
              <a:off x="2294517" y="2116096"/>
              <a:ext cx="8377" cy="33360"/>
            </a:xfrm>
            <a:custGeom>
              <a:rect b="b" l="l" r="r" t="t"/>
              <a:pathLst>
                <a:path extrusionOk="0" h="2457" w="617">
                  <a:moveTo>
                    <a:pt x="84" y="0"/>
                  </a:moveTo>
                  <a:cubicBezTo>
                    <a:pt x="70" y="0"/>
                    <a:pt x="56" y="7"/>
                    <a:pt x="46" y="14"/>
                  </a:cubicBezTo>
                  <a:cubicBezTo>
                    <a:pt x="11" y="50"/>
                    <a:pt x="0" y="221"/>
                    <a:pt x="193" y="648"/>
                  </a:cubicBezTo>
                  <a:cubicBezTo>
                    <a:pt x="298" y="883"/>
                    <a:pt x="245" y="1058"/>
                    <a:pt x="193" y="1226"/>
                  </a:cubicBezTo>
                  <a:cubicBezTo>
                    <a:pt x="154" y="1348"/>
                    <a:pt x="116" y="1478"/>
                    <a:pt x="137" y="1639"/>
                  </a:cubicBezTo>
                  <a:cubicBezTo>
                    <a:pt x="175" y="1961"/>
                    <a:pt x="448" y="2420"/>
                    <a:pt x="588" y="2455"/>
                  </a:cubicBezTo>
                  <a:cubicBezTo>
                    <a:pt x="591" y="2456"/>
                    <a:pt x="593" y="2457"/>
                    <a:pt x="595" y="2457"/>
                  </a:cubicBezTo>
                  <a:cubicBezTo>
                    <a:pt x="600" y="2457"/>
                    <a:pt x="605" y="2453"/>
                    <a:pt x="609" y="2444"/>
                  </a:cubicBezTo>
                  <a:cubicBezTo>
                    <a:pt x="609" y="2444"/>
                    <a:pt x="616" y="2434"/>
                    <a:pt x="616" y="2395"/>
                  </a:cubicBezTo>
                  <a:cubicBezTo>
                    <a:pt x="609" y="2304"/>
                    <a:pt x="560" y="2157"/>
                    <a:pt x="508" y="1999"/>
                  </a:cubicBezTo>
                  <a:cubicBezTo>
                    <a:pt x="417" y="1719"/>
                    <a:pt x="312" y="1404"/>
                    <a:pt x="385" y="1212"/>
                  </a:cubicBezTo>
                  <a:cubicBezTo>
                    <a:pt x="403" y="1156"/>
                    <a:pt x="410" y="1100"/>
                    <a:pt x="410" y="1044"/>
                  </a:cubicBezTo>
                  <a:cubicBezTo>
                    <a:pt x="417" y="708"/>
                    <a:pt x="266" y="176"/>
                    <a:pt x="123" y="29"/>
                  </a:cubicBezTo>
                  <a:cubicBezTo>
                    <a:pt x="98" y="4"/>
                    <a:pt x="84"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4" name="Google Shape;9434;p54"/>
            <p:cNvSpPr/>
            <p:nvPr/>
          </p:nvSpPr>
          <p:spPr>
            <a:xfrm>
              <a:off x="2250119" y="1665337"/>
              <a:ext cx="104438" cy="51540"/>
            </a:xfrm>
            <a:custGeom>
              <a:rect b="b" l="l" r="r" t="t"/>
              <a:pathLst>
                <a:path extrusionOk="0" h="3796" w="7692">
                  <a:moveTo>
                    <a:pt x="2284" y="1"/>
                  </a:moveTo>
                  <a:cubicBezTo>
                    <a:pt x="2193" y="1"/>
                    <a:pt x="2103" y="19"/>
                    <a:pt x="2017" y="54"/>
                  </a:cubicBezTo>
                  <a:cubicBezTo>
                    <a:pt x="1961" y="75"/>
                    <a:pt x="1901" y="92"/>
                    <a:pt x="1838" y="103"/>
                  </a:cubicBezTo>
                  <a:cubicBezTo>
                    <a:pt x="1761" y="120"/>
                    <a:pt x="1716" y="197"/>
                    <a:pt x="1646" y="323"/>
                  </a:cubicBezTo>
                  <a:cubicBezTo>
                    <a:pt x="1586" y="428"/>
                    <a:pt x="1516" y="551"/>
                    <a:pt x="1397" y="642"/>
                  </a:cubicBezTo>
                  <a:cubicBezTo>
                    <a:pt x="1362" y="670"/>
                    <a:pt x="1327" y="694"/>
                    <a:pt x="1299" y="715"/>
                  </a:cubicBezTo>
                  <a:cubicBezTo>
                    <a:pt x="1163" y="813"/>
                    <a:pt x="1152" y="820"/>
                    <a:pt x="1163" y="995"/>
                  </a:cubicBezTo>
                  <a:lnTo>
                    <a:pt x="1177" y="1153"/>
                  </a:lnTo>
                  <a:lnTo>
                    <a:pt x="1166" y="1142"/>
                  </a:lnTo>
                  <a:cubicBezTo>
                    <a:pt x="1142" y="1363"/>
                    <a:pt x="977" y="1377"/>
                    <a:pt x="844" y="1387"/>
                  </a:cubicBezTo>
                  <a:lnTo>
                    <a:pt x="823" y="1387"/>
                  </a:lnTo>
                  <a:cubicBezTo>
                    <a:pt x="701" y="1401"/>
                    <a:pt x="613" y="1618"/>
                    <a:pt x="606" y="1772"/>
                  </a:cubicBezTo>
                  <a:cubicBezTo>
                    <a:pt x="606" y="1811"/>
                    <a:pt x="606" y="1849"/>
                    <a:pt x="610" y="1888"/>
                  </a:cubicBezTo>
                  <a:cubicBezTo>
                    <a:pt x="613" y="1930"/>
                    <a:pt x="617" y="1968"/>
                    <a:pt x="613" y="2010"/>
                  </a:cubicBezTo>
                  <a:lnTo>
                    <a:pt x="620" y="2010"/>
                  </a:lnTo>
                  <a:lnTo>
                    <a:pt x="606" y="2070"/>
                  </a:lnTo>
                  <a:lnTo>
                    <a:pt x="589" y="2140"/>
                  </a:lnTo>
                  <a:lnTo>
                    <a:pt x="578" y="2137"/>
                  </a:lnTo>
                  <a:cubicBezTo>
                    <a:pt x="550" y="2186"/>
                    <a:pt x="501" y="2221"/>
                    <a:pt x="448" y="2235"/>
                  </a:cubicBezTo>
                  <a:cubicBezTo>
                    <a:pt x="371" y="2259"/>
                    <a:pt x="287" y="2385"/>
                    <a:pt x="221" y="2483"/>
                  </a:cubicBezTo>
                  <a:cubicBezTo>
                    <a:pt x="147" y="2595"/>
                    <a:pt x="88" y="2679"/>
                    <a:pt x="14" y="2704"/>
                  </a:cubicBezTo>
                  <a:cubicBezTo>
                    <a:pt x="0" y="2760"/>
                    <a:pt x="70" y="2959"/>
                    <a:pt x="119" y="2991"/>
                  </a:cubicBezTo>
                  <a:cubicBezTo>
                    <a:pt x="165" y="3005"/>
                    <a:pt x="200" y="3036"/>
                    <a:pt x="214" y="3082"/>
                  </a:cubicBezTo>
                  <a:lnTo>
                    <a:pt x="217" y="3078"/>
                  </a:lnTo>
                  <a:lnTo>
                    <a:pt x="238" y="3152"/>
                  </a:lnTo>
                  <a:lnTo>
                    <a:pt x="242" y="3166"/>
                  </a:lnTo>
                  <a:lnTo>
                    <a:pt x="256" y="3208"/>
                  </a:lnTo>
                  <a:cubicBezTo>
                    <a:pt x="277" y="3288"/>
                    <a:pt x="305" y="3372"/>
                    <a:pt x="357" y="3414"/>
                  </a:cubicBezTo>
                  <a:cubicBezTo>
                    <a:pt x="417" y="3456"/>
                    <a:pt x="476" y="3495"/>
                    <a:pt x="543" y="3523"/>
                  </a:cubicBezTo>
                  <a:cubicBezTo>
                    <a:pt x="673" y="3593"/>
                    <a:pt x="778" y="3649"/>
                    <a:pt x="806" y="3726"/>
                  </a:cubicBezTo>
                  <a:cubicBezTo>
                    <a:pt x="827" y="3717"/>
                    <a:pt x="855" y="3713"/>
                    <a:pt x="896" y="3713"/>
                  </a:cubicBezTo>
                  <a:cubicBezTo>
                    <a:pt x="949" y="3713"/>
                    <a:pt x="1025" y="3719"/>
                    <a:pt x="1138" y="3729"/>
                  </a:cubicBezTo>
                  <a:cubicBezTo>
                    <a:pt x="1261" y="3741"/>
                    <a:pt x="1423" y="3755"/>
                    <a:pt x="1575" y="3755"/>
                  </a:cubicBezTo>
                  <a:cubicBezTo>
                    <a:pt x="1747" y="3755"/>
                    <a:pt x="1906" y="3737"/>
                    <a:pt x="1978" y="3673"/>
                  </a:cubicBezTo>
                  <a:cubicBezTo>
                    <a:pt x="2225" y="3458"/>
                    <a:pt x="2787" y="3133"/>
                    <a:pt x="3445" y="3133"/>
                  </a:cubicBezTo>
                  <a:cubicBezTo>
                    <a:pt x="3525" y="3133"/>
                    <a:pt x="3605" y="3138"/>
                    <a:pt x="3687" y="3148"/>
                  </a:cubicBezTo>
                  <a:cubicBezTo>
                    <a:pt x="4170" y="3211"/>
                    <a:pt x="4282" y="3281"/>
                    <a:pt x="4359" y="3330"/>
                  </a:cubicBezTo>
                  <a:cubicBezTo>
                    <a:pt x="4394" y="3353"/>
                    <a:pt x="4431" y="3367"/>
                    <a:pt x="4471" y="3367"/>
                  </a:cubicBezTo>
                  <a:cubicBezTo>
                    <a:pt x="4479" y="3367"/>
                    <a:pt x="4487" y="3367"/>
                    <a:pt x="4495" y="3365"/>
                  </a:cubicBezTo>
                  <a:cubicBezTo>
                    <a:pt x="4639" y="3365"/>
                    <a:pt x="4716" y="3439"/>
                    <a:pt x="4779" y="3498"/>
                  </a:cubicBezTo>
                  <a:cubicBezTo>
                    <a:pt x="4837" y="3553"/>
                    <a:pt x="4874" y="3587"/>
                    <a:pt x="4952" y="3587"/>
                  </a:cubicBezTo>
                  <a:cubicBezTo>
                    <a:pt x="4959" y="3587"/>
                    <a:pt x="4967" y="3586"/>
                    <a:pt x="4975" y="3586"/>
                  </a:cubicBezTo>
                  <a:cubicBezTo>
                    <a:pt x="4986" y="3585"/>
                    <a:pt x="4997" y="3585"/>
                    <a:pt x="5008" y="3585"/>
                  </a:cubicBezTo>
                  <a:cubicBezTo>
                    <a:pt x="5127" y="3585"/>
                    <a:pt x="5214" y="3636"/>
                    <a:pt x="5297" y="3687"/>
                  </a:cubicBezTo>
                  <a:cubicBezTo>
                    <a:pt x="5392" y="3740"/>
                    <a:pt x="5479" y="3796"/>
                    <a:pt x="5626" y="3796"/>
                  </a:cubicBezTo>
                  <a:cubicBezTo>
                    <a:pt x="5749" y="3792"/>
                    <a:pt x="5871" y="3782"/>
                    <a:pt x="5990" y="3768"/>
                  </a:cubicBezTo>
                  <a:cubicBezTo>
                    <a:pt x="6122" y="3754"/>
                    <a:pt x="6248" y="3741"/>
                    <a:pt x="6360" y="3741"/>
                  </a:cubicBezTo>
                  <a:cubicBezTo>
                    <a:pt x="6451" y="3741"/>
                    <a:pt x="6534" y="3750"/>
                    <a:pt x="6603" y="3775"/>
                  </a:cubicBezTo>
                  <a:cubicBezTo>
                    <a:pt x="6623" y="3782"/>
                    <a:pt x="6650" y="3785"/>
                    <a:pt x="6683" y="3785"/>
                  </a:cubicBezTo>
                  <a:cubicBezTo>
                    <a:pt x="6894" y="3785"/>
                    <a:pt x="7337" y="3646"/>
                    <a:pt x="7552" y="3449"/>
                  </a:cubicBezTo>
                  <a:cubicBezTo>
                    <a:pt x="7601" y="3411"/>
                    <a:pt x="7636" y="3358"/>
                    <a:pt x="7657" y="3299"/>
                  </a:cubicBezTo>
                  <a:cubicBezTo>
                    <a:pt x="7692" y="3162"/>
                    <a:pt x="7667" y="3141"/>
                    <a:pt x="7618" y="3092"/>
                  </a:cubicBezTo>
                  <a:cubicBezTo>
                    <a:pt x="7566" y="3043"/>
                    <a:pt x="7482" y="2966"/>
                    <a:pt x="7447" y="2763"/>
                  </a:cubicBezTo>
                  <a:cubicBezTo>
                    <a:pt x="7415" y="2595"/>
                    <a:pt x="7265" y="2546"/>
                    <a:pt x="7020" y="2480"/>
                  </a:cubicBezTo>
                  <a:cubicBezTo>
                    <a:pt x="6897" y="2448"/>
                    <a:pt x="6778" y="2410"/>
                    <a:pt x="6666" y="2354"/>
                  </a:cubicBezTo>
                  <a:lnTo>
                    <a:pt x="6634" y="2336"/>
                  </a:lnTo>
                  <a:lnTo>
                    <a:pt x="6536" y="2280"/>
                  </a:lnTo>
                  <a:lnTo>
                    <a:pt x="6543" y="2273"/>
                  </a:lnTo>
                  <a:cubicBezTo>
                    <a:pt x="6519" y="2256"/>
                    <a:pt x="6498" y="2235"/>
                    <a:pt x="6477" y="2210"/>
                  </a:cubicBezTo>
                  <a:cubicBezTo>
                    <a:pt x="6109" y="1814"/>
                    <a:pt x="5766" y="1566"/>
                    <a:pt x="5490" y="1496"/>
                  </a:cubicBezTo>
                  <a:cubicBezTo>
                    <a:pt x="5318" y="1457"/>
                    <a:pt x="5175" y="1349"/>
                    <a:pt x="5094" y="1198"/>
                  </a:cubicBezTo>
                  <a:cubicBezTo>
                    <a:pt x="5087" y="1181"/>
                    <a:pt x="5073" y="1163"/>
                    <a:pt x="5063" y="1146"/>
                  </a:cubicBezTo>
                  <a:cubicBezTo>
                    <a:pt x="5031" y="1142"/>
                    <a:pt x="5003" y="1125"/>
                    <a:pt x="4986" y="1100"/>
                  </a:cubicBezTo>
                  <a:cubicBezTo>
                    <a:pt x="4982" y="1104"/>
                    <a:pt x="4979" y="1107"/>
                    <a:pt x="4979" y="1111"/>
                  </a:cubicBezTo>
                  <a:cubicBezTo>
                    <a:pt x="4943" y="1165"/>
                    <a:pt x="4869" y="1175"/>
                    <a:pt x="4765" y="1175"/>
                  </a:cubicBezTo>
                  <a:cubicBezTo>
                    <a:pt x="4736" y="1175"/>
                    <a:pt x="4704" y="1175"/>
                    <a:pt x="4671" y="1174"/>
                  </a:cubicBezTo>
                  <a:cubicBezTo>
                    <a:pt x="4633" y="1173"/>
                    <a:pt x="4593" y="1172"/>
                    <a:pt x="4553" y="1172"/>
                  </a:cubicBezTo>
                  <a:cubicBezTo>
                    <a:pt x="4432" y="1172"/>
                    <a:pt x="4308" y="1182"/>
                    <a:pt x="4229" y="1237"/>
                  </a:cubicBezTo>
                  <a:cubicBezTo>
                    <a:pt x="4135" y="1296"/>
                    <a:pt x="4033" y="1342"/>
                    <a:pt x="3921" y="1366"/>
                  </a:cubicBezTo>
                  <a:cubicBezTo>
                    <a:pt x="3844" y="1384"/>
                    <a:pt x="3774" y="1415"/>
                    <a:pt x="3708" y="1457"/>
                  </a:cubicBezTo>
                  <a:cubicBezTo>
                    <a:pt x="3582" y="1545"/>
                    <a:pt x="3435" y="1611"/>
                    <a:pt x="3319" y="1611"/>
                  </a:cubicBezTo>
                  <a:cubicBezTo>
                    <a:pt x="3315" y="1612"/>
                    <a:pt x="3311" y="1612"/>
                    <a:pt x="3307" y="1612"/>
                  </a:cubicBezTo>
                  <a:cubicBezTo>
                    <a:pt x="3256" y="1612"/>
                    <a:pt x="3208" y="1591"/>
                    <a:pt x="3172" y="1552"/>
                  </a:cubicBezTo>
                  <a:cubicBezTo>
                    <a:pt x="3127" y="1492"/>
                    <a:pt x="3148" y="1408"/>
                    <a:pt x="3165" y="1328"/>
                  </a:cubicBezTo>
                  <a:cubicBezTo>
                    <a:pt x="3190" y="1237"/>
                    <a:pt x="3200" y="1170"/>
                    <a:pt x="3165" y="1146"/>
                  </a:cubicBezTo>
                  <a:cubicBezTo>
                    <a:pt x="3085" y="1100"/>
                    <a:pt x="3001" y="1069"/>
                    <a:pt x="2913" y="1041"/>
                  </a:cubicBezTo>
                  <a:cubicBezTo>
                    <a:pt x="2710" y="971"/>
                    <a:pt x="2605" y="932"/>
                    <a:pt x="2588" y="852"/>
                  </a:cubicBezTo>
                  <a:cubicBezTo>
                    <a:pt x="2570" y="764"/>
                    <a:pt x="2675" y="726"/>
                    <a:pt x="2903" y="642"/>
                  </a:cubicBezTo>
                  <a:cubicBezTo>
                    <a:pt x="3029" y="596"/>
                    <a:pt x="3281" y="502"/>
                    <a:pt x="3316" y="446"/>
                  </a:cubicBezTo>
                  <a:cubicBezTo>
                    <a:pt x="3287" y="420"/>
                    <a:pt x="3146" y="417"/>
                    <a:pt x="3028" y="417"/>
                  </a:cubicBezTo>
                  <a:cubicBezTo>
                    <a:pt x="3002" y="417"/>
                    <a:pt x="2977" y="418"/>
                    <a:pt x="2955" y="418"/>
                  </a:cubicBezTo>
                  <a:cubicBezTo>
                    <a:pt x="2912" y="418"/>
                    <a:pt x="2868" y="419"/>
                    <a:pt x="2825" y="419"/>
                  </a:cubicBezTo>
                  <a:cubicBezTo>
                    <a:pt x="2681" y="419"/>
                    <a:pt x="2544" y="410"/>
                    <a:pt x="2458" y="362"/>
                  </a:cubicBezTo>
                  <a:cubicBezTo>
                    <a:pt x="2416" y="344"/>
                    <a:pt x="2384" y="306"/>
                    <a:pt x="2370" y="260"/>
                  </a:cubicBezTo>
                  <a:cubicBezTo>
                    <a:pt x="2356" y="187"/>
                    <a:pt x="2402" y="124"/>
                    <a:pt x="2440" y="71"/>
                  </a:cubicBezTo>
                  <a:cubicBezTo>
                    <a:pt x="2451" y="57"/>
                    <a:pt x="2461" y="43"/>
                    <a:pt x="2472" y="25"/>
                  </a:cubicBezTo>
                  <a:cubicBezTo>
                    <a:pt x="2458" y="22"/>
                    <a:pt x="2440" y="18"/>
                    <a:pt x="2423" y="15"/>
                  </a:cubicBezTo>
                  <a:cubicBezTo>
                    <a:pt x="2377" y="6"/>
                    <a:pt x="2330" y="1"/>
                    <a:pt x="228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5" name="Google Shape;9435;p54"/>
            <p:cNvSpPr/>
            <p:nvPr/>
          </p:nvSpPr>
          <p:spPr>
            <a:xfrm>
              <a:off x="2259243" y="2070557"/>
              <a:ext cx="13034" cy="35342"/>
            </a:xfrm>
            <a:custGeom>
              <a:rect b="b" l="l" r="r" t="t"/>
              <a:pathLst>
                <a:path extrusionOk="0" h="2603" w="960">
                  <a:moveTo>
                    <a:pt x="32" y="1"/>
                  </a:moveTo>
                  <a:lnTo>
                    <a:pt x="32" y="1"/>
                  </a:lnTo>
                  <a:cubicBezTo>
                    <a:pt x="1" y="291"/>
                    <a:pt x="39" y="1061"/>
                    <a:pt x="165" y="1541"/>
                  </a:cubicBezTo>
                  <a:cubicBezTo>
                    <a:pt x="225" y="1769"/>
                    <a:pt x="277" y="1807"/>
                    <a:pt x="288" y="1814"/>
                  </a:cubicBezTo>
                  <a:cubicBezTo>
                    <a:pt x="417" y="1884"/>
                    <a:pt x="526" y="2073"/>
                    <a:pt x="627" y="2252"/>
                  </a:cubicBezTo>
                  <a:cubicBezTo>
                    <a:pt x="655" y="2301"/>
                    <a:pt x="683" y="2350"/>
                    <a:pt x="711" y="2395"/>
                  </a:cubicBezTo>
                  <a:cubicBezTo>
                    <a:pt x="800" y="2536"/>
                    <a:pt x="862" y="2602"/>
                    <a:pt x="912" y="2602"/>
                  </a:cubicBezTo>
                  <a:cubicBezTo>
                    <a:pt x="919" y="2602"/>
                    <a:pt x="925" y="2601"/>
                    <a:pt x="932" y="2598"/>
                  </a:cubicBezTo>
                  <a:cubicBezTo>
                    <a:pt x="949" y="2591"/>
                    <a:pt x="953" y="2584"/>
                    <a:pt x="953" y="2584"/>
                  </a:cubicBezTo>
                  <a:cubicBezTo>
                    <a:pt x="960" y="2560"/>
                    <a:pt x="900" y="2476"/>
                    <a:pt x="872" y="2430"/>
                  </a:cubicBezTo>
                  <a:cubicBezTo>
                    <a:pt x="827" y="2374"/>
                    <a:pt x="792" y="2311"/>
                    <a:pt x="764" y="2245"/>
                  </a:cubicBezTo>
                  <a:cubicBezTo>
                    <a:pt x="746" y="2185"/>
                    <a:pt x="732" y="2126"/>
                    <a:pt x="725" y="2066"/>
                  </a:cubicBezTo>
                  <a:cubicBezTo>
                    <a:pt x="704" y="1905"/>
                    <a:pt x="676" y="1723"/>
                    <a:pt x="491" y="1555"/>
                  </a:cubicBezTo>
                  <a:cubicBezTo>
                    <a:pt x="344" y="1419"/>
                    <a:pt x="249" y="1033"/>
                    <a:pt x="155" y="571"/>
                  </a:cubicBezTo>
                  <a:lnTo>
                    <a:pt x="137" y="477"/>
                  </a:lnTo>
                  <a:lnTo>
                    <a:pt x="127" y="431"/>
                  </a:lnTo>
                  <a:cubicBezTo>
                    <a:pt x="95" y="263"/>
                    <a:pt x="64" y="106"/>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6" name="Google Shape;9436;p54"/>
            <p:cNvSpPr/>
            <p:nvPr/>
          </p:nvSpPr>
          <p:spPr>
            <a:xfrm>
              <a:off x="1664562" y="2045086"/>
              <a:ext cx="3435" cy="4711"/>
            </a:xfrm>
            <a:custGeom>
              <a:rect b="b" l="l" r="r" t="t"/>
              <a:pathLst>
                <a:path extrusionOk="0" h="347" w="253">
                  <a:moveTo>
                    <a:pt x="253" y="0"/>
                  </a:moveTo>
                  <a:lnTo>
                    <a:pt x="253" y="0"/>
                  </a:lnTo>
                  <a:cubicBezTo>
                    <a:pt x="239" y="4"/>
                    <a:pt x="221" y="4"/>
                    <a:pt x="207" y="4"/>
                  </a:cubicBezTo>
                  <a:lnTo>
                    <a:pt x="200" y="4"/>
                  </a:lnTo>
                  <a:cubicBezTo>
                    <a:pt x="130" y="4"/>
                    <a:pt x="50" y="77"/>
                    <a:pt x="25" y="161"/>
                  </a:cubicBezTo>
                  <a:cubicBezTo>
                    <a:pt x="0" y="228"/>
                    <a:pt x="32" y="301"/>
                    <a:pt x="99" y="329"/>
                  </a:cubicBezTo>
                  <a:cubicBezTo>
                    <a:pt x="109" y="336"/>
                    <a:pt x="120" y="343"/>
                    <a:pt x="134" y="347"/>
                  </a:cubicBezTo>
                  <a:cubicBezTo>
                    <a:pt x="144" y="319"/>
                    <a:pt x="148" y="291"/>
                    <a:pt x="155" y="263"/>
                  </a:cubicBezTo>
                  <a:cubicBezTo>
                    <a:pt x="165" y="168"/>
                    <a:pt x="197" y="77"/>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7" name="Google Shape;9437;p54"/>
            <p:cNvSpPr/>
            <p:nvPr/>
          </p:nvSpPr>
          <p:spPr>
            <a:xfrm>
              <a:off x="1423480" y="1702037"/>
              <a:ext cx="30142" cy="11880"/>
            </a:xfrm>
            <a:custGeom>
              <a:rect b="b" l="l" r="r" t="t"/>
              <a:pathLst>
                <a:path extrusionOk="0" h="875" w="2220">
                  <a:moveTo>
                    <a:pt x="2216" y="1"/>
                  </a:moveTo>
                  <a:cubicBezTo>
                    <a:pt x="2178" y="25"/>
                    <a:pt x="2139" y="50"/>
                    <a:pt x="2104" y="78"/>
                  </a:cubicBezTo>
                  <a:cubicBezTo>
                    <a:pt x="2069" y="102"/>
                    <a:pt x="2031" y="134"/>
                    <a:pt x="1982" y="165"/>
                  </a:cubicBezTo>
                  <a:cubicBezTo>
                    <a:pt x="1901" y="222"/>
                    <a:pt x="1831" y="242"/>
                    <a:pt x="1767" y="242"/>
                  </a:cubicBezTo>
                  <a:cubicBezTo>
                    <a:pt x="1692" y="242"/>
                    <a:pt x="1624" y="214"/>
                    <a:pt x="1555" y="186"/>
                  </a:cubicBezTo>
                  <a:cubicBezTo>
                    <a:pt x="1453" y="141"/>
                    <a:pt x="1348" y="113"/>
                    <a:pt x="1236" y="106"/>
                  </a:cubicBezTo>
                  <a:cubicBezTo>
                    <a:pt x="1231" y="105"/>
                    <a:pt x="1225" y="105"/>
                    <a:pt x="1220" y="105"/>
                  </a:cubicBezTo>
                  <a:cubicBezTo>
                    <a:pt x="1054" y="105"/>
                    <a:pt x="849" y="257"/>
                    <a:pt x="686" y="379"/>
                  </a:cubicBezTo>
                  <a:lnTo>
                    <a:pt x="665" y="396"/>
                  </a:lnTo>
                  <a:lnTo>
                    <a:pt x="602" y="442"/>
                  </a:lnTo>
                  <a:lnTo>
                    <a:pt x="560" y="473"/>
                  </a:lnTo>
                  <a:cubicBezTo>
                    <a:pt x="490" y="518"/>
                    <a:pt x="438" y="545"/>
                    <a:pt x="392" y="545"/>
                  </a:cubicBezTo>
                  <a:cubicBezTo>
                    <a:pt x="380" y="545"/>
                    <a:pt x="369" y="543"/>
                    <a:pt x="357" y="540"/>
                  </a:cubicBezTo>
                  <a:cubicBezTo>
                    <a:pt x="326" y="533"/>
                    <a:pt x="298" y="508"/>
                    <a:pt x="287" y="477"/>
                  </a:cubicBezTo>
                  <a:cubicBezTo>
                    <a:pt x="256" y="414"/>
                    <a:pt x="192" y="377"/>
                    <a:pt x="123" y="377"/>
                  </a:cubicBezTo>
                  <a:cubicBezTo>
                    <a:pt x="115" y="377"/>
                    <a:pt x="107" y="378"/>
                    <a:pt x="98" y="379"/>
                  </a:cubicBezTo>
                  <a:cubicBezTo>
                    <a:pt x="11" y="396"/>
                    <a:pt x="0" y="508"/>
                    <a:pt x="0" y="571"/>
                  </a:cubicBezTo>
                  <a:cubicBezTo>
                    <a:pt x="0" y="659"/>
                    <a:pt x="46" y="732"/>
                    <a:pt x="137" y="788"/>
                  </a:cubicBezTo>
                  <a:cubicBezTo>
                    <a:pt x="235" y="846"/>
                    <a:pt x="365" y="874"/>
                    <a:pt x="503" y="874"/>
                  </a:cubicBezTo>
                  <a:cubicBezTo>
                    <a:pt x="668" y="874"/>
                    <a:pt x="845" y="835"/>
                    <a:pt x="994" y="757"/>
                  </a:cubicBezTo>
                  <a:lnTo>
                    <a:pt x="1184" y="659"/>
                  </a:lnTo>
                  <a:cubicBezTo>
                    <a:pt x="1544" y="470"/>
                    <a:pt x="2150" y="158"/>
                    <a:pt x="2220" y="15"/>
                  </a:cubicBezTo>
                  <a:cubicBezTo>
                    <a:pt x="2220" y="11"/>
                    <a:pt x="2220" y="11"/>
                    <a:pt x="2220" y="8"/>
                  </a:cubicBezTo>
                  <a:lnTo>
                    <a:pt x="221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8" name="Google Shape;9438;p54"/>
            <p:cNvSpPr/>
            <p:nvPr/>
          </p:nvSpPr>
          <p:spPr>
            <a:xfrm>
              <a:off x="1110233" y="1631597"/>
              <a:ext cx="22498" cy="29097"/>
            </a:xfrm>
            <a:custGeom>
              <a:rect b="b" l="l" r="r" t="t"/>
              <a:pathLst>
                <a:path extrusionOk="0" h="2143" w="1657">
                  <a:moveTo>
                    <a:pt x="207" y="0"/>
                  </a:moveTo>
                  <a:lnTo>
                    <a:pt x="204" y="4"/>
                  </a:lnTo>
                  <a:cubicBezTo>
                    <a:pt x="158" y="34"/>
                    <a:pt x="104" y="51"/>
                    <a:pt x="50" y="51"/>
                  </a:cubicBezTo>
                  <a:cubicBezTo>
                    <a:pt x="33" y="51"/>
                    <a:pt x="17" y="49"/>
                    <a:pt x="1" y="46"/>
                  </a:cubicBezTo>
                  <a:lnTo>
                    <a:pt x="1" y="46"/>
                  </a:lnTo>
                  <a:cubicBezTo>
                    <a:pt x="165" y="221"/>
                    <a:pt x="302" y="417"/>
                    <a:pt x="407" y="631"/>
                  </a:cubicBezTo>
                  <a:cubicBezTo>
                    <a:pt x="428" y="680"/>
                    <a:pt x="543" y="708"/>
                    <a:pt x="648" y="732"/>
                  </a:cubicBezTo>
                  <a:cubicBezTo>
                    <a:pt x="785" y="767"/>
                    <a:pt x="935" y="802"/>
                    <a:pt x="1026" y="900"/>
                  </a:cubicBezTo>
                  <a:cubicBezTo>
                    <a:pt x="1086" y="967"/>
                    <a:pt x="1170" y="981"/>
                    <a:pt x="1236" y="991"/>
                  </a:cubicBezTo>
                  <a:cubicBezTo>
                    <a:pt x="1306" y="1005"/>
                    <a:pt x="1362" y="1016"/>
                    <a:pt x="1387" y="1068"/>
                  </a:cubicBezTo>
                  <a:cubicBezTo>
                    <a:pt x="1405" y="1110"/>
                    <a:pt x="1398" y="1156"/>
                    <a:pt x="1373" y="1194"/>
                  </a:cubicBezTo>
                  <a:cubicBezTo>
                    <a:pt x="1345" y="1257"/>
                    <a:pt x="1327" y="1324"/>
                    <a:pt x="1324" y="1394"/>
                  </a:cubicBezTo>
                  <a:cubicBezTo>
                    <a:pt x="1320" y="1436"/>
                    <a:pt x="1327" y="1478"/>
                    <a:pt x="1352" y="1516"/>
                  </a:cubicBezTo>
                  <a:cubicBezTo>
                    <a:pt x="1355" y="1520"/>
                    <a:pt x="1359" y="1523"/>
                    <a:pt x="1366" y="1523"/>
                  </a:cubicBezTo>
                  <a:cubicBezTo>
                    <a:pt x="1457" y="1523"/>
                    <a:pt x="1534" y="1597"/>
                    <a:pt x="1566" y="1712"/>
                  </a:cubicBezTo>
                  <a:cubicBezTo>
                    <a:pt x="1594" y="1824"/>
                    <a:pt x="1559" y="1936"/>
                    <a:pt x="1471" y="1985"/>
                  </a:cubicBezTo>
                  <a:cubicBezTo>
                    <a:pt x="1433" y="2003"/>
                    <a:pt x="1412" y="2045"/>
                    <a:pt x="1422" y="2087"/>
                  </a:cubicBezTo>
                  <a:cubicBezTo>
                    <a:pt x="1429" y="2122"/>
                    <a:pt x="1461" y="2143"/>
                    <a:pt x="1510" y="2143"/>
                  </a:cubicBezTo>
                  <a:cubicBezTo>
                    <a:pt x="1534" y="2139"/>
                    <a:pt x="1562" y="2125"/>
                    <a:pt x="1576" y="2104"/>
                  </a:cubicBezTo>
                  <a:cubicBezTo>
                    <a:pt x="1639" y="2020"/>
                    <a:pt x="1657" y="1824"/>
                    <a:pt x="1615" y="1667"/>
                  </a:cubicBezTo>
                  <a:cubicBezTo>
                    <a:pt x="1594" y="1579"/>
                    <a:pt x="1590" y="1492"/>
                    <a:pt x="1604" y="1404"/>
                  </a:cubicBezTo>
                  <a:cubicBezTo>
                    <a:pt x="1615" y="1296"/>
                    <a:pt x="1622" y="1222"/>
                    <a:pt x="1534" y="1124"/>
                  </a:cubicBezTo>
                  <a:cubicBezTo>
                    <a:pt x="1520" y="1110"/>
                    <a:pt x="1506" y="1093"/>
                    <a:pt x="1492" y="1075"/>
                  </a:cubicBezTo>
                  <a:lnTo>
                    <a:pt x="1475" y="1047"/>
                  </a:lnTo>
                  <a:lnTo>
                    <a:pt x="1408" y="946"/>
                  </a:lnTo>
                  <a:lnTo>
                    <a:pt x="1419" y="946"/>
                  </a:lnTo>
                  <a:cubicBezTo>
                    <a:pt x="1398" y="904"/>
                    <a:pt x="1376" y="862"/>
                    <a:pt x="1359" y="820"/>
                  </a:cubicBezTo>
                  <a:cubicBezTo>
                    <a:pt x="1279" y="644"/>
                    <a:pt x="1228" y="552"/>
                    <a:pt x="1162" y="552"/>
                  </a:cubicBezTo>
                  <a:cubicBezTo>
                    <a:pt x="1154" y="552"/>
                    <a:pt x="1144" y="554"/>
                    <a:pt x="1135" y="557"/>
                  </a:cubicBezTo>
                  <a:cubicBezTo>
                    <a:pt x="1119" y="563"/>
                    <a:pt x="1103" y="566"/>
                    <a:pt x="1088" y="566"/>
                  </a:cubicBezTo>
                  <a:cubicBezTo>
                    <a:pt x="1024" y="566"/>
                    <a:pt x="970" y="520"/>
                    <a:pt x="925" y="480"/>
                  </a:cubicBezTo>
                  <a:cubicBezTo>
                    <a:pt x="881" y="440"/>
                    <a:pt x="841" y="403"/>
                    <a:pt x="795" y="403"/>
                  </a:cubicBezTo>
                  <a:cubicBezTo>
                    <a:pt x="793" y="403"/>
                    <a:pt x="790" y="403"/>
                    <a:pt x="788" y="403"/>
                  </a:cubicBezTo>
                  <a:cubicBezTo>
                    <a:pt x="757" y="406"/>
                    <a:pt x="722" y="413"/>
                    <a:pt x="683" y="420"/>
                  </a:cubicBezTo>
                  <a:cubicBezTo>
                    <a:pt x="626" y="432"/>
                    <a:pt x="564" y="444"/>
                    <a:pt x="507" y="444"/>
                  </a:cubicBezTo>
                  <a:cubicBezTo>
                    <a:pt x="456" y="444"/>
                    <a:pt x="409" y="434"/>
                    <a:pt x="372" y="406"/>
                  </a:cubicBezTo>
                  <a:cubicBezTo>
                    <a:pt x="333" y="378"/>
                    <a:pt x="309" y="336"/>
                    <a:pt x="305" y="287"/>
                  </a:cubicBezTo>
                  <a:cubicBezTo>
                    <a:pt x="284" y="126"/>
                    <a:pt x="235" y="18"/>
                    <a:pt x="2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9" name="Google Shape;9439;p54"/>
            <p:cNvSpPr/>
            <p:nvPr/>
          </p:nvSpPr>
          <p:spPr>
            <a:xfrm>
              <a:off x="1475522" y="1731935"/>
              <a:ext cx="1059" cy="1914"/>
            </a:xfrm>
            <a:custGeom>
              <a:rect b="b" l="l" r="r" t="t"/>
              <a:pathLst>
                <a:path extrusionOk="0" h="141" w="78">
                  <a:moveTo>
                    <a:pt x="78" y="1"/>
                  </a:moveTo>
                  <a:cubicBezTo>
                    <a:pt x="50" y="11"/>
                    <a:pt x="29" y="32"/>
                    <a:pt x="15" y="60"/>
                  </a:cubicBezTo>
                  <a:cubicBezTo>
                    <a:pt x="8" y="85"/>
                    <a:pt x="1" y="113"/>
                    <a:pt x="1" y="141"/>
                  </a:cubicBezTo>
                  <a:cubicBezTo>
                    <a:pt x="25" y="92"/>
                    <a:pt x="50" y="46"/>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0" name="Google Shape;9440;p54"/>
            <p:cNvSpPr/>
            <p:nvPr/>
          </p:nvSpPr>
          <p:spPr>
            <a:xfrm>
              <a:off x="1389726" y="1671094"/>
              <a:ext cx="58858" cy="39483"/>
            </a:xfrm>
            <a:custGeom>
              <a:rect b="b" l="l" r="r" t="t"/>
              <a:pathLst>
                <a:path extrusionOk="0" h="2908" w="4335">
                  <a:moveTo>
                    <a:pt x="2336" y="0"/>
                  </a:moveTo>
                  <a:cubicBezTo>
                    <a:pt x="2281" y="0"/>
                    <a:pt x="2237" y="5"/>
                    <a:pt x="2206" y="15"/>
                  </a:cubicBezTo>
                  <a:cubicBezTo>
                    <a:pt x="2203" y="18"/>
                    <a:pt x="2196" y="18"/>
                    <a:pt x="2189" y="22"/>
                  </a:cubicBezTo>
                  <a:cubicBezTo>
                    <a:pt x="2182" y="162"/>
                    <a:pt x="1979" y="179"/>
                    <a:pt x="1639" y="211"/>
                  </a:cubicBezTo>
                  <a:cubicBezTo>
                    <a:pt x="1425" y="225"/>
                    <a:pt x="1212" y="253"/>
                    <a:pt x="998" y="298"/>
                  </a:cubicBezTo>
                  <a:cubicBezTo>
                    <a:pt x="606" y="389"/>
                    <a:pt x="225" y="750"/>
                    <a:pt x="172" y="869"/>
                  </a:cubicBezTo>
                  <a:cubicBezTo>
                    <a:pt x="221" y="869"/>
                    <a:pt x="263" y="893"/>
                    <a:pt x="291" y="932"/>
                  </a:cubicBezTo>
                  <a:cubicBezTo>
                    <a:pt x="361" y="1026"/>
                    <a:pt x="305" y="1201"/>
                    <a:pt x="228" y="1446"/>
                  </a:cubicBezTo>
                  <a:cubicBezTo>
                    <a:pt x="179" y="1593"/>
                    <a:pt x="137" y="1744"/>
                    <a:pt x="102" y="1895"/>
                  </a:cubicBezTo>
                  <a:cubicBezTo>
                    <a:pt x="1" y="2416"/>
                    <a:pt x="85" y="2784"/>
                    <a:pt x="221" y="2882"/>
                  </a:cubicBezTo>
                  <a:cubicBezTo>
                    <a:pt x="245" y="2899"/>
                    <a:pt x="271" y="2908"/>
                    <a:pt x="300" y="2908"/>
                  </a:cubicBezTo>
                  <a:cubicBezTo>
                    <a:pt x="336" y="2908"/>
                    <a:pt x="375" y="2895"/>
                    <a:pt x="417" y="2868"/>
                  </a:cubicBezTo>
                  <a:cubicBezTo>
                    <a:pt x="778" y="2651"/>
                    <a:pt x="862" y="2483"/>
                    <a:pt x="774" y="2140"/>
                  </a:cubicBezTo>
                  <a:cubicBezTo>
                    <a:pt x="673" y="1727"/>
                    <a:pt x="806" y="1173"/>
                    <a:pt x="925" y="932"/>
                  </a:cubicBezTo>
                  <a:cubicBezTo>
                    <a:pt x="995" y="792"/>
                    <a:pt x="1117" y="757"/>
                    <a:pt x="1226" y="725"/>
                  </a:cubicBezTo>
                  <a:cubicBezTo>
                    <a:pt x="1345" y="690"/>
                    <a:pt x="1439" y="666"/>
                    <a:pt x="1481" y="529"/>
                  </a:cubicBezTo>
                  <a:cubicBezTo>
                    <a:pt x="1523" y="382"/>
                    <a:pt x="1653" y="277"/>
                    <a:pt x="1804" y="260"/>
                  </a:cubicBezTo>
                  <a:cubicBezTo>
                    <a:pt x="1826" y="257"/>
                    <a:pt x="1848" y="255"/>
                    <a:pt x="1871" y="255"/>
                  </a:cubicBezTo>
                  <a:cubicBezTo>
                    <a:pt x="2085" y="255"/>
                    <a:pt x="2305" y="388"/>
                    <a:pt x="2448" y="610"/>
                  </a:cubicBezTo>
                  <a:cubicBezTo>
                    <a:pt x="2644" y="918"/>
                    <a:pt x="2500" y="1149"/>
                    <a:pt x="2374" y="1359"/>
                  </a:cubicBezTo>
                  <a:cubicBezTo>
                    <a:pt x="2311" y="1460"/>
                    <a:pt x="2255" y="1555"/>
                    <a:pt x="2238" y="1649"/>
                  </a:cubicBezTo>
                  <a:lnTo>
                    <a:pt x="2238" y="1660"/>
                  </a:lnTo>
                  <a:cubicBezTo>
                    <a:pt x="2259" y="1649"/>
                    <a:pt x="2283" y="1632"/>
                    <a:pt x="2301" y="1621"/>
                  </a:cubicBezTo>
                  <a:cubicBezTo>
                    <a:pt x="2397" y="1556"/>
                    <a:pt x="2535" y="1465"/>
                    <a:pt x="2678" y="1465"/>
                  </a:cubicBezTo>
                  <a:cubicBezTo>
                    <a:pt x="2711" y="1465"/>
                    <a:pt x="2744" y="1470"/>
                    <a:pt x="2777" y="1481"/>
                  </a:cubicBezTo>
                  <a:cubicBezTo>
                    <a:pt x="2990" y="1551"/>
                    <a:pt x="2983" y="1804"/>
                    <a:pt x="2976" y="1986"/>
                  </a:cubicBezTo>
                  <a:cubicBezTo>
                    <a:pt x="2976" y="2052"/>
                    <a:pt x="2973" y="2161"/>
                    <a:pt x="2990" y="2182"/>
                  </a:cubicBezTo>
                  <a:cubicBezTo>
                    <a:pt x="3067" y="2168"/>
                    <a:pt x="3298" y="1758"/>
                    <a:pt x="3298" y="1397"/>
                  </a:cubicBezTo>
                  <a:cubicBezTo>
                    <a:pt x="3298" y="1173"/>
                    <a:pt x="3368" y="1103"/>
                    <a:pt x="3421" y="1051"/>
                  </a:cubicBezTo>
                  <a:cubicBezTo>
                    <a:pt x="3459" y="1016"/>
                    <a:pt x="3473" y="998"/>
                    <a:pt x="3463" y="918"/>
                  </a:cubicBezTo>
                  <a:cubicBezTo>
                    <a:pt x="3452" y="872"/>
                    <a:pt x="3470" y="820"/>
                    <a:pt x="3512" y="792"/>
                  </a:cubicBezTo>
                  <a:cubicBezTo>
                    <a:pt x="3530" y="780"/>
                    <a:pt x="3549" y="774"/>
                    <a:pt x="3570" y="774"/>
                  </a:cubicBezTo>
                  <a:cubicBezTo>
                    <a:pt x="3629" y="774"/>
                    <a:pt x="3702" y="815"/>
                    <a:pt x="3803" y="869"/>
                  </a:cubicBezTo>
                  <a:cubicBezTo>
                    <a:pt x="3928" y="938"/>
                    <a:pt x="4078" y="1017"/>
                    <a:pt x="4206" y="1017"/>
                  </a:cubicBezTo>
                  <a:cubicBezTo>
                    <a:pt x="4214" y="1017"/>
                    <a:pt x="4222" y="1016"/>
                    <a:pt x="4230" y="1016"/>
                  </a:cubicBezTo>
                  <a:cubicBezTo>
                    <a:pt x="4307" y="1012"/>
                    <a:pt x="4321" y="991"/>
                    <a:pt x="4321" y="991"/>
                  </a:cubicBezTo>
                  <a:cubicBezTo>
                    <a:pt x="4335" y="960"/>
                    <a:pt x="4251" y="827"/>
                    <a:pt x="4191" y="736"/>
                  </a:cubicBezTo>
                  <a:cubicBezTo>
                    <a:pt x="4111" y="617"/>
                    <a:pt x="4037" y="491"/>
                    <a:pt x="3978" y="354"/>
                  </a:cubicBezTo>
                  <a:cubicBezTo>
                    <a:pt x="3907" y="188"/>
                    <a:pt x="3780" y="153"/>
                    <a:pt x="3590" y="153"/>
                  </a:cubicBezTo>
                  <a:cubicBezTo>
                    <a:pt x="3543" y="153"/>
                    <a:pt x="3493" y="155"/>
                    <a:pt x="3438" y="158"/>
                  </a:cubicBezTo>
                  <a:cubicBezTo>
                    <a:pt x="3379" y="161"/>
                    <a:pt x="3319" y="164"/>
                    <a:pt x="3261" y="164"/>
                  </a:cubicBezTo>
                  <a:cubicBezTo>
                    <a:pt x="3170" y="164"/>
                    <a:pt x="3082" y="156"/>
                    <a:pt x="3001" y="127"/>
                  </a:cubicBezTo>
                  <a:cubicBezTo>
                    <a:pt x="2787" y="49"/>
                    <a:pt x="2511" y="0"/>
                    <a:pt x="23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1" name="Google Shape;9441;p54"/>
            <p:cNvSpPr/>
            <p:nvPr/>
          </p:nvSpPr>
          <p:spPr>
            <a:xfrm>
              <a:off x="1309917" y="1312268"/>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2" name="Google Shape;9442;p54"/>
            <p:cNvSpPr/>
            <p:nvPr/>
          </p:nvSpPr>
          <p:spPr>
            <a:xfrm>
              <a:off x="1507986" y="1447255"/>
              <a:ext cx="18601" cy="10482"/>
            </a:xfrm>
            <a:custGeom>
              <a:rect b="b" l="l" r="r" t="t"/>
              <a:pathLst>
                <a:path extrusionOk="0" h="772" w="1370">
                  <a:moveTo>
                    <a:pt x="716" y="0"/>
                  </a:moveTo>
                  <a:cubicBezTo>
                    <a:pt x="671" y="0"/>
                    <a:pt x="625" y="11"/>
                    <a:pt x="578" y="36"/>
                  </a:cubicBezTo>
                  <a:cubicBezTo>
                    <a:pt x="396" y="127"/>
                    <a:pt x="200" y="183"/>
                    <a:pt x="1" y="197"/>
                  </a:cubicBezTo>
                  <a:cubicBezTo>
                    <a:pt x="214" y="260"/>
                    <a:pt x="410" y="376"/>
                    <a:pt x="568" y="537"/>
                  </a:cubicBezTo>
                  <a:cubicBezTo>
                    <a:pt x="645" y="624"/>
                    <a:pt x="680" y="701"/>
                    <a:pt x="669" y="771"/>
                  </a:cubicBezTo>
                  <a:cubicBezTo>
                    <a:pt x="809" y="771"/>
                    <a:pt x="1268" y="621"/>
                    <a:pt x="1359" y="477"/>
                  </a:cubicBezTo>
                  <a:cubicBezTo>
                    <a:pt x="1370" y="460"/>
                    <a:pt x="1366" y="453"/>
                    <a:pt x="1352" y="439"/>
                  </a:cubicBezTo>
                  <a:cubicBezTo>
                    <a:pt x="1317" y="407"/>
                    <a:pt x="1279" y="372"/>
                    <a:pt x="1237" y="334"/>
                  </a:cubicBezTo>
                  <a:cubicBezTo>
                    <a:pt x="1069" y="169"/>
                    <a:pt x="895" y="0"/>
                    <a:pt x="7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3" name="Google Shape;9443;p54"/>
            <p:cNvSpPr/>
            <p:nvPr/>
          </p:nvSpPr>
          <p:spPr>
            <a:xfrm>
              <a:off x="1328559" y="1417113"/>
              <a:ext cx="4236" cy="937"/>
            </a:xfrm>
            <a:custGeom>
              <a:rect b="b" l="l" r="r" t="t"/>
              <a:pathLst>
                <a:path extrusionOk="0" h="69" w="312">
                  <a:moveTo>
                    <a:pt x="52" y="0"/>
                  </a:moveTo>
                  <a:cubicBezTo>
                    <a:pt x="35" y="0"/>
                    <a:pt x="19" y="4"/>
                    <a:pt x="4" y="12"/>
                  </a:cubicBezTo>
                  <a:cubicBezTo>
                    <a:pt x="4" y="16"/>
                    <a:pt x="0" y="23"/>
                    <a:pt x="4" y="30"/>
                  </a:cubicBezTo>
                  <a:cubicBezTo>
                    <a:pt x="4" y="51"/>
                    <a:pt x="7" y="54"/>
                    <a:pt x="11" y="58"/>
                  </a:cubicBezTo>
                  <a:cubicBezTo>
                    <a:pt x="15" y="61"/>
                    <a:pt x="31" y="68"/>
                    <a:pt x="68" y="68"/>
                  </a:cubicBezTo>
                  <a:cubicBezTo>
                    <a:pt x="113" y="68"/>
                    <a:pt x="188" y="58"/>
                    <a:pt x="312" y="16"/>
                  </a:cubicBezTo>
                  <a:cubicBezTo>
                    <a:pt x="270" y="16"/>
                    <a:pt x="224" y="12"/>
                    <a:pt x="182" y="9"/>
                  </a:cubicBezTo>
                  <a:cubicBezTo>
                    <a:pt x="147" y="5"/>
                    <a:pt x="105" y="2"/>
                    <a:pt x="70" y="2"/>
                  </a:cubicBezTo>
                  <a:cubicBezTo>
                    <a:pt x="64" y="1"/>
                    <a:pt x="58" y="0"/>
                    <a:pt x="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4" name="Google Shape;9444;p54"/>
            <p:cNvSpPr/>
            <p:nvPr/>
          </p:nvSpPr>
          <p:spPr>
            <a:xfrm>
              <a:off x="1359407" y="1645812"/>
              <a:ext cx="55247" cy="22335"/>
            </a:xfrm>
            <a:custGeom>
              <a:rect b="b" l="l" r="r" t="t"/>
              <a:pathLst>
                <a:path extrusionOk="0" h="1645" w="4069">
                  <a:moveTo>
                    <a:pt x="2059" y="0"/>
                  </a:moveTo>
                  <a:cubicBezTo>
                    <a:pt x="1943" y="0"/>
                    <a:pt x="1814" y="165"/>
                    <a:pt x="1684" y="326"/>
                  </a:cubicBezTo>
                  <a:cubicBezTo>
                    <a:pt x="1617" y="413"/>
                    <a:pt x="1544" y="497"/>
                    <a:pt x="1467" y="578"/>
                  </a:cubicBezTo>
                  <a:lnTo>
                    <a:pt x="1474" y="578"/>
                  </a:lnTo>
                  <a:lnTo>
                    <a:pt x="1386" y="651"/>
                  </a:lnTo>
                  <a:lnTo>
                    <a:pt x="1355" y="676"/>
                  </a:lnTo>
                  <a:cubicBezTo>
                    <a:pt x="1274" y="740"/>
                    <a:pt x="1175" y="778"/>
                    <a:pt x="1071" y="778"/>
                  </a:cubicBezTo>
                  <a:cubicBezTo>
                    <a:pt x="1066" y="778"/>
                    <a:pt x="1062" y="777"/>
                    <a:pt x="1057" y="777"/>
                  </a:cubicBezTo>
                  <a:cubicBezTo>
                    <a:pt x="1048" y="777"/>
                    <a:pt x="1039" y="776"/>
                    <a:pt x="1029" y="776"/>
                  </a:cubicBezTo>
                  <a:cubicBezTo>
                    <a:pt x="700" y="776"/>
                    <a:pt x="106" y="1116"/>
                    <a:pt x="18" y="1316"/>
                  </a:cubicBezTo>
                  <a:cubicBezTo>
                    <a:pt x="0" y="1351"/>
                    <a:pt x="11" y="1362"/>
                    <a:pt x="18" y="1369"/>
                  </a:cubicBezTo>
                  <a:cubicBezTo>
                    <a:pt x="52" y="1404"/>
                    <a:pt x="88" y="1416"/>
                    <a:pt x="132" y="1416"/>
                  </a:cubicBezTo>
                  <a:cubicBezTo>
                    <a:pt x="168" y="1416"/>
                    <a:pt x="209" y="1408"/>
                    <a:pt x="259" y="1397"/>
                  </a:cubicBezTo>
                  <a:cubicBezTo>
                    <a:pt x="314" y="1385"/>
                    <a:pt x="374" y="1373"/>
                    <a:pt x="437" y="1373"/>
                  </a:cubicBezTo>
                  <a:cubicBezTo>
                    <a:pt x="525" y="1373"/>
                    <a:pt x="620" y="1398"/>
                    <a:pt x="718" y="1488"/>
                  </a:cubicBezTo>
                  <a:cubicBezTo>
                    <a:pt x="752" y="1519"/>
                    <a:pt x="795" y="1533"/>
                    <a:pt x="845" y="1533"/>
                  </a:cubicBezTo>
                  <a:cubicBezTo>
                    <a:pt x="1035" y="1533"/>
                    <a:pt x="1320" y="1336"/>
                    <a:pt x="1558" y="1173"/>
                  </a:cubicBezTo>
                  <a:cubicBezTo>
                    <a:pt x="1673" y="1096"/>
                    <a:pt x="1779" y="1022"/>
                    <a:pt x="1877" y="970"/>
                  </a:cubicBezTo>
                  <a:cubicBezTo>
                    <a:pt x="1946" y="932"/>
                    <a:pt x="2002" y="907"/>
                    <a:pt x="2048" y="907"/>
                  </a:cubicBezTo>
                  <a:cubicBezTo>
                    <a:pt x="2070" y="907"/>
                    <a:pt x="2090" y="912"/>
                    <a:pt x="2108" y="924"/>
                  </a:cubicBezTo>
                  <a:cubicBezTo>
                    <a:pt x="2160" y="966"/>
                    <a:pt x="2136" y="1043"/>
                    <a:pt x="2111" y="1120"/>
                  </a:cubicBezTo>
                  <a:cubicBezTo>
                    <a:pt x="2094" y="1162"/>
                    <a:pt x="2083" y="1204"/>
                    <a:pt x="2083" y="1250"/>
                  </a:cubicBezTo>
                  <a:lnTo>
                    <a:pt x="2104" y="1250"/>
                  </a:lnTo>
                  <a:cubicBezTo>
                    <a:pt x="2286" y="1250"/>
                    <a:pt x="2328" y="1337"/>
                    <a:pt x="2367" y="1411"/>
                  </a:cubicBezTo>
                  <a:cubicBezTo>
                    <a:pt x="2402" y="1495"/>
                    <a:pt x="2465" y="1558"/>
                    <a:pt x="2549" y="1597"/>
                  </a:cubicBezTo>
                  <a:cubicBezTo>
                    <a:pt x="2589" y="1617"/>
                    <a:pt x="2633" y="1625"/>
                    <a:pt x="2679" y="1625"/>
                  </a:cubicBezTo>
                  <a:cubicBezTo>
                    <a:pt x="2791" y="1625"/>
                    <a:pt x="2919" y="1574"/>
                    <a:pt x="3053" y="1520"/>
                  </a:cubicBezTo>
                  <a:cubicBezTo>
                    <a:pt x="3207" y="1460"/>
                    <a:pt x="3368" y="1393"/>
                    <a:pt x="3536" y="1393"/>
                  </a:cubicBezTo>
                  <a:cubicBezTo>
                    <a:pt x="3756" y="1393"/>
                    <a:pt x="3851" y="1513"/>
                    <a:pt x="3911" y="1590"/>
                  </a:cubicBezTo>
                  <a:cubicBezTo>
                    <a:pt x="3942" y="1629"/>
                    <a:pt x="3954" y="1645"/>
                    <a:pt x="3969" y="1645"/>
                  </a:cubicBezTo>
                  <a:cubicBezTo>
                    <a:pt x="3979" y="1645"/>
                    <a:pt x="3990" y="1637"/>
                    <a:pt x="4009" y="1625"/>
                  </a:cubicBezTo>
                  <a:cubicBezTo>
                    <a:pt x="4026" y="1614"/>
                    <a:pt x="4044" y="1597"/>
                    <a:pt x="4051" y="1576"/>
                  </a:cubicBezTo>
                  <a:cubicBezTo>
                    <a:pt x="4068" y="1516"/>
                    <a:pt x="4005" y="1414"/>
                    <a:pt x="3939" y="1306"/>
                  </a:cubicBezTo>
                  <a:cubicBezTo>
                    <a:pt x="3855" y="1169"/>
                    <a:pt x="3763" y="1015"/>
                    <a:pt x="3739" y="837"/>
                  </a:cubicBezTo>
                  <a:cubicBezTo>
                    <a:pt x="3721" y="707"/>
                    <a:pt x="3658" y="700"/>
                    <a:pt x="3518" y="700"/>
                  </a:cubicBezTo>
                  <a:cubicBezTo>
                    <a:pt x="3385" y="697"/>
                    <a:pt x="3189" y="690"/>
                    <a:pt x="3158" y="424"/>
                  </a:cubicBezTo>
                  <a:cubicBezTo>
                    <a:pt x="3116" y="88"/>
                    <a:pt x="2419" y="0"/>
                    <a:pt x="2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5" name="Google Shape;9445;p54"/>
            <p:cNvSpPr/>
            <p:nvPr/>
          </p:nvSpPr>
          <p:spPr>
            <a:xfrm>
              <a:off x="1451571" y="1689858"/>
              <a:ext cx="24589" cy="7454"/>
            </a:xfrm>
            <a:custGeom>
              <a:rect b="b" l="l" r="r" t="t"/>
              <a:pathLst>
                <a:path extrusionOk="0" h="549" w="1811">
                  <a:moveTo>
                    <a:pt x="1702" y="0"/>
                  </a:moveTo>
                  <a:cubicBezTo>
                    <a:pt x="1664" y="0"/>
                    <a:pt x="1610" y="15"/>
                    <a:pt x="1530" y="40"/>
                  </a:cubicBezTo>
                  <a:cubicBezTo>
                    <a:pt x="1425" y="72"/>
                    <a:pt x="1295" y="111"/>
                    <a:pt x="1148" y="111"/>
                  </a:cubicBezTo>
                  <a:cubicBezTo>
                    <a:pt x="1118" y="111"/>
                    <a:pt x="1088" y="110"/>
                    <a:pt x="1057" y="106"/>
                  </a:cubicBezTo>
                  <a:cubicBezTo>
                    <a:pt x="1023" y="102"/>
                    <a:pt x="986" y="100"/>
                    <a:pt x="946" y="100"/>
                  </a:cubicBezTo>
                  <a:cubicBezTo>
                    <a:pt x="618" y="100"/>
                    <a:pt x="137" y="247"/>
                    <a:pt x="25" y="394"/>
                  </a:cubicBezTo>
                  <a:cubicBezTo>
                    <a:pt x="0" y="429"/>
                    <a:pt x="7" y="446"/>
                    <a:pt x="11" y="453"/>
                  </a:cubicBezTo>
                  <a:cubicBezTo>
                    <a:pt x="38" y="524"/>
                    <a:pt x="58" y="549"/>
                    <a:pt x="130" y="549"/>
                  </a:cubicBezTo>
                  <a:cubicBezTo>
                    <a:pt x="161" y="549"/>
                    <a:pt x="201" y="544"/>
                    <a:pt x="256" y="537"/>
                  </a:cubicBezTo>
                  <a:lnTo>
                    <a:pt x="329" y="523"/>
                  </a:lnTo>
                  <a:lnTo>
                    <a:pt x="336" y="523"/>
                  </a:lnTo>
                  <a:lnTo>
                    <a:pt x="385" y="516"/>
                  </a:lnTo>
                  <a:cubicBezTo>
                    <a:pt x="476" y="506"/>
                    <a:pt x="609" y="488"/>
                    <a:pt x="770" y="481"/>
                  </a:cubicBezTo>
                  <a:cubicBezTo>
                    <a:pt x="1271" y="464"/>
                    <a:pt x="1698" y="334"/>
                    <a:pt x="1789" y="176"/>
                  </a:cubicBezTo>
                  <a:cubicBezTo>
                    <a:pt x="1810" y="134"/>
                    <a:pt x="1810" y="85"/>
                    <a:pt x="1782" y="47"/>
                  </a:cubicBezTo>
                  <a:cubicBezTo>
                    <a:pt x="1779" y="40"/>
                    <a:pt x="1775" y="33"/>
                    <a:pt x="1768" y="29"/>
                  </a:cubicBezTo>
                  <a:cubicBezTo>
                    <a:pt x="1753" y="9"/>
                    <a:pt x="1732" y="0"/>
                    <a:pt x="17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6" name="Google Shape;9446;p54"/>
            <p:cNvSpPr/>
            <p:nvPr/>
          </p:nvSpPr>
          <p:spPr>
            <a:xfrm>
              <a:off x="1051157" y="1420222"/>
              <a:ext cx="5241" cy="3965"/>
            </a:xfrm>
            <a:custGeom>
              <a:rect b="b" l="l" r="r" t="t"/>
              <a:pathLst>
                <a:path extrusionOk="0" h="292" w="386">
                  <a:moveTo>
                    <a:pt x="385" y="0"/>
                  </a:moveTo>
                  <a:cubicBezTo>
                    <a:pt x="312" y="49"/>
                    <a:pt x="252" y="88"/>
                    <a:pt x="203" y="112"/>
                  </a:cubicBezTo>
                  <a:cubicBezTo>
                    <a:pt x="123" y="151"/>
                    <a:pt x="53" y="210"/>
                    <a:pt x="0" y="287"/>
                  </a:cubicBezTo>
                  <a:cubicBezTo>
                    <a:pt x="14" y="291"/>
                    <a:pt x="28" y="291"/>
                    <a:pt x="46" y="291"/>
                  </a:cubicBezTo>
                  <a:cubicBezTo>
                    <a:pt x="57" y="291"/>
                    <a:pt x="68" y="292"/>
                    <a:pt x="79" y="292"/>
                  </a:cubicBezTo>
                  <a:cubicBezTo>
                    <a:pt x="188" y="292"/>
                    <a:pt x="281" y="261"/>
                    <a:pt x="322" y="210"/>
                  </a:cubicBezTo>
                  <a:cubicBezTo>
                    <a:pt x="340" y="189"/>
                    <a:pt x="347" y="158"/>
                    <a:pt x="340" y="130"/>
                  </a:cubicBezTo>
                  <a:cubicBezTo>
                    <a:pt x="333" y="84"/>
                    <a:pt x="350" y="35"/>
                    <a:pt x="3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7" name="Google Shape;9447;p54"/>
            <p:cNvSpPr/>
            <p:nvPr/>
          </p:nvSpPr>
          <p:spPr>
            <a:xfrm>
              <a:off x="1513458" y="2479960"/>
              <a:ext cx="11663" cy="15465"/>
            </a:xfrm>
            <a:custGeom>
              <a:rect b="b" l="l" r="r" t="t"/>
              <a:pathLst>
                <a:path extrusionOk="0" h="1139" w="859">
                  <a:moveTo>
                    <a:pt x="651" y="0"/>
                  </a:moveTo>
                  <a:cubicBezTo>
                    <a:pt x="630" y="4"/>
                    <a:pt x="609" y="7"/>
                    <a:pt x="588" y="14"/>
                  </a:cubicBezTo>
                  <a:cubicBezTo>
                    <a:pt x="224" y="140"/>
                    <a:pt x="98" y="267"/>
                    <a:pt x="147" y="459"/>
                  </a:cubicBezTo>
                  <a:cubicBezTo>
                    <a:pt x="189" y="610"/>
                    <a:pt x="140" y="774"/>
                    <a:pt x="21" y="872"/>
                  </a:cubicBezTo>
                  <a:lnTo>
                    <a:pt x="0" y="890"/>
                  </a:lnTo>
                  <a:cubicBezTo>
                    <a:pt x="28" y="900"/>
                    <a:pt x="53" y="918"/>
                    <a:pt x="70" y="939"/>
                  </a:cubicBezTo>
                  <a:cubicBezTo>
                    <a:pt x="116" y="991"/>
                    <a:pt x="168" y="1040"/>
                    <a:pt x="221" y="1086"/>
                  </a:cubicBezTo>
                  <a:cubicBezTo>
                    <a:pt x="130" y="862"/>
                    <a:pt x="186" y="757"/>
                    <a:pt x="228" y="715"/>
                  </a:cubicBezTo>
                  <a:cubicBezTo>
                    <a:pt x="259" y="683"/>
                    <a:pt x="301" y="666"/>
                    <a:pt x="347" y="666"/>
                  </a:cubicBezTo>
                  <a:cubicBezTo>
                    <a:pt x="371" y="666"/>
                    <a:pt x="399" y="669"/>
                    <a:pt x="424" y="680"/>
                  </a:cubicBezTo>
                  <a:cubicBezTo>
                    <a:pt x="511" y="715"/>
                    <a:pt x="525" y="830"/>
                    <a:pt x="539" y="956"/>
                  </a:cubicBezTo>
                  <a:cubicBezTo>
                    <a:pt x="546" y="1012"/>
                    <a:pt x="560" y="1121"/>
                    <a:pt x="585" y="1138"/>
                  </a:cubicBezTo>
                  <a:cubicBezTo>
                    <a:pt x="592" y="1135"/>
                    <a:pt x="599" y="1135"/>
                    <a:pt x="602" y="1131"/>
                  </a:cubicBezTo>
                  <a:cubicBezTo>
                    <a:pt x="630" y="1117"/>
                    <a:pt x="637" y="1107"/>
                    <a:pt x="641" y="1103"/>
                  </a:cubicBezTo>
                  <a:cubicBezTo>
                    <a:pt x="644" y="1086"/>
                    <a:pt x="616" y="1040"/>
                    <a:pt x="595" y="1012"/>
                  </a:cubicBezTo>
                  <a:cubicBezTo>
                    <a:pt x="557" y="946"/>
                    <a:pt x="504" y="862"/>
                    <a:pt x="546" y="774"/>
                  </a:cubicBezTo>
                  <a:cubicBezTo>
                    <a:pt x="585" y="687"/>
                    <a:pt x="690" y="655"/>
                    <a:pt x="781" y="627"/>
                  </a:cubicBezTo>
                  <a:cubicBezTo>
                    <a:pt x="806" y="620"/>
                    <a:pt x="837" y="610"/>
                    <a:pt x="858" y="599"/>
                  </a:cubicBezTo>
                  <a:cubicBezTo>
                    <a:pt x="846" y="590"/>
                    <a:pt x="833" y="586"/>
                    <a:pt x="817" y="586"/>
                  </a:cubicBezTo>
                  <a:cubicBezTo>
                    <a:pt x="791" y="586"/>
                    <a:pt x="758" y="597"/>
                    <a:pt x="707" y="617"/>
                  </a:cubicBezTo>
                  <a:cubicBezTo>
                    <a:pt x="657" y="635"/>
                    <a:pt x="597" y="656"/>
                    <a:pt x="535" y="656"/>
                  </a:cubicBezTo>
                  <a:cubicBezTo>
                    <a:pt x="478" y="656"/>
                    <a:pt x="419" y="637"/>
                    <a:pt x="364" y="578"/>
                  </a:cubicBezTo>
                  <a:cubicBezTo>
                    <a:pt x="294" y="505"/>
                    <a:pt x="231" y="424"/>
                    <a:pt x="252" y="340"/>
                  </a:cubicBezTo>
                  <a:cubicBezTo>
                    <a:pt x="270" y="253"/>
                    <a:pt x="350" y="207"/>
                    <a:pt x="469" y="158"/>
                  </a:cubicBezTo>
                  <a:cubicBezTo>
                    <a:pt x="546" y="126"/>
                    <a:pt x="609" y="70"/>
                    <a:pt x="65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8" name="Google Shape;9448;p54"/>
            <p:cNvSpPr/>
            <p:nvPr/>
          </p:nvSpPr>
          <p:spPr>
            <a:xfrm>
              <a:off x="1506995" y="2482186"/>
              <a:ext cx="4956" cy="2743"/>
            </a:xfrm>
            <a:custGeom>
              <a:rect b="b" l="l" r="r" t="t"/>
              <a:pathLst>
                <a:path extrusionOk="0" h="202" w="365">
                  <a:moveTo>
                    <a:pt x="323" y="1"/>
                  </a:moveTo>
                  <a:cubicBezTo>
                    <a:pt x="302" y="1"/>
                    <a:pt x="243" y="33"/>
                    <a:pt x="207" y="54"/>
                  </a:cubicBezTo>
                  <a:cubicBezTo>
                    <a:pt x="140" y="96"/>
                    <a:pt x="74" y="127"/>
                    <a:pt x="0" y="152"/>
                  </a:cubicBezTo>
                  <a:cubicBezTo>
                    <a:pt x="11" y="159"/>
                    <a:pt x="21" y="169"/>
                    <a:pt x="32" y="176"/>
                  </a:cubicBezTo>
                  <a:cubicBezTo>
                    <a:pt x="53" y="194"/>
                    <a:pt x="86" y="202"/>
                    <a:pt x="122" y="202"/>
                  </a:cubicBezTo>
                  <a:cubicBezTo>
                    <a:pt x="180" y="202"/>
                    <a:pt x="248" y="181"/>
                    <a:pt x="298" y="145"/>
                  </a:cubicBezTo>
                  <a:cubicBezTo>
                    <a:pt x="350" y="106"/>
                    <a:pt x="364" y="64"/>
                    <a:pt x="343" y="25"/>
                  </a:cubicBezTo>
                  <a:cubicBezTo>
                    <a:pt x="333" y="8"/>
                    <a:pt x="326" y="1"/>
                    <a:pt x="326" y="1"/>
                  </a:cubicBezTo>
                  <a:cubicBezTo>
                    <a:pt x="325" y="1"/>
                    <a:pt x="324" y="1"/>
                    <a:pt x="3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9" name="Google Shape;9449;p54"/>
            <p:cNvSpPr/>
            <p:nvPr/>
          </p:nvSpPr>
          <p:spPr>
            <a:xfrm>
              <a:off x="1039073" y="1557966"/>
              <a:ext cx="1344" cy="4155"/>
            </a:xfrm>
            <a:custGeom>
              <a:rect b="b" l="l" r="r" t="t"/>
              <a:pathLst>
                <a:path extrusionOk="0" h="306" w="99">
                  <a:moveTo>
                    <a:pt x="57" y="1"/>
                  </a:moveTo>
                  <a:cubicBezTo>
                    <a:pt x="50" y="1"/>
                    <a:pt x="43" y="4"/>
                    <a:pt x="39" y="11"/>
                  </a:cubicBezTo>
                  <a:cubicBezTo>
                    <a:pt x="4" y="53"/>
                    <a:pt x="1" y="169"/>
                    <a:pt x="64" y="270"/>
                  </a:cubicBezTo>
                  <a:cubicBezTo>
                    <a:pt x="71" y="281"/>
                    <a:pt x="78" y="291"/>
                    <a:pt x="85" y="305"/>
                  </a:cubicBezTo>
                  <a:cubicBezTo>
                    <a:pt x="78" y="253"/>
                    <a:pt x="78" y="200"/>
                    <a:pt x="88" y="148"/>
                  </a:cubicBezTo>
                  <a:cubicBezTo>
                    <a:pt x="99" y="53"/>
                    <a:pt x="99" y="11"/>
                    <a:pt x="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0" name="Google Shape;9450;p54"/>
            <p:cNvSpPr/>
            <p:nvPr/>
          </p:nvSpPr>
          <p:spPr>
            <a:xfrm>
              <a:off x="1493960" y="2432982"/>
              <a:ext cx="1589" cy="1168"/>
            </a:xfrm>
            <a:custGeom>
              <a:rect b="b" l="l" r="r" t="t"/>
              <a:pathLst>
                <a:path extrusionOk="0" h="86" w="117">
                  <a:moveTo>
                    <a:pt x="18" y="0"/>
                  </a:moveTo>
                  <a:cubicBezTo>
                    <a:pt x="12" y="0"/>
                    <a:pt x="7" y="1"/>
                    <a:pt x="1" y="2"/>
                  </a:cubicBezTo>
                  <a:cubicBezTo>
                    <a:pt x="43" y="26"/>
                    <a:pt x="78" y="54"/>
                    <a:pt x="113" y="86"/>
                  </a:cubicBezTo>
                  <a:cubicBezTo>
                    <a:pt x="116" y="75"/>
                    <a:pt x="113" y="61"/>
                    <a:pt x="109" y="51"/>
                  </a:cubicBezTo>
                  <a:cubicBezTo>
                    <a:pt x="102" y="30"/>
                    <a:pt x="88" y="12"/>
                    <a:pt x="67" y="9"/>
                  </a:cubicBezTo>
                  <a:cubicBezTo>
                    <a:pt x="52" y="3"/>
                    <a:pt x="35"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1" name="Google Shape;9451;p54"/>
            <p:cNvSpPr/>
            <p:nvPr/>
          </p:nvSpPr>
          <p:spPr>
            <a:xfrm>
              <a:off x="1496866" y="2484630"/>
              <a:ext cx="7006" cy="4331"/>
            </a:xfrm>
            <a:custGeom>
              <a:rect b="b" l="l" r="r" t="t"/>
              <a:pathLst>
                <a:path extrusionOk="0" h="319" w="516">
                  <a:moveTo>
                    <a:pt x="479" y="0"/>
                  </a:moveTo>
                  <a:cubicBezTo>
                    <a:pt x="397" y="0"/>
                    <a:pt x="319" y="41"/>
                    <a:pt x="274" y="108"/>
                  </a:cubicBezTo>
                  <a:cubicBezTo>
                    <a:pt x="231" y="159"/>
                    <a:pt x="182" y="217"/>
                    <a:pt x="89" y="217"/>
                  </a:cubicBezTo>
                  <a:cubicBezTo>
                    <a:pt x="67" y="217"/>
                    <a:pt x="42" y="213"/>
                    <a:pt x="15" y="206"/>
                  </a:cubicBezTo>
                  <a:lnTo>
                    <a:pt x="1" y="203"/>
                  </a:lnTo>
                  <a:lnTo>
                    <a:pt x="1" y="203"/>
                  </a:lnTo>
                  <a:cubicBezTo>
                    <a:pt x="46" y="217"/>
                    <a:pt x="88" y="231"/>
                    <a:pt x="137" y="245"/>
                  </a:cubicBezTo>
                  <a:cubicBezTo>
                    <a:pt x="215" y="275"/>
                    <a:pt x="338" y="318"/>
                    <a:pt x="387" y="318"/>
                  </a:cubicBezTo>
                  <a:cubicBezTo>
                    <a:pt x="389" y="318"/>
                    <a:pt x="391" y="318"/>
                    <a:pt x="393" y="318"/>
                  </a:cubicBezTo>
                  <a:cubicBezTo>
                    <a:pt x="386" y="199"/>
                    <a:pt x="428" y="84"/>
                    <a:pt x="515" y="3"/>
                  </a:cubicBezTo>
                  <a:cubicBezTo>
                    <a:pt x="503" y="1"/>
                    <a:pt x="491" y="0"/>
                    <a:pt x="4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2" name="Google Shape;9452;p54"/>
            <p:cNvSpPr/>
            <p:nvPr/>
          </p:nvSpPr>
          <p:spPr>
            <a:xfrm>
              <a:off x="1412930" y="1447825"/>
              <a:ext cx="2200" cy="1643"/>
            </a:xfrm>
            <a:custGeom>
              <a:rect b="b" l="l" r="r" t="t"/>
              <a:pathLst>
                <a:path extrusionOk="0" h="121" w="162">
                  <a:moveTo>
                    <a:pt x="58" y="1"/>
                  </a:moveTo>
                  <a:cubicBezTo>
                    <a:pt x="56" y="1"/>
                    <a:pt x="54" y="1"/>
                    <a:pt x="53" y="1"/>
                  </a:cubicBezTo>
                  <a:lnTo>
                    <a:pt x="39" y="1"/>
                  </a:lnTo>
                  <a:cubicBezTo>
                    <a:pt x="25" y="1"/>
                    <a:pt x="7" y="12"/>
                    <a:pt x="0" y="26"/>
                  </a:cubicBezTo>
                  <a:cubicBezTo>
                    <a:pt x="0" y="33"/>
                    <a:pt x="14" y="57"/>
                    <a:pt x="77" y="82"/>
                  </a:cubicBezTo>
                  <a:cubicBezTo>
                    <a:pt x="105" y="92"/>
                    <a:pt x="133" y="106"/>
                    <a:pt x="161" y="120"/>
                  </a:cubicBezTo>
                  <a:cubicBezTo>
                    <a:pt x="133" y="96"/>
                    <a:pt x="109" y="61"/>
                    <a:pt x="91" y="26"/>
                  </a:cubicBezTo>
                  <a:cubicBezTo>
                    <a:pt x="85" y="13"/>
                    <a:pt x="73"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3" name="Google Shape;9453;p54"/>
            <p:cNvSpPr/>
            <p:nvPr/>
          </p:nvSpPr>
          <p:spPr>
            <a:xfrm>
              <a:off x="1375700" y="1460860"/>
              <a:ext cx="14419" cy="6721"/>
            </a:xfrm>
            <a:custGeom>
              <a:rect b="b" l="l" r="r" t="t"/>
              <a:pathLst>
                <a:path extrusionOk="0" h="495" w="1062">
                  <a:moveTo>
                    <a:pt x="88" y="0"/>
                  </a:moveTo>
                  <a:cubicBezTo>
                    <a:pt x="22" y="0"/>
                    <a:pt x="1" y="14"/>
                    <a:pt x="1" y="18"/>
                  </a:cubicBezTo>
                  <a:cubicBezTo>
                    <a:pt x="1" y="21"/>
                    <a:pt x="8" y="88"/>
                    <a:pt x="141" y="186"/>
                  </a:cubicBezTo>
                  <a:cubicBezTo>
                    <a:pt x="367" y="355"/>
                    <a:pt x="585" y="495"/>
                    <a:pt x="936" y="495"/>
                  </a:cubicBezTo>
                  <a:cubicBezTo>
                    <a:pt x="971" y="495"/>
                    <a:pt x="1007" y="493"/>
                    <a:pt x="1044" y="490"/>
                  </a:cubicBezTo>
                  <a:lnTo>
                    <a:pt x="1062" y="490"/>
                  </a:lnTo>
                  <a:cubicBezTo>
                    <a:pt x="925" y="424"/>
                    <a:pt x="792" y="350"/>
                    <a:pt x="663" y="266"/>
                  </a:cubicBezTo>
                  <a:cubicBezTo>
                    <a:pt x="466" y="147"/>
                    <a:pt x="246" y="14"/>
                    <a:pt x="1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4" name="Google Shape;9454;p54"/>
            <p:cNvSpPr/>
            <p:nvPr/>
          </p:nvSpPr>
          <p:spPr>
            <a:xfrm>
              <a:off x="1518536" y="1659444"/>
              <a:ext cx="3150" cy="2729"/>
            </a:xfrm>
            <a:custGeom>
              <a:rect b="b" l="l" r="r" t="t"/>
              <a:pathLst>
                <a:path extrusionOk="0" h="201" w="232">
                  <a:moveTo>
                    <a:pt x="232" y="1"/>
                  </a:moveTo>
                  <a:lnTo>
                    <a:pt x="186" y="36"/>
                  </a:lnTo>
                  <a:cubicBezTo>
                    <a:pt x="130" y="85"/>
                    <a:pt x="57" y="148"/>
                    <a:pt x="1" y="200"/>
                  </a:cubicBezTo>
                  <a:cubicBezTo>
                    <a:pt x="85" y="141"/>
                    <a:pt x="162" y="74"/>
                    <a:pt x="2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5" name="Google Shape;9455;p54"/>
            <p:cNvSpPr/>
            <p:nvPr/>
          </p:nvSpPr>
          <p:spPr>
            <a:xfrm>
              <a:off x="2136230" y="2173135"/>
              <a:ext cx="92123" cy="91879"/>
            </a:xfrm>
            <a:custGeom>
              <a:rect b="b" l="l" r="r" t="t"/>
              <a:pathLst>
                <a:path extrusionOk="0" h="6767" w="6785">
                  <a:moveTo>
                    <a:pt x="298" y="1"/>
                  </a:moveTo>
                  <a:cubicBezTo>
                    <a:pt x="242" y="8"/>
                    <a:pt x="189" y="43"/>
                    <a:pt x="168" y="99"/>
                  </a:cubicBezTo>
                  <a:lnTo>
                    <a:pt x="154" y="127"/>
                  </a:lnTo>
                  <a:lnTo>
                    <a:pt x="0" y="169"/>
                  </a:lnTo>
                  <a:cubicBezTo>
                    <a:pt x="11" y="316"/>
                    <a:pt x="133" y="571"/>
                    <a:pt x="294" y="795"/>
                  </a:cubicBezTo>
                  <a:cubicBezTo>
                    <a:pt x="490" y="1054"/>
                    <a:pt x="718" y="1530"/>
                    <a:pt x="841" y="1933"/>
                  </a:cubicBezTo>
                  <a:cubicBezTo>
                    <a:pt x="900" y="2133"/>
                    <a:pt x="1026" y="2350"/>
                    <a:pt x="1145" y="2560"/>
                  </a:cubicBezTo>
                  <a:cubicBezTo>
                    <a:pt x="1254" y="2745"/>
                    <a:pt x="1355" y="2924"/>
                    <a:pt x="1397" y="3071"/>
                  </a:cubicBezTo>
                  <a:cubicBezTo>
                    <a:pt x="1446" y="3235"/>
                    <a:pt x="1429" y="3435"/>
                    <a:pt x="1411" y="3610"/>
                  </a:cubicBezTo>
                  <a:cubicBezTo>
                    <a:pt x="1397" y="3760"/>
                    <a:pt x="1383" y="3907"/>
                    <a:pt x="1418" y="3984"/>
                  </a:cubicBezTo>
                  <a:cubicBezTo>
                    <a:pt x="1516" y="4195"/>
                    <a:pt x="1572" y="4545"/>
                    <a:pt x="1618" y="4860"/>
                  </a:cubicBezTo>
                  <a:cubicBezTo>
                    <a:pt x="1628" y="4919"/>
                    <a:pt x="1635" y="4986"/>
                    <a:pt x="1642" y="5059"/>
                  </a:cubicBezTo>
                  <a:cubicBezTo>
                    <a:pt x="1681" y="5402"/>
                    <a:pt x="1740" y="5924"/>
                    <a:pt x="1971" y="6148"/>
                  </a:cubicBezTo>
                  <a:cubicBezTo>
                    <a:pt x="2097" y="6278"/>
                    <a:pt x="2209" y="6418"/>
                    <a:pt x="2304" y="6568"/>
                  </a:cubicBezTo>
                  <a:cubicBezTo>
                    <a:pt x="2328" y="6572"/>
                    <a:pt x="2353" y="6575"/>
                    <a:pt x="2377" y="6575"/>
                  </a:cubicBezTo>
                  <a:lnTo>
                    <a:pt x="2433" y="6575"/>
                  </a:lnTo>
                  <a:lnTo>
                    <a:pt x="2433" y="6565"/>
                  </a:lnTo>
                  <a:cubicBezTo>
                    <a:pt x="2447" y="6474"/>
                    <a:pt x="2496" y="6397"/>
                    <a:pt x="2570" y="6344"/>
                  </a:cubicBezTo>
                  <a:cubicBezTo>
                    <a:pt x="2573" y="6341"/>
                    <a:pt x="2577" y="6337"/>
                    <a:pt x="2584" y="6334"/>
                  </a:cubicBezTo>
                  <a:cubicBezTo>
                    <a:pt x="2587" y="6330"/>
                    <a:pt x="2598" y="6323"/>
                    <a:pt x="2608" y="6316"/>
                  </a:cubicBezTo>
                  <a:cubicBezTo>
                    <a:pt x="2619" y="6309"/>
                    <a:pt x="2633" y="6306"/>
                    <a:pt x="2647" y="6302"/>
                  </a:cubicBezTo>
                  <a:cubicBezTo>
                    <a:pt x="2657" y="6299"/>
                    <a:pt x="2668" y="6295"/>
                    <a:pt x="2679" y="6295"/>
                  </a:cubicBezTo>
                  <a:lnTo>
                    <a:pt x="2714" y="6295"/>
                  </a:lnTo>
                  <a:cubicBezTo>
                    <a:pt x="2717" y="6293"/>
                    <a:pt x="2721" y="6292"/>
                    <a:pt x="2724" y="6292"/>
                  </a:cubicBezTo>
                  <a:cubicBezTo>
                    <a:pt x="2728" y="6292"/>
                    <a:pt x="2731" y="6293"/>
                    <a:pt x="2735" y="6295"/>
                  </a:cubicBezTo>
                  <a:lnTo>
                    <a:pt x="2742" y="6295"/>
                  </a:lnTo>
                  <a:lnTo>
                    <a:pt x="2763" y="6299"/>
                  </a:lnTo>
                  <a:lnTo>
                    <a:pt x="2770" y="6302"/>
                  </a:lnTo>
                  <a:cubicBezTo>
                    <a:pt x="2777" y="6302"/>
                    <a:pt x="2784" y="6309"/>
                    <a:pt x="2791" y="6313"/>
                  </a:cubicBezTo>
                  <a:cubicBezTo>
                    <a:pt x="2801" y="6316"/>
                    <a:pt x="2808" y="6320"/>
                    <a:pt x="2812" y="6327"/>
                  </a:cubicBezTo>
                  <a:lnTo>
                    <a:pt x="2819" y="6330"/>
                  </a:lnTo>
                  <a:cubicBezTo>
                    <a:pt x="2826" y="6337"/>
                    <a:pt x="2829" y="6341"/>
                    <a:pt x="2836" y="6344"/>
                  </a:cubicBezTo>
                  <a:lnTo>
                    <a:pt x="2840" y="6351"/>
                  </a:lnTo>
                  <a:cubicBezTo>
                    <a:pt x="2847" y="6358"/>
                    <a:pt x="2854" y="6369"/>
                    <a:pt x="2861" y="6376"/>
                  </a:cubicBezTo>
                  <a:cubicBezTo>
                    <a:pt x="2899" y="6435"/>
                    <a:pt x="2927" y="6502"/>
                    <a:pt x="2948" y="6572"/>
                  </a:cubicBezTo>
                  <a:cubicBezTo>
                    <a:pt x="2983" y="6687"/>
                    <a:pt x="3001" y="6736"/>
                    <a:pt x="3099" y="6736"/>
                  </a:cubicBezTo>
                  <a:cubicBezTo>
                    <a:pt x="3169" y="6736"/>
                    <a:pt x="3256" y="6743"/>
                    <a:pt x="3344" y="6750"/>
                  </a:cubicBezTo>
                  <a:cubicBezTo>
                    <a:pt x="3417" y="6756"/>
                    <a:pt x="3527" y="6766"/>
                    <a:pt x="3613" y="6766"/>
                  </a:cubicBezTo>
                  <a:cubicBezTo>
                    <a:pt x="3674" y="6766"/>
                    <a:pt x="3723" y="6761"/>
                    <a:pt x="3739" y="6747"/>
                  </a:cubicBezTo>
                  <a:cubicBezTo>
                    <a:pt x="3781" y="6698"/>
                    <a:pt x="3834" y="6656"/>
                    <a:pt x="3893" y="6624"/>
                  </a:cubicBezTo>
                  <a:cubicBezTo>
                    <a:pt x="3981" y="6568"/>
                    <a:pt x="4082" y="6505"/>
                    <a:pt x="4082" y="6428"/>
                  </a:cubicBezTo>
                  <a:lnTo>
                    <a:pt x="4082" y="2826"/>
                  </a:lnTo>
                  <a:cubicBezTo>
                    <a:pt x="4082" y="2707"/>
                    <a:pt x="4229" y="2700"/>
                    <a:pt x="4369" y="2689"/>
                  </a:cubicBezTo>
                  <a:cubicBezTo>
                    <a:pt x="4474" y="2682"/>
                    <a:pt x="4632" y="2672"/>
                    <a:pt x="4632" y="2616"/>
                  </a:cubicBezTo>
                  <a:lnTo>
                    <a:pt x="4632" y="680"/>
                  </a:lnTo>
                  <a:lnTo>
                    <a:pt x="4695" y="673"/>
                  </a:lnTo>
                  <a:cubicBezTo>
                    <a:pt x="4804" y="666"/>
                    <a:pt x="5112" y="638"/>
                    <a:pt x="5199" y="610"/>
                  </a:cubicBezTo>
                  <a:cubicBezTo>
                    <a:pt x="5227" y="603"/>
                    <a:pt x="5280" y="582"/>
                    <a:pt x="5339" y="557"/>
                  </a:cubicBezTo>
                  <a:cubicBezTo>
                    <a:pt x="5526" y="477"/>
                    <a:pt x="5676" y="419"/>
                    <a:pt x="5779" y="419"/>
                  </a:cubicBezTo>
                  <a:cubicBezTo>
                    <a:pt x="5814" y="419"/>
                    <a:pt x="5844" y="426"/>
                    <a:pt x="5868" y="442"/>
                  </a:cubicBezTo>
                  <a:cubicBezTo>
                    <a:pt x="5913" y="477"/>
                    <a:pt x="5952" y="515"/>
                    <a:pt x="5990" y="561"/>
                  </a:cubicBezTo>
                  <a:cubicBezTo>
                    <a:pt x="6018" y="592"/>
                    <a:pt x="6046" y="624"/>
                    <a:pt x="6081" y="652"/>
                  </a:cubicBezTo>
                  <a:cubicBezTo>
                    <a:pt x="6134" y="589"/>
                    <a:pt x="6312" y="396"/>
                    <a:pt x="6508" y="396"/>
                  </a:cubicBezTo>
                  <a:lnTo>
                    <a:pt x="6568" y="396"/>
                  </a:lnTo>
                  <a:lnTo>
                    <a:pt x="6582" y="393"/>
                  </a:lnTo>
                  <a:lnTo>
                    <a:pt x="6603" y="389"/>
                  </a:lnTo>
                  <a:lnTo>
                    <a:pt x="6620" y="386"/>
                  </a:lnTo>
                  <a:lnTo>
                    <a:pt x="6638" y="386"/>
                  </a:lnTo>
                  <a:lnTo>
                    <a:pt x="6659" y="379"/>
                  </a:lnTo>
                  <a:lnTo>
                    <a:pt x="6676" y="375"/>
                  </a:lnTo>
                  <a:lnTo>
                    <a:pt x="6697" y="372"/>
                  </a:lnTo>
                  <a:lnTo>
                    <a:pt x="6711" y="368"/>
                  </a:lnTo>
                  <a:lnTo>
                    <a:pt x="6743" y="361"/>
                  </a:lnTo>
                  <a:lnTo>
                    <a:pt x="6746" y="361"/>
                  </a:lnTo>
                  <a:lnTo>
                    <a:pt x="6778" y="354"/>
                  </a:lnTo>
                  <a:lnTo>
                    <a:pt x="6785" y="354"/>
                  </a:lnTo>
                  <a:cubicBezTo>
                    <a:pt x="6781" y="347"/>
                    <a:pt x="6778" y="340"/>
                    <a:pt x="6778" y="337"/>
                  </a:cubicBezTo>
                  <a:cubicBezTo>
                    <a:pt x="6774" y="330"/>
                    <a:pt x="6774" y="330"/>
                    <a:pt x="6774" y="326"/>
                  </a:cubicBezTo>
                  <a:cubicBezTo>
                    <a:pt x="6771" y="316"/>
                    <a:pt x="6771" y="305"/>
                    <a:pt x="6767" y="295"/>
                  </a:cubicBezTo>
                  <a:cubicBezTo>
                    <a:pt x="6745" y="288"/>
                    <a:pt x="6700" y="284"/>
                    <a:pt x="6640" y="284"/>
                  </a:cubicBezTo>
                  <a:cubicBezTo>
                    <a:pt x="6579" y="284"/>
                    <a:pt x="6503" y="288"/>
                    <a:pt x="6417" y="295"/>
                  </a:cubicBezTo>
                  <a:lnTo>
                    <a:pt x="6414" y="295"/>
                  </a:lnTo>
                  <a:lnTo>
                    <a:pt x="6372" y="302"/>
                  </a:lnTo>
                  <a:lnTo>
                    <a:pt x="6263" y="312"/>
                  </a:lnTo>
                  <a:lnTo>
                    <a:pt x="6225" y="319"/>
                  </a:lnTo>
                  <a:lnTo>
                    <a:pt x="6211" y="319"/>
                  </a:lnTo>
                  <a:cubicBezTo>
                    <a:pt x="6095" y="333"/>
                    <a:pt x="5969" y="354"/>
                    <a:pt x="5850" y="379"/>
                  </a:cubicBezTo>
                  <a:cubicBezTo>
                    <a:pt x="5777" y="393"/>
                    <a:pt x="5738" y="403"/>
                    <a:pt x="5717" y="410"/>
                  </a:cubicBezTo>
                  <a:lnTo>
                    <a:pt x="5707" y="414"/>
                  </a:lnTo>
                  <a:lnTo>
                    <a:pt x="5679" y="421"/>
                  </a:lnTo>
                  <a:lnTo>
                    <a:pt x="5668" y="424"/>
                  </a:lnTo>
                  <a:lnTo>
                    <a:pt x="5640" y="431"/>
                  </a:lnTo>
                  <a:lnTo>
                    <a:pt x="5630" y="431"/>
                  </a:lnTo>
                  <a:lnTo>
                    <a:pt x="5591" y="442"/>
                  </a:lnTo>
                  <a:lnTo>
                    <a:pt x="5574" y="445"/>
                  </a:lnTo>
                  <a:lnTo>
                    <a:pt x="5539" y="452"/>
                  </a:lnTo>
                  <a:lnTo>
                    <a:pt x="5525" y="456"/>
                  </a:lnTo>
                  <a:lnTo>
                    <a:pt x="5476" y="463"/>
                  </a:lnTo>
                  <a:lnTo>
                    <a:pt x="5458" y="466"/>
                  </a:lnTo>
                  <a:lnTo>
                    <a:pt x="5420" y="473"/>
                  </a:lnTo>
                  <a:lnTo>
                    <a:pt x="5402" y="477"/>
                  </a:lnTo>
                  <a:lnTo>
                    <a:pt x="5346" y="484"/>
                  </a:lnTo>
                  <a:lnTo>
                    <a:pt x="5332" y="484"/>
                  </a:lnTo>
                  <a:lnTo>
                    <a:pt x="5283" y="491"/>
                  </a:lnTo>
                  <a:lnTo>
                    <a:pt x="5266" y="491"/>
                  </a:lnTo>
                  <a:lnTo>
                    <a:pt x="5206" y="494"/>
                  </a:lnTo>
                  <a:lnTo>
                    <a:pt x="5203" y="494"/>
                  </a:lnTo>
                  <a:lnTo>
                    <a:pt x="5147" y="498"/>
                  </a:lnTo>
                  <a:lnTo>
                    <a:pt x="5007" y="498"/>
                  </a:lnTo>
                  <a:cubicBezTo>
                    <a:pt x="4989" y="498"/>
                    <a:pt x="4972" y="498"/>
                    <a:pt x="4954" y="494"/>
                  </a:cubicBezTo>
                  <a:lnTo>
                    <a:pt x="4947" y="494"/>
                  </a:lnTo>
                  <a:cubicBezTo>
                    <a:pt x="4933" y="491"/>
                    <a:pt x="4919" y="491"/>
                    <a:pt x="4905" y="487"/>
                  </a:cubicBezTo>
                  <a:lnTo>
                    <a:pt x="4898" y="487"/>
                  </a:lnTo>
                  <a:cubicBezTo>
                    <a:pt x="4881" y="484"/>
                    <a:pt x="4867" y="480"/>
                    <a:pt x="4853" y="477"/>
                  </a:cubicBezTo>
                  <a:lnTo>
                    <a:pt x="4846" y="473"/>
                  </a:lnTo>
                  <a:cubicBezTo>
                    <a:pt x="4832" y="470"/>
                    <a:pt x="4821" y="466"/>
                    <a:pt x="4811" y="459"/>
                  </a:cubicBezTo>
                  <a:cubicBezTo>
                    <a:pt x="4768" y="439"/>
                    <a:pt x="4635" y="431"/>
                    <a:pt x="4464" y="431"/>
                  </a:cubicBezTo>
                  <a:cubicBezTo>
                    <a:pt x="4218" y="431"/>
                    <a:pt x="3892" y="447"/>
                    <a:pt x="3641" y="466"/>
                  </a:cubicBezTo>
                  <a:lnTo>
                    <a:pt x="3610" y="470"/>
                  </a:lnTo>
                  <a:lnTo>
                    <a:pt x="3417" y="274"/>
                  </a:lnTo>
                  <a:lnTo>
                    <a:pt x="1555" y="274"/>
                  </a:lnTo>
                  <a:cubicBezTo>
                    <a:pt x="1366" y="274"/>
                    <a:pt x="1212" y="249"/>
                    <a:pt x="1026" y="127"/>
                  </a:cubicBezTo>
                  <a:cubicBezTo>
                    <a:pt x="952" y="77"/>
                    <a:pt x="878" y="53"/>
                    <a:pt x="797" y="53"/>
                  </a:cubicBezTo>
                  <a:cubicBezTo>
                    <a:pt x="728" y="53"/>
                    <a:pt x="654" y="70"/>
                    <a:pt x="571" y="106"/>
                  </a:cubicBezTo>
                  <a:cubicBezTo>
                    <a:pt x="529" y="123"/>
                    <a:pt x="495" y="130"/>
                    <a:pt x="466" y="130"/>
                  </a:cubicBezTo>
                  <a:cubicBezTo>
                    <a:pt x="426" y="130"/>
                    <a:pt x="398" y="116"/>
                    <a:pt x="375" y="95"/>
                  </a:cubicBezTo>
                  <a:cubicBezTo>
                    <a:pt x="357" y="78"/>
                    <a:pt x="343" y="57"/>
                    <a:pt x="333" y="36"/>
                  </a:cubicBezTo>
                  <a:cubicBezTo>
                    <a:pt x="319" y="1"/>
                    <a:pt x="315"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6" name="Google Shape;9456;p54"/>
            <p:cNvSpPr/>
            <p:nvPr/>
          </p:nvSpPr>
          <p:spPr>
            <a:xfrm>
              <a:off x="2231110" y="2162816"/>
              <a:ext cx="55953" cy="49734"/>
            </a:xfrm>
            <a:custGeom>
              <a:rect b="b" l="l" r="r" t="t"/>
              <a:pathLst>
                <a:path extrusionOk="0" h="3663" w="4121">
                  <a:moveTo>
                    <a:pt x="2664" y="1"/>
                  </a:moveTo>
                  <a:lnTo>
                    <a:pt x="2248" y="11"/>
                  </a:lnTo>
                  <a:cubicBezTo>
                    <a:pt x="1999" y="81"/>
                    <a:pt x="1999" y="144"/>
                    <a:pt x="1999" y="221"/>
                  </a:cubicBezTo>
                  <a:cubicBezTo>
                    <a:pt x="1999" y="372"/>
                    <a:pt x="1656" y="610"/>
                    <a:pt x="1449" y="673"/>
                  </a:cubicBezTo>
                  <a:cubicBezTo>
                    <a:pt x="1348" y="704"/>
                    <a:pt x="1222" y="883"/>
                    <a:pt x="1120" y="1023"/>
                  </a:cubicBezTo>
                  <a:cubicBezTo>
                    <a:pt x="1022" y="1163"/>
                    <a:pt x="959" y="1251"/>
                    <a:pt x="893" y="1282"/>
                  </a:cubicBezTo>
                  <a:cubicBezTo>
                    <a:pt x="882" y="1289"/>
                    <a:pt x="868" y="1293"/>
                    <a:pt x="854" y="1296"/>
                  </a:cubicBezTo>
                  <a:lnTo>
                    <a:pt x="847" y="1296"/>
                  </a:lnTo>
                  <a:cubicBezTo>
                    <a:pt x="833" y="1300"/>
                    <a:pt x="816" y="1303"/>
                    <a:pt x="802" y="1303"/>
                  </a:cubicBezTo>
                  <a:lnTo>
                    <a:pt x="739" y="1303"/>
                  </a:lnTo>
                  <a:cubicBezTo>
                    <a:pt x="718" y="1303"/>
                    <a:pt x="697" y="1300"/>
                    <a:pt x="676" y="1296"/>
                  </a:cubicBezTo>
                  <a:lnTo>
                    <a:pt x="662" y="1296"/>
                  </a:lnTo>
                  <a:lnTo>
                    <a:pt x="602" y="1286"/>
                  </a:lnTo>
                  <a:lnTo>
                    <a:pt x="592" y="1286"/>
                  </a:lnTo>
                  <a:lnTo>
                    <a:pt x="518" y="1268"/>
                  </a:lnTo>
                  <a:lnTo>
                    <a:pt x="511" y="1268"/>
                  </a:lnTo>
                  <a:lnTo>
                    <a:pt x="438" y="1251"/>
                  </a:lnTo>
                  <a:lnTo>
                    <a:pt x="420" y="1247"/>
                  </a:lnTo>
                  <a:lnTo>
                    <a:pt x="340" y="1223"/>
                  </a:lnTo>
                  <a:cubicBezTo>
                    <a:pt x="280" y="1205"/>
                    <a:pt x="221" y="1191"/>
                    <a:pt x="161" y="1181"/>
                  </a:cubicBezTo>
                  <a:lnTo>
                    <a:pt x="137" y="1181"/>
                  </a:lnTo>
                  <a:cubicBezTo>
                    <a:pt x="116" y="1181"/>
                    <a:pt x="95" y="1184"/>
                    <a:pt x="77" y="1188"/>
                  </a:cubicBezTo>
                  <a:lnTo>
                    <a:pt x="42" y="1191"/>
                  </a:lnTo>
                  <a:lnTo>
                    <a:pt x="7" y="1198"/>
                  </a:lnTo>
                  <a:lnTo>
                    <a:pt x="0" y="1198"/>
                  </a:lnTo>
                  <a:cubicBezTo>
                    <a:pt x="7" y="1212"/>
                    <a:pt x="18" y="1223"/>
                    <a:pt x="25" y="1233"/>
                  </a:cubicBezTo>
                  <a:lnTo>
                    <a:pt x="32" y="1240"/>
                  </a:lnTo>
                  <a:lnTo>
                    <a:pt x="56" y="1272"/>
                  </a:lnTo>
                  <a:lnTo>
                    <a:pt x="63" y="1279"/>
                  </a:lnTo>
                  <a:lnTo>
                    <a:pt x="88" y="1303"/>
                  </a:lnTo>
                  <a:lnTo>
                    <a:pt x="91" y="1307"/>
                  </a:lnTo>
                  <a:lnTo>
                    <a:pt x="116" y="1331"/>
                  </a:lnTo>
                  <a:lnTo>
                    <a:pt x="123" y="1338"/>
                  </a:lnTo>
                  <a:lnTo>
                    <a:pt x="144" y="1359"/>
                  </a:lnTo>
                  <a:lnTo>
                    <a:pt x="147" y="1363"/>
                  </a:lnTo>
                  <a:lnTo>
                    <a:pt x="168" y="1377"/>
                  </a:lnTo>
                  <a:lnTo>
                    <a:pt x="172" y="1380"/>
                  </a:lnTo>
                  <a:lnTo>
                    <a:pt x="189" y="1394"/>
                  </a:lnTo>
                  <a:lnTo>
                    <a:pt x="193" y="1394"/>
                  </a:lnTo>
                  <a:cubicBezTo>
                    <a:pt x="196" y="1394"/>
                    <a:pt x="200" y="1398"/>
                    <a:pt x="207" y="1398"/>
                  </a:cubicBezTo>
                  <a:cubicBezTo>
                    <a:pt x="287" y="1401"/>
                    <a:pt x="315" y="1503"/>
                    <a:pt x="354" y="1664"/>
                  </a:cubicBezTo>
                  <a:cubicBezTo>
                    <a:pt x="392" y="1807"/>
                    <a:pt x="445" y="2024"/>
                    <a:pt x="529" y="2059"/>
                  </a:cubicBezTo>
                  <a:cubicBezTo>
                    <a:pt x="588" y="2087"/>
                    <a:pt x="1117" y="2318"/>
                    <a:pt x="1117" y="2504"/>
                  </a:cubicBezTo>
                  <a:cubicBezTo>
                    <a:pt x="1117" y="2528"/>
                    <a:pt x="1159" y="2584"/>
                    <a:pt x="1194" y="2626"/>
                  </a:cubicBezTo>
                  <a:cubicBezTo>
                    <a:pt x="1260" y="2707"/>
                    <a:pt x="1334" y="2801"/>
                    <a:pt x="1334" y="2914"/>
                  </a:cubicBezTo>
                  <a:cubicBezTo>
                    <a:pt x="1334" y="2977"/>
                    <a:pt x="1383" y="3061"/>
                    <a:pt x="1453" y="3134"/>
                  </a:cubicBezTo>
                  <a:cubicBezTo>
                    <a:pt x="1505" y="3190"/>
                    <a:pt x="1575" y="3225"/>
                    <a:pt x="1649" y="3232"/>
                  </a:cubicBezTo>
                  <a:cubicBezTo>
                    <a:pt x="1658" y="3232"/>
                    <a:pt x="1667" y="3232"/>
                    <a:pt x="1676" y="3232"/>
                  </a:cubicBezTo>
                  <a:cubicBezTo>
                    <a:pt x="1843" y="3232"/>
                    <a:pt x="1957" y="3264"/>
                    <a:pt x="2027" y="3330"/>
                  </a:cubicBezTo>
                  <a:cubicBezTo>
                    <a:pt x="2031" y="3334"/>
                    <a:pt x="2034" y="3337"/>
                    <a:pt x="2034" y="3341"/>
                  </a:cubicBezTo>
                  <a:cubicBezTo>
                    <a:pt x="2041" y="3348"/>
                    <a:pt x="2048" y="3355"/>
                    <a:pt x="2055" y="3365"/>
                  </a:cubicBezTo>
                  <a:cubicBezTo>
                    <a:pt x="2059" y="3369"/>
                    <a:pt x="2062" y="3372"/>
                    <a:pt x="2066" y="3379"/>
                  </a:cubicBezTo>
                  <a:lnTo>
                    <a:pt x="2087" y="3348"/>
                  </a:lnTo>
                  <a:lnTo>
                    <a:pt x="2101" y="3481"/>
                  </a:lnTo>
                  <a:lnTo>
                    <a:pt x="2104" y="3481"/>
                  </a:lnTo>
                  <a:lnTo>
                    <a:pt x="2104" y="3502"/>
                  </a:lnTo>
                  <a:cubicBezTo>
                    <a:pt x="2145" y="3507"/>
                    <a:pt x="2188" y="3510"/>
                    <a:pt x="2230" y="3510"/>
                  </a:cubicBezTo>
                  <a:cubicBezTo>
                    <a:pt x="2245" y="3510"/>
                    <a:pt x="2261" y="3510"/>
                    <a:pt x="2276" y="3509"/>
                  </a:cubicBezTo>
                  <a:cubicBezTo>
                    <a:pt x="2290" y="3508"/>
                    <a:pt x="2304" y="3508"/>
                    <a:pt x="2318" y="3508"/>
                  </a:cubicBezTo>
                  <a:cubicBezTo>
                    <a:pt x="2388" y="3508"/>
                    <a:pt x="2457" y="3515"/>
                    <a:pt x="2524" y="3530"/>
                  </a:cubicBezTo>
                  <a:lnTo>
                    <a:pt x="2531" y="3533"/>
                  </a:lnTo>
                  <a:cubicBezTo>
                    <a:pt x="2542" y="3537"/>
                    <a:pt x="2552" y="3540"/>
                    <a:pt x="2559" y="3544"/>
                  </a:cubicBezTo>
                  <a:cubicBezTo>
                    <a:pt x="2566" y="3544"/>
                    <a:pt x="2570" y="3547"/>
                    <a:pt x="2573" y="3551"/>
                  </a:cubicBezTo>
                  <a:cubicBezTo>
                    <a:pt x="2577" y="3554"/>
                    <a:pt x="2584" y="3558"/>
                    <a:pt x="2591" y="3565"/>
                  </a:cubicBezTo>
                  <a:cubicBezTo>
                    <a:pt x="2594" y="3568"/>
                    <a:pt x="2598" y="3572"/>
                    <a:pt x="2601" y="3575"/>
                  </a:cubicBezTo>
                  <a:cubicBezTo>
                    <a:pt x="2605" y="3579"/>
                    <a:pt x="2608" y="3582"/>
                    <a:pt x="2612" y="3589"/>
                  </a:cubicBezTo>
                  <a:cubicBezTo>
                    <a:pt x="2643" y="3614"/>
                    <a:pt x="2808" y="3624"/>
                    <a:pt x="2902" y="3631"/>
                  </a:cubicBezTo>
                  <a:cubicBezTo>
                    <a:pt x="2990" y="3635"/>
                    <a:pt x="3081" y="3645"/>
                    <a:pt x="3165" y="3663"/>
                  </a:cubicBezTo>
                  <a:lnTo>
                    <a:pt x="3203" y="3631"/>
                  </a:lnTo>
                  <a:lnTo>
                    <a:pt x="3224" y="3607"/>
                  </a:lnTo>
                  <a:lnTo>
                    <a:pt x="3305" y="3533"/>
                  </a:lnTo>
                  <a:cubicBezTo>
                    <a:pt x="3459" y="3386"/>
                    <a:pt x="3620" y="3236"/>
                    <a:pt x="3683" y="3148"/>
                  </a:cubicBezTo>
                  <a:cubicBezTo>
                    <a:pt x="3749" y="3064"/>
                    <a:pt x="3749" y="2963"/>
                    <a:pt x="3753" y="2861"/>
                  </a:cubicBezTo>
                  <a:cubicBezTo>
                    <a:pt x="3756" y="2763"/>
                    <a:pt x="3760" y="2651"/>
                    <a:pt x="3847" y="2598"/>
                  </a:cubicBezTo>
                  <a:cubicBezTo>
                    <a:pt x="3959" y="2518"/>
                    <a:pt x="4051" y="2413"/>
                    <a:pt x="4121" y="2294"/>
                  </a:cubicBezTo>
                  <a:cubicBezTo>
                    <a:pt x="4065" y="2259"/>
                    <a:pt x="4054" y="2182"/>
                    <a:pt x="4044" y="2112"/>
                  </a:cubicBezTo>
                  <a:cubicBezTo>
                    <a:pt x="4033" y="2031"/>
                    <a:pt x="4019" y="1940"/>
                    <a:pt x="3956" y="1877"/>
                  </a:cubicBezTo>
                  <a:cubicBezTo>
                    <a:pt x="3840" y="1762"/>
                    <a:pt x="3924" y="1660"/>
                    <a:pt x="3984" y="1590"/>
                  </a:cubicBezTo>
                  <a:cubicBezTo>
                    <a:pt x="4040" y="1517"/>
                    <a:pt x="4093" y="1457"/>
                    <a:pt x="4082" y="1352"/>
                  </a:cubicBezTo>
                  <a:cubicBezTo>
                    <a:pt x="4075" y="1216"/>
                    <a:pt x="4075" y="1076"/>
                    <a:pt x="4082" y="936"/>
                  </a:cubicBezTo>
                  <a:cubicBezTo>
                    <a:pt x="4089" y="803"/>
                    <a:pt x="4096" y="599"/>
                    <a:pt x="4079" y="547"/>
                  </a:cubicBezTo>
                  <a:cubicBezTo>
                    <a:pt x="4033" y="533"/>
                    <a:pt x="3988" y="519"/>
                    <a:pt x="3938" y="512"/>
                  </a:cubicBezTo>
                  <a:cubicBezTo>
                    <a:pt x="3798" y="477"/>
                    <a:pt x="3602" y="431"/>
                    <a:pt x="3455" y="337"/>
                  </a:cubicBezTo>
                  <a:cubicBezTo>
                    <a:pt x="3252" y="200"/>
                    <a:pt x="2790" y="176"/>
                    <a:pt x="2783" y="176"/>
                  </a:cubicBezTo>
                  <a:lnTo>
                    <a:pt x="2745" y="176"/>
                  </a:lnTo>
                  <a:lnTo>
                    <a:pt x="26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7" name="Google Shape;9457;p54"/>
            <p:cNvSpPr/>
            <p:nvPr/>
          </p:nvSpPr>
          <p:spPr>
            <a:xfrm>
              <a:off x="2193500" y="2179503"/>
              <a:ext cx="64425" cy="69177"/>
            </a:xfrm>
            <a:custGeom>
              <a:rect b="b" l="l" r="r" t="t"/>
              <a:pathLst>
                <a:path extrusionOk="0" h="5095" w="4745">
                  <a:moveTo>
                    <a:pt x="2627" y="1"/>
                  </a:moveTo>
                  <a:cubicBezTo>
                    <a:pt x="2518" y="32"/>
                    <a:pt x="2406" y="53"/>
                    <a:pt x="2294" y="60"/>
                  </a:cubicBezTo>
                  <a:cubicBezTo>
                    <a:pt x="2168" y="60"/>
                    <a:pt x="2021" y="197"/>
                    <a:pt x="1958" y="281"/>
                  </a:cubicBezTo>
                  <a:cubicBezTo>
                    <a:pt x="1940" y="305"/>
                    <a:pt x="1909" y="323"/>
                    <a:pt x="1877" y="323"/>
                  </a:cubicBezTo>
                  <a:cubicBezTo>
                    <a:pt x="1807" y="323"/>
                    <a:pt x="1744" y="260"/>
                    <a:pt x="1678" y="183"/>
                  </a:cubicBezTo>
                  <a:cubicBezTo>
                    <a:pt x="1646" y="148"/>
                    <a:pt x="1615" y="113"/>
                    <a:pt x="1580" y="85"/>
                  </a:cubicBezTo>
                  <a:cubicBezTo>
                    <a:pt x="1575" y="83"/>
                    <a:pt x="1569" y="82"/>
                    <a:pt x="1562" y="82"/>
                  </a:cubicBezTo>
                  <a:cubicBezTo>
                    <a:pt x="1484" y="82"/>
                    <a:pt x="1263" y="176"/>
                    <a:pt x="1174" y="211"/>
                  </a:cubicBezTo>
                  <a:cubicBezTo>
                    <a:pt x="1107" y="239"/>
                    <a:pt x="1055" y="263"/>
                    <a:pt x="1020" y="270"/>
                  </a:cubicBezTo>
                  <a:cubicBezTo>
                    <a:pt x="866" y="302"/>
                    <a:pt x="708" y="323"/>
                    <a:pt x="551" y="333"/>
                  </a:cubicBezTo>
                  <a:lnTo>
                    <a:pt x="551" y="2150"/>
                  </a:lnTo>
                  <a:cubicBezTo>
                    <a:pt x="551" y="2329"/>
                    <a:pt x="326" y="2343"/>
                    <a:pt x="162" y="2353"/>
                  </a:cubicBezTo>
                  <a:cubicBezTo>
                    <a:pt x="109" y="2353"/>
                    <a:pt x="53" y="2360"/>
                    <a:pt x="1" y="2374"/>
                  </a:cubicBezTo>
                  <a:lnTo>
                    <a:pt x="1" y="3922"/>
                  </a:lnTo>
                  <a:lnTo>
                    <a:pt x="8" y="3925"/>
                  </a:lnTo>
                  <a:lnTo>
                    <a:pt x="32" y="3936"/>
                  </a:lnTo>
                  <a:lnTo>
                    <a:pt x="60" y="3950"/>
                  </a:lnTo>
                  <a:lnTo>
                    <a:pt x="81" y="3960"/>
                  </a:lnTo>
                  <a:lnTo>
                    <a:pt x="106" y="3974"/>
                  </a:lnTo>
                  <a:lnTo>
                    <a:pt x="127" y="3985"/>
                  </a:lnTo>
                  <a:lnTo>
                    <a:pt x="148" y="3999"/>
                  </a:lnTo>
                  <a:lnTo>
                    <a:pt x="162" y="4009"/>
                  </a:lnTo>
                  <a:lnTo>
                    <a:pt x="183" y="4023"/>
                  </a:lnTo>
                  <a:lnTo>
                    <a:pt x="193" y="4034"/>
                  </a:lnTo>
                  <a:cubicBezTo>
                    <a:pt x="200" y="4037"/>
                    <a:pt x="204" y="4044"/>
                    <a:pt x="211" y="4048"/>
                  </a:cubicBezTo>
                  <a:lnTo>
                    <a:pt x="221" y="4058"/>
                  </a:lnTo>
                  <a:cubicBezTo>
                    <a:pt x="225" y="4065"/>
                    <a:pt x="228" y="4072"/>
                    <a:pt x="232" y="4076"/>
                  </a:cubicBezTo>
                  <a:lnTo>
                    <a:pt x="239" y="4086"/>
                  </a:lnTo>
                  <a:cubicBezTo>
                    <a:pt x="246" y="4097"/>
                    <a:pt x="249" y="4104"/>
                    <a:pt x="253" y="4114"/>
                  </a:cubicBezTo>
                  <a:lnTo>
                    <a:pt x="260" y="4132"/>
                  </a:lnTo>
                  <a:cubicBezTo>
                    <a:pt x="393" y="4464"/>
                    <a:pt x="466" y="4678"/>
                    <a:pt x="431" y="4772"/>
                  </a:cubicBezTo>
                  <a:cubicBezTo>
                    <a:pt x="417" y="4825"/>
                    <a:pt x="375" y="4867"/>
                    <a:pt x="326" y="4881"/>
                  </a:cubicBezTo>
                  <a:cubicBezTo>
                    <a:pt x="323" y="4909"/>
                    <a:pt x="323" y="4933"/>
                    <a:pt x="319" y="4958"/>
                  </a:cubicBezTo>
                  <a:cubicBezTo>
                    <a:pt x="316" y="4989"/>
                    <a:pt x="309" y="5042"/>
                    <a:pt x="319" y="5052"/>
                  </a:cubicBezTo>
                  <a:cubicBezTo>
                    <a:pt x="319" y="5052"/>
                    <a:pt x="330" y="5059"/>
                    <a:pt x="358" y="5059"/>
                  </a:cubicBezTo>
                  <a:cubicBezTo>
                    <a:pt x="414" y="5059"/>
                    <a:pt x="470" y="5066"/>
                    <a:pt x="526" y="5077"/>
                  </a:cubicBezTo>
                  <a:cubicBezTo>
                    <a:pt x="588" y="5085"/>
                    <a:pt x="653" y="5094"/>
                    <a:pt x="711" y="5094"/>
                  </a:cubicBezTo>
                  <a:cubicBezTo>
                    <a:pt x="774" y="5094"/>
                    <a:pt x="828" y="5084"/>
                    <a:pt x="859" y="5049"/>
                  </a:cubicBezTo>
                  <a:cubicBezTo>
                    <a:pt x="894" y="5007"/>
                    <a:pt x="950" y="4954"/>
                    <a:pt x="1016" y="4891"/>
                  </a:cubicBezTo>
                  <a:cubicBezTo>
                    <a:pt x="1135" y="4779"/>
                    <a:pt x="1335" y="4597"/>
                    <a:pt x="1345" y="4517"/>
                  </a:cubicBezTo>
                  <a:cubicBezTo>
                    <a:pt x="1352" y="4426"/>
                    <a:pt x="1394" y="4209"/>
                    <a:pt x="1541" y="4139"/>
                  </a:cubicBezTo>
                  <a:cubicBezTo>
                    <a:pt x="1571" y="4124"/>
                    <a:pt x="1602" y="4117"/>
                    <a:pt x="1635" y="4117"/>
                  </a:cubicBezTo>
                  <a:cubicBezTo>
                    <a:pt x="1692" y="4117"/>
                    <a:pt x="1754" y="4139"/>
                    <a:pt x="1818" y="4181"/>
                  </a:cubicBezTo>
                  <a:lnTo>
                    <a:pt x="1884" y="4226"/>
                  </a:lnTo>
                  <a:cubicBezTo>
                    <a:pt x="2091" y="4359"/>
                    <a:pt x="2122" y="4380"/>
                    <a:pt x="2427" y="4380"/>
                  </a:cubicBezTo>
                  <a:cubicBezTo>
                    <a:pt x="2784" y="4380"/>
                    <a:pt x="2833" y="4363"/>
                    <a:pt x="2882" y="4188"/>
                  </a:cubicBezTo>
                  <a:cubicBezTo>
                    <a:pt x="2896" y="4128"/>
                    <a:pt x="2907" y="4072"/>
                    <a:pt x="2914" y="4013"/>
                  </a:cubicBezTo>
                  <a:cubicBezTo>
                    <a:pt x="2931" y="3880"/>
                    <a:pt x="2949" y="3733"/>
                    <a:pt x="3155" y="3733"/>
                  </a:cubicBezTo>
                  <a:cubicBezTo>
                    <a:pt x="3344" y="3733"/>
                    <a:pt x="3558" y="3554"/>
                    <a:pt x="3558" y="3459"/>
                  </a:cubicBezTo>
                  <a:cubicBezTo>
                    <a:pt x="3558" y="3284"/>
                    <a:pt x="3673" y="3022"/>
                    <a:pt x="3852" y="3022"/>
                  </a:cubicBezTo>
                  <a:cubicBezTo>
                    <a:pt x="3957" y="3022"/>
                    <a:pt x="4198" y="2875"/>
                    <a:pt x="4223" y="2749"/>
                  </a:cubicBezTo>
                  <a:cubicBezTo>
                    <a:pt x="4251" y="2616"/>
                    <a:pt x="4370" y="2588"/>
                    <a:pt x="4461" y="2570"/>
                  </a:cubicBezTo>
                  <a:cubicBezTo>
                    <a:pt x="4503" y="2567"/>
                    <a:pt x="4541" y="2553"/>
                    <a:pt x="4576" y="2528"/>
                  </a:cubicBezTo>
                  <a:lnTo>
                    <a:pt x="4590" y="2511"/>
                  </a:lnTo>
                  <a:lnTo>
                    <a:pt x="4594" y="2504"/>
                  </a:lnTo>
                  <a:lnTo>
                    <a:pt x="4604" y="2490"/>
                  </a:lnTo>
                  <a:lnTo>
                    <a:pt x="4611" y="2479"/>
                  </a:lnTo>
                  <a:lnTo>
                    <a:pt x="4625" y="2465"/>
                  </a:lnTo>
                  <a:lnTo>
                    <a:pt x="4632" y="2451"/>
                  </a:lnTo>
                  <a:lnTo>
                    <a:pt x="4646" y="2434"/>
                  </a:lnTo>
                  <a:lnTo>
                    <a:pt x="4657" y="2420"/>
                  </a:lnTo>
                  <a:lnTo>
                    <a:pt x="4667" y="2402"/>
                  </a:lnTo>
                  <a:lnTo>
                    <a:pt x="4682" y="2381"/>
                  </a:lnTo>
                  <a:lnTo>
                    <a:pt x="4696" y="2364"/>
                  </a:lnTo>
                  <a:lnTo>
                    <a:pt x="4710" y="2343"/>
                  </a:lnTo>
                  <a:lnTo>
                    <a:pt x="4724" y="2322"/>
                  </a:lnTo>
                  <a:lnTo>
                    <a:pt x="4738" y="2301"/>
                  </a:lnTo>
                  <a:lnTo>
                    <a:pt x="4745" y="2290"/>
                  </a:lnTo>
                  <a:cubicBezTo>
                    <a:pt x="4741" y="2283"/>
                    <a:pt x="4741" y="2280"/>
                    <a:pt x="4741" y="2276"/>
                  </a:cubicBezTo>
                  <a:lnTo>
                    <a:pt x="4741" y="2262"/>
                  </a:lnTo>
                  <a:cubicBezTo>
                    <a:pt x="4741" y="2259"/>
                    <a:pt x="4741" y="2255"/>
                    <a:pt x="4738" y="2252"/>
                  </a:cubicBezTo>
                  <a:cubicBezTo>
                    <a:pt x="4734" y="2245"/>
                    <a:pt x="4734" y="2241"/>
                    <a:pt x="4734" y="2238"/>
                  </a:cubicBezTo>
                  <a:cubicBezTo>
                    <a:pt x="4731" y="2234"/>
                    <a:pt x="4731" y="2231"/>
                    <a:pt x="4727" y="2227"/>
                  </a:cubicBezTo>
                  <a:cubicBezTo>
                    <a:pt x="4724" y="2224"/>
                    <a:pt x="4724" y="2220"/>
                    <a:pt x="4720" y="2217"/>
                  </a:cubicBezTo>
                  <a:cubicBezTo>
                    <a:pt x="4720" y="2213"/>
                    <a:pt x="4717" y="2210"/>
                    <a:pt x="4713" y="2206"/>
                  </a:cubicBezTo>
                  <a:cubicBezTo>
                    <a:pt x="4710" y="2203"/>
                    <a:pt x="4710" y="2199"/>
                    <a:pt x="4706" y="2196"/>
                  </a:cubicBezTo>
                  <a:cubicBezTo>
                    <a:pt x="4666" y="2158"/>
                    <a:pt x="4584" y="2135"/>
                    <a:pt x="4471" y="2135"/>
                  </a:cubicBezTo>
                  <a:cubicBezTo>
                    <a:pt x="4457" y="2135"/>
                    <a:pt x="4442" y="2135"/>
                    <a:pt x="4426" y="2136"/>
                  </a:cubicBezTo>
                  <a:cubicBezTo>
                    <a:pt x="4423" y="2136"/>
                    <a:pt x="4420" y="2136"/>
                    <a:pt x="4417" y="2136"/>
                  </a:cubicBezTo>
                  <a:cubicBezTo>
                    <a:pt x="4328" y="2136"/>
                    <a:pt x="4223" y="2084"/>
                    <a:pt x="4132" y="2000"/>
                  </a:cubicBezTo>
                  <a:cubicBezTo>
                    <a:pt x="4041" y="1909"/>
                    <a:pt x="3974" y="1786"/>
                    <a:pt x="3974" y="1688"/>
                  </a:cubicBezTo>
                  <a:cubicBezTo>
                    <a:pt x="3974" y="1618"/>
                    <a:pt x="3918" y="1548"/>
                    <a:pt x="3862" y="1481"/>
                  </a:cubicBezTo>
                  <a:cubicBezTo>
                    <a:pt x="3806" y="1415"/>
                    <a:pt x="3754" y="1352"/>
                    <a:pt x="3754" y="1275"/>
                  </a:cubicBezTo>
                  <a:cubicBezTo>
                    <a:pt x="3743" y="1226"/>
                    <a:pt x="3516" y="1068"/>
                    <a:pt x="3250" y="953"/>
                  </a:cubicBezTo>
                  <a:cubicBezTo>
                    <a:pt x="3106" y="893"/>
                    <a:pt x="3047" y="659"/>
                    <a:pt x="2998" y="470"/>
                  </a:cubicBezTo>
                  <a:lnTo>
                    <a:pt x="2991" y="445"/>
                  </a:lnTo>
                  <a:cubicBezTo>
                    <a:pt x="2980" y="396"/>
                    <a:pt x="2966" y="347"/>
                    <a:pt x="2949" y="298"/>
                  </a:cubicBezTo>
                  <a:cubicBezTo>
                    <a:pt x="2942" y="298"/>
                    <a:pt x="2935" y="295"/>
                    <a:pt x="2928" y="291"/>
                  </a:cubicBezTo>
                  <a:lnTo>
                    <a:pt x="2921" y="288"/>
                  </a:lnTo>
                  <a:lnTo>
                    <a:pt x="2907" y="281"/>
                  </a:lnTo>
                  <a:lnTo>
                    <a:pt x="2896" y="277"/>
                  </a:lnTo>
                  <a:lnTo>
                    <a:pt x="2882" y="267"/>
                  </a:lnTo>
                  <a:lnTo>
                    <a:pt x="2875" y="260"/>
                  </a:lnTo>
                  <a:lnTo>
                    <a:pt x="2861" y="253"/>
                  </a:lnTo>
                  <a:lnTo>
                    <a:pt x="2851" y="246"/>
                  </a:lnTo>
                  <a:lnTo>
                    <a:pt x="2837" y="232"/>
                  </a:lnTo>
                  <a:lnTo>
                    <a:pt x="2826" y="225"/>
                  </a:lnTo>
                  <a:lnTo>
                    <a:pt x="2812" y="214"/>
                  </a:lnTo>
                  <a:lnTo>
                    <a:pt x="2805" y="204"/>
                  </a:lnTo>
                  <a:lnTo>
                    <a:pt x="2788" y="190"/>
                  </a:lnTo>
                  <a:lnTo>
                    <a:pt x="2781" y="183"/>
                  </a:lnTo>
                  <a:lnTo>
                    <a:pt x="2760" y="158"/>
                  </a:lnTo>
                  <a:lnTo>
                    <a:pt x="2749" y="148"/>
                  </a:lnTo>
                  <a:lnTo>
                    <a:pt x="2735" y="134"/>
                  </a:lnTo>
                  <a:lnTo>
                    <a:pt x="2725" y="123"/>
                  </a:lnTo>
                  <a:lnTo>
                    <a:pt x="2714" y="109"/>
                  </a:lnTo>
                  <a:lnTo>
                    <a:pt x="2704" y="99"/>
                  </a:lnTo>
                  <a:lnTo>
                    <a:pt x="2693" y="85"/>
                  </a:lnTo>
                  <a:lnTo>
                    <a:pt x="2686" y="74"/>
                  </a:lnTo>
                  <a:lnTo>
                    <a:pt x="2676" y="60"/>
                  </a:lnTo>
                  <a:lnTo>
                    <a:pt x="2665" y="50"/>
                  </a:lnTo>
                  <a:lnTo>
                    <a:pt x="2655" y="36"/>
                  </a:lnTo>
                  <a:lnTo>
                    <a:pt x="2648" y="25"/>
                  </a:lnTo>
                  <a:lnTo>
                    <a:pt x="2637" y="8"/>
                  </a:lnTo>
                  <a:lnTo>
                    <a:pt x="263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8" name="Google Shape;9458;p54"/>
            <p:cNvSpPr/>
            <p:nvPr/>
          </p:nvSpPr>
          <p:spPr>
            <a:xfrm>
              <a:off x="2229155" y="2179503"/>
              <a:ext cx="54" cy="14"/>
            </a:xfrm>
            <a:custGeom>
              <a:rect b="b" l="l" r="r" t="t"/>
              <a:pathLst>
                <a:path extrusionOk="0" h="1" w="4">
                  <a:moveTo>
                    <a:pt x="4" y="1"/>
                  </a:moveTo>
                  <a:lnTo>
                    <a:pt x="1"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9" name="Google Shape;9459;p54"/>
            <p:cNvSpPr/>
            <p:nvPr/>
          </p:nvSpPr>
          <p:spPr>
            <a:xfrm>
              <a:off x="2229209" y="2179503"/>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0" name="Google Shape;9460;p54"/>
            <p:cNvSpPr/>
            <p:nvPr/>
          </p:nvSpPr>
          <p:spPr>
            <a:xfrm>
              <a:off x="2257776" y="2210066"/>
              <a:ext cx="54" cy="163"/>
            </a:xfrm>
            <a:custGeom>
              <a:rect b="b" l="l" r="r" t="t"/>
              <a:pathLst>
                <a:path extrusionOk="0" h="12" w="4">
                  <a:moveTo>
                    <a:pt x="0" y="1"/>
                  </a:moveTo>
                  <a:cubicBezTo>
                    <a:pt x="0" y="4"/>
                    <a:pt x="4" y="8"/>
                    <a:pt x="4" y="11"/>
                  </a:cubicBezTo>
                  <a:cubicBezTo>
                    <a:pt x="4" y="8"/>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1" name="Google Shape;9461;p54"/>
            <p:cNvSpPr/>
            <p:nvPr/>
          </p:nvSpPr>
          <p:spPr>
            <a:xfrm>
              <a:off x="2257491" y="2209455"/>
              <a:ext cx="95" cy="149"/>
            </a:xfrm>
            <a:custGeom>
              <a:rect b="b" l="l" r="r" t="t"/>
              <a:pathLst>
                <a:path extrusionOk="0" h="11" w="7">
                  <a:moveTo>
                    <a:pt x="7" y="11"/>
                  </a:moveTo>
                  <a:cubicBezTo>
                    <a:pt x="4" y="7"/>
                    <a:pt x="0" y="4"/>
                    <a:pt x="0" y="0"/>
                  </a:cubicBezTo>
                  <a:cubicBezTo>
                    <a:pt x="0" y="4"/>
                    <a:pt x="4" y="7"/>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2" name="Google Shape;9462;p54"/>
            <p:cNvSpPr/>
            <p:nvPr/>
          </p:nvSpPr>
          <p:spPr>
            <a:xfrm>
              <a:off x="2233106" y="2183400"/>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3" name="Google Shape;9463;p54"/>
            <p:cNvSpPr/>
            <p:nvPr/>
          </p:nvSpPr>
          <p:spPr>
            <a:xfrm>
              <a:off x="2257871" y="2210406"/>
              <a:ext cx="0" cy="149"/>
            </a:xfrm>
            <a:custGeom>
              <a:rect b="b" l="l" r="r" t="t"/>
              <a:pathLst>
                <a:path extrusionOk="0" h="11" w="0">
                  <a:moveTo>
                    <a:pt x="0" y="11"/>
                  </a:moveTo>
                  <a:lnTo>
                    <a:pt x="0" y="11"/>
                  </a:lnTo>
                  <a:lnTo>
                    <a:pt x="0" y="4"/>
                  </a:lnTo>
                  <a:cubicBezTo>
                    <a:pt x="0" y="0"/>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4" name="Google Shape;9464;p54"/>
            <p:cNvSpPr/>
            <p:nvPr/>
          </p:nvSpPr>
          <p:spPr>
            <a:xfrm>
              <a:off x="2249589" y="2206645"/>
              <a:ext cx="3965" cy="1874"/>
            </a:xfrm>
            <a:custGeom>
              <a:rect b="b" l="l" r="r" t="t"/>
              <a:pathLst>
                <a:path extrusionOk="0" h="138" w="292">
                  <a:moveTo>
                    <a:pt x="1" y="1"/>
                  </a:moveTo>
                  <a:cubicBezTo>
                    <a:pt x="35" y="33"/>
                    <a:pt x="71" y="60"/>
                    <a:pt x="108" y="82"/>
                  </a:cubicBezTo>
                  <a:lnTo>
                    <a:pt x="108" y="82"/>
                  </a:lnTo>
                  <a:cubicBezTo>
                    <a:pt x="72" y="60"/>
                    <a:pt x="36" y="33"/>
                    <a:pt x="1" y="1"/>
                  </a:cubicBezTo>
                  <a:close/>
                  <a:moveTo>
                    <a:pt x="108" y="82"/>
                  </a:moveTo>
                  <a:cubicBezTo>
                    <a:pt x="168" y="117"/>
                    <a:pt x="228" y="137"/>
                    <a:pt x="283" y="137"/>
                  </a:cubicBezTo>
                  <a:cubicBezTo>
                    <a:pt x="286" y="137"/>
                    <a:pt x="289" y="137"/>
                    <a:pt x="291" y="137"/>
                  </a:cubicBezTo>
                  <a:cubicBezTo>
                    <a:pt x="234" y="137"/>
                    <a:pt x="170" y="118"/>
                    <a:pt x="108"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5" name="Google Shape;9465;p54"/>
            <p:cNvSpPr/>
            <p:nvPr/>
          </p:nvSpPr>
          <p:spPr>
            <a:xfrm>
              <a:off x="2257681" y="2209740"/>
              <a:ext cx="54" cy="149"/>
            </a:xfrm>
            <a:custGeom>
              <a:rect b="b" l="l" r="r" t="t"/>
              <a:pathLst>
                <a:path extrusionOk="0" h="11" w="4">
                  <a:moveTo>
                    <a:pt x="4" y="11"/>
                  </a:moveTo>
                  <a:cubicBezTo>
                    <a:pt x="4" y="7"/>
                    <a:pt x="0" y="4"/>
                    <a:pt x="0" y="0"/>
                  </a:cubicBezTo>
                  <a:cubicBezTo>
                    <a:pt x="0" y="4"/>
                    <a:pt x="4" y="7"/>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6" name="Google Shape;9466;p54"/>
            <p:cNvSpPr/>
            <p:nvPr/>
          </p:nvSpPr>
          <p:spPr>
            <a:xfrm>
              <a:off x="2229915" y="218050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7" name="Google Shape;9467;p54"/>
            <p:cNvSpPr/>
            <p:nvPr/>
          </p:nvSpPr>
          <p:spPr>
            <a:xfrm>
              <a:off x="2230200" y="2180834"/>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8" name="Google Shape;9468;p54"/>
            <p:cNvSpPr/>
            <p:nvPr/>
          </p:nvSpPr>
          <p:spPr>
            <a:xfrm>
              <a:off x="2229399" y="2179843"/>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9" name="Google Shape;9469;p54"/>
            <p:cNvSpPr/>
            <p:nvPr/>
          </p:nvSpPr>
          <p:spPr>
            <a:xfrm>
              <a:off x="2229684" y="21801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0" name="Google Shape;9470;p54"/>
            <p:cNvSpPr/>
            <p:nvPr/>
          </p:nvSpPr>
          <p:spPr>
            <a:xfrm>
              <a:off x="2230485" y="2181173"/>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1" name="Google Shape;9471;p54"/>
            <p:cNvSpPr/>
            <p:nvPr/>
          </p:nvSpPr>
          <p:spPr>
            <a:xfrm>
              <a:off x="2232156" y="2182830"/>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2" name="Google Shape;9472;p54"/>
            <p:cNvSpPr/>
            <p:nvPr/>
          </p:nvSpPr>
          <p:spPr>
            <a:xfrm>
              <a:off x="2231870" y="2182545"/>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3" name="Google Shape;9473;p54"/>
            <p:cNvSpPr/>
            <p:nvPr/>
          </p:nvSpPr>
          <p:spPr>
            <a:xfrm>
              <a:off x="2232821" y="2183264"/>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4" name="Google Shape;9474;p54"/>
            <p:cNvSpPr/>
            <p:nvPr/>
          </p:nvSpPr>
          <p:spPr>
            <a:xfrm>
              <a:off x="2231205" y="2181974"/>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5" name="Google Shape;9475;p54"/>
            <p:cNvSpPr/>
            <p:nvPr/>
          </p:nvSpPr>
          <p:spPr>
            <a:xfrm>
              <a:off x="2231531" y="2182259"/>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6" name="Google Shape;9476;p54"/>
            <p:cNvSpPr/>
            <p:nvPr/>
          </p:nvSpPr>
          <p:spPr>
            <a:xfrm>
              <a:off x="2230771" y="218155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7" name="Google Shape;9477;p54"/>
            <p:cNvSpPr/>
            <p:nvPr/>
          </p:nvSpPr>
          <p:spPr>
            <a:xfrm>
              <a:off x="2232481" y="2183074"/>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8" name="Google Shape;9478;p54"/>
            <p:cNvSpPr/>
            <p:nvPr/>
          </p:nvSpPr>
          <p:spPr>
            <a:xfrm>
              <a:off x="2271462" y="2241294"/>
              <a:ext cx="8133" cy="10523"/>
            </a:xfrm>
            <a:custGeom>
              <a:rect b="b" l="l" r="r" t="t"/>
              <a:pathLst>
                <a:path extrusionOk="0" h="775" w="599">
                  <a:moveTo>
                    <a:pt x="308" y="1"/>
                  </a:moveTo>
                  <a:cubicBezTo>
                    <a:pt x="301" y="1"/>
                    <a:pt x="298" y="1"/>
                    <a:pt x="291" y="4"/>
                  </a:cubicBezTo>
                  <a:cubicBezTo>
                    <a:pt x="249" y="25"/>
                    <a:pt x="210" y="53"/>
                    <a:pt x="179" y="88"/>
                  </a:cubicBezTo>
                  <a:cubicBezTo>
                    <a:pt x="98" y="169"/>
                    <a:pt x="11" y="288"/>
                    <a:pt x="0" y="333"/>
                  </a:cubicBezTo>
                  <a:cubicBezTo>
                    <a:pt x="11" y="410"/>
                    <a:pt x="172" y="764"/>
                    <a:pt x="277" y="771"/>
                  </a:cubicBezTo>
                  <a:cubicBezTo>
                    <a:pt x="309" y="773"/>
                    <a:pt x="337" y="774"/>
                    <a:pt x="361" y="774"/>
                  </a:cubicBezTo>
                  <a:cubicBezTo>
                    <a:pt x="493" y="774"/>
                    <a:pt x="508" y="743"/>
                    <a:pt x="511" y="708"/>
                  </a:cubicBezTo>
                  <a:cubicBezTo>
                    <a:pt x="515" y="694"/>
                    <a:pt x="518" y="680"/>
                    <a:pt x="522" y="666"/>
                  </a:cubicBezTo>
                  <a:lnTo>
                    <a:pt x="522" y="662"/>
                  </a:lnTo>
                  <a:cubicBezTo>
                    <a:pt x="525" y="648"/>
                    <a:pt x="529" y="634"/>
                    <a:pt x="536" y="624"/>
                  </a:cubicBezTo>
                  <a:lnTo>
                    <a:pt x="539" y="617"/>
                  </a:lnTo>
                  <a:cubicBezTo>
                    <a:pt x="546" y="603"/>
                    <a:pt x="553" y="592"/>
                    <a:pt x="564" y="582"/>
                  </a:cubicBezTo>
                  <a:lnTo>
                    <a:pt x="567" y="578"/>
                  </a:lnTo>
                  <a:cubicBezTo>
                    <a:pt x="578" y="564"/>
                    <a:pt x="585" y="554"/>
                    <a:pt x="599" y="543"/>
                  </a:cubicBezTo>
                  <a:lnTo>
                    <a:pt x="599" y="540"/>
                  </a:lnTo>
                  <a:cubicBezTo>
                    <a:pt x="588" y="424"/>
                    <a:pt x="567" y="256"/>
                    <a:pt x="557" y="134"/>
                  </a:cubicBezTo>
                  <a:lnTo>
                    <a:pt x="543" y="123"/>
                  </a:lnTo>
                  <a:cubicBezTo>
                    <a:pt x="469" y="71"/>
                    <a:pt x="364"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9" name="Google Shape;9479;p54"/>
            <p:cNvSpPr/>
            <p:nvPr/>
          </p:nvSpPr>
          <p:spPr>
            <a:xfrm>
              <a:off x="2244837" y="2263697"/>
              <a:ext cx="14704" cy="14922"/>
            </a:xfrm>
            <a:custGeom>
              <a:rect b="b" l="l" r="r" t="t"/>
              <a:pathLst>
                <a:path extrusionOk="0" h="1099" w="1083">
                  <a:moveTo>
                    <a:pt x="710" y="0"/>
                  </a:moveTo>
                  <a:cubicBezTo>
                    <a:pt x="702" y="0"/>
                    <a:pt x="694" y="1"/>
                    <a:pt x="687" y="3"/>
                  </a:cubicBezTo>
                  <a:cubicBezTo>
                    <a:pt x="676" y="7"/>
                    <a:pt x="666" y="7"/>
                    <a:pt x="655" y="10"/>
                  </a:cubicBezTo>
                  <a:cubicBezTo>
                    <a:pt x="515" y="45"/>
                    <a:pt x="333" y="168"/>
                    <a:pt x="302" y="231"/>
                  </a:cubicBezTo>
                  <a:cubicBezTo>
                    <a:pt x="211" y="385"/>
                    <a:pt x="109" y="539"/>
                    <a:pt x="1" y="686"/>
                  </a:cubicBezTo>
                  <a:lnTo>
                    <a:pt x="281" y="1078"/>
                  </a:lnTo>
                  <a:lnTo>
                    <a:pt x="428" y="1099"/>
                  </a:lnTo>
                  <a:cubicBezTo>
                    <a:pt x="452" y="1043"/>
                    <a:pt x="498" y="941"/>
                    <a:pt x="540" y="850"/>
                  </a:cubicBezTo>
                  <a:cubicBezTo>
                    <a:pt x="577" y="777"/>
                    <a:pt x="650" y="762"/>
                    <a:pt x="722" y="762"/>
                  </a:cubicBezTo>
                  <a:cubicBezTo>
                    <a:pt x="752" y="762"/>
                    <a:pt x="782" y="764"/>
                    <a:pt x="809" y="766"/>
                  </a:cubicBezTo>
                  <a:cubicBezTo>
                    <a:pt x="830" y="766"/>
                    <a:pt x="855" y="773"/>
                    <a:pt x="872" y="773"/>
                  </a:cubicBezTo>
                  <a:lnTo>
                    <a:pt x="890" y="773"/>
                  </a:lnTo>
                  <a:cubicBezTo>
                    <a:pt x="901" y="700"/>
                    <a:pt x="932" y="633"/>
                    <a:pt x="981" y="577"/>
                  </a:cubicBezTo>
                  <a:lnTo>
                    <a:pt x="999" y="549"/>
                  </a:lnTo>
                  <a:cubicBezTo>
                    <a:pt x="1041" y="497"/>
                    <a:pt x="1083" y="437"/>
                    <a:pt x="1083" y="395"/>
                  </a:cubicBezTo>
                  <a:cubicBezTo>
                    <a:pt x="1083" y="353"/>
                    <a:pt x="981" y="259"/>
                    <a:pt x="915" y="199"/>
                  </a:cubicBezTo>
                  <a:cubicBezTo>
                    <a:pt x="886" y="175"/>
                    <a:pt x="858" y="150"/>
                    <a:pt x="830" y="126"/>
                  </a:cubicBezTo>
                  <a:lnTo>
                    <a:pt x="827" y="122"/>
                  </a:lnTo>
                  <a:lnTo>
                    <a:pt x="806" y="101"/>
                  </a:lnTo>
                  <a:lnTo>
                    <a:pt x="795" y="87"/>
                  </a:lnTo>
                  <a:lnTo>
                    <a:pt x="785" y="77"/>
                  </a:lnTo>
                  <a:lnTo>
                    <a:pt x="774" y="63"/>
                  </a:lnTo>
                  <a:lnTo>
                    <a:pt x="764" y="52"/>
                  </a:lnTo>
                  <a:lnTo>
                    <a:pt x="757" y="38"/>
                  </a:lnTo>
                  <a:lnTo>
                    <a:pt x="746" y="28"/>
                  </a:lnTo>
                  <a:cubicBezTo>
                    <a:pt x="746" y="24"/>
                    <a:pt x="743" y="21"/>
                    <a:pt x="739" y="17"/>
                  </a:cubicBezTo>
                  <a:cubicBezTo>
                    <a:pt x="739" y="10"/>
                    <a:pt x="736" y="7"/>
                    <a:pt x="732" y="3"/>
                  </a:cubicBezTo>
                  <a:cubicBezTo>
                    <a:pt x="725" y="1"/>
                    <a:pt x="718" y="0"/>
                    <a:pt x="7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0" name="Google Shape;9480;p54"/>
            <p:cNvSpPr/>
            <p:nvPr/>
          </p:nvSpPr>
          <p:spPr>
            <a:xfrm>
              <a:off x="2168694" y="2212021"/>
              <a:ext cx="116509" cy="102252"/>
            </a:xfrm>
            <a:custGeom>
              <a:rect b="b" l="l" r="r" t="t"/>
              <a:pathLst>
                <a:path extrusionOk="0" h="7531" w="8581">
                  <a:moveTo>
                    <a:pt x="6332" y="3675"/>
                  </a:moveTo>
                  <a:cubicBezTo>
                    <a:pt x="6382" y="3675"/>
                    <a:pt x="6431" y="3705"/>
                    <a:pt x="6456" y="3750"/>
                  </a:cubicBezTo>
                  <a:cubicBezTo>
                    <a:pt x="6466" y="3767"/>
                    <a:pt x="6477" y="3785"/>
                    <a:pt x="6491" y="3802"/>
                  </a:cubicBezTo>
                  <a:cubicBezTo>
                    <a:pt x="6530" y="3837"/>
                    <a:pt x="6568" y="3876"/>
                    <a:pt x="6607" y="3911"/>
                  </a:cubicBezTo>
                  <a:cubicBezTo>
                    <a:pt x="6715" y="4005"/>
                    <a:pt x="6817" y="4096"/>
                    <a:pt x="6817" y="4201"/>
                  </a:cubicBezTo>
                  <a:cubicBezTo>
                    <a:pt x="6820" y="4285"/>
                    <a:pt x="6764" y="4359"/>
                    <a:pt x="6708" y="4432"/>
                  </a:cubicBezTo>
                  <a:lnTo>
                    <a:pt x="6712" y="4432"/>
                  </a:lnTo>
                  <a:cubicBezTo>
                    <a:pt x="6670" y="4488"/>
                    <a:pt x="6628" y="4544"/>
                    <a:pt x="6628" y="4586"/>
                  </a:cubicBezTo>
                  <a:cubicBezTo>
                    <a:pt x="6628" y="4621"/>
                    <a:pt x="6614" y="4653"/>
                    <a:pt x="6589" y="4674"/>
                  </a:cubicBezTo>
                  <a:cubicBezTo>
                    <a:pt x="6562" y="4701"/>
                    <a:pt x="6528" y="4708"/>
                    <a:pt x="6489" y="4708"/>
                  </a:cubicBezTo>
                  <a:cubicBezTo>
                    <a:pt x="6462" y="4708"/>
                    <a:pt x="6433" y="4705"/>
                    <a:pt x="6403" y="4702"/>
                  </a:cubicBezTo>
                  <a:cubicBezTo>
                    <a:pt x="6377" y="4700"/>
                    <a:pt x="6346" y="4697"/>
                    <a:pt x="6319" y="4697"/>
                  </a:cubicBezTo>
                  <a:cubicBezTo>
                    <a:pt x="6292" y="4697"/>
                    <a:pt x="6270" y="4700"/>
                    <a:pt x="6263" y="4712"/>
                  </a:cubicBezTo>
                  <a:cubicBezTo>
                    <a:pt x="6221" y="4807"/>
                    <a:pt x="6172" y="4915"/>
                    <a:pt x="6148" y="4968"/>
                  </a:cubicBezTo>
                  <a:lnTo>
                    <a:pt x="6148" y="4975"/>
                  </a:lnTo>
                  <a:lnTo>
                    <a:pt x="6137" y="4999"/>
                  </a:lnTo>
                  <a:lnTo>
                    <a:pt x="6116" y="5048"/>
                  </a:lnTo>
                  <a:lnTo>
                    <a:pt x="5812" y="5003"/>
                  </a:lnTo>
                  <a:lnTo>
                    <a:pt x="5444" y="4492"/>
                  </a:lnTo>
                  <a:lnTo>
                    <a:pt x="5472" y="4453"/>
                  </a:lnTo>
                  <a:cubicBezTo>
                    <a:pt x="5472" y="4450"/>
                    <a:pt x="5728" y="4100"/>
                    <a:pt x="5787" y="3977"/>
                  </a:cubicBezTo>
                  <a:cubicBezTo>
                    <a:pt x="5850" y="3855"/>
                    <a:pt x="6155" y="3676"/>
                    <a:pt x="6316" y="3676"/>
                  </a:cubicBezTo>
                  <a:cubicBezTo>
                    <a:pt x="6321" y="3675"/>
                    <a:pt x="6326" y="3675"/>
                    <a:pt x="6332" y="3675"/>
                  </a:cubicBezTo>
                  <a:close/>
                  <a:moveTo>
                    <a:pt x="6670" y="0"/>
                  </a:moveTo>
                  <a:lnTo>
                    <a:pt x="6663" y="11"/>
                  </a:lnTo>
                  <a:lnTo>
                    <a:pt x="6652" y="21"/>
                  </a:lnTo>
                  <a:lnTo>
                    <a:pt x="6638" y="46"/>
                  </a:lnTo>
                  <a:lnTo>
                    <a:pt x="6628" y="56"/>
                  </a:lnTo>
                  <a:lnTo>
                    <a:pt x="6607" y="91"/>
                  </a:lnTo>
                  <a:lnTo>
                    <a:pt x="6603" y="95"/>
                  </a:lnTo>
                  <a:lnTo>
                    <a:pt x="6582" y="123"/>
                  </a:lnTo>
                  <a:lnTo>
                    <a:pt x="6575" y="133"/>
                  </a:lnTo>
                  <a:lnTo>
                    <a:pt x="6561" y="154"/>
                  </a:lnTo>
                  <a:lnTo>
                    <a:pt x="6554" y="165"/>
                  </a:lnTo>
                  <a:lnTo>
                    <a:pt x="6540" y="182"/>
                  </a:lnTo>
                  <a:lnTo>
                    <a:pt x="6533" y="189"/>
                  </a:lnTo>
                  <a:lnTo>
                    <a:pt x="6516" y="210"/>
                  </a:lnTo>
                  <a:cubicBezTo>
                    <a:pt x="6466" y="270"/>
                    <a:pt x="6393" y="284"/>
                    <a:pt x="6326" y="298"/>
                  </a:cubicBezTo>
                  <a:cubicBezTo>
                    <a:pt x="6232" y="319"/>
                    <a:pt x="6200" y="333"/>
                    <a:pt x="6190" y="375"/>
                  </a:cubicBezTo>
                  <a:cubicBezTo>
                    <a:pt x="6151" y="571"/>
                    <a:pt x="5850" y="753"/>
                    <a:pt x="5689" y="753"/>
                  </a:cubicBezTo>
                  <a:cubicBezTo>
                    <a:pt x="5619" y="753"/>
                    <a:pt x="5528" y="924"/>
                    <a:pt x="5528" y="1057"/>
                  </a:cubicBezTo>
                  <a:cubicBezTo>
                    <a:pt x="5528" y="1243"/>
                    <a:pt x="5238" y="1464"/>
                    <a:pt x="4993" y="1464"/>
                  </a:cubicBezTo>
                  <a:cubicBezTo>
                    <a:pt x="4909" y="1464"/>
                    <a:pt x="4902" y="1485"/>
                    <a:pt x="4881" y="1628"/>
                  </a:cubicBezTo>
                  <a:cubicBezTo>
                    <a:pt x="4877" y="1691"/>
                    <a:pt x="4863" y="1758"/>
                    <a:pt x="4846" y="1821"/>
                  </a:cubicBezTo>
                  <a:cubicBezTo>
                    <a:pt x="4765" y="2101"/>
                    <a:pt x="4611" y="2111"/>
                    <a:pt x="4264" y="2111"/>
                  </a:cubicBezTo>
                  <a:cubicBezTo>
                    <a:pt x="3932" y="2111"/>
                    <a:pt x="3879" y="2083"/>
                    <a:pt x="3648" y="1933"/>
                  </a:cubicBezTo>
                  <a:lnTo>
                    <a:pt x="3582" y="1891"/>
                  </a:lnTo>
                  <a:cubicBezTo>
                    <a:pt x="3541" y="1862"/>
                    <a:pt x="3504" y="1848"/>
                    <a:pt x="3473" y="1848"/>
                  </a:cubicBezTo>
                  <a:cubicBezTo>
                    <a:pt x="3459" y="1848"/>
                    <a:pt x="3447" y="1850"/>
                    <a:pt x="3435" y="1856"/>
                  </a:cubicBezTo>
                  <a:cubicBezTo>
                    <a:pt x="3368" y="1887"/>
                    <a:pt x="3326" y="2017"/>
                    <a:pt x="3312" y="2132"/>
                  </a:cubicBezTo>
                  <a:cubicBezTo>
                    <a:pt x="3298" y="2248"/>
                    <a:pt x="3151" y="2395"/>
                    <a:pt x="2945" y="2587"/>
                  </a:cubicBezTo>
                  <a:cubicBezTo>
                    <a:pt x="2885" y="2643"/>
                    <a:pt x="2826" y="2699"/>
                    <a:pt x="2794" y="2734"/>
                  </a:cubicBezTo>
                  <a:cubicBezTo>
                    <a:pt x="2787" y="2741"/>
                    <a:pt x="2780" y="2748"/>
                    <a:pt x="2773" y="2755"/>
                  </a:cubicBezTo>
                  <a:lnTo>
                    <a:pt x="2763" y="2762"/>
                  </a:lnTo>
                  <a:cubicBezTo>
                    <a:pt x="2759" y="2766"/>
                    <a:pt x="2752" y="2773"/>
                    <a:pt x="2749" y="2776"/>
                  </a:cubicBezTo>
                  <a:lnTo>
                    <a:pt x="2738" y="2780"/>
                  </a:lnTo>
                  <a:lnTo>
                    <a:pt x="2721" y="2790"/>
                  </a:lnTo>
                  <a:lnTo>
                    <a:pt x="2710" y="2797"/>
                  </a:lnTo>
                  <a:lnTo>
                    <a:pt x="2689" y="2804"/>
                  </a:lnTo>
                  <a:lnTo>
                    <a:pt x="2682" y="2808"/>
                  </a:lnTo>
                  <a:lnTo>
                    <a:pt x="2658" y="2811"/>
                  </a:lnTo>
                  <a:lnTo>
                    <a:pt x="2651" y="2811"/>
                  </a:lnTo>
                  <a:cubicBezTo>
                    <a:pt x="2630" y="2818"/>
                    <a:pt x="2609" y="2822"/>
                    <a:pt x="2588" y="2822"/>
                  </a:cubicBezTo>
                  <a:lnTo>
                    <a:pt x="2546" y="2822"/>
                  </a:lnTo>
                  <a:cubicBezTo>
                    <a:pt x="2514" y="2822"/>
                    <a:pt x="2483" y="2818"/>
                    <a:pt x="2451" y="2815"/>
                  </a:cubicBezTo>
                  <a:lnTo>
                    <a:pt x="2444" y="2815"/>
                  </a:lnTo>
                  <a:lnTo>
                    <a:pt x="2399" y="2811"/>
                  </a:lnTo>
                  <a:lnTo>
                    <a:pt x="2392" y="2811"/>
                  </a:lnTo>
                  <a:lnTo>
                    <a:pt x="2346" y="2804"/>
                  </a:lnTo>
                  <a:cubicBezTo>
                    <a:pt x="2297" y="2794"/>
                    <a:pt x="2248" y="2790"/>
                    <a:pt x="2199" y="2787"/>
                  </a:cubicBezTo>
                  <a:cubicBezTo>
                    <a:pt x="2195" y="2787"/>
                    <a:pt x="2190" y="2787"/>
                    <a:pt x="2186" y="2787"/>
                  </a:cubicBezTo>
                  <a:cubicBezTo>
                    <a:pt x="2138" y="2787"/>
                    <a:pt x="2091" y="2770"/>
                    <a:pt x="2059" y="2738"/>
                  </a:cubicBezTo>
                  <a:cubicBezTo>
                    <a:pt x="2010" y="2682"/>
                    <a:pt x="2020" y="2605"/>
                    <a:pt x="2027" y="2542"/>
                  </a:cubicBezTo>
                  <a:cubicBezTo>
                    <a:pt x="2031" y="2521"/>
                    <a:pt x="2034" y="2500"/>
                    <a:pt x="2034" y="2479"/>
                  </a:cubicBezTo>
                  <a:cubicBezTo>
                    <a:pt x="2027" y="2419"/>
                    <a:pt x="2069" y="2367"/>
                    <a:pt x="2125" y="2353"/>
                  </a:cubicBezTo>
                  <a:cubicBezTo>
                    <a:pt x="2146" y="2346"/>
                    <a:pt x="2146" y="2346"/>
                    <a:pt x="2150" y="2332"/>
                  </a:cubicBezTo>
                  <a:cubicBezTo>
                    <a:pt x="2167" y="2283"/>
                    <a:pt x="2108" y="2097"/>
                    <a:pt x="1982" y="1779"/>
                  </a:cubicBezTo>
                  <a:lnTo>
                    <a:pt x="1975" y="1761"/>
                  </a:lnTo>
                  <a:lnTo>
                    <a:pt x="1971" y="1758"/>
                  </a:lnTo>
                  <a:lnTo>
                    <a:pt x="1968" y="1751"/>
                  </a:lnTo>
                  <a:lnTo>
                    <a:pt x="1961" y="1744"/>
                  </a:lnTo>
                  <a:lnTo>
                    <a:pt x="1950" y="1733"/>
                  </a:lnTo>
                  <a:lnTo>
                    <a:pt x="1947" y="1730"/>
                  </a:lnTo>
                  <a:lnTo>
                    <a:pt x="1933" y="1719"/>
                  </a:lnTo>
                  <a:lnTo>
                    <a:pt x="1929" y="1719"/>
                  </a:lnTo>
                  <a:lnTo>
                    <a:pt x="1912" y="1705"/>
                  </a:lnTo>
                  <a:lnTo>
                    <a:pt x="1908" y="1702"/>
                  </a:lnTo>
                  <a:lnTo>
                    <a:pt x="1884" y="1688"/>
                  </a:lnTo>
                  <a:lnTo>
                    <a:pt x="1877" y="1684"/>
                  </a:lnTo>
                  <a:lnTo>
                    <a:pt x="1849" y="1670"/>
                  </a:lnTo>
                  <a:lnTo>
                    <a:pt x="1845" y="1670"/>
                  </a:lnTo>
                  <a:lnTo>
                    <a:pt x="1845" y="3571"/>
                  </a:lnTo>
                  <a:cubicBezTo>
                    <a:pt x="1845" y="3722"/>
                    <a:pt x="1705" y="3809"/>
                    <a:pt x="1593" y="3879"/>
                  </a:cubicBezTo>
                  <a:cubicBezTo>
                    <a:pt x="1551" y="3900"/>
                    <a:pt x="1513" y="3928"/>
                    <a:pt x="1481" y="3963"/>
                  </a:cubicBezTo>
                  <a:cubicBezTo>
                    <a:pt x="1474" y="3970"/>
                    <a:pt x="1471" y="3974"/>
                    <a:pt x="1464" y="3981"/>
                  </a:cubicBezTo>
                  <a:lnTo>
                    <a:pt x="1460" y="3984"/>
                  </a:lnTo>
                  <a:cubicBezTo>
                    <a:pt x="1453" y="3988"/>
                    <a:pt x="1450" y="3995"/>
                    <a:pt x="1446" y="3998"/>
                  </a:cubicBezTo>
                  <a:lnTo>
                    <a:pt x="1439" y="4002"/>
                  </a:lnTo>
                  <a:lnTo>
                    <a:pt x="1422" y="4009"/>
                  </a:lnTo>
                  <a:lnTo>
                    <a:pt x="1415" y="4012"/>
                  </a:lnTo>
                  <a:cubicBezTo>
                    <a:pt x="1397" y="4019"/>
                    <a:pt x="1376" y="4026"/>
                    <a:pt x="1359" y="4030"/>
                  </a:cubicBezTo>
                  <a:lnTo>
                    <a:pt x="1352" y="4030"/>
                  </a:lnTo>
                  <a:lnTo>
                    <a:pt x="1324" y="4033"/>
                  </a:lnTo>
                  <a:lnTo>
                    <a:pt x="1170" y="4033"/>
                  </a:lnTo>
                  <a:cubicBezTo>
                    <a:pt x="1131" y="4033"/>
                    <a:pt x="1093" y="4030"/>
                    <a:pt x="1047" y="4026"/>
                  </a:cubicBezTo>
                  <a:lnTo>
                    <a:pt x="1033" y="4026"/>
                  </a:lnTo>
                  <a:lnTo>
                    <a:pt x="967" y="4019"/>
                  </a:lnTo>
                  <a:cubicBezTo>
                    <a:pt x="879" y="4012"/>
                    <a:pt x="795" y="4005"/>
                    <a:pt x="729" y="4005"/>
                  </a:cubicBezTo>
                  <a:cubicBezTo>
                    <a:pt x="533" y="4005"/>
                    <a:pt x="487" y="3862"/>
                    <a:pt x="452" y="3750"/>
                  </a:cubicBezTo>
                  <a:cubicBezTo>
                    <a:pt x="431" y="3690"/>
                    <a:pt x="400" y="3638"/>
                    <a:pt x="365" y="3592"/>
                  </a:cubicBezTo>
                  <a:cubicBezTo>
                    <a:pt x="348" y="3568"/>
                    <a:pt x="332" y="3560"/>
                    <a:pt x="318" y="3560"/>
                  </a:cubicBezTo>
                  <a:cubicBezTo>
                    <a:pt x="311" y="3560"/>
                    <a:pt x="304" y="3562"/>
                    <a:pt x="298" y="3564"/>
                  </a:cubicBezTo>
                  <a:cubicBezTo>
                    <a:pt x="235" y="3592"/>
                    <a:pt x="189" y="3648"/>
                    <a:pt x="175" y="3715"/>
                  </a:cubicBezTo>
                  <a:cubicBezTo>
                    <a:pt x="175" y="3725"/>
                    <a:pt x="175" y="3736"/>
                    <a:pt x="172" y="3746"/>
                  </a:cubicBezTo>
                  <a:cubicBezTo>
                    <a:pt x="165" y="3771"/>
                    <a:pt x="154" y="3792"/>
                    <a:pt x="137" y="3809"/>
                  </a:cubicBezTo>
                  <a:cubicBezTo>
                    <a:pt x="130" y="3816"/>
                    <a:pt x="119" y="3823"/>
                    <a:pt x="112" y="3827"/>
                  </a:cubicBezTo>
                  <a:lnTo>
                    <a:pt x="102" y="3830"/>
                  </a:lnTo>
                  <a:cubicBezTo>
                    <a:pt x="95" y="3834"/>
                    <a:pt x="88" y="3837"/>
                    <a:pt x="81" y="3837"/>
                  </a:cubicBezTo>
                  <a:lnTo>
                    <a:pt x="70" y="3841"/>
                  </a:lnTo>
                  <a:cubicBezTo>
                    <a:pt x="63" y="3844"/>
                    <a:pt x="53" y="3844"/>
                    <a:pt x="46" y="3844"/>
                  </a:cubicBezTo>
                  <a:lnTo>
                    <a:pt x="0" y="3844"/>
                  </a:lnTo>
                  <a:cubicBezTo>
                    <a:pt x="147" y="4089"/>
                    <a:pt x="263" y="4352"/>
                    <a:pt x="351" y="4625"/>
                  </a:cubicBezTo>
                  <a:cubicBezTo>
                    <a:pt x="424" y="4863"/>
                    <a:pt x="557" y="5097"/>
                    <a:pt x="676" y="5304"/>
                  </a:cubicBezTo>
                  <a:cubicBezTo>
                    <a:pt x="753" y="5430"/>
                    <a:pt x="823" y="5567"/>
                    <a:pt x="876" y="5707"/>
                  </a:cubicBezTo>
                  <a:lnTo>
                    <a:pt x="893" y="5756"/>
                  </a:lnTo>
                  <a:cubicBezTo>
                    <a:pt x="956" y="5952"/>
                    <a:pt x="1012" y="6123"/>
                    <a:pt x="949" y="6225"/>
                  </a:cubicBezTo>
                  <a:cubicBezTo>
                    <a:pt x="921" y="6267"/>
                    <a:pt x="876" y="6295"/>
                    <a:pt x="823" y="6302"/>
                  </a:cubicBezTo>
                  <a:cubicBezTo>
                    <a:pt x="788" y="6305"/>
                    <a:pt x="767" y="6316"/>
                    <a:pt x="760" y="6333"/>
                  </a:cubicBezTo>
                  <a:cubicBezTo>
                    <a:pt x="753" y="6347"/>
                    <a:pt x="736" y="6424"/>
                    <a:pt x="879" y="6645"/>
                  </a:cubicBezTo>
                  <a:cubicBezTo>
                    <a:pt x="949" y="6753"/>
                    <a:pt x="988" y="6879"/>
                    <a:pt x="988" y="7009"/>
                  </a:cubicBezTo>
                  <a:cubicBezTo>
                    <a:pt x="988" y="7079"/>
                    <a:pt x="988" y="7079"/>
                    <a:pt x="1016" y="7086"/>
                  </a:cubicBezTo>
                  <a:cubicBezTo>
                    <a:pt x="1082" y="7096"/>
                    <a:pt x="1142" y="7135"/>
                    <a:pt x="1180" y="7191"/>
                  </a:cubicBezTo>
                  <a:cubicBezTo>
                    <a:pt x="1198" y="7215"/>
                    <a:pt x="1201" y="7219"/>
                    <a:pt x="1233" y="7222"/>
                  </a:cubicBezTo>
                  <a:cubicBezTo>
                    <a:pt x="1376" y="7229"/>
                    <a:pt x="1474" y="7359"/>
                    <a:pt x="1562" y="7471"/>
                  </a:cubicBezTo>
                  <a:lnTo>
                    <a:pt x="1569" y="7481"/>
                  </a:lnTo>
                  <a:cubicBezTo>
                    <a:pt x="1594" y="7514"/>
                    <a:pt x="1635" y="7531"/>
                    <a:pt x="1676" y="7531"/>
                  </a:cubicBezTo>
                  <a:cubicBezTo>
                    <a:pt x="1680" y="7531"/>
                    <a:pt x="1684" y="7531"/>
                    <a:pt x="1688" y="7531"/>
                  </a:cubicBezTo>
                  <a:cubicBezTo>
                    <a:pt x="1740" y="7531"/>
                    <a:pt x="1789" y="7503"/>
                    <a:pt x="1817" y="7460"/>
                  </a:cubicBezTo>
                  <a:cubicBezTo>
                    <a:pt x="1908" y="7327"/>
                    <a:pt x="2143" y="7261"/>
                    <a:pt x="2518" y="7261"/>
                  </a:cubicBezTo>
                  <a:cubicBezTo>
                    <a:pt x="2658" y="7261"/>
                    <a:pt x="2693" y="7233"/>
                    <a:pt x="2756" y="7187"/>
                  </a:cubicBezTo>
                  <a:cubicBezTo>
                    <a:pt x="2826" y="7128"/>
                    <a:pt x="2910" y="7086"/>
                    <a:pt x="3001" y="7061"/>
                  </a:cubicBezTo>
                  <a:cubicBezTo>
                    <a:pt x="3153" y="7017"/>
                    <a:pt x="3317" y="6995"/>
                    <a:pt x="3474" y="6995"/>
                  </a:cubicBezTo>
                  <a:cubicBezTo>
                    <a:pt x="3624" y="6995"/>
                    <a:pt x="3766" y="7015"/>
                    <a:pt x="3883" y="7054"/>
                  </a:cubicBezTo>
                  <a:cubicBezTo>
                    <a:pt x="3941" y="7077"/>
                    <a:pt x="4002" y="7088"/>
                    <a:pt x="4062" y="7088"/>
                  </a:cubicBezTo>
                  <a:cubicBezTo>
                    <a:pt x="4163" y="7088"/>
                    <a:pt x="4265" y="7057"/>
                    <a:pt x="4352" y="6998"/>
                  </a:cubicBezTo>
                  <a:cubicBezTo>
                    <a:pt x="4385" y="6977"/>
                    <a:pt x="4421" y="6969"/>
                    <a:pt x="4458" y="6969"/>
                  </a:cubicBezTo>
                  <a:cubicBezTo>
                    <a:pt x="4498" y="6969"/>
                    <a:pt x="4539" y="6979"/>
                    <a:pt x="4576" y="6988"/>
                  </a:cubicBezTo>
                  <a:cubicBezTo>
                    <a:pt x="4604" y="6995"/>
                    <a:pt x="4632" y="6998"/>
                    <a:pt x="4664" y="6998"/>
                  </a:cubicBezTo>
                  <a:cubicBezTo>
                    <a:pt x="4664" y="6991"/>
                    <a:pt x="4667" y="6981"/>
                    <a:pt x="4667" y="6974"/>
                  </a:cubicBezTo>
                  <a:cubicBezTo>
                    <a:pt x="4685" y="6781"/>
                    <a:pt x="4859" y="6759"/>
                    <a:pt x="5026" y="6759"/>
                  </a:cubicBezTo>
                  <a:cubicBezTo>
                    <a:pt x="5053" y="6759"/>
                    <a:pt x="5079" y="6760"/>
                    <a:pt x="5105" y="6760"/>
                  </a:cubicBezTo>
                  <a:lnTo>
                    <a:pt x="5185" y="6760"/>
                  </a:lnTo>
                  <a:cubicBezTo>
                    <a:pt x="5371" y="6760"/>
                    <a:pt x="5864" y="6442"/>
                    <a:pt x="6263" y="6064"/>
                  </a:cubicBezTo>
                  <a:cubicBezTo>
                    <a:pt x="6673" y="5682"/>
                    <a:pt x="7338" y="4852"/>
                    <a:pt x="7555" y="4488"/>
                  </a:cubicBezTo>
                  <a:cubicBezTo>
                    <a:pt x="7772" y="4121"/>
                    <a:pt x="8108" y="3820"/>
                    <a:pt x="8308" y="3638"/>
                  </a:cubicBezTo>
                  <a:lnTo>
                    <a:pt x="8353" y="3599"/>
                  </a:lnTo>
                  <a:cubicBezTo>
                    <a:pt x="8441" y="3515"/>
                    <a:pt x="8528" y="3224"/>
                    <a:pt x="8581" y="2811"/>
                  </a:cubicBezTo>
                  <a:lnTo>
                    <a:pt x="8581" y="2811"/>
                  </a:lnTo>
                  <a:cubicBezTo>
                    <a:pt x="8472" y="2818"/>
                    <a:pt x="8364" y="2825"/>
                    <a:pt x="8255" y="2843"/>
                  </a:cubicBezTo>
                  <a:lnTo>
                    <a:pt x="8220" y="2846"/>
                  </a:lnTo>
                  <a:lnTo>
                    <a:pt x="8217" y="2853"/>
                  </a:lnTo>
                  <a:cubicBezTo>
                    <a:pt x="8217" y="2860"/>
                    <a:pt x="8213" y="2867"/>
                    <a:pt x="8213" y="2874"/>
                  </a:cubicBezTo>
                  <a:cubicBezTo>
                    <a:pt x="8213" y="2885"/>
                    <a:pt x="8210" y="2895"/>
                    <a:pt x="8206" y="2909"/>
                  </a:cubicBezTo>
                  <a:cubicBezTo>
                    <a:pt x="8206" y="2909"/>
                    <a:pt x="8206" y="2913"/>
                    <a:pt x="8206" y="2916"/>
                  </a:cubicBezTo>
                  <a:cubicBezTo>
                    <a:pt x="8203" y="2923"/>
                    <a:pt x="8199" y="2930"/>
                    <a:pt x="8199" y="2937"/>
                  </a:cubicBezTo>
                  <a:lnTo>
                    <a:pt x="8192" y="2948"/>
                  </a:lnTo>
                  <a:cubicBezTo>
                    <a:pt x="8189" y="2951"/>
                    <a:pt x="8185" y="2958"/>
                    <a:pt x="8182" y="2965"/>
                  </a:cubicBezTo>
                  <a:lnTo>
                    <a:pt x="8178" y="2969"/>
                  </a:lnTo>
                  <a:cubicBezTo>
                    <a:pt x="8175" y="2976"/>
                    <a:pt x="8168" y="2983"/>
                    <a:pt x="8164" y="2990"/>
                  </a:cubicBezTo>
                  <a:lnTo>
                    <a:pt x="8157" y="2993"/>
                  </a:lnTo>
                  <a:cubicBezTo>
                    <a:pt x="8154" y="3000"/>
                    <a:pt x="8147" y="3004"/>
                    <a:pt x="8143" y="3007"/>
                  </a:cubicBezTo>
                  <a:lnTo>
                    <a:pt x="8136" y="3014"/>
                  </a:lnTo>
                  <a:lnTo>
                    <a:pt x="8119" y="3021"/>
                  </a:lnTo>
                  <a:lnTo>
                    <a:pt x="8115" y="3025"/>
                  </a:lnTo>
                  <a:cubicBezTo>
                    <a:pt x="8105" y="3032"/>
                    <a:pt x="8098" y="3035"/>
                    <a:pt x="8091" y="3039"/>
                  </a:cubicBezTo>
                  <a:cubicBezTo>
                    <a:pt x="8080" y="3039"/>
                    <a:pt x="8073" y="3042"/>
                    <a:pt x="8063" y="3046"/>
                  </a:cubicBezTo>
                  <a:lnTo>
                    <a:pt x="8056" y="3046"/>
                  </a:lnTo>
                  <a:lnTo>
                    <a:pt x="8035" y="3049"/>
                  </a:lnTo>
                  <a:lnTo>
                    <a:pt x="8028" y="3049"/>
                  </a:lnTo>
                  <a:lnTo>
                    <a:pt x="8007" y="3053"/>
                  </a:lnTo>
                  <a:lnTo>
                    <a:pt x="8000" y="3053"/>
                  </a:lnTo>
                  <a:lnTo>
                    <a:pt x="7972" y="3056"/>
                  </a:lnTo>
                  <a:lnTo>
                    <a:pt x="7874" y="3056"/>
                  </a:lnTo>
                  <a:lnTo>
                    <a:pt x="7835" y="3053"/>
                  </a:lnTo>
                  <a:cubicBezTo>
                    <a:pt x="7611" y="3039"/>
                    <a:pt x="7436" y="2566"/>
                    <a:pt x="7436" y="2482"/>
                  </a:cubicBezTo>
                  <a:cubicBezTo>
                    <a:pt x="7436" y="2374"/>
                    <a:pt x="7702" y="2020"/>
                    <a:pt x="7874" y="2020"/>
                  </a:cubicBezTo>
                  <a:cubicBezTo>
                    <a:pt x="7888" y="2020"/>
                    <a:pt x="7898" y="2024"/>
                    <a:pt x="7909" y="2024"/>
                  </a:cubicBezTo>
                  <a:lnTo>
                    <a:pt x="7919" y="2027"/>
                  </a:lnTo>
                  <a:lnTo>
                    <a:pt x="7944" y="2034"/>
                  </a:lnTo>
                  <a:lnTo>
                    <a:pt x="7958" y="2038"/>
                  </a:lnTo>
                  <a:lnTo>
                    <a:pt x="7982" y="2048"/>
                  </a:lnTo>
                  <a:lnTo>
                    <a:pt x="7993" y="2052"/>
                  </a:lnTo>
                  <a:cubicBezTo>
                    <a:pt x="8003" y="2055"/>
                    <a:pt x="8017" y="2062"/>
                    <a:pt x="8028" y="2069"/>
                  </a:cubicBezTo>
                  <a:lnTo>
                    <a:pt x="8031" y="2069"/>
                  </a:lnTo>
                  <a:lnTo>
                    <a:pt x="8066" y="2087"/>
                  </a:lnTo>
                  <a:lnTo>
                    <a:pt x="8077" y="2094"/>
                  </a:lnTo>
                  <a:lnTo>
                    <a:pt x="8105" y="2111"/>
                  </a:lnTo>
                  <a:lnTo>
                    <a:pt x="8112" y="2115"/>
                  </a:lnTo>
                  <a:lnTo>
                    <a:pt x="8122" y="2122"/>
                  </a:lnTo>
                  <a:lnTo>
                    <a:pt x="8122" y="2115"/>
                  </a:lnTo>
                  <a:lnTo>
                    <a:pt x="8122" y="2104"/>
                  </a:lnTo>
                  <a:lnTo>
                    <a:pt x="8122" y="2097"/>
                  </a:lnTo>
                  <a:lnTo>
                    <a:pt x="8122" y="2076"/>
                  </a:lnTo>
                  <a:cubicBezTo>
                    <a:pt x="8136" y="1971"/>
                    <a:pt x="8147" y="1807"/>
                    <a:pt x="8150" y="1646"/>
                  </a:cubicBezTo>
                  <a:lnTo>
                    <a:pt x="8150" y="1611"/>
                  </a:lnTo>
                  <a:lnTo>
                    <a:pt x="8150" y="1607"/>
                  </a:lnTo>
                  <a:lnTo>
                    <a:pt x="8150" y="1576"/>
                  </a:lnTo>
                  <a:lnTo>
                    <a:pt x="8150" y="1569"/>
                  </a:lnTo>
                  <a:lnTo>
                    <a:pt x="8150" y="1537"/>
                  </a:lnTo>
                  <a:lnTo>
                    <a:pt x="8150" y="1534"/>
                  </a:lnTo>
                  <a:lnTo>
                    <a:pt x="8150" y="1506"/>
                  </a:lnTo>
                  <a:lnTo>
                    <a:pt x="8150" y="1495"/>
                  </a:lnTo>
                  <a:lnTo>
                    <a:pt x="8150" y="1471"/>
                  </a:lnTo>
                  <a:lnTo>
                    <a:pt x="8150" y="1460"/>
                  </a:lnTo>
                  <a:lnTo>
                    <a:pt x="8150" y="1439"/>
                  </a:lnTo>
                  <a:lnTo>
                    <a:pt x="8150" y="1429"/>
                  </a:lnTo>
                  <a:lnTo>
                    <a:pt x="8150" y="1408"/>
                  </a:lnTo>
                  <a:lnTo>
                    <a:pt x="8150" y="1394"/>
                  </a:lnTo>
                  <a:lnTo>
                    <a:pt x="8150" y="1376"/>
                  </a:lnTo>
                  <a:lnTo>
                    <a:pt x="8150" y="1366"/>
                  </a:lnTo>
                  <a:lnTo>
                    <a:pt x="8150" y="1348"/>
                  </a:lnTo>
                  <a:lnTo>
                    <a:pt x="8150" y="1338"/>
                  </a:lnTo>
                  <a:lnTo>
                    <a:pt x="8150" y="1324"/>
                  </a:lnTo>
                  <a:lnTo>
                    <a:pt x="8150" y="1310"/>
                  </a:lnTo>
                  <a:lnTo>
                    <a:pt x="8150" y="1299"/>
                  </a:lnTo>
                  <a:cubicBezTo>
                    <a:pt x="8150" y="1296"/>
                    <a:pt x="8150" y="1292"/>
                    <a:pt x="8147" y="1289"/>
                  </a:cubicBezTo>
                  <a:lnTo>
                    <a:pt x="8147" y="1275"/>
                  </a:lnTo>
                  <a:lnTo>
                    <a:pt x="8147" y="1268"/>
                  </a:lnTo>
                  <a:lnTo>
                    <a:pt x="8143" y="1257"/>
                  </a:lnTo>
                  <a:lnTo>
                    <a:pt x="8140" y="1246"/>
                  </a:lnTo>
                  <a:lnTo>
                    <a:pt x="8136" y="1239"/>
                  </a:lnTo>
                  <a:lnTo>
                    <a:pt x="8133" y="1232"/>
                  </a:lnTo>
                  <a:lnTo>
                    <a:pt x="8133" y="1225"/>
                  </a:lnTo>
                  <a:cubicBezTo>
                    <a:pt x="8129" y="1222"/>
                    <a:pt x="8129" y="1222"/>
                    <a:pt x="8126" y="1218"/>
                  </a:cubicBezTo>
                  <a:lnTo>
                    <a:pt x="8126" y="1215"/>
                  </a:lnTo>
                  <a:cubicBezTo>
                    <a:pt x="8122" y="1211"/>
                    <a:pt x="8119" y="1208"/>
                    <a:pt x="8119" y="1208"/>
                  </a:cubicBezTo>
                  <a:cubicBezTo>
                    <a:pt x="8003" y="1141"/>
                    <a:pt x="7919" y="823"/>
                    <a:pt x="7821" y="417"/>
                  </a:cubicBezTo>
                  <a:cubicBezTo>
                    <a:pt x="7811" y="378"/>
                    <a:pt x="7804" y="340"/>
                    <a:pt x="7793" y="301"/>
                  </a:cubicBezTo>
                  <a:lnTo>
                    <a:pt x="7793" y="298"/>
                  </a:lnTo>
                  <a:lnTo>
                    <a:pt x="7786" y="266"/>
                  </a:lnTo>
                  <a:lnTo>
                    <a:pt x="7783" y="259"/>
                  </a:lnTo>
                  <a:lnTo>
                    <a:pt x="7779" y="238"/>
                  </a:lnTo>
                  <a:lnTo>
                    <a:pt x="7776" y="224"/>
                  </a:lnTo>
                  <a:lnTo>
                    <a:pt x="7769" y="210"/>
                  </a:lnTo>
                  <a:lnTo>
                    <a:pt x="7765" y="196"/>
                  </a:lnTo>
                  <a:lnTo>
                    <a:pt x="7762" y="186"/>
                  </a:lnTo>
                  <a:lnTo>
                    <a:pt x="7758" y="179"/>
                  </a:lnTo>
                  <a:lnTo>
                    <a:pt x="7758" y="172"/>
                  </a:lnTo>
                  <a:cubicBezTo>
                    <a:pt x="7723" y="151"/>
                    <a:pt x="7604" y="144"/>
                    <a:pt x="7506" y="137"/>
                  </a:cubicBezTo>
                  <a:cubicBezTo>
                    <a:pt x="7296" y="123"/>
                    <a:pt x="7163" y="109"/>
                    <a:pt x="7114" y="35"/>
                  </a:cubicBezTo>
                  <a:cubicBezTo>
                    <a:pt x="7093" y="18"/>
                    <a:pt x="6960" y="18"/>
                    <a:pt x="6887" y="18"/>
                  </a:cubicBezTo>
                  <a:cubicBezTo>
                    <a:pt x="6874" y="18"/>
                    <a:pt x="6861" y="19"/>
                    <a:pt x="6849" y="19"/>
                  </a:cubicBezTo>
                  <a:cubicBezTo>
                    <a:pt x="6788" y="19"/>
                    <a:pt x="6728" y="12"/>
                    <a:pt x="66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1" name="Google Shape;9481;p54"/>
            <p:cNvSpPr/>
            <p:nvPr/>
          </p:nvSpPr>
          <p:spPr>
            <a:xfrm>
              <a:off x="2185707" y="226682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2" name="Google Shape;9482;p54"/>
            <p:cNvSpPr/>
            <p:nvPr/>
          </p:nvSpPr>
          <p:spPr>
            <a:xfrm>
              <a:off x="2169780" y="2264023"/>
              <a:ext cx="299" cy="109"/>
            </a:xfrm>
            <a:custGeom>
              <a:rect b="b" l="l" r="r" t="t"/>
              <a:pathLst>
                <a:path extrusionOk="0" h="8" w="22">
                  <a:moveTo>
                    <a:pt x="1" y="7"/>
                  </a:moveTo>
                  <a:cubicBezTo>
                    <a:pt x="8" y="7"/>
                    <a:pt x="15" y="4"/>
                    <a:pt x="22" y="0"/>
                  </a:cubicBezTo>
                  <a:cubicBezTo>
                    <a:pt x="15" y="4"/>
                    <a:pt x="8"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3" name="Google Shape;9483;p54"/>
            <p:cNvSpPr/>
            <p:nvPr/>
          </p:nvSpPr>
          <p:spPr>
            <a:xfrm>
              <a:off x="2182435" y="2266725"/>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4" name="Google Shape;9484;p54"/>
            <p:cNvSpPr/>
            <p:nvPr/>
          </p:nvSpPr>
          <p:spPr>
            <a:xfrm>
              <a:off x="2184336" y="22668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5" name="Google Shape;9485;p54"/>
            <p:cNvSpPr/>
            <p:nvPr/>
          </p:nvSpPr>
          <p:spPr>
            <a:xfrm>
              <a:off x="2186236" y="2266779"/>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6" name="Google Shape;9486;p54"/>
            <p:cNvSpPr/>
            <p:nvPr/>
          </p:nvSpPr>
          <p:spPr>
            <a:xfrm>
              <a:off x="2169265" y="2264159"/>
              <a:ext cx="394" cy="68"/>
            </a:xfrm>
            <a:custGeom>
              <a:rect b="b" l="l" r="r" t="t"/>
              <a:pathLst>
                <a:path extrusionOk="0" h="5" w="29">
                  <a:moveTo>
                    <a:pt x="0" y="4"/>
                  </a:moveTo>
                  <a:cubicBezTo>
                    <a:pt x="11" y="4"/>
                    <a:pt x="18" y="1"/>
                    <a:pt x="28" y="1"/>
                  </a:cubicBezTo>
                  <a:cubicBezTo>
                    <a:pt x="18" y="1"/>
                    <a:pt x="1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7" name="Google Shape;9487;p54"/>
            <p:cNvSpPr/>
            <p:nvPr/>
          </p:nvSpPr>
          <p:spPr>
            <a:xfrm>
              <a:off x="2168640" y="2264213"/>
              <a:ext cx="543" cy="41"/>
            </a:xfrm>
            <a:custGeom>
              <a:rect b="b" l="l" r="r" t="t"/>
              <a:pathLst>
                <a:path extrusionOk="0" h="3" w="40">
                  <a:moveTo>
                    <a:pt x="1" y="0"/>
                  </a:moveTo>
                  <a:cubicBezTo>
                    <a:pt x="10" y="2"/>
                    <a:pt x="17" y="3"/>
                    <a:pt x="23" y="3"/>
                  </a:cubicBezTo>
                  <a:cubicBezTo>
                    <a:pt x="29" y="3"/>
                    <a:pt x="34" y="2"/>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8" name="Google Shape;9488;p54"/>
            <p:cNvSpPr/>
            <p:nvPr/>
          </p:nvSpPr>
          <p:spPr>
            <a:xfrm>
              <a:off x="2170161" y="2262883"/>
              <a:ext cx="869" cy="1100"/>
            </a:xfrm>
            <a:custGeom>
              <a:rect b="b" l="l" r="r" t="t"/>
              <a:pathLst>
                <a:path extrusionOk="0" h="81" w="64">
                  <a:moveTo>
                    <a:pt x="64" y="0"/>
                  </a:moveTo>
                  <a:cubicBezTo>
                    <a:pt x="57" y="25"/>
                    <a:pt x="46" y="46"/>
                    <a:pt x="29" y="63"/>
                  </a:cubicBezTo>
                  <a:cubicBezTo>
                    <a:pt x="18" y="70"/>
                    <a:pt x="11" y="77"/>
                    <a:pt x="1" y="81"/>
                  </a:cubicBezTo>
                  <a:cubicBezTo>
                    <a:pt x="11" y="77"/>
                    <a:pt x="18" y="70"/>
                    <a:pt x="29" y="63"/>
                  </a:cubicBezTo>
                  <a:cubicBezTo>
                    <a:pt x="46" y="46"/>
                    <a:pt x="57" y="25"/>
                    <a:pt x="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9" name="Google Shape;9489;p54"/>
            <p:cNvSpPr/>
            <p:nvPr/>
          </p:nvSpPr>
          <p:spPr>
            <a:xfrm>
              <a:off x="2188178" y="2266019"/>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0" name="Google Shape;9490;p54"/>
            <p:cNvSpPr/>
            <p:nvPr/>
          </p:nvSpPr>
          <p:spPr>
            <a:xfrm>
              <a:off x="2187893" y="226625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1" name="Google Shape;9491;p54"/>
            <p:cNvSpPr/>
            <p:nvPr/>
          </p:nvSpPr>
          <p:spPr>
            <a:xfrm>
              <a:off x="2187608" y="226644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2" name="Google Shape;9492;p54"/>
            <p:cNvSpPr/>
            <p:nvPr/>
          </p:nvSpPr>
          <p:spPr>
            <a:xfrm>
              <a:off x="2186712" y="2266725"/>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3" name="Google Shape;9493;p54"/>
            <p:cNvSpPr/>
            <p:nvPr/>
          </p:nvSpPr>
          <p:spPr>
            <a:xfrm>
              <a:off x="2259012" y="2212062"/>
              <a:ext cx="14840" cy="2349"/>
            </a:xfrm>
            <a:custGeom>
              <a:rect b="b" l="l" r="r" t="t"/>
              <a:pathLst>
                <a:path extrusionOk="0" h="173" w="1093">
                  <a:moveTo>
                    <a:pt x="221" y="15"/>
                  </a:moveTo>
                  <a:cubicBezTo>
                    <a:pt x="221" y="15"/>
                    <a:pt x="221" y="15"/>
                    <a:pt x="221" y="15"/>
                  </a:cubicBezTo>
                  <a:lnTo>
                    <a:pt x="221" y="15"/>
                  </a:lnTo>
                  <a:cubicBezTo>
                    <a:pt x="221" y="15"/>
                    <a:pt x="221" y="15"/>
                    <a:pt x="221" y="15"/>
                  </a:cubicBezTo>
                  <a:lnTo>
                    <a:pt x="221" y="15"/>
                  </a:lnTo>
                  <a:cubicBezTo>
                    <a:pt x="221" y="15"/>
                    <a:pt x="221" y="15"/>
                    <a:pt x="221" y="15"/>
                  </a:cubicBezTo>
                  <a:close/>
                  <a:moveTo>
                    <a:pt x="0" y="1"/>
                  </a:moveTo>
                  <a:cubicBezTo>
                    <a:pt x="51" y="11"/>
                    <a:pt x="105" y="17"/>
                    <a:pt x="158" y="17"/>
                  </a:cubicBezTo>
                  <a:cubicBezTo>
                    <a:pt x="159" y="17"/>
                    <a:pt x="159" y="17"/>
                    <a:pt x="159" y="17"/>
                  </a:cubicBezTo>
                  <a:lnTo>
                    <a:pt x="159" y="17"/>
                  </a:lnTo>
                  <a:cubicBezTo>
                    <a:pt x="160" y="17"/>
                    <a:pt x="160" y="17"/>
                    <a:pt x="161" y="17"/>
                  </a:cubicBezTo>
                  <a:cubicBezTo>
                    <a:pt x="181" y="17"/>
                    <a:pt x="201" y="17"/>
                    <a:pt x="221" y="15"/>
                  </a:cubicBezTo>
                  <a:lnTo>
                    <a:pt x="221" y="15"/>
                  </a:lnTo>
                  <a:cubicBezTo>
                    <a:pt x="219" y="15"/>
                    <a:pt x="218" y="15"/>
                    <a:pt x="217" y="15"/>
                  </a:cubicBezTo>
                  <a:cubicBezTo>
                    <a:pt x="198" y="17"/>
                    <a:pt x="179" y="17"/>
                    <a:pt x="159" y="17"/>
                  </a:cubicBezTo>
                  <a:lnTo>
                    <a:pt x="159" y="17"/>
                  </a:lnTo>
                  <a:cubicBezTo>
                    <a:pt x="105" y="17"/>
                    <a:pt x="51" y="11"/>
                    <a:pt x="0" y="1"/>
                  </a:cubicBezTo>
                  <a:close/>
                  <a:moveTo>
                    <a:pt x="221" y="15"/>
                  </a:moveTo>
                  <a:cubicBezTo>
                    <a:pt x="290" y="15"/>
                    <a:pt x="417" y="18"/>
                    <a:pt x="446" y="34"/>
                  </a:cubicBezTo>
                  <a:lnTo>
                    <a:pt x="446" y="34"/>
                  </a:lnTo>
                  <a:cubicBezTo>
                    <a:pt x="446" y="34"/>
                    <a:pt x="445" y="33"/>
                    <a:pt x="445" y="32"/>
                  </a:cubicBezTo>
                  <a:cubicBezTo>
                    <a:pt x="424" y="15"/>
                    <a:pt x="296" y="15"/>
                    <a:pt x="221" y="15"/>
                  </a:cubicBezTo>
                  <a:close/>
                  <a:moveTo>
                    <a:pt x="446" y="34"/>
                  </a:moveTo>
                  <a:lnTo>
                    <a:pt x="446" y="34"/>
                  </a:lnTo>
                  <a:cubicBezTo>
                    <a:pt x="451" y="41"/>
                    <a:pt x="456" y="47"/>
                    <a:pt x="461" y="53"/>
                  </a:cubicBezTo>
                  <a:lnTo>
                    <a:pt x="461" y="53"/>
                  </a:lnTo>
                  <a:cubicBezTo>
                    <a:pt x="456" y="48"/>
                    <a:pt x="452" y="42"/>
                    <a:pt x="448" y="36"/>
                  </a:cubicBezTo>
                  <a:cubicBezTo>
                    <a:pt x="448" y="35"/>
                    <a:pt x="447" y="35"/>
                    <a:pt x="446" y="34"/>
                  </a:cubicBezTo>
                  <a:close/>
                  <a:moveTo>
                    <a:pt x="461" y="53"/>
                  </a:moveTo>
                  <a:cubicBezTo>
                    <a:pt x="515" y="110"/>
                    <a:pt x="637" y="124"/>
                    <a:pt x="823" y="136"/>
                  </a:cubicBezTo>
                  <a:lnTo>
                    <a:pt x="823" y="136"/>
                  </a:lnTo>
                  <a:cubicBezTo>
                    <a:pt x="641" y="121"/>
                    <a:pt x="519" y="110"/>
                    <a:pt x="461" y="53"/>
                  </a:cubicBezTo>
                  <a:close/>
                  <a:moveTo>
                    <a:pt x="823" y="136"/>
                  </a:moveTo>
                  <a:cubicBezTo>
                    <a:pt x="828" y="136"/>
                    <a:pt x="832" y="137"/>
                    <a:pt x="837" y="137"/>
                  </a:cubicBezTo>
                  <a:cubicBezTo>
                    <a:pt x="869" y="140"/>
                    <a:pt x="904" y="142"/>
                    <a:pt x="937" y="145"/>
                  </a:cubicBezTo>
                  <a:lnTo>
                    <a:pt x="937" y="145"/>
                  </a:lnTo>
                  <a:cubicBezTo>
                    <a:pt x="904" y="141"/>
                    <a:pt x="872" y="139"/>
                    <a:pt x="840" y="137"/>
                  </a:cubicBezTo>
                  <a:cubicBezTo>
                    <a:pt x="834" y="137"/>
                    <a:pt x="829" y="136"/>
                    <a:pt x="823" y="136"/>
                  </a:cubicBezTo>
                  <a:close/>
                  <a:moveTo>
                    <a:pt x="937" y="145"/>
                  </a:moveTo>
                  <a:cubicBezTo>
                    <a:pt x="986" y="150"/>
                    <a:pt x="1036" y="158"/>
                    <a:pt x="1084" y="169"/>
                  </a:cubicBezTo>
                  <a:lnTo>
                    <a:pt x="1084" y="169"/>
                  </a:lnTo>
                  <a:cubicBezTo>
                    <a:pt x="1055" y="157"/>
                    <a:pt x="998" y="150"/>
                    <a:pt x="937" y="145"/>
                  </a:cubicBezTo>
                  <a:close/>
                  <a:moveTo>
                    <a:pt x="1084" y="169"/>
                  </a:moveTo>
                  <a:cubicBezTo>
                    <a:pt x="1086" y="169"/>
                    <a:pt x="1087" y="170"/>
                    <a:pt x="1088" y="170"/>
                  </a:cubicBezTo>
                  <a:lnTo>
                    <a:pt x="1088" y="170"/>
                  </a:lnTo>
                  <a:lnTo>
                    <a:pt x="1085" y="169"/>
                  </a:lnTo>
                  <a:cubicBezTo>
                    <a:pt x="1085" y="169"/>
                    <a:pt x="1085" y="169"/>
                    <a:pt x="1084" y="169"/>
                  </a:cubicBezTo>
                  <a:close/>
                  <a:moveTo>
                    <a:pt x="1088" y="170"/>
                  </a:moveTo>
                  <a:lnTo>
                    <a:pt x="1092" y="172"/>
                  </a:lnTo>
                  <a:cubicBezTo>
                    <a:pt x="1091" y="172"/>
                    <a:pt x="1090" y="171"/>
                    <a:pt x="108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4" name="Google Shape;9494;p54"/>
            <p:cNvSpPr/>
            <p:nvPr/>
          </p:nvSpPr>
          <p:spPr>
            <a:xfrm>
              <a:off x="2201728" y="22503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5" name="Google Shape;9495;p54"/>
            <p:cNvSpPr/>
            <p:nvPr/>
          </p:nvSpPr>
          <p:spPr>
            <a:xfrm>
              <a:off x="2193881" y="2234886"/>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6" name="Google Shape;9496;p54"/>
            <p:cNvSpPr/>
            <p:nvPr/>
          </p:nvSpPr>
          <p:spPr>
            <a:xfrm>
              <a:off x="2203113"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7" name="Google Shape;9497;p54"/>
            <p:cNvSpPr/>
            <p:nvPr/>
          </p:nvSpPr>
          <p:spPr>
            <a:xfrm>
              <a:off x="2195021" y="223568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8" name="Google Shape;9498;p54"/>
            <p:cNvSpPr/>
            <p:nvPr/>
          </p:nvSpPr>
          <p:spPr>
            <a:xfrm>
              <a:off x="2195211" y="22359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9" name="Google Shape;9499;p54"/>
            <p:cNvSpPr/>
            <p:nvPr/>
          </p:nvSpPr>
          <p:spPr>
            <a:xfrm>
              <a:off x="2200927" y="2250228"/>
              <a:ext cx="95" cy="14"/>
            </a:xfrm>
            <a:custGeom>
              <a:rect b="b" l="l" r="r" t="t"/>
              <a:pathLst>
                <a:path extrusionOk="0" h="1" w="7">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0" name="Google Shape;9500;p54"/>
            <p:cNvSpPr/>
            <p:nvPr/>
          </p:nvSpPr>
          <p:spPr>
            <a:xfrm>
              <a:off x="2194600" y="2235361"/>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1" name="Google Shape;9501;p54"/>
            <p:cNvSpPr/>
            <p:nvPr/>
          </p:nvSpPr>
          <p:spPr>
            <a:xfrm>
              <a:off x="2194315" y="22351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2" name="Google Shape;9502;p54"/>
            <p:cNvSpPr/>
            <p:nvPr/>
          </p:nvSpPr>
          <p:spPr>
            <a:xfrm>
              <a:off x="2203588"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3" name="Google Shape;9503;p54"/>
            <p:cNvSpPr/>
            <p:nvPr/>
          </p:nvSpPr>
          <p:spPr>
            <a:xfrm>
              <a:off x="2195116" y="22358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4" name="Google Shape;9504;p54"/>
            <p:cNvSpPr/>
            <p:nvPr/>
          </p:nvSpPr>
          <p:spPr>
            <a:xfrm>
              <a:off x="2194831" y="223549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5" name="Google Shape;9505;p54"/>
            <p:cNvSpPr/>
            <p:nvPr/>
          </p:nvSpPr>
          <p:spPr>
            <a:xfrm>
              <a:off x="2206005" y="2249468"/>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6" name="Google Shape;9506;p54"/>
            <p:cNvSpPr/>
            <p:nvPr/>
          </p:nvSpPr>
          <p:spPr>
            <a:xfrm>
              <a:off x="2205625" y="224975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7" name="Google Shape;9507;p54"/>
            <p:cNvSpPr/>
            <p:nvPr/>
          </p:nvSpPr>
          <p:spPr>
            <a:xfrm>
              <a:off x="2258102" y="221329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8" name="Google Shape;9508;p54"/>
            <p:cNvSpPr/>
            <p:nvPr/>
          </p:nvSpPr>
          <p:spPr>
            <a:xfrm>
              <a:off x="2257722" y="2213732"/>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9" name="Google Shape;9509;p54"/>
            <p:cNvSpPr/>
            <p:nvPr/>
          </p:nvSpPr>
          <p:spPr>
            <a:xfrm>
              <a:off x="2257152" y="2214533"/>
              <a:ext cx="54" cy="109"/>
            </a:xfrm>
            <a:custGeom>
              <a:rect b="b" l="l" r="r" t="t"/>
              <a:pathLst>
                <a:path extrusionOk="0" h="8" w="4">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0" name="Google Shape;9510;p54"/>
            <p:cNvSpPr/>
            <p:nvPr/>
          </p:nvSpPr>
          <p:spPr>
            <a:xfrm>
              <a:off x="2257437" y="2214153"/>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1" name="Google Shape;9511;p54"/>
            <p:cNvSpPr/>
            <p:nvPr/>
          </p:nvSpPr>
          <p:spPr>
            <a:xfrm>
              <a:off x="2258482" y="2212687"/>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2" name="Google Shape;9512;p54"/>
            <p:cNvSpPr/>
            <p:nvPr/>
          </p:nvSpPr>
          <p:spPr>
            <a:xfrm>
              <a:off x="2204865" y="2250133"/>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3" name="Google Shape;9513;p54"/>
            <p:cNvSpPr/>
            <p:nvPr/>
          </p:nvSpPr>
          <p:spPr>
            <a:xfrm>
              <a:off x="2258822" y="2212211"/>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4" name="Google Shape;9514;p54"/>
            <p:cNvSpPr/>
            <p:nvPr/>
          </p:nvSpPr>
          <p:spPr>
            <a:xfrm>
              <a:off x="2193460" y="2234696"/>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5" name="Google Shape;9515;p54"/>
            <p:cNvSpPr/>
            <p:nvPr/>
          </p:nvSpPr>
          <p:spPr>
            <a:xfrm>
              <a:off x="2205245" y="224994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6" name="Google Shape;9516;p54"/>
            <p:cNvSpPr/>
            <p:nvPr/>
          </p:nvSpPr>
          <p:spPr>
            <a:xfrm>
              <a:off x="2204485" y="225028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7" name="Google Shape;9517;p54"/>
            <p:cNvSpPr/>
            <p:nvPr/>
          </p:nvSpPr>
          <p:spPr>
            <a:xfrm>
              <a:off x="2278916" y="2252890"/>
              <a:ext cx="258" cy="163"/>
            </a:xfrm>
            <a:custGeom>
              <a:rect b="b" l="l" r="r" t="t"/>
              <a:pathLst>
                <a:path extrusionOk="0" h="12" w="19">
                  <a:moveTo>
                    <a:pt x="1"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8" name="Google Shape;9518;p54"/>
            <p:cNvSpPr/>
            <p:nvPr/>
          </p:nvSpPr>
          <p:spPr>
            <a:xfrm>
              <a:off x="2279256" y="2252659"/>
              <a:ext cx="204" cy="204"/>
            </a:xfrm>
            <a:custGeom>
              <a:rect b="b" l="l" r="r" t="t"/>
              <a:pathLst>
                <a:path extrusionOk="0" h="15" w="15">
                  <a:moveTo>
                    <a:pt x="0" y="14"/>
                  </a:moveTo>
                  <a:cubicBezTo>
                    <a:pt x="4" y="11"/>
                    <a:pt x="11" y="7"/>
                    <a:pt x="14" y="0"/>
                  </a:cubicBezTo>
                  <a:cubicBezTo>
                    <a:pt x="11" y="7"/>
                    <a:pt x="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9" name="Google Shape;9519;p54"/>
            <p:cNvSpPr/>
            <p:nvPr/>
          </p:nvSpPr>
          <p:spPr>
            <a:xfrm>
              <a:off x="2279772" y="2251994"/>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0" name="Google Shape;9520;p54"/>
            <p:cNvSpPr/>
            <p:nvPr/>
          </p:nvSpPr>
          <p:spPr>
            <a:xfrm>
              <a:off x="2279541" y="2252319"/>
              <a:ext cx="244" cy="299"/>
            </a:xfrm>
            <a:custGeom>
              <a:rect b="b" l="l" r="r" t="t"/>
              <a:pathLst>
                <a:path extrusionOk="0" h="22" w="18">
                  <a:moveTo>
                    <a:pt x="18" y="1"/>
                  </a:moveTo>
                  <a:cubicBezTo>
                    <a:pt x="11" y="8"/>
                    <a:pt x="4" y="15"/>
                    <a:pt x="0" y="22"/>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1" name="Google Shape;9521;p54"/>
            <p:cNvSpPr/>
            <p:nvPr/>
          </p:nvSpPr>
          <p:spPr>
            <a:xfrm>
              <a:off x="2276445" y="225360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2" name="Google Shape;9522;p54"/>
            <p:cNvSpPr/>
            <p:nvPr/>
          </p:nvSpPr>
          <p:spPr>
            <a:xfrm>
              <a:off x="2280301" y="225070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3" name="Google Shape;9523;p54"/>
            <p:cNvSpPr/>
            <p:nvPr/>
          </p:nvSpPr>
          <p:spPr>
            <a:xfrm>
              <a:off x="2280111" y="2251043"/>
              <a:ext cx="109" cy="434"/>
            </a:xfrm>
            <a:custGeom>
              <a:rect b="b" l="l" r="r" t="t"/>
              <a:pathLst>
                <a:path extrusionOk="0" h="32" w="8">
                  <a:moveTo>
                    <a:pt x="0" y="32"/>
                  </a:moveTo>
                  <a:cubicBezTo>
                    <a:pt x="4" y="21"/>
                    <a:pt x="7" y="11"/>
                    <a:pt x="7" y="0"/>
                  </a:cubicBezTo>
                  <a:cubicBezTo>
                    <a:pt x="7" y="11"/>
                    <a:pt x="4"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4" name="Google Shape;9524;p54"/>
            <p:cNvSpPr/>
            <p:nvPr/>
          </p:nvSpPr>
          <p:spPr>
            <a:xfrm>
              <a:off x="2279962" y="2251613"/>
              <a:ext cx="109" cy="299"/>
            </a:xfrm>
            <a:custGeom>
              <a:rect b="b" l="l" r="r" t="t"/>
              <a:pathLst>
                <a:path extrusionOk="0" h="22" w="8">
                  <a:moveTo>
                    <a:pt x="1" y="21"/>
                  </a:moveTo>
                  <a:cubicBezTo>
                    <a:pt x="4" y="14"/>
                    <a:pt x="4" y="7"/>
                    <a:pt x="8" y="0"/>
                  </a:cubicBezTo>
                  <a:cubicBezTo>
                    <a:pt x="4"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5" name="Google Shape;9525;p54"/>
            <p:cNvSpPr/>
            <p:nvPr/>
          </p:nvSpPr>
          <p:spPr>
            <a:xfrm>
              <a:off x="2278536" y="2253134"/>
              <a:ext cx="353" cy="149"/>
            </a:xfrm>
            <a:custGeom>
              <a:rect b="b" l="l" r="r" t="t"/>
              <a:pathLst>
                <a:path extrusionOk="0" h="11" w="26">
                  <a:moveTo>
                    <a:pt x="1" y="11"/>
                  </a:moveTo>
                  <a:cubicBezTo>
                    <a:pt x="8" y="7"/>
                    <a:pt x="15" y="4"/>
                    <a:pt x="25" y="0"/>
                  </a:cubicBezTo>
                  <a:cubicBezTo>
                    <a:pt x="15" y="4"/>
                    <a:pt x="8"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6" name="Google Shape;9526;p54"/>
            <p:cNvSpPr/>
            <p:nvPr/>
          </p:nvSpPr>
          <p:spPr>
            <a:xfrm>
              <a:off x="2276119" y="223958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7" name="Google Shape;9527;p54"/>
            <p:cNvSpPr/>
            <p:nvPr/>
          </p:nvSpPr>
          <p:spPr>
            <a:xfrm>
              <a:off x="2277111" y="2239869"/>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8" name="Google Shape;9528;p54"/>
            <p:cNvSpPr/>
            <p:nvPr/>
          </p:nvSpPr>
          <p:spPr>
            <a:xfrm>
              <a:off x="2276595" y="2239679"/>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9" name="Google Shape;9529;p54"/>
            <p:cNvSpPr/>
            <p:nvPr/>
          </p:nvSpPr>
          <p:spPr>
            <a:xfrm>
              <a:off x="2277735" y="2240154"/>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0" name="Google Shape;9530;p54"/>
            <p:cNvSpPr/>
            <p:nvPr/>
          </p:nvSpPr>
          <p:spPr>
            <a:xfrm>
              <a:off x="2278210" y="2240439"/>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1" name="Google Shape;9531;p54"/>
            <p:cNvSpPr/>
            <p:nvPr/>
          </p:nvSpPr>
          <p:spPr>
            <a:xfrm>
              <a:off x="2278726" y="2240779"/>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2" name="Google Shape;9532;p54"/>
            <p:cNvSpPr/>
            <p:nvPr/>
          </p:nvSpPr>
          <p:spPr>
            <a:xfrm>
              <a:off x="2278210" y="2253270"/>
              <a:ext cx="339" cy="109"/>
            </a:xfrm>
            <a:custGeom>
              <a:rect b="b" l="l" r="r" t="t"/>
              <a:pathLst>
                <a:path extrusionOk="0" h="8" w="25">
                  <a:moveTo>
                    <a:pt x="25" y="1"/>
                  </a:moveTo>
                  <a:cubicBezTo>
                    <a:pt x="14" y="4"/>
                    <a:pt x="7" y="4"/>
                    <a:pt x="0" y="8"/>
                  </a:cubicBezTo>
                  <a:cubicBezTo>
                    <a:pt x="7" y="4"/>
                    <a:pt x="18"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3" name="Google Shape;9533;p54"/>
            <p:cNvSpPr/>
            <p:nvPr/>
          </p:nvSpPr>
          <p:spPr>
            <a:xfrm>
              <a:off x="2277396" y="225346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4" name="Google Shape;9534;p54"/>
            <p:cNvSpPr/>
            <p:nvPr/>
          </p:nvSpPr>
          <p:spPr>
            <a:xfrm>
              <a:off x="2276921" y="2253514"/>
              <a:ext cx="394" cy="54"/>
            </a:xfrm>
            <a:custGeom>
              <a:rect b="b" l="l" r="r" t="t"/>
              <a:pathLst>
                <a:path extrusionOk="0" h="4" w="29">
                  <a:moveTo>
                    <a:pt x="1" y="4"/>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5" name="Google Shape;9535;p54"/>
            <p:cNvSpPr/>
            <p:nvPr/>
          </p:nvSpPr>
          <p:spPr>
            <a:xfrm>
              <a:off x="2277776" y="2253419"/>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6" name="Google Shape;9536;p54"/>
            <p:cNvSpPr/>
            <p:nvPr/>
          </p:nvSpPr>
          <p:spPr>
            <a:xfrm>
              <a:off x="2276595" y="2253609"/>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7" name="Google Shape;9537;p54"/>
            <p:cNvSpPr/>
            <p:nvPr/>
          </p:nvSpPr>
          <p:spPr>
            <a:xfrm>
              <a:off x="2275644" y="225355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8" name="Google Shape;9538;p54"/>
            <p:cNvSpPr/>
            <p:nvPr/>
          </p:nvSpPr>
          <p:spPr>
            <a:xfrm>
              <a:off x="2252019" y="2279556"/>
              <a:ext cx="149" cy="353"/>
            </a:xfrm>
            <a:custGeom>
              <a:rect b="b" l="l" r="r" t="t"/>
              <a:pathLst>
                <a:path extrusionOk="0" h="26" w="11">
                  <a:moveTo>
                    <a:pt x="11"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9" name="Google Shape;9539;p54"/>
            <p:cNvSpPr/>
            <p:nvPr/>
          </p:nvSpPr>
          <p:spPr>
            <a:xfrm>
              <a:off x="2252155" y="2275999"/>
              <a:ext cx="1589" cy="3476"/>
            </a:xfrm>
            <a:custGeom>
              <a:rect b="b" l="l" r="r" t="t"/>
              <a:pathLst>
                <a:path extrusionOk="0" h="256" w="117">
                  <a:moveTo>
                    <a:pt x="116" y="0"/>
                  </a:moveTo>
                  <a:lnTo>
                    <a:pt x="116" y="0"/>
                  </a:lnTo>
                  <a:cubicBezTo>
                    <a:pt x="71" y="95"/>
                    <a:pt x="25" y="203"/>
                    <a:pt x="1" y="256"/>
                  </a:cubicBezTo>
                  <a:cubicBezTo>
                    <a:pt x="25" y="203"/>
                    <a:pt x="74" y="9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0" name="Google Shape;9540;p54"/>
            <p:cNvSpPr/>
            <p:nvPr/>
          </p:nvSpPr>
          <p:spPr>
            <a:xfrm>
              <a:off x="2256867" y="2263589"/>
              <a:ext cx="1589" cy="1494"/>
            </a:xfrm>
            <a:custGeom>
              <a:rect b="b" l="l" r="r" t="t"/>
              <a:pathLst>
                <a:path extrusionOk="0" h="110" w="117">
                  <a:moveTo>
                    <a:pt x="116" y="109"/>
                  </a:moveTo>
                  <a:cubicBezTo>
                    <a:pt x="74" y="74"/>
                    <a:pt x="36" y="39"/>
                    <a:pt x="0" y="1"/>
                  </a:cubicBezTo>
                  <a:cubicBezTo>
                    <a:pt x="36" y="39"/>
                    <a:pt x="74" y="74"/>
                    <a:pt x="116"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1" name="Google Shape;9541;p54"/>
            <p:cNvSpPr/>
            <p:nvPr/>
          </p:nvSpPr>
          <p:spPr>
            <a:xfrm>
              <a:off x="2136461" y="2088588"/>
              <a:ext cx="84819" cy="89883"/>
            </a:xfrm>
            <a:custGeom>
              <a:rect b="b" l="l" r="r" t="t"/>
              <a:pathLst>
                <a:path extrusionOk="0" h="6620" w="6247">
                  <a:moveTo>
                    <a:pt x="1218" y="0"/>
                  </a:moveTo>
                  <a:cubicBezTo>
                    <a:pt x="955" y="0"/>
                    <a:pt x="738" y="3"/>
                    <a:pt x="663" y="10"/>
                  </a:cubicBezTo>
                  <a:lnTo>
                    <a:pt x="638" y="10"/>
                  </a:lnTo>
                  <a:lnTo>
                    <a:pt x="628" y="14"/>
                  </a:lnTo>
                  <a:lnTo>
                    <a:pt x="624" y="14"/>
                  </a:lnTo>
                  <a:lnTo>
                    <a:pt x="607" y="21"/>
                  </a:lnTo>
                  <a:lnTo>
                    <a:pt x="603" y="21"/>
                  </a:lnTo>
                  <a:lnTo>
                    <a:pt x="582" y="31"/>
                  </a:lnTo>
                  <a:lnTo>
                    <a:pt x="579" y="35"/>
                  </a:lnTo>
                  <a:lnTo>
                    <a:pt x="550" y="49"/>
                  </a:lnTo>
                  <a:lnTo>
                    <a:pt x="543" y="52"/>
                  </a:lnTo>
                  <a:lnTo>
                    <a:pt x="512" y="70"/>
                  </a:lnTo>
                  <a:lnTo>
                    <a:pt x="505" y="73"/>
                  </a:lnTo>
                  <a:lnTo>
                    <a:pt x="463" y="101"/>
                  </a:lnTo>
                  <a:lnTo>
                    <a:pt x="459" y="105"/>
                  </a:lnTo>
                  <a:lnTo>
                    <a:pt x="414" y="133"/>
                  </a:lnTo>
                  <a:lnTo>
                    <a:pt x="407" y="136"/>
                  </a:lnTo>
                  <a:cubicBezTo>
                    <a:pt x="505" y="469"/>
                    <a:pt x="747" y="969"/>
                    <a:pt x="841" y="1165"/>
                  </a:cubicBezTo>
                  <a:lnTo>
                    <a:pt x="869" y="1225"/>
                  </a:lnTo>
                  <a:cubicBezTo>
                    <a:pt x="922" y="1330"/>
                    <a:pt x="887" y="1428"/>
                    <a:pt x="852" y="1529"/>
                  </a:cubicBezTo>
                  <a:cubicBezTo>
                    <a:pt x="813" y="1624"/>
                    <a:pt x="792" y="1725"/>
                    <a:pt x="789" y="1827"/>
                  </a:cubicBezTo>
                  <a:cubicBezTo>
                    <a:pt x="789" y="1960"/>
                    <a:pt x="869" y="2167"/>
                    <a:pt x="946" y="2363"/>
                  </a:cubicBezTo>
                  <a:cubicBezTo>
                    <a:pt x="1027" y="2573"/>
                    <a:pt x="1111" y="2790"/>
                    <a:pt x="1128" y="2968"/>
                  </a:cubicBezTo>
                  <a:cubicBezTo>
                    <a:pt x="1160" y="3311"/>
                    <a:pt x="967" y="3532"/>
                    <a:pt x="782" y="3745"/>
                  </a:cubicBezTo>
                  <a:lnTo>
                    <a:pt x="726" y="3812"/>
                  </a:lnTo>
                  <a:cubicBezTo>
                    <a:pt x="533" y="4032"/>
                    <a:pt x="344" y="4533"/>
                    <a:pt x="344" y="4817"/>
                  </a:cubicBezTo>
                  <a:cubicBezTo>
                    <a:pt x="344" y="5020"/>
                    <a:pt x="239" y="5212"/>
                    <a:pt x="155" y="5363"/>
                  </a:cubicBezTo>
                  <a:cubicBezTo>
                    <a:pt x="109" y="5450"/>
                    <a:pt x="57" y="5541"/>
                    <a:pt x="60" y="5580"/>
                  </a:cubicBezTo>
                  <a:cubicBezTo>
                    <a:pt x="67" y="5713"/>
                    <a:pt x="32" y="6056"/>
                    <a:pt x="1" y="6252"/>
                  </a:cubicBezTo>
                  <a:lnTo>
                    <a:pt x="46" y="6242"/>
                  </a:lnTo>
                  <a:cubicBezTo>
                    <a:pt x="95" y="6154"/>
                    <a:pt x="186" y="6098"/>
                    <a:pt x="284" y="6094"/>
                  </a:cubicBezTo>
                  <a:cubicBezTo>
                    <a:pt x="354" y="6094"/>
                    <a:pt x="414" y="6136"/>
                    <a:pt x="438" y="6199"/>
                  </a:cubicBezTo>
                  <a:cubicBezTo>
                    <a:pt x="442" y="6210"/>
                    <a:pt x="445" y="6217"/>
                    <a:pt x="452" y="6224"/>
                  </a:cubicBezTo>
                  <a:cubicBezTo>
                    <a:pt x="470" y="6221"/>
                    <a:pt x="487" y="6217"/>
                    <a:pt x="505" y="6210"/>
                  </a:cubicBezTo>
                  <a:cubicBezTo>
                    <a:pt x="604" y="6167"/>
                    <a:pt x="696" y="6146"/>
                    <a:pt x="784" y="6146"/>
                  </a:cubicBezTo>
                  <a:cubicBezTo>
                    <a:pt x="890" y="6146"/>
                    <a:pt x="990" y="6178"/>
                    <a:pt x="1086" y="6242"/>
                  </a:cubicBezTo>
                  <a:cubicBezTo>
                    <a:pt x="1244" y="6347"/>
                    <a:pt x="1373" y="6368"/>
                    <a:pt x="1541" y="6368"/>
                  </a:cubicBezTo>
                  <a:lnTo>
                    <a:pt x="3456" y="6368"/>
                  </a:lnTo>
                  <a:lnTo>
                    <a:pt x="3645" y="6557"/>
                  </a:lnTo>
                  <a:lnTo>
                    <a:pt x="4573" y="6557"/>
                  </a:lnTo>
                  <a:lnTo>
                    <a:pt x="4622" y="6560"/>
                  </a:lnTo>
                  <a:lnTo>
                    <a:pt x="4629" y="6560"/>
                  </a:lnTo>
                  <a:lnTo>
                    <a:pt x="4678" y="6564"/>
                  </a:lnTo>
                  <a:lnTo>
                    <a:pt x="4692" y="6564"/>
                  </a:lnTo>
                  <a:lnTo>
                    <a:pt x="4734" y="6567"/>
                  </a:lnTo>
                  <a:lnTo>
                    <a:pt x="4745" y="6567"/>
                  </a:lnTo>
                  <a:lnTo>
                    <a:pt x="4780" y="6574"/>
                  </a:lnTo>
                  <a:lnTo>
                    <a:pt x="4787" y="6574"/>
                  </a:lnTo>
                  <a:cubicBezTo>
                    <a:pt x="4797" y="6578"/>
                    <a:pt x="4811" y="6578"/>
                    <a:pt x="4818" y="6581"/>
                  </a:cubicBezTo>
                  <a:lnTo>
                    <a:pt x="4825" y="6581"/>
                  </a:lnTo>
                  <a:cubicBezTo>
                    <a:pt x="4836" y="6585"/>
                    <a:pt x="4843" y="6588"/>
                    <a:pt x="4853" y="6592"/>
                  </a:cubicBezTo>
                  <a:cubicBezTo>
                    <a:pt x="4892" y="6611"/>
                    <a:pt x="4963" y="6619"/>
                    <a:pt x="5046" y="6619"/>
                  </a:cubicBezTo>
                  <a:cubicBezTo>
                    <a:pt x="5246" y="6619"/>
                    <a:pt x="5522" y="6574"/>
                    <a:pt x="5648" y="6532"/>
                  </a:cubicBezTo>
                  <a:cubicBezTo>
                    <a:pt x="5662" y="6529"/>
                    <a:pt x="5683" y="6522"/>
                    <a:pt x="5707" y="6518"/>
                  </a:cubicBezTo>
                  <a:lnTo>
                    <a:pt x="5130" y="5709"/>
                  </a:lnTo>
                  <a:lnTo>
                    <a:pt x="5130" y="5688"/>
                  </a:lnTo>
                  <a:lnTo>
                    <a:pt x="5186" y="3801"/>
                  </a:lnTo>
                  <a:lnTo>
                    <a:pt x="6036" y="3829"/>
                  </a:lnTo>
                  <a:lnTo>
                    <a:pt x="6138" y="3728"/>
                  </a:lnTo>
                  <a:lnTo>
                    <a:pt x="6246" y="2716"/>
                  </a:lnTo>
                  <a:lnTo>
                    <a:pt x="6218" y="2716"/>
                  </a:lnTo>
                  <a:cubicBezTo>
                    <a:pt x="6211" y="2720"/>
                    <a:pt x="6201" y="2723"/>
                    <a:pt x="6194" y="2727"/>
                  </a:cubicBezTo>
                  <a:cubicBezTo>
                    <a:pt x="6088" y="2772"/>
                    <a:pt x="5992" y="2783"/>
                    <a:pt x="5897" y="2783"/>
                  </a:cubicBezTo>
                  <a:cubicBezTo>
                    <a:pt x="5859" y="2783"/>
                    <a:pt x="5822" y="2781"/>
                    <a:pt x="5784" y="2779"/>
                  </a:cubicBezTo>
                  <a:lnTo>
                    <a:pt x="5683" y="2779"/>
                  </a:lnTo>
                  <a:cubicBezTo>
                    <a:pt x="5630" y="2783"/>
                    <a:pt x="5581" y="2811"/>
                    <a:pt x="5546" y="2853"/>
                  </a:cubicBezTo>
                  <a:cubicBezTo>
                    <a:pt x="5517" y="2885"/>
                    <a:pt x="5475" y="2928"/>
                    <a:pt x="5412" y="2928"/>
                  </a:cubicBezTo>
                  <a:cubicBezTo>
                    <a:pt x="5400" y="2928"/>
                    <a:pt x="5388" y="2926"/>
                    <a:pt x="5375" y="2923"/>
                  </a:cubicBezTo>
                  <a:cubicBezTo>
                    <a:pt x="5228" y="2888"/>
                    <a:pt x="5280" y="2636"/>
                    <a:pt x="5319" y="2454"/>
                  </a:cubicBezTo>
                  <a:cubicBezTo>
                    <a:pt x="5322" y="2436"/>
                    <a:pt x="5326" y="2422"/>
                    <a:pt x="5329" y="2412"/>
                  </a:cubicBezTo>
                  <a:cubicBezTo>
                    <a:pt x="5343" y="2331"/>
                    <a:pt x="5207" y="2135"/>
                    <a:pt x="5084" y="2037"/>
                  </a:cubicBezTo>
                  <a:cubicBezTo>
                    <a:pt x="4990" y="1963"/>
                    <a:pt x="5025" y="1788"/>
                    <a:pt x="5095" y="1512"/>
                  </a:cubicBezTo>
                  <a:cubicBezTo>
                    <a:pt x="5119" y="1424"/>
                    <a:pt x="5151" y="1288"/>
                    <a:pt x="5147" y="1249"/>
                  </a:cubicBezTo>
                  <a:cubicBezTo>
                    <a:pt x="5060" y="1151"/>
                    <a:pt x="5039" y="938"/>
                    <a:pt x="5035" y="801"/>
                  </a:cubicBezTo>
                  <a:lnTo>
                    <a:pt x="5035" y="773"/>
                  </a:lnTo>
                  <a:cubicBezTo>
                    <a:pt x="5035" y="763"/>
                    <a:pt x="5035" y="752"/>
                    <a:pt x="5032" y="742"/>
                  </a:cubicBezTo>
                  <a:cubicBezTo>
                    <a:pt x="5004" y="742"/>
                    <a:pt x="4972" y="742"/>
                    <a:pt x="4941" y="749"/>
                  </a:cubicBezTo>
                  <a:cubicBezTo>
                    <a:pt x="4874" y="759"/>
                    <a:pt x="4808" y="766"/>
                    <a:pt x="4738" y="766"/>
                  </a:cubicBezTo>
                  <a:cubicBezTo>
                    <a:pt x="4534" y="766"/>
                    <a:pt x="4454" y="689"/>
                    <a:pt x="4426" y="637"/>
                  </a:cubicBezTo>
                  <a:cubicBezTo>
                    <a:pt x="4371" y="624"/>
                    <a:pt x="4287" y="611"/>
                    <a:pt x="4209" y="611"/>
                  </a:cubicBezTo>
                  <a:cubicBezTo>
                    <a:pt x="4154" y="611"/>
                    <a:pt x="4102" y="618"/>
                    <a:pt x="4065" y="637"/>
                  </a:cubicBezTo>
                  <a:cubicBezTo>
                    <a:pt x="4016" y="661"/>
                    <a:pt x="3985" y="798"/>
                    <a:pt x="3967" y="892"/>
                  </a:cubicBezTo>
                  <a:cubicBezTo>
                    <a:pt x="3943" y="1001"/>
                    <a:pt x="3929" y="1081"/>
                    <a:pt x="3873" y="1116"/>
                  </a:cubicBezTo>
                  <a:cubicBezTo>
                    <a:pt x="3858" y="1124"/>
                    <a:pt x="3841" y="1130"/>
                    <a:pt x="3822" y="1130"/>
                  </a:cubicBezTo>
                  <a:cubicBezTo>
                    <a:pt x="3815" y="1130"/>
                    <a:pt x="3807" y="1129"/>
                    <a:pt x="3799" y="1127"/>
                  </a:cubicBezTo>
                  <a:cubicBezTo>
                    <a:pt x="3787" y="1124"/>
                    <a:pt x="3770" y="1122"/>
                    <a:pt x="3748" y="1122"/>
                  </a:cubicBezTo>
                  <a:cubicBezTo>
                    <a:pt x="3640" y="1122"/>
                    <a:pt x="3422" y="1157"/>
                    <a:pt x="3204" y="1221"/>
                  </a:cubicBezTo>
                  <a:cubicBezTo>
                    <a:pt x="3151" y="1237"/>
                    <a:pt x="3104" y="1245"/>
                    <a:pt x="3061" y="1245"/>
                  </a:cubicBezTo>
                  <a:cubicBezTo>
                    <a:pt x="2850" y="1245"/>
                    <a:pt x="2755" y="1065"/>
                    <a:pt x="2665" y="847"/>
                  </a:cubicBezTo>
                  <a:cubicBezTo>
                    <a:pt x="2637" y="766"/>
                    <a:pt x="2584" y="696"/>
                    <a:pt x="2521" y="647"/>
                  </a:cubicBezTo>
                  <a:cubicBezTo>
                    <a:pt x="2451" y="588"/>
                    <a:pt x="2409" y="539"/>
                    <a:pt x="2441" y="392"/>
                  </a:cubicBezTo>
                  <a:cubicBezTo>
                    <a:pt x="2476" y="248"/>
                    <a:pt x="2402" y="80"/>
                    <a:pt x="2371" y="10"/>
                  </a:cubicBezTo>
                  <a:lnTo>
                    <a:pt x="2364" y="10"/>
                  </a:lnTo>
                  <a:cubicBezTo>
                    <a:pt x="2091" y="6"/>
                    <a:pt x="1606" y="0"/>
                    <a:pt x="12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2" name="Google Shape;9542;p54"/>
            <p:cNvSpPr/>
            <p:nvPr/>
          </p:nvSpPr>
          <p:spPr>
            <a:xfrm>
              <a:off x="2193595" y="217727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3" name="Google Shape;9543;p54"/>
            <p:cNvSpPr/>
            <p:nvPr/>
          </p:nvSpPr>
          <p:spPr>
            <a:xfrm>
              <a:off x="2185897" y="217769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4" name="Google Shape;9544;p54"/>
            <p:cNvSpPr/>
            <p:nvPr/>
          </p:nvSpPr>
          <p:spPr>
            <a:xfrm>
              <a:off x="2200113" y="2177372"/>
              <a:ext cx="625" cy="109"/>
            </a:xfrm>
            <a:custGeom>
              <a:rect b="b" l="l" r="r" t="t"/>
              <a:pathLst>
                <a:path extrusionOk="0" h="8" w="46">
                  <a:moveTo>
                    <a:pt x="46"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5" name="Google Shape;9545;p54"/>
            <p:cNvSpPr/>
            <p:nvPr/>
          </p:nvSpPr>
          <p:spPr>
            <a:xfrm>
              <a:off x="2192889" y="2177317"/>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6" name="Google Shape;9546;p54"/>
            <p:cNvSpPr/>
            <p:nvPr/>
          </p:nvSpPr>
          <p:spPr>
            <a:xfrm>
              <a:off x="2197492" y="2177277"/>
              <a:ext cx="774" cy="14"/>
            </a:xfrm>
            <a:custGeom>
              <a:rect b="b" l="l" r="r" t="t"/>
              <a:pathLst>
                <a:path extrusionOk="0" h="1" w="57">
                  <a:moveTo>
                    <a:pt x="57"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7" name="Google Shape;9547;p54"/>
            <p:cNvSpPr/>
            <p:nvPr/>
          </p:nvSpPr>
          <p:spPr>
            <a:xfrm>
              <a:off x="2198497" y="2177277"/>
              <a:ext cx="679" cy="54"/>
            </a:xfrm>
            <a:custGeom>
              <a:rect b="b" l="l" r="r" t="t"/>
              <a:pathLst>
                <a:path extrusionOk="0" h="4" w="50">
                  <a:moveTo>
                    <a:pt x="4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8" name="Google Shape;9548;p54"/>
            <p:cNvSpPr/>
            <p:nvPr/>
          </p:nvSpPr>
          <p:spPr>
            <a:xfrm>
              <a:off x="2197261" y="21772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9" name="Google Shape;9549;p54"/>
            <p:cNvSpPr/>
            <p:nvPr/>
          </p:nvSpPr>
          <p:spPr>
            <a:xfrm>
              <a:off x="2195401" y="217727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0" name="Google Shape;9550;p54"/>
            <p:cNvSpPr/>
            <p:nvPr/>
          </p:nvSpPr>
          <p:spPr>
            <a:xfrm>
              <a:off x="2136421" y="2173421"/>
              <a:ext cx="679" cy="149"/>
            </a:xfrm>
            <a:custGeom>
              <a:rect b="b" l="l" r="r" t="t"/>
              <a:pathLst>
                <a:path extrusionOk="0" h="11" w="50">
                  <a:moveTo>
                    <a:pt x="0" y="11"/>
                  </a:moveTo>
                  <a:lnTo>
                    <a:pt x="4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1" name="Google Shape;9551;p54"/>
            <p:cNvSpPr/>
            <p:nvPr/>
          </p:nvSpPr>
          <p:spPr>
            <a:xfrm>
              <a:off x="2199257" y="2177317"/>
              <a:ext cx="679" cy="68"/>
            </a:xfrm>
            <a:custGeom>
              <a:rect b="b" l="l" r="r" t="t"/>
              <a:pathLst>
                <a:path extrusionOk="0" h="5" w="50">
                  <a:moveTo>
                    <a:pt x="4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2" name="Google Shape;9552;p54"/>
            <p:cNvSpPr/>
            <p:nvPr/>
          </p:nvSpPr>
          <p:spPr>
            <a:xfrm>
              <a:off x="2187852" y="2177562"/>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3" name="Google Shape;9553;p54"/>
            <p:cNvSpPr/>
            <p:nvPr/>
          </p:nvSpPr>
          <p:spPr>
            <a:xfrm>
              <a:off x="2187323" y="217760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4" name="Google Shape;9554;p54"/>
            <p:cNvSpPr/>
            <p:nvPr/>
          </p:nvSpPr>
          <p:spPr>
            <a:xfrm>
              <a:off x="2186847" y="217760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5" name="Google Shape;9555;p54"/>
            <p:cNvSpPr/>
            <p:nvPr/>
          </p:nvSpPr>
          <p:spPr>
            <a:xfrm>
              <a:off x="2200832" y="2177467"/>
              <a:ext cx="475" cy="109"/>
            </a:xfrm>
            <a:custGeom>
              <a:rect b="b" l="l" r="r" t="t"/>
              <a:pathLst>
                <a:path extrusionOk="0" h="8" w="35">
                  <a:moveTo>
                    <a:pt x="3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6" name="Google Shape;9556;p54"/>
            <p:cNvSpPr/>
            <p:nvPr/>
          </p:nvSpPr>
          <p:spPr>
            <a:xfrm>
              <a:off x="2186372" y="217765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7" name="Google Shape;9557;p54"/>
            <p:cNvSpPr/>
            <p:nvPr/>
          </p:nvSpPr>
          <p:spPr>
            <a:xfrm>
              <a:off x="2192075" y="2177317"/>
              <a:ext cx="489" cy="14"/>
            </a:xfrm>
            <a:custGeom>
              <a:rect b="b" l="l" r="r" t="t"/>
              <a:pathLst>
                <a:path extrusionOk="0" h="1" w="36">
                  <a:moveTo>
                    <a:pt x="36"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8" name="Google Shape;9558;p54"/>
            <p:cNvSpPr/>
            <p:nvPr/>
          </p:nvSpPr>
          <p:spPr>
            <a:xfrm>
              <a:off x="2191219" y="2177372"/>
              <a:ext cx="394" cy="14"/>
            </a:xfrm>
            <a:custGeom>
              <a:rect b="b" l="l" r="r" t="t"/>
              <a:pathLst>
                <a:path extrusionOk="0" h="1" w="29">
                  <a:moveTo>
                    <a:pt x="29"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9" name="Google Shape;9559;p54"/>
            <p:cNvSpPr/>
            <p:nvPr/>
          </p:nvSpPr>
          <p:spPr>
            <a:xfrm>
              <a:off x="2190513" y="217741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0" name="Google Shape;9560;p54"/>
            <p:cNvSpPr/>
            <p:nvPr/>
          </p:nvSpPr>
          <p:spPr>
            <a:xfrm>
              <a:off x="2189223" y="217746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1" name="Google Shape;9561;p54"/>
            <p:cNvSpPr/>
            <p:nvPr/>
          </p:nvSpPr>
          <p:spPr>
            <a:xfrm>
              <a:off x="2188558" y="217750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2" name="Google Shape;9562;p54"/>
            <p:cNvSpPr/>
            <p:nvPr/>
          </p:nvSpPr>
          <p:spPr>
            <a:xfrm>
              <a:off x="2189889" y="2177412"/>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3" name="Google Shape;9563;p54"/>
            <p:cNvSpPr/>
            <p:nvPr/>
          </p:nvSpPr>
          <p:spPr>
            <a:xfrm>
              <a:off x="2194695" y="21772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4" name="Google Shape;9564;p54"/>
            <p:cNvSpPr/>
            <p:nvPr/>
          </p:nvSpPr>
          <p:spPr>
            <a:xfrm>
              <a:off x="2195971" y="21772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5" name="Google Shape;9565;p54"/>
            <p:cNvSpPr/>
            <p:nvPr/>
          </p:nvSpPr>
          <p:spPr>
            <a:xfrm>
              <a:off x="2201973" y="2177697"/>
              <a:ext cx="339" cy="163"/>
            </a:xfrm>
            <a:custGeom>
              <a:rect b="b" l="l" r="r" t="t"/>
              <a:pathLst>
                <a:path extrusionOk="0" h="12" w="25">
                  <a:moveTo>
                    <a:pt x="25" y="11"/>
                  </a:moveTo>
                  <a:cubicBezTo>
                    <a:pt x="18" y="8"/>
                    <a:pt x="7" y="4"/>
                    <a:pt x="0" y="1"/>
                  </a:cubicBezTo>
                  <a:cubicBezTo>
                    <a:pt x="7" y="4"/>
                    <a:pt x="18" y="8"/>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6" name="Google Shape;9566;p54"/>
            <p:cNvSpPr/>
            <p:nvPr/>
          </p:nvSpPr>
          <p:spPr>
            <a:xfrm>
              <a:off x="2201402" y="2177562"/>
              <a:ext cx="489" cy="109"/>
            </a:xfrm>
            <a:custGeom>
              <a:rect b="b" l="l" r="r" t="t"/>
              <a:pathLst>
                <a:path extrusionOk="0" h="8" w="36">
                  <a:moveTo>
                    <a:pt x="35" y="7"/>
                  </a:moveTo>
                  <a:cubicBezTo>
                    <a:pt x="25" y="7"/>
                    <a:pt x="14" y="4"/>
                    <a:pt x="0" y="0"/>
                  </a:cubicBezTo>
                  <a:cubicBezTo>
                    <a:pt x="14" y="4"/>
                    <a:pt x="25" y="7"/>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7" name="Google Shape;9567;p54"/>
            <p:cNvSpPr/>
            <p:nvPr/>
          </p:nvSpPr>
          <p:spPr>
            <a:xfrm>
              <a:off x="2207865" y="2106307"/>
              <a:ext cx="83624" cy="72463"/>
            </a:xfrm>
            <a:custGeom>
              <a:rect b="b" l="l" r="r" t="t"/>
              <a:pathLst>
                <a:path extrusionOk="0" h="5337" w="6159">
                  <a:moveTo>
                    <a:pt x="4380" y="0"/>
                  </a:moveTo>
                  <a:cubicBezTo>
                    <a:pt x="4366" y="7"/>
                    <a:pt x="4352" y="14"/>
                    <a:pt x="4334" y="21"/>
                  </a:cubicBezTo>
                  <a:lnTo>
                    <a:pt x="4327" y="25"/>
                  </a:lnTo>
                  <a:cubicBezTo>
                    <a:pt x="4310" y="32"/>
                    <a:pt x="4296" y="39"/>
                    <a:pt x="4278" y="42"/>
                  </a:cubicBezTo>
                  <a:lnTo>
                    <a:pt x="4264" y="46"/>
                  </a:lnTo>
                  <a:cubicBezTo>
                    <a:pt x="4247" y="53"/>
                    <a:pt x="4229" y="56"/>
                    <a:pt x="4208" y="60"/>
                  </a:cubicBezTo>
                  <a:lnTo>
                    <a:pt x="4194" y="60"/>
                  </a:lnTo>
                  <a:cubicBezTo>
                    <a:pt x="4177" y="63"/>
                    <a:pt x="4156" y="67"/>
                    <a:pt x="4135" y="70"/>
                  </a:cubicBezTo>
                  <a:lnTo>
                    <a:pt x="4121" y="70"/>
                  </a:lnTo>
                  <a:lnTo>
                    <a:pt x="4065" y="74"/>
                  </a:lnTo>
                  <a:lnTo>
                    <a:pt x="4044" y="74"/>
                  </a:lnTo>
                  <a:lnTo>
                    <a:pt x="3981" y="77"/>
                  </a:lnTo>
                  <a:lnTo>
                    <a:pt x="3722" y="77"/>
                  </a:lnTo>
                  <a:cubicBezTo>
                    <a:pt x="3718" y="76"/>
                    <a:pt x="3715" y="76"/>
                    <a:pt x="3712" y="76"/>
                  </a:cubicBezTo>
                  <a:cubicBezTo>
                    <a:pt x="3705" y="76"/>
                    <a:pt x="3698" y="78"/>
                    <a:pt x="3694" y="81"/>
                  </a:cubicBezTo>
                  <a:cubicBezTo>
                    <a:pt x="3687" y="112"/>
                    <a:pt x="3683" y="147"/>
                    <a:pt x="3687" y="179"/>
                  </a:cubicBezTo>
                  <a:cubicBezTo>
                    <a:pt x="3694" y="259"/>
                    <a:pt x="3697" y="361"/>
                    <a:pt x="3616" y="427"/>
                  </a:cubicBezTo>
                  <a:cubicBezTo>
                    <a:pt x="3546" y="480"/>
                    <a:pt x="3515" y="550"/>
                    <a:pt x="3518" y="585"/>
                  </a:cubicBezTo>
                  <a:cubicBezTo>
                    <a:pt x="3518" y="595"/>
                    <a:pt x="3522" y="602"/>
                    <a:pt x="3532" y="606"/>
                  </a:cubicBezTo>
                  <a:cubicBezTo>
                    <a:pt x="3634" y="658"/>
                    <a:pt x="3613" y="830"/>
                    <a:pt x="3574" y="1037"/>
                  </a:cubicBezTo>
                  <a:lnTo>
                    <a:pt x="3567" y="1079"/>
                  </a:lnTo>
                  <a:cubicBezTo>
                    <a:pt x="3557" y="1142"/>
                    <a:pt x="3546" y="1208"/>
                    <a:pt x="3543" y="1271"/>
                  </a:cubicBezTo>
                  <a:cubicBezTo>
                    <a:pt x="3543" y="1348"/>
                    <a:pt x="3504" y="1450"/>
                    <a:pt x="3466" y="1548"/>
                  </a:cubicBezTo>
                  <a:cubicBezTo>
                    <a:pt x="3438" y="1611"/>
                    <a:pt x="3417" y="1670"/>
                    <a:pt x="3406" y="1737"/>
                  </a:cubicBezTo>
                  <a:cubicBezTo>
                    <a:pt x="3445" y="1782"/>
                    <a:pt x="3480" y="1831"/>
                    <a:pt x="3508" y="1887"/>
                  </a:cubicBezTo>
                  <a:cubicBezTo>
                    <a:pt x="3571" y="1989"/>
                    <a:pt x="3655" y="2132"/>
                    <a:pt x="3739" y="2153"/>
                  </a:cubicBezTo>
                  <a:cubicBezTo>
                    <a:pt x="3755" y="2158"/>
                    <a:pt x="3770" y="2160"/>
                    <a:pt x="3784" y="2160"/>
                  </a:cubicBezTo>
                  <a:cubicBezTo>
                    <a:pt x="3848" y="2160"/>
                    <a:pt x="3901" y="2121"/>
                    <a:pt x="3953" y="2087"/>
                  </a:cubicBezTo>
                  <a:cubicBezTo>
                    <a:pt x="3988" y="2055"/>
                    <a:pt x="4033" y="2038"/>
                    <a:pt x="4082" y="2031"/>
                  </a:cubicBezTo>
                  <a:cubicBezTo>
                    <a:pt x="4222" y="2031"/>
                    <a:pt x="4222" y="2248"/>
                    <a:pt x="4222" y="2486"/>
                  </a:cubicBezTo>
                  <a:cubicBezTo>
                    <a:pt x="4226" y="2598"/>
                    <a:pt x="4180" y="2706"/>
                    <a:pt x="4096" y="2780"/>
                  </a:cubicBezTo>
                  <a:lnTo>
                    <a:pt x="4089" y="2783"/>
                  </a:lnTo>
                  <a:lnTo>
                    <a:pt x="4082" y="2787"/>
                  </a:lnTo>
                  <a:lnTo>
                    <a:pt x="4072" y="2790"/>
                  </a:lnTo>
                  <a:lnTo>
                    <a:pt x="4065" y="2790"/>
                  </a:lnTo>
                  <a:lnTo>
                    <a:pt x="4054" y="2797"/>
                  </a:lnTo>
                  <a:lnTo>
                    <a:pt x="4044" y="2797"/>
                  </a:lnTo>
                  <a:lnTo>
                    <a:pt x="4030" y="2804"/>
                  </a:lnTo>
                  <a:lnTo>
                    <a:pt x="4019" y="2804"/>
                  </a:lnTo>
                  <a:lnTo>
                    <a:pt x="3995" y="2811"/>
                  </a:lnTo>
                  <a:lnTo>
                    <a:pt x="3984" y="2811"/>
                  </a:lnTo>
                  <a:lnTo>
                    <a:pt x="3960" y="2818"/>
                  </a:lnTo>
                  <a:lnTo>
                    <a:pt x="3946" y="2822"/>
                  </a:lnTo>
                  <a:lnTo>
                    <a:pt x="3921" y="2826"/>
                  </a:lnTo>
                  <a:lnTo>
                    <a:pt x="3907" y="2826"/>
                  </a:lnTo>
                  <a:lnTo>
                    <a:pt x="3883" y="2829"/>
                  </a:lnTo>
                  <a:lnTo>
                    <a:pt x="3788" y="2829"/>
                  </a:lnTo>
                  <a:lnTo>
                    <a:pt x="3764" y="2826"/>
                  </a:lnTo>
                  <a:lnTo>
                    <a:pt x="3753" y="2826"/>
                  </a:lnTo>
                  <a:cubicBezTo>
                    <a:pt x="3743" y="2826"/>
                    <a:pt x="3732" y="2822"/>
                    <a:pt x="3722" y="2818"/>
                  </a:cubicBezTo>
                  <a:cubicBezTo>
                    <a:pt x="3711" y="2815"/>
                    <a:pt x="3701" y="2811"/>
                    <a:pt x="3694" y="2808"/>
                  </a:cubicBezTo>
                  <a:lnTo>
                    <a:pt x="3683" y="2804"/>
                  </a:lnTo>
                  <a:lnTo>
                    <a:pt x="3662" y="2794"/>
                  </a:lnTo>
                  <a:lnTo>
                    <a:pt x="3655" y="2790"/>
                  </a:lnTo>
                  <a:cubicBezTo>
                    <a:pt x="3645" y="2787"/>
                    <a:pt x="3638" y="2780"/>
                    <a:pt x="3631" y="2773"/>
                  </a:cubicBezTo>
                  <a:cubicBezTo>
                    <a:pt x="3490" y="2661"/>
                    <a:pt x="3392" y="2388"/>
                    <a:pt x="3385" y="2269"/>
                  </a:cubicBezTo>
                  <a:cubicBezTo>
                    <a:pt x="3368" y="2255"/>
                    <a:pt x="3298" y="2230"/>
                    <a:pt x="3039" y="2230"/>
                  </a:cubicBezTo>
                  <a:cubicBezTo>
                    <a:pt x="2923" y="2230"/>
                    <a:pt x="2808" y="2111"/>
                    <a:pt x="2689" y="1880"/>
                  </a:cubicBezTo>
                  <a:cubicBezTo>
                    <a:pt x="2657" y="1891"/>
                    <a:pt x="2633" y="1915"/>
                    <a:pt x="2619" y="1947"/>
                  </a:cubicBezTo>
                  <a:cubicBezTo>
                    <a:pt x="2619" y="2087"/>
                    <a:pt x="2451" y="2087"/>
                    <a:pt x="2314" y="2087"/>
                  </a:cubicBezTo>
                  <a:cubicBezTo>
                    <a:pt x="2244" y="2087"/>
                    <a:pt x="2164" y="2045"/>
                    <a:pt x="2076" y="2003"/>
                  </a:cubicBezTo>
                  <a:cubicBezTo>
                    <a:pt x="2025" y="1977"/>
                    <a:pt x="1928" y="1931"/>
                    <a:pt x="1892" y="1931"/>
                  </a:cubicBezTo>
                  <a:cubicBezTo>
                    <a:pt x="1889" y="1931"/>
                    <a:pt x="1886" y="1932"/>
                    <a:pt x="1884" y="1933"/>
                  </a:cubicBezTo>
                  <a:cubicBezTo>
                    <a:pt x="1863" y="1942"/>
                    <a:pt x="1842" y="1947"/>
                    <a:pt x="1822" y="1947"/>
                  </a:cubicBezTo>
                  <a:cubicBezTo>
                    <a:pt x="1790" y="1947"/>
                    <a:pt x="1759" y="1935"/>
                    <a:pt x="1733" y="1912"/>
                  </a:cubicBezTo>
                  <a:cubicBezTo>
                    <a:pt x="1653" y="1838"/>
                    <a:pt x="1611" y="1733"/>
                    <a:pt x="1614" y="1625"/>
                  </a:cubicBezTo>
                  <a:lnTo>
                    <a:pt x="1614" y="1625"/>
                  </a:lnTo>
                  <a:cubicBezTo>
                    <a:pt x="1530" y="1632"/>
                    <a:pt x="1449" y="1656"/>
                    <a:pt x="1372" y="1691"/>
                  </a:cubicBezTo>
                  <a:cubicBezTo>
                    <a:pt x="1353" y="1701"/>
                    <a:pt x="1331" y="1706"/>
                    <a:pt x="1309" y="1706"/>
                  </a:cubicBezTo>
                  <a:cubicBezTo>
                    <a:pt x="1291" y="1706"/>
                    <a:pt x="1273" y="1703"/>
                    <a:pt x="1257" y="1695"/>
                  </a:cubicBezTo>
                  <a:cubicBezTo>
                    <a:pt x="1183" y="1663"/>
                    <a:pt x="1148" y="1572"/>
                    <a:pt x="1138" y="1537"/>
                  </a:cubicBezTo>
                  <a:lnTo>
                    <a:pt x="1131" y="1530"/>
                  </a:lnTo>
                  <a:lnTo>
                    <a:pt x="1131" y="1527"/>
                  </a:lnTo>
                  <a:lnTo>
                    <a:pt x="1127" y="1520"/>
                  </a:lnTo>
                  <a:lnTo>
                    <a:pt x="1124" y="1513"/>
                  </a:lnTo>
                  <a:lnTo>
                    <a:pt x="1117" y="1506"/>
                  </a:lnTo>
                  <a:lnTo>
                    <a:pt x="1113" y="1499"/>
                  </a:lnTo>
                  <a:lnTo>
                    <a:pt x="1110" y="1495"/>
                  </a:lnTo>
                  <a:lnTo>
                    <a:pt x="1005" y="2486"/>
                  </a:lnTo>
                  <a:lnTo>
                    <a:pt x="830" y="2661"/>
                  </a:lnTo>
                  <a:lnTo>
                    <a:pt x="53" y="2636"/>
                  </a:lnTo>
                  <a:lnTo>
                    <a:pt x="0" y="4366"/>
                  </a:lnTo>
                  <a:lnTo>
                    <a:pt x="588" y="5168"/>
                  </a:lnTo>
                  <a:cubicBezTo>
                    <a:pt x="634" y="5157"/>
                    <a:pt x="714" y="5140"/>
                    <a:pt x="809" y="5126"/>
                  </a:cubicBezTo>
                  <a:cubicBezTo>
                    <a:pt x="990" y="5099"/>
                    <a:pt x="1194" y="5075"/>
                    <a:pt x="1349" y="5075"/>
                  </a:cubicBezTo>
                  <a:cubicBezTo>
                    <a:pt x="1437" y="5075"/>
                    <a:pt x="1509" y="5082"/>
                    <a:pt x="1555" y="5101"/>
                  </a:cubicBezTo>
                  <a:lnTo>
                    <a:pt x="1569" y="5105"/>
                  </a:lnTo>
                  <a:lnTo>
                    <a:pt x="1576" y="5108"/>
                  </a:lnTo>
                  <a:lnTo>
                    <a:pt x="1583" y="5112"/>
                  </a:lnTo>
                  <a:lnTo>
                    <a:pt x="1586" y="5115"/>
                  </a:lnTo>
                  <a:cubicBezTo>
                    <a:pt x="1590" y="5115"/>
                    <a:pt x="1593" y="5119"/>
                    <a:pt x="1593" y="5122"/>
                  </a:cubicBezTo>
                  <a:lnTo>
                    <a:pt x="1600" y="5129"/>
                  </a:lnTo>
                  <a:cubicBezTo>
                    <a:pt x="1604" y="5133"/>
                    <a:pt x="1607" y="5136"/>
                    <a:pt x="1607" y="5140"/>
                  </a:cubicBezTo>
                  <a:cubicBezTo>
                    <a:pt x="1611" y="5143"/>
                    <a:pt x="1611" y="5143"/>
                    <a:pt x="1614" y="5147"/>
                  </a:cubicBezTo>
                  <a:cubicBezTo>
                    <a:pt x="1614" y="5150"/>
                    <a:pt x="1618" y="5154"/>
                    <a:pt x="1618" y="5157"/>
                  </a:cubicBezTo>
                  <a:cubicBezTo>
                    <a:pt x="1618" y="5161"/>
                    <a:pt x="1621" y="5164"/>
                    <a:pt x="1621" y="5168"/>
                  </a:cubicBezTo>
                  <a:cubicBezTo>
                    <a:pt x="1621" y="5175"/>
                    <a:pt x="1625" y="5182"/>
                    <a:pt x="1625" y="5189"/>
                  </a:cubicBezTo>
                  <a:lnTo>
                    <a:pt x="1625" y="5192"/>
                  </a:lnTo>
                  <a:lnTo>
                    <a:pt x="1625" y="5203"/>
                  </a:lnTo>
                  <a:cubicBezTo>
                    <a:pt x="1625" y="5206"/>
                    <a:pt x="1625" y="5213"/>
                    <a:pt x="1628" y="5217"/>
                  </a:cubicBezTo>
                  <a:lnTo>
                    <a:pt x="1628" y="5220"/>
                  </a:lnTo>
                  <a:lnTo>
                    <a:pt x="1632" y="5234"/>
                  </a:lnTo>
                  <a:lnTo>
                    <a:pt x="1632" y="5238"/>
                  </a:lnTo>
                  <a:lnTo>
                    <a:pt x="1691" y="5224"/>
                  </a:lnTo>
                  <a:lnTo>
                    <a:pt x="1705" y="5224"/>
                  </a:lnTo>
                  <a:lnTo>
                    <a:pt x="1747" y="5213"/>
                  </a:lnTo>
                  <a:lnTo>
                    <a:pt x="1754" y="5213"/>
                  </a:lnTo>
                  <a:cubicBezTo>
                    <a:pt x="1772" y="5210"/>
                    <a:pt x="1786" y="5210"/>
                    <a:pt x="1800" y="5206"/>
                  </a:cubicBezTo>
                  <a:lnTo>
                    <a:pt x="1880" y="5206"/>
                  </a:lnTo>
                  <a:cubicBezTo>
                    <a:pt x="1947" y="5220"/>
                    <a:pt x="2013" y="5234"/>
                    <a:pt x="2076" y="5255"/>
                  </a:cubicBezTo>
                  <a:cubicBezTo>
                    <a:pt x="2189" y="5284"/>
                    <a:pt x="2382" y="5337"/>
                    <a:pt x="2486" y="5337"/>
                  </a:cubicBezTo>
                  <a:cubicBezTo>
                    <a:pt x="2508" y="5337"/>
                    <a:pt x="2526" y="5334"/>
                    <a:pt x="2538" y="5329"/>
                  </a:cubicBezTo>
                  <a:cubicBezTo>
                    <a:pt x="2577" y="5308"/>
                    <a:pt x="2650" y="5203"/>
                    <a:pt x="2717" y="5108"/>
                  </a:cubicBezTo>
                  <a:cubicBezTo>
                    <a:pt x="2836" y="4940"/>
                    <a:pt x="2972" y="4751"/>
                    <a:pt x="3116" y="4709"/>
                  </a:cubicBezTo>
                  <a:cubicBezTo>
                    <a:pt x="3315" y="4646"/>
                    <a:pt x="3560" y="4439"/>
                    <a:pt x="3571" y="4383"/>
                  </a:cubicBezTo>
                  <a:cubicBezTo>
                    <a:pt x="3571" y="4250"/>
                    <a:pt x="3595" y="4131"/>
                    <a:pt x="3925" y="4044"/>
                  </a:cubicBezTo>
                  <a:lnTo>
                    <a:pt x="3939" y="4044"/>
                  </a:lnTo>
                  <a:lnTo>
                    <a:pt x="4310" y="4033"/>
                  </a:lnTo>
                  <a:lnTo>
                    <a:pt x="4359" y="4033"/>
                  </a:lnTo>
                  <a:lnTo>
                    <a:pt x="4250" y="3652"/>
                  </a:lnTo>
                  <a:lnTo>
                    <a:pt x="4310" y="3631"/>
                  </a:lnTo>
                  <a:lnTo>
                    <a:pt x="4373" y="3606"/>
                  </a:lnTo>
                  <a:cubicBezTo>
                    <a:pt x="5052" y="3354"/>
                    <a:pt x="5416" y="3221"/>
                    <a:pt x="5612" y="3151"/>
                  </a:cubicBezTo>
                  <a:cubicBezTo>
                    <a:pt x="5668" y="3134"/>
                    <a:pt x="5714" y="3116"/>
                    <a:pt x="5752" y="3106"/>
                  </a:cubicBezTo>
                  <a:lnTo>
                    <a:pt x="5738" y="3081"/>
                  </a:lnTo>
                  <a:cubicBezTo>
                    <a:pt x="5692" y="2990"/>
                    <a:pt x="5664" y="2938"/>
                    <a:pt x="5678" y="2892"/>
                  </a:cubicBezTo>
                  <a:cubicBezTo>
                    <a:pt x="5685" y="2875"/>
                    <a:pt x="5696" y="2861"/>
                    <a:pt x="5710" y="2850"/>
                  </a:cubicBezTo>
                  <a:cubicBezTo>
                    <a:pt x="5738" y="2794"/>
                    <a:pt x="5770" y="2507"/>
                    <a:pt x="5770" y="2370"/>
                  </a:cubicBezTo>
                  <a:cubicBezTo>
                    <a:pt x="5770" y="2255"/>
                    <a:pt x="5899" y="2244"/>
                    <a:pt x="5976" y="2234"/>
                  </a:cubicBezTo>
                  <a:lnTo>
                    <a:pt x="5983" y="2234"/>
                  </a:lnTo>
                  <a:cubicBezTo>
                    <a:pt x="5871" y="2031"/>
                    <a:pt x="5920" y="1436"/>
                    <a:pt x="5969" y="1310"/>
                  </a:cubicBezTo>
                  <a:cubicBezTo>
                    <a:pt x="5987" y="1254"/>
                    <a:pt x="6039" y="1212"/>
                    <a:pt x="6099" y="1205"/>
                  </a:cubicBezTo>
                  <a:cubicBezTo>
                    <a:pt x="6107" y="1203"/>
                    <a:pt x="6116" y="1202"/>
                    <a:pt x="6125" y="1202"/>
                  </a:cubicBezTo>
                  <a:cubicBezTo>
                    <a:pt x="6134" y="1202"/>
                    <a:pt x="6142" y="1203"/>
                    <a:pt x="6151" y="1205"/>
                  </a:cubicBezTo>
                  <a:lnTo>
                    <a:pt x="6158" y="1205"/>
                  </a:lnTo>
                  <a:cubicBezTo>
                    <a:pt x="6141" y="1131"/>
                    <a:pt x="6116" y="1058"/>
                    <a:pt x="6085" y="988"/>
                  </a:cubicBezTo>
                  <a:lnTo>
                    <a:pt x="6081" y="981"/>
                  </a:lnTo>
                  <a:lnTo>
                    <a:pt x="6074" y="967"/>
                  </a:lnTo>
                  <a:lnTo>
                    <a:pt x="6064" y="935"/>
                  </a:lnTo>
                  <a:cubicBezTo>
                    <a:pt x="6046" y="897"/>
                    <a:pt x="6029" y="862"/>
                    <a:pt x="6011" y="827"/>
                  </a:cubicBezTo>
                  <a:lnTo>
                    <a:pt x="6008" y="816"/>
                  </a:lnTo>
                  <a:lnTo>
                    <a:pt x="6001" y="809"/>
                  </a:lnTo>
                  <a:cubicBezTo>
                    <a:pt x="5987" y="778"/>
                    <a:pt x="5969" y="750"/>
                    <a:pt x="5955" y="725"/>
                  </a:cubicBezTo>
                  <a:cubicBezTo>
                    <a:pt x="5945" y="707"/>
                    <a:pt x="5934" y="693"/>
                    <a:pt x="5927" y="679"/>
                  </a:cubicBezTo>
                  <a:lnTo>
                    <a:pt x="5924" y="676"/>
                  </a:lnTo>
                  <a:cubicBezTo>
                    <a:pt x="5878" y="620"/>
                    <a:pt x="5479" y="452"/>
                    <a:pt x="5304" y="403"/>
                  </a:cubicBezTo>
                  <a:cubicBezTo>
                    <a:pt x="5290" y="399"/>
                    <a:pt x="5276" y="396"/>
                    <a:pt x="5265" y="392"/>
                  </a:cubicBezTo>
                  <a:cubicBezTo>
                    <a:pt x="5181" y="371"/>
                    <a:pt x="5104" y="336"/>
                    <a:pt x="5031" y="294"/>
                  </a:cubicBezTo>
                  <a:cubicBezTo>
                    <a:pt x="4940" y="252"/>
                    <a:pt x="4835" y="196"/>
                    <a:pt x="4772" y="196"/>
                  </a:cubicBezTo>
                  <a:lnTo>
                    <a:pt x="4709" y="196"/>
                  </a:lnTo>
                  <a:lnTo>
                    <a:pt x="4702" y="193"/>
                  </a:lnTo>
                  <a:lnTo>
                    <a:pt x="4691" y="189"/>
                  </a:lnTo>
                  <a:lnTo>
                    <a:pt x="4681" y="186"/>
                  </a:lnTo>
                  <a:lnTo>
                    <a:pt x="4670" y="179"/>
                  </a:lnTo>
                  <a:lnTo>
                    <a:pt x="4660" y="175"/>
                  </a:lnTo>
                  <a:lnTo>
                    <a:pt x="4649" y="168"/>
                  </a:lnTo>
                  <a:lnTo>
                    <a:pt x="4635" y="165"/>
                  </a:lnTo>
                  <a:lnTo>
                    <a:pt x="4621" y="158"/>
                  </a:lnTo>
                  <a:lnTo>
                    <a:pt x="4611" y="151"/>
                  </a:lnTo>
                  <a:lnTo>
                    <a:pt x="4593" y="140"/>
                  </a:lnTo>
                  <a:lnTo>
                    <a:pt x="4579" y="133"/>
                  </a:lnTo>
                  <a:lnTo>
                    <a:pt x="4565" y="123"/>
                  </a:lnTo>
                  <a:lnTo>
                    <a:pt x="4548" y="112"/>
                  </a:lnTo>
                  <a:lnTo>
                    <a:pt x="4530" y="102"/>
                  </a:lnTo>
                  <a:lnTo>
                    <a:pt x="4513" y="91"/>
                  </a:lnTo>
                  <a:lnTo>
                    <a:pt x="4492" y="77"/>
                  </a:lnTo>
                  <a:lnTo>
                    <a:pt x="4474" y="67"/>
                  </a:lnTo>
                  <a:lnTo>
                    <a:pt x="4453" y="49"/>
                  </a:lnTo>
                  <a:lnTo>
                    <a:pt x="4432" y="35"/>
                  </a:lnTo>
                  <a:lnTo>
                    <a:pt x="4408" y="18"/>
                  </a:lnTo>
                  <a:lnTo>
                    <a:pt x="4383" y="4"/>
                  </a:lnTo>
                  <a:lnTo>
                    <a:pt x="438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8" name="Google Shape;9568;p54"/>
            <p:cNvSpPr/>
            <p:nvPr/>
          </p:nvSpPr>
          <p:spPr>
            <a:xfrm>
              <a:off x="2229915" y="217699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9" name="Google Shape;9569;p54"/>
            <p:cNvSpPr/>
            <p:nvPr/>
          </p:nvSpPr>
          <p:spPr>
            <a:xfrm>
              <a:off x="2229250" y="2175661"/>
              <a:ext cx="109" cy="109"/>
            </a:xfrm>
            <a:custGeom>
              <a:rect b="b" l="l" r="r" t="t"/>
              <a:pathLst>
                <a:path extrusionOk="0" h="8" w="8">
                  <a:moveTo>
                    <a:pt x="1" y="0"/>
                  </a:move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0" name="Google Shape;9570;p54"/>
            <p:cNvSpPr/>
            <p:nvPr/>
          </p:nvSpPr>
          <p:spPr>
            <a:xfrm>
              <a:off x="2230065" y="2177412"/>
              <a:ext cx="14" cy="68"/>
            </a:xfrm>
            <a:custGeom>
              <a:rect b="b" l="l" r="r" t="t"/>
              <a:pathLst>
                <a:path extrusionOk="0" h="5" w="1">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1" name="Google Shape;9571;p54"/>
            <p:cNvSpPr/>
            <p:nvPr/>
          </p:nvSpPr>
          <p:spPr>
            <a:xfrm>
              <a:off x="2229494" y="2175892"/>
              <a:ext cx="95" cy="109"/>
            </a:xfrm>
            <a:custGeom>
              <a:rect b="b" l="l" r="r" t="t"/>
              <a:pathLst>
                <a:path extrusionOk="0" h="8" w="7">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2" name="Google Shape;9572;p54"/>
            <p:cNvSpPr/>
            <p:nvPr/>
          </p:nvSpPr>
          <p:spPr>
            <a:xfrm>
              <a:off x="2228965" y="2175566"/>
              <a:ext cx="244" cy="54"/>
            </a:xfrm>
            <a:custGeom>
              <a:rect b="b" l="l" r="r" t="t"/>
              <a:pathLst>
                <a:path extrusionOk="0" h="4" w="18">
                  <a:moveTo>
                    <a:pt x="1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3" name="Google Shape;9573;p54"/>
            <p:cNvSpPr/>
            <p:nvPr/>
          </p:nvSpPr>
          <p:spPr>
            <a:xfrm>
              <a:off x="2230010" y="217718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4" name="Google Shape;9574;p54"/>
            <p:cNvSpPr/>
            <p:nvPr/>
          </p:nvSpPr>
          <p:spPr>
            <a:xfrm>
              <a:off x="2229915" y="21768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5" name="Google Shape;9575;p54"/>
            <p:cNvSpPr/>
            <p:nvPr/>
          </p:nvSpPr>
          <p:spPr>
            <a:xfrm>
              <a:off x="2229793" y="2176353"/>
              <a:ext cx="95" cy="177"/>
            </a:xfrm>
            <a:custGeom>
              <a:rect b="b" l="l" r="r" t="t"/>
              <a:pathLst>
                <a:path extrusionOk="0" h="13" w="7">
                  <a:moveTo>
                    <a:pt x="2" y="1"/>
                  </a:moveTo>
                  <a:cubicBezTo>
                    <a:pt x="1" y="1"/>
                    <a:pt x="6" y="9"/>
                    <a:pt x="6" y="12"/>
                  </a:cubicBezTo>
                  <a:cubicBezTo>
                    <a:pt x="6" y="9"/>
                    <a:pt x="6" y="5"/>
                    <a:pt x="3" y="2"/>
                  </a:cubicBezTo>
                  <a:cubicBezTo>
                    <a:pt x="2" y="1"/>
                    <a:pt x="2" y="1"/>
                    <a:pt x="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6" name="Google Shape;9576;p54"/>
            <p:cNvSpPr/>
            <p:nvPr/>
          </p:nvSpPr>
          <p:spPr>
            <a:xfrm>
              <a:off x="2229684" y="2176082"/>
              <a:ext cx="109" cy="163"/>
            </a:xfrm>
            <a:custGeom>
              <a:rect b="b" l="l" r="r" t="t"/>
              <a:pathLst>
                <a:path extrusionOk="0" h="12" w="8">
                  <a:moveTo>
                    <a:pt x="7" y="11"/>
                  </a:moveTo>
                  <a:cubicBezTo>
                    <a:pt x="4" y="8"/>
                    <a:pt x="4" y="4"/>
                    <a:pt x="0" y="1"/>
                  </a:cubicBezTo>
                  <a:cubicBezTo>
                    <a:pt x="4" y="4"/>
                    <a:pt x="4" y="8"/>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7" name="Google Shape;9577;p54"/>
            <p:cNvSpPr/>
            <p:nvPr/>
          </p:nvSpPr>
          <p:spPr>
            <a:xfrm>
              <a:off x="2218836" y="2175172"/>
              <a:ext cx="10142" cy="733"/>
            </a:xfrm>
            <a:custGeom>
              <a:rect b="b" l="l" r="r" t="t"/>
              <a:pathLst>
                <a:path extrusionOk="0" h="54" w="747">
                  <a:moveTo>
                    <a:pt x="536" y="0"/>
                  </a:moveTo>
                  <a:cubicBezTo>
                    <a:pt x="381" y="0"/>
                    <a:pt x="180" y="25"/>
                    <a:pt x="1" y="54"/>
                  </a:cubicBezTo>
                  <a:cubicBezTo>
                    <a:pt x="165" y="28"/>
                    <a:pt x="375" y="2"/>
                    <a:pt x="539" y="2"/>
                  </a:cubicBezTo>
                  <a:cubicBezTo>
                    <a:pt x="626" y="2"/>
                    <a:pt x="700" y="10"/>
                    <a:pt x="747" y="29"/>
                  </a:cubicBezTo>
                  <a:cubicBezTo>
                    <a:pt x="700" y="8"/>
                    <a:pt x="626" y="0"/>
                    <a:pt x="5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8" name="Google Shape;9578;p54"/>
            <p:cNvSpPr/>
            <p:nvPr/>
          </p:nvSpPr>
          <p:spPr>
            <a:xfrm>
              <a:off x="2261483" y="2161065"/>
              <a:ext cx="5051" cy="149"/>
            </a:xfrm>
            <a:custGeom>
              <a:rect b="b" l="l" r="r" t="t"/>
              <a:pathLst>
                <a:path extrusionOk="0" h="11" w="372">
                  <a:moveTo>
                    <a:pt x="0" y="11"/>
                  </a:moveTo>
                  <a:lnTo>
                    <a:pt x="371" y="0"/>
                  </a:lnTo>
                  <a:lnTo>
                    <a:pt x="3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9" name="Google Shape;9579;p54"/>
            <p:cNvSpPr/>
            <p:nvPr/>
          </p:nvSpPr>
          <p:spPr>
            <a:xfrm>
              <a:off x="2231816" y="2177032"/>
              <a:ext cx="584" cy="109"/>
            </a:xfrm>
            <a:custGeom>
              <a:rect b="b" l="l" r="r" t="t"/>
              <a:pathLst>
                <a:path extrusionOk="0" h="8" w="43">
                  <a:moveTo>
                    <a:pt x="1" y="8"/>
                  </a:moveTo>
                  <a:cubicBezTo>
                    <a:pt x="15" y="4"/>
                    <a:pt x="32" y="4"/>
                    <a:pt x="43" y="1"/>
                  </a:cubicBezTo>
                  <a:cubicBezTo>
                    <a:pt x="32" y="4"/>
                    <a:pt x="15"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0" name="Google Shape;9580;p54"/>
            <p:cNvSpPr/>
            <p:nvPr/>
          </p:nvSpPr>
          <p:spPr>
            <a:xfrm>
              <a:off x="2231056" y="2177127"/>
              <a:ext cx="638" cy="109"/>
            </a:xfrm>
            <a:custGeom>
              <a:rect b="b" l="l" r="r" t="t"/>
              <a:pathLst>
                <a:path extrusionOk="0" h="8" w="47">
                  <a:moveTo>
                    <a:pt x="1" y="8"/>
                  </a:moveTo>
                  <a:lnTo>
                    <a:pt x="4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1" name="Google Shape;9581;p54"/>
            <p:cNvSpPr/>
            <p:nvPr/>
          </p:nvSpPr>
          <p:spPr>
            <a:xfrm>
              <a:off x="2230105" y="2177277"/>
              <a:ext cx="774" cy="204"/>
            </a:xfrm>
            <a:custGeom>
              <a:rect b="b" l="l" r="r" t="t"/>
              <a:pathLst>
                <a:path extrusionOk="0" h="15" w="57">
                  <a:moveTo>
                    <a:pt x="57"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2" name="Google Shape;9582;p54"/>
            <p:cNvSpPr/>
            <p:nvPr/>
          </p:nvSpPr>
          <p:spPr>
            <a:xfrm>
              <a:off x="2232536" y="2177032"/>
              <a:ext cx="489" cy="14"/>
            </a:xfrm>
            <a:custGeom>
              <a:rect b="b" l="l" r="r" t="t"/>
              <a:pathLst>
                <a:path extrusionOk="0" h="1" w="36">
                  <a:moveTo>
                    <a:pt x="0" y="1"/>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3" name="Google Shape;9583;p54"/>
            <p:cNvSpPr/>
            <p:nvPr/>
          </p:nvSpPr>
          <p:spPr>
            <a:xfrm>
              <a:off x="2233106" y="2176991"/>
              <a:ext cx="434" cy="14"/>
            </a:xfrm>
            <a:custGeom>
              <a:rect b="b" l="l" r="r" t="t"/>
              <a:pathLst>
                <a:path extrusionOk="0" h="1" w="32">
                  <a:moveTo>
                    <a:pt x="0" y="0"/>
                  </a:moveTo>
                  <a:cubicBezTo>
                    <a:pt x="11" y="0"/>
                    <a:pt x="21" y="0"/>
                    <a:pt x="32" y="0"/>
                  </a:cubicBezTo>
                  <a:cubicBezTo>
                    <a:pt x="21"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4" name="Google Shape;9584;p54"/>
            <p:cNvSpPr/>
            <p:nvPr/>
          </p:nvSpPr>
          <p:spPr>
            <a:xfrm>
              <a:off x="2258672" y="2052499"/>
              <a:ext cx="12464" cy="10170"/>
            </a:xfrm>
            <a:custGeom>
              <a:rect b="b" l="l" r="r" t="t"/>
              <a:pathLst>
                <a:path extrusionOk="0" h="749" w="918">
                  <a:moveTo>
                    <a:pt x="757" y="0"/>
                  </a:moveTo>
                  <a:lnTo>
                    <a:pt x="760" y="14"/>
                  </a:lnTo>
                  <a:lnTo>
                    <a:pt x="718" y="28"/>
                  </a:lnTo>
                  <a:lnTo>
                    <a:pt x="715" y="28"/>
                  </a:lnTo>
                  <a:cubicBezTo>
                    <a:pt x="634" y="53"/>
                    <a:pt x="589" y="70"/>
                    <a:pt x="561" y="81"/>
                  </a:cubicBezTo>
                  <a:lnTo>
                    <a:pt x="550" y="81"/>
                  </a:lnTo>
                  <a:lnTo>
                    <a:pt x="533" y="88"/>
                  </a:lnTo>
                  <a:lnTo>
                    <a:pt x="526" y="95"/>
                  </a:lnTo>
                  <a:lnTo>
                    <a:pt x="501" y="105"/>
                  </a:lnTo>
                  <a:lnTo>
                    <a:pt x="491" y="109"/>
                  </a:lnTo>
                  <a:lnTo>
                    <a:pt x="473" y="119"/>
                  </a:lnTo>
                  <a:lnTo>
                    <a:pt x="466" y="123"/>
                  </a:lnTo>
                  <a:lnTo>
                    <a:pt x="449" y="130"/>
                  </a:lnTo>
                  <a:lnTo>
                    <a:pt x="438" y="130"/>
                  </a:lnTo>
                  <a:lnTo>
                    <a:pt x="421" y="137"/>
                  </a:lnTo>
                  <a:lnTo>
                    <a:pt x="410" y="140"/>
                  </a:lnTo>
                  <a:lnTo>
                    <a:pt x="386" y="144"/>
                  </a:lnTo>
                  <a:lnTo>
                    <a:pt x="382" y="144"/>
                  </a:lnTo>
                  <a:cubicBezTo>
                    <a:pt x="372" y="144"/>
                    <a:pt x="361" y="147"/>
                    <a:pt x="347" y="147"/>
                  </a:cubicBezTo>
                  <a:lnTo>
                    <a:pt x="256" y="147"/>
                  </a:lnTo>
                  <a:cubicBezTo>
                    <a:pt x="249" y="151"/>
                    <a:pt x="242" y="158"/>
                    <a:pt x="235" y="165"/>
                  </a:cubicBezTo>
                  <a:lnTo>
                    <a:pt x="232" y="168"/>
                  </a:lnTo>
                  <a:lnTo>
                    <a:pt x="214" y="179"/>
                  </a:lnTo>
                  <a:lnTo>
                    <a:pt x="207" y="182"/>
                  </a:lnTo>
                  <a:cubicBezTo>
                    <a:pt x="200" y="186"/>
                    <a:pt x="193" y="189"/>
                    <a:pt x="186" y="193"/>
                  </a:cubicBezTo>
                  <a:cubicBezTo>
                    <a:pt x="130" y="210"/>
                    <a:pt x="113" y="371"/>
                    <a:pt x="120" y="476"/>
                  </a:cubicBezTo>
                  <a:lnTo>
                    <a:pt x="127" y="539"/>
                  </a:lnTo>
                  <a:lnTo>
                    <a:pt x="60" y="546"/>
                  </a:lnTo>
                  <a:cubicBezTo>
                    <a:pt x="43" y="550"/>
                    <a:pt x="1" y="564"/>
                    <a:pt x="1" y="638"/>
                  </a:cubicBezTo>
                  <a:lnTo>
                    <a:pt x="1" y="648"/>
                  </a:lnTo>
                  <a:lnTo>
                    <a:pt x="1" y="652"/>
                  </a:lnTo>
                  <a:lnTo>
                    <a:pt x="1" y="659"/>
                  </a:lnTo>
                  <a:lnTo>
                    <a:pt x="1" y="662"/>
                  </a:lnTo>
                  <a:lnTo>
                    <a:pt x="1" y="669"/>
                  </a:lnTo>
                  <a:lnTo>
                    <a:pt x="1" y="676"/>
                  </a:lnTo>
                  <a:cubicBezTo>
                    <a:pt x="1" y="676"/>
                    <a:pt x="1" y="680"/>
                    <a:pt x="1" y="683"/>
                  </a:cubicBezTo>
                  <a:lnTo>
                    <a:pt x="4" y="687"/>
                  </a:lnTo>
                  <a:cubicBezTo>
                    <a:pt x="4" y="690"/>
                    <a:pt x="8" y="694"/>
                    <a:pt x="8" y="697"/>
                  </a:cubicBezTo>
                  <a:lnTo>
                    <a:pt x="15" y="701"/>
                  </a:lnTo>
                  <a:lnTo>
                    <a:pt x="22" y="711"/>
                  </a:lnTo>
                  <a:lnTo>
                    <a:pt x="29" y="715"/>
                  </a:lnTo>
                  <a:lnTo>
                    <a:pt x="36" y="722"/>
                  </a:lnTo>
                  <a:lnTo>
                    <a:pt x="46" y="729"/>
                  </a:lnTo>
                  <a:lnTo>
                    <a:pt x="53" y="732"/>
                  </a:lnTo>
                  <a:lnTo>
                    <a:pt x="148" y="732"/>
                  </a:lnTo>
                  <a:lnTo>
                    <a:pt x="172" y="736"/>
                  </a:lnTo>
                  <a:lnTo>
                    <a:pt x="190" y="736"/>
                  </a:lnTo>
                  <a:lnTo>
                    <a:pt x="228" y="739"/>
                  </a:lnTo>
                  <a:cubicBezTo>
                    <a:pt x="259" y="745"/>
                    <a:pt x="287" y="749"/>
                    <a:pt x="311" y="749"/>
                  </a:cubicBezTo>
                  <a:cubicBezTo>
                    <a:pt x="354" y="749"/>
                    <a:pt x="385" y="739"/>
                    <a:pt x="403" y="722"/>
                  </a:cubicBezTo>
                  <a:cubicBezTo>
                    <a:pt x="424" y="701"/>
                    <a:pt x="435" y="673"/>
                    <a:pt x="431" y="645"/>
                  </a:cubicBezTo>
                  <a:lnTo>
                    <a:pt x="424" y="568"/>
                  </a:lnTo>
                  <a:lnTo>
                    <a:pt x="498" y="571"/>
                  </a:lnTo>
                  <a:lnTo>
                    <a:pt x="501" y="571"/>
                  </a:lnTo>
                  <a:cubicBezTo>
                    <a:pt x="531" y="572"/>
                    <a:pt x="560" y="573"/>
                    <a:pt x="590" y="573"/>
                  </a:cubicBezTo>
                  <a:cubicBezTo>
                    <a:pt x="641" y="573"/>
                    <a:pt x="693" y="571"/>
                    <a:pt x="746" y="564"/>
                  </a:cubicBezTo>
                  <a:cubicBezTo>
                    <a:pt x="890" y="546"/>
                    <a:pt x="907" y="511"/>
                    <a:pt x="907" y="511"/>
                  </a:cubicBezTo>
                  <a:cubicBezTo>
                    <a:pt x="918" y="445"/>
                    <a:pt x="890" y="347"/>
                    <a:pt x="862" y="273"/>
                  </a:cubicBezTo>
                  <a:cubicBezTo>
                    <a:pt x="848" y="238"/>
                    <a:pt x="837" y="207"/>
                    <a:pt x="827" y="189"/>
                  </a:cubicBezTo>
                  <a:lnTo>
                    <a:pt x="823" y="186"/>
                  </a:lnTo>
                  <a:lnTo>
                    <a:pt x="7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5" name="Google Shape;9585;p54"/>
            <p:cNvSpPr/>
            <p:nvPr/>
          </p:nvSpPr>
          <p:spPr>
            <a:xfrm>
              <a:off x="2348080" y="1953764"/>
              <a:ext cx="75016" cy="100080"/>
            </a:xfrm>
            <a:custGeom>
              <a:rect b="b" l="l" r="r" t="t"/>
              <a:pathLst>
                <a:path extrusionOk="0" h="7371" w="5525">
                  <a:moveTo>
                    <a:pt x="5401" y="0"/>
                  </a:moveTo>
                  <a:cubicBezTo>
                    <a:pt x="5350" y="0"/>
                    <a:pt x="5302" y="31"/>
                    <a:pt x="5283" y="82"/>
                  </a:cubicBezTo>
                  <a:cubicBezTo>
                    <a:pt x="5171" y="327"/>
                    <a:pt x="4391" y="442"/>
                    <a:pt x="3999" y="449"/>
                  </a:cubicBezTo>
                  <a:cubicBezTo>
                    <a:pt x="3589" y="456"/>
                    <a:pt x="3319" y="491"/>
                    <a:pt x="3165" y="635"/>
                  </a:cubicBezTo>
                  <a:cubicBezTo>
                    <a:pt x="3096" y="702"/>
                    <a:pt x="2999" y="718"/>
                    <a:pt x="2895" y="718"/>
                  </a:cubicBezTo>
                  <a:cubicBezTo>
                    <a:pt x="2851" y="718"/>
                    <a:pt x="2807" y="715"/>
                    <a:pt x="2763" y="712"/>
                  </a:cubicBezTo>
                  <a:cubicBezTo>
                    <a:pt x="2723" y="710"/>
                    <a:pt x="2683" y="707"/>
                    <a:pt x="2644" y="707"/>
                  </a:cubicBezTo>
                  <a:cubicBezTo>
                    <a:pt x="2564" y="707"/>
                    <a:pt x="2494" y="717"/>
                    <a:pt x="2458" y="757"/>
                  </a:cubicBezTo>
                  <a:cubicBezTo>
                    <a:pt x="2369" y="862"/>
                    <a:pt x="2156" y="955"/>
                    <a:pt x="1935" y="955"/>
                  </a:cubicBezTo>
                  <a:cubicBezTo>
                    <a:pt x="1904" y="955"/>
                    <a:pt x="1873" y="954"/>
                    <a:pt x="1842" y="950"/>
                  </a:cubicBezTo>
                  <a:cubicBezTo>
                    <a:pt x="1671" y="932"/>
                    <a:pt x="1516" y="827"/>
                    <a:pt x="1443" y="670"/>
                  </a:cubicBezTo>
                  <a:cubicBezTo>
                    <a:pt x="1397" y="568"/>
                    <a:pt x="1324" y="481"/>
                    <a:pt x="1233" y="414"/>
                  </a:cubicBezTo>
                  <a:lnTo>
                    <a:pt x="1219" y="432"/>
                  </a:lnTo>
                  <a:lnTo>
                    <a:pt x="1205" y="446"/>
                  </a:lnTo>
                  <a:cubicBezTo>
                    <a:pt x="1149" y="505"/>
                    <a:pt x="1096" y="572"/>
                    <a:pt x="1051" y="638"/>
                  </a:cubicBezTo>
                  <a:lnTo>
                    <a:pt x="1054" y="645"/>
                  </a:lnTo>
                  <a:cubicBezTo>
                    <a:pt x="988" y="740"/>
                    <a:pt x="981" y="778"/>
                    <a:pt x="977" y="785"/>
                  </a:cubicBezTo>
                  <a:cubicBezTo>
                    <a:pt x="1051" y="939"/>
                    <a:pt x="1142" y="1083"/>
                    <a:pt x="1247" y="1212"/>
                  </a:cubicBezTo>
                  <a:lnTo>
                    <a:pt x="1257" y="1223"/>
                  </a:lnTo>
                  <a:cubicBezTo>
                    <a:pt x="1264" y="1233"/>
                    <a:pt x="1275" y="1240"/>
                    <a:pt x="1285" y="1247"/>
                  </a:cubicBezTo>
                  <a:cubicBezTo>
                    <a:pt x="1334" y="1275"/>
                    <a:pt x="1376" y="1310"/>
                    <a:pt x="1411" y="1356"/>
                  </a:cubicBezTo>
                  <a:lnTo>
                    <a:pt x="1460" y="1408"/>
                  </a:lnTo>
                  <a:cubicBezTo>
                    <a:pt x="1513" y="1468"/>
                    <a:pt x="1593" y="1559"/>
                    <a:pt x="1636" y="1569"/>
                  </a:cubicBezTo>
                  <a:cubicBezTo>
                    <a:pt x="1751" y="1594"/>
                    <a:pt x="2367" y="1804"/>
                    <a:pt x="2749" y="1958"/>
                  </a:cubicBezTo>
                  <a:cubicBezTo>
                    <a:pt x="3155" y="2126"/>
                    <a:pt x="3396" y="2126"/>
                    <a:pt x="3473" y="2126"/>
                  </a:cubicBezTo>
                  <a:cubicBezTo>
                    <a:pt x="3554" y="2126"/>
                    <a:pt x="3729" y="2137"/>
                    <a:pt x="3764" y="2231"/>
                  </a:cubicBezTo>
                  <a:cubicBezTo>
                    <a:pt x="3771" y="2259"/>
                    <a:pt x="3778" y="2312"/>
                    <a:pt x="3708" y="2364"/>
                  </a:cubicBezTo>
                  <a:cubicBezTo>
                    <a:pt x="3610" y="2441"/>
                    <a:pt x="2444" y="3617"/>
                    <a:pt x="2262" y="3814"/>
                  </a:cubicBezTo>
                  <a:cubicBezTo>
                    <a:pt x="2152" y="3932"/>
                    <a:pt x="2061" y="3953"/>
                    <a:pt x="1931" y="3953"/>
                  </a:cubicBezTo>
                  <a:cubicBezTo>
                    <a:pt x="1896" y="3953"/>
                    <a:pt x="1859" y="3952"/>
                    <a:pt x="1818" y="3950"/>
                  </a:cubicBezTo>
                  <a:cubicBezTo>
                    <a:pt x="1758" y="3947"/>
                    <a:pt x="1692" y="3943"/>
                    <a:pt x="1608" y="3943"/>
                  </a:cubicBezTo>
                  <a:cubicBezTo>
                    <a:pt x="1404" y="3943"/>
                    <a:pt x="1229" y="4090"/>
                    <a:pt x="1100" y="4199"/>
                  </a:cubicBezTo>
                  <a:cubicBezTo>
                    <a:pt x="1015" y="4271"/>
                    <a:pt x="954" y="4318"/>
                    <a:pt x="895" y="4318"/>
                  </a:cubicBezTo>
                  <a:cubicBezTo>
                    <a:pt x="891" y="4318"/>
                    <a:pt x="887" y="4318"/>
                    <a:pt x="883" y="4318"/>
                  </a:cubicBezTo>
                  <a:cubicBezTo>
                    <a:pt x="767" y="4325"/>
                    <a:pt x="655" y="4342"/>
                    <a:pt x="543" y="4370"/>
                  </a:cubicBezTo>
                  <a:lnTo>
                    <a:pt x="536" y="4370"/>
                  </a:lnTo>
                  <a:lnTo>
                    <a:pt x="512" y="4374"/>
                  </a:lnTo>
                  <a:lnTo>
                    <a:pt x="494" y="4377"/>
                  </a:lnTo>
                  <a:lnTo>
                    <a:pt x="487" y="4377"/>
                  </a:lnTo>
                  <a:lnTo>
                    <a:pt x="239" y="4738"/>
                  </a:lnTo>
                  <a:lnTo>
                    <a:pt x="1" y="5112"/>
                  </a:lnTo>
                  <a:lnTo>
                    <a:pt x="29" y="7034"/>
                  </a:lnTo>
                  <a:lnTo>
                    <a:pt x="239" y="7370"/>
                  </a:lnTo>
                  <a:cubicBezTo>
                    <a:pt x="400" y="7174"/>
                    <a:pt x="669" y="6901"/>
                    <a:pt x="953" y="6611"/>
                  </a:cubicBezTo>
                  <a:cubicBezTo>
                    <a:pt x="1107" y="6457"/>
                    <a:pt x="1261" y="6299"/>
                    <a:pt x="1401" y="6152"/>
                  </a:cubicBezTo>
                  <a:cubicBezTo>
                    <a:pt x="1863" y="5669"/>
                    <a:pt x="2105" y="5546"/>
                    <a:pt x="2360" y="5417"/>
                  </a:cubicBezTo>
                  <a:lnTo>
                    <a:pt x="2374" y="5413"/>
                  </a:lnTo>
                  <a:cubicBezTo>
                    <a:pt x="2626" y="5284"/>
                    <a:pt x="3277" y="4643"/>
                    <a:pt x="3708" y="4097"/>
                  </a:cubicBezTo>
                  <a:cubicBezTo>
                    <a:pt x="3967" y="3768"/>
                    <a:pt x="4289" y="3358"/>
                    <a:pt x="4328" y="3117"/>
                  </a:cubicBezTo>
                  <a:cubicBezTo>
                    <a:pt x="4370" y="2833"/>
                    <a:pt x="4650" y="2473"/>
                    <a:pt x="4832" y="2235"/>
                  </a:cubicBezTo>
                  <a:cubicBezTo>
                    <a:pt x="5028" y="1986"/>
                    <a:pt x="5336" y="1363"/>
                    <a:pt x="5329" y="1195"/>
                  </a:cubicBezTo>
                  <a:cubicBezTo>
                    <a:pt x="5325" y="1093"/>
                    <a:pt x="5364" y="943"/>
                    <a:pt x="5406" y="771"/>
                  </a:cubicBezTo>
                  <a:cubicBezTo>
                    <a:pt x="5458" y="596"/>
                    <a:pt x="5493" y="418"/>
                    <a:pt x="5514" y="236"/>
                  </a:cubicBezTo>
                  <a:cubicBezTo>
                    <a:pt x="5525" y="85"/>
                    <a:pt x="5469" y="15"/>
                    <a:pt x="5416" y="1"/>
                  </a:cubicBezTo>
                  <a:cubicBezTo>
                    <a:pt x="5411" y="0"/>
                    <a:pt x="5406" y="0"/>
                    <a:pt x="54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6" name="Google Shape;9586;p54"/>
            <p:cNvSpPr/>
            <p:nvPr/>
          </p:nvSpPr>
          <p:spPr>
            <a:xfrm>
              <a:off x="1953274" y="1764276"/>
              <a:ext cx="85620" cy="66543"/>
            </a:xfrm>
            <a:custGeom>
              <a:rect b="b" l="l" r="r" t="t"/>
              <a:pathLst>
                <a:path extrusionOk="0" h="4901" w="6306">
                  <a:moveTo>
                    <a:pt x="3903" y="0"/>
                  </a:moveTo>
                  <a:cubicBezTo>
                    <a:pt x="3873" y="0"/>
                    <a:pt x="3846" y="8"/>
                    <a:pt x="3820" y="20"/>
                  </a:cubicBezTo>
                  <a:cubicBezTo>
                    <a:pt x="3750" y="55"/>
                    <a:pt x="3596" y="398"/>
                    <a:pt x="3491" y="626"/>
                  </a:cubicBezTo>
                  <a:cubicBezTo>
                    <a:pt x="3400" y="825"/>
                    <a:pt x="3316" y="1014"/>
                    <a:pt x="3246" y="1116"/>
                  </a:cubicBezTo>
                  <a:cubicBezTo>
                    <a:pt x="3071" y="1372"/>
                    <a:pt x="2595" y="1540"/>
                    <a:pt x="2360" y="1540"/>
                  </a:cubicBezTo>
                  <a:cubicBezTo>
                    <a:pt x="2273" y="1540"/>
                    <a:pt x="2227" y="1620"/>
                    <a:pt x="2161" y="1750"/>
                  </a:cubicBezTo>
                  <a:cubicBezTo>
                    <a:pt x="2122" y="1841"/>
                    <a:pt x="2063" y="1925"/>
                    <a:pt x="1986" y="1995"/>
                  </a:cubicBezTo>
                  <a:cubicBezTo>
                    <a:pt x="1923" y="2047"/>
                    <a:pt x="1898" y="2121"/>
                    <a:pt x="1870" y="2201"/>
                  </a:cubicBezTo>
                  <a:cubicBezTo>
                    <a:pt x="1839" y="2303"/>
                    <a:pt x="1800" y="2415"/>
                    <a:pt x="1678" y="2513"/>
                  </a:cubicBezTo>
                  <a:cubicBezTo>
                    <a:pt x="1520" y="2639"/>
                    <a:pt x="1590" y="3087"/>
                    <a:pt x="1695" y="3262"/>
                  </a:cubicBezTo>
                  <a:cubicBezTo>
                    <a:pt x="1723" y="3315"/>
                    <a:pt x="1727" y="3378"/>
                    <a:pt x="1709" y="3437"/>
                  </a:cubicBezTo>
                  <a:cubicBezTo>
                    <a:pt x="1643" y="3686"/>
                    <a:pt x="1271" y="4106"/>
                    <a:pt x="1026" y="4249"/>
                  </a:cubicBezTo>
                  <a:cubicBezTo>
                    <a:pt x="935" y="4305"/>
                    <a:pt x="858" y="4375"/>
                    <a:pt x="788" y="4456"/>
                  </a:cubicBezTo>
                  <a:cubicBezTo>
                    <a:pt x="655" y="4592"/>
                    <a:pt x="501" y="4750"/>
                    <a:pt x="200" y="4799"/>
                  </a:cubicBezTo>
                  <a:cubicBezTo>
                    <a:pt x="134" y="4813"/>
                    <a:pt x="64" y="4834"/>
                    <a:pt x="1" y="4862"/>
                  </a:cubicBezTo>
                  <a:lnTo>
                    <a:pt x="1937" y="4862"/>
                  </a:lnTo>
                  <a:lnTo>
                    <a:pt x="1972" y="4865"/>
                  </a:lnTo>
                  <a:lnTo>
                    <a:pt x="1986" y="4865"/>
                  </a:lnTo>
                  <a:lnTo>
                    <a:pt x="2017" y="4869"/>
                  </a:lnTo>
                  <a:lnTo>
                    <a:pt x="2024" y="4869"/>
                  </a:lnTo>
                  <a:lnTo>
                    <a:pt x="2056" y="4876"/>
                  </a:lnTo>
                  <a:lnTo>
                    <a:pt x="2063" y="4876"/>
                  </a:lnTo>
                  <a:lnTo>
                    <a:pt x="2087" y="4879"/>
                  </a:lnTo>
                  <a:lnTo>
                    <a:pt x="2098" y="4879"/>
                  </a:lnTo>
                  <a:lnTo>
                    <a:pt x="2115" y="4886"/>
                  </a:lnTo>
                  <a:lnTo>
                    <a:pt x="2126" y="4890"/>
                  </a:lnTo>
                  <a:lnTo>
                    <a:pt x="2143" y="4897"/>
                  </a:lnTo>
                  <a:lnTo>
                    <a:pt x="2150" y="4900"/>
                  </a:lnTo>
                  <a:cubicBezTo>
                    <a:pt x="2147" y="4823"/>
                    <a:pt x="2147" y="4753"/>
                    <a:pt x="2143" y="4694"/>
                  </a:cubicBezTo>
                  <a:cubicBezTo>
                    <a:pt x="2140" y="4473"/>
                    <a:pt x="2140" y="4403"/>
                    <a:pt x="2143" y="4379"/>
                  </a:cubicBezTo>
                  <a:cubicBezTo>
                    <a:pt x="2168" y="4281"/>
                    <a:pt x="2721" y="3955"/>
                    <a:pt x="3050" y="3766"/>
                  </a:cubicBezTo>
                  <a:cubicBezTo>
                    <a:pt x="3104" y="3742"/>
                    <a:pt x="3163" y="3728"/>
                    <a:pt x="3221" y="3728"/>
                  </a:cubicBezTo>
                  <a:cubicBezTo>
                    <a:pt x="3238" y="3728"/>
                    <a:pt x="3254" y="3729"/>
                    <a:pt x="3270" y="3731"/>
                  </a:cubicBezTo>
                  <a:cubicBezTo>
                    <a:pt x="3305" y="3731"/>
                    <a:pt x="3340" y="3731"/>
                    <a:pt x="3372" y="3724"/>
                  </a:cubicBezTo>
                  <a:lnTo>
                    <a:pt x="3372" y="3717"/>
                  </a:lnTo>
                  <a:cubicBezTo>
                    <a:pt x="3372" y="3556"/>
                    <a:pt x="3561" y="3556"/>
                    <a:pt x="3715" y="3556"/>
                  </a:cubicBezTo>
                  <a:cubicBezTo>
                    <a:pt x="3778" y="3556"/>
                    <a:pt x="3845" y="3553"/>
                    <a:pt x="3908" y="3542"/>
                  </a:cubicBezTo>
                  <a:cubicBezTo>
                    <a:pt x="4051" y="3514"/>
                    <a:pt x="4139" y="3420"/>
                    <a:pt x="4139" y="3287"/>
                  </a:cubicBezTo>
                  <a:cubicBezTo>
                    <a:pt x="4139" y="3097"/>
                    <a:pt x="4349" y="3090"/>
                    <a:pt x="4499" y="3087"/>
                  </a:cubicBezTo>
                  <a:cubicBezTo>
                    <a:pt x="4538" y="3087"/>
                    <a:pt x="4576" y="3083"/>
                    <a:pt x="4608" y="3080"/>
                  </a:cubicBezTo>
                  <a:cubicBezTo>
                    <a:pt x="4653" y="3076"/>
                    <a:pt x="4692" y="3048"/>
                    <a:pt x="4713" y="3010"/>
                  </a:cubicBezTo>
                  <a:cubicBezTo>
                    <a:pt x="4744" y="2954"/>
                    <a:pt x="4800" y="2922"/>
                    <a:pt x="4863" y="2919"/>
                  </a:cubicBezTo>
                  <a:cubicBezTo>
                    <a:pt x="4870" y="2880"/>
                    <a:pt x="4870" y="2845"/>
                    <a:pt x="4867" y="2807"/>
                  </a:cubicBezTo>
                  <a:cubicBezTo>
                    <a:pt x="4867" y="2751"/>
                    <a:pt x="4867" y="2695"/>
                    <a:pt x="4870" y="2639"/>
                  </a:cubicBezTo>
                  <a:cubicBezTo>
                    <a:pt x="4887" y="2490"/>
                    <a:pt x="4897" y="2435"/>
                    <a:pt x="5024" y="2435"/>
                  </a:cubicBezTo>
                  <a:cubicBezTo>
                    <a:pt x="5032" y="2435"/>
                    <a:pt x="5040" y="2435"/>
                    <a:pt x="5049" y="2436"/>
                  </a:cubicBezTo>
                  <a:lnTo>
                    <a:pt x="5115" y="2436"/>
                  </a:lnTo>
                  <a:cubicBezTo>
                    <a:pt x="5248" y="2436"/>
                    <a:pt x="5371" y="2362"/>
                    <a:pt x="5371" y="2303"/>
                  </a:cubicBezTo>
                  <a:cubicBezTo>
                    <a:pt x="5371" y="2278"/>
                    <a:pt x="5381" y="2254"/>
                    <a:pt x="5399" y="2236"/>
                  </a:cubicBezTo>
                  <a:cubicBezTo>
                    <a:pt x="5444" y="2196"/>
                    <a:pt x="5543" y="2180"/>
                    <a:pt x="5709" y="2180"/>
                  </a:cubicBezTo>
                  <a:cubicBezTo>
                    <a:pt x="5816" y="2180"/>
                    <a:pt x="5951" y="2187"/>
                    <a:pt x="6117" y="2198"/>
                  </a:cubicBezTo>
                  <a:cubicBezTo>
                    <a:pt x="6166" y="2198"/>
                    <a:pt x="6208" y="2201"/>
                    <a:pt x="6229" y="2201"/>
                  </a:cubicBezTo>
                  <a:lnTo>
                    <a:pt x="6239" y="2201"/>
                  </a:lnTo>
                  <a:cubicBezTo>
                    <a:pt x="6242" y="2202"/>
                    <a:pt x="6244" y="2202"/>
                    <a:pt x="6246" y="2202"/>
                  </a:cubicBezTo>
                  <a:cubicBezTo>
                    <a:pt x="6258" y="2202"/>
                    <a:pt x="6269" y="2195"/>
                    <a:pt x="6278" y="2184"/>
                  </a:cubicBezTo>
                  <a:cubicBezTo>
                    <a:pt x="6299" y="2149"/>
                    <a:pt x="6306" y="2107"/>
                    <a:pt x="6299" y="2068"/>
                  </a:cubicBezTo>
                  <a:cubicBezTo>
                    <a:pt x="6274" y="1942"/>
                    <a:pt x="6187" y="1753"/>
                    <a:pt x="6138" y="1746"/>
                  </a:cubicBezTo>
                  <a:cubicBezTo>
                    <a:pt x="6001" y="1722"/>
                    <a:pt x="6019" y="1554"/>
                    <a:pt x="6036" y="1375"/>
                  </a:cubicBezTo>
                  <a:cubicBezTo>
                    <a:pt x="6040" y="1309"/>
                    <a:pt x="6047" y="1242"/>
                    <a:pt x="6047" y="1183"/>
                  </a:cubicBezTo>
                  <a:cubicBezTo>
                    <a:pt x="6047" y="944"/>
                    <a:pt x="6005" y="783"/>
                    <a:pt x="5900" y="650"/>
                  </a:cubicBezTo>
                  <a:cubicBezTo>
                    <a:pt x="5896" y="643"/>
                    <a:pt x="5889" y="636"/>
                    <a:pt x="5886" y="629"/>
                  </a:cubicBezTo>
                  <a:lnTo>
                    <a:pt x="5882" y="622"/>
                  </a:lnTo>
                  <a:cubicBezTo>
                    <a:pt x="5875" y="615"/>
                    <a:pt x="5872" y="605"/>
                    <a:pt x="5865" y="598"/>
                  </a:cubicBezTo>
                  <a:lnTo>
                    <a:pt x="5861" y="591"/>
                  </a:lnTo>
                  <a:cubicBezTo>
                    <a:pt x="5854" y="580"/>
                    <a:pt x="5851" y="566"/>
                    <a:pt x="5844" y="556"/>
                  </a:cubicBezTo>
                  <a:lnTo>
                    <a:pt x="5844" y="552"/>
                  </a:lnTo>
                  <a:cubicBezTo>
                    <a:pt x="5837" y="538"/>
                    <a:pt x="5830" y="524"/>
                    <a:pt x="5823" y="510"/>
                  </a:cubicBezTo>
                  <a:lnTo>
                    <a:pt x="5823" y="507"/>
                  </a:lnTo>
                  <a:cubicBezTo>
                    <a:pt x="5717" y="493"/>
                    <a:pt x="5619" y="468"/>
                    <a:pt x="5521" y="430"/>
                  </a:cubicBezTo>
                  <a:cubicBezTo>
                    <a:pt x="5427" y="395"/>
                    <a:pt x="5329" y="370"/>
                    <a:pt x="5227" y="360"/>
                  </a:cubicBezTo>
                  <a:cubicBezTo>
                    <a:pt x="5143" y="360"/>
                    <a:pt x="5059" y="367"/>
                    <a:pt x="4975" y="377"/>
                  </a:cubicBezTo>
                  <a:cubicBezTo>
                    <a:pt x="4881" y="388"/>
                    <a:pt x="4783" y="398"/>
                    <a:pt x="4687" y="398"/>
                  </a:cubicBezTo>
                  <a:cubicBezTo>
                    <a:pt x="4520" y="398"/>
                    <a:pt x="4362" y="366"/>
                    <a:pt x="4251" y="241"/>
                  </a:cubicBezTo>
                  <a:cubicBezTo>
                    <a:pt x="4089" y="58"/>
                    <a:pt x="3985" y="0"/>
                    <a:pt x="39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7" name="Google Shape;9587;p54"/>
            <p:cNvSpPr/>
            <p:nvPr/>
          </p:nvSpPr>
          <p:spPr>
            <a:xfrm>
              <a:off x="2104473" y="1751839"/>
              <a:ext cx="29151" cy="57216"/>
            </a:xfrm>
            <a:custGeom>
              <a:rect b="b" l="l" r="r" t="t"/>
              <a:pathLst>
                <a:path extrusionOk="0" h="4214" w="2147">
                  <a:moveTo>
                    <a:pt x="1204" y="1"/>
                  </a:moveTo>
                  <a:cubicBezTo>
                    <a:pt x="1073" y="1"/>
                    <a:pt x="933" y="35"/>
                    <a:pt x="855" y="107"/>
                  </a:cubicBezTo>
                  <a:cubicBezTo>
                    <a:pt x="778" y="173"/>
                    <a:pt x="676" y="208"/>
                    <a:pt x="575" y="208"/>
                  </a:cubicBezTo>
                  <a:lnTo>
                    <a:pt x="571" y="229"/>
                  </a:lnTo>
                  <a:lnTo>
                    <a:pt x="564" y="278"/>
                  </a:lnTo>
                  <a:lnTo>
                    <a:pt x="557" y="324"/>
                  </a:lnTo>
                  <a:cubicBezTo>
                    <a:pt x="557" y="338"/>
                    <a:pt x="554" y="352"/>
                    <a:pt x="554" y="366"/>
                  </a:cubicBezTo>
                  <a:cubicBezTo>
                    <a:pt x="550" y="380"/>
                    <a:pt x="550" y="394"/>
                    <a:pt x="550" y="404"/>
                  </a:cubicBezTo>
                  <a:cubicBezTo>
                    <a:pt x="547" y="418"/>
                    <a:pt x="547" y="432"/>
                    <a:pt x="543" y="446"/>
                  </a:cubicBezTo>
                  <a:cubicBezTo>
                    <a:pt x="543" y="460"/>
                    <a:pt x="543" y="471"/>
                    <a:pt x="540" y="485"/>
                  </a:cubicBezTo>
                  <a:cubicBezTo>
                    <a:pt x="540" y="495"/>
                    <a:pt x="540" y="509"/>
                    <a:pt x="536" y="520"/>
                  </a:cubicBezTo>
                  <a:cubicBezTo>
                    <a:pt x="536" y="534"/>
                    <a:pt x="536" y="544"/>
                    <a:pt x="536" y="555"/>
                  </a:cubicBezTo>
                  <a:cubicBezTo>
                    <a:pt x="533" y="565"/>
                    <a:pt x="536" y="576"/>
                    <a:pt x="533" y="586"/>
                  </a:cubicBezTo>
                  <a:cubicBezTo>
                    <a:pt x="529" y="600"/>
                    <a:pt x="533" y="607"/>
                    <a:pt x="533" y="618"/>
                  </a:cubicBezTo>
                  <a:lnTo>
                    <a:pt x="533" y="649"/>
                  </a:lnTo>
                  <a:lnTo>
                    <a:pt x="533" y="674"/>
                  </a:lnTo>
                  <a:lnTo>
                    <a:pt x="533" y="702"/>
                  </a:lnTo>
                  <a:lnTo>
                    <a:pt x="533" y="726"/>
                  </a:lnTo>
                  <a:lnTo>
                    <a:pt x="533" y="751"/>
                  </a:lnTo>
                  <a:lnTo>
                    <a:pt x="533" y="768"/>
                  </a:lnTo>
                  <a:lnTo>
                    <a:pt x="533" y="793"/>
                  </a:lnTo>
                  <a:lnTo>
                    <a:pt x="533" y="810"/>
                  </a:lnTo>
                  <a:lnTo>
                    <a:pt x="533" y="828"/>
                  </a:lnTo>
                  <a:lnTo>
                    <a:pt x="533" y="845"/>
                  </a:lnTo>
                  <a:lnTo>
                    <a:pt x="533" y="863"/>
                  </a:lnTo>
                  <a:cubicBezTo>
                    <a:pt x="533" y="866"/>
                    <a:pt x="533" y="870"/>
                    <a:pt x="536" y="877"/>
                  </a:cubicBezTo>
                  <a:cubicBezTo>
                    <a:pt x="536" y="880"/>
                    <a:pt x="536" y="884"/>
                    <a:pt x="536" y="887"/>
                  </a:cubicBezTo>
                  <a:cubicBezTo>
                    <a:pt x="540" y="894"/>
                    <a:pt x="536" y="898"/>
                    <a:pt x="540" y="901"/>
                  </a:cubicBezTo>
                  <a:cubicBezTo>
                    <a:pt x="543" y="905"/>
                    <a:pt x="540" y="908"/>
                    <a:pt x="543" y="912"/>
                  </a:cubicBezTo>
                  <a:cubicBezTo>
                    <a:pt x="547" y="915"/>
                    <a:pt x="547" y="919"/>
                    <a:pt x="547" y="922"/>
                  </a:cubicBezTo>
                  <a:lnTo>
                    <a:pt x="550" y="933"/>
                  </a:lnTo>
                  <a:cubicBezTo>
                    <a:pt x="550" y="936"/>
                    <a:pt x="550" y="936"/>
                    <a:pt x="554" y="940"/>
                  </a:cubicBezTo>
                  <a:lnTo>
                    <a:pt x="557" y="947"/>
                  </a:lnTo>
                  <a:cubicBezTo>
                    <a:pt x="557" y="950"/>
                    <a:pt x="561" y="954"/>
                    <a:pt x="564" y="957"/>
                  </a:cubicBezTo>
                  <a:cubicBezTo>
                    <a:pt x="624" y="1062"/>
                    <a:pt x="641" y="1188"/>
                    <a:pt x="603" y="1304"/>
                  </a:cubicBezTo>
                  <a:cubicBezTo>
                    <a:pt x="564" y="1454"/>
                    <a:pt x="470" y="1587"/>
                    <a:pt x="375" y="1636"/>
                  </a:cubicBezTo>
                  <a:cubicBezTo>
                    <a:pt x="333" y="1657"/>
                    <a:pt x="284" y="1727"/>
                    <a:pt x="242" y="1790"/>
                  </a:cubicBezTo>
                  <a:cubicBezTo>
                    <a:pt x="172" y="1888"/>
                    <a:pt x="106" y="1987"/>
                    <a:pt x="8" y="1997"/>
                  </a:cubicBezTo>
                  <a:cubicBezTo>
                    <a:pt x="1" y="2057"/>
                    <a:pt x="11" y="2116"/>
                    <a:pt x="36" y="2172"/>
                  </a:cubicBezTo>
                  <a:cubicBezTo>
                    <a:pt x="81" y="2312"/>
                    <a:pt x="162" y="2421"/>
                    <a:pt x="242" y="2456"/>
                  </a:cubicBezTo>
                  <a:cubicBezTo>
                    <a:pt x="505" y="2568"/>
                    <a:pt x="508" y="2767"/>
                    <a:pt x="508" y="2869"/>
                  </a:cubicBezTo>
                  <a:cubicBezTo>
                    <a:pt x="522" y="2893"/>
                    <a:pt x="610" y="2942"/>
                    <a:pt x="666" y="2974"/>
                  </a:cubicBezTo>
                  <a:cubicBezTo>
                    <a:pt x="764" y="3026"/>
                    <a:pt x="862" y="3082"/>
                    <a:pt x="918" y="3156"/>
                  </a:cubicBezTo>
                  <a:cubicBezTo>
                    <a:pt x="1030" y="3303"/>
                    <a:pt x="1188" y="3936"/>
                    <a:pt x="1188" y="4164"/>
                  </a:cubicBezTo>
                  <a:cubicBezTo>
                    <a:pt x="1188" y="4175"/>
                    <a:pt x="1188" y="4182"/>
                    <a:pt x="1188" y="4192"/>
                  </a:cubicBezTo>
                  <a:lnTo>
                    <a:pt x="1188" y="4199"/>
                  </a:lnTo>
                  <a:cubicBezTo>
                    <a:pt x="1188" y="4203"/>
                    <a:pt x="1188" y="4206"/>
                    <a:pt x="1191" y="4213"/>
                  </a:cubicBezTo>
                  <a:cubicBezTo>
                    <a:pt x="1230" y="4192"/>
                    <a:pt x="1265" y="4168"/>
                    <a:pt x="1300" y="4143"/>
                  </a:cubicBezTo>
                  <a:lnTo>
                    <a:pt x="1317" y="4126"/>
                  </a:lnTo>
                  <a:lnTo>
                    <a:pt x="1321" y="4122"/>
                  </a:lnTo>
                  <a:cubicBezTo>
                    <a:pt x="1324" y="4115"/>
                    <a:pt x="1328" y="4112"/>
                    <a:pt x="1335" y="4105"/>
                  </a:cubicBezTo>
                  <a:lnTo>
                    <a:pt x="1338" y="4101"/>
                  </a:lnTo>
                  <a:cubicBezTo>
                    <a:pt x="1342" y="4094"/>
                    <a:pt x="1349" y="4087"/>
                    <a:pt x="1352" y="4080"/>
                  </a:cubicBezTo>
                  <a:cubicBezTo>
                    <a:pt x="1426" y="3940"/>
                    <a:pt x="1461" y="3740"/>
                    <a:pt x="1447" y="3702"/>
                  </a:cubicBezTo>
                  <a:cubicBezTo>
                    <a:pt x="1398" y="3593"/>
                    <a:pt x="1422" y="3464"/>
                    <a:pt x="1510" y="3383"/>
                  </a:cubicBezTo>
                  <a:cubicBezTo>
                    <a:pt x="1534" y="3362"/>
                    <a:pt x="1583" y="3313"/>
                    <a:pt x="1636" y="3257"/>
                  </a:cubicBezTo>
                  <a:cubicBezTo>
                    <a:pt x="1821" y="3072"/>
                    <a:pt x="1905" y="2991"/>
                    <a:pt x="1951" y="2974"/>
                  </a:cubicBezTo>
                  <a:cubicBezTo>
                    <a:pt x="1972" y="2967"/>
                    <a:pt x="2000" y="2960"/>
                    <a:pt x="2024" y="2960"/>
                  </a:cubicBezTo>
                  <a:cubicBezTo>
                    <a:pt x="2122" y="2946"/>
                    <a:pt x="2147" y="2935"/>
                    <a:pt x="2143" y="2869"/>
                  </a:cubicBezTo>
                  <a:lnTo>
                    <a:pt x="2143" y="2844"/>
                  </a:lnTo>
                  <a:lnTo>
                    <a:pt x="2143" y="2834"/>
                  </a:lnTo>
                  <a:lnTo>
                    <a:pt x="2143" y="2816"/>
                  </a:lnTo>
                  <a:lnTo>
                    <a:pt x="2143" y="2806"/>
                  </a:lnTo>
                  <a:lnTo>
                    <a:pt x="2143" y="2785"/>
                  </a:lnTo>
                  <a:lnTo>
                    <a:pt x="2143" y="2774"/>
                  </a:lnTo>
                  <a:lnTo>
                    <a:pt x="2143" y="2753"/>
                  </a:lnTo>
                  <a:lnTo>
                    <a:pt x="2143" y="2739"/>
                  </a:lnTo>
                  <a:lnTo>
                    <a:pt x="2143" y="2715"/>
                  </a:lnTo>
                  <a:lnTo>
                    <a:pt x="2143" y="2701"/>
                  </a:lnTo>
                  <a:lnTo>
                    <a:pt x="2143" y="2676"/>
                  </a:lnTo>
                  <a:lnTo>
                    <a:pt x="2143" y="2659"/>
                  </a:lnTo>
                  <a:lnTo>
                    <a:pt x="2147" y="2631"/>
                  </a:lnTo>
                  <a:lnTo>
                    <a:pt x="2147" y="2617"/>
                  </a:lnTo>
                  <a:lnTo>
                    <a:pt x="2147" y="2613"/>
                  </a:lnTo>
                  <a:cubicBezTo>
                    <a:pt x="2038" y="2536"/>
                    <a:pt x="1940" y="2431"/>
                    <a:pt x="1940" y="2347"/>
                  </a:cubicBezTo>
                  <a:cubicBezTo>
                    <a:pt x="1933" y="2298"/>
                    <a:pt x="1909" y="2253"/>
                    <a:pt x="1870" y="2218"/>
                  </a:cubicBezTo>
                  <a:cubicBezTo>
                    <a:pt x="1860" y="2207"/>
                    <a:pt x="1849" y="2200"/>
                    <a:pt x="1835" y="2200"/>
                  </a:cubicBezTo>
                  <a:cubicBezTo>
                    <a:pt x="1832" y="2200"/>
                    <a:pt x="1832" y="2200"/>
                    <a:pt x="1828" y="2204"/>
                  </a:cubicBezTo>
                  <a:cubicBezTo>
                    <a:pt x="1794" y="2246"/>
                    <a:pt x="1735" y="2268"/>
                    <a:pt x="1664" y="2268"/>
                  </a:cubicBezTo>
                  <a:cubicBezTo>
                    <a:pt x="1634" y="2268"/>
                    <a:pt x="1602" y="2264"/>
                    <a:pt x="1569" y="2256"/>
                  </a:cubicBezTo>
                  <a:cubicBezTo>
                    <a:pt x="1457" y="2228"/>
                    <a:pt x="1317" y="2141"/>
                    <a:pt x="1286" y="1987"/>
                  </a:cubicBezTo>
                  <a:cubicBezTo>
                    <a:pt x="1251" y="1811"/>
                    <a:pt x="1384" y="1745"/>
                    <a:pt x="1510" y="1682"/>
                  </a:cubicBezTo>
                  <a:cubicBezTo>
                    <a:pt x="1590" y="1643"/>
                    <a:pt x="1667" y="1598"/>
                    <a:pt x="1737" y="1545"/>
                  </a:cubicBezTo>
                  <a:cubicBezTo>
                    <a:pt x="1839" y="1461"/>
                    <a:pt x="1898" y="1335"/>
                    <a:pt x="1898" y="1206"/>
                  </a:cubicBezTo>
                  <a:cubicBezTo>
                    <a:pt x="1898" y="1090"/>
                    <a:pt x="1846" y="982"/>
                    <a:pt x="1755" y="912"/>
                  </a:cubicBezTo>
                  <a:cubicBezTo>
                    <a:pt x="1660" y="835"/>
                    <a:pt x="1611" y="765"/>
                    <a:pt x="1608" y="688"/>
                  </a:cubicBezTo>
                  <a:cubicBezTo>
                    <a:pt x="1604" y="579"/>
                    <a:pt x="1685" y="495"/>
                    <a:pt x="1783" y="401"/>
                  </a:cubicBezTo>
                  <a:cubicBezTo>
                    <a:pt x="1804" y="380"/>
                    <a:pt x="1828" y="359"/>
                    <a:pt x="1846" y="338"/>
                  </a:cubicBezTo>
                  <a:cubicBezTo>
                    <a:pt x="1909" y="275"/>
                    <a:pt x="1909" y="236"/>
                    <a:pt x="1902" y="229"/>
                  </a:cubicBezTo>
                  <a:cubicBezTo>
                    <a:pt x="1900" y="226"/>
                    <a:pt x="1896" y="224"/>
                    <a:pt x="1891" y="224"/>
                  </a:cubicBezTo>
                  <a:cubicBezTo>
                    <a:pt x="1884" y="224"/>
                    <a:pt x="1875" y="228"/>
                    <a:pt x="1867" y="236"/>
                  </a:cubicBezTo>
                  <a:cubicBezTo>
                    <a:pt x="1820" y="286"/>
                    <a:pt x="1757" y="312"/>
                    <a:pt x="1692" y="312"/>
                  </a:cubicBezTo>
                  <a:cubicBezTo>
                    <a:pt x="1670" y="312"/>
                    <a:pt x="1647" y="309"/>
                    <a:pt x="1625" y="303"/>
                  </a:cubicBezTo>
                  <a:cubicBezTo>
                    <a:pt x="1576" y="285"/>
                    <a:pt x="1513" y="236"/>
                    <a:pt x="1499" y="107"/>
                  </a:cubicBezTo>
                  <a:cubicBezTo>
                    <a:pt x="1496" y="79"/>
                    <a:pt x="1461" y="51"/>
                    <a:pt x="1405" y="33"/>
                  </a:cubicBezTo>
                  <a:cubicBezTo>
                    <a:pt x="1349" y="12"/>
                    <a:pt x="1278" y="1"/>
                    <a:pt x="120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8" name="Google Shape;9588;p54"/>
            <p:cNvSpPr/>
            <p:nvPr/>
          </p:nvSpPr>
          <p:spPr>
            <a:xfrm>
              <a:off x="1983932" y="1753020"/>
              <a:ext cx="152883" cy="146433"/>
            </a:xfrm>
            <a:custGeom>
              <a:rect b="b" l="l" r="r" t="t"/>
              <a:pathLst>
                <a:path extrusionOk="0" h="10785" w="11260">
                  <a:moveTo>
                    <a:pt x="8820" y="1"/>
                  </a:moveTo>
                  <a:cubicBezTo>
                    <a:pt x="8760" y="1"/>
                    <a:pt x="8662" y="17"/>
                    <a:pt x="8581" y="30"/>
                  </a:cubicBezTo>
                  <a:cubicBezTo>
                    <a:pt x="8497" y="48"/>
                    <a:pt x="8410" y="58"/>
                    <a:pt x="8326" y="65"/>
                  </a:cubicBezTo>
                  <a:cubicBezTo>
                    <a:pt x="8242" y="79"/>
                    <a:pt x="8158" y="107"/>
                    <a:pt x="8081" y="142"/>
                  </a:cubicBezTo>
                  <a:cubicBezTo>
                    <a:pt x="7944" y="195"/>
                    <a:pt x="7797" y="254"/>
                    <a:pt x="7677" y="254"/>
                  </a:cubicBezTo>
                  <a:cubicBezTo>
                    <a:pt x="7615" y="254"/>
                    <a:pt x="7560" y="239"/>
                    <a:pt x="7517" y="198"/>
                  </a:cubicBezTo>
                  <a:cubicBezTo>
                    <a:pt x="7493" y="180"/>
                    <a:pt x="7423" y="173"/>
                    <a:pt x="7323" y="173"/>
                  </a:cubicBezTo>
                  <a:cubicBezTo>
                    <a:pt x="7030" y="173"/>
                    <a:pt x="6487" y="236"/>
                    <a:pt x="6155" y="275"/>
                  </a:cubicBezTo>
                  <a:cubicBezTo>
                    <a:pt x="5882" y="307"/>
                    <a:pt x="5648" y="335"/>
                    <a:pt x="5511" y="338"/>
                  </a:cubicBezTo>
                  <a:cubicBezTo>
                    <a:pt x="5301" y="349"/>
                    <a:pt x="5157" y="471"/>
                    <a:pt x="5021" y="594"/>
                  </a:cubicBezTo>
                  <a:cubicBezTo>
                    <a:pt x="4905" y="695"/>
                    <a:pt x="4797" y="793"/>
                    <a:pt x="4660" y="793"/>
                  </a:cubicBezTo>
                  <a:cubicBezTo>
                    <a:pt x="4433" y="793"/>
                    <a:pt x="4055" y="989"/>
                    <a:pt x="3852" y="1213"/>
                  </a:cubicBezTo>
                  <a:cubicBezTo>
                    <a:pt x="3810" y="1262"/>
                    <a:pt x="3754" y="1297"/>
                    <a:pt x="3694" y="1315"/>
                  </a:cubicBezTo>
                  <a:lnTo>
                    <a:pt x="3701" y="1329"/>
                  </a:lnTo>
                  <a:lnTo>
                    <a:pt x="3705" y="1336"/>
                  </a:lnTo>
                  <a:cubicBezTo>
                    <a:pt x="3712" y="1346"/>
                    <a:pt x="3715" y="1357"/>
                    <a:pt x="3722" y="1364"/>
                  </a:cubicBezTo>
                  <a:lnTo>
                    <a:pt x="3722" y="1371"/>
                  </a:lnTo>
                  <a:cubicBezTo>
                    <a:pt x="3729" y="1378"/>
                    <a:pt x="3733" y="1385"/>
                    <a:pt x="3740" y="1392"/>
                  </a:cubicBezTo>
                  <a:cubicBezTo>
                    <a:pt x="3859" y="1542"/>
                    <a:pt x="3915" y="1738"/>
                    <a:pt x="3915" y="2001"/>
                  </a:cubicBezTo>
                  <a:cubicBezTo>
                    <a:pt x="3915" y="2068"/>
                    <a:pt x="3908" y="2138"/>
                    <a:pt x="3901" y="2208"/>
                  </a:cubicBezTo>
                  <a:cubicBezTo>
                    <a:pt x="3894" y="2281"/>
                    <a:pt x="3883" y="2407"/>
                    <a:pt x="3901" y="2439"/>
                  </a:cubicBezTo>
                  <a:cubicBezTo>
                    <a:pt x="4079" y="2474"/>
                    <a:pt x="4163" y="2859"/>
                    <a:pt x="4163" y="2862"/>
                  </a:cubicBezTo>
                  <a:cubicBezTo>
                    <a:pt x="4181" y="2943"/>
                    <a:pt x="4163" y="3023"/>
                    <a:pt x="4114" y="3090"/>
                  </a:cubicBezTo>
                  <a:cubicBezTo>
                    <a:pt x="4079" y="3132"/>
                    <a:pt x="4030" y="3156"/>
                    <a:pt x="3974" y="3156"/>
                  </a:cubicBezTo>
                  <a:cubicBezTo>
                    <a:pt x="3950" y="3156"/>
                    <a:pt x="3908" y="3153"/>
                    <a:pt x="3845" y="3149"/>
                  </a:cubicBezTo>
                  <a:cubicBezTo>
                    <a:pt x="3763" y="3143"/>
                    <a:pt x="3586" y="3131"/>
                    <a:pt x="3441" y="3131"/>
                  </a:cubicBezTo>
                  <a:cubicBezTo>
                    <a:pt x="3350" y="3131"/>
                    <a:pt x="3271" y="3136"/>
                    <a:pt x="3235" y="3149"/>
                  </a:cubicBezTo>
                  <a:cubicBezTo>
                    <a:pt x="3214" y="3293"/>
                    <a:pt x="3025" y="3387"/>
                    <a:pt x="2850" y="3387"/>
                  </a:cubicBezTo>
                  <a:lnTo>
                    <a:pt x="2749" y="3387"/>
                  </a:lnTo>
                  <a:cubicBezTo>
                    <a:pt x="2745" y="3401"/>
                    <a:pt x="2742" y="3426"/>
                    <a:pt x="2738" y="3450"/>
                  </a:cubicBezTo>
                  <a:lnTo>
                    <a:pt x="2738" y="3471"/>
                  </a:lnTo>
                  <a:cubicBezTo>
                    <a:pt x="2731" y="3524"/>
                    <a:pt x="2731" y="3573"/>
                    <a:pt x="2735" y="3622"/>
                  </a:cubicBezTo>
                  <a:cubicBezTo>
                    <a:pt x="2738" y="3713"/>
                    <a:pt x="2738" y="3786"/>
                    <a:pt x="2689" y="3832"/>
                  </a:cubicBezTo>
                  <a:cubicBezTo>
                    <a:pt x="2665" y="3856"/>
                    <a:pt x="2633" y="3870"/>
                    <a:pt x="2598" y="3870"/>
                  </a:cubicBezTo>
                  <a:cubicBezTo>
                    <a:pt x="2584" y="3870"/>
                    <a:pt x="2577" y="3874"/>
                    <a:pt x="2553" y="3909"/>
                  </a:cubicBezTo>
                  <a:cubicBezTo>
                    <a:pt x="2511" y="3976"/>
                    <a:pt x="2437" y="4021"/>
                    <a:pt x="2357" y="4028"/>
                  </a:cubicBezTo>
                  <a:cubicBezTo>
                    <a:pt x="2322" y="4035"/>
                    <a:pt x="2280" y="4035"/>
                    <a:pt x="2238" y="4035"/>
                  </a:cubicBezTo>
                  <a:cubicBezTo>
                    <a:pt x="2080" y="4042"/>
                    <a:pt x="2007" y="4053"/>
                    <a:pt x="2007" y="4109"/>
                  </a:cubicBezTo>
                  <a:cubicBezTo>
                    <a:pt x="2007" y="4301"/>
                    <a:pt x="1874" y="4452"/>
                    <a:pt x="1667" y="4494"/>
                  </a:cubicBezTo>
                  <a:cubicBezTo>
                    <a:pt x="1612" y="4502"/>
                    <a:pt x="1559" y="4505"/>
                    <a:pt x="1505" y="4505"/>
                  </a:cubicBezTo>
                  <a:cubicBezTo>
                    <a:pt x="1487" y="4505"/>
                    <a:pt x="1468" y="4505"/>
                    <a:pt x="1450" y="4504"/>
                  </a:cubicBezTo>
                  <a:cubicBezTo>
                    <a:pt x="1383" y="4504"/>
                    <a:pt x="1254" y="4504"/>
                    <a:pt x="1236" y="4529"/>
                  </a:cubicBezTo>
                  <a:cubicBezTo>
                    <a:pt x="1236" y="4532"/>
                    <a:pt x="1236" y="4532"/>
                    <a:pt x="1236" y="4536"/>
                  </a:cubicBezTo>
                  <a:cubicBezTo>
                    <a:pt x="1240" y="4571"/>
                    <a:pt x="1226" y="4609"/>
                    <a:pt x="1198" y="4634"/>
                  </a:cubicBezTo>
                  <a:cubicBezTo>
                    <a:pt x="1162" y="4672"/>
                    <a:pt x="1107" y="4680"/>
                    <a:pt x="1049" y="4680"/>
                  </a:cubicBezTo>
                  <a:cubicBezTo>
                    <a:pt x="1033" y="4680"/>
                    <a:pt x="1017" y="4680"/>
                    <a:pt x="1002" y="4679"/>
                  </a:cubicBezTo>
                  <a:lnTo>
                    <a:pt x="960" y="4679"/>
                  </a:lnTo>
                  <a:cubicBezTo>
                    <a:pt x="953" y="4679"/>
                    <a:pt x="947" y="4678"/>
                    <a:pt x="940" y="4678"/>
                  </a:cubicBezTo>
                  <a:cubicBezTo>
                    <a:pt x="908" y="4678"/>
                    <a:pt x="877" y="4685"/>
                    <a:pt x="848" y="4697"/>
                  </a:cubicBezTo>
                  <a:cubicBezTo>
                    <a:pt x="575" y="4854"/>
                    <a:pt x="74" y="5159"/>
                    <a:pt x="4" y="5236"/>
                  </a:cubicBezTo>
                  <a:cubicBezTo>
                    <a:pt x="1" y="5285"/>
                    <a:pt x="8" y="5509"/>
                    <a:pt x="11" y="5726"/>
                  </a:cubicBezTo>
                  <a:cubicBezTo>
                    <a:pt x="11" y="5796"/>
                    <a:pt x="18" y="5866"/>
                    <a:pt x="18" y="5936"/>
                  </a:cubicBezTo>
                  <a:lnTo>
                    <a:pt x="29" y="5950"/>
                  </a:lnTo>
                  <a:lnTo>
                    <a:pt x="39" y="5960"/>
                  </a:lnTo>
                  <a:lnTo>
                    <a:pt x="43" y="5964"/>
                  </a:lnTo>
                  <a:lnTo>
                    <a:pt x="53" y="5974"/>
                  </a:lnTo>
                  <a:cubicBezTo>
                    <a:pt x="60" y="5981"/>
                    <a:pt x="64" y="5985"/>
                    <a:pt x="71" y="5988"/>
                  </a:cubicBezTo>
                  <a:lnTo>
                    <a:pt x="78" y="5992"/>
                  </a:lnTo>
                  <a:cubicBezTo>
                    <a:pt x="85" y="5999"/>
                    <a:pt x="92" y="6002"/>
                    <a:pt x="102" y="6009"/>
                  </a:cubicBezTo>
                  <a:cubicBezTo>
                    <a:pt x="141" y="6031"/>
                    <a:pt x="270" y="6115"/>
                    <a:pt x="456" y="6234"/>
                  </a:cubicBezTo>
                  <a:lnTo>
                    <a:pt x="494" y="6262"/>
                  </a:lnTo>
                  <a:cubicBezTo>
                    <a:pt x="865" y="6500"/>
                    <a:pt x="1454" y="6888"/>
                    <a:pt x="2094" y="7312"/>
                  </a:cubicBezTo>
                  <a:lnTo>
                    <a:pt x="2220" y="7392"/>
                  </a:lnTo>
                  <a:lnTo>
                    <a:pt x="2584" y="7634"/>
                  </a:lnTo>
                  <a:lnTo>
                    <a:pt x="2679" y="7697"/>
                  </a:lnTo>
                  <a:lnTo>
                    <a:pt x="2689" y="7704"/>
                  </a:lnTo>
                  <a:cubicBezTo>
                    <a:pt x="3834" y="8464"/>
                    <a:pt x="5241" y="9405"/>
                    <a:pt x="5409" y="9545"/>
                  </a:cubicBezTo>
                  <a:lnTo>
                    <a:pt x="5420" y="9552"/>
                  </a:lnTo>
                  <a:cubicBezTo>
                    <a:pt x="5528" y="9671"/>
                    <a:pt x="5623" y="9804"/>
                    <a:pt x="5704" y="9944"/>
                  </a:cubicBezTo>
                  <a:cubicBezTo>
                    <a:pt x="5728" y="9983"/>
                    <a:pt x="5749" y="10014"/>
                    <a:pt x="5760" y="10035"/>
                  </a:cubicBezTo>
                  <a:cubicBezTo>
                    <a:pt x="5973" y="10067"/>
                    <a:pt x="6176" y="10133"/>
                    <a:pt x="6365" y="10232"/>
                  </a:cubicBezTo>
                  <a:cubicBezTo>
                    <a:pt x="6407" y="10256"/>
                    <a:pt x="6442" y="10288"/>
                    <a:pt x="6477" y="10319"/>
                  </a:cubicBezTo>
                  <a:cubicBezTo>
                    <a:pt x="6600" y="10452"/>
                    <a:pt x="6645" y="10641"/>
                    <a:pt x="6659" y="10757"/>
                  </a:cubicBezTo>
                  <a:cubicBezTo>
                    <a:pt x="6659" y="10767"/>
                    <a:pt x="6663" y="10778"/>
                    <a:pt x="6663" y="10785"/>
                  </a:cubicBezTo>
                  <a:cubicBezTo>
                    <a:pt x="6747" y="10767"/>
                    <a:pt x="6887" y="10736"/>
                    <a:pt x="7009" y="10711"/>
                  </a:cubicBezTo>
                  <a:lnTo>
                    <a:pt x="7044" y="10704"/>
                  </a:lnTo>
                  <a:lnTo>
                    <a:pt x="7058" y="10704"/>
                  </a:lnTo>
                  <a:lnTo>
                    <a:pt x="7079" y="10701"/>
                  </a:lnTo>
                  <a:lnTo>
                    <a:pt x="7132" y="10687"/>
                  </a:lnTo>
                  <a:cubicBezTo>
                    <a:pt x="7205" y="10673"/>
                    <a:pt x="7335" y="10634"/>
                    <a:pt x="7475" y="10589"/>
                  </a:cubicBezTo>
                  <a:cubicBezTo>
                    <a:pt x="7639" y="10536"/>
                    <a:pt x="7811" y="10477"/>
                    <a:pt x="7902" y="10445"/>
                  </a:cubicBezTo>
                  <a:lnTo>
                    <a:pt x="7955" y="10428"/>
                  </a:lnTo>
                  <a:lnTo>
                    <a:pt x="8952" y="9622"/>
                  </a:lnTo>
                  <a:lnTo>
                    <a:pt x="11259" y="8184"/>
                  </a:lnTo>
                  <a:lnTo>
                    <a:pt x="11249" y="8138"/>
                  </a:lnTo>
                  <a:lnTo>
                    <a:pt x="11245" y="8128"/>
                  </a:lnTo>
                  <a:lnTo>
                    <a:pt x="11238" y="8110"/>
                  </a:lnTo>
                  <a:lnTo>
                    <a:pt x="11235" y="8096"/>
                  </a:lnTo>
                  <a:lnTo>
                    <a:pt x="11228" y="8078"/>
                  </a:lnTo>
                  <a:lnTo>
                    <a:pt x="11224" y="8061"/>
                  </a:lnTo>
                  <a:lnTo>
                    <a:pt x="11217" y="8047"/>
                  </a:lnTo>
                  <a:lnTo>
                    <a:pt x="11210" y="8029"/>
                  </a:lnTo>
                  <a:lnTo>
                    <a:pt x="11203" y="8012"/>
                  </a:lnTo>
                  <a:lnTo>
                    <a:pt x="11196" y="7994"/>
                  </a:lnTo>
                  <a:lnTo>
                    <a:pt x="11193" y="7980"/>
                  </a:lnTo>
                  <a:lnTo>
                    <a:pt x="11182" y="7959"/>
                  </a:lnTo>
                  <a:lnTo>
                    <a:pt x="11179" y="7949"/>
                  </a:lnTo>
                  <a:cubicBezTo>
                    <a:pt x="11172" y="7938"/>
                    <a:pt x="11168" y="7928"/>
                    <a:pt x="11165" y="7921"/>
                  </a:cubicBezTo>
                  <a:lnTo>
                    <a:pt x="11158" y="7910"/>
                  </a:lnTo>
                  <a:lnTo>
                    <a:pt x="11147" y="7893"/>
                  </a:lnTo>
                  <a:lnTo>
                    <a:pt x="11144" y="7882"/>
                  </a:lnTo>
                  <a:lnTo>
                    <a:pt x="11133" y="7868"/>
                  </a:lnTo>
                  <a:lnTo>
                    <a:pt x="11126" y="7858"/>
                  </a:lnTo>
                  <a:lnTo>
                    <a:pt x="11119" y="7847"/>
                  </a:lnTo>
                  <a:lnTo>
                    <a:pt x="11112" y="7840"/>
                  </a:lnTo>
                  <a:lnTo>
                    <a:pt x="11102" y="7830"/>
                  </a:lnTo>
                  <a:lnTo>
                    <a:pt x="11095" y="7826"/>
                  </a:lnTo>
                  <a:cubicBezTo>
                    <a:pt x="11091" y="7823"/>
                    <a:pt x="11088" y="7819"/>
                    <a:pt x="11084" y="7819"/>
                  </a:cubicBezTo>
                  <a:lnTo>
                    <a:pt x="11077" y="7816"/>
                  </a:lnTo>
                  <a:cubicBezTo>
                    <a:pt x="11074" y="7816"/>
                    <a:pt x="11067" y="7812"/>
                    <a:pt x="11060" y="7812"/>
                  </a:cubicBezTo>
                  <a:cubicBezTo>
                    <a:pt x="10986" y="7809"/>
                    <a:pt x="10913" y="7788"/>
                    <a:pt x="10846" y="7749"/>
                  </a:cubicBezTo>
                  <a:cubicBezTo>
                    <a:pt x="10787" y="7714"/>
                    <a:pt x="10724" y="7697"/>
                    <a:pt x="10657" y="7693"/>
                  </a:cubicBezTo>
                  <a:cubicBezTo>
                    <a:pt x="10458" y="7693"/>
                    <a:pt x="10234" y="7588"/>
                    <a:pt x="10209" y="7413"/>
                  </a:cubicBezTo>
                  <a:cubicBezTo>
                    <a:pt x="10202" y="7364"/>
                    <a:pt x="10202" y="7315"/>
                    <a:pt x="10209" y="7266"/>
                  </a:cubicBezTo>
                  <a:cubicBezTo>
                    <a:pt x="10227" y="7179"/>
                    <a:pt x="10209" y="7088"/>
                    <a:pt x="10157" y="7018"/>
                  </a:cubicBezTo>
                  <a:cubicBezTo>
                    <a:pt x="10115" y="6955"/>
                    <a:pt x="10069" y="6899"/>
                    <a:pt x="10020" y="6843"/>
                  </a:cubicBezTo>
                  <a:cubicBezTo>
                    <a:pt x="9954" y="6769"/>
                    <a:pt x="9905" y="6710"/>
                    <a:pt x="9905" y="6640"/>
                  </a:cubicBezTo>
                  <a:cubicBezTo>
                    <a:pt x="9905" y="6559"/>
                    <a:pt x="9989" y="6475"/>
                    <a:pt x="10129" y="6353"/>
                  </a:cubicBezTo>
                  <a:lnTo>
                    <a:pt x="10143" y="6339"/>
                  </a:lnTo>
                  <a:cubicBezTo>
                    <a:pt x="10136" y="6325"/>
                    <a:pt x="10125" y="6307"/>
                    <a:pt x="10118" y="6293"/>
                  </a:cubicBezTo>
                  <a:cubicBezTo>
                    <a:pt x="10087" y="6241"/>
                    <a:pt x="10066" y="6181"/>
                    <a:pt x="10062" y="6118"/>
                  </a:cubicBezTo>
                  <a:cubicBezTo>
                    <a:pt x="10059" y="6090"/>
                    <a:pt x="10055" y="6062"/>
                    <a:pt x="10048" y="6034"/>
                  </a:cubicBezTo>
                  <a:cubicBezTo>
                    <a:pt x="10027" y="5946"/>
                    <a:pt x="9999" y="5827"/>
                    <a:pt x="10076" y="5736"/>
                  </a:cubicBezTo>
                  <a:cubicBezTo>
                    <a:pt x="10143" y="5656"/>
                    <a:pt x="10185" y="5586"/>
                    <a:pt x="10108" y="5435"/>
                  </a:cubicBezTo>
                  <a:cubicBezTo>
                    <a:pt x="10055" y="5327"/>
                    <a:pt x="10087" y="5225"/>
                    <a:pt x="10115" y="5134"/>
                  </a:cubicBezTo>
                  <a:cubicBezTo>
                    <a:pt x="10143" y="5043"/>
                    <a:pt x="10167" y="4959"/>
                    <a:pt x="10125" y="4858"/>
                  </a:cubicBezTo>
                  <a:cubicBezTo>
                    <a:pt x="10080" y="4767"/>
                    <a:pt x="10034" y="4679"/>
                    <a:pt x="9978" y="4595"/>
                  </a:cubicBezTo>
                  <a:cubicBezTo>
                    <a:pt x="9905" y="4473"/>
                    <a:pt x="9856" y="4389"/>
                    <a:pt x="9866" y="4319"/>
                  </a:cubicBezTo>
                  <a:cubicBezTo>
                    <a:pt x="9870" y="4312"/>
                    <a:pt x="9873" y="4305"/>
                    <a:pt x="9873" y="4298"/>
                  </a:cubicBezTo>
                  <a:lnTo>
                    <a:pt x="9877" y="4291"/>
                  </a:lnTo>
                  <a:cubicBezTo>
                    <a:pt x="9880" y="4287"/>
                    <a:pt x="9884" y="4280"/>
                    <a:pt x="9887" y="4277"/>
                  </a:cubicBezTo>
                  <a:lnTo>
                    <a:pt x="9887" y="4273"/>
                  </a:lnTo>
                  <a:cubicBezTo>
                    <a:pt x="9894" y="4266"/>
                    <a:pt x="9898" y="4259"/>
                    <a:pt x="9901" y="4252"/>
                  </a:cubicBezTo>
                  <a:lnTo>
                    <a:pt x="9908" y="4249"/>
                  </a:lnTo>
                  <a:lnTo>
                    <a:pt x="9919" y="4235"/>
                  </a:lnTo>
                  <a:lnTo>
                    <a:pt x="9929" y="4228"/>
                  </a:lnTo>
                  <a:lnTo>
                    <a:pt x="9940" y="4217"/>
                  </a:lnTo>
                  <a:lnTo>
                    <a:pt x="9964" y="4200"/>
                  </a:lnTo>
                  <a:lnTo>
                    <a:pt x="9968" y="4196"/>
                  </a:lnTo>
                  <a:cubicBezTo>
                    <a:pt x="9961" y="4189"/>
                    <a:pt x="9957" y="4179"/>
                    <a:pt x="9957" y="4172"/>
                  </a:cubicBezTo>
                  <a:cubicBezTo>
                    <a:pt x="9950" y="4158"/>
                    <a:pt x="9947" y="4140"/>
                    <a:pt x="9947" y="4126"/>
                  </a:cubicBezTo>
                  <a:lnTo>
                    <a:pt x="9947" y="4116"/>
                  </a:lnTo>
                  <a:cubicBezTo>
                    <a:pt x="9943" y="4102"/>
                    <a:pt x="9943" y="4088"/>
                    <a:pt x="9943" y="4074"/>
                  </a:cubicBezTo>
                  <a:cubicBezTo>
                    <a:pt x="9943" y="3856"/>
                    <a:pt x="9782" y="3258"/>
                    <a:pt x="9698" y="3142"/>
                  </a:cubicBezTo>
                  <a:cubicBezTo>
                    <a:pt x="9659" y="3090"/>
                    <a:pt x="9568" y="3041"/>
                    <a:pt x="9488" y="2995"/>
                  </a:cubicBezTo>
                  <a:cubicBezTo>
                    <a:pt x="9362" y="2925"/>
                    <a:pt x="9264" y="2869"/>
                    <a:pt x="9264" y="2775"/>
                  </a:cubicBezTo>
                  <a:cubicBezTo>
                    <a:pt x="9264" y="2684"/>
                    <a:pt x="9264" y="2561"/>
                    <a:pt x="9075" y="2481"/>
                  </a:cubicBezTo>
                  <a:cubicBezTo>
                    <a:pt x="8868" y="2393"/>
                    <a:pt x="8732" y="2040"/>
                    <a:pt x="8763" y="1875"/>
                  </a:cubicBezTo>
                  <a:cubicBezTo>
                    <a:pt x="8767" y="1868"/>
                    <a:pt x="8767" y="1857"/>
                    <a:pt x="8770" y="1850"/>
                  </a:cubicBezTo>
                  <a:cubicBezTo>
                    <a:pt x="8784" y="1805"/>
                    <a:pt x="8826" y="1773"/>
                    <a:pt x="8875" y="1773"/>
                  </a:cubicBezTo>
                  <a:cubicBezTo>
                    <a:pt x="8914" y="1773"/>
                    <a:pt x="8973" y="1686"/>
                    <a:pt x="9019" y="1623"/>
                  </a:cubicBezTo>
                  <a:cubicBezTo>
                    <a:pt x="9071" y="1542"/>
                    <a:pt x="9131" y="1462"/>
                    <a:pt x="9201" y="1423"/>
                  </a:cubicBezTo>
                  <a:cubicBezTo>
                    <a:pt x="9253" y="1399"/>
                    <a:pt x="9327" y="1297"/>
                    <a:pt x="9362" y="1178"/>
                  </a:cubicBezTo>
                  <a:cubicBezTo>
                    <a:pt x="9376" y="1122"/>
                    <a:pt x="9390" y="1017"/>
                    <a:pt x="9337" y="937"/>
                  </a:cubicBezTo>
                  <a:cubicBezTo>
                    <a:pt x="9337" y="933"/>
                    <a:pt x="9334" y="930"/>
                    <a:pt x="9334" y="926"/>
                  </a:cubicBezTo>
                  <a:cubicBezTo>
                    <a:pt x="9330" y="923"/>
                    <a:pt x="9327" y="919"/>
                    <a:pt x="9327" y="912"/>
                  </a:cubicBezTo>
                  <a:cubicBezTo>
                    <a:pt x="9323" y="909"/>
                    <a:pt x="9323" y="905"/>
                    <a:pt x="9320" y="902"/>
                  </a:cubicBezTo>
                  <a:cubicBezTo>
                    <a:pt x="9320" y="898"/>
                    <a:pt x="9316" y="891"/>
                    <a:pt x="9313" y="888"/>
                  </a:cubicBezTo>
                  <a:cubicBezTo>
                    <a:pt x="9313" y="881"/>
                    <a:pt x="9309" y="877"/>
                    <a:pt x="9309" y="870"/>
                  </a:cubicBezTo>
                  <a:cubicBezTo>
                    <a:pt x="9306" y="867"/>
                    <a:pt x="9306" y="860"/>
                    <a:pt x="9302" y="856"/>
                  </a:cubicBezTo>
                  <a:cubicBezTo>
                    <a:pt x="9302" y="849"/>
                    <a:pt x="9302" y="846"/>
                    <a:pt x="9299" y="839"/>
                  </a:cubicBezTo>
                  <a:cubicBezTo>
                    <a:pt x="9299" y="835"/>
                    <a:pt x="9295" y="828"/>
                    <a:pt x="9295" y="821"/>
                  </a:cubicBezTo>
                  <a:cubicBezTo>
                    <a:pt x="9295" y="814"/>
                    <a:pt x="9292" y="807"/>
                    <a:pt x="9292" y="804"/>
                  </a:cubicBezTo>
                  <a:cubicBezTo>
                    <a:pt x="9292" y="797"/>
                    <a:pt x="9288" y="790"/>
                    <a:pt x="9288" y="783"/>
                  </a:cubicBezTo>
                  <a:cubicBezTo>
                    <a:pt x="9288" y="776"/>
                    <a:pt x="9288" y="769"/>
                    <a:pt x="9285" y="762"/>
                  </a:cubicBezTo>
                  <a:cubicBezTo>
                    <a:pt x="9285" y="755"/>
                    <a:pt x="9285" y="748"/>
                    <a:pt x="9285" y="737"/>
                  </a:cubicBezTo>
                  <a:cubicBezTo>
                    <a:pt x="9281" y="730"/>
                    <a:pt x="9285" y="723"/>
                    <a:pt x="9285" y="716"/>
                  </a:cubicBezTo>
                  <a:lnTo>
                    <a:pt x="9285" y="692"/>
                  </a:lnTo>
                  <a:lnTo>
                    <a:pt x="9285" y="667"/>
                  </a:lnTo>
                  <a:lnTo>
                    <a:pt x="9285" y="639"/>
                  </a:lnTo>
                  <a:lnTo>
                    <a:pt x="9285" y="615"/>
                  </a:lnTo>
                  <a:lnTo>
                    <a:pt x="9285" y="587"/>
                  </a:lnTo>
                  <a:lnTo>
                    <a:pt x="9285" y="555"/>
                  </a:lnTo>
                  <a:lnTo>
                    <a:pt x="9285" y="524"/>
                  </a:lnTo>
                  <a:lnTo>
                    <a:pt x="9285" y="496"/>
                  </a:lnTo>
                  <a:lnTo>
                    <a:pt x="9285" y="461"/>
                  </a:lnTo>
                  <a:cubicBezTo>
                    <a:pt x="9285" y="450"/>
                    <a:pt x="9285" y="440"/>
                    <a:pt x="9285" y="429"/>
                  </a:cubicBezTo>
                  <a:cubicBezTo>
                    <a:pt x="9288" y="415"/>
                    <a:pt x="9285" y="405"/>
                    <a:pt x="9288" y="391"/>
                  </a:cubicBezTo>
                  <a:cubicBezTo>
                    <a:pt x="9292" y="380"/>
                    <a:pt x="9288" y="370"/>
                    <a:pt x="9292" y="356"/>
                  </a:cubicBezTo>
                  <a:cubicBezTo>
                    <a:pt x="9295" y="345"/>
                    <a:pt x="9295" y="331"/>
                    <a:pt x="9295" y="321"/>
                  </a:cubicBezTo>
                  <a:cubicBezTo>
                    <a:pt x="9295" y="307"/>
                    <a:pt x="9299" y="293"/>
                    <a:pt x="9299" y="282"/>
                  </a:cubicBezTo>
                  <a:cubicBezTo>
                    <a:pt x="9302" y="268"/>
                    <a:pt x="9302" y="254"/>
                    <a:pt x="9306" y="240"/>
                  </a:cubicBezTo>
                  <a:cubicBezTo>
                    <a:pt x="9306" y="226"/>
                    <a:pt x="9306" y="216"/>
                    <a:pt x="9309" y="202"/>
                  </a:cubicBezTo>
                  <a:cubicBezTo>
                    <a:pt x="9309" y="188"/>
                    <a:pt x="9313" y="174"/>
                    <a:pt x="9316" y="156"/>
                  </a:cubicBezTo>
                  <a:cubicBezTo>
                    <a:pt x="9316" y="142"/>
                    <a:pt x="9320" y="128"/>
                    <a:pt x="9320" y="114"/>
                  </a:cubicBezTo>
                  <a:lnTo>
                    <a:pt x="9320" y="104"/>
                  </a:lnTo>
                  <a:cubicBezTo>
                    <a:pt x="9162" y="90"/>
                    <a:pt x="9008" y="55"/>
                    <a:pt x="8861" y="6"/>
                  </a:cubicBezTo>
                  <a:cubicBezTo>
                    <a:pt x="8852" y="2"/>
                    <a:pt x="8837" y="1"/>
                    <a:pt x="88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9" name="Google Shape;9589;p54"/>
            <p:cNvSpPr/>
            <p:nvPr/>
          </p:nvSpPr>
          <p:spPr>
            <a:xfrm>
              <a:off x="2000849" y="1814649"/>
              <a:ext cx="14" cy="109"/>
            </a:xfrm>
            <a:custGeom>
              <a:rect b="b" l="l" r="r" t="t"/>
              <a:pathLst>
                <a:path extrusionOk="0" h="8" w="1">
                  <a:moveTo>
                    <a:pt x="1" y="7"/>
                  </a:moveTo>
                  <a:cubicBezTo>
                    <a:pt x="1" y="4"/>
                    <a:pt x="1" y="4"/>
                    <a:pt x="1" y="0"/>
                  </a:cubicBez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0" name="Google Shape;9590;p54"/>
            <p:cNvSpPr/>
            <p:nvPr/>
          </p:nvSpPr>
          <p:spPr>
            <a:xfrm>
              <a:off x="2021202" y="1799102"/>
              <a:ext cx="149" cy="869"/>
            </a:xfrm>
            <a:custGeom>
              <a:rect b="b" l="l" r="r" t="t"/>
              <a:pathLst>
                <a:path extrusionOk="0" h="64" w="11">
                  <a:moveTo>
                    <a:pt x="11" y="0"/>
                  </a:moveTo>
                  <a:cubicBezTo>
                    <a:pt x="7" y="14"/>
                    <a:pt x="4" y="39"/>
                    <a:pt x="0" y="63"/>
                  </a:cubicBezTo>
                  <a:cubicBezTo>
                    <a:pt x="4" y="39"/>
                    <a:pt x="7" y="1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1" name="Google Shape;9591;p54"/>
            <p:cNvSpPr/>
            <p:nvPr/>
          </p:nvSpPr>
          <p:spPr>
            <a:xfrm>
              <a:off x="2034372" y="1771296"/>
              <a:ext cx="244" cy="434"/>
            </a:xfrm>
            <a:custGeom>
              <a:rect b="b" l="l" r="r" t="t"/>
              <a:pathLst>
                <a:path extrusionOk="0" h="32" w="18">
                  <a:moveTo>
                    <a:pt x="18" y="32"/>
                  </a:moveTo>
                  <a:cubicBezTo>
                    <a:pt x="11" y="21"/>
                    <a:pt x="4" y="11"/>
                    <a:pt x="0" y="0"/>
                  </a:cubicBezTo>
                  <a:cubicBezTo>
                    <a:pt x="4" y="11"/>
                    <a:pt x="11" y="21"/>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2" name="Google Shape;9592;p54"/>
            <p:cNvSpPr/>
            <p:nvPr/>
          </p:nvSpPr>
          <p:spPr>
            <a:xfrm>
              <a:off x="1995581" y="1816645"/>
              <a:ext cx="1534" cy="299"/>
            </a:xfrm>
            <a:custGeom>
              <a:rect b="b" l="l" r="r" t="t"/>
              <a:pathLst>
                <a:path extrusionOk="0" h="22" w="113">
                  <a:moveTo>
                    <a:pt x="0" y="21"/>
                  </a:moveTo>
                  <a:cubicBezTo>
                    <a:pt x="35" y="7"/>
                    <a:pt x="74" y="0"/>
                    <a:pt x="112" y="4"/>
                  </a:cubicBezTo>
                  <a:cubicBezTo>
                    <a:pt x="74" y="0"/>
                    <a:pt x="35" y="7"/>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3" name="Google Shape;9593;p54"/>
            <p:cNvSpPr/>
            <p:nvPr/>
          </p:nvSpPr>
          <p:spPr>
            <a:xfrm>
              <a:off x="2034603" y="1771771"/>
              <a:ext cx="204" cy="299"/>
            </a:xfrm>
            <a:custGeom>
              <a:rect b="b" l="l" r="r" t="t"/>
              <a:pathLst>
                <a:path extrusionOk="0" h="22" w="15">
                  <a:moveTo>
                    <a:pt x="1" y="0"/>
                  </a:moveTo>
                  <a:cubicBezTo>
                    <a:pt x="4" y="7"/>
                    <a:pt x="11" y="18"/>
                    <a:pt x="15" y="21"/>
                  </a:cubicBezTo>
                  <a:cubicBezTo>
                    <a:pt x="11" y="18"/>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4" name="Google Shape;9594;p54"/>
            <p:cNvSpPr/>
            <p:nvPr/>
          </p:nvSpPr>
          <p:spPr>
            <a:xfrm>
              <a:off x="2034182" y="1771051"/>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5" name="Google Shape;9595;p54"/>
            <p:cNvSpPr/>
            <p:nvPr/>
          </p:nvSpPr>
          <p:spPr>
            <a:xfrm>
              <a:off x="1997672" y="1816115"/>
              <a:ext cx="2675" cy="611"/>
            </a:xfrm>
            <a:custGeom>
              <a:rect b="b" l="l" r="r" t="t"/>
              <a:pathLst>
                <a:path extrusionOk="0" h="45" w="197">
                  <a:moveTo>
                    <a:pt x="196" y="1"/>
                  </a:moveTo>
                  <a:cubicBezTo>
                    <a:pt x="154" y="40"/>
                    <a:pt x="93" y="43"/>
                    <a:pt x="30" y="43"/>
                  </a:cubicBezTo>
                  <a:cubicBezTo>
                    <a:pt x="20" y="43"/>
                    <a:pt x="10" y="43"/>
                    <a:pt x="0" y="43"/>
                  </a:cubicBezTo>
                  <a:cubicBezTo>
                    <a:pt x="16" y="43"/>
                    <a:pt x="32" y="44"/>
                    <a:pt x="48" y="44"/>
                  </a:cubicBezTo>
                  <a:cubicBezTo>
                    <a:pt x="105" y="44"/>
                    <a:pt x="158" y="36"/>
                    <a:pt x="1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6" name="Google Shape;9596;p54"/>
            <p:cNvSpPr/>
            <p:nvPr/>
          </p:nvSpPr>
          <p:spPr>
            <a:xfrm>
              <a:off x="2027950" y="1795491"/>
              <a:ext cx="8282" cy="434"/>
            </a:xfrm>
            <a:custGeom>
              <a:rect b="b" l="l" r="r" t="t"/>
              <a:pathLst>
                <a:path extrusionOk="0" h="32" w="610">
                  <a:moveTo>
                    <a:pt x="610" y="32"/>
                  </a:moveTo>
                  <a:cubicBezTo>
                    <a:pt x="477" y="25"/>
                    <a:pt x="91" y="0"/>
                    <a:pt x="0" y="32"/>
                  </a:cubicBezTo>
                  <a:cubicBezTo>
                    <a:pt x="91" y="0"/>
                    <a:pt x="477" y="25"/>
                    <a:pt x="61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7" name="Google Shape;9597;p54"/>
            <p:cNvSpPr/>
            <p:nvPr/>
          </p:nvSpPr>
          <p:spPr>
            <a:xfrm>
              <a:off x="2110135" y="1764018"/>
              <a:ext cx="54" cy="258"/>
            </a:xfrm>
            <a:custGeom>
              <a:rect b="b" l="l" r="r" t="t"/>
              <a:pathLst>
                <a:path extrusionOk="0" h="19" w="4">
                  <a:moveTo>
                    <a:pt x="0" y="1"/>
                  </a:moveTo>
                  <a:cubicBezTo>
                    <a:pt x="0" y="8"/>
                    <a:pt x="0"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8" name="Google Shape;9598;p54"/>
            <p:cNvSpPr/>
            <p:nvPr/>
          </p:nvSpPr>
          <p:spPr>
            <a:xfrm>
              <a:off x="2110270" y="1764493"/>
              <a:ext cx="68" cy="258"/>
            </a:xfrm>
            <a:custGeom>
              <a:rect b="b" l="l" r="r" t="t"/>
              <a:pathLst>
                <a:path extrusionOk="0" h="19" w="5">
                  <a:moveTo>
                    <a:pt x="1" y="1"/>
                  </a:moveTo>
                  <a:cubicBezTo>
                    <a:pt x="1" y="8"/>
                    <a:pt x="1" y="11"/>
                    <a:pt x="4" y="18"/>
                  </a:cubicBez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9" name="Google Shape;9599;p54"/>
            <p:cNvSpPr/>
            <p:nvPr/>
          </p:nvSpPr>
          <p:spPr>
            <a:xfrm>
              <a:off x="2110080" y="1763448"/>
              <a:ext cx="68" cy="299"/>
            </a:xfrm>
            <a:custGeom>
              <a:rect b="b" l="l" r="r" t="t"/>
              <a:pathLst>
                <a:path extrusionOk="0" h="22" w="5">
                  <a:moveTo>
                    <a:pt x="1" y="1"/>
                  </a:moveTo>
                  <a:cubicBezTo>
                    <a:pt x="1" y="8"/>
                    <a:pt x="1" y="15"/>
                    <a:pt x="4"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0" name="Google Shape;9600;p54"/>
            <p:cNvSpPr/>
            <p:nvPr/>
          </p:nvSpPr>
          <p:spPr>
            <a:xfrm>
              <a:off x="2110039" y="1759836"/>
              <a:ext cx="14" cy="448"/>
            </a:xfrm>
            <a:custGeom>
              <a:rect b="b" l="l" r="r" t="t"/>
              <a:pathLst>
                <a:path extrusionOk="0" h="33" w="1">
                  <a:moveTo>
                    <a:pt x="0" y="1"/>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1" name="Google Shape;9601;p54"/>
            <p:cNvSpPr/>
            <p:nvPr/>
          </p:nvSpPr>
          <p:spPr>
            <a:xfrm>
              <a:off x="2110039" y="1762878"/>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2" name="Google Shape;9602;p54"/>
            <p:cNvSpPr/>
            <p:nvPr/>
          </p:nvSpPr>
          <p:spPr>
            <a:xfrm>
              <a:off x="2119218" y="180970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3" name="Google Shape;9603;p54"/>
            <p:cNvSpPr/>
            <p:nvPr/>
          </p:nvSpPr>
          <p:spPr>
            <a:xfrm>
              <a:off x="2110555" y="1765349"/>
              <a:ext cx="68" cy="204"/>
            </a:xfrm>
            <a:custGeom>
              <a:rect b="b" l="l" r="r" t="t"/>
              <a:pathLst>
                <a:path extrusionOk="0" h="15" w="5">
                  <a:moveTo>
                    <a:pt x="1" y="1"/>
                  </a:moveTo>
                  <a:lnTo>
                    <a:pt x="1" y="1"/>
                  </a:lnTo>
                  <a:cubicBezTo>
                    <a:pt x="1" y="4"/>
                    <a:pt x="4" y="11"/>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4" name="Google Shape;9604;p54"/>
            <p:cNvSpPr/>
            <p:nvPr/>
          </p:nvSpPr>
          <p:spPr>
            <a:xfrm>
              <a:off x="2119028" y="1808987"/>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5" name="Google Shape;9605;p54"/>
            <p:cNvSpPr/>
            <p:nvPr/>
          </p:nvSpPr>
          <p:spPr>
            <a:xfrm>
              <a:off x="2110365" y="1764969"/>
              <a:ext cx="109" cy="204"/>
            </a:xfrm>
            <a:custGeom>
              <a:rect b="b" l="l" r="r" t="t"/>
              <a:pathLst>
                <a:path extrusionOk="0" h="15" w="8">
                  <a:moveTo>
                    <a:pt x="1" y="1"/>
                  </a:moveTo>
                  <a:lnTo>
                    <a:pt x="1" y="1"/>
                  </a:ln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6" name="Google Shape;9606;p54"/>
            <p:cNvSpPr/>
            <p:nvPr/>
          </p:nvSpPr>
          <p:spPr>
            <a:xfrm>
              <a:off x="2110080" y="1758981"/>
              <a:ext cx="14" cy="448"/>
            </a:xfrm>
            <a:custGeom>
              <a:rect b="b" l="l" r="r" t="t"/>
              <a:pathLst>
                <a:path extrusionOk="0" h="33" w="1">
                  <a:moveTo>
                    <a:pt x="1" y="1"/>
                  </a:moveTo>
                  <a:cubicBezTo>
                    <a:pt x="1" y="11"/>
                    <a:pt x="1" y="22"/>
                    <a:pt x="1" y="32"/>
                  </a:cubicBez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7" name="Google Shape;9607;p54"/>
            <p:cNvSpPr/>
            <p:nvPr/>
          </p:nvSpPr>
          <p:spPr>
            <a:xfrm>
              <a:off x="2109985" y="1762212"/>
              <a:ext cx="14" cy="299"/>
            </a:xfrm>
            <a:custGeom>
              <a:rect b="b" l="l" r="r" t="t"/>
              <a:pathLst>
                <a:path extrusionOk="0" h="22" w="1">
                  <a:moveTo>
                    <a:pt x="1" y="1"/>
                  </a:moveTo>
                  <a:lnTo>
                    <a:pt x="1" y="22"/>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8" name="Google Shape;9608;p54"/>
            <p:cNvSpPr/>
            <p:nvPr/>
          </p:nvSpPr>
          <p:spPr>
            <a:xfrm>
              <a:off x="2109985" y="1760692"/>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9" name="Google Shape;9609;p54"/>
            <p:cNvSpPr/>
            <p:nvPr/>
          </p:nvSpPr>
          <p:spPr>
            <a:xfrm>
              <a:off x="2109985" y="1761452"/>
              <a:ext cx="14" cy="394"/>
            </a:xfrm>
            <a:custGeom>
              <a:rect b="b" l="l" r="r" t="t"/>
              <a:pathLst>
                <a:path extrusionOk="0" h="29" w="1">
                  <a:moveTo>
                    <a:pt x="1"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0" name="Google Shape;9610;p54"/>
            <p:cNvSpPr/>
            <p:nvPr/>
          </p:nvSpPr>
          <p:spPr>
            <a:xfrm>
              <a:off x="2110705" y="1765688"/>
              <a:ext cx="109" cy="149"/>
            </a:xfrm>
            <a:custGeom>
              <a:rect b="b" l="l" r="r" t="t"/>
              <a:pathLst>
                <a:path extrusionOk="0" h="11" w="8">
                  <a:moveTo>
                    <a:pt x="0" y="0"/>
                  </a:moveTo>
                  <a:cubicBezTo>
                    <a:pt x="0" y="4"/>
                    <a:pt x="4" y="7"/>
                    <a:pt x="7" y="11"/>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1" name="Google Shape;9611;p54"/>
            <p:cNvSpPr/>
            <p:nvPr/>
          </p:nvSpPr>
          <p:spPr>
            <a:xfrm>
              <a:off x="2110135" y="1757990"/>
              <a:ext cx="54" cy="489"/>
            </a:xfrm>
            <a:custGeom>
              <a:rect b="b" l="l" r="r" t="t"/>
              <a:pathLst>
                <a:path extrusionOk="0" h="36" w="4">
                  <a:moveTo>
                    <a:pt x="4" y="0"/>
                  </a:moveTo>
                  <a:cubicBezTo>
                    <a:pt x="4" y="14"/>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2" name="Google Shape;9612;p54"/>
            <p:cNvSpPr/>
            <p:nvPr/>
          </p:nvSpPr>
          <p:spPr>
            <a:xfrm>
              <a:off x="2110230" y="1756985"/>
              <a:ext cx="54" cy="489"/>
            </a:xfrm>
            <a:custGeom>
              <a:rect b="b" l="l" r="r" t="t"/>
              <a:pathLst>
                <a:path extrusionOk="0" h="36" w="4">
                  <a:moveTo>
                    <a:pt x="4" y="1"/>
                  </a:moveTo>
                  <a:cubicBezTo>
                    <a:pt x="4" y="11"/>
                    <a:pt x="0" y="25"/>
                    <a:pt x="0" y="36"/>
                  </a:cubicBezTo>
                  <a:cubicBezTo>
                    <a:pt x="0" y="25"/>
                    <a:pt x="4"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3" name="Google Shape;9613;p54"/>
            <p:cNvSpPr/>
            <p:nvPr/>
          </p:nvSpPr>
          <p:spPr>
            <a:xfrm>
              <a:off x="2110365" y="1755899"/>
              <a:ext cx="68" cy="530"/>
            </a:xfrm>
            <a:custGeom>
              <a:rect b="b" l="l" r="r" t="t"/>
              <a:pathLst>
                <a:path extrusionOk="0" h="39" w="5">
                  <a:moveTo>
                    <a:pt x="4" y="0"/>
                  </a:moveTo>
                  <a:cubicBezTo>
                    <a:pt x="4" y="14"/>
                    <a:pt x="1" y="25"/>
                    <a:pt x="1" y="39"/>
                  </a:cubicBezTo>
                  <a:cubicBezTo>
                    <a:pt x="1"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4" name="Google Shape;9614;p54"/>
            <p:cNvSpPr/>
            <p:nvPr/>
          </p:nvSpPr>
          <p:spPr>
            <a:xfrm>
              <a:off x="2110515" y="1754704"/>
              <a:ext cx="54" cy="638"/>
            </a:xfrm>
            <a:custGeom>
              <a:rect b="b" l="l" r="r" t="t"/>
              <a:pathLst>
                <a:path extrusionOk="0" h="47" w="4">
                  <a:moveTo>
                    <a:pt x="4" y="1"/>
                  </a:moveTo>
                  <a:lnTo>
                    <a:pt x="4" y="1"/>
                  </a:lnTo>
                  <a:cubicBezTo>
                    <a:pt x="4" y="15"/>
                    <a:pt x="0" y="32"/>
                    <a:pt x="0" y="46"/>
                  </a:cubicBezTo>
                  <a:cubicBezTo>
                    <a:pt x="0" y="32"/>
                    <a:pt x="4"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5" name="Google Shape;9615;p54"/>
            <p:cNvSpPr/>
            <p:nvPr/>
          </p:nvSpPr>
          <p:spPr>
            <a:xfrm>
              <a:off x="2119734" y="1788268"/>
              <a:ext cx="110385" cy="105294"/>
            </a:xfrm>
            <a:custGeom>
              <a:rect b="b" l="l" r="r" t="t"/>
              <a:pathLst>
                <a:path extrusionOk="0" h="7755" w="8130">
                  <a:moveTo>
                    <a:pt x="1152" y="0"/>
                  </a:moveTo>
                  <a:lnTo>
                    <a:pt x="1152" y="4"/>
                  </a:lnTo>
                  <a:cubicBezTo>
                    <a:pt x="1152" y="21"/>
                    <a:pt x="1152" y="35"/>
                    <a:pt x="1152" y="49"/>
                  </a:cubicBezTo>
                  <a:lnTo>
                    <a:pt x="1152" y="56"/>
                  </a:lnTo>
                  <a:cubicBezTo>
                    <a:pt x="1152" y="70"/>
                    <a:pt x="1152" y="84"/>
                    <a:pt x="1149" y="98"/>
                  </a:cubicBezTo>
                  <a:lnTo>
                    <a:pt x="1149" y="102"/>
                  </a:lnTo>
                  <a:lnTo>
                    <a:pt x="1149" y="137"/>
                  </a:lnTo>
                  <a:lnTo>
                    <a:pt x="1149" y="144"/>
                  </a:lnTo>
                  <a:lnTo>
                    <a:pt x="1149" y="175"/>
                  </a:lnTo>
                  <a:cubicBezTo>
                    <a:pt x="1156" y="371"/>
                    <a:pt x="988" y="392"/>
                    <a:pt x="914" y="399"/>
                  </a:cubicBezTo>
                  <a:lnTo>
                    <a:pt x="893" y="403"/>
                  </a:lnTo>
                  <a:lnTo>
                    <a:pt x="876" y="403"/>
                  </a:lnTo>
                  <a:cubicBezTo>
                    <a:pt x="799" y="466"/>
                    <a:pt x="729" y="536"/>
                    <a:pt x="659" y="606"/>
                  </a:cubicBezTo>
                  <a:lnTo>
                    <a:pt x="648" y="616"/>
                  </a:lnTo>
                  <a:lnTo>
                    <a:pt x="638" y="630"/>
                  </a:lnTo>
                  <a:lnTo>
                    <a:pt x="606" y="662"/>
                  </a:lnTo>
                  <a:cubicBezTo>
                    <a:pt x="547" y="718"/>
                    <a:pt x="498" y="767"/>
                    <a:pt x="473" y="788"/>
                  </a:cubicBezTo>
                  <a:cubicBezTo>
                    <a:pt x="431" y="833"/>
                    <a:pt x="417" y="896"/>
                    <a:pt x="442" y="952"/>
                  </a:cubicBezTo>
                  <a:cubicBezTo>
                    <a:pt x="494" y="1057"/>
                    <a:pt x="403" y="1334"/>
                    <a:pt x="344" y="1450"/>
                  </a:cubicBezTo>
                  <a:cubicBezTo>
                    <a:pt x="295" y="1527"/>
                    <a:pt x="232" y="1593"/>
                    <a:pt x="155" y="1642"/>
                  </a:cubicBezTo>
                  <a:lnTo>
                    <a:pt x="148" y="1646"/>
                  </a:lnTo>
                  <a:lnTo>
                    <a:pt x="113" y="1667"/>
                  </a:lnTo>
                  <a:lnTo>
                    <a:pt x="88" y="1684"/>
                  </a:lnTo>
                  <a:cubicBezTo>
                    <a:pt x="57" y="1705"/>
                    <a:pt x="29" y="1730"/>
                    <a:pt x="1" y="1754"/>
                  </a:cubicBezTo>
                  <a:cubicBezTo>
                    <a:pt x="1" y="1758"/>
                    <a:pt x="1" y="1761"/>
                    <a:pt x="1" y="1765"/>
                  </a:cubicBezTo>
                  <a:lnTo>
                    <a:pt x="1" y="1768"/>
                  </a:lnTo>
                  <a:cubicBezTo>
                    <a:pt x="1" y="1772"/>
                    <a:pt x="4" y="1775"/>
                    <a:pt x="4" y="1779"/>
                  </a:cubicBezTo>
                  <a:lnTo>
                    <a:pt x="8" y="1786"/>
                  </a:lnTo>
                  <a:lnTo>
                    <a:pt x="11" y="1796"/>
                  </a:lnTo>
                  <a:lnTo>
                    <a:pt x="18" y="1810"/>
                  </a:lnTo>
                  <a:lnTo>
                    <a:pt x="22" y="1817"/>
                  </a:lnTo>
                  <a:cubicBezTo>
                    <a:pt x="43" y="1852"/>
                    <a:pt x="67" y="1898"/>
                    <a:pt x="92" y="1936"/>
                  </a:cubicBezTo>
                  <a:cubicBezTo>
                    <a:pt x="148" y="2027"/>
                    <a:pt x="200" y="2118"/>
                    <a:pt x="242" y="2216"/>
                  </a:cubicBezTo>
                  <a:cubicBezTo>
                    <a:pt x="309" y="2360"/>
                    <a:pt x="270" y="2486"/>
                    <a:pt x="239" y="2584"/>
                  </a:cubicBezTo>
                  <a:cubicBezTo>
                    <a:pt x="214" y="2671"/>
                    <a:pt x="197" y="2727"/>
                    <a:pt x="225" y="2787"/>
                  </a:cubicBezTo>
                  <a:cubicBezTo>
                    <a:pt x="333" y="2997"/>
                    <a:pt x="267" y="3123"/>
                    <a:pt x="179" y="3228"/>
                  </a:cubicBezTo>
                  <a:cubicBezTo>
                    <a:pt x="144" y="3273"/>
                    <a:pt x="158" y="3343"/>
                    <a:pt x="176" y="3417"/>
                  </a:cubicBezTo>
                  <a:cubicBezTo>
                    <a:pt x="186" y="3452"/>
                    <a:pt x="190" y="3491"/>
                    <a:pt x="193" y="3526"/>
                  </a:cubicBezTo>
                  <a:cubicBezTo>
                    <a:pt x="200" y="3568"/>
                    <a:pt x="214" y="3606"/>
                    <a:pt x="235" y="3641"/>
                  </a:cubicBezTo>
                  <a:cubicBezTo>
                    <a:pt x="270" y="3708"/>
                    <a:pt x="305" y="3774"/>
                    <a:pt x="253" y="3823"/>
                  </a:cubicBezTo>
                  <a:cubicBezTo>
                    <a:pt x="249" y="3830"/>
                    <a:pt x="232" y="3844"/>
                    <a:pt x="214" y="3858"/>
                  </a:cubicBezTo>
                  <a:cubicBezTo>
                    <a:pt x="172" y="3897"/>
                    <a:pt x="137" y="3928"/>
                    <a:pt x="113" y="3953"/>
                  </a:cubicBezTo>
                  <a:cubicBezTo>
                    <a:pt x="57" y="4009"/>
                    <a:pt x="39" y="4037"/>
                    <a:pt x="36" y="4051"/>
                  </a:cubicBezTo>
                  <a:cubicBezTo>
                    <a:pt x="46" y="4079"/>
                    <a:pt x="67" y="4107"/>
                    <a:pt x="88" y="4131"/>
                  </a:cubicBezTo>
                  <a:lnTo>
                    <a:pt x="120" y="4166"/>
                  </a:lnTo>
                  <a:cubicBezTo>
                    <a:pt x="172" y="4226"/>
                    <a:pt x="221" y="4289"/>
                    <a:pt x="267" y="4355"/>
                  </a:cubicBezTo>
                  <a:cubicBezTo>
                    <a:pt x="337" y="4450"/>
                    <a:pt x="361" y="4572"/>
                    <a:pt x="340" y="4688"/>
                  </a:cubicBezTo>
                  <a:cubicBezTo>
                    <a:pt x="337" y="4726"/>
                    <a:pt x="333" y="4765"/>
                    <a:pt x="337" y="4803"/>
                  </a:cubicBezTo>
                  <a:cubicBezTo>
                    <a:pt x="351" y="4901"/>
                    <a:pt x="519" y="4971"/>
                    <a:pt x="655" y="4971"/>
                  </a:cubicBezTo>
                  <a:cubicBezTo>
                    <a:pt x="743" y="4975"/>
                    <a:pt x="827" y="4999"/>
                    <a:pt x="900" y="5041"/>
                  </a:cubicBezTo>
                  <a:cubicBezTo>
                    <a:pt x="949" y="5069"/>
                    <a:pt x="1005" y="5087"/>
                    <a:pt x="1061" y="5090"/>
                  </a:cubicBezTo>
                  <a:cubicBezTo>
                    <a:pt x="1072" y="5090"/>
                    <a:pt x="1082" y="5090"/>
                    <a:pt x="1093" y="5094"/>
                  </a:cubicBezTo>
                  <a:lnTo>
                    <a:pt x="1103" y="5097"/>
                  </a:lnTo>
                  <a:cubicBezTo>
                    <a:pt x="1110" y="5097"/>
                    <a:pt x="1114" y="5101"/>
                    <a:pt x="1121" y="5101"/>
                  </a:cubicBezTo>
                  <a:lnTo>
                    <a:pt x="1131" y="5108"/>
                  </a:lnTo>
                  <a:cubicBezTo>
                    <a:pt x="1138" y="5111"/>
                    <a:pt x="1145" y="5111"/>
                    <a:pt x="1149" y="5115"/>
                  </a:cubicBezTo>
                  <a:lnTo>
                    <a:pt x="1159" y="5122"/>
                  </a:lnTo>
                  <a:lnTo>
                    <a:pt x="1177" y="5132"/>
                  </a:lnTo>
                  <a:lnTo>
                    <a:pt x="1187" y="5143"/>
                  </a:lnTo>
                  <a:lnTo>
                    <a:pt x="1201" y="5157"/>
                  </a:lnTo>
                  <a:lnTo>
                    <a:pt x="1212" y="5167"/>
                  </a:lnTo>
                  <a:lnTo>
                    <a:pt x="1222" y="5181"/>
                  </a:lnTo>
                  <a:lnTo>
                    <a:pt x="1233" y="5195"/>
                  </a:lnTo>
                  <a:lnTo>
                    <a:pt x="1247" y="5209"/>
                  </a:lnTo>
                  <a:lnTo>
                    <a:pt x="1254" y="5227"/>
                  </a:lnTo>
                  <a:lnTo>
                    <a:pt x="1264" y="5244"/>
                  </a:lnTo>
                  <a:lnTo>
                    <a:pt x="1275" y="5258"/>
                  </a:lnTo>
                  <a:lnTo>
                    <a:pt x="1285" y="5279"/>
                  </a:lnTo>
                  <a:lnTo>
                    <a:pt x="1292" y="5297"/>
                  </a:lnTo>
                  <a:lnTo>
                    <a:pt x="1303" y="5318"/>
                  </a:lnTo>
                  <a:lnTo>
                    <a:pt x="1310" y="5335"/>
                  </a:lnTo>
                  <a:lnTo>
                    <a:pt x="1320" y="5360"/>
                  </a:lnTo>
                  <a:lnTo>
                    <a:pt x="1327" y="5377"/>
                  </a:lnTo>
                  <a:lnTo>
                    <a:pt x="1338" y="5402"/>
                  </a:lnTo>
                  <a:lnTo>
                    <a:pt x="1341" y="5419"/>
                  </a:lnTo>
                  <a:lnTo>
                    <a:pt x="1352" y="5451"/>
                  </a:lnTo>
                  <a:lnTo>
                    <a:pt x="1359" y="5465"/>
                  </a:lnTo>
                  <a:lnTo>
                    <a:pt x="1369" y="5504"/>
                  </a:lnTo>
                  <a:lnTo>
                    <a:pt x="1373" y="5511"/>
                  </a:lnTo>
                  <a:lnTo>
                    <a:pt x="1387" y="5560"/>
                  </a:lnTo>
                  <a:cubicBezTo>
                    <a:pt x="1425" y="5560"/>
                    <a:pt x="1485" y="5563"/>
                    <a:pt x="1555" y="5567"/>
                  </a:cubicBezTo>
                  <a:lnTo>
                    <a:pt x="1562" y="5567"/>
                  </a:lnTo>
                  <a:lnTo>
                    <a:pt x="1600" y="5570"/>
                  </a:lnTo>
                  <a:lnTo>
                    <a:pt x="1625" y="5574"/>
                  </a:lnTo>
                  <a:lnTo>
                    <a:pt x="1646" y="5574"/>
                  </a:lnTo>
                  <a:cubicBezTo>
                    <a:pt x="1733" y="5584"/>
                    <a:pt x="1821" y="5598"/>
                    <a:pt x="1909" y="5619"/>
                  </a:cubicBezTo>
                  <a:lnTo>
                    <a:pt x="1916" y="5619"/>
                  </a:lnTo>
                  <a:lnTo>
                    <a:pt x="1965" y="5630"/>
                  </a:lnTo>
                  <a:lnTo>
                    <a:pt x="1979" y="5637"/>
                  </a:lnTo>
                  <a:lnTo>
                    <a:pt x="2003" y="5644"/>
                  </a:lnTo>
                  <a:lnTo>
                    <a:pt x="2035" y="5654"/>
                  </a:lnTo>
                  <a:lnTo>
                    <a:pt x="2056" y="5661"/>
                  </a:lnTo>
                  <a:lnTo>
                    <a:pt x="2084" y="5672"/>
                  </a:lnTo>
                  <a:lnTo>
                    <a:pt x="2094" y="5675"/>
                  </a:lnTo>
                  <a:cubicBezTo>
                    <a:pt x="2108" y="5682"/>
                    <a:pt x="2119" y="5689"/>
                    <a:pt x="2133" y="5693"/>
                  </a:cubicBezTo>
                  <a:lnTo>
                    <a:pt x="2140" y="5700"/>
                  </a:lnTo>
                  <a:cubicBezTo>
                    <a:pt x="2154" y="5707"/>
                    <a:pt x="2164" y="5710"/>
                    <a:pt x="2175" y="5721"/>
                  </a:cubicBezTo>
                  <a:cubicBezTo>
                    <a:pt x="2196" y="5731"/>
                    <a:pt x="2213" y="5745"/>
                    <a:pt x="2231" y="5759"/>
                  </a:cubicBezTo>
                  <a:cubicBezTo>
                    <a:pt x="2336" y="5836"/>
                    <a:pt x="2427" y="5931"/>
                    <a:pt x="2504" y="6032"/>
                  </a:cubicBezTo>
                  <a:lnTo>
                    <a:pt x="3407" y="5546"/>
                  </a:lnTo>
                  <a:lnTo>
                    <a:pt x="7517" y="7755"/>
                  </a:lnTo>
                  <a:lnTo>
                    <a:pt x="7517" y="7509"/>
                  </a:lnTo>
                  <a:lnTo>
                    <a:pt x="8021" y="7509"/>
                  </a:lnTo>
                  <a:lnTo>
                    <a:pt x="8021" y="2213"/>
                  </a:lnTo>
                  <a:cubicBezTo>
                    <a:pt x="8017" y="2097"/>
                    <a:pt x="8003" y="1978"/>
                    <a:pt x="7979" y="1863"/>
                  </a:cubicBezTo>
                  <a:cubicBezTo>
                    <a:pt x="7940" y="1677"/>
                    <a:pt x="7909" y="1513"/>
                    <a:pt x="8035" y="1362"/>
                  </a:cubicBezTo>
                  <a:cubicBezTo>
                    <a:pt x="8098" y="1285"/>
                    <a:pt x="8088" y="1239"/>
                    <a:pt x="8070" y="1145"/>
                  </a:cubicBezTo>
                  <a:cubicBezTo>
                    <a:pt x="8031" y="998"/>
                    <a:pt x="8039" y="844"/>
                    <a:pt x="8091" y="707"/>
                  </a:cubicBezTo>
                  <a:lnTo>
                    <a:pt x="8105" y="672"/>
                  </a:lnTo>
                  <a:lnTo>
                    <a:pt x="8130" y="602"/>
                  </a:lnTo>
                  <a:cubicBezTo>
                    <a:pt x="8130" y="599"/>
                    <a:pt x="8126" y="595"/>
                    <a:pt x="8126" y="592"/>
                  </a:cubicBezTo>
                  <a:cubicBezTo>
                    <a:pt x="8105" y="536"/>
                    <a:pt x="7923" y="511"/>
                    <a:pt x="7671" y="476"/>
                  </a:cubicBezTo>
                  <a:cubicBezTo>
                    <a:pt x="7601" y="466"/>
                    <a:pt x="7527" y="455"/>
                    <a:pt x="7443" y="441"/>
                  </a:cubicBezTo>
                  <a:cubicBezTo>
                    <a:pt x="7191" y="403"/>
                    <a:pt x="7100" y="298"/>
                    <a:pt x="7020" y="203"/>
                  </a:cubicBezTo>
                  <a:cubicBezTo>
                    <a:pt x="6939" y="112"/>
                    <a:pt x="6869" y="28"/>
                    <a:pt x="6614" y="14"/>
                  </a:cubicBezTo>
                  <a:cubicBezTo>
                    <a:pt x="6596" y="13"/>
                    <a:pt x="6579" y="13"/>
                    <a:pt x="6561" y="13"/>
                  </a:cubicBezTo>
                  <a:cubicBezTo>
                    <a:pt x="6217" y="13"/>
                    <a:pt x="5801" y="203"/>
                    <a:pt x="5584" y="399"/>
                  </a:cubicBezTo>
                  <a:cubicBezTo>
                    <a:pt x="5476" y="501"/>
                    <a:pt x="5465" y="557"/>
                    <a:pt x="5465" y="574"/>
                  </a:cubicBezTo>
                  <a:cubicBezTo>
                    <a:pt x="5469" y="658"/>
                    <a:pt x="5490" y="735"/>
                    <a:pt x="5525" y="812"/>
                  </a:cubicBezTo>
                  <a:cubicBezTo>
                    <a:pt x="5588" y="970"/>
                    <a:pt x="5658" y="1148"/>
                    <a:pt x="5525" y="1323"/>
                  </a:cubicBezTo>
                  <a:cubicBezTo>
                    <a:pt x="5427" y="1446"/>
                    <a:pt x="5287" y="1523"/>
                    <a:pt x="5129" y="1534"/>
                  </a:cubicBezTo>
                  <a:cubicBezTo>
                    <a:pt x="5113" y="1535"/>
                    <a:pt x="5096" y="1535"/>
                    <a:pt x="5079" y="1535"/>
                  </a:cubicBezTo>
                  <a:cubicBezTo>
                    <a:pt x="4897" y="1535"/>
                    <a:pt x="4721" y="1466"/>
                    <a:pt x="4587" y="1341"/>
                  </a:cubicBezTo>
                  <a:cubicBezTo>
                    <a:pt x="4303" y="1085"/>
                    <a:pt x="3901" y="994"/>
                    <a:pt x="3620" y="994"/>
                  </a:cubicBezTo>
                  <a:cubicBezTo>
                    <a:pt x="3410" y="994"/>
                    <a:pt x="3214" y="914"/>
                    <a:pt x="3102" y="784"/>
                  </a:cubicBezTo>
                  <a:cubicBezTo>
                    <a:pt x="3036" y="714"/>
                    <a:pt x="3004" y="623"/>
                    <a:pt x="3015" y="532"/>
                  </a:cubicBezTo>
                  <a:cubicBezTo>
                    <a:pt x="3025" y="431"/>
                    <a:pt x="3015" y="350"/>
                    <a:pt x="2710" y="287"/>
                  </a:cubicBezTo>
                  <a:cubicBezTo>
                    <a:pt x="2619" y="266"/>
                    <a:pt x="2528" y="235"/>
                    <a:pt x="2444" y="196"/>
                  </a:cubicBezTo>
                  <a:cubicBezTo>
                    <a:pt x="2294" y="134"/>
                    <a:pt x="2142" y="71"/>
                    <a:pt x="1934" y="71"/>
                  </a:cubicBezTo>
                  <a:cubicBezTo>
                    <a:pt x="1875" y="71"/>
                    <a:pt x="1810" y="76"/>
                    <a:pt x="1740" y="88"/>
                  </a:cubicBezTo>
                  <a:cubicBezTo>
                    <a:pt x="1688" y="96"/>
                    <a:pt x="1635" y="100"/>
                    <a:pt x="1582" y="100"/>
                  </a:cubicBezTo>
                  <a:cubicBezTo>
                    <a:pt x="1434" y="100"/>
                    <a:pt x="1287" y="67"/>
                    <a:pt x="11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6" name="Google Shape;9616;p54"/>
            <p:cNvSpPr/>
            <p:nvPr/>
          </p:nvSpPr>
          <p:spPr>
            <a:xfrm>
              <a:off x="2135375" y="1790168"/>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7" name="Google Shape;9617;p54"/>
            <p:cNvSpPr/>
            <p:nvPr/>
          </p:nvSpPr>
          <p:spPr>
            <a:xfrm>
              <a:off x="2127962" y="1796916"/>
              <a:ext cx="434" cy="434"/>
            </a:xfrm>
            <a:custGeom>
              <a:rect b="b" l="l" r="r" t="t"/>
              <a:pathLst>
                <a:path extrusionOk="0" h="32" w="32">
                  <a:moveTo>
                    <a:pt x="0" y="32"/>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8" name="Google Shape;9618;p54"/>
            <p:cNvSpPr/>
            <p:nvPr/>
          </p:nvSpPr>
          <p:spPr>
            <a:xfrm>
              <a:off x="2128573" y="1796577"/>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9" name="Google Shape;9619;p54"/>
            <p:cNvSpPr/>
            <p:nvPr/>
          </p:nvSpPr>
          <p:spPr>
            <a:xfrm>
              <a:off x="2135416" y="1789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0" name="Google Shape;9620;p54"/>
            <p:cNvSpPr/>
            <p:nvPr/>
          </p:nvSpPr>
          <p:spPr>
            <a:xfrm>
              <a:off x="2131668" y="1793821"/>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1" name="Google Shape;9621;p54"/>
            <p:cNvSpPr/>
            <p:nvPr/>
          </p:nvSpPr>
          <p:spPr>
            <a:xfrm>
              <a:off x="2131899" y="1793726"/>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2" name="Google Shape;9622;p54"/>
            <p:cNvSpPr/>
            <p:nvPr/>
          </p:nvSpPr>
          <p:spPr>
            <a:xfrm>
              <a:off x="2131763" y="1793821"/>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3" name="Google Shape;9623;p54"/>
            <p:cNvSpPr/>
            <p:nvPr/>
          </p:nvSpPr>
          <p:spPr>
            <a:xfrm>
              <a:off x="2121825" y="1808036"/>
              <a:ext cx="2580" cy="2485"/>
            </a:xfrm>
            <a:custGeom>
              <a:rect b="b" l="l" r="r" t="t"/>
              <a:pathLst>
                <a:path extrusionOk="0" h="183" w="190">
                  <a:moveTo>
                    <a:pt x="190" y="1"/>
                  </a:moveTo>
                  <a:cubicBezTo>
                    <a:pt x="141" y="74"/>
                    <a:pt x="78" y="137"/>
                    <a:pt x="1" y="183"/>
                  </a:cubicBezTo>
                  <a:lnTo>
                    <a:pt x="1" y="183"/>
                  </a:lnTo>
                  <a:cubicBezTo>
                    <a:pt x="78" y="137"/>
                    <a:pt x="141" y="74"/>
                    <a:pt x="19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4" name="Google Shape;9624;p54"/>
            <p:cNvSpPr/>
            <p:nvPr/>
          </p:nvSpPr>
          <p:spPr>
            <a:xfrm>
              <a:off x="2120929" y="1810847"/>
              <a:ext cx="448" cy="299"/>
            </a:xfrm>
            <a:custGeom>
              <a:rect b="b" l="l" r="r" t="t"/>
              <a:pathLst>
                <a:path extrusionOk="0" h="22" w="33">
                  <a:moveTo>
                    <a:pt x="33" y="0"/>
                  </a:moveTo>
                  <a:lnTo>
                    <a:pt x="28" y="4"/>
                  </a:lnTo>
                  <a:lnTo>
                    <a:pt x="0" y="21"/>
                  </a:lnTo>
                  <a:lnTo>
                    <a:pt x="7" y="18"/>
                  </a:lnTo>
                  <a:lnTo>
                    <a:pt x="3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5" name="Google Shape;9625;p54"/>
            <p:cNvSpPr/>
            <p:nvPr/>
          </p:nvSpPr>
          <p:spPr>
            <a:xfrm>
              <a:off x="2135375" y="178963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6" name="Google Shape;9626;p54"/>
            <p:cNvSpPr/>
            <p:nvPr/>
          </p:nvSpPr>
          <p:spPr>
            <a:xfrm>
              <a:off x="2135470" y="17883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7" name="Google Shape;9627;p54"/>
            <p:cNvSpPr/>
            <p:nvPr/>
          </p:nvSpPr>
          <p:spPr>
            <a:xfrm>
              <a:off x="2120114" y="1812884"/>
              <a:ext cx="964" cy="1684"/>
            </a:xfrm>
            <a:custGeom>
              <a:rect b="b" l="l" r="r" t="t"/>
              <a:pathLst>
                <a:path extrusionOk="0" h="124" w="71">
                  <a:moveTo>
                    <a:pt x="1" y="1"/>
                  </a:moveTo>
                  <a:cubicBezTo>
                    <a:pt x="18" y="39"/>
                    <a:pt x="46" y="85"/>
                    <a:pt x="71" y="123"/>
                  </a:cubicBezTo>
                  <a:cubicBezTo>
                    <a:pt x="46" y="85"/>
                    <a:pt x="18"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8" name="Google Shape;9628;p54"/>
            <p:cNvSpPr/>
            <p:nvPr/>
          </p:nvSpPr>
          <p:spPr>
            <a:xfrm>
              <a:off x="2137222" y="1859943"/>
              <a:ext cx="163" cy="244"/>
            </a:xfrm>
            <a:custGeom>
              <a:rect b="b" l="l" r="r" t="t"/>
              <a:pathLst>
                <a:path extrusionOk="0" h="18" w="12">
                  <a:moveTo>
                    <a:pt x="1"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9" name="Google Shape;9629;p54"/>
            <p:cNvSpPr/>
            <p:nvPr/>
          </p:nvSpPr>
          <p:spPr>
            <a:xfrm>
              <a:off x="2134615" y="185741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0" name="Google Shape;9630;p54"/>
            <p:cNvSpPr/>
            <p:nvPr/>
          </p:nvSpPr>
          <p:spPr>
            <a:xfrm>
              <a:off x="2136706" y="1859034"/>
              <a:ext cx="149" cy="204"/>
            </a:xfrm>
            <a:custGeom>
              <a:rect b="b" l="l" r="r" t="t"/>
              <a:pathLst>
                <a:path extrusionOk="0" h="15" w="11">
                  <a:moveTo>
                    <a:pt x="0" y="1"/>
                  </a:moveTo>
                  <a:lnTo>
                    <a:pt x="1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1" name="Google Shape;9631;p54"/>
            <p:cNvSpPr/>
            <p:nvPr/>
          </p:nvSpPr>
          <p:spPr>
            <a:xfrm>
              <a:off x="2137466" y="1860459"/>
              <a:ext cx="149" cy="258"/>
            </a:xfrm>
            <a:custGeom>
              <a:rect b="b" l="l" r="r" t="t"/>
              <a:pathLst>
                <a:path extrusionOk="0" h="19" w="11">
                  <a:moveTo>
                    <a:pt x="0" y="1"/>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2" name="Google Shape;9632;p54"/>
            <p:cNvSpPr/>
            <p:nvPr/>
          </p:nvSpPr>
          <p:spPr>
            <a:xfrm>
              <a:off x="2119788" y="1811132"/>
              <a:ext cx="1195" cy="964"/>
            </a:xfrm>
            <a:custGeom>
              <a:rect b="b" l="l" r="r" t="t"/>
              <a:pathLst>
                <a:path extrusionOk="0" h="71" w="88">
                  <a:moveTo>
                    <a:pt x="88" y="0"/>
                  </a:moveTo>
                  <a:lnTo>
                    <a:pt x="88" y="0"/>
                  </a:lnTo>
                  <a:cubicBezTo>
                    <a:pt x="81" y="4"/>
                    <a:pt x="75" y="9"/>
                    <a:pt x="69" y="13"/>
                  </a:cubicBezTo>
                  <a:lnTo>
                    <a:pt x="69" y="13"/>
                  </a:lnTo>
                  <a:cubicBezTo>
                    <a:pt x="70" y="12"/>
                    <a:pt x="72" y="11"/>
                    <a:pt x="74" y="11"/>
                  </a:cubicBezTo>
                  <a:lnTo>
                    <a:pt x="88" y="0"/>
                  </a:lnTo>
                  <a:close/>
                  <a:moveTo>
                    <a:pt x="69" y="13"/>
                  </a:moveTo>
                  <a:lnTo>
                    <a:pt x="69" y="13"/>
                  </a:lnTo>
                  <a:cubicBezTo>
                    <a:pt x="43" y="27"/>
                    <a:pt x="20" y="47"/>
                    <a:pt x="0" y="70"/>
                  </a:cubicBezTo>
                  <a:cubicBezTo>
                    <a:pt x="20" y="51"/>
                    <a:pt x="44" y="31"/>
                    <a:pt x="69"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3" name="Google Shape;9633;p54"/>
            <p:cNvSpPr/>
            <p:nvPr/>
          </p:nvSpPr>
          <p:spPr>
            <a:xfrm>
              <a:off x="2137697" y="1861029"/>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4" name="Google Shape;9634;p54"/>
            <p:cNvSpPr/>
            <p:nvPr/>
          </p:nvSpPr>
          <p:spPr>
            <a:xfrm>
              <a:off x="2135036" y="1857567"/>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5" name="Google Shape;9635;p54"/>
            <p:cNvSpPr/>
            <p:nvPr/>
          </p:nvSpPr>
          <p:spPr>
            <a:xfrm>
              <a:off x="2137982" y="1861654"/>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6" name="Google Shape;9636;p54"/>
            <p:cNvSpPr/>
            <p:nvPr/>
          </p:nvSpPr>
          <p:spPr>
            <a:xfrm>
              <a:off x="2138172" y="186226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7" name="Google Shape;9637;p54"/>
            <p:cNvSpPr/>
            <p:nvPr/>
          </p:nvSpPr>
          <p:spPr>
            <a:xfrm>
              <a:off x="2136081" y="185827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8" name="Google Shape;9638;p54"/>
            <p:cNvSpPr/>
            <p:nvPr/>
          </p:nvSpPr>
          <p:spPr>
            <a:xfrm>
              <a:off x="2136421" y="185861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9" name="Google Shape;9639;p54"/>
            <p:cNvSpPr/>
            <p:nvPr/>
          </p:nvSpPr>
          <p:spPr>
            <a:xfrm>
              <a:off x="2135755" y="1857947"/>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0" name="Google Shape;9640;p54"/>
            <p:cNvSpPr/>
            <p:nvPr/>
          </p:nvSpPr>
          <p:spPr>
            <a:xfrm>
              <a:off x="2119883" y="1812408"/>
              <a:ext cx="54" cy="109"/>
            </a:xfrm>
            <a:custGeom>
              <a:rect b="b" l="l" r="r" t="t"/>
              <a:pathLst>
                <a:path extrusionOk="0" h="8" w="4">
                  <a:moveTo>
                    <a:pt x="0"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1" name="Google Shape;9641;p54"/>
            <p:cNvSpPr/>
            <p:nvPr/>
          </p:nvSpPr>
          <p:spPr>
            <a:xfrm>
              <a:off x="2119788" y="1812218"/>
              <a:ext cx="14" cy="109"/>
            </a:xfrm>
            <a:custGeom>
              <a:rect b="b" l="l" r="r" t="t"/>
              <a:pathLst>
                <a:path extrusionOk="0" h="8" w="1">
                  <a:moveTo>
                    <a:pt x="0" y="1"/>
                  </a:moveTo>
                  <a:lnTo>
                    <a:pt x="0" y="4"/>
                  </a:lnTo>
                  <a:cubicBezTo>
                    <a:pt x="0" y="8"/>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2" name="Google Shape;9642;p54"/>
            <p:cNvSpPr/>
            <p:nvPr/>
          </p:nvSpPr>
          <p:spPr>
            <a:xfrm>
              <a:off x="2135416" y="185770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3" name="Google Shape;9643;p54"/>
            <p:cNvSpPr/>
            <p:nvPr/>
          </p:nvSpPr>
          <p:spPr>
            <a:xfrm>
              <a:off x="2119978" y="181265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4" name="Google Shape;9644;p54"/>
            <p:cNvSpPr/>
            <p:nvPr/>
          </p:nvSpPr>
          <p:spPr>
            <a:xfrm>
              <a:off x="2136991" y="1859468"/>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5" name="Google Shape;9645;p54"/>
            <p:cNvSpPr/>
            <p:nvPr/>
          </p:nvSpPr>
          <p:spPr>
            <a:xfrm>
              <a:off x="2122449" y="1836183"/>
              <a:ext cx="584" cy="1534"/>
            </a:xfrm>
            <a:custGeom>
              <a:rect b="b" l="l" r="r" t="t"/>
              <a:pathLst>
                <a:path extrusionOk="0" h="113" w="43">
                  <a:moveTo>
                    <a:pt x="0" y="0"/>
                  </a:moveTo>
                  <a:cubicBezTo>
                    <a:pt x="7" y="39"/>
                    <a:pt x="21" y="77"/>
                    <a:pt x="42" y="112"/>
                  </a:cubicBezTo>
                  <a:cubicBezTo>
                    <a:pt x="21" y="77"/>
                    <a:pt x="7"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6" name="Google Shape;9646;p54"/>
            <p:cNvSpPr/>
            <p:nvPr/>
          </p:nvSpPr>
          <p:spPr>
            <a:xfrm>
              <a:off x="2121730" y="1810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7" name="Google Shape;9647;p54"/>
            <p:cNvSpPr/>
            <p:nvPr/>
          </p:nvSpPr>
          <p:spPr>
            <a:xfrm>
              <a:off x="2138362" y="1862985"/>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8" name="Google Shape;9648;p54"/>
            <p:cNvSpPr/>
            <p:nvPr/>
          </p:nvSpPr>
          <p:spPr>
            <a:xfrm>
              <a:off x="2120779" y="1810562"/>
              <a:ext cx="1059" cy="720"/>
            </a:xfrm>
            <a:custGeom>
              <a:rect b="b" l="l" r="r" t="t"/>
              <a:pathLst>
                <a:path extrusionOk="0" h="53" w="78">
                  <a:moveTo>
                    <a:pt x="78" y="0"/>
                  </a:moveTo>
                  <a:lnTo>
                    <a:pt x="39" y="25"/>
                  </a:lnTo>
                  <a:lnTo>
                    <a:pt x="18" y="40"/>
                  </a:lnTo>
                  <a:lnTo>
                    <a:pt x="18" y="40"/>
                  </a:lnTo>
                  <a:lnTo>
                    <a:pt x="22" y="39"/>
                  </a:lnTo>
                  <a:lnTo>
                    <a:pt x="74" y="4"/>
                  </a:lnTo>
                  <a:lnTo>
                    <a:pt x="78" y="0"/>
                  </a:lnTo>
                  <a:close/>
                  <a:moveTo>
                    <a:pt x="18" y="40"/>
                  </a:moveTo>
                  <a:lnTo>
                    <a:pt x="11" y="42"/>
                  </a:lnTo>
                  <a:lnTo>
                    <a:pt x="1" y="53"/>
                  </a:lnTo>
                  <a:lnTo>
                    <a:pt x="18" y="40"/>
                  </a:lnTo>
                  <a:close/>
                  <a:moveTo>
                    <a:pt x="1" y="53"/>
                  </a:moveTo>
                  <a:lnTo>
                    <a:pt x="1" y="53"/>
                  </a:lnTo>
                  <a:lnTo>
                    <a:pt x="1"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9" name="Google Shape;9649;p54"/>
            <p:cNvSpPr/>
            <p:nvPr/>
          </p:nvSpPr>
          <p:spPr>
            <a:xfrm>
              <a:off x="1925087" y="1940173"/>
              <a:ext cx="16741" cy="4195"/>
            </a:xfrm>
            <a:custGeom>
              <a:rect b="b" l="l" r="r" t="t"/>
              <a:pathLst>
                <a:path extrusionOk="0" h="309" w="1233">
                  <a:moveTo>
                    <a:pt x="774" y="1"/>
                  </a:moveTo>
                  <a:cubicBezTo>
                    <a:pt x="755" y="1"/>
                    <a:pt x="734" y="6"/>
                    <a:pt x="708" y="18"/>
                  </a:cubicBezTo>
                  <a:cubicBezTo>
                    <a:pt x="680" y="32"/>
                    <a:pt x="655" y="43"/>
                    <a:pt x="631" y="53"/>
                  </a:cubicBezTo>
                  <a:lnTo>
                    <a:pt x="620" y="57"/>
                  </a:lnTo>
                  <a:cubicBezTo>
                    <a:pt x="599" y="67"/>
                    <a:pt x="575" y="78"/>
                    <a:pt x="550" y="85"/>
                  </a:cubicBezTo>
                  <a:lnTo>
                    <a:pt x="540" y="88"/>
                  </a:lnTo>
                  <a:cubicBezTo>
                    <a:pt x="515" y="99"/>
                    <a:pt x="494" y="106"/>
                    <a:pt x="470" y="109"/>
                  </a:cubicBezTo>
                  <a:lnTo>
                    <a:pt x="459" y="113"/>
                  </a:lnTo>
                  <a:cubicBezTo>
                    <a:pt x="438" y="120"/>
                    <a:pt x="414" y="127"/>
                    <a:pt x="393" y="130"/>
                  </a:cubicBezTo>
                  <a:lnTo>
                    <a:pt x="382" y="130"/>
                  </a:lnTo>
                  <a:cubicBezTo>
                    <a:pt x="358" y="134"/>
                    <a:pt x="337" y="137"/>
                    <a:pt x="312" y="141"/>
                  </a:cubicBezTo>
                  <a:lnTo>
                    <a:pt x="302" y="141"/>
                  </a:lnTo>
                  <a:cubicBezTo>
                    <a:pt x="277" y="144"/>
                    <a:pt x="253" y="144"/>
                    <a:pt x="228" y="144"/>
                  </a:cubicBezTo>
                  <a:lnTo>
                    <a:pt x="221" y="144"/>
                  </a:lnTo>
                  <a:cubicBezTo>
                    <a:pt x="205" y="145"/>
                    <a:pt x="188" y="146"/>
                    <a:pt x="171" y="146"/>
                  </a:cubicBezTo>
                  <a:cubicBezTo>
                    <a:pt x="131" y="146"/>
                    <a:pt x="89" y="143"/>
                    <a:pt x="50" y="141"/>
                  </a:cubicBezTo>
                  <a:lnTo>
                    <a:pt x="46" y="141"/>
                  </a:lnTo>
                  <a:cubicBezTo>
                    <a:pt x="39" y="172"/>
                    <a:pt x="29" y="211"/>
                    <a:pt x="18" y="246"/>
                  </a:cubicBezTo>
                  <a:cubicBezTo>
                    <a:pt x="11" y="267"/>
                    <a:pt x="8" y="291"/>
                    <a:pt x="1" y="309"/>
                  </a:cubicBezTo>
                  <a:lnTo>
                    <a:pt x="11" y="309"/>
                  </a:lnTo>
                  <a:lnTo>
                    <a:pt x="29" y="305"/>
                  </a:lnTo>
                  <a:lnTo>
                    <a:pt x="43" y="302"/>
                  </a:lnTo>
                  <a:lnTo>
                    <a:pt x="71" y="302"/>
                  </a:lnTo>
                  <a:cubicBezTo>
                    <a:pt x="99" y="302"/>
                    <a:pt x="130" y="298"/>
                    <a:pt x="165" y="295"/>
                  </a:cubicBezTo>
                  <a:lnTo>
                    <a:pt x="235" y="284"/>
                  </a:lnTo>
                  <a:cubicBezTo>
                    <a:pt x="403" y="256"/>
                    <a:pt x="589" y="204"/>
                    <a:pt x="655" y="144"/>
                  </a:cubicBezTo>
                  <a:cubicBezTo>
                    <a:pt x="691" y="112"/>
                    <a:pt x="729" y="100"/>
                    <a:pt x="769" y="100"/>
                  </a:cubicBezTo>
                  <a:cubicBezTo>
                    <a:pt x="815" y="100"/>
                    <a:pt x="864" y="117"/>
                    <a:pt x="911" y="137"/>
                  </a:cubicBezTo>
                  <a:cubicBezTo>
                    <a:pt x="939" y="151"/>
                    <a:pt x="967" y="165"/>
                    <a:pt x="995" y="183"/>
                  </a:cubicBezTo>
                  <a:cubicBezTo>
                    <a:pt x="1047" y="214"/>
                    <a:pt x="1107" y="239"/>
                    <a:pt x="1170" y="253"/>
                  </a:cubicBezTo>
                  <a:cubicBezTo>
                    <a:pt x="1180" y="255"/>
                    <a:pt x="1191" y="256"/>
                    <a:pt x="1201" y="256"/>
                  </a:cubicBezTo>
                  <a:cubicBezTo>
                    <a:pt x="1212" y="256"/>
                    <a:pt x="1222" y="255"/>
                    <a:pt x="1233" y="253"/>
                  </a:cubicBezTo>
                  <a:lnTo>
                    <a:pt x="1198" y="249"/>
                  </a:lnTo>
                  <a:cubicBezTo>
                    <a:pt x="1051" y="239"/>
                    <a:pt x="967" y="155"/>
                    <a:pt x="900" y="85"/>
                  </a:cubicBezTo>
                  <a:cubicBezTo>
                    <a:pt x="847" y="29"/>
                    <a:pt x="816" y="1"/>
                    <a:pt x="7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0" name="Google Shape;9650;p54"/>
            <p:cNvSpPr/>
            <p:nvPr/>
          </p:nvSpPr>
          <p:spPr>
            <a:xfrm>
              <a:off x="1920484" y="1919467"/>
              <a:ext cx="41887" cy="31391"/>
            </a:xfrm>
            <a:custGeom>
              <a:rect b="b" l="l" r="r" t="t"/>
              <a:pathLst>
                <a:path extrusionOk="0" h="2312" w="3085">
                  <a:moveTo>
                    <a:pt x="1346" y="1"/>
                  </a:moveTo>
                  <a:cubicBezTo>
                    <a:pt x="1245" y="1"/>
                    <a:pt x="1124" y="41"/>
                    <a:pt x="1078" y="59"/>
                  </a:cubicBezTo>
                  <a:lnTo>
                    <a:pt x="1071" y="63"/>
                  </a:lnTo>
                  <a:lnTo>
                    <a:pt x="1061" y="63"/>
                  </a:lnTo>
                  <a:cubicBezTo>
                    <a:pt x="1057" y="63"/>
                    <a:pt x="1036" y="66"/>
                    <a:pt x="998" y="70"/>
                  </a:cubicBezTo>
                  <a:cubicBezTo>
                    <a:pt x="933" y="77"/>
                    <a:pt x="867" y="81"/>
                    <a:pt x="801" y="81"/>
                  </a:cubicBezTo>
                  <a:cubicBezTo>
                    <a:pt x="715" y="81"/>
                    <a:pt x="628" y="74"/>
                    <a:pt x="543" y="63"/>
                  </a:cubicBezTo>
                  <a:cubicBezTo>
                    <a:pt x="534" y="61"/>
                    <a:pt x="526" y="60"/>
                    <a:pt x="519" y="60"/>
                  </a:cubicBezTo>
                  <a:cubicBezTo>
                    <a:pt x="486" y="60"/>
                    <a:pt x="469" y="82"/>
                    <a:pt x="434" y="154"/>
                  </a:cubicBezTo>
                  <a:lnTo>
                    <a:pt x="420" y="182"/>
                  </a:lnTo>
                  <a:lnTo>
                    <a:pt x="417" y="189"/>
                  </a:lnTo>
                  <a:lnTo>
                    <a:pt x="410" y="206"/>
                  </a:lnTo>
                  <a:lnTo>
                    <a:pt x="403" y="217"/>
                  </a:lnTo>
                  <a:lnTo>
                    <a:pt x="392" y="231"/>
                  </a:lnTo>
                  <a:lnTo>
                    <a:pt x="385" y="241"/>
                  </a:lnTo>
                  <a:lnTo>
                    <a:pt x="375" y="255"/>
                  </a:lnTo>
                  <a:lnTo>
                    <a:pt x="368" y="266"/>
                  </a:lnTo>
                  <a:lnTo>
                    <a:pt x="354" y="280"/>
                  </a:lnTo>
                  <a:lnTo>
                    <a:pt x="343" y="290"/>
                  </a:lnTo>
                  <a:lnTo>
                    <a:pt x="329" y="301"/>
                  </a:lnTo>
                  <a:lnTo>
                    <a:pt x="319" y="308"/>
                  </a:lnTo>
                  <a:lnTo>
                    <a:pt x="305" y="315"/>
                  </a:lnTo>
                  <a:lnTo>
                    <a:pt x="291" y="322"/>
                  </a:lnTo>
                  <a:lnTo>
                    <a:pt x="280" y="325"/>
                  </a:lnTo>
                  <a:cubicBezTo>
                    <a:pt x="259" y="476"/>
                    <a:pt x="228" y="630"/>
                    <a:pt x="147" y="749"/>
                  </a:cubicBezTo>
                  <a:cubicBezTo>
                    <a:pt x="0" y="973"/>
                    <a:pt x="221" y="1330"/>
                    <a:pt x="340" y="1442"/>
                  </a:cubicBezTo>
                  <a:cubicBezTo>
                    <a:pt x="368" y="1466"/>
                    <a:pt x="382" y="1498"/>
                    <a:pt x="389" y="1533"/>
                  </a:cubicBezTo>
                  <a:lnTo>
                    <a:pt x="392" y="1533"/>
                  </a:lnTo>
                  <a:cubicBezTo>
                    <a:pt x="424" y="1533"/>
                    <a:pt x="448" y="1536"/>
                    <a:pt x="476" y="1536"/>
                  </a:cubicBezTo>
                  <a:lnTo>
                    <a:pt x="557" y="1536"/>
                  </a:lnTo>
                  <a:cubicBezTo>
                    <a:pt x="581" y="1536"/>
                    <a:pt x="602" y="1533"/>
                    <a:pt x="623" y="1533"/>
                  </a:cubicBezTo>
                  <a:lnTo>
                    <a:pt x="630" y="1533"/>
                  </a:lnTo>
                  <a:cubicBezTo>
                    <a:pt x="655" y="1529"/>
                    <a:pt x="676" y="1526"/>
                    <a:pt x="697" y="1522"/>
                  </a:cubicBezTo>
                  <a:lnTo>
                    <a:pt x="704" y="1522"/>
                  </a:lnTo>
                  <a:cubicBezTo>
                    <a:pt x="725" y="1519"/>
                    <a:pt x="749" y="1512"/>
                    <a:pt x="767" y="1508"/>
                  </a:cubicBezTo>
                  <a:lnTo>
                    <a:pt x="774" y="1508"/>
                  </a:lnTo>
                  <a:cubicBezTo>
                    <a:pt x="795" y="1501"/>
                    <a:pt x="819" y="1494"/>
                    <a:pt x="840" y="1487"/>
                  </a:cubicBezTo>
                  <a:lnTo>
                    <a:pt x="847" y="1484"/>
                  </a:lnTo>
                  <a:cubicBezTo>
                    <a:pt x="868" y="1477"/>
                    <a:pt x="889" y="1470"/>
                    <a:pt x="914" y="1459"/>
                  </a:cubicBezTo>
                  <a:lnTo>
                    <a:pt x="917" y="1456"/>
                  </a:lnTo>
                  <a:cubicBezTo>
                    <a:pt x="942" y="1445"/>
                    <a:pt x="966" y="1435"/>
                    <a:pt x="991" y="1424"/>
                  </a:cubicBezTo>
                  <a:cubicBezTo>
                    <a:pt x="1037" y="1401"/>
                    <a:pt x="1078" y="1392"/>
                    <a:pt x="1115" y="1392"/>
                  </a:cubicBezTo>
                  <a:cubicBezTo>
                    <a:pt x="1212" y="1392"/>
                    <a:pt x="1278" y="1459"/>
                    <a:pt x="1334" y="1515"/>
                  </a:cubicBezTo>
                  <a:cubicBezTo>
                    <a:pt x="1393" y="1578"/>
                    <a:pt x="1449" y="1634"/>
                    <a:pt x="1547" y="1641"/>
                  </a:cubicBezTo>
                  <a:cubicBezTo>
                    <a:pt x="1831" y="1662"/>
                    <a:pt x="1862" y="1687"/>
                    <a:pt x="1873" y="1694"/>
                  </a:cubicBezTo>
                  <a:lnTo>
                    <a:pt x="1957" y="1750"/>
                  </a:lnTo>
                  <a:lnTo>
                    <a:pt x="1873" y="1802"/>
                  </a:lnTo>
                  <a:cubicBezTo>
                    <a:pt x="1867" y="1809"/>
                    <a:pt x="1711" y="1907"/>
                    <a:pt x="1543" y="1907"/>
                  </a:cubicBezTo>
                  <a:cubicBezTo>
                    <a:pt x="1526" y="1907"/>
                    <a:pt x="1509" y="1906"/>
                    <a:pt x="1491" y="1904"/>
                  </a:cubicBezTo>
                  <a:cubicBezTo>
                    <a:pt x="1414" y="1890"/>
                    <a:pt x="1341" y="1862"/>
                    <a:pt x="1274" y="1816"/>
                  </a:cubicBezTo>
                  <a:cubicBezTo>
                    <a:pt x="1204" y="1780"/>
                    <a:pt x="1152" y="1753"/>
                    <a:pt x="1116" y="1753"/>
                  </a:cubicBezTo>
                  <a:cubicBezTo>
                    <a:pt x="1104" y="1753"/>
                    <a:pt x="1093" y="1757"/>
                    <a:pt x="1085" y="1764"/>
                  </a:cubicBezTo>
                  <a:cubicBezTo>
                    <a:pt x="987" y="1855"/>
                    <a:pt x="756" y="1911"/>
                    <a:pt x="581" y="1939"/>
                  </a:cubicBezTo>
                  <a:lnTo>
                    <a:pt x="525" y="1946"/>
                  </a:lnTo>
                  <a:cubicBezTo>
                    <a:pt x="501" y="1949"/>
                    <a:pt x="476" y="1953"/>
                    <a:pt x="452" y="1953"/>
                  </a:cubicBezTo>
                  <a:lnTo>
                    <a:pt x="420" y="1956"/>
                  </a:lnTo>
                  <a:lnTo>
                    <a:pt x="371" y="1956"/>
                  </a:lnTo>
                  <a:lnTo>
                    <a:pt x="357" y="1960"/>
                  </a:lnTo>
                  <a:lnTo>
                    <a:pt x="340" y="1963"/>
                  </a:lnTo>
                  <a:lnTo>
                    <a:pt x="329" y="1967"/>
                  </a:lnTo>
                  <a:lnTo>
                    <a:pt x="319" y="1967"/>
                  </a:lnTo>
                  <a:cubicBezTo>
                    <a:pt x="312" y="2026"/>
                    <a:pt x="333" y="2083"/>
                    <a:pt x="368" y="2128"/>
                  </a:cubicBezTo>
                  <a:lnTo>
                    <a:pt x="399" y="2163"/>
                  </a:lnTo>
                  <a:lnTo>
                    <a:pt x="403" y="2163"/>
                  </a:lnTo>
                  <a:cubicBezTo>
                    <a:pt x="424" y="2160"/>
                    <a:pt x="441" y="2156"/>
                    <a:pt x="455" y="2156"/>
                  </a:cubicBezTo>
                  <a:cubicBezTo>
                    <a:pt x="469" y="2153"/>
                    <a:pt x="487" y="2153"/>
                    <a:pt x="501" y="2153"/>
                  </a:cubicBezTo>
                  <a:cubicBezTo>
                    <a:pt x="515" y="2153"/>
                    <a:pt x="525" y="2153"/>
                    <a:pt x="539" y="2156"/>
                  </a:cubicBezTo>
                  <a:lnTo>
                    <a:pt x="543" y="2156"/>
                  </a:lnTo>
                  <a:cubicBezTo>
                    <a:pt x="553" y="2156"/>
                    <a:pt x="564" y="2160"/>
                    <a:pt x="571" y="2163"/>
                  </a:cubicBezTo>
                  <a:lnTo>
                    <a:pt x="578" y="2163"/>
                  </a:lnTo>
                  <a:cubicBezTo>
                    <a:pt x="585" y="2167"/>
                    <a:pt x="592" y="2170"/>
                    <a:pt x="599" y="2174"/>
                  </a:cubicBezTo>
                  <a:lnTo>
                    <a:pt x="602" y="2177"/>
                  </a:lnTo>
                  <a:cubicBezTo>
                    <a:pt x="613" y="2181"/>
                    <a:pt x="616" y="2188"/>
                    <a:pt x="623" y="2191"/>
                  </a:cubicBezTo>
                  <a:lnTo>
                    <a:pt x="627" y="2195"/>
                  </a:lnTo>
                  <a:cubicBezTo>
                    <a:pt x="634" y="2202"/>
                    <a:pt x="637" y="2209"/>
                    <a:pt x="644" y="2216"/>
                  </a:cubicBezTo>
                  <a:cubicBezTo>
                    <a:pt x="648" y="2223"/>
                    <a:pt x="655" y="2230"/>
                    <a:pt x="658" y="2240"/>
                  </a:cubicBezTo>
                  <a:lnTo>
                    <a:pt x="662" y="2244"/>
                  </a:lnTo>
                  <a:cubicBezTo>
                    <a:pt x="704" y="2240"/>
                    <a:pt x="746" y="2226"/>
                    <a:pt x="784" y="2205"/>
                  </a:cubicBezTo>
                  <a:cubicBezTo>
                    <a:pt x="830" y="2184"/>
                    <a:pt x="875" y="2160"/>
                    <a:pt x="921" y="2132"/>
                  </a:cubicBezTo>
                  <a:lnTo>
                    <a:pt x="935" y="2121"/>
                  </a:lnTo>
                  <a:lnTo>
                    <a:pt x="949" y="2121"/>
                  </a:lnTo>
                  <a:cubicBezTo>
                    <a:pt x="956" y="2121"/>
                    <a:pt x="1635" y="2072"/>
                    <a:pt x="1747" y="2062"/>
                  </a:cubicBezTo>
                  <a:lnTo>
                    <a:pt x="1785" y="2062"/>
                  </a:lnTo>
                  <a:lnTo>
                    <a:pt x="1799" y="2065"/>
                  </a:lnTo>
                  <a:cubicBezTo>
                    <a:pt x="1810" y="2065"/>
                    <a:pt x="1817" y="2065"/>
                    <a:pt x="1824" y="2069"/>
                  </a:cubicBezTo>
                  <a:lnTo>
                    <a:pt x="1824" y="2040"/>
                  </a:lnTo>
                  <a:lnTo>
                    <a:pt x="1908" y="2054"/>
                  </a:lnTo>
                  <a:cubicBezTo>
                    <a:pt x="2087" y="2090"/>
                    <a:pt x="2300" y="2153"/>
                    <a:pt x="2342" y="2251"/>
                  </a:cubicBezTo>
                  <a:cubicBezTo>
                    <a:pt x="2383" y="2280"/>
                    <a:pt x="2549" y="2312"/>
                    <a:pt x="2729" y="2312"/>
                  </a:cubicBezTo>
                  <a:cubicBezTo>
                    <a:pt x="2845" y="2312"/>
                    <a:pt x="2966" y="2299"/>
                    <a:pt x="3063" y="2265"/>
                  </a:cubicBezTo>
                  <a:lnTo>
                    <a:pt x="3081" y="2258"/>
                  </a:lnTo>
                  <a:cubicBezTo>
                    <a:pt x="3081" y="2209"/>
                    <a:pt x="3081" y="2170"/>
                    <a:pt x="3081" y="2135"/>
                  </a:cubicBezTo>
                  <a:lnTo>
                    <a:pt x="3081" y="2132"/>
                  </a:lnTo>
                  <a:lnTo>
                    <a:pt x="3081" y="2114"/>
                  </a:lnTo>
                  <a:cubicBezTo>
                    <a:pt x="3084" y="2069"/>
                    <a:pt x="3081" y="2019"/>
                    <a:pt x="3077" y="1970"/>
                  </a:cubicBezTo>
                  <a:cubicBezTo>
                    <a:pt x="3067" y="1921"/>
                    <a:pt x="2937" y="1785"/>
                    <a:pt x="2853" y="1701"/>
                  </a:cubicBezTo>
                  <a:lnTo>
                    <a:pt x="2804" y="1652"/>
                  </a:lnTo>
                  <a:cubicBezTo>
                    <a:pt x="2703" y="1550"/>
                    <a:pt x="2699" y="1351"/>
                    <a:pt x="2703" y="1281"/>
                  </a:cubicBezTo>
                  <a:lnTo>
                    <a:pt x="2608" y="1141"/>
                  </a:lnTo>
                  <a:lnTo>
                    <a:pt x="2605" y="1130"/>
                  </a:lnTo>
                  <a:cubicBezTo>
                    <a:pt x="2591" y="1092"/>
                    <a:pt x="2577" y="1053"/>
                    <a:pt x="2559" y="1015"/>
                  </a:cubicBezTo>
                  <a:cubicBezTo>
                    <a:pt x="2531" y="955"/>
                    <a:pt x="2493" y="903"/>
                    <a:pt x="2447" y="857"/>
                  </a:cubicBezTo>
                  <a:cubicBezTo>
                    <a:pt x="2437" y="850"/>
                    <a:pt x="2430" y="840"/>
                    <a:pt x="2419" y="833"/>
                  </a:cubicBezTo>
                  <a:lnTo>
                    <a:pt x="2416" y="829"/>
                  </a:lnTo>
                  <a:cubicBezTo>
                    <a:pt x="2405" y="822"/>
                    <a:pt x="2395" y="819"/>
                    <a:pt x="2384" y="812"/>
                  </a:cubicBezTo>
                  <a:lnTo>
                    <a:pt x="2377" y="808"/>
                  </a:lnTo>
                  <a:cubicBezTo>
                    <a:pt x="2367" y="801"/>
                    <a:pt x="2353" y="798"/>
                    <a:pt x="2342" y="794"/>
                  </a:cubicBezTo>
                  <a:cubicBezTo>
                    <a:pt x="2328" y="787"/>
                    <a:pt x="2314" y="784"/>
                    <a:pt x="2300" y="777"/>
                  </a:cubicBezTo>
                  <a:cubicBezTo>
                    <a:pt x="2164" y="710"/>
                    <a:pt x="2059" y="553"/>
                    <a:pt x="1996" y="427"/>
                  </a:cubicBezTo>
                  <a:cubicBezTo>
                    <a:pt x="1989" y="409"/>
                    <a:pt x="1978" y="395"/>
                    <a:pt x="1971" y="381"/>
                  </a:cubicBezTo>
                  <a:cubicBezTo>
                    <a:pt x="1957" y="346"/>
                    <a:pt x="1943" y="318"/>
                    <a:pt x="1936" y="297"/>
                  </a:cubicBezTo>
                  <a:lnTo>
                    <a:pt x="1754" y="297"/>
                  </a:lnTo>
                  <a:lnTo>
                    <a:pt x="1733" y="273"/>
                  </a:lnTo>
                  <a:cubicBezTo>
                    <a:pt x="1659" y="182"/>
                    <a:pt x="1572" y="101"/>
                    <a:pt x="1474" y="35"/>
                  </a:cubicBezTo>
                  <a:lnTo>
                    <a:pt x="1446" y="21"/>
                  </a:lnTo>
                  <a:cubicBezTo>
                    <a:pt x="1418" y="6"/>
                    <a:pt x="1384" y="1"/>
                    <a:pt x="13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1" name="Google Shape;9651;p54"/>
            <p:cNvSpPr/>
            <p:nvPr/>
          </p:nvSpPr>
          <p:spPr>
            <a:xfrm>
              <a:off x="1924802" y="1946215"/>
              <a:ext cx="163" cy="54"/>
            </a:xfrm>
            <a:custGeom>
              <a:rect b="b" l="l" r="r" t="t"/>
              <a:pathLst>
                <a:path extrusionOk="0" h="4" w="12">
                  <a:moveTo>
                    <a:pt x="1" y="4"/>
                  </a:moveTo>
                  <a:lnTo>
                    <a:pt x="1" y="4"/>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2" name="Google Shape;9652;p54"/>
            <p:cNvSpPr/>
            <p:nvPr/>
          </p:nvSpPr>
          <p:spPr>
            <a:xfrm>
              <a:off x="1925752" y="1946065"/>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3" name="Google Shape;9653;p54"/>
            <p:cNvSpPr/>
            <p:nvPr/>
          </p:nvSpPr>
          <p:spPr>
            <a:xfrm>
              <a:off x="1928943" y="1940268"/>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4" name="Google Shape;9654;p54"/>
            <p:cNvSpPr/>
            <p:nvPr/>
          </p:nvSpPr>
          <p:spPr>
            <a:xfrm>
              <a:off x="1925752" y="19402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5" name="Google Shape;9655;p54"/>
            <p:cNvSpPr/>
            <p:nvPr/>
          </p:nvSpPr>
          <p:spPr>
            <a:xfrm>
              <a:off x="1932880" y="1939181"/>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6" name="Google Shape;9656;p54"/>
            <p:cNvSpPr/>
            <p:nvPr/>
          </p:nvSpPr>
          <p:spPr>
            <a:xfrm>
              <a:off x="1931835" y="1939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7" name="Google Shape;9657;p54"/>
            <p:cNvSpPr/>
            <p:nvPr/>
          </p:nvSpPr>
          <p:spPr>
            <a:xfrm>
              <a:off x="1925901" y="1946025"/>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8" name="Google Shape;9658;p54"/>
            <p:cNvSpPr/>
            <p:nvPr/>
          </p:nvSpPr>
          <p:spPr>
            <a:xfrm>
              <a:off x="1925521" y="194612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9" name="Google Shape;9659;p54"/>
            <p:cNvSpPr/>
            <p:nvPr/>
          </p:nvSpPr>
          <p:spPr>
            <a:xfrm>
              <a:off x="1926947" y="19403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0" name="Google Shape;9660;p54"/>
            <p:cNvSpPr/>
            <p:nvPr/>
          </p:nvSpPr>
          <p:spPr>
            <a:xfrm>
              <a:off x="1925087" y="1946160"/>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1" name="Google Shape;9661;p54"/>
            <p:cNvSpPr/>
            <p:nvPr/>
          </p:nvSpPr>
          <p:spPr>
            <a:xfrm>
              <a:off x="1928033" y="19403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2" name="Google Shape;9662;p54"/>
            <p:cNvSpPr/>
            <p:nvPr/>
          </p:nvSpPr>
          <p:spPr>
            <a:xfrm>
              <a:off x="1926037" y="19460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3" name="Google Shape;9663;p54"/>
            <p:cNvSpPr/>
            <p:nvPr/>
          </p:nvSpPr>
          <p:spPr>
            <a:xfrm>
              <a:off x="1929893" y="194013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4" name="Google Shape;9664;p54"/>
            <p:cNvSpPr/>
            <p:nvPr/>
          </p:nvSpPr>
          <p:spPr>
            <a:xfrm>
              <a:off x="1930884" y="1939888"/>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5" name="Google Shape;9665;p54"/>
            <p:cNvSpPr/>
            <p:nvPr/>
          </p:nvSpPr>
          <p:spPr>
            <a:xfrm>
              <a:off x="1926132" y="194597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6" name="Google Shape;9666;p54"/>
            <p:cNvSpPr/>
            <p:nvPr/>
          </p:nvSpPr>
          <p:spPr>
            <a:xfrm>
              <a:off x="1928318" y="1943404"/>
              <a:ext cx="6911" cy="2349"/>
            </a:xfrm>
            <a:custGeom>
              <a:rect b="b" l="l" r="r" t="t"/>
              <a:pathLst>
                <a:path extrusionOk="0" h="173" w="509">
                  <a:moveTo>
                    <a:pt x="508" y="1"/>
                  </a:moveTo>
                  <a:cubicBezTo>
                    <a:pt x="423" y="74"/>
                    <a:pt x="250" y="126"/>
                    <a:pt x="90" y="157"/>
                  </a:cubicBezTo>
                  <a:lnTo>
                    <a:pt x="90" y="157"/>
                  </a:lnTo>
                  <a:cubicBezTo>
                    <a:pt x="248" y="126"/>
                    <a:pt x="423" y="77"/>
                    <a:pt x="508" y="1"/>
                  </a:cubicBezTo>
                  <a:close/>
                  <a:moveTo>
                    <a:pt x="90" y="157"/>
                  </a:moveTo>
                  <a:cubicBezTo>
                    <a:pt x="60" y="163"/>
                    <a:pt x="29" y="168"/>
                    <a:pt x="1" y="172"/>
                  </a:cubicBezTo>
                  <a:cubicBezTo>
                    <a:pt x="30" y="168"/>
                    <a:pt x="60" y="163"/>
                    <a:pt x="90" y="1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7" name="Google Shape;9667;p54"/>
            <p:cNvSpPr/>
            <p:nvPr/>
          </p:nvSpPr>
          <p:spPr>
            <a:xfrm>
              <a:off x="1926607" y="1945834"/>
              <a:ext cx="1018" cy="149"/>
            </a:xfrm>
            <a:custGeom>
              <a:rect b="b" l="l" r="r" t="t"/>
              <a:pathLst>
                <a:path extrusionOk="0" h="11" w="75">
                  <a:moveTo>
                    <a:pt x="74" y="0"/>
                  </a:moveTo>
                  <a:lnTo>
                    <a:pt x="74" y="0"/>
                  </a:lnTo>
                  <a:cubicBezTo>
                    <a:pt x="46" y="4"/>
                    <a:pt x="22" y="7"/>
                    <a:pt x="1" y="11"/>
                  </a:cubicBezTo>
                  <a:cubicBezTo>
                    <a:pt x="22" y="11"/>
                    <a:pt x="46" y="4"/>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8" name="Google Shape;9668;p54"/>
            <p:cNvSpPr/>
            <p:nvPr/>
          </p:nvSpPr>
          <p:spPr>
            <a:xfrm>
              <a:off x="1927273" y="1949405"/>
              <a:ext cx="17936" cy="10224"/>
            </a:xfrm>
            <a:custGeom>
              <a:rect b="b" l="l" r="r" t="t"/>
              <a:pathLst>
                <a:path extrusionOk="0" h="753" w="1321">
                  <a:moveTo>
                    <a:pt x="1264" y="0"/>
                  </a:moveTo>
                  <a:cubicBezTo>
                    <a:pt x="1159" y="7"/>
                    <a:pt x="589" y="53"/>
                    <a:pt x="480" y="60"/>
                  </a:cubicBezTo>
                  <a:cubicBezTo>
                    <a:pt x="424" y="93"/>
                    <a:pt x="269" y="183"/>
                    <a:pt x="161" y="183"/>
                  </a:cubicBezTo>
                  <a:cubicBezTo>
                    <a:pt x="155" y="183"/>
                    <a:pt x="150" y="183"/>
                    <a:pt x="144" y="182"/>
                  </a:cubicBezTo>
                  <a:cubicBezTo>
                    <a:pt x="137" y="182"/>
                    <a:pt x="130" y="182"/>
                    <a:pt x="123" y="179"/>
                  </a:cubicBezTo>
                  <a:cubicBezTo>
                    <a:pt x="92" y="168"/>
                    <a:pt x="67" y="147"/>
                    <a:pt x="50" y="119"/>
                  </a:cubicBezTo>
                  <a:lnTo>
                    <a:pt x="46" y="109"/>
                  </a:lnTo>
                  <a:lnTo>
                    <a:pt x="46" y="105"/>
                  </a:lnTo>
                  <a:lnTo>
                    <a:pt x="46" y="102"/>
                  </a:lnTo>
                  <a:lnTo>
                    <a:pt x="43" y="98"/>
                  </a:lnTo>
                  <a:cubicBezTo>
                    <a:pt x="39" y="98"/>
                    <a:pt x="36" y="95"/>
                    <a:pt x="32" y="95"/>
                  </a:cubicBezTo>
                  <a:cubicBezTo>
                    <a:pt x="25" y="92"/>
                    <a:pt x="17" y="90"/>
                    <a:pt x="10" y="90"/>
                  </a:cubicBezTo>
                  <a:cubicBezTo>
                    <a:pt x="7" y="90"/>
                    <a:pt x="4" y="90"/>
                    <a:pt x="1" y="91"/>
                  </a:cubicBezTo>
                  <a:cubicBezTo>
                    <a:pt x="85" y="203"/>
                    <a:pt x="130" y="259"/>
                    <a:pt x="340" y="319"/>
                  </a:cubicBezTo>
                  <a:cubicBezTo>
                    <a:pt x="550" y="378"/>
                    <a:pt x="543" y="480"/>
                    <a:pt x="522" y="581"/>
                  </a:cubicBezTo>
                  <a:cubicBezTo>
                    <a:pt x="512" y="648"/>
                    <a:pt x="505" y="686"/>
                    <a:pt x="589" y="742"/>
                  </a:cubicBezTo>
                  <a:lnTo>
                    <a:pt x="610" y="753"/>
                  </a:lnTo>
                  <a:lnTo>
                    <a:pt x="624" y="742"/>
                  </a:lnTo>
                  <a:lnTo>
                    <a:pt x="634" y="735"/>
                  </a:lnTo>
                  <a:cubicBezTo>
                    <a:pt x="648" y="725"/>
                    <a:pt x="662" y="714"/>
                    <a:pt x="680" y="700"/>
                  </a:cubicBezTo>
                  <a:lnTo>
                    <a:pt x="732" y="662"/>
                  </a:lnTo>
                  <a:cubicBezTo>
                    <a:pt x="893" y="537"/>
                    <a:pt x="1010" y="450"/>
                    <a:pt x="1100" y="450"/>
                  </a:cubicBezTo>
                  <a:cubicBezTo>
                    <a:pt x="1116" y="450"/>
                    <a:pt x="1131" y="453"/>
                    <a:pt x="1145" y="459"/>
                  </a:cubicBezTo>
                  <a:cubicBezTo>
                    <a:pt x="1155" y="461"/>
                    <a:pt x="1164" y="463"/>
                    <a:pt x="1173" y="463"/>
                  </a:cubicBezTo>
                  <a:cubicBezTo>
                    <a:pt x="1200" y="463"/>
                    <a:pt x="1225" y="452"/>
                    <a:pt x="1243" y="434"/>
                  </a:cubicBezTo>
                  <a:cubicBezTo>
                    <a:pt x="1240" y="424"/>
                    <a:pt x="1233" y="413"/>
                    <a:pt x="1226" y="403"/>
                  </a:cubicBezTo>
                  <a:cubicBezTo>
                    <a:pt x="1191" y="347"/>
                    <a:pt x="1145" y="273"/>
                    <a:pt x="1166" y="203"/>
                  </a:cubicBezTo>
                  <a:cubicBezTo>
                    <a:pt x="1184" y="161"/>
                    <a:pt x="1215" y="130"/>
                    <a:pt x="1254" y="119"/>
                  </a:cubicBezTo>
                  <a:cubicBezTo>
                    <a:pt x="1296" y="95"/>
                    <a:pt x="1320" y="53"/>
                    <a:pt x="1320" y="7"/>
                  </a:cubicBezTo>
                  <a:lnTo>
                    <a:pt x="1317" y="7"/>
                  </a:lnTo>
                  <a:lnTo>
                    <a:pt x="1303" y="4"/>
                  </a:lnTo>
                  <a:lnTo>
                    <a:pt x="1299" y="4"/>
                  </a:lnTo>
                  <a:lnTo>
                    <a:pt x="128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9" name="Google Shape;9669;p54"/>
            <p:cNvSpPr/>
            <p:nvPr/>
          </p:nvSpPr>
          <p:spPr>
            <a:xfrm>
              <a:off x="1944856" y="194940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0" name="Google Shape;9670;p54"/>
            <p:cNvSpPr/>
            <p:nvPr/>
          </p:nvSpPr>
          <p:spPr>
            <a:xfrm>
              <a:off x="1945141" y="194950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1" name="Google Shape;9671;p54"/>
            <p:cNvSpPr/>
            <p:nvPr/>
          </p:nvSpPr>
          <p:spPr>
            <a:xfrm>
              <a:off x="1927938" y="1950967"/>
              <a:ext cx="1018" cy="828"/>
            </a:xfrm>
            <a:custGeom>
              <a:rect b="b" l="l" r="r" t="t"/>
              <a:pathLst>
                <a:path extrusionOk="0" h="61" w="75">
                  <a:moveTo>
                    <a:pt x="74" y="60"/>
                  </a:moveTo>
                  <a:cubicBezTo>
                    <a:pt x="43" y="50"/>
                    <a:pt x="15" y="29"/>
                    <a:pt x="1" y="1"/>
                  </a:cubicBezTo>
                  <a:cubicBezTo>
                    <a:pt x="15" y="29"/>
                    <a:pt x="43" y="50"/>
                    <a:pt x="7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2" name="Google Shape;9672;p54"/>
            <p:cNvSpPr/>
            <p:nvPr/>
          </p:nvSpPr>
          <p:spPr>
            <a:xfrm>
              <a:off x="1927612" y="1950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3" name="Google Shape;9673;p54"/>
            <p:cNvSpPr/>
            <p:nvPr/>
          </p:nvSpPr>
          <p:spPr>
            <a:xfrm>
              <a:off x="1927843" y="19507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4" name="Google Shape;9674;p54"/>
            <p:cNvSpPr/>
            <p:nvPr/>
          </p:nvSpPr>
          <p:spPr>
            <a:xfrm>
              <a:off x="1944666" y="194935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5" name="Google Shape;9675;p54"/>
            <p:cNvSpPr/>
            <p:nvPr/>
          </p:nvSpPr>
          <p:spPr>
            <a:xfrm>
              <a:off x="1927802" y="195073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6" name="Google Shape;9676;p54"/>
            <p:cNvSpPr/>
            <p:nvPr/>
          </p:nvSpPr>
          <p:spPr>
            <a:xfrm>
              <a:off x="1927748" y="195068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7" name="Google Shape;9677;p54"/>
            <p:cNvSpPr/>
            <p:nvPr/>
          </p:nvSpPr>
          <p:spPr>
            <a:xfrm>
              <a:off x="1927137" y="19505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8" name="Google Shape;9678;p54"/>
            <p:cNvSpPr/>
            <p:nvPr/>
          </p:nvSpPr>
          <p:spPr>
            <a:xfrm>
              <a:off x="1944475" y="19493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9" name="Google Shape;9679;p54"/>
            <p:cNvSpPr/>
            <p:nvPr/>
          </p:nvSpPr>
          <p:spPr>
            <a:xfrm>
              <a:off x="2156244" y="1961014"/>
              <a:ext cx="88987" cy="61547"/>
            </a:xfrm>
            <a:custGeom>
              <a:rect b="b" l="l" r="r" t="t"/>
              <a:pathLst>
                <a:path extrusionOk="0" h="4533" w="6554">
                  <a:moveTo>
                    <a:pt x="4106" y="0"/>
                  </a:moveTo>
                  <a:cubicBezTo>
                    <a:pt x="4103" y="0"/>
                    <a:pt x="4100" y="1"/>
                    <a:pt x="4096" y="3"/>
                  </a:cubicBezTo>
                  <a:cubicBezTo>
                    <a:pt x="4009" y="6"/>
                    <a:pt x="3862" y="90"/>
                    <a:pt x="3774" y="178"/>
                  </a:cubicBezTo>
                  <a:cubicBezTo>
                    <a:pt x="3743" y="206"/>
                    <a:pt x="3722" y="244"/>
                    <a:pt x="3722" y="286"/>
                  </a:cubicBezTo>
                  <a:cubicBezTo>
                    <a:pt x="3722" y="342"/>
                    <a:pt x="3701" y="395"/>
                    <a:pt x="3662" y="437"/>
                  </a:cubicBezTo>
                  <a:cubicBezTo>
                    <a:pt x="3645" y="454"/>
                    <a:pt x="3617" y="479"/>
                    <a:pt x="3582" y="510"/>
                  </a:cubicBezTo>
                  <a:cubicBezTo>
                    <a:pt x="3421" y="657"/>
                    <a:pt x="3270" y="811"/>
                    <a:pt x="3133" y="979"/>
                  </a:cubicBezTo>
                  <a:cubicBezTo>
                    <a:pt x="3011" y="1135"/>
                    <a:pt x="2798" y="1141"/>
                    <a:pt x="2612" y="1141"/>
                  </a:cubicBezTo>
                  <a:cubicBezTo>
                    <a:pt x="2597" y="1141"/>
                    <a:pt x="2581" y="1141"/>
                    <a:pt x="2566" y="1141"/>
                  </a:cubicBezTo>
                  <a:cubicBezTo>
                    <a:pt x="2540" y="1139"/>
                    <a:pt x="2513" y="1138"/>
                    <a:pt x="2486" y="1138"/>
                  </a:cubicBezTo>
                  <a:cubicBezTo>
                    <a:pt x="2459" y="1138"/>
                    <a:pt x="2432" y="1139"/>
                    <a:pt x="2405" y="1141"/>
                  </a:cubicBezTo>
                  <a:cubicBezTo>
                    <a:pt x="2381" y="1144"/>
                    <a:pt x="2356" y="1148"/>
                    <a:pt x="2335" y="1158"/>
                  </a:cubicBezTo>
                  <a:cubicBezTo>
                    <a:pt x="2311" y="1172"/>
                    <a:pt x="2311" y="1172"/>
                    <a:pt x="2335" y="1232"/>
                  </a:cubicBezTo>
                  <a:cubicBezTo>
                    <a:pt x="2360" y="1281"/>
                    <a:pt x="2398" y="1375"/>
                    <a:pt x="2314" y="1442"/>
                  </a:cubicBezTo>
                  <a:cubicBezTo>
                    <a:pt x="2234" y="1512"/>
                    <a:pt x="2031" y="1606"/>
                    <a:pt x="1898" y="1669"/>
                  </a:cubicBezTo>
                  <a:lnTo>
                    <a:pt x="1817" y="1708"/>
                  </a:lnTo>
                  <a:cubicBezTo>
                    <a:pt x="1754" y="1732"/>
                    <a:pt x="1684" y="1750"/>
                    <a:pt x="1618" y="1753"/>
                  </a:cubicBezTo>
                  <a:cubicBezTo>
                    <a:pt x="1485" y="1771"/>
                    <a:pt x="1299" y="1795"/>
                    <a:pt x="1243" y="1869"/>
                  </a:cubicBezTo>
                  <a:cubicBezTo>
                    <a:pt x="1204" y="1918"/>
                    <a:pt x="1162" y="1934"/>
                    <a:pt x="1122" y="1934"/>
                  </a:cubicBezTo>
                  <a:cubicBezTo>
                    <a:pt x="1066" y="1934"/>
                    <a:pt x="1013" y="1901"/>
                    <a:pt x="980" y="1883"/>
                  </a:cubicBezTo>
                  <a:cubicBezTo>
                    <a:pt x="941" y="1858"/>
                    <a:pt x="922" y="1848"/>
                    <a:pt x="910" y="1848"/>
                  </a:cubicBezTo>
                  <a:cubicBezTo>
                    <a:pt x="899" y="1848"/>
                    <a:pt x="894" y="1856"/>
                    <a:pt x="886" y="1869"/>
                  </a:cubicBezTo>
                  <a:cubicBezTo>
                    <a:pt x="830" y="1960"/>
                    <a:pt x="742" y="2023"/>
                    <a:pt x="641" y="2047"/>
                  </a:cubicBezTo>
                  <a:cubicBezTo>
                    <a:pt x="627" y="2047"/>
                    <a:pt x="616" y="2051"/>
                    <a:pt x="602" y="2051"/>
                  </a:cubicBezTo>
                  <a:lnTo>
                    <a:pt x="592" y="2051"/>
                  </a:lnTo>
                  <a:cubicBezTo>
                    <a:pt x="581" y="2047"/>
                    <a:pt x="571" y="2047"/>
                    <a:pt x="560" y="2047"/>
                  </a:cubicBezTo>
                  <a:lnTo>
                    <a:pt x="550" y="2044"/>
                  </a:lnTo>
                  <a:cubicBezTo>
                    <a:pt x="543" y="2040"/>
                    <a:pt x="532" y="2037"/>
                    <a:pt x="525" y="2033"/>
                  </a:cubicBezTo>
                  <a:lnTo>
                    <a:pt x="515" y="2030"/>
                  </a:lnTo>
                  <a:cubicBezTo>
                    <a:pt x="504" y="2026"/>
                    <a:pt x="494" y="2019"/>
                    <a:pt x="487" y="2012"/>
                  </a:cubicBezTo>
                  <a:cubicBezTo>
                    <a:pt x="480" y="2009"/>
                    <a:pt x="473" y="2005"/>
                    <a:pt x="469" y="1998"/>
                  </a:cubicBezTo>
                  <a:lnTo>
                    <a:pt x="466" y="2005"/>
                  </a:lnTo>
                  <a:lnTo>
                    <a:pt x="452" y="2016"/>
                  </a:lnTo>
                  <a:lnTo>
                    <a:pt x="431" y="2037"/>
                  </a:lnTo>
                  <a:lnTo>
                    <a:pt x="417" y="2047"/>
                  </a:lnTo>
                  <a:lnTo>
                    <a:pt x="396" y="2068"/>
                  </a:lnTo>
                  <a:lnTo>
                    <a:pt x="385" y="2082"/>
                  </a:lnTo>
                  <a:lnTo>
                    <a:pt x="364" y="2103"/>
                  </a:lnTo>
                  <a:lnTo>
                    <a:pt x="354" y="2117"/>
                  </a:lnTo>
                  <a:lnTo>
                    <a:pt x="336" y="2138"/>
                  </a:lnTo>
                  <a:lnTo>
                    <a:pt x="326" y="2152"/>
                  </a:lnTo>
                  <a:cubicBezTo>
                    <a:pt x="319" y="2159"/>
                    <a:pt x="312" y="2166"/>
                    <a:pt x="308" y="2173"/>
                  </a:cubicBezTo>
                  <a:lnTo>
                    <a:pt x="298" y="2187"/>
                  </a:lnTo>
                  <a:cubicBezTo>
                    <a:pt x="294" y="2198"/>
                    <a:pt x="291" y="2205"/>
                    <a:pt x="284" y="2215"/>
                  </a:cubicBezTo>
                  <a:lnTo>
                    <a:pt x="280" y="2226"/>
                  </a:lnTo>
                  <a:cubicBezTo>
                    <a:pt x="273" y="2236"/>
                    <a:pt x="266" y="2250"/>
                    <a:pt x="263" y="2264"/>
                  </a:cubicBezTo>
                  <a:cubicBezTo>
                    <a:pt x="228" y="2369"/>
                    <a:pt x="179" y="2467"/>
                    <a:pt x="119" y="2562"/>
                  </a:cubicBezTo>
                  <a:lnTo>
                    <a:pt x="95" y="2597"/>
                  </a:lnTo>
                  <a:cubicBezTo>
                    <a:pt x="53" y="2670"/>
                    <a:pt x="0" y="2754"/>
                    <a:pt x="0" y="2789"/>
                  </a:cubicBezTo>
                  <a:cubicBezTo>
                    <a:pt x="4" y="2838"/>
                    <a:pt x="11" y="2887"/>
                    <a:pt x="28" y="2936"/>
                  </a:cubicBezTo>
                  <a:cubicBezTo>
                    <a:pt x="56" y="3034"/>
                    <a:pt x="70" y="3136"/>
                    <a:pt x="74" y="3238"/>
                  </a:cubicBezTo>
                  <a:cubicBezTo>
                    <a:pt x="74" y="3413"/>
                    <a:pt x="116" y="3500"/>
                    <a:pt x="217" y="3637"/>
                  </a:cubicBezTo>
                  <a:cubicBezTo>
                    <a:pt x="291" y="3738"/>
                    <a:pt x="326" y="3864"/>
                    <a:pt x="315" y="3990"/>
                  </a:cubicBezTo>
                  <a:cubicBezTo>
                    <a:pt x="347" y="4043"/>
                    <a:pt x="382" y="4095"/>
                    <a:pt x="424" y="4144"/>
                  </a:cubicBezTo>
                  <a:cubicBezTo>
                    <a:pt x="469" y="4197"/>
                    <a:pt x="522" y="4249"/>
                    <a:pt x="581" y="4295"/>
                  </a:cubicBezTo>
                  <a:cubicBezTo>
                    <a:pt x="697" y="4393"/>
                    <a:pt x="767" y="4456"/>
                    <a:pt x="784" y="4519"/>
                  </a:cubicBezTo>
                  <a:lnTo>
                    <a:pt x="784" y="4522"/>
                  </a:lnTo>
                  <a:lnTo>
                    <a:pt x="788" y="4526"/>
                  </a:lnTo>
                  <a:lnTo>
                    <a:pt x="788" y="4529"/>
                  </a:lnTo>
                  <a:lnTo>
                    <a:pt x="791" y="4533"/>
                  </a:lnTo>
                  <a:cubicBezTo>
                    <a:pt x="900" y="4396"/>
                    <a:pt x="882" y="4204"/>
                    <a:pt x="879" y="4183"/>
                  </a:cubicBezTo>
                  <a:lnTo>
                    <a:pt x="879" y="4179"/>
                  </a:lnTo>
                  <a:lnTo>
                    <a:pt x="872" y="4120"/>
                  </a:lnTo>
                  <a:lnTo>
                    <a:pt x="1233" y="4039"/>
                  </a:lnTo>
                  <a:lnTo>
                    <a:pt x="1478" y="3969"/>
                  </a:lnTo>
                  <a:lnTo>
                    <a:pt x="1891" y="4025"/>
                  </a:lnTo>
                  <a:lnTo>
                    <a:pt x="1891" y="3710"/>
                  </a:lnTo>
                  <a:lnTo>
                    <a:pt x="1905" y="3693"/>
                  </a:lnTo>
                  <a:cubicBezTo>
                    <a:pt x="1940" y="3644"/>
                    <a:pt x="2269" y="3227"/>
                    <a:pt x="2528" y="3227"/>
                  </a:cubicBezTo>
                  <a:cubicBezTo>
                    <a:pt x="2759" y="3227"/>
                    <a:pt x="2951" y="3462"/>
                    <a:pt x="3007" y="3539"/>
                  </a:cubicBezTo>
                  <a:lnTo>
                    <a:pt x="3963" y="3724"/>
                  </a:lnTo>
                  <a:cubicBezTo>
                    <a:pt x="3991" y="3619"/>
                    <a:pt x="4051" y="3434"/>
                    <a:pt x="4145" y="3374"/>
                  </a:cubicBezTo>
                  <a:cubicBezTo>
                    <a:pt x="4180" y="3351"/>
                    <a:pt x="4219" y="3342"/>
                    <a:pt x="4260" y="3342"/>
                  </a:cubicBezTo>
                  <a:cubicBezTo>
                    <a:pt x="4305" y="3342"/>
                    <a:pt x="4351" y="3353"/>
                    <a:pt x="4397" y="3364"/>
                  </a:cubicBezTo>
                  <a:cubicBezTo>
                    <a:pt x="4442" y="3372"/>
                    <a:pt x="4489" y="3381"/>
                    <a:pt x="4529" y="3381"/>
                  </a:cubicBezTo>
                  <a:cubicBezTo>
                    <a:pt x="4552" y="3381"/>
                    <a:pt x="4573" y="3378"/>
                    <a:pt x="4590" y="3371"/>
                  </a:cubicBezTo>
                  <a:cubicBezTo>
                    <a:pt x="4733" y="3297"/>
                    <a:pt x="4940" y="3196"/>
                    <a:pt x="5195" y="3196"/>
                  </a:cubicBezTo>
                  <a:cubicBezTo>
                    <a:pt x="5265" y="3196"/>
                    <a:pt x="5335" y="3206"/>
                    <a:pt x="5402" y="3224"/>
                  </a:cubicBezTo>
                  <a:cubicBezTo>
                    <a:pt x="5441" y="3232"/>
                    <a:pt x="5469" y="3239"/>
                    <a:pt x="5490" y="3239"/>
                  </a:cubicBezTo>
                  <a:cubicBezTo>
                    <a:pt x="5527" y="3239"/>
                    <a:pt x="5545" y="3220"/>
                    <a:pt x="5574" y="3164"/>
                  </a:cubicBezTo>
                  <a:cubicBezTo>
                    <a:pt x="5598" y="3115"/>
                    <a:pt x="5640" y="3080"/>
                    <a:pt x="5693" y="3066"/>
                  </a:cubicBezTo>
                  <a:cubicBezTo>
                    <a:pt x="5721" y="3057"/>
                    <a:pt x="5750" y="3051"/>
                    <a:pt x="5781" y="3051"/>
                  </a:cubicBezTo>
                  <a:cubicBezTo>
                    <a:pt x="5788" y="3051"/>
                    <a:pt x="5794" y="3051"/>
                    <a:pt x="5801" y="3052"/>
                  </a:cubicBezTo>
                  <a:cubicBezTo>
                    <a:pt x="5973" y="3059"/>
                    <a:pt x="6179" y="3157"/>
                    <a:pt x="6249" y="3192"/>
                  </a:cubicBezTo>
                  <a:lnTo>
                    <a:pt x="6554" y="3139"/>
                  </a:lnTo>
                  <a:lnTo>
                    <a:pt x="6466" y="2898"/>
                  </a:lnTo>
                  <a:cubicBezTo>
                    <a:pt x="6396" y="2866"/>
                    <a:pt x="6333" y="2835"/>
                    <a:pt x="6270" y="2793"/>
                  </a:cubicBezTo>
                  <a:lnTo>
                    <a:pt x="6263" y="2789"/>
                  </a:lnTo>
                  <a:lnTo>
                    <a:pt x="6260" y="2786"/>
                  </a:lnTo>
                  <a:cubicBezTo>
                    <a:pt x="6239" y="2775"/>
                    <a:pt x="6221" y="2761"/>
                    <a:pt x="6204" y="2751"/>
                  </a:cubicBezTo>
                  <a:cubicBezTo>
                    <a:pt x="6148" y="2716"/>
                    <a:pt x="6106" y="2663"/>
                    <a:pt x="6081" y="2600"/>
                  </a:cubicBezTo>
                  <a:cubicBezTo>
                    <a:pt x="6081" y="2593"/>
                    <a:pt x="6078" y="2586"/>
                    <a:pt x="6078" y="2579"/>
                  </a:cubicBezTo>
                  <a:cubicBezTo>
                    <a:pt x="6078" y="2492"/>
                    <a:pt x="6078" y="2418"/>
                    <a:pt x="5931" y="2285"/>
                  </a:cubicBezTo>
                  <a:lnTo>
                    <a:pt x="5903" y="2261"/>
                  </a:lnTo>
                  <a:cubicBezTo>
                    <a:pt x="5843" y="2212"/>
                    <a:pt x="5780" y="2166"/>
                    <a:pt x="5717" y="2124"/>
                  </a:cubicBezTo>
                  <a:cubicBezTo>
                    <a:pt x="5619" y="2058"/>
                    <a:pt x="5542" y="2005"/>
                    <a:pt x="5542" y="1904"/>
                  </a:cubicBezTo>
                  <a:cubicBezTo>
                    <a:pt x="5542" y="1862"/>
                    <a:pt x="5525" y="1837"/>
                    <a:pt x="5444" y="1750"/>
                  </a:cubicBezTo>
                  <a:cubicBezTo>
                    <a:pt x="5409" y="1715"/>
                    <a:pt x="5371" y="1669"/>
                    <a:pt x="5321" y="1610"/>
                  </a:cubicBezTo>
                  <a:cubicBezTo>
                    <a:pt x="5174" y="1435"/>
                    <a:pt x="4936" y="1431"/>
                    <a:pt x="4933" y="1431"/>
                  </a:cubicBezTo>
                  <a:lnTo>
                    <a:pt x="4887" y="1431"/>
                  </a:lnTo>
                  <a:lnTo>
                    <a:pt x="4817" y="1256"/>
                  </a:lnTo>
                  <a:lnTo>
                    <a:pt x="4604" y="1225"/>
                  </a:lnTo>
                  <a:lnTo>
                    <a:pt x="4590" y="1218"/>
                  </a:lnTo>
                  <a:cubicBezTo>
                    <a:pt x="4544" y="1183"/>
                    <a:pt x="4516" y="1130"/>
                    <a:pt x="4520" y="1074"/>
                  </a:cubicBezTo>
                  <a:cubicBezTo>
                    <a:pt x="4523" y="1007"/>
                    <a:pt x="4572" y="951"/>
                    <a:pt x="4667" y="906"/>
                  </a:cubicBezTo>
                  <a:cubicBezTo>
                    <a:pt x="4688" y="895"/>
                    <a:pt x="4705" y="878"/>
                    <a:pt x="4712" y="857"/>
                  </a:cubicBezTo>
                  <a:cubicBezTo>
                    <a:pt x="4737" y="790"/>
                    <a:pt x="4677" y="678"/>
                    <a:pt x="4639" y="601"/>
                  </a:cubicBezTo>
                  <a:cubicBezTo>
                    <a:pt x="4625" y="573"/>
                    <a:pt x="4611" y="542"/>
                    <a:pt x="4600" y="510"/>
                  </a:cubicBezTo>
                  <a:cubicBezTo>
                    <a:pt x="4597" y="507"/>
                    <a:pt x="4597" y="503"/>
                    <a:pt x="4593" y="500"/>
                  </a:cubicBezTo>
                  <a:lnTo>
                    <a:pt x="4590" y="493"/>
                  </a:lnTo>
                  <a:lnTo>
                    <a:pt x="4586" y="486"/>
                  </a:lnTo>
                  <a:lnTo>
                    <a:pt x="4579" y="475"/>
                  </a:lnTo>
                  <a:lnTo>
                    <a:pt x="4576" y="468"/>
                  </a:lnTo>
                  <a:lnTo>
                    <a:pt x="4565" y="451"/>
                  </a:lnTo>
                  <a:lnTo>
                    <a:pt x="4562" y="444"/>
                  </a:lnTo>
                  <a:lnTo>
                    <a:pt x="4551" y="430"/>
                  </a:lnTo>
                  <a:lnTo>
                    <a:pt x="4541" y="416"/>
                  </a:lnTo>
                  <a:lnTo>
                    <a:pt x="4534" y="405"/>
                  </a:lnTo>
                  <a:lnTo>
                    <a:pt x="4516" y="381"/>
                  </a:lnTo>
                  <a:cubicBezTo>
                    <a:pt x="4446" y="286"/>
                    <a:pt x="4345" y="157"/>
                    <a:pt x="4243" y="38"/>
                  </a:cubicBezTo>
                  <a:lnTo>
                    <a:pt x="4226" y="38"/>
                  </a:lnTo>
                  <a:lnTo>
                    <a:pt x="4208" y="34"/>
                  </a:lnTo>
                  <a:lnTo>
                    <a:pt x="4198" y="31"/>
                  </a:lnTo>
                  <a:lnTo>
                    <a:pt x="4177" y="24"/>
                  </a:lnTo>
                  <a:lnTo>
                    <a:pt x="4170" y="20"/>
                  </a:lnTo>
                  <a:cubicBezTo>
                    <a:pt x="4163" y="17"/>
                    <a:pt x="4156" y="13"/>
                    <a:pt x="4145" y="10"/>
                  </a:cubicBezTo>
                  <a:cubicBezTo>
                    <a:pt x="4142" y="10"/>
                    <a:pt x="4138" y="6"/>
                    <a:pt x="4131" y="3"/>
                  </a:cubicBezTo>
                  <a:lnTo>
                    <a:pt x="4114" y="3"/>
                  </a:lnTo>
                  <a:cubicBezTo>
                    <a:pt x="4112" y="1"/>
                    <a:pt x="4109" y="0"/>
                    <a:pt x="4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0" name="Google Shape;9680;p54"/>
            <p:cNvSpPr/>
            <p:nvPr/>
          </p:nvSpPr>
          <p:spPr>
            <a:xfrm>
              <a:off x="2069728" y="1940363"/>
              <a:ext cx="85810" cy="69734"/>
            </a:xfrm>
            <a:custGeom>
              <a:rect b="b" l="l" r="r" t="t"/>
              <a:pathLst>
                <a:path extrusionOk="0" h="5136" w="6320">
                  <a:moveTo>
                    <a:pt x="1573" y="0"/>
                  </a:moveTo>
                  <a:cubicBezTo>
                    <a:pt x="1560" y="0"/>
                    <a:pt x="1539" y="14"/>
                    <a:pt x="1496" y="53"/>
                  </a:cubicBezTo>
                  <a:cubicBezTo>
                    <a:pt x="1452" y="94"/>
                    <a:pt x="1400" y="143"/>
                    <a:pt x="1334" y="143"/>
                  </a:cubicBezTo>
                  <a:cubicBezTo>
                    <a:pt x="1326" y="143"/>
                    <a:pt x="1318" y="142"/>
                    <a:pt x="1310" y="141"/>
                  </a:cubicBezTo>
                  <a:lnTo>
                    <a:pt x="1250" y="134"/>
                  </a:lnTo>
                  <a:cubicBezTo>
                    <a:pt x="1186" y="123"/>
                    <a:pt x="1068" y="103"/>
                    <a:pt x="976" y="103"/>
                  </a:cubicBezTo>
                  <a:cubicBezTo>
                    <a:pt x="924" y="103"/>
                    <a:pt x="880" y="109"/>
                    <a:pt x="858" y="127"/>
                  </a:cubicBezTo>
                  <a:cubicBezTo>
                    <a:pt x="820" y="158"/>
                    <a:pt x="802" y="284"/>
                    <a:pt x="792" y="365"/>
                  </a:cubicBezTo>
                  <a:cubicBezTo>
                    <a:pt x="778" y="470"/>
                    <a:pt x="767" y="526"/>
                    <a:pt x="736" y="561"/>
                  </a:cubicBezTo>
                  <a:cubicBezTo>
                    <a:pt x="659" y="638"/>
                    <a:pt x="512" y="831"/>
                    <a:pt x="512" y="901"/>
                  </a:cubicBezTo>
                  <a:cubicBezTo>
                    <a:pt x="512" y="915"/>
                    <a:pt x="508" y="929"/>
                    <a:pt x="508" y="939"/>
                  </a:cubicBezTo>
                  <a:lnTo>
                    <a:pt x="508" y="943"/>
                  </a:lnTo>
                  <a:cubicBezTo>
                    <a:pt x="501" y="978"/>
                    <a:pt x="487" y="1013"/>
                    <a:pt x="463" y="1041"/>
                  </a:cubicBezTo>
                  <a:lnTo>
                    <a:pt x="480" y="1139"/>
                  </a:lnTo>
                  <a:lnTo>
                    <a:pt x="487" y="1184"/>
                  </a:lnTo>
                  <a:lnTo>
                    <a:pt x="487" y="1195"/>
                  </a:lnTo>
                  <a:lnTo>
                    <a:pt x="491" y="1230"/>
                  </a:lnTo>
                  <a:lnTo>
                    <a:pt x="494" y="1244"/>
                  </a:lnTo>
                  <a:lnTo>
                    <a:pt x="498" y="1272"/>
                  </a:lnTo>
                  <a:lnTo>
                    <a:pt x="501" y="1289"/>
                  </a:lnTo>
                  <a:lnTo>
                    <a:pt x="505" y="1310"/>
                  </a:lnTo>
                  <a:lnTo>
                    <a:pt x="508" y="1328"/>
                  </a:lnTo>
                  <a:lnTo>
                    <a:pt x="508" y="1342"/>
                  </a:lnTo>
                  <a:cubicBezTo>
                    <a:pt x="508" y="1352"/>
                    <a:pt x="508" y="1363"/>
                    <a:pt x="512" y="1370"/>
                  </a:cubicBezTo>
                  <a:cubicBezTo>
                    <a:pt x="529" y="1527"/>
                    <a:pt x="575" y="2056"/>
                    <a:pt x="431" y="2199"/>
                  </a:cubicBezTo>
                  <a:cubicBezTo>
                    <a:pt x="351" y="2290"/>
                    <a:pt x="288" y="2388"/>
                    <a:pt x="239" y="2497"/>
                  </a:cubicBezTo>
                  <a:lnTo>
                    <a:pt x="235" y="2500"/>
                  </a:lnTo>
                  <a:lnTo>
                    <a:pt x="232" y="2514"/>
                  </a:lnTo>
                  <a:lnTo>
                    <a:pt x="214" y="2525"/>
                  </a:lnTo>
                  <a:cubicBezTo>
                    <a:pt x="106" y="2613"/>
                    <a:pt x="32" y="2739"/>
                    <a:pt x="11" y="2879"/>
                  </a:cubicBezTo>
                  <a:cubicBezTo>
                    <a:pt x="4" y="2935"/>
                    <a:pt x="1" y="2994"/>
                    <a:pt x="1" y="3050"/>
                  </a:cubicBezTo>
                  <a:cubicBezTo>
                    <a:pt x="1" y="3131"/>
                    <a:pt x="4" y="3215"/>
                    <a:pt x="11" y="3295"/>
                  </a:cubicBezTo>
                  <a:cubicBezTo>
                    <a:pt x="18" y="3365"/>
                    <a:pt x="25" y="3435"/>
                    <a:pt x="25" y="3512"/>
                  </a:cubicBezTo>
                  <a:cubicBezTo>
                    <a:pt x="25" y="3589"/>
                    <a:pt x="57" y="3645"/>
                    <a:pt x="99" y="3722"/>
                  </a:cubicBezTo>
                  <a:lnTo>
                    <a:pt x="120" y="3768"/>
                  </a:lnTo>
                  <a:lnTo>
                    <a:pt x="130" y="3782"/>
                  </a:lnTo>
                  <a:lnTo>
                    <a:pt x="144" y="3813"/>
                  </a:lnTo>
                  <a:lnTo>
                    <a:pt x="151" y="3834"/>
                  </a:lnTo>
                  <a:cubicBezTo>
                    <a:pt x="158" y="3845"/>
                    <a:pt x="162" y="3852"/>
                    <a:pt x="165" y="3862"/>
                  </a:cubicBezTo>
                  <a:cubicBezTo>
                    <a:pt x="169" y="3873"/>
                    <a:pt x="172" y="3880"/>
                    <a:pt x="176" y="3887"/>
                  </a:cubicBezTo>
                  <a:cubicBezTo>
                    <a:pt x="176" y="3894"/>
                    <a:pt x="179" y="3901"/>
                    <a:pt x="183" y="3908"/>
                  </a:cubicBezTo>
                  <a:lnTo>
                    <a:pt x="186" y="3915"/>
                  </a:lnTo>
                  <a:cubicBezTo>
                    <a:pt x="239" y="3985"/>
                    <a:pt x="508" y="4023"/>
                    <a:pt x="704" y="4055"/>
                  </a:cubicBezTo>
                  <a:cubicBezTo>
                    <a:pt x="799" y="4069"/>
                    <a:pt x="890" y="4083"/>
                    <a:pt x="963" y="4097"/>
                  </a:cubicBezTo>
                  <a:cubicBezTo>
                    <a:pt x="1254" y="4163"/>
                    <a:pt x="1545" y="4552"/>
                    <a:pt x="1534" y="4724"/>
                  </a:cubicBezTo>
                  <a:cubicBezTo>
                    <a:pt x="1527" y="4829"/>
                    <a:pt x="1681" y="5074"/>
                    <a:pt x="1790" y="5130"/>
                  </a:cubicBezTo>
                  <a:cubicBezTo>
                    <a:pt x="1798" y="5134"/>
                    <a:pt x="1809" y="5136"/>
                    <a:pt x="1822" y="5136"/>
                  </a:cubicBezTo>
                  <a:cubicBezTo>
                    <a:pt x="1884" y="5136"/>
                    <a:pt x="1992" y="5096"/>
                    <a:pt x="2070" y="5070"/>
                  </a:cubicBezTo>
                  <a:cubicBezTo>
                    <a:pt x="2147" y="5035"/>
                    <a:pt x="2231" y="5011"/>
                    <a:pt x="2315" y="5004"/>
                  </a:cubicBezTo>
                  <a:lnTo>
                    <a:pt x="2350" y="5004"/>
                  </a:lnTo>
                  <a:cubicBezTo>
                    <a:pt x="2850" y="5004"/>
                    <a:pt x="2973" y="4962"/>
                    <a:pt x="2997" y="4937"/>
                  </a:cubicBezTo>
                  <a:cubicBezTo>
                    <a:pt x="3025" y="4916"/>
                    <a:pt x="3057" y="4902"/>
                    <a:pt x="3088" y="4902"/>
                  </a:cubicBezTo>
                  <a:cubicBezTo>
                    <a:pt x="3095" y="4885"/>
                    <a:pt x="3102" y="4867"/>
                    <a:pt x="3109" y="4850"/>
                  </a:cubicBezTo>
                  <a:lnTo>
                    <a:pt x="3113" y="4832"/>
                  </a:lnTo>
                  <a:lnTo>
                    <a:pt x="3123" y="4797"/>
                  </a:lnTo>
                  <a:lnTo>
                    <a:pt x="3130" y="4780"/>
                  </a:lnTo>
                  <a:lnTo>
                    <a:pt x="3141" y="4748"/>
                  </a:lnTo>
                  <a:lnTo>
                    <a:pt x="3144" y="4727"/>
                  </a:lnTo>
                  <a:lnTo>
                    <a:pt x="3155" y="4699"/>
                  </a:lnTo>
                  <a:lnTo>
                    <a:pt x="3158" y="4678"/>
                  </a:lnTo>
                  <a:lnTo>
                    <a:pt x="3165" y="4653"/>
                  </a:lnTo>
                  <a:lnTo>
                    <a:pt x="3172" y="4636"/>
                  </a:lnTo>
                  <a:lnTo>
                    <a:pt x="3176" y="4611"/>
                  </a:lnTo>
                  <a:lnTo>
                    <a:pt x="3183" y="4590"/>
                  </a:lnTo>
                  <a:lnTo>
                    <a:pt x="3186" y="4569"/>
                  </a:lnTo>
                  <a:lnTo>
                    <a:pt x="3190" y="4552"/>
                  </a:lnTo>
                  <a:lnTo>
                    <a:pt x="3197" y="4531"/>
                  </a:lnTo>
                  <a:lnTo>
                    <a:pt x="3200" y="4517"/>
                  </a:lnTo>
                  <a:lnTo>
                    <a:pt x="3204" y="4496"/>
                  </a:lnTo>
                  <a:lnTo>
                    <a:pt x="3207" y="4485"/>
                  </a:lnTo>
                  <a:lnTo>
                    <a:pt x="3211" y="4468"/>
                  </a:lnTo>
                  <a:lnTo>
                    <a:pt x="3211" y="4457"/>
                  </a:lnTo>
                  <a:lnTo>
                    <a:pt x="3214" y="4440"/>
                  </a:lnTo>
                  <a:lnTo>
                    <a:pt x="3214" y="4433"/>
                  </a:lnTo>
                  <a:lnTo>
                    <a:pt x="3218" y="4419"/>
                  </a:lnTo>
                  <a:lnTo>
                    <a:pt x="3218" y="4415"/>
                  </a:lnTo>
                  <a:lnTo>
                    <a:pt x="3218" y="4401"/>
                  </a:lnTo>
                  <a:lnTo>
                    <a:pt x="3218" y="4391"/>
                  </a:lnTo>
                  <a:lnTo>
                    <a:pt x="3221" y="4370"/>
                  </a:lnTo>
                  <a:lnTo>
                    <a:pt x="3235" y="4352"/>
                  </a:lnTo>
                  <a:cubicBezTo>
                    <a:pt x="3617" y="3960"/>
                    <a:pt x="3838" y="3754"/>
                    <a:pt x="3894" y="3740"/>
                  </a:cubicBezTo>
                  <a:cubicBezTo>
                    <a:pt x="3922" y="3733"/>
                    <a:pt x="3953" y="3733"/>
                    <a:pt x="3985" y="3733"/>
                  </a:cubicBezTo>
                  <a:lnTo>
                    <a:pt x="3995" y="3733"/>
                  </a:lnTo>
                  <a:cubicBezTo>
                    <a:pt x="4013" y="3735"/>
                    <a:pt x="4030" y="3736"/>
                    <a:pt x="4047" y="3736"/>
                  </a:cubicBezTo>
                  <a:cubicBezTo>
                    <a:pt x="4081" y="3736"/>
                    <a:pt x="4114" y="3732"/>
                    <a:pt x="4149" y="3722"/>
                  </a:cubicBezTo>
                  <a:cubicBezTo>
                    <a:pt x="4163" y="3719"/>
                    <a:pt x="4181" y="3708"/>
                    <a:pt x="4195" y="3701"/>
                  </a:cubicBezTo>
                  <a:cubicBezTo>
                    <a:pt x="4227" y="3680"/>
                    <a:pt x="4265" y="3669"/>
                    <a:pt x="4304" y="3669"/>
                  </a:cubicBezTo>
                  <a:cubicBezTo>
                    <a:pt x="4335" y="3669"/>
                    <a:pt x="4366" y="3677"/>
                    <a:pt x="4394" y="3691"/>
                  </a:cubicBezTo>
                  <a:cubicBezTo>
                    <a:pt x="4520" y="3743"/>
                    <a:pt x="4618" y="3845"/>
                    <a:pt x="4671" y="3971"/>
                  </a:cubicBezTo>
                  <a:cubicBezTo>
                    <a:pt x="4695" y="3932"/>
                    <a:pt x="4723" y="3880"/>
                    <a:pt x="4744" y="3841"/>
                  </a:cubicBezTo>
                  <a:cubicBezTo>
                    <a:pt x="4758" y="3810"/>
                    <a:pt x="4772" y="3782"/>
                    <a:pt x="4786" y="3754"/>
                  </a:cubicBezTo>
                  <a:lnTo>
                    <a:pt x="4835" y="3663"/>
                  </a:lnTo>
                  <a:cubicBezTo>
                    <a:pt x="4930" y="3491"/>
                    <a:pt x="5182" y="3036"/>
                    <a:pt x="5182" y="2942"/>
                  </a:cubicBezTo>
                  <a:cubicBezTo>
                    <a:pt x="5182" y="2840"/>
                    <a:pt x="5276" y="2763"/>
                    <a:pt x="5357" y="2693"/>
                  </a:cubicBezTo>
                  <a:cubicBezTo>
                    <a:pt x="5388" y="2672"/>
                    <a:pt x="5416" y="2644"/>
                    <a:pt x="5441" y="2616"/>
                  </a:cubicBezTo>
                  <a:lnTo>
                    <a:pt x="5441" y="2584"/>
                  </a:lnTo>
                  <a:cubicBezTo>
                    <a:pt x="5437" y="2476"/>
                    <a:pt x="5434" y="2311"/>
                    <a:pt x="5546" y="2266"/>
                  </a:cubicBezTo>
                  <a:cubicBezTo>
                    <a:pt x="5588" y="2245"/>
                    <a:pt x="5651" y="2052"/>
                    <a:pt x="5634" y="1986"/>
                  </a:cubicBezTo>
                  <a:cubicBezTo>
                    <a:pt x="5609" y="1853"/>
                    <a:pt x="5966" y="1338"/>
                    <a:pt x="5970" y="1335"/>
                  </a:cubicBezTo>
                  <a:cubicBezTo>
                    <a:pt x="6005" y="1289"/>
                    <a:pt x="6064" y="1275"/>
                    <a:pt x="6131" y="1261"/>
                  </a:cubicBezTo>
                  <a:cubicBezTo>
                    <a:pt x="6218" y="1244"/>
                    <a:pt x="6278" y="1230"/>
                    <a:pt x="6281" y="1188"/>
                  </a:cubicBezTo>
                  <a:cubicBezTo>
                    <a:pt x="6285" y="1160"/>
                    <a:pt x="6288" y="1132"/>
                    <a:pt x="6292" y="1100"/>
                  </a:cubicBezTo>
                  <a:cubicBezTo>
                    <a:pt x="6302" y="1037"/>
                    <a:pt x="6320" y="925"/>
                    <a:pt x="6292" y="918"/>
                  </a:cubicBezTo>
                  <a:cubicBezTo>
                    <a:pt x="6183" y="883"/>
                    <a:pt x="6022" y="750"/>
                    <a:pt x="6022" y="631"/>
                  </a:cubicBezTo>
                  <a:lnTo>
                    <a:pt x="6022" y="607"/>
                  </a:lnTo>
                  <a:lnTo>
                    <a:pt x="6022" y="600"/>
                  </a:lnTo>
                  <a:lnTo>
                    <a:pt x="6022" y="579"/>
                  </a:lnTo>
                  <a:lnTo>
                    <a:pt x="6022" y="568"/>
                  </a:lnTo>
                  <a:lnTo>
                    <a:pt x="6022" y="547"/>
                  </a:lnTo>
                  <a:lnTo>
                    <a:pt x="6022" y="533"/>
                  </a:lnTo>
                  <a:lnTo>
                    <a:pt x="6022" y="508"/>
                  </a:lnTo>
                  <a:lnTo>
                    <a:pt x="6022" y="494"/>
                  </a:lnTo>
                  <a:cubicBezTo>
                    <a:pt x="6022" y="480"/>
                    <a:pt x="6026" y="470"/>
                    <a:pt x="6026" y="456"/>
                  </a:cubicBezTo>
                  <a:lnTo>
                    <a:pt x="6026" y="449"/>
                  </a:lnTo>
                  <a:cubicBezTo>
                    <a:pt x="6029" y="438"/>
                    <a:pt x="6029" y="424"/>
                    <a:pt x="6033" y="414"/>
                  </a:cubicBezTo>
                  <a:lnTo>
                    <a:pt x="6033" y="400"/>
                  </a:lnTo>
                  <a:cubicBezTo>
                    <a:pt x="6033" y="393"/>
                    <a:pt x="6033" y="386"/>
                    <a:pt x="6036" y="382"/>
                  </a:cubicBezTo>
                  <a:cubicBezTo>
                    <a:pt x="5987" y="344"/>
                    <a:pt x="5949" y="295"/>
                    <a:pt x="5931" y="235"/>
                  </a:cubicBezTo>
                  <a:cubicBezTo>
                    <a:pt x="5917" y="207"/>
                    <a:pt x="5900" y="183"/>
                    <a:pt x="5879" y="158"/>
                  </a:cubicBezTo>
                  <a:cubicBezTo>
                    <a:pt x="5872" y="148"/>
                    <a:pt x="5865" y="141"/>
                    <a:pt x="5854" y="134"/>
                  </a:cubicBezTo>
                  <a:cubicBezTo>
                    <a:pt x="5847" y="123"/>
                    <a:pt x="5833" y="106"/>
                    <a:pt x="5826" y="95"/>
                  </a:cubicBezTo>
                  <a:cubicBezTo>
                    <a:pt x="5816" y="81"/>
                    <a:pt x="5805" y="71"/>
                    <a:pt x="5788" y="60"/>
                  </a:cubicBezTo>
                  <a:cubicBezTo>
                    <a:pt x="5782" y="59"/>
                    <a:pt x="5776" y="58"/>
                    <a:pt x="5770" y="58"/>
                  </a:cubicBezTo>
                  <a:cubicBezTo>
                    <a:pt x="5763" y="58"/>
                    <a:pt x="5756" y="59"/>
                    <a:pt x="5749" y="60"/>
                  </a:cubicBezTo>
                  <a:cubicBezTo>
                    <a:pt x="5732" y="71"/>
                    <a:pt x="5718" y="81"/>
                    <a:pt x="5704" y="95"/>
                  </a:cubicBezTo>
                  <a:cubicBezTo>
                    <a:pt x="5690" y="106"/>
                    <a:pt x="5679" y="120"/>
                    <a:pt x="5665" y="137"/>
                  </a:cubicBezTo>
                  <a:cubicBezTo>
                    <a:pt x="5651" y="155"/>
                    <a:pt x="5641" y="165"/>
                    <a:pt x="5630" y="179"/>
                  </a:cubicBezTo>
                  <a:lnTo>
                    <a:pt x="5613" y="200"/>
                  </a:lnTo>
                  <a:cubicBezTo>
                    <a:pt x="5536" y="291"/>
                    <a:pt x="5458" y="386"/>
                    <a:pt x="5364" y="417"/>
                  </a:cubicBezTo>
                  <a:cubicBezTo>
                    <a:pt x="5332" y="429"/>
                    <a:pt x="5298" y="433"/>
                    <a:pt x="5263" y="433"/>
                  </a:cubicBezTo>
                  <a:cubicBezTo>
                    <a:pt x="5123" y="433"/>
                    <a:pt x="4971" y="357"/>
                    <a:pt x="4881" y="309"/>
                  </a:cubicBezTo>
                  <a:lnTo>
                    <a:pt x="4863" y="302"/>
                  </a:lnTo>
                  <a:cubicBezTo>
                    <a:pt x="4839" y="289"/>
                    <a:pt x="4764" y="285"/>
                    <a:pt x="4679" y="285"/>
                  </a:cubicBezTo>
                  <a:cubicBezTo>
                    <a:pt x="4628" y="285"/>
                    <a:pt x="4573" y="287"/>
                    <a:pt x="4524" y="288"/>
                  </a:cubicBezTo>
                  <a:lnTo>
                    <a:pt x="4468" y="288"/>
                  </a:lnTo>
                  <a:cubicBezTo>
                    <a:pt x="4412" y="288"/>
                    <a:pt x="4356" y="291"/>
                    <a:pt x="4310" y="295"/>
                  </a:cubicBezTo>
                  <a:cubicBezTo>
                    <a:pt x="4268" y="295"/>
                    <a:pt x="4230" y="295"/>
                    <a:pt x="4191" y="291"/>
                  </a:cubicBezTo>
                  <a:cubicBezTo>
                    <a:pt x="4188" y="291"/>
                    <a:pt x="4185" y="291"/>
                    <a:pt x="4183" y="291"/>
                  </a:cubicBezTo>
                  <a:cubicBezTo>
                    <a:pt x="4117" y="291"/>
                    <a:pt x="4034" y="364"/>
                    <a:pt x="3960" y="431"/>
                  </a:cubicBezTo>
                  <a:cubicBezTo>
                    <a:pt x="3922" y="473"/>
                    <a:pt x="3873" y="508"/>
                    <a:pt x="3824" y="540"/>
                  </a:cubicBezTo>
                  <a:cubicBezTo>
                    <a:pt x="3792" y="558"/>
                    <a:pt x="3761" y="568"/>
                    <a:pt x="3726" y="575"/>
                  </a:cubicBezTo>
                  <a:cubicBezTo>
                    <a:pt x="3670" y="582"/>
                    <a:pt x="3614" y="586"/>
                    <a:pt x="3558" y="586"/>
                  </a:cubicBezTo>
                  <a:cubicBezTo>
                    <a:pt x="3450" y="586"/>
                    <a:pt x="3343" y="572"/>
                    <a:pt x="3239" y="547"/>
                  </a:cubicBezTo>
                  <a:cubicBezTo>
                    <a:pt x="3193" y="526"/>
                    <a:pt x="3148" y="505"/>
                    <a:pt x="3106" y="473"/>
                  </a:cubicBezTo>
                  <a:lnTo>
                    <a:pt x="3053" y="442"/>
                  </a:lnTo>
                  <a:cubicBezTo>
                    <a:pt x="2987" y="396"/>
                    <a:pt x="2875" y="323"/>
                    <a:pt x="2840" y="323"/>
                  </a:cubicBezTo>
                  <a:cubicBezTo>
                    <a:pt x="2689" y="326"/>
                    <a:pt x="2546" y="368"/>
                    <a:pt x="2420" y="442"/>
                  </a:cubicBezTo>
                  <a:cubicBezTo>
                    <a:pt x="2390" y="462"/>
                    <a:pt x="2357" y="473"/>
                    <a:pt x="2323" y="473"/>
                  </a:cubicBezTo>
                  <a:cubicBezTo>
                    <a:pt x="2309" y="473"/>
                    <a:pt x="2294" y="471"/>
                    <a:pt x="2280" y="466"/>
                  </a:cubicBezTo>
                  <a:cubicBezTo>
                    <a:pt x="2192" y="442"/>
                    <a:pt x="2143" y="347"/>
                    <a:pt x="2098" y="256"/>
                  </a:cubicBezTo>
                  <a:cubicBezTo>
                    <a:pt x="2080" y="214"/>
                    <a:pt x="2056" y="176"/>
                    <a:pt x="2028" y="137"/>
                  </a:cubicBezTo>
                  <a:cubicBezTo>
                    <a:pt x="2000" y="102"/>
                    <a:pt x="1937" y="99"/>
                    <a:pt x="1867" y="95"/>
                  </a:cubicBezTo>
                  <a:cubicBezTo>
                    <a:pt x="1779" y="88"/>
                    <a:pt x="1681" y="85"/>
                    <a:pt x="1597" y="15"/>
                  </a:cubicBezTo>
                  <a:cubicBezTo>
                    <a:pt x="1589" y="6"/>
                    <a:pt x="1582" y="0"/>
                    <a:pt x="15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1" name="Google Shape;9681;p54"/>
            <p:cNvSpPr/>
            <p:nvPr/>
          </p:nvSpPr>
          <p:spPr>
            <a:xfrm>
              <a:off x="2055186" y="1951225"/>
              <a:ext cx="19973" cy="43584"/>
            </a:xfrm>
            <a:custGeom>
              <a:rect b="b" l="l" r="r" t="t"/>
              <a:pathLst>
                <a:path extrusionOk="0" h="3210" w="1471">
                  <a:moveTo>
                    <a:pt x="1062" y="0"/>
                  </a:moveTo>
                  <a:cubicBezTo>
                    <a:pt x="1045" y="0"/>
                    <a:pt x="1029" y="6"/>
                    <a:pt x="1016" y="17"/>
                  </a:cubicBezTo>
                  <a:cubicBezTo>
                    <a:pt x="1009" y="20"/>
                    <a:pt x="1005" y="24"/>
                    <a:pt x="1005" y="31"/>
                  </a:cubicBezTo>
                  <a:cubicBezTo>
                    <a:pt x="1002" y="34"/>
                    <a:pt x="998" y="38"/>
                    <a:pt x="995" y="41"/>
                  </a:cubicBezTo>
                  <a:lnTo>
                    <a:pt x="995" y="48"/>
                  </a:lnTo>
                  <a:cubicBezTo>
                    <a:pt x="995" y="52"/>
                    <a:pt x="991" y="55"/>
                    <a:pt x="988" y="59"/>
                  </a:cubicBezTo>
                  <a:lnTo>
                    <a:pt x="984" y="66"/>
                  </a:lnTo>
                  <a:cubicBezTo>
                    <a:pt x="984" y="73"/>
                    <a:pt x="984" y="76"/>
                    <a:pt x="981" y="83"/>
                  </a:cubicBezTo>
                  <a:lnTo>
                    <a:pt x="981" y="87"/>
                  </a:lnTo>
                  <a:cubicBezTo>
                    <a:pt x="974" y="118"/>
                    <a:pt x="974" y="150"/>
                    <a:pt x="981" y="181"/>
                  </a:cubicBezTo>
                  <a:lnTo>
                    <a:pt x="1030" y="388"/>
                  </a:lnTo>
                  <a:lnTo>
                    <a:pt x="967" y="328"/>
                  </a:lnTo>
                  <a:lnTo>
                    <a:pt x="963" y="335"/>
                  </a:lnTo>
                  <a:lnTo>
                    <a:pt x="956" y="339"/>
                  </a:lnTo>
                  <a:lnTo>
                    <a:pt x="953" y="346"/>
                  </a:lnTo>
                  <a:lnTo>
                    <a:pt x="946" y="353"/>
                  </a:lnTo>
                  <a:lnTo>
                    <a:pt x="942" y="356"/>
                  </a:lnTo>
                  <a:lnTo>
                    <a:pt x="939" y="360"/>
                  </a:lnTo>
                  <a:lnTo>
                    <a:pt x="932" y="367"/>
                  </a:lnTo>
                  <a:lnTo>
                    <a:pt x="925" y="370"/>
                  </a:lnTo>
                  <a:lnTo>
                    <a:pt x="921" y="374"/>
                  </a:lnTo>
                  <a:lnTo>
                    <a:pt x="914" y="377"/>
                  </a:lnTo>
                  <a:lnTo>
                    <a:pt x="907" y="384"/>
                  </a:lnTo>
                  <a:lnTo>
                    <a:pt x="904" y="384"/>
                  </a:lnTo>
                  <a:lnTo>
                    <a:pt x="897" y="391"/>
                  </a:lnTo>
                  <a:lnTo>
                    <a:pt x="886" y="398"/>
                  </a:lnTo>
                  <a:cubicBezTo>
                    <a:pt x="865" y="409"/>
                    <a:pt x="844" y="426"/>
                    <a:pt x="827" y="444"/>
                  </a:cubicBezTo>
                  <a:cubicBezTo>
                    <a:pt x="736" y="559"/>
                    <a:pt x="389" y="566"/>
                    <a:pt x="322" y="566"/>
                  </a:cubicBezTo>
                  <a:cubicBezTo>
                    <a:pt x="294" y="566"/>
                    <a:pt x="235" y="622"/>
                    <a:pt x="196" y="657"/>
                  </a:cubicBezTo>
                  <a:cubicBezTo>
                    <a:pt x="151" y="706"/>
                    <a:pt x="98" y="745"/>
                    <a:pt x="35" y="773"/>
                  </a:cubicBezTo>
                  <a:cubicBezTo>
                    <a:pt x="25" y="776"/>
                    <a:pt x="11" y="780"/>
                    <a:pt x="0" y="780"/>
                  </a:cubicBezTo>
                  <a:lnTo>
                    <a:pt x="0" y="801"/>
                  </a:lnTo>
                  <a:lnTo>
                    <a:pt x="0" y="825"/>
                  </a:lnTo>
                  <a:cubicBezTo>
                    <a:pt x="0" y="832"/>
                    <a:pt x="0" y="843"/>
                    <a:pt x="4" y="850"/>
                  </a:cubicBezTo>
                  <a:cubicBezTo>
                    <a:pt x="4" y="857"/>
                    <a:pt x="4" y="864"/>
                    <a:pt x="4" y="867"/>
                  </a:cubicBezTo>
                  <a:cubicBezTo>
                    <a:pt x="4" y="881"/>
                    <a:pt x="4" y="895"/>
                    <a:pt x="7" y="906"/>
                  </a:cubicBezTo>
                  <a:cubicBezTo>
                    <a:pt x="7" y="909"/>
                    <a:pt x="7" y="916"/>
                    <a:pt x="11" y="920"/>
                  </a:cubicBezTo>
                  <a:cubicBezTo>
                    <a:pt x="14" y="923"/>
                    <a:pt x="11" y="934"/>
                    <a:pt x="14" y="937"/>
                  </a:cubicBezTo>
                  <a:cubicBezTo>
                    <a:pt x="14" y="944"/>
                    <a:pt x="14" y="948"/>
                    <a:pt x="18" y="951"/>
                  </a:cubicBezTo>
                  <a:cubicBezTo>
                    <a:pt x="21" y="955"/>
                    <a:pt x="18" y="962"/>
                    <a:pt x="21" y="969"/>
                  </a:cubicBezTo>
                  <a:lnTo>
                    <a:pt x="25" y="979"/>
                  </a:lnTo>
                  <a:cubicBezTo>
                    <a:pt x="25" y="983"/>
                    <a:pt x="28" y="990"/>
                    <a:pt x="28" y="993"/>
                  </a:cubicBezTo>
                  <a:lnTo>
                    <a:pt x="32" y="1004"/>
                  </a:lnTo>
                  <a:lnTo>
                    <a:pt x="39" y="1014"/>
                  </a:lnTo>
                  <a:lnTo>
                    <a:pt x="42" y="1025"/>
                  </a:lnTo>
                  <a:lnTo>
                    <a:pt x="49" y="1032"/>
                  </a:lnTo>
                  <a:lnTo>
                    <a:pt x="53" y="1042"/>
                  </a:lnTo>
                  <a:lnTo>
                    <a:pt x="60" y="1049"/>
                  </a:lnTo>
                  <a:lnTo>
                    <a:pt x="67" y="1056"/>
                  </a:lnTo>
                  <a:lnTo>
                    <a:pt x="74" y="1063"/>
                  </a:lnTo>
                  <a:lnTo>
                    <a:pt x="81" y="1070"/>
                  </a:lnTo>
                  <a:lnTo>
                    <a:pt x="88" y="1077"/>
                  </a:lnTo>
                  <a:lnTo>
                    <a:pt x="95" y="1081"/>
                  </a:lnTo>
                  <a:lnTo>
                    <a:pt x="105" y="1088"/>
                  </a:lnTo>
                  <a:lnTo>
                    <a:pt x="112" y="1091"/>
                  </a:lnTo>
                  <a:lnTo>
                    <a:pt x="123" y="1098"/>
                  </a:lnTo>
                  <a:lnTo>
                    <a:pt x="130" y="1105"/>
                  </a:lnTo>
                  <a:lnTo>
                    <a:pt x="144" y="1112"/>
                  </a:lnTo>
                  <a:lnTo>
                    <a:pt x="151" y="1116"/>
                  </a:lnTo>
                  <a:lnTo>
                    <a:pt x="172" y="1126"/>
                  </a:lnTo>
                  <a:cubicBezTo>
                    <a:pt x="196" y="1140"/>
                    <a:pt x="224" y="1154"/>
                    <a:pt x="256" y="1172"/>
                  </a:cubicBezTo>
                  <a:cubicBezTo>
                    <a:pt x="435" y="1273"/>
                    <a:pt x="403" y="1420"/>
                    <a:pt x="382" y="1504"/>
                  </a:cubicBezTo>
                  <a:cubicBezTo>
                    <a:pt x="372" y="1557"/>
                    <a:pt x="365" y="1581"/>
                    <a:pt x="379" y="1592"/>
                  </a:cubicBezTo>
                  <a:cubicBezTo>
                    <a:pt x="442" y="1658"/>
                    <a:pt x="459" y="1760"/>
                    <a:pt x="466" y="1886"/>
                  </a:cubicBezTo>
                  <a:cubicBezTo>
                    <a:pt x="466" y="1932"/>
                    <a:pt x="470" y="1974"/>
                    <a:pt x="470" y="2023"/>
                  </a:cubicBezTo>
                  <a:cubicBezTo>
                    <a:pt x="470" y="2100"/>
                    <a:pt x="473" y="2187"/>
                    <a:pt x="480" y="2275"/>
                  </a:cubicBezTo>
                  <a:lnTo>
                    <a:pt x="480" y="2303"/>
                  </a:lnTo>
                  <a:lnTo>
                    <a:pt x="480" y="2320"/>
                  </a:lnTo>
                  <a:lnTo>
                    <a:pt x="480" y="2338"/>
                  </a:lnTo>
                  <a:lnTo>
                    <a:pt x="480" y="2359"/>
                  </a:lnTo>
                  <a:lnTo>
                    <a:pt x="480" y="2373"/>
                  </a:lnTo>
                  <a:lnTo>
                    <a:pt x="480" y="2404"/>
                  </a:lnTo>
                  <a:lnTo>
                    <a:pt x="480" y="2415"/>
                  </a:lnTo>
                  <a:lnTo>
                    <a:pt x="480" y="2450"/>
                  </a:lnTo>
                  <a:lnTo>
                    <a:pt x="480" y="2457"/>
                  </a:lnTo>
                  <a:lnTo>
                    <a:pt x="484" y="2502"/>
                  </a:lnTo>
                  <a:lnTo>
                    <a:pt x="484" y="2506"/>
                  </a:lnTo>
                  <a:cubicBezTo>
                    <a:pt x="487" y="2621"/>
                    <a:pt x="494" y="2772"/>
                    <a:pt x="501" y="2954"/>
                  </a:cubicBezTo>
                  <a:lnTo>
                    <a:pt x="501" y="2968"/>
                  </a:lnTo>
                  <a:cubicBezTo>
                    <a:pt x="501" y="2985"/>
                    <a:pt x="501" y="3006"/>
                    <a:pt x="505" y="3024"/>
                  </a:cubicBezTo>
                  <a:lnTo>
                    <a:pt x="505" y="3076"/>
                  </a:lnTo>
                  <a:lnTo>
                    <a:pt x="505" y="3104"/>
                  </a:lnTo>
                  <a:cubicBezTo>
                    <a:pt x="505" y="3139"/>
                    <a:pt x="508" y="3174"/>
                    <a:pt x="508" y="3209"/>
                  </a:cubicBezTo>
                  <a:cubicBezTo>
                    <a:pt x="610" y="3195"/>
                    <a:pt x="711" y="3188"/>
                    <a:pt x="813" y="3188"/>
                  </a:cubicBezTo>
                  <a:cubicBezTo>
                    <a:pt x="869" y="3188"/>
                    <a:pt x="921" y="3150"/>
                    <a:pt x="974" y="3111"/>
                  </a:cubicBezTo>
                  <a:cubicBezTo>
                    <a:pt x="1005" y="3087"/>
                    <a:pt x="1040" y="3066"/>
                    <a:pt x="1079" y="3052"/>
                  </a:cubicBezTo>
                  <a:lnTo>
                    <a:pt x="1075" y="3041"/>
                  </a:lnTo>
                  <a:cubicBezTo>
                    <a:pt x="1065" y="3020"/>
                    <a:pt x="1054" y="2999"/>
                    <a:pt x="1040" y="2978"/>
                  </a:cubicBezTo>
                  <a:cubicBezTo>
                    <a:pt x="998" y="2891"/>
                    <a:pt x="953" y="2807"/>
                    <a:pt x="953" y="2705"/>
                  </a:cubicBezTo>
                  <a:cubicBezTo>
                    <a:pt x="953" y="2635"/>
                    <a:pt x="949" y="2569"/>
                    <a:pt x="942" y="2499"/>
                  </a:cubicBezTo>
                  <a:cubicBezTo>
                    <a:pt x="925" y="2352"/>
                    <a:pt x="925" y="2201"/>
                    <a:pt x="942" y="2054"/>
                  </a:cubicBezTo>
                  <a:cubicBezTo>
                    <a:pt x="960" y="1907"/>
                    <a:pt x="1026" y="1774"/>
                    <a:pt x="1131" y="1669"/>
                  </a:cubicBezTo>
                  <a:cubicBezTo>
                    <a:pt x="1142" y="1658"/>
                    <a:pt x="1152" y="1648"/>
                    <a:pt x="1159" y="1641"/>
                  </a:cubicBezTo>
                  <a:cubicBezTo>
                    <a:pt x="1170" y="1630"/>
                    <a:pt x="1177" y="1623"/>
                    <a:pt x="1184" y="1620"/>
                  </a:cubicBezTo>
                  <a:cubicBezTo>
                    <a:pt x="1236" y="1501"/>
                    <a:pt x="1310" y="1396"/>
                    <a:pt x="1397" y="1301"/>
                  </a:cubicBezTo>
                  <a:cubicBezTo>
                    <a:pt x="1467" y="1231"/>
                    <a:pt x="1471" y="878"/>
                    <a:pt x="1439" y="577"/>
                  </a:cubicBezTo>
                  <a:cubicBezTo>
                    <a:pt x="1439" y="570"/>
                    <a:pt x="1439" y="563"/>
                    <a:pt x="1439" y="556"/>
                  </a:cubicBezTo>
                  <a:lnTo>
                    <a:pt x="1439" y="552"/>
                  </a:lnTo>
                  <a:lnTo>
                    <a:pt x="1436" y="528"/>
                  </a:lnTo>
                  <a:lnTo>
                    <a:pt x="1436" y="524"/>
                  </a:lnTo>
                  <a:cubicBezTo>
                    <a:pt x="1432" y="503"/>
                    <a:pt x="1429" y="479"/>
                    <a:pt x="1425" y="454"/>
                  </a:cubicBezTo>
                  <a:cubicBezTo>
                    <a:pt x="1422" y="426"/>
                    <a:pt x="1415" y="398"/>
                    <a:pt x="1411" y="370"/>
                  </a:cubicBezTo>
                  <a:lnTo>
                    <a:pt x="1408" y="332"/>
                  </a:lnTo>
                  <a:lnTo>
                    <a:pt x="1404" y="314"/>
                  </a:lnTo>
                  <a:lnTo>
                    <a:pt x="1404" y="304"/>
                  </a:lnTo>
                  <a:lnTo>
                    <a:pt x="1401" y="286"/>
                  </a:lnTo>
                  <a:cubicBezTo>
                    <a:pt x="1369" y="286"/>
                    <a:pt x="1338" y="286"/>
                    <a:pt x="1306" y="279"/>
                  </a:cubicBezTo>
                  <a:cubicBezTo>
                    <a:pt x="1289" y="272"/>
                    <a:pt x="1275" y="269"/>
                    <a:pt x="1261" y="262"/>
                  </a:cubicBezTo>
                  <a:cubicBezTo>
                    <a:pt x="1194" y="234"/>
                    <a:pt x="1149" y="171"/>
                    <a:pt x="1142" y="101"/>
                  </a:cubicBezTo>
                  <a:cubicBezTo>
                    <a:pt x="1142" y="90"/>
                    <a:pt x="1142" y="83"/>
                    <a:pt x="1142" y="80"/>
                  </a:cubicBezTo>
                  <a:cubicBezTo>
                    <a:pt x="1135" y="31"/>
                    <a:pt x="1135" y="17"/>
                    <a:pt x="1093" y="6"/>
                  </a:cubicBezTo>
                  <a:cubicBezTo>
                    <a:pt x="1082" y="2"/>
                    <a:pt x="1072" y="0"/>
                    <a:pt x="10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2" name="Google Shape;9682;p54"/>
            <p:cNvSpPr/>
            <p:nvPr/>
          </p:nvSpPr>
          <p:spPr>
            <a:xfrm>
              <a:off x="2074819" y="19584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3" name="Google Shape;9683;p54"/>
            <p:cNvSpPr/>
            <p:nvPr/>
          </p:nvSpPr>
          <p:spPr>
            <a:xfrm>
              <a:off x="2069972" y="1992704"/>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4" name="Google Shape;9684;p54"/>
            <p:cNvSpPr/>
            <p:nvPr/>
          </p:nvSpPr>
          <p:spPr>
            <a:xfrm>
              <a:off x="2074860" y="195885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5" name="Google Shape;9685;p54"/>
            <p:cNvSpPr/>
            <p:nvPr/>
          </p:nvSpPr>
          <p:spPr>
            <a:xfrm>
              <a:off x="2074670" y="195752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6" name="Google Shape;9686;p54"/>
            <p:cNvSpPr/>
            <p:nvPr/>
          </p:nvSpPr>
          <p:spPr>
            <a:xfrm>
              <a:off x="2074385" y="1955678"/>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7" name="Google Shape;9687;p54"/>
            <p:cNvSpPr/>
            <p:nvPr/>
          </p:nvSpPr>
          <p:spPr>
            <a:xfrm>
              <a:off x="2074480" y="1956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8" name="Google Shape;9688;p54"/>
            <p:cNvSpPr/>
            <p:nvPr/>
          </p:nvSpPr>
          <p:spPr>
            <a:xfrm>
              <a:off x="2074344" y="1955244"/>
              <a:ext cx="54" cy="258"/>
            </a:xfrm>
            <a:custGeom>
              <a:rect b="b" l="l" r="r" t="t"/>
              <a:pathLst>
                <a:path extrusionOk="0" h="19" w="4">
                  <a:moveTo>
                    <a:pt x="4" y="18"/>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9" name="Google Shape;9689;p54"/>
            <p:cNvSpPr/>
            <p:nvPr/>
          </p:nvSpPr>
          <p:spPr>
            <a:xfrm>
              <a:off x="2048669" y="1961041"/>
              <a:ext cx="11704" cy="36279"/>
            </a:xfrm>
            <a:custGeom>
              <a:rect b="b" l="l" r="r" t="t"/>
              <a:pathLst>
                <a:path extrusionOk="0" h="2672" w="862">
                  <a:moveTo>
                    <a:pt x="1" y="1"/>
                  </a:moveTo>
                  <a:lnTo>
                    <a:pt x="1" y="11"/>
                  </a:lnTo>
                  <a:lnTo>
                    <a:pt x="4" y="25"/>
                  </a:lnTo>
                  <a:lnTo>
                    <a:pt x="8" y="46"/>
                  </a:lnTo>
                  <a:lnTo>
                    <a:pt x="8" y="57"/>
                  </a:lnTo>
                  <a:lnTo>
                    <a:pt x="11" y="81"/>
                  </a:lnTo>
                  <a:lnTo>
                    <a:pt x="11" y="88"/>
                  </a:lnTo>
                  <a:lnTo>
                    <a:pt x="18" y="109"/>
                  </a:lnTo>
                  <a:lnTo>
                    <a:pt x="18" y="113"/>
                  </a:lnTo>
                  <a:cubicBezTo>
                    <a:pt x="25" y="141"/>
                    <a:pt x="29" y="158"/>
                    <a:pt x="36" y="176"/>
                  </a:cubicBezTo>
                  <a:lnTo>
                    <a:pt x="39" y="190"/>
                  </a:lnTo>
                  <a:lnTo>
                    <a:pt x="39" y="193"/>
                  </a:lnTo>
                  <a:lnTo>
                    <a:pt x="43" y="204"/>
                  </a:lnTo>
                  <a:lnTo>
                    <a:pt x="43" y="207"/>
                  </a:lnTo>
                  <a:lnTo>
                    <a:pt x="46" y="214"/>
                  </a:lnTo>
                  <a:lnTo>
                    <a:pt x="46" y="218"/>
                  </a:lnTo>
                  <a:lnTo>
                    <a:pt x="50" y="221"/>
                  </a:lnTo>
                  <a:lnTo>
                    <a:pt x="53" y="228"/>
                  </a:lnTo>
                  <a:lnTo>
                    <a:pt x="53" y="232"/>
                  </a:lnTo>
                  <a:lnTo>
                    <a:pt x="57" y="239"/>
                  </a:lnTo>
                  <a:cubicBezTo>
                    <a:pt x="134" y="284"/>
                    <a:pt x="186" y="358"/>
                    <a:pt x="207" y="442"/>
                  </a:cubicBezTo>
                  <a:cubicBezTo>
                    <a:pt x="221" y="501"/>
                    <a:pt x="225" y="564"/>
                    <a:pt x="221" y="624"/>
                  </a:cubicBezTo>
                  <a:cubicBezTo>
                    <a:pt x="221" y="652"/>
                    <a:pt x="218" y="683"/>
                    <a:pt x="214" y="722"/>
                  </a:cubicBezTo>
                  <a:lnTo>
                    <a:pt x="211" y="757"/>
                  </a:lnTo>
                  <a:cubicBezTo>
                    <a:pt x="200" y="858"/>
                    <a:pt x="193" y="984"/>
                    <a:pt x="193" y="1104"/>
                  </a:cubicBezTo>
                  <a:cubicBezTo>
                    <a:pt x="190" y="1191"/>
                    <a:pt x="204" y="1279"/>
                    <a:pt x="228" y="1359"/>
                  </a:cubicBezTo>
                  <a:cubicBezTo>
                    <a:pt x="316" y="1590"/>
                    <a:pt x="368" y="1835"/>
                    <a:pt x="379" y="2080"/>
                  </a:cubicBezTo>
                  <a:lnTo>
                    <a:pt x="379" y="2136"/>
                  </a:lnTo>
                  <a:cubicBezTo>
                    <a:pt x="379" y="2157"/>
                    <a:pt x="379" y="2178"/>
                    <a:pt x="382" y="2199"/>
                  </a:cubicBezTo>
                  <a:cubicBezTo>
                    <a:pt x="382" y="2206"/>
                    <a:pt x="386" y="2217"/>
                    <a:pt x="386" y="2224"/>
                  </a:cubicBezTo>
                  <a:cubicBezTo>
                    <a:pt x="389" y="2238"/>
                    <a:pt x="389" y="2252"/>
                    <a:pt x="393" y="2266"/>
                  </a:cubicBezTo>
                  <a:cubicBezTo>
                    <a:pt x="396" y="2280"/>
                    <a:pt x="396" y="2287"/>
                    <a:pt x="400" y="2294"/>
                  </a:cubicBezTo>
                  <a:cubicBezTo>
                    <a:pt x="403" y="2304"/>
                    <a:pt x="407" y="2325"/>
                    <a:pt x="410" y="2339"/>
                  </a:cubicBezTo>
                  <a:cubicBezTo>
                    <a:pt x="417" y="2353"/>
                    <a:pt x="417" y="2360"/>
                    <a:pt x="421" y="2371"/>
                  </a:cubicBezTo>
                  <a:cubicBezTo>
                    <a:pt x="424" y="2381"/>
                    <a:pt x="431" y="2399"/>
                    <a:pt x="435" y="2413"/>
                  </a:cubicBezTo>
                  <a:lnTo>
                    <a:pt x="445" y="2444"/>
                  </a:lnTo>
                  <a:cubicBezTo>
                    <a:pt x="452" y="2458"/>
                    <a:pt x="456" y="2476"/>
                    <a:pt x="463" y="2490"/>
                  </a:cubicBezTo>
                  <a:lnTo>
                    <a:pt x="473" y="2518"/>
                  </a:lnTo>
                  <a:cubicBezTo>
                    <a:pt x="480" y="2535"/>
                    <a:pt x="487" y="2549"/>
                    <a:pt x="494" y="2567"/>
                  </a:cubicBezTo>
                  <a:lnTo>
                    <a:pt x="505" y="2595"/>
                  </a:lnTo>
                  <a:cubicBezTo>
                    <a:pt x="512" y="2609"/>
                    <a:pt x="519" y="2626"/>
                    <a:pt x="526" y="2644"/>
                  </a:cubicBezTo>
                  <a:lnTo>
                    <a:pt x="536" y="2665"/>
                  </a:lnTo>
                  <a:lnTo>
                    <a:pt x="540" y="2672"/>
                  </a:lnTo>
                  <a:cubicBezTo>
                    <a:pt x="554" y="2661"/>
                    <a:pt x="568" y="2651"/>
                    <a:pt x="582" y="2640"/>
                  </a:cubicBezTo>
                  <a:cubicBezTo>
                    <a:pt x="662" y="2577"/>
                    <a:pt x="760" y="2535"/>
                    <a:pt x="862" y="2518"/>
                  </a:cubicBezTo>
                  <a:lnTo>
                    <a:pt x="862" y="2483"/>
                  </a:lnTo>
                  <a:lnTo>
                    <a:pt x="862" y="2469"/>
                  </a:lnTo>
                  <a:lnTo>
                    <a:pt x="859" y="2399"/>
                  </a:lnTo>
                  <a:lnTo>
                    <a:pt x="859" y="2367"/>
                  </a:lnTo>
                  <a:lnTo>
                    <a:pt x="859" y="2311"/>
                  </a:lnTo>
                  <a:lnTo>
                    <a:pt x="859" y="2280"/>
                  </a:lnTo>
                  <a:lnTo>
                    <a:pt x="859" y="2234"/>
                  </a:lnTo>
                  <a:lnTo>
                    <a:pt x="859" y="2199"/>
                  </a:lnTo>
                  <a:lnTo>
                    <a:pt x="859" y="2154"/>
                  </a:lnTo>
                  <a:lnTo>
                    <a:pt x="859" y="2119"/>
                  </a:lnTo>
                  <a:lnTo>
                    <a:pt x="859" y="2080"/>
                  </a:lnTo>
                  <a:lnTo>
                    <a:pt x="859" y="2045"/>
                  </a:lnTo>
                  <a:lnTo>
                    <a:pt x="859" y="2010"/>
                  </a:lnTo>
                  <a:lnTo>
                    <a:pt x="859" y="1982"/>
                  </a:lnTo>
                  <a:lnTo>
                    <a:pt x="859" y="1940"/>
                  </a:lnTo>
                  <a:lnTo>
                    <a:pt x="859" y="1919"/>
                  </a:lnTo>
                  <a:lnTo>
                    <a:pt x="859" y="1874"/>
                  </a:lnTo>
                  <a:lnTo>
                    <a:pt x="859" y="1860"/>
                  </a:lnTo>
                  <a:lnTo>
                    <a:pt x="859" y="1814"/>
                  </a:lnTo>
                  <a:lnTo>
                    <a:pt x="859" y="1800"/>
                  </a:lnTo>
                  <a:lnTo>
                    <a:pt x="859" y="1762"/>
                  </a:lnTo>
                  <a:lnTo>
                    <a:pt x="859" y="1751"/>
                  </a:lnTo>
                  <a:lnTo>
                    <a:pt x="859" y="1713"/>
                  </a:lnTo>
                  <a:lnTo>
                    <a:pt x="859" y="1706"/>
                  </a:lnTo>
                  <a:lnTo>
                    <a:pt x="859" y="1671"/>
                  </a:lnTo>
                  <a:lnTo>
                    <a:pt x="859" y="1664"/>
                  </a:lnTo>
                  <a:lnTo>
                    <a:pt x="859" y="1632"/>
                  </a:lnTo>
                  <a:lnTo>
                    <a:pt x="859" y="1625"/>
                  </a:lnTo>
                  <a:lnTo>
                    <a:pt x="859" y="1594"/>
                  </a:lnTo>
                  <a:lnTo>
                    <a:pt x="859" y="1562"/>
                  </a:lnTo>
                  <a:cubicBezTo>
                    <a:pt x="852" y="1471"/>
                    <a:pt x="848" y="1380"/>
                    <a:pt x="848" y="1300"/>
                  </a:cubicBezTo>
                  <a:cubicBezTo>
                    <a:pt x="845" y="1146"/>
                    <a:pt x="841" y="1009"/>
                    <a:pt x="792" y="960"/>
                  </a:cubicBezTo>
                  <a:cubicBezTo>
                    <a:pt x="764" y="932"/>
                    <a:pt x="750" y="893"/>
                    <a:pt x="750" y="855"/>
                  </a:cubicBezTo>
                  <a:cubicBezTo>
                    <a:pt x="750" y="820"/>
                    <a:pt x="753" y="785"/>
                    <a:pt x="764" y="750"/>
                  </a:cubicBezTo>
                  <a:cubicBezTo>
                    <a:pt x="781" y="666"/>
                    <a:pt x="795" y="613"/>
                    <a:pt x="697" y="557"/>
                  </a:cubicBezTo>
                  <a:cubicBezTo>
                    <a:pt x="669" y="543"/>
                    <a:pt x="645" y="529"/>
                    <a:pt x="620" y="515"/>
                  </a:cubicBezTo>
                  <a:lnTo>
                    <a:pt x="592" y="498"/>
                  </a:lnTo>
                  <a:lnTo>
                    <a:pt x="578" y="491"/>
                  </a:lnTo>
                  <a:lnTo>
                    <a:pt x="564" y="484"/>
                  </a:lnTo>
                  <a:lnTo>
                    <a:pt x="550" y="477"/>
                  </a:lnTo>
                  <a:lnTo>
                    <a:pt x="536" y="466"/>
                  </a:lnTo>
                  <a:lnTo>
                    <a:pt x="526" y="459"/>
                  </a:lnTo>
                  <a:lnTo>
                    <a:pt x="512" y="449"/>
                  </a:lnTo>
                  <a:lnTo>
                    <a:pt x="505" y="442"/>
                  </a:lnTo>
                  <a:lnTo>
                    <a:pt x="491" y="431"/>
                  </a:lnTo>
                  <a:lnTo>
                    <a:pt x="484" y="421"/>
                  </a:lnTo>
                  <a:lnTo>
                    <a:pt x="473" y="410"/>
                  </a:lnTo>
                  <a:lnTo>
                    <a:pt x="463" y="400"/>
                  </a:lnTo>
                  <a:lnTo>
                    <a:pt x="456" y="389"/>
                  </a:lnTo>
                  <a:lnTo>
                    <a:pt x="449" y="379"/>
                  </a:lnTo>
                  <a:lnTo>
                    <a:pt x="438" y="365"/>
                  </a:lnTo>
                  <a:lnTo>
                    <a:pt x="435" y="351"/>
                  </a:lnTo>
                  <a:lnTo>
                    <a:pt x="428" y="337"/>
                  </a:lnTo>
                  <a:lnTo>
                    <a:pt x="421" y="323"/>
                  </a:lnTo>
                  <a:lnTo>
                    <a:pt x="414" y="305"/>
                  </a:lnTo>
                  <a:lnTo>
                    <a:pt x="410" y="288"/>
                  </a:lnTo>
                  <a:cubicBezTo>
                    <a:pt x="410" y="284"/>
                    <a:pt x="407" y="277"/>
                    <a:pt x="403" y="270"/>
                  </a:cubicBezTo>
                  <a:cubicBezTo>
                    <a:pt x="403" y="263"/>
                    <a:pt x="400" y="256"/>
                    <a:pt x="400" y="253"/>
                  </a:cubicBezTo>
                  <a:cubicBezTo>
                    <a:pt x="400" y="246"/>
                    <a:pt x="396" y="239"/>
                    <a:pt x="396" y="232"/>
                  </a:cubicBezTo>
                  <a:cubicBezTo>
                    <a:pt x="393" y="221"/>
                    <a:pt x="393" y="218"/>
                    <a:pt x="389" y="211"/>
                  </a:cubicBezTo>
                  <a:cubicBezTo>
                    <a:pt x="389" y="204"/>
                    <a:pt x="389" y="193"/>
                    <a:pt x="386" y="186"/>
                  </a:cubicBezTo>
                  <a:cubicBezTo>
                    <a:pt x="386" y="176"/>
                    <a:pt x="386" y="172"/>
                    <a:pt x="382" y="165"/>
                  </a:cubicBezTo>
                  <a:cubicBezTo>
                    <a:pt x="382" y="155"/>
                    <a:pt x="382" y="144"/>
                    <a:pt x="379" y="134"/>
                  </a:cubicBezTo>
                  <a:cubicBezTo>
                    <a:pt x="379" y="123"/>
                    <a:pt x="379" y="120"/>
                    <a:pt x="379" y="113"/>
                  </a:cubicBezTo>
                  <a:cubicBezTo>
                    <a:pt x="375" y="102"/>
                    <a:pt x="379" y="88"/>
                    <a:pt x="375" y="78"/>
                  </a:cubicBezTo>
                  <a:cubicBezTo>
                    <a:pt x="372" y="67"/>
                    <a:pt x="375" y="60"/>
                    <a:pt x="375" y="53"/>
                  </a:cubicBezTo>
                  <a:lnTo>
                    <a:pt x="375" y="50"/>
                  </a:lnTo>
                  <a:cubicBezTo>
                    <a:pt x="364" y="50"/>
                    <a:pt x="354" y="50"/>
                    <a:pt x="343" y="50"/>
                  </a:cubicBezTo>
                  <a:cubicBezTo>
                    <a:pt x="276" y="50"/>
                    <a:pt x="224" y="41"/>
                    <a:pt x="176" y="29"/>
                  </a:cubicBezTo>
                  <a:cubicBezTo>
                    <a:pt x="144" y="22"/>
                    <a:pt x="109" y="18"/>
                    <a:pt x="78" y="11"/>
                  </a:cubicBezTo>
                  <a:lnTo>
                    <a:pt x="71" y="11"/>
                  </a:lnTo>
                  <a:lnTo>
                    <a:pt x="36"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0" name="Google Shape;9690;p54"/>
            <p:cNvSpPr/>
            <p:nvPr/>
          </p:nvSpPr>
          <p:spPr>
            <a:xfrm>
              <a:off x="2054141" y="196598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1" name="Google Shape;9691;p54"/>
            <p:cNvSpPr/>
            <p:nvPr/>
          </p:nvSpPr>
          <p:spPr>
            <a:xfrm>
              <a:off x="2054331" y="196632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2" name="Google Shape;9692;p54"/>
            <p:cNvSpPr/>
            <p:nvPr/>
          </p:nvSpPr>
          <p:spPr>
            <a:xfrm>
              <a:off x="2053476" y="1963417"/>
              <a:ext cx="54" cy="299"/>
            </a:xfrm>
            <a:custGeom>
              <a:rect b="b" l="l" r="r" t="t"/>
              <a:pathLst>
                <a:path extrusionOk="0" h="22" w="4">
                  <a:moveTo>
                    <a:pt x="0" y="1"/>
                  </a:moveTo>
                  <a:cubicBezTo>
                    <a:pt x="0" y="8"/>
                    <a:pt x="0" y="15"/>
                    <a:pt x="4" y="22"/>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3" name="Google Shape;9693;p54"/>
            <p:cNvSpPr/>
            <p:nvPr/>
          </p:nvSpPr>
          <p:spPr>
            <a:xfrm>
              <a:off x="2053326" y="1961897"/>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4" name="Google Shape;9694;p54"/>
            <p:cNvSpPr/>
            <p:nvPr/>
          </p:nvSpPr>
          <p:spPr>
            <a:xfrm>
              <a:off x="2060414" y="1992514"/>
              <a:ext cx="14" cy="774"/>
            </a:xfrm>
            <a:custGeom>
              <a:rect b="b" l="l" r="r" t="t"/>
              <a:pathLst>
                <a:path extrusionOk="0" h="57" w="1">
                  <a:moveTo>
                    <a:pt x="1" y="0"/>
                  </a:moveTo>
                  <a:lnTo>
                    <a:pt x="1"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5" name="Google Shape;9695;p54"/>
            <p:cNvSpPr/>
            <p:nvPr/>
          </p:nvSpPr>
          <p:spPr>
            <a:xfrm>
              <a:off x="2053666" y="1964653"/>
              <a:ext cx="54" cy="258"/>
            </a:xfrm>
            <a:custGeom>
              <a:rect b="b" l="l" r="r" t="t"/>
              <a:pathLst>
                <a:path extrusionOk="0" h="19" w="4">
                  <a:moveTo>
                    <a:pt x="0" y="1"/>
                  </a:moveTo>
                  <a:lnTo>
                    <a:pt x="0" y="1"/>
                  </a:lnTo>
                  <a:cubicBezTo>
                    <a:pt x="0" y="4"/>
                    <a:pt x="4" y="11"/>
                    <a:pt x="4" y="18"/>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6" name="Google Shape;9696;p54"/>
            <p:cNvSpPr/>
            <p:nvPr/>
          </p:nvSpPr>
          <p:spPr>
            <a:xfrm>
              <a:off x="2053571" y="1964083"/>
              <a:ext cx="54" cy="258"/>
            </a:xfrm>
            <a:custGeom>
              <a:rect b="b" l="l" r="r" t="t"/>
              <a:pathLst>
                <a:path extrusionOk="0" h="19" w="4">
                  <a:moveTo>
                    <a:pt x="0" y="1"/>
                  </a:moveTo>
                  <a:lnTo>
                    <a:pt x="0" y="1"/>
                  </a:lnTo>
                  <a:cubicBezTo>
                    <a:pt x="0" y="8"/>
                    <a:pt x="4"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7" name="Google Shape;9697;p54"/>
            <p:cNvSpPr/>
            <p:nvPr/>
          </p:nvSpPr>
          <p:spPr>
            <a:xfrm>
              <a:off x="2053381" y="1962711"/>
              <a:ext cx="54" cy="339"/>
            </a:xfrm>
            <a:custGeom>
              <a:rect b="b" l="l" r="r" t="t"/>
              <a:pathLst>
                <a:path extrusionOk="0" h="25" w="4">
                  <a:moveTo>
                    <a:pt x="0" y="0"/>
                  </a:moveTo>
                  <a:cubicBezTo>
                    <a:pt x="0" y="11"/>
                    <a:pt x="0" y="18"/>
                    <a:pt x="4" y="25"/>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8" name="Google Shape;9698;p54"/>
            <p:cNvSpPr/>
            <p:nvPr/>
          </p:nvSpPr>
          <p:spPr>
            <a:xfrm>
              <a:off x="2060319" y="1990369"/>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9" name="Google Shape;9699;p54"/>
            <p:cNvSpPr/>
            <p:nvPr/>
          </p:nvSpPr>
          <p:spPr>
            <a:xfrm>
              <a:off x="2060319" y="1989378"/>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0" name="Google Shape;9700;p54"/>
            <p:cNvSpPr/>
            <p:nvPr/>
          </p:nvSpPr>
          <p:spPr>
            <a:xfrm>
              <a:off x="2058459" y="1972786"/>
              <a:ext cx="584" cy="1439"/>
            </a:xfrm>
            <a:custGeom>
              <a:rect b="b" l="l" r="r" t="t"/>
              <a:pathLst>
                <a:path extrusionOk="0" h="106" w="43">
                  <a:moveTo>
                    <a:pt x="43" y="105"/>
                  </a:moveTo>
                  <a:cubicBezTo>
                    <a:pt x="15" y="77"/>
                    <a:pt x="1" y="42"/>
                    <a:pt x="1" y="0"/>
                  </a:cubicBezTo>
                  <a:cubicBezTo>
                    <a:pt x="1" y="42"/>
                    <a:pt x="15" y="77"/>
                    <a:pt x="43" y="1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1" name="Google Shape;9701;p54"/>
            <p:cNvSpPr/>
            <p:nvPr/>
          </p:nvSpPr>
          <p:spPr>
            <a:xfrm>
              <a:off x="2054806" y="1966934"/>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2" name="Google Shape;9702;p54"/>
            <p:cNvSpPr/>
            <p:nvPr/>
          </p:nvSpPr>
          <p:spPr>
            <a:xfrm>
              <a:off x="2053951" y="196560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3" name="Google Shape;9703;p54"/>
            <p:cNvSpPr/>
            <p:nvPr/>
          </p:nvSpPr>
          <p:spPr>
            <a:xfrm>
              <a:off x="2060373" y="1991414"/>
              <a:ext cx="0" cy="679"/>
            </a:xfrm>
            <a:custGeom>
              <a:rect b="b" l="l" r="r" t="t"/>
              <a:pathLst>
                <a:path extrusionOk="0" h="50" w="0">
                  <a:moveTo>
                    <a:pt x="0" y="1"/>
                  </a:moveTo>
                  <a:lnTo>
                    <a:pt x="0" y="5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4" name="Google Shape;9704;p54"/>
            <p:cNvSpPr/>
            <p:nvPr/>
          </p:nvSpPr>
          <p:spPr>
            <a:xfrm>
              <a:off x="2053801" y="1965128"/>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5" name="Google Shape;9705;p54"/>
            <p:cNvSpPr/>
            <p:nvPr/>
          </p:nvSpPr>
          <p:spPr>
            <a:xfrm>
              <a:off x="2060224" y="1987477"/>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6" name="Google Shape;9706;p54"/>
            <p:cNvSpPr/>
            <p:nvPr/>
          </p:nvSpPr>
          <p:spPr>
            <a:xfrm>
              <a:off x="2060034" y="1983865"/>
              <a:ext cx="14" cy="489"/>
            </a:xfrm>
            <a:custGeom>
              <a:rect b="b" l="l" r="r" t="t"/>
              <a:pathLst>
                <a:path extrusionOk="0" h="36" w="1">
                  <a:moveTo>
                    <a:pt x="1" y="0"/>
                  </a:moveTo>
                  <a:lnTo>
                    <a:pt x="1" y="35"/>
                  </a:ln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7" name="Google Shape;9707;p54"/>
            <p:cNvSpPr/>
            <p:nvPr/>
          </p:nvSpPr>
          <p:spPr>
            <a:xfrm>
              <a:off x="2059939" y="1982820"/>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8" name="Google Shape;9708;p54"/>
            <p:cNvSpPr/>
            <p:nvPr/>
          </p:nvSpPr>
          <p:spPr>
            <a:xfrm>
              <a:off x="2060088" y="1984435"/>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9" name="Google Shape;9709;p54"/>
            <p:cNvSpPr/>
            <p:nvPr/>
          </p:nvSpPr>
          <p:spPr>
            <a:xfrm>
              <a:off x="2059993" y="1983295"/>
              <a:ext cx="54" cy="434"/>
            </a:xfrm>
            <a:custGeom>
              <a:rect b="b" l="l" r="r" t="t"/>
              <a:pathLst>
                <a:path extrusionOk="0" h="32" w="4">
                  <a:moveTo>
                    <a:pt x="0" y="0"/>
                  </a:moveTo>
                  <a:lnTo>
                    <a:pt x="0" y="32"/>
                  </a:lnTo>
                  <a:cubicBezTo>
                    <a:pt x="4" y="21"/>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0" name="Google Shape;9710;p54"/>
            <p:cNvSpPr/>
            <p:nvPr/>
          </p:nvSpPr>
          <p:spPr>
            <a:xfrm>
              <a:off x="2060468" y="1993695"/>
              <a:ext cx="54" cy="923"/>
            </a:xfrm>
            <a:custGeom>
              <a:rect b="b" l="l" r="r" t="t"/>
              <a:pathLst>
                <a:path extrusionOk="0" h="68" w="4">
                  <a:moveTo>
                    <a:pt x="0" y="1"/>
                  </a:moveTo>
                  <a:lnTo>
                    <a:pt x="4" y="6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1" name="Google Shape;9711;p54"/>
            <p:cNvSpPr/>
            <p:nvPr/>
          </p:nvSpPr>
          <p:spPr>
            <a:xfrm>
              <a:off x="2060183" y="1986621"/>
              <a:ext cx="0" cy="584"/>
            </a:xfrm>
            <a:custGeom>
              <a:rect b="b" l="l" r="r" t="t"/>
              <a:pathLst>
                <a:path extrusionOk="0" h="43" w="0">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2" name="Google Shape;9712;p54"/>
            <p:cNvSpPr/>
            <p:nvPr/>
          </p:nvSpPr>
          <p:spPr>
            <a:xfrm>
              <a:off x="2060129" y="1985807"/>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3" name="Google Shape;9713;p54"/>
            <p:cNvSpPr/>
            <p:nvPr/>
          </p:nvSpPr>
          <p:spPr>
            <a:xfrm>
              <a:off x="2060088" y="1985101"/>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4" name="Google Shape;9714;p54"/>
            <p:cNvSpPr/>
            <p:nvPr/>
          </p:nvSpPr>
          <p:spPr>
            <a:xfrm>
              <a:off x="2054562" y="1966649"/>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5" name="Google Shape;9715;p54"/>
            <p:cNvSpPr/>
            <p:nvPr/>
          </p:nvSpPr>
          <p:spPr>
            <a:xfrm>
              <a:off x="2060509" y="1994795"/>
              <a:ext cx="14" cy="530"/>
            </a:xfrm>
            <a:custGeom>
              <a:rect b="b" l="l" r="r" t="t"/>
              <a:pathLst>
                <a:path extrusionOk="0" h="39" w="1">
                  <a:moveTo>
                    <a:pt x="1"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6" name="Google Shape;9716;p54"/>
            <p:cNvSpPr/>
            <p:nvPr/>
          </p:nvSpPr>
          <p:spPr>
            <a:xfrm>
              <a:off x="2055091" y="1967178"/>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7" name="Google Shape;9717;p54"/>
            <p:cNvSpPr/>
            <p:nvPr/>
          </p:nvSpPr>
          <p:spPr>
            <a:xfrm>
              <a:off x="2055376" y="196746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8" name="Google Shape;9718;p54"/>
            <p:cNvSpPr/>
            <p:nvPr/>
          </p:nvSpPr>
          <p:spPr>
            <a:xfrm>
              <a:off x="2059939" y="1982385"/>
              <a:ext cx="14" cy="448"/>
            </a:xfrm>
            <a:custGeom>
              <a:rect b="b" l="l" r="r" t="t"/>
              <a:pathLst>
                <a:path extrusionOk="0" h="33" w="1">
                  <a:moveTo>
                    <a:pt x="1" y="1"/>
                  </a:moveTo>
                  <a:lnTo>
                    <a:pt x="1" y="32"/>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9" name="Google Shape;9719;p54"/>
            <p:cNvSpPr/>
            <p:nvPr/>
          </p:nvSpPr>
          <p:spPr>
            <a:xfrm>
              <a:off x="2060278" y="1988427"/>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0" name="Google Shape;9720;p54"/>
            <p:cNvSpPr/>
            <p:nvPr/>
          </p:nvSpPr>
          <p:spPr>
            <a:xfrm>
              <a:off x="2056137" y="1967884"/>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1" name="Google Shape;9721;p54"/>
            <p:cNvSpPr/>
            <p:nvPr/>
          </p:nvSpPr>
          <p:spPr>
            <a:xfrm>
              <a:off x="2055757" y="1967654"/>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2" name="Google Shape;9722;p54"/>
            <p:cNvSpPr/>
            <p:nvPr/>
          </p:nvSpPr>
          <p:spPr>
            <a:xfrm>
              <a:off x="2153623" y="1945930"/>
              <a:ext cx="3720" cy="6381"/>
            </a:xfrm>
            <a:custGeom>
              <a:rect b="b" l="l" r="r" t="t"/>
              <a:pathLst>
                <a:path extrusionOk="0" h="470" w="274">
                  <a:moveTo>
                    <a:pt x="15" y="0"/>
                  </a:moveTo>
                  <a:lnTo>
                    <a:pt x="11" y="14"/>
                  </a:lnTo>
                  <a:lnTo>
                    <a:pt x="8" y="28"/>
                  </a:lnTo>
                  <a:cubicBezTo>
                    <a:pt x="8" y="35"/>
                    <a:pt x="8" y="46"/>
                    <a:pt x="4" y="53"/>
                  </a:cubicBezTo>
                  <a:lnTo>
                    <a:pt x="4" y="63"/>
                  </a:lnTo>
                  <a:cubicBezTo>
                    <a:pt x="4" y="77"/>
                    <a:pt x="4" y="88"/>
                    <a:pt x="1" y="98"/>
                  </a:cubicBezTo>
                  <a:lnTo>
                    <a:pt x="1" y="109"/>
                  </a:lnTo>
                  <a:lnTo>
                    <a:pt x="1" y="134"/>
                  </a:lnTo>
                  <a:lnTo>
                    <a:pt x="1" y="144"/>
                  </a:lnTo>
                  <a:lnTo>
                    <a:pt x="1" y="165"/>
                  </a:lnTo>
                  <a:lnTo>
                    <a:pt x="1" y="176"/>
                  </a:lnTo>
                  <a:lnTo>
                    <a:pt x="1" y="193"/>
                  </a:lnTo>
                  <a:lnTo>
                    <a:pt x="1" y="200"/>
                  </a:lnTo>
                  <a:lnTo>
                    <a:pt x="1" y="221"/>
                  </a:lnTo>
                  <a:cubicBezTo>
                    <a:pt x="1" y="260"/>
                    <a:pt x="92" y="354"/>
                    <a:pt x="183" y="386"/>
                  </a:cubicBezTo>
                  <a:cubicBezTo>
                    <a:pt x="193" y="389"/>
                    <a:pt x="204" y="393"/>
                    <a:pt x="211" y="400"/>
                  </a:cubicBezTo>
                  <a:lnTo>
                    <a:pt x="218" y="403"/>
                  </a:lnTo>
                  <a:cubicBezTo>
                    <a:pt x="225" y="407"/>
                    <a:pt x="232" y="414"/>
                    <a:pt x="239" y="421"/>
                  </a:cubicBezTo>
                  <a:cubicBezTo>
                    <a:pt x="246" y="424"/>
                    <a:pt x="249" y="435"/>
                    <a:pt x="256" y="442"/>
                  </a:cubicBezTo>
                  <a:lnTo>
                    <a:pt x="260" y="445"/>
                  </a:lnTo>
                  <a:cubicBezTo>
                    <a:pt x="261" y="448"/>
                    <a:pt x="263" y="452"/>
                    <a:pt x="265" y="456"/>
                  </a:cubicBezTo>
                  <a:lnTo>
                    <a:pt x="265" y="456"/>
                  </a:lnTo>
                  <a:cubicBezTo>
                    <a:pt x="263" y="450"/>
                    <a:pt x="263" y="444"/>
                    <a:pt x="263" y="438"/>
                  </a:cubicBezTo>
                  <a:cubicBezTo>
                    <a:pt x="274" y="365"/>
                    <a:pt x="197" y="176"/>
                    <a:pt x="99" y="67"/>
                  </a:cubicBezTo>
                  <a:cubicBezTo>
                    <a:pt x="92" y="60"/>
                    <a:pt x="85" y="53"/>
                    <a:pt x="78" y="46"/>
                  </a:cubicBezTo>
                  <a:lnTo>
                    <a:pt x="71" y="39"/>
                  </a:lnTo>
                  <a:cubicBezTo>
                    <a:pt x="64" y="35"/>
                    <a:pt x="57" y="28"/>
                    <a:pt x="53" y="25"/>
                  </a:cubicBezTo>
                  <a:cubicBezTo>
                    <a:pt x="46" y="18"/>
                    <a:pt x="39" y="14"/>
                    <a:pt x="36" y="11"/>
                  </a:cubicBezTo>
                  <a:lnTo>
                    <a:pt x="29" y="7"/>
                  </a:lnTo>
                  <a:cubicBezTo>
                    <a:pt x="25" y="4"/>
                    <a:pt x="18" y="4"/>
                    <a:pt x="15" y="0"/>
                  </a:cubicBezTo>
                  <a:close/>
                  <a:moveTo>
                    <a:pt x="265" y="456"/>
                  </a:moveTo>
                  <a:cubicBezTo>
                    <a:pt x="266" y="461"/>
                    <a:pt x="267" y="465"/>
                    <a:pt x="270" y="470"/>
                  </a:cubicBezTo>
                  <a:cubicBezTo>
                    <a:pt x="268" y="466"/>
                    <a:pt x="266" y="461"/>
                    <a:pt x="265" y="4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3" name="Google Shape;9723;p54"/>
            <p:cNvSpPr/>
            <p:nvPr/>
          </p:nvSpPr>
          <p:spPr>
            <a:xfrm>
              <a:off x="2113366" y="1953723"/>
              <a:ext cx="52776" cy="75260"/>
            </a:xfrm>
            <a:custGeom>
              <a:rect b="b" l="l" r="r" t="t"/>
              <a:pathLst>
                <a:path extrusionOk="0" h="5543" w="3887">
                  <a:moveTo>
                    <a:pt x="3239" y="1"/>
                  </a:moveTo>
                  <a:cubicBezTo>
                    <a:pt x="3239" y="22"/>
                    <a:pt x="3235" y="46"/>
                    <a:pt x="3235" y="64"/>
                  </a:cubicBezTo>
                  <a:lnTo>
                    <a:pt x="3235" y="67"/>
                  </a:lnTo>
                  <a:cubicBezTo>
                    <a:pt x="3232" y="88"/>
                    <a:pt x="3228" y="109"/>
                    <a:pt x="3225" y="130"/>
                  </a:cubicBezTo>
                  <a:cubicBezTo>
                    <a:pt x="3221" y="158"/>
                    <a:pt x="3218" y="183"/>
                    <a:pt x="3214" y="211"/>
                  </a:cubicBezTo>
                  <a:cubicBezTo>
                    <a:pt x="3200" y="347"/>
                    <a:pt x="3057" y="379"/>
                    <a:pt x="2962" y="400"/>
                  </a:cubicBezTo>
                  <a:cubicBezTo>
                    <a:pt x="2931" y="403"/>
                    <a:pt x="2903" y="410"/>
                    <a:pt x="2875" y="424"/>
                  </a:cubicBezTo>
                  <a:cubicBezTo>
                    <a:pt x="2812" y="508"/>
                    <a:pt x="2574" y="893"/>
                    <a:pt x="2567" y="970"/>
                  </a:cubicBezTo>
                  <a:cubicBezTo>
                    <a:pt x="2584" y="1068"/>
                    <a:pt x="2521" y="1348"/>
                    <a:pt x="2399" y="1397"/>
                  </a:cubicBezTo>
                  <a:cubicBezTo>
                    <a:pt x="2388" y="1401"/>
                    <a:pt x="2371" y="1425"/>
                    <a:pt x="2374" y="1590"/>
                  </a:cubicBezTo>
                  <a:lnTo>
                    <a:pt x="2374" y="1629"/>
                  </a:lnTo>
                  <a:cubicBezTo>
                    <a:pt x="2374" y="1695"/>
                    <a:pt x="2315" y="1744"/>
                    <a:pt x="2241" y="1804"/>
                  </a:cubicBezTo>
                  <a:cubicBezTo>
                    <a:pt x="2188" y="1846"/>
                    <a:pt x="2115" y="1909"/>
                    <a:pt x="2115" y="1951"/>
                  </a:cubicBezTo>
                  <a:cubicBezTo>
                    <a:pt x="2115" y="2059"/>
                    <a:pt x="1975" y="2329"/>
                    <a:pt x="1751" y="2731"/>
                  </a:cubicBezTo>
                  <a:lnTo>
                    <a:pt x="1702" y="2819"/>
                  </a:lnTo>
                  <a:cubicBezTo>
                    <a:pt x="1688" y="2847"/>
                    <a:pt x="1670" y="2875"/>
                    <a:pt x="1656" y="2903"/>
                  </a:cubicBezTo>
                  <a:cubicBezTo>
                    <a:pt x="1578" y="3057"/>
                    <a:pt x="1527" y="3153"/>
                    <a:pt x="1454" y="3153"/>
                  </a:cubicBezTo>
                  <a:cubicBezTo>
                    <a:pt x="1449" y="3153"/>
                    <a:pt x="1444" y="3152"/>
                    <a:pt x="1439" y="3151"/>
                  </a:cubicBezTo>
                  <a:cubicBezTo>
                    <a:pt x="1394" y="3144"/>
                    <a:pt x="1366" y="3109"/>
                    <a:pt x="1352" y="3046"/>
                  </a:cubicBezTo>
                  <a:cubicBezTo>
                    <a:pt x="1334" y="2962"/>
                    <a:pt x="1236" y="2854"/>
                    <a:pt x="1142" y="2815"/>
                  </a:cubicBezTo>
                  <a:cubicBezTo>
                    <a:pt x="1129" y="2808"/>
                    <a:pt x="1114" y="2804"/>
                    <a:pt x="1100" y="2804"/>
                  </a:cubicBezTo>
                  <a:cubicBezTo>
                    <a:pt x="1088" y="2804"/>
                    <a:pt x="1076" y="2807"/>
                    <a:pt x="1065" y="2812"/>
                  </a:cubicBezTo>
                  <a:cubicBezTo>
                    <a:pt x="1006" y="2851"/>
                    <a:pt x="936" y="2872"/>
                    <a:pt x="864" y="2872"/>
                  </a:cubicBezTo>
                  <a:cubicBezTo>
                    <a:pt x="859" y="2872"/>
                    <a:pt x="853" y="2872"/>
                    <a:pt x="848" y="2871"/>
                  </a:cubicBezTo>
                  <a:lnTo>
                    <a:pt x="785" y="2871"/>
                  </a:lnTo>
                  <a:cubicBezTo>
                    <a:pt x="774" y="2870"/>
                    <a:pt x="764" y="2869"/>
                    <a:pt x="753" y="2869"/>
                  </a:cubicBezTo>
                  <a:cubicBezTo>
                    <a:pt x="743" y="2869"/>
                    <a:pt x="732" y="2870"/>
                    <a:pt x="722" y="2871"/>
                  </a:cubicBezTo>
                  <a:cubicBezTo>
                    <a:pt x="666" y="2906"/>
                    <a:pt x="386" y="3179"/>
                    <a:pt x="137" y="3438"/>
                  </a:cubicBezTo>
                  <a:lnTo>
                    <a:pt x="137" y="3452"/>
                  </a:lnTo>
                  <a:lnTo>
                    <a:pt x="137" y="3459"/>
                  </a:lnTo>
                  <a:lnTo>
                    <a:pt x="137" y="3470"/>
                  </a:lnTo>
                  <a:lnTo>
                    <a:pt x="137" y="3477"/>
                  </a:lnTo>
                  <a:lnTo>
                    <a:pt x="133" y="3491"/>
                  </a:lnTo>
                  <a:lnTo>
                    <a:pt x="133" y="3501"/>
                  </a:lnTo>
                  <a:lnTo>
                    <a:pt x="130" y="3515"/>
                  </a:lnTo>
                  <a:lnTo>
                    <a:pt x="126" y="3529"/>
                  </a:lnTo>
                  <a:lnTo>
                    <a:pt x="123" y="3543"/>
                  </a:lnTo>
                  <a:lnTo>
                    <a:pt x="119" y="3557"/>
                  </a:lnTo>
                  <a:lnTo>
                    <a:pt x="116" y="3575"/>
                  </a:lnTo>
                  <a:lnTo>
                    <a:pt x="112" y="3589"/>
                  </a:lnTo>
                  <a:lnTo>
                    <a:pt x="109" y="3606"/>
                  </a:lnTo>
                  <a:lnTo>
                    <a:pt x="105" y="3624"/>
                  </a:lnTo>
                  <a:lnTo>
                    <a:pt x="98" y="3645"/>
                  </a:lnTo>
                  <a:lnTo>
                    <a:pt x="95" y="3659"/>
                  </a:lnTo>
                  <a:lnTo>
                    <a:pt x="91" y="3680"/>
                  </a:lnTo>
                  <a:lnTo>
                    <a:pt x="84" y="3701"/>
                  </a:lnTo>
                  <a:lnTo>
                    <a:pt x="81" y="3722"/>
                  </a:lnTo>
                  <a:lnTo>
                    <a:pt x="74" y="3740"/>
                  </a:lnTo>
                  <a:lnTo>
                    <a:pt x="67" y="3764"/>
                  </a:lnTo>
                  <a:lnTo>
                    <a:pt x="63" y="3782"/>
                  </a:lnTo>
                  <a:lnTo>
                    <a:pt x="53" y="3810"/>
                  </a:lnTo>
                  <a:lnTo>
                    <a:pt x="49" y="3827"/>
                  </a:lnTo>
                  <a:lnTo>
                    <a:pt x="39" y="3855"/>
                  </a:lnTo>
                  <a:lnTo>
                    <a:pt x="35" y="3873"/>
                  </a:lnTo>
                  <a:lnTo>
                    <a:pt x="25" y="3904"/>
                  </a:lnTo>
                  <a:lnTo>
                    <a:pt x="18" y="3918"/>
                  </a:lnTo>
                  <a:lnTo>
                    <a:pt x="7" y="3953"/>
                  </a:lnTo>
                  <a:lnTo>
                    <a:pt x="0" y="3967"/>
                  </a:lnTo>
                  <a:lnTo>
                    <a:pt x="0" y="3971"/>
                  </a:lnTo>
                  <a:cubicBezTo>
                    <a:pt x="53" y="4030"/>
                    <a:pt x="102" y="4093"/>
                    <a:pt x="140" y="4160"/>
                  </a:cubicBezTo>
                  <a:cubicBezTo>
                    <a:pt x="161" y="4191"/>
                    <a:pt x="182" y="4226"/>
                    <a:pt x="207" y="4258"/>
                  </a:cubicBezTo>
                  <a:cubicBezTo>
                    <a:pt x="240" y="4305"/>
                    <a:pt x="285" y="4319"/>
                    <a:pt x="346" y="4319"/>
                  </a:cubicBezTo>
                  <a:cubicBezTo>
                    <a:pt x="371" y="4319"/>
                    <a:pt x="398" y="4317"/>
                    <a:pt x="428" y="4314"/>
                  </a:cubicBezTo>
                  <a:cubicBezTo>
                    <a:pt x="449" y="4309"/>
                    <a:pt x="470" y="4306"/>
                    <a:pt x="491" y="4306"/>
                  </a:cubicBezTo>
                  <a:cubicBezTo>
                    <a:pt x="529" y="4306"/>
                    <a:pt x="566" y="4314"/>
                    <a:pt x="603" y="4328"/>
                  </a:cubicBezTo>
                  <a:cubicBezTo>
                    <a:pt x="729" y="4394"/>
                    <a:pt x="827" y="4814"/>
                    <a:pt x="788" y="4940"/>
                  </a:cubicBezTo>
                  <a:cubicBezTo>
                    <a:pt x="781" y="4965"/>
                    <a:pt x="767" y="4996"/>
                    <a:pt x="753" y="5031"/>
                  </a:cubicBezTo>
                  <a:cubicBezTo>
                    <a:pt x="722" y="5115"/>
                    <a:pt x="666" y="5255"/>
                    <a:pt x="673" y="5339"/>
                  </a:cubicBezTo>
                  <a:lnTo>
                    <a:pt x="1373" y="5339"/>
                  </a:lnTo>
                  <a:lnTo>
                    <a:pt x="1597" y="5273"/>
                  </a:lnTo>
                  <a:lnTo>
                    <a:pt x="1607" y="5276"/>
                  </a:lnTo>
                  <a:lnTo>
                    <a:pt x="1625" y="5276"/>
                  </a:lnTo>
                  <a:cubicBezTo>
                    <a:pt x="1677" y="5280"/>
                    <a:pt x="2069" y="5301"/>
                    <a:pt x="2427" y="5311"/>
                  </a:cubicBezTo>
                  <a:cubicBezTo>
                    <a:pt x="2610" y="5317"/>
                    <a:pt x="2740" y="5319"/>
                    <a:pt x="2833" y="5319"/>
                  </a:cubicBezTo>
                  <a:cubicBezTo>
                    <a:pt x="2959" y="5319"/>
                    <a:pt x="3015" y="5315"/>
                    <a:pt x="3039" y="5311"/>
                  </a:cubicBezTo>
                  <a:lnTo>
                    <a:pt x="3050" y="5311"/>
                  </a:lnTo>
                  <a:cubicBezTo>
                    <a:pt x="3060" y="5311"/>
                    <a:pt x="3074" y="5308"/>
                    <a:pt x="3085" y="5308"/>
                  </a:cubicBezTo>
                  <a:lnTo>
                    <a:pt x="3120" y="5308"/>
                  </a:lnTo>
                  <a:lnTo>
                    <a:pt x="3151" y="5311"/>
                  </a:lnTo>
                  <a:lnTo>
                    <a:pt x="3158" y="5311"/>
                  </a:lnTo>
                  <a:cubicBezTo>
                    <a:pt x="3225" y="5325"/>
                    <a:pt x="3288" y="5343"/>
                    <a:pt x="3351" y="5364"/>
                  </a:cubicBezTo>
                  <a:lnTo>
                    <a:pt x="3403" y="5381"/>
                  </a:lnTo>
                  <a:lnTo>
                    <a:pt x="3407" y="5381"/>
                  </a:lnTo>
                  <a:lnTo>
                    <a:pt x="3452" y="5399"/>
                  </a:lnTo>
                  <a:lnTo>
                    <a:pt x="3459" y="5402"/>
                  </a:lnTo>
                  <a:lnTo>
                    <a:pt x="3505" y="5420"/>
                  </a:lnTo>
                  <a:lnTo>
                    <a:pt x="3512" y="5423"/>
                  </a:lnTo>
                  <a:lnTo>
                    <a:pt x="3557" y="5441"/>
                  </a:lnTo>
                  <a:lnTo>
                    <a:pt x="3564" y="5444"/>
                  </a:lnTo>
                  <a:lnTo>
                    <a:pt x="3606" y="5462"/>
                  </a:lnTo>
                  <a:lnTo>
                    <a:pt x="3617" y="5465"/>
                  </a:lnTo>
                  <a:lnTo>
                    <a:pt x="3652" y="5483"/>
                  </a:lnTo>
                  <a:lnTo>
                    <a:pt x="3662" y="5486"/>
                  </a:lnTo>
                  <a:lnTo>
                    <a:pt x="3697" y="5504"/>
                  </a:lnTo>
                  <a:lnTo>
                    <a:pt x="3708" y="5507"/>
                  </a:lnTo>
                  <a:lnTo>
                    <a:pt x="3743" y="5525"/>
                  </a:lnTo>
                  <a:lnTo>
                    <a:pt x="3746" y="5525"/>
                  </a:lnTo>
                  <a:lnTo>
                    <a:pt x="3785" y="5542"/>
                  </a:lnTo>
                  <a:cubicBezTo>
                    <a:pt x="3802" y="5416"/>
                    <a:pt x="3837" y="5290"/>
                    <a:pt x="3886" y="5175"/>
                  </a:cubicBezTo>
                  <a:lnTo>
                    <a:pt x="3883" y="5171"/>
                  </a:lnTo>
                  <a:cubicBezTo>
                    <a:pt x="3876" y="5168"/>
                    <a:pt x="3869" y="5161"/>
                    <a:pt x="3865" y="5157"/>
                  </a:cubicBezTo>
                  <a:lnTo>
                    <a:pt x="3858" y="5150"/>
                  </a:lnTo>
                  <a:cubicBezTo>
                    <a:pt x="3855" y="5147"/>
                    <a:pt x="3848" y="5140"/>
                    <a:pt x="3841" y="5133"/>
                  </a:cubicBezTo>
                  <a:lnTo>
                    <a:pt x="3837" y="5126"/>
                  </a:lnTo>
                  <a:cubicBezTo>
                    <a:pt x="3834" y="5122"/>
                    <a:pt x="3830" y="5115"/>
                    <a:pt x="3827" y="5108"/>
                  </a:cubicBezTo>
                  <a:lnTo>
                    <a:pt x="3823" y="5101"/>
                  </a:lnTo>
                  <a:cubicBezTo>
                    <a:pt x="3820" y="5094"/>
                    <a:pt x="3816" y="5087"/>
                    <a:pt x="3816" y="5080"/>
                  </a:cubicBezTo>
                  <a:cubicBezTo>
                    <a:pt x="3806" y="5049"/>
                    <a:pt x="3708" y="4965"/>
                    <a:pt x="3652" y="4916"/>
                  </a:cubicBezTo>
                  <a:cubicBezTo>
                    <a:pt x="3589" y="4867"/>
                    <a:pt x="3529" y="4811"/>
                    <a:pt x="3477" y="4748"/>
                  </a:cubicBezTo>
                  <a:cubicBezTo>
                    <a:pt x="3428" y="4688"/>
                    <a:pt x="3386" y="4625"/>
                    <a:pt x="3347" y="4555"/>
                  </a:cubicBezTo>
                  <a:lnTo>
                    <a:pt x="3340" y="4538"/>
                  </a:lnTo>
                  <a:lnTo>
                    <a:pt x="3340" y="4520"/>
                  </a:lnTo>
                  <a:cubicBezTo>
                    <a:pt x="3351" y="4419"/>
                    <a:pt x="3326" y="4321"/>
                    <a:pt x="3270" y="4240"/>
                  </a:cubicBezTo>
                  <a:cubicBezTo>
                    <a:pt x="3155" y="4086"/>
                    <a:pt x="3099" y="3974"/>
                    <a:pt x="3099" y="3764"/>
                  </a:cubicBezTo>
                  <a:cubicBezTo>
                    <a:pt x="3095" y="3669"/>
                    <a:pt x="3081" y="3578"/>
                    <a:pt x="3057" y="3491"/>
                  </a:cubicBezTo>
                  <a:cubicBezTo>
                    <a:pt x="3039" y="3435"/>
                    <a:pt x="3029" y="3375"/>
                    <a:pt x="3025" y="3316"/>
                  </a:cubicBezTo>
                  <a:cubicBezTo>
                    <a:pt x="3025" y="3242"/>
                    <a:pt x="3074" y="3158"/>
                    <a:pt x="3141" y="3053"/>
                  </a:cubicBezTo>
                  <a:cubicBezTo>
                    <a:pt x="3204" y="2959"/>
                    <a:pt x="3256" y="2854"/>
                    <a:pt x="3295" y="2749"/>
                  </a:cubicBezTo>
                  <a:cubicBezTo>
                    <a:pt x="3298" y="2731"/>
                    <a:pt x="3305" y="2714"/>
                    <a:pt x="3312" y="2696"/>
                  </a:cubicBezTo>
                  <a:cubicBezTo>
                    <a:pt x="3316" y="2693"/>
                    <a:pt x="3319" y="2686"/>
                    <a:pt x="3323" y="2682"/>
                  </a:cubicBezTo>
                  <a:cubicBezTo>
                    <a:pt x="3326" y="2675"/>
                    <a:pt x="3333" y="2661"/>
                    <a:pt x="3340" y="2651"/>
                  </a:cubicBezTo>
                  <a:cubicBezTo>
                    <a:pt x="3347" y="2640"/>
                    <a:pt x="3347" y="2637"/>
                    <a:pt x="3351" y="2630"/>
                  </a:cubicBezTo>
                  <a:cubicBezTo>
                    <a:pt x="3354" y="2626"/>
                    <a:pt x="3361" y="2612"/>
                    <a:pt x="3368" y="2605"/>
                  </a:cubicBezTo>
                  <a:lnTo>
                    <a:pt x="3386" y="2584"/>
                  </a:lnTo>
                  <a:cubicBezTo>
                    <a:pt x="3389" y="2577"/>
                    <a:pt x="3396" y="2570"/>
                    <a:pt x="3403" y="2563"/>
                  </a:cubicBezTo>
                  <a:lnTo>
                    <a:pt x="3421" y="2542"/>
                  </a:lnTo>
                  <a:lnTo>
                    <a:pt x="3438" y="2521"/>
                  </a:lnTo>
                  <a:lnTo>
                    <a:pt x="3456" y="2504"/>
                  </a:lnTo>
                  <a:lnTo>
                    <a:pt x="3477" y="2483"/>
                  </a:lnTo>
                  <a:lnTo>
                    <a:pt x="3498" y="2465"/>
                  </a:lnTo>
                  <a:lnTo>
                    <a:pt x="3519" y="2444"/>
                  </a:lnTo>
                  <a:lnTo>
                    <a:pt x="3536" y="2427"/>
                  </a:lnTo>
                  <a:lnTo>
                    <a:pt x="3550" y="2416"/>
                  </a:lnTo>
                  <a:cubicBezTo>
                    <a:pt x="3491" y="2297"/>
                    <a:pt x="3442" y="2175"/>
                    <a:pt x="3407" y="2052"/>
                  </a:cubicBezTo>
                  <a:cubicBezTo>
                    <a:pt x="3403" y="2035"/>
                    <a:pt x="3396" y="2021"/>
                    <a:pt x="3389" y="2007"/>
                  </a:cubicBezTo>
                  <a:cubicBezTo>
                    <a:pt x="3389" y="2003"/>
                    <a:pt x="3386" y="1996"/>
                    <a:pt x="3382" y="1993"/>
                  </a:cubicBezTo>
                  <a:cubicBezTo>
                    <a:pt x="3382" y="1989"/>
                    <a:pt x="3375" y="1975"/>
                    <a:pt x="3368" y="1968"/>
                  </a:cubicBezTo>
                  <a:cubicBezTo>
                    <a:pt x="3340" y="1923"/>
                    <a:pt x="3302" y="1881"/>
                    <a:pt x="3260" y="1846"/>
                  </a:cubicBezTo>
                  <a:cubicBezTo>
                    <a:pt x="3242" y="1832"/>
                    <a:pt x="3225" y="1818"/>
                    <a:pt x="3204" y="1800"/>
                  </a:cubicBezTo>
                  <a:lnTo>
                    <a:pt x="3162" y="1769"/>
                  </a:lnTo>
                  <a:cubicBezTo>
                    <a:pt x="3102" y="1723"/>
                    <a:pt x="3039" y="1674"/>
                    <a:pt x="2973" y="1611"/>
                  </a:cubicBezTo>
                  <a:cubicBezTo>
                    <a:pt x="2777" y="1432"/>
                    <a:pt x="2801" y="1296"/>
                    <a:pt x="2815" y="1215"/>
                  </a:cubicBezTo>
                  <a:cubicBezTo>
                    <a:pt x="2819" y="1201"/>
                    <a:pt x="2822" y="1187"/>
                    <a:pt x="2822" y="1177"/>
                  </a:cubicBezTo>
                  <a:cubicBezTo>
                    <a:pt x="2822" y="1145"/>
                    <a:pt x="2836" y="1117"/>
                    <a:pt x="2857" y="1100"/>
                  </a:cubicBezTo>
                  <a:cubicBezTo>
                    <a:pt x="2909" y="1050"/>
                    <a:pt x="3035" y="1036"/>
                    <a:pt x="3169" y="1036"/>
                  </a:cubicBezTo>
                  <a:cubicBezTo>
                    <a:pt x="3234" y="1036"/>
                    <a:pt x="3301" y="1039"/>
                    <a:pt x="3361" y="1044"/>
                  </a:cubicBezTo>
                  <a:cubicBezTo>
                    <a:pt x="3386" y="1047"/>
                    <a:pt x="3409" y="1049"/>
                    <a:pt x="3433" y="1049"/>
                  </a:cubicBezTo>
                  <a:cubicBezTo>
                    <a:pt x="3456" y="1049"/>
                    <a:pt x="3479" y="1047"/>
                    <a:pt x="3501" y="1044"/>
                  </a:cubicBezTo>
                  <a:cubicBezTo>
                    <a:pt x="3396" y="914"/>
                    <a:pt x="3277" y="575"/>
                    <a:pt x="3291" y="347"/>
                  </a:cubicBezTo>
                  <a:cubicBezTo>
                    <a:pt x="3298" y="249"/>
                    <a:pt x="3284" y="155"/>
                    <a:pt x="3253" y="64"/>
                  </a:cubicBezTo>
                  <a:cubicBezTo>
                    <a:pt x="3249" y="43"/>
                    <a:pt x="3246" y="25"/>
                    <a:pt x="3239" y="8"/>
                  </a:cubicBezTo>
                  <a:lnTo>
                    <a:pt x="32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4" name="Google Shape;9724;p54"/>
            <p:cNvSpPr/>
            <p:nvPr/>
          </p:nvSpPr>
          <p:spPr>
            <a:xfrm>
              <a:off x="2165368" y="2023172"/>
              <a:ext cx="149" cy="244"/>
            </a:xfrm>
            <a:custGeom>
              <a:rect b="b" l="l" r="r" t="t"/>
              <a:pathLst>
                <a:path extrusionOk="0" h="18" w="11">
                  <a:moveTo>
                    <a:pt x="11" y="18"/>
                  </a:moveTo>
                  <a:cubicBezTo>
                    <a:pt x="7" y="11"/>
                    <a:pt x="4" y="7"/>
                    <a:pt x="0" y="0"/>
                  </a:cubicBezTo>
                  <a:cubicBezTo>
                    <a:pt x="4" y="7"/>
                    <a:pt x="7"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5" name="Google Shape;9725;p54"/>
            <p:cNvSpPr/>
            <p:nvPr/>
          </p:nvSpPr>
          <p:spPr>
            <a:xfrm>
              <a:off x="2165178" y="2022792"/>
              <a:ext cx="149" cy="339"/>
            </a:xfrm>
            <a:custGeom>
              <a:rect b="b" l="l" r="r" t="t"/>
              <a:pathLst>
                <a:path extrusionOk="0" h="25" w="11">
                  <a:moveTo>
                    <a:pt x="11" y="25"/>
                  </a:moveTo>
                  <a:cubicBezTo>
                    <a:pt x="4" y="14"/>
                    <a:pt x="4" y="7"/>
                    <a:pt x="0" y="0"/>
                  </a:cubicBezTo>
                  <a:cubicBezTo>
                    <a:pt x="4" y="7"/>
                    <a:pt x="4"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6" name="Google Shape;9726;p54"/>
            <p:cNvSpPr/>
            <p:nvPr/>
          </p:nvSpPr>
          <p:spPr>
            <a:xfrm>
              <a:off x="2159136" y="198890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7" name="Google Shape;9727;p54"/>
            <p:cNvSpPr/>
            <p:nvPr/>
          </p:nvSpPr>
          <p:spPr>
            <a:xfrm>
              <a:off x="2158715" y="1989568"/>
              <a:ext cx="204" cy="244"/>
            </a:xfrm>
            <a:custGeom>
              <a:rect b="b" l="l" r="r" t="t"/>
              <a:pathLst>
                <a:path extrusionOk="0" h="18" w="15">
                  <a:moveTo>
                    <a:pt x="0" y="18"/>
                  </a:moveTo>
                  <a:cubicBezTo>
                    <a:pt x="4" y="11"/>
                    <a:pt x="11" y="4"/>
                    <a:pt x="14" y="0"/>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8" name="Google Shape;9728;p54"/>
            <p:cNvSpPr/>
            <p:nvPr/>
          </p:nvSpPr>
          <p:spPr>
            <a:xfrm>
              <a:off x="2158375" y="1990179"/>
              <a:ext cx="109" cy="258"/>
            </a:xfrm>
            <a:custGeom>
              <a:rect b="b" l="l" r="r" t="t"/>
              <a:pathLst>
                <a:path extrusionOk="0" h="19" w="8">
                  <a:moveTo>
                    <a:pt x="1" y="18"/>
                  </a:moveTo>
                  <a:cubicBezTo>
                    <a:pt x="4" y="15"/>
                    <a:pt x="8" y="8"/>
                    <a:pt x="8"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9" name="Google Shape;9729;p54"/>
            <p:cNvSpPr/>
            <p:nvPr/>
          </p:nvSpPr>
          <p:spPr>
            <a:xfrm>
              <a:off x="2159611" y="198833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0" name="Google Shape;9730;p54"/>
            <p:cNvSpPr/>
            <p:nvPr/>
          </p:nvSpPr>
          <p:spPr>
            <a:xfrm>
              <a:off x="2161132" y="1986757"/>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1" name="Google Shape;9731;p54"/>
            <p:cNvSpPr/>
            <p:nvPr/>
          </p:nvSpPr>
          <p:spPr>
            <a:xfrm>
              <a:off x="2160086" y="1987803"/>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2" name="Google Shape;9732;p54"/>
            <p:cNvSpPr/>
            <p:nvPr/>
          </p:nvSpPr>
          <p:spPr>
            <a:xfrm>
              <a:off x="2165884" y="2023837"/>
              <a:ext cx="258" cy="204"/>
            </a:xfrm>
            <a:custGeom>
              <a:rect b="b" l="l" r="r" t="t"/>
              <a:pathLst>
                <a:path extrusionOk="0" h="15" w="19">
                  <a:moveTo>
                    <a:pt x="18" y="14"/>
                  </a:moveTo>
                  <a:cubicBezTo>
                    <a:pt x="11" y="11"/>
                    <a:pt x="4" y="4"/>
                    <a:pt x="1" y="0"/>
                  </a:cubicBezTo>
                  <a:cubicBezTo>
                    <a:pt x="4" y="4"/>
                    <a:pt x="11" y="11"/>
                    <a:pt x="1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3" name="Google Shape;9733;p54"/>
            <p:cNvSpPr/>
            <p:nvPr/>
          </p:nvSpPr>
          <p:spPr>
            <a:xfrm>
              <a:off x="2160616" y="1987287"/>
              <a:ext cx="244" cy="244"/>
            </a:xfrm>
            <a:custGeom>
              <a:rect b="b" l="l" r="r" t="t"/>
              <a:pathLst>
                <a:path extrusionOk="0" h="18" w="18">
                  <a:moveTo>
                    <a:pt x="0"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4" name="Google Shape;9734;p54"/>
            <p:cNvSpPr/>
            <p:nvPr/>
          </p:nvSpPr>
          <p:spPr>
            <a:xfrm>
              <a:off x="2165558" y="2023457"/>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5" name="Google Shape;9735;p54"/>
            <p:cNvSpPr/>
            <p:nvPr/>
          </p:nvSpPr>
          <p:spPr>
            <a:xfrm>
              <a:off x="2157289" y="1953832"/>
              <a:ext cx="54" cy="855"/>
            </a:xfrm>
            <a:custGeom>
              <a:rect b="b" l="l" r="r" t="t"/>
              <a:pathLst>
                <a:path extrusionOk="0" h="63" w="4">
                  <a:moveTo>
                    <a:pt x="4" y="1"/>
                  </a:moveTo>
                  <a:cubicBezTo>
                    <a:pt x="4" y="18"/>
                    <a:pt x="4" y="42"/>
                    <a:pt x="0" y="63"/>
                  </a:cubicBezTo>
                  <a:cubicBezTo>
                    <a:pt x="4" y="42"/>
                    <a:pt x="4" y="2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6" name="Google Shape;9736;p54"/>
            <p:cNvSpPr/>
            <p:nvPr/>
          </p:nvSpPr>
          <p:spPr>
            <a:xfrm>
              <a:off x="2157140" y="1954728"/>
              <a:ext cx="163" cy="869"/>
            </a:xfrm>
            <a:custGeom>
              <a:rect b="b" l="l" r="r" t="t"/>
              <a:pathLst>
                <a:path extrusionOk="0" h="64" w="12">
                  <a:moveTo>
                    <a:pt x="1" y="63"/>
                  </a:moveTo>
                  <a:cubicBezTo>
                    <a:pt x="4" y="42"/>
                    <a:pt x="8" y="21"/>
                    <a:pt x="11" y="0"/>
                  </a:cubicBezTo>
                  <a:cubicBezTo>
                    <a:pt x="8" y="21"/>
                    <a:pt x="4" y="42"/>
                    <a:pt x="1" y="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7" name="Google Shape;9737;p54"/>
            <p:cNvSpPr/>
            <p:nvPr/>
          </p:nvSpPr>
          <p:spPr>
            <a:xfrm>
              <a:off x="2157004" y="1951971"/>
              <a:ext cx="149" cy="339"/>
            </a:xfrm>
            <a:custGeom>
              <a:rect b="b" l="l" r="r" t="t"/>
              <a:pathLst>
                <a:path extrusionOk="0" h="25" w="11">
                  <a:moveTo>
                    <a:pt x="11" y="25"/>
                  </a:moveTo>
                  <a:cubicBezTo>
                    <a:pt x="7" y="14"/>
                    <a:pt x="4" y="7"/>
                    <a:pt x="0" y="0"/>
                  </a:cubicBezTo>
                  <a:cubicBezTo>
                    <a:pt x="4" y="7"/>
                    <a:pt x="7"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8" name="Google Shape;9738;p54"/>
            <p:cNvSpPr/>
            <p:nvPr/>
          </p:nvSpPr>
          <p:spPr>
            <a:xfrm>
              <a:off x="2115213" y="2000688"/>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9" name="Google Shape;9739;p54"/>
            <p:cNvSpPr/>
            <p:nvPr/>
          </p:nvSpPr>
          <p:spPr>
            <a:xfrm>
              <a:off x="2124011" y="1992826"/>
              <a:ext cx="923" cy="27"/>
            </a:xfrm>
            <a:custGeom>
              <a:rect b="b" l="l" r="r" t="t"/>
              <a:pathLst>
                <a:path extrusionOk="0" h="2" w="68">
                  <a:moveTo>
                    <a:pt x="23" y="0"/>
                  </a:moveTo>
                  <a:cubicBezTo>
                    <a:pt x="15" y="0"/>
                    <a:pt x="8" y="1"/>
                    <a:pt x="1" y="2"/>
                  </a:cubicBezTo>
                  <a:lnTo>
                    <a:pt x="67" y="2"/>
                  </a:lnTo>
                  <a:cubicBezTo>
                    <a:pt x="53" y="2"/>
                    <a:pt x="38" y="0"/>
                    <a:pt x="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0" name="Google Shape;9740;p54"/>
            <p:cNvSpPr/>
            <p:nvPr/>
          </p:nvSpPr>
          <p:spPr>
            <a:xfrm>
              <a:off x="2153528" y="1947885"/>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1" name="Google Shape;9741;p54"/>
            <p:cNvSpPr/>
            <p:nvPr/>
          </p:nvSpPr>
          <p:spPr>
            <a:xfrm>
              <a:off x="2153528" y="1947409"/>
              <a:ext cx="68" cy="339"/>
            </a:xfrm>
            <a:custGeom>
              <a:rect b="b" l="l" r="r" t="t"/>
              <a:pathLst>
                <a:path extrusionOk="0" h="25" w="5">
                  <a:moveTo>
                    <a:pt x="1" y="0"/>
                  </a:moveTo>
                  <a:lnTo>
                    <a:pt x="1" y="25"/>
                  </a:lnTo>
                  <a:cubicBezTo>
                    <a:pt x="1" y="18"/>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2" name="Google Shape;9742;p54"/>
            <p:cNvSpPr/>
            <p:nvPr/>
          </p:nvSpPr>
          <p:spPr>
            <a:xfrm>
              <a:off x="2153487" y="1948306"/>
              <a:ext cx="14" cy="258"/>
            </a:xfrm>
            <a:custGeom>
              <a:rect b="b" l="l" r="r" t="t"/>
              <a:pathLst>
                <a:path extrusionOk="0" h="19" w="1">
                  <a:moveTo>
                    <a:pt x="0" y="18"/>
                  </a:moveTo>
                  <a:lnTo>
                    <a:pt x="0" y="1"/>
                  </a:lnTo>
                  <a:cubicBezTo>
                    <a:pt x="0" y="4"/>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3" name="Google Shape;9743;p54"/>
            <p:cNvSpPr/>
            <p:nvPr/>
          </p:nvSpPr>
          <p:spPr>
            <a:xfrm>
              <a:off x="2153678" y="1946255"/>
              <a:ext cx="54" cy="394"/>
            </a:xfrm>
            <a:custGeom>
              <a:rect b="b" l="l" r="r" t="t"/>
              <a:pathLst>
                <a:path extrusionOk="0" h="29" w="4">
                  <a:moveTo>
                    <a:pt x="0" y="29"/>
                  </a:moveTo>
                  <a:cubicBezTo>
                    <a:pt x="0" y="18"/>
                    <a:pt x="0" y="11"/>
                    <a:pt x="4" y="1"/>
                  </a:cubicBezTo>
                  <a:cubicBezTo>
                    <a:pt x="0" y="11"/>
                    <a:pt x="0"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4" name="Google Shape;9744;p54"/>
            <p:cNvSpPr/>
            <p:nvPr/>
          </p:nvSpPr>
          <p:spPr>
            <a:xfrm>
              <a:off x="2153583" y="1946785"/>
              <a:ext cx="54" cy="489"/>
            </a:xfrm>
            <a:custGeom>
              <a:rect b="b" l="l" r="r" t="t"/>
              <a:pathLst>
                <a:path extrusionOk="0" h="36" w="4">
                  <a:moveTo>
                    <a:pt x="4" y="0"/>
                  </a:moveTo>
                  <a:cubicBezTo>
                    <a:pt x="0" y="11"/>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5" name="Google Shape;9745;p54"/>
            <p:cNvSpPr/>
            <p:nvPr/>
          </p:nvSpPr>
          <p:spPr>
            <a:xfrm>
              <a:off x="2153718" y="1945875"/>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6" name="Google Shape;9746;p54"/>
            <p:cNvSpPr/>
            <p:nvPr/>
          </p:nvSpPr>
          <p:spPr>
            <a:xfrm>
              <a:off x="2155959" y="1951116"/>
              <a:ext cx="394" cy="204"/>
            </a:xfrm>
            <a:custGeom>
              <a:rect b="b" l="l" r="r" t="t"/>
              <a:pathLst>
                <a:path extrusionOk="0" h="15" w="29">
                  <a:moveTo>
                    <a:pt x="28" y="14"/>
                  </a:moveTo>
                  <a:cubicBezTo>
                    <a:pt x="21" y="11"/>
                    <a:pt x="11" y="4"/>
                    <a:pt x="0" y="0"/>
                  </a:cubicBezTo>
                  <a:cubicBezTo>
                    <a:pt x="11" y="4"/>
                    <a:pt x="21" y="11"/>
                    <a:pt x="2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7" name="Google Shape;9747;p54"/>
            <p:cNvSpPr/>
            <p:nvPr/>
          </p:nvSpPr>
          <p:spPr>
            <a:xfrm>
              <a:off x="2156760" y="1951591"/>
              <a:ext cx="204" cy="339"/>
            </a:xfrm>
            <a:custGeom>
              <a:rect b="b" l="l" r="r" t="t"/>
              <a:pathLst>
                <a:path extrusionOk="0" h="25" w="15">
                  <a:moveTo>
                    <a:pt x="1" y="0"/>
                  </a:moveTo>
                  <a:cubicBezTo>
                    <a:pt x="4" y="7"/>
                    <a:pt x="11" y="14"/>
                    <a:pt x="15" y="25"/>
                  </a:cubicBezTo>
                  <a:cubicBezTo>
                    <a:pt x="11"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8" name="Google Shape;9748;p54"/>
            <p:cNvSpPr/>
            <p:nvPr/>
          </p:nvSpPr>
          <p:spPr>
            <a:xfrm>
              <a:off x="2115172" y="200091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9" name="Google Shape;9749;p54"/>
            <p:cNvSpPr/>
            <p:nvPr/>
          </p:nvSpPr>
          <p:spPr>
            <a:xfrm>
              <a:off x="2153487" y="1948645"/>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0" name="Google Shape;9750;p54"/>
            <p:cNvSpPr/>
            <p:nvPr/>
          </p:nvSpPr>
          <p:spPr>
            <a:xfrm>
              <a:off x="2156434" y="1951347"/>
              <a:ext cx="299" cy="258"/>
            </a:xfrm>
            <a:custGeom>
              <a:rect b="b" l="l" r="r" t="t"/>
              <a:pathLst>
                <a:path extrusionOk="0" h="19" w="22">
                  <a:moveTo>
                    <a:pt x="21" y="18"/>
                  </a:moveTo>
                  <a:cubicBezTo>
                    <a:pt x="14" y="11"/>
                    <a:pt x="7" y="8"/>
                    <a:pt x="0" y="1"/>
                  </a:cubicBezTo>
                  <a:cubicBezTo>
                    <a:pt x="7" y="8"/>
                    <a:pt x="14" y="11"/>
                    <a:pt x="2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1" name="Google Shape;9751;p54"/>
            <p:cNvSpPr/>
            <p:nvPr/>
          </p:nvSpPr>
          <p:spPr>
            <a:xfrm>
              <a:off x="2113597" y="2006825"/>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2" name="Google Shape;9752;p54"/>
            <p:cNvSpPr/>
            <p:nvPr/>
          </p:nvSpPr>
          <p:spPr>
            <a:xfrm>
              <a:off x="2114506" y="2003824"/>
              <a:ext cx="54" cy="244"/>
            </a:xfrm>
            <a:custGeom>
              <a:rect b="b" l="l" r="r" t="t"/>
              <a:pathLst>
                <a:path extrusionOk="0" h="18"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3" name="Google Shape;9753;p54"/>
            <p:cNvSpPr/>
            <p:nvPr/>
          </p:nvSpPr>
          <p:spPr>
            <a:xfrm>
              <a:off x="2115117" y="200120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4" name="Google Shape;9754;p54"/>
            <p:cNvSpPr/>
            <p:nvPr/>
          </p:nvSpPr>
          <p:spPr>
            <a:xfrm>
              <a:off x="2113977" y="200553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5" name="Google Shape;9755;p54"/>
            <p:cNvSpPr/>
            <p:nvPr/>
          </p:nvSpPr>
          <p:spPr>
            <a:xfrm>
              <a:off x="2114602" y="2003254"/>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6" name="Google Shape;9756;p54"/>
            <p:cNvSpPr/>
            <p:nvPr/>
          </p:nvSpPr>
          <p:spPr>
            <a:xfrm>
              <a:off x="2114221" y="2004924"/>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7" name="Google Shape;9757;p54"/>
            <p:cNvSpPr/>
            <p:nvPr/>
          </p:nvSpPr>
          <p:spPr>
            <a:xfrm>
              <a:off x="2113787" y="20061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8" name="Google Shape;9758;p54"/>
            <p:cNvSpPr/>
            <p:nvPr/>
          </p:nvSpPr>
          <p:spPr>
            <a:xfrm>
              <a:off x="2114316" y="2004353"/>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9" name="Google Shape;9759;p54"/>
            <p:cNvSpPr/>
            <p:nvPr/>
          </p:nvSpPr>
          <p:spPr>
            <a:xfrm>
              <a:off x="2114982" y="2001923"/>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0" name="Google Shape;9760;p54"/>
            <p:cNvSpPr/>
            <p:nvPr/>
          </p:nvSpPr>
          <p:spPr>
            <a:xfrm>
              <a:off x="2114737" y="2002779"/>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1" name="Google Shape;9761;p54"/>
            <p:cNvSpPr/>
            <p:nvPr/>
          </p:nvSpPr>
          <p:spPr>
            <a:xfrm>
              <a:off x="2114832" y="2002344"/>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2" name="Google Shape;9762;p54"/>
            <p:cNvSpPr/>
            <p:nvPr/>
          </p:nvSpPr>
          <p:spPr>
            <a:xfrm>
              <a:off x="2113366" y="2007490"/>
              <a:ext cx="54" cy="204"/>
            </a:xfrm>
            <a:custGeom>
              <a:rect b="b" l="l" r="r" t="t"/>
              <a:pathLst>
                <a:path extrusionOk="0" h="15" w="4">
                  <a:moveTo>
                    <a:pt x="0"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3" name="Google Shape;9763;p54"/>
            <p:cNvSpPr/>
            <p:nvPr/>
          </p:nvSpPr>
          <p:spPr>
            <a:xfrm>
              <a:off x="2115022" y="2001543"/>
              <a:ext cx="68" cy="204"/>
            </a:xfrm>
            <a:custGeom>
              <a:rect b="b" l="l" r="r" t="t"/>
              <a:pathLst>
                <a:path extrusionOk="0" h="15" w="5">
                  <a:moveTo>
                    <a:pt x="1"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4" name="Google Shape;9764;p54"/>
            <p:cNvSpPr/>
            <p:nvPr/>
          </p:nvSpPr>
          <p:spPr>
            <a:xfrm>
              <a:off x="1985928" y="1964599"/>
              <a:ext cx="43217" cy="44466"/>
            </a:xfrm>
            <a:custGeom>
              <a:rect b="b" l="l" r="r" t="t"/>
              <a:pathLst>
                <a:path extrusionOk="0" h="3275" w="3183">
                  <a:moveTo>
                    <a:pt x="1105" y="0"/>
                  </a:moveTo>
                  <a:cubicBezTo>
                    <a:pt x="1094" y="0"/>
                    <a:pt x="1082" y="3"/>
                    <a:pt x="1072" y="8"/>
                  </a:cubicBezTo>
                  <a:cubicBezTo>
                    <a:pt x="1037" y="15"/>
                    <a:pt x="1005" y="40"/>
                    <a:pt x="991" y="75"/>
                  </a:cubicBezTo>
                  <a:cubicBezTo>
                    <a:pt x="960" y="190"/>
                    <a:pt x="834" y="285"/>
                    <a:pt x="732" y="302"/>
                  </a:cubicBezTo>
                  <a:cubicBezTo>
                    <a:pt x="722" y="302"/>
                    <a:pt x="711" y="306"/>
                    <a:pt x="701" y="306"/>
                  </a:cubicBezTo>
                  <a:lnTo>
                    <a:pt x="690" y="306"/>
                  </a:lnTo>
                  <a:cubicBezTo>
                    <a:pt x="680" y="306"/>
                    <a:pt x="669" y="302"/>
                    <a:pt x="655" y="302"/>
                  </a:cubicBezTo>
                  <a:lnTo>
                    <a:pt x="652" y="302"/>
                  </a:lnTo>
                  <a:cubicBezTo>
                    <a:pt x="645" y="299"/>
                    <a:pt x="634" y="295"/>
                    <a:pt x="624" y="292"/>
                  </a:cubicBezTo>
                  <a:lnTo>
                    <a:pt x="617" y="288"/>
                  </a:lnTo>
                  <a:cubicBezTo>
                    <a:pt x="610" y="281"/>
                    <a:pt x="599" y="278"/>
                    <a:pt x="592" y="271"/>
                  </a:cubicBezTo>
                  <a:lnTo>
                    <a:pt x="589" y="264"/>
                  </a:lnTo>
                  <a:cubicBezTo>
                    <a:pt x="578" y="257"/>
                    <a:pt x="571" y="250"/>
                    <a:pt x="564" y="239"/>
                  </a:cubicBezTo>
                  <a:cubicBezTo>
                    <a:pt x="520" y="172"/>
                    <a:pt x="457" y="124"/>
                    <a:pt x="430" y="124"/>
                  </a:cubicBezTo>
                  <a:cubicBezTo>
                    <a:pt x="429" y="124"/>
                    <a:pt x="429" y="124"/>
                    <a:pt x="428" y="124"/>
                  </a:cubicBezTo>
                  <a:cubicBezTo>
                    <a:pt x="417" y="124"/>
                    <a:pt x="407" y="145"/>
                    <a:pt x="407" y="148"/>
                  </a:cubicBezTo>
                  <a:cubicBezTo>
                    <a:pt x="400" y="159"/>
                    <a:pt x="396" y="169"/>
                    <a:pt x="389" y="180"/>
                  </a:cubicBezTo>
                  <a:lnTo>
                    <a:pt x="386" y="187"/>
                  </a:lnTo>
                  <a:cubicBezTo>
                    <a:pt x="382" y="194"/>
                    <a:pt x="375" y="197"/>
                    <a:pt x="372" y="204"/>
                  </a:cubicBezTo>
                  <a:lnTo>
                    <a:pt x="365" y="211"/>
                  </a:lnTo>
                  <a:lnTo>
                    <a:pt x="354" y="222"/>
                  </a:lnTo>
                  <a:lnTo>
                    <a:pt x="347" y="229"/>
                  </a:lnTo>
                  <a:lnTo>
                    <a:pt x="333" y="239"/>
                  </a:lnTo>
                  <a:lnTo>
                    <a:pt x="323" y="246"/>
                  </a:lnTo>
                  <a:lnTo>
                    <a:pt x="316" y="253"/>
                  </a:lnTo>
                  <a:lnTo>
                    <a:pt x="302" y="257"/>
                  </a:lnTo>
                  <a:lnTo>
                    <a:pt x="298" y="257"/>
                  </a:lnTo>
                  <a:cubicBezTo>
                    <a:pt x="288" y="260"/>
                    <a:pt x="274" y="264"/>
                    <a:pt x="260" y="267"/>
                  </a:cubicBezTo>
                  <a:lnTo>
                    <a:pt x="242" y="267"/>
                  </a:lnTo>
                  <a:cubicBezTo>
                    <a:pt x="232" y="267"/>
                    <a:pt x="218" y="264"/>
                    <a:pt x="207" y="260"/>
                  </a:cubicBezTo>
                  <a:lnTo>
                    <a:pt x="204" y="274"/>
                  </a:lnTo>
                  <a:lnTo>
                    <a:pt x="200" y="285"/>
                  </a:lnTo>
                  <a:lnTo>
                    <a:pt x="200" y="295"/>
                  </a:lnTo>
                  <a:lnTo>
                    <a:pt x="197" y="313"/>
                  </a:lnTo>
                  <a:lnTo>
                    <a:pt x="197" y="320"/>
                  </a:lnTo>
                  <a:lnTo>
                    <a:pt x="193" y="337"/>
                  </a:lnTo>
                  <a:lnTo>
                    <a:pt x="193" y="344"/>
                  </a:lnTo>
                  <a:cubicBezTo>
                    <a:pt x="193" y="355"/>
                    <a:pt x="193" y="362"/>
                    <a:pt x="190" y="372"/>
                  </a:cubicBezTo>
                  <a:cubicBezTo>
                    <a:pt x="190" y="379"/>
                    <a:pt x="186" y="390"/>
                    <a:pt x="186" y="397"/>
                  </a:cubicBezTo>
                  <a:lnTo>
                    <a:pt x="186" y="404"/>
                  </a:lnTo>
                  <a:lnTo>
                    <a:pt x="186" y="421"/>
                  </a:lnTo>
                  <a:lnTo>
                    <a:pt x="186" y="428"/>
                  </a:lnTo>
                  <a:lnTo>
                    <a:pt x="186" y="446"/>
                  </a:lnTo>
                  <a:lnTo>
                    <a:pt x="186" y="453"/>
                  </a:lnTo>
                  <a:lnTo>
                    <a:pt x="186" y="470"/>
                  </a:lnTo>
                  <a:lnTo>
                    <a:pt x="186" y="474"/>
                  </a:lnTo>
                  <a:lnTo>
                    <a:pt x="186" y="495"/>
                  </a:lnTo>
                  <a:lnTo>
                    <a:pt x="186" y="498"/>
                  </a:lnTo>
                  <a:lnTo>
                    <a:pt x="186" y="509"/>
                  </a:lnTo>
                  <a:lnTo>
                    <a:pt x="186" y="516"/>
                  </a:lnTo>
                  <a:lnTo>
                    <a:pt x="186" y="523"/>
                  </a:lnTo>
                  <a:lnTo>
                    <a:pt x="186" y="530"/>
                  </a:lnTo>
                  <a:cubicBezTo>
                    <a:pt x="186" y="530"/>
                    <a:pt x="190" y="533"/>
                    <a:pt x="190" y="537"/>
                  </a:cubicBezTo>
                  <a:cubicBezTo>
                    <a:pt x="193" y="540"/>
                    <a:pt x="193" y="544"/>
                    <a:pt x="197" y="544"/>
                  </a:cubicBezTo>
                  <a:cubicBezTo>
                    <a:pt x="312" y="610"/>
                    <a:pt x="368" y="747"/>
                    <a:pt x="326" y="873"/>
                  </a:cubicBezTo>
                  <a:cubicBezTo>
                    <a:pt x="340" y="901"/>
                    <a:pt x="354" y="929"/>
                    <a:pt x="372" y="954"/>
                  </a:cubicBezTo>
                  <a:cubicBezTo>
                    <a:pt x="424" y="1041"/>
                    <a:pt x="494" y="1157"/>
                    <a:pt x="407" y="1244"/>
                  </a:cubicBezTo>
                  <a:cubicBezTo>
                    <a:pt x="374" y="1277"/>
                    <a:pt x="338" y="1288"/>
                    <a:pt x="305" y="1288"/>
                  </a:cubicBezTo>
                  <a:cubicBezTo>
                    <a:pt x="268" y="1288"/>
                    <a:pt x="233" y="1274"/>
                    <a:pt x="207" y="1265"/>
                  </a:cubicBezTo>
                  <a:cubicBezTo>
                    <a:pt x="197" y="1262"/>
                    <a:pt x="183" y="1255"/>
                    <a:pt x="169" y="1251"/>
                  </a:cubicBezTo>
                  <a:cubicBezTo>
                    <a:pt x="169" y="1255"/>
                    <a:pt x="165" y="1258"/>
                    <a:pt x="165" y="1262"/>
                  </a:cubicBezTo>
                  <a:cubicBezTo>
                    <a:pt x="151" y="1290"/>
                    <a:pt x="165" y="1318"/>
                    <a:pt x="193" y="1374"/>
                  </a:cubicBezTo>
                  <a:cubicBezTo>
                    <a:pt x="221" y="1433"/>
                    <a:pt x="270" y="1517"/>
                    <a:pt x="207" y="1601"/>
                  </a:cubicBezTo>
                  <a:cubicBezTo>
                    <a:pt x="186" y="1629"/>
                    <a:pt x="162" y="1654"/>
                    <a:pt x="134" y="1678"/>
                  </a:cubicBezTo>
                  <a:cubicBezTo>
                    <a:pt x="109" y="1696"/>
                    <a:pt x="88" y="1720"/>
                    <a:pt x="71" y="1752"/>
                  </a:cubicBezTo>
                  <a:cubicBezTo>
                    <a:pt x="64" y="1776"/>
                    <a:pt x="57" y="1804"/>
                    <a:pt x="60" y="1829"/>
                  </a:cubicBezTo>
                  <a:lnTo>
                    <a:pt x="60" y="1853"/>
                  </a:lnTo>
                  <a:cubicBezTo>
                    <a:pt x="85" y="2042"/>
                    <a:pt x="74" y="2165"/>
                    <a:pt x="25" y="2249"/>
                  </a:cubicBezTo>
                  <a:cubicBezTo>
                    <a:pt x="18" y="2259"/>
                    <a:pt x="8" y="2270"/>
                    <a:pt x="1" y="2280"/>
                  </a:cubicBezTo>
                  <a:lnTo>
                    <a:pt x="15" y="2287"/>
                  </a:lnTo>
                  <a:cubicBezTo>
                    <a:pt x="50" y="2305"/>
                    <a:pt x="99" y="2333"/>
                    <a:pt x="151" y="2364"/>
                  </a:cubicBezTo>
                  <a:cubicBezTo>
                    <a:pt x="183" y="2385"/>
                    <a:pt x="214" y="2403"/>
                    <a:pt x="249" y="2424"/>
                  </a:cubicBezTo>
                  <a:cubicBezTo>
                    <a:pt x="421" y="2525"/>
                    <a:pt x="631" y="2648"/>
                    <a:pt x="606" y="2840"/>
                  </a:cubicBezTo>
                  <a:cubicBezTo>
                    <a:pt x="596" y="2914"/>
                    <a:pt x="575" y="2984"/>
                    <a:pt x="543" y="3047"/>
                  </a:cubicBezTo>
                  <a:lnTo>
                    <a:pt x="533" y="3072"/>
                  </a:lnTo>
                  <a:lnTo>
                    <a:pt x="529" y="3082"/>
                  </a:lnTo>
                  <a:lnTo>
                    <a:pt x="522" y="3096"/>
                  </a:lnTo>
                  <a:lnTo>
                    <a:pt x="519" y="3107"/>
                  </a:lnTo>
                  <a:lnTo>
                    <a:pt x="512" y="3124"/>
                  </a:lnTo>
                  <a:lnTo>
                    <a:pt x="505" y="3138"/>
                  </a:lnTo>
                  <a:lnTo>
                    <a:pt x="498" y="3159"/>
                  </a:lnTo>
                  <a:lnTo>
                    <a:pt x="494" y="3170"/>
                  </a:lnTo>
                  <a:cubicBezTo>
                    <a:pt x="491" y="3180"/>
                    <a:pt x="487" y="3191"/>
                    <a:pt x="484" y="3205"/>
                  </a:cubicBezTo>
                  <a:lnTo>
                    <a:pt x="480" y="3219"/>
                  </a:lnTo>
                  <a:lnTo>
                    <a:pt x="470" y="3243"/>
                  </a:lnTo>
                  <a:lnTo>
                    <a:pt x="466" y="3261"/>
                  </a:lnTo>
                  <a:lnTo>
                    <a:pt x="463" y="3275"/>
                  </a:lnTo>
                  <a:cubicBezTo>
                    <a:pt x="627" y="3261"/>
                    <a:pt x="851" y="3198"/>
                    <a:pt x="1103" y="3131"/>
                  </a:cubicBezTo>
                  <a:cubicBezTo>
                    <a:pt x="1366" y="3061"/>
                    <a:pt x="1660" y="2981"/>
                    <a:pt x="1982" y="2925"/>
                  </a:cubicBezTo>
                  <a:cubicBezTo>
                    <a:pt x="2116" y="2901"/>
                    <a:pt x="2251" y="2890"/>
                    <a:pt x="2386" y="2890"/>
                  </a:cubicBezTo>
                  <a:cubicBezTo>
                    <a:pt x="2594" y="2890"/>
                    <a:pt x="2803" y="2917"/>
                    <a:pt x="3004" y="2970"/>
                  </a:cubicBezTo>
                  <a:lnTo>
                    <a:pt x="3008" y="2949"/>
                  </a:lnTo>
                  <a:lnTo>
                    <a:pt x="3011" y="2939"/>
                  </a:lnTo>
                  <a:cubicBezTo>
                    <a:pt x="3011" y="2928"/>
                    <a:pt x="3015" y="2914"/>
                    <a:pt x="3015" y="2907"/>
                  </a:cubicBezTo>
                  <a:lnTo>
                    <a:pt x="3015" y="2900"/>
                  </a:lnTo>
                  <a:lnTo>
                    <a:pt x="3015" y="2879"/>
                  </a:lnTo>
                  <a:lnTo>
                    <a:pt x="3015" y="2872"/>
                  </a:lnTo>
                  <a:lnTo>
                    <a:pt x="3015" y="2858"/>
                  </a:lnTo>
                  <a:lnTo>
                    <a:pt x="3015" y="2851"/>
                  </a:lnTo>
                  <a:lnTo>
                    <a:pt x="3015" y="2840"/>
                  </a:lnTo>
                  <a:lnTo>
                    <a:pt x="3015" y="2837"/>
                  </a:lnTo>
                  <a:cubicBezTo>
                    <a:pt x="3015" y="2833"/>
                    <a:pt x="3015" y="2833"/>
                    <a:pt x="3015" y="2830"/>
                  </a:cubicBezTo>
                  <a:lnTo>
                    <a:pt x="3015" y="2826"/>
                  </a:lnTo>
                  <a:cubicBezTo>
                    <a:pt x="3015" y="2826"/>
                    <a:pt x="3015" y="2823"/>
                    <a:pt x="3015" y="2823"/>
                  </a:cubicBezTo>
                  <a:cubicBezTo>
                    <a:pt x="2994" y="2795"/>
                    <a:pt x="2976" y="2763"/>
                    <a:pt x="2962" y="2735"/>
                  </a:cubicBezTo>
                  <a:lnTo>
                    <a:pt x="2941" y="2697"/>
                  </a:lnTo>
                  <a:cubicBezTo>
                    <a:pt x="2885" y="2574"/>
                    <a:pt x="2836" y="2452"/>
                    <a:pt x="2798" y="2322"/>
                  </a:cubicBezTo>
                  <a:cubicBezTo>
                    <a:pt x="2791" y="2301"/>
                    <a:pt x="2784" y="2280"/>
                    <a:pt x="2780" y="2259"/>
                  </a:cubicBezTo>
                  <a:cubicBezTo>
                    <a:pt x="2777" y="2238"/>
                    <a:pt x="2773" y="2217"/>
                    <a:pt x="2770" y="2196"/>
                  </a:cubicBezTo>
                  <a:cubicBezTo>
                    <a:pt x="2770" y="2186"/>
                    <a:pt x="2770" y="2179"/>
                    <a:pt x="2770" y="2168"/>
                  </a:cubicBezTo>
                  <a:cubicBezTo>
                    <a:pt x="2791" y="2095"/>
                    <a:pt x="2819" y="2025"/>
                    <a:pt x="2857" y="1962"/>
                  </a:cubicBezTo>
                  <a:cubicBezTo>
                    <a:pt x="2910" y="1860"/>
                    <a:pt x="2983" y="1717"/>
                    <a:pt x="2976" y="1650"/>
                  </a:cubicBezTo>
                  <a:cubicBezTo>
                    <a:pt x="2969" y="1542"/>
                    <a:pt x="3043" y="1461"/>
                    <a:pt x="3102" y="1398"/>
                  </a:cubicBezTo>
                  <a:cubicBezTo>
                    <a:pt x="3141" y="1353"/>
                    <a:pt x="3183" y="1311"/>
                    <a:pt x="3183" y="1279"/>
                  </a:cubicBezTo>
                  <a:lnTo>
                    <a:pt x="3183" y="1258"/>
                  </a:lnTo>
                  <a:lnTo>
                    <a:pt x="3183" y="1248"/>
                  </a:lnTo>
                  <a:lnTo>
                    <a:pt x="3183" y="1230"/>
                  </a:lnTo>
                  <a:lnTo>
                    <a:pt x="3183" y="1216"/>
                  </a:lnTo>
                  <a:lnTo>
                    <a:pt x="3183" y="1195"/>
                  </a:lnTo>
                  <a:lnTo>
                    <a:pt x="3183" y="1178"/>
                  </a:lnTo>
                  <a:lnTo>
                    <a:pt x="3179" y="1153"/>
                  </a:lnTo>
                  <a:lnTo>
                    <a:pt x="3179" y="1132"/>
                  </a:lnTo>
                  <a:cubicBezTo>
                    <a:pt x="3179" y="1125"/>
                    <a:pt x="3179" y="1118"/>
                    <a:pt x="3176" y="1108"/>
                  </a:cubicBezTo>
                  <a:lnTo>
                    <a:pt x="3172" y="1087"/>
                  </a:lnTo>
                  <a:lnTo>
                    <a:pt x="3169" y="1059"/>
                  </a:lnTo>
                  <a:lnTo>
                    <a:pt x="3162" y="1034"/>
                  </a:lnTo>
                  <a:lnTo>
                    <a:pt x="3158" y="1006"/>
                  </a:lnTo>
                  <a:lnTo>
                    <a:pt x="3155" y="978"/>
                  </a:lnTo>
                  <a:lnTo>
                    <a:pt x="3148" y="947"/>
                  </a:lnTo>
                  <a:lnTo>
                    <a:pt x="3141" y="922"/>
                  </a:lnTo>
                  <a:lnTo>
                    <a:pt x="3137" y="891"/>
                  </a:lnTo>
                  <a:lnTo>
                    <a:pt x="3130" y="863"/>
                  </a:lnTo>
                  <a:lnTo>
                    <a:pt x="3123" y="828"/>
                  </a:lnTo>
                  <a:lnTo>
                    <a:pt x="3116" y="799"/>
                  </a:lnTo>
                  <a:lnTo>
                    <a:pt x="3109" y="768"/>
                  </a:lnTo>
                  <a:lnTo>
                    <a:pt x="3102" y="740"/>
                  </a:lnTo>
                  <a:lnTo>
                    <a:pt x="3092" y="705"/>
                  </a:lnTo>
                  <a:lnTo>
                    <a:pt x="3085" y="677"/>
                  </a:lnTo>
                  <a:lnTo>
                    <a:pt x="3074" y="645"/>
                  </a:lnTo>
                  <a:lnTo>
                    <a:pt x="3067" y="617"/>
                  </a:lnTo>
                  <a:lnTo>
                    <a:pt x="3057" y="586"/>
                  </a:lnTo>
                  <a:lnTo>
                    <a:pt x="3046" y="558"/>
                  </a:lnTo>
                  <a:lnTo>
                    <a:pt x="3036" y="526"/>
                  </a:lnTo>
                  <a:lnTo>
                    <a:pt x="3025" y="502"/>
                  </a:lnTo>
                  <a:lnTo>
                    <a:pt x="3022" y="491"/>
                  </a:lnTo>
                  <a:cubicBezTo>
                    <a:pt x="3004" y="491"/>
                    <a:pt x="2990" y="488"/>
                    <a:pt x="2976" y="484"/>
                  </a:cubicBezTo>
                  <a:lnTo>
                    <a:pt x="2969" y="481"/>
                  </a:lnTo>
                  <a:cubicBezTo>
                    <a:pt x="2966" y="477"/>
                    <a:pt x="2959" y="474"/>
                    <a:pt x="2952" y="470"/>
                  </a:cubicBezTo>
                  <a:lnTo>
                    <a:pt x="2938" y="460"/>
                  </a:lnTo>
                  <a:lnTo>
                    <a:pt x="2927" y="453"/>
                  </a:lnTo>
                  <a:cubicBezTo>
                    <a:pt x="2917" y="446"/>
                    <a:pt x="2910" y="439"/>
                    <a:pt x="2903" y="432"/>
                  </a:cubicBezTo>
                  <a:lnTo>
                    <a:pt x="2899" y="428"/>
                  </a:lnTo>
                  <a:cubicBezTo>
                    <a:pt x="2855" y="400"/>
                    <a:pt x="2803" y="386"/>
                    <a:pt x="2749" y="386"/>
                  </a:cubicBezTo>
                  <a:cubicBezTo>
                    <a:pt x="2743" y="386"/>
                    <a:pt x="2737" y="386"/>
                    <a:pt x="2731" y="386"/>
                  </a:cubicBezTo>
                  <a:lnTo>
                    <a:pt x="2696" y="386"/>
                  </a:lnTo>
                  <a:cubicBezTo>
                    <a:pt x="2546" y="390"/>
                    <a:pt x="2409" y="439"/>
                    <a:pt x="2346" y="505"/>
                  </a:cubicBezTo>
                  <a:cubicBezTo>
                    <a:pt x="2339" y="516"/>
                    <a:pt x="2329" y="526"/>
                    <a:pt x="2318" y="533"/>
                  </a:cubicBezTo>
                  <a:lnTo>
                    <a:pt x="2315" y="537"/>
                  </a:lnTo>
                  <a:cubicBezTo>
                    <a:pt x="2304" y="544"/>
                    <a:pt x="2294" y="551"/>
                    <a:pt x="2280" y="554"/>
                  </a:cubicBezTo>
                  <a:lnTo>
                    <a:pt x="2276" y="554"/>
                  </a:lnTo>
                  <a:cubicBezTo>
                    <a:pt x="2266" y="561"/>
                    <a:pt x="2252" y="565"/>
                    <a:pt x="2241" y="568"/>
                  </a:cubicBezTo>
                  <a:lnTo>
                    <a:pt x="2238" y="568"/>
                  </a:lnTo>
                  <a:cubicBezTo>
                    <a:pt x="2224" y="568"/>
                    <a:pt x="2210" y="572"/>
                    <a:pt x="2196" y="572"/>
                  </a:cubicBezTo>
                  <a:lnTo>
                    <a:pt x="2175" y="572"/>
                  </a:lnTo>
                  <a:cubicBezTo>
                    <a:pt x="1989" y="554"/>
                    <a:pt x="1793" y="327"/>
                    <a:pt x="1758" y="267"/>
                  </a:cubicBezTo>
                  <a:cubicBezTo>
                    <a:pt x="1755" y="260"/>
                    <a:pt x="1751" y="257"/>
                    <a:pt x="1744" y="250"/>
                  </a:cubicBezTo>
                  <a:cubicBezTo>
                    <a:pt x="1692" y="187"/>
                    <a:pt x="1622" y="141"/>
                    <a:pt x="1541" y="124"/>
                  </a:cubicBezTo>
                  <a:cubicBezTo>
                    <a:pt x="1531" y="122"/>
                    <a:pt x="1522" y="121"/>
                    <a:pt x="1512" y="121"/>
                  </a:cubicBezTo>
                  <a:cubicBezTo>
                    <a:pt x="1484" y="121"/>
                    <a:pt x="1456" y="129"/>
                    <a:pt x="1433" y="145"/>
                  </a:cubicBezTo>
                  <a:cubicBezTo>
                    <a:pt x="1373" y="187"/>
                    <a:pt x="1307" y="225"/>
                    <a:pt x="1250" y="225"/>
                  </a:cubicBezTo>
                  <a:cubicBezTo>
                    <a:pt x="1229" y="225"/>
                    <a:pt x="1208" y="218"/>
                    <a:pt x="1194" y="208"/>
                  </a:cubicBezTo>
                  <a:cubicBezTo>
                    <a:pt x="1121" y="166"/>
                    <a:pt x="1131" y="57"/>
                    <a:pt x="1135" y="19"/>
                  </a:cubicBezTo>
                  <a:cubicBezTo>
                    <a:pt x="1138" y="15"/>
                    <a:pt x="1138" y="12"/>
                    <a:pt x="1135" y="8"/>
                  </a:cubicBezTo>
                  <a:cubicBezTo>
                    <a:pt x="1126" y="3"/>
                    <a:pt x="1116" y="0"/>
                    <a:pt x="1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5" name="Google Shape;9765;p54"/>
            <p:cNvSpPr/>
            <p:nvPr/>
          </p:nvSpPr>
          <p:spPr>
            <a:xfrm>
              <a:off x="2025044" y="1961747"/>
              <a:ext cx="29585" cy="45417"/>
            </a:xfrm>
            <a:custGeom>
              <a:rect b="b" l="l" r="r" t="t"/>
              <a:pathLst>
                <a:path extrusionOk="0" h="3345" w="2179">
                  <a:moveTo>
                    <a:pt x="563" y="0"/>
                  </a:moveTo>
                  <a:cubicBezTo>
                    <a:pt x="454" y="0"/>
                    <a:pt x="343" y="8"/>
                    <a:pt x="235" y="22"/>
                  </a:cubicBezTo>
                  <a:cubicBezTo>
                    <a:pt x="225" y="26"/>
                    <a:pt x="214" y="29"/>
                    <a:pt x="200" y="33"/>
                  </a:cubicBezTo>
                  <a:cubicBezTo>
                    <a:pt x="190" y="78"/>
                    <a:pt x="239" y="232"/>
                    <a:pt x="260" y="306"/>
                  </a:cubicBezTo>
                  <a:cubicBezTo>
                    <a:pt x="298" y="425"/>
                    <a:pt x="319" y="498"/>
                    <a:pt x="312" y="551"/>
                  </a:cubicBezTo>
                  <a:cubicBezTo>
                    <a:pt x="309" y="561"/>
                    <a:pt x="305" y="575"/>
                    <a:pt x="302" y="586"/>
                  </a:cubicBezTo>
                  <a:lnTo>
                    <a:pt x="302" y="593"/>
                  </a:lnTo>
                  <a:cubicBezTo>
                    <a:pt x="298" y="600"/>
                    <a:pt x="295" y="610"/>
                    <a:pt x="291" y="617"/>
                  </a:cubicBezTo>
                  <a:lnTo>
                    <a:pt x="291" y="621"/>
                  </a:lnTo>
                  <a:cubicBezTo>
                    <a:pt x="284" y="642"/>
                    <a:pt x="270" y="656"/>
                    <a:pt x="256" y="670"/>
                  </a:cubicBezTo>
                  <a:lnTo>
                    <a:pt x="260" y="684"/>
                  </a:lnTo>
                  <a:cubicBezTo>
                    <a:pt x="267" y="698"/>
                    <a:pt x="274" y="715"/>
                    <a:pt x="277" y="733"/>
                  </a:cubicBezTo>
                  <a:lnTo>
                    <a:pt x="284" y="754"/>
                  </a:lnTo>
                  <a:cubicBezTo>
                    <a:pt x="291" y="768"/>
                    <a:pt x="295" y="782"/>
                    <a:pt x="298" y="792"/>
                  </a:cubicBezTo>
                  <a:lnTo>
                    <a:pt x="305" y="820"/>
                  </a:lnTo>
                  <a:cubicBezTo>
                    <a:pt x="312" y="831"/>
                    <a:pt x="316" y="845"/>
                    <a:pt x="319" y="859"/>
                  </a:cubicBezTo>
                  <a:lnTo>
                    <a:pt x="326" y="883"/>
                  </a:lnTo>
                  <a:cubicBezTo>
                    <a:pt x="330" y="897"/>
                    <a:pt x="333" y="911"/>
                    <a:pt x="337" y="922"/>
                  </a:cubicBezTo>
                  <a:lnTo>
                    <a:pt x="344" y="950"/>
                  </a:lnTo>
                  <a:cubicBezTo>
                    <a:pt x="347" y="960"/>
                    <a:pt x="347" y="974"/>
                    <a:pt x="351" y="988"/>
                  </a:cubicBezTo>
                  <a:lnTo>
                    <a:pt x="358" y="1013"/>
                  </a:lnTo>
                  <a:lnTo>
                    <a:pt x="365" y="1052"/>
                  </a:lnTo>
                  <a:lnTo>
                    <a:pt x="372" y="1076"/>
                  </a:lnTo>
                  <a:lnTo>
                    <a:pt x="379" y="1115"/>
                  </a:lnTo>
                  <a:lnTo>
                    <a:pt x="386" y="1139"/>
                  </a:lnTo>
                  <a:lnTo>
                    <a:pt x="389" y="1174"/>
                  </a:lnTo>
                  <a:lnTo>
                    <a:pt x="396" y="1199"/>
                  </a:lnTo>
                  <a:lnTo>
                    <a:pt x="400" y="1230"/>
                  </a:lnTo>
                  <a:lnTo>
                    <a:pt x="403" y="1255"/>
                  </a:lnTo>
                  <a:lnTo>
                    <a:pt x="407" y="1286"/>
                  </a:lnTo>
                  <a:lnTo>
                    <a:pt x="410" y="1307"/>
                  </a:lnTo>
                  <a:cubicBezTo>
                    <a:pt x="410" y="1318"/>
                    <a:pt x="414" y="1328"/>
                    <a:pt x="414" y="1335"/>
                  </a:cubicBezTo>
                  <a:lnTo>
                    <a:pt x="417" y="1356"/>
                  </a:lnTo>
                  <a:cubicBezTo>
                    <a:pt x="417" y="1363"/>
                    <a:pt x="417" y="1374"/>
                    <a:pt x="421" y="1381"/>
                  </a:cubicBezTo>
                  <a:cubicBezTo>
                    <a:pt x="424" y="1388"/>
                    <a:pt x="421" y="1391"/>
                    <a:pt x="421" y="1398"/>
                  </a:cubicBezTo>
                  <a:lnTo>
                    <a:pt x="421" y="1419"/>
                  </a:lnTo>
                  <a:lnTo>
                    <a:pt x="421" y="1433"/>
                  </a:lnTo>
                  <a:lnTo>
                    <a:pt x="421" y="1454"/>
                  </a:lnTo>
                  <a:lnTo>
                    <a:pt x="421" y="1465"/>
                  </a:lnTo>
                  <a:lnTo>
                    <a:pt x="421" y="1489"/>
                  </a:lnTo>
                  <a:cubicBezTo>
                    <a:pt x="421" y="1570"/>
                    <a:pt x="361" y="1633"/>
                    <a:pt x="305" y="1692"/>
                  </a:cubicBezTo>
                  <a:cubicBezTo>
                    <a:pt x="256" y="1748"/>
                    <a:pt x="211" y="1797"/>
                    <a:pt x="214" y="1846"/>
                  </a:cubicBezTo>
                  <a:cubicBezTo>
                    <a:pt x="221" y="1951"/>
                    <a:pt x="148" y="2098"/>
                    <a:pt x="81" y="2228"/>
                  </a:cubicBezTo>
                  <a:cubicBezTo>
                    <a:pt x="53" y="2280"/>
                    <a:pt x="29" y="2336"/>
                    <a:pt x="8" y="2392"/>
                  </a:cubicBezTo>
                  <a:cubicBezTo>
                    <a:pt x="1" y="2462"/>
                    <a:pt x="155" y="2854"/>
                    <a:pt x="228" y="2952"/>
                  </a:cubicBezTo>
                  <a:cubicBezTo>
                    <a:pt x="232" y="2959"/>
                    <a:pt x="239" y="2966"/>
                    <a:pt x="242" y="2973"/>
                  </a:cubicBezTo>
                  <a:cubicBezTo>
                    <a:pt x="242" y="2977"/>
                    <a:pt x="242" y="2980"/>
                    <a:pt x="246" y="2984"/>
                  </a:cubicBezTo>
                  <a:cubicBezTo>
                    <a:pt x="246" y="2987"/>
                    <a:pt x="249" y="2994"/>
                    <a:pt x="253" y="3001"/>
                  </a:cubicBezTo>
                  <a:cubicBezTo>
                    <a:pt x="253" y="3005"/>
                    <a:pt x="253" y="3008"/>
                    <a:pt x="253" y="3012"/>
                  </a:cubicBezTo>
                  <a:cubicBezTo>
                    <a:pt x="256" y="3015"/>
                    <a:pt x="256" y="3026"/>
                    <a:pt x="256" y="3033"/>
                  </a:cubicBezTo>
                  <a:cubicBezTo>
                    <a:pt x="260" y="3040"/>
                    <a:pt x="256" y="3040"/>
                    <a:pt x="256" y="3047"/>
                  </a:cubicBezTo>
                  <a:lnTo>
                    <a:pt x="256" y="3068"/>
                  </a:lnTo>
                  <a:lnTo>
                    <a:pt x="256" y="3082"/>
                  </a:lnTo>
                  <a:lnTo>
                    <a:pt x="256" y="3107"/>
                  </a:lnTo>
                  <a:lnTo>
                    <a:pt x="256" y="3124"/>
                  </a:lnTo>
                  <a:cubicBezTo>
                    <a:pt x="256" y="3128"/>
                    <a:pt x="256" y="3145"/>
                    <a:pt x="253" y="3159"/>
                  </a:cubicBezTo>
                  <a:lnTo>
                    <a:pt x="253" y="3166"/>
                  </a:lnTo>
                  <a:cubicBezTo>
                    <a:pt x="249" y="3184"/>
                    <a:pt x="249" y="3198"/>
                    <a:pt x="246" y="3215"/>
                  </a:cubicBezTo>
                  <a:cubicBezTo>
                    <a:pt x="365" y="3254"/>
                    <a:pt x="456" y="3292"/>
                    <a:pt x="519" y="3317"/>
                  </a:cubicBezTo>
                  <a:cubicBezTo>
                    <a:pt x="551" y="3331"/>
                    <a:pt x="582" y="3341"/>
                    <a:pt x="593" y="3345"/>
                  </a:cubicBezTo>
                  <a:cubicBezTo>
                    <a:pt x="680" y="3345"/>
                    <a:pt x="1219" y="3114"/>
                    <a:pt x="1608" y="2921"/>
                  </a:cubicBezTo>
                  <a:cubicBezTo>
                    <a:pt x="1720" y="2865"/>
                    <a:pt x="1839" y="2819"/>
                    <a:pt x="1951" y="2774"/>
                  </a:cubicBezTo>
                  <a:cubicBezTo>
                    <a:pt x="2035" y="2742"/>
                    <a:pt x="2112" y="2714"/>
                    <a:pt x="2178" y="2683"/>
                  </a:cubicBezTo>
                  <a:lnTo>
                    <a:pt x="2178" y="2676"/>
                  </a:lnTo>
                  <a:lnTo>
                    <a:pt x="2168" y="2658"/>
                  </a:lnTo>
                  <a:lnTo>
                    <a:pt x="2164" y="2644"/>
                  </a:lnTo>
                  <a:lnTo>
                    <a:pt x="2154" y="2627"/>
                  </a:lnTo>
                  <a:lnTo>
                    <a:pt x="2147" y="2609"/>
                  </a:lnTo>
                  <a:lnTo>
                    <a:pt x="2136" y="2585"/>
                  </a:lnTo>
                  <a:lnTo>
                    <a:pt x="2126" y="2557"/>
                  </a:lnTo>
                  <a:lnTo>
                    <a:pt x="2119" y="2543"/>
                  </a:lnTo>
                  <a:lnTo>
                    <a:pt x="2108" y="2518"/>
                  </a:lnTo>
                  <a:lnTo>
                    <a:pt x="2101" y="2501"/>
                  </a:lnTo>
                  <a:lnTo>
                    <a:pt x="2091" y="2476"/>
                  </a:lnTo>
                  <a:lnTo>
                    <a:pt x="2084" y="2455"/>
                  </a:lnTo>
                  <a:lnTo>
                    <a:pt x="2077" y="2431"/>
                  </a:lnTo>
                  <a:lnTo>
                    <a:pt x="2070" y="2413"/>
                  </a:lnTo>
                  <a:lnTo>
                    <a:pt x="2059" y="2382"/>
                  </a:lnTo>
                  <a:lnTo>
                    <a:pt x="2056" y="2368"/>
                  </a:lnTo>
                  <a:cubicBezTo>
                    <a:pt x="2049" y="2354"/>
                    <a:pt x="2045" y="2340"/>
                    <a:pt x="2042" y="2326"/>
                  </a:cubicBezTo>
                  <a:lnTo>
                    <a:pt x="2038" y="2312"/>
                  </a:lnTo>
                  <a:cubicBezTo>
                    <a:pt x="2035" y="2301"/>
                    <a:pt x="2031" y="2291"/>
                    <a:pt x="2031" y="2277"/>
                  </a:cubicBezTo>
                  <a:lnTo>
                    <a:pt x="2024" y="2263"/>
                  </a:lnTo>
                  <a:cubicBezTo>
                    <a:pt x="2024" y="2252"/>
                    <a:pt x="2021" y="2242"/>
                    <a:pt x="2021" y="2231"/>
                  </a:cubicBezTo>
                  <a:lnTo>
                    <a:pt x="2017" y="2214"/>
                  </a:lnTo>
                  <a:cubicBezTo>
                    <a:pt x="2017" y="2207"/>
                    <a:pt x="2014" y="2196"/>
                    <a:pt x="2010" y="2186"/>
                  </a:cubicBezTo>
                  <a:cubicBezTo>
                    <a:pt x="2010" y="2179"/>
                    <a:pt x="2010" y="2175"/>
                    <a:pt x="2007" y="2168"/>
                  </a:cubicBezTo>
                  <a:cubicBezTo>
                    <a:pt x="2007" y="2165"/>
                    <a:pt x="2007" y="2151"/>
                    <a:pt x="2007" y="2140"/>
                  </a:cubicBezTo>
                  <a:cubicBezTo>
                    <a:pt x="2003" y="2130"/>
                    <a:pt x="2007" y="2130"/>
                    <a:pt x="2007" y="2126"/>
                  </a:cubicBezTo>
                  <a:lnTo>
                    <a:pt x="2007" y="2081"/>
                  </a:lnTo>
                  <a:cubicBezTo>
                    <a:pt x="2003" y="1832"/>
                    <a:pt x="1954" y="1587"/>
                    <a:pt x="1863" y="1353"/>
                  </a:cubicBezTo>
                  <a:cubicBezTo>
                    <a:pt x="1832" y="1248"/>
                    <a:pt x="1814" y="1132"/>
                    <a:pt x="1821" y="1020"/>
                  </a:cubicBezTo>
                  <a:cubicBezTo>
                    <a:pt x="1821" y="957"/>
                    <a:pt x="1825" y="894"/>
                    <a:pt x="1828" y="831"/>
                  </a:cubicBezTo>
                  <a:cubicBezTo>
                    <a:pt x="1832" y="768"/>
                    <a:pt x="1835" y="708"/>
                    <a:pt x="1839" y="656"/>
                  </a:cubicBezTo>
                  <a:cubicBezTo>
                    <a:pt x="1842" y="621"/>
                    <a:pt x="1846" y="589"/>
                    <a:pt x="1849" y="561"/>
                  </a:cubicBezTo>
                  <a:cubicBezTo>
                    <a:pt x="1856" y="425"/>
                    <a:pt x="1825" y="337"/>
                    <a:pt x="1748" y="295"/>
                  </a:cubicBezTo>
                  <a:lnTo>
                    <a:pt x="1741" y="292"/>
                  </a:lnTo>
                  <a:lnTo>
                    <a:pt x="1737" y="292"/>
                  </a:lnTo>
                  <a:lnTo>
                    <a:pt x="1734" y="288"/>
                  </a:lnTo>
                  <a:lnTo>
                    <a:pt x="1730" y="285"/>
                  </a:lnTo>
                  <a:lnTo>
                    <a:pt x="1727" y="281"/>
                  </a:lnTo>
                  <a:lnTo>
                    <a:pt x="1723" y="278"/>
                  </a:lnTo>
                  <a:lnTo>
                    <a:pt x="1716" y="271"/>
                  </a:lnTo>
                  <a:lnTo>
                    <a:pt x="1716" y="267"/>
                  </a:lnTo>
                  <a:lnTo>
                    <a:pt x="1709" y="260"/>
                  </a:lnTo>
                  <a:lnTo>
                    <a:pt x="1702" y="246"/>
                  </a:lnTo>
                  <a:lnTo>
                    <a:pt x="1702" y="243"/>
                  </a:lnTo>
                  <a:lnTo>
                    <a:pt x="1695" y="232"/>
                  </a:lnTo>
                  <a:lnTo>
                    <a:pt x="1692" y="229"/>
                  </a:lnTo>
                  <a:lnTo>
                    <a:pt x="1688" y="215"/>
                  </a:lnTo>
                  <a:lnTo>
                    <a:pt x="1685" y="208"/>
                  </a:lnTo>
                  <a:lnTo>
                    <a:pt x="1678" y="194"/>
                  </a:lnTo>
                  <a:lnTo>
                    <a:pt x="1674" y="187"/>
                  </a:lnTo>
                  <a:lnTo>
                    <a:pt x="1667" y="166"/>
                  </a:lnTo>
                  <a:lnTo>
                    <a:pt x="1667" y="162"/>
                  </a:lnTo>
                  <a:cubicBezTo>
                    <a:pt x="1667" y="152"/>
                    <a:pt x="1664" y="141"/>
                    <a:pt x="1660" y="131"/>
                  </a:cubicBezTo>
                  <a:lnTo>
                    <a:pt x="1660" y="127"/>
                  </a:lnTo>
                  <a:cubicBezTo>
                    <a:pt x="1657" y="117"/>
                    <a:pt x="1657" y="110"/>
                    <a:pt x="1653" y="99"/>
                  </a:cubicBezTo>
                  <a:lnTo>
                    <a:pt x="1650" y="89"/>
                  </a:lnTo>
                  <a:lnTo>
                    <a:pt x="1643" y="61"/>
                  </a:lnTo>
                  <a:lnTo>
                    <a:pt x="1639" y="47"/>
                  </a:lnTo>
                  <a:lnTo>
                    <a:pt x="1639" y="36"/>
                  </a:lnTo>
                  <a:cubicBezTo>
                    <a:pt x="1625" y="57"/>
                    <a:pt x="1608" y="75"/>
                    <a:pt x="1587" y="89"/>
                  </a:cubicBezTo>
                  <a:cubicBezTo>
                    <a:pt x="1583" y="92"/>
                    <a:pt x="1580" y="96"/>
                    <a:pt x="1573" y="99"/>
                  </a:cubicBezTo>
                  <a:cubicBezTo>
                    <a:pt x="1569" y="99"/>
                    <a:pt x="1566" y="103"/>
                    <a:pt x="1562" y="103"/>
                  </a:cubicBezTo>
                  <a:cubicBezTo>
                    <a:pt x="1556" y="104"/>
                    <a:pt x="1549" y="105"/>
                    <a:pt x="1543" y="105"/>
                  </a:cubicBezTo>
                  <a:cubicBezTo>
                    <a:pt x="1519" y="105"/>
                    <a:pt x="1498" y="95"/>
                    <a:pt x="1482" y="78"/>
                  </a:cubicBezTo>
                  <a:cubicBezTo>
                    <a:pt x="1482" y="75"/>
                    <a:pt x="1478" y="71"/>
                    <a:pt x="1475" y="68"/>
                  </a:cubicBezTo>
                  <a:cubicBezTo>
                    <a:pt x="1440" y="54"/>
                    <a:pt x="1405" y="47"/>
                    <a:pt x="1370" y="43"/>
                  </a:cubicBezTo>
                  <a:cubicBezTo>
                    <a:pt x="1125" y="15"/>
                    <a:pt x="876" y="1"/>
                    <a:pt x="628" y="1"/>
                  </a:cubicBezTo>
                  <a:cubicBezTo>
                    <a:pt x="606" y="1"/>
                    <a:pt x="584" y="0"/>
                    <a:pt x="5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6" name="Google Shape;9766;p54"/>
            <p:cNvSpPr/>
            <p:nvPr/>
          </p:nvSpPr>
          <p:spPr>
            <a:xfrm>
              <a:off x="2053761" y="1996316"/>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7" name="Google Shape;9767;p54"/>
            <p:cNvSpPr/>
            <p:nvPr/>
          </p:nvSpPr>
          <p:spPr>
            <a:xfrm>
              <a:off x="2053516" y="1995786"/>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8" name="Google Shape;9768;p54"/>
            <p:cNvSpPr/>
            <p:nvPr/>
          </p:nvSpPr>
          <p:spPr>
            <a:xfrm>
              <a:off x="2052905" y="199398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9" name="Google Shape;9769;p54"/>
            <p:cNvSpPr/>
            <p:nvPr/>
          </p:nvSpPr>
          <p:spPr>
            <a:xfrm>
              <a:off x="2053326" y="1995175"/>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0" name="Google Shape;9770;p54"/>
            <p:cNvSpPr/>
            <p:nvPr/>
          </p:nvSpPr>
          <p:spPr>
            <a:xfrm>
              <a:off x="2053095" y="1994605"/>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1" name="Google Shape;9771;p54"/>
            <p:cNvSpPr/>
            <p:nvPr/>
          </p:nvSpPr>
          <p:spPr>
            <a:xfrm>
              <a:off x="2054277" y="1997497"/>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2" name="Google Shape;9772;p54"/>
            <p:cNvSpPr/>
            <p:nvPr/>
          </p:nvSpPr>
          <p:spPr>
            <a:xfrm>
              <a:off x="2053992" y="199692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3" name="Google Shape;9773;p54"/>
            <p:cNvSpPr/>
            <p:nvPr/>
          </p:nvSpPr>
          <p:spPr>
            <a:xfrm>
              <a:off x="2054467" y="1997931"/>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4" name="Google Shape;9774;p54"/>
            <p:cNvSpPr/>
            <p:nvPr/>
          </p:nvSpPr>
          <p:spPr>
            <a:xfrm>
              <a:off x="2048004" y="196508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5" name="Google Shape;9775;p54"/>
            <p:cNvSpPr/>
            <p:nvPr/>
          </p:nvSpPr>
          <p:spPr>
            <a:xfrm>
              <a:off x="2047909" y="196489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6" name="Google Shape;9776;p54"/>
            <p:cNvSpPr/>
            <p:nvPr/>
          </p:nvSpPr>
          <p:spPr>
            <a:xfrm>
              <a:off x="2048343" y="196556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7" name="Google Shape;9777;p54"/>
            <p:cNvSpPr/>
            <p:nvPr/>
          </p:nvSpPr>
          <p:spPr>
            <a:xfrm>
              <a:off x="2049620" y="1975691"/>
              <a:ext cx="679" cy="4521"/>
            </a:xfrm>
            <a:custGeom>
              <a:rect b="b" l="l" r="r" t="t"/>
              <a:pathLst>
                <a:path extrusionOk="0" h="333" w="50">
                  <a:moveTo>
                    <a:pt x="50" y="333"/>
                  </a:moveTo>
                  <a:lnTo>
                    <a:pt x="50" y="333"/>
                  </a:lnTo>
                  <a:cubicBezTo>
                    <a:pt x="15" y="224"/>
                    <a:pt x="1" y="112"/>
                    <a:pt x="4" y="0"/>
                  </a:cubicBezTo>
                  <a:cubicBezTo>
                    <a:pt x="1" y="112"/>
                    <a:pt x="15" y="224"/>
                    <a:pt x="50" y="3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8" name="Google Shape;9778;p54"/>
            <p:cNvSpPr/>
            <p:nvPr/>
          </p:nvSpPr>
          <p:spPr>
            <a:xfrm>
              <a:off x="2052376" y="1991849"/>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9" name="Google Shape;9779;p54"/>
            <p:cNvSpPr/>
            <p:nvPr/>
          </p:nvSpPr>
          <p:spPr>
            <a:xfrm>
              <a:off x="2047393" y="1963472"/>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0" name="Google Shape;9780;p54"/>
            <p:cNvSpPr/>
            <p:nvPr/>
          </p:nvSpPr>
          <p:spPr>
            <a:xfrm>
              <a:off x="2047773" y="1964612"/>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1" name="Google Shape;9781;p54"/>
            <p:cNvSpPr/>
            <p:nvPr/>
          </p:nvSpPr>
          <p:spPr>
            <a:xfrm>
              <a:off x="2047529" y="1963947"/>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2" name="Google Shape;9782;p54"/>
            <p:cNvSpPr/>
            <p:nvPr/>
          </p:nvSpPr>
          <p:spPr>
            <a:xfrm>
              <a:off x="2047678" y="1964273"/>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3" name="Google Shape;9783;p54"/>
            <p:cNvSpPr/>
            <p:nvPr/>
          </p:nvSpPr>
          <p:spPr>
            <a:xfrm>
              <a:off x="2052281" y="1991224"/>
              <a:ext cx="68" cy="258"/>
            </a:xfrm>
            <a:custGeom>
              <a:rect b="b" l="l" r="r" t="t"/>
              <a:pathLst>
                <a:path extrusionOk="0" h="19" w="5">
                  <a:moveTo>
                    <a:pt x="1" y="1"/>
                  </a:moveTo>
                  <a:cubicBezTo>
                    <a:pt x="1" y="8"/>
                    <a:pt x="1" y="15"/>
                    <a:pt x="4" y="18"/>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4" name="Google Shape;9784;p54"/>
            <p:cNvSpPr/>
            <p:nvPr/>
          </p:nvSpPr>
          <p:spPr>
            <a:xfrm>
              <a:off x="2048153" y="196531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5" name="Google Shape;9785;p54"/>
            <p:cNvSpPr/>
            <p:nvPr/>
          </p:nvSpPr>
          <p:spPr>
            <a:xfrm>
              <a:off x="2048438" y="196565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6" name="Google Shape;9786;p54"/>
            <p:cNvSpPr/>
            <p:nvPr/>
          </p:nvSpPr>
          <p:spPr>
            <a:xfrm>
              <a:off x="2047298" y="1962942"/>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7" name="Google Shape;9787;p54"/>
            <p:cNvSpPr/>
            <p:nvPr/>
          </p:nvSpPr>
          <p:spPr>
            <a:xfrm>
              <a:off x="2052661" y="1993179"/>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8" name="Google Shape;9788;p54"/>
            <p:cNvSpPr/>
            <p:nvPr/>
          </p:nvSpPr>
          <p:spPr>
            <a:xfrm>
              <a:off x="2048574" y="196575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9" name="Google Shape;9789;p54"/>
            <p:cNvSpPr/>
            <p:nvPr/>
          </p:nvSpPr>
          <p:spPr>
            <a:xfrm>
              <a:off x="2052525" y="199251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0" name="Google Shape;9790;p54"/>
            <p:cNvSpPr/>
            <p:nvPr/>
          </p:nvSpPr>
          <p:spPr>
            <a:xfrm>
              <a:off x="2047149" y="1962426"/>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1" name="Google Shape;9791;p54"/>
            <p:cNvSpPr/>
            <p:nvPr/>
          </p:nvSpPr>
          <p:spPr>
            <a:xfrm>
              <a:off x="2052186" y="1990654"/>
              <a:ext cx="68" cy="204"/>
            </a:xfrm>
            <a:custGeom>
              <a:rect b="b" l="l" r="r" t="t"/>
              <a:pathLst>
                <a:path extrusionOk="0" h="15" w="5">
                  <a:moveTo>
                    <a:pt x="1" y="1"/>
                  </a:moveTo>
                  <a:lnTo>
                    <a:pt x="1" y="15"/>
                  </a:ln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2" name="Google Shape;9792;p54"/>
            <p:cNvSpPr/>
            <p:nvPr/>
          </p:nvSpPr>
          <p:spPr>
            <a:xfrm>
              <a:off x="2048248" y="196546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3" name="Google Shape;9793;p54"/>
            <p:cNvSpPr/>
            <p:nvPr/>
          </p:nvSpPr>
          <p:spPr>
            <a:xfrm>
              <a:off x="2030082" y="197692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4" name="Google Shape;9794;p54"/>
            <p:cNvSpPr/>
            <p:nvPr/>
          </p:nvSpPr>
          <p:spPr>
            <a:xfrm>
              <a:off x="2028520" y="2004014"/>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5" name="Google Shape;9795;p54"/>
            <p:cNvSpPr/>
            <p:nvPr/>
          </p:nvSpPr>
          <p:spPr>
            <a:xfrm>
              <a:off x="2029756" y="1975203"/>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6" name="Google Shape;9796;p54"/>
            <p:cNvSpPr/>
            <p:nvPr/>
          </p:nvSpPr>
          <p:spPr>
            <a:xfrm>
              <a:off x="2028520" y="2002969"/>
              <a:ext cx="14" cy="204"/>
            </a:xfrm>
            <a:custGeom>
              <a:rect b="b" l="l" r="r" t="t"/>
              <a:pathLst>
                <a:path extrusionOk="0" h="15" w="1">
                  <a:moveTo>
                    <a:pt x="0" y="14"/>
                  </a:moveTo>
                  <a:lnTo>
                    <a:pt x="0" y="0"/>
                  </a:lnTo>
                  <a:cubicBezTo>
                    <a:pt x="0"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7" name="Google Shape;9797;p54"/>
            <p:cNvSpPr/>
            <p:nvPr/>
          </p:nvSpPr>
          <p:spPr>
            <a:xfrm>
              <a:off x="2028561" y="2003444"/>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8" name="Google Shape;9798;p54"/>
            <p:cNvSpPr/>
            <p:nvPr/>
          </p:nvSpPr>
          <p:spPr>
            <a:xfrm>
              <a:off x="2028262" y="2002195"/>
              <a:ext cx="81" cy="122"/>
            </a:xfrm>
            <a:custGeom>
              <a:rect b="b" l="l" r="r" t="t"/>
              <a:pathLst>
                <a:path extrusionOk="0" h="9" w="6">
                  <a:moveTo>
                    <a:pt x="1" y="1"/>
                  </a:moveTo>
                  <a:cubicBezTo>
                    <a:pt x="1" y="1"/>
                    <a:pt x="5" y="6"/>
                    <a:pt x="5" y="8"/>
                  </a:cubicBezTo>
                  <a:cubicBezTo>
                    <a:pt x="5" y="5"/>
                    <a:pt x="5" y="1"/>
                    <a:pt x="2" y="1"/>
                  </a:cubicBez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9" name="Google Shape;9799;p54"/>
            <p:cNvSpPr/>
            <p:nvPr/>
          </p:nvSpPr>
          <p:spPr>
            <a:xfrm>
              <a:off x="2028425" y="2002534"/>
              <a:ext cx="54" cy="204"/>
            </a:xfrm>
            <a:custGeom>
              <a:rect b="b" l="l" r="r" t="t"/>
              <a:pathLst>
                <a:path extrusionOk="0" h="15" w="4">
                  <a:moveTo>
                    <a:pt x="0" y="1"/>
                  </a:moveTo>
                  <a:cubicBezTo>
                    <a:pt x="0" y="4"/>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0" name="Google Shape;9800;p54"/>
            <p:cNvSpPr/>
            <p:nvPr/>
          </p:nvSpPr>
          <p:spPr>
            <a:xfrm>
              <a:off x="2030231" y="1977728"/>
              <a:ext cx="54" cy="353"/>
            </a:xfrm>
            <a:custGeom>
              <a:rect b="b" l="l" r="r" t="t"/>
              <a:pathLst>
                <a:path extrusionOk="0" h="26" w="4">
                  <a:moveTo>
                    <a:pt x="4"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1" name="Google Shape;9801;p54"/>
            <p:cNvSpPr/>
            <p:nvPr/>
          </p:nvSpPr>
          <p:spPr>
            <a:xfrm>
              <a:off x="2030747" y="1981530"/>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2" name="Google Shape;9802;p54"/>
            <p:cNvSpPr/>
            <p:nvPr/>
          </p:nvSpPr>
          <p:spPr>
            <a:xfrm>
              <a:off x="2030652" y="1980539"/>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3" name="Google Shape;9803;p54"/>
            <p:cNvSpPr/>
            <p:nvPr/>
          </p:nvSpPr>
          <p:spPr>
            <a:xfrm>
              <a:off x="2030557" y="1979914"/>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4" name="Google Shape;9804;p54"/>
            <p:cNvSpPr/>
            <p:nvPr/>
          </p:nvSpPr>
          <p:spPr>
            <a:xfrm>
              <a:off x="2029281" y="1973397"/>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5" name="Google Shape;9805;p54"/>
            <p:cNvSpPr/>
            <p:nvPr/>
          </p:nvSpPr>
          <p:spPr>
            <a:xfrm>
              <a:off x="2030367" y="1978488"/>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6" name="Google Shape;9806;p54"/>
            <p:cNvSpPr/>
            <p:nvPr/>
          </p:nvSpPr>
          <p:spPr>
            <a:xfrm>
              <a:off x="2029511" y="1974306"/>
              <a:ext cx="109" cy="394"/>
            </a:xfrm>
            <a:custGeom>
              <a:rect b="b" l="l" r="r" t="t"/>
              <a:pathLst>
                <a:path extrusionOk="0" h="29" w="8">
                  <a:moveTo>
                    <a:pt x="8"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7" name="Google Shape;9807;p54"/>
            <p:cNvSpPr/>
            <p:nvPr/>
          </p:nvSpPr>
          <p:spPr>
            <a:xfrm>
              <a:off x="2030706" y="1981109"/>
              <a:ext cx="14" cy="204"/>
            </a:xfrm>
            <a:custGeom>
              <a:rect b="b" l="l" r="r" t="t"/>
              <a:pathLst>
                <a:path extrusionOk="0" h="15" w="1">
                  <a:moveTo>
                    <a:pt x="0" y="14"/>
                  </a:moveTo>
                  <a:lnTo>
                    <a:pt x="0" y="0"/>
                  </a:ln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8" name="Google Shape;9808;p54"/>
            <p:cNvSpPr/>
            <p:nvPr/>
          </p:nvSpPr>
          <p:spPr>
            <a:xfrm>
              <a:off x="2030462" y="1979249"/>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9" name="Google Shape;9809;p54"/>
            <p:cNvSpPr/>
            <p:nvPr/>
          </p:nvSpPr>
          <p:spPr>
            <a:xfrm>
              <a:off x="2028425" y="2004666"/>
              <a:ext cx="54" cy="177"/>
            </a:xfrm>
            <a:custGeom>
              <a:rect b="b" l="l" r="r" t="t"/>
              <a:pathLst>
                <a:path extrusionOk="0" h="13" w="4">
                  <a:moveTo>
                    <a:pt x="1" y="1"/>
                  </a:moveTo>
                  <a:cubicBezTo>
                    <a:pt x="1" y="1"/>
                    <a:pt x="0" y="1"/>
                    <a:pt x="0" y="2"/>
                  </a:cubicBezTo>
                  <a:lnTo>
                    <a:pt x="0" y="12"/>
                  </a:lnTo>
                  <a:cubicBezTo>
                    <a:pt x="3" y="9"/>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0" name="Google Shape;9810;p54"/>
            <p:cNvSpPr/>
            <p:nvPr/>
          </p:nvSpPr>
          <p:spPr>
            <a:xfrm>
              <a:off x="2028995" y="1972541"/>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1" name="Google Shape;9811;p54"/>
            <p:cNvSpPr/>
            <p:nvPr/>
          </p:nvSpPr>
          <p:spPr>
            <a:xfrm>
              <a:off x="2029892" y="1976072"/>
              <a:ext cx="109" cy="339"/>
            </a:xfrm>
            <a:custGeom>
              <a:rect b="b" l="l" r="r" t="t"/>
              <a:pathLst>
                <a:path extrusionOk="0" h="25" w="8">
                  <a:moveTo>
                    <a:pt x="8"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2" name="Google Shape;9812;p54"/>
            <p:cNvSpPr/>
            <p:nvPr/>
          </p:nvSpPr>
          <p:spPr>
            <a:xfrm>
              <a:off x="2028425" y="1970885"/>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3" name="Google Shape;9813;p54"/>
            <p:cNvSpPr/>
            <p:nvPr/>
          </p:nvSpPr>
          <p:spPr>
            <a:xfrm>
              <a:off x="2025044" y="1994320"/>
              <a:ext cx="3055" cy="7563"/>
            </a:xfrm>
            <a:custGeom>
              <a:rect b="b" l="l" r="r" t="t"/>
              <a:pathLst>
                <a:path extrusionOk="0" h="557" w="225">
                  <a:moveTo>
                    <a:pt x="225" y="557"/>
                  </a:moveTo>
                  <a:cubicBezTo>
                    <a:pt x="151" y="459"/>
                    <a:pt x="1" y="67"/>
                    <a:pt x="8" y="0"/>
                  </a:cubicBezTo>
                  <a:cubicBezTo>
                    <a:pt x="1" y="67"/>
                    <a:pt x="151" y="459"/>
                    <a:pt x="225" y="5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4" name="Google Shape;9814;p54"/>
            <p:cNvSpPr/>
            <p:nvPr/>
          </p:nvSpPr>
          <p:spPr>
            <a:xfrm>
              <a:off x="2028710" y="1971686"/>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5" name="Google Shape;9815;p54"/>
            <p:cNvSpPr/>
            <p:nvPr/>
          </p:nvSpPr>
          <p:spPr>
            <a:xfrm>
              <a:off x="1936777" y="1949351"/>
              <a:ext cx="53305" cy="39619"/>
            </a:xfrm>
            <a:custGeom>
              <a:rect b="b" l="l" r="r" t="t"/>
              <a:pathLst>
                <a:path extrusionOk="0" h="2918" w="3926">
                  <a:moveTo>
                    <a:pt x="750" y="1"/>
                  </a:moveTo>
                  <a:lnTo>
                    <a:pt x="747" y="71"/>
                  </a:lnTo>
                  <a:lnTo>
                    <a:pt x="736" y="67"/>
                  </a:lnTo>
                  <a:cubicBezTo>
                    <a:pt x="736" y="71"/>
                    <a:pt x="732" y="78"/>
                    <a:pt x="732" y="81"/>
                  </a:cubicBezTo>
                  <a:cubicBezTo>
                    <a:pt x="729" y="88"/>
                    <a:pt x="725" y="95"/>
                    <a:pt x="722" y="102"/>
                  </a:cubicBezTo>
                  <a:cubicBezTo>
                    <a:pt x="722" y="109"/>
                    <a:pt x="718" y="116"/>
                    <a:pt x="715" y="120"/>
                  </a:cubicBezTo>
                  <a:cubicBezTo>
                    <a:pt x="711" y="127"/>
                    <a:pt x="708" y="130"/>
                    <a:pt x="704" y="137"/>
                  </a:cubicBezTo>
                  <a:cubicBezTo>
                    <a:pt x="701" y="144"/>
                    <a:pt x="697" y="148"/>
                    <a:pt x="694" y="155"/>
                  </a:cubicBezTo>
                  <a:cubicBezTo>
                    <a:pt x="690" y="158"/>
                    <a:pt x="687" y="165"/>
                    <a:pt x="683" y="169"/>
                  </a:cubicBezTo>
                  <a:cubicBezTo>
                    <a:pt x="680" y="172"/>
                    <a:pt x="676" y="179"/>
                    <a:pt x="669" y="183"/>
                  </a:cubicBezTo>
                  <a:cubicBezTo>
                    <a:pt x="666" y="190"/>
                    <a:pt x="662" y="193"/>
                    <a:pt x="659" y="197"/>
                  </a:cubicBezTo>
                  <a:cubicBezTo>
                    <a:pt x="652" y="200"/>
                    <a:pt x="645" y="207"/>
                    <a:pt x="638" y="211"/>
                  </a:cubicBezTo>
                  <a:lnTo>
                    <a:pt x="627" y="218"/>
                  </a:lnTo>
                  <a:cubicBezTo>
                    <a:pt x="617" y="225"/>
                    <a:pt x="603" y="232"/>
                    <a:pt x="592" y="235"/>
                  </a:cubicBezTo>
                  <a:lnTo>
                    <a:pt x="582" y="239"/>
                  </a:lnTo>
                  <a:cubicBezTo>
                    <a:pt x="592" y="270"/>
                    <a:pt x="610" y="298"/>
                    <a:pt x="627" y="326"/>
                  </a:cubicBezTo>
                  <a:cubicBezTo>
                    <a:pt x="652" y="354"/>
                    <a:pt x="666" y="393"/>
                    <a:pt x="669" y="428"/>
                  </a:cubicBezTo>
                  <a:cubicBezTo>
                    <a:pt x="666" y="480"/>
                    <a:pt x="638" y="522"/>
                    <a:pt x="592" y="547"/>
                  </a:cubicBezTo>
                  <a:cubicBezTo>
                    <a:pt x="554" y="574"/>
                    <a:pt x="509" y="588"/>
                    <a:pt x="463" y="588"/>
                  </a:cubicBezTo>
                  <a:cubicBezTo>
                    <a:pt x="438" y="588"/>
                    <a:pt x="413" y="583"/>
                    <a:pt x="389" y="575"/>
                  </a:cubicBezTo>
                  <a:cubicBezTo>
                    <a:pt x="337" y="575"/>
                    <a:pt x="179" y="697"/>
                    <a:pt x="102" y="757"/>
                  </a:cubicBezTo>
                  <a:cubicBezTo>
                    <a:pt x="71" y="785"/>
                    <a:pt x="39" y="809"/>
                    <a:pt x="11" y="827"/>
                  </a:cubicBezTo>
                  <a:lnTo>
                    <a:pt x="1" y="834"/>
                  </a:lnTo>
                  <a:cubicBezTo>
                    <a:pt x="53" y="890"/>
                    <a:pt x="99" y="956"/>
                    <a:pt x="137" y="1026"/>
                  </a:cubicBezTo>
                  <a:cubicBezTo>
                    <a:pt x="183" y="1121"/>
                    <a:pt x="249" y="1201"/>
                    <a:pt x="333" y="1264"/>
                  </a:cubicBezTo>
                  <a:cubicBezTo>
                    <a:pt x="540" y="1415"/>
                    <a:pt x="771" y="1600"/>
                    <a:pt x="932" y="1884"/>
                  </a:cubicBezTo>
                  <a:lnTo>
                    <a:pt x="957" y="1863"/>
                  </a:lnTo>
                  <a:lnTo>
                    <a:pt x="974" y="1845"/>
                  </a:lnTo>
                  <a:lnTo>
                    <a:pt x="1009" y="1814"/>
                  </a:lnTo>
                  <a:lnTo>
                    <a:pt x="1027" y="1800"/>
                  </a:lnTo>
                  <a:lnTo>
                    <a:pt x="1051" y="1775"/>
                  </a:lnTo>
                  <a:lnTo>
                    <a:pt x="1069" y="1761"/>
                  </a:lnTo>
                  <a:lnTo>
                    <a:pt x="1083" y="1744"/>
                  </a:lnTo>
                  <a:lnTo>
                    <a:pt x="1097" y="1730"/>
                  </a:lnTo>
                  <a:lnTo>
                    <a:pt x="1111" y="1716"/>
                  </a:lnTo>
                  <a:lnTo>
                    <a:pt x="1125" y="1702"/>
                  </a:lnTo>
                  <a:lnTo>
                    <a:pt x="1135" y="1691"/>
                  </a:lnTo>
                  <a:lnTo>
                    <a:pt x="1146" y="1681"/>
                  </a:lnTo>
                  <a:lnTo>
                    <a:pt x="1156" y="1670"/>
                  </a:lnTo>
                  <a:lnTo>
                    <a:pt x="1163" y="1660"/>
                  </a:lnTo>
                  <a:lnTo>
                    <a:pt x="1174" y="1649"/>
                  </a:lnTo>
                  <a:lnTo>
                    <a:pt x="1181" y="1639"/>
                  </a:lnTo>
                  <a:lnTo>
                    <a:pt x="1184" y="1632"/>
                  </a:lnTo>
                  <a:lnTo>
                    <a:pt x="1191" y="1625"/>
                  </a:lnTo>
                  <a:lnTo>
                    <a:pt x="1195" y="1618"/>
                  </a:lnTo>
                  <a:lnTo>
                    <a:pt x="1202" y="1611"/>
                  </a:lnTo>
                  <a:lnTo>
                    <a:pt x="1205" y="1607"/>
                  </a:lnTo>
                  <a:lnTo>
                    <a:pt x="1209" y="1600"/>
                  </a:lnTo>
                  <a:lnTo>
                    <a:pt x="1209" y="1597"/>
                  </a:lnTo>
                  <a:lnTo>
                    <a:pt x="1212" y="1590"/>
                  </a:lnTo>
                  <a:lnTo>
                    <a:pt x="1212" y="1583"/>
                  </a:lnTo>
                  <a:cubicBezTo>
                    <a:pt x="1216" y="1579"/>
                    <a:pt x="1216" y="1576"/>
                    <a:pt x="1216" y="1572"/>
                  </a:cubicBezTo>
                  <a:cubicBezTo>
                    <a:pt x="1216" y="1527"/>
                    <a:pt x="1237" y="1481"/>
                    <a:pt x="1275" y="1453"/>
                  </a:cubicBezTo>
                  <a:cubicBezTo>
                    <a:pt x="1303" y="1432"/>
                    <a:pt x="1335" y="1424"/>
                    <a:pt x="1368" y="1424"/>
                  </a:cubicBezTo>
                  <a:cubicBezTo>
                    <a:pt x="1406" y="1424"/>
                    <a:pt x="1446" y="1434"/>
                    <a:pt x="1489" y="1443"/>
                  </a:cubicBezTo>
                  <a:lnTo>
                    <a:pt x="1548" y="1453"/>
                  </a:lnTo>
                  <a:cubicBezTo>
                    <a:pt x="1557" y="1455"/>
                    <a:pt x="1567" y="1456"/>
                    <a:pt x="1577" y="1456"/>
                  </a:cubicBezTo>
                  <a:cubicBezTo>
                    <a:pt x="1628" y="1456"/>
                    <a:pt x="1690" y="1435"/>
                    <a:pt x="1751" y="1415"/>
                  </a:cubicBezTo>
                  <a:cubicBezTo>
                    <a:pt x="1814" y="1390"/>
                    <a:pt x="1881" y="1373"/>
                    <a:pt x="1947" y="1369"/>
                  </a:cubicBezTo>
                  <a:cubicBezTo>
                    <a:pt x="2119" y="1369"/>
                    <a:pt x="2448" y="1838"/>
                    <a:pt x="2448" y="1982"/>
                  </a:cubicBezTo>
                  <a:lnTo>
                    <a:pt x="2448" y="2021"/>
                  </a:lnTo>
                  <a:lnTo>
                    <a:pt x="2448" y="2035"/>
                  </a:lnTo>
                  <a:lnTo>
                    <a:pt x="2448" y="2059"/>
                  </a:lnTo>
                  <a:lnTo>
                    <a:pt x="2448" y="2077"/>
                  </a:lnTo>
                  <a:lnTo>
                    <a:pt x="2448" y="2094"/>
                  </a:lnTo>
                  <a:cubicBezTo>
                    <a:pt x="2448" y="2101"/>
                    <a:pt x="2448" y="2108"/>
                    <a:pt x="2451" y="2115"/>
                  </a:cubicBezTo>
                  <a:cubicBezTo>
                    <a:pt x="2455" y="2122"/>
                    <a:pt x="2451" y="2126"/>
                    <a:pt x="2455" y="2133"/>
                  </a:cubicBezTo>
                  <a:cubicBezTo>
                    <a:pt x="2458" y="2140"/>
                    <a:pt x="2458" y="2147"/>
                    <a:pt x="2458" y="2154"/>
                  </a:cubicBezTo>
                  <a:cubicBezTo>
                    <a:pt x="2462" y="2161"/>
                    <a:pt x="2458" y="2164"/>
                    <a:pt x="2462" y="2168"/>
                  </a:cubicBezTo>
                  <a:cubicBezTo>
                    <a:pt x="2465" y="2175"/>
                    <a:pt x="2465" y="2182"/>
                    <a:pt x="2469" y="2189"/>
                  </a:cubicBezTo>
                  <a:cubicBezTo>
                    <a:pt x="2472" y="2196"/>
                    <a:pt x="2472" y="2199"/>
                    <a:pt x="2472" y="2206"/>
                  </a:cubicBezTo>
                  <a:cubicBezTo>
                    <a:pt x="2476" y="2210"/>
                    <a:pt x="2479" y="2220"/>
                    <a:pt x="2483" y="2224"/>
                  </a:cubicBezTo>
                  <a:cubicBezTo>
                    <a:pt x="2486" y="2231"/>
                    <a:pt x="2486" y="2234"/>
                    <a:pt x="2486" y="2241"/>
                  </a:cubicBezTo>
                  <a:cubicBezTo>
                    <a:pt x="2490" y="2245"/>
                    <a:pt x="2493" y="2252"/>
                    <a:pt x="2497" y="2259"/>
                  </a:cubicBezTo>
                  <a:cubicBezTo>
                    <a:pt x="2500" y="2266"/>
                    <a:pt x="2504" y="2269"/>
                    <a:pt x="2507" y="2273"/>
                  </a:cubicBezTo>
                  <a:lnTo>
                    <a:pt x="2577" y="2259"/>
                  </a:lnTo>
                  <a:lnTo>
                    <a:pt x="2584" y="2259"/>
                  </a:lnTo>
                  <a:cubicBezTo>
                    <a:pt x="2640" y="2248"/>
                    <a:pt x="2696" y="2238"/>
                    <a:pt x="2742" y="2231"/>
                  </a:cubicBezTo>
                  <a:lnTo>
                    <a:pt x="2745" y="2231"/>
                  </a:lnTo>
                  <a:lnTo>
                    <a:pt x="2784" y="2224"/>
                  </a:lnTo>
                  <a:lnTo>
                    <a:pt x="2791" y="2224"/>
                  </a:lnTo>
                  <a:lnTo>
                    <a:pt x="2823" y="2220"/>
                  </a:lnTo>
                  <a:lnTo>
                    <a:pt x="2830" y="2220"/>
                  </a:lnTo>
                  <a:lnTo>
                    <a:pt x="2854" y="2217"/>
                  </a:lnTo>
                  <a:lnTo>
                    <a:pt x="2879" y="2217"/>
                  </a:lnTo>
                  <a:cubicBezTo>
                    <a:pt x="2910" y="2217"/>
                    <a:pt x="2942" y="2234"/>
                    <a:pt x="2963" y="2259"/>
                  </a:cubicBezTo>
                  <a:cubicBezTo>
                    <a:pt x="3033" y="2343"/>
                    <a:pt x="3120" y="2584"/>
                    <a:pt x="3099" y="2756"/>
                  </a:cubicBezTo>
                  <a:cubicBezTo>
                    <a:pt x="3089" y="2822"/>
                    <a:pt x="3127" y="2885"/>
                    <a:pt x="3187" y="2913"/>
                  </a:cubicBezTo>
                  <a:cubicBezTo>
                    <a:pt x="3196" y="2917"/>
                    <a:pt x="3204" y="2918"/>
                    <a:pt x="3210" y="2918"/>
                  </a:cubicBezTo>
                  <a:cubicBezTo>
                    <a:pt x="3231" y="2918"/>
                    <a:pt x="3240" y="2905"/>
                    <a:pt x="3243" y="2899"/>
                  </a:cubicBezTo>
                  <a:cubicBezTo>
                    <a:pt x="3342" y="2758"/>
                    <a:pt x="3406" y="2670"/>
                    <a:pt x="3479" y="2670"/>
                  </a:cubicBezTo>
                  <a:cubicBezTo>
                    <a:pt x="3485" y="2670"/>
                    <a:pt x="3492" y="2670"/>
                    <a:pt x="3498" y="2672"/>
                  </a:cubicBezTo>
                  <a:cubicBezTo>
                    <a:pt x="3540" y="2679"/>
                    <a:pt x="3568" y="2710"/>
                    <a:pt x="3575" y="2752"/>
                  </a:cubicBezTo>
                  <a:lnTo>
                    <a:pt x="3579" y="2756"/>
                  </a:lnTo>
                  <a:lnTo>
                    <a:pt x="3582" y="2756"/>
                  </a:lnTo>
                  <a:lnTo>
                    <a:pt x="3589" y="2759"/>
                  </a:lnTo>
                  <a:cubicBezTo>
                    <a:pt x="3607" y="2738"/>
                    <a:pt x="3628" y="2717"/>
                    <a:pt x="3649" y="2700"/>
                  </a:cubicBezTo>
                  <a:cubicBezTo>
                    <a:pt x="3670" y="2682"/>
                    <a:pt x="3691" y="2665"/>
                    <a:pt x="3708" y="2644"/>
                  </a:cubicBezTo>
                  <a:cubicBezTo>
                    <a:pt x="3715" y="2630"/>
                    <a:pt x="3708" y="2609"/>
                    <a:pt x="3680" y="2556"/>
                  </a:cubicBezTo>
                  <a:cubicBezTo>
                    <a:pt x="3649" y="2497"/>
                    <a:pt x="3607" y="2416"/>
                    <a:pt x="3652" y="2325"/>
                  </a:cubicBezTo>
                  <a:cubicBezTo>
                    <a:pt x="3685" y="2261"/>
                    <a:pt x="3731" y="2245"/>
                    <a:pt x="3772" y="2245"/>
                  </a:cubicBezTo>
                  <a:cubicBezTo>
                    <a:pt x="3807" y="2245"/>
                    <a:pt x="3838" y="2256"/>
                    <a:pt x="3859" y="2262"/>
                  </a:cubicBezTo>
                  <a:cubicBezTo>
                    <a:pt x="3887" y="2273"/>
                    <a:pt x="3900" y="2277"/>
                    <a:pt x="3908" y="2277"/>
                  </a:cubicBezTo>
                  <a:cubicBezTo>
                    <a:pt x="3913" y="2277"/>
                    <a:pt x="3916" y="2275"/>
                    <a:pt x="3918" y="2273"/>
                  </a:cubicBezTo>
                  <a:cubicBezTo>
                    <a:pt x="3925" y="2262"/>
                    <a:pt x="3880" y="2171"/>
                    <a:pt x="3862" y="2143"/>
                  </a:cubicBezTo>
                  <a:cubicBezTo>
                    <a:pt x="3824" y="2077"/>
                    <a:pt x="3785" y="2017"/>
                    <a:pt x="3806" y="1958"/>
                  </a:cubicBezTo>
                  <a:cubicBezTo>
                    <a:pt x="3827" y="1891"/>
                    <a:pt x="3799" y="1817"/>
                    <a:pt x="3740" y="1782"/>
                  </a:cubicBezTo>
                  <a:cubicBezTo>
                    <a:pt x="3733" y="1779"/>
                    <a:pt x="3726" y="1772"/>
                    <a:pt x="3719" y="1768"/>
                  </a:cubicBezTo>
                  <a:lnTo>
                    <a:pt x="3712" y="1761"/>
                  </a:lnTo>
                  <a:cubicBezTo>
                    <a:pt x="3708" y="1758"/>
                    <a:pt x="3701" y="1754"/>
                    <a:pt x="3698" y="1751"/>
                  </a:cubicBezTo>
                  <a:cubicBezTo>
                    <a:pt x="3698" y="1747"/>
                    <a:pt x="3694" y="1744"/>
                    <a:pt x="3694" y="1740"/>
                  </a:cubicBezTo>
                  <a:cubicBezTo>
                    <a:pt x="3691" y="1737"/>
                    <a:pt x="3687" y="1733"/>
                    <a:pt x="3684" y="1730"/>
                  </a:cubicBezTo>
                  <a:cubicBezTo>
                    <a:pt x="3684" y="1726"/>
                    <a:pt x="3680" y="1723"/>
                    <a:pt x="3680" y="1719"/>
                  </a:cubicBezTo>
                  <a:cubicBezTo>
                    <a:pt x="3677" y="1716"/>
                    <a:pt x="3677" y="1709"/>
                    <a:pt x="3673" y="1705"/>
                  </a:cubicBezTo>
                  <a:cubicBezTo>
                    <a:pt x="3670" y="1702"/>
                    <a:pt x="3670" y="1698"/>
                    <a:pt x="3670" y="1695"/>
                  </a:cubicBezTo>
                  <a:cubicBezTo>
                    <a:pt x="3666" y="1691"/>
                    <a:pt x="3666" y="1684"/>
                    <a:pt x="3666" y="1681"/>
                  </a:cubicBezTo>
                  <a:cubicBezTo>
                    <a:pt x="3663" y="1674"/>
                    <a:pt x="3666" y="1670"/>
                    <a:pt x="3663" y="1667"/>
                  </a:cubicBezTo>
                  <a:cubicBezTo>
                    <a:pt x="3659" y="1663"/>
                    <a:pt x="3663" y="1656"/>
                    <a:pt x="3659" y="1653"/>
                  </a:cubicBezTo>
                  <a:cubicBezTo>
                    <a:pt x="3656" y="1646"/>
                    <a:pt x="3659" y="1642"/>
                    <a:pt x="3659" y="1639"/>
                  </a:cubicBezTo>
                  <a:lnTo>
                    <a:pt x="3659" y="1621"/>
                  </a:lnTo>
                  <a:lnTo>
                    <a:pt x="3659" y="1607"/>
                  </a:lnTo>
                  <a:lnTo>
                    <a:pt x="3659" y="1590"/>
                  </a:lnTo>
                  <a:lnTo>
                    <a:pt x="3659" y="1576"/>
                  </a:lnTo>
                  <a:lnTo>
                    <a:pt x="3659" y="1558"/>
                  </a:lnTo>
                  <a:lnTo>
                    <a:pt x="3659" y="1541"/>
                  </a:lnTo>
                  <a:lnTo>
                    <a:pt x="3659" y="1523"/>
                  </a:lnTo>
                  <a:lnTo>
                    <a:pt x="3659" y="1506"/>
                  </a:lnTo>
                  <a:cubicBezTo>
                    <a:pt x="3659" y="1502"/>
                    <a:pt x="3659" y="1495"/>
                    <a:pt x="3663" y="1488"/>
                  </a:cubicBezTo>
                  <a:lnTo>
                    <a:pt x="3663" y="1471"/>
                  </a:lnTo>
                  <a:lnTo>
                    <a:pt x="3666" y="1453"/>
                  </a:lnTo>
                  <a:lnTo>
                    <a:pt x="3670" y="1432"/>
                  </a:lnTo>
                  <a:lnTo>
                    <a:pt x="3673" y="1415"/>
                  </a:lnTo>
                  <a:lnTo>
                    <a:pt x="3677" y="1397"/>
                  </a:lnTo>
                  <a:lnTo>
                    <a:pt x="3680" y="1376"/>
                  </a:lnTo>
                  <a:lnTo>
                    <a:pt x="3684" y="1359"/>
                  </a:lnTo>
                  <a:lnTo>
                    <a:pt x="3691" y="1338"/>
                  </a:lnTo>
                  <a:lnTo>
                    <a:pt x="3694" y="1320"/>
                  </a:lnTo>
                  <a:lnTo>
                    <a:pt x="3694" y="1313"/>
                  </a:lnTo>
                  <a:cubicBezTo>
                    <a:pt x="3673" y="1292"/>
                    <a:pt x="3656" y="1271"/>
                    <a:pt x="3638" y="1250"/>
                  </a:cubicBezTo>
                  <a:cubicBezTo>
                    <a:pt x="3610" y="1194"/>
                    <a:pt x="3593" y="1131"/>
                    <a:pt x="3589" y="1068"/>
                  </a:cubicBezTo>
                  <a:cubicBezTo>
                    <a:pt x="3586" y="1037"/>
                    <a:pt x="3579" y="1002"/>
                    <a:pt x="3565" y="970"/>
                  </a:cubicBezTo>
                  <a:cubicBezTo>
                    <a:pt x="3562" y="970"/>
                    <a:pt x="3560" y="970"/>
                    <a:pt x="3558" y="970"/>
                  </a:cubicBezTo>
                  <a:cubicBezTo>
                    <a:pt x="3490" y="970"/>
                    <a:pt x="3431" y="922"/>
                    <a:pt x="3421" y="851"/>
                  </a:cubicBezTo>
                  <a:cubicBezTo>
                    <a:pt x="3421" y="844"/>
                    <a:pt x="3421" y="837"/>
                    <a:pt x="3421" y="830"/>
                  </a:cubicBezTo>
                  <a:cubicBezTo>
                    <a:pt x="3421" y="774"/>
                    <a:pt x="3446" y="718"/>
                    <a:pt x="3488" y="683"/>
                  </a:cubicBezTo>
                  <a:lnTo>
                    <a:pt x="3470" y="666"/>
                  </a:lnTo>
                  <a:cubicBezTo>
                    <a:pt x="3397" y="613"/>
                    <a:pt x="3306" y="543"/>
                    <a:pt x="3306" y="452"/>
                  </a:cubicBezTo>
                  <a:cubicBezTo>
                    <a:pt x="3306" y="372"/>
                    <a:pt x="3201" y="169"/>
                    <a:pt x="3152" y="120"/>
                  </a:cubicBezTo>
                  <a:cubicBezTo>
                    <a:pt x="3110" y="151"/>
                    <a:pt x="3071" y="183"/>
                    <a:pt x="3033" y="221"/>
                  </a:cubicBezTo>
                  <a:cubicBezTo>
                    <a:pt x="2921" y="326"/>
                    <a:pt x="2844" y="389"/>
                    <a:pt x="2773" y="389"/>
                  </a:cubicBezTo>
                  <a:cubicBezTo>
                    <a:pt x="2721" y="382"/>
                    <a:pt x="2668" y="365"/>
                    <a:pt x="2623" y="340"/>
                  </a:cubicBezTo>
                  <a:cubicBezTo>
                    <a:pt x="2581" y="319"/>
                    <a:pt x="2523" y="293"/>
                    <a:pt x="2492" y="293"/>
                  </a:cubicBezTo>
                  <a:cubicBezTo>
                    <a:pt x="2487" y="293"/>
                    <a:pt x="2483" y="293"/>
                    <a:pt x="2479" y="295"/>
                  </a:cubicBezTo>
                  <a:cubicBezTo>
                    <a:pt x="2472" y="298"/>
                    <a:pt x="2465" y="309"/>
                    <a:pt x="2462" y="316"/>
                  </a:cubicBezTo>
                  <a:cubicBezTo>
                    <a:pt x="2448" y="354"/>
                    <a:pt x="2420" y="386"/>
                    <a:pt x="2381" y="403"/>
                  </a:cubicBezTo>
                  <a:cubicBezTo>
                    <a:pt x="2363" y="410"/>
                    <a:pt x="2345" y="413"/>
                    <a:pt x="2326" y="413"/>
                  </a:cubicBezTo>
                  <a:cubicBezTo>
                    <a:pt x="2293" y="413"/>
                    <a:pt x="2260" y="403"/>
                    <a:pt x="2231" y="386"/>
                  </a:cubicBezTo>
                  <a:cubicBezTo>
                    <a:pt x="2196" y="371"/>
                    <a:pt x="2178" y="365"/>
                    <a:pt x="2167" y="365"/>
                  </a:cubicBezTo>
                  <a:cubicBezTo>
                    <a:pt x="2156" y="365"/>
                    <a:pt x="2152" y="370"/>
                    <a:pt x="2147" y="379"/>
                  </a:cubicBezTo>
                  <a:cubicBezTo>
                    <a:pt x="2125" y="416"/>
                    <a:pt x="2081" y="439"/>
                    <a:pt x="2038" y="439"/>
                  </a:cubicBezTo>
                  <a:cubicBezTo>
                    <a:pt x="2032" y="439"/>
                    <a:pt x="2026" y="439"/>
                    <a:pt x="2021" y="438"/>
                  </a:cubicBezTo>
                  <a:cubicBezTo>
                    <a:pt x="1926" y="417"/>
                    <a:pt x="1884" y="270"/>
                    <a:pt x="1870" y="211"/>
                  </a:cubicBezTo>
                  <a:lnTo>
                    <a:pt x="1870" y="200"/>
                  </a:lnTo>
                  <a:lnTo>
                    <a:pt x="1870" y="197"/>
                  </a:lnTo>
                  <a:lnTo>
                    <a:pt x="1863" y="197"/>
                  </a:lnTo>
                  <a:lnTo>
                    <a:pt x="1835" y="204"/>
                  </a:lnTo>
                  <a:lnTo>
                    <a:pt x="1814" y="211"/>
                  </a:lnTo>
                  <a:lnTo>
                    <a:pt x="1776" y="218"/>
                  </a:lnTo>
                  <a:lnTo>
                    <a:pt x="1744" y="221"/>
                  </a:lnTo>
                  <a:lnTo>
                    <a:pt x="1716" y="228"/>
                  </a:lnTo>
                  <a:lnTo>
                    <a:pt x="1688" y="228"/>
                  </a:lnTo>
                  <a:lnTo>
                    <a:pt x="1664" y="232"/>
                  </a:lnTo>
                  <a:lnTo>
                    <a:pt x="1636" y="235"/>
                  </a:lnTo>
                  <a:lnTo>
                    <a:pt x="1447" y="235"/>
                  </a:lnTo>
                  <a:lnTo>
                    <a:pt x="1398" y="232"/>
                  </a:lnTo>
                  <a:lnTo>
                    <a:pt x="1384" y="232"/>
                  </a:lnTo>
                  <a:cubicBezTo>
                    <a:pt x="1342" y="228"/>
                    <a:pt x="1303" y="225"/>
                    <a:pt x="1268" y="218"/>
                  </a:cubicBezTo>
                  <a:lnTo>
                    <a:pt x="1254" y="218"/>
                  </a:lnTo>
                  <a:lnTo>
                    <a:pt x="1216" y="211"/>
                  </a:lnTo>
                  <a:lnTo>
                    <a:pt x="1202" y="207"/>
                  </a:lnTo>
                  <a:lnTo>
                    <a:pt x="1170" y="200"/>
                  </a:lnTo>
                  <a:lnTo>
                    <a:pt x="1156" y="197"/>
                  </a:lnTo>
                  <a:lnTo>
                    <a:pt x="1128" y="186"/>
                  </a:lnTo>
                  <a:lnTo>
                    <a:pt x="1118" y="183"/>
                  </a:lnTo>
                  <a:cubicBezTo>
                    <a:pt x="1107" y="179"/>
                    <a:pt x="1097" y="172"/>
                    <a:pt x="1086" y="169"/>
                  </a:cubicBezTo>
                  <a:cubicBezTo>
                    <a:pt x="1055" y="155"/>
                    <a:pt x="1030" y="130"/>
                    <a:pt x="1016" y="99"/>
                  </a:cubicBezTo>
                  <a:cubicBezTo>
                    <a:pt x="1013" y="95"/>
                    <a:pt x="1009" y="92"/>
                    <a:pt x="1002" y="88"/>
                  </a:cubicBezTo>
                  <a:cubicBezTo>
                    <a:pt x="925" y="46"/>
                    <a:pt x="838" y="18"/>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6" name="Google Shape;9816;p54"/>
            <p:cNvSpPr/>
            <p:nvPr/>
          </p:nvSpPr>
          <p:spPr>
            <a:xfrm>
              <a:off x="1956464" y="19525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7" name="Google Shape;9817;p54"/>
            <p:cNvSpPr/>
            <p:nvPr/>
          </p:nvSpPr>
          <p:spPr>
            <a:xfrm>
              <a:off x="1957510" y="195258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8" name="Google Shape;9818;p54"/>
            <p:cNvSpPr/>
            <p:nvPr/>
          </p:nvSpPr>
          <p:spPr>
            <a:xfrm>
              <a:off x="1953898" y="195235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9" name="Google Shape;9819;p54"/>
            <p:cNvSpPr/>
            <p:nvPr/>
          </p:nvSpPr>
          <p:spPr>
            <a:xfrm>
              <a:off x="1953138" y="1952162"/>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0" name="Google Shape;9820;p54"/>
            <p:cNvSpPr/>
            <p:nvPr/>
          </p:nvSpPr>
          <p:spPr>
            <a:xfrm>
              <a:off x="1951997" y="1951822"/>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1" name="Google Shape;9821;p54"/>
            <p:cNvSpPr/>
            <p:nvPr/>
          </p:nvSpPr>
          <p:spPr>
            <a:xfrm>
              <a:off x="1952513" y="1952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2" name="Google Shape;9822;p54"/>
            <p:cNvSpPr/>
            <p:nvPr/>
          </p:nvSpPr>
          <p:spPr>
            <a:xfrm>
              <a:off x="1955650" y="1952542"/>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3" name="Google Shape;9823;p54"/>
            <p:cNvSpPr/>
            <p:nvPr/>
          </p:nvSpPr>
          <p:spPr>
            <a:xfrm>
              <a:off x="1958026" y="195258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4" name="Google Shape;9824;p54"/>
            <p:cNvSpPr/>
            <p:nvPr/>
          </p:nvSpPr>
          <p:spPr>
            <a:xfrm>
              <a:off x="1958745" y="1952542"/>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5" name="Google Shape;9825;p54"/>
            <p:cNvSpPr/>
            <p:nvPr/>
          </p:nvSpPr>
          <p:spPr>
            <a:xfrm>
              <a:off x="1960972" y="1952202"/>
              <a:ext cx="543" cy="109"/>
            </a:xfrm>
            <a:custGeom>
              <a:rect b="b" l="l" r="r" t="t"/>
              <a:pathLst>
                <a:path extrusionOk="0" h="8" w="40">
                  <a:moveTo>
                    <a:pt x="39"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6" name="Google Shape;9826;p54"/>
            <p:cNvSpPr/>
            <p:nvPr/>
          </p:nvSpPr>
          <p:spPr>
            <a:xfrm>
              <a:off x="1959451" y="1952487"/>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7" name="Google Shape;9827;p54"/>
            <p:cNvSpPr/>
            <p:nvPr/>
          </p:nvSpPr>
          <p:spPr>
            <a:xfrm>
              <a:off x="1960171" y="1952392"/>
              <a:ext cx="394" cy="68"/>
            </a:xfrm>
            <a:custGeom>
              <a:rect b="b" l="l" r="r" t="t"/>
              <a:pathLst>
                <a:path extrusionOk="0" h="5" w="29">
                  <a:moveTo>
                    <a:pt x="2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8" name="Google Shape;9828;p54"/>
            <p:cNvSpPr/>
            <p:nvPr/>
          </p:nvSpPr>
          <p:spPr>
            <a:xfrm>
              <a:off x="1961732" y="1952067"/>
              <a:ext cx="448" cy="109"/>
            </a:xfrm>
            <a:custGeom>
              <a:rect b="b" l="l" r="r" t="t"/>
              <a:pathLst>
                <a:path extrusionOk="0" h="8" w="33">
                  <a:moveTo>
                    <a:pt x="3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9" name="Google Shape;9829;p54"/>
            <p:cNvSpPr/>
            <p:nvPr/>
          </p:nvSpPr>
          <p:spPr>
            <a:xfrm>
              <a:off x="1946865" y="1949351"/>
              <a:ext cx="190" cy="964"/>
            </a:xfrm>
            <a:custGeom>
              <a:rect b="b" l="l" r="r" t="t"/>
              <a:pathLst>
                <a:path extrusionOk="0" h="71" w="14">
                  <a:moveTo>
                    <a:pt x="14" y="1"/>
                  </a:moveTo>
                  <a:lnTo>
                    <a:pt x="14" y="3"/>
                  </a:lnTo>
                  <a:lnTo>
                    <a:pt x="14" y="3"/>
                  </a:lnTo>
                  <a:cubicBezTo>
                    <a:pt x="14" y="2"/>
                    <a:pt x="14" y="1"/>
                    <a:pt x="14" y="1"/>
                  </a:cubicBezTo>
                  <a:close/>
                  <a:moveTo>
                    <a:pt x="14" y="3"/>
                  </a:moveTo>
                  <a:lnTo>
                    <a:pt x="14" y="3"/>
                  </a:lnTo>
                  <a:cubicBezTo>
                    <a:pt x="13" y="8"/>
                    <a:pt x="11" y="12"/>
                    <a:pt x="11" y="18"/>
                  </a:cubicBezTo>
                  <a:lnTo>
                    <a:pt x="11" y="25"/>
                  </a:lnTo>
                  <a:cubicBezTo>
                    <a:pt x="7" y="39"/>
                    <a:pt x="4" y="53"/>
                    <a:pt x="0" y="64"/>
                  </a:cubicBezTo>
                  <a:lnTo>
                    <a:pt x="11" y="71"/>
                  </a:lnTo>
                  <a:lnTo>
                    <a:pt x="14" y="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0" name="Google Shape;9830;p54"/>
            <p:cNvSpPr/>
            <p:nvPr/>
          </p:nvSpPr>
          <p:spPr>
            <a:xfrm>
              <a:off x="1946756" y="1950261"/>
              <a:ext cx="109" cy="204"/>
            </a:xfrm>
            <a:custGeom>
              <a:rect b="b" l="l" r="r" t="t"/>
              <a:pathLst>
                <a:path extrusionOk="0" h="15" w="8">
                  <a:moveTo>
                    <a:pt x="8" y="0"/>
                  </a:moveTo>
                  <a:lnTo>
                    <a:pt x="8" y="0"/>
                  </a:lnTo>
                  <a:cubicBezTo>
                    <a:pt x="5" y="4"/>
                    <a:pt x="1" y="11"/>
                    <a:pt x="1" y="14"/>
                  </a:cubicBezTo>
                  <a:cubicBezTo>
                    <a:pt x="5"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1" name="Google Shape;9831;p54"/>
            <p:cNvSpPr/>
            <p:nvPr/>
          </p:nvSpPr>
          <p:spPr>
            <a:xfrm>
              <a:off x="1946281" y="1951211"/>
              <a:ext cx="163" cy="244"/>
            </a:xfrm>
            <a:custGeom>
              <a:rect b="b" l="l" r="r" t="t"/>
              <a:pathLst>
                <a:path extrusionOk="0" h="18" w="12">
                  <a:moveTo>
                    <a:pt x="1" y="18"/>
                  </a:moveTo>
                  <a:cubicBezTo>
                    <a:pt x="4" y="11"/>
                    <a:pt x="8" y="7"/>
                    <a:pt x="11" y="0"/>
                  </a:cubicBezTo>
                  <a:cubicBezTo>
                    <a:pt x="8"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2" name="Google Shape;9832;p54"/>
            <p:cNvSpPr/>
            <p:nvPr/>
          </p:nvSpPr>
          <p:spPr>
            <a:xfrm>
              <a:off x="1936831" y="1960661"/>
              <a:ext cx="54" cy="14"/>
            </a:xfrm>
            <a:custGeom>
              <a:rect b="b" l="l" r="r" t="t"/>
              <a:pathLst>
                <a:path extrusionOk="0" h="1" w="4">
                  <a:moveTo>
                    <a:pt x="0" y="1"/>
                  </a:moveTo>
                  <a:lnTo>
                    <a:pt x="0" y="1"/>
                  </a:ln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3" name="Google Shape;9833;p54"/>
            <p:cNvSpPr/>
            <p:nvPr/>
          </p:nvSpPr>
          <p:spPr>
            <a:xfrm>
              <a:off x="1945521" y="1952012"/>
              <a:ext cx="258" cy="204"/>
            </a:xfrm>
            <a:custGeom>
              <a:rect b="b" l="l" r="r" t="t"/>
              <a:pathLst>
                <a:path extrusionOk="0" h="15" w="19">
                  <a:moveTo>
                    <a:pt x="1" y="15"/>
                  </a:moveTo>
                  <a:cubicBezTo>
                    <a:pt x="8" y="8"/>
                    <a:pt x="11" y="4"/>
                    <a:pt x="18" y="1"/>
                  </a:cubicBezTo>
                  <a:cubicBezTo>
                    <a:pt x="11"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4" name="Google Shape;9834;p54"/>
            <p:cNvSpPr/>
            <p:nvPr/>
          </p:nvSpPr>
          <p:spPr>
            <a:xfrm>
              <a:off x="1944856" y="1952297"/>
              <a:ext cx="489" cy="258"/>
            </a:xfrm>
            <a:custGeom>
              <a:rect b="b" l="l" r="r" t="t"/>
              <a:pathLst>
                <a:path extrusionOk="0" h="19" w="36">
                  <a:moveTo>
                    <a:pt x="1" y="18"/>
                  </a:moveTo>
                  <a:cubicBezTo>
                    <a:pt x="15" y="15"/>
                    <a:pt x="25" y="8"/>
                    <a:pt x="36" y="1"/>
                  </a:cubicBezTo>
                  <a:cubicBezTo>
                    <a:pt x="25" y="8"/>
                    <a:pt x="15"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5" name="Google Shape;9835;p54"/>
            <p:cNvSpPr/>
            <p:nvPr/>
          </p:nvSpPr>
          <p:spPr>
            <a:xfrm>
              <a:off x="1936967" y="1959616"/>
              <a:ext cx="1249" cy="964"/>
            </a:xfrm>
            <a:custGeom>
              <a:rect b="b" l="l" r="r" t="t"/>
              <a:pathLst>
                <a:path extrusionOk="0" h="71" w="92">
                  <a:moveTo>
                    <a:pt x="92" y="1"/>
                  </a:moveTo>
                  <a:cubicBezTo>
                    <a:pt x="60" y="25"/>
                    <a:pt x="29" y="50"/>
                    <a:pt x="1" y="71"/>
                  </a:cubicBezTo>
                  <a:cubicBezTo>
                    <a:pt x="29" y="50"/>
                    <a:pt x="60" y="29"/>
                    <a:pt x="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6" name="Google Shape;9836;p54"/>
            <p:cNvSpPr/>
            <p:nvPr/>
          </p:nvSpPr>
          <p:spPr>
            <a:xfrm>
              <a:off x="1945955" y="1951632"/>
              <a:ext cx="204" cy="204"/>
            </a:xfrm>
            <a:custGeom>
              <a:rect b="b" l="l" r="r" t="t"/>
              <a:pathLst>
                <a:path extrusionOk="0" h="15" w="15">
                  <a:moveTo>
                    <a:pt x="14" y="1"/>
                  </a:moveTo>
                  <a:cubicBezTo>
                    <a:pt x="7" y="4"/>
                    <a:pt x="4" y="11"/>
                    <a:pt x="0" y="15"/>
                  </a:cubicBezTo>
                  <a:cubicBezTo>
                    <a:pt x="4" y="11"/>
                    <a:pt x="11" y="4"/>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7" name="Google Shape;9837;p54"/>
            <p:cNvSpPr/>
            <p:nvPr/>
          </p:nvSpPr>
          <p:spPr>
            <a:xfrm>
              <a:off x="1946526" y="1950736"/>
              <a:ext cx="149" cy="244"/>
            </a:xfrm>
            <a:custGeom>
              <a:rect b="b" l="l" r="r" t="t"/>
              <a:pathLst>
                <a:path extrusionOk="0" h="18" w="11">
                  <a:moveTo>
                    <a:pt x="11" y="0"/>
                  </a:moveTo>
                  <a:lnTo>
                    <a:pt x="11" y="0"/>
                  </a:lnTo>
                  <a:cubicBezTo>
                    <a:pt x="7" y="7"/>
                    <a:pt x="4" y="11"/>
                    <a:pt x="0" y="18"/>
                  </a:cubicBezTo>
                  <a:cubicBezTo>
                    <a:pt x="4" y="11"/>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8" name="Google Shape;9838;p54"/>
            <p:cNvSpPr/>
            <p:nvPr/>
          </p:nvSpPr>
          <p:spPr>
            <a:xfrm>
              <a:off x="1946865" y="1950206"/>
              <a:ext cx="0" cy="68"/>
            </a:xfrm>
            <a:custGeom>
              <a:rect b="b" l="l" r="r" t="t"/>
              <a:pathLst>
                <a:path extrusionOk="0" h="5" w="0">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9" name="Google Shape;9839;p54"/>
            <p:cNvSpPr/>
            <p:nvPr/>
          </p:nvSpPr>
          <p:spPr>
            <a:xfrm>
              <a:off x="1946960" y="1949595"/>
              <a:ext cx="0" cy="109"/>
            </a:xfrm>
            <a:custGeom>
              <a:rect b="b" l="l" r="r" t="t"/>
              <a:pathLst>
                <a:path extrusionOk="0" h="8" w="0">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0" name="Google Shape;9840;p54"/>
            <p:cNvSpPr/>
            <p:nvPr/>
          </p:nvSpPr>
          <p:spPr>
            <a:xfrm>
              <a:off x="1987217" y="1973261"/>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1" name="Google Shape;9841;p54"/>
            <p:cNvSpPr/>
            <p:nvPr/>
          </p:nvSpPr>
          <p:spPr>
            <a:xfrm>
              <a:off x="1986498" y="1969839"/>
              <a:ext cx="68" cy="204"/>
            </a:xfrm>
            <a:custGeom>
              <a:rect b="b" l="l" r="r" t="t"/>
              <a:pathLst>
                <a:path extrusionOk="0" h="15" w="5">
                  <a:moveTo>
                    <a:pt x="1" y="0"/>
                  </a:moveTo>
                  <a:lnTo>
                    <a:pt x="1" y="14"/>
                  </a:ln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2" name="Google Shape;9842;p54"/>
            <p:cNvSpPr/>
            <p:nvPr/>
          </p:nvSpPr>
          <p:spPr>
            <a:xfrm>
              <a:off x="1986783" y="1972677"/>
              <a:ext cx="109" cy="163"/>
            </a:xfrm>
            <a:custGeom>
              <a:rect b="b" l="l" r="r" t="t"/>
              <a:pathLst>
                <a:path extrusionOk="0" h="12" w="8">
                  <a:moveTo>
                    <a:pt x="1" y="1"/>
                  </a:moveTo>
                  <a:cubicBezTo>
                    <a:pt x="1" y="1"/>
                    <a:pt x="1" y="1"/>
                    <a:pt x="1" y="1"/>
                  </a:cubicBezTo>
                  <a:cubicBezTo>
                    <a:pt x="1" y="2"/>
                    <a:pt x="2" y="3"/>
                    <a:pt x="2" y="3"/>
                  </a:cubicBezTo>
                  <a:lnTo>
                    <a:pt x="2" y="3"/>
                  </a:lnTo>
                  <a:cubicBezTo>
                    <a:pt x="2" y="2"/>
                    <a:pt x="1" y="1"/>
                    <a:pt x="1" y="1"/>
                  </a:cubicBezTo>
                  <a:close/>
                  <a:moveTo>
                    <a:pt x="2" y="3"/>
                  </a:moveTo>
                  <a:lnTo>
                    <a:pt x="2" y="3"/>
                  </a:lnTo>
                  <a:cubicBezTo>
                    <a:pt x="4" y="6"/>
                    <a:pt x="6" y="10"/>
                    <a:pt x="8" y="12"/>
                  </a:cubicBezTo>
                  <a:cubicBezTo>
                    <a:pt x="8" y="9"/>
                    <a:pt x="5"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3" name="Google Shape;9843;p54"/>
            <p:cNvSpPr/>
            <p:nvPr/>
          </p:nvSpPr>
          <p:spPr>
            <a:xfrm>
              <a:off x="1986457" y="1970315"/>
              <a:ext cx="54" cy="204"/>
            </a:xfrm>
            <a:custGeom>
              <a:rect b="b" l="l" r="r" t="t"/>
              <a:pathLst>
                <a:path extrusionOk="0" h="15" w="4">
                  <a:moveTo>
                    <a:pt x="0" y="0"/>
                  </a:moveTo>
                  <a:lnTo>
                    <a:pt x="0" y="14"/>
                  </a:lnTo>
                  <a:cubicBezTo>
                    <a:pt x="4"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4" name="Google Shape;9844;p54"/>
            <p:cNvSpPr/>
            <p:nvPr/>
          </p:nvSpPr>
          <p:spPr>
            <a:xfrm>
              <a:off x="1985547" y="1985236"/>
              <a:ext cx="1629" cy="1629"/>
            </a:xfrm>
            <a:custGeom>
              <a:rect b="b" l="l" r="r" t="t"/>
              <a:pathLst>
                <a:path extrusionOk="0" h="120" w="120">
                  <a:moveTo>
                    <a:pt x="64" y="60"/>
                  </a:moveTo>
                  <a:cubicBezTo>
                    <a:pt x="85" y="43"/>
                    <a:pt x="102" y="22"/>
                    <a:pt x="120" y="1"/>
                  </a:cubicBezTo>
                  <a:cubicBezTo>
                    <a:pt x="102" y="22"/>
                    <a:pt x="85" y="43"/>
                    <a:pt x="64" y="60"/>
                  </a:cubicBezTo>
                  <a:cubicBezTo>
                    <a:pt x="39" y="78"/>
                    <a:pt x="18" y="99"/>
                    <a:pt x="1" y="120"/>
                  </a:cubicBezTo>
                  <a:lnTo>
                    <a:pt x="1" y="120"/>
                  </a:lnTo>
                  <a:cubicBezTo>
                    <a:pt x="18" y="99"/>
                    <a:pt x="39" y="78"/>
                    <a:pt x="6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5" name="Google Shape;9845;p54"/>
            <p:cNvSpPr/>
            <p:nvPr/>
          </p:nvSpPr>
          <p:spPr>
            <a:xfrm>
              <a:off x="1986878" y="1967789"/>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6" name="Google Shape;9846;p54"/>
            <p:cNvSpPr/>
            <p:nvPr/>
          </p:nvSpPr>
          <p:spPr>
            <a:xfrm>
              <a:off x="1986742" y="1968319"/>
              <a:ext cx="54" cy="244"/>
            </a:xfrm>
            <a:custGeom>
              <a:rect b="b" l="l" r="r" t="t"/>
              <a:pathLst>
                <a:path extrusionOk="0" h="18" w="4">
                  <a:moveTo>
                    <a:pt x="0"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7" name="Google Shape;9847;p54"/>
            <p:cNvSpPr/>
            <p:nvPr/>
          </p:nvSpPr>
          <p:spPr>
            <a:xfrm>
              <a:off x="1986457" y="1971211"/>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8" name="Google Shape;9848;p54"/>
            <p:cNvSpPr/>
            <p:nvPr/>
          </p:nvSpPr>
          <p:spPr>
            <a:xfrm>
              <a:off x="1986688" y="1968835"/>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9" name="Google Shape;9849;p54"/>
            <p:cNvSpPr/>
            <p:nvPr/>
          </p:nvSpPr>
          <p:spPr>
            <a:xfrm>
              <a:off x="1986457" y="197073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0" name="Google Shape;9850;p54"/>
            <p:cNvSpPr/>
            <p:nvPr/>
          </p:nvSpPr>
          <p:spPr>
            <a:xfrm>
              <a:off x="1986973" y="1967273"/>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1" name="Google Shape;9851;p54"/>
            <p:cNvSpPr/>
            <p:nvPr/>
          </p:nvSpPr>
          <p:spPr>
            <a:xfrm>
              <a:off x="1986959" y="1973017"/>
              <a:ext cx="122" cy="109"/>
            </a:xfrm>
            <a:custGeom>
              <a:rect b="b" l="l" r="r" t="t"/>
              <a:pathLst>
                <a:path extrusionOk="0" h="8" w="9">
                  <a:moveTo>
                    <a:pt x="1" y="0"/>
                  </a:moveTo>
                  <a:lnTo>
                    <a:pt x="1" y="0"/>
                  </a:lnTo>
                  <a:cubicBezTo>
                    <a:pt x="1" y="0"/>
                    <a:pt x="1" y="0"/>
                    <a:pt x="2" y="1"/>
                  </a:cubicBezTo>
                  <a:cubicBezTo>
                    <a:pt x="2" y="1"/>
                    <a:pt x="4" y="2"/>
                    <a:pt x="7" y="4"/>
                  </a:cubicBezTo>
                  <a:lnTo>
                    <a:pt x="7" y="4"/>
                  </a:lnTo>
                  <a:cubicBezTo>
                    <a:pt x="4" y="2"/>
                    <a:pt x="2" y="0"/>
                    <a:pt x="1" y="0"/>
                  </a:cubicBezTo>
                  <a:close/>
                  <a:moveTo>
                    <a:pt x="7" y="4"/>
                  </a:moveTo>
                  <a:lnTo>
                    <a:pt x="7" y="4"/>
                  </a:lnTo>
                  <a:cubicBezTo>
                    <a:pt x="8" y="6"/>
                    <a:pt x="9" y="7"/>
                    <a:pt x="9" y="8"/>
                  </a:cubicBezTo>
                  <a:cubicBezTo>
                    <a:pt x="9" y="7"/>
                    <a:pt x="8" y="5"/>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2" name="Google Shape;9852;p54"/>
            <p:cNvSpPr/>
            <p:nvPr/>
          </p:nvSpPr>
          <p:spPr>
            <a:xfrm>
              <a:off x="1986498" y="1971591"/>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3" name="Google Shape;9853;p54"/>
            <p:cNvSpPr/>
            <p:nvPr/>
          </p:nvSpPr>
          <p:spPr>
            <a:xfrm>
              <a:off x="1986647" y="1972351"/>
              <a:ext cx="54" cy="163"/>
            </a:xfrm>
            <a:custGeom>
              <a:rect b="b" l="l" r="r" t="t"/>
              <a:pathLst>
                <a:path extrusionOk="0" h="12" w="4">
                  <a:moveTo>
                    <a:pt x="4" y="11"/>
                  </a:moveTo>
                  <a:cubicBezTo>
                    <a:pt x="4" y="8"/>
                    <a:pt x="4" y="4"/>
                    <a:pt x="0" y="1"/>
                  </a:cubicBezTo>
                  <a:cubicBezTo>
                    <a:pt x="4" y="4"/>
                    <a:pt x="4" y="8"/>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4" name="Google Shape;9854;p54"/>
            <p:cNvSpPr/>
            <p:nvPr/>
          </p:nvSpPr>
          <p:spPr>
            <a:xfrm>
              <a:off x="1986552" y="1971971"/>
              <a:ext cx="54" cy="204"/>
            </a:xfrm>
            <a:custGeom>
              <a:rect b="b" l="l" r="r" t="t"/>
              <a:pathLst>
                <a:path extrusionOk="0" h="15" w="4">
                  <a:moveTo>
                    <a:pt x="0" y="1"/>
                  </a:moveTo>
                  <a:lnTo>
                    <a:pt x="0" y="1"/>
                  </a:lnTo>
                  <a:cubicBezTo>
                    <a:pt x="0" y="8"/>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5" name="Google Shape;9855;p54"/>
            <p:cNvSpPr/>
            <p:nvPr/>
          </p:nvSpPr>
          <p:spPr>
            <a:xfrm>
              <a:off x="1986593" y="1969310"/>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6" name="Google Shape;9856;p54"/>
            <p:cNvSpPr/>
            <p:nvPr/>
          </p:nvSpPr>
          <p:spPr>
            <a:xfrm>
              <a:off x="1963443" y="1981204"/>
              <a:ext cx="29110" cy="27820"/>
            </a:xfrm>
            <a:custGeom>
              <a:rect b="b" l="l" r="r" t="t"/>
              <a:pathLst>
                <a:path extrusionOk="0" h="2049" w="2144">
                  <a:moveTo>
                    <a:pt x="869" y="0"/>
                  </a:moveTo>
                  <a:lnTo>
                    <a:pt x="848" y="4"/>
                  </a:lnTo>
                  <a:lnTo>
                    <a:pt x="837" y="4"/>
                  </a:lnTo>
                  <a:lnTo>
                    <a:pt x="813" y="7"/>
                  </a:lnTo>
                  <a:lnTo>
                    <a:pt x="799" y="11"/>
                  </a:lnTo>
                  <a:lnTo>
                    <a:pt x="771" y="14"/>
                  </a:lnTo>
                  <a:lnTo>
                    <a:pt x="753" y="18"/>
                  </a:lnTo>
                  <a:lnTo>
                    <a:pt x="722" y="25"/>
                  </a:lnTo>
                  <a:lnTo>
                    <a:pt x="704" y="28"/>
                  </a:lnTo>
                  <a:lnTo>
                    <a:pt x="673" y="35"/>
                  </a:lnTo>
                  <a:lnTo>
                    <a:pt x="652" y="39"/>
                  </a:lnTo>
                  <a:lnTo>
                    <a:pt x="613" y="46"/>
                  </a:lnTo>
                  <a:lnTo>
                    <a:pt x="592" y="49"/>
                  </a:lnTo>
                  <a:lnTo>
                    <a:pt x="589" y="49"/>
                  </a:lnTo>
                  <a:lnTo>
                    <a:pt x="589" y="63"/>
                  </a:lnTo>
                  <a:lnTo>
                    <a:pt x="589" y="81"/>
                  </a:lnTo>
                  <a:cubicBezTo>
                    <a:pt x="589" y="84"/>
                    <a:pt x="589" y="95"/>
                    <a:pt x="585" y="102"/>
                  </a:cubicBezTo>
                  <a:cubicBezTo>
                    <a:pt x="585" y="109"/>
                    <a:pt x="585" y="112"/>
                    <a:pt x="585" y="116"/>
                  </a:cubicBezTo>
                  <a:cubicBezTo>
                    <a:pt x="582" y="123"/>
                    <a:pt x="582" y="133"/>
                    <a:pt x="578" y="140"/>
                  </a:cubicBezTo>
                  <a:lnTo>
                    <a:pt x="575" y="151"/>
                  </a:lnTo>
                  <a:cubicBezTo>
                    <a:pt x="571" y="168"/>
                    <a:pt x="564" y="189"/>
                    <a:pt x="557" y="207"/>
                  </a:cubicBezTo>
                  <a:cubicBezTo>
                    <a:pt x="550" y="224"/>
                    <a:pt x="540" y="256"/>
                    <a:pt x="536" y="277"/>
                  </a:cubicBezTo>
                  <a:cubicBezTo>
                    <a:pt x="536" y="280"/>
                    <a:pt x="533" y="284"/>
                    <a:pt x="533" y="291"/>
                  </a:cubicBezTo>
                  <a:cubicBezTo>
                    <a:pt x="529" y="301"/>
                    <a:pt x="526" y="312"/>
                    <a:pt x="519" y="326"/>
                  </a:cubicBezTo>
                  <a:cubicBezTo>
                    <a:pt x="484" y="396"/>
                    <a:pt x="396" y="466"/>
                    <a:pt x="270" y="553"/>
                  </a:cubicBezTo>
                  <a:lnTo>
                    <a:pt x="207" y="595"/>
                  </a:lnTo>
                  <a:cubicBezTo>
                    <a:pt x="155" y="630"/>
                    <a:pt x="106" y="662"/>
                    <a:pt x="74" y="690"/>
                  </a:cubicBezTo>
                  <a:lnTo>
                    <a:pt x="71" y="693"/>
                  </a:lnTo>
                  <a:lnTo>
                    <a:pt x="67" y="697"/>
                  </a:lnTo>
                  <a:lnTo>
                    <a:pt x="64" y="700"/>
                  </a:lnTo>
                  <a:lnTo>
                    <a:pt x="60" y="707"/>
                  </a:lnTo>
                  <a:lnTo>
                    <a:pt x="53" y="711"/>
                  </a:lnTo>
                  <a:lnTo>
                    <a:pt x="46" y="721"/>
                  </a:lnTo>
                  <a:lnTo>
                    <a:pt x="43" y="728"/>
                  </a:lnTo>
                  <a:lnTo>
                    <a:pt x="32" y="742"/>
                  </a:lnTo>
                  <a:lnTo>
                    <a:pt x="29" y="746"/>
                  </a:lnTo>
                  <a:lnTo>
                    <a:pt x="15" y="774"/>
                  </a:lnTo>
                  <a:lnTo>
                    <a:pt x="8" y="781"/>
                  </a:lnTo>
                  <a:lnTo>
                    <a:pt x="1" y="798"/>
                  </a:lnTo>
                  <a:cubicBezTo>
                    <a:pt x="218" y="935"/>
                    <a:pt x="459" y="1092"/>
                    <a:pt x="662" y="1243"/>
                  </a:cubicBezTo>
                  <a:cubicBezTo>
                    <a:pt x="1076" y="1554"/>
                    <a:pt x="1660" y="1936"/>
                    <a:pt x="1923" y="2034"/>
                  </a:cubicBezTo>
                  <a:cubicBezTo>
                    <a:pt x="1940" y="2041"/>
                    <a:pt x="1961" y="2045"/>
                    <a:pt x="1982" y="2048"/>
                  </a:cubicBezTo>
                  <a:lnTo>
                    <a:pt x="1982" y="2045"/>
                  </a:lnTo>
                  <a:lnTo>
                    <a:pt x="1986" y="2027"/>
                  </a:lnTo>
                  <a:cubicBezTo>
                    <a:pt x="1989" y="2017"/>
                    <a:pt x="1993" y="2006"/>
                    <a:pt x="1996" y="1996"/>
                  </a:cubicBezTo>
                  <a:lnTo>
                    <a:pt x="2000" y="1975"/>
                  </a:lnTo>
                  <a:lnTo>
                    <a:pt x="2010" y="1950"/>
                  </a:lnTo>
                  <a:lnTo>
                    <a:pt x="2014" y="1933"/>
                  </a:lnTo>
                  <a:lnTo>
                    <a:pt x="2021" y="1908"/>
                  </a:lnTo>
                  <a:lnTo>
                    <a:pt x="2028" y="1891"/>
                  </a:lnTo>
                  <a:lnTo>
                    <a:pt x="2035" y="1870"/>
                  </a:lnTo>
                  <a:lnTo>
                    <a:pt x="2042" y="1856"/>
                  </a:lnTo>
                  <a:lnTo>
                    <a:pt x="2049" y="1838"/>
                  </a:lnTo>
                  <a:lnTo>
                    <a:pt x="2052" y="1824"/>
                  </a:lnTo>
                  <a:lnTo>
                    <a:pt x="2063" y="1807"/>
                  </a:lnTo>
                  <a:lnTo>
                    <a:pt x="2066" y="1796"/>
                  </a:lnTo>
                  <a:lnTo>
                    <a:pt x="2077" y="1772"/>
                  </a:lnTo>
                  <a:cubicBezTo>
                    <a:pt x="2101" y="1716"/>
                    <a:pt x="2122" y="1659"/>
                    <a:pt x="2129" y="1600"/>
                  </a:cubicBezTo>
                  <a:cubicBezTo>
                    <a:pt x="2143" y="1491"/>
                    <a:pt x="1972" y="1393"/>
                    <a:pt x="1835" y="1313"/>
                  </a:cubicBezTo>
                  <a:cubicBezTo>
                    <a:pt x="1800" y="1292"/>
                    <a:pt x="1765" y="1271"/>
                    <a:pt x="1734" y="1250"/>
                  </a:cubicBezTo>
                  <a:cubicBezTo>
                    <a:pt x="1699" y="1225"/>
                    <a:pt x="1664" y="1208"/>
                    <a:pt x="1636" y="1194"/>
                  </a:cubicBezTo>
                  <a:lnTo>
                    <a:pt x="1608" y="1176"/>
                  </a:lnTo>
                  <a:cubicBezTo>
                    <a:pt x="1548" y="1145"/>
                    <a:pt x="1503" y="1124"/>
                    <a:pt x="1496" y="1071"/>
                  </a:cubicBezTo>
                  <a:cubicBezTo>
                    <a:pt x="1496" y="1033"/>
                    <a:pt x="1513" y="994"/>
                    <a:pt x="1545" y="973"/>
                  </a:cubicBezTo>
                  <a:cubicBezTo>
                    <a:pt x="1594" y="935"/>
                    <a:pt x="1608" y="823"/>
                    <a:pt x="1583" y="644"/>
                  </a:cubicBezTo>
                  <a:cubicBezTo>
                    <a:pt x="1580" y="609"/>
                    <a:pt x="1580" y="571"/>
                    <a:pt x="1583" y="536"/>
                  </a:cubicBezTo>
                  <a:lnTo>
                    <a:pt x="1559" y="529"/>
                  </a:lnTo>
                  <a:lnTo>
                    <a:pt x="1552" y="522"/>
                  </a:lnTo>
                  <a:lnTo>
                    <a:pt x="1538" y="515"/>
                  </a:lnTo>
                  <a:lnTo>
                    <a:pt x="1531" y="508"/>
                  </a:lnTo>
                  <a:lnTo>
                    <a:pt x="1520" y="497"/>
                  </a:lnTo>
                  <a:lnTo>
                    <a:pt x="1513" y="490"/>
                  </a:lnTo>
                  <a:cubicBezTo>
                    <a:pt x="1510" y="487"/>
                    <a:pt x="1503" y="480"/>
                    <a:pt x="1499" y="473"/>
                  </a:cubicBezTo>
                  <a:cubicBezTo>
                    <a:pt x="1461" y="522"/>
                    <a:pt x="1422" y="571"/>
                    <a:pt x="1387" y="623"/>
                  </a:cubicBezTo>
                  <a:lnTo>
                    <a:pt x="1384" y="627"/>
                  </a:lnTo>
                  <a:cubicBezTo>
                    <a:pt x="1377" y="634"/>
                    <a:pt x="1370" y="644"/>
                    <a:pt x="1359" y="655"/>
                  </a:cubicBezTo>
                  <a:lnTo>
                    <a:pt x="1352" y="662"/>
                  </a:lnTo>
                  <a:cubicBezTo>
                    <a:pt x="1345" y="665"/>
                    <a:pt x="1338" y="672"/>
                    <a:pt x="1328" y="676"/>
                  </a:cubicBezTo>
                  <a:lnTo>
                    <a:pt x="1321" y="683"/>
                  </a:lnTo>
                  <a:cubicBezTo>
                    <a:pt x="1310" y="686"/>
                    <a:pt x="1300" y="690"/>
                    <a:pt x="1289" y="693"/>
                  </a:cubicBezTo>
                  <a:lnTo>
                    <a:pt x="1279" y="693"/>
                  </a:lnTo>
                  <a:cubicBezTo>
                    <a:pt x="1272" y="693"/>
                    <a:pt x="1261" y="697"/>
                    <a:pt x="1254" y="697"/>
                  </a:cubicBezTo>
                  <a:lnTo>
                    <a:pt x="1205" y="697"/>
                  </a:lnTo>
                  <a:cubicBezTo>
                    <a:pt x="1195" y="693"/>
                    <a:pt x="1184" y="690"/>
                    <a:pt x="1174" y="686"/>
                  </a:cubicBezTo>
                  <a:cubicBezTo>
                    <a:pt x="1058" y="637"/>
                    <a:pt x="988" y="515"/>
                    <a:pt x="1002" y="389"/>
                  </a:cubicBezTo>
                  <a:cubicBezTo>
                    <a:pt x="1009" y="252"/>
                    <a:pt x="974" y="116"/>
                    <a:pt x="9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7" name="Google Shape;9857;p54"/>
            <p:cNvSpPr/>
            <p:nvPr/>
          </p:nvSpPr>
          <p:spPr>
            <a:xfrm>
              <a:off x="1984787" y="1988522"/>
              <a:ext cx="68" cy="1534"/>
            </a:xfrm>
            <a:custGeom>
              <a:rect b="b" l="l" r="r" t="t"/>
              <a:pathLst>
                <a:path extrusionOk="0" h="113" w="5">
                  <a:moveTo>
                    <a:pt x="4" y="112"/>
                  </a:moveTo>
                  <a:cubicBezTo>
                    <a:pt x="1" y="74"/>
                    <a:pt x="1" y="35"/>
                    <a:pt x="4" y="0"/>
                  </a:cubicBezTo>
                  <a:lnTo>
                    <a:pt x="4" y="0"/>
                  </a:lnTo>
                  <a:cubicBezTo>
                    <a:pt x="1" y="35"/>
                    <a:pt x="1" y="74"/>
                    <a:pt x="4"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8" name="Google Shape;9858;p54"/>
            <p:cNvSpPr/>
            <p:nvPr/>
          </p:nvSpPr>
          <p:spPr>
            <a:xfrm>
              <a:off x="1991345" y="2005630"/>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9" name="Google Shape;9859;p54"/>
            <p:cNvSpPr/>
            <p:nvPr/>
          </p:nvSpPr>
          <p:spPr>
            <a:xfrm>
              <a:off x="1990259" y="2008766"/>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0" name="Google Shape;9860;p54"/>
            <p:cNvSpPr/>
            <p:nvPr/>
          </p:nvSpPr>
          <p:spPr>
            <a:xfrm>
              <a:off x="1990639" y="2007490"/>
              <a:ext cx="54" cy="244"/>
            </a:xfrm>
            <a:custGeom>
              <a:rect b="b" l="l" r="r" t="t"/>
              <a:pathLst>
                <a:path extrusionOk="0" h="18" w="4">
                  <a:moveTo>
                    <a:pt x="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1" name="Google Shape;9861;p54"/>
            <p:cNvSpPr/>
            <p:nvPr/>
          </p:nvSpPr>
          <p:spPr>
            <a:xfrm>
              <a:off x="1991155" y="2006064"/>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2" name="Google Shape;9862;p54"/>
            <p:cNvSpPr/>
            <p:nvPr/>
          </p:nvSpPr>
          <p:spPr>
            <a:xfrm>
              <a:off x="1990449" y="2008101"/>
              <a:ext cx="54" cy="258"/>
            </a:xfrm>
            <a:custGeom>
              <a:rect b="b" l="l" r="r" t="t"/>
              <a:pathLst>
                <a:path extrusionOk="0" h="19" w="4">
                  <a:moveTo>
                    <a:pt x="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3" name="Google Shape;9863;p54"/>
            <p:cNvSpPr/>
            <p:nvPr/>
          </p:nvSpPr>
          <p:spPr>
            <a:xfrm>
              <a:off x="1990965" y="2006485"/>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4" name="Google Shape;9864;p54"/>
            <p:cNvSpPr/>
            <p:nvPr/>
          </p:nvSpPr>
          <p:spPr>
            <a:xfrm>
              <a:off x="1990775" y="2006960"/>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5" name="Google Shape;9865;p54"/>
            <p:cNvSpPr/>
            <p:nvPr/>
          </p:nvSpPr>
          <p:spPr>
            <a:xfrm>
              <a:off x="1985547" y="1997456"/>
              <a:ext cx="1344" cy="774"/>
            </a:xfrm>
            <a:custGeom>
              <a:rect b="b" l="l" r="r" t="t"/>
              <a:pathLst>
                <a:path extrusionOk="0" h="57" w="99">
                  <a:moveTo>
                    <a:pt x="99" y="56"/>
                  </a:moveTo>
                  <a:cubicBezTo>
                    <a:pt x="64" y="32"/>
                    <a:pt x="29" y="14"/>
                    <a:pt x="1" y="0"/>
                  </a:cubicBezTo>
                  <a:cubicBezTo>
                    <a:pt x="29" y="14"/>
                    <a:pt x="64" y="32"/>
                    <a:pt x="99"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6" name="Google Shape;9866;p54"/>
            <p:cNvSpPr/>
            <p:nvPr/>
          </p:nvSpPr>
          <p:spPr>
            <a:xfrm>
              <a:off x="198079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7" name="Google Shape;9867;p54"/>
            <p:cNvSpPr/>
            <p:nvPr/>
          </p:nvSpPr>
          <p:spPr>
            <a:xfrm>
              <a:off x="197984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8" name="Google Shape;9868;p54"/>
            <p:cNvSpPr/>
            <p:nvPr/>
          </p:nvSpPr>
          <p:spPr>
            <a:xfrm>
              <a:off x="1971481" y="198191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9" name="Google Shape;9869;p54"/>
            <p:cNvSpPr/>
            <p:nvPr/>
          </p:nvSpPr>
          <p:spPr>
            <a:xfrm>
              <a:off x="1983796" y="1987612"/>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0" name="Google Shape;9870;p54"/>
            <p:cNvSpPr/>
            <p:nvPr/>
          </p:nvSpPr>
          <p:spPr>
            <a:xfrm>
              <a:off x="1981800" y="1990084"/>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1" name="Google Shape;9871;p54"/>
            <p:cNvSpPr/>
            <p:nvPr/>
          </p:nvSpPr>
          <p:spPr>
            <a:xfrm>
              <a:off x="1974468" y="1981299"/>
              <a:ext cx="353" cy="54"/>
            </a:xfrm>
            <a:custGeom>
              <a:rect b="b" l="l" r="r" t="t"/>
              <a:pathLst>
                <a:path extrusionOk="0" h="4" w="26">
                  <a:moveTo>
                    <a:pt x="1" y="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2" name="Google Shape;9872;p54"/>
            <p:cNvSpPr/>
            <p:nvPr/>
          </p:nvSpPr>
          <p:spPr>
            <a:xfrm>
              <a:off x="1972567" y="1981584"/>
              <a:ext cx="448" cy="109"/>
            </a:xfrm>
            <a:custGeom>
              <a:rect b="b" l="l" r="r" t="t"/>
              <a:pathLst>
                <a:path extrusionOk="0" h="8" w="33">
                  <a:moveTo>
                    <a:pt x="1" y="7"/>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3" name="Google Shape;9873;p54"/>
            <p:cNvSpPr/>
            <p:nvPr/>
          </p:nvSpPr>
          <p:spPr>
            <a:xfrm>
              <a:off x="1984597" y="1988373"/>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4" name="Google Shape;9874;p54"/>
            <p:cNvSpPr/>
            <p:nvPr/>
          </p:nvSpPr>
          <p:spPr>
            <a:xfrm>
              <a:off x="1980374" y="1990708"/>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5" name="Google Shape;9875;p54"/>
            <p:cNvSpPr/>
            <p:nvPr/>
          </p:nvSpPr>
          <p:spPr>
            <a:xfrm>
              <a:off x="1984081" y="1987952"/>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6" name="Google Shape;9876;p54"/>
            <p:cNvSpPr/>
            <p:nvPr/>
          </p:nvSpPr>
          <p:spPr>
            <a:xfrm>
              <a:off x="1984312" y="1988183"/>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7" name="Google Shape;9877;p54"/>
            <p:cNvSpPr/>
            <p:nvPr/>
          </p:nvSpPr>
          <p:spPr>
            <a:xfrm>
              <a:off x="1981366" y="1990369"/>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8" name="Google Shape;9878;p54"/>
            <p:cNvSpPr/>
            <p:nvPr/>
          </p:nvSpPr>
          <p:spPr>
            <a:xfrm>
              <a:off x="1973898" y="1981340"/>
              <a:ext cx="394" cy="109"/>
            </a:xfrm>
            <a:custGeom>
              <a:rect b="b" l="l" r="r" t="t"/>
              <a:pathLst>
                <a:path extrusionOk="0" h="8" w="29">
                  <a:moveTo>
                    <a:pt x="1" y="8"/>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9" name="Google Shape;9879;p54"/>
            <p:cNvSpPr/>
            <p:nvPr/>
          </p:nvSpPr>
          <p:spPr>
            <a:xfrm>
              <a:off x="1973233" y="1981435"/>
              <a:ext cx="448" cy="109"/>
            </a:xfrm>
            <a:custGeom>
              <a:rect b="b" l="l" r="r" t="t"/>
              <a:pathLst>
                <a:path extrusionOk="0" h="8" w="33">
                  <a:moveTo>
                    <a:pt x="1" y="8"/>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0" name="Google Shape;9880;p54"/>
            <p:cNvSpPr/>
            <p:nvPr/>
          </p:nvSpPr>
          <p:spPr>
            <a:xfrm>
              <a:off x="1971766" y="1981720"/>
              <a:ext cx="530" cy="109"/>
            </a:xfrm>
            <a:custGeom>
              <a:rect b="b" l="l" r="r" t="t"/>
              <a:pathLst>
                <a:path extrusionOk="0" h="8" w="39">
                  <a:moveTo>
                    <a:pt x="0" y="8"/>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1" name="Google Shape;9881;p54"/>
            <p:cNvSpPr/>
            <p:nvPr/>
          </p:nvSpPr>
          <p:spPr>
            <a:xfrm>
              <a:off x="1975378" y="198115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2" name="Google Shape;9882;p54"/>
            <p:cNvSpPr/>
            <p:nvPr/>
          </p:nvSpPr>
          <p:spPr>
            <a:xfrm>
              <a:off x="1974943" y="1981204"/>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3" name="Google Shape;9883;p54"/>
            <p:cNvSpPr/>
            <p:nvPr/>
          </p:nvSpPr>
          <p:spPr>
            <a:xfrm>
              <a:off x="1950327" y="1969744"/>
              <a:ext cx="19362" cy="21398"/>
            </a:xfrm>
            <a:custGeom>
              <a:rect b="b" l="l" r="r" t="t"/>
              <a:pathLst>
                <a:path extrusionOk="0" h="1576" w="1426">
                  <a:moveTo>
                    <a:pt x="960" y="0"/>
                  </a:moveTo>
                  <a:cubicBezTo>
                    <a:pt x="907" y="4"/>
                    <a:pt x="855" y="18"/>
                    <a:pt x="806" y="39"/>
                  </a:cubicBezTo>
                  <a:cubicBezTo>
                    <a:pt x="740" y="61"/>
                    <a:pt x="667" y="87"/>
                    <a:pt x="595" y="87"/>
                  </a:cubicBezTo>
                  <a:cubicBezTo>
                    <a:pt x="575" y="87"/>
                    <a:pt x="556" y="85"/>
                    <a:pt x="536" y="81"/>
                  </a:cubicBezTo>
                  <a:cubicBezTo>
                    <a:pt x="515" y="77"/>
                    <a:pt x="491" y="74"/>
                    <a:pt x="473" y="70"/>
                  </a:cubicBezTo>
                  <a:cubicBezTo>
                    <a:pt x="444" y="62"/>
                    <a:pt x="413" y="55"/>
                    <a:pt x="384" y="55"/>
                  </a:cubicBezTo>
                  <a:cubicBezTo>
                    <a:pt x="377" y="55"/>
                    <a:pt x="371" y="56"/>
                    <a:pt x="365" y="56"/>
                  </a:cubicBezTo>
                  <a:cubicBezTo>
                    <a:pt x="361" y="63"/>
                    <a:pt x="358" y="74"/>
                    <a:pt x="358" y="84"/>
                  </a:cubicBezTo>
                  <a:cubicBezTo>
                    <a:pt x="358" y="91"/>
                    <a:pt x="358" y="95"/>
                    <a:pt x="354" y="102"/>
                  </a:cubicBezTo>
                  <a:lnTo>
                    <a:pt x="354" y="105"/>
                  </a:lnTo>
                  <a:cubicBezTo>
                    <a:pt x="354" y="112"/>
                    <a:pt x="354" y="116"/>
                    <a:pt x="351" y="119"/>
                  </a:cubicBezTo>
                  <a:lnTo>
                    <a:pt x="347" y="126"/>
                  </a:lnTo>
                  <a:lnTo>
                    <a:pt x="344" y="137"/>
                  </a:lnTo>
                  <a:lnTo>
                    <a:pt x="340" y="147"/>
                  </a:lnTo>
                  <a:lnTo>
                    <a:pt x="333" y="158"/>
                  </a:lnTo>
                  <a:lnTo>
                    <a:pt x="326" y="168"/>
                  </a:lnTo>
                  <a:lnTo>
                    <a:pt x="323" y="179"/>
                  </a:lnTo>
                  <a:lnTo>
                    <a:pt x="312" y="189"/>
                  </a:lnTo>
                  <a:lnTo>
                    <a:pt x="305" y="200"/>
                  </a:lnTo>
                  <a:lnTo>
                    <a:pt x="295" y="214"/>
                  </a:lnTo>
                  <a:lnTo>
                    <a:pt x="288" y="224"/>
                  </a:lnTo>
                  <a:lnTo>
                    <a:pt x="277" y="238"/>
                  </a:lnTo>
                  <a:lnTo>
                    <a:pt x="267" y="252"/>
                  </a:lnTo>
                  <a:lnTo>
                    <a:pt x="253" y="263"/>
                  </a:lnTo>
                  <a:lnTo>
                    <a:pt x="242" y="277"/>
                  </a:lnTo>
                  <a:lnTo>
                    <a:pt x="228" y="291"/>
                  </a:lnTo>
                  <a:lnTo>
                    <a:pt x="214" y="308"/>
                  </a:lnTo>
                  <a:lnTo>
                    <a:pt x="200" y="322"/>
                  </a:lnTo>
                  <a:lnTo>
                    <a:pt x="183" y="340"/>
                  </a:lnTo>
                  <a:lnTo>
                    <a:pt x="169" y="354"/>
                  </a:lnTo>
                  <a:lnTo>
                    <a:pt x="148" y="371"/>
                  </a:lnTo>
                  <a:lnTo>
                    <a:pt x="134" y="385"/>
                  </a:lnTo>
                  <a:lnTo>
                    <a:pt x="109" y="406"/>
                  </a:lnTo>
                  <a:lnTo>
                    <a:pt x="95" y="420"/>
                  </a:lnTo>
                  <a:lnTo>
                    <a:pt x="67" y="445"/>
                  </a:lnTo>
                  <a:lnTo>
                    <a:pt x="53" y="459"/>
                  </a:lnTo>
                  <a:lnTo>
                    <a:pt x="22" y="487"/>
                  </a:lnTo>
                  <a:lnTo>
                    <a:pt x="8" y="498"/>
                  </a:lnTo>
                  <a:lnTo>
                    <a:pt x="1" y="505"/>
                  </a:lnTo>
                  <a:cubicBezTo>
                    <a:pt x="25" y="557"/>
                    <a:pt x="43" y="613"/>
                    <a:pt x="60" y="669"/>
                  </a:cubicBezTo>
                  <a:cubicBezTo>
                    <a:pt x="179" y="1082"/>
                    <a:pt x="288" y="1170"/>
                    <a:pt x="459" y="1313"/>
                  </a:cubicBezTo>
                  <a:lnTo>
                    <a:pt x="477" y="1324"/>
                  </a:lnTo>
                  <a:cubicBezTo>
                    <a:pt x="596" y="1415"/>
                    <a:pt x="722" y="1499"/>
                    <a:pt x="848" y="1576"/>
                  </a:cubicBezTo>
                  <a:lnTo>
                    <a:pt x="848" y="1572"/>
                  </a:lnTo>
                  <a:cubicBezTo>
                    <a:pt x="858" y="1558"/>
                    <a:pt x="865" y="1544"/>
                    <a:pt x="876" y="1530"/>
                  </a:cubicBezTo>
                  <a:lnTo>
                    <a:pt x="879" y="1523"/>
                  </a:lnTo>
                  <a:cubicBezTo>
                    <a:pt x="886" y="1513"/>
                    <a:pt x="893" y="1499"/>
                    <a:pt x="900" y="1492"/>
                  </a:cubicBezTo>
                  <a:lnTo>
                    <a:pt x="904" y="1485"/>
                  </a:lnTo>
                  <a:cubicBezTo>
                    <a:pt x="914" y="1474"/>
                    <a:pt x="921" y="1467"/>
                    <a:pt x="928" y="1457"/>
                  </a:cubicBezTo>
                  <a:lnTo>
                    <a:pt x="932" y="1453"/>
                  </a:lnTo>
                  <a:cubicBezTo>
                    <a:pt x="939" y="1446"/>
                    <a:pt x="946" y="1439"/>
                    <a:pt x="953" y="1432"/>
                  </a:cubicBezTo>
                  <a:cubicBezTo>
                    <a:pt x="991" y="1404"/>
                    <a:pt x="1040" y="1369"/>
                    <a:pt x="1096" y="1334"/>
                  </a:cubicBezTo>
                  <a:cubicBezTo>
                    <a:pt x="1187" y="1271"/>
                    <a:pt x="1355" y="1159"/>
                    <a:pt x="1366" y="1107"/>
                  </a:cubicBezTo>
                  <a:cubicBezTo>
                    <a:pt x="1376" y="1072"/>
                    <a:pt x="1383" y="1040"/>
                    <a:pt x="1397" y="1009"/>
                  </a:cubicBezTo>
                  <a:cubicBezTo>
                    <a:pt x="1408" y="977"/>
                    <a:pt x="1418" y="946"/>
                    <a:pt x="1425" y="911"/>
                  </a:cubicBezTo>
                  <a:lnTo>
                    <a:pt x="1425" y="904"/>
                  </a:lnTo>
                  <a:lnTo>
                    <a:pt x="1425" y="893"/>
                  </a:lnTo>
                  <a:lnTo>
                    <a:pt x="1425" y="883"/>
                  </a:lnTo>
                  <a:lnTo>
                    <a:pt x="1425" y="876"/>
                  </a:lnTo>
                  <a:cubicBezTo>
                    <a:pt x="1422" y="872"/>
                    <a:pt x="1422" y="869"/>
                    <a:pt x="1422" y="865"/>
                  </a:cubicBezTo>
                  <a:lnTo>
                    <a:pt x="1422" y="858"/>
                  </a:lnTo>
                  <a:cubicBezTo>
                    <a:pt x="1418" y="855"/>
                    <a:pt x="1415" y="848"/>
                    <a:pt x="1411" y="841"/>
                  </a:cubicBezTo>
                  <a:cubicBezTo>
                    <a:pt x="1355" y="746"/>
                    <a:pt x="1327" y="638"/>
                    <a:pt x="1331" y="526"/>
                  </a:cubicBezTo>
                  <a:lnTo>
                    <a:pt x="1331" y="480"/>
                  </a:lnTo>
                  <a:cubicBezTo>
                    <a:pt x="1331" y="385"/>
                    <a:pt x="1044" y="11"/>
                    <a:pt x="9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4" name="Google Shape;9884;p54"/>
            <p:cNvSpPr/>
            <p:nvPr/>
          </p:nvSpPr>
          <p:spPr>
            <a:xfrm>
              <a:off x="1953749" y="1973166"/>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5" name="Google Shape;9885;p54"/>
            <p:cNvSpPr/>
            <p:nvPr/>
          </p:nvSpPr>
          <p:spPr>
            <a:xfrm>
              <a:off x="1954754" y="197187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6" name="Google Shape;9886;p54"/>
            <p:cNvSpPr/>
            <p:nvPr/>
          </p:nvSpPr>
          <p:spPr>
            <a:xfrm>
              <a:off x="1951563" y="1975257"/>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7" name="Google Shape;9887;p54"/>
            <p:cNvSpPr/>
            <p:nvPr/>
          </p:nvSpPr>
          <p:spPr>
            <a:xfrm>
              <a:off x="1954564" y="1972161"/>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8" name="Google Shape;9888;p54"/>
            <p:cNvSpPr/>
            <p:nvPr/>
          </p:nvSpPr>
          <p:spPr>
            <a:xfrm>
              <a:off x="1950382" y="1976357"/>
              <a:ext cx="204" cy="149"/>
            </a:xfrm>
            <a:custGeom>
              <a:rect b="b" l="l" r="r" t="t"/>
              <a:pathLst>
                <a:path extrusionOk="0" h="11" w="15">
                  <a:moveTo>
                    <a:pt x="0" y="11"/>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9" name="Google Shape;9889;p54"/>
            <p:cNvSpPr/>
            <p:nvPr/>
          </p:nvSpPr>
          <p:spPr>
            <a:xfrm>
              <a:off x="1954319" y="1972501"/>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0" name="Google Shape;9890;p54"/>
            <p:cNvSpPr/>
            <p:nvPr/>
          </p:nvSpPr>
          <p:spPr>
            <a:xfrm>
              <a:off x="1955039" y="19713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1" name="Google Shape;9891;p54"/>
            <p:cNvSpPr/>
            <p:nvPr/>
          </p:nvSpPr>
          <p:spPr>
            <a:xfrm>
              <a:off x="1954889" y="1971591"/>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2" name="Google Shape;9892;p54"/>
            <p:cNvSpPr/>
            <p:nvPr/>
          </p:nvSpPr>
          <p:spPr>
            <a:xfrm>
              <a:off x="1955134" y="197111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3" name="Google Shape;9893;p54"/>
            <p:cNvSpPr/>
            <p:nvPr/>
          </p:nvSpPr>
          <p:spPr>
            <a:xfrm>
              <a:off x="1952608" y="1974347"/>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4" name="Google Shape;9894;p54"/>
            <p:cNvSpPr/>
            <p:nvPr/>
          </p:nvSpPr>
          <p:spPr>
            <a:xfrm>
              <a:off x="1952092" y="1974782"/>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5" name="Google Shape;9895;p54"/>
            <p:cNvSpPr/>
            <p:nvPr/>
          </p:nvSpPr>
          <p:spPr>
            <a:xfrm>
              <a:off x="1950993" y="1975786"/>
              <a:ext cx="204" cy="190"/>
            </a:xfrm>
            <a:custGeom>
              <a:rect b="b" l="l" r="r" t="t"/>
              <a:pathLst>
                <a:path extrusionOk="0" h="14"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6" name="Google Shape;9896;p54"/>
            <p:cNvSpPr/>
            <p:nvPr/>
          </p:nvSpPr>
          <p:spPr>
            <a:xfrm>
              <a:off x="1969526" y="1981204"/>
              <a:ext cx="109" cy="299"/>
            </a:xfrm>
            <a:custGeom>
              <a:rect b="b" l="l" r="r" t="t"/>
              <a:pathLst>
                <a:path extrusionOk="0" h="22" w="8">
                  <a:moveTo>
                    <a:pt x="1" y="0"/>
                  </a:moveTo>
                  <a:cubicBezTo>
                    <a:pt x="1" y="2"/>
                    <a:pt x="2" y="6"/>
                    <a:pt x="4" y="9"/>
                  </a:cubicBezTo>
                  <a:lnTo>
                    <a:pt x="4" y="9"/>
                  </a:lnTo>
                  <a:cubicBezTo>
                    <a:pt x="3" y="6"/>
                    <a:pt x="2" y="3"/>
                    <a:pt x="1" y="0"/>
                  </a:cubicBezTo>
                  <a:close/>
                  <a:moveTo>
                    <a:pt x="4" y="9"/>
                  </a:moveTo>
                  <a:cubicBezTo>
                    <a:pt x="5" y="13"/>
                    <a:pt x="6" y="17"/>
                    <a:pt x="8" y="21"/>
                  </a:cubicBezTo>
                  <a:lnTo>
                    <a:pt x="8" y="14"/>
                  </a:ln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7" name="Google Shape;9897;p54"/>
            <p:cNvSpPr/>
            <p:nvPr/>
          </p:nvSpPr>
          <p:spPr>
            <a:xfrm>
              <a:off x="1954034" y="1972827"/>
              <a:ext cx="163" cy="163"/>
            </a:xfrm>
            <a:custGeom>
              <a:rect b="b" l="l" r="r" t="t"/>
              <a:pathLst>
                <a:path extrusionOk="0" h="12" w="12">
                  <a:moveTo>
                    <a:pt x="1"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8" name="Google Shape;9898;p54"/>
            <p:cNvSpPr/>
            <p:nvPr/>
          </p:nvSpPr>
          <p:spPr>
            <a:xfrm>
              <a:off x="1953369" y="1973546"/>
              <a:ext cx="204" cy="204"/>
            </a:xfrm>
            <a:custGeom>
              <a:rect b="b" l="l" r="r" t="t"/>
              <a:pathLst>
                <a:path extrusionOk="0" h="15"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9" name="Google Shape;9899;p54"/>
            <p:cNvSpPr/>
            <p:nvPr/>
          </p:nvSpPr>
          <p:spPr>
            <a:xfrm>
              <a:off x="1952989" y="1973926"/>
              <a:ext cx="204" cy="204"/>
            </a:xfrm>
            <a:custGeom>
              <a:rect b="b" l="l" r="r" t="t"/>
              <a:pathLst>
                <a:path extrusionOk="0" h="15" w="15">
                  <a:moveTo>
                    <a:pt x="15"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0" name="Google Shape;9900;p54"/>
            <p:cNvSpPr/>
            <p:nvPr/>
          </p:nvSpPr>
          <p:spPr>
            <a:xfrm>
              <a:off x="1962968" y="1989228"/>
              <a:ext cx="299" cy="258"/>
            </a:xfrm>
            <a:custGeom>
              <a:rect b="b" l="l" r="r" t="t"/>
              <a:pathLst>
                <a:path extrusionOk="0" h="19" w="22">
                  <a:moveTo>
                    <a:pt x="1" y="18"/>
                  </a:moveTo>
                  <a:cubicBezTo>
                    <a:pt x="8" y="11"/>
                    <a:pt x="15" y="4"/>
                    <a:pt x="22" y="1"/>
                  </a:cubicBezTo>
                  <a:cubicBezTo>
                    <a:pt x="15"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1" name="Google Shape;9901;p54"/>
            <p:cNvSpPr/>
            <p:nvPr/>
          </p:nvSpPr>
          <p:spPr>
            <a:xfrm>
              <a:off x="1961828" y="1990518"/>
              <a:ext cx="394" cy="625"/>
            </a:xfrm>
            <a:custGeom>
              <a:rect b="b" l="l" r="r" t="t"/>
              <a:pathLst>
                <a:path extrusionOk="0" h="46" w="29">
                  <a:moveTo>
                    <a:pt x="29" y="0"/>
                  </a:moveTo>
                  <a:cubicBezTo>
                    <a:pt x="18" y="14"/>
                    <a:pt x="11" y="28"/>
                    <a:pt x="1" y="46"/>
                  </a:cubicBezTo>
                  <a:cubicBezTo>
                    <a:pt x="11" y="28"/>
                    <a:pt x="22" y="14"/>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2" name="Google Shape;9902;p54"/>
            <p:cNvSpPr/>
            <p:nvPr/>
          </p:nvSpPr>
          <p:spPr>
            <a:xfrm>
              <a:off x="1962262" y="1989988"/>
              <a:ext cx="339" cy="448"/>
            </a:xfrm>
            <a:custGeom>
              <a:rect b="b" l="l" r="r" t="t"/>
              <a:pathLst>
                <a:path extrusionOk="0" h="33" w="25">
                  <a:moveTo>
                    <a:pt x="25" y="1"/>
                  </a:moveTo>
                  <a:cubicBezTo>
                    <a:pt x="14" y="11"/>
                    <a:pt x="7" y="22"/>
                    <a:pt x="0" y="32"/>
                  </a:cubicBezTo>
                  <a:cubicBezTo>
                    <a:pt x="7" y="22"/>
                    <a:pt x="14"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3" name="Google Shape;9903;p54"/>
            <p:cNvSpPr/>
            <p:nvPr/>
          </p:nvSpPr>
          <p:spPr>
            <a:xfrm>
              <a:off x="1969675" y="1981720"/>
              <a:ext cx="14" cy="163"/>
            </a:xfrm>
            <a:custGeom>
              <a:rect b="b" l="l" r="r" t="t"/>
              <a:pathLst>
                <a:path extrusionOk="0" h="12" w="1">
                  <a:moveTo>
                    <a:pt x="0" y="1"/>
                  </a:moveTo>
                  <a:lnTo>
                    <a:pt x="0" y="11"/>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4" name="Google Shape;9904;p54"/>
            <p:cNvSpPr/>
            <p:nvPr/>
          </p:nvSpPr>
          <p:spPr>
            <a:xfrm>
              <a:off x="1969621" y="1981530"/>
              <a:ext cx="68" cy="163"/>
            </a:xfrm>
            <a:custGeom>
              <a:rect b="b" l="l" r="r" t="t"/>
              <a:pathLst>
                <a:path extrusionOk="0" h="12" w="5">
                  <a:moveTo>
                    <a:pt x="1" y="1"/>
                  </a:moveTo>
                  <a:cubicBezTo>
                    <a:pt x="1" y="4"/>
                    <a:pt x="4" y="8"/>
                    <a:pt x="4" y="11"/>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5" name="Google Shape;9905;p54"/>
            <p:cNvSpPr/>
            <p:nvPr/>
          </p:nvSpPr>
          <p:spPr>
            <a:xfrm>
              <a:off x="1969675" y="198200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6" name="Google Shape;9906;p54"/>
            <p:cNvSpPr/>
            <p:nvPr/>
          </p:nvSpPr>
          <p:spPr>
            <a:xfrm>
              <a:off x="1962588" y="1989568"/>
              <a:ext cx="353" cy="394"/>
            </a:xfrm>
            <a:custGeom>
              <a:rect b="b" l="l" r="r" t="t"/>
              <a:pathLst>
                <a:path extrusionOk="0" h="29" w="26">
                  <a:moveTo>
                    <a:pt x="25" y="0"/>
                  </a:moveTo>
                  <a:lnTo>
                    <a:pt x="25" y="0"/>
                  </a:lnTo>
                  <a:cubicBezTo>
                    <a:pt x="18" y="7"/>
                    <a:pt x="8" y="18"/>
                    <a:pt x="1" y="28"/>
                  </a:cubicBezTo>
                  <a:cubicBezTo>
                    <a:pt x="11" y="18"/>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7" name="Google Shape;9907;p54"/>
            <p:cNvSpPr/>
            <p:nvPr/>
          </p:nvSpPr>
          <p:spPr>
            <a:xfrm>
              <a:off x="1969580" y="198139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8" name="Google Shape;9908;p54"/>
            <p:cNvSpPr/>
            <p:nvPr/>
          </p:nvSpPr>
          <p:spPr>
            <a:xfrm>
              <a:off x="1922385" y="1832082"/>
              <a:ext cx="60230" cy="48838"/>
            </a:xfrm>
            <a:custGeom>
              <a:rect b="b" l="l" r="r" t="t"/>
              <a:pathLst>
                <a:path extrusionOk="0" h="3597" w="4436">
                  <a:moveTo>
                    <a:pt x="2101" y="1"/>
                  </a:moveTo>
                  <a:cubicBezTo>
                    <a:pt x="1968" y="134"/>
                    <a:pt x="1894" y="309"/>
                    <a:pt x="1838" y="460"/>
                  </a:cubicBezTo>
                  <a:cubicBezTo>
                    <a:pt x="1792" y="579"/>
                    <a:pt x="1666" y="705"/>
                    <a:pt x="1523" y="852"/>
                  </a:cubicBezTo>
                  <a:cubicBezTo>
                    <a:pt x="1337" y="1041"/>
                    <a:pt x="1127" y="1254"/>
                    <a:pt x="1113" y="1447"/>
                  </a:cubicBezTo>
                  <a:cubicBezTo>
                    <a:pt x="1099" y="1664"/>
                    <a:pt x="921" y="1923"/>
                    <a:pt x="697" y="2255"/>
                  </a:cubicBezTo>
                  <a:cubicBezTo>
                    <a:pt x="490" y="2550"/>
                    <a:pt x="305" y="2854"/>
                    <a:pt x="144" y="3176"/>
                  </a:cubicBezTo>
                  <a:cubicBezTo>
                    <a:pt x="77" y="3309"/>
                    <a:pt x="28" y="3449"/>
                    <a:pt x="0" y="3596"/>
                  </a:cubicBezTo>
                  <a:lnTo>
                    <a:pt x="2017" y="3596"/>
                  </a:lnTo>
                  <a:lnTo>
                    <a:pt x="2017" y="2805"/>
                  </a:lnTo>
                  <a:cubicBezTo>
                    <a:pt x="2017" y="2704"/>
                    <a:pt x="2157" y="2630"/>
                    <a:pt x="2339" y="2543"/>
                  </a:cubicBezTo>
                  <a:lnTo>
                    <a:pt x="2374" y="2525"/>
                  </a:lnTo>
                  <a:cubicBezTo>
                    <a:pt x="2458" y="2483"/>
                    <a:pt x="2570" y="2424"/>
                    <a:pt x="2587" y="2396"/>
                  </a:cubicBezTo>
                  <a:lnTo>
                    <a:pt x="2587" y="866"/>
                  </a:lnTo>
                  <a:lnTo>
                    <a:pt x="2654" y="866"/>
                  </a:lnTo>
                  <a:cubicBezTo>
                    <a:pt x="3053" y="876"/>
                    <a:pt x="3609" y="883"/>
                    <a:pt x="4002" y="883"/>
                  </a:cubicBezTo>
                  <a:cubicBezTo>
                    <a:pt x="4191" y="883"/>
                    <a:pt x="4338" y="883"/>
                    <a:pt x="4415" y="876"/>
                  </a:cubicBezTo>
                  <a:lnTo>
                    <a:pt x="4436" y="876"/>
                  </a:lnTo>
                  <a:lnTo>
                    <a:pt x="4436" y="859"/>
                  </a:lnTo>
                  <a:lnTo>
                    <a:pt x="4436" y="848"/>
                  </a:lnTo>
                  <a:lnTo>
                    <a:pt x="4436" y="838"/>
                  </a:lnTo>
                  <a:lnTo>
                    <a:pt x="4436" y="824"/>
                  </a:lnTo>
                  <a:lnTo>
                    <a:pt x="4436" y="813"/>
                  </a:lnTo>
                  <a:lnTo>
                    <a:pt x="4436" y="792"/>
                  </a:lnTo>
                  <a:lnTo>
                    <a:pt x="4436" y="785"/>
                  </a:lnTo>
                  <a:lnTo>
                    <a:pt x="4436" y="764"/>
                  </a:lnTo>
                  <a:lnTo>
                    <a:pt x="4436" y="750"/>
                  </a:lnTo>
                  <a:lnTo>
                    <a:pt x="4436" y="729"/>
                  </a:lnTo>
                  <a:lnTo>
                    <a:pt x="4436" y="715"/>
                  </a:lnTo>
                  <a:lnTo>
                    <a:pt x="4436" y="694"/>
                  </a:lnTo>
                  <a:lnTo>
                    <a:pt x="4436" y="677"/>
                  </a:lnTo>
                  <a:lnTo>
                    <a:pt x="4436" y="656"/>
                  </a:lnTo>
                  <a:lnTo>
                    <a:pt x="4436" y="631"/>
                  </a:lnTo>
                  <a:lnTo>
                    <a:pt x="4436" y="610"/>
                  </a:lnTo>
                  <a:lnTo>
                    <a:pt x="4436" y="586"/>
                  </a:lnTo>
                  <a:lnTo>
                    <a:pt x="4436" y="568"/>
                  </a:lnTo>
                  <a:lnTo>
                    <a:pt x="4436" y="533"/>
                  </a:lnTo>
                  <a:lnTo>
                    <a:pt x="4436" y="519"/>
                  </a:lnTo>
                  <a:lnTo>
                    <a:pt x="4436" y="477"/>
                  </a:lnTo>
                  <a:lnTo>
                    <a:pt x="4436" y="463"/>
                  </a:lnTo>
                  <a:lnTo>
                    <a:pt x="4436" y="418"/>
                  </a:lnTo>
                  <a:lnTo>
                    <a:pt x="4436" y="411"/>
                  </a:lnTo>
                  <a:cubicBezTo>
                    <a:pt x="4436" y="337"/>
                    <a:pt x="4432" y="253"/>
                    <a:pt x="4432" y="162"/>
                  </a:cubicBezTo>
                  <a:lnTo>
                    <a:pt x="4429" y="158"/>
                  </a:lnTo>
                  <a:lnTo>
                    <a:pt x="4425" y="148"/>
                  </a:lnTo>
                  <a:lnTo>
                    <a:pt x="4418" y="134"/>
                  </a:lnTo>
                  <a:lnTo>
                    <a:pt x="4418" y="127"/>
                  </a:lnTo>
                  <a:lnTo>
                    <a:pt x="4411" y="113"/>
                  </a:lnTo>
                  <a:lnTo>
                    <a:pt x="4411" y="106"/>
                  </a:lnTo>
                  <a:lnTo>
                    <a:pt x="4408" y="88"/>
                  </a:lnTo>
                  <a:cubicBezTo>
                    <a:pt x="4394" y="36"/>
                    <a:pt x="4383" y="1"/>
                    <a:pt x="41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9" name="Google Shape;9909;p54"/>
            <p:cNvSpPr/>
            <p:nvPr/>
          </p:nvSpPr>
          <p:spPr>
            <a:xfrm>
              <a:off x="1982370" y="1833793"/>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0" name="Google Shape;9910;p54"/>
            <p:cNvSpPr/>
            <p:nvPr/>
          </p:nvSpPr>
          <p:spPr>
            <a:xfrm>
              <a:off x="1982275" y="1833508"/>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1" name="Google Shape;9911;p54"/>
            <p:cNvSpPr/>
            <p:nvPr/>
          </p:nvSpPr>
          <p:spPr>
            <a:xfrm>
              <a:off x="1982465" y="1834078"/>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2" name="Google Shape;9912;p54"/>
            <p:cNvSpPr/>
            <p:nvPr/>
          </p:nvSpPr>
          <p:spPr>
            <a:xfrm>
              <a:off x="1922575" y="1836318"/>
              <a:ext cx="85525" cy="95653"/>
            </a:xfrm>
            <a:custGeom>
              <a:rect b="b" l="l" r="r" t="t"/>
              <a:pathLst>
                <a:path extrusionOk="0" h="7045" w="6299">
                  <a:moveTo>
                    <a:pt x="4548" y="1"/>
                  </a:moveTo>
                  <a:lnTo>
                    <a:pt x="4551" y="99"/>
                  </a:lnTo>
                  <a:cubicBezTo>
                    <a:pt x="4551" y="176"/>
                    <a:pt x="4551" y="242"/>
                    <a:pt x="4555" y="298"/>
                  </a:cubicBezTo>
                  <a:lnTo>
                    <a:pt x="4555" y="305"/>
                  </a:lnTo>
                  <a:lnTo>
                    <a:pt x="4555" y="337"/>
                  </a:lnTo>
                  <a:lnTo>
                    <a:pt x="4555" y="347"/>
                  </a:lnTo>
                  <a:lnTo>
                    <a:pt x="4555" y="372"/>
                  </a:lnTo>
                  <a:lnTo>
                    <a:pt x="4555" y="386"/>
                  </a:lnTo>
                  <a:lnTo>
                    <a:pt x="4555" y="403"/>
                  </a:lnTo>
                  <a:lnTo>
                    <a:pt x="4555" y="421"/>
                  </a:lnTo>
                  <a:lnTo>
                    <a:pt x="4555" y="435"/>
                  </a:lnTo>
                  <a:lnTo>
                    <a:pt x="4555" y="452"/>
                  </a:lnTo>
                  <a:lnTo>
                    <a:pt x="4555" y="466"/>
                  </a:lnTo>
                  <a:lnTo>
                    <a:pt x="4555" y="480"/>
                  </a:lnTo>
                  <a:lnTo>
                    <a:pt x="4555" y="494"/>
                  </a:lnTo>
                  <a:lnTo>
                    <a:pt x="4555" y="508"/>
                  </a:lnTo>
                  <a:lnTo>
                    <a:pt x="4555" y="519"/>
                  </a:lnTo>
                  <a:lnTo>
                    <a:pt x="4555" y="533"/>
                  </a:lnTo>
                  <a:lnTo>
                    <a:pt x="4555" y="540"/>
                  </a:lnTo>
                  <a:lnTo>
                    <a:pt x="4555" y="554"/>
                  </a:lnTo>
                  <a:lnTo>
                    <a:pt x="4555" y="561"/>
                  </a:lnTo>
                  <a:lnTo>
                    <a:pt x="4555" y="575"/>
                  </a:lnTo>
                  <a:lnTo>
                    <a:pt x="4555" y="578"/>
                  </a:lnTo>
                  <a:cubicBezTo>
                    <a:pt x="4555" y="589"/>
                    <a:pt x="4551" y="599"/>
                    <a:pt x="4551" y="610"/>
                  </a:cubicBezTo>
                  <a:lnTo>
                    <a:pt x="4551" y="620"/>
                  </a:lnTo>
                  <a:lnTo>
                    <a:pt x="4551" y="624"/>
                  </a:lnTo>
                  <a:lnTo>
                    <a:pt x="4551" y="634"/>
                  </a:lnTo>
                  <a:lnTo>
                    <a:pt x="4551" y="641"/>
                  </a:lnTo>
                  <a:lnTo>
                    <a:pt x="4551" y="645"/>
                  </a:lnTo>
                  <a:lnTo>
                    <a:pt x="4551" y="652"/>
                  </a:lnTo>
                  <a:lnTo>
                    <a:pt x="4551" y="659"/>
                  </a:lnTo>
                  <a:lnTo>
                    <a:pt x="4551" y="666"/>
                  </a:lnTo>
                  <a:lnTo>
                    <a:pt x="4551" y="669"/>
                  </a:lnTo>
                  <a:lnTo>
                    <a:pt x="4551" y="673"/>
                  </a:lnTo>
                  <a:lnTo>
                    <a:pt x="4544" y="673"/>
                  </a:lnTo>
                  <a:lnTo>
                    <a:pt x="4541" y="676"/>
                  </a:lnTo>
                  <a:lnTo>
                    <a:pt x="4537" y="676"/>
                  </a:lnTo>
                  <a:cubicBezTo>
                    <a:pt x="4523" y="686"/>
                    <a:pt x="4495" y="705"/>
                    <a:pt x="3919" y="705"/>
                  </a:cubicBezTo>
                  <a:cubicBezTo>
                    <a:pt x="3655" y="705"/>
                    <a:pt x="3276" y="701"/>
                    <a:pt x="2731" y="690"/>
                  </a:cubicBezTo>
                  <a:lnTo>
                    <a:pt x="2731" y="2084"/>
                  </a:lnTo>
                  <a:cubicBezTo>
                    <a:pt x="2731" y="2189"/>
                    <a:pt x="2591" y="2259"/>
                    <a:pt x="2409" y="2346"/>
                  </a:cubicBezTo>
                  <a:cubicBezTo>
                    <a:pt x="2321" y="2392"/>
                    <a:pt x="2181" y="2462"/>
                    <a:pt x="2160" y="2500"/>
                  </a:cubicBezTo>
                  <a:lnTo>
                    <a:pt x="2160" y="3417"/>
                  </a:lnTo>
                  <a:lnTo>
                    <a:pt x="0" y="3417"/>
                  </a:lnTo>
                  <a:cubicBezTo>
                    <a:pt x="0" y="3634"/>
                    <a:pt x="109" y="3739"/>
                    <a:pt x="214" y="3844"/>
                  </a:cubicBezTo>
                  <a:cubicBezTo>
                    <a:pt x="242" y="3872"/>
                    <a:pt x="270" y="3897"/>
                    <a:pt x="294" y="3925"/>
                  </a:cubicBezTo>
                  <a:cubicBezTo>
                    <a:pt x="389" y="4037"/>
                    <a:pt x="368" y="4177"/>
                    <a:pt x="347" y="4314"/>
                  </a:cubicBezTo>
                  <a:cubicBezTo>
                    <a:pt x="322" y="4475"/>
                    <a:pt x="298" y="4643"/>
                    <a:pt x="420" y="4811"/>
                  </a:cubicBezTo>
                  <a:cubicBezTo>
                    <a:pt x="609" y="5073"/>
                    <a:pt x="550" y="5472"/>
                    <a:pt x="245" y="5962"/>
                  </a:cubicBezTo>
                  <a:cubicBezTo>
                    <a:pt x="203" y="6025"/>
                    <a:pt x="189" y="6138"/>
                    <a:pt x="175" y="6260"/>
                  </a:cubicBezTo>
                  <a:lnTo>
                    <a:pt x="179" y="6253"/>
                  </a:lnTo>
                  <a:lnTo>
                    <a:pt x="193" y="6225"/>
                  </a:lnTo>
                  <a:cubicBezTo>
                    <a:pt x="227" y="6157"/>
                    <a:pt x="275" y="6055"/>
                    <a:pt x="395" y="6055"/>
                  </a:cubicBezTo>
                  <a:cubicBezTo>
                    <a:pt x="410" y="6055"/>
                    <a:pt x="427" y="6057"/>
                    <a:pt x="445" y="6060"/>
                  </a:cubicBezTo>
                  <a:cubicBezTo>
                    <a:pt x="487" y="6067"/>
                    <a:pt x="529" y="6074"/>
                    <a:pt x="571" y="6074"/>
                  </a:cubicBezTo>
                  <a:cubicBezTo>
                    <a:pt x="598" y="6075"/>
                    <a:pt x="625" y="6076"/>
                    <a:pt x="652" y="6076"/>
                  </a:cubicBezTo>
                  <a:cubicBezTo>
                    <a:pt x="741" y="6076"/>
                    <a:pt x="828" y="6071"/>
                    <a:pt x="914" y="6060"/>
                  </a:cubicBezTo>
                  <a:cubicBezTo>
                    <a:pt x="956" y="6046"/>
                    <a:pt x="1091" y="5995"/>
                    <a:pt x="1223" y="5995"/>
                  </a:cubicBezTo>
                  <a:cubicBezTo>
                    <a:pt x="1279" y="5995"/>
                    <a:pt x="1335" y="6004"/>
                    <a:pt x="1383" y="6029"/>
                  </a:cubicBezTo>
                  <a:cubicBezTo>
                    <a:pt x="1516" y="6095"/>
                    <a:pt x="1645" y="6232"/>
                    <a:pt x="1691" y="6292"/>
                  </a:cubicBezTo>
                  <a:lnTo>
                    <a:pt x="1901" y="6292"/>
                  </a:lnTo>
                  <a:lnTo>
                    <a:pt x="1915" y="6334"/>
                  </a:lnTo>
                  <a:cubicBezTo>
                    <a:pt x="1957" y="6442"/>
                    <a:pt x="2094" y="6740"/>
                    <a:pt x="2258" y="6796"/>
                  </a:cubicBezTo>
                  <a:cubicBezTo>
                    <a:pt x="2272" y="6799"/>
                    <a:pt x="2286" y="6803"/>
                    <a:pt x="2300" y="6810"/>
                  </a:cubicBezTo>
                  <a:cubicBezTo>
                    <a:pt x="2391" y="6866"/>
                    <a:pt x="2461" y="6946"/>
                    <a:pt x="2503" y="7044"/>
                  </a:cubicBezTo>
                  <a:lnTo>
                    <a:pt x="2542" y="7044"/>
                  </a:lnTo>
                  <a:lnTo>
                    <a:pt x="2556" y="7041"/>
                  </a:lnTo>
                  <a:lnTo>
                    <a:pt x="2559" y="7041"/>
                  </a:lnTo>
                  <a:lnTo>
                    <a:pt x="2577" y="7037"/>
                  </a:lnTo>
                  <a:lnTo>
                    <a:pt x="2594" y="7034"/>
                  </a:lnTo>
                  <a:lnTo>
                    <a:pt x="2598" y="7034"/>
                  </a:lnTo>
                  <a:lnTo>
                    <a:pt x="2612" y="7027"/>
                  </a:lnTo>
                  <a:lnTo>
                    <a:pt x="2619" y="7027"/>
                  </a:lnTo>
                  <a:lnTo>
                    <a:pt x="2629" y="7023"/>
                  </a:lnTo>
                  <a:lnTo>
                    <a:pt x="2633" y="7020"/>
                  </a:lnTo>
                  <a:lnTo>
                    <a:pt x="2643" y="7013"/>
                  </a:lnTo>
                  <a:lnTo>
                    <a:pt x="2650" y="7013"/>
                  </a:lnTo>
                  <a:cubicBezTo>
                    <a:pt x="2654" y="7009"/>
                    <a:pt x="2657" y="7006"/>
                    <a:pt x="2661" y="7002"/>
                  </a:cubicBezTo>
                  <a:lnTo>
                    <a:pt x="2664" y="7002"/>
                  </a:lnTo>
                  <a:lnTo>
                    <a:pt x="2671" y="6995"/>
                  </a:lnTo>
                  <a:lnTo>
                    <a:pt x="2675" y="6988"/>
                  </a:lnTo>
                  <a:lnTo>
                    <a:pt x="2682" y="6981"/>
                  </a:lnTo>
                  <a:lnTo>
                    <a:pt x="2682" y="6978"/>
                  </a:lnTo>
                  <a:cubicBezTo>
                    <a:pt x="2685" y="6974"/>
                    <a:pt x="2685" y="6971"/>
                    <a:pt x="2685" y="6967"/>
                  </a:cubicBezTo>
                  <a:lnTo>
                    <a:pt x="2685" y="6964"/>
                  </a:lnTo>
                  <a:cubicBezTo>
                    <a:pt x="2689" y="6957"/>
                    <a:pt x="2689" y="6953"/>
                    <a:pt x="2685" y="6946"/>
                  </a:cubicBezTo>
                  <a:cubicBezTo>
                    <a:pt x="2685" y="6897"/>
                    <a:pt x="2696" y="6729"/>
                    <a:pt x="2815" y="6673"/>
                  </a:cubicBezTo>
                  <a:cubicBezTo>
                    <a:pt x="2837" y="6664"/>
                    <a:pt x="2860" y="6659"/>
                    <a:pt x="2884" y="6659"/>
                  </a:cubicBezTo>
                  <a:cubicBezTo>
                    <a:pt x="2952" y="6659"/>
                    <a:pt x="3030" y="6697"/>
                    <a:pt x="3116" y="6775"/>
                  </a:cubicBezTo>
                  <a:cubicBezTo>
                    <a:pt x="3204" y="6854"/>
                    <a:pt x="3237" y="6859"/>
                    <a:pt x="3246" y="6859"/>
                  </a:cubicBezTo>
                  <a:cubicBezTo>
                    <a:pt x="3247" y="6859"/>
                    <a:pt x="3248" y="6859"/>
                    <a:pt x="3249" y="6859"/>
                  </a:cubicBezTo>
                  <a:cubicBezTo>
                    <a:pt x="3263" y="6841"/>
                    <a:pt x="3273" y="6824"/>
                    <a:pt x="3280" y="6803"/>
                  </a:cubicBezTo>
                  <a:cubicBezTo>
                    <a:pt x="3287" y="6782"/>
                    <a:pt x="3298" y="6757"/>
                    <a:pt x="3312" y="6740"/>
                  </a:cubicBezTo>
                  <a:cubicBezTo>
                    <a:pt x="3341" y="6696"/>
                    <a:pt x="3384" y="6681"/>
                    <a:pt x="3433" y="6681"/>
                  </a:cubicBezTo>
                  <a:cubicBezTo>
                    <a:pt x="3477" y="6681"/>
                    <a:pt x="3526" y="6693"/>
                    <a:pt x="3574" y="6705"/>
                  </a:cubicBezTo>
                  <a:cubicBezTo>
                    <a:pt x="3627" y="6722"/>
                    <a:pt x="3679" y="6729"/>
                    <a:pt x="3735" y="6733"/>
                  </a:cubicBezTo>
                  <a:cubicBezTo>
                    <a:pt x="3865" y="6733"/>
                    <a:pt x="4047" y="6642"/>
                    <a:pt x="4047" y="6642"/>
                  </a:cubicBezTo>
                  <a:lnTo>
                    <a:pt x="4061" y="6635"/>
                  </a:lnTo>
                  <a:lnTo>
                    <a:pt x="4079" y="6635"/>
                  </a:lnTo>
                  <a:cubicBezTo>
                    <a:pt x="4388" y="6639"/>
                    <a:pt x="4778" y="6642"/>
                    <a:pt x="5138" y="6642"/>
                  </a:cubicBezTo>
                  <a:cubicBezTo>
                    <a:pt x="5653" y="6642"/>
                    <a:pt x="6108" y="6636"/>
                    <a:pt x="6183" y="6617"/>
                  </a:cubicBezTo>
                  <a:cubicBezTo>
                    <a:pt x="6211" y="6586"/>
                    <a:pt x="6228" y="6414"/>
                    <a:pt x="6221" y="6243"/>
                  </a:cubicBezTo>
                  <a:lnTo>
                    <a:pt x="6221" y="6239"/>
                  </a:lnTo>
                  <a:lnTo>
                    <a:pt x="6050" y="6067"/>
                  </a:lnTo>
                  <a:lnTo>
                    <a:pt x="6050" y="6046"/>
                  </a:lnTo>
                  <a:lnTo>
                    <a:pt x="5524" y="1142"/>
                  </a:lnTo>
                  <a:lnTo>
                    <a:pt x="6298" y="1142"/>
                  </a:lnTo>
                  <a:cubicBezTo>
                    <a:pt x="5430" y="568"/>
                    <a:pt x="4709" y="95"/>
                    <a:pt x="4569" y="11"/>
                  </a:cubicBezTo>
                  <a:lnTo>
                    <a:pt x="4555" y="4"/>
                  </a:lnTo>
                  <a:lnTo>
                    <a:pt x="454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3" name="Google Shape;9913;p54"/>
            <p:cNvSpPr/>
            <p:nvPr/>
          </p:nvSpPr>
          <p:spPr>
            <a:xfrm>
              <a:off x="1984366" y="1836088"/>
              <a:ext cx="54" cy="1385"/>
            </a:xfrm>
            <a:custGeom>
              <a:rect b="b" l="l" r="r" t="t"/>
              <a:pathLst>
                <a:path extrusionOk="0" h="102" w="4">
                  <a:moveTo>
                    <a:pt x="0" y="0"/>
                  </a:moveTo>
                  <a:cubicBezTo>
                    <a:pt x="0" y="18"/>
                    <a:pt x="1" y="37"/>
                    <a:pt x="2" y="55"/>
                  </a:cubicBezTo>
                  <a:lnTo>
                    <a:pt x="2" y="55"/>
                  </a:lnTo>
                  <a:lnTo>
                    <a:pt x="0" y="0"/>
                  </a:lnTo>
                  <a:close/>
                  <a:moveTo>
                    <a:pt x="2" y="55"/>
                  </a:moveTo>
                  <a:lnTo>
                    <a:pt x="4" y="102"/>
                  </a:lnTo>
                  <a:cubicBezTo>
                    <a:pt x="4" y="87"/>
                    <a:pt x="3" y="71"/>
                    <a:pt x="2" y="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4" name="Google Shape;9914;p54"/>
            <p:cNvSpPr/>
            <p:nvPr/>
          </p:nvSpPr>
          <p:spPr>
            <a:xfrm>
              <a:off x="1984692" y="1836278"/>
              <a:ext cx="23503" cy="15410"/>
            </a:xfrm>
            <a:custGeom>
              <a:rect b="b" l="l" r="r" t="t"/>
              <a:pathLst>
                <a:path extrusionOk="0" h="1135" w="1731">
                  <a:moveTo>
                    <a:pt x="1" y="0"/>
                  </a:moveTo>
                  <a:lnTo>
                    <a:pt x="1" y="0"/>
                  </a:lnTo>
                  <a:cubicBezTo>
                    <a:pt x="141" y="88"/>
                    <a:pt x="862" y="560"/>
                    <a:pt x="1730" y="1134"/>
                  </a:cubicBezTo>
                  <a:cubicBezTo>
                    <a:pt x="809" y="525"/>
                    <a:pt x="137"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5" name="Google Shape;9915;p54"/>
            <p:cNvSpPr/>
            <p:nvPr/>
          </p:nvSpPr>
          <p:spPr>
            <a:xfrm>
              <a:off x="1984502" y="183618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6" name="Google Shape;9916;p54"/>
            <p:cNvSpPr/>
            <p:nvPr/>
          </p:nvSpPr>
          <p:spPr>
            <a:xfrm>
              <a:off x="1924517" y="1921218"/>
              <a:ext cx="68" cy="54"/>
            </a:xfrm>
            <a:custGeom>
              <a:rect b="b" l="l" r="r" t="t"/>
              <a:pathLst>
                <a:path extrusionOk="0" h="4" w="5">
                  <a:moveTo>
                    <a:pt x="1" y="4"/>
                  </a:moveTo>
                  <a:lnTo>
                    <a:pt x="4"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7" name="Google Shape;9917;p54"/>
            <p:cNvSpPr/>
            <p:nvPr/>
          </p:nvSpPr>
          <p:spPr>
            <a:xfrm>
              <a:off x="1953369" y="1928727"/>
              <a:ext cx="3204" cy="3245"/>
            </a:xfrm>
            <a:custGeom>
              <a:rect b="b" l="l" r="r" t="t"/>
              <a:pathLst>
                <a:path extrusionOk="0" h="239" w="236">
                  <a:moveTo>
                    <a:pt x="1" y="0"/>
                  </a:moveTo>
                  <a:cubicBezTo>
                    <a:pt x="102" y="53"/>
                    <a:pt x="183" y="137"/>
                    <a:pt x="235" y="238"/>
                  </a:cubicBezTo>
                  <a:lnTo>
                    <a:pt x="235" y="238"/>
                  </a:lnTo>
                  <a:cubicBezTo>
                    <a:pt x="183" y="137"/>
                    <a:pt x="102" y="5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8" name="Google Shape;9918;p54"/>
            <p:cNvSpPr/>
            <p:nvPr/>
          </p:nvSpPr>
          <p:spPr>
            <a:xfrm>
              <a:off x="1929893" y="1918544"/>
              <a:ext cx="4671" cy="258"/>
            </a:xfrm>
            <a:custGeom>
              <a:rect b="b" l="l" r="r" t="t"/>
              <a:pathLst>
                <a:path extrusionOk="0" h="19" w="344">
                  <a:moveTo>
                    <a:pt x="0" y="15"/>
                  </a:moveTo>
                  <a:cubicBezTo>
                    <a:pt x="116" y="18"/>
                    <a:pt x="231" y="15"/>
                    <a:pt x="343" y="1"/>
                  </a:cubicBezTo>
                  <a:cubicBezTo>
                    <a:pt x="231" y="15"/>
                    <a:pt x="116" y="1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9" name="Google Shape;9919;p54"/>
            <p:cNvSpPr/>
            <p:nvPr/>
          </p:nvSpPr>
          <p:spPr>
            <a:xfrm>
              <a:off x="1983796"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0" name="Google Shape;9920;p54"/>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1" name="Google Shape;9921;p54"/>
            <p:cNvSpPr/>
            <p:nvPr/>
          </p:nvSpPr>
          <p:spPr>
            <a:xfrm>
              <a:off x="1984081" y="184515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2" name="Google Shape;9922;p54"/>
            <p:cNvSpPr/>
            <p:nvPr/>
          </p:nvSpPr>
          <p:spPr>
            <a:xfrm>
              <a:off x="1983891"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3" name="Google Shape;9923;p54"/>
            <p:cNvSpPr/>
            <p:nvPr/>
          </p:nvSpPr>
          <p:spPr>
            <a:xfrm>
              <a:off x="1984122" y="1845062"/>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4" name="Google Shape;9924;p54"/>
            <p:cNvSpPr/>
            <p:nvPr/>
          </p:nvSpPr>
          <p:spPr>
            <a:xfrm>
              <a:off x="1984366" y="1843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5" name="Google Shape;9925;p54"/>
            <p:cNvSpPr/>
            <p:nvPr/>
          </p:nvSpPr>
          <p:spPr>
            <a:xfrm>
              <a:off x="1983932" y="18454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6" name="Google Shape;9926;p54"/>
            <p:cNvSpPr/>
            <p:nvPr/>
          </p:nvSpPr>
          <p:spPr>
            <a:xfrm>
              <a:off x="1984027" y="184525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7" name="Google Shape;9927;p54"/>
            <p:cNvSpPr/>
            <p:nvPr/>
          </p:nvSpPr>
          <p:spPr>
            <a:xfrm>
              <a:off x="1984407" y="1840269"/>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8" name="Google Shape;9928;p54"/>
            <p:cNvSpPr/>
            <p:nvPr/>
          </p:nvSpPr>
          <p:spPr>
            <a:xfrm>
              <a:off x="1984407" y="1841790"/>
              <a:ext cx="14" cy="244"/>
            </a:xfrm>
            <a:custGeom>
              <a:rect b="b" l="l" r="r" t="t"/>
              <a:pathLst>
                <a:path extrusionOk="0" h="18" w="1">
                  <a:moveTo>
                    <a:pt x="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9" name="Google Shape;9929;p54"/>
            <p:cNvSpPr/>
            <p:nvPr/>
          </p:nvSpPr>
          <p:spPr>
            <a:xfrm>
              <a:off x="1984217" y="18447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0" name="Google Shape;9930;p54"/>
            <p:cNvSpPr/>
            <p:nvPr/>
          </p:nvSpPr>
          <p:spPr>
            <a:xfrm>
              <a:off x="1984271" y="1844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1" name="Google Shape;9931;p54"/>
            <p:cNvSpPr/>
            <p:nvPr/>
          </p:nvSpPr>
          <p:spPr>
            <a:xfrm>
              <a:off x="1984366" y="184373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2" name="Google Shape;9932;p54"/>
            <p:cNvSpPr/>
            <p:nvPr/>
          </p:nvSpPr>
          <p:spPr>
            <a:xfrm>
              <a:off x="1984366" y="184397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3" name="Google Shape;9933;p54"/>
            <p:cNvSpPr/>
            <p:nvPr/>
          </p:nvSpPr>
          <p:spPr>
            <a:xfrm>
              <a:off x="1984407" y="184278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4" name="Google Shape;9934;p54"/>
            <p:cNvSpPr/>
            <p:nvPr/>
          </p:nvSpPr>
          <p:spPr>
            <a:xfrm>
              <a:off x="1984312" y="184439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5" name="Google Shape;9935;p54"/>
            <p:cNvSpPr/>
            <p:nvPr/>
          </p:nvSpPr>
          <p:spPr>
            <a:xfrm>
              <a:off x="1984176" y="184496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6" name="Google Shape;9936;p54"/>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7" name="Google Shape;9937;p54"/>
            <p:cNvSpPr/>
            <p:nvPr/>
          </p:nvSpPr>
          <p:spPr>
            <a:xfrm>
              <a:off x="1984176" y="184483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8" name="Google Shape;9938;p54"/>
            <p:cNvSpPr/>
            <p:nvPr/>
          </p:nvSpPr>
          <p:spPr>
            <a:xfrm>
              <a:off x="1984407" y="1842971"/>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9" name="Google Shape;9939;p54"/>
            <p:cNvSpPr/>
            <p:nvPr/>
          </p:nvSpPr>
          <p:spPr>
            <a:xfrm>
              <a:off x="1984407" y="1840785"/>
              <a:ext cx="14" cy="353"/>
            </a:xfrm>
            <a:custGeom>
              <a:rect b="b" l="l" r="r" t="t"/>
              <a:pathLst>
                <a:path extrusionOk="0" h="26" w="1">
                  <a:moveTo>
                    <a:pt x="1"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0" name="Google Shape;9940;p54"/>
            <p:cNvSpPr/>
            <p:nvPr/>
          </p:nvSpPr>
          <p:spPr>
            <a:xfrm>
              <a:off x="1984407" y="1837459"/>
              <a:ext cx="68" cy="2729"/>
            </a:xfrm>
            <a:custGeom>
              <a:rect b="b" l="l" r="r" t="t"/>
              <a:pathLst>
                <a:path extrusionOk="0" h="201" w="5">
                  <a:moveTo>
                    <a:pt x="1" y="1"/>
                  </a:moveTo>
                  <a:cubicBezTo>
                    <a:pt x="1" y="78"/>
                    <a:pt x="1" y="144"/>
                    <a:pt x="4" y="200"/>
                  </a:cubicBezTo>
                  <a:cubicBezTo>
                    <a:pt x="4" y="144"/>
                    <a:pt x="4" y="7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1" name="Google Shape;9941;p54"/>
            <p:cNvSpPr/>
            <p:nvPr/>
          </p:nvSpPr>
          <p:spPr>
            <a:xfrm>
              <a:off x="1984407" y="1841315"/>
              <a:ext cx="14" cy="299"/>
            </a:xfrm>
            <a:custGeom>
              <a:rect b="b" l="l" r="r" t="t"/>
              <a:pathLst>
                <a:path extrusionOk="0" h="22" w="1">
                  <a:moveTo>
                    <a:pt x="1"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2" name="Google Shape;9942;p54"/>
            <p:cNvSpPr/>
            <p:nvPr/>
          </p:nvSpPr>
          <p:spPr>
            <a:xfrm>
              <a:off x="1984407" y="1842211"/>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3" name="Google Shape;9943;p54"/>
            <p:cNvSpPr/>
            <p:nvPr/>
          </p:nvSpPr>
          <p:spPr>
            <a:xfrm>
              <a:off x="1984366" y="1836128"/>
              <a:ext cx="14" cy="1344"/>
            </a:xfrm>
            <a:custGeom>
              <a:rect b="b" l="l" r="r" t="t"/>
              <a:pathLst>
                <a:path extrusionOk="0" h="99" w="1">
                  <a:moveTo>
                    <a:pt x="0" y="1"/>
                  </a:moveTo>
                  <a:lnTo>
                    <a:pt x="0" y="1"/>
                  </a:lnTo>
                  <a:lnTo>
                    <a:pt x="0" y="99"/>
                  </a:lnTo>
                  <a:lnTo>
                    <a:pt x="0" y="99"/>
                  </a:lnTo>
                  <a:cubicBezTo>
                    <a:pt x="0" y="67"/>
                    <a:pt x="0"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4" name="Google Shape;9944;p54"/>
            <p:cNvSpPr/>
            <p:nvPr/>
          </p:nvSpPr>
          <p:spPr>
            <a:xfrm>
              <a:off x="1957170" y="1853426"/>
              <a:ext cx="121505" cy="113481"/>
            </a:xfrm>
            <a:custGeom>
              <a:rect b="b" l="l" r="r" t="t"/>
              <a:pathLst>
                <a:path extrusionOk="0" h="8358" w="8949">
                  <a:moveTo>
                    <a:pt x="3109" y="1"/>
                  </a:moveTo>
                  <a:lnTo>
                    <a:pt x="3614" y="4737"/>
                  </a:lnTo>
                  <a:lnTo>
                    <a:pt x="3789" y="4913"/>
                  </a:lnTo>
                  <a:lnTo>
                    <a:pt x="3789" y="4937"/>
                  </a:lnTo>
                  <a:cubicBezTo>
                    <a:pt x="3799" y="5109"/>
                    <a:pt x="3799" y="5406"/>
                    <a:pt x="3680" y="5466"/>
                  </a:cubicBezTo>
                  <a:cubicBezTo>
                    <a:pt x="3618" y="5495"/>
                    <a:pt x="3071" y="5503"/>
                    <a:pt x="2511" y="5503"/>
                  </a:cubicBezTo>
                  <a:cubicBezTo>
                    <a:pt x="2147" y="5503"/>
                    <a:pt x="1777" y="5500"/>
                    <a:pt x="1531" y="5497"/>
                  </a:cubicBezTo>
                  <a:cubicBezTo>
                    <a:pt x="1482" y="5522"/>
                    <a:pt x="1313" y="5595"/>
                    <a:pt x="1173" y="5595"/>
                  </a:cubicBezTo>
                  <a:cubicBezTo>
                    <a:pt x="1107" y="5592"/>
                    <a:pt x="1044" y="5581"/>
                    <a:pt x="981" y="5564"/>
                  </a:cubicBezTo>
                  <a:lnTo>
                    <a:pt x="963" y="5560"/>
                  </a:lnTo>
                  <a:cubicBezTo>
                    <a:pt x="950" y="5535"/>
                    <a:pt x="927" y="5524"/>
                    <a:pt x="904" y="5524"/>
                  </a:cubicBezTo>
                  <a:cubicBezTo>
                    <a:pt x="873" y="5524"/>
                    <a:pt x="843" y="5545"/>
                    <a:pt x="841" y="5581"/>
                  </a:cubicBezTo>
                  <a:cubicBezTo>
                    <a:pt x="820" y="5630"/>
                    <a:pt x="792" y="5700"/>
                    <a:pt x="718" y="5718"/>
                  </a:cubicBezTo>
                  <a:cubicBezTo>
                    <a:pt x="709" y="5720"/>
                    <a:pt x="699" y="5721"/>
                    <a:pt x="688" y="5721"/>
                  </a:cubicBezTo>
                  <a:cubicBezTo>
                    <a:pt x="626" y="5721"/>
                    <a:pt x="557" y="5683"/>
                    <a:pt x="466" y="5602"/>
                  </a:cubicBezTo>
                  <a:cubicBezTo>
                    <a:pt x="400" y="5541"/>
                    <a:pt x="350" y="5519"/>
                    <a:pt x="323" y="5519"/>
                  </a:cubicBezTo>
                  <a:cubicBezTo>
                    <a:pt x="317" y="5519"/>
                    <a:pt x="312" y="5520"/>
                    <a:pt x="309" y="5522"/>
                  </a:cubicBezTo>
                  <a:cubicBezTo>
                    <a:pt x="277" y="5536"/>
                    <a:pt x="256" y="5602"/>
                    <a:pt x="256" y="5676"/>
                  </a:cubicBezTo>
                  <a:cubicBezTo>
                    <a:pt x="256" y="5690"/>
                    <a:pt x="256" y="5704"/>
                    <a:pt x="253" y="5718"/>
                  </a:cubicBezTo>
                  <a:lnTo>
                    <a:pt x="253" y="5725"/>
                  </a:lnTo>
                  <a:cubicBezTo>
                    <a:pt x="249" y="5735"/>
                    <a:pt x="246" y="5746"/>
                    <a:pt x="242" y="5760"/>
                  </a:cubicBezTo>
                  <a:lnTo>
                    <a:pt x="239" y="5763"/>
                  </a:lnTo>
                  <a:cubicBezTo>
                    <a:pt x="232" y="5777"/>
                    <a:pt x="228" y="5788"/>
                    <a:pt x="218" y="5798"/>
                  </a:cubicBezTo>
                  <a:cubicBezTo>
                    <a:pt x="211" y="5809"/>
                    <a:pt x="204" y="5819"/>
                    <a:pt x="193" y="5826"/>
                  </a:cubicBezTo>
                  <a:lnTo>
                    <a:pt x="190" y="5830"/>
                  </a:lnTo>
                  <a:cubicBezTo>
                    <a:pt x="179" y="5840"/>
                    <a:pt x="169" y="5847"/>
                    <a:pt x="158" y="5854"/>
                  </a:cubicBezTo>
                  <a:lnTo>
                    <a:pt x="151" y="5858"/>
                  </a:lnTo>
                  <a:cubicBezTo>
                    <a:pt x="137" y="5868"/>
                    <a:pt x="123" y="5875"/>
                    <a:pt x="109" y="5879"/>
                  </a:cubicBezTo>
                  <a:lnTo>
                    <a:pt x="106" y="5879"/>
                  </a:lnTo>
                  <a:cubicBezTo>
                    <a:pt x="92" y="5886"/>
                    <a:pt x="74" y="5889"/>
                    <a:pt x="60" y="5896"/>
                  </a:cubicBezTo>
                  <a:lnTo>
                    <a:pt x="57" y="5896"/>
                  </a:lnTo>
                  <a:cubicBezTo>
                    <a:pt x="43" y="5900"/>
                    <a:pt x="25" y="5903"/>
                    <a:pt x="4" y="5907"/>
                  </a:cubicBezTo>
                  <a:lnTo>
                    <a:pt x="1" y="5907"/>
                  </a:lnTo>
                  <a:cubicBezTo>
                    <a:pt x="18" y="5928"/>
                    <a:pt x="25" y="5942"/>
                    <a:pt x="25" y="5949"/>
                  </a:cubicBezTo>
                  <a:lnTo>
                    <a:pt x="134" y="6110"/>
                  </a:lnTo>
                  <a:lnTo>
                    <a:pt x="134" y="6131"/>
                  </a:lnTo>
                  <a:cubicBezTo>
                    <a:pt x="127" y="6215"/>
                    <a:pt x="141" y="6365"/>
                    <a:pt x="197" y="6421"/>
                  </a:cubicBezTo>
                  <a:cubicBezTo>
                    <a:pt x="379" y="6603"/>
                    <a:pt x="487" y="6726"/>
                    <a:pt x="505" y="6810"/>
                  </a:cubicBezTo>
                  <a:cubicBezTo>
                    <a:pt x="505" y="6813"/>
                    <a:pt x="505" y="6820"/>
                    <a:pt x="508" y="6827"/>
                  </a:cubicBezTo>
                  <a:cubicBezTo>
                    <a:pt x="512" y="6866"/>
                    <a:pt x="512" y="6901"/>
                    <a:pt x="512" y="6940"/>
                  </a:cubicBezTo>
                  <a:lnTo>
                    <a:pt x="512" y="7073"/>
                  </a:lnTo>
                  <a:lnTo>
                    <a:pt x="508" y="7160"/>
                  </a:lnTo>
                  <a:lnTo>
                    <a:pt x="508" y="7181"/>
                  </a:lnTo>
                  <a:lnTo>
                    <a:pt x="508" y="7216"/>
                  </a:lnTo>
                  <a:lnTo>
                    <a:pt x="508" y="7255"/>
                  </a:lnTo>
                  <a:cubicBezTo>
                    <a:pt x="515" y="7276"/>
                    <a:pt x="522" y="7297"/>
                    <a:pt x="529" y="7314"/>
                  </a:cubicBezTo>
                  <a:lnTo>
                    <a:pt x="529" y="7318"/>
                  </a:lnTo>
                  <a:cubicBezTo>
                    <a:pt x="536" y="7335"/>
                    <a:pt x="543" y="7349"/>
                    <a:pt x="554" y="7367"/>
                  </a:cubicBezTo>
                  <a:cubicBezTo>
                    <a:pt x="591" y="7316"/>
                    <a:pt x="634" y="7300"/>
                    <a:pt x="676" y="7300"/>
                  </a:cubicBezTo>
                  <a:cubicBezTo>
                    <a:pt x="720" y="7300"/>
                    <a:pt x="763" y="7319"/>
                    <a:pt x="792" y="7332"/>
                  </a:cubicBezTo>
                  <a:cubicBezTo>
                    <a:pt x="809" y="7342"/>
                    <a:pt x="823" y="7346"/>
                    <a:pt x="844" y="7349"/>
                  </a:cubicBezTo>
                  <a:cubicBezTo>
                    <a:pt x="844" y="7349"/>
                    <a:pt x="848" y="7346"/>
                    <a:pt x="851" y="7335"/>
                  </a:cubicBezTo>
                  <a:cubicBezTo>
                    <a:pt x="865" y="7290"/>
                    <a:pt x="897" y="7255"/>
                    <a:pt x="939" y="7237"/>
                  </a:cubicBezTo>
                  <a:cubicBezTo>
                    <a:pt x="957" y="7231"/>
                    <a:pt x="976" y="7228"/>
                    <a:pt x="996" y="7228"/>
                  </a:cubicBezTo>
                  <a:cubicBezTo>
                    <a:pt x="1060" y="7228"/>
                    <a:pt x="1128" y="7259"/>
                    <a:pt x="1187" y="7286"/>
                  </a:cubicBezTo>
                  <a:cubicBezTo>
                    <a:pt x="1219" y="7304"/>
                    <a:pt x="1250" y="7318"/>
                    <a:pt x="1282" y="7325"/>
                  </a:cubicBezTo>
                  <a:cubicBezTo>
                    <a:pt x="1313" y="7321"/>
                    <a:pt x="1405" y="7237"/>
                    <a:pt x="1454" y="7192"/>
                  </a:cubicBezTo>
                  <a:cubicBezTo>
                    <a:pt x="1544" y="7108"/>
                    <a:pt x="1606" y="7049"/>
                    <a:pt x="1666" y="7049"/>
                  </a:cubicBezTo>
                  <a:cubicBezTo>
                    <a:pt x="1673" y="7049"/>
                    <a:pt x="1681" y="7050"/>
                    <a:pt x="1688" y="7052"/>
                  </a:cubicBezTo>
                  <a:cubicBezTo>
                    <a:pt x="1797" y="7080"/>
                    <a:pt x="1947" y="7395"/>
                    <a:pt x="1947" y="7521"/>
                  </a:cubicBezTo>
                  <a:cubicBezTo>
                    <a:pt x="1947" y="7545"/>
                    <a:pt x="2028" y="7608"/>
                    <a:pt x="2059" y="7629"/>
                  </a:cubicBezTo>
                  <a:cubicBezTo>
                    <a:pt x="2122" y="7678"/>
                    <a:pt x="2171" y="7717"/>
                    <a:pt x="2161" y="7773"/>
                  </a:cubicBezTo>
                  <a:cubicBezTo>
                    <a:pt x="2154" y="7808"/>
                    <a:pt x="2129" y="7832"/>
                    <a:pt x="2098" y="7839"/>
                  </a:cubicBezTo>
                  <a:cubicBezTo>
                    <a:pt x="2080" y="7846"/>
                    <a:pt x="2066" y="7864"/>
                    <a:pt x="2063" y="7881"/>
                  </a:cubicBezTo>
                  <a:cubicBezTo>
                    <a:pt x="2059" y="7888"/>
                    <a:pt x="2059" y="7899"/>
                    <a:pt x="2063" y="7906"/>
                  </a:cubicBezTo>
                  <a:lnTo>
                    <a:pt x="2073" y="7906"/>
                  </a:lnTo>
                  <a:cubicBezTo>
                    <a:pt x="2199" y="7906"/>
                    <a:pt x="2217" y="8032"/>
                    <a:pt x="2227" y="8116"/>
                  </a:cubicBezTo>
                  <a:cubicBezTo>
                    <a:pt x="2231" y="8161"/>
                    <a:pt x="2241" y="8203"/>
                    <a:pt x="2259" y="8242"/>
                  </a:cubicBezTo>
                  <a:cubicBezTo>
                    <a:pt x="2273" y="8266"/>
                    <a:pt x="2294" y="8284"/>
                    <a:pt x="2315" y="8301"/>
                  </a:cubicBezTo>
                  <a:cubicBezTo>
                    <a:pt x="2332" y="8315"/>
                    <a:pt x="2350" y="8322"/>
                    <a:pt x="2367" y="8322"/>
                  </a:cubicBezTo>
                  <a:lnTo>
                    <a:pt x="2374" y="8319"/>
                  </a:lnTo>
                  <a:lnTo>
                    <a:pt x="2378" y="8319"/>
                  </a:lnTo>
                  <a:cubicBezTo>
                    <a:pt x="2381" y="8315"/>
                    <a:pt x="2385" y="8312"/>
                    <a:pt x="2388" y="8308"/>
                  </a:cubicBezTo>
                  <a:lnTo>
                    <a:pt x="2392" y="8301"/>
                  </a:lnTo>
                  <a:lnTo>
                    <a:pt x="2395" y="8298"/>
                  </a:lnTo>
                  <a:cubicBezTo>
                    <a:pt x="2399" y="8294"/>
                    <a:pt x="2399" y="8287"/>
                    <a:pt x="2402" y="8284"/>
                  </a:cubicBezTo>
                  <a:cubicBezTo>
                    <a:pt x="2420" y="8238"/>
                    <a:pt x="2458" y="8203"/>
                    <a:pt x="2504" y="8186"/>
                  </a:cubicBezTo>
                  <a:cubicBezTo>
                    <a:pt x="2514" y="8182"/>
                    <a:pt x="2521" y="8182"/>
                    <a:pt x="2532" y="8179"/>
                  </a:cubicBezTo>
                  <a:lnTo>
                    <a:pt x="2574" y="8179"/>
                  </a:lnTo>
                  <a:cubicBezTo>
                    <a:pt x="2581" y="8182"/>
                    <a:pt x="2588" y="8182"/>
                    <a:pt x="2595" y="8186"/>
                  </a:cubicBezTo>
                  <a:lnTo>
                    <a:pt x="2612" y="8189"/>
                  </a:lnTo>
                  <a:cubicBezTo>
                    <a:pt x="2619" y="8193"/>
                    <a:pt x="2626" y="8196"/>
                    <a:pt x="2633" y="8200"/>
                  </a:cubicBezTo>
                  <a:lnTo>
                    <a:pt x="2647" y="8207"/>
                  </a:lnTo>
                  <a:cubicBezTo>
                    <a:pt x="2654" y="8214"/>
                    <a:pt x="2661" y="8217"/>
                    <a:pt x="2668" y="8221"/>
                  </a:cubicBezTo>
                  <a:lnTo>
                    <a:pt x="2682" y="8231"/>
                  </a:lnTo>
                  <a:cubicBezTo>
                    <a:pt x="2689" y="8235"/>
                    <a:pt x="2696" y="8242"/>
                    <a:pt x="2703" y="8249"/>
                  </a:cubicBezTo>
                  <a:lnTo>
                    <a:pt x="2714" y="8259"/>
                  </a:lnTo>
                  <a:cubicBezTo>
                    <a:pt x="2721" y="8266"/>
                    <a:pt x="2728" y="8270"/>
                    <a:pt x="2731" y="8277"/>
                  </a:cubicBezTo>
                  <a:lnTo>
                    <a:pt x="2742" y="8287"/>
                  </a:lnTo>
                  <a:cubicBezTo>
                    <a:pt x="2749" y="8294"/>
                    <a:pt x="2756" y="8301"/>
                    <a:pt x="2763" y="8308"/>
                  </a:cubicBezTo>
                  <a:lnTo>
                    <a:pt x="2770" y="8319"/>
                  </a:lnTo>
                  <a:cubicBezTo>
                    <a:pt x="2777" y="8329"/>
                    <a:pt x="2787" y="8340"/>
                    <a:pt x="2794" y="8350"/>
                  </a:cubicBezTo>
                  <a:cubicBezTo>
                    <a:pt x="2799" y="8357"/>
                    <a:pt x="2807" y="8358"/>
                    <a:pt x="2815" y="8358"/>
                  </a:cubicBezTo>
                  <a:cubicBezTo>
                    <a:pt x="2820" y="8358"/>
                    <a:pt x="2825" y="8357"/>
                    <a:pt x="2829" y="8357"/>
                  </a:cubicBezTo>
                  <a:cubicBezTo>
                    <a:pt x="2899" y="8343"/>
                    <a:pt x="2955" y="8294"/>
                    <a:pt x="2983" y="8224"/>
                  </a:cubicBezTo>
                  <a:cubicBezTo>
                    <a:pt x="3009" y="8121"/>
                    <a:pt x="3130" y="8054"/>
                    <a:pt x="3233" y="8054"/>
                  </a:cubicBezTo>
                  <a:cubicBezTo>
                    <a:pt x="3244" y="8054"/>
                    <a:pt x="3256" y="8054"/>
                    <a:pt x="3267" y="8056"/>
                  </a:cubicBezTo>
                  <a:cubicBezTo>
                    <a:pt x="3344" y="8067"/>
                    <a:pt x="3400" y="8140"/>
                    <a:pt x="3386" y="8217"/>
                  </a:cubicBezTo>
                  <a:cubicBezTo>
                    <a:pt x="3382" y="8235"/>
                    <a:pt x="3382" y="8256"/>
                    <a:pt x="3386" y="8273"/>
                  </a:cubicBezTo>
                  <a:cubicBezTo>
                    <a:pt x="3418" y="8259"/>
                    <a:pt x="3449" y="8242"/>
                    <a:pt x="3477" y="8221"/>
                  </a:cubicBezTo>
                  <a:cubicBezTo>
                    <a:pt x="3488" y="8214"/>
                    <a:pt x="3498" y="8207"/>
                    <a:pt x="3509" y="8200"/>
                  </a:cubicBezTo>
                  <a:lnTo>
                    <a:pt x="3516" y="8200"/>
                  </a:lnTo>
                  <a:cubicBezTo>
                    <a:pt x="3547" y="8186"/>
                    <a:pt x="3586" y="8175"/>
                    <a:pt x="3624" y="8175"/>
                  </a:cubicBezTo>
                  <a:lnTo>
                    <a:pt x="3624" y="8172"/>
                  </a:lnTo>
                  <a:lnTo>
                    <a:pt x="3642" y="8116"/>
                  </a:lnTo>
                  <a:lnTo>
                    <a:pt x="3645" y="8109"/>
                  </a:lnTo>
                  <a:lnTo>
                    <a:pt x="3663" y="8053"/>
                  </a:lnTo>
                  <a:lnTo>
                    <a:pt x="3680" y="7997"/>
                  </a:lnTo>
                  <a:lnTo>
                    <a:pt x="3701" y="7948"/>
                  </a:lnTo>
                  <a:lnTo>
                    <a:pt x="3701" y="7941"/>
                  </a:lnTo>
                  <a:lnTo>
                    <a:pt x="3715" y="7899"/>
                  </a:lnTo>
                  <a:lnTo>
                    <a:pt x="3715" y="7895"/>
                  </a:lnTo>
                  <a:lnTo>
                    <a:pt x="3733" y="7857"/>
                  </a:lnTo>
                  <a:lnTo>
                    <a:pt x="3733" y="7853"/>
                  </a:lnTo>
                  <a:lnTo>
                    <a:pt x="3743" y="7822"/>
                  </a:lnTo>
                  <a:lnTo>
                    <a:pt x="3743" y="7818"/>
                  </a:lnTo>
                  <a:cubicBezTo>
                    <a:pt x="3750" y="7811"/>
                    <a:pt x="3754" y="7801"/>
                    <a:pt x="3757" y="7794"/>
                  </a:cubicBezTo>
                  <a:cubicBezTo>
                    <a:pt x="3768" y="7773"/>
                    <a:pt x="3740" y="7692"/>
                    <a:pt x="3726" y="7650"/>
                  </a:cubicBezTo>
                  <a:cubicBezTo>
                    <a:pt x="3698" y="7563"/>
                    <a:pt x="3659" y="7447"/>
                    <a:pt x="3757" y="7409"/>
                  </a:cubicBezTo>
                  <a:cubicBezTo>
                    <a:pt x="3796" y="7395"/>
                    <a:pt x="3834" y="7391"/>
                    <a:pt x="3876" y="7391"/>
                  </a:cubicBezTo>
                  <a:cubicBezTo>
                    <a:pt x="4009" y="7384"/>
                    <a:pt x="4114" y="7370"/>
                    <a:pt x="4156" y="7251"/>
                  </a:cubicBezTo>
                  <a:cubicBezTo>
                    <a:pt x="4198" y="7129"/>
                    <a:pt x="4258" y="7017"/>
                    <a:pt x="4331" y="6911"/>
                  </a:cubicBezTo>
                  <a:cubicBezTo>
                    <a:pt x="4342" y="6782"/>
                    <a:pt x="4373" y="6530"/>
                    <a:pt x="4485" y="6474"/>
                  </a:cubicBezTo>
                  <a:cubicBezTo>
                    <a:pt x="4505" y="6463"/>
                    <a:pt x="4526" y="6458"/>
                    <a:pt x="4546" y="6458"/>
                  </a:cubicBezTo>
                  <a:cubicBezTo>
                    <a:pt x="4567" y="6458"/>
                    <a:pt x="4587" y="6463"/>
                    <a:pt x="4604" y="6474"/>
                  </a:cubicBezTo>
                  <a:lnTo>
                    <a:pt x="4657" y="6505"/>
                  </a:lnTo>
                  <a:cubicBezTo>
                    <a:pt x="4702" y="6531"/>
                    <a:pt x="4794" y="6584"/>
                    <a:pt x="4831" y="6584"/>
                  </a:cubicBezTo>
                  <a:cubicBezTo>
                    <a:pt x="4834" y="6584"/>
                    <a:pt x="4837" y="6583"/>
                    <a:pt x="4839" y="6582"/>
                  </a:cubicBezTo>
                  <a:cubicBezTo>
                    <a:pt x="4846" y="6572"/>
                    <a:pt x="4846" y="6558"/>
                    <a:pt x="4849" y="6540"/>
                  </a:cubicBezTo>
                  <a:cubicBezTo>
                    <a:pt x="4849" y="6449"/>
                    <a:pt x="4916" y="6365"/>
                    <a:pt x="5007" y="6348"/>
                  </a:cubicBezTo>
                  <a:cubicBezTo>
                    <a:pt x="5056" y="6330"/>
                    <a:pt x="5077" y="6323"/>
                    <a:pt x="5091" y="6271"/>
                  </a:cubicBezTo>
                  <a:cubicBezTo>
                    <a:pt x="5105" y="6201"/>
                    <a:pt x="5147" y="6138"/>
                    <a:pt x="5206" y="6096"/>
                  </a:cubicBezTo>
                  <a:cubicBezTo>
                    <a:pt x="5237" y="6079"/>
                    <a:pt x="5269" y="6073"/>
                    <a:pt x="5302" y="6073"/>
                  </a:cubicBezTo>
                  <a:cubicBezTo>
                    <a:pt x="5345" y="6073"/>
                    <a:pt x="5390" y="6084"/>
                    <a:pt x="5434" y="6096"/>
                  </a:cubicBezTo>
                  <a:cubicBezTo>
                    <a:pt x="5449" y="6102"/>
                    <a:pt x="5464" y="6104"/>
                    <a:pt x="5479" y="6104"/>
                  </a:cubicBezTo>
                  <a:cubicBezTo>
                    <a:pt x="5500" y="6104"/>
                    <a:pt x="5521" y="6099"/>
                    <a:pt x="5539" y="6089"/>
                  </a:cubicBezTo>
                  <a:cubicBezTo>
                    <a:pt x="5553" y="6078"/>
                    <a:pt x="5560" y="6061"/>
                    <a:pt x="5560" y="6047"/>
                  </a:cubicBezTo>
                  <a:cubicBezTo>
                    <a:pt x="5560" y="5945"/>
                    <a:pt x="5662" y="5924"/>
                    <a:pt x="5763" y="5903"/>
                  </a:cubicBezTo>
                  <a:cubicBezTo>
                    <a:pt x="5868" y="5889"/>
                    <a:pt x="5966" y="5851"/>
                    <a:pt x="6057" y="5798"/>
                  </a:cubicBezTo>
                  <a:cubicBezTo>
                    <a:pt x="6096" y="5770"/>
                    <a:pt x="6127" y="5746"/>
                    <a:pt x="6162" y="5721"/>
                  </a:cubicBezTo>
                  <a:cubicBezTo>
                    <a:pt x="6267" y="5645"/>
                    <a:pt x="6358" y="5580"/>
                    <a:pt x="6438" y="5580"/>
                  </a:cubicBezTo>
                  <a:cubicBezTo>
                    <a:pt x="6476" y="5580"/>
                    <a:pt x="6511" y="5593"/>
                    <a:pt x="6544" y="5627"/>
                  </a:cubicBezTo>
                  <a:cubicBezTo>
                    <a:pt x="6547" y="5627"/>
                    <a:pt x="6551" y="5630"/>
                    <a:pt x="6554" y="5630"/>
                  </a:cubicBezTo>
                  <a:cubicBezTo>
                    <a:pt x="6607" y="5648"/>
                    <a:pt x="6663" y="5658"/>
                    <a:pt x="6719" y="5662"/>
                  </a:cubicBezTo>
                  <a:lnTo>
                    <a:pt x="6838" y="5662"/>
                  </a:lnTo>
                  <a:cubicBezTo>
                    <a:pt x="6862" y="5662"/>
                    <a:pt x="6886" y="5663"/>
                    <a:pt x="6911" y="5663"/>
                  </a:cubicBezTo>
                  <a:cubicBezTo>
                    <a:pt x="6994" y="5663"/>
                    <a:pt x="7076" y="5658"/>
                    <a:pt x="7160" y="5644"/>
                  </a:cubicBezTo>
                  <a:lnTo>
                    <a:pt x="7167" y="5641"/>
                  </a:lnTo>
                  <a:cubicBezTo>
                    <a:pt x="7188" y="5630"/>
                    <a:pt x="7209" y="5620"/>
                    <a:pt x="7230" y="5606"/>
                  </a:cubicBezTo>
                  <a:cubicBezTo>
                    <a:pt x="7312" y="5557"/>
                    <a:pt x="7430" y="5488"/>
                    <a:pt x="7571" y="5488"/>
                  </a:cubicBezTo>
                  <a:cubicBezTo>
                    <a:pt x="7593" y="5488"/>
                    <a:pt x="7616" y="5490"/>
                    <a:pt x="7640" y="5494"/>
                  </a:cubicBezTo>
                  <a:cubicBezTo>
                    <a:pt x="7660" y="5497"/>
                    <a:pt x="7685" y="5499"/>
                    <a:pt x="7713" y="5499"/>
                  </a:cubicBezTo>
                  <a:cubicBezTo>
                    <a:pt x="7827" y="5499"/>
                    <a:pt x="7991" y="5473"/>
                    <a:pt x="8137" y="5448"/>
                  </a:cubicBezTo>
                  <a:cubicBezTo>
                    <a:pt x="8252" y="5427"/>
                    <a:pt x="8368" y="5417"/>
                    <a:pt x="8487" y="5410"/>
                  </a:cubicBezTo>
                  <a:cubicBezTo>
                    <a:pt x="8606" y="5410"/>
                    <a:pt x="8669" y="5322"/>
                    <a:pt x="8728" y="5249"/>
                  </a:cubicBezTo>
                  <a:cubicBezTo>
                    <a:pt x="8742" y="5228"/>
                    <a:pt x="8760" y="5207"/>
                    <a:pt x="8777" y="5186"/>
                  </a:cubicBezTo>
                  <a:cubicBezTo>
                    <a:pt x="8809" y="5130"/>
                    <a:pt x="8833" y="5074"/>
                    <a:pt x="8851" y="5011"/>
                  </a:cubicBezTo>
                  <a:cubicBezTo>
                    <a:pt x="8886" y="4902"/>
                    <a:pt x="8910" y="4828"/>
                    <a:pt x="8949" y="4786"/>
                  </a:cubicBezTo>
                  <a:lnTo>
                    <a:pt x="8949" y="4779"/>
                  </a:lnTo>
                  <a:lnTo>
                    <a:pt x="8949" y="4776"/>
                  </a:lnTo>
                  <a:lnTo>
                    <a:pt x="8949" y="4769"/>
                  </a:lnTo>
                  <a:lnTo>
                    <a:pt x="8949" y="4765"/>
                  </a:lnTo>
                  <a:lnTo>
                    <a:pt x="8949" y="4758"/>
                  </a:lnTo>
                  <a:lnTo>
                    <a:pt x="8949" y="4751"/>
                  </a:lnTo>
                  <a:lnTo>
                    <a:pt x="8949" y="4744"/>
                  </a:lnTo>
                  <a:lnTo>
                    <a:pt x="8949" y="4737"/>
                  </a:lnTo>
                  <a:lnTo>
                    <a:pt x="8949" y="4727"/>
                  </a:lnTo>
                  <a:lnTo>
                    <a:pt x="8949" y="4720"/>
                  </a:lnTo>
                  <a:lnTo>
                    <a:pt x="8949" y="4709"/>
                  </a:lnTo>
                  <a:lnTo>
                    <a:pt x="8949" y="4695"/>
                  </a:lnTo>
                  <a:lnTo>
                    <a:pt x="8949" y="4688"/>
                  </a:lnTo>
                  <a:lnTo>
                    <a:pt x="8949" y="4671"/>
                  </a:lnTo>
                  <a:lnTo>
                    <a:pt x="8949" y="4664"/>
                  </a:lnTo>
                  <a:lnTo>
                    <a:pt x="8949" y="4646"/>
                  </a:lnTo>
                  <a:lnTo>
                    <a:pt x="8949" y="4639"/>
                  </a:lnTo>
                  <a:lnTo>
                    <a:pt x="8949" y="4622"/>
                  </a:lnTo>
                  <a:lnTo>
                    <a:pt x="8949" y="4611"/>
                  </a:lnTo>
                  <a:lnTo>
                    <a:pt x="8949" y="4590"/>
                  </a:lnTo>
                  <a:lnTo>
                    <a:pt x="8949" y="4580"/>
                  </a:lnTo>
                  <a:lnTo>
                    <a:pt x="8949" y="4562"/>
                  </a:lnTo>
                  <a:lnTo>
                    <a:pt x="8949" y="4548"/>
                  </a:lnTo>
                  <a:lnTo>
                    <a:pt x="8949" y="4527"/>
                  </a:lnTo>
                  <a:lnTo>
                    <a:pt x="8949" y="4412"/>
                  </a:lnTo>
                  <a:lnTo>
                    <a:pt x="8949" y="4398"/>
                  </a:lnTo>
                  <a:lnTo>
                    <a:pt x="8949" y="4370"/>
                  </a:lnTo>
                  <a:lnTo>
                    <a:pt x="8949" y="4328"/>
                  </a:lnTo>
                  <a:lnTo>
                    <a:pt x="8949" y="4307"/>
                  </a:lnTo>
                  <a:lnTo>
                    <a:pt x="8949" y="4279"/>
                  </a:lnTo>
                  <a:lnTo>
                    <a:pt x="8949" y="4258"/>
                  </a:lnTo>
                  <a:lnTo>
                    <a:pt x="8949" y="4230"/>
                  </a:lnTo>
                  <a:lnTo>
                    <a:pt x="8949" y="4205"/>
                  </a:lnTo>
                  <a:lnTo>
                    <a:pt x="8949" y="4174"/>
                  </a:lnTo>
                  <a:lnTo>
                    <a:pt x="8949" y="4153"/>
                  </a:lnTo>
                  <a:lnTo>
                    <a:pt x="8949" y="4118"/>
                  </a:lnTo>
                  <a:lnTo>
                    <a:pt x="8949" y="4093"/>
                  </a:lnTo>
                  <a:lnTo>
                    <a:pt x="8949" y="4062"/>
                  </a:lnTo>
                  <a:lnTo>
                    <a:pt x="8949" y="4034"/>
                  </a:lnTo>
                  <a:lnTo>
                    <a:pt x="8949" y="4002"/>
                  </a:lnTo>
                  <a:lnTo>
                    <a:pt x="8949" y="3939"/>
                  </a:lnTo>
                  <a:lnTo>
                    <a:pt x="8949" y="3908"/>
                  </a:lnTo>
                  <a:lnTo>
                    <a:pt x="8949" y="3876"/>
                  </a:lnTo>
                  <a:lnTo>
                    <a:pt x="8949" y="3838"/>
                  </a:lnTo>
                  <a:lnTo>
                    <a:pt x="8949" y="3810"/>
                  </a:lnTo>
                  <a:lnTo>
                    <a:pt x="8949" y="3768"/>
                  </a:lnTo>
                  <a:lnTo>
                    <a:pt x="8949" y="3736"/>
                  </a:lnTo>
                  <a:lnTo>
                    <a:pt x="8949" y="3694"/>
                  </a:lnTo>
                  <a:lnTo>
                    <a:pt x="8949" y="3663"/>
                  </a:lnTo>
                  <a:lnTo>
                    <a:pt x="8949" y="3617"/>
                  </a:lnTo>
                  <a:lnTo>
                    <a:pt x="8949" y="3589"/>
                  </a:lnTo>
                  <a:lnTo>
                    <a:pt x="8949" y="3540"/>
                  </a:lnTo>
                  <a:lnTo>
                    <a:pt x="8949" y="3509"/>
                  </a:lnTo>
                  <a:lnTo>
                    <a:pt x="8949" y="3460"/>
                  </a:lnTo>
                  <a:lnTo>
                    <a:pt x="8931" y="3463"/>
                  </a:lnTo>
                  <a:cubicBezTo>
                    <a:pt x="8756" y="3498"/>
                    <a:pt x="8567" y="3540"/>
                    <a:pt x="8564" y="3544"/>
                  </a:cubicBezTo>
                  <a:lnTo>
                    <a:pt x="8522" y="3551"/>
                  </a:lnTo>
                  <a:lnTo>
                    <a:pt x="8483" y="3561"/>
                  </a:lnTo>
                  <a:lnTo>
                    <a:pt x="8483" y="3477"/>
                  </a:lnTo>
                  <a:lnTo>
                    <a:pt x="8483" y="3474"/>
                  </a:lnTo>
                  <a:lnTo>
                    <a:pt x="8483" y="3463"/>
                  </a:lnTo>
                  <a:lnTo>
                    <a:pt x="8483" y="3460"/>
                  </a:lnTo>
                  <a:lnTo>
                    <a:pt x="8483" y="3449"/>
                  </a:lnTo>
                  <a:lnTo>
                    <a:pt x="8483" y="3439"/>
                  </a:lnTo>
                  <a:lnTo>
                    <a:pt x="8483" y="3428"/>
                  </a:lnTo>
                  <a:lnTo>
                    <a:pt x="8483" y="3414"/>
                  </a:lnTo>
                  <a:lnTo>
                    <a:pt x="8483" y="3400"/>
                  </a:lnTo>
                  <a:lnTo>
                    <a:pt x="8483" y="3383"/>
                  </a:lnTo>
                  <a:lnTo>
                    <a:pt x="8483" y="3369"/>
                  </a:lnTo>
                  <a:cubicBezTo>
                    <a:pt x="8483" y="3365"/>
                    <a:pt x="8483" y="3355"/>
                    <a:pt x="8480" y="3348"/>
                  </a:cubicBezTo>
                  <a:cubicBezTo>
                    <a:pt x="8476" y="3337"/>
                    <a:pt x="8480" y="3337"/>
                    <a:pt x="8476" y="3334"/>
                  </a:cubicBezTo>
                  <a:cubicBezTo>
                    <a:pt x="8476" y="3330"/>
                    <a:pt x="8473" y="3316"/>
                    <a:pt x="8473" y="3309"/>
                  </a:cubicBezTo>
                  <a:lnTo>
                    <a:pt x="8469" y="3295"/>
                  </a:lnTo>
                  <a:cubicBezTo>
                    <a:pt x="8469" y="3285"/>
                    <a:pt x="8466" y="3278"/>
                    <a:pt x="8462" y="3267"/>
                  </a:cubicBezTo>
                  <a:lnTo>
                    <a:pt x="8459" y="3253"/>
                  </a:lnTo>
                  <a:cubicBezTo>
                    <a:pt x="8455" y="3243"/>
                    <a:pt x="8452" y="3232"/>
                    <a:pt x="8448" y="3225"/>
                  </a:cubicBezTo>
                  <a:lnTo>
                    <a:pt x="8445" y="3211"/>
                  </a:lnTo>
                  <a:cubicBezTo>
                    <a:pt x="8441" y="3201"/>
                    <a:pt x="8438" y="3190"/>
                    <a:pt x="8434" y="3180"/>
                  </a:cubicBezTo>
                  <a:lnTo>
                    <a:pt x="8427" y="3169"/>
                  </a:lnTo>
                  <a:cubicBezTo>
                    <a:pt x="8424" y="3159"/>
                    <a:pt x="8420" y="3148"/>
                    <a:pt x="8413" y="3138"/>
                  </a:cubicBezTo>
                  <a:cubicBezTo>
                    <a:pt x="8410" y="3127"/>
                    <a:pt x="8410" y="3127"/>
                    <a:pt x="8406" y="3120"/>
                  </a:cubicBezTo>
                  <a:cubicBezTo>
                    <a:pt x="8403" y="3117"/>
                    <a:pt x="8396" y="3103"/>
                    <a:pt x="8392" y="3096"/>
                  </a:cubicBezTo>
                  <a:cubicBezTo>
                    <a:pt x="8385" y="3085"/>
                    <a:pt x="8385" y="3082"/>
                    <a:pt x="8382" y="3078"/>
                  </a:cubicBezTo>
                  <a:cubicBezTo>
                    <a:pt x="8375" y="3071"/>
                    <a:pt x="8371" y="3064"/>
                    <a:pt x="8364" y="3054"/>
                  </a:cubicBezTo>
                  <a:cubicBezTo>
                    <a:pt x="8361" y="3047"/>
                    <a:pt x="8354" y="3043"/>
                    <a:pt x="8350" y="3036"/>
                  </a:cubicBezTo>
                  <a:cubicBezTo>
                    <a:pt x="8343" y="3033"/>
                    <a:pt x="8340" y="3026"/>
                    <a:pt x="8333" y="3019"/>
                  </a:cubicBezTo>
                  <a:cubicBezTo>
                    <a:pt x="8329" y="3012"/>
                    <a:pt x="8322" y="3005"/>
                    <a:pt x="8315" y="3001"/>
                  </a:cubicBezTo>
                  <a:cubicBezTo>
                    <a:pt x="8308" y="2994"/>
                    <a:pt x="8305" y="2991"/>
                    <a:pt x="8298" y="2987"/>
                  </a:cubicBezTo>
                  <a:cubicBezTo>
                    <a:pt x="8284" y="2977"/>
                    <a:pt x="8270" y="2966"/>
                    <a:pt x="8256" y="2959"/>
                  </a:cubicBezTo>
                  <a:cubicBezTo>
                    <a:pt x="8004" y="2812"/>
                    <a:pt x="7671" y="2774"/>
                    <a:pt x="7668" y="2774"/>
                  </a:cubicBezTo>
                  <a:lnTo>
                    <a:pt x="7664" y="2774"/>
                  </a:lnTo>
                  <a:lnTo>
                    <a:pt x="7633" y="2770"/>
                  </a:lnTo>
                  <a:lnTo>
                    <a:pt x="7619" y="2742"/>
                  </a:lnTo>
                  <a:cubicBezTo>
                    <a:pt x="7619" y="2738"/>
                    <a:pt x="7426" y="2399"/>
                    <a:pt x="7282" y="2255"/>
                  </a:cubicBezTo>
                  <a:lnTo>
                    <a:pt x="7272" y="2245"/>
                  </a:lnTo>
                  <a:lnTo>
                    <a:pt x="7261" y="2238"/>
                  </a:lnTo>
                  <a:lnTo>
                    <a:pt x="7251" y="2231"/>
                  </a:lnTo>
                  <a:lnTo>
                    <a:pt x="7233" y="2217"/>
                  </a:lnTo>
                  <a:cubicBezTo>
                    <a:pt x="6915" y="1982"/>
                    <a:pt x="5294" y="901"/>
                    <a:pt x="39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5" name="Google Shape;9945;p54"/>
            <p:cNvSpPr/>
            <p:nvPr/>
          </p:nvSpPr>
          <p:spPr>
            <a:xfrm>
              <a:off x="2072674" y="1899590"/>
              <a:ext cx="14" cy="204"/>
            </a:xfrm>
            <a:custGeom>
              <a:rect b="b" l="l" r="r" t="t"/>
              <a:pathLst>
                <a:path extrusionOk="0" h="15" w="1">
                  <a:moveTo>
                    <a:pt x="1" y="14"/>
                  </a:moveTo>
                  <a:lnTo>
                    <a:pt x="1" y="0"/>
                  </a:ln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6" name="Google Shape;9946;p54"/>
            <p:cNvSpPr/>
            <p:nvPr/>
          </p:nvSpPr>
          <p:spPr>
            <a:xfrm>
              <a:off x="2072729" y="1900635"/>
              <a:ext cx="14" cy="1154"/>
            </a:xfrm>
            <a:custGeom>
              <a:rect b="b" l="l" r="r" t="t"/>
              <a:pathLst>
                <a:path extrusionOk="0" h="85" w="1">
                  <a:moveTo>
                    <a:pt x="0" y="0"/>
                  </a:moveTo>
                  <a:lnTo>
                    <a:pt x="0" y="84"/>
                  </a:lnTo>
                  <a:lnTo>
                    <a:pt x="0" y="8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7" name="Google Shape;9947;p54"/>
            <p:cNvSpPr/>
            <p:nvPr/>
          </p:nvSpPr>
          <p:spPr>
            <a:xfrm>
              <a:off x="2055607" y="1883514"/>
              <a:ext cx="299" cy="204"/>
            </a:xfrm>
            <a:custGeom>
              <a:rect b="b" l="l" r="r" t="t"/>
              <a:pathLst>
                <a:path extrusionOk="0" h="15" w="22">
                  <a:moveTo>
                    <a:pt x="22"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8" name="Google Shape;9948;p54"/>
            <p:cNvSpPr/>
            <p:nvPr/>
          </p:nvSpPr>
          <p:spPr>
            <a:xfrm>
              <a:off x="2070298" y="1894172"/>
              <a:ext cx="299" cy="244"/>
            </a:xfrm>
            <a:custGeom>
              <a:rect b="b" l="l" r="r" t="t"/>
              <a:pathLst>
                <a:path extrusionOk="0" h="18" w="22">
                  <a:moveTo>
                    <a:pt x="1" y="0"/>
                  </a:moveTo>
                  <a:cubicBezTo>
                    <a:pt x="8" y="7"/>
                    <a:pt x="15" y="11"/>
                    <a:pt x="22"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9" name="Google Shape;9949;p54"/>
            <p:cNvSpPr/>
            <p:nvPr/>
          </p:nvSpPr>
          <p:spPr>
            <a:xfrm>
              <a:off x="2072104" y="1897023"/>
              <a:ext cx="68" cy="204"/>
            </a:xfrm>
            <a:custGeom>
              <a:rect b="b" l="l" r="r" t="t"/>
              <a:pathLst>
                <a:path extrusionOk="0" h="15" w="5">
                  <a:moveTo>
                    <a:pt x="1" y="0"/>
                  </a:moveTo>
                  <a:lnTo>
                    <a:pt x="1" y="0"/>
                  </a:lnTo>
                  <a:cubicBezTo>
                    <a:pt x="1" y="1"/>
                    <a:pt x="1" y="2"/>
                    <a:pt x="2" y="4"/>
                  </a:cubicBezTo>
                  <a:lnTo>
                    <a:pt x="2" y="4"/>
                  </a:lnTo>
                  <a:lnTo>
                    <a:pt x="1" y="0"/>
                  </a:lnTo>
                  <a:close/>
                  <a:moveTo>
                    <a:pt x="2" y="4"/>
                  </a:moveTo>
                  <a:lnTo>
                    <a:pt x="4" y="14"/>
                  </a:lnTo>
                  <a:cubicBezTo>
                    <a:pt x="4" y="9"/>
                    <a:pt x="3" y="6"/>
                    <a:pt x="2"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0" name="Google Shape;9950;p54"/>
            <p:cNvSpPr/>
            <p:nvPr/>
          </p:nvSpPr>
          <p:spPr>
            <a:xfrm>
              <a:off x="2056042" y="188379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1" name="Google Shape;9951;p54"/>
            <p:cNvSpPr/>
            <p:nvPr/>
          </p:nvSpPr>
          <p:spPr>
            <a:xfrm>
              <a:off x="2072443" y="1898164"/>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2" name="Google Shape;9952;p54"/>
            <p:cNvSpPr/>
            <p:nvPr/>
          </p:nvSpPr>
          <p:spPr>
            <a:xfrm>
              <a:off x="2072633" y="1899155"/>
              <a:ext cx="14" cy="204"/>
            </a:xfrm>
            <a:custGeom>
              <a:rect b="b" l="l" r="r" t="t"/>
              <a:pathLst>
                <a:path extrusionOk="0" h="15" w="1">
                  <a:moveTo>
                    <a:pt x="0" y="15"/>
                  </a:moveTo>
                  <a:lnTo>
                    <a:pt x="0" y="1"/>
                  </a:lnTo>
                  <a:cubicBezTo>
                    <a:pt x="0" y="4"/>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3" name="Google Shape;9953;p54"/>
            <p:cNvSpPr/>
            <p:nvPr/>
          </p:nvSpPr>
          <p:spPr>
            <a:xfrm>
              <a:off x="2071588" y="1895829"/>
              <a:ext cx="109" cy="204"/>
            </a:xfrm>
            <a:custGeom>
              <a:rect b="b" l="l" r="r" t="t"/>
              <a:pathLst>
                <a:path extrusionOk="0" h="15" w="8">
                  <a:moveTo>
                    <a:pt x="0" y="1"/>
                  </a:moveTo>
                  <a:lnTo>
                    <a:pt x="0" y="1"/>
                  </a:lnTo>
                  <a:cubicBezTo>
                    <a:pt x="0" y="3"/>
                    <a:pt x="2" y="6"/>
                    <a:pt x="4" y="9"/>
                  </a:cubicBezTo>
                  <a:lnTo>
                    <a:pt x="4" y="9"/>
                  </a:lnTo>
                  <a:cubicBezTo>
                    <a:pt x="3" y="6"/>
                    <a:pt x="2" y="3"/>
                    <a:pt x="0" y="1"/>
                  </a:cubicBezTo>
                  <a:close/>
                  <a:moveTo>
                    <a:pt x="4" y="9"/>
                  </a:moveTo>
                  <a:cubicBezTo>
                    <a:pt x="5" y="11"/>
                    <a:pt x="6" y="13"/>
                    <a:pt x="7" y="15"/>
                  </a:cubicBez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4" name="Google Shape;9954;p54"/>
            <p:cNvSpPr/>
            <p:nvPr/>
          </p:nvSpPr>
          <p:spPr>
            <a:xfrm>
              <a:off x="2071208" y="1895218"/>
              <a:ext cx="204" cy="244"/>
            </a:xfrm>
            <a:custGeom>
              <a:rect b="b" l="l" r="r" t="t"/>
              <a:pathLst>
                <a:path extrusionOk="0" h="18" w="15">
                  <a:moveTo>
                    <a:pt x="14" y="18"/>
                  </a:moveTo>
                  <a:cubicBezTo>
                    <a:pt x="11" y="11"/>
                    <a:pt x="4" y="7"/>
                    <a:pt x="0" y="0"/>
                  </a:cubicBezTo>
                  <a:cubicBezTo>
                    <a:pt x="4" y="7"/>
                    <a:pt x="11" y="11"/>
                    <a:pt x="1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5" name="Google Shape;9955;p54"/>
            <p:cNvSpPr/>
            <p:nvPr/>
          </p:nvSpPr>
          <p:spPr>
            <a:xfrm>
              <a:off x="2072253" y="1897594"/>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6" name="Google Shape;9956;p54"/>
            <p:cNvSpPr/>
            <p:nvPr/>
          </p:nvSpPr>
          <p:spPr>
            <a:xfrm>
              <a:off x="2060848" y="1890642"/>
              <a:ext cx="679" cy="448"/>
            </a:xfrm>
            <a:custGeom>
              <a:rect b="b" l="l" r="r" t="t"/>
              <a:pathLst>
                <a:path extrusionOk="0" h="33" w="50">
                  <a:moveTo>
                    <a:pt x="0" y="1"/>
                  </a:moveTo>
                  <a:lnTo>
                    <a:pt x="18" y="29"/>
                  </a:lnTo>
                  <a:lnTo>
                    <a:pt x="49" y="33"/>
                  </a:ln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7" name="Google Shape;9957;p54"/>
            <p:cNvSpPr/>
            <p:nvPr/>
          </p:nvSpPr>
          <p:spPr>
            <a:xfrm>
              <a:off x="2072729" y="1899915"/>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8" name="Google Shape;9958;p54"/>
            <p:cNvSpPr/>
            <p:nvPr/>
          </p:nvSpPr>
          <p:spPr>
            <a:xfrm>
              <a:off x="2073815" y="1900445"/>
              <a:ext cx="5010" cy="1100"/>
            </a:xfrm>
            <a:custGeom>
              <a:rect b="b" l="l" r="r" t="t"/>
              <a:pathLst>
                <a:path extrusionOk="0" h="81" w="369">
                  <a:moveTo>
                    <a:pt x="368" y="0"/>
                  </a:moveTo>
                  <a:cubicBezTo>
                    <a:pt x="193" y="35"/>
                    <a:pt x="4" y="81"/>
                    <a:pt x="1" y="81"/>
                  </a:cubicBezTo>
                  <a:cubicBezTo>
                    <a:pt x="4" y="81"/>
                    <a:pt x="193" y="39"/>
                    <a:pt x="36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9" name="Google Shape;9959;p54"/>
            <p:cNvSpPr/>
            <p:nvPr/>
          </p:nvSpPr>
          <p:spPr>
            <a:xfrm>
              <a:off x="2010883" y="1853426"/>
              <a:ext cx="44738" cy="30101"/>
            </a:xfrm>
            <a:custGeom>
              <a:rect b="b" l="l" r="r" t="t"/>
              <a:pathLst>
                <a:path extrusionOk="0" h="2217" w="3295">
                  <a:moveTo>
                    <a:pt x="1" y="1"/>
                  </a:moveTo>
                  <a:cubicBezTo>
                    <a:pt x="754" y="501"/>
                    <a:pt x="1590" y="1057"/>
                    <a:pt x="2239" y="1493"/>
                  </a:cubicBezTo>
                  <a:lnTo>
                    <a:pt x="2239" y="1493"/>
                  </a:lnTo>
                  <a:cubicBezTo>
                    <a:pt x="1613" y="1072"/>
                    <a:pt x="800" y="530"/>
                    <a:pt x="1" y="1"/>
                  </a:cubicBezTo>
                  <a:close/>
                  <a:moveTo>
                    <a:pt x="2239" y="1493"/>
                  </a:moveTo>
                  <a:lnTo>
                    <a:pt x="2239" y="1493"/>
                  </a:lnTo>
                  <a:cubicBezTo>
                    <a:pt x="2764" y="1847"/>
                    <a:pt x="3156" y="2115"/>
                    <a:pt x="3295" y="2217"/>
                  </a:cubicBezTo>
                  <a:cubicBezTo>
                    <a:pt x="3155" y="2113"/>
                    <a:pt x="2757" y="1841"/>
                    <a:pt x="2239" y="149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0" name="Google Shape;9960;p54"/>
            <p:cNvSpPr/>
            <p:nvPr/>
          </p:nvSpPr>
          <p:spPr>
            <a:xfrm>
              <a:off x="2069538" y="1893602"/>
              <a:ext cx="584" cy="394"/>
            </a:xfrm>
            <a:custGeom>
              <a:rect b="b" l="l" r="r" t="t"/>
              <a:pathLst>
                <a:path extrusionOk="0" h="29" w="43">
                  <a:moveTo>
                    <a:pt x="43" y="28"/>
                  </a:moveTo>
                  <a:cubicBezTo>
                    <a:pt x="29" y="18"/>
                    <a:pt x="15" y="7"/>
                    <a:pt x="1" y="0"/>
                  </a:cubicBezTo>
                  <a:cubicBezTo>
                    <a:pt x="15" y="7"/>
                    <a:pt x="29" y="18"/>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1" name="Google Shape;9961;p54"/>
            <p:cNvSpPr/>
            <p:nvPr/>
          </p:nvSpPr>
          <p:spPr>
            <a:xfrm>
              <a:off x="2070828" y="1894647"/>
              <a:ext cx="204" cy="299"/>
            </a:xfrm>
            <a:custGeom>
              <a:rect b="b" l="l" r="r" t="t"/>
              <a:pathLst>
                <a:path extrusionOk="0" h="22" w="15">
                  <a:moveTo>
                    <a:pt x="0" y="0"/>
                  </a:moveTo>
                  <a:cubicBezTo>
                    <a:pt x="4" y="11"/>
                    <a:pt x="7" y="14"/>
                    <a:pt x="14" y="21"/>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2" name="Google Shape;9962;p54"/>
            <p:cNvSpPr/>
            <p:nvPr/>
          </p:nvSpPr>
          <p:spPr>
            <a:xfrm>
              <a:off x="2072729" y="1900255"/>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3" name="Google Shape;9963;p54"/>
            <p:cNvSpPr/>
            <p:nvPr/>
          </p:nvSpPr>
          <p:spPr>
            <a:xfrm>
              <a:off x="2072729" y="190048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4" name="Google Shape;9964;p54"/>
            <p:cNvSpPr/>
            <p:nvPr/>
          </p:nvSpPr>
          <p:spPr>
            <a:xfrm>
              <a:off x="2079042" y="1900391"/>
              <a:ext cx="68" cy="14"/>
            </a:xfrm>
            <a:custGeom>
              <a:rect b="b" l="l" r="r" t="t"/>
              <a:pathLst>
                <a:path extrusionOk="0" h="1" w="5">
                  <a:moveTo>
                    <a:pt x="1" y="1"/>
                  </a:moveTo>
                  <a:lnTo>
                    <a:pt x="4"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5" name="Google Shape;9965;p54"/>
            <p:cNvSpPr/>
            <p:nvPr/>
          </p:nvSpPr>
          <p:spPr>
            <a:xfrm>
              <a:off x="2072538" y="1898680"/>
              <a:ext cx="54" cy="204"/>
            </a:xfrm>
            <a:custGeom>
              <a:rect b="b" l="l" r="r" t="t"/>
              <a:pathLst>
                <a:path extrusionOk="0" h="15" w="4">
                  <a:moveTo>
                    <a:pt x="0" y="1"/>
                  </a:moveTo>
                  <a:cubicBezTo>
                    <a:pt x="0" y="4"/>
                    <a:pt x="0" y="11"/>
                    <a:pt x="4" y="15"/>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6" name="Google Shape;9966;p54"/>
            <p:cNvSpPr/>
            <p:nvPr/>
          </p:nvSpPr>
          <p:spPr>
            <a:xfrm>
              <a:off x="2071873" y="1896453"/>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7" name="Google Shape;9967;p54"/>
            <p:cNvSpPr/>
            <p:nvPr/>
          </p:nvSpPr>
          <p:spPr>
            <a:xfrm>
              <a:off x="1964013" y="1946120"/>
              <a:ext cx="109" cy="1534"/>
            </a:xfrm>
            <a:custGeom>
              <a:rect b="b" l="l" r="r" t="t"/>
              <a:pathLst>
                <a:path extrusionOk="0" h="113" w="8">
                  <a:moveTo>
                    <a:pt x="1" y="0"/>
                  </a:moveTo>
                  <a:cubicBezTo>
                    <a:pt x="4" y="35"/>
                    <a:pt x="8" y="74"/>
                    <a:pt x="8" y="113"/>
                  </a:cubicBezTo>
                  <a:cubicBezTo>
                    <a:pt x="8" y="70"/>
                    <a:pt x="4"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8" name="Google Shape;9968;p54"/>
            <p:cNvSpPr/>
            <p:nvPr/>
          </p:nvSpPr>
          <p:spPr>
            <a:xfrm>
              <a:off x="1964013" y="1950872"/>
              <a:ext cx="14" cy="543"/>
            </a:xfrm>
            <a:custGeom>
              <a:rect b="b" l="l" r="r" t="t"/>
              <a:pathLst>
                <a:path extrusionOk="0" h="40" w="1">
                  <a:moveTo>
                    <a:pt x="1" y="3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9" name="Google Shape;9969;p54"/>
            <p:cNvSpPr/>
            <p:nvPr/>
          </p:nvSpPr>
          <p:spPr>
            <a:xfrm>
              <a:off x="1957361" y="1933683"/>
              <a:ext cx="1629" cy="2702"/>
            </a:xfrm>
            <a:custGeom>
              <a:rect b="b" l="l" r="r" t="t"/>
              <a:pathLst>
                <a:path extrusionOk="0" h="199" w="120">
                  <a:moveTo>
                    <a:pt x="1" y="0"/>
                  </a:moveTo>
                  <a:cubicBezTo>
                    <a:pt x="4" y="17"/>
                    <a:pt x="11" y="31"/>
                    <a:pt x="11" y="38"/>
                  </a:cubicBezTo>
                  <a:lnTo>
                    <a:pt x="120" y="199"/>
                  </a:lnTo>
                  <a:lnTo>
                    <a:pt x="15" y="38"/>
                  </a:lnTo>
                  <a:cubicBezTo>
                    <a:pt x="11" y="31"/>
                    <a:pt x="4"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0" name="Google Shape;9970;p54"/>
            <p:cNvSpPr/>
            <p:nvPr/>
          </p:nvSpPr>
          <p:spPr>
            <a:xfrm>
              <a:off x="1992866" y="1964748"/>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1" name="Google Shape;9971;p54"/>
            <p:cNvSpPr/>
            <p:nvPr/>
          </p:nvSpPr>
          <p:spPr>
            <a:xfrm>
              <a:off x="1994631" y="19662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2" name="Google Shape;9972;p54"/>
            <p:cNvSpPr/>
            <p:nvPr/>
          </p:nvSpPr>
          <p:spPr>
            <a:xfrm>
              <a:off x="2004325" y="1964843"/>
              <a:ext cx="448" cy="258"/>
            </a:xfrm>
            <a:custGeom>
              <a:rect b="b" l="l" r="r" t="t"/>
              <a:pathLst>
                <a:path extrusionOk="0" h="19" w="33">
                  <a:moveTo>
                    <a:pt x="32" y="1"/>
                  </a:moveTo>
                  <a:cubicBezTo>
                    <a:pt x="22" y="4"/>
                    <a:pt x="11" y="11"/>
                    <a:pt x="1" y="18"/>
                  </a:cubicBezTo>
                  <a:cubicBezTo>
                    <a:pt x="11" y="11"/>
                    <a:pt x="22" y="4"/>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3" name="Google Shape;9973;p54"/>
            <p:cNvSpPr/>
            <p:nvPr/>
          </p:nvSpPr>
          <p:spPr>
            <a:xfrm>
              <a:off x="1988589" y="1966133"/>
              <a:ext cx="733" cy="299"/>
            </a:xfrm>
            <a:custGeom>
              <a:rect b="b" l="l" r="r" t="t"/>
              <a:pathLst>
                <a:path extrusionOk="0" h="22" w="54">
                  <a:moveTo>
                    <a:pt x="1" y="0"/>
                  </a:moveTo>
                  <a:lnTo>
                    <a:pt x="11" y="11"/>
                  </a:lnTo>
                  <a:cubicBezTo>
                    <a:pt x="22" y="18"/>
                    <a:pt x="36" y="21"/>
                    <a:pt x="50" y="21"/>
                  </a:cubicBezTo>
                  <a:lnTo>
                    <a:pt x="53" y="21"/>
                  </a:lnTo>
                  <a:cubicBezTo>
                    <a:pt x="32" y="21"/>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4" name="Google Shape;9974;p54"/>
            <p:cNvSpPr/>
            <p:nvPr/>
          </p:nvSpPr>
          <p:spPr>
            <a:xfrm>
              <a:off x="1989634" y="1964558"/>
              <a:ext cx="1494" cy="1534"/>
            </a:xfrm>
            <a:custGeom>
              <a:rect b="b" l="l" r="r" t="t"/>
              <a:pathLst>
                <a:path extrusionOk="0" h="113" w="110">
                  <a:moveTo>
                    <a:pt x="8" y="99"/>
                  </a:moveTo>
                  <a:cubicBezTo>
                    <a:pt x="8" y="102"/>
                    <a:pt x="4" y="106"/>
                    <a:pt x="1" y="113"/>
                  </a:cubicBezTo>
                  <a:cubicBezTo>
                    <a:pt x="4" y="106"/>
                    <a:pt x="8" y="102"/>
                    <a:pt x="8" y="99"/>
                  </a:cubicBezTo>
                  <a:cubicBezTo>
                    <a:pt x="25" y="53"/>
                    <a:pt x="64" y="15"/>
                    <a:pt x="109" y="1"/>
                  </a:cubicBezTo>
                  <a:cubicBezTo>
                    <a:pt x="64" y="15"/>
                    <a:pt x="25" y="53"/>
                    <a:pt x="8" y="9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5" name="Google Shape;9975;p54"/>
            <p:cNvSpPr/>
            <p:nvPr/>
          </p:nvSpPr>
          <p:spPr>
            <a:xfrm>
              <a:off x="1992390" y="1964612"/>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6" name="Google Shape;9976;p54"/>
            <p:cNvSpPr/>
            <p:nvPr/>
          </p:nvSpPr>
          <p:spPr>
            <a:xfrm>
              <a:off x="1989539" y="196613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7" name="Google Shape;9977;p54"/>
            <p:cNvSpPr/>
            <p:nvPr/>
          </p:nvSpPr>
          <p:spPr>
            <a:xfrm>
              <a:off x="1994196" y="196584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8" name="Google Shape;9978;p54"/>
            <p:cNvSpPr/>
            <p:nvPr/>
          </p:nvSpPr>
          <p:spPr>
            <a:xfrm>
              <a:off x="1993816" y="1965468"/>
              <a:ext cx="163" cy="149"/>
            </a:xfrm>
            <a:custGeom>
              <a:rect b="b" l="l" r="r" t="t"/>
              <a:pathLst>
                <a:path extrusionOk="0" h="11" w="12">
                  <a:moveTo>
                    <a:pt x="1"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9" name="Google Shape;9979;p54"/>
            <p:cNvSpPr/>
            <p:nvPr/>
          </p:nvSpPr>
          <p:spPr>
            <a:xfrm>
              <a:off x="1991875" y="1964517"/>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0" name="Google Shape;9980;p54"/>
            <p:cNvSpPr/>
            <p:nvPr/>
          </p:nvSpPr>
          <p:spPr>
            <a:xfrm>
              <a:off x="1989349" y="1966364"/>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1" name="Google Shape;9981;p54"/>
            <p:cNvSpPr/>
            <p:nvPr/>
          </p:nvSpPr>
          <p:spPr>
            <a:xfrm>
              <a:off x="2003035" y="1965087"/>
              <a:ext cx="1303" cy="720"/>
            </a:xfrm>
            <a:custGeom>
              <a:rect b="b" l="l" r="r" t="t"/>
              <a:pathLst>
                <a:path extrusionOk="0" h="53" w="96">
                  <a:moveTo>
                    <a:pt x="96" y="0"/>
                  </a:moveTo>
                  <a:cubicBezTo>
                    <a:pt x="68" y="21"/>
                    <a:pt x="36" y="39"/>
                    <a:pt x="1" y="53"/>
                  </a:cubicBezTo>
                  <a:cubicBezTo>
                    <a:pt x="36" y="39"/>
                    <a:pt x="68" y="21"/>
                    <a:pt x="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2" name="Google Shape;9982;p54"/>
            <p:cNvSpPr/>
            <p:nvPr/>
          </p:nvSpPr>
          <p:spPr>
            <a:xfrm>
              <a:off x="2004800" y="1964463"/>
              <a:ext cx="1494" cy="353"/>
            </a:xfrm>
            <a:custGeom>
              <a:rect b="b" l="l" r="r" t="t"/>
              <a:pathLst>
                <a:path extrusionOk="0" h="26" w="110">
                  <a:moveTo>
                    <a:pt x="109" y="1"/>
                  </a:moveTo>
                  <a:lnTo>
                    <a:pt x="109" y="1"/>
                  </a:lnTo>
                  <a:cubicBezTo>
                    <a:pt x="71" y="1"/>
                    <a:pt x="36" y="8"/>
                    <a:pt x="1" y="25"/>
                  </a:cubicBezTo>
                  <a:cubicBezTo>
                    <a:pt x="36" y="8"/>
                    <a:pt x="71" y="1"/>
                    <a:pt x="1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3" name="Google Shape;9983;p54"/>
            <p:cNvSpPr/>
            <p:nvPr/>
          </p:nvSpPr>
          <p:spPr>
            <a:xfrm>
              <a:off x="1993341" y="1965087"/>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4" name="Google Shape;9984;p54"/>
            <p:cNvSpPr/>
            <p:nvPr/>
          </p:nvSpPr>
          <p:spPr>
            <a:xfrm>
              <a:off x="1964068" y="1949446"/>
              <a:ext cx="54" cy="1208"/>
            </a:xfrm>
            <a:custGeom>
              <a:rect b="b" l="l" r="r" t="t"/>
              <a:pathLst>
                <a:path extrusionOk="0" h="89" w="4">
                  <a:moveTo>
                    <a:pt x="4" y="1"/>
                  </a:moveTo>
                  <a:lnTo>
                    <a:pt x="0" y="88"/>
                  </a:lnTo>
                  <a:cubicBezTo>
                    <a:pt x="4" y="60"/>
                    <a:pt x="4" y="32"/>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5" name="Google Shape;9985;p54"/>
            <p:cNvSpPr/>
            <p:nvPr/>
          </p:nvSpPr>
          <p:spPr>
            <a:xfrm>
              <a:off x="1987788" y="1965318"/>
              <a:ext cx="815" cy="828"/>
            </a:xfrm>
            <a:custGeom>
              <a:rect b="b" l="l" r="r" t="t"/>
              <a:pathLst>
                <a:path extrusionOk="0" h="61" w="60">
                  <a:moveTo>
                    <a:pt x="0" y="1"/>
                  </a:moveTo>
                  <a:lnTo>
                    <a:pt x="0" y="1"/>
                  </a:lnTo>
                  <a:cubicBezTo>
                    <a:pt x="14" y="18"/>
                    <a:pt x="28" y="36"/>
                    <a:pt x="46" y="50"/>
                  </a:cubicBezTo>
                  <a:lnTo>
                    <a:pt x="52" y="55"/>
                  </a:lnTo>
                  <a:lnTo>
                    <a:pt x="52" y="55"/>
                  </a:lnTo>
                  <a:cubicBezTo>
                    <a:pt x="32" y="38"/>
                    <a:pt x="16" y="20"/>
                    <a:pt x="0" y="1"/>
                  </a:cubicBezTo>
                  <a:close/>
                  <a:moveTo>
                    <a:pt x="52" y="55"/>
                  </a:moveTo>
                  <a:lnTo>
                    <a:pt x="52" y="55"/>
                  </a:lnTo>
                  <a:cubicBezTo>
                    <a:pt x="55" y="57"/>
                    <a:pt x="57" y="59"/>
                    <a:pt x="60" y="60"/>
                  </a:cubicBezTo>
                  <a:lnTo>
                    <a:pt x="52" y="5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6" name="Google Shape;9986;p54"/>
            <p:cNvSpPr/>
            <p:nvPr/>
          </p:nvSpPr>
          <p:spPr>
            <a:xfrm>
              <a:off x="1964013" y="1951876"/>
              <a:ext cx="299" cy="869"/>
            </a:xfrm>
            <a:custGeom>
              <a:rect b="b" l="l" r="r" t="t"/>
              <a:pathLst>
                <a:path extrusionOk="0" h="64" w="22">
                  <a:moveTo>
                    <a:pt x="1" y="0"/>
                  </a:moveTo>
                  <a:cubicBezTo>
                    <a:pt x="4" y="21"/>
                    <a:pt x="11" y="42"/>
                    <a:pt x="22" y="63"/>
                  </a:cubicBezTo>
                  <a:cubicBezTo>
                    <a:pt x="11" y="42"/>
                    <a:pt x="4"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7" name="Google Shape;9987;p54"/>
            <p:cNvSpPr/>
            <p:nvPr/>
          </p:nvSpPr>
          <p:spPr>
            <a:xfrm>
              <a:off x="1964299" y="1952732"/>
              <a:ext cx="353" cy="679"/>
            </a:xfrm>
            <a:custGeom>
              <a:rect b="b" l="l" r="r" t="t"/>
              <a:pathLst>
                <a:path extrusionOk="0" h="50" w="26">
                  <a:moveTo>
                    <a:pt x="25" y="49"/>
                  </a:moveTo>
                  <a:cubicBezTo>
                    <a:pt x="15" y="35"/>
                    <a:pt x="8" y="18"/>
                    <a:pt x="1" y="0"/>
                  </a:cubicBezTo>
                  <a:cubicBezTo>
                    <a:pt x="8" y="18"/>
                    <a:pt x="15" y="35"/>
                    <a:pt x="25"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8" name="Google Shape;9988;p54"/>
            <p:cNvSpPr/>
            <p:nvPr/>
          </p:nvSpPr>
          <p:spPr>
            <a:xfrm>
              <a:off x="1988358" y="1965983"/>
              <a:ext cx="394" cy="299"/>
            </a:xfrm>
            <a:custGeom>
              <a:rect b="b" l="l" r="r" t="t"/>
              <a:pathLst>
                <a:path extrusionOk="0" h="22" w="29">
                  <a:moveTo>
                    <a:pt x="0" y="1"/>
                  </a:moveTo>
                  <a:lnTo>
                    <a:pt x="0" y="1"/>
                  </a:lnTo>
                  <a:cubicBezTo>
                    <a:pt x="11" y="8"/>
                    <a:pt x="18" y="15"/>
                    <a:pt x="28" y="22"/>
                  </a:cubicBezTo>
                  <a:lnTo>
                    <a:pt x="18"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9" name="Google Shape;9989;p54"/>
            <p:cNvSpPr/>
            <p:nvPr/>
          </p:nvSpPr>
          <p:spPr>
            <a:xfrm>
              <a:off x="1957415" y="1933479"/>
              <a:ext cx="720" cy="149"/>
            </a:xfrm>
            <a:custGeom>
              <a:rect b="b" l="l" r="r" t="t"/>
              <a:pathLst>
                <a:path extrusionOk="0" h="11" w="53">
                  <a:moveTo>
                    <a:pt x="53" y="0"/>
                  </a:moveTo>
                  <a:lnTo>
                    <a:pt x="53" y="0"/>
                  </a:lnTo>
                  <a:cubicBezTo>
                    <a:pt x="35" y="4"/>
                    <a:pt x="18" y="7"/>
                    <a:pt x="0" y="11"/>
                  </a:cubicBezTo>
                  <a:cubicBezTo>
                    <a:pt x="18" y="11"/>
                    <a:pt x="35" y="4"/>
                    <a:pt x="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0" name="Google Shape;9990;p54"/>
            <p:cNvSpPr/>
            <p:nvPr/>
          </p:nvSpPr>
          <p:spPr>
            <a:xfrm>
              <a:off x="1959506" y="1932569"/>
              <a:ext cx="434" cy="353"/>
            </a:xfrm>
            <a:custGeom>
              <a:rect b="b" l="l" r="r" t="t"/>
              <a:pathLst>
                <a:path extrusionOk="0" h="26" w="32">
                  <a:moveTo>
                    <a:pt x="0" y="25"/>
                  </a:moveTo>
                  <a:cubicBezTo>
                    <a:pt x="11" y="18"/>
                    <a:pt x="21" y="11"/>
                    <a:pt x="32" y="1"/>
                  </a:cubicBezTo>
                  <a:cubicBezTo>
                    <a:pt x="21" y="11"/>
                    <a:pt x="11" y="18"/>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1" name="Google Shape;9991;p54"/>
            <p:cNvSpPr/>
            <p:nvPr/>
          </p:nvSpPr>
          <p:spPr>
            <a:xfrm>
              <a:off x="1958175" y="1933289"/>
              <a:ext cx="584" cy="204"/>
            </a:xfrm>
            <a:custGeom>
              <a:rect b="b" l="l" r="r" t="t"/>
              <a:pathLst>
                <a:path extrusionOk="0" h="15" w="43">
                  <a:moveTo>
                    <a:pt x="0" y="14"/>
                  </a:moveTo>
                  <a:cubicBezTo>
                    <a:pt x="14" y="11"/>
                    <a:pt x="28" y="4"/>
                    <a:pt x="42" y="0"/>
                  </a:cubicBezTo>
                  <a:cubicBezTo>
                    <a:pt x="28" y="4"/>
                    <a:pt x="1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2" name="Google Shape;9992;p54"/>
            <p:cNvSpPr/>
            <p:nvPr/>
          </p:nvSpPr>
          <p:spPr>
            <a:xfrm>
              <a:off x="1958881" y="1932949"/>
              <a:ext cx="543" cy="299"/>
            </a:xfrm>
            <a:custGeom>
              <a:rect b="b" l="l" r="r" t="t"/>
              <a:pathLst>
                <a:path extrusionOk="0" h="22" w="40">
                  <a:moveTo>
                    <a:pt x="1" y="22"/>
                  </a:moveTo>
                  <a:cubicBezTo>
                    <a:pt x="11" y="15"/>
                    <a:pt x="25" y="8"/>
                    <a:pt x="39" y="1"/>
                  </a:cubicBezTo>
                  <a:cubicBezTo>
                    <a:pt x="25"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3" name="Google Shape;9993;p54"/>
            <p:cNvSpPr/>
            <p:nvPr/>
          </p:nvSpPr>
          <p:spPr>
            <a:xfrm>
              <a:off x="1959981" y="1932148"/>
              <a:ext cx="339" cy="394"/>
            </a:xfrm>
            <a:custGeom>
              <a:rect b="b" l="l" r="r" t="t"/>
              <a:pathLst>
                <a:path extrusionOk="0" h="29" w="25">
                  <a:moveTo>
                    <a:pt x="25" y="0"/>
                  </a:moveTo>
                  <a:cubicBezTo>
                    <a:pt x="18" y="11"/>
                    <a:pt x="7" y="21"/>
                    <a:pt x="0" y="28"/>
                  </a:cubicBezTo>
                  <a:cubicBezTo>
                    <a:pt x="7"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4" name="Google Shape;9994;p54"/>
            <p:cNvSpPr/>
            <p:nvPr/>
          </p:nvSpPr>
          <p:spPr>
            <a:xfrm>
              <a:off x="1960646" y="1931103"/>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5" name="Google Shape;9995;p54"/>
            <p:cNvSpPr/>
            <p:nvPr/>
          </p:nvSpPr>
          <p:spPr>
            <a:xfrm>
              <a:off x="1969051" y="1928673"/>
              <a:ext cx="1398" cy="204"/>
            </a:xfrm>
            <a:custGeom>
              <a:rect b="b" l="l" r="r" t="t"/>
              <a:pathLst>
                <a:path extrusionOk="0" h="15" w="103">
                  <a:moveTo>
                    <a:pt x="102" y="15"/>
                  </a:moveTo>
                  <a:cubicBezTo>
                    <a:pt x="71" y="4"/>
                    <a:pt x="36" y="1"/>
                    <a:pt x="1" y="1"/>
                  </a:cubicBezTo>
                  <a:cubicBezTo>
                    <a:pt x="36" y="1"/>
                    <a:pt x="71" y="4"/>
                    <a:pt x="10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6" name="Google Shape;9996;p54"/>
            <p:cNvSpPr/>
            <p:nvPr/>
          </p:nvSpPr>
          <p:spPr>
            <a:xfrm>
              <a:off x="1960836" y="1930438"/>
              <a:ext cx="54" cy="584"/>
            </a:xfrm>
            <a:custGeom>
              <a:rect b="b" l="l" r="r" t="t"/>
              <a:pathLst>
                <a:path extrusionOk="0" h="43" w="4">
                  <a:moveTo>
                    <a:pt x="0" y="42"/>
                  </a:moveTo>
                  <a:cubicBezTo>
                    <a:pt x="4" y="28"/>
                    <a:pt x="4" y="14"/>
                    <a:pt x="4" y="0"/>
                  </a:cubicBezTo>
                  <a:cubicBezTo>
                    <a:pt x="4"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7" name="Google Shape;9997;p54"/>
            <p:cNvSpPr/>
            <p:nvPr/>
          </p:nvSpPr>
          <p:spPr>
            <a:xfrm>
              <a:off x="1960361" y="1931673"/>
              <a:ext cx="299" cy="434"/>
            </a:xfrm>
            <a:custGeom>
              <a:rect b="b" l="l" r="r" t="t"/>
              <a:pathLst>
                <a:path extrusionOk="0" h="32" w="22">
                  <a:moveTo>
                    <a:pt x="0" y="32"/>
                  </a:moveTo>
                  <a:cubicBezTo>
                    <a:pt x="7" y="21"/>
                    <a:pt x="14" y="11"/>
                    <a:pt x="21" y="0"/>
                  </a:cubicBezTo>
                  <a:cubicBezTo>
                    <a:pt x="14" y="11"/>
                    <a:pt x="7"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8" name="Google Shape;9998;p54"/>
            <p:cNvSpPr/>
            <p:nvPr/>
          </p:nvSpPr>
          <p:spPr>
            <a:xfrm>
              <a:off x="2008222" y="1930981"/>
              <a:ext cx="58533" cy="39592"/>
            </a:xfrm>
            <a:custGeom>
              <a:rect b="b" l="l" r="r" t="t"/>
              <a:pathLst>
                <a:path extrusionOk="0" h="2916" w="4311">
                  <a:moveTo>
                    <a:pt x="2680" y="0"/>
                  </a:moveTo>
                  <a:cubicBezTo>
                    <a:pt x="2668" y="0"/>
                    <a:pt x="2654" y="7"/>
                    <a:pt x="2637" y="16"/>
                  </a:cubicBezTo>
                  <a:cubicBezTo>
                    <a:pt x="2584" y="48"/>
                    <a:pt x="2532" y="83"/>
                    <a:pt x="2486" y="118"/>
                  </a:cubicBezTo>
                  <a:cubicBezTo>
                    <a:pt x="2451" y="142"/>
                    <a:pt x="2416" y="170"/>
                    <a:pt x="2378" y="195"/>
                  </a:cubicBezTo>
                  <a:cubicBezTo>
                    <a:pt x="2273" y="261"/>
                    <a:pt x="2157" y="303"/>
                    <a:pt x="2035" y="321"/>
                  </a:cubicBezTo>
                  <a:cubicBezTo>
                    <a:pt x="2003" y="328"/>
                    <a:pt x="1968" y="335"/>
                    <a:pt x="1937" y="345"/>
                  </a:cubicBezTo>
                  <a:cubicBezTo>
                    <a:pt x="1937" y="401"/>
                    <a:pt x="1909" y="450"/>
                    <a:pt x="1867" y="482"/>
                  </a:cubicBezTo>
                  <a:cubicBezTo>
                    <a:pt x="1825" y="511"/>
                    <a:pt x="1777" y="525"/>
                    <a:pt x="1728" y="525"/>
                  </a:cubicBezTo>
                  <a:cubicBezTo>
                    <a:pt x="1700" y="525"/>
                    <a:pt x="1671" y="520"/>
                    <a:pt x="1642" y="510"/>
                  </a:cubicBezTo>
                  <a:cubicBezTo>
                    <a:pt x="1625" y="506"/>
                    <a:pt x="1607" y="503"/>
                    <a:pt x="1590" y="499"/>
                  </a:cubicBezTo>
                  <a:cubicBezTo>
                    <a:pt x="1579" y="496"/>
                    <a:pt x="1568" y="494"/>
                    <a:pt x="1556" y="494"/>
                  </a:cubicBezTo>
                  <a:cubicBezTo>
                    <a:pt x="1544" y="494"/>
                    <a:pt x="1532" y="496"/>
                    <a:pt x="1520" y="499"/>
                  </a:cubicBezTo>
                  <a:cubicBezTo>
                    <a:pt x="1492" y="527"/>
                    <a:pt x="1474" y="559"/>
                    <a:pt x="1467" y="594"/>
                  </a:cubicBezTo>
                  <a:cubicBezTo>
                    <a:pt x="1446" y="678"/>
                    <a:pt x="1383" y="741"/>
                    <a:pt x="1299" y="762"/>
                  </a:cubicBezTo>
                  <a:cubicBezTo>
                    <a:pt x="1247" y="779"/>
                    <a:pt x="1233" y="783"/>
                    <a:pt x="1226" y="842"/>
                  </a:cubicBezTo>
                  <a:cubicBezTo>
                    <a:pt x="1229" y="902"/>
                    <a:pt x="1198" y="958"/>
                    <a:pt x="1149" y="989"/>
                  </a:cubicBezTo>
                  <a:cubicBezTo>
                    <a:pt x="1129" y="999"/>
                    <a:pt x="1108" y="1003"/>
                    <a:pt x="1086" y="1003"/>
                  </a:cubicBezTo>
                  <a:cubicBezTo>
                    <a:pt x="1011" y="1003"/>
                    <a:pt x="925" y="954"/>
                    <a:pt x="841" y="905"/>
                  </a:cubicBezTo>
                  <a:lnTo>
                    <a:pt x="792" y="881"/>
                  </a:lnTo>
                  <a:cubicBezTo>
                    <a:pt x="760" y="912"/>
                    <a:pt x="722" y="1073"/>
                    <a:pt x="711" y="1231"/>
                  </a:cubicBezTo>
                  <a:lnTo>
                    <a:pt x="711" y="1252"/>
                  </a:lnTo>
                  <a:lnTo>
                    <a:pt x="697" y="1270"/>
                  </a:lnTo>
                  <a:cubicBezTo>
                    <a:pt x="624" y="1364"/>
                    <a:pt x="568" y="1473"/>
                    <a:pt x="529" y="1588"/>
                  </a:cubicBezTo>
                  <a:cubicBezTo>
                    <a:pt x="456" y="1795"/>
                    <a:pt x="253" y="1805"/>
                    <a:pt x="130" y="1812"/>
                  </a:cubicBezTo>
                  <a:cubicBezTo>
                    <a:pt x="113" y="1812"/>
                    <a:pt x="92" y="1812"/>
                    <a:pt x="74" y="1816"/>
                  </a:cubicBezTo>
                  <a:cubicBezTo>
                    <a:pt x="81" y="1844"/>
                    <a:pt x="92" y="1872"/>
                    <a:pt x="99" y="1900"/>
                  </a:cubicBezTo>
                  <a:cubicBezTo>
                    <a:pt x="127" y="1980"/>
                    <a:pt x="158" y="2075"/>
                    <a:pt x="123" y="2145"/>
                  </a:cubicBezTo>
                  <a:cubicBezTo>
                    <a:pt x="120" y="2152"/>
                    <a:pt x="116" y="2159"/>
                    <a:pt x="113" y="2166"/>
                  </a:cubicBezTo>
                  <a:lnTo>
                    <a:pt x="113" y="2169"/>
                  </a:lnTo>
                  <a:lnTo>
                    <a:pt x="102" y="2197"/>
                  </a:lnTo>
                  <a:lnTo>
                    <a:pt x="99" y="2204"/>
                  </a:lnTo>
                  <a:lnTo>
                    <a:pt x="88" y="2236"/>
                  </a:lnTo>
                  <a:lnTo>
                    <a:pt x="85" y="2239"/>
                  </a:lnTo>
                  <a:lnTo>
                    <a:pt x="71" y="2278"/>
                  </a:lnTo>
                  <a:lnTo>
                    <a:pt x="53" y="2323"/>
                  </a:lnTo>
                  <a:lnTo>
                    <a:pt x="53" y="2327"/>
                  </a:lnTo>
                  <a:lnTo>
                    <a:pt x="39" y="2376"/>
                  </a:lnTo>
                  <a:lnTo>
                    <a:pt x="36" y="2383"/>
                  </a:lnTo>
                  <a:lnTo>
                    <a:pt x="18" y="2428"/>
                  </a:lnTo>
                  <a:lnTo>
                    <a:pt x="15" y="2439"/>
                  </a:lnTo>
                  <a:lnTo>
                    <a:pt x="1" y="2488"/>
                  </a:lnTo>
                  <a:cubicBezTo>
                    <a:pt x="74" y="2519"/>
                    <a:pt x="137" y="2568"/>
                    <a:pt x="193" y="2628"/>
                  </a:cubicBezTo>
                  <a:cubicBezTo>
                    <a:pt x="200" y="2635"/>
                    <a:pt x="204" y="2642"/>
                    <a:pt x="211" y="2652"/>
                  </a:cubicBezTo>
                  <a:cubicBezTo>
                    <a:pt x="214" y="2659"/>
                    <a:pt x="221" y="2663"/>
                    <a:pt x="225" y="2670"/>
                  </a:cubicBezTo>
                  <a:lnTo>
                    <a:pt x="228" y="2673"/>
                  </a:lnTo>
                  <a:cubicBezTo>
                    <a:pt x="253" y="2708"/>
                    <a:pt x="281" y="2743"/>
                    <a:pt x="309" y="2771"/>
                  </a:cubicBezTo>
                  <a:cubicBezTo>
                    <a:pt x="351" y="2813"/>
                    <a:pt x="400" y="2848"/>
                    <a:pt x="449" y="2880"/>
                  </a:cubicBezTo>
                  <a:cubicBezTo>
                    <a:pt x="463" y="2890"/>
                    <a:pt x="480" y="2897"/>
                    <a:pt x="498" y="2904"/>
                  </a:cubicBezTo>
                  <a:cubicBezTo>
                    <a:pt x="512" y="2908"/>
                    <a:pt x="526" y="2911"/>
                    <a:pt x="540" y="2915"/>
                  </a:cubicBezTo>
                  <a:cubicBezTo>
                    <a:pt x="543" y="2915"/>
                    <a:pt x="546" y="2916"/>
                    <a:pt x="549" y="2916"/>
                  </a:cubicBezTo>
                  <a:cubicBezTo>
                    <a:pt x="570" y="2916"/>
                    <a:pt x="591" y="2906"/>
                    <a:pt x="606" y="2890"/>
                  </a:cubicBezTo>
                  <a:cubicBezTo>
                    <a:pt x="708" y="2778"/>
                    <a:pt x="900" y="2733"/>
                    <a:pt x="1047" y="2729"/>
                  </a:cubicBezTo>
                  <a:lnTo>
                    <a:pt x="1075" y="2729"/>
                  </a:lnTo>
                  <a:cubicBezTo>
                    <a:pt x="1149" y="2729"/>
                    <a:pt x="1278" y="2740"/>
                    <a:pt x="1345" y="2806"/>
                  </a:cubicBezTo>
                  <a:cubicBezTo>
                    <a:pt x="1359" y="2824"/>
                    <a:pt x="1376" y="2834"/>
                    <a:pt x="1397" y="2841"/>
                  </a:cubicBezTo>
                  <a:cubicBezTo>
                    <a:pt x="1404" y="2827"/>
                    <a:pt x="1411" y="2813"/>
                    <a:pt x="1415" y="2796"/>
                  </a:cubicBezTo>
                  <a:cubicBezTo>
                    <a:pt x="1408" y="2743"/>
                    <a:pt x="1394" y="2687"/>
                    <a:pt x="1376" y="2638"/>
                  </a:cubicBezTo>
                  <a:lnTo>
                    <a:pt x="1369" y="2614"/>
                  </a:lnTo>
                  <a:cubicBezTo>
                    <a:pt x="1310" y="2425"/>
                    <a:pt x="1275" y="2299"/>
                    <a:pt x="1327" y="2222"/>
                  </a:cubicBezTo>
                  <a:lnTo>
                    <a:pt x="1331" y="2218"/>
                  </a:lnTo>
                  <a:cubicBezTo>
                    <a:pt x="1350" y="2190"/>
                    <a:pt x="1402" y="2139"/>
                    <a:pt x="1843" y="2139"/>
                  </a:cubicBezTo>
                  <a:cubicBezTo>
                    <a:pt x="1894" y="2139"/>
                    <a:pt x="1949" y="2140"/>
                    <a:pt x="2010" y="2141"/>
                  </a:cubicBezTo>
                  <a:cubicBezTo>
                    <a:pt x="2224" y="2141"/>
                    <a:pt x="2437" y="2155"/>
                    <a:pt x="2651" y="2190"/>
                  </a:cubicBezTo>
                  <a:lnTo>
                    <a:pt x="2654" y="2190"/>
                  </a:lnTo>
                  <a:lnTo>
                    <a:pt x="2682" y="2194"/>
                  </a:lnTo>
                  <a:lnTo>
                    <a:pt x="2689" y="2194"/>
                  </a:lnTo>
                  <a:lnTo>
                    <a:pt x="2710" y="2201"/>
                  </a:lnTo>
                  <a:lnTo>
                    <a:pt x="2717" y="2201"/>
                  </a:lnTo>
                  <a:lnTo>
                    <a:pt x="2735" y="2204"/>
                  </a:lnTo>
                  <a:lnTo>
                    <a:pt x="2745" y="2208"/>
                  </a:lnTo>
                  <a:lnTo>
                    <a:pt x="2756" y="2215"/>
                  </a:lnTo>
                  <a:cubicBezTo>
                    <a:pt x="2773" y="2176"/>
                    <a:pt x="2798" y="2145"/>
                    <a:pt x="2829" y="2117"/>
                  </a:cubicBezTo>
                  <a:lnTo>
                    <a:pt x="2829" y="2113"/>
                  </a:lnTo>
                  <a:lnTo>
                    <a:pt x="2850" y="2103"/>
                  </a:lnTo>
                  <a:cubicBezTo>
                    <a:pt x="2864" y="2092"/>
                    <a:pt x="2878" y="2085"/>
                    <a:pt x="2896" y="2082"/>
                  </a:cubicBezTo>
                  <a:lnTo>
                    <a:pt x="2948" y="2057"/>
                  </a:lnTo>
                  <a:lnTo>
                    <a:pt x="2952" y="2075"/>
                  </a:lnTo>
                  <a:lnTo>
                    <a:pt x="2983" y="2075"/>
                  </a:lnTo>
                  <a:cubicBezTo>
                    <a:pt x="3043" y="2082"/>
                    <a:pt x="3109" y="2096"/>
                    <a:pt x="3176" y="2110"/>
                  </a:cubicBezTo>
                  <a:cubicBezTo>
                    <a:pt x="3246" y="2124"/>
                    <a:pt x="3312" y="2134"/>
                    <a:pt x="3382" y="2141"/>
                  </a:cubicBezTo>
                  <a:cubicBezTo>
                    <a:pt x="3391" y="2143"/>
                    <a:pt x="3399" y="2144"/>
                    <a:pt x="3407" y="2144"/>
                  </a:cubicBezTo>
                  <a:cubicBezTo>
                    <a:pt x="3415" y="2144"/>
                    <a:pt x="3423" y="2143"/>
                    <a:pt x="3431" y="2141"/>
                  </a:cubicBezTo>
                  <a:lnTo>
                    <a:pt x="3442" y="2141"/>
                  </a:lnTo>
                  <a:cubicBezTo>
                    <a:pt x="3480" y="2124"/>
                    <a:pt x="3512" y="2099"/>
                    <a:pt x="3540" y="2071"/>
                  </a:cubicBezTo>
                  <a:lnTo>
                    <a:pt x="3554" y="2057"/>
                  </a:lnTo>
                  <a:cubicBezTo>
                    <a:pt x="3624" y="1994"/>
                    <a:pt x="3690" y="1928"/>
                    <a:pt x="3771" y="1928"/>
                  </a:cubicBezTo>
                  <a:cubicBezTo>
                    <a:pt x="3950" y="1928"/>
                    <a:pt x="4142" y="1896"/>
                    <a:pt x="4174" y="1858"/>
                  </a:cubicBezTo>
                  <a:cubicBezTo>
                    <a:pt x="4198" y="1826"/>
                    <a:pt x="4226" y="1802"/>
                    <a:pt x="4261" y="1781"/>
                  </a:cubicBezTo>
                  <a:lnTo>
                    <a:pt x="4275" y="1770"/>
                  </a:lnTo>
                  <a:lnTo>
                    <a:pt x="4279" y="1767"/>
                  </a:lnTo>
                  <a:lnTo>
                    <a:pt x="4289" y="1763"/>
                  </a:lnTo>
                  <a:lnTo>
                    <a:pt x="4293" y="1760"/>
                  </a:lnTo>
                  <a:lnTo>
                    <a:pt x="4296" y="1753"/>
                  </a:lnTo>
                  <a:lnTo>
                    <a:pt x="4300" y="1753"/>
                  </a:lnTo>
                  <a:lnTo>
                    <a:pt x="4303" y="1746"/>
                  </a:lnTo>
                  <a:lnTo>
                    <a:pt x="4303" y="1742"/>
                  </a:lnTo>
                  <a:lnTo>
                    <a:pt x="4303" y="1739"/>
                  </a:lnTo>
                  <a:lnTo>
                    <a:pt x="4303" y="1735"/>
                  </a:lnTo>
                  <a:cubicBezTo>
                    <a:pt x="4303" y="1735"/>
                    <a:pt x="4303" y="1732"/>
                    <a:pt x="4303" y="1732"/>
                  </a:cubicBezTo>
                  <a:lnTo>
                    <a:pt x="4303" y="1728"/>
                  </a:lnTo>
                  <a:cubicBezTo>
                    <a:pt x="4303" y="1725"/>
                    <a:pt x="4303" y="1721"/>
                    <a:pt x="4303" y="1721"/>
                  </a:cubicBezTo>
                  <a:lnTo>
                    <a:pt x="4310" y="1718"/>
                  </a:lnTo>
                  <a:lnTo>
                    <a:pt x="4296" y="1711"/>
                  </a:lnTo>
                  <a:lnTo>
                    <a:pt x="4282" y="1700"/>
                  </a:lnTo>
                  <a:lnTo>
                    <a:pt x="4272" y="1693"/>
                  </a:lnTo>
                  <a:lnTo>
                    <a:pt x="4258" y="1686"/>
                  </a:lnTo>
                  <a:lnTo>
                    <a:pt x="4247" y="1679"/>
                  </a:lnTo>
                  <a:lnTo>
                    <a:pt x="4230" y="1672"/>
                  </a:lnTo>
                  <a:lnTo>
                    <a:pt x="4223" y="1669"/>
                  </a:lnTo>
                  <a:lnTo>
                    <a:pt x="4209" y="1665"/>
                  </a:lnTo>
                  <a:lnTo>
                    <a:pt x="4198" y="1662"/>
                  </a:lnTo>
                  <a:lnTo>
                    <a:pt x="4184" y="1658"/>
                  </a:lnTo>
                  <a:lnTo>
                    <a:pt x="4181" y="1658"/>
                  </a:lnTo>
                  <a:lnTo>
                    <a:pt x="4167" y="1655"/>
                  </a:lnTo>
                  <a:lnTo>
                    <a:pt x="4153" y="1655"/>
                  </a:lnTo>
                  <a:cubicBezTo>
                    <a:pt x="4132" y="1655"/>
                    <a:pt x="4111" y="1648"/>
                    <a:pt x="4097" y="1634"/>
                  </a:cubicBezTo>
                  <a:cubicBezTo>
                    <a:pt x="4062" y="1595"/>
                    <a:pt x="4058" y="1529"/>
                    <a:pt x="4062" y="1413"/>
                  </a:cubicBezTo>
                  <a:lnTo>
                    <a:pt x="4062" y="1354"/>
                  </a:lnTo>
                  <a:lnTo>
                    <a:pt x="4044" y="1361"/>
                  </a:lnTo>
                  <a:cubicBezTo>
                    <a:pt x="4000" y="1375"/>
                    <a:pt x="3942" y="1393"/>
                    <a:pt x="3886" y="1393"/>
                  </a:cubicBezTo>
                  <a:cubicBezTo>
                    <a:pt x="3862" y="1393"/>
                    <a:pt x="3839" y="1390"/>
                    <a:pt x="3817" y="1382"/>
                  </a:cubicBezTo>
                  <a:cubicBezTo>
                    <a:pt x="3757" y="1354"/>
                    <a:pt x="3708" y="1312"/>
                    <a:pt x="3676" y="1256"/>
                  </a:cubicBezTo>
                  <a:cubicBezTo>
                    <a:pt x="3662" y="1235"/>
                    <a:pt x="3631" y="1192"/>
                    <a:pt x="3620" y="1192"/>
                  </a:cubicBezTo>
                  <a:cubicBezTo>
                    <a:pt x="3456" y="1192"/>
                    <a:pt x="3456" y="996"/>
                    <a:pt x="3456" y="919"/>
                  </a:cubicBezTo>
                  <a:cubicBezTo>
                    <a:pt x="3456" y="846"/>
                    <a:pt x="3323" y="751"/>
                    <a:pt x="3249" y="699"/>
                  </a:cubicBezTo>
                  <a:lnTo>
                    <a:pt x="3228" y="681"/>
                  </a:lnTo>
                  <a:cubicBezTo>
                    <a:pt x="3162" y="632"/>
                    <a:pt x="3127" y="541"/>
                    <a:pt x="3095" y="464"/>
                  </a:cubicBezTo>
                  <a:cubicBezTo>
                    <a:pt x="3085" y="429"/>
                    <a:pt x="3071" y="398"/>
                    <a:pt x="3050" y="370"/>
                  </a:cubicBezTo>
                  <a:lnTo>
                    <a:pt x="3043" y="363"/>
                  </a:lnTo>
                  <a:lnTo>
                    <a:pt x="3039" y="363"/>
                  </a:lnTo>
                  <a:lnTo>
                    <a:pt x="3036" y="359"/>
                  </a:lnTo>
                  <a:lnTo>
                    <a:pt x="3032" y="356"/>
                  </a:lnTo>
                  <a:lnTo>
                    <a:pt x="3029" y="349"/>
                  </a:lnTo>
                  <a:lnTo>
                    <a:pt x="3025" y="345"/>
                  </a:lnTo>
                  <a:lnTo>
                    <a:pt x="3022" y="342"/>
                  </a:lnTo>
                  <a:lnTo>
                    <a:pt x="3018" y="335"/>
                  </a:lnTo>
                  <a:lnTo>
                    <a:pt x="3015" y="331"/>
                  </a:lnTo>
                  <a:lnTo>
                    <a:pt x="3011" y="324"/>
                  </a:lnTo>
                  <a:lnTo>
                    <a:pt x="3011" y="317"/>
                  </a:lnTo>
                  <a:lnTo>
                    <a:pt x="3011" y="310"/>
                  </a:lnTo>
                  <a:lnTo>
                    <a:pt x="3011" y="303"/>
                  </a:lnTo>
                  <a:lnTo>
                    <a:pt x="3011" y="296"/>
                  </a:lnTo>
                  <a:lnTo>
                    <a:pt x="3011" y="286"/>
                  </a:lnTo>
                  <a:lnTo>
                    <a:pt x="3011" y="279"/>
                  </a:lnTo>
                  <a:lnTo>
                    <a:pt x="3011" y="265"/>
                  </a:lnTo>
                  <a:lnTo>
                    <a:pt x="3011" y="247"/>
                  </a:lnTo>
                  <a:lnTo>
                    <a:pt x="3011" y="233"/>
                  </a:lnTo>
                  <a:lnTo>
                    <a:pt x="3011" y="223"/>
                  </a:lnTo>
                  <a:lnTo>
                    <a:pt x="3011" y="209"/>
                  </a:lnTo>
                  <a:lnTo>
                    <a:pt x="3011" y="195"/>
                  </a:lnTo>
                  <a:lnTo>
                    <a:pt x="3011" y="181"/>
                  </a:lnTo>
                  <a:lnTo>
                    <a:pt x="3011" y="163"/>
                  </a:lnTo>
                  <a:lnTo>
                    <a:pt x="3011" y="146"/>
                  </a:lnTo>
                  <a:lnTo>
                    <a:pt x="3011" y="128"/>
                  </a:lnTo>
                  <a:lnTo>
                    <a:pt x="3011" y="111"/>
                  </a:lnTo>
                  <a:lnTo>
                    <a:pt x="3011" y="93"/>
                  </a:lnTo>
                  <a:lnTo>
                    <a:pt x="3011" y="86"/>
                  </a:lnTo>
                  <a:cubicBezTo>
                    <a:pt x="2763" y="72"/>
                    <a:pt x="2714" y="27"/>
                    <a:pt x="2700" y="9"/>
                  </a:cubicBezTo>
                  <a:cubicBezTo>
                    <a:pt x="2693" y="3"/>
                    <a:pt x="2687" y="0"/>
                    <a:pt x="26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9" name="Google Shape;9999;p54"/>
            <p:cNvSpPr/>
            <p:nvPr/>
          </p:nvSpPr>
          <p:spPr>
            <a:xfrm>
              <a:off x="2054236" y="1960186"/>
              <a:ext cx="679" cy="14"/>
            </a:xfrm>
            <a:custGeom>
              <a:rect b="b" l="l" r="r" t="t"/>
              <a:pathLst>
                <a:path extrusionOk="0" h="1" w="50">
                  <a:moveTo>
                    <a:pt x="0" y="1"/>
                  </a:moveTo>
                  <a:lnTo>
                    <a:pt x="21" y="1"/>
                  </a:lnTo>
                  <a:cubicBezTo>
                    <a:pt x="32" y="1"/>
                    <a:pt x="39" y="1"/>
                    <a:pt x="49" y="1"/>
                  </a:cubicBezTo>
                  <a:cubicBezTo>
                    <a:pt x="32"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0" name="Google Shape;10000;p54"/>
            <p:cNvSpPr/>
            <p:nvPr/>
          </p:nvSpPr>
          <p:spPr>
            <a:xfrm>
              <a:off x="2066782" y="1954388"/>
              <a:ext cx="68" cy="109"/>
            </a:xfrm>
            <a:custGeom>
              <a:rect b="b" l="l" r="r" t="t"/>
              <a:pathLst>
                <a:path extrusionOk="0" h="8" w="5">
                  <a:moveTo>
                    <a:pt x="1" y="1"/>
                  </a:moveTo>
                  <a:cubicBezTo>
                    <a:pt x="4" y="1"/>
                    <a:pt x="4" y="4"/>
                    <a:pt x="1" y="8"/>
                  </a:cubicBez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1" name="Google Shape;10001;p54"/>
            <p:cNvSpPr/>
            <p:nvPr/>
          </p:nvSpPr>
          <p:spPr>
            <a:xfrm>
              <a:off x="2066782" y="1954673"/>
              <a:ext cx="14" cy="68"/>
            </a:xfrm>
            <a:custGeom>
              <a:rect b="b" l="l" r="r" t="t"/>
              <a:pathLst>
                <a:path extrusionOk="0" h="5" w="1">
                  <a:moveTo>
                    <a:pt x="1" y="1"/>
                  </a:moveTo>
                  <a:lnTo>
                    <a:pt x="1" y="4"/>
                  </a:ln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2" name="Google Shape;10002;p54"/>
            <p:cNvSpPr/>
            <p:nvPr/>
          </p:nvSpPr>
          <p:spPr>
            <a:xfrm>
              <a:off x="2066836" y="1954538"/>
              <a:ext cx="14" cy="109"/>
            </a:xfrm>
            <a:custGeom>
              <a:rect b="b" l="l" r="r" t="t"/>
              <a:pathLst>
                <a:path extrusionOk="0" h="8" w="1">
                  <a:moveTo>
                    <a:pt x="0" y="0"/>
                  </a:moveTo>
                  <a:cubicBezTo>
                    <a:pt x="0" y="4"/>
                    <a:pt x="0" y="4"/>
                    <a:pt x="0" y="7"/>
                  </a:cubicBezTo>
                  <a:cubicBezTo>
                    <a:pt x="0" y="4"/>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3" name="Google Shape;10003;p54"/>
            <p:cNvSpPr/>
            <p:nvPr/>
          </p:nvSpPr>
          <p:spPr>
            <a:xfrm>
              <a:off x="2066591" y="1954864"/>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4" name="Google Shape;10004;p54"/>
            <p:cNvSpPr/>
            <p:nvPr/>
          </p:nvSpPr>
          <p:spPr>
            <a:xfrm>
              <a:off x="2066401" y="1954959"/>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5" name="Google Shape;10005;p54"/>
            <p:cNvSpPr/>
            <p:nvPr/>
          </p:nvSpPr>
          <p:spPr>
            <a:xfrm>
              <a:off x="2066687" y="195476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6" name="Google Shape;10006;p54"/>
            <p:cNvSpPr/>
            <p:nvPr/>
          </p:nvSpPr>
          <p:spPr>
            <a:xfrm>
              <a:off x="2055037" y="196014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7" name="Google Shape;10007;p54"/>
            <p:cNvSpPr/>
            <p:nvPr/>
          </p:nvSpPr>
          <p:spPr>
            <a:xfrm>
              <a:off x="2066171" y="1955108"/>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8" name="Google Shape;10008;p54"/>
            <p:cNvSpPr/>
            <p:nvPr/>
          </p:nvSpPr>
          <p:spPr>
            <a:xfrm>
              <a:off x="2051439" y="1959711"/>
              <a:ext cx="2811" cy="489"/>
            </a:xfrm>
            <a:custGeom>
              <a:rect b="b" l="l" r="r" t="t"/>
              <a:pathLst>
                <a:path extrusionOk="0" h="36" w="207">
                  <a:moveTo>
                    <a:pt x="0" y="1"/>
                  </a:moveTo>
                  <a:lnTo>
                    <a:pt x="0" y="1"/>
                  </a:lnTo>
                  <a:cubicBezTo>
                    <a:pt x="59" y="13"/>
                    <a:pt x="115" y="26"/>
                    <a:pt x="164" y="31"/>
                  </a:cubicBezTo>
                  <a:lnTo>
                    <a:pt x="164" y="31"/>
                  </a:lnTo>
                  <a:cubicBezTo>
                    <a:pt x="108" y="23"/>
                    <a:pt x="53" y="12"/>
                    <a:pt x="0" y="1"/>
                  </a:cubicBezTo>
                  <a:close/>
                  <a:moveTo>
                    <a:pt x="164" y="31"/>
                  </a:moveTo>
                  <a:cubicBezTo>
                    <a:pt x="178" y="33"/>
                    <a:pt x="192" y="34"/>
                    <a:pt x="206" y="36"/>
                  </a:cubicBezTo>
                  <a:lnTo>
                    <a:pt x="206" y="32"/>
                  </a:lnTo>
                  <a:lnTo>
                    <a:pt x="182" y="32"/>
                  </a:lnTo>
                  <a:cubicBezTo>
                    <a:pt x="176" y="32"/>
                    <a:pt x="170" y="31"/>
                    <a:pt x="16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9" name="Google Shape;10009;p54"/>
            <p:cNvSpPr/>
            <p:nvPr/>
          </p:nvSpPr>
          <p:spPr>
            <a:xfrm>
              <a:off x="2046633" y="1959575"/>
              <a:ext cx="339" cy="244"/>
            </a:xfrm>
            <a:custGeom>
              <a:rect b="b" l="l" r="r" t="t"/>
              <a:pathLst>
                <a:path extrusionOk="0" h="18" w="25">
                  <a:moveTo>
                    <a:pt x="25" y="0"/>
                  </a:moveTo>
                  <a:lnTo>
                    <a:pt x="0" y="11"/>
                  </a:lnTo>
                  <a:lnTo>
                    <a:pt x="0" y="18"/>
                  </a:lnTo>
                  <a:cubicBezTo>
                    <a:pt x="7" y="11"/>
                    <a:pt x="14"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0" name="Google Shape;10010;p54"/>
            <p:cNvSpPr/>
            <p:nvPr/>
          </p:nvSpPr>
          <p:spPr>
            <a:xfrm>
              <a:off x="204834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1" name="Google Shape;10011;p54"/>
            <p:cNvSpPr/>
            <p:nvPr/>
          </p:nvSpPr>
          <p:spPr>
            <a:xfrm>
              <a:off x="2053856" y="1960186"/>
              <a:ext cx="625" cy="14"/>
            </a:xfrm>
            <a:custGeom>
              <a:rect b="b" l="l" r="r" t="t"/>
              <a:pathLst>
                <a:path extrusionOk="0" h="1" w="46">
                  <a:moveTo>
                    <a:pt x="25" y="1"/>
                  </a:moveTo>
                  <a:lnTo>
                    <a:pt x="0" y="1"/>
                  </a:lnTo>
                  <a:cubicBezTo>
                    <a:pt x="14" y="1"/>
                    <a:pt x="32" y="1"/>
                    <a:pt x="46" y="1"/>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2" name="Google Shape;10012;p54"/>
            <p:cNvSpPr/>
            <p:nvPr/>
          </p:nvSpPr>
          <p:spPr>
            <a:xfrm>
              <a:off x="2011263" y="1967273"/>
              <a:ext cx="1208" cy="1385"/>
            </a:xfrm>
            <a:custGeom>
              <a:rect b="b" l="l" r="r" t="t"/>
              <a:pathLst>
                <a:path extrusionOk="0" h="102" w="89">
                  <a:moveTo>
                    <a:pt x="88" y="102"/>
                  </a:moveTo>
                  <a:cubicBezTo>
                    <a:pt x="57" y="74"/>
                    <a:pt x="29" y="39"/>
                    <a:pt x="4" y="4"/>
                  </a:cubicBezTo>
                  <a:lnTo>
                    <a:pt x="1" y="0"/>
                  </a:lnTo>
                  <a:lnTo>
                    <a:pt x="4" y="4"/>
                  </a:lnTo>
                  <a:cubicBezTo>
                    <a:pt x="29" y="39"/>
                    <a:pt x="57" y="74"/>
                    <a:pt x="88"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3" name="Google Shape;10013;p54"/>
            <p:cNvSpPr/>
            <p:nvPr/>
          </p:nvSpPr>
          <p:spPr>
            <a:xfrm>
              <a:off x="2008086" y="1964748"/>
              <a:ext cx="2770" cy="1914"/>
            </a:xfrm>
            <a:custGeom>
              <a:rect b="b" l="l" r="r" t="t"/>
              <a:pathLst>
                <a:path extrusionOk="0" h="141" w="204">
                  <a:moveTo>
                    <a:pt x="203" y="141"/>
                  </a:moveTo>
                  <a:cubicBezTo>
                    <a:pt x="147" y="78"/>
                    <a:pt x="77" y="29"/>
                    <a:pt x="0" y="1"/>
                  </a:cubicBezTo>
                  <a:lnTo>
                    <a:pt x="0" y="1"/>
                  </a:lnTo>
                  <a:cubicBezTo>
                    <a:pt x="77" y="29"/>
                    <a:pt x="147" y="78"/>
                    <a:pt x="203"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4" name="Google Shape;10014;p54"/>
            <p:cNvSpPr/>
            <p:nvPr/>
          </p:nvSpPr>
          <p:spPr>
            <a:xfrm>
              <a:off x="2022818" y="1968074"/>
              <a:ext cx="3720" cy="1059"/>
            </a:xfrm>
            <a:custGeom>
              <a:rect b="b" l="l" r="r" t="t"/>
              <a:pathLst>
                <a:path extrusionOk="0" h="78" w="274">
                  <a:moveTo>
                    <a:pt x="0" y="1"/>
                  </a:moveTo>
                  <a:cubicBezTo>
                    <a:pt x="77" y="1"/>
                    <a:pt x="207" y="11"/>
                    <a:pt x="273" y="78"/>
                  </a:cubicBezTo>
                  <a:cubicBezTo>
                    <a:pt x="207" y="11"/>
                    <a:pt x="8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5" name="Google Shape;10015;p54"/>
            <p:cNvSpPr/>
            <p:nvPr/>
          </p:nvSpPr>
          <p:spPr>
            <a:xfrm>
              <a:off x="2026524" y="1969120"/>
              <a:ext cx="679" cy="489"/>
            </a:xfrm>
            <a:custGeom>
              <a:rect b="b" l="l" r="r" t="t"/>
              <a:pathLst>
                <a:path extrusionOk="0" h="36" w="50">
                  <a:moveTo>
                    <a:pt x="0" y="1"/>
                  </a:moveTo>
                  <a:cubicBezTo>
                    <a:pt x="14" y="18"/>
                    <a:pt x="32" y="29"/>
                    <a:pt x="49" y="36"/>
                  </a:cubicBezTo>
                  <a:cubicBezTo>
                    <a:pt x="32" y="29"/>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6" name="Google Shape;10016;p54"/>
            <p:cNvSpPr/>
            <p:nvPr/>
          </p:nvSpPr>
          <p:spPr>
            <a:xfrm>
              <a:off x="2010842" y="1966703"/>
              <a:ext cx="244" cy="299"/>
            </a:xfrm>
            <a:custGeom>
              <a:rect b="b" l="l" r="r" t="t"/>
              <a:pathLst>
                <a:path extrusionOk="0" h="22" w="18">
                  <a:moveTo>
                    <a:pt x="0" y="0"/>
                  </a:moveTo>
                  <a:lnTo>
                    <a:pt x="0" y="0"/>
                  </a:lnTo>
                  <a:cubicBezTo>
                    <a:pt x="7" y="7"/>
                    <a:pt x="11" y="14"/>
                    <a:pt x="18" y="21"/>
                  </a:cubicBezTo>
                  <a:cubicBezTo>
                    <a:pt x="14" y="14"/>
                    <a:pt x="7"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7" name="Google Shape;10017;p54"/>
            <p:cNvSpPr/>
            <p:nvPr/>
          </p:nvSpPr>
          <p:spPr>
            <a:xfrm>
              <a:off x="2045397" y="1961001"/>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8" name="Google Shape;10018;p54"/>
            <p:cNvSpPr/>
            <p:nvPr/>
          </p:nvSpPr>
          <p:spPr>
            <a:xfrm>
              <a:off x="2045058" y="1960905"/>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9" name="Google Shape;10019;p54"/>
            <p:cNvSpPr/>
            <p:nvPr/>
          </p:nvSpPr>
          <p:spPr>
            <a:xfrm>
              <a:off x="2044677" y="196081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0" name="Google Shape;10020;p54"/>
            <p:cNvSpPr/>
            <p:nvPr/>
          </p:nvSpPr>
          <p:spPr>
            <a:xfrm>
              <a:off x="2027190" y="1968984"/>
              <a:ext cx="244" cy="625"/>
            </a:xfrm>
            <a:custGeom>
              <a:rect b="b" l="l" r="r" t="t"/>
              <a:pathLst>
                <a:path extrusionOk="0" h="46" w="18">
                  <a:moveTo>
                    <a:pt x="18" y="0"/>
                  </a:moveTo>
                  <a:cubicBezTo>
                    <a:pt x="18" y="8"/>
                    <a:pt x="16" y="16"/>
                    <a:pt x="13" y="25"/>
                  </a:cubicBezTo>
                  <a:lnTo>
                    <a:pt x="13" y="25"/>
                  </a:lnTo>
                  <a:cubicBezTo>
                    <a:pt x="16" y="17"/>
                    <a:pt x="18" y="9"/>
                    <a:pt x="18" y="0"/>
                  </a:cubicBezTo>
                  <a:close/>
                  <a:moveTo>
                    <a:pt x="13" y="25"/>
                  </a:moveTo>
                  <a:cubicBezTo>
                    <a:pt x="10" y="32"/>
                    <a:pt x="6" y="39"/>
                    <a:pt x="0" y="46"/>
                  </a:cubicBezTo>
                  <a:lnTo>
                    <a:pt x="4" y="46"/>
                  </a:lnTo>
                  <a:cubicBezTo>
                    <a:pt x="7" y="39"/>
                    <a:pt x="11" y="32"/>
                    <a:pt x="13"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1" name="Google Shape;10021;p54"/>
            <p:cNvSpPr/>
            <p:nvPr/>
          </p:nvSpPr>
          <p:spPr>
            <a:xfrm>
              <a:off x="2026280" y="1960023"/>
              <a:ext cx="9287" cy="1086"/>
            </a:xfrm>
            <a:custGeom>
              <a:rect b="b" l="l" r="r" t="t"/>
              <a:pathLst>
                <a:path extrusionOk="0" h="80" w="684">
                  <a:moveTo>
                    <a:pt x="517" y="0"/>
                  </a:moveTo>
                  <a:cubicBezTo>
                    <a:pt x="517" y="0"/>
                    <a:pt x="517" y="0"/>
                    <a:pt x="516" y="0"/>
                  </a:cubicBezTo>
                  <a:lnTo>
                    <a:pt x="516" y="0"/>
                  </a:lnTo>
                  <a:cubicBezTo>
                    <a:pt x="567" y="0"/>
                    <a:pt x="622" y="1"/>
                    <a:pt x="684" y="2"/>
                  </a:cubicBezTo>
                  <a:cubicBezTo>
                    <a:pt x="623" y="1"/>
                    <a:pt x="567" y="0"/>
                    <a:pt x="517" y="0"/>
                  </a:cubicBezTo>
                  <a:close/>
                  <a:moveTo>
                    <a:pt x="516" y="0"/>
                  </a:moveTo>
                  <a:cubicBezTo>
                    <a:pt x="73" y="0"/>
                    <a:pt x="23" y="51"/>
                    <a:pt x="1" y="79"/>
                  </a:cubicBezTo>
                  <a:cubicBezTo>
                    <a:pt x="23" y="51"/>
                    <a:pt x="76" y="0"/>
                    <a:pt x="516" y="0"/>
                  </a:cubicBezTo>
                  <a:lnTo>
                    <a:pt x="516" y="0"/>
                  </a:lnTo>
                  <a:cubicBezTo>
                    <a:pt x="516" y="0"/>
                    <a:pt x="516" y="0"/>
                    <a:pt x="5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2" name="Google Shape;10022;p54"/>
            <p:cNvSpPr/>
            <p:nvPr/>
          </p:nvSpPr>
          <p:spPr>
            <a:xfrm>
              <a:off x="2047583" y="1958950"/>
              <a:ext cx="774" cy="353"/>
            </a:xfrm>
            <a:custGeom>
              <a:rect b="b" l="l" r="r" t="t"/>
              <a:pathLst>
                <a:path extrusionOk="0" h="26" w="57">
                  <a:moveTo>
                    <a:pt x="56" y="1"/>
                  </a:moveTo>
                  <a:lnTo>
                    <a:pt x="0" y="25"/>
                  </a:lnTo>
                  <a:cubicBezTo>
                    <a:pt x="14" y="22"/>
                    <a:pt x="28" y="22"/>
                    <a:pt x="39" y="18"/>
                  </a:cubicBezTo>
                  <a:lnTo>
                    <a:pt x="56" y="18"/>
                  </a:lnTo>
                  <a:lnTo>
                    <a:pt x="5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3" name="Google Shape;10023;p54"/>
            <p:cNvSpPr/>
            <p:nvPr/>
          </p:nvSpPr>
          <p:spPr>
            <a:xfrm>
              <a:off x="2044257" y="19607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4" name="Google Shape;10024;p54"/>
            <p:cNvSpPr/>
            <p:nvPr/>
          </p:nvSpPr>
          <p:spPr>
            <a:xfrm>
              <a:off x="204815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5" name="Google Shape;10025;p54"/>
            <p:cNvSpPr/>
            <p:nvPr/>
          </p:nvSpPr>
          <p:spPr>
            <a:xfrm>
              <a:off x="2027190" y="1969595"/>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6" name="Google Shape;10026;p54"/>
            <p:cNvSpPr/>
            <p:nvPr/>
          </p:nvSpPr>
          <p:spPr>
            <a:xfrm>
              <a:off x="2043971" y="1930954"/>
              <a:ext cx="869" cy="258"/>
            </a:xfrm>
            <a:custGeom>
              <a:rect b="b" l="l" r="r" t="t"/>
              <a:pathLst>
                <a:path extrusionOk="0" h="19" w="64">
                  <a:moveTo>
                    <a:pt x="0" y="18"/>
                  </a:moveTo>
                  <a:cubicBezTo>
                    <a:pt x="32" y="4"/>
                    <a:pt x="53" y="1"/>
                    <a:pt x="63" y="11"/>
                  </a:cubicBezTo>
                  <a:lnTo>
                    <a:pt x="63" y="11"/>
                  </a:lnTo>
                  <a:cubicBezTo>
                    <a:pt x="53" y="1"/>
                    <a:pt x="32" y="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7" name="Google Shape;10027;p54"/>
            <p:cNvSpPr/>
            <p:nvPr/>
          </p:nvSpPr>
          <p:spPr>
            <a:xfrm>
              <a:off x="2009036" y="19618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8" name="Google Shape;10028;p54"/>
            <p:cNvSpPr/>
            <p:nvPr/>
          </p:nvSpPr>
          <p:spPr>
            <a:xfrm>
              <a:off x="2008276" y="196394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9" name="Google Shape;10029;p54"/>
            <p:cNvSpPr/>
            <p:nvPr/>
          </p:nvSpPr>
          <p:spPr>
            <a:xfrm>
              <a:off x="2008561" y="196318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0" name="Google Shape;10030;p54"/>
            <p:cNvSpPr/>
            <p:nvPr/>
          </p:nvSpPr>
          <p:spPr>
            <a:xfrm>
              <a:off x="2028805" y="1937607"/>
              <a:ext cx="964" cy="163"/>
            </a:xfrm>
            <a:custGeom>
              <a:rect b="b" l="l" r="r" t="t"/>
              <a:pathLst>
                <a:path extrusionOk="0" h="12" w="71">
                  <a:moveTo>
                    <a:pt x="0" y="11"/>
                  </a:moveTo>
                  <a:cubicBezTo>
                    <a:pt x="21" y="1"/>
                    <a:pt x="46" y="1"/>
                    <a:pt x="70" y="8"/>
                  </a:cubicBezTo>
                  <a:cubicBezTo>
                    <a:pt x="46" y="1"/>
                    <a:pt x="21" y="1"/>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1" name="Google Shape;10031;p54"/>
            <p:cNvSpPr/>
            <p:nvPr/>
          </p:nvSpPr>
          <p:spPr>
            <a:xfrm>
              <a:off x="2008846" y="1962521"/>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2" name="Google Shape;10032;p54"/>
            <p:cNvSpPr/>
            <p:nvPr/>
          </p:nvSpPr>
          <p:spPr>
            <a:xfrm>
              <a:off x="2009647" y="1960335"/>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3" name="Google Shape;10033;p54"/>
            <p:cNvSpPr/>
            <p:nvPr/>
          </p:nvSpPr>
          <p:spPr>
            <a:xfrm>
              <a:off x="2029796" y="1937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4" name="Google Shape;10034;p54"/>
            <p:cNvSpPr/>
            <p:nvPr/>
          </p:nvSpPr>
          <p:spPr>
            <a:xfrm>
              <a:off x="2009267" y="1961286"/>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5" name="Google Shape;10035;p54"/>
            <p:cNvSpPr/>
            <p:nvPr/>
          </p:nvSpPr>
          <p:spPr>
            <a:xfrm>
              <a:off x="2009457" y="1960756"/>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6" name="Google Shape;10036;p54"/>
            <p:cNvSpPr/>
            <p:nvPr/>
          </p:nvSpPr>
          <p:spPr>
            <a:xfrm>
              <a:off x="2008086" y="196474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7" name="Google Shape;10037;p54"/>
            <p:cNvSpPr/>
            <p:nvPr/>
          </p:nvSpPr>
          <p:spPr>
            <a:xfrm>
              <a:off x="2008086" y="196474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8" name="Google Shape;10038;p54"/>
            <p:cNvSpPr/>
            <p:nvPr/>
          </p:nvSpPr>
          <p:spPr>
            <a:xfrm>
              <a:off x="2051520" y="1865551"/>
              <a:ext cx="112191" cy="87765"/>
            </a:xfrm>
            <a:custGeom>
              <a:rect b="b" l="l" r="r" t="t"/>
              <a:pathLst>
                <a:path extrusionOk="0" h="6464" w="8263">
                  <a:moveTo>
                    <a:pt x="6379" y="1"/>
                  </a:moveTo>
                  <a:lnTo>
                    <a:pt x="4055" y="1450"/>
                  </a:lnTo>
                  <a:lnTo>
                    <a:pt x="3047" y="2262"/>
                  </a:lnTo>
                  <a:lnTo>
                    <a:pt x="3036" y="2266"/>
                  </a:lnTo>
                  <a:cubicBezTo>
                    <a:pt x="3008" y="2276"/>
                    <a:pt x="2374" y="2500"/>
                    <a:pt x="2182" y="2539"/>
                  </a:cubicBezTo>
                  <a:lnTo>
                    <a:pt x="2161" y="2542"/>
                  </a:lnTo>
                  <a:lnTo>
                    <a:pt x="2161" y="2588"/>
                  </a:lnTo>
                  <a:lnTo>
                    <a:pt x="2161" y="2637"/>
                  </a:lnTo>
                  <a:lnTo>
                    <a:pt x="2161" y="2717"/>
                  </a:lnTo>
                  <a:lnTo>
                    <a:pt x="2161" y="2759"/>
                  </a:lnTo>
                  <a:lnTo>
                    <a:pt x="2161" y="2836"/>
                  </a:lnTo>
                  <a:lnTo>
                    <a:pt x="2161" y="2875"/>
                  </a:lnTo>
                  <a:lnTo>
                    <a:pt x="2161" y="2945"/>
                  </a:lnTo>
                  <a:lnTo>
                    <a:pt x="2161" y="2980"/>
                  </a:lnTo>
                  <a:lnTo>
                    <a:pt x="2161" y="3046"/>
                  </a:lnTo>
                  <a:lnTo>
                    <a:pt x="2161" y="3081"/>
                  </a:lnTo>
                  <a:lnTo>
                    <a:pt x="2161" y="3141"/>
                  </a:lnTo>
                  <a:lnTo>
                    <a:pt x="2161" y="3172"/>
                  </a:lnTo>
                  <a:lnTo>
                    <a:pt x="2161" y="3228"/>
                  </a:lnTo>
                  <a:lnTo>
                    <a:pt x="2161" y="3260"/>
                  </a:lnTo>
                  <a:lnTo>
                    <a:pt x="2161" y="3312"/>
                  </a:lnTo>
                  <a:lnTo>
                    <a:pt x="2161" y="3340"/>
                  </a:lnTo>
                  <a:lnTo>
                    <a:pt x="2161" y="3386"/>
                  </a:lnTo>
                  <a:lnTo>
                    <a:pt x="2161" y="3414"/>
                  </a:lnTo>
                  <a:lnTo>
                    <a:pt x="2161" y="3456"/>
                  </a:lnTo>
                  <a:lnTo>
                    <a:pt x="2161" y="3480"/>
                  </a:lnTo>
                  <a:lnTo>
                    <a:pt x="2161" y="3519"/>
                  </a:lnTo>
                  <a:lnTo>
                    <a:pt x="2161" y="3543"/>
                  </a:lnTo>
                  <a:lnTo>
                    <a:pt x="2161" y="3578"/>
                  </a:lnTo>
                  <a:lnTo>
                    <a:pt x="2161" y="3599"/>
                  </a:lnTo>
                  <a:lnTo>
                    <a:pt x="2161" y="3631"/>
                  </a:lnTo>
                  <a:lnTo>
                    <a:pt x="2161" y="3652"/>
                  </a:lnTo>
                  <a:lnTo>
                    <a:pt x="2161" y="3680"/>
                  </a:lnTo>
                  <a:lnTo>
                    <a:pt x="2161" y="3697"/>
                  </a:lnTo>
                  <a:lnTo>
                    <a:pt x="2161" y="3722"/>
                  </a:lnTo>
                  <a:lnTo>
                    <a:pt x="2161" y="3739"/>
                  </a:lnTo>
                  <a:lnTo>
                    <a:pt x="2161" y="3764"/>
                  </a:lnTo>
                  <a:lnTo>
                    <a:pt x="2161" y="3778"/>
                  </a:lnTo>
                  <a:lnTo>
                    <a:pt x="2161" y="3799"/>
                  </a:lnTo>
                  <a:lnTo>
                    <a:pt x="2161" y="3809"/>
                  </a:lnTo>
                  <a:lnTo>
                    <a:pt x="2161" y="3830"/>
                  </a:lnTo>
                  <a:lnTo>
                    <a:pt x="2161" y="3841"/>
                  </a:lnTo>
                  <a:lnTo>
                    <a:pt x="2161" y="3855"/>
                  </a:lnTo>
                  <a:lnTo>
                    <a:pt x="2161" y="3865"/>
                  </a:lnTo>
                  <a:lnTo>
                    <a:pt x="2161" y="3879"/>
                  </a:lnTo>
                  <a:lnTo>
                    <a:pt x="2161" y="3890"/>
                  </a:lnTo>
                  <a:lnTo>
                    <a:pt x="2161" y="3900"/>
                  </a:lnTo>
                  <a:lnTo>
                    <a:pt x="2161" y="3911"/>
                  </a:lnTo>
                  <a:lnTo>
                    <a:pt x="2161" y="3918"/>
                  </a:lnTo>
                  <a:lnTo>
                    <a:pt x="2161" y="3925"/>
                  </a:lnTo>
                  <a:lnTo>
                    <a:pt x="2161" y="3935"/>
                  </a:lnTo>
                  <a:lnTo>
                    <a:pt x="2161" y="3942"/>
                  </a:lnTo>
                  <a:lnTo>
                    <a:pt x="2161" y="3946"/>
                  </a:lnTo>
                  <a:lnTo>
                    <a:pt x="2161" y="3953"/>
                  </a:lnTo>
                  <a:lnTo>
                    <a:pt x="2161" y="3957"/>
                  </a:lnTo>
                  <a:lnTo>
                    <a:pt x="2161" y="3964"/>
                  </a:lnTo>
                  <a:lnTo>
                    <a:pt x="2161" y="3967"/>
                  </a:lnTo>
                  <a:lnTo>
                    <a:pt x="2161" y="3971"/>
                  </a:lnTo>
                  <a:lnTo>
                    <a:pt x="2161" y="3974"/>
                  </a:lnTo>
                  <a:lnTo>
                    <a:pt x="2161" y="3978"/>
                  </a:lnTo>
                  <a:lnTo>
                    <a:pt x="2161" y="3981"/>
                  </a:lnTo>
                  <a:lnTo>
                    <a:pt x="2161" y="3985"/>
                  </a:lnTo>
                  <a:lnTo>
                    <a:pt x="2157" y="3992"/>
                  </a:lnTo>
                  <a:cubicBezTo>
                    <a:pt x="2126" y="4044"/>
                    <a:pt x="2105" y="4100"/>
                    <a:pt x="2087" y="4160"/>
                  </a:cubicBezTo>
                  <a:cubicBezTo>
                    <a:pt x="2056" y="4261"/>
                    <a:pt x="2028" y="4345"/>
                    <a:pt x="1986" y="4387"/>
                  </a:cubicBezTo>
                  <a:cubicBezTo>
                    <a:pt x="1972" y="4405"/>
                    <a:pt x="1958" y="4419"/>
                    <a:pt x="1944" y="4436"/>
                  </a:cubicBezTo>
                  <a:cubicBezTo>
                    <a:pt x="1884" y="4517"/>
                    <a:pt x="1783" y="4650"/>
                    <a:pt x="1597" y="4650"/>
                  </a:cubicBezTo>
                  <a:cubicBezTo>
                    <a:pt x="1489" y="4657"/>
                    <a:pt x="1380" y="4667"/>
                    <a:pt x="1272" y="4688"/>
                  </a:cubicBezTo>
                  <a:cubicBezTo>
                    <a:pt x="1128" y="4713"/>
                    <a:pt x="985" y="4730"/>
                    <a:pt x="841" y="4737"/>
                  </a:cubicBezTo>
                  <a:cubicBezTo>
                    <a:pt x="803" y="4737"/>
                    <a:pt x="768" y="4737"/>
                    <a:pt x="733" y="4730"/>
                  </a:cubicBezTo>
                  <a:cubicBezTo>
                    <a:pt x="717" y="4728"/>
                    <a:pt x="701" y="4726"/>
                    <a:pt x="686" y="4726"/>
                  </a:cubicBezTo>
                  <a:cubicBezTo>
                    <a:pt x="579" y="4726"/>
                    <a:pt x="484" y="4785"/>
                    <a:pt x="410" y="4828"/>
                  </a:cubicBezTo>
                  <a:cubicBezTo>
                    <a:pt x="386" y="4842"/>
                    <a:pt x="358" y="4860"/>
                    <a:pt x="330" y="4870"/>
                  </a:cubicBezTo>
                  <a:lnTo>
                    <a:pt x="312" y="4877"/>
                  </a:lnTo>
                  <a:cubicBezTo>
                    <a:pt x="249" y="4891"/>
                    <a:pt x="186" y="4898"/>
                    <a:pt x="127" y="4898"/>
                  </a:cubicBezTo>
                  <a:cubicBezTo>
                    <a:pt x="88" y="4898"/>
                    <a:pt x="46" y="4902"/>
                    <a:pt x="8" y="4902"/>
                  </a:cubicBezTo>
                  <a:lnTo>
                    <a:pt x="8" y="4905"/>
                  </a:lnTo>
                  <a:cubicBezTo>
                    <a:pt x="8" y="4916"/>
                    <a:pt x="4" y="4930"/>
                    <a:pt x="4" y="4940"/>
                  </a:cubicBezTo>
                  <a:lnTo>
                    <a:pt x="4" y="4947"/>
                  </a:lnTo>
                  <a:cubicBezTo>
                    <a:pt x="4" y="4958"/>
                    <a:pt x="4" y="4968"/>
                    <a:pt x="1" y="4975"/>
                  </a:cubicBezTo>
                  <a:lnTo>
                    <a:pt x="1" y="4982"/>
                  </a:lnTo>
                  <a:lnTo>
                    <a:pt x="1" y="5007"/>
                  </a:lnTo>
                  <a:lnTo>
                    <a:pt x="1" y="5010"/>
                  </a:lnTo>
                  <a:lnTo>
                    <a:pt x="1" y="5031"/>
                  </a:lnTo>
                  <a:lnTo>
                    <a:pt x="1" y="5049"/>
                  </a:lnTo>
                  <a:lnTo>
                    <a:pt x="1" y="5052"/>
                  </a:lnTo>
                  <a:lnTo>
                    <a:pt x="1" y="5063"/>
                  </a:lnTo>
                  <a:lnTo>
                    <a:pt x="1" y="5066"/>
                  </a:lnTo>
                  <a:lnTo>
                    <a:pt x="1" y="5073"/>
                  </a:lnTo>
                  <a:lnTo>
                    <a:pt x="1" y="5080"/>
                  </a:lnTo>
                  <a:cubicBezTo>
                    <a:pt x="39" y="5122"/>
                    <a:pt x="67" y="5171"/>
                    <a:pt x="85" y="5227"/>
                  </a:cubicBezTo>
                  <a:cubicBezTo>
                    <a:pt x="109" y="5287"/>
                    <a:pt x="137" y="5360"/>
                    <a:pt x="176" y="5388"/>
                  </a:cubicBezTo>
                  <a:lnTo>
                    <a:pt x="197" y="5406"/>
                  </a:lnTo>
                  <a:cubicBezTo>
                    <a:pt x="305" y="5486"/>
                    <a:pt x="456" y="5598"/>
                    <a:pt x="456" y="5735"/>
                  </a:cubicBezTo>
                  <a:cubicBezTo>
                    <a:pt x="456" y="5798"/>
                    <a:pt x="459" y="5875"/>
                    <a:pt x="487" y="5875"/>
                  </a:cubicBezTo>
                  <a:cubicBezTo>
                    <a:pt x="564" y="5875"/>
                    <a:pt x="610" y="5938"/>
                    <a:pt x="649" y="5990"/>
                  </a:cubicBezTo>
                  <a:cubicBezTo>
                    <a:pt x="670" y="6025"/>
                    <a:pt x="694" y="6054"/>
                    <a:pt x="729" y="6071"/>
                  </a:cubicBezTo>
                  <a:cubicBezTo>
                    <a:pt x="736" y="6074"/>
                    <a:pt x="745" y="6076"/>
                    <a:pt x="755" y="6076"/>
                  </a:cubicBezTo>
                  <a:cubicBezTo>
                    <a:pt x="790" y="6076"/>
                    <a:pt x="837" y="6060"/>
                    <a:pt x="869" y="6047"/>
                  </a:cubicBezTo>
                  <a:cubicBezTo>
                    <a:pt x="900" y="6036"/>
                    <a:pt x="934" y="6025"/>
                    <a:pt x="965" y="6025"/>
                  </a:cubicBezTo>
                  <a:cubicBezTo>
                    <a:pt x="993" y="6025"/>
                    <a:pt x="1019" y="6034"/>
                    <a:pt x="1037" y="6061"/>
                  </a:cubicBezTo>
                  <a:cubicBezTo>
                    <a:pt x="1058" y="6092"/>
                    <a:pt x="1058" y="6138"/>
                    <a:pt x="1058" y="6225"/>
                  </a:cubicBezTo>
                  <a:cubicBezTo>
                    <a:pt x="1058" y="6260"/>
                    <a:pt x="1058" y="6309"/>
                    <a:pt x="1062" y="6341"/>
                  </a:cubicBezTo>
                  <a:lnTo>
                    <a:pt x="1086" y="6344"/>
                  </a:lnTo>
                  <a:lnTo>
                    <a:pt x="1093" y="6344"/>
                  </a:lnTo>
                  <a:lnTo>
                    <a:pt x="1111" y="6351"/>
                  </a:lnTo>
                  <a:lnTo>
                    <a:pt x="1121" y="6355"/>
                  </a:lnTo>
                  <a:lnTo>
                    <a:pt x="1142" y="6362"/>
                  </a:lnTo>
                  <a:lnTo>
                    <a:pt x="1153" y="6365"/>
                  </a:lnTo>
                  <a:lnTo>
                    <a:pt x="1170" y="6372"/>
                  </a:lnTo>
                  <a:lnTo>
                    <a:pt x="1174" y="6372"/>
                  </a:lnTo>
                  <a:lnTo>
                    <a:pt x="1174" y="6365"/>
                  </a:lnTo>
                  <a:cubicBezTo>
                    <a:pt x="1174" y="6362"/>
                    <a:pt x="1177" y="6351"/>
                    <a:pt x="1177" y="6344"/>
                  </a:cubicBezTo>
                  <a:cubicBezTo>
                    <a:pt x="1181" y="6341"/>
                    <a:pt x="1184" y="6330"/>
                    <a:pt x="1184" y="6323"/>
                  </a:cubicBezTo>
                  <a:cubicBezTo>
                    <a:pt x="1188" y="6316"/>
                    <a:pt x="1188" y="6313"/>
                    <a:pt x="1191" y="6309"/>
                  </a:cubicBezTo>
                  <a:cubicBezTo>
                    <a:pt x="1191" y="6306"/>
                    <a:pt x="1198" y="6292"/>
                    <a:pt x="1202" y="6285"/>
                  </a:cubicBezTo>
                  <a:cubicBezTo>
                    <a:pt x="1205" y="6278"/>
                    <a:pt x="1209" y="6274"/>
                    <a:pt x="1209" y="6271"/>
                  </a:cubicBezTo>
                  <a:cubicBezTo>
                    <a:pt x="1212" y="6264"/>
                    <a:pt x="1216" y="6257"/>
                    <a:pt x="1223" y="6253"/>
                  </a:cubicBezTo>
                  <a:cubicBezTo>
                    <a:pt x="1230" y="6243"/>
                    <a:pt x="1237" y="6232"/>
                    <a:pt x="1247" y="6225"/>
                  </a:cubicBezTo>
                  <a:cubicBezTo>
                    <a:pt x="1254" y="6218"/>
                    <a:pt x="1261" y="6211"/>
                    <a:pt x="1272" y="6204"/>
                  </a:cubicBezTo>
                  <a:lnTo>
                    <a:pt x="1279" y="6201"/>
                  </a:lnTo>
                  <a:cubicBezTo>
                    <a:pt x="1286" y="6194"/>
                    <a:pt x="1293" y="6190"/>
                    <a:pt x="1303" y="6187"/>
                  </a:cubicBezTo>
                  <a:lnTo>
                    <a:pt x="1307" y="6187"/>
                  </a:lnTo>
                  <a:cubicBezTo>
                    <a:pt x="1317" y="6180"/>
                    <a:pt x="1328" y="6180"/>
                    <a:pt x="1342" y="6176"/>
                  </a:cubicBezTo>
                  <a:lnTo>
                    <a:pt x="1345" y="6176"/>
                  </a:lnTo>
                  <a:cubicBezTo>
                    <a:pt x="1356" y="6176"/>
                    <a:pt x="1363" y="6173"/>
                    <a:pt x="1373" y="6173"/>
                  </a:cubicBezTo>
                  <a:lnTo>
                    <a:pt x="1415" y="6173"/>
                  </a:lnTo>
                  <a:cubicBezTo>
                    <a:pt x="1426" y="6176"/>
                    <a:pt x="1440" y="6176"/>
                    <a:pt x="1450" y="6180"/>
                  </a:cubicBezTo>
                  <a:cubicBezTo>
                    <a:pt x="1513" y="6194"/>
                    <a:pt x="1562" y="6243"/>
                    <a:pt x="1580" y="6306"/>
                  </a:cubicBezTo>
                  <a:cubicBezTo>
                    <a:pt x="1587" y="6323"/>
                    <a:pt x="1590" y="6344"/>
                    <a:pt x="1590" y="6365"/>
                  </a:cubicBezTo>
                  <a:cubicBezTo>
                    <a:pt x="1597" y="6414"/>
                    <a:pt x="1601" y="6428"/>
                    <a:pt x="1636" y="6442"/>
                  </a:cubicBezTo>
                  <a:cubicBezTo>
                    <a:pt x="1646" y="6449"/>
                    <a:pt x="1657" y="6453"/>
                    <a:pt x="1671" y="6456"/>
                  </a:cubicBezTo>
                  <a:cubicBezTo>
                    <a:pt x="1683" y="6461"/>
                    <a:pt x="1696" y="6464"/>
                    <a:pt x="1709" y="6464"/>
                  </a:cubicBezTo>
                  <a:cubicBezTo>
                    <a:pt x="1722" y="6464"/>
                    <a:pt x="1736" y="6461"/>
                    <a:pt x="1748" y="6456"/>
                  </a:cubicBezTo>
                  <a:cubicBezTo>
                    <a:pt x="1762" y="6449"/>
                    <a:pt x="1769" y="6435"/>
                    <a:pt x="1769" y="6421"/>
                  </a:cubicBezTo>
                  <a:cubicBezTo>
                    <a:pt x="1769" y="6418"/>
                    <a:pt x="1769" y="6411"/>
                    <a:pt x="1769" y="6404"/>
                  </a:cubicBezTo>
                  <a:cubicBezTo>
                    <a:pt x="1769" y="6253"/>
                    <a:pt x="2000" y="6004"/>
                    <a:pt x="2028" y="5973"/>
                  </a:cubicBezTo>
                  <a:cubicBezTo>
                    <a:pt x="2038" y="5934"/>
                    <a:pt x="2045" y="5892"/>
                    <a:pt x="2049" y="5850"/>
                  </a:cubicBezTo>
                  <a:cubicBezTo>
                    <a:pt x="2066" y="5731"/>
                    <a:pt x="2087" y="5595"/>
                    <a:pt x="2164" y="5532"/>
                  </a:cubicBezTo>
                  <a:cubicBezTo>
                    <a:pt x="2213" y="5490"/>
                    <a:pt x="2288" y="5475"/>
                    <a:pt x="2374" y="5475"/>
                  </a:cubicBezTo>
                  <a:cubicBezTo>
                    <a:pt x="2461" y="5475"/>
                    <a:pt x="2560" y="5490"/>
                    <a:pt x="2658" y="5507"/>
                  </a:cubicBezTo>
                  <a:lnTo>
                    <a:pt x="2718" y="5514"/>
                  </a:lnTo>
                  <a:cubicBezTo>
                    <a:pt x="2718" y="5515"/>
                    <a:pt x="2719" y="5515"/>
                    <a:pt x="2720" y="5515"/>
                  </a:cubicBezTo>
                  <a:cubicBezTo>
                    <a:pt x="2735" y="5515"/>
                    <a:pt x="2768" y="5485"/>
                    <a:pt x="2795" y="5462"/>
                  </a:cubicBezTo>
                  <a:cubicBezTo>
                    <a:pt x="2832" y="5427"/>
                    <a:pt x="2890" y="5372"/>
                    <a:pt x="2962" y="5372"/>
                  </a:cubicBezTo>
                  <a:cubicBezTo>
                    <a:pt x="2996" y="5372"/>
                    <a:pt x="3034" y="5385"/>
                    <a:pt x="3075" y="5420"/>
                  </a:cubicBezTo>
                  <a:cubicBezTo>
                    <a:pt x="3120" y="5458"/>
                    <a:pt x="3190" y="5462"/>
                    <a:pt x="3264" y="5465"/>
                  </a:cubicBezTo>
                  <a:lnTo>
                    <a:pt x="3295" y="5465"/>
                  </a:lnTo>
                  <a:cubicBezTo>
                    <a:pt x="3320" y="5469"/>
                    <a:pt x="3341" y="5469"/>
                    <a:pt x="3365" y="5472"/>
                  </a:cubicBezTo>
                  <a:cubicBezTo>
                    <a:pt x="3425" y="5479"/>
                    <a:pt x="3477" y="5507"/>
                    <a:pt x="3516" y="5553"/>
                  </a:cubicBezTo>
                  <a:cubicBezTo>
                    <a:pt x="3544" y="5584"/>
                    <a:pt x="3565" y="5619"/>
                    <a:pt x="3586" y="5658"/>
                  </a:cubicBezTo>
                  <a:lnTo>
                    <a:pt x="3603" y="5696"/>
                  </a:lnTo>
                  <a:cubicBezTo>
                    <a:pt x="3631" y="5752"/>
                    <a:pt x="3673" y="5829"/>
                    <a:pt x="3705" y="5840"/>
                  </a:cubicBezTo>
                  <a:cubicBezTo>
                    <a:pt x="3719" y="5840"/>
                    <a:pt x="3729" y="5836"/>
                    <a:pt x="3740" y="5829"/>
                  </a:cubicBezTo>
                  <a:cubicBezTo>
                    <a:pt x="3890" y="5742"/>
                    <a:pt x="4055" y="5696"/>
                    <a:pt x="4226" y="5689"/>
                  </a:cubicBezTo>
                  <a:cubicBezTo>
                    <a:pt x="4296" y="5689"/>
                    <a:pt x="4387" y="5745"/>
                    <a:pt x="4513" y="5829"/>
                  </a:cubicBezTo>
                  <a:cubicBezTo>
                    <a:pt x="4562" y="5864"/>
                    <a:pt x="4615" y="5896"/>
                    <a:pt x="4667" y="5920"/>
                  </a:cubicBezTo>
                  <a:cubicBezTo>
                    <a:pt x="4724" y="5939"/>
                    <a:pt x="4845" y="5953"/>
                    <a:pt x="4955" y="5953"/>
                  </a:cubicBezTo>
                  <a:cubicBezTo>
                    <a:pt x="5037" y="5953"/>
                    <a:pt x="5113" y="5945"/>
                    <a:pt x="5151" y="5924"/>
                  </a:cubicBezTo>
                  <a:cubicBezTo>
                    <a:pt x="5189" y="5899"/>
                    <a:pt x="5228" y="5868"/>
                    <a:pt x="5263" y="5833"/>
                  </a:cubicBezTo>
                  <a:cubicBezTo>
                    <a:pt x="5351" y="5751"/>
                    <a:pt x="5452" y="5657"/>
                    <a:pt x="5568" y="5657"/>
                  </a:cubicBezTo>
                  <a:cubicBezTo>
                    <a:pt x="5576" y="5657"/>
                    <a:pt x="5584" y="5657"/>
                    <a:pt x="5592" y="5658"/>
                  </a:cubicBezTo>
                  <a:cubicBezTo>
                    <a:pt x="5635" y="5660"/>
                    <a:pt x="5680" y="5661"/>
                    <a:pt x="5724" y="5661"/>
                  </a:cubicBezTo>
                  <a:cubicBezTo>
                    <a:pt x="5768" y="5661"/>
                    <a:pt x="5812" y="5660"/>
                    <a:pt x="5854" y="5658"/>
                  </a:cubicBezTo>
                  <a:cubicBezTo>
                    <a:pt x="5941" y="5655"/>
                    <a:pt x="6015" y="5653"/>
                    <a:pt x="6078" y="5653"/>
                  </a:cubicBezTo>
                  <a:cubicBezTo>
                    <a:pt x="6191" y="5653"/>
                    <a:pt x="6268" y="5660"/>
                    <a:pt x="6313" y="5682"/>
                  </a:cubicBezTo>
                  <a:lnTo>
                    <a:pt x="6334" y="5693"/>
                  </a:lnTo>
                  <a:cubicBezTo>
                    <a:pt x="6407" y="5728"/>
                    <a:pt x="6546" y="5800"/>
                    <a:pt x="6656" y="5800"/>
                  </a:cubicBezTo>
                  <a:cubicBezTo>
                    <a:pt x="6677" y="5800"/>
                    <a:pt x="6697" y="5797"/>
                    <a:pt x="6715" y="5791"/>
                  </a:cubicBezTo>
                  <a:cubicBezTo>
                    <a:pt x="6775" y="5773"/>
                    <a:pt x="6842" y="5689"/>
                    <a:pt x="6901" y="5616"/>
                  </a:cubicBezTo>
                  <a:cubicBezTo>
                    <a:pt x="6971" y="5528"/>
                    <a:pt x="7034" y="5455"/>
                    <a:pt x="7108" y="5434"/>
                  </a:cubicBezTo>
                  <a:cubicBezTo>
                    <a:pt x="7118" y="5430"/>
                    <a:pt x="7129" y="5430"/>
                    <a:pt x="7139" y="5427"/>
                  </a:cubicBezTo>
                  <a:lnTo>
                    <a:pt x="7139" y="5427"/>
                  </a:lnTo>
                  <a:lnTo>
                    <a:pt x="7087" y="5434"/>
                  </a:lnTo>
                  <a:lnTo>
                    <a:pt x="7087" y="5392"/>
                  </a:lnTo>
                  <a:lnTo>
                    <a:pt x="7087" y="5378"/>
                  </a:lnTo>
                  <a:lnTo>
                    <a:pt x="7087" y="5332"/>
                  </a:lnTo>
                  <a:cubicBezTo>
                    <a:pt x="7087" y="5168"/>
                    <a:pt x="7108" y="5115"/>
                    <a:pt x="7139" y="5052"/>
                  </a:cubicBezTo>
                  <a:cubicBezTo>
                    <a:pt x="7171" y="4989"/>
                    <a:pt x="7192" y="4923"/>
                    <a:pt x="7202" y="4853"/>
                  </a:cubicBezTo>
                  <a:cubicBezTo>
                    <a:pt x="7251" y="4541"/>
                    <a:pt x="7972" y="3820"/>
                    <a:pt x="8088" y="3718"/>
                  </a:cubicBezTo>
                  <a:cubicBezTo>
                    <a:pt x="8112" y="3648"/>
                    <a:pt x="8137" y="3267"/>
                    <a:pt x="8137" y="2406"/>
                  </a:cubicBezTo>
                  <a:cubicBezTo>
                    <a:pt x="8144" y="2199"/>
                    <a:pt x="8179" y="1996"/>
                    <a:pt x="8238" y="1800"/>
                  </a:cubicBezTo>
                  <a:cubicBezTo>
                    <a:pt x="8263" y="1744"/>
                    <a:pt x="8252" y="1674"/>
                    <a:pt x="8207" y="1625"/>
                  </a:cubicBezTo>
                  <a:cubicBezTo>
                    <a:pt x="8154" y="1562"/>
                    <a:pt x="8130" y="1478"/>
                    <a:pt x="8137" y="1390"/>
                  </a:cubicBezTo>
                  <a:cubicBezTo>
                    <a:pt x="8144" y="1296"/>
                    <a:pt x="8081" y="1205"/>
                    <a:pt x="8018" y="1121"/>
                  </a:cubicBezTo>
                  <a:cubicBezTo>
                    <a:pt x="7962" y="1044"/>
                    <a:pt x="7913" y="974"/>
                    <a:pt x="7913" y="897"/>
                  </a:cubicBezTo>
                  <a:lnTo>
                    <a:pt x="7913" y="876"/>
                  </a:lnTo>
                  <a:lnTo>
                    <a:pt x="7913" y="872"/>
                  </a:lnTo>
                  <a:lnTo>
                    <a:pt x="7913" y="855"/>
                  </a:lnTo>
                  <a:lnTo>
                    <a:pt x="7913" y="844"/>
                  </a:lnTo>
                  <a:lnTo>
                    <a:pt x="7913" y="823"/>
                  </a:lnTo>
                  <a:lnTo>
                    <a:pt x="7913" y="813"/>
                  </a:lnTo>
                  <a:lnTo>
                    <a:pt x="7913" y="785"/>
                  </a:lnTo>
                  <a:lnTo>
                    <a:pt x="7913" y="778"/>
                  </a:lnTo>
                  <a:cubicBezTo>
                    <a:pt x="7906" y="648"/>
                    <a:pt x="7895" y="452"/>
                    <a:pt x="7888" y="302"/>
                  </a:cubicBezTo>
                  <a:lnTo>
                    <a:pt x="7570" y="473"/>
                  </a:lnTo>
                  <a:lnTo>
                    <a:pt x="7489" y="519"/>
                  </a:lnTo>
                  <a:lnTo>
                    <a:pt x="7458" y="463"/>
                  </a:lnTo>
                  <a:cubicBezTo>
                    <a:pt x="7374" y="333"/>
                    <a:pt x="7262" y="225"/>
                    <a:pt x="7132" y="137"/>
                  </a:cubicBezTo>
                  <a:cubicBezTo>
                    <a:pt x="7122" y="130"/>
                    <a:pt x="7111" y="127"/>
                    <a:pt x="7101" y="120"/>
                  </a:cubicBezTo>
                  <a:lnTo>
                    <a:pt x="7083" y="113"/>
                  </a:lnTo>
                  <a:lnTo>
                    <a:pt x="7062" y="102"/>
                  </a:lnTo>
                  <a:lnTo>
                    <a:pt x="7041" y="95"/>
                  </a:lnTo>
                  <a:lnTo>
                    <a:pt x="7024" y="88"/>
                  </a:lnTo>
                  <a:lnTo>
                    <a:pt x="6999" y="78"/>
                  </a:lnTo>
                  <a:lnTo>
                    <a:pt x="6978" y="71"/>
                  </a:lnTo>
                  <a:lnTo>
                    <a:pt x="6954" y="64"/>
                  </a:lnTo>
                  <a:lnTo>
                    <a:pt x="6929" y="60"/>
                  </a:lnTo>
                  <a:lnTo>
                    <a:pt x="6905" y="53"/>
                  </a:lnTo>
                  <a:lnTo>
                    <a:pt x="6877" y="46"/>
                  </a:lnTo>
                  <a:lnTo>
                    <a:pt x="6856" y="43"/>
                  </a:lnTo>
                  <a:lnTo>
                    <a:pt x="6820" y="36"/>
                  </a:lnTo>
                  <a:lnTo>
                    <a:pt x="6803" y="32"/>
                  </a:lnTo>
                  <a:lnTo>
                    <a:pt x="6764" y="25"/>
                  </a:lnTo>
                  <a:lnTo>
                    <a:pt x="6754" y="25"/>
                  </a:lnTo>
                  <a:lnTo>
                    <a:pt x="6708" y="22"/>
                  </a:lnTo>
                  <a:lnTo>
                    <a:pt x="6698" y="22"/>
                  </a:lnTo>
                  <a:lnTo>
                    <a:pt x="6656" y="15"/>
                  </a:lnTo>
                  <a:lnTo>
                    <a:pt x="6642" y="15"/>
                  </a:lnTo>
                  <a:lnTo>
                    <a:pt x="6610" y="11"/>
                  </a:lnTo>
                  <a:lnTo>
                    <a:pt x="6565" y="11"/>
                  </a:lnTo>
                  <a:cubicBezTo>
                    <a:pt x="6502" y="4"/>
                    <a:pt x="6439" y="4"/>
                    <a:pt x="63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9" name="Google Shape;10039;p54"/>
            <p:cNvSpPr/>
            <p:nvPr/>
          </p:nvSpPr>
          <p:spPr>
            <a:xfrm>
              <a:off x="2080902" y="1899970"/>
              <a:ext cx="244" cy="54"/>
            </a:xfrm>
            <a:custGeom>
              <a:rect b="b" l="l" r="r" t="t"/>
              <a:pathLst>
                <a:path extrusionOk="0" h="4" w="18">
                  <a:moveTo>
                    <a:pt x="18" y="0"/>
                  </a:moveTo>
                  <a:lnTo>
                    <a:pt x="0" y="4"/>
                  </a:lnTo>
                  <a:lnTo>
                    <a:pt x="4" y="4"/>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0" name="Google Shape;10040;p54"/>
            <p:cNvSpPr/>
            <p:nvPr/>
          </p:nvSpPr>
          <p:spPr>
            <a:xfrm>
              <a:off x="2147120" y="1866841"/>
              <a:ext cx="299" cy="109"/>
            </a:xfrm>
            <a:custGeom>
              <a:rect b="b" l="l" r="r" t="t"/>
              <a:pathLst>
                <a:path extrusionOk="0" h="8" w="22">
                  <a:moveTo>
                    <a:pt x="0" y="0"/>
                  </a:moveTo>
                  <a:lnTo>
                    <a:pt x="2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1" name="Google Shape;10041;p54"/>
            <p:cNvSpPr/>
            <p:nvPr/>
          </p:nvSpPr>
          <p:spPr>
            <a:xfrm>
              <a:off x="2138131" y="1865510"/>
              <a:ext cx="2525" cy="149"/>
            </a:xfrm>
            <a:custGeom>
              <a:rect b="b" l="l" r="r" t="t"/>
              <a:pathLst>
                <a:path extrusionOk="0" h="11" w="186">
                  <a:moveTo>
                    <a:pt x="0" y="0"/>
                  </a:moveTo>
                  <a:cubicBezTo>
                    <a:pt x="46" y="0"/>
                    <a:pt x="112" y="4"/>
                    <a:pt x="186" y="11"/>
                  </a:cubicBezTo>
                  <a:cubicBezTo>
                    <a:pt x="119" y="4"/>
                    <a:pt x="56"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2" name="Google Shape;10042;p54"/>
            <p:cNvSpPr/>
            <p:nvPr/>
          </p:nvSpPr>
          <p:spPr>
            <a:xfrm>
              <a:off x="2140888" y="186564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3" name="Google Shape;10043;p54"/>
            <p:cNvSpPr/>
            <p:nvPr/>
          </p:nvSpPr>
          <p:spPr>
            <a:xfrm>
              <a:off x="2145219" y="1866311"/>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4" name="Google Shape;10044;p54"/>
            <p:cNvSpPr/>
            <p:nvPr/>
          </p:nvSpPr>
          <p:spPr>
            <a:xfrm>
              <a:off x="2147690" y="1867071"/>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5" name="Google Shape;10045;p54"/>
            <p:cNvSpPr/>
            <p:nvPr/>
          </p:nvSpPr>
          <p:spPr>
            <a:xfrm>
              <a:off x="2144554" y="1866175"/>
              <a:ext cx="285" cy="54"/>
            </a:xfrm>
            <a:custGeom>
              <a:rect b="b" l="l" r="r" t="t"/>
              <a:pathLst>
                <a:path extrusionOk="0" h="4" w="21">
                  <a:moveTo>
                    <a:pt x="0" y="0"/>
                  </a:moveTo>
                  <a:lnTo>
                    <a:pt x="2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6" name="Google Shape;10046;p54"/>
            <p:cNvSpPr/>
            <p:nvPr/>
          </p:nvSpPr>
          <p:spPr>
            <a:xfrm>
              <a:off x="2146495" y="1866650"/>
              <a:ext cx="353" cy="109"/>
            </a:xfrm>
            <a:custGeom>
              <a:rect b="b" l="l" r="r" t="t"/>
              <a:pathLst>
                <a:path extrusionOk="0" h="8" w="26">
                  <a:moveTo>
                    <a:pt x="1"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7" name="Google Shape;10047;p54"/>
            <p:cNvSpPr/>
            <p:nvPr/>
          </p:nvSpPr>
          <p:spPr>
            <a:xfrm>
              <a:off x="2145884" y="1866460"/>
              <a:ext cx="339" cy="109"/>
            </a:xfrm>
            <a:custGeom>
              <a:rect b="b" l="l" r="r" t="t"/>
              <a:pathLst>
                <a:path extrusionOk="0" h="8" w="25">
                  <a:moveTo>
                    <a:pt x="0"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8" name="Google Shape;10048;p54"/>
            <p:cNvSpPr/>
            <p:nvPr/>
          </p:nvSpPr>
          <p:spPr>
            <a:xfrm>
              <a:off x="2153202" y="1872014"/>
              <a:ext cx="1059" cy="584"/>
            </a:xfrm>
            <a:custGeom>
              <a:rect b="b" l="l" r="r" t="t"/>
              <a:pathLst>
                <a:path extrusionOk="0" h="43" w="78">
                  <a:moveTo>
                    <a:pt x="77" y="1"/>
                  </a:moveTo>
                  <a:lnTo>
                    <a:pt x="0" y="43"/>
                  </a:ln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9" name="Google Shape;10049;p54"/>
            <p:cNvSpPr/>
            <p:nvPr/>
          </p:nvSpPr>
          <p:spPr>
            <a:xfrm>
              <a:off x="2143875" y="186602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0" name="Google Shape;10050;p54"/>
            <p:cNvSpPr/>
            <p:nvPr/>
          </p:nvSpPr>
          <p:spPr>
            <a:xfrm>
              <a:off x="2143169" y="1865931"/>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1" name="Google Shape;10051;p54"/>
            <p:cNvSpPr/>
            <p:nvPr/>
          </p:nvSpPr>
          <p:spPr>
            <a:xfrm>
              <a:off x="2141648" y="1865741"/>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2" name="Google Shape;10052;p54"/>
            <p:cNvSpPr/>
            <p:nvPr/>
          </p:nvSpPr>
          <p:spPr>
            <a:xfrm>
              <a:off x="2142449" y="1865836"/>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3" name="Google Shape;10053;p54"/>
            <p:cNvSpPr/>
            <p:nvPr/>
          </p:nvSpPr>
          <p:spPr>
            <a:xfrm>
              <a:off x="2122300" y="1942359"/>
              <a:ext cx="4481" cy="2539"/>
            </a:xfrm>
            <a:custGeom>
              <a:rect b="b" l="l" r="r" t="t"/>
              <a:pathLst>
                <a:path extrusionOk="0" h="187" w="330">
                  <a:moveTo>
                    <a:pt x="1" y="186"/>
                  </a:moveTo>
                  <a:cubicBezTo>
                    <a:pt x="95" y="99"/>
                    <a:pt x="204" y="1"/>
                    <a:pt x="330" y="11"/>
                  </a:cubicBezTo>
                  <a:cubicBezTo>
                    <a:pt x="204" y="1"/>
                    <a:pt x="95" y="99"/>
                    <a:pt x="1" y="18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4" name="Google Shape;10054;p54"/>
            <p:cNvSpPr/>
            <p:nvPr/>
          </p:nvSpPr>
          <p:spPr>
            <a:xfrm>
              <a:off x="2074860" y="1952637"/>
              <a:ext cx="14" cy="244"/>
            </a:xfrm>
            <a:custGeom>
              <a:rect b="b" l="l" r="r" t="t"/>
              <a:pathLst>
                <a:path extrusionOk="0" h="18" w="1">
                  <a:moveTo>
                    <a:pt x="1" y="0"/>
                  </a:moveTo>
                  <a:cubicBezTo>
                    <a:pt x="1" y="7"/>
                    <a:pt x="1" y="11"/>
                    <a:pt x="1" y="18"/>
                  </a:cubicBezTo>
                  <a:cubicBezTo>
                    <a:pt x="1"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5" name="Google Shape;10055;p54"/>
            <p:cNvSpPr/>
            <p:nvPr/>
          </p:nvSpPr>
          <p:spPr>
            <a:xfrm>
              <a:off x="2074575" y="1952868"/>
              <a:ext cx="299" cy="489"/>
            </a:xfrm>
            <a:custGeom>
              <a:rect b="b" l="l" r="r" t="t"/>
              <a:pathLst>
                <a:path extrusionOk="0" h="36" w="22">
                  <a:moveTo>
                    <a:pt x="22" y="1"/>
                  </a:moveTo>
                  <a:lnTo>
                    <a:pt x="22" y="1"/>
                  </a:lnTo>
                  <a:cubicBezTo>
                    <a:pt x="20" y="5"/>
                    <a:pt x="19" y="9"/>
                    <a:pt x="17" y="13"/>
                  </a:cubicBezTo>
                  <a:lnTo>
                    <a:pt x="17" y="13"/>
                  </a:lnTo>
                  <a:cubicBezTo>
                    <a:pt x="19" y="9"/>
                    <a:pt x="21" y="5"/>
                    <a:pt x="22" y="1"/>
                  </a:cubicBezTo>
                  <a:close/>
                  <a:moveTo>
                    <a:pt x="17" y="13"/>
                  </a:moveTo>
                  <a:cubicBezTo>
                    <a:pt x="14" y="23"/>
                    <a:pt x="8" y="31"/>
                    <a:pt x="1" y="36"/>
                  </a:cubicBezTo>
                  <a:lnTo>
                    <a:pt x="11" y="32"/>
                  </a:lnTo>
                  <a:cubicBezTo>
                    <a:pt x="13" y="26"/>
                    <a:pt x="15" y="20"/>
                    <a:pt x="17"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6" name="Google Shape;10056;p54"/>
            <p:cNvSpPr/>
            <p:nvPr/>
          </p:nvSpPr>
          <p:spPr>
            <a:xfrm>
              <a:off x="2066741" y="1951822"/>
              <a:ext cx="54" cy="258"/>
            </a:xfrm>
            <a:custGeom>
              <a:rect b="b" l="l" r="r" t="t"/>
              <a:pathLst>
                <a:path extrusionOk="0" h="19" w="4">
                  <a:moveTo>
                    <a:pt x="4" y="1"/>
                  </a:moveTo>
                  <a:cubicBezTo>
                    <a:pt x="4" y="4"/>
                    <a:pt x="0" y="11"/>
                    <a:pt x="0" y="18"/>
                  </a:cubicBezTo>
                  <a:cubicBezTo>
                    <a:pt x="0"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7" name="Google Shape;10057;p54"/>
            <p:cNvSpPr/>
            <p:nvPr/>
          </p:nvSpPr>
          <p:spPr>
            <a:xfrm>
              <a:off x="2067732" y="1949881"/>
              <a:ext cx="394" cy="299"/>
            </a:xfrm>
            <a:custGeom>
              <a:rect b="b" l="l" r="r" t="t"/>
              <a:pathLst>
                <a:path extrusionOk="0" h="22" w="29">
                  <a:moveTo>
                    <a:pt x="29" y="0"/>
                  </a:moveTo>
                  <a:cubicBezTo>
                    <a:pt x="18" y="7"/>
                    <a:pt x="11" y="11"/>
                    <a:pt x="1" y="21"/>
                  </a:cubicBezTo>
                  <a:cubicBezTo>
                    <a:pt x="11" y="11"/>
                    <a:pt x="18" y="7"/>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8" name="Google Shape;10058;p54"/>
            <p:cNvSpPr/>
            <p:nvPr/>
          </p:nvSpPr>
          <p:spPr>
            <a:xfrm>
              <a:off x="2067121" y="1950777"/>
              <a:ext cx="109" cy="258"/>
            </a:xfrm>
            <a:custGeom>
              <a:rect b="b" l="l" r="r" t="t"/>
              <a:pathLst>
                <a:path extrusionOk="0" h="19" w="8">
                  <a:moveTo>
                    <a:pt x="7" y="1"/>
                  </a:moveTo>
                  <a:cubicBezTo>
                    <a:pt x="4" y="8"/>
                    <a:pt x="0" y="11"/>
                    <a:pt x="0" y="18"/>
                  </a:cubicBezTo>
                  <a:cubicBezTo>
                    <a:pt x="4" y="11"/>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9" name="Google Shape;10059;p54"/>
            <p:cNvSpPr/>
            <p:nvPr/>
          </p:nvSpPr>
          <p:spPr>
            <a:xfrm>
              <a:off x="2066877" y="1951347"/>
              <a:ext cx="109" cy="163"/>
            </a:xfrm>
            <a:custGeom>
              <a:rect b="b" l="l" r="r" t="t"/>
              <a:pathLst>
                <a:path extrusionOk="0" h="12" w="8">
                  <a:moveTo>
                    <a:pt x="8" y="1"/>
                  </a:moveTo>
                  <a:lnTo>
                    <a:pt x="1" y="11"/>
                  </a:lnTo>
                  <a:cubicBezTo>
                    <a:pt x="4" y="8"/>
                    <a:pt x="8" y="4"/>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0" name="Google Shape;10060;p54"/>
            <p:cNvSpPr/>
            <p:nvPr/>
          </p:nvSpPr>
          <p:spPr>
            <a:xfrm>
              <a:off x="2073530" y="1953343"/>
              <a:ext cx="1059" cy="122"/>
            </a:xfrm>
            <a:custGeom>
              <a:rect b="b" l="l" r="r" t="t"/>
              <a:pathLst>
                <a:path extrusionOk="0" h="9" w="78">
                  <a:moveTo>
                    <a:pt x="1" y="1"/>
                  </a:moveTo>
                  <a:cubicBezTo>
                    <a:pt x="13" y="6"/>
                    <a:pt x="25" y="8"/>
                    <a:pt x="38" y="8"/>
                  </a:cubicBezTo>
                  <a:lnTo>
                    <a:pt x="38" y="8"/>
                  </a:lnTo>
                  <a:cubicBezTo>
                    <a:pt x="26" y="7"/>
                    <a:pt x="13" y="5"/>
                    <a:pt x="1" y="1"/>
                  </a:cubicBezTo>
                  <a:close/>
                  <a:moveTo>
                    <a:pt x="78" y="1"/>
                  </a:moveTo>
                  <a:lnTo>
                    <a:pt x="78" y="1"/>
                  </a:lnTo>
                  <a:cubicBezTo>
                    <a:pt x="66" y="6"/>
                    <a:pt x="52" y="8"/>
                    <a:pt x="39" y="8"/>
                  </a:cubicBezTo>
                  <a:cubicBezTo>
                    <a:pt x="39" y="8"/>
                    <a:pt x="39" y="8"/>
                    <a:pt x="38" y="8"/>
                  </a:cubicBezTo>
                  <a:lnTo>
                    <a:pt x="38" y="8"/>
                  </a:lnTo>
                  <a:cubicBezTo>
                    <a:pt x="42" y="9"/>
                    <a:pt x="46" y="9"/>
                    <a:pt x="50" y="9"/>
                  </a:cubicBezTo>
                  <a:cubicBezTo>
                    <a:pt x="56" y="9"/>
                    <a:pt x="62" y="9"/>
                    <a:pt x="67" y="8"/>
                  </a:cubicBezTo>
                  <a:lnTo>
                    <a:pt x="7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1" name="Google Shape;10061;p54"/>
            <p:cNvSpPr/>
            <p:nvPr/>
          </p:nvSpPr>
          <p:spPr>
            <a:xfrm>
              <a:off x="2067352" y="1950166"/>
              <a:ext cx="394" cy="394"/>
            </a:xfrm>
            <a:custGeom>
              <a:rect b="b" l="l" r="r" t="t"/>
              <a:pathLst>
                <a:path extrusionOk="0" h="29" w="29">
                  <a:moveTo>
                    <a:pt x="1" y="28"/>
                  </a:moveTo>
                  <a:cubicBezTo>
                    <a:pt x="11" y="18"/>
                    <a:pt x="18" y="7"/>
                    <a:pt x="29" y="0"/>
                  </a:cubicBezTo>
                  <a:lnTo>
                    <a:pt x="29" y="0"/>
                  </a:lnTo>
                  <a:cubicBezTo>
                    <a:pt x="18" y="7"/>
                    <a:pt x="11"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2" name="Google Shape;10062;p54"/>
            <p:cNvSpPr/>
            <p:nvPr/>
          </p:nvSpPr>
          <p:spPr>
            <a:xfrm>
              <a:off x="2073054" y="1953153"/>
              <a:ext cx="489" cy="204"/>
            </a:xfrm>
            <a:custGeom>
              <a:rect b="b" l="l" r="r" t="t"/>
              <a:pathLst>
                <a:path extrusionOk="0" h="15" w="36">
                  <a:moveTo>
                    <a:pt x="36" y="15"/>
                  </a:moveTo>
                  <a:cubicBezTo>
                    <a:pt x="22" y="8"/>
                    <a:pt x="11" y="4"/>
                    <a:pt x="1" y="1"/>
                  </a:cubicBezTo>
                  <a:cubicBezTo>
                    <a:pt x="11" y="4"/>
                    <a:pt x="22" y="8"/>
                    <a:pt x="3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3" name="Google Shape;10063;p54"/>
            <p:cNvSpPr/>
            <p:nvPr/>
          </p:nvSpPr>
          <p:spPr>
            <a:xfrm>
              <a:off x="2069633" y="1949446"/>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4" name="Google Shape;10064;p54"/>
            <p:cNvSpPr/>
            <p:nvPr/>
          </p:nvSpPr>
          <p:spPr>
            <a:xfrm>
              <a:off x="2069117" y="1949446"/>
              <a:ext cx="394" cy="14"/>
            </a:xfrm>
            <a:custGeom>
              <a:rect b="b" l="l" r="r" t="t"/>
              <a:pathLst>
                <a:path extrusionOk="0" h="1" w="29">
                  <a:moveTo>
                    <a:pt x="28" y="1"/>
                  </a:moveTo>
                  <a:cubicBezTo>
                    <a:pt x="18" y="1"/>
                    <a:pt x="11" y="1"/>
                    <a:pt x="0" y="1"/>
                  </a:cubicBezTo>
                  <a:cubicBezTo>
                    <a:pt x="11" y="1"/>
                    <a:pt x="18" y="1"/>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5" name="Google Shape;10065;p54"/>
            <p:cNvSpPr/>
            <p:nvPr/>
          </p:nvSpPr>
          <p:spPr>
            <a:xfrm>
              <a:off x="2070067" y="1949500"/>
              <a:ext cx="2240" cy="1765"/>
            </a:xfrm>
            <a:custGeom>
              <a:rect b="b" l="l" r="r" t="t"/>
              <a:pathLst>
                <a:path extrusionOk="0" h="130" w="165">
                  <a:moveTo>
                    <a:pt x="35" y="7"/>
                  </a:moveTo>
                  <a:cubicBezTo>
                    <a:pt x="25" y="4"/>
                    <a:pt x="11" y="0"/>
                    <a:pt x="0" y="0"/>
                  </a:cubicBezTo>
                  <a:cubicBezTo>
                    <a:pt x="11" y="0"/>
                    <a:pt x="25" y="4"/>
                    <a:pt x="35" y="7"/>
                  </a:cubicBezTo>
                  <a:cubicBezTo>
                    <a:pt x="98" y="21"/>
                    <a:pt x="147" y="67"/>
                    <a:pt x="165" y="130"/>
                  </a:cubicBezTo>
                  <a:cubicBezTo>
                    <a:pt x="147" y="67"/>
                    <a:pt x="98" y="21"/>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6" name="Google Shape;10066;p54"/>
            <p:cNvSpPr/>
            <p:nvPr/>
          </p:nvSpPr>
          <p:spPr>
            <a:xfrm>
              <a:off x="2068207" y="1949636"/>
              <a:ext cx="353" cy="204"/>
            </a:xfrm>
            <a:custGeom>
              <a:rect b="b" l="l" r="r" t="t"/>
              <a:pathLst>
                <a:path extrusionOk="0" h="15" w="26">
                  <a:moveTo>
                    <a:pt x="25" y="1"/>
                  </a:moveTo>
                  <a:cubicBezTo>
                    <a:pt x="15" y="4"/>
                    <a:pt x="8" y="8"/>
                    <a:pt x="1" y="15"/>
                  </a:cubicBezTo>
                  <a:cubicBezTo>
                    <a:pt x="8" y="8"/>
                    <a:pt x="15"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7" name="Google Shape;10067;p54"/>
            <p:cNvSpPr/>
            <p:nvPr/>
          </p:nvSpPr>
          <p:spPr>
            <a:xfrm>
              <a:off x="2068587" y="1949500"/>
              <a:ext cx="489" cy="149"/>
            </a:xfrm>
            <a:custGeom>
              <a:rect b="b" l="l" r="r" t="t"/>
              <a:pathLst>
                <a:path extrusionOk="0" h="11" w="36">
                  <a:moveTo>
                    <a:pt x="36" y="0"/>
                  </a:moveTo>
                  <a:cubicBezTo>
                    <a:pt x="22" y="0"/>
                    <a:pt x="11" y="4"/>
                    <a:pt x="1" y="11"/>
                  </a:cubicBezTo>
                  <a:cubicBezTo>
                    <a:pt x="11" y="4"/>
                    <a:pt x="22" y="0"/>
                    <a:pt x="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8" name="Google Shape;10068;p54"/>
            <p:cNvSpPr/>
            <p:nvPr/>
          </p:nvSpPr>
          <p:spPr>
            <a:xfrm>
              <a:off x="2074439" y="1953302"/>
              <a:ext cx="299" cy="149"/>
            </a:xfrm>
            <a:custGeom>
              <a:rect b="b" l="l" r="r" t="t"/>
              <a:pathLst>
                <a:path extrusionOk="0" h="11" w="22">
                  <a:moveTo>
                    <a:pt x="21" y="0"/>
                  </a:moveTo>
                  <a:cubicBezTo>
                    <a:pt x="20" y="0"/>
                    <a:pt x="20" y="0"/>
                    <a:pt x="19" y="1"/>
                  </a:cubicBezTo>
                  <a:lnTo>
                    <a:pt x="19" y="1"/>
                  </a:lnTo>
                  <a:lnTo>
                    <a:pt x="21" y="0"/>
                  </a:lnTo>
                  <a:close/>
                  <a:moveTo>
                    <a:pt x="19" y="1"/>
                  </a:moveTo>
                  <a:lnTo>
                    <a:pt x="11" y="4"/>
                  </a:lnTo>
                  <a:lnTo>
                    <a:pt x="0" y="11"/>
                  </a:lnTo>
                  <a:cubicBezTo>
                    <a:pt x="7" y="11"/>
                    <a:pt x="11" y="7"/>
                    <a:pt x="14" y="7"/>
                  </a:cubicBezTo>
                  <a:cubicBezTo>
                    <a:pt x="17" y="5"/>
                    <a:pt x="17" y="2"/>
                    <a:pt x="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9" name="Google Shape;10069;p54"/>
            <p:cNvSpPr/>
            <p:nvPr/>
          </p:nvSpPr>
          <p:spPr>
            <a:xfrm>
              <a:off x="2080902" y="1902386"/>
              <a:ext cx="54" cy="584"/>
            </a:xfrm>
            <a:custGeom>
              <a:rect b="b" l="l" r="r" t="t"/>
              <a:pathLst>
                <a:path extrusionOk="0" h="43" w="4">
                  <a:moveTo>
                    <a:pt x="0" y="1"/>
                  </a:moveTo>
                  <a:lnTo>
                    <a:pt x="0" y="43"/>
                  </a:ln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0" name="Google Shape;10070;p54"/>
            <p:cNvSpPr/>
            <p:nvPr/>
          </p:nvSpPr>
          <p:spPr>
            <a:xfrm>
              <a:off x="2080848" y="1900635"/>
              <a:ext cx="68" cy="679"/>
            </a:xfrm>
            <a:custGeom>
              <a:rect b="b" l="l" r="r" t="t"/>
              <a:pathLst>
                <a:path extrusionOk="0" h="50" w="5">
                  <a:moveTo>
                    <a:pt x="1" y="0"/>
                  </a:moveTo>
                  <a:lnTo>
                    <a:pt x="1" y="49"/>
                  </a:lnTo>
                  <a:cubicBezTo>
                    <a:pt x="4"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1" name="Google Shape;10071;p54"/>
            <p:cNvSpPr/>
            <p:nvPr/>
          </p:nvSpPr>
          <p:spPr>
            <a:xfrm>
              <a:off x="2080943" y="1903961"/>
              <a:ext cx="14" cy="530"/>
            </a:xfrm>
            <a:custGeom>
              <a:rect b="b" l="l" r="r" t="t"/>
              <a:pathLst>
                <a:path extrusionOk="0" h="39" w="1">
                  <a:moveTo>
                    <a:pt x="1" y="0"/>
                  </a:moveTo>
                  <a:lnTo>
                    <a:pt x="1"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2" name="Google Shape;10072;p54"/>
            <p:cNvSpPr/>
            <p:nvPr/>
          </p:nvSpPr>
          <p:spPr>
            <a:xfrm>
              <a:off x="2080753" y="1916032"/>
              <a:ext cx="68" cy="244"/>
            </a:xfrm>
            <a:custGeom>
              <a:rect b="b" l="l" r="r" t="t"/>
              <a:pathLst>
                <a:path extrusionOk="0" h="18" w="5">
                  <a:moveTo>
                    <a:pt x="4" y="0"/>
                  </a:moveTo>
                  <a:cubicBezTo>
                    <a:pt x="1" y="7"/>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3" name="Google Shape;10073;p54"/>
            <p:cNvSpPr/>
            <p:nvPr/>
          </p:nvSpPr>
          <p:spPr>
            <a:xfrm>
              <a:off x="2080848" y="1914077"/>
              <a:ext cx="14" cy="258"/>
            </a:xfrm>
            <a:custGeom>
              <a:rect b="b" l="l" r="r" t="t"/>
              <a:pathLst>
                <a:path extrusionOk="0" h="19" w="1">
                  <a:moveTo>
                    <a:pt x="1" y="1"/>
                  </a:moveTo>
                  <a:lnTo>
                    <a:pt x="1" y="18"/>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4" name="Google Shape;10074;p54"/>
            <p:cNvSpPr/>
            <p:nvPr/>
          </p:nvSpPr>
          <p:spPr>
            <a:xfrm>
              <a:off x="2080563" y="191844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5" name="Google Shape;10075;p54"/>
            <p:cNvSpPr/>
            <p:nvPr/>
          </p:nvSpPr>
          <p:spPr>
            <a:xfrm>
              <a:off x="2080617" y="191816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6" name="Google Shape;10076;p54"/>
            <p:cNvSpPr/>
            <p:nvPr/>
          </p:nvSpPr>
          <p:spPr>
            <a:xfrm>
              <a:off x="2080902" y="191327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7" name="Google Shape;10077;p54"/>
            <p:cNvSpPr/>
            <p:nvPr/>
          </p:nvSpPr>
          <p:spPr>
            <a:xfrm>
              <a:off x="2080658" y="1917838"/>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8" name="Google Shape;10078;p54"/>
            <p:cNvSpPr/>
            <p:nvPr/>
          </p:nvSpPr>
          <p:spPr>
            <a:xfrm>
              <a:off x="2080522" y="191869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9" name="Google Shape;10079;p54"/>
            <p:cNvSpPr/>
            <p:nvPr/>
          </p:nvSpPr>
          <p:spPr>
            <a:xfrm>
              <a:off x="2080373" y="191920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0" name="Google Shape;10080;p54"/>
            <p:cNvSpPr/>
            <p:nvPr/>
          </p:nvSpPr>
          <p:spPr>
            <a:xfrm>
              <a:off x="2080468" y="1918924"/>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1" name="Google Shape;10081;p54"/>
            <p:cNvSpPr/>
            <p:nvPr/>
          </p:nvSpPr>
          <p:spPr>
            <a:xfrm>
              <a:off x="2080427" y="191907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2" name="Google Shape;10082;p54"/>
            <p:cNvSpPr/>
            <p:nvPr/>
          </p:nvSpPr>
          <p:spPr>
            <a:xfrm>
              <a:off x="2080943" y="1910424"/>
              <a:ext cx="14" cy="394"/>
            </a:xfrm>
            <a:custGeom>
              <a:rect b="b" l="l" r="r" t="t"/>
              <a:pathLst>
                <a:path extrusionOk="0" h="29" w="1">
                  <a:moveTo>
                    <a:pt x="1"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3" name="Google Shape;10083;p54"/>
            <p:cNvSpPr/>
            <p:nvPr/>
          </p:nvSpPr>
          <p:spPr>
            <a:xfrm>
              <a:off x="2080943" y="191147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4" name="Google Shape;10084;p54"/>
            <p:cNvSpPr/>
            <p:nvPr/>
          </p:nvSpPr>
          <p:spPr>
            <a:xfrm>
              <a:off x="2080902" y="1912420"/>
              <a:ext cx="54" cy="339"/>
            </a:xfrm>
            <a:custGeom>
              <a:rect b="b" l="l" r="r" t="t"/>
              <a:pathLst>
                <a:path extrusionOk="0" h="25" w="4">
                  <a:moveTo>
                    <a:pt x="4" y="0"/>
                  </a:moveTo>
                  <a:cubicBezTo>
                    <a:pt x="4" y="7"/>
                    <a:pt x="0" y="14"/>
                    <a:pt x="4" y="25"/>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5" name="Google Shape;10085;p54"/>
            <p:cNvSpPr/>
            <p:nvPr/>
          </p:nvSpPr>
          <p:spPr>
            <a:xfrm>
              <a:off x="2080848" y="1914796"/>
              <a:ext cx="14" cy="244"/>
            </a:xfrm>
            <a:custGeom>
              <a:rect b="b" l="l" r="r" t="t"/>
              <a:pathLst>
                <a:path extrusionOk="0" h="18" w="1">
                  <a:moveTo>
                    <a:pt x="1" y="0"/>
                  </a:moveTo>
                  <a:lnTo>
                    <a:pt x="1" y="18"/>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6" name="Google Shape;10086;p54"/>
            <p:cNvSpPr/>
            <p:nvPr/>
          </p:nvSpPr>
          <p:spPr>
            <a:xfrm>
              <a:off x="2080753" y="1916548"/>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7" name="Google Shape;10087;p54"/>
            <p:cNvSpPr/>
            <p:nvPr/>
          </p:nvSpPr>
          <p:spPr>
            <a:xfrm>
              <a:off x="2080712" y="1917077"/>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8" name="Google Shape;10088;p54"/>
            <p:cNvSpPr/>
            <p:nvPr/>
          </p:nvSpPr>
          <p:spPr>
            <a:xfrm>
              <a:off x="2080807" y="1915462"/>
              <a:ext cx="14" cy="244"/>
            </a:xfrm>
            <a:custGeom>
              <a:rect b="b" l="l" r="r" t="t"/>
              <a:pathLst>
                <a:path extrusionOk="0" h="18" w="1">
                  <a:moveTo>
                    <a:pt x="0" y="0"/>
                  </a:moveTo>
                  <a:lnTo>
                    <a:pt x="0" y="18"/>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9" name="Google Shape;10089;p54"/>
            <p:cNvSpPr/>
            <p:nvPr/>
          </p:nvSpPr>
          <p:spPr>
            <a:xfrm>
              <a:off x="2080658" y="1917457"/>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0" name="Google Shape;10090;p54"/>
            <p:cNvSpPr/>
            <p:nvPr/>
          </p:nvSpPr>
          <p:spPr>
            <a:xfrm>
              <a:off x="2050855" y="1932094"/>
              <a:ext cx="1629" cy="68"/>
            </a:xfrm>
            <a:custGeom>
              <a:rect b="b" l="l" r="r" t="t"/>
              <a:pathLst>
                <a:path extrusionOk="0" h="5" w="120">
                  <a:moveTo>
                    <a:pt x="120" y="1"/>
                  </a:moveTo>
                  <a:cubicBezTo>
                    <a:pt x="78" y="1"/>
                    <a:pt x="39" y="4"/>
                    <a:pt x="1" y="4"/>
                  </a:cubicBezTo>
                  <a:cubicBezTo>
                    <a:pt x="39" y="4"/>
                    <a:pt x="81" y="4"/>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1" name="Google Shape;10091;p54"/>
            <p:cNvSpPr/>
            <p:nvPr/>
          </p:nvSpPr>
          <p:spPr>
            <a:xfrm>
              <a:off x="2080943" y="1905482"/>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2" name="Google Shape;10092;p54"/>
            <p:cNvSpPr/>
            <p:nvPr/>
          </p:nvSpPr>
          <p:spPr>
            <a:xfrm>
              <a:off x="2080943" y="1906813"/>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3" name="Google Shape;10093;p54"/>
            <p:cNvSpPr/>
            <p:nvPr/>
          </p:nvSpPr>
          <p:spPr>
            <a:xfrm>
              <a:off x="2054996" y="1931714"/>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4" name="Google Shape;10094;p54"/>
            <p:cNvSpPr/>
            <p:nvPr/>
          </p:nvSpPr>
          <p:spPr>
            <a:xfrm>
              <a:off x="2080943" y="1909325"/>
              <a:ext cx="14" cy="394"/>
            </a:xfrm>
            <a:custGeom>
              <a:rect b="b" l="l" r="r" t="t"/>
              <a:pathLst>
                <a:path extrusionOk="0" h="29" w="1">
                  <a:moveTo>
                    <a:pt x="1"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5" name="Google Shape;10095;p54"/>
            <p:cNvSpPr/>
            <p:nvPr/>
          </p:nvSpPr>
          <p:spPr>
            <a:xfrm>
              <a:off x="2080943" y="190808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6" name="Google Shape;10096;p54"/>
            <p:cNvSpPr/>
            <p:nvPr/>
          </p:nvSpPr>
          <p:spPr>
            <a:xfrm>
              <a:off x="2062124" y="1929243"/>
              <a:ext cx="5906" cy="638"/>
            </a:xfrm>
            <a:custGeom>
              <a:rect b="b" l="l" r="r" t="t"/>
              <a:pathLst>
                <a:path extrusionOk="0" h="47" w="435">
                  <a:moveTo>
                    <a:pt x="435" y="1"/>
                  </a:moveTo>
                  <a:cubicBezTo>
                    <a:pt x="291" y="25"/>
                    <a:pt x="148" y="39"/>
                    <a:pt x="1" y="46"/>
                  </a:cubicBezTo>
                  <a:cubicBezTo>
                    <a:pt x="148" y="39"/>
                    <a:pt x="291" y="25"/>
                    <a:pt x="4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7" name="Google Shape;10097;p54"/>
            <p:cNvSpPr/>
            <p:nvPr/>
          </p:nvSpPr>
          <p:spPr>
            <a:xfrm>
              <a:off x="2080237" y="191954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8" name="Google Shape;10098;p54"/>
            <p:cNvSpPr/>
            <p:nvPr/>
          </p:nvSpPr>
          <p:spPr>
            <a:xfrm>
              <a:off x="2080332" y="191935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9" name="Google Shape;10099;p54"/>
            <p:cNvSpPr/>
            <p:nvPr/>
          </p:nvSpPr>
          <p:spPr>
            <a:xfrm>
              <a:off x="2080278" y="1919453"/>
              <a:ext cx="14" cy="54"/>
            </a:xfrm>
            <a:custGeom>
              <a:rect b="b" l="l" r="r" t="t"/>
              <a:pathLst>
                <a:path extrusionOk="0" h="4"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0" name="Google Shape;10100;p54"/>
            <p:cNvSpPr/>
            <p:nvPr/>
          </p:nvSpPr>
          <p:spPr>
            <a:xfrm>
              <a:off x="2080183" y="191960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1" name="Google Shape;10101;p54"/>
            <p:cNvSpPr/>
            <p:nvPr/>
          </p:nvSpPr>
          <p:spPr>
            <a:xfrm>
              <a:off x="2080142" y="191964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2" name="Google Shape;10102;p54"/>
            <p:cNvSpPr/>
            <p:nvPr/>
          </p:nvSpPr>
          <p:spPr>
            <a:xfrm>
              <a:off x="2079992" y="1919739"/>
              <a:ext cx="109" cy="54"/>
            </a:xfrm>
            <a:custGeom>
              <a:rect b="b" l="l" r="r" t="t"/>
              <a:pathLst>
                <a:path extrusionOk="0" h="4"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3" name="Google Shape;10103;p54"/>
            <p:cNvSpPr/>
            <p:nvPr/>
          </p:nvSpPr>
          <p:spPr>
            <a:xfrm>
              <a:off x="2060658" y="1947735"/>
              <a:ext cx="1914" cy="407"/>
            </a:xfrm>
            <a:custGeom>
              <a:rect b="b" l="l" r="r" t="t"/>
              <a:pathLst>
                <a:path extrusionOk="0" h="30" w="141">
                  <a:moveTo>
                    <a:pt x="140" y="1"/>
                  </a:moveTo>
                  <a:cubicBezTo>
                    <a:pt x="130" y="4"/>
                    <a:pt x="118" y="8"/>
                    <a:pt x="106" y="11"/>
                  </a:cubicBezTo>
                  <a:lnTo>
                    <a:pt x="106" y="11"/>
                  </a:lnTo>
                  <a:cubicBezTo>
                    <a:pt x="118" y="8"/>
                    <a:pt x="130" y="4"/>
                    <a:pt x="140" y="1"/>
                  </a:cubicBezTo>
                  <a:close/>
                  <a:moveTo>
                    <a:pt x="106" y="11"/>
                  </a:moveTo>
                  <a:cubicBezTo>
                    <a:pt x="77" y="20"/>
                    <a:pt x="45" y="28"/>
                    <a:pt x="21" y="28"/>
                  </a:cubicBezTo>
                  <a:cubicBezTo>
                    <a:pt x="13" y="28"/>
                    <a:pt x="6" y="27"/>
                    <a:pt x="0" y="25"/>
                  </a:cubicBezTo>
                  <a:lnTo>
                    <a:pt x="0" y="25"/>
                  </a:lnTo>
                  <a:cubicBezTo>
                    <a:pt x="7" y="28"/>
                    <a:pt x="15" y="29"/>
                    <a:pt x="24" y="29"/>
                  </a:cubicBezTo>
                  <a:cubicBezTo>
                    <a:pt x="47" y="29"/>
                    <a:pt x="78" y="20"/>
                    <a:pt x="106"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4" name="Google Shape;10104;p54"/>
            <p:cNvSpPr/>
            <p:nvPr/>
          </p:nvSpPr>
          <p:spPr>
            <a:xfrm>
              <a:off x="2050855" y="193214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5" name="Google Shape;10105;p54"/>
            <p:cNvSpPr/>
            <p:nvPr/>
          </p:nvSpPr>
          <p:spPr>
            <a:xfrm>
              <a:off x="2050719" y="193390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6" name="Google Shape;10106;p54"/>
            <p:cNvSpPr/>
            <p:nvPr/>
          </p:nvSpPr>
          <p:spPr>
            <a:xfrm>
              <a:off x="2066401" y="1952067"/>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7" name="Google Shape;10107;p54"/>
            <p:cNvSpPr/>
            <p:nvPr/>
          </p:nvSpPr>
          <p:spPr>
            <a:xfrm>
              <a:off x="2050760" y="193275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8" name="Google Shape;10108;p54"/>
            <p:cNvSpPr/>
            <p:nvPr/>
          </p:nvSpPr>
          <p:spPr>
            <a:xfrm>
              <a:off x="2065981" y="195191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9" name="Google Shape;10109;p54"/>
            <p:cNvSpPr/>
            <p:nvPr/>
          </p:nvSpPr>
          <p:spPr>
            <a:xfrm>
              <a:off x="2050719" y="193418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0" name="Google Shape;10110;p54"/>
            <p:cNvSpPr/>
            <p:nvPr/>
          </p:nvSpPr>
          <p:spPr>
            <a:xfrm>
              <a:off x="2050719" y="19343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1" name="Google Shape;10111;p54"/>
            <p:cNvSpPr/>
            <p:nvPr/>
          </p:nvSpPr>
          <p:spPr>
            <a:xfrm>
              <a:off x="2050719" y="193452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2" name="Google Shape;10112;p54"/>
            <p:cNvSpPr/>
            <p:nvPr/>
          </p:nvSpPr>
          <p:spPr>
            <a:xfrm>
              <a:off x="2065166" y="19516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3" name="Google Shape;10113;p54"/>
            <p:cNvSpPr/>
            <p:nvPr/>
          </p:nvSpPr>
          <p:spPr>
            <a:xfrm>
              <a:off x="2050719" y="1933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4" name="Google Shape;10114;p54"/>
            <p:cNvSpPr/>
            <p:nvPr/>
          </p:nvSpPr>
          <p:spPr>
            <a:xfrm>
              <a:off x="2065600" y="195182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5" name="Google Shape;10115;p54"/>
            <p:cNvSpPr/>
            <p:nvPr/>
          </p:nvSpPr>
          <p:spPr>
            <a:xfrm>
              <a:off x="2050719" y="193323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6" name="Google Shape;10116;p54"/>
            <p:cNvSpPr/>
            <p:nvPr/>
          </p:nvSpPr>
          <p:spPr>
            <a:xfrm>
              <a:off x="2149346" y="1865605"/>
              <a:ext cx="72640" cy="121356"/>
            </a:xfrm>
            <a:custGeom>
              <a:rect b="b" l="l" r="r" t="t"/>
              <a:pathLst>
                <a:path extrusionOk="0" h="8938" w="5350">
                  <a:moveTo>
                    <a:pt x="1229" y="0"/>
                  </a:moveTo>
                  <a:lnTo>
                    <a:pt x="806" y="228"/>
                  </a:lnTo>
                  <a:cubicBezTo>
                    <a:pt x="816" y="382"/>
                    <a:pt x="823" y="529"/>
                    <a:pt x="827" y="648"/>
                  </a:cubicBezTo>
                  <a:lnTo>
                    <a:pt x="827" y="690"/>
                  </a:lnTo>
                  <a:lnTo>
                    <a:pt x="827" y="697"/>
                  </a:lnTo>
                  <a:lnTo>
                    <a:pt x="827" y="728"/>
                  </a:lnTo>
                  <a:lnTo>
                    <a:pt x="827" y="739"/>
                  </a:lnTo>
                  <a:lnTo>
                    <a:pt x="827" y="767"/>
                  </a:lnTo>
                  <a:lnTo>
                    <a:pt x="827" y="777"/>
                  </a:lnTo>
                  <a:lnTo>
                    <a:pt x="827" y="798"/>
                  </a:lnTo>
                  <a:lnTo>
                    <a:pt x="827" y="812"/>
                  </a:lnTo>
                  <a:lnTo>
                    <a:pt x="827" y="830"/>
                  </a:lnTo>
                  <a:lnTo>
                    <a:pt x="827" y="844"/>
                  </a:lnTo>
                  <a:lnTo>
                    <a:pt x="827" y="854"/>
                  </a:lnTo>
                  <a:lnTo>
                    <a:pt x="827" y="868"/>
                  </a:lnTo>
                  <a:lnTo>
                    <a:pt x="827" y="875"/>
                  </a:lnTo>
                  <a:lnTo>
                    <a:pt x="827" y="893"/>
                  </a:lnTo>
                  <a:cubicBezTo>
                    <a:pt x="827" y="928"/>
                    <a:pt x="869" y="984"/>
                    <a:pt x="911" y="1040"/>
                  </a:cubicBezTo>
                  <a:cubicBezTo>
                    <a:pt x="977" y="1134"/>
                    <a:pt x="1065" y="1257"/>
                    <a:pt x="1054" y="1400"/>
                  </a:cubicBezTo>
                  <a:cubicBezTo>
                    <a:pt x="1047" y="1453"/>
                    <a:pt x="1065" y="1509"/>
                    <a:pt x="1100" y="1547"/>
                  </a:cubicBezTo>
                  <a:cubicBezTo>
                    <a:pt x="1166" y="1628"/>
                    <a:pt x="1184" y="1736"/>
                    <a:pt x="1149" y="1831"/>
                  </a:cubicBezTo>
                  <a:cubicBezTo>
                    <a:pt x="1093" y="2017"/>
                    <a:pt x="1061" y="2206"/>
                    <a:pt x="1054" y="2398"/>
                  </a:cubicBezTo>
                  <a:cubicBezTo>
                    <a:pt x="1054" y="3739"/>
                    <a:pt x="998" y="3781"/>
                    <a:pt x="963" y="3809"/>
                  </a:cubicBezTo>
                  <a:cubicBezTo>
                    <a:pt x="883" y="3868"/>
                    <a:pt x="158" y="4611"/>
                    <a:pt x="116" y="4866"/>
                  </a:cubicBezTo>
                  <a:cubicBezTo>
                    <a:pt x="113" y="4884"/>
                    <a:pt x="109" y="4901"/>
                    <a:pt x="106" y="4915"/>
                  </a:cubicBezTo>
                  <a:cubicBezTo>
                    <a:pt x="95" y="4982"/>
                    <a:pt x="74" y="5045"/>
                    <a:pt x="43" y="5104"/>
                  </a:cubicBezTo>
                  <a:cubicBezTo>
                    <a:pt x="25" y="5136"/>
                    <a:pt x="15" y="5167"/>
                    <a:pt x="8" y="5202"/>
                  </a:cubicBezTo>
                  <a:cubicBezTo>
                    <a:pt x="4" y="5244"/>
                    <a:pt x="1" y="5283"/>
                    <a:pt x="4" y="5321"/>
                  </a:cubicBezTo>
                  <a:lnTo>
                    <a:pt x="4" y="5384"/>
                  </a:lnTo>
                  <a:lnTo>
                    <a:pt x="4" y="5395"/>
                  </a:lnTo>
                  <a:lnTo>
                    <a:pt x="4" y="5458"/>
                  </a:lnTo>
                  <a:cubicBezTo>
                    <a:pt x="22" y="5475"/>
                    <a:pt x="39" y="5493"/>
                    <a:pt x="53" y="5514"/>
                  </a:cubicBezTo>
                  <a:cubicBezTo>
                    <a:pt x="67" y="5531"/>
                    <a:pt x="81" y="5552"/>
                    <a:pt x="99" y="5566"/>
                  </a:cubicBezTo>
                  <a:cubicBezTo>
                    <a:pt x="127" y="5598"/>
                    <a:pt x="151" y="5636"/>
                    <a:pt x="172" y="5675"/>
                  </a:cubicBezTo>
                  <a:cubicBezTo>
                    <a:pt x="204" y="5734"/>
                    <a:pt x="221" y="5766"/>
                    <a:pt x="274" y="5773"/>
                  </a:cubicBezTo>
                  <a:lnTo>
                    <a:pt x="295" y="5773"/>
                  </a:lnTo>
                  <a:cubicBezTo>
                    <a:pt x="309" y="5776"/>
                    <a:pt x="326" y="5776"/>
                    <a:pt x="344" y="5780"/>
                  </a:cubicBezTo>
                  <a:cubicBezTo>
                    <a:pt x="403" y="5801"/>
                    <a:pt x="456" y="5839"/>
                    <a:pt x="498" y="5888"/>
                  </a:cubicBezTo>
                  <a:cubicBezTo>
                    <a:pt x="617" y="6025"/>
                    <a:pt x="711" y="6246"/>
                    <a:pt x="697" y="6365"/>
                  </a:cubicBezTo>
                  <a:cubicBezTo>
                    <a:pt x="694" y="6417"/>
                    <a:pt x="704" y="6466"/>
                    <a:pt x="722" y="6515"/>
                  </a:cubicBezTo>
                  <a:cubicBezTo>
                    <a:pt x="757" y="6624"/>
                    <a:pt x="771" y="6736"/>
                    <a:pt x="764" y="6848"/>
                  </a:cubicBezTo>
                  <a:cubicBezTo>
                    <a:pt x="750" y="7096"/>
                    <a:pt x="907" y="7432"/>
                    <a:pt x="960" y="7467"/>
                  </a:cubicBezTo>
                  <a:cubicBezTo>
                    <a:pt x="1005" y="7485"/>
                    <a:pt x="1026" y="7534"/>
                    <a:pt x="1012" y="7579"/>
                  </a:cubicBezTo>
                  <a:cubicBezTo>
                    <a:pt x="1012" y="7586"/>
                    <a:pt x="1009" y="7593"/>
                    <a:pt x="1005" y="7597"/>
                  </a:cubicBezTo>
                  <a:cubicBezTo>
                    <a:pt x="970" y="7660"/>
                    <a:pt x="862" y="7670"/>
                    <a:pt x="774" y="7670"/>
                  </a:cubicBezTo>
                  <a:cubicBezTo>
                    <a:pt x="743" y="7670"/>
                    <a:pt x="715" y="7670"/>
                    <a:pt x="694" y="7667"/>
                  </a:cubicBezTo>
                  <a:cubicBezTo>
                    <a:pt x="624" y="7661"/>
                    <a:pt x="562" y="7659"/>
                    <a:pt x="509" y="7659"/>
                  </a:cubicBezTo>
                  <a:cubicBezTo>
                    <a:pt x="395" y="7659"/>
                    <a:pt x="321" y="7670"/>
                    <a:pt x="295" y="7684"/>
                  </a:cubicBezTo>
                  <a:cubicBezTo>
                    <a:pt x="295" y="7698"/>
                    <a:pt x="291" y="7716"/>
                    <a:pt x="288" y="7730"/>
                  </a:cubicBezTo>
                  <a:cubicBezTo>
                    <a:pt x="277" y="7800"/>
                    <a:pt x="263" y="7877"/>
                    <a:pt x="403" y="8006"/>
                  </a:cubicBezTo>
                  <a:cubicBezTo>
                    <a:pt x="466" y="8066"/>
                    <a:pt x="526" y="8112"/>
                    <a:pt x="582" y="8154"/>
                  </a:cubicBezTo>
                  <a:cubicBezTo>
                    <a:pt x="715" y="8255"/>
                    <a:pt x="823" y="8339"/>
                    <a:pt x="876" y="8504"/>
                  </a:cubicBezTo>
                  <a:cubicBezTo>
                    <a:pt x="911" y="8637"/>
                    <a:pt x="963" y="8763"/>
                    <a:pt x="1030" y="8885"/>
                  </a:cubicBezTo>
                  <a:lnTo>
                    <a:pt x="1040" y="8889"/>
                  </a:lnTo>
                  <a:cubicBezTo>
                    <a:pt x="1047" y="8899"/>
                    <a:pt x="1054" y="8913"/>
                    <a:pt x="1065" y="8924"/>
                  </a:cubicBezTo>
                  <a:lnTo>
                    <a:pt x="1072" y="8927"/>
                  </a:lnTo>
                  <a:cubicBezTo>
                    <a:pt x="1079" y="8934"/>
                    <a:pt x="1089" y="8938"/>
                    <a:pt x="1100" y="8938"/>
                  </a:cubicBezTo>
                  <a:lnTo>
                    <a:pt x="1124" y="8938"/>
                  </a:lnTo>
                  <a:cubicBezTo>
                    <a:pt x="1194" y="8917"/>
                    <a:pt x="1250" y="8875"/>
                    <a:pt x="1285" y="8812"/>
                  </a:cubicBezTo>
                  <a:cubicBezTo>
                    <a:pt x="1326" y="8755"/>
                    <a:pt x="1370" y="8737"/>
                    <a:pt x="1413" y="8737"/>
                  </a:cubicBezTo>
                  <a:cubicBezTo>
                    <a:pt x="1470" y="8737"/>
                    <a:pt x="1523" y="8771"/>
                    <a:pt x="1555" y="8791"/>
                  </a:cubicBezTo>
                  <a:cubicBezTo>
                    <a:pt x="1594" y="8816"/>
                    <a:pt x="1612" y="8825"/>
                    <a:pt x="1623" y="8825"/>
                  </a:cubicBezTo>
                  <a:cubicBezTo>
                    <a:pt x="1632" y="8825"/>
                    <a:pt x="1636" y="8819"/>
                    <a:pt x="1642" y="8812"/>
                  </a:cubicBezTo>
                  <a:cubicBezTo>
                    <a:pt x="1734" y="8693"/>
                    <a:pt x="1940" y="8665"/>
                    <a:pt x="2105" y="8644"/>
                  </a:cubicBezTo>
                  <a:cubicBezTo>
                    <a:pt x="2161" y="8640"/>
                    <a:pt x="2213" y="8630"/>
                    <a:pt x="2266" y="8616"/>
                  </a:cubicBezTo>
                  <a:lnTo>
                    <a:pt x="2350" y="8574"/>
                  </a:lnTo>
                  <a:cubicBezTo>
                    <a:pt x="2469" y="8518"/>
                    <a:pt x="2668" y="8423"/>
                    <a:pt x="2738" y="8364"/>
                  </a:cubicBezTo>
                  <a:cubicBezTo>
                    <a:pt x="2738" y="8364"/>
                    <a:pt x="2738" y="8360"/>
                    <a:pt x="2742" y="8360"/>
                  </a:cubicBezTo>
                  <a:cubicBezTo>
                    <a:pt x="2735" y="8343"/>
                    <a:pt x="2731" y="8322"/>
                    <a:pt x="2721" y="8308"/>
                  </a:cubicBezTo>
                  <a:cubicBezTo>
                    <a:pt x="2700" y="8252"/>
                    <a:pt x="2647" y="8136"/>
                    <a:pt x="2780" y="8066"/>
                  </a:cubicBezTo>
                  <a:cubicBezTo>
                    <a:pt x="2834" y="8036"/>
                    <a:pt x="2909" y="8030"/>
                    <a:pt x="2994" y="8030"/>
                  </a:cubicBezTo>
                  <a:cubicBezTo>
                    <a:pt x="3020" y="8030"/>
                    <a:pt x="3047" y="8030"/>
                    <a:pt x="3074" y="8031"/>
                  </a:cubicBezTo>
                  <a:cubicBezTo>
                    <a:pt x="3100" y="8032"/>
                    <a:pt x="3127" y="8032"/>
                    <a:pt x="3153" y="8032"/>
                  </a:cubicBezTo>
                  <a:cubicBezTo>
                    <a:pt x="3305" y="8032"/>
                    <a:pt x="3459" y="8017"/>
                    <a:pt x="3536" y="7919"/>
                  </a:cubicBezTo>
                  <a:cubicBezTo>
                    <a:pt x="3680" y="7747"/>
                    <a:pt x="3834" y="7586"/>
                    <a:pt x="3999" y="7436"/>
                  </a:cubicBezTo>
                  <a:cubicBezTo>
                    <a:pt x="4030" y="7408"/>
                    <a:pt x="4058" y="7383"/>
                    <a:pt x="4076" y="7366"/>
                  </a:cubicBezTo>
                  <a:cubicBezTo>
                    <a:pt x="4093" y="7348"/>
                    <a:pt x="4100" y="7324"/>
                    <a:pt x="4100" y="7299"/>
                  </a:cubicBezTo>
                  <a:cubicBezTo>
                    <a:pt x="4100" y="7226"/>
                    <a:pt x="4132" y="7156"/>
                    <a:pt x="4188" y="7107"/>
                  </a:cubicBezTo>
                  <a:cubicBezTo>
                    <a:pt x="4261" y="7030"/>
                    <a:pt x="4426" y="6911"/>
                    <a:pt x="4573" y="6893"/>
                  </a:cubicBezTo>
                  <a:lnTo>
                    <a:pt x="4646" y="6893"/>
                  </a:lnTo>
                  <a:cubicBezTo>
                    <a:pt x="4653" y="6893"/>
                    <a:pt x="4660" y="6897"/>
                    <a:pt x="4667" y="6900"/>
                  </a:cubicBezTo>
                  <a:lnTo>
                    <a:pt x="4681" y="6904"/>
                  </a:lnTo>
                  <a:cubicBezTo>
                    <a:pt x="4688" y="6904"/>
                    <a:pt x="4692" y="6907"/>
                    <a:pt x="4699" y="6911"/>
                  </a:cubicBezTo>
                  <a:cubicBezTo>
                    <a:pt x="4706" y="6911"/>
                    <a:pt x="4706" y="6911"/>
                    <a:pt x="4713" y="6914"/>
                  </a:cubicBezTo>
                  <a:lnTo>
                    <a:pt x="4751" y="6771"/>
                  </a:lnTo>
                  <a:cubicBezTo>
                    <a:pt x="4664" y="6715"/>
                    <a:pt x="4496" y="6585"/>
                    <a:pt x="4496" y="6403"/>
                  </a:cubicBezTo>
                  <a:cubicBezTo>
                    <a:pt x="4496" y="6351"/>
                    <a:pt x="4499" y="6305"/>
                    <a:pt x="4503" y="6256"/>
                  </a:cubicBezTo>
                  <a:cubicBezTo>
                    <a:pt x="4506" y="6186"/>
                    <a:pt x="4513" y="6095"/>
                    <a:pt x="4492" y="6071"/>
                  </a:cubicBezTo>
                  <a:cubicBezTo>
                    <a:pt x="4482" y="6064"/>
                    <a:pt x="4471" y="6064"/>
                    <a:pt x="4457" y="6064"/>
                  </a:cubicBezTo>
                  <a:cubicBezTo>
                    <a:pt x="4452" y="6064"/>
                    <a:pt x="4447" y="6064"/>
                    <a:pt x="4441" y="6064"/>
                  </a:cubicBezTo>
                  <a:cubicBezTo>
                    <a:pt x="4363" y="6064"/>
                    <a:pt x="4290" y="6017"/>
                    <a:pt x="4258" y="5944"/>
                  </a:cubicBezTo>
                  <a:cubicBezTo>
                    <a:pt x="4219" y="5853"/>
                    <a:pt x="4254" y="5738"/>
                    <a:pt x="4345" y="5647"/>
                  </a:cubicBezTo>
                  <a:cubicBezTo>
                    <a:pt x="4373" y="5619"/>
                    <a:pt x="4352" y="5559"/>
                    <a:pt x="4314" y="5479"/>
                  </a:cubicBezTo>
                  <a:cubicBezTo>
                    <a:pt x="4286" y="5409"/>
                    <a:pt x="4251" y="5339"/>
                    <a:pt x="4289" y="5279"/>
                  </a:cubicBezTo>
                  <a:cubicBezTo>
                    <a:pt x="4322" y="5244"/>
                    <a:pt x="4366" y="5223"/>
                    <a:pt x="4414" y="5223"/>
                  </a:cubicBezTo>
                  <a:cubicBezTo>
                    <a:pt x="4418" y="5223"/>
                    <a:pt x="4422" y="5223"/>
                    <a:pt x="4426" y="5223"/>
                  </a:cubicBezTo>
                  <a:cubicBezTo>
                    <a:pt x="4478" y="5223"/>
                    <a:pt x="4492" y="5206"/>
                    <a:pt x="4506" y="5069"/>
                  </a:cubicBezTo>
                  <a:cubicBezTo>
                    <a:pt x="4513" y="4975"/>
                    <a:pt x="4524" y="4845"/>
                    <a:pt x="4646" y="4821"/>
                  </a:cubicBezTo>
                  <a:cubicBezTo>
                    <a:pt x="4758" y="4796"/>
                    <a:pt x="4797" y="4723"/>
                    <a:pt x="4797" y="4548"/>
                  </a:cubicBezTo>
                  <a:cubicBezTo>
                    <a:pt x="4797" y="4345"/>
                    <a:pt x="5126" y="4240"/>
                    <a:pt x="5283" y="4191"/>
                  </a:cubicBezTo>
                  <a:lnTo>
                    <a:pt x="5308" y="4184"/>
                  </a:lnTo>
                  <a:cubicBezTo>
                    <a:pt x="5336" y="4135"/>
                    <a:pt x="5350" y="3903"/>
                    <a:pt x="5336" y="3672"/>
                  </a:cubicBezTo>
                  <a:lnTo>
                    <a:pt x="5336" y="2209"/>
                  </a:lnTo>
                  <a:lnTo>
                    <a:pt x="12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7" name="Google Shape;10117;p54"/>
            <p:cNvSpPr/>
            <p:nvPr/>
          </p:nvSpPr>
          <p:spPr>
            <a:xfrm>
              <a:off x="2163888" y="1986811"/>
              <a:ext cx="394" cy="149"/>
            </a:xfrm>
            <a:custGeom>
              <a:rect b="b" l="l" r="r" t="t"/>
              <a:pathLst>
                <a:path extrusionOk="0" h="11" w="29">
                  <a:moveTo>
                    <a:pt x="29" y="11"/>
                  </a:moveTo>
                  <a:cubicBezTo>
                    <a:pt x="18" y="11"/>
                    <a:pt x="8" y="7"/>
                    <a:pt x="1" y="0"/>
                  </a:cubicBezTo>
                  <a:lnTo>
                    <a:pt x="1" y="0"/>
                  </a:lnTo>
                  <a:cubicBezTo>
                    <a:pt x="8" y="7"/>
                    <a:pt x="18" y="11"/>
                    <a:pt x="29"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8" name="Google Shape;10118;p54"/>
            <p:cNvSpPr/>
            <p:nvPr/>
          </p:nvSpPr>
          <p:spPr>
            <a:xfrm>
              <a:off x="2163467" y="1986282"/>
              <a:ext cx="339" cy="489"/>
            </a:xfrm>
            <a:custGeom>
              <a:rect b="b" l="l" r="r" t="t"/>
              <a:pathLst>
                <a:path extrusionOk="0" h="36" w="25">
                  <a:moveTo>
                    <a:pt x="0" y="1"/>
                  </a:moveTo>
                  <a:cubicBezTo>
                    <a:pt x="4" y="9"/>
                    <a:pt x="8" y="16"/>
                    <a:pt x="13" y="22"/>
                  </a:cubicBezTo>
                  <a:lnTo>
                    <a:pt x="13" y="22"/>
                  </a:lnTo>
                  <a:cubicBezTo>
                    <a:pt x="12" y="21"/>
                    <a:pt x="11" y="20"/>
                    <a:pt x="11" y="18"/>
                  </a:cubicBezTo>
                  <a:lnTo>
                    <a:pt x="0" y="1"/>
                  </a:lnTo>
                  <a:close/>
                  <a:moveTo>
                    <a:pt x="13" y="22"/>
                  </a:moveTo>
                  <a:lnTo>
                    <a:pt x="13" y="22"/>
                  </a:lnTo>
                  <a:cubicBezTo>
                    <a:pt x="17" y="28"/>
                    <a:pt x="22" y="33"/>
                    <a:pt x="25" y="36"/>
                  </a:cubicBezTo>
                  <a:cubicBezTo>
                    <a:pt x="20" y="31"/>
                    <a:pt x="17" y="27"/>
                    <a:pt x="1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9" name="Google Shape;10119;p54"/>
            <p:cNvSpPr/>
            <p:nvPr/>
          </p:nvSpPr>
          <p:spPr>
            <a:xfrm>
              <a:off x="2212943" y="1959331"/>
              <a:ext cx="258" cy="109"/>
            </a:xfrm>
            <a:custGeom>
              <a:rect b="b" l="l" r="r" t="t"/>
              <a:pathLst>
                <a:path extrusionOk="0" h="8" w="19">
                  <a:moveTo>
                    <a:pt x="1" y="1"/>
                  </a:moveTo>
                  <a:cubicBezTo>
                    <a:pt x="4" y="4"/>
                    <a:pt x="11" y="4"/>
                    <a:pt x="18" y="8"/>
                  </a:cubicBezTo>
                  <a:cubicBezTo>
                    <a:pt x="11"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0" name="Google Shape;10120;p54"/>
            <p:cNvSpPr/>
            <p:nvPr/>
          </p:nvSpPr>
          <p:spPr>
            <a:xfrm>
              <a:off x="2212468" y="1959235"/>
              <a:ext cx="299" cy="68"/>
            </a:xfrm>
            <a:custGeom>
              <a:rect b="b" l="l" r="r" t="t"/>
              <a:pathLst>
                <a:path extrusionOk="0" h="5" w="22">
                  <a:moveTo>
                    <a:pt x="1" y="1"/>
                  </a:moveTo>
                  <a:cubicBezTo>
                    <a:pt x="8" y="1"/>
                    <a:pt x="15" y="4"/>
                    <a:pt x="22" y="4"/>
                  </a:cubicBezTo>
                  <a:cubicBezTo>
                    <a:pt x="15"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1" name="Google Shape;10121;p54"/>
            <p:cNvSpPr/>
            <p:nvPr/>
          </p:nvSpPr>
          <p:spPr>
            <a:xfrm>
              <a:off x="2206195" y="1959235"/>
              <a:ext cx="5295" cy="2865"/>
            </a:xfrm>
            <a:custGeom>
              <a:rect b="b" l="l" r="r" t="t"/>
              <a:pathLst>
                <a:path extrusionOk="0" h="211" w="390">
                  <a:moveTo>
                    <a:pt x="1" y="211"/>
                  </a:moveTo>
                  <a:cubicBezTo>
                    <a:pt x="78" y="137"/>
                    <a:pt x="242" y="18"/>
                    <a:pt x="389" y="1"/>
                  </a:cubicBezTo>
                  <a:cubicBezTo>
                    <a:pt x="242" y="18"/>
                    <a:pt x="78" y="137"/>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2" name="Google Shape;10122;p54"/>
            <p:cNvSpPr/>
            <p:nvPr/>
          </p:nvSpPr>
          <p:spPr>
            <a:xfrm>
              <a:off x="2211993" y="1959195"/>
              <a:ext cx="353" cy="14"/>
            </a:xfrm>
            <a:custGeom>
              <a:rect b="b" l="l" r="r" t="t"/>
              <a:pathLst>
                <a:path extrusionOk="0" h="1" w="26">
                  <a:moveTo>
                    <a:pt x="1" y="0"/>
                  </a:moveTo>
                  <a:cubicBezTo>
                    <a:pt x="8" y="0"/>
                    <a:pt x="15" y="0"/>
                    <a:pt x="25" y="0"/>
                  </a:cubicBezTo>
                  <a:cubicBezTo>
                    <a:pt x="15" y="0"/>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3" name="Google Shape;10123;p54"/>
            <p:cNvSpPr/>
            <p:nvPr/>
          </p:nvSpPr>
          <p:spPr>
            <a:xfrm>
              <a:off x="2211477" y="1959195"/>
              <a:ext cx="434" cy="54"/>
            </a:xfrm>
            <a:custGeom>
              <a:rect b="b" l="l" r="r" t="t"/>
              <a:pathLst>
                <a:path extrusionOk="0" h="4" w="32">
                  <a:moveTo>
                    <a:pt x="0" y="4"/>
                  </a:moveTo>
                  <a:cubicBezTo>
                    <a:pt x="11" y="0"/>
                    <a:pt x="21" y="0"/>
                    <a:pt x="32" y="4"/>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4" name="Google Shape;10124;p54"/>
            <p:cNvSpPr/>
            <p:nvPr/>
          </p:nvSpPr>
          <p:spPr>
            <a:xfrm>
              <a:off x="2154153" y="194416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5" name="Google Shape;10125;p54"/>
            <p:cNvSpPr/>
            <p:nvPr/>
          </p:nvSpPr>
          <p:spPr>
            <a:xfrm>
              <a:off x="2149536" y="1939752"/>
              <a:ext cx="1303" cy="1480"/>
            </a:xfrm>
            <a:custGeom>
              <a:rect b="b" l="l" r="r" t="t"/>
              <a:pathLst>
                <a:path extrusionOk="0" h="109" w="96">
                  <a:moveTo>
                    <a:pt x="1" y="0"/>
                  </a:moveTo>
                  <a:lnTo>
                    <a:pt x="1" y="4"/>
                  </a:lnTo>
                  <a:cubicBezTo>
                    <a:pt x="18" y="21"/>
                    <a:pt x="36" y="39"/>
                    <a:pt x="50" y="60"/>
                  </a:cubicBezTo>
                  <a:cubicBezTo>
                    <a:pt x="64" y="77"/>
                    <a:pt x="78" y="95"/>
                    <a:pt x="95" y="109"/>
                  </a:cubicBezTo>
                  <a:cubicBezTo>
                    <a:pt x="78" y="95"/>
                    <a:pt x="64" y="74"/>
                    <a:pt x="50" y="56"/>
                  </a:cubicBezTo>
                  <a:cubicBezTo>
                    <a:pt x="36" y="35"/>
                    <a:pt x="18"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6" name="Google Shape;10126;p54"/>
            <p:cNvSpPr/>
            <p:nvPr/>
          </p:nvSpPr>
          <p:spPr>
            <a:xfrm>
              <a:off x="2150826" y="1941218"/>
              <a:ext cx="2675" cy="2824"/>
            </a:xfrm>
            <a:custGeom>
              <a:rect b="b" l="l" r="r" t="t"/>
              <a:pathLst>
                <a:path extrusionOk="0" h="208" w="197">
                  <a:moveTo>
                    <a:pt x="0" y="1"/>
                  </a:moveTo>
                  <a:cubicBezTo>
                    <a:pt x="28" y="36"/>
                    <a:pt x="53" y="71"/>
                    <a:pt x="74" y="109"/>
                  </a:cubicBezTo>
                  <a:cubicBezTo>
                    <a:pt x="53" y="71"/>
                    <a:pt x="28" y="32"/>
                    <a:pt x="0" y="1"/>
                  </a:cubicBezTo>
                  <a:close/>
                  <a:moveTo>
                    <a:pt x="74" y="109"/>
                  </a:moveTo>
                  <a:cubicBezTo>
                    <a:pt x="76" y="114"/>
                    <a:pt x="78" y="118"/>
                    <a:pt x="80" y="121"/>
                  </a:cubicBezTo>
                  <a:lnTo>
                    <a:pt x="80" y="121"/>
                  </a:lnTo>
                  <a:cubicBezTo>
                    <a:pt x="78" y="118"/>
                    <a:pt x="76" y="114"/>
                    <a:pt x="74" y="109"/>
                  </a:cubicBezTo>
                  <a:close/>
                  <a:moveTo>
                    <a:pt x="80" y="121"/>
                  </a:moveTo>
                  <a:lnTo>
                    <a:pt x="80" y="121"/>
                  </a:lnTo>
                  <a:cubicBezTo>
                    <a:pt x="105" y="167"/>
                    <a:pt x="122" y="194"/>
                    <a:pt x="158" y="204"/>
                  </a:cubicBezTo>
                  <a:lnTo>
                    <a:pt x="186" y="207"/>
                  </a:lnTo>
                  <a:lnTo>
                    <a:pt x="196" y="207"/>
                  </a:lnTo>
                  <a:lnTo>
                    <a:pt x="175" y="204"/>
                  </a:lnTo>
                  <a:cubicBezTo>
                    <a:pt x="130" y="201"/>
                    <a:pt x="108" y="173"/>
                    <a:pt x="80"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7" name="Google Shape;10127;p54"/>
            <p:cNvSpPr/>
            <p:nvPr/>
          </p:nvSpPr>
          <p:spPr>
            <a:xfrm>
              <a:off x="2158905" y="1969785"/>
              <a:ext cx="1100" cy="68"/>
            </a:xfrm>
            <a:custGeom>
              <a:rect b="b" l="l" r="r" t="t"/>
              <a:pathLst>
                <a:path extrusionOk="0" h="5" w="81">
                  <a:moveTo>
                    <a:pt x="0" y="1"/>
                  </a:moveTo>
                  <a:cubicBezTo>
                    <a:pt x="21" y="4"/>
                    <a:pt x="49" y="4"/>
                    <a:pt x="81" y="4"/>
                  </a:cubicBezTo>
                  <a:cubicBezTo>
                    <a:pt x="49" y="4"/>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8" name="Google Shape;10128;p54"/>
            <p:cNvSpPr/>
            <p:nvPr/>
          </p:nvSpPr>
          <p:spPr>
            <a:xfrm>
              <a:off x="2161376" y="1981150"/>
              <a:ext cx="2105" cy="5146"/>
            </a:xfrm>
            <a:custGeom>
              <a:rect b="b" l="l" r="r" t="t"/>
              <a:pathLst>
                <a:path extrusionOk="0" h="379" w="155">
                  <a:moveTo>
                    <a:pt x="0" y="1"/>
                  </a:moveTo>
                  <a:cubicBezTo>
                    <a:pt x="15" y="54"/>
                    <a:pt x="32" y="108"/>
                    <a:pt x="53" y="161"/>
                  </a:cubicBezTo>
                  <a:lnTo>
                    <a:pt x="53" y="161"/>
                  </a:lnTo>
                  <a:cubicBezTo>
                    <a:pt x="33" y="108"/>
                    <a:pt x="16" y="54"/>
                    <a:pt x="0" y="1"/>
                  </a:cubicBezTo>
                  <a:close/>
                  <a:moveTo>
                    <a:pt x="53" y="161"/>
                  </a:moveTo>
                  <a:lnTo>
                    <a:pt x="53" y="161"/>
                  </a:lnTo>
                  <a:cubicBezTo>
                    <a:pt x="78" y="229"/>
                    <a:pt x="107" y="296"/>
                    <a:pt x="140" y="361"/>
                  </a:cubicBezTo>
                  <a:lnTo>
                    <a:pt x="154" y="379"/>
                  </a:lnTo>
                  <a:cubicBezTo>
                    <a:pt x="115" y="309"/>
                    <a:pt x="81" y="236"/>
                    <a:pt x="53" y="1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9" name="Google Shape;10129;p54"/>
            <p:cNvSpPr/>
            <p:nvPr/>
          </p:nvSpPr>
          <p:spPr>
            <a:xfrm>
              <a:off x="2163277" y="1985997"/>
              <a:ext cx="339" cy="543"/>
            </a:xfrm>
            <a:custGeom>
              <a:rect b="b" l="l" r="r" t="t"/>
              <a:pathLst>
                <a:path extrusionOk="0" h="40" w="25">
                  <a:moveTo>
                    <a:pt x="0" y="1"/>
                  </a:moveTo>
                  <a:cubicBezTo>
                    <a:pt x="5" y="10"/>
                    <a:pt x="12" y="18"/>
                    <a:pt x="17" y="27"/>
                  </a:cubicBezTo>
                  <a:lnTo>
                    <a:pt x="17" y="27"/>
                  </a:lnTo>
                  <a:lnTo>
                    <a:pt x="14" y="22"/>
                  </a:lnTo>
                  <a:lnTo>
                    <a:pt x="0" y="1"/>
                  </a:lnTo>
                  <a:close/>
                  <a:moveTo>
                    <a:pt x="17" y="27"/>
                  </a:moveTo>
                  <a:lnTo>
                    <a:pt x="25" y="39"/>
                  </a:lnTo>
                  <a:cubicBezTo>
                    <a:pt x="23" y="35"/>
                    <a:pt x="20" y="31"/>
                    <a:pt x="17" y="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0" name="Google Shape;10130;p54"/>
            <p:cNvSpPr/>
            <p:nvPr/>
          </p:nvSpPr>
          <p:spPr>
            <a:xfrm>
              <a:off x="2152917" y="1943974"/>
              <a:ext cx="584" cy="109"/>
            </a:xfrm>
            <a:custGeom>
              <a:rect b="b" l="l" r="r" t="t"/>
              <a:pathLst>
                <a:path extrusionOk="0" h="8" w="43">
                  <a:moveTo>
                    <a:pt x="0" y="1"/>
                  </a:moveTo>
                  <a:lnTo>
                    <a:pt x="0" y="1"/>
                  </a:lnTo>
                  <a:cubicBezTo>
                    <a:pt x="8" y="3"/>
                    <a:pt x="16" y="5"/>
                    <a:pt x="24" y="6"/>
                  </a:cubicBezTo>
                  <a:lnTo>
                    <a:pt x="24" y="6"/>
                  </a:lnTo>
                  <a:lnTo>
                    <a:pt x="0" y="1"/>
                  </a:lnTo>
                  <a:close/>
                  <a:moveTo>
                    <a:pt x="24" y="6"/>
                  </a:moveTo>
                  <a:lnTo>
                    <a:pt x="32" y="8"/>
                  </a:lnTo>
                  <a:lnTo>
                    <a:pt x="42" y="8"/>
                  </a:lnTo>
                  <a:cubicBezTo>
                    <a:pt x="36" y="8"/>
                    <a:pt x="30" y="7"/>
                    <a:pt x="24"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1" name="Google Shape;10131;p54"/>
            <p:cNvSpPr/>
            <p:nvPr/>
          </p:nvSpPr>
          <p:spPr>
            <a:xfrm>
              <a:off x="2160711" y="1877105"/>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2" name="Google Shape;10132;p54"/>
            <p:cNvSpPr/>
            <p:nvPr/>
          </p:nvSpPr>
          <p:spPr>
            <a:xfrm>
              <a:off x="2160656" y="1875680"/>
              <a:ext cx="14" cy="394"/>
            </a:xfrm>
            <a:custGeom>
              <a:rect b="b" l="l" r="r" t="t"/>
              <a:pathLst>
                <a:path extrusionOk="0" h="29" w="1">
                  <a:moveTo>
                    <a:pt x="1" y="0"/>
                  </a:moveTo>
                  <a:lnTo>
                    <a:pt x="1" y="28"/>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3" name="Google Shape;10133;p54"/>
            <p:cNvSpPr/>
            <p:nvPr/>
          </p:nvSpPr>
          <p:spPr>
            <a:xfrm>
              <a:off x="2160751" y="18774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4" name="Google Shape;10134;p54"/>
            <p:cNvSpPr/>
            <p:nvPr/>
          </p:nvSpPr>
          <p:spPr>
            <a:xfrm>
              <a:off x="2160656" y="1875055"/>
              <a:ext cx="14" cy="489"/>
            </a:xfrm>
            <a:custGeom>
              <a:rect b="b" l="l" r="r" t="t"/>
              <a:pathLst>
                <a:path extrusionOk="0" h="36" w="1">
                  <a:moveTo>
                    <a:pt x="1" y="1"/>
                  </a:moveTo>
                  <a:lnTo>
                    <a:pt x="1"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5" name="Google Shape;10135;p54"/>
            <p:cNvSpPr/>
            <p:nvPr/>
          </p:nvSpPr>
          <p:spPr>
            <a:xfrm>
              <a:off x="2160711" y="1876671"/>
              <a:ext cx="14" cy="258"/>
            </a:xfrm>
            <a:custGeom>
              <a:rect b="b" l="l" r="r" t="t"/>
              <a:pathLst>
                <a:path extrusionOk="0" h="19" w="1">
                  <a:moveTo>
                    <a:pt x="0" y="1"/>
                  </a:moveTo>
                  <a:lnTo>
                    <a:pt x="0" y="18"/>
                  </a:lnTo>
                  <a:cubicBezTo>
                    <a:pt x="0" y="11"/>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6" name="Google Shape;10136;p54"/>
            <p:cNvSpPr/>
            <p:nvPr/>
          </p:nvSpPr>
          <p:spPr>
            <a:xfrm>
              <a:off x="2149536" y="1937946"/>
              <a:ext cx="14" cy="815"/>
            </a:xfrm>
            <a:custGeom>
              <a:rect b="b" l="l" r="r" t="t"/>
              <a:pathLst>
                <a:path extrusionOk="0" h="60" w="1">
                  <a:moveTo>
                    <a:pt x="1" y="0"/>
                  </a:moveTo>
                  <a:lnTo>
                    <a:pt x="1" y="60"/>
                  </a:lnTo>
                  <a:cubicBezTo>
                    <a:pt x="1" y="39"/>
                    <a:pt x="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7" name="Google Shape;10137;p54"/>
            <p:cNvSpPr/>
            <p:nvPr/>
          </p:nvSpPr>
          <p:spPr>
            <a:xfrm>
              <a:off x="2149536" y="1938896"/>
              <a:ext cx="14" cy="869"/>
            </a:xfrm>
            <a:custGeom>
              <a:rect b="b" l="l" r="r" t="t"/>
              <a:pathLst>
                <a:path extrusionOk="0" h="64" w="1">
                  <a:moveTo>
                    <a:pt x="1" y="6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8" name="Google Shape;10138;p54"/>
            <p:cNvSpPr/>
            <p:nvPr/>
          </p:nvSpPr>
          <p:spPr>
            <a:xfrm>
              <a:off x="2160616" y="1874444"/>
              <a:ext cx="14" cy="584"/>
            </a:xfrm>
            <a:custGeom>
              <a:rect b="b" l="l" r="r" t="t"/>
              <a:pathLst>
                <a:path extrusionOk="0" h="43" w="1">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9" name="Google Shape;10139;p54"/>
            <p:cNvSpPr/>
            <p:nvPr/>
          </p:nvSpPr>
          <p:spPr>
            <a:xfrm>
              <a:off x="2160711" y="1876195"/>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0" name="Google Shape;10140;p54"/>
            <p:cNvSpPr/>
            <p:nvPr/>
          </p:nvSpPr>
          <p:spPr>
            <a:xfrm>
              <a:off x="2160331" y="1868741"/>
              <a:ext cx="299" cy="5716"/>
            </a:xfrm>
            <a:custGeom>
              <a:rect b="b" l="l" r="r" t="t"/>
              <a:pathLst>
                <a:path extrusionOk="0" h="421" w="22">
                  <a:moveTo>
                    <a:pt x="0" y="1"/>
                  </a:moveTo>
                  <a:cubicBezTo>
                    <a:pt x="7" y="154"/>
                    <a:pt x="14" y="301"/>
                    <a:pt x="21" y="420"/>
                  </a:cubicBezTo>
                  <a:cubicBezTo>
                    <a:pt x="18" y="301"/>
                    <a:pt x="7" y="15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1" name="Google Shape;10141;p54"/>
            <p:cNvSpPr/>
            <p:nvPr/>
          </p:nvSpPr>
          <p:spPr>
            <a:xfrm>
              <a:off x="2149631" y="1932379"/>
              <a:ext cx="1344" cy="3910"/>
            </a:xfrm>
            <a:custGeom>
              <a:rect b="b" l="l" r="r" t="t"/>
              <a:pathLst>
                <a:path extrusionOk="0" h="288" w="99">
                  <a:moveTo>
                    <a:pt x="1" y="288"/>
                  </a:moveTo>
                  <a:cubicBezTo>
                    <a:pt x="4" y="253"/>
                    <a:pt x="15" y="221"/>
                    <a:pt x="32" y="190"/>
                  </a:cubicBezTo>
                  <a:cubicBezTo>
                    <a:pt x="64" y="130"/>
                    <a:pt x="85" y="67"/>
                    <a:pt x="99" y="1"/>
                  </a:cubicBezTo>
                  <a:cubicBezTo>
                    <a:pt x="85" y="67"/>
                    <a:pt x="64" y="130"/>
                    <a:pt x="32" y="190"/>
                  </a:cubicBezTo>
                  <a:cubicBezTo>
                    <a:pt x="15" y="221"/>
                    <a:pt x="4" y="253"/>
                    <a:pt x="1" y="2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2" name="Google Shape;10142;p54"/>
            <p:cNvSpPr/>
            <p:nvPr/>
          </p:nvSpPr>
          <p:spPr>
            <a:xfrm>
              <a:off x="2149536" y="193975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3" name="Google Shape;10143;p54"/>
            <p:cNvSpPr/>
            <p:nvPr/>
          </p:nvSpPr>
          <p:spPr>
            <a:xfrm>
              <a:off x="2229209" y="1797813"/>
              <a:ext cx="78193" cy="78641"/>
            </a:xfrm>
            <a:custGeom>
              <a:rect b="b" l="l" r="r" t="t"/>
              <a:pathLst>
                <a:path extrusionOk="0" h="5792" w="5759">
                  <a:moveTo>
                    <a:pt x="179" y="1"/>
                  </a:moveTo>
                  <a:lnTo>
                    <a:pt x="172" y="18"/>
                  </a:lnTo>
                  <a:lnTo>
                    <a:pt x="161" y="50"/>
                  </a:lnTo>
                  <a:cubicBezTo>
                    <a:pt x="112" y="169"/>
                    <a:pt x="109" y="295"/>
                    <a:pt x="140" y="417"/>
                  </a:cubicBezTo>
                  <a:cubicBezTo>
                    <a:pt x="165" y="515"/>
                    <a:pt x="186" y="620"/>
                    <a:pt x="81" y="747"/>
                  </a:cubicBezTo>
                  <a:cubicBezTo>
                    <a:pt x="0" y="845"/>
                    <a:pt x="14" y="946"/>
                    <a:pt x="53" y="1139"/>
                  </a:cubicBezTo>
                  <a:cubicBezTo>
                    <a:pt x="77" y="1261"/>
                    <a:pt x="91" y="1387"/>
                    <a:pt x="95" y="1513"/>
                  </a:cubicBezTo>
                  <a:lnTo>
                    <a:pt x="95" y="5662"/>
                  </a:lnTo>
                  <a:lnTo>
                    <a:pt x="3347" y="5662"/>
                  </a:lnTo>
                  <a:lnTo>
                    <a:pt x="3522" y="5543"/>
                  </a:lnTo>
                  <a:cubicBezTo>
                    <a:pt x="3551" y="5524"/>
                    <a:pt x="3581" y="5516"/>
                    <a:pt x="3612" y="5516"/>
                  </a:cubicBezTo>
                  <a:cubicBezTo>
                    <a:pt x="3707" y="5516"/>
                    <a:pt x="3801" y="5590"/>
                    <a:pt x="3844" y="5630"/>
                  </a:cubicBezTo>
                  <a:lnTo>
                    <a:pt x="4562" y="5630"/>
                  </a:lnTo>
                  <a:lnTo>
                    <a:pt x="4579" y="5655"/>
                  </a:lnTo>
                  <a:cubicBezTo>
                    <a:pt x="4579" y="5655"/>
                    <a:pt x="4695" y="5791"/>
                    <a:pt x="4821" y="5791"/>
                  </a:cubicBezTo>
                  <a:cubicBezTo>
                    <a:pt x="4842" y="5791"/>
                    <a:pt x="4849" y="5788"/>
                    <a:pt x="4877" y="5725"/>
                  </a:cubicBezTo>
                  <a:cubicBezTo>
                    <a:pt x="4901" y="5662"/>
                    <a:pt x="4943" y="5564"/>
                    <a:pt x="5080" y="5539"/>
                  </a:cubicBezTo>
                  <a:cubicBezTo>
                    <a:pt x="5101" y="5536"/>
                    <a:pt x="5122" y="5532"/>
                    <a:pt x="5143" y="5532"/>
                  </a:cubicBezTo>
                  <a:cubicBezTo>
                    <a:pt x="5230" y="5532"/>
                    <a:pt x="5265" y="5473"/>
                    <a:pt x="5307" y="5347"/>
                  </a:cubicBezTo>
                  <a:cubicBezTo>
                    <a:pt x="5342" y="5259"/>
                    <a:pt x="5381" y="5144"/>
                    <a:pt x="5500" y="5144"/>
                  </a:cubicBezTo>
                  <a:lnTo>
                    <a:pt x="5556" y="5144"/>
                  </a:lnTo>
                  <a:cubicBezTo>
                    <a:pt x="5563" y="5144"/>
                    <a:pt x="5569" y="5144"/>
                    <a:pt x="5575" y="5144"/>
                  </a:cubicBezTo>
                  <a:cubicBezTo>
                    <a:pt x="5617" y="5144"/>
                    <a:pt x="5627" y="5127"/>
                    <a:pt x="5713" y="5011"/>
                  </a:cubicBezTo>
                  <a:lnTo>
                    <a:pt x="5738" y="4976"/>
                  </a:lnTo>
                  <a:cubicBezTo>
                    <a:pt x="5731" y="4902"/>
                    <a:pt x="5731" y="4832"/>
                    <a:pt x="5741" y="4762"/>
                  </a:cubicBezTo>
                  <a:cubicBezTo>
                    <a:pt x="5759" y="4646"/>
                    <a:pt x="5731" y="4608"/>
                    <a:pt x="5668" y="4524"/>
                  </a:cubicBezTo>
                  <a:cubicBezTo>
                    <a:pt x="5591" y="4422"/>
                    <a:pt x="5531" y="4310"/>
                    <a:pt x="5493" y="4184"/>
                  </a:cubicBezTo>
                  <a:cubicBezTo>
                    <a:pt x="5440" y="4009"/>
                    <a:pt x="5300" y="3785"/>
                    <a:pt x="5174" y="3589"/>
                  </a:cubicBezTo>
                  <a:cubicBezTo>
                    <a:pt x="5038" y="3369"/>
                    <a:pt x="4919" y="3176"/>
                    <a:pt x="4908" y="3054"/>
                  </a:cubicBezTo>
                  <a:cubicBezTo>
                    <a:pt x="4905" y="2977"/>
                    <a:pt x="4852" y="2907"/>
                    <a:pt x="4796" y="2833"/>
                  </a:cubicBezTo>
                  <a:cubicBezTo>
                    <a:pt x="4726" y="2739"/>
                    <a:pt x="4646" y="2633"/>
                    <a:pt x="4649" y="2490"/>
                  </a:cubicBezTo>
                  <a:cubicBezTo>
                    <a:pt x="4656" y="2367"/>
                    <a:pt x="4614" y="2322"/>
                    <a:pt x="4513" y="2203"/>
                  </a:cubicBezTo>
                  <a:cubicBezTo>
                    <a:pt x="4432" y="2112"/>
                    <a:pt x="4359" y="2021"/>
                    <a:pt x="4292" y="1923"/>
                  </a:cubicBezTo>
                  <a:cubicBezTo>
                    <a:pt x="4061" y="1597"/>
                    <a:pt x="3966" y="1034"/>
                    <a:pt x="4015" y="887"/>
                  </a:cubicBezTo>
                  <a:cubicBezTo>
                    <a:pt x="4022" y="855"/>
                    <a:pt x="4043" y="831"/>
                    <a:pt x="4075" y="820"/>
                  </a:cubicBezTo>
                  <a:cubicBezTo>
                    <a:pt x="4084" y="817"/>
                    <a:pt x="4093" y="816"/>
                    <a:pt x="4102" y="816"/>
                  </a:cubicBezTo>
                  <a:cubicBezTo>
                    <a:pt x="4191" y="816"/>
                    <a:pt x="4266" y="964"/>
                    <a:pt x="4453" y="1412"/>
                  </a:cubicBezTo>
                  <a:cubicBezTo>
                    <a:pt x="4481" y="1471"/>
                    <a:pt x="4502" y="1524"/>
                    <a:pt x="4520" y="1559"/>
                  </a:cubicBezTo>
                  <a:cubicBezTo>
                    <a:pt x="4670" y="1895"/>
                    <a:pt x="4898" y="2241"/>
                    <a:pt x="5010" y="2241"/>
                  </a:cubicBezTo>
                  <a:cubicBezTo>
                    <a:pt x="5052" y="2241"/>
                    <a:pt x="5118" y="2077"/>
                    <a:pt x="5192" y="1751"/>
                  </a:cubicBezTo>
                  <a:cubicBezTo>
                    <a:pt x="5237" y="1559"/>
                    <a:pt x="5255" y="1496"/>
                    <a:pt x="5300" y="1471"/>
                  </a:cubicBezTo>
                  <a:lnTo>
                    <a:pt x="5314" y="1387"/>
                  </a:lnTo>
                  <a:lnTo>
                    <a:pt x="5314" y="1384"/>
                  </a:lnTo>
                  <a:lnTo>
                    <a:pt x="5349" y="1279"/>
                  </a:lnTo>
                  <a:lnTo>
                    <a:pt x="5367" y="1230"/>
                  </a:lnTo>
                  <a:lnTo>
                    <a:pt x="5384" y="1188"/>
                  </a:lnTo>
                  <a:lnTo>
                    <a:pt x="5045" y="354"/>
                  </a:lnTo>
                  <a:cubicBezTo>
                    <a:pt x="5018" y="381"/>
                    <a:pt x="4986" y="390"/>
                    <a:pt x="4948" y="390"/>
                  </a:cubicBezTo>
                  <a:cubicBezTo>
                    <a:pt x="4905" y="390"/>
                    <a:pt x="4854" y="378"/>
                    <a:pt x="4796" y="365"/>
                  </a:cubicBezTo>
                  <a:cubicBezTo>
                    <a:pt x="4722" y="346"/>
                    <a:pt x="4636" y="327"/>
                    <a:pt x="4550" y="327"/>
                  </a:cubicBezTo>
                  <a:cubicBezTo>
                    <a:pt x="4510" y="327"/>
                    <a:pt x="4471" y="331"/>
                    <a:pt x="4432" y="340"/>
                  </a:cubicBezTo>
                  <a:cubicBezTo>
                    <a:pt x="4370" y="357"/>
                    <a:pt x="4310" y="364"/>
                    <a:pt x="4253" y="364"/>
                  </a:cubicBezTo>
                  <a:cubicBezTo>
                    <a:pt x="4049" y="364"/>
                    <a:pt x="3873" y="275"/>
                    <a:pt x="3700" y="190"/>
                  </a:cubicBezTo>
                  <a:cubicBezTo>
                    <a:pt x="3648" y="164"/>
                    <a:pt x="3567" y="152"/>
                    <a:pt x="3471" y="152"/>
                  </a:cubicBezTo>
                  <a:cubicBezTo>
                    <a:pt x="3160" y="152"/>
                    <a:pt x="2702" y="269"/>
                    <a:pt x="2643" y="354"/>
                  </a:cubicBezTo>
                  <a:cubicBezTo>
                    <a:pt x="2571" y="462"/>
                    <a:pt x="2440" y="505"/>
                    <a:pt x="2296" y="505"/>
                  </a:cubicBezTo>
                  <a:cubicBezTo>
                    <a:pt x="2182" y="505"/>
                    <a:pt x="2060" y="478"/>
                    <a:pt x="1950" y="435"/>
                  </a:cubicBezTo>
                  <a:lnTo>
                    <a:pt x="1873" y="403"/>
                  </a:lnTo>
                  <a:cubicBezTo>
                    <a:pt x="1642" y="309"/>
                    <a:pt x="1355" y="190"/>
                    <a:pt x="966" y="155"/>
                  </a:cubicBezTo>
                  <a:cubicBezTo>
                    <a:pt x="494" y="113"/>
                    <a:pt x="280" y="53"/>
                    <a:pt x="1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4" name="Google Shape;10144;p54"/>
            <p:cNvSpPr/>
            <p:nvPr/>
          </p:nvSpPr>
          <p:spPr>
            <a:xfrm>
              <a:off x="2231531" y="1797813"/>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5" name="Google Shape;10145;p54"/>
            <p:cNvSpPr/>
            <p:nvPr/>
          </p:nvSpPr>
          <p:spPr>
            <a:xfrm>
              <a:off x="2115742" y="2027164"/>
              <a:ext cx="39035" cy="44263"/>
            </a:xfrm>
            <a:custGeom>
              <a:rect b="b" l="l" r="r" t="t"/>
              <a:pathLst>
                <a:path extrusionOk="0" h="3260" w="2875">
                  <a:moveTo>
                    <a:pt x="1446" y="0"/>
                  </a:moveTo>
                  <a:lnTo>
                    <a:pt x="1404" y="11"/>
                  </a:lnTo>
                  <a:lnTo>
                    <a:pt x="1404" y="25"/>
                  </a:lnTo>
                  <a:lnTo>
                    <a:pt x="1404" y="56"/>
                  </a:lnTo>
                  <a:lnTo>
                    <a:pt x="1404" y="95"/>
                  </a:lnTo>
                  <a:lnTo>
                    <a:pt x="1404" y="123"/>
                  </a:lnTo>
                  <a:lnTo>
                    <a:pt x="1404" y="161"/>
                  </a:lnTo>
                  <a:lnTo>
                    <a:pt x="1404" y="189"/>
                  </a:lnTo>
                  <a:lnTo>
                    <a:pt x="1404" y="228"/>
                  </a:lnTo>
                  <a:lnTo>
                    <a:pt x="1404" y="252"/>
                  </a:lnTo>
                  <a:lnTo>
                    <a:pt x="1404" y="287"/>
                  </a:lnTo>
                  <a:lnTo>
                    <a:pt x="1404" y="312"/>
                  </a:lnTo>
                  <a:lnTo>
                    <a:pt x="1404" y="347"/>
                  </a:lnTo>
                  <a:lnTo>
                    <a:pt x="1404" y="368"/>
                  </a:lnTo>
                  <a:lnTo>
                    <a:pt x="1404" y="403"/>
                  </a:lnTo>
                  <a:lnTo>
                    <a:pt x="1404" y="424"/>
                  </a:lnTo>
                  <a:lnTo>
                    <a:pt x="1404" y="452"/>
                  </a:lnTo>
                  <a:lnTo>
                    <a:pt x="1404" y="470"/>
                  </a:lnTo>
                  <a:lnTo>
                    <a:pt x="1404" y="498"/>
                  </a:lnTo>
                  <a:lnTo>
                    <a:pt x="1404" y="515"/>
                  </a:lnTo>
                  <a:lnTo>
                    <a:pt x="1404" y="540"/>
                  </a:lnTo>
                  <a:lnTo>
                    <a:pt x="1404" y="554"/>
                  </a:lnTo>
                  <a:lnTo>
                    <a:pt x="1404" y="578"/>
                  </a:lnTo>
                  <a:lnTo>
                    <a:pt x="1404" y="589"/>
                  </a:lnTo>
                  <a:lnTo>
                    <a:pt x="1404" y="610"/>
                  </a:lnTo>
                  <a:lnTo>
                    <a:pt x="1404" y="620"/>
                  </a:lnTo>
                  <a:lnTo>
                    <a:pt x="1404" y="638"/>
                  </a:lnTo>
                  <a:lnTo>
                    <a:pt x="1404" y="645"/>
                  </a:lnTo>
                  <a:lnTo>
                    <a:pt x="1404" y="655"/>
                  </a:lnTo>
                  <a:lnTo>
                    <a:pt x="1404" y="662"/>
                  </a:lnTo>
                  <a:lnTo>
                    <a:pt x="1404" y="669"/>
                  </a:lnTo>
                  <a:lnTo>
                    <a:pt x="1404" y="673"/>
                  </a:lnTo>
                  <a:lnTo>
                    <a:pt x="1404" y="680"/>
                  </a:lnTo>
                  <a:lnTo>
                    <a:pt x="1397" y="732"/>
                  </a:lnTo>
                  <a:lnTo>
                    <a:pt x="1345" y="736"/>
                  </a:lnTo>
                  <a:cubicBezTo>
                    <a:pt x="1320" y="736"/>
                    <a:pt x="732" y="771"/>
                    <a:pt x="596" y="771"/>
                  </a:cubicBezTo>
                  <a:lnTo>
                    <a:pt x="561" y="771"/>
                  </a:lnTo>
                  <a:cubicBezTo>
                    <a:pt x="543" y="771"/>
                    <a:pt x="512" y="774"/>
                    <a:pt x="470" y="781"/>
                  </a:cubicBezTo>
                  <a:lnTo>
                    <a:pt x="445" y="785"/>
                  </a:lnTo>
                  <a:lnTo>
                    <a:pt x="424" y="788"/>
                  </a:lnTo>
                  <a:lnTo>
                    <a:pt x="421" y="788"/>
                  </a:lnTo>
                  <a:lnTo>
                    <a:pt x="400" y="792"/>
                  </a:lnTo>
                  <a:lnTo>
                    <a:pt x="389" y="792"/>
                  </a:lnTo>
                  <a:cubicBezTo>
                    <a:pt x="365" y="823"/>
                    <a:pt x="340" y="851"/>
                    <a:pt x="316" y="879"/>
                  </a:cubicBezTo>
                  <a:cubicBezTo>
                    <a:pt x="337" y="900"/>
                    <a:pt x="361" y="921"/>
                    <a:pt x="386" y="939"/>
                  </a:cubicBezTo>
                  <a:cubicBezTo>
                    <a:pt x="445" y="988"/>
                    <a:pt x="505" y="1033"/>
                    <a:pt x="529" y="1096"/>
                  </a:cubicBezTo>
                  <a:cubicBezTo>
                    <a:pt x="540" y="1124"/>
                    <a:pt x="540" y="1152"/>
                    <a:pt x="526" y="1180"/>
                  </a:cubicBezTo>
                  <a:cubicBezTo>
                    <a:pt x="498" y="1233"/>
                    <a:pt x="435" y="1254"/>
                    <a:pt x="365" y="1271"/>
                  </a:cubicBezTo>
                  <a:cubicBezTo>
                    <a:pt x="309" y="1289"/>
                    <a:pt x="232" y="1313"/>
                    <a:pt x="235" y="1345"/>
                  </a:cubicBezTo>
                  <a:cubicBezTo>
                    <a:pt x="242" y="1481"/>
                    <a:pt x="162" y="1614"/>
                    <a:pt x="0" y="1737"/>
                  </a:cubicBezTo>
                  <a:cubicBezTo>
                    <a:pt x="11" y="1782"/>
                    <a:pt x="92" y="1880"/>
                    <a:pt x="137" y="1936"/>
                  </a:cubicBezTo>
                  <a:cubicBezTo>
                    <a:pt x="225" y="2041"/>
                    <a:pt x="277" y="2111"/>
                    <a:pt x="281" y="2174"/>
                  </a:cubicBezTo>
                  <a:cubicBezTo>
                    <a:pt x="288" y="2255"/>
                    <a:pt x="361" y="2342"/>
                    <a:pt x="659" y="2633"/>
                  </a:cubicBezTo>
                  <a:cubicBezTo>
                    <a:pt x="753" y="2721"/>
                    <a:pt x="834" y="2826"/>
                    <a:pt x="890" y="2945"/>
                  </a:cubicBezTo>
                  <a:cubicBezTo>
                    <a:pt x="949" y="3067"/>
                    <a:pt x="1037" y="3172"/>
                    <a:pt x="1142" y="3260"/>
                  </a:cubicBezTo>
                  <a:lnTo>
                    <a:pt x="1156" y="3246"/>
                  </a:lnTo>
                  <a:lnTo>
                    <a:pt x="1166" y="3235"/>
                  </a:lnTo>
                  <a:cubicBezTo>
                    <a:pt x="1177" y="3225"/>
                    <a:pt x="1184" y="3218"/>
                    <a:pt x="1194" y="3211"/>
                  </a:cubicBezTo>
                  <a:lnTo>
                    <a:pt x="1201" y="3204"/>
                  </a:lnTo>
                  <a:cubicBezTo>
                    <a:pt x="1212" y="3197"/>
                    <a:pt x="1222" y="3186"/>
                    <a:pt x="1236" y="3179"/>
                  </a:cubicBezTo>
                  <a:lnTo>
                    <a:pt x="1247" y="3176"/>
                  </a:lnTo>
                  <a:cubicBezTo>
                    <a:pt x="1254" y="3169"/>
                    <a:pt x="1264" y="3165"/>
                    <a:pt x="1275" y="3162"/>
                  </a:cubicBezTo>
                  <a:lnTo>
                    <a:pt x="1289" y="3155"/>
                  </a:lnTo>
                  <a:lnTo>
                    <a:pt x="1313" y="3144"/>
                  </a:lnTo>
                  <a:lnTo>
                    <a:pt x="1327" y="3141"/>
                  </a:lnTo>
                  <a:cubicBezTo>
                    <a:pt x="1338" y="3141"/>
                    <a:pt x="1348" y="3137"/>
                    <a:pt x="1359" y="3137"/>
                  </a:cubicBezTo>
                  <a:lnTo>
                    <a:pt x="1373" y="3137"/>
                  </a:lnTo>
                  <a:cubicBezTo>
                    <a:pt x="1387" y="3134"/>
                    <a:pt x="1401" y="3134"/>
                    <a:pt x="1415" y="3134"/>
                  </a:cubicBezTo>
                  <a:cubicBezTo>
                    <a:pt x="1502" y="3134"/>
                    <a:pt x="1516" y="3113"/>
                    <a:pt x="1520" y="3113"/>
                  </a:cubicBezTo>
                  <a:cubicBezTo>
                    <a:pt x="1537" y="3081"/>
                    <a:pt x="1492" y="2966"/>
                    <a:pt x="1457" y="2871"/>
                  </a:cubicBezTo>
                  <a:cubicBezTo>
                    <a:pt x="1443" y="2843"/>
                    <a:pt x="1432" y="2812"/>
                    <a:pt x="1422" y="2784"/>
                  </a:cubicBezTo>
                  <a:cubicBezTo>
                    <a:pt x="1383" y="2686"/>
                    <a:pt x="1387" y="2609"/>
                    <a:pt x="1425" y="2549"/>
                  </a:cubicBezTo>
                  <a:cubicBezTo>
                    <a:pt x="1484" y="2470"/>
                    <a:pt x="1602" y="2457"/>
                    <a:pt x="1711" y="2457"/>
                  </a:cubicBezTo>
                  <a:cubicBezTo>
                    <a:pt x="1732" y="2457"/>
                    <a:pt x="1752" y="2457"/>
                    <a:pt x="1772" y="2458"/>
                  </a:cubicBezTo>
                  <a:lnTo>
                    <a:pt x="1821" y="2458"/>
                  </a:lnTo>
                  <a:cubicBezTo>
                    <a:pt x="1852" y="2458"/>
                    <a:pt x="1863" y="2434"/>
                    <a:pt x="1891" y="2342"/>
                  </a:cubicBezTo>
                  <a:cubicBezTo>
                    <a:pt x="1912" y="2265"/>
                    <a:pt x="1943" y="2153"/>
                    <a:pt x="2059" y="2153"/>
                  </a:cubicBezTo>
                  <a:cubicBezTo>
                    <a:pt x="2164" y="2153"/>
                    <a:pt x="2217" y="2265"/>
                    <a:pt x="2266" y="2363"/>
                  </a:cubicBezTo>
                  <a:cubicBezTo>
                    <a:pt x="2283" y="2405"/>
                    <a:pt x="2325" y="2490"/>
                    <a:pt x="2346" y="2493"/>
                  </a:cubicBezTo>
                  <a:cubicBezTo>
                    <a:pt x="2365" y="2489"/>
                    <a:pt x="2385" y="2488"/>
                    <a:pt x="2404" y="2488"/>
                  </a:cubicBezTo>
                  <a:cubicBezTo>
                    <a:pt x="2460" y="2488"/>
                    <a:pt x="2518" y="2502"/>
                    <a:pt x="2570" y="2528"/>
                  </a:cubicBezTo>
                  <a:cubicBezTo>
                    <a:pt x="2614" y="2550"/>
                    <a:pt x="2661" y="2563"/>
                    <a:pt x="2711" y="2563"/>
                  </a:cubicBezTo>
                  <a:cubicBezTo>
                    <a:pt x="2726" y="2563"/>
                    <a:pt x="2741" y="2562"/>
                    <a:pt x="2756" y="2560"/>
                  </a:cubicBezTo>
                  <a:cubicBezTo>
                    <a:pt x="2871" y="2539"/>
                    <a:pt x="2871" y="2188"/>
                    <a:pt x="2871" y="1982"/>
                  </a:cubicBezTo>
                  <a:lnTo>
                    <a:pt x="2871" y="1866"/>
                  </a:lnTo>
                  <a:cubicBezTo>
                    <a:pt x="2875" y="1646"/>
                    <a:pt x="2871" y="1527"/>
                    <a:pt x="2766" y="1464"/>
                  </a:cubicBezTo>
                  <a:cubicBezTo>
                    <a:pt x="2647" y="1394"/>
                    <a:pt x="2525" y="1250"/>
                    <a:pt x="2532" y="1107"/>
                  </a:cubicBezTo>
                  <a:cubicBezTo>
                    <a:pt x="2535" y="1019"/>
                    <a:pt x="2588" y="942"/>
                    <a:pt x="2668" y="911"/>
                  </a:cubicBezTo>
                  <a:cubicBezTo>
                    <a:pt x="2749" y="869"/>
                    <a:pt x="2801" y="809"/>
                    <a:pt x="2808" y="743"/>
                  </a:cubicBezTo>
                  <a:cubicBezTo>
                    <a:pt x="2812" y="680"/>
                    <a:pt x="2780" y="617"/>
                    <a:pt x="2724" y="582"/>
                  </a:cubicBezTo>
                  <a:cubicBezTo>
                    <a:pt x="2702" y="563"/>
                    <a:pt x="2672" y="556"/>
                    <a:pt x="2637" y="556"/>
                  </a:cubicBezTo>
                  <a:cubicBezTo>
                    <a:pt x="2571" y="556"/>
                    <a:pt x="2489" y="581"/>
                    <a:pt x="2423" y="599"/>
                  </a:cubicBezTo>
                  <a:cubicBezTo>
                    <a:pt x="2363" y="618"/>
                    <a:pt x="2312" y="634"/>
                    <a:pt x="2269" y="634"/>
                  </a:cubicBezTo>
                  <a:cubicBezTo>
                    <a:pt x="2242" y="634"/>
                    <a:pt x="2219" y="628"/>
                    <a:pt x="2199" y="613"/>
                  </a:cubicBezTo>
                  <a:cubicBezTo>
                    <a:pt x="2171" y="592"/>
                    <a:pt x="2157" y="561"/>
                    <a:pt x="2161" y="529"/>
                  </a:cubicBezTo>
                  <a:lnTo>
                    <a:pt x="2161" y="512"/>
                  </a:lnTo>
                  <a:lnTo>
                    <a:pt x="2161" y="505"/>
                  </a:lnTo>
                  <a:lnTo>
                    <a:pt x="2161" y="491"/>
                  </a:lnTo>
                  <a:lnTo>
                    <a:pt x="2161" y="484"/>
                  </a:lnTo>
                  <a:lnTo>
                    <a:pt x="2161" y="470"/>
                  </a:lnTo>
                  <a:lnTo>
                    <a:pt x="2161" y="459"/>
                  </a:lnTo>
                  <a:lnTo>
                    <a:pt x="2161" y="442"/>
                  </a:lnTo>
                  <a:lnTo>
                    <a:pt x="2161" y="431"/>
                  </a:lnTo>
                  <a:lnTo>
                    <a:pt x="2161" y="410"/>
                  </a:lnTo>
                  <a:lnTo>
                    <a:pt x="2161" y="400"/>
                  </a:lnTo>
                  <a:lnTo>
                    <a:pt x="2161" y="375"/>
                  </a:lnTo>
                  <a:lnTo>
                    <a:pt x="2161" y="365"/>
                  </a:lnTo>
                  <a:lnTo>
                    <a:pt x="2161" y="340"/>
                  </a:lnTo>
                  <a:lnTo>
                    <a:pt x="2161" y="333"/>
                  </a:lnTo>
                  <a:cubicBezTo>
                    <a:pt x="2168" y="280"/>
                    <a:pt x="2171" y="228"/>
                    <a:pt x="2178" y="172"/>
                  </a:cubicBezTo>
                  <a:lnTo>
                    <a:pt x="2178" y="165"/>
                  </a:lnTo>
                  <a:lnTo>
                    <a:pt x="2185" y="130"/>
                  </a:lnTo>
                  <a:lnTo>
                    <a:pt x="2185" y="123"/>
                  </a:lnTo>
                  <a:lnTo>
                    <a:pt x="2189" y="88"/>
                  </a:lnTo>
                  <a:lnTo>
                    <a:pt x="2189" y="77"/>
                  </a:lnTo>
                  <a:lnTo>
                    <a:pt x="2192" y="46"/>
                  </a:lnTo>
                  <a:lnTo>
                    <a:pt x="2192" y="35"/>
                  </a:lnTo>
                  <a:lnTo>
                    <a:pt x="2192" y="28"/>
                  </a:lnTo>
                  <a:cubicBezTo>
                    <a:pt x="1856" y="21"/>
                    <a:pt x="1534" y="4"/>
                    <a:pt x="1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6" name="Google Shape;10146;p54"/>
            <p:cNvSpPr/>
            <p:nvPr/>
          </p:nvSpPr>
          <p:spPr>
            <a:xfrm>
              <a:off x="2135375" y="2027164"/>
              <a:ext cx="9952" cy="434"/>
            </a:xfrm>
            <a:custGeom>
              <a:rect b="b" l="l" r="r" t="t"/>
              <a:pathLst>
                <a:path extrusionOk="0" h="32" w="733">
                  <a:moveTo>
                    <a:pt x="0" y="0"/>
                  </a:moveTo>
                  <a:cubicBezTo>
                    <a:pt x="63" y="4"/>
                    <a:pt x="399" y="21"/>
                    <a:pt x="732" y="32"/>
                  </a:cubicBezTo>
                  <a:cubicBezTo>
                    <a:pt x="410" y="21"/>
                    <a:pt x="8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7" name="Google Shape;10147;p54"/>
            <p:cNvSpPr/>
            <p:nvPr/>
          </p:nvSpPr>
          <p:spPr>
            <a:xfrm>
              <a:off x="2119218" y="2027924"/>
              <a:ext cx="13605" cy="8147"/>
            </a:xfrm>
            <a:custGeom>
              <a:rect b="b" l="l" r="r" t="t"/>
              <a:pathLst>
                <a:path extrusionOk="0" h="600" w="1002">
                  <a:moveTo>
                    <a:pt x="1001" y="0"/>
                  </a:moveTo>
                  <a:lnTo>
                    <a:pt x="945" y="18"/>
                  </a:lnTo>
                  <a:lnTo>
                    <a:pt x="945" y="18"/>
                  </a:lnTo>
                  <a:lnTo>
                    <a:pt x="956" y="11"/>
                  </a:lnTo>
                  <a:lnTo>
                    <a:pt x="287" y="11"/>
                  </a:lnTo>
                  <a:cubicBezTo>
                    <a:pt x="305" y="70"/>
                    <a:pt x="301" y="133"/>
                    <a:pt x="284" y="189"/>
                  </a:cubicBezTo>
                  <a:cubicBezTo>
                    <a:pt x="252" y="280"/>
                    <a:pt x="175" y="351"/>
                    <a:pt x="84" y="379"/>
                  </a:cubicBezTo>
                  <a:cubicBezTo>
                    <a:pt x="18" y="403"/>
                    <a:pt x="0" y="438"/>
                    <a:pt x="4" y="452"/>
                  </a:cubicBezTo>
                  <a:cubicBezTo>
                    <a:pt x="4" y="466"/>
                    <a:pt x="21" y="470"/>
                    <a:pt x="42" y="470"/>
                  </a:cubicBezTo>
                  <a:cubicBezTo>
                    <a:pt x="88" y="470"/>
                    <a:pt x="130" y="494"/>
                    <a:pt x="151" y="533"/>
                  </a:cubicBezTo>
                  <a:cubicBezTo>
                    <a:pt x="161" y="554"/>
                    <a:pt x="165" y="575"/>
                    <a:pt x="161" y="599"/>
                  </a:cubicBezTo>
                  <a:lnTo>
                    <a:pt x="168" y="599"/>
                  </a:lnTo>
                  <a:lnTo>
                    <a:pt x="196" y="592"/>
                  </a:lnTo>
                  <a:lnTo>
                    <a:pt x="200" y="592"/>
                  </a:lnTo>
                  <a:lnTo>
                    <a:pt x="224" y="589"/>
                  </a:lnTo>
                  <a:lnTo>
                    <a:pt x="312" y="589"/>
                  </a:lnTo>
                  <a:cubicBezTo>
                    <a:pt x="417" y="589"/>
                    <a:pt x="844" y="564"/>
                    <a:pt x="994" y="557"/>
                  </a:cubicBezTo>
                  <a:lnTo>
                    <a:pt x="998" y="536"/>
                  </a:lnTo>
                  <a:lnTo>
                    <a:pt x="1001" y="515"/>
                  </a:lnTo>
                  <a:lnTo>
                    <a:pt x="1001" y="512"/>
                  </a:lnTo>
                  <a:lnTo>
                    <a:pt x="1001" y="487"/>
                  </a:lnTo>
                  <a:lnTo>
                    <a:pt x="1001" y="480"/>
                  </a:lnTo>
                  <a:lnTo>
                    <a:pt x="1001" y="459"/>
                  </a:lnTo>
                  <a:lnTo>
                    <a:pt x="1001" y="452"/>
                  </a:lnTo>
                  <a:lnTo>
                    <a:pt x="1001" y="428"/>
                  </a:lnTo>
                  <a:lnTo>
                    <a:pt x="1001" y="417"/>
                  </a:lnTo>
                  <a:lnTo>
                    <a:pt x="1001" y="396"/>
                  </a:lnTo>
                  <a:lnTo>
                    <a:pt x="1001" y="382"/>
                  </a:lnTo>
                  <a:lnTo>
                    <a:pt x="1001" y="358"/>
                  </a:lnTo>
                  <a:lnTo>
                    <a:pt x="1001" y="344"/>
                  </a:lnTo>
                  <a:lnTo>
                    <a:pt x="1001" y="319"/>
                  </a:lnTo>
                  <a:lnTo>
                    <a:pt x="1001" y="305"/>
                  </a:lnTo>
                  <a:lnTo>
                    <a:pt x="1001" y="280"/>
                  </a:lnTo>
                  <a:lnTo>
                    <a:pt x="1001" y="263"/>
                  </a:lnTo>
                  <a:lnTo>
                    <a:pt x="1001" y="224"/>
                  </a:lnTo>
                  <a:lnTo>
                    <a:pt x="1001" y="203"/>
                  </a:lnTo>
                  <a:lnTo>
                    <a:pt x="1001" y="179"/>
                  </a:lnTo>
                  <a:lnTo>
                    <a:pt x="1001" y="154"/>
                  </a:lnTo>
                  <a:lnTo>
                    <a:pt x="1001" y="133"/>
                  </a:lnTo>
                  <a:lnTo>
                    <a:pt x="1001" y="109"/>
                  </a:lnTo>
                  <a:lnTo>
                    <a:pt x="1001" y="88"/>
                  </a:lnTo>
                  <a:lnTo>
                    <a:pt x="1001" y="60"/>
                  </a:lnTo>
                  <a:lnTo>
                    <a:pt x="1001" y="39"/>
                  </a:lnTo>
                  <a:lnTo>
                    <a:pt x="1001" y="11"/>
                  </a:lnTo>
                  <a:lnTo>
                    <a:pt x="100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8" name="Google Shape;10148;p54"/>
            <p:cNvSpPr/>
            <p:nvPr/>
          </p:nvSpPr>
          <p:spPr>
            <a:xfrm>
              <a:off x="2132184" y="2028019"/>
              <a:ext cx="163" cy="54"/>
            </a:xfrm>
            <a:custGeom>
              <a:rect b="b" l="l" r="r" t="t"/>
              <a:pathLst>
                <a:path extrusionOk="0" h="4" w="12">
                  <a:moveTo>
                    <a:pt x="11"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9" name="Google Shape;10149;p54"/>
            <p:cNvSpPr/>
            <p:nvPr/>
          </p:nvSpPr>
          <p:spPr>
            <a:xfrm>
              <a:off x="2133040" y="2031576"/>
              <a:ext cx="14" cy="394"/>
            </a:xfrm>
            <a:custGeom>
              <a:rect b="b" l="l" r="r" t="t"/>
              <a:pathLst>
                <a:path extrusionOk="0" h="29" w="1">
                  <a:moveTo>
                    <a:pt x="1" y="1"/>
                  </a:moveTo>
                  <a:lnTo>
                    <a:pt x="1" y="29"/>
                  </a:ln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0" name="Google Shape;10150;p54"/>
            <p:cNvSpPr/>
            <p:nvPr/>
          </p:nvSpPr>
          <p:spPr>
            <a:xfrm>
              <a:off x="2133040" y="2027870"/>
              <a:ext cx="14" cy="163"/>
            </a:xfrm>
            <a:custGeom>
              <a:rect b="b" l="l" r="r" t="t"/>
              <a:pathLst>
                <a:path extrusionOk="0" h="12" w="1">
                  <a:moveTo>
                    <a:pt x="1" y="1"/>
                  </a:moveTo>
                  <a:lnTo>
                    <a:pt x="1" y="1"/>
                  </a:ln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1" name="Google Shape;10151;p54"/>
            <p:cNvSpPr/>
            <p:nvPr/>
          </p:nvSpPr>
          <p:spPr>
            <a:xfrm>
              <a:off x="2133094" y="2030246"/>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2" name="Google Shape;10152;p54"/>
            <p:cNvSpPr/>
            <p:nvPr/>
          </p:nvSpPr>
          <p:spPr>
            <a:xfrm>
              <a:off x="2133094" y="2028345"/>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3" name="Google Shape;10153;p54"/>
            <p:cNvSpPr/>
            <p:nvPr/>
          </p:nvSpPr>
          <p:spPr>
            <a:xfrm>
              <a:off x="2133094" y="2029010"/>
              <a:ext cx="14" cy="258"/>
            </a:xfrm>
            <a:custGeom>
              <a:rect b="b" l="l" r="r" t="t"/>
              <a:pathLst>
                <a:path extrusionOk="0" h="19" w="1">
                  <a:moveTo>
                    <a:pt x="0"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4" name="Google Shape;10154;p54"/>
            <p:cNvSpPr/>
            <p:nvPr/>
          </p:nvSpPr>
          <p:spPr>
            <a:xfrm>
              <a:off x="2133094" y="2030816"/>
              <a:ext cx="14" cy="584"/>
            </a:xfrm>
            <a:custGeom>
              <a:rect b="b" l="l" r="r" t="t"/>
              <a:pathLst>
                <a:path extrusionOk="0" h="43" w="1">
                  <a:moveTo>
                    <a:pt x="0" y="1"/>
                  </a:moveTo>
                  <a:lnTo>
                    <a:pt x="0" y="43"/>
                  </a:lnTo>
                  <a:cubicBezTo>
                    <a:pt x="0" y="29"/>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5" name="Google Shape;10155;p54"/>
            <p:cNvSpPr/>
            <p:nvPr/>
          </p:nvSpPr>
          <p:spPr>
            <a:xfrm>
              <a:off x="2133094" y="2029635"/>
              <a:ext cx="14" cy="299"/>
            </a:xfrm>
            <a:custGeom>
              <a:rect b="b" l="l" r="r" t="t"/>
              <a:pathLst>
                <a:path extrusionOk="0" h="22" w="1">
                  <a:moveTo>
                    <a:pt x="0" y="0"/>
                  </a:moveTo>
                  <a:lnTo>
                    <a:pt x="0" y="21"/>
                  </a:ln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6" name="Google Shape;10156;p54"/>
            <p:cNvSpPr/>
            <p:nvPr/>
          </p:nvSpPr>
          <p:spPr>
            <a:xfrm>
              <a:off x="2133040" y="2032160"/>
              <a:ext cx="14" cy="339"/>
            </a:xfrm>
            <a:custGeom>
              <a:rect b="b" l="l" r="r" t="t"/>
              <a:pathLst>
                <a:path extrusionOk="0" h="25" w="1">
                  <a:moveTo>
                    <a:pt x="1" y="0"/>
                  </a:moveTo>
                  <a:lnTo>
                    <a:pt x="1" y="25"/>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7" name="Google Shape;10157;p54"/>
            <p:cNvSpPr/>
            <p:nvPr/>
          </p:nvSpPr>
          <p:spPr>
            <a:xfrm>
              <a:off x="2132809" y="2034767"/>
              <a:ext cx="54" cy="353"/>
            </a:xfrm>
            <a:custGeom>
              <a:rect b="b" l="l" r="r" t="t"/>
              <a:pathLst>
                <a:path extrusionOk="0" h="26" w="4">
                  <a:moveTo>
                    <a:pt x="4"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8" name="Google Shape;10158;p54"/>
            <p:cNvSpPr/>
            <p:nvPr/>
          </p:nvSpPr>
          <p:spPr>
            <a:xfrm>
              <a:off x="2132809" y="2035107"/>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9" name="Google Shape;10159;p54"/>
            <p:cNvSpPr/>
            <p:nvPr/>
          </p:nvSpPr>
          <p:spPr>
            <a:xfrm>
              <a:off x="2122680" y="2035867"/>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0" name="Google Shape;10160;p54"/>
            <p:cNvSpPr/>
            <p:nvPr/>
          </p:nvSpPr>
          <p:spPr>
            <a:xfrm>
              <a:off x="2132904" y="203444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1" name="Google Shape;10161;p54"/>
            <p:cNvSpPr/>
            <p:nvPr/>
          </p:nvSpPr>
          <p:spPr>
            <a:xfrm>
              <a:off x="2132904" y="203406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2" name="Google Shape;10162;p54"/>
            <p:cNvSpPr/>
            <p:nvPr/>
          </p:nvSpPr>
          <p:spPr>
            <a:xfrm>
              <a:off x="2123400"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3" name="Google Shape;10163;p54"/>
            <p:cNvSpPr/>
            <p:nvPr/>
          </p:nvSpPr>
          <p:spPr>
            <a:xfrm>
              <a:off x="2123495"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4" name="Google Shape;10164;p54"/>
            <p:cNvSpPr/>
            <p:nvPr/>
          </p:nvSpPr>
          <p:spPr>
            <a:xfrm>
              <a:off x="2122925" y="2035813"/>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5" name="Google Shape;10165;p54"/>
            <p:cNvSpPr/>
            <p:nvPr/>
          </p:nvSpPr>
          <p:spPr>
            <a:xfrm>
              <a:off x="2123115" y="203581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6" name="Google Shape;10166;p54"/>
            <p:cNvSpPr/>
            <p:nvPr/>
          </p:nvSpPr>
          <p:spPr>
            <a:xfrm>
              <a:off x="2132999" y="2032676"/>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7" name="Google Shape;10167;p54"/>
            <p:cNvSpPr/>
            <p:nvPr/>
          </p:nvSpPr>
          <p:spPr>
            <a:xfrm>
              <a:off x="2121974" y="2035908"/>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8" name="Google Shape;10168;p54"/>
            <p:cNvSpPr/>
            <p:nvPr/>
          </p:nvSpPr>
          <p:spPr>
            <a:xfrm>
              <a:off x="2132945" y="2033627"/>
              <a:ext cx="14" cy="299"/>
            </a:xfrm>
            <a:custGeom>
              <a:rect b="b" l="l" r="r" t="t"/>
              <a:pathLst>
                <a:path extrusionOk="0" h="22" w="1">
                  <a:moveTo>
                    <a:pt x="1"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9" name="Google Shape;10169;p54"/>
            <p:cNvSpPr/>
            <p:nvPr/>
          </p:nvSpPr>
          <p:spPr>
            <a:xfrm>
              <a:off x="2121499" y="2035962"/>
              <a:ext cx="394" cy="54"/>
            </a:xfrm>
            <a:custGeom>
              <a:rect b="b" l="l" r="r" t="t"/>
              <a:pathLst>
                <a:path extrusionOk="0" h="4" w="29">
                  <a:moveTo>
                    <a:pt x="2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0" name="Google Shape;10170;p54"/>
            <p:cNvSpPr/>
            <p:nvPr/>
          </p:nvSpPr>
          <p:spPr>
            <a:xfrm>
              <a:off x="2132945" y="2033151"/>
              <a:ext cx="68" cy="353"/>
            </a:xfrm>
            <a:custGeom>
              <a:rect b="b" l="l" r="r" t="t"/>
              <a:pathLst>
                <a:path extrusionOk="0" h="26" w="5">
                  <a:moveTo>
                    <a:pt x="4" y="1"/>
                  </a:moveTo>
                  <a:cubicBezTo>
                    <a:pt x="4" y="8"/>
                    <a:pt x="1" y="18"/>
                    <a:pt x="4" y="25"/>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1" name="Google Shape;10171;p54"/>
            <p:cNvSpPr/>
            <p:nvPr/>
          </p:nvSpPr>
          <p:spPr>
            <a:xfrm>
              <a:off x="2122354" y="2035867"/>
              <a:ext cx="299" cy="54"/>
            </a:xfrm>
            <a:custGeom>
              <a:rect b="b" l="l" r="r" t="t"/>
              <a:pathLst>
                <a:path extrusionOk="0" h="4" w="22">
                  <a:moveTo>
                    <a:pt x="2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2" name="Google Shape;10172;p54"/>
            <p:cNvSpPr/>
            <p:nvPr/>
          </p:nvSpPr>
          <p:spPr>
            <a:xfrm>
              <a:off x="2132279" y="2016560"/>
              <a:ext cx="49884" cy="63380"/>
            </a:xfrm>
            <a:custGeom>
              <a:rect b="b" l="l" r="r" t="t"/>
              <a:pathLst>
                <a:path extrusionOk="0" h="4668" w="3674">
                  <a:moveTo>
                    <a:pt x="3260" y="1"/>
                  </a:moveTo>
                  <a:lnTo>
                    <a:pt x="3036" y="71"/>
                  </a:lnTo>
                  <a:lnTo>
                    <a:pt x="2784" y="127"/>
                  </a:lnTo>
                  <a:cubicBezTo>
                    <a:pt x="2791" y="267"/>
                    <a:pt x="2749" y="407"/>
                    <a:pt x="2665" y="519"/>
                  </a:cubicBezTo>
                  <a:cubicBezTo>
                    <a:pt x="2658" y="533"/>
                    <a:pt x="2651" y="543"/>
                    <a:pt x="2644" y="554"/>
                  </a:cubicBezTo>
                  <a:lnTo>
                    <a:pt x="2637" y="564"/>
                  </a:lnTo>
                  <a:cubicBezTo>
                    <a:pt x="2546" y="722"/>
                    <a:pt x="2514" y="981"/>
                    <a:pt x="2511" y="1019"/>
                  </a:cubicBezTo>
                  <a:lnTo>
                    <a:pt x="2511" y="1026"/>
                  </a:lnTo>
                  <a:lnTo>
                    <a:pt x="2504" y="1121"/>
                  </a:lnTo>
                  <a:lnTo>
                    <a:pt x="2416" y="1075"/>
                  </a:lnTo>
                  <a:cubicBezTo>
                    <a:pt x="2186" y="963"/>
                    <a:pt x="1828" y="811"/>
                    <a:pt x="1702" y="811"/>
                  </a:cubicBezTo>
                  <a:cubicBezTo>
                    <a:pt x="1694" y="811"/>
                    <a:pt x="1687" y="812"/>
                    <a:pt x="1681" y="813"/>
                  </a:cubicBezTo>
                  <a:cubicBezTo>
                    <a:pt x="1665" y="818"/>
                    <a:pt x="1628" y="826"/>
                    <a:pt x="1454" y="826"/>
                  </a:cubicBezTo>
                  <a:cubicBezTo>
                    <a:pt x="1401" y="826"/>
                    <a:pt x="1335" y="825"/>
                    <a:pt x="1254" y="823"/>
                  </a:cubicBezTo>
                  <a:lnTo>
                    <a:pt x="1219" y="823"/>
                  </a:lnTo>
                  <a:lnTo>
                    <a:pt x="1090" y="820"/>
                  </a:lnTo>
                  <a:cubicBezTo>
                    <a:pt x="1086" y="858"/>
                    <a:pt x="1079" y="897"/>
                    <a:pt x="1076" y="935"/>
                  </a:cubicBezTo>
                  <a:lnTo>
                    <a:pt x="1076" y="946"/>
                  </a:lnTo>
                  <a:lnTo>
                    <a:pt x="1069" y="1012"/>
                  </a:lnTo>
                  <a:lnTo>
                    <a:pt x="1069" y="1023"/>
                  </a:lnTo>
                  <a:lnTo>
                    <a:pt x="1062" y="1079"/>
                  </a:lnTo>
                  <a:lnTo>
                    <a:pt x="1062" y="1093"/>
                  </a:lnTo>
                  <a:lnTo>
                    <a:pt x="1058" y="1142"/>
                  </a:lnTo>
                  <a:lnTo>
                    <a:pt x="1058" y="1156"/>
                  </a:lnTo>
                  <a:cubicBezTo>
                    <a:pt x="1058" y="1170"/>
                    <a:pt x="1055" y="1184"/>
                    <a:pt x="1055" y="1195"/>
                  </a:cubicBezTo>
                  <a:lnTo>
                    <a:pt x="1055" y="1209"/>
                  </a:lnTo>
                  <a:cubicBezTo>
                    <a:pt x="1055" y="1219"/>
                    <a:pt x="1055" y="1233"/>
                    <a:pt x="1051" y="1244"/>
                  </a:cubicBezTo>
                  <a:lnTo>
                    <a:pt x="1051" y="1251"/>
                  </a:lnTo>
                  <a:cubicBezTo>
                    <a:pt x="1051" y="1265"/>
                    <a:pt x="1051" y="1275"/>
                    <a:pt x="1048" y="1286"/>
                  </a:cubicBezTo>
                  <a:cubicBezTo>
                    <a:pt x="1076" y="1282"/>
                    <a:pt x="1114" y="1268"/>
                    <a:pt x="1142" y="1261"/>
                  </a:cubicBezTo>
                  <a:cubicBezTo>
                    <a:pt x="1218" y="1239"/>
                    <a:pt x="1309" y="1211"/>
                    <a:pt x="1395" y="1211"/>
                  </a:cubicBezTo>
                  <a:cubicBezTo>
                    <a:pt x="1457" y="1211"/>
                    <a:pt x="1516" y="1225"/>
                    <a:pt x="1566" y="1265"/>
                  </a:cubicBezTo>
                  <a:cubicBezTo>
                    <a:pt x="1653" y="1328"/>
                    <a:pt x="1702" y="1433"/>
                    <a:pt x="1695" y="1545"/>
                  </a:cubicBezTo>
                  <a:cubicBezTo>
                    <a:pt x="1685" y="1653"/>
                    <a:pt x="1608" y="1751"/>
                    <a:pt x="1485" y="1814"/>
                  </a:cubicBezTo>
                  <a:cubicBezTo>
                    <a:pt x="1429" y="1842"/>
                    <a:pt x="1419" y="1877"/>
                    <a:pt x="1419" y="1902"/>
                  </a:cubicBezTo>
                  <a:cubicBezTo>
                    <a:pt x="1415" y="1975"/>
                    <a:pt x="1492" y="2080"/>
                    <a:pt x="1590" y="2140"/>
                  </a:cubicBezTo>
                  <a:cubicBezTo>
                    <a:pt x="1765" y="2245"/>
                    <a:pt x="1762" y="2437"/>
                    <a:pt x="1758" y="2658"/>
                  </a:cubicBezTo>
                  <a:lnTo>
                    <a:pt x="1758" y="2770"/>
                  </a:lnTo>
                  <a:cubicBezTo>
                    <a:pt x="1758" y="3081"/>
                    <a:pt x="1758" y="3432"/>
                    <a:pt x="1538" y="3477"/>
                  </a:cubicBezTo>
                  <a:cubicBezTo>
                    <a:pt x="1515" y="3481"/>
                    <a:pt x="1493" y="3482"/>
                    <a:pt x="1471" y="3482"/>
                  </a:cubicBezTo>
                  <a:cubicBezTo>
                    <a:pt x="1405" y="3482"/>
                    <a:pt x="1339" y="3467"/>
                    <a:pt x="1279" y="3439"/>
                  </a:cubicBezTo>
                  <a:cubicBezTo>
                    <a:pt x="1242" y="3419"/>
                    <a:pt x="1204" y="3408"/>
                    <a:pt x="1165" y="3408"/>
                  </a:cubicBezTo>
                  <a:cubicBezTo>
                    <a:pt x="1155" y="3408"/>
                    <a:pt x="1145" y="3409"/>
                    <a:pt x="1135" y="3411"/>
                  </a:cubicBezTo>
                  <a:cubicBezTo>
                    <a:pt x="1123" y="3413"/>
                    <a:pt x="1112" y="3415"/>
                    <a:pt x="1101" y="3415"/>
                  </a:cubicBezTo>
                  <a:cubicBezTo>
                    <a:pt x="1001" y="3415"/>
                    <a:pt x="948" y="3303"/>
                    <a:pt x="904" y="3211"/>
                  </a:cubicBezTo>
                  <a:cubicBezTo>
                    <a:pt x="883" y="3162"/>
                    <a:pt x="858" y="3116"/>
                    <a:pt x="823" y="3078"/>
                  </a:cubicBezTo>
                  <a:cubicBezTo>
                    <a:pt x="820" y="3074"/>
                    <a:pt x="816" y="3074"/>
                    <a:pt x="813" y="3074"/>
                  </a:cubicBezTo>
                  <a:cubicBezTo>
                    <a:pt x="799" y="3081"/>
                    <a:pt x="781" y="3137"/>
                    <a:pt x="774" y="3165"/>
                  </a:cubicBezTo>
                  <a:cubicBezTo>
                    <a:pt x="753" y="3250"/>
                    <a:pt x="718" y="3379"/>
                    <a:pt x="578" y="3379"/>
                  </a:cubicBezTo>
                  <a:lnTo>
                    <a:pt x="526" y="3379"/>
                  </a:lnTo>
                  <a:cubicBezTo>
                    <a:pt x="514" y="3379"/>
                    <a:pt x="501" y="3379"/>
                    <a:pt x="488" y="3379"/>
                  </a:cubicBezTo>
                  <a:cubicBezTo>
                    <a:pt x="409" y="3379"/>
                    <a:pt x="315" y="3382"/>
                    <a:pt x="291" y="3418"/>
                  </a:cubicBezTo>
                  <a:cubicBezTo>
                    <a:pt x="277" y="3435"/>
                    <a:pt x="281" y="3474"/>
                    <a:pt x="302" y="3526"/>
                  </a:cubicBezTo>
                  <a:cubicBezTo>
                    <a:pt x="312" y="3558"/>
                    <a:pt x="323" y="3586"/>
                    <a:pt x="333" y="3614"/>
                  </a:cubicBezTo>
                  <a:cubicBezTo>
                    <a:pt x="396" y="3775"/>
                    <a:pt x="442" y="3890"/>
                    <a:pt x="382" y="3978"/>
                  </a:cubicBezTo>
                  <a:cubicBezTo>
                    <a:pt x="337" y="4048"/>
                    <a:pt x="239" y="4055"/>
                    <a:pt x="172" y="4055"/>
                  </a:cubicBezTo>
                  <a:lnTo>
                    <a:pt x="134" y="4055"/>
                  </a:lnTo>
                  <a:lnTo>
                    <a:pt x="116" y="4058"/>
                  </a:lnTo>
                  <a:lnTo>
                    <a:pt x="109" y="4062"/>
                  </a:lnTo>
                  <a:lnTo>
                    <a:pt x="88" y="4069"/>
                  </a:lnTo>
                  <a:lnTo>
                    <a:pt x="81" y="4072"/>
                  </a:lnTo>
                  <a:cubicBezTo>
                    <a:pt x="74" y="4076"/>
                    <a:pt x="67" y="4079"/>
                    <a:pt x="57" y="4083"/>
                  </a:cubicBezTo>
                  <a:cubicBezTo>
                    <a:pt x="50" y="4086"/>
                    <a:pt x="43" y="4093"/>
                    <a:pt x="36" y="4097"/>
                  </a:cubicBezTo>
                  <a:lnTo>
                    <a:pt x="29" y="4104"/>
                  </a:lnTo>
                  <a:lnTo>
                    <a:pt x="15" y="4118"/>
                  </a:lnTo>
                  <a:lnTo>
                    <a:pt x="8" y="4125"/>
                  </a:lnTo>
                  <a:lnTo>
                    <a:pt x="1" y="4128"/>
                  </a:lnTo>
                  <a:lnTo>
                    <a:pt x="8" y="4135"/>
                  </a:lnTo>
                  <a:cubicBezTo>
                    <a:pt x="197" y="4279"/>
                    <a:pt x="351" y="4461"/>
                    <a:pt x="463" y="4667"/>
                  </a:cubicBezTo>
                  <a:lnTo>
                    <a:pt x="473" y="4660"/>
                  </a:lnTo>
                  <a:lnTo>
                    <a:pt x="505" y="4639"/>
                  </a:lnTo>
                  <a:lnTo>
                    <a:pt x="543" y="4615"/>
                  </a:lnTo>
                  <a:lnTo>
                    <a:pt x="575" y="4594"/>
                  </a:lnTo>
                  <a:lnTo>
                    <a:pt x="610" y="4573"/>
                  </a:lnTo>
                  <a:lnTo>
                    <a:pt x="638" y="4555"/>
                  </a:lnTo>
                  <a:lnTo>
                    <a:pt x="666" y="4538"/>
                  </a:lnTo>
                  <a:lnTo>
                    <a:pt x="694" y="4524"/>
                  </a:lnTo>
                  <a:lnTo>
                    <a:pt x="718" y="4510"/>
                  </a:lnTo>
                  <a:lnTo>
                    <a:pt x="743" y="4496"/>
                  </a:lnTo>
                  <a:lnTo>
                    <a:pt x="764" y="4485"/>
                  </a:lnTo>
                  <a:lnTo>
                    <a:pt x="785" y="4475"/>
                  </a:lnTo>
                  <a:lnTo>
                    <a:pt x="802" y="4464"/>
                  </a:lnTo>
                  <a:lnTo>
                    <a:pt x="820" y="4457"/>
                  </a:lnTo>
                  <a:lnTo>
                    <a:pt x="837" y="4450"/>
                  </a:lnTo>
                  <a:lnTo>
                    <a:pt x="851" y="4443"/>
                  </a:lnTo>
                  <a:lnTo>
                    <a:pt x="865" y="4440"/>
                  </a:lnTo>
                  <a:lnTo>
                    <a:pt x="880" y="4436"/>
                  </a:lnTo>
                  <a:lnTo>
                    <a:pt x="890" y="4433"/>
                  </a:lnTo>
                  <a:lnTo>
                    <a:pt x="901" y="4429"/>
                  </a:lnTo>
                  <a:lnTo>
                    <a:pt x="911" y="4426"/>
                  </a:lnTo>
                  <a:lnTo>
                    <a:pt x="971" y="4426"/>
                  </a:lnTo>
                  <a:cubicBezTo>
                    <a:pt x="1006" y="4440"/>
                    <a:pt x="1037" y="4461"/>
                    <a:pt x="1065" y="4485"/>
                  </a:cubicBezTo>
                  <a:cubicBezTo>
                    <a:pt x="1100" y="4511"/>
                    <a:pt x="1127" y="4531"/>
                    <a:pt x="1161" y="4531"/>
                  </a:cubicBezTo>
                  <a:cubicBezTo>
                    <a:pt x="1191" y="4531"/>
                    <a:pt x="1227" y="4515"/>
                    <a:pt x="1279" y="4471"/>
                  </a:cubicBezTo>
                  <a:cubicBezTo>
                    <a:pt x="1377" y="4390"/>
                    <a:pt x="1491" y="4345"/>
                    <a:pt x="1592" y="4345"/>
                  </a:cubicBezTo>
                  <a:cubicBezTo>
                    <a:pt x="1634" y="4345"/>
                    <a:pt x="1674" y="4353"/>
                    <a:pt x="1709" y="4370"/>
                  </a:cubicBezTo>
                  <a:cubicBezTo>
                    <a:pt x="1779" y="4405"/>
                    <a:pt x="1828" y="4478"/>
                    <a:pt x="1825" y="4555"/>
                  </a:cubicBezTo>
                  <a:lnTo>
                    <a:pt x="1825" y="4587"/>
                  </a:lnTo>
                  <a:cubicBezTo>
                    <a:pt x="1870" y="4555"/>
                    <a:pt x="1909" y="4517"/>
                    <a:pt x="1947" y="4475"/>
                  </a:cubicBezTo>
                  <a:cubicBezTo>
                    <a:pt x="2010" y="4415"/>
                    <a:pt x="2091" y="4380"/>
                    <a:pt x="2178" y="4373"/>
                  </a:cubicBezTo>
                  <a:cubicBezTo>
                    <a:pt x="2248" y="4366"/>
                    <a:pt x="2266" y="4363"/>
                    <a:pt x="2266" y="4219"/>
                  </a:cubicBezTo>
                  <a:cubicBezTo>
                    <a:pt x="2266" y="4037"/>
                    <a:pt x="2322" y="3988"/>
                    <a:pt x="2413" y="3964"/>
                  </a:cubicBezTo>
                  <a:cubicBezTo>
                    <a:pt x="2444" y="3957"/>
                    <a:pt x="2469" y="3953"/>
                    <a:pt x="2469" y="3813"/>
                  </a:cubicBezTo>
                  <a:cubicBezTo>
                    <a:pt x="2469" y="3589"/>
                    <a:pt x="2479" y="3365"/>
                    <a:pt x="2490" y="3186"/>
                  </a:cubicBezTo>
                  <a:lnTo>
                    <a:pt x="2493" y="3141"/>
                  </a:lnTo>
                  <a:cubicBezTo>
                    <a:pt x="2497" y="3043"/>
                    <a:pt x="2500" y="2955"/>
                    <a:pt x="2500" y="2899"/>
                  </a:cubicBezTo>
                  <a:cubicBezTo>
                    <a:pt x="2500" y="2794"/>
                    <a:pt x="2605" y="2710"/>
                    <a:pt x="2721" y="2616"/>
                  </a:cubicBezTo>
                  <a:cubicBezTo>
                    <a:pt x="2836" y="2521"/>
                    <a:pt x="2973" y="2409"/>
                    <a:pt x="2973" y="2290"/>
                  </a:cubicBezTo>
                  <a:cubicBezTo>
                    <a:pt x="2973" y="2147"/>
                    <a:pt x="3068" y="1954"/>
                    <a:pt x="3166" y="1748"/>
                  </a:cubicBezTo>
                  <a:cubicBezTo>
                    <a:pt x="3271" y="1531"/>
                    <a:pt x="3379" y="1303"/>
                    <a:pt x="3379" y="1142"/>
                  </a:cubicBezTo>
                  <a:cubicBezTo>
                    <a:pt x="3379" y="848"/>
                    <a:pt x="3456" y="736"/>
                    <a:pt x="3537" y="620"/>
                  </a:cubicBezTo>
                  <a:cubicBezTo>
                    <a:pt x="3554" y="592"/>
                    <a:pt x="3575" y="564"/>
                    <a:pt x="3593" y="533"/>
                  </a:cubicBezTo>
                  <a:cubicBezTo>
                    <a:pt x="3600" y="519"/>
                    <a:pt x="3607" y="505"/>
                    <a:pt x="3614" y="494"/>
                  </a:cubicBezTo>
                  <a:lnTo>
                    <a:pt x="3614" y="491"/>
                  </a:lnTo>
                  <a:cubicBezTo>
                    <a:pt x="3617" y="477"/>
                    <a:pt x="3624" y="463"/>
                    <a:pt x="3631" y="445"/>
                  </a:cubicBezTo>
                  <a:lnTo>
                    <a:pt x="3631" y="438"/>
                  </a:lnTo>
                  <a:cubicBezTo>
                    <a:pt x="3638" y="424"/>
                    <a:pt x="3642" y="407"/>
                    <a:pt x="3645" y="393"/>
                  </a:cubicBezTo>
                  <a:lnTo>
                    <a:pt x="3649" y="382"/>
                  </a:lnTo>
                  <a:cubicBezTo>
                    <a:pt x="3652" y="365"/>
                    <a:pt x="3659" y="347"/>
                    <a:pt x="3659" y="330"/>
                  </a:cubicBezTo>
                  <a:lnTo>
                    <a:pt x="3659" y="323"/>
                  </a:lnTo>
                  <a:cubicBezTo>
                    <a:pt x="3663" y="302"/>
                    <a:pt x="3666" y="284"/>
                    <a:pt x="3670" y="267"/>
                  </a:cubicBezTo>
                  <a:lnTo>
                    <a:pt x="3670" y="260"/>
                  </a:lnTo>
                  <a:cubicBezTo>
                    <a:pt x="3670" y="239"/>
                    <a:pt x="3673" y="218"/>
                    <a:pt x="3673" y="197"/>
                  </a:cubicBezTo>
                  <a:lnTo>
                    <a:pt x="3673" y="134"/>
                  </a:lnTo>
                  <a:lnTo>
                    <a:pt x="3673" y="127"/>
                  </a:lnTo>
                  <a:cubicBezTo>
                    <a:pt x="3673" y="106"/>
                    <a:pt x="3673" y="88"/>
                    <a:pt x="3670" y="67"/>
                  </a:cubicBezTo>
                  <a:lnTo>
                    <a:pt x="3670" y="60"/>
                  </a:lnTo>
                  <a:lnTo>
                    <a:pt x="32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3" name="Google Shape;10173;p54"/>
            <p:cNvSpPr/>
            <p:nvPr/>
          </p:nvSpPr>
          <p:spPr>
            <a:xfrm>
              <a:off x="2168070" y="2023593"/>
              <a:ext cx="394" cy="638"/>
            </a:xfrm>
            <a:custGeom>
              <a:rect b="b" l="l" r="r" t="t"/>
              <a:pathLst>
                <a:path extrusionOk="0" h="47" w="29">
                  <a:moveTo>
                    <a:pt x="29" y="1"/>
                  </a:moveTo>
                  <a:lnTo>
                    <a:pt x="29" y="1"/>
                  </a:lnTo>
                  <a:cubicBezTo>
                    <a:pt x="27" y="6"/>
                    <a:pt x="24" y="10"/>
                    <a:pt x="22" y="14"/>
                  </a:cubicBezTo>
                  <a:lnTo>
                    <a:pt x="22" y="14"/>
                  </a:lnTo>
                  <a:cubicBezTo>
                    <a:pt x="24" y="10"/>
                    <a:pt x="27" y="6"/>
                    <a:pt x="29" y="1"/>
                  </a:cubicBezTo>
                  <a:close/>
                  <a:moveTo>
                    <a:pt x="22" y="14"/>
                  </a:moveTo>
                  <a:lnTo>
                    <a:pt x="22" y="14"/>
                  </a:lnTo>
                  <a:cubicBezTo>
                    <a:pt x="21" y="16"/>
                    <a:pt x="20" y="17"/>
                    <a:pt x="18" y="18"/>
                  </a:cubicBezTo>
                  <a:lnTo>
                    <a:pt x="1" y="46"/>
                  </a:lnTo>
                  <a:lnTo>
                    <a:pt x="8" y="36"/>
                  </a:lnTo>
                  <a:cubicBezTo>
                    <a:pt x="13" y="29"/>
                    <a:pt x="17" y="22"/>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4" name="Google Shape;10174;p54"/>
            <p:cNvSpPr/>
            <p:nvPr/>
          </p:nvSpPr>
          <p:spPr>
            <a:xfrm>
              <a:off x="2166359" y="2024217"/>
              <a:ext cx="1724" cy="6191"/>
            </a:xfrm>
            <a:custGeom>
              <a:rect b="b" l="l" r="r" t="t"/>
              <a:pathLst>
                <a:path extrusionOk="0" h="456" w="127">
                  <a:moveTo>
                    <a:pt x="127" y="0"/>
                  </a:moveTo>
                  <a:cubicBezTo>
                    <a:pt x="92" y="59"/>
                    <a:pt x="67" y="133"/>
                    <a:pt x="48" y="205"/>
                  </a:cubicBezTo>
                  <a:lnTo>
                    <a:pt x="48" y="205"/>
                  </a:lnTo>
                  <a:cubicBezTo>
                    <a:pt x="66" y="142"/>
                    <a:pt x="89" y="81"/>
                    <a:pt x="116" y="21"/>
                  </a:cubicBezTo>
                  <a:lnTo>
                    <a:pt x="127" y="0"/>
                  </a:lnTo>
                  <a:close/>
                  <a:moveTo>
                    <a:pt x="48" y="205"/>
                  </a:moveTo>
                  <a:cubicBezTo>
                    <a:pt x="25" y="286"/>
                    <a:pt x="9" y="370"/>
                    <a:pt x="1" y="455"/>
                  </a:cubicBezTo>
                  <a:cubicBezTo>
                    <a:pt x="5" y="432"/>
                    <a:pt x="18" y="322"/>
                    <a:pt x="48" y="2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5" name="Google Shape;10175;p54"/>
            <p:cNvSpPr/>
            <p:nvPr/>
          </p:nvSpPr>
          <p:spPr>
            <a:xfrm>
              <a:off x="2147065" y="2027639"/>
              <a:ext cx="1779" cy="54"/>
            </a:xfrm>
            <a:custGeom>
              <a:rect b="b" l="l" r="r" t="t"/>
              <a:pathLst>
                <a:path extrusionOk="0" h="4" w="131">
                  <a:moveTo>
                    <a:pt x="1" y="0"/>
                  </a:moveTo>
                  <a:lnTo>
                    <a:pt x="13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6" name="Google Shape;10176;p54"/>
            <p:cNvSpPr/>
            <p:nvPr/>
          </p:nvSpPr>
          <p:spPr>
            <a:xfrm>
              <a:off x="2149306" y="202773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7" name="Google Shape;10177;p54"/>
            <p:cNvSpPr/>
            <p:nvPr/>
          </p:nvSpPr>
          <p:spPr>
            <a:xfrm>
              <a:off x="2167934" y="2023837"/>
              <a:ext cx="394" cy="679"/>
            </a:xfrm>
            <a:custGeom>
              <a:rect b="b" l="l" r="r" t="t"/>
              <a:pathLst>
                <a:path extrusionOk="0" h="50" w="29">
                  <a:moveTo>
                    <a:pt x="28" y="0"/>
                  </a:moveTo>
                  <a:lnTo>
                    <a:pt x="18" y="17"/>
                  </a:lnTo>
                  <a:lnTo>
                    <a:pt x="18" y="17"/>
                  </a:lnTo>
                  <a:cubicBezTo>
                    <a:pt x="21" y="12"/>
                    <a:pt x="25" y="6"/>
                    <a:pt x="28" y="0"/>
                  </a:cubicBezTo>
                  <a:close/>
                  <a:moveTo>
                    <a:pt x="18" y="17"/>
                  </a:moveTo>
                  <a:cubicBezTo>
                    <a:pt x="16" y="20"/>
                    <a:pt x="15" y="22"/>
                    <a:pt x="13" y="25"/>
                  </a:cubicBezTo>
                  <a:lnTo>
                    <a:pt x="13" y="25"/>
                  </a:lnTo>
                  <a:lnTo>
                    <a:pt x="18" y="17"/>
                  </a:lnTo>
                  <a:close/>
                  <a:moveTo>
                    <a:pt x="13" y="25"/>
                  </a:moveTo>
                  <a:lnTo>
                    <a:pt x="11" y="28"/>
                  </a:lnTo>
                  <a:lnTo>
                    <a:pt x="10" y="29"/>
                  </a:lnTo>
                  <a:lnTo>
                    <a:pt x="10" y="29"/>
                  </a:lnTo>
                  <a:cubicBezTo>
                    <a:pt x="11" y="28"/>
                    <a:pt x="12" y="26"/>
                    <a:pt x="13" y="25"/>
                  </a:cubicBezTo>
                  <a:close/>
                  <a:moveTo>
                    <a:pt x="10" y="29"/>
                  </a:moveTo>
                  <a:cubicBezTo>
                    <a:pt x="7" y="36"/>
                    <a:pt x="3" y="42"/>
                    <a:pt x="0" y="49"/>
                  </a:cubicBezTo>
                  <a:lnTo>
                    <a:pt x="1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8" name="Google Shape;10178;p54"/>
            <p:cNvSpPr/>
            <p:nvPr/>
          </p:nvSpPr>
          <p:spPr>
            <a:xfrm>
              <a:off x="2132184" y="2072553"/>
              <a:ext cx="68" cy="68"/>
            </a:xfrm>
            <a:custGeom>
              <a:rect b="b" l="l" r="r" t="t"/>
              <a:pathLst>
                <a:path extrusionOk="0" h="5" w="5">
                  <a:moveTo>
                    <a:pt x="1" y="4"/>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9" name="Google Shape;10179;p54"/>
            <p:cNvSpPr/>
            <p:nvPr/>
          </p:nvSpPr>
          <p:spPr>
            <a:xfrm>
              <a:off x="2146400" y="2033532"/>
              <a:ext cx="68" cy="489"/>
            </a:xfrm>
            <a:custGeom>
              <a:rect b="b" l="l" r="r" t="t"/>
              <a:pathLst>
                <a:path extrusionOk="0" h="36" w="5">
                  <a:moveTo>
                    <a:pt x="4" y="1"/>
                  </a:moveTo>
                  <a:lnTo>
                    <a:pt x="4" y="1"/>
                  </a:lnTo>
                  <a:cubicBezTo>
                    <a:pt x="1" y="15"/>
                    <a:pt x="1" y="25"/>
                    <a:pt x="1" y="36"/>
                  </a:cubicBezTo>
                  <a:cubicBezTo>
                    <a:pt x="4"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0" name="Google Shape;10180;p54"/>
            <p:cNvSpPr/>
            <p:nvPr/>
          </p:nvSpPr>
          <p:spPr>
            <a:xfrm>
              <a:off x="2132660" y="2071983"/>
              <a:ext cx="299" cy="204"/>
            </a:xfrm>
            <a:custGeom>
              <a:rect b="b" l="l" r="r" t="t"/>
              <a:pathLst>
                <a:path extrusionOk="0" h="15" w="22">
                  <a:moveTo>
                    <a:pt x="1" y="15"/>
                  </a:moveTo>
                  <a:cubicBezTo>
                    <a:pt x="8" y="11"/>
                    <a:pt x="15" y="4"/>
                    <a:pt x="22" y="1"/>
                  </a:cubicBezTo>
                  <a:cubicBezTo>
                    <a:pt x="15" y="4"/>
                    <a:pt x="8"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1" name="Google Shape;10181;p54"/>
            <p:cNvSpPr/>
            <p:nvPr/>
          </p:nvSpPr>
          <p:spPr>
            <a:xfrm>
              <a:off x="2133759" y="2071603"/>
              <a:ext cx="244" cy="68"/>
            </a:xfrm>
            <a:custGeom>
              <a:rect b="b" l="l" r="r" t="t"/>
              <a:pathLst>
                <a:path extrusionOk="0" h="5" w="18">
                  <a:moveTo>
                    <a:pt x="0"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2" name="Google Shape;10182;p54"/>
            <p:cNvSpPr/>
            <p:nvPr/>
          </p:nvSpPr>
          <p:spPr>
            <a:xfrm>
              <a:off x="2132334" y="2072268"/>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3" name="Google Shape;10183;p54"/>
            <p:cNvSpPr/>
            <p:nvPr/>
          </p:nvSpPr>
          <p:spPr>
            <a:xfrm>
              <a:off x="2133379" y="2071657"/>
              <a:ext cx="244" cy="109"/>
            </a:xfrm>
            <a:custGeom>
              <a:rect b="b" l="l" r="r" t="t"/>
              <a:pathLst>
                <a:path extrusionOk="0" h="8" w="18">
                  <a:moveTo>
                    <a:pt x="0"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4" name="Google Shape;10184;p54"/>
            <p:cNvSpPr/>
            <p:nvPr/>
          </p:nvSpPr>
          <p:spPr>
            <a:xfrm>
              <a:off x="2134140" y="2071562"/>
              <a:ext cx="394" cy="14"/>
            </a:xfrm>
            <a:custGeom>
              <a:rect b="b" l="l" r="r" t="t"/>
              <a:pathLst>
                <a:path extrusionOk="0" h="1" w="29">
                  <a:moveTo>
                    <a:pt x="0" y="0"/>
                  </a:moveTo>
                  <a:cubicBezTo>
                    <a:pt x="7" y="0"/>
                    <a:pt x="18" y="0"/>
                    <a:pt x="28" y="0"/>
                  </a:cubicBezTo>
                  <a:cubicBezTo>
                    <a:pt x="18" y="0"/>
                    <a:pt x="7"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5" name="Google Shape;10185;p54"/>
            <p:cNvSpPr/>
            <p:nvPr/>
          </p:nvSpPr>
          <p:spPr>
            <a:xfrm>
              <a:off x="2143359" y="2058297"/>
              <a:ext cx="1100" cy="1819"/>
            </a:xfrm>
            <a:custGeom>
              <a:rect b="b" l="l" r="r" t="t"/>
              <a:pathLst>
                <a:path extrusionOk="0" h="134" w="81">
                  <a:moveTo>
                    <a:pt x="81" y="134"/>
                  </a:moveTo>
                  <a:cubicBezTo>
                    <a:pt x="60" y="84"/>
                    <a:pt x="32" y="39"/>
                    <a:pt x="0" y="0"/>
                  </a:cubicBezTo>
                  <a:cubicBezTo>
                    <a:pt x="32" y="39"/>
                    <a:pt x="60" y="84"/>
                    <a:pt x="81"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6" name="Google Shape;10186;p54"/>
            <p:cNvSpPr/>
            <p:nvPr/>
          </p:nvSpPr>
          <p:spPr>
            <a:xfrm>
              <a:off x="2146685" y="2030436"/>
              <a:ext cx="109" cy="774"/>
            </a:xfrm>
            <a:custGeom>
              <a:rect b="b" l="l" r="r" t="t"/>
              <a:pathLst>
                <a:path extrusionOk="0" h="57" w="8">
                  <a:moveTo>
                    <a:pt x="8" y="1"/>
                  </a:moveTo>
                  <a:cubicBezTo>
                    <a:pt x="4" y="18"/>
                    <a:pt x="1" y="39"/>
                    <a:pt x="1" y="57"/>
                  </a:cubicBez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7" name="Google Shape;10187;p54"/>
            <p:cNvSpPr/>
            <p:nvPr/>
          </p:nvSpPr>
          <p:spPr>
            <a:xfrm>
              <a:off x="2146780" y="2029350"/>
              <a:ext cx="109" cy="910"/>
            </a:xfrm>
            <a:custGeom>
              <a:rect b="b" l="l" r="r" t="t"/>
              <a:pathLst>
                <a:path extrusionOk="0" h="67" w="8">
                  <a:moveTo>
                    <a:pt x="1" y="6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8" name="Google Shape;10188;p54"/>
            <p:cNvSpPr/>
            <p:nvPr/>
          </p:nvSpPr>
          <p:spPr>
            <a:xfrm>
              <a:off x="2132945" y="2071793"/>
              <a:ext cx="353" cy="204"/>
            </a:xfrm>
            <a:custGeom>
              <a:rect b="b" l="l" r="r" t="t"/>
              <a:pathLst>
                <a:path extrusionOk="0" h="15" w="26">
                  <a:moveTo>
                    <a:pt x="1" y="15"/>
                  </a:moveTo>
                  <a:cubicBezTo>
                    <a:pt x="8" y="8"/>
                    <a:pt x="18" y="4"/>
                    <a:pt x="25" y="1"/>
                  </a:cubicBezTo>
                  <a:cubicBezTo>
                    <a:pt x="18"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9" name="Google Shape;10189;p54"/>
            <p:cNvSpPr/>
            <p:nvPr/>
          </p:nvSpPr>
          <p:spPr>
            <a:xfrm>
              <a:off x="2146590" y="2031386"/>
              <a:ext cx="68" cy="638"/>
            </a:xfrm>
            <a:custGeom>
              <a:rect b="b" l="l" r="r" t="t"/>
              <a:pathLst>
                <a:path extrusionOk="0" h="47" w="5">
                  <a:moveTo>
                    <a:pt x="1" y="47"/>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0" name="Google Shape;10190;p54"/>
            <p:cNvSpPr/>
            <p:nvPr/>
          </p:nvSpPr>
          <p:spPr>
            <a:xfrm>
              <a:off x="2146930" y="2027639"/>
              <a:ext cx="149" cy="1575"/>
            </a:xfrm>
            <a:custGeom>
              <a:rect b="b" l="l" r="r" t="t"/>
              <a:pathLst>
                <a:path extrusionOk="0" h="116" w="11">
                  <a:moveTo>
                    <a:pt x="11" y="0"/>
                  </a:moveTo>
                  <a:cubicBezTo>
                    <a:pt x="7" y="42"/>
                    <a:pt x="4" y="81"/>
                    <a:pt x="0" y="116"/>
                  </a:cubicBezTo>
                  <a:cubicBezTo>
                    <a:pt x="4" y="81"/>
                    <a:pt x="7" y="42"/>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1" name="Google Shape;10191;p54"/>
            <p:cNvSpPr/>
            <p:nvPr/>
          </p:nvSpPr>
          <p:spPr>
            <a:xfrm>
              <a:off x="2146549" y="2032201"/>
              <a:ext cx="54" cy="584"/>
            </a:xfrm>
            <a:custGeom>
              <a:rect b="b" l="l" r="r" t="t"/>
              <a:pathLst>
                <a:path extrusionOk="0" h="43" w="4">
                  <a:moveTo>
                    <a:pt x="4" y="1"/>
                  </a:moveTo>
                  <a:cubicBezTo>
                    <a:pt x="0" y="18"/>
                    <a:pt x="0" y="29"/>
                    <a:pt x="0" y="43"/>
                  </a:cubicBezTo>
                  <a:cubicBezTo>
                    <a:pt x="0" y="32"/>
                    <a:pt x="0"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2" name="Google Shape;10192;p54"/>
            <p:cNvSpPr/>
            <p:nvPr/>
          </p:nvSpPr>
          <p:spPr>
            <a:xfrm>
              <a:off x="2136135" y="2062329"/>
              <a:ext cx="3150" cy="543"/>
            </a:xfrm>
            <a:custGeom>
              <a:rect b="b" l="l" r="r" t="t"/>
              <a:pathLst>
                <a:path extrusionOk="0" h="40" w="232">
                  <a:moveTo>
                    <a:pt x="195" y="1"/>
                  </a:moveTo>
                  <a:cubicBezTo>
                    <a:pt x="118" y="1"/>
                    <a:pt x="24" y="4"/>
                    <a:pt x="0" y="40"/>
                  </a:cubicBezTo>
                  <a:cubicBezTo>
                    <a:pt x="28" y="1"/>
                    <a:pt x="151" y="1"/>
                    <a:pt x="231" y="1"/>
                  </a:cubicBezTo>
                  <a:cubicBezTo>
                    <a:pt x="220" y="1"/>
                    <a:pt x="208" y="1"/>
                    <a:pt x="1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3" name="Google Shape;10193;p54"/>
            <p:cNvSpPr/>
            <p:nvPr/>
          </p:nvSpPr>
          <p:spPr>
            <a:xfrm>
              <a:off x="2146454" y="2032921"/>
              <a:ext cx="54" cy="489"/>
            </a:xfrm>
            <a:custGeom>
              <a:rect b="b" l="l" r="r" t="t"/>
              <a:pathLst>
                <a:path extrusionOk="0" h="36" w="4">
                  <a:moveTo>
                    <a:pt x="4" y="0"/>
                  </a:moveTo>
                  <a:lnTo>
                    <a:pt x="4" y="0"/>
                  </a:lnTo>
                  <a:cubicBezTo>
                    <a:pt x="0" y="14"/>
                    <a:pt x="0" y="25"/>
                    <a:pt x="0" y="35"/>
                  </a:cubicBezTo>
                  <a:cubicBezTo>
                    <a:pt x="4"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4" name="Google Shape;10194;p54"/>
            <p:cNvSpPr/>
            <p:nvPr/>
          </p:nvSpPr>
          <p:spPr>
            <a:xfrm>
              <a:off x="2208721" y="1867452"/>
              <a:ext cx="119645" cy="148131"/>
            </a:xfrm>
            <a:custGeom>
              <a:rect b="b" l="l" r="r" t="t"/>
              <a:pathLst>
                <a:path extrusionOk="0" h="10910" w="8812">
                  <a:moveTo>
                    <a:pt x="7299" y="1"/>
                  </a:moveTo>
                  <a:lnTo>
                    <a:pt x="7271" y="36"/>
                  </a:lnTo>
                  <a:lnTo>
                    <a:pt x="7268" y="43"/>
                  </a:lnTo>
                  <a:cubicBezTo>
                    <a:pt x="7261" y="53"/>
                    <a:pt x="7254" y="60"/>
                    <a:pt x="7247" y="71"/>
                  </a:cubicBezTo>
                  <a:lnTo>
                    <a:pt x="7240" y="74"/>
                  </a:lnTo>
                  <a:cubicBezTo>
                    <a:pt x="7233" y="81"/>
                    <a:pt x="7226" y="88"/>
                    <a:pt x="7219" y="95"/>
                  </a:cubicBezTo>
                  <a:cubicBezTo>
                    <a:pt x="7212" y="102"/>
                    <a:pt x="7205" y="106"/>
                    <a:pt x="7198" y="113"/>
                  </a:cubicBezTo>
                  <a:cubicBezTo>
                    <a:pt x="7187" y="116"/>
                    <a:pt x="7180" y="120"/>
                    <a:pt x="7173" y="123"/>
                  </a:cubicBezTo>
                  <a:lnTo>
                    <a:pt x="7170" y="123"/>
                  </a:lnTo>
                  <a:cubicBezTo>
                    <a:pt x="7163" y="123"/>
                    <a:pt x="7152" y="127"/>
                    <a:pt x="7145" y="127"/>
                  </a:cubicBezTo>
                  <a:lnTo>
                    <a:pt x="7138" y="127"/>
                  </a:lnTo>
                  <a:cubicBezTo>
                    <a:pt x="7131" y="130"/>
                    <a:pt x="7121" y="130"/>
                    <a:pt x="7110" y="130"/>
                  </a:cubicBezTo>
                  <a:lnTo>
                    <a:pt x="7019" y="130"/>
                  </a:lnTo>
                  <a:cubicBezTo>
                    <a:pt x="6995" y="130"/>
                    <a:pt x="6974" y="179"/>
                    <a:pt x="6949" y="246"/>
                  </a:cubicBezTo>
                  <a:cubicBezTo>
                    <a:pt x="6911" y="354"/>
                    <a:pt x="6855" y="519"/>
                    <a:pt x="6662" y="519"/>
                  </a:cubicBezTo>
                  <a:cubicBezTo>
                    <a:pt x="6561" y="519"/>
                    <a:pt x="6543" y="561"/>
                    <a:pt x="6515" y="631"/>
                  </a:cubicBezTo>
                  <a:cubicBezTo>
                    <a:pt x="6491" y="690"/>
                    <a:pt x="6456" y="778"/>
                    <a:pt x="6340" y="778"/>
                  </a:cubicBezTo>
                  <a:cubicBezTo>
                    <a:pt x="6190" y="778"/>
                    <a:pt x="6067" y="666"/>
                    <a:pt x="6018" y="617"/>
                  </a:cubicBezTo>
                  <a:lnTo>
                    <a:pt x="5311" y="617"/>
                  </a:lnTo>
                  <a:lnTo>
                    <a:pt x="5290" y="596"/>
                  </a:lnTo>
                  <a:cubicBezTo>
                    <a:pt x="5248" y="554"/>
                    <a:pt x="5172" y="504"/>
                    <a:pt x="5132" y="504"/>
                  </a:cubicBezTo>
                  <a:cubicBezTo>
                    <a:pt x="5125" y="504"/>
                    <a:pt x="5119" y="505"/>
                    <a:pt x="5115" y="508"/>
                  </a:cubicBezTo>
                  <a:lnTo>
                    <a:pt x="4905" y="648"/>
                  </a:lnTo>
                  <a:lnTo>
                    <a:pt x="1614" y="648"/>
                  </a:lnTo>
                  <a:lnTo>
                    <a:pt x="1614" y="1800"/>
                  </a:lnTo>
                  <a:lnTo>
                    <a:pt x="1099" y="1814"/>
                  </a:lnTo>
                  <a:lnTo>
                    <a:pt x="1099" y="3536"/>
                  </a:lnTo>
                  <a:cubicBezTo>
                    <a:pt x="1120" y="3922"/>
                    <a:pt x="1085" y="4139"/>
                    <a:pt x="984" y="4170"/>
                  </a:cubicBezTo>
                  <a:lnTo>
                    <a:pt x="952" y="4181"/>
                  </a:lnTo>
                  <a:cubicBezTo>
                    <a:pt x="627" y="4286"/>
                    <a:pt x="557" y="4366"/>
                    <a:pt x="557" y="4412"/>
                  </a:cubicBezTo>
                  <a:cubicBezTo>
                    <a:pt x="557" y="4576"/>
                    <a:pt x="529" y="4769"/>
                    <a:pt x="301" y="4814"/>
                  </a:cubicBezTo>
                  <a:cubicBezTo>
                    <a:pt x="277" y="4818"/>
                    <a:pt x="270" y="4856"/>
                    <a:pt x="266" y="4944"/>
                  </a:cubicBezTo>
                  <a:cubicBezTo>
                    <a:pt x="256" y="5049"/>
                    <a:pt x="242" y="5220"/>
                    <a:pt x="53" y="5220"/>
                  </a:cubicBezTo>
                  <a:lnTo>
                    <a:pt x="35" y="5220"/>
                  </a:lnTo>
                  <a:cubicBezTo>
                    <a:pt x="42" y="5245"/>
                    <a:pt x="53" y="5269"/>
                    <a:pt x="63" y="5290"/>
                  </a:cubicBezTo>
                  <a:cubicBezTo>
                    <a:pt x="102" y="5378"/>
                    <a:pt x="161" y="5511"/>
                    <a:pt x="63" y="5605"/>
                  </a:cubicBezTo>
                  <a:cubicBezTo>
                    <a:pt x="28" y="5637"/>
                    <a:pt x="4" y="5682"/>
                    <a:pt x="0" y="5728"/>
                  </a:cubicBezTo>
                  <a:cubicBezTo>
                    <a:pt x="0" y="5735"/>
                    <a:pt x="0" y="5742"/>
                    <a:pt x="0" y="5745"/>
                  </a:cubicBezTo>
                  <a:cubicBezTo>
                    <a:pt x="0" y="5749"/>
                    <a:pt x="0" y="5756"/>
                    <a:pt x="4" y="5759"/>
                  </a:cubicBezTo>
                  <a:cubicBezTo>
                    <a:pt x="19" y="5785"/>
                    <a:pt x="46" y="5799"/>
                    <a:pt x="75" y="5799"/>
                  </a:cubicBezTo>
                  <a:cubicBezTo>
                    <a:pt x="78" y="5799"/>
                    <a:pt x="81" y="5798"/>
                    <a:pt x="84" y="5798"/>
                  </a:cubicBezTo>
                  <a:cubicBezTo>
                    <a:pt x="88" y="5798"/>
                    <a:pt x="92" y="5798"/>
                    <a:pt x="96" y="5798"/>
                  </a:cubicBezTo>
                  <a:cubicBezTo>
                    <a:pt x="141" y="5798"/>
                    <a:pt x="185" y="5815"/>
                    <a:pt x="214" y="5847"/>
                  </a:cubicBezTo>
                  <a:cubicBezTo>
                    <a:pt x="277" y="5914"/>
                    <a:pt x="266" y="6015"/>
                    <a:pt x="259" y="6134"/>
                  </a:cubicBezTo>
                  <a:cubicBezTo>
                    <a:pt x="256" y="6176"/>
                    <a:pt x="252" y="6222"/>
                    <a:pt x="252" y="6267"/>
                  </a:cubicBezTo>
                  <a:cubicBezTo>
                    <a:pt x="252" y="6278"/>
                    <a:pt x="252" y="6285"/>
                    <a:pt x="256" y="6295"/>
                  </a:cubicBezTo>
                  <a:cubicBezTo>
                    <a:pt x="256" y="6299"/>
                    <a:pt x="256" y="6302"/>
                    <a:pt x="256" y="6309"/>
                  </a:cubicBezTo>
                  <a:cubicBezTo>
                    <a:pt x="259" y="6313"/>
                    <a:pt x="256" y="6316"/>
                    <a:pt x="259" y="6320"/>
                  </a:cubicBezTo>
                  <a:cubicBezTo>
                    <a:pt x="263" y="6323"/>
                    <a:pt x="263" y="6330"/>
                    <a:pt x="266" y="6337"/>
                  </a:cubicBezTo>
                  <a:lnTo>
                    <a:pt x="270" y="6344"/>
                  </a:lnTo>
                  <a:cubicBezTo>
                    <a:pt x="273" y="6348"/>
                    <a:pt x="277" y="6355"/>
                    <a:pt x="280" y="6362"/>
                  </a:cubicBezTo>
                  <a:cubicBezTo>
                    <a:pt x="298" y="6393"/>
                    <a:pt x="322" y="6425"/>
                    <a:pt x="350" y="6449"/>
                  </a:cubicBezTo>
                  <a:cubicBezTo>
                    <a:pt x="392" y="6484"/>
                    <a:pt x="434" y="6516"/>
                    <a:pt x="483" y="6544"/>
                  </a:cubicBezTo>
                  <a:lnTo>
                    <a:pt x="487" y="6544"/>
                  </a:lnTo>
                  <a:lnTo>
                    <a:pt x="536" y="6568"/>
                  </a:lnTo>
                  <a:lnTo>
                    <a:pt x="476" y="6768"/>
                  </a:lnTo>
                  <a:lnTo>
                    <a:pt x="462" y="6820"/>
                  </a:lnTo>
                  <a:lnTo>
                    <a:pt x="469" y="6827"/>
                  </a:lnTo>
                  <a:cubicBezTo>
                    <a:pt x="581" y="6964"/>
                    <a:pt x="826" y="7261"/>
                    <a:pt x="858" y="7356"/>
                  </a:cubicBezTo>
                  <a:cubicBezTo>
                    <a:pt x="861" y="7366"/>
                    <a:pt x="865" y="7380"/>
                    <a:pt x="872" y="7391"/>
                  </a:cubicBezTo>
                  <a:lnTo>
                    <a:pt x="889" y="7429"/>
                  </a:lnTo>
                  <a:cubicBezTo>
                    <a:pt x="942" y="7527"/>
                    <a:pt x="1008" y="7667"/>
                    <a:pt x="970" y="7783"/>
                  </a:cubicBezTo>
                  <a:cubicBezTo>
                    <a:pt x="952" y="7839"/>
                    <a:pt x="910" y="7884"/>
                    <a:pt x="858" y="7909"/>
                  </a:cubicBezTo>
                  <a:cubicBezTo>
                    <a:pt x="798" y="7937"/>
                    <a:pt x="784" y="7961"/>
                    <a:pt x="781" y="7972"/>
                  </a:cubicBezTo>
                  <a:cubicBezTo>
                    <a:pt x="781" y="7979"/>
                    <a:pt x="784" y="7983"/>
                    <a:pt x="791" y="7990"/>
                  </a:cubicBezTo>
                  <a:lnTo>
                    <a:pt x="1043" y="8025"/>
                  </a:lnTo>
                  <a:lnTo>
                    <a:pt x="1110" y="8193"/>
                  </a:lnTo>
                  <a:cubicBezTo>
                    <a:pt x="1253" y="8203"/>
                    <a:pt x="1386" y="8263"/>
                    <a:pt x="1495" y="8354"/>
                  </a:cubicBezTo>
                  <a:cubicBezTo>
                    <a:pt x="1516" y="8375"/>
                    <a:pt x="1534" y="8392"/>
                    <a:pt x="1555" y="8413"/>
                  </a:cubicBezTo>
                  <a:cubicBezTo>
                    <a:pt x="1600" y="8473"/>
                    <a:pt x="1642" y="8515"/>
                    <a:pt x="1670" y="8550"/>
                  </a:cubicBezTo>
                  <a:cubicBezTo>
                    <a:pt x="1758" y="8644"/>
                    <a:pt x="1803" y="8697"/>
                    <a:pt x="1803" y="8795"/>
                  </a:cubicBezTo>
                  <a:cubicBezTo>
                    <a:pt x="1803" y="8823"/>
                    <a:pt x="1842" y="8847"/>
                    <a:pt x="1922" y="8903"/>
                  </a:cubicBezTo>
                  <a:cubicBezTo>
                    <a:pt x="1989" y="8949"/>
                    <a:pt x="2055" y="8994"/>
                    <a:pt x="2118" y="9047"/>
                  </a:cubicBezTo>
                  <a:cubicBezTo>
                    <a:pt x="2342" y="9232"/>
                    <a:pt x="2342" y="9355"/>
                    <a:pt x="2342" y="9463"/>
                  </a:cubicBezTo>
                  <a:cubicBezTo>
                    <a:pt x="2360" y="9505"/>
                    <a:pt x="2514" y="9603"/>
                    <a:pt x="2675" y="9677"/>
                  </a:cubicBezTo>
                  <a:lnTo>
                    <a:pt x="2685" y="9684"/>
                  </a:lnTo>
                  <a:lnTo>
                    <a:pt x="2699" y="9687"/>
                  </a:lnTo>
                  <a:lnTo>
                    <a:pt x="2713" y="9729"/>
                  </a:lnTo>
                  <a:lnTo>
                    <a:pt x="2825" y="10006"/>
                  </a:lnTo>
                  <a:lnTo>
                    <a:pt x="2829" y="10009"/>
                  </a:lnTo>
                  <a:lnTo>
                    <a:pt x="2846" y="10020"/>
                  </a:lnTo>
                  <a:lnTo>
                    <a:pt x="2853" y="10023"/>
                  </a:lnTo>
                  <a:lnTo>
                    <a:pt x="2871" y="10037"/>
                  </a:lnTo>
                  <a:lnTo>
                    <a:pt x="2878" y="10041"/>
                  </a:lnTo>
                  <a:lnTo>
                    <a:pt x="2892" y="10055"/>
                  </a:lnTo>
                  <a:lnTo>
                    <a:pt x="2902" y="10062"/>
                  </a:lnTo>
                  <a:lnTo>
                    <a:pt x="2916" y="10076"/>
                  </a:lnTo>
                  <a:lnTo>
                    <a:pt x="2923" y="10083"/>
                  </a:lnTo>
                  <a:lnTo>
                    <a:pt x="2934" y="10101"/>
                  </a:lnTo>
                  <a:lnTo>
                    <a:pt x="2944" y="10111"/>
                  </a:lnTo>
                  <a:cubicBezTo>
                    <a:pt x="2948" y="10115"/>
                    <a:pt x="2951" y="10122"/>
                    <a:pt x="2955" y="10129"/>
                  </a:cubicBezTo>
                  <a:lnTo>
                    <a:pt x="2962" y="10139"/>
                  </a:lnTo>
                  <a:cubicBezTo>
                    <a:pt x="2965" y="10150"/>
                    <a:pt x="2972" y="10160"/>
                    <a:pt x="2976" y="10171"/>
                  </a:cubicBezTo>
                  <a:cubicBezTo>
                    <a:pt x="2979" y="10178"/>
                    <a:pt x="2983" y="10188"/>
                    <a:pt x="2986" y="10199"/>
                  </a:cubicBezTo>
                  <a:cubicBezTo>
                    <a:pt x="3035" y="10286"/>
                    <a:pt x="3105" y="10360"/>
                    <a:pt x="3193" y="10416"/>
                  </a:cubicBezTo>
                  <a:cubicBezTo>
                    <a:pt x="3198" y="10418"/>
                    <a:pt x="3270" y="10465"/>
                    <a:pt x="3345" y="10465"/>
                  </a:cubicBezTo>
                  <a:cubicBezTo>
                    <a:pt x="3381" y="10465"/>
                    <a:pt x="3418" y="10454"/>
                    <a:pt x="3448" y="10423"/>
                  </a:cubicBezTo>
                  <a:cubicBezTo>
                    <a:pt x="3490" y="10377"/>
                    <a:pt x="3553" y="10353"/>
                    <a:pt x="3613" y="10353"/>
                  </a:cubicBezTo>
                  <a:cubicBezTo>
                    <a:pt x="3669" y="10353"/>
                    <a:pt x="3722" y="10367"/>
                    <a:pt x="3767" y="10395"/>
                  </a:cubicBezTo>
                  <a:cubicBezTo>
                    <a:pt x="3778" y="10402"/>
                    <a:pt x="3792" y="10412"/>
                    <a:pt x="3802" y="10419"/>
                  </a:cubicBezTo>
                  <a:cubicBezTo>
                    <a:pt x="3850" y="10390"/>
                    <a:pt x="3928" y="10350"/>
                    <a:pt x="4004" y="10350"/>
                  </a:cubicBezTo>
                  <a:cubicBezTo>
                    <a:pt x="4040" y="10350"/>
                    <a:pt x="4075" y="10359"/>
                    <a:pt x="4107" y="10381"/>
                  </a:cubicBezTo>
                  <a:lnTo>
                    <a:pt x="4124" y="10391"/>
                  </a:lnTo>
                  <a:lnTo>
                    <a:pt x="4131" y="10398"/>
                  </a:lnTo>
                  <a:lnTo>
                    <a:pt x="4142" y="10405"/>
                  </a:lnTo>
                  <a:lnTo>
                    <a:pt x="4156" y="10416"/>
                  </a:lnTo>
                  <a:lnTo>
                    <a:pt x="4170" y="10426"/>
                  </a:lnTo>
                  <a:lnTo>
                    <a:pt x="4184" y="10440"/>
                  </a:lnTo>
                  <a:lnTo>
                    <a:pt x="4198" y="10447"/>
                  </a:lnTo>
                  <a:lnTo>
                    <a:pt x="4219" y="10465"/>
                  </a:lnTo>
                  <a:lnTo>
                    <a:pt x="4229" y="10475"/>
                  </a:lnTo>
                  <a:lnTo>
                    <a:pt x="4254" y="10493"/>
                  </a:lnTo>
                  <a:lnTo>
                    <a:pt x="4268" y="10503"/>
                  </a:lnTo>
                  <a:lnTo>
                    <a:pt x="4289" y="10524"/>
                  </a:lnTo>
                  <a:lnTo>
                    <a:pt x="4306" y="10535"/>
                  </a:lnTo>
                  <a:lnTo>
                    <a:pt x="4327" y="10556"/>
                  </a:lnTo>
                  <a:lnTo>
                    <a:pt x="4348" y="10570"/>
                  </a:lnTo>
                  <a:lnTo>
                    <a:pt x="4369" y="10591"/>
                  </a:lnTo>
                  <a:lnTo>
                    <a:pt x="4394" y="10608"/>
                  </a:lnTo>
                  <a:lnTo>
                    <a:pt x="4415" y="10626"/>
                  </a:lnTo>
                  <a:lnTo>
                    <a:pt x="4439" y="10647"/>
                  </a:lnTo>
                  <a:lnTo>
                    <a:pt x="4460" y="10664"/>
                  </a:lnTo>
                  <a:lnTo>
                    <a:pt x="4488" y="10689"/>
                  </a:lnTo>
                  <a:lnTo>
                    <a:pt x="4506" y="10706"/>
                  </a:lnTo>
                  <a:lnTo>
                    <a:pt x="4537" y="10731"/>
                  </a:lnTo>
                  <a:lnTo>
                    <a:pt x="4555" y="10748"/>
                  </a:lnTo>
                  <a:lnTo>
                    <a:pt x="4586" y="10776"/>
                  </a:lnTo>
                  <a:lnTo>
                    <a:pt x="4604" y="10790"/>
                  </a:lnTo>
                  <a:lnTo>
                    <a:pt x="4635" y="10818"/>
                  </a:lnTo>
                  <a:lnTo>
                    <a:pt x="4653" y="10836"/>
                  </a:lnTo>
                  <a:lnTo>
                    <a:pt x="4688" y="10864"/>
                  </a:lnTo>
                  <a:lnTo>
                    <a:pt x="4702" y="10878"/>
                  </a:lnTo>
                  <a:lnTo>
                    <a:pt x="4716" y="10892"/>
                  </a:lnTo>
                  <a:cubicBezTo>
                    <a:pt x="4761" y="10874"/>
                    <a:pt x="4831" y="10850"/>
                    <a:pt x="4905" y="10829"/>
                  </a:cubicBezTo>
                  <a:lnTo>
                    <a:pt x="4954" y="10815"/>
                  </a:lnTo>
                  <a:lnTo>
                    <a:pt x="4964" y="10811"/>
                  </a:lnTo>
                  <a:lnTo>
                    <a:pt x="5010" y="10801"/>
                  </a:lnTo>
                  <a:lnTo>
                    <a:pt x="5013" y="10801"/>
                  </a:lnTo>
                  <a:lnTo>
                    <a:pt x="5059" y="10790"/>
                  </a:lnTo>
                  <a:lnTo>
                    <a:pt x="5066" y="10790"/>
                  </a:lnTo>
                  <a:cubicBezTo>
                    <a:pt x="5080" y="10787"/>
                    <a:pt x="5090" y="10787"/>
                    <a:pt x="5104" y="10787"/>
                  </a:cubicBezTo>
                  <a:lnTo>
                    <a:pt x="5167" y="10787"/>
                  </a:lnTo>
                  <a:lnTo>
                    <a:pt x="5188" y="10794"/>
                  </a:lnTo>
                  <a:lnTo>
                    <a:pt x="5195" y="10794"/>
                  </a:lnTo>
                  <a:lnTo>
                    <a:pt x="5220" y="10804"/>
                  </a:lnTo>
                  <a:lnTo>
                    <a:pt x="5223" y="10804"/>
                  </a:lnTo>
                  <a:lnTo>
                    <a:pt x="5251" y="10815"/>
                  </a:lnTo>
                  <a:lnTo>
                    <a:pt x="5279" y="10832"/>
                  </a:lnTo>
                  <a:lnTo>
                    <a:pt x="5304" y="10846"/>
                  </a:lnTo>
                  <a:lnTo>
                    <a:pt x="5311" y="10846"/>
                  </a:lnTo>
                  <a:lnTo>
                    <a:pt x="5318" y="10853"/>
                  </a:lnTo>
                  <a:lnTo>
                    <a:pt x="5335" y="10864"/>
                  </a:lnTo>
                  <a:cubicBezTo>
                    <a:pt x="5360" y="10881"/>
                    <a:pt x="5384" y="10895"/>
                    <a:pt x="5409" y="10909"/>
                  </a:cubicBezTo>
                  <a:cubicBezTo>
                    <a:pt x="5479" y="10834"/>
                    <a:pt x="5660" y="10752"/>
                    <a:pt x="5791" y="10752"/>
                  </a:cubicBezTo>
                  <a:cubicBezTo>
                    <a:pt x="5824" y="10752"/>
                    <a:pt x="5854" y="10757"/>
                    <a:pt x="5878" y="10769"/>
                  </a:cubicBezTo>
                  <a:cubicBezTo>
                    <a:pt x="5920" y="10791"/>
                    <a:pt x="5985" y="10801"/>
                    <a:pt x="6038" y="10801"/>
                  </a:cubicBezTo>
                  <a:cubicBezTo>
                    <a:pt x="6078" y="10801"/>
                    <a:pt x="6112" y="10796"/>
                    <a:pt x="6127" y="10787"/>
                  </a:cubicBezTo>
                  <a:cubicBezTo>
                    <a:pt x="6137" y="10724"/>
                    <a:pt x="6204" y="10675"/>
                    <a:pt x="6270" y="10622"/>
                  </a:cubicBezTo>
                  <a:cubicBezTo>
                    <a:pt x="6291" y="10608"/>
                    <a:pt x="6312" y="10594"/>
                    <a:pt x="6333" y="10577"/>
                  </a:cubicBezTo>
                  <a:cubicBezTo>
                    <a:pt x="6351" y="10563"/>
                    <a:pt x="6365" y="10549"/>
                    <a:pt x="6379" y="10528"/>
                  </a:cubicBezTo>
                  <a:cubicBezTo>
                    <a:pt x="6379" y="10528"/>
                    <a:pt x="6379" y="10524"/>
                    <a:pt x="6379" y="10524"/>
                  </a:cubicBezTo>
                  <a:cubicBezTo>
                    <a:pt x="6414" y="10381"/>
                    <a:pt x="6746" y="10206"/>
                    <a:pt x="6869" y="10181"/>
                  </a:cubicBezTo>
                  <a:cubicBezTo>
                    <a:pt x="6933" y="10168"/>
                    <a:pt x="6989" y="10162"/>
                    <a:pt x="7039" y="10162"/>
                  </a:cubicBezTo>
                  <a:cubicBezTo>
                    <a:pt x="7141" y="10162"/>
                    <a:pt x="7213" y="10189"/>
                    <a:pt x="7257" y="10241"/>
                  </a:cubicBezTo>
                  <a:cubicBezTo>
                    <a:pt x="7261" y="10248"/>
                    <a:pt x="7268" y="10251"/>
                    <a:pt x="7271" y="10255"/>
                  </a:cubicBezTo>
                  <a:cubicBezTo>
                    <a:pt x="7278" y="10258"/>
                    <a:pt x="7285" y="10262"/>
                    <a:pt x="7292" y="10265"/>
                  </a:cubicBezTo>
                  <a:lnTo>
                    <a:pt x="7292" y="10251"/>
                  </a:lnTo>
                  <a:lnTo>
                    <a:pt x="7299" y="10209"/>
                  </a:lnTo>
                  <a:lnTo>
                    <a:pt x="7306" y="10185"/>
                  </a:lnTo>
                  <a:lnTo>
                    <a:pt x="7313" y="10129"/>
                  </a:lnTo>
                  <a:cubicBezTo>
                    <a:pt x="7327" y="10073"/>
                    <a:pt x="7334" y="10009"/>
                    <a:pt x="7338" y="9950"/>
                  </a:cubicBezTo>
                  <a:cubicBezTo>
                    <a:pt x="7166" y="9939"/>
                    <a:pt x="6890" y="9785"/>
                    <a:pt x="6785" y="9502"/>
                  </a:cubicBezTo>
                  <a:cubicBezTo>
                    <a:pt x="6732" y="9362"/>
                    <a:pt x="6613" y="9246"/>
                    <a:pt x="6512" y="9148"/>
                  </a:cubicBezTo>
                  <a:lnTo>
                    <a:pt x="6480" y="9113"/>
                  </a:lnTo>
                  <a:cubicBezTo>
                    <a:pt x="6449" y="9082"/>
                    <a:pt x="6417" y="9050"/>
                    <a:pt x="6393" y="9022"/>
                  </a:cubicBezTo>
                  <a:lnTo>
                    <a:pt x="6393" y="9019"/>
                  </a:lnTo>
                  <a:lnTo>
                    <a:pt x="6372" y="8994"/>
                  </a:lnTo>
                  <a:lnTo>
                    <a:pt x="6368" y="8987"/>
                  </a:lnTo>
                  <a:cubicBezTo>
                    <a:pt x="6361" y="8980"/>
                    <a:pt x="6354" y="8970"/>
                    <a:pt x="6347" y="8963"/>
                  </a:cubicBezTo>
                  <a:lnTo>
                    <a:pt x="6347" y="8956"/>
                  </a:lnTo>
                  <a:cubicBezTo>
                    <a:pt x="6333" y="8938"/>
                    <a:pt x="6319" y="8917"/>
                    <a:pt x="6312" y="8893"/>
                  </a:cubicBezTo>
                  <a:cubicBezTo>
                    <a:pt x="6295" y="8847"/>
                    <a:pt x="6225" y="8819"/>
                    <a:pt x="6148" y="8798"/>
                  </a:cubicBezTo>
                  <a:lnTo>
                    <a:pt x="6081" y="8781"/>
                  </a:lnTo>
                  <a:cubicBezTo>
                    <a:pt x="5969" y="8749"/>
                    <a:pt x="5850" y="8718"/>
                    <a:pt x="5808" y="8627"/>
                  </a:cubicBezTo>
                  <a:cubicBezTo>
                    <a:pt x="5752" y="8518"/>
                    <a:pt x="5808" y="8452"/>
                    <a:pt x="5847" y="8410"/>
                  </a:cubicBezTo>
                  <a:cubicBezTo>
                    <a:pt x="5882" y="8382"/>
                    <a:pt x="5899" y="8340"/>
                    <a:pt x="5903" y="8294"/>
                  </a:cubicBezTo>
                  <a:cubicBezTo>
                    <a:pt x="5899" y="8256"/>
                    <a:pt x="5917" y="8217"/>
                    <a:pt x="5945" y="8189"/>
                  </a:cubicBezTo>
                  <a:cubicBezTo>
                    <a:pt x="5966" y="8172"/>
                    <a:pt x="5990" y="8158"/>
                    <a:pt x="6015" y="8147"/>
                  </a:cubicBezTo>
                  <a:cubicBezTo>
                    <a:pt x="6064" y="8132"/>
                    <a:pt x="6114" y="8125"/>
                    <a:pt x="6165" y="8125"/>
                  </a:cubicBezTo>
                  <a:cubicBezTo>
                    <a:pt x="6176" y="8125"/>
                    <a:pt x="6186" y="8125"/>
                    <a:pt x="6197" y="8126"/>
                  </a:cubicBezTo>
                  <a:cubicBezTo>
                    <a:pt x="6228" y="8126"/>
                    <a:pt x="6260" y="8130"/>
                    <a:pt x="6291" y="8133"/>
                  </a:cubicBezTo>
                  <a:lnTo>
                    <a:pt x="6358" y="8133"/>
                  </a:lnTo>
                  <a:cubicBezTo>
                    <a:pt x="6389" y="7954"/>
                    <a:pt x="6407" y="7769"/>
                    <a:pt x="6407" y="7583"/>
                  </a:cubicBezTo>
                  <a:cubicBezTo>
                    <a:pt x="6407" y="7471"/>
                    <a:pt x="6473" y="7366"/>
                    <a:pt x="6529" y="7279"/>
                  </a:cubicBezTo>
                  <a:cubicBezTo>
                    <a:pt x="6564" y="7223"/>
                    <a:pt x="6613" y="7142"/>
                    <a:pt x="6596" y="7125"/>
                  </a:cubicBezTo>
                  <a:cubicBezTo>
                    <a:pt x="6564" y="7097"/>
                    <a:pt x="6547" y="7055"/>
                    <a:pt x="6554" y="7013"/>
                  </a:cubicBezTo>
                  <a:cubicBezTo>
                    <a:pt x="6564" y="6943"/>
                    <a:pt x="6634" y="6904"/>
                    <a:pt x="6715" y="6866"/>
                  </a:cubicBezTo>
                  <a:cubicBezTo>
                    <a:pt x="6760" y="6841"/>
                    <a:pt x="6802" y="6817"/>
                    <a:pt x="6841" y="6789"/>
                  </a:cubicBezTo>
                  <a:cubicBezTo>
                    <a:pt x="6886" y="6757"/>
                    <a:pt x="6893" y="6670"/>
                    <a:pt x="6900" y="6579"/>
                  </a:cubicBezTo>
                  <a:cubicBezTo>
                    <a:pt x="6907" y="6467"/>
                    <a:pt x="6918" y="6341"/>
                    <a:pt x="7002" y="6257"/>
                  </a:cubicBezTo>
                  <a:cubicBezTo>
                    <a:pt x="7058" y="6194"/>
                    <a:pt x="7103" y="6131"/>
                    <a:pt x="7145" y="6061"/>
                  </a:cubicBezTo>
                  <a:cubicBezTo>
                    <a:pt x="7226" y="5938"/>
                    <a:pt x="7292" y="5829"/>
                    <a:pt x="7387" y="5829"/>
                  </a:cubicBezTo>
                  <a:cubicBezTo>
                    <a:pt x="7450" y="5829"/>
                    <a:pt x="7558" y="5728"/>
                    <a:pt x="7558" y="5626"/>
                  </a:cubicBezTo>
                  <a:cubicBezTo>
                    <a:pt x="7558" y="5556"/>
                    <a:pt x="7597" y="5476"/>
                    <a:pt x="7646" y="5381"/>
                  </a:cubicBezTo>
                  <a:lnTo>
                    <a:pt x="7670" y="5332"/>
                  </a:lnTo>
                  <a:lnTo>
                    <a:pt x="7677" y="5318"/>
                  </a:lnTo>
                  <a:lnTo>
                    <a:pt x="7691" y="5287"/>
                  </a:lnTo>
                  <a:lnTo>
                    <a:pt x="7702" y="5266"/>
                  </a:lnTo>
                  <a:cubicBezTo>
                    <a:pt x="7705" y="5255"/>
                    <a:pt x="7709" y="5245"/>
                    <a:pt x="7713" y="5238"/>
                  </a:cubicBezTo>
                  <a:cubicBezTo>
                    <a:pt x="7720" y="5227"/>
                    <a:pt x="7720" y="5220"/>
                    <a:pt x="7723" y="5217"/>
                  </a:cubicBezTo>
                  <a:cubicBezTo>
                    <a:pt x="7727" y="5210"/>
                    <a:pt x="7730" y="5196"/>
                    <a:pt x="7734" y="5189"/>
                  </a:cubicBezTo>
                  <a:cubicBezTo>
                    <a:pt x="7737" y="5178"/>
                    <a:pt x="7737" y="5171"/>
                    <a:pt x="7741" y="5164"/>
                  </a:cubicBezTo>
                  <a:cubicBezTo>
                    <a:pt x="7741" y="5157"/>
                    <a:pt x="7748" y="5147"/>
                    <a:pt x="7748" y="5140"/>
                  </a:cubicBezTo>
                  <a:cubicBezTo>
                    <a:pt x="7751" y="5129"/>
                    <a:pt x="7751" y="5122"/>
                    <a:pt x="7755" y="5115"/>
                  </a:cubicBezTo>
                  <a:cubicBezTo>
                    <a:pt x="7755" y="5108"/>
                    <a:pt x="7758" y="5098"/>
                    <a:pt x="7758" y="5091"/>
                  </a:cubicBezTo>
                  <a:cubicBezTo>
                    <a:pt x="7762" y="5080"/>
                    <a:pt x="7758" y="5077"/>
                    <a:pt x="7762" y="5070"/>
                  </a:cubicBezTo>
                  <a:cubicBezTo>
                    <a:pt x="7765" y="5059"/>
                    <a:pt x="7762" y="5052"/>
                    <a:pt x="7765" y="5042"/>
                  </a:cubicBezTo>
                  <a:cubicBezTo>
                    <a:pt x="7765" y="5035"/>
                    <a:pt x="7765" y="5028"/>
                    <a:pt x="7765" y="5021"/>
                  </a:cubicBezTo>
                  <a:lnTo>
                    <a:pt x="7765" y="4996"/>
                  </a:lnTo>
                  <a:lnTo>
                    <a:pt x="7765" y="4986"/>
                  </a:lnTo>
                  <a:cubicBezTo>
                    <a:pt x="7762" y="4958"/>
                    <a:pt x="7755" y="4930"/>
                    <a:pt x="7751" y="4898"/>
                  </a:cubicBezTo>
                  <a:lnTo>
                    <a:pt x="7744" y="4863"/>
                  </a:lnTo>
                  <a:cubicBezTo>
                    <a:pt x="7716" y="4748"/>
                    <a:pt x="7705" y="4632"/>
                    <a:pt x="7702" y="4517"/>
                  </a:cubicBezTo>
                  <a:lnTo>
                    <a:pt x="7702" y="4499"/>
                  </a:lnTo>
                  <a:lnTo>
                    <a:pt x="7702" y="4475"/>
                  </a:lnTo>
                  <a:cubicBezTo>
                    <a:pt x="7702" y="4468"/>
                    <a:pt x="7705" y="4447"/>
                    <a:pt x="7709" y="4433"/>
                  </a:cubicBezTo>
                  <a:cubicBezTo>
                    <a:pt x="7720" y="4349"/>
                    <a:pt x="7755" y="4268"/>
                    <a:pt x="7807" y="4202"/>
                  </a:cubicBezTo>
                  <a:lnTo>
                    <a:pt x="7811" y="4195"/>
                  </a:lnTo>
                  <a:cubicBezTo>
                    <a:pt x="7891" y="4107"/>
                    <a:pt x="7954" y="4002"/>
                    <a:pt x="7993" y="3890"/>
                  </a:cubicBezTo>
                  <a:cubicBezTo>
                    <a:pt x="8003" y="3848"/>
                    <a:pt x="8007" y="3806"/>
                    <a:pt x="8007" y="3767"/>
                  </a:cubicBezTo>
                  <a:cubicBezTo>
                    <a:pt x="8007" y="3746"/>
                    <a:pt x="8003" y="3729"/>
                    <a:pt x="8000" y="3711"/>
                  </a:cubicBezTo>
                  <a:cubicBezTo>
                    <a:pt x="7968" y="3550"/>
                    <a:pt x="8105" y="3477"/>
                    <a:pt x="8206" y="3421"/>
                  </a:cubicBezTo>
                  <a:cubicBezTo>
                    <a:pt x="8248" y="3403"/>
                    <a:pt x="8287" y="3379"/>
                    <a:pt x="8322" y="3347"/>
                  </a:cubicBezTo>
                  <a:cubicBezTo>
                    <a:pt x="8329" y="3344"/>
                    <a:pt x="8332" y="3337"/>
                    <a:pt x="8339" y="3333"/>
                  </a:cubicBezTo>
                  <a:lnTo>
                    <a:pt x="8343" y="3330"/>
                  </a:lnTo>
                  <a:lnTo>
                    <a:pt x="8350" y="3326"/>
                  </a:lnTo>
                  <a:lnTo>
                    <a:pt x="8367" y="3312"/>
                  </a:lnTo>
                  <a:lnTo>
                    <a:pt x="8395" y="3291"/>
                  </a:lnTo>
                  <a:lnTo>
                    <a:pt x="8427" y="3270"/>
                  </a:lnTo>
                  <a:lnTo>
                    <a:pt x="8469" y="3242"/>
                  </a:lnTo>
                  <a:lnTo>
                    <a:pt x="8483" y="3232"/>
                  </a:lnTo>
                  <a:lnTo>
                    <a:pt x="8514" y="3211"/>
                  </a:lnTo>
                  <a:lnTo>
                    <a:pt x="8532" y="3197"/>
                  </a:lnTo>
                  <a:lnTo>
                    <a:pt x="8567" y="3172"/>
                  </a:lnTo>
                  <a:lnTo>
                    <a:pt x="8584" y="3155"/>
                  </a:lnTo>
                  <a:lnTo>
                    <a:pt x="8616" y="3130"/>
                  </a:lnTo>
                  <a:lnTo>
                    <a:pt x="8637" y="3109"/>
                  </a:lnTo>
                  <a:lnTo>
                    <a:pt x="8668" y="3081"/>
                  </a:lnTo>
                  <a:lnTo>
                    <a:pt x="8693" y="3057"/>
                  </a:lnTo>
                  <a:cubicBezTo>
                    <a:pt x="8703" y="3046"/>
                    <a:pt x="8710" y="3036"/>
                    <a:pt x="8721" y="3025"/>
                  </a:cubicBezTo>
                  <a:lnTo>
                    <a:pt x="8745" y="2997"/>
                  </a:lnTo>
                  <a:cubicBezTo>
                    <a:pt x="8756" y="2987"/>
                    <a:pt x="8763" y="2973"/>
                    <a:pt x="8773" y="2962"/>
                  </a:cubicBezTo>
                  <a:lnTo>
                    <a:pt x="8798" y="2931"/>
                  </a:lnTo>
                  <a:lnTo>
                    <a:pt x="8812" y="2910"/>
                  </a:lnTo>
                  <a:cubicBezTo>
                    <a:pt x="8703" y="2784"/>
                    <a:pt x="8591" y="2682"/>
                    <a:pt x="8525" y="2654"/>
                  </a:cubicBezTo>
                  <a:cubicBezTo>
                    <a:pt x="8308" y="2553"/>
                    <a:pt x="8164" y="2192"/>
                    <a:pt x="8164" y="1737"/>
                  </a:cubicBezTo>
                  <a:cubicBezTo>
                    <a:pt x="8161" y="1488"/>
                    <a:pt x="8129" y="1240"/>
                    <a:pt x="8073" y="998"/>
                  </a:cubicBezTo>
                  <a:cubicBezTo>
                    <a:pt x="8059" y="932"/>
                    <a:pt x="8049" y="879"/>
                    <a:pt x="8042" y="837"/>
                  </a:cubicBezTo>
                  <a:cubicBezTo>
                    <a:pt x="8028" y="725"/>
                    <a:pt x="7832" y="449"/>
                    <a:pt x="7600" y="323"/>
                  </a:cubicBezTo>
                  <a:cubicBezTo>
                    <a:pt x="7464" y="253"/>
                    <a:pt x="7359" y="137"/>
                    <a:pt x="72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5" name="Google Shape;10195;p54"/>
            <p:cNvSpPr/>
            <p:nvPr/>
          </p:nvSpPr>
          <p:spPr>
            <a:xfrm>
              <a:off x="2215129" y="1960186"/>
              <a:ext cx="5295" cy="7196"/>
            </a:xfrm>
            <a:custGeom>
              <a:rect b="b" l="l" r="r" t="t"/>
              <a:pathLst>
                <a:path extrusionOk="0" h="530" w="390">
                  <a:moveTo>
                    <a:pt x="1" y="1"/>
                  </a:moveTo>
                  <a:lnTo>
                    <a:pt x="1" y="1"/>
                  </a:lnTo>
                  <a:cubicBezTo>
                    <a:pt x="22" y="27"/>
                    <a:pt x="49" y="59"/>
                    <a:pt x="77" y="94"/>
                  </a:cubicBezTo>
                  <a:lnTo>
                    <a:pt x="77" y="94"/>
                  </a:lnTo>
                  <a:lnTo>
                    <a:pt x="74" y="88"/>
                  </a:lnTo>
                  <a:lnTo>
                    <a:pt x="1" y="1"/>
                  </a:lnTo>
                  <a:close/>
                  <a:moveTo>
                    <a:pt x="77" y="94"/>
                  </a:moveTo>
                  <a:lnTo>
                    <a:pt x="81" y="102"/>
                  </a:lnTo>
                  <a:cubicBezTo>
                    <a:pt x="200" y="246"/>
                    <a:pt x="361" y="452"/>
                    <a:pt x="389" y="529"/>
                  </a:cubicBezTo>
                  <a:cubicBezTo>
                    <a:pt x="364" y="453"/>
                    <a:pt x="199" y="244"/>
                    <a:pt x="77" y="9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6" name="Google Shape;10196;p54"/>
            <p:cNvSpPr/>
            <p:nvPr/>
          </p:nvSpPr>
          <p:spPr>
            <a:xfrm>
              <a:off x="2245217" y="1998977"/>
              <a:ext cx="394" cy="625"/>
            </a:xfrm>
            <a:custGeom>
              <a:rect b="b" l="l" r="r" t="t"/>
              <a:pathLst>
                <a:path extrusionOk="0" h="46" w="29">
                  <a:moveTo>
                    <a:pt x="29" y="46"/>
                  </a:moveTo>
                  <a:lnTo>
                    <a:pt x="15" y="4"/>
                  </a:lnTo>
                  <a:lnTo>
                    <a:pt x="1" y="0"/>
                  </a:ln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7" name="Google Shape;10197;p54"/>
            <p:cNvSpPr/>
            <p:nvPr/>
          </p:nvSpPr>
          <p:spPr>
            <a:xfrm>
              <a:off x="2212183" y="1952922"/>
              <a:ext cx="68" cy="149"/>
            </a:xfrm>
            <a:custGeom>
              <a:rect b="b" l="l" r="r" t="t"/>
              <a:pathLst>
                <a:path extrusionOk="0" h="11" w="5">
                  <a:moveTo>
                    <a:pt x="1" y="0"/>
                  </a:moveTo>
                  <a:cubicBezTo>
                    <a:pt x="1" y="4"/>
                    <a:pt x="1"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8" name="Google Shape;10198;p54"/>
            <p:cNvSpPr/>
            <p:nvPr/>
          </p:nvSpPr>
          <p:spPr>
            <a:xfrm>
              <a:off x="2214994" y="1959385"/>
              <a:ext cx="244" cy="720"/>
            </a:xfrm>
            <a:custGeom>
              <a:rect b="b" l="l" r="r" t="t"/>
              <a:pathLst>
                <a:path extrusionOk="0" h="53" w="18">
                  <a:moveTo>
                    <a:pt x="0" y="53"/>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9" name="Google Shape;10199;p54"/>
            <p:cNvSpPr/>
            <p:nvPr/>
          </p:nvSpPr>
          <p:spPr>
            <a:xfrm>
              <a:off x="2208761" y="1945210"/>
              <a:ext cx="14" cy="258"/>
            </a:xfrm>
            <a:custGeom>
              <a:rect b="b" l="l" r="r" t="t"/>
              <a:pathLst>
                <a:path extrusionOk="0" h="19" w="1">
                  <a:moveTo>
                    <a:pt x="1" y="18"/>
                  </a:moveTo>
                  <a:cubicBezTo>
                    <a:pt x="1" y="11"/>
                    <a:pt x="1" y="8"/>
                    <a:pt x="1" y="1"/>
                  </a:cubicBezTo>
                  <a:cubicBezTo>
                    <a:pt x="1" y="8"/>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0" name="Google Shape;10200;p54"/>
            <p:cNvSpPr/>
            <p:nvPr/>
          </p:nvSpPr>
          <p:spPr>
            <a:xfrm>
              <a:off x="2212563" y="1953872"/>
              <a:ext cx="964" cy="1195"/>
            </a:xfrm>
            <a:custGeom>
              <a:rect b="b" l="l" r="r" t="t"/>
              <a:pathLst>
                <a:path extrusionOk="0" h="88" w="71">
                  <a:moveTo>
                    <a:pt x="71" y="88"/>
                  </a:moveTo>
                  <a:cubicBezTo>
                    <a:pt x="43" y="60"/>
                    <a:pt x="18" y="32"/>
                    <a:pt x="1" y="0"/>
                  </a:cubicBezTo>
                  <a:cubicBezTo>
                    <a:pt x="18" y="32"/>
                    <a:pt x="43" y="60"/>
                    <a:pt x="71"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1" name="Google Shape;10201;p54"/>
            <p:cNvSpPr/>
            <p:nvPr/>
          </p:nvSpPr>
          <p:spPr>
            <a:xfrm>
              <a:off x="2215279" y="1956343"/>
              <a:ext cx="54" cy="14"/>
            </a:xfrm>
            <a:custGeom>
              <a:rect b="b" l="l" r="r" t="t"/>
              <a:pathLst>
                <a:path extrusionOk="0" h="1" w="4">
                  <a:moveTo>
                    <a:pt x="4" y="0"/>
                  </a:moveTo>
                  <a:lnTo>
                    <a:pt x="4"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2" name="Google Shape;10202;p54"/>
            <p:cNvSpPr/>
            <p:nvPr/>
          </p:nvSpPr>
          <p:spPr>
            <a:xfrm>
              <a:off x="2212427" y="1953533"/>
              <a:ext cx="109" cy="299"/>
            </a:xfrm>
            <a:custGeom>
              <a:rect b="b" l="l" r="r" t="t"/>
              <a:pathLst>
                <a:path extrusionOk="0" h="22" w="8">
                  <a:moveTo>
                    <a:pt x="0" y="1"/>
                  </a:moveTo>
                  <a:cubicBezTo>
                    <a:pt x="4"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3" name="Google Shape;10203;p54"/>
            <p:cNvSpPr/>
            <p:nvPr/>
          </p:nvSpPr>
          <p:spPr>
            <a:xfrm>
              <a:off x="2212278" y="1953248"/>
              <a:ext cx="109" cy="258"/>
            </a:xfrm>
            <a:custGeom>
              <a:rect b="b" l="l" r="r" t="t"/>
              <a:pathLst>
                <a:path extrusionOk="0" h="19" w="8">
                  <a:moveTo>
                    <a:pt x="1" y="1"/>
                  </a:moveTo>
                  <a:cubicBezTo>
                    <a:pt x="1" y="4"/>
                    <a:pt x="4" y="11"/>
                    <a:pt x="8" y="18"/>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4" name="Google Shape;10204;p54"/>
            <p:cNvSpPr/>
            <p:nvPr/>
          </p:nvSpPr>
          <p:spPr>
            <a:xfrm>
              <a:off x="2216080" y="1961421"/>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5" name="Google Shape;10205;p54"/>
            <p:cNvSpPr/>
            <p:nvPr/>
          </p:nvSpPr>
          <p:spPr>
            <a:xfrm>
              <a:off x="2307348" y="1867601"/>
              <a:ext cx="394" cy="489"/>
            </a:xfrm>
            <a:custGeom>
              <a:rect b="b" l="l" r="r" t="t"/>
              <a:pathLst>
                <a:path extrusionOk="0" h="36" w="29">
                  <a:moveTo>
                    <a:pt x="0" y="3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6" name="Google Shape;10206;p54"/>
            <p:cNvSpPr/>
            <p:nvPr/>
          </p:nvSpPr>
          <p:spPr>
            <a:xfrm>
              <a:off x="2305583" y="1869312"/>
              <a:ext cx="353" cy="109"/>
            </a:xfrm>
            <a:custGeom>
              <a:rect b="b" l="l" r="r" t="t"/>
              <a:pathLst>
                <a:path extrusionOk="0" h="8" w="26">
                  <a:moveTo>
                    <a:pt x="1" y="7"/>
                  </a:moveTo>
                  <a:cubicBezTo>
                    <a:pt x="11" y="4"/>
                    <a:pt x="18" y="4"/>
                    <a:pt x="25" y="0"/>
                  </a:cubicBezTo>
                  <a:cubicBezTo>
                    <a:pt x="18" y="4"/>
                    <a:pt x="1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7" name="Google Shape;10207;p54"/>
            <p:cNvSpPr/>
            <p:nvPr/>
          </p:nvSpPr>
          <p:spPr>
            <a:xfrm>
              <a:off x="2306302" y="1868932"/>
              <a:ext cx="299" cy="204"/>
            </a:xfrm>
            <a:custGeom>
              <a:rect b="b" l="l" r="r" t="t"/>
              <a:pathLst>
                <a:path extrusionOk="0" h="15" w="22">
                  <a:moveTo>
                    <a:pt x="0" y="14"/>
                  </a:moveTo>
                  <a:cubicBezTo>
                    <a:pt x="7" y="11"/>
                    <a:pt x="14" y="4"/>
                    <a:pt x="21" y="0"/>
                  </a:cubicBezTo>
                  <a:cubicBezTo>
                    <a:pt x="14" y="4"/>
                    <a:pt x="7"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8" name="Google Shape;10208;p54"/>
            <p:cNvSpPr/>
            <p:nvPr/>
          </p:nvSpPr>
          <p:spPr>
            <a:xfrm>
              <a:off x="2305963" y="1869162"/>
              <a:ext cx="353" cy="163"/>
            </a:xfrm>
            <a:custGeom>
              <a:rect b="b" l="l" r="r" t="t"/>
              <a:pathLst>
                <a:path extrusionOk="0" h="12" w="26">
                  <a:moveTo>
                    <a:pt x="1" y="11"/>
                  </a:moveTo>
                  <a:cubicBezTo>
                    <a:pt x="11" y="8"/>
                    <a:pt x="18" y="4"/>
                    <a:pt x="25" y="1"/>
                  </a:cubicBezTo>
                  <a:cubicBezTo>
                    <a:pt x="18" y="4"/>
                    <a:pt x="1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9" name="Google Shape;10209;p54"/>
            <p:cNvSpPr/>
            <p:nvPr/>
          </p:nvSpPr>
          <p:spPr>
            <a:xfrm>
              <a:off x="2306628" y="1868646"/>
              <a:ext cx="299" cy="299"/>
            </a:xfrm>
            <a:custGeom>
              <a:rect b="b" l="l" r="r" t="t"/>
              <a:pathLst>
                <a:path extrusionOk="0" h="22" w="22">
                  <a:moveTo>
                    <a:pt x="22" y="0"/>
                  </a:moveTo>
                  <a:cubicBezTo>
                    <a:pt x="15" y="7"/>
                    <a:pt x="8" y="14"/>
                    <a:pt x="1" y="21"/>
                  </a:cubicBezTo>
                  <a:cubicBezTo>
                    <a:pt x="8" y="14"/>
                    <a:pt x="15" y="7"/>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0" name="Google Shape;10210;p54"/>
            <p:cNvSpPr/>
            <p:nvPr/>
          </p:nvSpPr>
          <p:spPr>
            <a:xfrm>
              <a:off x="2306968" y="1868171"/>
              <a:ext cx="339" cy="394"/>
            </a:xfrm>
            <a:custGeom>
              <a:rect b="b" l="l" r="r" t="t"/>
              <a:pathLst>
                <a:path extrusionOk="0" h="29" w="25">
                  <a:moveTo>
                    <a:pt x="25" y="0"/>
                  </a:moveTo>
                  <a:lnTo>
                    <a:pt x="25" y="0"/>
                  </a:lnTo>
                  <a:cubicBezTo>
                    <a:pt x="18" y="11"/>
                    <a:pt x="7" y="18"/>
                    <a:pt x="0" y="28"/>
                  </a:cubicBezTo>
                  <a:cubicBezTo>
                    <a:pt x="11"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1" name="Google Shape;10211;p54"/>
            <p:cNvSpPr/>
            <p:nvPr/>
          </p:nvSpPr>
          <p:spPr>
            <a:xfrm>
              <a:off x="2305162" y="1869407"/>
              <a:ext cx="394" cy="54"/>
            </a:xfrm>
            <a:custGeom>
              <a:rect b="b" l="l" r="r" t="t"/>
              <a:pathLst>
                <a:path extrusionOk="0" h="4" w="29">
                  <a:moveTo>
                    <a:pt x="0" y="4"/>
                  </a:moveTo>
                  <a:cubicBezTo>
                    <a:pt x="7" y="4"/>
                    <a:pt x="18" y="0"/>
                    <a:pt x="28" y="0"/>
                  </a:cubicBezTo>
                  <a:cubicBezTo>
                    <a:pt x="18" y="0"/>
                    <a:pt x="7"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2" name="Google Shape;10212;p54"/>
            <p:cNvSpPr/>
            <p:nvPr/>
          </p:nvSpPr>
          <p:spPr>
            <a:xfrm>
              <a:off x="2305067" y="1869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3" name="Google Shape;10213;p54"/>
            <p:cNvSpPr/>
            <p:nvPr/>
          </p:nvSpPr>
          <p:spPr>
            <a:xfrm>
              <a:off x="2353593" y="1948930"/>
              <a:ext cx="11799" cy="11704"/>
            </a:xfrm>
            <a:custGeom>
              <a:rect b="b" l="l" r="r" t="t"/>
              <a:pathLst>
                <a:path extrusionOk="0" h="862" w="869">
                  <a:moveTo>
                    <a:pt x="711" y="0"/>
                  </a:moveTo>
                  <a:lnTo>
                    <a:pt x="669" y="25"/>
                  </a:lnTo>
                  <a:lnTo>
                    <a:pt x="662" y="28"/>
                  </a:lnTo>
                  <a:lnTo>
                    <a:pt x="652" y="35"/>
                  </a:lnTo>
                  <a:lnTo>
                    <a:pt x="648" y="39"/>
                  </a:lnTo>
                  <a:lnTo>
                    <a:pt x="641" y="46"/>
                  </a:lnTo>
                  <a:lnTo>
                    <a:pt x="638" y="49"/>
                  </a:lnTo>
                  <a:lnTo>
                    <a:pt x="631" y="53"/>
                  </a:lnTo>
                  <a:lnTo>
                    <a:pt x="627" y="53"/>
                  </a:lnTo>
                  <a:lnTo>
                    <a:pt x="624" y="56"/>
                  </a:lnTo>
                  <a:cubicBezTo>
                    <a:pt x="617" y="63"/>
                    <a:pt x="610" y="70"/>
                    <a:pt x="603" y="77"/>
                  </a:cubicBezTo>
                  <a:lnTo>
                    <a:pt x="599" y="81"/>
                  </a:lnTo>
                  <a:cubicBezTo>
                    <a:pt x="592" y="88"/>
                    <a:pt x="585" y="95"/>
                    <a:pt x="575" y="98"/>
                  </a:cubicBezTo>
                  <a:lnTo>
                    <a:pt x="571" y="98"/>
                  </a:lnTo>
                  <a:cubicBezTo>
                    <a:pt x="561" y="102"/>
                    <a:pt x="554" y="105"/>
                    <a:pt x="547" y="105"/>
                  </a:cubicBezTo>
                  <a:lnTo>
                    <a:pt x="543" y="105"/>
                  </a:lnTo>
                  <a:cubicBezTo>
                    <a:pt x="533" y="109"/>
                    <a:pt x="522" y="112"/>
                    <a:pt x="512" y="112"/>
                  </a:cubicBezTo>
                  <a:lnTo>
                    <a:pt x="477" y="112"/>
                  </a:lnTo>
                  <a:cubicBezTo>
                    <a:pt x="459" y="112"/>
                    <a:pt x="442" y="112"/>
                    <a:pt x="421" y="109"/>
                  </a:cubicBezTo>
                  <a:lnTo>
                    <a:pt x="407" y="109"/>
                  </a:lnTo>
                  <a:lnTo>
                    <a:pt x="354" y="102"/>
                  </a:lnTo>
                  <a:lnTo>
                    <a:pt x="347" y="102"/>
                  </a:lnTo>
                  <a:cubicBezTo>
                    <a:pt x="326" y="147"/>
                    <a:pt x="302" y="189"/>
                    <a:pt x="270" y="235"/>
                  </a:cubicBezTo>
                  <a:cubicBezTo>
                    <a:pt x="249" y="266"/>
                    <a:pt x="225" y="298"/>
                    <a:pt x="207" y="329"/>
                  </a:cubicBezTo>
                  <a:lnTo>
                    <a:pt x="200" y="333"/>
                  </a:lnTo>
                  <a:cubicBezTo>
                    <a:pt x="179" y="364"/>
                    <a:pt x="158" y="392"/>
                    <a:pt x="137" y="420"/>
                  </a:cubicBezTo>
                  <a:lnTo>
                    <a:pt x="130" y="431"/>
                  </a:lnTo>
                  <a:cubicBezTo>
                    <a:pt x="120" y="445"/>
                    <a:pt x="109" y="455"/>
                    <a:pt x="99" y="469"/>
                  </a:cubicBezTo>
                  <a:cubicBezTo>
                    <a:pt x="1" y="578"/>
                    <a:pt x="64" y="805"/>
                    <a:pt x="88" y="854"/>
                  </a:cubicBezTo>
                  <a:cubicBezTo>
                    <a:pt x="94" y="859"/>
                    <a:pt x="110" y="862"/>
                    <a:pt x="133" y="862"/>
                  </a:cubicBezTo>
                  <a:cubicBezTo>
                    <a:pt x="177" y="862"/>
                    <a:pt x="246" y="850"/>
                    <a:pt x="302" y="812"/>
                  </a:cubicBezTo>
                  <a:cubicBezTo>
                    <a:pt x="309" y="805"/>
                    <a:pt x="316" y="802"/>
                    <a:pt x="323" y="798"/>
                  </a:cubicBezTo>
                  <a:lnTo>
                    <a:pt x="330" y="795"/>
                  </a:lnTo>
                  <a:lnTo>
                    <a:pt x="344" y="788"/>
                  </a:lnTo>
                  <a:lnTo>
                    <a:pt x="354" y="784"/>
                  </a:lnTo>
                  <a:lnTo>
                    <a:pt x="365" y="781"/>
                  </a:lnTo>
                  <a:lnTo>
                    <a:pt x="375" y="781"/>
                  </a:lnTo>
                  <a:lnTo>
                    <a:pt x="389" y="777"/>
                  </a:lnTo>
                  <a:lnTo>
                    <a:pt x="438" y="777"/>
                  </a:lnTo>
                  <a:lnTo>
                    <a:pt x="452" y="781"/>
                  </a:lnTo>
                  <a:lnTo>
                    <a:pt x="459" y="781"/>
                  </a:lnTo>
                  <a:lnTo>
                    <a:pt x="473" y="788"/>
                  </a:lnTo>
                  <a:lnTo>
                    <a:pt x="480" y="788"/>
                  </a:lnTo>
                  <a:lnTo>
                    <a:pt x="494" y="795"/>
                  </a:lnTo>
                  <a:lnTo>
                    <a:pt x="498" y="798"/>
                  </a:lnTo>
                  <a:cubicBezTo>
                    <a:pt x="512" y="805"/>
                    <a:pt x="522" y="812"/>
                    <a:pt x="536" y="819"/>
                  </a:cubicBezTo>
                  <a:lnTo>
                    <a:pt x="540" y="823"/>
                  </a:lnTo>
                  <a:lnTo>
                    <a:pt x="554" y="833"/>
                  </a:lnTo>
                  <a:lnTo>
                    <a:pt x="561" y="837"/>
                  </a:lnTo>
                  <a:lnTo>
                    <a:pt x="575" y="851"/>
                  </a:lnTo>
                  <a:lnTo>
                    <a:pt x="582" y="854"/>
                  </a:lnTo>
                  <a:cubicBezTo>
                    <a:pt x="627" y="802"/>
                    <a:pt x="669" y="749"/>
                    <a:pt x="711" y="704"/>
                  </a:cubicBezTo>
                  <a:cubicBezTo>
                    <a:pt x="669" y="686"/>
                    <a:pt x="631" y="676"/>
                    <a:pt x="596" y="662"/>
                  </a:cubicBezTo>
                  <a:cubicBezTo>
                    <a:pt x="554" y="651"/>
                    <a:pt x="515" y="634"/>
                    <a:pt x="480" y="606"/>
                  </a:cubicBezTo>
                  <a:cubicBezTo>
                    <a:pt x="452" y="578"/>
                    <a:pt x="445" y="539"/>
                    <a:pt x="456" y="504"/>
                  </a:cubicBezTo>
                  <a:cubicBezTo>
                    <a:pt x="487" y="399"/>
                    <a:pt x="687" y="273"/>
                    <a:pt x="827" y="242"/>
                  </a:cubicBezTo>
                  <a:cubicBezTo>
                    <a:pt x="858" y="235"/>
                    <a:pt x="858" y="224"/>
                    <a:pt x="862" y="221"/>
                  </a:cubicBezTo>
                  <a:cubicBezTo>
                    <a:pt x="869" y="193"/>
                    <a:pt x="834" y="109"/>
                    <a:pt x="750" y="32"/>
                  </a:cubicBezTo>
                  <a:lnTo>
                    <a:pt x="7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4" name="Google Shape;10214;p54"/>
            <p:cNvSpPr/>
            <p:nvPr/>
          </p:nvSpPr>
          <p:spPr>
            <a:xfrm>
              <a:off x="2361481" y="1958570"/>
              <a:ext cx="1779" cy="2064"/>
            </a:xfrm>
            <a:custGeom>
              <a:rect b="b" l="l" r="r" t="t"/>
              <a:pathLst>
                <a:path extrusionOk="0" h="152" w="131">
                  <a:moveTo>
                    <a:pt x="130" y="1"/>
                  </a:moveTo>
                  <a:lnTo>
                    <a:pt x="130" y="1"/>
                  </a:lnTo>
                  <a:cubicBezTo>
                    <a:pt x="88" y="43"/>
                    <a:pt x="43" y="95"/>
                    <a:pt x="1" y="151"/>
                  </a:cubicBezTo>
                  <a:lnTo>
                    <a:pt x="4" y="151"/>
                  </a:lnTo>
                  <a:cubicBezTo>
                    <a:pt x="39" y="102"/>
                    <a:pt x="85"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5" name="Google Shape;10215;p54"/>
            <p:cNvSpPr/>
            <p:nvPr/>
          </p:nvSpPr>
          <p:spPr>
            <a:xfrm>
              <a:off x="2314910" y="1908374"/>
              <a:ext cx="47019" cy="40325"/>
            </a:xfrm>
            <a:custGeom>
              <a:rect b="b" l="l" r="r" t="t"/>
              <a:pathLst>
                <a:path extrusionOk="0" h="2970" w="3463">
                  <a:moveTo>
                    <a:pt x="1068" y="1"/>
                  </a:moveTo>
                  <a:lnTo>
                    <a:pt x="1068" y="4"/>
                  </a:lnTo>
                  <a:cubicBezTo>
                    <a:pt x="1054" y="25"/>
                    <a:pt x="1036" y="43"/>
                    <a:pt x="1022" y="64"/>
                  </a:cubicBezTo>
                  <a:lnTo>
                    <a:pt x="1012" y="71"/>
                  </a:lnTo>
                  <a:cubicBezTo>
                    <a:pt x="998" y="92"/>
                    <a:pt x="984" y="106"/>
                    <a:pt x="966" y="123"/>
                  </a:cubicBezTo>
                  <a:lnTo>
                    <a:pt x="959" y="130"/>
                  </a:lnTo>
                  <a:cubicBezTo>
                    <a:pt x="942" y="148"/>
                    <a:pt x="928" y="165"/>
                    <a:pt x="910" y="179"/>
                  </a:cubicBezTo>
                  <a:lnTo>
                    <a:pt x="907" y="183"/>
                  </a:lnTo>
                  <a:cubicBezTo>
                    <a:pt x="889" y="197"/>
                    <a:pt x="875" y="214"/>
                    <a:pt x="858" y="228"/>
                  </a:cubicBezTo>
                  <a:cubicBezTo>
                    <a:pt x="840" y="239"/>
                    <a:pt x="826" y="253"/>
                    <a:pt x="809" y="263"/>
                  </a:cubicBezTo>
                  <a:lnTo>
                    <a:pt x="802" y="270"/>
                  </a:lnTo>
                  <a:lnTo>
                    <a:pt x="760" y="302"/>
                  </a:lnTo>
                  <a:lnTo>
                    <a:pt x="753" y="305"/>
                  </a:lnTo>
                  <a:lnTo>
                    <a:pt x="714" y="333"/>
                  </a:lnTo>
                  <a:lnTo>
                    <a:pt x="707" y="337"/>
                  </a:lnTo>
                  <a:lnTo>
                    <a:pt x="672" y="361"/>
                  </a:lnTo>
                  <a:cubicBezTo>
                    <a:pt x="644" y="379"/>
                    <a:pt x="616" y="400"/>
                    <a:pt x="588" y="421"/>
                  </a:cubicBezTo>
                  <a:cubicBezTo>
                    <a:pt x="546" y="463"/>
                    <a:pt x="494" y="494"/>
                    <a:pt x="441" y="519"/>
                  </a:cubicBezTo>
                  <a:cubicBezTo>
                    <a:pt x="329" y="582"/>
                    <a:pt x="291" y="610"/>
                    <a:pt x="301" y="666"/>
                  </a:cubicBezTo>
                  <a:cubicBezTo>
                    <a:pt x="340" y="855"/>
                    <a:pt x="273" y="1037"/>
                    <a:pt x="84" y="1261"/>
                  </a:cubicBezTo>
                  <a:cubicBezTo>
                    <a:pt x="56" y="1296"/>
                    <a:pt x="32" y="1338"/>
                    <a:pt x="21" y="1380"/>
                  </a:cubicBezTo>
                  <a:lnTo>
                    <a:pt x="21" y="1387"/>
                  </a:lnTo>
                  <a:cubicBezTo>
                    <a:pt x="18" y="1394"/>
                    <a:pt x="18" y="1405"/>
                    <a:pt x="14" y="1415"/>
                  </a:cubicBezTo>
                  <a:cubicBezTo>
                    <a:pt x="11" y="1426"/>
                    <a:pt x="14" y="1429"/>
                    <a:pt x="11" y="1433"/>
                  </a:cubicBezTo>
                  <a:cubicBezTo>
                    <a:pt x="7" y="1440"/>
                    <a:pt x="11" y="1443"/>
                    <a:pt x="11" y="1447"/>
                  </a:cubicBezTo>
                  <a:cubicBezTo>
                    <a:pt x="0" y="1573"/>
                    <a:pt x="14" y="1699"/>
                    <a:pt x="42" y="1818"/>
                  </a:cubicBezTo>
                  <a:lnTo>
                    <a:pt x="42" y="1828"/>
                  </a:lnTo>
                  <a:cubicBezTo>
                    <a:pt x="46" y="1849"/>
                    <a:pt x="49" y="1870"/>
                    <a:pt x="53" y="1891"/>
                  </a:cubicBezTo>
                  <a:lnTo>
                    <a:pt x="60" y="1891"/>
                  </a:lnTo>
                  <a:lnTo>
                    <a:pt x="88" y="1905"/>
                  </a:lnTo>
                  <a:lnTo>
                    <a:pt x="431" y="1905"/>
                  </a:lnTo>
                  <a:lnTo>
                    <a:pt x="441" y="1909"/>
                  </a:lnTo>
                  <a:lnTo>
                    <a:pt x="448" y="1912"/>
                  </a:lnTo>
                  <a:lnTo>
                    <a:pt x="455" y="1912"/>
                  </a:lnTo>
                  <a:lnTo>
                    <a:pt x="462" y="1916"/>
                  </a:lnTo>
                  <a:lnTo>
                    <a:pt x="469" y="1919"/>
                  </a:lnTo>
                  <a:lnTo>
                    <a:pt x="476" y="1923"/>
                  </a:lnTo>
                  <a:lnTo>
                    <a:pt x="483" y="1926"/>
                  </a:lnTo>
                  <a:lnTo>
                    <a:pt x="487" y="1926"/>
                  </a:lnTo>
                  <a:lnTo>
                    <a:pt x="494" y="1930"/>
                  </a:lnTo>
                  <a:lnTo>
                    <a:pt x="497" y="1930"/>
                  </a:lnTo>
                  <a:lnTo>
                    <a:pt x="504" y="1937"/>
                  </a:lnTo>
                  <a:lnTo>
                    <a:pt x="511" y="1944"/>
                  </a:lnTo>
                  <a:cubicBezTo>
                    <a:pt x="532" y="1895"/>
                    <a:pt x="550" y="1846"/>
                    <a:pt x="564" y="1797"/>
                  </a:cubicBezTo>
                  <a:cubicBezTo>
                    <a:pt x="595" y="1702"/>
                    <a:pt x="641" y="1643"/>
                    <a:pt x="704" y="1625"/>
                  </a:cubicBezTo>
                  <a:cubicBezTo>
                    <a:pt x="718" y="1620"/>
                    <a:pt x="734" y="1618"/>
                    <a:pt x="750" y="1618"/>
                  </a:cubicBezTo>
                  <a:cubicBezTo>
                    <a:pt x="803" y="1618"/>
                    <a:pt x="862" y="1644"/>
                    <a:pt x="924" y="1695"/>
                  </a:cubicBezTo>
                  <a:cubicBezTo>
                    <a:pt x="949" y="1716"/>
                    <a:pt x="970" y="1737"/>
                    <a:pt x="991" y="1758"/>
                  </a:cubicBezTo>
                  <a:cubicBezTo>
                    <a:pt x="1044" y="1812"/>
                    <a:pt x="1079" y="1843"/>
                    <a:pt x="1125" y="1843"/>
                  </a:cubicBezTo>
                  <a:cubicBezTo>
                    <a:pt x="1145" y="1843"/>
                    <a:pt x="1167" y="1837"/>
                    <a:pt x="1194" y="1825"/>
                  </a:cubicBezTo>
                  <a:cubicBezTo>
                    <a:pt x="1270" y="1786"/>
                    <a:pt x="1320" y="1770"/>
                    <a:pt x="1360" y="1770"/>
                  </a:cubicBezTo>
                  <a:cubicBezTo>
                    <a:pt x="1393" y="1770"/>
                    <a:pt x="1419" y="1781"/>
                    <a:pt x="1449" y="1800"/>
                  </a:cubicBezTo>
                  <a:cubicBezTo>
                    <a:pt x="1463" y="1811"/>
                    <a:pt x="1474" y="1818"/>
                    <a:pt x="1488" y="1821"/>
                  </a:cubicBezTo>
                  <a:cubicBezTo>
                    <a:pt x="1516" y="1826"/>
                    <a:pt x="1544" y="1830"/>
                    <a:pt x="1572" y="1830"/>
                  </a:cubicBezTo>
                  <a:cubicBezTo>
                    <a:pt x="1583" y="1830"/>
                    <a:pt x="1593" y="1829"/>
                    <a:pt x="1603" y="1828"/>
                  </a:cubicBezTo>
                  <a:cubicBezTo>
                    <a:pt x="1656" y="1828"/>
                    <a:pt x="1712" y="1825"/>
                    <a:pt x="1757" y="1821"/>
                  </a:cubicBezTo>
                  <a:cubicBezTo>
                    <a:pt x="1812" y="1817"/>
                    <a:pt x="1866" y="1814"/>
                    <a:pt x="1919" y="1814"/>
                  </a:cubicBezTo>
                  <a:cubicBezTo>
                    <a:pt x="1952" y="1814"/>
                    <a:pt x="1984" y="1815"/>
                    <a:pt x="2017" y="1818"/>
                  </a:cubicBezTo>
                  <a:cubicBezTo>
                    <a:pt x="2024" y="1818"/>
                    <a:pt x="2027" y="1821"/>
                    <a:pt x="2031" y="1821"/>
                  </a:cubicBezTo>
                  <a:lnTo>
                    <a:pt x="2038" y="1825"/>
                  </a:lnTo>
                  <a:lnTo>
                    <a:pt x="2048" y="1828"/>
                  </a:lnTo>
                  <a:lnTo>
                    <a:pt x="2059" y="1835"/>
                  </a:lnTo>
                  <a:lnTo>
                    <a:pt x="2066" y="1839"/>
                  </a:lnTo>
                  <a:lnTo>
                    <a:pt x="2080" y="1849"/>
                  </a:lnTo>
                  <a:lnTo>
                    <a:pt x="2087" y="1856"/>
                  </a:lnTo>
                  <a:lnTo>
                    <a:pt x="2104" y="1867"/>
                  </a:lnTo>
                  <a:lnTo>
                    <a:pt x="2111" y="1874"/>
                  </a:lnTo>
                  <a:lnTo>
                    <a:pt x="2132" y="1888"/>
                  </a:lnTo>
                  <a:lnTo>
                    <a:pt x="2139" y="1895"/>
                  </a:lnTo>
                  <a:lnTo>
                    <a:pt x="2160" y="1909"/>
                  </a:lnTo>
                  <a:lnTo>
                    <a:pt x="2171" y="1919"/>
                  </a:lnTo>
                  <a:lnTo>
                    <a:pt x="2192" y="1937"/>
                  </a:lnTo>
                  <a:lnTo>
                    <a:pt x="2202" y="1944"/>
                  </a:lnTo>
                  <a:lnTo>
                    <a:pt x="2223" y="1965"/>
                  </a:lnTo>
                  <a:lnTo>
                    <a:pt x="2234" y="1975"/>
                  </a:lnTo>
                  <a:lnTo>
                    <a:pt x="2255" y="1993"/>
                  </a:lnTo>
                  <a:lnTo>
                    <a:pt x="2269" y="2007"/>
                  </a:lnTo>
                  <a:lnTo>
                    <a:pt x="2293" y="2028"/>
                  </a:lnTo>
                  <a:lnTo>
                    <a:pt x="2307" y="2042"/>
                  </a:lnTo>
                  <a:lnTo>
                    <a:pt x="2332" y="2059"/>
                  </a:lnTo>
                  <a:lnTo>
                    <a:pt x="2346" y="2077"/>
                  </a:lnTo>
                  <a:lnTo>
                    <a:pt x="2367" y="2094"/>
                  </a:lnTo>
                  <a:lnTo>
                    <a:pt x="2388" y="2115"/>
                  </a:lnTo>
                  <a:lnTo>
                    <a:pt x="2405" y="2133"/>
                  </a:lnTo>
                  <a:lnTo>
                    <a:pt x="2430" y="2154"/>
                  </a:lnTo>
                  <a:lnTo>
                    <a:pt x="2440" y="2168"/>
                  </a:lnTo>
                  <a:lnTo>
                    <a:pt x="2472" y="2196"/>
                  </a:lnTo>
                  <a:lnTo>
                    <a:pt x="2479" y="2206"/>
                  </a:lnTo>
                  <a:lnTo>
                    <a:pt x="2514" y="2238"/>
                  </a:lnTo>
                  <a:lnTo>
                    <a:pt x="2524" y="2248"/>
                  </a:lnTo>
                  <a:cubicBezTo>
                    <a:pt x="2755" y="2476"/>
                    <a:pt x="3018" y="2752"/>
                    <a:pt x="3214" y="2959"/>
                  </a:cubicBezTo>
                  <a:lnTo>
                    <a:pt x="3217" y="2959"/>
                  </a:lnTo>
                  <a:cubicBezTo>
                    <a:pt x="3253" y="2965"/>
                    <a:pt x="3292" y="2970"/>
                    <a:pt x="3322" y="2970"/>
                  </a:cubicBezTo>
                  <a:cubicBezTo>
                    <a:pt x="3346" y="2970"/>
                    <a:pt x="3363" y="2967"/>
                    <a:pt x="3368" y="2959"/>
                  </a:cubicBezTo>
                  <a:lnTo>
                    <a:pt x="3375" y="2952"/>
                  </a:lnTo>
                  <a:lnTo>
                    <a:pt x="3378" y="2949"/>
                  </a:lnTo>
                  <a:lnTo>
                    <a:pt x="3382" y="2945"/>
                  </a:lnTo>
                  <a:lnTo>
                    <a:pt x="3385" y="2942"/>
                  </a:lnTo>
                  <a:lnTo>
                    <a:pt x="3396" y="2931"/>
                  </a:lnTo>
                  <a:lnTo>
                    <a:pt x="3410" y="2921"/>
                  </a:lnTo>
                  <a:lnTo>
                    <a:pt x="3417" y="2917"/>
                  </a:lnTo>
                  <a:lnTo>
                    <a:pt x="3427" y="2907"/>
                  </a:lnTo>
                  <a:lnTo>
                    <a:pt x="3438" y="2903"/>
                  </a:lnTo>
                  <a:lnTo>
                    <a:pt x="3452" y="2893"/>
                  </a:lnTo>
                  <a:lnTo>
                    <a:pt x="3462" y="2886"/>
                  </a:lnTo>
                  <a:cubicBezTo>
                    <a:pt x="3273" y="2696"/>
                    <a:pt x="3098" y="2493"/>
                    <a:pt x="2937" y="2283"/>
                  </a:cubicBezTo>
                  <a:cubicBezTo>
                    <a:pt x="2643" y="1912"/>
                    <a:pt x="2297" y="1713"/>
                    <a:pt x="2122" y="1713"/>
                  </a:cubicBezTo>
                  <a:cubicBezTo>
                    <a:pt x="1975" y="1713"/>
                    <a:pt x="1897" y="1573"/>
                    <a:pt x="1845" y="1475"/>
                  </a:cubicBezTo>
                  <a:cubicBezTo>
                    <a:pt x="1824" y="1436"/>
                    <a:pt x="1785" y="1366"/>
                    <a:pt x="1768" y="1363"/>
                  </a:cubicBezTo>
                  <a:cubicBezTo>
                    <a:pt x="1593" y="1342"/>
                    <a:pt x="1313" y="817"/>
                    <a:pt x="1306" y="498"/>
                  </a:cubicBezTo>
                  <a:cubicBezTo>
                    <a:pt x="1302" y="379"/>
                    <a:pt x="1211" y="193"/>
                    <a:pt x="1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6" name="Google Shape;10216;p54"/>
            <p:cNvSpPr/>
            <p:nvPr/>
          </p:nvSpPr>
          <p:spPr>
            <a:xfrm>
              <a:off x="2327266" y="1910329"/>
              <a:ext cx="625" cy="679"/>
            </a:xfrm>
            <a:custGeom>
              <a:rect b="b" l="l" r="r" t="t"/>
              <a:pathLst>
                <a:path extrusionOk="0" h="50" w="46">
                  <a:moveTo>
                    <a:pt x="46" y="0"/>
                  </a:moveTo>
                  <a:cubicBezTo>
                    <a:pt x="32" y="18"/>
                    <a:pt x="14" y="32"/>
                    <a:pt x="0" y="49"/>
                  </a:cubicBezTo>
                  <a:cubicBezTo>
                    <a:pt x="14" y="35"/>
                    <a:pt x="32" y="18"/>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7" name="Google Shape;10217;p54"/>
            <p:cNvSpPr/>
            <p:nvPr/>
          </p:nvSpPr>
          <p:spPr>
            <a:xfrm>
              <a:off x="2324034" y="1913126"/>
              <a:ext cx="489" cy="353"/>
            </a:xfrm>
            <a:custGeom>
              <a:rect b="b" l="l" r="r" t="t"/>
              <a:pathLst>
                <a:path extrusionOk="0" h="26" w="36">
                  <a:moveTo>
                    <a:pt x="0" y="25"/>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8" name="Google Shape;10218;p54"/>
            <p:cNvSpPr/>
            <p:nvPr/>
          </p:nvSpPr>
          <p:spPr>
            <a:xfrm>
              <a:off x="2325881" y="1911660"/>
              <a:ext cx="638" cy="489"/>
            </a:xfrm>
            <a:custGeom>
              <a:rect b="b" l="l" r="r" t="t"/>
              <a:pathLst>
                <a:path extrusionOk="0" h="36" w="47">
                  <a:moveTo>
                    <a:pt x="1" y="35"/>
                  </a:moveTo>
                  <a:cubicBezTo>
                    <a:pt x="15" y="25"/>
                    <a:pt x="32" y="11"/>
                    <a:pt x="46" y="0"/>
                  </a:cubicBezTo>
                  <a:cubicBezTo>
                    <a:pt x="32" y="11"/>
                    <a:pt x="15"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9" name="Google Shape;10219;p54"/>
            <p:cNvSpPr/>
            <p:nvPr/>
          </p:nvSpPr>
          <p:spPr>
            <a:xfrm>
              <a:off x="2324605" y="1912705"/>
              <a:ext cx="530" cy="394"/>
            </a:xfrm>
            <a:custGeom>
              <a:rect b="b" l="l" r="r" t="t"/>
              <a:pathLst>
                <a:path extrusionOk="0" h="29" w="39">
                  <a:moveTo>
                    <a:pt x="0" y="28"/>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0" name="Google Shape;10220;p54"/>
            <p:cNvSpPr/>
            <p:nvPr/>
          </p:nvSpPr>
          <p:spPr>
            <a:xfrm>
              <a:off x="2325216" y="1912230"/>
              <a:ext cx="584" cy="434"/>
            </a:xfrm>
            <a:custGeom>
              <a:rect b="b" l="l" r="r" t="t"/>
              <a:pathLst>
                <a:path extrusionOk="0" h="32" w="43">
                  <a:moveTo>
                    <a:pt x="1" y="32"/>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1" name="Google Shape;10221;p54"/>
            <p:cNvSpPr/>
            <p:nvPr/>
          </p:nvSpPr>
          <p:spPr>
            <a:xfrm>
              <a:off x="2328026" y="1909515"/>
              <a:ext cx="625" cy="733"/>
            </a:xfrm>
            <a:custGeom>
              <a:rect b="b" l="l" r="r" t="t"/>
              <a:pathLst>
                <a:path extrusionOk="0" h="54" w="46">
                  <a:moveTo>
                    <a:pt x="0" y="53"/>
                  </a:moveTo>
                  <a:cubicBezTo>
                    <a:pt x="14" y="36"/>
                    <a:pt x="32" y="18"/>
                    <a:pt x="46" y="1"/>
                  </a:cubicBezTo>
                  <a:cubicBezTo>
                    <a:pt x="32" y="18"/>
                    <a:pt x="14" y="36"/>
                    <a:pt x="0"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2" name="Google Shape;10222;p54"/>
            <p:cNvSpPr/>
            <p:nvPr/>
          </p:nvSpPr>
          <p:spPr>
            <a:xfrm>
              <a:off x="2326546" y="1911035"/>
              <a:ext cx="679" cy="584"/>
            </a:xfrm>
            <a:custGeom>
              <a:rect b="b" l="l" r="r" t="t"/>
              <a:pathLst>
                <a:path extrusionOk="0" h="43" w="50">
                  <a:moveTo>
                    <a:pt x="1" y="43"/>
                  </a:moveTo>
                  <a:cubicBezTo>
                    <a:pt x="15" y="29"/>
                    <a:pt x="32" y="15"/>
                    <a:pt x="50" y="1"/>
                  </a:cubicBezTo>
                  <a:cubicBezTo>
                    <a:pt x="32" y="15"/>
                    <a:pt x="15"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3" name="Google Shape;10223;p54"/>
            <p:cNvSpPr/>
            <p:nvPr/>
          </p:nvSpPr>
          <p:spPr>
            <a:xfrm>
              <a:off x="2328732" y="1908619"/>
              <a:ext cx="679" cy="774"/>
            </a:xfrm>
            <a:custGeom>
              <a:rect b="b" l="l" r="r" t="t"/>
              <a:pathLst>
                <a:path extrusionOk="0" h="57" w="50">
                  <a:moveTo>
                    <a:pt x="50" y="0"/>
                  </a:moveTo>
                  <a:cubicBezTo>
                    <a:pt x="32" y="18"/>
                    <a:pt x="18" y="39"/>
                    <a:pt x="1" y="56"/>
                  </a:cubicBezTo>
                  <a:cubicBezTo>
                    <a:pt x="18" y="39"/>
                    <a:pt x="32" y="21"/>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4" name="Google Shape;10224;p54"/>
            <p:cNvSpPr/>
            <p:nvPr/>
          </p:nvSpPr>
          <p:spPr>
            <a:xfrm>
              <a:off x="2315196" y="1925726"/>
              <a:ext cx="869" cy="1629"/>
            </a:xfrm>
            <a:custGeom>
              <a:rect b="b" l="l" r="r" t="t"/>
              <a:pathLst>
                <a:path extrusionOk="0" h="120" w="64">
                  <a:moveTo>
                    <a:pt x="0" y="120"/>
                  </a:moveTo>
                  <a:cubicBezTo>
                    <a:pt x="14" y="74"/>
                    <a:pt x="35" y="32"/>
                    <a:pt x="63" y="1"/>
                  </a:cubicBezTo>
                  <a:cubicBezTo>
                    <a:pt x="35" y="32"/>
                    <a:pt x="14" y="74"/>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5" name="Google Shape;10225;p54"/>
            <p:cNvSpPr/>
            <p:nvPr/>
          </p:nvSpPr>
          <p:spPr>
            <a:xfrm>
              <a:off x="2315481" y="1933384"/>
              <a:ext cx="204" cy="869"/>
            </a:xfrm>
            <a:custGeom>
              <a:rect b="b" l="l" r="r" t="t"/>
              <a:pathLst>
                <a:path extrusionOk="0" h="64" w="15">
                  <a:moveTo>
                    <a:pt x="0" y="0"/>
                  </a:moveTo>
                  <a:cubicBezTo>
                    <a:pt x="7" y="21"/>
                    <a:pt x="11" y="46"/>
                    <a:pt x="14" y="63"/>
                  </a:cubicBezTo>
                  <a:cubicBezTo>
                    <a:pt x="11" y="42"/>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6" name="Google Shape;10226;p54"/>
            <p:cNvSpPr/>
            <p:nvPr/>
          </p:nvSpPr>
          <p:spPr>
            <a:xfrm>
              <a:off x="2315046" y="1928062"/>
              <a:ext cx="14" cy="204"/>
            </a:xfrm>
            <a:custGeom>
              <a:rect b="b" l="l" r="r" t="t"/>
              <a:pathLst>
                <a:path extrusionOk="0" h="15" w="1">
                  <a:moveTo>
                    <a:pt x="1" y="14"/>
                  </a:moveTo>
                  <a:cubicBezTo>
                    <a:pt x="1" y="7"/>
                    <a:pt x="1" y="4"/>
                    <a:pt x="1" y="0"/>
                  </a:cubicBezTo>
                  <a:cubicBezTo>
                    <a:pt x="1" y="4"/>
                    <a:pt x="1" y="7"/>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7" name="Google Shape;10227;p54"/>
            <p:cNvSpPr/>
            <p:nvPr/>
          </p:nvSpPr>
          <p:spPr>
            <a:xfrm>
              <a:off x="2315100" y="1927396"/>
              <a:ext cx="109" cy="394"/>
            </a:xfrm>
            <a:custGeom>
              <a:rect b="b" l="l" r="r" t="t"/>
              <a:pathLst>
                <a:path extrusionOk="0" h="29" w="8">
                  <a:moveTo>
                    <a:pt x="7" y="0"/>
                  </a:moveTo>
                  <a:lnTo>
                    <a:pt x="7" y="0"/>
                  </a:lnTo>
                  <a:cubicBezTo>
                    <a:pt x="4" y="7"/>
                    <a:pt x="0" y="18"/>
                    <a:pt x="0" y="28"/>
                  </a:cubicBezTo>
                  <a:cubicBezTo>
                    <a:pt x="4" y="18"/>
                    <a:pt x="4"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8" name="Google Shape;10228;p54"/>
            <p:cNvSpPr/>
            <p:nvPr/>
          </p:nvSpPr>
          <p:spPr>
            <a:xfrm>
              <a:off x="2361250" y="194817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9" name="Google Shape;10229;p54"/>
            <p:cNvSpPr/>
            <p:nvPr/>
          </p:nvSpPr>
          <p:spPr>
            <a:xfrm>
              <a:off x="2361861" y="1947735"/>
              <a:ext cx="109" cy="109"/>
            </a:xfrm>
            <a:custGeom>
              <a:rect b="b" l="l" r="r" t="t"/>
              <a:pathLst>
                <a:path extrusionOk="0" h="8" w="8">
                  <a:moveTo>
                    <a:pt x="8" y="1"/>
                  </a:moveTo>
                  <a:lnTo>
                    <a:pt x="8" y="1"/>
                  </a:ln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0" name="Google Shape;10230;p54"/>
            <p:cNvSpPr/>
            <p:nvPr/>
          </p:nvSpPr>
          <p:spPr>
            <a:xfrm>
              <a:off x="2360870" y="194849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1" name="Google Shape;10231;p54"/>
            <p:cNvSpPr/>
            <p:nvPr/>
          </p:nvSpPr>
          <p:spPr>
            <a:xfrm>
              <a:off x="2361481" y="194798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2" name="Google Shape;10232;p54"/>
            <p:cNvSpPr/>
            <p:nvPr/>
          </p:nvSpPr>
          <p:spPr>
            <a:xfrm>
              <a:off x="2361060" y="194836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3" name="Google Shape;10233;p54"/>
            <p:cNvSpPr/>
            <p:nvPr/>
          </p:nvSpPr>
          <p:spPr>
            <a:xfrm>
              <a:off x="2360721" y="194864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4" name="Google Shape;10234;p54"/>
            <p:cNvSpPr/>
            <p:nvPr/>
          </p:nvSpPr>
          <p:spPr>
            <a:xfrm>
              <a:off x="2289045" y="1932474"/>
              <a:ext cx="108104" cy="83909"/>
            </a:xfrm>
            <a:custGeom>
              <a:rect b="b" l="l" r="r" t="t"/>
              <a:pathLst>
                <a:path extrusionOk="0" h="6180" w="7962">
                  <a:moveTo>
                    <a:pt x="2651" y="1"/>
                  </a:moveTo>
                  <a:cubicBezTo>
                    <a:pt x="2637" y="4"/>
                    <a:pt x="2623" y="22"/>
                    <a:pt x="2612" y="50"/>
                  </a:cubicBezTo>
                  <a:cubicBezTo>
                    <a:pt x="2609" y="60"/>
                    <a:pt x="2605" y="71"/>
                    <a:pt x="2602" y="81"/>
                  </a:cubicBezTo>
                  <a:cubicBezTo>
                    <a:pt x="2556" y="225"/>
                    <a:pt x="2528" y="312"/>
                    <a:pt x="2451" y="330"/>
                  </a:cubicBezTo>
                  <a:cubicBezTo>
                    <a:pt x="2443" y="332"/>
                    <a:pt x="2434" y="333"/>
                    <a:pt x="2425" y="333"/>
                  </a:cubicBezTo>
                  <a:cubicBezTo>
                    <a:pt x="2386" y="333"/>
                    <a:pt x="2348" y="313"/>
                    <a:pt x="2322" y="284"/>
                  </a:cubicBezTo>
                  <a:lnTo>
                    <a:pt x="2119" y="284"/>
                  </a:lnTo>
                  <a:cubicBezTo>
                    <a:pt x="2080" y="284"/>
                    <a:pt x="2035" y="284"/>
                    <a:pt x="1982" y="288"/>
                  </a:cubicBezTo>
                  <a:lnTo>
                    <a:pt x="1982" y="291"/>
                  </a:lnTo>
                  <a:cubicBezTo>
                    <a:pt x="1982" y="309"/>
                    <a:pt x="1982" y="323"/>
                    <a:pt x="1979" y="337"/>
                  </a:cubicBezTo>
                  <a:lnTo>
                    <a:pt x="1979" y="340"/>
                  </a:lnTo>
                  <a:cubicBezTo>
                    <a:pt x="1979" y="358"/>
                    <a:pt x="1975" y="372"/>
                    <a:pt x="1972" y="389"/>
                  </a:cubicBezTo>
                  <a:lnTo>
                    <a:pt x="1972" y="396"/>
                  </a:lnTo>
                  <a:cubicBezTo>
                    <a:pt x="1968" y="410"/>
                    <a:pt x="1965" y="428"/>
                    <a:pt x="1958" y="442"/>
                  </a:cubicBezTo>
                  <a:lnTo>
                    <a:pt x="1954" y="449"/>
                  </a:lnTo>
                  <a:cubicBezTo>
                    <a:pt x="1951" y="466"/>
                    <a:pt x="1947" y="480"/>
                    <a:pt x="1940" y="494"/>
                  </a:cubicBezTo>
                  <a:lnTo>
                    <a:pt x="1940" y="498"/>
                  </a:lnTo>
                  <a:cubicBezTo>
                    <a:pt x="1937" y="512"/>
                    <a:pt x="1930" y="526"/>
                    <a:pt x="1923" y="540"/>
                  </a:cubicBezTo>
                  <a:lnTo>
                    <a:pt x="1919" y="547"/>
                  </a:lnTo>
                  <a:cubicBezTo>
                    <a:pt x="1916" y="561"/>
                    <a:pt x="1909" y="575"/>
                    <a:pt x="1902" y="589"/>
                  </a:cubicBezTo>
                  <a:lnTo>
                    <a:pt x="1898" y="599"/>
                  </a:lnTo>
                  <a:lnTo>
                    <a:pt x="1881" y="638"/>
                  </a:lnTo>
                  <a:lnTo>
                    <a:pt x="1874" y="648"/>
                  </a:lnTo>
                  <a:lnTo>
                    <a:pt x="1856" y="683"/>
                  </a:lnTo>
                  <a:cubicBezTo>
                    <a:pt x="1818" y="757"/>
                    <a:pt x="1782" y="834"/>
                    <a:pt x="1782" y="872"/>
                  </a:cubicBezTo>
                  <a:cubicBezTo>
                    <a:pt x="1782" y="1033"/>
                    <a:pt x="1625" y="1209"/>
                    <a:pt x="1478" y="1209"/>
                  </a:cubicBezTo>
                  <a:cubicBezTo>
                    <a:pt x="1450" y="1216"/>
                    <a:pt x="1387" y="1317"/>
                    <a:pt x="1348" y="1377"/>
                  </a:cubicBezTo>
                  <a:lnTo>
                    <a:pt x="1310" y="1433"/>
                  </a:lnTo>
                  <a:cubicBezTo>
                    <a:pt x="1275" y="1492"/>
                    <a:pt x="1233" y="1545"/>
                    <a:pt x="1187" y="1594"/>
                  </a:cubicBezTo>
                  <a:cubicBezTo>
                    <a:pt x="1142" y="1639"/>
                    <a:pt x="1131" y="1716"/>
                    <a:pt x="1124" y="1800"/>
                  </a:cubicBezTo>
                  <a:cubicBezTo>
                    <a:pt x="1124" y="1811"/>
                    <a:pt x="1124" y="1825"/>
                    <a:pt x="1121" y="1835"/>
                  </a:cubicBezTo>
                  <a:cubicBezTo>
                    <a:pt x="1110" y="1951"/>
                    <a:pt x="1103" y="2073"/>
                    <a:pt x="1012" y="2140"/>
                  </a:cubicBezTo>
                  <a:cubicBezTo>
                    <a:pt x="963" y="2175"/>
                    <a:pt x="918" y="2203"/>
                    <a:pt x="865" y="2227"/>
                  </a:cubicBezTo>
                  <a:cubicBezTo>
                    <a:pt x="834" y="2241"/>
                    <a:pt x="806" y="2259"/>
                    <a:pt x="778" y="2276"/>
                  </a:cubicBezTo>
                  <a:lnTo>
                    <a:pt x="781" y="2280"/>
                  </a:lnTo>
                  <a:cubicBezTo>
                    <a:pt x="806" y="2304"/>
                    <a:pt x="823" y="2336"/>
                    <a:pt x="823" y="2371"/>
                  </a:cubicBezTo>
                  <a:cubicBezTo>
                    <a:pt x="827" y="2444"/>
                    <a:pt x="781" y="2521"/>
                    <a:pt x="732" y="2595"/>
                  </a:cubicBezTo>
                  <a:cubicBezTo>
                    <a:pt x="694" y="2651"/>
                    <a:pt x="662" y="2710"/>
                    <a:pt x="641" y="2773"/>
                  </a:cubicBezTo>
                  <a:cubicBezTo>
                    <a:pt x="634" y="2794"/>
                    <a:pt x="631" y="2812"/>
                    <a:pt x="631" y="2833"/>
                  </a:cubicBezTo>
                  <a:cubicBezTo>
                    <a:pt x="631" y="2840"/>
                    <a:pt x="620" y="3411"/>
                    <a:pt x="543" y="3491"/>
                  </a:cubicBezTo>
                  <a:cubicBezTo>
                    <a:pt x="523" y="3511"/>
                    <a:pt x="498" y="3517"/>
                    <a:pt x="460" y="3517"/>
                  </a:cubicBezTo>
                  <a:cubicBezTo>
                    <a:pt x="437" y="3517"/>
                    <a:pt x="409" y="3515"/>
                    <a:pt x="375" y="3512"/>
                  </a:cubicBezTo>
                  <a:cubicBezTo>
                    <a:pt x="348" y="3511"/>
                    <a:pt x="311" y="3509"/>
                    <a:pt x="272" y="3509"/>
                  </a:cubicBezTo>
                  <a:cubicBezTo>
                    <a:pt x="211" y="3509"/>
                    <a:pt x="148" y="3514"/>
                    <a:pt x="127" y="3533"/>
                  </a:cubicBezTo>
                  <a:cubicBezTo>
                    <a:pt x="127" y="3533"/>
                    <a:pt x="123" y="3537"/>
                    <a:pt x="123" y="3544"/>
                  </a:cubicBezTo>
                  <a:cubicBezTo>
                    <a:pt x="123" y="3621"/>
                    <a:pt x="92" y="3694"/>
                    <a:pt x="36" y="3747"/>
                  </a:cubicBezTo>
                  <a:cubicBezTo>
                    <a:pt x="1" y="3785"/>
                    <a:pt x="1" y="3789"/>
                    <a:pt x="15" y="3820"/>
                  </a:cubicBezTo>
                  <a:cubicBezTo>
                    <a:pt x="32" y="3852"/>
                    <a:pt x="130" y="3883"/>
                    <a:pt x="207" y="3904"/>
                  </a:cubicBezTo>
                  <a:cubicBezTo>
                    <a:pt x="333" y="3936"/>
                    <a:pt x="477" y="3974"/>
                    <a:pt x="526" y="4097"/>
                  </a:cubicBezTo>
                  <a:cubicBezTo>
                    <a:pt x="561" y="4163"/>
                    <a:pt x="610" y="4223"/>
                    <a:pt x="669" y="4275"/>
                  </a:cubicBezTo>
                  <a:lnTo>
                    <a:pt x="697" y="4303"/>
                  </a:lnTo>
                  <a:cubicBezTo>
                    <a:pt x="809" y="4415"/>
                    <a:pt x="935" y="4541"/>
                    <a:pt x="998" y="4706"/>
                  </a:cubicBezTo>
                  <a:cubicBezTo>
                    <a:pt x="1089" y="4947"/>
                    <a:pt x="1331" y="5070"/>
                    <a:pt x="1443" y="5070"/>
                  </a:cubicBezTo>
                  <a:cubicBezTo>
                    <a:pt x="1446" y="5069"/>
                    <a:pt x="1449" y="5069"/>
                    <a:pt x="1452" y="5069"/>
                  </a:cubicBezTo>
                  <a:cubicBezTo>
                    <a:pt x="1460" y="5069"/>
                    <a:pt x="1467" y="5071"/>
                    <a:pt x="1474" y="5073"/>
                  </a:cubicBezTo>
                  <a:cubicBezTo>
                    <a:pt x="1499" y="5077"/>
                    <a:pt x="1516" y="5087"/>
                    <a:pt x="1534" y="5108"/>
                  </a:cubicBezTo>
                  <a:cubicBezTo>
                    <a:pt x="1572" y="5154"/>
                    <a:pt x="1565" y="5227"/>
                    <a:pt x="1544" y="5347"/>
                  </a:cubicBezTo>
                  <a:cubicBezTo>
                    <a:pt x="1544" y="5364"/>
                    <a:pt x="1541" y="5385"/>
                    <a:pt x="1537" y="5403"/>
                  </a:cubicBezTo>
                  <a:cubicBezTo>
                    <a:pt x="1530" y="5424"/>
                    <a:pt x="1527" y="5448"/>
                    <a:pt x="1523" y="5473"/>
                  </a:cubicBezTo>
                  <a:lnTo>
                    <a:pt x="1520" y="5490"/>
                  </a:lnTo>
                  <a:cubicBezTo>
                    <a:pt x="1516" y="5515"/>
                    <a:pt x="1513" y="5543"/>
                    <a:pt x="1509" y="5571"/>
                  </a:cubicBezTo>
                  <a:lnTo>
                    <a:pt x="1516" y="5574"/>
                  </a:lnTo>
                  <a:cubicBezTo>
                    <a:pt x="1521" y="5567"/>
                    <a:pt x="1527" y="5565"/>
                    <a:pt x="1534" y="5565"/>
                  </a:cubicBezTo>
                  <a:cubicBezTo>
                    <a:pt x="1546" y="5565"/>
                    <a:pt x="1561" y="5571"/>
                    <a:pt x="1576" y="5578"/>
                  </a:cubicBezTo>
                  <a:lnTo>
                    <a:pt x="1590" y="5581"/>
                  </a:lnTo>
                  <a:lnTo>
                    <a:pt x="1604" y="5588"/>
                  </a:lnTo>
                  <a:cubicBezTo>
                    <a:pt x="1614" y="5595"/>
                    <a:pt x="1625" y="5599"/>
                    <a:pt x="1635" y="5606"/>
                  </a:cubicBezTo>
                  <a:cubicBezTo>
                    <a:pt x="1639" y="5606"/>
                    <a:pt x="1642" y="5606"/>
                    <a:pt x="1646" y="5609"/>
                  </a:cubicBezTo>
                  <a:cubicBezTo>
                    <a:pt x="1688" y="5616"/>
                    <a:pt x="1730" y="5620"/>
                    <a:pt x="1775" y="5623"/>
                  </a:cubicBezTo>
                  <a:lnTo>
                    <a:pt x="1800" y="5623"/>
                  </a:lnTo>
                  <a:cubicBezTo>
                    <a:pt x="1947" y="5630"/>
                    <a:pt x="2112" y="5637"/>
                    <a:pt x="2203" y="5721"/>
                  </a:cubicBezTo>
                  <a:cubicBezTo>
                    <a:pt x="2332" y="5833"/>
                    <a:pt x="2700" y="6068"/>
                    <a:pt x="2791" y="6068"/>
                  </a:cubicBezTo>
                  <a:cubicBezTo>
                    <a:pt x="2896" y="6068"/>
                    <a:pt x="3323" y="6120"/>
                    <a:pt x="3442" y="6180"/>
                  </a:cubicBezTo>
                  <a:cubicBezTo>
                    <a:pt x="3470" y="6155"/>
                    <a:pt x="3494" y="6131"/>
                    <a:pt x="3515" y="6103"/>
                  </a:cubicBezTo>
                  <a:cubicBezTo>
                    <a:pt x="3582" y="6022"/>
                    <a:pt x="3662" y="5949"/>
                    <a:pt x="3753" y="5893"/>
                  </a:cubicBezTo>
                  <a:cubicBezTo>
                    <a:pt x="3876" y="5821"/>
                    <a:pt x="4046" y="5752"/>
                    <a:pt x="4169" y="5752"/>
                  </a:cubicBezTo>
                  <a:cubicBezTo>
                    <a:pt x="4197" y="5752"/>
                    <a:pt x="4222" y="5755"/>
                    <a:pt x="4244" y="5763"/>
                  </a:cubicBezTo>
                  <a:cubicBezTo>
                    <a:pt x="4275" y="5774"/>
                    <a:pt x="4303" y="5798"/>
                    <a:pt x="4317" y="5830"/>
                  </a:cubicBezTo>
                  <a:cubicBezTo>
                    <a:pt x="4338" y="5865"/>
                    <a:pt x="4370" y="5893"/>
                    <a:pt x="4405" y="5907"/>
                  </a:cubicBezTo>
                  <a:cubicBezTo>
                    <a:pt x="4419" y="5912"/>
                    <a:pt x="4434" y="5915"/>
                    <a:pt x="4448" y="5915"/>
                  </a:cubicBezTo>
                  <a:cubicBezTo>
                    <a:pt x="4463" y="5915"/>
                    <a:pt x="4478" y="5912"/>
                    <a:pt x="4492" y="5907"/>
                  </a:cubicBezTo>
                  <a:cubicBezTo>
                    <a:pt x="4580" y="5872"/>
                    <a:pt x="4667" y="5847"/>
                    <a:pt x="4755" y="5830"/>
                  </a:cubicBezTo>
                  <a:lnTo>
                    <a:pt x="4776" y="5823"/>
                  </a:lnTo>
                  <a:lnTo>
                    <a:pt x="4793" y="5823"/>
                  </a:lnTo>
                  <a:lnTo>
                    <a:pt x="4944" y="5791"/>
                  </a:lnTo>
                  <a:lnTo>
                    <a:pt x="4944" y="5795"/>
                  </a:lnTo>
                  <a:cubicBezTo>
                    <a:pt x="5035" y="5774"/>
                    <a:pt x="5129" y="5760"/>
                    <a:pt x="5224" y="5756"/>
                  </a:cubicBezTo>
                  <a:lnTo>
                    <a:pt x="5245" y="5756"/>
                  </a:lnTo>
                  <a:cubicBezTo>
                    <a:pt x="5287" y="5732"/>
                    <a:pt x="5329" y="5700"/>
                    <a:pt x="5367" y="5665"/>
                  </a:cubicBezTo>
                  <a:cubicBezTo>
                    <a:pt x="5500" y="5553"/>
                    <a:pt x="5707" y="5378"/>
                    <a:pt x="5956" y="5378"/>
                  </a:cubicBezTo>
                  <a:cubicBezTo>
                    <a:pt x="6043" y="5378"/>
                    <a:pt x="6113" y="5382"/>
                    <a:pt x="6173" y="5385"/>
                  </a:cubicBezTo>
                  <a:cubicBezTo>
                    <a:pt x="6220" y="5388"/>
                    <a:pt x="6259" y="5390"/>
                    <a:pt x="6293" y="5390"/>
                  </a:cubicBezTo>
                  <a:cubicBezTo>
                    <a:pt x="6391" y="5390"/>
                    <a:pt x="6443" y="5371"/>
                    <a:pt x="6516" y="5291"/>
                  </a:cubicBezTo>
                  <a:cubicBezTo>
                    <a:pt x="6645" y="5147"/>
                    <a:pt x="7779" y="4002"/>
                    <a:pt x="7961" y="3841"/>
                  </a:cubicBezTo>
                  <a:cubicBezTo>
                    <a:pt x="7916" y="3831"/>
                    <a:pt x="7870" y="3824"/>
                    <a:pt x="7825" y="3824"/>
                  </a:cubicBezTo>
                  <a:cubicBezTo>
                    <a:pt x="7737" y="3824"/>
                    <a:pt x="7478" y="3824"/>
                    <a:pt x="7048" y="3649"/>
                  </a:cubicBezTo>
                  <a:cubicBezTo>
                    <a:pt x="6649" y="3488"/>
                    <a:pt x="6054" y="3288"/>
                    <a:pt x="5956" y="3267"/>
                  </a:cubicBezTo>
                  <a:cubicBezTo>
                    <a:pt x="5871" y="3246"/>
                    <a:pt x="5794" y="3158"/>
                    <a:pt x="5710" y="3064"/>
                  </a:cubicBezTo>
                  <a:cubicBezTo>
                    <a:pt x="5668" y="3015"/>
                    <a:pt x="5623" y="2969"/>
                    <a:pt x="5574" y="2931"/>
                  </a:cubicBezTo>
                  <a:cubicBezTo>
                    <a:pt x="5490" y="2889"/>
                    <a:pt x="5374" y="2714"/>
                    <a:pt x="5297" y="2577"/>
                  </a:cubicBezTo>
                  <a:cubicBezTo>
                    <a:pt x="5248" y="2493"/>
                    <a:pt x="5213" y="2423"/>
                    <a:pt x="5203" y="2402"/>
                  </a:cubicBezTo>
                  <a:cubicBezTo>
                    <a:pt x="5199" y="2395"/>
                    <a:pt x="5199" y="2385"/>
                    <a:pt x="5196" y="2378"/>
                  </a:cubicBezTo>
                  <a:cubicBezTo>
                    <a:pt x="5192" y="2332"/>
                    <a:pt x="5206" y="2287"/>
                    <a:pt x="5227" y="2245"/>
                  </a:cubicBezTo>
                  <a:lnTo>
                    <a:pt x="5238" y="2231"/>
                  </a:lnTo>
                  <a:lnTo>
                    <a:pt x="5241" y="2220"/>
                  </a:lnTo>
                  <a:cubicBezTo>
                    <a:pt x="5248" y="2210"/>
                    <a:pt x="5255" y="2199"/>
                    <a:pt x="5262" y="2185"/>
                  </a:cubicBezTo>
                  <a:lnTo>
                    <a:pt x="5234" y="2164"/>
                  </a:lnTo>
                  <a:lnTo>
                    <a:pt x="5231" y="2161"/>
                  </a:lnTo>
                  <a:cubicBezTo>
                    <a:pt x="5224" y="2154"/>
                    <a:pt x="5213" y="2150"/>
                    <a:pt x="5210" y="2147"/>
                  </a:cubicBezTo>
                  <a:lnTo>
                    <a:pt x="5206" y="2147"/>
                  </a:lnTo>
                  <a:cubicBezTo>
                    <a:pt x="5199" y="2143"/>
                    <a:pt x="5192" y="2140"/>
                    <a:pt x="5189" y="2136"/>
                  </a:cubicBezTo>
                  <a:cubicBezTo>
                    <a:pt x="5178" y="2133"/>
                    <a:pt x="5171" y="2129"/>
                    <a:pt x="5161" y="2129"/>
                  </a:cubicBezTo>
                  <a:cubicBezTo>
                    <a:pt x="5157" y="2129"/>
                    <a:pt x="5154" y="2129"/>
                    <a:pt x="5150" y="2133"/>
                  </a:cubicBezTo>
                  <a:lnTo>
                    <a:pt x="5140" y="2136"/>
                  </a:lnTo>
                  <a:lnTo>
                    <a:pt x="5133" y="2143"/>
                  </a:lnTo>
                  <a:cubicBezTo>
                    <a:pt x="5062" y="2189"/>
                    <a:pt x="4982" y="2212"/>
                    <a:pt x="4899" y="2212"/>
                  </a:cubicBezTo>
                  <a:cubicBezTo>
                    <a:pt x="4874" y="2212"/>
                    <a:pt x="4849" y="2210"/>
                    <a:pt x="4825" y="2206"/>
                  </a:cubicBezTo>
                  <a:cubicBezTo>
                    <a:pt x="4783" y="2196"/>
                    <a:pt x="4751" y="2171"/>
                    <a:pt x="4730" y="2136"/>
                  </a:cubicBezTo>
                  <a:cubicBezTo>
                    <a:pt x="4685" y="2049"/>
                    <a:pt x="4615" y="1765"/>
                    <a:pt x="4758" y="1601"/>
                  </a:cubicBezTo>
                  <a:cubicBezTo>
                    <a:pt x="4765" y="1590"/>
                    <a:pt x="4776" y="1580"/>
                    <a:pt x="4786" y="1566"/>
                  </a:cubicBezTo>
                  <a:lnTo>
                    <a:pt x="4793" y="1559"/>
                  </a:lnTo>
                  <a:lnTo>
                    <a:pt x="4821" y="1520"/>
                  </a:lnTo>
                  <a:lnTo>
                    <a:pt x="4828" y="1510"/>
                  </a:lnTo>
                  <a:lnTo>
                    <a:pt x="4853" y="1478"/>
                  </a:lnTo>
                  <a:lnTo>
                    <a:pt x="4860" y="1468"/>
                  </a:lnTo>
                  <a:lnTo>
                    <a:pt x="4884" y="1429"/>
                  </a:lnTo>
                  <a:lnTo>
                    <a:pt x="4895" y="1415"/>
                  </a:lnTo>
                  <a:lnTo>
                    <a:pt x="4919" y="1380"/>
                  </a:lnTo>
                  <a:lnTo>
                    <a:pt x="4926" y="1370"/>
                  </a:lnTo>
                  <a:lnTo>
                    <a:pt x="4947" y="1338"/>
                  </a:lnTo>
                  <a:lnTo>
                    <a:pt x="4951" y="1331"/>
                  </a:lnTo>
                  <a:lnTo>
                    <a:pt x="4975" y="1296"/>
                  </a:lnTo>
                  <a:lnTo>
                    <a:pt x="4996" y="1261"/>
                  </a:lnTo>
                  <a:lnTo>
                    <a:pt x="4870" y="1132"/>
                  </a:lnTo>
                  <a:lnTo>
                    <a:pt x="4863" y="1121"/>
                  </a:lnTo>
                  <a:cubicBezTo>
                    <a:pt x="4429" y="666"/>
                    <a:pt x="3988" y="232"/>
                    <a:pt x="3904" y="193"/>
                  </a:cubicBezTo>
                  <a:lnTo>
                    <a:pt x="3862" y="193"/>
                  </a:lnTo>
                  <a:cubicBezTo>
                    <a:pt x="3813" y="193"/>
                    <a:pt x="3743" y="197"/>
                    <a:pt x="3676" y="204"/>
                  </a:cubicBezTo>
                  <a:cubicBezTo>
                    <a:pt x="3603" y="208"/>
                    <a:pt x="3541" y="212"/>
                    <a:pt x="3490" y="212"/>
                  </a:cubicBezTo>
                  <a:cubicBezTo>
                    <a:pt x="3427" y="212"/>
                    <a:pt x="3380" y="207"/>
                    <a:pt x="3347" y="193"/>
                  </a:cubicBezTo>
                  <a:cubicBezTo>
                    <a:pt x="3330" y="186"/>
                    <a:pt x="3309" y="176"/>
                    <a:pt x="3291" y="162"/>
                  </a:cubicBezTo>
                  <a:cubicBezTo>
                    <a:pt x="3282" y="156"/>
                    <a:pt x="3275" y="152"/>
                    <a:pt x="3265" y="152"/>
                  </a:cubicBezTo>
                  <a:cubicBezTo>
                    <a:pt x="3248" y="152"/>
                    <a:pt x="3223" y="162"/>
                    <a:pt x="3165" y="190"/>
                  </a:cubicBezTo>
                  <a:cubicBezTo>
                    <a:pt x="3116" y="214"/>
                    <a:pt x="3073" y="224"/>
                    <a:pt x="3034" y="224"/>
                  </a:cubicBezTo>
                  <a:cubicBezTo>
                    <a:pt x="2932" y="224"/>
                    <a:pt x="2862" y="155"/>
                    <a:pt x="2808" y="99"/>
                  </a:cubicBezTo>
                  <a:cubicBezTo>
                    <a:pt x="2787" y="81"/>
                    <a:pt x="2770" y="64"/>
                    <a:pt x="2752" y="46"/>
                  </a:cubicBezTo>
                  <a:lnTo>
                    <a:pt x="2731" y="29"/>
                  </a:lnTo>
                  <a:cubicBezTo>
                    <a:pt x="2710" y="15"/>
                    <a:pt x="2686" y="4"/>
                    <a:pt x="266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5" name="Google Shape;10235;p54"/>
            <p:cNvSpPr/>
            <p:nvPr/>
          </p:nvSpPr>
          <p:spPr>
            <a:xfrm>
              <a:off x="2360015" y="1962711"/>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6" name="Google Shape;10236;p54"/>
            <p:cNvSpPr/>
            <p:nvPr/>
          </p:nvSpPr>
          <p:spPr>
            <a:xfrm>
              <a:off x="2360965" y="1967409"/>
              <a:ext cx="3761" cy="4861"/>
            </a:xfrm>
            <a:custGeom>
              <a:rect b="b" l="l" r="r" t="t"/>
              <a:pathLst>
                <a:path extrusionOk="0" h="358" w="277">
                  <a:moveTo>
                    <a:pt x="0" y="1"/>
                  </a:moveTo>
                  <a:cubicBezTo>
                    <a:pt x="81" y="141"/>
                    <a:pt x="193" y="316"/>
                    <a:pt x="277" y="358"/>
                  </a:cubicBezTo>
                  <a:cubicBezTo>
                    <a:pt x="193" y="312"/>
                    <a:pt x="81" y="13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7" name="Google Shape;10237;p54"/>
            <p:cNvSpPr/>
            <p:nvPr/>
          </p:nvSpPr>
          <p:spPr>
            <a:xfrm>
              <a:off x="2359580" y="196470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8" name="Google Shape;10238;p54"/>
            <p:cNvSpPr/>
            <p:nvPr/>
          </p:nvSpPr>
          <p:spPr>
            <a:xfrm>
              <a:off x="2360205" y="1962087"/>
              <a:ext cx="299" cy="489"/>
            </a:xfrm>
            <a:custGeom>
              <a:rect b="b" l="l" r="r" t="t"/>
              <a:pathLst>
                <a:path extrusionOk="0" h="36" w="22">
                  <a:moveTo>
                    <a:pt x="0" y="36"/>
                  </a:moveTo>
                  <a:cubicBezTo>
                    <a:pt x="7" y="25"/>
                    <a:pt x="14" y="11"/>
                    <a:pt x="21" y="1"/>
                  </a:cubicBezTo>
                  <a:lnTo>
                    <a:pt x="21" y="1"/>
                  </a:lnTo>
                  <a:cubicBezTo>
                    <a:pt x="14" y="11"/>
                    <a:pt x="7" y="25"/>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9" name="Google Shape;10239;p54"/>
            <p:cNvSpPr/>
            <p:nvPr/>
          </p:nvSpPr>
          <p:spPr>
            <a:xfrm>
              <a:off x="2354027" y="2011522"/>
              <a:ext cx="149" cy="14"/>
            </a:xfrm>
            <a:custGeom>
              <a:rect b="b" l="l" r="r" t="t"/>
              <a:pathLst>
                <a:path extrusionOk="0" h="1" w="11">
                  <a:moveTo>
                    <a:pt x="0" y="1"/>
                  </a:moveTo>
                  <a:lnTo>
                    <a:pt x="7" y="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0" name="Google Shape;10240;p54"/>
            <p:cNvSpPr/>
            <p:nvPr/>
          </p:nvSpPr>
          <p:spPr>
            <a:xfrm>
              <a:off x="2353647" y="2011577"/>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1" name="Google Shape;10241;p54"/>
            <p:cNvSpPr/>
            <p:nvPr/>
          </p:nvSpPr>
          <p:spPr>
            <a:xfrm>
              <a:off x="2356159" y="2010572"/>
              <a:ext cx="3815" cy="543"/>
            </a:xfrm>
            <a:custGeom>
              <a:rect b="b" l="l" r="r" t="t"/>
              <a:pathLst>
                <a:path extrusionOk="0" h="40" w="281">
                  <a:moveTo>
                    <a:pt x="1" y="39"/>
                  </a:moveTo>
                  <a:lnTo>
                    <a:pt x="1" y="39"/>
                  </a:lnTo>
                  <a:cubicBezTo>
                    <a:pt x="92" y="18"/>
                    <a:pt x="186" y="8"/>
                    <a:pt x="281" y="1"/>
                  </a:cubicBezTo>
                  <a:cubicBezTo>
                    <a:pt x="186" y="8"/>
                    <a:pt x="92" y="18"/>
                    <a:pt x="1"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2" name="Google Shape;10242;p54"/>
            <p:cNvSpPr/>
            <p:nvPr/>
          </p:nvSpPr>
          <p:spPr>
            <a:xfrm>
              <a:off x="2314720" y="1939562"/>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3" name="Google Shape;10243;p54"/>
            <p:cNvSpPr/>
            <p:nvPr/>
          </p:nvSpPr>
          <p:spPr>
            <a:xfrm>
              <a:off x="2314381" y="1940268"/>
              <a:ext cx="258" cy="543"/>
            </a:xfrm>
            <a:custGeom>
              <a:rect b="b" l="l" r="r" t="t"/>
              <a:pathLst>
                <a:path extrusionOk="0" h="40" w="19">
                  <a:moveTo>
                    <a:pt x="1" y="39"/>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4" name="Google Shape;10244;p54"/>
            <p:cNvSpPr/>
            <p:nvPr/>
          </p:nvSpPr>
          <p:spPr>
            <a:xfrm>
              <a:off x="2315005" y="1938896"/>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5" name="Google Shape;10245;p54"/>
            <p:cNvSpPr/>
            <p:nvPr/>
          </p:nvSpPr>
          <p:spPr>
            <a:xfrm>
              <a:off x="2315236" y="1938231"/>
              <a:ext cx="204" cy="625"/>
            </a:xfrm>
            <a:custGeom>
              <a:rect b="b" l="l" r="r" t="t"/>
              <a:pathLst>
                <a:path extrusionOk="0" h="46" w="15">
                  <a:moveTo>
                    <a:pt x="1" y="46"/>
                  </a:moveTo>
                  <a:cubicBezTo>
                    <a:pt x="8" y="28"/>
                    <a:pt x="11" y="14"/>
                    <a:pt x="15" y="0"/>
                  </a:cubicBezTo>
                  <a:cubicBezTo>
                    <a:pt x="11" y="14"/>
                    <a:pt x="8" y="28"/>
                    <a:pt x="1"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6" name="Google Shape;10246;p54"/>
            <p:cNvSpPr/>
            <p:nvPr/>
          </p:nvSpPr>
          <p:spPr>
            <a:xfrm>
              <a:off x="2314055" y="1940933"/>
              <a:ext cx="244" cy="489"/>
            </a:xfrm>
            <a:custGeom>
              <a:rect b="b" l="l" r="r" t="t"/>
              <a:pathLst>
                <a:path extrusionOk="0" h="36" w="18">
                  <a:moveTo>
                    <a:pt x="0" y="36"/>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7" name="Google Shape;10247;p54"/>
            <p:cNvSpPr/>
            <p:nvPr/>
          </p:nvSpPr>
          <p:spPr>
            <a:xfrm>
              <a:off x="2315481" y="1937511"/>
              <a:ext cx="204" cy="584"/>
            </a:xfrm>
            <a:custGeom>
              <a:rect b="b" l="l" r="r" t="t"/>
              <a:pathLst>
                <a:path extrusionOk="0" h="43" w="15">
                  <a:moveTo>
                    <a:pt x="0" y="43"/>
                  </a:moveTo>
                  <a:cubicBezTo>
                    <a:pt x="4" y="29"/>
                    <a:pt x="11" y="15"/>
                    <a:pt x="14" y="1"/>
                  </a:cubicBezTo>
                  <a:cubicBezTo>
                    <a:pt x="11" y="15"/>
                    <a:pt x="4" y="29"/>
                    <a:pt x="0"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8" name="Google Shape;10248;p54"/>
            <p:cNvSpPr/>
            <p:nvPr/>
          </p:nvSpPr>
          <p:spPr>
            <a:xfrm>
              <a:off x="2296038" y="1987707"/>
              <a:ext cx="1955" cy="2444"/>
            </a:xfrm>
            <a:custGeom>
              <a:rect b="b" l="l" r="r" t="t"/>
              <a:pathLst>
                <a:path extrusionOk="0" h="180" w="144">
                  <a:moveTo>
                    <a:pt x="0" y="1"/>
                  </a:moveTo>
                  <a:cubicBezTo>
                    <a:pt x="35" y="67"/>
                    <a:pt x="84" y="130"/>
                    <a:pt x="144" y="179"/>
                  </a:cubicBezTo>
                  <a:cubicBezTo>
                    <a:pt x="84" y="130"/>
                    <a:pt x="35" y="6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9" name="Google Shape;10249;p54"/>
            <p:cNvSpPr/>
            <p:nvPr/>
          </p:nvSpPr>
          <p:spPr>
            <a:xfrm>
              <a:off x="2315807" y="1936086"/>
              <a:ext cx="68" cy="584"/>
            </a:xfrm>
            <a:custGeom>
              <a:rect b="b" l="l" r="r" t="t"/>
              <a:pathLst>
                <a:path extrusionOk="0" h="43" w="5">
                  <a:moveTo>
                    <a:pt x="1" y="43"/>
                  </a:moveTo>
                  <a:cubicBezTo>
                    <a:pt x="1" y="29"/>
                    <a:pt x="4" y="15"/>
                    <a:pt x="4" y="1"/>
                  </a:cubicBezTo>
                  <a:cubicBezTo>
                    <a:pt x="4" y="15"/>
                    <a:pt x="1"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0" name="Google Shape;10250;p54"/>
            <p:cNvSpPr/>
            <p:nvPr/>
          </p:nvSpPr>
          <p:spPr>
            <a:xfrm>
              <a:off x="2315671" y="1936751"/>
              <a:ext cx="149" cy="638"/>
            </a:xfrm>
            <a:custGeom>
              <a:rect b="b" l="l" r="r" t="t"/>
              <a:pathLst>
                <a:path extrusionOk="0" h="47" w="11">
                  <a:moveTo>
                    <a:pt x="0" y="46"/>
                  </a:moveTo>
                  <a:cubicBezTo>
                    <a:pt x="4" y="32"/>
                    <a:pt x="7" y="15"/>
                    <a:pt x="11" y="1"/>
                  </a:cubicBezTo>
                  <a:cubicBezTo>
                    <a:pt x="7" y="15"/>
                    <a:pt x="4" y="32"/>
                    <a:pt x="0"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1" name="Google Shape;10251;p54"/>
            <p:cNvSpPr/>
            <p:nvPr/>
          </p:nvSpPr>
          <p:spPr>
            <a:xfrm>
              <a:off x="2309534" y="200639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2" name="Google Shape;10252;p54"/>
            <p:cNvSpPr/>
            <p:nvPr/>
          </p:nvSpPr>
          <p:spPr>
            <a:xfrm>
              <a:off x="2308909" y="2000973"/>
              <a:ext cx="1344" cy="3775"/>
            </a:xfrm>
            <a:custGeom>
              <a:rect b="b" l="l" r="r" t="t"/>
              <a:pathLst>
                <a:path extrusionOk="0" h="278" w="99">
                  <a:moveTo>
                    <a:pt x="57" y="35"/>
                  </a:moveTo>
                  <a:cubicBezTo>
                    <a:pt x="43" y="18"/>
                    <a:pt x="22" y="4"/>
                    <a:pt x="1" y="0"/>
                  </a:cubicBezTo>
                  <a:cubicBezTo>
                    <a:pt x="22" y="4"/>
                    <a:pt x="43" y="18"/>
                    <a:pt x="57" y="35"/>
                  </a:cubicBezTo>
                  <a:cubicBezTo>
                    <a:pt x="99" y="84"/>
                    <a:pt x="92" y="154"/>
                    <a:pt x="71" y="277"/>
                  </a:cubicBezTo>
                  <a:cubicBezTo>
                    <a:pt x="92" y="154"/>
                    <a:pt x="99" y="84"/>
                    <a:pt x="57"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3" name="Google Shape;10253;p54"/>
            <p:cNvSpPr/>
            <p:nvPr/>
          </p:nvSpPr>
          <p:spPr>
            <a:xfrm>
              <a:off x="2309344" y="20077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4" name="Google Shape;10254;p54"/>
            <p:cNvSpPr/>
            <p:nvPr/>
          </p:nvSpPr>
          <p:spPr>
            <a:xfrm>
              <a:off x="2300029" y="196404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5" name="Google Shape;10255;p54"/>
            <p:cNvSpPr/>
            <p:nvPr/>
          </p:nvSpPr>
          <p:spPr>
            <a:xfrm>
              <a:off x="2359064" y="196132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6" name="Google Shape;10256;p54"/>
            <p:cNvSpPr/>
            <p:nvPr/>
          </p:nvSpPr>
          <p:spPr>
            <a:xfrm>
              <a:off x="2354407" y="1952868"/>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7" name="Google Shape;10257;p54"/>
            <p:cNvSpPr/>
            <p:nvPr/>
          </p:nvSpPr>
          <p:spPr>
            <a:xfrm>
              <a:off x="2355779" y="1950967"/>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8" name="Google Shape;10258;p54"/>
            <p:cNvSpPr/>
            <p:nvPr/>
          </p:nvSpPr>
          <p:spPr>
            <a:xfrm>
              <a:off x="2353932" y="1953533"/>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9" name="Google Shape;10259;p54"/>
            <p:cNvSpPr/>
            <p:nvPr/>
          </p:nvSpPr>
          <p:spPr>
            <a:xfrm>
              <a:off x="2358915" y="196132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0" name="Google Shape;10260;p54"/>
            <p:cNvSpPr/>
            <p:nvPr/>
          </p:nvSpPr>
          <p:spPr>
            <a:xfrm>
              <a:off x="2354828" y="19522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1" name="Google Shape;10261;p54"/>
            <p:cNvSpPr/>
            <p:nvPr/>
          </p:nvSpPr>
          <p:spPr>
            <a:xfrm>
              <a:off x="2358779"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2" name="Google Shape;10262;p54"/>
            <p:cNvSpPr/>
            <p:nvPr/>
          </p:nvSpPr>
          <p:spPr>
            <a:xfrm>
              <a:off x="2359445"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3" name="Google Shape;10263;p54"/>
            <p:cNvSpPr/>
            <p:nvPr/>
          </p:nvSpPr>
          <p:spPr>
            <a:xfrm>
              <a:off x="2356118" y="1950451"/>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4" name="Google Shape;10264;p54"/>
            <p:cNvSpPr/>
            <p:nvPr/>
          </p:nvSpPr>
          <p:spPr>
            <a:xfrm>
              <a:off x="2360056" y="1961761"/>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5" name="Google Shape;10265;p54"/>
            <p:cNvSpPr/>
            <p:nvPr/>
          </p:nvSpPr>
          <p:spPr>
            <a:xfrm>
              <a:off x="2359730" y="196151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6" name="Google Shape;10266;p54"/>
            <p:cNvSpPr/>
            <p:nvPr/>
          </p:nvSpPr>
          <p:spPr>
            <a:xfrm>
              <a:off x="2355263" y="1951591"/>
              <a:ext cx="204" cy="244"/>
            </a:xfrm>
            <a:custGeom>
              <a:rect b="b" l="l" r="r" t="t"/>
              <a:pathLst>
                <a:path extrusionOk="0" h="18" w="15">
                  <a:moveTo>
                    <a:pt x="1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7" name="Google Shape;10267;p54"/>
            <p:cNvSpPr/>
            <p:nvPr/>
          </p:nvSpPr>
          <p:spPr>
            <a:xfrm>
              <a:off x="2356539" y="194992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8" name="Google Shape;10268;p54"/>
            <p:cNvSpPr/>
            <p:nvPr/>
          </p:nvSpPr>
          <p:spPr>
            <a:xfrm>
              <a:off x="2360490" y="1962087"/>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9" name="Google Shape;10269;p54"/>
            <p:cNvSpPr/>
            <p:nvPr/>
          </p:nvSpPr>
          <p:spPr>
            <a:xfrm>
              <a:off x="2319703" y="1935991"/>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0" name="Google Shape;10270;p54"/>
            <p:cNvSpPr/>
            <p:nvPr/>
          </p:nvSpPr>
          <p:spPr>
            <a:xfrm>
              <a:off x="2355113" y="1947735"/>
              <a:ext cx="1724" cy="1779"/>
            </a:xfrm>
            <a:custGeom>
              <a:rect b="b" l="l" r="r" t="t"/>
              <a:pathLst>
                <a:path extrusionOk="0" h="131" w="127">
                  <a:moveTo>
                    <a:pt x="127" y="13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1" name="Google Shape;10271;p54"/>
            <p:cNvSpPr/>
            <p:nvPr/>
          </p:nvSpPr>
          <p:spPr>
            <a:xfrm>
              <a:off x="2320464" y="1936140"/>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2" name="Google Shape;10272;p54"/>
            <p:cNvSpPr/>
            <p:nvPr/>
          </p:nvSpPr>
          <p:spPr>
            <a:xfrm>
              <a:off x="2320423" y="193614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3" name="Google Shape;10273;p54"/>
            <p:cNvSpPr/>
            <p:nvPr/>
          </p:nvSpPr>
          <p:spPr>
            <a:xfrm>
              <a:off x="2320233" y="1936086"/>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4" name="Google Shape;10274;p54"/>
            <p:cNvSpPr/>
            <p:nvPr/>
          </p:nvSpPr>
          <p:spPr>
            <a:xfrm>
              <a:off x="2315861" y="1935950"/>
              <a:ext cx="1860" cy="54"/>
            </a:xfrm>
            <a:custGeom>
              <a:rect b="b" l="l" r="r" t="t"/>
              <a:pathLst>
                <a:path extrusionOk="0" h="4" w="137">
                  <a:moveTo>
                    <a:pt x="0" y="4"/>
                  </a:moveTo>
                  <a:lnTo>
                    <a:pt x="0" y="4"/>
                  </a:lnTo>
                  <a:cubicBezTo>
                    <a:pt x="53" y="0"/>
                    <a:pt x="98" y="0"/>
                    <a:pt x="137" y="0"/>
                  </a:cubicBezTo>
                  <a:cubicBezTo>
                    <a:pt x="98" y="0"/>
                    <a:pt x="53"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5" name="Google Shape;10275;p54"/>
            <p:cNvSpPr/>
            <p:nvPr/>
          </p:nvSpPr>
          <p:spPr>
            <a:xfrm>
              <a:off x="2319893" y="193604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6" name="Google Shape;10276;p54"/>
            <p:cNvSpPr/>
            <p:nvPr/>
          </p:nvSpPr>
          <p:spPr>
            <a:xfrm>
              <a:off x="2320369" y="1936086"/>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7" name="Google Shape;10277;p54"/>
            <p:cNvSpPr/>
            <p:nvPr/>
          </p:nvSpPr>
          <p:spPr>
            <a:xfrm>
              <a:off x="2320083" y="193604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8" name="Google Shape;10278;p54"/>
            <p:cNvSpPr/>
            <p:nvPr/>
          </p:nvSpPr>
          <p:spPr>
            <a:xfrm>
              <a:off x="2341998" y="1935000"/>
              <a:ext cx="12994" cy="12600"/>
            </a:xfrm>
            <a:custGeom>
              <a:rect b="b" l="l" r="r" t="t"/>
              <a:pathLst>
                <a:path extrusionOk="0" h="928" w="957">
                  <a:moveTo>
                    <a:pt x="1" y="0"/>
                  </a:moveTo>
                  <a:lnTo>
                    <a:pt x="1" y="0"/>
                  </a:lnTo>
                  <a:cubicBezTo>
                    <a:pt x="41" y="20"/>
                    <a:pt x="172" y="138"/>
                    <a:pt x="347" y="308"/>
                  </a:cubicBezTo>
                  <a:lnTo>
                    <a:pt x="347" y="308"/>
                  </a:lnTo>
                  <a:cubicBezTo>
                    <a:pt x="173" y="138"/>
                    <a:pt x="43" y="20"/>
                    <a:pt x="1" y="0"/>
                  </a:cubicBezTo>
                  <a:close/>
                  <a:moveTo>
                    <a:pt x="347" y="308"/>
                  </a:moveTo>
                  <a:lnTo>
                    <a:pt x="347" y="308"/>
                  </a:lnTo>
                  <a:cubicBezTo>
                    <a:pt x="521" y="478"/>
                    <a:pt x="739" y="700"/>
                    <a:pt x="956" y="928"/>
                  </a:cubicBezTo>
                  <a:cubicBezTo>
                    <a:pt x="741" y="700"/>
                    <a:pt x="522" y="478"/>
                    <a:pt x="347"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9" name="Google Shape;10279;p54"/>
            <p:cNvSpPr/>
            <p:nvPr/>
          </p:nvSpPr>
          <p:spPr>
            <a:xfrm>
              <a:off x="2325121" y="1932284"/>
              <a:ext cx="923" cy="448"/>
            </a:xfrm>
            <a:custGeom>
              <a:rect b="b" l="l" r="r" t="t"/>
              <a:pathLst>
                <a:path extrusionOk="0" h="33" w="68">
                  <a:moveTo>
                    <a:pt x="1" y="1"/>
                  </a:moveTo>
                  <a:cubicBezTo>
                    <a:pt x="25" y="4"/>
                    <a:pt x="50" y="15"/>
                    <a:pt x="67" y="32"/>
                  </a:cubicBezTo>
                  <a:cubicBezTo>
                    <a:pt x="50" y="15"/>
                    <a:pt x="2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0" name="Google Shape;10280;p54"/>
            <p:cNvSpPr/>
            <p:nvPr/>
          </p:nvSpPr>
          <p:spPr>
            <a:xfrm>
              <a:off x="2318753" y="193595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1" name="Google Shape;10281;p54"/>
            <p:cNvSpPr/>
            <p:nvPr/>
          </p:nvSpPr>
          <p:spPr>
            <a:xfrm>
              <a:off x="2319133" y="1935950"/>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2" name="Google Shape;10282;p54"/>
            <p:cNvSpPr/>
            <p:nvPr/>
          </p:nvSpPr>
          <p:spPr>
            <a:xfrm>
              <a:off x="231833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3" name="Google Shape;10283;p54"/>
            <p:cNvSpPr/>
            <p:nvPr/>
          </p:nvSpPr>
          <p:spPr>
            <a:xfrm>
              <a:off x="231776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4" name="Google Shape;10284;p54"/>
            <p:cNvSpPr/>
            <p:nvPr/>
          </p:nvSpPr>
          <p:spPr>
            <a:xfrm>
              <a:off x="2338902" y="1934945"/>
              <a:ext cx="2539" cy="109"/>
            </a:xfrm>
            <a:custGeom>
              <a:rect b="b" l="l" r="r" t="t"/>
              <a:pathLst>
                <a:path extrusionOk="0" h="8" w="187">
                  <a:moveTo>
                    <a:pt x="1" y="8"/>
                  </a:moveTo>
                  <a:cubicBezTo>
                    <a:pt x="67" y="4"/>
                    <a:pt x="134" y="1"/>
                    <a:pt x="186" y="1"/>
                  </a:cubicBezTo>
                  <a:cubicBezTo>
                    <a:pt x="134" y="1"/>
                    <a:pt x="67"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5" name="Google Shape;10285;p54"/>
            <p:cNvSpPr/>
            <p:nvPr/>
          </p:nvSpPr>
          <p:spPr>
            <a:xfrm>
              <a:off x="2319418" y="193599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6" name="Google Shape;10286;p54"/>
            <p:cNvSpPr/>
            <p:nvPr/>
          </p:nvSpPr>
          <p:spPr>
            <a:xfrm>
              <a:off x="2306153" y="1772952"/>
              <a:ext cx="8296" cy="11568"/>
            </a:xfrm>
            <a:custGeom>
              <a:rect b="b" l="l" r="r" t="t"/>
              <a:pathLst>
                <a:path extrusionOk="0" h="852" w="611">
                  <a:moveTo>
                    <a:pt x="386" y="1"/>
                  </a:moveTo>
                  <a:lnTo>
                    <a:pt x="386" y="8"/>
                  </a:lnTo>
                  <a:cubicBezTo>
                    <a:pt x="386" y="123"/>
                    <a:pt x="284" y="295"/>
                    <a:pt x="169" y="495"/>
                  </a:cubicBezTo>
                  <a:cubicBezTo>
                    <a:pt x="109" y="593"/>
                    <a:pt x="50" y="694"/>
                    <a:pt x="1" y="792"/>
                  </a:cubicBezTo>
                  <a:lnTo>
                    <a:pt x="144" y="852"/>
                  </a:lnTo>
                  <a:lnTo>
                    <a:pt x="155" y="834"/>
                  </a:lnTo>
                  <a:lnTo>
                    <a:pt x="169" y="813"/>
                  </a:lnTo>
                  <a:lnTo>
                    <a:pt x="186" y="782"/>
                  </a:lnTo>
                  <a:lnTo>
                    <a:pt x="204" y="754"/>
                  </a:lnTo>
                  <a:lnTo>
                    <a:pt x="221" y="722"/>
                  </a:lnTo>
                  <a:lnTo>
                    <a:pt x="235" y="705"/>
                  </a:lnTo>
                  <a:lnTo>
                    <a:pt x="253" y="680"/>
                  </a:lnTo>
                  <a:lnTo>
                    <a:pt x="263" y="663"/>
                  </a:lnTo>
                  <a:lnTo>
                    <a:pt x="281" y="638"/>
                  </a:lnTo>
                  <a:lnTo>
                    <a:pt x="295" y="617"/>
                  </a:lnTo>
                  <a:lnTo>
                    <a:pt x="309" y="596"/>
                  </a:lnTo>
                  <a:lnTo>
                    <a:pt x="323" y="579"/>
                  </a:lnTo>
                  <a:lnTo>
                    <a:pt x="340" y="554"/>
                  </a:lnTo>
                  <a:lnTo>
                    <a:pt x="351" y="537"/>
                  </a:lnTo>
                  <a:lnTo>
                    <a:pt x="368" y="516"/>
                  </a:lnTo>
                  <a:lnTo>
                    <a:pt x="382" y="498"/>
                  </a:lnTo>
                  <a:lnTo>
                    <a:pt x="396" y="477"/>
                  </a:lnTo>
                  <a:lnTo>
                    <a:pt x="410" y="463"/>
                  </a:lnTo>
                  <a:lnTo>
                    <a:pt x="424" y="446"/>
                  </a:lnTo>
                  <a:lnTo>
                    <a:pt x="435" y="432"/>
                  </a:lnTo>
                  <a:lnTo>
                    <a:pt x="449" y="414"/>
                  </a:lnTo>
                  <a:lnTo>
                    <a:pt x="463" y="400"/>
                  </a:lnTo>
                  <a:lnTo>
                    <a:pt x="477" y="382"/>
                  </a:lnTo>
                  <a:lnTo>
                    <a:pt x="484" y="372"/>
                  </a:lnTo>
                  <a:lnTo>
                    <a:pt x="498" y="358"/>
                  </a:lnTo>
                  <a:lnTo>
                    <a:pt x="508" y="347"/>
                  </a:lnTo>
                  <a:lnTo>
                    <a:pt x="522" y="333"/>
                  </a:lnTo>
                  <a:lnTo>
                    <a:pt x="526" y="326"/>
                  </a:lnTo>
                  <a:lnTo>
                    <a:pt x="547" y="309"/>
                  </a:lnTo>
                  <a:cubicBezTo>
                    <a:pt x="596" y="253"/>
                    <a:pt x="610" y="176"/>
                    <a:pt x="586" y="106"/>
                  </a:cubicBezTo>
                  <a:cubicBezTo>
                    <a:pt x="582" y="95"/>
                    <a:pt x="575" y="85"/>
                    <a:pt x="568" y="74"/>
                  </a:cubicBezTo>
                  <a:lnTo>
                    <a:pt x="561" y="67"/>
                  </a:lnTo>
                  <a:cubicBezTo>
                    <a:pt x="558" y="60"/>
                    <a:pt x="551" y="57"/>
                    <a:pt x="547" y="50"/>
                  </a:cubicBezTo>
                  <a:lnTo>
                    <a:pt x="537" y="43"/>
                  </a:lnTo>
                  <a:cubicBezTo>
                    <a:pt x="533" y="39"/>
                    <a:pt x="526" y="36"/>
                    <a:pt x="519" y="32"/>
                  </a:cubicBezTo>
                  <a:lnTo>
                    <a:pt x="508" y="25"/>
                  </a:lnTo>
                  <a:cubicBezTo>
                    <a:pt x="501" y="22"/>
                    <a:pt x="494" y="22"/>
                    <a:pt x="484" y="18"/>
                  </a:cubicBezTo>
                  <a:lnTo>
                    <a:pt x="477" y="15"/>
                  </a:lnTo>
                  <a:cubicBezTo>
                    <a:pt x="466" y="11"/>
                    <a:pt x="456" y="8"/>
                    <a:pt x="445" y="8"/>
                  </a:cubicBezTo>
                  <a:lnTo>
                    <a:pt x="428" y="4"/>
                  </a:lnTo>
                  <a:lnTo>
                    <a:pt x="41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7" name="Google Shape;10287;p54"/>
            <p:cNvSpPr/>
            <p:nvPr/>
          </p:nvSpPr>
          <p:spPr>
            <a:xfrm>
              <a:off x="2309669" y="1752192"/>
              <a:ext cx="47929" cy="38750"/>
            </a:xfrm>
            <a:custGeom>
              <a:rect b="b" l="l" r="r" t="t"/>
              <a:pathLst>
                <a:path extrusionOk="0" h="2854" w="3530">
                  <a:moveTo>
                    <a:pt x="3460" y="0"/>
                  </a:moveTo>
                  <a:cubicBezTo>
                    <a:pt x="3297" y="55"/>
                    <a:pt x="3126" y="84"/>
                    <a:pt x="2953" y="84"/>
                  </a:cubicBezTo>
                  <a:cubicBezTo>
                    <a:pt x="2918" y="84"/>
                    <a:pt x="2882" y="83"/>
                    <a:pt x="2847" y="81"/>
                  </a:cubicBezTo>
                  <a:cubicBezTo>
                    <a:pt x="2837" y="80"/>
                    <a:pt x="2828" y="80"/>
                    <a:pt x="2818" y="80"/>
                  </a:cubicBezTo>
                  <a:cubicBezTo>
                    <a:pt x="2692" y="80"/>
                    <a:pt x="2613" y="123"/>
                    <a:pt x="2522" y="175"/>
                  </a:cubicBezTo>
                  <a:cubicBezTo>
                    <a:pt x="2403" y="256"/>
                    <a:pt x="2262" y="298"/>
                    <a:pt x="2119" y="298"/>
                  </a:cubicBezTo>
                  <a:cubicBezTo>
                    <a:pt x="2014" y="298"/>
                    <a:pt x="1912" y="305"/>
                    <a:pt x="1811" y="319"/>
                  </a:cubicBezTo>
                  <a:cubicBezTo>
                    <a:pt x="1747" y="325"/>
                    <a:pt x="1691" y="331"/>
                    <a:pt x="1641" y="331"/>
                  </a:cubicBezTo>
                  <a:cubicBezTo>
                    <a:pt x="1556" y="331"/>
                    <a:pt x="1490" y="314"/>
                    <a:pt x="1440" y="252"/>
                  </a:cubicBezTo>
                  <a:cubicBezTo>
                    <a:pt x="1419" y="224"/>
                    <a:pt x="1412" y="221"/>
                    <a:pt x="1408" y="221"/>
                  </a:cubicBezTo>
                  <a:cubicBezTo>
                    <a:pt x="1380" y="231"/>
                    <a:pt x="1349" y="245"/>
                    <a:pt x="1321" y="263"/>
                  </a:cubicBezTo>
                  <a:cubicBezTo>
                    <a:pt x="1286" y="280"/>
                    <a:pt x="1233" y="305"/>
                    <a:pt x="1174" y="336"/>
                  </a:cubicBezTo>
                  <a:cubicBezTo>
                    <a:pt x="1146" y="350"/>
                    <a:pt x="1114" y="361"/>
                    <a:pt x="1086" y="371"/>
                  </a:cubicBezTo>
                  <a:cubicBezTo>
                    <a:pt x="1013" y="399"/>
                    <a:pt x="932" y="413"/>
                    <a:pt x="855" y="413"/>
                  </a:cubicBezTo>
                  <a:cubicBezTo>
                    <a:pt x="810" y="413"/>
                    <a:pt x="764" y="406"/>
                    <a:pt x="722" y="392"/>
                  </a:cubicBezTo>
                  <a:cubicBezTo>
                    <a:pt x="680" y="378"/>
                    <a:pt x="642" y="354"/>
                    <a:pt x="610" y="326"/>
                  </a:cubicBezTo>
                  <a:lnTo>
                    <a:pt x="600" y="319"/>
                  </a:lnTo>
                  <a:cubicBezTo>
                    <a:pt x="589" y="315"/>
                    <a:pt x="582" y="312"/>
                    <a:pt x="572" y="312"/>
                  </a:cubicBezTo>
                  <a:cubicBezTo>
                    <a:pt x="570" y="310"/>
                    <a:pt x="568" y="309"/>
                    <a:pt x="567" y="309"/>
                  </a:cubicBezTo>
                  <a:cubicBezTo>
                    <a:pt x="565" y="309"/>
                    <a:pt x="565" y="310"/>
                    <a:pt x="565" y="312"/>
                  </a:cubicBezTo>
                  <a:cubicBezTo>
                    <a:pt x="526" y="336"/>
                    <a:pt x="505" y="375"/>
                    <a:pt x="498" y="417"/>
                  </a:cubicBezTo>
                  <a:cubicBezTo>
                    <a:pt x="495" y="431"/>
                    <a:pt x="495" y="445"/>
                    <a:pt x="491" y="462"/>
                  </a:cubicBezTo>
                  <a:cubicBezTo>
                    <a:pt x="491" y="469"/>
                    <a:pt x="491" y="476"/>
                    <a:pt x="491" y="483"/>
                  </a:cubicBezTo>
                  <a:lnTo>
                    <a:pt x="491" y="494"/>
                  </a:lnTo>
                  <a:lnTo>
                    <a:pt x="491" y="508"/>
                  </a:lnTo>
                  <a:lnTo>
                    <a:pt x="491" y="518"/>
                  </a:lnTo>
                  <a:cubicBezTo>
                    <a:pt x="491" y="525"/>
                    <a:pt x="491" y="529"/>
                    <a:pt x="488" y="536"/>
                  </a:cubicBezTo>
                  <a:cubicBezTo>
                    <a:pt x="484" y="539"/>
                    <a:pt x="488" y="543"/>
                    <a:pt x="484" y="546"/>
                  </a:cubicBezTo>
                  <a:cubicBezTo>
                    <a:pt x="484" y="550"/>
                    <a:pt x="484" y="557"/>
                    <a:pt x="481" y="560"/>
                  </a:cubicBezTo>
                  <a:lnTo>
                    <a:pt x="477" y="574"/>
                  </a:lnTo>
                  <a:cubicBezTo>
                    <a:pt x="477" y="578"/>
                    <a:pt x="477" y="585"/>
                    <a:pt x="474" y="588"/>
                  </a:cubicBezTo>
                  <a:lnTo>
                    <a:pt x="470" y="602"/>
                  </a:lnTo>
                  <a:cubicBezTo>
                    <a:pt x="470" y="609"/>
                    <a:pt x="467" y="613"/>
                    <a:pt x="463" y="620"/>
                  </a:cubicBezTo>
                  <a:lnTo>
                    <a:pt x="460" y="630"/>
                  </a:lnTo>
                  <a:lnTo>
                    <a:pt x="453" y="648"/>
                  </a:lnTo>
                  <a:lnTo>
                    <a:pt x="446" y="662"/>
                  </a:lnTo>
                  <a:lnTo>
                    <a:pt x="435" y="676"/>
                  </a:lnTo>
                  <a:lnTo>
                    <a:pt x="428" y="690"/>
                  </a:lnTo>
                  <a:lnTo>
                    <a:pt x="418" y="704"/>
                  </a:lnTo>
                  <a:lnTo>
                    <a:pt x="407" y="714"/>
                  </a:lnTo>
                  <a:lnTo>
                    <a:pt x="393" y="732"/>
                  </a:lnTo>
                  <a:lnTo>
                    <a:pt x="379" y="742"/>
                  </a:lnTo>
                  <a:lnTo>
                    <a:pt x="365" y="756"/>
                  </a:lnTo>
                  <a:lnTo>
                    <a:pt x="351" y="767"/>
                  </a:lnTo>
                  <a:lnTo>
                    <a:pt x="334" y="777"/>
                  </a:lnTo>
                  <a:lnTo>
                    <a:pt x="316" y="788"/>
                  </a:lnTo>
                  <a:lnTo>
                    <a:pt x="295" y="798"/>
                  </a:lnTo>
                  <a:lnTo>
                    <a:pt x="274" y="809"/>
                  </a:lnTo>
                  <a:lnTo>
                    <a:pt x="249" y="816"/>
                  </a:lnTo>
                  <a:lnTo>
                    <a:pt x="228" y="826"/>
                  </a:lnTo>
                  <a:lnTo>
                    <a:pt x="200" y="833"/>
                  </a:lnTo>
                  <a:lnTo>
                    <a:pt x="176" y="837"/>
                  </a:lnTo>
                  <a:lnTo>
                    <a:pt x="169" y="837"/>
                  </a:lnTo>
                  <a:lnTo>
                    <a:pt x="169" y="840"/>
                  </a:lnTo>
                  <a:cubicBezTo>
                    <a:pt x="151" y="914"/>
                    <a:pt x="134" y="980"/>
                    <a:pt x="162" y="1015"/>
                  </a:cubicBezTo>
                  <a:cubicBezTo>
                    <a:pt x="242" y="1113"/>
                    <a:pt x="204" y="1222"/>
                    <a:pt x="172" y="1323"/>
                  </a:cubicBezTo>
                  <a:cubicBezTo>
                    <a:pt x="165" y="1348"/>
                    <a:pt x="155" y="1372"/>
                    <a:pt x="148" y="1397"/>
                  </a:cubicBezTo>
                  <a:lnTo>
                    <a:pt x="176" y="1400"/>
                  </a:lnTo>
                  <a:lnTo>
                    <a:pt x="186" y="1400"/>
                  </a:lnTo>
                  <a:lnTo>
                    <a:pt x="211" y="1404"/>
                  </a:lnTo>
                  <a:lnTo>
                    <a:pt x="221" y="1404"/>
                  </a:lnTo>
                  <a:lnTo>
                    <a:pt x="242" y="1411"/>
                  </a:lnTo>
                  <a:lnTo>
                    <a:pt x="253" y="1411"/>
                  </a:lnTo>
                  <a:lnTo>
                    <a:pt x="274" y="1418"/>
                  </a:lnTo>
                  <a:lnTo>
                    <a:pt x="281" y="1421"/>
                  </a:lnTo>
                  <a:lnTo>
                    <a:pt x="299" y="1428"/>
                  </a:lnTo>
                  <a:lnTo>
                    <a:pt x="306" y="1432"/>
                  </a:lnTo>
                  <a:lnTo>
                    <a:pt x="323" y="1439"/>
                  </a:lnTo>
                  <a:lnTo>
                    <a:pt x="327" y="1439"/>
                  </a:lnTo>
                  <a:cubicBezTo>
                    <a:pt x="341" y="1446"/>
                    <a:pt x="351" y="1453"/>
                    <a:pt x="362" y="1460"/>
                  </a:cubicBezTo>
                  <a:lnTo>
                    <a:pt x="365" y="1463"/>
                  </a:lnTo>
                  <a:lnTo>
                    <a:pt x="372" y="1474"/>
                  </a:lnTo>
                  <a:lnTo>
                    <a:pt x="383" y="1481"/>
                  </a:lnTo>
                  <a:lnTo>
                    <a:pt x="390" y="1488"/>
                  </a:lnTo>
                  <a:lnTo>
                    <a:pt x="397" y="1495"/>
                  </a:lnTo>
                  <a:lnTo>
                    <a:pt x="404" y="1502"/>
                  </a:lnTo>
                  <a:lnTo>
                    <a:pt x="411" y="1512"/>
                  </a:lnTo>
                  <a:lnTo>
                    <a:pt x="418" y="1519"/>
                  </a:lnTo>
                  <a:lnTo>
                    <a:pt x="425" y="1526"/>
                  </a:lnTo>
                  <a:lnTo>
                    <a:pt x="428" y="1533"/>
                  </a:lnTo>
                  <a:lnTo>
                    <a:pt x="432" y="1544"/>
                  </a:lnTo>
                  <a:lnTo>
                    <a:pt x="435" y="1547"/>
                  </a:lnTo>
                  <a:lnTo>
                    <a:pt x="442" y="1558"/>
                  </a:lnTo>
                  <a:lnTo>
                    <a:pt x="446" y="1565"/>
                  </a:lnTo>
                  <a:lnTo>
                    <a:pt x="449" y="1575"/>
                  </a:lnTo>
                  <a:cubicBezTo>
                    <a:pt x="495" y="1698"/>
                    <a:pt x="467" y="1838"/>
                    <a:pt x="376" y="1929"/>
                  </a:cubicBezTo>
                  <a:lnTo>
                    <a:pt x="358" y="1943"/>
                  </a:lnTo>
                  <a:lnTo>
                    <a:pt x="355" y="1950"/>
                  </a:lnTo>
                  <a:lnTo>
                    <a:pt x="344" y="1961"/>
                  </a:lnTo>
                  <a:lnTo>
                    <a:pt x="337" y="1968"/>
                  </a:lnTo>
                  <a:lnTo>
                    <a:pt x="323" y="1982"/>
                  </a:lnTo>
                  <a:lnTo>
                    <a:pt x="316" y="1992"/>
                  </a:lnTo>
                  <a:lnTo>
                    <a:pt x="302" y="2006"/>
                  </a:lnTo>
                  <a:lnTo>
                    <a:pt x="295" y="2017"/>
                  </a:lnTo>
                  <a:lnTo>
                    <a:pt x="278" y="2034"/>
                  </a:lnTo>
                  <a:lnTo>
                    <a:pt x="270" y="2045"/>
                  </a:lnTo>
                  <a:lnTo>
                    <a:pt x="253" y="2066"/>
                  </a:lnTo>
                  <a:lnTo>
                    <a:pt x="246" y="2076"/>
                  </a:lnTo>
                  <a:lnTo>
                    <a:pt x="228" y="2097"/>
                  </a:lnTo>
                  <a:lnTo>
                    <a:pt x="218" y="2111"/>
                  </a:lnTo>
                  <a:lnTo>
                    <a:pt x="200" y="2132"/>
                  </a:lnTo>
                  <a:lnTo>
                    <a:pt x="190" y="2146"/>
                  </a:lnTo>
                  <a:lnTo>
                    <a:pt x="172" y="2171"/>
                  </a:lnTo>
                  <a:lnTo>
                    <a:pt x="162" y="2185"/>
                  </a:lnTo>
                  <a:lnTo>
                    <a:pt x="144" y="2213"/>
                  </a:lnTo>
                  <a:lnTo>
                    <a:pt x="134" y="2227"/>
                  </a:lnTo>
                  <a:lnTo>
                    <a:pt x="116" y="2255"/>
                  </a:lnTo>
                  <a:lnTo>
                    <a:pt x="106" y="2265"/>
                  </a:lnTo>
                  <a:lnTo>
                    <a:pt x="81" y="2304"/>
                  </a:lnTo>
                  <a:lnTo>
                    <a:pt x="78" y="2307"/>
                  </a:lnTo>
                  <a:lnTo>
                    <a:pt x="50" y="2353"/>
                  </a:lnTo>
                  <a:lnTo>
                    <a:pt x="25" y="2395"/>
                  </a:lnTo>
                  <a:lnTo>
                    <a:pt x="18" y="2409"/>
                  </a:lnTo>
                  <a:lnTo>
                    <a:pt x="1" y="2437"/>
                  </a:lnTo>
                  <a:lnTo>
                    <a:pt x="43" y="2619"/>
                  </a:lnTo>
                  <a:lnTo>
                    <a:pt x="474" y="2853"/>
                  </a:lnTo>
                  <a:cubicBezTo>
                    <a:pt x="572" y="2787"/>
                    <a:pt x="848" y="2605"/>
                    <a:pt x="988" y="2584"/>
                  </a:cubicBezTo>
                  <a:lnTo>
                    <a:pt x="995" y="2584"/>
                  </a:lnTo>
                  <a:cubicBezTo>
                    <a:pt x="1030" y="2573"/>
                    <a:pt x="1163" y="2521"/>
                    <a:pt x="1667" y="2262"/>
                  </a:cubicBezTo>
                  <a:lnTo>
                    <a:pt x="1727" y="2234"/>
                  </a:lnTo>
                  <a:cubicBezTo>
                    <a:pt x="2196" y="1989"/>
                    <a:pt x="2732" y="1701"/>
                    <a:pt x="2830" y="1652"/>
                  </a:cubicBezTo>
                  <a:cubicBezTo>
                    <a:pt x="2896" y="1544"/>
                    <a:pt x="2949" y="1425"/>
                    <a:pt x="2942" y="1393"/>
                  </a:cubicBezTo>
                  <a:cubicBezTo>
                    <a:pt x="2924" y="1327"/>
                    <a:pt x="2886" y="1043"/>
                    <a:pt x="2998" y="903"/>
                  </a:cubicBezTo>
                  <a:cubicBezTo>
                    <a:pt x="3015" y="882"/>
                    <a:pt x="3001" y="837"/>
                    <a:pt x="2973" y="767"/>
                  </a:cubicBezTo>
                  <a:cubicBezTo>
                    <a:pt x="2942" y="683"/>
                    <a:pt x="2903" y="578"/>
                    <a:pt x="2945" y="469"/>
                  </a:cubicBezTo>
                  <a:cubicBezTo>
                    <a:pt x="3012" y="287"/>
                    <a:pt x="3264" y="193"/>
                    <a:pt x="3320" y="172"/>
                  </a:cubicBezTo>
                  <a:lnTo>
                    <a:pt x="3530" y="21"/>
                  </a:lnTo>
                  <a:lnTo>
                    <a:pt x="34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8" name="Google Shape;10288;p54"/>
            <p:cNvSpPr/>
            <p:nvPr/>
          </p:nvSpPr>
          <p:spPr>
            <a:xfrm>
              <a:off x="2314625" y="1772192"/>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9" name="Google Shape;10289;p54"/>
            <p:cNvSpPr/>
            <p:nvPr/>
          </p:nvSpPr>
          <p:spPr>
            <a:xfrm>
              <a:off x="2313770" y="1779334"/>
              <a:ext cx="190" cy="204"/>
            </a:xfrm>
            <a:custGeom>
              <a:rect b="b" l="l" r="r" t="t"/>
              <a:pathLst>
                <a:path extrusionOk="0" h="15" w="14">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0" name="Google Shape;10290;p54"/>
            <p:cNvSpPr/>
            <p:nvPr/>
          </p:nvSpPr>
          <p:spPr>
            <a:xfrm>
              <a:off x="2315671" y="177342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1" name="Google Shape;10291;p54"/>
            <p:cNvSpPr/>
            <p:nvPr/>
          </p:nvSpPr>
          <p:spPr>
            <a:xfrm>
              <a:off x="2315521" y="177323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2" name="Google Shape;10292;p54"/>
            <p:cNvSpPr/>
            <p:nvPr/>
          </p:nvSpPr>
          <p:spPr>
            <a:xfrm>
              <a:off x="2313485" y="1771527"/>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3" name="Google Shape;10293;p54"/>
            <p:cNvSpPr/>
            <p:nvPr/>
          </p:nvSpPr>
          <p:spPr>
            <a:xfrm>
              <a:off x="2314055" y="1779048"/>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4" name="Google Shape;10294;p54"/>
            <p:cNvSpPr/>
            <p:nvPr/>
          </p:nvSpPr>
          <p:spPr>
            <a:xfrm>
              <a:off x="2314530" y="1778519"/>
              <a:ext cx="204" cy="149"/>
            </a:xfrm>
            <a:custGeom>
              <a:rect b="b" l="l" r="r" t="t"/>
              <a:pathLst>
                <a:path extrusionOk="0" h="11"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5" name="Google Shape;10295;p54"/>
            <p:cNvSpPr/>
            <p:nvPr/>
          </p:nvSpPr>
          <p:spPr>
            <a:xfrm>
              <a:off x="2313811" y="1771676"/>
              <a:ext cx="244" cy="149"/>
            </a:xfrm>
            <a:custGeom>
              <a:rect b="b" l="l" r="r" t="t"/>
              <a:pathLst>
                <a:path extrusionOk="0" h="11" w="18">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6" name="Google Shape;10296;p54"/>
            <p:cNvSpPr/>
            <p:nvPr/>
          </p:nvSpPr>
          <p:spPr>
            <a:xfrm>
              <a:off x="2314096" y="1771866"/>
              <a:ext cx="448" cy="299"/>
            </a:xfrm>
            <a:custGeom>
              <a:rect b="b" l="l" r="r" t="t"/>
              <a:pathLst>
                <a:path extrusionOk="0" h="22" w="33">
                  <a:moveTo>
                    <a:pt x="32" y="21"/>
                  </a:moveTo>
                  <a:cubicBezTo>
                    <a:pt x="22" y="11"/>
                    <a:pt x="11" y="4"/>
                    <a:pt x="1" y="0"/>
                  </a:cubicBezTo>
                  <a:cubicBezTo>
                    <a:pt x="11" y="4"/>
                    <a:pt x="22" y="11"/>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7" name="Google Shape;10297;p54"/>
            <p:cNvSpPr/>
            <p:nvPr/>
          </p:nvSpPr>
          <p:spPr>
            <a:xfrm>
              <a:off x="2315386" y="1773006"/>
              <a:ext cx="54" cy="109"/>
            </a:xfrm>
            <a:custGeom>
              <a:rect b="b" l="l" r="r" t="t"/>
              <a:pathLst>
                <a:path extrusionOk="0" h="8" w="4">
                  <a:moveTo>
                    <a:pt x="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8" name="Google Shape;10298;p54"/>
            <p:cNvSpPr/>
            <p:nvPr/>
          </p:nvSpPr>
          <p:spPr>
            <a:xfrm>
              <a:off x="2315236" y="177281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9" name="Google Shape;10299;p54"/>
            <p:cNvSpPr/>
            <p:nvPr/>
          </p:nvSpPr>
          <p:spPr>
            <a:xfrm>
              <a:off x="2315046" y="177257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0" name="Google Shape;10300;p54"/>
            <p:cNvSpPr/>
            <p:nvPr/>
          </p:nvSpPr>
          <p:spPr>
            <a:xfrm>
              <a:off x="2314286" y="1778709"/>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1" name="Google Shape;10301;p54"/>
            <p:cNvSpPr/>
            <p:nvPr/>
          </p:nvSpPr>
          <p:spPr>
            <a:xfrm>
              <a:off x="2310769" y="1783081"/>
              <a:ext cx="339" cy="543"/>
            </a:xfrm>
            <a:custGeom>
              <a:rect b="b" l="l" r="r" t="t"/>
              <a:pathLst>
                <a:path extrusionOk="0" h="40" w="25">
                  <a:moveTo>
                    <a:pt x="0" y="39"/>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2" name="Google Shape;10302;p54"/>
            <p:cNvSpPr/>
            <p:nvPr/>
          </p:nvSpPr>
          <p:spPr>
            <a:xfrm>
              <a:off x="2310335" y="1783651"/>
              <a:ext cx="394" cy="638"/>
            </a:xfrm>
            <a:custGeom>
              <a:rect b="b" l="l" r="r" t="t"/>
              <a:pathLst>
                <a:path extrusionOk="0" h="47" w="29">
                  <a:moveTo>
                    <a:pt x="1" y="46"/>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3" name="Google Shape;10303;p54"/>
            <p:cNvSpPr/>
            <p:nvPr/>
          </p:nvSpPr>
          <p:spPr>
            <a:xfrm>
              <a:off x="2309669" y="1784982"/>
              <a:ext cx="258" cy="394"/>
            </a:xfrm>
            <a:custGeom>
              <a:rect b="b" l="l" r="r" t="t"/>
              <a:pathLst>
                <a:path extrusionOk="0" h="29" w="19">
                  <a:moveTo>
                    <a:pt x="1" y="29"/>
                  </a:moveTo>
                  <a:lnTo>
                    <a:pt x="1" y="29"/>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4" name="Google Shape;10304;p54"/>
            <p:cNvSpPr/>
            <p:nvPr/>
          </p:nvSpPr>
          <p:spPr>
            <a:xfrm>
              <a:off x="2313430" y="1779659"/>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5" name="Google Shape;10305;p54"/>
            <p:cNvSpPr/>
            <p:nvPr/>
          </p:nvSpPr>
          <p:spPr>
            <a:xfrm>
              <a:off x="2311190" y="1782511"/>
              <a:ext cx="299" cy="394"/>
            </a:xfrm>
            <a:custGeom>
              <a:rect b="b" l="l" r="r" t="t"/>
              <a:pathLst>
                <a:path extrusionOk="0" h="29" w="22">
                  <a:moveTo>
                    <a:pt x="1" y="29"/>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6" name="Google Shape;10306;p54"/>
            <p:cNvSpPr/>
            <p:nvPr/>
          </p:nvSpPr>
          <p:spPr>
            <a:xfrm>
              <a:off x="2314856" y="1772382"/>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7" name="Google Shape;10307;p54"/>
            <p:cNvSpPr/>
            <p:nvPr/>
          </p:nvSpPr>
          <p:spPr>
            <a:xfrm>
              <a:off x="2313091" y="1780094"/>
              <a:ext cx="258" cy="244"/>
            </a:xfrm>
            <a:custGeom>
              <a:rect b="b" l="l" r="r" t="t"/>
              <a:pathLst>
                <a:path extrusionOk="0" h="18" w="19">
                  <a:moveTo>
                    <a:pt x="1"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8" name="Google Shape;10308;p54"/>
            <p:cNvSpPr/>
            <p:nvPr/>
          </p:nvSpPr>
          <p:spPr>
            <a:xfrm>
              <a:off x="2312765" y="1780515"/>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9" name="Google Shape;10309;p54"/>
            <p:cNvSpPr/>
            <p:nvPr/>
          </p:nvSpPr>
          <p:spPr>
            <a:xfrm>
              <a:off x="2312385" y="1780990"/>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0" name="Google Shape;10310;p54"/>
            <p:cNvSpPr/>
            <p:nvPr/>
          </p:nvSpPr>
          <p:spPr>
            <a:xfrm>
              <a:off x="2312005" y="1781465"/>
              <a:ext cx="244" cy="353"/>
            </a:xfrm>
            <a:custGeom>
              <a:rect b="b" l="l" r="r" t="t"/>
              <a:pathLst>
                <a:path extrusionOk="0" h="26" w="18">
                  <a:moveTo>
                    <a:pt x="0" y="2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1" name="Google Shape;10311;p54"/>
            <p:cNvSpPr/>
            <p:nvPr/>
          </p:nvSpPr>
          <p:spPr>
            <a:xfrm>
              <a:off x="2311625" y="178199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2" name="Google Shape;10312;p54"/>
            <p:cNvSpPr/>
            <p:nvPr/>
          </p:nvSpPr>
          <p:spPr>
            <a:xfrm>
              <a:off x="2309955" y="1784276"/>
              <a:ext cx="394" cy="584"/>
            </a:xfrm>
            <a:custGeom>
              <a:rect b="b" l="l" r="r" t="t"/>
              <a:pathLst>
                <a:path extrusionOk="0" h="43" w="29">
                  <a:moveTo>
                    <a:pt x="1" y="42"/>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3" name="Google Shape;10313;p54"/>
            <p:cNvSpPr/>
            <p:nvPr/>
          </p:nvSpPr>
          <p:spPr>
            <a:xfrm>
              <a:off x="2312141" y="1771241"/>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4" name="Google Shape;10314;p54"/>
            <p:cNvSpPr/>
            <p:nvPr/>
          </p:nvSpPr>
          <p:spPr>
            <a:xfrm>
              <a:off x="2312616" y="177129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5" name="Google Shape;10315;p54"/>
            <p:cNvSpPr/>
            <p:nvPr/>
          </p:nvSpPr>
          <p:spPr>
            <a:xfrm>
              <a:off x="2311665" y="1771146"/>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6" name="Google Shape;10316;p54"/>
            <p:cNvSpPr/>
            <p:nvPr/>
          </p:nvSpPr>
          <p:spPr>
            <a:xfrm>
              <a:off x="2313050" y="1771431"/>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7" name="Google Shape;10317;p54"/>
            <p:cNvSpPr/>
            <p:nvPr/>
          </p:nvSpPr>
          <p:spPr>
            <a:xfrm>
              <a:off x="2978891" y="1743340"/>
              <a:ext cx="24684" cy="32355"/>
            </a:xfrm>
            <a:custGeom>
              <a:rect b="b" l="l" r="r" t="t"/>
              <a:pathLst>
                <a:path extrusionOk="0" h="2383" w="1818">
                  <a:moveTo>
                    <a:pt x="1135" y="1"/>
                  </a:moveTo>
                  <a:lnTo>
                    <a:pt x="1114" y="15"/>
                  </a:lnTo>
                  <a:lnTo>
                    <a:pt x="1103" y="22"/>
                  </a:lnTo>
                  <a:cubicBezTo>
                    <a:pt x="1089" y="29"/>
                    <a:pt x="1079" y="32"/>
                    <a:pt x="1065" y="39"/>
                  </a:cubicBezTo>
                  <a:lnTo>
                    <a:pt x="1058" y="43"/>
                  </a:lnTo>
                  <a:lnTo>
                    <a:pt x="1030" y="57"/>
                  </a:lnTo>
                  <a:lnTo>
                    <a:pt x="1016" y="60"/>
                  </a:lnTo>
                  <a:lnTo>
                    <a:pt x="991" y="67"/>
                  </a:lnTo>
                  <a:lnTo>
                    <a:pt x="977" y="71"/>
                  </a:lnTo>
                  <a:lnTo>
                    <a:pt x="953" y="78"/>
                  </a:lnTo>
                  <a:lnTo>
                    <a:pt x="935" y="81"/>
                  </a:lnTo>
                  <a:lnTo>
                    <a:pt x="911" y="85"/>
                  </a:lnTo>
                  <a:lnTo>
                    <a:pt x="851" y="85"/>
                  </a:lnTo>
                  <a:cubicBezTo>
                    <a:pt x="536" y="85"/>
                    <a:pt x="434" y="141"/>
                    <a:pt x="403" y="172"/>
                  </a:cubicBezTo>
                  <a:cubicBezTo>
                    <a:pt x="354" y="211"/>
                    <a:pt x="305" y="249"/>
                    <a:pt x="256" y="284"/>
                  </a:cubicBezTo>
                  <a:lnTo>
                    <a:pt x="196" y="330"/>
                  </a:lnTo>
                  <a:lnTo>
                    <a:pt x="182" y="340"/>
                  </a:lnTo>
                  <a:cubicBezTo>
                    <a:pt x="161" y="354"/>
                    <a:pt x="137" y="372"/>
                    <a:pt x="116" y="386"/>
                  </a:cubicBezTo>
                  <a:cubicBezTo>
                    <a:pt x="130" y="414"/>
                    <a:pt x="137" y="445"/>
                    <a:pt x="144" y="473"/>
                  </a:cubicBezTo>
                  <a:cubicBezTo>
                    <a:pt x="168" y="561"/>
                    <a:pt x="182" y="593"/>
                    <a:pt x="210" y="593"/>
                  </a:cubicBezTo>
                  <a:cubicBezTo>
                    <a:pt x="364" y="603"/>
                    <a:pt x="445" y="782"/>
                    <a:pt x="347" y="904"/>
                  </a:cubicBezTo>
                  <a:cubicBezTo>
                    <a:pt x="313" y="943"/>
                    <a:pt x="264" y="965"/>
                    <a:pt x="212" y="965"/>
                  </a:cubicBezTo>
                  <a:cubicBezTo>
                    <a:pt x="194" y="965"/>
                    <a:pt x="176" y="962"/>
                    <a:pt x="158" y="957"/>
                  </a:cubicBezTo>
                  <a:cubicBezTo>
                    <a:pt x="152" y="955"/>
                    <a:pt x="146" y="955"/>
                    <a:pt x="142" y="955"/>
                  </a:cubicBezTo>
                  <a:cubicBezTo>
                    <a:pt x="122" y="955"/>
                    <a:pt x="115" y="964"/>
                    <a:pt x="112" y="967"/>
                  </a:cubicBezTo>
                  <a:cubicBezTo>
                    <a:pt x="77" y="1020"/>
                    <a:pt x="91" y="1188"/>
                    <a:pt x="203" y="1359"/>
                  </a:cubicBezTo>
                  <a:cubicBezTo>
                    <a:pt x="315" y="1531"/>
                    <a:pt x="193" y="1716"/>
                    <a:pt x="102" y="1846"/>
                  </a:cubicBezTo>
                  <a:cubicBezTo>
                    <a:pt x="60" y="1905"/>
                    <a:pt x="0" y="1993"/>
                    <a:pt x="18" y="2010"/>
                  </a:cubicBezTo>
                  <a:cubicBezTo>
                    <a:pt x="116" y="2108"/>
                    <a:pt x="109" y="2220"/>
                    <a:pt x="102" y="2301"/>
                  </a:cubicBezTo>
                  <a:cubicBezTo>
                    <a:pt x="98" y="2325"/>
                    <a:pt x="98" y="2350"/>
                    <a:pt x="102" y="2378"/>
                  </a:cubicBezTo>
                  <a:cubicBezTo>
                    <a:pt x="113" y="2381"/>
                    <a:pt x="130" y="2383"/>
                    <a:pt x="151" y="2383"/>
                  </a:cubicBezTo>
                  <a:cubicBezTo>
                    <a:pt x="325" y="2383"/>
                    <a:pt x="810" y="2278"/>
                    <a:pt x="1047" y="2035"/>
                  </a:cubicBezTo>
                  <a:cubicBezTo>
                    <a:pt x="1256" y="1821"/>
                    <a:pt x="1372" y="1762"/>
                    <a:pt x="1482" y="1762"/>
                  </a:cubicBezTo>
                  <a:cubicBezTo>
                    <a:pt x="1528" y="1762"/>
                    <a:pt x="1574" y="1773"/>
                    <a:pt x="1625" y="1786"/>
                  </a:cubicBezTo>
                  <a:lnTo>
                    <a:pt x="1646" y="1793"/>
                  </a:lnTo>
                  <a:cubicBezTo>
                    <a:pt x="1657" y="1796"/>
                    <a:pt x="1669" y="1798"/>
                    <a:pt x="1680" y="1798"/>
                  </a:cubicBezTo>
                  <a:cubicBezTo>
                    <a:pt x="1724" y="1798"/>
                    <a:pt x="1765" y="1776"/>
                    <a:pt x="1793" y="1737"/>
                  </a:cubicBezTo>
                  <a:cubicBezTo>
                    <a:pt x="1814" y="1716"/>
                    <a:pt x="1817" y="1681"/>
                    <a:pt x="1800" y="1657"/>
                  </a:cubicBezTo>
                  <a:cubicBezTo>
                    <a:pt x="1709" y="1520"/>
                    <a:pt x="1618" y="1198"/>
                    <a:pt x="1642" y="827"/>
                  </a:cubicBezTo>
                  <a:cubicBezTo>
                    <a:pt x="1653" y="673"/>
                    <a:pt x="1464" y="368"/>
                    <a:pt x="11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8" name="Google Shape;10318;p54"/>
            <p:cNvSpPr/>
            <p:nvPr/>
          </p:nvSpPr>
          <p:spPr>
            <a:xfrm>
              <a:off x="2700253" y="1844234"/>
              <a:ext cx="29287" cy="39198"/>
            </a:xfrm>
            <a:custGeom>
              <a:rect b="b" l="l" r="r" t="t"/>
              <a:pathLst>
                <a:path extrusionOk="0" h="2887" w="2157">
                  <a:moveTo>
                    <a:pt x="121" y="0"/>
                  </a:moveTo>
                  <a:cubicBezTo>
                    <a:pt x="98" y="0"/>
                    <a:pt x="76" y="25"/>
                    <a:pt x="28" y="90"/>
                  </a:cubicBezTo>
                  <a:cubicBezTo>
                    <a:pt x="18" y="104"/>
                    <a:pt x="0" y="132"/>
                    <a:pt x="4" y="149"/>
                  </a:cubicBezTo>
                  <a:cubicBezTo>
                    <a:pt x="14" y="188"/>
                    <a:pt x="105" y="233"/>
                    <a:pt x="175" y="261"/>
                  </a:cubicBezTo>
                  <a:cubicBezTo>
                    <a:pt x="291" y="314"/>
                    <a:pt x="445" y="387"/>
                    <a:pt x="399" y="531"/>
                  </a:cubicBezTo>
                  <a:cubicBezTo>
                    <a:pt x="350" y="674"/>
                    <a:pt x="249" y="688"/>
                    <a:pt x="182" y="702"/>
                  </a:cubicBezTo>
                  <a:cubicBezTo>
                    <a:pt x="116" y="713"/>
                    <a:pt x="112" y="720"/>
                    <a:pt x="105" y="751"/>
                  </a:cubicBezTo>
                  <a:cubicBezTo>
                    <a:pt x="81" y="881"/>
                    <a:pt x="130" y="1252"/>
                    <a:pt x="214" y="1487"/>
                  </a:cubicBezTo>
                  <a:cubicBezTo>
                    <a:pt x="221" y="1501"/>
                    <a:pt x="228" y="1518"/>
                    <a:pt x="235" y="1529"/>
                  </a:cubicBezTo>
                  <a:lnTo>
                    <a:pt x="242" y="1550"/>
                  </a:lnTo>
                  <a:lnTo>
                    <a:pt x="249" y="1564"/>
                  </a:lnTo>
                  <a:lnTo>
                    <a:pt x="256" y="1585"/>
                  </a:lnTo>
                  <a:lnTo>
                    <a:pt x="263" y="1606"/>
                  </a:lnTo>
                  <a:lnTo>
                    <a:pt x="270" y="1630"/>
                  </a:lnTo>
                  <a:lnTo>
                    <a:pt x="277" y="1651"/>
                  </a:lnTo>
                  <a:lnTo>
                    <a:pt x="287" y="1676"/>
                  </a:lnTo>
                  <a:lnTo>
                    <a:pt x="294" y="1704"/>
                  </a:lnTo>
                  <a:lnTo>
                    <a:pt x="301" y="1728"/>
                  </a:lnTo>
                  <a:lnTo>
                    <a:pt x="308" y="1760"/>
                  </a:lnTo>
                  <a:lnTo>
                    <a:pt x="319" y="1788"/>
                  </a:lnTo>
                  <a:lnTo>
                    <a:pt x="326" y="1816"/>
                  </a:lnTo>
                  <a:lnTo>
                    <a:pt x="333" y="1847"/>
                  </a:lnTo>
                  <a:lnTo>
                    <a:pt x="340" y="1879"/>
                  </a:lnTo>
                  <a:lnTo>
                    <a:pt x="347" y="1910"/>
                  </a:lnTo>
                  <a:lnTo>
                    <a:pt x="354" y="1945"/>
                  </a:lnTo>
                  <a:lnTo>
                    <a:pt x="361" y="1977"/>
                  </a:lnTo>
                  <a:lnTo>
                    <a:pt x="368" y="2012"/>
                  </a:lnTo>
                  <a:lnTo>
                    <a:pt x="375" y="2043"/>
                  </a:lnTo>
                  <a:lnTo>
                    <a:pt x="382" y="2082"/>
                  </a:lnTo>
                  <a:cubicBezTo>
                    <a:pt x="385" y="2092"/>
                    <a:pt x="385" y="2103"/>
                    <a:pt x="389" y="2113"/>
                  </a:cubicBezTo>
                  <a:cubicBezTo>
                    <a:pt x="389" y="2127"/>
                    <a:pt x="392" y="2141"/>
                    <a:pt x="392" y="2152"/>
                  </a:cubicBezTo>
                  <a:cubicBezTo>
                    <a:pt x="396" y="2166"/>
                    <a:pt x="396" y="2176"/>
                    <a:pt x="399" y="2187"/>
                  </a:cubicBezTo>
                  <a:cubicBezTo>
                    <a:pt x="399" y="2197"/>
                    <a:pt x="403" y="2215"/>
                    <a:pt x="406" y="2225"/>
                  </a:cubicBezTo>
                  <a:cubicBezTo>
                    <a:pt x="406" y="2239"/>
                    <a:pt x="410" y="2250"/>
                    <a:pt x="410" y="2260"/>
                  </a:cubicBezTo>
                  <a:cubicBezTo>
                    <a:pt x="410" y="2271"/>
                    <a:pt x="413" y="2288"/>
                    <a:pt x="413" y="2306"/>
                  </a:cubicBezTo>
                  <a:lnTo>
                    <a:pt x="417" y="2341"/>
                  </a:lnTo>
                  <a:cubicBezTo>
                    <a:pt x="417" y="2362"/>
                    <a:pt x="424" y="2383"/>
                    <a:pt x="424" y="2404"/>
                  </a:cubicBezTo>
                  <a:lnTo>
                    <a:pt x="424" y="2435"/>
                  </a:lnTo>
                  <a:cubicBezTo>
                    <a:pt x="424" y="2446"/>
                    <a:pt x="424" y="2460"/>
                    <a:pt x="427" y="2470"/>
                  </a:cubicBezTo>
                  <a:cubicBezTo>
                    <a:pt x="452" y="2463"/>
                    <a:pt x="480" y="2453"/>
                    <a:pt x="501" y="2442"/>
                  </a:cubicBezTo>
                  <a:cubicBezTo>
                    <a:pt x="574" y="2411"/>
                    <a:pt x="652" y="2393"/>
                    <a:pt x="729" y="2390"/>
                  </a:cubicBezTo>
                  <a:cubicBezTo>
                    <a:pt x="1086" y="2390"/>
                    <a:pt x="1096" y="2278"/>
                    <a:pt x="1100" y="2239"/>
                  </a:cubicBezTo>
                  <a:cubicBezTo>
                    <a:pt x="1114" y="2113"/>
                    <a:pt x="1187" y="2001"/>
                    <a:pt x="1299" y="1938"/>
                  </a:cubicBezTo>
                  <a:cubicBezTo>
                    <a:pt x="1341" y="1914"/>
                    <a:pt x="1390" y="1900"/>
                    <a:pt x="1439" y="1900"/>
                  </a:cubicBezTo>
                  <a:cubicBezTo>
                    <a:pt x="1471" y="1900"/>
                    <a:pt x="1499" y="1907"/>
                    <a:pt x="1527" y="1921"/>
                  </a:cubicBezTo>
                  <a:cubicBezTo>
                    <a:pt x="1677" y="1994"/>
                    <a:pt x="1845" y="2488"/>
                    <a:pt x="1856" y="2719"/>
                  </a:cubicBezTo>
                  <a:cubicBezTo>
                    <a:pt x="1859" y="2778"/>
                    <a:pt x="1873" y="2834"/>
                    <a:pt x="1898" y="2887"/>
                  </a:cubicBezTo>
                  <a:lnTo>
                    <a:pt x="1901" y="2883"/>
                  </a:lnTo>
                  <a:lnTo>
                    <a:pt x="1929" y="2862"/>
                  </a:lnTo>
                  <a:lnTo>
                    <a:pt x="1933" y="2859"/>
                  </a:lnTo>
                  <a:lnTo>
                    <a:pt x="1961" y="2838"/>
                  </a:lnTo>
                  <a:lnTo>
                    <a:pt x="1971" y="2827"/>
                  </a:lnTo>
                  <a:lnTo>
                    <a:pt x="1985" y="2817"/>
                  </a:lnTo>
                  <a:lnTo>
                    <a:pt x="1996" y="2810"/>
                  </a:lnTo>
                  <a:lnTo>
                    <a:pt x="2003" y="2806"/>
                  </a:lnTo>
                  <a:lnTo>
                    <a:pt x="2013" y="2799"/>
                  </a:lnTo>
                  <a:cubicBezTo>
                    <a:pt x="2041" y="2677"/>
                    <a:pt x="2090" y="2565"/>
                    <a:pt x="2157" y="2460"/>
                  </a:cubicBezTo>
                  <a:lnTo>
                    <a:pt x="2150" y="2425"/>
                  </a:lnTo>
                  <a:cubicBezTo>
                    <a:pt x="2150" y="2411"/>
                    <a:pt x="2146" y="2390"/>
                    <a:pt x="2143" y="2365"/>
                  </a:cubicBezTo>
                  <a:lnTo>
                    <a:pt x="2132" y="2313"/>
                  </a:lnTo>
                  <a:lnTo>
                    <a:pt x="2125" y="2257"/>
                  </a:lnTo>
                  <a:lnTo>
                    <a:pt x="2115" y="2194"/>
                  </a:lnTo>
                  <a:lnTo>
                    <a:pt x="2108" y="2148"/>
                  </a:lnTo>
                  <a:lnTo>
                    <a:pt x="2090" y="2047"/>
                  </a:lnTo>
                  <a:cubicBezTo>
                    <a:pt x="2059" y="1844"/>
                    <a:pt x="2024" y="1620"/>
                    <a:pt x="1992" y="1522"/>
                  </a:cubicBezTo>
                  <a:cubicBezTo>
                    <a:pt x="1971" y="1553"/>
                    <a:pt x="1943" y="1602"/>
                    <a:pt x="1922" y="1637"/>
                  </a:cubicBezTo>
                  <a:cubicBezTo>
                    <a:pt x="1845" y="1770"/>
                    <a:pt x="1758" y="1924"/>
                    <a:pt x="1634" y="1924"/>
                  </a:cubicBezTo>
                  <a:cubicBezTo>
                    <a:pt x="1624" y="1924"/>
                    <a:pt x="1614" y="1923"/>
                    <a:pt x="1604" y="1921"/>
                  </a:cubicBezTo>
                  <a:cubicBezTo>
                    <a:pt x="1453" y="1889"/>
                    <a:pt x="1418" y="1651"/>
                    <a:pt x="1436" y="1497"/>
                  </a:cubicBezTo>
                  <a:cubicBezTo>
                    <a:pt x="1453" y="1311"/>
                    <a:pt x="1534" y="1199"/>
                    <a:pt x="1649" y="1199"/>
                  </a:cubicBezTo>
                  <a:cubicBezTo>
                    <a:pt x="1789" y="1199"/>
                    <a:pt x="2010" y="821"/>
                    <a:pt x="2010" y="709"/>
                  </a:cubicBezTo>
                  <a:cubicBezTo>
                    <a:pt x="2010" y="643"/>
                    <a:pt x="1821" y="643"/>
                    <a:pt x="1681" y="643"/>
                  </a:cubicBezTo>
                  <a:cubicBezTo>
                    <a:pt x="1488" y="643"/>
                    <a:pt x="1068" y="674"/>
                    <a:pt x="1065" y="674"/>
                  </a:cubicBezTo>
                  <a:lnTo>
                    <a:pt x="1051" y="674"/>
                  </a:lnTo>
                  <a:lnTo>
                    <a:pt x="1037" y="671"/>
                  </a:lnTo>
                  <a:cubicBezTo>
                    <a:pt x="1005" y="657"/>
                    <a:pt x="729" y="548"/>
                    <a:pt x="729" y="345"/>
                  </a:cubicBezTo>
                  <a:cubicBezTo>
                    <a:pt x="729" y="195"/>
                    <a:pt x="631" y="118"/>
                    <a:pt x="434" y="118"/>
                  </a:cubicBezTo>
                  <a:cubicBezTo>
                    <a:pt x="343" y="114"/>
                    <a:pt x="252" y="86"/>
                    <a:pt x="179" y="30"/>
                  </a:cubicBezTo>
                  <a:cubicBezTo>
                    <a:pt x="153" y="12"/>
                    <a:pt x="137" y="0"/>
                    <a:pt x="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9" name="Google Shape;10319;p54"/>
            <p:cNvSpPr/>
            <p:nvPr/>
          </p:nvSpPr>
          <p:spPr>
            <a:xfrm>
              <a:off x="2556128" y="1768064"/>
              <a:ext cx="203975" cy="215624"/>
            </a:xfrm>
            <a:custGeom>
              <a:rect b="b" l="l" r="r" t="t"/>
              <a:pathLst>
                <a:path extrusionOk="0" h="15881" w="15023">
                  <a:moveTo>
                    <a:pt x="5109" y="0"/>
                  </a:moveTo>
                  <a:lnTo>
                    <a:pt x="4958" y="14"/>
                  </a:lnTo>
                  <a:cubicBezTo>
                    <a:pt x="4951" y="35"/>
                    <a:pt x="4940" y="60"/>
                    <a:pt x="4933" y="81"/>
                  </a:cubicBezTo>
                  <a:lnTo>
                    <a:pt x="4923" y="105"/>
                  </a:lnTo>
                  <a:cubicBezTo>
                    <a:pt x="4891" y="175"/>
                    <a:pt x="4860" y="238"/>
                    <a:pt x="4818" y="301"/>
                  </a:cubicBezTo>
                  <a:cubicBezTo>
                    <a:pt x="4769" y="378"/>
                    <a:pt x="4741" y="396"/>
                    <a:pt x="4727" y="403"/>
                  </a:cubicBezTo>
                  <a:cubicBezTo>
                    <a:pt x="4674" y="424"/>
                    <a:pt x="4622" y="441"/>
                    <a:pt x="4569" y="459"/>
                  </a:cubicBezTo>
                  <a:cubicBezTo>
                    <a:pt x="4450" y="497"/>
                    <a:pt x="4286" y="546"/>
                    <a:pt x="4195" y="613"/>
                  </a:cubicBezTo>
                  <a:cubicBezTo>
                    <a:pt x="4163" y="634"/>
                    <a:pt x="4128" y="644"/>
                    <a:pt x="4093" y="648"/>
                  </a:cubicBezTo>
                  <a:lnTo>
                    <a:pt x="4065" y="648"/>
                  </a:lnTo>
                  <a:cubicBezTo>
                    <a:pt x="4061" y="648"/>
                    <a:pt x="4057" y="648"/>
                    <a:pt x="4053" y="648"/>
                  </a:cubicBezTo>
                  <a:cubicBezTo>
                    <a:pt x="3947" y="648"/>
                    <a:pt x="3815" y="604"/>
                    <a:pt x="3677" y="557"/>
                  </a:cubicBezTo>
                  <a:cubicBezTo>
                    <a:pt x="3600" y="532"/>
                    <a:pt x="3519" y="504"/>
                    <a:pt x="3449" y="487"/>
                  </a:cubicBezTo>
                  <a:cubicBezTo>
                    <a:pt x="3411" y="480"/>
                    <a:pt x="3376" y="473"/>
                    <a:pt x="3337" y="473"/>
                  </a:cubicBezTo>
                  <a:cubicBezTo>
                    <a:pt x="3204" y="473"/>
                    <a:pt x="3106" y="564"/>
                    <a:pt x="3089" y="627"/>
                  </a:cubicBezTo>
                  <a:cubicBezTo>
                    <a:pt x="3089" y="634"/>
                    <a:pt x="3082" y="648"/>
                    <a:pt x="3089" y="651"/>
                  </a:cubicBezTo>
                  <a:cubicBezTo>
                    <a:pt x="3215" y="728"/>
                    <a:pt x="3215" y="1068"/>
                    <a:pt x="3208" y="1222"/>
                  </a:cubicBezTo>
                  <a:cubicBezTo>
                    <a:pt x="3258" y="1445"/>
                    <a:pt x="3368" y="1682"/>
                    <a:pt x="3442" y="1682"/>
                  </a:cubicBezTo>
                  <a:cubicBezTo>
                    <a:pt x="3444" y="1682"/>
                    <a:pt x="3447" y="1681"/>
                    <a:pt x="3449" y="1681"/>
                  </a:cubicBezTo>
                  <a:cubicBezTo>
                    <a:pt x="3468" y="1677"/>
                    <a:pt x="3488" y="1675"/>
                    <a:pt x="3507" y="1675"/>
                  </a:cubicBezTo>
                  <a:cubicBezTo>
                    <a:pt x="3658" y="1675"/>
                    <a:pt x="3820" y="1786"/>
                    <a:pt x="3845" y="1891"/>
                  </a:cubicBezTo>
                  <a:cubicBezTo>
                    <a:pt x="3862" y="1964"/>
                    <a:pt x="3813" y="2038"/>
                    <a:pt x="3736" y="2045"/>
                  </a:cubicBezTo>
                  <a:cubicBezTo>
                    <a:pt x="3596" y="2083"/>
                    <a:pt x="3526" y="2255"/>
                    <a:pt x="3505" y="2402"/>
                  </a:cubicBezTo>
                  <a:cubicBezTo>
                    <a:pt x="3502" y="2447"/>
                    <a:pt x="3498" y="2493"/>
                    <a:pt x="3498" y="2538"/>
                  </a:cubicBezTo>
                  <a:cubicBezTo>
                    <a:pt x="3495" y="2682"/>
                    <a:pt x="3491" y="2843"/>
                    <a:pt x="3344" y="2868"/>
                  </a:cubicBezTo>
                  <a:cubicBezTo>
                    <a:pt x="3225" y="2889"/>
                    <a:pt x="3141" y="2917"/>
                    <a:pt x="3141" y="3106"/>
                  </a:cubicBezTo>
                  <a:cubicBezTo>
                    <a:pt x="3141" y="3309"/>
                    <a:pt x="2977" y="3347"/>
                    <a:pt x="2882" y="3372"/>
                  </a:cubicBezTo>
                  <a:cubicBezTo>
                    <a:pt x="2854" y="3379"/>
                    <a:pt x="2829" y="3386"/>
                    <a:pt x="2808" y="3396"/>
                  </a:cubicBezTo>
                  <a:cubicBezTo>
                    <a:pt x="2794" y="3421"/>
                    <a:pt x="2770" y="3508"/>
                    <a:pt x="2742" y="3592"/>
                  </a:cubicBezTo>
                  <a:cubicBezTo>
                    <a:pt x="2675" y="3802"/>
                    <a:pt x="2630" y="3946"/>
                    <a:pt x="2581" y="3995"/>
                  </a:cubicBezTo>
                  <a:cubicBezTo>
                    <a:pt x="2549" y="4026"/>
                    <a:pt x="2493" y="4044"/>
                    <a:pt x="2416" y="4068"/>
                  </a:cubicBezTo>
                  <a:cubicBezTo>
                    <a:pt x="2308" y="4103"/>
                    <a:pt x="2157" y="4149"/>
                    <a:pt x="2147" y="4236"/>
                  </a:cubicBezTo>
                  <a:cubicBezTo>
                    <a:pt x="2122" y="4401"/>
                    <a:pt x="2038" y="4551"/>
                    <a:pt x="1912" y="4660"/>
                  </a:cubicBezTo>
                  <a:cubicBezTo>
                    <a:pt x="1877" y="4689"/>
                    <a:pt x="1835" y="4704"/>
                    <a:pt x="1791" y="4704"/>
                  </a:cubicBezTo>
                  <a:cubicBezTo>
                    <a:pt x="1783" y="4704"/>
                    <a:pt x="1774" y="4703"/>
                    <a:pt x="1765" y="4702"/>
                  </a:cubicBezTo>
                  <a:cubicBezTo>
                    <a:pt x="1744" y="4698"/>
                    <a:pt x="1720" y="4691"/>
                    <a:pt x="1695" y="4684"/>
                  </a:cubicBezTo>
                  <a:cubicBezTo>
                    <a:pt x="1630" y="4667"/>
                    <a:pt x="1581" y="4656"/>
                    <a:pt x="1544" y="4656"/>
                  </a:cubicBezTo>
                  <a:cubicBezTo>
                    <a:pt x="1507" y="4656"/>
                    <a:pt x="1483" y="4667"/>
                    <a:pt x="1471" y="4691"/>
                  </a:cubicBezTo>
                  <a:cubicBezTo>
                    <a:pt x="1442" y="4747"/>
                    <a:pt x="1396" y="4766"/>
                    <a:pt x="1345" y="4766"/>
                  </a:cubicBezTo>
                  <a:cubicBezTo>
                    <a:pt x="1279" y="4766"/>
                    <a:pt x="1205" y="4735"/>
                    <a:pt x="1146" y="4709"/>
                  </a:cubicBezTo>
                  <a:cubicBezTo>
                    <a:pt x="1114" y="4695"/>
                    <a:pt x="1076" y="4681"/>
                    <a:pt x="1041" y="4670"/>
                  </a:cubicBezTo>
                  <a:lnTo>
                    <a:pt x="995" y="4712"/>
                  </a:lnTo>
                  <a:cubicBezTo>
                    <a:pt x="911" y="4786"/>
                    <a:pt x="655" y="5017"/>
                    <a:pt x="655" y="5136"/>
                  </a:cubicBezTo>
                  <a:cubicBezTo>
                    <a:pt x="655" y="5175"/>
                    <a:pt x="708" y="5203"/>
                    <a:pt x="785" y="5245"/>
                  </a:cubicBezTo>
                  <a:cubicBezTo>
                    <a:pt x="883" y="5297"/>
                    <a:pt x="1020" y="5371"/>
                    <a:pt x="1002" y="5532"/>
                  </a:cubicBezTo>
                  <a:cubicBezTo>
                    <a:pt x="985" y="5721"/>
                    <a:pt x="1128" y="5945"/>
                    <a:pt x="1223" y="6039"/>
                  </a:cubicBezTo>
                  <a:cubicBezTo>
                    <a:pt x="1317" y="6134"/>
                    <a:pt x="1548" y="6431"/>
                    <a:pt x="1426" y="6617"/>
                  </a:cubicBezTo>
                  <a:cubicBezTo>
                    <a:pt x="1343" y="6740"/>
                    <a:pt x="1231" y="6776"/>
                    <a:pt x="1120" y="6776"/>
                  </a:cubicBezTo>
                  <a:cubicBezTo>
                    <a:pt x="1060" y="6776"/>
                    <a:pt x="1001" y="6766"/>
                    <a:pt x="946" y="6753"/>
                  </a:cubicBezTo>
                  <a:cubicBezTo>
                    <a:pt x="926" y="6748"/>
                    <a:pt x="906" y="6745"/>
                    <a:pt x="886" y="6745"/>
                  </a:cubicBezTo>
                  <a:cubicBezTo>
                    <a:pt x="856" y="6745"/>
                    <a:pt x="826" y="6751"/>
                    <a:pt x="799" y="6764"/>
                  </a:cubicBezTo>
                  <a:cubicBezTo>
                    <a:pt x="755" y="6779"/>
                    <a:pt x="704" y="6796"/>
                    <a:pt x="620" y="6796"/>
                  </a:cubicBezTo>
                  <a:cubicBezTo>
                    <a:pt x="570" y="6796"/>
                    <a:pt x="508" y="6790"/>
                    <a:pt x="428" y="6774"/>
                  </a:cubicBezTo>
                  <a:cubicBezTo>
                    <a:pt x="396" y="6769"/>
                    <a:pt x="367" y="6766"/>
                    <a:pt x="342" y="6766"/>
                  </a:cubicBezTo>
                  <a:cubicBezTo>
                    <a:pt x="200" y="6766"/>
                    <a:pt x="150" y="6851"/>
                    <a:pt x="85" y="6963"/>
                  </a:cubicBezTo>
                  <a:lnTo>
                    <a:pt x="67" y="6995"/>
                  </a:lnTo>
                  <a:lnTo>
                    <a:pt x="60" y="7006"/>
                  </a:lnTo>
                  <a:lnTo>
                    <a:pt x="46" y="7030"/>
                  </a:lnTo>
                  <a:lnTo>
                    <a:pt x="36" y="7041"/>
                  </a:lnTo>
                  <a:lnTo>
                    <a:pt x="22" y="7062"/>
                  </a:lnTo>
                  <a:lnTo>
                    <a:pt x="11" y="7076"/>
                  </a:lnTo>
                  <a:lnTo>
                    <a:pt x="1" y="7090"/>
                  </a:lnTo>
                  <a:cubicBezTo>
                    <a:pt x="43" y="7135"/>
                    <a:pt x="81" y="7181"/>
                    <a:pt x="116" y="7226"/>
                  </a:cubicBezTo>
                  <a:cubicBezTo>
                    <a:pt x="197" y="7331"/>
                    <a:pt x="281" y="7440"/>
                    <a:pt x="435" y="7499"/>
                  </a:cubicBezTo>
                  <a:cubicBezTo>
                    <a:pt x="480" y="7516"/>
                    <a:pt x="523" y="7523"/>
                    <a:pt x="566" y="7523"/>
                  </a:cubicBezTo>
                  <a:cubicBezTo>
                    <a:pt x="654" y="7523"/>
                    <a:pt x="735" y="7495"/>
                    <a:pt x="806" y="7471"/>
                  </a:cubicBezTo>
                  <a:cubicBezTo>
                    <a:pt x="860" y="7454"/>
                    <a:pt x="908" y="7438"/>
                    <a:pt x="951" y="7438"/>
                  </a:cubicBezTo>
                  <a:cubicBezTo>
                    <a:pt x="978" y="7438"/>
                    <a:pt x="1004" y="7444"/>
                    <a:pt x="1027" y="7461"/>
                  </a:cubicBezTo>
                  <a:cubicBezTo>
                    <a:pt x="1062" y="7496"/>
                    <a:pt x="1083" y="7541"/>
                    <a:pt x="1079" y="7594"/>
                  </a:cubicBezTo>
                  <a:cubicBezTo>
                    <a:pt x="1079" y="7804"/>
                    <a:pt x="750" y="7839"/>
                    <a:pt x="487" y="7867"/>
                  </a:cubicBezTo>
                  <a:cubicBezTo>
                    <a:pt x="435" y="7874"/>
                    <a:pt x="379" y="7877"/>
                    <a:pt x="337" y="7884"/>
                  </a:cubicBezTo>
                  <a:cubicBezTo>
                    <a:pt x="461" y="8082"/>
                    <a:pt x="1046" y="8735"/>
                    <a:pt x="1366" y="8735"/>
                  </a:cubicBezTo>
                  <a:cubicBezTo>
                    <a:pt x="1379" y="8735"/>
                    <a:pt x="1392" y="8734"/>
                    <a:pt x="1405" y="8731"/>
                  </a:cubicBezTo>
                  <a:cubicBezTo>
                    <a:pt x="1608" y="8686"/>
                    <a:pt x="1786" y="8567"/>
                    <a:pt x="1902" y="8395"/>
                  </a:cubicBezTo>
                  <a:cubicBezTo>
                    <a:pt x="1926" y="8360"/>
                    <a:pt x="1944" y="8322"/>
                    <a:pt x="1951" y="8283"/>
                  </a:cubicBezTo>
                  <a:cubicBezTo>
                    <a:pt x="1881" y="8238"/>
                    <a:pt x="1870" y="8143"/>
                    <a:pt x="1923" y="8042"/>
                  </a:cubicBezTo>
                  <a:cubicBezTo>
                    <a:pt x="1965" y="7954"/>
                    <a:pt x="2052" y="7877"/>
                    <a:pt x="2133" y="7877"/>
                  </a:cubicBezTo>
                  <a:cubicBezTo>
                    <a:pt x="2154" y="7877"/>
                    <a:pt x="2171" y="7881"/>
                    <a:pt x="2189" y="7888"/>
                  </a:cubicBezTo>
                  <a:cubicBezTo>
                    <a:pt x="2276" y="7930"/>
                    <a:pt x="2280" y="8052"/>
                    <a:pt x="2287" y="8199"/>
                  </a:cubicBezTo>
                  <a:cubicBezTo>
                    <a:pt x="2294" y="8290"/>
                    <a:pt x="2301" y="8430"/>
                    <a:pt x="2339" y="8462"/>
                  </a:cubicBezTo>
                  <a:cubicBezTo>
                    <a:pt x="2500" y="8595"/>
                    <a:pt x="2437" y="8819"/>
                    <a:pt x="2360" y="9036"/>
                  </a:cubicBezTo>
                  <a:cubicBezTo>
                    <a:pt x="2311" y="9173"/>
                    <a:pt x="2364" y="9414"/>
                    <a:pt x="2413" y="9628"/>
                  </a:cubicBezTo>
                  <a:cubicBezTo>
                    <a:pt x="2437" y="9726"/>
                    <a:pt x="2455" y="9827"/>
                    <a:pt x="2469" y="9932"/>
                  </a:cubicBezTo>
                  <a:cubicBezTo>
                    <a:pt x="2490" y="10076"/>
                    <a:pt x="2525" y="10216"/>
                    <a:pt x="2574" y="10352"/>
                  </a:cubicBezTo>
                  <a:cubicBezTo>
                    <a:pt x="2637" y="10534"/>
                    <a:pt x="2686" y="10723"/>
                    <a:pt x="2717" y="10912"/>
                  </a:cubicBezTo>
                  <a:cubicBezTo>
                    <a:pt x="2773" y="11284"/>
                    <a:pt x="3008" y="11956"/>
                    <a:pt x="3222" y="12358"/>
                  </a:cubicBezTo>
                  <a:cubicBezTo>
                    <a:pt x="3334" y="12572"/>
                    <a:pt x="3435" y="12887"/>
                    <a:pt x="3523" y="13167"/>
                  </a:cubicBezTo>
                  <a:cubicBezTo>
                    <a:pt x="3607" y="13430"/>
                    <a:pt x="3684" y="13678"/>
                    <a:pt x="3750" y="13762"/>
                  </a:cubicBezTo>
                  <a:cubicBezTo>
                    <a:pt x="3887" y="13948"/>
                    <a:pt x="4279" y="14560"/>
                    <a:pt x="4279" y="14952"/>
                  </a:cubicBezTo>
                  <a:cubicBezTo>
                    <a:pt x="4279" y="15285"/>
                    <a:pt x="4660" y="15779"/>
                    <a:pt x="4786" y="15870"/>
                  </a:cubicBezTo>
                  <a:cubicBezTo>
                    <a:pt x="4802" y="15877"/>
                    <a:pt x="4821" y="15880"/>
                    <a:pt x="4839" y="15880"/>
                  </a:cubicBezTo>
                  <a:cubicBezTo>
                    <a:pt x="4857" y="15880"/>
                    <a:pt x="4876" y="15877"/>
                    <a:pt x="4891" y="15870"/>
                  </a:cubicBezTo>
                  <a:cubicBezTo>
                    <a:pt x="5032" y="15814"/>
                    <a:pt x="5140" y="15702"/>
                    <a:pt x="5196" y="15565"/>
                  </a:cubicBezTo>
                  <a:cubicBezTo>
                    <a:pt x="5238" y="15429"/>
                    <a:pt x="5375" y="15341"/>
                    <a:pt x="5494" y="15260"/>
                  </a:cubicBezTo>
                  <a:cubicBezTo>
                    <a:pt x="5592" y="15197"/>
                    <a:pt x="5693" y="15134"/>
                    <a:pt x="5700" y="15068"/>
                  </a:cubicBezTo>
                  <a:cubicBezTo>
                    <a:pt x="5725" y="14875"/>
                    <a:pt x="5767" y="14672"/>
                    <a:pt x="5963" y="14637"/>
                  </a:cubicBezTo>
                  <a:cubicBezTo>
                    <a:pt x="6047" y="14623"/>
                    <a:pt x="6054" y="14539"/>
                    <a:pt x="6054" y="14315"/>
                  </a:cubicBezTo>
                  <a:cubicBezTo>
                    <a:pt x="6054" y="14091"/>
                    <a:pt x="6075" y="13780"/>
                    <a:pt x="6229" y="13580"/>
                  </a:cubicBezTo>
                  <a:cubicBezTo>
                    <a:pt x="6358" y="13416"/>
                    <a:pt x="6383" y="12939"/>
                    <a:pt x="6302" y="12757"/>
                  </a:cubicBezTo>
                  <a:cubicBezTo>
                    <a:pt x="6204" y="12533"/>
                    <a:pt x="6260" y="12229"/>
                    <a:pt x="6341" y="12019"/>
                  </a:cubicBezTo>
                  <a:cubicBezTo>
                    <a:pt x="6365" y="11952"/>
                    <a:pt x="6383" y="11889"/>
                    <a:pt x="6393" y="11819"/>
                  </a:cubicBezTo>
                  <a:cubicBezTo>
                    <a:pt x="6418" y="11690"/>
                    <a:pt x="6449" y="11539"/>
                    <a:pt x="6596" y="11525"/>
                  </a:cubicBezTo>
                  <a:cubicBezTo>
                    <a:pt x="6726" y="11511"/>
                    <a:pt x="6939" y="11389"/>
                    <a:pt x="7094" y="11179"/>
                  </a:cubicBezTo>
                  <a:cubicBezTo>
                    <a:pt x="7213" y="11017"/>
                    <a:pt x="7486" y="10828"/>
                    <a:pt x="7706" y="10671"/>
                  </a:cubicBezTo>
                  <a:cubicBezTo>
                    <a:pt x="7801" y="10604"/>
                    <a:pt x="7885" y="10548"/>
                    <a:pt x="7937" y="10503"/>
                  </a:cubicBezTo>
                  <a:cubicBezTo>
                    <a:pt x="8158" y="10324"/>
                    <a:pt x="8658" y="9876"/>
                    <a:pt x="8805" y="9631"/>
                  </a:cubicBezTo>
                  <a:cubicBezTo>
                    <a:pt x="8907" y="9463"/>
                    <a:pt x="9103" y="9365"/>
                    <a:pt x="9292" y="9271"/>
                  </a:cubicBezTo>
                  <a:cubicBezTo>
                    <a:pt x="9432" y="9201"/>
                    <a:pt x="9562" y="9134"/>
                    <a:pt x="9646" y="9046"/>
                  </a:cubicBezTo>
                  <a:cubicBezTo>
                    <a:pt x="9779" y="8910"/>
                    <a:pt x="9782" y="8826"/>
                    <a:pt x="9782" y="8703"/>
                  </a:cubicBezTo>
                  <a:cubicBezTo>
                    <a:pt x="9782" y="8640"/>
                    <a:pt x="9789" y="8577"/>
                    <a:pt x="9800" y="8514"/>
                  </a:cubicBezTo>
                  <a:cubicBezTo>
                    <a:pt x="9856" y="8196"/>
                    <a:pt x="10682" y="8129"/>
                    <a:pt x="10843" y="8129"/>
                  </a:cubicBezTo>
                  <a:cubicBezTo>
                    <a:pt x="10864" y="8129"/>
                    <a:pt x="10888" y="8126"/>
                    <a:pt x="10909" y="8126"/>
                  </a:cubicBezTo>
                  <a:lnTo>
                    <a:pt x="10909" y="8119"/>
                  </a:lnTo>
                  <a:lnTo>
                    <a:pt x="10909" y="8091"/>
                  </a:lnTo>
                  <a:cubicBezTo>
                    <a:pt x="10909" y="8080"/>
                    <a:pt x="10909" y="8063"/>
                    <a:pt x="10909" y="8052"/>
                  </a:cubicBezTo>
                  <a:cubicBezTo>
                    <a:pt x="10906" y="8038"/>
                    <a:pt x="10909" y="8031"/>
                    <a:pt x="10906" y="8021"/>
                  </a:cubicBezTo>
                  <a:cubicBezTo>
                    <a:pt x="10902" y="8010"/>
                    <a:pt x="10906" y="7996"/>
                    <a:pt x="10902" y="7982"/>
                  </a:cubicBezTo>
                  <a:cubicBezTo>
                    <a:pt x="10899" y="7972"/>
                    <a:pt x="10899" y="7961"/>
                    <a:pt x="10899" y="7951"/>
                  </a:cubicBezTo>
                  <a:cubicBezTo>
                    <a:pt x="10899" y="7940"/>
                    <a:pt x="10895" y="7926"/>
                    <a:pt x="10895" y="7916"/>
                  </a:cubicBezTo>
                  <a:cubicBezTo>
                    <a:pt x="10895" y="7902"/>
                    <a:pt x="10892" y="7891"/>
                    <a:pt x="10892" y="7881"/>
                  </a:cubicBezTo>
                  <a:cubicBezTo>
                    <a:pt x="10888" y="7870"/>
                    <a:pt x="10888" y="7856"/>
                    <a:pt x="10885" y="7846"/>
                  </a:cubicBezTo>
                  <a:lnTo>
                    <a:pt x="10881" y="7811"/>
                  </a:lnTo>
                  <a:cubicBezTo>
                    <a:pt x="10878" y="7800"/>
                    <a:pt x="10878" y="7790"/>
                    <a:pt x="10874" y="7779"/>
                  </a:cubicBezTo>
                  <a:lnTo>
                    <a:pt x="10871" y="7744"/>
                  </a:lnTo>
                  <a:lnTo>
                    <a:pt x="10864" y="7709"/>
                  </a:lnTo>
                  <a:lnTo>
                    <a:pt x="10857" y="7678"/>
                  </a:lnTo>
                  <a:lnTo>
                    <a:pt x="10850" y="7646"/>
                  </a:lnTo>
                  <a:lnTo>
                    <a:pt x="10843" y="7611"/>
                  </a:lnTo>
                  <a:lnTo>
                    <a:pt x="10839" y="7580"/>
                  </a:lnTo>
                  <a:lnTo>
                    <a:pt x="10829" y="7548"/>
                  </a:lnTo>
                  <a:lnTo>
                    <a:pt x="10822" y="7520"/>
                  </a:lnTo>
                  <a:lnTo>
                    <a:pt x="10815" y="7489"/>
                  </a:lnTo>
                  <a:lnTo>
                    <a:pt x="10808" y="7461"/>
                  </a:lnTo>
                  <a:lnTo>
                    <a:pt x="10801" y="7429"/>
                  </a:lnTo>
                  <a:lnTo>
                    <a:pt x="10794" y="7405"/>
                  </a:lnTo>
                  <a:lnTo>
                    <a:pt x="10787" y="7377"/>
                  </a:lnTo>
                  <a:lnTo>
                    <a:pt x="10776" y="7352"/>
                  </a:lnTo>
                  <a:lnTo>
                    <a:pt x="10769" y="7328"/>
                  </a:lnTo>
                  <a:lnTo>
                    <a:pt x="10762" y="7303"/>
                  </a:lnTo>
                  <a:lnTo>
                    <a:pt x="10755" y="7282"/>
                  </a:lnTo>
                  <a:lnTo>
                    <a:pt x="10745" y="7258"/>
                  </a:lnTo>
                  <a:lnTo>
                    <a:pt x="10741" y="7240"/>
                  </a:lnTo>
                  <a:cubicBezTo>
                    <a:pt x="10734" y="7230"/>
                    <a:pt x="10731" y="7216"/>
                    <a:pt x="10727" y="7205"/>
                  </a:cubicBezTo>
                  <a:cubicBezTo>
                    <a:pt x="10636" y="6970"/>
                    <a:pt x="10587" y="6722"/>
                    <a:pt x="10580" y="6473"/>
                  </a:cubicBezTo>
                  <a:cubicBezTo>
                    <a:pt x="10580" y="6431"/>
                    <a:pt x="10584" y="6389"/>
                    <a:pt x="10591" y="6347"/>
                  </a:cubicBezTo>
                  <a:cubicBezTo>
                    <a:pt x="10615" y="6225"/>
                    <a:pt x="10710" y="6207"/>
                    <a:pt x="10769" y="6197"/>
                  </a:cubicBezTo>
                  <a:cubicBezTo>
                    <a:pt x="10832" y="6183"/>
                    <a:pt x="10867" y="6176"/>
                    <a:pt x="10888" y="6109"/>
                  </a:cubicBezTo>
                  <a:cubicBezTo>
                    <a:pt x="10899" y="6078"/>
                    <a:pt x="10804" y="6036"/>
                    <a:pt x="10734" y="6004"/>
                  </a:cubicBezTo>
                  <a:cubicBezTo>
                    <a:pt x="10706" y="5994"/>
                    <a:pt x="10682" y="5980"/>
                    <a:pt x="10654" y="5966"/>
                  </a:cubicBezTo>
                  <a:cubicBezTo>
                    <a:pt x="10577" y="5927"/>
                    <a:pt x="10510" y="5878"/>
                    <a:pt x="10489" y="5805"/>
                  </a:cubicBezTo>
                  <a:cubicBezTo>
                    <a:pt x="10486" y="5791"/>
                    <a:pt x="10486" y="5777"/>
                    <a:pt x="10486" y="5763"/>
                  </a:cubicBezTo>
                  <a:cubicBezTo>
                    <a:pt x="10486" y="5731"/>
                    <a:pt x="10493" y="5700"/>
                    <a:pt x="10510" y="5675"/>
                  </a:cubicBezTo>
                  <a:cubicBezTo>
                    <a:pt x="10517" y="5658"/>
                    <a:pt x="10528" y="5644"/>
                    <a:pt x="10538" y="5630"/>
                  </a:cubicBezTo>
                  <a:cubicBezTo>
                    <a:pt x="10614" y="5527"/>
                    <a:pt x="10675" y="5487"/>
                    <a:pt x="10735" y="5487"/>
                  </a:cubicBezTo>
                  <a:cubicBezTo>
                    <a:pt x="10777" y="5487"/>
                    <a:pt x="10820" y="5507"/>
                    <a:pt x="10867" y="5539"/>
                  </a:cubicBezTo>
                  <a:cubicBezTo>
                    <a:pt x="10920" y="5581"/>
                    <a:pt x="10983" y="5605"/>
                    <a:pt x="11049" y="5605"/>
                  </a:cubicBezTo>
                  <a:cubicBezTo>
                    <a:pt x="11316" y="5605"/>
                    <a:pt x="11473" y="5738"/>
                    <a:pt x="11473" y="5966"/>
                  </a:cubicBezTo>
                  <a:cubicBezTo>
                    <a:pt x="11473" y="6057"/>
                    <a:pt x="11617" y="6134"/>
                    <a:pt x="11683" y="6162"/>
                  </a:cubicBezTo>
                  <a:cubicBezTo>
                    <a:pt x="11760" y="6155"/>
                    <a:pt x="12117" y="6130"/>
                    <a:pt x="12296" y="6130"/>
                  </a:cubicBezTo>
                  <a:cubicBezTo>
                    <a:pt x="12509" y="6130"/>
                    <a:pt x="12754" y="6130"/>
                    <a:pt x="12754" y="6326"/>
                  </a:cubicBezTo>
                  <a:cubicBezTo>
                    <a:pt x="12754" y="6484"/>
                    <a:pt x="12502" y="6949"/>
                    <a:pt x="12261" y="6949"/>
                  </a:cubicBezTo>
                  <a:cubicBezTo>
                    <a:pt x="12222" y="6949"/>
                    <a:pt x="12187" y="7023"/>
                    <a:pt x="12177" y="7125"/>
                  </a:cubicBezTo>
                  <a:cubicBezTo>
                    <a:pt x="12163" y="7282"/>
                    <a:pt x="12212" y="7401"/>
                    <a:pt x="12243" y="7408"/>
                  </a:cubicBezTo>
                  <a:cubicBezTo>
                    <a:pt x="12244" y="7408"/>
                    <a:pt x="12245" y="7408"/>
                    <a:pt x="12246" y="7408"/>
                  </a:cubicBezTo>
                  <a:cubicBezTo>
                    <a:pt x="12293" y="7408"/>
                    <a:pt x="12377" y="7266"/>
                    <a:pt x="12422" y="7188"/>
                  </a:cubicBezTo>
                  <a:cubicBezTo>
                    <a:pt x="12492" y="7069"/>
                    <a:pt x="12541" y="6981"/>
                    <a:pt x="12621" y="6981"/>
                  </a:cubicBezTo>
                  <a:cubicBezTo>
                    <a:pt x="12709" y="6981"/>
                    <a:pt x="12740" y="7079"/>
                    <a:pt x="12803" y="7464"/>
                  </a:cubicBezTo>
                  <a:cubicBezTo>
                    <a:pt x="12814" y="7517"/>
                    <a:pt x="12824" y="7580"/>
                    <a:pt x="12835" y="7646"/>
                  </a:cubicBezTo>
                  <a:lnTo>
                    <a:pt x="12849" y="7737"/>
                  </a:lnTo>
                  <a:lnTo>
                    <a:pt x="12852" y="7769"/>
                  </a:lnTo>
                  <a:lnTo>
                    <a:pt x="12863" y="7839"/>
                  </a:lnTo>
                  <a:lnTo>
                    <a:pt x="12870" y="7877"/>
                  </a:lnTo>
                  <a:lnTo>
                    <a:pt x="12884" y="7947"/>
                  </a:lnTo>
                  <a:lnTo>
                    <a:pt x="12887" y="7982"/>
                  </a:lnTo>
                  <a:lnTo>
                    <a:pt x="12887" y="7989"/>
                  </a:lnTo>
                  <a:cubicBezTo>
                    <a:pt x="12898" y="7986"/>
                    <a:pt x="12905" y="7986"/>
                    <a:pt x="12915" y="7986"/>
                  </a:cubicBezTo>
                  <a:cubicBezTo>
                    <a:pt x="12940" y="7947"/>
                    <a:pt x="12950" y="7821"/>
                    <a:pt x="12954" y="7744"/>
                  </a:cubicBezTo>
                  <a:cubicBezTo>
                    <a:pt x="12964" y="7618"/>
                    <a:pt x="12975" y="7496"/>
                    <a:pt x="13020" y="7426"/>
                  </a:cubicBezTo>
                  <a:cubicBezTo>
                    <a:pt x="13055" y="7373"/>
                    <a:pt x="13066" y="7230"/>
                    <a:pt x="13073" y="7121"/>
                  </a:cubicBezTo>
                  <a:cubicBezTo>
                    <a:pt x="13083" y="6963"/>
                    <a:pt x="13090" y="6855"/>
                    <a:pt x="13185" y="6855"/>
                  </a:cubicBezTo>
                  <a:cubicBezTo>
                    <a:pt x="13227" y="6858"/>
                    <a:pt x="13269" y="6869"/>
                    <a:pt x="13311" y="6879"/>
                  </a:cubicBezTo>
                  <a:cubicBezTo>
                    <a:pt x="13388" y="6900"/>
                    <a:pt x="13469" y="6914"/>
                    <a:pt x="13549" y="6921"/>
                  </a:cubicBezTo>
                  <a:cubicBezTo>
                    <a:pt x="13549" y="6862"/>
                    <a:pt x="13584" y="6788"/>
                    <a:pt x="13637" y="6673"/>
                  </a:cubicBezTo>
                  <a:cubicBezTo>
                    <a:pt x="13693" y="6540"/>
                    <a:pt x="13766" y="6379"/>
                    <a:pt x="13745" y="6288"/>
                  </a:cubicBezTo>
                  <a:cubicBezTo>
                    <a:pt x="13721" y="6165"/>
                    <a:pt x="13770" y="6036"/>
                    <a:pt x="13815" y="5910"/>
                  </a:cubicBezTo>
                  <a:cubicBezTo>
                    <a:pt x="13861" y="5812"/>
                    <a:pt x="13889" y="5710"/>
                    <a:pt x="13896" y="5605"/>
                  </a:cubicBezTo>
                  <a:cubicBezTo>
                    <a:pt x="13896" y="5392"/>
                    <a:pt x="14039" y="5294"/>
                    <a:pt x="14169" y="5206"/>
                  </a:cubicBezTo>
                  <a:cubicBezTo>
                    <a:pt x="14211" y="5182"/>
                    <a:pt x="14249" y="5150"/>
                    <a:pt x="14284" y="5119"/>
                  </a:cubicBezTo>
                  <a:cubicBezTo>
                    <a:pt x="14355" y="5060"/>
                    <a:pt x="14582" y="4877"/>
                    <a:pt x="14726" y="4877"/>
                  </a:cubicBezTo>
                  <a:cubicBezTo>
                    <a:pt x="14738" y="4877"/>
                    <a:pt x="14750" y="4878"/>
                    <a:pt x="14760" y="4880"/>
                  </a:cubicBezTo>
                  <a:cubicBezTo>
                    <a:pt x="14799" y="4887"/>
                    <a:pt x="14830" y="4916"/>
                    <a:pt x="14844" y="4951"/>
                  </a:cubicBezTo>
                  <a:cubicBezTo>
                    <a:pt x="14855" y="4982"/>
                    <a:pt x="14928" y="5017"/>
                    <a:pt x="14974" y="5024"/>
                  </a:cubicBezTo>
                  <a:lnTo>
                    <a:pt x="14967" y="5010"/>
                  </a:lnTo>
                  <a:cubicBezTo>
                    <a:pt x="14872" y="4870"/>
                    <a:pt x="14834" y="4747"/>
                    <a:pt x="14858" y="4660"/>
                  </a:cubicBezTo>
                  <a:cubicBezTo>
                    <a:pt x="14869" y="4614"/>
                    <a:pt x="14900" y="4572"/>
                    <a:pt x="14946" y="4551"/>
                  </a:cubicBezTo>
                  <a:cubicBezTo>
                    <a:pt x="14949" y="4548"/>
                    <a:pt x="14953" y="4544"/>
                    <a:pt x="14956" y="4544"/>
                  </a:cubicBezTo>
                  <a:lnTo>
                    <a:pt x="14960" y="4537"/>
                  </a:lnTo>
                  <a:lnTo>
                    <a:pt x="14967" y="4530"/>
                  </a:lnTo>
                  <a:lnTo>
                    <a:pt x="14974" y="4523"/>
                  </a:lnTo>
                  <a:lnTo>
                    <a:pt x="14977" y="4516"/>
                  </a:lnTo>
                  <a:lnTo>
                    <a:pt x="14984" y="4506"/>
                  </a:lnTo>
                  <a:lnTo>
                    <a:pt x="14988" y="4495"/>
                  </a:lnTo>
                  <a:lnTo>
                    <a:pt x="14991" y="4485"/>
                  </a:lnTo>
                  <a:lnTo>
                    <a:pt x="14998" y="4474"/>
                  </a:lnTo>
                  <a:lnTo>
                    <a:pt x="15002" y="4460"/>
                  </a:lnTo>
                  <a:lnTo>
                    <a:pt x="15005" y="4450"/>
                  </a:lnTo>
                  <a:lnTo>
                    <a:pt x="15012" y="4439"/>
                  </a:lnTo>
                  <a:lnTo>
                    <a:pt x="15016" y="4425"/>
                  </a:lnTo>
                  <a:lnTo>
                    <a:pt x="15019" y="4415"/>
                  </a:lnTo>
                  <a:lnTo>
                    <a:pt x="15023" y="4401"/>
                  </a:lnTo>
                  <a:lnTo>
                    <a:pt x="14981" y="4390"/>
                  </a:lnTo>
                  <a:lnTo>
                    <a:pt x="14967" y="4383"/>
                  </a:lnTo>
                  <a:lnTo>
                    <a:pt x="14960" y="4383"/>
                  </a:lnTo>
                  <a:lnTo>
                    <a:pt x="14949" y="4380"/>
                  </a:lnTo>
                  <a:lnTo>
                    <a:pt x="14911" y="4369"/>
                  </a:lnTo>
                  <a:lnTo>
                    <a:pt x="14918" y="4366"/>
                  </a:lnTo>
                  <a:cubicBezTo>
                    <a:pt x="14862" y="4348"/>
                    <a:pt x="14813" y="4320"/>
                    <a:pt x="14771" y="4278"/>
                  </a:cubicBezTo>
                  <a:lnTo>
                    <a:pt x="14760" y="4268"/>
                  </a:lnTo>
                  <a:lnTo>
                    <a:pt x="14753" y="4257"/>
                  </a:lnTo>
                  <a:lnTo>
                    <a:pt x="14743" y="4247"/>
                  </a:lnTo>
                  <a:lnTo>
                    <a:pt x="14736" y="4236"/>
                  </a:lnTo>
                  <a:lnTo>
                    <a:pt x="14732" y="4226"/>
                  </a:lnTo>
                  <a:cubicBezTo>
                    <a:pt x="14725" y="4219"/>
                    <a:pt x="14722" y="4208"/>
                    <a:pt x="14722" y="4201"/>
                  </a:cubicBezTo>
                  <a:cubicBezTo>
                    <a:pt x="14704" y="4159"/>
                    <a:pt x="14680" y="4121"/>
                    <a:pt x="14652" y="4086"/>
                  </a:cubicBezTo>
                  <a:lnTo>
                    <a:pt x="14620" y="4047"/>
                  </a:lnTo>
                  <a:cubicBezTo>
                    <a:pt x="14561" y="3970"/>
                    <a:pt x="14501" y="3897"/>
                    <a:pt x="14501" y="3816"/>
                  </a:cubicBezTo>
                  <a:cubicBezTo>
                    <a:pt x="14435" y="3830"/>
                    <a:pt x="14375" y="3862"/>
                    <a:pt x="14330" y="3907"/>
                  </a:cubicBezTo>
                  <a:cubicBezTo>
                    <a:pt x="14290" y="3940"/>
                    <a:pt x="14246" y="3952"/>
                    <a:pt x="14199" y="3952"/>
                  </a:cubicBezTo>
                  <a:cubicBezTo>
                    <a:pt x="14147" y="3952"/>
                    <a:pt x="14093" y="3938"/>
                    <a:pt x="14039" y="3925"/>
                  </a:cubicBezTo>
                  <a:cubicBezTo>
                    <a:pt x="13977" y="3908"/>
                    <a:pt x="13913" y="3892"/>
                    <a:pt x="13846" y="3892"/>
                  </a:cubicBezTo>
                  <a:cubicBezTo>
                    <a:pt x="13790" y="3892"/>
                    <a:pt x="13731" y="3903"/>
                    <a:pt x="13668" y="3935"/>
                  </a:cubicBezTo>
                  <a:cubicBezTo>
                    <a:pt x="13574" y="3988"/>
                    <a:pt x="13486" y="4054"/>
                    <a:pt x="13406" y="4128"/>
                  </a:cubicBezTo>
                  <a:cubicBezTo>
                    <a:pt x="13334" y="4190"/>
                    <a:pt x="13271" y="4246"/>
                    <a:pt x="13187" y="4246"/>
                  </a:cubicBezTo>
                  <a:cubicBezTo>
                    <a:pt x="13176" y="4246"/>
                    <a:pt x="13165" y="4245"/>
                    <a:pt x="13153" y="4243"/>
                  </a:cubicBezTo>
                  <a:cubicBezTo>
                    <a:pt x="13147" y="4243"/>
                    <a:pt x="13143" y="4242"/>
                    <a:pt x="13138" y="4242"/>
                  </a:cubicBezTo>
                  <a:cubicBezTo>
                    <a:pt x="13121" y="4242"/>
                    <a:pt x="13116" y="4252"/>
                    <a:pt x="13090" y="4303"/>
                  </a:cubicBezTo>
                  <a:cubicBezTo>
                    <a:pt x="13066" y="4355"/>
                    <a:pt x="13034" y="4401"/>
                    <a:pt x="12996" y="4443"/>
                  </a:cubicBezTo>
                  <a:cubicBezTo>
                    <a:pt x="12964" y="4474"/>
                    <a:pt x="12933" y="4506"/>
                    <a:pt x="12908" y="4541"/>
                  </a:cubicBezTo>
                  <a:cubicBezTo>
                    <a:pt x="12828" y="4628"/>
                    <a:pt x="12765" y="4698"/>
                    <a:pt x="12691" y="4698"/>
                  </a:cubicBezTo>
                  <a:lnTo>
                    <a:pt x="12681" y="4698"/>
                  </a:lnTo>
                  <a:cubicBezTo>
                    <a:pt x="12656" y="4705"/>
                    <a:pt x="12632" y="4716"/>
                    <a:pt x="12607" y="4723"/>
                  </a:cubicBezTo>
                  <a:lnTo>
                    <a:pt x="12600" y="4723"/>
                  </a:lnTo>
                  <a:lnTo>
                    <a:pt x="12572" y="4737"/>
                  </a:lnTo>
                  <a:lnTo>
                    <a:pt x="12569" y="4737"/>
                  </a:lnTo>
                  <a:lnTo>
                    <a:pt x="12527" y="4754"/>
                  </a:lnTo>
                  <a:lnTo>
                    <a:pt x="12495" y="4768"/>
                  </a:lnTo>
                  <a:cubicBezTo>
                    <a:pt x="12516" y="4824"/>
                    <a:pt x="12534" y="4880"/>
                    <a:pt x="12548" y="4940"/>
                  </a:cubicBezTo>
                  <a:cubicBezTo>
                    <a:pt x="12572" y="5042"/>
                    <a:pt x="12579" y="5161"/>
                    <a:pt x="12534" y="5245"/>
                  </a:cubicBezTo>
                  <a:cubicBezTo>
                    <a:pt x="12527" y="5252"/>
                    <a:pt x="12523" y="5259"/>
                    <a:pt x="12520" y="5266"/>
                  </a:cubicBezTo>
                  <a:cubicBezTo>
                    <a:pt x="12473" y="5330"/>
                    <a:pt x="12407" y="5346"/>
                    <a:pt x="12338" y="5346"/>
                  </a:cubicBezTo>
                  <a:cubicBezTo>
                    <a:pt x="12297" y="5346"/>
                    <a:pt x="12255" y="5341"/>
                    <a:pt x="12215" y="5336"/>
                  </a:cubicBezTo>
                  <a:cubicBezTo>
                    <a:pt x="12174" y="5329"/>
                    <a:pt x="12133" y="5326"/>
                    <a:pt x="12091" y="5326"/>
                  </a:cubicBezTo>
                  <a:cubicBezTo>
                    <a:pt x="12045" y="5326"/>
                    <a:pt x="11999" y="5330"/>
                    <a:pt x="11953" y="5339"/>
                  </a:cubicBezTo>
                  <a:cubicBezTo>
                    <a:pt x="11935" y="5346"/>
                    <a:pt x="11921" y="5350"/>
                    <a:pt x="11904" y="5350"/>
                  </a:cubicBezTo>
                  <a:lnTo>
                    <a:pt x="11893" y="5350"/>
                  </a:lnTo>
                  <a:cubicBezTo>
                    <a:pt x="11879" y="5353"/>
                    <a:pt x="11865" y="5353"/>
                    <a:pt x="11851" y="5357"/>
                  </a:cubicBezTo>
                  <a:lnTo>
                    <a:pt x="11813" y="5357"/>
                  </a:lnTo>
                  <a:cubicBezTo>
                    <a:pt x="11778" y="5357"/>
                    <a:pt x="11743" y="5353"/>
                    <a:pt x="11711" y="5343"/>
                  </a:cubicBezTo>
                  <a:lnTo>
                    <a:pt x="11697" y="5343"/>
                  </a:lnTo>
                  <a:lnTo>
                    <a:pt x="11662" y="5332"/>
                  </a:lnTo>
                  <a:lnTo>
                    <a:pt x="11652" y="5329"/>
                  </a:lnTo>
                  <a:lnTo>
                    <a:pt x="11613" y="5318"/>
                  </a:lnTo>
                  <a:cubicBezTo>
                    <a:pt x="11568" y="5300"/>
                    <a:pt x="11523" y="5291"/>
                    <a:pt x="11478" y="5291"/>
                  </a:cubicBezTo>
                  <a:cubicBezTo>
                    <a:pt x="11463" y="5291"/>
                    <a:pt x="11449" y="5292"/>
                    <a:pt x="11435" y="5294"/>
                  </a:cubicBezTo>
                  <a:cubicBezTo>
                    <a:pt x="11406" y="5301"/>
                    <a:pt x="11379" y="5304"/>
                    <a:pt x="11354" y="5304"/>
                  </a:cubicBezTo>
                  <a:cubicBezTo>
                    <a:pt x="11266" y="5304"/>
                    <a:pt x="11195" y="5267"/>
                    <a:pt x="11140" y="5238"/>
                  </a:cubicBezTo>
                  <a:cubicBezTo>
                    <a:pt x="11119" y="5224"/>
                    <a:pt x="11091" y="5213"/>
                    <a:pt x="11067" y="5210"/>
                  </a:cubicBezTo>
                  <a:cubicBezTo>
                    <a:pt x="11056" y="5210"/>
                    <a:pt x="11049" y="5213"/>
                    <a:pt x="11039" y="5213"/>
                  </a:cubicBezTo>
                  <a:lnTo>
                    <a:pt x="11014" y="5213"/>
                  </a:lnTo>
                  <a:cubicBezTo>
                    <a:pt x="11007" y="5210"/>
                    <a:pt x="11004" y="5210"/>
                    <a:pt x="10997" y="5206"/>
                  </a:cubicBezTo>
                  <a:lnTo>
                    <a:pt x="10983" y="5203"/>
                  </a:lnTo>
                  <a:lnTo>
                    <a:pt x="10972" y="5196"/>
                  </a:lnTo>
                  <a:lnTo>
                    <a:pt x="10958" y="5189"/>
                  </a:lnTo>
                  <a:lnTo>
                    <a:pt x="10944" y="5178"/>
                  </a:lnTo>
                  <a:cubicBezTo>
                    <a:pt x="10937" y="5175"/>
                    <a:pt x="10930" y="5168"/>
                    <a:pt x="10923" y="5161"/>
                  </a:cubicBezTo>
                  <a:cubicBezTo>
                    <a:pt x="10916" y="5154"/>
                    <a:pt x="10909" y="5147"/>
                    <a:pt x="10906" y="5140"/>
                  </a:cubicBezTo>
                  <a:lnTo>
                    <a:pt x="10895" y="5154"/>
                  </a:lnTo>
                  <a:lnTo>
                    <a:pt x="10857" y="5066"/>
                  </a:lnTo>
                  <a:cubicBezTo>
                    <a:pt x="10850" y="5052"/>
                    <a:pt x="10843" y="5042"/>
                    <a:pt x="10839" y="5028"/>
                  </a:cubicBezTo>
                  <a:lnTo>
                    <a:pt x="10832" y="5014"/>
                  </a:lnTo>
                  <a:cubicBezTo>
                    <a:pt x="10818" y="4982"/>
                    <a:pt x="10811" y="4947"/>
                    <a:pt x="10808" y="4908"/>
                  </a:cubicBezTo>
                  <a:lnTo>
                    <a:pt x="10808" y="4901"/>
                  </a:lnTo>
                  <a:cubicBezTo>
                    <a:pt x="10808" y="4891"/>
                    <a:pt x="10808" y="4880"/>
                    <a:pt x="10804" y="4870"/>
                  </a:cubicBezTo>
                  <a:cubicBezTo>
                    <a:pt x="10804" y="4856"/>
                    <a:pt x="10804" y="4842"/>
                    <a:pt x="10804" y="4828"/>
                  </a:cubicBezTo>
                  <a:lnTo>
                    <a:pt x="10804" y="4814"/>
                  </a:lnTo>
                  <a:cubicBezTo>
                    <a:pt x="10804" y="4800"/>
                    <a:pt x="10808" y="4782"/>
                    <a:pt x="10811" y="4768"/>
                  </a:cubicBezTo>
                  <a:cubicBezTo>
                    <a:pt x="10829" y="4691"/>
                    <a:pt x="10811" y="4614"/>
                    <a:pt x="10773" y="4548"/>
                  </a:cubicBezTo>
                  <a:cubicBezTo>
                    <a:pt x="10769" y="4544"/>
                    <a:pt x="10766" y="4541"/>
                    <a:pt x="10759" y="4534"/>
                  </a:cubicBezTo>
                  <a:lnTo>
                    <a:pt x="10759" y="4541"/>
                  </a:lnTo>
                  <a:cubicBezTo>
                    <a:pt x="10724" y="4590"/>
                    <a:pt x="10675" y="4628"/>
                    <a:pt x="10619" y="4653"/>
                  </a:cubicBezTo>
                  <a:cubicBezTo>
                    <a:pt x="10601" y="4660"/>
                    <a:pt x="10587" y="4670"/>
                    <a:pt x="10573" y="4684"/>
                  </a:cubicBezTo>
                  <a:cubicBezTo>
                    <a:pt x="10566" y="4691"/>
                    <a:pt x="10552" y="4705"/>
                    <a:pt x="10552" y="4761"/>
                  </a:cubicBezTo>
                  <a:cubicBezTo>
                    <a:pt x="10556" y="4824"/>
                    <a:pt x="10563" y="4884"/>
                    <a:pt x="10573" y="4944"/>
                  </a:cubicBezTo>
                  <a:cubicBezTo>
                    <a:pt x="10598" y="5091"/>
                    <a:pt x="10626" y="5259"/>
                    <a:pt x="10510" y="5371"/>
                  </a:cubicBezTo>
                  <a:cubicBezTo>
                    <a:pt x="10507" y="5378"/>
                    <a:pt x="10500" y="5381"/>
                    <a:pt x="10493" y="5388"/>
                  </a:cubicBezTo>
                  <a:lnTo>
                    <a:pt x="10486" y="5392"/>
                  </a:lnTo>
                  <a:lnTo>
                    <a:pt x="10468" y="5402"/>
                  </a:lnTo>
                  <a:lnTo>
                    <a:pt x="10461" y="5409"/>
                  </a:lnTo>
                  <a:lnTo>
                    <a:pt x="10440" y="5420"/>
                  </a:lnTo>
                  <a:lnTo>
                    <a:pt x="10433" y="5423"/>
                  </a:lnTo>
                  <a:lnTo>
                    <a:pt x="10402" y="5437"/>
                  </a:lnTo>
                  <a:lnTo>
                    <a:pt x="10398" y="5437"/>
                  </a:lnTo>
                  <a:lnTo>
                    <a:pt x="10367" y="5448"/>
                  </a:lnTo>
                  <a:lnTo>
                    <a:pt x="10353" y="5451"/>
                  </a:lnTo>
                  <a:lnTo>
                    <a:pt x="10328" y="5462"/>
                  </a:lnTo>
                  <a:lnTo>
                    <a:pt x="10314" y="5465"/>
                  </a:lnTo>
                  <a:lnTo>
                    <a:pt x="10286" y="5472"/>
                  </a:lnTo>
                  <a:lnTo>
                    <a:pt x="10276" y="5476"/>
                  </a:lnTo>
                  <a:lnTo>
                    <a:pt x="10230" y="5486"/>
                  </a:lnTo>
                  <a:lnTo>
                    <a:pt x="10223" y="5486"/>
                  </a:lnTo>
                  <a:lnTo>
                    <a:pt x="10185" y="5493"/>
                  </a:lnTo>
                  <a:lnTo>
                    <a:pt x="10171" y="5497"/>
                  </a:lnTo>
                  <a:lnTo>
                    <a:pt x="10139" y="5500"/>
                  </a:lnTo>
                  <a:lnTo>
                    <a:pt x="10125" y="5504"/>
                  </a:lnTo>
                  <a:lnTo>
                    <a:pt x="10090" y="5511"/>
                  </a:lnTo>
                  <a:lnTo>
                    <a:pt x="10076" y="5511"/>
                  </a:lnTo>
                  <a:lnTo>
                    <a:pt x="10031" y="5514"/>
                  </a:lnTo>
                  <a:lnTo>
                    <a:pt x="10020" y="5514"/>
                  </a:lnTo>
                  <a:lnTo>
                    <a:pt x="9982" y="5518"/>
                  </a:lnTo>
                  <a:lnTo>
                    <a:pt x="9705" y="5518"/>
                  </a:lnTo>
                  <a:lnTo>
                    <a:pt x="9663" y="5511"/>
                  </a:lnTo>
                  <a:lnTo>
                    <a:pt x="9653" y="5511"/>
                  </a:lnTo>
                  <a:lnTo>
                    <a:pt x="9611" y="5507"/>
                  </a:lnTo>
                  <a:lnTo>
                    <a:pt x="9607" y="5507"/>
                  </a:lnTo>
                  <a:lnTo>
                    <a:pt x="9569" y="5497"/>
                  </a:lnTo>
                  <a:lnTo>
                    <a:pt x="9562" y="5497"/>
                  </a:lnTo>
                  <a:cubicBezTo>
                    <a:pt x="9548" y="5493"/>
                    <a:pt x="9537" y="5490"/>
                    <a:pt x="9527" y="5486"/>
                  </a:cubicBezTo>
                  <a:cubicBezTo>
                    <a:pt x="9516" y="5483"/>
                    <a:pt x="9509" y="5479"/>
                    <a:pt x="9499" y="5472"/>
                  </a:cubicBezTo>
                  <a:lnTo>
                    <a:pt x="9495" y="5469"/>
                  </a:lnTo>
                  <a:cubicBezTo>
                    <a:pt x="9485" y="5465"/>
                    <a:pt x="9478" y="5462"/>
                    <a:pt x="9471" y="5455"/>
                  </a:cubicBezTo>
                  <a:cubicBezTo>
                    <a:pt x="9422" y="5413"/>
                    <a:pt x="9268" y="5371"/>
                    <a:pt x="9138" y="5339"/>
                  </a:cubicBezTo>
                  <a:cubicBezTo>
                    <a:pt x="8886" y="5269"/>
                    <a:pt x="8756" y="5231"/>
                    <a:pt x="8735" y="5136"/>
                  </a:cubicBezTo>
                  <a:cubicBezTo>
                    <a:pt x="8718" y="5042"/>
                    <a:pt x="8564" y="4887"/>
                    <a:pt x="8497" y="4887"/>
                  </a:cubicBezTo>
                  <a:cubicBezTo>
                    <a:pt x="8441" y="4894"/>
                    <a:pt x="8385" y="4908"/>
                    <a:pt x="8329" y="4926"/>
                  </a:cubicBezTo>
                  <a:cubicBezTo>
                    <a:pt x="8212" y="4961"/>
                    <a:pt x="8117" y="4987"/>
                    <a:pt x="8045" y="4987"/>
                  </a:cubicBezTo>
                  <a:cubicBezTo>
                    <a:pt x="8003" y="4987"/>
                    <a:pt x="7968" y="4978"/>
                    <a:pt x="7941" y="4958"/>
                  </a:cubicBezTo>
                  <a:lnTo>
                    <a:pt x="7913" y="4940"/>
                  </a:lnTo>
                  <a:cubicBezTo>
                    <a:pt x="7825" y="4870"/>
                    <a:pt x="7636" y="4730"/>
                    <a:pt x="7517" y="4712"/>
                  </a:cubicBezTo>
                  <a:cubicBezTo>
                    <a:pt x="7475" y="4705"/>
                    <a:pt x="7433" y="4695"/>
                    <a:pt x="7391" y="4681"/>
                  </a:cubicBezTo>
                  <a:cubicBezTo>
                    <a:pt x="7251" y="4639"/>
                    <a:pt x="7083" y="4551"/>
                    <a:pt x="7055" y="4453"/>
                  </a:cubicBezTo>
                  <a:cubicBezTo>
                    <a:pt x="7034" y="4439"/>
                    <a:pt x="7013" y="4425"/>
                    <a:pt x="6988" y="4418"/>
                  </a:cubicBezTo>
                  <a:cubicBezTo>
                    <a:pt x="6960" y="4408"/>
                    <a:pt x="6932" y="4397"/>
                    <a:pt x="6904" y="4387"/>
                  </a:cubicBezTo>
                  <a:lnTo>
                    <a:pt x="6880" y="4380"/>
                  </a:lnTo>
                  <a:cubicBezTo>
                    <a:pt x="6771" y="4345"/>
                    <a:pt x="6673" y="4313"/>
                    <a:pt x="6631" y="4254"/>
                  </a:cubicBezTo>
                  <a:cubicBezTo>
                    <a:pt x="6600" y="4226"/>
                    <a:pt x="6561" y="4205"/>
                    <a:pt x="6523" y="4187"/>
                  </a:cubicBezTo>
                  <a:cubicBezTo>
                    <a:pt x="6439" y="4152"/>
                    <a:pt x="6337" y="4103"/>
                    <a:pt x="6337" y="3998"/>
                  </a:cubicBezTo>
                  <a:cubicBezTo>
                    <a:pt x="6344" y="3928"/>
                    <a:pt x="6358" y="3862"/>
                    <a:pt x="6383" y="3795"/>
                  </a:cubicBezTo>
                  <a:cubicBezTo>
                    <a:pt x="6404" y="3729"/>
                    <a:pt x="6421" y="3659"/>
                    <a:pt x="6425" y="3589"/>
                  </a:cubicBezTo>
                  <a:cubicBezTo>
                    <a:pt x="6425" y="3578"/>
                    <a:pt x="6425" y="3564"/>
                    <a:pt x="6428" y="3554"/>
                  </a:cubicBezTo>
                  <a:lnTo>
                    <a:pt x="6428" y="3547"/>
                  </a:lnTo>
                  <a:cubicBezTo>
                    <a:pt x="6449" y="3466"/>
                    <a:pt x="6526" y="3396"/>
                    <a:pt x="6593" y="3333"/>
                  </a:cubicBezTo>
                  <a:cubicBezTo>
                    <a:pt x="6628" y="3309"/>
                    <a:pt x="6656" y="3277"/>
                    <a:pt x="6680" y="3246"/>
                  </a:cubicBezTo>
                  <a:cubicBezTo>
                    <a:pt x="6670" y="3218"/>
                    <a:pt x="6596" y="3148"/>
                    <a:pt x="6512" y="3088"/>
                  </a:cubicBezTo>
                  <a:lnTo>
                    <a:pt x="6477" y="3064"/>
                  </a:lnTo>
                  <a:lnTo>
                    <a:pt x="6460" y="3057"/>
                  </a:lnTo>
                  <a:lnTo>
                    <a:pt x="6453" y="3043"/>
                  </a:lnTo>
                  <a:cubicBezTo>
                    <a:pt x="6411" y="2966"/>
                    <a:pt x="6355" y="2896"/>
                    <a:pt x="6288" y="2840"/>
                  </a:cubicBezTo>
                  <a:cubicBezTo>
                    <a:pt x="6260" y="2811"/>
                    <a:pt x="6225" y="2797"/>
                    <a:pt x="6187" y="2794"/>
                  </a:cubicBezTo>
                  <a:cubicBezTo>
                    <a:pt x="6064" y="2794"/>
                    <a:pt x="5970" y="2692"/>
                    <a:pt x="5889" y="2605"/>
                  </a:cubicBezTo>
                  <a:cubicBezTo>
                    <a:pt x="5830" y="2542"/>
                    <a:pt x="5770" y="2479"/>
                    <a:pt x="5725" y="2472"/>
                  </a:cubicBezTo>
                  <a:cubicBezTo>
                    <a:pt x="5588" y="2454"/>
                    <a:pt x="5560" y="2304"/>
                    <a:pt x="5536" y="2181"/>
                  </a:cubicBezTo>
                  <a:cubicBezTo>
                    <a:pt x="5529" y="2122"/>
                    <a:pt x="5515" y="2066"/>
                    <a:pt x="5487" y="2017"/>
                  </a:cubicBezTo>
                  <a:cubicBezTo>
                    <a:pt x="5413" y="1922"/>
                    <a:pt x="5417" y="1754"/>
                    <a:pt x="5497" y="1674"/>
                  </a:cubicBezTo>
                  <a:cubicBezTo>
                    <a:pt x="5519" y="1652"/>
                    <a:pt x="5551" y="1636"/>
                    <a:pt x="5590" y="1636"/>
                  </a:cubicBezTo>
                  <a:cubicBezTo>
                    <a:pt x="5627" y="1636"/>
                    <a:pt x="5668" y="1650"/>
                    <a:pt x="5711" y="1688"/>
                  </a:cubicBezTo>
                  <a:cubicBezTo>
                    <a:pt x="5725" y="1702"/>
                    <a:pt x="5742" y="1709"/>
                    <a:pt x="5760" y="1716"/>
                  </a:cubicBezTo>
                  <a:cubicBezTo>
                    <a:pt x="5777" y="1721"/>
                    <a:pt x="5795" y="1724"/>
                    <a:pt x="5813" y="1724"/>
                  </a:cubicBezTo>
                  <a:cubicBezTo>
                    <a:pt x="5849" y="1724"/>
                    <a:pt x="5887" y="1712"/>
                    <a:pt x="5917" y="1691"/>
                  </a:cubicBezTo>
                  <a:cubicBezTo>
                    <a:pt x="5945" y="1670"/>
                    <a:pt x="5956" y="1639"/>
                    <a:pt x="5949" y="1607"/>
                  </a:cubicBezTo>
                  <a:cubicBezTo>
                    <a:pt x="5945" y="1597"/>
                    <a:pt x="5942" y="1586"/>
                    <a:pt x="5935" y="1576"/>
                  </a:cubicBezTo>
                  <a:cubicBezTo>
                    <a:pt x="5889" y="1499"/>
                    <a:pt x="5837" y="1425"/>
                    <a:pt x="5781" y="1355"/>
                  </a:cubicBezTo>
                  <a:cubicBezTo>
                    <a:pt x="5693" y="1243"/>
                    <a:pt x="5623" y="1156"/>
                    <a:pt x="5623" y="1072"/>
                  </a:cubicBezTo>
                  <a:cubicBezTo>
                    <a:pt x="5623" y="1061"/>
                    <a:pt x="5623" y="1051"/>
                    <a:pt x="5623" y="1040"/>
                  </a:cubicBezTo>
                  <a:cubicBezTo>
                    <a:pt x="5627" y="1012"/>
                    <a:pt x="5634" y="977"/>
                    <a:pt x="5644" y="935"/>
                  </a:cubicBezTo>
                  <a:cubicBezTo>
                    <a:pt x="5648" y="914"/>
                    <a:pt x="5651" y="890"/>
                    <a:pt x="5658" y="865"/>
                  </a:cubicBezTo>
                  <a:cubicBezTo>
                    <a:pt x="5669" y="809"/>
                    <a:pt x="5672" y="753"/>
                    <a:pt x="5672" y="697"/>
                  </a:cubicBezTo>
                  <a:lnTo>
                    <a:pt x="5672" y="690"/>
                  </a:lnTo>
                  <a:cubicBezTo>
                    <a:pt x="5672" y="683"/>
                    <a:pt x="5669" y="676"/>
                    <a:pt x="5669" y="665"/>
                  </a:cubicBezTo>
                  <a:cubicBezTo>
                    <a:pt x="5665" y="658"/>
                    <a:pt x="5665" y="651"/>
                    <a:pt x="5662" y="644"/>
                  </a:cubicBezTo>
                  <a:lnTo>
                    <a:pt x="5658" y="641"/>
                  </a:lnTo>
                  <a:cubicBezTo>
                    <a:pt x="5655" y="637"/>
                    <a:pt x="5655" y="634"/>
                    <a:pt x="5651" y="627"/>
                  </a:cubicBezTo>
                  <a:lnTo>
                    <a:pt x="5648" y="623"/>
                  </a:lnTo>
                  <a:cubicBezTo>
                    <a:pt x="5644" y="620"/>
                    <a:pt x="5637" y="616"/>
                    <a:pt x="5634" y="613"/>
                  </a:cubicBezTo>
                  <a:cubicBezTo>
                    <a:pt x="5567" y="578"/>
                    <a:pt x="5508" y="532"/>
                    <a:pt x="5455" y="483"/>
                  </a:cubicBezTo>
                  <a:cubicBezTo>
                    <a:pt x="5403" y="434"/>
                    <a:pt x="5361" y="382"/>
                    <a:pt x="5329" y="322"/>
                  </a:cubicBezTo>
                  <a:cubicBezTo>
                    <a:pt x="5308" y="287"/>
                    <a:pt x="5291" y="249"/>
                    <a:pt x="5280" y="210"/>
                  </a:cubicBezTo>
                  <a:cubicBezTo>
                    <a:pt x="5277" y="200"/>
                    <a:pt x="5273" y="186"/>
                    <a:pt x="5266" y="179"/>
                  </a:cubicBezTo>
                  <a:cubicBezTo>
                    <a:pt x="5266" y="172"/>
                    <a:pt x="5259" y="165"/>
                    <a:pt x="5259" y="158"/>
                  </a:cubicBezTo>
                  <a:cubicBezTo>
                    <a:pt x="5256" y="154"/>
                    <a:pt x="5252" y="151"/>
                    <a:pt x="5249" y="144"/>
                  </a:cubicBezTo>
                  <a:cubicBezTo>
                    <a:pt x="5249" y="140"/>
                    <a:pt x="5238" y="130"/>
                    <a:pt x="5231" y="119"/>
                  </a:cubicBezTo>
                  <a:lnTo>
                    <a:pt x="5228" y="112"/>
                  </a:lnTo>
                  <a:cubicBezTo>
                    <a:pt x="5221" y="102"/>
                    <a:pt x="5210" y="91"/>
                    <a:pt x="5203" y="81"/>
                  </a:cubicBezTo>
                  <a:cubicBezTo>
                    <a:pt x="5175" y="53"/>
                    <a:pt x="5144" y="25"/>
                    <a:pt x="51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0" name="Google Shape;10320;p54"/>
            <p:cNvSpPr/>
            <p:nvPr/>
          </p:nvSpPr>
          <p:spPr>
            <a:xfrm>
              <a:off x="2702915" y="1869217"/>
              <a:ext cx="109" cy="394"/>
            </a:xfrm>
            <a:custGeom>
              <a:rect b="b" l="l" r="r" t="t"/>
              <a:pathLst>
                <a:path extrusionOk="0" h="29" w="8">
                  <a:moveTo>
                    <a:pt x="0" y="0"/>
                  </a:moveTo>
                  <a:lnTo>
                    <a:pt x="7"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1" name="Google Shape;10321;p54"/>
            <p:cNvSpPr/>
            <p:nvPr/>
          </p:nvSpPr>
          <p:spPr>
            <a:xfrm>
              <a:off x="2730382" y="1871783"/>
              <a:ext cx="204" cy="1290"/>
            </a:xfrm>
            <a:custGeom>
              <a:rect b="b" l="l" r="r" t="t"/>
              <a:pathLst>
                <a:path extrusionOk="0" h="95" w="15">
                  <a:moveTo>
                    <a:pt x="15" y="9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2" name="Google Shape;10322;p54"/>
            <p:cNvSpPr/>
            <p:nvPr/>
          </p:nvSpPr>
          <p:spPr>
            <a:xfrm>
              <a:off x="2703105" y="187001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3" name="Google Shape;10323;p54"/>
            <p:cNvSpPr/>
            <p:nvPr/>
          </p:nvSpPr>
          <p:spPr>
            <a:xfrm>
              <a:off x="2702480" y="1867737"/>
              <a:ext cx="109" cy="394"/>
            </a:xfrm>
            <a:custGeom>
              <a:rect b="b" l="l" r="r" t="t"/>
              <a:pathLst>
                <a:path extrusionOk="0" h="29" w="8">
                  <a:moveTo>
                    <a:pt x="1" y="1"/>
                  </a:moveTo>
                  <a:lnTo>
                    <a:pt x="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4" name="Google Shape;10324;p54"/>
            <p:cNvSpPr/>
            <p:nvPr/>
          </p:nvSpPr>
          <p:spPr>
            <a:xfrm>
              <a:off x="2701774" y="1865795"/>
              <a:ext cx="204" cy="489"/>
            </a:xfrm>
            <a:custGeom>
              <a:rect b="b" l="l" r="r" t="t"/>
              <a:pathLst>
                <a:path extrusionOk="0" h="36" w="15">
                  <a:moveTo>
                    <a:pt x="0" y="0"/>
                  </a:moveTo>
                  <a:cubicBezTo>
                    <a:pt x="4" y="11"/>
                    <a:pt x="11" y="21"/>
                    <a:pt x="14" y="35"/>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5" name="Google Shape;10325;p54"/>
            <p:cNvSpPr/>
            <p:nvPr/>
          </p:nvSpPr>
          <p:spPr>
            <a:xfrm>
              <a:off x="2730667" y="1873439"/>
              <a:ext cx="163" cy="964"/>
            </a:xfrm>
            <a:custGeom>
              <a:rect b="b" l="l" r="r" t="t"/>
              <a:pathLst>
                <a:path extrusionOk="0" h="71" w="12">
                  <a:moveTo>
                    <a:pt x="11" y="7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6" name="Google Shape;10326;p54"/>
            <p:cNvSpPr/>
            <p:nvPr/>
          </p:nvSpPr>
          <p:spPr>
            <a:xfrm>
              <a:off x="2730911" y="1874919"/>
              <a:ext cx="149" cy="1005"/>
            </a:xfrm>
            <a:custGeom>
              <a:rect b="b" l="l" r="r" t="t"/>
              <a:pathLst>
                <a:path extrusionOk="0" h="74" w="11">
                  <a:moveTo>
                    <a:pt x="11" y="7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7" name="Google Shape;10327;p54"/>
            <p:cNvSpPr/>
            <p:nvPr/>
          </p:nvSpPr>
          <p:spPr>
            <a:xfrm>
              <a:off x="2702290" y="1867071"/>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8" name="Google Shape;10328;p54"/>
            <p:cNvSpPr/>
            <p:nvPr/>
          </p:nvSpPr>
          <p:spPr>
            <a:xfrm>
              <a:off x="2703675" y="1872638"/>
              <a:ext cx="54" cy="434"/>
            </a:xfrm>
            <a:custGeom>
              <a:rect b="b" l="l" r="r" t="t"/>
              <a:pathLst>
                <a:path extrusionOk="0" h="32" w="4">
                  <a:moveTo>
                    <a:pt x="0" y="0"/>
                  </a:moveTo>
                  <a:lnTo>
                    <a:pt x="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9" name="Google Shape;10329;p54"/>
            <p:cNvSpPr/>
            <p:nvPr/>
          </p:nvSpPr>
          <p:spPr>
            <a:xfrm>
              <a:off x="2703485" y="187172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0" name="Google Shape;10330;p54"/>
            <p:cNvSpPr/>
            <p:nvPr/>
          </p:nvSpPr>
          <p:spPr>
            <a:xfrm>
              <a:off x="2702670" y="1868497"/>
              <a:ext cx="163" cy="353"/>
            </a:xfrm>
            <a:custGeom>
              <a:rect b="b" l="l" r="r" t="t"/>
              <a:pathLst>
                <a:path extrusionOk="0" h="26" w="12">
                  <a:moveTo>
                    <a:pt x="1"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1" name="Google Shape;10331;p54"/>
            <p:cNvSpPr/>
            <p:nvPr/>
          </p:nvSpPr>
          <p:spPr>
            <a:xfrm>
              <a:off x="2731142" y="1876345"/>
              <a:ext cx="14" cy="109"/>
            </a:xfrm>
            <a:custGeom>
              <a:rect b="b" l="l" r="r" t="t"/>
              <a:pathLst>
                <a:path extrusionOk="0" h="8" w="1">
                  <a:moveTo>
                    <a:pt x="1" y="7"/>
                  </a:moveTo>
                  <a:lnTo>
                    <a:pt x="1" y="7"/>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2" name="Google Shape;10332;p54"/>
            <p:cNvSpPr/>
            <p:nvPr/>
          </p:nvSpPr>
          <p:spPr>
            <a:xfrm>
              <a:off x="2699819" y="1855802"/>
              <a:ext cx="1969" cy="10007"/>
            </a:xfrm>
            <a:custGeom>
              <a:rect b="b" l="l" r="r" t="t"/>
              <a:pathLst>
                <a:path extrusionOk="0" h="737" w="145">
                  <a:moveTo>
                    <a:pt x="144" y="736"/>
                  </a:moveTo>
                  <a:cubicBezTo>
                    <a:pt x="57" y="501"/>
                    <a:pt x="8" y="253"/>
                    <a:pt x="1" y="1"/>
                  </a:cubicBezTo>
                  <a:cubicBezTo>
                    <a:pt x="8" y="253"/>
                    <a:pt x="57" y="501"/>
                    <a:pt x="144" y="7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3" name="Google Shape;10333;p54"/>
            <p:cNvSpPr/>
            <p:nvPr/>
          </p:nvSpPr>
          <p:spPr>
            <a:xfrm>
              <a:off x="2704191" y="1876345"/>
              <a:ext cx="68" cy="530"/>
            </a:xfrm>
            <a:custGeom>
              <a:rect b="b" l="l" r="r" t="t"/>
              <a:pathLst>
                <a:path extrusionOk="0" h="39" w="5">
                  <a:moveTo>
                    <a:pt x="1" y="0"/>
                  </a:moveTo>
                  <a:cubicBezTo>
                    <a:pt x="1" y="11"/>
                    <a:pt x="1" y="25"/>
                    <a:pt x="4" y="39"/>
                  </a:cubicBezTo>
                  <a:cubicBezTo>
                    <a:pt x="4" y="25"/>
                    <a:pt x="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4" name="Google Shape;10334;p54"/>
            <p:cNvSpPr/>
            <p:nvPr/>
          </p:nvSpPr>
          <p:spPr>
            <a:xfrm>
              <a:off x="2698543" y="1845022"/>
              <a:ext cx="299" cy="1195"/>
            </a:xfrm>
            <a:custGeom>
              <a:rect b="b" l="l" r="r" t="t"/>
              <a:pathLst>
                <a:path extrusionOk="0" h="88" w="22">
                  <a:moveTo>
                    <a:pt x="0" y="88"/>
                  </a:moveTo>
                  <a:cubicBezTo>
                    <a:pt x="0" y="56"/>
                    <a:pt x="7" y="28"/>
                    <a:pt x="21" y="0"/>
                  </a:cubicBezTo>
                  <a:cubicBezTo>
                    <a:pt x="7" y="28"/>
                    <a:pt x="0" y="56"/>
                    <a:pt x="0"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5" name="Google Shape;10335;p54"/>
            <p:cNvSpPr/>
            <p:nvPr/>
          </p:nvSpPr>
          <p:spPr>
            <a:xfrm>
              <a:off x="2703295" y="1870873"/>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6" name="Google Shape;10336;p54"/>
            <p:cNvSpPr/>
            <p:nvPr/>
          </p:nvSpPr>
          <p:spPr>
            <a:xfrm>
              <a:off x="2703960" y="1874485"/>
              <a:ext cx="54" cy="489"/>
            </a:xfrm>
            <a:custGeom>
              <a:rect b="b" l="l" r="r" t="t"/>
              <a:pathLst>
                <a:path extrusionOk="0" h="36" w="4">
                  <a:moveTo>
                    <a:pt x="0" y="1"/>
                  </a:moveTo>
                  <a:cubicBezTo>
                    <a:pt x="0" y="11"/>
                    <a:pt x="4" y="22"/>
                    <a:pt x="4" y="36"/>
                  </a:cubicBezTo>
                  <a:cubicBezTo>
                    <a:pt x="4" y="22"/>
                    <a:pt x="0"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7" name="Google Shape;10337;p54"/>
            <p:cNvSpPr/>
            <p:nvPr/>
          </p:nvSpPr>
          <p:spPr>
            <a:xfrm>
              <a:off x="2704245" y="1877241"/>
              <a:ext cx="54" cy="543"/>
            </a:xfrm>
            <a:custGeom>
              <a:rect b="b" l="l" r="r" t="t"/>
              <a:pathLst>
                <a:path extrusionOk="0" h="40" w="4">
                  <a:moveTo>
                    <a:pt x="0" y="1"/>
                  </a:moveTo>
                  <a:cubicBezTo>
                    <a:pt x="0" y="15"/>
                    <a:pt x="0" y="29"/>
                    <a:pt x="4" y="39"/>
                  </a:cubicBez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8" name="Google Shape;10338;p54"/>
            <p:cNvSpPr/>
            <p:nvPr/>
          </p:nvSpPr>
          <p:spPr>
            <a:xfrm>
              <a:off x="2704055" y="1875394"/>
              <a:ext cx="109" cy="489"/>
            </a:xfrm>
            <a:custGeom>
              <a:rect b="b" l="l" r="r" t="t"/>
              <a:pathLst>
                <a:path extrusionOk="0" h="36" w="8">
                  <a:moveTo>
                    <a:pt x="0" y="0"/>
                  </a:moveTo>
                  <a:cubicBezTo>
                    <a:pt x="0" y="12"/>
                    <a:pt x="3" y="21"/>
                    <a:pt x="5" y="29"/>
                  </a:cubicBezTo>
                  <a:lnTo>
                    <a:pt x="5" y="29"/>
                  </a:lnTo>
                  <a:cubicBezTo>
                    <a:pt x="4" y="22"/>
                    <a:pt x="3" y="11"/>
                    <a:pt x="0" y="0"/>
                  </a:cubicBezTo>
                  <a:close/>
                  <a:moveTo>
                    <a:pt x="5" y="29"/>
                  </a:moveTo>
                  <a:lnTo>
                    <a:pt x="5" y="29"/>
                  </a:lnTo>
                  <a:cubicBezTo>
                    <a:pt x="6" y="31"/>
                    <a:pt x="7" y="34"/>
                    <a:pt x="7" y="35"/>
                  </a:cubicBezTo>
                  <a:cubicBezTo>
                    <a:pt x="7" y="33"/>
                    <a:pt x="6" y="31"/>
                    <a:pt x="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9" name="Google Shape;10339;p54"/>
            <p:cNvSpPr/>
            <p:nvPr/>
          </p:nvSpPr>
          <p:spPr>
            <a:xfrm>
              <a:off x="2704286" y="1878151"/>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0" name="Google Shape;10340;p54"/>
            <p:cNvSpPr/>
            <p:nvPr/>
          </p:nvSpPr>
          <p:spPr>
            <a:xfrm>
              <a:off x="2703811" y="1873534"/>
              <a:ext cx="68" cy="489"/>
            </a:xfrm>
            <a:custGeom>
              <a:rect b="b" l="l" r="r" t="t"/>
              <a:pathLst>
                <a:path extrusionOk="0" h="36" w="5">
                  <a:moveTo>
                    <a:pt x="1" y="1"/>
                  </a:moveTo>
                  <a:cubicBezTo>
                    <a:pt x="1" y="11"/>
                    <a:pt x="4" y="25"/>
                    <a:pt x="4" y="36"/>
                  </a:cubicBezTo>
                  <a:cubicBezTo>
                    <a:pt x="4" y="25"/>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1" name="Google Shape;10341;p54"/>
            <p:cNvSpPr/>
            <p:nvPr/>
          </p:nvSpPr>
          <p:spPr>
            <a:xfrm>
              <a:off x="2702059" y="1866460"/>
              <a:ext cx="149" cy="339"/>
            </a:xfrm>
            <a:custGeom>
              <a:rect b="b" l="l" r="r" t="t"/>
              <a:pathLst>
                <a:path extrusionOk="0" h="25" w="11">
                  <a:moveTo>
                    <a:pt x="0" y="0"/>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2" name="Google Shape;10342;p54"/>
            <p:cNvSpPr/>
            <p:nvPr/>
          </p:nvSpPr>
          <p:spPr>
            <a:xfrm>
              <a:off x="2698923" y="1616037"/>
              <a:ext cx="231211" cy="97731"/>
            </a:xfrm>
            <a:custGeom>
              <a:rect b="b" l="l" r="r" t="t"/>
              <a:pathLst>
                <a:path extrusionOk="0" h="7198" w="17029">
                  <a:moveTo>
                    <a:pt x="5595" y="0"/>
                  </a:moveTo>
                  <a:cubicBezTo>
                    <a:pt x="5581" y="0"/>
                    <a:pt x="5570" y="11"/>
                    <a:pt x="5539" y="72"/>
                  </a:cubicBezTo>
                  <a:cubicBezTo>
                    <a:pt x="5521" y="103"/>
                    <a:pt x="5500" y="135"/>
                    <a:pt x="5476" y="166"/>
                  </a:cubicBezTo>
                  <a:cubicBezTo>
                    <a:pt x="5434" y="198"/>
                    <a:pt x="5388" y="226"/>
                    <a:pt x="5339" y="240"/>
                  </a:cubicBezTo>
                  <a:cubicBezTo>
                    <a:pt x="5280" y="264"/>
                    <a:pt x="5210" y="292"/>
                    <a:pt x="5199" y="331"/>
                  </a:cubicBezTo>
                  <a:cubicBezTo>
                    <a:pt x="5178" y="404"/>
                    <a:pt x="5112" y="446"/>
                    <a:pt x="5056" y="485"/>
                  </a:cubicBezTo>
                  <a:cubicBezTo>
                    <a:pt x="4989" y="527"/>
                    <a:pt x="4968" y="548"/>
                    <a:pt x="4975" y="572"/>
                  </a:cubicBezTo>
                  <a:cubicBezTo>
                    <a:pt x="5024" y="768"/>
                    <a:pt x="5101" y="950"/>
                    <a:pt x="5147" y="989"/>
                  </a:cubicBezTo>
                  <a:cubicBezTo>
                    <a:pt x="5269" y="1087"/>
                    <a:pt x="5199" y="1325"/>
                    <a:pt x="5143" y="1402"/>
                  </a:cubicBezTo>
                  <a:cubicBezTo>
                    <a:pt x="5112" y="1444"/>
                    <a:pt x="5045" y="1465"/>
                    <a:pt x="4937" y="1503"/>
                  </a:cubicBezTo>
                  <a:cubicBezTo>
                    <a:pt x="4849" y="1531"/>
                    <a:pt x="4719" y="1577"/>
                    <a:pt x="4691" y="1623"/>
                  </a:cubicBezTo>
                  <a:cubicBezTo>
                    <a:pt x="4674" y="1658"/>
                    <a:pt x="4639" y="1686"/>
                    <a:pt x="4600" y="1696"/>
                  </a:cubicBezTo>
                  <a:cubicBezTo>
                    <a:pt x="4589" y="1699"/>
                    <a:pt x="4577" y="1700"/>
                    <a:pt x="4565" y="1700"/>
                  </a:cubicBezTo>
                  <a:cubicBezTo>
                    <a:pt x="4482" y="1700"/>
                    <a:pt x="4389" y="1641"/>
                    <a:pt x="4285" y="1577"/>
                  </a:cubicBezTo>
                  <a:cubicBezTo>
                    <a:pt x="4261" y="1563"/>
                    <a:pt x="4240" y="1545"/>
                    <a:pt x="4215" y="1531"/>
                  </a:cubicBezTo>
                  <a:cubicBezTo>
                    <a:pt x="4205" y="1528"/>
                    <a:pt x="4194" y="1524"/>
                    <a:pt x="4187" y="1517"/>
                  </a:cubicBezTo>
                  <a:cubicBezTo>
                    <a:pt x="4151" y="1502"/>
                    <a:pt x="4112" y="1492"/>
                    <a:pt x="4070" y="1492"/>
                  </a:cubicBezTo>
                  <a:cubicBezTo>
                    <a:pt x="4063" y="1492"/>
                    <a:pt x="4057" y="1493"/>
                    <a:pt x="4051" y="1493"/>
                  </a:cubicBezTo>
                  <a:cubicBezTo>
                    <a:pt x="3991" y="1496"/>
                    <a:pt x="3935" y="1510"/>
                    <a:pt x="3883" y="1542"/>
                  </a:cubicBezTo>
                  <a:cubicBezTo>
                    <a:pt x="3872" y="1545"/>
                    <a:pt x="3862" y="1552"/>
                    <a:pt x="3851" y="1559"/>
                  </a:cubicBezTo>
                  <a:lnTo>
                    <a:pt x="3844" y="1566"/>
                  </a:lnTo>
                  <a:cubicBezTo>
                    <a:pt x="3824" y="1580"/>
                    <a:pt x="3800" y="1587"/>
                    <a:pt x="3774" y="1587"/>
                  </a:cubicBezTo>
                  <a:cubicBezTo>
                    <a:pt x="3688" y="1587"/>
                    <a:pt x="3576" y="1522"/>
                    <a:pt x="3466" y="1458"/>
                  </a:cubicBezTo>
                  <a:cubicBezTo>
                    <a:pt x="3428" y="1433"/>
                    <a:pt x="3386" y="1412"/>
                    <a:pt x="3344" y="1395"/>
                  </a:cubicBezTo>
                  <a:cubicBezTo>
                    <a:pt x="3267" y="1381"/>
                    <a:pt x="3239" y="1290"/>
                    <a:pt x="3211" y="1192"/>
                  </a:cubicBezTo>
                  <a:cubicBezTo>
                    <a:pt x="3200" y="1157"/>
                    <a:pt x="3186" y="1125"/>
                    <a:pt x="3172" y="1090"/>
                  </a:cubicBezTo>
                  <a:lnTo>
                    <a:pt x="3162" y="1090"/>
                  </a:lnTo>
                  <a:cubicBezTo>
                    <a:pt x="3001" y="1090"/>
                    <a:pt x="2479" y="978"/>
                    <a:pt x="2402" y="961"/>
                  </a:cubicBezTo>
                  <a:cubicBezTo>
                    <a:pt x="2369" y="951"/>
                    <a:pt x="2329" y="947"/>
                    <a:pt x="2289" y="947"/>
                  </a:cubicBezTo>
                  <a:cubicBezTo>
                    <a:pt x="2200" y="947"/>
                    <a:pt x="2108" y="967"/>
                    <a:pt x="2094" y="989"/>
                  </a:cubicBezTo>
                  <a:cubicBezTo>
                    <a:pt x="2066" y="1055"/>
                    <a:pt x="1975" y="1076"/>
                    <a:pt x="1873" y="1097"/>
                  </a:cubicBezTo>
                  <a:cubicBezTo>
                    <a:pt x="1828" y="1108"/>
                    <a:pt x="1730" y="1129"/>
                    <a:pt x="1716" y="1153"/>
                  </a:cubicBezTo>
                  <a:cubicBezTo>
                    <a:pt x="1681" y="1223"/>
                    <a:pt x="1597" y="1265"/>
                    <a:pt x="1509" y="1311"/>
                  </a:cubicBezTo>
                  <a:cubicBezTo>
                    <a:pt x="1450" y="1332"/>
                    <a:pt x="1401" y="1367"/>
                    <a:pt x="1355" y="1409"/>
                  </a:cubicBezTo>
                  <a:cubicBezTo>
                    <a:pt x="1306" y="1465"/>
                    <a:pt x="1229" y="1489"/>
                    <a:pt x="1145" y="1517"/>
                  </a:cubicBezTo>
                  <a:cubicBezTo>
                    <a:pt x="1061" y="1545"/>
                    <a:pt x="970" y="1577"/>
                    <a:pt x="942" y="1633"/>
                  </a:cubicBezTo>
                  <a:cubicBezTo>
                    <a:pt x="876" y="1787"/>
                    <a:pt x="606" y="1864"/>
                    <a:pt x="392" y="1896"/>
                  </a:cubicBezTo>
                  <a:cubicBezTo>
                    <a:pt x="294" y="1910"/>
                    <a:pt x="200" y="1934"/>
                    <a:pt x="109" y="1973"/>
                  </a:cubicBezTo>
                  <a:lnTo>
                    <a:pt x="105" y="1976"/>
                  </a:lnTo>
                  <a:lnTo>
                    <a:pt x="98" y="1976"/>
                  </a:lnTo>
                  <a:lnTo>
                    <a:pt x="95" y="1980"/>
                  </a:lnTo>
                  <a:lnTo>
                    <a:pt x="91" y="1980"/>
                  </a:lnTo>
                  <a:lnTo>
                    <a:pt x="84" y="1983"/>
                  </a:lnTo>
                  <a:lnTo>
                    <a:pt x="77" y="1987"/>
                  </a:lnTo>
                  <a:lnTo>
                    <a:pt x="74" y="1990"/>
                  </a:lnTo>
                  <a:cubicBezTo>
                    <a:pt x="74" y="1997"/>
                    <a:pt x="70" y="2004"/>
                    <a:pt x="70" y="2008"/>
                  </a:cubicBezTo>
                  <a:cubicBezTo>
                    <a:pt x="67" y="2015"/>
                    <a:pt x="63" y="2022"/>
                    <a:pt x="60" y="2025"/>
                  </a:cubicBezTo>
                  <a:cubicBezTo>
                    <a:pt x="56" y="2029"/>
                    <a:pt x="53" y="2032"/>
                    <a:pt x="49" y="2036"/>
                  </a:cubicBezTo>
                  <a:lnTo>
                    <a:pt x="46" y="2039"/>
                  </a:lnTo>
                  <a:lnTo>
                    <a:pt x="39" y="2046"/>
                  </a:lnTo>
                  <a:lnTo>
                    <a:pt x="32" y="2050"/>
                  </a:lnTo>
                  <a:cubicBezTo>
                    <a:pt x="21" y="2060"/>
                    <a:pt x="11" y="2064"/>
                    <a:pt x="0" y="2067"/>
                  </a:cubicBezTo>
                  <a:lnTo>
                    <a:pt x="4" y="2085"/>
                  </a:lnTo>
                  <a:cubicBezTo>
                    <a:pt x="4" y="2092"/>
                    <a:pt x="7" y="2102"/>
                    <a:pt x="7" y="2109"/>
                  </a:cubicBezTo>
                  <a:cubicBezTo>
                    <a:pt x="11" y="2116"/>
                    <a:pt x="11" y="2120"/>
                    <a:pt x="11" y="2127"/>
                  </a:cubicBezTo>
                  <a:cubicBezTo>
                    <a:pt x="14" y="2134"/>
                    <a:pt x="14" y="2141"/>
                    <a:pt x="18" y="2148"/>
                  </a:cubicBezTo>
                  <a:lnTo>
                    <a:pt x="21" y="2165"/>
                  </a:lnTo>
                  <a:cubicBezTo>
                    <a:pt x="21" y="2172"/>
                    <a:pt x="25" y="2176"/>
                    <a:pt x="28" y="2183"/>
                  </a:cubicBezTo>
                  <a:lnTo>
                    <a:pt x="32" y="2197"/>
                  </a:lnTo>
                  <a:lnTo>
                    <a:pt x="39" y="2214"/>
                  </a:lnTo>
                  <a:lnTo>
                    <a:pt x="46" y="2228"/>
                  </a:lnTo>
                  <a:lnTo>
                    <a:pt x="49" y="2242"/>
                  </a:lnTo>
                  <a:lnTo>
                    <a:pt x="56" y="2256"/>
                  </a:lnTo>
                  <a:lnTo>
                    <a:pt x="63" y="2270"/>
                  </a:lnTo>
                  <a:lnTo>
                    <a:pt x="70" y="2281"/>
                  </a:lnTo>
                  <a:lnTo>
                    <a:pt x="77" y="2291"/>
                  </a:lnTo>
                  <a:lnTo>
                    <a:pt x="84" y="2302"/>
                  </a:lnTo>
                  <a:lnTo>
                    <a:pt x="91" y="2312"/>
                  </a:lnTo>
                  <a:lnTo>
                    <a:pt x="98" y="2323"/>
                  </a:lnTo>
                  <a:lnTo>
                    <a:pt x="109" y="2330"/>
                  </a:lnTo>
                  <a:lnTo>
                    <a:pt x="116" y="2340"/>
                  </a:lnTo>
                  <a:lnTo>
                    <a:pt x="123" y="2347"/>
                  </a:lnTo>
                  <a:lnTo>
                    <a:pt x="133" y="2358"/>
                  </a:lnTo>
                  <a:lnTo>
                    <a:pt x="140" y="2365"/>
                  </a:lnTo>
                  <a:lnTo>
                    <a:pt x="151" y="2372"/>
                  </a:lnTo>
                  <a:lnTo>
                    <a:pt x="158" y="2379"/>
                  </a:lnTo>
                  <a:lnTo>
                    <a:pt x="168" y="2386"/>
                  </a:lnTo>
                  <a:lnTo>
                    <a:pt x="175" y="2393"/>
                  </a:lnTo>
                  <a:lnTo>
                    <a:pt x="193" y="2403"/>
                  </a:lnTo>
                  <a:lnTo>
                    <a:pt x="196" y="2407"/>
                  </a:lnTo>
                  <a:lnTo>
                    <a:pt x="214" y="2417"/>
                  </a:lnTo>
                  <a:lnTo>
                    <a:pt x="235" y="2431"/>
                  </a:lnTo>
                  <a:cubicBezTo>
                    <a:pt x="256" y="2445"/>
                    <a:pt x="284" y="2463"/>
                    <a:pt x="308" y="2480"/>
                  </a:cubicBezTo>
                  <a:cubicBezTo>
                    <a:pt x="326" y="2494"/>
                    <a:pt x="347" y="2508"/>
                    <a:pt x="364" y="2526"/>
                  </a:cubicBezTo>
                  <a:cubicBezTo>
                    <a:pt x="504" y="2645"/>
                    <a:pt x="623" y="2739"/>
                    <a:pt x="760" y="2771"/>
                  </a:cubicBezTo>
                  <a:cubicBezTo>
                    <a:pt x="778" y="2774"/>
                    <a:pt x="799" y="2774"/>
                    <a:pt x="820" y="2778"/>
                  </a:cubicBezTo>
                  <a:cubicBezTo>
                    <a:pt x="1016" y="2792"/>
                    <a:pt x="1320" y="3012"/>
                    <a:pt x="1348" y="3215"/>
                  </a:cubicBezTo>
                  <a:cubicBezTo>
                    <a:pt x="1352" y="3222"/>
                    <a:pt x="1352" y="3233"/>
                    <a:pt x="1355" y="3240"/>
                  </a:cubicBezTo>
                  <a:cubicBezTo>
                    <a:pt x="1387" y="3362"/>
                    <a:pt x="1523" y="3513"/>
                    <a:pt x="1618" y="3586"/>
                  </a:cubicBezTo>
                  <a:cubicBezTo>
                    <a:pt x="1628" y="3597"/>
                    <a:pt x="1639" y="3607"/>
                    <a:pt x="1646" y="3618"/>
                  </a:cubicBezTo>
                  <a:cubicBezTo>
                    <a:pt x="1670" y="3653"/>
                    <a:pt x="1681" y="3699"/>
                    <a:pt x="1681" y="3741"/>
                  </a:cubicBezTo>
                  <a:cubicBezTo>
                    <a:pt x="1674" y="3814"/>
                    <a:pt x="1663" y="3884"/>
                    <a:pt x="1646" y="3954"/>
                  </a:cubicBezTo>
                  <a:cubicBezTo>
                    <a:pt x="1625" y="4031"/>
                    <a:pt x="1614" y="4108"/>
                    <a:pt x="1607" y="4189"/>
                  </a:cubicBezTo>
                  <a:cubicBezTo>
                    <a:pt x="1604" y="4276"/>
                    <a:pt x="1569" y="4360"/>
                    <a:pt x="1506" y="4427"/>
                  </a:cubicBezTo>
                  <a:cubicBezTo>
                    <a:pt x="1453" y="4493"/>
                    <a:pt x="1429" y="4525"/>
                    <a:pt x="1474" y="4602"/>
                  </a:cubicBezTo>
                  <a:cubicBezTo>
                    <a:pt x="1572" y="4756"/>
                    <a:pt x="2349" y="4871"/>
                    <a:pt x="2650" y="4871"/>
                  </a:cubicBezTo>
                  <a:cubicBezTo>
                    <a:pt x="2843" y="4871"/>
                    <a:pt x="2952" y="4990"/>
                    <a:pt x="3025" y="5067"/>
                  </a:cubicBezTo>
                  <a:cubicBezTo>
                    <a:pt x="3039" y="5088"/>
                    <a:pt x="3057" y="5102"/>
                    <a:pt x="3074" y="5120"/>
                  </a:cubicBezTo>
                  <a:cubicBezTo>
                    <a:pt x="3148" y="5134"/>
                    <a:pt x="3214" y="5176"/>
                    <a:pt x="3256" y="5235"/>
                  </a:cubicBezTo>
                  <a:lnTo>
                    <a:pt x="3277" y="5256"/>
                  </a:lnTo>
                  <a:cubicBezTo>
                    <a:pt x="3319" y="5309"/>
                    <a:pt x="3358" y="5351"/>
                    <a:pt x="3428" y="5365"/>
                  </a:cubicBezTo>
                  <a:cubicBezTo>
                    <a:pt x="3501" y="5379"/>
                    <a:pt x="3571" y="5407"/>
                    <a:pt x="3638" y="5449"/>
                  </a:cubicBezTo>
                  <a:cubicBezTo>
                    <a:pt x="3767" y="5533"/>
                    <a:pt x="3855" y="5673"/>
                    <a:pt x="3900" y="5876"/>
                  </a:cubicBezTo>
                  <a:cubicBezTo>
                    <a:pt x="3925" y="5985"/>
                    <a:pt x="3970" y="6086"/>
                    <a:pt x="4040" y="6174"/>
                  </a:cubicBezTo>
                  <a:cubicBezTo>
                    <a:pt x="4061" y="6198"/>
                    <a:pt x="4079" y="6223"/>
                    <a:pt x="4096" y="6244"/>
                  </a:cubicBezTo>
                  <a:cubicBezTo>
                    <a:pt x="4152" y="6300"/>
                    <a:pt x="4191" y="6366"/>
                    <a:pt x="4215" y="6436"/>
                  </a:cubicBezTo>
                  <a:cubicBezTo>
                    <a:pt x="4221" y="6456"/>
                    <a:pt x="4289" y="6461"/>
                    <a:pt x="4363" y="6461"/>
                  </a:cubicBezTo>
                  <a:cubicBezTo>
                    <a:pt x="4418" y="6461"/>
                    <a:pt x="4476" y="6459"/>
                    <a:pt x="4516" y="6457"/>
                  </a:cubicBezTo>
                  <a:cubicBezTo>
                    <a:pt x="4574" y="6452"/>
                    <a:pt x="4633" y="6449"/>
                    <a:pt x="4691" y="6449"/>
                  </a:cubicBezTo>
                  <a:cubicBezTo>
                    <a:pt x="4750" y="6449"/>
                    <a:pt x="4809" y="6452"/>
                    <a:pt x="4867" y="6457"/>
                  </a:cubicBezTo>
                  <a:cubicBezTo>
                    <a:pt x="5003" y="6475"/>
                    <a:pt x="5273" y="6475"/>
                    <a:pt x="5535" y="6475"/>
                  </a:cubicBezTo>
                  <a:cubicBezTo>
                    <a:pt x="5805" y="6475"/>
                    <a:pt x="6060" y="6475"/>
                    <a:pt x="6172" y="6492"/>
                  </a:cubicBezTo>
                  <a:cubicBezTo>
                    <a:pt x="6221" y="6499"/>
                    <a:pt x="6291" y="6506"/>
                    <a:pt x="6372" y="6510"/>
                  </a:cubicBezTo>
                  <a:lnTo>
                    <a:pt x="6466" y="6517"/>
                  </a:lnTo>
                  <a:cubicBezTo>
                    <a:pt x="6701" y="6534"/>
                    <a:pt x="6988" y="6566"/>
                    <a:pt x="7188" y="6716"/>
                  </a:cubicBezTo>
                  <a:cubicBezTo>
                    <a:pt x="7266" y="6780"/>
                    <a:pt x="7364" y="6815"/>
                    <a:pt x="7465" y="6815"/>
                  </a:cubicBezTo>
                  <a:cubicBezTo>
                    <a:pt x="7486" y="6815"/>
                    <a:pt x="7506" y="6814"/>
                    <a:pt x="7527" y="6811"/>
                  </a:cubicBezTo>
                  <a:cubicBezTo>
                    <a:pt x="7549" y="6807"/>
                    <a:pt x="7571" y="6806"/>
                    <a:pt x="7593" y="6806"/>
                  </a:cubicBezTo>
                  <a:cubicBezTo>
                    <a:pt x="7658" y="6806"/>
                    <a:pt x="7721" y="6821"/>
                    <a:pt x="7779" y="6853"/>
                  </a:cubicBezTo>
                  <a:cubicBezTo>
                    <a:pt x="7923" y="6939"/>
                    <a:pt x="8028" y="6994"/>
                    <a:pt x="8187" y="6994"/>
                  </a:cubicBezTo>
                  <a:cubicBezTo>
                    <a:pt x="8222" y="6994"/>
                    <a:pt x="8260" y="6992"/>
                    <a:pt x="8301" y="6986"/>
                  </a:cubicBezTo>
                  <a:cubicBezTo>
                    <a:pt x="8322" y="6982"/>
                    <a:pt x="8343" y="6979"/>
                    <a:pt x="8360" y="6979"/>
                  </a:cubicBezTo>
                  <a:cubicBezTo>
                    <a:pt x="8374" y="6979"/>
                    <a:pt x="8388" y="6982"/>
                    <a:pt x="8402" y="6982"/>
                  </a:cubicBezTo>
                  <a:lnTo>
                    <a:pt x="8413" y="6982"/>
                  </a:lnTo>
                  <a:cubicBezTo>
                    <a:pt x="8423" y="6986"/>
                    <a:pt x="8434" y="6986"/>
                    <a:pt x="8444" y="6989"/>
                  </a:cubicBezTo>
                  <a:lnTo>
                    <a:pt x="8455" y="6993"/>
                  </a:lnTo>
                  <a:cubicBezTo>
                    <a:pt x="8465" y="6996"/>
                    <a:pt x="8476" y="7000"/>
                    <a:pt x="8483" y="7003"/>
                  </a:cubicBezTo>
                  <a:lnTo>
                    <a:pt x="8493" y="7007"/>
                  </a:lnTo>
                  <a:cubicBezTo>
                    <a:pt x="8500" y="7010"/>
                    <a:pt x="8507" y="7017"/>
                    <a:pt x="8518" y="7021"/>
                  </a:cubicBezTo>
                  <a:lnTo>
                    <a:pt x="8525" y="7024"/>
                  </a:lnTo>
                  <a:lnTo>
                    <a:pt x="8546" y="7038"/>
                  </a:lnTo>
                  <a:lnTo>
                    <a:pt x="8549" y="7045"/>
                  </a:lnTo>
                  <a:lnTo>
                    <a:pt x="8570" y="7063"/>
                  </a:lnTo>
                  <a:lnTo>
                    <a:pt x="8577" y="7066"/>
                  </a:lnTo>
                  <a:lnTo>
                    <a:pt x="8598" y="7087"/>
                  </a:lnTo>
                  <a:lnTo>
                    <a:pt x="8602" y="7091"/>
                  </a:lnTo>
                  <a:lnTo>
                    <a:pt x="8619" y="7108"/>
                  </a:lnTo>
                  <a:cubicBezTo>
                    <a:pt x="8651" y="7150"/>
                    <a:pt x="8693" y="7182"/>
                    <a:pt x="8742" y="7196"/>
                  </a:cubicBezTo>
                  <a:cubicBezTo>
                    <a:pt x="8748" y="7197"/>
                    <a:pt x="8754" y="7198"/>
                    <a:pt x="8761" y="7198"/>
                  </a:cubicBezTo>
                  <a:cubicBezTo>
                    <a:pt x="8843" y="7198"/>
                    <a:pt x="8985" y="7104"/>
                    <a:pt x="9134" y="7007"/>
                  </a:cubicBezTo>
                  <a:cubicBezTo>
                    <a:pt x="9299" y="6895"/>
                    <a:pt x="9474" y="6797"/>
                    <a:pt x="9656" y="6709"/>
                  </a:cubicBezTo>
                  <a:cubicBezTo>
                    <a:pt x="9705" y="6685"/>
                    <a:pt x="9757" y="6664"/>
                    <a:pt x="9810" y="6650"/>
                  </a:cubicBezTo>
                  <a:cubicBezTo>
                    <a:pt x="9944" y="6610"/>
                    <a:pt x="10082" y="6589"/>
                    <a:pt x="10222" y="6589"/>
                  </a:cubicBezTo>
                  <a:cubicBezTo>
                    <a:pt x="10242" y="6589"/>
                    <a:pt x="10262" y="6589"/>
                    <a:pt x="10282" y="6590"/>
                  </a:cubicBezTo>
                  <a:cubicBezTo>
                    <a:pt x="10377" y="6590"/>
                    <a:pt x="10471" y="6597"/>
                    <a:pt x="10566" y="6611"/>
                  </a:cubicBezTo>
                  <a:cubicBezTo>
                    <a:pt x="10653" y="6622"/>
                    <a:pt x="10737" y="6636"/>
                    <a:pt x="10804" y="6646"/>
                  </a:cubicBezTo>
                  <a:lnTo>
                    <a:pt x="10856" y="6657"/>
                  </a:lnTo>
                  <a:lnTo>
                    <a:pt x="10923" y="6667"/>
                  </a:lnTo>
                  <a:cubicBezTo>
                    <a:pt x="10945" y="6670"/>
                    <a:pt x="10968" y="6672"/>
                    <a:pt x="10994" y="6672"/>
                  </a:cubicBezTo>
                  <a:cubicBezTo>
                    <a:pt x="11224" y="6672"/>
                    <a:pt x="11605" y="6545"/>
                    <a:pt x="11851" y="6265"/>
                  </a:cubicBezTo>
                  <a:cubicBezTo>
                    <a:pt x="11970" y="6142"/>
                    <a:pt x="12113" y="6048"/>
                    <a:pt x="12271" y="5985"/>
                  </a:cubicBezTo>
                  <a:cubicBezTo>
                    <a:pt x="12418" y="5922"/>
                    <a:pt x="12491" y="5883"/>
                    <a:pt x="12505" y="5771"/>
                  </a:cubicBezTo>
                  <a:cubicBezTo>
                    <a:pt x="12519" y="5662"/>
                    <a:pt x="12470" y="5589"/>
                    <a:pt x="12418" y="5508"/>
                  </a:cubicBezTo>
                  <a:cubicBezTo>
                    <a:pt x="12351" y="5403"/>
                    <a:pt x="12278" y="5284"/>
                    <a:pt x="12372" y="5116"/>
                  </a:cubicBezTo>
                  <a:cubicBezTo>
                    <a:pt x="12463" y="4954"/>
                    <a:pt x="12605" y="4889"/>
                    <a:pt x="12747" y="4889"/>
                  </a:cubicBezTo>
                  <a:cubicBezTo>
                    <a:pt x="12829" y="4889"/>
                    <a:pt x="12912" y="4911"/>
                    <a:pt x="12985" y="4948"/>
                  </a:cubicBezTo>
                  <a:cubicBezTo>
                    <a:pt x="13098" y="5000"/>
                    <a:pt x="13218" y="5026"/>
                    <a:pt x="13337" y="5026"/>
                  </a:cubicBezTo>
                  <a:cubicBezTo>
                    <a:pt x="13500" y="5026"/>
                    <a:pt x="13661" y="4978"/>
                    <a:pt x="13801" y="4885"/>
                  </a:cubicBezTo>
                  <a:cubicBezTo>
                    <a:pt x="14105" y="4672"/>
                    <a:pt x="14266" y="4658"/>
                    <a:pt x="14490" y="4640"/>
                  </a:cubicBezTo>
                  <a:cubicBezTo>
                    <a:pt x="14536" y="4637"/>
                    <a:pt x="14585" y="4633"/>
                    <a:pt x="14641" y="4626"/>
                  </a:cubicBezTo>
                  <a:cubicBezTo>
                    <a:pt x="14816" y="4605"/>
                    <a:pt x="14858" y="4535"/>
                    <a:pt x="14928" y="4413"/>
                  </a:cubicBezTo>
                  <a:cubicBezTo>
                    <a:pt x="14973" y="4332"/>
                    <a:pt x="15029" y="4255"/>
                    <a:pt x="15096" y="4185"/>
                  </a:cubicBezTo>
                  <a:cubicBezTo>
                    <a:pt x="15282" y="3993"/>
                    <a:pt x="15541" y="3884"/>
                    <a:pt x="15810" y="3884"/>
                  </a:cubicBezTo>
                  <a:cubicBezTo>
                    <a:pt x="15905" y="3877"/>
                    <a:pt x="15996" y="3853"/>
                    <a:pt x="16080" y="3814"/>
                  </a:cubicBezTo>
                  <a:cubicBezTo>
                    <a:pt x="16194" y="3773"/>
                    <a:pt x="16309" y="3729"/>
                    <a:pt x="16420" y="3729"/>
                  </a:cubicBezTo>
                  <a:cubicBezTo>
                    <a:pt x="16459" y="3729"/>
                    <a:pt x="16497" y="3735"/>
                    <a:pt x="16535" y="3748"/>
                  </a:cubicBezTo>
                  <a:cubicBezTo>
                    <a:pt x="16633" y="3780"/>
                    <a:pt x="16747" y="3802"/>
                    <a:pt x="16841" y="3802"/>
                  </a:cubicBezTo>
                  <a:cubicBezTo>
                    <a:pt x="16897" y="3802"/>
                    <a:pt x="16946" y="3794"/>
                    <a:pt x="16979" y="3776"/>
                  </a:cubicBezTo>
                  <a:cubicBezTo>
                    <a:pt x="16997" y="3765"/>
                    <a:pt x="17011" y="3748"/>
                    <a:pt x="17014" y="3727"/>
                  </a:cubicBezTo>
                  <a:cubicBezTo>
                    <a:pt x="17028" y="3653"/>
                    <a:pt x="16769" y="3436"/>
                    <a:pt x="16629" y="3317"/>
                  </a:cubicBezTo>
                  <a:cubicBezTo>
                    <a:pt x="16517" y="3233"/>
                    <a:pt x="16416" y="3142"/>
                    <a:pt x="16325" y="3040"/>
                  </a:cubicBezTo>
                  <a:cubicBezTo>
                    <a:pt x="16304" y="3019"/>
                    <a:pt x="16283" y="2998"/>
                    <a:pt x="16258" y="2984"/>
                  </a:cubicBezTo>
                  <a:lnTo>
                    <a:pt x="16248" y="2977"/>
                  </a:lnTo>
                  <a:lnTo>
                    <a:pt x="16241" y="2974"/>
                  </a:lnTo>
                  <a:cubicBezTo>
                    <a:pt x="16234" y="2970"/>
                    <a:pt x="16227" y="2967"/>
                    <a:pt x="16220" y="2963"/>
                  </a:cubicBezTo>
                  <a:cubicBezTo>
                    <a:pt x="16213" y="2960"/>
                    <a:pt x="16202" y="2956"/>
                    <a:pt x="16192" y="2956"/>
                  </a:cubicBezTo>
                  <a:cubicBezTo>
                    <a:pt x="16185" y="2953"/>
                    <a:pt x="16174" y="2949"/>
                    <a:pt x="16164" y="2949"/>
                  </a:cubicBezTo>
                  <a:cubicBezTo>
                    <a:pt x="16153" y="2948"/>
                    <a:pt x="16143" y="2947"/>
                    <a:pt x="16132" y="2947"/>
                  </a:cubicBezTo>
                  <a:cubicBezTo>
                    <a:pt x="16122" y="2947"/>
                    <a:pt x="16111" y="2948"/>
                    <a:pt x="16101" y="2949"/>
                  </a:cubicBezTo>
                  <a:cubicBezTo>
                    <a:pt x="16017" y="2963"/>
                    <a:pt x="15947" y="3016"/>
                    <a:pt x="15908" y="3093"/>
                  </a:cubicBezTo>
                  <a:cubicBezTo>
                    <a:pt x="15894" y="3135"/>
                    <a:pt x="15863" y="3170"/>
                    <a:pt x="15821" y="3187"/>
                  </a:cubicBezTo>
                  <a:cubicBezTo>
                    <a:pt x="15805" y="3194"/>
                    <a:pt x="15789" y="3197"/>
                    <a:pt x="15773" y="3197"/>
                  </a:cubicBezTo>
                  <a:cubicBezTo>
                    <a:pt x="15727" y="3197"/>
                    <a:pt x="15679" y="3175"/>
                    <a:pt x="15625" y="3149"/>
                  </a:cubicBezTo>
                  <a:cubicBezTo>
                    <a:pt x="15534" y="3096"/>
                    <a:pt x="15429" y="3068"/>
                    <a:pt x="15320" y="3065"/>
                  </a:cubicBezTo>
                  <a:cubicBezTo>
                    <a:pt x="15236" y="3065"/>
                    <a:pt x="15155" y="3079"/>
                    <a:pt x="15078" y="3103"/>
                  </a:cubicBezTo>
                  <a:cubicBezTo>
                    <a:pt x="15027" y="3120"/>
                    <a:pt x="14982" y="3132"/>
                    <a:pt x="14939" y="3132"/>
                  </a:cubicBezTo>
                  <a:cubicBezTo>
                    <a:pt x="14869" y="3132"/>
                    <a:pt x="14801" y="3101"/>
                    <a:pt x="14711" y="3009"/>
                  </a:cubicBezTo>
                  <a:cubicBezTo>
                    <a:pt x="14627" y="2928"/>
                    <a:pt x="14599" y="2848"/>
                    <a:pt x="14616" y="2774"/>
                  </a:cubicBezTo>
                  <a:cubicBezTo>
                    <a:pt x="14641" y="2708"/>
                    <a:pt x="14697" y="2655"/>
                    <a:pt x="14767" y="2631"/>
                  </a:cubicBezTo>
                  <a:lnTo>
                    <a:pt x="14798" y="2379"/>
                  </a:lnTo>
                  <a:lnTo>
                    <a:pt x="15204" y="1563"/>
                  </a:lnTo>
                  <a:cubicBezTo>
                    <a:pt x="15138" y="1544"/>
                    <a:pt x="15068" y="1535"/>
                    <a:pt x="15012" y="1535"/>
                  </a:cubicBezTo>
                  <a:cubicBezTo>
                    <a:pt x="14976" y="1535"/>
                    <a:pt x="14945" y="1539"/>
                    <a:pt x="14924" y="1545"/>
                  </a:cubicBezTo>
                  <a:cubicBezTo>
                    <a:pt x="14914" y="1552"/>
                    <a:pt x="14903" y="1552"/>
                    <a:pt x="14893" y="1556"/>
                  </a:cubicBezTo>
                  <a:cubicBezTo>
                    <a:pt x="14845" y="1568"/>
                    <a:pt x="14797" y="1573"/>
                    <a:pt x="14750" y="1573"/>
                  </a:cubicBezTo>
                  <a:cubicBezTo>
                    <a:pt x="14729" y="1573"/>
                    <a:pt x="14707" y="1572"/>
                    <a:pt x="14686" y="1570"/>
                  </a:cubicBezTo>
                  <a:cubicBezTo>
                    <a:pt x="14613" y="1566"/>
                    <a:pt x="14539" y="1549"/>
                    <a:pt x="14473" y="1517"/>
                  </a:cubicBezTo>
                  <a:cubicBezTo>
                    <a:pt x="14438" y="1500"/>
                    <a:pt x="14406" y="1475"/>
                    <a:pt x="14385" y="1440"/>
                  </a:cubicBezTo>
                  <a:cubicBezTo>
                    <a:pt x="14382" y="1433"/>
                    <a:pt x="14375" y="1423"/>
                    <a:pt x="14371" y="1409"/>
                  </a:cubicBezTo>
                  <a:cubicBezTo>
                    <a:pt x="14342" y="1376"/>
                    <a:pt x="14212" y="1356"/>
                    <a:pt x="14081" y="1356"/>
                  </a:cubicBezTo>
                  <a:cubicBezTo>
                    <a:pt x="13962" y="1356"/>
                    <a:pt x="13842" y="1372"/>
                    <a:pt x="13794" y="1409"/>
                  </a:cubicBezTo>
                  <a:cubicBezTo>
                    <a:pt x="13734" y="1451"/>
                    <a:pt x="13668" y="1489"/>
                    <a:pt x="13598" y="1517"/>
                  </a:cubicBezTo>
                  <a:cubicBezTo>
                    <a:pt x="13524" y="1556"/>
                    <a:pt x="13388" y="1623"/>
                    <a:pt x="13384" y="1658"/>
                  </a:cubicBezTo>
                  <a:cubicBezTo>
                    <a:pt x="13374" y="1710"/>
                    <a:pt x="13339" y="1756"/>
                    <a:pt x="13286" y="1770"/>
                  </a:cubicBezTo>
                  <a:cubicBezTo>
                    <a:pt x="13227" y="1794"/>
                    <a:pt x="13167" y="1808"/>
                    <a:pt x="13107" y="1815"/>
                  </a:cubicBezTo>
                  <a:cubicBezTo>
                    <a:pt x="13041" y="1819"/>
                    <a:pt x="12978" y="1836"/>
                    <a:pt x="12918" y="1864"/>
                  </a:cubicBezTo>
                  <a:cubicBezTo>
                    <a:pt x="12855" y="1910"/>
                    <a:pt x="12712" y="1938"/>
                    <a:pt x="12498" y="1973"/>
                  </a:cubicBezTo>
                  <a:cubicBezTo>
                    <a:pt x="12407" y="1983"/>
                    <a:pt x="12313" y="2001"/>
                    <a:pt x="12225" y="2029"/>
                  </a:cubicBezTo>
                  <a:cubicBezTo>
                    <a:pt x="12208" y="2050"/>
                    <a:pt x="12183" y="2067"/>
                    <a:pt x="12155" y="2074"/>
                  </a:cubicBezTo>
                  <a:cubicBezTo>
                    <a:pt x="12095" y="2095"/>
                    <a:pt x="11951" y="2111"/>
                    <a:pt x="11803" y="2111"/>
                  </a:cubicBezTo>
                  <a:cubicBezTo>
                    <a:pt x="11635" y="2111"/>
                    <a:pt x="11462" y="2091"/>
                    <a:pt x="11399" y="2039"/>
                  </a:cubicBezTo>
                  <a:cubicBezTo>
                    <a:pt x="11371" y="2018"/>
                    <a:pt x="11231" y="2015"/>
                    <a:pt x="11137" y="2011"/>
                  </a:cubicBezTo>
                  <a:cubicBezTo>
                    <a:pt x="10933" y="2004"/>
                    <a:pt x="10744" y="1997"/>
                    <a:pt x="10688" y="1889"/>
                  </a:cubicBezTo>
                  <a:cubicBezTo>
                    <a:pt x="10653" y="1840"/>
                    <a:pt x="10608" y="1798"/>
                    <a:pt x="10555" y="1766"/>
                  </a:cubicBezTo>
                  <a:cubicBezTo>
                    <a:pt x="10475" y="1710"/>
                    <a:pt x="10394" y="1651"/>
                    <a:pt x="10391" y="1559"/>
                  </a:cubicBezTo>
                  <a:cubicBezTo>
                    <a:pt x="10338" y="1535"/>
                    <a:pt x="10282" y="1514"/>
                    <a:pt x="10226" y="1503"/>
                  </a:cubicBezTo>
                  <a:lnTo>
                    <a:pt x="10209" y="1500"/>
                  </a:lnTo>
                  <a:cubicBezTo>
                    <a:pt x="10086" y="1468"/>
                    <a:pt x="9981" y="1444"/>
                    <a:pt x="9946" y="1370"/>
                  </a:cubicBezTo>
                  <a:cubicBezTo>
                    <a:pt x="9928" y="1334"/>
                    <a:pt x="9737" y="1283"/>
                    <a:pt x="9648" y="1283"/>
                  </a:cubicBezTo>
                  <a:cubicBezTo>
                    <a:pt x="9635" y="1283"/>
                    <a:pt x="9625" y="1284"/>
                    <a:pt x="9617" y="1286"/>
                  </a:cubicBezTo>
                  <a:lnTo>
                    <a:pt x="9610" y="1290"/>
                  </a:lnTo>
                  <a:cubicBezTo>
                    <a:pt x="9597" y="1296"/>
                    <a:pt x="9581" y="1299"/>
                    <a:pt x="9561" y="1299"/>
                  </a:cubicBezTo>
                  <a:cubicBezTo>
                    <a:pt x="9507" y="1299"/>
                    <a:pt x="9423" y="1278"/>
                    <a:pt x="9278" y="1237"/>
                  </a:cubicBezTo>
                  <a:lnTo>
                    <a:pt x="9236" y="1223"/>
                  </a:lnTo>
                  <a:cubicBezTo>
                    <a:pt x="9190" y="1209"/>
                    <a:pt x="9148" y="1199"/>
                    <a:pt x="9117" y="1188"/>
                  </a:cubicBezTo>
                  <a:cubicBezTo>
                    <a:pt x="9099" y="1185"/>
                    <a:pt x="9085" y="1181"/>
                    <a:pt x="9075" y="1181"/>
                  </a:cubicBezTo>
                  <a:lnTo>
                    <a:pt x="9068" y="1181"/>
                  </a:lnTo>
                  <a:cubicBezTo>
                    <a:pt x="8976" y="1185"/>
                    <a:pt x="8885" y="1195"/>
                    <a:pt x="8798" y="1216"/>
                  </a:cubicBezTo>
                  <a:cubicBezTo>
                    <a:pt x="8731" y="1227"/>
                    <a:pt x="8668" y="1237"/>
                    <a:pt x="8623" y="1244"/>
                  </a:cubicBezTo>
                  <a:lnTo>
                    <a:pt x="8581" y="1244"/>
                  </a:lnTo>
                  <a:cubicBezTo>
                    <a:pt x="8553" y="1244"/>
                    <a:pt x="8479" y="1293"/>
                    <a:pt x="8423" y="1328"/>
                  </a:cubicBezTo>
                  <a:cubicBezTo>
                    <a:pt x="8350" y="1377"/>
                    <a:pt x="8273" y="1430"/>
                    <a:pt x="8203" y="1440"/>
                  </a:cubicBezTo>
                  <a:cubicBezTo>
                    <a:pt x="8198" y="1441"/>
                    <a:pt x="8193" y="1441"/>
                    <a:pt x="8188" y="1441"/>
                  </a:cubicBezTo>
                  <a:cubicBezTo>
                    <a:pt x="8118" y="1441"/>
                    <a:pt x="8020" y="1399"/>
                    <a:pt x="7916" y="1353"/>
                  </a:cubicBezTo>
                  <a:lnTo>
                    <a:pt x="7870" y="1332"/>
                  </a:lnTo>
                  <a:lnTo>
                    <a:pt x="7853" y="1325"/>
                  </a:lnTo>
                  <a:lnTo>
                    <a:pt x="7842" y="1321"/>
                  </a:lnTo>
                  <a:lnTo>
                    <a:pt x="7821" y="1311"/>
                  </a:lnTo>
                  <a:lnTo>
                    <a:pt x="7818" y="1311"/>
                  </a:lnTo>
                  <a:lnTo>
                    <a:pt x="7800" y="1307"/>
                  </a:lnTo>
                  <a:lnTo>
                    <a:pt x="7793" y="1304"/>
                  </a:lnTo>
                  <a:lnTo>
                    <a:pt x="7783" y="1300"/>
                  </a:lnTo>
                  <a:lnTo>
                    <a:pt x="7772" y="1297"/>
                  </a:lnTo>
                  <a:lnTo>
                    <a:pt x="7765" y="1297"/>
                  </a:lnTo>
                  <a:lnTo>
                    <a:pt x="7755" y="1293"/>
                  </a:lnTo>
                  <a:lnTo>
                    <a:pt x="7741" y="1293"/>
                  </a:lnTo>
                  <a:cubicBezTo>
                    <a:pt x="7729" y="1300"/>
                    <a:pt x="7713" y="1308"/>
                    <a:pt x="7689" y="1308"/>
                  </a:cubicBezTo>
                  <a:cubicBezTo>
                    <a:pt x="7663" y="1308"/>
                    <a:pt x="7628" y="1298"/>
                    <a:pt x="7580" y="1269"/>
                  </a:cubicBezTo>
                  <a:cubicBezTo>
                    <a:pt x="7475" y="1206"/>
                    <a:pt x="7366" y="1073"/>
                    <a:pt x="7317" y="1017"/>
                  </a:cubicBezTo>
                  <a:cubicBezTo>
                    <a:pt x="7258" y="947"/>
                    <a:pt x="7261" y="835"/>
                    <a:pt x="7265" y="723"/>
                  </a:cubicBezTo>
                  <a:cubicBezTo>
                    <a:pt x="7265" y="656"/>
                    <a:pt x="7268" y="572"/>
                    <a:pt x="7251" y="544"/>
                  </a:cubicBezTo>
                  <a:cubicBezTo>
                    <a:pt x="7230" y="513"/>
                    <a:pt x="7076" y="481"/>
                    <a:pt x="6992" y="467"/>
                  </a:cubicBezTo>
                  <a:lnTo>
                    <a:pt x="6953" y="460"/>
                  </a:lnTo>
                  <a:cubicBezTo>
                    <a:pt x="6879" y="453"/>
                    <a:pt x="6806" y="432"/>
                    <a:pt x="6736" y="401"/>
                  </a:cubicBezTo>
                  <a:cubicBezTo>
                    <a:pt x="6673" y="362"/>
                    <a:pt x="6470" y="250"/>
                    <a:pt x="6365" y="250"/>
                  </a:cubicBezTo>
                  <a:cubicBezTo>
                    <a:pt x="6277" y="250"/>
                    <a:pt x="6053" y="222"/>
                    <a:pt x="5980" y="149"/>
                  </a:cubicBezTo>
                  <a:cubicBezTo>
                    <a:pt x="5952" y="121"/>
                    <a:pt x="5770" y="51"/>
                    <a:pt x="5605" y="2"/>
                  </a:cubicBezTo>
                  <a:cubicBezTo>
                    <a:pt x="5601" y="1"/>
                    <a:pt x="5598" y="0"/>
                    <a:pt x="55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3" name="Google Shape;10343;p54"/>
            <p:cNvSpPr/>
            <p:nvPr/>
          </p:nvSpPr>
          <p:spPr>
            <a:xfrm>
              <a:off x="2305162" y="1791540"/>
              <a:ext cx="1914" cy="7047"/>
            </a:xfrm>
            <a:custGeom>
              <a:rect b="b" l="l" r="r" t="t"/>
              <a:pathLst>
                <a:path extrusionOk="0" h="519" w="141">
                  <a:moveTo>
                    <a:pt x="77" y="1"/>
                  </a:moveTo>
                  <a:cubicBezTo>
                    <a:pt x="39" y="39"/>
                    <a:pt x="0" y="263"/>
                    <a:pt x="0" y="333"/>
                  </a:cubicBezTo>
                  <a:cubicBezTo>
                    <a:pt x="0" y="337"/>
                    <a:pt x="0" y="340"/>
                    <a:pt x="0" y="340"/>
                  </a:cubicBezTo>
                  <a:lnTo>
                    <a:pt x="0" y="344"/>
                  </a:lnTo>
                  <a:lnTo>
                    <a:pt x="4" y="354"/>
                  </a:lnTo>
                  <a:lnTo>
                    <a:pt x="7" y="372"/>
                  </a:lnTo>
                  <a:lnTo>
                    <a:pt x="7" y="375"/>
                  </a:lnTo>
                  <a:lnTo>
                    <a:pt x="14" y="393"/>
                  </a:lnTo>
                  <a:lnTo>
                    <a:pt x="14" y="396"/>
                  </a:lnTo>
                  <a:cubicBezTo>
                    <a:pt x="18" y="403"/>
                    <a:pt x="21" y="410"/>
                    <a:pt x="25" y="421"/>
                  </a:cubicBezTo>
                  <a:lnTo>
                    <a:pt x="28" y="424"/>
                  </a:lnTo>
                  <a:lnTo>
                    <a:pt x="39" y="445"/>
                  </a:lnTo>
                  <a:lnTo>
                    <a:pt x="42" y="452"/>
                  </a:lnTo>
                  <a:cubicBezTo>
                    <a:pt x="49" y="463"/>
                    <a:pt x="53" y="473"/>
                    <a:pt x="60" y="484"/>
                  </a:cubicBezTo>
                  <a:lnTo>
                    <a:pt x="63" y="487"/>
                  </a:lnTo>
                  <a:lnTo>
                    <a:pt x="81" y="512"/>
                  </a:lnTo>
                  <a:lnTo>
                    <a:pt x="84" y="519"/>
                  </a:lnTo>
                  <a:lnTo>
                    <a:pt x="84" y="515"/>
                  </a:lnTo>
                  <a:cubicBezTo>
                    <a:pt x="88" y="480"/>
                    <a:pt x="88" y="445"/>
                    <a:pt x="91" y="410"/>
                  </a:cubicBezTo>
                  <a:cubicBezTo>
                    <a:pt x="95" y="375"/>
                    <a:pt x="95" y="344"/>
                    <a:pt x="98" y="312"/>
                  </a:cubicBezTo>
                  <a:lnTo>
                    <a:pt x="98" y="309"/>
                  </a:lnTo>
                  <a:cubicBezTo>
                    <a:pt x="102" y="214"/>
                    <a:pt x="112" y="120"/>
                    <a:pt x="126" y="29"/>
                  </a:cubicBezTo>
                  <a:lnTo>
                    <a:pt x="126" y="25"/>
                  </a:lnTo>
                  <a:cubicBezTo>
                    <a:pt x="133" y="22"/>
                    <a:pt x="137" y="11"/>
                    <a:pt x="1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4" name="Google Shape;10344;p54"/>
            <p:cNvSpPr/>
            <p:nvPr/>
          </p:nvSpPr>
          <p:spPr>
            <a:xfrm>
              <a:off x="2298930" y="1785457"/>
              <a:ext cx="8853" cy="26449"/>
            </a:xfrm>
            <a:custGeom>
              <a:rect b="b" l="l" r="r" t="t"/>
              <a:pathLst>
                <a:path extrusionOk="0" h="1948" w="652">
                  <a:moveTo>
                    <a:pt x="480" y="1"/>
                  </a:moveTo>
                  <a:cubicBezTo>
                    <a:pt x="456" y="60"/>
                    <a:pt x="435" y="120"/>
                    <a:pt x="424" y="183"/>
                  </a:cubicBezTo>
                  <a:cubicBezTo>
                    <a:pt x="379" y="473"/>
                    <a:pt x="130" y="942"/>
                    <a:pt x="1" y="1152"/>
                  </a:cubicBezTo>
                  <a:lnTo>
                    <a:pt x="326" y="1947"/>
                  </a:lnTo>
                  <a:cubicBezTo>
                    <a:pt x="330" y="1916"/>
                    <a:pt x="337" y="1881"/>
                    <a:pt x="344" y="1846"/>
                  </a:cubicBezTo>
                  <a:lnTo>
                    <a:pt x="340" y="1828"/>
                  </a:lnTo>
                  <a:cubicBezTo>
                    <a:pt x="344" y="1811"/>
                    <a:pt x="347" y="1793"/>
                    <a:pt x="351" y="1779"/>
                  </a:cubicBezTo>
                  <a:lnTo>
                    <a:pt x="351" y="1769"/>
                  </a:lnTo>
                  <a:cubicBezTo>
                    <a:pt x="358" y="1730"/>
                    <a:pt x="365" y="1692"/>
                    <a:pt x="375" y="1657"/>
                  </a:cubicBezTo>
                  <a:lnTo>
                    <a:pt x="379" y="1643"/>
                  </a:lnTo>
                  <a:cubicBezTo>
                    <a:pt x="379" y="1629"/>
                    <a:pt x="382" y="1615"/>
                    <a:pt x="386" y="1604"/>
                  </a:cubicBezTo>
                  <a:lnTo>
                    <a:pt x="389" y="1590"/>
                  </a:lnTo>
                  <a:cubicBezTo>
                    <a:pt x="393" y="1576"/>
                    <a:pt x="396" y="1559"/>
                    <a:pt x="400" y="1544"/>
                  </a:cubicBezTo>
                  <a:lnTo>
                    <a:pt x="403" y="1534"/>
                  </a:lnTo>
                  <a:cubicBezTo>
                    <a:pt x="407" y="1523"/>
                    <a:pt x="410" y="1509"/>
                    <a:pt x="414" y="1499"/>
                  </a:cubicBezTo>
                  <a:lnTo>
                    <a:pt x="417" y="1488"/>
                  </a:lnTo>
                  <a:cubicBezTo>
                    <a:pt x="421" y="1478"/>
                    <a:pt x="424" y="1467"/>
                    <a:pt x="428" y="1457"/>
                  </a:cubicBezTo>
                  <a:lnTo>
                    <a:pt x="428" y="1450"/>
                  </a:lnTo>
                  <a:cubicBezTo>
                    <a:pt x="435" y="1436"/>
                    <a:pt x="438" y="1425"/>
                    <a:pt x="442" y="1415"/>
                  </a:cubicBezTo>
                  <a:lnTo>
                    <a:pt x="445" y="1408"/>
                  </a:lnTo>
                  <a:cubicBezTo>
                    <a:pt x="449" y="1401"/>
                    <a:pt x="452" y="1394"/>
                    <a:pt x="456" y="1387"/>
                  </a:cubicBezTo>
                  <a:lnTo>
                    <a:pt x="459" y="1380"/>
                  </a:lnTo>
                  <a:cubicBezTo>
                    <a:pt x="463" y="1373"/>
                    <a:pt x="466" y="1366"/>
                    <a:pt x="473" y="1359"/>
                  </a:cubicBezTo>
                  <a:cubicBezTo>
                    <a:pt x="473" y="1355"/>
                    <a:pt x="477" y="1352"/>
                    <a:pt x="480" y="1348"/>
                  </a:cubicBezTo>
                  <a:cubicBezTo>
                    <a:pt x="505" y="1285"/>
                    <a:pt x="519" y="1219"/>
                    <a:pt x="526" y="1152"/>
                  </a:cubicBezTo>
                  <a:cubicBezTo>
                    <a:pt x="512" y="1135"/>
                    <a:pt x="494" y="1117"/>
                    <a:pt x="480" y="1100"/>
                  </a:cubicBezTo>
                  <a:lnTo>
                    <a:pt x="477" y="1093"/>
                  </a:lnTo>
                  <a:cubicBezTo>
                    <a:pt x="463" y="1075"/>
                    <a:pt x="452" y="1061"/>
                    <a:pt x="442" y="1044"/>
                  </a:cubicBezTo>
                  <a:lnTo>
                    <a:pt x="435" y="1037"/>
                  </a:lnTo>
                  <a:cubicBezTo>
                    <a:pt x="424" y="1019"/>
                    <a:pt x="414" y="1005"/>
                    <a:pt x="407" y="988"/>
                  </a:cubicBezTo>
                  <a:lnTo>
                    <a:pt x="400" y="981"/>
                  </a:lnTo>
                  <a:cubicBezTo>
                    <a:pt x="393" y="967"/>
                    <a:pt x="382" y="949"/>
                    <a:pt x="375" y="939"/>
                  </a:cubicBezTo>
                  <a:lnTo>
                    <a:pt x="375" y="932"/>
                  </a:lnTo>
                  <a:cubicBezTo>
                    <a:pt x="368" y="918"/>
                    <a:pt x="361" y="904"/>
                    <a:pt x="354" y="886"/>
                  </a:cubicBezTo>
                  <a:lnTo>
                    <a:pt x="354" y="883"/>
                  </a:lnTo>
                  <a:cubicBezTo>
                    <a:pt x="351" y="869"/>
                    <a:pt x="347" y="858"/>
                    <a:pt x="344" y="844"/>
                  </a:cubicBezTo>
                  <a:lnTo>
                    <a:pt x="344" y="841"/>
                  </a:lnTo>
                  <a:cubicBezTo>
                    <a:pt x="340" y="830"/>
                    <a:pt x="337" y="820"/>
                    <a:pt x="333" y="809"/>
                  </a:cubicBezTo>
                  <a:cubicBezTo>
                    <a:pt x="333" y="802"/>
                    <a:pt x="333" y="795"/>
                    <a:pt x="333" y="785"/>
                  </a:cubicBezTo>
                  <a:cubicBezTo>
                    <a:pt x="333" y="781"/>
                    <a:pt x="347" y="386"/>
                    <a:pt x="487" y="330"/>
                  </a:cubicBezTo>
                  <a:lnTo>
                    <a:pt x="529" y="330"/>
                  </a:lnTo>
                  <a:cubicBezTo>
                    <a:pt x="554" y="326"/>
                    <a:pt x="578" y="326"/>
                    <a:pt x="599" y="326"/>
                  </a:cubicBezTo>
                  <a:lnTo>
                    <a:pt x="620" y="326"/>
                  </a:lnTo>
                  <a:cubicBezTo>
                    <a:pt x="624" y="309"/>
                    <a:pt x="627" y="291"/>
                    <a:pt x="627" y="270"/>
                  </a:cubicBezTo>
                  <a:cubicBezTo>
                    <a:pt x="634" y="214"/>
                    <a:pt x="645" y="148"/>
                    <a:pt x="652" y="74"/>
                  </a:cubicBezTo>
                  <a:lnTo>
                    <a:pt x="48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5" name="Google Shape;10345;p54"/>
            <p:cNvSpPr/>
            <p:nvPr/>
          </p:nvSpPr>
          <p:spPr>
            <a:xfrm>
              <a:off x="2298889" y="1800908"/>
              <a:ext cx="4426" cy="10848"/>
            </a:xfrm>
            <a:custGeom>
              <a:rect b="b" l="l" r="r" t="t"/>
              <a:pathLst>
                <a:path extrusionOk="0" h="799" w="326">
                  <a:moveTo>
                    <a:pt x="0" y="0"/>
                  </a:moveTo>
                  <a:lnTo>
                    <a:pt x="326" y="799"/>
                  </a:lnTo>
                  <a:lnTo>
                    <a:pt x="326" y="79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6" name="Google Shape;10346;p54"/>
            <p:cNvSpPr/>
            <p:nvPr/>
          </p:nvSpPr>
          <p:spPr>
            <a:xfrm>
              <a:off x="2303397" y="1796441"/>
              <a:ext cx="163" cy="434"/>
            </a:xfrm>
            <a:custGeom>
              <a:rect b="b" l="l" r="r" t="t"/>
              <a:pathLst>
                <a:path extrusionOk="0" h="32" w="12">
                  <a:moveTo>
                    <a:pt x="11" y="32"/>
                  </a:moveTo>
                  <a:cubicBezTo>
                    <a:pt x="8" y="21"/>
                    <a:pt x="4" y="11"/>
                    <a:pt x="1" y="0"/>
                  </a:cubicBezTo>
                  <a:cubicBezTo>
                    <a:pt x="4" y="11"/>
                    <a:pt x="8" y="21"/>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7" name="Google Shape;10347;p54"/>
            <p:cNvSpPr/>
            <p:nvPr/>
          </p:nvSpPr>
          <p:spPr>
            <a:xfrm>
              <a:off x="2307063" y="178973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8" name="Google Shape;10348;p54"/>
            <p:cNvSpPr/>
            <p:nvPr/>
          </p:nvSpPr>
          <p:spPr>
            <a:xfrm>
              <a:off x="2305542" y="1789924"/>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9" name="Google Shape;10349;p54"/>
            <p:cNvSpPr/>
            <p:nvPr/>
          </p:nvSpPr>
          <p:spPr>
            <a:xfrm>
              <a:off x="2305827" y="178982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0" name="Google Shape;10350;p54"/>
            <p:cNvSpPr/>
            <p:nvPr/>
          </p:nvSpPr>
          <p:spPr>
            <a:xfrm>
              <a:off x="2304021" y="1798193"/>
              <a:ext cx="339" cy="584"/>
            </a:xfrm>
            <a:custGeom>
              <a:rect b="b" l="l" r="r" t="t"/>
              <a:pathLst>
                <a:path extrusionOk="0" h="43" w="25">
                  <a:moveTo>
                    <a:pt x="25" y="43"/>
                  </a:moveTo>
                  <a:cubicBezTo>
                    <a:pt x="18" y="29"/>
                    <a:pt x="7" y="11"/>
                    <a:pt x="0" y="1"/>
                  </a:cubicBezTo>
                  <a:cubicBezTo>
                    <a:pt x="7" y="11"/>
                    <a:pt x="18" y="29"/>
                    <a:pt x="25"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1" name="Google Shape;10351;p54"/>
            <p:cNvSpPr/>
            <p:nvPr/>
          </p:nvSpPr>
          <p:spPr>
            <a:xfrm>
              <a:off x="2303546" y="1796916"/>
              <a:ext cx="204" cy="530"/>
            </a:xfrm>
            <a:custGeom>
              <a:rect b="b" l="l" r="r" t="t"/>
              <a:pathLst>
                <a:path extrusionOk="0" h="39" w="15">
                  <a:moveTo>
                    <a:pt x="0" y="0"/>
                  </a:moveTo>
                  <a:cubicBezTo>
                    <a:pt x="4" y="14"/>
                    <a:pt x="7" y="25"/>
                    <a:pt x="14" y="39"/>
                  </a:cubicBezTo>
                  <a:cubicBezTo>
                    <a:pt x="11" y="25"/>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2" name="Google Shape;10352;p54"/>
            <p:cNvSpPr/>
            <p:nvPr/>
          </p:nvSpPr>
          <p:spPr>
            <a:xfrm>
              <a:off x="2304877" y="1799618"/>
              <a:ext cx="530" cy="679"/>
            </a:xfrm>
            <a:custGeom>
              <a:rect b="b" l="l" r="r" t="t"/>
              <a:pathLst>
                <a:path extrusionOk="0" h="50" w="39">
                  <a:moveTo>
                    <a:pt x="0" y="1"/>
                  </a:moveTo>
                  <a:lnTo>
                    <a:pt x="0" y="1"/>
                  </a:lnTo>
                  <a:cubicBezTo>
                    <a:pt x="11" y="18"/>
                    <a:pt x="25" y="36"/>
                    <a:pt x="39" y="50"/>
                  </a:cubicBezTo>
                  <a:cubicBezTo>
                    <a:pt x="25" y="32"/>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3" name="Google Shape;10353;p54"/>
            <p:cNvSpPr/>
            <p:nvPr/>
          </p:nvSpPr>
          <p:spPr>
            <a:xfrm>
              <a:off x="2305447" y="1800379"/>
              <a:ext cx="625" cy="733"/>
            </a:xfrm>
            <a:custGeom>
              <a:rect b="b" l="l" r="r" t="t"/>
              <a:pathLst>
                <a:path extrusionOk="0" h="54" w="46">
                  <a:moveTo>
                    <a:pt x="0" y="1"/>
                  </a:moveTo>
                  <a:cubicBezTo>
                    <a:pt x="14" y="18"/>
                    <a:pt x="28" y="39"/>
                    <a:pt x="46" y="53"/>
                  </a:cubicBezTo>
                  <a:cubicBezTo>
                    <a:pt x="28" y="36"/>
                    <a:pt x="14" y="1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4" name="Google Shape;10354;p54"/>
            <p:cNvSpPr/>
            <p:nvPr/>
          </p:nvSpPr>
          <p:spPr>
            <a:xfrm>
              <a:off x="2304401" y="1798858"/>
              <a:ext cx="434" cy="679"/>
            </a:xfrm>
            <a:custGeom>
              <a:rect b="b" l="l" r="r" t="t"/>
              <a:pathLst>
                <a:path extrusionOk="0" h="50" w="32">
                  <a:moveTo>
                    <a:pt x="32" y="50"/>
                  </a:moveTo>
                  <a:cubicBezTo>
                    <a:pt x="21" y="32"/>
                    <a:pt x="11" y="18"/>
                    <a:pt x="0" y="1"/>
                  </a:cubicBezTo>
                  <a:cubicBezTo>
                    <a:pt x="11" y="18"/>
                    <a:pt x="21" y="32"/>
                    <a:pt x="32"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5" name="Google Shape;10355;p54"/>
            <p:cNvSpPr/>
            <p:nvPr/>
          </p:nvSpPr>
          <p:spPr>
            <a:xfrm>
              <a:off x="2305637" y="178988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6" name="Google Shape;10356;p54"/>
            <p:cNvSpPr/>
            <p:nvPr/>
          </p:nvSpPr>
          <p:spPr>
            <a:xfrm>
              <a:off x="2306017" y="17897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7" name="Google Shape;10357;p54"/>
            <p:cNvSpPr/>
            <p:nvPr/>
          </p:nvSpPr>
          <p:spPr>
            <a:xfrm>
              <a:off x="2303397" y="1796102"/>
              <a:ext cx="14" cy="353"/>
            </a:xfrm>
            <a:custGeom>
              <a:rect b="b" l="l" r="r" t="t"/>
              <a:pathLst>
                <a:path extrusionOk="0" h="26" w="1">
                  <a:moveTo>
                    <a:pt x="1" y="25"/>
                  </a:moveTo>
                  <a:cubicBezTo>
                    <a:pt x="1" y="18"/>
                    <a:pt x="1" y="8"/>
                    <a:pt x="1" y="1"/>
                  </a:cubicBezTo>
                  <a:cubicBezTo>
                    <a:pt x="1" y="8"/>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8" name="Google Shape;10358;p54"/>
            <p:cNvSpPr/>
            <p:nvPr/>
          </p:nvSpPr>
          <p:spPr>
            <a:xfrm>
              <a:off x="2303736" y="1797487"/>
              <a:ext cx="299" cy="584"/>
            </a:xfrm>
            <a:custGeom>
              <a:rect b="b" l="l" r="r" t="t"/>
              <a:pathLst>
                <a:path extrusionOk="0" h="43" w="22">
                  <a:moveTo>
                    <a:pt x="21" y="42"/>
                  </a:moveTo>
                  <a:cubicBezTo>
                    <a:pt x="14" y="28"/>
                    <a:pt x="7" y="14"/>
                    <a:pt x="0" y="0"/>
                  </a:cubicBezTo>
                  <a:cubicBezTo>
                    <a:pt x="7" y="14"/>
                    <a:pt x="14" y="28"/>
                    <a:pt x="2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9" name="Google Shape;10359;p54"/>
            <p:cNvSpPr/>
            <p:nvPr/>
          </p:nvSpPr>
          <p:spPr>
            <a:xfrm>
              <a:off x="2304917" y="1785036"/>
              <a:ext cx="29300" cy="32097"/>
            </a:xfrm>
            <a:custGeom>
              <a:rect b="b" l="l" r="r" t="t"/>
              <a:pathLst>
                <a:path extrusionOk="0" h="2364" w="2158">
                  <a:moveTo>
                    <a:pt x="2003" y="0"/>
                  </a:moveTo>
                  <a:cubicBezTo>
                    <a:pt x="1926" y="42"/>
                    <a:pt x="1853" y="77"/>
                    <a:pt x="1783" y="112"/>
                  </a:cubicBezTo>
                  <a:cubicBezTo>
                    <a:pt x="1433" y="287"/>
                    <a:pt x="1387" y="291"/>
                    <a:pt x="1366" y="294"/>
                  </a:cubicBezTo>
                  <a:cubicBezTo>
                    <a:pt x="1289" y="308"/>
                    <a:pt x="1111" y="410"/>
                    <a:pt x="974" y="501"/>
                  </a:cubicBezTo>
                  <a:lnTo>
                    <a:pt x="932" y="525"/>
                  </a:lnTo>
                  <a:lnTo>
                    <a:pt x="876" y="564"/>
                  </a:lnTo>
                  <a:lnTo>
                    <a:pt x="845" y="588"/>
                  </a:lnTo>
                  <a:lnTo>
                    <a:pt x="323" y="315"/>
                  </a:lnTo>
                  <a:lnTo>
                    <a:pt x="319" y="357"/>
                  </a:lnTo>
                  <a:lnTo>
                    <a:pt x="316" y="382"/>
                  </a:lnTo>
                  <a:cubicBezTo>
                    <a:pt x="309" y="417"/>
                    <a:pt x="305" y="445"/>
                    <a:pt x="302" y="469"/>
                  </a:cubicBezTo>
                  <a:lnTo>
                    <a:pt x="298" y="487"/>
                  </a:lnTo>
                  <a:cubicBezTo>
                    <a:pt x="298" y="497"/>
                    <a:pt x="295" y="508"/>
                    <a:pt x="291" y="518"/>
                  </a:cubicBezTo>
                  <a:lnTo>
                    <a:pt x="291" y="522"/>
                  </a:lnTo>
                  <a:lnTo>
                    <a:pt x="288" y="536"/>
                  </a:lnTo>
                  <a:lnTo>
                    <a:pt x="288" y="539"/>
                  </a:lnTo>
                  <a:cubicBezTo>
                    <a:pt x="277" y="627"/>
                    <a:pt x="267" y="714"/>
                    <a:pt x="263" y="798"/>
                  </a:cubicBezTo>
                  <a:lnTo>
                    <a:pt x="263" y="819"/>
                  </a:lnTo>
                  <a:lnTo>
                    <a:pt x="260" y="868"/>
                  </a:lnTo>
                  <a:cubicBezTo>
                    <a:pt x="260" y="882"/>
                    <a:pt x="260" y="896"/>
                    <a:pt x="256" y="910"/>
                  </a:cubicBezTo>
                  <a:lnTo>
                    <a:pt x="256" y="942"/>
                  </a:lnTo>
                  <a:cubicBezTo>
                    <a:pt x="256" y="966"/>
                    <a:pt x="253" y="987"/>
                    <a:pt x="249" y="1012"/>
                  </a:cubicBezTo>
                  <a:cubicBezTo>
                    <a:pt x="249" y="1026"/>
                    <a:pt x="246" y="1040"/>
                    <a:pt x="246" y="1057"/>
                  </a:cubicBezTo>
                  <a:cubicBezTo>
                    <a:pt x="246" y="1071"/>
                    <a:pt x="242" y="1085"/>
                    <a:pt x="242" y="1099"/>
                  </a:cubicBezTo>
                  <a:cubicBezTo>
                    <a:pt x="239" y="1113"/>
                    <a:pt x="239" y="1131"/>
                    <a:pt x="235" y="1145"/>
                  </a:cubicBezTo>
                  <a:lnTo>
                    <a:pt x="232" y="1176"/>
                  </a:lnTo>
                  <a:lnTo>
                    <a:pt x="214" y="1306"/>
                  </a:lnTo>
                  <a:lnTo>
                    <a:pt x="211" y="1302"/>
                  </a:lnTo>
                  <a:lnTo>
                    <a:pt x="211" y="1309"/>
                  </a:lnTo>
                  <a:lnTo>
                    <a:pt x="207" y="1330"/>
                  </a:lnTo>
                  <a:lnTo>
                    <a:pt x="204" y="1348"/>
                  </a:lnTo>
                  <a:cubicBezTo>
                    <a:pt x="204" y="1355"/>
                    <a:pt x="200" y="1362"/>
                    <a:pt x="197" y="1369"/>
                  </a:cubicBezTo>
                  <a:lnTo>
                    <a:pt x="193" y="1376"/>
                  </a:lnTo>
                  <a:cubicBezTo>
                    <a:pt x="193" y="1386"/>
                    <a:pt x="190" y="1393"/>
                    <a:pt x="186" y="1400"/>
                  </a:cubicBezTo>
                  <a:lnTo>
                    <a:pt x="186" y="1404"/>
                  </a:lnTo>
                  <a:cubicBezTo>
                    <a:pt x="183" y="1411"/>
                    <a:pt x="183" y="1418"/>
                    <a:pt x="179" y="1428"/>
                  </a:cubicBezTo>
                  <a:cubicBezTo>
                    <a:pt x="172" y="1442"/>
                    <a:pt x="165" y="1456"/>
                    <a:pt x="155" y="1470"/>
                  </a:cubicBezTo>
                  <a:cubicBezTo>
                    <a:pt x="151" y="1474"/>
                    <a:pt x="151" y="1477"/>
                    <a:pt x="148" y="1481"/>
                  </a:cubicBezTo>
                  <a:cubicBezTo>
                    <a:pt x="148" y="1484"/>
                    <a:pt x="144" y="1491"/>
                    <a:pt x="141" y="1495"/>
                  </a:cubicBezTo>
                  <a:lnTo>
                    <a:pt x="141" y="1502"/>
                  </a:lnTo>
                  <a:lnTo>
                    <a:pt x="134" y="1516"/>
                  </a:lnTo>
                  <a:lnTo>
                    <a:pt x="134" y="1523"/>
                  </a:lnTo>
                  <a:lnTo>
                    <a:pt x="127" y="1544"/>
                  </a:lnTo>
                  <a:lnTo>
                    <a:pt x="127" y="1551"/>
                  </a:lnTo>
                  <a:lnTo>
                    <a:pt x="120" y="1572"/>
                  </a:lnTo>
                  <a:lnTo>
                    <a:pt x="116" y="1582"/>
                  </a:lnTo>
                  <a:lnTo>
                    <a:pt x="109" y="1607"/>
                  </a:lnTo>
                  <a:lnTo>
                    <a:pt x="106" y="1621"/>
                  </a:lnTo>
                  <a:lnTo>
                    <a:pt x="99" y="1646"/>
                  </a:lnTo>
                  <a:lnTo>
                    <a:pt x="95" y="1663"/>
                  </a:lnTo>
                  <a:lnTo>
                    <a:pt x="88" y="1691"/>
                  </a:lnTo>
                  <a:lnTo>
                    <a:pt x="85" y="1709"/>
                  </a:lnTo>
                  <a:lnTo>
                    <a:pt x="78" y="1740"/>
                  </a:lnTo>
                  <a:lnTo>
                    <a:pt x="74" y="1761"/>
                  </a:lnTo>
                  <a:lnTo>
                    <a:pt x="67" y="1793"/>
                  </a:lnTo>
                  <a:lnTo>
                    <a:pt x="64" y="1817"/>
                  </a:lnTo>
                  <a:lnTo>
                    <a:pt x="57" y="1852"/>
                  </a:lnTo>
                  <a:lnTo>
                    <a:pt x="53" y="1877"/>
                  </a:lnTo>
                  <a:lnTo>
                    <a:pt x="46" y="1915"/>
                  </a:lnTo>
                  <a:lnTo>
                    <a:pt x="43" y="1940"/>
                  </a:lnTo>
                  <a:lnTo>
                    <a:pt x="36" y="1982"/>
                  </a:lnTo>
                  <a:lnTo>
                    <a:pt x="29" y="2013"/>
                  </a:lnTo>
                  <a:lnTo>
                    <a:pt x="22" y="2055"/>
                  </a:lnTo>
                  <a:lnTo>
                    <a:pt x="18" y="2087"/>
                  </a:lnTo>
                  <a:lnTo>
                    <a:pt x="11" y="2132"/>
                  </a:lnTo>
                  <a:lnTo>
                    <a:pt x="4" y="2167"/>
                  </a:lnTo>
                  <a:lnTo>
                    <a:pt x="1" y="2188"/>
                  </a:lnTo>
                  <a:lnTo>
                    <a:pt x="50" y="2213"/>
                  </a:lnTo>
                  <a:lnTo>
                    <a:pt x="57" y="2216"/>
                  </a:lnTo>
                  <a:lnTo>
                    <a:pt x="88" y="2234"/>
                  </a:lnTo>
                  <a:lnTo>
                    <a:pt x="120" y="2248"/>
                  </a:lnTo>
                  <a:lnTo>
                    <a:pt x="123" y="2251"/>
                  </a:lnTo>
                  <a:cubicBezTo>
                    <a:pt x="204" y="2293"/>
                    <a:pt x="284" y="2328"/>
                    <a:pt x="368" y="2356"/>
                  </a:cubicBezTo>
                  <a:lnTo>
                    <a:pt x="375" y="2356"/>
                  </a:lnTo>
                  <a:lnTo>
                    <a:pt x="386" y="2360"/>
                  </a:lnTo>
                  <a:lnTo>
                    <a:pt x="393" y="2360"/>
                  </a:lnTo>
                  <a:lnTo>
                    <a:pt x="407" y="2363"/>
                  </a:lnTo>
                  <a:lnTo>
                    <a:pt x="438" y="2363"/>
                  </a:lnTo>
                  <a:cubicBezTo>
                    <a:pt x="515" y="2360"/>
                    <a:pt x="592" y="2332"/>
                    <a:pt x="652" y="2283"/>
                  </a:cubicBezTo>
                  <a:cubicBezTo>
                    <a:pt x="663" y="2276"/>
                    <a:pt x="677" y="2265"/>
                    <a:pt x="687" y="2255"/>
                  </a:cubicBezTo>
                  <a:cubicBezTo>
                    <a:pt x="754" y="2195"/>
                    <a:pt x="785" y="2136"/>
                    <a:pt x="785" y="2104"/>
                  </a:cubicBezTo>
                  <a:cubicBezTo>
                    <a:pt x="785" y="1887"/>
                    <a:pt x="1083" y="1887"/>
                    <a:pt x="1195" y="1887"/>
                  </a:cubicBezTo>
                  <a:cubicBezTo>
                    <a:pt x="1261" y="1887"/>
                    <a:pt x="1293" y="1845"/>
                    <a:pt x="1345" y="1775"/>
                  </a:cubicBezTo>
                  <a:cubicBezTo>
                    <a:pt x="1377" y="1723"/>
                    <a:pt x="1422" y="1677"/>
                    <a:pt x="1475" y="1642"/>
                  </a:cubicBezTo>
                  <a:cubicBezTo>
                    <a:pt x="1450" y="1558"/>
                    <a:pt x="1195" y="1316"/>
                    <a:pt x="1086" y="1281"/>
                  </a:cubicBezTo>
                  <a:cubicBezTo>
                    <a:pt x="1034" y="1264"/>
                    <a:pt x="999" y="1211"/>
                    <a:pt x="1009" y="1155"/>
                  </a:cubicBezTo>
                  <a:cubicBezTo>
                    <a:pt x="1027" y="1026"/>
                    <a:pt x="1279" y="826"/>
                    <a:pt x="1646" y="805"/>
                  </a:cubicBezTo>
                  <a:cubicBezTo>
                    <a:pt x="1870" y="795"/>
                    <a:pt x="1930" y="749"/>
                    <a:pt x="1982" y="707"/>
                  </a:cubicBezTo>
                  <a:lnTo>
                    <a:pt x="2000" y="697"/>
                  </a:lnTo>
                  <a:lnTo>
                    <a:pt x="2007" y="693"/>
                  </a:lnTo>
                  <a:lnTo>
                    <a:pt x="2017" y="683"/>
                  </a:lnTo>
                  <a:lnTo>
                    <a:pt x="2028" y="679"/>
                  </a:lnTo>
                  <a:lnTo>
                    <a:pt x="2038" y="672"/>
                  </a:lnTo>
                  <a:lnTo>
                    <a:pt x="2049" y="665"/>
                  </a:lnTo>
                  <a:lnTo>
                    <a:pt x="2063" y="658"/>
                  </a:lnTo>
                  <a:lnTo>
                    <a:pt x="2070" y="655"/>
                  </a:lnTo>
                  <a:lnTo>
                    <a:pt x="2087" y="648"/>
                  </a:lnTo>
                  <a:lnTo>
                    <a:pt x="2098" y="648"/>
                  </a:lnTo>
                  <a:cubicBezTo>
                    <a:pt x="2105" y="644"/>
                    <a:pt x="2115" y="641"/>
                    <a:pt x="2126" y="641"/>
                  </a:cubicBezTo>
                  <a:lnTo>
                    <a:pt x="2133" y="641"/>
                  </a:lnTo>
                  <a:lnTo>
                    <a:pt x="2157" y="637"/>
                  </a:lnTo>
                  <a:lnTo>
                    <a:pt x="2133" y="620"/>
                  </a:lnTo>
                  <a:lnTo>
                    <a:pt x="2129" y="606"/>
                  </a:lnTo>
                  <a:lnTo>
                    <a:pt x="2119" y="564"/>
                  </a:lnTo>
                  <a:lnTo>
                    <a:pt x="2115" y="536"/>
                  </a:lnTo>
                  <a:lnTo>
                    <a:pt x="2108" y="511"/>
                  </a:lnTo>
                  <a:lnTo>
                    <a:pt x="2098" y="466"/>
                  </a:lnTo>
                  <a:lnTo>
                    <a:pt x="2094" y="448"/>
                  </a:lnTo>
                  <a:lnTo>
                    <a:pt x="2080" y="396"/>
                  </a:lnTo>
                  <a:lnTo>
                    <a:pt x="2080" y="389"/>
                  </a:lnTo>
                  <a:lnTo>
                    <a:pt x="2070" y="340"/>
                  </a:lnTo>
                  <a:lnTo>
                    <a:pt x="2070" y="333"/>
                  </a:lnTo>
                  <a:lnTo>
                    <a:pt x="2056" y="284"/>
                  </a:lnTo>
                  <a:lnTo>
                    <a:pt x="2056" y="277"/>
                  </a:lnTo>
                  <a:lnTo>
                    <a:pt x="2045" y="235"/>
                  </a:lnTo>
                  <a:lnTo>
                    <a:pt x="2045" y="228"/>
                  </a:lnTo>
                  <a:cubicBezTo>
                    <a:pt x="2042" y="214"/>
                    <a:pt x="2038" y="200"/>
                    <a:pt x="2035" y="189"/>
                  </a:cubicBezTo>
                  <a:cubicBezTo>
                    <a:pt x="2031" y="175"/>
                    <a:pt x="2028" y="165"/>
                    <a:pt x="2024" y="154"/>
                  </a:cubicBezTo>
                  <a:lnTo>
                    <a:pt x="2024" y="144"/>
                  </a:lnTo>
                  <a:cubicBezTo>
                    <a:pt x="2021" y="133"/>
                    <a:pt x="2017" y="123"/>
                    <a:pt x="2017" y="109"/>
                  </a:cubicBezTo>
                  <a:lnTo>
                    <a:pt x="2017" y="105"/>
                  </a:lnTo>
                  <a:cubicBezTo>
                    <a:pt x="2014" y="91"/>
                    <a:pt x="2010" y="77"/>
                    <a:pt x="2010" y="60"/>
                  </a:cubicBezTo>
                  <a:lnTo>
                    <a:pt x="2010" y="49"/>
                  </a:lnTo>
                  <a:cubicBezTo>
                    <a:pt x="2007" y="39"/>
                    <a:pt x="2003" y="21"/>
                    <a:pt x="2003" y="7"/>
                  </a:cubicBezTo>
                  <a:lnTo>
                    <a:pt x="200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0" name="Google Shape;10360;p54"/>
            <p:cNvSpPr/>
            <p:nvPr/>
          </p:nvSpPr>
          <p:spPr>
            <a:xfrm>
              <a:off x="2328977" y="1785036"/>
              <a:ext cx="3001" cy="1534"/>
            </a:xfrm>
            <a:custGeom>
              <a:rect b="b" l="l" r="r" t="t"/>
              <a:pathLst>
                <a:path extrusionOk="0" h="113" w="221">
                  <a:moveTo>
                    <a:pt x="221" y="0"/>
                  </a:moveTo>
                  <a:cubicBezTo>
                    <a:pt x="211" y="5"/>
                    <a:pt x="202" y="11"/>
                    <a:pt x="192" y="16"/>
                  </a:cubicBezTo>
                  <a:lnTo>
                    <a:pt x="192" y="16"/>
                  </a:lnTo>
                  <a:cubicBezTo>
                    <a:pt x="202" y="10"/>
                    <a:pt x="211" y="5"/>
                    <a:pt x="221" y="0"/>
                  </a:cubicBezTo>
                  <a:close/>
                  <a:moveTo>
                    <a:pt x="192" y="16"/>
                  </a:moveTo>
                  <a:lnTo>
                    <a:pt x="192" y="16"/>
                  </a:lnTo>
                  <a:cubicBezTo>
                    <a:pt x="126" y="51"/>
                    <a:pt x="62" y="81"/>
                    <a:pt x="0" y="112"/>
                  </a:cubicBezTo>
                  <a:cubicBezTo>
                    <a:pt x="59" y="84"/>
                    <a:pt x="121" y="54"/>
                    <a:pt x="192" y="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1" name="Google Shape;10361;p54"/>
            <p:cNvSpPr/>
            <p:nvPr/>
          </p:nvSpPr>
          <p:spPr>
            <a:xfrm>
              <a:off x="2317422" y="1791784"/>
              <a:ext cx="584" cy="394"/>
            </a:xfrm>
            <a:custGeom>
              <a:rect b="b" l="l" r="r" t="t"/>
              <a:pathLst>
                <a:path extrusionOk="0" h="29" w="43">
                  <a:moveTo>
                    <a:pt x="1" y="28"/>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2" name="Google Shape;10362;p54"/>
            <p:cNvSpPr/>
            <p:nvPr/>
          </p:nvSpPr>
          <p:spPr>
            <a:xfrm>
              <a:off x="2308773" y="1792069"/>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3" name="Google Shape;10363;p54"/>
            <p:cNvSpPr/>
            <p:nvPr/>
          </p:nvSpPr>
          <p:spPr>
            <a:xfrm>
              <a:off x="2308013" y="1799293"/>
              <a:ext cx="54" cy="625"/>
            </a:xfrm>
            <a:custGeom>
              <a:rect b="b" l="l" r="r" t="t"/>
              <a:pathLst>
                <a:path extrusionOk="0" h="46" w="4">
                  <a:moveTo>
                    <a:pt x="4" y="0"/>
                  </a:moveTo>
                  <a:cubicBezTo>
                    <a:pt x="4" y="18"/>
                    <a:pt x="4" y="32"/>
                    <a:pt x="0" y="46"/>
                  </a:cubicBezTo>
                  <a:cubicBezTo>
                    <a:pt x="4" y="32"/>
                    <a:pt x="4" y="18"/>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4" name="Google Shape;10364;p54"/>
            <p:cNvSpPr/>
            <p:nvPr/>
          </p:nvSpPr>
          <p:spPr>
            <a:xfrm>
              <a:off x="2309058" y="1789829"/>
              <a:ext cx="54" cy="394"/>
            </a:xfrm>
            <a:custGeom>
              <a:rect b="b" l="l" r="r" t="t"/>
              <a:pathLst>
                <a:path extrusionOk="0" h="29" w="4">
                  <a:moveTo>
                    <a:pt x="4" y="1"/>
                  </a:moveTo>
                  <a:lnTo>
                    <a:pt x="4" y="1"/>
                  </a:lnTo>
                  <a:lnTo>
                    <a:pt x="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5" name="Google Shape;10365;p54"/>
            <p:cNvSpPr/>
            <p:nvPr/>
          </p:nvSpPr>
          <p:spPr>
            <a:xfrm>
              <a:off x="2308339" y="1792300"/>
              <a:ext cx="353" cy="3815"/>
            </a:xfrm>
            <a:custGeom>
              <a:rect b="b" l="l" r="r" t="t"/>
              <a:pathLst>
                <a:path extrusionOk="0" h="281" w="26">
                  <a:moveTo>
                    <a:pt x="1" y="263"/>
                  </a:moveTo>
                  <a:lnTo>
                    <a:pt x="1" y="281"/>
                  </a:lnTo>
                  <a:lnTo>
                    <a:pt x="1" y="263"/>
                  </a:lnTo>
                  <a:cubicBezTo>
                    <a:pt x="4" y="176"/>
                    <a:pt x="15" y="88"/>
                    <a:pt x="25" y="4"/>
                  </a:cubicBezTo>
                  <a:lnTo>
                    <a:pt x="25" y="1"/>
                  </a:lnTo>
                  <a:lnTo>
                    <a:pt x="25" y="4"/>
                  </a:lnTo>
                  <a:cubicBezTo>
                    <a:pt x="15" y="88"/>
                    <a:pt x="4" y="176"/>
                    <a:pt x="1" y="2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6" name="Google Shape;10366;p54"/>
            <p:cNvSpPr/>
            <p:nvPr/>
          </p:nvSpPr>
          <p:spPr>
            <a:xfrm>
              <a:off x="2307633" y="1800949"/>
              <a:ext cx="299" cy="1819"/>
            </a:xfrm>
            <a:custGeom>
              <a:rect b="b" l="l" r="r" t="t"/>
              <a:pathLst>
                <a:path extrusionOk="0" h="134" w="22">
                  <a:moveTo>
                    <a:pt x="21" y="1"/>
                  </a:moveTo>
                  <a:lnTo>
                    <a:pt x="19" y="20"/>
                  </a:lnTo>
                  <a:lnTo>
                    <a:pt x="19" y="20"/>
                  </a:lnTo>
                  <a:cubicBezTo>
                    <a:pt x="21" y="13"/>
                    <a:pt x="21" y="7"/>
                    <a:pt x="21" y="1"/>
                  </a:cubicBezTo>
                  <a:close/>
                  <a:moveTo>
                    <a:pt x="19" y="20"/>
                  </a:moveTo>
                  <a:lnTo>
                    <a:pt x="19" y="20"/>
                  </a:lnTo>
                  <a:cubicBezTo>
                    <a:pt x="19" y="20"/>
                    <a:pt x="18" y="21"/>
                    <a:pt x="18" y="22"/>
                  </a:cubicBezTo>
                  <a:cubicBezTo>
                    <a:pt x="14" y="29"/>
                    <a:pt x="14" y="39"/>
                    <a:pt x="14" y="50"/>
                  </a:cubicBezTo>
                  <a:lnTo>
                    <a:pt x="11" y="67"/>
                  </a:lnTo>
                  <a:cubicBezTo>
                    <a:pt x="11" y="78"/>
                    <a:pt x="7" y="88"/>
                    <a:pt x="4" y="99"/>
                  </a:cubicBezTo>
                  <a:lnTo>
                    <a:pt x="0" y="116"/>
                  </a:lnTo>
                  <a:lnTo>
                    <a:pt x="0" y="130"/>
                  </a:lnTo>
                  <a:lnTo>
                    <a:pt x="4" y="134"/>
                  </a:lnTo>
                  <a:lnTo>
                    <a:pt x="19"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7" name="Google Shape;10367;p54"/>
            <p:cNvSpPr/>
            <p:nvPr/>
          </p:nvSpPr>
          <p:spPr>
            <a:xfrm>
              <a:off x="2308244" y="1796767"/>
              <a:ext cx="68" cy="638"/>
            </a:xfrm>
            <a:custGeom>
              <a:rect b="b" l="l" r="r" t="t"/>
              <a:pathLst>
                <a:path extrusionOk="0" h="47" w="5">
                  <a:moveTo>
                    <a:pt x="4" y="1"/>
                  </a:moveTo>
                  <a:lnTo>
                    <a:pt x="3" y="20"/>
                  </a:lnTo>
                  <a:lnTo>
                    <a:pt x="3" y="20"/>
                  </a:lnTo>
                  <a:cubicBezTo>
                    <a:pt x="4" y="13"/>
                    <a:pt x="4" y="7"/>
                    <a:pt x="4" y="1"/>
                  </a:cubicBezTo>
                  <a:close/>
                  <a:moveTo>
                    <a:pt x="3" y="20"/>
                  </a:moveTo>
                  <a:cubicBezTo>
                    <a:pt x="2" y="28"/>
                    <a:pt x="1" y="37"/>
                    <a:pt x="1" y="46"/>
                  </a:cubicBezTo>
                  <a:lnTo>
                    <a:pt x="3"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8" name="Google Shape;10368;p54"/>
            <p:cNvSpPr/>
            <p:nvPr/>
          </p:nvSpPr>
          <p:spPr>
            <a:xfrm>
              <a:off x="2308108" y="1797772"/>
              <a:ext cx="109" cy="1005"/>
            </a:xfrm>
            <a:custGeom>
              <a:rect b="b" l="l" r="r" t="t"/>
              <a:pathLst>
                <a:path extrusionOk="0" h="74" w="8">
                  <a:moveTo>
                    <a:pt x="7" y="0"/>
                  </a:moveTo>
                  <a:cubicBezTo>
                    <a:pt x="7" y="25"/>
                    <a:pt x="4" y="49"/>
                    <a:pt x="0" y="74"/>
                  </a:cubicBezTo>
                  <a:cubicBezTo>
                    <a:pt x="4" y="49"/>
                    <a:pt x="7" y="25"/>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9" name="Google Shape;10369;p54"/>
            <p:cNvSpPr/>
            <p:nvPr/>
          </p:nvSpPr>
          <p:spPr>
            <a:xfrm>
              <a:off x="2306397" y="1805701"/>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0" name="Google Shape;10370;p54"/>
            <p:cNvSpPr/>
            <p:nvPr/>
          </p:nvSpPr>
          <p:spPr>
            <a:xfrm>
              <a:off x="2307918" y="1800528"/>
              <a:ext cx="54" cy="434"/>
            </a:xfrm>
            <a:custGeom>
              <a:rect b="b" l="l" r="r" t="t"/>
              <a:pathLst>
                <a:path extrusionOk="0" h="32" w="4">
                  <a:moveTo>
                    <a:pt x="4" y="0"/>
                  </a:moveTo>
                  <a:lnTo>
                    <a:pt x="0" y="18"/>
                  </a:lnTo>
                  <a:lnTo>
                    <a:pt x="0" y="32"/>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1" name="Google Shape;10371;p54"/>
            <p:cNvSpPr/>
            <p:nvPr/>
          </p:nvSpPr>
          <p:spPr>
            <a:xfrm>
              <a:off x="2307388" y="1803284"/>
              <a:ext cx="109" cy="299"/>
            </a:xfrm>
            <a:custGeom>
              <a:rect b="b" l="l" r="r" t="t"/>
              <a:pathLst>
                <a:path extrusionOk="0" h="22" w="8">
                  <a:moveTo>
                    <a:pt x="8" y="0"/>
                  </a:moveTo>
                  <a:lnTo>
                    <a:pt x="8" y="0"/>
                  </a:lnTo>
                  <a:cubicBezTo>
                    <a:pt x="4" y="7"/>
                    <a:pt x="1" y="14"/>
                    <a:pt x="1" y="21"/>
                  </a:cubicBezTo>
                  <a:cubicBezTo>
                    <a:pt x="4" y="14"/>
                    <a:pt x="4" y="7"/>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2" name="Google Shape;10372;p54"/>
            <p:cNvSpPr/>
            <p:nvPr/>
          </p:nvSpPr>
          <p:spPr>
            <a:xfrm>
              <a:off x="2306587" y="1805131"/>
              <a:ext cx="109" cy="204"/>
            </a:xfrm>
            <a:custGeom>
              <a:rect b="b" l="l" r="r" t="t"/>
              <a:pathLst>
                <a:path extrusionOk="0" h="15" w="8">
                  <a:moveTo>
                    <a:pt x="0" y="15"/>
                  </a:moveTo>
                  <a:cubicBezTo>
                    <a:pt x="4" y="8"/>
                    <a:pt x="7" y="4"/>
                    <a:pt x="7" y="1"/>
                  </a:cubicBezTo>
                  <a:cubicBezTo>
                    <a:pt x="7" y="4"/>
                    <a:pt x="4" y="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3" name="Google Shape;10373;p54"/>
            <p:cNvSpPr/>
            <p:nvPr/>
          </p:nvSpPr>
          <p:spPr>
            <a:xfrm>
              <a:off x="2308868" y="1791404"/>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4" name="Google Shape;10374;p54"/>
            <p:cNvSpPr/>
            <p:nvPr/>
          </p:nvSpPr>
          <p:spPr>
            <a:xfrm>
              <a:off x="2307538" y="1802809"/>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5" name="Google Shape;10375;p54"/>
            <p:cNvSpPr/>
            <p:nvPr/>
          </p:nvSpPr>
          <p:spPr>
            <a:xfrm>
              <a:off x="2307253" y="1803705"/>
              <a:ext cx="109" cy="353"/>
            </a:xfrm>
            <a:custGeom>
              <a:rect b="b" l="l" r="r" t="t"/>
              <a:pathLst>
                <a:path extrusionOk="0" h="26" w="8">
                  <a:moveTo>
                    <a:pt x="7" y="1"/>
                  </a:moveTo>
                  <a:cubicBezTo>
                    <a:pt x="4" y="8"/>
                    <a:pt x="4" y="15"/>
                    <a:pt x="0" y="25"/>
                  </a:cubicBezTo>
                  <a:cubicBezTo>
                    <a:pt x="4" y="18"/>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6" name="Google Shape;10376;p54"/>
            <p:cNvSpPr/>
            <p:nvPr/>
          </p:nvSpPr>
          <p:spPr>
            <a:xfrm>
              <a:off x="2307103" y="1804045"/>
              <a:ext cx="163" cy="339"/>
            </a:xfrm>
            <a:custGeom>
              <a:rect b="b" l="l" r="r" t="t"/>
              <a:pathLst>
                <a:path extrusionOk="0" h="25" w="12">
                  <a:moveTo>
                    <a:pt x="1" y="25"/>
                  </a:moveTo>
                  <a:cubicBezTo>
                    <a:pt x="4" y="18"/>
                    <a:pt x="8" y="11"/>
                    <a:pt x="11"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7" name="Google Shape;10377;p54"/>
            <p:cNvSpPr/>
            <p:nvPr/>
          </p:nvSpPr>
          <p:spPr>
            <a:xfrm>
              <a:off x="2306248" y="1806041"/>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8" name="Google Shape;10378;p54"/>
            <p:cNvSpPr/>
            <p:nvPr/>
          </p:nvSpPr>
          <p:spPr>
            <a:xfrm>
              <a:off x="2306492" y="1805375"/>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9" name="Google Shape;10379;p54"/>
            <p:cNvSpPr/>
            <p:nvPr/>
          </p:nvSpPr>
          <p:spPr>
            <a:xfrm>
              <a:off x="2305393" y="1809652"/>
              <a:ext cx="109" cy="489"/>
            </a:xfrm>
            <a:custGeom>
              <a:rect b="b" l="l" r="r" t="t"/>
              <a:pathLst>
                <a:path extrusionOk="0" h="36" w="8">
                  <a:moveTo>
                    <a:pt x="1" y="36"/>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0" name="Google Shape;10380;p54"/>
            <p:cNvSpPr/>
            <p:nvPr/>
          </p:nvSpPr>
          <p:spPr>
            <a:xfrm>
              <a:off x="2304687" y="1814404"/>
              <a:ext cx="14" cy="299"/>
            </a:xfrm>
            <a:custGeom>
              <a:rect b="b" l="l" r="r" t="t"/>
              <a:pathLst>
                <a:path extrusionOk="0" h="22" w="1">
                  <a:moveTo>
                    <a:pt x="0" y="22"/>
                  </a:moveTo>
                  <a:lnTo>
                    <a:pt x="0" y="22"/>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1" name="Google Shape;10381;p54"/>
            <p:cNvSpPr/>
            <p:nvPr/>
          </p:nvSpPr>
          <p:spPr>
            <a:xfrm>
              <a:off x="2304917" y="181231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2" name="Google Shape;10382;p54"/>
            <p:cNvSpPr/>
            <p:nvPr/>
          </p:nvSpPr>
          <p:spPr>
            <a:xfrm>
              <a:off x="2305868" y="1807561"/>
              <a:ext cx="109" cy="394"/>
            </a:xfrm>
            <a:custGeom>
              <a:rect b="b" l="l" r="r" t="t"/>
              <a:pathLst>
                <a:path extrusionOk="0" h="29" w="8">
                  <a:moveTo>
                    <a:pt x="1" y="29"/>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3" name="Google Shape;10383;p54"/>
            <p:cNvSpPr/>
            <p:nvPr/>
          </p:nvSpPr>
          <p:spPr>
            <a:xfrm>
              <a:off x="2305732" y="1808186"/>
              <a:ext cx="109" cy="434"/>
            </a:xfrm>
            <a:custGeom>
              <a:rect b="b" l="l" r="r" t="t"/>
              <a:pathLst>
                <a:path extrusionOk="0" h="32" w="8">
                  <a:moveTo>
                    <a:pt x="0" y="32"/>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4" name="Google Shape;10384;p54"/>
            <p:cNvSpPr/>
            <p:nvPr/>
          </p:nvSpPr>
          <p:spPr>
            <a:xfrm>
              <a:off x="2305107" y="181136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5" name="Google Shape;10385;p54"/>
            <p:cNvSpPr/>
            <p:nvPr/>
          </p:nvSpPr>
          <p:spPr>
            <a:xfrm>
              <a:off x="2304782" y="1813359"/>
              <a:ext cx="109" cy="638"/>
            </a:xfrm>
            <a:custGeom>
              <a:rect b="b" l="l" r="r" t="t"/>
              <a:pathLst>
                <a:path extrusionOk="0" h="47" w="8">
                  <a:moveTo>
                    <a:pt x="0" y="4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6" name="Google Shape;10386;p54"/>
            <p:cNvSpPr/>
            <p:nvPr/>
          </p:nvSpPr>
          <p:spPr>
            <a:xfrm>
              <a:off x="2305257" y="1810467"/>
              <a:ext cx="109" cy="530"/>
            </a:xfrm>
            <a:custGeom>
              <a:rect b="b" l="l" r="r" t="t"/>
              <a:pathLst>
                <a:path extrusionOk="0" h="39" w="8">
                  <a:moveTo>
                    <a:pt x="0" y="39"/>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7" name="Google Shape;10387;p54"/>
            <p:cNvSpPr/>
            <p:nvPr/>
          </p:nvSpPr>
          <p:spPr>
            <a:xfrm>
              <a:off x="2305542" y="1808892"/>
              <a:ext cx="109" cy="489"/>
            </a:xfrm>
            <a:custGeom>
              <a:rect b="b" l="l" r="r" t="t"/>
              <a:pathLst>
                <a:path extrusionOk="0" h="36" w="8">
                  <a:moveTo>
                    <a:pt x="0" y="3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8" name="Google Shape;10388;p54"/>
            <p:cNvSpPr/>
            <p:nvPr/>
          </p:nvSpPr>
          <p:spPr>
            <a:xfrm>
              <a:off x="2306112" y="1806516"/>
              <a:ext cx="109" cy="339"/>
            </a:xfrm>
            <a:custGeom>
              <a:rect b="b" l="l" r="r" t="t"/>
              <a:pathLst>
                <a:path extrusionOk="0" h="25" w="8">
                  <a:moveTo>
                    <a:pt x="0" y="25"/>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9" name="Google Shape;10389;p54"/>
            <p:cNvSpPr/>
            <p:nvPr/>
          </p:nvSpPr>
          <p:spPr>
            <a:xfrm>
              <a:off x="2306017" y="1806991"/>
              <a:ext cx="54" cy="394"/>
            </a:xfrm>
            <a:custGeom>
              <a:rect b="b" l="l" r="r" t="t"/>
              <a:pathLst>
                <a:path extrusionOk="0" h="29" w="4">
                  <a:moveTo>
                    <a:pt x="0" y="29"/>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0" name="Google Shape;10390;p54"/>
            <p:cNvSpPr/>
            <p:nvPr/>
          </p:nvSpPr>
          <p:spPr>
            <a:xfrm>
              <a:off x="2306682" y="1804370"/>
              <a:ext cx="434" cy="774"/>
            </a:xfrm>
            <a:custGeom>
              <a:rect b="b" l="l" r="r" t="t"/>
              <a:pathLst>
                <a:path extrusionOk="0" h="57" w="32">
                  <a:moveTo>
                    <a:pt x="32" y="1"/>
                  </a:moveTo>
                  <a:cubicBezTo>
                    <a:pt x="25" y="18"/>
                    <a:pt x="18" y="32"/>
                    <a:pt x="7" y="46"/>
                  </a:cubicBezTo>
                  <a:cubicBezTo>
                    <a:pt x="7" y="50"/>
                    <a:pt x="4" y="53"/>
                    <a:pt x="0" y="57"/>
                  </a:cubicBezTo>
                  <a:cubicBezTo>
                    <a:pt x="4" y="53"/>
                    <a:pt x="7" y="50"/>
                    <a:pt x="7" y="46"/>
                  </a:cubicBezTo>
                  <a:cubicBezTo>
                    <a:pt x="18" y="32"/>
                    <a:pt x="25" y="18"/>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1" name="Google Shape;10391;p54"/>
            <p:cNvSpPr/>
            <p:nvPr/>
          </p:nvSpPr>
          <p:spPr>
            <a:xfrm>
              <a:off x="2307633" y="180228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2" name="Google Shape;10392;p54"/>
            <p:cNvSpPr/>
            <p:nvPr/>
          </p:nvSpPr>
          <p:spPr>
            <a:xfrm>
              <a:off x="2307769" y="1801614"/>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3" name="Google Shape;10393;p54"/>
            <p:cNvSpPr/>
            <p:nvPr/>
          </p:nvSpPr>
          <p:spPr>
            <a:xfrm>
              <a:off x="2307823" y="1800759"/>
              <a:ext cx="109" cy="448"/>
            </a:xfrm>
            <a:custGeom>
              <a:rect b="b" l="l" r="r" t="t"/>
              <a:pathLst>
                <a:path extrusionOk="0" h="33" w="8">
                  <a:moveTo>
                    <a:pt x="7" y="1"/>
                  </a:moveTo>
                  <a:lnTo>
                    <a:pt x="4" y="15"/>
                  </a:lnTo>
                  <a:cubicBezTo>
                    <a:pt x="0" y="22"/>
                    <a:pt x="0" y="25"/>
                    <a:pt x="0" y="32"/>
                  </a:cubicBezTo>
                  <a:cubicBezTo>
                    <a:pt x="4" y="22"/>
                    <a:pt x="7" y="11"/>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4" name="Google Shape;10394;p54"/>
            <p:cNvSpPr/>
            <p:nvPr/>
          </p:nvSpPr>
          <p:spPr>
            <a:xfrm>
              <a:off x="2564356" y="1700353"/>
              <a:ext cx="79157" cy="32179"/>
            </a:xfrm>
            <a:custGeom>
              <a:rect b="b" l="l" r="r" t="t"/>
              <a:pathLst>
                <a:path extrusionOk="0" h="2370" w="5830">
                  <a:moveTo>
                    <a:pt x="2643" y="1"/>
                  </a:moveTo>
                  <a:cubicBezTo>
                    <a:pt x="2561" y="1"/>
                    <a:pt x="2452" y="20"/>
                    <a:pt x="2371" y="65"/>
                  </a:cubicBezTo>
                  <a:cubicBezTo>
                    <a:pt x="2318" y="90"/>
                    <a:pt x="2283" y="135"/>
                    <a:pt x="2276" y="191"/>
                  </a:cubicBezTo>
                  <a:cubicBezTo>
                    <a:pt x="2265" y="293"/>
                    <a:pt x="2230" y="366"/>
                    <a:pt x="2160" y="405"/>
                  </a:cubicBezTo>
                  <a:cubicBezTo>
                    <a:pt x="2127" y="424"/>
                    <a:pt x="2088" y="434"/>
                    <a:pt x="2041" y="434"/>
                  </a:cubicBezTo>
                  <a:cubicBezTo>
                    <a:pt x="1953" y="434"/>
                    <a:pt x="1840" y="398"/>
                    <a:pt x="1695" y="324"/>
                  </a:cubicBezTo>
                  <a:cubicBezTo>
                    <a:pt x="1557" y="256"/>
                    <a:pt x="1390" y="224"/>
                    <a:pt x="1258" y="224"/>
                  </a:cubicBezTo>
                  <a:cubicBezTo>
                    <a:pt x="1180" y="224"/>
                    <a:pt x="1114" y="235"/>
                    <a:pt x="1075" y="258"/>
                  </a:cubicBezTo>
                  <a:cubicBezTo>
                    <a:pt x="1058" y="268"/>
                    <a:pt x="1047" y="279"/>
                    <a:pt x="1044" y="289"/>
                  </a:cubicBezTo>
                  <a:cubicBezTo>
                    <a:pt x="1023" y="492"/>
                    <a:pt x="781" y="664"/>
                    <a:pt x="669" y="713"/>
                  </a:cubicBezTo>
                  <a:lnTo>
                    <a:pt x="669" y="716"/>
                  </a:lnTo>
                  <a:lnTo>
                    <a:pt x="666" y="720"/>
                  </a:lnTo>
                  <a:lnTo>
                    <a:pt x="662" y="727"/>
                  </a:lnTo>
                  <a:lnTo>
                    <a:pt x="662" y="730"/>
                  </a:lnTo>
                  <a:lnTo>
                    <a:pt x="659" y="734"/>
                  </a:lnTo>
                  <a:lnTo>
                    <a:pt x="659" y="737"/>
                  </a:lnTo>
                  <a:lnTo>
                    <a:pt x="652" y="744"/>
                  </a:lnTo>
                  <a:lnTo>
                    <a:pt x="652" y="748"/>
                  </a:lnTo>
                  <a:lnTo>
                    <a:pt x="645" y="758"/>
                  </a:lnTo>
                  <a:lnTo>
                    <a:pt x="645" y="762"/>
                  </a:lnTo>
                  <a:lnTo>
                    <a:pt x="638" y="772"/>
                  </a:lnTo>
                  <a:lnTo>
                    <a:pt x="634" y="776"/>
                  </a:lnTo>
                  <a:lnTo>
                    <a:pt x="627" y="793"/>
                  </a:lnTo>
                  <a:lnTo>
                    <a:pt x="617" y="814"/>
                  </a:lnTo>
                  <a:lnTo>
                    <a:pt x="613" y="825"/>
                  </a:lnTo>
                  <a:lnTo>
                    <a:pt x="606" y="839"/>
                  </a:lnTo>
                  <a:lnTo>
                    <a:pt x="599" y="849"/>
                  </a:lnTo>
                  <a:lnTo>
                    <a:pt x="592" y="863"/>
                  </a:lnTo>
                  <a:lnTo>
                    <a:pt x="585" y="877"/>
                  </a:lnTo>
                  <a:lnTo>
                    <a:pt x="582" y="895"/>
                  </a:lnTo>
                  <a:lnTo>
                    <a:pt x="575" y="912"/>
                  </a:lnTo>
                  <a:lnTo>
                    <a:pt x="571" y="919"/>
                  </a:lnTo>
                  <a:cubicBezTo>
                    <a:pt x="627" y="958"/>
                    <a:pt x="676" y="1007"/>
                    <a:pt x="715" y="1059"/>
                  </a:cubicBezTo>
                  <a:lnTo>
                    <a:pt x="739" y="1091"/>
                  </a:lnTo>
                  <a:cubicBezTo>
                    <a:pt x="777" y="1134"/>
                    <a:pt x="843" y="1152"/>
                    <a:pt x="904" y="1152"/>
                  </a:cubicBezTo>
                  <a:cubicBezTo>
                    <a:pt x="924" y="1152"/>
                    <a:pt x="942" y="1150"/>
                    <a:pt x="960" y="1147"/>
                  </a:cubicBezTo>
                  <a:cubicBezTo>
                    <a:pt x="998" y="1143"/>
                    <a:pt x="1037" y="1122"/>
                    <a:pt x="1058" y="1087"/>
                  </a:cubicBezTo>
                  <a:cubicBezTo>
                    <a:pt x="1068" y="1052"/>
                    <a:pt x="1100" y="1024"/>
                    <a:pt x="1135" y="1014"/>
                  </a:cubicBezTo>
                  <a:cubicBezTo>
                    <a:pt x="1148" y="1010"/>
                    <a:pt x="1162" y="1008"/>
                    <a:pt x="1178" y="1008"/>
                  </a:cubicBezTo>
                  <a:cubicBezTo>
                    <a:pt x="1373" y="1008"/>
                    <a:pt x="1757" y="1273"/>
                    <a:pt x="1915" y="1402"/>
                  </a:cubicBezTo>
                  <a:cubicBezTo>
                    <a:pt x="1936" y="1420"/>
                    <a:pt x="1954" y="1437"/>
                    <a:pt x="1968" y="1451"/>
                  </a:cubicBezTo>
                  <a:cubicBezTo>
                    <a:pt x="1992" y="1472"/>
                    <a:pt x="2013" y="1500"/>
                    <a:pt x="2024" y="1532"/>
                  </a:cubicBezTo>
                  <a:cubicBezTo>
                    <a:pt x="2027" y="1546"/>
                    <a:pt x="2027" y="1563"/>
                    <a:pt x="2024" y="1577"/>
                  </a:cubicBezTo>
                  <a:cubicBezTo>
                    <a:pt x="2010" y="1641"/>
                    <a:pt x="1947" y="1651"/>
                    <a:pt x="1887" y="1662"/>
                  </a:cubicBezTo>
                  <a:cubicBezTo>
                    <a:pt x="1817" y="1676"/>
                    <a:pt x="1730" y="1693"/>
                    <a:pt x="1695" y="1763"/>
                  </a:cubicBezTo>
                  <a:cubicBezTo>
                    <a:pt x="1641" y="1871"/>
                    <a:pt x="1549" y="1899"/>
                    <a:pt x="1456" y="1899"/>
                  </a:cubicBezTo>
                  <a:cubicBezTo>
                    <a:pt x="1398" y="1899"/>
                    <a:pt x="1341" y="1888"/>
                    <a:pt x="1292" y="1879"/>
                  </a:cubicBezTo>
                  <a:cubicBezTo>
                    <a:pt x="1261" y="1871"/>
                    <a:pt x="1227" y="1867"/>
                    <a:pt x="1195" y="1867"/>
                  </a:cubicBezTo>
                  <a:cubicBezTo>
                    <a:pt x="1184" y="1867"/>
                    <a:pt x="1173" y="1867"/>
                    <a:pt x="1163" y="1868"/>
                  </a:cubicBezTo>
                  <a:cubicBezTo>
                    <a:pt x="1159" y="1872"/>
                    <a:pt x="1152" y="1875"/>
                    <a:pt x="1149" y="1879"/>
                  </a:cubicBezTo>
                  <a:cubicBezTo>
                    <a:pt x="1128" y="1893"/>
                    <a:pt x="1103" y="1907"/>
                    <a:pt x="1079" y="1914"/>
                  </a:cubicBezTo>
                  <a:lnTo>
                    <a:pt x="1058" y="1921"/>
                  </a:lnTo>
                  <a:lnTo>
                    <a:pt x="1040" y="1928"/>
                  </a:lnTo>
                  <a:lnTo>
                    <a:pt x="1037" y="1928"/>
                  </a:lnTo>
                  <a:cubicBezTo>
                    <a:pt x="869" y="1970"/>
                    <a:pt x="697" y="1991"/>
                    <a:pt x="526" y="1994"/>
                  </a:cubicBezTo>
                  <a:lnTo>
                    <a:pt x="494" y="1994"/>
                  </a:lnTo>
                  <a:lnTo>
                    <a:pt x="372" y="1998"/>
                  </a:lnTo>
                  <a:lnTo>
                    <a:pt x="372" y="1994"/>
                  </a:lnTo>
                  <a:lnTo>
                    <a:pt x="351" y="1994"/>
                  </a:lnTo>
                  <a:cubicBezTo>
                    <a:pt x="337" y="1994"/>
                    <a:pt x="323" y="1994"/>
                    <a:pt x="312" y="1991"/>
                  </a:cubicBezTo>
                  <a:cubicBezTo>
                    <a:pt x="309" y="1990"/>
                    <a:pt x="305" y="1990"/>
                    <a:pt x="301" y="1990"/>
                  </a:cubicBezTo>
                  <a:cubicBezTo>
                    <a:pt x="247" y="1990"/>
                    <a:pt x="153" y="2038"/>
                    <a:pt x="81" y="2113"/>
                  </a:cubicBezTo>
                  <a:cubicBezTo>
                    <a:pt x="46" y="2141"/>
                    <a:pt x="21" y="2180"/>
                    <a:pt x="0" y="2218"/>
                  </a:cubicBezTo>
                  <a:cubicBezTo>
                    <a:pt x="20" y="2219"/>
                    <a:pt x="40" y="2220"/>
                    <a:pt x="59" y="2220"/>
                  </a:cubicBezTo>
                  <a:cubicBezTo>
                    <a:pt x="112" y="2220"/>
                    <a:pt x="164" y="2216"/>
                    <a:pt x="218" y="2211"/>
                  </a:cubicBezTo>
                  <a:cubicBezTo>
                    <a:pt x="296" y="2204"/>
                    <a:pt x="379" y="2197"/>
                    <a:pt x="459" y="2197"/>
                  </a:cubicBezTo>
                  <a:cubicBezTo>
                    <a:pt x="571" y="2197"/>
                    <a:pt x="674" y="2211"/>
                    <a:pt x="746" y="2260"/>
                  </a:cubicBezTo>
                  <a:cubicBezTo>
                    <a:pt x="775" y="2278"/>
                    <a:pt x="804" y="2286"/>
                    <a:pt x="835" y="2286"/>
                  </a:cubicBezTo>
                  <a:cubicBezTo>
                    <a:pt x="876" y="2286"/>
                    <a:pt x="920" y="2273"/>
                    <a:pt x="974" y="2253"/>
                  </a:cubicBezTo>
                  <a:cubicBezTo>
                    <a:pt x="1017" y="2239"/>
                    <a:pt x="1068" y="2222"/>
                    <a:pt x="1118" y="2222"/>
                  </a:cubicBezTo>
                  <a:cubicBezTo>
                    <a:pt x="1169" y="2222"/>
                    <a:pt x="1220" y="2240"/>
                    <a:pt x="1261" y="2299"/>
                  </a:cubicBezTo>
                  <a:cubicBezTo>
                    <a:pt x="1292" y="2343"/>
                    <a:pt x="1345" y="2354"/>
                    <a:pt x="1417" y="2354"/>
                  </a:cubicBezTo>
                  <a:cubicBezTo>
                    <a:pt x="1442" y="2354"/>
                    <a:pt x="1469" y="2353"/>
                    <a:pt x="1499" y="2351"/>
                  </a:cubicBezTo>
                  <a:lnTo>
                    <a:pt x="1544" y="2348"/>
                  </a:lnTo>
                  <a:lnTo>
                    <a:pt x="1600" y="2348"/>
                  </a:lnTo>
                  <a:cubicBezTo>
                    <a:pt x="1614" y="2348"/>
                    <a:pt x="1625" y="2348"/>
                    <a:pt x="1639" y="2351"/>
                  </a:cubicBezTo>
                  <a:lnTo>
                    <a:pt x="1646" y="2351"/>
                  </a:lnTo>
                  <a:cubicBezTo>
                    <a:pt x="1660" y="2355"/>
                    <a:pt x="1670" y="2358"/>
                    <a:pt x="1684" y="2362"/>
                  </a:cubicBezTo>
                  <a:cubicBezTo>
                    <a:pt x="1697" y="2367"/>
                    <a:pt x="1727" y="2369"/>
                    <a:pt x="1768" y="2369"/>
                  </a:cubicBezTo>
                  <a:cubicBezTo>
                    <a:pt x="1840" y="2369"/>
                    <a:pt x="1946" y="2362"/>
                    <a:pt x="2059" y="2351"/>
                  </a:cubicBezTo>
                  <a:cubicBezTo>
                    <a:pt x="2146" y="2341"/>
                    <a:pt x="2244" y="2330"/>
                    <a:pt x="2336" y="2316"/>
                  </a:cubicBezTo>
                  <a:lnTo>
                    <a:pt x="2339" y="2313"/>
                  </a:lnTo>
                  <a:lnTo>
                    <a:pt x="2346" y="2299"/>
                  </a:lnTo>
                  <a:cubicBezTo>
                    <a:pt x="2350" y="2295"/>
                    <a:pt x="2353" y="2288"/>
                    <a:pt x="2357" y="2281"/>
                  </a:cubicBezTo>
                  <a:lnTo>
                    <a:pt x="2364" y="2271"/>
                  </a:lnTo>
                  <a:cubicBezTo>
                    <a:pt x="2367" y="2264"/>
                    <a:pt x="2367" y="2257"/>
                    <a:pt x="2371" y="2253"/>
                  </a:cubicBezTo>
                  <a:lnTo>
                    <a:pt x="2374" y="2239"/>
                  </a:lnTo>
                  <a:cubicBezTo>
                    <a:pt x="2374" y="2232"/>
                    <a:pt x="2378" y="2229"/>
                    <a:pt x="2381" y="2222"/>
                  </a:cubicBezTo>
                  <a:lnTo>
                    <a:pt x="2385" y="2208"/>
                  </a:lnTo>
                  <a:cubicBezTo>
                    <a:pt x="2385" y="2204"/>
                    <a:pt x="2385" y="2197"/>
                    <a:pt x="2388" y="2194"/>
                  </a:cubicBezTo>
                  <a:cubicBezTo>
                    <a:pt x="2388" y="2187"/>
                    <a:pt x="2388" y="2183"/>
                    <a:pt x="2388" y="2180"/>
                  </a:cubicBezTo>
                  <a:cubicBezTo>
                    <a:pt x="2392" y="2176"/>
                    <a:pt x="2388" y="2169"/>
                    <a:pt x="2392" y="2162"/>
                  </a:cubicBezTo>
                  <a:cubicBezTo>
                    <a:pt x="2395" y="2159"/>
                    <a:pt x="2392" y="2155"/>
                    <a:pt x="2392" y="2152"/>
                  </a:cubicBezTo>
                  <a:lnTo>
                    <a:pt x="2392" y="2138"/>
                  </a:lnTo>
                  <a:lnTo>
                    <a:pt x="2392" y="2131"/>
                  </a:lnTo>
                  <a:lnTo>
                    <a:pt x="2392" y="2110"/>
                  </a:lnTo>
                  <a:cubicBezTo>
                    <a:pt x="2388" y="2068"/>
                    <a:pt x="2399" y="2029"/>
                    <a:pt x="2423" y="1994"/>
                  </a:cubicBezTo>
                  <a:cubicBezTo>
                    <a:pt x="2465" y="1935"/>
                    <a:pt x="2539" y="1924"/>
                    <a:pt x="2598" y="1917"/>
                  </a:cubicBezTo>
                  <a:cubicBezTo>
                    <a:pt x="2626" y="1914"/>
                    <a:pt x="2658" y="1907"/>
                    <a:pt x="2686" y="1900"/>
                  </a:cubicBezTo>
                  <a:cubicBezTo>
                    <a:pt x="2735" y="1879"/>
                    <a:pt x="2777" y="1847"/>
                    <a:pt x="2812" y="1809"/>
                  </a:cubicBezTo>
                  <a:cubicBezTo>
                    <a:pt x="2871" y="1756"/>
                    <a:pt x="2931" y="1704"/>
                    <a:pt x="3008" y="1704"/>
                  </a:cubicBezTo>
                  <a:cubicBezTo>
                    <a:pt x="3046" y="1693"/>
                    <a:pt x="3085" y="1679"/>
                    <a:pt x="3116" y="1655"/>
                  </a:cubicBezTo>
                  <a:cubicBezTo>
                    <a:pt x="3173" y="1622"/>
                    <a:pt x="3235" y="1588"/>
                    <a:pt x="3299" y="1588"/>
                  </a:cubicBezTo>
                  <a:cubicBezTo>
                    <a:pt x="3319" y="1588"/>
                    <a:pt x="3338" y="1591"/>
                    <a:pt x="3358" y="1599"/>
                  </a:cubicBezTo>
                  <a:cubicBezTo>
                    <a:pt x="3396" y="1616"/>
                    <a:pt x="3435" y="1637"/>
                    <a:pt x="3466" y="1665"/>
                  </a:cubicBezTo>
                  <a:lnTo>
                    <a:pt x="3501" y="1690"/>
                  </a:lnTo>
                  <a:cubicBezTo>
                    <a:pt x="3543" y="1718"/>
                    <a:pt x="3571" y="1733"/>
                    <a:pt x="3595" y="1733"/>
                  </a:cubicBezTo>
                  <a:cubicBezTo>
                    <a:pt x="3609" y="1733"/>
                    <a:pt x="3621" y="1728"/>
                    <a:pt x="3634" y="1718"/>
                  </a:cubicBezTo>
                  <a:cubicBezTo>
                    <a:pt x="3673" y="1686"/>
                    <a:pt x="3718" y="1662"/>
                    <a:pt x="3771" y="1648"/>
                  </a:cubicBezTo>
                  <a:cubicBezTo>
                    <a:pt x="3816" y="1634"/>
                    <a:pt x="3858" y="1620"/>
                    <a:pt x="3953" y="1507"/>
                  </a:cubicBezTo>
                  <a:cubicBezTo>
                    <a:pt x="4075" y="1360"/>
                    <a:pt x="4177" y="1322"/>
                    <a:pt x="4289" y="1322"/>
                  </a:cubicBezTo>
                  <a:cubicBezTo>
                    <a:pt x="4327" y="1322"/>
                    <a:pt x="4366" y="1322"/>
                    <a:pt x="4408" y="1329"/>
                  </a:cubicBezTo>
                  <a:lnTo>
                    <a:pt x="4450" y="1332"/>
                  </a:lnTo>
                  <a:lnTo>
                    <a:pt x="4457" y="1332"/>
                  </a:lnTo>
                  <a:lnTo>
                    <a:pt x="4506" y="1339"/>
                  </a:lnTo>
                  <a:cubicBezTo>
                    <a:pt x="4530" y="1342"/>
                    <a:pt x="4552" y="1344"/>
                    <a:pt x="4573" y="1344"/>
                  </a:cubicBezTo>
                  <a:cubicBezTo>
                    <a:pt x="4681" y="1344"/>
                    <a:pt x="4751" y="1307"/>
                    <a:pt x="4804" y="1248"/>
                  </a:cubicBezTo>
                  <a:cubicBezTo>
                    <a:pt x="4832" y="1213"/>
                    <a:pt x="4860" y="1175"/>
                    <a:pt x="4877" y="1133"/>
                  </a:cubicBezTo>
                  <a:cubicBezTo>
                    <a:pt x="4933" y="1021"/>
                    <a:pt x="5052" y="979"/>
                    <a:pt x="5157" y="940"/>
                  </a:cubicBezTo>
                  <a:cubicBezTo>
                    <a:pt x="5217" y="926"/>
                    <a:pt x="5273" y="898"/>
                    <a:pt x="5322" y="867"/>
                  </a:cubicBezTo>
                  <a:cubicBezTo>
                    <a:pt x="5451" y="772"/>
                    <a:pt x="5682" y="674"/>
                    <a:pt x="5794" y="629"/>
                  </a:cubicBezTo>
                  <a:lnTo>
                    <a:pt x="5822" y="618"/>
                  </a:lnTo>
                  <a:cubicBezTo>
                    <a:pt x="5822" y="618"/>
                    <a:pt x="5822" y="615"/>
                    <a:pt x="5826" y="611"/>
                  </a:cubicBezTo>
                  <a:cubicBezTo>
                    <a:pt x="5826" y="608"/>
                    <a:pt x="5829" y="601"/>
                    <a:pt x="5829" y="590"/>
                  </a:cubicBezTo>
                  <a:lnTo>
                    <a:pt x="5829" y="590"/>
                  </a:lnTo>
                  <a:lnTo>
                    <a:pt x="5819" y="597"/>
                  </a:lnTo>
                  <a:lnTo>
                    <a:pt x="5815" y="597"/>
                  </a:lnTo>
                  <a:lnTo>
                    <a:pt x="5798" y="587"/>
                  </a:lnTo>
                  <a:lnTo>
                    <a:pt x="5787" y="583"/>
                  </a:lnTo>
                  <a:lnTo>
                    <a:pt x="5777" y="576"/>
                  </a:lnTo>
                  <a:lnTo>
                    <a:pt x="5763" y="573"/>
                  </a:lnTo>
                  <a:lnTo>
                    <a:pt x="5756" y="569"/>
                  </a:lnTo>
                  <a:lnTo>
                    <a:pt x="5742" y="566"/>
                  </a:lnTo>
                  <a:lnTo>
                    <a:pt x="5651" y="566"/>
                  </a:lnTo>
                  <a:cubicBezTo>
                    <a:pt x="5642" y="567"/>
                    <a:pt x="5634" y="567"/>
                    <a:pt x="5625" y="567"/>
                  </a:cubicBezTo>
                  <a:cubicBezTo>
                    <a:pt x="5567" y="567"/>
                    <a:pt x="5511" y="547"/>
                    <a:pt x="5462" y="513"/>
                  </a:cubicBezTo>
                  <a:cubicBezTo>
                    <a:pt x="5430" y="492"/>
                    <a:pt x="5402" y="468"/>
                    <a:pt x="5378" y="440"/>
                  </a:cubicBezTo>
                  <a:cubicBezTo>
                    <a:pt x="5297" y="342"/>
                    <a:pt x="5248" y="321"/>
                    <a:pt x="5192" y="321"/>
                  </a:cubicBezTo>
                  <a:cubicBezTo>
                    <a:pt x="5171" y="321"/>
                    <a:pt x="5150" y="324"/>
                    <a:pt x="5129" y="324"/>
                  </a:cubicBezTo>
                  <a:cubicBezTo>
                    <a:pt x="5098" y="330"/>
                    <a:pt x="5067" y="333"/>
                    <a:pt x="5036" y="333"/>
                  </a:cubicBezTo>
                  <a:cubicBezTo>
                    <a:pt x="4988" y="333"/>
                    <a:pt x="4941" y="326"/>
                    <a:pt x="4895" y="314"/>
                  </a:cubicBezTo>
                  <a:lnTo>
                    <a:pt x="4870" y="307"/>
                  </a:lnTo>
                  <a:cubicBezTo>
                    <a:pt x="4669" y="262"/>
                    <a:pt x="4148" y="205"/>
                    <a:pt x="3810" y="205"/>
                  </a:cubicBezTo>
                  <a:cubicBezTo>
                    <a:pt x="3801" y="205"/>
                    <a:pt x="3791" y="205"/>
                    <a:pt x="3781" y="205"/>
                  </a:cubicBezTo>
                  <a:cubicBezTo>
                    <a:pt x="3764" y="204"/>
                    <a:pt x="3746" y="203"/>
                    <a:pt x="3728" y="203"/>
                  </a:cubicBezTo>
                  <a:cubicBezTo>
                    <a:pt x="3661" y="203"/>
                    <a:pt x="3593" y="213"/>
                    <a:pt x="3529" y="230"/>
                  </a:cubicBezTo>
                  <a:cubicBezTo>
                    <a:pt x="3492" y="245"/>
                    <a:pt x="3451" y="252"/>
                    <a:pt x="3406" y="252"/>
                  </a:cubicBezTo>
                  <a:cubicBezTo>
                    <a:pt x="3234" y="252"/>
                    <a:pt x="3010" y="151"/>
                    <a:pt x="2791" y="37"/>
                  </a:cubicBezTo>
                  <a:lnTo>
                    <a:pt x="2745" y="16"/>
                  </a:lnTo>
                  <a:cubicBezTo>
                    <a:pt x="2724" y="6"/>
                    <a:pt x="2687" y="1"/>
                    <a:pt x="2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5" name="Google Shape;10395;p54"/>
            <p:cNvSpPr/>
            <p:nvPr/>
          </p:nvSpPr>
          <p:spPr>
            <a:xfrm>
              <a:off x="2342432" y="1695723"/>
              <a:ext cx="47874" cy="20841"/>
            </a:xfrm>
            <a:custGeom>
              <a:rect b="b" l="l" r="r" t="t"/>
              <a:pathLst>
                <a:path extrusionOk="0" h="1535" w="3526">
                  <a:moveTo>
                    <a:pt x="118" y="1"/>
                  </a:moveTo>
                  <a:cubicBezTo>
                    <a:pt x="101" y="1"/>
                    <a:pt x="85" y="1"/>
                    <a:pt x="70" y="4"/>
                  </a:cubicBezTo>
                  <a:lnTo>
                    <a:pt x="60" y="4"/>
                  </a:lnTo>
                  <a:lnTo>
                    <a:pt x="49" y="7"/>
                  </a:lnTo>
                  <a:lnTo>
                    <a:pt x="46" y="7"/>
                  </a:lnTo>
                  <a:lnTo>
                    <a:pt x="32" y="11"/>
                  </a:lnTo>
                  <a:lnTo>
                    <a:pt x="25" y="14"/>
                  </a:lnTo>
                  <a:lnTo>
                    <a:pt x="7" y="25"/>
                  </a:lnTo>
                  <a:lnTo>
                    <a:pt x="0" y="28"/>
                  </a:lnTo>
                  <a:cubicBezTo>
                    <a:pt x="81" y="56"/>
                    <a:pt x="161" y="84"/>
                    <a:pt x="245" y="105"/>
                  </a:cubicBezTo>
                  <a:cubicBezTo>
                    <a:pt x="476" y="168"/>
                    <a:pt x="718" y="235"/>
                    <a:pt x="767" y="490"/>
                  </a:cubicBezTo>
                  <a:cubicBezTo>
                    <a:pt x="795" y="651"/>
                    <a:pt x="851" y="700"/>
                    <a:pt x="896" y="746"/>
                  </a:cubicBezTo>
                  <a:cubicBezTo>
                    <a:pt x="973" y="819"/>
                    <a:pt x="1022" y="882"/>
                    <a:pt x="973" y="1082"/>
                  </a:cubicBezTo>
                  <a:cubicBezTo>
                    <a:pt x="963" y="1124"/>
                    <a:pt x="945" y="1162"/>
                    <a:pt x="921" y="1197"/>
                  </a:cubicBezTo>
                  <a:lnTo>
                    <a:pt x="935" y="1197"/>
                  </a:lnTo>
                  <a:cubicBezTo>
                    <a:pt x="973" y="1200"/>
                    <a:pt x="1012" y="1201"/>
                    <a:pt x="1050" y="1201"/>
                  </a:cubicBezTo>
                  <a:cubicBezTo>
                    <a:pt x="1127" y="1201"/>
                    <a:pt x="1203" y="1196"/>
                    <a:pt x="1278" y="1187"/>
                  </a:cubicBezTo>
                  <a:lnTo>
                    <a:pt x="1295" y="1187"/>
                  </a:lnTo>
                  <a:lnTo>
                    <a:pt x="1306" y="1183"/>
                  </a:lnTo>
                  <a:lnTo>
                    <a:pt x="1316" y="1183"/>
                  </a:lnTo>
                  <a:lnTo>
                    <a:pt x="1327" y="1180"/>
                  </a:lnTo>
                  <a:lnTo>
                    <a:pt x="1341" y="1176"/>
                  </a:lnTo>
                  <a:cubicBezTo>
                    <a:pt x="1375" y="1163"/>
                    <a:pt x="1406" y="1156"/>
                    <a:pt x="1434" y="1156"/>
                  </a:cubicBezTo>
                  <a:cubicBezTo>
                    <a:pt x="1558" y="1156"/>
                    <a:pt x="1635" y="1273"/>
                    <a:pt x="1712" y="1390"/>
                  </a:cubicBezTo>
                  <a:cubicBezTo>
                    <a:pt x="1736" y="1428"/>
                    <a:pt x="1764" y="1467"/>
                    <a:pt x="1792" y="1509"/>
                  </a:cubicBezTo>
                  <a:lnTo>
                    <a:pt x="1796" y="1512"/>
                  </a:lnTo>
                  <a:lnTo>
                    <a:pt x="1817" y="1516"/>
                  </a:lnTo>
                  <a:cubicBezTo>
                    <a:pt x="1848" y="1512"/>
                    <a:pt x="1880" y="1505"/>
                    <a:pt x="1911" y="1498"/>
                  </a:cubicBezTo>
                  <a:lnTo>
                    <a:pt x="1929" y="1495"/>
                  </a:lnTo>
                  <a:lnTo>
                    <a:pt x="2013" y="1474"/>
                  </a:lnTo>
                  <a:cubicBezTo>
                    <a:pt x="2115" y="1449"/>
                    <a:pt x="2220" y="1428"/>
                    <a:pt x="2325" y="1414"/>
                  </a:cubicBezTo>
                  <a:cubicBezTo>
                    <a:pt x="2339" y="1414"/>
                    <a:pt x="2353" y="1411"/>
                    <a:pt x="2370" y="1411"/>
                  </a:cubicBezTo>
                  <a:lnTo>
                    <a:pt x="2489" y="1411"/>
                  </a:lnTo>
                  <a:lnTo>
                    <a:pt x="2542" y="1414"/>
                  </a:lnTo>
                  <a:lnTo>
                    <a:pt x="2549" y="1414"/>
                  </a:lnTo>
                  <a:lnTo>
                    <a:pt x="2608" y="1421"/>
                  </a:lnTo>
                  <a:lnTo>
                    <a:pt x="2622" y="1421"/>
                  </a:lnTo>
                  <a:lnTo>
                    <a:pt x="2671" y="1428"/>
                  </a:lnTo>
                  <a:lnTo>
                    <a:pt x="2692" y="1432"/>
                  </a:lnTo>
                  <a:lnTo>
                    <a:pt x="2717" y="1435"/>
                  </a:lnTo>
                  <a:cubicBezTo>
                    <a:pt x="2717" y="1425"/>
                    <a:pt x="2717" y="1418"/>
                    <a:pt x="2720" y="1407"/>
                  </a:cubicBezTo>
                  <a:cubicBezTo>
                    <a:pt x="2720" y="1400"/>
                    <a:pt x="2724" y="1397"/>
                    <a:pt x="2724" y="1390"/>
                  </a:cubicBezTo>
                  <a:cubicBezTo>
                    <a:pt x="2727" y="1386"/>
                    <a:pt x="2727" y="1379"/>
                    <a:pt x="2731" y="1376"/>
                  </a:cubicBezTo>
                  <a:cubicBezTo>
                    <a:pt x="2748" y="1337"/>
                    <a:pt x="2783" y="1313"/>
                    <a:pt x="2825" y="1309"/>
                  </a:cubicBezTo>
                  <a:cubicBezTo>
                    <a:pt x="2830" y="1308"/>
                    <a:pt x="2835" y="1307"/>
                    <a:pt x="2839" y="1307"/>
                  </a:cubicBezTo>
                  <a:cubicBezTo>
                    <a:pt x="2844" y="1307"/>
                    <a:pt x="2848" y="1308"/>
                    <a:pt x="2853" y="1309"/>
                  </a:cubicBezTo>
                  <a:lnTo>
                    <a:pt x="2860" y="1309"/>
                  </a:lnTo>
                  <a:cubicBezTo>
                    <a:pt x="2874" y="1309"/>
                    <a:pt x="2888" y="1309"/>
                    <a:pt x="2902" y="1313"/>
                  </a:cubicBezTo>
                  <a:cubicBezTo>
                    <a:pt x="2920" y="1316"/>
                    <a:pt x="2934" y="1320"/>
                    <a:pt x="2951" y="1323"/>
                  </a:cubicBezTo>
                  <a:cubicBezTo>
                    <a:pt x="2965" y="1330"/>
                    <a:pt x="2983" y="1337"/>
                    <a:pt x="3000" y="1344"/>
                  </a:cubicBezTo>
                  <a:lnTo>
                    <a:pt x="3004" y="1344"/>
                  </a:lnTo>
                  <a:cubicBezTo>
                    <a:pt x="3018" y="1348"/>
                    <a:pt x="3032" y="1358"/>
                    <a:pt x="3046" y="1365"/>
                  </a:cubicBezTo>
                  <a:lnTo>
                    <a:pt x="3049" y="1369"/>
                  </a:lnTo>
                  <a:cubicBezTo>
                    <a:pt x="3067" y="1376"/>
                    <a:pt x="3081" y="1383"/>
                    <a:pt x="3095" y="1390"/>
                  </a:cubicBezTo>
                  <a:lnTo>
                    <a:pt x="3098" y="1393"/>
                  </a:lnTo>
                  <a:cubicBezTo>
                    <a:pt x="3112" y="1404"/>
                    <a:pt x="3126" y="1411"/>
                    <a:pt x="3137" y="1418"/>
                  </a:cubicBezTo>
                  <a:lnTo>
                    <a:pt x="3144" y="1421"/>
                  </a:lnTo>
                  <a:cubicBezTo>
                    <a:pt x="3154" y="1432"/>
                    <a:pt x="3165" y="1439"/>
                    <a:pt x="3175" y="1446"/>
                  </a:cubicBezTo>
                  <a:lnTo>
                    <a:pt x="3179" y="1449"/>
                  </a:lnTo>
                  <a:cubicBezTo>
                    <a:pt x="3189" y="1456"/>
                    <a:pt x="3196" y="1463"/>
                    <a:pt x="3203" y="1474"/>
                  </a:cubicBezTo>
                  <a:cubicBezTo>
                    <a:pt x="3262" y="1513"/>
                    <a:pt x="3329" y="1534"/>
                    <a:pt x="3400" y="1534"/>
                  </a:cubicBezTo>
                  <a:cubicBezTo>
                    <a:pt x="3406" y="1534"/>
                    <a:pt x="3411" y="1534"/>
                    <a:pt x="3417" y="1533"/>
                  </a:cubicBezTo>
                  <a:cubicBezTo>
                    <a:pt x="3422" y="1534"/>
                    <a:pt x="3427" y="1534"/>
                    <a:pt x="3432" y="1534"/>
                  </a:cubicBezTo>
                  <a:cubicBezTo>
                    <a:pt x="3465" y="1534"/>
                    <a:pt x="3498" y="1524"/>
                    <a:pt x="3525" y="1509"/>
                  </a:cubicBezTo>
                  <a:cubicBezTo>
                    <a:pt x="3504" y="1488"/>
                    <a:pt x="3480" y="1467"/>
                    <a:pt x="3452" y="1449"/>
                  </a:cubicBezTo>
                  <a:cubicBezTo>
                    <a:pt x="3410" y="1418"/>
                    <a:pt x="3375" y="1383"/>
                    <a:pt x="3343" y="1344"/>
                  </a:cubicBezTo>
                  <a:cubicBezTo>
                    <a:pt x="3340" y="1337"/>
                    <a:pt x="3336" y="1327"/>
                    <a:pt x="3333" y="1320"/>
                  </a:cubicBezTo>
                  <a:lnTo>
                    <a:pt x="3333" y="1316"/>
                  </a:lnTo>
                  <a:cubicBezTo>
                    <a:pt x="3333" y="1309"/>
                    <a:pt x="3329" y="1302"/>
                    <a:pt x="3329" y="1292"/>
                  </a:cubicBezTo>
                  <a:cubicBezTo>
                    <a:pt x="3329" y="1281"/>
                    <a:pt x="3329" y="1274"/>
                    <a:pt x="3329" y="1267"/>
                  </a:cubicBezTo>
                  <a:lnTo>
                    <a:pt x="3329" y="1264"/>
                  </a:lnTo>
                  <a:cubicBezTo>
                    <a:pt x="3333" y="1257"/>
                    <a:pt x="3333" y="1246"/>
                    <a:pt x="3336" y="1239"/>
                  </a:cubicBezTo>
                  <a:lnTo>
                    <a:pt x="3336" y="1236"/>
                  </a:lnTo>
                  <a:cubicBezTo>
                    <a:pt x="3340" y="1229"/>
                    <a:pt x="3343" y="1222"/>
                    <a:pt x="3347" y="1211"/>
                  </a:cubicBezTo>
                  <a:lnTo>
                    <a:pt x="3347" y="1208"/>
                  </a:lnTo>
                  <a:cubicBezTo>
                    <a:pt x="3350" y="1201"/>
                    <a:pt x="3357" y="1194"/>
                    <a:pt x="3361" y="1183"/>
                  </a:cubicBezTo>
                  <a:lnTo>
                    <a:pt x="3364" y="1180"/>
                  </a:lnTo>
                  <a:cubicBezTo>
                    <a:pt x="3368" y="1169"/>
                    <a:pt x="3375" y="1162"/>
                    <a:pt x="3382" y="1155"/>
                  </a:cubicBezTo>
                  <a:lnTo>
                    <a:pt x="3399" y="1131"/>
                  </a:lnTo>
                  <a:lnTo>
                    <a:pt x="3399" y="1127"/>
                  </a:lnTo>
                  <a:lnTo>
                    <a:pt x="3336" y="1089"/>
                  </a:lnTo>
                  <a:cubicBezTo>
                    <a:pt x="3291" y="1057"/>
                    <a:pt x="3242" y="1029"/>
                    <a:pt x="3189" y="1005"/>
                  </a:cubicBezTo>
                  <a:lnTo>
                    <a:pt x="3179" y="1001"/>
                  </a:lnTo>
                  <a:cubicBezTo>
                    <a:pt x="3175" y="1001"/>
                    <a:pt x="3168" y="1005"/>
                    <a:pt x="3165" y="1005"/>
                  </a:cubicBezTo>
                  <a:cubicBezTo>
                    <a:pt x="3147" y="1005"/>
                    <a:pt x="3133" y="1001"/>
                    <a:pt x="3116" y="994"/>
                  </a:cubicBezTo>
                  <a:cubicBezTo>
                    <a:pt x="3074" y="966"/>
                    <a:pt x="3053" y="907"/>
                    <a:pt x="3035" y="826"/>
                  </a:cubicBezTo>
                  <a:lnTo>
                    <a:pt x="3028" y="805"/>
                  </a:lnTo>
                  <a:cubicBezTo>
                    <a:pt x="3021" y="760"/>
                    <a:pt x="3007" y="718"/>
                    <a:pt x="2990" y="672"/>
                  </a:cubicBezTo>
                  <a:cubicBezTo>
                    <a:pt x="2990" y="669"/>
                    <a:pt x="2986" y="665"/>
                    <a:pt x="2986" y="662"/>
                  </a:cubicBezTo>
                  <a:cubicBezTo>
                    <a:pt x="2937" y="662"/>
                    <a:pt x="2895" y="644"/>
                    <a:pt x="2860" y="613"/>
                  </a:cubicBezTo>
                  <a:cubicBezTo>
                    <a:pt x="2846" y="599"/>
                    <a:pt x="2825" y="588"/>
                    <a:pt x="2801" y="588"/>
                  </a:cubicBezTo>
                  <a:lnTo>
                    <a:pt x="2664" y="588"/>
                  </a:lnTo>
                  <a:cubicBezTo>
                    <a:pt x="2622" y="588"/>
                    <a:pt x="2584" y="592"/>
                    <a:pt x="2552" y="595"/>
                  </a:cubicBezTo>
                  <a:cubicBezTo>
                    <a:pt x="2521" y="599"/>
                    <a:pt x="2489" y="599"/>
                    <a:pt x="2465" y="602"/>
                  </a:cubicBezTo>
                  <a:cubicBezTo>
                    <a:pt x="2335" y="616"/>
                    <a:pt x="2297" y="637"/>
                    <a:pt x="2286" y="648"/>
                  </a:cubicBezTo>
                  <a:cubicBezTo>
                    <a:pt x="2276" y="655"/>
                    <a:pt x="2265" y="658"/>
                    <a:pt x="2255" y="665"/>
                  </a:cubicBezTo>
                  <a:cubicBezTo>
                    <a:pt x="2239" y="671"/>
                    <a:pt x="2223" y="674"/>
                    <a:pt x="2208" y="674"/>
                  </a:cubicBezTo>
                  <a:cubicBezTo>
                    <a:pt x="2139" y="674"/>
                    <a:pt x="2075" y="617"/>
                    <a:pt x="2024" y="571"/>
                  </a:cubicBezTo>
                  <a:cubicBezTo>
                    <a:pt x="1985" y="536"/>
                    <a:pt x="1936" y="490"/>
                    <a:pt x="1904" y="490"/>
                  </a:cubicBezTo>
                  <a:cubicBezTo>
                    <a:pt x="1743" y="490"/>
                    <a:pt x="1582" y="333"/>
                    <a:pt x="1516" y="249"/>
                  </a:cubicBezTo>
                  <a:cubicBezTo>
                    <a:pt x="1500" y="239"/>
                    <a:pt x="1456" y="236"/>
                    <a:pt x="1403" y="236"/>
                  </a:cubicBezTo>
                  <a:cubicBezTo>
                    <a:pt x="1343" y="236"/>
                    <a:pt x="1271" y="240"/>
                    <a:pt x="1215" y="242"/>
                  </a:cubicBezTo>
                  <a:cubicBezTo>
                    <a:pt x="1138" y="245"/>
                    <a:pt x="1061" y="250"/>
                    <a:pt x="988" y="250"/>
                  </a:cubicBezTo>
                  <a:cubicBezTo>
                    <a:pt x="861" y="250"/>
                    <a:pt x="748" y="237"/>
                    <a:pt x="679" y="186"/>
                  </a:cubicBezTo>
                  <a:cubicBezTo>
                    <a:pt x="537" y="84"/>
                    <a:pt x="278"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6" name="Google Shape;10396;p54"/>
            <p:cNvSpPr/>
            <p:nvPr/>
          </p:nvSpPr>
          <p:spPr>
            <a:xfrm>
              <a:off x="2240180" y="1709559"/>
              <a:ext cx="19076" cy="11745"/>
            </a:xfrm>
            <a:custGeom>
              <a:rect b="b" l="l" r="r" t="t"/>
              <a:pathLst>
                <a:path extrusionOk="0" h="865" w="1405">
                  <a:moveTo>
                    <a:pt x="452" y="1"/>
                  </a:moveTo>
                  <a:cubicBezTo>
                    <a:pt x="394" y="1"/>
                    <a:pt x="335" y="5"/>
                    <a:pt x="284" y="10"/>
                  </a:cubicBezTo>
                  <a:lnTo>
                    <a:pt x="246" y="10"/>
                  </a:lnTo>
                  <a:cubicBezTo>
                    <a:pt x="221" y="14"/>
                    <a:pt x="197" y="17"/>
                    <a:pt x="179" y="24"/>
                  </a:cubicBezTo>
                  <a:cubicBezTo>
                    <a:pt x="179" y="28"/>
                    <a:pt x="179" y="31"/>
                    <a:pt x="183" y="35"/>
                  </a:cubicBezTo>
                  <a:cubicBezTo>
                    <a:pt x="183" y="45"/>
                    <a:pt x="186" y="56"/>
                    <a:pt x="190" y="70"/>
                  </a:cubicBezTo>
                  <a:lnTo>
                    <a:pt x="204" y="112"/>
                  </a:lnTo>
                  <a:lnTo>
                    <a:pt x="221" y="175"/>
                  </a:lnTo>
                  <a:cubicBezTo>
                    <a:pt x="221" y="185"/>
                    <a:pt x="225" y="192"/>
                    <a:pt x="225" y="199"/>
                  </a:cubicBezTo>
                  <a:cubicBezTo>
                    <a:pt x="228" y="210"/>
                    <a:pt x="232" y="220"/>
                    <a:pt x="232" y="231"/>
                  </a:cubicBezTo>
                  <a:cubicBezTo>
                    <a:pt x="235" y="241"/>
                    <a:pt x="235" y="245"/>
                    <a:pt x="235" y="252"/>
                  </a:cubicBezTo>
                  <a:cubicBezTo>
                    <a:pt x="239" y="259"/>
                    <a:pt x="242" y="273"/>
                    <a:pt x="242" y="283"/>
                  </a:cubicBezTo>
                  <a:cubicBezTo>
                    <a:pt x="246" y="301"/>
                    <a:pt x="246" y="315"/>
                    <a:pt x="246" y="332"/>
                  </a:cubicBezTo>
                  <a:cubicBezTo>
                    <a:pt x="246" y="437"/>
                    <a:pt x="179" y="497"/>
                    <a:pt x="134" y="539"/>
                  </a:cubicBezTo>
                  <a:cubicBezTo>
                    <a:pt x="116" y="553"/>
                    <a:pt x="88" y="577"/>
                    <a:pt x="88" y="588"/>
                  </a:cubicBezTo>
                  <a:cubicBezTo>
                    <a:pt x="88" y="595"/>
                    <a:pt x="88" y="605"/>
                    <a:pt x="88" y="616"/>
                  </a:cubicBezTo>
                  <a:lnTo>
                    <a:pt x="88" y="623"/>
                  </a:lnTo>
                  <a:cubicBezTo>
                    <a:pt x="88" y="630"/>
                    <a:pt x="85" y="637"/>
                    <a:pt x="85" y="640"/>
                  </a:cubicBezTo>
                  <a:cubicBezTo>
                    <a:pt x="85" y="644"/>
                    <a:pt x="81" y="647"/>
                    <a:pt x="81" y="651"/>
                  </a:cubicBezTo>
                  <a:cubicBezTo>
                    <a:pt x="81" y="654"/>
                    <a:pt x="78" y="661"/>
                    <a:pt x="74" y="665"/>
                  </a:cubicBezTo>
                  <a:lnTo>
                    <a:pt x="71" y="675"/>
                  </a:lnTo>
                  <a:lnTo>
                    <a:pt x="64" y="689"/>
                  </a:lnTo>
                  <a:lnTo>
                    <a:pt x="57" y="696"/>
                  </a:lnTo>
                  <a:lnTo>
                    <a:pt x="46" y="710"/>
                  </a:lnTo>
                  <a:lnTo>
                    <a:pt x="39" y="721"/>
                  </a:lnTo>
                  <a:lnTo>
                    <a:pt x="29" y="731"/>
                  </a:lnTo>
                  <a:lnTo>
                    <a:pt x="22" y="742"/>
                  </a:lnTo>
                  <a:lnTo>
                    <a:pt x="11" y="752"/>
                  </a:lnTo>
                  <a:lnTo>
                    <a:pt x="1" y="766"/>
                  </a:lnTo>
                  <a:cubicBezTo>
                    <a:pt x="78" y="819"/>
                    <a:pt x="148" y="864"/>
                    <a:pt x="218" y="864"/>
                  </a:cubicBezTo>
                  <a:cubicBezTo>
                    <a:pt x="323" y="864"/>
                    <a:pt x="393" y="798"/>
                    <a:pt x="477" y="717"/>
                  </a:cubicBezTo>
                  <a:cubicBezTo>
                    <a:pt x="536" y="651"/>
                    <a:pt x="613" y="595"/>
                    <a:pt x="701" y="556"/>
                  </a:cubicBezTo>
                  <a:cubicBezTo>
                    <a:pt x="773" y="529"/>
                    <a:pt x="870" y="523"/>
                    <a:pt x="972" y="523"/>
                  </a:cubicBezTo>
                  <a:cubicBezTo>
                    <a:pt x="1013" y="523"/>
                    <a:pt x="1055" y="524"/>
                    <a:pt x="1096" y="525"/>
                  </a:cubicBezTo>
                  <a:cubicBezTo>
                    <a:pt x="1133" y="526"/>
                    <a:pt x="1173" y="527"/>
                    <a:pt x="1213" y="527"/>
                  </a:cubicBezTo>
                  <a:cubicBezTo>
                    <a:pt x="1293" y="527"/>
                    <a:pt x="1370" y="523"/>
                    <a:pt x="1405" y="504"/>
                  </a:cubicBezTo>
                  <a:cubicBezTo>
                    <a:pt x="1345" y="458"/>
                    <a:pt x="1279" y="420"/>
                    <a:pt x="1212" y="388"/>
                  </a:cubicBezTo>
                  <a:cubicBezTo>
                    <a:pt x="1138" y="353"/>
                    <a:pt x="1072" y="311"/>
                    <a:pt x="1005" y="266"/>
                  </a:cubicBezTo>
                  <a:cubicBezTo>
                    <a:pt x="939" y="199"/>
                    <a:pt x="890" y="119"/>
                    <a:pt x="872" y="28"/>
                  </a:cubicBezTo>
                  <a:lnTo>
                    <a:pt x="862" y="31"/>
                  </a:lnTo>
                  <a:lnTo>
                    <a:pt x="848" y="35"/>
                  </a:lnTo>
                  <a:lnTo>
                    <a:pt x="823" y="42"/>
                  </a:lnTo>
                  <a:lnTo>
                    <a:pt x="809" y="45"/>
                  </a:lnTo>
                  <a:cubicBezTo>
                    <a:pt x="799" y="49"/>
                    <a:pt x="792" y="49"/>
                    <a:pt x="781" y="52"/>
                  </a:cubicBezTo>
                  <a:lnTo>
                    <a:pt x="736" y="52"/>
                  </a:lnTo>
                  <a:lnTo>
                    <a:pt x="715" y="49"/>
                  </a:lnTo>
                  <a:lnTo>
                    <a:pt x="708" y="49"/>
                  </a:lnTo>
                  <a:lnTo>
                    <a:pt x="690" y="45"/>
                  </a:lnTo>
                  <a:lnTo>
                    <a:pt x="683" y="42"/>
                  </a:lnTo>
                  <a:cubicBezTo>
                    <a:pt x="676" y="38"/>
                    <a:pt x="669" y="35"/>
                    <a:pt x="662" y="31"/>
                  </a:cubicBezTo>
                  <a:cubicBezTo>
                    <a:pt x="615" y="9"/>
                    <a:pt x="535" y="1"/>
                    <a:pt x="4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7" name="Google Shape;10397;p54"/>
            <p:cNvSpPr/>
            <p:nvPr/>
          </p:nvSpPr>
          <p:spPr>
            <a:xfrm>
              <a:off x="2239949" y="1709871"/>
              <a:ext cx="136291" cy="51934"/>
            </a:xfrm>
            <a:custGeom>
              <a:rect b="b" l="l" r="r" t="t"/>
              <a:pathLst>
                <a:path extrusionOk="0" h="3825" w="10038">
                  <a:moveTo>
                    <a:pt x="4202" y="1"/>
                  </a:moveTo>
                  <a:cubicBezTo>
                    <a:pt x="3585" y="1"/>
                    <a:pt x="3059" y="306"/>
                    <a:pt x="2825" y="509"/>
                  </a:cubicBezTo>
                  <a:cubicBezTo>
                    <a:pt x="2724" y="598"/>
                    <a:pt x="2540" y="623"/>
                    <a:pt x="2341" y="623"/>
                  </a:cubicBezTo>
                  <a:cubicBezTo>
                    <a:pt x="2188" y="623"/>
                    <a:pt x="2027" y="609"/>
                    <a:pt x="1887" y="596"/>
                  </a:cubicBezTo>
                  <a:cubicBezTo>
                    <a:pt x="1815" y="588"/>
                    <a:pt x="1743" y="582"/>
                    <a:pt x="1669" y="582"/>
                  </a:cubicBezTo>
                  <a:cubicBezTo>
                    <a:pt x="1653" y="582"/>
                    <a:pt x="1637" y="582"/>
                    <a:pt x="1621" y="582"/>
                  </a:cubicBezTo>
                  <a:cubicBezTo>
                    <a:pt x="1614" y="603"/>
                    <a:pt x="1611" y="624"/>
                    <a:pt x="1607" y="645"/>
                  </a:cubicBezTo>
                  <a:cubicBezTo>
                    <a:pt x="1590" y="747"/>
                    <a:pt x="1565" y="919"/>
                    <a:pt x="1334" y="1006"/>
                  </a:cubicBezTo>
                  <a:cubicBezTo>
                    <a:pt x="1189" y="1063"/>
                    <a:pt x="973" y="1066"/>
                    <a:pt x="755" y="1066"/>
                  </a:cubicBezTo>
                  <a:cubicBezTo>
                    <a:pt x="731" y="1066"/>
                    <a:pt x="707" y="1066"/>
                    <a:pt x="683" y="1066"/>
                  </a:cubicBezTo>
                  <a:cubicBezTo>
                    <a:pt x="653" y="1066"/>
                    <a:pt x="622" y="1065"/>
                    <a:pt x="592" y="1065"/>
                  </a:cubicBezTo>
                  <a:cubicBezTo>
                    <a:pt x="426" y="1065"/>
                    <a:pt x="266" y="1068"/>
                    <a:pt x="189" y="1101"/>
                  </a:cubicBezTo>
                  <a:cubicBezTo>
                    <a:pt x="63" y="1160"/>
                    <a:pt x="0" y="1307"/>
                    <a:pt x="14" y="1363"/>
                  </a:cubicBezTo>
                  <a:cubicBezTo>
                    <a:pt x="18" y="1374"/>
                    <a:pt x="18" y="1381"/>
                    <a:pt x="46" y="1381"/>
                  </a:cubicBezTo>
                  <a:cubicBezTo>
                    <a:pt x="64" y="1379"/>
                    <a:pt x="82" y="1378"/>
                    <a:pt x="100" y="1378"/>
                  </a:cubicBezTo>
                  <a:cubicBezTo>
                    <a:pt x="211" y="1378"/>
                    <a:pt x="300" y="1416"/>
                    <a:pt x="340" y="1482"/>
                  </a:cubicBezTo>
                  <a:cubicBezTo>
                    <a:pt x="368" y="1531"/>
                    <a:pt x="364" y="1587"/>
                    <a:pt x="333" y="1633"/>
                  </a:cubicBezTo>
                  <a:cubicBezTo>
                    <a:pt x="340" y="1671"/>
                    <a:pt x="350" y="1706"/>
                    <a:pt x="368" y="1741"/>
                  </a:cubicBezTo>
                  <a:cubicBezTo>
                    <a:pt x="410" y="1836"/>
                    <a:pt x="462" y="1965"/>
                    <a:pt x="368" y="2049"/>
                  </a:cubicBezTo>
                  <a:cubicBezTo>
                    <a:pt x="329" y="2088"/>
                    <a:pt x="305" y="2144"/>
                    <a:pt x="308" y="2200"/>
                  </a:cubicBezTo>
                  <a:cubicBezTo>
                    <a:pt x="312" y="2249"/>
                    <a:pt x="336" y="2298"/>
                    <a:pt x="378" y="2329"/>
                  </a:cubicBezTo>
                  <a:cubicBezTo>
                    <a:pt x="476" y="2403"/>
                    <a:pt x="529" y="2522"/>
                    <a:pt x="508" y="2613"/>
                  </a:cubicBezTo>
                  <a:cubicBezTo>
                    <a:pt x="494" y="2662"/>
                    <a:pt x="462" y="2700"/>
                    <a:pt x="420" y="2725"/>
                  </a:cubicBezTo>
                  <a:cubicBezTo>
                    <a:pt x="441" y="2739"/>
                    <a:pt x="466" y="2756"/>
                    <a:pt x="487" y="2767"/>
                  </a:cubicBezTo>
                  <a:cubicBezTo>
                    <a:pt x="599" y="2840"/>
                    <a:pt x="665" y="2886"/>
                    <a:pt x="679" y="2942"/>
                  </a:cubicBezTo>
                  <a:cubicBezTo>
                    <a:pt x="718" y="2966"/>
                    <a:pt x="760" y="2984"/>
                    <a:pt x="805" y="2998"/>
                  </a:cubicBezTo>
                  <a:cubicBezTo>
                    <a:pt x="917" y="3040"/>
                    <a:pt x="1036" y="3082"/>
                    <a:pt x="1036" y="3180"/>
                  </a:cubicBezTo>
                  <a:cubicBezTo>
                    <a:pt x="1036" y="3198"/>
                    <a:pt x="1043" y="3201"/>
                    <a:pt x="1047" y="3205"/>
                  </a:cubicBezTo>
                  <a:cubicBezTo>
                    <a:pt x="1056" y="3212"/>
                    <a:pt x="1075" y="3217"/>
                    <a:pt x="1105" y="3217"/>
                  </a:cubicBezTo>
                  <a:cubicBezTo>
                    <a:pt x="1135" y="3217"/>
                    <a:pt x="1176" y="3212"/>
                    <a:pt x="1229" y="3198"/>
                  </a:cubicBezTo>
                  <a:cubicBezTo>
                    <a:pt x="1252" y="3191"/>
                    <a:pt x="1273" y="3188"/>
                    <a:pt x="1293" y="3188"/>
                  </a:cubicBezTo>
                  <a:cubicBezTo>
                    <a:pt x="1430" y="3188"/>
                    <a:pt x="1508" y="3334"/>
                    <a:pt x="1572" y="3457"/>
                  </a:cubicBezTo>
                  <a:cubicBezTo>
                    <a:pt x="1597" y="3495"/>
                    <a:pt x="1618" y="3537"/>
                    <a:pt x="1639" y="3572"/>
                  </a:cubicBezTo>
                  <a:cubicBezTo>
                    <a:pt x="1659" y="3602"/>
                    <a:pt x="1728" y="3621"/>
                    <a:pt x="1818" y="3621"/>
                  </a:cubicBezTo>
                  <a:cubicBezTo>
                    <a:pt x="1887" y="3621"/>
                    <a:pt x="1967" y="3610"/>
                    <a:pt x="2048" y="3586"/>
                  </a:cubicBezTo>
                  <a:cubicBezTo>
                    <a:pt x="2167" y="3551"/>
                    <a:pt x="2223" y="3502"/>
                    <a:pt x="2223" y="3481"/>
                  </a:cubicBezTo>
                  <a:cubicBezTo>
                    <a:pt x="2220" y="3411"/>
                    <a:pt x="2248" y="3341"/>
                    <a:pt x="2297" y="3296"/>
                  </a:cubicBezTo>
                  <a:cubicBezTo>
                    <a:pt x="2364" y="3234"/>
                    <a:pt x="2468" y="3206"/>
                    <a:pt x="2615" y="3206"/>
                  </a:cubicBezTo>
                  <a:cubicBezTo>
                    <a:pt x="2652" y="3206"/>
                    <a:pt x="2692" y="3208"/>
                    <a:pt x="2734" y="3212"/>
                  </a:cubicBezTo>
                  <a:cubicBezTo>
                    <a:pt x="2930" y="3229"/>
                    <a:pt x="3144" y="3394"/>
                    <a:pt x="3315" y="3527"/>
                  </a:cubicBezTo>
                  <a:cubicBezTo>
                    <a:pt x="3372" y="3572"/>
                    <a:pt x="3431" y="3618"/>
                    <a:pt x="3498" y="3653"/>
                  </a:cubicBezTo>
                  <a:cubicBezTo>
                    <a:pt x="3509" y="3657"/>
                    <a:pt x="3523" y="3659"/>
                    <a:pt x="3539" y="3659"/>
                  </a:cubicBezTo>
                  <a:cubicBezTo>
                    <a:pt x="3599" y="3659"/>
                    <a:pt x="3687" y="3633"/>
                    <a:pt x="3767" y="3611"/>
                  </a:cubicBezTo>
                  <a:cubicBezTo>
                    <a:pt x="3855" y="3579"/>
                    <a:pt x="3946" y="3558"/>
                    <a:pt x="4040" y="3551"/>
                  </a:cubicBezTo>
                  <a:cubicBezTo>
                    <a:pt x="4135" y="3551"/>
                    <a:pt x="4285" y="3425"/>
                    <a:pt x="4387" y="3338"/>
                  </a:cubicBezTo>
                  <a:cubicBezTo>
                    <a:pt x="4429" y="3303"/>
                    <a:pt x="4471" y="3268"/>
                    <a:pt x="4520" y="3236"/>
                  </a:cubicBezTo>
                  <a:cubicBezTo>
                    <a:pt x="4541" y="3225"/>
                    <a:pt x="4562" y="3220"/>
                    <a:pt x="4583" y="3220"/>
                  </a:cubicBezTo>
                  <a:cubicBezTo>
                    <a:pt x="4640" y="3220"/>
                    <a:pt x="4697" y="3254"/>
                    <a:pt x="4751" y="3285"/>
                  </a:cubicBezTo>
                  <a:cubicBezTo>
                    <a:pt x="4814" y="3324"/>
                    <a:pt x="4863" y="3350"/>
                    <a:pt x="4904" y="3350"/>
                  </a:cubicBezTo>
                  <a:cubicBezTo>
                    <a:pt x="4918" y="3350"/>
                    <a:pt x="4931" y="3347"/>
                    <a:pt x="4943" y="3341"/>
                  </a:cubicBezTo>
                  <a:cubicBezTo>
                    <a:pt x="5073" y="3271"/>
                    <a:pt x="5206" y="3201"/>
                    <a:pt x="5318" y="3201"/>
                  </a:cubicBezTo>
                  <a:cubicBezTo>
                    <a:pt x="5356" y="3201"/>
                    <a:pt x="5391" y="3212"/>
                    <a:pt x="5427" y="3229"/>
                  </a:cubicBezTo>
                  <a:cubicBezTo>
                    <a:pt x="5451" y="3243"/>
                    <a:pt x="5469" y="3268"/>
                    <a:pt x="5476" y="3296"/>
                  </a:cubicBezTo>
                  <a:cubicBezTo>
                    <a:pt x="5486" y="3355"/>
                    <a:pt x="5444" y="3418"/>
                    <a:pt x="5388" y="3495"/>
                  </a:cubicBezTo>
                  <a:cubicBezTo>
                    <a:pt x="5349" y="3551"/>
                    <a:pt x="5279" y="3653"/>
                    <a:pt x="5300" y="3684"/>
                  </a:cubicBezTo>
                  <a:cubicBezTo>
                    <a:pt x="5328" y="3726"/>
                    <a:pt x="5342" y="3775"/>
                    <a:pt x="5339" y="3824"/>
                  </a:cubicBezTo>
                  <a:lnTo>
                    <a:pt x="5353" y="3817"/>
                  </a:lnTo>
                  <a:lnTo>
                    <a:pt x="5363" y="3814"/>
                  </a:lnTo>
                  <a:cubicBezTo>
                    <a:pt x="5370" y="3810"/>
                    <a:pt x="5381" y="3807"/>
                    <a:pt x="5388" y="3803"/>
                  </a:cubicBezTo>
                  <a:cubicBezTo>
                    <a:pt x="5395" y="3800"/>
                    <a:pt x="5402" y="3793"/>
                    <a:pt x="5413" y="3789"/>
                  </a:cubicBezTo>
                  <a:lnTo>
                    <a:pt x="5416" y="3786"/>
                  </a:lnTo>
                  <a:lnTo>
                    <a:pt x="5430" y="3775"/>
                  </a:lnTo>
                  <a:lnTo>
                    <a:pt x="5437" y="3768"/>
                  </a:lnTo>
                  <a:lnTo>
                    <a:pt x="5448" y="3758"/>
                  </a:lnTo>
                  <a:lnTo>
                    <a:pt x="5455" y="3754"/>
                  </a:lnTo>
                  <a:lnTo>
                    <a:pt x="5462" y="3744"/>
                  </a:lnTo>
                  <a:lnTo>
                    <a:pt x="5465" y="3737"/>
                  </a:lnTo>
                  <a:lnTo>
                    <a:pt x="5472" y="3723"/>
                  </a:lnTo>
                  <a:lnTo>
                    <a:pt x="5476" y="3719"/>
                  </a:lnTo>
                  <a:cubicBezTo>
                    <a:pt x="5483" y="3705"/>
                    <a:pt x="5490" y="3695"/>
                    <a:pt x="5493" y="3681"/>
                  </a:cubicBezTo>
                  <a:lnTo>
                    <a:pt x="5493" y="3674"/>
                  </a:lnTo>
                  <a:cubicBezTo>
                    <a:pt x="5493" y="3670"/>
                    <a:pt x="5497" y="3667"/>
                    <a:pt x="5497" y="3660"/>
                  </a:cubicBezTo>
                  <a:lnTo>
                    <a:pt x="5497" y="3653"/>
                  </a:lnTo>
                  <a:lnTo>
                    <a:pt x="5500" y="3642"/>
                  </a:lnTo>
                  <a:lnTo>
                    <a:pt x="5500" y="3632"/>
                  </a:lnTo>
                  <a:lnTo>
                    <a:pt x="5500" y="3621"/>
                  </a:lnTo>
                  <a:lnTo>
                    <a:pt x="5500" y="3614"/>
                  </a:lnTo>
                  <a:lnTo>
                    <a:pt x="5500" y="3600"/>
                  </a:lnTo>
                  <a:lnTo>
                    <a:pt x="5500" y="3593"/>
                  </a:lnTo>
                  <a:lnTo>
                    <a:pt x="5500" y="3572"/>
                  </a:lnTo>
                  <a:cubicBezTo>
                    <a:pt x="5500" y="3551"/>
                    <a:pt x="5504" y="3534"/>
                    <a:pt x="5507" y="3516"/>
                  </a:cubicBezTo>
                  <a:cubicBezTo>
                    <a:pt x="5521" y="3439"/>
                    <a:pt x="5570" y="3345"/>
                    <a:pt x="5654" y="3313"/>
                  </a:cubicBezTo>
                  <a:cubicBezTo>
                    <a:pt x="5672" y="3307"/>
                    <a:pt x="5692" y="3303"/>
                    <a:pt x="5711" y="3303"/>
                  </a:cubicBezTo>
                  <a:cubicBezTo>
                    <a:pt x="5755" y="3303"/>
                    <a:pt x="5798" y="3319"/>
                    <a:pt x="5829" y="3348"/>
                  </a:cubicBezTo>
                  <a:cubicBezTo>
                    <a:pt x="5865" y="3378"/>
                    <a:pt x="5916" y="3407"/>
                    <a:pt x="6000" y="3407"/>
                  </a:cubicBezTo>
                  <a:cubicBezTo>
                    <a:pt x="6065" y="3407"/>
                    <a:pt x="6149" y="3390"/>
                    <a:pt x="6260" y="3341"/>
                  </a:cubicBezTo>
                  <a:cubicBezTo>
                    <a:pt x="6316" y="3313"/>
                    <a:pt x="6361" y="3289"/>
                    <a:pt x="6400" y="3268"/>
                  </a:cubicBezTo>
                  <a:cubicBezTo>
                    <a:pt x="6456" y="3239"/>
                    <a:pt x="6504" y="3213"/>
                    <a:pt x="6551" y="3213"/>
                  </a:cubicBezTo>
                  <a:cubicBezTo>
                    <a:pt x="6594" y="3213"/>
                    <a:pt x="6636" y="3235"/>
                    <a:pt x="6683" y="3296"/>
                  </a:cubicBezTo>
                  <a:cubicBezTo>
                    <a:pt x="6701" y="3317"/>
                    <a:pt x="6732" y="3324"/>
                    <a:pt x="6781" y="3324"/>
                  </a:cubicBezTo>
                  <a:cubicBezTo>
                    <a:pt x="6820" y="3324"/>
                    <a:pt x="6871" y="3319"/>
                    <a:pt x="6935" y="3313"/>
                  </a:cubicBezTo>
                  <a:cubicBezTo>
                    <a:pt x="7040" y="3299"/>
                    <a:pt x="7149" y="3292"/>
                    <a:pt x="7257" y="3292"/>
                  </a:cubicBezTo>
                  <a:cubicBezTo>
                    <a:pt x="7376" y="3289"/>
                    <a:pt x="7496" y="3254"/>
                    <a:pt x="7597" y="3187"/>
                  </a:cubicBezTo>
                  <a:cubicBezTo>
                    <a:pt x="7694" y="3129"/>
                    <a:pt x="7794" y="3074"/>
                    <a:pt x="7954" y="3074"/>
                  </a:cubicBezTo>
                  <a:cubicBezTo>
                    <a:pt x="7968" y="3074"/>
                    <a:pt x="7982" y="3074"/>
                    <a:pt x="7996" y="3075"/>
                  </a:cubicBezTo>
                  <a:cubicBezTo>
                    <a:pt x="8023" y="3076"/>
                    <a:pt x="8049" y="3077"/>
                    <a:pt x="8076" y="3077"/>
                  </a:cubicBezTo>
                  <a:cubicBezTo>
                    <a:pt x="8242" y="3077"/>
                    <a:pt x="8410" y="3049"/>
                    <a:pt x="8567" y="2995"/>
                  </a:cubicBezTo>
                  <a:lnTo>
                    <a:pt x="8570" y="2995"/>
                  </a:lnTo>
                  <a:lnTo>
                    <a:pt x="8591" y="2988"/>
                  </a:lnTo>
                  <a:lnTo>
                    <a:pt x="8668" y="3009"/>
                  </a:lnTo>
                  <a:lnTo>
                    <a:pt x="8780" y="3044"/>
                  </a:lnTo>
                  <a:lnTo>
                    <a:pt x="8780" y="3030"/>
                  </a:lnTo>
                  <a:cubicBezTo>
                    <a:pt x="8791" y="3019"/>
                    <a:pt x="8798" y="3009"/>
                    <a:pt x="8805" y="2998"/>
                  </a:cubicBezTo>
                  <a:cubicBezTo>
                    <a:pt x="8854" y="2914"/>
                    <a:pt x="8938" y="2861"/>
                    <a:pt x="9036" y="2858"/>
                  </a:cubicBezTo>
                  <a:cubicBezTo>
                    <a:pt x="9057" y="2855"/>
                    <a:pt x="9078" y="2854"/>
                    <a:pt x="9099" y="2854"/>
                  </a:cubicBezTo>
                  <a:cubicBezTo>
                    <a:pt x="9195" y="2854"/>
                    <a:pt x="9292" y="2880"/>
                    <a:pt x="9375" y="2931"/>
                  </a:cubicBezTo>
                  <a:cubicBezTo>
                    <a:pt x="9423" y="2954"/>
                    <a:pt x="9450" y="2966"/>
                    <a:pt x="9473" y="2966"/>
                  </a:cubicBezTo>
                  <a:cubicBezTo>
                    <a:pt x="9482" y="2966"/>
                    <a:pt x="9490" y="2964"/>
                    <a:pt x="9498" y="2959"/>
                  </a:cubicBezTo>
                  <a:cubicBezTo>
                    <a:pt x="9517" y="2950"/>
                    <a:pt x="9537" y="2946"/>
                    <a:pt x="9558" y="2946"/>
                  </a:cubicBezTo>
                  <a:cubicBezTo>
                    <a:pt x="9630" y="2946"/>
                    <a:pt x="9715" y="2995"/>
                    <a:pt x="9810" y="3047"/>
                  </a:cubicBezTo>
                  <a:cubicBezTo>
                    <a:pt x="9866" y="3078"/>
                    <a:pt x="9973" y="3141"/>
                    <a:pt x="10017" y="3141"/>
                  </a:cubicBezTo>
                  <a:cubicBezTo>
                    <a:pt x="10023" y="3141"/>
                    <a:pt x="10027" y="3140"/>
                    <a:pt x="10030" y="3138"/>
                  </a:cubicBezTo>
                  <a:lnTo>
                    <a:pt x="10034" y="3135"/>
                  </a:lnTo>
                  <a:lnTo>
                    <a:pt x="10034" y="3131"/>
                  </a:lnTo>
                  <a:lnTo>
                    <a:pt x="10034" y="3124"/>
                  </a:lnTo>
                  <a:lnTo>
                    <a:pt x="10034" y="3121"/>
                  </a:lnTo>
                  <a:cubicBezTo>
                    <a:pt x="10037" y="3114"/>
                    <a:pt x="10037" y="3110"/>
                    <a:pt x="10037" y="3103"/>
                  </a:cubicBezTo>
                  <a:lnTo>
                    <a:pt x="10037" y="3096"/>
                  </a:lnTo>
                  <a:lnTo>
                    <a:pt x="10037" y="3089"/>
                  </a:lnTo>
                  <a:lnTo>
                    <a:pt x="10037" y="3082"/>
                  </a:lnTo>
                  <a:cubicBezTo>
                    <a:pt x="10037" y="3079"/>
                    <a:pt x="10037" y="3075"/>
                    <a:pt x="10034" y="3072"/>
                  </a:cubicBezTo>
                  <a:lnTo>
                    <a:pt x="10034" y="3065"/>
                  </a:lnTo>
                  <a:cubicBezTo>
                    <a:pt x="10034" y="3058"/>
                    <a:pt x="10030" y="3051"/>
                    <a:pt x="10027" y="3044"/>
                  </a:cubicBezTo>
                  <a:cubicBezTo>
                    <a:pt x="9995" y="2966"/>
                    <a:pt x="9953" y="2893"/>
                    <a:pt x="9904" y="2823"/>
                  </a:cubicBezTo>
                  <a:lnTo>
                    <a:pt x="9890" y="2802"/>
                  </a:lnTo>
                  <a:lnTo>
                    <a:pt x="9883" y="2795"/>
                  </a:lnTo>
                  <a:lnTo>
                    <a:pt x="9873" y="2781"/>
                  </a:lnTo>
                  <a:lnTo>
                    <a:pt x="9866" y="2774"/>
                  </a:lnTo>
                  <a:lnTo>
                    <a:pt x="9859" y="2763"/>
                  </a:lnTo>
                  <a:lnTo>
                    <a:pt x="9852" y="2760"/>
                  </a:lnTo>
                  <a:lnTo>
                    <a:pt x="9845" y="2753"/>
                  </a:lnTo>
                  <a:lnTo>
                    <a:pt x="9838" y="2749"/>
                  </a:lnTo>
                  <a:lnTo>
                    <a:pt x="9831" y="2742"/>
                  </a:lnTo>
                  <a:lnTo>
                    <a:pt x="9827" y="2742"/>
                  </a:lnTo>
                  <a:cubicBezTo>
                    <a:pt x="9729" y="2714"/>
                    <a:pt x="9747" y="2564"/>
                    <a:pt x="9775" y="2357"/>
                  </a:cubicBezTo>
                  <a:cubicBezTo>
                    <a:pt x="9785" y="2277"/>
                    <a:pt x="9799" y="2154"/>
                    <a:pt x="9792" y="2126"/>
                  </a:cubicBezTo>
                  <a:cubicBezTo>
                    <a:pt x="9771" y="2091"/>
                    <a:pt x="9649" y="1766"/>
                    <a:pt x="9729" y="1636"/>
                  </a:cubicBezTo>
                  <a:cubicBezTo>
                    <a:pt x="9733" y="1629"/>
                    <a:pt x="9740" y="1622"/>
                    <a:pt x="9743" y="1615"/>
                  </a:cubicBezTo>
                  <a:lnTo>
                    <a:pt x="9750" y="1612"/>
                  </a:lnTo>
                  <a:cubicBezTo>
                    <a:pt x="9754" y="1605"/>
                    <a:pt x="9761" y="1601"/>
                    <a:pt x="9764" y="1598"/>
                  </a:cubicBezTo>
                  <a:lnTo>
                    <a:pt x="9771" y="1594"/>
                  </a:lnTo>
                  <a:cubicBezTo>
                    <a:pt x="9778" y="1591"/>
                    <a:pt x="9785" y="1587"/>
                    <a:pt x="9789" y="1587"/>
                  </a:cubicBezTo>
                  <a:lnTo>
                    <a:pt x="9799" y="1587"/>
                  </a:lnTo>
                  <a:cubicBezTo>
                    <a:pt x="9806" y="1584"/>
                    <a:pt x="9810" y="1584"/>
                    <a:pt x="9817" y="1584"/>
                  </a:cubicBezTo>
                  <a:cubicBezTo>
                    <a:pt x="9817" y="1563"/>
                    <a:pt x="9820" y="1545"/>
                    <a:pt x="9820" y="1524"/>
                  </a:cubicBezTo>
                  <a:cubicBezTo>
                    <a:pt x="9820" y="1461"/>
                    <a:pt x="9820" y="1381"/>
                    <a:pt x="9880" y="1332"/>
                  </a:cubicBezTo>
                  <a:cubicBezTo>
                    <a:pt x="9880" y="1332"/>
                    <a:pt x="9883" y="1328"/>
                    <a:pt x="9887" y="1328"/>
                  </a:cubicBezTo>
                  <a:lnTo>
                    <a:pt x="9876" y="1300"/>
                  </a:lnTo>
                  <a:lnTo>
                    <a:pt x="9876" y="1297"/>
                  </a:lnTo>
                  <a:lnTo>
                    <a:pt x="9866" y="1276"/>
                  </a:lnTo>
                  <a:lnTo>
                    <a:pt x="9859" y="1258"/>
                  </a:lnTo>
                  <a:lnTo>
                    <a:pt x="9859" y="1255"/>
                  </a:lnTo>
                  <a:lnTo>
                    <a:pt x="9852" y="1244"/>
                  </a:lnTo>
                  <a:lnTo>
                    <a:pt x="9852" y="1241"/>
                  </a:lnTo>
                  <a:lnTo>
                    <a:pt x="9848" y="1234"/>
                  </a:lnTo>
                  <a:lnTo>
                    <a:pt x="9845" y="1227"/>
                  </a:lnTo>
                  <a:lnTo>
                    <a:pt x="9841" y="1223"/>
                  </a:lnTo>
                  <a:cubicBezTo>
                    <a:pt x="9821" y="1218"/>
                    <a:pt x="9800" y="1215"/>
                    <a:pt x="9780" y="1215"/>
                  </a:cubicBezTo>
                  <a:cubicBezTo>
                    <a:pt x="9772" y="1215"/>
                    <a:pt x="9765" y="1215"/>
                    <a:pt x="9757" y="1216"/>
                  </a:cubicBezTo>
                  <a:cubicBezTo>
                    <a:pt x="9753" y="1216"/>
                    <a:pt x="9750" y="1216"/>
                    <a:pt x="9746" y="1216"/>
                  </a:cubicBezTo>
                  <a:cubicBezTo>
                    <a:pt x="9640" y="1216"/>
                    <a:pt x="9478" y="1213"/>
                    <a:pt x="9400" y="1020"/>
                  </a:cubicBezTo>
                  <a:cubicBezTo>
                    <a:pt x="9368" y="940"/>
                    <a:pt x="9347" y="855"/>
                    <a:pt x="9344" y="771"/>
                  </a:cubicBezTo>
                  <a:cubicBezTo>
                    <a:pt x="9340" y="712"/>
                    <a:pt x="9323" y="649"/>
                    <a:pt x="9288" y="600"/>
                  </a:cubicBezTo>
                  <a:lnTo>
                    <a:pt x="9288" y="596"/>
                  </a:lnTo>
                  <a:lnTo>
                    <a:pt x="9263" y="561"/>
                  </a:lnTo>
                  <a:cubicBezTo>
                    <a:pt x="9232" y="519"/>
                    <a:pt x="9204" y="474"/>
                    <a:pt x="9176" y="439"/>
                  </a:cubicBezTo>
                  <a:cubicBezTo>
                    <a:pt x="9095" y="315"/>
                    <a:pt x="9056" y="265"/>
                    <a:pt x="9005" y="265"/>
                  </a:cubicBezTo>
                  <a:cubicBezTo>
                    <a:pt x="8990" y="265"/>
                    <a:pt x="8974" y="270"/>
                    <a:pt x="8955" y="278"/>
                  </a:cubicBezTo>
                  <a:lnTo>
                    <a:pt x="8952" y="278"/>
                  </a:lnTo>
                  <a:lnTo>
                    <a:pt x="8934" y="285"/>
                  </a:lnTo>
                  <a:lnTo>
                    <a:pt x="8924" y="288"/>
                  </a:lnTo>
                  <a:lnTo>
                    <a:pt x="8906" y="292"/>
                  </a:lnTo>
                  <a:lnTo>
                    <a:pt x="8896" y="295"/>
                  </a:lnTo>
                  <a:lnTo>
                    <a:pt x="8878" y="299"/>
                  </a:lnTo>
                  <a:lnTo>
                    <a:pt x="8864" y="299"/>
                  </a:lnTo>
                  <a:lnTo>
                    <a:pt x="8847" y="302"/>
                  </a:lnTo>
                  <a:lnTo>
                    <a:pt x="8378" y="302"/>
                  </a:lnTo>
                  <a:cubicBezTo>
                    <a:pt x="8139" y="505"/>
                    <a:pt x="7691" y="651"/>
                    <a:pt x="7440" y="651"/>
                  </a:cubicBezTo>
                  <a:cubicBezTo>
                    <a:pt x="7392" y="651"/>
                    <a:pt x="7351" y="646"/>
                    <a:pt x="7320" y="635"/>
                  </a:cubicBezTo>
                  <a:cubicBezTo>
                    <a:pt x="7266" y="615"/>
                    <a:pt x="7195" y="608"/>
                    <a:pt x="7115" y="608"/>
                  </a:cubicBezTo>
                  <a:cubicBezTo>
                    <a:pt x="7009" y="608"/>
                    <a:pt x="6887" y="621"/>
                    <a:pt x="6767" y="635"/>
                  </a:cubicBezTo>
                  <a:cubicBezTo>
                    <a:pt x="6641" y="649"/>
                    <a:pt x="6515" y="659"/>
                    <a:pt x="6389" y="663"/>
                  </a:cubicBezTo>
                  <a:cubicBezTo>
                    <a:pt x="6246" y="659"/>
                    <a:pt x="6109" y="614"/>
                    <a:pt x="5994" y="533"/>
                  </a:cubicBezTo>
                  <a:cubicBezTo>
                    <a:pt x="5916" y="488"/>
                    <a:pt x="5854" y="452"/>
                    <a:pt x="5771" y="452"/>
                  </a:cubicBezTo>
                  <a:cubicBezTo>
                    <a:pt x="5763" y="452"/>
                    <a:pt x="5756" y="452"/>
                    <a:pt x="5749" y="453"/>
                  </a:cubicBezTo>
                  <a:cubicBezTo>
                    <a:pt x="5742" y="453"/>
                    <a:pt x="5735" y="453"/>
                    <a:pt x="5728" y="453"/>
                  </a:cubicBezTo>
                  <a:cubicBezTo>
                    <a:pt x="5588" y="453"/>
                    <a:pt x="5515" y="384"/>
                    <a:pt x="5451" y="327"/>
                  </a:cubicBezTo>
                  <a:cubicBezTo>
                    <a:pt x="5395" y="274"/>
                    <a:pt x="5349" y="232"/>
                    <a:pt x="5258" y="232"/>
                  </a:cubicBezTo>
                  <a:cubicBezTo>
                    <a:pt x="5249" y="233"/>
                    <a:pt x="5240" y="234"/>
                    <a:pt x="5231" y="234"/>
                  </a:cubicBezTo>
                  <a:cubicBezTo>
                    <a:pt x="5167" y="234"/>
                    <a:pt x="5107" y="213"/>
                    <a:pt x="5055" y="176"/>
                  </a:cubicBezTo>
                  <a:cubicBezTo>
                    <a:pt x="4985" y="134"/>
                    <a:pt x="4884" y="71"/>
                    <a:pt x="4432" y="15"/>
                  </a:cubicBezTo>
                  <a:cubicBezTo>
                    <a:pt x="4354" y="5"/>
                    <a:pt x="4277" y="1"/>
                    <a:pt x="42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8" name="Google Shape;10398;p54"/>
            <p:cNvSpPr/>
            <p:nvPr/>
          </p:nvSpPr>
          <p:spPr>
            <a:xfrm>
              <a:off x="2314381" y="1759456"/>
              <a:ext cx="68" cy="204"/>
            </a:xfrm>
            <a:custGeom>
              <a:rect b="b" l="l" r="r" t="t"/>
              <a:pathLst>
                <a:path extrusionOk="0" h="15" w="5">
                  <a:moveTo>
                    <a:pt x="4" y="1"/>
                  </a:moveTo>
                  <a:cubicBezTo>
                    <a:pt x="4" y="4"/>
                    <a:pt x="1" y="8"/>
                    <a:pt x="1" y="15"/>
                  </a:cubicBezTo>
                  <a:cubicBezTo>
                    <a:pt x="1"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9" name="Google Shape;10399;p54"/>
            <p:cNvSpPr/>
            <p:nvPr/>
          </p:nvSpPr>
          <p:spPr>
            <a:xfrm>
              <a:off x="2314530" y="1758886"/>
              <a:ext cx="14" cy="204"/>
            </a:xfrm>
            <a:custGeom>
              <a:rect b="b" l="l" r="r" t="t"/>
              <a:pathLst>
                <a:path extrusionOk="0" h="15" w="1">
                  <a:moveTo>
                    <a:pt x="0"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0" name="Google Shape;10400;p54"/>
            <p:cNvSpPr/>
            <p:nvPr/>
          </p:nvSpPr>
          <p:spPr>
            <a:xfrm>
              <a:off x="2314625" y="1758275"/>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1" name="Google Shape;10401;p54"/>
            <p:cNvSpPr/>
            <p:nvPr/>
          </p:nvSpPr>
          <p:spPr>
            <a:xfrm>
              <a:off x="2314571" y="1758601"/>
              <a:ext cx="14" cy="204"/>
            </a:xfrm>
            <a:custGeom>
              <a:rect b="b" l="l" r="r" t="t"/>
              <a:pathLst>
                <a:path extrusionOk="0" h="15" w="1">
                  <a:moveTo>
                    <a:pt x="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2" name="Google Shape;10402;p54"/>
            <p:cNvSpPr/>
            <p:nvPr/>
          </p:nvSpPr>
          <p:spPr>
            <a:xfrm>
              <a:off x="2314435" y="1759171"/>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3" name="Google Shape;10403;p54"/>
            <p:cNvSpPr/>
            <p:nvPr/>
          </p:nvSpPr>
          <p:spPr>
            <a:xfrm>
              <a:off x="2314150" y="1759701"/>
              <a:ext cx="204" cy="530"/>
            </a:xfrm>
            <a:custGeom>
              <a:rect b="b" l="l" r="r" t="t"/>
              <a:pathLst>
                <a:path extrusionOk="0" h="39" w="15">
                  <a:moveTo>
                    <a:pt x="14" y="0"/>
                  </a:moveTo>
                  <a:cubicBezTo>
                    <a:pt x="11" y="14"/>
                    <a:pt x="7" y="28"/>
                    <a:pt x="0" y="39"/>
                  </a:cubicBezTo>
                  <a:cubicBezTo>
                    <a:pt x="7" y="28"/>
                    <a:pt x="11" y="14"/>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4" name="Google Shape;10404;p54"/>
            <p:cNvSpPr/>
            <p:nvPr/>
          </p:nvSpPr>
          <p:spPr>
            <a:xfrm>
              <a:off x="2312575" y="1761411"/>
              <a:ext cx="394" cy="149"/>
            </a:xfrm>
            <a:custGeom>
              <a:rect b="b" l="l" r="r" t="t"/>
              <a:pathLst>
                <a:path extrusionOk="0" h="11" w="29">
                  <a:moveTo>
                    <a:pt x="28" y="0"/>
                  </a:moveTo>
                  <a:cubicBezTo>
                    <a:pt x="18" y="4"/>
                    <a:pt x="11" y="7"/>
                    <a:pt x="0" y="11"/>
                  </a:cubicBezTo>
                  <a:cubicBezTo>
                    <a:pt x="11" y="7"/>
                    <a:pt x="18" y="4"/>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5" name="Google Shape;10405;p54"/>
            <p:cNvSpPr/>
            <p:nvPr/>
          </p:nvSpPr>
          <p:spPr>
            <a:xfrm>
              <a:off x="2313811" y="1760556"/>
              <a:ext cx="149" cy="149"/>
            </a:xfrm>
            <a:custGeom>
              <a:rect b="b" l="l" r="r" t="t"/>
              <a:pathLst>
                <a:path extrusionOk="0" h="11" w="11">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6" name="Google Shape;10406;p54"/>
            <p:cNvSpPr/>
            <p:nvPr/>
          </p:nvSpPr>
          <p:spPr>
            <a:xfrm>
              <a:off x="2313580" y="17607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7" name="Google Shape;10407;p54"/>
            <p:cNvSpPr/>
            <p:nvPr/>
          </p:nvSpPr>
          <p:spPr>
            <a:xfrm>
              <a:off x="2338427" y="1752993"/>
              <a:ext cx="4630" cy="1439"/>
            </a:xfrm>
            <a:custGeom>
              <a:rect b="b" l="l" r="r" t="t"/>
              <a:pathLst>
                <a:path extrusionOk="0" h="106" w="341">
                  <a:moveTo>
                    <a:pt x="341" y="1"/>
                  </a:moveTo>
                  <a:cubicBezTo>
                    <a:pt x="243" y="67"/>
                    <a:pt x="123" y="106"/>
                    <a:pt x="1" y="106"/>
                  </a:cubicBezTo>
                  <a:cubicBezTo>
                    <a:pt x="123" y="106"/>
                    <a:pt x="243" y="67"/>
                    <a:pt x="3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8" name="Google Shape;10408;p54"/>
            <p:cNvSpPr/>
            <p:nvPr/>
          </p:nvSpPr>
          <p:spPr>
            <a:xfrm>
              <a:off x="2312236" y="176160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9" name="Google Shape;10409;p54"/>
            <p:cNvSpPr/>
            <p:nvPr/>
          </p:nvSpPr>
          <p:spPr>
            <a:xfrm>
              <a:off x="2314001" y="1760312"/>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0" name="Google Shape;10410;p54"/>
            <p:cNvSpPr/>
            <p:nvPr/>
          </p:nvSpPr>
          <p:spPr>
            <a:xfrm>
              <a:off x="2312955" y="1761221"/>
              <a:ext cx="299" cy="149"/>
            </a:xfrm>
            <a:custGeom>
              <a:rect b="b" l="l" r="r" t="t"/>
              <a:pathLst>
                <a:path extrusionOk="0" h="11" w="22">
                  <a:moveTo>
                    <a:pt x="21" y="0"/>
                  </a:moveTo>
                  <a:cubicBezTo>
                    <a:pt x="14" y="4"/>
                    <a:pt x="7" y="7"/>
                    <a:pt x="0" y="11"/>
                  </a:cubicBezTo>
                  <a:cubicBezTo>
                    <a:pt x="7" y="7"/>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1" name="Google Shape;10411;p54"/>
            <p:cNvSpPr/>
            <p:nvPr/>
          </p:nvSpPr>
          <p:spPr>
            <a:xfrm>
              <a:off x="2356254" y="1750291"/>
              <a:ext cx="1344" cy="285"/>
            </a:xfrm>
            <a:custGeom>
              <a:rect b="b" l="l" r="r" t="t"/>
              <a:pathLst>
                <a:path extrusionOk="0" h="21" w="99">
                  <a:moveTo>
                    <a:pt x="4" y="7"/>
                  </a:moveTo>
                  <a:lnTo>
                    <a:pt x="1" y="7"/>
                  </a:lnTo>
                  <a:lnTo>
                    <a:pt x="4" y="7"/>
                  </a:lnTo>
                  <a:lnTo>
                    <a:pt x="25" y="0"/>
                  </a:lnTo>
                  <a:lnTo>
                    <a:pt x="99" y="21"/>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2" name="Google Shape;10412;p54"/>
            <p:cNvSpPr/>
            <p:nvPr/>
          </p:nvSpPr>
          <p:spPr>
            <a:xfrm>
              <a:off x="2314720" y="1754758"/>
              <a:ext cx="2009" cy="2770"/>
            </a:xfrm>
            <a:custGeom>
              <a:rect b="b" l="l" r="r" t="t"/>
              <a:pathLst>
                <a:path extrusionOk="0" h="204" w="148">
                  <a:moveTo>
                    <a:pt x="147" y="0"/>
                  </a:moveTo>
                  <a:cubicBezTo>
                    <a:pt x="63" y="28"/>
                    <a:pt x="14" y="123"/>
                    <a:pt x="0" y="203"/>
                  </a:cubicBezTo>
                  <a:cubicBezTo>
                    <a:pt x="14" y="126"/>
                    <a:pt x="63" y="32"/>
                    <a:pt x="14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3" name="Google Shape;10413;p54"/>
            <p:cNvSpPr/>
            <p:nvPr/>
          </p:nvSpPr>
          <p:spPr>
            <a:xfrm>
              <a:off x="2313335" y="1761031"/>
              <a:ext cx="204" cy="109"/>
            </a:xfrm>
            <a:custGeom>
              <a:rect b="b" l="l" r="r" t="t"/>
              <a:pathLst>
                <a:path extrusionOk="0" h="8" w="15">
                  <a:moveTo>
                    <a:pt x="1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4" name="Google Shape;10414;p54"/>
            <p:cNvSpPr/>
            <p:nvPr/>
          </p:nvSpPr>
          <p:spPr>
            <a:xfrm>
              <a:off x="2360911" y="1713591"/>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5" name="Google Shape;10415;p54"/>
            <p:cNvSpPr/>
            <p:nvPr/>
          </p:nvSpPr>
          <p:spPr>
            <a:xfrm>
              <a:off x="2360531" y="1713686"/>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6" name="Google Shape;10416;p54"/>
            <p:cNvSpPr/>
            <p:nvPr/>
          </p:nvSpPr>
          <p:spPr>
            <a:xfrm>
              <a:off x="2361291" y="1713442"/>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7" name="Google Shape;10417;p54"/>
            <p:cNvSpPr/>
            <p:nvPr/>
          </p:nvSpPr>
          <p:spPr>
            <a:xfrm>
              <a:off x="2364332" y="1715628"/>
              <a:ext cx="1208" cy="1724"/>
            </a:xfrm>
            <a:custGeom>
              <a:rect b="b" l="l" r="r" t="t"/>
              <a:pathLst>
                <a:path extrusionOk="0" h="127" w="89">
                  <a:moveTo>
                    <a:pt x="1" y="1"/>
                  </a:moveTo>
                  <a:cubicBezTo>
                    <a:pt x="25" y="39"/>
                    <a:pt x="53" y="81"/>
                    <a:pt x="88" y="127"/>
                  </a:cubicBezTo>
                  <a:cubicBezTo>
                    <a:pt x="57" y="81"/>
                    <a:pt x="29"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8" name="Google Shape;10418;p54"/>
            <p:cNvSpPr/>
            <p:nvPr/>
          </p:nvSpPr>
          <p:spPr>
            <a:xfrm>
              <a:off x="2358725" y="1713917"/>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9" name="Google Shape;10419;p54"/>
            <p:cNvSpPr/>
            <p:nvPr/>
          </p:nvSpPr>
          <p:spPr>
            <a:xfrm>
              <a:off x="2354163" y="1713822"/>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0" name="Google Shape;10420;p54"/>
            <p:cNvSpPr/>
            <p:nvPr/>
          </p:nvSpPr>
          <p:spPr>
            <a:xfrm>
              <a:off x="2353552" y="1713781"/>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1" name="Google Shape;10421;p54"/>
            <p:cNvSpPr/>
            <p:nvPr/>
          </p:nvSpPr>
          <p:spPr>
            <a:xfrm>
              <a:off x="2359200" y="1713876"/>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2" name="Google Shape;10422;p54"/>
            <p:cNvSpPr/>
            <p:nvPr/>
          </p:nvSpPr>
          <p:spPr>
            <a:xfrm>
              <a:off x="2365812" y="171781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3" name="Google Shape;10423;p54"/>
            <p:cNvSpPr/>
            <p:nvPr/>
          </p:nvSpPr>
          <p:spPr>
            <a:xfrm>
              <a:off x="2354788" y="171387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4" name="Google Shape;10424;p54"/>
            <p:cNvSpPr/>
            <p:nvPr/>
          </p:nvSpPr>
          <p:spPr>
            <a:xfrm>
              <a:off x="2355358"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5" name="Google Shape;10425;p54"/>
            <p:cNvSpPr/>
            <p:nvPr/>
          </p:nvSpPr>
          <p:spPr>
            <a:xfrm>
              <a:off x="2357680"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6" name="Google Shape;10426;p54"/>
            <p:cNvSpPr/>
            <p:nvPr/>
          </p:nvSpPr>
          <p:spPr>
            <a:xfrm>
              <a:off x="2359675" y="171382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7" name="Google Shape;10427;p54"/>
            <p:cNvSpPr/>
            <p:nvPr/>
          </p:nvSpPr>
          <p:spPr>
            <a:xfrm>
              <a:off x="2358209"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8" name="Google Shape;10428;p54"/>
            <p:cNvSpPr/>
            <p:nvPr/>
          </p:nvSpPr>
          <p:spPr>
            <a:xfrm>
              <a:off x="235653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9" name="Google Shape;10429;p54"/>
            <p:cNvSpPr/>
            <p:nvPr/>
          </p:nvSpPr>
          <p:spPr>
            <a:xfrm>
              <a:off x="2360110" y="1713781"/>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0" name="Google Shape;10430;p54"/>
            <p:cNvSpPr/>
            <p:nvPr/>
          </p:nvSpPr>
          <p:spPr>
            <a:xfrm>
              <a:off x="2357299"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1" name="Google Shape;10431;p54"/>
            <p:cNvSpPr/>
            <p:nvPr/>
          </p:nvSpPr>
          <p:spPr>
            <a:xfrm>
              <a:off x="235596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2" name="Google Shape;10432;p54"/>
            <p:cNvSpPr/>
            <p:nvPr/>
          </p:nvSpPr>
          <p:spPr>
            <a:xfrm>
              <a:off x="2628523" y="1764588"/>
              <a:ext cx="15085" cy="14419"/>
            </a:xfrm>
            <a:custGeom>
              <a:rect b="b" l="l" r="r" t="t"/>
              <a:pathLst>
                <a:path extrusionOk="0" h="1062" w="1111">
                  <a:moveTo>
                    <a:pt x="540" y="1"/>
                  </a:moveTo>
                  <a:cubicBezTo>
                    <a:pt x="470" y="1"/>
                    <a:pt x="403" y="15"/>
                    <a:pt x="340" y="43"/>
                  </a:cubicBezTo>
                  <a:lnTo>
                    <a:pt x="298" y="60"/>
                  </a:lnTo>
                  <a:lnTo>
                    <a:pt x="256" y="78"/>
                  </a:lnTo>
                  <a:lnTo>
                    <a:pt x="253" y="78"/>
                  </a:lnTo>
                  <a:lnTo>
                    <a:pt x="214" y="99"/>
                  </a:lnTo>
                  <a:lnTo>
                    <a:pt x="211" y="102"/>
                  </a:lnTo>
                  <a:lnTo>
                    <a:pt x="176" y="123"/>
                  </a:lnTo>
                  <a:lnTo>
                    <a:pt x="169" y="127"/>
                  </a:lnTo>
                  <a:lnTo>
                    <a:pt x="137" y="148"/>
                  </a:lnTo>
                  <a:lnTo>
                    <a:pt x="134" y="151"/>
                  </a:lnTo>
                  <a:lnTo>
                    <a:pt x="102" y="172"/>
                  </a:lnTo>
                  <a:lnTo>
                    <a:pt x="95" y="176"/>
                  </a:lnTo>
                  <a:cubicBezTo>
                    <a:pt x="78" y="193"/>
                    <a:pt x="57" y="211"/>
                    <a:pt x="39" y="228"/>
                  </a:cubicBezTo>
                  <a:lnTo>
                    <a:pt x="36" y="235"/>
                  </a:lnTo>
                  <a:cubicBezTo>
                    <a:pt x="29" y="242"/>
                    <a:pt x="22" y="249"/>
                    <a:pt x="15" y="256"/>
                  </a:cubicBezTo>
                  <a:lnTo>
                    <a:pt x="11" y="263"/>
                  </a:lnTo>
                  <a:cubicBezTo>
                    <a:pt x="8" y="267"/>
                    <a:pt x="4" y="274"/>
                    <a:pt x="1" y="277"/>
                  </a:cubicBezTo>
                  <a:cubicBezTo>
                    <a:pt x="8" y="288"/>
                    <a:pt x="15" y="298"/>
                    <a:pt x="22" y="312"/>
                  </a:cubicBezTo>
                  <a:lnTo>
                    <a:pt x="29" y="319"/>
                  </a:lnTo>
                  <a:cubicBezTo>
                    <a:pt x="32" y="326"/>
                    <a:pt x="39" y="337"/>
                    <a:pt x="43" y="344"/>
                  </a:cubicBezTo>
                  <a:lnTo>
                    <a:pt x="50" y="354"/>
                  </a:lnTo>
                  <a:cubicBezTo>
                    <a:pt x="53" y="361"/>
                    <a:pt x="57" y="372"/>
                    <a:pt x="60" y="382"/>
                  </a:cubicBezTo>
                  <a:lnTo>
                    <a:pt x="64" y="389"/>
                  </a:lnTo>
                  <a:cubicBezTo>
                    <a:pt x="67" y="400"/>
                    <a:pt x="74" y="410"/>
                    <a:pt x="74" y="421"/>
                  </a:cubicBezTo>
                  <a:cubicBezTo>
                    <a:pt x="120" y="547"/>
                    <a:pt x="204" y="648"/>
                    <a:pt x="316" y="715"/>
                  </a:cubicBezTo>
                  <a:cubicBezTo>
                    <a:pt x="333" y="729"/>
                    <a:pt x="351" y="739"/>
                    <a:pt x="368" y="750"/>
                  </a:cubicBezTo>
                  <a:cubicBezTo>
                    <a:pt x="379" y="753"/>
                    <a:pt x="386" y="760"/>
                    <a:pt x="393" y="764"/>
                  </a:cubicBezTo>
                  <a:lnTo>
                    <a:pt x="400" y="774"/>
                  </a:lnTo>
                  <a:lnTo>
                    <a:pt x="410" y="781"/>
                  </a:lnTo>
                  <a:cubicBezTo>
                    <a:pt x="456" y="834"/>
                    <a:pt x="480" y="904"/>
                    <a:pt x="477" y="974"/>
                  </a:cubicBezTo>
                  <a:lnTo>
                    <a:pt x="477" y="981"/>
                  </a:lnTo>
                  <a:lnTo>
                    <a:pt x="477" y="995"/>
                  </a:lnTo>
                  <a:cubicBezTo>
                    <a:pt x="477" y="1012"/>
                    <a:pt x="477" y="1034"/>
                    <a:pt x="470" y="1051"/>
                  </a:cubicBezTo>
                  <a:lnTo>
                    <a:pt x="470" y="1058"/>
                  </a:lnTo>
                  <a:lnTo>
                    <a:pt x="470" y="1062"/>
                  </a:lnTo>
                  <a:lnTo>
                    <a:pt x="480" y="1062"/>
                  </a:lnTo>
                  <a:lnTo>
                    <a:pt x="508" y="1058"/>
                  </a:lnTo>
                  <a:lnTo>
                    <a:pt x="515" y="1058"/>
                  </a:lnTo>
                  <a:lnTo>
                    <a:pt x="550" y="1055"/>
                  </a:lnTo>
                  <a:lnTo>
                    <a:pt x="554" y="1055"/>
                  </a:lnTo>
                  <a:lnTo>
                    <a:pt x="582" y="1051"/>
                  </a:lnTo>
                  <a:lnTo>
                    <a:pt x="585" y="1051"/>
                  </a:lnTo>
                  <a:lnTo>
                    <a:pt x="613" y="1048"/>
                  </a:lnTo>
                  <a:cubicBezTo>
                    <a:pt x="736" y="1020"/>
                    <a:pt x="1065" y="564"/>
                    <a:pt x="1110" y="435"/>
                  </a:cubicBezTo>
                  <a:cubicBezTo>
                    <a:pt x="1110" y="435"/>
                    <a:pt x="1110" y="403"/>
                    <a:pt x="1047" y="330"/>
                  </a:cubicBezTo>
                  <a:cubicBezTo>
                    <a:pt x="1030" y="312"/>
                    <a:pt x="1012" y="291"/>
                    <a:pt x="991" y="274"/>
                  </a:cubicBezTo>
                  <a:lnTo>
                    <a:pt x="977" y="260"/>
                  </a:lnTo>
                  <a:lnTo>
                    <a:pt x="960" y="246"/>
                  </a:lnTo>
                  <a:lnTo>
                    <a:pt x="953" y="235"/>
                  </a:lnTo>
                  <a:lnTo>
                    <a:pt x="928" y="214"/>
                  </a:lnTo>
                  <a:cubicBezTo>
                    <a:pt x="795" y="102"/>
                    <a:pt x="627" y="8"/>
                    <a:pt x="5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3" name="Google Shape;10433;p54"/>
            <p:cNvSpPr/>
            <p:nvPr/>
          </p:nvSpPr>
          <p:spPr>
            <a:xfrm>
              <a:off x="2634090" y="1775192"/>
              <a:ext cx="964" cy="2620"/>
            </a:xfrm>
            <a:custGeom>
              <a:rect b="b" l="l" r="r" t="t"/>
              <a:pathLst>
                <a:path extrusionOk="0" h="193" w="71">
                  <a:moveTo>
                    <a:pt x="0" y="0"/>
                  </a:moveTo>
                  <a:cubicBezTo>
                    <a:pt x="46" y="53"/>
                    <a:pt x="70" y="123"/>
                    <a:pt x="67" y="193"/>
                  </a:cubicBezTo>
                  <a:cubicBezTo>
                    <a:pt x="70" y="123"/>
                    <a:pt x="46" y="53"/>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4" name="Google Shape;10434;p54"/>
            <p:cNvSpPr/>
            <p:nvPr/>
          </p:nvSpPr>
          <p:spPr>
            <a:xfrm>
              <a:off x="2633846" y="1775002"/>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5" name="Google Shape;10435;p54"/>
            <p:cNvSpPr/>
            <p:nvPr/>
          </p:nvSpPr>
          <p:spPr>
            <a:xfrm>
              <a:off x="2628483" y="1768349"/>
              <a:ext cx="339" cy="489"/>
            </a:xfrm>
            <a:custGeom>
              <a:rect b="b" l="l" r="r" t="t"/>
              <a:pathLst>
                <a:path extrusionOk="0" h="36" w="25">
                  <a:moveTo>
                    <a:pt x="0" y="0"/>
                  </a:moveTo>
                  <a:cubicBezTo>
                    <a:pt x="11" y="11"/>
                    <a:pt x="18" y="21"/>
                    <a:pt x="25" y="35"/>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6" name="Google Shape;10436;p54"/>
            <p:cNvSpPr/>
            <p:nvPr/>
          </p:nvSpPr>
          <p:spPr>
            <a:xfrm>
              <a:off x="2634891" y="1778858"/>
              <a:ext cx="14" cy="95"/>
            </a:xfrm>
            <a:custGeom>
              <a:rect b="b" l="l" r="r" t="t"/>
              <a:pathLst>
                <a:path extrusionOk="0" h="7"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7" name="Google Shape;10437;p54"/>
            <p:cNvSpPr/>
            <p:nvPr/>
          </p:nvSpPr>
          <p:spPr>
            <a:xfrm>
              <a:off x="2629148" y="1769341"/>
              <a:ext cx="204" cy="394"/>
            </a:xfrm>
            <a:custGeom>
              <a:rect b="b" l="l" r="r" t="t"/>
              <a:pathLst>
                <a:path extrusionOk="0" h="29" w="15">
                  <a:moveTo>
                    <a:pt x="0" y="1"/>
                  </a:moveTo>
                  <a:lnTo>
                    <a:pt x="0" y="1"/>
                  </a:lnTo>
                  <a:cubicBezTo>
                    <a:pt x="7" y="11"/>
                    <a:pt x="11" y="22"/>
                    <a:pt x="14" y="29"/>
                  </a:cubicBezTo>
                  <a:cubicBezTo>
                    <a:pt x="11"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8" name="Google Shape;10438;p54"/>
            <p:cNvSpPr/>
            <p:nvPr/>
          </p:nvSpPr>
          <p:spPr>
            <a:xfrm>
              <a:off x="2634986" y="1777894"/>
              <a:ext cx="14" cy="204"/>
            </a:xfrm>
            <a:custGeom>
              <a:rect b="b" l="l" r="r" t="t"/>
              <a:pathLst>
                <a:path extrusionOk="0" h="15" w="1">
                  <a:moveTo>
                    <a:pt x="1" y="1"/>
                  </a:moveTo>
                  <a:lnTo>
                    <a:pt x="1" y="15"/>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9" name="Google Shape;10439;p54"/>
            <p:cNvSpPr/>
            <p:nvPr/>
          </p:nvSpPr>
          <p:spPr>
            <a:xfrm>
              <a:off x="2628904" y="1768865"/>
              <a:ext cx="204" cy="394"/>
            </a:xfrm>
            <a:custGeom>
              <a:rect b="b" l="l" r="r" t="t"/>
              <a:pathLst>
                <a:path extrusionOk="0" h="29" w="15">
                  <a:moveTo>
                    <a:pt x="15" y="29"/>
                  </a:moveTo>
                  <a:cubicBezTo>
                    <a:pt x="11" y="18"/>
                    <a:pt x="4" y="11"/>
                    <a:pt x="1" y="1"/>
                  </a:cubicBezTo>
                  <a:cubicBezTo>
                    <a:pt x="4" y="11"/>
                    <a:pt x="11" y="18"/>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0" name="Google Shape;10440;p54"/>
            <p:cNvSpPr/>
            <p:nvPr/>
          </p:nvSpPr>
          <p:spPr>
            <a:xfrm>
              <a:off x="2629379" y="1769816"/>
              <a:ext cx="204" cy="489"/>
            </a:xfrm>
            <a:custGeom>
              <a:rect b="b" l="l" r="r" t="t"/>
              <a:pathLst>
                <a:path extrusionOk="0" h="36" w="15">
                  <a:moveTo>
                    <a:pt x="15" y="36"/>
                  </a:moveTo>
                  <a:cubicBezTo>
                    <a:pt x="11" y="25"/>
                    <a:pt x="4" y="15"/>
                    <a:pt x="1" y="1"/>
                  </a:cubicBezTo>
                  <a:cubicBezTo>
                    <a:pt x="4" y="15"/>
                    <a:pt x="11" y="25"/>
                    <a:pt x="15"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1" name="Google Shape;10441;p54"/>
            <p:cNvSpPr/>
            <p:nvPr/>
          </p:nvSpPr>
          <p:spPr>
            <a:xfrm>
              <a:off x="2964159" y="1702797"/>
              <a:ext cx="47345" cy="45539"/>
            </a:xfrm>
            <a:custGeom>
              <a:rect b="b" l="l" r="r" t="t"/>
              <a:pathLst>
                <a:path extrusionOk="0" h="3354" w="3487">
                  <a:moveTo>
                    <a:pt x="3046" y="1"/>
                  </a:moveTo>
                  <a:cubicBezTo>
                    <a:pt x="3007" y="1"/>
                    <a:pt x="2976" y="88"/>
                    <a:pt x="2951" y="169"/>
                  </a:cubicBezTo>
                  <a:cubicBezTo>
                    <a:pt x="2913" y="284"/>
                    <a:pt x="2867" y="424"/>
                    <a:pt x="2731" y="424"/>
                  </a:cubicBezTo>
                  <a:cubicBezTo>
                    <a:pt x="2689" y="424"/>
                    <a:pt x="2671" y="449"/>
                    <a:pt x="2626" y="512"/>
                  </a:cubicBezTo>
                  <a:cubicBezTo>
                    <a:pt x="2580" y="585"/>
                    <a:pt x="2514" y="683"/>
                    <a:pt x="2353" y="708"/>
                  </a:cubicBezTo>
                  <a:lnTo>
                    <a:pt x="2318" y="711"/>
                  </a:lnTo>
                  <a:cubicBezTo>
                    <a:pt x="2262" y="718"/>
                    <a:pt x="2206" y="729"/>
                    <a:pt x="2153" y="743"/>
                  </a:cubicBezTo>
                  <a:cubicBezTo>
                    <a:pt x="2153" y="746"/>
                    <a:pt x="2153" y="750"/>
                    <a:pt x="2157" y="753"/>
                  </a:cubicBezTo>
                  <a:cubicBezTo>
                    <a:pt x="2164" y="778"/>
                    <a:pt x="2178" y="799"/>
                    <a:pt x="2188" y="820"/>
                  </a:cubicBezTo>
                  <a:cubicBezTo>
                    <a:pt x="2213" y="851"/>
                    <a:pt x="2223" y="890"/>
                    <a:pt x="2223" y="932"/>
                  </a:cubicBezTo>
                  <a:cubicBezTo>
                    <a:pt x="2223" y="949"/>
                    <a:pt x="2216" y="963"/>
                    <a:pt x="2209" y="977"/>
                  </a:cubicBezTo>
                  <a:cubicBezTo>
                    <a:pt x="2178" y="1027"/>
                    <a:pt x="2121" y="1040"/>
                    <a:pt x="2046" y="1040"/>
                  </a:cubicBezTo>
                  <a:cubicBezTo>
                    <a:pt x="2009" y="1040"/>
                    <a:pt x="1969" y="1037"/>
                    <a:pt x="1926" y="1033"/>
                  </a:cubicBezTo>
                  <a:cubicBezTo>
                    <a:pt x="1880" y="1030"/>
                    <a:pt x="1827" y="1026"/>
                    <a:pt x="1782" y="1026"/>
                  </a:cubicBezTo>
                  <a:cubicBezTo>
                    <a:pt x="1687" y="1026"/>
                    <a:pt x="1593" y="995"/>
                    <a:pt x="1523" y="928"/>
                  </a:cubicBezTo>
                  <a:cubicBezTo>
                    <a:pt x="1498" y="904"/>
                    <a:pt x="1463" y="886"/>
                    <a:pt x="1428" y="886"/>
                  </a:cubicBezTo>
                  <a:cubicBezTo>
                    <a:pt x="1362" y="886"/>
                    <a:pt x="1281" y="1016"/>
                    <a:pt x="1215" y="1117"/>
                  </a:cubicBezTo>
                  <a:cubicBezTo>
                    <a:pt x="1187" y="1159"/>
                    <a:pt x="1159" y="1208"/>
                    <a:pt x="1127" y="1247"/>
                  </a:cubicBezTo>
                  <a:cubicBezTo>
                    <a:pt x="1040" y="1366"/>
                    <a:pt x="658" y="1555"/>
                    <a:pt x="242" y="1755"/>
                  </a:cubicBezTo>
                  <a:cubicBezTo>
                    <a:pt x="175" y="1786"/>
                    <a:pt x="123" y="1814"/>
                    <a:pt x="84" y="1832"/>
                  </a:cubicBezTo>
                  <a:lnTo>
                    <a:pt x="77" y="1835"/>
                  </a:lnTo>
                  <a:lnTo>
                    <a:pt x="70" y="1839"/>
                  </a:lnTo>
                  <a:lnTo>
                    <a:pt x="63" y="1846"/>
                  </a:lnTo>
                  <a:lnTo>
                    <a:pt x="56" y="1856"/>
                  </a:lnTo>
                  <a:lnTo>
                    <a:pt x="53" y="1860"/>
                  </a:lnTo>
                  <a:lnTo>
                    <a:pt x="42" y="1874"/>
                  </a:lnTo>
                  <a:lnTo>
                    <a:pt x="42" y="1877"/>
                  </a:lnTo>
                  <a:lnTo>
                    <a:pt x="32" y="1895"/>
                  </a:lnTo>
                  <a:lnTo>
                    <a:pt x="28" y="1898"/>
                  </a:lnTo>
                  <a:lnTo>
                    <a:pt x="18" y="1919"/>
                  </a:lnTo>
                  <a:lnTo>
                    <a:pt x="14" y="1926"/>
                  </a:lnTo>
                  <a:cubicBezTo>
                    <a:pt x="11" y="1937"/>
                    <a:pt x="4" y="1944"/>
                    <a:pt x="0" y="1954"/>
                  </a:cubicBezTo>
                  <a:cubicBezTo>
                    <a:pt x="242" y="1986"/>
                    <a:pt x="469" y="2129"/>
                    <a:pt x="574" y="2262"/>
                  </a:cubicBezTo>
                  <a:cubicBezTo>
                    <a:pt x="728" y="2455"/>
                    <a:pt x="529" y="2651"/>
                    <a:pt x="371" y="2805"/>
                  </a:cubicBezTo>
                  <a:cubicBezTo>
                    <a:pt x="326" y="2850"/>
                    <a:pt x="284" y="2892"/>
                    <a:pt x="249" y="2934"/>
                  </a:cubicBezTo>
                  <a:cubicBezTo>
                    <a:pt x="203" y="2994"/>
                    <a:pt x="207" y="2997"/>
                    <a:pt x="263" y="3050"/>
                  </a:cubicBezTo>
                  <a:cubicBezTo>
                    <a:pt x="319" y="3088"/>
                    <a:pt x="354" y="3155"/>
                    <a:pt x="361" y="3225"/>
                  </a:cubicBezTo>
                  <a:cubicBezTo>
                    <a:pt x="368" y="3284"/>
                    <a:pt x="410" y="3333"/>
                    <a:pt x="469" y="3351"/>
                  </a:cubicBezTo>
                  <a:cubicBezTo>
                    <a:pt x="474" y="3353"/>
                    <a:pt x="478" y="3354"/>
                    <a:pt x="483" y="3354"/>
                  </a:cubicBezTo>
                  <a:cubicBezTo>
                    <a:pt x="497" y="3354"/>
                    <a:pt x="509" y="3346"/>
                    <a:pt x="515" y="3333"/>
                  </a:cubicBezTo>
                  <a:cubicBezTo>
                    <a:pt x="570" y="3231"/>
                    <a:pt x="653" y="3209"/>
                    <a:pt x="749" y="3209"/>
                  </a:cubicBezTo>
                  <a:cubicBezTo>
                    <a:pt x="782" y="3209"/>
                    <a:pt x="816" y="3212"/>
                    <a:pt x="851" y="3214"/>
                  </a:cubicBezTo>
                  <a:cubicBezTo>
                    <a:pt x="893" y="3214"/>
                    <a:pt x="938" y="3218"/>
                    <a:pt x="991" y="3218"/>
                  </a:cubicBezTo>
                  <a:cubicBezTo>
                    <a:pt x="995" y="3218"/>
                    <a:pt x="1000" y="3217"/>
                    <a:pt x="1004" y="3217"/>
                  </a:cubicBezTo>
                  <a:cubicBezTo>
                    <a:pt x="1051" y="3217"/>
                    <a:pt x="1096" y="3235"/>
                    <a:pt x="1131" y="3267"/>
                  </a:cubicBezTo>
                  <a:lnTo>
                    <a:pt x="1134" y="3267"/>
                  </a:lnTo>
                  <a:lnTo>
                    <a:pt x="1194" y="3221"/>
                  </a:lnTo>
                  <a:lnTo>
                    <a:pt x="1208" y="3214"/>
                  </a:lnTo>
                  <a:lnTo>
                    <a:pt x="1264" y="3172"/>
                  </a:lnTo>
                  <a:lnTo>
                    <a:pt x="1337" y="3120"/>
                  </a:lnTo>
                  <a:cubicBezTo>
                    <a:pt x="1358" y="3106"/>
                    <a:pt x="1379" y="3088"/>
                    <a:pt x="1397" y="3071"/>
                  </a:cubicBezTo>
                  <a:cubicBezTo>
                    <a:pt x="1404" y="3064"/>
                    <a:pt x="1411" y="3057"/>
                    <a:pt x="1421" y="3053"/>
                  </a:cubicBezTo>
                  <a:cubicBezTo>
                    <a:pt x="1488" y="3001"/>
                    <a:pt x="1596" y="2966"/>
                    <a:pt x="1750" y="2952"/>
                  </a:cubicBezTo>
                  <a:lnTo>
                    <a:pt x="1796" y="2948"/>
                  </a:lnTo>
                  <a:lnTo>
                    <a:pt x="1940" y="2948"/>
                  </a:lnTo>
                  <a:cubicBezTo>
                    <a:pt x="1957" y="2945"/>
                    <a:pt x="1971" y="2945"/>
                    <a:pt x="1989" y="2945"/>
                  </a:cubicBezTo>
                  <a:lnTo>
                    <a:pt x="1999" y="2945"/>
                  </a:lnTo>
                  <a:cubicBezTo>
                    <a:pt x="2013" y="2941"/>
                    <a:pt x="2027" y="2938"/>
                    <a:pt x="2041" y="2934"/>
                  </a:cubicBezTo>
                  <a:lnTo>
                    <a:pt x="2045" y="2934"/>
                  </a:lnTo>
                  <a:cubicBezTo>
                    <a:pt x="2059" y="2931"/>
                    <a:pt x="2069" y="2927"/>
                    <a:pt x="2083" y="2924"/>
                  </a:cubicBezTo>
                  <a:lnTo>
                    <a:pt x="2090" y="2917"/>
                  </a:lnTo>
                  <a:cubicBezTo>
                    <a:pt x="2104" y="2913"/>
                    <a:pt x="2118" y="2906"/>
                    <a:pt x="2132" y="2896"/>
                  </a:cubicBezTo>
                  <a:cubicBezTo>
                    <a:pt x="1947" y="2700"/>
                    <a:pt x="1775" y="2546"/>
                    <a:pt x="1712" y="2507"/>
                  </a:cubicBezTo>
                  <a:cubicBezTo>
                    <a:pt x="1617" y="2448"/>
                    <a:pt x="1568" y="2336"/>
                    <a:pt x="1589" y="2227"/>
                  </a:cubicBezTo>
                  <a:cubicBezTo>
                    <a:pt x="1614" y="2073"/>
                    <a:pt x="1729" y="1944"/>
                    <a:pt x="1883" y="1902"/>
                  </a:cubicBezTo>
                  <a:cubicBezTo>
                    <a:pt x="2027" y="1867"/>
                    <a:pt x="2353" y="1643"/>
                    <a:pt x="2566" y="1496"/>
                  </a:cubicBezTo>
                  <a:cubicBezTo>
                    <a:pt x="2675" y="1422"/>
                    <a:pt x="2766" y="1359"/>
                    <a:pt x="2822" y="1327"/>
                  </a:cubicBezTo>
                  <a:cubicBezTo>
                    <a:pt x="2874" y="1296"/>
                    <a:pt x="2888" y="1208"/>
                    <a:pt x="2899" y="1075"/>
                  </a:cubicBezTo>
                  <a:cubicBezTo>
                    <a:pt x="2909" y="953"/>
                    <a:pt x="2920" y="816"/>
                    <a:pt x="2990" y="690"/>
                  </a:cubicBezTo>
                  <a:cubicBezTo>
                    <a:pt x="3060" y="561"/>
                    <a:pt x="3280" y="354"/>
                    <a:pt x="3487" y="183"/>
                  </a:cubicBezTo>
                  <a:lnTo>
                    <a:pt x="3483" y="183"/>
                  </a:lnTo>
                  <a:cubicBezTo>
                    <a:pt x="3469" y="186"/>
                    <a:pt x="3455" y="186"/>
                    <a:pt x="3441" y="186"/>
                  </a:cubicBezTo>
                  <a:lnTo>
                    <a:pt x="3434" y="186"/>
                  </a:lnTo>
                  <a:cubicBezTo>
                    <a:pt x="3427" y="188"/>
                    <a:pt x="3421" y="189"/>
                    <a:pt x="3415" y="189"/>
                  </a:cubicBezTo>
                  <a:cubicBezTo>
                    <a:pt x="3409" y="189"/>
                    <a:pt x="3403" y="188"/>
                    <a:pt x="3396" y="186"/>
                  </a:cubicBezTo>
                  <a:lnTo>
                    <a:pt x="3392" y="186"/>
                  </a:lnTo>
                  <a:cubicBezTo>
                    <a:pt x="3382" y="186"/>
                    <a:pt x="3371" y="183"/>
                    <a:pt x="3361" y="179"/>
                  </a:cubicBezTo>
                  <a:lnTo>
                    <a:pt x="3354" y="179"/>
                  </a:lnTo>
                  <a:cubicBezTo>
                    <a:pt x="3343" y="176"/>
                    <a:pt x="3333" y="172"/>
                    <a:pt x="3322" y="165"/>
                  </a:cubicBezTo>
                  <a:lnTo>
                    <a:pt x="3315" y="165"/>
                  </a:lnTo>
                  <a:cubicBezTo>
                    <a:pt x="3305" y="158"/>
                    <a:pt x="3298" y="155"/>
                    <a:pt x="3287" y="148"/>
                  </a:cubicBezTo>
                  <a:lnTo>
                    <a:pt x="3280" y="144"/>
                  </a:lnTo>
                  <a:cubicBezTo>
                    <a:pt x="3273" y="141"/>
                    <a:pt x="3263" y="134"/>
                    <a:pt x="3256" y="127"/>
                  </a:cubicBezTo>
                  <a:lnTo>
                    <a:pt x="3249" y="123"/>
                  </a:lnTo>
                  <a:lnTo>
                    <a:pt x="3224" y="106"/>
                  </a:lnTo>
                  <a:lnTo>
                    <a:pt x="3221" y="102"/>
                  </a:lnTo>
                  <a:lnTo>
                    <a:pt x="3196" y="81"/>
                  </a:lnTo>
                  <a:cubicBezTo>
                    <a:pt x="3144" y="36"/>
                    <a:pt x="3102" y="1"/>
                    <a:pt x="30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2" name="Google Shape;10442;p54"/>
            <p:cNvSpPr/>
            <p:nvPr/>
          </p:nvSpPr>
          <p:spPr>
            <a:xfrm>
              <a:off x="2991817" y="1742539"/>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3" name="Google Shape;10443;p54"/>
            <p:cNvSpPr/>
            <p:nvPr/>
          </p:nvSpPr>
          <p:spPr>
            <a:xfrm>
              <a:off x="2987920" y="1742769"/>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4" name="Google Shape;10444;p54"/>
            <p:cNvSpPr/>
            <p:nvPr/>
          </p:nvSpPr>
          <p:spPr>
            <a:xfrm>
              <a:off x="2992387" y="1742294"/>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5" name="Google Shape;10445;p54"/>
            <p:cNvSpPr/>
            <p:nvPr/>
          </p:nvSpPr>
          <p:spPr>
            <a:xfrm>
              <a:off x="2980547" y="1745770"/>
              <a:ext cx="774" cy="584"/>
            </a:xfrm>
            <a:custGeom>
              <a:rect b="b" l="l" r="r" t="t"/>
              <a:pathLst>
                <a:path extrusionOk="0" h="43" w="57">
                  <a:moveTo>
                    <a:pt x="57"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6" name="Google Shape;10446;p54"/>
            <p:cNvSpPr/>
            <p:nvPr/>
          </p:nvSpPr>
          <p:spPr>
            <a:xfrm>
              <a:off x="2979556" y="1746476"/>
              <a:ext cx="815" cy="584"/>
            </a:xfrm>
            <a:custGeom>
              <a:rect b="b" l="l" r="r" t="t"/>
              <a:pathLst>
                <a:path extrusionOk="0" h="43" w="60">
                  <a:moveTo>
                    <a:pt x="60" y="1"/>
                  </a:move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7" name="Google Shape;10447;p54"/>
            <p:cNvSpPr/>
            <p:nvPr/>
          </p:nvSpPr>
          <p:spPr>
            <a:xfrm>
              <a:off x="2982312" y="1744100"/>
              <a:ext cx="1154" cy="964"/>
            </a:xfrm>
            <a:custGeom>
              <a:rect b="b" l="l" r="r" t="t"/>
              <a:pathLst>
                <a:path extrusionOk="0" h="71" w="85">
                  <a:moveTo>
                    <a:pt x="0" y="71"/>
                  </a:moveTo>
                  <a:cubicBezTo>
                    <a:pt x="21" y="53"/>
                    <a:pt x="42" y="39"/>
                    <a:pt x="60" y="22"/>
                  </a:cubicBezTo>
                  <a:cubicBezTo>
                    <a:pt x="67" y="15"/>
                    <a:pt x="74" y="8"/>
                    <a:pt x="84" y="1"/>
                  </a:cubicBezTo>
                  <a:cubicBezTo>
                    <a:pt x="74" y="8"/>
                    <a:pt x="67" y="15"/>
                    <a:pt x="60" y="22"/>
                  </a:cubicBezTo>
                  <a:cubicBezTo>
                    <a:pt x="42" y="39"/>
                    <a:pt x="21" y="53"/>
                    <a:pt x="0"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8" name="Google Shape;10448;p54"/>
            <p:cNvSpPr/>
            <p:nvPr/>
          </p:nvSpPr>
          <p:spPr>
            <a:xfrm>
              <a:off x="2989101" y="1742674"/>
              <a:ext cx="1398" cy="14"/>
            </a:xfrm>
            <a:custGeom>
              <a:rect b="b" l="l" r="r" t="t"/>
              <a:pathLst>
                <a:path extrusionOk="0" h="1" w="103">
                  <a:moveTo>
                    <a:pt x="10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9" name="Google Shape;10449;p54"/>
            <p:cNvSpPr/>
            <p:nvPr/>
          </p:nvSpPr>
          <p:spPr>
            <a:xfrm>
              <a:off x="2993052" y="17419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0" name="Google Shape;10450;p54"/>
            <p:cNvSpPr/>
            <p:nvPr/>
          </p:nvSpPr>
          <p:spPr>
            <a:xfrm>
              <a:off x="2991111" y="174267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1" name="Google Shape;10451;p54"/>
            <p:cNvSpPr/>
            <p:nvPr/>
          </p:nvSpPr>
          <p:spPr>
            <a:xfrm>
              <a:off x="2643975" y="1811444"/>
              <a:ext cx="54487" cy="30006"/>
            </a:xfrm>
            <a:custGeom>
              <a:rect b="b" l="l" r="r" t="t"/>
              <a:pathLst>
                <a:path extrusionOk="0" h="2210" w="4013">
                  <a:moveTo>
                    <a:pt x="708" y="0"/>
                  </a:moveTo>
                  <a:cubicBezTo>
                    <a:pt x="694" y="0"/>
                    <a:pt x="679" y="4"/>
                    <a:pt x="666" y="12"/>
                  </a:cubicBezTo>
                  <a:cubicBezTo>
                    <a:pt x="631" y="124"/>
                    <a:pt x="497" y="138"/>
                    <a:pt x="315" y="156"/>
                  </a:cubicBezTo>
                  <a:lnTo>
                    <a:pt x="305" y="156"/>
                  </a:lnTo>
                  <a:cubicBezTo>
                    <a:pt x="277" y="187"/>
                    <a:pt x="245" y="215"/>
                    <a:pt x="214" y="243"/>
                  </a:cubicBezTo>
                  <a:cubicBezTo>
                    <a:pt x="158" y="292"/>
                    <a:pt x="84" y="359"/>
                    <a:pt x="84" y="401"/>
                  </a:cubicBezTo>
                  <a:cubicBezTo>
                    <a:pt x="81" y="485"/>
                    <a:pt x="63" y="565"/>
                    <a:pt x="35" y="642"/>
                  </a:cubicBezTo>
                  <a:cubicBezTo>
                    <a:pt x="18" y="698"/>
                    <a:pt x="4" y="754"/>
                    <a:pt x="0" y="810"/>
                  </a:cubicBezTo>
                  <a:cubicBezTo>
                    <a:pt x="0" y="831"/>
                    <a:pt x="67" y="863"/>
                    <a:pt x="109" y="880"/>
                  </a:cubicBezTo>
                  <a:cubicBezTo>
                    <a:pt x="168" y="905"/>
                    <a:pt x="224" y="940"/>
                    <a:pt x="266" y="989"/>
                  </a:cubicBezTo>
                  <a:cubicBezTo>
                    <a:pt x="284" y="1013"/>
                    <a:pt x="389" y="1048"/>
                    <a:pt x="452" y="1069"/>
                  </a:cubicBezTo>
                  <a:lnTo>
                    <a:pt x="501" y="1083"/>
                  </a:lnTo>
                  <a:cubicBezTo>
                    <a:pt x="610" y="1122"/>
                    <a:pt x="694" y="1157"/>
                    <a:pt x="711" y="1227"/>
                  </a:cubicBezTo>
                  <a:cubicBezTo>
                    <a:pt x="725" y="1272"/>
                    <a:pt x="914" y="1374"/>
                    <a:pt x="1065" y="1395"/>
                  </a:cubicBezTo>
                  <a:cubicBezTo>
                    <a:pt x="1075" y="1395"/>
                    <a:pt x="1086" y="1398"/>
                    <a:pt x="1096" y="1398"/>
                  </a:cubicBezTo>
                  <a:cubicBezTo>
                    <a:pt x="1243" y="1433"/>
                    <a:pt x="1425" y="1570"/>
                    <a:pt x="1523" y="1647"/>
                  </a:cubicBezTo>
                  <a:lnTo>
                    <a:pt x="1548" y="1664"/>
                  </a:lnTo>
                  <a:cubicBezTo>
                    <a:pt x="1554" y="1668"/>
                    <a:pt x="1563" y="1670"/>
                    <a:pt x="1575" y="1670"/>
                  </a:cubicBezTo>
                  <a:cubicBezTo>
                    <a:pt x="1635" y="1670"/>
                    <a:pt x="1757" y="1632"/>
                    <a:pt x="1821" y="1612"/>
                  </a:cubicBezTo>
                  <a:cubicBezTo>
                    <a:pt x="1887" y="1591"/>
                    <a:pt x="1957" y="1573"/>
                    <a:pt x="2027" y="1566"/>
                  </a:cubicBezTo>
                  <a:cubicBezTo>
                    <a:pt x="2174" y="1566"/>
                    <a:pt x="2363" y="1787"/>
                    <a:pt x="2395" y="1917"/>
                  </a:cubicBezTo>
                  <a:cubicBezTo>
                    <a:pt x="2426" y="1948"/>
                    <a:pt x="2598" y="1997"/>
                    <a:pt x="2703" y="2025"/>
                  </a:cubicBezTo>
                  <a:cubicBezTo>
                    <a:pt x="2864" y="2067"/>
                    <a:pt x="3015" y="2109"/>
                    <a:pt x="3085" y="2169"/>
                  </a:cubicBezTo>
                  <a:cubicBezTo>
                    <a:pt x="3117" y="2197"/>
                    <a:pt x="3208" y="2209"/>
                    <a:pt x="3319" y="2209"/>
                  </a:cubicBezTo>
                  <a:cubicBezTo>
                    <a:pt x="3552" y="2209"/>
                    <a:pt x="3875" y="2156"/>
                    <a:pt x="3946" y="2085"/>
                  </a:cubicBezTo>
                  <a:cubicBezTo>
                    <a:pt x="4012" y="2018"/>
                    <a:pt x="3991" y="1899"/>
                    <a:pt x="3970" y="1770"/>
                  </a:cubicBezTo>
                  <a:cubicBezTo>
                    <a:pt x="3960" y="1703"/>
                    <a:pt x="3949" y="1636"/>
                    <a:pt x="3949" y="1570"/>
                  </a:cubicBezTo>
                  <a:lnTo>
                    <a:pt x="3949" y="1538"/>
                  </a:lnTo>
                  <a:lnTo>
                    <a:pt x="3949" y="1531"/>
                  </a:lnTo>
                  <a:cubicBezTo>
                    <a:pt x="3949" y="1531"/>
                    <a:pt x="3949" y="1517"/>
                    <a:pt x="3953" y="1510"/>
                  </a:cubicBezTo>
                  <a:lnTo>
                    <a:pt x="3925" y="1510"/>
                  </a:lnTo>
                  <a:cubicBezTo>
                    <a:pt x="3771" y="1510"/>
                    <a:pt x="3620" y="1486"/>
                    <a:pt x="3473" y="1430"/>
                  </a:cubicBezTo>
                  <a:cubicBezTo>
                    <a:pt x="3393" y="1395"/>
                    <a:pt x="3302" y="1377"/>
                    <a:pt x="3211" y="1377"/>
                  </a:cubicBezTo>
                  <a:cubicBezTo>
                    <a:pt x="3204" y="1378"/>
                    <a:pt x="3198" y="1378"/>
                    <a:pt x="3191" y="1378"/>
                  </a:cubicBezTo>
                  <a:cubicBezTo>
                    <a:pt x="2946" y="1378"/>
                    <a:pt x="2363" y="1141"/>
                    <a:pt x="2111" y="940"/>
                  </a:cubicBezTo>
                  <a:cubicBezTo>
                    <a:pt x="2003" y="852"/>
                    <a:pt x="1817" y="719"/>
                    <a:pt x="1618" y="586"/>
                  </a:cubicBezTo>
                  <a:lnTo>
                    <a:pt x="1569" y="551"/>
                  </a:lnTo>
                  <a:cubicBezTo>
                    <a:pt x="1327" y="383"/>
                    <a:pt x="1086" y="215"/>
                    <a:pt x="991" y="121"/>
                  </a:cubicBezTo>
                  <a:cubicBezTo>
                    <a:pt x="921" y="47"/>
                    <a:pt x="823" y="5"/>
                    <a:pt x="722" y="2"/>
                  </a:cubicBezTo>
                  <a:cubicBezTo>
                    <a:pt x="717" y="1"/>
                    <a:pt x="713" y="0"/>
                    <a:pt x="7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2" name="Google Shape;10452;p54"/>
            <p:cNvSpPr/>
            <p:nvPr/>
          </p:nvSpPr>
          <p:spPr>
            <a:xfrm>
              <a:off x="2645115" y="1813508"/>
              <a:ext cx="3001" cy="3381"/>
            </a:xfrm>
            <a:custGeom>
              <a:rect b="b" l="l" r="r" t="t"/>
              <a:pathLst>
                <a:path extrusionOk="0" h="249" w="221">
                  <a:moveTo>
                    <a:pt x="130" y="91"/>
                  </a:moveTo>
                  <a:cubicBezTo>
                    <a:pt x="74" y="140"/>
                    <a:pt x="0" y="207"/>
                    <a:pt x="0" y="249"/>
                  </a:cubicBezTo>
                  <a:cubicBezTo>
                    <a:pt x="0" y="207"/>
                    <a:pt x="74" y="140"/>
                    <a:pt x="130" y="91"/>
                  </a:cubicBezTo>
                  <a:cubicBezTo>
                    <a:pt x="161" y="63"/>
                    <a:pt x="193" y="32"/>
                    <a:pt x="221" y="0"/>
                  </a:cubicBezTo>
                  <a:lnTo>
                    <a:pt x="221" y="0"/>
                  </a:lnTo>
                  <a:cubicBezTo>
                    <a:pt x="193" y="32"/>
                    <a:pt x="161" y="63"/>
                    <a:pt x="130"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3" name="Google Shape;10453;p54"/>
            <p:cNvSpPr/>
            <p:nvPr/>
          </p:nvSpPr>
          <p:spPr>
            <a:xfrm>
              <a:off x="2697592" y="1832327"/>
              <a:ext cx="14" cy="394"/>
            </a:xfrm>
            <a:custGeom>
              <a:rect b="b" l="l" r="r" t="t"/>
              <a:pathLst>
                <a:path extrusionOk="0" h="29" w="1">
                  <a:moveTo>
                    <a:pt x="0" y="0"/>
                  </a:moveTo>
                  <a:lnTo>
                    <a:pt x="0" y="28"/>
                  </a:lnTo>
                  <a:cubicBezTo>
                    <a:pt x="0"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4" name="Google Shape;10454;p54"/>
            <p:cNvSpPr/>
            <p:nvPr/>
          </p:nvSpPr>
          <p:spPr>
            <a:xfrm>
              <a:off x="2650763" y="1826149"/>
              <a:ext cx="2878" cy="1955"/>
            </a:xfrm>
            <a:custGeom>
              <a:rect b="b" l="l" r="r" t="t"/>
              <a:pathLst>
                <a:path extrusionOk="0" h="144" w="212">
                  <a:moveTo>
                    <a:pt x="1" y="0"/>
                  </a:moveTo>
                  <a:cubicBezTo>
                    <a:pt x="110" y="39"/>
                    <a:pt x="194" y="74"/>
                    <a:pt x="211" y="144"/>
                  </a:cubicBezTo>
                  <a:cubicBezTo>
                    <a:pt x="194" y="74"/>
                    <a:pt x="110"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5" name="Google Shape;10455;p54"/>
            <p:cNvSpPr/>
            <p:nvPr/>
          </p:nvSpPr>
          <p:spPr>
            <a:xfrm>
              <a:off x="2697633" y="1831892"/>
              <a:ext cx="68" cy="353"/>
            </a:xfrm>
            <a:custGeom>
              <a:rect b="b" l="l" r="r" t="t"/>
              <a:pathLst>
                <a:path extrusionOk="0" h="26" w="5">
                  <a:moveTo>
                    <a:pt x="4" y="1"/>
                  </a:moveTo>
                  <a:cubicBezTo>
                    <a:pt x="4" y="8"/>
                    <a:pt x="1" y="15"/>
                    <a:pt x="1"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6" name="Google Shape;10456;p54"/>
            <p:cNvSpPr/>
            <p:nvPr/>
          </p:nvSpPr>
          <p:spPr>
            <a:xfrm>
              <a:off x="2658856" y="1830426"/>
              <a:ext cx="5811" cy="3381"/>
            </a:xfrm>
            <a:custGeom>
              <a:rect b="b" l="l" r="r" t="t"/>
              <a:pathLst>
                <a:path extrusionOk="0" h="249" w="428">
                  <a:moveTo>
                    <a:pt x="427" y="249"/>
                  </a:moveTo>
                  <a:cubicBezTo>
                    <a:pt x="326" y="172"/>
                    <a:pt x="147" y="35"/>
                    <a:pt x="0" y="0"/>
                  </a:cubicBezTo>
                  <a:cubicBezTo>
                    <a:pt x="147" y="35"/>
                    <a:pt x="326" y="172"/>
                    <a:pt x="427" y="2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7" name="Google Shape;10457;p54"/>
            <p:cNvSpPr/>
            <p:nvPr/>
          </p:nvSpPr>
          <p:spPr>
            <a:xfrm>
              <a:off x="2726960" y="1826773"/>
              <a:ext cx="59904" cy="135897"/>
            </a:xfrm>
            <a:custGeom>
              <a:rect b="b" l="l" r="r" t="t"/>
              <a:pathLst>
                <a:path extrusionOk="0" h="10009" w="4412">
                  <a:moveTo>
                    <a:pt x="2729" y="1"/>
                  </a:moveTo>
                  <a:cubicBezTo>
                    <a:pt x="2699" y="1"/>
                    <a:pt x="2668" y="9"/>
                    <a:pt x="2640" y="24"/>
                  </a:cubicBezTo>
                  <a:lnTo>
                    <a:pt x="2626" y="35"/>
                  </a:lnTo>
                  <a:lnTo>
                    <a:pt x="2623" y="38"/>
                  </a:lnTo>
                  <a:lnTo>
                    <a:pt x="2605" y="49"/>
                  </a:lnTo>
                  <a:lnTo>
                    <a:pt x="2602" y="49"/>
                  </a:lnTo>
                  <a:lnTo>
                    <a:pt x="2581" y="59"/>
                  </a:lnTo>
                  <a:lnTo>
                    <a:pt x="2577" y="73"/>
                  </a:lnTo>
                  <a:lnTo>
                    <a:pt x="2577" y="77"/>
                  </a:lnTo>
                  <a:lnTo>
                    <a:pt x="2574" y="91"/>
                  </a:lnTo>
                  <a:lnTo>
                    <a:pt x="2574" y="98"/>
                  </a:lnTo>
                  <a:lnTo>
                    <a:pt x="2570" y="112"/>
                  </a:lnTo>
                  <a:lnTo>
                    <a:pt x="2570" y="119"/>
                  </a:lnTo>
                  <a:lnTo>
                    <a:pt x="2567" y="133"/>
                  </a:lnTo>
                  <a:lnTo>
                    <a:pt x="2563" y="140"/>
                  </a:lnTo>
                  <a:lnTo>
                    <a:pt x="2560" y="154"/>
                  </a:lnTo>
                  <a:lnTo>
                    <a:pt x="2556" y="161"/>
                  </a:lnTo>
                  <a:lnTo>
                    <a:pt x="2549" y="178"/>
                  </a:lnTo>
                  <a:lnTo>
                    <a:pt x="2546" y="185"/>
                  </a:lnTo>
                  <a:cubicBezTo>
                    <a:pt x="2542" y="192"/>
                    <a:pt x="2539" y="199"/>
                    <a:pt x="2539" y="206"/>
                  </a:cubicBezTo>
                  <a:lnTo>
                    <a:pt x="2539" y="210"/>
                  </a:lnTo>
                  <a:lnTo>
                    <a:pt x="2528" y="231"/>
                  </a:lnTo>
                  <a:lnTo>
                    <a:pt x="2525" y="238"/>
                  </a:lnTo>
                  <a:lnTo>
                    <a:pt x="2514" y="252"/>
                  </a:lnTo>
                  <a:lnTo>
                    <a:pt x="2511" y="259"/>
                  </a:lnTo>
                  <a:lnTo>
                    <a:pt x="2500" y="273"/>
                  </a:lnTo>
                  <a:lnTo>
                    <a:pt x="2497" y="280"/>
                  </a:lnTo>
                  <a:lnTo>
                    <a:pt x="2486" y="290"/>
                  </a:lnTo>
                  <a:lnTo>
                    <a:pt x="2479" y="297"/>
                  </a:lnTo>
                  <a:lnTo>
                    <a:pt x="2472" y="308"/>
                  </a:lnTo>
                  <a:lnTo>
                    <a:pt x="2465" y="315"/>
                  </a:lnTo>
                  <a:lnTo>
                    <a:pt x="2451" y="325"/>
                  </a:lnTo>
                  <a:lnTo>
                    <a:pt x="2448" y="329"/>
                  </a:lnTo>
                  <a:cubicBezTo>
                    <a:pt x="2441" y="332"/>
                    <a:pt x="2434" y="336"/>
                    <a:pt x="2430" y="339"/>
                  </a:cubicBezTo>
                  <a:cubicBezTo>
                    <a:pt x="2416" y="346"/>
                    <a:pt x="2409" y="357"/>
                    <a:pt x="2406" y="367"/>
                  </a:cubicBezTo>
                  <a:cubicBezTo>
                    <a:pt x="2402" y="385"/>
                    <a:pt x="2395" y="458"/>
                    <a:pt x="2497" y="613"/>
                  </a:cubicBezTo>
                  <a:cubicBezTo>
                    <a:pt x="2521" y="644"/>
                    <a:pt x="2535" y="683"/>
                    <a:pt x="2539" y="721"/>
                  </a:cubicBezTo>
                  <a:cubicBezTo>
                    <a:pt x="2539" y="742"/>
                    <a:pt x="2535" y="760"/>
                    <a:pt x="2525" y="777"/>
                  </a:cubicBezTo>
                  <a:cubicBezTo>
                    <a:pt x="2502" y="812"/>
                    <a:pt x="2464" y="832"/>
                    <a:pt x="2424" y="832"/>
                  </a:cubicBezTo>
                  <a:cubicBezTo>
                    <a:pt x="2416" y="832"/>
                    <a:pt x="2407" y="831"/>
                    <a:pt x="2399" y="830"/>
                  </a:cubicBezTo>
                  <a:cubicBezTo>
                    <a:pt x="2318" y="823"/>
                    <a:pt x="2189" y="770"/>
                    <a:pt x="2147" y="679"/>
                  </a:cubicBezTo>
                  <a:lnTo>
                    <a:pt x="2126" y="679"/>
                  </a:lnTo>
                  <a:lnTo>
                    <a:pt x="2112" y="686"/>
                  </a:lnTo>
                  <a:lnTo>
                    <a:pt x="2094" y="690"/>
                  </a:lnTo>
                  <a:cubicBezTo>
                    <a:pt x="1986" y="742"/>
                    <a:pt x="1884" y="809"/>
                    <a:pt x="1797" y="889"/>
                  </a:cubicBezTo>
                  <a:cubicBezTo>
                    <a:pt x="1755" y="924"/>
                    <a:pt x="1709" y="956"/>
                    <a:pt x="1664" y="984"/>
                  </a:cubicBezTo>
                  <a:cubicBezTo>
                    <a:pt x="1534" y="1075"/>
                    <a:pt x="1450" y="1134"/>
                    <a:pt x="1450" y="1271"/>
                  </a:cubicBezTo>
                  <a:cubicBezTo>
                    <a:pt x="1443" y="1393"/>
                    <a:pt x="1412" y="1512"/>
                    <a:pt x="1363" y="1621"/>
                  </a:cubicBezTo>
                  <a:cubicBezTo>
                    <a:pt x="1317" y="1733"/>
                    <a:pt x="1279" y="1841"/>
                    <a:pt x="1296" y="1925"/>
                  </a:cubicBezTo>
                  <a:cubicBezTo>
                    <a:pt x="1328" y="2055"/>
                    <a:pt x="1247" y="2233"/>
                    <a:pt x="1177" y="2391"/>
                  </a:cubicBezTo>
                  <a:cubicBezTo>
                    <a:pt x="1146" y="2464"/>
                    <a:pt x="1100" y="2566"/>
                    <a:pt x="1104" y="2594"/>
                  </a:cubicBezTo>
                  <a:cubicBezTo>
                    <a:pt x="1111" y="2629"/>
                    <a:pt x="1100" y="2661"/>
                    <a:pt x="1079" y="2682"/>
                  </a:cubicBezTo>
                  <a:cubicBezTo>
                    <a:pt x="1054" y="2707"/>
                    <a:pt x="1017" y="2717"/>
                    <a:pt x="969" y="2717"/>
                  </a:cubicBezTo>
                  <a:cubicBezTo>
                    <a:pt x="902" y="2717"/>
                    <a:pt x="814" y="2697"/>
                    <a:pt x="705" y="2671"/>
                  </a:cubicBezTo>
                  <a:lnTo>
                    <a:pt x="641" y="2657"/>
                  </a:lnTo>
                  <a:cubicBezTo>
                    <a:pt x="634" y="2692"/>
                    <a:pt x="631" y="2752"/>
                    <a:pt x="627" y="2797"/>
                  </a:cubicBezTo>
                  <a:cubicBezTo>
                    <a:pt x="617" y="2927"/>
                    <a:pt x="610" y="3081"/>
                    <a:pt x="554" y="3161"/>
                  </a:cubicBezTo>
                  <a:cubicBezTo>
                    <a:pt x="526" y="3207"/>
                    <a:pt x="515" y="3326"/>
                    <a:pt x="508" y="3420"/>
                  </a:cubicBezTo>
                  <a:cubicBezTo>
                    <a:pt x="508" y="3452"/>
                    <a:pt x="505" y="3487"/>
                    <a:pt x="501" y="3518"/>
                  </a:cubicBezTo>
                  <a:lnTo>
                    <a:pt x="501" y="3522"/>
                  </a:lnTo>
                  <a:cubicBezTo>
                    <a:pt x="491" y="3616"/>
                    <a:pt x="473" y="3700"/>
                    <a:pt x="431" y="3742"/>
                  </a:cubicBezTo>
                  <a:lnTo>
                    <a:pt x="431" y="3746"/>
                  </a:lnTo>
                  <a:cubicBezTo>
                    <a:pt x="428" y="3749"/>
                    <a:pt x="421" y="3753"/>
                    <a:pt x="417" y="3756"/>
                  </a:cubicBezTo>
                  <a:lnTo>
                    <a:pt x="414" y="3756"/>
                  </a:lnTo>
                  <a:cubicBezTo>
                    <a:pt x="410" y="3760"/>
                    <a:pt x="403" y="3760"/>
                    <a:pt x="400" y="3763"/>
                  </a:cubicBezTo>
                  <a:lnTo>
                    <a:pt x="396" y="3763"/>
                  </a:lnTo>
                  <a:cubicBezTo>
                    <a:pt x="393" y="3763"/>
                    <a:pt x="386" y="3767"/>
                    <a:pt x="382" y="3767"/>
                  </a:cubicBezTo>
                  <a:lnTo>
                    <a:pt x="351" y="3767"/>
                  </a:lnTo>
                  <a:cubicBezTo>
                    <a:pt x="340" y="3774"/>
                    <a:pt x="330" y="3784"/>
                    <a:pt x="323" y="3795"/>
                  </a:cubicBezTo>
                  <a:cubicBezTo>
                    <a:pt x="260" y="3872"/>
                    <a:pt x="204" y="4040"/>
                    <a:pt x="183" y="4113"/>
                  </a:cubicBezTo>
                  <a:lnTo>
                    <a:pt x="179" y="4127"/>
                  </a:lnTo>
                  <a:lnTo>
                    <a:pt x="172" y="4152"/>
                  </a:lnTo>
                  <a:lnTo>
                    <a:pt x="151" y="4166"/>
                  </a:lnTo>
                  <a:lnTo>
                    <a:pt x="148" y="4169"/>
                  </a:lnTo>
                  <a:lnTo>
                    <a:pt x="144" y="4169"/>
                  </a:lnTo>
                  <a:lnTo>
                    <a:pt x="137" y="4176"/>
                  </a:lnTo>
                  <a:lnTo>
                    <a:pt x="130" y="4180"/>
                  </a:lnTo>
                  <a:lnTo>
                    <a:pt x="120" y="4190"/>
                  </a:lnTo>
                  <a:lnTo>
                    <a:pt x="109" y="4197"/>
                  </a:lnTo>
                  <a:lnTo>
                    <a:pt x="99" y="4208"/>
                  </a:lnTo>
                  <a:lnTo>
                    <a:pt x="88" y="4215"/>
                  </a:lnTo>
                  <a:lnTo>
                    <a:pt x="71" y="4229"/>
                  </a:lnTo>
                  <a:lnTo>
                    <a:pt x="60" y="4236"/>
                  </a:lnTo>
                  <a:lnTo>
                    <a:pt x="39" y="4253"/>
                  </a:lnTo>
                  <a:lnTo>
                    <a:pt x="29" y="4260"/>
                  </a:lnTo>
                  <a:lnTo>
                    <a:pt x="1" y="4285"/>
                  </a:lnTo>
                  <a:cubicBezTo>
                    <a:pt x="95" y="4460"/>
                    <a:pt x="263" y="4670"/>
                    <a:pt x="459" y="4754"/>
                  </a:cubicBezTo>
                  <a:cubicBezTo>
                    <a:pt x="708" y="4856"/>
                    <a:pt x="932" y="5241"/>
                    <a:pt x="1121" y="5902"/>
                  </a:cubicBezTo>
                  <a:cubicBezTo>
                    <a:pt x="1223" y="6266"/>
                    <a:pt x="1149" y="6634"/>
                    <a:pt x="1034" y="6834"/>
                  </a:cubicBezTo>
                  <a:cubicBezTo>
                    <a:pt x="999" y="6893"/>
                    <a:pt x="1002" y="6914"/>
                    <a:pt x="1002" y="6921"/>
                  </a:cubicBezTo>
                  <a:cubicBezTo>
                    <a:pt x="1009" y="6942"/>
                    <a:pt x="1069" y="6967"/>
                    <a:pt x="1125" y="6991"/>
                  </a:cubicBezTo>
                  <a:cubicBezTo>
                    <a:pt x="1156" y="7005"/>
                    <a:pt x="1195" y="7023"/>
                    <a:pt x="1233" y="7044"/>
                  </a:cubicBezTo>
                  <a:cubicBezTo>
                    <a:pt x="1321" y="7090"/>
                    <a:pt x="1399" y="7113"/>
                    <a:pt x="1468" y="7113"/>
                  </a:cubicBezTo>
                  <a:cubicBezTo>
                    <a:pt x="1556" y="7113"/>
                    <a:pt x="1628" y="7075"/>
                    <a:pt x="1681" y="6998"/>
                  </a:cubicBezTo>
                  <a:cubicBezTo>
                    <a:pt x="1744" y="6918"/>
                    <a:pt x="1814" y="6844"/>
                    <a:pt x="1895" y="6781"/>
                  </a:cubicBezTo>
                  <a:cubicBezTo>
                    <a:pt x="2007" y="6679"/>
                    <a:pt x="2112" y="6588"/>
                    <a:pt x="2133" y="6473"/>
                  </a:cubicBezTo>
                  <a:cubicBezTo>
                    <a:pt x="2136" y="6445"/>
                    <a:pt x="2154" y="6361"/>
                    <a:pt x="2220" y="6347"/>
                  </a:cubicBezTo>
                  <a:lnTo>
                    <a:pt x="2241" y="6347"/>
                  </a:lnTo>
                  <a:cubicBezTo>
                    <a:pt x="2308" y="6347"/>
                    <a:pt x="2360" y="6427"/>
                    <a:pt x="2427" y="6522"/>
                  </a:cubicBezTo>
                  <a:cubicBezTo>
                    <a:pt x="2455" y="6571"/>
                    <a:pt x="2490" y="6616"/>
                    <a:pt x="2525" y="6658"/>
                  </a:cubicBezTo>
                  <a:cubicBezTo>
                    <a:pt x="2651" y="6784"/>
                    <a:pt x="2738" y="7019"/>
                    <a:pt x="2763" y="7306"/>
                  </a:cubicBezTo>
                  <a:cubicBezTo>
                    <a:pt x="2766" y="7338"/>
                    <a:pt x="2770" y="7373"/>
                    <a:pt x="2770" y="7411"/>
                  </a:cubicBezTo>
                  <a:cubicBezTo>
                    <a:pt x="2795" y="7712"/>
                    <a:pt x="2837" y="8265"/>
                    <a:pt x="3026" y="8444"/>
                  </a:cubicBezTo>
                  <a:cubicBezTo>
                    <a:pt x="3288" y="8689"/>
                    <a:pt x="3323" y="9197"/>
                    <a:pt x="3253" y="9379"/>
                  </a:cubicBezTo>
                  <a:cubicBezTo>
                    <a:pt x="3225" y="9445"/>
                    <a:pt x="3257" y="9557"/>
                    <a:pt x="3288" y="9666"/>
                  </a:cubicBezTo>
                  <a:cubicBezTo>
                    <a:pt x="3320" y="9781"/>
                    <a:pt x="3351" y="9904"/>
                    <a:pt x="3330" y="10009"/>
                  </a:cubicBezTo>
                  <a:lnTo>
                    <a:pt x="3341" y="9995"/>
                  </a:lnTo>
                  <a:lnTo>
                    <a:pt x="3344" y="9988"/>
                  </a:lnTo>
                  <a:cubicBezTo>
                    <a:pt x="3351" y="9974"/>
                    <a:pt x="3358" y="9963"/>
                    <a:pt x="3365" y="9949"/>
                  </a:cubicBezTo>
                  <a:lnTo>
                    <a:pt x="3372" y="9942"/>
                  </a:lnTo>
                  <a:lnTo>
                    <a:pt x="3390" y="9907"/>
                  </a:lnTo>
                  <a:lnTo>
                    <a:pt x="3397" y="9893"/>
                  </a:lnTo>
                  <a:cubicBezTo>
                    <a:pt x="3404" y="9879"/>
                    <a:pt x="3411" y="9865"/>
                    <a:pt x="3418" y="9851"/>
                  </a:cubicBezTo>
                  <a:lnTo>
                    <a:pt x="3418" y="9844"/>
                  </a:lnTo>
                  <a:cubicBezTo>
                    <a:pt x="3428" y="9827"/>
                    <a:pt x="3435" y="9809"/>
                    <a:pt x="3442" y="9792"/>
                  </a:cubicBezTo>
                  <a:lnTo>
                    <a:pt x="3449" y="9774"/>
                  </a:lnTo>
                  <a:lnTo>
                    <a:pt x="3467" y="9732"/>
                  </a:lnTo>
                  <a:lnTo>
                    <a:pt x="3474" y="9715"/>
                  </a:lnTo>
                  <a:cubicBezTo>
                    <a:pt x="3484" y="9694"/>
                    <a:pt x="3491" y="9673"/>
                    <a:pt x="3498" y="9652"/>
                  </a:cubicBezTo>
                  <a:lnTo>
                    <a:pt x="3505" y="9641"/>
                  </a:lnTo>
                  <a:cubicBezTo>
                    <a:pt x="3512" y="9624"/>
                    <a:pt x="3519" y="9606"/>
                    <a:pt x="3526" y="9585"/>
                  </a:cubicBezTo>
                  <a:lnTo>
                    <a:pt x="3533" y="9564"/>
                  </a:lnTo>
                  <a:lnTo>
                    <a:pt x="3551" y="9508"/>
                  </a:lnTo>
                  <a:lnTo>
                    <a:pt x="3558" y="9494"/>
                  </a:lnTo>
                  <a:cubicBezTo>
                    <a:pt x="3565" y="9470"/>
                    <a:pt x="3572" y="9445"/>
                    <a:pt x="3582" y="9421"/>
                  </a:cubicBezTo>
                  <a:lnTo>
                    <a:pt x="3586" y="9403"/>
                  </a:lnTo>
                  <a:cubicBezTo>
                    <a:pt x="3593" y="9382"/>
                    <a:pt x="3600" y="9365"/>
                    <a:pt x="3607" y="9344"/>
                  </a:cubicBezTo>
                  <a:lnTo>
                    <a:pt x="3614" y="9319"/>
                  </a:lnTo>
                  <a:cubicBezTo>
                    <a:pt x="3621" y="9295"/>
                    <a:pt x="3628" y="9267"/>
                    <a:pt x="3635" y="9242"/>
                  </a:cubicBezTo>
                  <a:cubicBezTo>
                    <a:pt x="3631" y="9172"/>
                    <a:pt x="3603" y="9109"/>
                    <a:pt x="3558" y="9060"/>
                  </a:cubicBezTo>
                  <a:cubicBezTo>
                    <a:pt x="3498" y="9001"/>
                    <a:pt x="3467" y="8924"/>
                    <a:pt x="3463" y="8839"/>
                  </a:cubicBezTo>
                  <a:cubicBezTo>
                    <a:pt x="3463" y="8671"/>
                    <a:pt x="3463" y="8391"/>
                    <a:pt x="3267" y="8220"/>
                  </a:cubicBezTo>
                  <a:cubicBezTo>
                    <a:pt x="3099" y="8066"/>
                    <a:pt x="2994" y="7870"/>
                    <a:pt x="2998" y="7716"/>
                  </a:cubicBezTo>
                  <a:cubicBezTo>
                    <a:pt x="2994" y="7646"/>
                    <a:pt x="3026" y="7579"/>
                    <a:pt x="3075" y="7537"/>
                  </a:cubicBezTo>
                  <a:cubicBezTo>
                    <a:pt x="3127" y="7492"/>
                    <a:pt x="3120" y="7376"/>
                    <a:pt x="3120" y="7303"/>
                  </a:cubicBezTo>
                  <a:cubicBezTo>
                    <a:pt x="3120" y="7226"/>
                    <a:pt x="3113" y="7177"/>
                    <a:pt x="3155" y="7145"/>
                  </a:cubicBezTo>
                  <a:cubicBezTo>
                    <a:pt x="3169" y="7135"/>
                    <a:pt x="3187" y="7131"/>
                    <a:pt x="3208" y="7131"/>
                  </a:cubicBezTo>
                  <a:cubicBezTo>
                    <a:pt x="3222" y="7107"/>
                    <a:pt x="3232" y="7075"/>
                    <a:pt x="3229" y="7047"/>
                  </a:cubicBezTo>
                  <a:cubicBezTo>
                    <a:pt x="3229" y="7026"/>
                    <a:pt x="3218" y="7005"/>
                    <a:pt x="3197" y="6998"/>
                  </a:cubicBezTo>
                  <a:cubicBezTo>
                    <a:pt x="3187" y="6991"/>
                    <a:pt x="3173" y="6984"/>
                    <a:pt x="3162" y="6974"/>
                  </a:cubicBezTo>
                  <a:cubicBezTo>
                    <a:pt x="3092" y="6914"/>
                    <a:pt x="3099" y="6813"/>
                    <a:pt x="3099" y="6735"/>
                  </a:cubicBezTo>
                  <a:cubicBezTo>
                    <a:pt x="3103" y="6700"/>
                    <a:pt x="3103" y="6665"/>
                    <a:pt x="3096" y="6630"/>
                  </a:cubicBezTo>
                  <a:cubicBezTo>
                    <a:pt x="2973" y="6585"/>
                    <a:pt x="2644" y="6221"/>
                    <a:pt x="2644" y="6074"/>
                  </a:cubicBezTo>
                  <a:cubicBezTo>
                    <a:pt x="2644" y="5983"/>
                    <a:pt x="2700" y="5580"/>
                    <a:pt x="2745" y="5241"/>
                  </a:cubicBezTo>
                  <a:lnTo>
                    <a:pt x="2752" y="5202"/>
                  </a:lnTo>
                  <a:cubicBezTo>
                    <a:pt x="2777" y="5020"/>
                    <a:pt x="2994" y="4975"/>
                    <a:pt x="3120" y="4975"/>
                  </a:cubicBezTo>
                  <a:lnTo>
                    <a:pt x="3145" y="4975"/>
                  </a:lnTo>
                  <a:cubicBezTo>
                    <a:pt x="3149" y="4975"/>
                    <a:pt x="3155" y="4975"/>
                    <a:pt x="3160" y="4975"/>
                  </a:cubicBezTo>
                  <a:cubicBezTo>
                    <a:pt x="3243" y="4975"/>
                    <a:pt x="3418" y="4972"/>
                    <a:pt x="3474" y="4877"/>
                  </a:cubicBezTo>
                  <a:cubicBezTo>
                    <a:pt x="3533" y="4772"/>
                    <a:pt x="3670" y="4726"/>
                    <a:pt x="3792" y="4684"/>
                  </a:cubicBezTo>
                  <a:cubicBezTo>
                    <a:pt x="3855" y="4663"/>
                    <a:pt x="3953" y="4628"/>
                    <a:pt x="3964" y="4603"/>
                  </a:cubicBezTo>
                  <a:cubicBezTo>
                    <a:pt x="3967" y="4596"/>
                    <a:pt x="3971" y="4586"/>
                    <a:pt x="3978" y="4579"/>
                  </a:cubicBezTo>
                  <a:lnTo>
                    <a:pt x="3985" y="4568"/>
                  </a:lnTo>
                  <a:lnTo>
                    <a:pt x="3992" y="4561"/>
                  </a:lnTo>
                  <a:lnTo>
                    <a:pt x="4002" y="4548"/>
                  </a:lnTo>
                  <a:lnTo>
                    <a:pt x="4062" y="4519"/>
                  </a:lnTo>
                  <a:lnTo>
                    <a:pt x="4090" y="4502"/>
                  </a:lnTo>
                  <a:lnTo>
                    <a:pt x="4114" y="4491"/>
                  </a:lnTo>
                  <a:lnTo>
                    <a:pt x="4125" y="4484"/>
                  </a:lnTo>
                  <a:cubicBezTo>
                    <a:pt x="4181" y="4460"/>
                    <a:pt x="4219" y="4442"/>
                    <a:pt x="4226" y="4421"/>
                  </a:cubicBezTo>
                  <a:cubicBezTo>
                    <a:pt x="4226" y="4418"/>
                    <a:pt x="4226" y="4414"/>
                    <a:pt x="4226" y="4411"/>
                  </a:cubicBezTo>
                  <a:cubicBezTo>
                    <a:pt x="4226" y="4400"/>
                    <a:pt x="4226" y="4386"/>
                    <a:pt x="4230" y="4376"/>
                  </a:cubicBezTo>
                  <a:cubicBezTo>
                    <a:pt x="4230" y="4372"/>
                    <a:pt x="4230" y="4369"/>
                    <a:pt x="4233" y="4365"/>
                  </a:cubicBezTo>
                  <a:cubicBezTo>
                    <a:pt x="4237" y="4362"/>
                    <a:pt x="4237" y="4348"/>
                    <a:pt x="4240" y="4337"/>
                  </a:cubicBezTo>
                  <a:lnTo>
                    <a:pt x="4247" y="4323"/>
                  </a:lnTo>
                  <a:cubicBezTo>
                    <a:pt x="4251" y="4313"/>
                    <a:pt x="4254" y="4302"/>
                    <a:pt x="4261" y="4292"/>
                  </a:cubicBezTo>
                  <a:lnTo>
                    <a:pt x="4265" y="4281"/>
                  </a:lnTo>
                  <a:cubicBezTo>
                    <a:pt x="4272" y="4267"/>
                    <a:pt x="4279" y="4253"/>
                    <a:pt x="4286" y="4239"/>
                  </a:cubicBezTo>
                  <a:lnTo>
                    <a:pt x="4293" y="4229"/>
                  </a:lnTo>
                  <a:cubicBezTo>
                    <a:pt x="4300" y="4215"/>
                    <a:pt x="4307" y="4204"/>
                    <a:pt x="4314" y="4194"/>
                  </a:cubicBezTo>
                  <a:lnTo>
                    <a:pt x="4321" y="4180"/>
                  </a:lnTo>
                  <a:lnTo>
                    <a:pt x="4342" y="4148"/>
                  </a:lnTo>
                  <a:lnTo>
                    <a:pt x="4352" y="4134"/>
                  </a:lnTo>
                  <a:lnTo>
                    <a:pt x="4380" y="4096"/>
                  </a:lnTo>
                  <a:lnTo>
                    <a:pt x="4408" y="4054"/>
                  </a:lnTo>
                  <a:lnTo>
                    <a:pt x="4412" y="4050"/>
                  </a:lnTo>
                  <a:lnTo>
                    <a:pt x="4408" y="4050"/>
                  </a:lnTo>
                  <a:lnTo>
                    <a:pt x="4359" y="4071"/>
                  </a:lnTo>
                  <a:cubicBezTo>
                    <a:pt x="4290" y="4098"/>
                    <a:pt x="4232" y="4108"/>
                    <a:pt x="4183" y="4108"/>
                  </a:cubicBezTo>
                  <a:cubicBezTo>
                    <a:pt x="4099" y="4108"/>
                    <a:pt x="4045" y="4078"/>
                    <a:pt x="4016" y="4054"/>
                  </a:cubicBezTo>
                  <a:cubicBezTo>
                    <a:pt x="3946" y="3998"/>
                    <a:pt x="3915" y="3907"/>
                    <a:pt x="3932" y="3819"/>
                  </a:cubicBezTo>
                  <a:cubicBezTo>
                    <a:pt x="3936" y="3795"/>
                    <a:pt x="3929" y="3788"/>
                    <a:pt x="3925" y="3784"/>
                  </a:cubicBezTo>
                  <a:cubicBezTo>
                    <a:pt x="3897" y="3749"/>
                    <a:pt x="3764" y="3749"/>
                    <a:pt x="3694" y="3749"/>
                  </a:cubicBezTo>
                  <a:cubicBezTo>
                    <a:pt x="3691" y="3750"/>
                    <a:pt x="3688" y="3750"/>
                    <a:pt x="3684" y="3750"/>
                  </a:cubicBezTo>
                  <a:cubicBezTo>
                    <a:pt x="3643" y="3750"/>
                    <a:pt x="3608" y="3729"/>
                    <a:pt x="3582" y="3697"/>
                  </a:cubicBezTo>
                  <a:cubicBezTo>
                    <a:pt x="3523" y="3613"/>
                    <a:pt x="3572" y="3473"/>
                    <a:pt x="3617" y="3333"/>
                  </a:cubicBezTo>
                  <a:lnTo>
                    <a:pt x="3631" y="3298"/>
                  </a:lnTo>
                  <a:cubicBezTo>
                    <a:pt x="3638" y="3280"/>
                    <a:pt x="3642" y="3263"/>
                    <a:pt x="3638" y="3245"/>
                  </a:cubicBezTo>
                  <a:cubicBezTo>
                    <a:pt x="3642" y="3231"/>
                    <a:pt x="3635" y="3214"/>
                    <a:pt x="3628" y="3200"/>
                  </a:cubicBezTo>
                  <a:cubicBezTo>
                    <a:pt x="3589" y="3161"/>
                    <a:pt x="3537" y="3140"/>
                    <a:pt x="3481" y="3140"/>
                  </a:cubicBezTo>
                  <a:cubicBezTo>
                    <a:pt x="3407" y="3133"/>
                    <a:pt x="3337" y="3081"/>
                    <a:pt x="3292" y="2986"/>
                  </a:cubicBezTo>
                  <a:cubicBezTo>
                    <a:pt x="3236" y="2878"/>
                    <a:pt x="3208" y="2706"/>
                    <a:pt x="3250" y="2611"/>
                  </a:cubicBezTo>
                  <a:cubicBezTo>
                    <a:pt x="3213" y="2586"/>
                    <a:pt x="3102" y="2560"/>
                    <a:pt x="2999" y="2560"/>
                  </a:cubicBezTo>
                  <a:cubicBezTo>
                    <a:pt x="2943" y="2560"/>
                    <a:pt x="2890" y="2567"/>
                    <a:pt x="2851" y="2587"/>
                  </a:cubicBezTo>
                  <a:cubicBezTo>
                    <a:pt x="2834" y="2596"/>
                    <a:pt x="2799" y="2613"/>
                    <a:pt x="2762" y="2613"/>
                  </a:cubicBezTo>
                  <a:cubicBezTo>
                    <a:pt x="2744" y="2613"/>
                    <a:pt x="2724" y="2609"/>
                    <a:pt x="2707" y="2597"/>
                  </a:cubicBezTo>
                  <a:cubicBezTo>
                    <a:pt x="2651" y="2559"/>
                    <a:pt x="2658" y="2485"/>
                    <a:pt x="2665" y="2419"/>
                  </a:cubicBezTo>
                  <a:cubicBezTo>
                    <a:pt x="2672" y="2373"/>
                    <a:pt x="2672" y="2328"/>
                    <a:pt x="2661" y="2286"/>
                  </a:cubicBezTo>
                  <a:cubicBezTo>
                    <a:pt x="2591" y="2111"/>
                    <a:pt x="2921" y="1656"/>
                    <a:pt x="3127" y="1453"/>
                  </a:cubicBezTo>
                  <a:cubicBezTo>
                    <a:pt x="3162" y="1414"/>
                    <a:pt x="3194" y="1372"/>
                    <a:pt x="3215" y="1327"/>
                  </a:cubicBezTo>
                  <a:cubicBezTo>
                    <a:pt x="3274" y="1197"/>
                    <a:pt x="3264" y="1047"/>
                    <a:pt x="3250" y="889"/>
                  </a:cubicBezTo>
                  <a:cubicBezTo>
                    <a:pt x="3246" y="826"/>
                    <a:pt x="3239" y="763"/>
                    <a:pt x="3239" y="700"/>
                  </a:cubicBezTo>
                  <a:cubicBezTo>
                    <a:pt x="3239" y="497"/>
                    <a:pt x="3190" y="497"/>
                    <a:pt x="3089" y="497"/>
                  </a:cubicBezTo>
                  <a:cubicBezTo>
                    <a:pt x="2900" y="497"/>
                    <a:pt x="2900" y="238"/>
                    <a:pt x="2900" y="129"/>
                  </a:cubicBezTo>
                  <a:cubicBezTo>
                    <a:pt x="2893" y="80"/>
                    <a:pt x="2861" y="42"/>
                    <a:pt x="2816" y="24"/>
                  </a:cubicBezTo>
                  <a:cubicBezTo>
                    <a:pt x="2789" y="9"/>
                    <a:pt x="2759" y="1"/>
                    <a:pt x="27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8" name="Google Shape;10458;p54"/>
            <p:cNvSpPr/>
            <p:nvPr/>
          </p:nvSpPr>
          <p:spPr>
            <a:xfrm>
              <a:off x="2728671" y="1883663"/>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9" name="Google Shape;10459;p54"/>
            <p:cNvSpPr/>
            <p:nvPr/>
          </p:nvSpPr>
          <p:spPr>
            <a:xfrm>
              <a:off x="2729241" y="1883039"/>
              <a:ext cx="14" cy="68"/>
            </a:xfrm>
            <a:custGeom>
              <a:rect b="b" l="l" r="r" t="t"/>
              <a:pathLst>
                <a:path extrusionOk="0" h="5" w="1">
                  <a:moveTo>
                    <a:pt x="1" y="1"/>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0" name="Google Shape;10460;p54"/>
            <p:cNvSpPr/>
            <p:nvPr/>
          </p:nvSpPr>
          <p:spPr>
            <a:xfrm>
              <a:off x="2728155" y="1883989"/>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1" name="Google Shape;10461;p54"/>
            <p:cNvSpPr/>
            <p:nvPr/>
          </p:nvSpPr>
          <p:spPr>
            <a:xfrm>
              <a:off x="2728820" y="1883568"/>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2" name="Google Shape;10462;p54"/>
            <p:cNvSpPr/>
            <p:nvPr/>
          </p:nvSpPr>
          <p:spPr>
            <a:xfrm>
              <a:off x="2728440" y="1883799"/>
              <a:ext cx="149" cy="109"/>
            </a:xfrm>
            <a:custGeom>
              <a:rect b="b" l="l" r="r" t="t"/>
              <a:pathLst>
                <a:path extrusionOk="0" h="8" w="11">
                  <a:moveTo>
                    <a:pt x="0"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3" name="Google Shape;10463;p54"/>
            <p:cNvSpPr/>
            <p:nvPr/>
          </p:nvSpPr>
          <p:spPr>
            <a:xfrm>
              <a:off x="2727341" y="1884518"/>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4" name="Google Shape;10464;p54"/>
            <p:cNvSpPr/>
            <p:nvPr/>
          </p:nvSpPr>
          <p:spPr>
            <a:xfrm>
              <a:off x="2727775" y="188423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5" name="Google Shape;10465;p54"/>
            <p:cNvSpPr/>
            <p:nvPr/>
          </p:nvSpPr>
          <p:spPr>
            <a:xfrm>
              <a:off x="2726825" y="1884844"/>
              <a:ext cx="394" cy="394"/>
            </a:xfrm>
            <a:custGeom>
              <a:rect b="b" l="l" r="r" t="t"/>
              <a:pathLst>
                <a:path extrusionOk="0" h="29" w="29">
                  <a:moveTo>
                    <a:pt x="0" y="29"/>
                  </a:moveTo>
                  <a:lnTo>
                    <a:pt x="0" y="29"/>
                  </a:ln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6" name="Google Shape;10466;p54"/>
            <p:cNvSpPr/>
            <p:nvPr/>
          </p:nvSpPr>
          <p:spPr>
            <a:xfrm>
              <a:off x="2729296" y="1878531"/>
              <a:ext cx="1914" cy="4331"/>
            </a:xfrm>
            <a:custGeom>
              <a:rect b="b" l="l" r="r" t="t"/>
              <a:pathLst>
                <a:path extrusionOk="0" h="319" w="141">
                  <a:moveTo>
                    <a:pt x="140" y="0"/>
                  </a:moveTo>
                  <a:cubicBezTo>
                    <a:pt x="116" y="30"/>
                    <a:pt x="92" y="74"/>
                    <a:pt x="72" y="121"/>
                  </a:cubicBezTo>
                  <a:lnTo>
                    <a:pt x="72" y="121"/>
                  </a:lnTo>
                  <a:cubicBezTo>
                    <a:pt x="87" y="88"/>
                    <a:pt x="104" y="56"/>
                    <a:pt x="123" y="25"/>
                  </a:cubicBezTo>
                  <a:lnTo>
                    <a:pt x="140" y="0"/>
                  </a:lnTo>
                  <a:close/>
                  <a:moveTo>
                    <a:pt x="72" y="121"/>
                  </a:moveTo>
                  <a:lnTo>
                    <a:pt x="72" y="121"/>
                  </a:lnTo>
                  <a:cubicBezTo>
                    <a:pt x="42" y="185"/>
                    <a:pt x="19" y="252"/>
                    <a:pt x="0" y="319"/>
                  </a:cubicBezTo>
                  <a:cubicBezTo>
                    <a:pt x="13" y="274"/>
                    <a:pt x="39" y="194"/>
                    <a:pt x="72"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7" name="Google Shape;10467;p54"/>
            <p:cNvSpPr/>
            <p:nvPr/>
          </p:nvSpPr>
          <p:spPr>
            <a:xfrm>
              <a:off x="2733668" y="18746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8" name="Google Shape;10468;p54"/>
            <p:cNvSpPr/>
            <p:nvPr/>
          </p:nvSpPr>
          <p:spPr>
            <a:xfrm>
              <a:off x="2760334" y="1831037"/>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9" name="Google Shape;10469;p54"/>
            <p:cNvSpPr/>
            <p:nvPr/>
          </p:nvSpPr>
          <p:spPr>
            <a:xfrm>
              <a:off x="2760565" y="183080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0" name="Google Shape;10470;p54"/>
            <p:cNvSpPr/>
            <p:nvPr/>
          </p:nvSpPr>
          <p:spPr>
            <a:xfrm>
              <a:off x="2760945" y="183023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1" name="Google Shape;10471;p54"/>
            <p:cNvSpPr/>
            <p:nvPr/>
          </p:nvSpPr>
          <p:spPr>
            <a:xfrm>
              <a:off x="2760089" y="1831227"/>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2" name="Google Shape;10472;p54"/>
            <p:cNvSpPr/>
            <p:nvPr/>
          </p:nvSpPr>
          <p:spPr>
            <a:xfrm>
              <a:off x="2760755" y="1830521"/>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3" name="Google Shape;10473;p54"/>
            <p:cNvSpPr/>
            <p:nvPr/>
          </p:nvSpPr>
          <p:spPr>
            <a:xfrm>
              <a:off x="2761135" y="1829951"/>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4" name="Google Shape;10474;p54"/>
            <p:cNvSpPr/>
            <p:nvPr/>
          </p:nvSpPr>
          <p:spPr>
            <a:xfrm>
              <a:off x="2755297" y="18362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5" name="Google Shape;10475;p54"/>
            <p:cNvSpPr/>
            <p:nvPr/>
          </p:nvSpPr>
          <p:spPr>
            <a:xfrm>
              <a:off x="2734374" y="1864885"/>
              <a:ext cx="1059" cy="5010"/>
            </a:xfrm>
            <a:custGeom>
              <a:rect b="b" l="l" r="r" t="t"/>
              <a:pathLst>
                <a:path extrusionOk="0" h="369" w="78">
                  <a:moveTo>
                    <a:pt x="78" y="1"/>
                  </a:moveTo>
                  <a:cubicBezTo>
                    <a:pt x="67" y="134"/>
                    <a:pt x="57" y="284"/>
                    <a:pt x="1" y="368"/>
                  </a:cubicBezTo>
                  <a:cubicBezTo>
                    <a:pt x="57" y="284"/>
                    <a:pt x="67" y="134"/>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6" name="Google Shape;10476;p54"/>
            <p:cNvSpPr/>
            <p:nvPr/>
          </p:nvSpPr>
          <p:spPr>
            <a:xfrm>
              <a:off x="2731903" y="1878151"/>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7" name="Google Shape;10477;p54"/>
            <p:cNvSpPr/>
            <p:nvPr/>
          </p:nvSpPr>
          <p:spPr>
            <a:xfrm>
              <a:off x="2761135" y="1836658"/>
              <a:ext cx="204" cy="720"/>
            </a:xfrm>
            <a:custGeom>
              <a:rect b="b" l="l" r="r" t="t"/>
              <a:pathLst>
                <a:path extrusionOk="0" h="53" w="15">
                  <a:moveTo>
                    <a:pt x="15" y="0"/>
                  </a:moveTo>
                  <a:cubicBezTo>
                    <a:pt x="15" y="18"/>
                    <a:pt x="11" y="39"/>
                    <a:pt x="1" y="53"/>
                  </a:cubicBezTo>
                  <a:cubicBezTo>
                    <a:pt x="11" y="39"/>
                    <a:pt x="15" y="18"/>
                    <a:pt x="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8" name="Google Shape;10478;p54"/>
            <p:cNvSpPr/>
            <p:nvPr/>
          </p:nvSpPr>
          <p:spPr>
            <a:xfrm>
              <a:off x="2755527" y="1836128"/>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9" name="Google Shape;10479;p54"/>
            <p:cNvSpPr/>
            <p:nvPr/>
          </p:nvSpPr>
          <p:spPr>
            <a:xfrm>
              <a:off x="2761990" y="1827805"/>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0" name="Google Shape;10480;p54"/>
            <p:cNvSpPr/>
            <p:nvPr/>
          </p:nvSpPr>
          <p:spPr>
            <a:xfrm>
              <a:off x="2762045" y="1827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1" name="Google Shape;10481;p54"/>
            <p:cNvSpPr/>
            <p:nvPr/>
          </p:nvSpPr>
          <p:spPr>
            <a:xfrm>
              <a:off x="2732717" y="187771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2" name="Google Shape;10482;p54"/>
            <p:cNvSpPr/>
            <p:nvPr/>
          </p:nvSpPr>
          <p:spPr>
            <a:xfrm>
              <a:off x="2761895" y="1828050"/>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3" name="Google Shape;10483;p54"/>
            <p:cNvSpPr/>
            <p:nvPr/>
          </p:nvSpPr>
          <p:spPr>
            <a:xfrm>
              <a:off x="2761325" y="182966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4" name="Google Shape;10484;p54"/>
            <p:cNvSpPr/>
            <p:nvPr/>
          </p:nvSpPr>
          <p:spPr>
            <a:xfrm>
              <a:off x="2732188" y="187805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5" name="Google Shape;10485;p54"/>
            <p:cNvSpPr/>
            <p:nvPr/>
          </p:nvSpPr>
          <p:spPr>
            <a:xfrm>
              <a:off x="2761855" y="1828335"/>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6" name="Google Shape;10486;p54"/>
            <p:cNvSpPr/>
            <p:nvPr/>
          </p:nvSpPr>
          <p:spPr>
            <a:xfrm>
              <a:off x="2761474" y="18292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7" name="Google Shape;10487;p54"/>
            <p:cNvSpPr/>
            <p:nvPr/>
          </p:nvSpPr>
          <p:spPr>
            <a:xfrm>
              <a:off x="2761610" y="1828905"/>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8" name="Google Shape;10488;p54"/>
            <p:cNvSpPr/>
            <p:nvPr/>
          </p:nvSpPr>
          <p:spPr>
            <a:xfrm>
              <a:off x="2761705" y="1828620"/>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9" name="Google Shape;10489;p54"/>
            <p:cNvSpPr/>
            <p:nvPr/>
          </p:nvSpPr>
          <p:spPr>
            <a:xfrm>
              <a:off x="2732473" y="187790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0" name="Google Shape;10490;p54"/>
            <p:cNvSpPr/>
            <p:nvPr/>
          </p:nvSpPr>
          <p:spPr>
            <a:xfrm>
              <a:off x="2731197" y="1878151"/>
              <a:ext cx="434" cy="394"/>
            </a:xfrm>
            <a:custGeom>
              <a:rect b="b" l="l" r="r" t="t"/>
              <a:pathLst>
                <a:path extrusionOk="0" h="29" w="32">
                  <a:moveTo>
                    <a:pt x="32" y="0"/>
                  </a:moveTo>
                  <a:cubicBezTo>
                    <a:pt x="25" y="4"/>
                    <a:pt x="21" y="4"/>
                    <a:pt x="21" y="7"/>
                  </a:cubicBezTo>
                  <a:lnTo>
                    <a:pt x="0" y="28"/>
                  </a:lnTo>
                  <a:cubicBezTo>
                    <a:pt x="11" y="18"/>
                    <a:pt x="18" y="11"/>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1" name="Google Shape;10491;p54"/>
            <p:cNvSpPr/>
            <p:nvPr/>
          </p:nvSpPr>
          <p:spPr>
            <a:xfrm>
              <a:off x="2755867" y="1836088"/>
              <a:ext cx="204" cy="14"/>
            </a:xfrm>
            <a:custGeom>
              <a:rect b="b" l="l" r="r" t="t"/>
              <a:pathLst>
                <a:path extrusionOk="0" h="1" w="15">
                  <a:moveTo>
                    <a:pt x="0" y="0"/>
                  </a:moveTo>
                  <a:cubicBezTo>
                    <a:pt x="4" y="0"/>
                    <a:pt x="7" y="0"/>
                    <a:pt x="14" y="0"/>
                  </a:cubicBezTo>
                  <a:lnTo>
                    <a:pt x="14" y="0"/>
                  </a:ln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2" name="Google Shape;10492;p54"/>
            <p:cNvSpPr/>
            <p:nvPr/>
          </p:nvSpPr>
          <p:spPr>
            <a:xfrm>
              <a:off x="2730911" y="1878246"/>
              <a:ext cx="584" cy="625"/>
            </a:xfrm>
            <a:custGeom>
              <a:rect b="b" l="l" r="r" t="t"/>
              <a:pathLst>
                <a:path extrusionOk="0" h="46" w="43">
                  <a:moveTo>
                    <a:pt x="42" y="0"/>
                  </a:moveTo>
                  <a:lnTo>
                    <a:pt x="42" y="0"/>
                  </a:lnTo>
                  <a:cubicBezTo>
                    <a:pt x="25" y="14"/>
                    <a:pt x="11" y="28"/>
                    <a:pt x="0" y="46"/>
                  </a:cubicBezTo>
                  <a:lnTo>
                    <a:pt x="21" y="25"/>
                  </a:lnTo>
                  <a:lnTo>
                    <a:pt x="21" y="21"/>
                  </a:ln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3" name="Google Shape;10493;p54"/>
            <p:cNvSpPr/>
            <p:nvPr/>
          </p:nvSpPr>
          <p:spPr>
            <a:xfrm>
              <a:off x="2705196" y="1828905"/>
              <a:ext cx="20163" cy="10197"/>
            </a:xfrm>
            <a:custGeom>
              <a:rect b="b" l="l" r="r" t="t"/>
              <a:pathLst>
                <a:path extrusionOk="0" h="751" w="1485">
                  <a:moveTo>
                    <a:pt x="564" y="0"/>
                  </a:moveTo>
                  <a:cubicBezTo>
                    <a:pt x="530" y="0"/>
                    <a:pt x="503" y="12"/>
                    <a:pt x="477" y="32"/>
                  </a:cubicBezTo>
                  <a:cubicBezTo>
                    <a:pt x="438" y="60"/>
                    <a:pt x="400" y="81"/>
                    <a:pt x="358" y="98"/>
                  </a:cubicBezTo>
                  <a:cubicBezTo>
                    <a:pt x="242" y="137"/>
                    <a:pt x="151" y="228"/>
                    <a:pt x="109" y="343"/>
                  </a:cubicBezTo>
                  <a:cubicBezTo>
                    <a:pt x="102" y="364"/>
                    <a:pt x="91" y="385"/>
                    <a:pt x="81" y="406"/>
                  </a:cubicBezTo>
                  <a:lnTo>
                    <a:pt x="74" y="424"/>
                  </a:lnTo>
                  <a:cubicBezTo>
                    <a:pt x="67" y="438"/>
                    <a:pt x="60" y="452"/>
                    <a:pt x="53" y="466"/>
                  </a:cubicBezTo>
                  <a:lnTo>
                    <a:pt x="42" y="487"/>
                  </a:lnTo>
                  <a:cubicBezTo>
                    <a:pt x="35" y="498"/>
                    <a:pt x="28" y="512"/>
                    <a:pt x="21" y="522"/>
                  </a:cubicBezTo>
                  <a:lnTo>
                    <a:pt x="7" y="543"/>
                  </a:lnTo>
                  <a:lnTo>
                    <a:pt x="0" y="554"/>
                  </a:lnTo>
                  <a:cubicBezTo>
                    <a:pt x="14" y="575"/>
                    <a:pt x="32" y="592"/>
                    <a:pt x="56" y="606"/>
                  </a:cubicBezTo>
                  <a:lnTo>
                    <a:pt x="63" y="606"/>
                  </a:lnTo>
                  <a:cubicBezTo>
                    <a:pt x="68" y="606"/>
                    <a:pt x="73" y="606"/>
                    <a:pt x="78" y="606"/>
                  </a:cubicBezTo>
                  <a:cubicBezTo>
                    <a:pt x="128" y="606"/>
                    <a:pt x="176" y="623"/>
                    <a:pt x="221" y="652"/>
                  </a:cubicBezTo>
                  <a:cubicBezTo>
                    <a:pt x="267" y="676"/>
                    <a:pt x="313" y="700"/>
                    <a:pt x="367" y="700"/>
                  </a:cubicBezTo>
                  <a:cubicBezTo>
                    <a:pt x="383" y="700"/>
                    <a:pt x="400" y="698"/>
                    <a:pt x="417" y="694"/>
                  </a:cubicBezTo>
                  <a:cubicBezTo>
                    <a:pt x="431" y="690"/>
                    <a:pt x="445" y="687"/>
                    <a:pt x="456" y="687"/>
                  </a:cubicBezTo>
                  <a:lnTo>
                    <a:pt x="505" y="687"/>
                  </a:lnTo>
                  <a:cubicBezTo>
                    <a:pt x="515" y="687"/>
                    <a:pt x="529" y="687"/>
                    <a:pt x="540" y="690"/>
                  </a:cubicBezTo>
                  <a:lnTo>
                    <a:pt x="547" y="690"/>
                  </a:lnTo>
                  <a:cubicBezTo>
                    <a:pt x="561" y="690"/>
                    <a:pt x="571" y="694"/>
                    <a:pt x="585" y="697"/>
                  </a:cubicBezTo>
                  <a:lnTo>
                    <a:pt x="589" y="697"/>
                  </a:lnTo>
                  <a:lnTo>
                    <a:pt x="624" y="704"/>
                  </a:lnTo>
                  <a:lnTo>
                    <a:pt x="631" y="708"/>
                  </a:lnTo>
                  <a:lnTo>
                    <a:pt x="669" y="718"/>
                  </a:lnTo>
                  <a:cubicBezTo>
                    <a:pt x="722" y="740"/>
                    <a:pt x="778" y="751"/>
                    <a:pt x="835" y="751"/>
                  </a:cubicBezTo>
                  <a:cubicBezTo>
                    <a:pt x="869" y="751"/>
                    <a:pt x="902" y="747"/>
                    <a:pt x="935" y="739"/>
                  </a:cubicBezTo>
                  <a:cubicBezTo>
                    <a:pt x="992" y="725"/>
                    <a:pt x="1051" y="718"/>
                    <a:pt x="1109" y="718"/>
                  </a:cubicBezTo>
                  <a:cubicBezTo>
                    <a:pt x="1156" y="718"/>
                    <a:pt x="1202" y="723"/>
                    <a:pt x="1247" y="732"/>
                  </a:cubicBezTo>
                  <a:cubicBezTo>
                    <a:pt x="1293" y="737"/>
                    <a:pt x="1327" y="740"/>
                    <a:pt x="1354" y="740"/>
                  </a:cubicBezTo>
                  <a:cubicBezTo>
                    <a:pt x="1399" y="740"/>
                    <a:pt x="1420" y="731"/>
                    <a:pt x="1436" y="704"/>
                  </a:cubicBezTo>
                  <a:cubicBezTo>
                    <a:pt x="1485" y="617"/>
                    <a:pt x="1422" y="403"/>
                    <a:pt x="1366" y="291"/>
                  </a:cubicBezTo>
                  <a:lnTo>
                    <a:pt x="1359" y="270"/>
                  </a:lnTo>
                  <a:lnTo>
                    <a:pt x="1341" y="231"/>
                  </a:lnTo>
                  <a:lnTo>
                    <a:pt x="1369" y="217"/>
                  </a:lnTo>
                  <a:lnTo>
                    <a:pt x="1394" y="203"/>
                  </a:lnTo>
                  <a:lnTo>
                    <a:pt x="1390" y="203"/>
                  </a:lnTo>
                  <a:cubicBezTo>
                    <a:pt x="1380" y="193"/>
                    <a:pt x="1366" y="182"/>
                    <a:pt x="1352" y="175"/>
                  </a:cubicBezTo>
                  <a:lnTo>
                    <a:pt x="1348" y="172"/>
                  </a:lnTo>
                  <a:cubicBezTo>
                    <a:pt x="1334" y="165"/>
                    <a:pt x="1324" y="161"/>
                    <a:pt x="1313" y="154"/>
                  </a:cubicBezTo>
                  <a:lnTo>
                    <a:pt x="1310" y="154"/>
                  </a:lnTo>
                  <a:cubicBezTo>
                    <a:pt x="1299" y="151"/>
                    <a:pt x="1289" y="144"/>
                    <a:pt x="1275" y="140"/>
                  </a:cubicBezTo>
                  <a:lnTo>
                    <a:pt x="1271" y="140"/>
                  </a:lnTo>
                  <a:cubicBezTo>
                    <a:pt x="1261" y="140"/>
                    <a:pt x="1250" y="137"/>
                    <a:pt x="1240" y="133"/>
                  </a:cubicBezTo>
                  <a:lnTo>
                    <a:pt x="1173" y="133"/>
                  </a:lnTo>
                  <a:lnTo>
                    <a:pt x="1145" y="137"/>
                  </a:lnTo>
                  <a:lnTo>
                    <a:pt x="1142" y="137"/>
                  </a:lnTo>
                  <a:lnTo>
                    <a:pt x="1114" y="144"/>
                  </a:lnTo>
                  <a:cubicBezTo>
                    <a:pt x="1086" y="151"/>
                    <a:pt x="1058" y="154"/>
                    <a:pt x="1030" y="154"/>
                  </a:cubicBezTo>
                  <a:cubicBezTo>
                    <a:pt x="970" y="154"/>
                    <a:pt x="910" y="139"/>
                    <a:pt x="855" y="112"/>
                  </a:cubicBezTo>
                  <a:cubicBezTo>
                    <a:pt x="708" y="34"/>
                    <a:pt x="624" y="0"/>
                    <a:pt x="5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4" name="Google Shape;10494;p54"/>
            <p:cNvSpPr/>
            <p:nvPr/>
          </p:nvSpPr>
          <p:spPr>
            <a:xfrm>
              <a:off x="2713179" y="1838314"/>
              <a:ext cx="489" cy="163"/>
            </a:xfrm>
            <a:custGeom>
              <a:rect b="b" l="l" r="r" t="t"/>
              <a:pathLst>
                <a:path extrusionOk="0" h="12" w="36">
                  <a:moveTo>
                    <a:pt x="36"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5" name="Google Shape;10495;p54"/>
            <p:cNvSpPr/>
            <p:nvPr/>
          </p:nvSpPr>
          <p:spPr>
            <a:xfrm>
              <a:off x="2712039" y="1838178"/>
              <a:ext cx="489" cy="54"/>
            </a:xfrm>
            <a:custGeom>
              <a:rect b="b" l="l" r="r" t="t"/>
              <a:pathLst>
                <a:path extrusionOk="0" h="4" w="36">
                  <a:moveTo>
                    <a:pt x="1" y="0"/>
                  </a:moveTo>
                  <a:cubicBezTo>
                    <a:pt x="11" y="0"/>
                    <a:pt x="25" y="4"/>
                    <a:pt x="36" y="4"/>
                  </a:cubicBezTo>
                  <a:cubicBezTo>
                    <a:pt x="25" y="0"/>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6" name="Google Shape;10496;p54"/>
            <p:cNvSpPr/>
            <p:nvPr/>
          </p:nvSpPr>
          <p:spPr>
            <a:xfrm>
              <a:off x="2713804" y="1838504"/>
              <a:ext cx="489" cy="163"/>
            </a:xfrm>
            <a:custGeom>
              <a:rect b="b" l="l" r="r" t="t"/>
              <a:pathLst>
                <a:path extrusionOk="0" h="12" w="36">
                  <a:moveTo>
                    <a:pt x="35"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7" name="Google Shape;10497;p54"/>
            <p:cNvSpPr/>
            <p:nvPr/>
          </p:nvSpPr>
          <p:spPr>
            <a:xfrm>
              <a:off x="2711523" y="1838178"/>
              <a:ext cx="394" cy="14"/>
            </a:xfrm>
            <a:custGeom>
              <a:rect b="b" l="l" r="r" t="t"/>
              <a:pathLst>
                <a:path extrusionOk="0" h="1" w="29">
                  <a:moveTo>
                    <a:pt x="0" y="0"/>
                  </a:moveTo>
                  <a:lnTo>
                    <a:pt x="28" y="0"/>
                  </a:lnTo>
                  <a:cubicBezTo>
                    <a:pt x="18"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8" name="Google Shape;10498;p54"/>
            <p:cNvSpPr/>
            <p:nvPr/>
          </p:nvSpPr>
          <p:spPr>
            <a:xfrm>
              <a:off x="2723403" y="1831851"/>
              <a:ext cx="394" cy="679"/>
            </a:xfrm>
            <a:custGeom>
              <a:rect b="b" l="l" r="r" t="t"/>
              <a:pathLst>
                <a:path extrusionOk="0" h="50" w="29">
                  <a:moveTo>
                    <a:pt x="18" y="49"/>
                  </a:moveTo>
                  <a:lnTo>
                    <a:pt x="0" y="11"/>
                  </a:lnTo>
                  <a:lnTo>
                    <a:pt x="28"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9" name="Google Shape;10499;p54"/>
            <p:cNvSpPr/>
            <p:nvPr/>
          </p:nvSpPr>
          <p:spPr>
            <a:xfrm>
              <a:off x="2706051" y="1837079"/>
              <a:ext cx="2105" cy="638"/>
            </a:xfrm>
            <a:custGeom>
              <a:rect b="b" l="l" r="r" t="t"/>
              <a:pathLst>
                <a:path extrusionOk="0" h="47" w="155">
                  <a:moveTo>
                    <a:pt x="0" y="1"/>
                  </a:moveTo>
                  <a:cubicBezTo>
                    <a:pt x="56" y="1"/>
                    <a:pt x="109" y="15"/>
                    <a:pt x="154" y="46"/>
                  </a:cubicBezTo>
                  <a:cubicBezTo>
                    <a:pt x="109" y="15"/>
                    <a:pt x="56"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0" name="Google Shape;10500;p54"/>
            <p:cNvSpPr/>
            <p:nvPr/>
          </p:nvSpPr>
          <p:spPr>
            <a:xfrm>
              <a:off x="2710857" y="1838219"/>
              <a:ext cx="530" cy="109"/>
            </a:xfrm>
            <a:custGeom>
              <a:rect b="b" l="l" r="r" t="t"/>
              <a:pathLst>
                <a:path extrusionOk="0" h="8" w="39">
                  <a:moveTo>
                    <a:pt x="39" y="1"/>
                  </a:moveTo>
                  <a:cubicBezTo>
                    <a:pt x="28" y="1"/>
                    <a:pt x="14" y="4"/>
                    <a:pt x="0" y="8"/>
                  </a:cubicBezTo>
                  <a:cubicBezTo>
                    <a:pt x="14" y="4"/>
                    <a:pt x="28" y="1"/>
                    <a:pt x="3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1" name="Google Shape;10501;p54"/>
            <p:cNvSpPr/>
            <p:nvPr/>
          </p:nvSpPr>
          <p:spPr>
            <a:xfrm>
              <a:off x="2712568" y="1838219"/>
              <a:ext cx="584" cy="109"/>
            </a:xfrm>
            <a:custGeom>
              <a:rect b="b" l="l" r="r" t="t"/>
              <a:pathLst>
                <a:path extrusionOk="0" h="8" w="43">
                  <a:moveTo>
                    <a:pt x="42" y="8"/>
                  </a:moveTo>
                  <a:cubicBezTo>
                    <a:pt x="28" y="4"/>
                    <a:pt x="14" y="1"/>
                    <a:pt x="0" y="1"/>
                  </a:cubicBezTo>
                  <a:cubicBezTo>
                    <a:pt x="14" y="1"/>
                    <a:pt x="28" y="4"/>
                    <a:pt x="42"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2" name="Google Shape;10502;p54"/>
            <p:cNvSpPr/>
            <p:nvPr/>
          </p:nvSpPr>
          <p:spPr>
            <a:xfrm>
              <a:off x="2798745" y="1868022"/>
              <a:ext cx="52056" cy="110847"/>
            </a:xfrm>
            <a:custGeom>
              <a:rect b="b" l="l" r="r" t="t"/>
              <a:pathLst>
                <a:path extrusionOk="0" h="8164" w="3834">
                  <a:moveTo>
                    <a:pt x="1702" y="1"/>
                  </a:moveTo>
                  <a:cubicBezTo>
                    <a:pt x="1653" y="1"/>
                    <a:pt x="1488" y="106"/>
                    <a:pt x="1400" y="214"/>
                  </a:cubicBezTo>
                  <a:cubicBezTo>
                    <a:pt x="1390" y="232"/>
                    <a:pt x="1376" y="246"/>
                    <a:pt x="1369" y="263"/>
                  </a:cubicBezTo>
                  <a:cubicBezTo>
                    <a:pt x="1327" y="337"/>
                    <a:pt x="1278" y="356"/>
                    <a:pt x="1231" y="356"/>
                  </a:cubicBezTo>
                  <a:cubicBezTo>
                    <a:pt x="1200" y="356"/>
                    <a:pt x="1170" y="347"/>
                    <a:pt x="1145" y="340"/>
                  </a:cubicBezTo>
                  <a:cubicBezTo>
                    <a:pt x="1122" y="331"/>
                    <a:pt x="1098" y="327"/>
                    <a:pt x="1073" y="327"/>
                  </a:cubicBezTo>
                  <a:cubicBezTo>
                    <a:pt x="1040" y="327"/>
                    <a:pt x="1007" y="335"/>
                    <a:pt x="977" y="351"/>
                  </a:cubicBezTo>
                  <a:cubicBezTo>
                    <a:pt x="929" y="377"/>
                    <a:pt x="881" y="387"/>
                    <a:pt x="836" y="387"/>
                  </a:cubicBezTo>
                  <a:cubicBezTo>
                    <a:pt x="764" y="387"/>
                    <a:pt x="697" y="362"/>
                    <a:pt x="641" y="340"/>
                  </a:cubicBezTo>
                  <a:cubicBezTo>
                    <a:pt x="587" y="320"/>
                    <a:pt x="560" y="312"/>
                    <a:pt x="546" y="312"/>
                  </a:cubicBezTo>
                  <a:cubicBezTo>
                    <a:pt x="534" y="312"/>
                    <a:pt x="530" y="318"/>
                    <a:pt x="525" y="326"/>
                  </a:cubicBezTo>
                  <a:cubicBezTo>
                    <a:pt x="489" y="393"/>
                    <a:pt x="435" y="413"/>
                    <a:pt x="382" y="413"/>
                  </a:cubicBezTo>
                  <a:cubicBezTo>
                    <a:pt x="353" y="413"/>
                    <a:pt x="324" y="407"/>
                    <a:pt x="298" y="400"/>
                  </a:cubicBezTo>
                  <a:lnTo>
                    <a:pt x="270" y="393"/>
                  </a:lnTo>
                  <a:lnTo>
                    <a:pt x="245" y="386"/>
                  </a:lnTo>
                  <a:cubicBezTo>
                    <a:pt x="199" y="370"/>
                    <a:pt x="169" y="362"/>
                    <a:pt x="147" y="362"/>
                  </a:cubicBezTo>
                  <a:cubicBezTo>
                    <a:pt x="130" y="362"/>
                    <a:pt x="118" y="368"/>
                    <a:pt x="109" y="379"/>
                  </a:cubicBezTo>
                  <a:cubicBezTo>
                    <a:pt x="95" y="396"/>
                    <a:pt x="84" y="410"/>
                    <a:pt x="70" y="424"/>
                  </a:cubicBezTo>
                  <a:lnTo>
                    <a:pt x="53" y="438"/>
                  </a:lnTo>
                  <a:cubicBezTo>
                    <a:pt x="42" y="445"/>
                    <a:pt x="32" y="456"/>
                    <a:pt x="21" y="463"/>
                  </a:cubicBezTo>
                  <a:lnTo>
                    <a:pt x="11" y="470"/>
                  </a:lnTo>
                  <a:lnTo>
                    <a:pt x="0" y="473"/>
                  </a:lnTo>
                  <a:lnTo>
                    <a:pt x="18" y="491"/>
                  </a:lnTo>
                  <a:lnTo>
                    <a:pt x="35" y="512"/>
                  </a:lnTo>
                  <a:lnTo>
                    <a:pt x="49" y="529"/>
                  </a:lnTo>
                  <a:lnTo>
                    <a:pt x="67" y="550"/>
                  </a:lnTo>
                  <a:lnTo>
                    <a:pt x="77" y="564"/>
                  </a:lnTo>
                  <a:lnTo>
                    <a:pt x="95" y="585"/>
                  </a:lnTo>
                  <a:lnTo>
                    <a:pt x="105" y="599"/>
                  </a:lnTo>
                  <a:cubicBezTo>
                    <a:pt x="109" y="606"/>
                    <a:pt x="112" y="613"/>
                    <a:pt x="119" y="620"/>
                  </a:cubicBezTo>
                  <a:lnTo>
                    <a:pt x="126" y="634"/>
                  </a:lnTo>
                  <a:cubicBezTo>
                    <a:pt x="130" y="641"/>
                    <a:pt x="133" y="648"/>
                    <a:pt x="137" y="655"/>
                  </a:cubicBezTo>
                  <a:cubicBezTo>
                    <a:pt x="140" y="662"/>
                    <a:pt x="140" y="666"/>
                    <a:pt x="144" y="673"/>
                  </a:cubicBezTo>
                  <a:cubicBezTo>
                    <a:pt x="147" y="680"/>
                    <a:pt x="147" y="687"/>
                    <a:pt x="151" y="694"/>
                  </a:cubicBezTo>
                  <a:cubicBezTo>
                    <a:pt x="151" y="697"/>
                    <a:pt x="154" y="701"/>
                    <a:pt x="154" y="708"/>
                  </a:cubicBezTo>
                  <a:cubicBezTo>
                    <a:pt x="154" y="718"/>
                    <a:pt x="158" y="729"/>
                    <a:pt x="158" y="739"/>
                  </a:cubicBezTo>
                  <a:cubicBezTo>
                    <a:pt x="158" y="778"/>
                    <a:pt x="210" y="827"/>
                    <a:pt x="263" y="876"/>
                  </a:cubicBezTo>
                  <a:cubicBezTo>
                    <a:pt x="343" y="953"/>
                    <a:pt x="434" y="1037"/>
                    <a:pt x="434" y="1156"/>
                  </a:cubicBezTo>
                  <a:cubicBezTo>
                    <a:pt x="434" y="1201"/>
                    <a:pt x="487" y="1257"/>
                    <a:pt x="567" y="1299"/>
                  </a:cubicBezTo>
                  <a:cubicBezTo>
                    <a:pt x="634" y="1337"/>
                    <a:pt x="703" y="1353"/>
                    <a:pt x="746" y="1353"/>
                  </a:cubicBezTo>
                  <a:cubicBezTo>
                    <a:pt x="764" y="1353"/>
                    <a:pt x="777" y="1350"/>
                    <a:pt x="784" y="1345"/>
                  </a:cubicBezTo>
                  <a:cubicBezTo>
                    <a:pt x="848" y="1301"/>
                    <a:pt x="938" y="1267"/>
                    <a:pt x="1024" y="1267"/>
                  </a:cubicBezTo>
                  <a:cubicBezTo>
                    <a:pt x="1061" y="1267"/>
                    <a:pt x="1098" y="1274"/>
                    <a:pt x="1131" y="1289"/>
                  </a:cubicBezTo>
                  <a:cubicBezTo>
                    <a:pt x="1183" y="1313"/>
                    <a:pt x="1250" y="1366"/>
                    <a:pt x="1267" y="1492"/>
                  </a:cubicBezTo>
                  <a:cubicBezTo>
                    <a:pt x="1278" y="1569"/>
                    <a:pt x="1309" y="1642"/>
                    <a:pt x="1358" y="1702"/>
                  </a:cubicBezTo>
                  <a:cubicBezTo>
                    <a:pt x="1411" y="1762"/>
                    <a:pt x="1442" y="1839"/>
                    <a:pt x="1442" y="1919"/>
                  </a:cubicBezTo>
                  <a:cubicBezTo>
                    <a:pt x="1442" y="2063"/>
                    <a:pt x="1302" y="2087"/>
                    <a:pt x="1201" y="2105"/>
                  </a:cubicBezTo>
                  <a:cubicBezTo>
                    <a:pt x="1099" y="2122"/>
                    <a:pt x="1040" y="2136"/>
                    <a:pt x="1019" y="2185"/>
                  </a:cubicBezTo>
                  <a:cubicBezTo>
                    <a:pt x="1019" y="2189"/>
                    <a:pt x="1019" y="2192"/>
                    <a:pt x="1019" y="2196"/>
                  </a:cubicBezTo>
                  <a:cubicBezTo>
                    <a:pt x="1033" y="2245"/>
                    <a:pt x="1239" y="2364"/>
                    <a:pt x="1313" y="2406"/>
                  </a:cubicBezTo>
                  <a:cubicBezTo>
                    <a:pt x="1488" y="2507"/>
                    <a:pt x="1614" y="2581"/>
                    <a:pt x="1614" y="2679"/>
                  </a:cubicBezTo>
                  <a:cubicBezTo>
                    <a:pt x="1614" y="2738"/>
                    <a:pt x="1677" y="2822"/>
                    <a:pt x="1740" y="2903"/>
                  </a:cubicBezTo>
                  <a:cubicBezTo>
                    <a:pt x="1800" y="2976"/>
                    <a:pt x="1849" y="3057"/>
                    <a:pt x="1887" y="3141"/>
                  </a:cubicBezTo>
                  <a:cubicBezTo>
                    <a:pt x="1915" y="3207"/>
                    <a:pt x="1999" y="3295"/>
                    <a:pt x="2076" y="3379"/>
                  </a:cubicBezTo>
                  <a:cubicBezTo>
                    <a:pt x="2185" y="3491"/>
                    <a:pt x="2297" y="3606"/>
                    <a:pt x="2339" y="3732"/>
                  </a:cubicBezTo>
                  <a:cubicBezTo>
                    <a:pt x="2384" y="3859"/>
                    <a:pt x="2510" y="3936"/>
                    <a:pt x="2622" y="4013"/>
                  </a:cubicBezTo>
                  <a:cubicBezTo>
                    <a:pt x="2678" y="4044"/>
                    <a:pt x="2727" y="4083"/>
                    <a:pt x="2776" y="4125"/>
                  </a:cubicBezTo>
                  <a:cubicBezTo>
                    <a:pt x="2906" y="4254"/>
                    <a:pt x="2930" y="4534"/>
                    <a:pt x="2895" y="4737"/>
                  </a:cubicBezTo>
                  <a:cubicBezTo>
                    <a:pt x="2885" y="4804"/>
                    <a:pt x="2881" y="4874"/>
                    <a:pt x="2881" y="4944"/>
                  </a:cubicBezTo>
                  <a:cubicBezTo>
                    <a:pt x="2881" y="5003"/>
                    <a:pt x="2885" y="5063"/>
                    <a:pt x="2892" y="5122"/>
                  </a:cubicBezTo>
                  <a:lnTo>
                    <a:pt x="2892" y="5129"/>
                  </a:lnTo>
                  <a:cubicBezTo>
                    <a:pt x="2892" y="5140"/>
                    <a:pt x="2895" y="5150"/>
                    <a:pt x="2899" y="5161"/>
                  </a:cubicBezTo>
                  <a:cubicBezTo>
                    <a:pt x="2902" y="5196"/>
                    <a:pt x="2909" y="5227"/>
                    <a:pt x="2920" y="5262"/>
                  </a:cubicBezTo>
                  <a:cubicBezTo>
                    <a:pt x="2934" y="5318"/>
                    <a:pt x="2951" y="5374"/>
                    <a:pt x="2972" y="5430"/>
                  </a:cubicBezTo>
                  <a:lnTo>
                    <a:pt x="2972" y="5434"/>
                  </a:lnTo>
                  <a:cubicBezTo>
                    <a:pt x="2979" y="5448"/>
                    <a:pt x="2986" y="5462"/>
                    <a:pt x="2993" y="5476"/>
                  </a:cubicBezTo>
                  <a:lnTo>
                    <a:pt x="3000" y="5490"/>
                  </a:lnTo>
                  <a:cubicBezTo>
                    <a:pt x="3007" y="5500"/>
                    <a:pt x="3014" y="5514"/>
                    <a:pt x="3021" y="5525"/>
                  </a:cubicBezTo>
                  <a:lnTo>
                    <a:pt x="3028" y="5539"/>
                  </a:lnTo>
                  <a:cubicBezTo>
                    <a:pt x="3039" y="5556"/>
                    <a:pt x="3046" y="5570"/>
                    <a:pt x="3056" y="5588"/>
                  </a:cubicBezTo>
                  <a:cubicBezTo>
                    <a:pt x="3070" y="5602"/>
                    <a:pt x="3077" y="5619"/>
                    <a:pt x="3088" y="5637"/>
                  </a:cubicBezTo>
                  <a:cubicBezTo>
                    <a:pt x="3179" y="5819"/>
                    <a:pt x="3081" y="5956"/>
                    <a:pt x="2962" y="6057"/>
                  </a:cubicBezTo>
                  <a:lnTo>
                    <a:pt x="2948" y="6071"/>
                  </a:lnTo>
                  <a:cubicBezTo>
                    <a:pt x="2930" y="6082"/>
                    <a:pt x="2913" y="6096"/>
                    <a:pt x="2899" y="6110"/>
                  </a:cubicBezTo>
                  <a:cubicBezTo>
                    <a:pt x="2881" y="6120"/>
                    <a:pt x="2853" y="6141"/>
                    <a:pt x="2832" y="6155"/>
                  </a:cubicBezTo>
                  <a:cubicBezTo>
                    <a:pt x="2776" y="6190"/>
                    <a:pt x="2720" y="6236"/>
                    <a:pt x="2675" y="6285"/>
                  </a:cubicBezTo>
                  <a:cubicBezTo>
                    <a:pt x="2643" y="6327"/>
                    <a:pt x="2619" y="6372"/>
                    <a:pt x="2601" y="6418"/>
                  </a:cubicBezTo>
                  <a:cubicBezTo>
                    <a:pt x="2547" y="6545"/>
                    <a:pt x="2487" y="6645"/>
                    <a:pt x="2310" y="6645"/>
                  </a:cubicBezTo>
                  <a:cubicBezTo>
                    <a:pt x="2258" y="6645"/>
                    <a:pt x="2196" y="6636"/>
                    <a:pt x="2122" y="6617"/>
                  </a:cubicBezTo>
                  <a:cubicBezTo>
                    <a:pt x="2090" y="6610"/>
                    <a:pt x="2062" y="6607"/>
                    <a:pt x="2034" y="6603"/>
                  </a:cubicBezTo>
                  <a:lnTo>
                    <a:pt x="2034" y="6603"/>
                  </a:lnTo>
                  <a:cubicBezTo>
                    <a:pt x="2052" y="6656"/>
                    <a:pt x="2076" y="6705"/>
                    <a:pt x="2108" y="6754"/>
                  </a:cubicBezTo>
                  <a:cubicBezTo>
                    <a:pt x="2174" y="6873"/>
                    <a:pt x="2237" y="6985"/>
                    <a:pt x="2195" y="7069"/>
                  </a:cubicBezTo>
                  <a:cubicBezTo>
                    <a:pt x="2167" y="7126"/>
                    <a:pt x="2109" y="7145"/>
                    <a:pt x="2037" y="7145"/>
                  </a:cubicBezTo>
                  <a:cubicBezTo>
                    <a:pt x="1959" y="7145"/>
                    <a:pt x="1863" y="7122"/>
                    <a:pt x="1768" y="7100"/>
                  </a:cubicBezTo>
                  <a:cubicBezTo>
                    <a:pt x="1705" y="7083"/>
                    <a:pt x="1642" y="7072"/>
                    <a:pt x="1575" y="7065"/>
                  </a:cubicBezTo>
                  <a:cubicBezTo>
                    <a:pt x="1575" y="7069"/>
                    <a:pt x="1575" y="7072"/>
                    <a:pt x="1572" y="7076"/>
                  </a:cubicBezTo>
                  <a:lnTo>
                    <a:pt x="1572" y="7079"/>
                  </a:lnTo>
                  <a:lnTo>
                    <a:pt x="1572" y="7090"/>
                  </a:lnTo>
                  <a:lnTo>
                    <a:pt x="1568" y="7093"/>
                  </a:lnTo>
                  <a:lnTo>
                    <a:pt x="1565" y="7100"/>
                  </a:lnTo>
                  <a:lnTo>
                    <a:pt x="1561" y="7107"/>
                  </a:lnTo>
                  <a:lnTo>
                    <a:pt x="1558" y="7114"/>
                  </a:lnTo>
                  <a:lnTo>
                    <a:pt x="1554" y="7121"/>
                  </a:lnTo>
                  <a:lnTo>
                    <a:pt x="1547" y="7128"/>
                  </a:lnTo>
                  <a:lnTo>
                    <a:pt x="1544" y="7135"/>
                  </a:lnTo>
                  <a:lnTo>
                    <a:pt x="1537" y="7146"/>
                  </a:lnTo>
                  <a:lnTo>
                    <a:pt x="1530" y="7153"/>
                  </a:lnTo>
                  <a:lnTo>
                    <a:pt x="1523" y="7160"/>
                  </a:lnTo>
                  <a:lnTo>
                    <a:pt x="1516" y="7170"/>
                  </a:lnTo>
                  <a:lnTo>
                    <a:pt x="1505" y="7177"/>
                  </a:lnTo>
                  <a:lnTo>
                    <a:pt x="1495" y="7184"/>
                  </a:lnTo>
                  <a:lnTo>
                    <a:pt x="1481" y="7198"/>
                  </a:lnTo>
                  <a:lnTo>
                    <a:pt x="1467" y="7209"/>
                  </a:lnTo>
                  <a:lnTo>
                    <a:pt x="1449" y="7223"/>
                  </a:lnTo>
                  <a:lnTo>
                    <a:pt x="1439" y="7230"/>
                  </a:lnTo>
                  <a:lnTo>
                    <a:pt x="1421" y="7240"/>
                  </a:lnTo>
                  <a:lnTo>
                    <a:pt x="1407" y="7251"/>
                  </a:lnTo>
                  <a:lnTo>
                    <a:pt x="1390" y="7261"/>
                  </a:lnTo>
                  <a:lnTo>
                    <a:pt x="1372" y="7272"/>
                  </a:lnTo>
                  <a:lnTo>
                    <a:pt x="1355" y="7282"/>
                  </a:lnTo>
                  <a:lnTo>
                    <a:pt x="1337" y="7293"/>
                  </a:lnTo>
                  <a:lnTo>
                    <a:pt x="1316" y="7307"/>
                  </a:lnTo>
                  <a:lnTo>
                    <a:pt x="1295" y="7317"/>
                  </a:lnTo>
                  <a:lnTo>
                    <a:pt x="1288" y="7321"/>
                  </a:lnTo>
                  <a:cubicBezTo>
                    <a:pt x="1327" y="7352"/>
                    <a:pt x="1365" y="7377"/>
                    <a:pt x="1407" y="7401"/>
                  </a:cubicBezTo>
                  <a:lnTo>
                    <a:pt x="1456" y="7429"/>
                  </a:lnTo>
                  <a:cubicBezTo>
                    <a:pt x="1488" y="7450"/>
                    <a:pt x="1509" y="7478"/>
                    <a:pt x="1516" y="7513"/>
                  </a:cubicBezTo>
                  <a:cubicBezTo>
                    <a:pt x="1530" y="7576"/>
                    <a:pt x="1491" y="7632"/>
                    <a:pt x="1442" y="7695"/>
                  </a:cubicBezTo>
                  <a:cubicBezTo>
                    <a:pt x="1390" y="7769"/>
                    <a:pt x="1330" y="7853"/>
                    <a:pt x="1334" y="7962"/>
                  </a:cubicBezTo>
                  <a:cubicBezTo>
                    <a:pt x="1337" y="8081"/>
                    <a:pt x="1386" y="8147"/>
                    <a:pt x="1435" y="8161"/>
                  </a:cubicBezTo>
                  <a:cubicBezTo>
                    <a:pt x="1440" y="8163"/>
                    <a:pt x="1445" y="8164"/>
                    <a:pt x="1450" y="8164"/>
                  </a:cubicBezTo>
                  <a:cubicBezTo>
                    <a:pt x="1463" y="8164"/>
                    <a:pt x="1478" y="8157"/>
                    <a:pt x="1488" y="8144"/>
                  </a:cubicBezTo>
                  <a:cubicBezTo>
                    <a:pt x="1565" y="8032"/>
                    <a:pt x="1873" y="7786"/>
                    <a:pt x="2013" y="7741"/>
                  </a:cubicBezTo>
                  <a:cubicBezTo>
                    <a:pt x="2024" y="7737"/>
                    <a:pt x="2027" y="7734"/>
                    <a:pt x="2031" y="7681"/>
                  </a:cubicBezTo>
                  <a:cubicBezTo>
                    <a:pt x="2024" y="7636"/>
                    <a:pt x="2038" y="7590"/>
                    <a:pt x="2069" y="7555"/>
                  </a:cubicBezTo>
                  <a:cubicBezTo>
                    <a:pt x="2092" y="7538"/>
                    <a:pt x="2120" y="7526"/>
                    <a:pt x="2149" y="7526"/>
                  </a:cubicBezTo>
                  <a:cubicBezTo>
                    <a:pt x="2155" y="7526"/>
                    <a:pt x="2161" y="7526"/>
                    <a:pt x="2167" y="7527"/>
                  </a:cubicBezTo>
                  <a:cubicBezTo>
                    <a:pt x="2185" y="7527"/>
                    <a:pt x="2192" y="7524"/>
                    <a:pt x="2209" y="7422"/>
                  </a:cubicBezTo>
                  <a:cubicBezTo>
                    <a:pt x="2213" y="7370"/>
                    <a:pt x="2230" y="7317"/>
                    <a:pt x="2251" y="7268"/>
                  </a:cubicBezTo>
                  <a:cubicBezTo>
                    <a:pt x="2299" y="7183"/>
                    <a:pt x="2364" y="7164"/>
                    <a:pt x="2441" y="7164"/>
                  </a:cubicBezTo>
                  <a:cubicBezTo>
                    <a:pt x="2472" y="7164"/>
                    <a:pt x="2504" y="7167"/>
                    <a:pt x="2538" y="7170"/>
                  </a:cubicBezTo>
                  <a:cubicBezTo>
                    <a:pt x="2573" y="7174"/>
                    <a:pt x="2608" y="7177"/>
                    <a:pt x="2654" y="7177"/>
                  </a:cubicBezTo>
                  <a:lnTo>
                    <a:pt x="2661" y="7177"/>
                  </a:lnTo>
                  <a:cubicBezTo>
                    <a:pt x="2822" y="7177"/>
                    <a:pt x="3070" y="7020"/>
                    <a:pt x="3308" y="6866"/>
                  </a:cubicBezTo>
                  <a:lnTo>
                    <a:pt x="3357" y="6834"/>
                  </a:lnTo>
                  <a:cubicBezTo>
                    <a:pt x="3616" y="6666"/>
                    <a:pt x="3655" y="6642"/>
                    <a:pt x="3757" y="6148"/>
                  </a:cubicBezTo>
                  <a:cubicBezTo>
                    <a:pt x="3834" y="5787"/>
                    <a:pt x="3732" y="5364"/>
                    <a:pt x="3669" y="5112"/>
                  </a:cubicBezTo>
                  <a:cubicBezTo>
                    <a:pt x="3648" y="5038"/>
                    <a:pt x="3634" y="4965"/>
                    <a:pt x="3627" y="4891"/>
                  </a:cubicBezTo>
                  <a:cubicBezTo>
                    <a:pt x="3620" y="4751"/>
                    <a:pt x="3284" y="4135"/>
                    <a:pt x="3175" y="4097"/>
                  </a:cubicBezTo>
                  <a:cubicBezTo>
                    <a:pt x="3067" y="4097"/>
                    <a:pt x="2846" y="3922"/>
                    <a:pt x="2346" y="3431"/>
                  </a:cubicBezTo>
                  <a:cubicBezTo>
                    <a:pt x="2304" y="3386"/>
                    <a:pt x="2269" y="3354"/>
                    <a:pt x="2251" y="3337"/>
                  </a:cubicBezTo>
                  <a:cubicBezTo>
                    <a:pt x="2195" y="3281"/>
                    <a:pt x="2157" y="3211"/>
                    <a:pt x="2136" y="3134"/>
                  </a:cubicBezTo>
                  <a:cubicBezTo>
                    <a:pt x="2115" y="3050"/>
                    <a:pt x="2073" y="2976"/>
                    <a:pt x="2010" y="2917"/>
                  </a:cubicBezTo>
                  <a:cubicBezTo>
                    <a:pt x="1807" y="2749"/>
                    <a:pt x="1814" y="2332"/>
                    <a:pt x="1849" y="2115"/>
                  </a:cubicBezTo>
                  <a:cubicBezTo>
                    <a:pt x="1877" y="1954"/>
                    <a:pt x="2003" y="1863"/>
                    <a:pt x="2104" y="1790"/>
                  </a:cubicBezTo>
                  <a:cubicBezTo>
                    <a:pt x="2178" y="1737"/>
                    <a:pt x="2237" y="1695"/>
                    <a:pt x="2237" y="1649"/>
                  </a:cubicBezTo>
                  <a:cubicBezTo>
                    <a:pt x="2230" y="1509"/>
                    <a:pt x="2255" y="1408"/>
                    <a:pt x="2314" y="1341"/>
                  </a:cubicBezTo>
                  <a:cubicBezTo>
                    <a:pt x="2367" y="1289"/>
                    <a:pt x="2437" y="1257"/>
                    <a:pt x="2507" y="1257"/>
                  </a:cubicBezTo>
                  <a:cubicBezTo>
                    <a:pt x="2654" y="1250"/>
                    <a:pt x="2808" y="1128"/>
                    <a:pt x="2885" y="1005"/>
                  </a:cubicBezTo>
                  <a:lnTo>
                    <a:pt x="2892" y="995"/>
                  </a:lnTo>
                  <a:lnTo>
                    <a:pt x="2878" y="988"/>
                  </a:lnTo>
                  <a:lnTo>
                    <a:pt x="2874" y="981"/>
                  </a:lnTo>
                  <a:lnTo>
                    <a:pt x="2857" y="981"/>
                  </a:lnTo>
                  <a:cubicBezTo>
                    <a:pt x="2727" y="956"/>
                    <a:pt x="2426" y="767"/>
                    <a:pt x="2314" y="613"/>
                  </a:cubicBezTo>
                  <a:lnTo>
                    <a:pt x="2304" y="596"/>
                  </a:lnTo>
                  <a:lnTo>
                    <a:pt x="2304" y="592"/>
                  </a:lnTo>
                  <a:lnTo>
                    <a:pt x="2297" y="578"/>
                  </a:lnTo>
                  <a:lnTo>
                    <a:pt x="2293" y="571"/>
                  </a:lnTo>
                  <a:lnTo>
                    <a:pt x="2286" y="561"/>
                  </a:lnTo>
                  <a:cubicBezTo>
                    <a:pt x="2286" y="557"/>
                    <a:pt x="2286" y="554"/>
                    <a:pt x="2286" y="550"/>
                  </a:cubicBezTo>
                  <a:cubicBezTo>
                    <a:pt x="2283" y="550"/>
                    <a:pt x="2283" y="547"/>
                    <a:pt x="2283" y="543"/>
                  </a:cubicBezTo>
                  <a:cubicBezTo>
                    <a:pt x="2279" y="540"/>
                    <a:pt x="2283" y="536"/>
                    <a:pt x="2283" y="533"/>
                  </a:cubicBezTo>
                  <a:lnTo>
                    <a:pt x="2283" y="526"/>
                  </a:lnTo>
                  <a:cubicBezTo>
                    <a:pt x="2283" y="522"/>
                    <a:pt x="2283" y="515"/>
                    <a:pt x="2283" y="512"/>
                  </a:cubicBezTo>
                  <a:cubicBezTo>
                    <a:pt x="2286" y="470"/>
                    <a:pt x="2293" y="431"/>
                    <a:pt x="2311" y="393"/>
                  </a:cubicBezTo>
                  <a:cubicBezTo>
                    <a:pt x="2325" y="358"/>
                    <a:pt x="2342" y="316"/>
                    <a:pt x="2332" y="302"/>
                  </a:cubicBezTo>
                  <a:cubicBezTo>
                    <a:pt x="2332" y="295"/>
                    <a:pt x="2307" y="267"/>
                    <a:pt x="2188" y="253"/>
                  </a:cubicBezTo>
                  <a:cubicBezTo>
                    <a:pt x="1873" y="214"/>
                    <a:pt x="1782" y="102"/>
                    <a:pt x="1723" y="29"/>
                  </a:cubicBezTo>
                  <a:cubicBezTo>
                    <a:pt x="1716" y="18"/>
                    <a:pt x="1709" y="11"/>
                    <a:pt x="17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3" name="Google Shape;10503;p54"/>
            <p:cNvSpPr/>
            <p:nvPr/>
          </p:nvSpPr>
          <p:spPr>
            <a:xfrm>
              <a:off x="2799356" y="1936670"/>
              <a:ext cx="40800" cy="29477"/>
            </a:xfrm>
            <a:custGeom>
              <a:rect b="b" l="l" r="r" t="t"/>
              <a:pathLst>
                <a:path extrusionOk="0" h="2171" w="3005">
                  <a:moveTo>
                    <a:pt x="2207" y="1"/>
                  </a:moveTo>
                  <a:cubicBezTo>
                    <a:pt x="2164" y="1"/>
                    <a:pt x="2125" y="8"/>
                    <a:pt x="2101" y="24"/>
                  </a:cubicBezTo>
                  <a:cubicBezTo>
                    <a:pt x="2080" y="38"/>
                    <a:pt x="2070" y="59"/>
                    <a:pt x="2073" y="84"/>
                  </a:cubicBezTo>
                  <a:cubicBezTo>
                    <a:pt x="2077" y="182"/>
                    <a:pt x="2028" y="273"/>
                    <a:pt x="1940" y="322"/>
                  </a:cubicBezTo>
                  <a:cubicBezTo>
                    <a:pt x="1930" y="325"/>
                    <a:pt x="1919" y="329"/>
                    <a:pt x="1905" y="332"/>
                  </a:cubicBezTo>
                  <a:lnTo>
                    <a:pt x="1898" y="332"/>
                  </a:lnTo>
                  <a:cubicBezTo>
                    <a:pt x="1891" y="336"/>
                    <a:pt x="1884" y="336"/>
                    <a:pt x="1877" y="336"/>
                  </a:cubicBezTo>
                  <a:lnTo>
                    <a:pt x="1867" y="336"/>
                  </a:lnTo>
                  <a:cubicBezTo>
                    <a:pt x="1860" y="336"/>
                    <a:pt x="1849" y="332"/>
                    <a:pt x="1839" y="329"/>
                  </a:cubicBezTo>
                  <a:cubicBezTo>
                    <a:pt x="1828" y="325"/>
                    <a:pt x="1818" y="322"/>
                    <a:pt x="1811" y="315"/>
                  </a:cubicBezTo>
                  <a:cubicBezTo>
                    <a:pt x="1800" y="304"/>
                    <a:pt x="1790" y="290"/>
                    <a:pt x="1783" y="273"/>
                  </a:cubicBezTo>
                  <a:lnTo>
                    <a:pt x="1783" y="269"/>
                  </a:lnTo>
                  <a:cubicBezTo>
                    <a:pt x="1783" y="262"/>
                    <a:pt x="1779" y="255"/>
                    <a:pt x="1779" y="248"/>
                  </a:cubicBezTo>
                  <a:lnTo>
                    <a:pt x="1779" y="245"/>
                  </a:lnTo>
                  <a:cubicBezTo>
                    <a:pt x="1779" y="238"/>
                    <a:pt x="1779" y="227"/>
                    <a:pt x="1779" y="220"/>
                  </a:cubicBezTo>
                  <a:cubicBezTo>
                    <a:pt x="1762" y="213"/>
                    <a:pt x="1741" y="206"/>
                    <a:pt x="1720" y="199"/>
                  </a:cubicBezTo>
                  <a:cubicBezTo>
                    <a:pt x="1688" y="185"/>
                    <a:pt x="1657" y="175"/>
                    <a:pt x="1625" y="157"/>
                  </a:cubicBezTo>
                  <a:lnTo>
                    <a:pt x="1622" y="161"/>
                  </a:lnTo>
                  <a:lnTo>
                    <a:pt x="1593" y="140"/>
                  </a:lnTo>
                  <a:cubicBezTo>
                    <a:pt x="1579" y="133"/>
                    <a:pt x="1569" y="126"/>
                    <a:pt x="1555" y="115"/>
                  </a:cubicBezTo>
                  <a:lnTo>
                    <a:pt x="1513" y="87"/>
                  </a:lnTo>
                  <a:lnTo>
                    <a:pt x="1516" y="84"/>
                  </a:lnTo>
                  <a:cubicBezTo>
                    <a:pt x="1509" y="77"/>
                    <a:pt x="1502" y="66"/>
                    <a:pt x="1495" y="59"/>
                  </a:cubicBezTo>
                  <a:cubicBezTo>
                    <a:pt x="1476" y="36"/>
                    <a:pt x="1433" y="28"/>
                    <a:pt x="1380" y="28"/>
                  </a:cubicBezTo>
                  <a:cubicBezTo>
                    <a:pt x="1315" y="28"/>
                    <a:pt x="1235" y="39"/>
                    <a:pt x="1166" y="49"/>
                  </a:cubicBezTo>
                  <a:cubicBezTo>
                    <a:pt x="1107" y="59"/>
                    <a:pt x="1047" y="66"/>
                    <a:pt x="988" y="70"/>
                  </a:cubicBezTo>
                  <a:cubicBezTo>
                    <a:pt x="965" y="73"/>
                    <a:pt x="943" y="75"/>
                    <a:pt x="920" y="75"/>
                  </a:cubicBezTo>
                  <a:cubicBezTo>
                    <a:pt x="871" y="75"/>
                    <a:pt x="823" y="68"/>
                    <a:pt x="778" y="56"/>
                  </a:cubicBezTo>
                  <a:cubicBezTo>
                    <a:pt x="755" y="48"/>
                    <a:pt x="729" y="45"/>
                    <a:pt x="702" y="45"/>
                  </a:cubicBezTo>
                  <a:cubicBezTo>
                    <a:pt x="529" y="45"/>
                    <a:pt x="277" y="191"/>
                    <a:pt x="102" y="406"/>
                  </a:cubicBezTo>
                  <a:cubicBezTo>
                    <a:pt x="1" y="528"/>
                    <a:pt x="22" y="556"/>
                    <a:pt x="64" y="626"/>
                  </a:cubicBezTo>
                  <a:cubicBezTo>
                    <a:pt x="113" y="693"/>
                    <a:pt x="137" y="773"/>
                    <a:pt x="141" y="854"/>
                  </a:cubicBezTo>
                  <a:cubicBezTo>
                    <a:pt x="137" y="921"/>
                    <a:pt x="155" y="984"/>
                    <a:pt x="186" y="1040"/>
                  </a:cubicBezTo>
                  <a:lnTo>
                    <a:pt x="197" y="1061"/>
                  </a:lnTo>
                  <a:lnTo>
                    <a:pt x="200" y="1071"/>
                  </a:lnTo>
                  <a:lnTo>
                    <a:pt x="207" y="1085"/>
                  </a:lnTo>
                  <a:lnTo>
                    <a:pt x="211" y="1096"/>
                  </a:lnTo>
                  <a:cubicBezTo>
                    <a:pt x="211" y="1099"/>
                    <a:pt x="218" y="1106"/>
                    <a:pt x="218" y="1110"/>
                  </a:cubicBezTo>
                  <a:cubicBezTo>
                    <a:pt x="221" y="1117"/>
                    <a:pt x="218" y="1120"/>
                    <a:pt x="221" y="1124"/>
                  </a:cubicBezTo>
                  <a:cubicBezTo>
                    <a:pt x="225" y="1127"/>
                    <a:pt x="225" y="1134"/>
                    <a:pt x="225" y="1138"/>
                  </a:cubicBezTo>
                  <a:cubicBezTo>
                    <a:pt x="228" y="1145"/>
                    <a:pt x="225" y="1148"/>
                    <a:pt x="225" y="1152"/>
                  </a:cubicBezTo>
                  <a:lnTo>
                    <a:pt x="225" y="1169"/>
                  </a:lnTo>
                  <a:lnTo>
                    <a:pt x="225" y="1183"/>
                  </a:lnTo>
                  <a:lnTo>
                    <a:pt x="225" y="1204"/>
                  </a:lnTo>
                  <a:lnTo>
                    <a:pt x="225" y="1218"/>
                  </a:lnTo>
                  <a:cubicBezTo>
                    <a:pt x="225" y="1222"/>
                    <a:pt x="221" y="1232"/>
                    <a:pt x="221" y="1243"/>
                  </a:cubicBezTo>
                  <a:cubicBezTo>
                    <a:pt x="218" y="1250"/>
                    <a:pt x="221" y="1253"/>
                    <a:pt x="218" y="1257"/>
                  </a:cubicBezTo>
                  <a:lnTo>
                    <a:pt x="218" y="1260"/>
                  </a:lnTo>
                  <a:cubicBezTo>
                    <a:pt x="354" y="1355"/>
                    <a:pt x="351" y="1526"/>
                    <a:pt x="347" y="1656"/>
                  </a:cubicBezTo>
                  <a:cubicBezTo>
                    <a:pt x="347" y="1694"/>
                    <a:pt x="347" y="1736"/>
                    <a:pt x="351" y="1775"/>
                  </a:cubicBezTo>
                  <a:cubicBezTo>
                    <a:pt x="354" y="1796"/>
                    <a:pt x="361" y="1799"/>
                    <a:pt x="361" y="1803"/>
                  </a:cubicBezTo>
                  <a:cubicBezTo>
                    <a:pt x="370" y="1808"/>
                    <a:pt x="383" y="1810"/>
                    <a:pt x="399" y="1810"/>
                  </a:cubicBezTo>
                  <a:cubicBezTo>
                    <a:pt x="436" y="1810"/>
                    <a:pt x="486" y="1800"/>
                    <a:pt x="522" y="1792"/>
                  </a:cubicBezTo>
                  <a:cubicBezTo>
                    <a:pt x="554" y="1785"/>
                    <a:pt x="589" y="1782"/>
                    <a:pt x="620" y="1778"/>
                  </a:cubicBezTo>
                  <a:cubicBezTo>
                    <a:pt x="626" y="1777"/>
                    <a:pt x="632" y="1776"/>
                    <a:pt x="638" y="1776"/>
                  </a:cubicBezTo>
                  <a:cubicBezTo>
                    <a:pt x="667" y="1776"/>
                    <a:pt x="694" y="1790"/>
                    <a:pt x="711" y="1810"/>
                  </a:cubicBezTo>
                  <a:cubicBezTo>
                    <a:pt x="743" y="1855"/>
                    <a:pt x="725" y="1904"/>
                    <a:pt x="711" y="1953"/>
                  </a:cubicBezTo>
                  <a:cubicBezTo>
                    <a:pt x="690" y="2013"/>
                    <a:pt x="676" y="2062"/>
                    <a:pt x="701" y="2090"/>
                  </a:cubicBezTo>
                  <a:cubicBezTo>
                    <a:pt x="711" y="2100"/>
                    <a:pt x="727" y="2104"/>
                    <a:pt x="746" y="2104"/>
                  </a:cubicBezTo>
                  <a:cubicBezTo>
                    <a:pt x="780" y="2104"/>
                    <a:pt x="825" y="2092"/>
                    <a:pt x="865" y="2083"/>
                  </a:cubicBezTo>
                  <a:cubicBezTo>
                    <a:pt x="911" y="2069"/>
                    <a:pt x="956" y="2062"/>
                    <a:pt x="1005" y="2058"/>
                  </a:cubicBezTo>
                  <a:cubicBezTo>
                    <a:pt x="1008" y="2058"/>
                    <a:pt x="1011" y="2058"/>
                    <a:pt x="1014" y="2058"/>
                  </a:cubicBezTo>
                  <a:cubicBezTo>
                    <a:pt x="1073" y="2058"/>
                    <a:pt x="1126" y="2092"/>
                    <a:pt x="1149" y="2146"/>
                  </a:cubicBezTo>
                  <a:cubicBezTo>
                    <a:pt x="1152" y="2156"/>
                    <a:pt x="1156" y="2163"/>
                    <a:pt x="1159" y="2170"/>
                  </a:cubicBezTo>
                  <a:lnTo>
                    <a:pt x="1170" y="2167"/>
                  </a:lnTo>
                  <a:lnTo>
                    <a:pt x="1201" y="2149"/>
                  </a:lnTo>
                  <a:lnTo>
                    <a:pt x="1219" y="2139"/>
                  </a:lnTo>
                  <a:lnTo>
                    <a:pt x="1240" y="2128"/>
                  </a:lnTo>
                  <a:lnTo>
                    <a:pt x="1254" y="2118"/>
                  </a:lnTo>
                  <a:lnTo>
                    <a:pt x="1271" y="2107"/>
                  </a:lnTo>
                  <a:lnTo>
                    <a:pt x="1285" y="2100"/>
                  </a:lnTo>
                  <a:lnTo>
                    <a:pt x="1299" y="2090"/>
                  </a:lnTo>
                  <a:lnTo>
                    <a:pt x="1310" y="2083"/>
                  </a:lnTo>
                  <a:lnTo>
                    <a:pt x="1324" y="2076"/>
                  </a:lnTo>
                  <a:lnTo>
                    <a:pt x="1334" y="2069"/>
                  </a:lnTo>
                  <a:lnTo>
                    <a:pt x="1345" y="2058"/>
                  </a:lnTo>
                  <a:lnTo>
                    <a:pt x="1352" y="2051"/>
                  </a:lnTo>
                  <a:lnTo>
                    <a:pt x="1362" y="2044"/>
                  </a:lnTo>
                  <a:lnTo>
                    <a:pt x="1369" y="2041"/>
                  </a:lnTo>
                  <a:lnTo>
                    <a:pt x="1376" y="2034"/>
                  </a:lnTo>
                  <a:lnTo>
                    <a:pt x="1380" y="2030"/>
                  </a:lnTo>
                  <a:lnTo>
                    <a:pt x="1387" y="2023"/>
                  </a:lnTo>
                  <a:lnTo>
                    <a:pt x="1390" y="2020"/>
                  </a:lnTo>
                  <a:lnTo>
                    <a:pt x="1397" y="2013"/>
                  </a:lnTo>
                  <a:lnTo>
                    <a:pt x="1401" y="2006"/>
                  </a:lnTo>
                  <a:lnTo>
                    <a:pt x="1404" y="2002"/>
                  </a:lnTo>
                  <a:lnTo>
                    <a:pt x="1404" y="1999"/>
                  </a:lnTo>
                  <a:lnTo>
                    <a:pt x="1404" y="1995"/>
                  </a:lnTo>
                  <a:cubicBezTo>
                    <a:pt x="1404" y="1967"/>
                    <a:pt x="1418" y="1939"/>
                    <a:pt x="1439" y="1922"/>
                  </a:cubicBezTo>
                  <a:cubicBezTo>
                    <a:pt x="1464" y="1903"/>
                    <a:pt x="1496" y="1895"/>
                    <a:pt x="1536" y="1895"/>
                  </a:cubicBezTo>
                  <a:cubicBezTo>
                    <a:pt x="1591" y="1895"/>
                    <a:pt x="1663" y="1910"/>
                    <a:pt x="1758" y="1932"/>
                  </a:cubicBezTo>
                  <a:cubicBezTo>
                    <a:pt x="1821" y="1946"/>
                    <a:pt x="1936" y="1975"/>
                    <a:pt x="1998" y="1975"/>
                  </a:cubicBezTo>
                  <a:cubicBezTo>
                    <a:pt x="2015" y="1975"/>
                    <a:pt x="2028" y="1973"/>
                    <a:pt x="2035" y="1967"/>
                  </a:cubicBezTo>
                  <a:cubicBezTo>
                    <a:pt x="2042" y="1939"/>
                    <a:pt x="1982" y="1834"/>
                    <a:pt x="1947" y="1778"/>
                  </a:cubicBezTo>
                  <a:cubicBezTo>
                    <a:pt x="1881" y="1656"/>
                    <a:pt x="1821" y="1554"/>
                    <a:pt x="1877" y="1481"/>
                  </a:cubicBezTo>
                  <a:cubicBezTo>
                    <a:pt x="1904" y="1445"/>
                    <a:pt x="1946" y="1433"/>
                    <a:pt x="1992" y="1433"/>
                  </a:cubicBezTo>
                  <a:cubicBezTo>
                    <a:pt x="2030" y="1433"/>
                    <a:pt x="2071" y="1441"/>
                    <a:pt x="2108" y="1449"/>
                  </a:cubicBezTo>
                  <a:cubicBezTo>
                    <a:pt x="2175" y="1466"/>
                    <a:pt x="2226" y="1474"/>
                    <a:pt x="2265" y="1474"/>
                  </a:cubicBezTo>
                  <a:cubicBezTo>
                    <a:pt x="2372" y="1474"/>
                    <a:pt x="2395" y="1416"/>
                    <a:pt x="2434" y="1327"/>
                  </a:cubicBezTo>
                  <a:cubicBezTo>
                    <a:pt x="2458" y="1267"/>
                    <a:pt x="2486" y="1211"/>
                    <a:pt x="2525" y="1162"/>
                  </a:cubicBezTo>
                  <a:cubicBezTo>
                    <a:pt x="2581" y="1103"/>
                    <a:pt x="2644" y="1050"/>
                    <a:pt x="2710" y="1005"/>
                  </a:cubicBezTo>
                  <a:cubicBezTo>
                    <a:pt x="2917" y="854"/>
                    <a:pt x="3004" y="770"/>
                    <a:pt x="2903" y="616"/>
                  </a:cubicBezTo>
                  <a:cubicBezTo>
                    <a:pt x="2885" y="591"/>
                    <a:pt x="2871" y="563"/>
                    <a:pt x="2857" y="539"/>
                  </a:cubicBezTo>
                  <a:cubicBezTo>
                    <a:pt x="2770" y="378"/>
                    <a:pt x="2717" y="196"/>
                    <a:pt x="2707" y="14"/>
                  </a:cubicBezTo>
                  <a:lnTo>
                    <a:pt x="2703" y="14"/>
                  </a:lnTo>
                  <a:cubicBezTo>
                    <a:pt x="2686" y="14"/>
                    <a:pt x="2672" y="17"/>
                    <a:pt x="2658" y="24"/>
                  </a:cubicBezTo>
                  <a:cubicBezTo>
                    <a:pt x="2644" y="28"/>
                    <a:pt x="2630" y="31"/>
                    <a:pt x="2616" y="35"/>
                  </a:cubicBezTo>
                  <a:lnTo>
                    <a:pt x="2605" y="38"/>
                  </a:lnTo>
                  <a:cubicBezTo>
                    <a:pt x="2591" y="42"/>
                    <a:pt x="2577" y="45"/>
                    <a:pt x="2563" y="45"/>
                  </a:cubicBezTo>
                  <a:lnTo>
                    <a:pt x="2556" y="45"/>
                  </a:lnTo>
                  <a:cubicBezTo>
                    <a:pt x="2546" y="45"/>
                    <a:pt x="2532" y="49"/>
                    <a:pt x="2521" y="49"/>
                  </a:cubicBezTo>
                  <a:lnTo>
                    <a:pt x="2465" y="49"/>
                  </a:lnTo>
                  <a:cubicBezTo>
                    <a:pt x="2455" y="49"/>
                    <a:pt x="2444" y="49"/>
                    <a:pt x="2434" y="45"/>
                  </a:cubicBezTo>
                  <a:lnTo>
                    <a:pt x="2427" y="45"/>
                  </a:lnTo>
                  <a:cubicBezTo>
                    <a:pt x="2416" y="45"/>
                    <a:pt x="2406" y="42"/>
                    <a:pt x="2395" y="38"/>
                  </a:cubicBezTo>
                  <a:lnTo>
                    <a:pt x="2388" y="38"/>
                  </a:lnTo>
                  <a:cubicBezTo>
                    <a:pt x="2378" y="35"/>
                    <a:pt x="2367" y="31"/>
                    <a:pt x="2357" y="28"/>
                  </a:cubicBezTo>
                  <a:cubicBezTo>
                    <a:pt x="2313" y="11"/>
                    <a:pt x="2258" y="1"/>
                    <a:pt x="2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4" name="Google Shape;10504;p54"/>
            <p:cNvSpPr/>
            <p:nvPr/>
          </p:nvSpPr>
          <p:spPr>
            <a:xfrm>
              <a:off x="2816708" y="1965033"/>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5" name="Google Shape;10505;p54"/>
            <p:cNvSpPr/>
            <p:nvPr/>
          </p:nvSpPr>
          <p:spPr>
            <a:xfrm>
              <a:off x="2815798" y="1965563"/>
              <a:ext cx="299" cy="149"/>
            </a:xfrm>
            <a:custGeom>
              <a:rect b="b" l="l" r="r" t="t"/>
              <a:pathLst>
                <a:path extrusionOk="0" h="11" w="22">
                  <a:moveTo>
                    <a:pt x="22"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6" name="Google Shape;10506;p54"/>
            <p:cNvSpPr/>
            <p:nvPr/>
          </p:nvSpPr>
          <p:spPr>
            <a:xfrm>
              <a:off x="2817033" y="1964802"/>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7" name="Google Shape;10507;p54"/>
            <p:cNvSpPr/>
            <p:nvPr/>
          </p:nvSpPr>
          <p:spPr>
            <a:xfrm>
              <a:off x="2815133" y="1965848"/>
              <a:ext cx="448" cy="204"/>
            </a:xfrm>
            <a:custGeom>
              <a:rect b="b" l="l" r="r" t="t"/>
              <a:pathLst>
                <a:path extrusionOk="0" h="15" w="33">
                  <a:moveTo>
                    <a:pt x="32"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8" name="Google Shape;10508;p54"/>
            <p:cNvSpPr/>
            <p:nvPr/>
          </p:nvSpPr>
          <p:spPr>
            <a:xfrm>
              <a:off x="2816273" y="1965277"/>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9" name="Google Shape;10509;p54"/>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0" name="Google Shape;10510;p54"/>
            <p:cNvSpPr/>
            <p:nvPr/>
          </p:nvSpPr>
          <p:spPr>
            <a:xfrm>
              <a:off x="2838147" y="1943839"/>
              <a:ext cx="625" cy="1059"/>
            </a:xfrm>
            <a:custGeom>
              <a:rect b="b" l="l" r="r" t="t"/>
              <a:pathLst>
                <a:path extrusionOk="0" h="78" w="46">
                  <a:moveTo>
                    <a:pt x="0" y="0"/>
                  </a:moveTo>
                  <a:cubicBezTo>
                    <a:pt x="14" y="28"/>
                    <a:pt x="28" y="53"/>
                    <a:pt x="46" y="77"/>
                  </a:cubicBezTo>
                  <a:cubicBezTo>
                    <a:pt x="28" y="53"/>
                    <a:pt x="14" y="2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1" name="Google Shape;10511;p54"/>
            <p:cNvSpPr/>
            <p:nvPr/>
          </p:nvSpPr>
          <p:spPr>
            <a:xfrm>
              <a:off x="2818364" y="1963702"/>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2" name="Google Shape;10512;p54"/>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3" name="Google Shape;10513;p54"/>
            <p:cNvSpPr/>
            <p:nvPr/>
          </p:nvSpPr>
          <p:spPr>
            <a:xfrm>
              <a:off x="2836096" y="1936710"/>
              <a:ext cx="2064" cy="7142"/>
            </a:xfrm>
            <a:custGeom>
              <a:rect b="b" l="l" r="r" t="t"/>
              <a:pathLst>
                <a:path extrusionOk="0" h="526" w="152">
                  <a:moveTo>
                    <a:pt x="1" y="0"/>
                  </a:moveTo>
                  <a:lnTo>
                    <a:pt x="1" y="0"/>
                  </a:lnTo>
                  <a:cubicBezTo>
                    <a:pt x="11" y="186"/>
                    <a:pt x="64" y="364"/>
                    <a:pt x="151" y="525"/>
                  </a:cubicBezTo>
                  <a:cubicBezTo>
                    <a:pt x="64" y="364"/>
                    <a:pt x="11" y="18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4" name="Google Shape;10514;p54"/>
            <p:cNvSpPr/>
            <p:nvPr/>
          </p:nvSpPr>
          <p:spPr>
            <a:xfrm>
              <a:off x="2817373" y="1964612"/>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5" name="Google Shape;10515;p54"/>
            <p:cNvSpPr/>
            <p:nvPr/>
          </p:nvSpPr>
          <p:spPr>
            <a:xfrm>
              <a:off x="2818364" y="1962616"/>
              <a:ext cx="543" cy="1005"/>
            </a:xfrm>
            <a:custGeom>
              <a:rect b="b" l="l" r="r" t="t"/>
              <a:pathLst>
                <a:path extrusionOk="0" h="74" w="40">
                  <a:moveTo>
                    <a:pt x="1" y="74"/>
                  </a:moveTo>
                  <a:cubicBezTo>
                    <a:pt x="4" y="46"/>
                    <a:pt x="15" y="18"/>
                    <a:pt x="39" y="0"/>
                  </a:cubicBezTo>
                  <a:cubicBezTo>
                    <a:pt x="15" y="18"/>
                    <a:pt x="4" y="46"/>
                    <a:pt x="1"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6" name="Google Shape;10516;p54"/>
            <p:cNvSpPr/>
            <p:nvPr/>
          </p:nvSpPr>
          <p:spPr>
            <a:xfrm>
              <a:off x="2818133" y="1963947"/>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7" name="Google Shape;10517;p54"/>
            <p:cNvSpPr/>
            <p:nvPr/>
          </p:nvSpPr>
          <p:spPr>
            <a:xfrm>
              <a:off x="2817848" y="1964273"/>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8" name="Google Shape;10518;p54"/>
            <p:cNvSpPr/>
            <p:nvPr/>
          </p:nvSpPr>
          <p:spPr>
            <a:xfrm>
              <a:off x="2817604" y="1964422"/>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9" name="Google Shape;10519;p54"/>
            <p:cNvSpPr/>
            <p:nvPr/>
          </p:nvSpPr>
          <p:spPr>
            <a:xfrm>
              <a:off x="2817984" y="196408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0" name="Google Shape;10520;p54"/>
            <p:cNvSpPr/>
            <p:nvPr/>
          </p:nvSpPr>
          <p:spPr>
            <a:xfrm>
              <a:off x="2818228" y="1963852"/>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1" name="Google Shape;10521;p54"/>
            <p:cNvSpPr/>
            <p:nvPr/>
          </p:nvSpPr>
          <p:spPr>
            <a:xfrm>
              <a:off x="2818323" y="1963757"/>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2" name="Google Shape;10522;p54"/>
            <p:cNvSpPr/>
            <p:nvPr/>
          </p:nvSpPr>
          <p:spPr>
            <a:xfrm>
              <a:off x="2784244" y="1875299"/>
              <a:ext cx="52436" cy="63936"/>
            </a:xfrm>
            <a:custGeom>
              <a:rect b="b" l="l" r="r" t="t"/>
              <a:pathLst>
                <a:path extrusionOk="0" h="4709" w="3862">
                  <a:moveTo>
                    <a:pt x="732" y="0"/>
                  </a:moveTo>
                  <a:cubicBezTo>
                    <a:pt x="708" y="46"/>
                    <a:pt x="690" y="140"/>
                    <a:pt x="708" y="165"/>
                  </a:cubicBezTo>
                  <a:cubicBezTo>
                    <a:pt x="771" y="231"/>
                    <a:pt x="844" y="518"/>
                    <a:pt x="774" y="644"/>
                  </a:cubicBezTo>
                  <a:cubicBezTo>
                    <a:pt x="753" y="683"/>
                    <a:pt x="711" y="711"/>
                    <a:pt x="669" y="711"/>
                  </a:cubicBezTo>
                  <a:lnTo>
                    <a:pt x="638" y="711"/>
                  </a:lnTo>
                  <a:lnTo>
                    <a:pt x="620" y="707"/>
                  </a:lnTo>
                  <a:cubicBezTo>
                    <a:pt x="501" y="679"/>
                    <a:pt x="448" y="585"/>
                    <a:pt x="410" y="515"/>
                  </a:cubicBezTo>
                  <a:cubicBezTo>
                    <a:pt x="399" y="497"/>
                    <a:pt x="389" y="480"/>
                    <a:pt x="375" y="462"/>
                  </a:cubicBezTo>
                  <a:lnTo>
                    <a:pt x="371" y="469"/>
                  </a:lnTo>
                  <a:lnTo>
                    <a:pt x="357" y="487"/>
                  </a:lnTo>
                  <a:lnTo>
                    <a:pt x="347" y="497"/>
                  </a:lnTo>
                  <a:lnTo>
                    <a:pt x="336" y="515"/>
                  </a:lnTo>
                  <a:lnTo>
                    <a:pt x="326" y="525"/>
                  </a:lnTo>
                  <a:lnTo>
                    <a:pt x="315" y="543"/>
                  </a:lnTo>
                  <a:lnTo>
                    <a:pt x="305" y="553"/>
                  </a:lnTo>
                  <a:lnTo>
                    <a:pt x="291" y="571"/>
                  </a:lnTo>
                  <a:lnTo>
                    <a:pt x="284" y="581"/>
                  </a:lnTo>
                  <a:lnTo>
                    <a:pt x="270" y="599"/>
                  </a:lnTo>
                  <a:lnTo>
                    <a:pt x="263" y="609"/>
                  </a:lnTo>
                  <a:lnTo>
                    <a:pt x="252" y="627"/>
                  </a:lnTo>
                  <a:lnTo>
                    <a:pt x="242" y="637"/>
                  </a:lnTo>
                  <a:lnTo>
                    <a:pt x="231" y="655"/>
                  </a:lnTo>
                  <a:lnTo>
                    <a:pt x="224" y="665"/>
                  </a:lnTo>
                  <a:lnTo>
                    <a:pt x="214" y="679"/>
                  </a:lnTo>
                  <a:lnTo>
                    <a:pt x="207" y="693"/>
                  </a:lnTo>
                  <a:lnTo>
                    <a:pt x="200" y="704"/>
                  </a:lnTo>
                  <a:lnTo>
                    <a:pt x="193" y="718"/>
                  </a:lnTo>
                  <a:lnTo>
                    <a:pt x="186" y="728"/>
                  </a:lnTo>
                  <a:lnTo>
                    <a:pt x="179" y="742"/>
                  </a:lnTo>
                  <a:lnTo>
                    <a:pt x="172" y="753"/>
                  </a:lnTo>
                  <a:lnTo>
                    <a:pt x="165" y="763"/>
                  </a:lnTo>
                  <a:lnTo>
                    <a:pt x="161" y="774"/>
                  </a:lnTo>
                  <a:lnTo>
                    <a:pt x="154" y="784"/>
                  </a:lnTo>
                  <a:lnTo>
                    <a:pt x="151" y="795"/>
                  </a:lnTo>
                  <a:lnTo>
                    <a:pt x="147" y="805"/>
                  </a:lnTo>
                  <a:lnTo>
                    <a:pt x="144" y="812"/>
                  </a:lnTo>
                  <a:cubicBezTo>
                    <a:pt x="144" y="816"/>
                    <a:pt x="144" y="819"/>
                    <a:pt x="144" y="823"/>
                  </a:cubicBezTo>
                  <a:lnTo>
                    <a:pt x="144" y="826"/>
                  </a:lnTo>
                  <a:cubicBezTo>
                    <a:pt x="144" y="830"/>
                    <a:pt x="144" y="833"/>
                    <a:pt x="144" y="840"/>
                  </a:cubicBezTo>
                  <a:cubicBezTo>
                    <a:pt x="144" y="851"/>
                    <a:pt x="140" y="865"/>
                    <a:pt x="137" y="875"/>
                  </a:cubicBezTo>
                  <a:cubicBezTo>
                    <a:pt x="137" y="879"/>
                    <a:pt x="137" y="882"/>
                    <a:pt x="133" y="886"/>
                  </a:cubicBezTo>
                  <a:cubicBezTo>
                    <a:pt x="133" y="893"/>
                    <a:pt x="130" y="900"/>
                    <a:pt x="126" y="907"/>
                  </a:cubicBezTo>
                  <a:lnTo>
                    <a:pt x="119" y="921"/>
                  </a:lnTo>
                  <a:cubicBezTo>
                    <a:pt x="116" y="924"/>
                    <a:pt x="112" y="931"/>
                    <a:pt x="109" y="938"/>
                  </a:cubicBezTo>
                  <a:lnTo>
                    <a:pt x="102" y="945"/>
                  </a:lnTo>
                  <a:cubicBezTo>
                    <a:pt x="95" y="952"/>
                    <a:pt x="91" y="956"/>
                    <a:pt x="84" y="963"/>
                  </a:cubicBezTo>
                  <a:lnTo>
                    <a:pt x="77" y="970"/>
                  </a:lnTo>
                  <a:cubicBezTo>
                    <a:pt x="56" y="987"/>
                    <a:pt x="28" y="1005"/>
                    <a:pt x="0" y="1015"/>
                  </a:cubicBezTo>
                  <a:lnTo>
                    <a:pt x="7" y="1019"/>
                  </a:lnTo>
                  <a:lnTo>
                    <a:pt x="11" y="1026"/>
                  </a:lnTo>
                  <a:lnTo>
                    <a:pt x="18" y="1033"/>
                  </a:lnTo>
                  <a:lnTo>
                    <a:pt x="25" y="1040"/>
                  </a:lnTo>
                  <a:lnTo>
                    <a:pt x="32" y="1047"/>
                  </a:lnTo>
                  <a:lnTo>
                    <a:pt x="35" y="1054"/>
                  </a:lnTo>
                  <a:lnTo>
                    <a:pt x="39" y="1057"/>
                  </a:lnTo>
                  <a:lnTo>
                    <a:pt x="49" y="1068"/>
                  </a:lnTo>
                  <a:cubicBezTo>
                    <a:pt x="81" y="1117"/>
                    <a:pt x="77" y="1184"/>
                    <a:pt x="74" y="1257"/>
                  </a:cubicBezTo>
                  <a:cubicBezTo>
                    <a:pt x="63" y="1338"/>
                    <a:pt x="74" y="1422"/>
                    <a:pt x="98" y="1499"/>
                  </a:cubicBezTo>
                  <a:cubicBezTo>
                    <a:pt x="105" y="1509"/>
                    <a:pt x="108" y="1516"/>
                    <a:pt x="128" y="1516"/>
                  </a:cubicBezTo>
                  <a:cubicBezTo>
                    <a:pt x="140" y="1516"/>
                    <a:pt x="160" y="1513"/>
                    <a:pt x="193" y="1506"/>
                  </a:cubicBezTo>
                  <a:cubicBezTo>
                    <a:pt x="220" y="1501"/>
                    <a:pt x="253" y="1495"/>
                    <a:pt x="287" y="1495"/>
                  </a:cubicBezTo>
                  <a:cubicBezTo>
                    <a:pt x="360" y="1495"/>
                    <a:pt x="438" y="1522"/>
                    <a:pt x="476" y="1646"/>
                  </a:cubicBezTo>
                  <a:cubicBezTo>
                    <a:pt x="522" y="1803"/>
                    <a:pt x="494" y="1915"/>
                    <a:pt x="466" y="2024"/>
                  </a:cubicBezTo>
                  <a:cubicBezTo>
                    <a:pt x="445" y="2097"/>
                    <a:pt x="434" y="2171"/>
                    <a:pt x="431" y="2248"/>
                  </a:cubicBezTo>
                  <a:cubicBezTo>
                    <a:pt x="434" y="2342"/>
                    <a:pt x="399" y="2433"/>
                    <a:pt x="333" y="2503"/>
                  </a:cubicBezTo>
                  <a:cubicBezTo>
                    <a:pt x="294" y="2552"/>
                    <a:pt x="273" y="2577"/>
                    <a:pt x="291" y="2654"/>
                  </a:cubicBezTo>
                  <a:cubicBezTo>
                    <a:pt x="291" y="2664"/>
                    <a:pt x="294" y="2675"/>
                    <a:pt x="301" y="2682"/>
                  </a:cubicBezTo>
                  <a:cubicBezTo>
                    <a:pt x="303" y="2683"/>
                    <a:pt x="306" y="2683"/>
                    <a:pt x="308" y="2683"/>
                  </a:cubicBezTo>
                  <a:cubicBezTo>
                    <a:pt x="356" y="2683"/>
                    <a:pt x="505" y="2567"/>
                    <a:pt x="578" y="2507"/>
                  </a:cubicBezTo>
                  <a:cubicBezTo>
                    <a:pt x="609" y="2479"/>
                    <a:pt x="645" y="2451"/>
                    <a:pt x="676" y="2430"/>
                  </a:cubicBezTo>
                  <a:cubicBezTo>
                    <a:pt x="795" y="2340"/>
                    <a:pt x="892" y="2315"/>
                    <a:pt x="960" y="2315"/>
                  </a:cubicBezTo>
                  <a:cubicBezTo>
                    <a:pt x="974" y="2315"/>
                    <a:pt x="987" y="2316"/>
                    <a:pt x="998" y="2318"/>
                  </a:cubicBezTo>
                  <a:cubicBezTo>
                    <a:pt x="1065" y="2328"/>
                    <a:pt x="1124" y="2363"/>
                    <a:pt x="1166" y="2419"/>
                  </a:cubicBezTo>
                  <a:cubicBezTo>
                    <a:pt x="1182" y="2430"/>
                    <a:pt x="1203" y="2436"/>
                    <a:pt x="1222" y="2436"/>
                  </a:cubicBezTo>
                  <a:cubicBezTo>
                    <a:pt x="1230" y="2436"/>
                    <a:pt x="1237" y="2435"/>
                    <a:pt x="1243" y="2433"/>
                  </a:cubicBezTo>
                  <a:cubicBezTo>
                    <a:pt x="1313" y="2423"/>
                    <a:pt x="1383" y="2381"/>
                    <a:pt x="1401" y="2339"/>
                  </a:cubicBezTo>
                  <a:cubicBezTo>
                    <a:pt x="1443" y="2237"/>
                    <a:pt x="1583" y="2206"/>
                    <a:pt x="1642" y="2195"/>
                  </a:cubicBezTo>
                  <a:cubicBezTo>
                    <a:pt x="1670" y="2191"/>
                    <a:pt x="1701" y="2189"/>
                    <a:pt x="1732" y="2189"/>
                  </a:cubicBezTo>
                  <a:cubicBezTo>
                    <a:pt x="1839" y="2189"/>
                    <a:pt x="1957" y="2216"/>
                    <a:pt x="2027" y="2297"/>
                  </a:cubicBezTo>
                  <a:lnTo>
                    <a:pt x="2083" y="2367"/>
                  </a:lnTo>
                  <a:cubicBezTo>
                    <a:pt x="2178" y="2486"/>
                    <a:pt x="2279" y="2608"/>
                    <a:pt x="2405" y="2682"/>
                  </a:cubicBezTo>
                  <a:cubicBezTo>
                    <a:pt x="2531" y="2752"/>
                    <a:pt x="2493" y="2927"/>
                    <a:pt x="2458" y="3098"/>
                  </a:cubicBezTo>
                  <a:cubicBezTo>
                    <a:pt x="2444" y="3172"/>
                    <a:pt x="2419" y="3305"/>
                    <a:pt x="2437" y="3330"/>
                  </a:cubicBezTo>
                  <a:cubicBezTo>
                    <a:pt x="2626" y="3382"/>
                    <a:pt x="2885" y="3662"/>
                    <a:pt x="2857" y="3981"/>
                  </a:cubicBezTo>
                  <a:cubicBezTo>
                    <a:pt x="2854" y="4051"/>
                    <a:pt x="2861" y="4121"/>
                    <a:pt x="2871" y="4187"/>
                  </a:cubicBezTo>
                  <a:cubicBezTo>
                    <a:pt x="2871" y="4201"/>
                    <a:pt x="2875" y="4215"/>
                    <a:pt x="2878" y="4229"/>
                  </a:cubicBezTo>
                  <a:lnTo>
                    <a:pt x="2878" y="4236"/>
                  </a:lnTo>
                  <a:cubicBezTo>
                    <a:pt x="2878" y="4250"/>
                    <a:pt x="2882" y="4264"/>
                    <a:pt x="2882" y="4278"/>
                  </a:cubicBezTo>
                  <a:lnTo>
                    <a:pt x="2882" y="4285"/>
                  </a:lnTo>
                  <a:cubicBezTo>
                    <a:pt x="2882" y="4299"/>
                    <a:pt x="2885" y="4313"/>
                    <a:pt x="2885" y="4327"/>
                  </a:cubicBezTo>
                  <a:lnTo>
                    <a:pt x="2885" y="4334"/>
                  </a:lnTo>
                  <a:lnTo>
                    <a:pt x="2885" y="4376"/>
                  </a:lnTo>
                  <a:lnTo>
                    <a:pt x="2885" y="4380"/>
                  </a:lnTo>
                  <a:cubicBezTo>
                    <a:pt x="2885" y="4394"/>
                    <a:pt x="2882" y="4408"/>
                    <a:pt x="2882" y="4425"/>
                  </a:cubicBezTo>
                  <a:lnTo>
                    <a:pt x="2882" y="4432"/>
                  </a:lnTo>
                  <a:cubicBezTo>
                    <a:pt x="2878" y="4446"/>
                    <a:pt x="2875" y="4460"/>
                    <a:pt x="2871" y="4474"/>
                  </a:cubicBezTo>
                  <a:lnTo>
                    <a:pt x="2868" y="4485"/>
                  </a:lnTo>
                  <a:cubicBezTo>
                    <a:pt x="2864" y="4499"/>
                    <a:pt x="2857" y="4513"/>
                    <a:pt x="2850" y="4527"/>
                  </a:cubicBezTo>
                  <a:lnTo>
                    <a:pt x="2850" y="4530"/>
                  </a:lnTo>
                  <a:cubicBezTo>
                    <a:pt x="2843" y="4544"/>
                    <a:pt x="2836" y="4558"/>
                    <a:pt x="2826" y="4576"/>
                  </a:cubicBezTo>
                  <a:lnTo>
                    <a:pt x="2826" y="4579"/>
                  </a:lnTo>
                  <a:cubicBezTo>
                    <a:pt x="2843" y="4586"/>
                    <a:pt x="2861" y="4593"/>
                    <a:pt x="2882" y="4600"/>
                  </a:cubicBezTo>
                  <a:cubicBezTo>
                    <a:pt x="2924" y="4614"/>
                    <a:pt x="2962" y="4635"/>
                    <a:pt x="2997" y="4667"/>
                  </a:cubicBezTo>
                  <a:cubicBezTo>
                    <a:pt x="3011" y="4677"/>
                    <a:pt x="3018" y="4695"/>
                    <a:pt x="3025" y="4709"/>
                  </a:cubicBezTo>
                  <a:lnTo>
                    <a:pt x="3029" y="4702"/>
                  </a:lnTo>
                  <a:cubicBezTo>
                    <a:pt x="3043" y="4684"/>
                    <a:pt x="3050" y="4663"/>
                    <a:pt x="3053" y="4646"/>
                  </a:cubicBezTo>
                  <a:cubicBezTo>
                    <a:pt x="3057" y="4632"/>
                    <a:pt x="3057" y="4621"/>
                    <a:pt x="3057" y="4611"/>
                  </a:cubicBezTo>
                  <a:cubicBezTo>
                    <a:pt x="3053" y="4544"/>
                    <a:pt x="3088" y="4478"/>
                    <a:pt x="3144" y="4443"/>
                  </a:cubicBezTo>
                  <a:cubicBezTo>
                    <a:pt x="3194" y="4409"/>
                    <a:pt x="3259" y="4397"/>
                    <a:pt x="3323" y="4397"/>
                  </a:cubicBezTo>
                  <a:cubicBezTo>
                    <a:pt x="3399" y="4397"/>
                    <a:pt x="3473" y="4413"/>
                    <a:pt x="3522" y="4432"/>
                  </a:cubicBezTo>
                  <a:cubicBezTo>
                    <a:pt x="3529" y="4436"/>
                    <a:pt x="3540" y="4439"/>
                    <a:pt x="3547" y="4443"/>
                  </a:cubicBezTo>
                  <a:lnTo>
                    <a:pt x="3557" y="4443"/>
                  </a:lnTo>
                  <a:cubicBezTo>
                    <a:pt x="3564" y="4443"/>
                    <a:pt x="3571" y="4443"/>
                    <a:pt x="3582" y="4446"/>
                  </a:cubicBezTo>
                  <a:lnTo>
                    <a:pt x="3655" y="4446"/>
                  </a:lnTo>
                  <a:lnTo>
                    <a:pt x="3673" y="4443"/>
                  </a:lnTo>
                  <a:lnTo>
                    <a:pt x="3701" y="4436"/>
                  </a:lnTo>
                  <a:lnTo>
                    <a:pt x="3718" y="4432"/>
                  </a:lnTo>
                  <a:lnTo>
                    <a:pt x="3743" y="4425"/>
                  </a:lnTo>
                  <a:lnTo>
                    <a:pt x="3764" y="4415"/>
                  </a:lnTo>
                  <a:lnTo>
                    <a:pt x="3788" y="4404"/>
                  </a:lnTo>
                  <a:lnTo>
                    <a:pt x="3809" y="4390"/>
                  </a:lnTo>
                  <a:lnTo>
                    <a:pt x="3820" y="4383"/>
                  </a:lnTo>
                  <a:cubicBezTo>
                    <a:pt x="3820" y="4334"/>
                    <a:pt x="3823" y="4282"/>
                    <a:pt x="3830" y="4233"/>
                  </a:cubicBezTo>
                  <a:lnTo>
                    <a:pt x="3830" y="4226"/>
                  </a:lnTo>
                  <a:cubicBezTo>
                    <a:pt x="3830" y="4212"/>
                    <a:pt x="3834" y="4198"/>
                    <a:pt x="3837" y="4187"/>
                  </a:cubicBezTo>
                  <a:cubicBezTo>
                    <a:pt x="3862" y="4047"/>
                    <a:pt x="3851" y="3904"/>
                    <a:pt x="3802" y="3774"/>
                  </a:cubicBezTo>
                  <a:cubicBezTo>
                    <a:pt x="3792" y="3743"/>
                    <a:pt x="3774" y="3715"/>
                    <a:pt x="3750" y="3690"/>
                  </a:cubicBezTo>
                  <a:cubicBezTo>
                    <a:pt x="3711" y="3652"/>
                    <a:pt x="3666" y="3620"/>
                    <a:pt x="3620" y="3596"/>
                  </a:cubicBezTo>
                  <a:cubicBezTo>
                    <a:pt x="3494" y="3512"/>
                    <a:pt x="3337" y="3410"/>
                    <a:pt x="3284" y="3249"/>
                  </a:cubicBezTo>
                  <a:cubicBezTo>
                    <a:pt x="3249" y="3151"/>
                    <a:pt x="3148" y="3046"/>
                    <a:pt x="3050" y="2941"/>
                  </a:cubicBezTo>
                  <a:cubicBezTo>
                    <a:pt x="2952" y="2839"/>
                    <a:pt x="2871" y="2752"/>
                    <a:pt x="2833" y="2661"/>
                  </a:cubicBezTo>
                  <a:cubicBezTo>
                    <a:pt x="2798" y="2587"/>
                    <a:pt x="2752" y="2517"/>
                    <a:pt x="2699" y="2454"/>
                  </a:cubicBezTo>
                  <a:cubicBezTo>
                    <a:pt x="2626" y="2353"/>
                    <a:pt x="2552" y="2255"/>
                    <a:pt x="2549" y="2157"/>
                  </a:cubicBezTo>
                  <a:cubicBezTo>
                    <a:pt x="2535" y="2118"/>
                    <a:pt x="2395" y="2038"/>
                    <a:pt x="2314" y="1992"/>
                  </a:cubicBezTo>
                  <a:cubicBezTo>
                    <a:pt x="2115" y="1877"/>
                    <a:pt x="1908" y="1758"/>
                    <a:pt x="1968" y="1607"/>
                  </a:cubicBezTo>
                  <a:cubicBezTo>
                    <a:pt x="2013" y="1488"/>
                    <a:pt x="2143" y="1467"/>
                    <a:pt x="2244" y="1450"/>
                  </a:cubicBezTo>
                  <a:cubicBezTo>
                    <a:pt x="2346" y="1429"/>
                    <a:pt x="2377" y="1418"/>
                    <a:pt x="2377" y="1390"/>
                  </a:cubicBezTo>
                  <a:cubicBezTo>
                    <a:pt x="2377" y="1338"/>
                    <a:pt x="2356" y="1289"/>
                    <a:pt x="2321" y="1254"/>
                  </a:cubicBezTo>
                  <a:cubicBezTo>
                    <a:pt x="2255" y="1177"/>
                    <a:pt x="2216" y="1082"/>
                    <a:pt x="2206" y="984"/>
                  </a:cubicBezTo>
                  <a:cubicBezTo>
                    <a:pt x="2192" y="903"/>
                    <a:pt x="2157" y="886"/>
                    <a:pt x="2143" y="882"/>
                  </a:cubicBezTo>
                  <a:cubicBezTo>
                    <a:pt x="2127" y="875"/>
                    <a:pt x="2108" y="871"/>
                    <a:pt x="2088" y="871"/>
                  </a:cubicBezTo>
                  <a:cubicBezTo>
                    <a:pt x="2035" y="871"/>
                    <a:pt x="1971" y="894"/>
                    <a:pt x="1926" y="924"/>
                  </a:cubicBezTo>
                  <a:cubicBezTo>
                    <a:pt x="1894" y="946"/>
                    <a:pt x="1854" y="955"/>
                    <a:pt x="1810" y="955"/>
                  </a:cubicBezTo>
                  <a:cubicBezTo>
                    <a:pt x="1733" y="955"/>
                    <a:pt x="1644" y="926"/>
                    <a:pt x="1572" y="886"/>
                  </a:cubicBezTo>
                  <a:cubicBezTo>
                    <a:pt x="1446" y="819"/>
                    <a:pt x="1373" y="725"/>
                    <a:pt x="1373" y="627"/>
                  </a:cubicBezTo>
                  <a:cubicBezTo>
                    <a:pt x="1373" y="564"/>
                    <a:pt x="1306" y="504"/>
                    <a:pt x="1240" y="445"/>
                  </a:cubicBezTo>
                  <a:cubicBezTo>
                    <a:pt x="1170" y="375"/>
                    <a:pt x="1093" y="305"/>
                    <a:pt x="1093" y="210"/>
                  </a:cubicBezTo>
                  <a:cubicBezTo>
                    <a:pt x="1093" y="168"/>
                    <a:pt x="1012" y="77"/>
                    <a:pt x="946" y="4"/>
                  </a:cubicBezTo>
                  <a:lnTo>
                    <a:pt x="921" y="11"/>
                  </a:lnTo>
                  <a:lnTo>
                    <a:pt x="918" y="7"/>
                  </a:lnTo>
                  <a:cubicBezTo>
                    <a:pt x="904" y="11"/>
                    <a:pt x="890" y="14"/>
                    <a:pt x="876" y="14"/>
                  </a:cubicBezTo>
                  <a:lnTo>
                    <a:pt x="872" y="14"/>
                  </a:lnTo>
                  <a:cubicBezTo>
                    <a:pt x="858" y="18"/>
                    <a:pt x="848" y="18"/>
                    <a:pt x="837" y="21"/>
                  </a:cubicBezTo>
                  <a:lnTo>
                    <a:pt x="830" y="21"/>
                  </a:lnTo>
                  <a:cubicBezTo>
                    <a:pt x="813" y="21"/>
                    <a:pt x="792" y="18"/>
                    <a:pt x="774" y="14"/>
                  </a:cubicBezTo>
                  <a:lnTo>
                    <a:pt x="771" y="14"/>
                  </a:lnTo>
                  <a:cubicBezTo>
                    <a:pt x="764" y="14"/>
                    <a:pt x="757" y="11"/>
                    <a:pt x="750" y="11"/>
                  </a:cubicBezTo>
                  <a:lnTo>
                    <a:pt x="736" y="4"/>
                  </a:lnTo>
                  <a:lnTo>
                    <a:pt x="7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3" name="Google Shape;10523;p54"/>
            <p:cNvSpPr/>
            <p:nvPr/>
          </p:nvSpPr>
          <p:spPr>
            <a:xfrm>
              <a:off x="2786525" y="18854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4" name="Google Shape;10524;p54"/>
            <p:cNvSpPr/>
            <p:nvPr/>
          </p:nvSpPr>
          <p:spPr>
            <a:xfrm>
              <a:off x="2788086" y="188299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5" name="Google Shape;10525;p54"/>
            <p:cNvSpPr/>
            <p:nvPr/>
          </p:nvSpPr>
          <p:spPr>
            <a:xfrm>
              <a:off x="2785615" y="1887981"/>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6" name="Google Shape;10526;p54"/>
            <p:cNvSpPr/>
            <p:nvPr/>
          </p:nvSpPr>
          <p:spPr>
            <a:xfrm>
              <a:off x="2788996" y="1881857"/>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7" name="Google Shape;10527;p54"/>
            <p:cNvSpPr/>
            <p:nvPr/>
          </p:nvSpPr>
          <p:spPr>
            <a:xfrm>
              <a:off x="2788371" y="1882618"/>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8" name="Google Shape;10528;p54"/>
            <p:cNvSpPr/>
            <p:nvPr/>
          </p:nvSpPr>
          <p:spPr>
            <a:xfrm>
              <a:off x="2786185" y="1886514"/>
              <a:ext cx="14" cy="149"/>
            </a:xfrm>
            <a:custGeom>
              <a:rect b="b" l="l" r="r" t="t"/>
              <a:pathLst>
                <a:path extrusionOk="0" h="11" w="1">
                  <a:moveTo>
                    <a:pt x="1" y="0"/>
                  </a:moveTo>
                  <a:cubicBezTo>
                    <a:pt x="1" y="4"/>
                    <a:pt x="1" y="7"/>
                    <a:pt x="1" y="11"/>
                  </a:cubicBezTo>
                  <a:cubicBezTo>
                    <a:pt x="1"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9" name="Google Shape;10529;p54"/>
            <p:cNvSpPr/>
            <p:nvPr/>
          </p:nvSpPr>
          <p:spPr>
            <a:xfrm>
              <a:off x="2786376" y="1885795"/>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0" name="Google Shape;10530;p54"/>
            <p:cNvSpPr/>
            <p:nvPr/>
          </p:nvSpPr>
          <p:spPr>
            <a:xfrm>
              <a:off x="2786280" y="1886039"/>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1" name="Google Shape;10531;p54"/>
            <p:cNvSpPr/>
            <p:nvPr/>
          </p:nvSpPr>
          <p:spPr>
            <a:xfrm>
              <a:off x="2787801" y="188337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2" name="Google Shape;10532;p54"/>
            <p:cNvSpPr/>
            <p:nvPr/>
          </p:nvSpPr>
          <p:spPr>
            <a:xfrm>
              <a:off x="2788657" y="1882237"/>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3" name="Google Shape;10533;p54"/>
            <p:cNvSpPr/>
            <p:nvPr/>
          </p:nvSpPr>
          <p:spPr>
            <a:xfrm>
              <a:off x="2786185" y="1886270"/>
              <a:ext cx="68" cy="163"/>
            </a:xfrm>
            <a:custGeom>
              <a:rect b="b" l="l" r="r" t="t"/>
              <a:pathLst>
                <a:path extrusionOk="0" h="12" w="5">
                  <a:moveTo>
                    <a:pt x="4" y="1"/>
                  </a:moveTo>
                  <a:cubicBezTo>
                    <a:pt x="1" y="4"/>
                    <a:pt x="1" y="8"/>
                    <a:pt x="1" y="11"/>
                  </a:cubicBezTo>
                  <a:cubicBezTo>
                    <a:pt x="4"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4" name="Google Shape;10534;p54"/>
            <p:cNvSpPr/>
            <p:nvPr/>
          </p:nvSpPr>
          <p:spPr>
            <a:xfrm>
              <a:off x="2785289" y="188832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5" name="Google Shape;10535;p54"/>
            <p:cNvSpPr/>
            <p:nvPr/>
          </p:nvSpPr>
          <p:spPr>
            <a:xfrm>
              <a:off x="2786050" y="1887180"/>
              <a:ext cx="54" cy="149"/>
            </a:xfrm>
            <a:custGeom>
              <a:rect b="b" l="l" r="r" t="t"/>
              <a:pathLst>
                <a:path extrusionOk="0" h="11" w="4">
                  <a:moveTo>
                    <a:pt x="4" y="0"/>
                  </a:moveTo>
                  <a:cubicBezTo>
                    <a:pt x="4" y="4"/>
                    <a:pt x="0" y="7"/>
                    <a:pt x="0" y="11"/>
                  </a:cubicBezTo>
                  <a:cubicBezTo>
                    <a:pt x="0"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6" name="Google Shape;10536;p54"/>
            <p:cNvSpPr/>
            <p:nvPr/>
          </p:nvSpPr>
          <p:spPr>
            <a:xfrm>
              <a:off x="2785860" y="1887601"/>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7" name="Google Shape;10537;p54"/>
            <p:cNvSpPr/>
            <p:nvPr/>
          </p:nvSpPr>
          <p:spPr>
            <a:xfrm>
              <a:off x="2787570" y="1883758"/>
              <a:ext cx="109" cy="204"/>
            </a:xfrm>
            <a:custGeom>
              <a:rect b="b" l="l" r="r" t="t"/>
              <a:pathLst>
                <a:path extrusionOk="0" h="15" w="8">
                  <a:moveTo>
                    <a:pt x="7"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8" name="Google Shape;10538;p54"/>
            <p:cNvSpPr/>
            <p:nvPr/>
          </p:nvSpPr>
          <p:spPr>
            <a:xfrm>
              <a:off x="2789281" y="1881572"/>
              <a:ext cx="54" cy="109"/>
            </a:xfrm>
            <a:custGeom>
              <a:rect b="b" l="l" r="r" t="t"/>
              <a:pathLst>
                <a:path extrusionOk="0" h="8" w="4">
                  <a:moveTo>
                    <a:pt x="0" y="7"/>
                  </a:moveTo>
                  <a:lnTo>
                    <a:pt x="4"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9" name="Google Shape;10539;p54"/>
            <p:cNvSpPr/>
            <p:nvPr/>
          </p:nvSpPr>
          <p:spPr>
            <a:xfrm>
              <a:off x="2787285" y="1884138"/>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0" name="Google Shape;10540;p54"/>
            <p:cNvSpPr/>
            <p:nvPr/>
          </p:nvSpPr>
          <p:spPr>
            <a:xfrm>
              <a:off x="2787041" y="1884464"/>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1" name="Google Shape;10541;p54"/>
            <p:cNvSpPr/>
            <p:nvPr/>
          </p:nvSpPr>
          <p:spPr>
            <a:xfrm>
              <a:off x="2786851" y="188484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2" name="Google Shape;10542;p54"/>
            <p:cNvSpPr/>
            <p:nvPr/>
          </p:nvSpPr>
          <p:spPr>
            <a:xfrm>
              <a:off x="2786715" y="1885184"/>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3" name="Google Shape;10543;p54"/>
            <p:cNvSpPr/>
            <p:nvPr/>
          </p:nvSpPr>
          <p:spPr>
            <a:xfrm>
              <a:off x="2836191" y="1932053"/>
              <a:ext cx="109" cy="530"/>
            </a:xfrm>
            <a:custGeom>
              <a:rect b="b" l="l" r="r" t="t"/>
              <a:pathLst>
                <a:path extrusionOk="0" h="39" w="8">
                  <a:moveTo>
                    <a:pt x="8" y="0"/>
                  </a:moveTo>
                  <a:cubicBezTo>
                    <a:pt x="4" y="11"/>
                    <a:pt x="1" y="25"/>
                    <a:pt x="1" y="39"/>
                  </a:cubicBezTo>
                  <a:cubicBezTo>
                    <a:pt x="1" y="25"/>
                    <a:pt x="8"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4" name="Google Shape;10544;p54"/>
            <p:cNvSpPr/>
            <p:nvPr/>
          </p:nvSpPr>
          <p:spPr>
            <a:xfrm>
              <a:off x="2836056" y="1932664"/>
              <a:ext cx="149" cy="2064"/>
            </a:xfrm>
            <a:custGeom>
              <a:rect b="b" l="l" r="r" t="t"/>
              <a:pathLst>
                <a:path extrusionOk="0" h="152" w="11">
                  <a:moveTo>
                    <a:pt x="11" y="1"/>
                  </a:moveTo>
                  <a:cubicBezTo>
                    <a:pt x="4" y="46"/>
                    <a:pt x="0" y="99"/>
                    <a:pt x="0" y="151"/>
                  </a:cubicBezTo>
                  <a:cubicBezTo>
                    <a:pt x="0" y="102"/>
                    <a:pt x="4" y="50"/>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5" name="Google Shape;10545;p54"/>
            <p:cNvSpPr/>
            <p:nvPr/>
          </p:nvSpPr>
          <p:spPr>
            <a:xfrm>
              <a:off x="2797075" y="1875245"/>
              <a:ext cx="14" cy="14"/>
            </a:xfrm>
            <a:custGeom>
              <a:rect b="b" l="l" r="r" t="t"/>
              <a:pathLst>
                <a:path extrusionOk="0" h="1" w="1">
                  <a:moveTo>
                    <a:pt x="1"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6" name="Google Shape;10546;p54"/>
            <p:cNvSpPr/>
            <p:nvPr/>
          </p:nvSpPr>
          <p:spPr>
            <a:xfrm>
              <a:off x="2825316" y="1938231"/>
              <a:ext cx="339" cy="815"/>
            </a:xfrm>
            <a:custGeom>
              <a:rect b="b" l="l" r="r" t="t"/>
              <a:pathLst>
                <a:path extrusionOk="0" h="60" w="25">
                  <a:moveTo>
                    <a:pt x="25" y="0"/>
                  </a:moveTo>
                  <a:cubicBezTo>
                    <a:pt x="21" y="21"/>
                    <a:pt x="14" y="42"/>
                    <a:pt x="0" y="60"/>
                  </a:cubicBezTo>
                  <a:cubicBezTo>
                    <a:pt x="14" y="42"/>
                    <a:pt x="21" y="2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7" name="Google Shape;10547;p54"/>
            <p:cNvSpPr/>
            <p:nvPr/>
          </p:nvSpPr>
          <p:spPr>
            <a:xfrm>
              <a:off x="2832009" y="1935380"/>
              <a:ext cx="353" cy="149"/>
            </a:xfrm>
            <a:custGeom>
              <a:rect b="b" l="l" r="r" t="t"/>
              <a:pathLst>
                <a:path extrusionOk="0" h="11" w="26">
                  <a:moveTo>
                    <a:pt x="25" y="11"/>
                  </a:moveTo>
                  <a:cubicBezTo>
                    <a:pt x="15" y="7"/>
                    <a:pt x="8" y="4"/>
                    <a:pt x="1" y="0"/>
                  </a:cubicBezTo>
                  <a:cubicBezTo>
                    <a:pt x="8" y="4"/>
                    <a:pt x="15" y="7"/>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8" name="Google Shape;10548;p54"/>
            <p:cNvSpPr/>
            <p:nvPr/>
          </p:nvSpPr>
          <p:spPr>
            <a:xfrm>
              <a:off x="2832960" y="1935570"/>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9" name="Google Shape;10549;p54"/>
            <p:cNvSpPr/>
            <p:nvPr/>
          </p:nvSpPr>
          <p:spPr>
            <a:xfrm>
              <a:off x="2824881" y="1938516"/>
              <a:ext cx="394" cy="625"/>
            </a:xfrm>
            <a:custGeom>
              <a:rect b="b" l="l" r="r" t="t"/>
              <a:pathLst>
                <a:path extrusionOk="0" h="46" w="29">
                  <a:moveTo>
                    <a:pt x="1" y="0"/>
                  </a:moveTo>
                  <a:cubicBezTo>
                    <a:pt x="15" y="14"/>
                    <a:pt x="22" y="28"/>
                    <a:pt x="29" y="46"/>
                  </a:cubicBezTo>
                  <a:lnTo>
                    <a:pt x="29" y="46"/>
                  </a:lnTo>
                  <a:cubicBezTo>
                    <a:pt x="22" y="28"/>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0" name="Google Shape;10550;p54"/>
            <p:cNvSpPr/>
            <p:nvPr/>
          </p:nvSpPr>
          <p:spPr>
            <a:xfrm>
              <a:off x="2835865" y="1934714"/>
              <a:ext cx="149" cy="109"/>
            </a:xfrm>
            <a:custGeom>
              <a:rect b="b" l="l" r="r" t="t"/>
              <a:pathLst>
                <a:path extrusionOk="0" h="8" w="11">
                  <a:moveTo>
                    <a:pt x="0" y="7"/>
                  </a:moveTo>
                  <a:lnTo>
                    <a:pt x="11" y="0"/>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1" name="Google Shape;10551;p54"/>
            <p:cNvSpPr/>
            <p:nvPr/>
          </p:nvSpPr>
          <p:spPr>
            <a:xfrm>
              <a:off x="2833489" y="1935570"/>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2" name="Google Shape;10552;p54"/>
            <p:cNvSpPr/>
            <p:nvPr/>
          </p:nvSpPr>
          <p:spPr>
            <a:xfrm>
              <a:off x="2832444" y="1935516"/>
              <a:ext cx="339" cy="68"/>
            </a:xfrm>
            <a:custGeom>
              <a:rect b="b" l="l" r="r" t="t"/>
              <a:pathLst>
                <a:path extrusionOk="0" h="5" w="25">
                  <a:moveTo>
                    <a:pt x="0" y="1"/>
                  </a:moveTo>
                  <a:cubicBezTo>
                    <a:pt x="7" y="1"/>
                    <a:pt x="18" y="4"/>
                    <a:pt x="25" y="4"/>
                  </a:cubicBezTo>
                  <a:cubicBezTo>
                    <a:pt x="18"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3" name="Google Shape;10553;p54"/>
            <p:cNvSpPr/>
            <p:nvPr/>
          </p:nvSpPr>
          <p:spPr>
            <a:xfrm>
              <a:off x="2834671" y="1935230"/>
              <a:ext cx="353" cy="163"/>
            </a:xfrm>
            <a:custGeom>
              <a:rect b="b" l="l" r="r" t="t"/>
              <a:pathLst>
                <a:path extrusionOk="0" h="12" w="26">
                  <a:moveTo>
                    <a:pt x="2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4" name="Google Shape;10554;p54"/>
            <p:cNvSpPr/>
            <p:nvPr/>
          </p:nvSpPr>
          <p:spPr>
            <a:xfrm>
              <a:off x="2834060" y="1935421"/>
              <a:ext cx="339" cy="109"/>
            </a:xfrm>
            <a:custGeom>
              <a:rect b="b" l="l" r="r" t="t"/>
              <a:pathLst>
                <a:path extrusionOk="0" h="8" w="25">
                  <a:moveTo>
                    <a:pt x="2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5" name="Google Shape;10555;p54"/>
            <p:cNvSpPr/>
            <p:nvPr/>
          </p:nvSpPr>
          <p:spPr>
            <a:xfrm>
              <a:off x="2835241" y="1934945"/>
              <a:ext cx="353" cy="204"/>
            </a:xfrm>
            <a:custGeom>
              <a:rect b="b" l="l" r="r" t="t"/>
              <a:pathLst>
                <a:path extrusionOk="0" h="15" w="26">
                  <a:moveTo>
                    <a:pt x="25"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6" name="Google Shape;10556;p54"/>
            <p:cNvSpPr/>
            <p:nvPr/>
          </p:nvSpPr>
          <p:spPr>
            <a:xfrm>
              <a:off x="2836056" y="1934714"/>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7" name="Google Shape;10557;p54"/>
            <p:cNvSpPr/>
            <p:nvPr/>
          </p:nvSpPr>
          <p:spPr>
            <a:xfrm>
              <a:off x="2764461" y="1889977"/>
              <a:ext cx="57148" cy="110439"/>
            </a:xfrm>
            <a:custGeom>
              <a:rect b="b" l="l" r="r" t="t"/>
              <a:pathLst>
                <a:path extrusionOk="0" h="8134" w="4209">
                  <a:moveTo>
                    <a:pt x="1335" y="1"/>
                  </a:moveTo>
                  <a:cubicBezTo>
                    <a:pt x="1324" y="8"/>
                    <a:pt x="1317" y="15"/>
                    <a:pt x="1314" y="25"/>
                  </a:cubicBezTo>
                  <a:cubicBezTo>
                    <a:pt x="1286" y="92"/>
                    <a:pt x="1205" y="127"/>
                    <a:pt x="1107" y="162"/>
                  </a:cubicBezTo>
                  <a:lnTo>
                    <a:pt x="1062" y="180"/>
                  </a:lnTo>
                  <a:cubicBezTo>
                    <a:pt x="967" y="211"/>
                    <a:pt x="845" y="253"/>
                    <a:pt x="813" y="313"/>
                  </a:cubicBezTo>
                  <a:cubicBezTo>
                    <a:pt x="723" y="471"/>
                    <a:pt x="500" y="477"/>
                    <a:pt x="390" y="477"/>
                  </a:cubicBezTo>
                  <a:cubicBezTo>
                    <a:pt x="381" y="477"/>
                    <a:pt x="372" y="477"/>
                    <a:pt x="365" y="477"/>
                  </a:cubicBezTo>
                  <a:lnTo>
                    <a:pt x="344" y="477"/>
                  </a:lnTo>
                  <a:cubicBezTo>
                    <a:pt x="341" y="477"/>
                    <a:pt x="124" y="481"/>
                    <a:pt x="106" y="593"/>
                  </a:cubicBezTo>
                  <a:lnTo>
                    <a:pt x="103" y="631"/>
                  </a:lnTo>
                  <a:cubicBezTo>
                    <a:pt x="78" y="810"/>
                    <a:pt x="1" y="1352"/>
                    <a:pt x="1" y="1447"/>
                  </a:cubicBezTo>
                  <a:cubicBezTo>
                    <a:pt x="4" y="1524"/>
                    <a:pt x="278" y="1846"/>
                    <a:pt x="369" y="1881"/>
                  </a:cubicBezTo>
                  <a:cubicBezTo>
                    <a:pt x="463" y="1919"/>
                    <a:pt x="460" y="2024"/>
                    <a:pt x="456" y="2112"/>
                  </a:cubicBezTo>
                  <a:cubicBezTo>
                    <a:pt x="453" y="2186"/>
                    <a:pt x="453" y="2238"/>
                    <a:pt x="481" y="2252"/>
                  </a:cubicBezTo>
                  <a:cubicBezTo>
                    <a:pt x="589" y="2305"/>
                    <a:pt x="607" y="2434"/>
                    <a:pt x="565" y="2532"/>
                  </a:cubicBezTo>
                  <a:cubicBezTo>
                    <a:pt x="551" y="2574"/>
                    <a:pt x="516" y="2613"/>
                    <a:pt x="474" y="2630"/>
                  </a:cubicBezTo>
                  <a:lnTo>
                    <a:pt x="474" y="2665"/>
                  </a:lnTo>
                  <a:cubicBezTo>
                    <a:pt x="481" y="2770"/>
                    <a:pt x="488" y="2924"/>
                    <a:pt x="386" y="3008"/>
                  </a:cubicBezTo>
                  <a:cubicBezTo>
                    <a:pt x="365" y="3029"/>
                    <a:pt x="351" y="3061"/>
                    <a:pt x="355" y="3089"/>
                  </a:cubicBezTo>
                  <a:cubicBezTo>
                    <a:pt x="355" y="3204"/>
                    <a:pt x="446" y="3369"/>
                    <a:pt x="582" y="3491"/>
                  </a:cubicBezTo>
                  <a:cubicBezTo>
                    <a:pt x="820" y="3705"/>
                    <a:pt x="820" y="4034"/>
                    <a:pt x="820" y="4212"/>
                  </a:cubicBezTo>
                  <a:cubicBezTo>
                    <a:pt x="824" y="4265"/>
                    <a:pt x="848" y="4314"/>
                    <a:pt x="887" y="4349"/>
                  </a:cubicBezTo>
                  <a:cubicBezTo>
                    <a:pt x="953" y="4423"/>
                    <a:pt x="992" y="4521"/>
                    <a:pt x="992" y="4622"/>
                  </a:cubicBezTo>
                  <a:lnTo>
                    <a:pt x="992" y="4629"/>
                  </a:lnTo>
                  <a:lnTo>
                    <a:pt x="992" y="4636"/>
                  </a:lnTo>
                  <a:lnTo>
                    <a:pt x="985" y="4664"/>
                  </a:lnTo>
                  <a:lnTo>
                    <a:pt x="985" y="4671"/>
                  </a:lnTo>
                  <a:lnTo>
                    <a:pt x="978" y="4696"/>
                  </a:lnTo>
                  <a:lnTo>
                    <a:pt x="974" y="4706"/>
                  </a:lnTo>
                  <a:lnTo>
                    <a:pt x="967" y="4724"/>
                  </a:lnTo>
                  <a:lnTo>
                    <a:pt x="964" y="4741"/>
                  </a:lnTo>
                  <a:lnTo>
                    <a:pt x="960" y="4759"/>
                  </a:lnTo>
                  <a:lnTo>
                    <a:pt x="953" y="4773"/>
                  </a:lnTo>
                  <a:lnTo>
                    <a:pt x="950" y="4790"/>
                  </a:lnTo>
                  <a:lnTo>
                    <a:pt x="943" y="4808"/>
                  </a:lnTo>
                  <a:lnTo>
                    <a:pt x="939" y="4825"/>
                  </a:lnTo>
                  <a:lnTo>
                    <a:pt x="932" y="4843"/>
                  </a:lnTo>
                  <a:lnTo>
                    <a:pt x="929" y="4864"/>
                  </a:lnTo>
                  <a:lnTo>
                    <a:pt x="922" y="4881"/>
                  </a:lnTo>
                  <a:lnTo>
                    <a:pt x="915" y="4899"/>
                  </a:lnTo>
                  <a:lnTo>
                    <a:pt x="908" y="4916"/>
                  </a:lnTo>
                  <a:lnTo>
                    <a:pt x="901" y="4937"/>
                  </a:lnTo>
                  <a:lnTo>
                    <a:pt x="897" y="4955"/>
                  </a:lnTo>
                  <a:lnTo>
                    <a:pt x="890" y="4976"/>
                  </a:lnTo>
                  <a:lnTo>
                    <a:pt x="883" y="4993"/>
                  </a:lnTo>
                  <a:lnTo>
                    <a:pt x="876" y="5014"/>
                  </a:lnTo>
                  <a:lnTo>
                    <a:pt x="869" y="5032"/>
                  </a:lnTo>
                  <a:lnTo>
                    <a:pt x="862" y="5049"/>
                  </a:lnTo>
                  <a:lnTo>
                    <a:pt x="855" y="5070"/>
                  </a:lnTo>
                  <a:lnTo>
                    <a:pt x="848" y="5091"/>
                  </a:lnTo>
                  <a:lnTo>
                    <a:pt x="838" y="5109"/>
                  </a:lnTo>
                  <a:lnTo>
                    <a:pt x="831" y="5130"/>
                  </a:lnTo>
                  <a:lnTo>
                    <a:pt x="824" y="5147"/>
                  </a:lnTo>
                  <a:lnTo>
                    <a:pt x="813" y="5172"/>
                  </a:lnTo>
                  <a:lnTo>
                    <a:pt x="803" y="5200"/>
                  </a:lnTo>
                  <a:lnTo>
                    <a:pt x="792" y="5221"/>
                  </a:lnTo>
                  <a:lnTo>
                    <a:pt x="785" y="5238"/>
                  </a:lnTo>
                  <a:lnTo>
                    <a:pt x="775" y="5256"/>
                  </a:lnTo>
                  <a:lnTo>
                    <a:pt x="768" y="5273"/>
                  </a:lnTo>
                  <a:lnTo>
                    <a:pt x="757" y="5291"/>
                  </a:lnTo>
                  <a:lnTo>
                    <a:pt x="750" y="5308"/>
                  </a:lnTo>
                  <a:lnTo>
                    <a:pt x="740" y="5326"/>
                  </a:lnTo>
                  <a:lnTo>
                    <a:pt x="733" y="5340"/>
                  </a:lnTo>
                  <a:lnTo>
                    <a:pt x="722" y="5357"/>
                  </a:lnTo>
                  <a:lnTo>
                    <a:pt x="715" y="5371"/>
                  </a:lnTo>
                  <a:lnTo>
                    <a:pt x="705" y="5389"/>
                  </a:lnTo>
                  <a:lnTo>
                    <a:pt x="694" y="5403"/>
                  </a:lnTo>
                  <a:lnTo>
                    <a:pt x="687" y="5420"/>
                  </a:lnTo>
                  <a:lnTo>
                    <a:pt x="677" y="5431"/>
                  </a:lnTo>
                  <a:lnTo>
                    <a:pt x="666" y="5445"/>
                  </a:lnTo>
                  <a:lnTo>
                    <a:pt x="656" y="5459"/>
                  </a:lnTo>
                  <a:lnTo>
                    <a:pt x="649" y="5473"/>
                  </a:lnTo>
                  <a:lnTo>
                    <a:pt x="638" y="5483"/>
                  </a:lnTo>
                  <a:lnTo>
                    <a:pt x="628" y="5497"/>
                  </a:lnTo>
                  <a:lnTo>
                    <a:pt x="617" y="5508"/>
                  </a:lnTo>
                  <a:lnTo>
                    <a:pt x="607" y="5518"/>
                  </a:lnTo>
                  <a:lnTo>
                    <a:pt x="600" y="5529"/>
                  </a:lnTo>
                  <a:lnTo>
                    <a:pt x="586" y="5536"/>
                  </a:lnTo>
                  <a:lnTo>
                    <a:pt x="579" y="5546"/>
                  </a:lnTo>
                  <a:lnTo>
                    <a:pt x="565" y="5553"/>
                  </a:lnTo>
                  <a:lnTo>
                    <a:pt x="558" y="5560"/>
                  </a:lnTo>
                  <a:lnTo>
                    <a:pt x="544" y="5571"/>
                  </a:lnTo>
                  <a:lnTo>
                    <a:pt x="537" y="5571"/>
                  </a:lnTo>
                  <a:cubicBezTo>
                    <a:pt x="530" y="5574"/>
                    <a:pt x="523" y="5578"/>
                    <a:pt x="516" y="5581"/>
                  </a:cubicBezTo>
                  <a:cubicBezTo>
                    <a:pt x="505" y="5644"/>
                    <a:pt x="491" y="5718"/>
                    <a:pt x="481" y="5795"/>
                  </a:cubicBezTo>
                  <a:cubicBezTo>
                    <a:pt x="442" y="5998"/>
                    <a:pt x="407" y="6204"/>
                    <a:pt x="372" y="6345"/>
                  </a:cubicBezTo>
                  <a:cubicBezTo>
                    <a:pt x="341" y="6460"/>
                    <a:pt x="285" y="6681"/>
                    <a:pt x="323" y="6737"/>
                  </a:cubicBezTo>
                  <a:cubicBezTo>
                    <a:pt x="327" y="6740"/>
                    <a:pt x="330" y="6747"/>
                    <a:pt x="348" y="6747"/>
                  </a:cubicBezTo>
                  <a:cubicBezTo>
                    <a:pt x="491" y="6765"/>
                    <a:pt x="719" y="6982"/>
                    <a:pt x="1111" y="7475"/>
                  </a:cubicBezTo>
                  <a:cubicBezTo>
                    <a:pt x="1170" y="7552"/>
                    <a:pt x="1223" y="7633"/>
                    <a:pt x="1265" y="7720"/>
                  </a:cubicBezTo>
                  <a:lnTo>
                    <a:pt x="1398" y="7720"/>
                  </a:lnTo>
                  <a:lnTo>
                    <a:pt x="1447" y="7724"/>
                  </a:lnTo>
                  <a:lnTo>
                    <a:pt x="1475" y="7727"/>
                  </a:lnTo>
                  <a:cubicBezTo>
                    <a:pt x="1503" y="7731"/>
                    <a:pt x="1527" y="7734"/>
                    <a:pt x="1552" y="7741"/>
                  </a:cubicBezTo>
                  <a:cubicBezTo>
                    <a:pt x="1737" y="7769"/>
                    <a:pt x="1874" y="7930"/>
                    <a:pt x="1874" y="8116"/>
                  </a:cubicBezTo>
                  <a:cubicBezTo>
                    <a:pt x="1898" y="8129"/>
                    <a:pt x="1958" y="8134"/>
                    <a:pt x="2024" y="8134"/>
                  </a:cubicBezTo>
                  <a:cubicBezTo>
                    <a:pt x="2085" y="8134"/>
                    <a:pt x="2151" y="8130"/>
                    <a:pt x="2200" y="8123"/>
                  </a:cubicBezTo>
                  <a:lnTo>
                    <a:pt x="2200" y="8116"/>
                  </a:lnTo>
                  <a:lnTo>
                    <a:pt x="2203" y="8102"/>
                  </a:lnTo>
                  <a:lnTo>
                    <a:pt x="2203" y="8098"/>
                  </a:lnTo>
                  <a:cubicBezTo>
                    <a:pt x="2203" y="8091"/>
                    <a:pt x="2207" y="8088"/>
                    <a:pt x="2207" y="8081"/>
                  </a:cubicBezTo>
                  <a:lnTo>
                    <a:pt x="2207" y="8077"/>
                  </a:lnTo>
                  <a:cubicBezTo>
                    <a:pt x="2207" y="8070"/>
                    <a:pt x="2210" y="8067"/>
                    <a:pt x="2214" y="8060"/>
                  </a:cubicBezTo>
                  <a:lnTo>
                    <a:pt x="2214" y="8056"/>
                  </a:lnTo>
                  <a:cubicBezTo>
                    <a:pt x="2214" y="8049"/>
                    <a:pt x="2217" y="8042"/>
                    <a:pt x="2221" y="8035"/>
                  </a:cubicBezTo>
                  <a:lnTo>
                    <a:pt x="2221" y="8032"/>
                  </a:lnTo>
                  <a:cubicBezTo>
                    <a:pt x="2224" y="8025"/>
                    <a:pt x="2228" y="8018"/>
                    <a:pt x="2231" y="8011"/>
                  </a:cubicBezTo>
                  <a:lnTo>
                    <a:pt x="2231" y="8007"/>
                  </a:lnTo>
                  <a:cubicBezTo>
                    <a:pt x="2235" y="8000"/>
                    <a:pt x="2242" y="7993"/>
                    <a:pt x="2245" y="7986"/>
                  </a:cubicBezTo>
                  <a:lnTo>
                    <a:pt x="2249" y="7983"/>
                  </a:lnTo>
                  <a:cubicBezTo>
                    <a:pt x="2256" y="7976"/>
                    <a:pt x="2263" y="7969"/>
                    <a:pt x="2270" y="7962"/>
                  </a:cubicBezTo>
                  <a:cubicBezTo>
                    <a:pt x="2277" y="7955"/>
                    <a:pt x="2284" y="7948"/>
                    <a:pt x="2294" y="7944"/>
                  </a:cubicBezTo>
                  <a:lnTo>
                    <a:pt x="2294" y="7941"/>
                  </a:lnTo>
                  <a:cubicBezTo>
                    <a:pt x="2172" y="7808"/>
                    <a:pt x="1944" y="7678"/>
                    <a:pt x="1765" y="7661"/>
                  </a:cubicBezTo>
                  <a:cubicBezTo>
                    <a:pt x="1653" y="7647"/>
                    <a:pt x="1555" y="7591"/>
                    <a:pt x="1489" y="7500"/>
                  </a:cubicBezTo>
                  <a:cubicBezTo>
                    <a:pt x="1370" y="7346"/>
                    <a:pt x="1314" y="7157"/>
                    <a:pt x="1324" y="6964"/>
                  </a:cubicBezTo>
                  <a:cubicBezTo>
                    <a:pt x="1335" y="6887"/>
                    <a:pt x="1282" y="6807"/>
                    <a:pt x="1230" y="6723"/>
                  </a:cubicBezTo>
                  <a:cubicBezTo>
                    <a:pt x="1177" y="6639"/>
                    <a:pt x="1121" y="6558"/>
                    <a:pt x="1121" y="6460"/>
                  </a:cubicBezTo>
                  <a:cubicBezTo>
                    <a:pt x="1121" y="6394"/>
                    <a:pt x="1086" y="6373"/>
                    <a:pt x="946" y="6320"/>
                  </a:cubicBezTo>
                  <a:cubicBezTo>
                    <a:pt x="904" y="6302"/>
                    <a:pt x="859" y="6285"/>
                    <a:pt x="810" y="6260"/>
                  </a:cubicBezTo>
                  <a:cubicBezTo>
                    <a:pt x="631" y="6173"/>
                    <a:pt x="708" y="5872"/>
                    <a:pt x="782" y="5578"/>
                  </a:cubicBezTo>
                  <a:cubicBezTo>
                    <a:pt x="806" y="5494"/>
                    <a:pt x="824" y="5410"/>
                    <a:pt x="838" y="5322"/>
                  </a:cubicBezTo>
                  <a:cubicBezTo>
                    <a:pt x="848" y="5224"/>
                    <a:pt x="908" y="5077"/>
                    <a:pt x="978" y="4906"/>
                  </a:cubicBezTo>
                  <a:cubicBezTo>
                    <a:pt x="1072" y="4671"/>
                    <a:pt x="1202" y="4349"/>
                    <a:pt x="1146" y="4244"/>
                  </a:cubicBezTo>
                  <a:cubicBezTo>
                    <a:pt x="1107" y="4177"/>
                    <a:pt x="1114" y="4097"/>
                    <a:pt x="1160" y="4037"/>
                  </a:cubicBezTo>
                  <a:cubicBezTo>
                    <a:pt x="1222" y="3951"/>
                    <a:pt x="1355" y="3895"/>
                    <a:pt x="1477" y="3895"/>
                  </a:cubicBezTo>
                  <a:cubicBezTo>
                    <a:pt x="1499" y="3895"/>
                    <a:pt x="1521" y="3897"/>
                    <a:pt x="1541" y="3901"/>
                  </a:cubicBezTo>
                  <a:cubicBezTo>
                    <a:pt x="1629" y="3911"/>
                    <a:pt x="1702" y="3974"/>
                    <a:pt x="1727" y="4058"/>
                  </a:cubicBezTo>
                  <a:lnTo>
                    <a:pt x="1730" y="4072"/>
                  </a:lnTo>
                  <a:cubicBezTo>
                    <a:pt x="1785" y="4276"/>
                    <a:pt x="1804" y="4344"/>
                    <a:pt x="2007" y="4344"/>
                  </a:cubicBezTo>
                  <a:cubicBezTo>
                    <a:pt x="2028" y="4344"/>
                    <a:pt x="2049" y="4343"/>
                    <a:pt x="2073" y="4342"/>
                  </a:cubicBezTo>
                  <a:cubicBezTo>
                    <a:pt x="2084" y="4342"/>
                    <a:pt x="2094" y="4341"/>
                    <a:pt x="2105" y="4341"/>
                  </a:cubicBezTo>
                  <a:cubicBezTo>
                    <a:pt x="2297" y="4341"/>
                    <a:pt x="2389" y="4434"/>
                    <a:pt x="2469" y="4514"/>
                  </a:cubicBezTo>
                  <a:cubicBezTo>
                    <a:pt x="2518" y="4570"/>
                    <a:pt x="2581" y="4615"/>
                    <a:pt x="2655" y="4643"/>
                  </a:cubicBezTo>
                  <a:cubicBezTo>
                    <a:pt x="2655" y="4636"/>
                    <a:pt x="2655" y="4629"/>
                    <a:pt x="2655" y="4619"/>
                  </a:cubicBezTo>
                  <a:lnTo>
                    <a:pt x="2655" y="4615"/>
                  </a:lnTo>
                  <a:cubicBezTo>
                    <a:pt x="2651" y="4608"/>
                    <a:pt x="2651" y="4601"/>
                    <a:pt x="2648" y="4594"/>
                  </a:cubicBezTo>
                  <a:cubicBezTo>
                    <a:pt x="2648" y="4587"/>
                    <a:pt x="2644" y="4577"/>
                    <a:pt x="2641" y="4570"/>
                  </a:cubicBezTo>
                  <a:lnTo>
                    <a:pt x="2637" y="4566"/>
                  </a:lnTo>
                  <a:lnTo>
                    <a:pt x="2627" y="4542"/>
                  </a:lnTo>
                  <a:cubicBezTo>
                    <a:pt x="2585" y="4465"/>
                    <a:pt x="2564" y="4381"/>
                    <a:pt x="2564" y="4297"/>
                  </a:cubicBezTo>
                  <a:cubicBezTo>
                    <a:pt x="2564" y="4237"/>
                    <a:pt x="2543" y="4184"/>
                    <a:pt x="2508" y="4139"/>
                  </a:cubicBezTo>
                  <a:cubicBezTo>
                    <a:pt x="2445" y="4037"/>
                    <a:pt x="2410" y="3946"/>
                    <a:pt x="2557" y="3764"/>
                  </a:cubicBezTo>
                  <a:cubicBezTo>
                    <a:pt x="2732" y="3550"/>
                    <a:pt x="3017" y="3353"/>
                    <a:pt x="3253" y="3353"/>
                  </a:cubicBezTo>
                  <a:cubicBezTo>
                    <a:pt x="3295" y="3353"/>
                    <a:pt x="3335" y="3359"/>
                    <a:pt x="3372" y="3372"/>
                  </a:cubicBezTo>
                  <a:cubicBezTo>
                    <a:pt x="3401" y="3381"/>
                    <a:pt x="3435" y="3384"/>
                    <a:pt x="3473" y="3384"/>
                  </a:cubicBezTo>
                  <a:cubicBezTo>
                    <a:pt x="3542" y="3384"/>
                    <a:pt x="3622" y="3373"/>
                    <a:pt x="3701" y="3362"/>
                  </a:cubicBezTo>
                  <a:cubicBezTo>
                    <a:pt x="3784" y="3349"/>
                    <a:pt x="3864" y="3338"/>
                    <a:pt x="3936" y="3338"/>
                  </a:cubicBezTo>
                  <a:cubicBezTo>
                    <a:pt x="4025" y="3338"/>
                    <a:pt x="4101" y="3356"/>
                    <a:pt x="4149" y="3414"/>
                  </a:cubicBezTo>
                  <a:lnTo>
                    <a:pt x="4156" y="3421"/>
                  </a:lnTo>
                  <a:lnTo>
                    <a:pt x="4171" y="3418"/>
                  </a:lnTo>
                  <a:cubicBezTo>
                    <a:pt x="4174" y="3407"/>
                    <a:pt x="4181" y="3397"/>
                    <a:pt x="4188" y="3386"/>
                  </a:cubicBezTo>
                  <a:cubicBezTo>
                    <a:pt x="4192" y="3376"/>
                    <a:pt x="4195" y="3365"/>
                    <a:pt x="4199" y="3355"/>
                  </a:cubicBezTo>
                  <a:lnTo>
                    <a:pt x="4199" y="3348"/>
                  </a:lnTo>
                  <a:cubicBezTo>
                    <a:pt x="4202" y="3341"/>
                    <a:pt x="4202" y="3330"/>
                    <a:pt x="4206" y="3320"/>
                  </a:cubicBezTo>
                  <a:lnTo>
                    <a:pt x="4206" y="3313"/>
                  </a:lnTo>
                  <a:cubicBezTo>
                    <a:pt x="4206" y="3302"/>
                    <a:pt x="4209" y="3292"/>
                    <a:pt x="4209" y="3281"/>
                  </a:cubicBezTo>
                  <a:lnTo>
                    <a:pt x="4209" y="3278"/>
                  </a:lnTo>
                  <a:lnTo>
                    <a:pt x="4209" y="3246"/>
                  </a:lnTo>
                  <a:lnTo>
                    <a:pt x="4209" y="3243"/>
                  </a:lnTo>
                  <a:cubicBezTo>
                    <a:pt x="4209" y="3232"/>
                    <a:pt x="4209" y="3222"/>
                    <a:pt x="4206" y="3211"/>
                  </a:cubicBezTo>
                  <a:lnTo>
                    <a:pt x="4206" y="3204"/>
                  </a:lnTo>
                  <a:cubicBezTo>
                    <a:pt x="4206" y="3194"/>
                    <a:pt x="4202" y="3180"/>
                    <a:pt x="4202" y="3169"/>
                  </a:cubicBezTo>
                  <a:lnTo>
                    <a:pt x="4202" y="3162"/>
                  </a:lnTo>
                  <a:lnTo>
                    <a:pt x="4199" y="3127"/>
                  </a:lnTo>
                  <a:cubicBezTo>
                    <a:pt x="4185" y="3047"/>
                    <a:pt x="4178" y="2966"/>
                    <a:pt x="4185" y="2889"/>
                  </a:cubicBezTo>
                  <a:cubicBezTo>
                    <a:pt x="4206" y="2634"/>
                    <a:pt x="3985" y="2410"/>
                    <a:pt x="3855" y="2375"/>
                  </a:cubicBezTo>
                  <a:cubicBezTo>
                    <a:pt x="3719" y="2333"/>
                    <a:pt x="3754" y="2154"/>
                    <a:pt x="3785" y="1993"/>
                  </a:cubicBezTo>
                  <a:lnTo>
                    <a:pt x="3789" y="1975"/>
                  </a:lnTo>
                  <a:cubicBezTo>
                    <a:pt x="3803" y="1912"/>
                    <a:pt x="3810" y="1849"/>
                    <a:pt x="3817" y="1786"/>
                  </a:cubicBezTo>
                  <a:cubicBezTo>
                    <a:pt x="3817" y="1751"/>
                    <a:pt x="3810" y="1723"/>
                    <a:pt x="3796" y="1713"/>
                  </a:cubicBezTo>
                  <a:cubicBezTo>
                    <a:pt x="3645" y="1629"/>
                    <a:pt x="3540" y="1496"/>
                    <a:pt x="3435" y="1370"/>
                  </a:cubicBezTo>
                  <a:lnTo>
                    <a:pt x="3379" y="1300"/>
                  </a:lnTo>
                  <a:cubicBezTo>
                    <a:pt x="3346" y="1261"/>
                    <a:pt x="3273" y="1238"/>
                    <a:pt x="3189" y="1238"/>
                  </a:cubicBezTo>
                  <a:cubicBezTo>
                    <a:pt x="3165" y="1238"/>
                    <a:pt x="3141" y="1240"/>
                    <a:pt x="3117" y="1244"/>
                  </a:cubicBezTo>
                  <a:cubicBezTo>
                    <a:pt x="3033" y="1258"/>
                    <a:pt x="2987" y="1289"/>
                    <a:pt x="2977" y="1307"/>
                  </a:cubicBezTo>
                  <a:cubicBezTo>
                    <a:pt x="2938" y="1408"/>
                    <a:pt x="2816" y="1468"/>
                    <a:pt x="2714" y="1482"/>
                  </a:cubicBezTo>
                  <a:cubicBezTo>
                    <a:pt x="2699" y="1485"/>
                    <a:pt x="2685" y="1487"/>
                    <a:pt x="2670" y="1487"/>
                  </a:cubicBezTo>
                  <a:cubicBezTo>
                    <a:pt x="2611" y="1487"/>
                    <a:pt x="2554" y="1460"/>
                    <a:pt x="2515" y="1415"/>
                  </a:cubicBezTo>
                  <a:cubicBezTo>
                    <a:pt x="2494" y="1387"/>
                    <a:pt x="2466" y="1370"/>
                    <a:pt x="2434" y="1366"/>
                  </a:cubicBezTo>
                  <a:cubicBezTo>
                    <a:pt x="2427" y="1365"/>
                    <a:pt x="2419" y="1365"/>
                    <a:pt x="2410" y="1365"/>
                  </a:cubicBezTo>
                  <a:cubicBezTo>
                    <a:pt x="2364" y="1365"/>
                    <a:pt x="2298" y="1383"/>
                    <a:pt x="2207" y="1450"/>
                  </a:cubicBezTo>
                  <a:cubicBezTo>
                    <a:pt x="2179" y="1475"/>
                    <a:pt x="2144" y="1499"/>
                    <a:pt x="2112" y="1527"/>
                  </a:cubicBezTo>
                  <a:cubicBezTo>
                    <a:pt x="1982" y="1630"/>
                    <a:pt x="1859" y="1731"/>
                    <a:pt x="1756" y="1731"/>
                  </a:cubicBezTo>
                  <a:cubicBezTo>
                    <a:pt x="1740" y="1731"/>
                    <a:pt x="1724" y="1729"/>
                    <a:pt x="1709" y="1723"/>
                  </a:cubicBezTo>
                  <a:cubicBezTo>
                    <a:pt x="1657" y="1702"/>
                    <a:pt x="1622" y="1657"/>
                    <a:pt x="1615" y="1601"/>
                  </a:cubicBezTo>
                  <a:cubicBezTo>
                    <a:pt x="1590" y="1506"/>
                    <a:pt x="1615" y="1405"/>
                    <a:pt x="1685" y="1338"/>
                  </a:cubicBezTo>
                  <a:cubicBezTo>
                    <a:pt x="1730" y="1293"/>
                    <a:pt x="1755" y="1230"/>
                    <a:pt x="1755" y="1167"/>
                  </a:cubicBezTo>
                  <a:cubicBezTo>
                    <a:pt x="1755" y="1079"/>
                    <a:pt x="1769" y="992"/>
                    <a:pt x="1793" y="908"/>
                  </a:cubicBezTo>
                  <a:cubicBezTo>
                    <a:pt x="1818" y="806"/>
                    <a:pt x="1839" y="722"/>
                    <a:pt x="1804" y="603"/>
                  </a:cubicBezTo>
                  <a:cubicBezTo>
                    <a:pt x="1790" y="559"/>
                    <a:pt x="1778" y="544"/>
                    <a:pt x="1744" y="544"/>
                  </a:cubicBezTo>
                  <a:cubicBezTo>
                    <a:pt x="1726" y="544"/>
                    <a:pt x="1703" y="548"/>
                    <a:pt x="1671" y="554"/>
                  </a:cubicBezTo>
                  <a:cubicBezTo>
                    <a:pt x="1645" y="559"/>
                    <a:pt x="1613" y="566"/>
                    <a:pt x="1580" y="566"/>
                  </a:cubicBezTo>
                  <a:cubicBezTo>
                    <a:pt x="1522" y="566"/>
                    <a:pt x="1463" y="546"/>
                    <a:pt x="1429" y="467"/>
                  </a:cubicBezTo>
                  <a:cubicBezTo>
                    <a:pt x="1394" y="372"/>
                    <a:pt x="1384" y="271"/>
                    <a:pt x="1394" y="169"/>
                  </a:cubicBezTo>
                  <a:cubicBezTo>
                    <a:pt x="1398" y="134"/>
                    <a:pt x="1398" y="96"/>
                    <a:pt x="1391" y="57"/>
                  </a:cubicBezTo>
                  <a:lnTo>
                    <a:pt x="1387" y="57"/>
                  </a:lnTo>
                  <a:lnTo>
                    <a:pt x="1384" y="50"/>
                  </a:lnTo>
                  <a:lnTo>
                    <a:pt x="1380" y="46"/>
                  </a:lnTo>
                  <a:lnTo>
                    <a:pt x="1373" y="39"/>
                  </a:lnTo>
                  <a:lnTo>
                    <a:pt x="1359" y="25"/>
                  </a:lnTo>
                  <a:lnTo>
                    <a:pt x="1356" y="22"/>
                  </a:lnTo>
                  <a:lnTo>
                    <a:pt x="1345" y="15"/>
                  </a:lnTo>
                  <a:lnTo>
                    <a:pt x="1335" y="4"/>
                  </a:lnTo>
                  <a:lnTo>
                    <a:pt x="13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8" name="Google Shape;10558;p54"/>
            <p:cNvSpPr/>
            <p:nvPr/>
          </p:nvSpPr>
          <p:spPr>
            <a:xfrm>
              <a:off x="2774359" y="1962182"/>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9" name="Google Shape;10559;p54"/>
            <p:cNvSpPr/>
            <p:nvPr/>
          </p:nvSpPr>
          <p:spPr>
            <a:xfrm>
              <a:off x="2774115" y="1962657"/>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0" name="Google Shape;10560;p54"/>
            <p:cNvSpPr/>
            <p:nvPr/>
          </p:nvSpPr>
          <p:spPr>
            <a:xfrm>
              <a:off x="2774590" y="1961761"/>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1" name="Google Shape;10561;p54"/>
            <p:cNvSpPr/>
            <p:nvPr/>
          </p:nvSpPr>
          <p:spPr>
            <a:xfrm>
              <a:off x="2775595" y="1959521"/>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2" name="Google Shape;10562;p54"/>
            <p:cNvSpPr/>
            <p:nvPr/>
          </p:nvSpPr>
          <p:spPr>
            <a:xfrm>
              <a:off x="2775310" y="1960145"/>
              <a:ext cx="149" cy="394"/>
            </a:xfrm>
            <a:custGeom>
              <a:rect b="b" l="l" r="r" t="t"/>
              <a:pathLst>
                <a:path extrusionOk="0" h="29" w="11">
                  <a:moveTo>
                    <a:pt x="0" y="2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3" name="Google Shape;10563;p54"/>
            <p:cNvSpPr/>
            <p:nvPr/>
          </p:nvSpPr>
          <p:spPr>
            <a:xfrm>
              <a:off x="2775065" y="1960756"/>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4" name="Google Shape;10564;p54"/>
            <p:cNvSpPr/>
            <p:nvPr/>
          </p:nvSpPr>
          <p:spPr>
            <a:xfrm>
              <a:off x="2774835" y="1961286"/>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5" name="Google Shape;10565;p54"/>
            <p:cNvSpPr/>
            <p:nvPr/>
          </p:nvSpPr>
          <p:spPr>
            <a:xfrm>
              <a:off x="2773884" y="1963091"/>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6" name="Google Shape;10566;p54"/>
            <p:cNvSpPr/>
            <p:nvPr/>
          </p:nvSpPr>
          <p:spPr>
            <a:xfrm>
              <a:off x="2772268" y="1965087"/>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7" name="Google Shape;10567;p54"/>
            <p:cNvSpPr/>
            <p:nvPr/>
          </p:nvSpPr>
          <p:spPr>
            <a:xfrm>
              <a:off x="2772839" y="1964517"/>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8" name="Google Shape;10568;p54"/>
            <p:cNvSpPr/>
            <p:nvPr/>
          </p:nvSpPr>
          <p:spPr>
            <a:xfrm>
              <a:off x="2771983" y="1965318"/>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9" name="Google Shape;10569;p54"/>
            <p:cNvSpPr/>
            <p:nvPr/>
          </p:nvSpPr>
          <p:spPr>
            <a:xfrm>
              <a:off x="2773599" y="1963512"/>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0" name="Google Shape;10570;p54"/>
            <p:cNvSpPr/>
            <p:nvPr/>
          </p:nvSpPr>
          <p:spPr>
            <a:xfrm>
              <a:off x="2773070" y="1964178"/>
              <a:ext cx="163" cy="204"/>
            </a:xfrm>
            <a:custGeom>
              <a:rect b="b" l="l" r="r" t="t"/>
              <a:pathLst>
                <a:path extrusionOk="0" h="15" w="12">
                  <a:moveTo>
                    <a:pt x="1"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1" name="Google Shape;10571;p54"/>
            <p:cNvSpPr/>
            <p:nvPr/>
          </p:nvSpPr>
          <p:spPr>
            <a:xfrm>
              <a:off x="2773355" y="1963852"/>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2" name="Google Shape;10572;p54"/>
            <p:cNvSpPr/>
            <p:nvPr/>
          </p:nvSpPr>
          <p:spPr>
            <a:xfrm>
              <a:off x="2776776" y="1956384"/>
              <a:ext cx="68" cy="299"/>
            </a:xfrm>
            <a:custGeom>
              <a:rect b="b" l="l" r="r" t="t"/>
              <a:pathLst>
                <a:path extrusionOk="0" h="22" w="5">
                  <a:moveTo>
                    <a:pt x="1" y="22"/>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3" name="Google Shape;10573;p54"/>
            <p:cNvSpPr/>
            <p:nvPr/>
          </p:nvSpPr>
          <p:spPr>
            <a:xfrm>
              <a:off x="2777496" y="1954062"/>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4" name="Google Shape;10574;p54"/>
            <p:cNvSpPr/>
            <p:nvPr/>
          </p:nvSpPr>
          <p:spPr>
            <a:xfrm>
              <a:off x="2777632" y="1953628"/>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5" name="Google Shape;10575;p54"/>
            <p:cNvSpPr/>
            <p:nvPr/>
          </p:nvSpPr>
          <p:spPr>
            <a:xfrm>
              <a:off x="2776926" y="1955909"/>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6" name="Google Shape;10576;p54"/>
            <p:cNvSpPr/>
            <p:nvPr/>
          </p:nvSpPr>
          <p:spPr>
            <a:xfrm>
              <a:off x="2777251" y="1954959"/>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7" name="Google Shape;10577;p54"/>
            <p:cNvSpPr/>
            <p:nvPr/>
          </p:nvSpPr>
          <p:spPr>
            <a:xfrm>
              <a:off x="2777781" y="195324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8" name="Google Shape;10578;p54"/>
            <p:cNvSpPr/>
            <p:nvPr/>
          </p:nvSpPr>
          <p:spPr>
            <a:xfrm>
              <a:off x="2777061" y="1955434"/>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9" name="Google Shape;10579;p54"/>
            <p:cNvSpPr/>
            <p:nvPr/>
          </p:nvSpPr>
          <p:spPr>
            <a:xfrm>
              <a:off x="2776586" y="1956914"/>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0" name="Google Shape;10580;p54"/>
            <p:cNvSpPr/>
            <p:nvPr/>
          </p:nvSpPr>
          <p:spPr>
            <a:xfrm>
              <a:off x="2776206" y="19579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1" name="Google Shape;10581;p54"/>
            <p:cNvSpPr/>
            <p:nvPr/>
          </p:nvSpPr>
          <p:spPr>
            <a:xfrm>
              <a:off x="2776016" y="195847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2" name="Google Shape;10582;p54"/>
            <p:cNvSpPr/>
            <p:nvPr/>
          </p:nvSpPr>
          <p:spPr>
            <a:xfrm>
              <a:off x="2776396" y="1957430"/>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3" name="Google Shape;10583;p54"/>
            <p:cNvSpPr/>
            <p:nvPr/>
          </p:nvSpPr>
          <p:spPr>
            <a:xfrm>
              <a:off x="2777401" y="1954483"/>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4" name="Google Shape;10584;p54"/>
            <p:cNvSpPr/>
            <p:nvPr/>
          </p:nvSpPr>
          <p:spPr>
            <a:xfrm>
              <a:off x="2772554" y="1964802"/>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5" name="Google Shape;10585;p54"/>
            <p:cNvSpPr/>
            <p:nvPr/>
          </p:nvSpPr>
          <p:spPr>
            <a:xfrm>
              <a:off x="2775826" y="1959005"/>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6" name="Google Shape;10586;p54"/>
            <p:cNvSpPr/>
            <p:nvPr/>
          </p:nvSpPr>
          <p:spPr>
            <a:xfrm>
              <a:off x="2771698" y="196550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7" name="Google Shape;10587;p54"/>
            <p:cNvSpPr/>
            <p:nvPr/>
          </p:nvSpPr>
          <p:spPr>
            <a:xfrm>
              <a:off x="2800401" y="1951917"/>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8" name="Google Shape;10588;p54"/>
            <p:cNvSpPr/>
            <p:nvPr/>
          </p:nvSpPr>
          <p:spPr>
            <a:xfrm>
              <a:off x="2800591" y="195258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9" name="Google Shape;10589;p54"/>
            <p:cNvSpPr/>
            <p:nvPr/>
          </p:nvSpPr>
          <p:spPr>
            <a:xfrm>
              <a:off x="2800591" y="195301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0" name="Google Shape;10590;p54"/>
            <p:cNvSpPr/>
            <p:nvPr/>
          </p:nvSpPr>
          <p:spPr>
            <a:xfrm>
              <a:off x="2820930" y="1936276"/>
              <a:ext cx="109" cy="109"/>
            </a:xfrm>
            <a:custGeom>
              <a:rect b="b" l="l" r="r" t="t"/>
              <a:pathLst>
                <a:path extrusionOk="0" h="8" w="8">
                  <a:moveTo>
                    <a:pt x="1" y="1"/>
                  </a:moveTo>
                  <a:lnTo>
                    <a:pt x="8" y="8"/>
                  </a:ln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1" name="Google Shape;10591;p54"/>
            <p:cNvSpPr/>
            <p:nvPr/>
          </p:nvSpPr>
          <p:spPr>
            <a:xfrm>
              <a:off x="2800550" y="19522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2" name="Google Shape;10592;p54"/>
            <p:cNvSpPr/>
            <p:nvPr/>
          </p:nvSpPr>
          <p:spPr>
            <a:xfrm>
              <a:off x="2783293" y="189064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3" name="Google Shape;10593;p54"/>
            <p:cNvSpPr/>
            <p:nvPr/>
          </p:nvSpPr>
          <p:spPr>
            <a:xfrm>
              <a:off x="2821609" y="1933425"/>
              <a:ext cx="0" cy="109"/>
            </a:xfrm>
            <a:custGeom>
              <a:rect b="b" l="l" r="r" t="t"/>
              <a:pathLst>
                <a:path extrusionOk="0" h="8" w="0">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4" name="Google Shape;10594;p54"/>
            <p:cNvSpPr/>
            <p:nvPr/>
          </p:nvSpPr>
          <p:spPr>
            <a:xfrm>
              <a:off x="2821555" y="193285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5" name="Google Shape;10595;p54"/>
            <p:cNvSpPr/>
            <p:nvPr/>
          </p:nvSpPr>
          <p:spPr>
            <a:xfrm>
              <a:off x="2787380" y="1905767"/>
              <a:ext cx="964" cy="2390"/>
            </a:xfrm>
            <a:custGeom>
              <a:rect b="b" l="l" r="r" t="t"/>
              <a:pathLst>
                <a:path extrusionOk="0" h="176" w="71">
                  <a:moveTo>
                    <a:pt x="0" y="175"/>
                  </a:moveTo>
                  <a:cubicBezTo>
                    <a:pt x="46" y="130"/>
                    <a:pt x="70" y="67"/>
                    <a:pt x="70" y="0"/>
                  </a:cubicBezTo>
                  <a:cubicBezTo>
                    <a:pt x="70" y="67"/>
                    <a:pt x="46" y="130"/>
                    <a:pt x="0" y="17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6" name="Google Shape;10596;p54"/>
            <p:cNvSpPr/>
            <p:nvPr/>
          </p:nvSpPr>
          <p:spPr>
            <a:xfrm>
              <a:off x="2782913" y="1890262"/>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7" name="Google Shape;10597;p54"/>
            <p:cNvSpPr/>
            <p:nvPr/>
          </p:nvSpPr>
          <p:spPr>
            <a:xfrm>
              <a:off x="2783198" y="1890547"/>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8" name="Google Shape;10598;p54"/>
            <p:cNvSpPr/>
            <p:nvPr/>
          </p:nvSpPr>
          <p:spPr>
            <a:xfrm>
              <a:off x="2815988" y="1913221"/>
              <a:ext cx="299" cy="1018"/>
            </a:xfrm>
            <a:custGeom>
              <a:rect b="b" l="l" r="r" t="t"/>
              <a:pathLst>
                <a:path extrusionOk="0" h="75" w="22">
                  <a:moveTo>
                    <a:pt x="1" y="1"/>
                  </a:moveTo>
                  <a:cubicBezTo>
                    <a:pt x="18" y="8"/>
                    <a:pt x="22" y="36"/>
                    <a:pt x="22" y="74"/>
                  </a:cubicBezTo>
                  <a:cubicBezTo>
                    <a:pt x="22" y="36"/>
                    <a:pt x="1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9" name="Google Shape;10599;p54"/>
            <p:cNvSpPr/>
            <p:nvPr/>
          </p:nvSpPr>
          <p:spPr>
            <a:xfrm>
              <a:off x="2821650" y="1933995"/>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0" name="Google Shape;10600;p54"/>
            <p:cNvSpPr/>
            <p:nvPr/>
          </p:nvSpPr>
          <p:spPr>
            <a:xfrm>
              <a:off x="2782574" y="18899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1" name="Google Shape;10601;p54"/>
            <p:cNvSpPr/>
            <p:nvPr/>
          </p:nvSpPr>
          <p:spPr>
            <a:xfrm>
              <a:off x="2782723" y="1890072"/>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2" name="Google Shape;10602;p54"/>
            <p:cNvSpPr/>
            <p:nvPr/>
          </p:nvSpPr>
          <p:spPr>
            <a:xfrm>
              <a:off x="2783103" y="1890411"/>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3" name="Google Shape;10603;p54"/>
            <p:cNvSpPr/>
            <p:nvPr/>
          </p:nvSpPr>
          <p:spPr>
            <a:xfrm>
              <a:off x="2783334" y="1890696"/>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4" name="Google Shape;10604;p54"/>
            <p:cNvSpPr/>
            <p:nvPr/>
          </p:nvSpPr>
          <p:spPr>
            <a:xfrm>
              <a:off x="2821324" y="1935950"/>
              <a:ext cx="0" cy="14"/>
            </a:xfrm>
            <a:custGeom>
              <a:rect b="b" l="l" r="r" t="t"/>
              <a:pathLst>
                <a:path extrusionOk="0" h="1" w="0">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5" name="Google Shape;10605;p54"/>
            <p:cNvSpPr/>
            <p:nvPr/>
          </p:nvSpPr>
          <p:spPr>
            <a:xfrm>
              <a:off x="2821609" y="1934945"/>
              <a:ext cx="0" cy="68"/>
            </a:xfrm>
            <a:custGeom>
              <a:rect b="b" l="l" r="r" t="t"/>
              <a:pathLst>
                <a:path extrusionOk="0" h="5" w="0">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6" name="Google Shape;10606;p54"/>
            <p:cNvSpPr/>
            <p:nvPr/>
          </p:nvSpPr>
          <p:spPr>
            <a:xfrm>
              <a:off x="2821650" y="1934429"/>
              <a:ext cx="14" cy="109"/>
            </a:xfrm>
            <a:custGeom>
              <a:rect b="b" l="l" r="r" t="t"/>
              <a:pathLst>
                <a:path extrusionOk="0" h="8" w="1">
                  <a:moveTo>
                    <a:pt x="1" y="7"/>
                  </a:moveTo>
                  <a:lnTo>
                    <a:pt x="1" y="4"/>
                  </a:lnTo>
                  <a:cubicBezTo>
                    <a:pt x="1" y="0"/>
                    <a:pt x="1"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7" name="Google Shape;10607;p54"/>
            <p:cNvSpPr/>
            <p:nvPr/>
          </p:nvSpPr>
          <p:spPr>
            <a:xfrm>
              <a:off x="2821039" y="1936330"/>
              <a:ext cx="0" cy="54"/>
            </a:xfrm>
            <a:custGeom>
              <a:rect b="b" l="l" r="r" t="t"/>
              <a:pathLst>
                <a:path extrusionOk="0" h="4" w="0">
                  <a:moveTo>
                    <a:pt x="0" y="4"/>
                  </a:moveTo>
                  <a:lnTo>
                    <a:pt x="0"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8" name="Google Shape;10608;p54"/>
            <p:cNvSpPr/>
            <p:nvPr/>
          </p:nvSpPr>
          <p:spPr>
            <a:xfrm>
              <a:off x="2821460" y="1935421"/>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9" name="Google Shape;10609;p54"/>
            <p:cNvSpPr/>
            <p:nvPr/>
          </p:nvSpPr>
          <p:spPr>
            <a:xfrm>
              <a:off x="2154289" y="1586085"/>
              <a:ext cx="69123" cy="54935"/>
            </a:xfrm>
            <a:custGeom>
              <a:rect b="b" l="l" r="r" t="t"/>
              <a:pathLst>
                <a:path extrusionOk="0" h="4046" w="5091">
                  <a:moveTo>
                    <a:pt x="2111" y="1"/>
                  </a:moveTo>
                  <a:cubicBezTo>
                    <a:pt x="1912" y="1"/>
                    <a:pt x="1254" y="150"/>
                    <a:pt x="1054" y="352"/>
                  </a:cubicBezTo>
                  <a:cubicBezTo>
                    <a:pt x="897" y="510"/>
                    <a:pt x="645" y="541"/>
                    <a:pt x="442" y="569"/>
                  </a:cubicBezTo>
                  <a:cubicBezTo>
                    <a:pt x="361" y="580"/>
                    <a:pt x="249" y="594"/>
                    <a:pt x="221" y="611"/>
                  </a:cubicBezTo>
                  <a:cubicBezTo>
                    <a:pt x="214" y="681"/>
                    <a:pt x="172" y="741"/>
                    <a:pt x="113" y="772"/>
                  </a:cubicBezTo>
                  <a:cubicBezTo>
                    <a:pt x="102" y="779"/>
                    <a:pt x="88" y="786"/>
                    <a:pt x="74" y="790"/>
                  </a:cubicBezTo>
                  <a:lnTo>
                    <a:pt x="78" y="804"/>
                  </a:lnTo>
                  <a:lnTo>
                    <a:pt x="81" y="814"/>
                  </a:lnTo>
                  <a:cubicBezTo>
                    <a:pt x="81" y="821"/>
                    <a:pt x="85" y="828"/>
                    <a:pt x="85" y="835"/>
                  </a:cubicBezTo>
                  <a:lnTo>
                    <a:pt x="88" y="849"/>
                  </a:lnTo>
                  <a:cubicBezTo>
                    <a:pt x="88" y="860"/>
                    <a:pt x="92" y="867"/>
                    <a:pt x="92" y="877"/>
                  </a:cubicBezTo>
                  <a:lnTo>
                    <a:pt x="95" y="895"/>
                  </a:lnTo>
                  <a:cubicBezTo>
                    <a:pt x="95" y="902"/>
                    <a:pt x="95" y="909"/>
                    <a:pt x="99" y="916"/>
                  </a:cubicBezTo>
                  <a:cubicBezTo>
                    <a:pt x="99" y="926"/>
                    <a:pt x="99" y="930"/>
                    <a:pt x="99" y="933"/>
                  </a:cubicBezTo>
                  <a:cubicBezTo>
                    <a:pt x="99" y="940"/>
                    <a:pt x="99" y="951"/>
                    <a:pt x="102" y="958"/>
                  </a:cubicBezTo>
                  <a:cubicBezTo>
                    <a:pt x="102" y="965"/>
                    <a:pt x="102" y="972"/>
                    <a:pt x="102" y="979"/>
                  </a:cubicBezTo>
                  <a:lnTo>
                    <a:pt x="102" y="1000"/>
                  </a:lnTo>
                  <a:lnTo>
                    <a:pt x="102" y="1021"/>
                  </a:lnTo>
                  <a:lnTo>
                    <a:pt x="102" y="1045"/>
                  </a:lnTo>
                  <a:lnTo>
                    <a:pt x="102" y="1066"/>
                  </a:lnTo>
                  <a:lnTo>
                    <a:pt x="102" y="1091"/>
                  </a:lnTo>
                  <a:lnTo>
                    <a:pt x="102" y="1112"/>
                  </a:lnTo>
                  <a:lnTo>
                    <a:pt x="102" y="1136"/>
                  </a:lnTo>
                  <a:lnTo>
                    <a:pt x="102" y="1157"/>
                  </a:lnTo>
                  <a:lnTo>
                    <a:pt x="102" y="1182"/>
                  </a:lnTo>
                  <a:lnTo>
                    <a:pt x="102" y="1203"/>
                  </a:lnTo>
                  <a:cubicBezTo>
                    <a:pt x="102" y="1206"/>
                    <a:pt x="102" y="1217"/>
                    <a:pt x="99" y="1224"/>
                  </a:cubicBezTo>
                  <a:cubicBezTo>
                    <a:pt x="95" y="1234"/>
                    <a:pt x="99" y="1238"/>
                    <a:pt x="95" y="1245"/>
                  </a:cubicBezTo>
                  <a:cubicBezTo>
                    <a:pt x="92" y="1252"/>
                    <a:pt x="92" y="1259"/>
                    <a:pt x="88" y="1269"/>
                  </a:cubicBezTo>
                  <a:cubicBezTo>
                    <a:pt x="88" y="1276"/>
                    <a:pt x="88" y="1280"/>
                    <a:pt x="85" y="1287"/>
                  </a:cubicBezTo>
                  <a:cubicBezTo>
                    <a:pt x="85" y="1294"/>
                    <a:pt x="81" y="1301"/>
                    <a:pt x="78" y="1308"/>
                  </a:cubicBezTo>
                  <a:cubicBezTo>
                    <a:pt x="78" y="1318"/>
                    <a:pt x="78" y="1318"/>
                    <a:pt x="74" y="1325"/>
                  </a:cubicBezTo>
                  <a:cubicBezTo>
                    <a:pt x="74" y="1329"/>
                    <a:pt x="67" y="1339"/>
                    <a:pt x="64" y="1350"/>
                  </a:cubicBezTo>
                  <a:cubicBezTo>
                    <a:pt x="64" y="1357"/>
                    <a:pt x="64" y="1357"/>
                    <a:pt x="60" y="1360"/>
                  </a:cubicBezTo>
                  <a:cubicBezTo>
                    <a:pt x="57" y="1371"/>
                    <a:pt x="50" y="1381"/>
                    <a:pt x="43" y="1392"/>
                  </a:cubicBezTo>
                  <a:cubicBezTo>
                    <a:pt x="1" y="1458"/>
                    <a:pt x="4" y="1479"/>
                    <a:pt x="4" y="1479"/>
                  </a:cubicBezTo>
                  <a:cubicBezTo>
                    <a:pt x="8" y="1479"/>
                    <a:pt x="18" y="1497"/>
                    <a:pt x="57" y="1518"/>
                  </a:cubicBezTo>
                  <a:cubicBezTo>
                    <a:pt x="172" y="1584"/>
                    <a:pt x="211" y="1735"/>
                    <a:pt x="211" y="1844"/>
                  </a:cubicBezTo>
                  <a:cubicBezTo>
                    <a:pt x="211" y="1865"/>
                    <a:pt x="218" y="1886"/>
                    <a:pt x="228" y="1903"/>
                  </a:cubicBezTo>
                  <a:cubicBezTo>
                    <a:pt x="263" y="1973"/>
                    <a:pt x="284" y="2050"/>
                    <a:pt x="284" y="2131"/>
                  </a:cubicBezTo>
                  <a:cubicBezTo>
                    <a:pt x="298" y="2362"/>
                    <a:pt x="354" y="2474"/>
                    <a:pt x="403" y="2530"/>
                  </a:cubicBezTo>
                  <a:cubicBezTo>
                    <a:pt x="407" y="2537"/>
                    <a:pt x="414" y="2544"/>
                    <a:pt x="421" y="2554"/>
                  </a:cubicBezTo>
                  <a:lnTo>
                    <a:pt x="424" y="2561"/>
                  </a:lnTo>
                  <a:cubicBezTo>
                    <a:pt x="428" y="2565"/>
                    <a:pt x="431" y="2572"/>
                    <a:pt x="435" y="2579"/>
                  </a:cubicBezTo>
                  <a:lnTo>
                    <a:pt x="438" y="2589"/>
                  </a:lnTo>
                  <a:cubicBezTo>
                    <a:pt x="442" y="2596"/>
                    <a:pt x="442" y="2600"/>
                    <a:pt x="445" y="2607"/>
                  </a:cubicBezTo>
                  <a:cubicBezTo>
                    <a:pt x="445" y="2610"/>
                    <a:pt x="445" y="2614"/>
                    <a:pt x="449" y="2621"/>
                  </a:cubicBezTo>
                  <a:cubicBezTo>
                    <a:pt x="449" y="2624"/>
                    <a:pt x="449" y="2628"/>
                    <a:pt x="452" y="2635"/>
                  </a:cubicBezTo>
                  <a:cubicBezTo>
                    <a:pt x="456" y="2656"/>
                    <a:pt x="459" y="2677"/>
                    <a:pt x="459" y="2698"/>
                  </a:cubicBezTo>
                  <a:lnTo>
                    <a:pt x="459" y="2705"/>
                  </a:lnTo>
                  <a:lnTo>
                    <a:pt x="459" y="2726"/>
                  </a:lnTo>
                  <a:cubicBezTo>
                    <a:pt x="459" y="2733"/>
                    <a:pt x="459" y="2740"/>
                    <a:pt x="456" y="2747"/>
                  </a:cubicBezTo>
                  <a:cubicBezTo>
                    <a:pt x="452" y="2754"/>
                    <a:pt x="456" y="2750"/>
                    <a:pt x="456" y="2754"/>
                  </a:cubicBezTo>
                  <a:cubicBezTo>
                    <a:pt x="456" y="2757"/>
                    <a:pt x="456" y="2760"/>
                    <a:pt x="455" y="2762"/>
                  </a:cubicBezTo>
                  <a:lnTo>
                    <a:pt x="455" y="2762"/>
                  </a:lnTo>
                  <a:cubicBezTo>
                    <a:pt x="454" y="2762"/>
                    <a:pt x="453" y="2761"/>
                    <a:pt x="452" y="2761"/>
                  </a:cubicBezTo>
                  <a:lnTo>
                    <a:pt x="449" y="2792"/>
                  </a:lnTo>
                  <a:cubicBezTo>
                    <a:pt x="452" y="2781"/>
                    <a:pt x="454" y="2773"/>
                    <a:pt x="455" y="2762"/>
                  </a:cubicBezTo>
                  <a:lnTo>
                    <a:pt x="455" y="2762"/>
                  </a:lnTo>
                  <a:cubicBezTo>
                    <a:pt x="479" y="2776"/>
                    <a:pt x="499" y="2789"/>
                    <a:pt x="519" y="2803"/>
                  </a:cubicBezTo>
                  <a:lnTo>
                    <a:pt x="529" y="2810"/>
                  </a:lnTo>
                  <a:cubicBezTo>
                    <a:pt x="547" y="2824"/>
                    <a:pt x="568" y="2834"/>
                    <a:pt x="589" y="2845"/>
                  </a:cubicBezTo>
                  <a:lnTo>
                    <a:pt x="599" y="2852"/>
                  </a:lnTo>
                  <a:cubicBezTo>
                    <a:pt x="617" y="2862"/>
                    <a:pt x="634" y="2873"/>
                    <a:pt x="652" y="2880"/>
                  </a:cubicBezTo>
                  <a:lnTo>
                    <a:pt x="659" y="2883"/>
                  </a:lnTo>
                  <a:cubicBezTo>
                    <a:pt x="680" y="2890"/>
                    <a:pt x="697" y="2901"/>
                    <a:pt x="711" y="2904"/>
                  </a:cubicBezTo>
                  <a:cubicBezTo>
                    <a:pt x="977" y="2999"/>
                    <a:pt x="1093" y="3086"/>
                    <a:pt x="1114" y="3209"/>
                  </a:cubicBezTo>
                  <a:cubicBezTo>
                    <a:pt x="1138" y="3254"/>
                    <a:pt x="1180" y="3293"/>
                    <a:pt x="1229" y="3314"/>
                  </a:cubicBezTo>
                  <a:cubicBezTo>
                    <a:pt x="1257" y="3328"/>
                    <a:pt x="1275" y="3328"/>
                    <a:pt x="1278" y="3328"/>
                  </a:cubicBezTo>
                  <a:cubicBezTo>
                    <a:pt x="1278" y="3324"/>
                    <a:pt x="1278" y="3321"/>
                    <a:pt x="1278" y="3321"/>
                  </a:cubicBezTo>
                  <a:cubicBezTo>
                    <a:pt x="1320" y="3228"/>
                    <a:pt x="1394" y="3206"/>
                    <a:pt x="1465" y="3206"/>
                  </a:cubicBezTo>
                  <a:cubicBezTo>
                    <a:pt x="1500" y="3206"/>
                    <a:pt x="1535" y="3211"/>
                    <a:pt x="1566" y="3216"/>
                  </a:cubicBezTo>
                  <a:cubicBezTo>
                    <a:pt x="1594" y="3223"/>
                    <a:pt x="1622" y="3226"/>
                    <a:pt x="1646" y="3226"/>
                  </a:cubicBezTo>
                  <a:cubicBezTo>
                    <a:pt x="1800" y="3226"/>
                    <a:pt x="1835" y="3380"/>
                    <a:pt x="1849" y="3454"/>
                  </a:cubicBezTo>
                  <a:lnTo>
                    <a:pt x="1849" y="3461"/>
                  </a:lnTo>
                  <a:cubicBezTo>
                    <a:pt x="1891" y="3471"/>
                    <a:pt x="1933" y="3478"/>
                    <a:pt x="1975" y="3478"/>
                  </a:cubicBezTo>
                  <a:cubicBezTo>
                    <a:pt x="2045" y="3478"/>
                    <a:pt x="2119" y="3492"/>
                    <a:pt x="2185" y="3524"/>
                  </a:cubicBezTo>
                  <a:cubicBezTo>
                    <a:pt x="2241" y="3566"/>
                    <a:pt x="2283" y="3622"/>
                    <a:pt x="2311" y="3685"/>
                  </a:cubicBezTo>
                  <a:cubicBezTo>
                    <a:pt x="2332" y="3723"/>
                    <a:pt x="2357" y="3762"/>
                    <a:pt x="2381" y="3797"/>
                  </a:cubicBezTo>
                  <a:cubicBezTo>
                    <a:pt x="2392" y="3808"/>
                    <a:pt x="2399" y="3818"/>
                    <a:pt x="2409" y="3829"/>
                  </a:cubicBezTo>
                  <a:cubicBezTo>
                    <a:pt x="2416" y="3836"/>
                    <a:pt x="2427" y="3839"/>
                    <a:pt x="2434" y="3846"/>
                  </a:cubicBezTo>
                  <a:cubicBezTo>
                    <a:pt x="2446" y="3853"/>
                    <a:pt x="2458" y="3857"/>
                    <a:pt x="2471" y="3857"/>
                  </a:cubicBezTo>
                  <a:cubicBezTo>
                    <a:pt x="2495" y="3857"/>
                    <a:pt x="2523" y="3845"/>
                    <a:pt x="2563" y="3825"/>
                  </a:cubicBezTo>
                  <a:cubicBezTo>
                    <a:pt x="2603" y="3807"/>
                    <a:pt x="2643" y="3790"/>
                    <a:pt x="2686" y="3790"/>
                  </a:cubicBezTo>
                  <a:cubicBezTo>
                    <a:pt x="2710" y="3790"/>
                    <a:pt x="2736" y="3796"/>
                    <a:pt x="2763" y="3811"/>
                  </a:cubicBezTo>
                  <a:cubicBezTo>
                    <a:pt x="2820" y="3846"/>
                    <a:pt x="2945" y="3877"/>
                    <a:pt x="3055" y="3877"/>
                  </a:cubicBezTo>
                  <a:cubicBezTo>
                    <a:pt x="3100" y="3877"/>
                    <a:pt x="3142" y="3872"/>
                    <a:pt x="3176" y="3860"/>
                  </a:cubicBezTo>
                  <a:cubicBezTo>
                    <a:pt x="3210" y="3846"/>
                    <a:pt x="3246" y="3840"/>
                    <a:pt x="3282" y="3840"/>
                  </a:cubicBezTo>
                  <a:cubicBezTo>
                    <a:pt x="3310" y="3840"/>
                    <a:pt x="3338" y="3843"/>
                    <a:pt x="3365" y="3850"/>
                  </a:cubicBezTo>
                  <a:cubicBezTo>
                    <a:pt x="3386" y="3857"/>
                    <a:pt x="3403" y="3860"/>
                    <a:pt x="3425" y="3867"/>
                  </a:cubicBezTo>
                  <a:cubicBezTo>
                    <a:pt x="3473" y="3882"/>
                    <a:pt x="3525" y="3892"/>
                    <a:pt x="3574" y="3892"/>
                  </a:cubicBezTo>
                  <a:cubicBezTo>
                    <a:pt x="3582" y="3892"/>
                    <a:pt x="3589" y="3892"/>
                    <a:pt x="3596" y="3892"/>
                  </a:cubicBezTo>
                  <a:lnTo>
                    <a:pt x="3607" y="3892"/>
                  </a:lnTo>
                  <a:cubicBezTo>
                    <a:pt x="3627" y="3890"/>
                    <a:pt x="3648" y="3889"/>
                    <a:pt x="3669" y="3889"/>
                  </a:cubicBezTo>
                  <a:cubicBezTo>
                    <a:pt x="3850" y="3889"/>
                    <a:pt x="4059" y="3952"/>
                    <a:pt x="4125" y="4018"/>
                  </a:cubicBezTo>
                  <a:lnTo>
                    <a:pt x="4181" y="4018"/>
                  </a:lnTo>
                  <a:lnTo>
                    <a:pt x="4195" y="4021"/>
                  </a:lnTo>
                  <a:lnTo>
                    <a:pt x="4202" y="4021"/>
                  </a:lnTo>
                  <a:lnTo>
                    <a:pt x="4216" y="4025"/>
                  </a:lnTo>
                  <a:lnTo>
                    <a:pt x="4237" y="4025"/>
                  </a:lnTo>
                  <a:lnTo>
                    <a:pt x="4247" y="4028"/>
                  </a:lnTo>
                  <a:lnTo>
                    <a:pt x="4261" y="4032"/>
                  </a:lnTo>
                  <a:lnTo>
                    <a:pt x="4275" y="4035"/>
                  </a:lnTo>
                  <a:lnTo>
                    <a:pt x="4286" y="4035"/>
                  </a:lnTo>
                  <a:lnTo>
                    <a:pt x="4303" y="4039"/>
                  </a:lnTo>
                  <a:lnTo>
                    <a:pt x="4317" y="4042"/>
                  </a:lnTo>
                  <a:lnTo>
                    <a:pt x="4335" y="4046"/>
                  </a:lnTo>
                  <a:lnTo>
                    <a:pt x="4342" y="4046"/>
                  </a:lnTo>
                  <a:cubicBezTo>
                    <a:pt x="4335" y="3997"/>
                    <a:pt x="4331" y="3948"/>
                    <a:pt x="4321" y="3899"/>
                  </a:cubicBezTo>
                  <a:cubicBezTo>
                    <a:pt x="4314" y="3857"/>
                    <a:pt x="4307" y="3815"/>
                    <a:pt x="4307" y="3772"/>
                  </a:cubicBezTo>
                  <a:lnTo>
                    <a:pt x="4307" y="3765"/>
                  </a:lnTo>
                  <a:lnTo>
                    <a:pt x="4307" y="3758"/>
                  </a:lnTo>
                  <a:lnTo>
                    <a:pt x="4307" y="3755"/>
                  </a:lnTo>
                  <a:lnTo>
                    <a:pt x="4307" y="3748"/>
                  </a:lnTo>
                  <a:cubicBezTo>
                    <a:pt x="4307" y="3744"/>
                    <a:pt x="4307" y="3741"/>
                    <a:pt x="4307" y="3737"/>
                  </a:cubicBezTo>
                  <a:cubicBezTo>
                    <a:pt x="4317" y="3699"/>
                    <a:pt x="4366" y="3646"/>
                    <a:pt x="4517" y="3499"/>
                  </a:cubicBezTo>
                  <a:lnTo>
                    <a:pt x="4650" y="3370"/>
                  </a:lnTo>
                  <a:cubicBezTo>
                    <a:pt x="4730" y="3296"/>
                    <a:pt x="4804" y="3226"/>
                    <a:pt x="4825" y="3195"/>
                  </a:cubicBezTo>
                  <a:cubicBezTo>
                    <a:pt x="4870" y="3163"/>
                    <a:pt x="4916" y="3142"/>
                    <a:pt x="4968" y="3132"/>
                  </a:cubicBezTo>
                  <a:cubicBezTo>
                    <a:pt x="5014" y="3114"/>
                    <a:pt x="5049" y="3083"/>
                    <a:pt x="5077" y="3044"/>
                  </a:cubicBezTo>
                  <a:cubicBezTo>
                    <a:pt x="5091" y="3013"/>
                    <a:pt x="5049" y="2859"/>
                    <a:pt x="4860" y="2579"/>
                  </a:cubicBezTo>
                  <a:cubicBezTo>
                    <a:pt x="4856" y="2572"/>
                    <a:pt x="4853" y="2565"/>
                    <a:pt x="4849" y="2558"/>
                  </a:cubicBezTo>
                  <a:cubicBezTo>
                    <a:pt x="4832" y="2519"/>
                    <a:pt x="4821" y="2477"/>
                    <a:pt x="4814" y="2439"/>
                  </a:cubicBezTo>
                  <a:cubicBezTo>
                    <a:pt x="4814" y="2432"/>
                    <a:pt x="4814" y="2425"/>
                    <a:pt x="4811" y="2421"/>
                  </a:cubicBezTo>
                  <a:lnTo>
                    <a:pt x="4807" y="2369"/>
                  </a:lnTo>
                  <a:lnTo>
                    <a:pt x="4807" y="2355"/>
                  </a:lnTo>
                  <a:lnTo>
                    <a:pt x="4800" y="2288"/>
                  </a:lnTo>
                  <a:cubicBezTo>
                    <a:pt x="4797" y="2225"/>
                    <a:pt x="4800" y="2159"/>
                    <a:pt x="4807" y="2096"/>
                  </a:cubicBezTo>
                  <a:lnTo>
                    <a:pt x="4807" y="2089"/>
                  </a:lnTo>
                  <a:cubicBezTo>
                    <a:pt x="4807" y="2082"/>
                    <a:pt x="4811" y="2075"/>
                    <a:pt x="4811" y="2068"/>
                  </a:cubicBezTo>
                  <a:cubicBezTo>
                    <a:pt x="4811" y="2061"/>
                    <a:pt x="4814" y="2047"/>
                    <a:pt x="4818" y="2040"/>
                  </a:cubicBezTo>
                  <a:cubicBezTo>
                    <a:pt x="4825" y="2015"/>
                    <a:pt x="4797" y="1987"/>
                    <a:pt x="4758" y="1952"/>
                  </a:cubicBezTo>
                  <a:lnTo>
                    <a:pt x="4737" y="1938"/>
                  </a:lnTo>
                  <a:cubicBezTo>
                    <a:pt x="4695" y="1896"/>
                    <a:pt x="4646" y="1858"/>
                    <a:pt x="4636" y="1805"/>
                  </a:cubicBezTo>
                  <a:cubicBezTo>
                    <a:pt x="4636" y="1798"/>
                    <a:pt x="4632" y="1788"/>
                    <a:pt x="4632" y="1781"/>
                  </a:cubicBezTo>
                  <a:cubicBezTo>
                    <a:pt x="4632" y="1644"/>
                    <a:pt x="4895" y="1483"/>
                    <a:pt x="4986" y="1441"/>
                  </a:cubicBezTo>
                  <a:cubicBezTo>
                    <a:pt x="4989" y="1441"/>
                    <a:pt x="5003" y="1423"/>
                    <a:pt x="5010" y="1378"/>
                  </a:cubicBezTo>
                  <a:cubicBezTo>
                    <a:pt x="5028" y="1269"/>
                    <a:pt x="4989" y="1115"/>
                    <a:pt x="4947" y="1077"/>
                  </a:cubicBezTo>
                  <a:cubicBezTo>
                    <a:pt x="4818" y="965"/>
                    <a:pt x="4779" y="776"/>
                    <a:pt x="4842" y="594"/>
                  </a:cubicBezTo>
                  <a:cubicBezTo>
                    <a:pt x="4846" y="590"/>
                    <a:pt x="4846" y="583"/>
                    <a:pt x="4842" y="580"/>
                  </a:cubicBezTo>
                  <a:cubicBezTo>
                    <a:pt x="4842" y="573"/>
                    <a:pt x="4839" y="566"/>
                    <a:pt x="4839" y="562"/>
                  </a:cubicBezTo>
                  <a:cubicBezTo>
                    <a:pt x="4835" y="559"/>
                    <a:pt x="4832" y="555"/>
                    <a:pt x="4828" y="552"/>
                  </a:cubicBezTo>
                  <a:lnTo>
                    <a:pt x="4821" y="541"/>
                  </a:lnTo>
                  <a:lnTo>
                    <a:pt x="4818" y="538"/>
                  </a:lnTo>
                  <a:lnTo>
                    <a:pt x="4804" y="524"/>
                  </a:lnTo>
                  <a:lnTo>
                    <a:pt x="4793" y="517"/>
                  </a:lnTo>
                  <a:lnTo>
                    <a:pt x="4786" y="510"/>
                  </a:lnTo>
                  <a:cubicBezTo>
                    <a:pt x="4702" y="454"/>
                    <a:pt x="4611" y="412"/>
                    <a:pt x="4513" y="387"/>
                  </a:cubicBezTo>
                  <a:lnTo>
                    <a:pt x="4510" y="387"/>
                  </a:lnTo>
                  <a:lnTo>
                    <a:pt x="4496" y="384"/>
                  </a:lnTo>
                  <a:lnTo>
                    <a:pt x="4454" y="384"/>
                  </a:lnTo>
                  <a:cubicBezTo>
                    <a:pt x="4443" y="380"/>
                    <a:pt x="4436" y="377"/>
                    <a:pt x="4429" y="370"/>
                  </a:cubicBezTo>
                  <a:lnTo>
                    <a:pt x="4391" y="370"/>
                  </a:lnTo>
                  <a:cubicBezTo>
                    <a:pt x="4302" y="380"/>
                    <a:pt x="4192" y="384"/>
                    <a:pt x="4075" y="384"/>
                  </a:cubicBezTo>
                  <a:cubicBezTo>
                    <a:pt x="3792" y="384"/>
                    <a:pt x="3460" y="359"/>
                    <a:pt x="3242" y="335"/>
                  </a:cubicBezTo>
                  <a:lnTo>
                    <a:pt x="3235" y="335"/>
                  </a:lnTo>
                  <a:lnTo>
                    <a:pt x="3207" y="331"/>
                  </a:lnTo>
                  <a:lnTo>
                    <a:pt x="3200" y="331"/>
                  </a:lnTo>
                  <a:lnTo>
                    <a:pt x="3158" y="324"/>
                  </a:lnTo>
                  <a:lnTo>
                    <a:pt x="3106" y="324"/>
                  </a:lnTo>
                  <a:lnTo>
                    <a:pt x="3092" y="321"/>
                  </a:lnTo>
                  <a:lnTo>
                    <a:pt x="3081" y="321"/>
                  </a:lnTo>
                  <a:lnTo>
                    <a:pt x="3060" y="317"/>
                  </a:lnTo>
                  <a:lnTo>
                    <a:pt x="3057" y="317"/>
                  </a:lnTo>
                  <a:lnTo>
                    <a:pt x="3043" y="314"/>
                  </a:lnTo>
                  <a:lnTo>
                    <a:pt x="3039" y="314"/>
                  </a:lnTo>
                  <a:lnTo>
                    <a:pt x="3029" y="310"/>
                  </a:lnTo>
                  <a:lnTo>
                    <a:pt x="3025" y="310"/>
                  </a:lnTo>
                  <a:lnTo>
                    <a:pt x="3015" y="307"/>
                  </a:lnTo>
                  <a:lnTo>
                    <a:pt x="2994" y="300"/>
                  </a:lnTo>
                  <a:lnTo>
                    <a:pt x="2987" y="300"/>
                  </a:lnTo>
                  <a:lnTo>
                    <a:pt x="2966" y="289"/>
                  </a:lnTo>
                  <a:lnTo>
                    <a:pt x="2959" y="289"/>
                  </a:lnTo>
                  <a:lnTo>
                    <a:pt x="2931" y="279"/>
                  </a:lnTo>
                  <a:lnTo>
                    <a:pt x="2927" y="279"/>
                  </a:lnTo>
                  <a:lnTo>
                    <a:pt x="2896" y="268"/>
                  </a:lnTo>
                  <a:lnTo>
                    <a:pt x="2892" y="268"/>
                  </a:lnTo>
                  <a:lnTo>
                    <a:pt x="2787" y="230"/>
                  </a:lnTo>
                  <a:cubicBezTo>
                    <a:pt x="2706" y="321"/>
                    <a:pt x="2595" y="373"/>
                    <a:pt x="2474" y="373"/>
                  </a:cubicBezTo>
                  <a:cubicBezTo>
                    <a:pt x="2470" y="373"/>
                    <a:pt x="2466" y="373"/>
                    <a:pt x="2462" y="373"/>
                  </a:cubicBezTo>
                  <a:cubicBezTo>
                    <a:pt x="2196" y="373"/>
                    <a:pt x="2154" y="121"/>
                    <a:pt x="2140" y="2"/>
                  </a:cubicBezTo>
                  <a:cubicBezTo>
                    <a:pt x="2132" y="1"/>
                    <a:pt x="2122" y="1"/>
                    <a:pt x="21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0" name="Google Shape;10610;p54"/>
            <p:cNvSpPr/>
            <p:nvPr/>
          </p:nvSpPr>
          <p:spPr>
            <a:xfrm>
              <a:off x="2164512" y="1680435"/>
              <a:ext cx="24820" cy="22661"/>
            </a:xfrm>
            <a:custGeom>
              <a:rect b="b" l="l" r="r" t="t"/>
              <a:pathLst>
                <a:path extrusionOk="0" h="1669" w="1828">
                  <a:moveTo>
                    <a:pt x="496" y="1"/>
                  </a:moveTo>
                  <a:cubicBezTo>
                    <a:pt x="473" y="1"/>
                    <a:pt x="441" y="17"/>
                    <a:pt x="396" y="44"/>
                  </a:cubicBezTo>
                  <a:cubicBezTo>
                    <a:pt x="355" y="69"/>
                    <a:pt x="299" y="102"/>
                    <a:pt x="238" y="102"/>
                  </a:cubicBezTo>
                  <a:cubicBezTo>
                    <a:pt x="206" y="102"/>
                    <a:pt x="173" y="93"/>
                    <a:pt x="140" y="69"/>
                  </a:cubicBezTo>
                  <a:cubicBezTo>
                    <a:pt x="126" y="58"/>
                    <a:pt x="111" y="53"/>
                    <a:pt x="95" y="53"/>
                  </a:cubicBezTo>
                  <a:cubicBezTo>
                    <a:pt x="79" y="53"/>
                    <a:pt x="63" y="58"/>
                    <a:pt x="49" y="69"/>
                  </a:cubicBezTo>
                  <a:cubicBezTo>
                    <a:pt x="18" y="83"/>
                    <a:pt x="0" y="114"/>
                    <a:pt x="4" y="149"/>
                  </a:cubicBezTo>
                  <a:cubicBezTo>
                    <a:pt x="11" y="177"/>
                    <a:pt x="53" y="216"/>
                    <a:pt x="91" y="254"/>
                  </a:cubicBezTo>
                  <a:cubicBezTo>
                    <a:pt x="165" y="321"/>
                    <a:pt x="259" y="401"/>
                    <a:pt x="259" y="534"/>
                  </a:cubicBezTo>
                  <a:cubicBezTo>
                    <a:pt x="259" y="608"/>
                    <a:pt x="410" y="741"/>
                    <a:pt x="508" y="828"/>
                  </a:cubicBezTo>
                  <a:cubicBezTo>
                    <a:pt x="627" y="933"/>
                    <a:pt x="708" y="1004"/>
                    <a:pt x="704" y="1077"/>
                  </a:cubicBezTo>
                  <a:cubicBezTo>
                    <a:pt x="743" y="1123"/>
                    <a:pt x="785" y="1165"/>
                    <a:pt x="830" y="1203"/>
                  </a:cubicBezTo>
                  <a:lnTo>
                    <a:pt x="897" y="1270"/>
                  </a:lnTo>
                  <a:lnTo>
                    <a:pt x="904" y="1273"/>
                  </a:lnTo>
                  <a:cubicBezTo>
                    <a:pt x="928" y="1298"/>
                    <a:pt x="953" y="1322"/>
                    <a:pt x="977" y="1347"/>
                  </a:cubicBezTo>
                  <a:lnTo>
                    <a:pt x="981" y="1354"/>
                  </a:lnTo>
                  <a:cubicBezTo>
                    <a:pt x="1005" y="1378"/>
                    <a:pt x="1030" y="1403"/>
                    <a:pt x="1054" y="1431"/>
                  </a:cubicBezTo>
                  <a:lnTo>
                    <a:pt x="1061" y="1438"/>
                  </a:lnTo>
                  <a:cubicBezTo>
                    <a:pt x="1082" y="1466"/>
                    <a:pt x="1103" y="1494"/>
                    <a:pt x="1124" y="1522"/>
                  </a:cubicBezTo>
                  <a:lnTo>
                    <a:pt x="1131" y="1532"/>
                  </a:lnTo>
                  <a:cubicBezTo>
                    <a:pt x="1194" y="1571"/>
                    <a:pt x="1257" y="1620"/>
                    <a:pt x="1320" y="1669"/>
                  </a:cubicBezTo>
                  <a:lnTo>
                    <a:pt x="1320" y="1665"/>
                  </a:lnTo>
                  <a:lnTo>
                    <a:pt x="1320" y="1655"/>
                  </a:lnTo>
                  <a:lnTo>
                    <a:pt x="1320" y="1648"/>
                  </a:lnTo>
                  <a:lnTo>
                    <a:pt x="1320" y="1641"/>
                  </a:lnTo>
                  <a:lnTo>
                    <a:pt x="1320" y="1637"/>
                  </a:lnTo>
                  <a:lnTo>
                    <a:pt x="1320" y="1634"/>
                  </a:lnTo>
                  <a:lnTo>
                    <a:pt x="1320" y="1630"/>
                  </a:lnTo>
                  <a:cubicBezTo>
                    <a:pt x="1320" y="1620"/>
                    <a:pt x="1324" y="1606"/>
                    <a:pt x="1327" y="1595"/>
                  </a:cubicBezTo>
                  <a:lnTo>
                    <a:pt x="1327" y="1588"/>
                  </a:lnTo>
                  <a:cubicBezTo>
                    <a:pt x="1327" y="1581"/>
                    <a:pt x="1327" y="1574"/>
                    <a:pt x="1331" y="1567"/>
                  </a:cubicBezTo>
                  <a:cubicBezTo>
                    <a:pt x="1331" y="1564"/>
                    <a:pt x="1331" y="1560"/>
                    <a:pt x="1331" y="1557"/>
                  </a:cubicBezTo>
                  <a:cubicBezTo>
                    <a:pt x="1334" y="1553"/>
                    <a:pt x="1334" y="1543"/>
                    <a:pt x="1338" y="1536"/>
                  </a:cubicBezTo>
                  <a:lnTo>
                    <a:pt x="1341" y="1525"/>
                  </a:lnTo>
                  <a:cubicBezTo>
                    <a:pt x="1345" y="1515"/>
                    <a:pt x="1348" y="1508"/>
                    <a:pt x="1352" y="1497"/>
                  </a:cubicBezTo>
                  <a:lnTo>
                    <a:pt x="1355" y="1490"/>
                  </a:lnTo>
                  <a:cubicBezTo>
                    <a:pt x="1359" y="1480"/>
                    <a:pt x="1362" y="1469"/>
                    <a:pt x="1369" y="1459"/>
                  </a:cubicBezTo>
                  <a:lnTo>
                    <a:pt x="1369" y="1455"/>
                  </a:lnTo>
                  <a:cubicBezTo>
                    <a:pt x="1411" y="1368"/>
                    <a:pt x="1460" y="1287"/>
                    <a:pt x="1516" y="1210"/>
                  </a:cubicBezTo>
                  <a:lnTo>
                    <a:pt x="1551" y="1168"/>
                  </a:lnTo>
                  <a:lnTo>
                    <a:pt x="1593" y="1105"/>
                  </a:lnTo>
                  <a:lnTo>
                    <a:pt x="1607" y="1091"/>
                  </a:lnTo>
                  <a:cubicBezTo>
                    <a:pt x="1632" y="1060"/>
                    <a:pt x="1656" y="1032"/>
                    <a:pt x="1684" y="1004"/>
                  </a:cubicBezTo>
                  <a:lnTo>
                    <a:pt x="1691" y="997"/>
                  </a:lnTo>
                  <a:lnTo>
                    <a:pt x="1705" y="986"/>
                  </a:lnTo>
                  <a:lnTo>
                    <a:pt x="1716" y="975"/>
                  </a:lnTo>
                  <a:lnTo>
                    <a:pt x="1723" y="968"/>
                  </a:lnTo>
                  <a:lnTo>
                    <a:pt x="1730" y="965"/>
                  </a:lnTo>
                  <a:lnTo>
                    <a:pt x="1744" y="954"/>
                  </a:lnTo>
                  <a:lnTo>
                    <a:pt x="1747" y="954"/>
                  </a:lnTo>
                  <a:cubicBezTo>
                    <a:pt x="1758" y="947"/>
                    <a:pt x="1765" y="944"/>
                    <a:pt x="1775" y="940"/>
                  </a:cubicBezTo>
                  <a:cubicBezTo>
                    <a:pt x="1775" y="937"/>
                    <a:pt x="1779" y="933"/>
                    <a:pt x="1779" y="930"/>
                  </a:cubicBezTo>
                  <a:lnTo>
                    <a:pt x="1779" y="923"/>
                  </a:lnTo>
                  <a:cubicBezTo>
                    <a:pt x="1810" y="821"/>
                    <a:pt x="1828" y="517"/>
                    <a:pt x="1807" y="310"/>
                  </a:cubicBezTo>
                  <a:lnTo>
                    <a:pt x="1796" y="303"/>
                  </a:lnTo>
                  <a:lnTo>
                    <a:pt x="1779" y="293"/>
                  </a:lnTo>
                  <a:lnTo>
                    <a:pt x="1758" y="275"/>
                  </a:lnTo>
                  <a:lnTo>
                    <a:pt x="1740" y="265"/>
                  </a:lnTo>
                  <a:lnTo>
                    <a:pt x="1716" y="251"/>
                  </a:lnTo>
                  <a:lnTo>
                    <a:pt x="1698" y="240"/>
                  </a:lnTo>
                  <a:lnTo>
                    <a:pt x="1677" y="230"/>
                  </a:lnTo>
                  <a:lnTo>
                    <a:pt x="1660" y="219"/>
                  </a:lnTo>
                  <a:lnTo>
                    <a:pt x="1639" y="209"/>
                  </a:lnTo>
                  <a:lnTo>
                    <a:pt x="1625" y="198"/>
                  </a:lnTo>
                  <a:lnTo>
                    <a:pt x="1604" y="188"/>
                  </a:lnTo>
                  <a:lnTo>
                    <a:pt x="1590" y="181"/>
                  </a:lnTo>
                  <a:lnTo>
                    <a:pt x="1569" y="174"/>
                  </a:lnTo>
                  <a:lnTo>
                    <a:pt x="1555" y="167"/>
                  </a:lnTo>
                  <a:lnTo>
                    <a:pt x="1537" y="156"/>
                  </a:lnTo>
                  <a:lnTo>
                    <a:pt x="1523" y="149"/>
                  </a:lnTo>
                  <a:lnTo>
                    <a:pt x="1506" y="142"/>
                  </a:lnTo>
                  <a:lnTo>
                    <a:pt x="1495" y="139"/>
                  </a:lnTo>
                  <a:lnTo>
                    <a:pt x="1481" y="132"/>
                  </a:lnTo>
                  <a:lnTo>
                    <a:pt x="1467" y="125"/>
                  </a:lnTo>
                  <a:lnTo>
                    <a:pt x="1453" y="121"/>
                  </a:lnTo>
                  <a:lnTo>
                    <a:pt x="1443" y="114"/>
                  </a:lnTo>
                  <a:lnTo>
                    <a:pt x="1432" y="111"/>
                  </a:lnTo>
                  <a:lnTo>
                    <a:pt x="1422" y="107"/>
                  </a:lnTo>
                  <a:lnTo>
                    <a:pt x="1411" y="104"/>
                  </a:lnTo>
                  <a:lnTo>
                    <a:pt x="1404" y="100"/>
                  </a:lnTo>
                  <a:lnTo>
                    <a:pt x="1394" y="97"/>
                  </a:lnTo>
                  <a:lnTo>
                    <a:pt x="1387" y="97"/>
                  </a:lnTo>
                  <a:lnTo>
                    <a:pt x="1380" y="93"/>
                  </a:lnTo>
                  <a:lnTo>
                    <a:pt x="1376" y="93"/>
                  </a:lnTo>
                  <a:lnTo>
                    <a:pt x="1366" y="90"/>
                  </a:lnTo>
                  <a:cubicBezTo>
                    <a:pt x="1226" y="86"/>
                    <a:pt x="631" y="51"/>
                    <a:pt x="508" y="2"/>
                  </a:cubicBezTo>
                  <a:cubicBezTo>
                    <a:pt x="504" y="1"/>
                    <a:pt x="501" y="1"/>
                    <a:pt x="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1" name="Google Shape;10611;p54"/>
            <p:cNvSpPr/>
            <p:nvPr/>
          </p:nvSpPr>
          <p:spPr>
            <a:xfrm>
              <a:off x="2151397" y="1668202"/>
              <a:ext cx="37270" cy="31337"/>
            </a:xfrm>
            <a:custGeom>
              <a:rect b="b" l="l" r="r" t="t"/>
              <a:pathLst>
                <a:path extrusionOk="0" h="2308" w="2745">
                  <a:moveTo>
                    <a:pt x="2740" y="1018"/>
                  </a:moveTo>
                  <a:cubicBezTo>
                    <a:pt x="2741" y="1019"/>
                    <a:pt x="2743" y="1021"/>
                    <a:pt x="2745" y="1022"/>
                  </a:cubicBezTo>
                  <a:lnTo>
                    <a:pt x="2741" y="1019"/>
                  </a:lnTo>
                  <a:lnTo>
                    <a:pt x="2740" y="1018"/>
                  </a:lnTo>
                  <a:close/>
                  <a:moveTo>
                    <a:pt x="1309" y="0"/>
                  </a:moveTo>
                  <a:lnTo>
                    <a:pt x="1264" y="39"/>
                  </a:lnTo>
                  <a:lnTo>
                    <a:pt x="1257" y="46"/>
                  </a:lnTo>
                  <a:lnTo>
                    <a:pt x="1222" y="74"/>
                  </a:lnTo>
                  <a:cubicBezTo>
                    <a:pt x="1166" y="119"/>
                    <a:pt x="1106" y="154"/>
                    <a:pt x="1043" y="186"/>
                  </a:cubicBezTo>
                  <a:lnTo>
                    <a:pt x="1036" y="189"/>
                  </a:lnTo>
                  <a:lnTo>
                    <a:pt x="1019" y="196"/>
                  </a:lnTo>
                  <a:cubicBezTo>
                    <a:pt x="1012" y="196"/>
                    <a:pt x="1001" y="200"/>
                    <a:pt x="994" y="200"/>
                  </a:cubicBezTo>
                  <a:cubicBezTo>
                    <a:pt x="987" y="228"/>
                    <a:pt x="980" y="256"/>
                    <a:pt x="977" y="284"/>
                  </a:cubicBezTo>
                  <a:cubicBezTo>
                    <a:pt x="970" y="354"/>
                    <a:pt x="952" y="469"/>
                    <a:pt x="847" y="469"/>
                  </a:cubicBezTo>
                  <a:cubicBezTo>
                    <a:pt x="812" y="469"/>
                    <a:pt x="749" y="564"/>
                    <a:pt x="714" y="669"/>
                  </a:cubicBezTo>
                  <a:cubicBezTo>
                    <a:pt x="697" y="720"/>
                    <a:pt x="657" y="735"/>
                    <a:pt x="609" y="735"/>
                  </a:cubicBezTo>
                  <a:cubicBezTo>
                    <a:pt x="568" y="735"/>
                    <a:pt x="522" y="724"/>
                    <a:pt x="480" y="714"/>
                  </a:cubicBezTo>
                  <a:cubicBezTo>
                    <a:pt x="442" y="703"/>
                    <a:pt x="402" y="696"/>
                    <a:pt x="361" y="696"/>
                  </a:cubicBezTo>
                  <a:cubicBezTo>
                    <a:pt x="353" y="696"/>
                    <a:pt x="345" y="696"/>
                    <a:pt x="336" y="697"/>
                  </a:cubicBezTo>
                  <a:lnTo>
                    <a:pt x="312" y="704"/>
                  </a:lnTo>
                  <a:lnTo>
                    <a:pt x="301" y="707"/>
                  </a:lnTo>
                  <a:lnTo>
                    <a:pt x="284" y="711"/>
                  </a:lnTo>
                  <a:lnTo>
                    <a:pt x="270" y="714"/>
                  </a:lnTo>
                  <a:lnTo>
                    <a:pt x="245" y="721"/>
                  </a:lnTo>
                  <a:lnTo>
                    <a:pt x="228" y="725"/>
                  </a:lnTo>
                  <a:lnTo>
                    <a:pt x="203" y="728"/>
                  </a:lnTo>
                  <a:lnTo>
                    <a:pt x="182" y="732"/>
                  </a:lnTo>
                  <a:lnTo>
                    <a:pt x="154" y="739"/>
                  </a:lnTo>
                  <a:lnTo>
                    <a:pt x="130" y="742"/>
                  </a:lnTo>
                  <a:lnTo>
                    <a:pt x="98" y="749"/>
                  </a:lnTo>
                  <a:lnTo>
                    <a:pt x="70" y="753"/>
                  </a:lnTo>
                  <a:lnTo>
                    <a:pt x="28" y="760"/>
                  </a:lnTo>
                  <a:lnTo>
                    <a:pt x="7" y="763"/>
                  </a:lnTo>
                  <a:lnTo>
                    <a:pt x="0" y="763"/>
                  </a:lnTo>
                  <a:cubicBezTo>
                    <a:pt x="0" y="802"/>
                    <a:pt x="11" y="840"/>
                    <a:pt x="25" y="875"/>
                  </a:cubicBezTo>
                  <a:lnTo>
                    <a:pt x="91" y="875"/>
                  </a:lnTo>
                  <a:cubicBezTo>
                    <a:pt x="252" y="875"/>
                    <a:pt x="504" y="889"/>
                    <a:pt x="511" y="1117"/>
                  </a:cubicBezTo>
                  <a:cubicBezTo>
                    <a:pt x="518" y="1267"/>
                    <a:pt x="802" y="1642"/>
                    <a:pt x="980" y="1845"/>
                  </a:cubicBezTo>
                  <a:cubicBezTo>
                    <a:pt x="1033" y="1901"/>
                    <a:pt x="1124" y="1926"/>
                    <a:pt x="1204" y="1950"/>
                  </a:cubicBezTo>
                  <a:cubicBezTo>
                    <a:pt x="1309" y="1978"/>
                    <a:pt x="1421" y="2010"/>
                    <a:pt x="1432" y="2115"/>
                  </a:cubicBezTo>
                  <a:cubicBezTo>
                    <a:pt x="1442" y="2185"/>
                    <a:pt x="1604" y="2290"/>
                    <a:pt x="1842" y="2307"/>
                  </a:cubicBezTo>
                  <a:lnTo>
                    <a:pt x="1845" y="2307"/>
                  </a:lnTo>
                  <a:lnTo>
                    <a:pt x="1842" y="2304"/>
                  </a:lnTo>
                  <a:cubicBezTo>
                    <a:pt x="1824" y="2283"/>
                    <a:pt x="1803" y="2265"/>
                    <a:pt x="1786" y="2248"/>
                  </a:cubicBezTo>
                  <a:lnTo>
                    <a:pt x="1775" y="2237"/>
                  </a:lnTo>
                  <a:lnTo>
                    <a:pt x="1723" y="2188"/>
                  </a:lnTo>
                  <a:cubicBezTo>
                    <a:pt x="1618" y="2087"/>
                    <a:pt x="1555" y="2031"/>
                    <a:pt x="1558" y="1968"/>
                  </a:cubicBezTo>
                  <a:cubicBezTo>
                    <a:pt x="1512" y="1912"/>
                    <a:pt x="1460" y="1862"/>
                    <a:pt x="1404" y="1817"/>
                  </a:cubicBezTo>
                  <a:cubicBezTo>
                    <a:pt x="1260" y="1691"/>
                    <a:pt x="1110" y="1558"/>
                    <a:pt x="1110" y="1425"/>
                  </a:cubicBezTo>
                  <a:cubicBezTo>
                    <a:pt x="1110" y="1351"/>
                    <a:pt x="1050" y="1299"/>
                    <a:pt x="987" y="1239"/>
                  </a:cubicBezTo>
                  <a:cubicBezTo>
                    <a:pt x="931" y="1190"/>
                    <a:pt x="872" y="1138"/>
                    <a:pt x="858" y="1064"/>
                  </a:cubicBezTo>
                  <a:cubicBezTo>
                    <a:pt x="837" y="921"/>
                    <a:pt x="951" y="811"/>
                    <a:pt x="1076" y="811"/>
                  </a:cubicBezTo>
                  <a:cubicBezTo>
                    <a:pt x="1119" y="811"/>
                    <a:pt x="1164" y="824"/>
                    <a:pt x="1204" y="854"/>
                  </a:cubicBezTo>
                  <a:cubicBezTo>
                    <a:pt x="1211" y="861"/>
                    <a:pt x="1219" y="863"/>
                    <a:pt x="1227" y="863"/>
                  </a:cubicBezTo>
                  <a:cubicBezTo>
                    <a:pt x="1231" y="863"/>
                    <a:pt x="1236" y="863"/>
                    <a:pt x="1239" y="861"/>
                  </a:cubicBezTo>
                  <a:cubicBezTo>
                    <a:pt x="1264" y="851"/>
                    <a:pt x="1288" y="837"/>
                    <a:pt x="1313" y="823"/>
                  </a:cubicBezTo>
                  <a:cubicBezTo>
                    <a:pt x="1360" y="794"/>
                    <a:pt x="1415" y="761"/>
                    <a:pt x="1476" y="761"/>
                  </a:cubicBezTo>
                  <a:cubicBezTo>
                    <a:pt x="1497" y="761"/>
                    <a:pt x="1518" y="765"/>
                    <a:pt x="1540" y="774"/>
                  </a:cubicBezTo>
                  <a:cubicBezTo>
                    <a:pt x="1625" y="809"/>
                    <a:pt x="2087" y="840"/>
                    <a:pt x="2363" y="854"/>
                  </a:cubicBezTo>
                  <a:lnTo>
                    <a:pt x="2377" y="858"/>
                  </a:lnTo>
                  <a:lnTo>
                    <a:pt x="2391" y="858"/>
                  </a:lnTo>
                  <a:lnTo>
                    <a:pt x="2402" y="861"/>
                  </a:lnTo>
                  <a:lnTo>
                    <a:pt x="2419" y="868"/>
                  </a:lnTo>
                  <a:lnTo>
                    <a:pt x="2468" y="886"/>
                  </a:lnTo>
                  <a:lnTo>
                    <a:pt x="2472" y="886"/>
                  </a:lnTo>
                  <a:lnTo>
                    <a:pt x="2493" y="896"/>
                  </a:lnTo>
                  <a:lnTo>
                    <a:pt x="2503" y="900"/>
                  </a:lnTo>
                  <a:lnTo>
                    <a:pt x="2528" y="910"/>
                  </a:lnTo>
                  <a:lnTo>
                    <a:pt x="2535" y="914"/>
                  </a:lnTo>
                  <a:lnTo>
                    <a:pt x="2566" y="928"/>
                  </a:lnTo>
                  <a:lnTo>
                    <a:pt x="2605" y="945"/>
                  </a:lnTo>
                  <a:lnTo>
                    <a:pt x="2612" y="949"/>
                  </a:lnTo>
                  <a:lnTo>
                    <a:pt x="2643" y="966"/>
                  </a:lnTo>
                  <a:lnTo>
                    <a:pt x="2657" y="973"/>
                  </a:lnTo>
                  <a:lnTo>
                    <a:pt x="2685" y="987"/>
                  </a:lnTo>
                  <a:lnTo>
                    <a:pt x="2699" y="994"/>
                  </a:lnTo>
                  <a:lnTo>
                    <a:pt x="2727" y="1012"/>
                  </a:lnTo>
                  <a:lnTo>
                    <a:pt x="2740" y="1018"/>
                  </a:lnTo>
                  <a:lnTo>
                    <a:pt x="2740" y="1018"/>
                  </a:lnTo>
                  <a:cubicBezTo>
                    <a:pt x="2733" y="1011"/>
                    <a:pt x="2731" y="1002"/>
                    <a:pt x="2731" y="991"/>
                  </a:cubicBezTo>
                  <a:lnTo>
                    <a:pt x="2731" y="980"/>
                  </a:lnTo>
                  <a:cubicBezTo>
                    <a:pt x="2727" y="970"/>
                    <a:pt x="2727" y="959"/>
                    <a:pt x="2727" y="949"/>
                  </a:cubicBezTo>
                  <a:lnTo>
                    <a:pt x="2727" y="938"/>
                  </a:lnTo>
                  <a:cubicBezTo>
                    <a:pt x="2727" y="924"/>
                    <a:pt x="2724" y="914"/>
                    <a:pt x="2720" y="903"/>
                  </a:cubicBezTo>
                  <a:cubicBezTo>
                    <a:pt x="2706" y="798"/>
                    <a:pt x="2699" y="753"/>
                    <a:pt x="2626" y="725"/>
                  </a:cubicBezTo>
                  <a:cubicBezTo>
                    <a:pt x="2612" y="721"/>
                    <a:pt x="2601" y="714"/>
                    <a:pt x="2591" y="707"/>
                  </a:cubicBezTo>
                  <a:lnTo>
                    <a:pt x="2580" y="700"/>
                  </a:lnTo>
                  <a:cubicBezTo>
                    <a:pt x="2573" y="693"/>
                    <a:pt x="2566" y="690"/>
                    <a:pt x="2563" y="683"/>
                  </a:cubicBezTo>
                  <a:cubicBezTo>
                    <a:pt x="2559" y="679"/>
                    <a:pt x="2552" y="676"/>
                    <a:pt x="2549" y="672"/>
                  </a:cubicBezTo>
                  <a:cubicBezTo>
                    <a:pt x="2545" y="665"/>
                    <a:pt x="2538" y="658"/>
                    <a:pt x="2535" y="651"/>
                  </a:cubicBezTo>
                  <a:lnTo>
                    <a:pt x="2524" y="634"/>
                  </a:lnTo>
                  <a:cubicBezTo>
                    <a:pt x="2517" y="627"/>
                    <a:pt x="2514" y="620"/>
                    <a:pt x="2510" y="609"/>
                  </a:cubicBezTo>
                  <a:cubicBezTo>
                    <a:pt x="2507" y="602"/>
                    <a:pt x="2503" y="599"/>
                    <a:pt x="2500" y="592"/>
                  </a:cubicBezTo>
                  <a:cubicBezTo>
                    <a:pt x="2496" y="585"/>
                    <a:pt x="2493" y="571"/>
                    <a:pt x="2489" y="560"/>
                  </a:cubicBezTo>
                  <a:cubicBezTo>
                    <a:pt x="2486" y="550"/>
                    <a:pt x="2482" y="550"/>
                    <a:pt x="2482" y="539"/>
                  </a:cubicBezTo>
                  <a:cubicBezTo>
                    <a:pt x="2479" y="532"/>
                    <a:pt x="2472" y="515"/>
                    <a:pt x="2468" y="504"/>
                  </a:cubicBezTo>
                  <a:cubicBezTo>
                    <a:pt x="2465" y="490"/>
                    <a:pt x="2465" y="490"/>
                    <a:pt x="2465" y="483"/>
                  </a:cubicBezTo>
                  <a:cubicBezTo>
                    <a:pt x="2461" y="466"/>
                    <a:pt x="2454" y="445"/>
                    <a:pt x="2451" y="427"/>
                  </a:cubicBezTo>
                  <a:lnTo>
                    <a:pt x="2451" y="417"/>
                  </a:lnTo>
                  <a:cubicBezTo>
                    <a:pt x="2402" y="431"/>
                    <a:pt x="2363" y="445"/>
                    <a:pt x="2335" y="448"/>
                  </a:cubicBezTo>
                  <a:lnTo>
                    <a:pt x="2332" y="448"/>
                  </a:lnTo>
                  <a:lnTo>
                    <a:pt x="2300" y="455"/>
                  </a:lnTo>
                  <a:lnTo>
                    <a:pt x="2290" y="455"/>
                  </a:lnTo>
                  <a:lnTo>
                    <a:pt x="2262" y="459"/>
                  </a:lnTo>
                  <a:lnTo>
                    <a:pt x="2097" y="459"/>
                  </a:lnTo>
                  <a:cubicBezTo>
                    <a:pt x="2080" y="459"/>
                    <a:pt x="2062" y="459"/>
                    <a:pt x="2045" y="455"/>
                  </a:cubicBezTo>
                  <a:lnTo>
                    <a:pt x="2031" y="455"/>
                  </a:lnTo>
                  <a:cubicBezTo>
                    <a:pt x="2013" y="452"/>
                    <a:pt x="1996" y="448"/>
                    <a:pt x="1978" y="445"/>
                  </a:cubicBezTo>
                  <a:lnTo>
                    <a:pt x="1971" y="445"/>
                  </a:lnTo>
                  <a:cubicBezTo>
                    <a:pt x="1954" y="441"/>
                    <a:pt x="1936" y="438"/>
                    <a:pt x="1915" y="431"/>
                  </a:cubicBezTo>
                  <a:lnTo>
                    <a:pt x="1901" y="427"/>
                  </a:lnTo>
                  <a:cubicBezTo>
                    <a:pt x="1887" y="420"/>
                    <a:pt x="1873" y="417"/>
                    <a:pt x="1859" y="410"/>
                  </a:cubicBezTo>
                  <a:lnTo>
                    <a:pt x="1845" y="406"/>
                  </a:lnTo>
                  <a:cubicBezTo>
                    <a:pt x="1828" y="396"/>
                    <a:pt x="1814" y="389"/>
                    <a:pt x="1796" y="378"/>
                  </a:cubicBezTo>
                  <a:lnTo>
                    <a:pt x="1789" y="371"/>
                  </a:lnTo>
                  <a:cubicBezTo>
                    <a:pt x="1775" y="364"/>
                    <a:pt x="1765" y="357"/>
                    <a:pt x="1751" y="347"/>
                  </a:cubicBezTo>
                  <a:lnTo>
                    <a:pt x="1740" y="336"/>
                  </a:lnTo>
                  <a:cubicBezTo>
                    <a:pt x="1726" y="326"/>
                    <a:pt x="1716" y="312"/>
                    <a:pt x="1705" y="298"/>
                  </a:cubicBezTo>
                  <a:cubicBezTo>
                    <a:pt x="1698" y="287"/>
                    <a:pt x="1691" y="280"/>
                    <a:pt x="1684" y="273"/>
                  </a:cubicBezTo>
                  <a:lnTo>
                    <a:pt x="1684" y="270"/>
                  </a:lnTo>
                  <a:cubicBezTo>
                    <a:pt x="1674" y="259"/>
                    <a:pt x="1663" y="252"/>
                    <a:pt x="1653" y="242"/>
                  </a:cubicBezTo>
                  <a:lnTo>
                    <a:pt x="1649" y="238"/>
                  </a:lnTo>
                  <a:cubicBezTo>
                    <a:pt x="1639" y="228"/>
                    <a:pt x="1628" y="221"/>
                    <a:pt x="1614" y="210"/>
                  </a:cubicBezTo>
                  <a:lnTo>
                    <a:pt x="1611" y="203"/>
                  </a:lnTo>
                  <a:lnTo>
                    <a:pt x="1569" y="172"/>
                  </a:lnTo>
                  <a:lnTo>
                    <a:pt x="1562" y="165"/>
                  </a:lnTo>
                  <a:lnTo>
                    <a:pt x="1512" y="133"/>
                  </a:lnTo>
                  <a:lnTo>
                    <a:pt x="1505" y="126"/>
                  </a:lnTo>
                  <a:lnTo>
                    <a:pt x="1453" y="91"/>
                  </a:lnTo>
                  <a:lnTo>
                    <a:pt x="1446" y="84"/>
                  </a:lnTo>
                  <a:lnTo>
                    <a:pt x="1383" y="46"/>
                  </a:lnTo>
                  <a:lnTo>
                    <a:pt x="131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2" name="Google Shape;10612;p54"/>
            <p:cNvSpPr/>
            <p:nvPr/>
          </p:nvSpPr>
          <p:spPr>
            <a:xfrm>
              <a:off x="2186141" y="168088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3" name="Google Shape;10613;p54"/>
            <p:cNvSpPr/>
            <p:nvPr/>
          </p:nvSpPr>
          <p:spPr>
            <a:xfrm>
              <a:off x="2187187" y="1681358"/>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4" name="Google Shape;10614;p54"/>
            <p:cNvSpPr/>
            <p:nvPr/>
          </p:nvSpPr>
          <p:spPr>
            <a:xfrm>
              <a:off x="2188327" y="1682024"/>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5" name="Google Shape;10615;p54"/>
            <p:cNvSpPr/>
            <p:nvPr/>
          </p:nvSpPr>
          <p:spPr>
            <a:xfrm>
              <a:off x="2185571" y="1680652"/>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6" name="Google Shape;10616;p54"/>
            <p:cNvSpPr/>
            <p:nvPr/>
          </p:nvSpPr>
          <p:spPr>
            <a:xfrm>
              <a:off x="2186657" y="168112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7" name="Google Shape;10617;p54"/>
            <p:cNvSpPr/>
            <p:nvPr/>
          </p:nvSpPr>
          <p:spPr>
            <a:xfrm>
              <a:off x="2184756" y="1680313"/>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8" name="Google Shape;10618;p54"/>
            <p:cNvSpPr/>
            <p:nvPr/>
          </p:nvSpPr>
          <p:spPr>
            <a:xfrm>
              <a:off x="2185137" y="1680462"/>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9" name="Google Shape;10619;p54"/>
            <p:cNvSpPr/>
            <p:nvPr/>
          </p:nvSpPr>
          <p:spPr>
            <a:xfrm>
              <a:off x="2183616" y="167989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0" name="Google Shape;10620;p54"/>
            <p:cNvSpPr/>
            <p:nvPr/>
          </p:nvSpPr>
          <p:spPr>
            <a:xfrm>
              <a:off x="2175347" y="1698615"/>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1" name="Google Shape;10621;p54"/>
            <p:cNvSpPr/>
            <p:nvPr/>
          </p:nvSpPr>
          <p:spPr>
            <a:xfrm>
              <a:off x="2176257" y="1699525"/>
              <a:ext cx="54" cy="54"/>
            </a:xfrm>
            <a:custGeom>
              <a:rect b="b" l="l" r="r" t="t"/>
              <a:pathLst>
                <a:path extrusionOk="0" h="4" w="4">
                  <a:moveTo>
                    <a:pt x="4" y="4"/>
                  </a:moveTo>
                  <a:lnTo>
                    <a:pt x="0" y="0"/>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2" name="Google Shape;10622;p54"/>
            <p:cNvSpPr/>
            <p:nvPr/>
          </p:nvSpPr>
          <p:spPr>
            <a:xfrm>
              <a:off x="2187703" y="1681698"/>
              <a:ext cx="258" cy="109"/>
            </a:xfrm>
            <a:custGeom>
              <a:rect b="b" l="l" r="r" t="t"/>
              <a:pathLst>
                <a:path extrusionOk="0" h="8" w="19">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3" name="Google Shape;10623;p54"/>
            <p:cNvSpPr/>
            <p:nvPr/>
          </p:nvSpPr>
          <p:spPr>
            <a:xfrm>
              <a:off x="2167595" y="1679838"/>
              <a:ext cx="489" cy="163"/>
            </a:xfrm>
            <a:custGeom>
              <a:rect b="b" l="l" r="r" t="t"/>
              <a:pathLst>
                <a:path extrusionOk="0" h="12" w="36">
                  <a:moveTo>
                    <a:pt x="1" y="1"/>
                  </a:moveTo>
                  <a:cubicBezTo>
                    <a:pt x="11" y="8"/>
                    <a:pt x="25" y="11"/>
                    <a:pt x="36" y="4"/>
                  </a:cubicBezTo>
                  <a:cubicBezTo>
                    <a:pt x="25" y="11"/>
                    <a:pt x="1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4" name="Google Shape;10624;p54"/>
            <p:cNvSpPr/>
            <p:nvPr/>
          </p:nvSpPr>
          <p:spPr>
            <a:xfrm>
              <a:off x="2183711" y="16799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5" name="Google Shape;10625;p54"/>
            <p:cNvSpPr/>
            <p:nvPr/>
          </p:nvSpPr>
          <p:spPr>
            <a:xfrm>
              <a:off x="2184145" y="168008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6" name="Google Shape;10626;p54"/>
            <p:cNvSpPr/>
            <p:nvPr/>
          </p:nvSpPr>
          <p:spPr>
            <a:xfrm>
              <a:off x="2183860" y="167998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7" name="Google Shape;10627;p54"/>
            <p:cNvSpPr/>
            <p:nvPr/>
          </p:nvSpPr>
          <p:spPr>
            <a:xfrm>
              <a:off x="2189794" y="1704318"/>
              <a:ext cx="11324" cy="24833"/>
            </a:xfrm>
            <a:custGeom>
              <a:rect b="b" l="l" r="r" t="t"/>
              <a:pathLst>
                <a:path extrusionOk="0" h="1829" w="834">
                  <a:moveTo>
                    <a:pt x="186" y="1"/>
                  </a:moveTo>
                  <a:cubicBezTo>
                    <a:pt x="141" y="11"/>
                    <a:pt x="50" y="123"/>
                    <a:pt x="4" y="267"/>
                  </a:cubicBezTo>
                  <a:lnTo>
                    <a:pt x="4" y="274"/>
                  </a:lnTo>
                  <a:cubicBezTo>
                    <a:pt x="4" y="277"/>
                    <a:pt x="1" y="284"/>
                    <a:pt x="1" y="288"/>
                  </a:cubicBezTo>
                  <a:cubicBezTo>
                    <a:pt x="123" y="358"/>
                    <a:pt x="200" y="421"/>
                    <a:pt x="211" y="508"/>
                  </a:cubicBezTo>
                  <a:cubicBezTo>
                    <a:pt x="221" y="571"/>
                    <a:pt x="193" y="638"/>
                    <a:pt x="120" y="708"/>
                  </a:cubicBezTo>
                  <a:cubicBezTo>
                    <a:pt x="50" y="781"/>
                    <a:pt x="1" y="970"/>
                    <a:pt x="11" y="1156"/>
                  </a:cubicBezTo>
                  <a:cubicBezTo>
                    <a:pt x="18" y="1282"/>
                    <a:pt x="50" y="1380"/>
                    <a:pt x="99" y="1419"/>
                  </a:cubicBezTo>
                  <a:cubicBezTo>
                    <a:pt x="176" y="1492"/>
                    <a:pt x="242" y="1580"/>
                    <a:pt x="288" y="1674"/>
                  </a:cubicBezTo>
                  <a:cubicBezTo>
                    <a:pt x="316" y="1727"/>
                    <a:pt x="351" y="1779"/>
                    <a:pt x="389" y="1828"/>
                  </a:cubicBezTo>
                  <a:lnTo>
                    <a:pt x="389" y="1818"/>
                  </a:lnTo>
                  <a:lnTo>
                    <a:pt x="396" y="1797"/>
                  </a:lnTo>
                  <a:lnTo>
                    <a:pt x="407" y="1772"/>
                  </a:lnTo>
                  <a:lnTo>
                    <a:pt x="414" y="1751"/>
                  </a:lnTo>
                  <a:cubicBezTo>
                    <a:pt x="417" y="1744"/>
                    <a:pt x="421" y="1734"/>
                    <a:pt x="424" y="1727"/>
                  </a:cubicBezTo>
                  <a:lnTo>
                    <a:pt x="431" y="1709"/>
                  </a:lnTo>
                  <a:cubicBezTo>
                    <a:pt x="435" y="1702"/>
                    <a:pt x="438" y="1695"/>
                    <a:pt x="442" y="1688"/>
                  </a:cubicBezTo>
                  <a:cubicBezTo>
                    <a:pt x="445" y="1681"/>
                    <a:pt x="449" y="1674"/>
                    <a:pt x="452" y="1671"/>
                  </a:cubicBezTo>
                  <a:cubicBezTo>
                    <a:pt x="456" y="1664"/>
                    <a:pt x="459" y="1657"/>
                    <a:pt x="463" y="1650"/>
                  </a:cubicBezTo>
                  <a:cubicBezTo>
                    <a:pt x="470" y="1643"/>
                    <a:pt x="470" y="1643"/>
                    <a:pt x="473" y="1636"/>
                  </a:cubicBezTo>
                  <a:cubicBezTo>
                    <a:pt x="477" y="1632"/>
                    <a:pt x="484" y="1625"/>
                    <a:pt x="491" y="1622"/>
                  </a:cubicBezTo>
                  <a:cubicBezTo>
                    <a:pt x="494" y="1618"/>
                    <a:pt x="494" y="1615"/>
                    <a:pt x="501" y="1611"/>
                  </a:cubicBezTo>
                  <a:cubicBezTo>
                    <a:pt x="505" y="1604"/>
                    <a:pt x="512" y="1601"/>
                    <a:pt x="519" y="1597"/>
                  </a:cubicBezTo>
                  <a:cubicBezTo>
                    <a:pt x="522" y="1597"/>
                    <a:pt x="526" y="1590"/>
                    <a:pt x="529" y="1590"/>
                  </a:cubicBezTo>
                  <a:cubicBezTo>
                    <a:pt x="540" y="1583"/>
                    <a:pt x="554" y="1580"/>
                    <a:pt x="564" y="1576"/>
                  </a:cubicBezTo>
                  <a:lnTo>
                    <a:pt x="571" y="1576"/>
                  </a:lnTo>
                  <a:cubicBezTo>
                    <a:pt x="589" y="1573"/>
                    <a:pt x="589" y="1569"/>
                    <a:pt x="592" y="1548"/>
                  </a:cubicBezTo>
                  <a:lnTo>
                    <a:pt x="596" y="1538"/>
                  </a:lnTo>
                  <a:cubicBezTo>
                    <a:pt x="603" y="1482"/>
                    <a:pt x="627" y="1429"/>
                    <a:pt x="666" y="1391"/>
                  </a:cubicBezTo>
                  <a:cubicBezTo>
                    <a:pt x="673" y="1384"/>
                    <a:pt x="680" y="1373"/>
                    <a:pt x="690" y="1363"/>
                  </a:cubicBezTo>
                  <a:lnTo>
                    <a:pt x="694" y="1359"/>
                  </a:lnTo>
                  <a:cubicBezTo>
                    <a:pt x="701" y="1352"/>
                    <a:pt x="708" y="1342"/>
                    <a:pt x="715" y="1331"/>
                  </a:cubicBezTo>
                  <a:lnTo>
                    <a:pt x="722" y="1324"/>
                  </a:lnTo>
                  <a:lnTo>
                    <a:pt x="743" y="1296"/>
                  </a:lnTo>
                  <a:lnTo>
                    <a:pt x="746" y="1289"/>
                  </a:lnTo>
                  <a:lnTo>
                    <a:pt x="767" y="1257"/>
                  </a:lnTo>
                  <a:lnTo>
                    <a:pt x="771" y="1250"/>
                  </a:lnTo>
                  <a:lnTo>
                    <a:pt x="788" y="1222"/>
                  </a:lnTo>
                  <a:lnTo>
                    <a:pt x="792" y="1215"/>
                  </a:lnTo>
                  <a:lnTo>
                    <a:pt x="806" y="1187"/>
                  </a:lnTo>
                  <a:lnTo>
                    <a:pt x="810" y="1180"/>
                  </a:lnTo>
                  <a:lnTo>
                    <a:pt x="824" y="1156"/>
                  </a:lnTo>
                  <a:lnTo>
                    <a:pt x="824" y="1149"/>
                  </a:lnTo>
                  <a:cubicBezTo>
                    <a:pt x="827" y="1142"/>
                    <a:pt x="831" y="1135"/>
                    <a:pt x="834" y="1128"/>
                  </a:cubicBezTo>
                  <a:lnTo>
                    <a:pt x="827" y="1121"/>
                  </a:lnTo>
                  <a:lnTo>
                    <a:pt x="806" y="1103"/>
                  </a:lnTo>
                  <a:lnTo>
                    <a:pt x="774" y="1075"/>
                  </a:lnTo>
                  <a:lnTo>
                    <a:pt x="750" y="1058"/>
                  </a:lnTo>
                  <a:lnTo>
                    <a:pt x="722" y="1033"/>
                  </a:lnTo>
                  <a:lnTo>
                    <a:pt x="701" y="1016"/>
                  </a:lnTo>
                  <a:lnTo>
                    <a:pt x="676" y="991"/>
                  </a:lnTo>
                  <a:lnTo>
                    <a:pt x="655" y="974"/>
                  </a:lnTo>
                  <a:cubicBezTo>
                    <a:pt x="648" y="963"/>
                    <a:pt x="641" y="956"/>
                    <a:pt x="634" y="949"/>
                  </a:cubicBezTo>
                  <a:lnTo>
                    <a:pt x="617" y="928"/>
                  </a:lnTo>
                  <a:cubicBezTo>
                    <a:pt x="610" y="921"/>
                    <a:pt x="603" y="911"/>
                    <a:pt x="599" y="900"/>
                  </a:cubicBezTo>
                  <a:cubicBezTo>
                    <a:pt x="592" y="893"/>
                    <a:pt x="589" y="890"/>
                    <a:pt x="585" y="883"/>
                  </a:cubicBezTo>
                  <a:cubicBezTo>
                    <a:pt x="582" y="876"/>
                    <a:pt x="571" y="862"/>
                    <a:pt x="568" y="851"/>
                  </a:cubicBezTo>
                  <a:cubicBezTo>
                    <a:pt x="561" y="841"/>
                    <a:pt x="561" y="841"/>
                    <a:pt x="557" y="834"/>
                  </a:cubicBezTo>
                  <a:cubicBezTo>
                    <a:pt x="550" y="816"/>
                    <a:pt x="543" y="799"/>
                    <a:pt x="540" y="781"/>
                  </a:cubicBezTo>
                  <a:cubicBezTo>
                    <a:pt x="536" y="764"/>
                    <a:pt x="533" y="746"/>
                    <a:pt x="529" y="729"/>
                  </a:cubicBezTo>
                  <a:lnTo>
                    <a:pt x="529" y="725"/>
                  </a:lnTo>
                  <a:cubicBezTo>
                    <a:pt x="526" y="708"/>
                    <a:pt x="526" y="687"/>
                    <a:pt x="526" y="669"/>
                  </a:cubicBezTo>
                  <a:lnTo>
                    <a:pt x="526" y="659"/>
                  </a:lnTo>
                  <a:lnTo>
                    <a:pt x="526" y="599"/>
                  </a:lnTo>
                  <a:lnTo>
                    <a:pt x="526" y="589"/>
                  </a:lnTo>
                  <a:cubicBezTo>
                    <a:pt x="526" y="568"/>
                    <a:pt x="526" y="547"/>
                    <a:pt x="529" y="526"/>
                  </a:cubicBezTo>
                  <a:lnTo>
                    <a:pt x="529" y="515"/>
                  </a:lnTo>
                  <a:cubicBezTo>
                    <a:pt x="529" y="491"/>
                    <a:pt x="533" y="470"/>
                    <a:pt x="536" y="449"/>
                  </a:cubicBezTo>
                  <a:lnTo>
                    <a:pt x="536" y="438"/>
                  </a:lnTo>
                  <a:cubicBezTo>
                    <a:pt x="540" y="417"/>
                    <a:pt x="543" y="393"/>
                    <a:pt x="550" y="368"/>
                  </a:cubicBezTo>
                  <a:cubicBezTo>
                    <a:pt x="554" y="347"/>
                    <a:pt x="557" y="323"/>
                    <a:pt x="564" y="298"/>
                  </a:cubicBezTo>
                  <a:lnTo>
                    <a:pt x="564" y="295"/>
                  </a:lnTo>
                  <a:cubicBezTo>
                    <a:pt x="568" y="274"/>
                    <a:pt x="575" y="253"/>
                    <a:pt x="582" y="232"/>
                  </a:cubicBezTo>
                  <a:lnTo>
                    <a:pt x="582" y="225"/>
                  </a:lnTo>
                  <a:cubicBezTo>
                    <a:pt x="536" y="197"/>
                    <a:pt x="498" y="169"/>
                    <a:pt x="463" y="144"/>
                  </a:cubicBezTo>
                  <a:lnTo>
                    <a:pt x="456" y="141"/>
                  </a:lnTo>
                  <a:lnTo>
                    <a:pt x="438" y="130"/>
                  </a:lnTo>
                  <a:cubicBezTo>
                    <a:pt x="407" y="109"/>
                    <a:pt x="375" y="92"/>
                    <a:pt x="351" y="74"/>
                  </a:cubicBezTo>
                  <a:lnTo>
                    <a:pt x="347" y="71"/>
                  </a:lnTo>
                  <a:lnTo>
                    <a:pt x="326" y="60"/>
                  </a:lnTo>
                  <a:cubicBezTo>
                    <a:pt x="284" y="36"/>
                    <a:pt x="239" y="15"/>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8" name="Google Shape;10628;p54"/>
            <p:cNvSpPr/>
            <p:nvPr/>
          </p:nvSpPr>
          <p:spPr>
            <a:xfrm>
              <a:off x="2121119" y="1644237"/>
              <a:ext cx="52626" cy="23163"/>
            </a:xfrm>
            <a:custGeom>
              <a:rect b="b" l="l" r="r" t="t"/>
              <a:pathLst>
                <a:path extrusionOk="0" h="1706" w="3876">
                  <a:moveTo>
                    <a:pt x="2871" y="1"/>
                  </a:moveTo>
                  <a:cubicBezTo>
                    <a:pt x="2850" y="78"/>
                    <a:pt x="2822" y="151"/>
                    <a:pt x="2787" y="221"/>
                  </a:cubicBezTo>
                  <a:cubicBezTo>
                    <a:pt x="2780" y="228"/>
                    <a:pt x="2776" y="235"/>
                    <a:pt x="2769" y="242"/>
                  </a:cubicBezTo>
                  <a:lnTo>
                    <a:pt x="2762" y="246"/>
                  </a:lnTo>
                  <a:cubicBezTo>
                    <a:pt x="2759" y="253"/>
                    <a:pt x="2752" y="256"/>
                    <a:pt x="2748" y="260"/>
                  </a:cubicBezTo>
                  <a:lnTo>
                    <a:pt x="2738" y="267"/>
                  </a:lnTo>
                  <a:lnTo>
                    <a:pt x="2724" y="274"/>
                  </a:lnTo>
                  <a:lnTo>
                    <a:pt x="2710" y="281"/>
                  </a:lnTo>
                  <a:lnTo>
                    <a:pt x="2692" y="288"/>
                  </a:lnTo>
                  <a:lnTo>
                    <a:pt x="2678" y="291"/>
                  </a:lnTo>
                  <a:lnTo>
                    <a:pt x="2661" y="295"/>
                  </a:lnTo>
                  <a:lnTo>
                    <a:pt x="2643" y="298"/>
                  </a:lnTo>
                  <a:lnTo>
                    <a:pt x="2626" y="302"/>
                  </a:lnTo>
                  <a:lnTo>
                    <a:pt x="2608" y="305"/>
                  </a:lnTo>
                  <a:lnTo>
                    <a:pt x="2591" y="309"/>
                  </a:lnTo>
                  <a:lnTo>
                    <a:pt x="2412" y="309"/>
                  </a:lnTo>
                  <a:lnTo>
                    <a:pt x="2391" y="305"/>
                  </a:lnTo>
                  <a:lnTo>
                    <a:pt x="2374" y="305"/>
                  </a:lnTo>
                  <a:lnTo>
                    <a:pt x="2339" y="302"/>
                  </a:lnTo>
                  <a:lnTo>
                    <a:pt x="2332" y="302"/>
                  </a:lnTo>
                  <a:lnTo>
                    <a:pt x="2304" y="298"/>
                  </a:lnTo>
                  <a:lnTo>
                    <a:pt x="2290" y="295"/>
                  </a:lnTo>
                  <a:lnTo>
                    <a:pt x="2272" y="291"/>
                  </a:lnTo>
                  <a:cubicBezTo>
                    <a:pt x="2237" y="316"/>
                    <a:pt x="2199" y="337"/>
                    <a:pt x="2160" y="354"/>
                  </a:cubicBezTo>
                  <a:cubicBezTo>
                    <a:pt x="2115" y="375"/>
                    <a:pt x="2034" y="414"/>
                    <a:pt x="2020" y="438"/>
                  </a:cubicBezTo>
                  <a:lnTo>
                    <a:pt x="2020" y="442"/>
                  </a:lnTo>
                  <a:cubicBezTo>
                    <a:pt x="2017" y="449"/>
                    <a:pt x="2013" y="456"/>
                    <a:pt x="2010" y="463"/>
                  </a:cubicBezTo>
                  <a:cubicBezTo>
                    <a:pt x="1985" y="501"/>
                    <a:pt x="1950" y="533"/>
                    <a:pt x="1905" y="547"/>
                  </a:cubicBezTo>
                  <a:lnTo>
                    <a:pt x="1887" y="554"/>
                  </a:lnTo>
                  <a:cubicBezTo>
                    <a:pt x="1807" y="589"/>
                    <a:pt x="1765" y="606"/>
                    <a:pt x="1803" y="743"/>
                  </a:cubicBezTo>
                  <a:cubicBezTo>
                    <a:pt x="1817" y="785"/>
                    <a:pt x="1856" y="925"/>
                    <a:pt x="1779" y="995"/>
                  </a:cubicBezTo>
                  <a:cubicBezTo>
                    <a:pt x="1750" y="1020"/>
                    <a:pt x="1715" y="1029"/>
                    <a:pt x="1679" y="1029"/>
                  </a:cubicBezTo>
                  <a:cubicBezTo>
                    <a:pt x="1614" y="1029"/>
                    <a:pt x="1544" y="999"/>
                    <a:pt x="1498" y="981"/>
                  </a:cubicBezTo>
                  <a:cubicBezTo>
                    <a:pt x="1495" y="977"/>
                    <a:pt x="1488" y="977"/>
                    <a:pt x="1484" y="974"/>
                  </a:cubicBezTo>
                  <a:cubicBezTo>
                    <a:pt x="1471" y="971"/>
                    <a:pt x="1453" y="970"/>
                    <a:pt x="1430" y="970"/>
                  </a:cubicBezTo>
                  <a:cubicBezTo>
                    <a:pt x="1307" y="970"/>
                    <a:pt x="1074" y="1010"/>
                    <a:pt x="1008" y="1072"/>
                  </a:cubicBezTo>
                  <a:cubicBezTo>
                    <a:pt x="948" y="1134"/>
                    <a:pt x="874" y="1158"/>
                    <a:pt x="803" y="1158"/>
                  </a:cubicBezTo>
                  <a:cubicBezTo>
                    <a:pt x="734" y="1158"/>
                    <a:pt x="668" y="1136"/>
                    <a:pt x="616" y="1107"/>
                  </a:cubicBezTo>
                  <a:cubicBezTo>
                    <a:pt x="588" y="1091"/>
                    <a:pt x="540" y="1076"/>
                    <a:pt x="492" y="1076"/>
                  </a:cubicBezTo>
                  <a:cubicBezTo>
                    <a:pt x="447" y="1076"/>
                    <a:pt x="402" y="1090"/>
                    <a:pt x="378" y="1131"/>
                  </a:cubicBezTo>
                  <a:cubicBezTo>
                    <a:pt x="357" y="1166"/>
                    <a:pt x="326" y="1191"/>
                    <a:pt x="291" y="1198"/>
                  </a:cubicBezTo>
                  <a:cubicBezTo>
                    <a:pt x="280" y="1201"/>
                    <a:pt x="273" y="1201"/>
                    <a:pt x="263" y="1201"/>
                  </a:cubicBezTo>
                  <a:lnTo>
                    <a:pt x="238" y="1201"/>
                  </a:lnTo>
                  <a:lnTo>
                    <a:pt x="221" y="1198"/>
                  </a:lnTo>
                  <a:lnTo>
                    <a:pt x="214" y="1194"/>
                  </a:lnTo>
                  <a:lnTo>
                    <a:pt x="200" y="1191"/>
                  </a:lnTo>
                  <a:lnTo>
                    <a:pt x="189" y="1184"/>
                  </a:lnTo>
                  <a:lnTo>
                    <a:pt x="179" y="1180"/>
                  </a:lnTo>
                  <a:lnTo>
                    <a:pt x="172" y="1173"/>
                  </a:lnTo>
                  <a:lnTo>
                    <a:pt x="158" y="1166"/>
                  </a:lnTo>
                  <a:lnTo>
                    <a:pt x="151" y="1163"/>
                  </a:lnTo>
                  <a:lnTo>
                    <a:pt x="137" y="1152"/>
                  </a:lnTo>
                  <a:lnTo>
                    <a:pt x="130" y="1149"/>
                  </a:lnTo>
                  <a:lnTo>
                    <a:pt x="112" y="1135"/>
                  </a:lnTo>
                  <a:cubicBezTo>
                    <a:pt x="84" y="1110"/>
                    <a:pt x="53" y="1093"/>
                    <a:pt x="18" y="1082"/>
                  </a:cubicBezTo>
                  <a:lnTo>
                    <a:pt x="14" y="1082"/>
                  </a:lnTo>
                  <a:cubicBezTo>
                    <a:pt x="14" y="1082"/>
                    <a:pt x="11" y="1089"/>
                    <a:pt x="7" y="1100"/>
                  </a:cubicBezTo>
                  <a:cubicBezTo>
                    <a:pt x="0" y="1152"/>
                    <a:pt x="0" y="1208"/>
                    <a:pt x="7" y="1264"/>
                  </a:cubicBezTo>
                  <a:cubicBezTo>
                    <a:pt x="7" y="1278"/>
                    <a:pt x="11" y="1292"/>
                    <a:pt x="11" y="1299"/>
                  </a:cubicBezTo>
                  <a:cubicBezTo>
                    <a:pt x="14" y="1306"/>
                    <a:pt x="18" y="1310"/>
                    <a:pt x="21" y="1313"/>
                  </a:cubicBezTo>
                  <a:cubicBezTo>
                    <a:pt x="49" y="1345"/>
                    <a:pt x="88" y="1373"/>
                    <a:pt x="130" y="1387"/>
                  </a:cubicBezTo>
                  <a:cubicBezTo>
                    <a:pt x="140" y="1394"/>
                    <a:pt x="154" y="1397"/>
                    <a:pt x="168" y="1397"/>
                  </a:cubicBezTo>
                  <a:cubicBezTo>
                    <a:pt x="172" y="1399"/>
                    <a:pt x="175" y="1400"/>
                    <a:pt x="179" y="1400"/>
                  </a:cubicBezTo>
                  <a:cubicBezTo>
                    <a:pt x="182" y="1400"/>
                    <a:pt x="186" y="1399"/>
                    <a:pt x="189" y="1397"/>
                  </a:cubicBezTo>
                  <a:lnTo>
                    <a:pt x="200" y="1397"/>
                  </a:lnTo>
                  <a:cubicBezTo>
                    <a:pt x="210" y="1394"/>
                    <a:pt x="224" y="1387"/>
                    <a:pt x="235" y="1387"/>
                  </a:cubicBezTo>
                  <a:lnTo>
                    <a:pt x="256" y="1380"/>
                  </a:lnTo>
                  <a:lnTo>
                    <a:pt x="273" y="1376"/>
                  </a:lnTo>
                  <a:lnTo>
                    <a:pt x="354" y="1376"/>
                  </a:lnTo>
                  <a:cubicBezTo>
                    <a:pt x="399" y="1383"/>
                    <a:pt x="445" y="1397"/>
                    <a:pt x="487" y="1415"/>
                  </a:cubicBezTo>
                  <a:lnTo>
                    <a:pt x="504" y="1425"/>
                  </a:lnTo>
                  <a:cubicBezTo>
                    <a:pt x="518" y="1429"/>
                    <a:pt x="536" y="1439"/>
                    <a:pt x="550" y="1446"/>
                  </a:cubicBezTo>
                  <a:lnTo>
                    <a:pt x="609" y="1478"/>
                  </a:lnTo>
                  <a:cubicBezTo>
                    <a:pt x="623" y="1481"/>
                    <a:pt x="641" y="1481"/>
                    <a:pt x="655" y="1481"/>
                  </a:cubicBezTo>
                  <a:cubicBezTo>
                    <a:pt x="732" y="1464"/>
                    <a:pt x="802" y="1425"/>
                    <a:pt x="858" y="1373"/>
                  </a:cubicBezTo>
                  <a:cubicBezTo>
                    <a:pt x="910" y="1320"/>
                    <a:pt x="1075" y="1292"/>
                    <a:pt x="1341" y="1292"/>
                  </a:cubicBezTo>
                  <a:cubicBezTo>
                    <a:pt x="1407" y="1292"/>
                    <a:pt x="1425" y="1359"/>
                    <a:pt x="1446" y="1429"/>
                  </a:cubicBezTo>
                  <a:cubicBezTo>
                    <a:pt x="1453" y="1467"/>
                    <a:pt x="1467" y="1502"/>
                    <a:pt x="1484" y="1534"/>
                  </a:cubicBezTo>
                  <a:cubicBezTo>
                    <a:pt x="1491" y="1537"/>
                    <a:pt x="1544" y="1558"/>
                    <a:pt x="1730" y="1579"/>
                  </a:cubicBezTo>
                  <a:lnTo>
                    <a:pt x="1733" y="1579"/>
                  </a:lnTo>
                  <a:cubicBezTo>
                    <a:pt x="1768" y="1583"/>
                    <a:pt x="1803" y="1587"/>
                    <a:pt x="1838" y="1590"/>
                  </a:cubicBezTo>
                  <a:lnTo>
                    <a:pt x="1842" y="1590"/>
                  </a:lnTo>
                  <a:lnTo>
                    <a:pt x="1950" y="1597"/>
                  </a:lnTo>
                  <a:cubicBezTo>
                    <a:pt x="2034" y="1601"/>
                    <a:pt x="2122" y="1615"/>
                    <a:pt x="2206" y="1636"/>
                  </a:cubicBezTo>
                  <a:lnTo>
                    <a:pt x="2342" y="1664"/>
                  </a:lnTo>
                  <a:cubicBezTo>
                    <a:pt x="2412" y="1685"/>
                    <a:pt x="2482" y="1695"/>
                    <a:pt x="2552" y="1706"/>
                  </a:cubicBezTo>
                  <a:cubicBezTo>
                    <a:pt x="2591" y="1695"/>
                    <a:pt x="2629" y="1678"/>
                    <a:pt x="2664" y="1653"/>
                  </a:cubicBezTo>
                  <a:cubicBezTo>
                    <a:pt x="2752" y="1604"/>
                    <a:pt x="2878" y="1534"/>
                    <a:pt x="3025" y="1534"/>
                  </a:cubicBezTo>
                  <a:cubicBezTo>
                    <a:pt x="3123" y="1530"/>
                    <a:pt x="3217" y="1499"/>
                    <a:pt x="3301" y="1446"/>
                  </a:cubicBezTo>
                  <a:lnTo>
                    <a:pt x="3322" y="1432"/>
                  </a:lnTo>
                  <a:lnTo>
                    <a:pt x="3326" y="1432"/>
                  </a:lnTo>
                  <a:lnTo>
                    <a:pt x="3350" y="1422"/>
                  </a:lnTo>
                  <a:cubicBezTo>
                    <a:pt x="3357" y="1404"/>
                    <a:pt x="3361" y="1397"/>
                    <a:pt x="3364" y="1390"/>
                  </a:cubicBezTo>
                  <a:lnTo>
                    <a:pt x="3368" y="1383"/>
                  </a:lnTo>
                  <a:cubicBezTo>
                    <a:pt x="3371" y="1376"/>
                    <a:pt x="3375" y="1369"/>
                    <a:pt x="3375" y="1366"/>
                  </a:cubicBezTo>
                  <a:lnTo>
                    <a:pt x="3382" y="1355"/>
                  </a:lnTo>
                  <a:cubicBezTo>
                    <a:pt x="3385" y="1348"/>
                    <a:pt x="3389" y="1341"/>
                    <a:pt x="3396" y="1334"/>
                  </a:cubicBezTo>
                  <a:cubicBezTo>
                    <a:pt x="3403" y="1327"/>
                    <a:pt x="3410" y="1317"/>
                    <a:pt x="3417" y="1313"/>
                  </a:cubicBezTo>
                  <a:lnTo>
                    <a:pt x="3424" y="1306"/>
                  </a:lnTo>
                  <a:cubicBezTo>
                    <a:pt x="3427" y="1303"/>
                    <a:pt x="3434" y="1299"/>
                    <a:pt x="3441" y="1296"/>
                  </a:cubicBezTo>
                  <a:lnTo>
                    <a:pt x="3448" y="1289"/>
                  </a:lnTo>
                  <a:cubicBezTo>
                    <a:pt x="3459" y="1285"/>
                    <a:pt x="3469" y="1282"/>
                    <a:pt x="3480" y="1278"/>
                  </a:cubicBezTo>
                  <a:cubicBezTo>
                    <a:pt x="3483" y="1261"/>
                    <a:pt x="3483" y="1247"/>
                    <a:pt x="3483" y="1229"/>
                  </a:cubicBezTo>
                  <a:cubicBezTo>
                    <a:pt x="3483" y="1170"/>
                    <a:pt x="3501" y="1110"/>
                    <a:pt x="3536" y="1061"/>
                  </a:cubicBezTo>
                  <a:cubicBezTo>
                    <a:pt x="3543" y="1051"/>
                    <a:pt x="3539" y="1012"/>
                    <a:pt x="3536" y="988"/>
                  </a:cubicBezTo>
                  <a:cubicBezTo>
                    <a:pt x="3522" y="939"/>
                    <a:pt x="3529" y="890"/>
                    <a:pt x="3557" y="851"/>
                  </a:cubicBezTo>
                  <a:cubicBezTo>
                    <a:pt x="3579" y="832"/>
                    <a:pt x="3606" y="821"/>
                    <a:pt x="3634" y="821"/>
                  </a:cubicBezTo>
                  <a:cubicBezTo>
                    <a:pt x="3641" y="821"/>
                    <a:pt x="3648" y="822"/>
                    <a:pt x="3655" y="823"/>
                  </a:cubicBezTo>
                  <a:cubicBezTo>
                    <a:pt x="3680" y="827"/>
                    <a:pt x="3709" y="830"/>
                    <a:pt x="3736" y="830"/>
                  </a:cubicBezTo>
                  <a:cubicBezTo>
                    <a:pt x="3766" y="830"/>
                    <a:pt x="3793" y="826"/>
                    <a:pt x="3806" y="813"/>
                  </a:cubicBezTo>
                  <a:cubicBezTo>
                    <a:pt x="3820" y="795"/>
                    <a:pt x="3827" y="771"/>
                    <a:pt x="3823" y="750"/>
                  </a:cubicBezTo>
                  <a:cubicBezTo>
                    <a:pt x="3823" y="736"/>
                    <a:pt x="3823" y="725"/>
                    <a:pt x="3827" y="715"/>
                  </a:cubicBezTo>
                  <a:lnTo>
                    <a:pt x="3827" y="704"/>
                  </a:lnTo>
                  <a:cubicBezTo>
                    <a:pt x="3827" y="694"/>
                    <a:pt x="3830" y="683"/>
                    <a:pt x="3834" y="673"/>
                  </a:cubicBezTo>
                  <a:lnTo>
                    <a:pt x="3834" y="669"/>
                  </a:lnTo>
                  <a:cubicBezTo>
                    <a:pt x="3841" y="659"/>
                    <a:pt x="3844" y="648"/>
                    <a:pt x="3848" y="638"/>
                  </a:cubicBezTo>
                  <a:lnTo>
                    <a:pt x="3855" y="631"/>
                  </a:lnTo>
                  <a:cubicBezTo>
                    <a:pt x="3858" y="620"/>
                    <a:pt x="3865" y="610"/>
                    <a:pt x="3876" y="599"/>
                  </a:cubicBezTo>
                  <a:cubicBezTo>
                    <a:pt x="3841" y="543"/>
                    <a:pt x="3809" y="484"/>
                    <a:pt x="3781" y="424"/>
                  </a:cubicBezTo>
                  <a:lnTo>
                    <a:pt x="3777" y="431"/>
                  </a:lnTo>
                  <a:lnTo>
                    <a:pt x="3721" y="281"/>
                  </a:lnTo>
                  <a:lnTo>
                    <a:pt x="3711" y="256"/>
                  </a:lnTo>
                  <a:lnTo>
                    <a:pt x="3700" y="232"/>
                  </a:lnTo>
                  <a:cubicBezTo>
                    <a:pt x="3655" y="242"/>
                    <a:pt x="3606" y="249"/>
                    <a:pt x="3557" y="249"/>
                  </a:cubicBezTo>
                  <a:cubicBezTo>
                    <a:pt x="3551" y="250"/>
                    <a:pt x="3545" y="250"/>
                    <a:pt x="3538" y="250"/>
                  </a:cubicBezTo>
                  <a:cubicBezTo>
                    <a:pt x="3485" y="250"/>
                    <a:pt x="3429" y="237"/>
                    <a:pt x="3382" y="218"/>
                  </a:cubicBezTo>
                  <a:cubicBezTo>
                    <a:pt x="3340" y="197"/>
                    <a:pt x="3305" y="172"/>
                    <a:pt x="3277" y="137"/>
                  </a:cubicBezTo>
                  <a:cubicBezTo>
                    <a:pt x="3193" y="46"/>
                    <a:pt x="3011" y="11"/>
                    <a:pt x="28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9" name="Google Shape;10629;p54"/>
            <p:cNvSpPr/>
            <p:nvPr/>
          </p:nvSpPr>
          <p:spPr>
            <a:xfrm>
              <a:off x="2168545" y="1647618"/>
              <a:ext cx="45838" cy="25064"/>
            </a:xfrm>
            <a:custGeom>
              <a:rect b="b" l="l" r="r" t="t"/>
              <a:pathLst>
                <a:path extrusionOk="0" h="1846" w="3376">
                  <a:moveTo>
                    <a:pt x="2364" y="0"/>
                  </a:moveTo>
                  <a:cubicBezTo>
                    <a:pt x="2308" y="39"/>
                    <a:pt x="2255" y="77"/>
                    <a:pt x="2203" y="119"/>
                  </a:cubicBezTo>
                  <a:cubicBezTo>
                    <a:pt x="2042" y="245"/>
                    <a:pt x="1937" y="326"/>
                    <a:pt x="1863" y="326"/>
                  </a:cubicBezTo>
                  <a:cubicBezTo>
                    <a:pt x="1706" y="326"/>
                    <a:pt x="1384" y="385"/>
                    <a:pt x="1349" y="441"/>
                  </a:cubicBezTo>
                  <a:cubicBezTo>
                    <a:pt x="1349" y="476"/>
                    <a:pt x="1331" y="525"/>
                    <a:pt x="1254" y="560"/>
                  </a:cubicBezTo>
                  <a:cubicBezTo>
                    <a:pt x="1244" y="564"/>
                    <a:pt x="1233" y="567"/>
                    <a:pt x="1223" y="571"/>
                  </a:cubicBezTo>
                  <a:lnTo>
                    <a:pt x="1212" y="574"/>
                  </a:lnTo>
                  <a:lnTo>
                    <a:pt x="1188" y="581"/>
                  </a:lnTo>
                  <a:lnTo>
                    <a:pt x="1174" y="585"/>
                  </a:lnTo>
                  <a:lnTo>
                    <a:pt x="1146" y="592"/>
                  </a:lnTo>
                  <a:lnTo>
                    <a:pt x="1132" y="592"/>
                  </a:lnTo>
                  <a:lnTo>
                    <a:pt x="1093" y="599"/>
                  </a:lnTo>
                  <a:lnTo>
                    <a:pt x="1086" y="599"/>
                  </a:lnTo>
                  <a:lnTo>
                    <a:pt x="1041" y="602"/>
                  </a:lnTo>
                  <a:lnTo>
                    <a:pt x="887" y="602"/>
                  </a:lnTo>
                  <a:lnTo>
                    <a:pt x="841" y="599"/>
                  </a:lnTo>
                  <a:lnTo>
                    <a:pt x="824" y="599"/>
                  </a:lnTo>
                  <a:cubicBezTo>
                    <a:pt x="803" y="595"/>
                    <a:pt x="782" y="595"/>
                    <a:pt x="761" y="592"/>
                  </a:cubicBezTo>
                  <a:lnTo>
                    <a:pt x="750" y="588"/>
                  </a:lnTo>
                  <a:cubicBezTo>
                    <a:pt x="736" y="585"/>
                    <a:pt x="719" y="585"/>
                    <a:pt x="705" y="581"/>
                  </a:cubicBezTo>
                  <a:lnTo>
                    <a:pt x="684" y="574"/>
                  </a:lnTo>
                  <a:lnTo>
                    <a:pt x="649" y="564"/>
                  </a:lnTo>
                  <a:lnTo>
                    <a:pt x="628" y="557"/>
                  </a:lnTo>
                  <a:lnTo>
                    <a:pt x="596" y="546"/>
                  </a:lnTo>
                  <a:lnTo>
                    <a:pt x="579" y="539"/>
                  </a:lnTo>
                  <a:cubicBezTo>
                    <a:pt x="568" y="532"/>
                    <a:pt x="561" y="529"/>
                    <a:pt x="551" y="522"/>
                  </a:cubicBezTo>
                  <a:lnTo>
                    <a:pt x="537" y="515"/>
                  </a:lnTo>
                  <a:cubicBezTo>
                    <a:pt x="523" y="508"/>
                    <a:pt x="512" y="497"/>
                    <a:pt x="502" y="490"/>
                  </a:cubicBezTo>
                  <a:cubicBezTo>
                    <a:pt x="491" y="480"/>
                    <a:pt x="481" y="469"/>
                    <a:pt x="470" y="459"/>
                  </a:cubicBezTo>
                  <a:cubicBezTo>
                    <a:pt x="470" y="462"/>
                    <a:pt x="470" y="466"/>
                    <a:pt x="467" y="469"/>
                  </a:cubicBezTo>
                  <a:cubicBezTo>
                    <a:pt x="467" y="473"/>
                    <a:pt x="467" y="473"/>
                    <a:pt x="467" y="476"/>
                  </a:cubicBezTo>
                  <a:cubicBezTo>
                    <a:pt x="463" y="483"/>
                    <a:pt x="463" y="490"/>
                    <a:pt x="463" y="497"/>
                  </a:cubicBezTo>
                  <a:cubicBezTo>
                    <a:pt x="467" y="560"/>
                    <a:pt x="442" y="620"/>
                    <a:pt x="400" y="662"/>
                  </a:cubicBezTo>
                  <a:cubicBezTo>
                    <a:pt x="358" y="699"/>
                    <a:pt x="305" y="710"/>
                    <a:pt x="251" y="710"/>
                  </a:cubicBezTo>
                  <a:cubicBezTo>
                    <a:pt x="223" y="710"/>
                    <a:pt x="196" y="707"/>
                    <a:pt x="169" y="704"/>
                  </a:cubicBezTo>
                  <a:lnTo>
                    <a:pt x="169" y="718"/>
                  </a:lnTo>
                  <a:cubicBezTo>
                    <a:pt x="176" y="763"/>
                    <a:pt x="190" y="837"/>
                    <a:pt x="141" y="896"/>
                  </a:cubicBezTo>
                  <a:cubicBezTo>
                    <a:pt x="127" y="924"/>
                    <a:pt x="120" y="956"/>
                    <a:pt x="123" y="984"/>
                  </a:cubicBezTo>
                  <a:cubicBezTo>
                    <a:pt x="120" y="1040"/>
                    <a:pt x="113" y="1145"/>
                    <a:pt x="11" y="1159"/>
                  </a:cubicBezTo>
                  <a:lnTo>
                    <a:pt x="8" y="1166"/>
                  </a:lnTo>
                  <a:lnTo>
                    <a:pt x="4" y="1176"/>
                  </a:lnTo>
                  <a:lnTo>
                    <a:pt x="4" y="1180"/>
                  </a:lnTo>
                  <a:lnTo>
                    <a:pt x="1" y="1187"/>
                  </a:lnTo>
                  <a:lnTo>
                    <a:pt x="1" y="1194"/>
                  </a:lnTo>
                  <a:lnTo>
                    <a:pt x="1" y="1197"/>
                  </a:lnTo>
                  <a:cubicBezTo>
                    <a:pt x="43" y="1250"/>
                    <a:pt x="78" y="1309"/>
                    <a:pt x="106" y="1373"/>
                  </a:cubicBezTo>
                  <a:lnTo>
                    <a:pt x="116" y="1390"/>
                  </a:lnTo>
                  <a:lnTo>
                    <a:pt x="123" y="1401"/>
                  </a:lnTo>
                  <a:lnTo>
                    <a:pt x="134" y="1408"/>
                  </a:lnTo>
                  <a:lnTo>
                    <a:pt x="137" y="1411"/>
                  </a:lnTo>
                  <a:lnTo>
                    <a:pt x="165" y="1429"/>
                  </a:lnTo>
                  <a:lnTo>
                    <a:pt x="169" y="1429"/>
                  </a:lnTo>
                  <a:lnTo>
                    <a:pt x="197" y="1446"/>
                  </a:lnTo>
                  <a:lnTo>
                    <a:pt x="200" y="1450"/>
                  </a:lnTo>
                  <a:lnTo>
                    <a:pt x="232" y="1471"/>
                  </a:lnTo>
                  <a:cubicBezTo>
                    <a:pt x="267" y="1492"/>
                    <a:pt x="302" y="1513"/>
                    <a:pt x="334" y="1537"/>
                  </a:cubicBezTo>
                  <a:lnTo>
                    <a:pt x="341" y="1541"/>
                  </a:lnTo>
                  <a:lnTo>
                    <a:pt x="365" y="1562"/>
                  </a:lnTo>
                  <a:lnTo>
                    <a:pt x="376" y="1569"/>
                  </a:lnTo>
                  <a:lnTo>
                    <a:pt x="397" y="1586"/>
                  </a:lnTo>
                  <a:lnTo>
                    <a:pt x="407" y="1593"/>
                  </a:lnTo>
                  <a:lnTo>
                    <a:pt x="428" y="1607"/>
                  </a:lnTo>
                  <a:lnTo>
                    <a:pt x="439" y="1614"/>
                  </a:lnTo>
                  <a:lnTo>
                    <a:pt x="456" y="1632"/>
                  </a:lnTo>
                  <a:lnTo>
                    <a:pt x="467" y="1639"/>
                  </a:lnTo>
                  <a:lnTo>
                    <a:pt x="481" y="1653"/>
                  </a:lnTo>
                  <a:lnTo>
                    <a:pt x="491" y="1663"/>
                  </a:lnTo>
                  <a:lnTo>
                    <a:pt x="505" y="1677"/>
                  </a:lnTo>
                  <a:lnTo>
                    <a:pt x="516" y="1684"/>
                  </a:lnTo>
                  <a:lnTo>
                    <a:pt x="530" y="1702"/>
                  </a:lnTo>
                  <a:lnTo>
                    <a:pt x="533" y="1709"/>
                  </a:lnTo>
                  <a:cubicBezTo>
                    <a:pt x="540" y="1716"/>
                    <a:pt x="547" y="1723"/>
                    <a:pt x="551" y="1730"/>
                  </a:cubicBezTo>
                  <a:cubicBezTo>
                    <a:pt x="612" y="1809"/>
                    <a:pt x="771" y="1845"/>
                    <a:pt x="908" y="1845"/>
                  </a:cubicBezTo>
                  <a:cubicBezTo>
                    <a:pt x="959" y="1845"/>
                    <a:pt x="1006" y="1840"/>
                    <a:pt x="1044" y="1831"/>
                  </a:cubicBezTo>
                  <a:cubicBezTo>
                    <a:pt x="1076" y="1821"/>
                    <a:pt x="1139" y="1803"/>
                    <a:pt x="1230" y="1775"/>
                  </a:cubicBezTo>
                  <a:cubicBezTo>
                    <a:pt x="1450" y="1716"/>
                    <a:pt x="1783" y="1607"/>
                    <a:pt x="1786" y="1607"/>
                  </a:cubicBezTo>
                  <a:lnTo>
                    <a:pt x="1804" y="1600"/>
                  </a:lnTo>
                  <a:lnTo>
                    <a:pt x="1811" y="1600"/>
                  </a:lnTo>
                  <a:lnTo>
                    <a:pt x="1832" y="1607"/>
                  </a:lnTo>
                  <a:cubicBezTo>
                    <a:pt x="1905" y="1635"/>
                    <a:pt x="1979" y="1656"/>
                    <a:pt x="2056" y="1677"/>
                  </a:cubicBezTo>
                  <a:lnTo>
                    <a:pt x="2080" y="1681"/>
                  </a:lnTo>
                  <a:lnTo>
                    <a:pt x="2105" y="1681"/>
                  </a:lnTo>
                  <a:lnTo>
                    <a:pt x="2175" y="1691"/>
                  </a:lnTo>
                  <a:cubicBezTo>
                    <a:pt x="2196" y="1677"/>
                    <a:pt x="2220" y="1663"/>
                    <a:pt x="2245" y="1649"/>
                  </a:cubicBezTo>
                  <a:cubicBezTo>
                    <a:pt x="2329" y="1607"/>
                    <a:pt x="2406" y="1551"/>
                    <a:pt x="2473" y="1485"/>
                  </a:cubicBezTo>
                  <a:cubicBezTo>
                    <a:pt x="2536" y="1422"/>
                    <a:pt x="2620" y="1281"/>
                    <a:pt x="2693" y="1138"/>
                  </a:cubicBezTo>
                  <a:lnTo>
                    <a:pt x="2725" y="1082"/>
                  </a:lnTo>
                  <a:lnTo>
                    <a:pt x="2763" y="1008"/>
                  </a:lnTo>
                  <a:lnTo>
                    <a:pt x="2784" y="973"/>
                  </a:lnTo>
                  <a:cubicBezTo>
                    <a:pt x="2896" y="756"/>
                    <a:pt x="2938" y="679"/>
                    <a:pt x="2980" y="651"/>
                  </a:cubicBezTo>
                  <a:cubicBezTo>
                    <a:pt x="3008" y="634"/>
                    <a:pt x="3050" y="609"/>
                    <a:pt x="3099" y="578"/>
                  </a:cubicBezTo>
                  <a:cubicBezTo>
                    <a:pt x="3180" y="529"/>
                    <a:pt x="3281" y="469"/>
                    <a:pt x="3341" y="424"/>
                  </a:cubicBezTo>
                  <a:cubicBezTo>
                    <a:pt x="3348" y="420"/>
                    <a:pt x="3351" y="413"/>
                    <a:pt x="3358" y="410"/>
                  </a:cubicBezTo>
                  <a:lnTo>
                    <a:pt x="3362" y="406"/>
                  </a:lnTo>
                  <a:lnTo>
                    <a:pt x="3369" y="399"/>
                  </a:lnTo>
                  <a:cubicBezTo>
                    <a:pt x="3372" y="396"/>
                    <a:pt x="3372" y="392"/>
                    <a:pt x="3376" y="385"/>
                  </a:cubicBezTo>
                  <a:cubicBezTo>
                    <a:pt x="3365" y="375"/>
                    <a:pt x="3355" y="368"/>
                    <a:pt x="3341" y="364"/>
                  </a:cubicBezTo>
                  <a:lnTo>
                    <a:pt x="3327" y="357"/>
                  </a:lnTo>
                  <a:cubicBezTo>
                    <a:pt x="3316" y="354"/>
                    <a:pt x="3306" y="347"/>
                    <a:pt x="3295" y="343"/>
                  </a:cubicBezTo>
                  <a:lnTo>
                    <a:pt x="3288" y="340"/>
                  </a:lnTo>
                  <a:cubicBezTo>
                    <a:pt x="3253" y="326"/>
                    <a:pt x="3218" y="301"/>
                    <a:pt x="3187" y="277"/>
                  </a:cubicBezTo>
                  <a:lnTo>
                    <a:pt x="3176" y="273"/>
                  </a:lnTo>
                  <a:lnTo>
                    <a:pt x="3141" y="266"/>
                  </a:lnTo>
                  <a:lnTo>
                    <a:pt x="3124" y="263"/>
                  </a:lnTo>
                  <a:lnTo>
                    <a:pt x="3096" y="252"/>
                  </a:lnTo>
                  <a:lnTo>
                    <a:pt x="3078" y="249"/>
                  </a:lnTo>
                  <a:lnTo>
                    <a:pt x="3054" y="242"/>
                  </a:lnTo>
                  <a:lnTo>
                    <a:pt x="3036" y="238"/>
                  </a:lnTo>
                  <a:lnTo>
                    <a:pt x="3015" y="231"/>
                  </a:lnTo>
                  <a:lnTo>
                    <a:pt x="3001" y="224"/>
                  </a:lnTo>
                  <a:lnTo>
                    <a:pt x="2984" y="221"/>
                  </a:lnTo>
                  <a:lnTo>
                    <a:pt x="2970" y="214"/>
                  </a:lnTo>
                  <a:lnTo>
                    <a:pt x="2956" y="210"/>
                  </a:lnTo>
                  <a:lnTo>
                    <a:pt x="2942" y="203"/>
                  </a:lnTo>
                  <a:lnTo>
                    <a:pt x="2931" y="200"/>
                  </a:lnTo>
                  <a:lnTo>
                    <a:pt x="2917" y="193"/>
                  </a:lnTo>
                  <a:lnTo>
                    <a:pt x="2907" y="189"/>
                  </a:lnTo>
                  <a:lnTo>
                    <a:pt x="2896" y="186"/>
                  </a:lnTo>
                  <a:lnTo>
                    <a:pt x="2889" y="182"/>
                  </a:lnTo>
                  <a:lnTo>
                    <a:pt x="2879" y="175"/>
                  </a:lnTo>
                  <a:lnTo>
                    <a:pt x="2875" y="175"/>
                  </a:lnTo>
                  <a:lnTo>
                    <a:pt x="2865" y="168"/>
                  </a:lnTo>
                  <a:lnTo>
                    <a:pt x="2861" y="168"/>
                  </a:lnTo>
                  <a:lnTo>
                    <a:pt x="2854" y="161"/>
                  </a:lnTo>
                  <a:lnTo>
                    <a:pt x="2847" y="158"/>
                  </a:lnTo>
                  <a:cubicBezTo>
                    <a:pt x="2840" y="154"/>
                    <a:pt x="2833" y="147"/>
                    <a:pt x="2830" y="144"/>
                  </a:cubicBezTo>
                  <a:cubicBezTo>
                    <a:pt x="2774" y="88"/>
                    <a:pt x="2539" y="39"/>
                    <a:pt x="2438" y="18"/>
                  </a:cubicBezTo>
                  <a:cubicBezTo>
                    <a:pt x="2403" y="11"/>
                    <a:pt x="2382" y="4"/>
                    <a:pt x="23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0" name="Google Shape;10630;p54"/>
            <p:cNvSpPr/>
            <p:nvPr/>
          </p:nvSpPr>
          <p:spPr>
            <a:xfrm>
              <a:off x="2170215" y="16668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1" name="Google Shape;10631;p54"/>
            <p:cNvSpPr/>
            <p:nvPr/>
          </p:nvSpPr>
          <p:spPr>
            <a:xfrm>
              <a:off x="2170636" y="1667061"/>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2" name="Google Shape;10632;p54"/>
            <p:cNvSpPr/>
            <p:nvPr/>
          </p:nvSpPr>
          <p:spPr>
            <a:xfrm>
              <a:off x="2175252" y="1670524"/>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3" name="Google Shape;10633;p54"/>
            <p:cNvSpPr/>
            <p:nvPr/>
          </p:nvSpPr>
          <p:spPr>
            <a:xfrm>
              <a:off x="2182571" y="1671854"/>
              <a:ext cx="2539" cy="733"/>
            </a:xfrm>
            <a:custGeom>
              <a:rect b="b" l="l" r="r" t="t"/>
              <a:pathLst>
                <a:path extrusionOk="0" h="54" w="187">
                  <a:moveTo>
                    <a:pt x="186" y="1"/>
                  </a:moveTo>
                  <a:cubicBezTo>
                    <a:pt x="95" y="29"/>
                    <a:pt x="32" y="43"/>
                    <a:pt x="1" y="53"/>
                  </a:cubicBezTo>
                  <a:cubicBezTo>
                    <a:pt x="29" y="46"/>
                    <a:pt x="78" y="36"/>
                    <a:pt x="134" y="18"/>
                  </a:cubicBezTo>
                  <a:lnTo>
                    <a:pt x="18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4" name="Google Shape;10634;p54"/>
            <p:cNvSpPr/>
            <p:nvPr/>
          </p:nvSpPr>
          <p:spPr>
            <a:xfrm>
              <a:off x="2175592" y="167080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5" name="Google Shape;10635;p54"/>
            <p:cNvSpPr/>
            <p:nvPr/>
          </p:nvSpPr>
          <p:spPr>
            <a:xfrm>
              <a:off x="2174587" y="166985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6" name="Google Shape;10636;p54"/>
            <p:cNvSpPr/>
            <p:nvPr/>
          </p:nvSpPr>
          <p:spPr>
            <a:xfrm>
              <a:off x="2174207" y="1669573"/>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7" name="Google Shape;10637;p54"/>
            <p:cNvSpPr/>
            <p:nvPr/>
          </p:nvSpPr>
          <p:spPr>
            <a:xfrm>
              <a:off x="2171070" y="1667346"/>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8" name="Google Shape;10638;p54"/>
            <p:cNvSpPr/>
            <p:nvPr/>
          </p:nvSpPr>
          <p:spPr>
            <a:xfrm>
              <a:off x="2173786" y="1669247"/>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9" name="Google Shape;10639;p54"/>
            <p:cNvSpPr/>
            <p:nvPr/>
          </p:nvSpPr>
          <p:spPr>
            <a:xfrm>
              <a:off x="2174926" y="16701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0" name="Google Shape;10640;p54"/>
            <p:cNvSpPr/>
            <p:nvPr/>
          </p:nvSpPr>
          <p:spPr>
            <a:xfrm>
              <a:off x="2171546" y="166767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1" name="Google Shape;10641;p54"/>
            <p:cNvSpPr/>
            <p:nvPr/>
          </p:nvSpPr>
          <p:spPr>
            <a:xfrm>
              <a:off x="2172971" y="1668623"/>
              <a:ext cx="54" cy="68"/>
            </a:xfrm>
            <a:custGeom>
              <a:rect b="b" l="l" r="r" t="t"/>
              <a:pathLst>
                <a:path extrusionOk="0" h="5" w="4">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2" name="Google Shape;10642;p54"/>
            <p:cNvSpPr/>
            <p:nvPr/>
          </p:nvSpPr>
          <p:spPr>
            <a:xfrm>
              <a:off x="2173351" y="1668908"/>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3" name="Google Shape;10643;p54"/>
            <p:cNvSpPr/>
            <p:nvPr/>
          </p:nvSpPr>
          <p:spPr>
            <a:xfrm>
              <a:off x="2174831" y="1654081"/>
              <a:ext cx="54" cy="299"/>
            </a:xfrm>
            <a:custGeom>
              <a:rect b="b" l="l" r="r" t="t"/>
              <a:pathLst>
                <a:path extrusionOk="0" h="22" w="4">
                  <a:moveTo>
                    <a:pt x="4" y="0"/>
                  </a:moveTo>
                  <a:cubicBezTo>
                    <a:pt x="0" y="7"/>
                    <a:pt x="0" y="14"/>
                    <a:pt x="0" y="21"/>
                  </a:cubicBezTo>
                  <a:cubicBezTo>
                    <a:pt x="0" y="14"/>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4" name="Google Shape;10644;p54"/>
            <p:cNvSpPr/>
            <p:nvPr/>
          </p:nvSpPr>
          <p:spPr>
            <a:xfrm>
              <a:off x="2168599" y="166343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5" name="Google Shape;10645;p54"/>
            <p:cNvSpPr/>
            <p:nvPr/>
          </p:nvSpPr>
          <p:spPr>
            <a:xfrm>
              <a:off x="2168409" y="166387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6" name="Google Shape;10646;p54"/>
            <p:cNvSpPr/>
            <p:nvPr/>
          </p:nvSpPr>
          <p:spPr>
            <a:xfrm>
              <a:off x="2168450" y="1663680"/>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7" name="Google Shape;10647;p54"/>
            <p:cNvSpPr/>
            <p:nvPr/>
          </p:nvSpPr>
          <p:spPr>
            <a:xfrm>
              <a:off x="2168735" y="166334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8" name="Google Shape;10648;p54"/>
            <p:cNvSpPr/>
            <p:nvPr/>
          </p:nvSpPr>
          <p:spPr>
            <a:xfrm>
              <a:off x="2168694" y="166334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9" name="Google Shape;10649;p54"/>
            <p:cNvSpPr/>
            <p:nvPr/>
          </p:nvSpPr>
          <p:spPr>
            <a:xfrm>
              <a:off x="2168640" y="166339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0" name="Google Shape;10650;p54"/>
            <p:cNvSpPr/>
            <p:nvPr/>
          </p:nvSpPr>
          <p:spPr>
            <a:xfrm>
              <a:off x="2168504" y="16635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1" name="Google Shape;10651;p54"/>
            <p:cNvSpPr/>
            <p:nvPr/>
          </p:nvSpPr>
          <p:spPr>
            <a:xfrm>
              <a:off x="2174872" y="1653891"/>
              <a:ext cx="68" cy="109"/>
            </a:xfrm>
            <a:custGeom>
              <a:rect b="b" l="l" r="r" t="t"/>
              <a:pathLst>
                <a:path extrusionOk="0" h="8" w="5">
                  <a:moveTo>
                    <a:pt x="4" y="0"/>
                  </a:moveTo>
                  <a:lnTo>
                    <a:pt x="4" y="0"/>
                  </a:lnTo>
                  <a:cubicBezTo>
                    <a:pt x="4" y="0"/>
                    <a:pt x="1" y="4"/>
                    <a:pt x="1" y="7"/>
                  </a:cubicBezTo>
                  <a:cubicBezTo>
                    <a:pt x="4" y="4"/>
                    <a:pt x="4" y="0"/>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2" name="Google Shape;10652;p54"/>
            <p:cNvSpPr/>
            <p:nvPr/>
          </p:nvSpPr>
          <p:spPr>
            <a:xfrm>
              <a:off x="2141078" y="1625270"/>
              <a:ext cx="43597" cy="21317"/>
            </a:xfrm>
            <a:custGeom>
              <a:rect b="b" l="l" r="r" t="t"/>
              <a:pathLst>
                <a:path extrusionOk="0" h="1570" w="3211">
                  <a:moveTo>
                    <a:pt x="1369" y="1"/>
                  </a:moveTo>
                  <a:cubicBezTo>
                    <a:pt x="1366" y="4"/>
                    <a:pt x="1366" y="8"/>
                    <a:pt x="1359" y="11"/>
                  </a:cubicBezTo>
                  <a:cubicBezTo>
                    <a:pt x="1359" y="15"/>
                    <a:pt x="1355" y="18"/>
                    <a:pt x="1352" y="22"/>
                  </a:cubicBezTo>
                  <a:cubicBezTo>
                    <a:pt x="1348" y="25"/>
                    <a:pt x="1345" y="29"/>
                    <a:pt x="1338" y="29"/>
                  </a:cubicBezTo>
                  <a:cubicBezTo>
                    <a:pt x="1334" y="32"/>
                    <a:pt x="1331" y="36"/>
                    <a:pt x="1327" y="36"/>
                  </a:cubicBezTo>
                  <a:cubicBezTo>
                    <a:pt x="1324" y="39"/>
                    <a:pt x="1320" y="39"/>
                    <a:pt x="1313" y="39"/>
                  </a:cubicBezTo>
                  <a:cubicBezTo>
                    <a:pt x="1310" y="43"/>
                    <a:pt x="1306" y="43"/>
                    <a:pt x="1303" y="46"/>
                  </a:cubicBezTo>
                  <a:lnTo>
                    <a:pt x="1247" y="46"/>
                  </a:lnTo>
                  <a:lnTo>
                    <a:pt x="1229" y="43"/>
                  </a:lnTo>
                  <a:lnTo>
                    <a:pt x="1219" y="43"/>
                  </a:lnTo>
                  <a:lnTo>
                    <a:pt x="1198" y="36"/>
                  </a:lnTo>
                  <a:lnTo>
                    <a:pt x="1194" y="36"/>
                  </a:lnTo>
                  <a:lnTo>
                    <a:pt x="1170" y="32"/>
                  </a:lnTo>
                  <a:cubicBezTo>
                    <a:pt x="1149" y="24"/>
                    <a:pt x="1112" y="15"/>
                    <a:pt x="1090" y="15"/>
                  </a:cubicBezTo>
                  <a:cubicBezTo>
                    <a:pt x="1083" y="15"/>
                    <a:pt x="1078" y="16"/>
                    <a:pt x="1075" y="18"/>
                  </a:cubicBezTo>
                  <a:cubicBezTo>
                    <a:pt x="1030" y="64"/>
                    <a:pt x="960" y="85"/>
                    <a:pt x="876" y="109"/>
                  </a:cubicBezTo>
                  <a:cubicBezTo>
                    <a:pt x="792" y="137"/>
                    <a:pt x="687" y="169"/>
                    <a:pt x="624" y="228"/>
                  </a:cubicBezTo>
                  <a:cubicBezTo>
                    <a:pt x="484" y="354"/>
                    <a:pt x="207" y="417"/>
                    <a:pt x="42" y="456"/>
                  </a:cubicBezTo>
                  <a:lnTo>
                    <a:pt x="25" y="459"/>
                  </a:lnTo>
                  <a:cubicBezTo>
                    <a:pt x="14" y="463"/>
                    <a:pt x="7" y="466"/>
                    <a:pt x="0" y="470"/>
                  </a:cubicBezTo>
                  <a:cubicBezTo>
                    <a:pt x="14" y="512"/>
                    <a:pt x="35" y="554"/>
                    <a:pt x="63" y="589"/>
                  </a:cubicBezTo>
                  <a:cubicBezTo>
                    <a:pt x="77" y="613"/>
                    <a:pt x="91" y="634"/>
                    <a:pt x="102" y="655"/>
                  </a:cubicBezTo>
                  <a:cubicBezTo>
                    <a:pt x="130" y="715"/>
                    <a:pt x="151" y="778"/>
                    <a:pt x="161" y="844"/>
                  </a:cubicBezTo>
                  <a:cubicBezTo>
                    <a:pt x="182" y="943"/>
                    <a:pt x="210" y="1058"/>
                    <a:pt x="267" y="1097"/>
                  </a:cubicBezTo>
                  <a:cubicBezTo>
                    <a:pt x="288" y="1114"/>
                    <a:pt x="326" y="1135"/>
                    <a:pt x="368" y="1163"/>
                  </a:cubicBezTo>
                  <a:cubicBezTo>
                    <a:pt x="652" y="1356"/>
                    <a:pt x="816" y="1471"/>
                    <a:pt x="855" y="1541"/>
                  </a:cubicBezTo>
                  <a:cubicBezTo>
                    <a:pt x="858" y="1545"/>
                    <a:pt x="858" y="1552"/>
                    <a:pt x="862" y="1555"/>
                  </a:cubicBezTo>
                  <a:cubicBezTo>
                    <a:pt x="862" y="1559"/>
                    <a:pt x="862" y="1562"/>
                    <a:pt x="865" y="1562"/>
                  </a:cubicBezTo>
                  <a:lnTo>
                    <a:pt x="869" y="1559"/>
                  </a:lnTo>
                  <a:lnTo>
                    <a:pt x="876" y="1559"/>
                  </a:lnTo>
                  <a:lnTo>
                    <a:pt x="900" y="1562"/>
                  </a:lnTo>
                  <a:lnTo>
                    <a:pt x="907" y="1562"/>
                  </a:lnTo>
                  <a:lnTo>
                    <a:pt x="932" y="1566"/>
                  </a:lnTo>
                  <a:lnTo>
                    <a:pt x="939" y="1566"/>
                  </a:lnTo>
                  <a:lnTo>
                    <a:pt x="963" y="1569"/>
                  </a:lnTo>
                  <a:lnTo>
                    <a:pt x="1142" y="1569"/>
                  </a:lnTo>
                  <a:lnTo>
                    <a:pt x="1152" y="1566"/>
                  </a:lnTo>
                  <a:lnTo>
                    <a:pt x="1177" y="1566"/>
                  </a:lnTo>
                  <a:lnTo>
                    <a:pt x="1187" y="1562"/>
                  </a:lnTo>
                  <a:lnTo>
                    <a:pt x="1191" y="1562"/>
                  </a:lnTo>
                  <a:lnTo>
                    <a:pt x="1198" y="1559"/>
                  </a:lnTo>
                  <a:lnTo>
                    <a:pt x="1201" y="1559"/>
                  </a:lnTo>
                  <a:cubicBezTo>
                    <a:pt x="1205" y="1555"/>
                    <a:pt x="1208" y="1555"/>
                    <a:pt x="1212" y="1552"/>
                  </a:cubicBezTo>
                  <a:cubicBezTo>
                    <a:pt x="1247" y="1478"/>
                    <a:pt x="1275" y="1401"/>
                    <a:pt x="1292" y="1321"/>
                  </a:cubicBezTo>
                  <a:lnTo>
                    <a:pt x="1303" y="1268"/>
                  </a:lnTo>
                  <a:lnTo>
                    <a:pt x="1376" y="1268"/>
                  </a:lnTo>
                  <a:cubicBezTo>
                    <a:pt x="1390" y="1268"/>
                    <a:pt x="1411" y="1268"/>
                    <a:pt x="1436" y="1272"/>
                  </a:cubicBezTo>
                  <a:cubicBezTo>
                    <a:pt x="1460" y="1275"/>
                    <a:pt x="1495" y="1279"/>
                    <a:pt x="1534" y="1282"/>
                  </a:cubicBezTo>
                  <a:lnTo>
                    <a:pt x="1551" y="1286"/>
                  </a:lnTo>
                  <a:cubicBezTo>
                    <a:pt x="1607" y="1296"/>
                    <a:pt x="1660" y="1310"/>
                    <a:pt x="1712" y="1331"/>
                  </a:cubicBezTo>
                  <a:lnTo>
                    <a:pt x="1723" y="1335"/>
                  </a:lnTo>
                  <a:cubicBezTo>
                    <a:pt x="1737" y="1338"/>
                    <a:pt x="1747" y="1342"/>
                    <a:pt x="1758" y="1349"/>
                  </a:cubicBezTo>
                  <a:lnTo>
                    <a:pt x="1765" y="1352"/>
                  </a:lnTo>
                  <a:cubicBezTo>
                    <a:pt x="1793" y="1363"/>
                    <a:pt x="1817" y="1377"/>
                    <a:pt x="1842" y="1394"/>
                  </a:cubicBezTo>
                  <a:cubicBezTo>
                    <a:pt x="1849" y="1401"/>
                    <a:pt x="1856" y="1408"/>
                    <a:pt x="1863" y="1412"/>
                  </a:cubicBezTo>
                  <a:cubicBezTo>
                    <a:pt x="1870" y="1419"/>
                    <a:pt x="1873" y="1419"/>
                    <a:pt x="1877" y="1422"/>
                  </a:cubicBezTo>
                  <a:cubicBezTo>
                    <a:pt x="1887" y="1433"/>
                    <a:pt x="1898" y="1443"/>
                    <a:pt x="1908" y="1454"/>
                  </a:cubicBezTo>
                  <a:lnTo>
                    <a:pt x="1908" y="1457"/>
                  </a:lnTo>
                  <a:cubicBezTo>
                    <a:pt x="1957" y="1500"/>
                    <a:pt x="2017" y="1524"/>
                    <a:pt x="2079" y="1524"/>
                  </a:cubicBezTo>
                  <a:cubicBezTo>
                    <a:pt x="2093" y="1524"/>
                    <a:pt x="2108" y="1523"/>
                    <a:pt x="2122" y="1520"/>
                  </a:cubicBezTo>
                  <a:cubicBezTo>
                    <a:pt x="2167" y="1517"/>
                    <a:pt x="2213" y="1506"/>
                    <a:pt x="2255" y="1492"/>
                  </a:cubicBezTo>
                  <a:lnTo>
                    <a:pt x="2318" y="1468"/>
                  </a:lnTo>
                  <a:lnTo>
                    <a:pt x="2332" y="1506"/>
                  </a:lnTo>
                  <a:lnTo>
                    <a:pt x="2339" y="1499"/>
                  </a:lnTo>
                  <a:cubicBezTo>
                    <a:pt x="2343" y="1492"/>
                    <a:pt x="2350" y="1485"/>
                    <a:pt x="2357" y="1478"/>
                  </a:cubicBezTo>
                  <a:lnTo>
                    <a:pt x="2367" y="1468"/>
                  </a:lnTo>
                  <a:cubicBezTo>
                    <a:pt x="2374" y="1461"/>
                    <a:pt x="2381" y="1457"/>
                    <a:pt x="2385" y="1454"/>
                  </a:cubicBezTo>
                  <a:lnTo>
                    <a:pt x="2399" y="1447"/>
                  </a:lnTo>
                  <a:cubicBezTo>
                    <a:pt x="2406" y="1440"/>
                    <a:pt x="2413" y="1436"/>
                    <a:pt x="2420" y="1433"/>
                  </a:cubicBezTo>
                  <a:lnTo>
                    <a:pt x="2427" y="1429"/>
                  </a:lnTo>
                  <a:cubicBezTo>
                    <a:pt x="2437" y="1426"/>
                    <a:pt x="2448" y="1422"/>
                    <a:pt x="2458" y="1422"/>
                  </a:cubicBezTo>
                  <a:lnTo>
                    <a:pt x="2479" y="1419"/>
                  </a:lnTo>
                  <a:cubicBezTo>
                    <a:pt x="2626" y="1398"/>
                    <a:pt x="2808" y="1377"/>
                    <a:pt x="2938" y="1188"/>
                  </a:cubicBezTo>
                  <a:cubicBezTo>
                    <a:pt x="2948" y="1174"/>
                    <a:pt x="2959" y="1160"/>
                    <a:pt x="2969" y="1146"/>
                  </a:cubicBezTo>
                  <a:lnTo>
                    <a:pt x="2980" y="1132"/>
                  </a:lnTo>
                  <a:cubicBezTo>
                    <a:pt x="2990" y="1121"/>
                    <a:pt x="2997" y="1114"/>
                    <a:pt x="3008" y="1104"/>
                  </a:cubicBezTo>
                  <a:lnTo>
                    <a:pt x="3022" y="1090"/>
                  </a:lnTo>
                  <a:lnTo>
                    <a:pt x="3046" y="1065"/>
                  </a:lnTo>
                  <a:lnTo>
                    <a:pt x="3060" y="1055"/>
                  </a:lnTo>
                  <a:lnTo>
                    <a:pt x="3092" y="1027"/>
                  </a:lnTo>
                  <a:lnTo>
                    <a:pt x="3102" y="1020"/>
                  </a:lnTo>
                  <a:cubicBezTo>
                    <a:pt x="3116" y="1009"/>
                    <a:pt x="3130" y="999"/>
                    <a:pt x="3144" y="988"/>
                  </a:cubicBezTo>
                  <a:lnTo>
                    <a:pt x="3155" y="981"/>
                  </a:lnTo>
                  <a:lnTo>
                    <a:pt x="3186" y="960"/>
                  </a:lnTo>
                  <a:lnTo>
                    <a:pt x="3200" y="950"/>
                  </a:lnTo>
                  <a:lnTo>
                    <a:pt x="3211" y="943"/>
                  </a:lnTo>
                  <a:cubicBezTo>
                    <a:pt x="3197" y="918"/>
                    <a:pt x="3183" y="893"/>
                    <a:pt x="3172" y="872"/>
                  </a:cubicBezTo>
                  <a:cubicBezTo>
                    <a:pt x="3155" y="834"/>
                    <a:pt x="3130" y="799"/>
                    <a:pt x="3102" y="767"/>
                  </a:cubicBezTo>
                  <a:lnTo>
                    <a:pt x="3095" y="760"/>
                  </a:lnTo>
                  <a:lnTo>
                    <a:pt x="3092" y="757"/>
                  </a:lnTo>
                  <a:cubicBezTo>
                    <a:pt x="3043" y="739"/>
                    <a:pt x="2990" y="732"/>
                    <a:pt x="2938" y="732"/>
                  </a:cubicBezTo>
                  <a:cubicBezTo>
                    <a:pt x="2826" y="722"/>
                    <a:pt x="2721" y="711"/>
                    <a:pt x="2700" y="627"/>
                  </a:cubicBezTo>
                  <a:lnTo>
                    <a:pt x="2696" y="606"/>
                  </a:lnTo>
                  <a:cubicBezTo>
                    <a:pt x="2672" y="508"/>
                    <a:pt x="2654" y="477"/>
                    <a:pt x="2619" y="477"/>
                  </a:cubicBezTo>
                  <a:cubicBezTo>
                    <a:pt x="2588" y="477"/>
                    <a:pt x="2553" y="473"/>
                    <a:pt x="2518" y="466"/>
                  </a:cubicBezTo>
                  <a:cubicBezTo>
                    <a:pt x="2483" y="462"/>
                    <a:pt x="2457" y="459"/>
                    <a:pt x="2438" y="459"/>
                  </a:cubicBezTo>
                  <a:cubicBezTo>
                    <a:pt x="2400" y="459"/>
                    <a:pt x="2386" y="469"/>
                    <a:pt x="2374" y="494"/>
                  </a:cubicBezTo>
                  <a:cubicBezTo>
                    <a:pt x="2352" y="547"/>
                    <a:pt x="2304" y="580"/>
                    <a:pt x="2249" y="580"/>
                  </a:cubicBezTo>
                  <a:cubicBezTo>
                    <a:pt x="2242" y="580"/>
                    <a:pt x="2234" y="580"/>
                    <a:pt x="2227" y="578"/>
                  </a:cubicBezTo>
                  <a:cubicBezTo>
                    <a:pt x="2118" y="568"/>
                    <a:pt x="1978" y="449"/>
                    <a:pt x="1961" y="354"/>
                  </a:cubicBezTo>
                  <a:cubicBezTo>
                    <a:pt x="1950" y="305"/>
                    <a:pt x="1905" y="242"/>
                    <a:pt x="1642" y="148"/>
                  </a:cubicBezTo>
                  <a:cubicBezTo>
                    <a:pt x="1625" y="144"/>
                    <a:pt x="1604" y="134"/>
                    <a:pt x="1586" y="127"/>
                  </a:cubicBezTo>
                  <a:lnTo>
                    <a:pt x="1576" y="123"/>
                  </a:lnTo>
                  <a:cubicBezTo>
                    <a:pt x="1558" y="113"/>
                    <a:pt x="1537" y="106"/>
                    <a:pt x="1520" y="95"/>
                  </a:cubicBezTo>
                  <a:lnTo>
                    <a:pt x="1506" y="88"/>
                  </a:lnTo>
                  <a:cubicBezTo>
                    <a:pt x="1488" y="78"/>
                    <a:pt x="1467" y="64"/>
                    <a:pt x="1446" y="53"/>
                  </a:cubicBezTo>
                  <a:lnTo>
                    <a:pt x="1443" y="50"/>
                  </a:lnTo>
                  <a:cubicBezTo>
                    <a:pt x="1422" y="36"/>
                    <a:pt x="1401" y="22"/>
                    <a:pt x="1380" y="4"/>
                  </a:cubicBezTo>
                  <a:lnTo>
                    <a:pt x="136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3" name="Google Shape;10653;p54"/>
            <p:cNvSpPr/>
            <p:nvPr/>
          </p:nvSpPr>
          <p:spPr>
            <a:xfrm>
              <a:off x="2183195" y="1635589"/>
              <a:ext cx="1534" cy="2390"/>
            </a:xfrm>
            <a:custGeom>
              <a:rect b="b" l="l" r="r" t="t"/>
              <a:pathLst>
                <a:path extrusionOk="0" h="176" w="113">
                  <a:moveTo>
                    <a:pt x="112" y="176"/>
                  </a:moveTo>
                  <a:lnTo>
                    <a:pt x="112" y="176"/>
                  </a:lnTo>
                  <a:cubicBezTo>
                    <a:pt x="95" y="151"/>
                    <a:pt x="84" y="126"/>
                    <a:pt x="70" y="105"/>
                  </a:cubicBezTo>
                  <a:cubicBezTo>
                    <a:pt x="53" y="67"/>
                    <a:pt x="28" y="32"/>
                    <a:pt x="0" y="0"/>
                  </a:cubicBezTo>
                  <a:cubicBezTo>
                    <a:pt x="28" y="32"/>
                    <a:pt x="53" y="67"/>
                    <a:pt x="70" y="105"/>
                  </a:cubicBezTo>
                  <a:cubicBezTo>
                    <a:pt x="84" y="126"/>
                    <a:pt x="95" y="151"/>
                    <a:pt x="112" y="17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4" name="Google Shape;10654;p54"/>
            <p:cNvSpPr/>
            <p:nvPr/>
          </p:nvSpPr>
          <p:spPr>
            <a:xfrm>
              <a:off x="2161756" y="1626465"/>
              <a:ext cx="774" cy="394"/>
            </a:xfrm>
            <a:custGeom>
              <a:rect b="b" l="l" r="r" t="t"/>
              <a:pathLst>
                <a:path extrusionOk="0" h="29" w="57">
                  <a:moveTo>
                    <a:pt x="0" y="0"/>
                  </a:moveTo>
                  <a:cubicBezTo>
                    <a:pt x="18" y="11"/>
                    <a:pt x="35" y="18"/>
                    <a:pt x="56" y="28"/>
                  </a:cubicBezTo>
                  <a:cubicBezTo>
                    <a:pt x="35" y="18"/>
                    <a:pt x="1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5" name="Google Shape;10655;p54"/>
            <p:cNvSpPr/>
            <p:nvPr/>
          </p:nvSpPr>
          <p:spPr>
            <a:xfrm>
              <a:off x="2162612" y="1626885"/>
              <a:ext cx="720" cy="299"/>
            </a:xfrm>
            <a:custGeom>
              <a:rect b="b" l="l" r="r" t="t"/>
              <a:pathLst>
                <a:path extrusionOk="0" h="22" w="53">
                  <a:moveTo>
                    <a:pt x="0" y="1"/>
                  </a:moveTo>
                  <a:lnTo>
                    <a:pt x="0" y="1"/>
                  </a:lnTo>
                  <a:cubicBezTo>
                    <a:pt x="18" y="11"/>
                    <a:pt x="39" y="18"/>
                    <a:pt x="53" y="22"/>
                  </a:cubicBezTo>
                  <a:cubicBezTo>
                    <a:pt x="39"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6" name="Google Shape;10656;p54"/>
            <p:cNvSpPr/>
            <p:nvPr/>
          </p:nvSpPr>
          <p:spPr>
            <a:xfrm>
              <a:off x="2183046" y="1635439"/>
              <a:ext cx="68" cy="68"/>
            </a:xfrm>
            <a:custGeom>
              <a:rect b="b" l="l" r="r" t="t"/>
              <a:pathLst>
                <a:path extrusionOk="0" h="5" w="5">
                  <a:moveTo>
                    <a:pt x="1" y="1"/>
                  </a:moveTo>
                  <a:lnTo>
                    <a:pt x="1" y="1"/>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7" name="Google Shape;10657;p54"/>
            <p:cNvSpPr/>
            <p:nvPr/>
          </p:nvSpPr>
          <p:spPr>
            <a:xfrm>
              <a:off x="2160711" y="1625894"/>
              <a:ext cx="815" cy="489"/>
            </a:xfrm>
            <a:custGeom>
              <a:rect b="b" l="l" r="r" t="t"/>
              <a:pathLst>
                <a:path extrusionOk="0" h="36" w="60">
                  <a:moveTo>
                    <a:pt x="0" y="0"/>
                  </a:moveTo>
                  <a:cubicBezTo>
                    <a:pt x="21" y="11"/>
                    <a:pt x="42" y="25"/>
                    <a:pt x="60" y="35"/>
                  </a:cubicBezTo>
                  <a:cubicBezTo>
                    <a:pt x="42" y="25"/>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8" name="Google Shape;10658;p54"/>
            <p:cNvSpPr/>
            <p:nvPr/>
          </p:nvSpPr>
          <p:spPr>
            <a:xfrm>
              <a:off x="2159801" y="1625270"/>
              <a:ext cx="869" cy="584"/>
            </a:xfrm>
            <a:custGeom>
              <a:rect b="b" l="l" r="r" t="t"/>
              <a:pathLst>
                <a:path extrusionOk="0" h="43" w="64">
                  <a:moveTo>
                    <a:pt x="1" y="1"/>
                  </a:moveTo>
                  <a:cubicBezTo>
                    <a:pt x="22" y="15"/>
                    <a:pt x="43" y="29"/>
                    <a:pt x="64" y="43"/>
                  </a:cubicBezTo>
                  <a:cubicBezTo>
                    <a:pt x="43" y="29"/>
                    <a:pt x="22"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9" name="Google Shape;10659;p54"/>
            <p:cNvSpPr/>
            <p:nvPr/>
          </p:nvSpPr>
          <p:spPr>
            <a:xfrm>
              <a:off x="2166359" y="1644333"/>
              <a:ext cx="204" cy="163"/>
            </a:xfrm>
            <a:custGeom>
              <a:rect b="b" l="l" r="r" t="t"/>
              <a:pathLst>
                <a:path extrusionOk="0" h="12" w="15">
                  <a:moveTo>
                    <a:pt x="1" y="1"/>
                  </a:moveTo>
                  <a:cubicBezTo>
                    <a:pt x="8" y="4"/>
                    <a:pt x="11" y="8"/>
                    <a:pt x="15" y="11"/>
                  </a:cubicBezTo>
                  <a:cubicBezTo>
                    <a:pt x="11"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0" name="Google Shape;10660;p54"/>
            <p:cNvSpPr/>
            <p:nvPr/>
          </p:nvSpPr>
          <p:spPr>
            <a:xfrm>
              <a:off x="2156855" y="164647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1" name="Google Shape;10661;p54"/>
            <p:cNvSpPr/>
            <p:nvPr/>
          </p:nvSpPr>
          <p:spPr>
            <a:xfrm>
              <a:off x="2157045" y="1646423"/>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2" name="Google Shape;10662;p54"/>
            <p:cNvSpPr/>
            <p:nvPr/>
          </p:nvSpPr>
          <p:spPr>
            <a:xfrm>
              <a:off x="2156570" y="1646518"/>
              <a:ext cx="204" cy="68"/>
            </a:xfrm>
            <a:custGeom>
              <a:rect b="b" l="l" r="r" t="t"/>
              <a:pathLst>
                <a:path extrusionOk="0" h="5" w="15">
                  <a:moveTo>
                    <a:pt x="1" y="4"/>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3" name="Google Shape;10663;p54"/>
            <p:cNvSpPr/>
            <p:nvPr/>
          </p:nvSpPr>
          <p:spPr>
            <a:xfrm>
              <a:off x="2157384" y="1646233"/>
              <a:ext cx="149" cy="109"/>
            </a:xfrm>
            <a:custGeom>
              <a:rect b="b" l="l" r="r" t="t"/>
              <a:pathLst>
                <a:path extrusionOk="0" h="8" w="11">
                  <a:moveTo>
                    <a:pt x="0" y="8"/>
                  </a:moveTo>
                  <a:cubicBezTo>
                    <a:pt x="4" y="4"/>
                    <a:pt x="7" y="4"/>
                    <a:pt x="11" y="1"/>
                  </a:cubicBezTo>
                  <a:cubicBezTo>
                    <a:pt x="7" y="4"/>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4" name="Google Shape;10664;p54"/>
            <p:cNvSpPr/>
            <p:nvPr/>
          </p:nvSpPr>
          <p:spPr>
            <a:xfrm>
              <a:off x="2165028" y="1643531"/>
              <a:ext cx="1059" cy="584"/>
            </a:xfrm>
            <a:custGeom>
              <a:rect b="b" l="l" r="r" t="t"/>
              <a:pathLst>
                <a:path extrusionOk="0" h="43" w="78">
                  <a:moveTo>
                    <a:pt x="1" y="0"/>
                  </a:moveTo>
                  <a:cubicBezTo>
                    <a:pt x="29" y="11"/>
                    <a:pt x="53" y="25"/>
                    <a:pt x="78" y="42"/>
                  </a:cubicBezTo>
                  <a:cubicBezTo>
                    <a:pt x="53" y="25"/>
                    <a:pt x="29"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5" name="Google Shape;10665;p54"/>
            <p:cNvSpPr/>
            <p:nvPr/>
          </p:nvSpPr>
          <p:spPr>
            <a:xfrm>
              <a:off x="2157235" y="164638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6" name="Google Shape;10666;p54"/>
            <p:cNvSpPr/>
            <p:nvPr/>
          </p:nvSpPr>
          <p:spPr>
            <a:xfrm>
              <a:off x="2160561" y="1642432"/>
              <a:ext cx="1303" cy="204"/>
            </a:xfrm>
            <a:custGeom>
              <a:rect b="b" l="l" r="r" t="t"/>
              <a:pathLst>
                <a:path extrusionOk="0" h="15" w="96">
                  <a:moveTo>
                    <a:pt x="1" y="1"/>
                  </a:moveTo>
                  <a:cubicBezTo>
                    <a:pt x="25" y="4"/>
                    <a:pt x="60" y="8"/>
                    <a:pt x="95" y="15"/>
                  </a:cubicBezTo>
                  <a:cubicBezTo>
                    <a:pt x="60" y="8"/>
                    <a:pt x="29"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7" name="Google Shape;10667;p54"/>
            <p:cNvSpPr/>
            <p:nvPr/>
          </p:nvSpPr>
          <p:spPr>
            <a:xfrm>
              <a:off x="2164458" y="1643287"/>
              <a:ext cx="489" cy="204"/>
            </a:xfrm>
            <a:custGeom>
              <a:rect b="b" l="l" r="r" t="t"/>
              <a:pathLst>
                <a:path extrusionOk="0" h="15" w="36">
                  <a:moveTo>
                    <a:pt x="1" y="1"/>
                  </a:moveTo>
                  <a:cubicBezTo>
                    <a:pt x="15" y="4"/>
                    <a:pt x="25" y="8"/>
                    <a:pt x="36" y="15"/>
                  </a:cubicBezTo>
                  <a:cubicBezTo>
                    <a:pt x="25" y="8"/>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8" name="Google Shape;10668;p54"/>
            <p:cNvSpPr/>
            <p:nvPr/>
          </p:nvSpPr>
          <p:spPr>
            <a:xfrm>
              <a:off x="2162136" y="1642676"/>
              <a:ext cx="2200" cy="584"/>
            </a:xfrm>
            <a:custGeom>
              <a:rect b="b" l="l" r="r" t="t"/>
              <a:pathLst>
                <a:path extrusionOk="0" h="43" w="162">
                  <a:moveTo>
                    <a:pt x="0" y="0"/>
                  </a:moveTo>
                  <a:cubicBezTo>
                    <a:pt x="56" y="7"/>
                    <a:pt x="109" y="21"/>
                    <a:pt x="161" y="42"/>
                  </a:cubicBezTo>
                  <a:cubicBezTo>
                    <a:pt x="109" y="21"/>
                    <a:pt x="5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9" name="Google Shape;10669;p54"/>
            <p:cNvSpPr/>
            <p:nvPr/>
          </p:nvSpPr>
          <p:spPr>
            <a:xfrm>
              <a:off x="2156244" y="1646614"/>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0" name="Google Shape;10670;p54"/>
            <p:cNvSpPr/>
            <p:nvPr/>
          </p:nvSpPr>
          <p:spPr>
            <a:xfrm>
              <a:off x="2154628" y="1646614"/>
              <a:ext cx="1195" cy="54"/>
            </a:xfrm>
            <a:custGeom>
              <a:rect b="b" l="l" r="r" t="t"/>
              <a:pathLst>
                <a:path extrusionOk="0" h="4" w="88">
                  <a:moveTo>
                    <a:pt x="0" y="1"/>
                  </a:moveTo>
                  <a:cubicBezTo>
                    <a:pt x="16" y="2"/>
                    <a:pt x="32" y="3"/>
                    <a:pt x="47" y="3"/>
                  </a:cubicBezTo>
                  <a:cubicBezTo>
                    <a:pt x="61" y="3"/>
                    <a:pt x="75" y="2"/>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1" name="Google Shape;10671;p54"/>
            <p:cNvSpPr/>
            <p:nvPr/>
          </p:nvSpPr>
          <p:spPr>
            <a:xfrm>
              <a:off x="2166984" y="1644903"/>
              <a:ext cx="2906" cy="1113"/>
            </a:xfrm>
            <a:custGeom>
              <a:rect b="b" l="l" r="r" t="t"/>
              <a:pathLst>
                <a:path extrusionOk="0" h="82" w="214">
                  <a:moveTo>
                    <a:pt x="214" y="67"/>
                  </a:moveTo>
                  <a:cubicBezTo>
                    <a:pt x="137" y="81"/>
                    <a:pt x="60" y="57"/>
                    <a:pt x="4" y="1"/>
                  </a:cubicBezTo>
                  <a:lnTo>
                    <a:pt x="0" y="1"/>
                  </a:lnTo>
                  <a:lnTo>
                    <a:pt x="4" y="1"/>
                  </a:lnTo>
                  <a:cubicBezTo>
                    <a:pt x="60" y="57"/>
                    <a:pt x="137" y="81"/>
                    <a:pt x="214"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2" name="Google Shape;10672;p54"/>
            <p:cNvSpPr/>
            <p:nvPr/>
          </p:nvSpPr>
          <p:spPr>
            <a:xfrm>
              <a:off x="2154248" y="1646614"/>
              <a:ext cx="394" cy="14"/>
            </a:xfrm>
            <a:custGeom>
              <a:rect b="b" l="l" r="r" t="t"/>
              <a:pathLst>
                <a:path extrusionOk="0" h="1" w="29">
                  <a:moveTo>
                    <a:pt x="0" y="1"/>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3" name="Google Shape;10673;p54"/>
            <p:cNvSpPr/>
            <p:nvPr/>
          </p:nvSpPr>
          <p:spPr>
            <a:xfrm>
              <a:off x="2153813" y="1646573"/>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4" name="Google Shape;10674;p54"/>
            <p:cNvSpPr/>
            <p:nvPr/>
          </p:nvSpPr>
          <p:spPr>
            <a:xfrm>
              <a:off x="2153433" y="1646518"/>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5" name="Google Shape;10675;p54"/>
            <p:cNvSpPr/>
            <p:nvPr/>
          </p:nvSpPr>
          <p:spPr>
            <a:xfrm>
              <a:off x="2171641" y="1645052"/>
              <a:ext cx="1100" cy="530"/>
            </a:xfrm>
            <a:custGeom>
              <a:rect b="b" l="l" r="r" t="t"/>
              <a:pathLst>
                <a:path extrusionOk="0" h="39" w="81">
                  <a:moveTo>
                    <a:pt x="81" y="39"/>
                  </a:moveTo>
                  <a:lnTo>
                    <a:pt x="81" y="39"/>
                  </a:lnTo>
                  <a:lnTo>
                    <a:pt x="67" y="0"/>
                  </a:lnTo>
                  <a:lnTo>
                    <a:pt x="0" y="25"/>
                  </a:lnTo>
                  <a:lnTo>
                    <a:pt x="6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6" name="Google Shape;10676;p54"/>
            <p:cNvSpPr/>
            <p:nvPr/>
          </p:nvSpPr>
          <p:spPr>
            <a:xfrm>
              <a:off x="2152958" y="1646478"/>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7" name="Google Shape;10677;p54"/>
            <p:cNvSpPr/>
            <p:nvPr/>
          </p:nvSpPr>
          <p:spPr>
            <a:xfrm>
              <a:off x="2155864" y="1646614"/>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8" name="Google Shape;10678;p54"/>
            <p:cNvSpPr/>
            <p:nvPr/>
          </p:nvSpPr>
          <p:spPr>
            <a:xfrm>
              <a:off x="2152768" y="1646423"/>
              <a:ext cx="109" cy="14"/>
            </a:xfrm>
            <a:custGeom>
              <a:rect b="b" l="l" r="r" t="t"/>
              <a:pathLst>
                <a:path extrusionOk="0" h="1" w="8">
                  <a:moveTo>
                    <a:pt x="1" y="1"/>
                  </a:moveTo>
                  <a:lnTo>
                    <a:pt x="1" y="1"/>
                  </a:ln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9" name="Google Shape;10679;p54"/>
            <p:cNvSpPr/>
            <p:nvPr/>
          </p:nvSpPr>
          <p:spPr>
            <a:xfrm>
              <a:off x="2173637" y="1639417"/>
              <a:ext cx="38709" cy="14569"/>
            </a:xfrm>
            <a:custGeom>
              <a:rect b="b" l="l" r="r" t="t"/>
              <a:pathLst>
                <a:path extrusionOk="0" h="1073" w="2851">
                  <a:moveTo>
                    <a:pt x="1262" y="0"/>
                  </a:moveTo>
                  <a:cubicBezTo>
                    <a:pt x="1246" y="0"/>
                    <a:pt x="1220" y="12"/>
                    <a:pt x="1194" y="27"/>
                  </a:cubicBezTo>
                  <a:cubicBezTo>
                    <a:pt x="1154" y="44"/>
                    <a:pt x="1104" y="68"/>
                    <a:pt x="1047" y="68"/>
                  </a:cubicBezTo>
                  <a:cubicBezTo>
                    <a:pt x="1015" y="68"/>
                    <a:pt x="981" y="61"/>
                    <a:pt x="946" y="41"/>
                  </a:cubicBezTo>
                  <a:cubicBezTo>
                    <a:pt x="935" y="34"/>
                    <a:pt x="928" y="27"/>
                    <a:pt x="918" y="23"/>
                  </a:cubicBezTo>
                  <a:cubicBezTo>
                    <a:pt x="911" y="16"/>
                    <a:pt x="900" y="9"/>
                    <a:pt x="893" y="2"/>
                  </a:cubicBezTo>
                  <a:lnTo>
                    <a:pt x="876" y="9"/>
                  </a:lnTo>
                  <a:lnTo>
                    <a:pt x="865" y="16"/>
                  </a:lnTo>
                  <a:lnTo>
                    <a:pt x="830" y="41"/>
                  </a:lnTo>
                  <a:lnTo>
                    <a:pt x="816" y="48"/>
                  </a:lnTo>
                  <a:lnTo>
                    <a:pt x="792" y="69"/>
                  </a:lnTo>
                  <a:lnTo>
                    <a:pt x="778" y="79"/>
                  </a:lnTo>
                  <a:lnTo>
                    <a:pt x="753" y="97"/>
                  </a:lnTo>
                  <a:lnTo>
                    <a:pt x="743" y="111"/>
                  </a:lnTo>
                  <a:lnTo>
                    <a:pt x="718" y="128"/>
                  </a:lnTo>
                  <a:lnTo>
                    <a:pt x="708" y="142"/>
                  </a:lnTo>
                  <a:cubicBezTo>
                    <a:pt x="701" y="149"/>
                    <a:pt x="694" y="156"/>
                    <a:pt x="687" y="163"/>
                  </a:cubicBezTo>
                  <a:lnTo>
                    <a:pt x="676" y="177"/>
                  </a:lnTo>
                  <a:cubicBezTo>
                    <a:pt x="666" y="188"/>
                    <a:pt x="655" y="202"/>
                    <a:pt x="648" y="212"/>
                  </a:cubicBezTo>
                  <a:cubicBezTo>
                    <a:pt x="484" y="443"/>
                    <a:pt x="253" y="475"/>
                    <a:pt x="99" y="499"/>
                  </a:cubicBezTo>
                  <a:lnTo>
                    <a:pt x="78" y="499"/>
                  </a:lnTo>
                  <a:lnTo>
                    <a:pt x="74" y="503"/>
                  </a:lnTo>
                  <a:lnTo>
                    <a:pt x="67" y="506"/>
                  </a:lnTo>
                  <a:lnTo>
                    <a:pt x="57" y="517"/>
                  </a:lnTo>
                  <a:cubicBezTo>
                    <a:pt x="53" y="520"/>
                    <a:pt x="50" y="524"/>
                    <a:pt x="46" y="527"/>
                  </a:cubicBezTo>
                  <a:cubicBezTo>
                    <a:pt x="43" y="534"/>
                    <a:pt x="36" y="538"/>
                    <a:pt x="32" y="545"/>
                  </a:cubicBezTo>
                  <a:lnTo>
                    <a:pt x="32" y="548"/>
                  </a:lnTo>
                  <a:cubicBezTo>
                    <a:pt x="29" y="555"/>
                    <a:pt x="22" y="562"/>
                    <a:pt x="18" y="573"/>
                  </a:cubicBezTo>
                  <a:cubicBezTo>
                    <a:pt x="11" y="583"/>
                    <a:pt x="4" y="594"/>
                    <a:pt x="1" y="604"/>
                  </a:cubicBezTo>
                  <a:cubicBezTo>
                    <a:pt x="39" y="713"/>
                    <a:pt x="92" y="814"/>
                    <a:pt x="158" y="912"/>
                  </a:cubicBezTo>
                  <a:cubicBezTo>
                    <a:pt x="169" y="930"/>
                    <a:pt x="186" y="951"/>
                    <a:pt x="200" y="968"/>
                  </a:cubicBezTo>
                  <a:cubicBezTo>
                    <a:pt x="207" y="975"/>
                    <a:pt x="214" y="982"/>
                    <a:pt x="221" y="986"/>
                  </a:cubicBezTo>
                  <a:cubicBezTo>
                    <a:pt x="267" y="1028"/>
                    <a:pt x="375" y="1059"/>
                    <a:pt x="498" y="1070"/>
                  </a:cubicBezTo>
                  <a:cubicBezTo>
                    <a:pt x="526" y="1072"/>
                    <a:pt x="555" y="1072"/>
                    <a:pt x="583" y="1072"/>
                  </a:cubicBezTo>
                  <a:cubicBezTo>
                    <a:pt x="612" y="1072"/>
                    <a:pt x="641" y="1072"/>
                    <a:pt x="669" y="1070"/>
                  </a:cubicBezTo>
                  <a:cubicBezTo>
                    <a:pt x="785" y="1059"/>
                    <a:pt x="837" y="1038"/>
                    <a:pt x="851" y="1024"/>
                  </a:cubicBezTo>
                  <a:cubicBezTo>
                    <a:pt x="869" y="811"/>
                    <a:pt x="1488" y="790"/>
                    <a:pt x="1495" y="790"/>
                  </a:cubicBezTo>
                  <a:cubicBezTo>
                    <a:pt x="1537" y="786"/>
                    <a:pt x="1677" y="674"/>
                    <a:pt x="1754" y="615"/>
                  </a:cubicBezTo>
                  <a:cubicBezTo>
                    <a:pt x="1888" y="508"/>
                    <a:pt x="1949" y="464"/>
                    <a:pt x="1996" y="464"/>
                  </a:cubicBezTo>
                  <a:cubicBezTo>
                    <a:pt x="2005" y="464"/>
                    <a:pt x="2013" y="465"/>
                    <a:pt x="2021" y="468"/>
                  </a:cubicBezTo>
                  <a:cubicBezTo>
                    <a:pt x="2031" y="471"/>
                    <a:pt x="2066" y="478"/>
                    <a:pt x="2094" y="485"/>
                  </a:cubicBezTo>
                  <a:cubicBezTo>
                    <a:pt x="2283" y="527"/>
                    <a:pt x="2476" y="573"/>
                    <a:pt x="2553" y="646"/>
                  </a:cubicBezTo>
                  <a:lnTo>
                    <a:pt x="2556" y="650"/>
                  </a:lnTo>
                  <a:lnTo>
                    <a:pt x="2563" y="657"/>
                  </a:lnTo>
                  <a:lnTo>
                    <a:pt x="2574" y="660"/>
                  </a:lnTo>
                  <a:lnTo>
                    <a:pt x="2577" y="660"/>
                  </a:lnTo>
                  <a:lnTo>
                    <a:pt x="2591" y="667"/>
                  </a:lnTo>
                  <a:lnTo>
                    <a:pt x="2609" y="674"/>
                  </a:lnTo>
                  <a:lnTo>
                    <a:pt x="2616" y="678"/>
                  </a:lnTo>
                  <a:lnTo>
                    <a:pt x="2637" y="685"/>
                  </a:lnTo>
                  <a:lnTo>
                    <a:pt x="2644" y="688"/>
                  </a:lnTo>
                  <a:lnTo>
                    <a:pt x="2675" y="699"/>
                  </a:lnTo>
                  <a:lnTo>
                    <a:pt x="2679" y="699"/>
                  </a:lnTo>
                  <a:lnTo>
                    <a:pt x="2679" y="695"/>
                  </a:lnTo>
                  <a:cubicBezTo>
                    <a:pt x="2675" y="685"/>
                    <a:pt x="2672" y="674"/>
                    <a:pt x="2668" y="664"/>
                  </a:cubicBezTo>
                  <a:lnTo>
                    <a:pt x="2668" y="653"/>
                  </a:lnTo>
                  <a:cubicBezTo>
                    <a:pt x="2665" y="643"/>
                    <a:pt x="2665" y="632"/>
                    <a:pt x="2665" y="618"/>
                  </a:cubicBezTo>
                  <a:cubicBezTo>
                    <a:pt x="2665" y="611"/>
                    <a:pt x="2665" y="604"/>
                    <a:pt x="2665" y="597"/>
                  </a:cubicBezTo>
                  <a:lnTo>
                    <a:pt x="2665" y="590"/>
                  </a:lnTo>
                  <a:cubicBezTo>
                    <a:pt x="2665" y="587"/>
                    <a:pt x="2668" y="580"/>
                    <a:pt x="2668" y="573"/>
                  </a:cubicBezTo>
                  <a:lnTo>
                    <a:pt x="2668" y="562"/>
                  </a:lnTo>
                  <a:cubicBezTo>
                    <a:pt x="2672" y="555"/>
                    <a:pt x="2675" y="548"/>
                    <a:pt x="2679" y="538"/>
                  </a:cubicBezTo>
                  <a:cubicBezTo>
                    <a:pt x="2682" y="531"/>
                    <a:pt x="2686" y="520"/>
                    <a:pt x="2689" y="510"/>
                  </a:cubicBezTo>
                  <a:lnTo>
                    <a:pt x="2693" y="503"/>
                  </a:lnTo>
                  <a:lnTo>
                    <a:pt x="2703" y="478"/>
                  </a:lnTo>
                  <a:lnTo>
                    <a:pt x="2707" y="471"/>
                  </a:lnTo>
                  <a:lnTo>
                    <a:pt x="2724" y="443"/>
                  </a:lnTo>
                  <a:lnTo>
                    <a:pt x="2724" y="440"/>
                  </a:lnTo>
                  <a:lnTo>
                    <a:pt x="2742" y="412"/>
                  </a:lnTo>
                  <a:lnTo>
                    <a:pt x="2745" y="401"/>
                  </a:lnTo>
                  <a:lnTo>
                    <a:pt x="2759" y="380"/>
                  </a:lnTo>
                  <a:lnTo>
                    <a:pt x="2766" y="370"/>
                  </a:lnTo>
                  <a:lnTo>
                    <a:pt x="2784" y="345"/>
                  </a:lnTo>
                  <a:lnTo>
                    <a:pt x="2784" y="342"/>
                  </a:lnTo>
                  <a:lnTo>
                    <a:pt x="2805" y="314"/>
                  </a:lnTo>
                  <a:lnTo>
                    <a:pt x="2808" y="303"/>
                  </a:lnTo>
                  <a:lnTo>
                    <a:pt x="2826" y="286"/>
                  </a:lnTo>
                  <a:lnTo>
                    <a:pt x="2829" y="275"/>
                  </a:lnTo>
                  <a:lnTo>
                    <a:pt x="2847" y="258"/>
                  </a:lnTo>
                  <a:lnTo>
                    <a:pt x="2850" y="251"/>
                  </a:lnTo>
                  <a:lnTo>
                    <a:pt x="2833" y="247"/>
                  </a:lnTo>
                  <a:lnTo>
                    <a:pt x="2826" y="247"/>
                  </a:lnTo>
                  <a:lnTo>
                    <a:pt x="2798" y="244"/>
                  </a:lnTo>
                  <a:lnTo>
                    <a:pt x="2791" y="244"/>
                  </a:lnTo>
                  <a:lnTo>
                    <a:pt x="2735" y="230"/>
                  </a:lnTo>
                  <a:lnTo>
                    <a:pt x="2728" y="230"/>
                  </a:lnTo>
                  <a:lnTo>
                    <a:pt x="2714" y="226"/>
                  </a:lnTo>
                  <a:lnTo>
                    <a:pt x="2707" y="226"/>
                  </a:lnTo>
                  <a:lnTo>
                    <a:pt x="2693" y="223"/>
                  </a:lnTo>
                  <a:lnTo>
                    <a:pt x="2686" y="219"/>
                  </a:lnTo>
                  <a:lnTo>
                    <a:pt x="2675" y="216"/>
                  </a:lnTo>
                  <a:lnTo>
                    <a:pt x="2672" y="216"/>
                  </a:lnTo>
                  <a:lnTo>
                    <a:pt x="2661" y="212"/>
                  </a:lnTo>
                  <a:lnTo>
                    <a:pt x="2658" y="212"/>
                  </a:lnTo>
                  <a:lnTo>
                    <a:pt x="2647" y="205"/>
                  </a:lnTo>
                  <a:lnTo>
                    <a:pt x="2640" y="205"/>
                  </a:lnTo>
                  <a:lnTo>
                    <a:pt x="2637" y="202"/>
                  </a:lnTo>
                  <a:lnTo>
                    <a:pt x="2623" y="202"/>
                  </a:lnTo>
                  <a:lnTo>
                    <a:pt x="2619" y="198"/>
                  </a:lnTo>
                  <a:lnTo>
                    <a:pt x="2616" y="198"/>
                  </a:lnTo>
                  <a:lnTo>
                    <a:pt x="2612" y="195"/>
                  </a:lnTo>
                  <a:lnTo>
                    <a:pt x="2609" y="191"/>
                  </a:lnTo>
                  <a:cubicBezTo>
                    <a:pt x="2577" y="160"/>
                    <a:pt x="2407" y="101"/>
                    <a:pt x="2249" y="101"/>
                  </a:cubicBezTo>
                  <a:cubicBezTo>
                    <a:pt x="2230" y="101"/>
                    <a:pt x="2211" y="102"/>
                    <a:pt x="2192" y="104"/>
                  </a:cubicBezTo>
                  <a:lnTo>
                    <a:pt x="2182" y="104"/>
                  </a:lnTo>
                  <a:cubicBezTo>
                    <a:pt x="2172" y="104"/>
                    <a:pt x="2163" y="104"/>
                    <a:pt x="2154" y="104"/>
                  </a:cubicBezTo>
                  <a:cubicBezTo>
                    <a:pt x="2089" y="104"/>
                    <a:pt x="2022" y="93"/>
                    <a:pt x="1961" y="72"/>
                  </a:cubicBezTo>
                  <a:cubicBezTo>
                    <a:pt x="1921" y="61"/>
                    <a:pt x="1887" y="51"/>
                    <a:pt x="1854" y="51"/>
                  </a:cubicBezTo>
                  <a:cubicBezTo>
                    <a:pt x="1835" y="51"/>
                    <a:pt x="1816" y="54"/>
                    <a:pt x="1796" y="62"/>
                  </a:cubicBezTo>
                  <a:cubicBezTo>
                    <a:pt x="1746" y="81"/>
                    <a:pt x="1686" y="89"/>
                    <a:pt x="1626" y="89"/>
                  </a:cubicBezTo>
                  <a:cubicBezTo>
                    <a:pt x="1489" y="89"/>
                    <a:pt x="1344" y="48"/>
                    <a:pt x="1271" y="2"/>
                  </a:cubicBezTo>
                  <a:cubicBezTo>
                    <a:pt x="1269" y="1"/>
                    <a:pt x="1266" y="0"/>
                    <a:pt x="12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0" name="Google Shape;10680;p54"/>
            <p:cNvSpPr/>
            <p:nvPr/>
          </p:nvSpPr>
          <p:spPr>
            <a:xfrm>
              <a:off x="2211667" y="1642866"/>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1" name="Google Shape;10681;p54"/>
            <p:cNvSpPr/>
            <p:nvPr/>
          </p:nvSpPr>
          <p:spPr>
            <a:xfrm>
              <a:off x="2209332" y="164214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2" name="Google Shape;10682;p54"/>
            <p:cNvSpPr/>
            <p:nvPr/>
          </p:nvSpPr>
          <p:spPr>
            <a:xfrm>
              <a:off x="2200343" y="1640341"/>
              <a:ext cx="3014" cy="489"/>
            </a:xfrm>
            <a:custGeom>
              <a:rect b="b" l="l" r="r" t="t"/>
              <a:pathLst>
                <a:path extrusionOk="0" h="36" w="222">
                  <a:moveTo>
                    <a:pt x="222" y="32"/>
                  </a:moveTo>
                  <a:cubicBezTo>
                    <a:pt x="145" y="36"/>
                    <a:pt x="71" y="25"/>
                    <a:pt x="1" y="1"/>
                  </a:cubicBezTo>
                  <a:cubicBezTo>
                    <a:pt x="71" y="25"/>
                    <a:pt x="145" y="36"/>
                    <a:pt x="2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3" name="Google Shape;10683;p54"/>
            <p:cNvSpPr/>
            <p:nvPr/>
          </p:nvSpPr>
          <p:spPr>
            <a:xfrm>
              <a:off x="2212088" y="1642961"/>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4" name="Google Shape;10684;p54"/>
            <p:cNvSpPr/>
            <p:nvPr/>
          </p:nvSpPr>
          <p:spPr>
            <a:xfrm>
              <a:off x="2209807" y="164233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5" name="Google Shape;10685;p54"/>
            <p:cNvSpPr/>
            <p:nvPr/>
          </p:nvSpPr>
          <p:spPr>
            <a:xfrm>
              <a:off x="2209481" y="1642201"/>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6" name="Google Shape;10686;p54"/>
            <p:cNvSpPr/>
            <p:nvPr/>
          </p:nvSpPr>
          <p:spPr>
            <a:xfrm>
              <a:off x="2209576" y="1642242"/>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7" name="Google Shape;10687;p54"/>
            <p:cNvSpPr/>
            <p:nvPr/>
          </p:nvSpPr>
          <p:spPr>
            <a:xfrm>
              <a:off x="2209291" y="1642051"/>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8" name="Google Shape;10688;p54"/>
            <p:cNvSpPr/>
            <p:nvPr/>
          </p:nvSpPr>
          <p:spPr>
            <a:xfrm>
              <a:off x="2209956" y="1642432"/>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9" name="Google Shape;10689;p54"/>
            <p:cNvSpPr/>
            <p:nvPr/>
          </p:nvSpPr>
          <p:spPr>
            <a:xfrm>
              <a:off x="2185802" y="1639390"/>
              <a:ext cx="353" cy="258"/>
            </a:xfrm>
            <a:custGeom>
              <a:rect b="b" l="l" r="r" t="t"/>
              <a:pathLst>
                <a:path extrusionOk="0" h="19" w="26">
                  <a:moveTo>
                    <a:pt x="25" y="18"/>
                  </a:moveTo>
                  <a:cubicBezTo>
                    <a:pt x="18" y="11"/>
                    <a:pt x="8" y="8"/>
                    <a:pt x="1" y="1"/>
                  </a:cubicBezTo>
                  <a:lnTo>
                    <a:pt x="1" y="1"/>
                  </a:ln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0" name="Google Shape;10690;p54"/>
            <p:cNvSpPr/>
            <p:nvPr/>
          </p:nvSpPr>
          <p:spPr>
            <a:xfrm>
              <a:off x="2209196" y="164201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1" name="Google Shape;10691;p54"/>
            <p:cNvSpPr/>
            <p:nvPr/>
          </p:nvSpPr>
          <p:spPr>
            <a:xfrm>
              <a:off x="2210187" y="164248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2" name="Google Shape;10692;p54"/>
            <p:cNvSpPr/>
            <p:nvPr/>
          </p:nvSpPr>
          <p:spPr>
            <a:xfrm>
              <a:off x="2210472" y="1642581"/>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3" name="Google Shape;10693;p54"/>
            <p:cNvSpPr/>
            <p:nvPr/>
          </p:nvSpPr>
          <p:spPr>
            <a:xfrm>
              <a:off x="2198062" y="1640056"/>
              <a:ext cx="2295" cy="299"/>
            </a:xfrm>
            <a:custGeom>
              <a:rect b="b" l="l" r="r" t="t"/>
              <a:pathLst>
                <a:path extrusionOk="0" h="22" w="169">
                  <a:moveTo>
                    <a:pt x="58" y="1"/>
                  </a:moveTo>
                  <a:cubicBezTo>
                    <a:pt x="40" y="1"/>
                    <a:pt x="21" y="4"/>
                    <a:pt x="1" y="11"/>
                  </a:cubicBezTo>
                  <a:cubicBezTo>
                    <a:pt x="22" y="4"/>
                    <a:pt x="41" y="1"/>
                    <a:pt x="60" y="1"/>
                  </a:cubicBezTo>
                  <a:lnTo>
                    <a:pt x="60" y="1"/>
                  </a:lnTo>
                  <a:cubicBezTo>
                    <a:pt x="93" y="1"/>
                    <a:pt x="127" y="10"/>
                    <a:pt x="169" y="22"/>
                  </a:cubicBezTo>
                  <a:cubicBezTo>
                    <a:pt x="129" y="10"/>
                    <a:pt x="95" y="1"/>
                    <a:pt x="61" y="1"/>
                  </a:cubicBezTo>
                  <a:cubicBezTo>
                    <a:pt x="60" y="1"/>
                    <a:pt x="60" y="1"/>
                    <a:pt x="60" y="1"/>
                  </a:cubicBezTo>
                  <a:lnTo>
                    <a:pt x="60" y="1"/>
                  </a:lnTo>
                  <a:cubicBezTo>
                    <a:pt x="59" y="1"/>
                    <a:pt x="59"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4" name="Google Shape;10694;p54"/>
            <p:cNvSpPr/>
            <p:nvPr/>
          </p:nvSpPr>
          <p:spPr>
            <a:xfrm>
              <a:off x="2210757" y="164267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5" name="Google Shape;10695;p54"/>
            <p:cNvSpPr/>
            <p:nvPr/>
          </p:nvSpPr>
          <p:spPr>
            <a:xfrm>
              <a:off x="2173501" y="1647713"/>
              <a:ext cx="2145" cy="4195"/>
            </a:xfrm>
            <a:custGeom>
              <a:rect b="b" l="l" r="r" t="t"/>
              <a:pathLst>
                <a:path extrusionOk="0" h="309" w="158">
                  <a:moveTo>
                    <a:pt x="0" y="0"/>
                  </a:moveTo>
                  <a:lnTo>
                    <a:pt x="0" y="0"/>
                  </a:lnTo>
                  <a:cubicBezTo>
                    <a:pt x="9" y="24"/>
                    <a:pt x="19" y="48"/>
                    <a:pt x="29" y="71"/>
                  </a:cubicBezTo>
                  <a:lnTo>
                    <a:pt x="29" y="71"/>
                  </a:lnTo>
                  <a:cubicBezTo>
                    <a:pt x="19" y="48"/>
                    <a:pt x="9" y="24"/>
                    <a:pt x="0" y="0"/>
                  </a:cubicBezTo>
                  <a:close/>
                  <a:moveTo>
                    <a:pt x="29" y="71"/>
                  </a:moveTo>
                  <a:cubicBezTo>
                    <a:pt x="61" y="144"/>
                    <a:pt x="97" y="214"/>
                    <a:pt x="137" y="280"/>
                  </a:cubicBezTo>
                  <a:lnTo>
                    <a:pt x="158" y="308"/>
                  </a:lnTo>
                  <a:cubicBezTo>
                    <a:pt x="108" y="232"/>
                    <a:pt x="66" y="153"/>
                    <a:pt x="29"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6" name="Google Shape;10696;p54"/>
            <p:cNvSpPr/>
            <p:nvPr/>
          </p:nvSpPr>
          <p:spPr>
            <a:xfrm>
              <a:off x="2208286" y="16483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7" name="Google Shape;10697;p54"/>
            <p:cNvSpPr/>
            <p:nvPr/>
          </p:nvSpPr>
          <p:spPr>
            <a:xfrm>
              <a:off x="2208191" y="164832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8" name="Google Shape;10698;p54"/>
            <p:cNvSpPr/>
            <p:nvPr/>
          </p:nvSpPr>
          <p:spPr>
            <a:xfrm>
              <a:off x="2209956" y="1649085"/>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9" name="Google Shape;10699;p54"/>
            <p:cNvSpPr/>
            <p:nvPr/>
          </p:nvSpPr>
          <p:spPr>
            <a:xfrm>
              <a:off x="2209427" y="1648895"/>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0" name="Google Shape;10700;p54"/>
            <p:cNvSpPr/>
            <p:nvPr/>
          </p:nvSpPr>
          <p:spPr>
            <a:xfrm>
              <a:off x="2208381" y="164847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1" name="Google Shape;10701;p54"/>
            <p:cNvSpPr/>
            <p:nvPr/>
          </p:nvSpPr>
          <p:spPr>
            <a:xfrm>
              <a:off x="2175632" y="1651895"/>
              <a:ext cx="638" cy="774"/>
            </a:xfrm>
            <a:custGeom>
              <a:rect b="b" l="l" r="r" t="t"/>
              <a:pathLst>
                <a:path extrusionOk="0" h="57" w="47">
                  <a:moveTo>
                    <a:pt x="1" y="0"/>
                  </a:moveTo>
                  <a:cubicBezTo>
                    <a:pt x="6" y="8"/>
                    <a:pt x="11" y="16"/>
                    <a:pt x="17" y="23"/>
                  </a:cubicBezTo>
                  <a:lnTo>
                    <a:pt x="17" y="23"/>
                  </a:lnTo>
                  <a:lnTo>
                    <a:pt x="1" y="0"/>
                  </a:lnTo>
                  <a:close/>
                  <a:moveTo>
                    <a:pt x="17" y="23"/>
                  </a:moveTo>
                  <a:lnTo>
                    <a:pt x="18" y="25"/>
                  </a:lnTo>
                  <a:cubicBezTo>
                    <a:pt x="18" y="25"/>
                    <a:pt x="18" y="25"/>
                    <a:pt x="19" y="25"/>
                  </a:cubicBezTo>
                  <a:lnTo>
                    <a:pt x="19" y="25"/>
                  </a:lnTo>
                  <a:cubicBezTo>
                    <a:pt x="18" y="25"/>
                    <a:pt x="17" y="24"/>
                    <a:pt x="17" y="23"/>
                  </a:cubicBezTo>
                  <a:close/>
                  <a:moveTo>
                    <a:pt x="19" y="25"/>
                  </a:moveTo>
                  <a:lnTo>
                    <a:pt x="19" y="25"/>
                  </a:lnTo>
                  <a:cubicBezTo>
                    <a:pt x="27" y="36"/>
                    <a:pt x="36" y="46"/>
                    <a:pt x="46" y="56"/>
                  </a:cubicBezTo>
                  <a:cubicBezTo>
                    <a:pt x="36" y="46"/>
                    <a:pt x="29" y="36"/>
                    <a:pt x="1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2" name="Google Shape;10702;p54"/>
            <p:cNvSpPr/>
            <p:nvPr/>
          </p:nvSpPr>
          <p:spPr>
            <a:xfrm>
              <a:off x="2208531" y="1648514"/>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3" name="Google Shape;10703;p54"/>
            <p:cNvSpPr/>
            <p:nvPr/>
          </p:nvSpPr>
          <p:spPr>
            <a:xfrm>
              <a:off x="2208816" y="16486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4" name="Google Shape;10704;p54"/>
            <p:cNvSpPr/>
            <p:nvPr/>
          </p:nvSpPr>
          <p:spPr>
            <a:xfrm>
              <a:off x="2209047" y="164880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5" name="Google Shape;10705;p54"/>
            <p:cNvSpPr/>
            <p:nvPr/>
          </p:nvSpPr>
          <p:spPr>
            <a:xfrm>
              <a:off x="2175402" y="1651515"/>
              <a:ext cx="530" cy="720"/>
            </a:xfrm>
            <a:custGeom>
              <a:rect b="b" l="l" r="r" t="t"/>
              <a:pathLst>
                <a:path extrusionOk="0" h="53" w="39">
                  <a:moveTo>
                    <a:pt x="0" y="0"/>
                  </a:moveTo>
                  <a:lnTo>
                    <a:pt x="0" y="0"/>
                  </a:lnTo>
                  <a:cubicBezTo>
                    <a:pt x="14" y="21"/>
                    <a:pt x="25" y="35"/>
                    <a:pt x="39" y="53"/>
                  </a:cubicBezTo>
                  <a:lnTo>
                    <a:pt x="21"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6" name="Google Shape;10706;p54"/>
            <p:cNvSpPr/>
            <p:nvPr/>
          </p:nvSpPr>
          <p:spPr>
            <a:xfrm>
              <a:off x="2174492" y="164632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7" name="Google Shape;10707;p54"/>
            <p:cNvSpPr/>
            <p:nvPr/>
          </p:nvSpPr>
          <p:spPr>
            <a:xfrm>
              <a:off x="2174356" y="16464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8" name="Google Shape;10708;p54"/>
            <p:cNvSpPr/>
            <p:nvPr/>
          </p:nvSpPr>
          <p:spPr>
            <a:xfrm>
              <a:off x="2174166" y="164666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9" name="Google Shape;10709;p54"/>
            <p:cNvSpPr/>
            <p:nvPr/>
          </p:nvSpPr>
          <p:spPr>
            <a:xfrm>
              <a:off x="2174587"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0" name="Google Shape;10710;p54"/>
            <p:cNvSpPr/>
            <p:nvPr/>
          </p:nvSpPr>
          <p:spPr>
            <a:xfrm>
              <a:off x="2173732" y="164727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1" name="Google Shape;10711;p54"/>
            <p:cNvSpPr/>
            <p:nvPr/>
          </p:nvSpPr>
          <p:spPr>
            <a:xfrm>
              <a:off x="2173976" y="164689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2" name="Google Shape;10712;p54"/>
            <p:cNvSpPr/>
            <p:nvPr/>
          </p:nvSpPr>
          <p:spPr>
            <a:xfrm>
              <a:off x="2182910" y="1641345"/>
              <a:ext cx="339" cy="339"/>
            </a:xfrm>
            <a:custGeom>
              <a:rect b="b" l="l" r="r" t="t"/>
              <a:pathLst>
                <a:path extrusionOk="0" h="25" w="25">
                  <a:moveTo>
                    <a:pt x="25" y="0"/>
                  </a:moveTo>
                  <a:cubicBezTo>
                    <a:pt x="14" y="7"/>
                    <a:pt x="7" y="14"/>
                    <a:pt x="0" y="25"/>
                  </a:cubicBezTo>
                  <a:cubicBezTo>
                    <a:pt x="7"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3" name="Google Shape;10713;p54"/>
            <p:cNvSpPr/>
            <p:nvPr/>
          </p:nvSpPr>
          <p:spPr>
            <a:xfrm>
              <a:off x="2174682"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4" name="Google Shape;10714;p54"/>
            <p:cNvSpPr/>
            <p:nvPr/>
          </p:nvSpPr>
          <p:spPr>
            <a:xfrm>
              <a:off x="2185517" y="1639390"/>
              <a:ext cx="299" cy="163"/>
            </a:xfrm>
            <a:custGeom>
              <a:rect b="b" l="l" r="r" t="t"/>
              <a:pathLst>
                <a:path extrusionOk="0" h="12" w="22">
                  <a:moveTo>
                    <a:pt x="22" y="1"/>
                  </a:moveTo>
                  <a:lnTo>
                    <a:pt x="1" y="11"/>
                  </a:ln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5" name="Google Shape;10715;p54"/>
            <p:cNvSpPr/>
            <p:nvPr/>
          </p:nvSpPr>
          <p:spPr>
            <a:xfrm>
              <a:off x="2184906" y="1639635"/>
              <a:ext cx="489" cy="339"/>
            </a:xfrm>
            <a:custGeom>
              <a:rect b="b" l="l" r="r" t="t"/>
              <a:pathLst>
                <a:path extrusionOk="0" h="25" w="36">
                  <a:moveTo>
                    <a:pt x="0" y="25"/>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6" name="Google Shape;10716;p54"/>
            <p:cNvSpPr/>
            <p:nvPr/>
          </p:nvSpPr>
          <p:spPr>
            <a:xfrm>
              <a:off x="2173501" y="164771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7" name="Google Shape;10717;p54"/>
            <p:cNvSpPr/>
            <p:nvPr/>
          </p:nvSpPr>
          <p:spPr>
            <a:xfrm>
              <a:off x="2184376" y="1640056"/>
              <a:ext cx="353" cy="299"/>
            </a:xfrm>
            <a:custGeom>
              <a:rect b="b" l="l" r="r" t="t"/>
              <a:pathLst>
                <a:path extrusionOk="0" h="22" w="26">
                  <a:moveTo>
                    <a:pt x="1"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8" name="Google Shape;10718;p54"/>
            <p:cNvSpPr/>
            <p:nvPr/>
          </p:nvSpPr>
          <p:spPr>
            <a:xfrm>
              <a:off x="2182380" y="1641821"/>
              <a:ext cx="394" cy="489"/>
            </a:xfrm>
            <a:custGeom>
              <a:rect b="b" l="l" r="r" t="t"/>
              <a:pathLst>
                <a:path extrusionOk="0" h="36" w="29">
                  <a:moveTo>
                    <a:pt x="1" y="35"/>
                  </a:moveTo>
                  <a:cubicBezTo>
                    <a:pt x="11" y="25"/>
                    <a:pt x="22" y="11"/>
                    <a:pt x="29" y="0"/>
                  </a:cubicBezTo>
                  <a:cubicBezTo>
                    <a:pt x="22" y="11"/>
                    <a:pt x="11"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9" name="Google Shape;10719;p54"/>
            <p:cNvSpPr/>
            <p:nvPr/>
          </p:nvSpPr>
          <p:spPr>
            <a:xfrm>
              <a:off x="2183860" y="1640490"/>
              <a:ext cx="339" cy="244"/>
            </a:xfrm>
            <a:custGeom>
              <a:rect b="b" l="l" r="r" t="t"/>
              <a:pathLst>
                <a:path extrusionOk="0" h="18" w="25">
                  <a:moveTo>
                    <a:pt x="0"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0" name="Google Shape;10720;p54"/>
            <p:cNvSpPr/>
            <p:nvPr/>
          </p:nvSpPr>
          <p:spPr>
            <a:xfrm>
              <a:off x="2183385" y="1640911"/>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1" name="Google Shape;10721;p54"/>
            <p:cNvSpPr/>
            <p:nvPr/>
          </p:nvSpPr>
          <p:spPr>
            <a:xfrm>
              <a:off x="2173501" y="1647754"/>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2" name="Google Shape;10722;p54"/>
            <p:cNvSpPr/>
            <p:nvPr/>
          </p:nvSpPr>
          <p:spPr>
            <a:xfrm>
              <a:off x="1977808" y="1708880"/>
              <a:ext cx="22865" cy="43584"/>
            </a:xfrm>
            <a:custGeom>
              <a:rect b="b" l="l" r="r" t="t"/>
              <a:pathLst>
                <a:path extrusionOk="0" h="3210" w="1684">
                  <a:moveTo>
                    <a:pt x="623" y="1"/>
                  </a:moveTo>
                  <a:cubicBezTo>
                    <a:pt x="592" y="11"/>
                    <a:pt x="567" y="32"/>
                    <a:pt x="550" y="60"/>
                  </a:cubicBezTo>
                  <a:cubicBezTo>
                    <a:pt x="543" y="67"/>
                    <a:pt x="536" y="74"/>
                    <a:pt x="525" y="81"/>
                  </a:cubicBezTo>
                  <a:lnTo>
                    <a:pt x="522" y="85"/>
                  </a:lnTo>
                  <a:cubicBezTo>
                    <a:pt x="511" y="92"/>
                    <a:pt x="504" y="99"/>
                    <a:pt x="494" y="106"/>
                  </a:cubicBezTo>
                  <a:lnTo>
                    <a:pt x="490" y="106"/>
                  </a:lnTo>
                  <a:cubicBezTo>
                    <a:pt x="480" y="113"/>
                    <a:pt x="469" y="116"/>
                    <a:pt x="459" y="120"/>
                  </a:cubicBezTo>
                  <a:lnTo>
                    <a:pt x="452" y="123"/>
                  </a:lnTo>
                  <a:cubicBezTo>
                    <a:pt x="441" y="127"/>
                    <a:pt x="427" y="130"/>
                    <a:pt x="417" y="134"/>
                  </a:cubicBezTo>
                  <a:lnTo>
                    <a:pt x="413" y="134"/>
                  </a:lnTo>
                  <a:cubicBezTo>
                    <a:pt x="403" y="246"/>
                    <a:pt x="392" y="368"/>
                    <a:pt x="420" y="414"/>
                  </a:cubicBezTo>
                  <a:cubicBezTo>
                    <a:pt x="553" y="624"/>
                    <a:pt x="294" y="1552"/>
                    <a:pt x="77" y="1800"/>
                  </a:cubicBezTo>
                  <a:cubicBezTo>
                    <a:pt x="25" y="1860"/>
                    <a:pt x="0" y="1909"/>
                    <a:pt x="4" y="1944"/>
                  </a:cubicBezTo>
                  <a:cubicBezTo>
                    <a:pt x="11" y="1993"/>
                    <a:pt x="84" y="2045"/>
                    <a:pt x="168" y="2105"/>
                  </a:cubicBezTo>
                  <a:cubicBezTo>
                    <a:pt x="203" y="2129"/>
                    <a:pt x="238" y="2154"/>
                    <a:pt x="277" y="2185"/>
                  </a:cubicBezTo>
                  <a:cubicBezTo>
                    <a:pt x="476" y="2339"/>
                    <a:pt x="424" y="2749"/>
                    <a:pt x="389" y="3022"/>
                  </a:cubicBezTo>
                  <a:cubicBezTo>
                    <a:pt x="382" y="3085"/>
                    <a:pt x="375" y="3138"/>
                    <a:pt x="375" y="3166"/>
                  </a:cubicBezTo>
                  <a:cubicBezTo>
                    <a:pt x="375" y="3183"/>
                    <a:pt x="378" y="3187"/>
                    <a:pt x="382" y="3190"/>
                  </a:cubicBezTo>
                  <a:cubicBezTo>
                    <a:pt x="397" y="3206"/>
                    <a:pt x="447" y="3210"/>
                    <a:pt x="505" y="3210"/>
                  </a:cubicBezTo>
                  <a:cubicBezTo>
                    <a:pt x="536" y="3210"/>
                    <a:pt x="570" y="3209"/>
                    <a:pt x="602" y="3208"/>
                  </a:cubicBezTo>
                  <a:cubicBezTo>
                    <a:pt x="644" y="3208"/>
                    <a:pt x="686" y="3204"/>
                    <a:pt x="728" y="3204"/>
                  </a:cubicBezTo>
                  <a:cubicBezTo>
                    <a:pt x="816" y="3201"/>
                    <a:pt x="900" y="3187"/>
                    <a:pt x="984" y="3162"/>
                  </a:cubicBezTo>
                  <a:lnTo>
                    <a:pt x="1061" y="3141"/>
                  </a:lnTo>
                  <a:lnTo>
                    <a:pt x="1061" y="3138"/>
                  </a:lnTo>
                  <a:cubicBezTo>
                    <a:pt x="1054" y="3127"/>
                    <a:pt x="1050" y="3117"/>
                    <a:pt x="1047" y="3106"/>
                  </a:cubicBezTo>
                  <a:lnTo>
                    <a:pt x="1043" y="3103"/>
                  </a:lnTo>
                  <a:cubicBezTo>
                    <a:pt x="1040" y="3092"/>
                    <a:pt x="1036" y="3082"/>
                    <a:pt x="1033" y="3071"/>
                  </a:cubicBezTo>
                  <a:lnTo>
                    <a:pt x="1029" y="3064"/>
                  </a:lnTo>
                  <a:cubicBezTo>
                    <a:pt x="1029" y="3057"/>
                    <a:pt x="1026" y="3050"/>
                    <a:pt x="1026" y="3043"/>
                  </a:cubicBezTo>
                  <a:lnTo>
                    <a:pt x="1026" y="3032"/>
                  </a:lnTo>
                  <a:cubicBezTo>
                    <a:pt x="1022" y="3025"/>
                    <a:pt x="1022" y="3015"/>
                    <a:pt x="1022" y="3008"/>
                  </a:cubicBezTo>
                  <a:cubicBezTo>
                    <a:pt x="1022" y="2896"/>
                    <a:pt x="1022" y="2658"/>
                    <a:pt x="1292" y="2609"/>
                  </a:cubicBezTo>
                  <a:cubicBezTo>
                    <a:pt x="1299" y="2609"/>
                    <a:pt x="1306" y="2605"/>
                    <a:pt x="1313" y="2605"/>
                  </a:cubicBezTo>
                  <a:cubicBezTo>
                    <a:pt x="1278" y="2563"/>
                    <a:pt x="1239" y="2525"/>
                    <a:pt x="1194" y="2490"/>
                  </a:cubicBezTo>
                  <a:cubicBezTo>
                    <a:pt x="1173" y="2472"/>
                    <a:pt x="1152" y="2458"/>
                    <a:pt x="1141" y="2444"/>
                  </a:cubicBezTo>
                  <a:cubicBezTo>
                    <a:pt x="1082" y="2388"/>
                    <a:pt x="1096" y="2276"/>
                    <a:pt x="1127" y="2203"/>
                  </a:cubicBezTo>
                  <a:cubicBezTo>
                    <a:pt x="1152" y="2126"/>
                    <a:pt x="1211" y="2066"/>
                    <a:pt x="1288" y="2042"/>
                  </a:cubicBezTo>
                  <a:cubicBezTo>
                    <a:pt x="1236" y="1975"/>
                    <a:pt x="1180" y="1912"/>
                    <a:pt x="1120" y="1853"/>
                  </a:cubicBezTo>
                  <a:cubicBezTo>
                    <a:pt x="1043" y="1779"/>
                    <a:pt x="1019" y="1706"/>
                    <a:pt x="1047" y="1643"/>
                  </a:cubicBezTo>
                  <a:cubicBezTo>
                    <a:pt x="1089" y="1541"/>
                    <a:pt x="1236" y="1527"/>
                    <a:pt x="1295" y="1527"/>
                  </a:cubicBezTo>
                  <a:cubicBezTo>
                    <a:pt x="1295" y="1510"/>
                    <a:pt x="1292" y="1489"/>
                    <a:pt x="1288" y="1471"/>
                  </a:cubicBezTo>
                  <a:lnTo>
                    <a:pt x="1288" y="1457"/>
                  </a:lnTo>
                  <a:cubicBezTo>
                    <a:pt x="1281" y="1373"/>
                    <a:pt x="1271" y="1261"/>
                    <a:pt x="1358" y="1170"/>
                  </a:cubicBezTo>
                  <a:cubicBezTo>
                    <a:pt x="1418" y="1111"/>
                    <a:pt x="1386" y="1006"/>
                    <a:pt x="1341" y="876"/>
                  </a:cubicBezTo>
                  <a:cubicBezTo>
                    <a:pt x="1320" y="823"/>
                    <a:pt x="1302" y="764"/>
                    <a:pt x="1299" y="708"/>
                  </a:cubicBezTo>
                  <a:cubicBezTo>
                    <a:pt x="1299" y="599"/>
                    <a:pt x="1390" y="543"/>
                    <a:pt x="1484" y="484"/>
                  </a:cubicBezTo>
                  <a:cubicBezTo>
                    <a:pt x="1551" y="445"/>
                    <a:pt x="1614" y="400"/>
                    <a:pt x="1673" y="344"/>
                  </a:cubicBezTo>
                  <a:lnTo>
                    <a:pt x="1684" y="330"/>
                  </a:lnTo>
                  <a:lnTo>
                    <a:pt x="1663" y="323"/>
                  </a:lnTo>
                  <a:cubicBezTo>
                    <a:pt x="1607" y="305"/>
                    <a:pt x="1516" y="274"/>
                    <a:pt x="1516" y="176"/>
                  </a:cubicBezTo>
                  <a:cubicBezTo>
                    <a:pt x="1516" y="169"/>
                    <a:pt x="1516" y="155"/>
                    <a:pt x="1488" y="141"/>
                  </a:cubicBezTo>
                  <a:cubicBezTo>
                    <a:pt x="1462" y="130"/>
                    <a:pt x="1435" y="125"/>
                    <a:pt x="1409" y="125"/>
                  </a:cubicBezTo>
                  <a:cubicBezTo>
                    <a:pt x="1364" y="125"/>
                    <a:pt x="1320" y="140"/>
                    <a:pt x="1285" y="169"/>
                  </a:cubicBezTo>
                  <a:cubicBezTo>
                    <a:pt x="1232" y="207"/>
                    <a:pt x="1192" y="226"/>
                    <a:pt x="1156" y="226"/>
                  </a:cubicBezTo>
                  <a:cubicBezTo>
                    <a:pt x="1130" y="226"/>
                    <a:pt x="1105" y="216"/>
                    <a:pt x="1078" y="197"/>
                  </a:cubicBezTo>
                  <a:cubicBezTo>
                    <a:pt x="1067" y="188"/>
                    <a:pt x="1053" y="182"/>
                    <a:pt x="1039" y="182"/>
                  </a:cubicBezTo>
                  <a:cubicBezTo>
                    <a:pt x="1035" y="182"/>
                    <a:pt x="1032" y="182"/>
                    <a:pt x="1029" y="183"/>
                  </a:cubicBezTo>
                  <a:lnTo>
                    <a:pt x="956" y="183"/>
                  </a:lnTo>
                  <a:cubicBezTo>
                    <a:pt x="923" y="185"/>
                    <a:pt x="888" y="187"/>
                    <a:pt x="854" y="187"/>
                  </a:cubicBezTo>
                  <a:cubicBezTo>
                    <a:pt x="783" y="187"/>
                    <a:pt x="714" y="178"/>
                    <a:pt x="669" y="137"/>
                  </a:cubicBezTo>
                  <a:cubicBezTo>
                    <a:pt x="644" y="109"/>
                    <a:pt x="627" y="74"/>
                    <a:pt x="630" y="36"/>
                  </a:cubicBezTo>
                  <a:cubicBezTo>
                    <a:pt x="630" y="25"/>
                    <a:pt x="627" y="11"/>
                    <a:pt x="6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3" name="Google Shape;10723;p54"/>
            <p:cNvSpPr/>
            <p:nvPr/>
          </p:nvSpPr>
          <p:spPr>
            <a:xfrm>
              <a:off x="2073964" y="1600939"/>
              <a:ext cx="27440" cy="23163"/>
            </a:xfrm>
            <a:custGeom>
              <a:rect b="b" l="l" r="r" t="t"/>
              <a:pathLst>
                <a:path extrusionOk="0" h="1706" w="2021">
                  <a:moveTo>
                    <a:pt x="1736" y="0"/>
                  </a:moveTo>
                  <a:cubicBezTo>
                    <a:pt x="1645" y="0"/>
                    <a:pt x="1529" y="23"/>
                    <a:pt x="1397" y="49"/>
                  </a:cubicBezTo>
                  <a:lnTo>
                    <a:pt x="1373" y="56"/>
                  </a:lnTo>
                  <a:cubicBezTo>
                    <a:pt x="1282" y="70"/>
                    <a:pt x="1205" y="130"/>
                    <a:pt x="1173" y="217"/>
                  </a:cubicBezTo>
                  <a:cubicBezTo>
                    <a:pt x="1156" y="252"/>
                    <a:pt x="1159" y="294"/>
                    <a:pt x="1184" y="326"/>
                  </a:cubicBezTo>
                  <a:cubicBezTo>
                    <a:pt x="1215" y="357"/>
                    <a:pt x="1226" y="410"/>
                    <a:pt x="1205" y="452"/>
                  </a:cubicBezTo>
                  <a:cubicBezTo>
                    <a:pt x="1172" y="508"/>
                    <a:pt x="1088" y="532"/>
                    <a:pt x="1010" y="532"/>
                  </a:cubicBezTo>
                  <a:cubicBezTo>
                    <a:pt x="995" y="532"/>
                    <a:pt x="981" y="531"/>
                    <a:pt x="966" y="529"/>
                  </a:cubicBezTo>
                  <a:cubicBezTo>
                    <a:pt x="879" y="515"/>
                    <a:pt x="823" y="469"/>
                    <a:pt x="812" y="399"/>
                  </a:cubicBezTo>
                  <a:cubicBezTo>
                    <a:pt x="812" y="399"/>
                    <a:pt x="812" y="396"/>
                    <a:pt x="812" y="392"/>
                  </a:cubicBezTo>
                  <a:cubicBezTo>
                    <a:pt x="807" y="392"/>
                    <a:pt x="802" y="391"/>
                    <a:pt x="797" y="391"/>
                  </a:cubicBezTo>
                  <a:cubicBezTo>
                    <a:pt x="783" y="391"/>
                    <a:pt x="770" y="395"/>
                    <a:pt x="756" y="403"/>
                  </a:cubicBezTo>
                  <a:cubicBezTo>
                    <a:pt x="714" y="424"/>
                    <a:pt x="690" y="466"/>
                    <a:pt x="693" y="511"/>
                  </a:cubicBezTo>
                  <a:cubicBezTo>
                    <a:pt x="704" y="624"/>
                    <a:pt x="623" y="697"/>
                    <a:pt x="557" y="764"/>
                  </a:cubicBezTo>
                  <a:cubicBezTo>
                    <a:pt x="480" y="834"/>
                    <a:pt x="434" y="883"/>
                    <a:pt x="441" y="956"/>
                  </a:cubicBezTo>
                  <a:cubicBezTo>
                    <a:pt x="455" y="1138"/>
                    <a:pt x="308" y="1324"/>
                    <a:pt x="0" y="1509"/>
                  </a:cubicBezTo>
                  <a:lnTo>
                    <a:pt x="7" y="1509"/>
                  </a:lnTo>
                  <a:lnTo>
                    <a:pt x="18" y="1516"/>
                  </a:lnTo>
                  <a:lnTo>
                    <a:pt x="49" y="1516"/>
                  </a:lnTo>
                  <a:cubicBezTo>
                    <a:pt x="189" y="1516"/>
                    <a:pt x="441" y="1446"/>
                    <a:pt x="522" y="1362"/>
                  </a:cubicBezTo>
                  <a:cubicBezTo>
                    <a:pt x="532" y="1355"/>
                    <a:pt x="543" y="1345"/>
                    <a:pt x="557" y="1334"/>
                  </a:cubicBezTo>
                  <a:lnTo>
                    <a:pt x="564" y="1331"/>
                  </a:lnTo>
                  <a:cubicBezTo>
                    <a:pt x="578" y="1324"/>
                    <a:pt x="592" y="1317"/>
                    <a:pt x="602" y="1310"/>
                  </a:cubicBezTo>
                  <a:lnTo>
                    <a:pt x="609" y="1310"/>
                  </a:lnTo>
                  <a:cubicBezTo>
                    <a:pt x="623" y="1303"/>
                    <a:pt x="634" y="1299"/>
                    <a:pt x="648" y="1296"/>
                  </a:cubicBezTo>
                  <a:lnTo>
                    <a:pt x="658" y="1296"/>
                  </a:lnTo>
                  <a:cubicBezTo>
                    <a:pt x="672" y="1296"/>
                    <a:pt x="686" y="1292"/>
                    <a:pt x="700" y="1292"/>
                  </a:cubicBezTo>
                  <a:lnTo>
                    <a:pt x="732" y="1292"/>
                  </a:lnTo>
                  <a:cubicBezTo>
                    <a:pt x="742" y="1292"/>
                    <a:pt x="753" y="1296"/>
                    <a:pt x="763" y="1299"/>
                  </a:cubicBezTo>
                  <a:cubicBezTo>
                    <a:pt x="847" y="1313"/>
                    <a:pt x="924" y="1355"/>
                    <a:pt x="984" y="1415"/>
                  </a:cubicBezTo>
                  <a:cubicBezTo>
                    <a:pt x="1026" y="1453"/>
                    <a:pt x="1075" y="1485"/>
                    <a:pt x="1128" y="1509"/>
                  </a:cubicBezTo>
                  <a:cubicBezTo>
                    <a:pt x="1219" y="1555"/>
                    <a:pt x="1306" y="1614"/>
                    <a:pt x="1380" y="1684"/>
                  </a:cubicBezTo>
                  <a:lnTo>
                    <a:pt x="1397" y="1705"/>
                  </a:lnTo>
                  <a:cubicBezTo>
                    <a:pt x="1401" y="1670"/>
                    <a:pt x="1404" y="1635"/>
                    <a:pt x="1408" y="1597"/>
                  </a:cubicBezTo>
                  <a:lnTo>
                    <a:pt x="1418" y="1593"/>
                  </a:lnTo>
                  <a:cubicBezTo>
                    <a:pt x="1418" y="1583"/>
                    <a:pt x="1422" y="1572"/>
                    <a:pt x="1422" y="1562"/>
                  </a:cubicBezTo>
                  <a:lnTo>
                    <a:pt x="1422" y="1548"/>
                  </a:lnTo>
                  <a:cubicBezTo>
                    <a:pt x="1422" y="1541"/>
                    <a:pt x="1425" y="1530"/>
                    <a:pt x="1425" y="1523"/>
                  </a:cubicBezTo>
                  <a:lnTo>
                    <a:pt x="1429" y="1506"/>
                  </a:lnTo>
                  <a:cubicBezTo>
                    <a:pt x="1429" y="1499"/>
                    <a:pt x="1432" y="1488"/>
                    <a:pt x="1436" y="1481"/>
                  </a:cubicBezTo>
                  <a:cubicBezTo>
                    <a:pt x="1436" y="1474"/>
                    <a:pt x="1436" y="1471"/>
                    <a:pt x="1439" y="1467"/>
                  </a:cubicBezTo>
                  <a:cubicBezTo>
                    <a:pt x="1443" y="1460"/>
                    <a:pt x="1443" y="1450"/>
                    <a:pt x="1446" y="1439"/>
                  </a:cubicBezTo>
                  <a:cubicBezTo>
                    <a:pt x="1446" y="1432"/>
                    <a:pt x="1446" y="1432"/>
                    <a:pt x="1450" y="1429"/>
                  </a:cubicBezTo>
                  <a:cubicBezTo>
                    <a:pt x="1453" y="1415"/>
                    <a:pt x="1457" y="1404"/>
                    <a:pt x="1460" y="1394"/>
                  </a:cubicBezTo>
                  <a:cubicBezTo>
                    <a:pt x="1471" y="1362"/>
                    <a:pt x="1474" y="1331"/>
                    <a:pt x="1467" y="1299"/>
                  </a:cubicBezTo>
                  <a:cubicBezTo>
                    <a:pt x="1467" y="1289"/>
                    <a:pt x="1464" y="1278"/>
                    <a:pt x="1460" y="1268"/>
                  </a:cubicBezTo>
                  <a:cubicBezTo>
                    <a:pt x="1453" y="1215"/>
                    <a:pt x="1446" y="1166"/>
                    <a:pt x="1478" y="1128"/>
                  </a:cubicBezTo>
                  <a:cubicBezTo>
                    <a:pt x="1499" y="1107"/>
                    <a:pt x="1527" y="1096"/>
                    <a:pt x="1555" y="1096"/>
                  </a:cubicBezTo>
                  <a:cubicBezTo>
                    <a:pt x="1712" y="1096"/>
                    <a:pt x="1796" y="1068"/>
                    <a:pt x="1796" y="1016"/>
                  </a:cubicBezTo>
                  <a:cubicBezTo>
                    <a:pt x="1796" y="897"/>
                    <a:pt x="1838" y="862"/>
                    <a:pt x="1884" y="834"/>
                  </a:cubicBezTo>
                  <a:cubicBezTo>
                    <a:pt x="1898" y="830"/>
                    <a:pt x="1908" y="820"/>
                    <a:pt x="1915" y="806"/>
                  </a:cubicBezTo>
                  <a:cubicBezTo>
                    <a:pt x="1915" y="771"/>
                    <a:pt x="1824" y="676"/>
                    <a:pt x="1796" y="645"/>
                  </a:cubicBezTo>
                  <a:cubicBezTo>
                    <a:pt x="1775" y="627"/>
                    <a:pt x="1758" y="606"/>
                    <a:pt x="1740" y="585"/>
                  </a:cubicBezTo>
                  <a:cubicBezTo>
                    <a:pt x="1726" y="564"/>
                    <a:pt x="1723" y="539"/>
                    <a:pt x="1726" y="518"/>
                  </a:cubicBezTo>
                  <a:cubicBezTo>
                    <a:pt x="1737" y="473"/>
                    <a:pt x="1772" y="455"/>
                    <a:pt x="1814" y="431"/>
                  </a:cubicBezTo>
                  <a:cubicBezTo>
                    <a:pt x="1870" y="399"/>
                    <a:pt x="1919" y="361"/>
                    <a:pt x="1964" y="315"/>
                  </a:cubicBezTo>
                  <a:cubicBezTo>
                    <a:pt x="1971" y="308"/>
                    <a:pt x="1978" y="298"/>
                    <a:pt x="1989" y="287"/>
                  </a:cubicBezTo>
                  <a:lnTo>
                    <a:pt x="1996" y="277"/>
                  </a:lnTo>
                  <a:cubicBezTo>
                    <a:pt x="2003" y="270"/>
                    <a:pt x="2006" y="263"/>
                    <a:pt x="2013" y="256"/>
                  </a:cubicBezTo>
                  <a:lnTo>
                    <a:pt x="2017" y="249"/>
                  </a:lnTo>
                  <a:lnTo>
                    <a:pt x="2017" y="245"/>
                  </a:lnTo>
                  <a:cubicBezTo>
                    <a:pt x="2017" y="242"/>
                    <a:pt x="2017" y="238"/>
                    <a:pt x="2020" y="238"/>
                  </a:cubicBezTo>
                  <a:lnTo>
                    <a:pt x="2020" y="231"/>
                  </a:lnTo>
                  <a:cubicBezTo>
                    <a:pt x="2020" y="228"/>
                    <a:pt x="2020" y="228"/>
                    <a:pt x="2020" y="224"/>
                  </a:cubicBezTo>
                  <a:lnTo>
                    <a:pt x="2020" y="217"/>
                  </a:lnTo>
                  <a:lnTo>
                    <a:pt x="2020" y="200"/>
                  </a:lnTo>
                  <a:lnTo>
                    <a:pt x="2020" y="196"/>
                  </a:lnTo>
                  <a:lnTo>
                    <a:pt x="2020" y="172"/>
                  </a:lnTo>
                  <a:lnTo>
                    <a:pt x="2020" y="168"/>
                  </a:lnTo>
                  <a:lnTo>
                    <a:pt x="2020" y="144"/>
                  </a:lnTo>
                  <a:lnTo>
                    <a:pt x="2020" y="137"/>
                  </a:lnTo>
                  <a:cubicBezTo>
                    <a:pt x="2020" y="126"/>
                    <a:pt x="2020" y="112"/>
                    <a:pt x="2017" y="102"/>
                  </a:cubicBezTo>
                  <a:lnTo>
                    <a:pt x="2017" y="95"/>
                  </a:lnTo>
                  <a:cubicBezTo>
                    <a:pt x="2017" y="81"/>
                    <a:pt x="2013" y="67"/>
                    <a:pt x="2010" y="53"/>
                  </a:cubicBezTo>
                  <a:cubicBezTo>
                    <a:pt x="1996" y="58"/>
                    <a:pt x="1981" y="60"/>
                    <a:pt x="1965" y="60"/>
                  </a:cubicBezTo>
                  <a:cubicBezTo>
                    <a:pt x="1934" y="60"/>
                    <a:pt x="1902" y="51"/>
                    <a:pt x="1877" y="32"/>
                  </a:cubicBezTo>
                  <a:cubicBezTo>
                    <a:pt x="1841" y="9"/>
                    <a:pt x="1793" y="0"/>
                    <a:pt x="17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4" name="Google Shape;10724;p54"/>
            <p:cNvSpPr/>
            <p:nvPr/>
          </p:nvSpPr>
          <p:spPr>
            <a:xfrm>
              <a:off x="2092647" y="1634489"/>
              <a:ext cx="2865" cy="4114"/>
            </a:xfrm>
            <a:custGeom>
              <a:rect b="b" l="l" r="r" t="t"/>
              <a:pathLst>
                <a:path extrusionOk="0" h="303" w="211">
                  <a:moveTo>
                    <a:pt x="84" y="1"/>
                  </a:moveTo>
                  <a:lnTo>
                    <a:pt x="81" y="4"/>
                  </a:lnTo>
                  <a:cubicBezTo>
                    <a:pt x="70" y="15"/>
                    <a:pt x="63" y="25"/>
                    <a:pt x="56" y="36"/>
                  </a:cubicBezTo>
                  <a:lnTo>
                    <a:pt x="53" y="46"/>
                  </a:lnTo>
                  <a:cubicBezTo>
                    <a:pt x="46" y="60"/>
                    <a:pt x="39" y="74"/>
                    <a:pt x="32" y="88"/>
                  </a:cubicBezTo>
                  <a:lnTo>
                    <a:pt x="28" y="95"/>
                  </a:lnTo>
                  <a:cubicBezTo>
                    <a:pt x="25" y="109"/>
                    <a:pt x="21" y="123"/>
                    <a:pt x="14" y="137"/>
                  </a:cubicBezTo>
                  <a:lnTo>
                    <a:pt x="14" y="148"/>
                  </a:lnTo>
                  <a:cubicBezTo>
                    <a:pt x="11" y="165"/>
                    <a:pt x="7" y="183"/>
                    <a:pt x="4" y="200"/>
                  </a:cubicBezTo>
                  <a:lnTo>
                    <a:pt x="4" y="211"/>
                  </a:lnTo>
                  <a:cubicBezTo>
                    <a:pt x="0" y="229"/>
                    <a:pt x="0" y="246"/>
                    <a:pt x="0" y="264"/>
                  </a:cubicBezTo>
                  <a:lnTo>
                    <a:pt x="0" y="278"/>
                  </a:lnTo>
                  <a:lnTo>
                    <a:pt x="0" y="281"/>
                  </a:lnTo>
                  <a:cubicBezTo>
                    <a:pt x="70" y="285"/>
                    <a:pt x="140" y="292"/>
                    <a:pt x="210" y="302"/>
                  </a:cubicBezTo>
                  <a:lnTo>
                    <a:pt x="210" y="299"/>
                  </a:lnTo>
                  <a:cubicBezTo>
                    <a:pt x="207" y="281"/>
                    <a:pt x="203" y="267"/>
                    <a:pt x="200" y="250"/>
                  </a:cubicBezTo>
                  <a:lnTo>
                    <a:pt x="200" y="246"/>
                  </a:lnTo>
                  <a:cubicBezTo>
                    <a:pt x="196" y="232"/>
                    <a:pt x="193" y="218"/>
                    <a:pt x="189" y="204"/>
                  </a:cubicBezTo>
                  <a:lnTo>
                    <a:pt x="189" y="200"/>
                  </a:lnTo>
                  <a:cubicBezTo>
                    <a:pt x="186" y="186"/>
                    <a:pt x="182" y="176"/>
                    <a:pt x="175" y="162"/>
                  </a:cubicBezTo>
                  <a:lnTo>
                    <a:pt x="172" y="155"/>
                  </a:lnTo>
                  <a:cubicBezTo>
                    <a:pt x="168" y="144"/>
                    <a:pt x="165" y="134"/>
                    <a:pt x="158" y="123"/>
                  </a:cubicBezTo>
                  <a:lnTo>
                    <a:pt x="158" y="120"/>
                  </a:lnTo>
                  <a:cubicBezTo>
                    <a:pt x="151" y="109"/>
                    <a:pt x="147" y="102"/>
                    <a:pt x="144" y="95"/>
                  </a:cubicBezTo>
                  <a:lnTo>
                    <a:pt x="144" y="92"/>
                  </a:lnTo>
                  <a:cubicBezTo>
                    <a:pt x="140" y="81"/>
                    <a:pt x="133" y="74"/>
                    <a:pt x="130" y="67"/>
                  </a:cubicBezTo>
                  <a:lnTo>
                    <a:pt x="126" y="60"/>
                  </a:lnTo>
                  <a:lnTo>
                    <a:pt x="112" y="39"/>
                  </a:lnTo>
                  <a:lnTo>
                    <a:pt x="109" y="36"/>
                  </a:lnTo>
                  <a:lnTo>
                    <a:pt x="95" y="18"/>
                  </a:lnTo>
                  <a:lnTo>
                    <a:pt x="8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5" name="Google Shape;10725;p54"/>
            <p:cNvSpPr/>
            <p:nvPr/>
          </p:nvSpPr>
          <p:spPr>
            <a:xfrm>
              <a:off x="2068873" y="1620273"/>
              <a:ext cx="26014" cy="18194"/>
            </a:xfrm>
            <a:custGeom>
              <a:rect b="b" l="l" r="r" t="t"/>
              <a:pathLst>
                <a:path extrusionOk="0" h="1340" w="1916">
                  <a:moveTo>
                    <a:pt x="1092" y="1"/>
                  </a:moveTo>
                  <a:cubicBezTo>
                    <a:pt x="1059" y="1"/>
                    <a:pt x="1025" y="13"/>
                    <a:pt x="998" y="36"/>
                  </a:cubicBezTo>
                  <a:cubicBezTo>
                    <a:pt x="890" y="148"/>
                    <a:pt x="624" y="218"/>
                    <a:pt x="463" y="229"/>
                  </a:cubicBezTo>
                  <a:lnTo>
                    <a:pt x="400" y="229"/>
                  </a:lnTo>
                  <a:lnTo>
                    <a:pt x="389" y="225"/>
                  </a:lnTo>
                  <a:lnTo>
                    <a:pt x="382" y="222"/>
                  </a:lnTo>
                  <a:lnTo>
                    <a:pt x="368" y="218"/>
                  </a:lnTo>
                  <a:lnTo>
                    <a:pt x="358" y="215"/>
                  </a:lnTo>
                  <a:lnTo>
                    <a:pt x="344" y="211"/>
                  </a:lnTo>
                  <a:lnTo>
                    <a:pt x="326" y="204"/>
                  </a:lnTo>
                  <a:lnTo>
                    <a:pt x="309" y="201"/>
                  </a:lnTo>
                  <a:lnTo>
                    <a:pt x="291" y="194"/>
                  </a:lnTo>
                  <a:lnTo>
                    <a:pt x="270" y="183"/>
                  </a:lnTo>
                  <a:lnTo>
                    <a:pt x="253" y="176"/>
                  </a:lnTo>
                  <a:lnTo>
                    <a:pt x="242" y="169"/>
                  </a:lnTo>
                  <a:cubicBezTo>
                    <a:pt x="165" y="215"/>
                    <a:pt x="85" y="253"/>
                    <a:pt x="1" y="285"/>
                  </a:cubicBezTo>
                  <a:lnTo>
                    <a:pt x="1" y="288"/>
                  </a:lnTo>
                  <a:cubicBezTo>
                    <a:pt x="4" y="299"/>
                    <a:pt x="8" y="306"/>
                    <a:pt x="8" y="316"/>
                  </a:cubicBezTo>
                  <a:cubicBezTo>
                    <a:pt x="25" y="376"/>
                    <a:pt x="57" y="432"/>
                    <a:pt x="99" y="474"/>
                  </a:cubicBezTo>
                  <a:cubicBezTo>
                    <a:pt x="113" y="460"/>
                    <a:pt x="134" y="449"/>
                    <a:pt x="155" y="446"/>
                  </a:cubicBezTo>
                  <a:cubicBezTo>
                    <a:pt x="159" y="445"/>
                    <a:pt x="163" y="445"/>
                    <a:pt x="167" y="445"/>
                  </a:cubicBezTo>
                  <a:cubicBezTo>
                    <a:pt x="228" y="445"/>
                    <a:pt x="281" y="495"/>
                    <a:pt x="340" y="554"/>
                  </a:cubicBezTo>
                  <a:cubicBezTo>
                    <a:pt x="375" y="589"/>
                    <a:pt x="410" y="617"/>
                    <a:pt x="449" y="645"/>
                  </a:cubicBezTo>
                  <a:cubicBezTo>
                    <a:pt x="477" y="659"/>
                    <a:pt x="515" y="677"/>
                    <a:pt x="557" y="698"/>
                  </a:cubicBezTo>
                  <a:cubicBezTo>
                    <a:pt x="690" y="757"/>
                    <a:pt x="806" y="810"/>
                    <a:pt x="820" y="897"/>
                  </a:cubicBezTo>
                  <a:cubicBezTo>
                    <a:pt x="834" y="992"/>
                    <a:pt x="862" y="1027"/>
                    <a:pt x="872" y="1034"/>
                  </a:cubicBezTo>
                  <a:cubicBezTo>
                    <a:pt x="876" y="1034"/>
                    <a:pt x="883" y="1034"/>
                    <a:pt x="886" y="1030"/>
                  </a:cubicBezTo>
                  <a:cubicBezTo>
                    <a:pt x="928" y="1009"/>
                    <a:pt x="967" y="981"/>
                    <a:pt x="1002" y="950"/>
                  </a:cubicBezTo>
                  <a:cubicBezTo>
                    <a:pt x="1054" y="906"/>
                    <a:pt x="1096" y="872"/>
                    <a:pt x="1139" y="872"/>
                  </a:cubicBezTo>
                  <a:cubicBezTo>
                    <a:pt x="1150" y="872"/>
                    <a:pt x="1162" y="875"/>
                    <a:pt x="1173" y="880"/>
                  </a:cubicBezTo>
                  <a:cubicBezTo>
                    <a:pt x="1205" y="897"/>
                    <a:pt x="1226" y="932"/>
                    <a:pt x="1222" y="967"/>
                  </a:cubicBezTo>
                  <a:cubicBezTo>
                    <a:pt x="1222" y="1037"/>
                    <a:pt x="1240" y="1125"/>
                    <a:pt x="1275" y="1153"/>
                  </a:cubicBezTo>
                  <a:cubicBezTo>
                    <a:pt x="1280" y="1158"/>
                    <a:pt x="1287" y="1161"/>
                    <a:pt x="1293" y="1161"/>
                  </a:cubicBezTo>
                  <a:cubicBezTo>
                    <a:pt x="1295" y="1161"/>
                    <a:pt x="1298" y="1161"/>
                    <a:pt x="1299" y="1160"/>
                  </a:cubicBezTo>
                  <a:cubicBezTo>
                    <a:pt x="1310" y="1156"/>
                    <a:pt x="1320" y="1156"/>
                    <a:pt x="1331" y="1156"/>
                  </a:cubicBezTo>
                  <a:lnTo>
                    <a:pt x="1345" y="1156"/>
                  </a:lnTo>
                  <a:cubicBezTo>
                    <a:pt x="1352" y="1156"/>
                    <a:pt x="1359" y="1156"/>
                    <a:pt x="1366" y="1160"/>
                  </a:cubicBezTo>
                  <a:lnTo>
                    <a:pt x="1376" y="1163"/>
                  </a:lnTo>
                  <a:cubicBezTo>
                    <a:pt x="1383" y="1163"/>
                    <a:pt x="1387" y="1167"/>
                    <a:pt x="1394" y="1170"/>
                  </a:cubicBezTo>
                  <a:lnTo>
                    <a:pt x="1405" y="1174"/>
                  </a:lnTo>
                  <a:cubicBezTo>
                    <a:pt x="1408" y="1177"/>
                    <a:pt x="1415" y="1181"/>
                    <a:pt x="1422" y="1184"/>
                  </a:cubicBezTo>
                  <a:lnTo>
                    <a:pt x="1429" y="1191"/>
                  </a:lnTo>
                  <a:lnTo>
                    <a:pt x="1443" y="1202"/>
                  </a:lnTo>
                  <a:lnTo>
                    <a:pt x="1450" y="1209"/>
                  </a:lnTo>
                  <a:lnTo>
                    <a:pt x="1464" y="1223"/>
                  </a:lnTo>
                  <a:lnTo>
                    <a:pt x="1471" y="1230"/>
                  </a:lnTo>
                  <a:lnTo>
                    <a:pt x="1485" y="1247"/>
                  </a:lnTo>
                  <a:lnTo>
                    <a:pt x="1489" y="1254"/>
                  </a:lnTo>
                  <a:lnTo>
                    <a:pt x="1506" y="1272"/>
                  </a:lnTo>
                  <a:cubicBezTo>
                    <a:pt x="1534" y="1313"/>
                    <a:pt x="1557" y="1340"/>
                    <a:pt x="1574" y="1340"/>
                  </a:cubicBezTo>
                  <a:cubicBezTo>
                    <a:pt x="1576" y="1340"/>
                    <a:pt x="1578" y="1339"/>
                    <a:pt x="1580" y="1339"/>
                  </a:cubicBezTo>
                  <a:cubicBezTo>
                    <a:pt x="1590" y="1339"/>
                    <a:pt x="1601" y="1335"/>
                    <a:pt x="1611" y="1335"/>
                  </a:cubicBezTo>
                  <a:lnTo>
                    <a:pt x="1611" y="1293"/>
                  </a:lnTo>
                  <a:cubicBezTo>
                    <a:pt x="1611" y="1290"/>
                    <a:pt x="1611" y="1290"/>
                    <a:pt x="1611" y="1286"/>
                  </a:cubicBezTo>
                  <a:cubicBezTo>
                    <a:pt x="1611" y="1268"/>
                    <a:pt x="1615" y="1254"/>
                    <a:pt x="1618" y="1240"/>
                  </a:cubicBezTo>
                  <a:cubicBezTo>
                    <a:pt x="1618" y="1233"/>
                    <a:pt x="1618" y="1230"/>
                    <a:pt x="1618" y="1223"/>
                  </a:cubicBezTo>
                  <a:cubicBezTo>
                    <a:pt x="1622" y="1219"/>
                    <a:pt x="1622" y="1205"/>
                    <a:pt x="1625" y="1195"/>
                  </a:cubicBezTo>
                  <a:cubicBezTo>
                    <a:pt x="1625" y="1184"/>
                    <a:pt x="1625" y="1184"/>
                    <a:pt x="1629" y="1177"/>
                  </a:cubicBezTo>
                  <a:cubicBezTo>
                    <a:pt x="1629" y="1174"/>
                    <a:pt x="1632" y="1163"/>
                    <a:pt x="1632" y="1153"/>
                  </a:cubicBezTo>
                  <a:lnTo>
                    <a:pt x="1636" y="1139"/>
                  </a:lnTo>
                  <a:cubicBezTo>
                    <a:pt x="1636" y="1132"/>
                    <a:pt x="1643" y="1121"/>
                    <a:pt x="1643" y="1114"/>
                  </a:cubicBezTo>
                  <a:lnTo>
                    <a:pt x="1650" y="1100"/>
                  </a:lnTo>
                  <a:cubicBezTo>
                    <a:pt x="1653" y="1093"/>
                    <a:pt x="1653" y="1086"/>
                    <a:pt x="1657" y="1079"/>
                  </a:cubicBezTo>
                  <a:lnTo>
                    <a:pt x="1664" y="1069"/>
                  </a:lnTo>
                  <a:cubicBezTo>
                    <a:pt x="1667" y="1062"/>
                    <a:pt x="1671" y="1055"/>
                    <a:pt x="1671" y="1048"/>
                  </a:cubicBezTo>
                  <a:lnTo>
                    <a:pt x="1678" y="1037"/>
                  </a:lnTo>
                  <a:cubicBezTo>
                    <a:pt x="1681" y="1030"/>
                    <a:pt x="1685" y="1023"/>
                    <a:pt x="1688" y="1016"/>
                  </a:cubicBezTo>
                  <a:lnTo>
                    <a:pt x="1692" y="1009"/>
                  </a:lnTo>
                  <a:cubicBezTo>
                    <a:pt x="1699" y="999"/>
                    <a:pt x="1706" y="992"/>
                    <a:pt x="1713" y="985"/>
                  </a:cubicBezTo>
                  <a:lnTo>
                    <a:pt x="1713" y="981"/>
                  </a:lnTo>
                  <a:cubicBezTo>
                    <a:pt x="1720" y="974"/>
                    <a:pt x="1723" y="967"/>
                    <a:pt x="1730" y="960"/>
                  </a:cubicBezTo>
                  <a:lnTo>
                    <a:pt x="1737" y="953"/>
                  </a:lnTo>
                  <a:lnTo>
                    <a:pt x="1748" y="939"/>
                  </a:lnTo>
                  <a:lnTo>
                    <a:pt x="1755" y="932"/>
                  </a:lnTo>
                  <a:lnTo>
                    <a:pt x="1769" y="922"/>
                  </a:lnTo>
                  <a:lnTo>
                    <a:pt x="1776" y="915"/>
                  </a:lnTo>
                  <a:lnTo>
                    <a:pt x="1790" y="904"/>
                  </a:lnTo>
                  <a:lnTo>
                    <a:pt x="1797" y="901"/>
                  </a:lnTo>
                  <a:lnTo>
                    <a:pt x="1811" y="890"/>
                  </a:lnTo>
                  <a:lnTo>
                    <a:pt x="1818" y="887"/>
                  </a:lnTo>
                  <a:lnTo>
                    <a:pt x="1821" y="883"/>
                  </a:lnTo>
                  <a:cubicBezTo>
                    <a:pt x="1825" y="880"/>
                    <a:pt x="1828" y="876"/>
                    <a:pt x="1832" y="873"/>
                  </a:cubicBezTo>
                  <a:lnTo>
                    <a:pt x="1839" y="859"/>
                  </a:lnTo>
                  <a:lnTo>
                    <a:pt x="1849" y="848"/>
                  </a:lnTo>
                  <a:lnTo>
                    <a:pt x="1860" y="834"/>
                  </a:lnTo>
                  <a:lnTo>
                    <a:pt x="1867" y="827"/>
                  </a:lnTo>
                  <a:cubicBezTo>
                    <a:pt x="1888" y="810"/>
                    <a:pt x="1905" y="785"/>
                    <a:pt x="1916" y="761"/>
                  </a:cubicBezTo>
                  <a:cubicBezTo>
                    <a:pt x="1902" y="722"/>
                    <a:pt x="1881" y="684"/>
                    <a:pt x="1856" y="652"/>
                  </a:cubicBezTo>
                  <a:lnTo>
                    <a:pt x="1839" y="624"/>
                  </a:lnTo>
                  <a:lnTo>
                    <a:pt x="1835" y="617"/>
                  </a:lnTo>
                  <a:lnTo>
                    <a:pt x="1821" y="596"/>
                  </a:lnTo>
                  <a:lnTo>
                    <a:pt x="1818" y="586"/>
                  </a:lnTo>
                  <a:lnTo>
                    <a:pt x="1807" y="568"/>
                  </a:lnTo>
                  <a:lnTo>
                    <a:pt x="1800" y="558"/>
                  </a:lnTo>
                  <a:lnTo>
                    <a:pt x="1793" y="540"/>
                  </a:lnTo>
                  <a:lnTo>
                    <a:pt x="1786" y="530"/>
                  </a:lnTo>
                  <a:lnTo>
                    <a:pt x="1779" y="516"/>
                  </a:lnTo>
                  <a:lnTo>
                    <a:pt x="1776" y="502"/>
                  </a:lnTo>
                  <a:cubicBezTo>
                    <a:pt x="1776" y="498"/>
                    <a:pt x="1772" y="491"/>
                    <a:pt x="1772" y="488"/>
                  </a:cubicBezTo>
                  <a:cubicBezTo>
                    <a:pt x="1772" y="481"/>
                    <a:pt x="1772" y="477"/>
                    <a:pt x="1769" y="474"/>
                  </a:cubicBezTo>
                  <a:cubicBezTo>
                    <a:pt x="1769" y="470"/>
                    <a:pt x="1769" y="463"/>
                    <a:pt x="1769" y="460"/>
                  </a:cubicBezTo>
                  <a:lnTo>
                    <a:pt x="1769" y="449"/>
                  </a:lnTo>
                  <a:lnTo>
                    <a:pt x="1769" y="446"/>
                  </a:lnTo>
                  <a:lnTo>
                    <a:pt x="1769" y="442"/>
                  </a:lnTo>
                  <a:cubicBezTo>
                    <a:pt x="1751" y="428"/>
                    <a:pt x="1737" y="418"/>
                    <a:pt x="1723" y="404"/>
                  </a:cubicBezTo>
                  <a:lnTo>
                    <a:pt x="1713" y="397"/>
                  </a:lnTo>
                  <a:cubicBezTo>
                    <a:pt x="1699" y="383"/>
                    <a:pt x="1685" y="372"/>
                    <a:pt x="1674" y="358"/>
                  </a:cubicBezTo>
                  <a:cubicBezTo>
                    <a:pt x="1608" y="295"/>
                    <a:pt x="1534" y="243"/>
                    <a:pt x="1450" y="204"/>
                  </a:cubicBezTo>
                  <a:cubicBezTo>
                    <a:pt x="1387" y="173"/>
                    <a:pt x="1327" y="134"/>
                    <a:pt x="1275" y="85"/>
                  </a:cubicBezTo>
                  <a:cubicBezTo>
                    <a:pt x="1236" y="47"/>
                    <a:pt x="1184" y="19"/>
                    <a:pt x="1124" y="5"/>
                  </a:cubicBezTo>
                  <a:cubicBezTo>
                    <a:pt x="1114" y="2"/>
                    <a:pt x="1103" y="1"/>
                    <a:pt x="10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6" name="Google Shape;10726;p54"/>
            <p:cNvSpPr/>
            <p:nvPr/>
          </p:nvSpPr>
          <p:spPr>
            <a:xfrm>
              <a:off x="2073244" y="1623043"/>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7" name="Google Shape;10727;p54"/>
            <p:cNvSpPr/>
            <p:nvPr/>
          </p:nvSpPr>
          <p:spPr>
            <a:xfrm>
              <a:off x="2091547" y="1625134"/>
              <a:ext cx="543" cy="530"/>
            </a:xfrm>
            <a:custGeom>
              <a:rect b="b" l="l" r="r" t="t"/>
              <a:pathLst>
                <a:path extrusionOk="0" h="39" w="40">
                  <a:moveTo>
                    <a:pt x="1" y="0"/>
                  </a:moveTo>
                  <a:cubicBezTo>
                    <a:pt x="11" y="14"/>
                    <a:pt x="25" y="25"/>
                    <a:pt x="39" y="39"/>
                  </a:cubicBezTo>
                  <a:cubicBezTo>
                    <a:pt x="25" y="25"/>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8" name="Google Shape;10728;p54"/>
            <p:cNvSpPr/>
            <p:nvPr/>
          </p:nvSpPr>
          <p:spPr>
            <a:xfrm>
              <a:off x="2074480" y="162336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9" name="Google Shape;10729;p54"/>
            <p:cNvSpPr/>
            <p:nvPr/>
          </p:nvSpPr>
          <p:spPr>
            <a:xfrm>
              <a:off x="2072769" y="1622853"/>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0" name="Google Shape;10730;p54"/>
            <p:cNvSpPr/>
            <p:nvPr/>
          </p:nvSpPr>
          <p:spPr>
            <a:xfrm>
              <a:off x="2072253" y="162260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1" name="Google Shape;10731;p54"/>
            <p:cNvSpPr/>
            <p:nvPr/>
          </p:nvSpPr>
          <p:spPr>
            <a:xfrm>
              <a:off x="2074005" y="1623274"/>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2" name="Google Shape;10732;p54"/>
            <p:cNvSpPr/>
            <p:nvPr/>
          </p:nvSpPr>
          <p:spPr>
            <a:xfrm>
              <a:off x="2073679" y="1623179"/>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3" name="Google Shape;10733;p54"/>
            <p:cNvSpPr/>
            <p:nvPr/>
          </p:nvSpPr>
          <p:spPr>
            <a:xfrm>
              <a:off x="2074249" y="1623328"/>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4" name="Google Shape;10734;p54"/>
            <p:cNvSpPr/>
            <p:nvPr/>
          </p:nvSpPr>
          <p:spPr>
            <a:xfrm>
              <a:off x="2092212" y="1625745"/>
              <a:ext cx="638" cy="543"/>
            </a:xfrm>
            <a:custGeom>
              <a:rect b="b" l="l" r="r" t="t"/>
              <a:pathLst>
                <a:path extrusionOk="0" h="40" w="47">
                  <a:moveTo>
                    <a:pt x="1" y="1"/>
                  </a:moveTo>
                  <a:cubicBezTo>
                    <a:pt x="15" y="15"/>
                    <a:pt x="29" y="25"/>
                    <a:pt x="46" y="39"/>
                  </a:cubicBezTo>
                  <a:cubicBezTo>
                    <a:pt x="29" y="25"/>
                    <a:pt x="1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5" name="Google Shape;10735;p54"/>
            <p:cNvSpPr/>
            <p:nvPr/>
          </p:nvSpPr>
          <p:spPr>
            <a:xfrm>
              <a:off x="2091031" y="163572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6" name="Google Shape;10736;p54"/>
            <p:cNvSpPr/>
            <p:nvPr/>
          </p:nvSpPr>
          <p:spPr>
            <a:xfrm>
              <a:off x="2091167" y="1635208"/>
              <a:ext cx="109" cy="204"/>
            </a:xfrm>
            <a:custGeom>
              <a:rect b="b" l="l" r="r" t="t"/>
              <a:pathLst>
                <a:path extrusionOk="0" h="15" w="8">
                  <a:moveTo>
                    <a:pt x="8"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7" name="Google Shape;10737;p54"/>
            <p:cNvSpPr/>
            <p:nvPr/>
          </p:nvSpPr>
          <p:spPr>
            <a:xfrm>
              <a:off x="2091547" y="1634353"/>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8" name="Google Shape;10738;p54"/>
            <p:cNvSpPr/>
            <p:nvPr/>
          </p:nvSpPr>
          <p:spPr>
            <a:xfrm>
              <a:off x="2092362" y="1633213"/>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9" name="Google Shape;10739;p54"/>
            <p:cNvSpPr/>
            <p:nvPr/>
          </p:nvSpPr>
          <p:spPr>
            <a:xfrm>
              <a:off x="2092117" y="16335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0" name="Google Shape;10740;p54"/>
            <p:cNvSpPr/>
            <p:nvPr/>
          </p:nvSpPr>
          <p:spPr>
            <a:xfrm>
              <a:off x="2092647" y="163292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1" name="Google Shape;10741;p54"/>
            <p:cNvSpPr/>
            <p:nvPr/>
          </p:nvSpPr>
          <p:spPr>
            <a:xfrm>
              <a:off x="2091832" y="163397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2" name="Google Shape;10742;p54"/>
            <p:cNvSpPr/>
            <p:nvPr/>
          </p:nvSpPr>
          <p:spPr>
            <a:xfrm>
              <a:off x="2090746" y="1637734"/>
              <a:ext cx="14" cy="95"/>
            </a:xfrm>
            <a:custGeom>
              <a:rect b="b" l="l" r="r" t="t"/>
              <a:pathLst>
                <a:path extrusionOk="0" h="7"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3" name="Google Shape;10743;p54"/>
            <p:cNvSpPr/>
            <p:nvPr/>
          </p:nvSpPr>
          <p:spPr>
            <a:xfrm>
              <a:off x="2093448" y="163226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4" name="Google Shape;10744;p54"/>
            <p:cNvSpPr/>
            <p:nvPr/>
          </p:nvSpPr>
          <p:spPr>
            <a:xfrm>
              <a:off x="2090936" y="1636254"/>
              <a:ext cx="54" cy="244"/>
            </a:xfrm>
            <a:custGeom>
              <a:rect b="b" l="l" r="r" t="t"/>
              <a:pathLst>
                <a:path extrusionOk="0" h="18" w="4">
                  <a:moveTo>
                    <a:pt x="4" y="0"/>
                  </a:moveTo>
                  <a:lnTo>
                    <a:pt x="4" y="0"/>
                  </a:lnTo>
                  <a:cubicBezTo>
                    <a:pt x="0" y="7"/>
                    <a:pt x="0" y="11"/>
                    <a:pt x="0" y="18"/>
                  </a:cubicBezTo>
                  <a:cubicBezTo>
                    <a:pt x="0"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5" name="Google Shape;10745;p54"/>
            <p:cNvSpPr/>
            <p:nvPr/>
          </p:nvSpPr>
          <p:spPr>
            <a:xfrm>
              <a:off x="2090841" y="1636919"/>
              <a:ext cx="14" cy="204"/>
            </a:xfrm>
            <a:custGeom>
              <a:rect b="b" l="l" r="r" t="t"/>
              <a:pathLst>
                <a:path extrusionOk="0" h="15" w="1">
                  <a:moveTo>
                    <a:pt x="0" y="0"/>
                  </a:moveTo>
                  <a:cubicBezTo>
                    <a:pt x="0" y="4"/>
                    <a:pt x="0" y="7"/>
                    <a:pt x="0" y="14"/>
                  </a:cubicBez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6" name="Google Shape;10746;p54"/>
            <p:cNvSpPr/>
            <p:nvPr/>
          </p:nvSpPr>
          <p:spPr>
            <a:xfrm>
              <a:off x="2091357" y="163477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7" name="Google Shape;10747;p54"/>
            <p:cNvSpPr/>
            <p:nvPr/>
          </p:nvSpPr>
          <p:spPr>
            <a:xfrm>
              <a:off x="2093163" y="163245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8" name="Google Shape;10748;p54"/>
            <p:cNvSpPr/>
            <p:nvPr/>
          </p:nvSpPr>
          <p:spPr>
            <a:xfrm>
              <a:off x="2092878" y="163268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9" name="Google Shape;10749;p54"/>
            <p:cNvSpPr/>
            <p:nvPr/>
          </p:nvSpPr>
          <p:spPr>
            <a:xfrm>
              <a:off x="2199162" y="1650755"/>
              <a:ext cx="65131" cy="41439"/>
            </a:xfrm>
            <a:custGeom>
              <a:rect b="b" l="l" r="r" t="t"/>
              <a:pathLst>
                <a:path extrusionOk="0" h="3052" w="4797">
                  <a:moveTo>
                    <a:pt x="3319" y="0"/>
                  </a:moveTo>
                  <a:cubicBezTo>
                    <a:pt x="3260" y="18"/>
                    <a:pt x="3200" y="42"/>
                    <a:pt x="3148" y="77"/>
                  </a:cubicBezTo>
                  <a:cubicBezTo>
                    <a:pt x="3144" y="77"/>
                    <a:pt x="3144" y="81"/>
                    <a:pt x="3141" y="81"/>
                  </a:cubicBezTo>
                  <a:cubicBezTo>
                    <a:pt x="3134" y="95"/>
                    <a:pt x="3123" y="109"/>
                    <a:pt x="3109" y="119"/>
                  </a:cubicBezTo>
                  <a:cubicBezTo>
                    <a:pt x="3050" y="179"/>
                    <a:pt x="2980" y="224"/>
                    <a:pt x="2899" y="249"/>
                  </a:cubicBezTo>
                  <a:cubicBezTo>
                    <a:pt x="2882" y="256"/>
                    <a:pt x="2864" y="259"/>
                    <a:pt x="2847" y="263"/>
                  </a:cubicBezTo>
                  <a:cubicBezTo>
                    <a:pt x="2826" y="270"/>
                    <a:pt x="2801" y="273"/>
                    <a:pt x="2777" y="273"/>
                  </a:cubicBezTo>
                  <a:cubicBezTo>
                    <a:pt x="2749" y="273"/>
                    <a:pt x="2721" y="270"/>
                    <a:pt x="2689" y="266"/>
                  </a:cubicBezTo>
                  <a:cubicBezTo>
                    <a:pt x="2663" y="262"/>
                    <a:pt x="2641" y="259"/>
                    <a:pt x="2622" y="259"/>
                  </a:cubicBezTo>
                  <a:cubicBezTo>
                    <a:pt x="2593" y="259"/>
                    <a:pt x="2572" y="266"/>
                    <a:pt x="2553" y="287"/>
                  </a:cubicBezTo>
                  <a:cubicBezTo>
                    <a:pt x="2489" y="350"/>
                    <a:pt x="2403" y="393"/>
                    <a:pt x="2327" y="393"/>
                  </a:cubicBezTo>
                  <a:cubicBezTo>
                    <a:pt x="2285" y="393"/>
                    <a:pt x="2246" y="380"/>
                    <a:pt x="2217" y="350"/>
                  </a:cubicBezTo>
                  <a:cubicBezTo>
                    <a:pt x="2185" y="322"/>
                    <a:pt x="2048" y="273"/>
                    <a:pt x="1940" y="273"/>
                  </a:cubicBezTo>
                  <a:cubicBezTo>
                    <a:pt x="1828" y="263"/>
                    <a:pt x="1719" y="245"/>
                    <a:pt x="1611" y="217"/>
                  </a:cubicBezTo>
                  <a:cubicBezTo>
                    <a:pt x="1537" y="200"/>
                    <a:pt x="1464" y="186"/>
                    <a:pt x="1390" y="175"/>
                  </a:cubicBezTo>
                  <a:lnTo>
                    <a:pt x="1327" y="175"/>
                  </a:lnTo>
                  <a:lnTo>
                    <a:pt x="1296" y="179"/>
                  </a:lnTo>
                  <a:lnTo>
                    <a:pt x="1285" y="179"/>
                  </a:lnTo>
                  <a:lnTo>
                    <a:pt x="1254" y="182"/>
                  </a:lnTo>
                  <a:lnTo>
                    <a:pt x="1250" y="182"/>
                  </a:lnTo>
                  <a:cubicBezTo>
                    <a:pt x="1243" y="200"/>
                    <a:pt x="1236" y="217"/>
                    <a:pt x="1226" y="235"/>
                  </a:cubicBezTo>
                  <a:lnTo>
                    <a:pt x="1219" y="242"/>
                  </a:lnTo>
                  <a:lnTo>
                    <a:pt x="1212" y="252"/>
                  </a:lnTo>
                  <a:cubicBezTo>
                    <a:pt x="1208" y="259"/>
                    <a:pt x="1201" y="266"/>
                    <a:pt x="1198" y="270"/>
                  </a:cubicBezTo>
                  <a:lnTo>
                    <a:pt x="1191" y="277"/>
                  </a:lnTo>
                  <a:cubicBezTo>
                    <a:pt x="1184" y="284"/>
                    <a:pt x="1173" y="291"/>
                    <a:pt x="1166" y="294"/>
                  </a:cubicBezTo>
                  <a:lnTo>
                    <a:pt x="1142" y="315"/>
                  </a:lnTo>
                  <a:lnTo>
                    <a:pt x="1093" y="347"/>
                  </a:lnTo>
                  <a:cubicBezTo>
                    <a:pt x="1047" y="375"/>
                    <a:pt x="998" y="406"/>
                    <a:pt x="949" y="438"/>
                  </a:cubicBezTo>
                  <a:lnTo>
                    <a:pt x="914" y="455"/>
                  </a:lnTo>
                  <a:cubicBezTo>
                    <a:pt x="869" y="487"/>
                    <a:pt x="827" y="511"/>
                    <a:pt x="802" y="529"/>
                  </a:cubicBezTo>
                  <a:cubicBezTo>
                    <a:pt x="743" y="616"/>
                    <a:pt x="690" y="707"/>
                    <a:pt x="648" y="798"/>
                  </a:cubicBezTo>
                  <a:cubicBezTo>
                    <a:pt x="540" y="1005"/>
                    <a:pt x="417" y="1240"/>
                    <a:pt x="312" y="1345"/>
                  </a:cubicBezTo>
                  <a:cubicBezTo>
                    <a:pt x="235" y="1418"/>
                    <a:pt x="151" y="1481"/>
                    <a:pt x="56" y="1530"/>
                  </a:cubicBezTo>
                  <a:cubicBezTo>
                    <a:pt x="32" y="1544"/>
                    <a:pt x="11" y="1555"/>
                    <a:pt x="0" y="1565"/>
                  </a:cubicBezTo>
                  <a:lnTo>
                    <a:pt x="7" y="1576"/>
                  </a:lnTo>
                  <a:lnTo>
                    <a:pt x="11" y="1583"/>
                  </a:lnTo>
                  <a:lnTo>
                    <a:pt x="21" y="1597"/>
                  </a:lnTo>
                  <a:lnTo>
                    <a:pt x="25" y="1604"/>
                  </a:lnTo>
                  <a:lnTo>
                    <a:pt x="39" y="1618"/>
                  </a:lnTo>
                  <a:lnTo>
                    <a:pt x="42" y="1625"/>
                  </a:lnTo>
                  <a:lnTo>
                    <a:pt x="60" y="1642"/>
                  </a:lnTo>
                  <a:cubicBezTo>
                    <a:pt x="123" y="1716"/>
                    <a:pt x="186" y="1793"/>
                    <a:pt x="186" y="1866"/>
                  </a:cubicBezTo>
                  <a:cubicBezTo>
                    <a:pt x="186" y="1954"/>
                    <a:pt x="225" y="1996"/>
                    <a:pt x="302" y="1996"/>
                  </a:cubicBezTo>
                  <a:cubicBezTo>
                    <a:pt x="337" y="1996"/>
                    <a:pt x="368" y="2010"/>
                    <a:pt x="389" y="2034"/>
                  </a:cubicBezTo>
                  <a:cubicBezTo>
                    <a:pt x="438" y="2087"/>
                    <a:pt x="428" y="2174"/>
                    <a:pt x="417" y="2255"/>
                  </a:cubicBezTo>
                  <a:cubicBezTo>
                    <a:pt x="414" y="2286"/>
                    <a:pt x="410" y="2314"/>
                    <a:pt x="410" y="2342"/>
                  </a:cubicBezTo>
                  <a:cubicBezTo>
                    <a:pt x="435" y="2346"/>
                    <a:pt x="470" y="2353"/>
                    <a:pt x="505" y="2356"/>
                  </a:cubicBezTo>
                  <a:cubicBezTo>
                    <a:pt x="813" y="2402"/>
                    <a:pt x="1044" y="2444"/>
                    <a:pt x="1044" y="2584"/>
                  </a:cubicBezTo>
                  <a:cubicBezTo>
                    <a:pt x="1047" y="2619"/>
                    <a:pt x="1054" y="2650"/>
                    <a:pt x="1065" y="2682"/>
                  </a:cubicBezTo>
                  <a:cubicBezTo>
                    <a:pt x="1075" y="2713"/>
                    <a:pt x="1082" y="2745"/>
                    <a:pt x="1086" y="2776"/>
                  </a:cubicBezTo>
                  <a:lnTo>
                    <a:pt x="1093" y="2780"/>
                  </a:lnTo>
                  <a:lnTo>
                    <a:pt x="1103" y="2787"/>
                  </a:lnTo>
                  <a:lnTo>
                    <a:pt x="1124" y="2797"/>
                  </a:lnTo>
                  <a:lnTo>
                    <a:pt x="1131" y="2804"/>
                  </a:lnTo>
                  <a:cubicBezTo>
                    <a:pt x="1142" y="2808"/>
                    <a:pt x="1152" y="2815"/>
                    <a:pt x="1159" y="2822"/>
                  </a:cubicBezTo>
                  <a:lnTo>
                    <a:pt x="1163" y="2822"/>
                  </a:lnTo>
                  <a:cubicBezTo>
                    <a:pt x="1170" y="2829"/>
                    <a:pt x="1180" y="2836"/>
                    <a:pt x="1187" y="2843"/>
                  </a:cubicBezTo>
                  <a:lnTo>
                    <a:pt x="1198" y="2850"/>
                  </a:lnTo>
                  <a:lnTo>
                    <a:pt x="1215" y="2864"/>
                  </a:lnTo>
                  <a:lnTo>
                    <a:pt x="1222" y="2871"/>
                  </a:lnTo>
                  <a:lnTo>
                    <a:pt x="1240" y="2888"/>
                  </a:lnTo>
                  <a:lnTo>
                    <a:pt x="1247" y="2895"/>
                  </a:lnTo>
                  <a:lnTo>
                    <a:pt x="1268" y="2916"/>
                  </a:lnTo>
                  <a:cubicBezTo>
                    <a:pt x="1285" y="2934"/>
                    <a:pt x="1303" y="2951"/>
                    <a:pt x="1320" y="2965"/>
                  </a:cubicBezTo>
                  <a:cubicBezTo>
                    <a:pt x="1326" y="2965"/>
                    <a:pt x="1332" y="2965"/>
                    <a:pt x="1339" y="2965"/>
                  </a:cubicBezTo>
                  <a:cubicBezTo>
                    <a:pt x="1387" y="2965"/>
                    <a:pt x="1466" y="2976"/>
                    <a:pt x="1607" y="2997"/>
                  </a:cubicBezTo>
                  <a:cubicBezTo>
                    <a:pt x="1702" y="3018"/>
                    <a:pt x="1796" y="3028"/>
                    <a:pt x="1891" y="3032"/>
                  </a:cubicBezTo>
                  <a:lnTo>
                    <a:pt x="1915" y="3028"/>
                  </a:lnTo>
                  <a:lnTo>
                    <a:pt x="2038" y="3028"/>
                  </a:lnTo>
                  <a:cubicBezTo>
                    <a:pt x="2139" y="3028"/>
                    <a:pt x="2266" y="3035"/>
                    <a:pt x="2364" y="3042"/>
                  </a:cubicBezTo>
                  <a:lnTo>
                    <a:pt x="2402" y="3042"/>
                  </a:lnTo>
                  <a:lnTo>
                    <a:pt x="2437" y="3046"/>
                  </a:lnTo>
                  <a:lnTo>
                    <a:pt x="2441" y="3046"/>
                  </a:lnTo>
                  <a:lnTo>
                    <a:pt x="2465" y="3049"/>
                  </a:lnTo>
                  <a:lnTo>
                    <a:pt x="2493" y="3049"/>
                  </a:lnTo>
                  <a:cubicBezTo>
                    <a:pt x="2503" y="3051"/>
                    <a:pt x="2514" y="3052"/>
                    <a:pt x="2525" y="3052"/>
                  </a:cubicBezTo>
                  <a:cubicBezTo>
                    <a:pt x="2621" y="3052"/>
                    <a:pt x="2734" y="2997"/>
                    <a:pt x="2826" y="2909"/>
                  </a:cubicBezTo>
                  <a:cubicBezTo>
                    <a:pt x="2935" y="2797"/>
                    <a:pt x="3227" y="2771"/>
                    <a:pt x="3404" y="2771"/>
                  </a:cubicBezTo>
                  <a:cubicBezTo>
                    <a:pt x="3458" y="2771"/>
                    <a:pt x="3502" y="2773"/>
                    <a:pt x="3526" y="2776"/>
                  </a:cubicBezTo>
                  <a:lnTo>
                    <a:pt x="3529" y="2776"/>
                  </a:lnTo>
                  <a:cubicBezTo>
                    <a:pt x="3729" y="2801"/>
                    <a:pt x="3925" y="2832"/>
                    <a:pt x="3998" y="2920"/>
                  </a:cubicBezTo>
                  <a:cubicBezTo>
                    <a:pt x="4002" y="2923"/>
                    <a:pt x="4005" y="2930"/>
                    <a:pt x="4012" y="2937"/>
                  </a:cubicBezTo>
                  <a:cubicBezTo>
                    <a:pt x="4012" y="2941"/>
                    <a:pt x="4016" y="2941"/>
                    <a:pt x="4019" y="2944"/>
                  </a:cubicBezTo>
                  <a:lnTo>
                    <a:pt x="4023" y="2948"/>
                  </a:lnTo>
                  <a:lnTo>
                    <a:pt x="4033" y="2951"/>
                  </a:lnTo>
                  <a:lnTo>
                    <a:pt x="4040" y="2958"/>
                  </a:lnTo>
                  <a:lnTo>
                    <a:pt x="4054" y="2965"/>
                  </a:lnTo>
                  <a:lnTo>
                    <a:pt x="4065" y="2969"/>
                  </a:lnTo>
                  <a:lnTo>
                    <a:pt x="4086" y="2979"/>
                  </a:lnTo>
                  <a:lnTo>
                    <a:pt x="4096" y="2983"/>
                  </a:lnTo>
                  <a:lnTo>
                    <a:pt x="4124" y="2997"/>
                  </a:lnTo>
                  <a:lnTo>
                    <a:pt x="4135" y="3000"/>
                  </a:lnTo>
                  <a:lnTo>
                    <a:pt x="4180" y="3021"/>
                  </a:lnTo>
                  <a:lnTo>
                    <a:pt x="4187" y="3021"/>
                  </a:lnTo>
                  <a:lnTo>
                    <a:pt x="4229" y="3039"/>
                  </a:lnTo>
                  <a:cubicBezTo>
                    <a:pt x="4229" y="3018"/>
                    <a:pt x="4229" y="2993"/>
                    <a:pt x="4226" y="2972"/>
                  </a:cubicBezTo>
                  <a:cubicBezTo>
                    <a:pt x="4219" y="2927"/>
                    <a:pt x="4219" y="2885"/>
                    <a:pt x="4222" y="2839"/>
                  </a:cubicBezTo>
                  <a:cubicBezTo>
                    <a:pt x="4229" y="2647"/>
                    <a:pt x="4342" y="2353"/>
                    <a:pt x="4555" y="2332"/>
                  </a:cubicBezTo>
                  <a:lnTo>
                    <a:pt x="4576" y="2332"/>
                  </a:lnTo>
                  <a:cubicBezTo>
                    <a:pt x="4737" y="2318"/>
                    <a:pt x="4797" y="2314"/>
                    <a:pt x="4779" y="2108"/>
                  </a:cubicBezTo>
                  <a:lnTo>
                    <a:pt x="4769" y="2101"/>
                  </a:lnTo>
                  <a:lnTo>
                    <a:pt x="4758" y="2090"/>
                  </a:lnTo>
                  <a:lnTo>
                    <a:pt x="4741" y="2076"/>
                  </a:lnTo>
                  <a:lnTo>
                    <a:pt x="4730" y="2066"/>
                  </a:lnTo>
                  <a:lnTo>
                    <a:pt x="4716" y="2055"/>
                  </a:lnTo>
                  <a:lnTo>
                    <a:pt x="4706" y="2048"/>
                  </a:lnTo>
                  <a:lnTo>
                    <a:pt x="4695" y="2038"/>
                  </a:lnTo>
                  <a:lnTo>
                    <a:pt x="4688" y="2034"/>
                  </a:lnTo>
                  <a:lnTo>
                    <a:pt x="4678" y="2027"/>
                  </a:lnTo>
                  <a:lnTo>
                    <a:pt x="4671" y="2024"/>
                  </a:lnTo>
                  <a:lnTo>
                    <a:pt x="4664" y="2017"/>
                  </a:lnTo>
                  <a:lnTo>
                    <a:pt x="4660" y="2013"/>
                  </a:lnTo>
                  <a:lnTo>
                    <a:pt x="4653" y="2010"/>
                  </a:lnTo>
                  <a:lnTo>
                    <a:pt x="4646" y="2006"/>
                  </a:lnTo>
                  <a:cubicBezTo>
                    <a:pt x="4601" y="2024"/>
                    <a:pt x="4559" y="2045"/>
                    <a:pt x="4520" y="2066"/>
                  </a:cubicBezTo>
                  <a:cubicBezTo>
                    <a:pt x="4438" y="2112"/>
                    <a:pt x="4387" y="2136"/>
                    <a:pt x="4346" y="2136"/>
                  </a:cubicBezTo>
                  <a:cubicBezTo>
                    <a:pt x="4343" y="2136"/>
                    <a:pt x="4341" y="2136"/>
                    <a:pt x="4338" y="2136"/>
                  </a:cubicBezTo>
                  <a:lnTo>
                    <a:pt x="4335" y="2136"/>
                  </a:lnTo>
                  <a:cubicBezTo>
                    <a:pt x="4321" y="2136"/>
                    <a:pt x="4307" y="2132"/>
                    <a:pt x="4289" y="2129"/>
                  </a:cubicBezTo>
                  <a:cubicBezTo>
                    <a:pt x="4226" y="2118"/>
                    <a:pt x="4170" y="2097"/>
                    <a:pt x="4117" y="2062"/>
                  </a:cubicBezTo>
                  <a:lnTo>
                    <a:pt x="4110" y="2059"/>
                  </a:lnTo>
                  <a:cubicBezTo>
                    <a:pt x="4100" y="2052"/>
                    <a:pt x="4093" y="2045"/>
                    <a:pt x="4086" y="2034"/>
                  </a:cubicBezTo>
                  <a:cubicBezTo>
                    <a:pt x="4075" y="2027"/>
                    <a:pt x="4072" y="2017"/>
                    <a:pt x="4065" y="2006"/>
                  </a:cubicBezTo>
                  <a:cubicBezTo>
                    <a:pt x="4061" y="1999"/>
                    <a:pt x="4061" y="1989"/>
                    <a:pt x="4061" y="1982"/>
                  </a:cubicBezTo>
                  <a:lnTo>
                    <a:pt x="4061" y="1975"/>
                  </a:lnTo>
                  <a:cubicBezTo>
                    <a:pt x="4058" y="1968"/>
                    <a:pt x="4058" y="1961"/>
                    <a:pt x="4061" y="1957"/>
                  </a:cubicBezTo>
                  <a:lnTo>
                    <a:pt x="4061" y="1950"/>
                  </a:lnTo>
                  <a:cubicBezTo>
                    <a:pt x="4061" y="1947"/>
                    <a:pt x="4061" y="1940"/>
                    <a:pt x="4065" y="1933"/>
                  </a:cubicBezTo>
                  <a:cubicBezTo>
                    <a:pt x="4054" y="1919"/>
                    <a:pt x="4047" y="1901"/>
                    <a:pt x="4040" y="1887"/>
                  </a:cubicBezTo>
                  <a:cubicBezTo>
                    <a:pt x="4037" y="1884"/>
                    <a:pt x="4033" y="1880"/>
                    <a:pt x="4033" y="1873"/>
                  </a:cubicBezTo>
                  <a:cubicBezTo>
                    <a:pt x="4026" y="1863"/>
                    <a:pt x="4019" y="1852"/>
                    <a:pt x="4012" y="1838"/>
                  </a:cubicBezTo>
                  <a:cubicBezTo>
                    <a:pt x="4005" y="1824"/>
                    <a:pt x="4009" y="1824"/>
                    <a:pt x="4005" y="1817"/>
                  </a:cubicBezTo>
                  <a:cubicBezTo>
                    <a:pt x="4002" y="1814"/>
                    <a:pt x="3995" y="1796"/>
                    <a:pt x="3991" y="1786"/>
                  </a:cubicBezTo>
                  <a:cubicBezTo>
                    <a:pt x="3988" y="1772"/>
                    <a:pt x="3984" y="1772"/>
                    <a:pt x="3984" y="1761"/>
                  </a:cubicBezTo>
                  <a:cubicBezTo>
                    <a:pt x="3981" y="1754"/>
                    <a:pt x="3977" y="1740"/>
                    <a:pt x="3974" y="1730"/>
                  </a:cubicBezTo>
                  <a:cubicBezTo>
                    <a:pt x="3970" y="1716"/>
                    <a:pt x="3970" y="1712"/>
                    <a:pt x="3967" y="1705"/>
                  </a:cubicBezTo>
                  <a:cubicBezTo>
                    <a:pt x="3963" y="1698"/>
                    <a:pt x="3960" y="1684"/>
                    <a:pt x="3960" y="1670"/>
                  </a:cubicBezTo>
                  <a:cubicBezTo>
                    <a:pt x="3956" y="1660"/>
                    <a:pt x="3956" y="1656"/>
                    <a:pt x="3953" y="1649"/>
                  </a:cubicBezTo>
                  <a:cubicBezTo>
                    <a:pt x="3953" y="1642"/>
                    <a:pt x="3949" y="1625"/>
                    <a:pt x="3949" y="1614"/>
                  </a:cubicBezTo>
                  <a:cubicBezTo>
                    <a:pt x="3946" y="1600"/>
                    <a:pt x="3949" y="1600"/>
                    <a:pt x="3946" y="1597"/>
                  </a:cubicBezTo>
                  <a:cubicBezTo>
                    <a:pt x="3946" y="1579"/>
                    <a:pt x="3942" y="1562"/>
                    <a:pt x="3942" y="1544"/>
                  </a:cubicBezTo>
                  <a:cubicBezTo>
                    <a:pt x="3939" y="1467"/>
                    <a:pt x="3942" y="1327"/>
                    <a:pt x="4012" y="1257"/>
                  </a:cubicBezTo>
                  <a:cubicBezTo>
                    <a:pt x="4068" y="1201"/>
                    <a:pt x="3883" y="837"/>
                    <a:pt x="3662" y="581"/>
                  </a:cubicBezTo>
                  <a:lnTo>
                    <a:pt x="3648" y="564"/>
                  </a:lnTo>
                  <a:lnTo>
                    <a:pt x="3645" y="560"/>
                  </a:lnTo>
                  <a:lnTo>
                    <a:pt x="3638" y="546"/>
                  </a:lnTo>
                  <a:lnTo>
                    <a:pt x="3631" y="539"/>
                  </a:lnTo>
                  <a:lnTo>
                    <a:pt x="3620" y="525"/>
                  </a:lnTo>
                  <a:lnTo>
                    <a:pt x="3613" y="515"/>
                  </a:lnTo>
                  <a:lnTo>
                    <a:pt x="3606" y="501"/>
                  </a:lnTo>
                  <a:lnTo>
                    <a:pt x="3596" y="487"/>
                  </a:lnTo>
                  <a:lnTo>
                    <a:pt x="3589" y="476"/>
                  </a:lnTo>
                  <a:lnTo>
                    <a:pt x="3578" y="459"/>
                  </a:lnTo>
                  <a:lnTo>
                    <a:pt x="3568" y="445"/>
                  </a:lnTo>
                  <a:lnTo>
                    <a:pt x="3557" y="427"/>
                  </a:lnTo>
                  <a:lnTo>
                    <a:pt x="3547" y="413"/>
                  </a:lnTo>
                  <a:lnTo>
                    <a:pt x="3536" y="392"/>
                  </a:lnTo>
                  <a:lnTo>
                    <a:pt x="3526" y="375"/>
                  </a:lnTo>
                  <a:lnTo>
                    <a:pt x="3515" y="354"/>
                  </a:lnTo>
                  <a:lnTo>
                    <a:pt x="3505" y="336"/>
                  </a:lnTo>
                  <a:lnTo>
                    <a:pt x="3491" y="315"/>
                  </a:lnTo>
                  <a:lnTo>
                    <a:pt x="3480" y="294"/>
                  </a:lnTo>
                  <a:lnTo>
                    <a:pt x="3466" y="270"/>
                  </a:lnTo>
                  <a:lnTo>
                    <a:pt x="3452" y="249"/>
                  </a:lnTo>
                  <a:lnTo>
                    <a:pt x="3438" y="224"/>
                  </a:lnTo>
                  <a:lnTo>
                    <a:pt x="3428" y="200"/>
                  </a:lnTo>
                  <a:lnTo>
                    <a:pt x="3414" y="175"/>
                  </a:lnTo>
                  <a:lnTo>
                    <a:pt x="3396" y="144"/>
                  </a:lnTo>
                  <a:lnTo>
                    <a:pt x="3386" y="123"/>
                  </a:lnTo>
                  <a:lnTo>
                    <a:pt x="3365" y="84"/>
                  </a:lnTo>
                  <a:lnTo>
                    <a:pt x="3354" y="67"/>
                  </a:lnTo>
                  <a:lnTo>
                    <a:pt x="3330" y="21"/>
                  </a:lnTo>
                  <a:lnTo>
                    <a:pt x="3323" y="11"/>
                  </a:lnTo>
                  <a:lnTo>
                    <a:pt x="33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0" name="Google Shape;10750;p54"/>
            <p:cNvSpPr/>
            <p:nvPr/>
          </p:nvSpPr>
          <p:spPr>
            <a:xfrm>
              <a:off x="2215795" y="1653321"/>
              <a:ext cx="353" cy="720"/>
            </a:xfrm>
            <a:custGeom>
              <a:rect b="b" l="l" r="r" t="t"/>
              <a:pathLst>
                <a:path extrusionOk="0" h="53" w="26">
                  <a:moveTo>
                    <a:pt x="1" y="53"/>
                  </a:moveTo>
                  <a:cubicBezTo>
                    <a:pt x="11" y="35"/>
                    <a:pt x="18" y="18"/>
                    <a:pt x="25" y="0"/>
                  </a:cubicBezTo>
                  <a:lnTo>
                    <a:pt x="25" y="0"/>
                  </a:lnTo>
                  <a:cubicBezTo>
                    <a:pt x="18" y="18"/>
                    <a:pt x="11" y="35"/>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1" name="Google Shape;10751;p54"/>
            <p:cNvSpPr/>
            <p:nvPr/>
          </p:nvSpPr>
          <p:spPr>
            <a:xfrm>
              <a:off x="2214654" y="1654841"/>
              <a:ext cx="353" cy="244"/>
            </a:xfrm>
            <a:custGeom>
              <a:rect b="b" l="l" r="r" t="t"/>
              <a:pathLst>
                <a:path extrusionOk="0" h="18" w="26">
                  <a:moveTo>
                    <a:pt x="1" y="18"/>
                  </a:move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2" name="Google Shape;10752;p54"/>
            <p:cNvSpPr/>
            <p:nvPr/>
          </p:nvSpPr>
          <p:spPr>
            <a:xfrm>
              <a:off x="2199108" y="1671623"/>
              <a:ext cx="774" cy="489"/>
            </a:xfrm>
            <a:custGeom>
              <a:rect b="b" l="l" r="r" t="t"/>
              <a:pathLst>
                <a:path extrusionOk="0" h="36" w="57">
                  <a:moveTo>
                    <a:pt x="57" y="0"/>
                  </a:moveTo>
                  <a:cubicBezTo>
                    <a:pt x="36" y="14"/>
                    <a:pt x="15" y="25"/>
                    <a:pt x="1" y="35"/>
                  </a:cubicBezTo>
                  <a:cubicBezTo>
                    <a:pt x="15" y="25"/>
                    <a:pt x="39" y="14"/>
                    <a:pt x="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3" name="Google Shape;10753;p54"/>
            <p:cNvSpPr/>
            <p:nvPr/>
          </p:nvSpPr>
          <p:spPr>
            <a:xfrm>
              <a:off x="2215319" y="165450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4" name="Google Shape;10754;p54"/>
            <p:cNvSpPr/>
            <p:nvPr/>
          </p:nvSpPr>
          <p:spPr>
            <a:xfrm>
              <a:off x="2213948" y="1655127"/>
              <a:ext cx="679" cy="434"/>
            </a:xfrm>
            <a:custGeom>
              <a:rect b="b" l="l" r="r" t="t"/>
              <a:pathLst>
                <a:path extrusionOk="0" h="32" w="50">
                  <a:moveTo>
                    <a:pt x="49" y="0"/>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5" name="Google Shape;10755;p54"/>
            <p:cNvSpPr/>
            <p:nvPr/>
          </p:nvSpPr>
          <p:spPr>
            <a:xfrm>
              <a:off x="2215659" y="1654122"/>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6" name="Google Shape;10756;p54"/>
            <p:cNvSpPr/>
            <p:nvPr/>
          </p:nvSpPr>
          <p:spPr>
            <a:xfrm>
              <a:off x="2245977" y="1649234"/>
              <a:ext cx="20746" cy="26205"/>
            </a:xfrm>
            <a:custGeom>
              <a:rect b="b" l="l" r="r" t="t"/>
              <a:pathLst>
                <a:path extrusionOk="0" h="1930" w="1528">
                  <a:moveTo>
                    <a:pt x="316" y="0"/>
                  </a:moveTo>
                  <a:cubicBezTo>
                    <a:pt x="315" y="0"/>
                    <a:pt x="313" y="0"/>
                    <a:pt x="312" y="0"/>
                  </a:cubicBezTo>
                  <a:cubicBezTo>
                    <a:pt x="207" y="18"/>
                    <a:pt x="102" y="42"/>
                    <a:pt x="1" y="77"/>
                  </a:cubicBezTo>
                  <a:lnTo>
                    <a:pt x="11" y="98"/>
                  </a:lnTo>
                  <a:lnTo>
                    <a:pt x="25" y="126"/>
                  </a:lnTo>
                  <a:lnTo>
                    <a:pt x="43" y="158"/>
                  </a:lnTo>
                  <a:lnTo>
                    <a:pt x="57" y="179"/>
                  </a:lnTo>
                  <a:lnTo>
                    <a:pt x="81" y="228"/>
                  </a:lnTo>
                  <a:lnTo>
                    <a:pt x="95" y="252"/>
                  </a:lnTo>
                  <a:lnTo>
                    <a:pt x="109" y="273"/>
                  </a:lnTo>
                  <a:lnTo>
                    <a:pt x="120" y="298"/>
                  </a:lnTo>
                  <a:lnTo>
                    <a:pt x="134" y="319"/>
                  </a:lnTo>
                  <a:lnTo>
                    <a:pt x="144" y="340"/>
                  </a:lnTo>
                  <a:lnTo>
                    <a:pt x="158" y="361"/>
                  </a:lnTo>
                  <a:lnTo>
                    <a:pt x="169" y="382"/>
                  </a:lnTo>
                  <a:lnTo>
                    <a:pt x="179" y="399"/>
                  </a:lnTo>
                  <a:lnTo>
                    <a:pt x="190" y="417"/>
                  </a:lnTo>
                  <a:lnTo>
                    <a:pt x="200" y="434"/>
                  </a:lnTo>
                  <a:lnTo>
                    <a:pt x="211" y="452"/>
                  </a:lnTo>
                  <a:lnTo>
                    <a:pt x="218" y="469"/>
                  </a:lnTo>
                  <a:lnTo>
                    <a:pt x="228" y="483"/>
                  </a:lnTo>
                  <a:lnTo>
                    <a:pt x="239" y="497"/>
                  </a:lnTo>
                  <a:lnTo>
                    <a:pt x="246" y="511"/>
                  </a:lnTo>
                  <a:lnTo>
                    <a:pt x="256" y="525"/>
                  </a:lnTo>
                  <a:lnTo>
                    <a:pt x="263" y="539"/>
                  </a:lnTo>
                  <a:lnTo>
                    <a:pt x="270" y="550"/>
                  </a:lnTo>
                  <a:lnTo>
                    <a:pt x="277" y="560"/>
                  </a:lnTo>
                  <a:lnTo>
                    <a:pt x="284" y="574"/>
                  </a:lnTo>
                  <a:lnTo>
                    <a:pt x="291" y="581"/>
                  </a:lnTo>
                  <a:lnTo>
                    <a:pt x="298" y="592"/>
                  </a:lnTo>
                  <a:lnTo>
                    <a:pt x="302" y="599"/>
                  </a:lnTo>
                  <a:lnTo>
                    <a:pt x="312" y="609"/>
                  </a:lnTo>
                  <a:cubicBezTo>
                    <a:pt x="319" y="616"/>
                    <a:pt x="859" y="1261"/>
                    <a:pt x="655" y="1467"/>
                  </a:cubicBezTo>
                  <a:cubicBezTo>
                    <a:pt x="638" y="1485"/>
                    <a:pt x="617" y="1555"/>
                    <a:pt x="624" y="1653"/>
                  </a:cubicBezTo>
                  <a:cubicBezTo>
                    <a:pt x="624" y="1670"/>
                    <a:pt x="627" y="1684"/>
                    <a:pt x="627" y="1702"/>
                  </a:cubicBezTo>
                  <a:lnTo>
                    <a:pt x="627" y="1716"/>
                  </a:lnTo>
                  <a:cubicBezTo>
                    <a:pt x="631" y="1726"/>
                    <a:pt x="631" y="1737"/>
                    <a:pt x="634" y="1751"/>
                  </a:cubicBezTo>
                  <a:lnTo>
                    <a:pt x="634" y="1765"/>
                  </a:lnTo>
                  <a:cubicBezTo>
                    <a:pt x="638" y="1779"/>
                    <a:pt x="641" y="1793"/>
                    <a:pt x="645" y="1807"/>
                  </a:cubicBezTo>
                  <a:cubicBezTo>
                    <a:pt x="652" y="1821"/>
                    <a:pt x="655" y="1835"/>
                    <a:pt x="659" y="1852"/>
                  </a:cubicBezTo>
                  <a:lnTo>
                    <a:pt x="666" y="1863"/>
                  </a:lnTo>
                  <a:cubicBezTo>
                    <a:pt x="669" y="1870"/>
                    <a:pt x="673" y="1880"/>
                    <a:pt x="676" y="1891"/>
                  </a:cubicBezTo>
                  <a:lnTo>
                    <a:pt x="680" y="1901"/>
                  </a:lnTo>
                  <a:cubicBezTo>
                    <a:pt x="687" y="1912"/>
                    <a:pt x="690" y="1922"/>
                    <a:pt x="697" y="1929"/>
                  </a:cubicBezTo>
                  <a:cubicBezTo>
                    <a:pt x="911" y="1656"/>
                    <a:pt x="946" y="1572"/>
                    <a:pt x="950" y="1551"/>
                  </a:cubicBezTo>
                  <a:cubicBezTo>
                    <a:pt x="943" y="1471"/>
                    <a:pt x="964" y="1390"/>
                    <a:pt x="1002" y="1320"/>
                  </a:cubicBezTo>
                  <a:cubicBezTo>
                    <a:pt x="1016" y="1303"/>
                    <a:pt x="1030" y="1289"/>
                    <a:pt x="1048" y="1275"/>
                  </a:cubicBezTo>
                  <a:cubicBezTo>
                    <a:pt x="1085" y="1249"/>
                    <a:pt x="1128" y="1236"/>
                    <a:pt x="1172" y="1236"/>
                  </a:cubicBezTo>
                  <a:cubicBezTo>
                    <a:pt x="1195" y="1236"/>
                    <a:pt x="1218" y="1239"/>
                    <a:pt x="1240" y="1247"/>
                  </a:cubicBezTo>
                  <a:cubicBezTo>
                    <a:pt x="1300" y="1261"/>
                    <a:pt x="1356" y="1278"/>
                    <a:pt x="1405" y="1292"/>
                  </a:cubicBezTo>
                  <a:cubicBezTo>
                    <a:pt x="1443" y="1306"/>
                    <a:pt x="1492" y="1320"/>
                    <a:pt x="1527" y="1327"/>
                  </a:cubicBezTo>
                  <a:cubicBezTo>
                    <a:pt x="1513" y="1247"/>
                    <a:pt x="1471" y="1113"/>
                    <a:pt x="1422" y="1064"/>
                  </a:cubicBezTo>
                  <a:cubicBezTo>
                    <a:pt x="1335" y="977"/>
                    <a:pt x="1135" y="711"/>
                    <a:pt x="1065" y="487"/>
                  </a:cubicBezTo>
                  <a:cubicBezTo>
                    <a:pt x="1020" y="354"/>
                    <a:pt x="897" y="256"/>
                    <a:pt x="757" y="245"/>
                  </a:cubicBezTo>
                  <a:lnTo>
                    <a:pt x="739" y="245"/>
                  </a:lnTo>
                  <a:cubicBezTo>
                    <a:pt x="662" y="245"/>
                    <a:pt x="585" y="182"/>
                    <a:pt x="501" y="116"/>
                  </a:cubicBezTo>
                  <a:cubicBezTo>
                    <a:pt x="440" y="65"/>
                    <a:pt x="359" y="0"/>
                    <a:pt x="3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7" name="Google Shape;10757;p54"/>
            <p:cNvSpPr/>
            <p:nvPr/>
          </p:nvSpPr>
          <p:spPr>
            <a:xfrm>
              <a:off x="2249548" y="165649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8" name="Google Shape;10758;p54"/>
            <p:cNvSpPr/>
            <p:nvPr/>
          </p:nvSpPr>
          <p:spPr>
            <a:xfrm>
              <a:off x="2249304" y="1656172"/>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9" name="Google Shape;10759;p54"/>
            <p:cNvSpPr/>
            <p:nvPr/>
          </p:nvSpPr>
          <p:spPr>
            <a:xfrm>
              <a:off x="2254776" y="1673714"/>
              <a:ext cx="204" cy="584"/>
            </a:xfrm>
            <a:custGeom>
              <a:rect b="b" l="l" r="r" t="t"/>
              <a:pathLst>
                <a:path extrusionOk="0" h="43" w="15">
                  <a:moveTo>
                    <a:pt x="0" y="0"/>
                  </a:moveTo>
                  <a:cubicBezTo>
                    <a:pt x="4" y="18"/>
                    <a:pt x="11" y="32"/>
                    <a:pt x="14" y="42"/>
                  </a:cubicBezTo>
                  <a:cubicBezTo>
                    <a:pt x="11" y="28"/>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0" name="Google Shape;10760;p54"/>
            <p:cNvSpPr/>
            <p:nvPr/>
          </p:nvSpPr>
          <p:spPr>
            <a:xfrm>
              <a:off x="2254626" y="1673144"/>
              <a:ext cx="163" cy="625"/>
            </a:xfrm>
            <a:custGeom>
              <a:rect b="b" l="l" r="r" t="t"/>
              <a:pathLst>
                <a:path extrusionOk="0" h="46" w="12">
                  <a:moveTo>
                    <a:pt x="1" y="0"/>
                  </a:moveTo>
                  <a:lnTo>
                    <a:pt x="1" y="0"/>
                  </a:lnTo>
                  <a:cubicBezTo>
                    <a:pt x="4" y="14"/>
                    <a:pt x="8" y="32"/>
                    <a:pt x="11" y="46"/>
                  </a:cubicBezTo>
                  <a:cubicBezTo>
                    <a:pt x="8" y="28"/>
                    <a:pt x="4"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1" name="Google Shape;10761;p54"/>
            <p:cNvSpPr/>
            <p:nvPr/>
          </p:nvSpPr>
          <p:spPr>
            <a:xfrm>
              <a:off x="2255251" y="1674950"/>
              <a:ext cx="244" cy="434"/>
            </a:xfrm>
            <a:custGeom>
              <a:rect b="b" l="l" r="r" t="t"/>
              <a:pathLst>
                <a:path extrusionOk="0" h="32" w="18">
                  <a:moveTo>
                    <a:pt x="1" y="0"/>
                  </a:moveTo>
                  <a:lnTo>
                    <a:pt x="1" y="0"/>
                  </a:lnTo>
                  <a:cubicBezTo>
                    <a:pt x="7" y="14"/>
                    <a:pt x="11" y="25"/>
                    <a:pt x="18" y="32"/>
                  </a:cubicBezTo>
                  <a:cubicBezTo>
                    <a:pt x="11" y="21"/>
                    <a:pt x="7"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2" name="Google Shape;10762;p54"/>
            <p:cNvSpPr/>
            <p:nvPr/>
          </p:nvSpPr>
          <p:spPr>
            <a:xfrm>
              <a:off x="2254531" y="1672479"/>
              <a:ext cx="109" cy="489"/>
            </a:xfrm>
            <a:custGeom>
              <a:rect b="b" l="l" r="r" t="t"/>
              <a:pathLst>
                <a:path extrusionOk="0" h="36" w="8">
                  <a:moveTo>
                    <a:pt x="1" y="0"/>
                  </a:moveTo>
                  <a:cubicBezTo>
                    <a:pt x="1" y="11"/>
                    <a:pt x="4" y="25"/>
                    <a:pt x="8" y="35"/>
                  </a:cubicBez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3" name="Google Shape;10763;p54"/>
            <p:cNvSpPr/>
            <p:nvPr/>
          </p:nvSpPr>
          <p:spPr>
            <a:xfrm>
              <a:off x="2250119" y="1657313"/>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4" name="Google Shape;10764;p54"/>
            <p:cNvSpPr/>
            <p:nvPr/>
          </p:nvSpPr>
          <p:spPr>
            <a:xfrm>
              <a:off x="2249928" y="1657068"/>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5" name="Google Shape;10765;p54"/>
            <p:cNvSpPr/>
            <p:nvPr/>
          </p:nvSpPr>
          <p:spPr>
            <a:xfrm>
              <a:off x="2254436" y="1671623"/>
              <a:ext cx="109" cy="679"/>
            </a:xfrm>
            <a:custGeom>
              <a:rect b="b" l="l" r="r" t="t"/>
              <a:pathLst>
                <a:path extrusionOk="0" h="50" w="8">
                  <a:moveTo>
                    <a:pt x="1" y="0"/>
                  </a:moveTo>
                  <a:cubicBezTo>
                    <a:pt x="4" y="18"/>
                    <a:pt x="4" y="35"/>
                    <a:pt x="8" y="49"/>
                  </a:cubicBezTo>
                  <a:cubicBezTo>
                    <a:pt x="8"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6" name="Google Shape;10766;p54"/>
            <p:cNvSpPr/>
            <p:nvPr/>
          </p:nvSpPr>
          <p:spPr>
            <a:xfrm>
              <a:off x="2249738" y="1656837"/>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7" name="Google Shape;10767;p54"/>
            <p:cNvSpPr/>
            <p:nvPr/>
          </p:nvSpPr>
          <p:spPr>
            <a:xfrm>
              <a:off x="2255006" y="167442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8" name="Google Shape;10768;p54"/>
            <p:cNvSpPr/>
            <p:nvPr/>
          </p:nvSpPr>
          <p:spPr>
            <a:xfrm>
              <a:off x="2247933" y="1653796"/>
              <a:ext cx="149" cy="299"/>
            </a:xfrm>
            <a:custGeom>
              <a:rect b="b" l="l" r="r" t="t"/>
              <a:pathLst>
                <a:path extrusionOk="0" h="22" w="11">
                  <a:moveTo>
                    <a:pt x="11"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9" name="Google Shape;10769;p54"/>
            <p:cNvSpPr/>
            <p:nvPr/>
          </p:nvSpPr>
          <p:spPr>
            <a:xfrm>
              <a:off x="2255482" y="16754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0" name="Google Shape;10770;p54"/>
            <p:cNvSpPr/>
            <p:nvPr/>
          </p:nvSpPr>
          <p:spPr>
            <a:xfrm>
              <a:off x="2248258" y="1654366"/>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1" name="Google Shape;10771;p54"/>
            <p:cNvSpPr/>
            <p:nvPr/>
          </p:nvSpPr>
          <p:spPr>
            <a:xfrm>
              <a:off x="2245977" y="1650225"/>
              <a:ext cx="163" cy="353"/>
            </a:xfrm>
            <a:custGeom>
              <a:rect b="b" l="l" r="r" t="t"/>
              <a:pathLst>
                <a:path extrusionOk="0" h="26" w="12">
                  <a:moveTo>
                    <a:pt x="1" y="1"/>
                  </a:moveTo>
                  <a:lnTo>
                    <a:pt x="11" y="2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2" name="Google Shape;10772;p54"/>
            <p:cNvSpPr/>
            <p:nvPr/>
          </p:nvSpPr>
          <p:spPr>
            <a:xfrm>
              <a:off x="2247593" y="1653226"/>
              <a:ext cx="204" cy="339"/>
            </a:xfrm>
            <a:custGeom>
              <a:rect b="b" l="l" r="r" t="t"/>
              <a:pathLst>
                <a:path extrusionOk="0" h="25" w="15">
                  <a:moveTo>
                    <a:pt x="15"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3" name="Google Shape;10773;p54"/>
            <p:cNvSpPr/>
            <p:nvPr/>
          </p:nvSpPr>
          <p:spPr>
            <a:xfrm>
              <a:off x="2247267" y="1652601"/>
              <a:ext cx="149" cy="353"/>
            </a:xfrm>
            <a:custGeom>
              <a:rect b="b" l="l" r="r" t="t"/>
              <a:pathLst>
                <a:path extrusionOk="0" h="26" w="11">
                  <a:moveTo>
                    <a:pt x="11"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4" name="Google Shape;10774;p54"/>
            <p:cNvSpPr/>
            <p:nvPr/>
          </p:nvSpPr>
          <p:spPr>
            <a:xfrm>
              <a:off x="2246697" y="1651610"/>
              <a:ext cx="394" cy="679"/>
            </a:xfrm>
            <a:custGeom>
              <a:rect b="b" l="l" r="r" t="t"/>
              <a:pathLst>
                <a:path extrusionOk="0" h="50" w="29">
                  <a:moveTo>
                    <a:pt x="28" y="49"/>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5" name="Google Shape;10775;p54"/>
            <p:cNvSpPr/>
            <p:nvPr/>
          </p:nvSpPr>
          <p:spPr>
            <a:xfrm>
              <a:off x="2246317" y="1650890"/>
              <a:ext cx="244" cy="448"/>
            </a:xfrm>
            <a:custGeom>
              <a:rect b="b" l="l" r="r" t="t"/>
              <a:pathLst>
                <a:path extrusionOk="0" h="33" w="18">
                  <a:moveTo>
                    <a:pt x="18"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6" name="Google Shape;10776;p54"/>
            <p:cNvSpPr/>
            <p:nvPr/>
          </p:nvSpPr>
          <p:spPr>
            <a:xfrm>
              <a:off x="2249073" y="1655792"/>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7" name="Google Shape;10777;p54"/>
            <p:cNvSpPr/>
            <p:nvPr/>
          </p:nvSpPr>
          <p:spPr>
            <a:xfrm>
              <a:off x="2248829" y="1655357"/>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8" name="Google Shape;10778;p54"/>
            <p:cNvSpPr/>
            <p:nvPr/>
          </p:nvSpPr>
          <p:spPr>
            <a:xfrm>
              <a:off x="2248544" y="1654882"/>
              <a:ext cx="163" cy="258"/>
            </a:xfrm>
            <a:custGeom>
              <a:rect b="b" l="l" r="r" t="t"/>
              <a:pathLst>
                <a:path extrusionOk="0" h="19" w="12">
                  <a:moveTo>
                    <a:pt x="1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9" name="Google Shape;10779;p54"/>
            <p:cNvSpPr/>
            <p:nvPr/>
          </p:nvSpPr>
          <p:spPr>
            <a:xfrm>
              <a:off x="2212047" y="1690224"/>
              <a:ext cx="44073" cy="23516"/>
            </a:xfrm>
            <a:custGeom>
              <a:rect b="b" l="l" r="r" t="t"/>
              <a:pathLst>
                <a:path extrusionOk="0" h="1732" w="3246">
                  <a:moveTo>
                    <a:pt x="2473" y="1"/>
                  </a:moveTo>
                  <a:cubicBezTo>
                    <a:pt x="2300" y="1"/>
                    <a:pt x="2049" y="32"/>
                    <a:pt x="1978" y="100"/>
                  </a:cubicBezTo>
                  <a:cubicBezTo>
                    <a:pt x="1864" y="215"/>
                    <a:pt x="1722" y="283"/>
                    <a:pt x="1590" y="283"/>
                  </a:cubicBezTo>
                  <a:cubicBezTo>
                    <a:pt x="1572" y="283"/>
                    <a:pt x="1554" y="281"/>
                    <a:pt x="1537" y="279"/>
                  </a:cubicBezTo>
                  <a:cubicBezTo>
                    <a:pt x="1441" y="269"/>
                    <a:pt x="1234" y="259"/>
                    <a:pt x="1097" y="259"/>
                  </a:cubicBezTo>
                  <a:cubicBezTo>
                    <a:pt x="1041" y="259"/>
                    <a:pt x="996" y="261"/>
                    <a:pt x="977" y="265"/>
                  </a:cubicBezTo>
                  <a:cubicBezTo>
                    <a:pt x="968" y="266"/>
                    <a:pt x="957" y="267"/>
                    <a:pt x="945" y="267"/>
                  </a:cubicBezTo>
                  <a:cubicBezTo>
                    <a:pt x="886" y="267"/>
                    <a:pt x="790" y="253"/>
                    <a:pt x="648" y="230"/>
                  </a:cubicBezTo>
                  <a:cubicBezTo>
                    <a:pt x="564" y="212"/>
                    <a:pt x="480" y="202"/>
                    <a:pt x="396" y="198"/>
                  </a:cubicBezTo>
                  <a:cubicBezTo>
                    <a:pt x="388" y="200"/>
                    <a:pt x="381" y="201"/>
                    <a:pt x="374" y="201"/>
                  </a:cubicBezTo>
                  <a:cubicBezTo>
                    <a:pt x="324" y="201"/>
                    <a:pt x="280" y="160"/>
                    <a:pt x="231" y="111"/>
                  </a:cubicBezTo>
                  <a:lnTo>
                    <a:pt x="207" y="86"/>
                  </a:lnTo>
                  <a:lnTo>
                    <a:pt x="200" y="79"/>
                  </a:lnTo>
                  <a:cubicBezTo>
                    <a:pt x="189" y="69"/>
                    <a:pt x="179" y="62"/>
                    <a:pt x="168" y="51"/>
                  </a:cubicBezTo>
                  <a:lnTo>
                    <a:pt x="165" y="48"/>
                  </a:lnTo>
                  <a:cubicBezTo>
                    <a:pt x="158" y="41"/>
                    <a:pt x="147" y="34"/>
                    <a:pt x="137" y="27"/>
                  </a:cubicBezTo>
                  <a:lnTo>
                    <a:pt x="130" y="23"/>
                  </a:lnTo>
                  <a:cubicBezTo>
                    <a:pt x="123" y="16"/>
                    <a:pt x="112" y="9"/>
                    <a:pt x="102" y="6"/>
                  </a:cubicBezTo>
                  <a:lnTo>
                    <a:pt x="98" y="6"/>
                  </a:lnTo>
                  <a:cubicBezTo>
                    <a:pt x="91" y="9"/>
                    <a:pt x="88" y="13"/>
                    <a:pt x="81" y="20"/>
                  </a:cubicBezTo>
                  <a:cubicBezTo>
                    <a:pt x="77" y="23"/>
                    <a:pt x="70" y="27"/>
                    <a:pt x="63" y="30"/>
                  </a:cubicBezTo>
                  <a:cubicBezTo>
                    <a:pt x="28" y="58"/>
                    <a:pt x="7" y="97"/>
                    <a:pt x="4" y="142"/>
                  </a:cubicBezTo>
                  <a:cubicBezTo>
                    <a:pt x="0" y="202"/>
                    <a:pt x="25" y="261"/>
                    <a:pt x="70" y="304"/>
                  </a:cubicBezTo>
                  <a:cubicBezTo>
                    <a:pt x="140" y="370"/>
                    <a:pt x="333" y="594"/>
                    <a:pt x="291" y="710"/>
                  </a:cubicBezTo>
                  <a:cubicBezTo>
                    <a:pt x="274" y="746"/>
                    <a:pt x="243" y="769"/>
                    <a:pt x="204" y="769"/>
                  </a:cubicBezTo>
                  <a:cubicBezTo>
                    <a:pt x="202" y="769"/>
                    <a:pt x="199" y="769"/>
                    <a:pt x="196" y="769"/>
                  </a:cubicBezTo>
                  <a:cubicBezTo>
                    <a:pt x="165" y="773"/>
                    <a:pt x="137" y="790"/>
                    <a:pt x="119" y="815"/>
                  </a:cubicBezTo>
                  <a:cubicBezTo>
                    <a:pt x="95" y="839"/>
                    <a:pt x="77" y="874"/>
                    <a:pt x="77" y="909"/>
                  </a:cubicBezTo>
                  <a:cubicBezTo>
                    <a:pt x="81" y="958"/>
                    <a:pt x="77" y="1004"/>
                    <a:pt x="70" y="1049"/>
                  </a:cubicBezTo>
                  <a:cubicBezTo>
                    <a:pt x="70" y="1063"/>
                    <a:pt x="67" y="1081"/>
                    <a:pt x="67" y="1095"/>
                  </a:cubicBezTo>
                  <a:cubicBezTo>
                    <a:pt x="63" y="1109"/>
                    <a:pt x="63" y="1126"/>
                    <a:pt x="67" y="1140"/>
                  </a:cubicBezTo>
                  <a:lnTo>
                    <a:pt x="67" y="1147"/>
                  </a:lnTo>
                  <a:lnTo>
                    <a:pt x="67" y="1151"/>
                  </a:lnTo>
                  <a:lnTo>
                    <a:pt x="74" y="1154"/>
                  </a:lnTo>
                  <a:cubicBezTo>
                    <a:pt x="329" y="1406"/>
                    <a:pt x="371" y="1483"/>
                    <a:pt x="378" y="1529"/>
                  </a:cubicBezTo>
                  <a:cubicBezTo>
                    <a:pt x="378" y="1539"/>
                    <a:pt x="403" y="1557"/>
                    <a:pt x="417" y="1567"/>
                  </a:cubicBezTo>
                  <a:cubicBezTo>
                    <a:pt x="427" y="1578"/>
                    <a:pt x="434" y="1585"/>
                    <a:pt x="441" y="1592"/>
                  </a:cubicBezTo>
                  <a:cubicBezTo>
                    <a:pt x="452" y="1602"/>
                    <a:pt x="459" y="1613"/>
                    <a:pt x="466" y="1623"/>
                  </a:cubicBezTo>
                  <a:lnTo>
                    <a:pt x="557" y="1616"/>
                  </a:lnTo>
                  <a:lnTo>
                    <a:pt x="571" y="1616"/>
                  </a:lnTo>
                  <a:lnTo>
                    <a:pt x="662" y="1613"/>
                  </a:lnTo>
                  <a:lnTo>
                    <a:pt x="676" y="1613"/>
                  </a:lnTo>
                  <a:lnTo>
                    <a:pt x="767" y="1609"/>
                  </a:lnTo>
                  <a:lnTo>
                    <a:pt x="774" y="1609"/>
                  </a:lnTo>
                  <a:cubicBezTo>
                    <a:pt x="801" y="1609"/>
                    <a:pt x="829" y="1609"/>
                    <a:pt x="855" y="1609"/>
                  </a:cubicBezTo>
                  <a:cubicBezTo>
                    <a:pt x="1003" y="1609"/>
                    <a:pt x="1127" y="1618"/>
                    <a:pt x="1183" y="1644"/>
                  </a:cubicBezTo>
                  <a:lnTo>
                    <a:pt x="1201" y="1651"/>
                  </a:lnTo>
                  <a:cubicBezTo>
                    <a:pt x="1313" y="1683"/>
                    <a:pt x="1429" y="1704"/>
                    <a:pt x="1544" y="1714"/>
                  </a:cubicBezTo>
                  <a:lnTo>
                    <a:pt x="1565" y="1718"/>
                  </a:lnTo>
                  <a:lnTo>
                    <a:pt x="1576" y="1718"/>
                  </a:lnTo>
                  <a:cubicBezTo>
                    <a:pt x="1628" y="1725"/>
                    <a:pt x="1674" y="1728"/>
                    <a:pt x="1712" y="1732"/>
                  </a:cubicBezTo>
                  <a:lnTo>
                    <a:pt x="1737" y="1732"/>
                  </a:lnTo>
                  <a:cubicBezTo>
                    <a:pt x="1782" y="1732"/>
                    <a:pt x="1831" y="1721"/>
                    <a:pt x="1873" y="1700"/>
                  </a:cubicBezTo>
                  <a:cubicBezTo>
                    <a:pt x="1877" y="1700"/>
                    <a:pt x="1880" y="1697"/>
                    <a:pt x="1884" y="1690"/>
                  </a:cubicBezTo>
                  <a:cubicBezTo>
                    <a:pt x="1873" y="1662"/>
                    <a:pt x="1873" y="1627"/>
                    <a:pt x="1891" y="1599"/>
                  </a:cubicBezTo>
                  <a:cubicBezTo>
                    <a:pt x="1898" y="1592"/>
                    <a:pt x="1901" y="1585"/>
                    <a:pt x="1908" y="1578"/>
                  </a:cubicBezTo>
                  <a:lnTo>
                    <a:pt x="1912" y="1571"/>
                  </a:lnTo>
                  <a:cubicBezTo>
                    <a:pt x="1919" y="1567"/>
                    <a:pt x="1926" y="1560"/>
                    <a:pt x="1933" y="1557"/>
                  </a:cubicBezTo>
                  <a:lnTo>
                    <a:pt x="1936" y="1553"/>
                  </a:lnTo>
                  <a:cubicBezTo>
                    <a:pt x="1943" y="1550"/>
                    <a:pt x="1950" y="1543"/>
                    <a:pt x="1961" y="1539"/>
                  </a:cubicBezTo>
                  <a:lnTo>
                    <a:pt x="1968" y="1536"/>
                  </a:lnTo>
                  <a:lnTo>
                    <a:pt x="1989" y="1525"/>
                  </a:lnTo>
                  <a:lnTo>
                    <a:pt x="1996" y="1522"/>
                  </a:lnTo>
                  <a:lnTo>
                    <a:pt x="2024" y="1511"/>
                  </a:lnTo>
                  <a:lnTo>
                    <a:pt x="2031" y="1511"/>
                  </a:lnTo>
                  <a:lnTo>
                    <a:pt x="2055" y="1504"/>
                  </a:lnTo>
                  <a:lnTo>
                    <a:pt x="2062" y="1504"/>
                  </a:lnTo>
                  <a:lnTo>
                    <a:pt x="2094" y="1497"/>
                  </a:lnTo>
                  <a:lnTo>
                    <a:pt x="2097" y="1497"/>
                  </a:lnTo>
                  <a:lnTo>
                    <a:pt x="2122" y="1490"/>
                  </a:lnTo>
                  <a:lnTo>
                    <a:pt x="2125" y="1490"/>
                  </a:lnTo>
                  <a:cubicBezTo>
                    <a:pt x="2122" y="1473"/>
                    <a:pt x="2122" y="1455"/>
                    <a:pt x="2122" y="1434"/>
                  </a:cubicBezTo>
                  <a:lnTo>
                    <a:pt x="2122" y="1420"/>
                  </a:lnTo>
                  <a:cubicBezTo>
                    <a:pt x="2122" y="1413"/>
                    <a:pt x="2122" y="1406"/>
                    <a:pt x="2122" y="1399"/>
                  </a:cubicBezTo>
                  <a:cubicBezTo>
                    <a:pt x="2125" y="1392"/>
                    <a:pt x="2125" y="1385"/>
                    <a:pt x="2129" y="1382"/>
                  </a:cubicBezTo>
                  <a:cubicBezTo>
                    <a:pt x="2136" y="1368"/>
                    <a:pt x="2143" y="1357"/>
                    <a:pt x="2153" y="1350"/>
                  </a:cubicBezTo>
                  <a:lnTo>
                    <a:pt x="2157" y="1350"/>
                  </a:lnTo>
                  <a:cubicBezTo>
                    <a:pt x="2164" y="1347"/>
                    <a:pt x="2167" y="1343"/>
                    <a:pt x="2174" y="1340"/>
                  </a:cubicBezTo>
                  <a:cubicBezTo>
                    <a:pt x="2291" y="1308"/>
                    <a:pt x="2413" y="1294"/>
                    <a:pt x="2534" y="1294"/>
                  </a:cubicBezTo>
                  <a:cubicBezTo>
                    <a:pt x="2547" y="1294"/>
                    <a:pt x="2560" y="1294"/>
                    <a:pt x="2573" y="1294"/>
                  </a:cubicBezTo>
                  <a:cubicBezTo>
                    <a:pt x="2647" y="1298"/>
                    <a:pt x="2720" y="1312"/>
                    <a:pt x="2787" y="1340"/>
                  </a:cubicBezTo>
                  <a:cubicBezTo>
                    <a:pt x="2790" y="1343"/>
                    <a:pt x="2797" y="1343"/>
                    <a:pt x="2804" y="1347"/>
                  </a:cubicBezTo>
                  <a:lnTo>
                    <a:pt x="2846" y="1347"/>
                  </a:lnTo>
                  <a:lnTo>
                    <a:pt x="2864" y="1340"/>
                  </a:lnTo>
                  <a:lnTo>
                    <a:pt x="2867" y="1340"/>
                  </a:lnTo>
                  <a:lnTo>
                    <a:pt x="2885" y="1336"/>
                  </a:lnTo>
                  <a:lnTo>
                    <a:pt x="2899" y="1329"/>
                  </a:lnTo>
                  <a:cubicBezTo>
                    <a:pt x="2895" y="1315"/>
                    <a:pt x="2892" y="1305"/>
                    <a:pt x="2885" y="1291"/>
                  </a:cubicBezTo>
                  <a:cubicBezTo>
                    <a:pt x="2769" y="1263"/>
                    <a:pt x="2685" y="1021"/>
                    <a:pt x="2682" y="902"/>
                  </a:cubicBezTo>
                  <a:cubicBezTo>
                    <a:pt x="2678" y="787"/>
                    <a:pt x="2748" y="759"/>
                    <a:pt x="2776" y="752"/>
                  </a:cubicBezTo>
                  <a:cubicBezTo>
                    <a:pt x="2804" y="745"/>
                    <a:pt x="2867" y="650"/>
                    <a:pt x="2909" y="587"/>
                  </a:cubicBezTo>
                  <a:cubicBezTo>
                    <a:pt x="2993" y="465"/>
                    <a:pt x="3088" y="325"/>
                    <a:pt x="3207" y="286"/>
                  </a:cubicBezTo>
                  <a:cubicBezTo>
                    <a:pt x="3221" y="283"/>
                    <a:pt x="3235" y="276"/>
                    <a:pt x="3245" y="268"/>
                  </a:cubicBezTo>
                  <a:lnTo>
                    <a:pt x="3228" y="261"/>
                  </a:lnTo>
                  <a:lnTo>
                    <a:pt x="3207" y="251"/>
                  </a:lnTo>
                  <a:lnTo>
                    <a:pt x="3186" y="237"/>
                  </a:lnTo>
                  <a:lnTo>
                    <a:pt x="3168" y="230"/>
                  </a:lnTo>
                  <a:lnTo>
                    <a:pt x="3144" y="219"/>
                  </a:lnTo>
                  <a:lnTo>
                    <a:pt x="3130" y="216"/>
                  </a:lnTo>
                  <a:lnTo>
                    <a:pt x="3105" y="202"/>
                  </a:lnTo>
                  <a:lnTo>
                    <a:pt x="3095" y="198"/>
                  </a:lnTo>
                  <a:lnTo>
                    <a:pt x="3070" y="188"/>
                  </a:lnTo>
                  <a:lnTo>
                    <a:pt x="3060" y="184"/>
                  </a:lnTo>
                  <a:lnTo>
                    <a:pt x="3046" y="174"/>
                  </a:lnTo>
                  <a:lnTo>
                    <a:pt x="3035" y="170"/>
                  </a:lnTo>
                  <a:lnTo>
                    <a:pt x="3025" y="163"/>
                  </a:lnTo>
                  <a:lnTo>
                    <a:pt x="3018" y="160"/>
                  </a:lnTo>
                  <a:lnTo>
                    <a:pt x="3011" y="153"/>
                  </a:lnTo>
                  <a:lnTo>
                    <a:pt x="3004" y="149"/>
                  </a:lnTo>
                  <a:lnTo>
                    <a:pt x="2997" y="142"/>
                  </a:lnTo>
                  <a:lnTo>
                    <a:pt x="2990" y="139"/>
                  </a:lnTo>
                  <a:lnTo>
                    <a:pt x="2983" y="135"/>
                  </a:lnTo>
                  <a:lnTo>
                    <a:pt x="2979" y="132"/>
                  </a:lnTo>
                  <a:lnTo>
                    <a:pt x="2976" y="128"/>
                  </a:lnTo>
                  <a:lnTo>
                    <a:pt x="2972" y="125"/>
                  </a:lnTo>
                  <a:lnTo>
                    <a:pt x="2969" y="121"/>
                  </a:lnTo>
                  <a:lnTo>
                    <a:pt x="2965" y="118"/>
                  </a:lnTo>
                  <a:lnTo>
                    <a:pt x="2962" y="114"/>
                  </a:lnTo>
                  <a:lnTo>
                    <a:pt x="2962" y="111"/>
                  </a:lnTo>
                  <a:lnTo>
                    <a:pt x="2962" y="107"/>
                  </a:lnTo>
                  <a:lnTo>
                    <a:pt x="2962" y="104"/>
                  </a:lnTo>
                  <a:cubicBezTo>
                    <a:pt x="2948" y="83"/>
                    <a:pt x="2881" y="44"/>
                    <a:pt x="2577" y="6"/>
                  </a:cubicBezTo>
                  <a:cubicBezTo>
                    <a:pt x="2548" y="3"/>
                    <a:pt x="2513" y="1"/>
                    <a:pt x="2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0" name="Google Shape;10780;p54"/>
            <p:cNvSpPr/>
            <p:nvPr/>
          </p:nvSpPr>
          <p:spPr>
            <a:xfrm>
              <a:off x="2240994" y="1708500"/>
              <a:ext cx="339" cy="394"/>
            </a:xfrm>
            <a:custGeom>
              <a:rect b="b" l="l" r="r" t="t"/>
              <a:pathLst>
                <a:path extrusionOk="0" h="29" w="25">
                  <a:moveTo>
                    <a:pt x="0" y="29"/>
                  </a:moveTo>
                  <a:cubicBezTo>
                    <a:pt x="4" y="18"/>
                    <a:pt x="14" y="8"/>
                    <a:pt x="25" y="1"/>
                  </a:cubicBezTo>
                  <a:cubicBezTo>
                    <a:pt x="14" y="8"/>
                    <a:pt x="4"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1" name="Google Shape;10781;p54"/>
            <p:cNvSpPr/>
            <p:nvPr/>
          </p:nvSpPr>
          <p:spPr>
            <a:xfrm>
              <a:off x="2250784" y="1708364"/>
              <a:ext cx="204" cy="54"/>
            </a:xfrm>
            <a:custGeom>
              <a:rect b="b" l="l" r="r" t="t"/>
              <a:pathLst>
                <a:path extrusionOk="0" h="4" w="15">
                  <a:moveTo>
                    <a:pt x="1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2" name="Google Shape;10782;p54"/>
            <p:cNvSpPr/>
            <p:nvPr/>
          </p:nvSpPr>
          <p:spPr>
            <a:xfrm>
              <a:off x="2240845" y="170960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3" name="Google Shape;10783;p54"/>
            <p:cNvSpPr/>
            <p:nvPr/>
          </p:nvSpPr>
          <p:spPr>
            <a:xfrm>
              <a:off x="2251015" y="170826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4" name="Google Shape;10784;p54"/>
            <p:cNvSpPr/>
            <p:nvPr/>
          </p:nvSpPr>
          <p:spPr>
            <a:xfrm>
              <a:off x="2251259" y="1708215"/>
              <a:ext cx="204" cy="109"/>
            </a:xfrm>
            <a:custGeom>
              <a:rect b="b" l="l" r="r" t="t"/>
              <a:pathLst>
                <a:path extrusionOk="0" h="8" w="15">
                  <a:moveTo>
                    <a:pt x="14" y="1"/>
                  </a:moveTo>
                  <a:lnTo>
                    <a:pt x="14" y="1"/>
                  </a:ln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5" name="Google Shape;10785;p54"/>
            <p:cNvSpPr/>
            <p:nvPr/>
          </p:nvSpPr>
          <p:spPr>
            <a:xfrm>
              <a:off x="2241605" y="1707644"/>
              <a:ext cx="5485" cy="679"/>
            </a:xfrm>
            <a:custGeom>
              <a:rect b="b" l="l" r="r" t="t"/>
              <a:pathLst>
                <a:path extrusionOk="0" h="50" w="404">
                  <a:moveTo>
                    <a:pt x="1" y="50"/>
                  </a:moveTo>
                  <a:lnTo>
                    <a:pt x="1" y="50"/>
                  </a:lnTo>
                  <a:cubicBezTo>
                    <a:pt x="134" y="15"/>
                    <a:pt x="267" y="1"/>
                    <a:pt x="403" y="4"/>
                  </a:cubicBezTo>
                  <a:cubicBezTo>
                    <a:pt x="267" y="1"/>
                    <a:pt x="134" y="15"/>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6" name="Google Shape;10786;p54"/>
            <p:cNvSpPr/>
            <p:nvPr/>
          </p:nvSpPr>
          <p:spPr>
            <a:xfrm>
              <a:off x="2241375" y="1708310"/>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7" name="Google Shape;10787;p54"/>
            <p:cNvSpPr/>
            <p:nvPr/>
          </p:nvSpPr>
          <p:spPr>
            <a:xfrm>
              <a:off x="2250444" y="1708405"/>
              <a:ext cx="299" cy="68"/>
            </a:xfrm>
            <a:custGeom>
              <a:rect b="b" l="l" r="r" t="t"/>
              <a:pathLst>
                <a:path extrusionOk="0" h="5" w="22">
                  <a:moveTo>
                    <a:pt x="22" y="1"/>
                  </a:moveTo>
                  <a:cubicBezTo>
                    <a:pt x="15" y="4"/>
                    <a:pt x="8" y="4"/>
                    <a:pt x="1" y="1"/>
                  </a:cubicBezTo>
                  <a:cubicBezTo>
                    <a:pt x="8" y="4"/>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8" name="Google Shape;10788;p54"/>
            <p:cNvSpPr/>
            <p:nvPr/>
          </p:nvSpPr>
          <p:spPr>
            <a:xfrm>
              <a:off x="2250214" y="1708459"/>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9" name="Google Shape;10789;p54"/>
            <p:cNvSpPr/>
            <p:nvPr/>
          </p:nvSpPr>
          <p:spPr>
            <a:xfrm>
              <a:off x="2240899" y="1708934"/>
              <a:ext cx="109" cy="244"/>
            </a:xfrm>
            <a:custGeom>
              <a:rect b="b" l="l" r="r" t="t"/>
              <a:pathLst>
                <a:path extrusionOk="0" h="18" w="8">
                  <a:moveTo>
                    <a:pt x="7" y="0"/>
                  </a:moveTo>
                  <a:cubicBezTo>
                    <a:pt x="4" y="4"/>
                    <a:pt x="0" y="11"/>
                    <a:pt x="0" y="18"/>
                  </a:cubicBezTo>
                  <a:cubicBezTo>
                    <a:pt x="0" y="11"/>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0" name="Google Shape;10790;p54"/>
            <p:cNvSpPr/>
            <p:nvPr/>
          </p:nvSpPr>
          <p:spPr>
            <a:xfrm>
              <a:off x="2249928" y="1708364"/>
              <a:ext cx="244" cy="54"/>
            </a:xfrm>
            <a:custGeom>
              <a:rect b="b" l="l" r="r" t="t"/>
              <a:pathLst>
                <a:path extrusionOk="0" h="4" w="18">
                  <a:moveTo>
                    <a:pt x="18" y="4"/>
                  </a:moveTo>
                  <a:cubicBezTo>
                    <a:pt x="11" y="4"/>
                    <a:pt x="7" y="0"/>
                    <a:pt x="0" y="0"/>
                  </a:cubicBezTo>
                  <a:cubicBezTo>
                    <a:pt x="7" y="0"/>
                    <a:pt x="11" y="4"/>
                    <a:pt x="1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1" name="Google Shape;10791;p54"/>
            <p:cNvSpPr/>
            <p:nvPr/>
          </p:nvSpPr>
          <p:spPr>
            <a:xfrm>
              <a:off x="2240845" y="1709165"/>
              <a:ext cx="14" cy="299"/>
            </a:xfrm>
            <a:custGeom>
              <a:rect b="b" l="l" r="r" t="t"/>
              <a:pathLst>
                <a:path extrusionOk="0" h="22" w="1">
                  <a:moveTo>
                    <a:pt x="1" y="1"/>
                  </a:moveTo>
                  <a:cubicBezTo>
                    <a:pt x="1" y="8"/>
                    <a:pt x="1" y="15"/>
                    <a:pt x="1"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2" name="Google Shape;10792;p54"/>
            <p:cNvSpPr/>
            <p:nvPr/>
          </p:nvSpPr>
          <p:spPr>
            <a:xfrm>
              <a:off x="2255631" y="169357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3" name="Google Shape;10793;p54"/>
            <p:cNvSpPr/>
            <p:nvPr/>
          </p:nvSpPr>
          <p:spPr>
            <a:xfrm>
              <a:off x="2238849" y="1689396"/>
              <a:ext cx="8187" cy="2200"/>
            </a:xfrm>
            <a:custGeom>
              <a:rect b="b" l="l" r="r" t="t"/>
              <a:pathLst>
                <a:path extrusionOk="0" h="162" w="603">
                  <a:moveTo>
                    <a:pt x="603" y="0"/>
                  </a:moveTo>
                  <a:lnTo>
                    <a:pt x="592" y="63"/>
                  </a:lnTo>
                  <a:cubicBezTo>
                    <a:pt x="565" y="60"/>
                    <a:pt x="531" y="58"/>
                    <a:pt x="492" y="58"/>
                  </a:cubicBezTo>
                  <a:cubicBezTo>
                    <a:pt x="395" y="58"/>
                    <a:pt x="271" y="69"/>
                    <a:pt x="169" y="91"/>
                  </a:cubicBezTo>
                  <a:lnTo>
                    <a:pt x="169" y="91"/>
                  </a:lnTo>
                  <a:cubicBezTo>
                    <a:pt x="265" y="70"/>
                    <a:pt x="382" y="60"/>
                    <a:pt x="478" y="60"/>
                  </a:cubicBezTo>
                  <a:cubicBezTo>
                    <a:pt x="523" y="60"/>
                    <a:pt x="564" y="63"/>
                    <a:pt x="596" y="67"/>
                  </a:cubicBezTo>
                  <a:lnTo>
                    <a:pt x="603" y="0"/>
                  </a:lnTo>
                  <a:close/>
                  <a:moveTo>
                    <a:pt x="169" y="91"/>
                  </a:moveTo>
                  <a:cubicBezTo>
                    <a:pt x="93" y="108"/>
                    <a:pt x="30" y="131"/>
                    <a:pt x="1" y="161"/>
                  </a:cubicBezTo>
                  <a:cubicBezTo>
                    <a:pt x="30" y="131"/>
                    <a:pt x="93" y="108"/>
                    <a:pt x="169"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4" name="Google Shape;10794;p54"/>
            <p:cNvSpPr/>
            <p:nvPr/>
          </p:nvSpPr>
          <p:spPr>
            <a:xfrm>
              <a:off x="2247023" y="168939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5" name="Google Shape;10795;p54"/>
            <p:cNvSpPr/>
            <p:nvPr/>
          </p:nvSpPr>
          <p:spPr>
            <a:xfrm>
              <a:off x="2213283" y="1690197"/>
              <a:ext cx="54" cy="14"/>
            </a:xfrm>
            <a:custGeom>
              <a:rect b="b" l="l" r="r" t="t"/>
              <a:pathLst>
                <a:path extrusionOk="0" h="1" w="4">
                  <a:moveTo>
                    <a:pt x="0" y="1"/>
                  </a:moveTo>
                  <a:lnTo>
                    <a:pt x="4"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6" name="Google Shape;10796;p54"/>
            <p:cNvSpPr/>
            <p:nvPr/>
          </p:nvSpPr>
          <p:spPr>
            <a:xfrm>
              <a:off x="2253581" y="169266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7" name="Google Shape;10797;p54"/>
            <p:cNvSpPr/>
            <p:nvPr/>
          </p:nvSpPr>
          <p:spPr>
            <a:xfrm>
              <a:off x="2214233" y="1690822"/>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8" name="Google Shape;10798;p54"/>
            <p:cNvSpPr/>
            <p:nvPr/>
          </p:nvSpPr>
          <p:spPr>
            <a:xfrm>
              <a:off x="2253296" y="1692533"/>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9" name="Google Shape;10799;p54"/>
            <p:cNvSpPr/>
            <p:nvPr/>
          </p:nvSpPr>
          <p:spPr>
            <a:xfrm>
              <a:off x="2254056" y="1692913"/>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0" name="Google Shape;10800;p54"/>
            <p:cNvSpPr/>
            <p:nvPr/>
          </p:nvSpPr>
          <p:spPr>
            <a:xfrm>
              <a:off x="2253011" y="1692383"/>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1" name="Google Shape;10801;p54"/>
            <p:cNvSpPr/>
            <p:nvPr/>
          </p:nvSpPr>
          <p:spPr>
            <a:xfrm>
              <a:off x="2213758" y="169048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2" name="Google Shape;10802;p54"/>
            <p:cNvSpPr/>
            <p:nvPr/>
          </p:nvSpPr>
          <p:spPr>
            <a:xfrm>
              <a:off x="2214708" y="1691243"/>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3" name="Google Shape;10803;p54"/>
            <p:cNvSpPr/>
            <p:nvPr/>
          </p:nvSpPr>
          <p:spPr>
            <a:xfrm>
              <a:off x="2252820" y="1692247"/>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4" name="Google Shape;10804;p54"/>
            <p:cNvSpPr/>
            <p:nvPr/>
          </p:nvSpPr>
          <p:spPr>
            <a:xfrm>
              <a:off x="2254531" y="1693144"/>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5" name="Google Shape;10805;p54"/>
            <p:cNvSpPr/>
            <p:nvPr/>
          </p:nvSpPr>
          <p:spPr>
            <a:xfrm>
              <a:off x="2255061" y="1693334"/>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6" name="Google Shape;10806;p54"/>
            <p:cNvSpPr/>
            <p:nvPr/>
          </p:nvSpPr>
          <p:spPr>
            <a:xfrm>
              <a:off x="2252400" y="1691867"/>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7" name="Google Shape;10807;p54"/>
            <p:cNvSpPr/>
            <p:nvPr/>
          </p:nvSpPr>
          <p:spPr>
            <a:xfrm>
              <a:off x="2252495" y="1692003"/>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8" name="Google Shape;10808;p54"/>
            <p:cNvSpPr/>
            <p:nvPr/>
          </p:nvSpPr>
          <p:spPr>
            <a:xfrm>
              <a:off x="2252305" y="1691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9" name="Google Shape;10809;p54"/>
            <p:cNvSpPr/>
            <p:nvPr/>
          </p:nvSpPr>
          <p:spPr>
            <a:xfrm>
              <a:off x="2252250" y="1691718"/>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0" name="Google Shape;10810;p54"/>
            <p:cNvSpPr/>
            <p:nvPr/>
          </p:nvSpPr>
          <p:spPr>
            <a:xfrm>
              <a:off x="2252209" y="16916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1" name="Google Shape;10811;p54"/>
            <p:cNvSpPr/>
            <p:nvPr/>
          </p:nvSpPr>
          <p:spPr>
            <a:xfrm>
              <a:off x="2252630" y="169209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2" name="Google Shape;10812;p54"/>
            <p:cNvSpPr/>
            <p:nvPr/>
          </p:nvSpPr>
          <p:spPr>
            <a:xfrm>
              <a:off x="2198782" y="1705988"/>
              <a:ext cx="18031" cy="12274"/>
            </a:xfrm>
            <a:custGeom>
              <a:rect b="b" l="l" r="r" t="t"/>
              <a:pathLst>
                <a:path extrusionOk="0" h="904" w="1328">
                  <a:moveTo>
                    <a:pt x="904" y="0"/>
                  </a:moveTo>
                  <a:cubicBezTo>
                    <a:pt x="837" y="11"/>
                    <a:pt x="764" y="25"/>
                    <a:pt x="694" y="35"/>
                  </a:cubicBezTo>
                  <a:lnTo>
                    <a:pt x="690" y="35"/>
                  </a:lnTo>
                  <a:lnTo>
                    <a:pt x="655" y="42"/>
                  </a:lnTo>
                  <a:lnTo>
                    <a:pt x="652" y="42"/>
                  </a:lnTo>
                  <a:lnTo>
                    <a:pt x="617" y="49"/>
                  </a:lnTo>
                  <a:lnTo>
                    <a:pt x="582" y="56"/>
                  </a:lnTo>
                  <a:cubicBezTo>
                    <a:pt x="305" y="105"/>
                    <a:pt x="49" y="158"/>
                    <a:pt x="46" y="158"/>
                  </a:cubicBezTo>
                  <a:lnTo>
                    <a:pt x="46" y="161"/>
                  </a:lnTo>
                  <a:cubicBezTo>
                    <a:pt x="39" y="182"/>
                    <a:pt x="35" y="203"/>
                    <a:pt x="28" y="221"/>
                  </a:cubicBezTo>
                  <a:lnTo>
                    <a:pt x="28" y="231"/>
                  </a:lnTo>
                  <a:cubicBezTo>
                    <a:pt x="25" y="252"/>
                    <a:pt x="21" y="273"/>
                    <a:pt x="18" y="291"/>
                  </a:cubicBezTo>
                  <a:lnTo>
                    <a:pt x="18" y="301"/>
                  </a:lnTo>
                  <a:cubicBezTo>
                    <a:pt x="14" y="319"/>
                    <a:pt x="11" y="340"/>
                    <a:pt x="7" y="361"/>
                  </a:cubicBezTo>
                  <a:lnTo>
                    <a:pt x="7" y="364"/>
                  </a:lnTo>
                  <a:cubicBezTo>
                    <a:pt x="7" y="382"/>
                    <a:pt x="4" y="403"/>
                    <a:pt x="0" y="424"/>
                  </a:cubicBezTo>
                  <a:cubicBezTo>
                    <a:pt x="0" y="445"/>
                    <a:pt x="0" y="462"/>
                    <a:pt x="0" y="480"/>
                  </a:cubicBezTo>
                  <a:lnTo>
                    <a:pt x="0" y="487"/>
                  </a:lnTo>
                  <a:lnTo>
                    <a:pt x="0" y="532"/>
                  </a:lnTo>
                  <a:lnTo>
                    <a:pt x="0" y="539"/>
                  </a:lnTo>
                  <a:cubicBezTo>
                    <a:pt x="0" y="553"/>
                    <a:pt x="0" y="567"/>
                    <a:pt x="4" y="581"/>
                  </a:cubicBezTo>
                  <a:lnTo>
                    <a:pt x="4" y="585"/>
                  </a:lnTo>
                  <a:cubicBezTo>
                    <a:pt x="4" y="599"/>
                    <a:pt x="7" y="609"/>
                    <a:pt x="11" y="620"/>
                  </a:cubicBezTo>
                  <a:cubicBezTo>
                    <a:pt x="14" y="634"/>
                    <a:pt x="18" y="644"/>
                    <a:pt x="25" y="658"/>
                  </a:cubicBezTo>
                  <a:cubicBezTo>
                    <a:pt x="25" y="662"/>
                    <a:pt x="28" y="665"/>
                    <a:pt x="32" y="669"/>
                  </a:cubicBezTo>
                  <a:cubicBezTo>
                    <a:pt x="32" y="676"/>
                    <a:pt x="39" y="686"/>
                    <a:pt x="42" y="693"/>
                  </a:cubicBezTo>
                  <a:cubicBezTo>
                    <a:pt x="49" y="700"/>
                    <a:pt x="49" y="704"/>
                    <a:pt x="53" y="707"/>
                  </a:cubicBezTo>
                  <a:cubicBezTo>
                    <a:pt x="56" y="711"/>
                    <a:pt x="63" y="721"/>
                    <a:pt x="70" y="728"/>
                  </a:cubicBezTo>
                  <a:lnTo>
                    <a:pt x="84" y="742"/>
                  </a:lnTo>
                  <a:lnTo>
                    <a:pt x="102" y="763"/>
                  </a:lnTo>
                  <a:lnTo>
                    <a:pt x="119" y="777"/>
                  </a:lnTo>
                  <a:lnTo>
                    <a:pt x="141" y="798"/>
                  </a:lnTo>
                  <a:lnTo>
                    <a:pt x="162" y="816"/>
                  </a:lnTo>
                  <a:lnTo>
                    <a:pt x="186" y="837"/>
                  </a:lnTo>
                  <a:lnTo>
                    <a:pt x="207" y="854"/>
                  </a:lnTo>
                  <a:lnTo>
                    <a:pt x="235" y="875"/>
                  </a:lnTo>
                  <a:lnTo>
                    <a:pt x="260" y="893"/>
                  </a:lnTo>
                  <a:lnTo>
                    <a:pt x="274" y="903"/>
                  </a:lnTo>
                  <a:cubicBezTo>
                    <a:pt x="288" y="900"/>
                    <a:pt x="302" y="900"/>
                    <a:pt x="316" y="896"/>
                  </a:cubicBezTo>
                  <a:lnTo>
                    <a:pt x="519" y="896"/>
                  </a:lnTo>
                  <a:cubicBezTo>
                    <a:pt x="536" y="896"/>
                    <a:pt x="550" y="896"/>
                    <a:pt x="564" y="893"/>
                  </a:cubicBezTo>
                  <a:cubicBezTo>
                    <a:pt x="578" y="889"/>
                    <a:pt x="592" y="886"/>
                    <a:pt x="606" y="882"/>
                  </a:cubicBezTo>
                  <a:cubicBezTo>
                    <a:pt x="655" y="868"/>
                    <a:pt x="701" y="837"/>
                    <a:pt x="732" y="795"/>
                  </a:cubicBezTo>
                  <a:cubicBezTo>
                    <a:pt x="760" y="764"/>
                    <a:pt x="803" y="718"/>
                    <a:pt x="859" y="718"/>
                  </a:cubicBezTo>
                  <a:cubicBezTo>
                    <a:pt x="873" y="718"/>
                    <a:pt x="888" y="721"/>
                    <a:pt x="904" y="728"/>
                  </a:cubicBezTo>
                  <a:lnTo>
                    <a:pt x="918" y="728"/>
                  </a:lnTo>
                  <a:cubicBezTo>
                    <a:pt x="995" y="718"/>
                    <a:pt x="1187" y="627"/>
                    <a:pt x="1282" y="560"/>
                  </a:cubicBezTo>
                  <a:lnTo>
                    <a:pt x="1285" y="560"/>
                  </a:lnTo>
                  <a:lnTo>
                    <a:pt x="1303" y="546"/>
                  </a:lnTo>
                  <a:lnTo>
                    <a:pt x="1306" y="543"/>
                  </a:lnTo>
                  <a:lnTo>
                    <a:pt x="1317" y="536"/>
                  </a:lnTo>
                  <a:lnTo>
                    <a:pt x="1324" y="529"/>
                  </a:lnTo>
                  <a:lnTo>
                    <a:pt x="1327" y="525"/>
                  </a:lnTo>
                  <a:lnTo>
                    <a:pt x="1324" y="525"/>
                  </a:lnTo>
                  <a:lnTo>
                    <a:pt x="1317" y="515"/>
                  </a:lnTo>
                  <a:lnTo>
                    <a:pt x="1313" y="511"/>
                  </a:lnTo>
                  <a:lnTo>
                    <a:pt x="1303" y="504"/>
                  </a:lnTo>
                  <a:cubicBezTo>
                    <a:pt x="1264" y="476"/>
                    <a:pt x="1236" y="434"/>
                    <a:pt x="1222" y="389"/>
                  </a:cubicBezTo>
                  <a:cubicBezTo>
                    <a:pt x="1219" y="378"/>
                    <a:pt x="1187" y="315"/>
                    <a:pt x="953" y="88"/>
                  </a:cubicBezTo>
                  <a:lnTo>
                    <a:pt x="939" y="74"/>
                  </a:lnTo>
                  <a:cubicBezTo>
                    <a:pt x="921" y="53"/>
                    <a:pt x="911" y="28"/>
                    <a:pt x="9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3" name="Google Shape;10813;p54"/>
            <p:cNvSpPr/>
            <p:nvPr/>
          </p:nvSpPr>
          <p:spPr>
            <a:xfrm>
              <a:off x="2198823" y="171097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4" name="Google Shape;10814;p54"/>
            <p:cNvSpPr/>
            <p:nvPr/>
          </p:nvSpPr>
          <p:spPr>
            <a:xfrm>
              <a:off x="2198728" y="171178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5" name="Google Shape;10815;p54"/>
            <p:cNvSpPr/>
            <p:nvPr/>
          </p:nvSpPr>
          <p:spPr>
            <a:xfrm>
              <a:off x="2198728" y="171391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6" name="Google Shape;10816;p54"/>
            <p:cNvSpPr/>
            <p:nvPr/>
          </p:nvSpPr>
          <p:spPr>
            <a:xfrm>
              <a:off x="2202204" y="1718153"/>
              <a:ext cx="204" cy="149"/>
            </a:xfrm>
            <a:custGeom>
              <a:rect b="b" l="l" r="r" t="t"/>
              <a:pathLst>
                <a:path extrusionOk="0" h="11" w="15">
                  <a:moveTo>
                    <a:pt x="15" y="11"/>
                  </a:moveTo>
                  <a:lnTo>
                    <a:pt x="15"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7" name="Google Shape;10817;p54"/>
            <p:cNvSpPr/>
            <p:nvPr/>
          </p:nvSpPr>
          <p:spPr>
            <a:xfrm>
              <a:off x="2199447" y="1715628"/>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8" name="Google Shape;10818;p54"/>
            <p:cNvSpPr/>
            <p:nvPr/>
          </p:nvSpPr>
          <p:spPr>
            <a:xfrm>
              <a:off x="2198687" y="1712492"/>
              <a:ext cx="14" cy="109"/>
            </a:xfrm>
            <a:custGeom>
              <a:rect b="b" l="l" r="r" t="t"/>
              <a:pathLst>
                <a:path extrusionOk="0" h="8" w="1">
                  <a:moveTo>
                    <a:pt x="0" y="8"/>
                  </a:moveTo>
                  <a:lnTo>
                    <a:pt x="0" y="1"/>
                  </a:lnTo>
                  <a:cubicBezTo>
                    <a:pt x="0" y="1"/>
                    <a:pt x="0" y="8"/>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9" name="Google Shape;10819;p54"/>
            <p:cNvSpPr/>
            <p:nvPr/>
          </p:nvSpPr>
          <p:spPr>
            <a:xfrm>
              <a:off x="2199828" y="1716103"/>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0" name="Google Shape;10820;p54"/>
            <p:cNvSpPr/>
            <p:nvPr/>
          </p:nvSpPr>
          <p:spPr>
            <a:xfrm>
              <a:off x="2198687" y="17133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1" name="Google Shape;10821;p54"/>
            <p:cNvSpPr/>
            <p:nvPr/>
          </p:nvSpPr>
          <p:spPr>
            <a:xfrm>
              <a:off x="2201538" y="1717583"/>
              <a:ext cx="394" cy="339"/>
            </a:xfrm>
            <a:custGeom>
              <a:rect b="b" l="l" r="r" t="t"/>
              <a:pathLst>
                <a:path extrusionOk="0" h="25" w="29">
                  <a:moveTo>
                    <a:pt x="29"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2" name="Google Shape;10822;p54"/>
            <p:cNvSpPr/>
            <p:nvPr/>
          </p:nvSpPr>
          <p:spPr>
            <a:xfrm>
              <a:off x="2198918" y="1709980"/>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3" name="Google Shape;10823;p54"/>
            <p:cNvSpPr/>
            <p:nvPr/>
          </p:nvSpPr>
          <p:spPr>
            <a:xfrm>
              <a:off x="2200873" y="1717108"/>
              <a:ext cx="339" cy="244"/>
            </a:xfrm>
            <a:custGeom>
              <a:rect b="b" l="l" r="r" t="t"/>
              <a:pathLst>
                <a:path extrusionOk="0" h="18" w="25">
                  <a:moveTo>
                    <a:pt x="2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4" name="Google Shape;10824;p54"/>
            <p:cNvSpPr/>
            <p:nvPr/>
          </p:nvSpPr>
          <p:spPr>
            <a:xfrm>
              <a:off x="2198823" y="1714447"/>
              <a:ext cx="204" cy="530"/>
            </a:xfrm>
            <a:custGeom>
              <a:rect b="b" l="l" r="r" t="t"/>
              <a:pathLst>
                <a:path extrusionOk="0" h="39" w="15">
                  <a:moveTo>
                    <a:pt x="15" y="39"/>
                  </a:moveTo>
                  <a:cubicBezTo>
                    <a:pt x="8" y="25"/>
                    <a:pt x="4" y="14"/>
                    <a:pt x="1" y="0"/>
                  </a:cubicBezTo>
                  <a:cubicBezTo>
                    <a:pt x="4" y="14"/>
                    <a:pt x="8" y="25"/>
                    <a:pt x="15"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5" name="Google Shape;10825;p54"/>
            <p:cNvSpPr/>
            <p:nvPr/>
          </p:nvSpPr>
          <p:spPr>
            <a:xfrm>
              <a:off x="2200343" y="1716578"/>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6" name="Google Shape;10826;p54"/>
            <p:cNvSpPr/>
            <p:nvPr/>
          </p:nvSpPr>
          <p:spPr>
            <a:xfrm>
              <a:off x="2199108" y="1709029"/>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7" name="Google Shape;10827;p54"/>
            <p:cNvSpPr/>
            <p:nvPr/>
          </p:nvSpPr>
          <p:spPr>
            <a:xfrm>
              <a:off x="2199108" y="1715112"/>
              <a:ext cx="204" cy="339"/>
            </a:xfrm>
            <a:custGeom>
              <a:rect b="b" l="l" r="r" t="t"/>
              <a:pathLst>
                <a:path extrusionOk="0" h="25" w="15">
                  <a:moveTo>
                    <a:pt x="15" y="25"/>
                  </a:moveTo>
                  <a:cubicBezTo>
                    <a:pt x="8" y="18"/>
                    <a:pt x="4" y="7"/>
                    <a:pt x="1" y="0"/>
                  </a:cubicBezTo>
                  <a:cubicBezTo>
                    <a:pt x="4" y="7"/>
                    <a:pt x="8" y="18"/>
                    <a:pt x="1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8" name="Google Shape;10828;p54"/>
            <p:cNvSpPr/>
            <p:nvPr/>
          </p:nvSpPr>
          <p:spPr>
            <a:xfrm>
              <a:off x="2199352" y="17082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9" name="Google Shape;10829;p54"/>
            <p:cNvSpPr/>
            <p:nvPr/>
          </p:nvSpPr>
          <p:spPr>
            <a:xfrm>
              <a:off x="2216609" y="1712967"/>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0" name="Google Shape;10830;p54"/>
            <p:cNvSpPr/>
            <p:nvPr/>
          </p:nvSpPr>
          <p:spPr>
            <a:xfrm>
              <a:off x="2216745" y="171311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1" name="Google Shape;10831;p54"/>
            <p:cNvSpPr/>
            <p:nvPr/>
          </p:nvSpPr>
          <p:spPr>
            <a:xfrm>
              <a:off x="2211097" y="1705988"/>
              <a:ext cx="434" cy="1005"/>
            </a:xfrm>
            <a:custGeom>
              <a:rect b="b" l="l" r="r" t="t"/>
              <a:pathLst>
                <a:path extrusionOk="0" h="74" w="32">
                  <a:moveTo>
                    <a:pt x="32" y="74"/>
                  </a:moveTo>
                  <a:cubicBezTo>
                    <a:pt x="14" y="53"/>
                    <a:pt x="4" y="28"/>
                    <a:pt x="0" y="0"/>
                  </a:cubicBezTo>
                  <a:lnTo>
                    <a:pt x="0" y="0"/>
                  </a:lnTo>
                  <a:cubicBezTo>
                    <a:pt x="4" y="28"/>
                    <a:pt x="14" y="53"/>
                    <a:pt x="32"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2" name="Google Shape;10832;p54"/>
            <p:cNvSpPr/>
            <p:nvPr/>
          </p:nvSpPr>
          <p:spPr>
            <a:xfrm>
              <a:off x="2211572" y="1611095"/>
              <a:ext cx="130385" cy="74283"/>
            </a:xfrm>
            <a:custGeom>
              <a:rect b="b" l="l" r="r" t="t"/>
              <a:pathLst>
                <a:path extrusionOk="0" h="5471" w="9603">
                  <a:moveTo>
                    <a:pt x="6047" y="1"/>
                  </a:moveTo>
                  <a:cubicBezTo>
                    <a:pt x="5989" y="1"/>
                    <a:pt x="5932" y="7"/>
                    <a:pt x="5896" y="19"/>
                  </a:cubicBezTo>
                  <a:lnTo>
                    <a:pt x="5885" y="23"/>
                  </a:lnTo>
                  <a:cubicBezTo>
                    <a:pt x="5868" y="30"/>
                    <a:pt x="5850" y="33"/>
                    <a:pt x="5833" y="37"/>
                  </a:cubicBezTo>
                  <a:cubicBezTo>
                    <a:pt x="5819" y="37"/>
                    <a:pt x="5805" y="38"/>
                    <a:pt x="5791" y="38"/>
                  </a:cubicBezTo>
                  <a:cubicBezTo>
                    <a:pt x="5754" y="38"/>
                    <a:pt x="5718" y="35"/>
                    <a:pt x="5682" y="30"/>
                  </a:cubicBezTo>
                  <a:cubicBezTo>
                    <a:pt x="5652" y="25"/>
                    <a:pt x="5613" y="21"/>
                    <a:pt x="5581" y="21"/>
                  </a:cubicBezTo>
                  <a:cubicBezTo>
                    <a:pt x="5558" y="21"/>
                    <a:pt x="5538" y="24"/>
                    <a:pt x="5528" y="30"/>
                  </a:cubicBezTo>
                  <a:cubicBezTo>
                    <a:pt x="5504" y="44"/>
                    <a:pt x="5483" y="58"/>
                    <a:pt x="5465" y="75"/>
                  </a:cubicBezTo>
                  <a:cubicBezTo>
                    <a:pt x="5405" y="135"/>
                    <a:pt x="5325" y="170"/>
                    <a:pt x="5241" y="173"/>
                  </a:cubicBezTo>
                  <a:cubicBezTo>
                    <a:pt x="5206" y="173"/>
                    <a:pt x="5174" y="170"/>
                    <a:pt x="5139" y="159"/>
                  </a:cubicBezTo>
                  <a:cubicBezTo>
                    <a:pt x="5115" y="152"/>
                    <a:pt x="5090" y="138"/>
                    <a:pt x="5069" y="121"/>
                  </a:cubicBezTo>
                  <a:lnTo>
                    <a:pt x="5038" y="142"/>
                  </a:lnTo>
                  <a:lnTo>
                    <a:pt x="5031" y="142"/>
                  </a:lnTo>
                  <a:lnTo>
                    <a:pt x="4992" y="152"/>
                  </a:lnTo>
                  <a:lnTo>
                    <a:pt x="4985" y="152"/>
                  </a:lnTo>
                  <a:lnTo>
                    <a:pt x="4947" y="159"/>
                  </a:lnTo>
                  <a:lnTo>
                    <a:pt x="4940" y="159"/>
                  </a:lnTo>
                  <a:lnTo>
                    <a:pt x="4901" y="166"/>
                  </a:lnTo>
                  <a:lnTo>
                    <a:pt x="4863" y="173"/>
                  </a:lnTo>
                  <a:lnTo>
                    <a:pt x="4859" y="173"/>
                  </a:lnTo>
                  <a:lnTo>
                    <a:pt x="4828" y="177"/>
                  </a:lnTo>
                  <a:lnTo>
                    <a:pt x="4821" y="177"/>
                  </a:lnTo>
                  <a:lnTo>
                    <a:pt x="4796" y="180"/>
                  </a:lnTo>
                  <a:lnTo>
                    <a:pt x="4772" y="180"/>
                  </a:lnTo>
                  <a:cubicBezTo>
                    <a:pt x="4625" y="299"/>
                    <a:pt x="4495" y="432"/>
                    <a:pt x="4488" y="474"/>
                  </a:cubicBezTo>
                  <a:cubicBezTo>
                    <a:pt x="4488" y="670"/>
                    <a:pt x="4436" y="712"/>
                    <a:pt x="4401" y="730"/>
                  </a:cubicBezTo>
                  <a:lnTo>
                    <a:pt x="4387" y="733"/>
                  </a:lnTo>
                  <a:lnTo>
                    <a:pt x="4341" y="733"/>
                  </a:lnTo>
                  <a:lnTo>
                    <a:pt x="4331" y="730"/>
                  </a:lnTo>
                  <a:lnTo>
                    <a:pt x="4324" y="726"/>
                  </a:lnTo>
                  <a:lnTo>
                    <a:pt x="4306" y="719"/>
                  </a:lnTo>
                  <a:lnTo>
                    <a:pt x="4303" y="712"/>
                  </a:lnTo>
                  <a:cubicBezTo>
                    <a:pt x="4292" y="709"/>
                    <a:pt x="4285" y="702"/>
                    <a:pt x="4278" y="695"/>
                  </a:cubicBezTo>
                  <a:cubicBezTo>
                    <a:pt x="4248" y="664"/>
                    <a:pt x="4134" y="649"/>
                    <a:pt x="4030" y="649"/>
                  </a:cubicBezTo>
                  <a:cubicBezTo>
                    <a:pt x="3955" y="649"/>
                    <a:pt x="3885" y="657"/>
                    <a:pt x="3858" y="674"/>
                  </a:cubicBezTo>
                  <a:cubicBezTo>
                    <a:pt x="3839" y="685"/>
                    <a:pt x="3820" y="689"/>
                    <a:pt x="3802" y="689"/>
                  </a:cubicBezTo>
                  <a:cubicBezTo>
                    <a:pt x="3749" y="689"/>
                    <a:pt x="3699" y="651"/>
                    <a:pt x="3655" y="618"/>
                  </a:cubicBezTo>
                  <a:cubicBezTo>
                    <a:pt x="3599" y="575"/>
                    <a:pt x="3564" y="552"/>
                    <a:pt x="3534" y="552"/>
                  </a:cubicBezTo>
                  <a:cubicBezTo>
                    <a:pt x="3522" y="552"/>
                    <a:pt x="3512" y="555"/>
                    <a:pt x="3501" y="562"/>
                  </a:cubicBezTo>
                  <a:cubicBezTo>
                    <a:pt x="3465" y="581"/>
                    <a:pt x="3428" y="589"/>
                    <a:pt x="3391" y="589"/>
                  </a:cubicBezTo>
                  <a:cubicBezTo>
                    <a:pt x="3316" y="589"/>
                    <a:pt x="3245" y="558"/>
                    <a:pt x="3193" y="537"/>
                  </a:cubicBezTo>
                  <a:lnTo>
                    <a:pt x="3161" y="523"/>
                  </a:lnTo>
                  <a:cubicBezTo>
                    <a:pt x="3151" y="537"/>
                    <a:pt x="3137" y="548"/>
                    <a:pt x="3123" y="558"/>
                  </a:cubicBezTo>
                  <a:cubicBezTo>
                    <a:pt x="3102" y="569"/>
                    <a:pt x="3075" y="574"/>
                    <a:pt x="3045" y="574"/>
                  </a:cubicBezTo>
                  <a:cubicBezTo>
                    <a:pt x="2942" y="574"/>
                    <a:pt x="2801" y="519"/>
                    <a:pt x="2717" y="481"/>
                  </a:cubicBezTo>
                  <a:cubicBezTo>
                    <a:pt x="2668" y="468"/>
                    <a:pt x="2616" y="461"/>
                    <a:pt x="2566" y="461"/>
                  </a:cubicBezTo>
                  <a:cubicBezTo>
                    <a:pt x="2548" y="461"/>
                    <a:pt x="2531" y="462"/>
                    <a:pt x="2514" y="464"/>
                  </a:cubicBezTo>
                  <a:cubicBezTo>
                    <a:pt x="2490" y="464"/>
                    <a:pt x="2466" y="465"/>
                    <a:pt x="2442" y="465"/>
                  </a:cubicBezTo>
                  <a:cubicBezTo>
                    <a:pt x="2344" y="465"/>
                    <a:pt x="2251" y="453"/>
                    <a:pt x="2192" y="383"/>
                  </a:cubicBezTo>
                  <a:cubicBezTo>
                    <a:pt x="2178" y="369"/>
                    <a:pt x="2118" y="331"/>
                    <a:pt x="1842" y="310"/>
                  </a:cubicBezTo>
                  <a:lnTo>
                    <a:pt x="1758" y="303"/>
                  </a:lnTo>
                  <a:cubicBezTo>
                    <a:pt x="1642" y="296"/>
                    <a:pt x="1495" y="292"/>
                    <a:pt x="1306" y="292"/>
                  </a:cubicBezTo>
                  <a:cubicBezTo>
                    <a:pt x="1166" y="292"/>
                    <a:pt x="1117" y="348"/>
                    <a:pt x="1050" y="425"/>
                  </a:cubicBezTo>
                  <a:cubicBezTo>
                    <a:pt x="1033" y="446"/>
                    <a:pt x="1015" y="464"/>
                    <a:pt x="998" y="485"/>
                  </a:cubicBezTo>
                  <a:cubicBezTo>
                    <a:pt x="984" y="495"/>
                    <a:pt x="973" y="506"/>
                    <a:pt x="959" y="516"/>
                  </a:cubicBezTo>
                  <a:lnTo>
                    <a:pt x="949" y="523"/>
                  </a:lnTo>
                  <a:cubicBezTo>
                    <a:pt x="942" y="527"/>
                    <a:pt x="931" y="534"/>
                    <a:pt x="924" y="537"/>
                  </a:cubicBezTo>
                  <a:lnTo>
                    <a:pt x="910" y="544"/>
                  </a:lnTo>
                  <a:lnTo>
                    <a:pt x="886" y="555"/>
                  </a:lnTo>
                  <a:lnTo>
                    <a:pt x="872" y="558"/>
                  </a:lnTo>
                  <a:lnTo>
                    <a:pt x="851" y="565"/>
                  </a:lnTo>
                  <a:lnTo>
                    <a:pt x="837" y="569"/>
                  </a:lnTo>
                  <a:lnTo>
                    <a:pt x="809" y="572"/>
                  </a:lnTo>
                  <a:lnTo>
                    <a:pt x="732" y="572"/>
                  </a:lnTo>
                  <a:cubicBezTo>
                    <a:pt x="735" y="597"/>
                    <a:pt x="746" y="625"/>
                    <a:pt x="756" y="649"/>
                  </a:cubicBezTo>
                  <a:cubicBezTo>
                    <a:pt x="795" y="705"/>
                    <a:pt x="826" y="758"/>
                    <a:pt x="854" y="803"/>
                  </a:cubicBezTo>
                  <a:cubicBezTo>
                    <a:pt x="1015" y="1083"/>
                    <a:pt x="1005" y="1188"/>
                    <a:pt x="984" y="1234"/>
                  </a:cubicBezTo>
                  <a:cubicBezTo>
                    <a:pt x="980" y="1237"/>
                    <a:pt x="980" y="1244"/>
                    <a:pt x="977" y="1251"/>
                  </a:cubicBezTo>
                  <a:cubicBezTo>
                    <a:pt x="938" y="1314"/>
                    <a:pt x="882" y="1363"/>
                    <a:pt x="816" y="1391"/>
                  </a:cubicBezTo>
                  <a:cubicBezTo>
                    <a:pt x="781" y="1405"/>
                    <a:pt x="753" y="1430"/>
                    <a:pt x="725" y="1454"/>
                  </a:cubicBezTo>
                  <a:cubicBezTo>
                    <a:pt x="697" y="1489"/>
                    <a:pt x="627" y="1556"/>
                    <a:pt x="539" y="1636"/>
                  </a:cubicBezTo>
                  <a:cubicBezTo>
                    <a:pt x="434" y="1738"/>
                    <a:pt x="259" y="1902"/>
                    <a:pt x="231" y="1952"/>
                  </a:cubicBezTo>
                  <a:cubicBezTo>
                    <a:pt x="235" y="1983"/>
                    <a:pt x="238" y="2018"/>
                    <a:pt x="245" y="2050"/>
                  </a:cubicBezTo>
                  <a:cubicBezTo>
                    <a:pt x="256" y="2113"/>
                    <a:pt x="263" y="2176"/>
                    <a:pt x="266" y="2239"/>
                  </a:cubicBezTo>
                  <a:lnTo>
                    <a:pt x="294" y="2242"/>
                  </a:lnTo>
                  <a:lnTo>
                    <a:pt x="249" y="2316"/>
                  </a:lnTo>
                  <a:cubicBezTo>
                    <a:pt x="245" y="2323"/>
                    <a:pt x="242" y="2330"/>
                    <a:pt x="238" y="2340"/>
                  </a:cubicBezTo>
                  <a:lnTo>
                    <a:pt x="224" y="2365"/>
                  </a:lnTo>
                  <a:lnTo>
                    <a:pt x="214" y="2365"/>
                  </a:lnTo>
                  <a:cubicBezTo>
                    <a:pt x="158" y="2410"/>
                    <a:pt x="18" y="2620"/>
                    <a:pt x="0" y="2697"/>
                  </a:cubicBezTo>
                  <a:cubicBezTo>
                    <a:pt x="0" y="2701"/>
                    <a:pt x="0" y="2708"/>
                    <a:pt x="0" y="2711"/>
                  </a:cubicBezTo>
                  <a:cubicBezTo>
                    <a:pt x="0" y="2718"/>
                    <a:pt x="4" y="2725"/>
                    <a:pt x="4" y="2732"/>
                  </a:cubicBezTo>
                  <a:lnTo>
                    <a:pt x="4" y="2739"/>
                  </a:lnTo>
                  <a:cubicBezTo>
                    <a:pt x="7" y="2746"/>
                    <a:pt x="11" y="2750"/>
                    <a:pt x="14" y="2757"/>
                  </a:cubicBezTo>
                  <a:lnTo>
                    <a:pt x="21" y="2767"/>
                  </a:lnTo>
                  <a:cubicBezTo>
                    <a:pt x="25" y="2774"/>
                    <a:pt x="28" y="2781"/>
                    <a:pt x="35" y="2792"/>
                  </a:cubicBezTo>
                  <a:lnTo>
                    <a:pt x="42" y="2802"/>
                  </a:lnTo>
                  <a:lnTo>
                    <a:pt x="56" y="2816"/>
                  </a:lnTo>
                  <a:lnTo>
                    <a:pt x="67" y="2830"/>
                  </a:lnTo>
                  <a:lnTo>
                    <a:pt x="70" y="2834"/>
                  </a:lnTo>
                  <a:lnTo>
                    <a:pt x="91" y="2851"/>
                  </a:lnTo>
                  <a:cubicBezTo>
                    <a:pt x="105" y="2865"/>
                    <a:pt x="123" y="2876"/>
                    <a:pt x="140" y="2886"/>
                  </a:cubicBezTo>
                  <a:lnTo>
                    <a:pt x="147" y="2893"/>
                  </a:lnTo>
                  <a:lnTo>
                    <a:pt x="165" y="2904"/>
                  </a:lnTo>
                  <a:cubicBezTo>
                    <a:pt x="175" y="2907"/>
                    <a:pt x="186" y="2911"/>
                    <a:pt x="196" y="2918"/>
                  </a:cubicBezTo>
                  <a:cubicBezTo>
                    <a:pt x="207" y="2921"/>
                    <a:pt x="217" y="2925"/>
                    <a:pt x="228" y="2928"/>
                  </a:cubicBezTo>
                  <a:lnTo>
                    <a:pt x="245" y="2939"/>
                  </a:lnTo>
                  <a:lnTo>
                    <a:pt x="252" y="2942"/>
                  </a:lnTo>
                  <a:cubicBezTo>
                    <a:pt x="266" y="2949"/>
                    <a:pt x="280" y="2960"/>
                    <a:pt x="294" y="2970"/>
                  </a:cubicBezTo>
                  <a:lnTo>
                    <a:pt x="340" y="2967"/>
                  </a:lnTo>
                  <a:lnTo>
                    <a:pt x="343" y="2967"/>
                  </a:lnTo>
                  <a:lnTo>
                    <a:pt x="389" y="2963"/>
                  </a:lnTo>
                  <a:lnTo>
                    <a:pt x="396" y="2963"/>
                  </a:lnTo>
                  <a:lnTo>
                    <a:pt x="434" y="2960"/>
                  </a:lnTo>
                  <a:lnTo>
                    <a:pt x="473" y="2960"/>
                  </a:lnTo>
                  <a:cubicBezTo>
                    <a:pt x="557" y="2967"/>
                    <a:pt x="641" y="2984"/>
                    <a:pt x="721" y="3005"/>
                  </a:cubicBezTo>
                  <a:cubicBezTo>
                    <a:pt x="819" y="3030"/>
                    <a:pt x="921" y="3047"/>
                    <a:pt x="1022" y="3058"/>
                  </a:cubicBezTo>
                  <a:cubicBezTo>
                    <a:pt x="1141" y="3058"/>
                    <a:pt x="1327" y="3107"/>
                    <a:pt x="1394" y="3173"/>
                  </a:cubicBezTo>
                  <a:cubicBezTo>
                    <a:pt x="1396" y="3176"/>
                    <a:pt x="1402" y="3177"/>
                    <a:pt x="1410" y="3177"/>
                  </a:cubicBezTo>
                  <a:cubicBezTo>
                    <a:pt x="1436" y="3177"/>
                    <a:pt x="1490" y="3161"/>
                    <a:pt x="1544" y="3107"/>
                  </a:cubicBezTo>
                  <a:cubicBezTo>
                    <a:pt x="1576" y="3075"/>
                    <a:pt x="1614" y="3054"/>
                    <a:pt x="1660" y="3047"/>
                  </a:cubicBezTo>
                  <a:cubicBezTo>
                    <a:pt x="1680" y="3044"/>
                    <a:pt x="1700" y="3042"/>
                    <a:pt x="1719" y="3042"/>
                  </a:cubicBezTo>
                  <a:cubicBezTo>
                    <a:pt x="1744" y="3042"/>
                    <a:pt x="1768" y="3045"/>
                    <a:pt x="1793" y="3051"/>
                  </a:cubicBezTo>
                  <a:cubicBezTo>
                    <a:pt x="1814" y="3054"/>
                    <a:pt x="1838" y="3054"/>
                    <a:pt x="1863" y="3058"/>
                  </a:cubicBezTo>
                  <a:cubicBezTo>
                    <a:pt x="1940" y="3058"/>
                    <a:pt x="2080" y="2984"/>
                    <a:pt x="2115" y="2925"/>
                  </a:cubicBezTo>
                  <a:cubicBezTo>
                    <a:pt x="2132" y="2897"/>
                    <a:pt x="2167" y="2865"/>
                    <a:pt x="2293" y="2813"/>
                  </a:cubicBezTo>
                  <a:lnTo>
                    <a:pt x="2304" y="2809"/>
                  </a:lnTo>
                  <a:lnTo>
                    <a:pt x="2339" y="2799"/>
                  </a:lnTo>
                  <a:lnTo>
                    <a:pt x="2374" y="2785"/>
                  </a:lnTo>
                  <a:cubicBezTo>
                    <a:pt x="2398" y="2778"/>
                    <a:pt x="2426" y="2771"/>
                    <a:pt x="2451" y="2760"/>
                  </a:cubicBezTo>
                  <a:lnTo>
                    <a:pt x="2468" y="2757"/>
                  </a:lnTo>
                  <a:lnTo>
                    <a:pt x="2521" y="2739"/>
                  </a:lnTo>
                  <a:cubicBezTo>
                    <a:pt x="2615" y="2711"/>
                    <a:pt x="2713" y="2690"/>
                    <a:pt x="2811" y="2673"/>
                  </a:cubicBezTo>
                  <a:lnTo>
                    <a:pt x="2825" y="2673"/>
                  </a:lnTo>
                  <a:cubicBezTo>
                    <a:pt x="2833" y="2672"/>
                    <a:pt x="2841" y="2671"/>
                    <a:pt x="2848" y="2671"/>
                  </a:cubicBezTo>
                  <a:cubicBezTo>
                    <a:pt x="2938" y="2671"/>
                    <a:pt x="3025" y="2745"/>
                    <a:pt x="3116" y="2813"/>
                  </a:cubicBezTo>
                  <a:cubicBezTo>
                    <a:pt x="3165" y="2855"/>
                    <a:pt x="3238" y="2914"/>
                    <a:pt x="3270" y="2914"/>
                  </a:cubicBezTo>
                  <a:cubicBezTo>
                    <a:pt x="3480" y="2918"/>
                    <a:pt x="3662" y="3058"/>
                    <a:pt x="3725" y="3257"/>
                  </a:cubicBezTo>
                  <a:cubicBezTo>
                    <a:pt x="3739" y="3299"/>
                    <a:pt x="3757" y="3341"/>
                    <a:pt x="3778" y="3383"/>
                  </a:cubicBezTo>
                  <a:cubicBezTo>
                    <a:pt x="3816" y="3460"/>
                    <a:pt x="3858" y="3534"/>
                    <a:pt x="3907" y="3604"/>
                  </a:cubicBezTo>
                  <a:cubicBezTo>
                    <a:pt x="3928" y="3635"/>
                    <a:pt x="3953" y="3663"/>
                    <a:pt x="3974" y="3691"/>
                  </a:cubicBezTo>
                  <a:lnTo>
                    <a:pt x="3995" y="3716"/>
                  </a:lnTo>
                  <a:cubicBezTo>
                    <a:pt x="4009" y="3733"/>
                    <a:pt x="4019" y="3751"/>
                    <a:pt x="4033" y="3761"/>
                  </a:cubicBezTo>
                  <a:lnTo>
                    <a:pt x="4047" y="3779"/>
                  </a:lnTo>
                  <a:cubicBezTo>
                    <a:pt x="4145" y="3877"/>
                    <a:pt x="4198" y="4105"/>
                    <a:pt x="4198" y="4182"/>
                  </a:cubicBezTo>
                  <a:cubicBezTo>
                    <a:pt x="4198" y="4210"/>
                    <a:pt x="4184" y="4234"/>
                    <a:pt x="4163" y="4252"/>
                  </a:cubicBezTo>
                  <a:cubicBezTo>
                    <a:pt x="4144" y="4265"/>
                    <a:pt x="4123" y="4271"/>
                    <a:pt x="4098" y="4271"/>
                  </a:cubicBezTo>
                  <a:cubicBezTo>
                    <a:pt x="4051" y="4271"/>
                    <a:pt x="3989" y="4251"/>
                    <a:pt x="3900" y="4224"/>
                  </a:cubicBezTo>
                  <a:cubicBezTo>
                    <a:pt x="3851" y="4210"/>
                    <a:pt x="3795" y="4192"/>
                    <a:pt x="3743" y="4182"/>
                  </a:cubicBezTo>
                  <a:cubicBezTo>
                    <a:pt x="3730" y="4177"/>
                    <a:pt x="3717" y="4174"/>
                    <a:pt x="3705" y="4174"/>
                  </a:cubicBezTo>
                  <a:cubicBezTo>
                    <a:pt x="3688" y="4174"/>
                    <a:pt x="3672" y="4179"/>
                    <a:pt x="3659" y="4189"/>
                  </a:cubicBezTo>
                  <a:cubicBezTo>
                    <a:pt x="3641" y="4203"/>
                    <a:pt x="3617" y="4241"/>
                    <a:pt x="3617" y="4360"/>
                  </a:cubicBezTo>
                  <a:cubicBezTo>
                    <a:pt x="3617" y="4437"/>
                    <a:pt x="3533" y="4574"/>
                    <a:pt x="3312" y="4857"/>
                  </a:cubicBezTo>
                  <a:lnTo>
                    <a:pt x="3294" y="4882"/>
                  </a:lnTo>
                  <a:lnTo>
                    <a:pt x="3308" y="4889"/>
                  </a:lnTo>
                  <a:lnTo>
                    <a:pt x="3315" y="4892"/>
                  </a:lnTo>
                  <a:cubicBezTo>
                    <a:pt x="3340" y="4903"/>
                    <a:pt x="3365" y="4910"/>
                    <a:pt x="3386" y="4913"/>
                  </a:cubicBezTo>
                  <a:lnTo>
                    <a:pt x="3389" y="4913"/>
                  </a:lnTo>
                  <a:cubicBezTo>
                    <a:pt x="3407" y="4917"/>
                    <a:pt x="3424" y="4920"/>
                    <a:pt x="3442" y="4924"/>
                  </a:cubicBezTo>
                  <a:cubicBezTo>
                    <a:pt x="3480" y="4910"/>
                    <a:pt x="3515" y="4892"/>
                    <a:pt x="3550" y="4871"/>
                  </a:cubicBezTo>
                  <a:cubicBezTo>
                    <a:pt x="3638" y="4822"/>
                    <a:pt x="3697" y="4794"/>
                    <a:pt x="3743" y="4794"/>
                  </a:cubicBezTo>
                  <a:lnTo>
                    <a:pt x="3760" y="4794"/>
                  </a:lnTo>
                  <a:lnTo>
                    <a:pt x="3771" y="4798"/>
                  </a:lnTo>
                  <a:lnTo>
                    <a:pt x="3774" y="4798"/>
                  </a:lnTo>
                  <a:lnTo>
                    <a:pt x="3785" y="4801"/>
                  </a:lnTo>
                  <a:lnTo>
                    <a:pt x="3799" y="4808"/>
                  </a:lnTo>
                  <a:lnTo>
                    <a:pt x="3802" y="4808"/>
                  </a:lnTo>
                  <a:lnTo>
                    <a:pt x="3820" y="4815"/>
                  </a:lnTo>
                  <a:lnTo>
                    <a:pt x="3823" y="4819"/>
                  </a:lnTo>
                  <a:lnTo>
                    <a:pt x="3841" y="4833"/>
                  </a:lnTo>
                  <a:lnTo>
                    <a:pt x="3844" y="4833"/>
                  </a:lnTo>
                  <a:lnTo>
                    <a:pt x="3865" y="4850"/>
                  </a:lnTo>
                  <a:lnTo>
                    <a:pt x="3869" y="4850"/>
                  </a:lnTo>
                  <a:cubicBezTo>
                    <a:pt x="3883" y="4728"/>
                    <a:pt x="3939" y="4682"/>
                    <a:pt x="4061" y="4595"/>
                  </a:cubicBezTo>
                  <a:cubicBezTo>
                    <a:pt x="4089" y="4574"/>
                    <a:pt x="4121" y="4553"/>
                    <a:pt x="4156" y="4525"/>
                  </a:cubicBezTo>
                  <a:cubicBezTo>
                    <a:pt x="4254" y="4451"/>
                    <a:pt x="4310" y="4346"/>
                    <a:pt x="4366" y="4245"/>
                  </a:cubicBezTo>
                  <a:cubicBezTo>
                    <a:pt x="4439" y="4115"/>
                    <a:pt x="4509" y="3992"/>
                    <a:pt x="4653" y="3964"/>
                  </a:cubicBezTo>
                  <a:cubicBezTo>
                    <a:pt x="4705" y="3950"/>
                    <a:pt x="4761" y="3936"/>
                    <a:pt x="4814" y="3919"/>
                  </a:cubicBezTo>
                  <a:cubicBezTo>
                    <a:pt x="4910" y="3880"/>
                    <a:pt x="5014" y="3861"/>
                    <a:pt x="5117" y="3861"/>
                  </a:cubicBezTo>
                  <a:cubicBezTo>
                    <a:pt x="5172" y="3861"/>
                    <a:pt x="5226" y="3866"/>
                    <a:pt x="5279" y="3877"/>
                  </a:cubicBezTo>
                  <a:cubicBezTo>
                    <a:pt x="5335" y="3884"/>
                    <a:pt x="5412" y="3901"/>
                    <a:pt x="5437" y="3964"/>
                  </a:cubicBezTo>
                  <a:cubicBezTo>
                    <a:pt x="5462" y="4028"/>
                    <a:pt x="5419" y="4091"/>
                    <a:pt x="5381" y="4140"/>
                  </a:cubicBezTo>
                  <a:cubicBezTo>
                    <a:pt x="5367" y="4161"/>
                    <a:pt x="5332" y="4206"/>
                    <a:pt x="5335" y="4220"/>
                  </a:cubicBezTo>
                  <a:cubicBezTo>
                    <a:pt x="5335" y="4220"/>
                    <a:pt x="5339" y="4227"/>
                    <a:pt x="5356" y="4238"/>
                  </a:cubicBezTo>
                  <a:cubicBezTo>
                    <a:pt x="5422" y="4270"/>
                    <a:pt x="5548" y="4277"/>
                    <a:pt x="5678" y="4277"/>
                  </a:cubicBezTo>
                  <a:cubicBezTo>
                    <a:pt x="5716" y="4277"/>
                    <a:pt x="5754" y="4277"/>
                    <a:pt x="5791" y="4276"/>
                  </a:cubicBezTo>
                  <a:cubicBezTo>
                    <a:pt x="5831" y="4276"/>
                    <a:pt x="5869" y="4275"/>
                    <a:pt x="5906" y="4275"/>
                  </a:cubicBezTo>
                  <a:cubicBezTo>
                    <a:pt x="6108" y="4275"/>
                    <a:pt x="6257" y="4291"/>
                    <a:pt x="6281" y="4413"/>
                  </a:cubicBezTo>
                  <a:cubicBezTo>
                    <a:pt x="6312" y="4563"/>
                    <a:pt x="6057" y="4654"/>
                    <a:pt x="5784" y="4756"/>
                  </a:cubicBezTo>
                  <a:cubicBezTo>
                    <a:pt x="5721" y="4777"/>
                    <a:pt x="5640" y="4808"/>
                    <a:pt x="5591" y="4829"/>
                  </a:cubicBezTo>
                  <a:cubicBezTo>
                    <a:pt x="5644" y="4854"/>
                    <a:pt x="5731" y="4885"/>
                    <a:pt x="5794" y="4906"/>
                  </a:cubicBezTo>
                  <a:cubicBezTo>
                    <a:pt x="5892" y="4938"/>
                    <a:pt x="5983" y="4976"/>
                    <a:pt x="6074" y="5025"/>
                  </a:cubicBezTo>
                  <a:cubicBezTo>
                    <a:pt x="6193" y="5102"/>
                    <a:pt x="6158" y="5242"/>
                    <a:pt x="6134" y="5347"/>
                  </a:cubicBezTo>
                  <a:cubicBezTo>
                    <a:pt x="6120" y="5382"/>
                    <a:pt x="6116" y="5421"/>
                    <a:pt x="6116" y="5459"/>
                  </a:cubicBezTo>
                  <a:cubicBezTo>
                    <a:pt x="6121" y="5466"/>
                    <a:pt x="6135" y="5470"/>
                    <a:pt x="6156" y="5470"/>
                  </a:cubicBezTo>
                  <a:cubicBezTo>
                    <a:pt x="6217" y="5470"/>
                    <a:pt x="6338" y="5435"/>
                    <a:pt x="6470" y="5340"/>
                  </a:cubicBezTo>
                  <a:cubicBezTo>
                    <a:pt x="6547" y="5288"/>
                    <a:pt x="6634" y="5249"/>
                    <a:pt x="6725" y="5228"/>
                  </a:cubicBezTo>
                  <a:cubicBezTo>
                    <a:pt x="6823" y="5207"/>
                    <a:pt x="6914" y="5165"/>
                    <a:pt x="6998" y="5113"/>
                  </a:cubicBezTo>
                  <a:cubicBezTo>
                    <a:pt x="7108" y="5039"/>
                    <a:pt x="7260" y="5027"/>
                    <a:pt x="7401" y="5027"/>
                  </a:cubicBezTo>
                  <a:cubicBezTo>
                    <a:pt x="7441" y="5027"/>
                    <a:pt x="7480" y="5028"/>
                    <a:pt x="7517" y="5029"/>
                  </a:cubicBezTo>
                  <a:cubicBezTo>
                    <a:pt x="7541" y="5030"/>
                    <a:pt x="7565" y="5031"/>
                    <a:pt x="7589" y="5031"/>
                  </a:cubicBezTo>
                  <a:cubicBezTo>
                    <a:pt x="7623" y="5031"/>
                    <a:pt x="7657" y="5029"/>
                    <a:pt x="7692" y="5025"/>
                  </a:cubicBezTo>
                  <a:cubicBezTo>
                    <a:pt x="7656" y="5006"/>
                    <a:pt x="7566" y="4976"/>
                    <a:pt x="7384" y="4976"/>
                  </a:cubicBezTo>
                  <a:cubicBezTo>
                    <a:pt x="7335" y="4976"/>
                    <a:pt x="7279" y="4978"/>
                    <a:pt x="7215" y="4983"/>
                  </a:cubicBezTo>
                  <a:cubicBezTo>
                    <a:pt x="7195" y="4986"/>
                    <a:pt x="7174" y="4987"/>
                    <a:pt x="7154" y="4987"/>
                  </a:cubicBezTo>
                  <a:cubicBezTo>
                    <a:pt x="7045" y="4987"/>
                    <a:pt x="6937" y="4948"/>
                    <a:pt x="6855" y="4875"/>
                  </a:cubicBezTo>
                  <a:cubicBezTo>
                    <a:pt x="6711" y="4745"/>
                    <a:pt x="6701" y="4532"/>
                    <a:pt x="6701" y="4472"/>
                  </a:cubicBezTo>
                  <a:cubicBezTo>
                    <a:pt x="6701" y="4332"/>
                    <a:pt x="7201" y="3992"/>
                    <a:pt x="7446" y="3971"/>
                  </a:cubicBezTo>
                  <a:cubicBezTo>
                    <a:pt x="7692" y="3947"/>
                    <a:pt x="7895" y="3873"/>
                    <a:pt x="8122" y="3765"/>
                  </a:cubicBezTo>
                  <a:cubicBezTo>
                    <a:pt x="8248" y="3712"/>
                    <a:pt x="8378" y="3674"/>
                    <a:pt x="8514" y="3649"/>
                  </a:cubicBezTo>
                  <a:lnTo>
                    <a:pt x="8511" y="3632"/>
                  </a:lnTo>
                  <a:lnTo>
                    <a:pt x="8507" y="3618"/>
                  </a:lnTo>
                  <a:cubicBezTo>
                    <a:pt x="8507" y="3607"/>
                    <a:pt x="8504" y="3593"/>
                    <a:pt x="8504" y="3583"/>
                  </a:cubicBezTo>
                  <a:lnTo>
                    <a:pt x="8504" y="3576"/>
                  </a:lnTo>
                  <a:cubicBezTo>
                    <a:pt x="8504" y="3569"/>
                    <a:pt x="8500" y="3558"/>
                    <a:pt x="8500" y="3548"/>
                  </a:cubicBezTo>
                  <a:cubicBezTo>
                    <a:pt x="8497" y="3541"/>
                    <a:pt x="8500" y="3541"/>
                    <a:pt x="8500" y="3537"/>
                  </a:cubicBezTo>
                  <a:lnTo>
                    <a:pt x="8500" y="3516"/>
                  </a:lnTo>
                  <a:lnTo>
                    <a:pt x="8500" y="3506"/>
                  </a:lnTo>
                  <a:lnTo>
                    <a:pt x="8500" y="3485"/>
                  </a:lnTo>
                  <a:lnTo>
                    <a:pt x="8500" y="3474"/>
                  </a:lnTo>
                  <a:cubicBezTo>
                    <a:pt x="8500" y="3467"/>
                    <a:pt x="8500" y="3460"/>
                    <a:pt x="8504" y="3457"/>
                  </a:cubicBezTo>
                  <a:cubicBezTo>
                    <a:pt x="8504" y="3453"/>
                    <a:pt x="8504" y="3450"/>
                    <a:pt x="8507" y="3446"/>
                  </a:cubicBezTo>
                  <a:cubicBezTo>
                    <a:pt x="8511" y="3439"/>
                    <a:pt x="8514" y="3429"/>
                    <a:pt x="8518" y="3422"/>
                  </a:cubicBezTo>
                  <a:cubicBezTo>
                    <a:pt x="8528" y="3411"/>
                    <a:pt x="8539" y="3401"/>
                    <a:pt x="8553" y="3390"/>
                  </a:cubicBezTo>
                  <a:lnTo>
                    <a:pt x="8556" y="3390"/>
                  </a:lnTo>
                  <a:cubicBezTo>
                    <a:pt x="8560" y="3387"/>
                    <a:pt x="8567" y="3383"/>
                    <a:pt x="8570" y="3383"/>
                  </a:cubicBezTo>
                  <a:lnTo>
                    <a:pt x="8581" y="3380"/>
                  </a:lnTo>
                  <a:lnTo>
                    <a:pt x="8595" y="3376"/>
                  </a:lnTo>
                  <a:cubicBezTo>
                    <a:pt x="8654" y="3341"/>
                    <a:pt x="8710" y="3299"/>
                    <a:pt x="8763" y="3250"/>
                  </a:cubicBezTo>
                  <a:cubicBezTo>
                    <a:pt x="8885" y="3149"/>
                    <a:pt x="8962" y="3086"/>
                    <a:pt x="9029" y="3086"/>
                  </a:cubicBezTo>
                  <a:lnTo>
                    <a:pt x="9053" y="3086"/>
                  </a:lnTo>
                  <a:cubicBezTo>
                    <a:pt x="9081" y="3086"/>
                    <a:pt x="9123" y="3093"/>
                    <a:pt x="9169" y="3096"/>
                  </a:cubicBezTo>
                  <a:cubicBezTo>
                    <a:pt x="9218" y="3103"/>
                    <a:pt x="9274" y="3110"/>
                    <a:pt x="9330" y="3117"/>
                  </a:cubicBezTo>
                  <a:cubicBezTo>
                    <a:pt x="9358" y="3121"/>
                    <a:pt x="9389" y="3121"/>
                    <a:pt x="9417" y="3121"/>
                  </a:cubicBezTo>
                  <a:cubicBezTo>
                    <a:pt x="9428" y="3082"/>
                    <a:pt x="9442" y="3044"/>
                    <a:pt x="9459" y="3005"/>
                  </a:cubicBezTo>
                  <a:cubicBezTo>
                    <a:pt x="9484" y="2960"/>
                    <a:pt x="9501" y="2907"/>
                    <a:pt x="9512" y="2855"/>
                  </a:cubicBezTo>
                  <a:cubicBezTo>
                    <a:pt x="9505" y="2844"/>
                    <a:pt x="9498" y="2834"/>
                    <a:pt x="9487" y="2823"/>
                  </a:cubicBezTo>
                  <a:lnTo>
                    <a:pt x="9470" y="2802"/>
                  </a:lnTo>
                  <a:cubicBezTo>
                    <a:pt x="9428" y="2764"/>
                    <a:pt x="9400" y="2715"/>
                    <a:pt x="9386" y="2659"/>
                  </a:cubicBezTo>
                  <a:cubicBezTo>
                    <a:pt x="9382" y="2648"/>
                    <a:pt x="9382" y="2641"/>
                    <a:pt x="9386" y="2631"/>
                  </a:cubicBezTo>
                  <a:cubicBezTo>
                    <a:pt x="9386" y="2624"/>
                    <a:pt x="9389" y="2613"/>
                    <a:pt x="9393" y="2603"/>
                  </a:cubicBezTo>
                  <a:cubicBezTo>
                    <a:pt x="9414" y="2550"/>
                    <a:pt x="9473" y="2529"/>
                    <a:pt x="9522" y="2508"/>
                  </a:cubicBezTo>
                  <a:cubicBezTo>
                    <a:pt x="9540" y="2501"/>
                    <a:pt x="9557" y="2494"/>
                    <a:pt x="9575" y="2487"/>
                  </a:cubicBezTo>
                  <a:cubicBezTo>
                    <a:pt x="9561" y="2477"/>
                    <a:pt x="9547" y="2463"/>
                    <a:pt x="9533" y="2452"/>
                  </a:cubicBezTo>
                  <a:cubicBezTo>
                    <a:pt x="9494" y="2424"/>
                    <a:pt x="9449" y="2393"/>
                    <a:pt x="9449" y="2337"/>
                  </a:cubicBezTo>
                  <a:cubicBezTo>
                    <a:pt x="9452" y="2295"/>
                    <a:pt x="9477" y="2256"/>
                    <a:pt x="9512" y="2228"/>
                  </a:cubicBezTo>
                  <a:lnTo>
                    <a:pt x="9526" y="2214"/>
                  </a:lnTo>
                  <a:cubicBezTo>
                    <a:pt x="9557" y="2190"/>
                    <a:pt x="9586" y="2162"/>
                    <a:pt x="9603" y="2127"/>
                  </a:cubicBezTo>
                  <a:cubicBezTo>
                    <a:pt x="9603" y="2123"/>
                    <a:pt x="9603" y="2120"/>
                    <a:pt x="9603" y="2116"/>
                  </a:cubicBezTo>
                  <a:cubicBezTo>
                    <a:pt x="9600" y="2088"/>
                    <a:pt x="9543" y="2067"/>
                    <a:pt x="9477" y="2043"/>
                  </a:cubicBezTo>
                  <a:cubicBezTo>
                    <a:pt x="9424" y="2022"/>
                    <a:pt x="9372" y="1997"/>
                    <a:pt x="9323" y="1973"/>
                  </a:cubicBezTo>
                  <a:cubicBezTo>
                    <a:pt x="9253" y="1937"/>
                    <a:pt x="9176" y="1916"/>
                    <a:pt x="9099" y="1913"/>
                  </a:cubicBezTo>
                  <a:cubicBezTo>
                    <a:pt x="9018" y="1906"/>
                    <a:pt x="8938" y="1885"/>
                    <a:pt x="8864" y="1850"/>
                  </a:cubicBezTo>
                  <a:cubicBezTo>
                    <a:pt x="8798" y="1818"/>
                    <a:pt x="8675" y="1815"/>
                    <a:pt x="8588" y="1811"/>
                  </a:cubicBezTo>
                  <a:cubicBezTo>
                    <a:pt x="8476" y="1808"/>
                    <a:pt x="8385" y="1804"/>
                    <a:pt x="8378" y="1731"/>
                  </a:cubicBezTo>
                  <a:cubicBezTo>
                    <a:pt x="8350" y="1692"/>
                    <a:pt x="8315" y="1654"/>
                    <a:pt x="8280" y="1619"/>
                  </a:cubicBezTo>
                  <a:cubicBezTo>
                    <a:pt x="8231" y="1573"/>
                    <a:pt x="8185" y="1517"/>
                    <a:pt x="8143" y="1461"/>
                  </a:cubicBezTo>
                  <a:cubicBezTo>
                    <a:pt x="8143" y="1458"/>
                    <a:pt x="8140" y="1454"/>
                    <a:pt x="8129" y="1451"/>
                  </a:cubicBezTo>
                  <a:cubicBezTo>
                    <a:pt x="8122" y="1449"/>
                    <a:pt x="8114" y="1448"/>
                    <a:pt x="8105" y="1448"/>
                  </a:cubicBezTo>
                  <a:cubicBezTo>
                    <a:pt x="8059" y="1448"/>
                    <a:pt x="7992" y="1471"/>
                    <a:pt x="7933" y="1507"/>
                  </a:cubicBezTo>
                  <a:cubicBezTo>
                    <a:pt x="7877" y="1544"/>
                    <a:pt x="7810" y="1578"/>
                    <a:pt x="7734" y="1578"/>
                  </a:cubicBezTo>
                  <a:cubicBezTo>
                    <a:pt x="7687" y="1578"/>
                    <a:pt x="7636" y="1565"/>
                    <a:pt x="7583" y="1531"/>
                  </a:cubicBezTo>
                  <a:cubicBezTo>
                    <a:pt x="7555" y="1517"/>
                    <a:pt x="7531" y="1496"/>
                    <a:pt x="7506" y="1479"/>
                  </a:cubicBezTo>
                  <a:cubicBezTo>
                    <a:pt x="7464" y="1444"/>
                    <a:pt x="7418" y="1412"/>
                    <a:pt x="7390" y="1412"/>
                  </a:cubicBezTo>
                  <a:cubicBezTo>
                    <a:pt x="7383" y="1412"/>
                    <a:pt x="7380" y="1416"/>
                    <a:pt x="7376" y="1416"/>
                  </a:cubicBezTo>
                  <a:cubicBezTo>
                    <a:pt x="7346" y="1429"/>
                    <a:pt x="7307" y="1437"/>
                    <a:pt x="7268" y="1437"/>
                  </a:cubicBezTo>
                  <a:cubicBezTo>
                    <a:pt x="7214" y="1437"/>
                    <a:pt x="7159" y="1422"/>
                    <a:pt x="7121" y="1388"/>
                  </a:cubicBezTo>
                  <a:cubicBezTo>
                    <a:pt x="7075" y="1349"/>
                    <a:pt x="7061" y="1286"/>
                    <a:pt x="7082" y="1227"/>
                  </a:cubicBezTo>
                  <a:cubicBezTo>
                    <a:pt x="7103" y="1150"/>
                    <a:pt x="6942" y="912"/>
                    <a:pt x="6876" y="884"/>
                  </a:cubicBezTo>
                  <a:cubicBezTo>
                    <a:pt x="6869" y="880"/>
                    <a:pt x="6862" y="880"/>
                    <a:pt x="6858" y="880"/>
                  </a:cubicBezTo>
                  <a:cubicBezTo>
                    <a:pt x="6827" y="877"/>
                    <a:pt x="6795" y="873"/>
                    <a:pt x="6764" y="873"/>
                  </a:cubicBezTo>
                  <a:cubicBezTo>
                    <a:pt x="6683" y="873"/>
                    <a:pt x="6589" y="870"/>
                    <a:pt x="6519" y="831"/>
                  </a:cubicBezTo>
                  <a:cubicBezTo>
                    <a:pt x="6501" y="821"/>
                    <a:pt x="6484" y="810"/>
                    <a:pt x="6470" y="793"/>
                  </a:cubicBezTo>
                  <a:cubicBezTo>
                    <a:pt x="6459" y="782"/>
                    <a:pt x="6449" y="768"/>
                    <a:pt x="6442" y="754"/>
                  </a:cubicBezTo>
                  <a:cubicBezTo>
                    <a:pt x="6424" y="723"/>
                    <a:pt x="6407" y="691"/>
                    <a:pt x="6386" y="660"/>
                  </a:cubicBezTo>
                  <a:cubicBezTo>
                    <a:pt x="6375" y="642"/>
                    <a:pt x="6365" y="628"/>
                    <a:pt x="6354" y="611"/>
                  </a:cubicBezTo>
                  <a:cubicBezTo>
                    <a:pt x="6309" y="541"/>
                    <a:pt x="6281" y="467"/>
                    <a:pt x="6323" y="390"/>
                  </a:cubicBezTo>
                  <a:cubicBezTo>
                    <a:pt x="6347" y="348"/>
                    <a:pt x="6323" y="208"/>
                    <a:pt x="6284" y="107"/>
                  </a:cubicBezTo>
                  <a:cubicBezTo>
                    <a:pt x="6274" y="86"/>
                    <a:pt x="6263" y="65"/>
                    <a:pt x="6253" y="44"/>
                  </a:cubicBezTo>
                  <a:cubicBezTo>
                    <a:pt x="6233" y="16"/>
                    <a:pt x="6139" y="1"/>
                    <a:pt x="60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3" name="Google Shape;10833;p54"/>
            <p:cNvSpPr/>
            <p:nvPr/>
          </p:nvSpPr>
          <p:spPr>
            <a:xfrm>
              <a:off x="2221782" y="16200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4" name="Google Shape;10834;p54"/>
            <p:cNvSpPr/>
            <p:nvPr/>
          </p:nvSpPr>
          <p:spPr>
            <a:xfrm>
              <a:off x="2214518" y="1642961"/>
              <a:ext cx="299" cy="394"/>
            </a:xfrm>
            <a:custGeom>
              <a:rect b="b" l="l" r="r" t="t"/>
              <a:pathLst>
                <a:path extrusionOk="0" h="29" w="22">
                  <a:moveTo>
                    <a:pt x="21" y="0"/>
                  </a:moveTo>
                  <a:lnTo>
                    <a:pt x="18" y="4"/>
                  </a:lnTo>
                  <a:cubicBezTo>
                    <a:pt x="14" y="11"/>
                    <a:pt x="7" y="18"/>
                    <a:pt x="0" y="25"/>
                  </a:cubicBezTo>
                  <a:lnTo>
                    <a:pt x="0" y="28"/>
                  </a:lnTo>
                  <a:lnTo>
                    <a:pt x="11" y="28"/>
                  </a:ln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5" name="Google Shape;10835;p54"/>
            <p:cNvSpPr/>
            <p:nvPr/>
          </p:nvSpPr>
          <p:spPr>
            <a:xfrm>
              <a:off x="2223113" y="1622133"/>
              <a:ext cx="2200" cy="5865"/>
            </a:xfrm>
            <a:custGeom>
              <a:rect b="b" l="l" r="r" t="t"/>
              <a:pathLst>
                <a:path extrusionOk="0" h="432" w="162">
                  <a:moveTo>
                    <a:pt x="134" y="431"/>
                  </a:moveTo>
                  <a:cubicBezTo>
                    <a:pt x="151" y="389"/>
                    <a:pt x="162" y="281"/>
                    <a:pt x="1" y="1"/>
                  </a:cubicBezTo>
                  <a:cubicBezTo>
                    <a:pt x="162" y="281"/>
                    <a:pt x="151" y="389"/>
                    <a:pt x="134" y="4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6" name="Google Shape;10836;p54"/>
            <p:cNvSpPr/>
            <p:nvPr/>
          </p:nvSpPr>
          <p:spPr>
            <a:xfrm>
              <a:off x="2213609" y="1650510"/>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7" name="Google Shape;10837;p54"/>
            <p:cNvSpPr/>
            <p:nvPr/>
          </p:nvSpPr>
          <p:spPr>
            <a:xfrm>
              <a:off x="2212808" y="1649940"/>
              <a:ext cx="679" cy="489"/>
            </a:xfrm>
            <a:custGeom>
              <a:rect b="b" l="l" r="r" t="t"/>
              <a:pathLst>
                <a:path extrusionOk="0" h="36" w="50">
                  <a:moveTo>
                    <a:pt x="0" y="1"/>
                  </a:moveTo>
                  <a:lnTo>
                    <a:pt x="7" y="8"/>
                  </a:lnTo>
                  <a:cubicBezTo>
                    <a:pt x="21" y="18"/>
                    <a:pt x="35" y="29"/>
                    <a:pt x="49" y="36"/>
                  </a:cubicBezTo>
                  <a:cubicBezTo>
                    <a:pt x="32"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8" name="Google Shape;10838;p54"/>
            <p:cNvSpPr/>
            <p:nvPr/>
          </p:nvSpPr>
          <p:spPr>
            <a:xfrm>
              <a:off x="2214654" y="1650985"/>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9" name="Google Shape;10839;p54"/>
            <p:cNvSpPr/>
            <p:nvPr/>
          </p:nvSpPr>
          <p:spPr>
            <a:xfrm>
              <a:off x="2214994" y="1651176"/>
              <a:ext cx="584" cy="394"/>
            </a:xfrm>
            <a:custGeom>
              <a:rect b="b" l="l" r="r" t="t"/>
              <a:pathLst>
                <a:path extrusionOk="0" h="29" w="43">
                  <a:moveTo>
                    <a:pt x="0" y="1"/>
                  </a:moveTo>
                  <a:lnTo>
                    <a:pt x="0" y="1"/>
                  </a:lnTo>
                  <a:cubicBezTo>
                    <a:pt x="18" y="8"/>
                    <a:pt x="28" y="18"/>
                    <a:pt x="42" y="29"/>
                  </a:cubicBezTo>
                  <a:cubicBezTo>
                    <a:pt x="32"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0" name="Google Shape;10840;p54"/>
            <p:cNvSpPr/>
            <p:nvPr/>
          </p:nvSpPr>
          <p:spPr>
            <a:xfrm>
              <a:off x="2212563" y="1649655"/>
              <a:ext cx="204" cy="204"/>
            </a:xfrm>
            <a:custGeom>
              <a:rect b="b" l="l" r="r" t="t"/>
              <a:pathLst>
                <a:path extrusionOk="0" h="15" w="15">
                  <a:moveTo>
                    <a:pt x="1" y="1"/>
                  </a:moveTo>
                  <a:lnTo>
                    <a:pt x="15" y="15"/>
                  </a:lnTo>
                  <a:lnTo>
                    <a:pt x="15"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1" name="Google Shape;10841;p54"/>
            <p:cNvSpPr/>
            <p:nvPr/>
          </p:nvSpPr>
          <p:spPr>
            <a:xfrm>
              <a:off x="2211762" y="1648664"/>
              <a:ext cx="109" cy="149"/>
            </a:xfrm>
            <a:custGeom>
              <a:rect b="b" l="l" r="r" t="t"/>
              <a:pathLst>
                <a:path extrusionOk="0" h="11" w="8">
                  <a:moveTo>
                    <a:pt x="0" y="0"/>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2" name="Google Shape;10842;p54"/>
            <p:cNvSpPr/>
            <p:nvPr/>
          </p:nvSpPr>
          <p:spPr>
            <a:xfrm>
              <a:off x="2212332" y="1649465"/>
              <a:ext cx="204" cy="204"/>
            </a:xfrm>
            <a:custGeom>
              <a:rect b="b" l="l" r="r" t="t"/>
              <a:pathLst>
                <a:path extrusionOk="0" h="15" w="15">
                  <a:moveTo>
                    <a:pt x="14"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3" name="Google Shape;10843;p54"/>
            <p:cNvSpPr/>
            <p:nvPr/>
          </p:nvSpPr>
          <p:spPr>
            <a:xfrm>
              <a:off x="2212047" y="1649085"/>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4" name="Google Shape;10844;p54"/>
            <p:cNvSpPr/>
            <p:nvPr/>
          </p:nvSpPr>
          <p:spPr>
            <a:xfrm>
              <a:off x="2211667" y="1648324"/>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5" name="Google Shape;10845;p54"/>
            <p:cNvSpPr/>
            <p:nvPr/>
          </p:nvSpPr>
          <p:spPr>
            <a:xfrm>
              <a:off x="2214939" y="1641631"/>
              <a:ext cx="584" cy="1059"/>
            </a:xfrm>
            <a:custGeom>
              <a:rect b="b" l="l" r="r" t="t"/>
              <a:pathLst>
                <a:path extrusionOk="0" h="78" w="43">
                  <a:moveTo>
                    <a:pt x="15" y="0"/>
                  </a:moveTo>
                  <a:cubicBezTo>
                    <a:pt x="15" y="28"/>
                    <a:pt x="11" y="53"/>
                    <a:pt x="1" y="77"/>
                  </a:cubicBezTo>
                  <a:lnTo>
                    <a:pt x="43" y="4"/>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6" name="Google Shape;10846;p54"/>
            <p:cNvSpPr/>
            <p:nvPr/>
          </p:nvSpPr>
          <p:spPr>
            <a:xfrm>
              <a:off x="2214518" y="1643056"/>
              <a:ext cx="244" cy="244"/>
            </a:xfrm>
            <a:custGeom>
              <a:rect b="b" l="l" r="r" t="t"/>
              <a:pathLst>
                <a:path extrusionOk="0" h="18" w="18">
                  <a:moveTo>
                    <a:pt x="18" y="0"/>
                  </a:moveTo>
                  <a:cubicBezTo>
                    <a:pt x="14" y="7"/>
                    <a:pt x="7" y="11"/>
                    <a:pt x="0" y="18"/>
                  </a:cubicBezTo>
                  <a:cubicBezTo>
                    <a:pt x="7" y="14"/>
                    <a:pt x="14"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7" name="Google Shape;10847;p54"/>
            <p:cNvSpPr/>
            <p:nvPr/>
          </p:nvSpPr>
          <p:spPr>
            <a:xfrm>
              <a:off x="2212713" y="1649845"/>
              <a:ext cx="136" cy="136"/>
            </a:xfrm>
            <a:custGeom>
              <a:rect b="b" l="l" r="r" t="t"/>
              <a:pathLst>
                <a:path extrusionOk="0" h="10" w="10">
                  <a:moveTo>
                    <a:pt x="0" y="1"/>
                  </a:moveTo>
                  <a:lnTo>
                    <a:pt x="10" y="10"/>
                  </a:lnTo>
                  <a:lnTo>
                    <a:pt x="10" y="10"/>
                  </a:lnTo>
                  <a:lnTo>
                    <a:pt x="7" y="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8" name="Google Shape;10848;p54"/>
            <p:cNvSpPr/>
            <p:nvPr/>
          </p:nvSpPr>
          <p:spPr>
            <a:xfrm>
              <a:off x="2216270" y="1651420"/>
              <a:ext cx="638" cy="54"/>
            </a:xfrm>
            <a:custGeom>
              <a:rect b="b" l="l" r="r" t="t"/>
              <a:pathLst>
                <a:path extrusionOk="0" h="4" w="47">
                  <a:moveTo>
                    <a:pt x="1" y="4"/>
                  </a:moveTo>
                  <a:lnTo>
                    <a:pt x="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9" name="Google Shape;10849;p54"/>
            <p:cNvSpPr/>
            <p:nvPr/>
          </p:nvSpPr>
          <p:spPr>
            <a:xfrm>
              <a:off x="2217600" y="165136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0" name="Google Shape;10850;p54"/>
            <p:cNvSpPr/>
            <p:nvPr/>
          </p:nvSpPr>
          <p:spPr>
            <a:xfrm>
              <a:off x="2242895" y="1649370"/>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1" name="Google Shape;10851;p54"/>
            <p:cNvSpPr/>
            <p:nvPr/>
          </p:nvSpPr>
          <p:spPr>
            <a:xfrm>
              <a:off x="2244891" y="1648609"/>
              <a:ext cx="244" cy="68"/>
            </a:xfrm>
            <a:custGeom>
              <a:rect b="b" l="l" r="r" t="t"/>
              <a:pathLst>
                <a:path extrusionOk="0" h="5" w="18">
                  <a:moveTo>
                    <a:pt x="18" y="1"/>
                  </a:moveTo>
                  <a:lnTo>
                    <a:pt x="0"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2" name="Google Shape;10852;p54"/>
            <p:cNvSpPr/>
            <p:nvPr/>
          </p:nvSpPr>
          <p:spPr>
            <a:xfrm>
              <a:off x="2216989" y="165136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3" name="Google Shape;10853;p54"/>
            <p:cNvSpPr/>
            <p:nvPr/>
          </p:nvSpPr>
          <p:spPr>
            <a:xfrm>
              <a:off x="2240329" y="1649424"/>
              <a:ext cx="2430" cy="1534"/>
            </a:xfrm>
            <a:custGeom>
              <a:rect b="b" l="l" r="r" t="t"/>
              <a:pathLst>
                <a:path extrusionOk="0" h="113" w="179">
                  <a:moveTo>
                    <a:pt x="179" y="0"/>
                  </a:moveTo>
                  <a:lnTo>
                    <a:pt x="179" y="0"/>
                  </a:lnTo>
                  <a:cubicBezTo>
                    <a:pt x="53" y="49"/>
                    <a:pt x="18" y="84"/>
                    <a:pt x="0" y="112"/>
                  </a:cubicBezTo>
                  <a:cubicBezTo>
                    <a:pt x="25" y="74"/>
                    <a:pt x="91" y="35"/>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4" name="Google Shape;10854;p54"/>
            <p:cNvSpPr/>
            <p:nvPr/>
          </p:nvSpPr>
          <p:spPr>
            <a:xfrm>
              <a:off x="2215564" y="1651515"/>
              <a:ext cx="679" cy="54"/>
            </a:xfrm>
            <a:custGeom>
              <a:rect b="b" l="l" r="r" t="t"/>
              <a:pathLst>
                <a:path extrusionOk="0" h="4" w="50">
                  <a:moveTo>
                    <a:pt x="0" y="4"/>
                  </a:moveTo>
                  <a:lnTo>
                    <a:pt x="4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5" name="Google Shape;10855;p54"/>
            <p:cNvSpPr/>
            <p:nvPr/>
          </p:nvSpPr>
          <p:spPr>
            <a:xfrm>
              <a:off x="2234151" y="1652465"/>
              <a:ext cx="1819" cy="149"/>
            </a:xfrm>
            <a:custGeom>
              <a:rect b="b" l="l" r="r" t="t"/>
              <a:pathLst>
                <a:path extrusionOk="0" h="11" w="134">
                  <a:moveTo>
                    <a:pt x="133" y="11"/>
                  </a:moveTo>
                  <a:cubicBezTo>
                    <a:pt x="91" y="4"/>
                    <a:pt x="46" y="0"/>
                    <a:pt x="0" y="7"/>
                  </a:cubicBezTo>
                  <a:cubicBezTo>
                    <a:pt x="46" y="0"/>
                    <a:pt x="91" y="4"/>
                    <a:pt x="133"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6" name="Google Shape;10856;p54"/>
            <p:cNvSpPr/>
            <p:nvPr/>
          </p:nvSpPr>
          <p:spPr>
            <a:xfrm>
              <a:off x="2263764" y="1676796"/>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7" name="Google Shape;10857;p54"/>
            <p:cNvSpPr/>
            <p:nvPr/>
          </p:nvSpPr>
          <p:spPr>
            <a:xfrm>
              <a:off x="2263479" y="1676606"/>
              <a:ext cx="244" cy="204"/>
            </a:xfrm>
            <a:custGeom>
              <a:rect b="b" l="l" r="r" t="t"/>
              <a:pathLst>
                <a:path extrusionOk="0" h="15" w="18">
                  <a:moveTo>
                    <a:pt x="18"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8" name="Google Shape;10858;p54"/>
            <p:cNvSpPr/>
            <p:nvPr/>
          </p:nvSpPr>
          <p:spPr>
            <a:xfrm>
              <a:off x="2262528" y="1676226"/>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9" name="Google Shape;10859;p54"/>
            <p:cNvSpPr/>
            <p:nvPr/>
          </p:nvSpPr>
          <p:spPr>
            <a:xfrm>
              <a:off x="2262623" y="1676226"/>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0" name="Google Shape;10860;p54"/>
            <p:cNvSpPr/>
            <p:nvPr/>
          </p:nvSpPr>
          <p:spPr>
            <a:xfrm>
              <a:off x="2257532" y="167780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1" name="Google Shape;10861;p54"/>
            <p:cNvSpPr/>
            <p:nvPr/>
          </p:nvSpPr>
          <p:spPr>
            <a:xfrm>
              <a:off x="2262814" y="1676280"/>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2" name="Google Shape;10862;p54"/>
            <p:cNvSpPr/>
            <p:nvPr/>
          </p:nvSpPr>
          <p:spPr>
            <a:xfrm>
              <a:off x="2262949" y="1676321"/>
              <a:ext cx="204" cy="109"/>
            </a:xfrm>
            <a:custGeom>
              <a:rect b="b" l="l" r="r" t="t"/>
              <a:pathLst>
                <a:path extrusionOk="0" h="8" w="15">
                  <a:moveTo>
                    <a:pt x="15"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3" name="Google Shape;10863;p54"/>
            <p:cNvSpPr/>
            <p:nvPr/>
          </p:nvSpPr>
          <p:spPr>
            <a:xfrm>
              <a:off x="2262474" y="167618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4" name="Google Shape;10864;p54"/>
            <p:cNvSpPr/>
            <p:nvPr/>
          </p:nvSpPr>
          <p:spPr>
            <a:xfrm>
              <a:off x="2256486" y="167746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5" name="Google Shape;10865;p54"/>
            <p:cNvSpPr/>
            <p:nvPr/>
          </p:nvSpPr>
          <p:spPr>
            <a:xfrm>
              <a:off x="2263194" y="1676470"/>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6" name="Google Shape;10866;p54"/>
            <p:cNvSpPr/>
            <p:nvPr/>
          </p:nvSpPr>
          <p:spPr>
            <a:xfrm>
              <a:off x="2262148" y="1655317"/>
              <a:ext cx="720" cy="1724"/>
            </a:xfrm>
            <a:custGeom>
              <a:rect b="b" l="l" r="r" t="t"/>
              <a:pathLst>
                <a:path extrusionOk="0" h="127" w="53">
                  <a:moveTo>
                    <a:pt x="0" y="0"/>
                  </a:moveTo>
                  <a:lnTo>
                    <a:pt x="0" y="0"/>
                  </a:lnTo>
                  <a:cubicBezTo>
                    <a:pt x="14" y="42"/>
                    <a:pt x="32" y="84"/>
                    <a:pt x="53" y="126"/>
                  </a:cubicBezTo>
                  <a:cubicBezTo>
                    <a:pt x="32" y="84"/>
                    <a:pt x="14" y="4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7" name="Google Shape;10867;p54"/>
            <p:cNvSpPr/>
            <p:nvPr/>
          </p:nvSpPr>
          <p:spPr>
            <a:xfrm>
              <a:off x="2245842" y="1647469"/>
              <a:ext cx="3951" cy="964"/>
            </a:xfrm>
            <a:custGeom>
              <a:rect b="b" l="l" r="r" t="t"/>
              <a:pathLst>
                <a:path extrusionOk="0" h="71" w="291">
                  <a:moveTo>
                    <a:pt x="291" y="1"/>
                  </a:moveTo>
                  <a:lnTo>
                    <a:pt x="291" y="1"/>
                  </a:lnTo>
                  <a:cubicBezTo>
                    <a:pt x="276" y="3"/>
                    <a:pt x="252" y="7"/>
                    <a:pt x="223" y="13"/>
                  </a:cubicBezTo>
                  <a:lnTo>
                    <a:pt x="223" y="13"/>
                  </a:lnTo>
                  <a:cubicBezTo>
                    <a:pt x="246" y="9"/>
                    <a:pt x="268" y="5"/>
                    <a:pt x="291" y="1"/>
                  </a:cubicBezTo>
                  <a:close/>
                  <a:moveTo>
                    <a:pt x="223" y="13"/>
                  </a:moveTo>
                  <a:cubicBezTo>
                    <a:pt x="148" y="28"/>
                    <a:pt x="73" y="46"/>
                    <a:pt x="0" y="71"/>
                  </a:cubicBezTo>
                  <a:cubicBezTo>
                    <a:pt x="84" y="45"/>
                    <a:pt x="165" y="26"/>
                    <a:pt x="223"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8" name="Google Shape;10868;p54"/>
            <p:cNvSpPr/>
            <p:nvPr/>
          </p:nvSpPr>
          <p:spPr>
            <a:xfrm>
              <a:off x="2264619" y="1659974"/>
              <a:ext cx="869" cy="1195"/>
            </a:xfrm>
            <a:custGeom>
              <a:rect b="b" l="l" r="r" t="t"/>
              <a:pathLst>
                <a:path extrusionOk="0" h="88" w="64">
                  <a:moveTo>
                    <a:pt x="0" y="0"/>
                  </a:moveTo>
                  <a:lnTo>
                    <a:pt x="0" y="0"/>
                  </a:lnTo>
                  <a:cubicBezTo>
                    <a:pt x="21" y="35"/>
                    <a:pt x="42" y="63"/>
                    <a:pt x="63" y="88"/>
                  </a:cubicBezTo>
                  <a:cubicBezTo>
                    <a:pt x="42" y="63"/>
                    <a:pt x="21"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9" name="Google Shape;10869;p54"/>
            <p:cNvSpPr/>
            <p:nvPr/>
          </p:nvSpPr>
          <p:spPr>
            <a:xfrm>
              <a:off x="2243371" y="1648990"/>
              <a:ext cx="489" cy="204"/>
            </a:xfrm>
            <a:custGeom>
              <a:rect b="b" l="l" r="r" t="t"/>
              <a:pathLst>
                <a:path extrusionOk="0" h="15" w="36">
                  <a:moveTo>
                    <a:pt x="0" y="15"/>
                  </a:moveTo>
                  <a:lnTo>
                    <a:pt x="0" y="15"/>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0" name="Google Shape;10870;p54"/>
            <p:cNvSpPr/>
            <p:nvPr/>
          </p:nvSpPr>
          <p:spPr>
            <a:xfrm>
              <a:off x="2256242" y="1670238"/>
              <a:ext cx="4399" cy="7142"/>
            </a:xfrm>
            <a:custGeom>
              <a:rect b="b" l="l" r="r" t="t"/>
              <a:pathLst>
                <a:path extrusionOk="0" h="526" w="324">
                  <a:moveTo>
                    <a:pt x="323" y="1"/>
                  </a:moveTo>
                  <a:lnTo>
                    <a:pt x="323" y="1"/>
                  </a:lnTo>
                  <a:cubicBezTo>
                    <a:pt x="323" y="75"/>
                    <a:pt x="251" y="195"/>
                    <a:pt x="68" y="439"/>
                  </a:cubicBezTo>
                  <a:lnTo>
                    <a:pt x="68" y="439"/>
                  </a:lnTo>
                  <a:cubicBezTo>
                    <a:pt x="254" y="194"/>
                    <a:pt x="323" y="75"/>
                    <a:pt x="323" y="1"/>
                  </a:cubicBezTo>
                  <a:close/>
                  <a:moveTo>
                    <a:pt x="68" y="439"/>
                  </a:moveTo>
                  <a:lnTo>
                    <a:pt x="68" y="439"/>
                  </a:lnTo>
                  <a:cubicBezTo>
                    <a:pt x="53" y="460"/>
                    <a:pt x="36" y="482"/>
                    <a:pt x="18" y="505"/>
                  </a:cubicBezTo>
                  <a:lnTo>
                    <a:pt x="11" y="513"/>
                  </a:lnTo>
                  <a:lnTo>
                    <a:pt x="22" y="501"/>
                  </a:lnTo>
                  <a:cubicBezTo>
                    <a:pt x="38" y="480"/>
                    <a:pt x="54" y="459"/>
                    <a:pt x="68" y="439"/>
                  </a:cubicBezTo>
                  <a:close/>
                  <a:moveTo>
                    <a:pt x="11" y="513"/>
                  </a:moveTo>
                  <a:lnTo>
                    <a:pt x="1" y="526"/>
                  </a:lnTo>
                  <a:lnTo>
                    <a:pt x="4" y="522"/>
                  </a:lnTo>
                  <a:lnTo>
                    <a:pt x="11" y="51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1" name="Google Shape;10871;p54"/>
            <p:cNvSpPr/>
            <p:nvPr/>
          </p:nvSpPr>
          <p:spPr>
            <a:xfrm>
              <a:off x="2256242" y="1677326"/>
              <a:ext cx="68" cy="54"/>
            </a:xfrm>
            <a:custGeom>
              <a:rect b="b" l="l" r="r" t="t"/>
              <a:pathLst>
                <a:path extrusionOk="0" h="4" w="5">
                  <a:moveTo>
                    <a:pt x="1" y="4"/>
                  </a:moveTo>
                  <a:lnTo>
                    <a:pt x="1" y="4"/>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2" name="Google Shape;10872;p54"/>
            <p:cNvSpPr/>
            <p:nvPr/>
          </p:nvSpPr>
          <p:spPr>
            <a:xfrm>
              <a:off x="2218985" y="1572222"/>
              <a:ext cx="67847" cy="47032"/>
            </a:xfrm>
            <a:custGeom>
              <a:rect b="b" l="l" r="r" t="t"/>
              <a:pathLst>
                <a:path extrusionOk="0" h="3464" w="4997">
                  <a:moveTo>
                    <a:pt x="2643" y="1"/>
                  </a:moveTo>
                  <a:cubicBezTo>
                    <a:pt x="2633" y="4"/>
                    <a:pt x="2622" y="8"/>
                    <a:pt x="2612" y="11"/>
                  </a:cubicBezTo>
                  <a:lnTo>
                    <a:pt x="2601" y="15"/>
                  </a:lnTo>
                  <a:lnTo>
                    <a:pt x="2580" y="25"/>
                  </a:lnTo>
                  <a:lnTo>
                    <a:pt x="2573" y="29"/>
                  </a:lnTo>
                  <a:cubicBezTo>
                    <a:pt x="2563" y="32"/>
                    <a:pt x="2556" y="36"/>
                    <a:pt x="2549" y="43"/>
                  </a:cubicBezTo>
                  <a:cubicBezTo>
                    <a:pt x="2528" y="64"/>
                    <a:pt x="2507" y="88"/>
                    <a:pt x="2493" y="116"/>
                  </a:cubicBezTo>
                  <a:cubicBezTo>
                    <a:pt x="2454" y="172"/>
                    <a:pt x="2405" y="253"/>
                    <a:pt x="2297" y="253"/>
                  </a:cubicBezTo>
                  <a:cubicBezTo>
                    <a:pt x="2269" y="253"/>
                    <a:pt x="2237" y="249"/>
                    <a:pt x="2206" y="246"/>
                  </a:cubicBezTo>
                  <a:cubicBezTo>
                    <a:pt x="2175" y="242"/>
                    <a:pt x="2145" y="239"/>
                    <a:pt x="2117" y="239"/>
                  </a:cubicBezTo>
                  <a:cubicBezTo>
                    <a:pt x="2065" y="239"/>
                    <a:pt x="2016" y="250"/>
                    <a:pt x="1964" y="288"/>
                  </a:cubicBezTo>
                  <a:cubicBezTo>
                    <a:pt x="1929" y="316"/>
                    <a:pt x="1901" y="351"/>
                    <a:pt x="1877" y="389"/>
                  </a:cubicBezTo>
                  <a:cubicBezTo>
                    <a:pt x="1852" y="424"/>
                    <a:pt x="1842" y="470"/>
                    <a:pt x="1849" y="515"/>
                  </a:cubicBezTo>
                  <a:lnTo>
                    <a:pt x="1849" y="519"/>
                  </a:lnTo>
                  <a:cubicBezTo>
                    <a:pt x="1859" y="585"/>
                    <a:pt x="1870" y="670"/>
                    <a:pt x="1838" y="729"/>
                  </a:cubicBezTo>
                  <a:cubicBezTo>
                    <a:pt x="1835" y="740"/>
                    <a:pt x="1831" y="747"/>
                    <a:pt x="1824" y="757"/>
                  </a:cubicBezTo>
                  <a:cubicBezTo>
                    <a:pt x="1796" y="785"/>
                    <a:pt x="1758" y="803"/>
                    <a:pt x="1719" y="803"/>
                  </a:cubicBezTo>
                  <a:cubicBezTo>
                    <a:pt x="1705" y="803"/>
                    <a:pt x="1705" y="803"/>
                    <a:pt x="1681" y="838"/>
                  </a:cubicBezTo>
                  <a:cubicBezTo>
                    <a:pt x="1656" y="887"/>
                    <a:pt x="1614" y="925"/>
                    <a:pt x="1562" y="946"/>
                  </a:cubicBezTo>
                  <a:cubicBezTo>
                    <a:pt x="1478" y="974"/>
                    <a:pt x="1341" y="1104"/>
                    <a:pt x="1331" y="1153"/>
                  </a:cubicBezTo>
                  <a:cubicBezTo>
                    <a:pt x="1327" y="1170"/>
                    <a:pt x="1324" y="1195"/>
                    <a:pt x="1320" y="1219"/>
                  </a:cubicBezTo>
                  <a:cubicBezTo>
                    <a:pt x="1306" y="1331"/>
                    <a:pt x="1292" y="1464"/>
                    <a:pt x="1184" y="1464"/>
                  </a:cubicBezTo>
                  <a:cubicBezTo>
                    <a:pt x="1107" y="1464"/>
                    <a:pt x="921" y="1503"/>
                    <a:pt x="879" y="1552"/>
                  </a:cubicBezTo>
                  <a:lnTo>
                    <a:pt x="862" y="1573"/>
                  </a:lnTo>
                  <a:lnTo>
                    <a:pt x="851" y="1587"/>
                  </a:lnTo>
                  <a:lnTo>
                    <a:pt x="841" y="1597"/>
                  </a:lnTo>
                  <a:cubicBezTo>
                    <a:pt x="813" y="1625"/>
                    <a:pt x="781" y="1653"/>
                    <a:pt x="750" y="1674"/>
                  </a:cubicBezTo>
                  <a:lnTo>
                    <a:pt x="732" y="1681"/>
                  </a:lnTo>
                  <a:lnTo>
                    <a:pt x="729" y="1681"/>
                  </a:lnTo>
                  <a:lnTo>
                    <a:pt x="711" y="1692"/>
                  </a:lnTo>
                  <a:lnTo>
                    <a:pt x="704" y="1692"/>
                  </a:lnTo>
                  <a:lnTo>
                    <a:pt x="686" y="1695"/>
                  </a:lnTo>
                  <a:lnTo>
                    <a:pt x="683" y="1695"/>
                  </a:lnTo>
                  <a:cubicBezTo>
                    <a:pt x="662" y="1702"/>
                    <a:pt x="641" y="1706"/>
                    <a:pt x="623" y="1706"/>
                  </a:cubicBezTo>
                  <a:lnTo>
                    <a:pt x="564" y="1706"/>
                  </a:lnTo>
                  <a:cubicBezTo>
                    <a:pt x="550" y="1706"/>
                    <a:pt x="539" y="1702"/>
                    <a:pt x="529" y="1699"/>
                  </a:cubicBezTo>
                  <a:lnTo>
                    <a:pt x="375" y="1699"/>
                  </a:lnTo>
                  <a:lnTo>
                    <a:pt x="273" y="1695"/>
                  </a:lnTo>
                  <a:lnTo>
                    <a:pt x="200" y="1695"/>
                  </a:lnTo>
                  <a:lnTo>
                    <a:pt x="200" y="1699"/>
                  </a:lnTo>
                  <a:cubicBezTo>
                    <a:pt x="175" y="1779"/>
                    <a:pt x="186" y="1863"/>
                    <a:pt x="221" y="1937"/>
                  </a:cubicBezTo>
                  <a:cubicBezTo>
                    <a:pt x="228" y="1947"/>
                    <a:pt x="235" y="1958"/>
                    <a:pt x="245" y="1968"/>
                  </a:cubicBezTo>
                  <a:cubicBezTo>
                    <a:pt x="252" y="1979"/>
                    <a:pt x="259" y="1986"/>
                    <a:pt x="266" y="1993"/>
                  </a:cubicBezTo>
                  <a:cubicBezTo>
                    <a:pt x="354" y="2070"/>
                    <a:pt x="396" y="2276"/>
                    <a:pt x="375" y="2413"/>
                  </a:cubicBezTo>
                  <a:cubicBezTo>
                    <a:pt x="361" y="2518"/>
                    <a:pt x="312" y="2560"/>
                    <a:pt x="277" y="2574"/>
                  </a:cubicBezTo>
                  <a:cubicBezTo>
                    <a:pt x="158" y="2626"/>
                    <a:pt x="14" y="2749"/>
                    <a:pt x="0" y="2795"/>
                  </a:cubicBezTo>
                  <a:cubicBezTo>
                    <a:pt x="18" y="2816"/>
                    <a:pt x="35" y="2837"/>
                    <a:pt x="60" y="2854"/>
                  </a:cubicBezTo>
                  <a:cubicBezTo>
                    <a:pt x="123" y="2907"/>
                    <a:pt x="210" y="2984"/>
                    <a:pt x="179" y="3092"/>
                  </a:cubicBezTo>
                  <a:cubicBezTo>
                    <a:pt x="161" y="3166"/>
                    <a:pt x="158" y="3239"/>
                    <a:pt x="165" y="3313"/>
                  </a:cubicBezTo>
                  <a:lnTo>
                    <a:pt x="252" y="3313"/>
                  </a:lnTo>
                  <a:lnTo>
                    <a:pt x="270" y="3309"/>
                  </a:lnTo>
                  <a:lnTo>
                    <a:pt x="277" y="3306"/>
                  </a:lnTo>
                  <a:lnTo>
                    <a:pt x="291" y="3302"/>
                  </a:lnTo>
                  <a:lnTo>
                    <a:pt x="301" y="3299"/>
                  </a:lnTo>
                  <a:lnTo>
                    <a:pt x="312" y="3295"/>
                  </a:lnTo>
                  <a:lnTo>
                    <a:pt x="326" y="3288"/>
                  </a:lnTo>
                  <a:lnTo>
                    <a:pt x="333" y="3281"/>
                  </a:lnTo>
                  <a:cubicBezTo>
                    <a:pt x="340" y="3278"/>
                    <a:pt x="347" y="3271"/>
                    <a:pt x="354" y="3264"/>
                  </a:cubicBezTo>
                  <a:cubicBezTo>
                    <a:pt x="371" y="3246"/>
                    <a:pt x="385" y="3229"/>
                    <a:pt x="403" y="3211"/>
                  </a:cubicBezTo>
                  <a:cubicBezTo>
                    <a:pt x="473" y="3127"/>
                    <a:pt x="557" y="3036"/>
                    <a:pt x="757" y="3036"/>
                  </a:cubicBezTo>
                  <a:cubicBezTo>
                    <a:pt x="1369" y="3036"/>
                    <a:pt x="1660" y="3075"/>
                    <a:pt x="1744" y="3169"/>
                  </a:cubicBezTo>
                  <a:cubicBezTo>
                    <a:pt x="1769" y="3199"/>
                    <a:pt x="1824" y="3206"/>
                    <a:pt x="1886" y="3206"/>
                  </a:cubicBezTo>
                  <a:cubicBezTo>
                    <a:pt x="1910" y="3206"/>
                    <a:pt x="1936" y="3205"/>
                    <a:pt x="1961" y="3204"/>
                  </a:cubicBezTo>
                  <a:cubicBezTo>
                    <a:pt x="1978" y="3203"/>
                    <a:pt x="1996" y="3202"/>
                    <a:pt x="2014" y="3202"/>
                  </a:cubicBezTo>
                  <a:cubicBezTo>
                    <a:pt x="2084" y="3202"/>
                    <a:pt x="2155" y="3213"/>
                    <a:pt x="2220" y="3236"/>
                  </a:cubicBezTo>
                  <a:cubicBezTo>
                    <a:pt x="2357" y="3294"/>
                    <a:pt x="2457" y="3317"/>
                    <a:pt x="2499" y="3317"/>
                  </a:cubicBezTo>
                  <a:cubicBezTo>
                    <a:pt x="2502" y="3317"/>
                    <a:pt x="2504" y="3316"/>
                    <a:pt x="2507" y="3316"/>
                  </a:cubicBezTo>
                  <a:cubicBezTo>
                    <a:pt x="2514" y="3295"/>
                    <a:pt x="2528" y="3278"/>
                    <a:pt x="2549" y="3267"/>
                  </a:cubicBezTo>
                  <a:cubicBezTo>
                    <a:pt x="2562" y="3259"/>
                    <a:pt x="2576" y="3256"/>
                    <a:pt x="2591" y="3256"/>
                  </a:cubicBezTo>
                  <a:cubicBezTo>
                    <a:pt x="2623" y="3256"/>
                    <a:pt x="2659" y="3271"/>
                    <a:pt x="2699" y="3288"/>
                  </a:cubicBezTo>
                  <a:cubicBezTo>
                    <a:pt x="2727" y="3302"/>
                    <a:pt x="2755" y="3313"/>
                    <a:pt x="2787" y="3320"/>
                  </a:cubicBezTo>
                  <a:lnTo>
                    <a:pt x="2797" y="3323"/>
                  </a:lnTo>
                  <a:lnTo>
                    <a:pt x="2801" y="3323"/>
                  </a:lnTo>
                  <a:cubicBezTo>
                    <a:pt x="2815" y="3327"/>
                    <a:pt x="2833" y="3330"/>
                    <a:pt x="2847" y="3330"/>
                  </a:cubicBezTo>
                  <a:lnTo>
                    <a:pt x="2868" y="3330"/>
                  </a:lnTo>
                  <a:cubicBezTo>
                    <a:pt x="2875" y="3327"/>
                    <a:pt x="2882" y="3323"/>
                    <a:pt x="2889" y="3320"/>
                  </a:cubicBezTo>
                  <a:cubicBezTo>
                    <a:pt x="2921" y="3302"/>
                    <a:pt x="2953" y="3295"/>
                    <a:pt x="2983" y="3295"/>
                  </a:cubicBezTo>
                  <a:cubicBezTo>
                    <a:pt x="3065" y="3295"/>
                    <a:pt x="3135" y="3349"/>
                    <a:pt x="3186" y="3390"/>
                  </a:cubicBezTo>
                  <a:cubicBezTo>
                    <a:pt x="3207" y="3404"/>
                    <a:pt x="3228" y="3421"/>
                    <a:pt x="3249" y="3432"/>
                  </a:cubicBezTo>
                  <a:cubicBezTo>
                    <a:pt x="3256" y="3428"/>
                    <a:pt x="3263" y="3425"/>
                    <a:pt x="3274" y="3425"/>
                  </a:cubicBezTo>
                  <a:lnTo>
                    <a:pt x="3281" y="3421"/>
                  </a:lnTo>
                  <a:lnTo>
                    <a:pt x="3298" y="3414"/>
                  </a:lnTo>
                  <a:lnTo>
                    <a:pt x="3309" y="3411"/>
                  </a:lnTo>
                  <a:lnTo>
                    <a:pt x="3326" y="3407"/>
                  </a:lnTo>
                  <a:lnTo>
                    <a:pt x="3340" y="3407"/>
                  </a:lnTo>
                  <a:lnTo>
                    <a:pt x="3358" y="3404"/>
                  </a:lnTo>
                  <a:lnTo>
                    <a:pt x="3372" y="3404"/>
                  </a:lnTo>
                  <a:lnTo>
                    <a:pt x="3393" y="3400"/>
                  </a:lnTo>
                  <a:lnTo>
                    <a:pt x="3589" y="3400"/>
                  </a:lnTo>
                  <a:lnTo>
                    <a:pt x="3610" y="3404"/>
                  </a:lnTo>
                  <a:lnTo>
                    <a:pt x="3631" y="3404"/>
                  </a:lnTo>
                  <a:lnTo>
                    <a:pt x="3652" y="3407"/>
                  </a:lnTo>
                  <a:lnTo>
                    <a:pt x="3669" y="3411"/>
                  </a:lnTo>
                  <a:lnTo>
                    <a:pt x="3690" y="3418"/>
                  </a:lnTo>
                  <a:lnTo>
                    <a:pt x="3708" y="3421"/>
                  </a:lnTo>
                  <a:lnTo>
                    <a:pt x="3729" y="3428"/>
                  </a:lnTo>
                  <a:lnTo>
                    <a:pt x="3743" y="3432"/>
                  </a:lnTo>
                  <a:lnTo>
                    <a:pt x="3764" y="3442"/>
                  </a:lnTo>
                  <a:lnTo>
                    <a:pt x="3774" y="3446"/>
                  </a:lnTo>
                  <a:cubicBezTo>
                    <a:pt x="3785" y="3449"/>
                    <a:pt x="3792" y="3456"/>
                    <a:pt x="3802" y="3463"/>
                  </a:cubicBezTo>
                  <a:cubicBezTo>
                    <a:pt x="3806" y="3425"/>
                    <a:pt x="3809" y="3386"/>
                    <a:pt x="3809" y="3348"/>
                  </a:cubicBezTo>
                  <a:cubicBezTo>
                    <a:pt x="3809" y="3236"/>
                    <a:pt x="4030" y="3047"/>
                    <a:pt x="4159" y="2942"/>
                  </a:cubicBezTo>
                  <a:lnTo>
                    <a:pt x="4177" y="2928"/>
                  </a:lnTo>
                  <a:lnTo>
                    <a:pt x="4345" y="2928"/>
                  </a:lnTo>
                  <a:lnTo>
                    <a:pt x="4369" y="2924"/>
                  </a:lnTo>
                  <a:lnTo>
                    <a:pt x="4373" y="2924"/>
                  </a:lnTo>
                  <a:lnTo>
                    <a:pt x="4394" y="2917"/>
                  </a:lnTo>
                  <a:lnTo>
                    <a:pt x="4404" y="2917"/>
                  </a:lnTo>
                  <a:lnTo>
                    <a:pt x="4422" y="2914"/>
                  </a:lnTo>
                  <a:lnTo>
                    <a:pt x="4429" y="2914"/>
                  </a:lnTo>
                  <a:lnTo>
                    <a:pt x="4446" y="2910"/>
                  </a:lnTo>
                  <a:lnTo>
                    <a:pt x="4453" y="2907"/>
                  </a:lnTo>
                  <a:lnTo>
                    <a:pt x="4460" y="2907"/>
                  </a:lnTo>
                  <a:cubicBezTo>
                    <a:pt x="4439" y="2851"/>
                    <a:pt x="4422" y="2791"/>
                    <a:pt x="4408" y="2731"/>
                  </a:cubicBezTo>
                  <a:cubicBezTo>
                    <a:pt x="4404" y="2714"/>
                    <a:pt x="4401" y="2696"/>
                    <a:pt x="4397" y="2682"/>
                  </a:cubicBezTo>
                  <a:cubicBezTo>
                    <a:pt x="4380" y="2616"/>
                    <a:pt x="4362" y="2560"/>
                    <a:pt x="4345" y="2507"/>
                  </a:cubicBezTo>
                  <a:cubicBezTo>
                    <a:pt x="4303" y="2360"/>
                    <a:pt x="4264" y="2248"/>
                    <a:pt x="4338" y="2161"/>
                  </a:cubicBezTo>
                  <a:cubicBezTo>
                    <a:pt x="4367" y="2128"/>
                    <a:pt x="4401" y="2116"/>
                    <a:pt x="4437" y="2116"/>
                  </a:cubicBezTo>
                  <a:cubicBezTo>
                    <a:pt x="4492" y="2116"/>
                    <a:pt x="4551" y="2143"/>
                    <a:pt x="4604" y="2164"/>
                  </a:cubicBezTo>
                  <a:cubicBezTo>
                    <a:pt x="4642" y="2185"/>
                    <a:pt x="4681" y="2199"/>
                    <a:pt x="4723" y="2206"/>
                  </a:cubicBezTo>
                  <a:cubicBezTo>
                    <a:pt x="4726" y="2208"/>
                    <a:pt x="4731" y="2209"/>
                    <a:pt x="4735" y="2209"/>
                  </a:cubicBezTo>
                  <a:cubicBezTo>
                    <a:pt x="4740" y="2209"/>
                    <a:pt x="4744" y="2208"/>
                    <a:pt x="4747" y="2206"/>
                  </a:cubicBezTo>
                  <a:cubicBezTo>
                    <a:pt x="4789" y="2189"/>
                    <a:pt x="4828" y="2171"/>
                    <a:pt x="4866" y="2150"/>
                  </a:cubicBezTo>
                  <a:cubicBezTo>
                    <a:pt x="4996" y="2073"/>
                    <a:pt x="4989" y="2028"/>
                    <a:pt x="4989" y="2028"/>
                  </a:cubicBezTo>
                  <a:cubicBezTo>
                    <a:pt x="4972" y="1947"/>
                    <a:pt x="4817" y="1818"/>
                    <a:pt x="4737" y="1797"/>
                  </a:cubicBezTo>
                  <a:cubicBezTo>
                    <a:pt x="4667" y="1779"/>
                    <a:pt x="4621" y="1716"/>
                    <a:pt x="4576" y="1650"/>
                  </a:cubicBezTo>
                  <a:cubicBezTo>
                    <a:pt x="4527" y="1583"/>
                    <a:pt x="4481" y="1517"/>
                    <a:pt x="4411" y="1492"/>
                  </a:cubicBezTo>
                  <a:cubicBezTo>
                    <a:pt x="4331" y="1457"/>
                    <a:pt x="4271" y="1391"/>
                    <a:pt x="4243" y="1310"/>
                  </a:cubicBezTo>
                  <a:lnTo>
                    <a:pt x="4233" y="1279"/>
                  </a:lnTo>
                  <a:cubicBezTo>
                    <a:pt x="4219" y="1230"/>
                    <a:pt x="4187" y="1181"/>
                    <a:pt x="4145" y="1149"/>
                  </a:cubicBezTo>
                  <a:cubicBezTo>
                    <a:pt x="4019" y="1069"/>
                    <a:pt x="4033" y="936"/>
                    <a:pt x="4047" y="827"/>
                  </a:cubicBezTo>
                  <a:cubicBezTo>
                    <a:pt x="4054" y="789"/>
                    <a:pt x="4054" y="750"/>
                    <a:pt x="4054" y="712"/>
                  </a:cubicBezTo>
                  <a:cubicBezTo>
                    <a:pt x="4051" y="663"/>
                    <a:pt x="4051" y="617"/>
                    <a:pt x="4054" y="568"/>
                  </a:cubicBezTo>
                  <a:cubicBezTo>
                    <a:pt x="4054" y="508"/>
                    <a:pt x="4058" y="410"/>
                    <a:pt x="4040" y="386"/>
                  </a:cubicBezTo>
                  <a:lnTo>
                    <a:pt x="4016" y="375"/>
                  </a:lnTo>
                  <a:cubicBezTo>
                    <a:pt x="3806" y="265"/>
                    <a:pt x="3694" y="236"/>
                    <a:pt x="3634" y="236"/>
                  </a:cubicBezTo>
                  <a:cubicBezTo>
                    <a:pt x="3615" y="236"/>
                    <a:pt x="3602" y="238"/>
                    <a:pt x="3592" y="242"/>
                  </a:cubicBezTo>
                  <a:lnTo>
                    <a:pt x="3578" y="249"/>
                  </a:lnTo>
                  <a:cubicBezTo>
                    <a:pt x="3509" y="279"/>
                    <a:pt x="3437" y="312"/>
                    <a:pt x="3370" y="312"/>
                  </a:cubicBezTo>
                  <a:cubicBezTo>
                    <a:pt x="3336" y="312"/>
                    <a:pt x="3303" y="304"/>
                    <a:pt x="3274" y="281"/>
                  </a:cubicBezTo>
                  <a:cubicBezTo>
                    <a:pt x="3270" y="277"/>
                    <a:pt x="3263" y="274"/>
                    <a:pt x="3260" y="270"/>
                  </a:cubicBezTo>
                  <a:lnTo>
                    <a:pt x="3253" y="263"/>
                  </a:lnTo>
                  <a:cubicBezTo>
                    <a:pt x="3239" y="249"/>
                    <a:pt x="3228" y="232"/>
                    <a:pt x="3218" y="214"/>
                  </a:cubicBezTo>
                  <a:cubicBezTo>
                    <a:pt x="3176" y="141"/>
                    <a:pt x="3134" y="106"/>
                    <a:pt x="3078" y="106"/>
                  </a:cubicBezTo>
                  <a:cubicBezTo>
                    <a:pt x="3064" y="106"/>
                    <a:pt x="3050" y="106"/>
                    <a:pt x="3036" y="109"/>
                  </a:cubicBezTo>
                  <a:cubicBezTo>
                    <a:pt x="3029" y="109"/>
                    <a:pt x="3022" y="109"/>
                    <a:pt x="3015" y="113"/>
                  </a:cubicBezTo>
                  <a:cubicBezTo>
                    <a:pt x="2983" y="120"/>
                    <a:pt x="2952" y="127"/>
                    <a:pt x="2920" y="127"/>
                  </a:cubicBezTo>
                  <a:cubicBezTo>
                    <a:pt x="2857" y="127"/>
                    <a:pt x="2790" y="106"/>
                    <a:pt x="2734" y="71"/>
                  </a:cubicBezTo>
                  <a:cubicBezTo>
                    <a:pt x="2710" y="53"/>
                    <a:pt x="2685" y="36"/>
                    <a:pt x="2661" y="15"/>
                  </a:cubicBezTo>
                  <a:cubicBezTo>
                    <a:pt x="2657" y="11"/>
                    <a:pt x="2650" y="4"/>
                    <a:pt x="26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3" name="Google Shape;10873;p54"/>
            <p:cNvSpPr/>
            <p:nvPr/>
          </p:nvSpPr>
          <p:spPr>
            <a:xfrm>
              <a:off x="2221972" y="1598508"/>
              <a:ext cx="353" cy="448"/>
            </a:xfrm>
            <a:custGeom>
              <a:rect b="b" l="l" r="r" t="t"/>
              <a:pathLst>
                <a:path extrusionOk="0" h="33" w="26">
                  <a:moveTo>
                    <a:pt x="25" y="32"/>
                  </a:moveTo>
                  <a:cubicBezTo>
                    <a:pt x="15" y="22"/>
                    <a:pt x="8" y="11"/>
                    <a:pt x="1" y="1"/>
                  </a:cubicBezTo>
                  <a:cubicBezTo>
                    <a:pt x="8" y="11"/>
                    <a:pt x="15" y="22"/>
                    <a:pt x="25"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4" name="Google Shape;10874;p54"/>
            <p:cNvSpPr/>
            <p:nvPr/>
          </p:nvSpPr>
          <p:spPr>
            <a:xfrm>
              <a:off x="2221212" y="1594666"/>
              <a:ext cx="828" cy="3856"/>
            </a:xfrm>
            <a:custGeom>
              <a:rect b="b" l="l" r="r" t="t"/>
              <a:pathLst>
                <a:path extrusionOk="0" h="284" w="61">
                  <a:moveTo>
                    <a:pt x="39" y="0"/>
                  </a:moveTo>
                  <a:lnTo>
                    <a:pt x="39" y="0"/>
                  </a:lnTo>
                  <a:cubicBezTo>
                    <a:pt x="1" y="91"/>
                    <a:pt x="8" y="200"/>
                    <a:pt x="60" y="284"/>
                  </a:cubicBezTo>
                  <a:cubicBezTo>
                    <a:pt x="8" y="200"/>
                    <a:pt x="1" y="91"/>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5" name="Google Shape;10875;p54"/>
            <p:cNvSpPr/>
            <p:nvPr/>
          </p:nvSpPr>
          <p:spPr>
            <a:xfrm>
              <a:off x="2277355" y="161173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6" name="Google Shape;10876;p54"/>
            <p:cNvSpPr/>
            <p:nvPr/>
          </p:nvSpPr>
          <p:spPr>
            <a:xfrm>
              <a:off x="2222923" y="1617001"/>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7" name="Google Shape;10877;p54"/>
            <p:cNvSpPr/>
            <p:nvPr/>
          </p:nvSpPr>
          <p:spPr>
            <a:xfrm>
              <a:off x="2223547" y="1616526"/>
              <a:ext cx="244" cy="258"/>
            </a:xfrm>
            <a:custGeom>
              <a:rect b="b" l="l" r="r" t="t"/>
              <a:pathLst>
                <a:path extrusionOk="0" h="19" w="18">
                  <a:moveTo>
                    <a:pt x="0" y="18"/>
                  </a:moveTo>
                  <a:cubicBezTo>
                    <a:pt x="4" y="11"/>
                    <a:pt x="11" y="4"/>
                    <a:pt x="18" y="1"/>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8" name="Google Shape;10878;p54"/>
            <p:cNvSpPr/>
            <p:nvPr/>
          </p:nvSpPr>
          <p:spPr>
            <a:xfrm>
              <a:off x="2223208" y="1616811"/>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9" name="Google Shape;10879;p54"/>
            <p:cNvSpPr/>
            <p:nvPr/>
          </p:nvSpPr>
          <p:spPr>
            <a:xfrm>
              <a:off x="2276785" y="161177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0" name="Google Shape;10880;p54"/>
            <p:cNvSpPr/>
            <p:nvPr/>
          </p:nvSpPr>
          <p:spPr>
            <a:xfrm>
              <a:off x="2277016" y="1611774"/>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1" name="Google Shape;10881;p54"/>
            <p:cNvSpPr/>
            <p:nvPr/>
          </p:nvSpPr>
          <p:spPr>
            <a:xfrm>
              <a:off x="2263425" y="1618576"/>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2" name="Google Shape;10882;p54"/>
            <p:cNvSpPr/>
            <p:nvPr/>
          </p:nvSpPr>
          <p:spPr>
            <a:xfrm>
              <a:off x="2257776" y="1617381"/>
              <a:ext cx="149" cy="14"/>
            </a:xfrm>
            <a:custGeom>
              <a:rect b="b" l="l" r="r" t="t"/>
              <a:pathLst>
                <a:path extrusionOk="0" h="1" w="11">
                  <a:moveTo>
                    <a:pt x="0" y="1"/>
                  </a:moveTo>
                  <a:cubicBezTo>
                    <a:pt x="4" y="1"/>
                    <a:pt x="7" y="1"/>
                    <a:pt x="11" y="1"/>
                  </a:cubicBezTo>
                  <a:cubicBezTo>
                    <a:pt x="7" y="1"/>
                    <a:pt x="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3" name="Google Shape;10883;p54"/>
            <p:cNvSpPr/>
            <p:nvPr/>
          </p:nvSpPr>
          <p:spPr>
            <a:xfrm>
              <a:off x="2256812" y="1617286"/>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4" name="Google Shape;10884;p54"/>
            <p:cNvSpPr/>
            <p:nvPr/>
          </p:nvSpPr>
          <p:spPr>
            <a:xfrm>
              <a:off x="2222638" y="1617096"/>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5" name="Google Shape;10885;p54"/>
            <p:cNvSpPr/>
            <p:nvPr/>
          </p:nvSpPr>
          <p:spPr>
            <a:xfrm>
              <a:off x="2278305" y="1611489"/>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6" name="Google Shape;10886;p54"/>
            <p:cNvSpPr/>
            <p:nvPr/>
          </p:nvSpPr>
          <p:spPr>
            <a:xfrm>
              <a:off x="2277966" y="1611584"/>
              <a:ext cx="353" cy="68"/>
            </a:xfrm>
            <a:custGeom>
              <a:rect b="b" l="l" r="r" t="t"/>
              <a:pathLst>
                <a:path extrusionOk="0" h="5" w="26">
                  <a:moveTo>
                    <a:pt x="1" y="4"/>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7" name="Google Shape;10887;p54"/>
            <p:cNvSpPr/>
            <p:nvPr/>
          </p:nvSpPr>
          <p:spPr>
            <a:xfrm>
              <a:off x="2270227" y="1618902"/>
              <a:ext cx="394" cy="204"/>
            </a:xfrm>
            <a:custGeom>
              <a:rect b="b" l="l" r="r" t="t"/>
              <a:pathLst>
                <a:path extrusionOk="0" h="15" w="29">
                  <a:moveTo>
                    <a:pt x="0" y="1"/>
                  </a:moveTo>
                  <a:cubicBezTo>
                    <a:pt x="11" y="4"/>
                    <a:pt x="18" y="8"/>
                    <a:pt x="28" y="15"/>
                  </a:cubicBezTo>
                  <a:cubicBezTo>
                    <a:pt x="18" y="8"/>
                    <a:pt x="11"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8" name="Google Shape;10888;p54"/>
            <p:cNvSpPr/>
            <p:nvPr/>
          </p:nvSpPr>
          <p:spPr>
            <a:xfrm>
              <a:off x="2277640" y="1611638"/>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9" name="Google Shape;10889;p54"/>
            <p:cNvSpPr/>
            <p:nvPr/>
          </p:nvSpPr>
          <p:spPr>
            <a:xfrm>
              <a:off x="2222353" y="16171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0" name="Google Shape;10890;p54"/>
            <p:cNvSpPr/>
            <p:nvPr/>
          </p:nvSpPr>
          <p:spPr>
            <a:xfrm>
              <a:off x="2221972"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1" name="Google Shape;10891;p54"/>
            <p:cNvSpPr/>
            <p:nvPr/>
          </p:nvSpPr>
          <p:spPr>
            <a:xfrm>
              <a:off x="2268272" y="1618332"/>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2" name="Google Shape;10892;p54"/>
            <p:cNvSpPr/>
            <p:nvPr/>
          </p:nvSpPr>
          <p:spPr>
            <a:xfrm>
              <a:off x="2267701" y="1618291"/>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3" name="Google Shape;10893;p54"/>
            <p:cNvSpPr/>
            <p:nvPr/>
          </p:nvSpPr>
          <p:spPr>
            <a:xfrm>
              <a:off x="2276024"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4" name="Google Shape;10894;p54"/>
            <p:cNvSpPr/>
            <p:nvPr/>
          </p:nvSpPr>
          <p:spPr>
            <a:xfrm>
              <a:off x="2278726" y="1611448"/>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5" name="Google Shape;10895;p54"/>
            <p:cNvSpPr/>
            <p:nvPr/>
          </p:nvSpPr>
          <p:spPr>
            <a:xfrm>
              <a:off x="2266520" y="161819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6" name="Google Shape;10896;p54"/>
            <p:cNvSpPr/>
            <p:nvPr/>
          </p:nvSpPr>
          <p:spPr>
            <a:xfrm>
              <a:off x="2267131" y="1618237"/>
              <a:ext cx="299" cy="14"/>
            </a:xfrm>
            <a:custGeom>
              <a:rect b="b" l="l" r="r" t="t"/>
              <a:pathLst>
                <a:path extrusionOk="0" h="1" w="22">
                  <a:moveTo>
                    <a:pt x="1" y="1"/>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7" name="Google Shape;10897;p54"/>
            <p:cNvSpPr/>
            <p:nvPr/>
          </p:nvSpPr>
          <p:spPr>
            <a:xfrm>
              <a:off x="2269792" y="1618712"/>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8" name="Google Shape;10898;p54"/>
            <p:cNvSpPr/>
            <p:nvPr/>
          </p:nvSpPr>
          <p:spPr>
            <a:xfrm>
              <a:off x="2269317" y="1618576"/>
              <a:ext cx="299" cy="109"/>
            </a:xfrm>
            <a:custGeom>
              <a:rect b="b" l="l" r="r" t="t"/>
              <a:pathLst>
                <a:path extrusionOk="0" h="8" w="22">
                  <a:moveTo>
                    <a:pt x="1" y="0"/>
                  </a:moveTo>
                  <a:lnTo>
                    <a:pt x="22"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9" name="Google Shape;10899;p54"/>
            <p:cNvSpPr/>
            <p:nvPr/>
          </p:nvSpPr>
          <p:spPr>
            <a:xfrm>
              <a:off x="2263764" y="1618427"/>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0" name="Google Shape;10900;p54"/>
            <p:cNvSpPr/>
            <p:nvPr/>
          </p:nvSpPr>
          <p:spPr>
            <a:xfrm>
              <a:off x="2268801" y="1618427"/>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1" name="Google Shape;10901;p54"/>
            <p:cNvSpPr/>
            <p:nvPr/>
          </p:nvSpPr>
          <p:spPr>
            <a:xfrm>
              <a:off x="2264565" y="161833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2" name="Google Shape;10902;p54"/>
            <p:cNvSpPr/>
            <p:nvPr/>
          </p:nvSpPr>
          <p:spPr>
            <a:xfrm>
              <a:off x="227644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3" name="Google Shape;10903;p54"/>
            <p:cNvSpPr/>
            <p:nvPr/>
          </p:nvSpPr>
          <p:spPr>
            <a:xfrm>
              <a:off x="2264144" y="161838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4" name="Google Shape;10904;p54"/>
            <p:cNvSpPr/>
            <p:nvPr/>
          </p:nvSpPr>
          <p:spPr>
            <a:xfrm>
              <a:off x="2265570" y="1618237"/>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5" name="Google Shape;10905;p54"/>
            <p:cNvSpPr/>
            <p:nvPr/>
          </p:nvSpPr>
          <p:spPr>
            <a:xfrm>
              <a:off x="2266086" y="16181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6" name="Google Shape;10906;p54"/>
            <p:cNvSpPr/>
            <p:nvPr/>
          </p:nvSpPr>
          <p:spPr>
            <a:xfrm>
              <a:off x="227625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7" name="Google Shape;10907;p54"/>
            <p:cNvSpPr/>
            <p:nvPr/>
          </p:nvSpPr>
          <p:spPr>
            <a:xfrm>
              <a:off x="2276119"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8" name="Google Shape;10908;p54"/>
            <p:cNvSpPr/>
            <p:nvPr/>
          </p:nvSpPr>
          <p:spPr>
            <a:xfrm>
              <a:off x="2265040" y="1618291"/>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9" name="Google Shape;10909;p54"/>
            <p:cNvSpPr/>
            <p:nvPr/>
          </p:nvSpPr>
          <p:spPr>
            <a:xfrm>
              <a:off x="222130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0" name="Google Shape;10910;p54"/>
            <p:cNvSpPr/>
            <p:nvPr/>
          </p:nvSpPr>
          <p:spPr>
            <a:xfrm>
              <a:off x="2257002" y="1617340"/>
              <a:ext cx="638" cy="54"/>
            </a:xfrm>
            <a:custGeom>
              <a:rect b="b" l="l" r="r" t="t"/>
              <a:pathLst>
                <a:path extrusionOk="0" h="4" w="47">
                  <a:moveTo>
                    <a:pt x="47" y="4"/>
                  </a:moveTo>
                  <a:cubicBezTo>
                    <a:pt x="33" y="4"/>
                    <a:pt x="15" y="4"/>
                    <a:pt x="1" y="0"/>
                  </a:cubicBezTo>
                  <a:cubicBezTo>
                    <a:pt x="15" y="4"/>
                    <a:pt x="33" y="4"/>
                    <a:pt x="4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1" name="Google Shape;10911;p54"/>
            <p:cNvSpPr/>
            <p:nvPr/>
          </p:nvSpPr>
          <p:spPr>
            <a:xfrm>
              <a:off x="222168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2" name="Google Shape;10912;p54"/>
            <p:cNvSpPr/>
            <p:nvPr/>
          </p:nvSpPr>
          <p:spPr>
            <a:xfrm>
              <a:off x="2279446" y="161129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3" name="Google Shape;10913;p54"/>
            <p:cNvSpPr/>
            <p:nvPr/>
          </p:nvSpPr>
          <p:spPr>
            <a:xfrm>
              <a:off x="2279107" y="1611353"/>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4" name="Google Shape;10914;p54"/>
            <p:cNvSpPr/>
            <p:nvPr/>
          </p:nvSpPr>
          <p:spPr>
            <a:xfrm>
              <a:off x="2201348" y="1551829"/>
              <a:ext cx="52776" cy="23503"/>
            </a:xfrm>
            <a:custGeom>
              <a:rect b="b" l="l" r="r" t="t"/>
              <a:pathLst>
                <a:path extrusionOk="0" h="1731" w="3887">
                  <a:moveTo>
                    <a:pt x="2070" y="1"/>
                  </a:moveTo>
                  <a:lnTo>
                    <a:pt x="2038" y="4"/>
                  </a:lnTo>
                  <a:lnTo>
                    <a:pt x="2017" y="4"/>
                  </a:lnTo>
                  <a:lnTo>
                    <a:pt x="1982" y="8"/>
                  </a:lnTo>
                  <a:lnTo>
                    <a:pt x="1957" y="8"/>
                  </a:lnTo>
                  <a:lnTo>
                    <a:pt x="1919" y="11"/>
                  </a:lnTo>
                  <a:lnTo>
                    <a:pt x="1901" y="11"/>
                  </a:lnTo>
                  <a:cubicBezTo>
                    <a:pt x="1842" y="89"/>
                    <a:pt x="1852" y="152"/>
                    <a:pt x="1866" y="260"/>
                  </a:cubicBezTo>
                  <a:cubicBezTo>
                    <a:pt x="1880" y="334"/>
                    <a:pt x="1887" y="411"/>
                    <a:pt x="1884" y="491"/>
                  </a:cubicBezTo>
                  <a:cubicBezTo>
                    <a:pt x="1887" y="565"/>
                    <a:pt x="1859" y="635"/>
                    <a:pt x="1807" y="687"/>
                  </a:cubicBezTo>
                  <a:cubicBezTo>
                    <a:pt x="1733" y="753"/>
                    <a:pt x="1625" y="767"/>
                    <a:pt x="1527" y="767"/>
                  </a:cubicBezTo>
                  <a:cubicBezTo>
                    <a:pt x="1495" y="767"/>
                    <a:pt x="1464" y="766"/>
                    <a:pt x="1436" y="764"/>
                  </a:cubicBezTo>
                  <a:lnTo>
                    <a:pt x="1376" y="764"/>
                  </a:lnTo>
                  <a:cubicBezTo>
                    <a:pt x="1233" y="764"/>
                    <a:pt x="1079" y="547"/>
                    <a:pt x="911" y="285"/>
                  </a:cubicBezTo>
                  <a:cubicBezTo>
                    <a:pt x="879" y="236"/>
                    <a:pt x="855" y="194"/>
                    <a:pt x="837" y="173"/>
                  </a:cubicBezTo>
                  <a:cubicBezTo>
                    <a:pt x="835" y="171"/>
                    <a:pt x="831" y="171"/>
                    <a:pt x="828" y="171"/>
                  </a:cubicBezTo>
                  <a:cubicBezTo>
                    <a:pt x="776" y="171"/>
                    <a:pt x="625" y="278"/>
                    <a:pt x="550" y="330"/>
                  </a:cubicBezTo>
                  <a:cubicBezTo>
                    <a:pt x="498" y="365"/>
                    <a:pt x="445" y="404"/>
                    <a:pt x="400" y="432"/>
                  </a:cubicBezTo>
                  <a:cubicBezTo>
                    <a:pt x="323" y="477"/>
                    <a:pt x="312" y="551"/>
                    <a:pt x="295" y="635"/>
                  </a:cubicBezTo>
                  <a:cubicBezTo>
                    <a:pt x="277" y="715"/>
                    <a:pt x="263" y="799"/>
                    <a:pt x="186" y="862"/>
                  </a:cubicBezTo>
                  <a:cubicBezTo>
                    <a:pt x="109" y="925"/>
                    <a:pt x="1" y="1065"/>
                    <a:pt x="116" y="1289"/>
                  </a:cubicBezTo>
                  <a:lnTo>
                    <a:pt x="130" y="1289"/>
                  </a:lnTo>
                  <a:lnTo>
                    <a:pt x="162" y="1286"/>
                  </a:lnTo>
                  <a:lnTo>
                    <a:pt x="193" y="1282"/>
                  </a:lnTo>
                  <a:lnTo>
                    <a:pt x="221" y="1275"/>
                  </a:lnTo>
                  <a:lnTo>
                    <a:pt x="249" y="1272"/>
                  </a:lnTo>
                  <a:lnTo>
                    <a:pt x="277" y="1268"/>
                  </a:lnTo>
                  <a:lnTo>
                    <a:pt x="305" y="1261"/>
                  </a:lnTo>
                  <a:lnTo>
                    <a:pt x="326" y="1254"/>
                  </a:lnTo>
                  <a:lnTo>
                    <a:pt x="351" y="1247"/>
                  </a:lnTo>
                  <a:lnTo>
                    <a:pt x="372" y="1244"/>
                  </a:lnTo>
                  <a:lnTo>
                    <a:pt x="396" y="1233"/>
                  </a:lnTo>
                  <a:lnTo>
                    <a:pt x="410" y="1226"/>
                  </a:lnTo>
                  <a:lnTo>
                    <a:pt x="435" y="1216"/>
                  </a:lnTo>
                  <a:lnTo>
                    <a:pt x="445" y="1212"/>
                  </a:lnTo>
                  <a:cubicBezTo>
                    <a:pt x="456" y="1205"/>
                    <a:pt x="466" y="1198"/>
                    <a:pt x="473" y="1195"/>
                  </a:cubicBezTo>
                  <a:cubicBezTo>
                    <a:pt x="544" y="1144"/>
                    <a:pt x="649" y="1128"/>
                    <a:pt x="763" y="1128"/>
                  </a:cubicBezTo>
                  <a:cubicBezTo>
                    <a:pt x="885" y="1128"/>
                    <a:pt x="1019" y="1147"/>
                    <a:pt x="1131" y="1163"/>
                  </a:cubicBezTo>
                  <a:cubicBezTo>
                    <a:pt x="1187" y="1170"/>
                    <a:pt x="1247" y="1177"/>
                    <a:pt x="1303" y="1181"/>
                  </a:cubicBezTo>
                  <a:cubicBezTo>
                    <a:pt x="1348" y="1181"/>
                    <a:pt x="1408" y="1188"/>
                    <a:pt x="1478" y="1195"/>
                  </a:cubicBezTo>
                  <a:cubicBezTo>
                    <a:pt x="1561" y="1204"/>
                    <a:pt x="1661" y="1215"/>
                    <a:pt x="1755" y="1215"/>
                  </a:cubicBezTo>
                  <a:cubicBezTo>
                    <a:pt x="1836" y="1215"/>
                    <a:pt x="1913" y="1207"/>
                    <a:pt x="1971" y="1184"/>
                  </a:cubicBezTo>
                  <a:cubicBezTo>
                    <a:pt x="2007" y="1171"/>
                    <a:pt x="2039" y="1166"/>
                    <a:pt x="2067" y="1166"/>
                  </a:cubicBezTo>
                  <a:cubicBezTo>
                    <a:pt x="2163" y="1166"/>
                    <a:pt x="2216" y="1227"/>
                    <a:pt x="2252" y="1265"/>
                  </a:cubicBezTo>
                  <a:cubicBezTo>
                    <a:pt x="2278" y="1298"/>
                    <a:pt x="2288" y="1308"/>
                    <a:pt x="2298" y="1308"/>
                  </a:cubicBezTo>
                  <a:cubicBezTo>
                    <a:pt x="2300" y="1308"/>
                    <a:pt x="2302" y="1307"/>
                    <a:pt x="2304" y="1307"/>
                  </a:cubicBezTo>
                  <a:cubicBezTo>
                    <a:pt x="2315" y="1303"/>
                    <a:pt x="2329" y="1303"/>
                    <a:pt x="2339" y="1303"/>
                  </a:cubicBezTo>
                  <a:lnTo>
                    <a:pt x="2371" y="1303"/>
                  </a:lnTo>
                  <a:cubicBezTo>
                    <a:pt x="2385" y="1303"/>
                    <a:pt x="2395" y="1307"/>
                    <a:pt x="2406" y="1310"/>
                  </a:cubicBezTo>
                  <a:lnTo>
                    <a:pt x="2423" y="1314"/>
                  </a:lnTo>
                  <a:lnTo>
                    <a:pt x="2444" y="1321"/>
                  </a:lnTo>
                  <a:lnTo>
                    <a:pt x="2465" y="1328"/>
                  </a:lnTo>
                  <a:lnTo>
                    <a:pt x="2483" y="1335"/>
                  </a:lnTo>
                  <a:lnTo>
                    <a:pt x="2504" y="1345"/>
                  </a:lnTo>
                  <a:lnTo>
                    <a:pt x="2521" y="1352"/>
                  </a:lnTo>
                  <a:lnTo>
                    <a:pt x="2546" y="1363"/>
                  </a:lnTo>
                  <a:lnTo>
                    <a:pt x="2560" y="1370"/>
                  </a:lnTo>
                  <a:lnTo>
                    <a:pt x="2584" y="1384"/>
                  </a:lnTo>
                  <a:lnTo>
                    <a:pt x="2598" y="1394"/>
                  </a:lnTo>
                  <a:lnTo>
                    <a:pt x="2623" y="1408"/>
                  </a:lnTo>
                  <a:lnTo>
                    <a:pt x="2637" y="1415"/>
                  </a:lnTo>
                  <a:lnTo>
                    <a:pt x="2661" y="1433"/>
                  </a:lnTo>
                  <a:lnTo>
                    <a:pt x="2675" y="1440"/>
                  </a:lnTo>
                  <a:lnTo>
                    <a:pt x="2700" y="1457"/>
                  </a:lnTo>
                  <a:lnTo>
                    <a:pt x="2710" y="1464"/>
                  </a:lnTo>
                  <a:lnTo>
                    <a:pt x="2735" y="1482"/>
                  </a:lnTo>
                  <a:lnTo>
                    <a:pt x="2745" y="1489"/>
                  </a:lnTo>
                  <a:lnTo>
                    <a:pt x="2766" y="1506"/>
                  </a:lnTo>
                  <a:lnTo>
                    <a:pt x="2780" y="1513"/>
                  </a:lnTo>
                  <a:lnTo>
                    <a:pt x="2798" y="1527"/>
                  </a:lnTo>
                  <a:lnTo>
                    <a:pt x="2812" y="1538"/>
                  </a:lnTo>
                  <a:lnTo>
                    <a:pt x="2829" y="1552"/>
                  </a:lnTo>
                  <a:lnTo>
                    <a:pt x="2843" y="1562"/>
                  </a:lnTo>
                  <a:lnTo>
                    <a:pt x="2854" y="1573"/>
                  </a:lnTo>
                  <a:lnTo>
                    <a:pt x="2878" y="1590"/>
                  </a:lnTo>
                  <a:cubicBezTo>
                    <a:pt x="2892" y="1604"/>
                    <a:pt x="2910" y="1618"/>
                    <a:pt x="2927" y="1629"/>
                  </a:cubicBezTo>
                  <a:lnTo>
                    <a:pt x="2948" y="1646"/>
                  </a:lnTo>
                  <a:lnTo>
                    <a:pt x="2983" y="1667"/>
                  </a:lnTo>
                  <a:lnTo>
                    <a:pt x="3011" y="1685"/>
                  </a:lnTo>
                  <a:lnTo>
                    <a:pt x="3043" y="1706"/>
                  </a:lnTo>
                  <a:lnTo>
                    <a:pt x="3078" y="1723"/>
                  </a:lnTo>
                  <a:lnTo>
                    <a:pt x="3088" y="1730"/>
                  </a:lnTo>
                  <a:cubicBezTo>
                    <a:pt x="3116" y="1702"/>
                    <a:pt x="3148" y="1674"/>
                    <a:pt x="3179" y="1653"/>
                  </a:cubicBezTo>
                  <a:cubicBezTo>
                    <a:pt x="3245" y="1604"/>
                    <a:pt x="3324" y="1579"/>
                    <a:pt x="3405" y="1579"/>
                  </a:cubicBezTo>
                  <a:cubicBezTo>
                    <a:pt x="3415" y="1579"/>
                    <a:pt x="3425" y="1579"/>
                    <a:pt x="3435" y="1580"/>
                  </a:cubicBezTo>
                  <a:cubicBezTo>
                    <a:pt x="3463" y="1580"/>
                    <a:pt x="3487" y="1583"/>
                    <a:pt x="3512" y="1587"/>
                  </a:cubicBezTo>
                  <a:cubicBezTo>
                    <a:pt x="3536" y="1590"/>
                    <a:pt x="3564" y="1590"/>
                    <a:pt x="3589" y="1590"/>
                  </a:cubicBezTo>
                  <a:cubicBezTo>
                    <a:pt x="3624" y="1590"/>
                    <a:pt x="3638" y="1573"/>
                    <a:pt x="3673" y="1517"/>
                  </a:cubicBezTo>
                  <a:cubicBezTo>
                    <a:pt x="3697" y="1478"/>
                    <a:pt x="3725" y="1443"/>
                    <a:pt x="3760" y="1412"/>
                  </a:cubicBezTo>
                  <a:cubicBezTo>
                    <a:pt x="3771" y="1405"/>
                    <a:pt x="3785" y="1398"/>
                    <a:pt x="3795" y="1391"/>
                  </a:cubicBezTo>
                  <a:lnTo>
                    <a:pt x="3806" y="1384"/>
                  </a:lnTo>
                  <a:cubicBezTo>
                    <a:pt x="3816" y="1377"/>
                    <a:pt x="3827" y="1373"/>
                    <a:pt x="3837" y="1366"/>
                  </a:cubicBezTo>
                  <a:lnTo>
                    <a:pt x="3848" y="1363"/>
                  </a:lnTo>
                  <a:cubicBezTo>
                    <a:pt x="3858" y="1359"/>
                    <a:pt x="3872" y="1356"/>
                    <a:pt x="3886" y="1349"/>
                  </a:cubicBezTo>
                  <a:cubicBezTo>
                    <a:pt x="3879" y="1328"/>
                    <a:pt x="3876" y="1303"/>
                    <a:pt x="3869" y="1275"/>
                  </a:cubicBezTo>
                  <a:cubicBezTo>
                    <a:pt x="3855" y="1212"/>
                    <a:pt x="3837" y="1135"/>
                    <a:pt x="3809" y="1107"/>
                  </a:cubicBezTo>
                  <a:cubicBezTo>
                    <a:pt x="3711" y="1009"/>
                    <a:pt x="3603" y="876"/>
                    <a:pt x="3613" y="764"/>
                  </a:cubicBezTo>
                  <a:cubicBezTo>
                    <a:pt x="3613" y="747"/>
                    <a:pt x="3617" y="733"/>
                    <a:pt x="3624" y="719"/>
                  </a:cubicBezTo>
                  <a:cubicBezTo>
                    <a:pt x="3631" y="705"/>
                    <a:pt x="3634" y="687"/>
                    <a:pt x="3638" y="670"/>
                  </a:cubicBezTo>
                  <a:cubicBezTo>
                    <a:pt x="3652" y="603"/>
                    <a:pt x="3627" y="533"/>
                    <a:pt x="3578" y="488"/>
                  </a:cubicBezTo>
                  <a:cubicBezTo>
                    <a:pt x="3571" y="481"/>
                    <a:pt x="3564" y="474"/>
                    <a:pt x="3561" y="467"/>
                  </a:cubicBezTo>
                  <a:lnTo>
                    <a:pt x="3550" y="460"/>
                  </a:lnTo>
                  <a:cubicBezTo>
                    <a:pt x="3526" y="428"/>
                    <a:pt x="3505" y="397"/>
                    <a:pt x="3487" y="362"/>
                  </a:cubicBezTo>
                  <a:lnTo>
                    <a:pt x="3459" y="358"/>
                  </a:lnTo>
                  <a:lnTo>
                    <a:pt x="3442" y="358"/>
                  </a:lnTo>
                  <a:lnTo>
                    <a:pt x="3389" y="351"/>
                  </a:lnTo>
                  <a:lnTo>
                    <a:pt x="3379" y="351"/>
                  </a:lnTo>
                  <a:lnTo>
                    <a:pt x="3326" y="348"/>
                  </a:lnTo>
                  <a:lnTo>
                    <a:pt x="3323" y="348"/>
                  </a:lnTo>
                  <a:lnTo>
                    <a:pt x="3270" y="341"/>
                  </a:lnTo>
                  <a:cubicBezTo>
                    <a:pt x="3221" y="334"/>
                    <a:pt x="3169" y="330"/>
                    <a:pt x="3119" y="330"/>
                  </a:cubicBezTo>
                  <a:cubicBezTo>
                    <a:pt x="3091" y="330"/>
                    <a:pt x="3063" y="331"/>
                    <a:pt x="3036" y="334"/>
                  </a:cubicBezTo>
                  <a:lnTo>
                    <a:pt x="3022" y="334"/>
                  </a:lnTo>
                  <a:cubicBezTo>
                    <a:pt x="3013" y="336"/>
                    <a:pt x="3004" y="337"/>
                    <a:pt x="2994" y="337"/>
                  </a:cubicBezTo>
                  <a:cubicBezTo>
                    <a:pt x="2912" y="337"/>
                    <a:pt x="2771" y="267"/>
                    <a:pt x="2444" y="18"/>
                  </a:cubicBezTo>
                  <a:lnTo>
                    <a:pt x="242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5" name="Google Shape;10915;p54"/>
            <p:cNvSpPr/>
            <p:nvPr/>
          </p:nvSpPr>
          <p:spPr>
            <a:xfrm>
              <a:off x="2244511" y="1573173"/>
              <a:ext cx="3476" cy="1113"/>
            </a:xfrm>
            <a:custGeom>
              <a:rect b="b" l="l" r="r" t="t"/>
              <a:pathLst>
                <a:path extrusionOk="0" h="82" w="256">
                  <a:moveTo>
                    <a:pt x="256" y="8"/>
                  </a:moveTo>
                  <a:cubicBezTo>
                    <a:pt x="165" y="1"/>
                    <a:pt x="74" y="25"/>
                    <a:pt x="0" y="81"/>
                  </a:cubicBezTo>
                  <a:cubicBezTo>
                    <a:pt x="74" y="25"/>
                    <a:pt x="165" y="1"/>
                    <a:pt x="256"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6" name="Google Shape;10916;p54"/>
            <p:cNvSpPr/>
            <p:nvPr/>
          </p:nvSpPr>
          <p:spPr>
            <a:xfrm>
              <a:off x="2243316" y="1574273"/>
              <a:ext cx="1208" cy="1154"/>
            </a:xfrm>
            <a:custGeom>
              <a:rect b="b" l="l" r="r" t="t"/>
              <a:pathLst>
                <a:path extrusionOk="0" h="85" w="89">
                  <a:moveTo>
                    <a:pt x="88" y="0"/>
                  </a:moveTo>
                  <a:cubicBezTo>
                    <a:pt x="57" y="25"/>
                    <a:pt x="25" y="53"/>
                    <a:pt x="1" y="84"/>
                  </a:cubicBezTo>
                  <a:lnTo>
                    <a:pt x="1" y="84"/>
                  </a:lnTo>
                  <a:cubicBezTo>
                    <a:pt x="25" y="53"/>
                    <a:pt x="57" y="25"/>
                    <a:pt x="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7" name="Google Shape;10917;p54"/>
            <p:cNvSpPr/>
            <p:nvPr/>
          </p:nvSpPr>
          <p:spPr>
            <a:xfrm>
              <a:off x="2252820" y="1570607"/>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8" name="Google Shape;10918;p54"/>
            <p:cNvSpPr/>
            <p:nvPr/>
          </p:nvSpPr>
          <p:spPr>
            <a:xfrm>
              <a:off x="2253445" y="1570322"/>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9" name="Google Shape;10919;p54"/>
            <p:cNvSpPr/>
            <p:nvPr/>
          </p:nvSpPr>
          <p:spPr>
            <a:xfrm>
              <a:off x="2201973" y="1568516"/>
              <a:ext cx="40502" cy="24372"/>
            </a:xfrm>
            <a:custGeom>
              <a:rect b="b" l="l" r="r" t="t"/>
              <a:pathLst>
                <a:path extrusionOk="0" h="1795" w="2983">
                  <a:moveTo>
                    <a:pt x="709" y="0"/>
                  </a:moveTo>
                  <a:cubicBezTo>
                    <a:pt x="622" y="0"/>
                    <a:pt x="546" y="11"/>
                    <a:pt x="501" y="43"/>
                  </a:cubicBezTo>
                  <a:cubicBezTo>
                    <a:pt x="490" y="53"/>
                    <a:pt x="480" y="60"/>
                    <a:pt x="466" y="67"/>
                  </a:cubicBezTo>
                  <a:lnTo>
                    <a:pt x="455" y="74"/>
                  </a:lnTo>
                  <a:lnTo>
                    <a:pt x="427" y="88"/>
                  </a:lnTo>
                  <a:lnTo>
                    <a:pt x="410" y="95"/>
                  </a:lnTo>
                  <a:lnTo>
                    <a:pt x="382" y="106"/>
                  </a:lnTo>
                  <a:lnTo>
                    <a:pt x="361" y="113"/>
                  </a:lnTo>
                  <a:lnTo>
                    <a:pt x="329" y="123"/>
                  </a:lnTo>
                  <a:lnTo>
                    <a:pt x="308" y="127"/>
                  </a:lnTo>
                  <a:lnTo>
                    <a:pt x="270" y="137"/>
                  </a:lnTo>
                  <a:lnTo>
                    <a:pt x="252" y="141"/>
                  </a:lnTo>
                  <a:cubicBezTo>
                    <a:pt x="231" y="144"/>
                    <a:pt x="210" y="148"/>
                    <a:pt x="189" y="151"/>
                  </a:cubicBezTo>
                  <a:lnTo>
                    <a:pt x="126" y="162"/>
                  </a:lnTo>
                  <a:cubicBezTo>
                    <a:pt x="200" y="358"/>
                    <a:pt x="161" y="578"/>
                    <a:pt x="25" y="739"/>
                  </a:cubicBezTo>
                  <a:cubicBezTo>
                    <a:pt x="18" y="750"/>
                    <a:pt x="7" y="760"/>
                    <a:pt x="0" y="771"/>
                  </a:cubicBezTo>
                  <a:lnTo>
                    <a:pt x="18" y="781"/>
                  </a:lnTo>
                  <a:lnTo>
                    <a:pt x="46" y="778"/>
                  </a:lnTo>
                  <a:lnTo>
                    <a:pt x="88" y="774"/>
                  </a:lnTo>
                  <a:lnTo>
                    <a:pt x="98" y="774"/>
                  </a:lnTo>
                  <a:lnTo>
                    <a:pt x="144" y="771"/>
                  </a:lnTo>
                  <a:lnTo>
                    <a:pt x="238" y="771"/>
                  </a:lnTo>
                  <a:cubicBezTo>
                    <a:pt x="298" y="771"/>
                    <a:pt x="350" y="799"/>
                    <a:pt x="385" y="841"/>
                  </a:cubicBezTo>
                  <a:cubicBezTo>
                    <a:pt x="427" y="901"/>
                    <a:pt x="553" y="946"/>
                    <a:pt x="609" y="946"/>
                  </a:cubicBezTo>
                  <a:cubicBezTo>
                    <a:pt x="618" y="946"/>
                    <a:pt x="625" y="945"/>
                    <a:pt x="630" y="943"/>
                  </a:cubicBezTo>
                  <a:lnTo>
                    <a:pt x="634" y="939"/>
                  </a:lnTo>
                  <a:cubicBezTo>
                    <a:pt x="652" y="931"/>
                    <a:pt x="672" y="928"/>
                    <a:pt x="692" y="928"/>
                  </a:cubicBezTo>
                  <a:cubicBezTo>
                    <a:pt x="709" y="928"/>
                    <a:pt x="726" y="931"/>
                    <a:pt x="742" y="936"/>
                  </a:cubicBezTo>
                  <a:lnTo>
                    <a:pt x="760" y="939"/>
                  </a:lnTo>
                  <a:cubicBezTo>
                    <a:pt x="802" y="950"/>
                    <a:pt x="840" y="967"/>
                    <a:pt x="879" y="992"/>
                  </a:cubicBezTo>
                  <a:lnTo>
                    <a:pt x="882" y="995"/>
                  </a:lnTo>
                  <a:cubicBezTo>
                    <a:pt x="935" y="1027"/>
                    <a:pt x="1026" y="1093"/>
                    <a:pt x="1026" y="1181"/>
                  </a:cubicBezTo>
                  <a:cubicBezTo>
                    <a:pt x="1026" y="1216"/>
                    <a:pt x="1019" y="1261"/>
                    <a:pt x="1012" y="1317"/>
                  </a:cubicBezTo>
                  <a:cubicBezTo>
                    <a:pt x="1005" y="1380"/>
                    <a:pt x="1001" y="1447"/>
                    <a:pt x="1001" y="1510"/>
                  </a:cubicBezTo>
                  <a:cubicBezTo>
                    <a:pt x="1106" y="1534"/>
                    <a:pt x="1208" y="1573"/>
                    <a:pt x="1302" y="1632"/>
                  </a:cubicBezTo>
                  <a:lnTo>
                    <a:pt x="1313" y="1664"/>
                  </a:lnTo>
                  <a:lnTo>
                    <a:pt x="1337" y="1678"/>
                  </a:lnTo>
                  <a:lnTo>
                    <a:pt x="1358" y="1695"/>
                  </a:lnTo>
                  <a:cubicBezTo>
                    <a:pt x="1386" y="1713"/>
                    <a:pt x="1407" y="1737"/>
                    <a:pt x="1428" y="1762"/>
                  </a:cubicBezTo>
                  <a:cubicBezTo>
                    <a:pt x="1432" y="1772"/>
                    <a:pt x="1439" y="1779"/>
                    <a:pt x="1442" y="1790"/>
                  </a:cubicBezTo>
                  <a:lnTo>
                    <a:pt x="1810" y="1790"/>
                  </a:lnTo>
                  <a:cubicBezTo>
                    <a:pt x="1824" y="1793"/>
                    <a:pt x="1838" y="1795"/>
                    <a:pt x="1851" y="1795"/>
                  </a:cubicBezTo>
                  <a:cubicBezTo>
                    <a:pt x="1916" y="1795"/>
                    <a:pt x="1964" y="1751"/>
                    <a:pt x="2020" y="1681"/>
                  </a:cubicBezTo>
                  <a:cubicBezTo>
                    <a:pt x="2101" y="1580"/>
                    <a:pt x="2332" y="1552"/>
                    <a:pt x="2409" y="1545"/>
                  </a:cubicBezTo>
                  <a:cubicBezTo>
                    <a:pt x="2419" y="1503"/>
                    <a:pt x="2430" y="1457"/>
                    <a:pt x="2433" y="1415"/>
                  </a:cubicBezTo>
                  <a:cubicBezTo>
                    <a:pt x="2433" y="1387"/>
                    <a:pt x="2437" y="1359"/>
                    <a:pt x="2444" y="1338"/>
                  </a:cubicBezTo>
                  <a:cubicBezTo>
                    <a:pt x="2465" y="1230"/>
                    <a:pt x="2647" y="1069"/>
                    <a:pt x="2762" y="1030"/>
                  </a:cubicBezTo>
                  <a:cubicBezTo>
                    <a:pt x="2783" y="1023"/>
                    <a:pt x="2794" y="1009"/>
                    <a:pt x="2811" y="981"/>
                  </a:cubicBezTo>
                  <a:cubicBezTo>
                    <a:pt x="2836" y="921"/>
                    <a:pt x="2895" y="883"/>
                    <a:pt x="2958" y="883"/>
                  </a:cubicBezTo>
                  <a:lnTo>
                    <a:pt x="2965" y="883"/>
                  </a:lnTo>
                  <a:cubicBezTo>
                    <a:pt x="2965" y="883"/>
                    <a:pt x="2983" y="858"/>
                    <a:pt x="2958" y="750"/>
                  </a:cubicBezTo>
                  <a:cubicBezTo>
                    <a:pt x="2948" y="697"/>
                    <a:pt x="2955" y="641"/>
                    <a:pt x="2976" y="589"/>
                  </a:cubicBezTo>
                  <a:lnTo>
                    <a:pt x="2965" y="585"/>
                  </a:lnTo>
                  <a:lnTo>
                    <a:pt x="2930" y="561"/>
                  </a:lnTo>
                  <a:lnTo>
                    <a:pt x="2892" y="540"/>
                  </a:lnTo>
                  <a:lnTo>
                    <a:pt x="2864" y="522"/>
                  </a:lnTo>
                  <a:lnTo>
                    <a:pt x="2822" y="494"/>
                  </a:lnTo>
                  <a:lnTo>
                    <a:pt x="2801" y="480"/>
                  </a:lnTo>
                  <a:cubicBezTo>
                    <a:pt x="2783" y="466"/>
                    <a:pt x="2762" y="452"/>
                    <a:pt x="2745" y="438"/>
                  </a:cubicBezTo>
                  <a:cubicBezTo>
                    <a:pt x="2560" y="283"/>
                    <a:pt x="2372" y="178"/>
                    <a:pt x="2293" y="178"/>
                  </a:cubicBezTo>
                  <a:cubicBezTo>
                    <a:pt x="2288" y="178"/>
                    <a:pt x="2283" y="179"/>
                    <a:pt x="2279" y="179"/>
                  </a:cubicBezTo>
                  <a:cubicBezTo>
                    <a:pt x="2269" y="181"/>
                    <a:pt x="2259" y="182"/>
                    <a:pt x="2249" y="182"/>
                  </a:cubicBezTo>
                  <a:cubicBezTo>
                    <a:pt x="2179" y="182"/>
                    <a:pt x="2131" y="130"/>
                    <a:pt x="2101" y="99"/>
                  </a:cubicBezTo>
                  <a:lnTo>
                    <a:pt x="2087" y="81"/>
                  </a:lnTo>
                  <a:cubicBezTo>
                    <a:pt x="2069" y="57"/>
                    <a:pt x="2045" y="43"/>
                    <a:pt x="2013" y="43"/>
                  </a:cubicBezTo>
                  <a:cubicBezTo>
                    <a:pt x="1999" y="43"/>
                    <a:pt x="1985" y="46"/>
                    <a:pt x="1971" y="53"/>
                  </a:cubicBezTo>
                  <a:cubicBezTo>
                    <a:pt x="1929" y="67"/>
                    <a:pt x="1887" y="78"/>
                    <a:pt x="1841" y="81"/>
                  </a:cubicBezTo>
                  <a:cubicBezTo>
                    <a:pt x="1808" y="86"/>
                    <a:pt x="1773" y="90"/>
                    <a:pt x="1739" y="90"/>
                  </a:cubicBezTo>
                  <a:cubicBezTo>
                    <a:pt x="1726" y="90"/>
                    <a:pt x="1714" y="89"/>
                    <a:pt x="1701" y="88"/>
                  </a:cubicBezTo>
                  <a:cubicBezTo>
                    <a:pt x="1603" y="88"/>
                    <a:pt x="1505" y="78"/>
                    <a:pt x="1418" y="71"/>
                  </a:cubicBezTo>
                  <a:cubicBezTo>
                    <a:pt x="1351" y="64"/>
                    <a:pt x="1295" y="57"/>
                    <a:pt x="1253" y="57"/>
                  </a:cubicBezTo>
                  <a:cubicBezTo>
                    <a:pt x="1190" y="53"/>
                    <a:pt x="1127" y="46"/>
                    <a:pt x="1064" y="36"/>
                  </a:cubicBezTo>
                  <a:cubicBezTo>
                    <a:pt x="960" y="20"/>
                    <a:pt x="825" y="0"/>
                    <a:pt x="7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0" name="Google Shape;10920;p54"/>
            <p:cNvSpPr/>
            <p:nvPr/>
          </p:nvSpPr>
          <p:spPr>
            <a:xfrm>
              <a:off x="2219786" y="159109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1" name="Google Shape;10921;p54"/>
            <p:cNvSpPr/>
            <p:nvPr/>
          </p:nvSpPr>
          <p:spPr>
            <a:xfrm>
              <a:off x="2220072" y="1591285"/>
              <a:ext cx="353" cy="258"/>
            </a:xfrm>
            <a:custGeom>
              <a:rect b="b" l="l" r="r" t="t"/>
              <a:pathLst>
                <a:path extrusionOk="0" h="19" w="26">
                  <a:moveTo>
                    <a:pt x="25"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2" name="Google Shape;10922;p54"/>
            <p:cNvSpPr/>
            <p:nvPr/>
          </p:nvSpPr>
          <p:spPr>
            <a:xfrm>
              <a:off x="2220411" y="1591530"/>
              <a:ext cx="1154" cy="1290"/>
            </a:xfrm>
            <a:custGeom>
              <a:rect b="b" l="l" r="r" t="t"/>
              <a:pathLst>
                <a:path extrusionOk="0" h="95" w="85">
                  <a:moveTo>
                    <a:pt x="0" y="0"/>
                  </a:moveTo>
                  <a:cubicBezTo>
                    <a:pt x="12" y="9"/>
                    <a:pt x="22" y="17"/>
                    <a:pt x="31" y="26"/>
                  </a:cubicBezTo>
                  <a:lnTo>
                    <a:pt x="31" y="26"/>
                  </a:lnTo>
                  <a:cubicBezTo>
                    <a:pt x="21" y="16"/>
                    <a:pt x="11" y="8"/>
                    <a:pt x="0" y="0"/>
                  </a:cubicBezTo>
                  <a:close/>
                  <a:moveTo>
                    <a:pt x="31" y="26"/>
                  </a:moveTo>
                  <a:cubicBezTo>
                    <a:pt x="52" y="46"/>
                    <a:pt x="70" y="71"/>
                    <a:pt x="84" y="95"/>
                  </a:cubicBezTo>
                  <a:cubicBezTo>
                    <a:pt x="81" y="88"/>
                    <a:pt x="74" y="77"/>
                    <a:pt x="70" y="70"/>
                  </a:cubicBezTo>
                  <a:cubicBezTo>
                    <a:pt x="58" y="53"/>
                    <a:pt x="45" y="39"/>
                    <a:pt x="31" y="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3" name="Google Shape;10923;p54"/>
            <p:cNvSpPr/>
            <p:nvPr/>
          </p:nvSpPr>
          <p:spPr>
            <a:xfrm>
              <a:off x="2223547" y="1592901"/>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4" name="Google Shape;10924;p54"/>
            <p:cNvSpPr/>
            <p:nvPr/>
          </p:nvSpPr>
          <p:spPr>
            <a:xfrm>
              <a:off x="2222312" y="1592860"/>
              <a:ext cx="489" cy="14"/>
            </a:xfrm>
            <a:custGeom>
              <a:rect b="b" l="l" r="r" t="t"/>
              <a:pathLst>
                <a:path extrusionOk="0" h="1" w="36">
                  <a:moveTo>
                    <a:pt x="0" y="0"/>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5" name="Google Shape;10925;p54"/>
            <p:cNvSpPr/>
            <p:nvPr/>
          </p:nvSpPr>
          <p:spPr>
            <a:xfrm>
              <a:off x="2224878" y="1592996"/>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6" name="Google Shape;10926;p54"/>
            <p:cNvSpPr/>
            <p:nvPr/>
          </p:nvSpPr>
          <p:spPr>
            <a:xfrm>
              <a:off x="2222923" y="1592860"/>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7" name="Google Shape;10927;p54"/>
            <p:cNvSpPr/>
            <p:nvPr/>
          </p:nvSpPr>
          <p:spPr>
            <a:xfrm>
              <a:off x="2224023" y="159295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8" name="Google Shape;10928;p54"/>
            <p:cNvSpPr/>
            <p:nvPr/>
          </p:nvSpPr>
          <p:spPr>
            <a:xfrm>
              <a:off x="2221592" y="1592806"/>
              <a:ext cx="584" cy="14"/>
            </a:xfrm>
            <a:custGeom>
              <a:rect b="b" l="l" r="r" t="t"/>
              <a:pathLst>
                <a:path extrusionOk="0" h="1" w="43">
                  <a:moveTo>
                    <a:pt x="1" y="1"/>
                  </a:moveTo>
                  <a:lnTo>
                    <a:pt x="4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9" name="Google Shape;10929;p54"/>
            <p:cNvSpPr/>
            <p:nvPr/>
          </p:nvSpPr>
          <p:spPr>
            <a:xfrm>
              <a:off x="2224444" y="15929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0" name="Google Shape;10930;p54"/>
            <p:cNvSpPr/>
            <p:nvPr/>
          </p:nvSpPr>
          <p:spPr>
            <a:xfrm>
              <a:off x="2225204" y="1592996"/>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1" name="Google Shape;10931;p54"/>
            <p:cNvSpPr/>
            <p:nvPr/>
          </p:nvSpPr>
          <p:spPr>
            <a:xfrm>
              <a:off x="2242081" y="1576934"/>
              <a:ext cx="353" cy="2200"/>
            </a:xfrm>
            <a:custGeom>
              <a:rect b="b" l="l" r="r" t="t"/>
              <a:pathLst>
                <a:path extrusionOk="0" h="162" w="26">
                  <a:moveTo>
                    <a:pt x="25" y="0"/>
                  </a:moveTo>
                  <a:lnTo>
                    <a:pt x="25" y="0"/>
                  </a:lnTo>
                  <a:cubicBezTo>
                    <a:pt x="4" y="53"/>
                    <a:pt x="1" y="109"/>
                    <a:pt x="11" y="161"/>
                  </a:cubicBezTo>
                  <a:cubicBezTo>
                    <a:pt x="1" y="109"/>
                    <a:pt x="4" y="53"/>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2" name="Google Shape;10932;p54"/>
            <p:cNvSpPr/>
            <p:nvPr/>
          </p:nvSpPr>
          <p:spPr>
            <a:xfrm>
              <a:off x="2225489" y="159305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3" name="Google Shape;10933;p54"/>
            <p:cNvSpPr/>
            <p:nvPr/>
          </p:nvSpPr>
          <p:spPr>
            <a:xfrm>
              <a:off x="2226494" y="159318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4" name="Google Shape;10934;p54"/>
            <p:cNvSpPr/>
            <p:nvPr/>
          </p:nvSpPr>
          <p:spPr>
            <a:xfrm>
              <a:off x="2226439" y="159318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5" name="Google Shape;10935;p54"/>
            <p:cNvSpPr/>
            <p:nvPr/>
          </p:nvSpPr>
          <p:spPr>
            <a:xfrm>
              <a:off x="2226154" y="159314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6" name="Google Shape;10936;p54"/>
            <p:cNvSpPr/>
            <p:nvPr/>
          </p:nvSpPr>
          <p:spPr>
            <a:xfrm>
              <a:off x="2226304" y="159314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7" name="Google Shape;10937;p54"/>
            <p:cNvSpPr/>
            <p:nvPr/>
          </p:nvSpPr>
          <p:spPr>
            <a:xfrm>
              <a:off x="222596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8" name="Google Shape;10938;p54"/>
            <p:cNvSpPr/>
            <p:nvPr/>
          </p:nvSpPr>
          <p:spPr>
            <a:xfrm>
              <a:off x="222577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9" name="Google Shape;10939;p54"/>
            <p:cNvSpPr/>
            <p:nvPr/>
          </p:nvSpPr>
          <p:spPr>
            <a:xfrm>
              <a:off x="2240044" y="1575454"/>
              <a:ext cx="299" cy="204"/>
            </a:xfrm>
            <a:custGeom>
              <a:rect b="b" l="l" r="r" t="t"/>
              <a:pathLst>
                <a:path extrusionOk="0" h="15" w="22">
                  <a:moveTo>
                    <a:pt x="0" y="1"/>
                  </a:moveTo>
                  <a:lnTo>
                    <a:pt x="2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0" name="Google Shape;10940;p54"/>
            <p:cNvSpPr/>
            <p:nvPr/>
          </p:nvSpPr>
          <p:spPr>
            <a:xfrm>
              <a:off x="2206195" y="1570566"/>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1" name="Google Shape;10941;p54"/>
            <p:cNvSpPr/>
            <p:nvPr/>
          </p:nvSpPr>
          <p:spPr>
            <a:xfrm>
              <a:off x="2208151" y="1569806"/>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2" name="Google Shape;10942;p54"/>
            <p:cNvSpPr/>
            <p:nvPr/>
          </p:nvSpPr>
          <p:spPr>
            <a:xfrm>
              <a:off x="2225109" y="1570036"/>
              <a:ext cx="1914" cy="109"/>
            </a:xfrm>
            <a:custGeom>
              <a:rect b="b" l="l" r="r" t="t"/>
              <a:pathLst>
                <a:path extrusionOk="0" h="8" w="141">
                  <a:moveTo>
                    <a:pt x="141" y="1"/>
                  </a:moveTo>
                  <a:cubicBezTo>
                    <a:pt x="92" y="4"/>
                    <a:pt x="46" y="8"/>
                    <a:pt x="1" y="8"/>
                  </a:cubicBezTo>
                  <a:cubicBezTo>
                    <a:pt x="46" y="8"/>
                    <a:pt x="92" y="4"/>
                    <a:pt x="1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3" name="Google Shape;10943;p54"/>
            <p:cNvSpPr/>
            <p:nvPr/>
          </p:nvSpPr>
          <p:spPr>
            <a:xfrm>
              <a:off x="2207526" y="157009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4" name="Google Shape;10944;p54"/>
            <p:cNvSpPr/>
            <p:nvPr/>
          </p:nvSpPr>
          <p:spPr>
            <a:xfrm>
              <a:off x="2240899" y="1576024"/>
              <a:ext cx="339" cy="204"/>
            </a:xfrm>
            <a:custGeom>
              <a:rect b="b" l="l" r="r" t="t"/>
              <a:pathLst>
                <a:path extrusionOk="0" h="15" w="25">
                  <a:moveTo>
                    <a:pt x="0" y="1"/>
                  </a:moveTo>
                  <a:lnTo>
                    <a:pt x="2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5" name="Google Shape;10945;p54"/>
            <p:cNvSpPr/>
            <p:nvPr/>
          </p:nvSpPr>
          <p:spPr>
            <a:xfrm>
              <a:off x="2206915" y="1570322"/>
              <a:ext cx="244" cy="109"/>
            </a:xfrm>
            <a:custGeom>
              <a:rect b="b" l="l" r="r" t="t"/>
              <a:pathLst>
                <a:path extrusionOk="0" h="8" w="18">
                  <a:moveTo>
                    <a:pt x="0" y="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6" name="Google Shape;10946;p54"/>
            <p:cNvSpPr/>
            <p:nvPr/>
          </p:nvSpPr>
          <p:spPr>
            <a:xfrm>
              <a:off x="2241755" y="1576554"/>
              <a:ext cx="530" cy="299"/>
            </a:xfrm>
            <a:custGeom>
              <a:rect b="b" l="l" r="r" t="t"/>
              <a:pathLst>
                <a:path extrusionOk="0" h="22" w="39">
                  <a:moveTo>
                    <a:pt x="0" y="0"/>
                  </a:moveTo>
                  <a:lnTo>
                    <a:pt x="39"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7" name="Google Shape;10947;p54"/>
            <p:cNvSpPr/>
            <p:nvPr/>
          </p:nvSpPr>
          <p:spPr>
            <a:xfrm>
              <a:off x="2204539" y="15709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8" name="Google Shape;10948;p54"/>
            <p:cNvSpPr/>
            <p:nvPr/>
          </p:nvSpPr>
          <p:spPr>
            <a:xfrm>
              <a:off x="2229345" y="1569466"/>
              <a:ext cx="1018" cy="543"/>
            </a:xfrm>
            <a:custGeom>
              <a:rect b="b" l="l" r="r" t="t"/>
              <a:pathLst>
                <a:path extrusionOk="0" h="40" w="75">
                  <a:moveTo>
                    <a:pt x="74" y="39"/>
                  </a:moveTo>
                  <a:cubicBezTo>
                    <a:pt x="57" y="15"/>
                    <a:pt x="29" y="1"/>
                    <a:pt x="1" y="1"/>
                  </a:cubicBezTo>
                  <a:cubicBezTo>
                    <a:pt x="29" y="1"/>
                    <a:pt x="57" y="15"/>
                    <a:pt x="74"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9" name="Google Shape;10949;p54"/>
            <p:cNvSpPr/>
            <p:nvPr/>
          </p:nvSpPr>
          <p:spPr>
            <a:xfrm>
              <a:off x="2205394" y="157075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0" name="Google Shape;10950;p54"/>
            <p:cNvSpPr/>
            <p:nvPr/>
          </p:nvSpPr>
          <p:spPr>
            <a:xfrm>
              <a:off x="2095783" y="1657326"/>
              <a:ext cx="30481" cy="15641"/>
            </a:xfrm>
            <a:custGeom>
              <a:rect b="b" l="l" r="r" t="t"/>
              <a:pathLst>
                <a:path extrusionOk="0" h="1152" w="2245">
                  <a:moveTo>
                    <a:pt x="1318" y="1"/>
                  </a:moveTo>
                  <a:cubicBezTo>
                    <a:pt x="1265" y="1"/>
                    <a:pt x="1219" y="15"/>
                    <a:pt x="1159" y="45"/>
                  </a:cubicBezTo>
                  <a:lnTo>
                    <a:pt x="1155" y="48"/>
                  </a:lnTo>
                  <a:lnTo>
                    <a:pt x="1148" y="48"/>
                  </a:lnTo>
                  <a:lnTo>
                    <a:pt x="1138" y="52"/>
                  </a:lnTo>
                  <a:lnTo>
                    <a:pt x="1127" y="55"/>
                  </a:lnTo>
                  <a:lnTo>
                    <a:pt x="1124" y="55"/>
                  </a:lnTo>
                  <a:lnTo>
                    <a:pt x="1113" y="59"/>
                  </a:lnTo>
                  <a:lnTo>
                    <a:pt x="1106" y="59"/>
                  </a:lnTo>
                  <a:lnTo>
                    <a:pt x="1096" y="62"/>
                  </a:lnTo>
                  <a:lnTo>
                    <a:pt x="1089" y="62"/>
                  </a:lnTo>
                  <a:lnTo>
                    <a:pt x="1075" y="66"/>
                  </a:lnTo>
                  <a:lnTo>
                    <a:pt x="714" y="66"/>
                  </a:lnTo>
                  <a:cubicBezTo>
                    <a:pt x="697" y="104"/>
                    <a:pt x="658" y="132"/>
                    <a:pt x="613" y="139"/>
                  </a:cubicBezTo>
                  <a:lnTo>
                    <a:pt x="595" y="139"/>
                  </a:lnTo>
                  <a:cubicBezTo>
                    <a:pt x="494" y="153"/>
                    <a:pt x="413" y="220"/>
                    <a:pt x="382" y="318"/>
                  </a:cubicBezTo>
                  <a:cubicBezTo>
                    <a:pt x="364" y="395"/>
                    <a:pt x="301" y="447"/>
                    <a:pt x="228" y="514"/>
                  </a:cubicBezTo>
                  <a:lnTo>
                    <a:pt x="196" y="542"/>
                  </a:lnTo>
                  <a:cubicBezTo>
                    <a:pt x="123" y="598"/>
                    <a:pt x="63" y="675"/>
                    <a:pt x="28" y="763"/>
                  </a:cubicBezTo>
                  <a:cubicBezTo>
                    <a:pt x="14" y="798"/>
                    <a:pt x="7" y="833"/>
                    <a:pt x="0" y="868"/>
                  </a:cubicBezTo>
                  <a:cubicBezTo>
                    <a:pt x="7" y="857"/>
                    <a:pt x="18" y="850"/>
                    <a:pt x="28" y="840"/>
                  </a:cubicBezTo>
                  <a:lnTo>
                    <a:pt x="35" y="833"/>
                  </a:lnTo>
                  <a:cubicBezTo>
                    <a:pt x="42" y="829"/>
                    <a:pt x="49" y="822"/>
                    <a:pt x="56" y="819"/>
                  </a:cubicBezTo>
                  <a:lnTo>
                    <a:pt x="63" y="812"/>
                  </a:lnTo>
                  <a:cubicBezTo>
                    <a:pt x="74" y="805"/>
                    <a:pt x="84" y="801"/>
                    <a:pt x="91" y="798"/>
                  </a:cubicBezTo>
                  <a:lnTo>
                    <a:pt x="98" y="794"/>
                  </a:lnTo>
                  <a:cubicBezTo>
                    <a:pt x="105" y="791"/>
                    <a:pt x="112" y="787"/>
                    <a:pt x="123" y="787"/>
                  </a:cubicBezTo>
                  <a:lnTo>
                    <a:pt x="130" y="784"/>
                  </a:lnTo>
                  <a:cubicBezTo>
                    <a:pt x="137" y="784"/>
                    <a:pt x="144" y="780"/>
                    <a:pt x="154" y="780"/>
                  </a:cubicBezTo>
                  <a:lnTo>
                    <a:pt x="210" y="780"/>
                  </a:lnTo>
                  <a:cubicBezTo>
                    <a:pt x="221" y="780"/>
                    <a:pt x="228" y="784"/>
                    <a:pt x="238" y="787"/>
                  </a:cubicBezTo>
                  <a:cubicBezTo>
                    <a:pt x="305" y="812"/>
                    <a:pt x="347" y="875"/>
                    <a:pt x="347" y="948"/>
                  </a:cubicBezTo>
                  <a:cubicBezTo>
                    <a:pt x="347" y="966"/>
                    <a:pt x="357" y="980"/>
                    <a:pt x="382" y="1008"/>
                  </a:cubicBezTo>
                  <a:lnTo>
                    <a:pt x="396" y="1022"/>
                  </a:lnTo>
                  <a:lnTo>
                    <a:pt x="399" y="1025"/>
                  </a:lnTo>
                  <a:lnTo>
                    <a:pt x="410" y="1039"/>
                  </a:lnTo>
                  <a:lnTo>
                    <a:pt x="413" y="1046"/>
                  </a:lnTo>
                  <a:cubicBezTo>
                    <a:pt x="417" y="1050"/>
                    <a:pt x="424" y="1057"/>
                    <a:pt x="427" y="1064"/>
                  </a:cubicBezTo>
                  <a:lnTo>
                    <a:pt x="427" y="1067"/>
                  </a:lnTo>
                  <a:cubicBezTo>
                    <a:pt x="431" y="1074"/>
                    <a:pt x="434" y="1081"/>
                    <a:pt x="438" y="1088"/>
                  </a:cubicBezTo>
                  <a:lnTo>
                    <a:pt x="441" y="1095"/>
                  </a:lnTo>
                  <a:cubicBezTo>
                    <a:pt x="441" y="1102"/>
                    <a:pt x="445" y="1109"/>
                    <a:pt x="445" y="1116"/>
                  </a:cubicBezTo>
                  <a:lnTo>
                    <a:pt x="445" y="1123"/>
                  </a:lnTo>
                  <a:cubicBezTo>
                    <a:pt x="448" y="1130"/>
                    <a:pt x="448" y="1141"/>
                    <a:pt x="448" y="1151"/>
                  </a:cubicBezTo>
                  <a:lnTo>
                    <a:pt x="553" y="1141"/>
                  </a:lnTo>
                  <a:lnTo>
                    <a:pt x="585" y="1141"/>
                  </a:lnTo>
                  <a:lnTo>
                    <a:pt x="655" y="1137"/>
                  </a:lnTo>
                  <a:lnTo>
                    <a:pt x="837" y="1137"/>
                  </a:lnTo>
                  <a:cubicBezTo>
                    <a:pt x="875" y="1127"/>
                    <a:pt x="952" y="969"/>
                    <a:pt x="980" y="910"/>
                  </a:cubicBezTo>
                  <a:cubicBezTo>
                    <a:pt x="1026" y="822"/>
                    <a:pt x="1043" y="780"/>
                    <a:pt x="1075" y="759"/>
                  </a:cubicBezTo>
                  <a:cubicBezTo>
                    <a:pt x="1088" y="751"/>
                    <a:pt x="1104" y="746"/>
                    <a:pt x="1120" y="746"/>
                  </a:cubicBezTo>
                  <a:cubicBezTo>
                    <a:pt x="1126" y="746"/>
                    <a:pt x="1132" y="747"/>
                    <a:pt x="1138" y="749"/>
                  </a:cubicBezTo>
                  <a:cubicBezTo>
                    <a:pt x="1187" y="759"/>
                    <a:pt x="1225" y="812"/>
                    <a:pt x="1299" y="924"/>
                  </a:cubicBezTo>
                  <a:cubicBezTo>
                    <a:pt x="1344" y="1001"/>
                    <a:pt x="1400" y="1071"/>
                    <a:pt x="1463" y="1134"/>
                  </a:cubicBezTo>
                  <a:cubicBezTo>
                    <a:pt x="1467" y="1141"/>
                    <a:pt x="1470" y="1144"/>
                    <a:pt x="1477" y="1148"/>
                  </a:cubicBezTo>
                  <a:cubicBezTo>
                    <a:pt x="1495" y="1095"/>
                    <a:pt x="1502" y="1043"/>
                    <a:pt x="1499" y="990"/>
                  </a:cubicBezTo>
                  <a:cubicBezTo>
                    <a:pt x="1499" y="938"/>
                    <a:pt x="1523" y="892"/>
                    <a:pt x="1562" y="861"/>
                  </a:cubicBezTo>
                  <a:cubicBezTo>
                    <a:pt x="1606" y="827"/>
                    <a:pt x="1660" y="808"/>
                    <a:pt x="1715" y="808"/>
                  </a:cubicBezTo>
                  <a:cubicBezTo>
                    <a:pt x="1734" y="808"/>
                    <a:pt x="1753" y="811"/>
                    <a:pt x="1772" y="815"/>
                  </a:cubicBezTo>
                  <a:cubicBezTo>
                    <a:pt x="1830" y="827"/>
                    <a:pt x="1871" y="831"/>
                    <a:pt x="1898" y="831"/>
                  </a:cubicBezTo>
                  <a:cubicBezTo>
                    <a:pt x="1940" y="831"/>
                    <a:pt x="1950" y="822"/>
                    <a:pt x="1950" y="822"/>
                  </a:cubicBezTo>
                  <a:cubicBezTo>
                    <a:pt x="1950" y="819"/>
                    <a:pt x="1950" y="815"/>
                    <a:pt x="1950" y="815"/>
                  </a:cubicBezTo>
                  <a:cubicBezTo>
                    <a:pt x="1950" y="773"/>
                    <a:pt x="1964" y="731"/>
                    <a:pt x="1996" y="703"/>
                  </a:cubicBezTo>
                  <a:cubicBezTo>
                    <a:pt x="2025" y="683"/>
                    <a:pt x="2060" y="672"/>
                    <a:pt x="2096" y="672"/>
                  </a:cubicBezTo>
                  <a:cubicBezTo>
                    <a:pt x="2111" y="672"/>
                    <a:pt x="2127" y="674"/>
                    <a:pt x="2143" y="679"/>
                  </a:cubicBezTo>
                  <a:cubicBezTo>
                    <a:pt x="2153" y="679"/>
                    <a:pt x="2164" y="682"/>
                    <a:pt x="2171" y="686"/>
                  </a:cubicBezTo>
                  <a:cubicBezTo>
                    <a:pt x="2185" y="661"/>
                    <a:pt x="2192" y="637"/>
                    <a:pt x="2195" y="612"/>
                  </a:cubicBezTo>
                  <a:lnTo>
                    <a:pt x="2199" y="587"/>
                  </a:lnTo>
                  <a:lnTo>
                    <a:pt x="2244" y="545"/>
                  </a:lnTo>
                  <a:lnTo>
                    <a:pt x="2244" y="538"/>
                  </a:lnTo>
                  <a:cubicBezTo>
                    <a:pt x="2234" y="535"/>
                    <a:pt x="2223" y="535"/>
                    <a:pt x="2213" y="531"/>
                  </a:cubicBezTo>
                  <a:lnTo>
                    <a:pt x="2150" y="531"/>
                  </a:lnTo>
                  <a:cubicBezTo>
                    <a:pt x="2139" y="535"/>
                    <a:pt x="2132" y="535"/>
                    <a:pt x="2122" y="542"/>
                  </a:cubicBezTo>
                  <a:lnTo>
                    <a:pt x="2115" y="545"/>
                  </a:lnTo>
                  <a:cubicBezTo>
                    <a:pt x="2094" y="553"/>
                    <a:pt x="2071" y="557"/>
                    <a:pt x="2047" y="557"/>
                  </a:cubicBezTo>
                  <a:cubicBezTo>
                    <a:pt x="1995" y="557"/>
                    <a:pt x="1938" y="538"/>
                    <a:pt x="1880" y="500"/>
                  </a:cubicBezTo>
                  <a:cubicBezTo>
                    <a:pt x="1859" y="486"/>
                    <a:pt x="1751" y="412"/>
                    <a:pt x="1751" y="335"/>
                  </a:cubicBezTo>
                  <a:cubicBezTo>
                    <a:pt x="1751" y="328"/>
                    <a:pt x="1751" y="318"/>
                    <a:pt x="1747" y="304"/>
                  </a:cubicBezTo>
                  <a:cubicBezTo>
                    <a:pt x="1740" y="248"/>
                    <a:pt x="1740" y="195"/>
                    <a:pt x="1744" y="143"/>
                  </a:cubicBezTo>
                  <a:lnTo>
                    <a:pt x="1730" y="136"/>
                  </a:lnTo>
                  <a:lnTo>
                    <a:pt x="1702" y="122"/>
                  </a:lnTo>
                  <a:lnTo>
                    <a:pt x="1684" y="115"/>
                  </a:lnTo>
                  <a:lnTo>
                    <a:pt x="1660" y="104"/>
                  </a:lnTo>
                  <a:lnTo>
                    <a:pt x="1646" y="94"/>
                  </a:lnTo>
                  <a:lnTo>
                    <a:pt x="1625" y="87"/>
                  </a:lnTo>
                  <a:lnTo>
                    <a:pt x="1607" y="80"/>
                  </a:lnTo>
                  <a:lnTo>
                    <a:pt x="1586" y="69"/>
                  </a:lnTo>
                  <a:lnTo>
                    <a:pt x="1572" y="62"/>
                  </a:lnTo>
                  <a:lnTo>
                    <a:pt x="1555" y="55"/>
                  </a:lnTo>
                  <a:lnTo>
                    <a:pt x="1541" y="52"/>
                  </a:lnTo>
                  <a:lnTo>
                    <a:pt x="1520" y="45"/>
                  </a:lnTo>
                  <a:lnTo>
                    <a:pt x="1509" y="41"/>
                  </a:lnTo>
                  <a:lnTo>
                    <a:pt x="1484" y="31"/>
                  </a:lnTo>
                  <a:cubicBezTo>
                    <a:pt x="1415" y="11"/>
                    <a:pt x="1364" y="1"/>
                    <a:pt x="13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1" name="Google Shape;10951;p54"/>
            <p:cNvSpPr/>
            <p:nvPr/>
          </p:nvSpPr>
          <p:spPr>
            <a:xfrm>
              <a:off x="2124445" y="1664672"/>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2" name="Google Shape;10952;p54"/>
            <p:cNvSpPr/>
            <p:nvPr/>
          </p:nvSpPr>
          <p:spPr>
            <a:xfrm>
              <a:off x="2126292" y="16646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3" name="Google Shape;10953;p54"/>
            <p:cNvSpPr/>
            <p:nvPr/>
          </p:nvSpPr>
          <p:spPr>
            <a:xfrm>
              <a:off x="2119422" y="1659349"/>
              <a:ext cx="136" cy="2539"/>
            </a:xfrm>
            <a:custGeom>
              <a:rect b="b" l="l" r="r" t="t"/>
              <a:pathLst>
                <a:path extrusionOk="0" h="187" w="10">
                  <a:moveTo>
                    <a:pt x="2" y="0"/>
                  </a:moveTo>
                  <a:cubicBezTo>
                    <a:pt x="1" y="20"/>
                    <a:pt x="0" y="40"/>
                    <a:pt x="0" y="59"/>
                  </a:cubicBezTo>
                  <a:lnTo>
                    <a:pt x="0" y="59"/>
                  </a:lnTo>
                  <a:cubicBezTo>
                    <a:pt x="0" y="40"/>
                    <a:pt x="1" y="20"/>
                    <a:pt x="2" y="0"/>
                  </a:cubicBezTo>
                  <a:close/>
                  <a:moveTo>
                    <a:pt x="0" y="59"/>
                  </a:moveTo>
                  <a:lnTo>
                    <a:pt x="0" y="59"/>
                  </a:lnTo>
                  <a:cubicBezTo>
                    <a:pt x="0" y="90"/>
                    <a:pt x="2" y="122"/>
                    <a:pt x="6" y="155"/>
                  </a:cubicBezTo>
                  <a:cubicBezTo>
                    <a:pt x="6" y="155"/>
                    <a:pt x="6" y="155"/>
                    <a:pt x="6" y="155"/>
                  </a:cubicBezTo>
                  <a:lnTo>
                    <a:pt x="6" y="155"/>
                  </a:lnTo>
                  <a:cubicBezTo>
                    <a:pt x="6" y="154"/>
                    <a:pt x="6" y="153"/>
                    <a:pt x="6" y="151"/>
                  </a:cubicBezTo>
                  <a:cubicBezTo>
                    <a:pt x="2" y="121"/>
                    <a:pt x="0" y="90"/>
                    <a:pt x="0" y="59"/>
                  </a:cubicBezTo>
                  <a:close/>
                  <a:moveTo>
                    <a:pt x="6" y="155"/>
                  </a:moveTo>
                  <a:cubicBezTo>
                    <a:pt x="7" y="170"/>
                    <a:pt x="10" y="180"/>
                    <a:pt x="10" y="186"/>
                  </a:cubicBezTo>
                  <a:cubicBezTo>
                    <a:pt x="10" y="179"/>
                    <a:pt x="10" y="169"/>
                    <a:pt x="6" y="1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4" name="Google Shape;10954;p54"/>
            <p:cNvSpPr/>
            <p:nvPr/>
          </p:nvSpPr>
          <p:spPr>
            <a:xfrm>
              <a:off x="2125681" y="1664536"/>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5" name="Google Shape;10955;p54"/>
            <p:cNvSpPr/>
            <p:nvPr/>
          </p:nvSpPr>
          <p:spPr>
            <a:xfrm>
              <a:off x="2125206" y="166453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6" name="Google Shape;10956;p54"/>
            <p:cNvSpPr/>
            <p:nvPr/>
          </p:nvSpPr>
          <p:spPr>
            <a:xfrm>
              <a:off x="2124581" y="1664536"/>
              <a:ext cx="394" cy="149"/>
            </a:xfrm>
            <a:custGeom>
              <a:rect b="b" l="l" r="r" t="t"/>
              <a:pathLst>
                <a:path extrusionOk="0" h="11" w="29">
                  <a:moveTo>
                    <a:pt x="1" y="11"/>
                  </a:moveTo>
                  <a:cubicBezTo>
                    <a:pt x="11" y="4"/>
                    <a:pt x="18" y="4"/>
                    <a:pt x="29" y="0"/>
                  </a:cubicBezTo>
                  <a:cubicBezTo>
                    <a:pt x="18" y="4"/>
                    <a:pt x="11" y="4"/>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7" name="Google Shape;10957;p54"/>
            <p:cNvSpPr/>
            <p:nvPr/>
          </p:nvSpPr>
          <p:spPr>
            <a:xfrm>
              <a:off x="2094588" y="1586533"/>
              <a:ext cx="64181" cy="72259"/>
            </a:xfrm>
            <a:custGeom>
              <a:rect b="b" l="l" r="r" t="t"/>
              <a:pathLst>
                <a:path extrusionOk="0" h="5322" w="4727">
                  <a:moveTo>
                    <a:pt x="1488" y="1"/>
                  </a:moveTo>
                  <a:cubicBezTo>
                    <a:pt x="1534" y="74"/>
                    <a:pt x="1555" y="151"/>
                    <a:pt x="1516" y="221"/>
                  </a:cubicBezTo>
                  <a:cubicBezTo>
                    <a:pt x="1478" y="291"/>
                    <a:pt x="1516" y="372"/>
                    <a:pt x="1597" y="508"/>
                  </a:cubicBezTo>
                  <a:cubicBezTo>
                    <a:pt x="1618" y="547"/>
                    <a:pt x="1643" y="585"/>
                    <a:pt x="1664" y="627"/>
                  </a:cubicBezTo>
                  <a:cubicBezTo>
                    <a:pt x="1692" y="673"/>
                    <a:pt x="1699" y="729"/>
                    <a:pt x="1678" y="778"/>
                  </a:cubicBezTo>
                  <a:cubicBezTo>
                    <a:pt x="1646" y="841"/>
                    <a:pt x="1576" y="855"/>
                    <a:pt x="1513" y="865"/>
                  </a:cubicBezTo>
                  <a:cubicBezTo>
                    <a:pt x="1485" y="865"/>
                    <a:pt x="1460" y="872"/>
                    <a:pt x="1436" y="883"/>
                  </a:cubicBezTo>
                  <a:cubicBezTo>
                    <a:pt x="1432" y="921"/>
                    <a:pt x="1411" y="956"/>
                    <a:pt x="1376" y="977"/>
                  </a:cubicBezTo>
                  <a:cubicBezTo>
                    <a:pt x="1356" y="989"/>
                    <a:pt x="1329" y="995"/>
                    <a:pt x="1295" y="995"/>
                  </a:cubicBezTo>
                  <a:cubicBezTo>
                    <a:pt x="1212" y="995"/>
                    <a:pt x="1091" y="957"/>
                    <a:pt x="935" y="879"/>
                  </a:cubicBezTo>
                  <a:cubicBezTo>
                    <a:pt x="913" y="868"/>
                    <a:pt x="872" y="863"/>
                    <a:pt x="825" y="863"/>
                  </a:cubicBezTo>
                  <a:cubicBezTo>
                    <a:pt x="746" y="863"/>
                    <a:pt x="653" y="877"/>
                    <a:pt x="620" y="897"/>
                  </a:cubicBezTo>
                  <a:cubicBezTo>
                    <a:pt x="620" y="932"/>
                    <a:pt x="617" y="967"/>
                    <a:pt x="606" y="1002"/>
                  </a:cubicBezTo>
                  <a:cubicBezTo>
                    <a:pt x="610" y="1012"/>
                    <a:pt x="610" y="1019"/>
                    <a:pt x="613" y="1030"/>
                  </a:cubicBezTo>
                  <a:cubicBezTo>
                    <a:pt x="617" y="1040"/>
                    <a:pt x="620" y="1054"/>
                    <a:pt x="620" y="1065"/>
                  </a:cubicBezTo>
                  <a:cubicBezTo>
                    <a:pt x="624" y="1075"/>
                    <a:pt x="627" y="1089"/>
                    <a:pt x="627" y="1100"/>
                  </a:cubicBezTo>
                  <a:cubicBezTo>
                    <a:pt x="631" y="1114"/>
                    <a:pt x="634" y="1121"/>
                    <a:pt x="634" y="1131"/>
                  </a:cubicBezTo>
                  <a:cubicBezTo>
                    <a:pt x="638" y="1138"/>
                    <a:pt x="638" y="1152"/>
                    <a:pt x="641" y="1166"/>
                  </a:cubicBezTo>
                  <a:cubicBezTo>
                    <a:pt x="641" y="1177"/>
                    <a:pt x="641" y="1184"/>
                    <a:pt x="641" y="1191"/>
                  </a:cubicBezTo>
                  <a:cubicBezTo>
                    <a:pt x="645" y="1198"/>
                    <a:pt x="641" y="1212"/>
                    <a:pt x="641" y="1222"/>
                  </a:cubicBezTo>
                  <a:lnTo>
                    <a:pt x="641" y="1243"/>
                  </a:lnTo>
                  <a:lnTo>
                    <a:pt x="641" y="1275"/>
                  </a:lnTo>
                  <a:lnTo>
                    <a:pt x="641" y="1292"/>
                  </a:lnTo>
                  <a:cubicBezTo>
                    <a:pt x="641" y="1299"/>
                    <a:pt x="641" y="1313"/>
                    <a:pt x="638" y="1320"/>
                  </a:cubicBezTo>
                  <a:cubicBezTo>
                    <a:pt x="638" y="1331"/>
                    <a:pt x="638" y="1331"/>
                    <a:pt x="634" y="1338"/>
                  </a:cubicBezTo>
                  <a:cubicBezTo>
                    <a:pt x="634" y="1345"/>
                    <a:pt x="631" y="1355"/>
                    <a:pt x="627" y="1362"/>
                  </a:cubicBezTo>
                  <a:cubicBezTo>
                    <a:pt x="627" y="1366"/>
                    <a:pt x="624" y="1369"/>
                    <a:pt x="624" y="1373"/>
                  </a:cubicBezTo>
                  <a:cubicBezTo>
                    <a:pt x="620" y="1387"/>
                    <a:pt x="613" y="1397"/>
                    <a:pt x="606" y="1408"/>
                  </a:cubicBezTo>
                  <a:cubicBezTo>
                    <a:pt x="550" y="1488"/>
                    <a:pt x="477" y="1558"/>
                    <a:pt x="389" y="1607"/>
                  </a:cubicBezTo>
                  <a:lnTo>
                    <a:pt x="365" y="1625"/>
                  </a:lnTo>
                  <a:lnTo>
                    <a:pt x="361" y="1625"/>
                  </a:lnTo>
                  <a:lnTo>
                    <a:pt x="372" y="1639"/>
                  </a:lnTo>
                  <a:cubicBezTo>
                    <a:pt x="456" y="1727"/>
                    <a:pt x="571" y="1849"/>
                    <a:pt x="512" y="1954"/>
                  </a:cubicBezTo>
                  <a:cubicBezTo>
                    <a:pt x="491" y="1986"/>
                    <a:pt x="463" y="2014"/>
                    <a:pt x="431" y="2031"/>
                  </a:cubicBezTo>
                  <a:cubicBezTo>
                    <a:pt x="410" y="2042"/>
                    <a:pt x="407" y="2045"/>
                    <a:pt x="407" y="2098"/>
                  </a:cubicBezTo>
                  <a:cubicBezTo>
                    <a:pt x="407" y="2231"/>
                    <a:pt x="291" y="2301"/>
                    <a:pt x="67" y="2308"/>
                  </a:cubicBezTo>
                  <a:lnTo>
                    <a:pt x="71" y="2329"/>
                  </a:lnTo>
                  <a:cubicBezTo>
                    <a:pt x="88" y="2395"/>
                    <a:pt x="85" y="2465"/>
                    <a:pt x="60" y="2528"/>
                  </a:cubicBezTo>
                  <a:cubicBezTo>
                    <a:pt x="57" y="2539"/>
                    <a:pt x="53" y="2553"/>
                    <a:pt x="50" y="2563"/>
                  </a:cubicBezTo>
                  <a:cubicBezTo>
                    <a:pt x="29" y="2647"/>
                    <a:pt x="18" y="2735"/>
                    <a:pt x="15" y="2822"/>
                  </a:cubicBezTo>
                  <a:cubicBezTo>
                    <a:pt x="15" y="2850"/>
                    <a:pt x="8" y="2896"/>
                    <a:pt x="4" y="2927"/>
                  </a:cubicBezTo>
                  <a:cubicBezTo>
                    <a:pt x="1" y="2955"/>
                    <a:pt x="46" y="3022"/>
                    <a:pt x="71" y="3064"/>
                  </a:cubicBezTo>
                  <a:cubicBezTo>
                    <a:pt x="120" y="3137"/>
                    <a:pt x="162" y="3204"/>
                    <a:pt x="148" y="3270"/>
                  </a:cubicBezTo>
                  <a:cubicBezTo>
                    <a:pt x="134" y="3319"/>
                    <a:pt x="106" y="3365"/>
                    <a:pt x="71" y="3400"/>
                  </a:cubicBezTo>
                  <a:lnTo>
                    <a:pt x="50" y="3421"/>
                  </a:lnTo>
                  <a:lnTo>
                    <a:pt x="46" y="3428"/>
                  </a:lnTo>
                  <a:cubicBezTo>
                    <a:pt x="43" y="3431"/>
                    <a:pt x="39" y="3438"/>
                    <a:pt x="36" y="3442"/>
                  </a:cubicBezTo>
                  <a:lnTo>
                    <a:pt x="43" y="3456"/>
                  </a:lnTo>
                  <a:lnTo>
                    <a:pt x="53" y="3473"/>
                  </a:lnTo>
                  <a:lnTo>
                    <a:pt x="71" y="3494"/>
                  </a:lnTo>
                  <a:lnTo>
                    <a:pt x="74" y="3501"/>
                  </a:lnTo>
                  <a:lnTo>
                    <a:pt x="78" y="3508"/>
                  </a:lnTo>
                  <a:lnTo>
                    <a:pt x="85" y="3515"/>
                  </a:lnTo>
                  <a:lnTo>
                    <a:pt x="88" y="3526"/>
                  </a:lnTo>
                  <a:lnTo>
                    <a:pt x="95" y="3533"/>
                  </a:lnTo>
                  <a:lnTo>
                    <a:pt x="102" y="3543"/>
                  </a:lnTo>
                  <a:lnTo>
                    <a:pt x="106" y="3554"/>
                  </a:lnTo>
                  <a:lnTo>
                    <a:pt x="113" y="3561"/>
                  </a:lnTo>
                  <a:lnTo>
                    <a:pt x="120" y="3575"/>
                  </a:lnTo>
                  <a:lnTo>
                    <a:pt x="123" y="3585"/>
                  </a:lnTo>
                  <a:lnTo>
                    <a:pt x="130" y="3596"/>
                  </a:lnTo>
                  <a:lnTo>
                    <a:pt x="134" y="3606"/>
                  </a:lnTo>
                  <a:lnTo>
                    <a:pt x="141" y="3620"/>
                  </a:lnTo>
                  <a:lnTo>
                    <a:pt x="144" y="3631"/>
                  </a:lnTo>
                  <a:lnTo>
                    <a:pt x="151" y="3645"/>
                  </a:lnTo>
                  <a:lnTo>
                    <a:pt x="158" y="3659"/>
                  </a:lnTo>
                  <a:lnTo>
                    <a:pt x="162" y="3673"/>
                  </a:lnTo>
                  <a:lnTo>
                    <a:pt x="165" y="3687"/>
                  </a:lnTo>
                  <a:lnTo>
                    <a:pt x="172" y="3704"/>
                  </a:lnTo>
                  <a:lnTo>
                    <a:pt x="176" y="3718"/>
                  </a:lnTo>
                  <a:lnTo>
                    <a:pt x="183" y="3739"/>
                  </a:lnTo>
                  <a:lnTo>
                    <a:pt x="186" y="3753"/>
                  </a:lnTo>
                  <a:cubicBezTo>
                    <a:pt x="186" y="3761"/>
                    <a:pt x="190" y="3768"/>
                    <a:pt x="190" y="3775"/>
                  </a:cubicBezTo>
                  <a:lnTo>
                    <a:pt x="193" y="3789"/>
                  </a:lnTo>
                  <a:cubicBezTo>
                    <a:pt x="193" y="3796"/>
                    <a:pt x="197" y="3806"/>
                    <a:pt x="197" y="3813"/>
                  </a:cubicBezTo>
                  <a:lnTo>
                    <a:pt x="200" y="3827"/>
                  </a:lnTo>
                  <a:cubicBezTo>
                    <a:pt x="200" y="3838"/>
                    <a:pt x="204" y="3848"/>
                    <a:pt x="204" y="3859"/>
                  </a:cubicBezTo>
                  <a:lnTo>
                    <a:pt x="204" y="3869"/>
                  </a:lnTo>
                  <a:lnTo>
                    <a:pt x="228" y="3880"/>
                  </a:lnTo>
                  <a:lnTo>
                    <a:pt x="235" y="3883"/>
                  </a:lnTo>
                  <a:cubicBezTo>
                    <a:pt x="267" y="3894"/>
                    <a:pt x="295" y="3915"/>
                    <a:pt x="319" y="3943"/>
                  </a:cubicBezTo>
                  <a:cubicBezTo>
                    <a:pt x="375" y="4020"/>
                    <a:pt x="463" y="4069"/>
                    <a:pt x="557" y="4083"/>
                  </a:cubicBezTo>
                  <a:cubicBezTo>
                    <a:pt x="578" y="4086"/>
                    <a:pt x="596" y="4086"/>
                    <a:pt x="617" y="4086"/>
                  </a:cubicBezTo>
                  <a:cubicBezTo>
                    <a:pt x="697" y="4086"/>
                    <a:pt x="778" y="4114"/>
                    <a:pt x="844" y="4160"/>
                  </a:cubicBezTo>
                  <a:cubicBezTo>
                    <a:pt x="862" y="4170"/>
                    <a:pt x="879" y="4181"/>
                    <a:pt x="897" y="4184"/>
                  </a:cubicBezTo>
                  <a:cubicBezTo>
                    <a:pt x="905" y="4183"/>
                    <a:pt x="915" y="4182"/>
                    <a:pt x="925" y="4182"/>
                  </a:cubicBezTo>
                  <a:cubicBezTo>
                    <a:pt x="993" y="4182"/>
                    <a:pt x="1098" y="4213"/>
                    <a:pt x="1131" y="4286"/>
                  </a:cubicBezTo>
                  <a:cubicBezTo>
                    <a:pt x="1149" y="4324"/>
                    <a:pt x="1163" y="4398"/>
                    <a:pt x="1058" y="4482"/>
                  </a:cubicBezTo>
                  <a:cubicBezTo>
                    <a:pt x="932" y="4590"/>
                    <a:pt x="904" y="4713"/>
                    <a:pt x="872" y="4856"/>
                  </a:cubicBezTo>
                  <a:lnTo>
                    <a:pt x="862" y="4895"/>
                  </a:lnTo>
                  <a:cubicBezTo>
                    <a:pt x="851" y="4947"/>
                    <a:pt x="844" y="4996"/>
                    <a:pt x="841" y="5049"/>
                  </a:cubicBezTo>
                  <a:cubicBezTo>
                    <a:pt x="841" y="5084"/>
                    <a:pt x="837" y="5119"/>
                    <a:pt x="830" y="5154"/>
                  </a:cubicBezTo>
                  <a:lnTo>
                    <a:pt x="1184" y="5154"/>
                  </a:lnTo>
                  <a:cubicBezTo>
                    <a:pt x="1265" y="5113"/>
                    <a:pt x="1333" y="5096"/>
                    <a:pt x="1402" y="5096"/>
                  </a:cubicBezTo>
                  <a:cubicBezTo>
                    <a:pt x="1464" y="5096"/>
                    <a:pt x="1528" y="5110"/>
                    <a:pt x="1604" y="5133"/>
                  </a:cubicBezTo>
                  <a:cubicBezTo>
                    <a:pt x="1618" y="5136"/>
                    <a:pt x="1636" y="5143"/>
                    <a:pt x="1653" y="5150"/>
                  </a:cubicBezTo>
                  <a:lnTo>
                    <a:pt x="1664" y="5154"/>
                  </a:lnTo>
                  <a:lnTo>
                    <a:pt x="1716" y="5175"/>
                  </a:lnTo>
                  <a:lnTo>
                    <a:pt x="1730" y="5178"/>
                  </a:lnTo>
                  <a:lnTo>
                    <a:pt x="1793" y="5206"/>
                  </a:lnTo>
                  <a:lnTo>
                    <a:pt x="1800" y="5210"/>
                  </a:lnTo>
                  <a:lnTo>
                    <a:pt x="1870" y="5245"/>
                  </a:lnTo>
                  <a:cubicBezTo>
                    <a:pt x="1888" y="5227"/>
                    <a:pt x="1909" y="5213"/>
                    <a:pt x="1933" y="5210"/>
                  </a:cubicBezTo>
                  <a:cubicBezTo>
                    <a:pt x="1940" y="5206"/>
                    <a:pt x="1947" y="5206"/>
                    <a:pt x="1951" y="5206"/>
                  </a:cubicBezTo>
                  <a:lnTo>
                    <a:pt x="1996" y="5206"/>
                  </a:lnTo>
                  <a:lnTo>
                    <a:pt x="2014" y="5210"/>
                  </a:lnTo>
                  <a:lnTo>
                    <a:pt x="2021" y="5210"/>
                  </a:lnTo>
                  <a:lnTo>
                    <a:pt x="2035" y="5217"/>
                  </a:lnTo>
                  <a:lnTo>
                    <a:pt x="2045" y="5220"/>
                  </a:lnTo>
                  <a:lnTo>
                    <a:pt x="2059" y="5227"/>
                  </a:lnTo>
                  <a:lnTo>
                    <a:pt x="2066" y="5231"/>
                  </a:lnTo>
                  <a:lnTo>
                    <a:pt x="2080" y="5238"/>
                  </a:lnTo>
                  <a:lnTo>
                    <a:pt x="2087" y="5245"/>
                  </a:lnTo>
                  <a:lnTo>
                    <a:pt x="2101" y="5252"/>
                  </a:lnTo>
                  <a:lnTo>
                    <a:pt x="2112" y="5259"/>
                  </a:lnTo>
                  <a:lnTo>
                    <a:pt x="2140" y="5280"/>
                  </a:lnTo>
                  <a:cubicBezTo>
                    <a:pt x="2164" y="5297"/>
                    <a:pt x="2189" y="5311"/>
                    <a:pt x="2217" y="5322"/>
                  </a:cubicBezTo>
                  <a:lnTo>
                    <a:pt x="2220" y="5318"/>
                  </a:lnTo>
                  <a:cubicBezTo>
                    <a:pt x="2273" y="5230"/>
                    <a:pt x="2363" y="5198"/>
                    <a:pt x="2451" y="5198"/>
                  </a:cubicBezTo>
                  <a:cubicBezTo>
                    <a:pt x="2520" y="5198"/>
                    <a:pt x="2588" y="5217"/>
                    <a:pt x="2637" y="5245"/>
                  </a:cubicBezTo>
                  <a:cubicBezTo>
                    <a:pt x="2649" y="5253"/>
                    <a:pt x="2698" y="5279"/>
                    <a:pt x="2755" y="5279"/>
                  </a:cubicBezTo>
                  <a:cubicBezTo>
                    <a:pt x="2793" y="5279"/>
                    <a:pt x="2835" y="5267"/>
                    <a:pt x="2871" y="5231"/>
                  </a:cubicBezTo>
                  <a:cubicBezTo>
                    <a:pt x="2959" y="5145"/>
                    <a:pt x="3217" y="5092"/>
                    <a:pt x="3382" y="5092"/>
                  </a:cubicBezTo>
                  <a:cubicBezTo>
                    <a:pt x="3433" y="5092"/>
                    <a:pt x="3476" y="5098"/>
                    <a:pt x="3501" y="5108"/>
                  </a:cubicBezTo>
                  <a:cubicBezTo>
                    <a:pt x="3576" y="5142"/>
                    <a:pt x="3611" y="5151"/>
                    <a:pt x="3629" y="5151"/>
                  </a:cubicBezTo>
                  <a:cubicBezTo>
                    <a:pt x="3637" y="5151"/>
                    <a:pt x="3642" y="5149"/>
                    <a:pt x="3645" y="5147"/>
                  </a:cubicBezTo>
                  <a:cubicBezTo>
                    <a:pt x="3645" y="5147"/>
                    <a:pt x="3659" y="5122"/>
                    <a:pt x="3631" y="5031"/>
                  </a:cubicBezTo>
                  <a:cubicBezTo>
                    <a:pt x="3561" y="4786"/>
                    <a:pt x="3708" y="4720"/>
                    <a:pt x="3789" y="4685"/>
                  </a:cubicBezTo>
                  <a:cubicBezTo>
                    <a:pt x="3813" y="4678"/>
                    <a:pt x="3848" y="4660"/>
                    <a:pt x="3852" y="4653"/>
                  </a:cubicBezTo>
                  <a:cubicBezTo>
                    <a:pt x="3855" y="4639"/>
                    <a:pt x="3859" y="4629"/>
                    <a:pt x="3866" y="4618"/>
                  </a:cubicBezTo>
                  <a:cubicBezTo>
                    <a:pt x="3904" y="4559"/>
                    <a:pt x="3981" y="4524"/>
                    <a:pt x="4058" y="4485"/>
                  </a:cubicBezTo>
                  <a:cubicBezTo>
                    <a:pt x="4086" y="4475"/>
                    <a:pt x="4114" y="4461"/>
                    <a:pt x="4146" y="4443"/>
                  </a:cubicBezTo>
                  <a:lnTo>
                    <a:pt x="4132" y="4429"/>
                  </a:lnTo>
                  <a:cubicBezTo>
                    <a:pt x="4062" y="4373"/>
                    <a:pt x="3992" y="4317"/>
                    <a:pt x="3915" y="4268"/>
                  </a:cubicBezTo>
                  <a:lnTo>
                    <a:pt x="3883" y="4247"/>
                  </a:lnTo>
                  <a:lnTo>
                    <a:pt x="3880" y="4247"/>
                  </a:lnTo>
                  <a:lnTo>
                    <a:pt x="3852" y="4226"/>
                  </a:lnTo>
                  <a:lnTo>
                    <a:pt x="3845" y="4219"/>
                  </a:lnTo>
                  <a:lnTo>
                    <a:pt x="3820" y="4205"/>
                  </a:lnTo>
                  <a:lnTo>
                    <a:pt x="3764" y="4167"/>
                  </a:lnTo>
                  <a:lnTo>
                    <a:pt x="3743" y="4153"/>
                  </a:lnTo>
                  <a:lnTo>
                    <a:pt x="3740" y="4149"/>
                  </a:lnTo>
                  <a:lnTo>
                    <a:pt x="3715" y="4135"/>
                  </a:lnTo>
                  <a:cubicBezTo>
                    <a:pt x="3673" y="4107"/>
                    <a:pt x="3638" y="4083"/>
                    <a:pt x="3613" y="4065"/>
                  </a:cubicBezTo>
                  <a:cubicBezTo>
                    <a:pt x="3515" y="3999"/>
                    <a:pt x="3484" y="3859"/>
                    <a:pt x="3456" y="3736"/>
                  </a:cubicBezTo>
                  <a:cubicBezTo>
                    <a:pt x="3445" y="3683"/>
                    <a:pt x="3431" y="3631"/>
                    <a:pt x="3410" y="3582"/>
                  </a:cubicBezTo>
                  <a:cubicBezTo>
                    <a:pt x="3400" y="3564"/>
                    <a:pt x="3389" y="3543"/>
                    <a:pt x="3375" y="3522"/>
                  </a:cubicBezTo>
                  <a:cubicBezTo>
                    <a:pt x="3323" y="3442"/>
                    <a:pt x="3270" y="3358"/>
                    <a:pt x="3302" y="3281"/>
                  </a:cubicBezTo>
                  <a:cubicBezTo>
                    <a:pt x="3323" y="3235"/>
                    <a:pt x="3368" y="3200"/>
                    <a:pt x="3417" y="3193"/>
                  </a:cubicBezTo>
                  <a:lnTo>
                    <a:pt x="3438" y="3190"/>
                  </a:lnTo>
                  <a:cubicBezTo>
                    <a:pt x="3589" y="3155"/>
                    <a:pt x="3845" y="3095"/>
                    <a:pt x="3960" y="2990"/>
                  </a:cubicBezTo>
                  <a:cubicBezTo>
                    <a:pt x="4044" y="2913"/>
                    <a:pt x="4163" y="2875"/>
                    <a:pt x="4261" y="2847"/>
                  </a:cubicBezTo>
                  <a:cubicBezTo>
                    <a:pt x="4310" y="2833"/>
                    <a:pt x="4359" y="2815"/>
                    <a:pt x="4405" y="2787"/>
                  </a:cubicBezTo>
                  <a:cubicBezTo>
                    <a:pt x="4436" y="2754"/>
                    <a:pt x="4475" y="2744"/>
                    <a:pt x="4514" y="2744"/>
                  </a:cubicBezTo>
                  <a:cubicBezTo>
                    <a:pt x="4553" y="2744"/>
                    <a:pt x="4592" y="2754"/>
                    <a:pt x="4625" y="2763"/>
                  </a:cubicBezTo>
                  <a:lnTo>
                    <a:pt x="4660" y="2773"/>
                  </a:lnTo>
                  <a:lnTo>
                    <a:pt x="4664" y="2773"/>
                  </a:lnTo>
                  <a:lnTo>
                    <a:pt x="4678" y="2777"/>
                  </a:lnTo>
                  <a:lnTo>
                    <a:pt x="4692" y="2777"/>
                  </a:lnTo>
                  <a:cubicBezTo>
                    <a:pt x="4699" y="2763"/>
                    <a:pt x="4702" y="2749"/>
                    <a:pt x="4709" y="2738"/>
                  </a:cubicBezTo>
                  <a:cubicBezTo>
                    <a:pt x="4720" y="2710"/>
                    <a:pt x="4727" y="2682"/>
                    <a:pt x="4727" y="2654"/>
                  </a:cubicBezTo>
                  <a:lnTo>
                    <a:pt x="4727" y="2640"/>
                  </a:lnTo>
                  <a:lnTo>
                    <a:pt x="4727" y="2630"/>
                  </a:lnTo>
                  <a:cubicBezTo>
                    <a:pt x="4727" y="2623"/>
                    <a:pt x="4727" y="2619"/>
                    <a:pt x="4727" y="2612"/>
                  </a:cubicBezTo>
                  <a:lnTo>
                    <a:pt x="4727" y="2605"/>
                  </a:lnTo>
                  <a:cubicBezTo>
                    <a:pt x="4727" y="2598"/>
                    <a:pt x="4723" y="2591"/>
                    <a:pt x="4720" y="2588"/>
                  </a:cubicBezTo>
                  <a:lnTo>
                    <a:pt x="4720" y="2581"/>
                  </a:lnTo>
                  <a:cubicBezTo>
                    <a:pt x="4716" y="2574"/>
                    <a:pt x="4713" y="2567"/>
                    <a:pt x="4709" y="2560"/>
                  </a:cubicBezTo>
                  <a:cubicBezTo>
                    <a:pt x="4622" y="2458"/>
                    <a:pt x="4573" y="2297"/>
                    <a:pt x="4559" y="2084"/>
                  </a:cubicBezTo>
                  <a:cubicBezTo>
                    <a:pt x="4559" y="2024"/>
                    <a:pt x="4545" y="1965"/>
                    <a:pt x="4517" y="1909"/>
                  </a:cubicBezTo>
                  <a:cubicBezTo>
                    <a:pt x="4496" y="1874"/>
                    <a:pt x="4485" y="1832"/>
                    <a:pt x="4485" y="1793"/>
                  </a:cubicBezTo>
                  <a:cubicBezTo>
                    <a:pt x="4485" y="1713"/>
                    <a:pt x="4457" y="1618"/>
                    <a:pt x="4398" y="1579"/>
                  </a:cubicBezTo>
                  <a:cubicBezTo>
                    <a:pt x="4342" y="1558"/>
                    <a:pt x="4303" y="1516"/>
                    <a:pt x="4282" y="1460"/>
                  </a:cubicBezTo>
                  <a:cubicBezTo>
                    <a:pt x="4272" y="1408"/>
                    <a:pt x="4286" y="1348"/>
                    <a:pt x="4338" y="1271"/>
                  </a:cubicBezTo>
                  <a:cubicBezTo>
                    <a:pt x="4408" y="1163"/>
                    <a:pt x="4377" y="848"/>
                    <a:pt x="4342" y="760"/>
                  </a:cubicBezTo>
                  <a:cubicBezTo>
                    <a:pt x="4338" y="750"/>
                    <a:pt x="4338" y="739"/>
                    <a:pt x="4335" y="729"/>
                  </a:cubicBezTo>
                  <a:lnTo>
                    <a:pt x="4335" y="722"/>
                  </a:lnTo>
                  <a:lnTo>
                    <a:pt x="4335" y="701"/>
                  </a:lnTo>
                  <a:cubicBezTo>
                    <a:pt x="4314" y="680"/>
                    <a:pt x="4296" y="648"/>
                    <a:pt x="4293" y="617"/>
                  </a:cubicBezTo>
                  <a:cubicBezTo>
                    <a:pt x="4279" y="547"/>
                    <a:pt x="4251" y="491"/>
                    <a:pt x="4034" y="491"/>
                  </a:cubicBezTo>
                  <a:cubicBezTo>
                    <a:pt x="4009" y="491"/>
                    <a:pt x="3936" y="491"/>
                    <a:pt x="3908" y="435"/>
                  </a:cubicBezTo>
                  <a:cubicBezTo>
                    <a:pt x="3880" y="379"/>
                    <a:pt x="3922" y="316"/>
                    <a:pt x="3967" y="256"/>
                  </a:cubicBezTo>
                  <a:cubicBezTo>
                    <a:pt x="3992" y="225"/>
                    <a:pt x="4013" y="190"/>
                    <a:pt x="4027" y="155"/>
                  </a:cubicBezTo>
                  <a:lnTo>
                    <a:pt x="4027" y="155"/>
                  </a:lnTo>
                  <a:cubicBezTo>
                    <a:pt x="3992" y="169"/>
                    <a:pt x="3960" y="190"/>
                    <a:pt x="3929" y="211"/>
                  </a:cubicBezTo>
                  <a:cubicBezTo>
                    <a:pt x="3848" y="258"/>
                    <a:pt x="3755" y="315"/>
                    <a:pt x="3658" y="315"/>
                  </a:cubicBezTo>
                  <a:cubicBezTo>
                    <a:pt x="3632" y="315"/>
                    <a:pt x="3605" y="311"/>
                    <a:pt x="3578" y="302"/>
                  </a:cubicBezTo>
                  <a:cubicBezTo>
                    <a:pt x="3567" y="298"/>
                    <a:pt x="3555" y="297"/>
                    <a:pt x="3542" y="297"/>
                  </a:cubicBezTo>
                  <a:cubicBezTo>
                    <a:pt x="3429" y="297"/>
                    <a:pt x="3278" y="429"/>
                    <a:pt x="3155" y="536"/>
                  </a:cubicBezTo>
                  <a:cubicBezTo>
                    <a:pt x="3109" y="578"/>
                    <a:pt x="3064" y="617"/>
                    <a:pt x="3022" y="648"/>
                  </a:cubicBezTo>
                  <a:cubicBezTo>
                    <a:pt x="2971" y="690"/>
                    <a:pt x="2911" y="710"/>
                    <a:pt x="2850" y="710"/>
                  </a:cubicBezTo>
                  <a:cubicBezTo>
                    <a:pt x="2784" y="710"/>
                    <a:pt x="2718" y="687"/>
                    <a:pt x="2665" y="641"/>
                  </a:cubicBezTo>
                  <a:cubicBezTo>
                    <a:pt x="2584" y="564"/>
                    <a:pt x="2577" y="449"/>
                    <a:pt x="2647" y="351"/>
                  </a:cubicBezTo>
                  <a:cubicBezTo>
                    <a:pt x="2654" y="333"/>
                    <a:pt x="2665" y="319"/>
                    <a:pt x="2672" y="305"/>
                  </a:cubicBezTo>
                  <a:lnTo>
                    <a:pt x="2672" y="305"/>
                  </a:lnTo>
                  <a:cubicBezTo>
                    <a:pt x="2623" y="316"/>
                    <a:pt x="2577" y="330"/>
                    <a:pt x="2528" y="351"/>
                  </a:cubicBezTo>
                  <a:cubicBezTo>
                    <a:pt x="2476" y="369"/>
                    <a:pt x="2421" y="378"/>
                    <a:pt x="2367" y="378"/>
                  </a:cubicBezTo>
                  <a:cubicBezTo>
                    <a:pt x="2277" y="378"/>
                    <a:pt x="2189" y="352"/>
                    <a:pt x="2126" y="302"/>
                  </a:cubicBezTo>
                  <a:cubicBezTo>
                    <a:pt x="2059" y="253"/>
                    <a:pt x="2024" y="169"/>
                    <a:pt x="2038" y="85"/>
                  </a:cubicBezTo>
                  <a:cubicBezTo>
                    <a:pt x="2042" y="67"/>
                    <a:pt x="2038" y="53"/>
                    <a:pt x="2035" y="39"/>
                  </a:cubicBezTo>
                  <a:cubicBezTo>
                    <a:pt x="2002" y="42"/>
                    <a:pt x="1972" y="44"/>
                    <a:pt x="1942" y="44"/>
                  </a:cubicBezTo>
                  <a:cubicBezTo>
                    <a:pt x="1930" y="44"/>
                    <a:pt x="1917" y="44"/>
                    <a:pt x="1905" y="43"/>
                  </a:cubicBezTo>
                  <a:lnTo>
                    <a:pt x="1860" y="43"/>
                  </a:lnTo>
                  <a:lnTo>
                    <a:pt x="1849" y="39"/>
                  </a:lnTo>
                  <a:lnTo>
                    <a:pt x="1825" y="32"/>
                  </a:lnTo>
                  <a:lnTo>
                    <a:pt x="1821" y="32"/>
                  </a:lnTo>
                  <a:lnTo>
                    <a:pt x="1793" y="25"/>
                  </a:lnTo>
                  <a:lnTo>
                    <a:pt x="1790" y="25"/>
                  </a:lnTo>
                  <a:lnTo>
                    <a:pt x="1758" y="22"/>
                  </a:lnTo>
                  <a:lnTo>
                    <a:pt x="1755" y="22"/>
                  </a:lnTo>
                  <a:lnTo>
                    <a:pt x="1716" y="15"/>
                  </a:lnTo>
                  <a:lnTo>
                    <a:pt x="1709" y="15"/>
                  </a:lnTo>
                  <a:lnTo>
                    <a:pt x="1667" y="11"/>
                  </a:lnTo>
                  <a:lnTo>
                    <a:pt x="1618" y="8"/>
                  </a:lnTo>
                  <a:lnTo>
                    <a:pt x="1611" y="8"/>
                  </a:lnTo>
                  <a:lnTo>
                    <a:pt x="1562" y="4"/>
                  </a:lnTo>
                  <a:lnTo>
                    <a:pt x="1551" y="4"/>
                  </a:lnTo>
                  <a:lnTo>
                    <a:pt x="14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8" name="Google Shape;10958;p54"/>
            <p:cNvSpPr/>
            <p:nvPr/>
          </p:nvSpPr>
          <p:spPr>
            <a:xfrm>
              <a:off x="2158525" y="1622418"/>
              <a:ext cx="299" cy="1113"/>
            </a:xfrm>
            <a:custGeom>
              <a:rect b="b" l="l" r="r" t="t"/>
              <a:pathLst>
                <a:path extrusionOk="0" h="82" w="22">
                  <a:moveTo>
                    <a:pt x="21" y="1"/>
                  </a:moveTo>
                  <a:cubicBezTo>
                    <a:pt x="19" y="16"/>
                    <a:pt x="16" y="30"/>
                    <a:pt x="13" y="45"/>
                  </a:cubicBezTo>
                  <a:lnTo>
                    <a:pt x="13" y="45"/>
                  </a:lnTo>
                  <a:cubicBezTo>
                    <a:pt x="16" y="31"/>
                    <a:pt x="19" y="16"/>
                    <a:pt x="21" y="1"/>
                  </a:cubicBezTo>
                  <a:close/>
                  <a:moveTo>
                    <a:pt x="13" y="45"/>
                  </a:moveTo>
                  <a:lnTo>
                    <a:pt x="13" y="45"/>
                  </a:lnTo>
                  <a:cubicBezTo>
                    <a:pt x="10" y="54"/>
                    <a:pt x="8" y="62"/>
                    <a:pt x="5" y="70"/>
                  </a:cubicBezTo>
                  <a:lnTo>
                    <a:pt x="5" y="70"/>
                  </a:lnTo>
                  <a:lnTo>
                    <a:pt x="7" y="64"/>
                  </a:lnTo>
                  <a:cubicBezTo>
                    <a:pt x="9" y="58"/>
                    <a:pt x="11" y="51"/>
                    <a:pt x="13" y="45"/>
                  </a:cubicBezTo>
                  <a:close/>
                  <a:moveTo>
                    <a:pt x="5" y="70"/>
                  </a:moveTo>
                  <a:lnTo>
                    <a:pt x="0" y="81"/>
                  </a:lnTo>
                  <a:cubicBezTo>
                    <a:pt x="2" y="78"/>
                    <a:pt x="3" y="74"/>
                    <a:pt x="5"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9" name="Google Shape;10959;p54"/>
            <p:cNvSpPr/>
            <p:nvPr/>
          </p:nvSpPr>
          <p:spPr>
            <a:xfrm>
              <a:off x="2158620" y="162142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0" name="Google Shape;10960;p54"/>
            <p:cNvSpPr/>
            <p:nvPr/>
          </p:nvSpPr>
          <p:spPr>
            <a:xfrm>
              <a:off x="2158756" y="1622093"/>
              <a:ext cx="68" cy="149"/>
            </a:xfrm>
            <a:custGeom>
              <a:rect b="b" l="l" r="r" t="t"/>
              <a:pathLst>
                <a:path extrusionOk="0" h="11" w="5">
                  <a:moveTo>
                    <a:pt x="1" y="0"/>
                  </a:moveTo>
                  <a:lnTo>
                    <a:pt x="1" y="11"/>
                  </a:lnTo>
                  <a:cubicBezTo>
                    <a:pt x="4"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1" name="Google Shape;10961;p54"/>
            <p:cNvSpPr/>
            <p:nvPr/>
          </p:nvSpPr>
          <p:spPr>
            <a:xfrm>
              <a:off x="2153433" y="159584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2" name="Google Shape;10962;p54"/>
            <p:cNvSpPr/>
            <p:nvPr/>
          </p:nvSpPr>
          <p:spPr>
            <a:xfrm>
              <a:off x="2158756" y="1621753"/>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3" name="Google Shape;10963;p54"/>
            <p:cNvSpPr/>
            <p:nvPr/>
          </p:nvSpPr>
          <p:spPr>
            <a:xfrm>
              <a:off x="2153433" y="1596227"/>
              <a:ext cx="109" cy="448"/>
            </a:xfrm>
            <a:custGeom>
              <a:rect b="b" l="l" r="r" t="t"/>
              <a:pathLst>
                <a:path extrusionOk="0" h="33" w="8">
                  <a:moveTo>
                    <a:pt x="8" y="32"/>
                  </a:moveTo>
                  <a:cubicBezTo>
                    <a:pt x="4" y="22"/>
                    <a:pt x="1" y="11"/>
                    <a:pt x="1" y="1"/>
                  </a:cubicBezTo>
                  <a:cubicBezTo>
                    <a:pt x="1" y="11"/>
                    <a:pt x="4" y="22"/>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4" name="Google Shape;10964;p54"/>
            <p:cNvSpPr/>
            <p:nvPr/>
          </p:nvSpPr>
          <p:spPr>
            <a:xfrm>
              <a:off x="2147160" y="1646763"/>
              <a:ext cx="3775" cy="2390"/>
            </a:xfrm>
            <a:custGeom>
              <a:rect b="b" l="l" r="r" t="t"/>
              <a:pathLst>
                <a:path extrusionOk="0" h="176" w="278">
                  <a:moveTo>
                    <a:pt x="277" y="0"/>
                  </a:moveTo>
                  <a:cubicBezTo>
                    <a:pt x="249" y="14"/>
                    <a:pt x="218" y="28"/>
                    <a:pt x="190" y="42"/>
                  </a:cubicBezTo>
                  <a:cubicBezTo>
                    <a:pt x="113" y="77"/>
                    <a:pt x="36" y="116"/>
                    <a:pt x="1" y="175"/>
                  </a:cubicBezTo>
                  <a:cubicBezTo>
                    <a:pt x="39" y="116"/>
                    <a:pt x="116" y="77"/>
                    <a:pt x="193" y="42"/>
                  </a:cubicBezTo>
                  <a:cubicBezTo>
                    <a:pt x="221" y="28"/>
                    <a:pt x="249" y="14"/>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5" name="Google Shape;10965;p54"/>
            <p:cNvSpPr/>
            <p:nvPr/>
          </p:nvSpPr>
          <p:spPr>
            <a:xfrm>
              <a:off x="2121445" y="1657027"/>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6" name="Google Shape;10966;p54"/>
            <p:cNvSpPr/>
            <p:nvPr/>
          </p:nvSpPr>
          <p:spPr>
            <a:xfrm>
              <a:off x="2120073" y="1657123"/>
              <a:ext cx="815" cy="489"/>
            </a:xfrm>
            <a:custGeom>
              <a:rect b="b" l="l" r="r" t="t"/>
              <a:pathLst>
                <a:path extrusionOk="0" h="36" w="60">
                  <a:moveTo>
                    <a:pt x="60" y="0"/>
                  </a:moveTo>
                  <a:cubicBezTo>
                    <a:pt x="39" y="4"/>
                    <a:pt x="14" y="14"/>
                    <a:pt x="0" y="35"/>
                  </a:cubicBezTo>
                  <a:cubicBezTo>
                    <a:pt x="14" y="18"/>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7" name="Google Shape;10967;p54"/>
            <p:cNvSpPr/>
            <p:nvPr/>
          </p:nvSpPr>
          <p:spPr>
            <a:xfrm>
              <a:off x="2121159" y="16570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8" name="Google Shape;10968;p54"/>
            <p:cNvSpPr/>
            <p:nvPr/>
          </p:nvSpPr>
          <p:spPr>
            <a:xfrm>
              <a:off x="2122069" y="165712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9" name="Google Shape;10969;p54"/>
            <p:cNvSpPr/>
            <p:nvPr/>
          </p:nvSpPr>
          <p:spPr>
            <a:xfrm>
              <a:off x="2123020" y="1657598"/>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0" name="Google Shape;10970;p54"/>
            <p:cNvSpPr/>
            <p:nvPr/>
          </p:nvSpPr>
          <p:spPr>
            <a:xfrm>
              <a:off x="2122680" y="1657408"/>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1" name="Google Shape;10971;p54"/>
            <p:cNvSpPr/>
            <p:nvPr/>
          </p:nvSpPr>
          <p:spPr>
            <a:xfrm>
              <a:off x="2122395" y="1657258"/>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2" name="Google Shape;10972;p54"/>
            <p:cNvSpPr/>
            <p:nvPr/>
          </p:nvSpPr>
          <p:spPr>
            <a:xfrm>
              <a:off x="2121730" y="1657068"/>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3" name="Google Shape;10973;p54"/>
            <p:cNvSpPr/>
            <p:nvPr/>
          </p:nvSpPr>
          <p:spPr>
            <a:xfrm>
              <a:off x="2123305" y="1657788"/>
              <a:ext cx="434" cy="299"/>
            </a:xfrm>
            <a:custGeom>
              <a:rect b="b" l="l" r="r" t="t"/>
              <a:pathLst>
                <a:path extrusionOk="0" h="22" w="32">
                  <a:moveTo>
                    <a:pt x="0" y="0"/>
                  </a:moveTo>
                  <a:lnTo>
                    <a:pt x="3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4" name="Google Shape;10974;p54"/>
            <p:cNvSpPr/>
            <p:nvPr/>
          </p:nvSpPr>
          <p:spPr>
            <a:xfrm>
              <a:off x="2146454" y="1643436"/>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5" name="Google Shape;10975;p54"/>
            <p:cNvSpPr/>
            <p:nvPr/>
          </p:nvSpPr>
          <p:spPr>
            <a:xfrm>
              <a:off x="2146780" y="1643667"/>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6" name="Google Shape;10976;p54"/>
            <p:cNvSpPr/>
            <p:nvPr/>
          </p:nvSpPr>
          <p:spPr>
            <a:xfrm>
              <a:off x="2150867" y="16467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7" name="Google Shape;10977;p54"/>
            <p:cNvSpPr/>
            <p:nvPr/>
          </p:nvSpPr>
          <p:spPr>
            <a:xfrm>
              <a:off x="2158280" y="1623559"/>
              <a:ext cx="258" cy="543"/>
            </a:xfrm>
            <a:custGeom>
              <a:rect b="b" l="l" r="r" t="t"/>
              <a:pathLst>
                <a:path extrusionOk="0" h="40" w="19">
                  <a:moveTo>
                    <a:pt x="18" y="1"/>
                  </a:moveTo>
                  <a:lnTo>
                    <a:pt x="15" y="12"/>
                  </a:lnTo>
                  <a:lnTo>
                    <a:pt x="15" y="12"/>
                  </a:lnTo>
                  <a:cubicBezTo>
                    <a:pt x="16" y="8"/>
                    <a:pt x="17" y="5"/>
                    <a:pt x="18" y="1"/>
                  </a:cubicBezTo>
                  <a:close/>
                  <a:moveTo>
                    <a:pt x="15" y="12"/>
                  </a:moveTo>
                  <a:cubicBezTo>
                    <a:pt x="12" y="18"/>
                    <a:pt x="9" y="23"/>
                    <a:pt x="6" y="29"/>
                  </a:cubicBezTo>
                  <a:lnTo>
                    <a:pt x="6" y="29"/>
                  </a:lnTo>
                  <a:cubicBezTo>
                    <a:pt x="8" y="26"/>
                    <a:pt x="10" y="23"/>
                    <a:pt x="11" y="22"/>
                  </a:cubicBezTo>
                  <a:lnTo>
                    <a:pt x="15" y="12"/>
                  </a:lnTo>
                  <a:close/>
                  <a:moveTo>
                    <a:pt x="6" y="29"/>
                  </a:moveTo>
                  <a:cubicBezTo>
                    <a:pt x="4" y="32"/>
                    <a:pt x="3" y="36"/>
                    <a:pt x="1" y="39"/>
                  </a:cubicBezTo>
                  <a:cubicBezTo>
                    <a:pt x="3" y="36"/>
                    <a:pt x="4" y="32"/>
                    <a:pt x="6"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8" name="Google Shape;10978;p54"/>
            <p:cNvSpPr/>
            <p:nvPr/>
          </p:nvSpPr>
          <p:spPr>
            <a:xfrm>
              <a:off x="2150731" y="164657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9" name="Google Shape;10979;p54"/>
            <p:cNvSpPr/>
            <p:nvPr/>
          </p:nvSpPr>
          <p:spPr>
            <a:xfrm>
              <a:off x="2157859" y="1623993"/>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0" name="Google Shape;10980;p54"/>
            <p:cNvSpPr/>
            <p:nvPr/>
          </p:nvSpPr>
          <p:spPr>
            <a:xfrm>
              <a:off x="2158090" y="162403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1" name="Google Shape;10981;p54"/>
            <p:cNvSpPr/>
            <p:nvPr/>
          </p:nvSpPr>
          <p:spPr>
            <a:xfrm>
              <a:off x="2147310" y="164404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2" name="Google Shape;10982;p54"/>
            <p:cNvSpPr/>
            <p:nvPr/>
          </p:nvSpPr>
          <p:spPr>
            <a:xfrm>
              <a:off x="2147785" y="16443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3" name="Google Shape;10983;p54"/>
            <p:cNvSpPr/>
            <p:nvPr/>
          </p:nvSpPr>
          <p:spPr>
            <a:xfrm>
              <a:off x="2145409" y="1642717"/>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4" name="Google Shape;10984;p54"/>
            <p:cNvSpPr/>
            <p:nvPr/>
          </p:nvSpPr>
          <p:spPr>
            <a:xfrm>
              <a:off x="2145069" y="1642486"/>
              <a:ext cx="299" cy="204"/>
            </a:xfrm>
            <a:custGeom>
              <a:rect b="b" l="l" r="r" t="t"/>
              <a:pathLst>
                <a:path extrusionOk="0" h="15" w="22">
                  <a:moveTo>
                    <a:pt x="22"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5" name="Google Shape;10985;p54"/>
            <p:cNvSpPr/>
            <p:nvPr/>
          </p:nvSpPr>
          <p:spPr>
            <a:xfrm>
              <a:off x="2158430" y="1623274"/>
              <a:ext cx="204" cy="543"/>
            </a:xfrm>
            <a:custGeom>
              <a:rect b="b" l="l" r="r" t="t"/>
              <a:pathLst>
                <a:path extrusionOk="0" h="40" w="15">
                  <a:moveTo>
                    <a:pt x="14" y="1"/>
                  </a:moveTo>
                  <a:lnTo>
                    <a:pt x="7" y="18"/>
                  </a:lnTo>
                  <a:lnTo>
                    <a:pt x="7" y="22"/>
                  </a:lnTo>
                  <a:lnTo>
                    <a:pt x="0" y="39"/>
                  </a:lnTo>
                  <a:cubicBezTo>
                    <a:pt x="7" y="25"/>
                    <a:pt x="11" y="15"/>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6" name="Google Shape;10986;p54"/>
            <p:cNvSpPr/>
            <p:nvPr/>
          </p:nvSpPr>
          <p:spPr>
            <a:xfrm>
              <a:off x="2150921" y="1646763"/>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7" name="Google Shape;10987;p54"/>
            <p:cNvSpPr/>
            <p:nvPr/>
          </p:nvSpPr>
          <p:spPr>
            <a:xfrm>
              <a:off x="2102911" y="1600219"/>
              <a:ext cx="109" cy="489"/>
            </a:xfrm>
            <a:custGeom>
              <a:rect b="b" l="l" r="r" t="t"/>
              <a:pathLst>
                <a:path extrusionOk="0" h="36" w="8">
                  <a:moveTo>
                    <a:pt x="7" y="36"/>
                  </a:moveTo>
                  <a:cubicBezTo>
                    <a:pt x="7" y="25"/>
                    <a:pt x="4" y="15"/>
                    <a:pt x="0" y="1"/>
                  </a:cubicBezTo>
                  <a:cubicBezTo>
                    <a:pt x="4" y="15"/>
                    <a:pt x="7" y="25"/>
                    <a:pt x="7"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8" name="Google Shape;10988;p54"/>
            <p:cNvSpPr/>
            <p:nvPr/>
          </p:nvSpPr>
          <p:spPr>
            <a:xfrm>
              <a:off x="2103101" y="1604741"/>
              <a:ext cx="54" cy="149"/>
            </a:xfrm>
            <a:custGeom>
              <a:rect b="b" l="l" r="r" t="t"/>
              <a:pathLst>
                <a:path extrusionOk="0" h="11" w="4">
                  <a:moveTo>
                    <a:pt x="4" y="0"/>
                  </a:moveTo>
                  <a:lnTo>
                    <a:pt x="4" y="0"/>
                  </a:lnTo>
                  <a:cubicBezTo>
                    <a:pt x="0" y="4"/>
                    <a:pt x="0" y="7"/>
                    <a:pt x="0" y="11"/>
                  </a:cubicBezTo>
                  <a:cubicBezTo>
                    <a:pt x="0" y="7"/>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9" name="Google Shape;10989;p54"/>
            <p:cNvSpPr/>
            <p:nvPr/>
          </p:nvSpPr>
          <p:spPr>
            <a:xfrm>
              <a:off x="2103142" y="1601224"/>
              <a:ext cx="68" cy="394"/>
            </a:xfrm>
            <a:custGeom>
              <a:rect b="b" l="l" r="r" t="t"/>
              <a:pathLst>
                <a:path extrusionOk="0" h="29" w="5">
                  <a:moveTo>
                    <a:pt x="4" y="28"/>
                  </a:moveTo>
                  <a:cubicBezTo>
                    <a:pt x="4" y="18"/>
                    <a:pt x="1" y="7"/>
                    <a:pt x="1" y="0"/>
                  </a:cubicBezTo>
                  <a:cubicBezTo>
                    <a:pt x="1" y="7"/>
                    <a:pt x="4" y="18"/>
                    <a:pt x="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0" name="Google Shape;10990;p54"/>
            <p:cNvSpPr/>
            <p:nvPr/>
          </p:nvSpPr>
          <p:spPr>
            <a:xfrm>
              <a:off x="2103291" y="1602079"/>
              <a:ext cx="14" cy="394"/>
            </a:xfrm>
            <a:custGeom>
              <a:rect b="b" l="l" r="r" t="t"/>
              <a:pathLst>
                <a:path extrusionOk="0" h="29" w="1">
                  <a:moveTo>
                    <a:pt x="0" y="28"/>
                  </a:moveTo>
                  <a:cubicBezTo>
                    <a:pt x="0" y="18"/>
                    <a:pt x="0" y="11"/>
                    <a:pt x="0" y="0"/>
                  </a:cubicBezTo>
                  <a:cubicBezTo>
                    <a:pt x="0" y="7"/>
                    <a:pt x="0"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1" name="Google Shape;10991;p54"/>
            <p:cNvSpPr/>
            <p:nvPr/>
          </p:nvSpPr>
          <p:spPr>
            <a:xfrm>
              <a:off x="2103332" y="1602840"/>
              <a:ext cx="14" cy="339"/>
            </a:xfrm>
            <a:custGeom>
              <a:rect b="b" l="l" r="r" t="t"/>
              <a:pathLst>
                <a:path extrusionOk="0" h="25" w="1">
                  <a:moveTo>
                    <a:pt x="1" y="0"/>
                  </a:moveTo>
                  <a:lnTo>
                    <a:pt x="1" y="25"/>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2" name="Google Shape;10992;p54"/>
            <p:cNvSpPr/>
            <p:nvPr/>
          </p:nvSpPr>
          <p:spPr>
            <a:xfrm>
              <a:off x="2103237" y="1604170"/>
              <a:ext cx="68" cy="244"/>
            </a:xfrm>
            <a:custGeom>
              <a:rect b="b" l="l" r="r" t="t"/>
              <a:pathLst>
                <a:path extrusionOk="0" h="18" w="5">
                  <a:moveTo>
                    <a:pt x="4" y="0"/>
                  </a:moveTo>
                  <a:cubicBezTo>
                    <a:pt x="1" y="4"/>
                    <a:pt x="1" y="11"/>
                    <a:pt x="1" y="18"/>
                  </a:cubicBezTo>
                  <a:cubicBezTo>
                    <a:pt x="1" y="11"/>
                    <a:pt x="1"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3" name="Google Shape;10993;p54"/>
            <p:cNvSpPr/>
            <p:nvPr/>
          </p:nvSpPr>
          <p:spPr>
            <a:xfrm>
              <a:off x="2103332" y="1603546"/>
              <a:ext cx="14" cy="258"/>
            </a:xfrm>
            <a:custGeom>
              <a:rect b="b" l="l" r="r" t="t"/>
              <a:pathLst>
                <a:path extrusionOk="0" h="19" w="1">
                  <a:moveTo>
                    <a:pt x="1" y="18"/>
                  </a:moveTo>
                  <a:lnTo>
                    <a:pt x="1" y="1"/>
                  </a:lnTo>
                  <a:cubicBezTo>
                    <a:pt x="1" y="8"/>
                    <a:pt x="1"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4" name="Google Shape;10994;p54"/>
            <p:cNvSpPr/>
            <p:nvPr/>
          </p:nvSpPr>
          <p:spPr>
            <a:xfrm>
              <a:off x="2095308" y="1620572"/>
              <a:ext cx="149" cy="489"/>
            </a:xfrm>
            <a:custGeom>
              <a:rect b="b" l="l" r="r" t="t"/>
              <a:pathLst>
                <a:path extrusionOk="0" h="36" w="11">
                  <a:moveTo>
                    <a:pt x="0" y="35"/>
                  </a:moveTo>
                  <a:cubicBezTo>
                    <a:pt x="4" y="25"/>
                    <a:pt x="7" y="11"/>
                    <a:pt x="11" y="0"/>
                  </a:cubicBezTo>
                  <a:cubicBezTo>
                    <a:pt x="7" y="11"/>
                    <a:pt x="4" y="25"/>
                    <a:pt x="0"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5" name="Google Shape;10995;p54"/>
            <p:cNvSpPr/>
            <p:nvPr/>
          </p:nvSpPr>
          <p:spPr>
            <a:xfrm>
              <a:off x="2095593" y="1634068"/>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6" name="Google Shape;10996;p54"/>
            <p:cNvSpPr/>
            <p:nvPr/>
          </p:nvSpPr>
          <p:spPr>
            <a:xfrm>
              <a:off x="2095308" y="1633688"/>
              <a:ext cx="244" cy="299"/>
            </a:xfrm>
            <a:custGeom>
              <a:rect b="b" l="l" r="r" t="t"/>
              <a:pathLst>
                <a:path extrusionOk="0" h="22" w="18">
                  <a:moveTo>
                    <a:pt x="0"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7" name="Google Shape;10997;p54"/>
            <p:cNvSpPr/>
            <p:nvPr/>
          </p:nvSpPr>
          <p:spPr>
            <a:xfrm>
              <a:off x="2095159" y="1633443"/>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8" name="Google Shape;10998;p54"/>
            <p:cNvSpPr/>
            <p:nvPr/>
          </p:nvSpPr>
          <p:spPr>
            <a:xfrm>
              <a:off x="2097345" y="1638969"/>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9" name="Google Shape;10999;p54"/>
            <p:cNvSpPr/>
            <p:nvPr/>
          </p:nvSpPr>
          <p:spPr>
            <a:xfrm>
              <a:off x="2096163" y="1635059"/>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0" name="Google Shape;11000;p54"/>
            <p:cNvSpPr/>
            <p:nvPr/>
          </p:nvSpPr>
          <p:spPr>
            <a:xfrm>
              <a:off x="2096014" y="163477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1" name="Google Shape;11001;p54"/>
            <p:cNvSpPr/>
            <p:nvPr/>
          </p:nvSpPr>
          <p:spPr>
            <a:xfrm>
              <a:off x="2097249" y="1638345"/>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2" name="Google Shape;11002;p54"/>
            <p:cNvSpPr/>
            <p:nvPr/>
          </p:nvSpPr>
          <p:spPr>
            <a:xfrm>
              <a:off x="2097059" y="1637299"/>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3" name="Google Shape;11003;p54"/>
            <p:cNvSpPr/>
            <p:nvPr/>
          </p:nvSpPr>
          <p:spPr>
            <a:xfrm>
              <a:off x="2096774" y="1636444"/>
              <a:ext cx="68" cy="149"/>
            </a:xfrm>
            <a:custGeom>
              <a:rect b="b" l="l" r="r" t="t"/>
              <a:pathLst>
                <a:path extrusionOk="0" h="11" w="5">
                  <a:moveTo>
                    <a:pt x="1"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4" name="Google Shape;11004;p54"/>
            <p:cNvSpPr/>
            <p:nvPr/>
          </p:nvSpPr>
          <p:spPr>
            <a:xfrm>
              <a:off x="2096639" y="1636009"/>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5" name="Google Shape;11005;p54"/>
            <p:cNvSpPr/>
            <p:nvPr/>
          </p:nvSpPr>
          <p:spPr>
            <a:xfrm>
              <a:off x="2097154" y="163777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6" name="Google Shape;11006;p54"/>
            <p:cNvSpPr/>
            <p:nvPr/>
          </p:nvSpPr>
          <p:spPr>
            <a:xfrm>
              <a:off x="2096924" y="163682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7" name="Google Shape;11007;p54"/>
            <p:cNvSpPr/>
            <p:nvPr/>
          </p:nvSpPr>
          <p:spPr>
            <a:xfrm>
              <a:off x="2096353" y="1635344"/>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8" name="Google Shape;11008;p54"/>
            <p:cNvSpPr/>
            <p:nvPr/>
          </p:nvSpPr>
          <p:spPr>
            <a:xfrm>
              <a:off x="2096489" y="1635724"/>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9" name="Google Shape;11009;p54"/>
            <p:cNvSpPr/>
            <p:nvPr/>
          </p:nvSpPr>
          <p:spPr>
            <a:xfrm>
              <a:off x="2095878" y="1634543"/>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0" name="Google Shape;11010;p54"/>
            <p:cNvSpPr/>
            <p:nvPr/>
          </p:nvSpPr>
          <p:spPr>
            <a:xfrm>
              <a:off x="2095729" y="1634299"/>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1" name="Google Shape;11011;p54"/>
            <p:cNvSpPr/>
            <p:nvPr/>
          </p:nvSpPr>
          <p:spPr>
            <a:xfrm>
              <a:off x="2095254" y="16329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2" name="Google Shape;11012;p54"/>
            <p:cNvSpPr/>
            <p:nvPr/>
          </p:nvSpPr>
          <p:spPr>
            <a:xfrm>
              <a:off x="2095064" y="1633063"/>
              <a:ext cx="163" cy="258"/>
            </a:xfrm>
            <a:custGeom>
              <a:rect b="b" l="l" r="r" t="t"/>
              <a:pathLst>
                <a:path extrusionOk="0" h="19" w="12">
                  <a:moveTo>
                    <a:pt x="11" y="1"/>
                  </a:moveTo>
                  <a:cubicBezTo>
                    <a:pt x="8" y="4"/>
                    <a:pt x="3" y="9"/>
                    <a:pt x="1" y="14"/>
                  </a:cubicBezTo>
                  <a:lnTo>
                    <a:pt x="1" y="14"/>
                  </a:lnTo>
                  <a:cubicBezTo>
                    <a:pt x="5" y="10"/>
                    <a:pt x="8" y="4"/>
                    <a:pt x="11" y="1"/>
                  </a:cubicBezTo>
                  <a:close/>
                  <a:moveTo>
                    <a:pt x="1" y="14"/>
                  </a:moveTo>
                  <a:lnTo>
                    <a:pt x="1" y="14"/>
                  </a:lnTo>
                  <a:cubicBezTo>
                    <a:pt x="1" y="14"/>
                    <a:pt x="1" y="15"/>
                    <a:pt x="1" y="15"/>
                  </a:cubicBezTo>
                  <a:lnTo>
                    <a:pt x="1" y="18"/>
                  </a:lnTo>
                  <a:cubicBezTo>
                    <a:pt x="1" y="17"/>
                    <a:pt x="1" y="15"/>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3" name="Google Shape;11013;p54"/>
            <p:cNvSpPr/>
            <p:nvPr/>
          </p:nvSpPr>
          <p:spPr>
            <a:xfrm>
              <a:off x="2094588" y="1626274"/>
              <a:ext cx="964" cy="1860"/>
            </a:xfrm>
            <a:custGeom>
              <a:rect b="b" l="l" r="r" t="t"/>
              <a:pathLst>
                <a:path extrusionOk="0" h="137" w="71">
                  <a:moveTo>
                    <a:pt x="71" y="137"/>
                  </a:moveTo>
                  <a:cubicBezTo>
                    <a:pt x="46" y="95"/>
                    <a:pt x="1" y="28"/>
                    <a:pt x="4" y="0"/>
                  </a:cubicBezTo>
                  <a:lnTo>
                    <a:pt x="4" y="0"/>
                  </a:lnTo>
                  <a:cubicBezTo>
                    <a:pt x="1" y="28"/>
                    <a:pt x="46" y="95"/>
                    <a:pt x="71" y="1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4" name="Google Shape;11014;p54"/>
            <p:cNvSpPr/>
            <p:nvPr/>
          </p:nvSpPr>
          <p:spPr>
            <a:xfrm>
              <a:off x="2095064" y="163330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5" name="Google Shape;11015;p54"/>
            <p:cNvSpPr/>
            <p:nvPr/>
          </p:nvSpPr>
          <p:spPr>
            <a:xfrm>
              <a:off x="2109944" y="165649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6" name="Google Shape;11016;p54"/>
            <p:cNvSpPr/>
            <p:nvPr/>
          </p:nvSpPr>
          <p:spPr>
            <a:xfrm>
              <a:off x="2110555" y="1656362"/>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7" name="Google Shape;11017;p54"/>
            <p:cNvSpPr/>
            <p:nvPr/>
          </p:nvSpPr>
          <p:spPr>
            <a:xfrm>
              <a:off x="2118118" y="1656647"/>
              <a:ext cx="869" cy="394"/>
            </a:xfrm>
            <a:custGeom>
              <a:rect b="b" l="l" r="r" t="t"/>
              <a:pathLst>
                <a:path extrusionOk="0" h="29" w="64">
                  <a:moveTo>
                    <a:pt x="1" y="0"/>
                  </a:moveTo>
                  <a:lnTo>
                    <a:pt x="6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8" name="Google Shape;11018;p54"/>
            <p:cNvSpPr/>
            <p:nvPr/>
          </p:nvSpPr>
          <p:spPr>
            <a:xfrm>
              <a:off x="2109374" y="1656552"/>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9" name="Google Shape;11019;p54"/>
            <p:cNvSpPr/>
            <p:nvPr/>
          </p:nvSpPr>
          <p:spPr>
            <a:xfrm>
              <a:off x="2110325" y="1656403"/>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0" name="Google Shape;11020;p54"/>
            <p:cNvSpPr/>
            <p:nvPr/>
          </p:nvSpPr>
          <p:spPr>
            <a:xfrm>
              <a:off x="2117222" y="1656308"/>
              <a:ext cx="774" cy="299"/>
            </a:xfrm>
            <a:custGeom>
              <a:rect b="b" l="l" r="r" t="t"/>
              <a:pathLst>
                <a:path extrusionOk="0" h="22" w="57">
                  <a:moveTo>
                    <a:pt x="0" y="1"/>
                  </a:moveTo>
                  <a:lnTo>
                    <a:pt x="56"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1" name="Google Shape;11021;p54"/>
            <p:cNvSpPr/>
            <p:nvPr/>
          </p:nvSpPr>
          <p:spPr>
            <a:xfrm>
              <a:off x="2110650" y="165630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2" name="Google Shape;11022;p54"/>
            <p:cNvSpPr/>
            <p:nvPr/>
          </p:nvSpPr>
          <p:spPr>
            <a:xfrm>
              <a:off x="2110135" y="1656457"/>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3" name="Google Shape;11023;p54"/>
            <p:cNvSpPr/>
            <p:nvPr/>
          </p:nvSpPr>
          <p:spPr>
            <a:xfrm>
              <a:off x="2119069" y="1657123"/>
              <a:ext cx="964" cy="434"/>
            </a:xfrm>
            <a:custGeom>
              <a:rect b="b" l="l" r="r" t="t"/>
              <a:pathLst>
                <a:path extrusionOk="0" h="32" w="71">
                  <a:moveTo>
                    <a:pt x="1" y="0"/>
                  </a:moveTo>
                  <a:lnTo>
                    <a:pt x="7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4" name="Google Shape;11024;p54"/>
            <p:cNvSpPr/>
            <p:nvPr/>
          </p:nvSpPr>
          <p:spPr>
            <a:xfrm>
              <a:off x="2108994" y="1656593"/>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5" name="Google Shape;11025;p54"/>
            <p:cNvSpPr/>
            <p:nvPr/>
          </p:nvSpPr>
          <p:spPr>
            <a:xfrm>
              <a:off x="2109659" y="1656498"/>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6" name="Google Shape;11026;p54"/>
            <p:cNvSpPr/>
            <p:nvPr/>
          </p:nvSpPr>
          <p:spPr>
            <a:xfrm>
              <a:off x="2116407" y="1656023"/>
              <a:ext cx="679" cy="258"/>
            </a:xfrm>
            <a:custGeom>
              <a:rect b="b" l="l" r="r" t="t"/>
              <a:pathLst>
                <a:path extrusionOk="0" h="19" w="50">
                  <a:moveTo>
                    <a:pt x="1" y="1"/>
                  </a:moveTo>
                  <a:cubicBezTo>
                    <a:pt x="15" y="4"/>
                    <a:pt x="32" y="11"/>
                    <a:pt x="50" y="18"/>
                  </a:cubicBezTo>
                  <a:cubicBezTo>
                    <a:pt x="32" y="11"/>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7" name="Google Shape;11027;p54"/>
            <p:cNvSpPr/>
            <p:nvPr/>
          </p:nvSpPr>
          <p:spPr>
            <a:xfrm>
              <a:off x="2106428" y="1656552"/>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8" name="Google Shape;11028;p54"/>
            <p:cNvSpPr/>
            <p:nvPr/>
          </p:nvSpPr>
          <p:spPr>
            <a:xfrm>
              <a:off x="2105898" y="1656498"/>
              <a:ext cx="299" cy="14"/>
            </a:xfrm>
            <a:custGeom>
              <a:rect b="b" l="l" r="r" t="t"/>
              <a:pathLst>
                <a:path extrusionOk="0" h="1" w="22">
                  <a:moveTo>
                    <a:pt x="22"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9" name="Google Shape;11029;p54"/>
            <p:cNvSpPr/>
            <p:nvPr/>
          </p:nvSpPr>
          <p:spPr>
            <a:xfrm>
              <a:off x="2110460" y="1656403"/>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0" name="Google Shape;11030;p54"/>
            <p:cNvSpPr/>
            <p:nvPr/>
          </p:nvSpPr>
          <p:spPr>
            <a:xfrm>
              <a:off x="2107039" y="1656593"/>
              <a:ext cx="1969" cy="14"/>
            </a:xfrm>
            <a:custGeom>
              <a:rect b="b" l="l" r="r" t="t"/>
              <a:pathLst>
                <a:path extrusionOk="0" h="1" w="145">
                  <a:moveTo>
                    <a:pt x="144" y="1"/>
                  </a:moveTo>
                  <a:lnTo>
                    <a:pt x="1" y="1"/>
                  </a:lnTo>
                  <a:cubicBezTo>
                    <a:pt x="60" y="1"/>
                    <a:pt x="106"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1" name="Google Shape;11031;p54"/>
            <p:cNvSpPr/>
            <p:nvPr/>
          </p:nvSpPr>
          <p:spPr>
            <a:xfrm>
              <a:off x="2203154" y="1406808"/>
              <a:ext cx="75925" cy="121342"/>
            </a:xfrm>
            <a:custGeom>
              <a:rect b="b" l="l" r="r" t="t"/>
              <a:pathLst>
                <a:path extrusionOk="0" h="8937" w="5592">
                  <a:moveTo>
                    <a:pt x="3667" y="1"/>
                  </a:moveTo>
                  <a:cubicBezTo>
                    <a:pt x="3594" y="1"/>
                    <a:pt x="3523" y="29"/>
                    <a:pt x="3473" y="81"/>
                  </a:cubicBezTo>
                  <a:cubicBezTo>
                    <a:pt x="3421" y="155"/>
                    <a:pt x="3298" y="155"/>
                    <a:pt x="3158" y="155"/>
                  </a:cubicBezTo>
                  <a:cubicBezTo>
                    <a:pt x="3088" y="155"/>
                    <a:pt x="2962" y="155"/>
                    <a:pt x="2938" y="176"/>
                  </a:cubicBezTo>
                  <a:cubicBezTo>
                    <a:pt x="2938" y="288"/>
                    <a:pt x="2840" y="344"/>
                    <a:pt x="2749" y="397"/>
                  </a:cubicBezTo>
                  <a:cubicBezTo>
                    <a:pt x="2658" y="446"/>
                    <a:pt x="2602" y="484"/>
                    <a:pt x="2602" y="537"/>
                  </a:cubicBezTo>
                  <a:cubicBezTo>
                    <a:pt x="2605" y="589"/>
                    <a:pt x="2612" y="638"/>
                    <a:pt x="2626" y="691"/>
                  </a:cubicBezTo>
                  <a:cubicBezTo>
                    <a:pt x="2647" y="813"/>
                    <a:pt x="2675" y="939"/>
                    <a:pt x="2602" y="1016"/>
                  </a:cubicBezTo>
                  <a:cubicBezTo>
                    <a:pt x="2566" y="1052"/>
                    <a:pt x="2517" y="1070"/>
                    <a:pt x="2468" y="1070"/>
                  </a:cubicBezTo>
                  <a:cubicBezTo>
                    <a:pt x="2460" y="1070"/>
                    <a:pt x="2452" y="1070"/>
                    <a:pt x="2444" y="1069"/>
                  </a:cubicBezTo>
                  <a:lnTo>
                    <a:pt x="2406" y="1069"/>
                  </a:lnTo>
                  <a:cubicBezTo>
                    <a:pt x="2395" y="1067"/>
                    <a:pt x="2385" y="1066"/>
                    <a:pt x="2374" y="1066"/>
                  </a:cubicBezTo>
                  <a:cubicBezTo>
                    <a:pt x="2364" y="1066"/>
                    <a:pt x="2353" y="1067"/>
                    <a:pt x="2343" y="1069"/>
                  </a:cubicBezTo>
                  <a:cubicBezTo>
                    <a:pt x="2343" y="1083"/>
                    <a:pt x="2339" y="1093"/>
                    <a:pt x="2339" y="1104"/>
                  </a:cubicBezTo>
                  <a:cubicBezTo>
                    <a:pt x="2339" y="1195"/>
                    <a:pt x="2308" y="1282"/>
                    <a:pt x="2252" y="1356"/>
                  </a:cubicBezTo>
                  <a:cubicBezTo>
                    <a:pt x="2224" y="1398"/>
                    <a:pt x="2171" y="1450"/>
                    <a:pt x="2108" y="1450"/>
                  </a:cubicBezTo>
                  <a:cubicBezTo>
                    <a:pt x="2045" y="1450"/>
                    <a:pt x="2007" y="1398"/>
                    <a:pt x="1979" y="1356"/>
                  </a:cubicBezTo>
                  <a:cubicBezTo>
                    <a:pt x="1945" y="1308"/>
                    <a:pt x="1931" y="1298"/>
                    <a:pt x="1918" y="1298"/>
                  </a:cubicBezTo>
                  <a:cubicBezTo>
                    <a:pt x="1915" y="1298"/>
                    <a:pt x="1912" y="1299"/>
                    <a:pt x="1909" y="1300"/>
                  </a:cubicBezTo>
                  <a:cubicBezTo>
                    <a:pt x="1883" y="1308"/>
                    <a:pt x="1859" y="1312"/>
                    <a:pt x="1834" y="1312"/>
                  </a:cubicBezTo>
                  <a:cubicBezTo>
                    <a:pt x="1767" y="1312"/>
                    <a:pt x="1703" y="1285"/>
                    <a:pt x="1646" y="1265"/>
                  </a:cubicBezTo>
                  <a:cubicBezTo>
                    <a:pt x="1590" y="1242"/>
                    <a:pt x="1563" y="1234"/>
                    <a:pt x="1548" y="1234"/>
                  </a:cubicBezTo>
                  <a:cubicBezTo>
                    <a:pt x="1537" y="1234"/>
                    <a:pt x="1533" y="1238"/>
                    <a:pt x="1530" y="1244"/>
                  </a:cubicBezTo>
                  <a:cubicBezTo>
                    <a:pt x="1487" y="1315"/>
                    <a:pt x="1415" y="1339"/>
                    <a:pt x="1328" y="1339"/>
                  </a:cubicBezTo>
                  <a:cubicBezTo>
                    <a:pt x="1239" y="1339"/>
                    <a:pt x="1134" y="1314"/>
                    <a:pt x="1026" y="1289"/>
                  </a:cubicBezTo>
                  <a:cubicBezTo>
                    <a:pt x="974" y="1275"/>
                    <a:pt x="918" y="1261"/>
                    <a:pt x="862" y="1251"/>
                  </a:cubicBezTo>
                  <a:cubicBezTo>
                    <a:pt x="708" y="1219"/>
                    <a:pt x="596" y="1097"/>
                    <a:pt x="498" y="988"/>
                  </a:cubicBezTo>
                  <a:cubicBezTo>
                    <a:pt x="421" y="901"/>
                    <a:pt x="347" y="820"/>
                    <a:pt x="270" y="810"/>
                  </a:cubicBezTo>
                  <a:lnTo>
                    <a:pt x="232" y="810"/>
                  </a:lnTo>
                  <a:cubicBezTo>
                    <a:pt x="221" y="813"/>
                    <a:pt x="211" y="813"/>
                    <a:pt x="200" y="817"/>
                  </a:cubicBezTo>
                  <a:lnTo>
                    <a:pt x="193" y="817"/>
                  </a:lnTo>
                  <a:cubicBezTo>
                    <a:pt x="183" y="820"/>
                    <a:pt x="172" y="824"/>
                    <a:pt x="162" y="831"/>
                  </a:cubicBezTo>
                  <a:lnTo>
                    <a:pt x="158" y="831"/>
                  </a:lnTo>
                  <a:cubicBezTo>
                    <a:pt x="134" y="841"/>
                    <a:pt x="113" y="859"/>
                    <a:pt x="92" y="876"/>
                  </a:cubicBezTo>
                  <a:cubicBezTo>
                    <a:pt x="81" y="887"/>
                    <a:pt x="71" y="897"/>
                    <a:pt x="60" y="908"/>
                  </a:cubicBezTo>
                  <a:lnTo>
                    <a:pt x="57" y="908"/>
                  </a:lnTo>
                  <a:cubicBezTo>
                    <a:pt x="46" y="918"/>
                    <a:pt x="39" y="932"/>
                    <a:pt x="29" y="943"/>
                  </a:cubicBezTo>
                  <a:lnTo>
                    <a:pt x="25" y="946"/>
                  </a:lnTo>
                  <a:cubicBezTo>
                    <a:pt x="18" y="960"/>
                    <a:pt x="8" y="974"/>
                    <a:pt x="1" y="985"/>
                  </a:cubicBezTo>
                  <a:cubicBezTo>
                    <a:pt x="64" y="1030"/>
                    <a:pt x="123" y="1083"/>
                    <a:pt x="176" y="1128"/>
                  </a:cubicBezTo>
                  <a:cubicBezTo>
                    <a:pt x="256" y="1202"/>
                    <a:pt x="340" y="1268"/>
                    <a:pt x="431" y="1328"/>
                  </a:cubicBezTo>
                  <a:cubicBezTo>
                    <a:pt x="466" y="1349"/>
                    <a:pt x="501" y="1366"/>
                    <a:pt x="540" y="1384"/>
                  </a:cubicBezTo>
                  <a:cubicBezTo>
                    <a:pt x="599" y="1412"/>
                    <a:pt x="669" y="1440"/>
                    <a:pt x="746" y="1471"/>
                  </a:cubicBezTo>
                  <a:cubicBezTo>
                    <a:pt x="1072" y="1601"/>
                    <a:pt x="1383" y="1727"/>
                    <a:pt x="1355" y="1919"/>
                  </a:cubicBezTo>
                  <a:cubicBezTo>
                    <a:pt x="1352" y="1954"/>
                    <a:pt x="1345" y="1989"/>
                    <a:pt x="1338" y="2024"/>
                  </a:cubicBezTo>
                  <a:cubicBezTo>
                    <a:pt x="1313" y="2157"/>
                    <a:pt x="1282" y="2332"/>
                    <a:pt x="1348" y="2374"/>
                  </a:cubicBezTo>
                  <a:cubicBezTo>
                    <a:pt x="1446" y="2430"/>
                    <a:pt x="1439" y="2557"/>
                    <a:pt x="1436" y="2665"/>
                  </a:cubicBezTo>
                  <a:cubicBezTo>
                    <a:pt x="1436" y="2753"/>
                    <a:pt x="1432" y="2844"/>
                    <a:pt x="1474" y="2868"/>
                  </a:cubicBezTo>
                  <a:cubicBezTo>
                    <a:pt x="1600" y="2928"/>
                    <a:pt x="1628" y="3113"/>
                    <a:pt x="1593" y="3267"/>
                  </a:cubicBezTo>
                  <a:cubicBezTo>
                    <a:pt x="1569" y="3376"/>
                    <a:pt x="1513" y="3442"/>
                    <a:pt x="1443" y="3456"/>
                  </a:cubicBezTo>
                  <a:cubicBezTo>
                    <a:pt x="1474" y="3519"/>
                    <a:pt x="1520" y="3579"/>
                    <a:pt x="1569" y="3631"/>
                  </a:cubicBezTo>
                  <a:cubicBezTo>
                    <a:pt x="1576" y="3638"/>
                    <a:pt x="1583" y="3645"/>
                    <a:pt x="1590" y="3656"/>
                  </a:cubicBezTo>
                  <a:cubicBezTo>
                    <a:pt x="1590" y="3659"/>
                    <a:pt x="1593" y="3663"/>
                    <a:pt x="1597" y="3666"/>
                  </a:cubicBezTo>
                  <a:cubicBezTo>
                    <a:pt x="1597" y="3673"/>
                    <a:pt x="1604" y="3680"/>
                    <a:pt x="1604" y="3687"/>
                  </a:cubicBezTo>
                  <a:lnTo>
                    <a:pt x="1614" y="3705"/>
                  </a:lnTo>
                  <a:cubicBezTo>
                    <a:pt x="1614" y="3708"/>
                    <a:pt x="1618" y="3715"/>
                    <a:pt x="1621" y="3722"/>
                  </a:cubicBezTo>
                  <a:lnTo>
                    <a:pt x="1625" y="3740"/>
                  </a:lnTo>
                  <a:cubicBezTo>
                    <a:pt x="1628" y="3747"/>
                    <a:pt x="1632" y="3754"/>
                    <a:pt x="1632" y="3764"/>
                  </a:cubicBezTo>
                  <a:cubicBezTo>
                    <a:pt x="1635" y="3771"/>
                    <a:pt x="1635" y="3775"/>
                    <a:pt x="1639" y="3782"/>
                  </a:cubicBezTo>
                  <a:cubicBezTo>
                    <a:pt x="1639" y="3785"/>
                    <a:pt x="1642" y="3799"/>
                    <a:pt x="1642" y="3806"/>
                  </a:cubicBezTo>
                  <a:lnTo>
                    <a:pt x="1646" y="3820"/>
                  </a:lnTo>
                  <a:cubicBezTo>
                    <a:pt x="1649" y="3834"/>
                    <a:pt x="1653" y="3848"/>
                    <a:pt x="1653" y="3859"/>
                  </a:cubicBezTo>
                  <a:lnTo>
                    <a:pt x="1653" y="3873"/>
                  </a:lnTo>
                  <a:cubicBezTo>
                    <a:pt x="1653" y="3880"/>
                    <a:pt x="1656" y="3887"/>
                    <a:pt x="1656" y="3894"/>
                  </a:cubicBezTo>
                  <a:cubicBezTo>
                    <a:pt x="1761" y="3925"/>
                    <a:pt x="1863" y="3967"/>
                    <a:pt x="1958" y="4016"/>
                  </a:cubicBezTo>
                  <a:cubicBezTo>
                    <a:pt x="1993" y="4034"/>
                    <a:pt x="2028" y="4051"/>
                    <a:pt x="2063" y="4065"/>
                  </a:cubicBezTo>
                  <a:cubicBezTo>
                    <a:pt x="2290" y="4167"/>
                    <a:pt x="2294" y="4328"/>
                    <a:pt x="2294" y="4475"/>
                  </a:cubicBezTo>
                  <a:lnTo>
                    <a:pt x="2294" y="4545"/>
                  </a:lnTo>
                  <a:lnTo>
                    <a:pt x="2294" y="4559"/>
                  </a:lnTo>
                  <a:cubicBezTo>
                    <a:pt x="2301" y="4699"/>
                    <a:pt x="2304" y="4780"/>
                    <a:pt x="2241" y="4818"/>
                  </a:cubicBezTo>
                  <a:cubicBezTo>
                    <a:pt x="2224" y="4828"/>
                    <a:pt x="2207" y="4832"/>
                    <a:pt x="2191" y="4832"/>
                  </a:cubicBezTo>
                  <a:cubicBezTo>
                    <a:pt x="2149" y="4832"/>
                    <a:pt x="2113" y="4807"/>
                    <a:pt x="2098" y="4797"/>
                  </a:cubicBezTo>
                  <a:cubicBezTo>
                    <a:pt x="2083" y="4785"/>
                    <a:pt x="2066" y="4780"/>
                    <a:pt x="2048" y="4780"/>
                  </a:cubicBezTo>
                  <a:cubicBezTo>
                    <a:pt x="2040" y="4780"/>
                    <a:pt x="2032" y="4781"/>
                    <a:pt x="2024" y="4783"/>
                  </a:cubicBezTo>
                  <a:cubicBezTo>
                    <a:pt x="2000" y="4794"/>
                    <a:pt x="1940" y="4832"/>
                    <a:pt x="1895" y="5000"/>
                  </a:cubicBezTo>
                  <a:cubicBezTo>
                    <a:pt x="1824" y="5263"/>
                    <a:pt x="1495" y="5581"/>
                    <a:pt x="1278" y="5599"/>
                  </a:cubicBezTo>
                  <a:cubicBezTo>
                    <a:pt x="1212" y="5606"/>
                    <a:pt x="1187" y="5637"/>
                    <a:pt x="1142" y="5700"/>
                  </a:cubicBezTo>
                  <a:cubicBezTo>
                    <a:pt x="1107" y="5770"/>
                    <a:pt x="1040" y="5823"/>
                    <a:pt x="967" y="5847"/>
                  </a:cubicBezTo>
                  <a:cubicBezTo>
                    <a:pt x="851" y="5879"/>
                    <a:pt x="718" y="5942"/>
                    <a:pt x="722" y="6082"/>
                  </a:cubicBezTo>
                  <a:cubicBezTo>
                    <a:pt x="729" y="6138"/>
                    <a:pt x="708" y="6190"/>
                    <a:pt x="669" y="6232"/>
                  </a:cubicBezTo>
                  <a:cubicBezTo>
                    <a:pt x="582" y="6323"/>
                    <a:pt x="414" y="6334"/>
                    <a:pt x="277" y="6334"/>
                  </a:cubicBezTo>
                  <a:cubicBezTo>
                    <a:pt x="246" y="6334"/>
                    <a:pt x="228" y="6369"/>
                    <a:pt x="197" y="6463"/>
                  </a:cubicBezTo>
                  <a:cubicBezTo>
                    <a:pt x="172" y="6540"/>
                    <a:pt x="144" y="6628"/>
                    <a:pt x="67" y="6674"/>
                  </a:cubicBezTo>
                  <a:cubicBezTo>
                    <a:pt x="22" y="6698"/>
                    <a:pt x="22" y="6719"/>
                    <a:pt x="18" y="6726"/>
                  </a:cubicBezTo>
                  <a:cubicBezTo>
                    <a:pt x="11" y="6758"/>
                    <a:pt x="39" y="6814"/>
                    <a:pt x="102" y="6894"/>
                  </a:cubicBezTo>
                  <a:cubicBezTo>
                    <a:pt x="165" y="6978"/>
                    <a:pt x="186" y="7083"/>
                    <a:pt x="165" y="7188"/>
                  </a:cubicBezTo>
                  <a:cubicBezTo>
                    <a:pt x="158" y="7220"/>
                    <a:pt x="158" y="7255"/>
                    <a:pt x="165" y="7290"/>
                  </a:cubicBezTo>
                  <a:cubicBezTo>
                    <a:pt x="172" y="7304"/>
                    <a:pt x="183" y="7325"/>
                    <a:pt x="197" y="7353"/>
                  </a:cubicBezTo>
                  <a:cubicBezTo>
                    <a:pt x="260" y="7475"/>
                    <a:pt x="375" y="7706"/>
                    <a:pt x="263" y="7955"/>
                  </a:cubicBezTo>
                  <a:cubicBezTo>
                    <a:pt x="141" y="8221"/>
                    <a:pt x="95" y="8361"/>
                    <a:pt x="88" y="8424"/>
                  </a:cubicBezTo>
                  <a:cubicBezTo>
                    <a:pt x="155" y="8427"/>
                    <a:pt x="228" y="8473"/>
                    <a:pt x="312" y="8525"/>
                  </a:cubicBezTo>
                  <a:cubicBezTo>
                    <a:pt x="392" y="8572"/>
                    <a:pt x="487" y="8631"/>
                    <a:pt x="551" y="8631"/>
                  </a:cubicBezTo>
                  <a:cubicBezTo>
                    <a:pt x="554" y="8631"/>
                    <a:pt x="557" y="8631"/>
                    <a:pt x="561" y="8630"/>
                  </a:cubicBezTo>
                  <a:cubicBezTo>
                    <a:pt x="568" y="8630"/>
                    <a:pt x="575" y="8629"/>
                    <a:pt x="582" y="8629"/>
                  </a:cubicBezTo>
                  <a:cubicBezTo>
                    <a:pt x="681" y="8629"/>
                    <a:pt x="739" y="8697"/>
                    <a:pt x="785" y="8750"/>
                  </a:cubicBezTo>
                  <a:cubicBezTo>
                    <a:pt x="821" y="8794"/>
                    <a:pt x="840" y="8812"/>
                    <a:pt x="862" y="8812"/>
                  </a:cubicBezTo>
                  <a:cubicBezTo>
                    <a:pt x="867" y="8812"/>
                    <a:pt x="873" y="8811"/>
                    <a:pt x="879" y="8809"/>
                  </a:cubicBezTo>
                  <a:cubicBezTo>
                    <a:pt x="900" y="8802"/>
                    <a:pt x="921" y="8799"/>
                    <a:pt x="946" y="8799"/>
                  </a:cubicBezTo>
                  <a:cubicBezTo>
                    <a:pt x="995" y="8802"/>
                    <a:pt x="1044" y="8820"/>
                    <a:pt x="1086" y="8848"/>
                  </a:cubicBezTo>
                  <a:cubicBezTo>
                    <a:pt x="1150" y="8886"/>
                    <a:pt x="1238" y="8936"/>
                    <a:pt x="1438" y="8936"/>
                  </a:cubicBezTo>
                  <a:cubicBezTo>
                    <a:pt x="1456" y="8936"/>
                    <a:pt x="1475" y="8936"/>
                    <a:pt x="1495" y="8935"/>
                  </a:cubicBezTo>
                  <a:cubicBezTo>
                    <a:pt x="1712" y="8928"/>
                    <a:pt x="2052" y="8827"/>
                    <a:pt x="2381" y="8732"/>
                  </a:cubicBezTo>
                  <a:cubicBezTo>
                    <a:pt x="2710" y="8637"/>
                    <a:pt x="3011" y="8546"/>
                    <a:pt x="3193" y="8546"/>
                  </a:cubicBezTo>
                  <a:cubicBezTo>
                    <a:pt x="3206" y="8547"/>
                    <a:pt x="3219" y="8547"/>
                    <a:pt x="3232" y="8547"/>
                  </a:cubicBezTo>
                  <a:cubicBezTo>
                    <a:pt x="3373" y="8547"/>
                    <a:pt x="3510" y="8530"/>
                    <a:pt x="3645" y="8501"/>
                  </a:cubicBezTo>
                  <a:cubicBezTo>
                    <a:pt x="3704" y="8410"/>
                    <a:pt x="3767" y="8326"/>
                    <a:pt x="3837" y="8245"/>
                  </a:cubicBezTo>
                  <a:lnTo>
                    <a:pt x="3865" y="8217"/>
                  </a:lnTo>
                  <a:lnTo>
                    <a:pt x="3869" y="8210"/>
                  </a:lnTo>
                  <a:lnTo>
                    <a:pt x="3900" y="8179"/>
                  </a:lnTo>
                  <a:cubicBezTo>
                    <a:pt x="4009" y="8081"/>
                    <a:pt x="4132" y="7993"/>
                    <a:pt x="4261" y="7920"/>
                  </a:cubicBezTo>
                  <a:cubicBezTo>
                    <a:pt x="4457" y="7801"/>
                    <a:pt x="4657" y="7678"/>
                    <a:pt x="4727" y="7521"/>
                  </a:cubicBezTo>
                  <a:lnTo>
                    <a:pt x="4734" y="7510"/>
                  </a:lnTo>
                  <a:cubicBezTo>
                    <a:pt x="4793" y="7384"/>
                    <a:pt x="4916" y="7276"/>
                    <a:pt x="5052" y="7174"/>
                  </a:cubicBezTo>
                  <a:lnTo>
                    <a:pt x="5101" y="7139"/>
                  </a:lnTo>
                  <a:lnTo>
                    <a:pt x="5171" y="7090"/>
                  </a:lnTo>
                  <a:cubicBezTo>
                    <a:pt x="5329" y="6975"/>
                    <a:pt x="5493" y="6856"/>
                    <a:pt x="5535" y="6747"/>
                  </a:cubicBezTo>
                  <a:cubicBezTo>
                    <a:pt x="5577" y="6635"/>
                    <a:pt x="5591" y="6596"/>
                    <a:pt x="5402" y="6376"/>
                  </a:cubicBezTo>
                  <a:cubicBezTo>
                    <a:pt x="5304" y="6264"/>
                    <a:pt x="5140" y="6166"/>
                    <a:pt x="5000" y="6082"/>
                  </a:cubicBezTo>
                  <a:cubicBezTo>
                    <a:pt x="4828" y="5980"/>
                    <a:pt x="4702" y="5907"/>
                    <a:pt x="4692" y="5809"/>
                  </a:cubicBezTo>
                  <a:cubicBezTo>
                    <a:pt x="4678" y="5697"/>
                    <a:pt x="4786" y="5648"/>
                    <a:pt x="4884" y="5606"/>
                  </a:cubicBezTo>
                  <a:cubicBezTo>
                    <a:pt x="4951" y="5574"/>
                    <a:pt x="5031" y="5536"/>
                    <a:pt x="5028" y="5501"/>
                  </a:cubicBezTo>
                  <a:cubicBezTo>
                    <a:pt x="5024" y="5441"/>
                    <a:pt x="4986" y="5417"/>
                    <a:pt x="4912" y="5375"/>
                  </a:cubicBezTo>
                  <a:cubicBezTo>
                    <a:pt x="4846" y="5343"/>
                    <a:pt x="4790" y="5294"/>
                    <a:pt x="4748" y="5235"/>
                  </a:cubicBezTo>
                  <a:cubicBezTo>
                    <a:pt x="4671" y="5116"/>
                    <a:pt x="4751" y="5018"/>
                    <a:pt x="4790" y="4965"/>
                  </a:cubicBezTo>
                  <a:cubicBezTo>
                    <a:pt x="4797" y="4958"/>
                    <a:pt x="4804" y="4951"/>
                    <a:pt x="4811" y="4944"/>
                  </a:cubicBezTo>
                  <a:cubicBezTo>
                    <a:pt x="4783" y="4930"/>
                    <a:pt x="4758" y="4920"/>
                    <a:pt x="4734" y="4909"/>
                  </a:cubicBezTo>
                  <a:cubicBezTo>
                    <a:pt x="4646" y="4874"/>
                    <a:pt x="4559" y="4839"/>
                    <a:pt x="4545" y="4762"/>
                  </a:cubicBezTo>
                  <a:cubicBezTo>
                    <a:pt x="4524" y="4675"/>
                    <a:pt x="4604" y="4636"/>
                    <a:pt x="4643" y="4619"/>
                  </a:cubicBezTo>
                  <a:cubicBezTo>
                    <a:pt x="4653" y="4612"/>
                    <a:pt x="4664" y="4608"/>
                    <a:pt x="4671" y="4601"/>
                  </a:cubicBezTo>
                  <a:cubicBezTo>
                    <a:pt x="4660" y="4580"/>
                    <a:pt x="4650" y="4556"/>
                    <a:pt x="4636" y="4531"/>
                  </a:cubicBezTo>
                  <a:cubicBezTo>
                    <a:pt x="4580" y="4426"/>
                    <a:pt x="4492" y="4268"/>
                    <a:pt x="4604" y="4125"/>
                  </a:cubicBezTo>
                  <a:cubicBezTo>
                    <a:pt x="4650" y="4072"/>
                    <a:pt x="4716" y="4034"/>
                    <a:pt x="4786" y="4023"/>
                  </a:cubicBezTo>
                  <a:cubicBezTo>
                    <a:pt x="4800" y="4020"/>
                    <a:pt x="4814" y="4016"/>
                    <a:pt x="4828" y="4009"/>
                  </a:cubicBezTo>
                  <a:cubicBezTo>
                    <a:pt x="4821" y="3960"/>
                    <a:pt x="4804" y="3915"/>
                    <a:pt x="4776" y="3873"/>
                  </a:cubicBezTo>
                  <a:cubicBezTo>
                    <a:pt x="4615" y="3582"/>
                    <a:pt x="4373" y="3222"/>
                    <a:pt x="4282" y="3085"/>
                  </a:cubicBezTo>
                  <a:lnTo>
                    <a:pt x="4261" y="3054"/>
                  </a:lnTo>
                  <a:cubicBezTo>
                    <a:pt x="4233" y="3012"/>
                    <a:pt x="4226" y="2963"/>
                    <a:pt x="4237" y="2914"/>
                  </a:cubicBezTo>
                  <a:cubicBezTo>
                    <a:pt x="4261" y="2826"/>
                    <a:pt x="4310" y="2749"/>
                    <a:pt x="4377" y="2690"/>
                  </a:cubicBezTo>
                  <a:cubicBezTo>
                    <a:pt x="4398" y="2672"/>
                    <a:pt x="4419" y="2655"/>
                    <a:pt x="4440" y="2641"/>
                  </a:cubicBezTo>
                  <a:cubicBezTo>
                    <a:pt x="4545" y="2560"/>
                    <a:pt x="4639" y="2465"/>
                    <a:pt x="4716" y="2360"/>
                  </a:cubicBezTo>
                  <a:cubicBezTo>
                    <a:pt x="4734" y="2339"/>
                    <a:pt x="4744" y="2315"/>
                    <a:pt x="4751" y="2290"/>
                  </a:cubicBezTo>
                  <a:cubicBezTo>
                    <a:pt x="4741" y="2231"/>
                    <a:pt x="4492" y="2000"/>
                    <a:pt x="4394" y="1940"/>
                  </a:cubicBezTo>
                  <a:cubicBezTo>
                    <a:pt x="4370" y="1930"/>
                    <a:pt x="4342" y="1919"/>
                    <a:pt x="4317" y="1916"/>
                  </a:cubicBezTo>
                  <a:cubicBezTo>
                    <a:pt x="4230" y="1891"/>
                    <a:pt x="4114" y="1863"/>
                    <a:pt x="4044" y="1744"/>
                  </a:cubicBezTo>
                  <a:cubicBezTo>
                    <a:pt x="4041" y="1737"/>
                    <a:pt x="4034" y="1730"/>
                    <a:pt x="4030" y="1720"/>
                  </a:cubicBezTo>
                  <a:cubicBezTo>
                    <a:pt x="4009" y="1681"/>
                    <a:pt x="3988" y="1646"/>
                    <a:pt x="3971" y="1618"/>
                  </a:cubicBezTo>
                  <a:cubicBezTo>
                    <a:pt x="3918" y="1531"/>
                    <a:pt x="3869" y="1450"/>
                    <a:pt x="3956" y="1342"/>
                  </a:cubicBezTo>
                  <a:cubicBezTo>
                    <a:pt x="4023" y="1265"/>
                    <a:pt x="4023" y="1184"/>
                    <a:pt x="4023" y="1093"/>
                  </a:cubicBezTo>
                  <a:cubicBezTo>
                    <a:pt x="4023" y="1083"/>
                    <a:pt x="4023" y="1069"/>
                    <a:pt x="4027" y="1058"/>
                  </a:cubicBezTo>
                  <a:cubicBezTo>
                    <a:pt x="4034" y="1041"/>
                    <a:pt x="4041" y="1027"/>
                    <a:pt x="4055" y="1013"/>
                  </a:cubicBezTo>
                  <a:cubicBezTo>
                    <a:pt x="4083" y="988"/>
                    <a:pt x="4118" y="974"/>
                    <a:pt x="4156" y="967"/>
                  </a:cubicBezTo>
                  <a:cubicBezTo>
                    <a:pt x="4198" y="960"/>
                    <a:pt x="4216" y="953"/>
                    <a:pt x="4226" y="939"/>
                  </a:cubicBezTo>
                  <a:cubicBezTo>
                    <a:pt x="4230" y="932"/>
                    <a:pt x="4233" y="925"/>
                    <a:pt x="4233" y="918"/>
                  </a:cubicBezTo>
                  <a:cubicBezTo>
                    <a:pt x="4233" y="908"/>
                    <a:pt x="4240" y="897"/>
                    <a:pt x="4244" y="890"/>
                  </a:cubicBezTo>
                  <a:cubicBezTo>
                    <a:pt x="4247" y="880"/>
                    <a:pt x="4247" y="876"/>
                    <a:pt x="4247" y="873"/>
                  </a:cubicBezTo>
                  <a:lnTo>
                    <a:pt x="4251" y="862"/>
                  </a:lnTo>
                  <a:cubicBezTo>
                    <a:pt x="4275" y="803"/>
                    <a:pt x="4310" y="750"/>
                    <a:pt x="4356" y="705"/>
                  </a:cubicBezTo>
                  <a:cubicBezTo>
                    <a:pt x="4356" y="677"/>
                    <a:pt x="4356" y="649"/>
                    <a:pt x="4356" y="621"/>
                  </a:cubicBezTo>
                  <a:cubicBezTo>
                    <a:pt x="4366" y="561"/>
                    <a:pt x="4370" y="502"/>
                    <a:pt x="4370" y="446"/>
                  </a:cubicBezTo>
                  <a:cubicBezTo>
                    <a:pt x="4363" y="400"/>
                    <a:pt x="4240" y="347"/>
                    <a:pt x="4146" y="305"/>
                  </a:cubicBezTo>
                  <a:cubicBezTo>
                    <a:pt x="4009" y="246"/>
                    <a:pt x="3869" y="186"/>
                    <a:pt x="3806" y="74"/>
                  </a:cubicBezTo>
                  <a:cubicBezTo>
                    <a:pt x="3781" y="29"/>
                    <a:pt x="3732" y="1"/>
                    <a:pt x="3680" y="1"/>
                  </a:cubicBezTo>
                  <a:cubicBezTo>
                    <a:pt x="3676" y="1"/>
                    <a:pt x="3671" y="1"/>
                    <a:pt x="36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2" name="Google Shape;11032;p54"/>
            <p:cNvSpPr/>
            <p:nvPr/>
          </p:nvSpPr>
          <p:spPr>
            <a:xfrm>
              <a:off x="2302786" y="1795464"/>
              <a:ext cx="154498" cy="123284"/>
            </a:xfrm>
            <a:custGeom>
              <a:rect b="b" l="l" r="r" t="t"/>
              <a:pathLst>
                <a:path extrusionOk="0" h="9080" w="11379">
                  <a:moveTo>
                    <a:pt x="2656" y="1"/>
                  </a:moveTo>
                  <a:cubicBezTo>
                    <a:pt x="2639" y="1"/>
                    <a:pt x="2622" y="1"/>
                    <a:pt x="2605" y="2"/>
                  </a:cubicBezTo>
                  <a:lnTo>
                    <a:pt x="2552" y="6"/>
                  </a:lnTo>
                  <a:cubicBezTo>
                    <a:pt x="2524" y="6"/>
                    <a:pt x="2493" y="9"/>
                    <a:pt x="2458" y="9"/>
                  </a:cubicBezTo>
                  <a:lnTo>
                    <a:pt x="2346" y="9"/>
                  </a:lnTo>
                  <a:cubicBezTo>
                    <a:pt x="2341" y="9"/>
                    <a:pt x="2337" y="9"/>
                    <a:pt x="2333" y="9"/>
                  </a:cubicBezTo>
                  <a:cubicBezTo>
                    <a:pt x="2284" y="9"/>
                    <a:pt x="2234" y="26"/>
                    <a:pt x="2199" y="58"/>
                  </a:cubicBezTo>
                  <a:cubicBezTo>
                    <a:pt x="2132" y="107"/>
                    <a:pt x="2052" y="167"/>
                    <a:pt x="1789" y="181"/>
                  </a:cubicBezTo>
                  <a:cubicBezTo>
                    <a:pt x="1478" y="198"/>
                    <a:pt x="1306" y="349"/>
                    <a:pt x="1278" y="405"/>
                  </a:cubicBezTo>
                  <a:cubicBezTo>
                    <a:pt x="1408" y="461"/>
                    <a:pt x="1733" y="730"/>
                    <a:pt x="1747" y="888"/>
                  </a:cubicBezTo>
                  <a:cubicBezTo>
                    <a:pt x="1751" y="930"/>
                    <a:pt x="1726" y="976"/>
                    <a:pt x="1684" y="997"/>
                  </a:cubicBezTo>
                  <a:cubicBezTo>
                    <a:pt x="1646" y="1021"/>
                    <a:pt x="1611" y="1056"/>
                    <a:pt x="1586" y="1098"/>
                  </a:cubicBezTo>
                  <a:cubicBezTo>
                    <a:pt x="1534" y="1172"/>
                    <a:pt x="1467" y="1263"/>
                    <a:pt x="1331" y="1263"/>
                  </a:cubicBezTo>
                  <a:cubicBezTo>
                    <a:pt x="1145" y="1263"/>
                    <a:pt x="1051" y="1291"/>
                    <a:pt x="1051" y="1350"/>
                  </a:cubicBezTo>
                  <a:cubicBezTo>
                    <a:pt x="1051" y="1424"/>
                    <a:pt x="1002" y="1515"/>
                    <a:pt x="911" y="1595"/>
                  </a:cubicBezTo>
                  <a:cubicBezTo>
                    <a:pt x="897" y="1609"/>
                    <a:pt x="883" y="1620"/>
                    <a:pt x="869" y="1630"/>
                  </a:cubicBezTo>
                  <a:lnTo>
                    <a:pt x="855" y="1641"/>
                  </a:lnTo>
                  <a:cubicBezTo>
                    <a:pt x="848" y="1648"/>
                    <a:pt x="837" y="1655"/>
                    <a:pt x="827" y="1662"/>
                  </a:cubicBezTo>
                  <a:lnTo>
                    <a:pt x="809" y="1669"/>
                  </a:lnTo>
                  <a:cubicBezTo>
                    <a:pt x="802" y="1676"/>
                    <a:pt x="792" y="1683"/>
                    <a:pt x="781" y="1686"/>
                  </a:cubicBezTo>
                  <a:lnTo>
                    <a:pt x="767" y="1693"/>
                  </a:lnTo>
                  <a:lnTo>
                    <a:pt x="735" y="1707"/>
                  </a:lnTo>
                  <a:lnTo>
                    <a:pt x="721" y="1714"/>
                  </a:lnTo>
                  <a:lnTo>
                    <a:pt x="690" y="1725"/>
                  </a:lnTo>
                  <a:lnTo>
                    <a:pt x="676" y="1728"/>
                  </a:lnTo>
                  <a:lnTo>
                    <a:pt x="644" y="1735"/>
                  </a:lnTo>
                  <a:lnTo>
                    <a:pt x="630" y="1735"/>
                  </a:lnTo>
                  <a:cubicBezTo>
                    <a:pt x="620" y="1735"/>
                    <a:pt x="613" y="1739"/>
                    <a:pt x="602" y="1739"/>
                  </a:cubicBezTo>
                  <a:lnTo>
                    <a:pt x="546" y="1739"/>
                  </a:lnTo>
                  <a:cubicBezTo>
                    <a:pt x="438" y="1718"/>
                    <a:pt x="333" y="1679"/>
                    <a:pt x="238" y="1623"/>
                  </a:cubicBezTo>
                  <a:lnTo>
                    <a:pt x="210" y="1613"/>
                  </a:lnTo>
                  <a:lnTo>
                    <a:pt x="196" y="1606"/>
                  </a:lnTo>
                  <a:cubicBezTo>
                    <a:pt x="151" y="1581"/>
                    <a:pt x="98" y="1557"/>
                    <a:pt x="46" y="1525"/>
                  </a:cubicBezTo>
                  <a:lnTo>
                    <a:pt x="18" y="1606"/>
                  </a:lnTo>
                  <a:lnTo>
                    <a:pt x="0" y="1732"/>
                  </a:lnTo>
                  <a:cubicBezTo>
                    <a:pt x="14" y="1809"/>
                    <a:pt x="18" y="1889"/>
                    <a:pt x="14" y="1966"/>
                  </a:cubicBezTo>
                  <a:cubicBezTo>
                    <a:pt x="14" y="2061"/>
                    <a:pt x="21" y="2260"/>
                    <a:pt x="49" y="2299"/>
                  </a:cubicBezTo>
                  <a:cubicBezTo>
                    <a:pt x="133" y="2330"/>
                    <a:pt x="189" y="2411"/>
                    <a:pt x="266" y="2526"/>
                  </a:cubicBezTo>
                  <a:cubicBezTo>
                    <a:pt x="340" y="2642"/>
                    <a:pt x="424" y="2754"/>
                    <a:pt x="518" y="2859"/>
                  </a:cubicBezTo>
                  <a:cubicBezTo>
                    <a:pt x="774" y="3136"/>
                    <a:pt x="1320" y="3913"/>
                    <a:pt x="1327" y="4126"/>
                  </a:cubicBezTo>
                  <a:cubicBezTo>
                    <a:pt x="1334" y="4256"/>
                    <a:pt x="1380" y="4452"/>
                    <a:pt x="1719" y="4683"/>
                  </a:cubicBezTo>
                  <a:cubicBezTo>
                    <a:pt x="1873" y="4788"/>
                    <a:pt x="1996" y="4935"/>
                    <a:pt x="2076" y="5103"/>
                  </a:cubicBezTo>
                  <a:cubicBezTo>
                    <a:pt x="2108" y="5177"/>
                    <a:pt x="2157" y="5243"/>
                    <a:pt x="2216" y="5299"/>
                  </a:cubicBezTo>
                  <a:cubicBezTo>
                    <a:pt x="2381" y="5422"/>
                    <a:pt x="2381" y="5569"/>
                    <a:pt x="2377" y="5793"/>
                  </a:cubicBezTo>
                  <a:lnTo>
                    <a:pt x="2377" y="5957"/>
                  </a:lnTo>
                  <a:cubicBezTo>
                    <a:pt x="2384" y="6255"/>
                    <a:pt x="2517" y="6657"/>
                    <a:pt x="2790" y="6822"/>
                  </a:cubicBezTo>
                  <a:cubicBezTo>
                    <a:pt x="3130" y="7028"/>
                    <a:pt x="3319" y="7246"/>
                    <a:pt x="3449" y="7575"/>
                  </a:cubicBezTo>
                  <a:cubicBezTo>
                    <a:pt x="3585" y="7918"/>
                    <a:pt x="3757" y="8208"/>
                    <a:pt x="3935" y="8387"/>
                  </a:cubicBezTo>
                  <a:cubicBezTo>
                    <a:pt x="4019" y="8464"/>
                    <a:pt x="4072" y="8569"/>
                    <a:pt x="4082" y="8681"/>
                  </a:cubicBezTo>
                  <a:cubicBezTo>
                    <a:pt x="4082" y="8730"/>
                    <a:pt x="4096" y="8775"/>
                    <a:pt x="4124" y="8814"/>
                  </a:cubicBezTo>
                  <a:cubicBezTo>
                    <a:pt x="4187" y="8898"/>
                    <a:pt x="4240" y="8985"/>
                    <a:pt x="4285" y="9080"/>
                  </a:cubicBezTo>
                  <a:lnTo>
                    <a:pt x="4310" y="9069"/>
                  </a:lnTo>
                  <a:lnTo>
                    <a:pt x="4320" y="9062"/>
                  </a:lnTo>
                  <a:lnTo>
                    <a:pt x="4352" y="9048"/>
                  </a:lnTo>
                  <a:lnTo>
                    <a:pt x="4362" y="9041"/>
                  </a:lnTo>
                  <a:lnTo>
                    <a:pt x="4380" y="9034"/>
                  </a:lnTo>
                  <a:lnTo>
                    <a:pt x="4390" y="9027"/>
                  </a:lnTo>
                  <a:lnTo>
                    <a:pt x="4401" y="9020"/>
                  </a:lnTo>
                  <a:lnTo>
                    <a:pt x="4411" y="9017"/>
                  </a:lnTo>
                  <a:lnTo>
                    <a:pt x="4422" y="9013"/>
                  </a:lnTo>
                  <a:lnTo>
                    <a:pt x="4425" y="9010"/>
                  </a:lnTo>
                  <a:lnTo>
                    <a:pt x="4436" y="9003"/>
                  </a:lnTo>
                  <a:lnTo>
                    <a:pt x="4439" y="8999"/>
                  </a:lnTo>
                  <a:lnTo>
                    <a:pt x="4446" y="8996"/>
                  </a:lnTo>
                  <a:cubicBezTo>
                    <a:pt x="4443" y="8968"/>
                    <a:pt x="4439" y="8940"/>
                    <a:pt x="4432" y="8912"/>
                  </a:cubicBezTo>
                  <a:cubicBezTo>
                    <a:pt x="4411" y="8835"/>
                    <a:pt x="4394" y="8754"/>
                    <a:pt x="4439" y="8695"/>
                  </a:cubicBezTo>
                  <a:cubicBezTo>
                    <a:pt x="4488" y="8628"/>
                    <a:pt x="4590" y="8506"/>
                    <a:pt x="4705" y="8471"/>
                  </a:cubicBezTo>
                  <a:cubicBezTo>
                    <a:pt x="4723" y="8465"/>
                    <a:pt x="4740" y="8462"/>
                    <a:pt x="4758" y="8462"/>
                  </a:cubicBezTo>
                  <a:cubicBezTo>
                    <a:pt x="4800" y="8462"/>
                    <a:pt x="4843" y="8477"/>
                    <a:pt x="4887" y="8492"/>
                  </a:cubicBezTo>
                  <a:cubicBezTo>
                    <a:pt x="4947" y="8520"/>
                    <a:pt x="5011" y="8532"/>
                    <a:pt x="5076" y="8532"/>
                  </a:cubicBezTo>
                  <a:cubicBezTo>
                    <a:pt x="5091" y="8532"/>
                    <a:pt x="5107" y="8532"/>
                    <a:pt x="5122" y="8530"/>
                  </a:cubicBezTo>
                  <a:cubicBezTo>
                    <a:pt x="5169" y="8523"/>
                    <a:pt x="5232" y="8520"/>
                    <a:pt x="5303" y="8520"/>
                  </a:cubicBezTo>
                  <a:cubicBezTo>
                    <a:pt x="5507" y="8520"/>
                    <a:pt x="5769" y="8549"/>
                    <a:pt x="5840" y="8604"/>
                  </a:cubicBezTo>
                  <a:cubicBezTo>
                    <a:pt x="5910" y="8614"/>
                    <a:pt x="5983" y="8621"/>
                    <a:pt x="6053" y="8625"/>
                  </a:cubicBezTo>
                  <a:cubicBezTo>
                    <a:pt x="6312" y="8639"/>
                    <a:pt x="6515" y="8656"/>
                    <a:pt x="6610" y="8730"/>
                  </a:cubicBezTo>
                  <a:cubicBezTo>
                    <a:pt x="6640" y="8760"/>
                    <a:pt x="6680" y="8777"/>
                    <a:pt x="6724" y="8777"/>
                  </a:cubicBezTo>
                  <a:cubicBezTo>
                    <a:pt x="6731" y="8777"/>
                    <a:pt x="6739" y="8776"/>
                    <a:pt x="6746" y="8775"/>
                  </a:cubicBezTo>
                  <a:cubicBezTo>
                    <a:pt x="6795" y="8761"/>
                    <a:pt x="6844" y="8705"/>
                    <a:pt x="6883" y="8614"/>
                  </a:cubicBezTo>
                  <a:cubicBezTo>
                    <a:pt x="6988" y="8366"/>
                    <a:pt x="7671" y="7890"/>
                    <a:pt x="7758" y="7848"/>
                  </a:cubicBezTo>
                  <a:cubicBezTo>
                    <a:pt x="7814" y="7820"/>
                    <a:pt x="7951" y="7816"/>
                    <a:pt x="8210" y="7816"/>
                  </a:cubicBezTo>
                  <a:cubicBezTo>
                    <a:pt x="8444" y="7816"/>
                    <a:pt x="8707" y="7813"/>
                    <a:pt x="8850" y="7781"/>
                  </a:cubicBezTo>
                  <a:lnTo>
                    <a:pt x="8878" y="7774"/>
                  </a:lnTo>
                  <a:cubicBezTo>
                    <a:pt x="8941" y="7757"/>
                    <a:pt x="9078" y="7718"/>
                    <a:pt x="9376" y="7627"/>
                  </a:cubicBezTo>
                  <a:lnTo>
                    <a:pt x="9379" y="7627"/>
                  </a:lnTo>
                  <a:cubicBezTo>
                    <a:pt x="10055" y="7417"/>
                    <a:pt x="10825" y="7162"/>
                    <a:pt x="11000" y="7088"/>
                  </a:cubicBezTo>
                  <a:lnTo>
                    <a:pt x="11003" y="7088"/>
                  </a:lnTo>
                  <a:lnTo>
                    <a:pt x="11014" y="7085"/>
                  </a:lnTo>
                  <a:lnTo>
                    <a:pt x="11028" y="7078"/>
                  </a:lnTo>
                  <a:cubicBezTo>
                    <a:pt x="11070" y="6997"/>
                    <a:pt x="11105" y="6913"/>
                    <a:pt x="11133" y="6822"/>
                  </a:cubicBezTo>
                  <a:lnTo>
                    <a:pt x="11150" y="6780"/>
                  </a:lnTo>
                  <a:lnTo>
                    <a:pt x="11172" y="6713"/>
                  </a:lnTo>
                  <a:cubicBezTo>
                    <a:pt x="11186" y="6675"/>
                    <a:pt x="11200" y="6633"/>
                    <a:pt x="11214" y="6591"/>
                  </a:cubicBezTo>
                  <a:lnTo>
                    <a:pt x="11221" y="6573"/>
                  </a:lnTo>
                  <a:cubicBezTo>
                    <a:pt x="11273" y="6405"/>
                    <a:pt x="11322" y="6237"/>
                    <a:pt x="11350" y="6122"/>
                  </a:cubicBezTo>
                  <a:lnTo>
                    <a:pt x="11350" y="6118"/>
                  </a:lnTo>
                  <a:cubicBezTo>
                    <a:pt x="11361" y="6073"/>
                    <a:pt x="11368" y="6041"/>
                    <a:pt x="11375" y="6017"/>
                  </a:cubicBezTo>
                  <a:cubicBezTo>
                    <a:pt x="11375" y="6006"/>
                    <a:pt x="11375" y="5999"/>
                    <a:pt x="11378" y="5989"/>
                  </a:cubicBezTo>
                  <a:cubicBezTo>
                    <a:pt x="11361" y="5877"/>
                    <a:pt x="11308" y="5775"/>
                    <a:pt x="11228" y="5691"/>
                  </a:cubicBezTo>
                  <a:cubicBezTo>
                    <a:pt x="11214" y="5677"/>
                    <a:pt x="11193" y="5663"/>
                    <a:pt x="11168" y="5663"/>
                  </a:cubicBezTo>
                  <a:cubicBezTo>
                    <a:pt x="11156" y="5665"/>
                    <a:pt x="11143" y="5666"/>
                    <a:pt x="11131" y="5666"/>
                  </a:cubicBezTo>
                  <a:cubicBezTo>
                    <a:pt x="11119" y="5666"/>
                    <a:pt x="11107" y="5665"/>
                    <a:pt x="11094" y="5663"/>
                  </a:cubicBezTo>
                  <a:lnTo>
                    <a:pt x="11021" y="5663"/>
                  </a:lnTo>
                  <a:lnTo>
                    <a:pt x="10954" y="5660"/>
                  </a:lnTo>
                  <a:cubicBezTo>
                    <a:pt x="10884" y="5653"/>
                    <a:pt x="10797" y="5646"/>
                    <a:pt x="10699" y="5639"/>
                  </a:cubicBezTo>
                  <a:cubicBezTo>
                    <a:pt x="10363" y="5607"/>
                    <a:pt x="9950" y="5558"/>
                    <a:pt x="9803" y="5520"/>
                  </a:cubicBezTo>
                  <a:lnTo>
                    <a:pt x="9796" y="5520"/>
                  </a:lnTo>
                  <a:lnTo>
                    <a:pt x="9782" y="5513"/>
                  </a:lnTo>
                  <a:lnTo>
                    <a:pt x="9775" y="5509"/>
                  </a:lnTo>
                  <a:lnTo>
                    <a:pt x="9764" y="5509"/>
                  </a:lnTo>
                  <a:lnTo>
                    <a:pt x="9754" y="5502"/>
                  </a:lnTo>
                  <a:lnTo>
                    <a:pt x="9733" y="5488"/>
                  </a:lnTo>
                  <a:lnTo>
                    <a:pt x="9722" y="5481"/>
                  </a:lnTo>
                  <a:lnTo>
                    <a:pt x="9708" y="5471"/>
                  </a:lnTo>
                  <a:lnTo>
                    <a:pt x="9694" y="5460"/>
                  </a:lnTo>
                  <a:lnTo>
                    <a:pt x="9680" y="5450"/>
                  </a:lnTo>
                  <a:lnTo>
                    <a:pt x="9666" y="5439"/>
                  </a:lnTo>
                  <a:lnTo>
                    <a:pt x="9649" y="5425"/>
                  </a:lnTo>
                  <a:lnTo>
                    <a:pt x="9635" y="5411"/>
                  </a:lnTo>
                  <a:lnTo>
                    <a:pt x="9617" y="5397"/>
                  </a:lnTo>
                  <a:lnTo>
                    <a:pt x="9600" y="5380"/>
                  </a:lnTo>
                  <a:lnTo>
                    <a:pt x="9582" y="5362"/>
                  </a:lnTo>
                  <a:lnTo>
                    <a:pt x="9565" y="5345"/>
                  </a:lnTo>
                  <a:lnTo>
                    <a:pt x="9547" y="5327"/>
                  </a:lnTo>
                  <a:lnTo>
                    <a:pt x="9530" y="5310"/>
                  </a:lnTo>
                  <a:lnTo>
                    <a:pt x="9512" y="5289"/>
                  </a:lnTo>
                  <a:lnTo>
                    <a:pt x="9498" y="5268"/>
                  </a:lnTo>
                  <a:lnTo>
                    <a:pt x="9477" y="5247"/>
                  </a:lnTo>
                  <a:lnTo>
                    <a:pt x="9463" y="5226"/>
                  </a:lnTo>
                  <a:lnTo>
                    <a:pt x="9446" y="5201"/>
                  </a:lnTo>
                  <a:lnTo>
                    <a:pt x="9432" y="5180"/>
                  </a:lnTo>
                  <a:lnTo>
                    <a:pt x="9414" y="5156"/>
                  </a:lnTo>
                  <a:lnTo>
                    <a:pt x="9400" y="5131"/>
                  </a:lnTo>
                  <a:cubicBezTo>
                    <a:pt x="9397" y="5121"/>
                    <a:pt x="9393" y="5114"/>
                    <a:pt x="9386" y="5103"/>
                  </a:cubicBezTo>
                  <a:cubicBezTo>
                    <a:pt x="9383" y="5096"/>
                    <a:pt x="9379" y="5089"/>
                    <a:pt x="9376" y="5079"/>
                  </a:cubicBezTo>
                  <a:cubicBezTo>
                    <a:pt x="9372" y="5072"/>
                    <a:pt x="9365" y="5061"/>
                    <a:pt x="9362" y="5051"/>
                  </a:cubicBezTo>
                  <a:cubicBezTo>
                    <a:pt x="9358" y="5040"/>
                    <a:pt x="9355" y="5033"/>
                    <a:pt x="9351" y="5026"/>
                  </a:cubicBezTo>
                  <a:cubicBezTo>
                    <a:pt x="9348" y="5016"/>
                    <a:pt x="9344" y="5005"/>
                    <a:pt x="9341" y="4995"/>
                  </a:cubicBezTo>
                  <a:cubicBezTo>
                    <a:pt x="9337" y="4988"/>
                    <a:pt x="9334" y="4977"/>
                    <a:pt x="9330" y="4970"/>
                  </a:cubicBezTo>
                  <a:cubicBezTo>
                    <a:pt x="9330" y="4959"/>
                    <a:pt x="9327" y="4949"/>
                    <a:pt x="9323" y="4938"/>
                  </a:cubicBezTo>
                  <a:cubicBezTo>
                    <a:pt x="9320" y="4928"/>
                    <a:pt x="9320" y="4921"/>
                    <a:pt x="9316" y="4910"/>
                  </a:cubicBezTo>
                  <a:cubicBezTo>
                    <a:pt x="9316" y="4903"/>
                    <a:pt x="9313" y="4900"/>
                    <a:pt x="9313" y="4893"/>
                  </a:cubicBezTo>
                  <a:cubicBezTo>
                    <a:pt x="9218" y="4805"/>
                    <a:pt x="9145" y="4697"/>
                    <a:pt x="9099" y="4578"/>
                  </a:cubicBezTo>
                  <a:lnTo>
                    <a:pt x="9029" y="4578"/>
                  </a:lnTo>
                  <a:lnTo>
                    <a:pt x="9004" y="4574"/>
                  </a:lnTo>
                  <a:lnTo>
                    <a:pt x="8976" y="4567"/>
                  </a:lnTo>
                  <a:lnTo>
                    <a:pt x="8973" y="4567"/>
                  </a:lnTo>
                  <a:lnTo>
                    <a:pt x="8945" y="4560"/>
                  </a:lnTo>
                  <a:lnTo>
                    <a:pt x="8941" y="4560"/>
                  </a:lnTo>
                  <a:lnTo>
                    <a:pt x="8913" y="4550"/>
                  </a:lnTo>
                  <a:lnTo>
                    <a:pt x="8910" y="4546"/>
                  </a:lnTo>
                  <a:lnTo>
                    <a:pt x="8885" y="4536"/>
                  </a:lnTo>
                  <a:lnTo>
                    <a:pt x="8875" y="4532"/>
                  </a:lnTo>
                  <a:lnTo>
                    <a:pt x="8854" y="4518"/>
                  </a:lnTo>
                  <a:lnTo>
                    <a:pt x="8843" y="4511"/>
                  </a:lnTo>
                  <a:lnTo>
                    <a:pt x="8822" y="4497"/>
                  </a:lnTo>
                  <a:lnTo>
                    <a:pt x="8812" y="4487"/>
                  </a:lnTo>
                  <a:lnTo>
                    <a:pt x="8794" y="4473"/>
                  </a:lnTo>
                  <a:lnTo>
                    <a:pt x="8780" y="4462"/>
                  </a:lnTo>
                  <a:lnTo>
                    <a:pt x="8763" y="4445"/>
                  </a:lnTo>
                  <a:lnTo>
                    <a:pt x="8752" y="4431"/>
                  </a:lnTo>
                  <a:lnTo>
                    <a:pt x="8735" y="4410"/>
                  </a:lnTo>
                  <a:lnTo>
                    <a:pt x="8721" y="4392"/>
                  </a:lnTo>
                  <a:lnTo>
                    <a:pt x="8707" y="4375"/>
                  </a:lnTo>
                  <a:lnTo>
                    <a:pt x="8696" y="4354"/>
                  </a:lnTo>
                  <a:lnTo>
                    <a:pt x="8682" y="4333"/>
                  </a:lnTo>
                  <a:cubicBezTo>
                    <a:pt x="8679" y="4322"/>
                    <a:pt x="8675" y="4315"/>
                    <a:pt x="8668" y="4308"/>
                  </a:cubicBezTo>
                  <a:cubicBezTo>
                    <a:pt x="8665" y="4298"/>
                    <a:pt x="8661" y="4291"/>
                    <a:pt x="8658" y="4284"/>
                  </a:cubicBezTo>
                  <a:cubicBezTo>
                    <a:pt x="8654" y="4277"/>
                    <a:pt x="8651" y="4266"/>
                    <a:pt x="8644" y="4256"/>
                  </a:cubicBezTo>
                  <a:cubicBezTo>
                    <a:pt x="8640" y="4249"/>
                    <a:pt x="8640" y="4245"/>
                    <a:pt x="8637" y="4238"/>
                  </a:cubicBezTo>
                  <a:cubicBezTo>
                    <a:pt x="8535" y="4151"/>
                    <a:pt x="8336" y="3881"/>
                    <a:pt x="8315" y="3706"/>
                  </a:cubicBezTo>
                  <a:cubicBezTo>
                    <a:pt x="8308" y="3657"/>
                    <a:pt x="8318" y="3605"/>
                    <a:pt x="8350" y="3566"/>
                  </a:cubicBezTo>
                  <a:cubicBezTo>
                    <a:pt x="8430" y="3479"/>
                    <a:pt x="8290" y="3230"/>
                    <a:pt x="8112" y="3069"/>
                  </a:cubicBezTo>
                  <a:lnTo>
                    <a:pt x="8038" y="2999"/>
                  </a:lnTo>
                  <a:cubicBezTo>
                    <a:pt x="7783" y="2771"/>
                    <a:pt x="7548" y="2551"/>
                    <a:pt x="7534" y="2379"/>
                  </a:cubicBezTo>
                  <a:cubicBezTo>
                    <a:pt x="7524" y="2320"/>
                    <a:pt x="7506" y="2260"/>
                    <a:pt x="7485" y="2204"/>
                  </a:cubicBezTo>
                  <a:lnTo>
                    <a:pt x="7069" y="2180"/>
                  </a:lnTo>
                  <a:lnTo>
                    <a:pt x="6788" y="1942"/>
                  </a:lnTo>
                  <a:lnTo>
                    <a:pt x="6519" y="1889"/>
                  </a:lnTo>
                  <a:lnTo>
                    <a:pt x="6470" y="1882"/>
                  </a:lnTo>
                  <a:lnTo>
                    <a:pt x="6186" y="1847"/>
                  </a:lnTo>
                  <a:lnTo>
                    <a:pt x="6151" y="1847"/>
                  </a:lnTo>
                  <a:lnTo>
                    <a:pt x="6001" y="1830"/>
                  </a:lnTo>
                  <a:lnTo>
                    <a:pt x="5952" y="1826"/>
                  </a:lnTo>
                  <a:lnTo>
                    <a:pt x="5843" y="1826"/>
                  </a:lnTo>
                  <a:cubicBezTo>
                    <a:pt x="5696" y="1826"/>
                    <a:pt x="5360" y="1777"/>
                    <a:pt x="5154" y="1592"/>
                  </a:cubicBezTo>
                  <a:cubicBezTo>
                    <a:pt x="4965" y="1424"/>
                    <a:pt x="4019" y="716"/>
                    <a:pt x="3851" y="629"/>
                  </a:cubicBezTo>
                  <a:cubicBezTo>
                    <a:pt x="3788" y="601"/>
                    <a:pt x="3676" y="524"/>
                    <a:pt x="3529" y="429"/>
                  </a:cubicBezTo>
                  <a:cubicBezTo>
                    <a:pt x="3281" y="268"/>
                    <a:pt x="2906" y="23"/>
                    <a:pt x="2794" y="9"/>
                  </a:cubicBezTo>
                  <a:cubicBezTo>
                    <a:pt x="2748" y="4"/>
                    <a:pt x="2702" y="1"/>
                    <a:pt x="26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3" name="Google Shape;11033;p54"/>
            <p:cNvSpPr/>
            <p:nvPr/>
          </p:nvSpPr>
          <p:spPr>
            <a:xfrm>
              <a:off x="2303017" y="1816074"/>
              <a:ext cx="394" cy="1059"/>
            </a:xfrm>
            <a:custGeom>
              <a:rect b="b" l="l" r="r" t="t"/>
              <a:pathLst>
                <a:path extrusionOk="0" h="78" w="29">
                  <a:moveTo>
                    <a:pt x="29" y="0"/>
                  </a:moveTo>
                  <a:lnTo>
                    <a:pt x="1" y="7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4" name="Google Shape;11034;p54"/>
            <p:cNvSpPr/>
            <p:nvPr/>
          </p:nvSpPr>
          <p:spPr>
            <a:xfrm>
              <a:off x="2334625" y="1795491"/>
              <a:ext cx="1534" cy="14"/>
            </a:xfrm>
            <a:custGeom>
              <a:rect b="b" l="l" r="r" t="t"/>
              <a:pathLst>
                <a:path extrusionOk="0" h="1" w="113">
                  <a:moveTo>
                    <a:pt x="113" y="0"/>
                  </a:moveTo>
                  <a:lnTo>
                    <a:pt x="113"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5" name="Google Shape;11035;p54"/>
            <p:cNvSpPr/>
            <p:nvPr/>
          </p:nvSpPr>
          <p:spPr>
            <a:xfrm>
              <a:off x="2312765" y="1818355"/>
              <a:ext cx="434" cy="204"/>
            </a:xfrm>
            <a:custGeom>
              <a:rect b="b" l="l" r="r" t="t"/>
              <a:pathLst>
                <a:path extrusionOk="0" h="15" w="32">
                  <a:moveTo>
                    <a:pt x="32"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6" name="Google Shape;11036;p54"/>
            <p:cNvSpPr/>
            <p:nvPr/>
          </p:nvSpPr>
          <p:spPr>
            <a:xfrm>
              <a:off x="2311530" y="1818776"/>
              <a:ext cx="434" cy="109"/>
            </a:xfrm>
            <a:custGeom>
              <a:rect b="b" l="l" r="r" t="t"/>
              <a:pathLst>
                <a:path extrusionOk="0" h="8" w="32">
                  <a:moveTo>
                    <a:pt x="3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7" name="Google Shape;11037;p54"/>
            <p:cNvSpPr/>
            <p:nvPr/>
          </p:nvSpPr>
          <p:spPr>
            <a:xfrm>
              <a:off x="2314571" y="1817025"/>
              <a:ext cx="584" cy="489"/>
            </a:xfrm>
            <a:custGeom>
              <a:rect b="b" l="l" r="r" t="t"/>
              <a:pathLst>
                <a:path extrusionOk="0" h="36" w="43">
                  <a:moveTo>
                    <a:pt x="43" y="0"/>
                  </a:moveTo>
                  <a:cubicBezTo>
                    <a:pt x="29" y="14"/>
                    <a:pt x="15" y="25"/>
                    <a:pt x="1" y="35"/>
                  </a:cubicBezTo>
                  <a:cubicBezTo>
                    <a:pt x="15" y="25"/>
                    <a:pt x="29" y="14"/>
                    <a:pt x="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8" name="Google Shape;11038;p54"/>
            <p:cNvSpPr/>
            <p:nvPr/>
          </p:nvSpPr>
          <p:spPr>
            <a:xfrm>
              <a:off x="2310959" y="1818926"/>
              <a:ext cx="394" cy="54"/>
            </a:xfrm>
            <a:custGeom>
              <a:rect b="b" l="l" r="r" t="t"/>
              <a:pathLst>
                <a:path extrusionOk="0" h="4" w="29">
                  <a:moveTo>
                    <a:pt x="28" y="0"/>
                  </a:moveTo>
                  <a:cubicBezTo>
                    <a:pt x="18" y="0"/>
                    <a:pt x="11" y="0"/>
                    <a:pt x="0" y="4"/>
                  </a:cubicBezTo>
                  <a:cubicBezTo>
                    <a:pt x="11" y="0"/>
                    <a:pt x="18" y="0"/>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9" name="Google Shape;11039;p54"/>
            <p:cNvSpPr/>
            <p:nvPr/>
          </p:nvSpPr>
          <p:spPr>
            <a:xfrm>
              <a:off x="2313376" y="1818016"/>
              <a:ext cx="448" cy="258"/>
            </a:xfrm>
            <a:custGeom>
              <a:rect b="b" l="l" r="r" t="t"/>
              <a:pathLst>
                <a:path extrusionOk="0" h="19" w="33">
                  <a:moveTo>
                    <a:pt x="33" y="1"/>
                  </a:moveTo>
                  <a:cubicBezTo>
                    <a:pt x="22" y="8"/>
                    <a:pt x="12" y="11"/>
                    <a:pt x="1" y="18"/>
                  </a:cubicBezTo>
                  <a:cubicBezTo>
                    <a:pt x="12" y="11"/>
                    <a:pt x="22" y="8"/>
                    <a:pt x="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0" name="Google Shape;11040;p54"/>
            <p:cNvSpPr/>
            <p:nvPr/>
          </p:nvSpPr>
          <p:spPr>
            <a:xfrm>
              <a:off x="2314001" y="1817595"/>
              <a:ext cx="448" cy="299"/>
            </a:xfrm>
            <a:custGeom>
              <a:rect b="b" l="l" r="r" t="t"/>
              <a:pathLst>
                <a:path extrusionOk="0" h="22" w="33">
                  <a:moveTo>
                    <a:pt x="32" y="0"/>
                  </a:moveTo>
                  <a:cubicBezTo>
                    <a:pt x="18" y="7"/>
                    <a:pt x="11" y="14"/>
                    <a:pt x="1" y="21"/>
                  </a:cubicBezTo>
                  <a:cubicBezTo>
                    <a:pt x="11" y="18"/>
                    <a:pt x="22"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1" name="Google Shape;11041;p54"/>
            <p:cNvSpPr/>
            <p:nvPr/>
          </p:nvSpPr>
          <p:spPr>
            <a:xfrm>
              <a:off x="2305963" y="1817405"/>
              <a:ext cx="4250" cy="1534"/>
            </a:xfrm>
            <a:custGeom>
              <a:rect b="b" l="l" r="r" t="t"/>
              <a:pathLst>
                <a:path extrusionOk="0" h="113" w="313">
                  <a:moveTo>
                    <a:pt x="312" y="112"/>
                  </a:moveTo>
                  <a:cubicBezTo>
                    <a:pt x="204" y="91"/>
                    <a:pt x="99" y="53"/>
                    <a:pt x="1" y="0"/>
                  </a:cubicBezTo>
                  <a:cubicBezTo>
                    <a:pt x="99" y="53"/>
                    <a:pt x="204" y="91"/>
                    <a:pt x="312"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2" name="Google Shape;11042;p54"/>
            <p:cNvSpPr/>
            <p:nvPr/>
          </p:nvSpPr>
          <p:spPr>
            <a:xfrm>
              <a:off x="2312141" y="1818586"/>
              <a:ext cx="448" cy="163"/>
            </a:xfrm>
            <a:custGeom>
              <a:rect b="b" l="l" r="r" t="t"/>
              <a:pathLst>
                <a:path extrusionOk="0" h="12" w="33">
                  <a:moveTo>
                    <a:pt x="3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3" name="Google Shape;11043;p54"/>
            <p:cNvSpPr/>
            <p:nvPr/>
          </p:nvSpPr>
          <p:spPr>
            <a:xfrm>
              <a:off x="2305447" y="1817120"/>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4" name="Google Shape;11044;p54"/>
            <p:cNvSpPr/>
            <p:nvPr/>
          </p:nvSpPr>
          <p:spPr>
            <a:xfrm>
              <a:off x="2310199" y="1818966"/>
              <a:ext cx="584" cy="14"/>
            </a:xfrm>
            <a:custGeom>
              <a:rect b="b" l="l" r="r" t="t"/>
              <a:pathLst>
                <a:path extrusionOk="0" h="1" w="43">
                  <a:moveTo>
                    <a:pt x="35" y="1"/>
                  </a:moveTo>
                  <a:lnTo>
                    <a:pt x="42" y="1"/>
                  </a:lnTo>
                  <a:cubicBezTo>
                    <a:pt x="28" y="1"/>
                    <a:pt x="14" y="1"/>
                    <a:pt x="0" y="1"/>
                  </a:cubicBezTo>
                  <a:cubicBezTo>
                    <a:pt x="11" y="1"/>
                    <a:pt x="25" y="1"/>
                    <a:pt x="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5" name="Google Shape;11045;p54"/>
            <p:cNvSpPr/>
            <p:nvPr/>
          </p:nvSpPr>
          <p:spPr>
            <a:xfrm>
              <a:off x="2431555" y="1853331"/>
              <a:ext cx="57338" cy="63991"/>
            </a:xfrm>
            <a:custGeom>
              <a:rect b="b" l="l" r="r" t="t"/>
              <a:pathLst>
                <a:path extrusionOk="0" h="4713" w="4223">
                  <a:moveTo>
                    <a:pt x="2451" y="1"/>
                  </a:moveTo>
                  <a:lnTo>
                    <a:pt x="2318" y="74"/>
                  </a:lnTo>
                  <a:lnTo>
                    <a:pt x="2160" y="74"/>
                  </a:lnTo>
                  <a:lnTo>
                    <a:pt x="2160" y="445"/>
                  </a:lnTo>
                  <a:lnTo>
                    <a:pt x="1807" y="894"/>
                  </a:lnTo>
                  <a:lnTo>
                    <a:pt x="1659" y="1258"/>
                  </a:lnTo>
                  <a:lnTo>
                    <a:pt x="1673" y="1258"/>
                  </a:lnTo>
                  <a:cubicBezTo>
                    <a:pt x="1680" y="1257"/>
                    <a:pt x="1686" y="1256"/>
                    <a:pt x="1692" y="1256"/>
                  </a:cubicBezTo>
                  <a:cubicBezTo>
                    <a:pt x="1712" y="1256"/>
                    <a:pt x="1732" y="1260"/>
                    <a:pt x="1751" y="1268"/>
                  </a:cubicBezTo>
                  <a:cubicBezTo>
                    <a:pt x="1761" y="1272"/>
                    <a:pt x="1775" y="1279"/>
                    <a:pt x="1786" y="1282"/>
                  </a:cubicBezTo>
                  <a:lnTo>
                    <a:pt x="1789" y="1282"/>
                  </a:lnTo>
                  <a:cubicBezTo>
                    <a:pt x="1803" y="1293"/>
                    <a:pt x="1821" y="1303"/>
                    <a:pt x="1835" y="1317"/>
                  </a:cubicBezTo>
                  <a:cubicBezTo>
                    <a:pt x="1940" y="1412"/>
                    <a:pt x="2027" y="1611"/>
                    <a:pt x="2027" y="1713"/>
                  </a:cubicBezTo>
                  <a:cubicBezTo>
                    <a:pt x="2027" y="1804"/>
                    <a:pt x="1733" y="2819"/>
                    <a:pt x="1624" y="2903"/>
                  </a:cubicBezTo>
                  <a:lnTo>
                    <a:pt x="1617" y="2910"/>
                  </a:lnTo>
                  <a:lnTo>
                    <a:pt x="1614" y="2914"/>
                  </a:lnTo>
                  <a:lnTo>
                    <a:pt x="1610" y="2914"/>
                  </a:lnTo>
                  <a:cubicBezTo>
                    <a:pt x="1456" y="2994"/>
                    <a:pt x="445" y="3320"/>
                    <a:pt x="0" y="3456"/>
                  </a:cubicBezTo>
                  <a:cubicBezTo>
                    <a:pt x="119" y="3698"/>
                    <a:pt x="266" y="4006"/>
                    <a:pt x="417" y="4314"/>
                  </a:cubicBezTo>
                  <a:lnTo>
                    <a:pt x="441" y="4363"/>
                  </a:lnTo>
                  <a:lnTo>
                    <a:pt x="455" y="4391"/>
                  </a:lnTo>
                  <a:lnTo>
                    <a:pt x="609" y="4713"/>
                  </a:lnTo>
                  <a:cubicBezTo>
                    <a:pt x="634" y="4702"/>
                    <a:pt x="658" y="4688"/>
                    <a:pt x="683" y="4674"/>
                  </a:cubicBezTo>
                  <a:cubicBezTo>
                    <a:pt x="893" y="4555"/>
                    <a:pt x="1113" y="4548"/>
                    <a:pt x="1306" y="4545"/>
                  </a:cubicBezTo>
                  <a:cubicBezTo>
                    <a:pt x="1400" y="4545"/>
                    <a:pt x="1495" y="4534"/>
                    <a:pt x="1589" y="4517"/>
                  </a:cubicBezTo>
                  <a:cubicBezTo>
                    <a:pt x="1663" y="4496"/>
                    <a:pt x="1659" y="4478"/>
                    <a:pt x="1659" y="4398"/>
                  </a:cubicBezTo>
                  <a:cubicBezTo>
                    <a:pt x="1656" y="4317"/>
                    <a:pt x="1652" y="4202"/>
                    <a:pt x="1775" y="4100"/>
                  </a:cubicBezTo>
                  <a:cubicBezTo>
                    <a:pt x="1881" y="4012"/>
                    <a:pt x="2006" y="3993"/>
                    <a:pt x="2118" y="3993"/>
                  </a:cubicBezTo>
                  <a:cubicBezTo>
                    <a:pt x="2162" y="3993"/>
                    <a:pt x="2203" y="3996"/>
                    <a:pt x="2241" y="3999"/>
                  </a:cubicBezTo>
                  <a:cubicBezTo>
                    <a:pt x="2261" y="4002"/>
                    <a:pt x="2282" y="4004"/>
                    <a:pt x="2304" y="4004"/>
                  </a:cubicBezTo>
                  <a:cubicBezTo>
                    <a:pt x="2330" y="4004"/>
                    <a:pt x="2357" y="4001"/>
                    <a:pt x="2384" y="3995"/>
                  </a:cubicBezTo>
                  <a:cubicBezTo>
                    <a:pt x="2409" y="3981"/>
                    <a:pt x="2454" y="3894"/>
                    <a:pt x="2482" y="3831"/>
                  </a:cubicBezTo>
                  <a:cubicBezTo>
                    <a:pt x="2549" y="3694"/>
                    <a:pt x="2622" y="3544"/>
                    <a:pt x="2745" y="3491"/>
                  </a:cubicBezTo>
                  <a:cubicBezTo>
                    <a:pt x="2808" y="3470"/>
                    <a:pt x="2871" y="3453"/>
                    <a:pt x="2937" y="3442"/>
                  </a:cubicBezTo>
                  <a:cubicBezTo>
                    <a:pt x="3060" y="3421"/>
                    <a:pt x="3060" y="3414"/>
                    <a:pt x="3053" y="3386"/>
                  </a:cubicBezTo>
                  <a:cubicBezTo>
                    <a:pt x="3032" y="3243"/>
                    <a:pt x="3053" y="2619"/>
                    <a:pt x="3291" y="2574"/>
                  </a:cubicBezTo>
                  <a:cubicBezTo>
                    <a:pt x="3455" y="2542"/>
                    <a:pt x="3676" y="2378"/>
                    <a:pt x="3683" y="2325"/>
                  </a:cubicBezTo>
                  <a:cubicBezTo>
                    <a:pt x="3690" y="2259"/>
                    <a:pt x="3764" y="2157"/>
                    <a:pt x="3935" y="1944"/>
                  </a:cubicBezTo>
                  <a:cubicBezTo>
                    <a:pt x="4012" y="1853"/>
                    <a:pt x="4082" y="1758"/>
                    <a:pt x="4145" y="1660"/>
                  </a:cubicBezTo>
                  <a:cubicBezTo>
                    <a:pt x="4222" y="1527"/>
                    <a:pt x="4215" y="1492"/>
                    <a:pt x="4212" y="1485"/>
                  </a:cubicBezTo>
                  <a:cubicBezTo>
                    <a:pt x="4208" y="1478"/>
                    <a:pt x="4191" y="1468"/>
                    <a:pt x="4152" y="1461"/>
                  </a:cubicBezTo>
                  <a:cubicBezTo>
                    <a:pt x="3970" y="1433"/>
                    <a:pt x="3735" y="1027"/>
                    <a:pt x="3644" y="852"/>
                  </a:cubicBezTo>
                  <a:cubicBezTo>
                    <a:pt x="3630" y="831"/>
                    <a:pt x="3522" y="813"/>
                    <a:pt x="3445" y="799"/>
                  </a:cubicBezTo>
                  <a:cubicBezTo>
                    <a:pt x="3249" y="768"/>
                    <a:pt x="2986" y="722"/>
                    <a:pt x="2748" y="533"/>
                  </a:cubicBezTo>
                  <a:cubicBezTo>
                    <a:pt x="2619" y="435"/>
                    <a:pt x="2521" y="260"/>
                    <a:pt x="245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6" name="Google Shape;11046;p54"/>
            <p:cNvSpPr/>
            <p:nvPr/>
          </p:nvSpPr>
          <p:spPr>
            <a:xfrm>
              <a:off x="2455845" y="1870778"/>
              <a:ext cx="625" cy="489"/>
            </a:xfrm>
            <a:custGeom>
              <a:rect b="b" l="l" r="r" t="t"/>
              <a:pathLst>
                <a:path extrusionOk="0" h="36" w="46">
                  <a:moveTo>
                    <a:pt x="0" y="1"/>
                  </a:moveTo>
                  <a:cubicBezTo>
                    <a:pt x="18" y="11"/>
                    <a:pt x="32" y="22"/>
                    <a:pt x="46" y="36"/>
                  </a:cubicBezTo>
                  <a:cubicBezTo>
                    <a:pt x="32" y="22"/>
                    <a:pt x="18"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7" name="Google Shape;11047;p54"/>
            <p:cNvSpPr/>
            <p:nvPr/>
          </p:nvSpPr>
          <p:spPr>
            <a:xfrm>
              <a:off x="2453550" y="1892787"/>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8" name="Google Shape;11048;p54"/>
            <p:cNvSpPr/>
            <p:nvPr/>
          </p:nvSpPr>
          <p:spPr>
            <a:xfrm>
              <a:off x="2455791" y="1870737"/>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9" name="Google Shape;11049;p54"/>
            <p:cNvSpPr/>
            <p:nvPr/>
          </p:nvSpPr>
          <p:spPr>
            <a:xfrm>
              <a:off x="2453414" y="189288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0" name="Google Shape;11050;p54"/>
            <p:cNvSpPr/>
            <p:nvPr/>
          </p:nvSpPr>
          <p:spPr>
            <a:xfrm>
              <a:off x="2454270" y="1870357"/>
              <a:ext cx="1059" cy="204"/>
            </a:xfrm>
            <a:custGeom>
              <a:rect b="b" l="l" r="r" t="t"/>
              <a:pathLst>
                <a:path extrusionOk="0" h="15" w="78">
                  <a:moveTo>
                    <a:pt x="78" y="14"/>
                  </a:moveTo>
                  <a:cubicBezTo>
                    <a:pt x="53" y="4"/>
                    <a:pt x="25" y="0"/>
                    <a:pt x="0" y="4"/>
                  </a:cubicBezTo>
                  <a:lnTo>
                    <a:pt x="0" y="4"/>
                  </a:lnTo>
                  <a:cubicBezTo>
                    <a:pt x="25" y="0"/>
                    <a:pt x="53" y="4"/>
                    <a:pt x="7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1" name="Google Shape;11051;p54"/>
            <p:cNvSpPr/>
            <p:nvPr/>
          </p:nvSpPr>
          <p:spPr>
            <a:xfrm>
              <a:off x="2422037" y="1845619"/>
              <a:ext cx="5961" cy="9912"/>
            </a:xfrm>
            <a:custGeom>
              <a:rect b="b" l="l" r="r" t="t"/>
              <a:pathLst>
                <a:path extrusionOk="0" h="730" w="439">
                  <a:moveTo>
                    <a:pt x="266" y="0"/>
                  </a:moveTo>
                  <a:cubicBezTo>
                    <a:pt x="243" y="0"/>
                    <a:pt x="221" y="9"/>
                    <a:pt x="204" y="26"/>
                  </a:cubicBezTo>
                  <a:cubicBezTo>
                    <a:pt x="88" y="114"/>
                    <a:pt x="15" y="383"/>
                    <a:pt x="15" y="474"/>
                  </a:cubicBezTo>
                  <a:cubicBezTo>
                    <a:pt x="15" y="492"/>
                    <a:pt x="8" y="509"/>
                    <a:pt x="1" y="523"/>
                  </a:cubicBezTo>
                  <a:lnTo>
                    <a:pt x="8" y="537"/>
                  </a:lnTo>
                  <a:lnTo>
                    <a:pt x="11" y="548"/>
                  </a:lnTo>
                  <a:cubicBezTo>
                    <a:pt x="22" y="569"/>
                    <a:pt x="36" y="586"/>
                    <a:pt x="53" y="607"/>
                  </a:cubicBezTo>
                  <a:lnTo>
                    <a:pt x="57" y="614"/>
                  </a:lnTo>
                  <a:cubicBezTo>
                    <a:pt x="64" y="621"/>
                    <a:pt x="71" y="628"/>
                    <a:pt x="74" y="635"/>
                  </a:cubicBezTo>
                  <a:lnTo>
                    <a:pt x="78" y="639"/>
                  </a:lnTo>
                  <a:cubicBezTo>
                    <a:pt x="88" y="646"/>
                    <a:pt x="95" y="653"/>
                    <a:pt x="102" y="660"/>
                  </a:cubicBezTo>
                  <a:cubicBezTo>
                    <a:pt x="109" y="667"/>
                    <a:pt x="116" y="674"/>
                    <a:pt x="127" y="677"/>
                  </a:cubicBezTo>
                  <a:lnTo>
                    <a:pt x="130" y="681"/>
                  </a:lnTo>
                  <a:cubicBezTo>
                    <a:pt x="137" y="684"/>
                    <a:pt x="144" y="691"/>
                    <a:pt x="151" y="695"/>
                  </a:cubicBezTo>
                  <a:cubicBezTo>
                    <a:pt x="162" y="698"/>
                    <a:pt x="169" y="702"/>
                    <a:pt x="176" y="709"/>
                  </a:cubicBezTo>
                  <a:lnTo>
                    <a:pt x="200" y="716"/>
                  </a:lnTo>
                  <a:lnTo>
                    <a:pt x="204" y="716"/>
                  </a:lnTo>
                  <a:cubicBezTo>
                    <a:pt x="221" y="719"/>
                    <a:pt x="239" y="726"/>
                    <a:pt x="253" y="726"/>
                  </a:cubicBezTo>
                  <a:lnTo>
                    <a:pt x="277" y="730"/>
                  </a:lnTo>
                  <a:lnTo>
                    <a:pt x="284" y="730"/>
                  </a:lnTo>
                  <a:cubicBezTo>
                    <a:pt x="284" y="688"/>
                    <a:pt x="295" y="642"/>
                    <a:pt x="316" y="607"/>
                  </a:cubicBezTo>
                  <a:cubicBezTo>
                    <a:pt x="393" y="488"/>
                    <a:pt x="439" y="229"/>
                    <a:pt x="383" y="93"/>
                  </a:cubicBezTo>
                  <a:cubicBezTo>
                    <a:pt x="369" y="51"/>
                    <a:pt x="337" y="16"/>
                    <a:pt x="295" y="5"/>
                  </a:cubicBezTo>
                  <a:cubicBezTo>
                    <a:pt x="286" y="2"/>
                    <a:pt x="276" y="0"/>
                    <a:pt x="26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2" name="Google Shape;11052;p54"/>
            <p:cNvSpPr/>
            <p:nvPr/>
          </p:nvSpPr>
          <p:spPr>
            <a:xfrm>
              <a:off x="2425553" y="1855571"/>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3" name="Google Shape;11053;p54"/>
            <p:cNvSpPr/>
            <p:nvPr/>
          </p:nvSpPr>
          <p:spPr>
            <a:xfrm>
              <a:off x="2422852" y="1853956"/>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4" name="Google Shape;11054;p54"/>
            <p:cNvSpPr/>
            <p:nvPr/>
          </p:nvSpPr>
          <p:spPr>
            <a:xfrm>
              <a:off x="2422037" y="1852761"/>
              <a:ext cx="109" cy="204"/>
            </a:xfrm>
            <a:custGeom>
              <a:rect b="b" l="l" r="r" t="t"/>
              <a:pathLst>
                <a:path extrusionOk="0" h="15" w="8">
                  <a:moveTo>
                    <a:pt x="1" y="1"/>
                  </a:moveTo>
                  <a:lnTo>
                    <a:pt x="8"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5" name="Google Shape;11055;p54"/>
            <p:cNvSpPr/>
            <p:nvPr/>
          </p:nvSpPr>
          <p:spPr>
            <a:xfrm>
              <a:off x="2422186" y="1853046"/>
              <a:ext cx="584" cy="869"/>
            </a:xfrm>
            <a:custGeom>
              <a:rect b="b" l="l" r="r" t="t"/>
              <a:pathLst>
                <a:path extrusionOk="0" h="64" w="43">
                  <a:moveTo>
                    <a:pt x="42" y="64"/>
                  </a:moveTo>
                  <a:cubicBezTo>
                    <a:pt x="28" y="43"/>
                    <a:pt x="14" y="22"/>
                    <a:pt x="0" y="1"/>
                  </a:cubicBezTo>
                  <a:cubicBezTo>
                    <a:pt x="14" y="22"/>
                    <a:pt x="28" y="43"/>
                    <a:pt x="42" y="6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6" name="Google Shape;11056;p54"/>
            <p:cNvSpPr/>
            <p:nvPr/>
          </p:nvSpPr>
          <p:spPr>
            <a:xfrm>
              <a:off x="2425988" y="18556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7" name="Google Shape;11057;p54"/>
            <p:cNvSpPr/>
            <p:nvPr/>
          </p:nvSpPr>
          <p:spPr>
            <a:xfrm>
              <a:off x="2424508" y="18552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8" name="Google Shape;11058;p54"/>
            <p:cNvSpPr/>
            <p:nvPr/>
          </p:nvSpPr>
          <p:spPr>
            <a:xfrm>
              <a:off x="2424141" y="1855096"/>
              <a:ext cx="380" cy="149"/>
            </a:xfrm>
            <a:custGeom>
              <a:rect b="b" l="l" r="r" t="t"/>
              <a:pathLst>
                <a:path extrusionOk="0" h="11" w="28">
                  <a:moveTo>
                    <a:pt x="0" y="0"/>
                  </a:moveTo>
                  <a:cubicBezTo>
                    <a:pt x="10" y="4"/>
                    <a:pt x="17" y="7"/>
                    <a:pt x="28" y="11"/>
                  </a:cubicBezTo>
                  <a:cubicBezTo>
                    <a:pt x="21" y="7"/>
                    <a:pt x="1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9" name="Google Shape;11059;p54"/>
            <p:cNvSpPr/>
            <p:nvPr/>
          </p:nvSpPr>
          <p:spPr>
            <a:xfrm>
              <a:off x="2423137" y="1854281"/>
              <a:ext cx="339" cy="353"/>
            </a:xfrm>
            <a:custGeom>
              <a:rect b="b" l="l" r="r" t="t"/>
              <a:pathLst>
                <a:path extrusionOk="0" h="26" w="25">
                  <a:moveTo>
                    <a:pt x="25" y="25"/>
                  </a:moveTo>
                  <a:cubicBezTo>
                    <a:pt x="14" y="18"/>
                    <a:pt x="7" y="11"/>
                    <a:pt x="0" y="1"/>
                  </a:cubicBezTo>
                  <a:cubicBezTo>
                    <a:pt x="7" y="11"/>
                    <a:pt x="14" y="18"/>
                    <a:pt x="2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0" name="Google Shape;11060;p54"/>
            <p:cNvSpPr/>
            <p:nvPr/>
          </p:nvSpPr>
          <p:spPr>
            <a:xfrm>
              <a:off x="2423843" y="1854906"/>
              <a:ext cx="299" cy="204"/>
            </a:xfrm>
            <a:custGeom>
              <a:rect b="b" l="l" r="r" t="t"/>
              <a:pathLst>
                <a:path extrusionOk="0" h="15" w="22">
                  <a:moveTo>
                    <a:pt x="22" y="14"/>
                  </a:moveTo>
                  <a:cubicBezTo>
                    <a:pt x="15" y="7"/>
                    <a:pt x="8" y="4"/>
                    <a:pt x="1" y="0"/>
                  </a:cubicBezTo>
                  <a:cubicBezTo>
                    <a:pt x="8" y="4"/>
                    <a:pt x="15" y="7"/>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1" name="Google Shape;11061;p54"/>
            <p:cNvSpPr/>
            <p:nvPr/>
          </p:nvSpPr>
          <p:spPr>
            <a:xfrm>
              <a:off x="2423422" y="1854621"/>
              <a:ext cx="339" cy="244"/>
            </a:xfrm>
            <a:custGeom>
              <a:rect b="b" l="l" r="r" t="t"/>
              <a:pathLst>
                <a:path extrusionOk="0" h="18" w="25">
                  <a:moveTo>
                    <a:pt x="25" y="18"/>
                  </a:moveTo>
                  <a:cubicBezTo>
                    <a:pt x="18" y="11"/>
                    <a:pt x="11" y="4"/>
                    <a:pt x="0" y="0"/>
                  </a:cubicBezTo>
                  <a:cubicBezTo>
                    <a:pt x="11" y="4"/>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2" name="Google Shape;11062;p54"/>
            <p:cNvSpPr/>
            <p:nvPr/>
          </p:nvSpPr>
          <p:spPr>
            <a:xfrm>
              <a:off x="2424847" y="1855381"/>
              <a:ext cx="720" cy="204"/>
            </a:xfrm>
            <a:custGeom>
              <a:rect b="b" l="l" r="r" t="t"/>
              <a:pathLst>
                <a:path extrusionOk="0" h="15" w="53">
                  <a:moveTo>
                    <a:pt x="53" y="14"/>
                  </a:moveTo>
                  <a:cubicBezTo>
                    <a:pt x="35" y="11"/>
                    <a:pt x="18" y="7"/>
                    <a:pt x="0" y="0"/>
                  </a:cubicBezTo>
                  <a:cubicBezTo>
                    <a:pt x="18" y="7"/>
                    <a:pt x="35" y="11"/>
                    <a:pt x="53"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3" name="Google Shape;11063;p54"/>
            <p:cNvSpPr/>
            <p:nvPr/>
          </p:nvSpPr>
          <p:spPr>
            <a:xfrm>
              <a:off x="2431365" y="1843827"/>
              <a:ext cx="33048" cy="26544"/>
            </a:xfrm>
            <a:custGeom>
              <a:rect b="b" l="l" r="r" t="t"/>
              <a:pathLst>
                <a:path extrusionOk="0" h="1955" w="2434">
                  <a:moveTo>
                    <a:pt x="2332" y="1"/>
                  </a:moveTo>
                  <a:cubicBezTo>
                    <a:pt x="2216" y="71"/>
                    <a:pt x="1905" y="410"/>
                    <a:pt x="1765" y="687"/>
                  </a:cubicBezTo>
                  <a:cubicBezTo>
                    <a:pt x="1602" y="1000"/>
                    <a:pt x="1194" y="1222"/>
                    <a:pt x="815" y="1222"/>
                  </a:cubicBezTo>
                  <a:cubicBezTo>
                    <a:pt x="762" y="1222"/>
                    <a:pt x="709" y="1217"/>
                    <a:pt x="658" y="1208"/>
                  </a:cubicBezTo>
                  <a:cubicBezTo>
                    <a:pt x="593" y="1196"/>
                    <a:pt x="535" y="1191"/>
                    <a:pt x="484" y="1191"/>
                  </a:cubicBezTo>
                  <a:cubicBezTo>
                    <a:pt x="286" y="1191"/>
                    <a:pt x="186" y="1270"/>
                    <a:pt x="109" y="1331"/>
                  </a:cubicBezTo>
                  <a:cubicBezTo>
                    <a:pt x="91" y="1345"/>
                    <a:pt x="74" y="1355"/>
                    <a:pt x="60" y="1366"/>
                  </a:cubicBezTo>
                  <a:cubicBezTo>
                    <a:pt x="42" y="1380"/>
                    <a:pt x="21" y="1387"/>
                    <a:pt x="0" y="1387"/>
                  </a:cubicBezTo>
                  <a:cubicBezTo>
                    <a:pt x="4" y="1397"/>
                    <a:pt x="7" y="1405"/>
                    <a:pt x="11" y="1412"/>
                  </a:cubicBezTo>
                  <a:lnTo>
                    <a:pt x="18" y="1426"/>
                  </a:lnTo>
                  <a:cubicBezTo>
                    <a:pt x="21" y="1440"/>
                    <a:pt x="28" y="1454"/>
                    <a:pt x="35" y="1468"/>
                  </a:cubicBezTo>
                  <a:lnTo>
                    <a:pt x="42" y="1478"/>
                  </a:lnTo>
                  <a:cubicBezTo>
                    <a:pt x="49" y="1489"/>
                    <a:pt x="53" y="1499"/>
                    <a:pt x="60" y="1510"/>
                  </a:cubicBezTo>
                  <a:lnTo>
                    <a:pt x="70" y="1527"/>
                  </a:lnTo>
                  <a:lnTo>
                    <a:pt x="88" y="1552"/>
                  </a:lnTo>
                  <a:lnTo>
                    <a:pt x="98" y="1566"/>
                  </a:lnTo>
                  <a:lnTo>
                    <a:pt x="112" y="1587"/>
                  </a:lnTo>
                  <a:lnTo>
                    <a:pt x="126" y="1601"/>
                  </a:lnTo>
                  <a:lnTo>
                    <a:pt x="144" y="1625"/>
                  </a:lnTo>
                  <a:lnTo>
                    <a:pt x="154" y="1636"/>
                  </a:lnTo>
                  <a:lnTo>
                    <a:pt x="175" y="1660"/>
                  </a:lnTo>
                  <a:lnTo>
                    <a:pt x="182" y="1667"/>
                  </a:lnTo>
                  <a:lnTo>
                    <a:pt x="210" y="1695"/>
                  </a:lnTo>
                  <a:lnTo>
                    <a:pt x="221" y="1706"/>
                  </a:lnTo>
                  <a:lnTo>
                    <a:pt x="238" y="1723"/>
                  </a:lnTo>
                  <a:lnTo>
                    <a:pt x="249" y="1734"/>
                  </a:lnTo>
                  <a:lnTo>
                    <a:pt x="263" y="1748"/>
                  </a:lnTo>
                  <a:lnTo>
                    <a:pt x="277" y="1755"/>
                  </a:lnTo>
                  <a:lnTo>
                    <a:pt x="291" y="1765"/>
                  </a:lnTo>
                  <a:lnTo>
                    <a:pt x="298" y="1776"/>
                  </a:lnTo>
                  <a:lnTo>
                    <a:pt x="312" y="1786"/>
                  </a:lnTo>
                  <a:lnTo>
                    <a:pt x="319" y="1790"/>
                  </a:lnTo>
                  <a:lnTo>
                    <a:pt x="336" y="1800"/>
                  </a:lnTo>
                  <a:lnTo>
                    <a:pt x="340" y="1804"/>
                  </a:lnTo>
                  <a:lnTo>
                    <a:pt x="350" y="1811"/>
                  </a:lnTo>
                  <a:cubicBezTo>
                    <a:pt x="434" y="1832"/>
                    <a:pt x="518" y="1849"/>
                    <a:pt x="602" y="1856"/>
                  </a:cubicBezTo>
                  <a:cubicBezTo>
                    <a:pt x="833" y="1888"/>
                    <a:pt x="1183" y="1926"/>
                    <a:pt x="1425" y="1947"/>
                  </a:cubicBezTo>
                  <a:lnTo>
                    <a:pt x="1540" y="1954"/>
                  </a:lnTo>
                  <a:lnTo>
                    <a:pt x="1709" y="1527"/>
                  </a:lnTo>
                  <a:lnTo>
                    <a:pt x="2048" y="1100"/>
                  </a:lnTo>
                  <a:lnTo>
                    <a:pt x="2048" y="645"/>
                  </a:lnTo>
                  <a:lnTo>
                    <a:pt x="2304" y="645"/>
                  </a:lnTo>
                  <a:lnTo>
                    <a:pt x="2433" y="568"/>
                  </a:lnTo>
                  <a:cubicBezTo>
                    <a:pt x="2405" y="445"/>
                    <a:pt x="2388" y="319"/>
                    <a:pt x="2370" y="218"/>
                  </a:cubicBezTo>
                  <a:cubicBezTo>
                    <a:pt x="2360" y="137"/>
                    <a:pt x="2346" y="50"/>
                    <a:pt x="23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4" name="Google Shape;11064;p54"/>
            <p:cNvSpPr/>
            <p:nvPr/>
          </p:nvSpPr>
          <p:spPr>
            <a:xfrm>
              <a:off x="2435682" y="1868117"/>
              <a:ext cx="258" cy="163"/>
            </a:xfrm>
            <a:custGeom>
              <a:rect b="b" l="l" r="r" t="t"/>
              <a:pathLst>
                <a:path extrusionOk="0" h="12" w="19">
                  <a:moveTo>
                    <a:pt x="18"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5" name="Google Shape;11065;p54"/>
            <p:cNvSpPr/>
            <p:nvPr/>
          </p:nvSpPr>
          <p:spPr>
            <a:xfrm>
              <a:off x="2432695" y="1865035"/>
              <a:ext cx="204" cy="299"/>
            </a:xfrm>
            <a:custGeom>
              <a:rect b="b" l="l" r="r" t="t"/>
              <a:pathLst>
                <a:path extrusionOk="0" h="22" w="15">
                  <a:moveTo>
                    <a:pt x="14"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6" name="Google Shape;11066;p54"/>
            <p:cNvSpPr/>
            <p:nvPr/>
          </p:nvSpPr>
          <p:spPr>
            <a:xfrm>
              <a:off x="2435397" y="1867886"/>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7" name="Google Shape;11067;p54"/>
            <p:cNvSpPr/>
            <p:nvPr/>
          </p:nvSpPr>
          <p:spPr>
            <a:xfrm>
              <a:off x="2439538" y="1869027"/>
              <a:ext cx="11174" cy="1249"/>
            </a:xfrm>
            <a:custGeom>
              <a:rect b="b" l="l" r="r" t="t"/>
              <a:pathLst>
                <a:path extrusionOk="0" h="92" w="823">
                  <a:moveTo>
                    <a:pt x="0" y="0"/>
                  </a:moveTo>
                  <a:lnTo>
                    <a:pt x="0" y="0"/>
                  </a:lnTo>
                  <a:cubicBezTo>
                    <a:pt x="231" y="32"/>
                    <a:pt x="571" y="70"/>
                    <a:pt x="823" y="91"/>
                  </a:cubicBezTo>
                  <a:cubicBezTo>
                    <a:pt x="581" y="70"/>
                    <a:pt x="235"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8" name="Google Shape;11068;p54"/>
            <p:cNvSpPr/>
            <p:nvPr/>
          </p:nvSpPr>
          <p:spPr>
            <a:xfrm>
              <a:off x="2435967" y="1868266"/>
              <a:ext cx="163" cy="149"/>
            </a:xfrm>
            <a:custGeom>
              <a:rect b="b" l="l" r="r" t="t"/>
              <a:pathLst>
                <a:path extrusionOk="0" h="11" w="12">
                  <a:moveTo>
                    <a:pt x="11" y="11"/>
                  </a:moveTo>
                  <a:lnTo>
                    <a:pt x="11"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9" name="Google Shape;11069;p54"/>
            <p:cNvSpPr/>
            <p:nvPr/>
          </p:nvSpPr>
          <p:spPr>
            <a:xfrm>
              <a:off x="2432315" y="1864505"/>
              <a:ext cx="244" cy="353"/>
            </a:xfrm>
            <a:custGeom>
              <a:rect b="b" l="l" r="r" t="t"/>
              <a:pathLst>
                <a:path extrusionOk="0" h="26" w="18">
                  <a:moveTo>
                    <a:pt x="1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0" name="Google Shape;11070;p54"/>
            <p:cNvSpPr/>
            <p:nvPr/>
          </p:nvSpPr>
          <p:spPr>
            <a:xfrm>
              <a:off x="2431365" y="1862645"/>
              <a:ext cx="149" cy="353"/>
            </a:xfrm>
            <a:custGeom>
              <a:rect b="b" l="l" r="r" t="t"/>
              <a:pathLst>
                <a:path extrusionOk="0" h="26" w="11">
                  <a:moveTo>
                    <a:pt x="0" y="1"/>
                  </a:moveTo>
                  <a:cubicBezTo>
                    <a:pt x="4" y="8"/>
                    <a:pt x="7" y="15"/>
                    <a:pt x="11" y="26"/>
                  </a:cubicBezTo>
                  <a:cubicBezTo>
                    <a:pt x="7"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1" name="Google Shape;11071;p54"/>
            <p:cNvSpPr/>
            <p:nvPr/>
          </p:nvSpPr>
          <p:spPr>
            <a:xfrm>
              <a:off x="2435071" y="1867601"/>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2" name="Google Shape;11072;p54"/>
            <p:cNvSpPr/>
            <p:nvPr/>
          </p:nvSpPr>
          <p:spPr>
            <a:xfrm>
              <a:off x="2433021" y="1865551"/>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3" name="Google Shape;11073;p54"/>
            <p:cNvSpPr/>
            <p:nvPr/>
          </p:nvSpPr>
          <p:spPr>
            <a:xfrm>
              <a:off x="2434732" y="1867316"/>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4" name="Google Shape;11074;p54"/>
            <p:cNvSpPr/>
            <p:nvPr/>
          </p:nvSpPr>
          <p:spPr>
            <a:xfrm>
              <a:off x="2433456" y="1865985"/>
              <a:ext cx="299" cy="339"/>
            </a:xfrm>
            <a:custGeom>
              <a:rect b="b" l="l" r="r" t="t"/>
              <a:pathLst>
                <a:path extrusionOk="0" h="25" w="22">
                  <a:moveTo>
                    <a:pt x="21"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5" name="Google Shape;11075;p54"/>
            <p:cNvSpPr/>
            <p:nvPr/>
          </p:nvSpPr>
          <p:spPr>
            <a:xfrm>
              <a:off x="2434352" y="1866936"/>
              <a:ext cx="258" cy="244"/>
            </a:xfrm>
            <a:custGeom>
              <a:rect b="b" l="l" r="r" t="t"/>
              <a:pathLst>
                <a:path extrusionOk="0" h="18" w="19">
                  <a:moveTo>
                    <a:pt x="18"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6" name="Google Shape;11076;p54"/>
            <p:cNvSpPr/>
            <p:nvPr/>
          </p:nvSpPr>
          <p:spPr>
            <a:xfrm>
              <a:off x="2431935" y="1863840"/>
              <a:ext cx="244" cy="448"/>
            </a:xfrm>
            <a:custGeom>
              <a:rect b="b" l="l" r="r" t="t"/>
              <a:pathLst>
                <a:path extrusionOk="0" h="33" w="18">
                  <a:moveTo>
                    <a:pt x="18" y="32"/>
                  </a:moveTo>
                  <a:cubicBezTo>
                    <a:pt x="11" y="22"/>
                    <a:pt x="7" y="11"/>
                    <a:pt x="0" y="1"/>
                  </a:cubicBezTo>
                  <a:cubicBezTo>
                    <a:pt x="7" y="11"/>
                    <a:pt x="11" y="22"/>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7" name="Google Shape;11077;p54"/>
            <p:cNvSpPr/>
            <p:nvPr/>
          </p:nvSpPr>
          <p:spPr>
            <a:xfrm>
              <a:off x="2433836" y="1866460"/>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8" name="Google Shape;11078;p54"/>
            <p:cNvSpPr/>
            <p:nvPr/>
          </p:nvSpPr>
          <p:spPr>
            <a:xfrm>
              <a:off x="2431595" y="1863134"/>
              <a:ext cx="258" cy="625"/>
            </a:xfrm>
            <a:custGeom>
              <a:rect b="b" l="l" r="r" t="t"/>
              <a:pathLst>
                <a:path extrusionOk="0" h="46" w="19">
                  <a:moveTo>
                    <a:pt x="18" y="46"/>
                  </a:moveTo>
                  <a:cubicBezTo>
                    <a:pt x="11" y="32"/>
                    <a:pt x="4" y="14"/>
                    <a:pt x="1" y="0"/>
                  </a:cubicBezTo>
                  <a:cubicBezTo>
                    <a:pt x="4" y="14"/>
                    <a:pt x="11" y="32"/>
                    <a:pt x="18"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9" name="Google Shape;11079;p54"/>
            <p:cNvSpPr/>
            <p:nvPr/>
          </p:nvSpPr>
          <p:spPr>
            <a:xfrm>
              <a:off x="2452274" y="1864560"/>
              <a:ext cx="2295" cy="5811"/>
            </a:xfrm>
            <a:custGeom>
              <a:rect b="b" l="l" r="r" t="t"/>
              <a:pathLst>
                <a:path extrusionOk="0" h="428" w="169">
                  <a:moveTo>
                    <a:pt x="0" y="427"/>
                  </a:moveTo>
                  <a:lnTo>
                    <a:pt x="16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0" name="Google Shape;11080;p54"/>
            <p:cNvSpPr/>
            <p:nvPr/>
          </p:nvSpPr>
          <p:spPr>
            <a:xfrm>
              <a:off x="2782384" y="1996356"/>
              <a:ext cx="29246" cy="38139"/>
            </a:xfrm>
            <a:custGeom>
              <a:rect b="b" l="l" r="r" t="t"/>
              <a:pathLst>
                <a:path extrusionOk="0" h="2809" w="2154">
                  <a:moveTo>
                    <a:pt x="1" y="1"/>
                  </a:moveTo>
                  <a:cubicBezTo>
                    <a:pt x="102" y="267"/>
                    <a:pt x="116" y="536"/>
                    <a:pt x="123" y="775"/>
                  </a:cubicBezTo>
                  <a:cubicBezTo>
                    <a:pt x="123" y="967"/>
                    <a:pt x="312" y="1244"/>
                    <a:pt x="463" y="1468"/>
                  </a:cubicBezTo>
                  <a:cubicBezTo>
                    <a:pt x="561" y="1608"/>
                    <a:pt x="641" y="1727"/>
                    <a:pt x="673" y="1811"/>
                  </a:cubicBezTo>
                  <a:cubicBezTo>
                    <a:pt x="725" y="1968"/>
                    <a:pt x="820" y="2035"/>
                    <a:pt x="1034" y="2182"/>
                  </a:cubicBezTo>
                  <a:cubicBezTo>
                    <a:pt x="1076" y="2210"/>
                    <a:pt x="1121" y="2245"/>
                    <a:pt x="1174" y="2283"/>
                  </a:cubicBezTo>
                  <a:cubicBezTo>
                    <a:pt x="1541" y="2546"/>
                    <a:pt x="2031" y="2809"/>
                    <a:pt x="2150" y="2809"/>
                  </a:cubicBezTo>
                  <a:cubicBezTo>
                    <a:pt x="2154" y="2714"/>
                    <a:pt x="1947" y="2318"/>
                    <a:pt x="1776" y="2140"/>
                  </a:cubicBezTo>
                  <a:cubicBezTo>
                    <a:pt x="1629" y="1986"/>
                    <a:pt x="1671" y="1702"/>
                    <a:pt x="1713" y="1401"/>
                  </a:cubicBezTo>
                  <a:cubicBezTo>
                    <a:pt x="1730" y="1279"/>
                    <a:pt x="1744" y="1160"/>
                    <a:pt x="1748" y="1041"/>
                  </a:cubicBezTo>
                  <a:cubicBezTo>
                    <a:pt x="1751" y="866"/>
                    <a:pt x="1667" y="810"/>
                    <a:pt x="1555" y="736"/>
                  </a:cubicBezTo>
                  <a:cubicBezTo>
                    <a:pt x="1468" y="680"/>
                    <a:pt x="1373" y="617"/>
                    <a:pt x="1331" y="487"/>
                  </a:cubicBezTo>
                  <a:cubicBezTo>
                    <a:pt x="1296" y="382"/>
                    <a:pt x="1261" y="372"/>
                    <a:pt x="1216" y="358"/>
                  </a:cubicBezTo>
                  <a:cubicBezTo>
                    <a:pt x="1142" y="347"/>
                    <a:pt x="1083" y="291"/>
                    <a:pt x="1065" y="218"/>
                  </a:cubicBezTo>
                  <a:cubicBezTo>
                    <a:pt x="1062" y="214"/>
                    <a:pt x="1062" y="211"/>
                    <a:pt x="1058" y="207"/>
                  </a:cubicBezTo>
                  <a:lnTo>
                    <a:pt x="1055" y="207"/>
                  </a:lnTo>
                  <a:lnTo>
                    <a:pt x="1044" y="218"/>
                  </a:lnTo>
                  <a:lnTo>
                    <a:pt x="1041" y="221"/>
                  </a:lnTo>
                  <a:cubicBezTo>
                    <a:pt x="1037" y="225"/>
                    <a:pt x="1034" y="228"/>
                    <a:pt x="1034" y="232"/>
                  </a:cubicBezTo>
                  <a:lnTo>
                    <a:pt x="1030" y="235"/>
                  </a:lnTo>
                  <a:cubicBezTo>
                    <a:pt x="1027" y="239"/>
                    <a:pt x="1023" y="242"/>
                    <a:pt x="1023" y="249"/>
                  </a:cubicBezTo>
                  <a:cubicBezTo>
                    <a:pt x="1020" y="253"/>
                    <a:pt x="1020" y="256"/>
                    <a:pt x="1016" y="263"/>
                  </a:cubicBezTo>
                  <a:lnTo>
                    <a:pt x="1016" y="267"/>
                  </a:lnTo>
                  <a:cubicBezTo>
                    <a:pt x="1016" y="270"/>
                    <a:pt x="1016" y="274"/>
                    <a:pt x="1016" y="277"/>
                  </a:cubicBezTo>
                  <a:lnTo>
                    <a:pt x="1016" y="284"/>
                  </a:lnTo>
                  <a:lnTo>
                    <a:pt x="1013" y="298"/>
                  </a:lnTo>
                  <a:cubicBezTo>
                    <a:pt x="1006" y="330"/>
                    <a:pt x="995" y="393"/>
                    <a:pt x="932" y="403"/>
                  </a:cubicBezTo>
                  <a:lnTo>
                    <a:pt x="915" y="403"/>
                  </a:lnTo>
                  <a:lnTo>
                    <a:pt x="901" y="407"/>
                  </a:lnTo>
                  <a:lnTo>
                    <a:pt x="897" y="407"/>
                  </a:lnTo>
                  <a:lnTo>
                    <a:pt x="876" y="410"/>
                  </a:lnTo>
                  <a:lnTo>
                    <a:pt x="845" y="410"/>
                  </a:lnTo>
                  <a:lnTo>
                    <a:pt x="820" y="414"/>
                  </a:lnTo>
                  <a:lnTo>
                    <a:pt x="810" y="414"/>
                  </a:lnTo>
                  <a:lnTo>
                    <a:pt x="782" y="417"/>
                  </a:lnTo>
                  <a:lnTo>
                    <a:pt x="617" y="417"/>
                  </a:lnTo>
                  <a:lnTo>
                    <a:pt x="596" y="414"/>
                  </a:lnTo>
                  <a:lnTo>
                    <a:pt x="582" y="410"/>
                  </a:lnTo>
                  <a:lnTo>
                    <a:pt x="561" y="407"/>
                  </a:lnTo>
                  <a:lnTo>
                    <a:pt x="547" y="403"/>
                  </a:lnTo>
                  <a:lnTo>
                    <a:pt x="529" y="400"/>
                  </a:lnTo>
                  <a:lnTo>
                    <a:pt x="519" y="396"/>
                  </a:lnTo>
                  <a:lnTo>
                    <a:pt x="501" y="386"/>
                  </a:lnTo>
                  <a:lnTo>
                    <a:pt x="491" y="382"/>
                  </a:lnTo>
                  <a:cubicBezTo>
                    <a:pt x="484" y="379"/>
                    <a:pt x="477" y="372"/>
                    <a:pt x="470" y="368"/>
                  </a:cubicBezTo>
                  <a:cubicBezTo>
                    <a:pt x="442" y="347"/>
                    <a:pt x="424" y="316"/>
                    <a:pt x="424" y="281"/>
                  </a:cubicBezTo>
                  <a:cubicBezTo>
                    <a:pt x="431" y="151"/>
                    <a:pt x="337" y="39"/>
                    <a:pt x="211" y="22"/>
                  </a:cubicBezTo>
                  <a:cubicBezTo>
                    <a:pt x="179" y="18"/>
                    <a:pt x="148" y="11"/>
                    <a:pt x="116" y="8"/>
                  </a:cubicBezTo>
                  <a:lnTo>
                    <a:pt x="88" y="8"/>
                  </a:lnTo>
                  <a:cubicBezTo>
                    <a:pt x="67" y="8"/>
                    <a:pt x="46"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1" name="Google Shape;11081;p54"/>
            <p:cNvSpPr/>
            <p:nvPr/>
          </p:nvSpPr>
          <p:spPr>
            <a:xfrm>
              <a:off x="2853543" y="1995460"/>
              <a:ext cx="70169" cy="41954"/>
            </a:xfrm>
            <a:custGeom>
              <a:rect b="b" l="l" r="r" t="t"/>
              <a:pathLst>
                <a:path extrusionOk="0" h="3090" w="5168">
                  <a:moveTo>
                    <a:pt x="3859" y="0"/>
                  </a:moveTo>
                  <a:cubicBezTo>
                    <a:pt x="3718" y="0"/>
                    <a:pt x="3501" y="340"/>
                    <a:pt x="3487" y="494"/>
                  </a:cubicBezTo>
                  <a:cubicBezTo>
                    <a:pt x="3477" y="599"/>
                    <a:pt x="3386" y="648"/>
                    <a:pt x="3316" y="690"/>
                  </a:cubicBezTo>
                  <a:cubicBezTo>
                    <a:pt x="3221" y="743"/>
                    <a:pt x="3186" y="774"/>
                    <a:pt x="3193" y="848"/>
                  </a:cubicBezTo>
                  <a:cubicBezTo>
                    <a:pt x="3211" y="932"/>
                    <a:pt x="3165" y="1016"/>
                    <a:pt x="3088" y="1047"/>
                  </a:cubicBezTo>
                  <a:lnTo>
                    <a:pt x="3088" y="1054"/>
                  </a:lnTo>
                  <a:cubicBezTo>
                    <a:pt x="3092" y="1072"/>
                    <a:pt x="3099" y="1093"/>
                    <a:pt x="3102" y="1110"/>
                  </a:cubicBezTo>
                  <a:lnTo>
                    <a:pt x="3102" y="1117"/>
                  </a:lnTo>
                  <a:cubicBezTo>
                    <a:pt x="3106" y="1135"/>
                    <a:pt x="3109" y="1152"/>
                    <a:pt x="3109" y="1166"/>
                  </a:cubicBezTo>
                  <a:lnTo>
                    <a:pt x="3109" y="1170"/>
                  </a:lnTo>
                  <a:cubicBezTo>
                    <a:pt x="3113" y="1187"/>
                    <a:pt x="3116" y="1201"/>
                    <a:pt x="3116" y="1215"/>
                  </a:cubicBezTo>
                  <a:lnTo>
                    <a:pt x="3116" y="1219"/>
                  </a:lnTo>
                  <a:cubicBezTo>
                    <a:pt x="3116" y="1233"/>
                    <a:pt x="3120" y="1243"/>
                    <a:pt x="3120" y="1257"/>
                  </a:cubicBezTo>
                  <a:lnTo>
                    <a:pt x="3120" y="1261"/>
                  </a:lnTo>
                  <a:cubicBezTo>
                    <a:pt x="3120" y="1271"/>
                    <a:pt x="3120" y="1282"/>
                    <a:pt x="3120" y="1292"/>
                  </a:cubicBezTo>
                  <a:lnTo>
                    <a:pt x="3120" y="1296"/>
                  </a:lnTo>
                  <a:cubicBezTo>
                    <a:pt x="3120" y="1306"/>
                    <a:pt x="3116" y="1313"/>
                    <a:pt x="3116" y="1324"/>
                  </a:cubicBezTo>
                  <a:lnTo>
                    <a:pt x="3116" y="1327"/>
                  </a:lnTo>
                  <a:cubicBezTo>
                    <a:pt x="3113" y="1334"/>
                    <a:pt x="3109" y="1341"/>
                    <a:pt x="3106" y="1348"/>
                  </a:cubicBezTo>
                  <a:lnTo>
                    <a:pt x="3106" y="1352"/>
                  </a:lnTo>
                  <a:cubicBezTo>
                    <a:pt x="3102" y="1355"/>
                    <a:pt x="3099" y="1362"/>
                    <a:pt x="3092" y="1369"/>
                  </a:cubicBezTo>
                  <a:cubicBezTo>
                    <a:pt x="3073" y="1388"/>
                    <a:pt x="3049" y="1396"/>
                    <a:pt x="3024" y="1396"/>
                  </a:cubicBezTo>
                  <a:cubicBezTo>
                    <a:pt x="3016" y="1396"/>
                    <a:pt x="3008" y="1395"/>
                    <a:pt x="3001" y="1394"/>
                  </a:cubicBezTo>
                  <a:cubicBezTo>
                    <a:pt x="2993" y="1391"/>
                    <a:pt x="2986" y="1390"/>
                    <a:pt x="2980" y="1390"/>
                  </a:cubicBezTo>
                  <a:cubicBezTo>
                    <a:pt x="2960" y="1390"/>
                    <a:pt x="2943" y="1402"/>
                    <a:pt x="2906" y="1429"/>
                  </a:cubicBezTo>
                  <a:cubicBezTo>
                    <a:pt x="2836" y="1488"/>
                    <a:pt x="2749" y="1523"/>
                    <a:pt x="2658" y="1523"/>
                  </a:cubicBezTo>
                  <a:lnTo>
                    <a:pt x="2626" y="1523"/>
                  </a:lnTo>
                  <a:lnTo>
                    <a:pt x="2616" y="1520"/>
                  </a:lnTo>
                  <a:lnTo>
                    <a:pt x="2609" y="1516"/>
                  </a:lnTo>
                  <a:lnTo>
                    <a:pt x="2598" y="1513"/>
                  </a:lnTo>
                  <a:lnTo>
                    <a:pt x="2591" y="1509"/>
                  </a:lnTo>
                  <a:lnTo>
                    <a:pt x="2584" y="1502"/>
                  </a:lnTo>
                  <a:lnTo>
                    <a:pt x="2574" y="1499"/>
                  </a:lnTo>
                  <a:lnTo>
                    <a:pt x="2567" y="1488"/>
                  </a:lnTo>
                  <a:lnTo>
                    <a:pt x="2556" y="1481"/>
                  </a:lnTo>
                  <a:lnTo>
                    <a:pt x="2546" y="1474"/>
                  </a:lnTo>
                  <a:lnTo>
                    <a:pt x="2539" y="1464"/>
                  </a:lnTo>
                  <a:lnTo>
                    <a:pt x="2528" y="1453"/>
                  </a:lnTo>
                  <a:lnTo>
                    <a:pt x="2518" y="1443"/>
                  </a:lnTo>
                  <a:lnTo>
                    <a:pt x="2507" y="1429"/>
                  </a:lnTo>
                  <a:lnTo>
                    <a:pt x="2497" y="1418"/>
                  </a:lnTo>
                  <a:lnTo>
                    <a:pt x="2486" y="1401"/>
                  </a:lnTo>
                  <a:lnTo>
                    <a:pt x="2476" y="1387"/>
                  </a:lnTo>
                  <a:lnTo>
                    <a:pt x="2462" y="1369"/>
                  </a:lnTo>
                  <a:lnTo>
                    <a:pt x="2451" y="1352"/>
                  </a:lnTo>
                  <a:lnTo>
                    <a:pt x="2437" y="1331"/>
                  </a:lnTo>
                  <a:lnTo>
                    <a:pt x="2423" y="1313"/>
                  </a:lnTo>
                  <a:lnTo>
                    <a:pt x="2409" y="1289"/>
                  </a:lnTo>
                  <a:lnTo>
                    <a:pt x="2395" y="1268"/>
                  </a:lnTo>
                  <a:lnTo>
                    <a:pt x="2378" y="1240"/>
                  </a:lnTo>
                  <a:lnTo>
                    <a:pt x="2367" y="1219"/>
                  </a:lnTo>
                  <a:lnTo>
                    <a:pt x="2350" y="1187"/>
                  </a:lnTo>
                  <a:lnTo>
                    <a:pt x="2336" y="1163"/>
                  </a:lnTo>
                  <a:lnTo>
                    <a:pt x="2329" y="1152"/>
                  </a:lnTo>
                  <a:cubicBezTo>
                    <a:pt x="2227" y="1215"/>
                    <a:pt x="1989" y="1565"/>
                    <a:pt x="1930" y="1849"/>
                  </a:cubicBezTo>
                  <a:cubicBezTo>
                    <a:pt x="1870" y="2129"/>
                    <a:pt x="1635" y="2136"/>
                    <a:pt x="1362" y="2136"/>
                  </a:cubicBezTo>
                  <a:cubicBezTo>
                    <a:pt x="1278" y="2136"/>
                    <a:pt x="1180" y="2136"/>
                    <a:pt x="1079" y="2143"/>
                  </a:cubicBezTo>
                  <a:cubicBezTo>
                    <a:pt x="848" y="2160"/>
                    <a:pt x="830" y="2300"/>
                    <a:pt x="820" y="2528"/>
                  </a:cubicBezTo>
                  <a:cubicBezTo>
                    <a:pt x="823" y="2622"/>
                    <a:pt x="806" y="2714"/>
                    <a:pt x="774" y="2801"/>
                  </a:cubicBezTo>
                  <a:cubicBezTo>
                    <a:pt x="757" y="2840"/>
                    <a:pt x="725" y="2868"/>
                    <a:pt x="687" y="2885"/>
                  </a:cubicBezTo>
                  <a:cubicBezTo>
                    <a:pt x="665" y="2893"/>
                    <a:pt x="641" y="2896"/>
                    <a:pt x="616" y="2896"/>
                  </a:cubicBezTo>
                  <a:cubicBezTo>
                    <a:pt x="499" y="2896"/>
                    <a:pt x="347" y="2824"/>
                    <a:pt x="186" y="2752"/>
                  </a:cubicBezTo>
                  <a:cubicBezTo>
                    <a:pt x="123" y="2721"/>
                    <a:pt x="57" y="2689"/>
                    <a:pt x="1" y="2664"/>
                  </a:cubicBezTo>
                  <a:lnTo>
                    <a:pt x="1" y="2664"/>
                  </a:lnTo>
                  <a:cubicBezTo>
                    <a:pt x="4" y="2682"/>
                    <a:pt x="8" y="2696"/>
                    <a:pt x="11" y="2710"/>
                  </a:cubicBezTo>
                  <a:lnTo>
                    <a:pt x="11" y="2717"/>
                  </a:lnTo>
                  <a:cubicBezTo>
                    <a:pt x="18" y="2728"/>
                    <a:pt x="22" y="2742"/>
                    <a:pt x="25" y="2752"/>
                  </a:cubicBezTo>
                  <a:lnTo>
                    <a:pt x="25" y="2756"/>
                  </a:lnTo>
                  <a:cubicBezTo>
                    <a:pt x="29" y="2766"/>
                    <a:pt x="32" y="2773"/>
                    <a:pt x="36" y="2784"/>
                  </a:cubicBezTo>
                  <a:cubicBezTo>
                    <a:pt x="39" y="2791"/>
                    <a:pt x="43" y="2798"/>
                    <a:pt x="46" y="2805"/>
                  </a:cubicBezTo>
                  <a:lnTo>
                    <a:pt x="46" y="2808"/>
                  </a:lnTo>
                  <a:lnTo>
                    <a:pt x="53" y="2826"/>
                  </a:lnTo>
                  <a:lnTo>
                    <a:pt x="60" y="2836"/>
                  </a:lnTo>
                  <a:lnTo>
                    <a:pt x="67" y="2843"/>
                  </a:lnTo>
                  <a:lnTo>
                    <a:pt x="71" y="2847"/>
                  </a:lnTo>
                  <a:cubicBezTo>
                    <a:pt x="144" y="2850"/>
                    <a:pt x="218" y="2913"/>
                    <a:pt x="295" y="2980"/>
                  </a:cubicBezTo>
                  <a:cubicBezTo>
                    <a:pt x="349" y="3025"/>
                    <a:pt x="420" y="3089"/>
                    <a:pt x="458" y="3089"/>
                  </a:cubicBezTo>
                  <a:cubicBezTo>
                    <a:pt x="464" y="3089"/>
                    <a:pt x="469" y="3088"/>
                    <a:pt x="473" y="3085"/>
                  </a:cubicBezTo>
                  <a:cubicBezTo>
                    <a:pt x="537" y="3036"/>
                    <a:pt x="637" y="3025"/>
                    <a:pt x="749" y="3025"/>
                  </a:cubicBezTo>
                  <a:cubicBezTo>
                    <a:pt x="792" y="3025"/>
                    <a:pt x="837" y="3027"/>
                    <a:pt x="883" y="3029"/>
                  </a:cubicBezTo>
                  <a:lnTo>
                    <a:pt x="970" y="3029"/>
                  </a:lnTo>
                  <a:cubicBezTo>
                    <a:pt x="990" y="3030"/>
                    <a:pt x="1010" y="3031"/>
                    <a:pt x="1031" y="3031"/>
                  </a:cubicBezTo>
                  <a:cubicBezTo>
                    <a:pt x="1088" y="3031"/>
                    <a:pt x="1147" y="3024"/>
                    <a:pt x="1201" y="3011"/>
                  </a:cubicBezTo>
                  <a:cubicBezTo>
                    <a:pt x="1243" y="2994"/>
                    <a:pt x="1282" y="2976"/>
                    <a:pt x="1320" y="2948"/>
                  </a:cubicBezTo>
                  <a:lnTo>
                    <a:pt x="1355" y="2924"/>
                  </a:lnTo>
                  <a:cubicBezTo>
                    <a:pt x="1464" y="2831"/>
                    <a:pt x="1604" y="2779"/>
                    <a:pt x="1748" y="2779"/>
                  </a:cubicBezTo>
                  <a:cubicBezTo>
                    <a:pt x="1757" y="2779"/>
                    <a:pt x="1766" y="2780"/>
                    <a:pt x="1776" y="2780"/>
                  </a:cubicBezTo>
                  <a:cubicBezTo>
                    <a:pt x="1783" y="2780"/>
                    <a:pt x="1791" y="2779"/>
                    <a:pt x="1798" y="2779"/>
                  </a:cubicBezTo>
                  <a:cubicBezTo>
                    <a:pt x="1896" y="2779"/>
                    <a:pt x="1994" y="2821"/>
                    <a:pt x="2063" y="2892"/>
                  </a:cubicBezTo>
                  <a:cubicBezTo>
                    <a:pt x="2086" y="2916"/>
                    <a:pt x="2102" y="2931"/>
                    <a:pt x="2131" y="2931"/>
                  </a:cubicBezTo>
                  <a:cubicBezTo>
                    <a:pt x="2158" y="2931"/>
                    <a:pt x="2196" y="2917"/>
                    <a:pt x="2262" y="2885"/>
                  </a:cubicBezTo>
                  <a:cubicBezTo>
                    <a:pt x="2360" y="2836"/>
                    <a:pt x="2465" y="2801"/>
                    <a:pt x="2574" y="2784"/>
                  </a:cubicBezTo>
                  <a:cubicBezTo>
                    <a:pt x="2710" y="2756"/>
                    <a:pt x="2724" y="2752"/>
                    <a:pt x="2710" y="2626"/>
                  </a:cubicBezTo>
                  <a:cubicBezTo>
                    <a:pt x="2693" y="2503"/>
                    <a:pt x="2731" y="2381"/>
                    <a:pt x="2812" y="2286"/>
                  </a:cubicBezTo>
                  <a:cubicBezTo>
                    <a:pt x="2857" y="2230"/>
                    <a:pt x="2885" y="2192"/>
                    <a:pt x="2871" y="2111"/>
                  </a:cubicBezTo>
                  <a:cubicBezTo>
                    <a:pt x="2850" y="1964"/>
                    <a:pt x="2959" y="1919"/>
                    <a:pt x="3036" y="1887"/>
                  </a:cubicBezTo>
                  <a:cubicBezTo>
                    <a:pt x="3130" y="1849"/>
                    <a:pt x="3211" y="1817"/>
                    <a:pt x="3197" y="1621"/>
                  </a:cubicBezTo>
                  <a:cubicBezTo>
                    <a:pt x="3183" y="1523"/>
                    <a:pt x="3214" y="1425"/>
                    <a:pt x="3284" y="1352"/>
                  </a:cubicBezTo>
                  <a:cubicBezTo>
                    <a:pt x="3417" y="1211"/>
                    <a:pt x="3670" y="1193"/>
                    <a:pt x="3880" y="1193"/>
                  </a:cubicBezTo>
                  <a:cubicBezTo>
                    <a:pt x="3926" y="1193"/>
                    <a:pt x="3969" y="1194"/>
                    <a:pt x="4009" y="1194"/>
                  </a:cubicBezTo>
                  <a:lnTo>
                    <a:pt x="4135" y="1194"/>
                  </a:lnTo>
                  <a:lnTo>
                    <a:pt x="4156" y="1198"/>
                  </a:lnTo>
                  <a:lnTo>
                    <a:pt x="4167" y="1198"/>
                  </a:lnTo>
                  <a:lnTo>
                    <a:pt x="4184" y="1205"/>
                  </a:lnTo>
                  <a:lnTo>
                    <a:pt x="4198" y="1208"/>
                  </a:lnTo>
                  <a:lnTo>
                    <a:pt x="4219" y="1215"/>
                  </a:lnTo>
                  <a:lnTo>
                    <a:pt x="4233" y="1219"/>
                  </a:lnTo>
                  <a:lnTo>
                    <a:pt x="4254" y="1226"/>
                  </a:lnTo>
                  <a:lnTo>
                    <a:pt x="4272" y="1233"/>
                  </a:lnTo>
                  <a:lnTo>
                    <a:pt x="4289" y="1240"/>
                  </a:lnTo>
                  <a:lnTo>
                    <a:pt x="4310" y="1250"/>
                  </a:lnTo>
                  <a:lnTo>
                    <a:pt x="4331" y="1257"/>
                  </a:lnTo>
                  <a:lnTo>
                    <a:pt x="4352" y="1268"/>
                  </a:lnTo>
                  <a:lnTo>
                    <a:pt x="4363" y="1271"/>
                  </a:lnTo>
                  <a:lnTo>
                    <a:pt x="4380" y="1275"/>
                  </a:lnTo>
                  <a:cubicBezTo>
                    <a:pt x="4461" y="1236"/>
                    <a:pt x="4678" y="1128"/>
                    <a:pt x="4681" y="1079"/>
                  </a:cubicBezTo>
                  <a:cubicBezTo>
                    <a:pt x="4678" y="1075"/>
                    <a:pt x="4674" y="1072"/>
                    <a:pt x="4671" y="1068"/>
                  </a:cubicBezTo>
                  <a:cubicBezTo>
                    <a:pt x="4636" y="1044"/>
                    <a:pt x="4618" y="998"/>
                    <a:pt x="4632" y="960"/>
                  </a:cubicBezTo>
                  <a:cubicBezTo>
                    <a:pt x="4653" y="893"/>
                    <a:pt x="4734" y="886"/>
                    <a:pt x="4853" y="876"/>
                  </a:cubicBezTo>
                  <a:cubicBezTo>
                    <a:pt x="4958" y="865"/>
                    <a:pt x="5133" y="851"/>
                    <a:pt x="5154" y="788"/>
                  </a:cubicBezTo>
                  <a:cubicBezTo>
                    <a:pt x="5168" y="739"/>
                    <a:pt x="5154" y="690"/>
                    <a:pt x="5115" y="655"/>
                  </a:cubicBezTo>
                  <a:cubicBezTo>
                    <a:pt x="5054" y="588"/>
                    <a:pt x="4953" y="547"/>
                    <a:pt x="4887" y="547"/>
                  </a:cubicBezTo>
                  <a:cubicBezTo>
                    <a:pt x="4877" y="547"/>
                    <a:pt x="4868" y="548"/>
                    <a:pt x="4860" y="550"/>
                  </a:cubicBezTo>
                  <a:cubicBezTo>
                    <a:pt x="4820" y="559"/>
                    <a:pt x="4759" y="566"/>
                    <a:pt x="4691" y="566"/>
                  </a:cubicBezTo>
                  <a:cubicBezTo>
                    <a:pt x="4574" y="566"/>
                    <a:pt x="4437" y="546"/>
                    <a:pt x="4359" y="483"/>
                  </a:cubicBezTo>
                  <a:cubicBezTo>
                    <a:pt x="4317" y="452"/>
                    <a:pt x="4296" y="406"/>
                    <a:pt x="4296" y="357"/>
                  </a:cubicBezTo>
                  <a:cubicBezTo>
                    <a:pt x="4296" y="256"/>
                    <a:pt x="4027" y="0"/>
                    <a:pt x="38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2" name="Google Shape;11082;p54"/>
            <p:cNvSpPr/>
            <p:nvPr/>
          </p:nvSpPr>
          <p:spPr>
            <a:xfrm>
              <a:off x="2791942"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3" name="Google Shape;11083;p54"/>
            <p:cNvSpPr/>
            <p:nvPr/>
          </p:nvSpPr>
          <p:spPr>
            <a:xfrm>
              <a:off x="2790367" y="2002059"/>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4" name="Google Shape;11084;p54"/>
            <p:cNvSpPr/>
            <p:nvPr/>
          </p:nvSpPr>
          <p:spPr>
            <a:xfrm>
              <a:off x="2792458" y="2002154"/>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5" name="Google Shape;11085;p54"/>
            <p:cNvSpPr/>
            <p:nvPr/>
          </p:nvSpPr>
          <p:spPr>
            <a:xfrm>
              <a:off x="2790843" y="2002113"/>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6" name="Google Shape;11086;p54"/>
            <p:cNvSpPr/>
            <p:nvPr/>
          </p:nvSpPr>
          <p:spPr>
            <a:xfrm>
              <a:off x="2793463" y="2002059"/>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7" name="Google Shape;11087;p54"/>
            <p:cNvSpPr/>
            <p:nvPr/>
          </p:nvSpPr>
          <p:spPr>
            <a:xfrm>
              <a:off x="2792947" y="2002113"/>
              <a:ext cx="380" cy="14"/>
            </a:xfrm>
            <a:custGeom>
              <a:rect b="b" l="l" r="r" t="t"/>
              <a:pathLst>
                <a:path extrusionOk="0" h="1" w="28">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8" name="Google Shape;11088;p54"/>
            <p:cNvSpPr/>
            <p:nvPr/>
          </p:nvSpPr>
          <p:spPr>
            <a:xfrm>
              <a:off x="2793938" y="2002018"/>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9" name="Google Shape;11089;p54"/>
            <p:cNvSpPr/>
            <p:nvPr/>
          </p:nvSpPr>
          <p:spPr>
            <a:xfrm>
              <a:off x="2788657" y="2001448"/>
              <a:ext cx="353" cy="244"/>
            </a:xfrm>
            <a:custGeom>
              <a:rect b="b" l="l" r="r" t="t"/>
              <a:pathLst>
                <a:path extrusionOk="0" h="18" w="26">
                  <a:moveTo>
                    <a:pt x="1" y="0"/>
                  </a:moveTo>
                  <a:cubicBezTo>
                    <a:pt x="8" y="7"/>
                    <a:pt x="15" y="11"/>
                    <a:pt x="25"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0" name="Google Shape;11090;p54"/>
            <p:cNvSpPr/>
            <p:nvPr/>
          </p:nvSpPr>
          <p:spPr>
            <a:xfrm>
              <a:off x="2783524" y="1996546"/>
              <a:ext cx="394" cy="68"/>
            </a:xfrm>
            <a:custGeom>
              <a:rect b="b" l="l" r="r" t="t"/>
              <a:pathLst>
                <a:path extrusionOk="0" h="5" w="29">
                  <a:moveTo>
                    <a:pt x="1" y="1"/>
                  </a:moveTo>
                  <a:lnTo>
                    <a:pt x="29"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1" name="Google Shape;11091;p54"/>
            <p:cNvSpPr/>
            <p:nvPr/>
          </p:nvSpPr>
          <p:spPr>
            <a:xfrm>
              <a:off x="2782343" y="1996506"/>
              <a:ext cx="244" cy="14"/>
            </a:xfrm>
            <a:custGeom>
              <a:rect b="b" l="l" r="r" t="t"/>
              <a:pathLst>
                <a:path extrusionOk="0" h="1" w="18">
                  <a:moveTo>
                    <a:pt x="0" y="0"/>
                  </a:moveTo>
                  <a:lnTo>
                    <a:pt x="0" y="0"/>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2" name="Google Shape;11092;p54"/>
            <p:cNvSpPr/>
            <p:nvPr/>
          </p:nvSpPr>
          <p:spPr>
            <a:xfrm>
              <a:off x="2789471" y="200186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3" name="Google Shape;11093;p54"/>
            <p:cNvSpPr/>
            <p:nvPr/>
          </p:nvSpPr>
          <p:spPr>
            <a:xfrm>
              <a:off x="2789091" y="200173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4" name="Google Shape;11094;p54"/>
            <p:cNvSpPr/>
            <p:nvPr/>
          </p:nvSpPr>
          <p:spPr>
            <a:xfrm>
              <a:off x="2789892" y="2001964"/>
              <a:ext cx="299" cy="109"/>
            </a:xfrm>
            <a:custGeom>
              <a:rect b="b" l="l" r="r" t="t"/>
              <a:pathLst>
                <a:path extrusionOk="0" h="8" w="22">
                  <a:moveTo>
                    <a:pt x="1" y="1"/>
                  </a:moveTo>
                  <a:lnTo>
                    <a:pt x="2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5" name="Google Shape;11095;p54"/>
            <p:cNvSpPr/>
            <p:nvPr/>
          </p:nvSpPr>
          <p:spPr>
            <a:xfrm>
              <a:off x="2794943" y="200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6" name="Google Shape;11096;p54"/>
            <p:cNvSpPr/>
            <p:nvPr/>
          </p:nvSpPr>
          <p:spPr>
            <a:xfrm>
              <a:off x="2796083" y="200025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7" name="Google Shape;11097;p54"/>
            <p:cNvSpPr/>
            <p:nvPr/>
          </p:nvSpPr>
          <p:spPr>
            <a:xfrm>
              <a:off x="2791847"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8" name="Google Shape;11098;p54"/>
            <p:cNvSpPr/>
            <p:nvPr/>
          </p:nvSpPr>
          <p:spPr>
            <a:xfrm>
              <a:off x="2794563" y="2001923"/>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9" name="Google Shape;11099;p54"/>
            <p:cNvSpPr/>
            <p:nvPr/>
          </p:nvSpPr>
          <p:spPr>
            <a:xfrm>
              <a:off x="2794794" y="200192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0" name="Google Shape;11100;p54"/>
            <p:cNvSpPr/>
            <p:nvPr/>
          </p:nvSpPr>
          <p:spPr>
            <a:xfrm>
              <a:off x="2796124" y="2000022"/>
              <a:ext cx="68" cy="149"/>
            </a:xfrm>
            <a:custGeom>
              <a:rect b="b" l="l" r="r" t="t"/>
              <a:pathLst>
                <a:path extrusionOk="0" h="11" w="5">
                  <a:moveTo>
                    <a:pt x="1" y="11"/>
                  </a:moveTo>
                  <a:cubicBezTo>
                    <a:pt x="1" y="7"/>
                    <a:pt x="1" y="4"/>
                    <a:pt x="4" y="0"/>
                  </a:cubicBez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1" name="Google Shape;11101;p54"/>
            <p:cNvSpPr/>
            <p:nvPr/>
          </p:nvSpPr>
          <p:spPr>
            <a:xfrm>
              <a:off x="2796749" y="199916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2" name="Google Shape;11102;p54"/>
            <p:cNvSpPr/>
            <p:nvPr/>
          </p:nvSpPr>
          <p:spPr>
            <a:xfrm>
              <a:off x="2796559" y="1999208"/>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3" name="Google Shape;11103;p54"/>
            <p:cNvSpPr/>
            <p:nvPr/>
          </p:nvSpPr>
          <p:spPr>
            <a:xfrm>
              <a:off x="2796178" y="1999737"/>
              <a:ext cx="54" cy="204"/>
            </a:xfrm>
            <a:custGeom>
              <a:rect b="b" l="l" r="r" t="t"/>
              <a:pathLst>
                <a:path extrusionOk="0" h="15" w="4">
                  <a:moveTo>
                    <a:pt x="0" y="14"/>
                  </a:moveTo>
                  <a:cubicBezTo>
                    <a:pt x="0" y="11"/>
                    <a:pt x="4" y="7"/>
                    <a:pt x="4" y="0"/>
                  </a:cubicBezTo>
                  <a:cubicBezTo>
                    <a:pt x="4" y="7"/>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4" name="Google Shape;11104;p54"/>
            <p:cNvSpPr/>
            <p:nvPr/>
          </p:nvSpPr>
          <p:spPr>
            <a:xfrm>
              <a:off x="2796369" y="1999398"/>
              <a:ext cx="149" cy="109"/>
            </a:xfrm>
            <a:custGeom>
              <a:rect b="b" l="l" r="r" t="t"/>
              <a:pathLst>
                <a:path extrusionOk="0" h="8" w="11">
                  <a:moveTo>
                    <a:pt x="0" y="8"/>
                  </a:moveTo>
                  <a:cubicBezTo>
                    <a:pt x="4" y="4"/>
                    <a:pt x="7" y="1"/>
                    <a:pt x="11" y="1"/>
                  </a:cubicBezTo>
                  <a:cubicBezTo>
                    <a:pt x="7" y="1"/>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5" name="Google Shape;11105;p54"/>
            <p:cNvSpPr/>
            <p:nvPr/>
          </p:nvSpPr>
          <p:spPr>
            <a:xfrm>
              <a:off x="2796274" y="1999547"/>
              <a:ext cx="109" cy="204"/>
            </a:xfrm>
            <a:custGeom>
              <a:rect b="b" l="l" r="r" t="t"/>
              <a:pathLst>
                <a:path extrusionOk="0" h="15" w="8">
                  <a:moveTo>
                    <a:pt x="0" y="14"/>
                  </a:moveTo>
                  <a:cubicBezTo>
                    <a:pt x="0" y="11"/>
                    <a:pt x="4" y="4"/>
                    <a:pt x="7" y="0"/>
                  </a:cubicBezTo>
                  <a:cubicBezTo>
                    <a:pt x="4"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6" name="Google Shape;11106;p54"/>
            <p:cNvSpPr/>
            <p:nvPr/>
          </p:nvSpPr>
          <p:spPr>
            <a:xfrm>
              <a:off x="2794223" y="2001964"/>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7" name="Google Shape;11107;p54"/>
            <p:cNvSpPr/>
            <p:nvPr/>
          </p:nvSpPr>
          <p:spPr>
            <a:xfrm>
              <a:off x="2887582" y="2010097"/>
              <a:ext cx="6572" cy="4100"/>
            </a:xfrm>
            <a:custGeom>
              <a:rect b="b" l="l" r="r" t="t"/>
              <a:pathLst>
                <a:path extrusionOk="0" h="302" w="484">
                  <a:moveTo>
                    <a:pt x="459" y="1"/>
                  </a:moveTo>
                  <a:lnTo>
                    <a:pt x="420" y="8"/>
                  </a:lnTo>
                  <a:cubicBezTo>
                    <a:pt x="378" y="18"/>
                    <a:pt x="336" y="32"/>
                    <a:pt x="301" y="57"/>
                  </a:cubicBezTo>
                  <a:cubicBezTo>
                    <a:pt x="305" y="95"/>
                    <a:pt x="287" y="134"/>
                    <a:pt x="252" y="155"/>
                  </a:cubicBezTo>
                  <a:cubicBezTo>
                    <a:pt x="234" y="166"/>
                    <a:pt x="214" y="170"/>
                    <a:pt x="193" y="170"/>
                  </a:cubicBezTo>
                  <a:cubicBezTo>
                    <a:pt x="140" y="170"/>
                    <a:pt x="77" y="142"/>
                    <a:pt x="7" y="109"/>
                  </a:cubicBezTo>
                  <a:lnTo>
                    <a:pt x="0" y="106"/>
                  </a:lnTo>
                  <a:lnTo>
                    <a:pt x="21" y="137"/>
                  </a:lnTo>
                  <a:lnTo>
                    <a:pt x="25" y="148"/>
                  </a:lnTo>
                  <a:lnTo>
                    <a:pt x="39" y="169"/>
                  </a:lnTo>
                  <a:lnTo>
                    <a:pt x="46" y="179"/>
                  </a:lnTo>
                  <a:lnTo>
                    <a:pt x="60" y="197"/>
                  </a:lnTo>
                  <a:lnTo>
                    <a:pt x="63" y="204"/>
                  </a:lnTo>
                  <a:lnTo>
                    <a:pt x="77" y="221"/>
                  </a:lnTo>
                  <a:lnTo>
                    <a:pt x="81" y="225"/>
                  </a:lnTo>
                  <a:lnTo>
                    <a:pt x="95" y="246"/>
                  </a:lnTo>
                  <a:lnTo>
                    <a:pt x="98" y="249"/>
                  </a:lnTo>
                  <a:lnTo>
                    <a:pt x="109" y="260"/>
                  </a:lnTo>
                  <a:lnTo>
                    <a:pt x="112" y="267"/>
                  </a:lnTo>
                  <a:lnTo>
                    <a:pt x="119" y="274"/>
                  </a:lnTo>
                  <a:lnTo>
                    <a:pt x="123" y="277"/>
                  </a:lnTo>
                  <a:lnTo>
                    <a:pt x="130" y="284"/>
                  </a:lnTo>
                  <a:lnTo>
                    <a:pt x="130" y="288"/>
                  </a:lnTo>
                  <a:lnTo>
                    <a:pt x="140" y="295"/>
                  </a:lnTo>
                  <a:lnTo>
                    <a:pt x="144" y="298"/>
                  </a:lnTo>
                  <a:lnTo>
                    <a:pt x="151" y="302"/>
                  </a:lnTo>
                  <a:lnTo>
                    <a:pt x="154" y="302"/>
                  </a:lnTo>
                  <a:cubicBezTo>
                    <a:pt x="214" y="302"/>
                    <a:pt x="273" y="277"/>
                    <a:pt x="319" y="235"/>
                  </a:cubicBezTo>
                  <a:cubicBezTo>
                    <a:pt x="364" y="193"/>
                    <a:pt x="424" y="169"/>
                    <a:pt x="483" y="169"/>
                  </a:cubicBezTo>
                  <a:cubicBezTo>
                    <a:pt x="483" y="162"/>
                    <a:pt x="483" y="155"/>
                    <a:pt x="483" y="148"/>
                  </a:cubicBezTo>
                  <a:lnTo>
                    <a:pt x="483" y="141"/>
                  </a:lnTo>
                  <a:cubicBezTo>
                    <a:pt x="483" y="134"/>
                    <a:pt x="480" y="123"/>
                    <a:pt x="480" y="116"/>
                  </a:cubicBezTo>
                  <a:lnTo>
                    <a:pt x="480" y="113"/>
                  </a:lnTo>
                  <a:cubicBezTo>
                    <a:pt x="480" y="102"/>
                    <a:pt x="476" y="95"/>
                    <a:pt x="473" y="85"/>
                  </a:cubicBezTo>
                  <a:lnTo>
                    <a:pt x="473" y="74"/>
                  </a:lnTo>
                  <a:lnTo>
                    <a:pt x="469" y="53"/>
                  </a:lnTo>
                  <a:lnTo>
                    <a:pt x="466" y="43"/>
                  </a:lnTo>
                  <a:lnTo>
                    <a:pt x="462" y="18"/>
                  </a:lnTo>
                  <a:lnTo>
                    <a:pt x="459" y="8"/>
                  </a:lnTo>
                  <a:lnTo>
                    <a:pt x="45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8" name="Google Shape;11108;p54"/>
            <p:cNvSpPr/>
            <p:nvPr/>
          </p:nvSpPr>
          <p:spPr>
            <a:xfrm>
              <a:off x="2888668" y="2013192"/>
              <a:ext cx="204" cy="244"/>
            </a:xfrm>
            <a:custGeom>
              <a:rect b="b" l="l" r="r" t="t"/>
              <a:pathLst>
                <a:path extrusionOk="0" h="18" w="15">
                  <a:moveTo>
                    <a:pt x="1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9" name="Google Shape;11109;p54"/>
            <p:cNvSpPr/>
            <p:nvPr/>
          </p:nvSpPr>
          <p:spPr>
            <a:xfrm>
              <a:off x="2888913" y="2013478"/>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0" name="Google Shape;11110;p54"/>
            <p:cNvSpPr/>
            <p:nvPr/>
          </p:nvSpPr>
          <p:spPr>
            <a:xfrm>
              <a:off x="2888438" y="2012907"/>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1" name="Google Shape;11111;p54"/>
            <p:cNvSpPr/>
            <p:nvPr/>
          </p:nvSpPr>
          <p:spPr>
            <a:xfrm>
              <a:off x="2889049" y="201370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2" name="Google Shape;11112;p54"/>
            <p:cNvSpPr/>
            <p:nvPr/>
          </p:nvSpPr>
          <p:spPr>
            <a:xfrm>
              <a:off x="2887582" y="20115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3" name="Google Shape;11113;p54"/>
            <p:cNvSpPr/>
            <p:nvPr/>
          </p:nvSpPr>
          <p:spPr>
            <a:xfrm>
              <a:off x="2888247" y="201256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4" name="Google Shape;11114;p54"/>
            <p:cNvSpPr/>
            <p:nvPr/>
          </p:nvSpPr>
          <p:spPr>
            <a:xfrm>
              <a:off x="2889239" y="2013898"/>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5" name="Google Shape;11115;p54"/>
            <p:cNvSpPr/>
            <p:nvPr/>
          </p:nvSpPr>
          <p:spPr>
            <a:xfrm>
              <a:off x="2887908" y="2012093"/>
              <a:ext cx="204" cy="353"/>
            </a:xfrm>
            <a:custGeom>
              <a:rect b="b" l="l" r="r" t="t"/>
              <a:pathLst>
                <a:path extrusionOk="0" h="26" w="15">
                  <a:moveTo>
                    <a:pt x="15"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6" name="Google Shape;11116;p54"/>
            <p:cNvSpPr/>
            <p:nvPr/>
          </p:nvSpPr>
          <p:spPr>
            <a:xfrm>
              <a:off x="2889334" y="2014048"/>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7" name="Google Shape;11117;p54"/>
            <p:cNvSpPr/>
            <p:nvPr/>
          </p:nvSpPr>
          <p:spPr>
            <a:xfrm>
              <a:off x="2893801" y="2010246"/>
              <a:ext cx="14" cy="54"/>
            </a:xfrm>
            <a:custGeom>
              <a:rect b="b" l="l" r="r" t="t"/>
              <a:pathLst>
                <a:path extrusionOk="0" h="4" w="1">
                  <a:moveTo>
                    <a:pt x="1" y="0"/>
                  </a:moveTo>
                  <a:lnTo>
                    <a:pt x="1"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8" name="Google Shape;11118;p54"/>
            <p:cNvSpPr/>
            <p:nvPr/>
          </p:nvSpPr>
          <p:spPr>
            <a:xfrm>
              <a:off x="2889483" y="201414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9" name="Google Shape;11119;p54"/>
            <p:cNvSpPr/>
            <p:nvPr/>
          </p:nvSpPr>
          <p:spPr>
            <a:xfrm>
              <a:off x="2889578" y="2014238"/>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0" name="Google Shape;11120;p54"/>
            <p:cNvSpPr/>
            <p:nvPr/>
          </p:nvSpPr>
          <p:spPr>
            <a:xfrm>
              <a:off x="2889619" y="2014279"/>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1" name="Google Shape;11121;p54"/>
            <p:cNvSpPr/>
            <p:nvPr/>
          </p:nvSpPr>
          <p:spPr>
            <a:xfrm>
              <a:off x="2894181" y="2012188"/>
              <a:ext cx="68" cy="353"/>
            </a:xfrm>
            <a:custGeom>
              <a:rect b="b" l="l" r="r" t="t"/>
              <a:pathLst>
                <a:path extrusionOk="0" h="26" w="5">
                  <a:moveTo>
                    <a:pt x="1" y="1"/>
                  </a:moveTo>
                  <a:cubicBezTo>
                    <a:pt x="1" y="11"/>
                    <a:pt x="1" y="18"/>
                    <a:pt x="4" y="25"/>
                  </a:cubicBez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2" name="Google Shape;11122;p54"/>
            <p:cNvSpPr/>
            <p:nvPr/>
          </p:nvSpPr>
          <p:spPr>
            <a:xfrm>
              <a:off x="2893950" y="2010952"/>
              <a:ext cx="54" cy="299"/>
            </a:xfrm>
            <a:custGeom>
              <a:rect b="b" l="l" r="r" t="t"/>
              <a:pathLst>
                <a:path extrusionOk="0" h="22" w="4">
                  <a:moveTo>
                    <a:pt x="0" y="1"/>
                  </a:moveTo>
                  <a:lnTo>
                    <a:pt x="4"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3" name="Google Shape;11123;p54"/>
            <p:cNvSpPr/>
            <p:nvPr/>
          </p:nvSpPr>
          <p:spPr>
            <a:xfrm>
              <a:off x="2894045" y="2011387"/>
              <a:ext cx="54" cy="394"/>
            </a:xfrm>
            <a:custGeom>
              <a:rect b="b" l="l" r="r" t="t"/>
              <a:pathLst>
                <a:path extrusionOk="0" h="29" w="4">
                  <a:moveTo>
                    <a:pt x="0" y="0"/>
                  </a:moveTo>
                  <a:cubicBezTo>
                    <a:pt x="0" y="3"/>
                    <a:pt x="1" y="6"/>
                    <a:pt x="2" y="10"/>
                  </a:cubicBezTo>
                  <a:lnTo>
                    <a:pt x="2" y="10"/>
                  </a:lnTo>
                  <a:lnTo>
                    <a:pt x="0" y="0"/>
                  </a:lnTo>
                  <a:close/>
                  <a:moveTo>
                    <a:pt x="2" y="10"/>
                  </a:moveTo>
                  <a:lnTo>
                    <a:pt x="4" y="28"/>
                  </a:lnTo>
                  <a:cubicBezTo>
                    <a:pt x="4" y="22"/>
                    <a:pt x="3" y="16"/>
                    <a:pt x="2"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4" name="Google Shape;11124;p54"/>
            <p:cNvSpPr/>
            <p:nvPr/>
          </p:nvSpPr>
          <p:spPr>
            <a:xfrm>
              <a:off x="2894140" y="2011808"/>
              <a:ext cx="54" cy="353"/>
            </a:xfrm>
            <a:custGeom>
              <a:rect b="b" l="l" r="r" t="t"/>
              <a:pathLst>
                <a:path extrusionOk="0" h="26" w="4">
                  <a:moveTo>
                    <a:pt x="0" y="1"/>
                  </a:moveTo>
                  <a:cubicBezTo>
                    <a:pt x="0" y="8"/>
                    <a:pt x="0" y="15"/>
                    <a:pt x="4" y="25"/>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5" name="Google Shape;11125;p54"/>
            <p:cNvSpPr/>
            <p:nvPr/>
          </p:nvSpPr>
          <p:spPr>
            <a:xfrm>
              <a:off x="2889714" y="201433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6" name="Google Shape;11126;p54"/>
            <p:cNvSpPr/>
            <p:nvPr/>
          </p:nvSpPr>
          <p:spPr>
            <a:xfrm>
              <a:off x="2893855" y="2010477"/>
              <a:ext cx="54" cy="353"/>
            </a:xfrm>
            <a:custGeom>
              <a:rect b="b" l="l" r="r" t="t"/>
              <a:pathLst>
                <a:path extrusionOk="0" h="26" w="4">
                  <a:moveTo>
                    <a:pt x="0" y="1"/>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7" name="Google Shape;11127;p54"/>
            <p:cNvSpPr/>
            <p:nvPr/>
          </p:nvSpPr>
          <p:spPr>
            <a:xfrm>
              <a:off x="2333674" y="1750386"/>
              <a:ext cx="69992" cy="68689"/>
            </a:xfrm>
            <a:custGeom>
              <a:rect b="b" l="l" r="r" t="t"/>
              <a:pathLst>
                <a:path extrusionOk="0" h="5059" w="5155">
                  <a:moveTo>
                    <a:pt x="2194" y="1"/>
                  </a:moveTo>
                  <a:cubicBezTo>
                    <a:pt x="2179" y="1"/>
                    <a:pt x="2163" y="2"/>
                    <a:pt x="2147" y="4"/>
                  </a:cubicBezTo>
                  <a:cubicBezTo>
                    <a:pt x="2087" y="4"/>
                    <a:pt x="2035" y="39"/>
                    <a:pt x="2010" y="91"/>
                  </a:cubicBezTo>
                  <a:lnTo>
                    <a:pt x="2052" y="102"/>
                  </a:lnTo>
                  <a:lnTo>
                    <a:pt x="1615" y="424"/>
                  </a:lnTo>
                  <a:lnTo>
                    <a:pt x="1604" y="427"/>
                  </a:lnTo>
                  <a:cubicBezTo>
                    <a:pt x="1534" y="448"/>
                    <a:pt x="1345" y="529"/>
                    <a:pt x="1303" y="648"/>
                  </a:cubicBezTo>
                  <a:cubicBezTo>
                    <a:pt x="1279" y="711"/>
                    <a:pt x="1303" y="777"/>
                    <a:pt x="1331" y="851"/>
                  </a:cubicBezTo>
                  <a:cubicBezTo>
                    <a:pt x="1366" y="938"/>
                    <a:pt x="1401" y="1036"/>
                    <a:pt x="1335" y="1117"/>
                  </a:cubicBezTo>
                  <a:cubicBezTo>
                    <a:pt x="1268" y="1201"/>
                    <a:pt x="1282" y="1400"/>
                    <a:pt x="1303" y="1491"/>
                  </a:cubicBezTo>
                  <a:cubicBezTo>
                    <a:pt x="1331" y="1596"/>
                    <a:pt x="1216" y="1789"/>
                    <a:pt x="1167" y="1869"/>
                  </a:cubicBezTo>
                  <a:lnTo>
                    <a:pt x="1156" y="1883"/>
                  </a:lnTo>
                  <a:lnTo>
                    <a:pt x="1142" y="1890"/>
                  </a:lnTo>
                  <a:lnTo>
                    <a:pt x="1139" y="1890"/>
                  </a:lnTo>
                  <a:cubicBezTo>
                    <a:pt x="974" y="1978"/>
                    <a:pt x="456" y="2255"/>
                    <a:pt x="1" y="2489"/>
                  </a:cubicBezTo>
                  <a:cubicBezTo>
                    <a:pt x="4" y="2510"/>
                    <a:pt x="4" y="2535"/>
                    <a:pt x="8" y="2549"/>
                  </a:cubicBezTo>
                  <a:lnTo>
                    <a:pt x="8" y="2552"/>
                  </a:lnTo>
                  <a:cubicBezTo>
                    <a:pt x="11" y="2573"/>
                    <a:pt x="15" y="2591"/>
                    <a:pt x="15" y="2605"/>
                  </a:cubicBezTo>
                  <a:lnTo>
                    <a:pt x="15" y="2612"/>
                  </a:lnTo>
                  <a:cubicBezTo>
                    <a:pt x="18" y="2629"/>
                    <a:pt x="22" y="2643"/>
                    <a:pt x="25" y="2657"/>
                  </a:cubicBezTo>
                  <a:lnTo>
                    <a:pt x="25" y="2661"/>
                  </a:lnTo>
                  <a:cubicBezTo>
                    <a:pt x="29" y="2675"/>
                    <a:pt x="32" y="2689"/>
                    <a:pt x="36" y="2699"/>
                  </a:cubicBezTo>
                  <a:cubicBezTo>
                    <a:pt x="39" y="2713"/>
                    <a:pt x="43" y="2727"/>
                    <a:pt x="46" y="2745"/>
                  </a:cubicBezTo>
                  <a:lnTo>
                    <a:pt x="46" y="2748"/>
                  </a:lnTo>
                  <a:lnTo>
                    <a:pt x="60" y="2797"/>
                  </a:lnTo>
                  <a:lnTo>
                    <a:pt x="74" y="2857"/>
                  </a:lnTo>
                  <a:cubicBezTo>
                    <a:pt x="99" y="2958"/>
                    <a:pt x="127" y="3081"/>
                    <a:pt x="151" y="3186"/>
                  </a:cubicBezTo>
                  <a:cubicBezTo>
                    <a:pt x="193" y="3186"/>
                    <a:pt x="232" y="3182"/>
                    <a:pt x="263" y="3182"/>
                  </a:cubicBezTo>
                  <a:lnTo>
                    <a:pt x="368" y="3182"/>
                  </a:lnTo>
                  <a:cubicBezTo>
                    <a:pt x="417" y="3182"/>
                    <a:pt x="466" y="3182"/>
                    <a:pt x="515" y="3189"/>
                  </a:cubicBezTo>
                  <a:lnTo>
                    <a:pt x="529" y="3189"/>
                  </a:lnTo>
                  <a:cubicBezTo>
                    <a:pt x="575" y="3196"/>
                    <a:pt x="617" y="3210"/>
                    <a:pt x="659" y="3231"/>
                  </a:cubicBezTo>
                  <a:lnTo>
                    <a:pt x="687" y="3242"/>
                  </a:lnTo>
                  <a:lnTo>
                    <a:pt x="701" y="3249"/>
                  </a:lnTo>
                  <a:lnTo>
                    <a:pt x="705" y="3252"/>
                  </a:lnTo>
                  <a:cubicBezTo>
                    <a:pt x="726" y="3263"/>
                    <a:pt x="747" y="3273"/>
                    <a:pt x="768" y="3284"/>
                  </a:cubicBezTo>
                  <a:cubicBezTo>
                    <a:pt x="855" y="3329"/>
                    <a:pt x="953" y="3392"/>
                    <a:pt x="1065" y="3459"/>
                  </a:cubicBezTo>
                  <a:cubicBezTo>
                    <a:pt x="1125" y="3497"/>
                    <a:pt x="1191" y="3539"/>
                    <a:pt x="1258" y="3585"/>
                  </a:cubicBezTo>
                  <a:lnTo>
                    <a:pt x="1324" y="3627"/>
                  </a:lnTo>
                  <a:cubicBezTo>
                    <a:pt x="1461" y="3714"/>
                    <a:pt x="1576" y="3791"/>
                    <a:pt x="1632" y="3819"/>
                  </a:cubicBezTo>
                  <a:cubicBezTo>
                    <a:pt x="1706" y="3861"/>
                    <a:pt x="1776" y="3907"/>
                    <a:pt x="1846" y="3956"/>
                  </a:cubicBezTo>
                  <a:lnTo>
                    <a:pt x="1933" y="4019"/>
                  </a:lnTo>
                  <a:lnTo>
                    <a:pt x="2028" y="4089"/>
                  </a:lnTo>
                  <a:cubicBezTo>
                    <a:pt x="2378" y="4338"/>
                    <a:pt x="2833" y="4688"/>
                    <a:pt x="2963" y="4800"/>
                  </a:cubicBezTo>
                  <a:cubicBezTo>
                    <a:pt x="3092" y="4915"/>
                    <a:pt x="3278" y="4968"/>
                    <a:pt x="3414" y="4989"/>
                  </a:cubicBezTo>
                  <a:cubicBezTo>
                    <a:pt x="3467" y="4996"/>
                    <a:pt x="3516" y="4999"/>
                    <a:pt x="3565" y="4999"/>
                  </a:cubicBezTo>
                  <a:lnTo>
                    <a:pt x="3582" y="4999"/>
                  </a:lnTo>
                  <a:cubicBezTo>
                    <a:pt x="3635" y="4999"/>
                    <a:pt x="3743" y="5013"/>
                    <a:pt x="3908" y="5031"/>
                  </a:cubicBezTo>
                  <a:lnTo>
                    <a:pt x="4160" y="5059"/>
                  </a:lnTo>
                  <a:lnTo>
                    <a:pt x="4167" y="5034"/>
                  </a:lnTo>
                  <a:lnTo>
                    <a:pt x="4174" y="5020"/>
                  </a:lnTo>
                  <a:lnTo>
                    <a:pt x="4198" y="4968"/>
                  </a:lnTo>
                  <a:lnTo>
                    <a:pt x="4205" y="4950"/>
                  </a:lnTo>
                  <a:lnTo>
                    <a:pt x="4223" y="4905"/>
                  </a:lnTo>
                  <a:lnTo>
                    <a:pt x="4230" y="4887"/>
                  </a:lnTo>
                  <a:lnTo>
                    <a:pt x="4247" y="4852"/>
                  </a:lnTo>
                  <a:lnTo>
                    <a:pt x="4254" y="4835"/>
                  </a:lnTo>
                  <a:lnTo>
                    <a:pt x="4268" y="4807"/>
                  </a:lnTo>
                  <a:lnTo>
                    <a:pt x="4275" y="4789"/>
                  </a:lnTo>
                  <a:lnTo>
                    <a:pt x="4286" y="4768"/>
                  </a:lnTo>
                  <a:lnTo>
                    <a:pt x="4293" y="4751"/>
                  </a:lnTo>
                  <a:lnTo>
                    <a:pt x="4303" y="4733"/>
                  </a:lnTo>
                  <a:lnTo>
                    <a:pt x="4310" y="4719"/>
                  </a:lnTo>
                  <a:lnTo>
                    <a:pt x="4317" y="4705"/>
                  </a:lnTo>
                  <a:lnTo>
                    <a:pt x="4324" y="4691"/>
                  </a:lnTo>
                  <a:lnTo>
                    <a:pt x="4328" y="4681"/>
                  </a:lnTo>
                  <a:lnTo>
                    <a:pt x="4335" y="4670"/>
                  </a:lnTo>
                  <a:lnTo>
                    <a:pt x="4342" y="4660"/>
                  </a:lnTo>
                  <a:lnTo>
                    <a:pt x="4345" y="4649"/>
                  </a:lnTo>
                  <a:lnTo>
                    <a:pt x="4349" y="4642"/>
                  </a:lnTo>
                  <a:lnTo>
                    <a:pt x="4356" y="4635"/>
                  </a:lnTo>
                  <a:lnTo>
                    <a:pt x="4359" y="4632"/>
                  </a:lnTo>
                  <a:lnTo>
                    <a:pt x="4363" y="4625"/>
                  </a:lnTo>
                  <a:lnTo>
                    <a:pt x="4363" y="4621"/>
                  </a:lnTo>
                  <a:lnTo>
                    <a:pt x="4366" y="4614"/>
                  </a:lnTo>
                  <a:lnTo>
                    <a:pt x="4370" y="4611"/>
                  </a:lnTo>
                  <a:lnTo>
                    <a:pt x="4373" y="4607"/>
                  </a:lnTo>
                  <a:lnTo>
                    <a:pt x="4377" y="4604"/>
                  </a:lnTo>
                  <a:cubicBezTo>
                    <a:pt x="4391" y="4586"/>
                    <a:pt x="4405" y="4569"/>
                    <a:pt x="4419" y="4548"/>
                  </a:cubicBezTo>
                  <a:cubicBezTo>
                    <a:pt x="4468" y="4457"/>
                    <a:pt x="4559" y="4394"/>
                    <a:pt x="4664" y="4383"/>
                  </a:cubicBezTo>
                  <a:cubicBezTo>
                    <a:pt x="4681" y="4380"/>
                    <a:pt x="4700" y="4378"/>
                    <a:pt x="4718" y="4378"/>
                  </a:cubicBezTo>
                  <a:cubicBezTo>
                    <a:pt x="4737" y="4378"/>
                    <a:pt x="4755" y="4380"/>
                    <a:pt x="4773" y="4383"/>
                  </a:cubicBezTo>
                  <a:lnTo>
                    <a:pt x="4797" y="4390"/>
                  </a:lnTo>
                  <a:lnTo>
                    <a:pt x="4818" y="4397"/>
                  </a:lnTo>
                  <a:lnTo>
                    <a:pt x="4822" y="4397"/>
                  </a:lnTo>
                  <a:lnTo>
                    <a:pt x="4843" y="4408"/>
                  </a:lnTo>
                  <a:lnTo>
                    <a:pt x="4846" y="4408"/>
                  </a:lnTo>
                  <a:lnTo>
                    <a:pt x="4864" y="4418"/>
                  </a:lnTo>
                  <a:lnTo>
                    <a:pt x="4867" y="4422"/>
                  </a:lnTo>
                  <a:lnTo>
                    <a:pt x="4888" y="4432"/>
                  </a:lnTo>
                  <a:lnTo>
                    <a:pt x="4892" y="4436"/>
                  </a:lnTo>
                  <a:lnTo>
                    <a:pt x="4909" y="4450"/>
                  </a:lnTo>
                  <a:lnTo>
                    <a:pt x="4916" y="4453"/>
                  </a:lnTo>
                  <a:lnTo>
                    <a:pt x="4930" y="4464"/>
                  </a:lnTo>
                  <a:lnTo>
                    <a:pt x="4937" y="4471"/>
                  </a:lnTo>
                  <a:lnTo>
                    <a:pt x="4955" y="4485"/>
                  </a:lnTo>
                  <a:lnTo>
                    <a:pt x="4962" y="4492"/>
                  </a:lnTo>
                  <a:lnTo>
                    <a:pt x="4976" y="4502"/>
                  </a:lnTo>
                  <a:lnTo>
                    <a:pt x="4986" y="4513"/>
                  </a:lnTo>
                  <a:lnTo>
                    <a:pt x="4997" y="4523"/>
                  </a:lnTo>
                  <a:lnTo>
                    <a:pt x="5011" y="4534"/>
                  </a:lnTo>
                  <a:lnTo>
                    <a:pt x="5021" y="4544"/>
                  </a:lnTo>
                  <a:lnTo>
                    <a:pt x="5035" y="4558"/>
                  </a:lnTo>
                  <a:cubicBezTo>
                    <a:pt x="5074" y="4530"/>
                    <a:pt x="5112" y="4509"/>
                    <a:pt x="5154" y="4488"/>
                  </a:cubicBezTo>
                  <a:lnTo>
                    <a:pt x="5144" y="4478"/>
                  </a:lnTo>
                  <a:lnTo>
                    <a:pt x="5130" y="4464"/>
                  </a:lnTo>
                  <a:lnTo>
                    <a:pt x="5112" y="4446"/>
                  </a:lnTo>
                  <a:lnTo>
                    <a:pt x="5098" y="4429"/>
                  </a:lnTo>
                  <a:lnTo>
                    <a:pt x="5081" y="4411"/>
                  </a:lnTo>
                  <a:lnTo>
                    <a:pt x="5070" y="4397"/>
                  </a:lnTo>
                  <a:lnTo>
                    <a:pt x="5049" y="4376"/>
                  </a:lnTo>
                  <a:lnTo>
                    <a:pt x="5035" y="4359"/>
                  </a:lnTo>
                  <a:lnTo>
                    <a:pt x="5018" y="4338"/>
                  </a:lnTo>
                  <a:lnTo>
                    <a:pt x="5007" y="4327"/>
                  </a:lnTo>
                  <a:lnTo>
                    <a:pt x="4997" y="4310"/>
                  </a:lnTo>
                  <a:lnTo>
                    <a:pt x="4986" y="4299"/>
                  </a:lnTo>
                  <a:lnTo>
                    <a:pt x="4976" y="4282"/>
                  </a:lnTo>
                  <a:lnTo>
                    <a:pt x="4965" y="4271"/>
                  </a:lnTo>
                  <a:lnTo>
                    <a:pt x="4958" y="4257"/>
                  </a:lnTo>
                  <a:lnTo>
                    <a:pt x="4948" y="4243"/>
                  </a:lnTo>
                  <a:lnTo>
                    <a:pt x="4941" y="4229"/>
                  </a:lnTo>
                  <a:lnTo>
                    <a:pt x="4934" y="4219"/>
                  </a:lnTo>
                  <a:lnTo>
                    <a:pt x="4927" y="4205"/>
                  </a:lnTo>
                  <a:lnTo>
                    <a:pt x="4920" y="4194"/>
                  </a:lnTo>
                  <a:lnTo>
                    <a:pt x="4916" y="4180"/>
                  </a:lnTo>
                  <a:lnTo>
                    <a:pt x="4913" y="4170"/>
                  </a:lnTo>
                  <a:cubicBezTo>
                    <a:pt x="4913" y="4166"/>
                    <a:pt x="4909" y="4163"/>
                    <a:pt x="4906" y="4156"/>
                  </a:cubicBezTo>
                  <a:lnTo>
                    <a:pt x="4902" y="4145"/>
                  </a:lnTo>
                  <a:cubicBezTo>
                    <a:pt x="4902" y="4142"/>
                    <a:pt x="4902" y="4138"/>
                    <a:pt x="4902" y="4131"/>
                  </a:cubicBezTo>
                  <a:cubicBezTo>
                    <a:pt x="4899" y="4127"/>
                    <a:pt x="4902" y="4127"/>
                    <a:pt x="4902" y="4124"/>
                  </a:cubicBezTo>
                  <a:lnTo>
                    <a:pt x="4902" y="4110"/>
                  </a:lnTo>
                  <a:lnTo>
                    <a:pt x="4902" y="4099"/>
                  </a:lnTo>
                  <a:cubicBezTo>
                    <a:pt x="4899" y="4092"/>
                    <a:pt x="4899" y="4085"/>
                    <a:pt x="4902" y="4078"/>
                  </a:cubicBezTo>
                  <a:cubicBezTo>
                    <a:pt x="4909" y="4005"/>
                    <a:pt x="4860" y="3949"/>
                    <a:pt x="4804" y="3889"/>
                  </a:cubicBezTo>
                  <a:cubicBezTo>
                    <a:pt x="4759" y="3847"/>
                    <a:pt x="4723" y="3791"/>
                    <a:pt x="4706" y="3732"/>
                  </a:cubicBezTo>
                  <a:cubicBezTo>
                    <a:pt x="4702" y="3665"/>
                    <a:pt x="4713" y="3599"/>
                    <a:pt x="4745" y="3536"/>
                  </a:cubicBezTo>
                  <a:cubicBezTo>
                    <a:pt x="4766" y="3483"/>
                    <a:pt x="4787" y="3420"/>
                    <a:pt x="4769" y="3399"/>
                  </a:cubicBezTo>
                  <a:cubicBezTo>
                    <a:pt x="4730" y="3354"/>
                    <a:pt x="4699" y="3305"/>
                    <a:pt x="4678" y="3249"/>
                  </a:cubicBezTo>
                  <a:cubicBezTo>
                    <a:pt x="4632" y="3161"/>
                    <a:pt x="4604" y="3102"/>
                    <a:pt x="4545" y="3095"/>
                  </a:cubicBezTo>
                  <a:cubicBezTo>
                    <a:pt x="4457" y="3081"/>
                    <a:pt x="4293" y="3011"/>
                    <a:pt x="4153" y="2927"/>
                  </a:cubicBezTo>
                  <a:cubicBezTo>
                    <a:pt x="3960" y="2815"/>
                    <a:pt x="3869" y="2706"/>
                    <a:pt x="3883" y="2608"/>
                  </a:cubicBezTo>
                  <a:cubicBezTo>
                    <a:pt x="3894" y="2535"/>
                    <a:pt x="3813" y="2451"/>
                    <a:pt x="3659" y="2374"/>
                  </a:cubicBezTo>
                  <a:cubicBezTo>
                    <a:pt x="3565" y="2328"/>
                    <a:pt x="3516" y="2118"/>
                    <a:pt x="3509" y="1988"/>
                  </a:cubicBezTo>
                  <a:cubicBezTo>
                    <a:pt x="3505" y="1873"/>
                    <a:pt x="3533" y="1799"/>
                    <a:pt x="3593" y="1764"/>
                  </a:cubicBezTo>
                  <a:cubicBezTo>
                    <a:pt x="3600" y="1757"/>
                    <a:pt x="3607" y="1747"/>
                    <a:pt x="3610" y="1736"/>
                  </a:cubicBezTo>
                  <a:cubicBezTo>
                    <a:pt x="3628" y="1691"/>
                    <a:pt x="3642" y="1638"/>
                    <a:pt x="3652" y="1589"/>
                  </a:cubicBezTo>
                  <a:cubicBezTo>
                    <a:pt x="3677" y="1495"/>
                    <a:pt x="3701" y="1393"/>
                    <a:pt x="3764" y="1344"/>
                  </a:cubicBezTo>
                  <a:cubicBezTo>
                    <a:pt x="3783" y="1332"/>
                    <a:pt x="3806" y="1323"/>
                    <a:pt x="3830" y="1323"/>
                  </a:cubicBezTo>
                  <a:cubicBezTo>
                    <a:pt x="3834" y="1323"/>
                    <a:pt x="3838" y="1323"/>
                    <a:pt x="3841" y="1323"/>
                  </a:cubicBezTo>
                  <a:cubicBezTo>
                    <a:pt x="3841" y="1295"/>
                    <a:pt x="3838" y="1267"/>
                    <a:pt x="3834" y="1239"/>
                  </a:cubicBezTo>
                  <a:cubicBezTo>
                    <a:pt x="3824" y="1176"/>
                    <a:pt x="3824" y="1106"/>
                    <a:pt x="3841" y="1043"/>
                  </a:cubicBezTo>
                  <a:cubicBezTo>
                    <a:pt x="3848" y="1026"/>
                    <a:pt x="3848" y="1008"/>
                    <a:pt x="3838" y="991"/>
                  </a:cubicBezTo>
                  <a:cubicBezTo>
                    <a:pt x="3799" y="955"/>
                    <a:pt x="3751" y="934"/>
                    <a:pt x="3699" y="934"/>
                  </a:cubicBezTo>
                  <a:cubicBezTo>
                    <a:pt x="3695" y="934"/>
                    <a:pt x="3691" y="934"/>
                    <a:pt x="3687" y="935"/>
                  </a:cubicBezTo>
                  <a:cubicBezTo>
                    <a:pt x="3540" y="935"/>
                    <a:pt x="3320" y="728"/>
                    <a:pt x="3320" y="546"/>
                  </a:cubicBezTo>
                  <a:cubicBezTo>
                    <a:pt x="3320" y="480"/>
                    <a:pt x="3260" y="385"/>
                    <a:pt x="3211" y="308"/>
                  </a:cubicBezTo>
                  <a:lnTo>
                    <a:pt x="3183" y="263"/>
                  </a:lnTo>
                  <a:lnTo>
                    <a:pt x="3180" y="256"/>
                  </a:lnTo>
                  <a:lnTo>
                    <a:pt x="3183" y="273"/>
                  </a:lnTo>
                  <a:cubicBezTo>
                    <a:pt x="3162" y="283"/>
                    <a:pt x="3139" y="288"/>
                    <a:pt x="3115" y="288"/>
                  </a:cubicBezTo>
                  <a:cubicBezTo>
                    <a:pt x="3034" y="288"/>
                    <a:pt x="2941" y="235"/>
                    <a:pt x="2844" y="179"/>
                  </a:cubicBezTo>
                  <a:cubicBezTo>
                    <a:pt x="2787" y="146"/>
                    <a:pt x="2694" y="94"/>
                    <a:pt x="2660" y="94"/>
                  </a:cubicBezTo>
                  <a:cubicBezTo>
                    <a:pt x="2658" y="94"/>
                    <a:pt x="2656" y="94"/>
                    <a:pt x="2654" y="95"/>
                  </a:cubicBezTo>
                  <a:cubicBezTo>
                    <a:pt x="2627" y="108"/>
                    <a:pt x="2600" y="113"/>
                    <a:pt x="2574" y="113"/>
                  </a:cubicBezTo>
                  <a:cubicBezTo>
                    <a:pt x="2516" y="113"/>
                    <a:pt x="2461" y="87"/>
                    <a:pt x="2413" y="63"/>
                  </a:cubicBezTo>
                  <a:cubicBezTo>
                    <a:pt x="2346" y="22"/>
                    <a:pt x="2272" y="1"/>
                    <a:pt x="219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8" name="Google Shape;11128;p54"/>
            <p:cNvSpPr/>
            <p:nvPr/>
          </p:nvSpPr>
          <p:spPr>
            <a:xfrm>
              <a:off x="2360965" y="1751568"/>
              <a:ext cx="584" cy="204"/>
            </a:xfrm>
            <a:custGeom>
              <a:rect b="b" l="l" r="r" t="t"/>
              <a:pathLst>
                <a:path extrusionOk="0" h="15" w="43">
                  <a:moveTo>
                    <a:pt x="0" y="1"/>
                  </a:moveTo>
                  <a:lnTo>
                    <a:pt x="42" y="15"/>
                  </a:lnTo>
                  <a:lnTo>
                    <a:pt x="42" y="15"/>
                  </a:ln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9" name="Google Shape;11129;p54"/>
            <p:cNvSpPr/>
            <p:nvPr/>
          </p:nvSpPr>
          <p:spPr>
            <a:xfrm>
              <a:off x="2333674" y="1776048"/>
              <a:ext cx="15465" cy="8147"/>
            </a:xfrm>
            <a:custGeom>
              <a:rect b="b" l="l" r="r" t="t"/>
              <a:pathLst>
                <a:path extrusionOk="0" h="600" w="1139">
                  <a:moveTo>
                    <a:pt x="1139" y="0"/>
                  </a:moveTo>
                  <a:cubicBezTo>
                    <a:pt x="1086" y="28"/>
                    <a:pt x="501" y="340"/>
                    <a:pt x="1" y="599"/>
                  </a:cubicBezTo>
                  <a:cubicBezTo>
                    <a:pt x="452" y="368"/>
                    <a:pt x="971" y="91"/>
                    <a:pt x="1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0" name="Google Shape;11130;p54"/>
            <p:cNvSpPr/>
            <p:nvPr/>
          </p:nvSpPr>
          <p:spPr>
            <a:xfrm>
              <a:off x="2333674" y="1784181"/>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1" name="Google Shape;11131;p54"/>
            <p:cNvSpPr/>
            <p:nvPr/>
          </p:nvSpPr>
          <p:spPr>
            <a:xfrm>
              <a:off x="2334720" y="1789218"/>
              <a:ext cx="1059" cy="4481"/>
            </a:xfrm>
            <a:custGeom>
              <a:rect b="b" l="l" r="r" t="t"/>
              <a:pathLst>
                <a:path extrusionOk="0" h="330" w="78">
                  <a:moveTo>
                    <a:pt x="78" y="329"/>
                  </a:moveTo>
                  <a:cubicBezTo>
                    <a:pt x="53" y="224"/>
                    <a:pt x="25" y="105"/>
                    <a:pt x="1" y="0"/>
                  </a:cubicBezTo>
                  <a:cubicBezTo>
                    <a:pt x="25" y="105"/>
                    <a:pt x="53" y="224"/>
                    <a:pt x="78" y="3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2" name="Google Shape;11132;p54"/>
            <p:cNvSpPr/>
            <p:nvPr/>
          </p:nvSpPr>
          <p:spPr>
            <a:xfrm>
              <a:off x="2334530" y="1788403"/>
              <a:ext cx="204" cy="828"/>
            </a:xfrm>
            <a:custGeom>
              <a:rect b="b" l="l" r="r" t="t"/>
              <a:pathLst>
                <a:path extrusionOk="0" h="61" w="15">
                  <a:moveTo>
                    <a:pt x="1" y="1"/>
                  </a:moveTo>
                  <a:lnTo>
                    <a:pt x="15"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3" name="Google Shape;11133;p54"/>
            <p:cNvSpPr/>
            <p:nvPr/>
          </p:nvSpPr>
          <p:spPr>
            <a:xfrm>
              <a:off x="2334340" y="1787697"/>
              <a:ext cx="204" cy="720"/>
            </a:xfrm>
            <a:custGeom>
              <a:rect b="b" l="l" r="r" t="t"/>
              <a:pathLst>
                <a:path extrusionOk="0" h="53" w="15">
                  <a:moveTo>
                    <a:pt x="1" y="0"/>
                  </a:moveTo>
                  <a:lnTo>
                    <a:pt x="15"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4" name="Google Shape;11134;p54"/>
            <p:cNvSpPr/>
            <p:nvPr/>
          </p:nvSpPr>
          <p:spPr>
            <a:xfrm>
              <a:off x="2333770" y="17850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5" name="Google Shape;11135;p54"/>
            <p:cNvSpPr/>
            <p:nvPr/>
          </p:nvSpPr>
          <p:spPr>
            <a:xfrm>
              <a:off x="2334150" y="1787073"/>
              <a:ext cx="204" cy="584"/>
            </a:xfrm>
            <a:custGeom>
              <a:rect b="b" l="l" r="r" t="t"/>
              <a:pathLst>
                <a:path extrusionOk="0" h="43" w="15">
                  <a:moveTo>
                    <a:pt x="1" y="1"/>
                  </a:moveTo>
                  <a:cubicBezTo>
                    <a:pt x="4" y="11"/>
                    <a:pt x="8" y="29"/>
                    <a:pt x="15" y="43"/>
                  </a:cubicBezTo>
                  <a:cubicBezTo>
                    <a:pt x="8" y="29"/>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6" name="Google Shape;11136;p54"/>
            <p:cNvSpPr/>
            <p:nvPr/>
          </p:nvSpPr>
          <p:spPr>
            <a:xfrm>
              <a:off x="2333865" y="178574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7" name="Google Shape;11137;p54"/>
            <p:cNvSpPr/>
            <p:nvPr/>
          </p:nvSpPr>
          <p:spPr>
            <a:xfrm>
              <a:off x="2334055" y="1786462"/>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8" name="Google Shape;11138;p54"/>
            <p:cNvSpPr/>
            <p:nvPr/>
          </p:nvSpPr>
          <p:spPr>
            <a:xfrm>
              <a:off x="2333674" y="178418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9" name="Google Shape;11139;p54"/>
            <p:cNvSpPr/>
            <p:nvPr/>
          </p:nvSpPr>
          <p:spPr>
            <a:xfrm>
              <a:off x="2369709" y="1751568"/>
              <a:ext cx="2580" cy="1249"/>
            </a:xfrm>
            <a:custGeom>
              <a:rect b="b" l="l" r="r" t="t"/>
              <a:pathLst>
                <a:path extrusionOk="0" h="92" w="190">
                  <a:moveTo>
                    <a:pt x="0" y="8"/>
                  </a:moveTo>
                  <a:cubicBezTo>
                    <a:pt x="29" y="1"/>
                    <a:pt x="130" y="57"/>
                    <a:pt x="190" y="92"/>
                  </a:cubicBezTo>
                  <a:cubicBezTo>
                    <a:pt x="130" y="57"/>
                    <a:pt x="29"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0" name="Google Shape;11140;p54"/>
            <p:cNvSpPr/>
            <p:nvPr/>
          </p:nvSpPr>
          <p:spPr>
            <a:xfrm>
              <a:off x="2348135" y="1797392"/>
              <a:ext cx="2620" cy="1724"/>
            </a:xfrm>
            <a:custGeom>
              <a:rect b="b" l="l" r="r" t="t"/>
              <a:pathLst>
                <a:path extrusionOk="0" h="127" w="193">
                  <a:moveTo>
                    <a:pt x="0" y="0"/>
                  </a:moveTo>
                  <a:lnTo>
                    <a:pt x="0" y="0"/>
                  </a:lnTo>
                  <a:cubicBezTo>
                    <a:pt x="63" y="39"/>
                    <a:pt x="126" y="84"/>
                    <a:pt x="193" y="126"/>
                  </a:cubicBezTo>
                  <a:cubicBezTo>
                    <a:pt x="126" y="81"/>
                    <a:pt x="63"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1" name="Google Shape;11141;p54"/>
            <p:cNvSpPr/>
            <p:nvPr/>
          </p:nvSpPr>
          <p:spPr>
            <a:xfrm>
              <a:off x="2337666" y="17936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2" name="Google Shape;11142;p54"/>
            <p:cNvSpPr/>
            <p:nvPr/>
          </p:nvSpPr>
          <p:spPr>
            <a:xfrm>
              <a:off x="2338046" y="1793590"/>
              <a:ext cx="679" cy="14"/>
            </a:xfrm>
            <a:custGeom>
              <a:rect b="b" l="l" r="r" t="t"/>
              <a:pathLst>
                <a:path extrusionOk="0" h="1" w="50">
                  <a:moveTo>
                    <a:pt x="1" y="0"/>
                  </a:moveTo>
                  <a:lnTo>
                    <a:pt x="5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3" name="Google Shape;11143;p54"/>
            <p:cNvSpPr/>
            <p:nvPr/>
          </p:nvSpPr>
          <p:spPr>
            <a:xfrm>
              <a:off x="2342663" y="1794255"/>
              <a:ext cx="353" cy="204"/>
            </a:xfrm>
            <a:custGeom>
              <a:rect b="b" l="l" r="r" t="t"/>
              <a:pathLst>
                <a:path extrusionOk="0" h="15" w="26">
                  <a:moveTo>
                    <a:pt x="1" y="0"/>
                  </a:moveTo>
                  <a:lnTo>
                    <a:pt x="25"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4" name="Google Shape;11144;p54"/>
            <p:cNvSpPr/>
            <p:nvPr/>
          </p:nvSpPr>
          <p:spPr>
            <a:xfrm>
              <a:off x="2344088" y="1795016"/>
              <a:ext cx="4060" cy="2390"/>
            </a:xfrm>
            <a:custGeom>
              <a:rect b="b" l="l" r="r" t="t"/>
              <a:pathLst>
                <a:path extrusionOk="0" h="176" w="299">
                  <a:moveTo>
                    <a:pt x="1" y="0"/>
                  </a:moveTo>
                  <a:cubicBezTo>
                    <a:pt x="88" y="46"/>
                    <a:pt x="186" y="105"/>
                    <a:pt x="298" y="175"/>
                  </a:cubicBezTo>
                  <a:cubicBezTo>
                    <a:pt x="186" y="105"/>
                    <a:pt x="88" y="4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5" name="Google Shape;11145;p54"/>
            <p:cNvSpPr/>
            <p:nvPr/>
          </p:nvSpPr>
          <p:spPr>
            <a:xfrm>
              <a:off x="2343192" y="1794540"/>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6" name="Google Shape;11146;p54"/>
            <p:cNvSpPr/>
            <p:nvPr/>
          </p:nvSpPr>
          <p:spPr>
            <a:xfrm>
              <a:off x="2338712" y="1793590"/>
              <a:ext cx="2009" cy="109"/>
            </a:xfrm>
            <a:custGeom>
              <a:rect b="b" l="l" r="r" t="t"/>
              <a:pathLst>
                <a:path extrusionOk="0" h="8" w="148">
                  <a:moveTo>
                    <a:pt x="1" y="0"/>
                  </a:moveTo>
                  <a:cubicBezTo>
                    <a:pt x="50" y="0"/>
                    <a:pt x="99" y="4"/>
                    <a:pt x="148" y="7"/>
                  </a:cubicBezTo>
                  <a:cubicBezTo>
                    <a:pt x="99" y="4"/>
                    <a:pt x="50"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7" name="Google Shape;11147;p54"/>
            <p:cNvSpPr/>
            <p:nvPr/>
          </p:nvSpPr>
          <p:spPr>
            <a:xfrm>
              <a:off x="238230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8" name="Google Shape;11148;p54"/>
            <p:cNvSpPr/>
            <p:nvPr/>
          </p:nvSpPr>
          <p:spPr>
            <a:xfrm>
              <a:off x="2386776" y="1818776"/>
              <a:ext cx="3435" cy="394"/>
            </a:xfrm>
            <a:custGeom>
              <a:rect b="b" l="l" r="r" t="t"/>
              <a:pathLst>
                <a:path extrusionOk="0" h="29" w="253">
                  <a:moveTo>
                    <a:pt x="252" y="29"/>
                  </a:moveTo>
                  <a:lnTo>
                    <a:pt x="0" y="1"/>
                  </a:lnTo>
                  <a:lnTo>
                    <a:pt x="252"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9" name="Google Shape;11149;p54"/>
            <p:cNvSpPr/>
            <p:nvPr/>
          </p:nvSpPr>
          <p:spPr>
            <a:xfrm>
              <a:off x="2392098" y="1811662"/>
              <a:ext cx="11663" cy="11554"/>
            </a:xfrm>
            <a:custGeom>
              <a:rect b="b" l="l" r="r" t="t"/>
              <a:pathLst>
                <a:path extrusionOk="0" h="851" w="859">
                  <a:moveTo>
                    <a:pt x="408" y="0"/>
                  </a:moveTo>
                  <a:cubicBezTo>
                    <a:pt x="403" y="0"/>
                    <a:pt x="398" y="1"/>
                    <a:pt x="392" y="3"/>
                  </a:cubicBezTo>
                  <a:cubicBezTo>
                    <a:pt x="322" y="7"/>
                    <a:pt x="263" y="49"/>
                    <a:pt x="235" y="112"/>
                  </a:cubicBezTo>
                  <a:cubicBezTo>
                    <a:pt x="217" y="136"/>
                    <a:pt x="200" y="161"/>
                    <a:pt x="179" y="182"/>
                  </a:cubicBezTo>
                  <a:lnTo>
                    <a:pt x="175" y="185"/>
                  </a:lnTo>
                  <a:lnTo>
                    <a:pt x="172" y="192"/>
                  </a:lnTo>
                  <a:lnTo>
                    <a:pt x="168" y="196"/>
                  </a:lnTo>
                  <a:lnTo>
                    <a:pt x="165" y="199"/>
                  </a:lnTo>
                  <a:lnTo>
                    <a:pt x="161" y="206"/>
                  </a:lnTo>
                  <a:lnTo>
                    <a:pt x="161" y="210"/>
                  </a:lnTo>
                  <a:lnTo>
                    <a:pt x="158" y="217"/>
                  </a:lnTo>
                  <a:lnTo>
                    <a:pt x="158" y="220"/>
                  </a:lnTo>
                  <a:lnTo>
                    <a:pt x="151" y="234"/>
                  </a:lnTo>
                  <a:lnTo>
                    <a:pt x="147" y="238"/>
                  </a:lnTo>
                  <a:lnTo>
                    <a:pt x="140" y="252"/>
                  </a:lnTo>
                  <a:lnTo>
                    <a:pt x="140" y="255"/>
                  </a:lnTo>
                  <a:lnTo>
                    <a:pt x="130" y="273"/>
                  </a:lnTo>
                  <a:lnTo>
                    <a:pt x="126" y="280"/>
                  </a:lnTo>
                  <a:lnTo>
                    <a:pt x="119" y="301"/>
                  </a:lnTo>
                  <a:lnTo>
                    <a:pt x="116" y="308"/>
                  </a:lnTo>
                  <a:lnTo>
                    <a:pt x="102" y="332"/>
                  </a:lnTo>
                  <a:lnTo>
                    <a:pt x="102" y="336"/>
                  </a:lnTo>
                  <a:lnTo>
                    <a:pt x="88" y="367"/>
                  </a:lnTo>
                  <a:lnTo>
                    <a:pt x="88" y="371"/>
                  </a:lnTo>
                  <a:cubicBezTo>
                    <a:pt x="63" y="420"/>
                    <a:pt x="35" y="486"/>
                    <a:pt x="0" y="567"/>
                  </a:cubicBezTo>
                  <a:lnTo>
                    <a:pt x="252" y="598"/>
                  </a:lnTo>
                  <a:lnTo>
                    <a:pt x="270" y="598"/>
                  </a:lnTo>
                  <a:lnTo>
                    <a:pt x="550" y="833"/>
                  </a:lnTo>
                  <a:lnTo>
                    <a:pt x="858" y="850"/>
                  </a:lnTo>
                  <a:cubicBezTo>
                    <a:pt x="837" y="791"/>
                    <a:pt x="809" y="728"/>
                    <a:pt x="785" y="668"/>
                  </a:cubicBezTo>
                  <a:cubicBezTo>
                    <a:pt x="687" y="434"/>
                    <a:pt x="631" y="297"/>
                    <a:pt x="631" y="231"/>
                  </a:cubicBezTo>
                  <a:cubicBezTo>
                    <a:pt x="631" y="199"/>
                    <a:pt x="638" y="171"/>
                    <a:pt x="655" y="143"/>
                  </a:cubicBezTo>
                  <a:lnTo>
                    <a:pt x="641" y="133"/>
                  </a:lnTo>
                  <a:lnTo>
                    <a:pt x="620" y="112"/>
                  </a:lnTo>
                  <a:lnTo>
                    <a:pt x="599" y="94"/>
                  </a:lnTo>
                  <a:lnTo>
                    <a:pt x="582" y="77"/>
                  </a:lnTo>
                  <a:lnTo>
                    <a:pt x="564" y="63"/>
                  </a:lnTo>
                  <a:lnTo>
                    <a:pt x="543" y="49"/>
                  </a:lnTo>
                  <a:lnTo>
                    <a:pt x="529" y="38"/>
                  </a:lnTo>
                  <a:lnTo>
                    <a:pt x="512" y="28"/>
                  </a:lnTo>
                  <a:lnTo>
                    <a:pt x="498" y="21"/>
                  </a:lnTo>
                  <a:lnTo>
                    <a:pt x="484" y="10"/>
                  </a:lnTo>
                  <a:lnTo>
                    <a:pt x="470" y="7"/>
                  </a:lnTo>
                  <a:cubicBezTo>
                    <a:pt x="463" y="7"/>
                    <a:pt x="459" y="3"/>
                    <a:pt x="452" y="3"/>
                  </a:cubicBezTo>
                  <a:lnTo>
                    <a:pt x="424" y="3"/>
                  </a:lnTo>
                  <a:cubicBezTo>
                    <a:pt x="419" y="1"/>
                    <a:pt x="413" y="0"/>
                    <a:pt x="4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0" name="Google Shape;11150;p54"/>
            <p:cNvSpPr/>
            <p:nvPr/>
          </p:nvSpPr>
          <p:spPr>
            <a:xfrm>
              <a:off x="2392003" y="1819401"/>
              <a:ext cx="3435" cy="434"/>
            </a:xfrm>
            <a:custGeom>
              <a:rect b="b" l="l" r="r" t="t"/>
              <a:pathLst>
                <a:path extrusionOk="0" h="32" w="253">
                  <a:moveTo>
                    <a:pt x="0" y="0"/>
                  </a:moveTo>
                  <a:lnTo>
                    <a:pt x="0" y="0"/>
                  </a:lnTo>
                  <a:lnTo>
                    <a:pt x="252" y="32"/>
                  </a:lnTo>
                  <a:lnTo>
                    <a:pt x="25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1" name="Google Shape;11151;p54"/>
            <p:cNvSpPr/>
            <p:nvPr/>
          </p:nvSpPr>
          <p:spPr>
            <a:xfrm>
              <a:off x="2399471" y="1823053"/>
              <a:ext cx="4236" cy="204"/>
            </a:xfrm>
            <a:custGeom>
              <a:rect b="b" l="l" r="r" t="t"/>
              <a:pathLst>
                <a:path extrusionOk="0" h="15" w="312">
                  <a:moveTo>
                    <a:pt x="312" y="15"/>
                  </a:moveTo>
                  <a:lnTo>
                    <a:pt x="312"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2" name="Google Shape;11152;p54"/>
            <p:cNvSpPr/>
            <p:nvPr/>
          </p:nvSpPr>
          <p:spPr>
            <a:xfrm>
              <a:off x="2397991" y="1811743"/>
              <a:ext cx="204" cy="14"/>
            </a:xfrm>
            <a:custGeom>
              <a:rect b="b" l="l" r="r" t="t"/>
              <a:pathLst>
                <a:path extrusionOk="0" h="1" w="15">
                  <a:moveTo>
                    <a:pt x="0"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3" name="Google Shape;11153;p54"/>
            <p:cNvSpPr/>
            <p:nvPr/>
          </p:nvSpPr>
          <p:spPr>
            <a:xfrm>
              <a:off x="2393185" y="1816685"/>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4" name="Google Shape;11154;p54"/>
            <p:cNvSpPr/>
            <p:nvPr/>
          </p:nvSpPr>
          <p:spPr>
            <a:xfrm>
              <a:off x="2399702" y="1812598"/>
              <a:ext cx="204" cy="204"/>
            </a:xfrm>
            <a:custGeom>
              <a:rect b="b" l="l" r="r" t="t"/>
              <a:pathLst>
                <a:path extrusionOk="0" h="15" w="15">
                  <a:moveTo>
                    <a:pt x="1" y="1"/>
                  </a:moveTo>
                  <a:lnTo>
                    <a:pt x="1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5" name="Google Shape;11155;p54"/>
            <p:cNvSpPr/>
            <p:nvPr/>
          </p:nvSpPr>
          <p:spPr>
            <a:xfrm>
              <a:off x="2399227" y="1812273"/>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6" name="Google Shape;11156;p54"/>
            <p:cNvSpPr/>
            <p:nvPr/>
          </p:nvSpPr>
          <p:spPr>
            <a:xfrm>
              <a:off x="2398426" y="181183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7" name="Google Shape;11157;p54"/>
            <p:cNvSpPr/>
            <p:nvPr/>
          </p:nvSpPr>
          <p:spPr>
            <a:xfrm>
              <a:off x="2397367" y="1811743"/>
              <a:ext cx="394" cy="14"/>
            </a:xfrm>
            <a:custGeom>
              <a:rect b="b" l="l" r="r" t="t"/>
              <a:pathLst>
                <a:path extrusionOk="0" h="1" w="29">
                  <a:moveTo>
                    <a:pt x="1" y="1"/>
                  </a:moveTo>
                  <a:cubicBezTo>
                    <a:pt x="8" y="1"/>
                    <a:pt x="18" y="1"/>
                    <a:pt x="29" y="1"/>
                  </a:cubicBezTo>
                  <a:cubicBezTo>
                    <a:pt x="18"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8" name="Google Shape;11158;p54"/>
            <p:cNvSpPr/>
            <p:nvPr/>
          </p:nvSpPr>
          <p:spPr>
            <a:xfrm>
              <a:off x="2393755" y="181540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9" name="Google Shape;11159;p54"/>
            <p:cNvSpPr/>
            <p:nvPr/>
          </p:nvSpPr>
          <p:spPr>
            <a:xfrm>
              <a:off x="2400747" y="1813549"/>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0" name="Google Shape;11160;p54"/>
            <p:cNvSpPr/>
            <p:nvPr/>
          </p:nvSpPr>
          <p:spPr>
            <a:xfrm>
              <a:off x="2393375" y="181616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1" name="Google Shape;11161;p54"/>
            <p:cNvSpPr/>
            <p:nvPr/>
          </p:nvSpPr>
          <p:spPr>
            <a:xfrm>
              <a:off x="2400177" y="1813033"/>
              <a:ext cx="299" cy="244"/>
            </a:xfrm>
            <a:custGeom>
              <a:rect b="b" l="l" r="r" t="t"/>
              <a:pathLst>
                <a:path extrusionOk="0" h="18" w="22">
                  <a:moveTo>
                    <a:pt x="1" y="0"/>
                  </a:moveTo>
                  <a:lnTo>
                    <a:pt x="2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2" name="Google Shape;11162;p54"/>
            <p:cNvSpPr/>
            <p:nvPr/>
          </p:nvSpPr>
          <p:spPr>
            <a:xfrm>
              <a:off x="2393565" y="1815735"/>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3" name="Google Shape;11163;p54"/>
            <p:cNvSpPr/>
            <p:nvPr/>
          </p:nvSpPr>
          <p:spPr>
            <a:xfrm>
              <a:off x="2398806" y="1812028"/>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4" name="Google Shape;11164;p54"/>
            <p:cNvSpPr/>
            <p:nvPr/>
          </p:nvSpPr>
          <p:spPr>
            <a:xfrm>
              <a:off x="2394420" y="18142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5" name="Google Shape;11165;p54"/>
            <p:cNvSpPr/>
            <p:nvPr/>
          </p:nvSpPr>
          <p:spPr>
            <a:xfrm>
              <a:off x="2394040" y="181483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6" name="Google Shape;11166;p54"/>
            <p:cNvSpPr/>
            <p:nvPr/>
          </p:nvSpPr>
          <p:spPr>
            <a:xfrm>
              <a:off x="2394135" y="181464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7" name="Google Shape;11167;p54"/>
            <p:cNvSpPr/>
            <p:nvPr/>
          </p:nvSpPr>
          <p:spPr>
            <a:xfrm>
              <a:off x="2394230" y="181449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8" name="Google Shape;11168;p54"/>
            <p:cNvSpPr/>
            <p:nvPr/>
          </p:nvSpPr>
          <p:spPr>
            <a:xfrm>
              <a:off x="2394380" y="181430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9" name="Google Shape;11169;p54"/>
            <p:cNvSpPr/>
            <p:nvPr/>
          </p:nvSpPr>
          <p:spPr>
            <a:xfrm>
              <a:off x="2394325" y="181440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0" name="Google Shape;11170;p54"/>
            <p:cNvSpPr/>
            <p:nvPr/>
          </p:nvSpPr>
          <p:spPr>
            <a:xfrm>
              <a:off x="2393904" y="1815070"/>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1" name="Google Shape;11171;p54"/>
            <p:cNvSpPr/>
            <p:nvPr/>
          </p:nvSpPr>
          <p:spPr>
            <a:xfrm>
              <a:off x="2013313" y="1624754"/>
              <a:ext cx="94975" cy="80080"/>
            </a:xfrm>
            <a:custGeom>
              <a:rect b="b" l="l" r="r" t="t"/>
              <a:pathLst>
                <a:path extrusionOk="0" h="5898" w="6995">
                  <a:moveTo>
                    <a:pt x="3942" y="0"/>
                  </a:moveTo>
                  <a:cubicBezTo>
                    <a:pt x="3907" y="7"/>
                    <a:pt x="3872" y="7"/>
                    <a:pt x="3837" y="7"/>
                  </a:cubicBezTo>
                  <a:cubicBezTo>
                    <a:pt x="3830" y="7"/>
                    <a:pt x="3823" y="6"/>
                    <a:pt x="3816" y="6"/>
                  </a:cubicBezTo>
                  <a:cubicBezTo>
                    <a:pt x="3753" y="6"/>
                    <a:pt x="3692" y="33"/>
                    <a:pt x="3652" y="77"/>
                  </a:cubicBezTo>
                  <a:cubicBezTo>
                    <a:pt x="3585" y="147"/>
                    <a:pt x="3557" y="259"/>
                    <a:pt x="3571" y="403"/>
                  </a:cubicBezTo>
                  <a:cubicBezTo>
                    <a:pt x="3589" y="504"/>
                    <a:pt x="3564" y="606"/>
                    <a:pt x="3501" y="686"/>
                  </a:cubicBezTo>
                  <a:cubicBezTo>
                    <a:pt x="3392" y="812"/>
                    <a:pt x="3196" y="837"/>
                    <a:pt x="2944" y="854"/>
                  </a:cubicBezTo>
                  <a:cubicBezTo>
                    <a:pt x="2780" y="868"/>
                    <a:pt x="2762" y="935"/>
                    <a:pt x="2731" y="1037"/>
                  </a:cubicBezTo>
                  <a:cubicBezTo>
                    <a:pt x="2720" y="1114"/>
                    <a:pt x="2682" y="1180"/>
                    <a:pt x="2626" y="1229"/>
                  </a:cubicBezTo>
                  <a:cubicBezTo>
                    <a:pt x="2580" y="1265"/>
                    <a:pt x="2517" y="1276"/>
                    <a:pt x="2454" y="1276"/>
                  </a:cubicBezTo>
                  <a:cubicBezTo>
                    <a:pt x="2368" y="1276"/>
                    <a:pt x="2282" y="1255"/>
                    <a:pt x="2234" y="1243"/>
                  </a:cubicBezTo>
                  <a:cubicBezTo>
                    <a:pt x="2080" y="1198"/>
                    <a:pt x="1884" y="1100"/>
                    <a:pt x="1835" y="967"/>
                  </a:cubicBezTo>
                  <a:cubicBezTo>
                    <a:pt x="1831" y="949"/>
                    <a:pt x="1810" y="938"/>
                    <a:pt x="1782" y="935"/>
                  </a:cubicBezTo>
                  <a:cubicBezTo>
                    <a:pt x="1712" y="935"/>
                    <a:pt x="1646" y="967"/>
                    <a:pt x="1607" y="1023"/>
                  </a:cubicBezTo>
                  <a:cubicBezTo>
                    <a:pt x="1604" y="1037"/>
                    <a:pt x="1590" y="1065"/>
                    <a:pt x="1632" y="1110"/>
                  </a:cubicBezTo>
                  <a:cubicBezTo>
                    <a:pt x="1747" y="1240"/>
                    <a:pt x="1803" y="1408"/>
                    <a:pt x="1793" y="1579"/>
                  </a:cubicBezTo>
                  <a:cubicBezTo>
                    <a:pt x="1789" y="1660"/>
                    <a:pt x="1754" y="1737"/>
                    <a:pt x="1695" y="1789"/>
                  </a:cubicBezTo>
                  <a:cubicBezTo>
                    <a:pt x="1663" y="1814"/>
                    <a:pt x="1628" y="1823"/>
                    <a:pt x="1591" y="1823"/>
                  </a:cubicBezTo>
                  <a:cubicBezTo>
                    <a:pt x="1538" y="1823"/>
                    <a:pt x="1482" y="1804"/>
                    <a:pt x="1429" y="1786"/>
                  </a:cubicBezTo>
                  <a:cubicBezTo>
                    <a:pt x="1369" y="1765"/>
                    <a:pt x="1317" y="1749"/>
                    <a:pt x="1275" y="1749"/>
                  </a:cubicBezTo>
                  <a:cubicBezTo>
                    <a:pt x="1252" y="1749"/>
                    <a:pt x="1232" y="1754"/>
                    <a:pt x="1215" y="1765"/>
                  </a:cubicBezTo>
                  <a:cubicBezTo>
                    <a:pt x="1173" y="1797"/>
                    <a:pt x="1136" y="1809"/>
                    <a:pt x="1104" y="1809"/>
                  </a:cubicBezTo>
                  <a:cubicBezTo>
                    <a:pt x="1036" y="1809"/>
                    <a:pt x="988" y="1756"/>
                    <a:pt x="952" y="1716"/>
                  </a:cubicBezTo>
                  <a:cubicBezTo>
                    <a:pt x="921" y="1670"/>
                    <a:pt x="875" y="1635"/>
                    <a:pt x="823" y="1614"/>
                  </a:cubicBezTo>
                  <a:cubicBezTo>
                    <a:pt x="798" y="1605"/>
                    <a:pt x="777" y="1601"/>
                    <a:pt x="756" y="1601"/>
                  </a:cubicBezTo>
                  <a:cubicBezTo>
                    <a:pt x="719" y="1601"/>
                    <a:pt x="684" y="1613"/>
                    <a:pt x="637" y="1628"/>
                  </a:cubicBezTo>
                  <a:cubicBezTo>
                    <a:pt x="557" y="1658"/>
                    <a:pt x="472" y="1675"/>
                    <a:pt x="386" y="1675"/>
                  </a:cubicBezTo>
                  <a:cubicBezTo>
                    <a:pt x="360" y="1675"/>
                    <a:pt x="334" y="1673"/>
                    <a:pt x="308" y="1670"/>
                  </a:cubicBezTo>
                  <a:cubicBezTo>
                    <a:pt x="291" y="1669"/>
                    <a:pt x="275" y="1668"/>
                    <a:pt x="260" y="1668"/>
                  </a:cubicBezTo>
                  <a:cubicBezTo>
                    <a:pt x="115" y="1668"/>
                    <a:pt x="33" y="1724"/>
                    <a:pt x="14" y="1765"/>
                  </a:cubicBezTo>
                  <a:cubicBezTo>
                    <a:pt x="0" y="1782"/>
                    <a:pt x="7" y="1807"/>
                    <a:pt x="25" y="1821"/>
                  </a:cubicBezTo>
                  <a:cubicBezTo>
                    <a:pt x="77" y="1887"/>
                    <a:pt x="98" y="1978"/>
                    <a:pt x="77" y="2059"/>
                  </a:cubicBezTo>
                  <a:cubicBezTo>
                    <a:pt x="74" y="2111"/>
                    <a:pt x="70" y="2139"/>
                    <a:pt x="91" y="2164"/>
                  </a:cubicBezTo>
                  <a:cubicBezTo>
                    <a:pt x="112" y="2192"/>
                    <a:pt x="235" y="2220"/>
                    <a:pt x="340" y="2241"/>
                  </a:cubicBezTo>
                  <a:cubicBezTo>
                    <a:pt x="476" y="2269"/>
                    <a:pt x="651" y="2304"/>
                    <a:pt x="795" y="2381"/>
                  </a:cubicBezTo>
                  <a:cubicBezTo>
                    <a:pt x="874" y="2427"/>
                    <a:pt x="963" y="2455"/>
                    <a:pt x="1055" y="2455"/>
                  </a:cubicBezTo>
                  <a:cubicBezTo>
                    <a:pt x="1060" y="2455"/>
                    <a:pt x="1066" y="2455"/>
                    <a:pt x="1071" y="2454"/>
                  </a:cubicBezTo>
                  <a:cubicBezTo>
                    <a:pt x="1080" y="2454"/>
                    <a:pt x="1089" y="2453"/>
                    <a:pt x="1097" y="2453"/>
                  </a:cubicBezTo>
                  <a:cubicBezTo>
                    <a:pt x="1165" y="2453"/>
                    <a:pt x="1229" y="2477"/>
                    <a:pt x="1281" y="2517"/>
                  </a:cubicBezTo>
                  <a:cubicBezTo>
                    <a:pt x="1309" y="2538"/>
                    <a:pt x="1341" y="2556"/>
                    <a:pt x="1369" y="2570"/>
                  </a:cubicBezTo>
                  <a:cubicBezTo>
                    <a:pt x="1457" y="2615"/>
                    <a:pt x="1481" y="2650"/>
                    <a:pt x="1488" y="2808"/>
                  </a:cubicBezTo>
                  <a:cubicBezTo>
                    <a:pt x="1495" y="2997"/>
                    <a:pt x="1646" y="3155"/>
                    <a:pt x="1870" y="3218"/>
                  </a:cubicBezTo>
                  <a:cubicBezTo>
                    <a:pt x="2090" y="3277"/>
                    <a:pt x="2066" y="3424"/>
                    <a:pt x="2052" y="3519"/>
                  </a:cubicBezTo>
                  <a:cubicBezTo>
                    <a:pt x="2038" y="3575"/>
                    <a:pt x="2038" y="3631"/>
                    <a:pt x="2055" y="3683"/>
                  </a:cubicBezTo>
                  <a:cubicBezTo>
                    <a:pt x="2108" y="3799"/>
                    <a:pt x="2069" y="3932"/>
                    <a:pt x="2027" y="4061"/>
                  </a:cubicBezTo>
                  <a:cubicBezTo>
                    <a:pt x="1996" y="4159"/>
                    <a:pt x="1964" y="4264"/>
                    <a:pt x="1982" y="4352"/>
                  </a:cubicBezTo>
                  <a:cubicBezTo>
                    <a:pt x="2017" y="4548"/>
                    <a:pt x="1898" y="5140"/>
                    <a:pt x="1751" y="5346"/>
                  </a:cubicBezTo>
                  <a:lnTo>
                    <a:pt x="1779" y="5357"/>
                  </a:lnTo>
                  <a:cubicBezTo>
                    <a:pt x="1845" y="5388"/>
                    <a:pt x="1908" y="5420"/>
                    <a:pt x="1971" y="5455"/>
                  </a:cubicBezTo>
                  <a:cubicBezTo>
                    <a:pt x="2045" y="5500"/>
                    <a:pt x="2125" y="5535"/>
                    <a:pt x="2206" y="5567"/>
                  </a:cubicBezTo>
                  <a:cubicBezTo>
                    <a:pt x="2307" y="5609"/>
                    <a:pt x="2405" y="5654"/>
                    <a:pt x="2503" y="5710"/>
                  </a:cubicBezTo>
                  <a:cubicBezTo>
                    <a:pt x="2560" y="5746"/>
                    <a:pt x="2640" y="5763"/>
                    <a:pt x="2708" y="5763"/>
                  </a:cubicBezTo>
                  <a:cubicBezTo>
                    <a:pt x="2753" y="5763"/>
                    <a:pt x="2793" y="5756"/>
                    <a:pt x="2818" y="5742"/>
                  </a:cubicBezTo>
                  <a:cubicBezTo>
                    <a:pt x="2818" y="5742"/>
                    <a:pt x="2832" y="5731"/>
                    <a:pt x="2832" y="5728"/>
                  </a:cubicBezTo>
                  <a:cubicBezTo>
                    <a:pt x="2829" y="5679"/>
                    <a:pt x="2857" y="5630"/>
                    <a:pt x="2902" y="5612"/>
                  </a:cubicBezTo>
                  <a:cubicBezTo>
                    <a:pt x="2909" y="5609"/>
                    <a:pt x="2916" y="5605"/>
                    <a:pt x="2923" y="5605"/>
                  </a:cubicBezTo>
                  <a:lnTo>
                    <a:pt x="2951" y="5605"/>
                  </a:lnTo>
                  <a:cubicBezTo>
                    <a:pt x="2962" y="5605"/>
                    <a:pt x="2972" y="5605"/>
                    <a:pt x="2983" y="5609"/>
                  </a:cubicBezTo>
                  <a:lnTo>
                    <a:pt x="2986" y="5609"/>
                  </a:lnTo>
                  <a:cubicBezTo>
                    <a:pt x="2997" y="5609"/>
                    <a:pt x="3007" y="5612"/>
                    <a:pt x="3014" y="5616"/>
                  </a:cubicBezTo>
                  <a:lnTo>
                    <a:pt x="3021" y="5616"/>
                  </a:lnTo>
                  <a:cubicBezTo>
                    <a:pt x="3032" y="5619"/>
                    <a:pt x="3039" y="5623"/>
                    <a:pt x="3049" y="5630"/>
                  </a:cubicBezTo>
                  <a:lnTo>
                    <a:pt x="3056" y="5633"/>
                  </a:lnTo>
                  <a:cubicBezTo>
                    <a:pt x="3067" y="5637"/>
                    <a:pt x="3077" y="5644"/>
                    <a:pt x="3084" y="5647"/>
                  </a:cubicBezTo>
                  <a:lnTo>
                    <a:pt x="3091" y="5651"/>
                  </a:lnTo>
                  <a:lnTo>
                    <a:pt x="3119" y="5668"/>
                  </a:lnTo>
                  <a:lnTo>
                    <a:pt x="3123" y="5672"/>
                  </a:lnTo>
                  <a:lnTo>
                    <a:pt x="3147" y="5689"/>
                  </a:lnTo>
                  <a:lnTo>
                    <a:pt x="3154" y="5696"/>
                  </a:lnTo>
                  <a:lnTo>
                    <a:pt x="3179" y="5714"/>
                  </a:lnTo>
                  <a:lnTo>
                    <a:pt x="3182" y="5717"/>
                  </a:lnTo>
                  <a:lnTo>
                    <a:pt x="3203" y="5738"/>
                  </a:lnTo>
                  <a:cubicBezTo>
                    <a:pt x="3256" y="5794"/>
                    <a:pt x="3480" y="5826"/>
                    <a:pt x="3624" y="5847"/>
                  </a:cubicBezTo>
                  <a:cubicBezTo>
                    <a:pt x="3697" y="5857"/>
                    <a:pt x="3767" y="5864"/>
                    <a:pt x="3820" y="5878"/>
                  </a:cubicBezTo>
                  <a:cubicBezTo>
                    <a:pt x="3900" y="5890"/>
                    <a:pt x="3981" y="5897"/>
                    <a:pt x="4062" y="5897"/>
                  </a:cubicBezTo>
                  <a:cubicBezTo>
                    <a:pt x="4100" y="5897"/>
                    <a:pt x="4139" y="5896"/>
                    <a:pt x="4177" y="5892"/>
                  </a:cubicBezTo>
                  <a:lnTo>
                    <a:pt x="4285" y="5892"/>
                  </a:lnTo>
                  <a:cubicBezTo>
                    <a:pt x="4282" y="5875"/>
                    <a:pt x="4278" y="5857"/>
                    <a:pt x="4271" y="5840"/>
                  </a:cubicBezTo>
                  <a:cubicBezTo>
                    <a:pt x="4229" y="5721"/>
                    <a:pt x="4243" y="5588"/>
                    <a:pt x="4310" y="5483"/>
                  </a:cubicBezTo>
                  <a:cubicBezTo>
                    <a:pt x="4397" y="5343"/>
                    <a:pt x="4572" y="5245"/>
                    <a:pt x="4775" y="5213"/>
                  </a:cubicBezTo>
                  <a:cubicBezTo>
                    <a:pt x="4809" y="5208"/>
                    <a:pt x="4846" y="5206"/>
                    <a:pt x="4886" y="5206"/>
                  </a:cubicBezTo>
                  <a:cubicBezTo>
                    <a:pt x="5199" y="5206"/>
                    <a:pt x="5683" y="5351"/>
                    <a:pt x="5826" y="5441"/>
                  </a:cubicBezTo>
                  <a:cubicBezTo>
                    <a:pt x="5868" y="5468"/>
                    <a:pt x="5914" y="5482"/>
                    <a:pt x="5963" y="5482"/>
                  </a:cubicBezTo>
                  <a:cubicBezTo>
                    <a:pt x="6083" y="5482"/>
                    <a:pt x="6220" y="5400"/>
                    <a:pt x="6372" y="5241"/>
                  </a:cubicBezTo>
                  <a:cubicBezTo>
                    <a:pt x="6463" y="5136"/>
                    <a:pt x="6578" y="5059"/>
                    <a:pt x="6704" y="5010"/>
                  </a:cubicBezTo>
                  <a:lnTo>
                    <a:pt x="6704" y="5006"/>
                  </a:lnTo>
                  <a:cubicBezTo>
                    <a:pt x="6711" y="4989"/>
                    <a:pt x="6715" y="4975"/>
                    <a:pt x="6722" y="4957"/>
                  </a:cubicBezTo>
                  <a:lnTo>
                    <a:pt x="6725" y="4943"/>
                  </a:lnTo>
                  <a:cubicBezTo>
                    <a:pt x="6732" y="4926"/>
                    <a:pt x="6739" y="4912"/>
                    <a:pt x="6746" y="4894"/>
                  </a:cubicBezTo>
                  <a:lnTo>
                    <a:pt x="6757" y="4870"/>
                  </a:lnTo>
                  <a:cubicBezTo>
                    <a:pt x="6722" y="4863"/>
                    <a:pt x="6687" y="4863"/>
                    <a:pt x="6655" y="4863"/>
                  </a:cubicBezTo>
                  <a:cubicBezTo>
                    <a:pt x="6624" y="4863"/>
                    <a:pt x="6592" y="4863"/>
                    <a:pt x="6561" y="4856"/>
                  </a:cubicBezTo>
                  <a:cubicBezTo>
                    <a:pt x="6480" y="4849"/>
                    <a:pt x="6407" y="4800"/>
                    <a:pt x="6368" y="4726"/>
                  </a:cubicBezTo>
                  <a:cubicBezTo>
                    <a:pt x="6333" y="4649"/>
                    <a:pt x="6344" y="4558"/>
                    <a:pt x="6393" y="4488"/>
                  </a:cubicBezTo>
                  <a:cubicBezTo>
                    <a:pt x="6414" y="4453"/>
                    <a:pt x="6414" y="4453"/>
                    <a:pt x="6354" y="4404"/>
                  </a:cubicBezTo>
                  <a:cubicBezTo>
                    <a:pt x="6305" y="4369"/>
                    <a:pt x="6267" y="4327"/>
                    <a:pt x="6235" y="4278"/>
                  </a:cubicBezTo>
                  <a:cubicBezTo>
                    <a:pt x="6207" y="4236"/>
                    <a:pt x="6179" y="4184"/>
                    <a:pt x="6204" y="4135"/>
                  </a:cubicBezTo>
                  <a:cubicBezTo>
                    <a:pt x="6228" y="4093"/>
                    <a:pt x="6270" y="4065"/>
                    <a:pt x="6319" y="4065"/>
                  </a:cubicBezTo>
                  <a:cubicBezTo>
                    <a:pt x="6337" y="4061"/>
                    <a:pt x="6354" y="4058"/>
                    <a:pt x="6368" y="4051"/>
                  </a:cubicBezTo>
                  <a:cubicBezTo>
                    <a:pt x="6393" y="4037"/>
                    <a:pt x="6414" y="4016"/>
                    <a:pt x="6431" y="3991"/>
                  </a:cubicBezTo>
                  <a:cubicBezTo>
                    <a:pt x="6442" y="3974"/>
                    <a:pt x="6452" y="3956"/>
                    <a:pt x="6459" y="3939"/>
                  </a:cubicBezTo>
                  <a:cubicBezTo>
                    <a:pt x="6410" y="3900"/>
                    <a:pt x="6319" y="3802"/>
                    <a:pt x="6382" y="3603"/>
                  </a:cubicBezTo>
                  <a:cubicBezTo>
                    <a:pt x="6400" y="3554"/>
                    <a:pt x="6389" y="3540"/>
                    <a:pt x="6354" y="3501"/>
                  </a:cubicBezTo>
                  <a:cubicBezTo>
                    <a:pt x="6312" y="3463"/>
                    <a:pt x="6288" y="3410"/>
                    <a:pt x="6284" y="3354"/>
                  </a:cubicBezTo>
                  <a:cubicBezTo>
                    <a:pt x="6284" y="3337"/>
                    <a:pt x="6277" y="3323"/>
                    <a:pt x="6263" y="3316"/>
                  </a:cubicBezTo>
                  <a:cubicBezTo>
                    <a:pt x="6259" y="3314"/>
                    <a:pt x="6254" y="3313"/>
                    <a:pt x="6248" y="3313"/>
                  </a:cubicBezTo>
                  <a:cubicBezTo>
                    <a:pt x="6225" y="3313"/>
                    <a:pt x="6192" y="3327"/>
                    <a:pt x="6158" y="3372"/>
                  </a:cubicBezTo>
                  <a:cubicBezTo>
                    <a:pt x="6112" y="3428"/>
                    <a:pt x="6068" y="3456"/>
                    <a:pt x="6027" y="3456"/>
                  </a:cubicBezTo>
                  <a:cubicBezTo>
                    <a:pt x="6012" y="3456"/>
                    <a:pt x="5997" y="3453"/>
                    <a:pt x="5983" y="3445"/>
                  </a:cubicBezTo>
                  <a:cubicBezTo>
                    <a:pt x="5966" y="3435"/>
                    <a:pt x="5952" y="3421"/>
                    <a:pt x="5945" y="3403"/>
                  </a:cubicBezTo>
                  <a:cubicBezTo>
                    <a:pt x="5941" y="3400"/>
                    <a:pt x="5941" y="3396"/>
                    <a:pt x="5941" y="3389"/>
                  </a:cubicBezTo>
                  <a:cubicBezTo>
                    <a:pt x="5938" y="3386"/>
                    <a:pt x="5934" y="3379"/>
                    <a:pt x="5934" y="3375"/>
                  </a:cubicBezTo>
                  <a:cubicBezTo>
                    <a:pt x="5920" y="3319"/>
                    <a:pt x="5934" y="3235"/>
                    <a:pt x="5969" y="3127"/>
                  </a:cubicBezTo>
                  <a:cubicBezTo>
                    <a:pt x="6008" y="3032"/>
                    <a:pt x="6064" y="2948"/>
                    <a:pt x="6141" y="2881"/>
                  </a:cubicBezTo>
                  <a:cubicBezTo>
                    <a:pt x="6165" y="2857"/>
                    <a:pt x="6186" y="2839"/>
                    <a:pt x="6207" y="2822"/>
                  </a:cubicBezTo>
                  <a:cubicBezTo>
                    <a:pt x="6260" y="2776"/>
                    <a:pt x="6312" y="2727"/>
                    <a:pt x="6319" y="2696"/>
                  </a:cubicBezTo>
                  <a:cubicBezTo>
                    <a:pt x="6323" y="2689"/>
                    <a:pt x="6323" y="2678"/>
                    <a:pt x="6326" y="2668"/>
                  </a:cubicBezTo>
                  <a:lnTo>
                    <a:pt x="6326" y="2664"/>
                  </a:lnTo>
                  <a:cubicBezTo>
                    <a:pt x="6330" y="2657"/>
                    <a:pt x="6333" y="2650"/>
                    <a:pt x="6337" y="2643"/>
                  </a:cubicBezTo>
                  <a:lnTo>
                    <a:pt x="6337" y="2640"/>
                  </a:lnTo>
                  <a:cubicBezTo>
                    <a:pt x="6340" y="2633"/>
                    <a:pt x="6344" y="2622"/>
                    <a:pt x="6347" y="2615"/>
                  </a:cubicBezTo>
                  <a:lnTo>
                    <a:pt x="6351" y="2608"/>
                  </a:lnTo>
                  <a:cubicBezTo>
                    <a:pt x="6354" y="2605"/>
                    <a:pt x="6358" y="2598"/>
                    <a:pt x="6361" y="2591"/>
                  </a:cubicBezTo>
                  <a:lnTo>
                    <a:pt x="6365" y="2584"/>
                  </a:lnTo>
                  <a:cubicBezTo>
                    <a:pt x="6368" y="2580"/>
                    <a:pt x="6375" y="2573"/>
                    <a:pt x="6379" y="2566"/>
                  </a:cubicBezTo>
                  <a:lnTo>
                    <a:pt x="6382" y="2559"/>
                  </a:lnTo>
                  <a:lnTo>
                    <a:pt x="6396" y="2545"/>
                  </a:lnTo>
                  <a:lnTo>
                    <a:pt x="6403" y="2538"/>
                  </a:lnTo>
                  <a:lnTo>
                    <a:pt x="6421" y="2521"/>
                  </a:lnTo>
                  <a:lnTo>
                    <a:pt x="6428" y="2514"/>
                  </a:lnTo>
                  <a:lnTo>
                    <a:pt x="6442" y="2500"/>
                  </a:lnTo>
                  <a:lnTo>
                    <a:pt x="6452" y="2496"/>
                  </a:lnTo>
                  <a:lnTo>
                    <a:pt x="6466" y="2482"/>
                  </a:lnTo>
                  <a:lnTo>
                    <a:pt x="6477" y="2475"/>
                  </a:lnTo>
                  <a:lnTo>
                    <a:pt x="6491" y="2465"/>
                  </a:lnTo>
                  <a:lnTo>
                    <a:pt x="6501" y="2458"/>
                  </a:lnTo>
                  <a:lnTo>
                    <a:pt x="6519" y="2451"/>
                  </a:lnTo>
                  <a:lnTo>
                    <a:pt x="6529" y="2444"/>
                  </a:lnTo>
                  <a:lnTo>
                    <a:pt x="6547" y="2437"/>
                  </a:lnTo>
                  <a:lnTo>
                    <a:pt x="6557" y="2433"/>
                  </a:lnTo>
                  <a:lnTo>
                    <a:pt x="6575" y="2426"/>
                  </a:lnTo>
                  <a:lnTo>
                    <a:pt x="6585" y="2423"/>
                  </a:lnTo>
                  <a:lnTo>
                    <a:pt x="6603" y="2419"/>
                  </a:lnTo>
                  <a:lnTo>
                    <a:pt x="6655" y="2419"/>
                  </a:lnTo>
                  <a:cubicBezTo>
                    <a:pt x="6662" y="2409"/>
                    <a:pt x="6666" y="2398"/>
                    <a:pt x="6669" y="2384"/>
                  </a:cubicBezTo>
                  <a:cubicBezTo>
                    <a:pt x="6683" y="2332"/>
                    <a:pt x="6690" y="2279"/>
                    <a:pt x="6694" y="2227"/>
                  </a:cubicBezTo>
                  <a:cubicBezTo>
                    <a:pt x="6697" y="2174"/>
                    <a:pt x="6704" y="2122"/>
                    <a:pt x="6715" y="2069"/>
                  </a:cubicBezTo>
                  <a:cubicBezTo>
                    <a:pt x="6715" y="2066"/>
                    <a:pt x="6715" y="2062"/>
                    <a:pt x="6715" y="2055"/>
                  </a:cubicBezTo>
                  <a:lnTo>
                    <a:pt x="6725" y="2020"/>
                  </a:lnTo>
                  <a:cubicBezTo>
                    <a:pt x="6760" y="1866"/>
                    <a:pt x="6795" y="1709"/>
                    <a:pt x="6956" y="1572"/>
                  </a:cubicBezTo>
                  <a:cubicBezTo>
                    <a:pt x="6991" y="1544"/>
                    <a:pt x="6995" y="1530"/>
                    <a:pt x="6995" y="1530"/>
                  </a:cubicBezTo>
                  <a:cubicBezTo>
                    <a:pt x="6967" y="1513"/>
                    <a:pt x="6935" y="1506"/>
                    <a:pt x="6907" y="1506"/>
                  </a:cubicBezTo>
                  <a:cubicBezTo>
                    <a:pt x="6902" y="1506"/>
                    <a:pt x="6897" y="1506"/>
                    <a:pt x="6892" y="1506"/>
                  </a:cubicBezTo>
                  <a:cubicBezTo>
                    <a:pt x="6845" y="1506"/>
                    <a:pt x="6799" y="1492"/>
                    <a:pt x="6764" y="1460"/>
                  </a:cubicBezTo>
                  <a:cubicBezTo>
                    <a:pt x="6718" y="1429"/>
                    <a:pt x="6662" y="1411"/>
                    <a:pt x="6603" y="1408"/>
                  </a:cubicBezTo>
                  <a:cubicBezTo>
                    <a:pt x="6599" y="1408"/>
                    <a:pt x="6596" y="1408"/>
                    <a:pt x="6592" y="1408"/>
                  </a:cubicBezTo>
                  <a:cubicBezTo>
                    <a:pt x="6438" y="1408"/>
                    <a:pt x="6293" y="1335"/>
                    <a:pt x="6200" y="1212"/>
                  </a:cubicBezTo>
                  <a:cubicBezTo>
                    <a:pt x="6197" y="1212"/>
                    <a:pt x="6197" y="1208"/>
                    <a:pt x="6193" y="1208"/>
                  </a:cubicBezTo>
                  <a:cubicBezTo>
                    <a:pt x="6169" y="1191"/>
                    <a:pt x="6141" y="1177"/>
                    <a:pt x="6113" y="1173"/>
                  </a:cubicBezTo>
                  <a:cubicBezTo>
                    <a:pt x="6014" y="1145"/>
                    <a:pt x="5913" y="1134"/>
                    <a:pt x="5814" y="1134"/>
                  </a:cubicBezTo>
                  <a:cubicBezTo>
                    <a:pt x="5800" y="1134"/>
                    <a:pt x="5787" y="1134"/>
                    <a:pt x="5773" y="1135"/>
                  </a:cubicBezTo>
                  <a:cubicBezTo>
                    <a:pt x="5745" y="1135"/>
                    <a:pt x="5721" y="1135"/>
                    <a:pt x="5693" y="1142"/>
                  </a:cubicBezTo>
                  <a:lnTo>
                    <a:pt x="5654" y="1142"/>
                  </a:lnTo>
                  <a:cubicBezTo>
                    <a:pt x="5647" y="1142"/>
                    <a:pt x="5637" y="1142"/>
                    <a:pt x="5630" y="1138"/>
                  </a:cubicBezTo>
                  <a:lnTo>
                    <a:pt x="5623" y="1138"/>
                  </a:lnTo>
                  <a:cubicBezTo>
                    <a:pt x="5616" y="1138"/>
                    <a:pt x="5609" y="1135"/>
                    <a:pt x="5602" y="1131"/>
                  </a:cubicBezTo>
                  <a:lnTo>
                    <a:pt x="5595" y="1128"/>
                  </a:lnTo>
                  <a:cubicBezTo>
                    <a:pt x="5588" y="1124"/>
                    <a:pt x="5581" y="1121"/>
                    <a:pt x="5574" y="1117"/>
                  </a:cubicBezTo>
                  <a:lnTo>
                    <a:pt x="5567" y="1110"/>
                  </a:lnTo>
                  <a:lnTo>
                    <a:pt x="5553" y="1096"/>
                  </a:lnTo>
                  <a:lnTo>
                    <a:pt x="5546" y="1093"/>
                  </a:lnTo>
                  <a:lnTo>
                    <a:pt x="5532" y="1075"/>
                  </a:lnTo>
                  <a:lnTo>
                    <a:pt x="5525" y="1072"/>
                  </a:lnTo>
                  <a:lnTo>
                    <a:pt x="5511" y="1054"/>
                  </a:lnTo>
                  <a:lnTo>
                    <a:pt x="5507" y="1047"/>
                  </a:lnTo>
                  <a:lnTo>
                    <a:pt x="5490" y="1026"/>
                  </a:lnTo>
                  <a:cubicBezTo>
                    <a:pt x="5460" y="986"/>
                    <a:pt x="5439" y="959"/>
                    <a:pt x="5420" y="959"/>
                  </a:cubicBezTo>
                  <a:cubicBezTo>
                    <a:pt x="5418" y="959"/>
                    <a:pt x="5417" y="959"/>
                    <a:pt x="5416" y="960"/>
                  </a:cubicBezTo>
                  <a:cubicBezTo>
                    <a:pt x="5404" y="962"/>
                    <a:pt x="5391" y="963"/>
                    <a:pt x="5379" y="963"/>
                  </a:cubicBezTo>
                  <a:cubicBezTo>
                    <a:pt x="5343" y="963"/>
                    <a:pt x="5309" y="952"/>
                    <a:pt x="5283" y="928"/>
                  </a:cubicBezTo>
                  <a:cubicBezTo>
                    <a:pt x="5265" y="917"/>
                    <a:pt x="5251" y="900"/>
                    <a:pt x="5241" y="886"/>
                  </a:cubicBezTo>
                  <a:cubicBezTo>
                    <a:pt x="5209" y="833"/>
                    <a:pt x="5192" y="777"/>
                    <a:pt x="5185" y="718"/>
                  </a:cubicBezTo>
                  <a:lnTo>
                    <a:pt x="5174" y="728"/>
                  </a:lnTo>
                  <a:cubicBezTo>
                    <a:pt x="5129" y="767"/>
                    <a:pt x="5080" y="798"/>
                    <a:pt x="5031" y="826"/>
                  </a:cubicBezTo>
                  <a:cubicBezTo>
                    <a:pt x="5011" y="836"/>
                    <a:pt x="4989" y="840"/>
                    <a:pt x="4968" y="840"/>
                  </a:cubicBezTo>
                  <a:cubicBezTo>
                    <a:pt x="4949" y="840"/>
                    <a:pt x="4930" y="837"/>
                    <a:pt x="4912" y="830"/>
                  </a:cubicBezTo>
                  <a:lnTo>
                    <a:pt x="4898" y="823"/>
                  </a:lnTo>
                  <a:cubicBezTo>
                    <a:pt x="4849" y="791"/>
                    <a:pt x="4814" y="739"/>
                    <a:pt x="4800" y="679"/>
                  </a:cubicBezTo>
                  <a:cubicBezTo>
                    <a:pt x="4793" y="651"/>
                    <a:pt x="4786" y="627"/>
                    <a:pt x="4782" y="599"/>
                  </a:cubicBezTo>
                  <a:cubicBezTo>
                    <a:pt x="4761" y="571"/>
                    <a:pt x="4649" y="518"/>
                    <a:pt x="4590" y="490"/>
                  </a:cubicBezTo>
                  <a:cubicBezTo>
                    <a:pt x="4548" y="473"/>
                    <a:pt x="4506" y="452"/>
                    <a:pt x="4474" y="434"/>
                  </a:cubicBezTo>
                  <a:cubicBezTo>
                    <a:pt x="4425" y="403"/>
                    <a:pt x="4380" y="368"/>
                    <a:pt x="4338" y="322"/>
                  </a:cubicBezTo>
                  <a:cubicBezTo>
                    <a:pt x="4317" y="301"/>
                    <a:pt x="4292" y="280"/>
                    <a:pt x="4268" y="259"/>
                  </a:cubicBezTo>
                  <a:cubicBezTo>
                    <a:pt x="4251" y="282"/>
                    <a:pt x="4225" y="293"/>
                    <a:pt x="4198" y="293"/>
                  </a:cubicBezTo>
                  <a:cubicBezTo>
                    <a:pt x="4191" y="293"/>
                    <a:pt x="4184" y="292"/>
                    <a:pt x="4177" y="291"/>
                  </a:cubicBezTo>
                  <a:cubicBezTo>
                    <a:pt x="4079" y="273"/>
                    <a:pt x="3981" y="95"/>
                    <a:pt x="3967" y="11"/>
                  </a:cubicBezTo>
                  <a:lnTo>
                    <a:pt x="3956" y="7"/>
                  </a:lnTo>
                  <a:lnTo>
                    <a:pt x="3953" y="4"/>
                  </a:lnTo>
                  <a:lnTo>
                    <a:pt x="3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2" name="Google Shape;11172;p54"/>
            <p:cNvSpPr/>
            <p:nvPr/>
          </p:nvSpPr>
          <p:spPr>
            <a:xfrm>
              <a:off x="2113407" y="1701277"/>
              <a:ext cx="5580" cy="11812"/>
            </a:xfrm>
            <a:custGeom>
              <a:rect b="b" l="l" r="r" t="t"/>
              <a:pathLst>
                <a:path extrusionOk="0" h="870" w="411">
                  <a:moveTo>
                    <a:pt x="362" y="1"/>
                  </a:moveTo>
                  <a:lnTo>
                    <a:pt x="362" y="1"/>
                  </a:lnTo>
                  <a:cubicBezTo>
                    <a:pt x="351" y="11"/>
                    <a:pt x="337" y="29"/>
                    <a:pt x="327" y="39"/>
                  </a:cubicBezTo>
                  <a:cubicBezTo>
                    <a:pt x="260" y="130"/>
                    <a:pt x="176" y="204"/>
                    <a:pt x="81" y="263"/>
                  </a:cubicBezTo>
                  <a:cubicBezTo>
                    <a:pt x="1" y="312"/>
                    <a:pt x="8" y="484"/>
                    <a:pt x="57" y="624"/>
                  </a:cubicBezTo>
                  <a:cubicBezTo>
                    <a:pt x="107" y="761"/>
                    <a:pt x="196" y="870"/>
                    <a:pt x="259" y="870"/>
                  </a:cubicBezTo>
                  <a:cubicBezTo>
                    <a:pt x="261" y="870"/>
                    <a:pt x="264" y="869"/>
                    <a:pt x="267" y="869"/>
                  </a:cubicBezTo>
                  <a:cubicBezTo>
                    <a:pt x="281" y="869"/>
                    <a:pt x="302" y="844"/>
                    <a:pt x="320" y="809"/>
                  </a:cubicBezTo>
                  <a:cubicBezTo>
                    <a:pt x="411" y="610"/>
                    <a:pt x="397" y="141"/>
                    <a:pt x="36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3" name="Google Shape;11173;p54"/>
            <p:cNvSpPr/>
            <p:nvPr/>
          </p:nvSpPr>
          <p:spPr>
            <a:xfrm>
              <a:off x="2091696" y="1640056"/>
              <a:ext cx="4616" cy="543"/>
            </a:xfrm>
            <a:custGeom>
              <a:rect b="b" l="l" r="r" t="t"/>
              <a:pathLst>
                <a:path extrusionOk="0" h="40" w="340">
                  <a:moveTo>
                    <a:pt x="34" y="0"/>
                  </a:moveTo>
                  <a:cubicBezTo>
                    <a:pt x="23" y="0"/>
                    <a:pt x="11" y="0"/>
                    <a:pt x="0" y="1"/>
                  </a:cubicBezTo>
                  <a:lnTo>
                    <a:pt x="46" y="1"/>
                  </a:lnTo>
                  <a:cubicBezTo>
                    <a:pt x="133" y="4"/>
                    <a:pt x="221" y="11"/>
                    <a:pt x="305" y="32"/>
                  </a:cubicBezTo>
                  <a:lnTo>
                    <a:pt x="340" y="39"/>
                  </a:lnTo>
                  <a:cubicBezTo>
                    <a:pt x="239" y="14"/>
                    <a:pt x="135" y="0"/>
                    <a:pt x="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4" name="Google Shape;11174;p54"/>
            <p:cNvSpPr/>
            <p:nvPr/>
          </p:nvSpPr>
          <p:spPr>
            <a:xfrm>
              <a:off x="2083563" y="1634394"/>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5" name="Google Shape;11175;p54"/>
            <p:cNvSpPr/>
            <p:nvPr/>
          </p:nvSpPr>
          <p:spPr>
            <a:xfrm>
              <a:off x="2066972" y="1624699"/>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6" name="Google Shape;11176;p54"/>
            <p:cNvSpPr/>
            <p:nvPr/>
          </p:nvSpPr>
          <p:spPr>
            <a:xfrm>
              <a:off x="2087840" y="1638630"/>
              <a:ext cx="244" cy="299"/>
            </a:xfrm>
            <a:custGeom>
              <a:rect b="b" l="l" r="r" t="t"/>
              <a:pathLst>
                <a:path extrusionOk="0" h="22" w="18">
                  <a:moveTo>
                    <a:pt x="1"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7" name="Google Shape;11177;p54"/>
            <p:cNvSpPr/>
            <p:nvPr/>
          </p:nvSpPr>
          <p:spPr>
            <a:xfrm>
              <a:off x="2089741" y="1640151"/>
              <a:ext cx="353" cy="109"/>
            </a:xfrm>
            <a:custGeom>
              <a:rect b="b" l="l" r="r" t="t"/>
              <a:pathLst>
                <a:path extrusionOk="0" h="8" w="26">
                  <a:moveTo>
                    <a:pt x="1" y="1"/>
                  </a:moveTo>
                  <a:cubicBezTo>
                    <a:pt x="8" y="4"/>
                    <a:pt x="18" y="4"/>
                    <a:pt x="25" y="8"/>
                  </a:cubicBezTo>
                  <a:cubicBezTo>
                    <a:pt x="18" y="4"/>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8" name="Google Shape;11178;p54"/>
            <p:cNvSpPr/>
            <p:nvPr/>
          </p:nvSpPr>
          <p:spPr>
            <a:xfrm>
              <a:off x="2089361" y="164001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9" name="Google Shape;11179;p54"/>
            <p:cNvSpPr/>
            <p:nvPr/>
          </p:nvSpPr>
          <p:spPr>
            <a:xfrm>
              <a:off x="2079992" y="1635819"/>
              <a:ext cx="1629" cy="299"/>
            </a:xfrm>
            <a:custGeom>
              <a:rect b="b" l="l" r="r" t="t"/>
              <a:pathLst>
                <a:path extrusionOk="0" h="22" w="120">
                  <a:moveTo>
                    <a:pt x="120" y="1"/>
                  </a:moveTo>
                  <a:cubicBezTo>
                    <a:pt x="81" y="22"/>
                    <a:pt x="39" y="22"/>
                    <a:pt x="1" y="8"/>
                  </a:cubicBezTo>
                  <a:cubicBezTo>
                    <a:pt x="39" y="22"/>
                    <a:pt x="81" y="22"/>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0" name="Google Shape;11180;p54"/>
            <p:cNvSpPr/>
            <p:nvPr/>
          </p:nvSpPr>
          <p:spPr>
            <a:xfrm>
              <a:off x="2088411" y="1639295"/>
              <a:ext cx="204" cy="204"/>
            </a:xfrm>
            <a:custGeom>
              <a:rect b="b" l="l" r="r" t="t"/>
              <a:pathLst>
                <a:path extrusionOk="0" h="15" w="15">
                  <a:moveTo>
                    <a:pt x="15"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1" name="Google Shape;11181;p54"/>
            <p:cNvSpPr/>
            <p:nvPr/>
          </p:nvSpPr>
          <p:spPr>
            <a:xfrm>
              <a:off x="2088981" y="163982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2" name="Google Shape;11182;p54"/>
            <p:cNvSpPr/>
            <p:nvPr/>
          </p:nvSpPr>
          <p:spPr>
            <a:xfrm>
              <a:off x="2090121" y="1640110"/>
              <a:ext cx="1589" cy="109"/>
            </a:xfrm>
            <a:custGeom>
              <a:rect b="b" l="l" r="r" t="t"/>
              <a:pathLst>
                <a:path extrusionOk="0" h="8" w="117">
                  <a:moveTo>
                    <a:pt x="81" y="0"/>
                  </a:moveTo>
                  <a:cubicBezTo>
                    <a:pt x="67" y="0"/>
                    <a:pt x="53" y="4"/>
                    <a:pt x="36" y="4"/>
                  </a:cubicBezTo>
                  <a:cubicBezTo>
                    <a:pt x="25" y="7"/>
                    <a:pt x="15" y="7"/>
                    <a:pt x="1" y="7"/>
                  </a:cubicBezTo>
                  <a:lnTo>
                    <a:pt x="39" y="7"/>
                  </a:lnTo>
                  <a:cubicBezTo>
                    <a:pt x="64" y="4"/>
                    <a:pt x="88"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3" name="Google Shape;11183;p54"/>
            <p:cNvSpPr/>
            <p:nvPr/>
          </p:nvSpPr>
          <p:spPr>
            <a:xfrm>
              <a:off x="2088125" y="1638969"/>
              <a:ext cx="204" cy="244"/>
            </a:xfrm>
            <a:custGeom>
              <a:rect b="b" l="l" r="r" t="t"/>
              <a:pathLst>
                <a:path extrusionOk="0" h="18" w="15">
                  <a:moveTo>
                    <a:pt x="1" y="0"/>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4" name="Google Shape;11184;p54"/>
            <p:cNvSpPr/>
            <p:nvPr/>
          </p:nvSpPr>
          <p:spPr>
            <a:xfrm>
              <a:off x="2088696" y="1639580"/>
              <a:ext cx="258" cy="204"/>
            </a:xfrm>
            <a:custGeom>
              <a:rect b="b" l="l" r="r" t="t"/>
              <a:pathLst>
                <a:path extrusionOk="0" h="15" w="19">
                  <a:moveTo>
                    <a:pt x="1" y="1"/>
                  </a:moveTo>
                  <a:lnTo>
                    <a:pt x="18"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5" name="Google Shape;11185;p54"/>
            <p:cNvSpPr/>
            <p:nvPr/>
          </p:nvSpPr>
          <p:spPr>
            <a:xfrm>
              <a:off x="2091221" y="1640056"/>
              <a:ext cx="1100" cy="68"/>
            </a:xfrm>
            <a:custGeom>
              <a:rect b="b" l="l" r="r" t="t"/>
              <a:pathLst>
                <a:path extrusionOk="0" h="5" w="81">
                  <a:moveTo>
                    <a:pt x="81" y="1"/>
                  </a:moveTo>
                  <a:cubicBezTo>
                    <a:pt x="56" y="1"/>
                    <a:pt x="28" y="1"/>
                    <a:pt x="0" y="4"/>
                  </a:cubicBezTo>
                  <a:lnTo>
                    <a:pt x="35" y="4"/>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6" name="Google Shape;11186;p54"/>
            <p:cNvSpPr/>
            <p:nvPr/>
          </p:nvSpPr>
          <p:spPr>
            <a:xfrm>
              <a:off x="2093923" y="1670524"/>
              <a:ext cx="109" cy="258"/>
            </a:xfrm>
            <a:custGeom>
              <a:rect b="b" l="l" r="r" t="t"/>
              <a:pathLst>
                <a:path extrusionOk="0" h="19" w="8">
                  <a:moveTo>
                    <a:pt x="8" y="18"/>
                  </a:moveTo>
                  <a:cubicBezTo>
                    <a:pt x="4" y="11"/>
                    <a:pt x="1" y="8"/>
                    <a:pt x="1" y="1"/>
                  </a:cubicBezTo>
                  <a:cubicBezTo>
                    <a:pt x="1" y="8"/>
                    <a:pt x="4" y="11"/>
                    <a:pt x="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7" name="Google Shape;11187;p54"/>
            <p:cNvSpPr/>
            <p:nvPr/>
          </p:nvSpPr>
          <p:spPr>
            <a:xfrm>
              <a:off x="2103767" y="1657068"/>
              <a:ext cx="204" cy="448"/>
            </a:xfrm>
            <a:custGeom>
              <a:rect b="b" l="l" r="r" t="t"/>
              <a:pathLst>
                <a:path extrusionOk="0" h="33" w="15">
                  <a:moveTo>
                    <a:pt x="14" y="1"/>
                  </a:moveTo>
                  <a:lnTo>
                    <a:pt x="9" y="18"/>
                  </a:lnTo>
                  <a:lnTo>
                    <a:pt x="9" y="18"/>
                  </a:lnTo>
                  <a:cubicBezTo>
                    <a:pt x="11" y="12"/>
                    <a:pt x="13" y="6"/>
                    <a:pt x="14" y="1"/>
                  </a:cubicBezTo>
                  <a:close/>
                  <a:moveTo>
                    <a:pt x="9" y="18"/>
                  </a:moveTo>
                  <a:cubicBezTo>
                    <a:pt x="6" y="24"/>
                    <a:pt x="4" y="29"/>
                    <a:pt x="0" y="32"/>
                  </a:cubicBezTo>
                  <a:cubicBezTo>
                    <a:pt x="4" y="29"/>
                    <a:pt x="7" y="25"/>
                    <a:pt x="7" y="22"/>
                  </a:cubicBezTo>
                  <a:lnTo>
                    <a:pt x="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8" name="Google Shape;11188;p54"/>
            <p:cNvSpPr/>
            <p:nvPr/>
          </p:nvSpPr>
          <p:spPr>
            <a:xfrm>
              <a:off x="2101676" y="165801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9" name="Google Shape;11189;p54"/>
            <p:cNvSpPr/>
            <p:nvPr/>
          </p:nvSpPr>
          <p:spPr>
            <a:xfrm>
              <a:off x="2099585" y="1672289"/>
              <a:ext cx="502" cy="1385"/>
            </a:xfrm>
            <a:custGeom>
              <a:rect b="b" l="l" r="r" t="t"/>
              <a:pathLst>
                <a:path extrusionOk="0" h="102" w="37">
                  <a:moveTo>
                    <a:pt x="0" y="0"/>
                  </a:moveTo>
                  <a:lnTo>
                    <a:pt x="0" y="0"/>
                  </a:lnTo>
                  <a:cubicBezTo>
                    <a:pt x="24" y="26"/>
                    <a:pt x="36" y="41"/>
                    <a:pt x="37" y="62"/>
                  </a:cubicBezTo>
                  <a:lnTo>
                    <a:pt x="37" y="62"/>
                  </a:lnTo>
                  <a:cubicBezTo>
                    <a:pt x="37" y="40"/>
                    <a:pt x="24" y="26"/>
                    <a:pt x="0" y="0"/>
                  </a:cubicBezTo>
                  <a:close/>
                  <a:moveTo>
                    <a:pt x="37" y="62"/>
                  </a:moveTo>
                  <a:lnTo>
                    <a:pt x="37" y="62"/>
                  </a:lnTo>
                  <a:cubicBezTo>
                    <a:pt x="37" y="64"/>
                    <a:pt x="36" y="67"/>
                    <a:pt x="36" y="69"/>
                  </a:cubicBezTo>
                  <a:lnTo>
                    <a:pt x="36" y="69"/>
                  </a:lnTo>
                  <a:cubicBezTo>
                    <a:pt x="36" y="67"/>
                    <a:pt x="37" y="64"/>
                    <a:pt x="37" y="62"/>
                  </a:cubicBezTo>
                  <a:close/>
                  <a:moveTo>
                    <a:pt x="36" y="69"/>
                  </a:moveTo>
                  <a:cubicBezTo>
                    <a:pt x="35" y="77"/>
                    <a:pt x="33" y="87"/>
                    <a:pt x="28" y="98"/>
                  </a:cubicBezTo>
                  <a:lnTo>
                    <a:pt x="28" y="102"/>
                  </a:lnTo>
                  <a:cubicBezTo>
                    <a:pt x="33" y="89"/>
                    <a:pt x="35" y="78"/>
                    <a:pt x="36" y="6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0" name="Google Shape;11190;p54"/>
            <p:cNvSpPr/>
            <p:nvPr/>
          </p:nvSpPr>
          <p:spPr>
            <a:xfrm>
              <a:off x="2101296" y="165820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1" name="Google Shape;11191;p54"/>
            <p:cNvSpPr/>
            <p:nvPr/>
          </p:nvSpPr>
          <p:spPr>
            <a:xfrm>
              <a:off x="2100630" y="1658684"/>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2" name="Google Shape;11192;p54"/>
            <p:cNvSpPr/>
            <p:nvPr/>
          </p:nvSpPr>
          <p:spPr>
            <a:xfrm>
              <a:off x="2100956" y="1658453"/>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3" name="Google Shape;11193;p54"/>
            <p:cNvSpPr/>
            <p:nvPr/>
          </p:nvSpPr>
          <p:spPr>
            <a:xfrm>
              <a:off x="2102056" y="1657829"/>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4" name="Google Shape;11194;p54"/>
            <p:cNvSpPr/>
            <p:nvPr/>
          </p:nvSpPr>
          <p:spPr>
            <a:xfrm>
              <a:off x="2103142" y="1657543"/>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5" name="Google Shape;11195;p54"/>
            <p:cNvSpPr/>
            <p:nvPr/>
          </p:nvSpPr>
          <p:spPr>
            <a:xfrm>
              <a:off x="2102816" y="1657638"/>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6" name="Google Shape;11196;p54"/>
            <p:cNvSpPr/>
            <p:nvPr/>
          </p:nvSpPr>
          <p:spPr>
            <a:xfrm>
              <a:off x="2102436" y="1657733"/>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7" name="Google Shape;11197;p54"/>
            <p:cNvSpPr/>
            <p:nvPr/>
          </p:nvSpPr>
          <p:spPr>
            <a:xfrm>
              <a:off x="2100345" y="165902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8" name="Google Shape;11198;p54"/>
            <p:cNvSpPr/>
            <p:nvPr/>
          </p:nvSpPr>
          <p:spPr>
            <a:xfrm>
              <a:off x="2099395" y="1660300"/>
              <a:ext cx="149" cy="299"/>
            </a:xfrm>
            <a:custGeom>
              <a:rect b="b" l="l" r="r" t="t"/>
              <a:pathLst>
                <a:path extrusionOk="0" h="22" w="11">
                  <a:moveTo>
                    <a:pt x="0" y="22"/>
                  </a:moveTo>
                  <a:cubicBezTo>
                    <a:pt x="4" y="15"/>
                    <a:pt x="7" y="8"/>
                    <a:pt x="11"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9" name="Google Shape;11199;p54"/>
            <p:cNvSpPr/>
            <p:nvPr/>
          </p:nvSpPr>
          <p:spPr>
            <a:xfrm>
              <a:off x="2099585" y="1659919"/>
              <a:ext cx="149" cy="258"/>
            </a:xfrm>
            <a:custGeom>
              <a:rect b="b" l="l" r="r" t="t"/>
              <a:pathLst>
                <a:path extrusionOk="0" h="19" w="11">
                  <a:moveTo>
                    <a:pt x="0" y="18"/>
                  </a:moveTo>
                  <a:cubicBezTo>
                    <a:pt x="4" y="15"/>
                    <a:pt x="7" y="8"/>
                    <a:pt x="11" y="1"/>
                  </a:cubicBezTo>
                  <a:cubicBezTo>
                    <a:pt x="7" y="8"/>
                    <a:pt x="4" y="15"/>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0" name="Google Shape;11200;p54"/>
            <p:cNvSpPr/>
            <p:nvPr/>
          </p:nvSpPr>
          <p:spPr>
            <a:xfrm>
              <a:off x="2099245" y="1660639"/>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1" name="Google Shape;11201;p54"/>
            <p:cNvSpPr/>
            <p:nvPr/>
          </p:nvSpPr>
          <p:spPr>
            <a:xfrm>
              <a:off x="2099150" y="1661019"/>
              <a:ext cx="109" cy="339"/>
            </a:xfrm>
            <a:custGeom>
              <a:rect b="b" l="l" r="r" t="t"/>
              <a:pathLst>
                <a:path extrusionOk="0" h="25" w="8">
                  <a:moveTo>
                    <a:pt x="1" y="25"/>
                  </a:moveTo>
                  <a:cubicBezTo>
                    <a:pt x="1" y="18"/>
                    <a:pt x="4" y="7"/>
                    <a:pt x="8" y="0"/>
                  </a:cubicBezTo>
                  <a:cubicBezTo>
                    <a:pt x="4" y="7"/>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2" name="Google Shape;11202;p54"/>
            <p:cNvSpPr/>
            <p:nvPr/>
          </p:nvSpPr>
          <p:spPr>
            <a:xfrm>
              <a:off x="2094018" y="1670958"/>
              <a:ext cx="543" cy="584"/>
            </a:xfrm>
            <a:custGeom>
              <a:rect b="b" l="l" r="r" t="t"/>
              <a:pathLst>
                <a:path extrusionOk="0" h="43" w="40">
                  <a:moveTo>
                    <a:pt x="1" y="0"/>
                  </a:moveTo>
                  <a:cubicBezTo>
                    <a:pt x="11" y="18"/>
                    <a:pt x="22" y="32"/>
                    <a:pt x="39" y="42"/>
                  </a:cubicBezTo>
                  <a:cubicBezTo>
                    <a:pt x="22" y="32"/>
                    <a:pt x="1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3" name="Google Shape;11203;p54"/>
            <p:cNvSpPr/>
            <p:nvPr/>
          </p:nvSpPr>
          <p:spPr>
            <a:xfrm>
              <a:off x="2100060" y="1659308"/>
              <a:ext cx="204" cy="244"/>
            </a:xfrm>
            <a:custGeom>
              <a:rect b="b" l="l" r="r" t="t"/>
              <a:pathLst>
                <a:path extrusionOk="0" h="18" w="15">
                  <a:moveTo>
                    <a:pt x="0" y="18"/>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4" name="Google Shape;11204;p54"/>
            <p:cNvSpPr/>
            <p:nvPr/>
          </p:nvSpPr>
          <p:spPr>
            <a:xfrm>
              <a:off x="2099816" y="1659594"/>
              <a:ext cx="163" cy="299"/>
            </a:xfrm>
            <a:custGeom>
              <a:rect b="b" l="l" r="r" t="t"/>
              <a:pathLst>
                <a:path extrusionOk="0" h="22" w="12">
                  <a:moveTo>
                    <a:pt x="11" y="0"/>
                  </a:moveTo>
                  <a:lnTo>
                    <a:pt x="11" y="0"/>
                  </a:lnTo>
                  <a:cubicBezTo>
                    <a:pt x="8" y="7"/>
                    <a:pt x="4" y="14"/>
                    <a:pt x="1" y="21"/>
                  </a:cubicBezTo>
                  <a:cubicBezTo>
                    <a:pt x="4" y="14"/>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5" name="Google Shape;11205;p54"/>
            <p:cNvSpPr/>
            <p:nvPr/>
          </p:nvSpPr>
          <p:spPr>
            <a:xfrm>
              <a:off x="2096299" y="1640626"/>
              <a:ext cx="1113" cy="489"/>
            </a:xfrm>
            <a:custGeom>
              <a:rect b="b" l="l" r="r" t="t"/>
              <a:pathLst>
                <a:path extrusionOk="0" h="36" w="82">
                  <a:moveTo>
                    <a:pt x="1" y="1"/>
                  </a:moveTo>
                  <a:lnTo>
                    <a:pt x="15" y="4"/>
                  </a:lnTo>
                  <a:lnTo>
                    <a:pt x="15" y="4"/>
                  </a:lnTo>
                  <a:cubicBezTo>
                    <a:pt x="10" y="3"/>
                    <a:pt x="5" y="2"/>
                    <a:pt x="1" y="1"/>
                  </a:cubicBezTo>
                  <a:close/>
                  <a:moveTo>
                    <a:pt x="15" y="4"/>
                  </a:moveTo>
                  <a:cubicBezTo>
                    <a:pt x="38" y="11"/>
                    <a:pt x="61" y="21"/>
                    <a:pt x="81" y="36"/>
                  </a:cubicBezTo>
                  <a:cubicBezTo>
                    <a:pt x="71" y="25"/>
                    <a:pt x="53" y="15"/>
                    <a:pt x="39" y="11"/>
                  </a:cubicBez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6" name="Google Shape;11206;p54"/>
            <p:cNvSpPr/>
            <p:nvPr/>
          </p:nvSpPr>
          <p:spPr>
            <a:xfrm>
              <a:off x="2103957" y="1654937"/>
              <a:ext cx="299" cy="2145"/>
            </a:xfrm>
            <a:custGeom>
              <a:rect b="b" l="l" r="r" t="t"/>
              <a:pathLst>
                <a:path extrusionOk="0" h="158" w="22">
                  <a:moveTo>
                    <a:pt x="21" y="0"/>
                  </a:moveTo>
                  <a:lnTo>
                    <a:pt x="21" y="0"/>
                  </a:lnTo>
                  <a:cubicBezTo>
                    <a:pt x="20" y="15"/>
                    <a:pt x="19" y="32"/>
                    <a:pt x="17" y="50"/>
                  </a:cubicBezTo>
                  <a:lnTo>
                    <a:pt x="17" y="50"/>
                  </a:lnTo>
                  <a:cubicBezTo>
                    <a:pt x="19" y="33"/>
                    <a:pt x="20" y="17"/>
                    <a:pt x="21" y="0"/>
                  </a:cubicBezTo>
                  <a:close/>
                  <a:moveTo>
                    <a:pt x="17" y="50"/>
                  </a:moveTo>
                  <a:lnTo>
                    <a:pt x="17" y="50"/>
                  </a:lnTo>
                  <a:cubicBezTo>
                    <a:pt x="13" y="86"/>
                    <a:pt x="8" y="122"/>
                    <a:pt x="0" y="158"/>
                  </a:cubicBezTo>
                  <a:lnTo>
                    <a:pt x="4" y="140"/>
                  </a:lnTo>
                  <a:cubicBezTo>
                    <a:pt x="10" y="112"/>
                    <a:pt x="14" y="79"/>
                    <a:pt x="17"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7" name="Google Shape;11207;p54"/>
            <p:cNvSpPr/>
            <p:nvPr/>
          </p:nvSpPr>
          <p:spPr>
            <a:xfrm>
              <a:off x="2105138" y="1644577"/>
              <a:ext cx="1969" cy="625"/>
            </a:xfrm>
            <a:custGeom>
              <a:rect b="b" l="l" r="r" t="t"/>
              <a:pathLst>
                <a:path extrusionOk="0" h="46" w="145">
                  <a:moveTo>
                    <a:pt x="1" y="0"/>
                  </a:moveTo>
                  <a:cubicBezTo>
                    <a:pt x="43" y="32"/>
                    <a:pt x="92" y="46"/>
                    <a:pt x="144" y="42"/>
                  </a:cubicBezTo>
                  <a:lnTo>
                    <a:pt x="144" y="42"/>
                  </a:lnTo>
                  <a:cubicBezTo>
                    <a:pt x="92" y="46"/>
                    <a:pt x="43" y="32"/>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8" name="Google Shape;11208;p54"/>
            <p:cNvSpPr/>
            <p:nvPr/>
          </p:nvSpPr>
          <p:spPr>
            <a:xfrm>
              <a:off x="2095824" y="1640490"/>
              <a:ext cx="1018" cy="299"/>
            </a:xfrm>
            <a:custGeom>
              <a:rect b="b" l="l" r="r" t="t"/>
              <a:pathLst>
                <a:path extrusionOk="0" h="22" w="75">
                  <a:moveTo>
                    <a:pt x="1" y="0"/>
                  </a:moveTo>
                  <a:lnTo>
                    <a:pt x="36" y="11"/>
                  </a:lnTo>
                  <a:lnTo>
                    <a:pt x="74" y="21"/>
                  </a:lnTo>
                  <a:cubicBezTo>
                    <a:pt x="53"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9" name="Google Shape;11209;p54"/>
            <p:cNvSpPr/>
            <p:nvPr/>
          </p:nvSpPr>
          <p:spPr>
            <a:xfrm>
              <a:off x="2103862" y="1656837"/>
              <a:ext cx="149" cy="530"/>
            </a:xfrm>
            <a:custGeom>
              <a:rect b="b" l="l" r="r" t="t"/>
              <a:pathLst>
                <a:path extrusionOk="0" h="39" w="11">
                  <a:moveTo>
                    <a:pt x="11" y="0"/>
                  </a:moveTo>
                  <a:lnTo>
                    <a:pt x="7" y="18"/>
                  </a:lnTo>
                  <a:lnTo>
                    <a:pt x="5" y="24"/>
                  </a:lnTo>
                  <a:lnTo>
                    <a:pt x="5" y="24"/>
                  </a:lnTo>
                  <a:cubicBezTo>
                    <a:pt x="8" y="16"/>
                    <a:pt x="11" y="9"/>
                    <a:pt x="11" y="0"/>
                  </a:cubicBezTo>
                  <a:close/>
                  <a:moveTo>
                    <a:pt x="5" y="24"/>
                  </a:moveTo>
                  <a:lnTo>
                    <a:pt x="5" y="24"/>
                  </a:lnTo>
                  <a:cubicBezTo>
                    <a:pt x="4" y="29"/>
                    <a:pt x="2" y="33"/>
                    <a:pt x="0" y="39"/>
                  </a:cubicBezTo>
                  <a:lnTo>
                    <a:pt x="5"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0" name="Google Shape;11210;p54"/>
            <p:cNvSpPr/>
            <p:nvPr/>
          </p:nvSpPr>
          <p:spPr>
            <a:xfrm>
              <a:off x="1375130" y="1936371"/>
              <a:ext cx="14704" cy="7522"/>
            </a:xfrm>
            <a:custGeom>
              <a:rect b="b" l="l" r="r" t="t"/>
              <a:pathLst>
                <a:path extrusionOk="0" h="554" w="1083">
                  <a:moveTo>
                    <a:pt x="302" y="1"/>
                  </a:moveTo>
                  <a:cubicBezTo>
                    <a:pt x="291" y="1"/>
                    <a:pt x="232" y="32"/>
                    <a:pt x="1" y="249"/>
                  </a:cubicBezTo>
                  <a:cubicBezTo>
                    <a:pt x="239" y="382"/>
                    <a:pt x="806" y="554"/>
                    <a:pt x="960" y="554"/>
                  </a:cubicBezTo>
                  <a:cubicBezTo>
                    <a:pt x="1002" y="554"/>
                    <a:pt x="1041" y="540"/>
                    <a:pt x="1072" y="512"/>
                  </a:cubicBezTo>
                  <a:lnTo>
                    <a:pt x="1072" y="501"/>
                  </a:lnTo>
                  <a:lnTo>
                    <a:pt x="1076" y="480"/>
                  </a:lnTo>
                  <a:lnTo>
                    <a:pt x="1079" y="459"/>
                  </a:lnTo>
                  <a:lnTo>
                    <a:pt x="1079" y="442"/>
                  </a:lnTo>
                  <a:lnTo>
                    <a:pt x="1083" y="421"/>
                  </a:lnTo>
                  <a:lnTo>
                    <a:pt x="1083" y="407"/>
                  </a:lnTo>
                  <a:lnTo>
                    <a:pt x="1083" y="389"/>
                  </a:lnTo>
                  <a:lnTo>
                    <a:pt x="1083" y="375"/>
                  </a:lnTo>
                  <a:lnTo>
                    <a:pt x="1083" y="358"/>
                  </a:lnTo>
                  <a:lnTo>
                    <a:pt x="1083" y="351"/>
                  </a:lnTo>
                  <a:lnTo>
                    <a:pt x="1083" y="333"/>
                  </a:lnTo>
                  <a:lnTo>
                    <a:pt x="1083" y="326"/>
                  </a:lnTo>
                  <a:lnTo>
                    <a:pt x="1083" y="309"/>
                  </a:lnTo>
                  <a:lnTo>
                    <a:pt x="1083" y="305"/>
                  </a:lnTo>
                  <a:lnTo>
                    <a:pt x="1083" y="288"/>
                  </a:lnTo>
                  <a:lnTo>
                    <a:pt x="1083" y="260"/>
                  </a:lnTo>
                  <a:lnTo>
                    <a:pt x="1083" y="253"/>
                  </a:lnTo>
                  <a:lnTo>
                    <a:pt x="1083" y="246"/>
                  </a:lnTo>
                  <a:lnTo>
                    <a:pt x="1083" y="242"/>
                  </a:lnTo>
                  <a:lnTo>
                    <a:pt x="1083" y="239"/>
                  </a:lnTo>
                  <a:lnTo>
                    <a:pt x="1083" y="235"/>
                  </a:lnTo>
                  <a:cubicBezTo>
                    <a:pt x="1069" y="218"/>
                    <a:pt x="1048" y="211"/>
                    <a:pt x="1027" y="207"/>
                  </a:cubicBezTo>
                  <a:cubicBezTo>
                    <a:pt x="992" y="204"/>
                    <a:pt x="957" y="204"/>
                    <a:pt x="922" y="204"/>
                  </a:cubicBezTo>
                  <a:cubicBezTo>
                    <a:pt x="813" y="204"/>
                    <a:pt x="656" y="204"/>
                    <a:pt x="501" y="99"/>
                  </a:cubicBezTo>
                  <a:cubicBezTo>
                    <a:pt x="487" y="88"/>
                    <a:pt x="473" y="81"/>
                    <a:pt x="459" y="71"/>
                  </a:cubicBezTo>
                  <a:lnTo>
                    <a:pt x="442" y="64"/>
                  </a:lnTo>
                  <a:lnTo>
                    <a:pt x="407" y="46"/>
                  </a:lnTo>
                  <a:lnTo>
                    <a:pt x="386" y="36"/>
                  </a:lnTo>
                  <a:lnTo>
                    <a:pt x="351" y="22"/>
                  </a:lnTo>
                  <a:lnTo>
                    <a:pt x="326" y="8"/>
                  </a:lnTo>
                  <a:lnTo>
                    <a:pt x="3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1" name="Google Shape;11211;p54"/>
            <p:cNvSpPr/>
            <p:nvPr/>
          </p:nvSpPr>
          <p:spPr>
            <a:xfrm>
              <a:off x="1380643" y="1923581"/>
              <a:ext cx="42986" cy="21887"/>
            </a:xfrm>
            <a:custGeom>
              <a:rect b="b" l="l" r="r" t="t"/>
              <a:pathLst>
                <a:path extrusionOk="0" h="1612" w="3166">
                  <a:moveTo>
                    <a:pt x="2152" y="1"/>
                  </a:moveTo>
                  <a:cubicBezTo>
                    <a:pt x="1913" y="1"/>
                    <a:pt x="1654" y="70"/>
                    <a:pt x="1496" y="131"/>
                  </a:cubicBezTo>
                  <a:cubicBezTo>
                    <a:pt x="1422" y="160"/>
                    <a:pt x="1346" y="171"/>
                    <a:pt x="1270" y="171"/>
                  </a:cubicBezTo>
                  <a:cubicBezTo>
                    <a:pt x="1184" y="171"/>
                    <a:pt x="1098" y="158"/>
                    <a:pt x="1013" y="145"/>
                  </a:cubicBezTo>
                  <a:cubicBezTo>
                    <a:pt x="928" y="132"/>
                    <a:pt x="845" y="120"/>
                    <a:pt x="765" y="120"/>
                  </a:cubicBezTo>
                  <a:cubicBezTo>
                    <a:pt x="670" y="120"/>
                    <a:pt x="577" y="137"/>
                    <a:pt x="488" y="190"/>
                  </a:cubicBezTo>
                  <a:lnTo>
                    <a:pt x="484" y="190"/>
                  </a:lnTo>
                  <a:cubicBezTo>
                    <a:pt x="474" y="204"/>
                    <a:pt x="460" y="218"/>
                    <a:pt x="446" y="236"/>
                  </a:cubicBezTo>
                  <a:cubicBezTo>
                    <a:pt x="435" y="250"/>
                    <a:pt x="425" y="260"/>
                    <a:pt x="414" y="271"/>
                  </a:cubicBezTo>
                  <a:cubicBezTo>
                    <a:pt x="404" y="285"/>
                    <a:pt x="386" y="306"/>
                    <a:pt x="369" y="323"/>
                  </a:cubicBezTo>
                  <a:cubicBezTo>
                    <a:pt x="358" y="334"/>
                    <a:pt x="351" y="344"/>
                    <a:pt x="341" y="355"/>
                  </a:cubicBezTo>
                  <a:cubicBezTo>
                    <a:pt x="323" y="372"/>
                    <a:pt x="306" y="386"/>
                    <a:pt x="288" y="404"/>
                  </a:cubicBezTo>
                  <a:lnTo>
                    <a:pt x="264" y="428"/>
                  </a:lnTo>
                  <a:cubicBezTo>
                    <a:pt x="239" y="449"/>
                    <a:pt x="215" y="470"/>
                    <a:pt x="190" y="491"/>
                  </a:cubicBezTo>
                  <a:cubicBezTo>
                    <a:pt x="102" y="561"/>
                    <a:pt x="39" y="659"/>
                    <a:pt x="18" y="768"/>
                  </a:cubicBezTo>
                  <a:cubicBezTo>
                    <a:pt x="15" y="792"/>
                    <a:pt x="8" y="813"/>
                    <a:pt x="1" y="834"/>
                  </a:cubicBezTo>
                  <a:cubicBezTo>
                    <a:pt x="22" y="841"/>
                    <a:pt x="39" y="852"/>
                    <a:pt x="57" y="859"/>
                  </a:cubicBezTo>
                  <a:lnTo>
                    <a:pt x="71" y="866"/>
                  </a:lnTo>
                  <a:lnTo>
                    <a:pt x="113" y="890"/>
                  </a:lnTo>
                  <a:lnTo>
                    <a:pt x="127" y="897"/>
                  </a:lnTo>
                  <a:cubicBezTo>
                    <a:pt x="144" y="908"/>
                    <a:pt x="158" y="915"/>
                    <a:pt x="172" y="925"/>
                  </a:cubicBezTo>
                  <a:cubicBezTo>
                    <a:pt x="295" y="1009"/>
                    <a:pt x="414" y="1009"/>
                    <a:pt x="519" y="1009"/>
                  </a:cubicBezTo>
                  <a:cubicBezTo>
                    <a:pt x="628" y="1009"/>
                    <a:pt x="722" y="1009"/>
                    <a:pt x="785" y="1097"/>
                  </a:cubicBezTo>
                  <a:lnTo>
                    <a:pt x="792" y="1104"/>
                  </a:lnTo>
                  <a:lnTo>
                    <a:pt x="792" y="1107"/>
                  </a:lnTo>
                  <a:lnTo>
                    <a:pt x="796" y="1111"/>
                  </a:lnTo>
                  <a:lnTo>
                    <a:pt x="796" y="1114"/>
                  </a:lnTo>
                  <a:lnTo>
                    <a:pt x="799" y="1121"/>
                  </a:lnTo>
                  <a:lnTo>
                    <a:pt x="799" y="1125"/>
                  </a:lnTo>
                  <a:lnTo>
                    <a:pt x="803" y="1135"/>
                  </a:lnTo>
                  <a:lnTo>
                    <a:pt x="803" y="1139"/>
                  </a:lnTo>
                  <a:lnTo>
                    <a:pt x="803" y="1149"/>
                  </a:lnTo>
                  <a:lnTo>
                    <a:pt x="803" y="1153"/>
                  </a:lnTo>
                  <a:cubicBezTo>
                    <a:pt x="803" y="1156"/>
                    <a:pt x="803" y="1160"/>
                    <a:pt x="806" y="1167"/>
                  </a:cubicBezTo>
                  <a:lnTo>
                    <a:pt x="806" y="1170"/>
                  </a:lnTo>
                  <a:lnTo>
                    <a:pt x="806" y="1184"/>
                  </a:lnTo>
                  <a:lnTo>
                    <a:pt x="806" y="1191"/>
                  </a:lnTo>
                  <a:lnTo>
                    <a:pt x="806" y="1202"/>
                  </a:lnTo>
                  <a:lnTo>
                    <a:pt x="806" y="1212"/>
                  </a:lnTo>
                  <a:lnTo>
                    <a:pt x="806" y="1226"/>
                  </a:lnTo>
                  <a:lnTo>
                    <a:pt x="806" y="1233"/>
                  </a:lnTo>
                  <a:lnTo>
                    <a:pt x="806" y="1251"/>
                  </a:lnTo>
                  <a:lnTo>
                    <a:pt x="806" y="1261"/>
                  </a:lnTo>
                  <a:lnTo>
                    <a:pt x="806" y="1282"/>
                  </a:lnTo>
                  <a:lnTo>
                    <a:pt x="806" y="1289"/>
                  </a:lnTo>
                  <a:lnTo>
                    <a:pt x="806" y="1321"/>
                  </a:lnTo>
                  <a:lnTo>
                    <a:pt x="806" y="1331"/>
                  </a:lnTo>
                  <a:cubicBezTo>
                    <a:pt x="806" y="1338"/>
                    <a:pt x="806" y="1349"/>
                    <a:pt x="806" y="1356"/>
                  </a:cubicBezTo>
                  <a:lnTo>
                    <a:pt x="806" y="1370"/>
                  </a:lnTo>
                  <a:lnTo>
                    <a:pt x="806" y="1387"/>
                  </a:lnTo>
                  <a:cubicBezTo>
                    <a:pt x="852" y="1391"/>
                    <a:pt x="894" y="1408"/>
                    <a:pt x="929" y="1440"/>
                  </a:cubicBezTo>
                  <a:cubicBezTo>
                    <a:pt x="981" y="1482"/>
                    <a:pt x="1009" y="1545"/>
                    <a:pt x="1009" y="1611"/>
                  </a:cubicBezTo>
                  <a:lnTo>
                    <a:pt x="1111" y="1590"/>
                  </a:lnTo>
                  <a:cubicBezTo>
                    <a:pt x="1156" y="1555"/>
                    <a:pt x="1198" y="1517"/>
                    <a:pt x="1240" y="1475"/>
                  </a:cubicBezTo>
                  <a:cubicBezTo>
                    <a:pt x="1240" y="1468"/>
                    <a:pt x="1233" y="1454"/>
                    <a:pt x="1233" y="1443"/>
                  </a:cubicBezTo>
                  <a:cubicBezTo>
                    <a:pt x="1216" y="1377"/>
                    <a:pt x="1195" y="1272"/>
                    <a:pt x="1254" y="1191"/>
                  </a:cubicBezTo>
                  <a:cubicBezTo>
                    <a:pt x="1300" y="1132"/>
                    <a:pt x="1370" y="1104"/>
                    <a:pt x="1475" y="1093"/>
                  </a:cubicBezTo>
                  <a:cubicBezTo>
                    <a:pt x="1804" y="1069"/>
                    <a:pt x="1979" y="1030"/>
                    <a:pt x="2014" y="887"/>
                  </a:cubicBezTo>
                  <a:cubicBezTo>
                    <a:pt x="2047" y="737"/>
                    <a:pt x="2199" y="707"/>
                    <a:pt x="2342" y="707"/>
                  </a:cubicBezTo>
                  <a:cubicBezTo>
                    <a:pt x="2396" y="707"/>
                    <a:pt x="2449" y="711"/>
                    <a:pt x="2494" y="715"/>
                  </a:cubicBezTo>
                  <a:cubicBezTo>
                    <a:pt x="2529" y="719"/>
                    <a:pt x="2560" y="719"/>
                    <a:pt x="2595" y="719"/>
                  </a:cubicBezTo>
                  <a:cubicBezTo>
                    <a:pt x="2637" y="701"/>
                    <a:pt x="2676" y="680"/>
                    <a:pt x="2711" y="656"/>
                  </a:cubicBezTo>
                  <a:cubicBezTo>
                    <a:pt x="2826" y="586"/>
                    <a:pt x="2991" y="484"/>
                    <a:pt x="3166" y="463"/>
                  </a:cubicBezTo>
                  <a:cubicBezTo>
                    <a:pt x="3148" y="418"/>
                    <a:pt x="3089" y="390"/>
                    <a:pt x="2970" y="351"/>
                  </a:cubicBezTo>
                  <a:cubicBezTo>
                    <a:pt x="2854" y="309"/>
                    <a:pt x="2711" y="264"/>
                    <a:pt x="2592" y="141"/>
                  </a:cubicBezTo>
                  <a:cubicBezTo>
                    <a:pt x="2488" y="38"/>
                    <a:pt x="2326" y="1"/>
                    <a:pt x="21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2" name="Google Shape;11212;p54"/>
            <p:cNvSpPr/>
            <p:nvPr/>
          </p:nvSpPr>
          <p:spPr>
            <a:xfrm>
              <a:off x="1391722" y="1940553"/>
              <a:ext cx="68" cy="109"/>
            </a:xfrm>
            <a:custGeom>
              <a:rect b="b" l="l" r="r" t="t"/>
              <a:pathLst>
                <a:path extrusionOk="0" h="8" w="5">
                  <a:moveTo>
                    <a:pt x="1" y="1"/>
                  </a:moveTo>
                  <a:lnTo>
                    <a:pt x="1" y="8"/>
                  </a:ln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3" name="Google Shape;11213;p54"/>
            <p:cNvSpPr/>
            <p:nvPr/>
          </p:nvSpPr>
          <p:spPr>
            <a:xfrm>
              <a:off x="1391722" y="1941503"/>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4" name="Google Shape;11214;p54"/>
            <p:cNvSpPr/>
            <p:nvPr/>
          </p:nvSpPr>
          <p:spPr>
            <a:xfrm>
              <a:off x="1391722" y="1940933"/>
              <a:ext cx="14" cy="163"/>
            </a:xfrm>
            <a:custGeom>
              <a:rect b="b" l="l" r="r" t="t"/>
              <a:pathLst>
                <a:path extrusionOk="0" h="12" w="1">
                  <a:moveTo>
                    <a:pt x="1" y="11"/>
                  </a:moveTo>
                  <a:lnTo>
                    <a:pt x="1" y="1"/>
                  </a:lnTo>
                  <a:cubicBezTo>
                    <a:pt x="1" y="1"/>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5" name="Google Shape;11215;p54"/>
            <p:cNvSpPr/>
            <p:nvPr/>
          </p:nvSpPr>
          <p:spPr>
            <a:xfrm>
              <a:off x="1391586" y="193893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6" name="Google Shape;11216;p54"/>
            <p:cNvSpPr/>
            <p:nvPr/>
          </p:nvSpPr>
          <p:spPr>
            <a:xfrm>
              <a:off x="1381403" y="1935230"/>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7" name="Google Shape;11217;p54"/>
            <p:cNvSpPr/>
            <p:nvPr/>
          </p:nvSpPr>
          <p:spPr>
            <a:xfrm>
              <a:off x="1391396" y="1938516"/>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8" name="Google Shape;11218;p54"/>
            <p:cNvSpPr/>
            <p:nvPr/>
          </p:nvSpPr>
          <p:spPr>
            <a:xfrm>
              <a:off x="1382163" y="1935665"/>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9" name="Google Shape;11219;p54"/>
            <p:cNvSpPr/>
            <p:nvPr/>
          </p:nvSpPr>
          <p:spPr>
            <a:xfrm>
              <a:off x="1391722" y="1940173"/>
              <a:ext cx="68" cy="163"/>
            </a:xfrm>
            <a:custGeom>
              <a:rect b="b" l="l" r="r" t="t"/>
              <a:pathLst>
                <a:path extrusionOk="0" h="12" w="5">
                  <a:moveTo>
                    <a:pt x="1" y="1"/>
                  </a:moveTo>
                  <a:lnTo>
                    <a:pt x="1" y="11"/>
                  </a:lnTo>
                  <a:cubicBezTo>
                    <a:pt x="4"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0" name="Google Shape;11220;p54"/>
            <p:cNvSpPr/>
            <p:nvPr/>
          </p:nvSpPr>
          <p:spPr>
            <a:xfrm>
              <a:off x="1391627" y="1941978"/>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1" name="Google Shape;11221;p54"/>
            <p:cNvSpPr/>
            <p:nvPr/>
          </p:nvSpPr>
          <p:spPr>
            <a:xfrm>
              <a:off x="1391722" y="1939602"/>
              <a:ext cx="14" cy="109"/>
            </a:xfrm>
            <a:custGeom>
              <a:rect b="b" l="l" r="r" t="t"/>
              <a:pathLst>
                <a:path extrusionOk="0" h="8" w="1">
                  <a:moveTo>
                    <a:pt x="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2" name="Google Shape;11222;p54"/>
            <p:cNvSpPr/>
            <p:nvPr/>
          </p:nvSpPr>
          <p:spPr>
            <a:xfrm>
              <a:off x="1391722" y="19399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3" name="Google Shape;11223;p54"/>
            <p:cNvSpPr/>
            <p:nvPr/>
          </p:nvSpPr>
          <p:spPr>
            <a:xfrm>
              <a:off x="1391722" y="193941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4" name="Google Shape;11224;p54"/>
            <p:cNvSpPr/>
            <p:nvPr/>
          </p:nvSpPr>
          <p:spPr>
            <a:xfrm>
              <a:off x="1391627" y="193912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5" name="Google Shape;11225;p54"/>
            <p:cNvSpPr/>
            <p:nvPr/>
          </p:nvSpPr>
          <p:spPr>
            <a:xfrm>
              <a:off x="1391491" y="1938652"/>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6" name="Google Shape;11226;p54"/>
            <p:cNvSpPr/>
            <p:nvPr/>
          </p:nvSpPr>
          <p:spPr>
            <a:xfrm>
              <a:off x="1391532" y="193880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7" name="Google Shape;11227;p54"/>
            <p:cNvSpPr/>
            <p:nvPr/>
          </p:nvSpPr>
          <p:spPr>
            <a:xfrm>
              <a:off x="1174075" y="1791214"/>
              <a:ext cx="223703" cy="138382"/>
            </a:xfrm>
            <a:custGeom>
              <a:rect b="b" l="l" r="r" t="t"/>
              <a:pathLst>
                <a:path extrusionOk="0" h="10192" w="16476">
                  <a:moveTo>
                    <a:pt x="1142" y="0"/>
                  </a:moveTo>
                  <a:lnTo>
                    <a:pt x="0" y="151"/>
                  </a:lnTo>
                  <a:cubicBezTo>
                    <a:pt x="70" y="277"/>
                    <a:pt x="151" y="399"/>
                    <a:pt x="242" y="511"/>
                  </a:cubicBezTo>
                  <a:cubicBezTo>
                    <a:pt x="504" y="837"/>
                    <a:pt x="690" y="1401"/>
                    <a:pt x="718" y="1611"/>
                  </a:cubicBezTo>
                  <a:cubicBezTo>
                    <a:pt x="732" y="1733"/>
                    <a:pt x="949" y="1863"/>
                    <a:pt x="1163" y="1985"/>
                  </a:cubicBezTo>
                  <a:cubicBezTo>
                    <a:pt x="1229" y="2027"/>
                    <a:pt x="1299" y="2069"/>
                    <a:pt x="1366" y="2111"/>
                  </a:cubicBezTo>
                  <a:cubicBezTo>
                    <a:pt x="1691" y="2318"/>
                    <a:pt x="1709" y="2769"/>
                    <a:pt x="1660" y="2916"/>
                  </a:cubicBezTo>
                  <a:cubicBezTo>
                    <a:pt x="1640" y="2978"/>
                    <a:pt x="1586" y="2997"/>
                    <a:pt x="1520" y="2997"/>
                  </a:cubicBezTo>
                  <a:cubicBezTo>
                    <a:pt x="1471" y="2997"/>
                    <a:pt x="1415" y="2986"/>
                    <a:pt x="1362" y="2976"/>
                  </a:cubicBezTo>
                  <a:cubicBezTo>
                    <a:pt x="1320" y="2969"/>
                    <a:pt x="1278" y="2962"/>
                    <a:pt x="1236" y="2958"/>
                  </a:cubicBezTo>
                  <a:lnTo>
                    <a:pt x="1236" y="2958"/>
                  </a:lnTo>
                  <a:cubicBezTo>
                    <a:pt x="1297" y="3078"/>
                    <a:pt x="1670" y="3376"/>
                    <a:pt x="1819" y="3376"/>
                  </a:cubicBezTo>
                  <a:cubicBezTo>
                    <a:pt x="1823" y="3376"/>
                    <a:pt x="1827" y="3376"/>
                    <a:pt x="1831" y="3375"/>
                  </a:cubicBezTo>
                  <a:cubicBezTo>
                    <a:pt x="1851" y="3373"/>
                    <a:pt x="1870" y="3371"/>
                    <a:pt x="1888" y="3371"/>
                  </a:cubicBezTo>
                  <a:cubicBezTo>
                    <a:pt x="2051" y="3371"/>
                    <a:pt x="2161" y="3469"/>
                    <a:pt x="2356" y="3648"/>
                  </a:cubicBezTo>
                  <a:cubicBezTo>
                    <a:pt x="2395" y="3680"/>
                    <a:pt x="2433" y="3715"/>
                    <a:pt x="2475" y="3753"/>
                  </a:cubicBezTo>
                  <a:cubicBezTo>
                    <a:pt x="2650" y="3907"/>
                    <a:pt x="2745" y="4096"/>
                    <a:pt x="2738" y="4278"/>
                  </a:cubicBezTo>
                  <a:cubicBezTo>
                    <a:pt x="2741" y="4376"/>
                    <a:pt x="2703" y="4467"/>
                    <a:pt x="2633" y="4534"/>
                  </a:cubicBezTo>
                  <a:cubicBezTo>
                    <a:pt x="2654" y="4600"/>
                    <a:pt x="2909" y="4765"/>
                    <a:pt x="3099" y="4884"/>
                  </a:cubicBezTo>
                  <a:lnTo>
                    <a:pt x="3256" y="4985"/>
                  </a:lnTo>
                  <a:cubicBezTo>
                    <a:pt x="3736" y="5304"/>
                    <a:pt x="3855" y="5686"/>
                    <a:pt x="3865" y="5728"/>
                  </a:cubicBezTo>
                  <a:cubicBezTo>
                    <a:pt x="3865" y="5731"/>
                    <a:pt x="3865" y="5735"/>
                    <a:pt x="3869" y="5735"/>
                  </a:cubicBezTo>
                  <a:cubicBezTo>
                    <a:pt x="3897" y="5728"/>
                    <a:pt x="3970" y="5661"/>
                    <a:pt x="4005" y="5556"/>
                  </a:cubicBezTo>
                  <a:cubicBezTo>
                    <a:pt x="4030" y="5490"/>
                    <a:pt x="4009" y="5455"/>
                    <a:pt x="3967" y="5388"/>
                  </a:cubicBezTo>
                  <a:cubicBezTo>
                    <a:pt x="3914" y="5315"/>
                    <a:pt x="3883" y="5230"/>
                    <a:pt x="3883" y="5139"/>
                  </a:cubicBezTo>
                  <a:cubicBezTo>
                    <a:pt x="3883" y="5052"/>
                    <a:pt x="3788" y="5031"/>
                    <a:pt x="3592" y="5020"/>
                  </a:cubicBezTo>
                  <a:cubicBezTo>
                    <a:pt x="3550" y="5017"/>
                    <a:pt x="3508" y="5013"/>
                    <a:pt x="3477" y="5010"/>
                  </a:cubicBezTo>
                  <a:cubicBezTo>
                    <a:pt x="3347" y="4989"/>
                    <a:pt x="3351" y="4849"/>
                    <a:pt x="3354" y="4747"/>
                  </a:cubicBezTo>
                  <a:cubicBezTo>
                    <a:pt x="3358" y="4660"/>
                    <a:pt x="3361" y="4558"/>
                    <a:pt x="3305" y="4506"/>
                  </a:cubicBezTo>
                  <a:cubicBezTo>
                    <a:pt x="3116" y="4317"/>
                    <a:pt x="2976" y="3841"/>
                    <a:pt x="2938" y="3701"/>
                  </a:cubicBezTo>
                  <a:cubicBezTo>
                    <a:pt x="2902" y="3568"/>
                    <a:pt x="2773" y="3424"/>
                    <a:pt x="2640" y="3277"/>
                  </a:cubicBezTo>
                  <a:cubicBezTo>
                    <a:pt x="2524" y="3161"/>
                    <a:pt x="2423" y="3032"/>
                    <a:pt x="2339" y="2888"/>
                  </a:cubicBezTo>
                  <a:cubicBezTo>
                    <a:pt x="2164" y="2573"/>
                    <a:pt x="2006" y="2374"/>
                    <a:pt x="1922" y="2318"/>
                  </a:cubicBezTo>
                  <a:cubicBezTo>
                    <a:pt x="1894" y="2300"/>
                    <a:pt x="1873" y="2272"/>
                    <a:pt x="1866" y="2237"/>
                  </a:cubicBezTo>
                  <a:cubicBezTo>
                    <a:pt x="1859" y="2181"/>
                    <a:pt x="1898" y="2136"/>
                    <a:pt x="1929" y="2094"/>
                  </a:cubicBezTo>
                  <a:cubicBezTo>
                    <a:pt x="1978" y="2034"/>
                    <a:pt x="1978" y="2027"/>
                    <a:pt x="1971" y="2017"/>
                  </a:cubicBezTo>
                  <a:cubicBezTo>
                    <a:pt x="1922" y="1964"/>
                    <a:pt x="1859" y="1947"/>
                    <a:pt x="1772" y="1922"/>
                  </a:cubicBezTo>
                  <a:cubicBezTo>
                    <a:pt x="1702" y="1905"/>
                    <a:pt x="1635" y="1880"/>
                    <a:pt x="1569" y="1852"/>
                  </a:cubicBezTo>
                  <a:cubicBezTo>
                    <a:pt x="1348" y="1747"/>
                    <a:pt x="1226" y="1576"/>
                    <a:pt x="1226" y="1369"/>
                  </a:cubicBezTo>
                  <a:cubicBezTo>
                    <a:pt x="1226" y="1184"/>
                    <a:pt x="1107" y="732"/>
                    <a:pt x="1047" y="581"/>
                  </a:cubicBezTo>
                  <a:cubicBezTo>
                    <a:pt x="1002" y="459"/>
                    <a:pt x="1072" y="406"/>
                    <a:pt x="1093" y="392"/>
                  </a:cubicBezTo>
                  <a:cubicBezTo>
                    <a:pt x="1117" y="379"/>
                    <a:pt x="1145" y="373"/>
                    <a:pt x="1174" y="373"/>
                  </a:cubicBezTo>
                  <a:cubicBezTo>
                    <a:pt x="1243" y="373"/>
                    <a:pt x="1316" y="405"/>
                    <a:pt x="1355" y="452"/>
                  </a:cubicBezTo>
                  <a:lnTo>
                    <a:pt x="1369" y="473"/>
                  </a:lnTo>
                  <a:cubicBezTo>
                    <a:pt x="1415" y="528"/>
                    <a:pt x="1434" y="542"/>
                    <a:pt x="1448" y="542"/>
                  </a:cubicBezTo>
                  <a:cubicBezTo>
                    <a:pt x="1455" y="542"/>
                    <a:pt x="1461" y="539"/>
                    <a:pt x="1467" y="536"/>
                  </a:cubicBezTo>
                  <a:cubicBezTo>
                    <a:pt x="1504" y="517"/>
                    <a:pt x="1544" y="507"/>
                    <a:pt x="1584" y="507"/>
                  </a:cubicBezTo>
                  <a:cubicBezTo>
                    <a:pt x="1612" y="507"/>
                    <a:pt x="1640" y="512"/>
                    <a:pt x="1667" y="522"/>
                  </a:cubicBezTo>
                  <a:cubicBezTo>
                    <a:pt x="1751" y="546"/>
                    <a:pt x="1817" y="609"/>
                    <a:pt x="1849" y="686"/>
                  </a:cubicBezTo>
                  <a:cubicBezTo>
                    <a:pt x="1858" y="706"/>
                    <a:pt x="1875" y="714"/>
                    <a:pt x="1910" y="714"/>
                  </a:cubicBezTo>
                  <a:cubicBezTo>
                    <a:pt x="1930" y="714"/>
                    <a:pt x="1955" y="711"/>
                    <a:pt x="1989" y="707"/>
                  </a:cubicBezTo>
                  <a:cubicBezTo>
                    <a:pt x="2015" y="705"/>
                    <a:pt x="2042" y="702"/>
                    <a:pt x="2069" y="702"/>
                  </a:cubicBezTo>
                  <a:cubicBezTo>
                    <a:pt x="2111" y="702"/>
                    <a:pt x="2152" y="708"/>
                    <a:pt x="2188" y="732"/>
                  </a:cubicBezTo>
                  <a:cubicBezTo>
                    <a:pt x="2272" y="781"/>
                    <a:pt x="2234" y="858"/>
                    <a:pt x="2213" y="893"/>
                  </a:cubicBezTo>
                  <a:cubicBezTo>
                    <a:pt x="2178" y="963"/>
                    <a:pt x="2111" y="1096"/>
                    <a:pt x="2307" y="1446"/>
                  </a:cubicBezTo>
                  <a:cubicBezTo>
                    <a:pt x="2496" y="1779"/>
                    <a:pt x="2521" y="1835"/>
                    <a:pt x="2454" y="1919"/>
                  </a:cubicBezTo>
                  <a:cubicBezTo>
                    <a:pt x="2437" y="1943"/>
                    <a:pt x="2412" y="1975"/>
                    <a:pt x="2412" y="2094"/>
                  </a:cubicBezTo>
                  <a:cubicBezTo>
                    <a:pt x="2412" y="2244"/>
                    <a:pt x="2447" y="2265"/>
                    <a:pt x="2447" y="2265"/>
                  </a:cubicBezTo>
                  <a:cubicBezTo>
                    <a:pt x="2448" y="2266"/>
                    <a:pt x="2449" y="2266"/>
                    <a:pt x="2451" y="2266"/>
                  </a:cubicBezTo>
                  <a:cubicBezTo>
                    <a:pt x="2463" y="2266"/>
                    <a:pt x="2500" y="2251"/>
                    <a:pt x="2556" y="2195"/>
                  </a:cubicBezTo>
                  <a:cubicBezTo>
                    <a:pt x="2575" y="2176"/>
                    <a:pt x="2602" y="2163"/>
                    <a:pt x="2630" y="2163"/>
                  </a:cubicBezTo>
                  <a:cubicBezTo>
                    <a:pt x="2633" y="2163"/>
                    <a:pt x="2637" y="2163"/>
                    <a:pt x="2640" y="2164"/>
                  </a:cubicBezTo>
                  <a:cubicBezTo>
                    <a:pt x="2727" y="2167"/>
                    <a:pt x="2843" y="2269"/>
                    <a:pt x="3043" y="2514"/>
                  </a:cubicBezTo>
                  <a:cubicBezTo>
                    <a:pt x="3113" y="2601"/>
                    <a:pt x="3221" y="2647"/>
                    <a:pt x="3316" y="2689"/>
                  </a:cubicBezTo>
                  <a:cubicBezTo>
                    <a:pt x="3421" y="2731"/>
                    <a:pt x="3519" y="2776"/>
                    <a:pt x="3519" y="2871"/>
                  </a:cubicBezTo>
                  <a:cubicBezTo>
                    <a:pt x="3519" y="2944"/>
                    <a:pt x="3557" y="3137"/>
                    <a:pt x="3729" y="3168"/>
                  </a:cubicBezTo>
                  <a:cubicBezTo>
                    <a:pt x="3869" y="3193"/>
                    <a:pt x="3942" y="3288"/>
                    <a:pt x="4002" y="3365"/>
                  </a:cubicBezTo>
                  <a:cubicBezTo>
                    <a:pt x="4040" y="3414"/>
                    <a:pt x="4072" y="3452"/>
                    <a:pt x="4107" y="3463"/>
                  </a:cubicBezTo>
                  <a:cubicBezTo>
                    <a:pt x="4170" y="3470"/>
                    <a:pt x="4229" y="3512"/>
                    <a:pt x="4257" y="3568"/>
                  </a:cubicBezTo>
                  <a:cubicBezTo>
                    <a:pt x="4303" y="3648"/>
                    <a:pt x="4292" y="3764"/>
                    <a:pt x="4240" y="3879"/>
                  </a:cubicBezTo>
                  <a:cubicBezTo>
                    <a:pt x="4219" y="3918"/>
                    <a:pt x="4215" y="3960"/>
                    <a:pt x="4229" y="4002"/>
                  </a:cubicBezTo>
                  <a:cubicBezTo>
                    <a:pt x="4257" y="4072"/>
                    <a:pt x="4362" y="4145"/>
                    <a:pt x="4544" y="4215"/>
                  </a:cubicBezTo>
                  <a:cubicBezTo>
                    <a:pt x="4758" y="4299"/>
                    <a:pt x="4796" y="4352"/>
                    <a:pt x="4849" y="4439"/>
                  </a:cubicBezTo>
                  <a:cubicBezTo>
                    <a:pt x="4894" y="4516"/>
                    <a:pt x="4947" y="4583"/>
                    <a:pt x="5014" y="4642"/>
                  </a:cubicBezTo>
                  <a:cubicBezTo>
                    <a:pt x="5276" y="4891"/>
                    <a:pt x="6036" y="5724"/>
                    <a:pt x="6200" y="5962"/>
                  </a:cubicBezTo>
                  <a:cubicBezTo>
                    <a:pt x="6305" y="6123"/>
                    <a:pt x="6389" y="6298"/>
                    <a:pt x="6442" y="6484"/>
                  </a:cubicBezTo>
                  <a:cubicBezTo>
                    <a:pt x="6452" y="6512"/>
                    <a:pt x="6463" y="6543"/>
                    <a:pt x="6473" y="6571"/>
                  </a:cubicBezTo>
                  <a:cubicBezTo>
                    <a:pt x="6501" y="6652"/>
                    <a:pt x="6491" y="6743"/>
                    <a:pt x="6449" y="6820"/>
                  </a:cubicBezTo>
                  <a:cubicBezTo>
                    <a:pt x="6421" y="6883"/>
                    <a:pt x="6414" y="6911"/>
                    <a:pt x="6442" y="6956"/>
                  </a:cubicBezTo>
                  <a:cubicBezTo>
                    <a:pt x="6470" y="6991"/>
                    <a:pt x="6480" y="7040"/>
                    <a:pt x="6466" y="7082"/>
                  </a:cubicBezTo>
                  <a:cubicBezTo>
                    <a:pt x="6445" y="7142"/>
                    <a:pt x="6382" y="7159"/>
                    <a:pt x="6337" y="7173"/>
                  </a:cubicBezTo>
                  <a:cubicBezTo>
                    <a:pt x="6319" y="7177"/>
                    <a:pt x="6302" y="7180"/>
                    <a:pt x="6284" y="7187"/>
                  </a:cubicBezTo>
                  <a:cubicBezTo>
                    <a:pt x="6305" y="7317"/>
                    <a:pt x="6459" y="7783"/>
                    <a:pt x="6662" y="7800"/>
                  </a:cubicBezTo>
                  <a:cubicBezTo>
                    <a:pt x="6897" y="7821"/>
                    <a:pt x="7135" y="8038"/>
                    <a:pt x="7345" y="8227"/>
                  </a:cubicBezTo>
                  <a:cubicBezTo>
                    <a:pt x="7398" y="8269"/>
                    <a:pt x="7443" y="8315"/>
                    <a:pt x="7485" y="8350"/>
                  </a:cubicBezTo>
                  <a:cubicBezTo>
                    <a:pt x="7604" y="8448"/>
                    <a:pt x="7762" y="8476"/>
                    <a:pt x="7944" y="8507"/>
                  </a:cubicBezTo>
                  <a:cubicBezTo>
                    <a:pt x="8080" y="8528"/>
                    <a:pt x="8213" y="8560"/>
                    <a:pt x="8339" y="8605"/>
                  </a:cubicBezTo>
                  <a:cubicBezTo>
                    <a:pt x="8486" y="8665"/>
                    <a:pt x="8626" y="8738"/>
                    <a:pt x="8756" y="8829"/>
                  </a:cubicBezTo>
                  <a:cubicBezTo>
                    <a:pt x="8948" y="8948"/>
                    <a:pt x="9148" y="9074"/>
                    <a:pt x="9414" y="9148"/>
                  </a:cubicBezTo>
                  <a:cubicBezTo>
                    <a:pt x="9873" y="9281"/>
                    <a:pt x="10342" y="9481"/>
                    <a:pt x="10671" y="9691"/>
                  </a:cubicBezTo>
                  <a:cubicBezTo>
                    <a:pt x="10784" y="9763"/>
                    <a:pt x="10909" y="9791"/>
                    <a:pt x="11041" y="9791"/>
                  </a:cubicBezTo>
                  <a:cubicBezTo>
                    <a:pt x="11255" y="9791"/>
                    <a:pt x="11486" y="9715"/>
                    <a:pt x="11714" y="9624"/>
                  </a:cubicBezTo>
                  <a:cubicBezTo>
                    <a:pt x="11823" y="9582"/>
                    <a:pt x="11938" y="9558"/>
                    <a:pt x="12054" y="9558"/>
                  </a:cubicBezTo>
                  <a:cubicBezTo>
                    <a:pt x="12285" y="9558"/>
                    <a:pt x="12481" y="9645"/>
                    <a:pt x="12638" y="9719"/>
                  </a:cubicBezTo>
                  <a:cubicBezTo>
                    <a:pt x="12680" y="9736"/>
                    <a:pt x="12719" y="9757"/>
                    <a:pt x="12757" y="9771"/>
                  </a:cubicBezTo>
                  <a:cubicBezTo>
                    <a:pt x="12873" y="9813"/>
                    <a:pt x="13062" y="9971"/>
                    <a:pt x="13310" y="10191"/>
                  </a:cubicBezTo>
                  <a:cubicBezTo>
                    <a:pt x="13367" y="10107"/>
                    <a:pt x="13419" y="10037"/>
                    <a:pt x="13461" y="9978"/>
                  </a:cubicBezTo>
                  <a:lnTo>
                    <a:pt x="13465" y="9974"/>
                  </a:lnTo>
                  <a:lnTo>
                    <a:pt x="13475" y="9960"/>
                  </a:lnTo>
                  <a:lnTo>
                    <a:pt x="13493" y="9936"/>
                  </a:lnTo>
                  <a:lnTo>
                    <a:pt x="13493" y="9932"/>
                  </a:lnTo>
                  <a:cubicBezTo>
                    <a:pt x="13577" y="9820"/>
                    <a:pt x="13633" y="9750"/>
                    <a:pt x="13668" y="9705"/>
                  </a:cubicBezTo>
                  <a:lnTo>
                    <a:pt x="13678" y="9694"/>
                  </a:lnTo>
                  <a:lnTo>
                    <a:pt x="13689" y="9684"/>
                  </a:lnTo>
                  <a:lnTo>
                    <a:pt x="13696" y="9677"/>
                  </a:lnTo>
                  <a:lnTo>
                    <a:pt x="13703" y="9670"/>
                  </a:lnTo>
                  <a:lnTo>
                    <a:pt x="13710" y="9663"/>
                  </a:lnTo>
                  <a:lnTo>
                    <a:pt x="13713" y="9656"/>
                  </a:lnTo>
                  <a:lnTo>
                    <a:pt x="13717" y="9652"/>
                  </a:lnTo>
                  <a:lnTo>
                    <a:pt x="13724" y="9649"/>
                  </a:lnTo>
                  <a:lnTo>
                    <a:pt x="13745" y="9649"/>
                  </a:lnTo>
                  <a:cubicBezTo>
                    <a:pt x="13766" y="9645"/>
                    <a:pt x="13787" y="9643"/>
                    <a:pt x="13810" y="9643"/>
                  </a:cubicBezTo>
                  <a:cubicBezTo>
                    <a:pt x="13832" y="9643"/>
                    <a:pt x="13855" y="9645"/>
                    <a:pt x="13878" y="9649"/>
                  </a:cubicBezTo>
                  <a:cubicBezTo>
                    <a:pt x="13965" y="9652"/>
                    <a:pt x="14039" y="9656"/>
                    <a:pt x="14102" y="9656"/>
                  </a:cubicBezTo>
                  <a:cubicBezTo>
                    <a:pt x="14298" y="9656"/>
                    <a:pt x="14375" y="9638"/>
                    <a:pt x="14403" y="9621"/>
                  </a:cubicBezTo>
                  <a:cubicBezTo>
                    <a:pt x="14410" y="9617"/>
                    <a:pt x="14417" y="9610"/>
                    <a:pt x="14420" y="9607"/>
                  </a:cubicBezTo>
                  <a:cubicBezTo>
                    <a:pt x="14434" y="9572"/>
                    <a:pt x="14350" y="9470"/>
                    <a:pt x="14168" y="9305"/>
                  </a:cubicBezTo>
                  <a:cubicBezTo>
                    <a:pt x="14056" y="9200"/>
                    <a:pt x="14007" y="9158"/>
                    <a:pt x="14014" y="9102"/>
                  </a:cubicBezTo>
                  <a:cubicBezTo>
                    <a:pt x="14014" y="9081"/>
                    <a:pt x="14025" y="9064"/>
                    <a:pt x="14042" y="9050"/>
                  </a:cubicBezTo>
                  <a:cubicBezTo>
                    <a:pt x="14060" y="9004"/>
                    <a:pt x="14074" y="8959"/>
                    <a:pt x="14084" y="8913"/>
                  </a:cubicBezTo>
                  <a:cubicBezTo>
                    <a:pt x="14119" y="8766"/>
                    <a:pt x="14154" y="8626"/>
                    <a:pt x="14259" y="8626"/>
                  </a:cubicBezTo>
                  <a:lnTo>
                    <a:pt x="14410" y="8630"/>
                  </a:lnTo>
                  <a:cubicBezTo>
                    <a:pt x="14546" y="8630"/>
                    <a:pt x="14830" y="8637"/>
                    <a:pt x="15026" y="8637"/>
                  </a:cubicBezTo>
                  <a:lnTo>
                    <a:pt x="15134" y="8637"/>
                  </a:lnTo>
                  <a:lnTo>
                    <a:pt x="15180" y="8623"/>
                  </a:lnTo>
                  <a:lnTo>
                    <a:pt x="15239" y="8623"/>
                  </a:lnTo>
                  <a:cubicBezTo>
                    <a:pt x="15250" y="8609"/>
                    <a:pt x="15274" y="8581"/>
                    <a:pt x="15292" y="8553"/>
                  </a:cubicBezTo>
                  <a:cubicBezTo>
                    <a:pt x="15376" y="8441"/>
                    <a:pt x="15488" y="8290"/>
                    <a:pt x="15614" y="8280"/>
                  </a:cubicBezTo>
                  <a:cubicBezTo>
                    <a:pt x="15619" y="8278"/>
                    <a:pt x="15624" y="8277"/>
                    <a:pt x="15628" y="8277"/>
                  </a:cubicBezTo>
                  <a:cubicBezTo>
                    <a:pt x="15632" y="8277"/>
                    <a:pt x="15637" y="8278"/>
                    <a:pt x="15642" y="8280"/>
                  </a:cubicBezTo>
                  <a:cubicBezTo>
                    <a:pt x="15691" y="8287"/>
                    <a:pt x="15740" y="8308"/>
                    <a:pt x="15779" y="8339"/>
                  </a:cubicBezTo>
                  <a:lnTo>
                    <a:pt x="15786" y="8343"/>
                  </a:lnTo>
                  <a:lnTo>
                    <a:pt x="15807" y="8360"/>
                  </a:lnTo>
                  <a:cubicBezTo>
                    <a:pt x="15828" y="8374"/>
                    <a:pt x="15849" y="8388"/>
                    <a:pt x="15870" y="8409"/>
                  </a:cubicBezTo>
                  <a:cubicBezTo>
                    <a:pt x="15985" y="8255"/>
                    <a:pt x="16027" y="7965"/>
                    <a:pt x="16052" y="7751"/>
                  </a:cubicBezTo>
                  <a:cubicBezTo>
                    <a:pt x="16059" y="7660"/>
                    <a:pt x="16059" y="7569"/>
                    <a:pt x="16052" y="7482"/>
                  </a:cubicBezTo>
                  <a:cubicBezTo>
                    <a:pt x="16045" y="7341"/>
                    <a:pt x="16034" y="7233"/>
                    <a:pt x="16164" y="7096"/>
                  </a:cubicBezTo>
                  <a:cubicBezTo>
                    <a:pt x="16213" y="7044"/>
                    <a:pt x="16265" y="6998"/>
                    <a:pt x="16321" y="6960"/>
                  </a:cubicBezTo>
                  <a:cubicBezTo>
                    <a:pt x="16430" y="6879"/>
                    <a:pt x="16475" y="6841"/>
                    <a:pt x="16451" y="6704"/>
                  </a:cubicBezTo>
                  <a:cubicBezTo>
                    <a:pt x="16447" y="6683"/>
                    <a:pt x="16440" y="6659"/>
                    <a:pt x="16423" y="6645"/>
                  </a:cubicBezTo>
                  <a:cubicBezTo>
                    <a:pt x="16417" y="6642"/>
                    <a:pt x="16409" y="6640"/>
                    <a:pt x="16399" y="6640"/>
                  </a:cubicBezTo>
                  <a:cubicBezTo>
                    <a:pt x="16376" y="6640"/>
                    <a:pt x="16343" y="6647"/>
                    <a:pt x="16314" y="6652"/>
                  </a:cubicBezTo>
                  <a:cubicBezTo>
                    <a:pt x="16272" y="6661"/>
                    <a:pt x="16222" y="6671"/>
                    <a:pt x="16169" y="6671"/>
                  </a:cubicBezTo>
                  <a:cubicBezTo>
                    <a:pt x="16116" y="6671"/>
                    <a:pt x="16060" y="6661"/>
                    <a:pt x="16006" y="6627"/>
                  </a:cubicBezTo>
                  <a:cubicBezTo>
                    <a:pt x="15947" y="6590"/>
                    <a:pt x="15890" y="6576"/>
                    <a:pt x="15819" y="6576"/>
                  </a:cubicBezTo>
                  <a:cubicBezTo>
                    <a:pt x="15742" y="6576"/>
                    <a:pt x="15647" y="6593"/>
                    <a:pt x="15516" y="6617"/>
                  </a:cubicBezTo>
                  <a:cubicBezTo>
                    <a:pt x="15422" y="6634"/>
                    <a:pt x="15316" y="6652"/>
                    <a:pt x="15190" y="6673"/>
                  </a:cubicBezTo>
                  <a:cubicBezTo>
                    <a:pt x="14581" y="6760"/>
                    <a:pt x="14529" y="7033"/>
                    <a:pt x="14543" y="7233"/>
                  </a:cubicBezTo>
                  <a:cubicBezTo>
                    <a:pt x="14557" y="7433"/>
                    <a:pt x="14504" y="7496"/>
                    <a:pt x="14441" y="7555"/>
                  </a:cubicBezTo>
                  <a:cubicBezTo>
                    <a:pt x="14406" y="7590"/>
                    <a:pt x="14382" y="7618"/>
                    <a:pt x="14385" y="7730"/>
                  </a:cubicBezTo>
                  <a:cubicBezTo>
                    <a:pt x="14392" y="7937"/>
                    <a:pt x="14245" y="8035"/>
                    <a:pt x="14137" y="8105"/>
                  </a:cubicBezTo>
                  <a:cubicBezTo>
                    <a:pt x="14053" y="8157"/>
                    <a:pt x="14014" y="8189"/>
                    <a:pt x="14021" y="8224"/>
                  </a:cubicBezTo>
                  <a:cubicBezTo>
                    <a:pt x="14032" y="8273"/>
                    <a:pt x="14011" y="8325"/>
                    <a:pt x="13969" y="8353"/>
                  </a:cubicBezTo>
                  <a:cubicBezTo>
                    <a:pt x="13946" y="8368"/>
                    <a:pt x="13918" y="8375"/>
                    <a:pt x="13886" y="8375"/>
                  </a:cubicBezTo>
                  <a:cubicBezTo>
                    <a:pt x="13759" y="8375"/>
                    <a:pt x="13581" y="8270"/>
                    <a:pt x="13514" y="8231"/>
                  </a:cubicBezTo>
                  <a:cubicBezTo>
                    <a:pt x="13507" y="8229"/>
                    <a:pt x="13499" y="8229"/>
                    <a:pt x="13490" y="8229"/>
                  </a:cubicBezTo>
                  <a:cubicBezTo>
                    <a:pt x="13348" y="8229"/>
                    <a:pt x="12838" y="8365"/>
                    <a:pt x="12586" y="8434"/>
                  </a:cubicBezTo>
                  <a:cubicBezTo>
                    <a:pt x="12428" y="8476"/>
                    <a:pt x="12313" y="8507"/>
                    <a:pt x="12267" y="8514"/>
                  </a:cubicBezTo>
                  <a:cubicBezTo>
                    <a:pt x="12258" y="8516"/>
                    <a:pt x="12248" y="8517"/>
                    <a:pt x="12238" y="8517"/>
                  </a:cubicBezTo>
                  <a:cubicBezTo>
                    <a:pt x="12152" y="8517"/>
                    <a:pt x="12059" y="8450"/>
                    <a:pt x="11952" y="8374"/>
                  </a:cubicBezTo>
                  <a:cubicBezTo>
                    <a:pt x="11849" y="8302"/>
                    <a:pt x="11733" y="8224"/>
                    <a:pt x="11649" y="8224"/>
                  </a:cubicBezTo>
                  <a:cubicBezTo>
                    <a:pt x="11648" y="8224"/>
                    <a:pt x="11646" y="8224"/>
                    <a:pt x="11644" y="8224"/>
                  </a:cubicBezTo>
                  <a:cubicBezTo>
                    <a:pt x="11639" y="8224"/>
                    <a:pt x="11635" y="8224"/>
                    <a:pt x="11630" y="8224"/>
                  </a:cubicBezTo>
                  <a:cubicBezTo>
                    <a:pt x="11431" y="8224"/>
                    <a:pt x="11297" y="8001"/>
                    <a:pt x="11259" y="7608"/>
                  </a:cubicBezTo>
                  <a:cubicBezTo>
                    <a:pt x="11249" y="7468"/>
                    <a:pt x="11091" y="7324"/>
                    <a:pt x="10940" y="7180"/>
                  </a:cubicBezTo>
                  <a:cubicBezTo>
                    <a:pt x="10849" y="7103"/>
                    <a:pt x="10765" y="7016"/>
                    <a:pt x="10692" y="6925"/>
                  </a:cubicBezTo>
                  <a:cubicBezTo>
                    <a:pt x="10503" y="6669"/>
                    <a:pt x="10482" y="6116"/>
                    <a:pt x="10471" y="5819"/>
                  </a:cubicBezTo>
                  <a:lnTo>
                    <a:pt x="10471" y="5766"/>
                  </a:lnTo>
                  <a:cubicBezTo>
                    <a:pt x="10457" y="5437"/>
                    <a:pt x="10436" y="4887"/>
                    <a:pt x="10660" y="4268"/>
                  </a:cubicBezTo>
                  <a:cubicBezTo>
                    <a:pt x="10681" y="4212"/>
                    <a:pt x="10695" y="4156"/>
                    <a:pt x="10702" y="4096"/>
                  </a:cubicBezTo>
                  <a:lnTo>
                    <a:pt x="10685" y="4086"/>
                  </a:lnTo>
                  <a:lnTo>
                    <a:pt x="10671" y="4079"/>
                  </a:lnTo>
                  <a:lnTo>
                    <a:pt x="10657" y="4072"/>
                  </a:lnTo>
                  <a:lnTo>
                    <a:pt x="10643" y="4065"/>
                  </a:lnTo>
                  <a:lnTo>
                    <a:pt x="10629" y="4061"/>
                  </a:lnTo>
                  <a:lnTo>
                    <a:pt x="10622" y="4058"/>
                  </a:lnTo>
                  <a:lnTo>
                    <a:pt x="10604" y="4051"/>
                  </a:lnTo>
                  <a:lnTo>
                    <a:pt x="10601" y="4051"/>
                  </a:lnTo>
                  <a:cubicBezTo>
                    <a:pt x="10583" y="4044"/>
                    <a:pt x="10566" y="4040"/>
                    <a:pt x="10548" y="4040"/>
                  </a:cubicBezTo>
                  <a:cubicBezTo>
                    <a:pt x="10542" y="4041"/>
                    <a:pt x="10535" y="4041"/>
                    <a:pt x="10528" y="4041"/>
                  </a:cubicBezTo>
                  <a:cubicBezTo>
                    <a:pt x="10384" y="4041"/>
                    <a:pt x="10165" y="3938"/>
                    <a:pt x="9988" y="3858"/>
                  </a:cubicBezTo>
                  <a:cubicBezTo>
                    <a:pt x="9918" y="3823"/>
                    <a:pt x="9852" y="3792"/>
                    <a:pt x="9778" y="3771"/>
                  </a:cubicBezTo>
                  <a:cubicBezTo>
                    <a:pt x="9684" y="3771"/>
                    <a:pt x="9652" y="3673"/>
                    <a:pt x="9631" y="3582"/>
                  </a:cubicBezTo>
                  <a:lnTo>
                    <a:pt x="9624" y="3561"/>
                  </a:lnTo>
                  <a:cubicBezTo>
                    <a:pt x="9614" y="3505"/>
                    <a:pt x="9596" y="3452"/>
                    <a:pt x="9572" y="3403"/>
                  </a:cubicBezTo>
                  <a:cubicBezTo>
                    <a:pt x="9558" y="3386"/>
                    <a:pt x="9551" y="3368"/>
                    <a:pt x="9544" y="3351"/>
                  </a:cubicBezTo>
                  <a:cubicBezTo>
                    <a:pt x="9523" y="3295"/>
                    <a:pt x="9512" y="3235"/>
                    <a:pt x="9509" y="3175"/>
                  </a:cubicBezTo>
                  <a:cubicBezTo>
                    <a:pt x="9505" y="3126"/>
                    <a:pt x="9495" y="3077"/>
                    <a:pt x="9477" y="3032"/>
                  </a:cubicBezTo>
                  <a:cubicBezTo>
                    <a:pt x="9470" y="3021"/>
                    <a:pt x="9463" y="3011"/>
                    <a:pt x="9456" y="3004"/>
                  </a:cubicBezTo>
                  <a:cubicBezTo>
                    <a:pt x="9351" y="2923"/>
                    <a:pt x="9022" y="2612"/>
                    <a:pt x="8913" y="2230"/>
                  </a:cubicBezTo>
                  <a:cubicBezTo>
                    <a:pt x="8822" y="1908"/>
                    <a:pt x="8217" y="1733"/>
                    <a:pt x="8000" y="1723"/>
                  </a:cubicBezTo>
                  <a:cubicBezTo>
                    <a:pt x="7998" y="1723"/>
                    <a:pt x="7996" y="1722"/>
                    <a:pt x="7994" y="1722"/>
                  </a:cubicBezTo>
                  <a:cubicBezTo>
                    <a:pt x="7884" y="1722"/>
                    <a:pt x="7782" y="1931"/>
                    <a:pt x="7720" y="2055"/>
                  </a:cubicBezTo>
                  <a:cubicBezTo>
                    <a:pt x="7671" y="2153"/>
                    <a:pt x="7646" y="2206"/>
                    <a:pt x="7601" y="2223"/>
                  </a:cubicBezTo>
                  <a:cubicBezTo>
                    <a:pt x="7590" y="2227"/>
                    <a:pt x="7580" y="2229"/>
                    <a:pt x="7569" y="2229"/>
                  </a:cubicBezTo>
                  <a:cubicBezTo>
                    <a:pt x="7561" y="2229"/>
                    <a:pt x="7553" y="2228"/>
                    <a:pt x="7545" y="2227"/>
                  </a:cubicBezTo>
                  <a:cubicBezTo>
                    <a:pt x="7475" y="2216"/>
                    <a:pt x="7356" y="2153"/>
                    <a:pt x="7086" y="1996"/>
                  </a:cubicBezTo>
                  <a:cubicBezTo>
                    <a:pt x="7030" y="1964"/>
                    <a:pt x="6981" y="1933"/>
                    <a:pt x="6946" y="1912"/>
                  </a:cubicBezTo>
                  <a:lnTo>
                    <a:pt x="6914" y="1898"/>
                  </a:lnTo>
                  <a:cubicBezTo>
                    <a:pt x="6767" y="1824"/>
                    <a:pt x="6683" y="1674"/>
                    <a:pt x="6683" y="1488"/>
                  </a:cubicBezTo>
                  <a:cubicBezTo>
                    <a:pt x="6683" y="1366"/>
                    <a:pt x="6438" y="1142"/>
                    <a:pt x="6375" y="1124"/>
                  </a:cubicBezTo>
                  <a:cubicBezTo>
                    <a:pt x="6298" y="1096"/>
                    <a:pt x="5959" y="774"/>
                    <a:pt x="5749" y="567"/>
                  </a:cubicBezTo>
                  <a:lnTo>
                    <a:pt x="4950" y="567"/>
                  </a:lnTo>
                  <a:lnTo>
                    <a:pt x="4768" y="802"/>
                  </a:lnTo>
                  <a:lnTo>
                    <a:pt x="3172" y="812"/>
                  </a:lnTo>
                  <a:lnTo>
                    <a:pt x="3158" y="809"/>
                  </a:lnTo>
                  <a:cubicBezTo>
                    <a:pt x="3148" y="805"/>
                    <a:pt x="1968" y="371"/>
                    <a:pt x="1754" y="319"/>
                  </a:cubicBezTo>
                  <a:cubicBezTo>
                    <a:pt x="1555" y="273"/>
                    <a:pt x="1229" y="56"/>
                    <a:pt x="11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8" name="Google Shape;11228;p54"/>
            <p:cNvSpPr/>
            <p:nvPr/>
          </p:nvSpPr>
          <p:spPr>
            <a:xfrm>
              <a:off x="1356122" y="1909990"/>
              <a:ext cx="28160" cy="28771"/>
            </a:xfrm>
            <a:custGeom>
              <a:rect b="b" l="l" r="r" t="t"/>
              <a:pathLst>
                <a:path extrusionOk="0" h="2119" w="2074">
                  <a:moveTo>
                    <a:pt x="879" y="1"/>
                  </a:moveTo>
                  <a:cubicBezTo>
                    <a:pt x="851" y="60"/>
                    <a:pt x="830" y="123"/>
                    <a:pt x="816" y="186"/>
                  </a:cubicBezTo>
                  <a:cubicBezTo>
                    <a:pt x="806" y="246"/>
                    <a:pt x="788" y="302"/>
                    <a:pt x="764" y="354"/>
                  </a:cubicBezTo>
                  <a:cubicBezTo>
                    <a:pt x="788" y="382"/>
                    <a:pt x="830" y="421"/>
                    <a:pt x="865" y="452"/>
                  </a:cubicBezTo>
                  <a:cubicBezTo>
                    <a:pt x="1023" y="596"/>
                    <a:pt x="1201" y="761"/>
                    <a:pt x="1149" y="894"/>
                  </a:cubicBezTo>
                  <a:cubicBezTo>
                    <a:pt x="1108" y="1004"/>
                    <a:pt x="939" y="1031"/>
                    <a:pt x="725" y="1031"/>
                  </a:cubicBezTo>
                  <a:cubicBezTo>
                    <a:pt x="647" y="1031"/>
                    <a:pt x="563" y="1028"/>
                    <a:pt x="477" y="1023"/>
                  </a:cubicBezTo>
                  <a:cubicBezTo>
                    <a:pt x="445" y="1023"/>
                    <a:pt x="407" y="1020"/>
                    <a:pt x="386" y="1016"/>
                  </a:cubicBezTo>
                  <a:lnTo>
                    <a:pt x="375" y="1027"/>
                  </a:lnTo>
                  <a:lnTo>
                    <a:pt x="372" y="1034"/>
                  </a:lnTo>
                  <a:lnTo>
                    <a:pt x="365" y="1041"/>
                  </a:lnTo>
                  <a:lnTo>
                    <a:pt x="358" y="1048"/>
                  </a:lnTo>
                  <a:lnTo>
                    <a:pt x="351" y="1058"/>
                  </a:lnTo>
                  <a:lnTo>
                    <a:pt x="344" y="1069"/>
                  </a:lnTo>
                  <a:lnTo>
                    <a:pt x="333" y="1079"/>
                  </a:lnTo>
                  <a:lnTo>
                    <a:pt x="326" y="1090"/>
                  </a:lnTo>
                  <a:lnTo>
                    <a:pt x="316" y="1104"/>
                  </a:lnTo>
                  <a:lnTo>
                    <a:pt x="309" y="1114"/>
                  </a:lnTo>
                  <a:lnTo>
                    <a:pt x="295" y="1132"/>
                  </a:lnTo>
                  <a:lnTo>
                    <a:pt x="284" y="1142"/>
                  </a:lnTo>
                  <a:lnTo>
                    <a:pt x="270" y="1163"/>
                  </a:lnTo>
                  <a:lnTo>
                    <a:pt x="263" y="1174"/>
                  </a:lnTo>
                  <a:lnTo>
                    <a:pt x="246" y="1195"/>
                  </a:lnTo>
                  <a:lnTo>
                    <a:pt x="239" y="1205"/>
                  </a:lnTo>
                  <a:lnTo>
                    <a:pt x="218" y="1233"/>
                  </a:lnTo>
                  <a:lnTo>
                    <a:pt x="211" y="1244"/>
                  </a:lnTo>
                  <a:lnTo>
                    <a:pt x="190" y="1272"/>
                  </a:lnTo>
                  <a:lnTo>
                    <a:pt x="183" y="1282"/>
                  </a:lnTo>
                  <a:lnTo>
                    <a:pt x="155" y="1317"/>
                  </a:lnTo>
                  <a:lnTo>
                    <a:pt x="151" y="1324"/>
                  </a:lnTo>
                  <a:cubicBezTo>
                    <a:pt x="109" y="1387"/>
                    <a:pt x="57" y="1454"/>
                    <a:pt x="1" y="1534"/>
                  </a:cubicBezTo>
                  <a:lnTo>
                    <a:pt x="99" y="1618"/>
                  </a:lnTo>
                  <a:cubicBezTo>
                    <a:pt x="284" y="1786"/>
                    <a:pt x="459" y="1944"/>
                    <a:pt x="550" y="2000"/>
                  </a:cubicBezTo>
                  <a:cubicBezTo>
                    <a:pt x="626" y="2048"/>
                    <a:pt x="726" y="2057"/>
                    <a:pt x="831" y="2057"/>
                  </a:cubicBezTo>
                  <a:cubicBezTo>
                    <a:pt x="862" y="2057"/>
                    <a:pt x="893" y="2057"/>
                    <a:pt x="925" y="2056"/>
                  </a:cubicBezTo>
                  <a:lnTo>
                    <a:pt x="1012" y="2056"/>
                  </a:lnTo>
                  <a:cubicBezTo>
                    <a:pt x="1117" y="2056"/>
                    <a:pt x="1219" y="2066"/>
                    <a:pt x="1292" y="2119"/>
                  </a:cubicBezTo>
                  <a:lnTo>
                    <a:pt x="1303" y="2112"/>
                  </a:lnTo>
                  <a:lnTo>
                    <a:pt x="1310" y="2101"/>
                  </a:lnTo>
                  <a:lnTo>
                    <a:pt x="1348" y="2070"/>
                  </a:lnTo>
                  <a:lnTo>
                    <a:pt x="1359" y="2059"/>
                  </a:lnTo>
                  <a:lnTo>
                    <a:pt x="1387" y="2031"/>
                  </a:lnTo>
                  <a:lnTo>
                    <a:pt x="1401" y="2021"/>
                  </a:lnTo>
                  <a:lnTo>
                    <a:pt x="1425" y="1996"/>
                  </a:lnTo>
                  <a:lnTo>
                    <a:pt x="1439" y="1986"/>
                  </a:lnTo>
                  <a:lnTo>
                    <a:pt x="1460" y="1965"/>
                  </a:lnTo>
                  <a:lnTo>
                    <a:pt x="1471" y="1958"/>
                  </a:lnTo>
                  <a:lnTo>
                    <a:pt x="1492" y="1940"/>
                  </a:lnTo>
                  <a:lnTo>
                    <a:pt x="1502" y="1930"/>
                  </a:lnTo>
                  <a:lnTo>
                    <a:pt x="1520" y="1916"/>
                  </a:lnTo>
                  <a:lnTo>
                    <a:pt x="1527" y="1909"/>
                  </a:lnTo>
                  <a:lnTo>
                    <a:pt x="1544" y="1895"/>
                  </a:lnTo>
                  <a:lnTo>
                    <a:pt x="1551" y="1891"/>
                  </a:lnTo>
                  <a:lnTo>
                    <a:pt x="1565" y="1877"/>
                  </a:lnTo>
                  <a:lnTo>
                    <a:pt x="1572" y="1874"/>
                  </a:lnTo>
                  <a:lnTo>
                    <a:pt x="1586" y="1863"/>
                  </a:lnTo>
                  <a:lnTo>
                    <a:pt x="1593" y="1860"/>
                  </a:lnTo>
                  <a:lnTo>
                    <a:pt x="1604" y="1853"/>
                  </a:lnTo>
                  <a:lnTo>
                    <a:pt x="1607" y="1849"/>
                  </a:lnTo>
                  <a:lnTo>
                    <a:pt x="1618" y="1842"/>
                  </a:lnTo>
                  <a:lnTo>
                    <a:pt x="1621" y="1839"/>
                  </a:lnTo>
                  <a:lnTo>
                    <a:pt x="1632" y="1835"/>
                  </a:lnTo>
                  <a:lnTo>
                    <a:pt x="1635" y="1835"/>
                  </a:lnTo>
                  <a:lnTo>
                    <a:pt x="1642" y="1828"/>
                  </a:lnTo>
                  <a:lnTo>
                    <a:pt x="1646" y="1828"/>
                  </a:lnTo>
                  <a:lnTo>
                    <a:pt x="1653" y="1825"/>
                  </a:lnTo>
                  <a:lnTo>
                    <a:pt x="1660" y="1825"/>
                  </a:lnTo>
                  <a:lnTo>
                    <a:pt x="1670" y="1811"/>
                  </a:lnTo>
                  <a:cubicBezTo>
                    <a:pt x="1684" y="1790"/>
                    <a:pt x="1695" y="1765"/>
                    <a:pt x="1698" y="1737"/>
                  </a:cubicBezTo>
                  <a:cubicBezTo>
                    <a:pt x="1726" y="1601"/>
                    <a:pt x="1803" y="1478"/>
                    <a:pt x="1912" y="1394"/>
                  </a:cubicBezTo>
                  <a:cubicBezTo>
                    <a:pt x="1936" y="1377"/>
                    <a:pt x="1957" y="1356"/>
                    <a:pt x="1978" y="1335"/>
                  </a:cubicBezTo>
                  <a:lnTo>
                    <a:pt x="1986" y="1328"/>
                  </a:lnTo>
                  <a:cubicBezTo>
                    <a:pt x="2007" y="1310"/>
                    <a:pt x="2031" y="1289"/>
                    <a:pt x="2049" y="1268"/>
                  </a:cubicBezTo>
                  <a:lnTo>
                    <a:pt x="2059" y="1258"/>
                  </a:lnTo>
                  <a:lnTo>
                    <a:pt x="2073" y="1244"/>
                  </a:lnTo>
                  <a:cubicBezTo>
                    <a:pt x="2056" y="1237"/>
                    <a:pt x="2038" y="1230"/>
                    <a:pt x="2021" y="1219"/>
                  </a:cubicBezTo>
                  <a:cubicBezTo>
                    <a:pt x="1982" y="1188"/>
                    <a:pt x="1957" y="1139"/>
                    <a:pt x="1957" y="1086"/>
                  </a:cubicBezTo>
                  <a:lnTo>
                    <a:pt x="1688" y="1125"/>
                  </a:lnTo>
                  <a:lnTo>
                    <a:pt x="1688" y="1125"/>
                  </a:lnTo>
                  <a:lnTo>
                    <a:pt x="1716" y="11"/>
                  </a:lnTo>
                  <a:lnTo>
                    <a:pt x="1572" y="11"/>
                  </a:lnTo>
                  <a:cubicBezTo>
                    <a:pt x="1394" y="11"/>
                    <a:pt x="1166" y="4"/>
                    <a:pt x="1012" y="4"/>
                  </a:cubicBezTo>
                  <a:lnTo>
                    <a:pt x="87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9" name="Google Shape;11229;p54"/>
            <p:cNvSpPr/>
            <p:nvPr/>
          </p:nvSpPr>
          <p:spPr>
            <a:xfrm>
              <a:off x="1378552" y="1934660"/>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0" name="Google Shape;11230;p54"/>
            <p:cNvSpPr/>
            <p:nvPr/>
          </p:nvSpPr>
          <p:spPr>
            <a:xfrm>
              <a:off x="1374370" y="193789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1" name="Google Shape;11231;p54"/>
            <p:cNvSpPr/>
            <p:nvPr/>
          </p:nvSpPr>
          <p:spPr>
            <a:xfrm>
              <a:off x="1373759" y="1938462"/>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2" name="Google Shape;11232;p54"/>
            <p:cNvSpPr/>
            <p:nvPr/>
          </p:nvSpPr>
          <p:spPr>
            <a:xfrm>
              <a:off x="1377601" y="193519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3" name="Google Shape;11233;p54"/>
            <p:cNvSpPr/>
            <p:nvPr/>
          </p:nvSpPr>
          <p:spPr>
            <a:xfrm>
              <a:off x="1378362" y="1934714"/>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4" name="Google Shape;11234;p54"/>
            <p:cNvSpPr/>
            <p:nvPr/>
          </p:nvSpPr>
          <p:spPr>
            <a:xfrm>
              <a:off x="1377370" y="1935380"/>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5" name="Google Shape;11235;p54"/>
            <p:cNvSpPr/>
            <p:nvPr/>
          </p:nvSpPr>
          <p:spPr>
            <a:xfrm>
              <a:off x="1377031" y="1935570"/>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6" name="Google Shape;11236;p54"/>
            <p:cNvSpPr/>
            <p:nvPr/>
          </p:nvSpPr>
          <p:spPr>
            <a:xfrm>
              <a:off x="1376705" y="1935855"/>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7" name="Google Shape;11237;p54"/>
            <p:cNvSpPr/>
            <p:nvPr/>
          </p:nvSpPr>
          <p:spPr>
            <a:xfrm>
              <a:off x="1375470" y="193690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8" name="Google Shape;11238;p54"/>
            <p:cNvSpPr/>
            <p:nvPr/>
          </p:nvSpPr>
          <p:spPr>
            <a:xfrm>
              <a:off x="1377846" y="193504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9" name="Google Shape;11239;p54"/>
            <p:cNvSpPr/>
            <p:nvPr/>
          </p:nvSpPr>
          <p:spPr>
            <a:xfrm>
              <a:off x="1378076" y="1934905"/>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0" name="Google Shape;11240;p54"/>
            <p:cNvSpPr/>
            <p:nvPr/>
          </p:nvSpPr>
          <p:spPr>
            <a:xfrm>
              <a:off x="1374899" y="1937376"/>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1" name="Google Shape;11241;p54"/>
            <p:cNvSpPr/>
            <p:nvPr/>
          </p:nvSpPr>
          <p:spPr>
            <a:xfrm>
              <a:off x="1375890" y="1936520"/>
              <a:ext cx="204" cy="109"/>
            </a:xfrm>
            <a:custGeom>
              <a:rect b="b" l="l" r="r" t="t"/>
              <a:pathLst>
                <a:path extrusionOk="0" h="8" w="15">
                  <a:moveTo>
                    <a:pt x="15"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2" name="Google Shape;11242;p54"/>
            <p:cNvSpPr/>
            <p:nvPr/>
          </p:nvSpPr>
          <p:spPr>
            <a:xfrm>
              <a:off x="1376325" y="193614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3" name="Google Shape;11243;p54"/>
            <p:cNvSpPr/>
            <p:nvPr/>
          </p:nvSpPr>
          <p:spPr>
            <a:xfrm>
              <a:off x="1378226" y="1934810"/>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4" name="Google Shape;11244;p54"/>
            <p:cNvSpPr/>
            <p:nvPr/>
          </p:nvSpPr>
          <p:spPr>
            <a:xfrm>
              <a:off x="1378647" y="1928917"/>
              <a:ext cx="3435" cy="5716"/>
            </a:xfrm>
            <a:custGeom>
              <a:rect b="b" l="l" r="r" t="t"/>
              <a:pathLst>
                <a:path extrusionOk="0" h="421" w="253">
                  <a:moveTo>
                    <a:pt x="253" y="0"/>
                  </a:moveTo>
                  <a:lnTo>
                    <a:pt x="253" y="0"/>
                  </a:lnTo>
                  <a:cubicBezTo>
                    <a:pt x="141" y="84"/>
                    <a:pt x="64" y="207"/>
                    <a:pt x="36" y="343"/>
                  </a:cubicBezTo>
                  <a:cubicBezTo>
                    <a:pt x="32" y="368"/>
                    <a:pt x="25" y="389"/>
                    <a:pt x="15" y="410"/>
                  </a:cubicBezTo>
                  <a:lnTo>
                    <a:pt x="1" y="420"/>
                  </a:lnTo>
                  <a:lnTo>
                    <a:pt x="11" y="417"/>
                  </a:lnTo>
                  <a:cubicBezTo>
                    <a:pt x="25" y="392"/>
                    <a:pt x="36" y="368"/>
                    <a:pt x="39" y="343"/>
                  </a:cubicBezTo>
                  <a:cubicBezTo>
                    <a:pt x="67" y="207"/>
                    <a:pt x="141" y="84"/>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5" name="Google Shape;11245;p54"/>
            <p:cNvSpPr/>
            <p:nvPr/>
          </p:nvSpPr>
          <p:spPr>
            <a:xfrm>
              <a:off x="1384078" y="1926867"/>
              <a:ext cx="204" cy="204"/>
            </a:xfrm>
            <a:custGeom>
              <a:rect b="b" l="l" r="r" t="t"/>
              <a:pathLst>
                <a:path extrusionOk="0" h="15" w="15">
                  <a:moveTo>
                    <a:pt x="14" y="1"/>
                  </a:moveTo>
                  <a:lnTo>
                    <a:pt x="14" y="1"/>
                  </a:ln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6" name="Google Shape;11246;p54"/>
            <p:cNvSpPr/>
            <p:nvPr/>
          </p:nvSpPr>
          <p:spPr>
            <a:xfrm>
              <a:off x="1383127" y="1927152"/>
              <a:ext cx="869" cy="869"/>
            </a:xfrm>
            <a:custGeom>
              <a:rect b="b" l="l" r="r" t="t"/>
              <a:pathLst>
                <a:path extrusionOk="0" h="64" w="64">
                  <a:moveTo>
                    <a:pt x="63" y="1"/>
                  </a:moveTo>
                  <a:cubicBezTo>
                    <a:pt x="39" y="22"/>
                    <a:pt x="21" y="43"/>
                    <a:pt x="0" y="64"/>
                  </a:cubicBezTo>
                  <a:cubicBezTo>
                    <a:pt x="21" y="46"/>
                    <a:pt x="42" y="22"/>
                    <a:pt x="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7" name="Google Shape;11247;p54"/>
            <p:cNvSpPr/>
            <p:nvPr/>
          </p:nvSpPr>
          <p:spPr>
            <a:xfrm>
              <a:off x="1378647" y="1934524"/>
              <a:ext cx="204" cy="149"/>
            </a:xfrm>
            <a:custGeom>
              <a:rect b="b" l="l" r="r" t="t"/>
              <a:pathLst>
                <a:path extrusionOk="0" h="11" w="15">
                  <a:moveTo>
                    <a:pt x="15" y="0"/>
                  </a:moveTo>
                  <a:lnTo>
                    <a:pt x="6" y="7"/>
                  </a:lnTo>
                  <a:lnTo>
                    <a:pt x="6" y="7"/>
                  </a:lnTo>
                  <a:cubicBezTo>
                    <a:pt x="12" y="7"/>
                    <a:pt x="15" y="4"/>
                    <a:pt x="15" y="0"/>
                  </a:cubicBezTo>
                  <a:close/>
                  <a:moveTo>
                    <a:pt x="6" y="7"/>
                  </a:moveTo>
                  <a:cubicBezTo>
                    <a:pt x="5" y="7"/>
                    <a:pt x="5" y="7"/>
                    <a:pt x="4" y="7"/>
                  </a:cubicBezTo>
                  <a:lnTo>
                    <a:pt x="1" y="7"/>
                  </a:lnTo>
                  <a:lnTo>
                    <a:pt x="1" y="11"/>
                  </a:lnTo>
                  <a:lnTo>
                    <a:pt x="6"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8" name="Google Shape;11248;p54"/>
            <p:cNvSpPr/>
            <p:nvPr/>
          </p:nvSpPr>
          <p:spPr>
            <a:xfrm>
              <a:off x="1358213" y="1927342"/>
              <a:ext cx="394" cy="543"/>
            </a:xfrm>
            <a:custGeom>
              <a:rect b="b" l="l" r="r" t="t"/>
              <a:pathLst>
                <a:path extrusionOk="0" h="40" w="29">
                  <a:moveTo>
                    <a:pt x="1" y="39"/>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9" name="Google Shape;11249;p54"/>
            <p:cNvSpPr/>
            <p:nvPr/>
          </p:nvSpPr>
          <p:spPr>
            <a:xfrm>
              <a:off x="1360874" y="1924206"/>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0" name="Google Shape;11250;p54"/>
            <p:cNvSpPr/>
            <p:nvPr/>
          </p:nvSpPr>
          <p:spPr>
            <a:xfrm>
              <a:off x="1361064" y="192397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1" name="Google Shape;11251;p54"/>
            <p:cNvSpPr/>
            <p:nvPr/>
          </p:nvSpPr>
          <p:spPr>
            <a:xfrm>
              <a:off x="1356122" y="1927912"/>
              <a:ext cx="2064" cy="2865"/>
            </a:xfrm>
            <a:custGeom>
              <a:rect b="b" l="l" r="r" t="t"/>
              <a:pathLst>
                <a:path extrusionOk="0" h="211" w="152">
                  <a:moveTo>
                    <a:pt x="1" y="211"/>
                  </a:moveTo>
                  <a:lnTo>
                    <a:pt x="1" y="211"/>
                  </a:lnTo>
                  <a:cubicBezTo>
                    <a:pt x="57" y="134"/>
                    <a:pt x="106" y="64"/>
                    <a:pt x="151" y="1"/>
                  </a:cubicBezTo>
                  <a:cubicBezTo>
                    <a:pt x="106" y="64"/>
                    <a:pt x="57" y="134"/>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2" name="Google Shape;11252;p54"/>
            <p:cNvSpPr/>
            <p:nvPr/>
          </p:nvSpPr>
          <p:spPr>
            <a:xfrm>
              <a:off x="1358647" y="1926826"/>
              <a:ext cx="339" cy="434"/>
            </a:xfrm>
            <a:custGeom>
              <a:rect b="b" l="l" r="r" t="t"/>
              <a:pathLst>
                <a:path extrusionOk="0" h="32" w="25">
                  <a:moveTo>
                    <a:pt x="0" y="32"/>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3" name="Google Shape;11253;p54"/>
            <p:cNvSpPr/>
            <p:nvPr/>
          </p:nvSpPr>
          <p:spPr>
            <a:xfrm>
              <a:off x="1377465" y="1910085"/>
              <a:ext cx="1955" cy="14"/>
            </a:xfrm>
            <a:custGeom>
              <a:rect b="b" l="l" r="r" t="t"/>
              <a:pathLst>
                <a:path extrusionOk="0" h="1" w="144">
                  <a:moveTo>
                    <a:pt x="144" y="1"/>
                  </a:moveTo>
                  <a:lnTo>
                    <a:pt x="144" y="1"/>
                  </a:lnTo>
                  <a:lnTo>
                    <a:pt x="0" y="1"/>
                  </a:lnTo>
                  <a:cubicBezTo>
                    <a:pt x="60" y="1"/>
                    <a:pt x="105"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4" name="Google Shape;11254;p54"/>
            <p:cNvSpPr/>
            <p:nvPr/>
          </p:nvSpPr>
          <p:spPr>
            <a:xfrm>
              <a:off x="1359788" y="1925441"/>
              <a:ext cx="204" cy="299"/>
            </a:xfrm>
            <a:custGeom>
              <a:rect b="b" l="l" r="r" t="t"/>
              <a:pathLst>
                <a:path extrusionOk="0" h="22" w="15">
                  <a:moveTo>
                    <a:pt x="0" y="22"/>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5" name="Google Shape;11255;p54"/>
            <p:cNvSpPr/>
            <p:nvPr/>
          </p:nvSpPr>
          <p:spPr>
            <a:xfrm>
              <a:off x="1359448" y="1925876"/>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6" name="Google Shape;11256;p54"/>
            <p:cNvSpPr/>
            <p:nvPr/>
          </p:nvSpPr>
          <p:spPr>
            <a:xfrm>
              <a:off x="1360113" y="1925115"/>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7" name="Google Shape;11257;p54"/>
            <p:cNvSpPr/>
            <p:nvPr/>
          </p:nvSpPr>
          <p:spPr>
            <a:xfrm>
              <a:off x="1361213" y="1923785"/>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8" name="Google Shape;11258;p54"/>
            <p:cNvSpPr/>
            <p:nvPr/>
          </p:nvSpPr>
          <p:spPr>
            <a:xfrm>
              <a:off x="1360643" y="1924450"/>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9" name="Google Shape;11259;p54"/>
            <p:cNvSpPr/>
            <p:nvPr/>
          </p:nvSpPr>
          <p:spPr>
            <a:xfrm>
              <a:off x="1360399" y="1924735"/>
              <a:ext cx="163" cy="244"/>
            </a:xfrm>
            <a:custGeom>
              <a:rect b="b" l="l" r="r" t="t"/>
              <a:pathLst>
                <a:path extrusionOk="0" h="18" w="12">
                  <a:moveTo>
                    <a:pt x="1"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0" name="Google Shape;11260;p54"/>
            <p:cNvSpPr/>
            <p:nvPr/>
          </p:nvSpPr>
          <p:spPr>
            <a:xfrm>
              <a:off x="1359068" y="1926351"/>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1" name="Google Shape;11261;p54"/>
            <p:cNvSpPr/>
            <p:nvPr/>
          </p:nvSpPr>
          <p:spPr>
            <a:xfrm>
              <a:off x="1380833" y="1905333"/>
              <a:ext cx="7386" cy="17841"/>
            </a:xfrm>
            <a:custGeom>
              <a:rect b="b" l="l" r="r" t="t"/>
              <a:pathLst>
                <a:path extrusionOk="0" h="1314" w="544">
                  <a:moveTo>
                    <a:pt x="397" y="1"/>
                  </a:moveTo>
                  <a:cubicBezTo>
                    <a:pt x="341" y="4"/>
                    <a:pt x="250" y="120"/>
                    <a:pt x="194" y="193"/>
                  </a:cubicBezTo>
                  <a:lnTo>
                    <a:pt x="173" y="225"/>
                  </a:lnTo>
                  <a:cubicBezTo>
                    <a:pt x="155" y="246"/>
                    <a:pt x="141" y="267"/>
                    <a:pt x="127" y="281"/>
                  </a:cubicBezTo>
                  <a:lnTo>
                    <a:pt x="127" y="284"/>
                  </a:lnTo>
                  <a:lnTo>
                    <a:pt x="120" y="291"/>
                  </a:lnTo>
                  <a:lnTo>
                    <a:pt x="116" y="298"/>
                  </a:lnTo>
                  <a:lnTo>
                    <a:pt x="109" y="305"/>
                  </a:lnTo>
                  <a:lnTo>
                    <a:pt x="106" y="309"/>
                  </a:lnTo>
                  <a:lnTo>
                    <a:pt x="99" y="316"/>
                  </a:lnTo>
                  <a:lnTo>
                    <a:pt x="95" y="319"/>
                  </a:lnTo>
                  <a:lnTo>
                    <a:pt x="88" y="323"/>
                  </a:lnTo>
                  <a:lnTo>
                    <a:pt x="85" y="326"/>
                  </a:lnTo>
                  <a:lnTo>
                    <a:pt x="78" y="330"/>
                  </a:lnTo>
                  <a:lnTo>
                    <a:pt x="74" y="333"/>
                  </a:lnTo>
                  <a:lnTo>
                    <a:pt x="64" y="333"/>
                  </a:lnTo>
                  <a:cubicBezTo>
                    <a:pt x="53" y="337"/>
                    <a:pt x="43" y="340"/>
                    <a:pt x="32" y="340"/>
                  </a:cubicBezTo>
                  <a:lnTo>
                    <a:pt x="1" y="1314"/>
                  </a:lnTo>
                  <a:lnTo>
                    <a:pt x="155" y="1293"/>
                  </a:lnTo>
                  <a:cubicBezTo>
                    <a:pt x="190" y="1188"/>
                    <a:pt x="253" y="1093"/>
                    <a:pt x="341" y="1023"/>
                  </a:cubicBezTo>
                  <a:cubicBezTo>
                    <a:pt x="418" y="963"/>
                    <a:pt x="397" y="771"/>
                    <a:pt x="376" y="603"/>
                  </a:cubicBezTo>
                  <a:cubicBezTo>
                    <a:pt x="351" y="379"/>
                    <a:pt x="323" y="148"/>
                    <a:pt x="512" y="102"/>
                  </a:cubicBezTo>
                  <a:cubicBezTo>
                    <a:pt x="523" y="99"/>
                    <a:pt x="533" y="95"/>
                    <a:pt x="544" y="88"/>
                  </a:cubicBezTo>
                  <a:cubicBezTo>
                    <a:pt x="523" y="74"/>
                    <a:pt x="505" y="60"/>
                    <a:pt x="491" y="46"/>
                  </a:cubicBezTo>
                  <a:lnTo>
                    <a:pt x="470" y="32"/>
                  </a:lnTo>
                  <a:lnTo>
                    <a:pt x="456" y="22"/>
                  </a:lnTo>
                  <a:lnTo>
                    <a:pt x="449" y="22"/>
                  </a:lnTo>
                  <a:cubicBezTo>
                    <a:pt x="435" y="8"/>
                    <a:pt x="418" y="1"/>
                    <a:pt x="3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2" name="Google Shape;11262;p54"/>
            <p:cNvSpPr/>
            <p:nvPr/>
          </p:nvSpPr>
          <p:spPr>
            <a:xfrm>
              <a:off x="1381973" y="1909664"/>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3" name="Google Shape;11263;p54"/>
            <p:cNvSpPr/>
            <p:nvPr/>
          </p:nvSpPr>
          <p:spPr>
            <a:xfrm>
              <a:off x="1381837" y="1909800"/>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4" name="Google Shape;11264;p54"/>
            <p:cNvSpPr/>
            <p:nvPr/>
          </p:nvSpPr>
          <p:spPr>
            <a:xfrm>
              <a:off x="1386970" y="1905618"/>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5" name="Google Shape;11265;p54"/>
            <p:cNvSpPr/>
            <p:nvPr/>
          </p:nvSpPr>
          <p:spPr>
            <a:xfrm>
              <a:off x="1382123" y="1909515"/>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6" name="Google Shape;11266;p54"/>
            <p:cNvSpPr/>
            <p:nvPr/>
          </p:nvSpPr>
          <p:spPr>
            <a:xfrm>
              <a:off x="1382543" y="1908374"/>
              <a:ext cx="584" cy="774"/>
            </a:xfrm>
            <a:custGeom>
              <a:rect b="b" l="l" r="r" t="t"/>
              <a:pathLst>
                <a:path extrusionOk="0" h="57" w="43">
                  <a:moveTo>
                    <a:pt x="1" y="57"/>
                  </a:moveTo>
                  <a:cubicBezTo>
                    <a:pt x="11" y="43"/>
                    <a:pt x="25" y="22"/>
                    <a:pt x="43" y="1"/>
                  </a:cubicBezTo>
                  <a:cubicBezTo>
                    <a:pt x="25" y="22"/>
                    <a:pt x="11" y="43"/>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7" name="Google Shape;11267;p54"/>
            <p:cNvSpPr/>
            <p:nvPr/>
          </p:nvSpPr>
          <p:spPr>
            <a:xfrm>
              <a:off x="1387214" y="1905767"/>
              <a:ext cx="244" cy="204"/>
            </a:xfrm>
            <a:custGeom>
              <a:rect b="b" l="l" r="r" t="t"/>
              <a:pathLst>
                <a:path extrusionOk="0" h="15" w="18">
                  <a:moveTo>
                    <a:pt x="0"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8" name="Google Shape;11268;p54"/>
            <p:cNvSpPr/>
            <p:nvPr/>
          </p:nvSpPr>
          <p:spPr>
            <a:xfrm>
              <a:off x="1382408" y="1909189"/>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9" name="Google Shape;11269;p54"/>
            <p:cNvSpPr/>
            <p:nvPr/>
          </p:nvSpPr>
          <p:spPr>
            <a:xfrm>
              <a:off x="1381593" y="19099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0" name="Google Shape;11270;p54"/>
            <p:cNvSpPr/>
            <p:nvPr/>
          </p:nvSpPr>
          <p:spPr>
            <a:xfrm>
              <a:off x="1387499" y="1905957"/>
              <a:ext cx="720" cy="584"/>
            </a:xfrm>
            <a:custGeom>
              <a:rect b="b" l="l" r="r" t="t"/>
              <a:pathLst>
                <a:path extrusionOk="0" h="43" w="53">
                  <a:moveTo>
                    <a:pt x="0" y="0"/>
                  </a:moveTo>
                  <a:cubicBezTo>
                    <a:pt x="14" y="14"/>
                    <a:pt x="32" y="25"/>
                    <a:pt x="53" y="42"/>
                  </a:cubicBezTo>
                  <a:cubicBezTo>
                    <a:pt x="32" y="25"/>
                    <a:pt x="1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1" name="Google Shape;11271;p54"/>
            <p:cNvSpPr/>
            <p:nvPr/>
          </p:nvSpPr>
          <p:spPr>
            <a:xfrm>
              <a:off x="1382258" y="190937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2" name="Google Shape;11272;p54"/>
            <p:cNvSpPr/>
            <p:nvPr/>
          </p:nvSpPr>
          <p:spPr>
            <a:xfrm>
              <a:off x="1381688" y="1909854"/>
              <a:ext cx="109" cy="54"/>
            </a:xfrm>
            <a:custGeom>
              <a:rect b="b" l="l" r="r" t="t"/>
              <a:pathLst>
                <a:path extrusionOk="0" h="4" w="8">
                  <a:moveTo>
                    <a:pt x="4" y="0"/>
                  </a:moveTo>
                  <a:lnTo>
                    <a:pt x="1" y="4"/>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3" name="Google Shape;11273;p54"/>
            <p:cNvSpPr/>
            <p:nvPr/>
          </p:nvSpPr>
          <p:spPr>
            <a:xfrm>
              <a:off x="1380833" y="1922875"/>
              <a:ext cx="2105" cy="299"/>
            </a:xfrm>
            <a:custGeom>
              <a:rect b="b" l="l" r="r" t="t"/>
              <a:pathLst>
                <a:path extrusionOk="0" h="22" w="155">
                  <a:moveTo>
                    <a:pt x="155" y="1"/>
                  </a:moveTo>
                  <a:lnTo>
                    <a:pt x="155" y="1"/>
                  </a:ln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4" name="Google Shape;11274;p54"/>
            <p:cNvSpPr/>
            <p:nvPr/>
          </p:nvSpPr>
          <p:spPr>
            <a:xfrm>
              <a:off x="1490539" y="1892285"/>
              <a:ext cx="19416" cy="14772"/>
            </a:xfrm>
            <a:custGeom>
              <a:rect b="b" l="l" r="r" t="t"/>
              <a:pathLst>
                <a:path extrusionOk="0" h="1088" w="1430">
                  <a:moveTo>
                    <a:pt x="793" y="0"/>
                  </a:moveTo>
                  <a:cubicBezTo>
                    <a:pt x="749" y="0"/>
                    <a:pt x="711" y="8"/>
                    <a:pt x="684" y="27"/>
                  </a:cubicBezTo>
                  <a:cubicBezTo>
                    <a:pt x="659" y="45"/>
                    <a:pt x="656" y="59"/>
                    <a:pt x="652" y="69"/>
                  </a:cubicBezTo>
                  <a:cubicBezTo>
                    <a:pt x="645" y="136"/>
                    <a:pt x="757" y="262"/>
                    <a:pt x="848" y="360"/>
                  </a:cubicBezTo>
                  <a:cubicBezTo>
                    <a:pt x="964" y="489"/>
                    <a:pt x="1076" y="612"/>
                    <a:pt x="1076" y="727"/>
                  </a:cubicBezTo>
                  <a:cubicBezTo>
                    <a:pt x="1076" y="762"/>
                    <a:pt x="1058" y="794"/>
                    <a:pt x="1034" y="818"/>
                  </a:cubicBezTo>
                  <a:cubicBezTo>
                    <a:pt x="978" y="872"/>
                    <a:pt x="876" y="886"/>
                    <a:pt x="722" y="886"/>
                  </a:cubicBezTo>
                  <a:cubicBezTo>
                    <a:pt x="664" y="886"/>
                    <a:pt x="599" y="884"/>
                    <a:pt x="526" y="881"/>
                  </a:cubicBezTo>
                  <a:cubicBezTo>
                    <a:pt x="474" y="880"/>
                    <a:pt x="412" y="879"/>
                    <a:pt x="350" y="879"/>
                  </a:cubicBezTo>
                  <a:cubicBezTo>
                    <a:pt x="190" y="879"/>
                    <a:pt x="24" y="889"/>
                    <a:pt x="1" y="944"/>
                  </a:cubicBezTo>
                  <a:cubicBezTo>
                    <a:pt x="18" y="965"/>
                    <a:pt x="36" y="979"/>
                    <a:pt x="60" y="990"/>
                  </a:cubicBezTo>
                  <a:cubicBezTo>
                    <a:pt x="137" y="1035"/>
                    <a:pt x="255" y="1066"/>
                    <a:pt x="383" y="1066"/>
                  </a:cubicBezTo>
                  <a:cubicBezTo>
                    <a:pt x="462" y="1066"/>
                    <a:pt x="544" y="1055"/>
                    <a:pt x="624" y="1028"/>
                  </a:cubicBezTo>
                  <a:cubicBezTo>
                    <a:pt x="719" y="997"/>
                    <a:pt x="817" y="979"/>
                    <a:pt x="915" y="979"/>
                  </a:cubicBezTo>
                  <a:cubicBezTo>
                    <a:pt x="1065" y="983"/>
                    <a:pt x="1212" y="1018"/>
                    <a:pt x="1345" y="1088"/>
                  </a:cubicBezTo>
                  <a:lnTo>
                    <a:pt x="1345" y="1077"/>
                  </a:lnTo>
                  <a:cubicBezTo>
                    <a:pt x="1349" y="1042"/>
                    <a:pt x="1352" y="1007"/>
                    <a:pt x="1356" y="969"/>
                  </a:cubicBezTo>
                  <a:lnTo>
                    <a:pt x="1356" y="962"/>
                  </a:lnTo>
                  <a:cubicBezTo>
                    <a:pt x="1356" y="927"/>
                    <a:pt x="1359" y="892"/>
                    <a:pt x="1363" y="857"/>
                  </a:cubicBezTo>
                  <a:lnTo>
                    <a:pt x="1363" y="843"/>
                  </a:lnTo>
                  <a:cubicBezTo>
                    <a:pt x="1366" y="808"/>
                    <a:pt x="1370" y="773"/>
                    <a:pt x="1373" y="738"/>
                  </a:cubicBezTo>
                  <a:lnTo>
                    <a:pt x="1373" y="713"/>
                  </a:lnTo>
                  <a:cubicBezTo>
                    <a:pt x="1377" y="678"/>
                    <a:pt x="1380" y="647"/>
                    <a:pt x="1384" y="612"/>
                  </a:cubicBezTo>
                  <a:lnTo>
                    <a:pt x="1384" y="594"/>
                  </a:lnTo>
                  <a:cubicBezTo>
                    <a:pt x="1387" y="563"/>
                    <a:pt x="1391" y="531"/>
                    <a:pt x="1394" y="503"/>
                  </a:cubicBezTo>
                  <a:lnTo>
                    <a:pt x="1394" y="486"/>
                  </a:lnTo>
                  <a:cubicBezTo>
                    <a:pt x="1398" y="454"/>
                    <a:pt x="1401" y="423"/>
                    <a:pt x="1405" y="391"/>
                  </a:cubicBezTo>
                  <a:lnTo>
                    <a:pt x="1405" y="367"/>
                  </a:lnTo>
                  <a:cubicBezTo>
                    <a:pt x="1408" y="339"/>
                    <a:pt x="1412" y="307"/>
                    <a:pt x="1415" y="279"/>
                  </a:cubicBezTo>
                  <a:lnTo>
                    <a:pt x="1419" y="262"/>
                  </a:lnTo>
                  <a:cubicBezTo>
                    <a:pt x="1422" y="234"/>
                    <a:pt x="1426" y="209"/>
                    <a:pt x="1429" y="185"/>
                  </a:cubicBezTo>
                  <a:lnTo>
                    <a:pt x="1429" y="174"/>
                  </a:lnTo>
                  <a:cubicBezTo>
                    <a:pt x="1370" y="157"/>
                    <a:pt x="1300" y="132"/>
                    <a:pt x="1230" y="108"/>
                  </a:cubicBezTo>
                  <a:cubicBezTo>
                    <a:pt x="1077" y="57"/>
                    <a:pt x="911" y="0"/>
                    <a:pt x="7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5" name="Google Shape;11275;p54"/>
            <p:cNvSpPr/>
            <p:nvPr/>
          </p:nvSpPr>
          <p:spPr>
            <a:xfrm>
              <a:off x="1510647" y="1894932"/>
              <a:ext cx="23353" cy="13252"/>
            </a:xfrm>
            <a:custGeom>
              <a:rect b="b" l="l" r="r" t="t"/>
              <a:pathLst>
                <a:path extrusionOk="0" h="976" w="1720">
                  <a:moveTo>
                    <a:pt x="457" y="0"/>
                  </a:moveTo>
                  <a:cubicBezTo>
                    <a:pt x="412" y="0"/>
                    <a:pt x="375" y="5"/>
                    <a:pt x="347" y="14"/>
                  </a:cubicBezTo>
                  <a:cubicBezTo>
                    <a:pt x="305" y="25"/>
                    <a:pt x="262" y="30"/>
                    <a:pt x="217" y="30"/>
                  </a:cubicBezTo>
                  <a:cubicBezTo>
                    <a:pt x="173" y="30"/>
                    <a:pt x="129" y="25"/>
                    <a:pt x="85" y="14"/>
                  </a:cubicBezTo>
                  <a:lnTo>
                    <a:pt x="85" y="25"/>
                  </a:lnTo>
                  <a:cubicBezTo>
                    <a:pt x="81" y="53"/>
                    <a:pt x="78" y="81"/>
                    <a:pt x="74" y="112"/>
                  </a:cubicBezTo>
                  <a:lnTo>
                    <a:pt x="74" y="126"/>
                  </a:lnTo>
                  <a:cubicBezTo>
                    <a:pt x="71" y="154"/>
                    <a:pt x="67" y="186"/>
                    <a:pt x="64" y="214"/>
                  </a:cubicBezTo>
                  <a:lnTo>
                    <a:pt x="64" y="231"/>
                  </a:lnTo>
                  <a:cubicBezTo>
                    <a:pt x="60" y="263"/>
                    <a:pt x="57" y="294"/>
                    <a:pt x="53" y="329"/>
                  </a:cubicBezTo>
                  <a:lnTo>
                    <a:pt x="50" y="354"/>
                  </a:lnTo>
                  <a:cubicBezTo>
                    <a:pt x="46" y="385"/>
                    <a:pt x="43" y="420"/>
                    <a:pt x="39" y="452"/>
                  </a:cubicBezTo>
                  <a:lnTo>
                    <a:pt x="39" y="476"/>
                  </a:lnTo>
                  <a:cubicBezTo>
                    <a:pt x="36" y="511"/>
                    <a:pt x="32" y="546"/>
                    <a:pt x="29" y="581"/>
                  </a:cubicBezTo>
                  <a:lnTo>
                    <a:pt x="29" y="595"/>
                  </a:lnTo>
                  <a:cubicBezTo>
                    <a:pt x="25" y="630"/>
                    <a:pt x="22" y="662"/>
                    <a:pt x="18" y="697"/>
                  </a:cubicBezTo>
                  <a:lnTo>
                    <a:pt x="18" y="714"/>
                  </a:lnTo>
                  <a:cubicBezTo>
                    <a:pt x="15" y="749"/>
                    <a:pt x="15" y="781"/>
                    <a:pt x="11" y="816"/>
                  </a:cubicBezTo>
                  <a:lnTo>
                    <a:pt x="8" y="847"/>
                  </a:lnTo>
                  <a:cubicBezTo>
                    <a:pt x="4" y="879"/>
                    <a:pt x="4" y="910"/>
                    <a:pt x="1" y="942"/>
                  </a:cubicBezTo>
                  <a:lnTo>
                    <a:pt x="1" y="956"/>
                  </a:lnTo>
                  <a:cubicBezTo>
                    <a:pt x="24" y="969"/>
                    <a:pt x="43" y="976"/>
                    <a:pt x="63" y="976"/>
                  </a:cubicBezTo>
                  <a:cubicBezTo>
                    <a:pt x="101" y="976"/>
                    <a:pt x="142" y="952"/>
                    <a:pt x="218" y="907"/>
                  </a:cubicBezTo>
                  <a:cubicBezTo>
                    <a:pt x="344" y="826"/>
                    <a:pt x="480" y="760"/>
                    <a:pt x="624" y="714"/>
                  </a:cubicBezTo>
                  <a:cubicBezTo>
                    <a:pt x="743" y="672"/>
                    <a:pt x="880" y="661"/>
                    <a:pt x="1017" y="661"/>
                  </a:cubicBezTo>
                  <a:cubicBezTo>
                    <a:pt x="1096" y="661"/>
                    <a:pt x="1176" y="665"/>
                    <a:pt x="1251" y="669"/>
                  </a:cubicBezTo>
                  <a:cubicBezTo>
                    <a:pt x="1319" y="671"/>
                    <a:pt x="1387" y="674"/>
                    <a:pt x="1450" y="674"/>
                  </a:cubicBezTo>
                  <a:cubicBezTo>
                    <a:pt x="1561" y="674"/>
                    <a:pt x="1655" y="665"/>
                    <a:pt x="1695" y="627"/>
                  </a:cubicBezTo>
                  <a:cubicBezTo>
                    <a:pt x="1713" y="606"/>
                    <a:pt x="1720" y="581"/>
                    <a:pt x="1716" y="557"/>
                  </a:cubicBezTo>
                  <a:cubicBezTo>
                    <a:pt x="1716" y="504"/>
                    <a:pt x="1664" y="434"/>
                    <a:pt x="1566" y="364"/>
                  </a:cubicBezTo>
                  <a:cubicBezTo>
                    <a:pt x="1286" y="163"/>
                    <a:pt x="731" y="0"/>
                    <a:pt x="4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6" name="Google Shape;11276;p54"/>
            <p:cNvSpPr/>
            <p:nvPr/>
          </p:nvSpPr>
          <p:spPr>
            <a:xfrm>
              <a:off x="1510797" y="1904382"/>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7" name="Google Shape;11277;p54"/>
            <p:cNvSpPr/>
            <p:nvPr/>
          </p:nvSpPr>
          <p:spPr>
            <a:xfrm>
              <a:off x="1511598" y="1896453"/>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8" name="Google Shape;11278;p54"/>
            <p:cNvSpPr/>
            <p:nvPr/>
          </p:nvSpPr>
          <p:spPr>
            <a:xfrm>
              <a:off x="1510647" y="1905998"/>
              <a:ext cx="14" cy="448"/>
            </a:xfrm>
            <a:custGeom>
              <a:rect b="b" l="l" r="r" t="t"/>
              <a:pathLst>
                <a:path extrusionOk="0" h="33" w="1">
                  <a:moveTo>
                    <a:pt x="1" y="3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9" name="Google Shape;11279;p54"/>
            <p:cNvSpPr/>
            <p:nvPr/>
          </p:nvSpPr>
          <p:spPr>
            <a:xfrm>
              <a:off x="1510552" y="1907709"/>
              <a:ext cx="14" cy="204"/>
            </a:xfrm>
            <a:custGeom>
              <a:rect b="b" l="l" r="r" t="t"/>
              <a:pathLst>
                <a:path extrusionOk="0" h="15" w="1">
                  <a:moveTo>
                    <a:pt x="1" y="15"/>
                  </a:moveTo>
                  <a:lnTo>
                    <a:pt x="1"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0" name="Google Shape;11280;p54"/>
            <p:cNvSpPr/>
            <p:nvPr/>
          </p:nvSpPr>
          <p:spPr>
            <a:xfrm>
              <a:off x="1510932" y="190282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1" name="Google Shape;11281;p54"/>
            <p:cNvSpPr/>
            <p:nvPr/>
          </p:nvSpPr>
          <p:spPr>
            <a:xfrm>
              <a:off x="1511082" y="1901056"/>
              <a:ext cx="54" cy="353"/>
            </a:xfrm>
            <a:custGeom>
              <a:rect b="b" l="l" r="r" t="t"/>
              <a:pathLst>
                <a:path extrusionOk="0" h="26" w="4">
                  <a:moveTo>
                    <a:pt x="0" y="2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2" name="Google Shape;11282;p54"/>
            <p:cNvSpPr/>
            <p:nvPr/>
          </p:nvSpPr>
          <p:spPr>
            <a:xfrm>
              <a:off x="1511462" y="1897824"/>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3" name="Google Shape;11283;p54"/>
            <p:cNvSpPr/>
            <p:nvPr/>
          </p:nvSpPr>
          <p:spPr>
            <a:xfrm>
              <a:off x="1511272" y="1899399"/>
              <a:ext cx="54" cy="339"/>
            </a:xfrm>
            <a:custGeom>
              <a:rect b="b" l="l" r="r" t="t"/>
              <a:pathLst>
                <a:path extrusionOk="0" h="25" w="4">
                  <a:moveTo>
                    <a:pt x="0" y="25"/>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4" name="Google Shape;11284;p54"/>
            <p:cNvSpPr/>
            <p:nvPr/>
          </p:nvSpPr>
          <p:spPr>
            <a:xfrm>
              <a:off x="1511788" y="1895068"/>
              <a:ext cx="14" cy="163"/>
            </a:xfrm>
            <a:custGeom>
              <a:rect b="b" l="l" r="r" t="t"/>
              <a:pathLst>
                <a:path extrusionOk="0" h="12"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5" name="Google Shape;11285;p54"/>
            <p:cNvSpPr/>
            <p:nvPr/>
          </p:nvSpPr>
          <p:spPr>
            <a:xfrm>
              <a:off x="1394193" y="1931619"/>
              <a:ext cx="29585" cy="30481"/>
            </a:xfrm>
            <a:custGeom>
              <a:rect b="b" l="l" r="r" t="t"/>
              <a:pathLst>
                <a:path extrusionOk="0" h="2245" w="2179">
                  <a:moveTo>
                    <a:pt x="2164" y="1"/>
                  </a:moveTo>
                  <a:lnTo>
                    <a:pt x="2136" y="8"/>
                  </a:lnTo>
                  <a:lnTo>
                    <a:pt x="2108" y="15"/>
                  </a:lnTo>
                  <a:lnTo>
                    <a:pt x="2084" y="22"/>
                  </a:lnTo>
                  <a:lnTo>
                    <a:pt x="2063" y="29"/>
                  </a:lnTo>
                  <a:lnTo>
                    <a:pt x="2031" y="39"/>
                  </a:lnTo>
                  <a:lnTo>
                    <a:pt x="2007" y="50"/>
                  </a:lnTo>
                  <a:lnTo>
                    <a:pt x="1986" y="60"/>
                  </a:lnTo>
                  <a:lnTo>
                    <a:pt x="1951" y="78"/>
                  </a:lnTo>
                  <a:lnTo>
                    <a:pt x="1933" y="85"/>
                  </a:lnTo>
                  <a:lnTo>
                    <a:pt x="1905" y="102"/>
                  </a:lnTo>
                  <a:lnTo>
                    <a:pt x="1881" y="116"/>
                  </a:lnTo>
                  <a:lnTo>
                    <a:pt x="1863" y="123"/>
                  </a:lnTo>
                  <a:lnTo>
                    <a:pt x="1832" y="144"/>
                  </a:lnTo>
                  <a:lnTo>
                    <a:pt x="1818" y="151"/>
                  </a:lnTo>
                  <a:lnTo>
                    <a:pt x="1786" y="172"/>
                  </a:lnTo>
                  <a:cubicBezTo>
                    <a:pt x="1709" y="218"/>
                    <a:pt x="1660" y="249"/>
                    <a:pt x="1618" y="253"/>
                  </a:cubicBezTo>
                  <a:cubicBezTo>
                    <a:pt x="1606" y="254"/>
                    <a:pt x="1593" y="254"/>
                    <a:pt x="1580" y="254"/>
                  </a:cubicBezTo>
                  <a:cubicBezTo>
                    <a:pt x="1550" y="254"/>
                    <a:pt x="1518" y="252"/>
                    <a:pt x="1489" y="249"/>
                  </a:cubicBezTo>
                  <a:cubicBezTo>
                    <a:pt x="1439" y="245"/>
                    <a:pt x="1390" y="242"/>
                    <a:pt x="1345" y="242"/>
                  </a:cubicBezTo>
                  <a:cubicBezTo>
                    <a:pt x="1242" y="242"/>
                    <a:pt x="1160" y="259"/>
                    <a:pt x="1145" y="319"/>
                  </a:cubicBezTo>
                  <a:cubicBezTo>
                    <a:pt x="1082" y="582"/>
                    <a:pt x="753" y="610"/>
                    <a:pt x="491" y="627"/>
                  </a:cubicBezTo>
                  <a:cubicBezTo>
                    <a:pt x="487" y="627"/>
                    <a:pt x="483" y="627"/>
                    <a:pt x="479" y="627"/>
                  </a:cubicBezTo>
                  <a:cubicBezTo>
                    <a:pt x="438" y="627"/>
                    <a:pt x="397" y="644"/>
                    <a:pt x="368" y="669"/>
                  </a:cubicBezTo>
                  <a:cubicBezTo>
                    <a:pt x="340" y="704"/>
                    <a:pt x="358" y="771"/>
                    <a:pt x="368" y="816"/>
                  </a:cubicBezTo>
                  <a:cubicBezTo>
                    <a:pt x="375" y="848"/>
                    <a:pt x="379" y="876"/>
                    <a:pt x="375" y="904"/>
                  </a:cubicBezTo>
                  <a:cubicBezTo>
                    <a:pt x="375" y="914"/>
                    <a:pt x="372" y="921"/>
                    <a:pt x="368" y="928"/>
                  </a:cubicBezTo>
                  <a:lnTo>
                    <a:pt x="368" y="932"/>
                  </a:lnTo>
                  <a:cubicBezTo>
                    <a:pt x="344" y="984"/>
                    <a:pt x="232" y="1072"/>
                    <a:pt x="186" y="1107"/>
                  </a:cubicBezTo>
                  <a:lnTo>
                    <a:pt x="176" y="1114"/>
                  </a:lnTo>
                  <a:lnTo>
                    <a:pt x="4" y="1152"/>
                  </a:lnTo>
                  <a:cubicBezTo>
                    <a:pt x="1" y="1195"/>
                    <a:pt x="22" y="1233"/>
                    <a:pt x="60" y="1251"/>
                  </a:cubicBezTo>
                  <a:cubicBezTo>
                    <a:pt x="165" y="1307"/>
                    <a:pt x="277" y="1436"/>
                    <a:pt x="396" y="1573"/>
                  </a:cubicBezTo>
                  <a:cubicBezTo>
                    <a:pt x="515" y="1709"/>
                    <a:pt x="631" y="1842"/>
                    <a:pt x="725" y="1891"/>
                  </a:cubicBezTo>
                  <a:cubicBezTo>
                    <a:pt x="816" y="1937"/>
                    <a:pt x="886" y="2014"/>
                    <a:pt x="925" y="2101"/>
                  </a:cubicBezTo>
                  <a:lnTo>
                    <a:pt x="1121" y="2101"/>
                  </a:lnTo>
                  <a:lnTo>
                    <a:pt x="1142" y="2105"/>
                  </a:lnTo>
                  <a:lnTo>
                    <a:pt x="1156" y="2108"/>
                  </a:lnTo>
                  <a:lnTo>
                    <a:pt x="1177" y="2115"/>
                  </a:lnTo>
                  <a:lnTo>
                    <a:pt x="1187" y="2119"/>
                  </a:lnTo>
                  <a:cubicBezTo>
                    <a:pt x="1194" y="2122"/>
                    <a:pt x="1205" y="2126"/>
                    <a:pt x="1215" y="2129"/>
                  </a:cubicBezTo>
                  <a:cubicBezTo>
                    <a:pt x="1264" y="2144"/>
                    <a:pt x="1316" y="2154"/>
                    <a:pt x="1370" y="2154"/>
                  </a:cubicBezTo>
                  <a:cubicBezTo>
                    <a:pt x="1378" y="2154"/>
                    <a:pt x="1386" y="2154"/>
                    <a:pt x="1394" y="2154"/>
                  </a:cubicBezTo>
                  <a:lnTo>
                    <a:pt x="1426" y="2154"/>
                  </a:lnTo>
                  <a:cubicBezTo>
                    <a:pt x="1552" y="2157"/>
                    <a:pt x="1681" y="2161"/>
                    <a:pt x="1765" y="2224"/>
                  </a:cubicBezTo>
                  <a:cubicBezTo>
                    <a:pt x="1772" y="2227"/>
                    <a:pt x="1776" y="2231"/>
                    <a:pt x="1783" y="2234"/>
                  </a:cubicBezTo>
                  <a:lnTo>
                    <a:pt x="1790" y="2238"/>
                  </a:lnTo>
                  <a:lnTo>
                    <a:pt x="1807" y="2241"/>
                  </a:lnTo>
                  <a:lnTo>
                    <a:pt x="1814" y="2241"/>
                  </a:lnTo>
                  <a:lnTo>
                    <a:pt x="1835" y="2245"/>
                  </a:lnTo>
                  <a:lnTo>
                    <a:pt x="1877" y="2245"/>
                  </a:lnTo>
                  <a:cubicBezTo>
                    <a:pt x="1870" y="2234"/>
                    <a:pt x="1867" y="2224"/>
                    <a:pt x="1863" y="2217"/>
                  </a:cubicBezTo>
                  <a:cubicBezTo>
                    <a:pt x="1779" y="2073"/>
                    <a:pt x="1863" y="1842"/>
                    <a:pt x="1940" y="1615"/>
                  </a:cubicBezTo>
                  <a:cubicBezTo>
                    <a:pt x="1958" y="1566"/>
                    <a:pt x="1975" y="1517"/>
                    <a:pt x="1989" y="1471"/>
                  </a:cubicBezTo>
                  <a:cubicBezTo>
                    <a:pt x="2017" y="1384"/>
                    <a:pt x="2010" y="1223"/>
                    <a:pt x="2003" y="1068"/>
                  </a:cubicBezTo>
                  <a:cubicBezTo>
                    <a:pt x="1993" y="837"/>
                    <a:pt x="1982" y="617"/>
                    <a:pt x="2077" y="515"/>
                  </a:cubicBezTo>
                  <a:cubicBezTo>
                    <a:pt x="2143" y="442"/>
                    <a:pt x="2147" y="393"/>
                    <a:pt x="2150" y="277"/>
                  </a:cubicBezTo>
                  <a:cubicBezTo>
                    <a:pt x="2154" y="183"/>
                    <a:pt x="2164" y="92"/>
                    <a:pt x="21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6" name="Google Shape;11286;p54"/>
            <p:cNvSpPr/>
            <p:nvPr/>
          </p:nvSpPr>
          <p:spPr>
            <a:xfrm>
              <a:off x="1418863" y="1933615"/>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7" name="Google Shape;11287;p54"/>
            <p:cNvSpPr/>
            <p:nvPr/>
          </p:nvSpPr>
          <p:spPr>
            <a:xfrm>
              <a:off x="1419488" y="1933194"/>
              <a:ext cx="244" cy="149"/>
            </a:xfrm>
            <a:custGeom>
              <a:rect b="b" l="l" r="r" t="t"/>
              <a:pathLst>
                <a:path extrusionOk="0" h="11" w="18">
                  <a:moveTo>
                    <a:pt x="0"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8" name="Google Shape;11288;p54"/>
            <p:cNvSpPr/>
            <p:nvPr/>
          </p:nvSpPr>
          <p:spPr>
            <a:xfrm>
              <a:off x="1421429" y="1932189"/>
              <a:ext cx="353" cy="163"/>
            </a:xfrm>
            <a:custGeom>
              <a:rect b="b" l="l" r="r" t="t"/>
              <a:pathLst>
                <a:path extrusionOk="0" h="12" w="26">
                  <a:moveTo>
                    <a:pt x="1" y="1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9" name="Google Shape;11289;p54"/>
            <p:cNvSpPr/>
            <p:nvPr/>
          </p:nvSpPr>
          <p:spPr>
            <a:xfrm>
              <a:off x="1420058" y="1932814"/>
              <a:ext cx="394" cy="204"/>
            </a:xfrm>
            <a:custGeom>
              <a:rect b="b" l="l" r="r" t="t"/>
              <a:pathLst>
                <a:path extrusionOk="0" h="15" w="29">
                  <a:moveTo>
                    <a:pt x="0" y="14"/>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0" name="Google Shape;11290;p54"/>
            <p:cNvSpPr/>
            <p:nvPr/>
          </p:nvSpPr>
          <p:spPr>
            <a:xfrm>
              <a:off x="1423575" y="193161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1" name="Google Shape;11291;p54"/>
            <p:cNvSpPr/>
            <p:nvPr/>
          </p:nvSpPr>
          <p:spPr>
            <a:xfrm>
              <a:off x="1422190" y="1931958"/>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2" name="Google Shape;11292;p54"/>
            <p:cNvSpPr/>
            <p:nvPr/>
          </p:nvSpPr>
          <p:spPr>
            <a:xfrm>
              <a:off x="1422814" y="1931768"/>
              <a:ext cx="394" cy="109"/>
            </a:xfrm>
            <a:custGeom>
              <a:rect b="b" l="l" r="r" t="t"/>
              <a:pathLst>
                <a:path extrusionOk="0" h="8" w="29">
                  <a:moveTo>
                    <a:pt x="0" y="7"/>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3" name="Google Shape;11293;p54"/>
            <p:cNvSpPr/>
            <p:nvPr/>
          </p:nvSpPr>
          <p:spPr>
            <a:xfrm>
              <a:off x="1399189" y="1944259"/>
              <a:ext cx="14" cy="14"/>
            </a:xfrm>
            <a:custGeom>
              <a:rect b="b" l="l" r="r" t="t"/>
              <a:pathLst>
                <a:path extrusionOk="0" h="1" w="1">
                  <a:moveTo>
                    <a:pt x="0" y="1"/>
                  </a:moveTo>
                  <a:lnTo>
                    <a:pt x="0" y="1"/>
                  </a:ln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4" name="Google Shape;11294;p54"/>
            <p:cNvSpPr/>
            <p:nvPr/>
          </p:nvSpPr>
          <p:spPr>
            <a:xfrm>
              <a:off x="1420669" y="1932433"/>
              <a:ext cx="489" cy="244"/>
            </a:xfrm>
            <a:custGeom>
              <a:rect b="b" l="l" r="r" t="t"/>
              <a:pathLst>
                <a:path extrusionOk="0" h="18" w="36">
                  <a:moveTo>
                    <a:pt x="1" y="18"/>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5" name="Google Shape;11295;p54"/>
            <p:cNvSpPr/>
            <p:nvPr/>
          </p:nvSpPr>
          <p:spPr>
            <a:xfrm>
              <a:off x="1399135" y="1942793"/>
              <a:ext cx="204" cy="1195"/>
            </a:xfrm>
            <a:custGeom>
              <a:rect b="b" l="l" r="r" t="t"/>
              <a:pathLst>
                <a:path extrusionOk="0" h="88" w="15">
                  <a:moveTo>
                    <a:pt x="1" y="0"/>
                  </a:moveTo>
                  <a:cubicBezTo>
                    <a:pt x="11" y="28"/>
                    <a:pt x="15" y="56"/>
                    <a:pt x="11" y="88"/>
                  </a:cubicBezTo>
                  <a:cubicBezTo>
                    <a:pt x="15" y="56"/>
                    <a:pt x="11"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6" name="Google Shape;11296;p54"/>
            <p:cNvSpPr/>
            <p:nvPr/>
          </p:nvSpPr>
          <p:spPr>
            <a:xfrm>
              <a:off x="1494680" y="2006254"/>
              <a:ext cx="293288" cy="299506"/>
            </a:xfrm>
            <a:custGeom>
              <a:rect b="b" l="l" r="r" t="t"/>
              <a:pathLst>
                <a:path extrusionOk="0" h="22059" w="21601">
                  <a:moveTo>
                    <a:pt x="7492" y="0"/>
                  </a:moveTo>
                  <a:lnTo>
                    <a:pt x="7482" y="4"/>
                  </a:lnTo>
                  <a:lnTo>
                    <a:pt x="7475" y="7"/>
                  </a:lnTo>
                  <a:cubicBezTo>
                    <a:pt x="7471" y="7"/>
                    <a:pt x="7468" y="11"/>
                    <a:pt x="7464" y="11"/>
                  </a:cubicBezTo>
                  <a:cubicBezTo>
                    <a:pt x="7440" y="32"/>
                    <a:pt x="7419" y="56"/>
                    <a:pt x="7408" y="81"/>
                  </a:cubicBezTo>
                  <a:cubicBezTo>
                    <a:pt x="7398" y="98"/>
                    <a:pt x="7391" y="112"/>
                    <a:pt x="7384" y="130"/>
                  </a:cubicBezTo>
                  <a:cubicBezTo>
                    <a:pt x="7359" y="193"/>
                    <a:pt x="7317" y="249"/>
                    <a:pt x="7261" y="291"/>
                  </a:cubicBezTo>
                  <a:lnTo>
                    <a:pt x="7247" y="298"/>
                  </a:lnTo>
                  <a:cubicBezTo>
                    <a:pt x="7240" y="305"/>
                    <a:pt x="7230" y="308"/>
                    <a:pt x="7223" y="308"/>
                  </a:cubicBezTo>
                  <a:cubicBezTo>
                    <a:pt x="7177" y="329"/>
                    <a:pt x="7132" y="347"/>
                    <a:pt x="7090" y="371"/>
                  </a:cubicBezTo>
                  <a:lnTo>
                    <a:pt x="7034" y="399"/>
                  </a:lnTo>
                  <a:cubicBezTo>
                    <a:pt x="6876" y="483"/>
                    <a:pt x="6701" y="574"/>
                    <a:pt x="6568" y="578"/>
                  </a:cubicBezTo>
                  <a:cubicBezTo>
                    <a:pt x="6563" y="579"/>
                    <a:pt x="6558" y="579"/>
                    <a:pt x="6553" y="579"/>
                  </a:cubicBezTo>
                  <a:cubicBezTo>
                    <a:pt x="6540" y="579"/>
                    <a:pt x="6528" y="577"/>
                    <a:pt x="6516" y="574"/>
                  </a:cubicBezTo>
                  <a:cubicBezTo>
                    <a:pt x="6493" y="570"/>
                    <a:pt x="6471" y="568"/>
                    <a:pt x="6449" y="568"/>
                  </a:cubicBezTo>
                  <a:cubicBezTo>
                    <a:pt x="6383" y="568"/>
                    <a:pt x="6318" y="587"/>
                    <a:pt x="6263" y="623"/>
                  </a:cubicBezTo>
                  <a:cubicBezTo>
                    <a:pt x="6232" y="648"/>
                    <a:pt x="6214" y="686"/>
                    <a:pt x="6218" y="725"/>
                  </a:cubicBezTo>
                  <a:cubicBezTo>
                    <a:pt x="6218" y="847"/>
                    <a:pt x="6151" y="900"/>
                    <a:pt x="6085" y="907"/>
                  </a:cubicBezTo>
                  <a:cubicBezTo>
                    <a:pt x="6079" y="907"/>
                    <a:pt x="6074" y="908"/>
                    <a:pt x="6068" y="908"/>
                  </a:cubicBezTo>
                  <a:cubicBezTo>
                    <a:pt x="5980" y="908"/>
                    <a:pt x="5898" y="830"/>
                    <a:pt x="5871" y="721"/>
                  </a:cubicBezTo>
                  <a:cubicBezTo>
                    <a:pt x="5864" y="686"/>
                    <a:pt x="5759" y="679"/>
                    <a:pt x="5679" y="669"/>
                  </a:cubicBezTo>
                  <a:cubicBezTo>
                    <a:pt x="5581" y="662"/>
                    <a:pt x="5476" y="651"/>
                    <a:pt x="5413" y="592"/>
                  </a:cubicBezTo>
                  <a:cubicBezTo>
                    <a:pt x="5392" y="574"/>
                    <a:pt x="5367" y="567"/>
                    <a:pt x="5339" y="564"/>
                  </a:cubicBezTo>
                  <a:lnTo>
                    <a:pt x="5332" y="564"/>
                  </a:lnTo>
                  <a:cubicBezTo>
                    <a:pt x="5306" y="561"/>
                    <a:pt x="5279" y="559"/>
                    <a:pt x="5252" y="559"/>
                  </a:cubicBezTo>
                  <a:cubicBezTo>
                    <a:pt x="5219" y="559"/>
                    <a:pt x="5186" y="561"/>
                    <a:pt x="5154" y="567"/>
                  </a:cubicBezTo>
                  <a:cubicBezTo>
                    <a:pt x="5360" y="697"/>
                    <a:pt x="5378" y="837"/>
                    <a:pt x="5378" y="1022"/>
                  </a:cubicBezTo>
                  <a:cubicBezTo>
                    <a:pt x="5374" y="1064"/>
                    <a:pt x="5395" y="1103"/>
                    <a:pt x="5427" y="1131"/>
                  </a:cubicBezTo>
                  <a:cubicBezTo>
                    <a:pt x="5497" y="1190"/>
                    <a:pt x="5532" y="1278"/>
                    <a:pt x="5525" y="1365"/>
                  </a:cubicBezTo>
                  <a:cubicBezTo>
                    <a:pt x="5525" y="1383"/>
                    <a:pt x="5528" y="1400"/>
                    <a:pt x="5532" y="1414"/>
                  </a:cubicBezTo>
                  <a:cubicBezTo>
                    <a:pt x="5556" y="1411"/>
                    <a:pt x="5584" y="1404"/>
                    <a:pt x="5609" y="1397"/>
                  </a:cubicBezTo>
                  <a:cubicBezTo>
                    <a:pt x="5647" y="1379"/>
                    <a:pt x="5693" y="1369"/>
                    <a:pt x="5738" y="1365"/>
                  </a:cubicBezTo>
                  <a:cubicBezTo>
                    <a:pt x="5815" y="1365"/>
                    <a:pt x="5878" y="1425"/>
                    <a:pt x="5882" y="1502"/>
                  </a:cubicBezTo>
                  <a:cubicBezTo>
                    <a:pt x="5892" y="1593"/>
                    <a:pt x="5826" y="1701"/>
                    <a:pt x="5686" y="1726"/>
                  </a:cubicBezTo>
                  <a:cubicBezTo>
                    <a:pt x="5542" y="1750"/>
                    <a:pt x="5472" y="1820"/>
                    <a:pt x="5423" y="1975"/>
                  </a:cubicBezTo>
                  <a:cubicBezTo>
                    <a:pt x="5381" y="2108"/>
                    <a:pt x="5280" y="2118"/>
                    <a:pt x="5206" y="2125"/>
                  </a:cubicBezTo>
                  <a:cubicBezTo>
                    <a:pt x="5147" y="2129"/>
                    <a:pt x="5087" y="2150"/>
                    <a:pt x="5042" y="2188"/>
                  </a:cubicBezTo>
                  <a:lnTo>
                    <a:pt x="5007" y="2216"/>
                  </a:lnTo>
                  <a:cubicBezTo>
                    <a:pt x="4937" y="2290"/>
                    <a:pt x="4853" y="2353"/>
                    <a:pt x="4765" y="2398"/>
                  </a:cubicBezTo>
                  <a:cubicBezTo>
                    <a:pt x="4738" y="2412"/>
                    <a:pt x="4710" y="2419"/>
                    <a:pt x="4682" y="2419"/>
                  </a:cubicBezTo>
                  <a:cubicBezTo>
                    <a:pt x="4648" y="2419"/>
                    <a:pt x="4614" y="2409"/>
                    <a:pt x="4583" y="2388"/>
                  </a:cubicBezTo>
                  <a:cubicBezTo>
                    <a:pt x="4564" y="2375"/>
                    <a:pt x="4547" y="2368"/>
                    <a:pt x="4527" y="2368"/>
                  </a:cubicBezTo>
                  <a:cubicBezTo>
                    <a:pt x="4488" y="2368"/>
                    <a:pt x="4443" y="2393"/>
                    <a:pt x="4366" y="2437"/>
                  </a:cubicBezTo>
                  <a:lnTo>
                    <a:pt x="4359" y="2440"/>
                  </a:lnTo>
                  <a:cubicBezTo>
                    <a:pt x="4349" y="2447"/>
                    <a:pt x="4338" y="2451"/>
                    <a:pt x="4331" y="2454"/>
                  </a:cubicBezTo>
                  <a:lnTo>
                    <a:pt x="4321" y="2458"/>
                  </a:lnTo>
                  <a:lnTo>
                    <a:pt x="4303" y="2465"/>
                  </a:lnTo>
                  <a:lnTo>
                    <a:pt x="4293" y="2468"/>
                  </a:lnTo>
                  <a:lnTo>
                    <a:pt x="4275" y="2472"/>
                  </a:lnTo>
                  <a:lnTo>
                    <a:pt x="4212" y="2472"/>
                  </a:lnTo>
                  <a:lnTo>
                    <a:pt x="4191" y="2468"/>
                  </a:lnTo>
                  <a:lnTo>
                    <a:pt x="4184" y="2468"/>
                  </a:lnTo>
                  <a:cubicBezTo>
                    <a:pt x="4177" y="2465"/>
                    <a:pt x="4170" y="2461"/>
                    <a:pt x="4159" y="2458"/>
                  </a:cubicBezTo>
                  <a:lnTo>
                    <a:pt x="4156" y="2458"/>
                  </a:lnTo>
                  <a:lnTo>
                    <a:pt x="4135" y="2447"/>
                  </a:lnTo>
                  <a:lnTo>
                    <a:pt x="4128" y="2440"/>
                  </a:lnTo>
                  <a:lnTo>
                    <a:pt x="4107" y="2430"/>
                  </a:lnTo>
                  <a:lnTo>
                    <a:pt x="4103" y="2426"/>
                  </a:lnTo>
                  <a:lnTo>
                    <a:pt x="4079" y="2405"/>
                  </a:lnTo>
                  <a:lnTo>
                    <a:pt x="4072" y="2402"/>
                  </a:lnTo>
                  <a:lnTo>
                    <a:pt x="4051" y="2384"/>
                  </a:lnTo>
                  <a:lnTo>
                    <a:pt x="4044" y="2377"/>
                  </a:lnTo>
                  <a:lnTo>
                    <a:pt x="4016" y="2356"/>
                  </a:lnTo>
                  <a:lnTo>
                    <a:pt x="3956" y="2307"/>
                  </a:lnTo>
                  <a:cubicBezTo>
                    <a:pt x="3886" y="2244"/>
                    <a:pt x="3827" y="2167"/>
                    <a:pt x="3781" y="2083"/>
                  </a:cubicBezTo>
                  <a:lnTo>
                    <a:pt x="3757" y="2045"/>
                  </a:lnTo>
                  <a:lnTo>
                    <a:pt x="3750" y="2031"/>
                  </a:lnTo>
                  <a:lnTo>
                    <a:pt x="3736" y="2006"/>
                  </a:lnTo>
                  <a:lnTo>
                    <a:pt x="3722" y="1989"/>
                  </a:lnTo>
                  <a:lnTo>
                    <a:pt x="3708" y="1968"/>
                  </a:lnTo>
                  <a:lnTo>
                    <a:pt x="3697" y="1950"/>
                  </a:lnTo>
                  <a:lnTo>
                    <a:pt x="3680" y="1929"/>
                  </a:lnTo>
                  <a:lnTo>
                    <a:pt x="3669" y="1908"/>
                  </a:lnTo>
                  <a:lnTo>
                    <a:pt x="3652" y="1887"/>
                  </a:lnTo>
                  <a:lnTo>
                    <a:pt x="3638" y="1869"/>
                  </a:lnTo>
                  <a:lnTo>
                    <a:pt x="3620" y="1848"/>
                  </a:lnTo>
                  <a:lnTo>
                    <a:pt x="3603" y="1827"/>
                  </a:lnTo>
                  <a:lnTo>
                    <a:pt x="3585" y="1806"/>
                  </a:lnTo>
                  <a:lnTo>
                    <a:pt x="3568" y="1789"/>
                  </a:lnTo>
                  <a:lnTo>
                    <a:pt x="3564" y="1785"/>
                  </a:lnTo>
                  <a:cubicBezTo>
                    <a:pt x="3522" y="1806"/>
                    <a:pt x="3466" y="1824"/>
                    <a:pt x="3414" y="1841"/>
                  </a:cubicBezTo>
                  <a:cubicBezTo>
                    <a:pt x="3302" y="1887"/>
                    <a:pt x="3183" y="1915"/>
                    <a:pt x="3060" y="1926"/>
                  </a:cubicBezTo>
                  <a:lnTo>
                    <a:pt x="3043" y="1926"/>
                  </a:lnTo>
                  <a:cubicBezTo>
                    <a:pt x="3008" y="1926"/>
                    <a:pt x="2955" y="1926"/>
                    <a:pt x="2892" y="1922"/>
                  </a:cubicBezTo>
                  <a:cubicBezTo>
                    <a:pt x="2833" y="1921"/>
                    <a:pt x="2735" y="1918"/>
                    <a:pt x="2634" y="1918"/>
                  </a:cubicBezTo>
                  <a:cubicBezTo>
                    <a:pt x="2498" y="1918"/>
                    <a:pt x="2356" y="1923"/>
                    <a:pt x="2297" y="1943"/>
                  </a:cubicBezTo>
                  <a:cubicBezTo>
                    <a:pt x="2290" y="1943"/>
                    <a:pt x="2283" y="1947"/>
                    <a:pt x="2280" y="1950"/>
                  </a:cubicBezTo>
                  <a:cubicBezTo>
                    <a:pt x="2273" y="2003"/>
                    <a:pt x="2283" y="2052"/>
                    <a:pt x="2311" y="2097"/>
                  </a:cubicBezTo>
                  <a:cubicBezTo>
                    <a:pt x="2322" y="2125"/>
                    <a:pt x="2346" y="2146"/>
                    <a:pt x="2374" y="2157"/>
                  </a:cubicBezTo>
                  <a:cubicBezTo>
                    <a:pt x="2469" y="2178"/>
                    <a:pt x="2591" y="2220"/>
                    <a:pt x="2616" y="2314"/>
                  </a:cubicBezTo>
                  <a:cubicBezTo>
                    <a:pt x="2637" y="2412"/>
                    <a:pt x="2539" y="2479"/>
                    <a:pt x="2507" y="2500"/>
                  </a:cubicBezTo>
                  <a:cubicBezTo>
                    <a:pt x="2437" y="2549"/>
                    <a:pt x="2357" y="2573"/>
                    <a:pt x="2269" y="2577"/>
                  </a:cubicBezTo>
                  <a:cubicBezTo>
                    <a:pt x="2182" y="2584"/>
                    <a:pt x="2164" y="2587"/>
                    <a:pt x="2164" y="2741"/>
                  </a:cubicBezTo>
                  <a:cubicBezTo>
                    <a:pt x="2164" y="2776"/>
                    <a:pt x="2168" y="2811"/>
                    <a:pt x="2178" y="2843"/>
                  </a:cubicBezTo>
                  <a:cubicBezTo>
                    <a:pt x="2217" y="2948"/>
                    <a:pt x="2269" y="3046"/>
                    <a:pt x="2339" y="3130"/>
                  </a:cubicBezTo>
                  <a:cubicBezTo>
                    <a:pt x="2423" y="3245"/>
                    <a:pt x="2511" y="3368"/>
                    <a:pt x="2525" y="3504"/>
                  </a:cubicBezTo>
                  <a:cubicBezTo>
                    <a:pt x="2528" y="3550"/>
                    <a:pt x="2525" y="3599"/>
                    <a:pt x="2511" y="3648"/>
                  </a:cubicBezTo>
                  <a:cubicBezTo>
                    <a:pt x="2451" y="3886"/>
                    <a:pt x="2416" y="4128"/>
                    <a:pt x="2402" y="4376"/>
                  </a:cubicBezTo>
                  <a:cubicBezTo>
                    <a:pt x="2402" y="4383"/>
                    <a:pt x="2381" y="4996"/>
                    <a:pt x="2199" y="5150"/>
                  </a:cubicBezTo>
                  <a:lnTo>
                    <a:pt x="2220" y="5178"/>
                  </a:lnTo>
                  <a:lnTo>
                    <a:pt x="2129" y="5185"/>
                  </a:lnTo>
                  <a:cubicBezTo>
                    <a:pt x="2108" y="5188"/>
                    <a:pt x="2090" y="5188"/>
                    <a:pt x="2069" y="5188"/>
                  </a:cubicBezTo>
                  <a:lnTo>
                    <a:pt x="2066" y="5188"/>
                  </a:lnTo>
                  <a:cubicBezTo>
                    <a:pt x="2027" y="5185"/>
                    <a:pt x="1985" y="5178"/>
                    <a:pt x="1950" y="5164"/>
                  </a:cubicBezTo>
                  <a:cubicBezTo>
                    <a:pt x="1911" y="5153"/>
                    <a:pt x="1876" y="5143"/>
                    <a:pt x="1840" y="5143"/>
                  </a:cubicBezTo>
                  <a:cubicBezTo>
                    <a:pt x="1795" y="5143"/>
                    <a:pt x="1751" y="5158"/>
                    <a:pt x="1698" y="5202"/>
                  </a:cubicBezTo>
                  <a:cubicBezTo>
                    <a:pt x="1625" y="5262"/>
                    <a:pt x="1534" y="5300"/>
                    <a:pt x="1443" y="5314"/>
                  </a:cubicBezTo>
                  <a:cubicBezTo>
                    <a:pt x="1411" y="5321"/>
                    <a:pt x="1383" y="5325"/>
                    <a:pt x="1355" y="5328"/>
                  </a:cubicBezTo>
                  <a:cubicBezTo>
                    <a:pt x="1324" y="5335"/>
                    <a:pt x="1299" y="5339"/>
                    <a:pt x="1271" y="5346"/>
                  </a:cubicBezTo>
                  <a:cubicBezTo>
                    <a:pt x="1184" y="5356"/>
                    <a:pt x="1103" y="5391"/>
                    <a:pt x="1033" y="5444"/>
                  </a:cubicBezTo>
                  <a:cubicBezTo>
                    <a:pt x="956" y="5503"/>
                    <a:pt x="865" y="5549"/>
                    <a:pt x="774" y="5577"/>
                  </a:cubicBezTo>
                  <a:lnTo>
                    <a:pt x="739" y="5587"/>
                  </a:lnTo>
                  <a:cubicBezTo>
                    <a:pt x="620" y="5626"/>
                    <a:pt x="578" y="5643"/>
                    <a:pt x="575" y="5720"/>
                  </a:cubicBezTo>
                  <a:cubicBezTo>
                    <a:pt x="561" y="5818"/>
                    <a:pt x="522" y="5909"/>
                    <a:pt x="466" y="5990"/>
                  </a:cubicBezTo>
                  <a:cubicBezTo>
                    <a:pt x="410" y="6081"/>
                    <a:pt x="379" y="6141"/>
                    <a:pt x="393" y="6214"/>
                  </a:cubicBezTo>
                  <a:cubicBezTo>
                    <a:pt x="438" y="6389"/>
                    <a:pt x="347" y="6438"/>
                    <a:pt x="267" y="6477"/>
                  </a:cubicBezTo>
                  <a:cubicBezTo>
                    <a:pt x="218" y="6501"/>
                    <a:pt x="172" y="6533"/>
                    <a:pt x="134" y="6568"/>
                  </a:cubicBezTo>
                  <a:cubicBezTo>
                    <a:pt x="81" y="6624"/>
                    <a:pt x="88" y="6659"/>
                    <a:pt x="99" y="6715"/>
                  </a:cubicBezTo>
                  <a:cubicBezTo>
                    <a:pt x="120" y="6788"/>
                    <a:pt x="106" y="6865"/>
                    <a:pt x="56" y="6921"/>
                  </a:cubicBezTo>
                  <a:cubicBezTo>
                    <a:pt x="0" y="6988"/>
                    <a:pt x="92" y="7131"/>
                    <a:pt x="183" y="7268"/>
                  </a:cubicBezTo>
                  <a:lnTo>
                    <a:pt x="211" y="7313"/>
                  </a:lnTo>
                  <a:cubicBezTo>
                    <a:pt x="235" y="7352"/>
                    <a:pt x="260" y="7390"/>
                    <a:pt x="288" y="7425"/>
                  </a:cubicBezTo>
                  <a:cubicBezTo>
                    <a:pt x="375" y="7555"/>
                    <a:pt x="463" y="7674"/>
                    <a:pt x="445" y="7824"/>
                  </a:cubicBezTo>
                  <a:cubicBezTo>
                    <a:pt x="438" y="7859"/>
                    <a:pt x="449" y="7894"/>
                    <a:pt x="473" y="7922"/>
                  </a:cubicBezTo>
                  <a:cubicBezTo>
                    <a:pt x="499" y="7949"/>
                    <a:pt x="547" y="7963"/>
                    <a:pt x="609" y="7963"/>
                  </a:cubicBezTo>
                  <a:cubicBezTo>
                    <a:pt x="621" y="7963"/>
                    <a:pt x="635" y="7962"/>
                    <a:pt x="648" y="7961"/>
                  </a:cubicBezTo>
                  <a:cubicBezTo>
                    <a:pt x="654" y="7960"/>
                    <a:pt x="659" y="7960"/>
                    <a:pt x="665" y="7960"/>
                  </a:cubicBezTo>
                  <a:cubicBezTo>
                    <a:pt x="780" y="7960"/>
                    <a:pt x="806" y="8066"/>
                    <a:pt x="823" y="8133"/>
                  </a:cubicBezTo>
                  <a:cubicBezTo>
                    <a:pt x="848" y="8231"/>
                    <a:pt x="862" y="8269"/>
                    <a:pt x="946" y="8269"/>
                  </a:cubicBezTo>
                  <a:cubicBezTo>
                    <a:pt x="1012" y="8269"/>
                    <a:pt x="1079" y="8273"/>
                    <a:pt x="1138" y="8276"/>
                  </a:cubicBezTo>
                  <a:cubicBezTo>
                    <a:pt x="1191" y="8280"/>
                    <a:pt x="1242" y="8283"/>
                    <a:pt x="1289" y="8283"/>
                  </a:cubicBezTo>
                  <a:cubicBezTo>
                    <a:pt x="1379" y="8283"/>
                    <a:pt x="1450" y="8271"/>
                    <a:pt x="1471" y="8227"/>
                  </a:cubicBezTo>
                  <a:cubicBezTo>
                    <a:pt x="1516" y="8122"/>
                    <a:pt x="1613" y="8025"/>
                    <a:pt x="1707" y="8025"/>
                  </a:cubicBezTo>
                  <a:cubicBezTo>
                    <a:pt x="1716" y="8025"/>
                    <a:pt x="1725" y="8026"/>
                    <a:pt x="1733" y="8027"/>
                  </a:cubicBezTo>
                  <a:cubicBezTo>
                    <a:pt x="1772" y="8034"/>
                    <a:pt x="1838" y="8069"/>
                    <a:pt x="1838" y="8206"/>
                  </a:cubicBezTo>
                  <a:cubicBezTo>
                    <a:pt x="1838" y="8238"/>
                    <a:pt x="1838" y="8280"/>
                    <a:pt x="1835" y="8329"/>
                  </a:cubicBezTo>
                  <a:cubicBezTo>
                    <a:pt x="1831" y="8448"/>
                    <a:pt x="1821" y="8805"/>
                    <a:pt x="1877" y="8857"/>
                  </a:cubicBezTo>
                  <a:cubicBezTo>
                    <a:pt x="1898" y="8850"/>
                    <a:pt x="1915" y="8843"/>
                    <a:pt x="1933" y="8840"/>
                  </a:cubicBezTo>
                  <a:lnTo>
                    <a:pt x="1943" y="8840"/>
                  </a:lnTo>
                  <a:cubicBezTo>
                    <a:pt x="2027" y="8821"/>
                    <a:pt x="2113" y="8812"/>
                    <a:pt x="2199" y="8812"/>
                  </a:cubicBezTo>
                  <a:cubicBezTo>
                    <a:pt x="2242" y="8812"/>
                    <a:pt x="2285" y="8814"/>
                    <a:pt x="2329" y="8819"/>
                  </a:cubicBezTo>
                  <a:lnTo>
                    <a:pt x="2329" y="8815"/>
                  </a:lnTo>
                  <a:lnTo>
                    <a:pt x="2395" y="8822"/>
                  </a:lnTo>
                  <a:cubicBezTo>
                    <a:pt x="2444" y="8829"/>
                    <a:pt x="2497" y="8836"/>
                    <a:pt x="2546" y="8847"/>
                  </a:cubicBezTo>
                  <a:lnTo>
                    <a:pt x="2549" y="8847"/>
                  </a:lnTo>
                  <a:lnTo>
                    <a:pt x="2581" y="8857"/>
                  </a:lnTo>
                  <a:lnTo>
                    <a:pt x="2598" y="8861"/>
                  </a:lnTo>
                  <a:lnTo>
                    <a:pt x="2637" y="8871"/>
                  </a:lnTo>
                  <a:cubicBezTo>
                    <a:pt x="2677" y="8885"/>
                    <a:pt x="2719" y="8892"/>
                    <a:pt x="2761" y="8892"/>
                  </a:cubicBezTo>
                  <a:cubicBezTo>
                    <a:pt x="2863" y="8892"/>
                    <a:pt x="2964" y="8851"/>
                    <a:pt x="3036" y="8777"/>
                  </a:cubicBezTo>
                  <a:cubicBezTo>
                    <a:pt x="3106" y="8710"/>
                    <a:pt x="3190" y="8661"/>
                    <a:pt x="3281" y="8633"/>
                  </a:cubicBezTo>
                  <a:cubicBezTo>
                    <a:pt x="3365" y="8602"/>
                    <a:pt x="3442" y="8563"/>
                    <a:pt x="3519" y="8521"/>
                  </a:cubicBezTo>
                  <a:cubicBezTo>
                    <a:pt x="3564" y="8497"/>
                    <a:pt x="3610" y="8469"/>
                    <a:pt x="3655" y="8441"/>
                  </a:cubicBezTo>
                  <a:cubicBezTo>
                    <a:pt x="3841" y="8329"/>
                    <a:pt x="4012" y="8220"/>
                    <a:pt x="4198" y="8220"/>
                  </a:cubicBezTo>
                  <a:cubicBezTo>
                    <a:pt x="4272" y="8217"/>
                    <a:pt x="4345" y="8210"/>
                    <a:pt x="4419" y="8196"/>
                  </a:cubicBezTo>
                  <a:cubicBezTo>
                    <a:pt x="4494" y="8184"/>
                    <a:pt x="4563" y="8174"/>
                    <a:pt x="4620" y="8174"/>
                  </a:cubicBezTo>
                  <a:cubicBezTo>
                    <a:pt x="4682" y="8174"/>
                    <a:pt x="4731" y="8185"/>
                    <a:pt x="4762" y="8220"/>
                  </a:cubicBezTo>
                  <a:cubicBezTo>
                    <a:pt x="4790" y="8252"/>
                    <a:pt x="4797" y="8297"/>
                    <a:pt x="4779" y="8339"/>
                  </a:cubicBezTo>
                  <a:cubicBezTo>
                    <a:pt x="4737" y="8483"/>
                    <a:pt x="4706" y="9057"/>
                    <a:pt x="4944" y="9344"/>
                  </a:cubicBezTo>
                  <a:cubicBezTo>
                    <a:pt x="5180" y="9623"/>
                    <a:pt x="5301" y="9717"/>
                    <a:pt x="5461" y="9717"/>
                  </a:cubicBezTo>
                  <a:cubicBezTo>
                    <a:pt x="5484" y="9717"/>
                    <a:pt x="5507" y="9715"/>
                    <a:pt x="5532" y="9711"/>
                  </a:cubicBezTo>
                  <a:cubicBezTo>
                    <a:pt x="5563" y="9707"/>
                    <a:pt x="5591" y="9705"/>
                    <a:pt x="5615" y="9705"/>
                  </a:cubicBezTo>
                  <a:cubicBezTo>
                    <a:pt x="5714" y="9705"/>
                    <a:pt x="5763" y="9735"/>
                    <a:pt x="5805" y="9760"/>
                  </a:cubicBezTo>
                  <a:cubicBezTo>
                    <a:pt x="5836" y="9782"/>
                    <a:pt x="5872" y="9793"/>
                    <a:pt x="5908" y="9793"/>
                  </a:cubicBezTo>
                  <a:cubicBezTo>
                    <a:pt x="5913" y="9793"/>
                    <a:pt x="5919" y="9792"/>
                    <a:pt x="5924" y="9792"/>
                  </a:cubicBezTo>
                  <a:cubicBezTo>
                    <a:pt x="5933" y="9791"/>
                    <a:pt x="5942" y="9791"/>
                    <a:pt x="5950" y="9791"/>
                  </a:cubicBezTo>
                  <a:cubicBezTo>
                    <a:pt x="6074" y="9791"/>
                    <a:pt x="6100" y="9886"/>
                    <a:pt x="6113" y="9935"/>
                  </a:cubicBezTo>
                  <a:cubicBezTo>
                    <a:pt x="6127" y="9984"/>
                    <a:pt x="6130" y="9984"/>
                    <a:pt x="6158" y="9984"/>
                  </a:cubicBezTo>
                  <a:cubicBezTo>
                    <a:pt x="6481" y="9984"/>
                    <a:pt x="6677" y="10086"/>
                    <a:pt x="6677" y="10261"/>
                  </a:cubicBezTo>
                  <a:lnTo>
                    <a:pt x="6677" y="10268"/>
                  </a:lnTo>
                  <a:cubicBezTo>
                    <a:pt x="6695" y="10287"/>
                    <a:pt x="6759" y="10291"/>
                    <a:pt x="6825" y="10291"/>
                  </a:cubicBezTo>
                  <a:cubicBezTo>
                    <a:pt x="6859" y="10291"/>
                    <a:pt x="6892" y="10290"/>
                    <a:pt x="6922" y="10289"/>
                  </a:cubicBezTo>
                  <a:cubicBezTo>
                    <a:pt x="6949" y="10288"/>
                    <a:pt x="6977" y="10287"/>
                    <a:pt x="7004" y="10287"/>
                  </a:cubicBezTo>
                  <a:cubicBezTo>
                    <a:pt x="7043" y="10287"/>
                    <a:pt x="7082" y="10288"/>
                    <a:pt x="7121" y="10293"/>
                  </a:cubicBezTo>
                  <a:cubicBezTo>
                    <a:pt x="7167" y="10296"/>
                    <a:pt x="7212" y="10314"/>
                    <a:pt x="7251" y="10342"/>
                  </a:cubicBezTo>
                  <a:lnTo>
                    <a:pt x="7286" y="10370"/>
                  </a:lnTo>
                  <a:cubicBezTo>
                    <a:pt x="7387" y="10457"/>
                    <a:pt x="7517" y="10562"/>
                    <a:pt x="7482" y="10772"/>
                  </a:cubicBezTo>
                  <a:cubicBezTo>
                    <a:pt x="7471" y="10839"/>
                    <a:pt x="7513" y="10902"/>
                    <a:pt x="7552" y="10961"/>
                  </a:cubicBezTo>
                  <a:cubicBezTo>
                    <a:pt x="7590" y="11024"/>
                    <a:pt x="7629" y="11084"/>
                    <a:pt x="7611" y="11150"/>
                  </a:cubicBezTo>
                  <a:cubicBezTo>
                    <a:pt x="7597" y="11192"/>
                    <a:pt x="7566" y="11224"/>
                    <a:pt x="7527" y="11241"/>
                  </a:cubicBezTo>
                  <a:cubicBezTo>
                    <a:pt x="7499" y="11255"/>
                    <a:pt x="7489" y="11259"/>
                    <a:pt x="7534" y="11360"/>
                  </a:cubicBezTo>
                  <a:lnTo>
                    <a:pt x="7545" y="11381"/>
                  </a:lnTo>
                  <a:cubicBezTo>
                    <a:pt x="7587" y="11458"/>
                    <a:pt x="7615" y="11542"/>
                    <a:pt x="7629" y="11630"/>
                  </a:cubicBezTo>
                  <a:cubicBezTo>
                    <a:pt x="7639" y="11801"/>
                    <a:pt x="7860" y="11847"/>
                    <a:pt x="8070" y="11847"/>
                  </a:cubicBezTo>
                  <a:lnTo>
                    <a:pt x="8157" y="11847"/>
                  </a:lnTo>
                  <a:cubicBezTo>
                    <a:pt x="8204" y="11845"/>
                    <a:pt x="8246" y="11843"/>
                    <a:pt x="8285" y="11843"/>
                  </a:cubicBezTo>
                  <a:cubicBezTo>
                    <a:pt x="8436" y="11843"/>
                    <a:pt x="8531" y="11863"/>
                    <a:pt x="8595" y="11924"/>
                  </a:cubicBezTo>
                  <a:cubicBezTo>
                    <a:pt x="8669" y="11990"/>
                    <a:pt x="8679" y="12095"/>
                    <a:pt x="8679" y="12186"/>
                  </a:cubicBezTo>
                  <a:cubicBezTo>
                    <a:pt x="8679" y="12302"/>
                    <a:pt x="8739" y="12362"/>
                    <a:pt x="8812" y="12435"/>
                  </a:cubicBezTo>
                  <a:cubicBezTo>
                    <a:pt x="8840" y="12460"/>
                    <a:pt x="8865" y="12484"/>
                    <a:pt x="8889" y="12516"/>
                  </a:cubicBezTo>
                  <a:cubicBezTo>
                    <a:pt x="8938" y="12568"/>
                    <a:pt x="8973" y="12631"/>
                    <a:pt x="8998" y="12698"/>
                  </a:cubicBezTo>
                  <a:cubicBezTo>
                    <a:pt x="9050" y="12855"/>
                    <a:pt x="9008" y="13016"/>
                    <a:pt x="8973" y="13160"/>
                  </a:cubicBezTo>
                  <a:cubicBezTo>
                    <a:pt x="8945" y="13258"/>
                    <a:pt x="8924" y="13349"/>
                    <a:pt x="8935" y="13419"/>
                  </a:cubicBezTo>
                  <a:cubicBezTo>
                    <a:pt x="8938" y="13436"/>
                    <a:pt x="8938" y="13454"/>
                    <a:pt x="8938" y="13471"/>
                  </a:cubicBezTo>
                  <a:lnTo>
                    <a:pt x="8938" y="13496"/>
                  </a:lnTo>
                  <a:lnTo>
                    <a:pt x="8938" y="13520"/>
                  </a:lnTo>
                  <a:cubicBezTo>
                    <a:pt x="8938" y="13527"/>
                    <a:pt x="8938" y="13541"/>
                    <a:pt x="8935" y="13552"/>
                  </a:cubicBezTo>
                  <a:lnTo>
                    <a:pt x="8931" y="13566"/>
                  </a:lnTo>
                  <a:cubicBezTo>
                    <a:pt x="8931" y="13580"/>
                    <a:pt x="8928" y="13590"/>
                    <a:pt x="8924" y="13601"/>
                  </a:cubicBezTo>
                  <a:cubicBezTo>
                    <a:pt x="8921" y="13615"/>
                    <a:pt x="8921" y="13611"/>
                    <a:pt x="8917" y="13618"/>
                  </a:cubicBezTo>
                  <a:cubicBezTo>
                    <a:pt x="8917" y="13622"/>
                    <a:pt x="8910" y="13639"/>
                    <a:pt x="8907" y="13650"/>
                  </a:cubicBezTo>
                  <a:cubicBezTo>
                    <a:pt x="8903" y="13660"/>
                    <a:pt x="8900" y="13667"/>
                    <a:pt x="8896" y="13678"/>
                  </a:cubicBezTo>
                  <a:cubicBezTo>
                    <a:pt x="8889" y="13685"/>
                    <a:pt x="8889" y="13688"/>
                    <a:pt x="8886" y="13692"/>
                  </a:cubicBezTo>
                  <a:cubicBezTo>
                    <a:pt x="8872" y="13723"/>
                    <a:pt x="8851" y="13755"/>
                    <a:pt x="8826" y="13779"/>
                  </a:cubicBezTo>
                  <a:cubicBezTo>
                    <a:pt x="8819" y="13793"/>
                    <a:pt x="8809" y="13804"/>
                    <a:pt x="8798" y="13814"/>
                  </a:cubicBezTo>
                  <a:lnTo>
                    <a:pt x="8805" y="13825"/>
                  </a:lnTo>
                  <a:lnTo>
                    <a:pt x="8812" y="13835"/>
                  </a:lnTo>
                  <a:cubicBezTo>
                    <a:pt x="8819" y="13846"/>
                    <a:pt x="8823" y="13853"/>
                    <a:pt x="8826" y="13860"/>
                  </a:cubicBezTo>
                  <a:lnTo>
                    <a:pt x="8833" y="13867"/>
                  </a:lnTo>
                  <a:cubicBezTo>
                    <a:pt x="8837" y="13877"/>
                    <a:pt x="8844" y="13888"/>
                    <a:pt x="8847" y="13898"/>
                  </a:cubicBezTo>
                  <a:lnTo>
                    <a:pt x="8851" y="13905"/>
                  </a:lnTo>
                  <a:cubicBezTo>
                    <a:pt x="8854" y="13912"/>
                    <a:pt x="8858" y="13919"/>
                    <a:pt x="8861" y="13926"/>
                  </a:cubicBezTo>
                  <a:lnTo>
                    <a:pt x="8865" y="13937"/>
                  </a:lnTo>
                  <a:cubicBezTo>
                    <a:pt x="8865" y="13944"/>
                    <a:pt x="8868" y="13951"/>
                    <a:pt x="8868" y="13958"/>
                  </a:cubicBezTo>
                  <a:cubicBezTo>
                    <a:pt x="8868" y="13965"/>
                    <a:pt x="8868" y="13965"/>
                    <a:pt x="8868" y="13968"/>
                  </a:cubicBezTo>
                  <a:cubicBezTo>
                    <a:pt x="8868" y="13975"/>
                    <a:pt x="8868" y="13982"/>
                    <a:pt x="8868" y="13986"/>
                  </a:cubicBezTo>
                  <a:lnTo>
                    <a:pt x="8868" y="13996"/>
                  </a:lnTo>
                  <a:cubicBezTo>
                    <a:pt x="8868" y="14007"/>
                    <a:pt x="8868" y="14014"/>
                    <a:pt x="8865" y="14024"/>
                  </a:cubicBezTo>
                  <a:cubicBezTo>
                    <a:pt x="8851" y="14080"/>
                    <a:pt x="8809" y="14126"/>
                    <a:pt x="8756" y="14150"/>
                  </a:cubicBezTo>
                  <a:cubicBezTo>
                    <a:pt x="8756" y="14150"/>
                    <a:pt x="8753" y="14154"/>
                    <a:pt x="8753" y="14154"/>
                  </a:cubicBezTo>
                  <a:cubicBezTo>
                    <a:pt x="8760" y="14196"/>
                    <a:pt x="8774" y="14234"/>
                    <a:pt x="8795" y="14269"/>
                  </a:cubicBezTo>
                  <a:cubicBezTo>
                    <a:pt x="8851" y="14389"/>
                    <a:pt x="8935" y="14564"/>
                    <a:pt x="8886" y="14781"/>
                  </a:cubicBezTo>
                  <a:lnTo>
                    <a:pt x="8886" y="14784"/>
                  </a:lnTo>
                  <a:cubicBezTo>
                    <a:pt x="8851" y="14942"/>
                    <a:pt x="8826" y="15057"/>
                    <a:pt x="8851" y="15092"/>
                  </a:cubicBezTo>
                  <a:cubicBezTo>
                    <a:pt x="8872" y="15110"/>
                    <a:pt x="8893" y="15120"/>
                    <a:pt x="8917" y="15124"/>
                  </a:cubicBezTo>
                  <a:cubicBezTo>
                    <a:pt x="8980" y="15134"/>
                    <a:pt x="9043" y="15141"/>
                    <a:pt x="9106" y="15145"/>
                  </a:cubicBezTo>
                  <a:cubicBezTo>
                    <a:pt x="9204" y="15145"/>
                    <a:pt x="9306" y="15162"/>
                    <a:pt x="9404" y="15190"/>
                  </a:cubicBezTo>
                  <a:cubicBezTo>
                    <a:pt x="9421" y="15197"/>
                    <a:pt x="9439" y="15204"/>
                    <a:pt x="9453" y="15208"/>
                  </a:cubicBezTo>
                  <a:cubicBezTo>
                    <a:pt x="9477" y="15216"/>
                    <a:pt x="9490" y="15220"/>
                    <a:pt x="9501" y="15220"/>
                  </a:cubicBezTo>
                  <a:cubicBezTo>
                    <a:pt x="9513" y="15220"/>
                    <a:pt x="9523" y="15214"/>
                    <a:pt x="9544" y="15201"/>
                  </a:cubicBezTo>
                  <a:cubicBezTo>
                    <a:pt x="9561" y="15190"/>
                    <a:pt x="9586" y="15183"/>
                    <a:pt x="9610" y="15180"/>
                  </a:cubicBezTo>
                  <a:cubicBezTo>
                    <a:pt x="9624" y="15180"/>
                    <a:pt x="9642" y="15183"/>
                    <a:pt x="9659" y="15187"/>
                  </a:cubicBezTo>
                  <a:cubicBezTo>
                    <a:pt x="9666" y="15187"/>
                    <a:pt x="9673" y="15190"/>
                    <a:pt x="9680" y="15194"/>
                  </a:cubicBezTo>
                  <a:cubicBezTo>
                    <a:pt x="9789" y="15236"/>
                    <a:pt x="9890" y="15393"/>
                    <a:pt x="9957" y="15533"/>
                  </a:cubicBezTo>
                  <a:cubicBezTo>
                    <a:pt x="9981" y="15586"/>
                    <a:pt x="10002" y="15642"/>
                    <a:pt x="10020" y="15701"/>
                  </a:cubicBezTo>
                  <a:cubicBezTo>
                    <a:pt x="10072" y="15897"/>
                    <a:pt x="10181" y="16181"/>
                    <a:pt x="10233" y="16254"/>
                  </a:cubicBezTo>
                  <a:lnTo>
                    <a:pt x="10275" y="16230"/>
                  </a:lnTo>
                  <a:cubicBezTo>
                    <a:pt x="10346" y="16190"/>
                    <a:pt x="10447" y="16132"/>
                    <a:pt x="10561" y="16132"/>
                  </a:cubicBezTo>
                  <a:cubicBezTo>
                    <a:pt x="10588" y="16132"/>
                    <a:pt x="10615" y="16135"/>
                    <a:pt x="10643" y="16142"/>
                  </a:cubicBezTo>
                  <a:cubicBezTo>
                    <a:pt x="10664" y="16149"/>
                    <a:pt x="10689" y="16156"/>
                    <a:pt x="10706" y="16167"/>
                  </a:cubicBezTo>
                  <a:cubicBezTo>
                    <a:pt x="10713" y="16170"/>
                    <a:pt x="10720" y="16174"/>
                    <a:pt x="10724" y="16177"/>
                  </a:cubicBezTo>
                  <a:cubicBezTo>
                    <a:pt x="10755" y="16202"/>
                    <a:pt x="10780" y="16230"/>
                    <a:pt x="10794" y="16265"/>
                  </a:cubicBezTo>
                  <a:cubicBezTo>
                    <a:pt x="10843" y="16401"/>
                    <a:pt x="10797" y="16629"/>
                    <a:pt x="10748" y="16867"/>
                  </a:cubicBezTo>
                  <a:cubicBezTo>
                    <a:pt x="10727" y="16965"/>
                    <a:pt x="10706" y="17060"/>
                    <a:pt x="10699" y="17137"/>
                  </a:cubicBezTo>
                  <a:lnTo>
                    <a:pt x="10738" y="17137"/>
                  </a:lnTo>
                  <a:cubicBezTo>
                    <a:pt x="10752" y="17136"/>
                    <a:pt x="10767" y="17136"/>
                    <a:pt x="10781" y="17136"/>
                  </a:cubicBezTo>
                  <a:cubicBezTo>
                    <a:pt x="10853" y="17136"/>
                    <a:pt x="10923" y="17143"/>
                    <a:pt x="10993" y="17158"/>
                  </a:cubicBezTo>
                  <a:lnTo>
                    <a:pt x="11000" y="17161"/>
                  </a:lnTo>
                  <a:lnTo>
                    <a:pt x="11007" y="17165"/>
                  </a:lnTo>
                  <a:lnTo>
                    <a:pt x="11014" y="17168"/>
                  </a:lnTo>
                  <a:cubicBezTo>
                    <a:pt x="11158" y="17238"/>
                    <a:pt x="11189" y="17875"/>
                    <a:pt x="11154" y="18057"/>
                  </a:cubicBezTo>
                  <a:lnTo>
                    <a:pt x="11154" y="18061"/>
                  </a:lnTo>
                  <a:cubicBezTo>
                    <a:pt x="11151" y="18071"/>
                    <a:pt x="11147" y="18078"/>
                    <a:pt x="11147" y="18085"/>
                  </a:cubicBezTo>
                  <a:cubicBezTo>
                    <a:pt x="11109" y="18180"/>
                    <a:pt x="10972" y="18243"/>
                    <a:pt x="10755" y="18341"/>
                  </a:cubicBezTo>
                  <a:cubicBezTo>
                    <a:pt x="10650" y="18379"/>
                    <a:pt x="10552" y="18428"/>
                    <a:pt x="10457" y="18484"/>
                  </a:cubicBezTo>
                  <a:cubicBezTo>
                    <a:pt x="10265" y="18611"/>
                    <a:pt x="9768" y="19076"/>
                    <a:pt x="9530" y="19461"/>
                  </a:cubicBezTo>
                  <a:cubicBezTo>
                    <a:pt x="9502" y="19503"/>
                    <a:pt x="9474" y="19549"/>
                    <a:pt x="9442" y="19591"/>
                  </a:cubicBezTo>
                  <a:cubicBezTo>
                    <a:pt x="9358" y="19703"/>
                    <a:pt x="9267" y="19808"/>
                    <a:pt x="9169" y="19909"/>
                  </a:cubicBezTo>
                  <a:lnTo>
                    <a:pt x="9155" y="19923"/>
                  </a:lnTo>
                  <a:lnTo>
                    <a:pt x="9162" y="19923"/>
                  </a:lnTo>
                  <a:lnTo>
                    <a:pt x="9173" y="19920"/>
                  </a:lnTo>
                  <a:lnTo>
                    <a:pt x="9180" y="19916"/>
                  </a:lnTo>
                  <a:lnTo>
                    <a:pt x="9197" y="19913"/>
                  </a:lnTo>
                  <a:lnTo>
                    <a:pt x="9204" y="19913"/>
                  </a:lnTo>
                  <a:lnTo>
                    <a:pt x="9222" y="19909"/>
                  </a:lnTo>
                  <a:lnTo>
                    <a:pt x="9225" y="19909"/>
                  </a:lnTo>
                  <a:cubicBezTo>
                    <a:pt x="9243" y="19907"/>
                    <a:pt x="9260" y="19904"/>
                    <a:pt x="9277" y="19904"/>
                  </a:cubicBezTo>
                  <a:cubicBezTo>
                    <a:pt x="9284" y="19904"/>
                    <a:pt x="9292" y="19905"/>
                    <a:pt x="9299" y="19906"/>
                  </a:cubicBezTo>
                  <a:lnTo>
                    <a:pt x="9341" y="19906"/>
                  </a:lnTo>
                  <a:lnTo>
                    <a:pt x="9358" y="19913"/>
                  </a:lnTo>
                  <a:lnTo>
                    <a:pt x="9376" y="19916"/>
                  </a:lnTo>
                  <a:lnTo>
                    <a:pt x="9393" y="19920"/>
                  </a:lnTo>
                  <a:lnTo>
                    <a:pt x="9411" y="19927"/>
                  </a:lnTo>
                  <a:lnTo>
                    <a:pt x="9432" y="19934"/>
                  </a:lnTo>
                  <a:lnTo>
                    <a:pt x="9449" y="19941"/>
                  </a:lnTo>
                  <a:lnTo>
                    <a:pt x="9470" y="19951"/>
                  </a:lnTo>
                  <a:lnTo>
                    <a:pt x="9488" y="19962"/>
                  </a:lnTo>
                  <a:lnTo>
                    <a:pt x="9509" y="19972"/>
                  </a:lnTo>
                  <a:lnTo>
                    <a:pt x="9530" y="19990"/>
                  </a:lnTo>
                  <a:lnTo>
                    <a:pt x="9551" y="20000"/>
                  </a:lnTo>
                  <a:lnTo>
                    <a:pt x="9572" y="20021"/>
                  </a:lnTo>
                  <a:lnTo>
                    <a:pt x="9589" y="20035"/>
                  </a:lnTo>
                  <a:cubicBezTo>
                    <a:pt x="9600" y="20042"/>
                    <a:pt x="9607" y="20053"/>
                    <a:pt x="9617" y="20063"/>
                  </a:cubicBezTo>
                  <a:lnTo>
                    <a:pt x="9631" y="20077"/>
                  </a:lnTo>
                  <a:cubicBezTo>
                    <a:pt x="9645" y="20091"/>
                    <a:pt x="9659" y="20105"/>
                    <a:pt x="9677" y="20123"/>
                  </a:cubicBezTo>
                  <a:cubicBezTo>
                    <a:pt x="9750" y="20214"/>
                    <a:pt x="9810" y="20315"/>
                    <a:pt x="9852" y="20424"/>
                  </a:cubicBezTo>
                  <a:cubicBezTo>
                    <a:pt x="9859" y="20438"/>
                    <a:pt x="9866" y="20455"/>
                    <a:pt x="9869" y="20466"/>
                  </a:cubicBezTo>
                  <a:cubicBezTo>
                    <a:pt x="9880" y="20459"/>
                    <a:pt x="9887" y="20448"/>
                    <a:pt x="9894" y="20438"/>
                  </a:cubicBezTo>
                  <a:cubicBezTo>
                    <a:pt x="9936" y="20389"/>
                    <a:pt x="9992" y="20319"/>
                    <a:pt x="10072" y="20319"/>
                  </a:cubicBezTo>
                  <a:lnTo>
                    <a:pt x="10076" y="20319"/>
                  </a:lnTo>
                  <a:cubicBezTo>
                    <a:pt x="10132" y="20319"/>
                    <a:pt x="10184" y="20354"/>
                    <a:pt x="10230" y="20424"/>
                  </a:cubicBezTo>
                  <a:cubicBezTo>
                    <a:pt x="10314" y="20539"/>
                    <a:pt x="10489" y="20648"/>
                    <a:pt x="10626" y="20732"/>
                  </a:cubicBezTo>
                  <a:cubicBezTo>
                    <a:pt x="10703" y="20774"/>
                    <a:pt x="10776" y="20827"/>
                    <a:pt x="10839" y="20886"/>
                  </a:cubicBezTo>
                  <a:cubicBezTo>
                    <a:pt x="10871" y="20914"/>
                    <a:pt x="10902" y="20935"/>
                    <a:pt x="10937" y="20956"/>
                  </a:cubicBezTo>
                  <a:cubicBezTo>
                    <a:pt x="11060" y="21033"/>
                    <a:pt x="11224" y="21138"/>
                    <a:pt x="11224" y="21359"/>
                  </a:cubicBezTo>
                  <a:cubicBezTo>
                    <a:pt x="11224" y="21404"/>
                    <a:pt x="11217" y="21460"/>
                    <a:pt x="11214" y="21523"/>
                  </a:cubicBezTo>
                  <a:cubicBezTo>
                    <a:pt x="11214" y="21541"/>
                    <a:pt x="11210" y="21558"/>
                    <a:pt x="11207" y="21576"/>
                  </a:cubicBezTo>
                  <a:lnTo>
                    <a:pt x="11207" y="21586"/>
                  </a:lnTo>
                  <a:cubicBezTo>
                    <a:pt x="11207" y="21604"/>
                    <a:pt x="11207" y="21625"/>
                    <a:pt x="11203" y="21642"/>
                  </a:cubicBezTo>
                  <a:lnTo>
                    <a:pt x="11203" y="21653"/>
                  </a:lnTo>
                  <a:cubicBezTo>
                    <a:pt x="11203" y="21674"/>
                    <a:pt x="11200" y="21695"/>
                    <a:pt x="11200" y="21716"/>
                  </a:cubicBezTo>
                  <a:lnTo>
                    <a:pt x="11200" y="21719"/>
                  </a:lnTo>
                  <a:lnTo>
                    <a:pt x="11200" y="21775"/>
                  </a:lnTo>
                  <a:lnTo>
                    <a:pt x="11200" y="21786"/>
                  </a:lnTo>
                  <a:lnTo>
                    <a:pt x="11200" y="21845"/>
                  </a:lnTo>
                  <a:lnTo>
                    <a:pt x="11200" y="21859"/>
                  </a:lnTo>
                  <a:cubicBezTo>
                    <a:pt x="11200" y="21880"/>
                    <a:pt x="11203" y="21901"/>
                    <a:pt x="11207" y="21919"/>
                  </a:cubicBezTo>
                  <a:lnTo>
                    <a:pt x="11207" y="21929"/>
                  </a:lnTo>
                  <a:cubicBezTo>
                    <a:pt x="11210" y="21947"/>
                    <a:pt x="11214" y="21964"/>
                    <a:pt x="11217" y="21985"/>
                  </a:cubicBezTo>
                  <a:lnTo>
                    <a:pt x="11217" y="21996"/>
                  </a:lnTo>
                  <a:cubicBezTo>
                    <a:pt x="11221" y="22013"/>
                    <a:pt x="11224" y="22034"/>
                    <a:pt x="11231" y="22055"/>
                  </a:cubicBezTo>
                  <a:lnTo>
                    <a:pt x="11231" y="22059"/>
                  </a:lnTo>
                  <a:cubicBezTo>
                    <a:pt x="11291" y="21992"/>
                    <a:pt x="11357" y="21933"/>
                    <a:pt x="11427" y="21884"/>
                  </a:cubicBezTo>
                  <a:cubicBezTo>
                    <a:pt x="11637" y="21733"/>
                    <a:pt x="11669" y="21632"/>
                    <a:pt x="11714" y="21488"/>
                  </a:cubicBezTo>
                  <a:cubicBezTo>
                    <a:pt x="11742" y="21397"/>
                    <a:pt x="11777" y="21310"/>
                    <a:pt x="11819" y="21226"/>
                  </a:cubicBezTo>
                  <a:cubicBezTo>
                    <a:pt x="11865" y="21142"/>
                    <a:pt x="11896" y="21047"/>
                    <a:pt x="11907" y="20953"/>
                  </a:cubicBezTo>
                  <a:cubicBezTo>
                    <a:pt x="11924" y="20795"/>
                    <a:pt x="12001" y="20648"/>
                    <a:pt x="12124" y="20543"/>
                  </a:cubicBezTo>
                  <a:cubicBezTo>
                    <a:pt x="12229" y="20441"/>
                    <a:pt x="12225" y="20368"/>
                    <a:pt x="12222" y="20280"/>
                  </a:cubicBezTo>
                  <a:cubicBezTo>
                    <a:pt x="12218" y="20172"/>
                    <a:pt x="12215" y="20049"/>
                    <a:pt x="12432" y="19948"/>
                  </a:cubicBezTo>
                  <a:cubicBezTo>
                    <a:pt x="12503" y="19915"/>
                    <a:pt x="12563" y="19898"/>
                    <a:pt x="12613" y="19898"/>
                  </a:cubicBezTo>
                  <a:cubicBezTo>
                    <a:pt x="12665" y="19898"/>
                    <a:pt x="12705" y="19916"/>
                    <a:pt x="12733" y="19951"/>
                  </a:cubicBezTo>
                  <a:cubicBezTo>
                    <a:pt x="12852" y="20105"/>
                    <a:pt x="12604" y="20445"/>
                    <a:pt x="12523" y="20546"/>
                  </a:cubicBezTo>
                  <a:cubicBezTo>
                    <a:pt x="12491" y="20589"/>
                    <a:pt x="12460" y="20624"/>
                    <a:pt x="12435" y="20659"/>
                  </a:cubicBezTo>
                  <a:lnTo>
                    <a:pt x="12470" y="20634"/>
                  </a:lnTo>
                  <a:cubicBezTo>
                    <a:pt x="12768" y="20413"/>
                    <a:pt x="12905" y="20119"/>
                    <a:pt x="13066" y="19780"/>
                  </a:cubicBezTo>
                  <a:cubicBezTo>
                    <a:pt x="13094" y="19717"/>
                    <a:pt x="13125" y="19654"/>
                    <a:pt x="13153" y="19591"/>
                  </a:cubicBezTo>
                  <a:cubicBezTo>
                    <a:pt x="13353" y="19181"/>
                    <a:pt x="13524" y="19003"/>
                    <a:pt x="13748" y="18971"/>
                  </a:cubicBezTo>
                  <a:cubicBezTo>
                    <a:pt x="13825" y="18961"/>
                    <a:pt x="13888" y="18737"/>
                    <a:pt x="13850" y="18253"/>
                  </a:cubicBezTo>
                  <a:cubicBezTo>
                    <a:pt x="13843" y="18173"/>
                    <a:pt x="13832" y="18096"/>
                    <a:pt x="13822" y="18019"/>
                  </a:cubicBezTo>
                  <a:cubicBezTo>
                    <a:pt x="13790" y="17791"/>
                    <a:pt x="13759" y="17574"/>
                    <a:pt x="13871" y="17399"/>
                  </a:cubicBezTo>
                  <a:cubicBezTo>
                    <a:pt x="13913" y="17333"/>
                    <a:pt x="13934" y="17252"/>
                    <a:pt x="13934" y="17175"/>
                  </a:cubicBezTo>
                  <a:cubicBezTo>
                    <a:pt x="13937" y="17091"/>
                    <a:pt x="13944" y="16969"/>
                    <a:pt x="14098" y="16969"/>
                  </a:cubicBezTo>
                  <a:cubicBezTo>
                    <a:pt x="14238" y="16969"/>
                    <a:pt x="14508" y="16703"/>
                    <a:pt x="14743" y="16468"/>
                  </a:cubicBezTo>
                  <a:cubicBezTo>
                    <a:pt x="15023" y="16188"/>
                    <a:pt x="15212" y="16156"/>
                    <a:pt x="15499" y="16132"/>
                  </a:cubicBezTo>
                  <a:cubicBezTo>
                    <a:pt x="15618" y="16121"/>
                    <a:pt x="15628" y="16104"/>
                    <a:pt x="15639" y="16079"/>
                  </a:cubicBezTo>
                  <a:cubicBezTo>
                    <a:pt x="15667" y="16020"/>
                    <a:pt x="15723" y="15974"/>
                    <a:pt x="15789" y="15964"/>
                  </a:cubicBezTo>
                  <a:cubicBezTo>
                    <a:pt x="15908" y="15932"/>
                    <a:pt x="16003" y="15838"/>
                    <a:pt x="16094" y="15747"/>
                  </a:cubicBezTo>
                  <a:cubicBezTo>
                    <a:pt x="16125" y="15715"/>
                    <a:pt x="16157" y="15684"/>
                    <a:pt x="16188" y="15656"/>
                  </a:cubicBezTo>
                  <a:cubicBezTo>
                    <a:pt x="16241" y="15607"/>
                    <a:pt x="16329" y="15591"/>
                    <a:pt x="16439" y="15591"/>
                  </a:cubicBezTo>
                  <a:cubicBezTo>
                    <a:pt x="16544" y="15591"/>
                    <a:pt x="16668" y="15605"/>
                    <a:pt x="16801" y="15621"/>
                  </a:cubicBezTo>
                  <a:cubicBezTo>
                    <a:pt x="16913" y="15635"/>
                    <a:pt x="17029" y="15645"/>
                    <a:pt x="17141" y="15649"/>
                  </a:cubicBezTo>
                  <a:lnTo>
                    <a:pt x="17235" y="15649"/>
                  </a:lnTo>
                  <a:cubicBezTo>
                    <a:pt x="17257" y="15649"/>
                    <a:pt x="17279" y="15649"/>
                    <a:pt x="17300" y="15649"/>
                  </a:cubicBezTo>
                  <a:cubicBezTo>
                    <a:pt x="17415" y="15649"/>
                    <a:pt x="17511" y="15646"/>
                    <a:pt x="17543" y="15614"/>
                  </a:cubicBezTo>
                  <a:cubicBezTo>
                    <a:pt x="17557" y="15596"/>
                    <a:pt x="17564" y="15579"/>
                    <a:pt x="17561" y="15558"/>
                  </a:cubicBezTo>
                  <a:cubicBezTo>
                    <a:pt x="17561" y="15337"/>
                    <a:pt x="17722" y="15162"/>
                    <a:pt x="17928" y="15162"/>
                  </a:cubicBezTo>
                  <a:cubicBezTo>
                    <a:pt x="18051" y="15162"/>
                    <a:pt x="18103" y="15155"/>
                    <a:pt x="18103" y="14938"/>
                  </a:cubicBezTo>
                  <a:cubicBezTo>
                    <a:pt x="18103" y="14686"/>
                    <a:pt x="18180" y="14515"/>
                    <a:pt x="18348" y="14389"/>
                  </a:cubicBezTo>
                  <a:cubicBezTo>
                    <a:pt x="18443" y="14318"/>
                    <a:pt x="18481" y="14168"/>
                    <a:pt x="18513" y="14031"/>
                  </a:cubicBezTo>
                  <a:cubicBezTo>
                    <a:pt x="18523" y="13989"/>
                    <a:pt x="18530" y="13951"/>
                    <a:pt x="18544" y="13912"/>
                  </a:cubicBezTo>
                  <a:cubicBezTo>
                    <a:pt x="18562" y="13842"/>
                    <a:pt x="18614" y="13790"/>
                    <a:pt x="18681" y="13765"/>
                  </a:cubicBezTo>
                  <a:cubicBezTo>
                    <a:pt x="18726" y="13741"/>
                    <a:pt x="18747" y="13730"/>
                    <a:pt x="18747" y="13639"/>
                  </a:cubicBezTo>
                  <a:cubicBezTo>
                    <a:pt x="18751" y="13510"/>
                    <a:pt x="18768" y="13384"/>
                    <a:pt x="18793" y="13258"/>
                  </a:cubicBezTo>
                  <a:cubicBezTo>
                    <a:pt x="18814" y="13163"/>
                    <a:pt x="18828" y="13069"/>
                    <a:pt x="18832" y="12974"/>
                  </a:cubicBezTo>
                  <a:cubicBezTo>
                    <a:pt x="18832" y="12827"/>
                    <a:pt x="18933" y="12775"/>
                    <a:pt x="19007" y="12733"/>
                  </a:cubicBezTo>
                  <a:cubicBezTo>
                    <a:pt x="19052" y="12715"/>
                    <a:pt x="19091" y="12684"/>
                    <a:pt x="19122" y="12645"/>
                  </a:cubicBezTo>
                  <a:cubicBezTo>
                    <a:pt x="19143" y="12610"/>
                    <a:pt x="19140" y="12568"/>
                    <a:pt x="19129" y="12484"/>
                  </a:cubicBezTo>
                  <a:cubicBezTo>
                    <a:pt x="19101" y="12316"/>
                    <a:pt x="19115" y="12141"/>
                    <a:pt x="19175" y="11980"/>
                  </a:cubicBezTo>
                  <a:cubicBezTo>
                    <a:pt x="19259" y="11742"/>
                    <a:pt x="19231" y="11507"/>
                    <a:pt x="19203" y="11280"/>
                  </a:cubicBezTo>
                  <a:cubicBezTo>
                    <a:pt x="19185" y="11164"/>
                    <a:pt x="19175" y="11049"/>
                    <a:pt x="19171" y="10933"/>
                  </a:cubicBezTo>
                  <a:cubicBezTo>
                    <a:pt x="19171" y="10562"/>
                    <a:pt x="19171" y="10212"/>
                    <a:pt x="19315" y="10082"/>
                  </a:cubicBezTo>
                  <a:cubicBezTo>
                    <a:pt x="19353" y="10047"/>
                    <a:pt x="19360" y="10026"/>
                    <a:pt x="19360" y="10023"/>
                  </a:cubicBezTo>
                  <a:cubicBezTo>
                    <a:pt x="19357" y="10019"/>
                    <a:pt x="19357" y="10005"/>
                    <a:pt x="19290" y="9974"/>
                  </a:cubicBezTo>
                  <a:cubicBezTo>
                    <a:pt x="19227" y="9946"/>
                    <a:pt x="19199" y="9872"/>
                    <a:pt x="19227" y="9809"/>
                  </a:cubicBezTo>
                  <a:cubicBezTo>
                    <a:pt x="19254" y="9737"/>
                    <a:pt x="19323" y="9690"/>
                    <a:pt x="19400" y="9690"/>
                  </a:cubicBezTo>
                  <a:cubicBezTo>
                    <a:pt x="19412" y="9690"/>
                    <a:pt x="19425" y="9692"/>
                    <a:pt x="19437" y="9694"/>
                  </a:cubicBezTo>
                  <a:cubicBezTo>
                    <a:pt x="19476" y="9708"/>
                    <a:pt x="19511" y="9732"/>
                    <a:pt x="19542" y="9760"/>
                  </a:cubicBezTo>
                  <a:cubicBezTo>
                    <a:pt x="19594" y="9803"/>
                    <a:pt x="19630" y="9828"/>
                    <a:pt x="19667" y="9828"/>
                  </a:cubicBezTo>
                  <a:cubicBezTo>
                    <a:pt x="19685" y="9828"/>
                    <a:pt x="19704" y="9822"/>
                    <a:pt x="19724" y="9809"/>
                  </a:cubicBezTo>
                  <a:cubicBezTo>
                    <a:pt x="19843" y="9736"/>
                    <a:pt x="19980" y="9386"/>
                    <a:pt x="20088" y="9106"/>
                  </a:cubicBezTo>
                  <a:lnTo>
                    <a:pt x="20134" y="8994"/>
                  </a:lnTo>
                  <a:cubicBezTo>
                    <a:pt x="20249" y="8696"/>
                    <a:pt x="20435" y="8637"/>
                    <a:pt x="20585" y="8591"/>
                  </a:cubicBezTo>
                  <a:cubicBezTo>
                    <a:pt x="20620" y="8581"/>
                    <a:pt x="20655" y="8570"/>
                    <a:pt x="20690" y="8556"/>
                  </a:cubicBezTo>
                  <a:cubicBezTo>
                    <a:pt x="20820" y="8500"/>
                    <a:pt x="21181" y="8126"/>
                    <a:pt x="21419" y="7513"/>
                  </a:cubicBezTo>
                  <a:cubicBezTo>
                    <a:pt x="21601" y="7040"/>
                    <a:pt x="21471" y="6571"/>
                    <a:pt x="21366" y="6193"/>
                  </a:cubicBezTo>
                  <a:cubicBezTo>
                    <a:pt x="21345" y="6113"/>
                    <a:pt x="21324" y="6035"/>
                    <a:pt x="21307" y="5965"/>
                  </a:cubicBezTo>
                  <a:cubicBezTo>
                    <a:pt x="21250" y="5726"/>
                    <a:pt x="21198" y="5684"/>
                    <a:pt x="21091" y="5684"/>
                  </a:cubicBezTo>
                  <a:cubicBezTo>
                    <a:pt x="21065" y="5684"/>
                    <a:pt x="21035" y="5686"/>
                    <a:pt x="21002" y="5689"/>
                  </a:cubicBezTo>
                  <a:cubicBezTo>
                    <a:pt x="20971" y="5692"/>
                    <a:pt x="20939" y="5696"/>
                    <a:pt x="20901" y="5699"/>
                  </a:cubicBezTo>
                  <a:cubicBezTo>
                    <a:pt x="20883" y="5700"/>
                    <a:pt x="20866" y="5701"/>
                    <a:pt x="20849" y="5701"/>
                  </a:cubicBezTo>
                  <a:cubicBezTo>
                    <a:pt x="20427" y="5701"/>
                    <a:pt x="19986" y="5456"/>
                    <a:pt x="19539" y="4975"/>
                  </a:cubicBezTo>
                  <a:cubicBezTo>
                    <a:pt x="19146" y="4547"/>
                    <a:pt x="18764" y="4431"/>
                    <a:pt x="18442" y="4431"/>
                  </a:cubicBezTo>
                  <a:cubicBezTo>
                    <a:pt x="18279" y="4431"/>
                    <a:pt x="18131" y="4461"/>
                    <a:pt x="18005" y="4495"/>
                  </a:cubicBezTo>
                  <a:cubicBezTo>
                    <a:pt x="17940" y="4513"/>
                    <a:pt x="17874" y="4520"/>
                    <a:pt x="17809" y="4520"/>
                  </a:cubicBezTo>
                  <a:cubicBezTo>
                    <a:pt x="17576" y="4520"/>
                    <a:pt x="17351" y="4423"/>
                    <a:pt x="17165" y="4341"/>
                  </a:cubicBezTo>
                  <a:cubicBezTo>
                    <a:pt x="17078" y="4303"/>
                    <a:pt x="16987" y="4268"/>
                    <a:pt x="16892" y="4243"/>
                  </a:cubicBezTo>
                  <a:cubicBezTo>
                    <a:pt x="16875" y="4239"/>
                    <a:pt x="16858" y="4237"/>
                    <a:pt x="16840" y="4237"/>
                  </a:cubicBezTo>
                  <a:cubicBezTo>
                    <a:pt x="16712" y="4237"/>
                    <a:pt x="16578" y="4343"/>
                    <a:pt x="16454" y="4436"/>
                  </a:cubicBezTo>
                  <a:cubicBezTo>
                    <a:pt x="16384" y="4499"/>
                    <a:pt x="16304" y="4551"/>
                    <a:pt x="16216" y="4590"/>
                  </a:cubicBezTo>
                  <a:cubicBezTo>
                    <a:pt x="16192" y="4600"/>
                    <a:pt x="16171" y="4604"/>
                    <a:pt x="16152" y="4604"/>
                  </a:cubicBezTo>
                  <a:cubicBezTo>
                    <a:pt x="16124" y="4604"/>
                    <a:pt x="16102" y="4594"/>
                    <a:pt x="16083" y="4576"/>
                  </a:cubicBezTo>
                  <a:cubicBezTo>
                    <a:pt x="16034" y="4520"/>
                    <a:pt x="16069" y="4443"/>
                    <a:pt x="16132" y="4310"/>
                  </a:cubicBezTo>
                  <a:cubicBezTo>
                    <a:pt x="16174" y="4212"/>
                    <a:pt x="16230" y="4089"/>
                    <a:pt x="16237" y="4002"/>
                  </a:cubicBezTo>
                  <a:cubicBezTo>
                    <a:pt x="16237" y="3949"/>
                    <a:pt x="16157" y="3746"/>
                    <a:pt x="14991" y="3291"/>
                  </a:cubicBezTo>
                  <a:cubicBezTo>
                    <a:pt x="14809" y="3219"/>
                    <a:pt x="14657" y="3183"/>
                    <a:pt x="14543" y="3183"/>
                  </a:cubicBezTo>
                  <a:cubicBezTo>
                    <a:pt x="14473" y="3183"/>
                    <a:pt x="14416" y="3196"/>
                    <a:pt x="14375" y="3224"/>
                  </a:cubicBezTo>
                  <a:cubicBezTo>
                    <a:pt x="14312" y="3266"/>
                    <a:pt x="14280" y="3350"/>
                    <a:pt x="14280" y="3473"/>
                  </a:cubicBezTo>
                  <a:cubicBezTo>
                    <a:pt x="14280" y="3546"/>
                    <a:pt x="14273" y="3623"/>
                    <a:pt x="14221" y="3658"/>
                  </a:cubicBezTo>
                  <a:cubicBezTo>
                    <a:pt x="14200" y="3675"/>
                    <a:pt x="14179" y="3680"/>
                    <a:pt x="14158" y="3680"/>
                  </a:cubicBezTo>
                  <a:cubicBezTo>
                    <a:pt x="14129" y="3680"/>
                    <a:pt x="14102" y="3670"/>
                    <a:pt x="14077" y="3662"/>
                  </a:cubicBezTo>
                  <a:cubicBezTo>
                    <a:pt x="14052" y="3654"/>
                    <a:pt x="14029" y="3646"/>
                    <a:pt x="14008" y="3646"/>
                  </a:cubicBezTo>
                  <a:cubicBezTo>
                    <a:pt x="13967" y="3646"/>
                    <a:pt x="13930" y="3673"/>
                    <a:pt x="13888" y="3767"/>
                  </a:cubicBezTo>
                  <a:cubicBezTo>
                    <a:pt x="13791" y="3983"/>
                    <a:pt x="13656" y="4006"/>
                    <a:pt x="13595" y="4006"/>
                  </a:cubicBezTo>
                  <a:cubicBezTo>
                    <a:pt x="13588" y="4006"/>
                    <a:pt x="13582" y="4005"/>
                    <a:pt x="13577" y="4005"/>
                  </a:cubicBezTo>
                  <a:cubicBezTo>
                    <a:pt x="13500" y="3998"/>
                    <a:pt x="13437" y="3949"/>
                    <a:pt x="13419" y="3875"/>
                  </a:cubicBezTo>
                  <a:cubicBezTo>
                    <a:pt x="13405" y="3805"/>
                    <a:pt x="13440" y="3739"/>
                    <a:pt x="13517" y="3693"/>
                  </a:cubicBezTo>
                  <a:cubicBezTo>
                    <a:pt x="13696" y="3588"/>
                    <a:pt x="13885" y="3333"/>
                    <a:pt x="13958" y="3102"/>
                  </a:cubicBezTo>
                  <a:cubicBezTo>
                    <a:pt x="13965" y="3088"/>
                    <a:pt x="13955" y="3070"/>
                    <a:pt x="13934" y="3049"/>
                  </a:cubicBezTo>
                  <a:cubicBezTo>
                    <a:pt x="13813" y="2936"/>
                    <a:pt x="13454" y="2855"/>
                    <a:pt x="13184" y="2855"/>
                  </a:cubicBezTo>
                  <a:cubicBezTo>
                    <a:pt x="13088" y="2855"/>
                    <a:pt x="13002" y="2865"/>
                    <a:pt x="12943" y="2888"/>
                  </a:cubicBezTo>
                  <a:cubicBezTo>
                    <a:pt x="12831" y="2934"/>
                    <a:pt x="12807" y="3028"/>
                    <a:pt x="12782" y="3151"/>
                  </a:cubicBezTo>
                  <a:cubicBezTo>
                    <a:pt x="12768" y="3228"/>
                    <a:pt x="12758" y="3301"/>
                    <a:pt x="12691" y="3333"/>
                  </a:cubicBezTo>
                  <a:cubicBezTo>
                    <a:pt x="12672" y="3339"/>
                    <a:pt x="12653" y="3342"/>
                    <a:pt x="12634" y="3342"/>
                  </a:cubicBezTo>
                  <a:cubicBezTo>
                    <a:pt x="12599" y="3342"/>
                    <a:pt x="12565" y="3332"/>
                    <a:pt x="12533" y="3312"/>
                  </a:cubicBezTo>
                  <a:cubicBezTo>
                    <a:pt x="12414" y="3252"/>
                    <a:pt x="12358" y="3116"/>
                    <a:pt x="12400" y="2990"/>
                  </a:cubicBezTo>
                  <a:cubicBezTo>
                    <a:pt x="12438" y="2865"/>
                    <a:pt x="12559" y="2737"/>
                    <a:pt x="12699" y="2737"/>
                  </a:cubicBezTo>
                  <a:cubicBezTo>
                    <a:pt x="12705" y="2737"/>
                    <a:pt x="12710" y="2737"/>
                    <a:pt x="12716" y="2738"/>
                  </a:cubicBezTo>
                  <a:cubicBezTo>
                    <a:pt x="12717" y="2738"/>
                    <a:pt x="12719" y="2738"/>
                    <a:pt x="12721" y="2738"/>
                  </a:cubicBezTo>
                  <a:cubicBezTo>
                    <a:pt x="12772" y="2738"/>
                    <a:pt x="12932" y="2682"/>
                    <a:pt x="13199" y="2097"/>
                  </a:cubicBezTo>
                  <a:cubicBezTo>
                    <a:pt x="13258" y="1968"/>
                    <a:pt x="13202" y="1915"/>
                    <a:pt x="13017" y="1792"/>
                  </a:cubicBezTo>
                  <a:cubicBezTo>
                    <a:pt x="12922" y="1733"/>
                    <a:pt x="12838" y="1663"/>
                    <a:pt x="12761" y="1586"/>
                  </a:cubicBezTo>
                  <a:cubicBezTo>
                    <a:pt x="12646" y="1456"/>
                    <a:pt x="12600" y="1229"/>
                    <a:pt x="12555" y="1008"/>
                  </a:cubicBezTo>
                  <a:cubicBezTo>
                    <a:pt x="12523" y="840"/>
                    <a:pt x="12484" y="655"/>
                    <a:pt x="12421" y="578"/>
                  </a:cubicBezTo>
                  <a:lnTo>
                    <a:pt x="12418" y="581"/>
                  </a:lnTo>
                  <a:lnTo>
                    <a:pt x="12393" y="606"/>
                  </a:lnTo>
                  <a:lnTo>
                    <a:pt x="12372" y="630"/>
                  </a:lnTo>
                  <a:lnTo>
                    <a:pt x="12348" y="655"/>
                  </a:lnTo>
                  <a:lnTo>
                    <a:pt x="12323" y="679"/>
                  </a:lnTo>
                  <a:lnTo>
                    <a:pt x="12302" y="704"/>
                  </a:lnTo>
                  <a:lnTo>
                    <a:pt x="12278" y="732"/>
                  </a:lnTo>
                  <a:lnTo>
                    <a:pt x="12257" y="756"/>
                  </a:lnTo>
                  <a:lnTo>
                    <a:pt x="12229" y="784"/>
                  </a:lnTo>
                  <a:lnTo>
                    <a:pt x="12208" y="809"/>
                  </a:lnTo>
                  <a:lnTo>
                    <a:pt x="12183" y="837"/>
                  </a:lnTo>
                  <a:lnTo>
                    <a:pt x="12162" y="861"/>
                  </a:lnTo>
                  <a:lnTo>
                    <a:pt x="12138" y="893"/>
                  </a:lnTo>
                  <a:lnTo>
                    <a:pt x="12120" y="917"/>
                  </a:lnTo>
                  <a:lnTo>
                    <a:pt x="12096" y="945"/>
                  </a:lnTo>
                  <a:lnTo>
                    <a:pt x="12075" y="973"/>
                  </a:lnTo>
                  <a:lnTo>
                    <a:pt x="12054" y="1001"/>
                  </a:lnTo>
                  <a:lnTo>
                    <a:pt x="12036" y="1026"/>
                  </a:lnTo>
                  <a:lnTo>
                    <a:pt x="12015" y="1057"/>
                  </a:lnTo>
                  <a:lnTo>
                    <a:pt x="11998" y="1082"/>
                  </a:lnTo>
                  <a:lnTo>
                    <a:pt x="11977" y="1110"/>
                  </a:lnTo>
                  <a:lnTo>
                    <a:pt x="11959" y="1134"/>
                  </a:lnTo>
                  <a:lnTo>
                    <a:pt x="11942" y="1162"/>
                  </a:lnTo>
                  <a:lnTo>
                    <a:pt x="11928" y="1187"/>
                  </a:lnTo>
                  <a:lnTo>
                    <a:pt x="11910" y="1215"/>
                  </a:lnTo>
                  <a:lnTo>
                    <a:pt x="11900" y="1239"/>
                  </a:lnTo>
                  <a:cubicBezTo>
                    <a:pt x="11893" y="1250"/>
                    <a:pt x="11889" y="1257"/>
                    <a:pt x="11882" y="1267"/>
                  </a:cubicBezTo>
                  <a:lnTo>
                    <a:pt x="11872" y="1288"/>
                  </a:lnTo>
                  <a:cubicBezTo>
                    <a:pt x="11868" y="1299"/>
                    <a:pt x="11861" y="1309"/>
                    <a:pt x="11858" y="1320"/>
                  </a:cubicBezTo>
                  <a:lnTo>
                    <a:pt x="11851" y="1337"/>
                  </a:lnTo>
                  <a:cubicBezTo>
                    <a:pt x="11844" y="1351"/>
                    <a:pt x="11840" y="1369"/>
                    <a:pt x="11833" y="1383"/>
                  </a:cubicBezTo>
                  <a:cubicBezTo>
                    <a:pt x="11750" y="1639"/>
                    <a:pt x="11626" y="1645"/>
                    <a:pt x="11493" y="1645"/>
                  </a:cubicBezTo>
                  <a:cubicBezTo>
                    <a:pt x="11487" y="1645"/>
                    <a:pt x="11480" y="1645"/>
                    <a:pt x="11473" y="1645"/>
                  </a:cubicBezTo>
                  <a:lnTo>
                    <a:pt x="11417" y="1645"/>
                  </a:lnTo>
                  <a:cubicBezTo>
                    <a:pt x="11347" y="1645"/>
                    <a:pt x="11280" y="1652"/>
                    <a:pt x="11217" y="1673"/>
                  </a:cubicBezTo>
                  <a:cubicBezTo>
                    <a:pt x="11196" y="1680"/>
                    <a:pt x="11179" y="1684"/>
                    <a:pt x="11161" y="1691"/>
                  </a:cubicBezTo>
                  <a:lnTo>
                    <a:pt x="11151" y="1691"/>
                  </a:lnTo>
                  <a:cubicBezTo>
                    <a:pt x="11133" y="1694"/>
                    <a:pt x="11119" y="1698"/>
                    <a:pt x="11105" y="1701"/>
                  </a:cubicBezTo>
                  <a:lnTo>
                    <a:pt x="11095" y="1701"/>
                  </a:lnTo>
                  <a:cubicBezTo>
                    <a:pt x="11081" y="1705"/>
                    <a:pt x="11067" y="1705"/>
                    <a:pt x="11049" y="1705"/>
                  </a:cubicBezTo>
                  <a:lnTo>
                    <a:pt x="10990" y="1705"/>
                  </a:lnTo>
                  <a:cubicBezTo>
                    <a:pt x="10895" y="1705"/>
                    <a:pt x="10804" y="1673"/>
                    <a:pt x="10727" y="1614"/>
                  </a:cubicBezTo>
                  <a:lnTo>
                    <a:pt x="10724" y="1621"/>
                  </a:lnTo>
                  <a:lnTo>
                    <a:pt x="10682" y="1568"/>
                  </a:lnTo>
                  <a:cubicBezTo>
                    <a:pt x="10671" y="1558"/>
                    <a:pt x="10661" y="1547"/>
                    <a:pt x="10650" y="1537"/>
                  </a:cubicBezTo>
                  <a:lnTo>
                    <a:pt x="10636" y="1516"/>
                  </a:lnTo>
                  <a:cubicBezTo>
                    <a:pt x="10626" y="1505"/>
                    <a:pt x="10619" y="1491"/>
                    <a:pt x="10608" y="1481"/>
                  </a:cubicBezTo>
                  <a:cubicBezTo>
                    <a:pt x="10595" y="1458"/>
                    <a:pt x="10558" y="1451"/>
                    <a:pt x="10511" y="1451"/>
                  </a:cubicBezTo>
                  <a:cubicBezTo>
                    <a:pt x="10457" y="1451"/>
                    <a:pt x="10388" y="1461"/>
                    <a:pt x="10328" y="1470"/>
                  </a:cubicBezTo>
                  <a:cubicBezTo>
                    <a:pt x="10252" y="1485"/>
                    <a:pt x="10174" y="1492"/>
                    <a:pt x="10097" y="1492"/>
                  </a:cubicBezTo>
                  <a:cubicBezTo>
                    <a:pt x="10082" y="1492"/>
                    <a:pt x="10067" y="1492"/>
                    <a:pt x="10051" y="1491"/>
                  </a:cubicBezTo>
                  <a:cubicBezTo>
                    <a:pt x="10045" y="1491"/>
                    <a:pt x="10039" y="1491"/>
                    <a:pt x="10034" y="1491"/>
                  </a:cubicBezTo>
                  <a:cubicBezTo>
                    <a:pt x="10000" y="1491"/>
                    <a:pt x="9990" y="1506"/>
                    <a:pt x="9978" y="1600"/>
                  </a:cubicBezTo>
                  <a:cubicBezTo>
                    <a:pt x="9967" y="1673"/>
                    <a:pt x="9953" y="1778"/>
                    <a:pt x="9859" y="1831"/>
                  </a:cubicBezTo>
                  <a:cubicBezTo>
                    <a:pt x="9848" y="1834"/>
                    <a:pt x="9838" y="1838"/>
                    <a:pt x="9827" y="1841"/>
                  </a:cubicBezTo>
                  <a:lnTo>
                    <a:pt x="9817" y="1845"/>
                  </a:lnTo>
                  <a:lnTo>
                    <a:pt x="9796" y="1852"/>
                  </a:lnTo>
                  <a:lnTo>
                    <a:pt x="9754" y="1852"/>
                  </a:lnTo>
                  <a:cubicBezTo>
                    <a:pt x="9733" y="1852"/>
                    <a:pt x="9715" y="1848"/>
                    <a:pt x="9698" y="1848"/>
                  </a:cubicBezTo>
                  <a:lnTo>
                    <a:pt x="9684" y="1848"/>
                  </a:lnTo>
                  <a:lnTo>
                    <a:pt x="9687" y="1855"/>
                  </a:lnTo>
                  <a:lnTo>
                    <a:pt x="9568" y="1824"/>
                  </a:lnTo>
                  <a:lnTo>
                    <a:pt x="9516" y="1810"/>
                  </a:lnTo>
                  <a:cubicBezTo>
                    <a:pt x="9440" y="1792"/>
                    <a:pt x="9358" y="1771"/>
                    <a:pt x="9298" y="1771"/>
                  </a:cubicBezTo>
                  <a:cubicBezTo>
                    <a:pt x="9263" y="1771"/>
                    <a:pt x="9235" y="1778"/>
                    <a:pt x="9218" y="1796"/>
                  </a:cubicBezTo>
                  <a:cubicBezTo>
                    <a:pt x="9170" y="1857"/>
                    <a:pt x="9099" y="1891"/>
                    <a:pt x="9022" y="1891"/>
                  </a:cubicBezTo>
                  <a:cubicBezTo>
                    <a:pt x="9015" y="1891"/>
                    <a:pt x="9008" y="1891"/>
                    <a:pt x="9001" y="1891"/>
                  </a:cubicBezTo>
                  <a:cubicBezTo>
                    <a:pt x="8963" y="1891"/>
                    <a:pt x="8963" y="1891"/>
                    <a:pt x="8952" y="1915"/>
                  </a:cubicBezTo>
                  <a:cubicBezTo>
                    <a:pt x="8896" y="2024"/>
                    <a:pt x="8777" y="2031"/>
                    <a:pt x="8690" y="2038"/>
                  </a:cubicBezTo>
                  <a:cubicBezTo>
                    <a:pt x="8651" y="2041"/>
                    <a:pt x="8592" y="2045"/>
                    <a:pt x="8581" y="2059"/>
                  </a:cubicBezTo>
                  <a:cubicBezTo>
                    <a:pt x="8532" y="2115"/>
                    <a:pt x="8462" y="2143"/>
                    <a:pt x="8388" y="2143"/>
                  </a:cubicBezTo>
                  <a:lnTo>
                    <a:pt x="8315" y="2143"/>
                  </a:lnTo>
                  <a:lnTo>
                    <a:pt x="8301" y="2139"/>
                  </a:lnTo>
                  <a:lnTo>
                    <a:pt x="8290" y="2139"/>
                  </a:lnTo>
                  <a:lnTo>
                    <a:pt x="8276" y="2136"/>
                  </a:lnTo>
                  <a:lnTo>
                    <a:pt x="8262" y="2132"/>
                  </a:lnTo>
                  <a:lnTo>
                    <a:pt x="8248" y="2125"/>
                  </a:lnTo>
                  <a:lnTo>
                    <a:pt x="8234" y="2122"/>
                  </a:lnTo>
                  <a:lnTo>
                    <a:pt x="8220" y="2115"/>
                  </a:lnTo>
                  <a:lnTo>
                    <a:pt x="8206" y="2111"/>
                  </a:lnTo>
                  <a:lnTo>
                    <a:pt x="8192" y="2104"/>
                  </a:lnTo>
                  <a:lnTo>
                    <a:pt x="8175" y="2097"/>
                  </a:lnTo>
                  <a:lnTo>
                    <a:pt x="8161" y="2090"/>
                  </a:lnTo>
                  <a:lnTo>
                    <a:pt x="8143" y="2080"/>
                  </a:lnTo>
                  <a:lnTo>
                    <a:pt x="8129" y="2069"/>
                  </a:lnTo>
                  <a:lnTo>
                    <a:pt x="8108" y="2059"/>
                  </a:lnTo>
                  <a:lnTo>
                    <a:pt x="8094" y="2048"/>
                  </a:lnTo>
                  <a:lnTo>
                    <a:pt x="8077" y="2038"/>
                  </a:lnTo>
                  <a:lnTo>
                    <a:pt x="8059" y="2024"/>
                  </a:lnTo>
                  <a:lnTo>
                    <a:pt x="8042" y="2010"/>
                  </a:lnTo>
                  <a:lnTo>
                    <a:pt x="8024" y="1996"/>
                  </a:lnTo>
                  <a:lnTo>
                    <a:pt x="8003" y="1982"/>
                  </a:lnTo>
                  <a:lnTo>
                    <a:pt x="7986" y="1961"/>
                  </a:lnTo>
                  <a:lnTo>
                    <a:pt x="7968" y="1947"/>
                  </a:lnTo>
                  <a:lnTo>
                    <a:pt x="7944" y="1922"/>
                  </a:lnTo>
                  <a:lnTo>
                    <a:pt x="7930" y="1908"/>
                  </a:lnTo>
                  <a:cubicBezTo>
                    <a:pt x="7916" y="1898"/>
                    <a:pt x="7905" y="1883"/>
                    <a:pt x="7891" y="1869"/>
                  </a:cubicBezTo>
                  <a:cubicBezTo>
                    <a:pt x="7688" y="1642"/>
                    <a:pt x="7639" y="1330"/>
                    <a:pt x="7660" y="1113"/>
                  </a:cubicBezTo>
                  <a:cubicBezTo>
                    <a:pt x="7674" y="963"/>
                    <a:pt x="7720" y="851"/>
                    <a:pt x="7786" y="802"/>
                  </a:cubicBezTo>
                  <a:cubicBezTo>
                    <a:pt x="7839" y="756"/>
                    <a:pt x="7863" y="683"/>
                    <a:pt x="7849" y="613"/>
                  </a:cubicBezTo>
                  <a:cubicBezTo>
                    <a:pt x="7846" y="546"/>
                    <a:pt x="7807" y="487"/>
                    <a:pt x="7748" y="455"/>
                  </a:cubicBezTo>
                  <a:cubicBezTo>
                    <a:pt x="7629" y="403"/>
                    <a:pt x="7622" y="273"/>
                    <a:pt x="7615" y="172"/>
                  </a:cubicBezTo>
                  <a:cubicBezTo>
                    <a:pt x="7608" y="46"/>
                    <a:pt x="7597" y="11"/>
                    <a:pt x="75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7" name="Google Shape;11297;p54"/>
            <p:cNvSpPr/>
            <p:nvPr/>
          </p:nvSpPr>
          <p:spPr>
            <a:xfrm>
              <a:off x="1610849" y="2278130"/>
              <a:ext cx="35193" cy="37406"/>
            </a:xfrm>
            <a:custGeom>
              <a:rect b="b" l="l" r="r" t="t"/>
              <a:pathLst>
                <a:path extrusionOk="0" h="2755" w="2592">
                  <a:moveTo>
                    <a:pt x="725" y="1"/>
                  </a:moveTo>
                  <a:cubicBezTo>
                    <a:pt x="692" y="1"/>
                    <a:pt x="659" y="8"/>
                    <a:pt x="627" y="22"/>
                  </a:cubicBezTo>
                  <a:cubicBezTo>
                    <a:pt x="617" y="25"/>
                    <a:pt x="603" y="29"/>
                    <a:pt x="592" y="32"/>
                  </a:cubicBezTo>
                  <a:lnTo>
                    <a:pt x="575" y="36"/>
                  </a:lnTo>
                  <a:cubicBezTo>
                    <a:pt x="568" y="36"/>
                    <a:pt x="557" y="39"/>
                    <a:pt x="547" y="39"/>
                  </a:cubicBezTo>
                  <a:lnTo>
                    <a:pt x="466" y="39"/>
                  </a:lnTo>
                  <a:cubicBezTo>
                    <a:pt x="417" y="92"/>
                    <a:pt x="375" y="155"/>
                    <a:pt x="347" y="221"/>
                  </a:cubicBezTo>
                  <a:lnTo>
                    <a:pt x="347" y="225"/>
                  </a:lnTo>
                  <a:cubicBezTo>
                    <a:pt x="344" y="232"/>
                    <a:pt x="344" y="242"/>
                    <a:pt x="340" y="249"/>
                  </a:cubicBezTo>
                  <a:lnTo>
                    <a:pt x="340" y="256"/>
                  </a:lnTo>
                  <a:cubicBezTo>
                    <a:pt x="340" y="263"/>
                    <a:pt x="337" y="270"/>
                    <a:pt x="337" y="281"/>
                  </a:cubicBezTo>
                  <a:lnTo>
                    <a:pt x="337" y="323"/>
                  </a:lnTo>
                  <a:cubicBezTo>
                    <a:pt x="326" y="428"/>
                    <a:pt x="302" y="529"/>
                    <a:pt x="267" y="628"/>
                  </a:cubicBezTo>
                  <a:lnTo>
                    <a:pt x="249" y="691"/>
                  </a:lnTo>
                  <a:cubicBezTo>
                    <a:pt x="235" y="733"/>
                    <a:pt x="225" y="778"/>
                    <a:pt x="211" y="820"/>
                  </a:cubicBezTo>
                  <a:cubicBezTo>
                    <a:pt x="179" y="950"/>
                    <a:pt x="158" y="1083"/>
                    <a:pt x="155" y="1216"/>
                  </a:cubicBezTo>
                  <a:cubicBezTo>
                    <a:pt x="155" y="1331"/>
                    <a:pt x="137" y="1447"/>
                    <a:pt x="106" y="1559"/>
                  </a:cubicBezTo>
                  <a:cubicBezTo>
                    <a:pt x="92" y="1594"/>
                    <a:pt x="81" y="1622"/>
                    <a:pt x="71" y="1646"/>
                  </a:cubicBezTo>
                  <a:cubicBezTo>
                    <a:pt x="29" y="1734"/>
                    <a:pt x="8" y="1832"/>
                    <a:pt x="8" y="1926"/>
                  </a:cubicBezTo>
                  <a:cubicBezTo>
                    <a:pt x="1" y="2143"/>
                    <a:pt x="43" y="2161"/>
                    <a:pt x="81" y="2171"/>
                  </a:cubicBezTo>
                  <a:cubicBezTo>
                    <a:pt x="106" y="2178"/>
                    <a:pt x="127" y="2192"/>
                    <a:pt x="148" y="2210"/>
                  </a:cubicBezTo>
                  <a:cubicBezTo>
                    <a:pt x="155" y="2217"/>
                    <a:pt x="158" y="2224"/>
                    <a:pt x="162" y="2227"/>
                  </a:cubicBezTo>
                  <a:cubicBezTo>
                    <a:pt x="162" y="2227"/>
                    <a:pt x="162" y="2234"/>
                    <a:pt x="165" y="2234"/>
                  </a:cubicBezTo>
                  <a:cubicBezTo>
                    <a:pt x="169" y="2241"/>
                    <a:pt x="169" y="2245"/>
                    <a:pt x="172" y="2252"/>
                  </a:cubicBezTo>
                  <a:lnTo>
                    <a:pt x="172" y="2259"/>
                  </a:lnTo>
                  <a:cubicBezTo>
                    <a:pt x="172" y="2266"/>
                    <a:pt x="172" y="2273"/>
                    <a:pt x="172" y="2276"/>
                  </a:cubicBezTo>
                  <a:lnTo>
                    <a:pt x="172" y="2290"/>
                  </a:lnTo>
                  <a:lnTo>
                    <a:pt x="172" y="2308"/>
                  </a:lnTo>
                  <a:lnTo>
                    <a:pt x="172" y="2322"/>
                  </a:lnTo>
                  <a:cubicBezTo>
                    <a:pt x="172" y="2329"/>
                    <a:pt x="172" y="2336"/>
                    <a:pt x="172" y="2343"/>
                  </a:cubicBezTo>
                  <a:cubicBezTo>
                    <a:pt x="169" y="2350"/>
                    <a:pt x="169" y="2357"/>
                    <a:pt x="169" y="2360"/>
                  </a:cubicBezTo>
                  <a:cubicBezTo>
                    <a:pt x="165" y="2367"/>
                    <a:pt x="165" y="2378"/>
                    <a:pt x="162" y="2385"/>
                  </a:cubicBezTo>
                  <a:lnTo>
                    <a:pt x="155" y="2406"/>
                  </a:lnTo>
                  <a:cubicBezTo>
                    <a:pt x="155" y="2416"/>
                    <a:pt x="151" y="2427"/>
                    <a:pt x="148" y="2434"/>
                  </a:cubicBezTo>
                  <a:lnTo>
                    <a:pt x="137" y="2458"/>
                  </a:lnTo>
                  <a:lnTo>
                    <a:pt x="137" y="2469"/>
                  </a:lnTo>
                  <a:cubicBezTo>
                    <a:pt x="174" y="2503"/>
                    <a:pt x="203" y="2526"/>
                    <a:pt x="248" y="2526"/>
                  </a:cubicBezTo>
                  <a:cubicBezTo>
                    <a:pt x="254" y="2526"/>
                    <a:pt x="260" y="2526"/>
                    <a:pt x="267" y="2525"/>
                  </a:cubicBezTo>
                  <a:cubicBezTo>
                    <a:pt x="295" y="2525"/>
                    <a:pt x="323" y="2521"/>
                    <a:pt x="351" y="2521"/>
                  </a:cubicBezTo>
                  <a:cubicBezTo>
                    <a:pt x="564" y="2521"/>
                    <a:pt x="774" y="2609"/>
                    <a:pt x="1005" y="2714"/>
                  </a:cubicBezTo>
                  <a:cubicBezTo>
                    <a:pt x="1074" y="2744"/>
                    <a:pt x="1110" y="2755"/>
                    <a:pt x="1135" y="2755"/>
                  </a:cubicBezTo>
                  <a:cubicBezTo>
                    <a:pt x="1153" y="2755"/>
                    <a:pt x="1166" y="2749"/>
                    <a:pt x="1180" y="2742"/>
                  </a:cubicBezTo>
                  <a:cubicBezTo>
                    <a:pt x="1231" y="2716"/>
                    <a:pt x="1285" y="2702"/>
                    <a:pt x="1340" y="2702"/>
                  </a:cubicBezTo>
                  <a:cubicBezTo>
                    <a:pt x="1365" y="2702"/>
                    <a:pt x="1390" y="2705"/>
                    <a:pt x="1415" y="2711"/>
                  </a:cubicBezTo>
                  <a:cubicBezTo>
                    <a:pt x="1508" y="2723"/>
                    <a:pt x="1607" y="2734"/>
                    <a:pt x="1709" y="2734"/>
                  </a:cubicBezTo>
                  <a:cubicBezTo>
                    <a:pt x="1870" y="2734"/>
                    <a:pt x="2037" y="2706"/>
                    <a:pt x="2196" y="2609"/>
                  </a:cubicBezTo>
                  <a:cubicBezTo>
                    <a:pt x="2322" y="2532"/>
                    <a:pt x="2402" y="2413"/>
                    <a:pt x="2497" y="2276"/>
                  </a:cubicBezTo>
                  <a:cubicBezTo>
                    <a:pt x="2528" y="2234"/>
                    <a:pt x="2556" y="2189"/>
                    <a:pt x="2591" y="2147"/>
                  </a:cubicBezTo>
                  <a:lnTo>
                    <a:pt x="2591" y="2140"/>
                  </a:lnTo>
                  <a:cubicBezTo>
                    <a:pt x="2588" y="2133"/>
                    <a:pt x="2584" y="2126"/>
                    <a:pt x="2581" y="2119"/>
                  </a:cubicBezTo>
                  <a:cubicBezTo>
                    <a:pt x="2581" y="2112"/>
                    <a:pt x="2577" y="2105"/>
                    <a:pt x="2574" y="2098"/>
                  </a:cubicBezTo>
                  <a:cubicBezTo>
                    <a:pt x="2570" y="2087"/>
                    <a:pt x="2567" y="2084"/>
                    <a:pt x="2567" y="2077"/>
                  </a:cubicBezTo>
                  <a:cubicBezTo>
                    <a:pt x="2563" y="2070"/>
                    <a:pt x="2560" y="2059"/>
                    <a:pt x="2560" y="2052"/>
                  </a:cubicBezTo>
                  <a:cubicBezTo>
                    <a:pt x="2556" y="2042"/>
                    <a:pt x="2553" y="2038"/>
                    <a:pt x="2553" y="2031"/>
                  </a:cubicBezTo>
                  <a:cubicBezTo>
                    <a:pt x="2549" y="2024"/>
                    <a:pt x="2549" y="2014"/>
                    <a:pt x="2546" y="2007"/>
                  </a:cubicBezTo>
                  <a:cubicBezTo>
                    <a:pt x="2546" y="1996"/>
                    <a:pt x="2542" y="1993"/>
                    <a:pt x="2542" y="1986"/>
                  </a:cubicBezTo>
                  <a:cubicBezTo>
                    <a:pt x="2542" y="1979"/>
                    <a:pt x="2539" y="1968"/>
                    <a:pt x="2539" y="1961"/>
                  </a:cubicBezTo>
                  <a:cubicBezTo>
                    <a:pt x="2535" y="1951"/>
                    <a:pt x="2535" y="1947"/>
                    <a:pt x="2535" y="1940"/>
                  </a:cubicBezTo>
                  <a:cubicBezTo>
                    <a:pt x="2532" y="1933"/>
                    <a:pt x="2532" y="1923"/>
                    <a:pt x="2532" y="1916"/>
                  </a:cubicBezTo>
                  <a:cubicBezTo>
                    <a:pt x="2528" y="1905"/>
                    <a:pt x="2532" y="1902"/>
                    <a:pt x="2528" y="1895"/>
                  </a:cubicBezTo>
                  <a:cubicBezTo>
                    <a:pt x="2525" y="1888"/>
                    <a:pt x="2528" y="1877"/>
                    <a:pt x="2525" y="1870"/>
                  </a:cubicBezTo>
                  <a:cubicBezTo>
                    <a:pt x="2521" y="1860"/>
                    <a:pt x="2525" y="1856"/>
                    <a:pt x="2525" y="1849"/>
                  </a:cubicBezTo>
                  <a:lnTo>
                    <a:pt x="2525" y="1825"/>
                  </a:lnTo>
                  <a:lnTo>
                    <a:pt x="2525" y="1804"/>
                  </a:lnTo>
                  <a:lnTo>
                    <a:pt x="2525" y="1779"/>
                  </a:lnTo>
                  <a:lnTo>
                    <a:pt x="2525" y="1758"/>
                  </a:lnTo>
                  <a:lnTo>
                    <a:pt x="2525" y="1734"/>
                  </a:lnTo>
                  <a:lnTo>
                    <a:pt x="2525" y="1716"/>
                  </a:lnTo>
                  <a:lnTo>
                    <a:pt x="2525" y="1692"/>
                  </a:lnTo>
                  <a:lnTo>
                    <a:pt x="2525" y="1674"/>
                  </a:lnTo>
                  <a:lnTo>
                    <a:pt x="2525" y="1650"/>
                  </a:lnTo>
                  <a:lnTo>
                    <a:pt x="2525" y="1632"/>
                  </a:lnTo>
                  <a:lnTo>
                    <a:pt x="2525" y="1608"/>
                  </a:lnTo>
                  <a:lnTo>
                    <a:pt x="2525" y="1590"/>
                  </a:lnTo>
                  <a:lnTo>
                    <a:pt x="2525" y="1569"/>
                  </a:lnTo>
                  <a:lnTo>
                    <a:pt x="2525" y="1552"/>
                  </a:lnTo>
                  <a:lnTo>
                    <a:pt x="2525" y="1527"/>
                  </a:lnTo>
                  <a:lnTo>
                    <a:pt x="2525" y="1513"/>
                  </a:lnTo>
                  <a:lnTo>
                    <a:pt x="2528" y="1478"/>
                  </a:lnTo>
                  <a:cubicBezTo>
                    <a:pt x="2535" y="1419"/>
                    <a:pt x="2539" y="1366"/>
                    <a:pt x="2539" y="1324"/>
                  </a:cubicBezTo>
                  <a:cubicBezTo>
                    <a:pt x="2539" y="1177"/>
                    <a:pt x="2423" y="1104"/>
                    <a:pt x="2315" y="1034"/>
                  </a:cubicBezTo>
                  <a:cubicBezTo>
                    <a:pt x="2269" y="1009"/>
                    <a:pt x="2224" y="974"/>
                    <a:pt x="2185" y="939"/>
                  </a:cubicBezTo>
                  <a:cubicBezTo>
                    <a:pt x="2129" y="890"/>
                    <a:pt x="2070" y="848"/>
                    <a:pt x="2003" y="810"/>
                  </a:cubicBezTo>
                  <a:cubicBezTo>
                    <a:pt x="1852" y="719"/>
                    <a:pt x="1667" y="607"/>
                    <a:pt x="1569" y="466"/>
                  </a:cubicBezTo>
                  <a:cubicBezTo>
                    <a:pt x="1541" y="428"/>
                    <a:pt x="1523" y="417"/>
                    <a:pt x="1516" y="417"/>
                  </a:cubicBezTo>
                  <a:cubicBezTo>
                    <a:pt x="1495" y="417"/>
                    <a:pt x="1460" y="463"/>
                    <a:pt x="1439" y="487"/>
                  </a:cubicBezTo>
                  <a:cubicBezTo>
                    <a:pt x="1404" y="533"/>
                    <a:pt x="1373" y="572"/>
                    <a:pt x="1324" y="579"/>
                  </a:cubicBezTo>
                  <a:cubicBezTo>
                    <a:pt x="1317" y="580"/>
                    <a:pt x="1311" y="580"/>
                    <a:pt x="1305" y="580"/>
                  </a:cubicBezTo>
                  <a:cubicBezTo>
                    <a:pt x="1231" y="580"/>
                    <a:pt x="1203" y="507"/>
                    <a:pt x="1177" y="442"/>
                  </a:cubicBezTo>
                  <a:cubicBezTo>
                    <a:pt x="1138" y="347"/>
                    <a:pt x="1086" y="256"/>
                    <a:pt x="1019" y="176"/>
                  </a:cubicBezTo>
                  <a:cubicBezTo>
                    <a:pt x="923" y="61"/>
                    <a:pt x="822" y="1"/>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8" name="Google Shape;11298;p54"/>
            <p:cNvSpPr/>
            <p:nvPr/>
          </p:nvSpPr>
          <p:spPr>
            <a:xfrm>
              <a:off x="1645078" y="2303846"/>
              <a:ext cx="54" cy="299"/>
            </a:xfrm>
            <a:custGeom>
              <a:rect b="b" l="l" r="r" t="t"/>
              <a:pathLst>
                <a:path extrusionOk="0" h="22" w="4">
                  <a:moveTo>
                    <a:pt x="0" y="1"/>
                  </a:moveTo>
                  <a:cubicBezTo>
                    <a:pt x="0" y="8"/>
                    <a:pt x="0" y="15"/>
                    <a:pt x="4" y="22"/>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9" name="Google Shape;11299;p54"/>
            <p:cNvSpPr/>
            <p:nvPr/>
          </p:nvSpPr>
          <p:spPr>
            <a:xfrm>
              <a:off x="1644983" y="2300289"/>
              <a:ext cx="54" cy="244"/>
            </a:xfrm>
            <a:custGeom>
              <a:rect b="b" l="l" r="r" t="t"/>
              <a:pathLst>
                <a:path extrusionOk="0" h="18" w="4">
                  <a:moveTo>
                    <a:pt x="4" y="0"/>
                  </a:moveTo>
                  <a:cubicBezTo>
                    <a:pt x="4" y="7"/>
                    <a:pt x="0"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0" name="Google Shape;11300;p54"/>
            <p:cNvSpPr/>
            <p:nvPr/>
          </p:nvSpPr>
          <p:spPr>
            <a:xfrm>
              <a:off x="1645173" y="2304471"/>
              <a:ext cx="54" cy="299"/>
            </a:xfrm>
            <a:custGeom>
              <a:rect b="b" l="l" r="r" t="t"/>
              <a:pathLst>
                <a:path extrusionOk="0" h="22" w="4">
                  <a:moveTo>
                    <a:pt x="0" y="0"/>
                  </a:moveTo>
                  <a:cubicBezTo>
                    <a:pt x="0" y="7"/>
                    <a:pt x="4" y="14"/>
                    <a:pt x="4"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1" name="Google Shape;11301;p54"/>
            <p:cNvSpPr/>
            <p:nvPr/>
          </p:nvSpPr>
          <p:spPr>
            <a:xfrm>
              <a:off x="1645024" y="2303235"/>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2" name="Google Shape;11302;p54"/>
            <p:cNvSpPr/>
            <p:nvPr/>
          </p:nvSpPr>
          <p:spPr>
            <a:xfrm>
              <a:off x="1645268" y="2305082"/>
              <a:ext cx="109" cy="299"/>
            </a:xfrm>
            <a:custGeom>
              <a:rect b="b" l="l" r="r" t="t"/>
              <a:pathLst>
                <a:path extrusionOk="0" h="22" w="8">
                  <a:moveTo>
                    <a:pt x="0" y="1"/>
                  </a:moveTo>
                  <a:cubicBezTo>
                    <a:pt x="0"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3" name="Google Shape;11303;p54"/>
            <p:cNvSpPr/>
            <p:nvPr/>
          </p:nvSpPr>
          <p:spPr>
            <a:xfrm>
              <a:off x="1644983" y="2301999"/>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4" name="Google Shape;11304;p54"/>
            <p:cNvSpPr/>
            <p:nvPr/>
          </p:nvSpPr>
          <p:spPr>
            <a:xfrm>
              <a:off x="1644983" y="2302610"/>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5" name="Google Shape;11305;p54"/>
            <p:cNvSpPr/>
            <p:nvPr/>
          </p:nvSpPr>
          <p:spPr>
            <a:xfrm>
              <a:off x="1644983" y="2300859"/>
              <a:ext cx="14" cy="244"/>
            </a:xfrm>
            <a:custGeom>
              <a:rect b="b" l="l" r="r" t="t"/>
              <a:pathLst>
                <a:path extrusionOk="0" h="18" w="1">
                  <a:moveTo>
                    <a:pt x="0" y="0"/>
                  </a:moveTo>
                  <a:lnTo>
                    <a:pt x="0" y="18"/>
                  </a:lnTo>
                  <a:cubicBezTo>
                    <a:pt x="0" y="11"/>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6" name="Google Shape;11306;p54"/>
            <p:cNvSpPr/>
            <p:nvPr/>
          </p:nvSpPr>
          <p:spPr>
            <a:xfrm>
              <a:off x="1645838" y="2306942"/>
              <a:ext cx="109" cy="299"/>
            </a:xfrm>
            <a:custGeom>
              <a:rect b="b" l="l" r="r" t="t"/>
              <a:pathLst>
                <a:path extrusionOk="0" h="22" w="8">
                  <a:moveTo>
                    <a:pt x="0" y="0"/>
                  </a:moveTo>
                  <a:cubicBezTo>
                    <a:pt x="4" y="7"/>
                    <a:pt x="4" y="14"/>
                    <a:pt x="7" y="21"/>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7" name="Google Shape;11307;p54"/>
            <p:cNvSpPr/>
            <p:nvPr/>
          </p:nvSpPr>
          <p:spPr>
            <a:xfrm>
              <a:off x="1645594" y="2306317"/>
              <a:ext cx="109" cy="299"/>
            </a:xfrm>
            <a:custGeom>
              <a:rect b="b" l="l" r="r" t="t"/>
              <a:pathLst>
                <a:path extrusionOk="0" h="22" w="8">
                  <a:moveTo>
                    <a:pt x="1" y="1"/>
                  </a:moveTo>
                  <a:cubicBezTo>
                    <a:pt x="4" y="8"/>
                    <a:pt x="4" y="15"/>
                    <a:pt x="8" y="22"/>
                  </a:cubicBezTo>
                  <a:cubicBezTo>
                    <a:pt x="8"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8" name="Google Shape;11308;p54"/>
            <p:cNvSpPr/>
            <p:nvPr/>
          </p:nvSpPr>
          <p:spPr>
            <a:xfrm>
              <a:off x="1645404" y="2305706"/>
              <a:ext cx="109" cy="299"/>
            </a:xfrm>
            <a:custGeom>
              <a:rect b="b" l="l" r="r" t="t"/>
              <a:pathLst>
                <a:path extrusionOk="0" h="22" w="8">
                  <a:moveTo>
                    <a:pt x="1" y="0"/>
                  </a:moveTo>
                  <a:cubicBezTo>
                    <a:pt x="1" y="7"/>
                    <a:pt x="4" y="14"/>
                    <a:pt x="8" y="21"/>
                  </a:cubicBezTo>
                  <a:cubicBezTo>
                    <a:pt x="8"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9" name="Google Shape;11309;p54"/>
            <p:cNvSpPr/>
            <p:nvPr/>
          </p:nvSpPr>
          <p:spPr>
            <a:xfrm>
              <a:off x="1617312" y="2278700"/>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0" name="Google Shape;11310;p54"/>
            <p:cNvSpPr/>
            <p:nvPr/>
          </p:nvSpPr>
          <p:spPr>
            <a:xfrm>
              <a:off x="1618032" y="2278660"/>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1" name="Google Shape;11311;p54"/>
            <p:cNvSpPr/>
            <p:nvPr/>
          </p:nvSpPr>
          <p:spPr>
            <a:xfrm>
              <a:off x="1645024" y="2299718"/>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2" name="Google Shape;11312;p54"/>
            <p:cNvSpPr/>
            <p:nvPr/>
          </p:nvSpPr>
          <p:spPr>
            <a:xfrm>
              <a:off x="1645078" y="2299189"/>
              <a:ext cx="14" cy="258"/>
            </a:xfrm>
            <a:custGeom>
              <a:rect b="b" l="l" r="r" t="t"/>
              <a:pathLst>
                <a:path extrusionOk="0" h="19" w="1">
                  <a:moveTo>
                    <a:pt x="0" y="1"/>
                  </a:moveTo>
                  <a:lnTo>
                    <a:pt x="0" y="18"/>
                  </a:lnTo>
                  <a:cubicBezTo>
                    <a:pt x="0" y="11"/>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3" name="Google Shape;11313;p54"/>
            <p:cNvSpPr/>
            <p:nvPr/>
          </p:nvSpPr>
          <p:spPr>
            <a:xfrm>
              <a:off x="1644983" y="2301429"/>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4" name="Google Shape;11314;p54"/>
            <p:cNvSpPr/>
            <p:nvPr/>
          </p:nvSpPr>
          <p:spPr>
            <a:xfrm>
              <a:off x="1645119" y="2298673"/>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5" name="Google Shape;11315;p54"/>
            <p:cNvSpPr/>
            <p:nvPr/>
          </p:nvSpPr>
          <p:spPr>
            <a:xfrm>
              <a:off x="1618697" y="2278565"/>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6" name="Google Shape;11316;p54"/>
            <p:cNvSpPr/>
            <p:nvPr/>
          </p:nvSpPr>
          <p:spPr>
            <a:xfrm>
              <a:off x="1533091" y="2481100"/>
              <a:ext cx="1575" cy="3014"/>
            </a:xfrm>
            <a:custGeom>
              <a:rect b="b" l="l" r="r" t="t"/>
              <a:pathLst>
                <a:path extrusionOk="0" h="222" w="116">
                  <a:moveTo>
                    <a:pt x="11" y="0"/>
                  </a:moveTo>
                  <a:cubicBezTo>
                    <a:pt x="7" y="74"/>
                    <a:pt x="4" y="151"/>
                    <a:pt x="0" y="221"/>
                  </a:cubicBezTo>
                  <a:cubicBezTo>
                    <a:pt x="32" y="190"/>
                    <a:pt x="70" y="162"/>
                    <a:pt x="112" y="137"/>
                  </a:cubicBezTo>
                  <a:cubicBezTo>
                    <a:pt x="116" y="137"/>
                    <a:pt x="116" y="120"/>
                    <a:pt x="98" y="91"/>
                  </a:cubicBezTo>
                  <a:cubicBezTo>
                    <a:pt x="77" y="53"/>
                    <a:pt x="46" y="25"/>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7" name="Google Shape;11317;p54"/>
            <p:cNvSpPr/>
            <p:nvPr/>
          </p:nvSpPr>
          <p:spPr>
            <a:xfrm>
              <a:off x="1496866" y="2211818"/>
              <a:ext cx="147845" cy="264069"/>
            </a:xfrm>
            <a:custGeom>
              <a:rect b="b" l="l" r="r" t="t"/>
              <a:pathLst>
                <a:path extrusionOk="0" h="19449" w="10889">
                  <a:moveTo>
                    <a:pt x="4099" y="0"/>
                  </a:moveTo>
                  <a:cubicBezTo>
                    <a:pt x="4066" y="0"/>
                    <a:pt x="4027" y="28"/>
                    <a:pt x="3949" y="110"/>
                  </a:cubicBezTo>
                  <a:cubicBezTo>
                    <a:pt x="3855" y="208"/>
                    <a:pt x="3753" y="299"/>
                    <a:pt x="3641" y="376"/>
                  </a:cubicBezTo>
                  <a:cubicBezTo>
                    <a:pt x="3617" y="397"/>
                    <a:pt x="3589" y="414"/>
                    <a:pt x="3561" y="435"/>
                  </a:cubicBezTo>
                  <a:lnTo>
                    <a:pt x="3561" y="442"/>
                  </a:lnTo>
                  <a:lnTo>
                    <a:pt x="3561" y="463"/>
                  </a:lnTo>
                  <a:lnTo>
                    <a:pt x="3561" y="488"/>
                  </a:lnTo>
                  <a:lnTo>
                    <a:pt x="3561" y="509"/>
                  </a:lnTo>
                  <a:lnTo>
                    <a:pt x="3561" y="537"/>
                  </a:lnTo>
                  <a:lnTo>
                    <a:pt x="3561" y="558"/>
                  </a:lnTo>
                  <a:lnTo>
                    <a:pt x="3557" y="586"/>
                  </a:lnTo>
                  <a:lnTo>
                    <a:pt x="3557" y="607"/>
                  </a:lnTo>
                  <a:lnTo>
                    <a:pt x="3554" y="635"/>
                  </a:lnTo>
                  <a:lnTo>
                    <a:pt x="3550" y="656"/>
                  </a:lnTo>
                  <a:lnTo>
                    <a:pt x="3547" y="684"/>
                  </a:lnTo>
                  <a:lnTo>
                    <a:pt x="3543" y="705"/>
                  </a:lnTo>
                  <a:lnTo>
                    <a:pt x="3540" y="733"/>
                  </a:lnTo>
                  <a:lnTo>
                    <a:pt x="3536" y="750"/>
                  </a:lnTo>
                  <a:lnTo>
                    <a:pt x="3533" y="778"/>
                  </a:lnTo>
                  <a:lnTo>
                    <a:pt x="3529" y="796"/>
                  </a:lnTo>
                  <a:lnTo>
                    <a:pt x="3526" y="824"/>
                  </a:lnTo>
                  <a:lnTo>
                    <a:pt x="3522" y="841"/>
                  </a:lnTo>
                  <a:lnTo>
                    <a:pt x="3515" y="866"/>
                  </a:lnTo>
                  <a:lnTo>
                    <a:pt x="3512" y="883"/>
                  </a:lnTo>
                  <a:lnTo>
                    <a:pt x="3508" y="904"/>
                  </a:lnTo>
                  <a:lnTo>
                    <a:pt x="3505" y="922"/>
                  </a:lnTo>
                  <a:lnTo>
                    <a:pt x="3498" y="943"/>
                  </a:lnTo>
                  <a:lnTo>
                    <a:pt x="3494" y="960"/>
                  </a:lnTo>
                  <a:lnTo>
                    <a:pt x="3491" y="978"/>
                  </a:lnTo>
                  <a:lnTo>
                    <a:pt x="3484" y="995"/>
                  </a:lnTo>
                  <a:lnTo>
                    <a:pt x="3480" y="1009"/>
                  </a:lnTo>
                  <a:lnTo>
                    <a:pt x="3473" y="1023"/>
                  </a:lnTo>
                  <a:cubicBezTo>
                    <a:pt x="3473" y="1030"/>
                    <a:pt x="3470" y="1034"/>
                    <a:pt x="3470" y="1037"/>
                  </a:cubicBezTo>
                  <a:lnTo>
                    <a:pt x="3466" y="1048"/>
                  </a:lnTo>
                  <a:cubicBezTo>
                    <a:pt x="3463" y="1055"/>
                    <a:pt x="3459" y="1062"/>
                    <a:pt x="3456" y="1069"/>
                  </a:cubicBezTo>
                  <a:cubicBezTo>
                    <a:pt x="3421" y="1132"/>
                    <a:pt x="3319" y="1198"/>
                    <a:pt x="3155" y="1300"/>
                  </a:cubicBezTo>
                  <a:cubicBezTo>
                    <a:pt x="3050" y="1367"/>
                    <a:pt x="2854" y="1489"/>
                    <a:pt x="2840" y="1538"/>
                  </a:cubicBezTo>
                  <a:cubicBezTo>
                    <a:pt x="2836" y="1584"/>
                    <a:pt x="2840" y="1629"/>
                    <a:pt x="2847" y="1675"/>
                  </a:cubicBezTo>
                  <a:cubicBezTo>
                    <a:pt x="2850" y="1713"/>
                    <a:pt x="2854" y="1752"/>
                    <a:pt x="2857" y="1794"/>
                  </a:cubicBezTo>
                  <a:cubicBezTo>
                    <a:pt x="2857" y="1846"/>
                    <a:pt x="2843" y="1895"/>
                    <a:pt x="2815" y="1941"/>
                  </a:cubicBezTo>
                  <a:cubicBezTo>
                    <a:pt x="2808" y="1951"/>
                    <a:pt x="2798" y="1962"/>
                    <a:pt x="2787" y="1969"/>
                  </a:cubicBezTo>
                  <a:cubicBezTo>
                    <a:pt x="2798" y="2028"/>
                    <a:pt x="2812" y="2088"/>
                    <a:pt x="2840" y="2140"/>
                  </a:cubicBezTo>
                  <a:cubicBezTo>
                    <a:pt x="2896" y="2287"/>
                    <a:pt x="2973" y="2490"/>
                    <a:pt x="2822" y="2571"/>
                  </a:cubicBezTo>
                  <a:cubicBezTo>
                    <a:pt x="2805" y="2581"/>
                    <a:pt x="2798" y="2588"/>
                    <a:pt x="2798" y="2592"/>
                  </a:cubicBezTo>
                  <a:cubicBezTo>
                    <a:pt x="2794" y="2606"/>
                    <a:pt x="2822" y="2651"/>
                    <a:pt x="2840" y="2676"/>
                  </a:cubicBezTo>
                  <a:cubicBezTo>
                    <a:pt x="2878" y="2739"/>
                    <a:pt x="2945" y="2844"/>
                    <a:pt x="2850" y="2928"/>
                  </a:cubicBezTo>
                  <a:cubicBezTo>
                    <a:pt x="2798" y="2966"/>
                    <a:pt x="2745" y="2998"/>
                    <a:pt x="2689" y="3026"/>
                  </a:cubicBezTo>
                  <a:cubicBezTo>
                    <a:pt x="2623" y="3061"/>
                    <a:pt x="2542" y="3106"/>
                    <a:pt x="2542" y="3138"/>
                  </a:cubicBezTo>
                  <a:cubicBezTo>
                    <a:pt x="2542" y="3299"/>
                    <a:pt x="2518" y="3579"/>
                    <a:pt x="2339" y="3660"/>
                  </a:cubicBezTo>
                  <a:cubicBezTo>
                    <a:pt x="2220" y="3712"/>
                    <a:pt x="2133" y="3929"/>
                    <a:pt x="2133" y="4090"/>
                  </a:cubicBezTo>
                  <a:cubicBezTo>
                    <a:pt x="2133" y="4118"/>
                    <a:pt x="2129" y="4143"/>
                    <a:pt x="2119" y="4167"/>
                  </a:cubicBezTo>
                  <a:cubicBezTo>
                    <a:pt x="2098" y="4216"/>
                    <a:pt x="2056" y="4255"/>
                    <a:pt x="2003" y="4272"/>
                  </a:cubicBezTo>
                  <a:cubicBezTo>
                    <a:pt x="1971" y="4290"/>
                    <a:pt x="1961" y="4293"/>
                    <a:pt x="1968" y="4325"/>
                  </a:cubicBezTo>
                  <a:cubicBezTo>
                    <a:pt x="1971" y="4335"/>
                    <a:pt x="1975" y="4346"/>
                    <a:pt x="1982" y="4363"/>
                  </a:cubicBezTo>
                  <a:cubicBezTo>
                    <a:pt x="2049" y="4559"/>
                    <a:pt x="2129" y="4780"/>
                    <a:pt x="2059" y="4913"/>
                  </a:cubicBezTo>
                  <a:cubicBezTo>
                    <a:pt x="2035" y="4962"/>
                    <a:pt x="1989" y="4997"/>
                    <a:pt x="1936" y="5007"/>
                  </a:cubicBezTo>
                  <a:cubicBezTo>
                    <a:pt x="1873" y="5025"/>
                    <a:pt x="1849" y="5140"/>
                    <a:pt x="1828" y="5231"/>
                  </a:cubicBezTo>
                  <a:cubicBezTo>
                    <a:pt x="1810" y="5322"/>
                    <a:pt x="1786" y="5431"/>
                    <a:pt x="1698" y="5438"/>
                  </a:cubicBezTo>
                  <a:cubicBezTo>
                    <a:pt x="1656" y="5487"/>
                    <a:pt x="1625" y="5771"/>
                    <a:pt x="1740" y="5925"/>
                  </a:cubicBezTo>
                  <a:cubicBezTo>
                    <a:pt x="1873" y="6089"/>
                    <a:pt x="1940" y="6296"/>
                    <a:pt x="1936" y="6506"/>
                  </a:cubicBezTo>
                  <a:cubicBezTo>
                    <a:pt x="1940" y="6565"/>
                    <a:pt x="1964" y="6625"/>
                    <a:pt x="1999" y="6674"/>
                  </a:cubicBezTo>
                  <a:cubicBezTo>
                    <a:pt x="2049" y="6758"/>
                    <a:pt x="2112" y="6863"/>
                    <a:pt x="2063" y="7003"/>
                  </a:cubicBezTo>
                  <a:cubicBezTo>
                    <a:pt x="2042" y="7066"/>
                    <a:pt x="2028" y="7132"/>
                    <a:pt x="2021" y="7199"/>
                  </a:cubicBezTo>
                  <a:cubicBezTo>
                    <a:pt x="2003" y="7314"/>
                    <a:pt x="1985" y="7426"/>
                    <a:pt x="1887" y="7493"/>
                  </a:cubicBezTo>
                  <a:cubicBezTo>
                    <a:pt x="1859" y="7514"/>
                    <a:pt x="1852" y="7574"/>
                    <a:pt x="1849" y="7633"/>
                  </a:cubicBezTo>
                  <a:cubicBezTo>
                    <a:pt x="1838" y="7728"/>
                    <a:pt x="1828" y="7843"/>
                    <a:pt x="1712" y="7896"/>
                  </a:cubicBezTo>
                  <a:cubicBezTo>
                    <a:pt x="1688" y="7924"/>
                    <a:pt x="1723" y="8092"/>
                    <a:pt x="1740" y="8172"/>
                  </a:cubicBezTo>
                  <a:lnTo>
                    <a:pt x="1747" y="8207"/>
                  </a:lnTo>
                  <a:cubicBezTo>
                    <a:pt x="1782" y="8368"/>
                    <a:pt x="1807" y="8508"/>
                    <a:pt x="1730" y="8575"/>
                  </a:cubicBezTo>
                  <a:cubicBezTo>
                    <a:pt x="1695" y="8603"/>
                    <a:pt x="1660" y="8624"/>
                    <a:pt x="1625" y="8645"/>
                  </a:cubicBezTo>
                  <a:cubicBezTo>
                    <a:pt x="1492" y="8729"/>
                    <a:pt x="1341" y="8820"/>
                    <a:pt x="1341" y="9068"/>
                  </a:cubicBezTo>
                  <a:cubicBezTo>
                    <a:pt x="1341" y="9219"/>
                    <a:pt x="1352" y="9341"/>
                    <a:pt x="1359" y="9450"/>
                  </a:cubicBezTo>
                  <a:cubicBezTo>
                    <a:pt x="1373" y="9594"/>
                    <a:pt x="1380" y="9706"/>
                    <a:pt x="1355" y="9807"/>
                  </a:cubicBezTo>
                  <a:cubicBezTo>
                    <a:pt x="1352" y="9821"/>
                    <a:pt x="1352" y="9825"/>
                    <a:pt x="1387" y="9853"/>
                  </a:cubicBezTo>
                  <a:cubicBezTo>
                    <a:pt x="1471" y="9912"/>
                    <a:pt x="1509" y="10014"/>
                    <a:pt x="1488" y="10112"/>
                  </a:cubicBezTo>
                  <a:cubicBezTo>
                    <a:pt x="1460" y="10280"/>
                    <a:pt x="1324" y="10297"/>
                    <a:pt x="1243" y="10308"/>
                  </a:cubicBezTo>
                  <a:cubicBezTo>
                    <a:pt x="1219" y="10308"/>
                    <a:pt x="1198" y="10315"/>
                    <a:pt x="1177" y="10322"/>
                  </a:cubicBezTo>
                  <a:cubicBezTo>
                    <a:pt x="1173" y="10374"/>
                    <a:pt x="1177" y="10427"/>
                    <a:pt x="1184" y="10479"/>
                  </a:cubicBezTo>
                  <a:cubicBezTo>
                    <a:pt x="1198" y="10616"/>
                    <a:pt x="1215" y="10770"/>
                    <a:pt x="1089" y="10791"/>
                  </a:cubicBezTo>
                  <a:cubicBezTo>
                    <a:pt x="1065" y="10794"/>
                    <a:pt x="995" y="10805"/>
                    <a:pt x="995" y="11071"/>
                  </a:cubicBezTo>
                  <a:cubicBezTo>
                    <a:pt x="998" y="11179"/>
                    <a:pt x="963" y="11288"/>
                    <a:pt x="893" y="11372"/>
                  </a:cubicBezTo>
                  <a:cubicBezTo>
                    <a:pt x="872" y="11396"/>
                    <a:pt x="855" y="11424"/>
                    <a:pt x="848" y="11456"/>
                  </a:cubicBezTo>
                  <a:cubicBezTo>
                    <a:pt x="844" y="11498"/>
                    <a:pt x="869" y="11550"/>
                    <a:pt x="897" y="11606"/>
                  </a:cubicBezTo>
                  <a:cubicBezTo>
                    <a:pt x="935" y="11677"/>
                    <a:pt x="960" y="11750"/>
                    <a:pt x="963" y="11827"/>
                  </a:cubicBezTo>
                  <a:cubicBezTo>
                    <a:pt x="963" y="11855"/>
                    <a:pt x="970" y="11911"/>
                    <a:pt x="974" y="11967"/>
                  </a:cubicBezTo>
                  <a:lnTo>
                    <a:pt x="981" y="12009"/>
                  </a:lnTo>
                  <a:cubicBezTo>
                    <a:pt x="988" y="12086"/>
                    <a:pt x="991" y="12160"/>
                    <a:pt x="991" y="12230"/>
                  </a:cubicBezTo>
                  <a:cubicBezTo>
                    <a:pt x="991" y="12363"/>
                    <a:pt x="970" y="12464"/>
                    <a:pt x="879" y="12482"/>
                  </a:cubicBezTo>
                  <a:cubicBezTo>
                    <a:pt x="862" y="12496"/>
                    <a:pt x="827" y="12573"/>
                    <a:pt x="809" y="12702"/>
                  </a:cubicBezTo>
                  <a:cubicBezTo>
                    <a:pt x="806" y="12734"/>
                    <a:pt x="802" y="12765"/>
                    <a:pt x="802" y="12797"/>
                  </a:cubicBezTo>
                  <a:cubicBezTo>
                    <a:pt x="795" y="12846"/>
                    <a:pt x="802" y="12895"/>
                    <a:pt x="823" y="12940"/>
                  </a:cubicBezTo>
                  <a:cubicBezTo>
                    <a:pt x="904" y="12996"/>
                    <a:pt x="942" y="13094"/>
                    <a:pt x="928" y="13189"/>
                  </a:cubicBezTo>
                  <a:cubicBezTo>
                    <a:pt x="928" y="13206"/>
                    <a:pt x="925" y="13224"/>
                    <a:pt x="921" y="13241"/>
                  </a:cubicBezTo>
                  <a:cubicBezTo>
                    <a:pt x="914" y="13266"/>
                    <a:pt x="904" y="13290"/>
                    <a:pt x="893" y="13315"/>
                  </a:cubicBezTo>
                  <a:cubicBezTo>
                    <a:pt x="907" y="13336"/>
                    <a:pt x="921" y="13353"/>
                    <a:pt x="939" y="13371"/>
                  </a:cubicBezTo>
                  <a:cubicBezTo>
                    <a:pt x="988" y="13427"/>
                    <a:pt x="1093" y="13549"/>
                    <a:pt x="963" y="13679"/>
                  </a:cubicBezTo>
                  <a:cubicBezTo>
                    <a:pt x="939" y="13703"/>
                    <a:pt x="921" y="13732"/>
                    <a:pt x="914" y="13767"/>
                  </a:cubicBezTo>
                  <a:cubicBezTo>
                    <a:pt x="914" y="13784"/>
                    <a:pt x="918" y="13802"/>
                    <a:pt x="925" y="13816"/>
                  </a:cubicBezTo>
                  <a:cubicBezTo>
                    <a:pt x="940" y="13838"/>
                    <a:pt x="967" y="13857"/>
                    <a:pt x="1007" y="13857"/>
                  </a:cubicBezTo>
                  <a:cubicBezTo>
                    <a:pt x="1023" y="13857"/>
                    <a:pt x="1041" y="13854"/>
                    <a:pt x="1061" y="13847"/>
                  </a:cubicBezTo>
                  <a:cubicBezTo>
                    <a:pt x="1078" y="13842"/>
                    <a:pt x="1096" y="13840"/>
                    <a:pt x="1114" y="13840"/>
                  </a:cubicBezTo>
                  <a:cubicBezTo>
                    <a:pt x="1157" y="13840"/>
                    <a:pt x="1200" y="13855"/>
                    <a:pt x="1233" y="13882"/>
                  </a:cubicBezTo>
                  <a:cubicBezTo>
                    <a:pt x="1310" y="13942"/>
                    <a:pt x="1341" y="14043"/>
                    <a:pt x="1310" y="14134"/>
                  </a:cubicBezTo>
                  <a:cubicBezTo>
                    <a:pt x="1287" y="14189"/>
                    <a:pt x="1236" y="14223"/>
                    <a:pt x="1179" y="14223"/>
                  </a:cubicBezTo>
                  <a:cubicBezTo>
                    <a:pt x="1173" y="14223"/>
                    <a:pt x="1168" y="14222"/>
                    <a:pt x="1163" y="14222"/>
                  </a:cubicBezTo>
                  <a:cubicBezTo>
                    <a:pt x="1114" y="14222"/>
                    <a:pt x="1047" y="14222"/>
                    <a:pt x="998" y="14229"/>
                  </a:cubicBezTo>
                  <a:cubicBezTo>
                    <a:pt x="1149" y="14348"/>
                    <a:pt x="1215" y="14449"/>
                    <a:pt x="1201" y="14544"/>
                  </a:cubicBezTo>
                  <a:cubicBezTo>
                    <a:pt x="1191" y="14610"/>
                    <a:pt x="1142" y="14663"/>
                    <a:pt x="1054" y="14694"/>
                  </a:cubicBezTo>
                  <a:cubicBezTo>
                    <a:pt x="977" y="14726"/>
                    <a:pt x="981" y="14743"/>
                    <a:pt x="1002" y="14841"/>
                  </a:cubicBezTo>
                  <a:cubicBezTo>
                    <a:pt x="1026" y="14918"/>
                    <a:pt x="1030" y="14999"/>
                    <a:pt x="1012" y="15076"/>
                  </a:cubicBezTo>
                  <a:cubicBezTo>
                    <a:pt x="1002" y="15139"/>
                    <a:pt x="1009" y="15198"/>
                    <a:pt x="1030" y="15258"/>
                  </a:cubicBezTo>
                  <a:lnTo>
                    <a:pt x="1037" y="15282"/>
                  </a:lnTo>
                  <a:cubicBezTo>
                    <a:pt x="1061" y="15352"/>
                    <a:pt x="1082" y="15419"/>
                    <a:pt x="1051" y="15478"/>
                  </a:cubicBezTo>
                  <a:cubicBezTo>
                    <a:pt x="1044" y="15485"/>
                    <a:pt x="1040" y="15496"/>
                    <a:pt x="1033" y="15503"/>
                  </a:cubicBezTo>
                  <a:cubicBezTo>
                    <a:pt x="1012" y="15527"/>
                    <a:pt x="984" y="15541"/>
                    <a:pt x="953" y="15552"/>
                  </a:cubicBezTo>
                  <a:cubicBezTo>
                    <a:pt x="942" y="15555"/>
                    <a:pt x="935" y="15559"/>
                    <a:pt x="935" y="15583"/>
                  </a:cubicBezTo>
                  <a:cubicBezTo>
                    <a:pt x="935" y="15597"/>
                    <a:pt x="935" y="15611"/>
                    <a:pt x="935" y="15625"/>
                  </a:cubicBezTo>
                  <a:cubicBezTo>
                    <a:pt x="935" y="15636"/>
                    <a:pt x="935" y="15643"/>
                    <a:pt x="939" y="15657"/>
                  </a:cubicBezTo>
                  <a:cubicBezTo>
                    <a:pt x="946" y="15744"/>
                    <a:pt x="963" y="15902"/>
                    <a:pt x="778" y="15930"/>
                  </a:cubicBezTo>
                  <a:cubicBezTo>
                    <a:pt x="697" y="15941"/>
                    <a:pt x="694" y="15969"/>
                    <a:pt x="683" y="16053"/>
                  </a:cubicBezTo>
                  <a:cubicBezTo>
                    <a:pt x="676" y="16119"/>
                    <a:pt x="662" y="16210"/>
                    <a:pt x="578" y="16277"/>
                  </a:cubicBezTo>
                  <a:cubicBezTo>
                    <a:pt x="561" y="16294"/>
                    <a:pt x="557" y="16308"/>
                    <a:pt x="610" y="16399"/>
                  </a:cubicBezTo>
                  <a:cubicBezTo>
                    <a:pt x="655" y="16473"/>
                    <a:pt x="736" y="16616"/>
                    <a:pt x="589" y="16707"/>
                  </a:cubicBezTo>
                  <a:cubicBezTo>
                    <a:pt x="526" y="16749"/>
                    <a:pt x="515" y="16816"/>
                    <a:pt x="505" y="16889"/>
                  </a:cubicBezTo>
                  <a:cubicBezTo>
                    <a:pt x="491" y="16970"/>
                    <a:pt x="473" y="17096"/>
                    <a:pt x="323" y="17096"/>
                  </a:cubicBezTo>
                  <a:cubicBezTo>
                    <a:pt x="193" y="17096"/>
                    <a:pt x="109" y="17299"/>
                    <a:pt x="95" y="17404"/>
                  </a:cubicBezTo>
                  <a:cubicBezTo>
                    <a:pt x="88" y="17435"/>
                    <a:pt x="81" y="17467"/>
                    <a:pt x="71" y="17498"/>
                  </a:cubicBezTo>
                  <a:cubicBezTo>
                    <a:pt x="39" y="17614"/>
                    <a:pt x="1" y="17757"/>
                    <a:pt x="95" y="17859"/>
                  </a:cubicBezTo>
                  <a:cubicBezTo>
                    <a:pt x="99" y="17866"/>
                    <a:pt x="106" y="17873"/>
                    <a:pt x="113" y="17880"/>
                  </a:cubicBezTo>
                  <a:cubicBezTo>
                    <a:pt x="120" y="17891"/>
                    <a:pt x="130" y="17905"/>
                    <a:pt x="137" y="17919"/>
                  </a:cubicBezTo>
                  <a:cubicBezTo>
                    <a:pt x="141" y="17926"/>
                    <a:pt x="144" y="17933"/>
                    <a:pt x="148" y="17940"/>
                  </a:cubicBezTo>
                  <a:cubicBezTo>
                    <a:pt x="176" y="18003"/>
                    <a:pt x="179" y="18073"/>
                    <a:pt x="165" y="18139"/>
                  </a:cubicBezTo>
                  <a:cubicBezTo>
                    <a:pt x="158" y="18181"/>
                    <a:pt x="155" y="18192"/>
                    <a:pt x="165" y="18199"/>
                  </a:cubicBezTo>
                  <a:cubicBezTo>
                    <a:pt x="165" y="18202"/>
                    <a:pt x="169" y="18202"/>
                    <a:pt x="172" y="18206"/>
                  </a:cubicBezTo>
                  <a:cubicBezTo>
                    <a:pt x="227" y="18220"/>
                    <a:pt x="283" y="18227"/>
                    <a:pt x="336" y="18227"/>
                  </a:cubicBezTo>
                  <a:cubicBezTo>
                    <a:pt x="347" y="18227"/>
                    <a:pt x="358" y="18227"/>
                    <a:pt x="368" y="18227"/>
                  </a:cubicBezTo>
                  <a:cubicBezTo>
                    <a:pt x="512" y="18230"/>
                    <a:pt x="645" y="18234"/>
                    <a:pt x="701" y="18314"/>
                  </a:cubicBezTo>
                  <a:cubicBezTo>
                    <a:pt x="729" y="18353"/>
                    <a:pt x="732" y="18402"/>
                    <a:pt x="715" y="18444"/>
                  </a:cubicBezTo>
                  <a:cubicBezTo>
                    <a:pt x="708" y="18468"/>
                    <a:pt x="701" y="18489"/>
                    <a:pt x="697" y="18514"/>
                  </a:cubicBezTo>
                  <a:cubicBezTo>
                    <a:pt x="683" y="18594"/>
                    <a:pt x="676" y="18671"/>
                    <a:pt x="680" y="18752"/>
                  </a:cubicBezTo>
                  <a:cubicBezTo>
                    <a:pt x="676" y="18832"/>
                    <a:pt x="687" y="18909"/>
                    <a:pt x="708" y="18986"/>
                  </a:cubicBezTo>
                  <a:cubicBezTo>
                    <a:pt x="767" y="18997"/>
                    <a:pt x="802" y="19053"/>
                    <a:pt x="841" y="19109"/>
                  </a:cubicBezTo>
                  <a:cubicBezTo>
                    <a:pt x="875" y="19163"/>
                    <a:pt x="905" y="19214"/>
                    <a:pt x="939" y="19214"/>
                  </a:cubicBezTo>
                  <a:cubicBezTo>
                    <a:pt x="940" y="19214"/>
                    <a:pt x="941" y="19214"/>
                    <a:pt x="942" y="19214"/>
                  </a:cubicBezTo>
                  <a:cubicBezTo>
                    <a:pt x="993" y="19207"/>
                    <a:pt x="1309" y="19168"/>
                    <a:pt x="1593" y="19168"/>
                  </a:cubicBezTo>
                  <a:cubicBezTo>
                    <a:pt x="1725" y="19168"/>
                    <a:pt x="1849" y="19177"/>
                    <a:pt x="1936" y="19200"/>
                  </a:cubicBezTo>
                  <a:cubicBezTo>
                    <a:pt x="1947" y="19203"/>
                    <a:pt x="1961" y="19207"/>
                    <a:pt x="1975" y="19210"/>
                  </a:cubicBezTo>
                  <a:lnTo>
                    <a:pt x="1989" y="19217"/>
                  </a:lnTo>
                  <a:lnTo>
                    <a:pt x="2014" y="19224"/>
                  </a:lnTo>
                  <a:lnTo>
                    <a:pt x="2031" y="19231"/>
                  </a:lnTo>
                  <a:lnTo>
                    <a:pt x="2056" y="19242"/>
                  </a:lnTo>
                  <a:lnTo>
                    <a:pt x="2070" y="19252"/>
                  </a:lnTo>
                  <a:lnTo>
                    <a:pt x="2094" y="19263"/>
                  </a:lnTo>
                  <a:lnTo>
                    <a:pt x="2112" y="19273"/>
                  </a:lnTo>
                  <a:lnTo>
                    <a:pt x="2133" y="19287"/>
                  </a:lnTo>
                  <a:lnTo>
                    <a:pt x="2150" y="19298"/>
                  </a:lnTo>
                  <a:lnTo>
                    <a:pt x="2171" y="19312"/>
                  </a:lnTo>
                  <a:lnTo>
                    <a:pt x="2185" y="19326"/>
                  </a:lnTo>
                  <a:lnTo>
                    <a:pt x="2206" y="19340"/>
                  </a:lnTo>
                  <a:lnTo>
                    <a:pt x="2224" y="19354"/>
                  </a:lnTo>
                  <a:lnTo>
                    <a:pt x="2231" y="19357"/>
                  </a:lnTo>
                  <a:cubicBezTo>
                    <a:pt x="2245" y="19357"/>
                    <a:pt x="2262" y="19354"/>
                    <a:pt x="2280" y="19354"/>
                  </a:cubicBezTo>
                  <a:cubicBezTo>
                    <a:pt x="2367" y="19361"/>
                    <a:pt x="2451" y="19378"/>
                    <a:pt x="2532" y="19410"/>
                  </a:cubicBezTo>
                  <a:cubicBezTo>
                    <a:pt x="2577" y="19427"/>
                    <a:pt x="2623" y="19441"/>
                    <a:pt x="2672" y="19448"/>
                  </a:cubicBezTo>
                  <a:cubicBezTo>
                    <a:pt x="2633" y="19385"/>
                    <a:pt x="2588" y="19322"/>
                    <a:pt x="2535" y="19266"/>
                  </a:cubicBezTo>
                  <a:cubicBezTo>
                    <a:pt x="2430" y="19140"/>
                    <a:pt x="2367" y="19056"/>
                    <a:pt x="2374" y="18986"/>
                  </a:cubicBezTo>
                  <a:cubicBezTo>
                    <a:pt x="2374" y="18920"/>
                    <a:pt x="2364" y="18853"/>
                    <a:pt x="2346" y="18787"/>
                  </a:cubicBezTo>
                  <a:cubicBezTo>
                    <a:pt x="2329" y="18720"/>
                    <a:pt x="2318" y="18650"/>
                    <a:pt x="2315" y="18580"/>
                  </a:cubicBezTo>
                  <a:cubicBezTo>
                    <a:pt x="2315" y="18559"/>
                    <a:pt x="2315" y="18535"/>
                    <a:pt x="2311" y="18503"/>
                  </a:cubicBezTo>
                  <a:cubicBezTo>
                    <a:pt x="2297" y="18356"/>
                    <a:pt x="2283" y="18136"/>
                    <a:pt x="2451" y="18017"/>
                  </a:cubicBezTo>
                  <a:cubicBezTo>
                    <a:pt x="2500" y="17978"/>
                    <a:pt x="2546" y="17936"/>
                    <a:pt x="2588" y="17884"/>
                  </a:cubicBezTo>
                  <a:cubicBezTo>
                    <a:pt x="2633" y="17832"/>
                    <a:pt x="2678" y="17781"/>
                    <a:pt x="2754" y="17781"/>
                  </a:cubicBezTo>
                  <a:cubicBezTo>
                    <a:pt x="2767" y="17781"/>
                    <a:pt x="2780" y="17783"/>
                    <a:pt x="2794" y="17785"/>
                  </a:cubicBezTo>
                  <a:cubicBezTo>
                    <a:pt x="2799" y="17786"/>
                    <a:pt x="2803" y="17786"/>
                    <a:pt x="2808" y="17786"/>
                  </a:cubicBezTo>
                  <a:cubicBezTo>
                    <a:pt x="2849" y="17786"/>
                    <a:pt x="2892" y="17772"/>
                    <a:pt x="2924" y="17743"/>
                  </a:cubicBezTo>
                  <a:cubicBezTo>
                    <a:pt x="3008" y="17673"/>
                    <a:pt x="3057" y="17568"/>
                    <a:pt x="3053" y="17460"/>
                  </a:cubicBezTo>
                  <a:cubicBezTo>
                    <a:pt x="3067" y="17145"/>
                    <a:pt x="3214" y="17022"/>
                    <a:pt x="3456" y="16816"/>
                  </a:cubicBezTo>
                  <a:lnTo>
                    <a:pt x="3466" y="16805"/>
                  </a:lnTo>
                  <a:cubicBezTo>
                    <a:pt x="3575" y="16718"/>
                    <a:pt x="3687" y="16637"/>
                    <a:pt x="3802" y="16564"/>
                  </a:cubicBezTo>
                  <a:cubicBezTo>
                    <a:pt x="3914" y="16490"/>
                    <a:pt x="4061" y="16392"/>
                    <a:pt x="4090" y="16343"/>
                  </a:cubicBezTo>
                  <a:cubicBezTo>
                    <a:pt x="4047" y="16256"/>
                    <a:pt x="4090" y="16119"/>
                    <a:pt x="4135" y="15976"/>
                  </a:cubicBezTo>
                  <a:cubicBezTo>
                    <a:pt x="4156" y="15916"/>
                    <a:pt x="4170" y="15857"/>
                    <a:pt x="4181" y="15793"/>
                  </a:cubicBezTo>
                  <a:cubicBezTo>
                    <a:pt x="4149" y="15765"/>
                    <a:pt x="3991" y="15751"/>
                    <a:pt x="3907" y="15741"/>
                  </a:cubicBezTo>
                  <a:cubicBezTo>
                    <a:pt x="3830" y="15737"/>
                    <a:pt x="3753" y="15723"/>
                    <a:pt x="3680" y="15702"/>
                  </a:cubicBezTo>
                  <a:cubicBezTo>
                    <a:pt x="3578" y="15667"/>
                    <a:pt x="3326" y="15503"/>
                    <a:pt x="3228" y="15251"/>
                  </a:cubicBezTo>
                  <a:cubicBezTo>
                    <a:pt x="3169" y="15093"/>
                    <a:pt x="3183" y="14918"/>
                    <a:pt x="3267" y="14775"/>
                  </a:cubicBezTo>
                  <a:cubicBezTo>
                    <a:pt x="3389" y="14551"/>
                    <a:pt x="3652" y="14278"/>
                    <a:pt x="4219" y="14229"/>
                  </a:cubicBezTo>
                  <a:lnTo>
                    <a:pt x="4230" y="14229"/>
                  </a:lnTo>
                  <a:cubicBezTo>
                    <a:pt x="4233" y="14208"/>
                    <a:pt x="4233" y="14187"/>
                    <a:pt x="4233" y="14166"/>
                  </a:cubicBezTo>
                  <a:cubicBezTo>
                    <a:pt x="4233" y="14099"/>
                    <a:pt x="4233" y="14001"/>
                    <a:pt x="4321" y="13949"/>
                  </a:cubicBezTo>
                  <a:cubicBezTo>
                    <a:pt x="4408" y="13896"/>
                    <a:pt x="4436" y="13816"/>
                    <a:pt x="4436" y="13630"/>
                  </a:cubicBezTo>
                  <a:cubicBezTo>
                    <a:pt x="4436" y="13406"/>
                    <a:pt x="4436" y="13035"/>
                    <a:pt x="4713" y="13007"/>
                  </a:cubicBezTo>
                  <a:cubicBezTo>
                    <a:pt x="4765" y="13003"/>
                    <a:pt x="4814" y="12986"/>
                    <a:pt x="4860" y="12958"/>
                  </a:cubicBezTo>
                  <a:lnTo>
                    <a:pt x="4846" y="12951"/>
                  </a:lnTo>
                  <a:cubicBezTo>
                    <a:pt x="4744" y="12923"/>
                    <a:pt x="4671" y="12839"/>
                    <a:pt x="4678" y="12758"/>
                  </a:cubicBezTo>
                  <a:cubicBezTo>
                    <a:pt x="4681" y="12716"/>
                    <a:pt x="4709" y="12625"/>
                    <a:pt x="4881" y="12604"/>
                  </a:cubicBezTo>
                  <a:cubicBezTo>
                    <a:pt x="4895" y="12601"/>
                    <a:pt x="4909" y="12600"/>
                    <a:pt x="4924" y="12600"/>
                  </a:cubicBezTo>
                  <a:cubicBezTo>
                    <a:pt x="5011" y="12600"/>
                    <a:pt x="5093" y="12653"/>
                    <a:pt x="5129" y="12734"/>
                  </a:cubicBezTo>
                  <a:cubicBezTo>
                    <a:pt x="5154" y="12776"/>
                    <a:pt x="5161" y="12786"/>
                    <a:pt x="5192" y="12786"/>
                  </a:cubicBezTo>
                  <a:cubicBezTo>
                    <a:pt x="5262" y="12786"/>
                    <a:pt x="5381" y="12699"/>
                    <a:pt x="5409" y="12608"/>
                  </a:cubicBezTo>
                  <a:cubicBezTo>
                    <a:pt x="5430" y="12559"/>
                    <a:pt x="5409" y="12506"/>
                    <a:pt x="5367" y="12482"/>
                  </a:cubicBezTo>
                  <a:cubicBezTo>
                    <a:pt x="5329" y="12452"/>
                    <a:pt x="5300" y="12439"/>
                    <a:pt x="5275" y="12439"/>
                  </a:cubicBezTo>
                  <a:cubicBezTo>
                    <a:pt x="5240" y="12439"/>
                    <a:pt x="5212" y="12465"/>
                    <a:pt x="5175" y="12503"/>
                  </a:cubicBezTo>
                  <a:cubicBezTo>
                    <a:pt x="5140" y="12545"/>
                    <a:pt x="5094" y="12576"/>
                    <a:pt x="5045" y="12590"/>
                  </a:cubicBezTo>
                  <a:cubicBezTo>
                    <a:pt x="5033" y="12593"/>
                    <a:pt x="5021" y="12595"/>
                    <a:pt x="5009" y="12595"/>
                  </a:cubicBezTo>
                  <a:cubicBezTo>
                    <a:pt x="4937" y="12595"/>
                    <a:pt x="4876" y="12545"/>
                    <a:pt x="4828" y="12506"/>
                  </a:cubicBezTo>
                  <a:cubicBezTo>
                    <a:pt x="4793" y="12478"/>
                    <a:pt x="4755" y="12447"/>
                    <a:pt x="4727" y="12447"/>
                  </a:cubicBezTo>
                  <a:cubicBezTo>
                    <a:pt x="4699" y="12447"/>
                    <a:pt x="4629" y="12436"/>
                    <a:pt x="4608" y="12324"/>
                  </a:cubicBezTo>
                  <a:cubicBezTo>
                    <a:pt x="4597" y="12272"/>
                    <a:pt x="4594" y="12216"/>
                    <a:pt x="4597" y="12160"/>
                  </a:cubicBezTo>
                  <a:cubicBezTo>
                    <a:pt x="4601" y="12107"/>
                    <a:pt x="4594" y="12051"/>
                    <a:pt x="4583" y="11995"/>
                  </a:cubicBezTo>
                  <a:cubicBezTo>
                    <a:pt x="4538" y="11894"/>
                    <a:pt x="4443" y="11589"/>
                    <a:pt x="4566" y="11421"/>
                  </a:cubicBezTo>
                  <a:cubicBezTo>
                    <a:pt x="4596" y="11380"/>
                    <a:pt x="4638" y="11363"/>
                    <a:pt x="4688" y="11363"/>
                  </a:cubicBezTo>
                  <a:cubicBezTo>
                    <a:pt x="4774" y="11363"/>
                    <a:pt x="4885" y="11412"/>
                    <a:pt x="5014" y="11470"/>
                  </a:cubicBezTo>
                  <a:cubicBezTo>
                    <a:pt x="5164" y="11536"/>
                    <a:pt x="5336" y="11613"/>
                    <a:pt x="5497" y="11624"/>
                  </a:cubicBezTo>
                  <a:cubicBezTo>
                    <a:pt x="5519" y="11626"/>
                    <a:pt x="5542" y="11627"/>
                    <a:pt x="5564" y="11627"/>
                  </a:cubicBezTo>
                  <a:cubicBezTo>
                    <a:pt x="5720" y="11627"/>
                    <a:pt x="5872" y="11574"/>
                    <a:pt x="5994" y="11473"/>
                  </a:cubicBezTo>
                  <a:cubicBezTo>
                    <a:pt x="6025" y="11449"/>
                    <a:pt x="6050" y="11414"/>
                    <a:pt x="6057" y="11375"/>
                  </a:cubicBezTo>
                  <a:cubicBezTo>
                    <a:pt x="6053" y="11337"/>
                    <a:pt x="6043" y="11298"/>
                    <a:pt x="6032" y="11260"/>
                  </a:cubicBezTo>
                  <a:cubicBezTo>
                    <a:pt x="5994" y="11130"/>
                    <a:pt x="5938" y="10931"/>
                    <a:pt x="6134" y="10798"/>
                  </a:cubicBezTo>
                  <a:cubicBezTo>
                    <a:pt x="6201" y="10756"/>
                    <a:pt x="6208" y="10731"/>
                    <a:pt x="6211" y="10728"/>
                  </a:cubicBezTo>
                  <a:cubicBezTo>
                    <a:pt x="6211" y="10714"/>
                    <a:pt x="6190" y="10682"/>
                    <a:pt x="6169" y="10651"/>
                  </a:cubicBezTo>
                  <a:cubicBezTo>
                    <a:pt x="6134" y="10602"/>
                    <a:pt x="6102" y="10546"/>
                    <a:pt x="6081" y="10486"/>
                  </a:cubicBezTo>
                  <a:cubicBezTo>
                    <a:pt x="6036" y="10336"/>
                    <a:pt x="6095" y="10220"/>
                    <a:pt x="6173" y="10175"/>
                  </a:cubicBezTo>
                  <a:cubicBezTo>
                    <a:pt x="6201" y="10156"/>
                    <a:pt x="6232" y="10148"/>
                    <a:pt x="6262" y="10148"/>
                  </a:cubicBezTo>
                  <a:cubicBezTo>
                    <a:pt x="6308" y="10148"/>
                    <a:pt x="6353" y="10167"/>
                    <a:pt x="6386" y="10203"/>
                  </a:cubicBezTo>
                  <a:cubicBezTo>
                    <a:pt x="6409" y="10220"/>
                    <a:pt x="6491" y="10230"/>
                    <a:pt x="6615" y="10230"/>
                  </a:cubicBezTo>
                  <a:cubicBezTo>
                    <a:pt x="6863" y="10230"/>
                    <a:pt x="7279" y="10191"/>
                    <a:pt x="7734" y="10098"/>
                  </a:cubicBezTo>
                  <a:cubicBezTo>
                    <a:pt x="8371" y="9968"/>
                    <a:pt x="8704" y="9748"/>
                    <a:pt x="8725" y="9639"/>
                  </a:cubicBezTo>
                  <a:cubicBezTo>
                    <a:pt x="8749" y="9523"/>
                    <a:pt x="8879" y="9355"/>
                    <a:pt x="9061" y="9131"/>
                  </a:cubicBezTo>
                  <a:cubicBezTo>
                    <a:pt x="9120" y="9058"/>
                    <a:pt x="9176" y="8984"/>
                    <a:pt x="9229" y="8904"/>
                  </a:cubicBezTo>
                  <a:cubicBezTo>
                    <a:pt x="9257" y="8858"/>
                    <a:pt x="9264" y="8802"/>
                    <a:pt x="9239" y="8753"/>
                  </a:cubicBezTo>
                  <a:cubicBezTo>
                    <a:pt x="9211" y="8694"/>
                    <a:pt x="9141" y="8652"/>
                    <a:pt x="9047" y="8638"/>
                  </a:cubicBezTo>
                  <a:cubicBezTo>
                    <a:pt x="8945" y="8627"/>
                    <a:pt x="8854" y="8561"/>
                    <a:pt x="8819" y="8463"/>
                  </a:cubicBezTo>
                  <a:cubicBezTo>
                    <a:pt x="8774" y="8340"/>
                    <a:pt x="8809" y="8172"/>
                    <a:pt x="8910" y="8057"/>
                  </a:cubicBezTo>
                  <a:cubicBezTo>
                    <a:pt x="8942" y="8018"/>
                    <a:pt x="8938" y="7994"/>
                    <a:pt x="8931" y="7976"/>
                  </a:cubicBezTo>
                  <a:cubicBezTo>
                    <a:pt x="8903" y="7910"/>
                    <a:pt x="8784" y="7850"/>
                    <a:pt x="8648" y="7836"/>
                  </a:cubicBezTo>
                  <a:cubicBezTo>
                    <a:pt x="8487" y="7819"/>
                    <a:pt x="8206" y="7731"/>
                    <a:pt x="8150" y="7567"/>
                  </a:cubicBezTo>
                  <a:cubicBezTo>
                    <a:pt x="8133" y="7514"/>
                    <a:pt x="8129" y="7437"/>
                    <a:pt x="8224" y="7349"/>
                  </a:cubicBezTo>
                  <a:cubicBezTo>
                    <a:pt x="8282" y="7291"/>
                    <a:pt x="8336" y="7264"/>
                    <a:pt x="8388" y="7264"/>
                  </a:cubicBezTo>
                  <a:cubicBezTo>
                    <a:pt x="8401" y="7264"/>
                    <a:pt x="8414" y="7265"/>
                    <a:pt x="8427" y="7269"/>
                  </a:cubicBezTo>
                  <a:lnTo>
                    <a:pt x="8427" y="7262"/>
                  </a:lnTo>
                  <a:lnTo>
                    <a:pt x="8434" y="7241"/>
                  </a:lnTo>
                  <a:lnTo>
                    <a:pt x="8434" y="7234"/>
                  </a:lnTo>
                  <a:cubicBezTo>
                    <a:pt x="8438" y="7223"/>
                    <a:pt x="8438" y="7216"/>
                    <a:pt x="8441" y="7209"/>
                  </a:cubicBezTo>
                  <a:lnTo>
                    <a:pt x="8441" y="7206"/>
                  </a:lnTo>
                  <a:cubicBezTo>
                    <a:pt x="8441" y="7202"/>
                    <a:pt x="8441" y="7195"/>
                    <a:pt x="8445" y="7192"/>
                  </a:cubicBezTo>
                  <a:lnTo>
                    <a:pt x="8445" y="7188"/>
                  </a:lnTo>
                  <a:lnTo>
                    <a:pt x="8445" y="7178"/>
                  </a:lnTo>
                  <a:lnTo>
                    <a:pt x="8434" y="7174"/>
                  </a:lnTo>
                  <a:cubicBezTo>
                    <a:pt x="8329" y="7136"/>
                    <a:pt x="8266" y="7059"/>
                    <a:pt x="8273" y="6800"/>
                  </a:cubicBezTo>
                  <a:cubicBezTo>
                    <a:pt x="8273" y="6688"/>
                    <a:pt x="8298" y="6576"/>
                    <a:pt x="8347" y="6474"/>
                  </a:cubicBezTo>
                  <a:cubicBezTo>
                    <a:pt x="8382" y="6394"/>
                    <a:pt x="8417" y="6313"/>
                    <a:pt x="8420" y="6089"/>
                  </a:cubicBezTo>
                  <a:cubicBezTo>
                    <a:pt x="8431" y="5876"/>
                    <a:pt x="8469" y="5666"/>
                    <a:pt x="8539" y="5466"/>
                  </a:cubicBezTo>
                  <a:cubicBezTo>
                    <a:pt x="8574" y="5368"/>
                    <a:pt x="8599" y="5263"/>
                    <a:pt x="8606" y="5158"/>
                  </a:cubicBezTo>
                  <a:cubicBezTo>
                    <a:pt x="8606" y="5140"/>
                    <a:pt x="8606" y="5126"/>
                    <a:pt x="8609" y="5112"/>
                  </a:cubicBezTo>
                  <a:lnTo>
                    <a:pt x="8609" y="5105"/>
                  </a:lnTo>
                  <a:cubicBezTo>
                    <a:pt x="8613" y="5074"/>
                    <a:pt x="8623" y="5046"/>
                    <a:pt x="8637" y="5018"/>
                  </a:cubicBezTo>
                  <a:cubicBezTo>
                    <a:pt x="8658" y="4972"/>
                    <a:pt x="8683" y="4934"/>
                    <a:pt x="8711" y="4895"/>
                  </a:cubicBezTo>
                  <a:lnTo>
                    <a:pt x="8711" y="4895"/>
                  </a:lnTo>
                  <a:lnTo>
                    <a:pt x="8704" y="4902"/>
                  </a:lnTo>
                  <a:lnTo>
                    <a:pt x="8756" y="4843"/>
                  </a:lnTo>
                  <a:cubicBezTo>
                    <a:pt x="8802" y="4787"/>
                    <a:pt x="8858" y="4731"/>
                    <a:pt x="8914" y="4668"/>
                  </a:cubicBezTo>
                  <a:cubicBezTo>
                    <a:pt x="8987" y="4591"/>
                    <a:pt x="9064" y="4503"/>
                    <a:pt x="9138" y="4412"/>
                  </a:cubicBezTo>
                  <a:cubicBezTo>
                    <a:pt x="9183" y="4360"/>
                    <a:pt x="9222" y="4300"/>
                    <a:pt x="9260" y="4241"/>
                  </a:cubicBezTo>
                  <a:cubicBezTo>
                    <a:pt x="9446" y="3936"/>
                    <a:pt x="9817" y="3555"/>
                    <a:pt x="10072" y="3344"/>
                  </a:cubicBezTo>
                  <a:cubicBezTo>
                    <a:pt x="10121" y="3302"/>
                    <a:pt x="10174" y="3264"/>
                    <a:pt x="10226" y="3225"/>
                  </a:cubicBezTo>
                  <a:cubicBezTo>
                    <a:pt x="10314" y="3173"/>
                    <a:pt x="10405" y="3127"/>
                    <a:pt x="10503" y="3089"/>
                  </a:cubicBezTo>
                  <a:lnTo>
                    <a:pt x="10545" y="3068"/>
                  </a:lnTo>
                  <a:cubicBezTo>
                    <a:pt x="10671" y="3015"/>
                    <a:pt x="10846" y="2938"/>
                    <a:pt x="10867" y="2889"/>
                  </a:cubicBezTo>
                  <a:cubicBezTo>
                    <a:pt x="10867" y="2886"/>
                    <a:pt x="10871" y="2882"/>
                    <a:pt x="10871" y="2875"/>
                  </a:cubicBezTo>
                  <a:cubicBezTo>
                    <a:pt x="10885" y="2791"/>
                    <a:pt x="10888" y="2704"/>
                    <a:pt x="10881" y="2616"/>
                  </a:cubicBezTo>
                  <a:cubicBezTo>
                    <a:pt x="10881" y="2592"/>
                    <a:pt x="10878" y="2564"/>
                    <a:pt x="10874" y="2536"/>
                  </a:cubicBezTo>
                  <a:lnTo>
                    <a:pt x="10874" y="2529"/>
                  </a:lnTo>
                  <a:cubicBezTo>
                    <a:pt x="10871" y="2501"/>
                    <a:pt x="10867" y="2469"/>
                    <a:pt x="10864" y="2441"/>
                  </a:cubicBezTo>
                  <a:lnTo>
                    <a:pt x="10864" y="2431"/>
                  </a:lnTo>
                  <a:cubicBezTo>
                    <a:pt x="10864" y="2413"/>
                    <a:pt x="10860" y="2396"/>
                    <a:pt x="10857" y="2378"/>
                  </a:cubicBezTo>
                  <a:cubicBezTo>
                    <a:pt x="10857" y="2361"/>
                    <a:pt x="10853" y="2354"/>
                    <a:pt x="10853" y="2343"/>
                  </a:cubicBezTo>
                  <a:cubicBezTo>
                    <a:pt x="10839" y="2242"/>
                    <a:pt x="10818" y="2161"/>
                    <a:pt x="10797" y="2137"/>
                  </a:cubicBezTo>
                  <a:cubicBezTo>
                    <a:pt x="10782" y="2130"/>
                    <a:pt x="10735" y="2119"/>
                    <a:pt x="10609" y="2119"/>
                  </a:cubicBezTo>
                  <a:cubicBezTo>
                    <a:pt x="10593" y="2119"/>
                    <a:pt x="10577" y="2119"/>
                    <a:pt x="10559" y="2119"/>
                  </a:cubicBezTo>
                  <a:lnTo>
                    <a:pt x="10542" y="2119"/>
                  </a:lnTo>
                  <a:lnTo>
                    <a:pt x="10542" y="2130"/>
                  </a:lnTo>
                  <a:lnTo>
                    <a:pt x="10542" y="2151"/>
                  </a:lnTo>
                  <a:lnTo>
                    <a:pt x="10542" y="2175"/>
                  </a:lnTo>
                  <a:lnTo>
                    <a:pt x="10542" y="2196"/>
                  </a:lnTo>
                  <a:lnTo>
                    <a:pt x="10542" y="2224"/>
                  </a:lnTo>
                  <a:lnTo>
                    <a:pt x="10542" y="2245"/>
                  </a:lnTo>
                  <a:cubicBezTo>
                    <a:pt x="10542" y="2252"/>
                    <a:pt x="10542" y="2266"/>
                    <a:pt x="10538" y="2277"/>
                  </a:cubicBezTo>
                  <a:cubicBezTo>
                    <a:pt x="10535" y="2287"/>
                    <a:pt x="10538" y="2291"/>
                    <a:pt x="10538" y="2298"/>
                  </a:cubicBezTo>
                  <a:cubicBezTo>
                    <a:pt x="10538" y="2305"/>
                    <a:pt x="10535" y="2319"/>
                    <a:pt x="10535" y="2333"/>
                  </a:cubicBezTo>
                  <a:cubicBezTo>
                    <a:pt x="10535" y="2343"/>
                    <a:pt x="10535" y="2347"/>
                    <a:pt x="10531" y="2354"/>
                  </a:cubicBezTo>
                  <a:cubicBezTo>
                    <a:pt x="10528" y="2361"/>
                    <a:pt x="10528" y="2378"/>
                    <a:pt x="10528" y="2389"/>
                  </a:cubicBezTo>
                  <a:cubicBezTo>
                    <a:pt x="10524" y="2399"/>
                    <a:pt x="10524" y="2403"/>
                    <a:pt x="10524" y="2413"/>
                  </a:cubicBezTo>
                  <a:cubicBezTo>
                    <a:pt x="10521" y="2420"/>
                    <a:pt x="10517" y="2434"/>
                    <a:pt x="10517" y="2448"/>
                  </a:cubicBezTo>
                  <a:lnTo>
                    <a:pt x="10510" y="2473"/>
                  </a:lnTo>
                  <a:cubicBezTo>
                    <a:pt x="10510" y="2483"/>
                    <a:pt x="10507" y="2494"/>
                    <a:pt x="10503" y="2508"/>
                  </a:cubicBezTo>
                  <a:lnTo>
                    <a:pt x="10500" y="2532"/>
                  </a:lnTo>
                  <a:cubicBezTo>
                    <a:pt x="10496" y="2543"/>
                    <a:pt x="10493" y="2557"/>
                    <a:pt x="10489" y="2567"/>
                  </a:cubicBezTo>
                  <a:lnTo>
                    <a:pt x="10482" y="2592"/>
                  </a:lnTo>
                  <a:cubicBezTo>
                    <a:pt x="10479" y="2602"/>
                    <a:pt x="10475" y="2613"/>
                    <a:pt x="10472" y="2623"/>
                  </a:cubicBezTo>
                  <a:cubicBezTo>
                    <a:pt x="10468" y="2637"/>
                    <a:pt x="10468" y="2641"/>
                    <a:pt x="10465" y="2648"/>
                  </a:cubicBezTo>
                  <a:cubicBezTo>
                    <a:pt x="10461" y="2658"/>
                    <a:pt x="10458" y="2669"/>
                    <a:pt x="10454" y="2683"/>
                  </a:cubicBezTo>
                  <a:cubicBezTo>
                    <a:pt x="10451" y="2693"/>
                    <a:pt x="10447" y="2697"/>
                    <a:pt x="10444" y="2704"/>
                  </a:cubicBezTo>
                  <a:cubicBezTo>
                    <a:pt x="10444" y="2714"/>
                    <a:pt x="10437" y="2725"/>
                    <a:pt x="10433" y="2735"/>
                  </a:cubicBezTo>
                  <a:cubicBezTo>
                    <a:pt x="10430" y="2746"/>
                    <a:pt x="10426" y="2749"/>
                    <a:pt x="10423" y="2756"/>
                  </a:cubicBezTo>
                  <a:cubicBezTo>
                    <a:pt x="10419" y="2763"/>
                    <a:pt x="10416" y="2777"/>
                    <a:pt x="10412" y="2784"/>
                  </a:cubicBezTo>
                  <a:cubicBezTo>
                    <a:pt x="10405" y="2795"/>
                    <a:pt x="10405" y="2798"/>
                    <a:pt x="10402" y="2805"/>
                  </a:cubicBezTo>
                  <a:cubicBezTo>
                    <a:pt x="10398" y="2812"/>
                    <a:pt x="10391" y="2823"/>
                    <a:pt x="10388" y="2833"/>
                  </a:cubicBezTo>
                  <a:cubicBezTo>
                    <a:pt x="10381" y="2840"/>
                    <a:pt x="10381" y="2844"/>
                    <a:pt x="10377" y="2851"/>
                  </a:cubicBezTo>
                  <a:cubicBezTo>
                    <a:pt x="10374" y="2854"/>
                    <a:pt x="10367" y="2868"/>
                    <a:pt x="10360" y="2875"/>
                  </a:cubicBezTo>
                  <a:lnTo>
                    <a:pt x="10353" y="2889"/>
                  </a:lnTo>
                  <a:cubicBezTo>
                    <a:pt x="10342" y="2900"/>
                    <a:pt x="10335" y="2910"/>
                    <a:pt x="10325" y="2921"/>
                  </a:cubicBezTo>
                  <a:cubicBezTo>
                    <a:pt x="10295" y="2960"/>
                    <a:pt x="10248" y="2981"/>
                    <a:pt x="10199" y="2981"/>
                  </a:cubicBezTo>
                  <a:cubicBezTo>
                    <a:pt x="10196" y="2981"/>
                    <a:pt x="10192" y="2981"/>
                    <a:pt x="10188" y="2980"/>
                  </a:cubicBezTo>
                  <a:cubicBezTo>
                    <a:pt x="10186" y="2980"/>
                    <a:pt x="10185" y="2980"/>
                    <a:pt x="10183" y="2980"/>
                  </a:cubicBezTo>
                  <a:cubicBezTo>
                    <a:pt x="10131" y="2980"/>
                    <a:pt x="10067" y="3031"/>
                    <a:pt x="10009" y="3082"/>
                  </a:cubicBezTo>
                  <a:cubicBezTo>
                    <a:pt x="9944" y="3139"/>
                    <a:pt x="9875" y="3196"/>
                    <a:pt x="9795" y="3196"/>
                  </a:cubicBezTo>
                  <a:cubicBezTo>
                    <a:pt x="9782" y="3196"/>
                    <a:pt x="9768" y="3194"/>
                    <a:pt x="9754" y="3190"/>
                  </a:cubicBezTo>
                  <a:cubicBezTo>
                    <a:pt x="9751" y="3190"/>
                    <a:pt x="9748" y="3189"/>
                    <a:pt x="9744" y="3189"/>
                  </a:cubicBezTo>
                  <a:cubicBezTo>
                    <a:pt x="9712" y="3189"/>
                    <a:pt x="9661" y="3218"/>
                    <a:pt x="9610" y="3243"/>
                  </a:cubicBezTo>
                  <a:lnTo>
                    <a:pt x="9589" y="3253"/>
                  </a:lnTo>
                  <a:lnTo>
                    <a:pt x="9582" y="3257"/>
                  </a:lnTo>
                  <a:lnTo>
                    <a:pt x="9561" y="3267"/>
                  </a:lnTo>
                  <a:lnTo>
                    <a:pt x="9558" y="3267"/>
                  </a:lnTo>
                  <a:cubicBezTo>
                    <a:pt x="9540" y="3278"/>
                    <a:pt x="9523" y="3285"/>
                    <a:pt x="9505" y="3292"/>
                  </a:cubicBezTo>
                  <a:lnTo>
                    <a:pt x="9498" y="3292"/>
                  </a:lnTo>
                  <a:lnTo>
                    <a:pt x="9477" y="3302"/>
                  </a:lnTo>
                  <a:lnTo>
                    <a:pt x="9470" y="3302"/>
                  </a:lnTo>
                  <a:lnTo>
                    <a:pt x="9442" y="3309"/>
                  </a:lnTo>
                  <a:lnTo>
                    <a:pt x="9418" y="3313"/>
                  </a:lnTo>
                  <a:lnTo>
                    <a:pt x="9351" y="3313"/>
                  </a:lnTo>
                  <a:cubicBezTo>
                    <a:pt x="9344" y="3313"/>
                    <a:pt x="9334" y="3309"/>
                    <a:pt x="9327" y="3306"/>
                  </a:cubicBezTo>
                  <a:lnTo>
                    <a:pt x="9320" y="3306"/>
                  </a:lnTo>
                  <a:lnTo>
                    <a:pt x="9299" y="3299"/>
                  </a:lnTo>
                  <a:lnTo>
                    <a:pt x="9288" y="3295"/>
                  </a:lnTo>
                  <a:cubicBezTo>
                    <a:pt x="9281" y="3292"/>
                    <a:pt x="9271" y="3285"/>
                    <a:pt x="9260" y="3281"/>
                  </a:cubicBezTo>
                  <a:cubicBezTo>
                    <a:pt x="9223" y="3258"/>
                    <a:pt x="9180" y="3251"/>
                    <a:pt x="9134" y="3251"/>
                  </a:cubicBezTo>
                  <a:cubicBezTo>
                    <a:pt x="9096" y="3251"/>
                    <a:pt x="9056" y="3256"/>
                    <a:pt x="9015" y="3260"/>
                  </a:cubicBezTo>
                  <a:cubicBezTo>
                    <a:pt x="8978" y="3265"/>
                    <a:pt x="8939" y="3269"/>
                    <a:pt x="8899" y="3269"/>
                  </a:cubicBezTo>
                  <a:cubicBezTo>
                    <a:pt x="8842" y="3269"/>
                    <a:pt x="8785" y="3260"/>
                    <a:pt x="8735" y="3229"/>
                  </a:cubicBezTo>
                  <a:cubicBezTo>
                    <a:pt x="8721" y="3222"/>
                    <a:pt x="8707" y="3215"/>
                    <a:pt x="8690" y="3211"/>
                  </a:cubicBezTo>
                  <a:cubicBezTo>
                    <a:pt x="8623" y="3201"/>
                    <a:pt x="8557" y="3194"/>
                    <a:pt x="8487" y="3190"/>
                  </a:cubicBezTo>
                  <a:cubicBezTo>
                    <a:pt x="8392" y="3187"/>
                    <a:pt x="8305" y="3180"/>
                    <a:pt x="8249" y="3148"/>
                  </a:cubicBezTo>
                  <a:cubicBezTo>
                    <a:pt x="8238" y="3145"/>
                    <a:pt x="8227" y="3138"/>
                    <a:pt x="8220" y="3127"/>
                  </a:cubicBezTo>
                  <a:cubicBezTo>
                    <a:pt x="8203" y="3110"/>
                    <a:pt x="8196" y="3085"/>
                    <a:pt x="8196" y="3061"/>
                  </a:cubicBezTo>
                  <a:cubicBezTo>
                    <a:pt x="8199" y="3005"/>
                    <a:pt x="8231" y="2956"/>
                    <a:pt x="8277" y="2928"/>
                  </a:cubicBezTo>
                  <a:cubicBezTo>
                    <a:pt x="8326" y="2893"/>
                    <a:pt x="8378" y="2854"/>
                    <a:pt x="8378" y="2697"/>
                  </a:cubicBezTo>
                  <a:cubicBezTo>
                    <a:pt x="8378" y="2508"/>
                    <a:pt x="8539" y="2322"/>
                    <a:pt x="8669" y="2172"/>
                  </a:cubicBezTo>
                  <a:cubicBezTo>
                    <a:pt x="8725" y="2109"/>
                    <a:pt x="8798" y="2021"/>
                    <a:pt x="8809" y="1986"/>
                  </a:cubicBezTo>
                  <a:cubicBezTo>
                    <a:pt x="8767" y="1941"/>
                    <a:pt x="8543" y="1853"/>
                    <a:pt x="8378" y="1783"/>
                  </a:cubicBezTo>
                  <a:cubicBezTo>
                    <a:pt x="8059" y="1657"/>
                    <a:pt x="7863" y="1573"/>
                    <a:pt x="7800" y="1489"/>
                  </a:cubicBezTo>
                  <a:cubicBezTo>
                    <a:pt x="7702" y="1363"/>
                    <a:pt x="7562" y="1233"/>
                    <a:pt x="7237" y="1202"/>
                  </a:cubicBezTo>
                  <a:cubicBezTo>
                    <a:pt x="7097" y="1195"/>
                    <a:pt x="6964" y="1135"/>
                    <a:pt x="6866" y="1034"/>
                  </a:cubicBezTo>
                  <a:lnTo>
                    <a:pt x="6831" y="999"/>
                  </a:lnTo>
                  <a:cubicBezTo>
                    <a:pt x="6761" y="929"/>
                    <a:pt x="6687" y="866"/>
                    <a:pt x="6603" y="813"/>
                  </a:cubicBezTo>
                  <a:cubicBezTo>
                    <a:pt x="6586" y="803"/>
                    <a:pt x="6568" y="792"/>
                    <a:pt x="6551" y="782"/>
                  </a:cubicBezTo>
                  <a:lnTo>
                    <a:pt x="6533" y="768"/>
                  </a:lnTo>
                  <a:lnTo>
                    <a:pt x="6502" y="743"/>
                  </a:lnTo>
                  <a:lnTo>
                    <a:pt x="6477" y="726"/>
                  </a:lnTo>
                  <a:lnTo>
                    <a:pt x="6446" y="701"/>
                  </a:lnTo>
                  <a:lnTo>
                    <a:pt x="6421" y="684"/>
                  </a:lnTo>
                  <a:lnTo>
                    <a:pt x="6390" y="656"/>
                  </a:lnTo>
                  <a:lnTo>
                    <a:pt x="6365" y="635"/>
                  </a:lnTo>
                  <a:lnTo>
                    <a:pt x="6334" y="607"/>
                  </a:lnTo>
                  <a:lnTo>
                    <a:pt x="6309" y="582"/>
                  </a:lnTo>
                  <a:lnTo>
                    <a:pt x="6278" y="554"/>
                  </a:lnTo>
                  <a:lnTo>
                    <a:pt x="6253" y="530"/>
                  </a:lnTo>
                  <a:lnTo>
                    <a:pt x="6222" y="502"/>
                  </a:lnTo>
                  <a:lnTo>
                    <a:pt x="6197" y="477"/>
                  </a:lnTo>
                  <a:lnTo>
                    <a:pt x="6169" y="446"/>
                  </a:lnTo>
                  <a:lnTo>
                    <a:pt x="6144" y="421"/>
                  </a:lnTo>
                  <a:lnTo>
                    <a:pt x="6116" y="390"/>
                  </a:lnTo>
                  <a:lnTo>
                    <a:pt x="6092" y="365"/>
                  </a:lnTo>
                  <a:lnTo>
                    <a:pt x="6064" y="334"/>
                  </a:lnTo>
                  <a:lnTo>
                    <a:pt x="6043" y="309"/>
                  </a:lnTo>
                  <a:lnTo>
                    <a:pt x="6015" y="278"/>
                  </a:lnTo>
                  <a:lnTo>
                    <a:pt x="5994" y="253"/>
                  </a:lnTo>
                  <a:lnTo>
                    <a:pt x="5969" y="222"/>
                  </a:lnTo>
                  <a:lnTo>
                    <a:pt x="5952" y="197"/>
                  </a:lnTo>
                  <a:lnTo>
                    <a:pt x="5927" y="169"/>
                  </a:lnTo>
                  <a:lnTo>
                    <a:pt x="5910" y="148"/>
                  </a:lnTo>
                  <a:lnTo>
                    <a:pt x="5889" y="120"/>
                  </a:lnTo>
                  <a:lnTo>
                    <a:pt x="5875" y="96"/>
                  </a:lnTo>
                  <a:lnTo>
                    <a:pt x="5857" y="71"/>
                  </a:lnTo>
                  <a:lnTo>
                    <a:pt x="5843" y="50"/>
                  </a:lnTo>
                  <a:lnTo>
                    <a:pt x="5836" y="43"/>
                  </a:lnTo>
                  <a:lnTo>
                    <a:pt x="5791" y="36"/>
                  </a:lnTo>
                  <a:cubicBezTo>
                    <a:pt x="5715" y="29"/>
                    <a:pt x="5582" y="15"/>
                    <a:pt x="5487" y="15"/>
                  </a:cubicBezTo>
                  <a:cubicBezTo>
                    <a:pt x="5439" y="15"/>
                    <a:pt x="5400" y="19"/>
                    <a:pt x="5385" y="29"/>
                  </a:cubicBezTo>
                  <a:cubicBezTo>
                    <a:pt x="5364" y="64"/>
                    <a:pt x="5343" y="99"/>
                    <a:pt x="5329" y="138"/>
                  </a:cubicBezTo>
                  <a:lnTo>
                    <a:pt x="5318" y="159"/>
                  </a:lnTo>
                  <a:cubicBezTo>
                    <a:pt x="5248" y="299"/>
                    <a:pt x="5185" y="435"/>
                    <a:pt x="5084" y="435"/>
                  </a:cubicBezTo>
                  <a:cubicBezTo>
                    <a:pt x="5031" y="435"/>
                    <a:pt x="4989" y="404"/>
                    <a:pt x="4958" y="337"/>
                  </a:cubicBezTo>
                  <a:cubicBezTo>
                    <a:pt x="4951" y="327"/>
                    <a:pt x="4947" y="316"/>
                    <a:pt x="4940" y="309"/>
                  </a:cubicBezTo>
                  <a:cubicBezTo>
                    <a:pt x="4849" y="169"/>
                    <a:pt x="4667" y="148"/>
                    <a:pt x="4475" y="127"/>
                  </a:cubicBezTo>
                  <a:lnTo>
                    <a:pt x="4377" y="113"/>
                  </a:lnTo>
                  <a:cubicBezTo>
                    <a:pt x="4300" y="103"/>
                    <a:pt x="4230" y="75"/>
                    <a:pt x="4167" y="29"/>
                  </a:cubicBezTo>
                  <a:cubicBezTo>
                    <a:pt x="4140" y="12"/>
                    <a:pt x="4121" y="0"/>
                    <a:pt x="40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8" name="Google Shape;11318;p54"/>
            <p:cNvSpPr/>
            <p:nvPr/>
          </p:nvSpPr>
          <p:spPr>
            <a:xfrm>
              <a:off x="1532711" y="2487712"/>
              <a:ext cx="24589" cy="16850"/>
            </a:xfrm>
            <a:custGeom>
              <a:rect b="b" l="l" r="r" t="t"/>
              <a:pathLst>
                <a:path extrusionOk="0" h="1241" w="1811">
                  <a:moveTo>
                    <a:pt x="182" y="0"/>
                  </a:moveTo>
                  <a:cubicBezTo>
                    <a:pt x="165" y="0"/>
                    <a:pt x="147" y="4"/>
                    <a:pt x="133" y="7"/>
                  </a:cubicBezTo>
                  <a:cubicBezTo>
                    <a:pt x="116" y="10"/>
                    <a:pt x="99" y="12"/>
                    <a:pt x="82" y="12"/>
                  </a:cubicBezTo>
                  <a:cubicBezTo>
                    <a:pt x="61" y="12"/>
                    <a:pt x="40" y="9"/>
                    <a:pt x="21" y="4"/>
                  </a:cubicBezTo>
                  <a:cubicBezTo>
                    <a:pt x="4" y="434"/>
                    <a:pt x="0" y="774"/>
                    <a:pt x="7" y="977"/>
                  </a:cubicBezTo>
                  <a:lnTo>
                    <a:pt x="7" y="984"/>
                  </a:lnTo>
                  <a:cubicBezTo>
                    <a:pt x="7" y="1001"/>
                    <a:pt x="11" y="1022"/>
                    <a:pt x="11" y="1036"/>
                  </a:cubicBezTo>
                  <a:lnTo>
                    <a:pt x="11" y="1043"/>
                  </a:lnTo>
                  <a:lnTo>
                    <a:pt x="11" y="1064"/>
                  </a:lnTo>
                  <a:lnTo>
                    <a:pt x="11" y="1078"/>
                  </a:lnTo>
                  <a:lnTo>
                    <a:pt x="11" y="1103"/>
                  </a:lnTo>
                  <a:lnTo>
                    <a:pt x="11" y="1120"/>
                  </a:lnTo>
                  <a:lnTo>
                    <a:pt x="11" y="1131"/>
                  </a:lnTo>
                  <a:cubicBezTo>
                    <a:pt x="11" y="1138"/>
                    <a:pt x="11" y="1141"/>
                    <a:pt x="14" y="1148"/>
                  </a:cubicBezTo>
                  <a:lnTo>
                    <a:pt x="14" y="1152"/>
                  </a:lnTo>
                  <a:cubicBezTo>
                    <a:pt x="46" y="1152"/>
                    <a:pt x="102" y="1148"/>
                    <a:pt x="151" y="1145"/>
                  </a:cubicBezTo>
                  <a:cubicBezTo>
                    <a:pt x="224" y="1141"/>
                    <a:pt x="301" y="1138"/>
                    <a:pt x="375" y="1134"/>
                  </a:cubicBezTo>
                  <a:lnTo>
                    <a:pt x="651" y="1134"/>
                  </a:lnTo>
                  <a:lnTo>
                    <a:pt x="676" y="1138"/>
                  </a:lnTo>
                  <a:lnTo>
                    <a:pt x="700" y="1138"/>
                  </a:lnTo>
                  <a:lnTo>
                    <a:pt x="721" y="1141"/>
                  </a:lnTo>
                  <a:lnTo>
                    <a:pt x="746" y="1141"/>
                  </a:lnTo>
                  <a:lnTo>
                    <a:pt x="767" y="1148"/>
                  </a:lnTo>
                  <a:lnTo>
                    <a:pt x="788" y="1152"/>
                  </a:lnTo>
                  <a:lnTo>
                    <a:pt x="809" y="1155"/>
                  </a:lnTo>
                  <a:lnTo>
                    <a:pt x="826" y="1159"/>
                  </a:lnTo>
                  <a:lnTo>
                    <a:pt x="847" y="1166"/>
                  </a:lnTo>
                  <a:lnTo>
                    <a:pt x="865" y="1173"/>
                  </a:lnTo>
                  <a:lnTo>
                    <a:pt x="879" y="1180"/>
                  </a:lnTo>
                  <a:lnTo>
                    <a:pt x="896" y="1187"/>
                  </a:lnTo>
                  <a:lnTo>
                    <a:pt x="910" y="1194"/>
                  </a:lnTo>
                  <a:lnTo>
                    <a:pt x="921" y="1197"/>
                  </a:lnTo>
                  <a:lnTo>
                    <a:pt x="963" y="1215"/>
                  </a:lnTo>
                  <a:cubicBezTo>
                    <a:pt x="1005" y="1232"/>
                    <a:pt x="1034" y="1240"/>
                    <a:pt x="1056" y="1240"/>
                  </a:cubicBezTo>
                  <a:cubicBezTo>
                    <a:pt x="1076" y="1240"/>
                    <a:pt x="1090" y="1233"/>
                    <a:pt x="1103" y="1218"/>
                  </a:cubicBezTo>
                  <a:cubicBezTo>
                    <a:pt x="1183" y="1131"/>
                    <a:pt x="1327" y="1113"/>
                    <a:pt x="1474" y="1099"/>
                  </a:cubicBezTo>
                  <a:cubicBezTo>
                    <a:pt x="1593" y="1089"/>
                    <a:pt x="1716" y="1075"/>
                    <a:pt x="1796" y="1026"/>
                  </a:cubicBezTo>
                  <a:lnTo>
                    <a:pt x="1810" y="1015"/>
                  </a:lnTo>
                  <a:cubicBezTo>
                    <a:pt x="1772" y="1001"/>
                    <a:pt x="1677" y="984"/>
                    <a:pt x="1464" y="977"/>
                  </a:cubicBezTo>
                  <a:cubicBezTo>
                    <a:pt x="1211" y="966"/>
                    <a:pt x="819" y="648"/>
                    <a:pt x="469" y="350"/>
                  </a:cubicBezTo>
                  <a:cubicBezTo>
                    <a:pt x="420" y="305"/>
                    <a:pt x="378" y="270"/>
                    <a:pt x="347" y="245"/>
                  </a:cubicBezTo>
                  <a:cubicBezTo>
                    <a:pt x="280" y="193"/>
                    <a:pt x="235" y="119"/>
                    <a:pt x="214" y="39"/>
                  </a:cubicBezTo>
                  <a:cubicBezTo>
                    <a:pt x="210" y="25"/>
                    <a:pt x="203" y="14"/>
                    <a:pt x="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9" name="Google Shape;11319;p54"/>
            <p:cNvSpPr/>
            <p:nvPr/>
          </p:nvSpPr>
          <p:spPr>
            <a:xfrm>
              <a:off x="1640177" y="2240588"/>
              <a:ext cx="3245" cy="244"/>
            </a:xfrm>
            <a:custGeom>
              <a:rect b="b" l="l" r="r" t="t"/>
              <a:pathLst>
                <a:path extrusionOk="0" h="18" w="239">
                  <a:moveTo>
                    <a:pt x="1" y="0"/>
                  </a:moveTo>
                  <a:lnTo>
                    <a:pt x="1" y="0"/>
                  </a:lnTo>
                  <a:cubicBezTo>
                    <a:pt x="165" y="0"/>
                    <a:pt x="221" y="11"/>
                    <a:pt x="239" y="18"/>
                  </a:cubicBezTo>
                  <a:cubicBezTo>
                    <a:pt x="221" y="11"/>
                    <a:pt x="169"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0" name="Google Shape;11320;p54"/>
            <p:cNvSpPr/>
            <p:nvPr/>
          </p:nvSpPr>
          <p:spPr>
            <a:xfrm>
              <a:off x="1639946" y="22405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1" name="Google Shape;11321;p54"/>
            <p:cNvSpPr/>
            <p:nvPr/>
          </p:nvSpPr>
          <p:spPr>
            <a:xfrm>
              <a:off x="1620924" y="2257221"/>
              <a:ext cx="12709" cy="14555"/>
            </a:xfrm>
            <a:custGeom>
              <a:rect b="b" l="l" r="r" t="t"/>
              <a:pathLst>
                <a:path extrusionOk="0" h="1072" w="936">
                  <a:moveTo>
                    <a:pt x="935" y="0"/>
                  </a:moveTo>
                  <a:cubicBezTo>
                    <a:pt x="680" y="214"/>
                    <a:pt x="309" y="596"/>
                    <a:pt x="123" y="900"/>
                  </a:cubicBezTo>
                  <a:cubicBezTo>
                    <a:pt x="85" y="960"/>
                    <a:pt x="46" y="1016"/>
                    <a:pt x="1" y="1072"/>
                  </a:cubicBezTo>
                  <a:cubicBezTo>
                    <a:pt x="46" y="1016"/>
                    <a:pt x="85" y="960"/>
                    <a:pt x="123" y="900"/>
                  </a:cubicBezTo>
                  <a:cubicBezTo>
                    <a:pt x="309" y="596"/>
                    <a:pt x="680" y="214"/>
                    <a:pt x="9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2" name="Google Shape;11322;p54"/>
            <p:cNvSpPr/>
            <p:nvPr/>
          </p:nvSpPr>
          <p:spPr>
            <a:xfrm>
              <a:off x="1615031" y="2277560"/>
              <a:ext cx="733" cy="828"/>
            </a:xfrm>
            <a:custGeom>
              <a:rect b="b" l="l" r="r" t="t"/>
              <a:pathLst>
                <a:path extrusionOk="0" h="61" w="54">
                  <a:moveTo>
                    <a:pt x="53" y="1"/>
                  </a:moveTo>
                  <a:lnTo>
                    <a:pt x="1" y="60"/>
                  </a:lnTo>
                  <a:lnTo>
                    <a:pt x="8" y="60"/>
                  </a:lnTo>
                  <a:cubicBezTo>
                    <a:pt x="22" y="43"/>
                    <a:pt x="36" y="22"/>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3" name="Google Shape;11323;p54"/>
            <p:cNvSpPr/>
            <p:nvPr/>
          </p:nvSpPr>
          <p:spPr>
            <a:xfrm>
              <a:off x="1644453" y="2246291"/>
              <a:ext cx="109" cy="1100"/>
            </a:xfrm>
            <a:custGeom>
              <a:rect b="b" l="l" r="r" t="t"/>
              <a:pathLst>
                <a:path extrusionOk="0" h="81" w="8">
                  <a:moveTo>
                    <a:pt x="8" y="81"/>
                  </a:moveTo>
                  <a:cubicBezTo>
                    <a:pt x="8" y="56"/>
                    <a:pt x="4" y="28"/>
                    <a:pt x="1" y="0"/>
                  </a:cubicBezTo>
                  <a:cubicBezTo>
                    <a:pt x="4" y="28"/>
                    <a:pt x="8" y="56"/>
                    <a:pt x="8"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4" name="Google Shape;11324;p54"/>
            <p:cNvSpPr/>
            <p:nvPr/>
          </p:nvSpPr>
          <p:spPr>
            <a:xfrm>
              <a:off x="1644358" y="2245001"/>
              <a:ext cx="109" cy="1208"/>
            </a:xfrm>
            <a:custGeom>
              <a:rect b="b" l="l" r="r" t="t"/>
              <a:pathLst>
                <a:path extrusionOk="0" h="89" w="8">
                  <a:moveTo>
                    <a:pt x="8" y="88"/>
                  </a:moveTo>
                  <a:cubicBezTo>
                    <a:pt x="8" y="57"/>
                    <a:pt x="4" y="29"/>
                    <a:pt x="1" y="1"/>
                  </a:cubicBezTo>
                  <a:cubicBezTo>
                    <a:pt x="4" y="29"/>
                    <a:pt x="8" y="57"/>
                    <a:pt x="8"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5" name="Google Shape;11325;p54"/>
            <p:cNvSpPr/>
            <p:nvPr/>
          </p:nvSpPr>
          <p:spPr>
            <a:xfrm>
              <a:off x="1644168" y="2243671"/>
              <a:ext cx="68" cy="489"/>
            </a:xfrm>
            <a:custGeom>
              <a:rect b="b" l="l" r="r" t="t"/>
              <a:pathLst>
                <a:path extrusionOk="0" h="36" w="5">
                  <a:moveTo>
                    <a:pt x="1" y="1"/>
                  </a:moveTo>
                  <a:cubicBezTo>
                    <a:pt x="1" y="11"/>
                    <a:pt x="4" y="22"/>
                    <a:pt x="4" y="36"/>
                  </a:cubicBezTo>
                  <a:cubicBezTo>
                    <a:pt x="4"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6" name="Google Shape;11326;p54"/>
            <p:cNvSpPr/>
            <p:nvPr/>
          </p:nvSpPr>
          <p:spPr>
            <a:xfrm>
              <a:off x="1644358" y="224490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7" name="Google Shape;11327;p54"/>
            <p:cNvSpPr/>
            <p:nvPr/>
          </p:nvSpPr>
          <p:spPr>
            <a:xfrm>
              <a:off x="1635710" y="2253745"/>
              <a:ext cx="3720" cy="1914"/>
            </a:xfrm>
            <a:custGeom>
              <a:rect b="b" l="l" r="r" t="t"/>
              <a:pathLst>
                <a:path extrusionOk="0" h="141" w="274">
                  <a:moveTo>
                    <a:pt x="0" y="141"/>
                  </a:moveTo>
                  <a:cubicBezTo>
                    <a:pt x="88" y="88"/>
                    <a:pt x="179" y="43"/>
                    <a:pt x="274" y="1"/>
                  </a:cubicBezTo>
                  <a:cubicBezTo>
                    <a:pt x="179" y="43"/>
                    <a:pt x="88" y="88"/>
                    <a:pt x="0"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8" name="Google Shape;11328;p54"/>
            <p:cNvSpPr/>
            <p:nvPr/>
          </p:nvSpPr>
          <p:spPr>
            <a:xfrm>
              <a:off x="1614081" y="2280031"/>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9" name="Google Shape;11329;p54"/>
            <p:cNvSpPr/>
            <p:nvPr/>
          </p:nvSpPr>
          <p:spPr>
            <a:xfrm>
              <a:off x="1611284" y="2310119"/>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0" name="Google Shape;11330;p54"/>
            <p:cNvSpPr/>
            <p:nvPr/>
          </p:nvSpPr>
          <p:spPr>
            <a:xfrm>
              <a:off x="1611379" y="230973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1" name="Google Shape;11331;p54"/>
            <p:cNvSpPr/>
            <p:nvPr/>
          </p:nvSpPr>
          <p:spPr>
            <a:xfrm>
              <a:off x="1611379" y="23095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2" name="Google Shape;11332;p54"/>
            <p:cNvSpPr/>
            <p:nvPr/>
          </p:nvSpPr>
          <p:spPr>
            <a:xfrm>
              <a:off x="1613700" y="2281226"/>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3" name="Google Shape;11333;p54"/>
            <p:cNvSpPr/>
            <p:nvPr/>
          </p:nvSpPr>
          <p:spPr>
            <a:xfrm>
              <a:off x="1611134" y="231055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4" name="Google Shape;11334;p54"/>
            <p:cNvSpPr/>
            <p:nvPr/>
          </p:nvSpPr>
          <p:spPr>
            <a:xfrm>
              <a:off x="1481659" y="2178417"/>
              <a:ext cx="61465" cy="331549"/>
            </a:xfrm>
            <a:custGeom>
              <a:rect b="b" l="l" r="r" t="t"/>
              <a:pathLst>
                <a:path extrusionOk="0" h="24419" w="4527">
                  <a:moveTo>
                    <a:pt x="3295" y="0"/>
                  </a:moveTo>
                  <a:lnTo>
                    <a:pt x="3288" y="28"/>
                  </a:lnTo>
                  <a:cubicBezTo>
                    <a:pt x="3253" y="151"/>
                    <a:pt x="3207" y="322"/>
                    <a:pt x="3067" y="389"/>
                  </a:cubicBezTo>
                  <a:lnTo>
                    <a:pt x="3056" y="396"/>
                  </a:lnTo>
                  <a:lnTo>
                    <a:pt x="3042" y="406"/>
                  </a:lnTo>
                  <a:lnTo>
                    <a:pt x="3039" y="406"/>
                  </a:lnTo>
                  <a:lnTo>
                    <a:pt x="3018" y="420"/>
                  </a:lnTo>
                  <a:lnTo>
                    <a:pt x="2990" y="445"/>
                  </a:lnTo>
                  <a:cubicBezTo>
                    <a:pt x="2990" y="480"/>
                    <a:pt x="2983" y="522"/>
                    <a:pt x="2979" y="564"/>
                  </a:cubicBezTo>
                  <a:cubicBezTo>
                    <a:pt x="2972" y="676"/>
                    <a:pt x="2958" y="802"/>
                    <a:pt x="2990" y="879"/>
                  </a:cubicBezTo>
                  <a:cubicBezTo>
                    <a:pt x="3067" y="1075"/>
                    <a:pt x="3105" y="1975"/>
                    <a:pt x="3028" y="2325"/>
                  </a:cubicBezTo>
                  <a:cubicBezTo>
                    <a:pt x="2972" y="2605"/>
                    <a:pt x="2899" y="2881"/>
                    <a:pt x="2811" y="3154"/>
                  </a:cubicBezTo>
                  <a:cubicBezTo>
                    <a:pt x="2787" y="3228"/>
                    <a:pt x="2811" y="3256"/>
                    <a:pt x="2853" y="3298"/>
                  </a:cubicBezTo>
                  <a:cubicBezTo>
                    <a:pt x="2881" y="3326"/>
                    <a:pt x="2958" y="3406"/>
                    <a:pt x="2867" y="3494"/>
                  </a:cubicBezTo>
                  <a:cubicBezTo>
                    <a:pt x="2815" y="3550"/>
                    <a:pt x="2818" y="3707"/>
                    <a:pt x="2825" y="3925"/>
                  </a:cubicBezTo>
                  <a:cubicBezTo>
                    <a:pt x="2825" y="4002"/>
                    <a:pt x="2829" y="4086"/>
                    <a:pt x="2829" y="4177"/>
                  </a:cubicBezTo>
                  <a:cubicBezTo>
                    <a:pt x="2829" y="4422"/>
                    <a:pt x="2741" y="4765"/>
                    <a:pt x="2671" y="5038"/>
                  </a:cubicBezTo>
                  <a:cubicBezTo>
                    <a:pt x="2633" y="5167"/>
                    <a:pt x="2605" y="5297"/>
                    <a:pt x="2584" y="5430"/>
                  </a:cubicBezTo>
                  <a:cubicBezTo>
                    <a:pt x="2577" y="5524"/>
                    <a:pt x="2549" y="5615"/>
                    <a:pt x="2507" y="5696"/>
                  </a:cubicBezTo>
                  <a:cubicBezTo>
                    <a:pt x="2465" y="5790"/>
                    <a:pt x="2426" y="5878"/>
                    <a:pt x="2440" y="5990"/>
                  </a:cubicBezTo>
                  <a:cubicBezTo>
                    <a:pt x="2465" y="6242"/>
                    <a:pt x="2328" y="6393"/>
                    <a:pt x="2174" y="6519"/>
                  </a:cubicBezTo>
                  <a:cubicBezTo>
                    <a:pt x="2143" y="6547"/>
                    <a:pt x="2227" y="6694"/>
                    <a:pt x="2272" y="6778"/>
                  </a:cubicBezTo>
                  <a:cubicBezTo>
                    <a:pt x="2339" y="6897"/>
                    <a:pt x="2409" y="7023"/>
                    <a:pt x="2402" y="7128"/>
                  </a:cubicBezTo>
                  <a:cubicBezTo>
                    <a:pt x="2395" y="7226"/>
                    <a:pt x="2346" y="7296"/>
                    <a:pt x="2293" y="7366"/>
                  </a:cubicBezTo>
                  <a:cubicBezTo>
                    <a:pt x="2227" y="7457"/>
                    <a:pt x="2164" y="7544"/>
                    <a:pt x="2195" y="7705"/>
                  </a:cubicBezTo>
                  <a:cubicBezTo>
                    <a:pt x="2255" y="8017"/>
                    <a:pt x="2223" y="8497"/>
                    <a:pt x="2206" y="8756"/>
                  </a:cubicBezTo>
                  <a:cubicBezTo>
                    <a:pt x="2199" y="8829"/>
                    <a:pt x="2195" y="8889"/>
                    <a:pt x="2195" y="8917"/>
                  </a:cubicBezTo>
                  <a:cubicBezTo>
                    <a:pt x="2195" y="8980"/>
                    <a:pt x="2171" y="9036"/>
                    <a:pt x="2129" y="9078"/>
                  </a:cubicBezTo>
                  <a:cubicBezTo>
                    <a:pt x="2090" y="9120"/>
                    <a:pt x="2055" y="9162"/>
                    <a:pt x="2076" y="9284"/>
                  </a:cubicBezTo>
                  <a:cubicBezTo>
                    <a:pt x="2097" y="9435"/>
                    <a:pt x="2045" y="9529"/>
                    <a:pt x="1996" y="9631"/>
                  </a:cubicBezTo>
                  <a:cubicBezTo>
                    <a:pt x="1933" y="9736"/>
                    <a:pt x="1894" y="9855"/>
                    <a:pt x="1880" y="9981"/>
                  </a:cubicBezTo>
                  <a:cubicBezTo>
                    <a:pt x="1852" y="10258"/>
                    <a:pt x="1695" y="10615"/>
                    <a:pt x="1565" y="10902"/>
                  </a:cubicBezTo>
                  <a:cubicBezTo>
                    <a:pt x="1520" y="11000"/>
                    <a:pt x="1481" y="11091"/>
                    <a:pt x="1453" y="11161"/>
                  </a:cubicBezTo>
                  <a:cubicBezTo>
                    <a:pt x="1425" y="11234"/>
                    <a:pt x="1404" y="11297"/>
                    <a:pt x="1387" y="11353"/>
                  </a:cubicBezTo>
                  <a:cubicBezTo>
                    <a:pt x="1334" y="11514"/>
                    <a:pt x="1292" y="11640"/>
                    <a:pt x="1135" y="11640"/>
                  </a:cubicBezTo>
                  <a:cubicBezTo>
                    <a:pt x="1132" y="11640"/>
                    <a:pt x="1129" y="11640"/>
                    <a:pt x="1126" y="11640"/>
                  </a:cubicBezTo>
                  <a:cubicBezTo>
                    <a:pt x="1108" y="11640"/>
                    <a:pt x="1091" y="11650"/>
                    <a:pt x="1082" y="11665"/>
                  </a:cubicBezTo>
                  <a:cubicBezTo>
                    <a:pt x="1058" y="11703"/>
                    <a:pt x="1054" y="11794"/>
                    <a:pt x="1124" y="11948"/>
                  </a:cubicBezTo>
                  <a:cubicBezTo>
                    <a:pt x="1184" y="12078"/>
                    <a:pt x="1170" y="12201"/>
                    <a:pt x="1156" y="12309"/>
                  </a:cubicBezTo>
                  <a:cubicBezTo>
                    <a:pt x="1142" y="12425"/>
                    <a:pt x="1128" y="12523"/>
                    <a:pt x="1194" y="12631"/>
                  </a:cubicBezTo>
                  <a:cubicBezTo>
                    <a:pt x="1341" y="12880"/>
                    <a:pt x="1306" y="12995"/>
                    <a:pt x="1243" y="13188"/>
                  </a:cubicBezTo>
                  <a:lnTo>
                    <a:pt x="1226" y="13244"/>
                  </a:lnTo>
                  <a:cubicBezTo>
                    <a:pt x="1201" y="13321"/>
                    <a:pt x="1166" y="13394"/>
                    <a:pt x="1124" y="13461"/>
                  </a:cubicBezTo>
                  <a:cubicBezTo>
                    <a:pt x="1079" y="13527"/>
                    <a:pt x="1054" y="13604"/>
                    <a:pt x="1058" y="13685"/>
                  </a:cubicBezTo>
                  <a:cubicBezTo>
                    <a:pt x="1054" y="13776"/>
                    <a:pt x="1036" y="13863"/>
                    <a:pt x="1005" y="13947"/>
                  </a:cubicBezTo>
                  <a:cubicBezTo>
                    <a:pt x="963" y="14070"/>
                    <a:pt x="931" y="14175"/>
                    <a:pt x="980" y="14301"/>
                  </a:cubicBezTo>
                  <a:cubicBezTo>
                    <a:pt x="1051" y="14483"/>
                    <a:pt x="1065" y="14588"/>
                    <a:pt x="1019" y="14651"/>
                  </a:cubicBezTo>
                  <a:cubicBezTo>
                    <a:pt x="988" y="14695"/>
                    <a:pt x="940" y="14719"/>
                    <a:pt x="891" y="14719"/>
                  </a:cubicBezTo>
                  <a:cubicBezTo>
                    <a:pt x="885" y="14719"/>
                    <a:pt x="878" y="14718"/>
                    <a:pt x="872" y="14718"/>
                  </a:cubicBezTo>
                  <a:cubicBezTo>
                    <a:pt x="805" y="14718"/>
                    <a:pt x="749" y="14900"/>
                    <a:pt x="704" y="15253"/>
                  </a:cubicBezTo>
                  <a:cubicBezTo>
                    <a:pt x="693" y="15365"/>
                    <a:pt x="672" y="15526"/>
                    <a:pt x="693" y="15547"/>
                  </a:cubicBezTo>
                  <a:cubicBezTo>
                    <a:pt x="699" y="15553"/>
                    <a:pt x="718" y="15555"/>
                    <a:pt x="744" y="15555"/>
                  </a:cubicBezTo>
                  <a:cubicBezTo>
                    <a:pt x="779" y="15555"/>
                    <a:pt x="826" y="15551"/>
                    <a:pt x="868" y="15547"/>
                  </a:cubicBezTo>
                  <a:lnTo>
                    <a:pt x="889" y="15547"/>
                  </a:lnTo>
                  <a:cubicBezTo>
                    <a:pt x="994" y="15540"/>
                    <a:pt x="994" y="15232"/>
                    <a:pt x="994" y="15029"/>
                  </a:cubicBezTo>
                  <a:cubicBezTo>
                    <a:pt x="991" y="14935"/>
                    <a:pt x="994" y="14837"/>
                    <a:pt x="1005" y="14742"/>
                  </a:cubicBezTo>
                  <a:cubicBezTo>
                    <a:pt x="1019" y="14627"/>
                    <a:pt x="1065" y="14567"/>
                    <a:pt x="1138" y="14567"/>
                  </a:cubicBezTo>
                  <a:cubicBezTo>
                    <a:pt x="1152" y="14567"/>
                    <a:pt x="1163" y="14567"/>
                    <a:pt x="1177" y="14564"/>
                  </a:cubicBezTo>
                  <a:cubicBezTo>
                    <a:pt x="1177" y="14553"/>
                    <a:pt x="1177" y="14546"/>
                    <a:pt x="1177" y="14539"/>
                  </a:cubicBezTo>
                  <a:cubicBezTo>
                    <a:pt x="1180" y="14452"/>
                    <a:pt x="1243" y="14378"/>
                    <a:pt x="1327" y="14364"/>
                  </a:cubicBezTo>
                  <a:cubicBezTo>
                    <a:pt x="1344" y="14357"/>
                    <a:pt x="1362" y="14354"/>
                    <a:pt x="1380" y="14354"/>
                  </a:cubicBezTo>
                  <a:cubicBezTo>
                    <a:pt x="1410" y="14354"/>
                    <a:pt x="1440" y="14363"/>
                    <a:pt x="1464" y="14378"/>
                  </a:cubicBezTo>
                  <a:cubicBezTo>
                    <a:pt x="1509" y="14413"/>
                    <a:pt x="1509" y="14473"/>
                    <a:pt x="1506" y="14515"/>
                  </a:cubicBezTo>
                  <a:cubicBezTo>
                    <a:pt x="1502" y="14536"/>
                    <a:pt x="1506" y="14553"/>
                    <a:pt x="1509" y="14571"/>
                  </a:cubicBezTo>
                  <a:cubicBezTo>
                    <a:pt x="1611" y="14599"/>
                    <a:pt x="1677" y="14662"/>
                    <a:pt x="1688" y="14732"/>
                  </a:cubicBezTo>
                  <a:cubicBezTo>
                    <a:pt x="1695" y="14781"/>
                    <a:pt x="1677" y="14854"/>
                    <a:pt x="1562" y="14931"/>
                  </a:cubicBezTo>
                  <a:cubicBezTo>
                    <a:pt x="1509" y="14963"/>
                    <a:pt x="1516" y="15008"/>
                    <a:pt x="1541" y="15113"/>
                  </a:cubicBezTo>
                  <a:cubicBezTo>
                    <a:pt x="1562" y="15197"/>
                    <a:pt x="1586" y="15288"/>
                    <a:pt x="1534" y="15372"/>
                  </a:cubicBezTo>
                  <a:lnTo>
                    <a:pt x="1499" y="15421"/>
                  </a:lnTo>
                  <a:cubicBezTo>
                    <a:pt x="1411" y="15554"/>
                    <a:pt x="1359" y="15649"/>
                    <a:pt x="1404" y="15747"/>
                  </a:cubicBezTo>
                  <a:cubicBezTo>
                    <a:pt x="1446" y="15820"/>
                    <a:pt x="1436" y="15918"/>
                    <a:pt x="1373" y="15978"/>
                  </a:cubicBezTo>
                  <a:cubicBezTo>
                    <a:pt x="1338" y="16020"/>
                    <a:pt x="1317" y="16072"/>
                    <a:pt x="1313" y="16128"/>
                  </a:cubicBezTo>
                  <a:cubicBezTo>
                    <a:pt x="1306" y="16185"/>
                    <a:pt x="1320" y="16241"/>
                    <a:pt x="1345" y="16290"/>
                  </a:cubicBezTo>
                  <a:cubicBezTo>
                    <a:pt x="1383" y="16339"/>
                    <a:pt x="1369" y="16409"/>
                    <a:pt x="1317" y="16440"/>
                  </a:cubicBezTo>
                  <a:cubicBezTo>
                    <a:pt x="1320" y="16451"/>
                    <a:pt x="1331" y="16468"/>
                    <a:pt x="1334" y="16479"/>
                  </a:cubicBezTo>
                  <a:cubicBezTo>
                    <a:pt x="1355" y="16524"/>
                    <a:pt x="1380" y="16577"/>
                    <a:pt x="1355" y="16629"/>
                  </a:cubicBezTo>
                  <a:cubicBezTo>
                    <a:pt x="1338" y="16661"/>
                    <a:pt x="1310" y="16682"/>
                    <a:pt x="1271" y="16685"/>
                  </a:cubicBezTo>
                  <a:cubicBezTo>
                    <a:pt x="1268" y="16689"/>
                    <a:pt x="1264" y="16689"/>
                    <a:pt x="1261" y="16692"/>
                  </a:cubicBezTo>
                  <a:cubicBezTo>
                    <a:pt x="1250" y="16713"/>
                    <a:pt x="1278" y="16790"/>
                    <a:pt x="1341" y="16920"/>
                  </a:cubicBezTo>
                  <a:cubicBezTo>
                    <a:pt x="1366" y="16958"/>
                    <a:pt x="1369" y="17007"/>
                    <a:pt x="1352" y="17046"/>
                  </a:cubicBezTo>
                  <a:cubicBezTo>
                    <a:pt x="1324" y="17102"/>
                    <a:pt x="1257" y="17109"/>
                    <a:pt x="1194" y="17116"/>
                  </a:cubicBezTo>
                  <a:cubicBezTo>
                    <a:pt x="1142" y="17119"/>
                    <a:pt x="1093" y="17133"/>
                    <a:pt x="1047" y="17161"/>
                  </a:cubicBezTo>
                  <a:cubicBezTo>
                    <a:pt x="1033" y="17172"/>
                    <a:pt x="1026" y="17175"/>
                    <a:pt x="1072" y="17252"/>
                  </a:cubicBezTo>
                  <a:cubicBezTo>
                    <a:pt x="1110" y="17315"/>
                    <a:pt x="1163" y="17406"/>
                    <a:pt x="1110" y="17504"/>
                  </a:cubicBezTo>
                  <a:cubicBezTo>
                    <a:pt x="1093" y="17543"/>
                    <a:pt x="1054" y="17574"/>
                    <a:pt x="1008" y="17581"/>
                  </a:cubicBezTo>
                  <a:cubicBezTo>
                    <a:pt x="1001" y="17583"/>
                    <a:pt x="993" y="17583"/>
                    <a:pt x="985" y="17583"/>
                  </a:cubicBezTo>
                  <a:cubicBezTo>
                    <a:pt x="886" y="17583"/>
                    <a:pt x="778" y="17484"/>
                    <a:pt x="697" y="17410"/>
                  </a:cubicBezTo>
                  <a:lnTo>
                    <a:pt x="658" y="17378"/>
                  </a:lnTo>
                  <a:cubicBezTo>
                    <a:pt x="634" y="17357"/>
                    <a:pt x="616" y="17326"/>
                    <a:pt x="616" y="17294"/>
                  </a:cubicBezTo>
                  <a:cubicBezTo>
                    <a:pt x="613" y="17238"/>
                    <a:pt x="648" y="17186"/>
                    <a:pt x="700" y="17130"/>
                  </a:cubicBezTo>
                  <a:lnTo>
                    <a:pt x="679" y="17130"/>
                  </a:lnTo>
                  <a:cubicBezTo>
                    <a:pt x="658" y="17126"/>
                    <a:pt x="634" y="17126"/>
                    <a:pt x="609" y="17126"/>
                  </a:cubicBezTo>
                  <a:lnTo>
                    <a:pt x="609" y="17130"/>
                  </a:lnTo>
                  <a:cubicBezTo>
                    <a:pt x="620" y="17284"/>
                    <a:pt x="497" y="17319"/>
                    <a:pt x="413" y="17343"/>
                  </a:cubicBezTo>
                  <a:cubicBezTo>
                    <a:pt x="364" y="17350"/>
                    <a:pt x="315" y="17375"/>
                    <a:pt x="277" y="17410"/>
                  </a:cubicBezTo>
                  <a:cubicBezTo>
                    <a:pt x="259" y="17427"/>
                    <a:pt x="259" y="17441"/>
                    <a:pt x="305" y="17501"/>
                  </a:cubicBezTo>
                  <a:cubicBezTo>
                    <a:pt x="333" y="17539"/>
                    <a:pt x="364" y="17581"/>
                    <a:pt x="347" y="17630"/>
                  </a:cubicBezTo>
                  <a:cubicBezTo>
                    <a:pt x="336" y="17665"/>
                    <a:pt x="308" y="17690"/>
                    <a:pt x="273" y="17697"/>
                  </a:cubicBezTo>
                  <a:cubicBezTo>
                    <a:pt x="186" y="17732"/>
                    <a:pt x="109" y="17784"/>
                    <a:pt x="46" y="17851"/>
                  </a:cubicBezTo>
                  <a:cubicBezTo>
                    <a:pt x="70" y="17833"/>
                    <a:pt x="98" y="17823"/>
                    <a:pt x="126" y="17819"/>
                  </a:cubicBezTo>
                  <a:cubicBezTo>
                    <a:pt x="138" y="17817"/>
                    <a:pt x="150" y="17816"/>
                    <a:pt x="162" y="17816"/>
                  </a:cubicBezTo>
                  <a:cubicBezTo>
                    <a:pt x="251" y="17816"/>
                    <a:pt x="333" y="17873"/>
                    <a:pt x="361" y="17963"/>
                  </a:cubicBezTo>
                  <a:cubicBezTo>
                    <a:pt x="364" y="17973"/>
                    <a:pt x="371" y="17984"/>
                    <a:pt x="378" y="17991"/>
                  </a:cubicBezTo>
                  <a:lnTo>
                    <a:pt x="424" y="17977"/>
                  </a:lnTo>
                  <a:cubicBezTo>
                    <a:pt x="470" y="17960"/>
                    <a:pt x="519" y="17951"/>
                    <a:pt x="567" y="17951"/>
                  </a:cubicBezTo>
                  <a:cubicBezTo>
                    <a:pt x="588" y="17951"/>
                    <a:pt x="609" y="17953"/>
                    <a:pt x="630" y="17956"/>
                  </a:cubicBezTo>
                  <a:cubicBezTo>
                    <a:pt x="753" y="17987"/>
                    <a:pt x="830" y="18110"/>
                    <a:pt x="805" y="18232"/>
                  </a:cubicBezTo>
                  <a:cubicBezTo>
                    <a:pt x="789" y="18313"/>
                    <a:pt x="738" y="18367"/>
                    <a:pt x="675" y="18367"/>
                  </a:cubicBezTo>
                  <a:cubicBezTo>
                    <a:pt x="670" y="18367"/>
                    <a:pt x="664" y="18366"/>
                    <a:pt x="658" y="18366"/>
                  </a:cubicBezTo>
                  <a:cubicBezTo>
                    <a:pt x="644" y="18369"/>
                    <a:pt x="634" y="18376"/>
                    <a:pt x="623" y="18383"/>
                  </a:cubicBezTo>
                  <a:cubicBezTo>
                    <a:pt x="571" y="18453"/>
                    <a:pt x="546" y="18544"/>
                    <a:pt x="560" y="18632"/>
                  </a:cubicBezTo>
                  <a:cubicBezTo>
                    <a:pt x="560" y="18646"/>
                    <a:pt x="567" y="18649"/>
                    <a:pt x="567" y="18649"/>
                  </a:cubicBezTo>
                  <a:cubicBezTo>
                    <a:pt x="576" y="18656"/>
                    <a:pt x="592" y="18658"/>
                    <a:pt x="612" y="18658"/>
                  </a:cubicBezTo>
                  <a:cubicBezTo>
                    <a:pt x="656" y="18658"/>
                    <a:pt x="720" y="18646"/>
                    <a:pt x="763" y="18639"/>
                  </a:cubicBezTo>
                  <a:cubicBezTo>
                    <a:pt x="824" y="18627"/>
                    <a:pt x="885" y="18616"/>
                    <a:pt x="941" y="18616"/>
                  </a:cubicBezTo>
                  <a:cubicBezTo>
                    <a:pt x="971" y="18616"/>
                    <a:pt x="1000" y="18619"/>
                    <a:pt x="1026" y="18628"/>
                  </a:cubicBezTo>
                  <a:cubicBezTo>
                    <a:pt x="1110" y="18656"/>
                    <a:pt x="1166" y="18737"/>
                    <a:pt x="1166" y="18821"/>
                  </a:cubicBezTo>
                  <a:cubicBezTo>
                    <a:pt x="1170" y="18898"/>
                    <a:pt x="1138" y="18961"/>
                    <a:pt x="1089" y="18982"/>
                  </a:cubicBezTo>
                  <a:cubicBezTo>
                    <a:pt x="1077" y="18987"/>
                    <a:pt x="1063" y="18990"/>
                    <a:pt x="1050" y="18990"/>
                  </a:cubicBezTo>
                  <a:cubicBezTo>
                    <a:pt x="1021" y="18990"/>
                    <a:pt x="993" y="18978"/>
                    <a:pt x="973" y="18954"/>
                  </a:cubicBezTo>
                  <a:cubicBezTo>
                    <a:pt x="908" y="18889"/>
                    <a:pt x="819" y="18827"/>
                    <a:pt x="762" y="18827"/>
                  </a:cubicBezTo>
                  <a:cubicBezTo>
                    <a:pt x="758" y="18827"/>
                    <a:pt x="753" y="18827"/>
                    <a:pt x="749" y="18828"/>
                  </a:cubicBezTo>
                  <a:cubicBezTo>
                    <a:pt x="732" y="18828"/>
                    <a:pt x="718" y="18842"/>
                    <a:pt x="711" y="18856"/>
                  </a:cubicBezTo>
                  <a:cubicBezTo>
                    <a:pt x="659" y="18946"/>
                    <a:pt x="592" y="18975"/>
                    <a:pt x="524" y="18975"/>
                  </a:cubicBezTo>
                  <a:cubicBezTo>
                    <a:pt x="451" y="18975"/>
                    <a:pt x="377" y="18941"/>
                    <a:pt x="322" y="18915"/>
                  </a:cubicBezTo>
                  <a:lnTo>
                    <a:pt x="301" y="18905"/>
                  </a:lnTo>
                  <a:cubicBezTo>
                    <a:pt x="300" y="18904"/>
                    <a:pt x="298" y="18904"/>
                    <a:pt x="297" y="18904"/>
                  </a:cubicBezTo>
                  <a:cubicBezTo>
                    <a:pt x="270" y="18904"/>
                    <a:pt x="187" y="18930"/>
                    <a:pt x="95" y="18992"/>
                  </a:cubicBezTo>
                  <a:cubicBezTo>
                    <a:pt x="56" y="19020"/>
                    <a:pt x="21" y="19055"/>
                    <a:pt x="0" y="19097"/>
                  </a:cubicBezTo>
                  <a:cubicBezTo>
                    <a:pt x="63" y="19146"/>
                    <a:pt x="112" y="19209"/>
                    <a:pt x="144" y="19283"/>
                  </a:cubicBezTo>
                  <a:cubicBezTo>
                    <a:pt x="151" y="19297"/>
                    <a:pt x="158" y="19311"/>
                    <a:pt x="165" y="19325"/>
                  </a:cubicBezTo>
                  <a:cubicBezTo>
                    <a:pt x="235" y="19314"/>
                    <a:pt x="340" y="19262"/>
                    <a:pt x="378" y="19195"/>
                  </a:cubicBezTo>
                  <a:cubicBezTo>
                    <a:pt x="413" y="19119"/>
                    <a:pt x="499" y="19049"/>
                    <a:pt x="583" y="19049"/>
                  </a:cubicBezTo>
                  <a:cubicBezTo>
                    <a:pt x="592" y="19049"/>
                    <a:pt x="601" y="19050"/>
                    <a:pt x="609" y="19052"/>
                  </a:cubicBezTo>
                  <a:cubicBezTo>
                    <a:pt x="651" y="19062"/>
                    <a:pt x="725" y="19097"/>
                    <a:pt x="732" y="19244"/>
                  </a:cubicBezTo>
                  <a:cubicBezTo>
                    <a:pt x="742" y="19426"/>
                    <a:pt x="602" y="19454"/>
                    <a:pt x="529" y="19468"/>
                  </a:cubicBezTo>
                  <a:cubicBezTo>
                    <a:pt x="483" y="19479"/>
                    <a:pt x="455" y="19486"/>
                    <a:pt x="448" y="19503"/>
                  </a:cubicBezTo>
                  <a:cubicBezTo>
                    <a:pt x="399" y="19626"/>
                    <a:pt x="308" y="19727"/>
                    <a:pt x="137" y="19857"/>
                  </a:cubicBezTo>
                  <a:cubicBezTo>
                    <a:pt x="91" y="19892"/>
                    <a:pt x="98" y="19923"/>
                    <a:pt x="112" y="19944"/>
                  </a:cubicBezTo>
                  <a:cubicBezTo>
                    <a:pt x="123" y="19966"/>
                    <a:pt x="144" y="19979"/>
                    <a:pt x="168" y="19979"/>
                  </a:cubicBezTo>
                  <a:cubicBezTo>
                    <a:pt x="175" y="19979"/>
                    <a:pt x="182" y="19978"/>
                    <a:pt x="189" y="19976"/>
                  </a:cubicBezTo>
                  <a:cubicBezTo>
                    <a:pt x="207" y="19961"/>
                    <a:pt x="227" y="19954"/>
                    <a:pt x="246" y="19954"/>
                  </a:cubicBezTo>
                  <a:cubicBezTo>
                    <a:pt x="304" y="19954"/>
                    <a:pt x="356" y="20012"/>
                    <a:pt x="333" y="20077"/>
                  </a:cubicBezTo>
                  <a:cubicBezTo>
                    <a:pt x="329" y="20133"/>
                    <a:pt x="333" y="20133"/>
                    <a:pt x="361" y="20137"/>
                  </a:cubicBezTo>
                  <a:cubicBezTo>
                    <a:pt x="371" y="20140"/>
                    <a:pt x="380" y="20142"/>
                    <a:pt x="390" y="20142"/>
                  </a:cubicBezTo>
                  <a:cubicBezTo>
                    <a:pt x="411" y="20142"/>
                    <a:pt x="431" y="20134"/>
                    <a:pt x="448" y="20119"/>
                  </a:cubicBezTo>
                  <a:cubicBezTo>
                    <a:pt x="469" y="20084"/>
                    <a:pt x="473" y="20042"/>
                    <a:pt x="455" y="20004"/>
                  </a:cubicBezTo>
                  <a:cubicBezTo>
                    <a:pt x="427" y="19902"/>
                    <a:pt x="476" y="19720"/>
                    <a:pt x="585" y="19654"/>
                  </a:cubicBezTo>
                  <a:cubicBezTo>
                    <a:pt x="612" y="19637"/>
                    <a:pt x="642" y="19628"/>
                    <a:pt x="673" y="19628"/>
                  </a:cubicBezTo>
                  <a:cubicBezTo>
                    <a:pt x="717" y="19628"/>
                    <a:pt x="762" y="19646"/>
                    <a:pt x="795" y="19682"/>
                  </a:cubicBezTo>
                  <a:cubicBezTo>
                    <a:pt x="924" y="19804"/>
                    <a:pt x="844" y="19937"/>
                    <a:pt x="791" y="20014"/>
                  </a:cubicBezTo>
                  <a:cubicBezTo>
                    <a:pt x="770" y="20046"/>
                    <a:pt x="753" y="20081"/>
                    <a:pt x="742" y="20119"/>
                  </a:cubicBezTo>
                  <a:cubicBezTo>
                    <a:pt x="739" y="20193"/>
                    <a:pt x="725" y="20263"/>
                    <a:pt x="700" y="20333"/>
                  </a:cubicBezTo>
                  <a:cubicBezTo>
                    <a:pt x="676" y="20396"/>
                    <a:pt x="662" y="20463"/>
                    <a:pt x="658" y="20529"/>
                  </a:cubicBezTo>
                  <a:cubicBezTo>
                    <a:pt x="662" y="20603"/>
                    <a:pt x="613" y="20666"/>
                    <a:pt x="546" y="20687"/>
                  </a:cubicBezTo>
                  <a:cubicBezTo>
                    <a:pt x="511" y="20704"/>
                    <a:pt x="511" y="20704"/>
                    <a:pt x="511" y="20732"/>
                  </a:cubicBezTo>
                  <a:cubicBezTo>
                    <a:pt x="522" y="20837"/>
                    <a:pt x="434" y="20872"/>
                    <a:pt x="364" y="20886"/>
                  </a:cubicBezTo>
                  <a:cubicBezTo>
                    <a:pt x="413" y="20963"/>
                    <a:pt x="361" y="21051"/>
                    <a:pt x="333" y="21096"/>
                  </a:cubicBezTo>
                  <a:cubicBezTo>
                    <a:pt x="319" y="21117"/>
                    <a:pt x="308" y="21142"/>
                    <a:pt x="301" y="21166"/>
                  </a:cubicBezTo>
                  <a:cubicBezTo>
                    <a:pt x="315" y="21156"/>
                    <a:pt x="326" y="21145"/>
                    <a:pt x="340" y="21135"/>
                  </a:cubicBezTo>
                  <a:cubicBezTo>
                    <a:pt x="379" y="21098"/>
                    <a:pt x="434" y="21051"/>
                    <a:pt x="507" y="21051"/>
                  </a:cubicBezTo>
                  <a:cubicBezTo>
                    <a:pt x="526" y="21051"/>
                    <a:pt x="546" y="21054"/>
                    <a:pt x="567" y="21061"/>
                  </a:cubicBezTo>
                  <a:cubicBezTo>
                    <a:pt x="592" y="21072"/>
                    <a:pt x="620" y="21086"/>
                    <a:pt x="644" y="21096"/>
                  </a:cubicBezTo>
                  <a:cubicBezTo>
                    <a:pt x="664" y="21105"/>
                    <a:pt x="676" y="21111"/>
                    <a:pt x="691" y="21111"/>
                  </a:cubicBezTo>
                  <a:cubicBezTo>
                    <a:pt x="711" y="21111"/>
                    <a:pt x="737" y="21101"/>
                    <a:pt x="795" y="21075"/>
                  </a:cubicBezTo>
                  <a:cubicBezTo>
                    <a:pt x="825" y="21062"/>
                    <a:pt x="856" y="21056"/>
                    <a:pt x="887" y="21056"/>
                  </a:cubicBezTo>
                  <a:cubicBezTo>
                    <a:pt x="931" y="21056"/>
                    <a:pt x="975" y="21069"/>
                    <a:pt x="1012" y="21096"/>
                  </a:cubicBezTo>
                  <a:cubicBezTo>
                    <a:pt x="1061" y="21135"/>
                    <a:pt x="1086" y="21194"/>
                    <a:pt x="1075" y="21257"/>
                  </a:cubicBezTo>
                  <a:cubicBezTo>
                    <a:pt x="1061" y="21317"/>
                    <a:pt x="1012" y="21366"/>
                    <a:pt x="949" y="21383"/>
                  </a:cubicBezTo>
                  <a:cubicBezTo>
                    <a:pt x="882" y="21404"/>
                    <a:pt x="823" y="21443"/>
                    <a:pt x="770" y="21495"/>
                  </a:cubicBezTo>
                  <a:cubicBezTo>
                    <a:pt x="806" y="21485"/>
                    <a:pt x="855" y="21471"/>
                    <a:pt x="904" y="21471"/>
                  </a:cubicBezTo>
                  <a:cubicBezTo>
                    <a:pt x="971" y="21471"/>
                    <a:pt x="1038" y="21497"/>
                    <a:pt x="1068" y="21590"/>
                  </a:cubicBezTo>
                  <a:cubicBezTo>
                    <a:pt x="1072" y="21607"/>
                    <a:pt x="1079" y="21625"/>
                    <a:pt x="1089" y="21639"/>
                  </a:cubicBezTo>
                  <a:cubicBezTo>
                    <a:pt x="1110" y="21611"/>
                    <a:pt x="1121" y="21579"/>
                    <a:pt x="1121" y="21544"/>
                  </a:cubicBezTo>
                  <a:cubicBezTo>
                    <a:pt x="1121" y="21474"/>
                    <a:pt x="1173" y="21415"/>
                    <a:pt x="1243" y="21408"/>
                  </a:cubicBezTo>
                  <a:cubicBezTo>
                    <a:pt x="1250" y="21407"/>
                    <a:pt x="1256" y="21407"/>
                    <a:pt x="1263" y="21407"/>
                  </a:cubicBezTo>
                  <a:cubicBezTo>
                    <a:pt x="1388" y="21407"/>
                    <a:pt x="1560" y="21526"/>
                    <a:pt x="1600" y="21649"/>
                  </a:cubicBezTo>
                  <a:cubicBezTo>
                    <a:pt x="1618" y="21702"/>
                    <a:pt x="1604" y="21761"/>
                    <a:pt x="1565" y="21800"/>
                  </a:cubicBezTo>
                  <a:cubicBezTo>
                    <a:pt x="1490" y="21889"/>
                    <a:pt x="1300" y="21939"/>
                    <a:pt x="1146" y="21939"/>
                  </a:cubicBezTo>
                  <a:cubicBezTo>
                    <a:pt x="1108" y="21939"/>
                    <a:pt x="1072" y="21936"/>
                    <a:pt x="1040" y="21929"/>
                  </a:cubicBezTo>
                  <a:cubicBezTo>
                    <a:pt x="1030" y="21926"/>
                    <a:pt x="1020" y="21925"/>
                    <a:pt x="1010" y="21925"/>
                  </a:cubicBezTo>
                  <a:cubicBezTo>
                    <a:pt x="977" y="21925"/>
                    <a:pt x="943" y="21942"/>
                    <a:pt x="924" y="21971"/>
                  </a:cubicBezTo>
                  <a:cubicBezTo>
                    <a:pt x="896" y="22031"/>
                    <a:pt x="903" y="22101"/>
                    <a:pt x="949" y="22153"/>
                  </a:cubicBezTo>
                  <a:cubicBezTo>
                    <a:pt x="977" y="22192"/>
                    <a:pt x="998" y="22192"/>
                    <a:pt x="1005" y="22192"/>
                  </a:cubicBezTo>
                  <a:cubicBezTo>
                    <a:pt x="1006" y="22192"/>
                    <a:pt x="1007" y="22192"/>
                    <a:pt x="1008" y="22192"/>
                  </a:cubicBezTo>
                  <a:cubicBezTo>
                    <a:pt x="1068" y="22192"/>
                    <a:pt x="1160" y="22103"/>
                    <a:pt x="1233" y="22027"/>
                  </a:cubicBezTo>
                  <a:lnTo>
                    <a:pt x="1250" y="22013"/>
                  </a:lnTo>
                  <a:cubicBezTo>
                    <a:pt x="1322" y="21939"/>
                    <a:pt x="1489" y="21910"/>
                    <a:pt x="1658" y="21910"/>
                  </a:cubicBezTo>
                  <a:cubicBezTo>
                    <a:pt x="1769" y="21910"/>
                    <a:pt x="1880" y="21923"/>
                    <a:pt x="1968" y="21943"/>
                  </a:cubicBezTo>
                  <a:cubicBezTo>
                    <a:pt x="2101" y="21975"/>
                    <a:pt x="2174" y="22020"/>
                    <a:pt x="2195" y="22087"/>
                  </a:cubicBezTo>
                  <a:cubicBezTo>
                    <a:pt x="2209" y="22122"/>
                    <a:pt x="2206" y="22164"/>
                    <a:pt x="2181" y="22195"/>
                  </a:cubicBezTo>
                  <a:cubicBezTo>
                    <a:pt x="2149" y="22241"/>
                    <a:pt x="2090" y="22250"/>
                    <a:pt x="2022" y="22250"/>
                  </a:cubicBezTo>
                  <a:cubicBezTo>
                    <a:pt x="2001" y="22250"/>
                    <a:pt x="1979" y="22249"/>
                    <a:pt x="1957" y="22248"/>
                  </a:cubicBezTo>
                  <a:cubicBezTo>
                    <a:pt x="1947" y="22247"/>
                    <a:pt x="1936" y="22247"/>
                    <a:pt x="1926" y="22247"/>
                  </a:cubicBezTo>
                  <a:cubicBezTo>
                    <a:pt x="1900" y="22247"/>
                    <a:pt x="1873" y="22249"/>
                    <a:pt x="1849" y="22251"/>
                  </a:cubicBezTo>
                  <a:cubicBezTo>
                    <a:pt x="1800" y="22339"/>
                    <a:pt x="1642" y="22388"/>
                    <a:pt x="1544" y="22388"/>
                  </a:cubicBezTo>
                  <a:cubicBezTo>
                    <a:pt x="1446" y="22388"/>
                    <a:pt x="1415" y="22342"/>
                    <a:pt x="1397" y="22307"/>
                  </a:cubicBezTo>
                  <a:cubicBezTo>
                    <a:pt x="1362" y="22314"/>
                    <a:pt x="1334" y="22328"/>
                    <a:pt x="1310" y="22346"/>
                  </a:cubicBezTo>
                  <a:cubicBezTo>
                    <a:pt x="1261" y="22374"/>
                    <a:pt x="1229" y="22423"/>
                    <a:pt x="1219" y="22476"/>
                  </a:cubicBezTo>
                  <a:cubicBezTo>
                    <a:pt x="1215" y="22528"/>
                    <a:pt x="1194" y="22577"/>
                    <a:pt x="1159" y="22619"/>
                  </a:cubicBezTo>
                  <a:lnTo>
                    <a:pt x="1184" y="22626"/>
                  </a:lnTo>
                  <a:cubicBezTo>
                    <a:pt x="1198" y="22630"/>
                    <a:pt x="1210" y="22633"/>
                    <a:pt x="1221" y="22633"/>
                  </a:cubicBezTo>
                  <a:cubicBezTo>
                    <a:pt x="1253" y="22633"/>
                    <a:pt x="1272" y="22612"/>
                    <a:pt x="1306" y="22570"/>
                  </a:cubicBezTo>
                  <a:cubicBezTo>
                    <a:pt x="1365" y="22501"/>
                    <a:pt x="1442" y="22415"/>
                    <a:pt x="1625" y="22415"/>
                  </a:cubicBezTo>
                  <a:cubicBezTo>
                    <a:pt x="1639" y="22415"/>
                    <a:pt x="1652" y="22415"/>
                    <a:pt x="1667" y="22416"/>
                  </a:cubicBezTo>
                  <a:cubicBezTo>
                    <a:pt x="1677" y="22417"/>
                    <a:pt x="1687" y="22417"/>
                    <a:pt x="1697" y="22417"/>
                  </a:cubicBezTo>
                  <a:cubicBezTo>
                    <a:pt x="1827" y="22417"/>
                    <a:pt x="1932" y="22356"/>
                    <a:pt x="2020" y="22307"/>
                  </a:cubicBezTo>
                  <a:cubicBezTo>
                    <a:pt x="2085" y="22268"/>
                    <a:pt x="2144" y="22235"/>
                    <a:pt x="2200" y="22235"/>
                  </a:cubicBezTo>
                  <a:cubicBezTo>
                    <a:pt x="2214" y="22235"/>
                    <a:pt x="2227" y="22237"/>
                    <a:pt x="2241" y="22241"/>
                  </a:cubicBezTo>
                  <a:cubicBezTo>
                    <a:pt x="2286" y="22255"/>
                    <a:pt x="2321" y="22290"/>
                    <a:pt x="2339" y="22332"/>
                  </a:cubicBezTo>
                  <a:cubicBezTo>
                    <a:pt x="2388" y="22430"/>
                    <a:pt x="2356" y="22535"/>
                    <a:pt x="2255" y="22612"/>
                  </a:cubicBezTo>
                  <a:cubicBezTo>
                    <a:pt x="2184" y="22666"/>
                    <a:pt x="2087" y="22700"/>
                    <a:pt x="1997" y="22700"/>
                  </a:cubicBezTo>
                  <a:cubicBezTo>
                    <a:pt x="1931" y="22700"/>
                    <a:pt x="1869" y="22682"/>
                    <a:pt x="1824" y="22640"/>
                  </a:cubicBezTo>
                  <a:cubicBezTo>
                    <a:pt x="1813" y="22627"/>
                    <a:pt x="1797" y="22620"/>
                    <a:pt x="1782" y="22620"/>
                  </a:cubicBezTo>
                  <a:cubicBezTo>
                    <a:pt x="1774" y="22620"/>
                    <a:pt x="1765" y="22622"/>
                    <a:pt x="1758" y="22626"/>
                  </a:cubicBezTo>
                  <a:cubicBezTo>
                    <a:pt x="1705" y="22654"/>
                    <a:pt x="1646" y="22759"/>
                    <a:pt x="1653" y="22854"/>
                  </a:cubicBezTo>
                  <a:cubicBezTo>
                    <a:pt x="1660" y="22896"/>
                    <a:pt x="1642" y="22938"/>
                    <a:pt x="1611" y="22966"/>
                  </a:cubicBezTo>
                  <a:cubicBezTo>
                    <a:pt x="1585" y="22985"/>
                    <a:pt x="1554" y="22993"/>
                    <a:pt x="1517" y="22993"/>
                  </a:cubicBezTo>
                  <a:cubicBezTo>
                    <a:pt x="1441" y="22993"/>
                    <a:pt x="1342" y="22957"/>
                    <a:pt x="1226" y="22917"/>
                  </a:cubicBezTo>
                  <a:cubicBezTo>
                    <a:pt x="1152" y="22889"/>
                    <a:pt x="1079" y="22864"/>
                    <a:pt x="1001" y="22850"/>
                  </a:cubicBezTo>
                  <a:cubicBezTo>
                    <a:pt x="994" y="22848"/>
                    <a:pt x="987" y="22847"/>
                    <a:pt x="981" y="22847"/>
                  </a:cubicBezTo>
                  <a:cubicBezTo>
                    <a:pt x="974" y="22847"/>
                    <a:pt x="968" y="22848"/>
                    <a:pt x="963" y="22850"/>
                  </a:cubicBezTo>
                  <a:cubicBezTo>
                    <a:pt x="959" y="22878"/>
                    <a:pt x="998" y="22980"/>
                    <a:pt x="1117" y="23102"/>
                  </a:cubicBezTo>
                  <a:cubicBezTo>
                    <a:pt x="1161" y="23149"/>
                    <a:pt x="1193" y="23163"/>
                    <a:pt x="1230" y="23163"/>
                  </a:cubicBezTo>
                  <a:cubicBezTo>
                    <a:pt x="1249" y="23163"/>
                    <a:pt x="1269" y="23159"/>
                    <a:pt x="1292" y="23155"/>
                  </a:cubicBezTo>
                  <a:cubicBezTo>
                    <a:pt x="1321" y="23147"/>
                    <a:pt x="1350" y="23144"/>
                    <a:pt x="1379" y="23144"/>
                  </a:cubicBezTo>
                  <a:cubicBezTo>
                    <a:pt x="1449" y="23144"/>
                    <a:pt x="1516" y="23164"/>
                    <a:pt x="1576" y="23204"/>
                  </a:cubicBezTo>
                  <a:cubicBezTo>
                    <a:pt x="1635" y="23242"/>
                    <a:pt x="1691" y="23288"/>
                    <a:pt x="1740" y="23340"/>
                  </a:cubicBezTo>
                  <a:cubicBezTo>
                    <a:pt x="1758" y="23361"/>
                    <a:pt x="1775" y="23375"/>
                    <a:pt x="1796" y="23389"/>
                  </a:cubicBezTo>
                  <a:cubicBezTo>
                    <a:pt x="1796" y="23389"/>
                    <a:pt x="1810" y="23389"/>
                    <a:pt x="1849" y="23354"/>
                  </a:cubicBezTo>
                  <a:cubicBezTo>
                    <a:pt x="1859" y="23347"/>
                    <a:pt x="1866" y="23337"/>
                    <a:pt x="1877" y="23330"/>
                  </a:cubicBezTo>
                  <a:lnTo>
                    <a:pt x="1852" y="23319"/>
                  </a:lnTo>
                  <a:cubicBezTo>
                    <a:pt x="1821" y="23309"/>
                    <a:pt x="1789" y="23295"/>
                    <a:pt x="1761" y="23277"/>
                  </a:cubicBezTo>
                  <a:cubicBezTo>
                    <a:pt x="1691" y="23232"/>
                    <a:pt x="1670" y="23137"/>
                    <a:pt x="1712" y="23064"/>
                  </a:cubicBezTo>
                  <a:cubicBezTo>
                    <a:pt x="1742" y="23007"/>
                    <a:pt x="1804" y="22966"/>
                    <a:pt x="1889" y="22966"/>
                  </a:cubicBezTo>
                  <a:cubicBezTo>
                    <a:pt x="1934" y="22966"/>
                    <a:pt x="1985" y="22977"/>
                    <a:pt x="2041" y="23004"/>
                  </a:cubicBezTo>
                  <a:cubicBezTo>
                    <a:pt x="2074" y="23019"/>
                    <a:pt x="2109" y="23027"/>
                    <a:pt x="2144" y="23027"/>
                  </a:cubicBezTo>
                  <a:cubicBezTo>
                    <a:pt x="2198" y="23027"/>
                    <a:pt x="2251" y="23009"/>
                    <a:pt x="2293" y="22973"/>
                  </a:cubicBezTo>
                  <a:cubicBezTo>
                    <a:pt x="2374" y="22903"/>
                    <a:pt x="2405" y="22794"/>
                    <a:pt x="2374" y="22693"/>
                  </a:cubicBezTo>
                  <a:cubicBezTo>
                    <a:pt x="2279" y="22307"/>
                    <a:pt x="2699" y="22160"/>
                    <a:pt x="2899" y="22090"/>
                  </a:cubicBezTo>
                  <a:cubicBezTo>
                    <a:pt x="2946" y="22075"/>
                    <a:pt x="2985" y="22068"/>
                    <a:pt x="3015" y="22068"/>
                  </a:cubicBezTo>
                  <a:cubicBezTo>
                    <a:pt x="3094" y="22068"/>
                    <a:pt x="3123" y="22109"/>
                    <a:pt x="3134" y="22139"/>
                  </a:cubicBezTo>
                  <a:cubicBezTo>
                    <a:pt x="3179" y="22248"/>
                    <a:pt x="3025" y="22420"/>
                    <a:pt x="2874" y="22483"/>
                  </a:cubicBezTo>
                  <a:cubicBezTo>
                    <a:pt x="2755" y="22532"/>
                    <a:pt x="2734" y="22556"/>
                    <a:pt x="2731" y="22570"/>
                  </a:cubicBezTo>
                  <a:cubicBezTo>
                    <a:pt x="2727" y="22581"/>
                    <a:pt x="2731" y="22605"/>
                    <a:pt x="2811" y="22693"/>
                  </a:cubicBezTo>
                  <a:cubicBezTo>
                    <a:pt x="2835" y="22718"/>
                    <a:pt x="2860" y="22730"/>
                    <a:pt x="2890" y="22730"/>
                  </a:cubicBezTo>
                  <a:cubicBezTo>
                    <a:pt x="2922" y="22730"/>
                    <a:pt x="2961" y="22717"/>
                    <a:pt x="3014" y="22696"/>
                  </a:cubicBezTo>
                  <a:cubicBezTo>
                    <a:pt x="3062" y="22679"/>
                    <a:pt x="3118" y="22658"/>
                    <a:pt x="3173" y="22658"/>
                  </a:cubicBezTo>
                  <a:cubicBezTo>
                    <a:pt x="3219" y="22658"/>
                    <a:pt x="3266" y="22672"/>
                    <a:pt x="3309" y="22714"/>
                  </a:cubicBezTo>
                  <a:cubicBezTo>
                    <a:pt x="3344" y="22745"/>
                    <a:pt x="3358" y="22791"/>
                    <a:pt x="3351" y="22836"/>
                  </a:cubicBezTo>
                  <a:cubicBezTo>
                    <a:pt x="3333" y="22903"/>
                    <a:pt x="3256" y="22927"/>
                    <a:pt x="3172" y="22955"/>
                  </a:cubicBezTo>
                  <a:cubicBezTo>
                    <a:pt x="3116" y="22973"/>
                    <a:pt x="3032" y="22997"/>
                    <a:pt x="3014" y="23032"/>
                  </a:cubicBezTo>
                  <a:cubicBezTo>
                    <a:pt x="3004" y="23057"/>
                    <a:pt x="3035" y="23102"/>
                    <a:pt x="3060" y="23148"/>
                  </a:cubicBezTo>
                  <a:cubicBezTo>
                    <a:pt x="3095" y="23204"/>
                    <a:pt x="3137" y="23270"/>
                    <a:pt x="3116" y="23344"/>
                  </a:cubicBezTo>
                  <a:cubicBezTo>
                    <a:pt x="3098" y="23393"/>
                    <a:pt x="3056" y="23431"/>
                    <a:pt x="3007" y="23452"/>
                  </a:cubicBezTo>
                  <a:cubicBezTo>
                    <a:pt x="2986" y="23465"/>
                    <a:pt x="2961" y="23471"/>
                    <a:pt x="2936" y="23471"/>
                  </a:cubicBezTo>
                  <a:cubicBezTo>
                    <a:pt x="2914" y="23471"/>
                    <a:pt x="2891" y="23466"/>
                    <a:pt x="2871" y="23456"/>
                  </a:cubicBezTo>
                  <a:cubicBezTo>
                    <a:pt x="2790" y="23410"/>
                    <a:pt x="2776" y="23295"/>
                    <a:pt x="2762" y="23172"/>
                  </a:cubicBezTo>
                  <a:cubicBezTo>
                    <a:pt x="2755" y="23116"/>
                    <a:pt x="2741" y="23022"/>
                    <a:pt x="2724" y="23004"/>
                  </a:cubicBezTo>
                  <a:cubicBezTo>
                    <a:pt x="2718" y="23000"/>
                    <a:pt x="2708" y="22997"/>
                    <a:pt x="2697" y="22997"/>
                  </a:cubicBezTo>
                  <a:cubicBezTo>
                    <a:pt x="2687" y="22997"/>
                    <a:pt x="2678" y="22999"/>
                    <a:pt x="2671" y="23008"/>
                  </a:cubicBezTo>
                  <a:cubicBezTo>
                    <a:pt x="2657" y="23022"/>
                    <a:pt x="2633" y="23106"/>
                    <a:pt x="2699" y="23256"/>
                  </a:cubicBezTo>
                  <a:cubicBezTo>
                    <a:pt x="2724" y="23309"/>
                    <a:pt x="2769" y="23417"/>
                    <a:pt x="2699" y="23463"/>
                  </a:cubicBezTo>
                  <a:cubicBezTo>
                    <a:pt x="2692" y="23468"/>
                    <a:pt x="2679" y="23477"/>
                    <a:pt x="2656" y="23477"/>
                  </a:cubicBezTo>
                  <a:cubicBezTo>
                    <a:pt x="2607" y="23477"/>
                    <a:pt x="2512" y="23436"/>
                    <a:pt x="2325" y="23232"/>
                  </a:cubicBezTo>
                  <a:cubicBezTo>
                    <a:pt x="2314" y="23214"/>
                    <a:pt x="2297" y="23207"/>
                    <a:pt x="2279" y="23207"/>
                  </a:cubicBezTo>
                  <a:cubicBezTo>
                    <a:pt x="2258" y="23214"/>
                    <a:pt x="2244" y="23228"/>
                    <a:pt x="2241" y="23249"/>
                  </a:cubicBezTo>
                  <a:cubicBezTo>
                    <a:pt x="2234" y="23284"/>
                    <a:pt x="2244" y="23323"/>
                    <a:pt x="2276" y="23344"/>
                  </a:cubicBezTo>
                  <a:cubicBezTo>
                    <a:pt x="2293" y="23365"/>
                    <a:pt x="2339" y="23410"/>
                    <a:pt x="2318" y="23466"/>
                  </a:cubicBezTo>
                  <a:cubicBezTo>
                    <a:pt x="2297" y="23522"/>
                    <a:pt x="2237" y="23529"/>
                    <a:pt x="2171" y="23533"/>
                  </a:cubicBezTo>
                  <a:cubicBezTo>
                    <a:pt x="2048" y="23543"/>
                    <a:pt x="2013" y="23557"/>
                    <a:pt x="2013" y="23610"/>
                  </a:cubicBezTo>
                  <a:cubicBezTo>
                    <a:pt x="2013" y="23627"/>
                    <a:pt x="2017" y="23645"/>
                    <a:pt x="2020" y="23659"/>
                  </a:cubicBezTo>
                  <a:cubicBezTo>
                    <a:pt x="2048" y="23659"/>
                    <a:pt x="2073" y="23652"/>
                    <a:pt x="2101" y="23645"/>
                  </a:cubicBezTo>
                  <a:cubicBezTo>
                    <a:pt x="2152" y="23630"/>
                    <a:pt x="2207" y="23623"/>
                    <a:pt x="2261" y="23623"/>
                  </a:cubicBezTo>
                  <a:cubicBezTo>
                    <a:pt x="2295" y="23623"/>
                    <a:pt x="2330" y="23625"/>
                    <a:pt x="2363" y="23631"/>
                  </a:cubicBezTo>
                  <a:cubicBezTo>
                    <a:pt x="2524" y="23666"/>
                    <a:pt x="2556" y="23813"/>
                    <a:pt x="2580" y="23932"/>
                  </a:cubicBezTo>
                  <a:cubicBezTo>
                    <a:pt x="2587" y="23995"/>
                    <a:pt x="2612" y="24054"/>
                    <a:pt x="2647" y="24107"/>
                  </a:cubicBezTo>
                  <a:cubicBezTo>
                    <a:pt x="2650" y="24082"/>
                    <a:pt x="2650" y="24047"/>
                    <a:pt x="2654" y="24023"/>
                  </a:cubicBezTo>
                  <a:cubicBezTo>
                    <a:pt x="2661" y="23890"/>
                    <a:pt x="2671" y="23718"/>
                    <a:pt x="2808" y="23690"/>
                  </a:cubicBezTo>
                  <a:cubicBezTo>
                    <a:pt x="2820" y="23688"/>
                    <a:pt x="2832" y="23687"/>
                    <a:pt x="2842" y="23687"/>
                  </a:cubicBezTo>
                  <a:cubicBezTo>
                    <a:pt x="2946" y="23687"/>
                    <a:pt x="2971" y="23803"/>
                    <a:pt x="2990" y="23879"/>
                  </a:cubicBezTo>
                  <a:cubicBezTo>
                    <a:pt x="3014" y="24005"/>
                    <a:pt x="3046" y="24142"/>
                    <a:pt x="3228" y="24201"/>
                  </a:cubicBezTo>
                  <a:cubicBezTo>
                    <a:pt x="3256" y="24212"/>
                    <a:pt x="3281" y="24219"/>
                    <a:pt x="3298" y="24222"/>
                  </a:cubicBezTo>
                  <a:cubicBezTo>
                    <a:pt x="3270" y="24149"/>
                    <a:pt x="3295" y="24061"/>
                    <a:pt x="3365" y="24019"/>
                  </a:cubicBezTo>
                  <a:cubicBezTo>
                    <a:pt x="3393" y="23995"/>
                    <a:pt x="3424" y="23984"/>
                    <a:pt x="3459" y="23984"/>
                  </a:cubicBezTo>
                  <a:cubicBezTo>
                    <a:pt x="3575" y="23984"/>
                    <a:pt x="3683" y="24110"/>
                    <a:pt x="3781" y="24226"/>
                  </a:cubicBezTo>
                  <a:cubicBezTo>
                    <a:pt x="3851" y="24310"/>
                    <a:pt x="3932" y="24404"/>
                    <a:pt x="3988" y="24418"/>
                  </a:cubicBezTo>
                  <a:lnTo>
                    <a:pt x="3998" y="24418"/>
                  </a:lnTo>
                  <a:cubicBezTo>
                    <a:pt x="3970" y="24324"/>
                    <a:pt x="3921" y="24233"/>
                    <a:pt x="3851" y="24163"/>
                  </a:cubicBezTo>
                  <a:cubicBezTo>
                    <a:pt x="3820" y="24135"/>
                    <a:pt x="3802" y="24093"/>
                    <a:pt x="3799" y="24051"/>
                  </a:cubicBezTo>
                  <a:lnTo>
                    <a:pt x="3736" y="24051"/>
                  </a:lnTo>
                  <a:cubicBezTo>
                    <a:pt x="3722" y="24051"/>
                    <a:pt x="3711" y="24047"/>
                    <a:pt x="3701" y="24037"/>
                  </a:cubicBezTo>
                  <a:cubicBezTo>
                    <a:pt x="3694" y="24030"/>
                    <a:pt x="3687" y="24023"/>
                    <a:pt x="3683" y="24016"/>
                  </a:cubicBezTo>
                  <a:cubicBezTo>
                    <a:pt x="3638" y="23925"/>
                    <a:pt x="3610" y="23582"/>
                    <a:pt x="3676" y="22244"/>
                  </a:cubicBezTo>
                  <a:lnTo>
                    <a:pt x="3652" y="22244"/>
                  </a:lnTo>
                  <a:cubicBezTo>
                    <a:pt x="3626" y="22245"/>
                    <a:pt x="3599" y="22246"/>
                    <a:pt x="3571" y="22246"/>
                  </a:cubicBezTo>
                  <a:cubicBezTo>
                    <a:pt x="3442" y="22246"/>
                    <a:pt x="3297" y="22232"/>
                    <a:pt x="3225" y="22143"/>
                  </a:cubicBezTo>
                  <a:cubicBezTo>
                    <a:pt x="3183" y="22090"/>
                    <a:pt x="3172" y="22020"/>
                    <a:pt x="3193" y="21957"/>
                  </a:cubicBezTo>
                  <a:cubicBezTo>
                    <a:pt x="3197" y="21933"/>
                    <a:pt x="3207" y="21912"/>
                    <a:pt x="3221" y="21894"/>
                  </a:cubicBezTo>
                  <a:lnTo>
                    <a:pt x="3218" y="21891"/>
                  </a:lnTo>
                  <a:cubicBezTo>
                    <a:pt x="3200" y="21880"/>
                    <a:pt x="3186" y="21870"/>
                    <a:pt x="3172" y="21859"/>
                  </a:cubicBezTo>
                  <a:lnTo>
                    <a:pt x="3162" y="21852"/>
                  </a:lnTo>
                  <a:cubicBezTo>
                    <a:pt x="3148" y="21845"/>
                    <a:pt x="3137" y="21835"/>
                    <a:pt x="3123" y="21828"/>
                  </a:cubicBezTo>
                  <a:lnTo>
                    <a:pt x="3116" y="21824"/>
                  </a:lnTo>
                  <a:cubicBezTo>
                    <a:pt x="3098" y="21817"/>
                    <a:pt x="3084" y="21810"/>
                    <a:pt x="3067" y="21803"/>
                  </a:cubicBezTo>
                  <a:lnTo>
                    <a:pt x="3056" y="21800"/>
                  </a:lnTo>
                  <a:cubicBezTo>
                    <a:pt x="3042" y="21793"/>
                    <a:pt x="3025" y="21789"/>
                    <a:pt x="3011" y="21786"/>
                  </a:cubicBezTo>
                  <a:cubicBezTo>
                    <a:pt x="2937" y="21766"/>
                    <a:pt x="2827" y="21758"/>
                    <a:pt x="2704" y="21758"/>
                  </a:cubicBezTo>
                  <a:cubicBezTo>
                    <a:pt x="2481" y="21758"/>
                    <a:pt x="2219" y="21783"/>
                    <a:pt x="2066" y="21803"/>
                  </a:cubicBezTo>
                  <a:cubicBezTo>
                    <a:pt x="2060" y="21804"/>
                    <a:pt x="2053" y="21805"/>
                    <a:pt x="2047" y="21805"/>
                  </a:cubicBezTo>
                  <a:cubicBezTo>
                    <a:pt x="2027" y="21805"/>
                    <a:pt x="2007" y="21801"/>
                    <a:pt x="1989" y="21793"/>
                  </a:cubicBezTo>
                  <a:cubicBezTo>
                    <a:pt x="1919" y="21768"/>
                    <a:pt x="1873" y="21695"/>
                    <a:pt x="1838" y="21639"/>
                  </a:cubicBezTo>
                  <a:cubicBezTo>
                    <a:pt x="1824" y="21614"/>
                    <a:pt x="1807" y="21593"/>
                    <a:pt x="1789" y="21572"/>
                  </a:cubicBezTo>
                  <a:cubicBezTo>
                    <a:pt x="1758" y="21569"/>
                    <a:pt x="1733" y="21555"/>
                    <a:pt x="1716" y="21530"/>
                  </a:cubicBezTo>
                  <a:cubicBezTo>
                    <a:pt x="1649" y="21436"/>
                    <a:pt x="1642" y="21131"/>
                    <a:pt x="1681" y="20939"/>
                  </a:cubicBezTo>
                  <a:cubicBezTo>
                    <a:pt x="1684" y="20914"/>
                    <a:pt x="1691" y="20886"/>
                    <a:pt x="1702" y="20862"/>
                  </a:cubicBezTo>
                  <a:cubicBezTo>
                    <a:pt x="1702" y="20858"/>
                    <a:pt x="1705" y="20851"/>
                    <a:pt x="1705" y="20844"/>
                  </a:cubicBezTo>
                  <a:cubicBezTo>
                    <a:pt x="1684" y="20820"/>
                    <a:pt x="1544" y="20816"/>
                    <a:pt x="1474" y="20813"/>
                  </a:cubicBezTo>
                  <a:cubicBezTo>
                    <a:pt x="1376" y="20813"/>
                    <a:pt x="1285" y="20809"/>
                    <a:pt x="1226" y="20778"/>
                  </a:cubicBezTo>
                  <a:cubicBezTo>
                    <a:pt x="1117" y="20725"/>
                    <a:pt x="1135" y="20634"/>
                    <a:pt x="1145" y="20575"/>
                  </a:cubicBezTo>
                  <a:cubicBezTo>
                    <a:pt x="1156" y="20515"/>
                    <a:pt x="1163" y="20466"/>
                    <a:pt x="1107" y="20403"/>
                  </a:cubicBezTo>
                  <a:cubicBezTo>
                    <a:pt x="1058" y="20351"/>
                    <a:pt x="1029" y="20284"/>
                    <a:pt x="1019" y="20217"/>
                  </a:cubicBezTo>
                  <a:cubicBezTo>
                    <a:pt x="1012" y="20116"/>
                    <a:pt x="1022" y="20014"/>
                    <a:pt x="1054" y="19920"/>
                  </a:cubicBezTo>
                  <a:cubicBezTo>
                    <a:pt x="1061" y="19899"/>
                    <a:pt x="1068" y="19878"/>
                    <a:pt x="1072" y="19857"/>
                  </a:cubicBezTo>
                  <a:cubicBezTo>
                    <a:pt x="1072" y="19850"/>
                    <a:pt x="1072" y="19846"/>
                    <a:pt x="1075" y="19839"/>
                  </a:cubicBezTo>
                  <a:cubicBezTo>
                    <a:pt x="1093" y="19703"/>
                    <a:pt x="1205" y="19423"/>
                    <a:pt x="1436" y="19423"/>
                  </a:cubicBezTo>
                  <a:cubicBezTo>
                    <a:pt x="1464" y="19423"/>
                    <a:pt x="1471" y="19423"/>
                    <a:pt x="1485" y="19325"/>
                  </a:cubicBezTo>
                  <a:cubicBezTo>
                    <a:pt x="1499" y="19241"/>
                    <a:pt x="1516" y="19129"/>
                    <a:pt x="1628" y="19055"/>
                  </a:cubicBezTo>
                  <a:cubicBezTo>
                    <a:pt x="1656" y="19038"/>
                    <a:pt x="1670" y="19031"/>
                    <a:pt x="1607" y="18926"/>
                  </a:cubicBezTo>
                  <a:cubicBezTo>
                    <a:pt x="1562" y="18849"/>
                    <a:pt x="1492" y="18726"/>
                    <a:pt x="1607" y="18635"/>
                  </a:cubicBezTo>
                  <a:cubicBezTo>
                    <a:pt x="1646" y="18604"/>
                    <a:pt x="1653" y="18562"/>
                    <a:pt x="1663" y="18495"/>
                  </a:cubicBezTo>
                  <a:cubicBezTo>
                    <a:pt x="1670" y="18411"/>
                    <a:pt x="1688" y="18285"/>
                    <a:pt x="1866" y="18261"/>
                  </a:cubicBezTo>
                  <a:cubicBezTo>
                    <a:pt x="1919" y="18253"/>
                    <a:pt x="1926" y="18243"/>
                    <a:pt x="1915" y="18127"/>
                  </a:cubicBezTo>
                  <a:cubicBezTo>
                    <a:pt x="1908" y="18050"/>
                    <a:pt x="1894" y="17921"/>
                    <a:pt x="2020" y="17882"/>
                  </a:cubicBezTo>
                  <a:cubicBezTo>
                    <a:pt x="2027" y="17882"/>
                    <a:pt x="2034" y="17879"/>
                    <a:pt x="2041" y="17875"/>
                  </a:cubicBezTo>
                  <a:cubicBezTo>
                    <a:pt x="2038" y="17844"/>
                    <a:pt x="2031" y="17809"/>
                    <a:pt x="2020" y="17781"/>
                  </a:cubicBezTo>
                  <a:cubicBezTo>
                    <a:pt x="1996" y="17714"/>
                    <a:pt x="1985" y="17648"/>
                    <a:pt x="1982" y="17581"/>
                  </a:cubicBezTo>
                  <a:cubicBezTo>
                    <a:pt x="1985" y="17553"/>
                    <a:pt x="1985" y="17529"/>
                    <a:pt x="1992" y="17504"/>
                  </a:cubicBezTo>
                  <a:cubicBezTo>
                    <a:pt x="2003" y="17445"/>
                    <a:pt x="1999" y="17385"/>
                    <a:pt x="1982" y="17329"/>
                  </a:cubicBezTo>
                  <a:cubicBezTo>
                    <a:pt x="1961" y="17235"/>
                    <a:pt x="1933" y="17102"/>
                    <a:pt x="2115" y="17032"/>
                  </a:cubicBezTo>
                  <a:cubicBezTo>
                    <a:pt x="2153" y="17018"/>
                    <a:pt x="2178" y="17000"/>
                    <a:pt x="2178" y="16983"/>
                  </a:cubicBezTo>
                  <a:cubicBezTo>
                    <a:pt x="2181" y="16955"/>
                    <a:pt x="2143" y="16885"/>
                    <a:pt x="2017" y="16787"/>
                  </a:cubicBezTo>
                  <a:cubicBezTo>
                    <a:pt x="1989" y="16762"/>
                    <a:pt x="1915" y="16706"/>
                    <a:pt x="1940" y="16636"/>
                  </a:cubicBezTo>
                  <a:cubicBezTo>
                    <a:pt x="1968" y="16552"/>
                    <a:pt x="2087" y="16552"/>
                    <a:pt x="2269" y="16552"/>
                  </a:cubicBezTo>
                  <a:cubicBezTo>
                    <a:pt x="2286" y="16552"/>
                    <a:pt x="2293" y="16549"/>
                    <a:pt x="2297" y="16545"/>
                  </a:cubicBezTo>
                  <a:lnTo>
                    <a:pt x="2297" y="16542"/>
                  </a:lnTo>
                  <a:cubicBezTo>
                    <a:pt x="2297" y="16538"/>
                    <a:pt x="2297" y="16531"/>
                    <a:pt x="2297" y="16524"/>
                  </a:cubicBezTo>
                  <a:cubicBezTo>
                    <a:pt x="2297" y="16510"/>
                    <a:pt x="2293" y="16496"/>
                    <a:pt x="2286" y="16482"/>
                  </a:cubicBezTo>
                  <a:cubicBezTo>
                    <a:pt x="2283" y="16475"/>
                    <a:pt x="2276" y="16465"/>
                    <a:pt x="2272" y="16461"/>
                  </a:cubicBezTo>
                  <a:cubicBezTo>
                    <a:pt x="2259" y="16443"/>
                    <a:pt x="2242" y="16434"/>
                    <a:pt x="2222" y="16434"/>
                  </a:cubicBezTo>
                  <a:cubicBezTo>
                    <a:pt x="2216" y="16434"/>
                    <a:pt x="2209" y="16435"/>
                    <a:pt x="2202" y="16437"/>
                  </a:cubicBezTo>
                  <a:cubicBezTo>
                    <a:pt x="2172" y="16446"/>
                    <a:pt x="2142" y="16450"/>
                    <a:pt x="2113" y="16450"/>
                  </a:cubicBezTo>
                  <a:cubicBezTo>
                    <a:pt x="2030" y="16450"/>
                    <a:pt x="1958" y="16413"/>
                    <a:pt x="1919" y="16346"/>
                  </a:cubicBezTo>
                  <a:cubicBezTo>
                    <a:pt x="1863" y="16251"/>
                    <a:pt x="1884" y="16135"/>
                    <a:pt x="1975" y="16048"/>
                  </a:cubicBezTo>
                  <a:cubicBezTo>
                    <a:pt x="2010" y="16013"/>
                    <a:pt x="2010" y="15995"/>
                    <a:pt x="1943" y="15918"/>
                  </a:cubicBezTo>
                  <a:cubicBezTo>
                    <a:pt x="1898" y="15866"/>
                    <a:pt x="1838" y="15799"/>
                    <a:pt x="1880" y="15719"/>
                  </a:cubicBezTo>
                  <a:cubicBezTo>
                    <a:pt x="1915" y="15649"/>
                    <a:pt x="1919" y="15551"/>
                    <a:pt x="1852" y="15509"/>
                  </a:cubicBezTo>
                  <a:cubicBezTo>
                    <a:pt x="1747" y="15439"/>
                    <a:pt x="1772" y="15180"/>
                    <a:pt x="1800" y="15054"/>
                  </a:cubicBezTo>
                  <a:cubicBezTo>
                    <a:pt x="1831" y="14914"/>
                    <a:pt x="1884" y="14833"/>
                    <a:pt x="1954" y="14816"/>
                  </a:cubicBezTo>
                  <a:cubicBezTo>
                    <a:pt x="1982" y="14763"/>
                    <a:pt x="1961" y="14539"/>
                    <a:pt x="1950" y="14438"/>
                  </a:cubicBezTo>
                  <a:cubicBezTo>
                    <a:pt x="1943" y="14378"/>
                    <a:pt x="1940" y="14322"/>
                    <a:pt x="1940" y="14287"/>
                  </a:cubicBezTo>
                  <a:cubicBezTo>
                    <a:pt x="1933" y="14231"/>
                    <a:pt x="1912" y="14175"/>
                    <a:pt x="1884" y="14126"/>
                  </a:cubicBezTo>
                  <a:cubicBezTo>
                    <a:pt x="1849" y="14056"/>
                    <a:pt x="1814" y="13979"/>
                    <a:pt x="1824" y="13902"/>
                  </a:cubicBezTo>
                  <a:cubicBezTo>
                    <a:pt x="1835" y="13849"/>
                    <a:pt x="1859" y="13800"/>
                    <a:pt x="1894" y="13758"/>
                  </a:cubicBezTo>
                  <a:cubicBezTo>
                    <a:pt x="1947" y="13695"/>
                    <a:pt x="1975" y="13615"/>
                    <a:pt x="1971" y="13534"/>
                  </a:cubicBezTo>
                  <a:cubicBezTo>
                    <a:pt x="1971" y="13373"/>
                    <a:pt x="1992" y="13160"/>
                    <a:pt x="2164" y="13125"/>
                  </a:cubicBezTo>
                  <a:cubicBezTo>
                    <a:pt x="2171" y="13069"/>
                    <a:pt x="2167" y="13013"/>
                    <a:pt x="2160" y="12957"/>
                  </a:cubicBezTo>
                  <a:cubicBezTo>
                    <a:pt x="2150" y="12894"/>
                    <a:pt x="2150" y="12831"/>
                    <a:pt x="2153" y="12768"/>
                  </a:cubicBezTo>
                  <a:cubicBezTo>
                    <a:pt x="2167" y="12663"/>
                    <a:pt x="2272" y="12649"/>
                    <a:pt x="2332" y="12638"/>
                  </a:cubicBezTo>
                  <a:cubicBezTo>
                    <a:pt x="2419" y="12628"/>
                    <a:pt x="2454" y="12617"/>
                    <a:pt x="2465" y="12551"/>
                  </a:cubicBezTo>
                  <a:cubicBezTo>
                    <a:pt x="2472" y="12523"/>
                    <a:pt x="2468" y="12491"/>
                    <a:pt x="2458" y="12463"/>
                  </a:cubicBezTo>
                  <a:cubicBezTo>
                    <a:pt x="2444" y="12442"/>
                    <a:pt x="2430" y="12425"/>
                    <a:pt x="2409" y="12411"/>
                  </a:cubicBezTo>
                  <a:cubicBezTo>
                    <a:pt x="2370" y="12379"/>
                    <a:pt x="2311" y="12330"/>
                    <a:pt x="2335" y="12232"/>
                  </a:cubicBezTo>
                  <a:cubicBezTo>
                    <a:pt x="2353" y="12152"/>
                    <a:pt x="2346" y="12054"/>
                    <a:pt x="2335" y="11917"/>
                  </a:cubicBezTo>
                  <a:cubicBezTo>
                    <a:pt x="2325" y="11812"/>
                    <a:pt x="2314" y="11682"/>
                    <a:pt x="2314" y="11525"/>
                  </a:cubicBezTo>
                  <a:cubicBezTo>
                    <a:pt x="2314" y="11203"/>
                    <a:pt x="2524" y="11077"/>
                    <a:pt x="2661" y="10989"/>
                  </a:cubicBezTo>
                  <a:cubicBezTo>
                    <a:pt x="2692" y="10972"/>
                    <a:pt x="2720" y="10954"/>
                    <a:pt x="2748" y="10933"/>
                  </a:cubicBezTo>
                  <a:cubicBezTo>
                    <a:pt x="2773" y="10902"/>
                    <a:pt x="2738" y="10744"/>
                    <a:pt x="2720" y="10657"/>
                  </a:cubicBezTo>
                  <a:cubicBezTo>
                    <a:pt x="2678" y="10468"/>
                    <a:pt x="2640" y="10289"/>
                    <a:pt x="2762" y="10233"/>
                  </a:cubicBezTo>
                  <a:cubicBezTo>
                    <a:pt x="2804" y="10216"/>
                    <a:pt x="2811" y="10170"/>
                    <a:pt x="2822" y="10079"/>
                  </a:cubicBezTo>
                  <a:cubicBezTo>
                    <a:pt x="2829" y="9995"/>
                    <a:pt x="2839" y="9900"/>
                    <a:pt x="2916" y="9844"/>
                  </a:cubicBezTo>
                  <a:cubicBezTo>
                    <a:pt x="2962" y="9809"/>
                    <a:pt x="2976" y="9746"/>
                    <a:pt x="2990" y="9638"/>
                  </a:cubicBezTo>
                  <a:cubicBezTo>
                    <a:pt x="3000" y="9561"/>
                    <a:pt x="3018" y="9487"/>
                    <a:pt x="3039" y="9417"/>
                  </a:cubicBezTo>
                  <a:cubicBezTo>
                    <a:pt x="3067" y="9337"/>
                    <a:pt x="3035" y="9281"/>
                    <a:pt x="2986" y="9200"/>
                  </a:cubicBezTo>
                  <a:cubicBezTo>
                    <a:pt x="2937" y="9130"/>
                    <a:pt x="2909" y="9046"/>
                    <a:pt x="2906" y="8962"/>
                  </a:cubicBezTo>
                  <a:cubicBezTo>
                    <a:pt x="2906" y="8910"/>
                    <a:pt x="2902" y="8861"/>
                    <a:pt x="2895" y="8808"/>
                  </a:cubicBezTo>
                  <a:cubicBezTo>
                    <a:pt x="2871" y="8682"/>
                    <a:pt x="2818" y="8560"/>
                    <a:pt x="2738" y="8458"/>
                  </a:cubicBezTo>
                  <a:cubicBezTo>
                    <a:pt x="2601" y="8280"/>
                    <a:pt x="2612" y="7979"/>
                    <a:pt x="2675" y="7845"/>
                  </a:cubicBezTo>
                  <a:cubicBezTo>
                    <a:pt x="2685" y="7828"/>
                    <a:pt x="2696" y="7810"/>
                    <a:pt x="2713" y="7793"/>
                  </a:cubicBezTo>
                  <a:cubicBezTo>
                    <a:pt x="2727" y="7779"/>
                    <a:pt x="2748" y="7768"/>
                    <a:pt x="2773" y="7761"/>
                  </a:cubicBezTo>
                  <a:cubicBezTo>
                    <a:pt x="2783" y="7730"/>
                    <a:pt x="2794" y="7695"/>
                    <a:pt x="2801" y="7660"/>
                  </a:cubicBezTo>
                  <a:cubicBezTo>
                    <a:pt x="2825" y="7541"/>
                    <a:pt x="2860" y="7376"/>
                    <a:pt x="3000" y="7338"/>
                  </a:cubicBezTo>
                  <a:cubicBezTo>
                    <a:pt x="3018" y="7334"/>
                    <a:pt x="3035" y="7324"/>
                    <a:pt x="3042" y="7306"/>
                  </a:cubicBezTo>
                  <a:cubicBezTo>
                    <a:pt x="3088" y="7226"/>
                    <a:pt x="3011" y="7016"/>
                    <a:pt x="2955" y="6865"/>
                  </a:cubicBezTo>
                  <a:cubicBezTo>
                    <a:pt x="2899" y="6704"/>
                    <a:pt x="2965" y="6645"/>
                    <a:pt x="3046" y="6610"/>
                  </a:cubicBezTo>
                  <a:cubicBezTo>
                    <a:pt x="3088" y="6592"/>
                    <a:pt x="3098" y="6585"/>
                    <a:pt x="3098" y="6547"/>
                  </a:cubicBezTo>
                  <a:cubicBezTo>
                    <a:pt x="3098" y="6344"/>
                    <a:pt x="3207" y="6074"/>
                    <a:pt x="3386" y="5994"/>
                  </a:cubicBezTo>
                  <a:cubicBezTo>
                    <a:pt x="3477" y="5955"/>
                    <a:pt x="3512" y="5752"/>
                    <a:pt x="3512" y="5594"/>
                  </a:cubicBezTo>
                  <a:cubicBezTo>
                    <a:pt x="3512" y="5482"/>
                    <a:pt x="3620" y="5423"/>
                    <a:pt x="3725" y="5367"/>
                  </a:cubicBezTo>
                  <a:cubicBezTo>
                    <a:pt x="3774" y="5342"/>
                    <a:pt x="3820" y="5314"/>
                    <a:pt x="3862" y="5283"/>
                  </a:cubicBezTo>
                  <a:cubicBezTo>
                    <a:pt x="3862" y="5279"/>
                    <a:pt x="3862" y="5279"/>
                    <a:pt x="3865" y="5279"/>
                  </a:cubicBezTo>
                  <a:cubicBezTo>
                    <a:pt x="3855" y="5251"/>
                    <a:pt x="3841" y="5223"/>
                    <a:pt x="3827" y="5202"/>
                  </a:cubicBezTo>
                  <a:cubicBezTo>
                    <a:pt x="3792" y="5146"/>
                    <a:pt x="3750" y="5083"/>
                    <a:pt x="3767" y="5013"/>
                  </a:cubicBezTo>
                  <a:cubicBezTo>
                    <a:pt x="3781" y="4968"/>
                    <a:pt x="3813" y="4933"/>
                    <a:pt x="3855" y="4912"/>
                  </a:cubicBezTo>
                  <a:cubicBezTo>
                    <a:pt x="3872" y="4905"/>
                    <a:pt x="3879" y="4884"/>
                    <a:pt x="3876" y="4859"/>
                  </a:cubicBezTo>
                  <a:cubicBezTo>
                    <a:pt x="3865" y="4786"/>
                    <a:pt x="3844" y="4712"/>
                    <a:pt x="3813" y="4646"/>
                  </a:cubicBezTo>
                  <a:cubicBezTo>
                    <a:pt x="3778" y="4548"/>
                    <a:pt x="3739" y="4457"/>
                    <a:pt x="3760" y="4387"/>
                  </a:cubicBezTo>
                  <a:cubicBezTo>
                    <a:pt x="3764" y="4366"/>
                    <a:pt x="3778" y="4345"/>
                    <a:pt x="3795" y="4331"/>
                  </a:cubicBezTo>
                  <a:cubicBezTo>
                    <a:pt x="3830" y="4303"/>
                    <a:pt x="3823" y="4240"/>
                    <a:pt x="3813" y="4145"/>
                  </a:cubicBezTo>
                  <a:cubicBezTo>
                    <a:pt x="3802" y="4089"/>
                    <a:pt x="3802" y="4033"/>
                    <a:pt x="3806" y="3977"/>
                  </a:cubicBezTo>
                  <a:cubicBezTo>
                    <a:pt x="3820" y="3879"/>
                    <a:pt x="3956" y="3785"/>
                    <a:pt x="4184" y="3644"/>
                  </a:cubicBezTo>
                  <a:cubicBezTo>
                    <a:pt x="4282" y="3581"/>
                    <a:pt x="4418" y="3497"/>
                    <a:pt x="4439" y="3459"/>
                  </a:cubicBezTo>
                  <a:cubicBezTo>
                    <a:pt x="4439" y="3455"/>
                    <a:pt x="4443" y="3452"/>
                    <a:pt x="4446" y="3448"/>
                  </a:cubicBezTo>
                  <a:lnTo>
                    <a:pt x="4446" y="3441"/>
                  </a:lnTo>
                  <a:lnTo>
                    <a:pt x="4450" y="3431"/>
                  </a:lnTo>
                  <a:lnTo>
                    <a:pt x="4453" y="3424"/>
                  </a:lnTo>
                  <a:lnTo>
                    <a:pt x="4457" y="3410"/>
                  </a:lnTo>
                  <a:lnTo>
                    <a:pt x="4460" y="3399"/>
                  </a:lnTo>
                  <a:lnTo>
                    <a:pt x="4464" y="3385"/>
                  </a:lnTo>
                  <a:lnTo>
                    <a:pt x="4467" y="3375"/>
                  </a:lnTo>
                  <a:lnTo>
                    <a:pt x="4471" y="3357"/>
                  </a:lnTo>
                  <a:lnTo>
                    <a:pt x="4474" y="3347"/>
                  </a:lnTo>
                  <a:cubicBezTo>
                    <a:pt x="4478" y="3336"/>
                    <a:pt x="4478" y="3326"/>
                    <a:pt x="4481" y="3315"/>
                  </a:cubicBezTo>
                  <a:lnTo>
                    <a:pt x="4481" y="3308"/>
                  </a:lnTo>
                  <a:lnTo>
                    <a:pt x="4488" y="3284"/>
                  </a:lnTo>
                  <a:lnTo>
                    <a:pt x="4488" y="3266"/>
                  </a:lnTo>
                  <a:lnTo>
                    <a:pt x="4495" y="3245"/>
                  </a:lnTo>
                  <a:lnTo>
                    <a:pt x="4495" y="3228"/>
                  </a:lnTo>
                  <a:lnTo>
                    <a:pt x="4499" y="3207"/>
                  </a:lnTo>
                  <a:lnTo>
                    <a:pt x="4502" y="3189"/>
                  </a:lnTo>
                  <a:lnTo>
                    <a:pt x="4506" y="3168"/>
                  </a:lnTo>
                  <a:lnTo>
                    <a:pt x="4509" y="3147"/>
                  </a:lnTo>
                  <a:lnTo>
                    <a:pt x="4513" y="3123"/>
                  </a:lnTo>
                  <a:lnTo>
                    <a:pt x="4516" y="3105"/>
                  </a:lnTo>
                  <a:cubicBezTo>
                    <a:pt x="4516" y="3091"/>
                    <a:pt x="4520" y="3074"/>
                    <a:pt x="4520" y="3060"/>
                  </a:cubicBezTo>
                  <a:lnTo>
                    <a:pt x="4523" y="3035"/>
                  </a:lnTo>
                  <a:lnTo>
                    <a:pt x="4527" y="3014"/>
                  </a:lnTo>
                  <a:lnTo>
                    <a:pt x="4527" y="2990"/>
                  </a:lnTo>
                  <a:lnTo>
                    <a:pt x="4527" y="2976"/>
                  </a:lnTo>
                  <a:lnTo>
                    <a:pt x="4513" y="2997"/>
                  </a:lnTo>
                  <a:lnTo>
                    <a:pt x="4478" y="3014"/>
                  </a:lnTo>
                  <a:cubicBezTo>
                    <a:pt x="4396" y="3053"/>
                    <a:pt x="4344" y="3063"/>
                    <a:pt x="4313" y="3063"/>
                  </a:cubicBezTo>
                  <a:cubicBezTo>
                    <a:pt x="4293" y="3063"/>
                    <a:pt x="4281" y="3059"/>
                    <a:pt x="4275" y="3056"/>
                  </a:cubicBezTo>
                  <a:lnTo>
                    <a:pt x="4268" y="3053"/>
                  </a:lnTo>
                  <a:lnTo>
                    <a:pt x="4257" y="3049"/>
                  </a:lnTo>
                  <a:cubicBezTo>
                    <a:pt x="4254" y="3046"/>
                    <a:pt x="4250" y="3046"/>
                    <a:pt x="4243" y="3042"/>
                  </a:cubicBezTo>
                  <a:lnTo>
                    <a:pt x="4236" y="3035"/>
                  </a:lnTo>
                  <a:cubicBezTo>
                    <a:pt x="4233" y="3032"/>
                    <a:pt x="4229" y="3028"/>
                    <a:pt x="4226" y="3025"/>
                  </a:cubicBezTo>
                  <a:lnTo>
                    <a:pt x="4219" y="3018"/>
                  </a:lnTo>
                  <a:cubicBezTo>
                    <a:pt x="4215" y="3011"/>
                    <a:pt x="4212" y="3004"/>
                    <a:pt x="4208" y="2997"/>
                  </a:cubicBezTo>
                  <a:cubicBezTo>
                    <a:pt x="4191" y="2948"/>
                    <a:pt x="4180" y="2899"/>
                    <a:pt x="4180" y="2850"/>
                  </a:cubicBezTo>
                  <a:cubicBezTo>
                    <a:pt x="4180" y="2829"/>
                    <a:pt x="4180" y="2804"/>
                    <a:pt x="4177" y="2783"/>
                  </a:cubicBezTo>
                  <a:cubicBezTo>
                    <a:pt x="4173" y="2654"/>
                    <a:pt x="4166" y="2493"/>
                    <a:pt x="4089" y="2419"/>
                  </a:cubicBezTo>
                  <a:cubicBezTo>
                    <a:pt x="4002" y="2332"/>
                    <a:pt x="3988" y="2209"/>
                    <a:pt x="3974" y="2104"/>
                  </a:cubicBezTo>
                  <a:cubicBezTo>
                    <a:pt x="3963" y="2006"/>
                    <a:pt x="3953" y="1947"/>
                    <a:pt x="3918" y="1929"/>
                  </a:cubicBezTo>
                  <a:cubicBezTo>
                    <a:pt x="3788" y="1873"/>
                    <a:pt x="3655" y="1691"/>
                    <a:pt x="3641" y="1547"/>
                  </a:cubicBezTo>
                  <a:cubicBezTo>
                    <a:pt x="3627" y="1477"/>
                    <a:pt x="3655" y="1407"/>
                    <a:pt x="3708" y="1365"/>
                  </a:cubicBezTo>
                  <a:cubicBezTo>
                    <a:pt x="3746" y="1337"/>
                    <a:pt x="3750" y="1292"/>
                    <a:pt x="3746" y="1218"/>
                  </a:cubicBezTo>
                  <a:cubicBezTo>
                    <a:pt x="3743" y="1141"/>
                    <a:pt x="3739" y="1047"/>
                    <a:pt x="3820" y="980"/>
                  </a:cubicBezTo>
                  <a:lnTo>
                    <a:pt x="3823" y="973"/>
                  </a:lnTo>
                  <a:cubicBezTo>
                    <a:pt x="3813" y="963"/>
                    <a:pt x="3792" y="949"/>
                    <a:pt x="3774" y="935"/>
                  </a:cubicBezTo>
                  <a:cubicBezTo>
                    <a:pt x="3704" y="886"/>
                    <a:pt x="3641" y="830"/>
                    <a:pt x="3585" y="763"/>
                  </a:cubicBezTo>
                  <a:cubicBezTo>
                    <a:pt x="3491" y="648"/>
                    <a:pt x="3505" y="518"/>
                    <a:pt x="3519" y="413"/>
                  </a:cubicBezTo>
                  <a:cubicBezTo>
                    <a:pt x="3529" y="301"/>
                    <a:pt x="3533" y="238"/>
                    <a:pt x="3466" y="189"/>
                  </a:cubicBezTo>
                  <a:cubicBezTo>
                    <a:pt x="3456" y="182"/>
                    <a:pt x="3442" y="172"/>
                    <a:pt x="3431" y="161"/>
                  </a:cubicBezTo>
                  <a:lnTo>
                    <a:pt x="3421" y="151"/>
                  </a:lnTo>
                  <a:lnTo>
                    <a:pt x="3403" y="133"/>
                  </a:lnTo>
                  <a:lnTo>
                    <a:pt x="3386" y="119"/>
                  </a:lnTo>
                  <a:lnTo>
                    <a:pt x="3375" y="109"/>
                  </a:lnTo>
                  <a:cubicBezTo>
                    <a:pt x="3347" y="74"/>
                    <a:pt x="3319" y="39"/>
                    <a:pt x="32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5" name="Google Shape;11335;p54"/>
            <p:cNvSpPr/>
            <p:nvPr/>
          </p:nvSpPr>
          <p:spPr>
            <a:xfrm>
              <a:off x="1538223" y="2504929"/>
              <a:ext cx="4671" cy="855"/>
            </a:xfrm>
            <a:custGeom>
              <a:rect b="b" l="l" r="r" t="t"/>
              <a:pathLst>
                <a:path extrusionOk="0" h="63" w="344">
                  <a:moveTo>
                    <a:pt x="97" y="0"/>
                  </a:moveTo>
                  <a:cubicBezTo>
                    <a:pt x="64" y="0"/>
                    <a:pt x="32" y="1"/>
                    <a:pt x="0" y="3"/>
                  </a:cubicBezTo>
                  <a:lnTo>
                    <a:pt x="63" y="20"/>
                  </a:lnTo>
                  <a:cubicBezTo>
                    <a:pt x="101" y="31"/>
                    <a:pt x="198" y="62"/>
                    <a:pt x="265" y="62"/>
                  </a:cubicBezTo>
                  <a:cubicBezTo>
                    <a:pt x="285" y="62"/>
                    <a:pt x="303" y="59"/>
                    <a:pt x="315" y="52"/>
                  </a:cubicBezTo>
                  <a:cubicBezTo>
                    <a:pt x="333" y="45"/>
                    <a:pt x="340" y="31"/>
                    <a:pt x="343" y="13"/>
                  </a:cubicBezTo>
                  <a:lnTo>
                    <a:pt x="336" y="13"/>
                  </a:lnTo>
                  <a:lnTo>
                    <a:pt x="319" y="10"/>
                  </a:lnTo>
                  <a:lnTo>
                    <a:pt x="294" y="6"/>
                  </a:lnTo>
                  <a:lnTo>
                    <a:pt x="280" y="6"/>
                  </a:lnTo>
                  <a:lnTo>
                    <a:pt x="245" y="3"/>
                  </a:ln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6" name="Google Shape;11336;p54"/>
            <p:cNvSpPr/>
            <p:nvPr/>
          </p:nvSpPr>
          <p:spPr>
            <a:xfrm>
              <a:off x="1490593" y="2404157"/>
              <a:ext cx="3476" cy="4236"/>
            </a:xfrm>
            <a:custGeom>
              <a:rect b="b" l="l" r="r" t="t"/>
              <a:pathLst>
                <a:path extrusionOk="0" h="312" w="256">
                  <a:moveTo>
                    <a:pt x="42" y="0"/>
                  </a:moveTo>
                  <a:cubicBezTo>
                    <a:pt x="32" y="0"/>
                    <a:pt x="21" y="2"/>
                    <a:pt x="11" y="7"/>
                  </a:cubicBezTo>
                  <a:lnTo>
                    <a:pt x="0" y="10"/>
                  </a:lnTo>
                  <a:cubicBezTo>
                    <a:pt x="25" y="52"/>
                    <a:pt x="56" y="87"/>
                    <a:pt x="88" y="122"/>
                  </a:cubicBezTo>
                  <a:cubicBezTo>
                    <a:pt x="144" y="178"/>
                    <a:pt x="189" y="241"/>
                    <a:pt x="221" y="311"/>
                  </a:cubicBezTo>
                  <a:lnTo>
                    <a:pt x="224" y="308"/>
                  </a:lnTo>
                  <a:cubicBezTo>
                    <a:pt x="256" y="262"/>
                    <a:pt x="235" y="168"/>
                    <a:pt x="179" y="91"/>
                  </a:cubicBezTo>
                  <a:cubicBezTo>
                    <a:pt x="144" y="44"/>
                    <a:pt x="93" y="0"/>
                    <a:pt x="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7" name="Google Shape;11337;p54"/>
            <p:cNvSpPr/>
            <p:nvPr/>
          </p:nvSpPr>
          <p:spPr>
            <a:xfrm>
              <a:off x="1481225" y="2421916"/>
              <a:ext cx="163" cy="869"/>
            </a:xfrm>
            <a:custGeom>
              <a:rect b="b" l="l" r="r" t="t"/>
              <a:pathLst>
                <a:path extrusionOk="0" h="64" w="12">
                  <a:moveTo>
                    <a:pt x="11" y="1"/>
                  </a:moveTo>
                  <a:lnTo>
                    <a:pt x="11" y="1"/>
                  </a:lnTo>
                  <a:cubicBezTo>
                    <a:pt x="8" y="15"/>
                    <a:pt x="1" y="25"/>
                    <a:pt x="1" y="39"/>
                  </a:cubicBezTo>
                  <a:cubicBezTo>
                    <a:pt x="1" y="46"/>
                    <a:pt x="1" y="53"/>
                    <a:pt x="4" y="64"/>
                  </a:cubicBezTo>
                  <a:lnTo>
                    <a:pt x="4" y="57"/>
                  </a:lnTo>
                  <a:cubicBezTo>
                    <a:pt x="4" y="36"/>
                    <a:pt x="8"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8" name="Google Shape;11338;p54"/>
            <p:cNvSpPr/>
            <p:nvPr/>
          </p:nvSpPr>
          <p:spPr>
            <a:xfrm>
              <a:off x="1543206" y="2219000"/>
              <a:ext cx="14" cy="204"/>
            </a:xfrm>
            <a:custGeom>
              <a:rect b="b" l="l" r="r" t="t"/>
              <a:pathLst>
                <a:path extrusionOk="0" h="15" w="1">
                  <a:moveTo>
                    <a:pt x="1" y="15"/>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9" name="Google Shape;11339;p54"/>
            <p:cNvSpPr/>
            <p:nvPr/>
          </p:nvSpPr>
          <p:spPr>
            <a:xfrm>
              <a:off x="1542351" y="2224132"/>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0" name="Google Shape;11340;p54"/>
            <p:cNvSpPr/>
            <p:nvPr/>
          </p:nvSpPr>
          <p:spPr>
            <a:xfrm>
              <a:off x="1542446" y="2223617"/>
              <a:ext cx="109" cy="434"/>
            </a:xfrm>
            <a:custGeom>
              <a:rect b="b" l="l" r="r" t="t"/>
              <a:pathLst>
                <a:path extrusionOk="0" h="32" w="8">
                  <a:moveTo>
                    <a:pt x="8" y="0"/>
                  </a:moveTo>
                  <a:cubicBezTo>
                    <a:pt x="4" y="11"/>
                    <a:pt x="1" y="21"/>
                    <a:pt x="1" y="32"/>
                  </a:cubicBezTo>
                  <a:cubicBezTo>
                    <a:pt x="1" y="21"/>
                    <a:pt x="4"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1" name="Google Shape;11341;p54"/>
            <p:cNvSpPr/>
            <p:nvPr/>
          </p:nvSpPr>
          <p:spPr>
            <a:xfrm>
              <a:off x="1542256" y="2224513"/>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2" name="Google Shape;11342;p54"/>
            <p:cNvSpPr/>
            <p:nvPr/>
          </p:nvSpPr>
          <p:spPr>
            <a:xfrm>
              <a:off x="1542066" y="2225137"/>
              <a:ext cx="68" cy="204"/>
            </a:xfrm>
            <a:custGeom>
              <a:rect b="b" l="l" r="r" t="t"/>
              <a:pathLst>
                <a:path extrusionOk="0" h="15" w="5">
                  <a:moveTo>
                    <a:pt x="4"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3" name="Google Shape;11343;p54"/>
            <p:cNvSpPr/>
            <p:nvPr/>
          </p:nvSpPr>
          <p:spPr>
            <a:xfrm>
              <a:off x="1532466" y="2238158"/>
              <a:ext cx="1874" cy="6381"/>
            </a:xfrm>
            <a:custGeom>
              <a:rect b="b" l="l" r="r" t="t"/>
              <a:pathLst>
                <a:path extrusionOk="0" h="470" w="138">
                  <a:moveTo>
                    <a:pt x="74" y="256"/>
                  </a:moveTo>
                  <a:cubicBezTo>
                    <a:pt x="106" y="323"/>
                    <a:pt x="127" y="396"/>
                    <a:pt x="137" y="470"/>
                  </a:cubicBezTo>
                  <a:cubicBezTo>
                    <a:pt x="127" y="396"/>
                    <a:pt x="106" y="323"/>
                    <a:pt x="74" y="256"/>
                  </a:cubicBezTo>
                  <a:cubicBezTo>
                    <a:pt x="36" y="162"/>
                    <a:pt x="1" y="67"/>
                    <a:pt x="18" y="1"/>
                  </a:cubicBezTo>
                  <a:cubicBezTo>
                    <a:pt x="1" y="67"/>
                    <a:pt x="36" y="162"/>
                    <a:pt x="74" y="2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4" name="Google Shape;11344;p54"/>
            <p:cNvSpPr/>
            <p:nvPr/>
          </p:nvSpPr>
          <p:spPr>
            <a:xfrm>
              <a:off x="1542161" y="2224893"/>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5" name="Google Shape;11345;p54"/>
            <p:cNvSpPr/>
            <p:nvPr/>
          </p:nvSpPr>
          <p:spPr>
            <a:xfrm>
              <a:off x="1543016" y="2220141"/>
              <a:ext cx="68" cy="584"/>
            </a:xfrm>
            <a:custGeom>
              <a:rect b="b" l="l" r="r" t="t"/>
              <a:pathLst>
                <a:path extrusionOk="0" h="43" w="5">
                  <a:moveTo>
                    <a:pt x="4" y="1"/>
                  </a:moveTo>
                  <a:cubicBezTo>
                    <a:pt x="4" y="15"/>
                    <a:pt x="1" y="29"/>
                    <a:pt x="1" y="43"/>
                  </a:cubicBezTo>
                  <a:cubicBezTo>
                    <a:pt x="1" y="29"/>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6" name="Google Shape;11346;p54"/>
            <p:cNvSpPr/>
            <p:nvPr/>
          </p:nvSpPr>
          <p:spPr>
            <a:xfrm>
              <a:off x="1531611" y="2504576"/>
              <a:ext cx="204" cy="299"/>
            </a:xfrm>
            <a:custGeom>
              <a:rect b="b" l="l" r="r" t="t"/>
              <a:pathLst>
                <a:path extrusionOk="0" h="22" w="15">
                  <a:moveTo>
                    <a:pt x="15" y="22"/>
                  </a:moveTo>
                  <a:cubicBezTo>
                    <a:pt x="8" y="15"/>
                    <a:pt x="4" y="8"/>
                    <a:pt x="1" y="1"/>
                  </a:cubicBezTo>
                  <a:cubicBezTo>
                    <a:pt x="4" y="8"/>
                    <a:pt x="8" y="15"/>
                    <a:pt x="15"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7" name="Google Shape;11347;p54"/>
            <p:cNvSpPr/>
            <p:nvPr/>
          </p:nvSpPr>
          <p:spPr>
            <a:xfrm>
              <a:off x="1508556" y="2474447"/>
              <a:ext cx="1059" cy="149"/>
            </a:xfrm>
            <a:custGeom>
              <a:rect b="b" l="l" r="r" t="t"/>
              <a:pathLst>
                <a:path extrusionOk="0" h="11" w="78">
                  <a:moveTo>
                    <a:pt x="78" y="7"/>
                  </a:moveTo>
                  <a:lnTo>
                    <a:pt x="78" y="7"/>
                  </a:lnTo>
                  <a:cubicBezTo>
                    <a:pt x="53" y="11"/>
                    <a:pt x="25" y="7"/>
                    <a:pt x="1" y="0"/>
                  </a:cubicBezTo>
                  <a:cubicBezTo>
                    <a:pt x="25" y="7"/>
                    <a:pt x="53" y="11"/>
                    <a:pt x="78"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8" name="Google Shape;11348;p54"/>
            <p:cNvSpPr/>
            <p:nvPr/>
          </p:nvSpPr>
          <p:spPr>
            <a:xfrm>
              <a:off x="1542921" y="2220955"/>
              <a:ext cx="68" cy="339"/>
            </a:xfrm>
            <a:custGeom>
              <a:rect b="b" l="l" r="r" t="t"/>
              <a:pathLst>
                <a:path extrusionOk="0" h="25" w="5">
                  <a:moveTo>
                    <a:pt x="4"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9" name="Google Shape;11349;p54"/>
            <p:cNvSpPr/>
            <p:nvPr/>
          </p:nvSpPr>
          <p:spPr>
            <a:xfrm>
              <a:off x="1532996" y="250510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0" name="Google Shape;11350;p54"/>
            <p:cNvSpPr/>
            <p:nvPr/>
          </p:nvSpPr>
          <p:spPr>
            <a:xfrm>
              <a:off x="1542826" y="2221566"/>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1" name="Google Shape;11351;p54"/>
            <p:cNvSpPr/>
            <p:nvPr/>
          </p:nvSpPr>
          <p:spPr>
            <a:xfrm>
              <a:off x="1540830" y="2504861"/>
              <a:ext cx="638" cy="68"/>
            </a:xfrm>
            <a:custGeom>
              <a:rect b="b" l="l" r="r" t="t"/>
              <a:pathLst>
                <a:path extrusionOk="0" h="5" w="47">
                  <a:moveTo>
                    <a:pt x="1" y="1"/>
                  </a:moveTo>
                  <a:lnTo>
                    <a:pt x="46"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2" name="Google Shape;11352;p54"/>
            <p:cNvSpPr/>
            <p:nvPr/>
          </p:nvSpPr>
          <p:spPr>
            <a:xfrm>
              <a:off x="1543111" y="2219530"/>
              <a:ext cx="68" cy="299"/>
            </a:xfrm>
            <a:custGeom>
              <a:rect b="b" l="l" r="r" t="t"/>
              <a:pathLst>
                <a:path extrusionOk="0" h="22" w="5">
                  <a:moveTo>
                    <a:pt x="4"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3" name="Google Shape;11353;p54"/>
            <p:cNvSpPr/>
            <p:nvPr/>
          </p:nvSpPr>
          <p:spPr>
            <a:xfrm>
              <a:off x="1508516" y="2416173"/>
              <a:ext cx="149" cy="1059"/>
            </a:xfrm>
            <a:custGeom>
              <a:rect b="b" l="l" r="r" t="t"/>
              <a:pathLst>
                <a:path extrusionOk="0" h="78" w="11">
                  <a:moveTo>
                    <a:pt x="0" y="77"/>
                  </a:moveTo>
                  <a:cubicBezTo>
                    <a:pt x="0" y="49"/>
                    <a:pt x="4" y="25"/>
                    <a:pt x="11" y="0"/>
                  </a:cubicBezTo>
                  <a:cubicBezTo>
                    <a:pt x="4" y="25"/>
                    <a:pt x="0" y="49"/>
                    <a:pt x="0" y="7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4" name="Google Shape;11354;p54"/>
            <p:cNvSpPr/>
            <p:nvPr/>
          </p:nvSpPr>
          <p:spPr>
            <a:xfrm>
              <a:off x="1512738" y="2402867"/>
              <a:ext cx="68" cy="244"/>
            </a:xfrm>
            <a:custGeom>
              <a:rect b="b" l="l" r="r" t="t"/>
              <a:pathLst>
                <a:path extrusionOk="0" h="18" w="5">
                  <a:moveTo>
                    <a:pt x="1" y="18"/>
                  </a:moveTo>
                  <a:lnTo>
                    <a:pt x="1" y="18"/>
                  </a:lnTo>
                  <a:cubicBezTo>
                    <a:pt x="4" y="11"/>
                    <a:pt x="4" y="7"/>
                    <a:pt x="4" y="0"/>
                  </a:cubicBezTo>
                  <a:cubicBezTo>
                    <a:pt x="4"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5" name="Google Shape;11355;p54"/>
            <p:cNvSpPr/>
            <p:nvPr/>
          </p:nvSpPr>
          <p:spPr>
            <a:xfrm>
              <a:off x="1507660" y="2400396"/>
              <a:ext cx="3910" cy="1724"/>
            </a:xfrm>
            <a:custGeom>
              <a:rect b="b" l="l" r="r" t="t"/>
              <a:pathLst>
                <a:path extrusionOk="0" h="127" w="288">
                  <a:moveTo>
                    <a:pt x="287" y="91"/>
                  </a:moveTo>
                  <a:cubicBezTo>
                    <a:pt x="168" y="126"/>
                    <a:pt x="56" y="91"/>
                    <a:pt x="0" y="0"/>
                  </a:cubicBezTo>
                  <a:cubicBezTo>
                    <a:pt x="56" y="91"/>
                    <a:pt x="168" y="126"/>
                    <a:pt x="287"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6" name="Google Shape;11356;p54"/>
            <p:cNvSpPr/>
            <p:nvPr/>
          </p:nvSpPr>
          <p:spPr>
            <a:xfrm>
              <a:off x="1542541" y="2223141"/>
              <a:ext cx="109" cy="339"/>
            </a:xfrm>
            <a:custGeom>
              <a:rect b="b" l="l" r="r" t="t"/>
              <a:pathLst>
                <a:path extrusionOk="0" h="25" w="8">
                  <a:moveTo>
                    <a:pt x="8"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7" name="Google Shape;11357;p54"/>
            <p:cNvSpPr/>
            <p:nvPr/>
          </p:nvSpPr>
          <p:spPr>
            <a:xfrm>
              <a:off x="1542785" y="2222137"/>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8" name="Google Shape;11358;p54"/>
            <p:cNvSpPr/>
            <p:nvPr/>
          </p:nvSpPr>
          <p:spPr>
            <a:xfrm>
              <a:off x="1541590" y="25049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9" name="Google Shape;11359;p54"/>
            <p:cNvSpPr/>
            <p:nvPr/>
          </p:nvSpPr>
          <p:spPr>
            <a:xfrm>
              <a:off x="1542636" y="2222666"/>
              <a:ext cx="109" cy="299"/>
            </a:xfrm>
            <a:custGeom>
              <a:rect b="b" l="l" r="r" t="t"/>
              <a:pathLst>
                <a:path extrusionOk="0" h="22" w="8">
                  <a:moveTo>
                    <a:pt x="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0" name="Google Shape;11360;p54"/>
            <p:cNvSpPr/>
            <p:nvPr/>
          </p:nvSpPr>
          <p:spPr>
            <a:xfrm>
              <a:off x="1514978" y="2347728"/>
              <a:ext cx="204" cy="1195"/>
            </a:xfrm>
            <a:custGeom>
              <a:rect b="b" l="l" r="r" t="t"/>
              <a:pathLst>
                <a:path extrusionOk="0" h="88" w="15">
                  <a:moveTo>
                    <a:pt x="7" y="88"/>
                  </a:moveTo>
                  <a:cubicBezTo>
                    <a:pt x="14" y="60"/>
                    <a:pt x="14" y="28"/>
                    <a:pt x="0" y="0"/>
                  </a:cubicBezTo>
                  <a:cubicBezTo>
                    <a:pt x="14" y="28"/>
                    <a:pt x="14" y="60"/>
                    <a:pt x="7"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1" name="Google Shape;11361;p54"/>
            <p:cNvSpPr/>
            <p:nvPr/>
          </p:nvSpPr>
          <p:spPr>
            <a:xfrm>
              <a:off x="1530620" y="2480530"/>
              <a:ext cx="1005" cy="24059"/>
            </a:xfrm>
            <a:custGeom>
              <a:rect b="b" l="l" r="r" t="t"/>
              <a:pathLst>
                <a:path extrusionOk="0" h="1772" w="74">
                  <a:moveTo>
                    <a:pt x="74" y="1772"/>
                  </a:moveTo>
                  <a:cubicBezTo>
                    <a:pt x="25" y="1681"/>
                    <a:pt x="0" y="1338"/>
                    <a:pt x="63" y="0"/>
                  </a:cubicBezTo>
                  <a:lnTo>
                    <a:pt x="63" y="0"/>
                  </a:lnTo>
                  <a:cubicBezTo>
                    <a:pt x="0" y="1338"/>
                    <a:pt x="25" y="1681"/>
                    <a:pt x="74" y="17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2" name="Google Shape;11362;p54"/>
            <p:cNvSpPr/>
            <p:nvPr/>
          </p:nvSpPr>
          <p:spPr>
            <a:xfrm>
              <a:off x="1523858" y="247486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3" name="Google Shape;11363;p54"/>
            <p:cNvSpPr/>
            <p:nvPr/>
          </p:nvSpPr>
          <p:spPr>
            <a:xfrm>
              <a:off x="1525243" y="2475724"/>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4" name="Google Shape;11364;p54"/>
            <p:cNvSpPr/>
            <p:nvPr/>
          </p:nvSpPr>
          <p:spPr>
            <a:xfrm>
              <a:off x="1524483" y="247524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5" name="Google Shape;11365;p54"/>
            <p:cNvSpPr/>
            <p:nvPr/>
          </p:nvSpPr>
          <p:spPr>
            <a:xfrm>
              <a:off x="1523057" y="2474488"/>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6" name="Google Shape;11366;p54"/>
            <p:cNvSpPr/>
            <p:nvPr/>
          </p:nvSpPr>
          <p:spPr>
            <a:xfrm>
              <a:off x="1495386" y="2453008"/>
              <a:ext cx="1208" cy="2539"/>
            </a:xfrm>
            <a:custGeom>
              <a:rect b="b" l="l" r="r" t="t"/>
              <a:pathLst>
                <a:path extrusionOk="0" h="187" w="89">
                  <a:moveTo>
                    <a:pt x="1" y="0"/>
                  </a:moveTo>
                  <a:cubicBezTo>
                    <a:pt x="11" y="70"/>
                    <a:pt x="40" y="134"/>
                    <a:pt x="89" y="186"/>
                  </a:cubicBezTo>
                  <a:cubicBezTo>
                    <a:pt x="40" y="134"/>
                    <a:pt x="11" y="7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7" name="Google Shape;11367;p54"/>
            <p:cNvSpPr/>
            <p:nvPr/>
          </p:nvSpPr>
          <p:spPr>
            <a:xfrm>
              <a:off x="1542215" y="250495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8" name="Google Shape;11368;p54"/>
            <p:cNvSpPr/>
            <p:nvPr/>
          </p:nvSpPr>
          <p:spPr>
            <a:xfrm>
              <a:off x="1531801" y="2504861"/>
              <a:ext cx="543" cy="258"/>
            </a:xfrm>
            <a:custGeom>
              <a:rect b="b" l="l" r="r" t="t"/>
              <a:pathLst>
                <a:path extrusionOk="0" h="19" w="40">
                  <a:moveTo>
                    <a:pt x="1" y="1"/>
                  </a:moveTo>
                  <a:cubicBezTo>
                    <a:pt x="11" y="11"/>
                    <a:pt x="25" y="15"/>
                    <a:pt x="39" y="18"/>
                  </a:cubicBezTo>
                  <a:cubicBezTo>
                    <a:pt x="25" y="15"/>
                    <a:pt x="1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9" name="Google Shape;11369;p54"/>
            <p:cNvSpPr/>
            <p:nvPr/>
          </p:nvSpPr>
          <p:spPr>
            <a:xfrm>
              <a:off x="153246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0" name="Google Shape;11370;p54"/>
            <p:cNvSpPr/>
            <p:nvPr/>
          </p:nvSpPr>
          <p:spPr>
            <a:xfrm>
              <a:off x="153265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1" name="Google Shape;11371;p54"/>
            <p:cNvSpPr/>
            <p:nvPr/>
          </p:nvSpPr>
          <p:spPr>
            <a:xfrm>
              <a:off x="1542785" y="2505105"/>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2" name="Google Shape;11372;p54"/>
            <p:cNvSpPr/>
            <p:nvPr/>
          </p:nvSpPr>
          <p:spPr>
            <a:xfrm>
              <a:off x="1522297" y="2306412"/>
              <a:ext cx="625" cy="3014"/>
            </a:xfrm>
            <a:custGeom>
              <a:rect b="b" l="l" r="r" t="t"/>
              <a:pathLst>
                <a:path extrusionOk="0" h="222" w="46">
                  <a:moveTo>
                    <a:pt x="46" y="1"/>
                  </a:moveTo>
                  <a:cubicBezTo>
                    <a:pt x="25" y="71"/>
                    <a:pt x="7" y="144"/>
                    <a:pt x="0" y="221"/>
                  </a:cubicBezTo>
                  <a:cubicBezTo>
                    <a:pt x="7" y="144"/>
                    <a:pt x="25" y="71"/>
                    <a:pt x="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3" name="Google Shape;11373;p54"/>
            <p:cNvSpPr/>
            <p:nvPr/>
          </p:nvSpPr>
          <p:spPr>
            <a:xfrm>
              <a:off x="1541930" y="2225368"/>
              <a:ext cx="109" cy="204"/>
            </a:xfrm>
            <a:custGeom>
              <a:rect b="b" l="l" r="r" t="t"/>
              <a:pathLst>
                <a:path extrusionOk="0" h="15" w="8">
                  <a:moveTo>
                    <a:pt x="7" y="1"/>
                  </a:moveTo>
                  <a:cubicBezTo>
                    <a:pt x="4" y="4"/>
                    <a:pt x="4" y="11"/>
                    <a:pt x="0" y="15"/>
                  </a:cubicBezTo>
                  <a:cubicBezTo>
                    <a:pt x="4" y="11"/>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4" name="Google Shape;11374;p54"/>
            <p:cNvSpPr/>
            <p:nvPr/>
          </p:nvSpPr>
          <p:spPr>
            <a:xfrm>
              <a:off x="1538223" y="2504834"/>
              <a:ext cx="2620" cy="41"/>
            </a:xfrm>
            <a:custGeom>
              <a:rect b="b" l="l" r="r" t="t"/>
              <a:pathLst>
                <a:path extrusionOk="0" h="3" w="193">
                  <a:moveTo>
                    <a:pt x="97" y="0"/>
                  </a:moveTo>
                  <a:cubicBezTo>
                    <a:pt x="64" y="0"/>
                    <a:pt x="32" y="1"/>
                    <a:pt x="0" y="3"/>
                  </a:cubicBez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5" name="Google Shape;11375;p54"/>
            <p:cNvSpPr/>
            <p:nvPr/>
          </p:nvSpPr>
          <p:spPr>
            <a:xfrm>
              <a:off x="1518495" y="2283982"/>
              <a:ext cx="815" cy="434"/>
            </a:xfrm>
            <a:custGeom>
              <a:rect b="b" l="l" r="r" t="t"/>
              <a:pathLst>
                <a:path extrusionOk="0" h="32" w="60">
                  <a:moveTo>
                    <a:pt x="60" y="0"/>
                  </a:moveTo>
                  <a:cubicBezTo>
                    <a:pt x="39" y="4"/>
                    <a:pt x="14" y="14"/>
                    <a:pt x="0" y="32"/>
                  </a:cubicBezTo>
                  <a:cubicBezTo>
                    <a:pt x="14" y="14"/>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6" name="Google Shape;11376;p54"/>
            <p:cNvSpPr/>
            <p:nvPr/>
          </p:nvSpPr>
          <p:spPr>
            <a:xfrm>
              <a:off x="1578290" y="2191723"/>
              <a:ext cx="61669" cy="63298"/>
            </a:xfrm>
            <a:custGeom>
              <a:rect b="b" l="l" r="r" t="t"/>
              <a:pathLst>
                <a:path extrusionOk="0" h="4662" w="4542">
                  <a:moveTo>
                    <a:pt x="1803" y="0"/>
                  </a:moveTo>
                  <a:cubicBezTo>
                    <a:pt x="1628" y="0"/>
                    <a:pt x="1453" y="0"/>
                    <a:pt x="1334" y="60"/>
                  </a:cubicBezTo>
                  <a:cubicBezTo>
                    <a:pt x="1250" y="105"/>
                    <a:pt x="1142" y="105"/>
                    <a:pt x="1030" y="105"/>
                  </a:cubicBezTo>
                  <a:cubicBezTo>
                    <a:pt x="900" y="105"/>
                    <a:pt x="771" y="105"/>
                    <a:pt x="680" y="168"/>
                  </a:cubicBezTo>
                  <a:cubicBezTo>
                    <a:pt x="473" y="305"/>
                    <a:pt x="277" y="560"/>
                    <a:pt x="284" y="623"/>
                  </a:cubicBezTo>
                  <a:cubicBezTo>
                    <a:pt x="291" y="683"/>
                    <a:pt x="249" y="1478"/>
                    <a:pt x="77" y="1534"/>
                  </a:cubicBezTo>
                  <a:cubicBezTo>
                    <a:pt x="74" y="1537"/>
                    <a:pt x="67" y="1537"/>
                    <a:pt x="60" y="1541"/>
                  </a:cubicBezTo>
                  <a:lnTo>
                    <a:pt x="0" y="1541"/>
                  </a:lnTo>
                  <a:lnTo>
                    <a:pt x="11" y="1555"/>
                  </a:lnTo>
                  <a:lnTo>
                    <a:pt x="25" y="1572"/>
                  </a:lnTo>
                  <a:lnTo>
                    <a:pt x="49" y="1604"/>
                  </a:lnTo>
                  <a:lnTo>
                    <a:pt x="60" y="1618"/>
                  </a:lnTo>
                  <a:lnTo>
                    <a:pt x="102" y="1667"/>
                  </a:lnTo>
                  <a:lnTo>
                    <a:pt x="144" y="1716"/>
                  </a:lnTo>
                  <a:lnTo>
                    <a:pt x="158" y="1730"/>
                  </a:lnTo>
                  <a:lnTo>
                    <a:pt x="190" y="1768"/>
                  </a:lnTo>
                  <a:lnTo>
                    <a:pt x="207" y="1786"/>
                  </a:lnTo>
                  <a:lnTo>
                    <a:pt x="239" y="1817"/>
                  </a:lnTo>
                  <a:lnTo>
                    <a:pt x="256" y="1835"/>
                  </a:lnTo>
                  <a:lnTo>
                    <a:pt x="291" y="1870"/>
                  </a:lnTo>
                  <a:lnTo>
                    <a:pt x="305" y="1887"/>
                  </a:lnTo>
                  <a:lnTo>
                    <a:pt x="344" y="1926"/>
                  </a:lnTo>
                  <a:lnTo>
                    <a:pt x="354" y="1936"/>
                  </a:lnTo>
                  <a:lnTo>
                    <a:pt x="407" y="1982"/>
                  </a:lnTo>
                  <a:lnTo>
                    <a:pt x="417" y="1992"/>
                  </a:lnTo>
                  <a:lnTo>
                    <a:pt x="456" y="2027"/>
                  </a:lnTo>
                  <a:lnTo>
                    <a:pt x="473" y="2041"/>
                  </a:lnTo>
                  <a:lnTo>
                    <a:pt x="505" y="2069"/>
                  </a:lnTo>
                  <a:lnTo>
                    <a:pt x="526" y="2083"/>
                  </a:lnTo>
                  <a:lnTo>
                    <a:pt x="554" y="2108"/>
                  </a:lnTo>
                  <a:lnTo>
                    <a:pt x="571" y="2122"/>
                  </a:lnTo>
                  <a:lnTo>
                    <a:pt x="606" y="2146"/>
                  </a:lnTo>
                  <a:lnTo>
                    <a:pt x="620" y="2157"/>
                  </a:lnTo>
                  <a:cubicBezTo>
                    <a:pt x="634" y="2167"/>
                    <a:pt x="648" y="2174"/>
                    <a:pt x="662" y="2185"/>
                  </a:cubicBezTo>
                  <a:cubicBezTo>
                    <a:pt x="757" y="2241"/>
                    <a:pt x="841" y="2307"/>
                    <a:pt x="914" y="2388"/>
                  </a:cubicBezTo>
                  <a:cubicBezTo>
                    <a:pt x="1002" y="2475"/>
                    <a:pt x="1061" y="2535"/>
                    <a:pt x="1243" y="2552"/>
                  </a:cubicBezTo>
                  <a:cubicBezTo>
                    <a:pt x="1618" y="2591"/>
                    <a:pt x="1789" y="2752"/>
                    <a:pt x="1894" y="2889"/>
                  </a:cubicBezTo>
                  <a:cubicBezTo>
                    <a:pt x="1943" y="2952"/>
                    <a:pt x="2220" y="3064"/>
                    <a:pt x="2420" y="3144"/>
                  </a:cubicBezTo>
                  <a:cubicBezTo>
                    <a:pt x="2745" y="3277"/>
                    <a:pt x="2882" y="3337"/>
                    <a:pt x="2920" y="3407"/>
                  </a:cubicBezTo>
                  <a:cubicBezTo>
                    <a:pt x="2973" y="3498"/>
                    <a:pt x="2885" y="3603"/>
                    <a:pt x="2763" y="3743"/>
                  </a:cubicBezTo>
                  <a:cubicBezTo>
                    <a:pt x="2647" y="3872"/>
                    <a:pt x="2504" y="4040"/>
                    <a:pt x="2504" y="4180"/>
                  </a:cubicBezTo>
                  <a:cubicBezTo>
                    <a:pt x="2504" y="4397"/>
                    <a:pt x="2409" y="4471"/>
                    <a:pt x="2350" y="4516"/>
                  </a:cubicBezTo>
                  <a:lnTo>
                    <a:pt x="2336" y="4527"/>
                  </a:lnTo>
                  <a:cubicBezTo>
                    <a:pt x="2388" y="4534"/>
                    <a:pt x="2437" y="4537"/>
                    <a:pt x="2486" y="4541"/>
                  </a:cubicBezTo>
                  <a:cubicBezTo>
                    <a:pt x="2605" y="4544"/>
                    <a:pt x="2724" y="4551"/>
                    <a:pt x="2801" y="4600"/>
                  </a:cubicBezTo>
                  <a:cubicBezTo>
                    <a:pt x="2826" y="4614"/>
                    <a:pt x="2857" y="4618"/>
                    <a:pt x="2885" y="4618"/>
                  </a:cubicBezTo>
                  <a:cubicBezTo>
                    <a:pt x="2924" y="4618"/>
                    <a:pt x="2959" y="4614"/>
                    <a:pt x="2997" y="4611"/>
                  </a:cubicBezTo>
                  <a:lnTo>
                    <a:pt x="3050" y="4604"/>
                  </a:lnTo>
                  <a:lnTo>
                    <a:pt x="3064" y="4604"/>
                  </a:lnTo>
                  <a:cubicBezTo>
                    <a:pt x="3085" y="4604"/>
                    <a:pt x="3106" y="4600"/>
                    <a:pt x="3123" y="4600"/>
                  </a:cubicBezTo>
                  <a:lnTo>
                    <a:pt x="3162" y="4600"/>
                  </a:lnTo>
                  <a:cubicBezTo>
                    <a:pt x="3176" y="4600"/>
                    <a:pt x="3190" y="4600"/>
                    <a:pt x="3200" y="4604"/>
                  </a:cubicBezTo>
                  <a:cubicBezTo>
                    <a:pt x="3214" y="4607"/>
                    <a:pt x="3225" y="4611"/>
                    <a:pt x="3239" y="4614"/>
                  </a:cubicBezTo>
                  <a:lnTo>
                    <a:pt x="3246" y="4614"/>
                  </a:lnTo>
                  <a:cubicBezTo>
                    <a:pt x="3256" y="4618"/>
                    <a:pt x="3270" y="4621"/>
                    <a:pt x="3281" y="4625"/>
                  </a:cubicBezTo>
                  <a:lnTo>
                    <a:pt x="3288" y="4628"/>
                  </a:lnTo>
                  <a:cubicBezTo>
                    <a:pt x="3298" y="4632"/>
                    <a:pt x="3312" y="4639"/>
                    <a:pt x="3323" y="4646"/>
                  </a:cubicBezTo>
                  <a:cubicBezTo>
                    <a:pt x="3341" y="4657"/>
                    <a:pt x="3360" y="4662"/>
                    <a:pt x="3380" y="4662"/>
                  </a:cubicBezTo>
                  <a:cubicBezTo>
                    <a:pt x="3425" y="4662"/>
                    <a:pt x="3477" y="4638"/>
                    <a:pt x="3547" y="4604"/>
                  </a:cubicBezTo>
                  <a:cubicBezTo>
                    <a:pt x="3611" y="4569"/>
                    <a:pt x="3675" y="4537"/>
                    <a:pt x="3741" y="4537"/>
                  </a:cubicBezTo>
                  <a:cubicBezTo>
                    <a:pt x="3754" y="4537"/>
                    <a:pt x="3768" y="4538"/>
                    <a:pt x="3781" y="4541"/>
                  </a:cubicBezTo>
                  <a:cubicBezTo>
                    <a:pt x="3784" y="4541"/>
                    <a:pt x="3786" y="4542"/>
                    <a:pt x="3788" y="4542"/>
                  </a:cubicBezTo>
                  <a:cubicBezTo>
                    <a:pt x="3821" y="4542"/>
                    <a:pt x="3873" y="4499"/>
                    <a:pt x="3921" y="4457"/>
                  </a:cubicBezTo>
                  <a:cubicBezTo>
                    <a:pt x="3988" y="4401"/>
                    <a:pt x="4065" y="4334"/>
                    <a:pt x="4159" y="4327"/>
                  </a:cubicBezTo>
                  <a:lnTo>
                    <a:pt x="4198" y="4327"/>
                  </a:lnTo>
                  <a:cubicBezTo>
                    <a:pt x="4208" y="4324"/>
                    <a:pt x="4219" y="4317"/>
                    <a:pt x="4226" y="4310"/>
                  </a:cubicBezTo>
                  <a:cubicBezTo>
                    <a:pt x="4338" y="4191"/>
                    <a:pt x="4433" y="3778"/>
                    <a:pt x="4408" y="3599"/>
                  </a:cubicBezTo>
                  <a:lnTo>
                    <a:pt x="4401" y="3599"/>
                  </a:lnTo>
                  <a:lnTo>
                    <a:pt x="4401" y="3529"/>
                  </a:lnTo>
                  <a:lnTo>
                    <a:pt x="4401" y="3470"/>
                  </a:lnTo>
                  <a:lnTo>
                    <a:pt x="4405" y="3470"/>
                  </a:lnTo>
                  <a:cubicBezTo>
                    <a:pt x="4415" y="3382"/>
                    <a:pt x="4436" y="3281"/>
                    <a:pt x="4461" y="3169"/>
                  </a:cubicBezTo>
                  <a:cubicBezTo>
                    <a:pt x="4492" y="3011"/>
                    <a:pt x="4541" y="2766"/>
                    <a:pt x="4520" y="2661"/>
                  </a:cubicBezTo>
                  <a:cubicBezTo>
                    <a:pt x="4517" y="2640"/>
                    <a:pt x="4506" y="2622"/>
                    <a:pt x="4489" y="2612"/>
                  </a:cubicBezTo>
                  <a:cubicBezTo>
                    <a:pt x="4464" y="2598"/>
                    <a:pt x="4436" y="2591"/>
                    <a:pt x="4408" y="2591"/>
                  </a:cubicBezTo>
                  <a:cubicBezTo>
                    <a:pt x="4324" y="2591"/>
                    <a:pt x="4243" y="2636"/>
                    <a:pt x="4180" y="2671"/>
                  </a:cubicBezTo>
                  <a:cubicBezTo>
                    <a:pt x="4145" y="2696"/>
                    <a:pt x="4103" y="2713"/>
                    <a:pt x="4058" y="2717"/>
                  </a:cubicBezTo>
                  <a:cubicBezTo>
                    <a:pt x="4002" y="2717"/>
                    <a:pt x="3953" y="2675"/>
                    <a:pt x="3862" y="2440"/>
                  </a:cubicBezTo>
                  <a:cubicBezTo>
                    <a:pt x="3806" y="2307"/>
                    <a:pt x="3757" y="2150"/>
                    <a:pt x="3732" y="2062"/>
                  </a:cubicBezTo>
                  <a:cubicBezTo>
                    <a:pt x="3690" y="1908"/>
                    <a:pt x="3557" y="1674"/>
                    <a:pt x="3470" y="1642"/>
                  </a:cubicBezTo>
                  <a:cubicBezTo>
                    <a:pt x="3465" y="1640"/>
                    <a:pt x="3461" y="1640"/>
                    <a:pt x="3458" y="1640"/>
                  </a:cubicBezTo>
                  <a:cubicBezTo>
                    <a:pt x="3456" y="1640"/>
                    <a:pt x="3454" y="1640"/>
                    <a:pt x="3452" y="1642"/>
                  </a:cubicBezTo>
                  <a:cubicBezTo>
                    <a:pt x="3418" y="1668"/>
                    <a:pt x="3377" y="1682"/>
                    <a:pt x="3335" y="1682"/>
                  </a:cubicBezTo>
                  <a:cubicBezTo>
                    <a:pt x="3305" y="1682"/>
                    <a:pt x="3274" y="1675"/>
                    <a:pt x="3246" y="1660"/>
                  </a:cubicBezTo>
                  <a:cubicBezTo>
                    <a:pt x="3148" y="1621"/>
                    <a:pt x="3046" y="1604"/>
                    <a:pt x="2941" y="1604"/>
                  </a:cubicBezTo>
                  <a:cubicBezTo>
                    <a:pt x="2756" y="1593"/>
                    <a:pt x="2647" y="1576"/>
                    <a:pt x="2591" y="1499"/>
                  </a:cubicBezTo>
                  <a:cubicBezTo>
                    <a:pt x="2525" y="1415"/>
                    <a:pt x="2553" y="1296"/>
                    <a:pt x="2602" y="1082"/>
                  </a:cubicBezTo>
                  <a:lnTo>
                    <a:pt x="2602" y="1079"/>
                  </a:lnTo>
                  <a:cubicBezTo>
                    <a:pt x="2640" y="907"/>
                    <a:pt x="2574" y="767"/>
                    <a:pt x="2518" y="655"/>
                  </a:cubicBezTo>
                  <a:cubicBezTo>
                    <a:pt x="2472" y="553"/>
                    <a:pt x="2413" y="431"/>
                    <a:pt x="2535" y="364"/>
                  </a:cubicBezTo>
                  <a:cubicBezTo>
                    <a:pt x="2546" y="357"/>
                    <a:pt x="2560" y="347"/>
                    <a:pt x="2570" y="336"/>
                  </a:cubicBezTo>
                  <a:cubicBezTo>
                    <a:pt x="2574" y="333"/>
                    <a:pt x="2577" y="329"/>
                    <a:pt x="2577" y="326"/>
                  </a:cubicBezTo>
                  <a:cubicBezTo>
                    <a:pt x="2577" y="322"/>
                    <a:pt x="2577" y="322"/>
                    <a:pt x="2577" y="319"/>
                  </a:cubicBezTo>
                  <a:lnTo>
                    <a:pt x="2577" y="315"/>
                  </a:lnTo>
                  <a:cubicBezTo>
                    <a:pt x="2577" y="315"/>
                    <a:pt x="2577" y="312"/>
                    <a:pt x="2577" y="312"/>
                  </a:cubicBezTo>
                  <a:lnTo>
                    <a:pt x="2577" y="308"/>
                  </a:lnTo>
                  <a:lnTo>
                    <a:pt x="2577" y="298"/>
                  </a:lnTo>
                  <a:lnTo>
                    <a:pt x="2577" y="294"/>
                  </a:lnTo>
                  <a:lnTo>
                    <a:pt x="2574" y="284"/>
                  </a:lnTo>
                  <a:lnTo>
                    <a:pt x="2570" y="277"/>
                  </a:lnTo>
                  <a:lnTo>
                    <a:pt x="2563" y="263"/>
                  </a:lnTo>
                  <a:lnTo>
                    <a:pt x="2560" y="259"/>
                  </a:lnTo>
                  <a:cubicBezTo>
                    <a:pt x="2556" y="252"/>
                    <a:pt x="2553" y="245"/>
                    <a:pt x="2546" y="235"/>
                  </a:cubicBezTo>
                  <a:lnTo>
                    <a:pt x="2542" y="231"/>
                  </a:lnTo>
                  <a:lnTo>
                    <a:pt x="2532" y="210"/>
                  </a:lnTo>
                  <a:cubicBezTo>
                    <a:pt x="2518" y="217"/>
                    <a:pt x="2507" y="221"/>
                    <a:pt x="2493" y="224"/>
                  </a:cubicBezTo>
                  <a:lnTo>
                    <a:pt x="2486" y="224"/>
                  </a:lnTo>
                  <a:cubicBezTo>
                    <a:pt x="2476" y="228"/>
                    <a:pt x="2465" y="228"/>
                    <a:pt x="2455" y="228"/>
                  </a:cubicBezTo>
                  <a:cubicBezTo>
                    <a:pt x="2378" y="228"/>
                    <a:pt x="2304" y="179"/>
                    <a:pt x="2230" y="126"/>
                  </a:cubicBezTo>
                  <a:cubicBezTo>
                    <a:pt x="2143" y="67"/>
                    <a:pt x="2045" y="0"/>
                    <a:pt x="19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7" name="Google Shape;11377;p54"/>
            <p:cNvSpPr/>
            <p:nvPr/>
          </p:nvSpPr>
          <p:spPr>
            <a:xfrm>
              <a:off x="1613184" y="2195620"/>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8" name="Google Shape;11378;p54"/>
            <p:cNvSpPr/>
            <p:nvPr/>
          </p:nvSpPr>
          <p:spPr>
            <a:xfrm>
              <a:off x="1612804" y="2194954"/>
              <a:ext cx="204" cy="339"/>
            </a:xfrm>
            <a:custGeom>
              <a:rect b="b" l="l" r="r" t="t"/>
              <a:pathLst>
                <a:path extrusionOk="0" h="25" w="15">
                  <a:moveTo>
                    <a:pt x="0" y="0"/>
                  </a:moveTo>
                  <a:cubicBezTo>
                    <a:pt x="7" y="11"/>
                    <a:pt x="11" y="18"/>
                    <a:pt x="14" y="25"/>
                  </a:cubicBezTo>
                  <a:cubicBezTo>
                    <a:pt x="11" y="18"/>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9" name="Google Shape;11379;p54"/>
            <p:cNvSpPr/>
            <p:nvPr/>
          </p:nvSpPr>
          <p:spPr>
            <a:xfrm>
              <a:off x="1613035" y="2195335"/>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0" name="Google Shape;11380;p54"/>
            <p:cNvSpPr/>
            <p:nvPr/>
          </p:nvSpPr>
          <p:spPr>
            <a:xfrm>
              <a:off x="1638086" y="2239733"/>
              <a:ext cx="109" cy="910"/>
            </a:xfrm>
            <a:custGeom>
              <a:rect b="b" l="l" r="r" t="t"/>
              <a:pathLst>
                <a:path extrusionOk="0" h="67" w="8">
                  <a:moveTo>
                    <a:pt x="1" y="0"/>
                  </a:moveTo>
                  <a:lnTo>
                    <a:pt x="1" y="67"/>
                  </a:lnTo>
                  <a:lnTo>
                    <a:pt x="8" y="67"/>
                  </a:lnTo>
                  <a:cubicBezTo>
                    <a:pt x="4" y="53"/>
                    <a:pt x="4" y="42"/>
                    <a:pt x="4" y="32"/>
                  </a:cubicBezTo>
                  <a:lnTo>
                    <a:pt x="4" y="18"/>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1" name="Google Shape;11381;p54"/>
            <p:cNvSpPr/>
            <p:nvPr/>
          </p:nvSpPr>
          <p:spPr>
            <a:xfrm>
              <a:off x="1612560" y="2194615"/>
              <a:ext cx="204" cy="299"/>
            </a:xfrm>
            <a:custGeom>
              <a:rect b="b" l="l" r="r" t="t"/>
              <a:pathLst>
                <a:path extrusionOk="0" h="22" w="15">
                  <a:moveTo>
                    <a:pt x="15" y="22"/>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2" name="Google Shape;11382;p54"/>
            <p:cNvSpPr/>
            <p:nvPr/>
          </p:nvSpPr>
          <p:spPr>
            <a:xfrm>
              <a:off x="1625201" y="2214031"/>
              <a:ext cx="299" cy="54"/>
            </a:xfrm>
            <a:custGeom>
              <a:rect b="b" l="l" r="r" t="t"/>
              <a:pathLst>
                <a:path extrusionOk="0" h="4" w="22">
                  <a:moveTo>
                    <a:pt x="7" y="0"/>
                  </a:moveTo>
                  <a:cubicBezTo>
                    <a:pt x="4" y="0"/>
                    <a:pt x="3" y="1"/>
                    <a:pt x="1" y="3"/>
                  </a:cubicBezTo>
                  <a:cubicBezTo>
                    <a:pt x="1" y="3"/>
                    <a:pt x="1" y="4"/>
                    <a:pt x="2" y="4"/>
                  </a:cubicBezTo>
                  <a:cubicBezTo>
                    <a:pt x="3" y="4"/>
                    <a:pt x="7" y="2"/>
                    <a:pt x="14" y="2"/>
                  </a:cubicBezTo>
                  <a:cubicBezTo>
                    <a:pt x="16" y="2"/>
                    <a:pt x="19" y="2"/>
                    <a:pt x="22" y="3"/>
                  </a:cubicBezTo>
                  <a:cubicBezTo>
                    <a:pt x="15" y="1"/>
                    <a:pt x="10" y="0"/>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3" name="Google Shape;11383;p54"/>
            <p:cNvSpPr/>
            <p:nvPr/>
          </p:nvSpPr>
          <p:spPr>
            <a:xfrm>
              <a:off x="1613184" y="2196095"/>
              <a:ext cx="149" cy="244"/>
            </a:xfrm>
            <a:custGeom>
              <a:rect b="b" l="l" r="r" t="t"/>
              <a:pathLst>
                <a:path extrusionOk="0" h="18" w="11">
                  <a:moveTo>
                    <a:pt x="0" y="18"/>
                  </a:moveTo>
                  <a:cubicBezTo>
                    <a:pt x="4" y="14"/>
                    <a:pt x="7" y="11"/>
                    <a:pt x="11" y="7"/>
                  </a:cubicBezTo>
                  <a:cubicBezTo>
                    <a:pt x="11" y="4"/>
                    <a:pt x="11" y="0"/>
                    <a:pt x="11" y="0"/>
                  </a:cubicBezTo>
                  <a:cubicBezTo>
                    <a:pt x="11" y="0"/>
                    <a:pt x="11" y="4"/>
                    <a:pt x="11" y="7"/>
                  </a:cubicBezTo>
                  <a:cubicBezTo>
                    <a:pt x="7" y="11"/>
                    <a:pt x="4" y="1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4" name="Google Shape;11384;p54"/>
            <p:cNvSpPr/>
            <p:nvPr/>
          </p:nvSpPr>
          <p:spPr>
            <a:xfrm>
              <a:off x="1639280" y="2227228"/>
              <a:ext cx="434" cy="679"/>
            </a:xfrm>
            <a:custGeom>
              <a:rect b="b" l="l" r="r" t="t"/>
              <a:pathLst>
                <a:path extrusionOk="0" h="50" w="32">
                  <a:moveTo>
                    <a:pt x="32" y="49"/>
                  </a:moveTo>
                  <a:cubicBezTo>
                    <a:pt x="28" y="32"/>
                    <a:pt x="18" y="11"/>
                    <a:pt x="0" y="0"/>
                  </a:cubicBezTo>
                  <a:lnTo>
                    <a:pt x="0" y="0"/>
                  </a:lnTo>
                  <a:cubicBezTo>
                    <a:pt x="18" y="11"/>
                    <a:pt x="28" y="32"/>
                    <a:pt x="3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5" name="Google Shape;11385;p54"/>
            <p:cNvSpPr/>
            <p:nvPr/>
          </p:nvSpPr>
          <p:spPr>
            <a:xfrm>
              <a:off x="1613320" y="2196000"/>
              <a:ext cx="14" cy="109"/>
            </a:xfrm>
            <a:custGeom>
              <a:rect b="b" l="l" r="r" t="t"/>
              <a:pathLst>
                <a:path extrusionOk="0" h="8" w="1">
                  <a:moveTo>
                    <a:pt x="1" y="0"/>
                  </a:moveTo>
                  <a:cubicBezTo>
                    <a:pt x="1" y="4"/>
                    <a:pt x="1" y="4"/>
                    <a:pt x="1" y="7"/>
                  </a:cubicBezTo>
                  <a:cubicBezTo>
                    <a:pt x="1" y="4"/>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6" name="Google Shape;11386;p54"/>
            <p:cNvSpPr/>
            <p:nvPr/>
          </p:nvSpPr>
          <p:spPr>
            <a:xfrm>
              <a:off x="1613280" y="2195810"/>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7" name="Google Shape;11387;p54"/>
            <p:cNvSpPr/>
            <p:nvPr/>
          </p:nvSpPr>
          <p:spPr>
            <a:xfrm>
              <a:off x="1638181" y="2226943"/>
              <a:ext cx="1113" cy="299"/>
            </a:xfrm>
            <a:custGeom>
              <a:rect b="b" l="l" r="r" t="t"/>
              <a:pathLst>
                <a:path extrusionOk="0" h="22" w="82">
                  <a:moveTo>
                    <a:pt x="1" y="0"/>
                  </a:moveTo>
                  <a:cubicBezTo>
                    <a:pt x="29" y="4"/>
                    <a:pt x="57" y="11"/>
                    <a:pt x="81" y="21"/>
                  </a:cubicBezTo>
                  <a:cubicBezTo>
                    <a:pt x="57"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8" name="Google Shape;11388;p54"/>
            <p:cNvSpPr/>
            <p:nvPr/>
          </p:nvSpPr>
          <p:spPr>
            <a:xfrm>
              <a:off x="1634759" y="2250514"/>
              <a:ext cx="584" cy="14"/>
            </a:xfrm>
            <a:custGeom>
              <a:rect b="b" l="l" r="r" t="t"/>
              <a:pathLst>
                <a:path extrusionOk="0" h="1" w="43">
                  <a:moveTo>
                    <a:pt x="0" y="1"/>
                  </a:moveTo>
                  <a:cubicBezTo>
                    <a:pt x="14" y="1"/>
                    <a:pt x="28" y="1"/>
                    <a:pt x="42" y="1"/>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9" name="Google Shape;11389;p54"/>
            <p:cNvSpPr/>
            <p:nvPr/>
          </p:nvSpPr>
          <p:spPr>
            <a:xfrm>
              <a:off x="1581101" y="2216013"/>
              <a:ext cx="489" cy="489"/>
            </a:xfrm>
            <a:custGeom>
              <a:rect b="b" l="l" r="r" t="t"/>
              <a:pathLst>
                <a:path extrusionOk="0" h="36" w="36">
                  <a:moveTo>
                    <a:pt x="35" y="3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0" name="Google Shape;11390;p54"/>
            <p:cNvSpPr/>
            <p:nvPr/>
          </p:nvSpPr>
          <p:spPr>
            <a:xfrm>
              <a:off x="1580436" y="2215294"/>
              <a:ext cx="489" cy="489"/>
            </a:xfrm>
            <a:custGeom>
              <a:rect b="b" l="l" r="r" t="t"/>
              <a:pathLst>
                <a:path extrusionOk="0" h="36" w="36">
                  <a:moveTo>
                    <a:pt x="35" y="36"/>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1" name="Google Shape;11391;p54"/>
            <p:cNvSpPr/>
            <p:nvPr/>
          </p:nvSpPr>
          <p:spPr>
            <a:xfrm>
              <a:off x="1581807" y="2216719"/>
              <a:ext cx="448" cy="489"/>
            </a:xfrm>
            <a:custGeom>
              <a:rect b="b" l="l" r="r" t="t"/>
              <a:pathLst>
                <a:path extrusionOk="0" h="36" w="33">
                  <a:moveTo>
                    <a:pt x="32"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2" name="Google Shape;11392;p54"/>
            <p:cNvSpPr/>
            <p:nvPr/>
          </p:nvSpPr>
          <p:spPr>
            <a:xfrm>
              <a:off x="1582472" y="2217439"/>
              <a:ext cx="543" cy="530"/>
            </a:xfrm>
            <a:custGeom>
              <a:rect b="b" l="l" r="r" t="t"/>
              <a:pathLst>
                <a:path extrusionOk="0" h="39" w="40">
                  <a:moveTo>
                    <a:pt x="39"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3" name="Google Shape;11393;p54"/>
            <p:cNvSpPr/>
            <p:nvPr/>
          </p:nvSpPr>
          <p:spPr>
            <a:xfrm>
              <a:off x="1638140" y="2238878"/>
              <a:ext cx="14" cy="869"/>
            </a:xfrm>
            <a:custGeom>
              <a:rect b="b" l="l" r="r" t="t"/>
              <a:pathLst>
                <a:path extrusionOk="0" h="64" w="1">
                  <a:moveTo>
                    <a:pt x="0" y="0"/>
                  </a:moveTo>
                  <a:lnTo>
                    <a:pt x="0" y="63"/>
                  </a:lnTo>
                  <a:lnTo>
                    <a:pt x="0" y="56"/>
                  </a:lnTo>
                  <a:lnTo>
                    <a:pt x="0" y="28"/>
                  </a:lnTo>
                  <a:lnTo>
                    <a:pt x="0" y="2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4" name="Google Shape;11394;p54"/>
            <p:cNvSpPr/>
            <p:nvPr/>
          </p:nvSpPr>
          <p:spPr>
            <a:xfrm>
              <a:off x="1579662" y="2214438"/>
              <a:ext cx="638" cy="679"/>
            </a:xfrm>
            <a:custGeom>
              <a:rect b="b" l="l" r="r" t="t"/>
              <a:pathLst>
                <a:path extrusionOk="0" h="50" w="47">
                  <a:moveTo>
                    <a:pt x="46"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5" name="Google Shape;11395;p54"/>
            <p:cNvSpPr/>
            <p:nvPr/>
          </p:nvSpPr>
          <p:spPr>
            <a:xfrm>
              <a:off x="1579146" y="2213773"/>
              <a:ext cx="530" cy="679"/>
            </a:xfrm>
            <a:custGeom>
              <a:rect b="b" l="l" r="r" t="t"/>
              <a:pathLst>
                <a:path extrusionOk="0" h="50" w="39">
                  <a:moveTo>
                    <a:pt x="39" y="50"/>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6" name="Google Shape;11396;p54"/>
            <p:cNvSpPr/>
            <p:nvPr/>
          </p:nvSpPr>
          <p:spPr>
            <a:xfrm>
              <a:off x="1578290" y="2212687"/>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7" name="Google Shape;11397;p54"/>
            <p:cNvSpPr/>
            <p:nvPr/>
          </p:nvSpPr>
          <p:spPr>
            <a:xfrm>
              <a:off x="1619932" y="2254220"/>
              <a:ext cx="774" cy="68"/>
            </a:xfrm>
            <a:custGeom>
              <a:rect b="b" l="l" r="r" t="t"/>
              <a:pathLst>
                <a:path extrusionOk="0" h="5" w="57">
                  <a:moveTo>
                    <a:pt x="56" y="1"/>
                  </a:moveTo>
                  <a:cubicBezTo>
                    <a:pt x="39" y="1"/>
                    <a:pt x="18" y="1"/>
                    <a:pt x="0" y="4"/>
                  </a:cubicBezTo>
                  <a:cubicBezTo>
                    <a:pt x="18" y="4"/>
                    <a:pt x="39"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8" name="Google Shape;11398;p54"/>
            <p:cNvSpPr/>
            <p:nvPr/>
          </p:nvSpPr>
          <p:spPr>
            <a:xfrm>
              <a:off x="1578616" y="2213108"/>
              <a:ext cx="394" cy="489"/>
            </a:xfrm>
            <a:custGeom>
              <a:rect b="b" l="l" r="r" t="t"/>
              <a:pathLst>
                <a:path extrusionOk="0" h="36" w="29">
                  <a:moveTo>
                    <a:pt x="29"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9" name="Google Shape;11399;p54"/>
            <p:cNvSpPr/>
            <p:nvPr/>
          </p:nvSpPr>
          <p:spPr>
            <a:xfrm>
              <a:off x="1622254" y="225441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0" name="Google Shape;11400;p54"/>
            <p:cNvSpPr/>
            <p:nvPr/>
          </p:nvSpPr>
          <p:spPr>
            <a:xfrm>
              <a:off x="1618982" y="2254275"/>
              <a:ext cx="774" cy="109"/>
            </a:xfrm>
            <a:custGeom>
              <a:rect b="b" l="l" r="r" t="t"/>
              <a:pathLst>
                <a:path extrusionOk="0" h="8" w="57">
                  <a:moveTo>
                    <a:pt x="56"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1" name="Google Shape;11401;p54"/>
            <p:cNvSpPr/>
            <p:nvPr/>
          </p:nvSpPr>
          <p:spPr>
            <a:xfrm>
              <a:off x="1621263" y="22542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2" name="Google Shape;11402;p54"/>
            <p:cNvSpPr/>
            <p:nvPr/>
          </p:nvSpPr>
          <p:spPr>
            <a:xfrm>
              <a:off x="1617461" y="2254370"/>
              <a:ext cx="1534" cy="109"/>
            </a:xfrm>
            <a:custGeom>
              <a:rect b="b" l="l" r="r" t="t"/>
              <a:pathLst>
                <a:path extrusionOk="0" h="8" w="113">
                  <a:moveTo>
                    <a:pt x="112" y="0"/>
                  </a:moveTo>
                  <a:cubicBezTo>
                    <a:pt x="74" y="4"/>
                    <a:pt x="39" y="7"/>
                    <a:pt x="0" y="7"/>
                  </a:cubicBezTo>
                  <a:cubicBezTo>
                    <a:pt x="39" y="7"/>
                    <a:pt x="74" y="4"/>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3" name="Google Shape;11403;p54"/>
            <p:cNvSpPr/>
            <p:nvPr/>
          </p:nvSpPr>
          <p:spPr>
            <a:xfrm>
              <a:off x="1622824" y="2254600"/>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4" name="Google Shape;11404;p54"/>
            <p:cNvSpPr/>
            <p:nvPr/>
          </p:nvSpPr>
          <p:spPr>
            <a:xfrm>
              <a:off x="1621779" y="225431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5" name="Google Shape;11405;p54"/>
            <p:cNvSpPr/>
            <p:nvPr/>
          </p:nvSpPr>
          <p:spPr>
            <a:xfrm>
              <a:off x="1584712" y="2219475"/>
              <a:ext cx="489" cy="448"/>
            </a:xfrm>
            <a:custGeom>
              <a:rect b="b" l="l" r="r" t="t"/>
              <a:pathLst>
                <a:path extrusionOk="0" h="33" w="36">
                  <a:moveTo>
                    <a:pt x="35"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6" name="Google Shape;11406;p54"/>
            <p:cNvSpPr/>
            <p:nvPr/>
          </p:nvSpPr>
          <p:spPr>
            <a:xfrm>
              <a:off x="1583137" y="2218050"/>
              <a:ext cx="679" cy="679"/>
            </a:xfrm>
            <a:custGeom>
              <a:rect b="b" l="l" r="r" t="t"/>
              <a:pathLst>
                <a:path extrusionOk="0" h="50" w="50">
                  <a:moveTo>
                    <a:pt x="50"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7" name="Google Shape;11407;p54"/>
            <p:cNvSpPr/>
            <p:nvPr/>
          </p:nvSpPr>
          <p:spPr>
            <a:xfrm>
              <a:off x="1586084" y="2220616"/>
              <a:ext cx="448" cy="299"/>
            </a:xfrm>
            <a:custGeom>
              <a:rect b="b" l="l" r="r" t="t"/>
              <a:pathLst>
                <a:path extrusionOk="0" h="22" w="33">
                  <a:moveTo>
                    <a:pt x="32"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8" name="Google Shape;11408;p54"/>
            <p:cNvSpPr/>
            <p:nvPr/>
          </p:nvSpPr>
          <p:spPr>
            <a:xfrm>
              <a:off x="1583952" y="2218810"/>
              <a:ext cx="584" cy="543"/>
            </a:xfrm>
            <a:custGeom>
              <a:rect b="b" l="l" r="r" t="t"/>
              <a:pathLst>
                <a:path extrusionOk="0" h="40" w="43">
                  <a:moveTo>
                    <a:pt x="42" y="3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9" name="Google Shape;11409;p54"/>
            <p:cNvSpPr/>
            <p:nvPr/>
          </p:nvSpPr>
          <p:spPr>
            <a:xfrm>
              <a:off x="1585418" y="2220100"/>
              <a:ext cx="448" cy="339"/>
            </a:xfrm>
            <a:custGeom>
              <a:rect b="b" l="l" r="r" t="t"/>
              <a:pathLst>
                <a:path extrusionOk="0" h="25" w="33">
                  <a:moveTo>
                    <a:pt x="3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0" name="Google Shape;11410;p54"/>
            <p:cNvSpPr/>
            <p:nvPr/>
          </p:nvSpPr>
          <p:spPr>
            <a:xfrm>
              <a:off x="1586749" y="2221050"/>
              <a:ext cx="584" cy="394"/>
            </a:xfrm>
            <a:custGeom>
              <a:rect b="b" l="l" r="r" t="t"/>
              <a:pathLst>
                <a:path extrusionOk="0" h="29" w="43">
                  <a:moveTo>
                    <a:pt x="43" y="28"/>
                  </a:moveTo>
                  <a:cubicBezTo>
                    <a:pt x="29" y="21"/>
                    <a:pt x="15" y="11"/>
                    <a:pt x="1" y="0"/>
                  </a:cubicBezTo>
                  <a:cubicBezTo>
                    <a:pt x="15" y="11"/>
                    <a:pt x="29" y="2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1" name="Google Shape;11411;p54"/>
            <p:cNvSpPr/>
            <p:nvPr/>
          </p:nvSpPr>
          <p:spPr>
            <a:xfrm>
              <a:off x="1638086" y="2239638"/>
              <a:ext cx="14" cy="339"/>
            </a:xfrm>
            <a:custGeom>
              <a:rect b="b" l="l" r="r" t="t"/>
              <a:pathLst>
                <a:path extrusionOk="0" h="25" w="1">
                  <a:moveTo>
                    <a:pt x="1" y="7"/>
                  </a:moveTo>
                  <a:lnTo>
                    <a:pt x="1" y="25"/>
                  </a:lnTo>
                  <a:lnTo>
                    <a:pt x="1" y="0"/>
                  </a:ln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2" name="Google Shape;11412;p54"/>
            <p:cNvSpPr/>
            <p:nvPr/>
          </p:nvSpPr>
          <p:spPr>
            <a:xfrm>
              <a:off x="1638086" y="2240168"/>
              <a:ext cx="68" cy="475"/>
            </a:xfrm>
            <a:custGeom>
              <a:rect b="b" l="l" r="r" t="t"/>
              <a:pathLst>
                <a:path extrusionOk="0" h="35" w="5">
                  <a:moveTo>
                    <a:pt x="1" y="0"/>
                  </a:moveTo>
                  <a:cubicBezTo>
                    <a:pt x="1" y="11"/>
                    <a:pt x="4" y="24"/>
                    <a:pt x="4" y="35"/>
                  </a:cubicBezTo>
                  <a:cubicBezTo>
                    <a:pt x="4" y="21"/>
                    <a:pt x="1" y="1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3" name="Google Shape;11413;p54"/>
            <p:cNvSpPr/>
            <p:nvPr/>
          </p:nvSpPr>
          <p:spPr>
            <a:xfrm>
              <a:off x="1638140" y="223916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4" name="Google Shape;11414;p54"/>
            <p:cNvSpPr/>
            <p:nvPr/>
          </p:nvSpPr>
          <p:spPr>
            <a:xfrm>
              <a:off x="1405367" y="1962046"/>
              <a:ext cx="22118" cy="18031"/>
            </a:xfrm>
            <a:custGeom>
              <a:rect b="b" l="l" r="r" t="t"/>
              <a:pathLst>
                <a:path extrusionOk="0" h="1328" w="1629">
                  <a:moveTo>
                    <a:pt x="137" y="0"/>
                  </a:moveTo>
                  <a:cubicBezTo>
                    <a:pt x="151" y="77"/>
                    <a:pt x="119" y="158"/>
                    <a:pt x="56" y="207"/>
                  </a:cubicBezTo>
                  <a:cubicBezTo>
                    <a:pt x="18" y="245"/>
                    <a:pt x="0" y="294"/>
                    <a:pt x="11" y="347"/>
                  </a:cubicBezTo>
                  <a:cubicBezTo>
                    <a:pt x="21" y="448"/>
                    <a:pt x="91" y="532"/>
                    <a:pt x="186" y="567"/>
                  </a:cubicBezTo>
                  <a:cubicBezTo>
                    <a:pt x="243" y="589"/>
                    <a:pt x="275" y="597"/>
                    <a:pt x="296" y="597"/>
                  </a:cubicBezTo>
                  <a:cubicBezTo>
                    <a:pt x="319" y="597"/>
                    <a:pt x="327" y="587"/>
                    <a:pt x="336" y="574"/>
                  </a:cubicBezTo>
                  <a:cubicBezTo>
                    <a:pt x="366" y="528"/>
                    <a:pt x="415" y="501"/>
                    <a:pt x="467" y="501"/>
                  </a:cubicBezTo>
                  <a:cubicBezTo>
                    <a:pt x="470" y="501"/>
                    <a:pt x="473" y="501"/>
                    <a:pt x="477" y="501"/>
                  </a:cubicBezTo>
                  <a:cubicBezTo>
                    <a:pt x="585" y="501"/>
                    <a:pt x="631" y="585"/>
                    <a:pt x="662" y="641"/>
                  </a:cubicBezTo>
                  <a:cubicBezTo>
                    <a:pt x="690" y="690"/>
                    <a:pt x="701" y="704"/>
                    <a:pt x="718" y="704"/>
                  </a:cubicBezTo>
                  <a:cubicBezTo>
                    <a:pt x="813" y="704"/>
                    <a:pt x="974" y="770"/>
                    <a:pt x="1079" y="879"/>
                  </a:cubicBezTo>
                  <a:cubicBezTo>
                    <a:pt x="1142" y="942"/>
                    <a:pt x="1173" y="1026"/>
                    <a:pt x="1173" y="1114"/>
                  </a:cubicBezTo>
                  <a:cubicBezTo>
                    <a:pt x="1163" y="1166"/>
                    <a:pt x="1177" y="1222"/>
                    <a:pt x="1212" y="1264"/>
                  </a:cubicBezTo>
                  <a:cubicBezTo>
                    <a:pt x="1250" y="1303"/>
                    <a:pt x="1320" y="1324"/>
                    <a:pt x="1422" y="1324"/>
                  </a:cubicBezTo>
                  <a:cubicBezTo>
                    <a:pt x="1450" y="1324"/>
                    <a:pt x="1478" y="1324"/>
                    <a:pt x="1509" y="1327"/>
                  </a:cubicBezTo>
                  <a:lnTo>
                    <a:pt x="1509" y="1324"/>
                  </a:lnTo>
                  <a:cubicBezTo>
                    <a:pt x="1516" y="1303"/>
                    <a:pt x="1523" y="1285"/>
                    <a:pt x="1530" y="1268"/>
                  </a:cubicBezTo>
                  <a:cubicBezTo>
                    <a:pt x="1537" y="1250"/>
                    <a:pt x="1541" y="1236"/>
                    <a:pt x="1544" y="1222"/>
                  </a:cubicBezTo>
                  <a:cubicBezTo>
                    <a:pt x="1562" y="1191"/>
                    <a:pt x="1569" y="1152"/>
                    <a:pt x="1565" y="1117"/>
                  </a:cubicBezTo>
                  <a:cubicBezTo>
                    <a:pt x="1562" y="1107"/>
                    <a:pt x="1562" y="1096"/>
                    <a:pt x="1558" y="1086"/>
                  </a:cubicBezTo>
                  <a:lnTo>
                    <a:pt x="1558" y="1072"/>
                  </a:lnTo>
                  <a:lnTo>
                    <a:pt x="1558" y="1044"/>
                  </a:lnTo>
                  <a:lnTo>
                    <a:pt x="1558" y="1026"/>
                  </a:lnTo>
                  <a:lnTo>
                    <a:pt x="1558" y="998"/>
                  </a:lnTo>
                  <a:lnTo>
                    <a:pt x="1558" y="977"/>
                  </a:lnTo>
                  <a:cubicBezTo>
                    <a:pt x="1558" y="973"/>
                    <a:pt x="1562" y="959"/>
                    <a:pt x="1562" y="949"/>
                  </a:cubicBezTo>
                  <a:cubicBezTo>
                    <a:pt x="1565" y="935"/>
                    <a:pt x="1565" y="935"/>
                    <a:pt x="1569" y="924"/>
                  </a:cubicBezTo>
                  <a:cubicBezTo>
                    <a:pt x="1569" y="917"/>
                    <a:pt x="1572" y="903"/>
                    <a:pt x="1576" y="893"/>
                  </a:cubicBezTo>
                  <a:cubicBezTo>
                    <a:pt x="1576" y="882"/>
                    <a:pt x="1579" y="879"/>
                    <a:pt x="1579" y="872"/>
                  </a:cubicBezTo>
                  <a:cubicBezTo>
                    <a:pt x="1583" y="865"/>
                    <a:pt x="1586" y="851"/>
                    <a:pt x="1593" y="840"/>
                  </a:cubicBezTo>
                  <a:cubicBezTo>
                    <a:pt x="1597" y="826"/>
                    <a:pt x="1597" y="823"/>
                    <a:pt x="1600" y="816"/>
                  </a:cubicBezTo>
                  <a:cubicBezTo>
                    <a:pt x="1604" y="809"/>
                    <a:pt x="1611" y="795"/>
                    <a:pt x="1618" y="784"/>
                  </a:cubicBezTo>
                  <a:cubicBezTo>
                    <a:pt x="1621" y="770"/>
                    <a:pt x="1621" y="770"/>
                    <a:pt x="1628" y="763"/>
                  </a:cubicBezTo>
                  <a:lnTo>
                    <a:pt x="1628" y="760"/>
                  </a:lnTo>
                  <a:cubicBezTo>
                    <a:pt x="1453" y="560"/>
                    <a:pt x="1289" y="357"/>
                    <a:pt x="1138" y="140"/>
                  </a:cubicBezTo>
                  <a:lnTo>
                    <a:pt x="1114" y="140"/>
                  </a:lnTo>
                  <a:cubicBezTo>
                    <a:pt x="1096" y="140"/>
                    <a:pt x="1075" y="144"/>
                    <a:pt x="1058" y="144"/>
                  </a:cubicBezTo>
                  <a:lnTo>
                    <a:pt x="1023" y="144"/>
                  </a:lnTo>
                  <a:lnTo>
                    <a:pt x="995" y="140"/>
                  </a:lnTo>
                  <a:lnTo>
                    <a:pt x="984" y="140"/>
                  </a:lnTo>
                  <a:lnTo>
                    <a:pt x="960" y="137"/>
                  </a:lnTo>
                  <a:lnTo>
                    <a:pt x="953" y="137"/>
                  </a:lnTo>
                  <a:cubicBezTo>
                    <a:pt x="942" y="137"/>
                    <a:pt x="932" y="133"/>
                    <a:pt x="925" y="130"/>
                  </a:cubicBezTo>
                  <a:lnTo>
                    <a:pt x="918" y="126"/>
                  </a:lnTo>
                  <a:cubicBezTo>
                    <a:pt x="907" y="123"/>
                    <a:pt x="900" y="119"/>
                    <a:pt x="893" y="116"/>
                  </a:cubicBezTo>
                  <a:lnTo>
                    <a:pt x="886" y="112"/>
                  </a:lnTo>
                  <a:cubicBezTo>
                    <a:pt x="876" y="109"/>
                    <a:pt x="869" y="102"/>
                    <a:pt x="858" y="95"/>
                  </a:cubicBezTo>
                  <a:cubicBezTo>
                    <a:pt x="809" y="60"/>
                    <a:pt x="694" y="56"/>
                    <a:pt x="592" y="53"/>
                  </a:cubicBezTo>
                  <a:cubicBezTo>
                    <a:pt x="491" y="49"/>
                    <a:pt x="396" y="46"/>
                    <a:pt x="329" y="14"/>
                  </a:cubicBezTo>
                  <a:cubicBezTo>
                    <a:pt x="322" y="11"/>
                    <a:pt x="315" y="7"/>
                    <a:pt x="308" y="4"/>
                  </a:cubicBezTo>
                  <a:lnTo>
                    <a:pt x="301" y="4"/>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5" name="Google Shape;11415;p54"/>
            <p:cNvSpPr/>
            <p:nvPr/>
          </p:nvSpPr>
          <p:spPr>
            <a:xfrm>
              <a:off x="1408599" y="1961951"/>
              <a:ext cx="434" cy="54"/>
            </a:xfrm>
            <a:custGeom>
              <a:rect b="b" l="l" r="r" t="t"/>
              <a:pathLst>
                <a:path extrusionOk="0" h="4" w="32">
                  <a:moveTo>
                    <a:pt x="0"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6" name="Google Shape;11416;p54"/>
            <p:cNvSpPr/>
            <p:nvPr/>
          </p:nvSpPr>
          <p:spPr>
            <a:xfrm>
              <a:off x="140755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7" name="Google Shape;11417;p54"/>
            <p:cNvSpPr/>
            <p:nvPr/>
          </p:nvSpPr>
          <p:spPr>
            <a:xfrm>
              <a:off x="1418918" y="1963988"/>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8" name="Google Shape;11418;p54"/>
            <p:cNvSpPr/>
            <p:nvPr/>
          </p:nvSpPr>
          <p:spPr>
            <a:xfrm>
              <a:off x="140812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9" name="Google Shape;11419;p54"/>
            <p:cNvSpPr/>
            <p:nvPr/>
          </p:nvSpPr>
          <p:spPr>
            <a:xfrm>
              <a:off x="1407214" y="1961951"/>
              <a:ext cx="204" cy="14"/>
            </a:xfrm>
            <a:custGeom>
              <a:rect b="b" l="l" r="r" t="t"/>
              <a:pathLst>
                <a:path extrusionOk="0" h="1" w="15">
                  <a:moveTo>
                    <a:pt x="1" y="0"/>
                  </a:moveTo>
                  <a:lnTo>
                    <a:pt x="1"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0" name="Google Shape;11420;p54"/>
            <p:cNvSpPr/>
            <p:nvPr/>
          </p:nvSpPr>
          <p:spPr>
            <a:xfrm>
              <a:off x="1419773" y="196404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1" name="Google Shape;11421;p54"/>
            <p:cNvSpPr/>
            <p:nvPr/>
          </p:nvSpPr>
          <p:spPr>
            <a:xfrm>
              <a:off x="1420533" y="196398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2" name="Google Shape;11422;p54"/>
            <p:cNvSpPr/>
            <p:nvPr/>
          </p:nvSpPr>
          <p:spPr>
            <a:xfrm>
              <a:off x="1418442" y="1963893"/>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3" name="Google Shape;11423;p54"/>
            <p:cNvSpPr/>
            <p:nvPr/>
          </p:nvSpPr>
          <p:spPr>
            <a:xfrm>
              <a:off x="1417057" y="1963322"/>
              <a:ext cx="353" cy="258"/>
            </a:xfrm>
            <a:custGeom>
              <a:rect b="b" l="l" r="r" t="t"/>
              <a:pathLst>
                <a:path extrusionOk="0" h="19" w="26">
                  <a:moveTo>
                    <a:pt x="1" y="1"/>
                  </a:moveTo>
                  <a:cubicBezTo>
                    <a:pt x="8" y="8"/>
                    <a:pt x="18" y="11"/>
                    <a:pt x="25" y="18"/>
                  </a:cubicBezTo>
                  <a:cubicBezTo>
                    <a:pt x="18" y="11"/>
                    <a:pt x="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4" name="Google Shape;11424;p54"/>
            <p:cNvSpPr/>
            <p:nvPr/>
          </p:nvSpPr>
          <p:spPr>
            <a:xfrm>
              <a:off x="1417533" y="1963607"/>
              <a:ext cx="299" cy="109"/>
            </a:xfrm>
            <a:custGeom>
              <a:rect b="b" l="l" r="r" t="t"/>
              <a:pathLst>
                <a:path extrusionOk="0" h="8" w="22">
                  <a:moveTo>
                    <a:pt x="1" y="1"/>
                  </a:moveTo>
                  <a:cubicBezTo>
                    <a:pt x="8" y="4"/>
                    <a:pt x="15" y="8"/>
                    <a:pt x="22" y="8"/>
                  </a:cubicBezTo>
                  <a:cubicBezTo>
                    <a:pt x="15"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5" name="Google Shape;11425;p54"/>
            <p:cNvSpPr/>
            <p:nvPr/>
          </p:nvSpPr>
          <p:spPr>
            <a:xfrm>
              <a:off x="1409115" y="1961992"/>
              <a:ext cx="353" cy="68"/>
            </a:xfrm>
            <a:custGeom>
              <a:rect b="b" l="l" r="r" t="t"/>
              <a:pathLst>
                <a:path extrusionOk="0" h="5" w="26">
                  <a:moveTo>
                    <a:pt x="1"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6" name="Google Shape;11426;p54"/>
            <p:cNvSpPr/>
            <p:nvPr/>
          </p:nvSpPr>
          <p:spPr>
            <a:xfrm>
              <a:off x="1409549" y="1962087"/>
              <a:ext cx="299" cy="109"/>
            </a:xfrm>
            <a:custGeom>
              <a:rect b="b" l="l" r="r" t="t"/>
              <a:pathLst>
                <a:path extrusionOk="0" h="8" w="22">
                  <a:moveTo>
                    <a:pt x="0" y="1"/>
                  </a:moveTo>
                  <a:cubicBezTo>
                    <a:pt x="7" y="1"/>
                    <a:pt x="14" y="4"/>
                    <a:pt x="21" y="8"/>
                  </a:cubicBezTo>
                  <a:cubicBezTo>
                    <a:pt x="14" y="4"/>
                    <a:pt x="7"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7" name="Google Shape;11427;p54"/>
            <p:cNvSpPr/>
            <p:nvPr/>
          </p:nvSpPr>
          <p:spPr>
            <a:xfrm>
              <a:off x="1417913" y="1963757"/>
              <a:ext cx="448" cy="149"/>
            </a:xfrm>
            <a:custGeom>
              <a:rect b="b" l="l" r="r" t="t"/>
              <a:pathLst>
                <a:path extrusionOk="0" h="11" w="33">
                  <a:moveTo>
                    <a:pt x="1" y="0"/>
                  </a:moveTo>
                  <a:cubicBezTo>
                    <a:pt x="11" y="4"/>
                    <a:pt x="22" y="7"/>
                    <a:pt x="32" y="11"/>
                  </a:cubicBezTo>
                  <a:cubicBezTo>
                    <a:pt x="22" y="7"/>
                    <a:pt x="1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8" name="Google Shape;11428;p54"/>
            <p:cNvSpPr/>
            <p:nvPr/>
          </p:nvSpPr>
          <p:spPr>
            <a:xfrm>
              <a:off x="1427662" y="1972433"/>
              <a:ext cx="41031" cy="16768"/>
            </a:xfrm>
            <a:custGeom>
              <a:rect b="b" l="l" r="r" t="t"/>
              <a:pathLst>
                <a:path extrusionOk="0" h="1235" w="3022">
                  <a:moveTo>
                    <a:pt x="1846" y="0"/>
                  </a:moveTo>
                  <a:cubicBezTo>
                    <a:pt x="1649" y="0"/>
                    <a:pt x="1430" y="158"/>
                    <a:pt x="1268" y="307"/>
                  </a:cubicBezTo>
                  <a:cubicBezTo>
                    <a:pt x="1141" y="422"/>
                    <a:pt x="1003" y="464"/>
                    <a:pt x="867" y="464"/>
                  </a:cubicBezTo>
                  <a:cubicBezTo>
                    <a:pt x="668" y="464"/>
                    <a:pt x="473" y="374"/>
                    <a:pt x="319" y="289"/>
                  </a:cubicBezTo>
                  <a:cubicBezTo>
                    <a:pt x="231" y="237"/>
                    <a:pt x="151" y="166"/>
                    <a:pt x="81" y="89"/>
                  </a:cubicBezTo>
                  <a:lnTo>
                    <a:pt x="77" y="100"/>
                  </a:lnTo>
                  <a:lnTo>
                    <a:pt x="74" y="114"/>
                  </a:lnTo>
                  <a:cubicBezTo>
                    <a:pt x="70" y="124"/>
                    <a:pt x="67" y="131"/>
                    <a:pt x="63" y="142"/>
                  </a:cubicBezTo>
                  <a:cubicBezTo>
                    <a:pt x="63" y="145"/>
                    <a:pt x="60" y="149"/>
                    <a:pt x="60" y="152"/>
                  </a:cubicBezTo>
                  <a:cubicBezTo>
                    <a:pt x="56" y="166"/>
                    <a:pt x="53" y="177"/>
                    <a:pt x="53" y="187"/>
                  </a:cubicBezTo>
                  <a:lnTo>
                    <a:pt x="53" y="191"/>
                  </a:lnTo>
                  <a:cubicBezTo>
                    <a:pt x="49" y="205"/>
                    <a:pt x="49" y="215"/>
                    <a:pt x="46" y="226"/>
                  </a:cubicBezTo>
                  <a:lnTo>
                    <a:pt x="46" y="237"/>
                  </a:lnTo>
                  <a:lnTo>
                    <a:pt x="46" y="261"/>
                  </a:lnTo>
                  <a:lnTo>
                    <a:pt x="46" y="268"/>
                  </a:lnTo>
                  <a:lnTo>
                    <a:pt x="46" y="286"/>
                  </a:lnTo>
                  <a:lnTo>
                    <a:pt x="46" y="293"/>
                  </a:lnTo>
                  <a:cubicBezTo>
                    <a:pt x="49" y="300"/>
                    <a:pt x="49" y="307"/>
                    <a:pt x="49" y="314"/>
                  </a:cubicBezTo>
                  <a:cubicBezTo>
                    <a:pt x="60" y="366"/>
                    <a:pt x="56" y="426"/>
                    <a:pt x="35" y="478"/>
                  </a:cubicBezTo>
                  <a:cubicBezTo>
                    <a:pt x="28" y="499"/>
                    <a:pt x="21" y="524"/>
                    <a:pt x="11" y="541"/>
                  </a:cubicBezTo>
                  <a:lnTo>
                    <a:pt x="0" y="580"/>
                  </a:lnTo>
                  <a:cubicBezTo>
                    <a:pt x="228" y="618"/>
                    <a:pt x="518" y="723"/>
                    <a:pt x="669" y="909"/>
                  </a:cubicBezTo>
                  <a:cubicBezTo>
                    <a:pt x="714" y="972"/>
                    <a:pt x="784" y="1014"/>
                    <a:pt x="861" y="1028"/>
                  </a:cubicBezTo>
                  <a:cubicBezTo>
                    <a:pt x="956" y="1042"/>
                    <a:pt x="1033" y="1101"/>
                    <a:pt x="1075" y="1185"/>
                  </a:cubicBezTo>
                  <a:cubicBezTo>
                    <a:pt x="1088" y="1214"/>
                    <a:pt x="1116" y="1235"/>
                    <a:pt x="1148" y="1235"/>
                  </a:cubicBezTo>
                  <a:cubicBezTo>
                    <a:pt x="1150" y="1235"/>
                    <a:pt x="1153" y="1234"/>
                    <a:pt x="1156" y="1234"/>
                  </a:cubicBezTo>
                  <a:cubicBezTo>
                    <a:pt x="1243" y="1234"/>
                    <a:pt x="1352" y="1140"/>
                    <a:pt x="1383" y="1077"/>
                  </a:cubicBezTo>
                  <a:cubicBezTo>
                    <a:pt x="1394" y="1059"/>
                    <a:pt x="1394" y="1049"/>
                    <a:pt x="1334" y="989"/>
                  </a:cubicBezTo>
                  <a:cubicBezTo>
                    <a:pt x="1278" y="944"/>
                    <a:pt x="1240" y="884"/>
                    <a:pt x="1219" y="814"/>
                  </a:cubicBezTo>
                  <a:cubicBezTo>
                    <a:pt x="1198" y="699"/>
                    <a:pt x="1303" y="657"/>
                    <a:pt x="1373" y="629"/>
                  </a:cubicBezTo>
                  <a:cubicBezTo>
                    <a:pt x="1450" y="601"/>
                    <a:pt x="1495" y="576"/>
                    <a:pt x="1513" y="520"/>
                  </a:cubicBezTo>
                  <a:cubicBezTo>
                    <a:pt x="1534" y="440"/>
                    <a:pt x="1600" y="373"/>
                    <a:pt x="1698" y="324"/>
                  </a:cubicBezTo>
                  <a:cubicBezTo>
                    <a:pt x="1800" y="277"/>
                    <a:pt x="1921" y="250"/>
                    <a:pt x="2029" y="250"/>
                  </a:cubicBezTo>
                  <a:cubicBezTo>
                    <a:pt x="2097" y="250"/>
                    <a:pt x="2160" y="261"/>
                    <a:pt x="2209" y="282"/>
                  </a:cubicBezTo>
                  <a:cubicBezTo>
                    <a:pt x="2356" y="345"/>
                    <a:pt x="2444" y="426"/>
                    <a:pt x="2468" y="520"/>
                  </a:cubicBezTo>
                  <a:cubicBezTo>
                    <a:pt x="2486" y="597"/>
                    <a:pt x="2458" y="678"/>
                    <a:pt x="2388" y="758"/>
                  </a:cubicBezTo>
                  <a:cubicBezTo>
                    <a:pt x="2318" y="839"/>
                    <a:pt x="2531" y="1070"/>
                    <a:pt x="2661" y="1192"/>
                  </a:cubicBezTo>
                  <a:lnTo>
                    <a:pt x="2671" y="1182"/>
                  </a:lnTo>
                  <a:lnTo>
                    <a:pt x="2692" y="1161"/>
                  </a:lnTo>
                  <a:lnTo>
                    <a:pt x="2731" y="1122"/>
                  </a:lnTo>
                  <a:lnTo>
                    <a:pt x="2752" y="1101"/>
                  </a:lnTo>
                  <a:lnTo>
                    <a:pt x="2783" y="1066"/>
                  </a:lnTo>
                  <a:lnTo>
                    <a:pt x="2804" y="1045"/>
                  </a:lnTo>
                  <a:lnTo>
                    <a:pt x="2832" y="1017"/>
                  </a:lnTo>
                  <a:lnTo>
                    <a:pt x="2853" y="1000"/>
                  </a:lnTo>
                  <a:lnTo>
                    <a:pt x="2878" y="975"/>
                  </a:lnTo>
                  <a:lnTo>
                    <a:pt x="2895" y="958"/>
                  </a:lnTo>
                  <a:lnTo>
                    <a:pt x="2920" y="937"/>
                  </a:lnTo>
                  <a:lnTo>
                    <a:pt x="2934" y="923"/>
                  </a:lnTo>
                  <a:lnTo>
                    <a:pt x="2955" y="905"/>
                  </a:lnTo>
                  <a:lnTo>
                    <a:pt x="2966" y="895"/>
                  </a:lnTo>
                  <a:cubicBezTo>
                    <a:pt x="2976" y="888"/>
                    <a:pt x="2983" y="881"/>
                    <a:pt x="2990" y="874"/>
                  </a:cubicBezTo>
                  <a:lnTo>
                    <a:pt x="2994" y="874"/>
                  </a:lnTo>
                  <a:lnTo>
                    <a:pt x="2997" y="870"/>
                  </a:lnTo>
                  <a:lnTo>
                    <a:pt x="3001" y="863"/>
                  </a:lnTo>
                  <a:lnTo>
                    <a:pt x="3001" y="860"/>
                  </a:lnTo>
                  <a:lnTo>
                    <a:pt x="3004" y="853"/>
                  </a:lnTo>
                  <a:lnTo>
                    <a:pt x="3004" y="849"/>
                  </a:lnTo>
                  <a:cubicBezTo>
                    <a:pt x="3004" y="846"/>
                    <a:pt x="3008" y="839"/>
                    <a:pt x="3011" y="835"/>
                  </a:cubicBezTo>
                  <a:cubicBezTo>
                    <a:pt x="3015" y="828"/>
                    <a:pt x="3015" y="821"/>
                    <a:pt x="3018" y="814"/>
                  </a:cubicBezTo>
                  <a:lnTo>
                    <a:pt x="3018" y="807"/>
                  </a:lnTo>
                  <a:lnTo>
                    <a:pt x="3022" y="793"/>
                  </a:lnTo>
                  <a:cubicBezTo>
                    <a:pt x="2945" y="723"/>
                    <a:pt x="2860" y="590"/>
                    <a:pt x="2755" y="433"/>
                  </a:cubicBezTo>
                  <a:lnTo>
                    <a:pt x="2710" y="366"/>
                  </a:lnTo>
                  <a:cubicBezTo>
                    <a:pt x="2591" y="184"/>
                    <a:pt x="2398" y="138"/>
                    <a:pt x="2213" y="96"/>
                  </a:cubicBezTo>
                  <a:cubicBezTo>
                    <a:pt x="2129" y="79"/>
                    <a:pt x="2052" y="58"/>
                    <a:pt x="1975" y="26"/>
                  </a:cubicBezTo>
                  <a:cubicBezTo>
                    <a:pt x="1933" y="8"/>
                    <a:pt x="1890" y="0"/>
                    <a:pt x="18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9" name="Google Shape;11429;p54"/>
            <p:cNvSpPr/>
            <p:nvPr/>
          </p:nvSpPr>
          <p:spPr>
            <a:xfrm>
              <a:off x="1428272" y="1975013"/>
              <a:ext cx="109" cy="489"/>
            </a:xfrm>
            <a:custGeom>
              <a:rect b="b" l="l" r="r" t="t"/>
              <a:pathLst>
                <a:path extrusionOk="0" h="36" w="8">
                  <a:moveTo>
                    <a:pt x="8" y="1"/>
                  </a:moveTo>
                  <a:cubicBezTo>
                    <a:pt x="4" y="11"/>
                    <a:pt x="1" y="25"/>
                    <a:pt x="1" y="36"/>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0" name="Google Shape;11430;p54"/>
            <p:cNvSpPr/>
            <p:nvPr/>
          </p:nvSpPr>
          <p:spPr>
            <a:xfrm>
              <a:off x="1428272" y="1975637"/>
              <a:ext cx="14" cy="299"/>
            </a:xfrm>
            <a:custGeom>
              <a:rect b="b" l="l" r="r" t="t"/>
              <a:pathLst>
                <a:path extrusionOk="0" h="22" w="1">
                  <a:moveTo>
                    <a:pt x="1" y="22"/>
                  </a:moveTo>
                  <a:lnTo>
                    <a:pt x="1" y="1"/>
                  </a:lnTo>
                  <a:cubicBezTo>
                    <a:pt x="1" y="8"/>
                    <a:pt x="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1" name="Google Shape;11431;p54"/>
            <p:cNvSpPr/>
            <p:nvPr/>
          </p:nvSpPr>
          <p:spPr>
            <a:xfrm>
              <a:off x="1428707" y="1973641"/>
              <a:ext cx="109" cy="149"/>
            </a:xfrm>
            <a:custGeom>
              <a:rect b="b" l="l" r="r" t="t"/>
              <a:pathLst>
                <a:path extrusionOk="0" h="11" w="8">
                  <a:moveTo>
                    <a:pt x="7" y="0"/>
                  </a:moveTo>
                  <a:lnTo>
                    <a:pt x="0" y="11"/>
                  </a:lnTo>
                  <a:cubicBezTo>
                    <a:pt x="4" y="7"/>
                    <a:pt x="7"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2" name="Google Shape;11432;p54"/>
            <p:cNvSpPr/>
            <p:nvPr/>
          </p:nvSpPr>
          <p:spPr>
            <a:xfrm>
              <a:off x="1428272" y="1976072"/>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3" name="Google Shape;11433;p54"/>
            <p:cNvSpPr/>
            <p:nvPr/>
          </p:nvSpPr>
          <p:spPr>
            <a:xfrm>
              <a:off x="1427797" y="1978923"/>
              <a:ext cx="299" cy="869"/>
            </a:xfrm>
            <a:custGeom>
              <a:rect b="b" l="l" r="r" t="t"/>
              <a:pathLst>
                <a:path extrusionOk="0" h="64" w="22">
                  <a:moveTo>
                    <a:pt x="22" y="0"/>
                  </a:moveTo>
                  <a:lnTo>
                    <a:pt x="22" y="0"/>
                  </a:lnTo>
                  <a:cubicBezTo>
                    <a:pt x="15" y="18"/>
                    <a:pt x="8" y="42"/>
                    <a:pt x="1" y="63"/>
                  </a:cubicBezTo>
                  <a:cubicBezTo>
                    <a:pt x="11" y="42"/>
                    <a:pt x="18" y="2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4" name="Google Shape;11434;p54"/>
            <p:cNvSpPr/>
            <p:nvPr/>
          </p:nvSpPr>
          <p:spPr>
            <a:xfrm>
              <a:off x="1428082" y="1976642"/>
              <a:ext cx="394" cy="2295"/>
            </a:xfrm>
            <a:custGeom>
              <a:rect b="b" l="l" r="r" t="t"/>
              <a:pathLst>
                <a:path extrusionOk="0" h="169" w="29">
                  <a:moveTo>
                    <a:pt x="18" y="0"/>
                  </a:moveTo>
                  <a:lnTo>
                    <a:pt x="18" y="0"/>
                  </a:lnTo>
                  <a:cubicBezTo>
                    <a:pt x="29" y="56"/>
                    <a:pt x="25" y="116"/>
                    <a:pt x="1" y="168"/>
                  </a:cubicBezTo>
                  <a:cubicBezTo>
                    <a:pt x="25" y="116"/>
                    <a:pt x="29" y="56"/>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5" name="Google Shape;11435;p54"/>
            <p:cNvSpPr/>
            <p:nvPr/>
          </p:nvSpPr>
          <p:spPr>
            <a:xfrm>
              <a:off x="1428272" y="1976397"/>
              <a:ext cx="68" cy="258"/>
            </a:xfrm>
            <a:custGeom>
              <a:rect b="b" l="l" r="r" t="t"/>
              <a:pathLst>
                <a:path extrusionOk="0" h="19" w="5">
                  <a:moveTo>
                    <a:pt x="4" y="18"/>
                  </a:moveTo>
                  <a:cubicBezTo>
                    <a:pt x="4" y="11"/>
                    <a:pt x="1" y="8"/>
                    <a:pt x="1" y="1"/>
                  </a:cubicBezTo>
                  <a:cubicBezTo>
                    <a:pt x="1"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6" name="Google Shape;11436;p54"/>
            <p:cNvSpPr/>
            <p:nvPr/>
          </p:nvSpPr>
          <p:spPr>
            <a:xfrm>
              <a:off x="1428368" y="1974497"/>
              <a:ext cx="109" cy="489"/>
            </a:xfrm>
            <a:custGeom>
              <a:rect b="b" l="l" r="r" t="t"/>
              <a:pathLst>
                <a:path extrusionOk="0" h="36" w="8">
                  <a:moveTo>
                    <a:pt x="8" y="1"/>
                  </a:moveTo>
                  <a:lnTo>
                    <a:pt x="8" y="1"/>
                  </a:lnTo>
                  <a:cubicBezTo>
                    <a:pt x="4" y="15"/>
                    <a:pt x="1" y="25"/>
                    <a:pt x="1" y="35"/>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7" name="Google Shape;11437;p54"/>
            <p:cNvSpPr/>
            <p:nvPr/>
          </p:nvSpPr>
          <p:spPr>
            <a:xfrm>
              <a:off x="1427662" y="1979778"/>
              <a:ext cx="149" cy="489"/>
            </a:xfrm>
            <a:custGeom>
              <a:rect b="b" l="l" r="r" t="t"/>
              <a:pathLst>
                <a:path extrusionOk="0" h="36" w="11">
                  <a:moveTo>
                    <a:pt x="0" y="35"/>
                  </a:moveTo>
                  <a:lnTo>
                    <a:pt x="0" y="35"/>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8" name="Google Shape;11438;p54"/>
            <p:cNvSpPr/>
            <p:nvPr/>
          </p:nvSpPr>
          <p:spPr>
            <a:xfrm>
              <a:off x="1428558" y="1973967"/>
              <a:ext cx="109" cy="394"/>
            </a:xfrm>
            <a:custGeom>
              <a:rect b="b" l="l" r="r" t="t"/>
              <a:pathLst>
                <a:path extrusionOk="0" h="29" w="8">
                  <a:moveTo>
                    <a:pt x="8" y="1"/>
                  </a:moveTo>
                  <a:lnTo>
                    <a:pt x="8" y="1"/>
                  </a:lnTo>
                  <a:cubicBezTo>
                    <a:pt x="4" y="8"/>
                    <a:pt x="1" y="18"/>
                    <a:pt x="1" y="29"/>
                  </a:cubicBezTo>
                  <a:cubicBezTo>
                    <a:pt x="1" y="18"/>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9" name="Google Shape;11439;p54"/>
            <p:cNvSpPr/>
            <p:nvPr/>
          </p:nvSpPr>
          <p:spPr>
            <a:xfrm>
              <a:off x="1456704" y="1951401"/>
              <a:ext cx="86665" cy="123066"/>
            </a:xfrm>
            <a:custGeom>
              <a:rect b="b" l="l" r="r" t="t"/>
              <a:pathLst>
                <a:path extrusionOk="0" h="9064" w="6383">
                  <a:moveTo>
                    <a:pt x="4068" y="1"/>
                  </a:moveTo>
                  <a:cubicBezTo>
                    <a:pt x="4013" y="1"/>
                    <a:pt x="3957" y="46"/>
                    <a:pt x="3869" y="130"/>
                  </a:cubicBezTo>
                  <a:cubicBezTo>
                    <a:pt x="3781" y="210"/>
                    <a:pt x="3683" y="301"/>
                    <a:pt x="3554" y="319"/>
                  </a:cubicBezTo>
                  <a:cubicBezTo>
                    <a:pt x="3414" y="340"/>
                    <a:pt x="3347" y="399"/>
                    <a:pt x="3270" y="466"/>
                  </a:cubicBezTo>
                  <a:cubicBezTo>
                    <a:pt x="3221" y="515"/>
                    <a:pt x="3162" y="557"/>
                    <a:pt x="3099" y="592"/>
                  </a:cubicBezTo>
                  <a:cubicBezTo>
                    <a:pt x="3015" y="627"/>
                    <a:pt x="2920" y="648"/>
                    <a:pt x="2825" y="648"/>
                  </a:cubicBezTo>
                  <a:cubicBezTo>
                    <a:pt x="2748" y="655"/>
                    <a:pt x="2640" y="665"/>
                    <a:pt x="2640" y="697"/>
                  </a:cubicBezTo>
                  <a:cubicBezTo>
                    <a:pt x="2636" y="728"/>
                    <a:pt x="2629" y="791"/>
                    <a:pt x="2577" y="816"/>
                  </a:cubicBezTo>
                  <a:cubicBezTo>
                    <a:pt x="2563" y="823"/>
                    <a:pt x="2550" y="826"/>
                    <a:pt x="2536" y="826"/>
                  </a:cubicBezTo>
                  <a:cubicBezTo>
                    <a:pt x="2498" y="826"/>
                    <a:pt x="2459" y="801"/>
                    <a:pt x="2423" y="777"/>
                  </a:cubicBezTo>
                  <a:cubicBezTo>
                    <a:pt x="2384" y="753"/>
                    <a:pt x="2346" y="732"/>
                    <a:pt x="2304" y="718"/>
                  </a:cubicBezTo>
                  <a:cubicBezTo>
                    <a:pt x="2301" y="717"/>
                    <a:pt x="2298" y="717"/>
                    <a:pt x="2294" y="717"/>
                  </a:cubicBezTo>
                  <a:cubicBezTo>
                    <a:pt x="2259" y="717"/>
                    <a:pt x="2181" y="748"/>
                    <a:pt x="2076" y="833"/>
                  </a:cubicBezTo>
                  <a:cubicBezTo>
                    <a:pt x="1961" y="931"/>
                    <a:pt x="1870" y="1057"/>
                    <a:pt x="1873" y="1124"/>
                  </a:cubicBezTo>
                  <a:cubicBezTo>
                    <a:pt x="1873" y="1148"/>
                    <a:pt x="1877" y="1169"/>
                    <a:pt x="1880" y="1194"/>
                  </a:cubicBezTo>
                  <a:cubicBezTo>
                    <a:pt x="1898" y="1355"/>
                    <a:pt x="1915" y="1537"/>
                    <a:pt x="1649" y="1705"/>
                  </a:cubicBezTo>
                  <a:cubicBezTo>
                    <a:pt x="1467" y="1821"/>
                    <a:pt x="1338" y="2013"/>
                    <a:pt x="1233" y="2164"/>
                  </a:cubicBezTo>
                  <a:cubicBezTo>
                    <a:pt x="1191" y="2227"/>
                    <a:pt x="1156" y="2279"/>
                    <a:pt x="1121" y="2321"/>
                  </a:cubicBezTo>
                  <a:cubicBezTo>
                    <a:pt x="1093" y="2360"/>
                    <a:pt x="1047" y="2384"/>
                    <a:pt x="998" y="2384"/>
                  </a:cubicBezTo>
                  <a:lnTo>
                    <a:pt x="998" y="2388"/>
                  </a:lnTo>
                  <a:cubicBezTo>
                    <a:pt x="995" y="2405"/>
                    <a:pt x="988" y="2419"/>
                    <a:pt x="984" y="2433"/>
                  </a:cubicBezTo>
                  <a:lnTo>
                    <a:pt x="981" y="2440"/>
                  </a:lnTo>
                  <a:cubicBezTo>
                    <a:pt x="977" y="2451"/>
                    <a:pt x="970" y="2461"/>
                    <a:pt x="967" y="2472"/>
                  </a:cubicBezTo>
                  <a:lnTo>
                    <a:pt x="963" y="2475"/>
                  </a:lnTo>
                  <a:cubicBezTo>
                    <a:pt x="956" y="2486"/>
                    <a:pt x="949" y="2496"/>
                    <a:pt x="942" y="2503"/>
                  </a:cubicBezTo>
                  <a:lnTo>
                    <a:pt x="939" y="2510"/>
                  </a:lnTo>
                  <a:cubicBezTo>
                    <a:pt x="932" y="2517"/>
                    <a:pt x="925" y="2524"/>
                    <a:pt x="914" y="2531"/>
                  </a:cubicBezTo>
                  <a:lnTo>
                    <a:pt x="900" y="2542"/>
                  </a:lnTo>
                  <a:lnTo>
                    <a:pt x="897" y="2549"/>
                  </a:lnTo>
                  <a:lnTo>
                    <a:pt x="886" y="2556"/>
                  </a:lnTo>
                  <a:lnTo>
                    <a:pt x="879" y="2563"/>
                  </a:lnTo>
                  <a:lnTo>
                    <a:pt x="869" y="2573"/>
                  </a:lnTo>
                  <a:lnTo>
                    <a:pt x="858" y="2580"/>
                  </a:lnTo>
                  <a:lnTo>
                    <a:pt x="848" y="2591"/>
                  </a:lnTo>
                  <a:lnTo>
                    <a:pt x="841" y="2598"/>
                  </a:lnTo>
                  <a:lnTo>
                    <a:pt x="827" y="2612"/>
                  </a:lnTo>
                  <a:lnTo>
                    <a:pt x="816" y="2619"/>
                  </a:lnTo>
                  <a:lnTo>
                    <a:pt x="798" y="2636"/>
                  </a:lnTo>
                  <a:lnTo>
                    <a:pt x="788" y="2647"/>
                  </a:lnTo>
                  <a:lnTo>
                    <a:pt x="770" y="2664"/>
                  </a:lnTo>
                  <a:lnTo>
                    <a:pt x="760" y="2675"/>
                  </a:lnTo>
                  <a:lnTo>
                    <a:pt x="746" y="2685"/>
                  </a:lnTo>
                  <a:lnTo>
                    <a:pt x="735" y="2699"/>
                  </a:lnTo>
                  <a:lnTo>
                    <a:pt x="721" y="2710"/>
                  </a:lnTo>
                  <a:lnTo>
                    <a:pt x="711" y="2724"/>
                  </a:lnTo>
                  <a:lnTo>
                    <a:pt x="697" y="2734"/>
                  </a:lnTo>
                  <a:lnTo>
                    <a:pt x="686" y="2748"/>
                  </a:lnTo>
                  <a:lnTo>
                    <a:pt x="676" y="2759"/>
                  </a:lnTo>
                  <a:lnTo>
                    <a:pt x="662" y="2773"/>
                  </a:lnTo>
                  <a:lnTo>
                    <a:pt x="658" y="2780"/>
                  </a:lnTo>
                  <a:lnTo>
                    <a:pt x="599" y="2836"/>
                  </a:lnTo>
                  <a:cubicBezTo>
                    <a:pt x="651" y="2885"/>
                    <a:pt x="697" y="2927"/>
                    <a:pt x="732" y="2965"/>
                  </a:cubicBezTo>
                  <a:cubicBezTo>
                    <a:pt x="823" y="3056"/>
                    <a:pt x="865" y="3186"/>
                    <a:pt x="848" y="3315"/>
                  </a:cubicBezTo>
                  <a:cubicBezTo>
                    <a:pt x="841" y="3347"/>
                    <a:pt x="844" y="3375"/>
                    <a:pt x="851" y="3403"/>
                  </a:cubicBezTo>
                  <a:cubicBezTo>
                    <a:pt x="974" y="3644"/>
                    <a:pt x="897" y="3746"/>
                    <a:pt x="834" y="3788"/>
                  </a:cubicBezTo>
                  <a:cubicBezTo>
                    <a:pt x="784" y="3872"/>
                    <a:pt x="848" y="4443"/>
                    <a:pt x="939" y="4541"/>
                  </a:cubicBezTo>
                  <a:cubicBezTo>
                    <a:pt x="1054" y="4674"/>
                    <a:pt x="988" y="4793"/>
                    <a:pt x="900" y="4950"/>
                  </a:cubicBezTo>
                  <a:cubicBezTo>
                    <a:pt x="879" y="4989"/>
                    <a:pt x="851" y="5038"/>
                    <a:pt x="827" y="5087"/>
                  </a:cubicBezTo>
                  <a:cubicBezTo>
                    <a:pt x="704" y="5328"/>
                    <a:pt x="585" y="5472"/>
                    <a:pt x="322" y="5486"/>
                  </a:cubicBezTo>
                  <a:cubicBezTo>
                    <a:pt x="235" y="5493"/>
                    <a:pt x="200" y="5577"/>
                    <a:pt x="165" y="5689"/>
                  </a:cubicBezTo>
                  <a:cubicBezTo>
                    <a:pt x="140" y="5759"/>
                    <a:pt x="116" y="5832"/>
                    <a:pt x="49" y="5839"/>
                  </a:cubicBezTo>
                  <a:cubicBezTo>
                    <a:pt x="21" y="5878"/>
                    <a:pt x="7" y="5927"/>
                    <a:pt x="0" y="5973"/>
                  </a:cubicBezTo>
                  <a:lnTo>
                    <a:pt x="11" y="5983"/>
                  </a:lnTo>
                  <a:lnTo>
                    <a:pt x="28" y="5997"/>
                  </a:lnTo>
                  <a:lnTo>
                    <a:pt x="53" y="6015"/>
                  </a:lnTo>
                  <a:lnTo>
                    <a:pt x="74" y="6029"/>
                  </a:lnTo>
                  <a:lnTo>
                    <a:pt x="98" y="6050"/>
                  </a:lnTo>
                  <a:lnTo>
                    <a:pt x="119" y="6060"/>
                  </a:lnTo>
                  <a:lnTo>
                    <a:pt x="147" y="6081"/>
                  </a:lnTo>
                  <a:lnTo>
                    <a:pt x="165" y="6095"/>
                  </a:lnTo>
                  <a:lnTo>
                    <a:pt x="193" y="6113"/>
                  </a:lnTo>
                  <a:lnTo>
                    <a:pt x="214" y="6123"/>
                  </a:lnTo>
                  <a:lnTo>
                    <a:pt x="242" y="6141"/>
                  </a:lnTo>
                  <a:lnTo>
                    <a:pt x="259" y="6155"/>
                  </a:lnTo>
                  <a:lnTo>
                    <a:pt x="287" y="6169"/>
                  </a:lnTo>
                  <a:lnTo>
                    <a:pt x="308" y="6183"/>
                  </a:lnTo>
                  <a:lnTo>
                    <a:pt x="333" y="6197"/>
                  </a:lnTo>
                  <a:lnTo>
                    <a:pt x="354" y="6207"/>
                  </a:lnTo>
                  <a:lnTo>
                    <a:pt x="378" y="6221"/>
                  </a:lnTo>
                  <a:lnTo>
                    <a:pt x="396" y="6232"/>
                  </a:lnTo>
                  <a:lnTo>
                    <a:pt x="420" y="6242"/>
                  </a:lnTo>
                  <a:lnTo>
                    <a:pt x="438" y="6253"/>
                  </a:lnTo>
                  <a:lnTo>
                    <a:pt x="459" y="6263"/>
                  </a:lnTo>
                  <a:lnTo>
                    <a:pt x="476" y="6270"/>
                  </a:lnTo>
                  <a:lnTo>
                    <a:pt x="497" y="6281"/>
                  </a:lnTo>
                  <a:lnTo>
                    <a:pt x="511" y="6288"/>
                  </a:lnTo>
                  <a:lnTo>
                    <a:pt x="529" y="6295"/>
                  </a:lnTo>
                  <a:lnTo>
                    <a:pt x="543" y="6298"/>
                  </a:lnTo>
                  <a:lnTo>
                    <a:pt x="557" y="6305"/>
                  </a:lnTo>
                  <a:lnTo>
                    <a:pt x="567" y="6309"/>
                  </a:lnTo>
                  <a:lnTo>
                    <a:pt x="585" y="6312"/>
                  </a:lnTo>
                  <a:lnTo>
                    <a:pt x="606" y="6312"/>
                  </a:lnTo>
                  <a:cubicBezTo>
                    <a:pt x="700" y="6312"/>
                    <a:pt x="763" y="6379"/>
                    <a:pt x="834" y="6449"/>
                  </a:cubicBezTo>
                  <a:cubicBezTo>
                    <a:pt x="876" y="6494"/>
                    <a:pt x="928" y="6540"/>
                    <a:pt x="981" y="6575"/>
                  </a:cubicBezTo>
                  <a:lnTo>
                    <a:pt x="1002" y="6582"/>
                  </a:lnTo>
                  <a:cubicBezTo>
                    <a:pt x="1053" y="6609"/>
                    <a:pt x="1111" y="6621"/>
                    <a:pt x="1169" y="6621"/>
                  </a:cubicBezTo>
                  <a:cubicBezTo>
                    <a:pt x="1202" y="6621"/>
                    <a:pt x="1235" y="6617"/>
                    <a:pt x="1268" y="6610"/>
                  </a:cubicBezTo>
                  <a:cubicBezTo>
                    <a:pt x="1285" y="6606"/>
                    <a:pt x="1303" y="6599"/>
                    <a:pt x="1313" y="6589"/>
                  </a:cubicBezTo>
                  <a:cubicBezTo>
                    <a:pt x="1334" y="6564"/>
                    <a:pt x="1362" y="6550"/>
                    <a:pt x="1394" y="6550"/>
                  </a:cubicBezTo>
                  <a:lnTo>
                    <a:pt x="1418" y="6550"/>
                  </a:lnTo>
                  <a:lnTo>
                    <a:pt x="1432" y="6554"/>
                  </a:lnTo>
                  <a:lnTo>
                    <a:pt x="1439" y="6554"/>
                  </a:lnTo>
                  <a:lnTo>
                    <a:pt x="1450" y="6557"/>
                  </a:lnTo>
                  <a:lnTo>
                    <a:pt x="1457" y="6561"/>
                  </a:lnTo>
                  <a:lnTo>
                    <a:pt x="1471" y="6564"/>
                  </a:lnTo>
                  <a:lnTo>
                    <a:pt x="1478" y="6568"/>
                  </a:lnTo>
                  <a:lnTo>
                    <a:pt x="1492" y="6578"/>
                  </a:lnTo>
                  <a:lnTo>
                    <a:pt x="1495" y="6582"/>
                  </a:lnTo>
                  <a:lnTo>
                    <a:pt x="1513" y="6592"/>
                  </a:lnTo>
                  <a:lnTo>
                    <a:pt x="1534" y="6606"/>
                  </a:lnTo>
                  <a:lnTo>
                    <a:pt x="1537" y="6610"/>
                  </a:lnTo>
                  <a:lnTo>
                    <a:pt x="1558" y="6627"/>
                  </a:lnTo>
                  <a:cubicBezTo>
                    <a:pt x="1649" y="6708"/>
                    <a:pt x="1737" y="6799"/>
                    <a:pt x="1821" y="6890"/>
                  </a:cubicBezTo>
                  <a:lnTo>
                    <a:pt x="1835" y="6886"/>
                  </a:lnTo>
                  <a:lnTo>
                    <a:pt x="1870" y="6883"/>
                  </a:lnTo>
                  <a:lnTo>
                    <a:pt x="1901" y="6876"/>
                  </a:lnTo>
                  <a:lnTo>
                    <a:pt x="1929" y="6872"/>
                  </a:lnTo>
                  <a:lnTo>
                    <a:pt x="1957" y="6865"/>
                  </a:lnTo>
                  <a:lnTo>
                    <a:pt x="1985" y="6862"/>
                  </a:lnTo>
                  <a:lnTo>
                    <a:pt x="2010" y="6858"/>
                  </a:lnTo>
                  <a:lnTo>
                    <a:pt x="2230" y="6858"/>
                  </a:lnTo>
                  <a:lnTo>
                    <a:pt x="2241" y="6862"/>
                  </a:lnTo>
                  <a:lnTo>
                    <a:pt x="2248" y="6862"/>
                  </a:lnTo>
                  <a:lnTo>
                    <a:pt x="2258" y="6865"/>
                  </a:lnTo>
                  <a:lnTo>
                    <a:pt x="2265" y="6865"/>
                  </a:lnTo>
                  <a:lnTo>
                    <a:pt x="2272" y="6869"/>
                  </a:lnTo>
                  <a:lnTo>
                    <a:pt x="2276" y="6869"/>
                  </a:lnTo>
                  <a:lnTo>
                    <a:pt x="2283" y="6872"/>
                  </a:lnTo>
                  <a:lnTo>
                    <a:pt x="2286" y="6872"/>
                  </a:lnTo>
                  <a:lnTo>
                    <a:pt x="2293" y="6876"/>
                  </a:lnTo>
                  <a:lnTo>
                    <a:pt x="2300" y="6879"/>
                  </a:lnTo>
                  <a:cubicBezTo>
                    <a:pt x="2388" y="6932"/>
                    <a:pt x="2423" y="7033"/>
                    <a:pt x="2454" y="7131"/>
                  </a:cubicBezTo>
                  <a:cubicBezTo>
                    <a:pt x="2500" y="7261"/>
                    <a:pt x="2528" y="7320"/>
                    <a:pt x="2594" y="7327"/>
                  </a:cubicBezTo>
                  <a:cubicBezTo>
                    <a:pt x="2724" y="7341"/>
                    <a:pt x="2843" y="7408"/>
                    <a:pt x="2920" y="7513"/>
                  </a:cubicBezTo>
                  <a:cubicBezTo>
                    <a:pt x="2976" y="7576"/>
                    <a:pt x="3004" y="7660"/>
                    <a:pt x="2997" y="7744"/>
                  </a:cubicBezTo>
                  <a:cubicBezTo>
                    <a:pt x="2994" y="7761"/>
                    <a:pt x="3036" y="7796"/>
                    <a:pt x="3064" y="7821"/>
                  </a:cubicBezTo>
                  <a:cubicBezTo>
                    <a:pt x="3130" y="7877"/>
                    <a:pt x="3221" y="7957"/>
                    <a:pt x="3207" y="8084"/>
                  </a:cubicBezTo>
                  <a:cubicBezTo>
                    <a:pt x="3207" y="8084"/>
                    <a:pt x="3214" y="8098"/>
                    <a:pt x="3256" y="8112"/>
                  </a:cubicBezTo>
                  <a:cubicBezTo>
                    <a:pt x="3311" y="8128"/>
                    <a:pt x="3384" y="8135"/>
                    <a:pt x="3457" y="8135"/>
                  </a:cubicBezTo>
                  <a:cubicBezTo>
                    <a:pt x="3580" y="8135"/>
                    <a:pt x="3704" y="8116"/>
                    <a:pt x="3732" y="8101"/>
                  </a:cubicBezTo>
                  <a:cubicBezTo>
                    <a:pt x="3793" y="8053"/>
                    <a:pt x="3886" y="8021"/>
                    <a:pt x="3975" y="8021"/>
                  </a:cubicBezTo>
                  <a:cubicBezTo>
                    <a:pt x="4029" y="8021"/>
                    <a:pt x="4081" y="8033"/>
                    <a:pt x="4124" y="8059"/>
                  </a:cubicBezTo>
                  <a:cubicBezTo>
                    <a:pt x="4133" y="8063"/>
                    <a:pt x="4143" y="8065"/>
                    <a:pt x="4156" y="8065"/>
                  </a:cubicBezTo>
                  <a:cubicBezTo>
                    <a:pt x="4187" y="8065"/>
                    <a:pt x="4229" y="8055"/>
                    <a:pt x="4271" y="8045"/>
                  </a:cubicBezTo>
                  <a:lnTo>
                    <a:pt x="4303" y="8038"/>
                  </a:lnTo>
                  <a:lnTo>
                    <a:pt x="4306" y="8038"/>
                  </a:lnTo>
                  <a:lnTo>
                    <a:pt x="4334" y="8031"/>
                  </a:lnTo>
                  <a:lnTo>
                    <a:pt x="4341" y="8031"/>
                  </a:lnTo>
                  <a:cubicBezTo>
                    <a:pt x="4362" y="8028"/>
                    <a:pt x="4383" y="8024"/>
                    <a:pt x="4404" y="8024"/>
                  </a:cubicBezTo>
                  <a:lnTo>
                    <a:pt x="4408" y="8024"/>
                  </a:lnTo>
                  <a:cubicBezTo>
                    <a:pt x="4418" y="8024"/>
                    <a:pt x="4429" y="8024"/>
                    <a:pt x="4439" y="8028"/>
                  </a:cubicBezTo>
                  <a:lnTo>
                    <a:pt x="4446" y="8028"/>
                  </a:lnTo>
                  <a:cubicBezTo>
                    <a:pt x="4457" y="8028"/>
                    <a:pt x="4467" y="8031"/>
                    <a:pt x="4474" y="8035"/>
                  </a:cubicBezTo>
                  <a:cubicBezTo>
                    <a:pt x="4604" y="8080"/>
                    <a:pt x="4726" y="8147"/>
                    <a:pt x="4835" y="8227"/>
                  </a:cubicBezTo>
                  <a:cubicBezTo>
                    <a:pt x="4873" y="8255"/>
                    <a:pt x="4901" y="8294"/>
                    <a:pt x="4919" y="8336"/>
                  </a:cubicBezTo>
                  <a:cubicBezTo>
                    <a:pt x="4933" y="8374"/>
                    <a:pt x="4929" y="8416"/>
                    <a:pt x="4908" y="8451"/>
                  </a:cubicBezTo>
                  <a:cubicBezTo>
                    <a:pt x="4870" y="8511"/>
                    <a:pt x="4824" y="8567"/>
                    <a:pt x="4779" y="8619"/>
                  </a:cubicBezTo>
                  <a:cubicBezTo>
                    <a:pt x="4726" y="8675"/>
                    <a:pt x="4607" y="8812"/>
                    <a:pt x="4625" y="8847"/>
                  </a:cubicBezTo>
                  <a:cubicBezTo>
                    <a:pt x="4639" y="8875"/>
                    <a:pt x="4695" y="8910"/>
                    <a:pt x="4747" y="8941"/>
                  </a:cubicBezTo>
                  <a:lnTo>
                    <a:pt x="4786" y="8962"/>
                  </a:lnTo>
                  <a:lnTo>
                    <a:pt x="4793" y="8969"/>
                  </a:lnTo>
                  <a:lnTo>
                    <a:pt x="4831" y="8994"/>
                  </a:lnTo>
                  <a:lnTo>
                    <a:pt x="4838" y="9001"/>
                  </a:lnTo>
                  <a:cubicBezTo>
                    <a:pt x="4852" y="9008"/>
                    <a:pt x="4863" y="9018"/>
                    <a:pt x="4873" y="9025"/>
                  </a:cubicBezTo>
                  <a:lnTo>
                    <a:pt x="4877" y="9029"/>
                  </a:lnTo>
                  <a:cubicBezTo>
                    <a:pt x="4887" y="9039"/>
                    <a:pt x="4901" y="9050"/>
                    <a:pt x="4912" y="9060"/>
                  </a:cubicBezTo>
                  <a:lnTo>
                    <a:pt x="4915" y="9064"/>
                  </a:lnTo>
                  <a:lnTo>
                    <a:pt x="4919" y="9060"/>
                  </a:lnTo>
                  <a:cubicBezTo>
                    <a:pt x="4922" y="9057"/>
                    <a:pt x="4926" y="9050"/>
                    <a:pt x="4929" y="9046"/>
                  </a:cubicBezTo>
                  <a:lnTo>
                    <a:pt x="4933" y="9043"/>
                  </a:lnTo>
                  <a:cubicBezTo>
                    <a:pt x="4936" y="9036"/>
                    <a:pt x="4940" y="9029"/>
                    <a:pt x="4943" y="9022"/>
                  </a:cubicBezTo>
                  <a:lnTo>
                    <a:pt x="4947" y="9015"/>
                  </a:lnTo>
                  <a:cubicBezTo>
                    <a:pt x="4950" y="9011"/>
                    <a:pt x="4954" y="9001"/>
                    <a:pt x="4954" y="8994"/>
                  </a:cubicBezTo>
                  <a:lnTo>
                    <a:pt x="4957" y="8983"/>
                  </a:lnTo>
                  <a:cubicBezTo>
                    <a:pt x="4961" y="8976"/>
                    <a:pt x="4965" y="8969"/>
                    <a:pt x="4968" y="8959"/>
                  </a:cubicBezTo>
                  <a:lnTo>
                    <a:pt x="4972" y="8948"/>
                  </a:lnTo>
                  <a:cubicBezTo>
                    <a:pt x="4975" y="8938"/>
                    <a:pt x="4979" y="8927"/>
                    <a:pt x="4982" y="8917"/>
                  </a:cubicBezTo>
                  <a:lnTo>
                    <a:pt x="4986" y="8903"/>
                  </a:lnTo>
                  <a:cubicBezTo>
                    <a:pt x="4989" y="8892"/>
                    <a:pt x="4993" y="8885"/>
                    <a:pt x="4993" y="8875"/>
                  </a:cubicBezTo>
                  <a:lnTo>
                    <a:pt x="5000" y="8857"/>
                  </a:lnTo>
                  <a:cubicBezTo>
                    <a:pt x="5000" y="8847"/>
                    <a:pt x="5003" y="8836"/>
                    <a:pt x="5007" y="8826"/>
                  </a:cubicBezTo>
                  <a:lnTo>
                    <a:pt x="5010" y="8808"/>
                  </a:lnTo>
                  <a:cubicBezTo>
                    <a:pt x="5014" y="8798"/>
                    <a:pt x="5014" y="8787"/>
                    <a:pt x="5017" y="8777"/>
                  </a:cubicBezTo>
                  <a:lnTo>
                    <a:pt x="5021" y="8756"/>
                  </a:lnTo>
                  <a:cubicBezTo>
                    <a:pt x="5021" y="8745"/>
                    <a:pt x="5024" y="8735"/>
                    <a:pt x="5028" y="8724"/>
                  </a:cubicBezTo>
                  <a:lnTo>
                    <a:pt x="5031" y="8703"/>
                  </a:lnTo>
                  <a:cubicBezTo>
                    <a:pt x="5031" y="8693"/>
                    <a:pt x="5035" y="8682"/>
                    <a:pt x="5035" y="8672"/>
                  </a:cubicBezTo>
                  <a:cubicBezTo>
                    <a:pt x="5038" y="8658"/>
                    <a:pt x="5038" y="8654"/>
                    <a:pt x="5038" y="8647"/>
                  </a:cubicBezTo>
                  <a:cubicBezTo>
                    <a:pt x="5042" y="8640"/>
                    <a:pt x="5042" y="8626"/>
                    <a:pt x="5045" y="8616"/>
                  </a:cubicBezTo>
                  <a:lnTo>
                    <a:pt x="5045" y="8595"/>
                  </a:lnTo>
                  <a:cubicBezTo>
                    <a:pt x="5045" y="8584"/>
                    <a:pt x="5049" y="8574"/>
                    <a:pt x="5049" y="8563"/>
                  </a:cubicBezTo>
                  <a:cubicBezTo>
                    <a:pt x="5052" y="8553"/>
                    <a:pt x="5049" y="8549"/>
                    <a:pt x="5052" y="8542"/>
                  </a:cubicBezTo>
                  <a:cubicBezTo>
                    <a:pt x="5056" y="8535"/>
                    <a:pt x="5052" y="8518"/>
                    <a:pt x="5056" y="8507"/>
                  </a:cubicBezTo>
                  <a:cubicBezTo>
                    <a:pt x="5059" y="8497"/>
                    <a:pt x="5056" y="8497"/>
                    <a:pt x="5056" y="8490"/>
                  </a:cubicBezTo>
                  <a:lnTo>
                    <a:pt x="5056" y="8455"/>
                  </a:lnTo>
                  <a:lnTo>
                    <a:pt x="5056" y="8441"/>
                  </a:lnTo>
                  <a:lnTo>
                    <a:pt x="5056" y="8392"/>
                  </a:lnTo>
                  <a:cubicBezTo>
                    <a:pt x="5070" y="8136"/>
                    <a:pt x="5108" y="7880"/>
                    <a:pt x="5171" y="7628"/>
                  </a:cubicBezTo>
                  <a:cubicBezTo>
                    <a:pt x="5210" y="7488"/>
                    <a:pt x="5122" y="7366"/>
                    <a:pt x="5021" y="7226"/>
                  </a:cubicBezTo>
                  <a:cubicBezTo>
                    <a:pt x="4933" y="7100"/>
                    <a:pt x="4831" y="6963"/>
                    <a:pt x="4817" y="6795"/>
                  </a:cubicBezTo>
                  <a:lnTo>
                    <a:pt x="4817" y="6760"/>
                  </a:lnTo>
                  <a:cubicBezTo>
                    <a:pt x="4817" y="6505"/>
                    <a:pt x="4915" y="6477"/>
                    <a:pt x="5045" y="6466"/>
                  </a:cubicBezTo>
                  <a:cubicBezTo>
                    <a:pt x="5108" y="6463"/>
                    <a:pt x="5168" y="6445"/>
                    <a:pt x="5217" y="6414"/>
                  </a:cubicBezTo>
                  <a:cubicBezTo>
                    <a:pt x="5241" y="6400"/>
                    <a:pt x="5259" y="6382"/>
                    <a:pt x="5273" y="6361"/>
                  </a:cubicBezTo>
                  <a:cubicBezTo>
                    <a:pt x="5266" y="6354"/>
                    <a:pt x="5234" y="6330"/>
                    <a:pt x="5133" y="6305"/>
                  </a:cubicBezTo>
                  <a:cubicBezTo>
                    <a:pt x="5119" y="6302"/>
                    <a:pt x="5101" y="6298"/>
                    <a:pt x="5087" y="6291"/>
                  </a:cubicBezTo>
                  <a:cubicBezTo>
                    <a:pt x="5045" y="6263"/>
                    <a:pt x="5007" y="6228"/>
                    <a:pt x="4982" y="6183"/>
                  </a:cubicBezTo>
                  <a:cubicBezTo>
                    <a:pt x="4947" y="6120"/>
                    <a:pt x="4929" y="6050"/>
                    <a:pt x="4929" y="5980"/>
                  </a:cubicBezTo>
                  <a:cubicBezTo>
                    <a:pt x="4929" y="5962"/>
                    <a:pt x="4933" y="5941"/>
                    <a:pt x="4940" y="5920"/>
                  </a:cubicBezTo>
                  <a:cubicBezTo>
                    <a:pt x="4967" y="5833"/>
                    <a:pt x="5102" y="5805"/>
                    <a:pt x="5391" y="5805"/>
                  </a:cubicBezTo>
                  <a:cubicBezTo>
                    <a:pt x="5475" y="5805"/>
                    <a:pt x="5571" y="5808"/>
                    <a:pt x="5682" y="5811"/>
                  </a:cubicBezTo>
                  <a:cubicBezTo>
                    <a:pt x="5742" y="5811"/>
                    <a:pt x="5794" y="5815"/>
                    <a:pt x="5829" y="5815"/>
                  </a:cubicBezTo>
                  <a:lnTo>
                    <a:pt x="5885" y="5815"/>
                  </a:lnTo>
                  <a:cubicBezTo>
                    <a:pt x="5952" y="5804"/>
                    <a:pt x="6015" y="5787"/>
                    <a:pt x="6078" y="5769"/>
                  </a:cubicBezTo>
                  <a:lnTo>
                    <a:pt x="6081" y="5769"/>
                  </a:lnTo>
                  <a:lnTo>
                    <a:pt x="6106" y="5759"/>
                  </a:lnTo>
                  <a:lnTo>
                    <a:pt x="6134" y="5752"/>
                  </a:lnTo>
                  <a:lnTo>
                    <a:pt x="6137" y="5752"/>
                  </a:lnTo>
                  <a:cubicBezTo>
                    <a:pt x="6193" y="5731"/>
                    <a:pt x="6242" y="5713"/>
                    <a:pt x="6284" y="5696"/>
                  </a:cubicBezTo>
                  <a:lnTo>
                    <a:pt x="6337" y="5671"/>
                  </a:lnTo>
                  <a:lnTo>
                    <a:pt x="6344" y="5668"/>
                  </a:lnTo>
                  <a:cubicBezTo>
                    <a:pt x="6365" y="5657"/>
                    <a:pt x="6375" y="5654"/>
                    <a:pt x="6382" y="5647"/>
                  </a:cubicBezTo>
                  <a:lnTo>
                    <a:pt x="6382" y="5640"/>
                  </a:lnTo>
                  <a:lnTo>
                    <a:pt x="6382" y="5633"/>
                  </a:lnTo>
                  <a:lnTo>
                    <a:pt x="6382" y="5619"/>
                  </a:lnTo>
                  <a:lnTo>
                    <a:pt x="6382" y="5612"/>
                  </a:lnTo>
                  <a:lnTo>
                    <a:pt x="6382" y="5598"/>
                  </a:lnTo>
                  <a:lnTo>
                    <a:pt x="6382" y="5591"/>
                  </a:lnTo>
                  <a:cubicBezTo>
                    <a:pt x="6382" y="5587"/>
                    <a:pt x="6382" y="5580"/>
                    <a:pt x="6379" y="5573"/>
                  </a:cubicBezTo>
                  <a:cubicBezTo>
                    <a:pt x="6379" y="5570"/>
                    <a:pt x="6379" y="5570"/>
                    <a:pt x="6379" y="5566"/>
                  </a:cubicBezTo>
                  <a:cubicBezTo>
                    <a:pt x="6379" y="5563"/>
                    <a:pt x="6375" y="5556"/>
                    <a:pt x="6375" y="5549"/>
                  </a:cubicBezTo>
                  <a:cubicBezTo>
                    <a:pt x="6372" y="5545"/>
                    <a:pt x="6372" y="5542"/>
                    <a:pt x="6372" y="5538"/>
                  </a:cubicBezTo>
                  <a:cubicBezTo>
                    <a:pt x="6368" y="5535"/>
                    <a:pt x="6365" y="5528"/>
                    <a:pt x="6361" y="5524"/>
                  </a:cubicBezTo>
                  <a:cubicBezTo>
                    <a:pt x="6358" y="5517"/>
                    <a:pt x="6358" y="5517"/>
                    <a:pt x="6354" y="5514"/>
                  </a:cubicBezTo>
                  <a:cubicBezTo>
                    <a:pt x="6351" y="5507"/>
                    <a:pt x="6347" y="5500"/>
                    <a:pt x="6340" y="5496"/>
                  </a:cubicBezTo>
                  <a:cubicBezTo>
                    <a:pt x="6337" y="5493"/>
                    <a:pt x="6337" y="5489"/>
                    <a:pt x="6333" y="5486"/>
                  </a:cubicBezTo>
                  <a:cubicBezTo>
                    <a:pt x="6323" y="5475"/>
                    <a:pt x="6312" y="5465"/>
                    <a:pt x="6302" y="5458"/>
                  </a:cubicBezTo>
                  <a:cubicBezTo>
                    <a:pt x="6239" y="5412"/>
                    <a:pt x="6197" y="5342"/>
                    <a:pt x="6190" y="5262"/>
                  </a:cubicBezTo>
                  <a:cubicBezTo>
                    <a:pt x="6176" y="5139"/>
                    <a:pt x="6253" y="5027"/>
                    <a:pt x="6316" y="4954"/>
                  </a:cubicBezTo>
                  <a:cubicBezTo>
                    <a:pt x="6358" y="4901"/>
                    <a:pt x="6326" y="4849"/>
                    <a:pt x="6186" y="4709"/>
                  </a:cubicBezTo>
                  <a:cubicBezTo>
                    <a:pt x="6158" y="4681"/>
                    <a:pt x="6130" y="4649"/>
                    <a:pt x="6102" y="4621"/>
                  </a:cubicBezTo>
                  <a:cubicBezTo>
                    <a:pt x="5931" y="4429"/>
                    <a:pt x="6057" y="3819"/>
                    <a:pt x="6225" y="3543"/>
                  </a:cubicBezTo>
                  <a:cubicBezTo>
                    <a:pt x="6246" y="3508"/>
                    <a:pt x="6253" y="3483"/>
                    <a:pt x="6246" y="3476"/>
                  </a:cubicBezTo>
                  <a:cubicBezTo>
                    <a:pt x="6228" y="3448"/>
                    <a:pt x="6154" y="3438"/>
                    <a:pt x="6062" y="3438"/>
                  </a:cubicBezTo>
                  <a:cubicBezTo>
                    <a:pt x="5919" y="3438"/>
                    <a:pt x="5734" y="3461"/>
                    <a:pt x="5651" y="3469"/>
                  </a:cubicBezTo>
                  <a:cubicBezTo>
                    <a:pt x="5609" y="3475"/>
                    <a:pt x="5568" y="3477"/>
                    <a:pt x="5528" y="3477"/>
                  </a:cubicBezTo>
                  <a:cubicBezTo>
                    <a:pt x="5253" y="3477"/>
                    <a:pt x="5014" y="3353"/>
                    <a:pt x="4824" y="3112"/>
                  </a:cubicBezTo>
                  <a:cubicBezTo>
                    <a:pt x="4757" y="3025"/>
                    <a:pt x="4684" y="2996"/>
                    <a:pt x="4574" y="2996"/>
                  </a:cubicBezTo>
                  <a:cubicBezTo>
                    <a:pt x="4507" y="2996"/>
                    <a:pt x="4428" y="3007"/>
                    <a:pt x="4327" y="3021"/>
                  </a:cubicBezTo>
                  <a:cubicBezTo>
                    <a:pt x="4201" y="3039"/>
                    <a:pt x="4072" y="3049"/>
                    <a:pt x="3942" y="3056"/>
                  </a:cubicBezTo>
                  <a:lnTo>
                    <a:pt x="3890" y="3056"/>
                  </a:lnTo>
                  <a:cubicBezTo>
                    <a:pt x="3788" y="3053"/>
                    <a:pt x="3687" y="3011"/>
                    <a:pt x="3617" y="2937"/>
                  </a:cubicBezTo>
                  <a:cubicBezTo>
                    <a:pt x="3463" y="2766"/>
                    <a:pt x="3494" y="2475"/>
                    <a:pt x="3515" y="2300"/>
                  </a:cubicBezTo>
                  <a:lnTo>
                    <a:pt x="3519" y="2262"/>
                  </a:lnTo>
                  <a:cubicBezTo>
                    <a:pt x="3529" y="2188"/>
                    <a:pt x="3484" y="2150"/>
                    <a:pt x="3410" y="2097"/>
                  </a:cubicBezTo>
                  <a:cubicBezTo>
                    <a:pt x="3347" y="2052"/>
                    <a:pt x="3277" y="1999"/>
                    <a:pt x="3277" y="1908"/>
                  </a:cubicBezTo>
                  <a:cubicBezTo>
                    <a:pt x="3277" y="1880"/>
                    <a:pt x="3270" y="1873"/>
                    <a:pt x="3267" y="1870"/>
                  </a:cubicBezTo>
                  <a:cubicBezTo>
                    <a:pt x="3237" y="1855"/>
                    <a:pt x="3206" y="1848"/>
                    <a:pt x="3174" y="1848"/>
                  </a:cubicBezTo>
                  <a:cubicBezTo>
                    <a:pt x="3167" y="1848"/>
                    <a:pt x="3161" y="1848"/>
                    <a:pt x="3155" y="1849"/>
                  </a:cubicBezTo>
                  <a:cubicBezTo>
                    <a:pt x="3130" y="1849"/>
                    <a:pt x="3106" y="1852"/>
                    <a:pt x="3092" y="1852"/>
                  </a:cubicBezTo>
                  <a:cubicBezTo>
                    <a:pt x="3084" y="1854"/>
                    <a:pt x="3077" y="1855"/>
                    <a:pt x="3070" y="1855"/>
                  </a:cubicBezTo>
                  <a:cubicBezTo>
                    <a:pt x="3034" y="1855"/>
                    <a:pt x="3000" y="1835"/>
                    <a:pt x="2983" y="1803"/>
                  </a:cubicBezTo>
                  <a:cubicBezTo>
                    <a:pt x="2945" y="1733"/>
                    <a:pt x="2997" y="1645"/>
                    <a:pt x="3120" y="1498"/>
                  </a:cubicBezTo>
                  <a:cubicBezTo>
                    <a:pt x="3179" y="1418"/>
                    <a:pt x="3179" y="1358"/>
                    <a:pt x="3186" y="1183"/>
                  </a:cubicBezTo>
                  <a:lnTo>
                    <a:pt x="3186" y="1131"/>
                  </a:lnTo>
                  <a:cubicBezTo>
                    <a:pt x="3190" y="963"/>
                    <a:pt x="3337" y="823"/>
                    <a:pt x="3480" y="686"/>
                  </a:cubicBezTo>
                  <a:cubicBezTo>
                    <a:pt x="3554" y="620"/>
                    <a:pt x="3620" y="550"/>
                    <a:pt x="3680" y="476"/>
                  </a:cubicBezTo>
                  <a:cubicBezTo>
                    <a:pt x="3690" y="462"/>
                    <a:pt x="3701" y="448"/>
                    <a:pt x="3715" y="438"/>
                  </a:cubicBezTo>
                  <a:cubicBezTo>
                    <a:pt x="3718" y="434"/>
                    <a:pt x="3722" y="431"/>
                    <a:pt x="3729" y="424"/>
                  </a:cubicBezTo>
                  <a:cubicBezTo>
                    <a:pt x="3739" y="417"/>
                    <a:pt x="3746" y="410"/>
                    <a:pt x="3757" y="403"/>
                  </a:cubicBezTo>
                  <a:cubicBezTo>
                    <a:pt x="3764" y="399"/>
                    <a:pt x="3771" y="396"/>
                    <a:pt x="3778" y="392"/>
                  </a:cubicBezTo>
                  <a:cubicBezTo>
                    <a:pt x="3781" y="389"/>
                    <a:pt x="3795" y="378"/>
                    <a:pt x="3809" y="375"/>
                  </a:cubicBezTo>
                  <a:lnTo>
                    <a:pt x="3830" y="364"/>
                  </a:lnTo>
                  <a:cubicBezTo>
                    <a:pt x="3837" y="361"/>
                    <a:pt x="3844" y="357"/>
                    <a:pt x="3848" y="357"/>
                  </a:cubicBezTo>
                  <a:cubicBezTo>
                    <a:pt x="3883" y="294"/>
                    <a:pt x="3946" y="249"/>
                    <a:pt x="4016" y="238"/>
                  </a:cubicBezTo>
                  <a:cubicBezTo>
                    <a:pt x="4142" y="214"/>
                    <a:pt x="4215" y="161"/>
                    <a:pt x="4219" y="123"/>
                  </a:cubicBezTo>
                  <a:cubicBezTo>
                    <a:pt x="4226" y="95"/>
                    <a:pt x="4191" y="56"/>
                    <a:pt x="4131" y="21"/>
                  </a:cubicBezTo>
                  <a:cubicBezTo>
                    <a:pt x="4109" y="8"/>
                    <a:pt x="4088" y="1"/>
                    <a:pt x="4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0" name="Google Shape;11440;p54"/>
            <p:cNvSpPr/>
            <p:nvPr/>
          </p:nvSpPr>
          <p:spPr>
            <a:xfrm>
              <a:off x="1525392" y="2067095"/>
              <a:ext cx="54" cy="434"/>
            </a:xfrm>
            <a:custGeom>
              <a:rect b="b" l="l" r="r" t="t"/>
              <a:pathLst>
                <a:path extrusionOk="0" h="32" w="4">
                  <a:moveTo>
                    <a:pt x="4" y="0"/>
                  </a:moveTo>
                  <a:cubicBezTo>
                    <a:pt x="0" y="11"/>
                    <a:pt x="0" y="21"/>
                    <a:pt x="0" y="32"/>
                  </a:cubicBezTo>
                  <a:cubicBezTo>
                    <a:pt x="0"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1" name="Google Shape;11441;p54"/>
            <p:cNvSpPr/>
            <p:nvPr/>
          </p:nvSpPr>
          <p:spPr>
            <a:xfrm>
              <a:off x="1536743" y="2029771"/>
              <a:ext cx="2675" cy="679"/>
            </a:xfrm>
            <a:custGeom>
              <a:rect b="b" l="l" r="r" t="t"/>
              <a:pathLst>
                <a:path extrusionOk="0" h="50" w="197">
                  <a:moveTo>
                    <a:pt x="1" y="50"/>
                  </a:moveTo>
                  <a:cubicBezTo>
                    <a:pt x="67" y="39"/>
                    <a:pt x="134" y="22"/>
                    <a:pt x="197" y="1"/>
                  </a:cubicBezTo>
                  <a:cubicBezTo>
                    <a:pt x="134" y="22"/>
                    <a:pt x="67" y="39"/>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2" name="Google Shape;11442;p54"/>
            <p:cNvSpPr/>
            <p:nvPr/>
          </p:nvSpPr>
          <p:spPr>
            <a:xfrm>
              <a:off x="1540124" y="202954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3" name="Google Shape;11443;p54"/>
            <p:cNvSpPr/>
            <p:nvPr/>
          </p:nvSpPr>
          <p:spPr>
            <a:xfrm>
              <a:off x="1536363" y="2030436"/>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4" name="Google Shape;11444;p54"/>
            <p:cNvSpPr/>
            <p:nvPr/>
          </p:nvSpPr>
          <p:spPr>
            <a:xfrm>
              <a:off x="1542215" y="2028440"/>
              <a:ext cx="720" cy="353"/>
            </a:xfrm>
            <a:custGeom>
              <a:rect b="b" l="l" r="r" t="t"/>
              <a:pathLst>
                <a:path extrusionOk="0" h="26" w="53">
                  <a:moveTo>
                    <a:pt x="53" y="1"/>
                  </a:moveTo>
                  <a:lnTo>
                    <a:pt x="28" y="11"/>
                  </a:lnTo>
                  <a:lnTo>
                    <a:pt x="0" y="25"/>
                  </a:lnTo>
                  <a:lnTo>
                    <a:pt x="0" y="25"/>
                  </a:ln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5" name="Google Shape;11445;p54"/>
            <p:cNvSpPr/>
            <p:nvPr/>
          </p:nvSpPr>
          <p:spPr>
            <a:xfrm>
              <a:off x="1525433" y="2066335"/>
              <a:ext cx="68" cy="489"/>
            </a:xfrm>
            <a:custGeom>
              <a:rect b="b" l="l" r="r" t="t"/>
              <a:pathLst>
                <a:path extrusionOk="0" h="36" w="5">
                  <a:moveTo>
                    <a:pt x="1" y="0"/>
                  </a:moveTo>
                  <a:lnTo>
                    <a:pt x="1" y="35"/>
                  </a:ln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6" name="Google Shape;11446;p54"/>
            <p:cNvSpPr/>
            <p:nvPr/>
          </p:nvSpPr>
          <p:spPr>
            <a:xfrm>
              <a:off x="1525487" y="2065520"/>
              <a:ext cx="54" cy="638"/>
            </a:xfrm>
            <a:custGeom>
              <a:rect b="b" l="l" r="r" t="t"/>
              <a:pathLst>
                <a:path extrusionOk="0" h="47" w="4">
                  <a:moveTo>
                    <a:pt x="0" y="1"/>
                  </a:moveTo>
                  <a:lnTo>
                    <a:pt x="0" y="46"/>
                  </a:lnTo>
                  <a:cubicBezTo>
                    <a:pt x="0"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7" name="Google Shape;11447;p54"/>
            <p:cNvSpPr/>
            <p:nvPr/>
          </p:nvSpPr>
          <p:spPr>
            <a:xfrm>
              <a:off x="1539459" y="2029676"/>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8" name="Google Shape;11448;p54"/>
            <p:cNvSpPr/>
            <p:nvPr/>
          </p:nvSpPr>
          <p:spPr>
            <a:xfrm>
              <a:off x="1525202" y="2068521"/>
              <a:ext cx="109" cy="434"/>
            </a:xfrm>
            <a:custGeom>
              <a:rect b="b" l="l" r="r" t="t"/>
              <a:pathLst>
                <a:path extrusionOk="0" h="32" w="8">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9" name="Google Shape;11449;p54"/>
            <p:cNvSpPr/>
            <p:nvPr/>
          </p:nvSpPr>
          <p:spPr>
            <a:xfrm>
              <a:off x="1524157" y="2073178"/>
              <a:ext cx="95" cy="394"/>
            </a:xfrm>
            <a:custGeom>
              <a:rect b="b" l="l" r="r" t="t"/>
              <a:pathLst>
                <a:path extrusionOk="0" h="29" w="7">
                  <a:moveTo>
                    <a:pt x="7" y="0"/>
                  </a:moveTo>
                  <a:cubicBezTo>
                    <a:pt x="4" y="11"/>
                    <a:pt x="4" y="18"/>
                    <a:pt x="0" y="28"/>
                  </a:cubicBezTo>
                  <a:cubicBezTo>
                    <a:pt x="4" y="18"/>
                    <a:pt x="7"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0" name="Google Shape;11450;p54"/>
            <p:cNvSpPr/>
            <p:nvPr/>
          </p:nvSpPr>
          <p:spPr>
            <a:xfrm>
              <a:off x="1525338" y="2067855"/>
              <a:ext cx="68" cy="434"/>
            </a:xfrm>
            <a:custGeom>
              <a:rect b="b" l="l" r="r" t="t"/>
              <a:pathLst>
                <a:path extrusionOk="0" h="32" w="5">
                  <a:moveTo>
                    <a:pt x="4" y="0"/>
                  </a:moveTo>
                  <a:cubicBezTo>
                    <a:pt x="1" y="7"/>
                    <a:pt x="1" y="18"/>
                    <a:pt x="1" y="32"/>
                  </a:cubicBezTo>
                  <a:cubicBezTo>
                    <a:pt x="1" y="21"/>
                    <a:pt x="1"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1" name="Google Shape;11451;p54"/>
            <p:cNvSpPr/>
            <p:nvPr/>
          </p:nvSpPr>
          <p:spPr>
            <a:xfrm>
              <a:off x="1524483" y="2071983"/>
              <a:ext cx="163" cy="448"/>
            </a:xfrm>
            <a:custGeom>
              <a:rect b="b" l="l" r="r" t="t"/>
              <a:pathLst>
                <a:path extrusionOk="0" h="33" w="12">
                  <a:moveTo>
                    <a:pt x="11" y="1"/>
                  </a:moveTo>
                  <a:lnTo>
                    <a:pt x="1" y="32"/>
                  </a:lnTo>
                  <a:cubicBezTo>
                    <a:pt x="4" y="25"/>
                    <a:pt x="8" y="15"/>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2" name="Google Shape;11452;p54"/>
            <p:cNvSpPr/>
            <p:nvPr/>
          </p:nvSpPr>
          <p:spPr>
            <a:xfrm>
              <a:off x="1523953" y="2073653"/>
              <a:ext cx="163" cy="339"/>
            </a:xfrm>
            <a:custGeom>
              <a:rect b="b" l="l" r="r" t="t"/>
              <a:pathLst>
                <a:path extrusionOk="0" h="25" w="12">
                  <a:moveTo>
                    <a:pt x="1" y="25"/>
                  </a:moveTo>
                  <a:cubicBezTo>
                    <a:pt x="4" y="18"/>
                    <a:pt x="8" y="11"/>
                    <a:pt x="12"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3" name="Google Shape;11453;p54"/>
            <p:cNvSpPr/>
            <p:nvPr/>
          </p:nvSpPr>
          <p:spPr>
            <a:xfrm>
              <a:off x="1523532" y="207460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4" name="Google Shape;11454;p54"/>
            <p:cNvSpPr/>
            <p:nvPr/>
          </p:nvSpPr>
          <p:spPr>
            <a:xfrm>
              <a:off x="1523573" y="2074413"/>
              <a:ext cx="163" cy="149"/>
            </a:xfrm>
            <a:custGeom>
              <a:rect b="b" l="l" r="r" t="t"/>
              <a:pathLst>
                <a:path extrusionOk="0" h="11" w="12">
                  <a:moveTo>
                    <a:pt x="1" y="11"/>
                  </a:moveTo>
                  <a:cubicBezTo>
                    <a:pt x="4" y="7"/>
                    <a:pt x="8" y="4"/>
                    <a:pt x="11" y="0"/>
                  </a:cubicBezTo>
                  <a:cubicBezTo>
                    <a:pt x="8" y="4"/>
                    <a:pt x="4"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5" name="Google Shape;11455;p54"/>
            <p:cNvSpPr/>
            <p:nvPr/>
          </p:nvSpPr>
          <p:spPr>
            <a:xfrm>
              <a:off x="1523763" y="2074074"/>
              <a:ext cx="163" cy="258"/>
            </a:xfrm>
            <a:custGeom>
              <a:rect b="b" l="l" r="r" t="t"/>
              <a:pathLst>
                <a:path extrusionOk="0" h="19" w="12">
                  <a:moveTo>
                    <a:pt x="1" y="18"/>
                  </a:moveTo>
                  <a:cubicBezTo>
                    <a:pt x="4" y="15"/>
                    <a:pt x="8" y="8"/>
                    <a:pt x="11"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6" name="Google Shape;11456;p54"/>
            <p:cNvSpPr/>
            <p:nvPr/>
          </p:nvSpPr>
          <p:spPr>
            <a:xfrm>
              <a:off x="1524347" y="2072608"/>
              <a:ext cx="95" cy="434"/>
            </a:xfrm>
            <a:custGeom>
              <a:rect b="b" l="l" r="r" t="t"/>
              <a:pathLst>
                <a:path extrusionOk="0" h="32" w="7">
                  <a:moveTo>
                    <a:pt x="0" y="32"/>
                  </a:moveTo>
                  <a:cubicBezTo>
                    <a:pt x="0" y="21"/>
                    <a:pt x="4" y="11"/>
                    <a:pt x="7"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7" name="Google Shape;11457;p54"/>
            <p:cNvSpPr/>
            <p:nvPr/>
          </p:nvSpPr>
          <p:spPr>
            <a:xfrm>
              <a:off x="1525107" y="2069281"/>
              <a:ext cx="54" cy="434"/>
            </a:xfrm>
            <a:custGeom>
              <a:rect b="b" l="l" r="r" t="t"/>
              <a:pathLst>
                <a:path extrusionOk="0" h="32" w="4">
                  <a:moveTo>
                    <a:pt x="0" y="32"/>
                  </a:moveTo>
                  <a:cubicBezTo>
                    <a:pt x="0" y="21"/>
                    <a:pt x="4" y="11"/>
                    <a:pt x="4"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8" name="Google Shape;11458;p54"/>
            <p:cNvSpPr/>
            <p:nvPr/>
          </p:nvSpPr>
          <p:spPr>
            <a:xfrm>
              <a:off x="1524822" y="2070707"/>
              <a:ext cx="95" cy="434"/>
            </a:xfrm>
            <a:custGeom>
              <a:rect b="b" l="l" r="r" t="t"/>
              <a:pathLst>
                <a:path extrusionOk="0" h="32" w="7">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9" name="Google Shape;11459;p54"/>
            <p:cNvSpPr/>
            <p:nvPr/>
          </p:nvSpPr>
          <p:spPr>
            <a:xfrm>
              <a:off x="1524958" y="2069987"/>
              <a:ext cx="109" cy="448"/>
            </a:xfrm>
            <a:custGeom>
              <a:rect b="b" l="l" r="r" t="t"/>
              <a:pathLst>
                <a:path extrusionOk="0" h="33" w="8">
                  <a:moveTo>
                    <a:pt x="8" y="1"/>
                  </a:moveTo>
                  <a:lnTo>
                    <a:pt x="8" y="1"/>
                  </a:lnTo>
                  <a:cubicBezTo>
                    <a:pt x="4" y="11"/>
                    <a:pt x="1" y="22"/>
                    <a:pt x="1" y="32"/>
                  </a:cubicBezTo>
                  <a:cubicBezTo>
                    <a:pt x="4" y="22"/>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0" name="Google Shape;11460;p54"/>
            <p:cNvSpPr/>
            <p:nvPr/>
          </p:nvSpPr>
          <p:spPr>
            <a:xfrm>
              <a:off x="1524673" y="2071372"/>
              <a:ext cx="109" cy="489"/>
            </a:xfrm>
            <a:custGeom>
              <a:rect b="b" l="l" r="r" t="t"/>
              <a:pathLst>
                <a:path extrusionOk="0" h="36" w="8">
                  <a:moveTo>
                    <a:pt x="8" y="0"/>
                  </a:moveTo>
                  <a:cubicBezTo>
                    <a:pt x="4" y="11"/>
                    <a:pt x="1" y="21"/>
                    <a:pt x="1" y="35"/>
                  </a:cubicBezTo>
                  <a:cubicBezTo>
                    <a:pt x="1" y="25"/>
                    <a:pt x="4" y="1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1" name="Google Shape;11461;p54"/>
            <p:cNvSpPr/>
            <p:nvPr/>
          </p:nvSpPr>
          <p:spPr>
            <a:xfrm>
              <a:off x="1467063" y="1987667"/>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2" name="Google Shape;11462;p54"/>
            <p:cNvSpPr/>
            <p:nvPr/>
          </p:nvSpPr>
          <p:spPr>
            <a:xfrm>
              <a:off x="1467783" y="1986906"/>
              <a:ext cx="244" cy="299"/>
            </a:xfrm>
            <a:custGeom>
              <a:rect b="b" l="l" r="r" t="t"/>
              <a:pathLst>
                <a:path extrusionOk="0" h="22" w="18">
                  <a:moveTo>
                    <a:pt x="0" y="2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3" name="Google Shape;11463;p54"/>
            <p:cNvSpPr/>
            <p:nvPr/>
          </p:nvSpPr>
          <p:spPr>
            <a:xfrm>
              <a:off x="1466724" y="1987993"/>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4" name="Google Shape;11464;p54"/>
            <p:cNvSpPr/>
            <p:nvPr/>
          </p:nvSpPr>
          <p:spPr>
            <a:xfrm>
              <a:off x="1467389" y="1987287"/>
              <a:ext cx="258" cy="244"/>
            </a:xfrm>
            <a:custGeom>
              <a:rect b="b" l="l" r="r" t="t"/>
              <a:pathLst>
                <a:path extrusionOk="0" h="18" w="19">
                  <a:moveTo>
                    <a:pt x="1" y="18"/>
                  </a:moveTo>
                  <a:lnTo>
                    <a:pt x="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5" name="Google Shape;11465;p54"/>
            <p:cNvSpPr/>
            <p:nvPr/>
          </p:nvSpPr>
          <p:spPr>
            <a:xfrm>
              <a:off x="1468163" y="1986662"/>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6" name="Google Shape;11466;p54"/>
            <p:cNvSpPr/>
            <p:nvPr/>
          </p:nvSpPr>
          <p:spPr>
            <a:xfrm>
              <a:off x="1469344" y="1985481"/>
              <a:ext cx="353" cy="299"/>
            </a:xfrm>
            <a:custGeom>
              <a:rect b="b" l="l" r="r" t="t"/>
              <a:pathLst>
                <a:path extrusionOk="0" h="22" w="26">
                  <a:moveTo>
                    <a:pt x="25" y="0"/>
                  </a:moveTo>
                  <a:cubicBezTo>
                    <a:pt x="15" y="7"/>
                    <a:pt x="8" y="14"/>
                    <a:pt x="1" y="21"/>
                  </a:cubicBezTo>
                  <a:cubicBezTo>
                    <a:pt x="8"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7" name="Google Shape;11467;p54"/>
            <p:cNvSpPr/>
            <p:nvPr/>
          </p:nvSpPr>
          <p:spPr>
            <a:xfrm>
              <a:off x="1465828" y="198899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8" name="Google Shape;11468;p54"/>
            <p:cNvSpPr/>
            <p:nvPr/>
          </p:nvSpPr>
          <p:spPr>
            <a:xfrm>
              <a:off x="1466059" y="1988658"/>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9" name="Google Shape;11469;p54"/>
            <p:cNvSpPr/>
            <p:nvPr/>
          </p:nvSpPr>
          <p:spPr>
            <a:xfrm>
              <a:off x="1466398" y="1988332"/>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0" name="Google Shape;11470;p54"/>
            <p:cNvSpPr/>
            <p:nvPr/>
          </p:nvSpPr>
          <p:spPr>
            <a:xfrm>
              <a:off x="1470010" y="1984476"/>
              <a:ext cx="258" cy="489"/>
            </a:xfrm>
            <a:custGeom>
              <a:rect b="b" l="l" r="r" t="t"/>
              <a:pathLst>
                <a:path extrusionOk="0" h="36" w="19">
                  <a:moveTo>
                    <a:pt x="1" y="36"/>
                  </a:moveTo>
                  <a:cubicBezTo>
                    <a:pt x="8" y="25"/>
                    <a:pt x="11" y="15"/>
                    <a:pt x="18" y="1"/>
                  </a:cubicBezTo>
                  <a:cubicBezTo>
                    <a:pt x="11" y="15"/>
                    <a:pt x="8" y="25"/>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1" name="Google Shape;11471;p54"/>
            <p:cNvSpPr/>
            <p:nvPr/>
          </p:nvSpPr>
          <p:spPr>
            <a:xfrm>
              <a:off x="1468448" y="1986377"/>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2" name="Google Shape;11472;p54"/>
            <p:cNvSpPr/>
            <p:nvPr/>
          </p:nvSpPr>
          <p:spPr>
            <a:xfrm>
              <a:off x="1469154" y="1985766"/>
              <a:ext cx="204" cy="149"/>
            </a:xfrm>
            <a:custGeom>
              <a:rect b="b" l="l" r="r" t="t"/>
              <a:pathLst>
                <a:path extrusionOk="0" h="11" w="15">
                  <a:moveTo>
                    <a:pt x="1" y="1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3" name="Google Shape;11473;p54"/>
            <p:cNvSpPr/>
            <p:nvPr/>
          </p:nvSpPr>
          <p:spPr>
            <a:xfrm>
              <a:off x="1470295" y="1983811"/>
              <a:ext cx="204" cy="584"/>
            </a:xfrm>
            <a:custGeom>
              <a:rect b="b" l="l" r="r" t="t"/>
              <a:pathLst>
                <a:path extrusionOk="0" h="43" w="15">
                  <a:moveTo>
                    <a:pt x="1" y="43"/>
                  </a:moveTo>
                  <a:cubicBezTo>
                    <a:pt x="4" y="29"/>
                    <a:pt x="11" y="15"/>
                    <a:pt x="15" y="1"/>
                  </a:cubicBezTo>
                  <a:cubicBezTo>
                    <a:pt x="11" y="15"/>
                    <a:pt x="4"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4" name="Google Shape;11474;p54"/>
            <p:cNvSpPr/>
            <p:nvPr/>
          </p:nvSpPr>
          <p:spPr>
            <a:xfrm>
              <a:off x="1469725" y="1985006"/>
              <a:ext cx="299" cy="394"/>
            </a:xfrm>
            <a:custGeom>
              <a:rect b="b" l="l" r="r" t="t"/>
              <a:pathLst>
                <a:path extrusionOk="0" h="29" w="22">
                  <a:moveTo>
                    <a:pt x="1" y="28"/>
                  </a:moveTo>
                  <a:cubicBezTo>
                    <a:pt x="8" y="18"/>
                    <a:pt x="15" y="11"/>
                    <a:pt x="22" y="0"/>
                  </a:cubicBezTo>
                  <a:cubicBezTo>
                    <a:pt x="15" y="11"/>
                    <a:pt x="8"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5" name="Google Shape;11475;p54"/>
            <p:cNvSpPr/>
            <p:nvPr/>
          </p:nvSpPr>
          <p:spPr>
            <a:xfrm>
              <a:off x="1468679" y="198614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6" name="Google Shape;11476;p54"/>
            <p:cNvSpPr/>
            <p:nvPr/>
          </p:nvSpPr>
          <p:spPr>
            <a:xfrm>
              <a:off x="1468964" y="198595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7" name="Google Shape;11477;p54"/>
            <p:cNvSpPr/>
            <p:nvPr/>
          </p:nvSpPr>
          <p:spPr>
            <a:xfrm>
              <a:off x="1527008" y="2118853"/>
              <a:ext cx="88322" cy="99360"/>
            </a:xfrm>
            <a:custGeom>
              <a:rect b="b" l="l" r="r" t="t"/>
              <a:pathLst>
                <a:path extrusionOk="0" h="7318" w="6505">
                  <a:moveTo>
                    <a:pt x="2265" y="1"/>
                  </a:moveTo>
                  <a:cubicBezTo>
                    <a:pt x="2192" y="1"/>
                    <a:pt x="2122" y="8"/>
                    <a:pt x="2048" y="22"/>
                  </a:cubicBezTo>
                  <a:cubicBezTo>
                    <a:pt x="1971" y="36"/>
                    <a:pt x="1891" y="46"/>
                    <a:pt x="1810" y="46"/>
                  </a:cubicBezTo>
                  <a:cubicBezTo>
                    <a:pt x="1663" y="46"/>
                    <a:pt x="1505" y="144"/>
                    <a:pt x="1337" y="246"/>
                  </a:cubicBezTo>
                  <a:cubicBezTo>
                    <a:pt x="1292" y="274"/>
                    <a:pt x="1243" y="302"/>
                    <a:pt x="1197" y="330"/>
                  </a:cubicBezTo>
                  <a:cubicBezTo>
                    <a:pt x="1113" y="375"/>
                    <a:pt x="1029" y="417"/>
                    <a:pt x="942" y="449"/>
                  </a:cubicBezTo>
                  <a:cubicBezTo>
                    <a:pt x="910" y="463"/>
                    <a:pt x="882" y="473"/>
                    <a:pt x="854" y="484"/>
                  </a:cubicBezTo>
                  <a:cubicBezTo>
                    <a:pt x="812" y="505"/>
                    <a:pt x="774" y="529"/>
                    <a:pt x="739" y="561"/>
                  </a:cubicBezTo>
                  <a:cubicBezTo>
                    <a:pt x="651" y="652"/>
                    <a:pt x="529" y="708"/>
                    <a:pt x="403" y="718"/>
                  </a:cubicBezTo>
                  <a:cubicBezTo>
                    <a:pt x="390" y="720"/>
                    <a:pt x="377" y="721"/>
                    <a:pt x="364" y="721"/>
                  </a:cubicBezTo>
                  <a:cubicBezTo>
                    <a:pt x="351" y="721"/>
                    <a:pt x="338" y="720"/>
                    <a:pt x="326" y="718"/>
                  </a:cubicBezTo>
                  <a:cubicBezTo>
                    <a:pt x="284" y="715"/>
                    <a:pt x="242" y="708"/>
                    <a:pt x="203" y="690"/>
                  </a:cubicBezTo>
                  <a:lnTo>
                    <a:pt x="175" y="683"/>
                  </a:lnTo>
                  <a:lnTo>
                    <a:pt x="165" y="680"/>
                  </a:lnTo>
                  <a:lnTo>
                    <a:pt x="154" y="676"/>
                  </a:lnTo>
                  <a:lnTo>
                    <a:pt x="158" y="690"/>
                  </a:lnTo>
                  <a:lnTo>
                    <a:pt x="186" y="746"/>
                  </a:lnTo>
                  <a:lnTo>
                    <a:pt x="196" y="764"/>
                  </a:lnTo>
                  <a:lnTo>
                    <a:pt x="235" y="837"/>
                  </a:lnTo>
                  <a:lnTo>
                    <a:pt x="238" y="848"/>
                  </a:lnTo>
                  <a:lnTo>
                    <a:pt x="273" y="918"/>
                  </a:lnTo>
                  <a:lnTo>
                    <a:pt x="284" y="935"/>
                  </a:lnTo>
                  <a:lnTo>
                    <a:pt x="322" y="1009"/>
                  </a:lnTo>
                  <a:cubicBezTo>
                    <a:pt x="382" y="1114"/>
                    <a:pt x="434" y="1222"/>
                    <a:pt x="483" y="1334"/>
                  </a:cubicBezTo>
                  <a:cubicBezTo>
                    <a:pt x="550" y="1520"/>
                    <a:pt x="434" y="1607"/>
                    <a:pt x="364" y="1660"/>
                  </a:cubicBezTo>
                  <a:cubicBezTo>
                    <a:pt x="350" y="1674"/>
                    <a:pt x="336" y="1684"/>
                    <a:pt x="326" y="1691"/>
                  </a:cubicBezTo>
                  <a:cubicBezTo>
                    <a:pt x="305" y="1744"/>
                    <a:pt x="322" y="1958"/>
                    <a:pt x="375" y="2329"/>
                  </a:cubicBezTo>
                  <a:cubicBezTo>
                    <a:pt x="382" y="2367"/>
                    <a:pt x="385" y="2399"/>
                    <a:pt x="389" y="2416"/>
                  </a:cubicBezTo>
                  <a:cubicBezTo>
                    <a:pt x="399" y="2497"/>
                    <a:pt x="350" y="2584"/>
                    <a:pt x="301" y="2668"/>
                  </a:cubicBezTo>
                  <a:cubicBezTo>
                    <a:pt x="277" y="2717"/>
                    <a:pt x="228" y="2805"/>
                    <a:pt x="235" y="2829"/>
                  </a:cubicBezTo>
                  <a:cubicBezTo>
                    <a:pt x="329" y="2910"/>
                    <a:pt x="263" y="3043"/>
                    <a:pt x="200" y="3158"/>
                  </a:cubicBezTo>
                  <a:cubicBezTo>
                    <a:pt x="168" y="3225"/>
                    <a:pt x="130" y="3302"/>
                    <a:pt x="130" y="3347"/>
                  </a:cubicBezTo>
                  <a:cubicBezTo>
                    <a:pt x="130" y="3386"/>
                    <a:pt x="154" y="3403"/>
                    <a:pt x="214" y="3438"/>
                  </a:cubicBezTo>
                  <a:cubicBezTo>
                    <a:pt x="270" y="3473"/>
                    <a:pt x="340" y="3515"/>
                    <a:pt x="340" y="3606"/>
                  </a:cubicBezTo>
                  <a:cubicBezTo>
                    <a:pt x="340" y="3750"/>
                    <a:pt x="144" y="4027"/>
                    <a:pt x="14" y="4100"/>
                  </a:cubicBezTo>
                  <a:lnTo>
                    <a:pt x="11" y="4104"/>
                  </a:lnTo>
                  <a:lnTo>
                    <a:pt x="7" y="4107"/>
                  </a:lnTo>
                  <a:lnTo>
                    <a:pt x="7" y="4111"/>
                  </a:lnTo>
                  <a:lnTo>
                    <a:pt x="4" y="4114"/>
                  </a:lnTo>
                  <a:lnTo>
                    <a:pt x="4" y="4121"/>
                  </a:lnTo>
                  <a:cubicBezTo>
                    <a:pt x="4" y="4125"/>
                    <a:pt x="4" y="4125"/>
                    <a:pt x="4" y="4128"/>
                  </a:cubicBezTo>
                  <a:cubicBezTo>
                    <a:pt x="0" y="4132"/>
                    <a:pt x="4" y="4132"/>
                    <a:pt x="4" y="4135"/>
                  </a:cubicBezTo>
                  <a:lnTo>
                    <a:pt x="4" y="4146"/>
                  </a:lnTo>
                  <a:lnTo>
                    <a:pt x="4" y="4156"/>
                  </a:lnTo>
                  <a:lnTo>
                    <a:pt x="4" y="4170"/>
                  </a:lnTo>
                  <a:lnTo>
                    <a:pt x="4" y="4184"/>
                  </a:lnTo>
                  <a:lnTo>
                    <a:pt x="4" y="4205"/>
                  </a:lnTo>
                  <a:lnTo>
                    <a:pt x="4" y="4219"/>
                  </a:lnTo>
                  <a:lnTo>
                    <a:pt x="4" y="4223"/>
                  </a:lnTo>
                  <a:cubicBezTo>
                    <a:pt x="18" y="4240"/>
                    <a:pt x="32" y="4261"/>
                    <a:pt x="42" y="4282"/>
                  </a:cubicBezTo>
                  <a:cubicBezTo>
                    <a:pt x="81" y="4356"/>
                    <a:pt x="137" y="4422"/>
                    <a:pt x="200" y="4471"/>
                  </a:cubicBezTo>
                  <a:lnTo>
                    <a:pt x="203" y="4475"/>
                  </a:lnTo>
                  <a:cubicBezTo>
                    <a:pt x="214" y="4482"/>
                    <a:pt x="221" y="4489"/>
                    <a:pt x="228" y="4492"/>
                  </a:cubicBezTo>
                  <a:cubicBezTo>
                    <a:pt x="235" y="4499"/>
                    <a:pt x="242" y="4506"/>
                    <a:pt x="245" y="4513"/>
                  </a:cubicBezTo>
                  <a:cubicBezTo>
                    <a:pt x="252" y="4517"/>
                    <a:pt x="256" y="4524"/>
                    <a:pt x="259" y="4527"/>
                  </a:cubicBezTo>
                  <a:lnTo>
                    <a:pt x="263" y="4534"/>
                  </a:lnTo>
                  <a:cubicBezTo>
                    <a:pt x="270" y="4545"/>
                    <a:pt x="277" y="4555"/>
                    <a:pt x="284" y="4569"/>
                  </a:cubicBezTo>
                  <a:cubicBezTo>
                    <a:pt x="326" y="4650"/>
                    <a:pt x="315" y="4741"/>
                    <a:pt x="305" y="4818"/>
                  </a:cubicBezTo>
                  <a:cubicBezTo>
                    <a:pt x="294" y="4912"/>
                    <a:pt x="284" y="4993"/>
                    <a:pt x="343" y="5066"/>
                  </a:cubicBezTo>
                  <a:cubicBezTo>
                    <a:pt x="392" y="5126"/>
                    <a:pt x="448" y="5175"/>
                    <a:pt x="511" y="5217"/>
                  </a:cubicBezTo>
                  <a:cubicBezTo>
                    <a:pt x="571" y="5262"/>
                    <a:pt x="620" y="5297"/>
                    <a:pt x="623" y="5357"/>
                  </a:cubicBezTo>
                  <a:cubicBezTo>
                    <a:pt x="620" y="5402"/>
                    <a:pt x="599" y="5441"/>
                    <a:pt x="564" y="5465"/>
                  </a:cubicBezTo>
                  <a:cubicBezTo>
                    <a:pt x="532" y="5493"/>
                    <a:pt x="532" y="5535"/>
                    <a:pt x="536" y="5602"/>
                  </a:cubicBezTo>
                  <a:lnTo>
                    <a:pt x="536" y="5633"/>
                  </a:lnTo>
                  <a:cubicBezTo>
                    <a:pt x="543" y="5703"/>
                    <a:pt x="522" y="5773"/>
                    <a:pt x="476" y="5829"/>
                  </a:cubicBezTo>
                  <a:cubicBezTo>
                    <a:pt x="466" y="5840"/>
                    <a:pt x="455" y="5847"/>
                    <a:pt x="445" y="5857"/>
                  </a:cubicBezTo>
                  <a:cubicBezTo>
                    <a:pt x="441" y="5861"/>
                    <a:pt x="424" y="5875"/>
                    <a:pt x="427" y="5920"/>
                  </a:cubicBezTo>
                  <a:cubicBezTo>
                    <a:pt x="452" y="6036"/>
                    <a:pt x="525" y="6138"/>
                    <a:pt x="627" y="6197"/>
                  </a:cubicBezTo>
                  <a:cubicBezTo>
                    <a:pt x="735" y="6246"/>
                    <a:pt x="749" y="6369"/>
                    <a:pt x="763" y="6474"/>
                  </a:cubicBezTo>
                  <a:cubicBezTo>
                    <a:pt x="774" y="6561"/>
                    <a:pt x="784" y="6656"/>
                    <a:pt x="840" y="6712"/>
                  </a:cubicBezTo>
                  <a:cubicBezTo>
                    <a:pt x="952" y="6824"/>
                    <a:pt x="959" y="7013"/>
                    <a:pt x="966" y="7163"/>
                  </a:cubicBezTo>
                  <a:cubicBezTo>
                    <a:pt x="966" y="7188"/>
                    <a:pt x="966" y="7216"/>
                    <a:pt x="970" y="7237"/>
                  </a:cubicBezTo>
                  <a:lnTo>
                    <a:pt x="970" y="7247"/>
                  </a:lnTo>
                  <a:lnTo>
                    <a:pt x="970" y="7265"/>
                  </a:lnTo>
                  <a:lnTo>
                    <a:pt x="970" y="7286"/>
                  </a:lnTo>
                  <a:lnTo>
                    <a:pt x="970" y="7296"/>
                  </a:lnTo>
                  <a:cubicBezTo>
                    <a:pt x="970" y="7300"/>
                    <a:pt x="970" y="7310"/>
                    <a:pt x="973" y="7317"/>
                  </a:cubicBezTo>
                  <a:cubicBezTo>
                    <a:pt x="1001" y="7314"/>
                    <a:pt x="1078" y="7289"/>
                    <a:pt x="1222" y="7198"/>
                  </a:cubicBezTo>
                  <a:cubicBezTo>
                    <a:pt x="1348" y="7118"/>
                    <a:pt x="1463" y="7023"/>
                    <a:pt x="1568" y="6918"/>
                  </a:cubicBezTo>
                  <a:lnTo>
                    <a:pt x="1610" y="6876"/>
                  </a:lnTo>
                  <a:cubicBezTo>
                    <a:pt x="1717" y="6763"/>
                    <a:pt x="1792" y="6719"/>
                    <a:pt x="1861" y="6719"/>
                  </a:cubicBezTo>
                  <a:cubicBezTo>
                    <a:pt x="1871" y="6719"/>
                    <a:pt x="1881" y="6720"/>
                    <a:pt x="1891" y="6722"/>
                  </a:cubicBezTo>
                  <a:lnTo>
                    <a:pt x="1912" y="6729"/>
                  </a:lnTo>
                  <a:cubicBezTo>
                    <a:pt x="1926" y="6736"/>
                    <a:pt x="1940" y="6740"/>
                    <a:pt x="1954" y="6747"/>
                  </a:cubicBezTo>
                  <a:cubicBezTo>
                    <a:pt x="1971" y="6757"/>
                    <a:pt x="1985" y="6764"/>
                    <a:pt x="1999" y="6775"/>
                  </a:cubicBezTo>
                  <a:cubicBezTo>
                    <a:pt x="2045" y="6810"/>
                    <a:pt x="2097" y="6831"/>
                    <a:pt x="2153" y="6838"/>
                  </a:cubicBezTo>
                  <a:lnTo>
                    <a:pt x="2248" y="6852"/>
                  </a:lnTo>
                  <a:cubicBezTo>
                    <a:pt x="2468" y="6876"/>
                    <a:pt x="2720" y="6904"/>
                    <a:pt x="2832" y="7135"/>
                  </a:cubicBezTo>
                  <a:cubicBezTo>
                    <a:pt x="2836" y="7142"/>
                    <a:pt x="2843" y="7149"/>
                    <a:pt x="2846" y="7156"/>
                  </a:cubicBezTo>
                  <a:cubicBezTo>
                    <a:pt x="2878" y="7125"/>
                    <a:pt x="2934" y="7013"/>
                    <a:pt x="2962" y="6957"/>
                  </a:cubicBezTo>
                  <a:lnTo>
                    <a:pt x="2983" y="6908"/>
                  </a:lnTo>
                  <a:cubicBezTo>
                    <a:pt x="3000" y="6869"/>
                    <a:pt x="3021" y="6834"/>
                    <a:pt x="3049" y="6799"/>
                  </a:cubicBezTo>
                  <a:cubicBezTo>
                    <a:pt x="3092" y="6754"/>
                    <a:pt x="3166" y="6739"/>
                    <a:pt x="3272" y="6739"/>
                  </a:cubicBezTo>
                  <a:cubicBezTo>
                    <a:pt x="3355" y="6739"/>
                    <a:pt x="3458" y="6748"/>
                    <a:pt x="3581" y="6761"/>
                  </a:cubicBezTo>
                  <a:lnTo>
                    <a:pt x="3655" y="6771"/>
                  </a:lnTo>
                  <a:cubicBezTo>
                    <a:pt x="3691" y="6776"/>
                    <a:pt x="3729" y="6780"/>
                    <a:pt x="3767" y="6780"/>
                  </a:cubicBezTo>
                  <a:cubicBezTo>
                    <a:pt x="3781" y="6780"/>
                    <a:pt x="3795" y="6779"/>
                    <a:pt x="3809" y="6778"/>
                  </a:cubicBezTo>
                  <a:cubicBezTo>
                    <a:pt x="3826" y="6743"/>
                    <a:pt x="3844" y="6705"/>
                    <a:pt x="3851" y="6663"/>
                  </a:cubicBezTo>
                  <a:lnTo>
                    <a:pt x="3851" y="6659"/>
                  </a:lnTo>
                  <a:lnTo>
                    <a:pt x="3858" y="6638"/>
                  </a:lnTo>
                  <a:lnTo>
                    <a:pt x="3858" y="6631"/>
                  </a:lnTo>
                  <a:lnTo>
                    <a:pt x="3861" y="6614"/>
                  </a:lnTo>
                  <a:lnTo>
                    <a:pt x="3865" y="6589"/>
                  </a:lnTo>
                  <a:lnTo>
                    <a:pt x="3865" y="6586"/>
                  </a:lnTo>
                  <a:cubicBezTo>
                    <a:pt x="3910" y="6383"/>
                    <a:pt x="3942" y="6089"/>
                    <a:pt x="3931" y="6008"/>
                  </a:cubicBezTo>
                  <a:cubicBezTo>
                    <a:pt x="3907" y="5840"/>
                    <a:pt x="4208" y="5539"/>
                    <a:pt x="4380" y="5427"/>
                  </a:cubicBezTo>
                  <a:cubicBezTo>
                    <a:pt x="4502" y="5343"/>
                    <a:pt x="4663" y="5343"/>
                    <a:pt x="4800" y="5339"/>
                  </a:cubicBezTo>
                  <a:lnTo>
                    <a:pt x="4873" y="5339"/>
                  </a:lnTo>
                  <a:cubicBezTo>
                    <a:pt x="4881" y="5340"/>
                    <a:pt x="4888" y="5340"/>
                    <a:pt x="4896" y="5340"/>
                  </a:cubicBezTo>
                  <a:cubicBezTo>
                    <a:pt x="4948" y="5340"/>
                    <a:pt x="4999" y="5330"/>
                    <a:pt x="5048" y="5311"/>
                  </a:cubicBezTo>
                  <a:cubicBezTo>
                    <a:pt x="5164" y="5252"/>
                    <a:pt x="5311" y="5241"/>
                    <a:pt x="5461" y="5238"/>
                  </a:cubicBezTo>
                  <a:lnTo>
                    <a:pt x="5710" y="5238"/>
                  </a:lnTo>
                  <a:cubicBezTo>
                    <a:pt x="5857" y="5238"/>
                    <a:pt x="5979" y="5318"/>
                    <a:pt x="6074" y="5385"/>
                  </a:cubicBezTo>
                  <a:cubicBezTo>
                    <a:pt x="6134" y="5423"/>
                    <a:pt x="6190" y="5465"/>
                    <a:pt x="6225" y="5465"/>
                  </a:cubicBezTo>
                  <a:cubicBezTo>
                    <a:pt x="6246" y="5462"/>
                    <a:pt x="6267" y="5455"/>
                    <a:pt x="6284" y="5441"/>
                  </a:cubicBezTo>
                  <a:cubicBezTo>
                    <a:pt x="6340" y="5399"/>
                    <a:pt x="6386" y="5339"/>
                    <a:pt x="6407" y="5273"/>
                  </a:cubicBezTo>
                  <a:cubicBezTo>
                    <a:pt x="6410" y="5259"/>
                    <a:pt x="6414" y="5245"/>
                    <a:pt x="6417" y="5231"/>
                  </a:cubicBezTo>
                  <a:lnTo>
                    <a:pt x="6417" y="5224"/>
                  </a:lnTo>
                  <a:cubicBezTo>
                    <a:pt x="6421" y="5213"/>
                    <a:pt x="6421" y="5203"/>
                    <a:pt x="6421" y="5189"/>
                  </a:cubicBezTo>
                  <a:lnTo>
                    <a:pt x="6421" y="5182"/>
                  </a:lnTo>
                  <a:cubicBezTo>
                    <a:pt x="6421" y="5164"/>
                    <a:pt x="6421" y="5150"/>
                    <a:pt x="6417" y="5136"/>
                  </a:cubicBezTo>
                  <a:cubicBezTo>
                    <a:pt x="6403" y="5038"/>
                    <a:pt x="6428" y="4933"/>
                    <a:pt x="6456" y="4821"/>
                  </a:cubicBezTo>
                  <a:cubicBezTo>
                    <a:pt x="6466" y="4790"/>
                    <a:pt x="6473" y="4758"/>
                    <a:pt x="6480" y="4723"/>
                  </a:cubicBezTo>
                  <a:cubicBezTo>
                    <a:pt x="6494" y="4674"/>
                    <a:pt x="6501" y="4625"/>
                    <a:pt x="6501" y="4576"/>
                  </a:cubicBezTo>
                  <a:cubicBezTo>
                    <a:pt x="6505" y="4527"/>
                    <a:pt x="6498" y="4482"/>
                    <a:pt x="6484" y="4436"/>
                  </a:cubicBezTo>
                  <a:cubicBezTo>
                    <a:pt x="6452" y="4352"/>
                    <a:pt x="6400" y="4282"/>
                    <a:pt x="6333" y="4223"/>
                  </a:cubicBezTo>
                  <a:cubicBezTo>
                    <a:pt x="6253" y="4142"/>
                    <a:pt x="6158" y="4051"/>
                    <a:pt x="6158" y="3879"/>
                  </a:cubicBezTo>
                  <a:cubicBezTo>
                    <a:pt x="6158" y="3788"/>
                    <a:pt x="6148" y="3739"/>
                    <a:pt x="6120" y="3711"/>
                  </a:cubicBezTo>
                  <a:cubicBezTo>
                    <a:pt x="6095" y="3694"/>
                    <a:pt x="6067" y="3680"/>
                    <a:pt x="6036" y="3676"/>
                  </a:cubicBezTo>
                  <a:cubicBezTo>
                    <a:pt x="5980" y="3670"/>
                    <a:pt x="5925" y="3667"/>
                    <a:pt x="5869" y="3667"/>
                  </a:cubicBezTo>
                  <a:cubicBezTo>
                    <a:pt x="5837" y="3667"/>
                    <a:pt x="5805" y="3668"/>
                    <a:pt x="5773" y="3669"/>
                  </a:cubicBezTo>
                  <a:lnTo>
                    <a:pt x="5755" y="3669"/>
                  </a:lnTo>
                  <a:cubicBezTo>
                    <a:pt x="5730" y="3670"/>
                    <a:pt x="5705" y="3671"/>
                    <a:pt x="5681" y="3671"/>
                  </a:cubicBezTo>
                  <a:cubicBezTo>
                    <a:pt x="5232" y="3671"/>
                    <a:pt x="5118" y="3490"/>
                    <a:pt x="5108" y="3337"/>
                  </a:cubicBezTo>
                  <a:cubicBezTo>
                    <a:pt x="5097" y="3263"/>
                    <a:pt x="5073" y="3197"/>
                    <a:pt x="5038" y="3134"/>
                  </a:cubicBezTo>
                  <a:cubicBezTo>
                    <a:pt x="4992" y="3039"/>
                    <a:pt x="4922" y="2896"/>
                    <a:pt x="5080" y="2819"/>
                  </a:cubicBezTo>
                  <a:cubicBezTo>
                    <a:pt x="5083" y="2815"/>
                    <a:pt x="5090" y="2812"/>
                    <a:pt x="5094" y="2808"/>
                  </a:cubicBezTo>
                  <a:cubicBezTo>
                    <a:pt x="5083" y="2780"/>
                    <a:pt x="5069" y="2752"/>
                    <a:pt x="5052" y="2728"/>
                  </a:cubicBezTo>
                  <a:cubicBezTo>
                    <a:pt x="5006" y="2658"/>
                    <a:pt x="4943" y="2560"/>
                    <a:pt x="4964" y="2448"/>
                  </a:cubicBezTo>
                  <a:cubicBezTo>
                    <a:pt x="4985" y="2315"/>
                    <a:pt x="4922" y="2259"/>
                    <a:pt x="4814" y="2168"/>
                  </a:cubicBezTo>
                  <a:lnTo>
                    <a:pt x="4775" y="2136"/>
                  </a:lnTo>
                  <a:cubicBezTo>
                    <a:pt x="4753" y="2117"/>
                    <a:pt x="4672" y="2115"/>
                    <a:pt x="4598" y="2115"/>
                  </a:cubicBezTo>
                  <a:cubicBezTo>
                    <a:pt x="4577" y="2115"/>
                    <a:pt x="4556" y="2115"/>
                    <a:pt x="4537" y="2115"/>
                  </a:cubicBezTo>
                  <a:cubicBezTo>
                    <a:pt x="4506" y="2116"/>
                    <a:pt x="4475" y="2117"/>
                    <a:pt x="4445" y="2117"/>
                  </a:cubicBezTo>
                  <a:cubicBezTo>
                    <a:pt x="4341" y="2117"/>
                    <a:pt x="4248" y="2107"/>
                    <a:pt x="4194" y="2056"/>
                  </a:cubicBezTo>
                  <a:cubicBezTo>
                    <a:pt x="4170" y="2031"/>
                    <a:pt x="4152" y="1993"/>
                    <a:pt x="4156" y="1958"/>
                  </a:cubicBezTo>
                  <a:cubicBezTo>
                    <a:pt x="4156" y="1842"/>
                    <a:pt x="3910" y="1810"/>
                    <a:pt x="3767" y="1810"/>
                  </a:cubicBezTo>
                  <a:cubicBezTo>
                    <a:pt x="3637" y="1810"/>
                    <a:pt x="3613" y="1716"/>
                    <a:pt x="3599" y="1667"/>
                  </a:cubicBezTo>
                  <a:cubicBezTo>
                    <a:pt x="3588" y="1625"/>
                    <a:pt x="3586" y="1617"/>
                    <a:pt x="3569" y="1617"/>
                  </a:cubicBezTo>
                  <a:cubicBezTo>
                    <a:pt x="3565" y="1617"/>
                    <a:pt x="3560" y="1617"/>
                    <a:pt x="3553" y="1618"/>
                  </a:cubicBezTo>
                  <a:lnTo>
                    <a:pt x="3536" y="1618"/>
                  </a:lnTo>
                  <a:cubicBezTo>
                    <a:pt x="3530" y="1618"/>
                    <a:pt x="3525" y="1618"/>
                    <a:pt x="3519" y="1618"/>
                  </a:cubicBezTo>
                  <a:cubicBezTo>
                    <a:pt x="3458" y="1618"/>
                    <a:pt x="3398" y="1601"/>
                    <a:pt x="3350" y="1569"/>
                  </a:cubicBezTo>
                  <a:cubicBezTo>
                    <a:pt x="3315" y="1547"/>
                    <a:pt x="3288" y="1529"/>
                    <a:pt x="3224" y="1529"/>
                  </a:cubicBezTo>
                  <a:cubicBezTo>
                    <a:pt x="3207" y="1529"/>
                    <a:pt x="3186" y="1531"/>
                    <a:pt x="3161" y="1534"/>
                  </a:cubicBezTo>
                  <a:cubicBezTo>
                    <a:pt x="3130" y="1538"/>
                    <a:pt x="3101" y="1540"/>
                    <a:pt x="3072" y="1540"/>
                  </a:cubicBezTo>
                  <a:cubicBezTo>
                    <a:pt x="2847" y="1540"/>
                    <a:pt x="2691" y="1404"/>
                    <a:pt x="2458" y="1124"/>
                  </a:cubicBezTo>
                  <a:cubicBezTo>
                    <a:pt x="2185" y="802"/>
                    <a:pt x="2209" y="193"/>
                    <a:pt x="22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8" name="Google Shape;11478;p54"/>
            <p:cNvSpPr/>
            <p:nvPr/>
          </p:nvSpPr>
          <p:spPr>
            <a:xfrm>
              <a:off x="1596443" y="2164147"/>
              <a:ext cx="8812" cy="4820"/>
            </a:xfrm>
            <a:custGeom>
              <a:rect b="b" l="l" r="r" t="t"/>
              <a:pathLst>
                <a:path extrusionOk="0" h="355" w="649">
                  <a:moveTo>
                    <a:pt x="648" y="337"/>
                  </a:moveTo>
                  <a:cubicBezTo>
                    <a:pt x="134" y="354"/>
                    <a:pt x="11" y="165"/>
                    <a:pt x="1" y="1"/>
                  </a:cubicBezTo>
                  <a:cubicBezTo>
                    <a:pt x="11" y="165"/>
                    <a:pt x="134" y="354"/>
                    <a:pt x="648" y="3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9" name="Google Shape;11479;p54"/>
            <p:cNvSpPr/>
            <p:nvPr/>
          </p:nvSpPr>
          <p:spPr>
            <a:xfrm>
              <a:off x="1614230" y="2188587"/>
              <a:ext cx="54" cy="625"/>
            </a:xfrm>
            <a:custGeom>
              <a:rect b="b" l="l" r="r" t="t"/>
              <a:pathLst>
                <a:path extrusionOk="0" h="46" w="4">
                  <a:moveTo>
                    <a:pt x="0" y="0"/>
                  </a:moveTo>
                  <a:cubicBezTo>
                    <a:pt x="4" y="14"/>
                    <a:pt x="4" y="32"/>
                    <a:pt x="4" y="46"/>
                  </a:cubicBezTo>
                  <a:cubicBezTo>
                    <a:pt x="4" y="32"/>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0" name="Google Shape;11480;p54"/>
            <p:cNvSpPr/>
            <p:nvPr/>
          </p:nvSpPr>
          <p:spPr>
            <a:xfrm>
              <a:off x="1584047" y="2146754"/>
              <a:ext cx="4616" cy="923"/>
            </a:xfrm>
            <a:custGeom>
              <a:rect b="b" l="l" r="r" t="t"/>
              <a:pathLst>
                <a:path extrusionOk="0" h="68" w="340">
                  <a:moveTo>
                    <a:pt x="340" y="60"/>
                  </a:moveTo>
                  <a:cubicBezTo>
                    <a:pt x="200" y="64"/>
                    <a:pt x="67" y="67"/>
                    <a:pt x="0" y="1"/>
                  </a:cubicBezTo>
                  <a:cubicBezTo>
                    <a:pt x="67" y="67"/>
                    <a:pt x="200" y="64"/>
                    <a:pt x="340"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1" name="Google Shape;11481;p54"/>
            <p:cNvSpPr/>
            <p:nvPr/>
          </p:nvSpPr>
          <p:spPr>
            <a:xfrm>
              <a:off x="1612370" y="2190433"/>
              <a:ext cx="1724" cy="2349"/>
            </a:xfrm>
            <a:custGeom>
              <a:rect b="b" l="l" r="r" t="t"/>
              <a:pathLst>
                <a:path extrusionOk="0" h="173" w="127">
                  <a:moveTo>
                    <a:pt x="127" y="1"/>
                  </a:moveTo>
                  <a:cubicBezTo>
                    <a:pt x="114" y="34"/>
                    <a:pt x="99" y="63"/>
                    <a:pt x="82" y="90"/>
                  </a:cubicBezTo>
                  <a:lnTo>
                    <a:pt x="82" y="90"/>
                  </a:lnTo>
                  <a:cubicBezTo>
                    <a:pt x="100" y="63"/>
                    <a:pt x="115" y="33"/>
                    <a:pt x="127" y="1"/>
                  </a:cubicBezTo>
                  <a:close/>
                  <a:moveTo>
                    <a:pt x="82" y="90"/>
                  </a:moveTo>
                  <a:cubicBezTo>
                    <a:pt x="70" y="108"/>
                    <a:pt x="56" y="124"/>
                    <a:pt x="40" y="140"/>
                  </a:cubicBezTo>
                  <a:lnTo>
                    <a:pt x="40" y="140"/>
                  </a:lnTo>
                  <a:cubicBezTo>
                    <a:pt x="47" y="133"/>
                    <a:pt x="54" y="126"/>
                    <a:pt x="60" y="120"/>
                  </a:cubicBezTo>
                  <a:cubicBezTo>
                    <a:pt x="68" y="110"/>
                    <a:pt x="75" y="100"/>
                    <a:pt x="82" y="90"/>
                  </a:cubicBezTo>
                  <a:close/>
                  <a:moveTo>
                    <a:pt x="40" y="140"/>
                  </a:moveTo>
                  <a:lnTo>
                    <a:pt x="40" y="140"/>
                  </a:lnTo>
                  <a:cubicBezTo>
                    <a:pt x="32" y="147"/>
                    <a:pt x="24" y="154"/>
                    <a:pt x="15" y="162"/>
                  </a:cubicBezTo>
                  <a:lnTo>
                    <a:pt x="1" y="172"/>
                  </a:lnTo>
                  <a:cubicBezTo>
                    <a:pt x="15" y="162"/>
                    <a:pt x="28" y="151"/>
                    <a:pt x="4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2" name="Google Shape;11482;p54"/>
            <p:cNvSpPr/>
            <p:nvPr/>
          </p:nvSpPr>
          <p:spPr>
            <a:xfrm>
              <a:off x="1614040" y="2189917"/>
              <a:ext cx="149" cy="530"/>
            </a:xfrm>
            <a:custGeom>
              <a:rect b="b" l="l" r="r" t="t"/>
              <a:pathLst>
                <a:path extrusionOk="0" h="39" w="11">
                  <a:moveTo>
                    <a:pt x="11" y="0"/>
                  </a:moveTo>
                  <a:cubicBezTo>
                    <a:pt x="7" y="11"/>
                    <a:pt x="4" y="25"/>
                    <a:pt x="0" y="39"/>
                  </a:cubicBezTo>
                  <a:cubicBezTo>
                    <a:pt x="4" y="25"/>
                    <a:pt x="7"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3" name="Google Shape;11483;p54"/>
            <p:cNvSpPr/>
            <p:nvPr/>
          </p:nvSpPr>
          <p:spPr>
            <a:xfrm>
              <a:off x="1529140" y="2128031"/>
              <a:ext cx="163" cy="54"/>
            </a:xfrm>
            <a:custGeom>
              <a:rect b="b" l="l" r="r" t="t"/>
              <a:pathLst>
                <a:path extrusionOk="0" h="4" w="12">
                  <a:moveTo>
                    <a:pt x="11" y="4"/>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4" name="Google Shape;11484;p54"/>
            <p:cNvSpPr/>
            <p:nvPr/>
          </p:nvSpPr>
          <p:spPr>
            <a:xfrm>
              <a:off x="1614230" y="2189293"/>
              <a:ext cx="54" cy="489"/>
            </a:xfrm>
            <a:custGeom>
              <a:rect b="b" l="l" r="r" t="t"/>
              <a:pathLst>
                <a:path extrusionOk="0" h="36" w="4">
                  <a:moveTo>
                    <a:pt x="4" y="1"/>
                  </a:moveTo>
                  <a:cubicBezTo>
                    <a:pt x="4" y="15"/>
                    <a:pt x="0" y="25"/>
                    <a:pt x="0" y="36"/>
                  </a:cubicBezTo>
                  <a:cubicBezTo>
                    <a:pt x="0"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5" name="Google Shape;11485;p54"/>
            <p:cNvSpPr/>
            <p:nvPr/>
          </p:nvSpPr>
          <p:spPr>
            <a:xfrm>
              <a:off x="1529425" y="2128126"/>
              <a:ext cx="394" cy="149"/>
            </a:xfrm>
            <a:custGeom>
              <a:rect b="b" l="l" r="r" t="t"/>
              <a:pathLst>
                <a:path extrusionOk="0" h="11" w="29">
                  <a:moveTo>
                    <a:pt x="1" y="0"/>
                  </a:moveTo>
                  <a:lnTo>
                    <a:pt x="29"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6" name="Google Shape;11486;p54"/>
            <p:cNvSpPr/>
            <p:nvPr/>
          </p:nvSpPr>
          <p:spPr>
            <a:xfrm>
              <a:off x="1575290" y="214080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7" name="Google Shape;11487;p54"/>
            <p:cNvSpPr/>
            <p:nvPr/>
          </p:nvSpPr>
          <p:spPr>
            <a:xfrm>
              <a:off x="1615085" y="2180983"/>
              <a:ext cx="299" cy="2009"/>
            </a:xfrm>
            <a:custGeom>
              <a:rect b="b" l="l" r="r" t="t"/>
              <a:pathLst>
                <a:path extrusionOk="0" h="148" w="22">
                  <a:moveTo>
                    <a:pt x="21" y="0"/>
                  </a:moveTo>
                  <a:cubicBezTo>
                    <a:pt x="18" y="49"/>
                    <a:pt x="11" y="98"/>
                    <a:pt x="0" y="147"/>
                  </a:cubicBezTo>
                  <a:cubicBezTo>
                    <a:pt x="11" y="98"/>
                    <a:pt x="18" y="49"/>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8" name="Google Shape;11488;p54"/>
            <p:cNvSpPr/>
            <p:nvPr/>
          </p:nvSpPr>
          <p:spPr>
            <a:xfrm>
              <a:off x="1595493" y="2161391"/>
              <a:ext cx="964" cy="2770"/>
            </a:xfrm>
            <a:custGeom>
              <a:rect b="b" l="l" r="r" t="t"/>
              <a:pathLst>
                <a:path extrusionOk="0" h="204" w="71">
                  <a:moveTo>
                    <a:pt x="1" y="1"/>
                  </a:moveTo>
                  <a:cubicBezTo>
                    <a:pt x="36" y="64"/>
                    <a:pt x="60" y="134"/>
                    <a:pt x="71" y="204"/>
                  </a:cubicBezTo>
                  <a:cubicBezTo>
                    <a:pt x="60" y="134"/>
                    <a:pt x="36" y="6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9" name="Google Shape;11489;p54"/>
            <p:cNvSpPr/>
            <p:nvPr/>
          </p:nvSpPr>
          <p:spPr>
            <a:xfrm>
              <a:off x="1543736" y="2212822"/>
              <a:ext cx="4711" cy="3775"/>
            </a:xfrm>
            <a:custGeom>
              <a:rect b="b" l="l" r="r" t="t"/>
              <a:pathLst>
                <a:path extrusionOk="0" h="278" w="347">
                  <a:moveTo>
                    <a:pt x="347" y="1"/>
                  </a:moveTo>
                  <a:cubicBezTo>
                    <a:pt x="245" y="96"/>
                    <a:pt x="137" y="185"/>
                    <a:pt x="23" y="262"/>
                  </a:cubicBezTo>
                  <a:lnTo>
                    <a:pt x="23" y="262"/>
                  </a:lnTo>
                  <a:lnTo>
                    <a:pt x="53" y="242"/>
                  </a:lnTo>
                  <a:cubicBezTo>
                    <a:pt x="158" y="172"/>
                    <a:pt x="256" y="88"/>
                    <a:pt x="347" y="1"/>
                  </a:cubicBezTo>
                  <a:close/>
                  <a:moveTo>
                    <a:pt x="23" y="262"/>
                  </a:moveTo>
                  <a:lnTo>
                    <a:pt x="0" y="277"/>
                  </a:lnTo>
                  <a:cubicBezTo>
                    <a:pt x="8" y="272"/>
                    <a:pt x="16" y="267"/>
                    <a:pt x="23" y="2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0" name="Google Shape;11490;p54"/>
            <p:cNvSpPr/>
            <p:nvPr/>
          </p:nvSpPr>
          <p:spPr>
            <a:xfrm>
              <a:off x="1568542" y="2210324"/>
              <a:ext cx="8092" cy="855"/>
            </a:xfrm>
            <a:custGeom>
              <a:rect b="b" l="l" r="r" t="t"/>
              <a:pathLst>
                <a:path extrusionOk="0" h="63" w="596">
                  <a:moveTo>
                    <a:pt x="210" y="0"/>
                  </a:moveTo>
                  <a:cubicBezTo>
                    <a:pt x="107" y="0"/>
                    <a:pt x="36" y="17"/>
                    <a:pt x="1" y="62"/>
                  </a:cubicBezTo>
                  <a:cubicBezTo>
                    <a:pt x="38" y="17"/>
                    <a:pt x="109" y="1"/>
                    <a:pt x="213" y="0"/>
                  </a:cubicBezTo>
                  <a:lnTo>
                    <a:pt x="213" y="0"/>
                  </a:lnTo>
                  <a:cubicBezTo>
                    <a:pt x="292" y="1"/>
                    <a:pt x="389" y="10"/>
                    <a:pt x="505" y="24"/>
                  </a:cubicBezTo>
                  <a:lnTo>
                    <a:pt x="596" y="34"/>
                  </a:lnTo>
                  <a:lnTo>
                    <a:pt x="522" y="24"/>
                  </a:lnTo>
                  <a:cubicBezTo>
                    <a:pt x="401" y="10"/>
                    <a:pt x="299" y="0"/>
                    <a:pt x="217" y="0"/>
                  </a:cubicBezTo>
                  <a:cubicBezTo>
                    <a:pt x="216" y="0"/>
                    <a:pt x="214" y="0"/>
                    <a:pt x="213" y="0"/>
                  </a:cubicBezTo>
                  <a:lnTo>
                    <a:pt x="213" y="0"/>
                  </a:lnTo>
                  <a:cubicBezTo>
                    <a:pt x="212" y="0"/>
                    <a:pt x="211" y="0"/>
                    <a:pt x="2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1" name="Google Shape;11491;p54"/>
            <p:cNvSpPr/>
            <p:nvPr/>
          </p:nvSpPr>
          <p:spPr>
            <a:xfrm>
              <a:off x="1530375" y="2180128"/>
              <a:ext cx="163" cy="244"/>
            </a:xfrm>
            <a:custGeom>
              <a:rect b="b" l="l" r="r" t="t"/>
              <a:pathLst>
                <a:path extrusionOk="0" h="18" w="12">
                  <a:moveTo>
                    <a:pt x="11" y="18"/>
                  </a:moveTo>
                  <a:cubicBezTo>
                    <a:pt x="8" y="11"/>
                    <a:pt x="4" y="7"/>
                    <a:pt x="1" y="0"/>
                  </a:cubicBezTo>
                  <a:cubicBezTo>
                    <a:pt x="4" y="7"/>
                    <a:pt x="8"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2" name="Google Shape;11492;p54"/>
            <p:cNvSpPr/>
            <p:nvPr/>
          </p:nvSpPr>
          <p:spPr>
            <a:xfrm>
              <a:off x="1527049" y="2176177"/>
              <a:ext cx="2675" cy="3340"/>
            </a:xfrm>
            <a:custGeom>
              <a:rect b="b" l="l" r="r" t="t"/>
              <a:pathLst>
                <a:path extrusionOk="0" h="246" w="197">
                  <a:moveTo>
                    <a:pt x="39" y="60"/>
                  </a:moveTo>
                  <a:cubicBezTo>
                    <a:pt x="29" y="39"/>
                    <a:pt x="15" y="18"/>
                    <a:pt x="1" y="1"/>
                  </a:cubicBezTo>
                  <a:lnTo>
                    <a:pt x="1" y="1"/>
                  </a:lnTo>
                  <a:cubicBezTo>
                    <a:pt x="15" y="18"/>
                    <a:pt x="29" y="39"/>
                    <a:pt x="39" y="60"/>
                  </a:cubicBezTo>
                  <a:cubicBezTo>
                    <a:pt x="78" y="134"/>
                    <a:pt x="134" y="197"/>
                    <a:pt x="197" y="246"/>
                  </a:cubicBezTo>
                  <a:cubicBezTo>
                    <a:pt x="134" y="197"/>
                    <a:pt x="78" y="134"/>
                    <a:pt x="39"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3" name="Google Shape;11493;p54"/>
            <p:cNvSpPr/>
            <p:nvPr/>
          </p:nvSpPr>
          <p:spPr>
            <a:xfrm>
              <a:off x="1540314" y="2216583"/>
              <a:ext cx="3435" cy="1629"/>
            </a:xfrm>
            <a:custGeom>
              <a:rect b="b" l="l" r="r" t="t"/>
              <a:pathLst>
                <a:path extrusionOk="0" h="120" w="253">
                  <a:moveTo>
                    <a:pt x="252" y="0"/>
                  </a:moveTo>
                  <a:lnTo>
                    <a:pt x="224" y="18"/>
                  </a:lnTo>
                  <a:cubicBezTo>
                    <a:pt x="177" y="47"/>
                    <a:pt x="133" y="72"/>
                    <a:pt x="96" y="89"/>
                  </a:cubicBezTo>
                  <a:lnTo>
                    <a:pt x="96" y="89"/>
                  </a:lnTo>
                  <a:cubicBezTo>
                    <a:pt x="135" y="71"/>
                    <a:pt x="187" y="43"/>
                    <a:pt x="252" y="0"/>
                  </a:cubicBezTo>
                  <a:close/>
                  <a:moveTo>
                    <a:pt x="96" y="89"/>
                  </a:moveTo>
                  <a:cubicBezTo>
                    <a:pt x="48" y="110"/>
                    <a:pt x="17" y="117"/>
                    <a:pt x="0" y="119"/>
                  </a:cubicBezTo>
                  <a:cubicBezTo>
                    <a:pt x="21" y="119"/>
                    <a:pt x="54" y="109"/>
                    <a:pt x="96"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4" name="Google Shape;11494;p54"/>
            <p:cNvSpPr/>
            <p:nvPr/>
          </p:nvSpPr>
          <p:spPr>
            <a:xfrm>
              <a:off x="1530565" y="2180413"/>
              <a:ext cx="353" cy="489"/>
            </a:xfrm>
            <a:custGeom>
              <a:rect b="b" l="l" r="r" t="t"/>
              <a:pathLst>
                <a:path extrusionOk="0" h="36" w="26">
                  <a:moveTo>
                    <a:pt x="25" y="35"/>
                  </a:moveTo>
                  <a:cubicBezTo>
                    <a:pt x="18" y="25"/>
                    <a:pt x="11" y="11"/>
                    <a:pt x="1" y="0"/>
                  </a:cubicBezTo>
                  <a:cubicBezTo>
                    <a:pt x="11" y="11"/>
                    <a:pt x="18" y="25"/>
                    <a:pt x="25"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5" name="Google Shape;11495;p54"/>
            <p:cNvSpPr/>
            <p:nvPr/>
          </p:nvSpPr>
          <p:spPr>
            <a:xfrm>
              <a:off x="1540260" y="2217819"/>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6" name="Google Shape;11496;p54"/>
            <p:cNvSpPr/>
            <p:nvPr/>
          </p:nvSpPr>
          <p:spPr>
            <a:xfrm>
              <a:off x="1540124" y="2216149"/>
              <a:ext cx="109" cy="1018"/>
            </a:xfrm>
            <a:custGeom>
              <a:rect b="b" l="l" r="r" t="t"/>
              <a:pathLst>
                <a:path extrusionOk="0" h="75" w="8">
                  <a:moveTo>
                    <a:pt x="0" y="1"/>
                  </a:moveTo>
                  <a:cubicBezTo>
                    <a:pt x="4" y="25"/>
                    <a:pt x="4" y="50"/>
                    <a:pt x="7" y="74"/>
                  </a:cubicBezTo>
                  <a:cubicBezTo>
                    <a:pt x="7" y="50"/>
                    <a:pt x="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7" name="Google Shape;11497;p54"/>
            <p:cNvSpPr/>
            <p:nvPr/>
          </p:nvSpPr>
          <p:spPr>
            <a:xfrm>
              <a:off x="1540219" y="2217289"/>
              <a:ext cx="54" cy="258"/>
            </a:xfrm>
            <a:custGeom>
              <a:rect b="b" l="l" r="r" t="t"/>
              <a:pathLst>
                <a:path extrusionOk="0" h="19" w="4">
                  <a:moveTo>
                    <a:pt x="4" y="1"/>
                  </a:moveTo>
                  <a:cubicBezTo>
                    <a:pt x="0" y="8"/>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8" name="Google Shape;11498;p54"/>
            <p:cNvSpPr/>
            <p:nvPr/>
          </p:nvSpPr>
          <p:spPr>
            <a:xfrm>
              <a:off x="1533512" y="2195335"/>
              <a:ext cx="869" cy="2675"/>
            </a:xfrm>
            <a:custGeom>
              <a:rect b="b" l="l" r="r" t="t"/>
              <a:pathLst>
                <a:path extrusionOk="0" h="197" w="64">
                  <a:moveTo>
                    <a:pt x="60" y="0"/>
                  </a:moveTo>
                  <a:cubicBezTo>
                    <a:pt x="64" y="70"/>
                    <a:pt x="43" y="140"/>
                    <a:pt x="1" y="196"/>
                  </a:cubicBezTo>
                  <a:cubicBezTo>
                    <a:pt x="43" y="140"/>
                    <a:pt x="64" y="70"/>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9" name="Google Shape;11499;p54"/>
            <p:cNvSpPr/>
            <p:nvPr/>
          </p:nvSpPr>
          <p:spPr>
            <a:xfrm>
              <a:off x="1530090" y="21798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0" name="Google Shape;11500;p54"/>
            <p:cNvSpPr/>
            <p:nvPr/>
          </p:nvSpPr>
          <p:spPr>
            <a:xfrm>
              <a:off x="1543355" y="2216108"/>
              <a:ext cx="1100" cy="720"/>
            </a:xfrm>
            <a:custGeom>
              <a:rect b="b" l="l" r="r" t="t"/>
              <a:pathLst>
                <a:path extrusionOk="0" h="53" w="81">
                  <a:moveTo>
                    <a:pt x="81" y="0"/>
                  </a:moveTo>
                  <a:lnTo>
                    <a:pt x="28" y="32"/>
                  </a:lnTo>
                  <a:lnTo>
                    <a:pt x="28" y="35"/>
                  </a:lnTo>
                  <a:lnTo>
                    <a:pt x="28" y="35"/>
                  </a:lnTo>
                  <a:cubicBezTo>
                    <a:pt x="46" y="23"/>
                    <a:pt x="63" y="12"/>
                    <a:pt x="81" y="0"/>
                  </a:cubicBezTo>
                  <a:close/>
                  <a:moveTo>
                    <a:pt x="28" y="35"/>
                  </a:moveTo>
                  <a:lnTo>
                    <a:pt x="28" y="35"/>
                  </a:lnTo>
                  <a:cubicBezTo>
                    <a:pt x="19" y="41"/>
                    <a:pt x="10" y="47"/>
                    <a:pt x="0" y="53"/>
                  </a:cubicBezTo>
                  <a:lnTo>
                    <a:pt x="28" y="35"/>
                  </a:lnTo>
                  <a:lnTo>
                    <a:pt x="28"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1" name="Google Shape;11501;p54"/>
            <p:cNvSpPr/>
            <p:nvPr/>
          </p:nvSpPr>
          <p:spPr>
            <a:xfrm>
              <a:off x="1579281" y="2208980"/>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2" name="Google Shape;11502;p54"/>
            <p:cNvSpPr/>
            <p:nvPr/>
          </p:nvSpPr>
          <p:spPr>
            <a:xfrm>
              <a:off x="1579376" y="2208641"/>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3" name="Google Shape;11503;p54"/>
            <p:cNvSpPr/>
            <p:nvPr/>
          </p:nvSpPr>
          <p:spPr>
            <a:xfrm>
              <a:off x="1576620" y="2210786"/>
              <a:ext cx="2105" cy="122"/>
            </a:xfrm>
            <a:custGeom>
              <a:rect b="b" l="l" r="r" t="t"/>
              <a:pathLst>
                <a:path extrusionOk="0" h="9" w="155">
                  <a:moveTo>
                    <a:pt x="1" y="0"/>
                  </a:moveTo>
                  <a:cubicBezTo>
                    <a:pt x="38" y="5"/>
                    <a:pt x="73" y="8"/>
                    <a:pt x="109" y="9"/>
                  </a:cubicBezTo>
                  <a:lnTo>
                    <a:pt x="109" y="9"/>
                  </a:lnTo>
                  <a:cubicBezTo>
                    <a:pt x="84" y="8"/>
                    <a:pt x="60" y="6"/>
                    <a:pt x="36" y="4"/>
                  </a:cubicBezTo>
                  <a:lnTo>
                    <a:pt x="1" y="0"/>
                  </a:lnTo>
                  <a:close/>
                  <a:moveTo>
                    <a:pt x="155" y="7"/>
                  </a:moveTo>
                  <a:lnTo>
                    <a:pt x="155" y="7"/>
                  </a:lnTo>
                  <a:cubicBezTo>
                    <a:pt x="141" y="8"/>
                    <a:pt x="127" y="9"/>
                    <a:pt x="113" y="9"/>
                  </a:cubicBezTo>
                  <a:cubicBezTo>
                    <a:pt x="112" y="9"/>
                    <a:pt x="111" y="9"/>
                    <a:pt x="109" y="9"/>
                  </a:cubicBezTo>
                  <a:lnTo>
                    <a:pt x="109" y="9"/>
                  </a:lnTo>
                  <a:cubicBezTo>
                    <a:pt x="113" y="9"/>
                    <a:pt x="116" y="9"/>
                    <a:pt x="119" y="9"/>
                  </a:cubicBezTo>
                  <a:cubicBezTo>
                    <a:pt x="131" y="9"/>
                    <a:pt x="143" y="8"/>
                    <a:pt x="15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4" name="Google Shape;11504;p54"/>
            <p:cNvSpPr/>
            <p:nvPr/>
          </p:nvSpPr>
          <p:spPr>
            <a:xfrm>
              <a:off x="1595588" y="2189958"/>
              <a:ext cx="5621" cy="1018"/>
            </a:xfrm>
            <a:custGeom>
              <a:rect b="b" l="l" r="r" t="t"/>
              <a:pathLst>
                <a:path extrusionOk="0" h="75" w="414">
                  <a:moveTo>
                    <a:pt x="414" y="1"/>
                  </a:moveTo>
                  <a:cubicBezTo>
                    <a:pt x="263" y="1"/>
                    <a:pt x="116" y="15"/>
                    <a:pt x="1" y="74"/>
                  </a:cubicBezTo>
                  <a:cubicBezTo>
                    <a:pt x="116" y="15"/>
                    <a:pt x="263" y="4"/>
                    <a:pt x="4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5" name="Google Shape;11505;p54"/>
            <p:cNvSpPr/>
            <p:nvPr/>
          </p:nvSpPr>
          <p:spPr>
            <a:xfrm>
              <a:off x="1611609" y="2192768"/>
              <a:ext cx="774" cy="299"/>
            </a:xfrm>
            <a:custGeom>
              <a:rect b="b" l="l" r="r" t="t"/>
              <a:pathLst>
                <a:path extrusionOk="0" h="22" w="57">
                  <a:moveTo>
                    <a:pt x="57" y="0"/>
                  </a:moveTo>
                  <a:cubicBezTo>
                    <a:pt x="39" y="11"/>
                    <a:pt x="18" y="18"/>
                    <a:pt x="1" y="21"/>
                  </a:cubicBezTo>
                  <a:cubicBezTo>
                    <a:pt x="15" y="21"/>
                    <a:pt x="29" y="18"/>
                    <a:pt x="43" y="11"/>
                  </a:cubicBezTo>
                  <a:lnTo>
                    <a:pt x="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6" name="Google Shape;11506;p54"/>
            <p:cNvSpPr/>
            <p:nvPr/>
          </p:nvSpPr>
          <p:spPr>
            <a:xfrm>
              <a:off x="1579526" y="220826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7" name="Google Shape;11507;p54"/>
            <p:cNvSpPr/>
            <p:nvPr/>
          </p:nvSpPr>
          <p:spPr>
            <a:xfrm>
              <a:off x="1612180" y="2192619"/>
              <a:ext cx="394" cy="258"/>
            </a:xfrm>
            <a:custGeom>
              <a:rect b="b" l="l" r="r" t="t"/>
              <a:pathLst>
                <a:path extrusionOk="0" h="19" w="29">
                  <a:moveTo>
                    <a:pt x="29" y="1"/>
                  </a:moveTo>
                  <a:lnTo>
                    <a:pt x="29" y="1"/>
                  </a:lnTo>
                  <a:cubicBezTo>
                    <a:pt x="18" y="8"/>
                    <a:pt x="8" y="15"/>
                    <a:pt x="1" y="18"/>
                  </a:cubicBezTo>
                  <a:lnTo>
                    <a:pt x="15" y="1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8" name="Google Shape;11508;p54"/>
            <p:cNvSpPr/>
            <p:nvPr/>
          </p:nvSpPr>
          <p:spPr>
            <a:xfrm>
              <a:off x="1575385" y="2210636"/>
              <a:ext cx="1724" cy="204"/>
            </a:xfrm>
            <a:custGeom>
              <a:rect b="b" l="l" r="r" t="t"/>
              <a:pathLst>
                <a:path extrusionOk="0" h="15" w="127">
                  <a:moveTo>
                    <a:pt x="1" y="1"/>
                  </a:moveTo>
                  <a:lnTo>
                    <a:pt x="92" y="11"/>
                  </a:lnTo>
                  <a:lnTo>
                    <a:pt x="127" y="15"/>
                  </a:lnTo>
                  <a:lnTo>
                    <a:pt x="127" y="15"/>
                  </a:ln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9" name="Google Shape;11509;p54"/>
            <p:cNvSpPr/>
            <p:nvPr/>
          </p:nvSpPr>
          <p:spPr>
            <a:xfrm>
              <a:off x="1438877" y="2046607"/>
              <a:ext cx="93508" cy="136291"/>
            </a:xfrm>
            <a:custGeom>
              <a:rect b="b" l="l" r="r" t="t"/>
              <a:pathLst>
                <a:path extrusionOk="0" h="10038" w="6887">
                  <a:moveTo>
                    <a:pt x="3333" y="0"/>
                  </a:moveTo>
                  <a:lnTo>
                    <a:pt x="3312" y="4"/>
                  </a:lnTo>
                  <a:lnTo>
                    <a:pt x="3295" y="7"/>
                  </a:lnTo>
                  <a:lnTo>
                    <a:pt x="3274" y="11"/>
                  </a:lnTo>
                  <a:lnTo>
                    <a:pt x="3232" y="18"/>
                  </a:lnTo>
                  <a:lnTo>
                    <a:pt x="3249" y="39"/>
                  </a:lnTo>
                  <a:lnTo>
                    <a:pt x="3263" y="56"/>
                  </a:lnTo>
                  <a:lnTo>
                    <a:pt x="3281" y="81"/>
                  </a:lnTo>
                  <a:lnTo>
                    <a:pt x="3295" y="98"/>
                  </a:lnTo>
                  <a:lnTo>
                    <a:pt x="3309" y="119"/>
                  </a:lnTo>
                  <a:lnTo>
                    <a:pt x="3319" y="133"/>
                  </a:lnTo>
                  <a:cubicBezTo>
                    <a:pt x="3326" y="147"/>
                    <a:pt x="3333" y="161"/>
                    <a:pt x="3340" y="175"/>
                  </a:cubicBezTo>
                  <a:cubicBezTo>
                    <a:pt x="3340" y="179"/>
                    <a:pt x="3344" y="182"/>
                    <a:pt x="3347" y="189"/>
                  </a:cubicBezTo>
                  <a:cubicBezTo>
                    <a:pt x="3347" y="193"/>
                    <a:pt x="3351" y="203"/>
                    <a:pt x="3354" y="210"/>
                  </a:cubicBezTo>
                  <a:cubicBezTo>
                    <a:pt x="3354" y="217"/>
                    <a:pt x="3358" y="217"/>
                    <a:pt x="3358" y="224"/>
                  </a:cubicBezTo>
                  <a:cubicBezTo>
                    <a:pt x="3358" y="231"/>
                    <a:pt x="3361" y="235"/>
                    <a:pt x="3361" y="242"/>
                  </a:cubicBezTo>
                  <a:lnTo>
                    <a:pt x="3361" y="259"/>
                  </a:lnTo>
                  <a:cubicBezTo>
                    <a:pt x="3361" y="263"/>
                    <a:pt x="3361" y="270"/>
                    <a:pt x="3361" y="273"/>
                  </a:cubicBezTo>
                  <a:cubicBezTo>
                    <a:pt x="3354" y="329"/>
                    <a:pt x="3323" y="378"/>
                    <a:pt x="3277" y="410"/>
                  </a:cubicBezTo>
                  <a:lnTo>
                    <a:pt x="3274" y="413"/>
                  </a:lnTo>
                  <a:cubicBezTo>
                    <a:pt x="3239" y="438"/>
                    <a:pt x="3218" y="469"/>
                    <a:pt x="3211" y="511"/>
                  </a:cubicBezTo>
                  <a:lnTo>
                    <a:pt x="3204" y="529"/>
                  </a:lnTo>
                  <a:cubicBezTo>
                    <a:pt x="3186" y="606"/>
                    <a:pt x="3162" y="721"/>
                    <a:pt x="2983" y="959"/>
                  </a:cubicBezTo>
                  <a:cubicBezTo>
                    <a:pt x="2966" y="980"/>
                    <a:pt x="2948" y="1005"/>
                    <a:pt x="2927" y="1026"/>
                  </a:cubicBezTo>
                  <a:cubicBezTo>
                    <a:pt x="2647" y="1348"/>
                    <a:pt x="2227" y="1464"/>
                    <a:pt x="1975" y="1537"/>
                  </a:cubicBezTo>
                  <a:cubicBezTo>
                    <a:pt x="1936" y="1544"/>
                    <a:pt x="1905" y="1555"/>
                    <a:pt x="1873" y="1565"/>
                  </a:cubicBezTo>
                  <a:cubicBezTo>
                    <a:pt x="1712" y="1614"/>
                    <a:pt x="1611" y="1887"/>
                    <a:pt x="1516" y="2153"/>
                  </a:cubicBezTo>
                  <a:cubicBezTo>
                    <a:pt x="1485" y="2237"/>
                    <a:pt x="1457" y="2321"/>
                    <a:pt x="1422" y="2398"/>
                  </a:cubicBezTo>
                  <a:cubicBezTo>
                    <a:pt x="1355" y="2559"/>
                    <a:pt x="1285" y="2636"/>
                    <a:pt x="1198" y="2647"/>
                  </a:cubicBezTo>
                  <a:lnTo>
                    <a:pt x="1180" y="2647"/>
                  </a:lnTo>
                  <a:cubicBezTo>
                    <a:pt x="1170" y="2647"/>
                    <a:pt x="1156" y="2647"/>
                    <a:pt x="1145" y="2643"/>
                  </a:cubicBezTo>
                  <a:cubicBezTo>
                    <a:pt x="1135" y="2640"/>
                    <a:pt x="1121" y="2636"/>
                    <a:pt x="1110" y="2629"/>
                  </a:cubicBezTo>
                  <a:cubicBezTo>
                    <a:pt x="1040" y="2598"/>
                    <a:pt x="981" y="2521"/>
                    <a:pt x="921" y="2437"/>
                  </a:cubicBezTo>
                  <a:cubicBezTo>
                    <a:pt x="890" y="2397"/>
                    <a:pt x="868" y="2384"/>
                    <a:pt x="839" y="2384"/>
                  </a:cubicBezTo>
                  <a:cubicBezTo>
                    <a:pt x="822" y="2384"/>
                    <a:pt x="802" y="2388"/>
                    <a:pt x="778" y="2395"/>
                  </a:cubicBezTo>
                  <a:cubicBezTo>
                    <a:pt x="751" y="2404"/>
                    <a:pt x="723" y="2408"/>
                    <a:pt x="696" y="2408"/>
                  </a:cubicBezTo>
                  <a:cubicBezTo>
                    <a:pt x="628" y="2408"/>
                    <a:pt x="561" y="2382"/>
                    <a:pt x="512" y="2335"/>
                  </a:cubicBezTo>
                  <a:cubicBezTo>
                    <a:pt x="470" y="2300"/>
                    <a:pt x="435" y="2258"/>
                    <a:pt x="407" y="2209"/>
                  </a:cubicBezTo>
                  <a:cubicBezTo>
                    <a:pt x="400" y="2195"/>
                    <a:pt x="393" y="2178"/>
                    <a:pt x="393" y="2157"/>
                  </a:cubicBezTo>
                  <a:cubicBezTo>
                    <a:pt x="396" y="2108"/>
                    <a:pt x="421" y="2062"/>
                    <a:pt x="456" y="2031"/>
                  </a:cubicBezTo>
                  <a:cubicBezTo>
                    <a:pt x="473" y="2010"/>
                    <a:pt x="487" y="1992"/>
                    <a:pt x="501" y="1971"/>
                  </a:cubicBezTo>
                  <a:cubicBezTo>
                    <a:pt x="505" y="1968"/>
                    <a:pt x="505" y="1961"/>
                    <a:pt x="508" y="1957"/>
                  </a:cubicBezTo>
                  <a:lnTo>
                    <a:pt x="508" y="1954"/>
                  </a:lnTo>
                  <a:cubicBezTo>
                    <a:pt x="508" y="1950"/>
                    <a:pt x="508" y="1947"/>
                    <a:pt x="508" y="1943"/>
                  </a:cubicBezTo>
                  <a:lnTo>
                    <a:pt x="508" y="1936"/>
                  </a:lnTo>
                  <a:cubicBezTo>
                    <a:pt x="505" y="1929"/>
                    <a:pt x="505" y="1926"/>
                    <a:pt x="505" y="1922"/>
                  </a:cubicBezTo>
                  <a:cubicBezTo>
                    <a:pt x="505" y="1919"/>
                    <a:pt x="505" y="1919"/>
                    <a:pt x="501" y="1915"/>
                  </a:cubicBezTo>
                  <a:cubicBezTo>
                    <a:pt x="498" y="1912"/>
                    <a:pt x="498" y="1905"/>
                    <a:pt x="498" y="1901"/>
                  </a:cubicBezTo>
                  <a:lnTo>
                    <a:pt x="491" y="1891"/>
                  </a:lnTo>
                  <a:lnTo>
                    <a:pt x="484" y="1873"/>
                  </a:lnTo>
                  <a:lnTo>
                    <a:pt x="477" y="1863"/>
                  </a:lnTo>
                  <a:lnTo>
                    <a:pt x="466" y="1845"/>
                  </a:lnTo>
                  <a:lnTo>
                    <a:pt x="456" y="1835"/>
                  </a:lnTo>
                  <a:lnTo>
                    <a:pt x="442" y="1814"/>
                  </a:lnTo>
                  <a:lnTo>
                    <a:pt x="431" y="1803"/>
                  </a:lnTo>
                  <a:lnTo>
                    <a:pt x="431" y="1800"/>
                  </a:lnTo>
                  <a:cubicBezTo>
                    <a:pt x="295" y="1852"/>
                    <a:pt x="144" y="2052"/>
                    <a:pt x="57" y="2230"/>
                  </a:cubicBezTo>
                  <a:cubicBezTo>
                    <a:pt x="0" y="2349"/>
                    <a:pt x="116" y="2591"/>
                    <a:pt x="190" y="2748"/>
                  </a:cubicBezTo>
                  <a:cubicBezTo>
                    <a:pt x="221" y="2811"/>
                    <a:pt x="246" y="2874"/>
                    <a:pt x="267" y="2941"/>
                  </a:cubicBezTo>
                  <a:cubicBezTo>
                    <a:pt x="281" y="2979"/>
                    <a:pt x="277" y="3021"/>
                    <a:pt x="253" y="3056"/>
                  </a:cubicBezTo>
                  <a:cubicBezTo>
                    <a:pt x="227" y="3085"/>
                    <a:pt x="191" y="3099"/>
                    <a:pt x="153" y="3099"/>
                  </a:cubicBezTo>
                  <a:cubicBezTo>
                    <a:pt x="149" y="3099"/>
                    <a:pt x="145" y="3099"/>
                    <a:pt x="141" y="3099"/>
                  </a:cubicBezTo>
                  <a:cubicBezTo>
                    <a:pt x="127" y="3099"/>
                    <a:pt x="116" y="3102"/>
                    <a:pt x="102" y="3102"/>
                  </a:cubicBezTo>
                  <a:cubicBezTo>
                    <a:pt x="102" y="3106"/>
                    <a:pt x="99" y="3109"/>
                    <a:pt x="99" y="3113"/>
                  </a:cubicBezTo>
                  <a:cubicBezTo>
                    <a:pt x="99" y="3169"/>
                    <a:pt x="333" y="3309"/>
                    <a:pt x="442" y="3375"/>
                  </a:cubicBezTo>
                  <a:cubicBezTo>
                    <a:pt x="529" y="3428"/>
                    <a:pt x="606" y="3477"/>
                    <a:pt x="669" y="3522"/>
                  </a:cubicBezTo>
                  <a:cubicBezTo>
                    <a:pt x="788" y="3610"/>
                    <a:pt x="893" y="3785"/>
                    <a:pt x="995" y="3953"/>
                  </a:cubicBezTo>
                  <a:cubicBezTo>
                    <a:pt x="1061" y="4068"/>
                    <a:pt x="1135" y="4180"/>
                    <a:pt x="1222" y="4282"/>
                  </a:cubicBezTo>
                  <a:cubicBezTo>
                    <a:pt x="1359" y="4425"/>
                    <a:pt x="1404" y="4558"/>
                    <a:pt x="1485" y="4779"/>
                  </a:cubicBezTo>
                  <a:cubicBezTo>
                    <a:pt x="1520" y="4873"/>
                    <a:pt x="1562" y="4992"/>
                    <a:pt x="1621" y="5139"/>
                  </a:cubicBezTo>
                  <a:cubicBezTo>
                    <a:pt x="1810" y="5598"/>
                    <a:pt x="2196" y="6396"/>
                    <a:pt x="2462" y="6736"/>
                  </a:cubicBezTo>
                  <a:cubicBezTo>
                    <a:pt x="2633" y="6953"/>
                    <a:pt x="2899" y="7342"/>
                    <a:pt x="2794" y="7513"/>
                  </a:cubicBezTo>
                  <a:cubicBezTo>
                    <a:pt x="2759" y="7573"/>
                    <a:pt x="2805" y="7800"/>
                    <a:pt x="2980" y="7923"/>
                  </a:cubicBezTo>
                  <a:cubicBezTo>
                    <a:pt x="3043" y="7968"/>
                    <a:pt x="3106" y="8017"/>
                    <a:pt x="3165" y="8070"/>
                  </a:cubicBezTo>
                  <a:cubicBezTo>
                    <a:pt x="3365" y="8252"/>
                    <a:pt x="3589" y="8406"/>
                    <a:pt x="3834" y="8525"/>
                  </a:cubicBezTo>
                  <a:cubicBezTo>
                    <a:pt x="4793" y="9004"/>
                    <a:pt x="5332" y="9341"/>
                    <a:pt x="5437" y="9523"/>
                  </a:cubicBezTo>
                  <a:cubicBezTo>
                    <a:pt x="5549" y="9708"/>
                    <a:pt x="5896" y="9901"/>
                    <a:pt x="6029" y="9971"/>
                  </a:cubicBezTo>
                  <a:lnTo>
                    <a:pt x="6067" y="9995"/>
                  </a:lnTo>
                  <a:cubicBezTo>
                    <a:pt x="6085" y="10006"/>
                    <a:pt x="6099" y="10020"/>
                    <a:pt x="6109" y="10037"/>
                  </a:cubicBezTo>
                  <a:lnTo>
                    <a:pt x="6123" y="10027"/>
                  </a:lnTo>
                  <a:lnTo>
                    <a:pt x="6134" y="10023"/>
                  </a:lnTo>
                  <a:cubicBezTo>
                    <a:pt x="6141" y="10016"/>
                    <a:pt x="6151" y="10013"/>
                    <a:pt x="6158" y="10009"/>
                  </a:cubicBezTo>
                  <a:cubicBezTo>
                    <a:pt x="6214" y="9971"/>
                    <a:pt x="6253" y="9915"/>
                    <a:pt x="6270" y="9848"/>
                  </a:cubicBezTo>
                  <a:cubicBezTo>
                    <a:pt x="6288" y="9810"/>
                    <a:pt x="6299" y="9768"/>
                    <a:pt x="6309" y="9729"/>
                  </a:cubicBezTo>
                  <a:cubicBezTo>
                    <a:pt x="6320" y="9684"/>
                    <a:pt x="6334" y="9638"/>
                    <a:pt x="6355" y="9596"/>
                  </a:cubicBezTo>
                  <a:lnTo>
                    <a:pt x="6365" y="9565"/>
                  </a:lnTo>
                  <a:lnTo>
                    <a:pt x="6365" y="9561"/>
                  </a:lnTo>
                  <a:cubicBezTo>
                    <a:pt x="6365" y="9551"/>
                    <a:pt x="6365" y="9544"/>
                    <a:pt x="6362" y="9533"/>
                  </a:cubicBezTo>
                  <a:lnTo>
                    <a:pt x="6362" y="9530"/>
                  </a:lnTo>
                  <a:lnTo>
                    <a:pt x="6362" y="9502"/>
                  </a:lnTo>
                  <a:lnTo>
                    <a:pt x="6362" y="9498"/>
                  </a:lnTo>
                  <a:lnTo>
                    <a:pt x="6362" y="9467"/>
                  </a:lnTo>
                  <a:lnTo>
                    <a:pt x="6362" y="9460"/>
                  </a:lnTo>
                  <a:cubicBezTo>
                    <a:pt x="6362" y="9449"/>
                    <a:pt x="6365" y="9439"/>
                    <a:pt x="6365" y="9428"/>
                  </a:cubicBezTo>
                  <a:lnTo>
                    <a:pt x="6365" y="9425"/>
                  </a:lnTo>
                  <a:cubicBezTo>
                    <a:pt x="6369" y="9414"/>
                    <a:pt x="6372" y="9404"/>
                    <a:pt x="6376" y="9393"/>
                  </a:cubicBezTo>
                  <a:lnTo>
                    <a:pt x="6376" y="9390"/>
                  </a:lnTo>
                  <a:cubicBezTo>
                    <a:pt x="6379" y="9383"/>
                    <a:pt x="6383" y="9372"/>
                    <a:pt x="6390" y="9362"/>
                  </a:cubicBezTo>
                  <a:lnTo>
                    <a:pt x="6390" y="9358"/>
                  </a:lnTo>
                  <a:cubicBezTo>
                    <a:pt x="6397" y="9348"/>
                    <a:pt x="6404" y="9341"/>
                    <a:pt x="6411" y="9334"/>
                  </a:cubicBezTo>
                  <a:lnTo>
                    <a:pt x="6414" y="9327"/>
                  </a:lnTo>
                  <a:cubicBezTo>
                    <a:pt x="6425" y="9320"/>
                    <a:pt x="6435" y="9313"/>
                    <a:pt x="6446" y="9306"/>
                  </a:cubicBezTo>
                  <a:cubicBezTo>
                    <a:pt x="6540" y="9253"/>
                    <a:pt x="6701" y="9015"/>
                    <a:pt x="6701" y="8927"/>
                  </a:cubicBezTo>
                  <a:cubicBezTo>
                    <a:pt x="6701" y="8913"/>
                    <a:pt x="6677" y="8896"/>
                    <a:pt x="6638" y="8871"/>
                  </a:cubicBezTo>
                  <a:cubicBezTo>
                    <a:pt x="6582" y="8836"/>
                    <a:pt x="6491" y="8784"/>
                    <a:pt x="6491" y="8668"/>
                  </a:cubicBezTo>
                  <a:cubicBezTo>
                    <a:pt x="6491" y="8591"/>
                    <a:pt x="6537" y="8504"/>
                    <a:pt x="6579" y="8420"/>
                  </a:cubicBezTo>
                  <a:cubicBezTo>
                    <a:pt x="6607" y="8371"/>
                    <a:pt x="6656" y="8273"/>
                    <a:pt x="6645" y="8248"/>
                  </a:cubicBezTo>
                  <a:cubicBezTo>
                    <a:pt x="6551" y="8171"/>
                    <a:pt x="6621" y="8042"/>
                    <a:pt x="6680" y="7930"/>
                  </a:cubicBezTo>
                  <a:cubicBezTo>
                    <a:pt x="6712" y="7870"/>
                    <a:pt x="6757" y="7790"/>
                    <a:pt x="6750" y="7755"/>
                  </a:cubicBezTo>
                  <a:cubicBezTo>
                    <a:pt x="6750" y="7734"/>
                    <a:pt x="6747" y="7706"/>
                    <a:pt x="6740" y="7667"/>
                  </a:cubicBezTo>
                  <a:cubicBezTo>
                    <a:pt x="6666" y="7156"/>
                    <a:pt x="6663" y="6981"/>
                    <a:pt x="6722" y="6925"/>
                  </a:cubicBezTo>
                  <a:cubicBezTo>
                    <a:pt x="6740" y="6907"/>
                    <a:pt x="6757" y="6893"/>
                    <a:pt x="6778" y="6879"/>
                  </a:cubicBezTo>
                  <a:cubicBezTo>
                    <a:pt x="6848" y="6823"/>
                    <a:pt x="6887" y="6792"/>
                    <a:pt x="6852" y="6704"/>
                  </a:cubicBezTo>
                  <a:cubicBezTo>
                    <a:pt x="6831" y="6641"/>
                    <a:pt x="6764" y="6519"/>
                    <a:pt x="6698" y="6389"/>
                  </a:cubicBezTo>
                  <a:lnTo>
                    <a:pt x="6670" y="6333"/>
                  </a:lnTo>
                  <a:lnTo>
                    <a:pt x="6638" y="6277"/>
                  </a:lnTo>
                  <a:lnTo>
                    <a:pt x="6635" y="6270"/>
                  </a:lnTo>
                  <a:lnTo>
                    <a:pt x="6610" y="6221"/>
                  </a:lnTo>
                  <a:lnTo>
                    <a:pt x="6603" y="6204"/>
                  </a:lnTo>
                  <a:lnTo>
                    <a:pt x="6582" y="6165"/>
                  </a:lnTo>
                  <a:lnTo>
                    <a:pt x="6572" y="6144"/>
                  </a:lnTo>
                  <a:lnTo>
                    <a:pt x="6554" y="6109"/>
                  </a:lnTo>
                  <a:lnTo>
                    <a:pt x="6544" y="6088"/>
                  </a:lnTo>
                  <a:lnTo>
                    <a:pt x="6530" y="6057"/>
                  </a:lnTo>
                  <a:lnTo>
                    <a:pt x="6519" y="6032"/>
                  </a:lnTo>
                  <a:lnTo>
                    <a:pt x="6505" y="6004"/>
                  </a:lnTo>
                  <a:lnTo>
                    <a:pt x="6495" y="5983"/>
                  </a:lnTo>
                  <a:lnTo>
                    <a:pt x="6491" y="5973"/>
                  </a:lnTo>
                  <a:cubicBezTo>
                    <a:pt x="6435" y="5967"/>
                    <a:pt x="6379" y="5964"/>
                    <a:pt x="6324" y="5964"/>
                  </a:cubicBezTo>
                  <a:cubicBezTo>
                    <a:pt x="6208" y="5964"/>
                    <a:pt x="6102" y="5977"/>
                    <a:pt x="6032" y="6001"/>
                  </a:cubicBezTo>
                  <a:cubicBezTo>
                    <a:pt x="6017" y="6007"/>
                    <a:pt x="6000" y="6010"/>
                    <a:pt x="5984" y="6010"/>
                  </a:cubicBezTo>
                  <a:cubicBezTo>
                    <a:pt x="5958" y="6010"/>
                    <a:pt x="5932" y="6002"/>
                    <a:pt x="5910" y="5987"/>
                  </a:cubicBezTo>
                  <a:cubicBezTo>
                    <a:pt x="5805" y="5910"/>
                    <a:pt x="5801" y="5661"/>
                    <a:pt x="5812" y="5346"/>
                  </a:cubicBezTo>
                  <a:cubicBezTo>
                    <a:pt x="5812" y="5301"/>
                    <a:pt x="5815" y="5259"/>
                    <a:pt x="5815" y="5227"/>
                  </a:cubicBezTo>
                  <a:cubicBezTo>
                    <a:pt x="5815" y="5210"/>
                    <a:pt x="5815" y="5196"/>
                    <a:pt x="5808" y="5178"/>
                  </a:cubicBezTo>
                  <a:cubicBezTo>
                    <a:pt x="5759" y="5206"/>
                    <a:pt x="5721" y="5248"/>
                    <a:pt x="5696" y="5301"/>
                  </a:cubicBezTo>
                  <a:cubicBezTo>
                    <a:pt x="5648" y="5413"/>
                    <a:pt x="5534" y="5436"/>
                    <a:pt x="5398" y="5436"/>
                  </a:cubicBezTo>
                  <a:cubicBezTo>
                    <a:pt x="5348" y="5436"/>
                    <a:pt x="5295" y="5433"/>
                    <a:pt x="5241" y="5430"/>
                  </a:cubicBezTo>
                  <a:cubicBezTo>
                    <a:pt x="5178" y="5427"/>
                    <a:pt x="5119" y="5423"/>
                    <a:pt x="5056" y="5423"/>
                  </a:cubicBezTo>
                  <a:cubicBezTo>
                    <a:pt x="4860" y="5423"/>
                    <a:pt x="4825" y="5273"/>
                    <a:pt x="4804" y="5185"/>
                  </a:cubicBezTo>
                  <a:cubicBezTo>
                    <a:pt x="4800" y="5161"/>
                    <a:pt x="4790" y="5136"/>
                    <a:pt x="4779" y="5115"/>
                  </a:cubicBezTo>
                  <a:lnTo>
                    <a:pt x="4772" y="5115"/>
                  </a:lnTo>
                  <a:cubicBezTo>
                    <a:pt x="4756" y="5116"/>
                    <a:pt x="4740" y="5117"/>
                    <a:pt x="4724" y="5117"/>
                  </a:cubicBezTo>
                  <a:cubicBezTo>
                    <a:pt x="4626" y="5117"/>
                    <a:pt x="4543" y="5089"/>
                    <a:pt x="4489" y="5038"/>
                  </a:cubicBezTo>
                  <a:cubicBezTo>
                    <a:pt x="4436" y="4982"/>
                    <a:pt x="4415" y="4905"/>
                    <a:pt x="4426" y="4831"/>
                  </a:cubicBezTo>
                  <a:cubicBezTo>
                    <a:pt x="4436" y="4733"/>
                    <a:pt x="4370" y="4639"/>
                    <a:pt x="4289" y="4527"/>
                  </a:cubicBezTo>
                  <a:cubicBezTo>
                    <a:pt x="4261" y="4488"/>
                    <a:pt x="4237" y="4450"/>
                    <a:pt x="4209" y="4404"/>
                  </a:cubicBezTo>
                  <a:lnTo>
                    <a:pt x="4180" y="4362"/>
                  </a:lnTo>
                  <a:cubicBezTo>
                    <a:pt x="4065" y="4184"/>
                    <a:pt x="3946" y="3998"/>
                    <a:pt x="4068" y="3858"/>
                  </a:cubicBezTo>
                  <a:cubicBezTo>
                    <a:pt x="4089" y="3834"/>
                    <a:pt x="4089" y="3816"/>
                    <a:pt x="4079" y="3764"/>
                  </a:cubicBezTo>
                  <a:cubicBezTo>
                    <a:pt x="4051" y="3669"/>
                    <a:pt x="4079" y="3568"/>
                    <a:pt x="4152" y="3501"/>
                  </a:cubicBezTo>
                  <a:cubicBezTo>
                    <a:pt x="4202" y="3456"/>
                    <a:pt x="4258" y="3417"/>
                    <a:pt x="4317" y="3386"/>
                  </a:cubicBezTo>
                  <a:cubicBezTo>
                    <a:pt x="4391" y="3351"/>
                    <a:pt x="4394" y="3347"/>
                    <a:pt x="4377" y="3274"/>
                  </a:cubicBezTo>
                  <a:cubicBezTo>
                    <a:pt x="4345" y="3141"/>
                    <a:pt x="4408" y="3035"/>
                    <a:pt x="4464" y="2944"/>
                  </a:cubicBezTo>
                  <a:cubicBezTo>
                    <a:pt x="4510" y="2885"/>
                    <a:pt x="4541" y="2811"/>
                    <a:pt x="4552" y="2734"/>
                  </a:cubicBezTo>
                  <a:cubicBezTo>
                    <a:pt x="4566" y="2566"/>
                    <a:pt x="4688" y="2524"/>
                    <a:pt x="4811" y="2486"/>
                  </a:cubicBezTo>
                  <a:cubicBezTo>
                    <a:pt x="4870" y="2468"/>
                    <a:pt x="4926" y="2444"/>
                    <a:pt x="4982" y="2416"/>
                  </a:cubicBezTo>
                  <a:cubicBezTo>
                    <a:pt x="5010" y="2402"/>
                    <a:pt x="5038" y="2384"/>
                    <a:pt x="5063" y="2363"/>
                  </a:cubicBezTo>
                  <a:cubicBezTo>
                    <a:pt x="5147" y="2300"/>
                    <a:pt x="5248" y="2255"/>
                    <a:pt x="5353" y="2237"/>
                  </a:cubicBezTo>
                  <a:cubicBezTo>
                    <a:pt x="5381" y="2234"/>
                    <a:pt x="5413" y="2227"/>
                    <a:pt x="5444" y="2223"/>
                  </a:cubicBezTo>
                  <a:cubicBezTo>
                    <a:pt x="5549" y="2206"/>
                    <a:pt x="5644" y="2192"/>
                    <a:pt x="5724" y="2122"/>
                  </a:cubicBezTo>
                  <a:cubicBezTo>
                    <a:pt x="5735" y="2115"/>
                    <a:pt x="5742" y="2108"/>
                    <a:pt x="5752" y="2101"/>
                  </a:cubicBezTo>
                  <a:lnTo>
                    <a:pt x="5763" y="2094"/>
                  </a:lnTo>
                  <a:lnTo>
                    <a:pt x="5784" y="2083"/>
                  </a:lnTo>
                  <a:lnTo>
                    <a:pt x="5794" y="2076"/>
                  </a:lnTo>
                  <a:lnTo>
                    <a:pt x="5812" y="2066"/>
                  </a:lnTo>
                  <a:lnTo>
                    <a:pt x="5822" y="2062"/>
                  </a:lnTo>
                  <a:lnTo>
                    <a:pt x="5843" y="2055"/>
                  </a:lnTo>
                  <a:lnTo>
                    <a:pt x="5850" y="2052"/>
                  </a:lnTo>
                  <a:lnTo>
                    <a:pt x="5868" y="2045"/>
                  </a:lnTo>
                  <a:lnTo>
                    <a:pt x="5878" y="2045"/>
                  </a:lnTo>
                  <a:lnTo>
                    <a:pt x="5892" y="2041"/>
                  </a:lnTo>
                  <a:lnTo>
                    <a:pt x="5906" y="2041"/>
                  </a:lnTo>
                  <a:cubicBezTo>
                    <a:pt x="5920" y="2041"/>
                    <a:pt x="5938" y="2038"/>
                    <a:pt x="5952" y="2038"/>
                  </a:cubicBezTo>
                  <a:cubicBezTo>
                    <a:pt x="5938" y="2031"/>
                    <a:pt x="5927" y="2024"/>
                    <a:pt x="5913" y="2013"/>
                  </a:cubicBezTo>
                  <a:lnTo>
                    <a:pt x="5910" y="2013"/>
                  </a:lnTo>
                  <a:cubicBezTo>
                    <a:pt x="5899" y="2003"/>
                    <a:pt x="5889" y="1996"/>
                    <a:pt x="5882" y="1989"/>
                  </a:cubicBezTo>
                  <a:lnTo>
                    <a:pt x="5875" y="1985"/>
                  </a:lnTo>
                  <a:cubicBezTo>
                    <a:pt x="5864" y="1975"/>
                    <a:pt x="5857" y="1968"/>
                    <a:pt x="5847" y="1957"/>
                  </a:cubicBezTo>
                  <a:lnTo>
                    <a:pt x="5843" y="1950"/>
                  </a:lnTo>
                  <a:cubicBezTo>
                    <a:pt x="5836" y="1940"/>
                    <a:pt x="5829" y="1929"/>
                    <a:pt x="5822" y="1919"/>
                  </a:cubicBezTo>
                  <a:cubicBezTo>
                    <a:pt x="5766" y="1803"/>
                    <a:pt x="5882" y="1674"/>
                    <a:pt x="5994" y="1544"/>
                  </a:cubicBezTo>
                  <a:cubicBezTo>
                    <a:pt x="6036" y="1499"/>
                    <a:pt x="6074" y="1453"/>
                    <a:pt x="6109" y="1401"/>
                  </a:cubicBezTo>
                  <a:lnTo>
                    <a:pt x="6109" y="1394"/>
                  </a:lnTo>
                  <a:cubicBezTo>
                    <a:pt x="6102" y="1366"/>
                    <a:pt x="6046" y="1292"/>
                    <a:pt x="5745" y="1173"/>
                  </a:cubicBezTo>
                  <a:cubicBezTo>
                    <a:pt x="5735" y="1172"/>
                    <a:pt x="5724" y="1172"/>
                    <a:pt x="5713" y="1172"/>
                  </a:cubicBezTo>
                  <a:cubicBezTo>
                    <a:pt x="5679" y="1172"/>
                    <a:pt x="5645" y="1176"/>
                    <a:pt x="5616" y="1187"/>
                  </a:cubicBezTo>
                  <a:cubicBezTo>
                    <a:pt x="5569" y="1199"/>
                    <a:pt x="5518" y="1213"/>
                    <a:pt x="5470" y="1213"/>
                  </a:cubicBezTo>
                  <a:cubicBezTo>
                    <a:pt x="5435" y="1213"/>
                    <a:pt x="5401" y="1206"/>
                    <a:pt x="5371" y="1187"/>
                  </a:cubicBezTo>
                  <a:cubicBezTo>
                    <a:pt x="5348" y="1175"/>
                    <a:pt x="5322" y="1169"/>
                    <a:pt x="5296" y="1169"/>
                  </a:cubicBezTo>
                  <a:cubicBezTo>
                    <a:pt x="5291" y="1169"/>
                    <a:pt x="5285" y="1169"/>
                    <a:pt x="5280" y="1170"/>
                  </a:cubicBezTo>
                  <a:cubicBezTo>
                    <a:pt x="5220" y="1173"/>
                    <a:pt x="5168" y="1191"/>
                    <a:pt x="5119" y="1222"/>
                  </a:cubicBezTo>
                  <a:cubicBezTo>
                    <a:pt x="5070" y="1259"/>
                    <a:pt x="4922" y="1284"/>
                    <a:pt x="4774" y="1284"/>
                  </a:cubicBezTo>
                  <a:cubicBezTo>
                    <a:pt x="4655" y="1284"/>
                    <a:pt x="4536" y="1268"/>
                    <a:pt x="4468" y="1229"/>
                  </a:cubicBezTo>
                  <a:cubicBezTo>
                    <a:pt x="4412" y="1205"/>
                    <a:pt x="4380" y="1145"/>
                    <a:pt x="4387" y="1086"/>
                  </a:cubicBezTo>
                  <a:cubicBezTo>
                    <a:pt x="4394" y="1030"/>
                    <a:pt x="4356" y="995"/>
                    <a:pt x="4289" y="938"/>
                  </a:cubicBezTo>
                  <a:cubicBezTo>
                    <a:pt x="4226" y="882"/>
                    <a:pt x="4163" y="830"/>
                    <a:pt x="4177" y="739"/>
                  </a:cubicBezTo>
                  <a:cubicBezTo>
                    <a:pt x="4177" y="690"/>
                    <a:pt x="4159" y="644"/>
                    <a:pt x="4124" y="609"/>
                  </a:cubicBezTo>
                  <a:cubicBezTo>
                    <a:pt x="4068" y="536"/>
                    <a:pt x="3988" y="487"/>
                    <a:pt x="3893" y="473"/>
                  </a:cubicBezTo>
                  <a:cubicBezTo>
                    <a:pt x="3732" y="459"/>
                    <a:pt x="3683" y="312"/>
                    <a:pt x="3641" y="189"/>
                  </a:cubicBezTo>
                  <a:cubicBezTo>
                    <a:pt x="3617" y="116"/>
                    <a:pt x="3589" y="35"/>
                    <a:pt x="3543" y="7"/>
                  </a:cubicBezTo>
                  <a:lnTo>
                    <a:pt x="3536" y="4"/>
                  </a:lnTo>
                  <a:lnTo>
                    <a:pt x="3494" y="4"/>
                  </a:lnTo>
                  <a:cubicBezTo>
                    <a:pt x="3477" y="4"/>
                    <a:pt x="3463" y="0"/>
                    <a:pt x="3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0" name="Google Shape;11510;p54"/>
            <p:cNvSpPr/>
            <p:nvPr/>
          </p:nvSpPr>
          <p:spPr>
            <a:xfrm>
              <a:off x="1518685" y="2074223"/>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1" name="Google Shape;11511;p54"/>
            <p:cNvSpPr/>
            <p:nvPr/>
          </p:nvSpPr>
          <p:spPr>
            <a:xfrm>
              <a:off x="1517545" y="2074549"/>
              <a:ext cx="299" cy="163"/>
            </a:xfrm>
            <a:custGeom>
              <a:rect b="b" l="l" r="r" t="t"/>
              <a:pathLst>
                <a:path extrusionOk="0" h="12" w="22">
                  <a:moveTo>
                    <a:pt x="0" y="1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2" name="Google Shape;11512;p54"/>
            <p:cNvSpPr/>
            <p:nvPr/>
          </p:nvSpPr>
          <p:spPr>
            <a:xfrm>
              <a:off x="1518305" y="2074318"/>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3" name="Google Shape;11513;p54"/>
            <p:cNvSpPr/>
            <p:nvPr/>
          </p:nvSpPr>
          <p:spPr>
            <a:xfrm>
              <a:off x="1517110" y="207479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4" name="Google Shape;11514;p54"/>
            <p:cNvSpPr/>
            <p:nvPr/>
          </p:nvSpPr>
          <p:spPr>
            <a:xfrm>
              <a:off x="1516594" y="2075024"/>
              <a:ext cx="434" cy="353"/>
            </a:xfrm>
            <a:custGeom>
              <a:rect b="b" l="l" r="r" t="t"/>
              <a:pathLst>
                <a:path extrusionOk="0" h="26" w="32">
                  <a:moveTo>
                    <a:pt x="0" y="25"/>
                  </a:moveTo>
                  <a:cubicBezTo>
                    <a:pt x="11" y="15"/>
                    <a:pt x="21" y="8"/>
                    <a:pt x="32" y="1"/>
                  </a:cubicBezTo>
                  <a:cubicBezTo>
                    <a:pt x="21" y="8"/>
                    <a:pt x="11"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5" name="Google Shape;11515;p54"/>
            <p:cNvSpPr/>
            <p:nvPr/>
          </p:nvSpPr>
          <p:spPr>
            <a:xfrm>
              <a:off x="1519065" y="207422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6" name="Google Shape;11516;p54"/>
            <p:cNvSpPr/>
            <p:nvPr/>
          </p:nvSpPr>
          <p:spPr>
            <a:xfrm>
              <a:off x="1504184" y="2079356"/>
              <a:ext cx="2349" cy="964"/>
            </a:xfrm>
            <a:custGeom>
              <a:rect b="b" l="l" r="r" t="t"/>
              <a:pathLst>
                <a:path extrusionOk="0" h="71" w="173">
                  <a:moveTo>
                    <a:pt x="1" y="70"/>
                  </a:moveTo>
                  <a:cubicBezTo>
                    <a:pt x="60" y="49"/>
                    <a:pt x="120" y="28"/>
                    <a:pt x="172" y="0"/>
                  </a:cubicBezTo>
                  <a:cubicBezTo>
                    <a:pt x="120" y="28"/>
                    <a:pt x="60" y="49"/>
                    <a:pt x="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7" name="Google Shape;11517;p54"/>
            <p:cNvSpPr/>
            <p:nvPr/>
          </p:nvSpPr>
          <p:spPr>
            <a:xfrm>
              <a:off x="1517925" y="2074413"/>
              <a:ext cx="299" cy="109"/>
            </a:xfrm>
            <a:custGeom>
              <a:rect b="b" l="l" r="r" t="t"/>
              <a:pathLst>
                <a:path extrusionOk="0" h="8" w="22">
                  <a:moveTo>
                    <a:pt x="0" y="7"/>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8" name="Google Shape;11518;p54"/>
            <p:cNvSpPr/>
            <p:nvPr/>
          </p:nvSpPr>
          <p:spPr>
            <a:xfrm>
              <a:off x="1522052" y="2182355"/>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9" name="Google Shape;11519;p54"/>
            <p:cNvSpPr/>
            <p:nvPr/>
          </p:nvSpPr>
          <p:spPr>
            <a:xfrm>
              <a:off x="1518305" y="2072988"/>
              <a:ext cx="394" cy="394"/>
            </a:xfrm>
            <a:custGeom>
              <a:rect b="b" l="l" r="r" t="t"/>
              <a:pathLst>
                <a:path extrusionOk="0" h="29" w="29">
                  <a:moveTo>
                    <a:pt x="28" y="28"/>
                  </a:moveTo>
                  <a:cubicBezTo>
                    <a:pt x="18" y="21"/>
                    <a:pt x="11" y="11"/>
                    <a:pt x="0" y="0"/>
                  </a:cubicBezTo>
                  <a:cubicBezTo>
                    <a:pt x="11" y="11"/>
                    <a:pt x="18" y="21"/>
                    <a:pt x="28"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0" name="Google Shape;11520;p54"/>
            <p:cNvSpPr/>
            <p:nvPr/>
          </p:nvSpPr>
          <p:spPr>
            <a:xfrm>
              <a:off x="1485176" y="204622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1" name="Google Shape;11521;p54"/>
            <p:cNvSpPr/>
            <p:nvPr/>
          </p:nvSpPr>
          <p:spPr>
            <a:xfrm>
              <a:off x="1485692"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2" name="Google Shape;11522;p54"/>
            <p:cNvSpPr/>
            <p:nvPr/>
          </p:nvSpPr>
          <p:spPr>
            <a:xfrm>
              <a:off x="1486411" y="204626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3" name="Google Shape;11523;p54"/>
            <p:cNvSpPr/>
            <p:nvPr/>
          </p:nvSpPr>
          <p:spPr>
            <a:xfrm>
              <a:off x="1486982"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4" name="Google Shape;11524;p54"/>
            <p:cNvSpPr/>
            <p:nvPr/>
          </p:nvSpPr>
          <p:spPr>
            <a:xfrm>
              <a:off x="1486506" y="2046322"/>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5" name="Google Shape;11525;p54"/>
            <p:cNvSpPr/>
            <p:nvPr/>
          </p:nvSpPr>
          <p:spPr>
            <a:xfrm>
              <a:off x="1486792" y="204641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6" name="Google Shape;11526;p54"/>
            <p:cNvSpPr/>
            <p:nvPr/>
          </p:nvSpPr>
          <p:spPr>
            <a:xfrm>
              <a:off x="1486887"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7" name="Google Shape;11527;p54"/>
            <p:cNvSpPr/>
            <p:nvPr/>
          </p:nvSpPr>
          <p:spPr>
            <a:xfrm>
              <a:off x="1517965" y="2072513"/>
              <a:ext cx="299" cy="434"/>
            </a:xfrm>
            <a:custGeom>
              <a:rect b="b" l="l" r="r" t="t"/>
              <a:pathLst>
                <a:path extrusionOk="0" h="32" w="22">
                  <a:moveTo>
                    <a:pt x="22" y="32"/>
                  </a:moveTo>
                  <a:cubicBezTo>
                    <a:pt x="15" y="21"/>
                    <a:pt x="8" y="11"/>
                    <a:pt x="1" y="0"/>
                  </a:cubicBezTo>
                  <a:cubicBezTo>
                    <a:pt x="8" y="11"/>
                    <a:pt x="15" y="21"/>
                    <a:pt x="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8" name="Google Shape;11528;p54"/>
            <p:cNvSpPr/>
            <p:nvPr/>
          </p:nvSpPr>
          <p:spPr>
            <a:xfrm>
              <a:off x="1484171" y="204626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9" name="Google Shape;11529;p54"/>
            <p:cNvSpPr/>
            <p:nvPr/>
          </p:nvSpPr>
          <p:spPr>
            <a:xfrm>
              <a:off x="1485407"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0" name="Google Shape;11530;p54"/>
            <p:cNvSpPr/>
            <p:nvPr/>
          </p:nvSpPr>
          <p:spPr>
            <a:xfrm>
              <a:off x="1483655" y="204636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1" name="Google Shape;11531;p54"/>
            <p:cNvSpPr/>
            <p:nvPr/>
          </p:nvSpPr>
          <p:spPr>
            <a:xfrm>
              <a:off x="1482800" y="2046417"/>
              <a:ext cx="584" cy="109"/>
            </a:xfrm>
            <a:custGeom>
              <a:rect b="b" l="l" r="r" t="t"/>
              <a:pathLst>
                <a:path extrusionOk="0" h="8" w="43">
                  <a:moveTo>
                    <a:pt x="0" y="7"/>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2" name="Google Shape;11532;p54"/>
            <p:cNvSpPr/>
            <p:nvPr/>
          </p:nvSpPr>
          <p:spPr>
            <a:xfrm>
              <a:off x="1519201" y="2073789"/>
              <a:ext cx="543" cy="353"/>
            </a:xfrm>
            <a:custGeom>
              <a:rect b="b" l="l" r="r" t="t"/>
              <a:pathLst>
                <a:path extrusionOk="0" h="26" w="40">
                  <a:moveTo>
                    <a:pt x="39" y="25"/>
                  </a:moveTo>
                  <a:cubicBezTo>
                    <a:pt x="25" y="18"/>
                    <a:pt x="15" y="8"/>
                    <a:pt x="1" y="1"/>
                  </a:cubicBezTo>
                  <a:cubicBezTo>
                    <a:pt x="15" y="8"/>
                    <a:pt x="25" y="18"/>
                    <a:pt x="3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3" name="Google Shape;11533;p54"/>
            <p:cNvSpPr/>
            <p:nvPr/>
          </p:nvSpPr>
          <p:spPr>
            <a:xfrm>
              <a:off x="1510606" y="2062248"/>
              <a:ext cx="1249" cy="299"/>
            </a:xfrm>
            <a:custGeom>
              <a:rect b="b" l="l" r="r" t="t"/>
              <a:pathLst>
                <a:path extrusionOk="0" h="22" w="92">
                  <a:moveTo>
                    <a:pt x="0" y="0"/>
                  </a:moveTo>
                  <a:cubicBezTo>
                    <a:pt x="32" y="0"/>
                    <a:pt x="63" y="7"/>
                    <a:pt x="91" y="21"/>
                  </a:cubicBezTo>
                  <a:cubicBezTo>
                    <a:pt x="63" y="7"/>
                    <a:pt x="32"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4" name="Google Shape;11534;p54"/>
            <p:cNvSpPr/>
            <p:nvPr/>
          </p:nvSpPr>
          <p:spPr>
            <a:xfrm>
              <a:off x="1518726" y="2073463"/>
              <a:ext cx="448" cy="299"/>
            </a:xfrm>
            <a:custGeom>
              <a:rect b="b" l="l" r="r" t="t"/>
              <a:pathLst>
                <a:path extrusionOk="0" h="22" w="33">
                  <a:moveTo>
                    <a:pt x="32" y="21"/>
                  </a:moveTo>
                  <a:cubicBezTo>
                    <a:pt x="22" y="14"/>
                    <a:pt x="11" y="7"/>
                    <a:pt x="1" y="0"/>
                  </a:cubicBezTo>
                  <a:cubicBezTo>
                    <a:pt x="11" y="7"/>
                    <a:pt x="22" y="14"/>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5" name="Google Shape;11535;p54"/>
            <p:cNvSpPr/>
            <p:nvPr/>
          </p:nvSpPr>
          <p:spPr>
            <a:xfrm>
              <a:off x="1484646" y="204626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6" name="Google Shape;11536;p54"/>
            <p:cNvSpPr/>
            <p:nvPr/>
          </p:nvSpPr>
          <p:spPr>
            <a:xfrm>
              <a:off x="1486642" y="2046362"/>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7" name="Google Shape;11537;p54"/>
            <p:cNvSpPr/>
            <p:nvPr/>
          </p:nvSpPr>
          <p:spPr>
            <a:xfrm>
              <a:off x="1526003" y="2172945"/>
              <a:ext cx="394" cy="299"/>
            </a:xfrm>
            <a:custGeom>
              <a:rect b="b" l="l" r="r" t="t"/>
              <a:pathLst>
                <a:path extrusionOk="0" h="22" w="29">
                  <a:moveTo>
                    <a:pt x="29" y="1"/>
                  </a:moveTo>
                  <a:cubicBezTo>
                    <a:pt x="18" y="8"/>
                    <a:pt x="11" y="15"/>
                    <a:pt x="1" y="22"/>
                  </a:cubicBezTo>
                  <a:cubicBezTo>
                    <a:pt x="11" y="15"/>
                    <a:pt x="18" y="8"/>
                    <a:pt x="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8" name="Google Shape;11538;p54"/>
            <p:cNvSpPr/>
            <p:nvPr/>
          </p:nvSpPr>
          <p:spPr>
            <a:xfrm>
              <a:off x="1525677" y="2173325"/>
              <a:ext cx="299" cy="353"/>
            </a:xfrm>
            <a:custGeom>
              <a:rect b="b" l="l" r="r" t="t"/>
              <a:pathLst>
                <a:path extrusionOk="0" h="26" w="22">
                  <a:moveTo>
                    <a:pt x="0" y="25"/>
                  </a:moveTo>
                  <a:cubicBezTo>
                    <a:pt x="7" y="15"/>
                    <a:pt x="14" y="8"/>
                    <a:pt x="21" y="1"/>
                  </a:cubicBezTo>
                  <a:cubicBezTo>
                    <a:pt x="14" y="8"/>
                    <a:pt x="7"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9" name="Google Shape;11539;p54"/>
            <p:cNvSpPr/>
            <p:nvPr/>
          </p:nvSpPr>
          <p:spPr>
            <a:xfrm>
              <a:off x="1529425" y="21325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0" name="Google Shape;11540;p54"/>
            <p:cNvSpPr/>
            <p:nvPr/>
          </p:nvSpPr>
          <p:spPr>
            <a:xfrm>
              <a:off x="1527714" y="2129212"/>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1" name="Google Shape;11541;p54"/>
            <p:cNvSpPr/>
            <p:nvPr/>
          </p:nvSpPr>
          <p:spPr>
            <a:xfrm>
              <a:off x="1527049" y="212778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2" name="Google Shape;11542;p54"/>
            <p:cNvSpPr/>
            <p:nvPr/>
          </p:nvSpPr>
          <p:spPr>
            <a:xfrm>
              <a:off x="1527388" y="2128452"/>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3" name="Google Shape;11543;p54"/>
            <p:cNvSpPr/>
            <p:nvPr/>
          </p:nvSpPr>
          <p:spPr>
            <a:xfrm>
              <a:off x="1525202" y="2175661"/>
              <a:ext cx="54" cy="339"/>
            </a:xfrm>
            <a:custGeom>
              <a:rect b="b" l="l" r="r" t="t"/>
              <a:pathLst>
                <a:path extrusionOk="0" h="25" w="4">
                  <a:moveTo>
                    <a:pt x="0" y="0"/>
                  </a:moveTo>
                  <a:lnTo>
                    <a:pt x="0" y="25"/>
                  </a:lnTo>
                  <a:cubicBezTo>
                    <a:pt x="4"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4" name="Google Shape;11544;p54"/>
            <p:cNvSpPr/>
            <p:nvPr/>
          </p:nvSpPr>
          <p:spPr>
            <a:xfrm>
              <a:off x="1525243" y="2176041"/>
              <a:ext cx="14" cy="394"/>
            </a:xfrm>
            <a:custGeom>
              <a:rect b="b" l="l" r="r" t="t"/>
              <a:pathLst>
                <a:path extrusionOk="0" h="29" w="1">
                  <a:moveTo>
                    <a:pt x="1" y="0"/>
                  </a:moveTo>
                  <a:cubicBezTo>
                    <a:pt x="1" y="11"/>
                    <a:pt x="1" y="21"/>
                    <a:pt x="1" y="28"/>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5" name="Google Shape;11545;p54"/>
            <p:cNvSpPr/>
            <p:nvPr/>
          </p:nvSpPr>
          <p:spPr>
            <a:xfrm>
              <a:off x="1528094" y="2129973"/>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6" name="Google Shape;11546;p54"/>
            <p:cNvSpPr/>
            <p:nvPr/>
          </p:nvSpPr>
          <p:spPr>
            <a:xfrm>
              <a:off x="1525243" y="2174615"/>
              <a:ext cx="68" cy="434"/>
            </a:xfrm>
            <a:custGeom>
              <a:rect b="b" l="l" r="r" t="t"/>
              <a:pathLst>
                <a:path extrusionOk="0" h="32" w="5">
                  <a:moveTo>
                    <a:pt x="4" y="0"/>
                  </a:moveTo>
                  <a:cubicBezTo>
                    <a:pt x="4" y="11"/>
                    <a:pt x="1" y="21"/>
                    <a:pt x="1" y="32"/>
                  </a:cubicBezTo>
                  <a:cubicBezTo>
                    <a:pt x="1"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7" name="Google Shape;11547;p54"/>
            <p:cNvSpPr/>
            <p:nvPr/>
          </p:nvSpPr>
          <p:spPr>
            <a:xfrm>
              <a:off x="1525297" y="2174181"/>
              <a:ext cx="149" cy="394"/>
            </a:xfrm>
            <a:custGeom>
              <a:rect b="b" l="l" r="r" t="t"/>
              <a:pathLst>
                <a:path extrusionOk="0" h="29" w="11">
                  <a:moveTo>
                    <a:pt x="11" y="1"/>
                  </a:moveTo>
                  <a:cubicBezTo>
                    <a:pt x="7" y="8"/>
                    <a:pt x="4" y="18"/>
                    <a:pt x="0" y="29"/>
                  </a:cubicBezTo>
                  <a:cubicBezTo>
                    <a:pt x="4" y="18"/>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8" name="Google Shape;11548;p54"/>
            <p:cNvSpPr/>
            <p:nvPr/>
          </p:nvSpPr>
          <p:spPr>
            <a:xfrm>
              <a:off x="1525433" y="2173706"/>
              <a:ext cx="204" cy="448"/>
            </a:xfrm>
            <a:custGeom>
              <a:rect b="b" l="l" r="r" t="t"/>
              <a:pathLst>
                <a:path extrusionOk="0" h="33" w="15">
                  <a:moveTo>
                    <a:pt x="15" y="1"/>
                  </a:moveTo>
                  <a:cubicBezTo>
                    <a:pt x="11" y="11"/>
                    <a:pt x="4" y="22"/>
                    <a:pt x="1" y="32"/>
                  </a:cubicBezTo>
                  <a:cubicBezTo>
                    <a:pt x="4" y="22"/>
                    <a:pt x="11" y="11"/>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9" name="Google Shape;11549;p54"/>
            <p:cNvSpPr/>
            <p:nvPr/>
          </p:nvSpPr>
          <p:spPr>
            <a:xfrm>
              <a:off x="1528950" y="2131683"/>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0" name="Google Shape;11550;p54"/>
            <p:cNvSpPr/>
            <p:nvPr/>
          </p:nvSpPr>
          <p:spPr>
            <a:xfrm>
              <a:off x="1525202" y="2175131"/>
              <a:ext cx="54" cy="448"/>
            </a:xfrm>
            <a:custGeom>
              <a:rect b="b" l="l" r="r" t="t"/>
              <a:pathLst>
                <a:path extrusionOk="0" h="33" w="4">
                  <a:moveTo>
                    <a:pt x="0" y="1"/>
                  </a:moveTo>
                  <a:lnTo>
                    <a:pt x="0" y="32"/>
                  </a:lnTo>
                  <a:cubicBezTo>
                    <a:pt x="0" y="22"/>
                    <a:pt x="4"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1" name="Google Shape;11551;p54"/>
            <p:cNvSpPr/>
            <p:nvPr/>
          </p:nvSpPr>
          <p:spPr>
            <a:xfrm>
              <a:off x="1528529" y="2130787"/>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2" name="Google Shape;11552;p54"/>
            <p:cNvSpPr/>
            <p:nvPr/>
          </p:nvSpPr>
          <p:spPr>
            <a:xfrm>
              <a:off x="1499201" y="1953967"/>
              <a:ext cx="99781" cy="84031"/>
            </a:xfrm>
            <a:custGeom>
              <a:rect b="b" l="l" r="r" t="t"/>
              <a:pathLst>
                <a:path extrusionOk="0" h="6189" w="7349">
                  <a:moveTo>
                    <a:pt x="1908" y="0"/>
                  </a:moveTo>
                  <a:cubicBezTo>
                    <a:pt x="1877" y="0"/>
                    <a:pt x="1870" y="7"/>
                    <a:pt x="1870" y="7"/>
                  </a:cubicBezTo>
                  <a:cubicBezTo>
                    <a:pt x="1863" y="39"/>
                    <a:pt x="1863" y="67"/>
                    <a:pt x="1870" y="95"/>
                  </a:cubicBezTo>
                  <a:cubicBezTo>
                    <a:pt x="1877" y="175"/>
                    <a:pt x="1894" y="294"/>
                    <a:pt x="1778" y="347"/>
                  </a:cubicBezTo>
                  <a:cubicBezTo>
                    <a:pt x="1740" y="364"/>
                    <a:pt x="1684" y="385"/>
                    <a:pt x="1617" y="410"/>
                  </a:cubicBezTo>
                  <a:cubicBezTo>
                    <a:pt x="1435" y="473"/>
                    <a:pt x="1096" y="592"/>
                    <a:pt x="1075" y="725"/>
                  </a:cubicBezTo>
                  <a:cubicBezTo>
                    <a:pt x="1061" y="802"/>
                    <a:pt x="1113" y="921"/>
                    <a:pt x="1166" y="1040"/>
                  </a:cubicBezTo>
                  <a:cubicBezTo>
                    <a:pt x="1243" y="1215"/>
                    <a:pt x="1323" y="1393"/>
                    <a:pt x="1250" y="1544"/>
                  </a:cubicBezTo>
                  <a:cubicBezTo>
                    <a:pt x="1209" y="1625"/>
                    <a:pt x="1126" y="1677"/>
                    <a:pt x="1032" y="1677"/>
                  </a:cubicBezTo>
                  <a:cubicBezTo>
                    <a:pt x="1028" y="1677"/>
                    <a:pt x="1025" y="1677"/>
                    <a:pt x="1022" y="1677"/>
                  </a:cubicBezTo>
                  <a:cubicBezTo>
                    <a:pt x="847" y="1677"/>
                    <a:pt x="634" y="1526"/>
                    <a:pt x="550" y="1348"/>
                  </a:cubicBezTo>
                  <a:cubicBezTo>
                    <a:pt x="473" y="1187"/>
                    <a:pt x="595" y="994"/>
                    <a:pt x="693" y="840"/>
                  </a:cubicBezTo>
                  <a:cubicBezTo>
                    <a:pt x="732" y="781"/>
                    <a:pt x="805" y="662"/>
                    <a:pt x="795" y="634"/>
                  </a:cubicBezTo>
                  <a:cubicBezTo>
                    <a:pt x="742" y="543"/>
                    <a:pt x="711" y="441"/>
                    <a:pt x="700" y="336"/>
                  </a:cubicBezTo>
                  <a:lnTo>
                    <a:pt x="693" y="343"/>
                  </a:lnTo>
                  <a:lnTo>
                    <a:pt x="686" y="347"/>
                  </a:lnTo>
                  <a:cubicBezTo>
                    <a:pt x="679" y="354"/>
                    <a:pt x="672" y="361"/>
                    <a:pt x="665" y="371"/>
                  </a:cubicBezTo>
                  <a:cubicBezTo>
                    <a:pt x="637" y="406"/>
                    <a:pt x="606" y="445"/>
                    <a:pt x="574" y="480"/>
                  </a:cubicBezTo>
                  <a:lnTo>
                    <a:pt x="567" y="487"/>
                  </a:lnTo>
                  <a:cubicBezTo>
                    <a:pt x="529" y="522"/>
                    <a:pt x="490" y="560"/>
                    <a:pt x="452" y="595"/>
                  </a:cubicBezTo>
                  <a:cubicBezTo>
                    <a:pt x="329" y="714"/>
                    <a:pt x="200" y="837"/>
                    <a:pt x="200" y="952"/>
                  </a:cubicBezTo>
                  <a:lnTo>
                    <a:pt x="200" y="1001"/>
                  </a:lnTo>
                  <a:cubicBezTo>
                    <a:pt x="193" y="1187"/>
                    <a:pt x="193" y="1281"/>
                    <a:pt x="105" y="1397"/>
                  </a:cubicBezTo>
                  <a:cubicBezTo>
                    <a:pt x="67" y="1439"/>
                    <a:pt x="32" y="1488"/>
                    <a:pt x="0" y="1537"/>
                  </a:cubicBezTo>
                  <a:cubicBezTo>
                    <a:pt x="15" y="1536"/>
                    <a:pt x="30" y="1536"/>
                    <a:pt x="44" y="1536"/>
                  </a:cubicBezTo>
                  <a:cubicBezTo>
                    <a:pt x="119" y="1536"/>
                    <a:pt x="188" y="1546"/>
                    <a:pt x="238" y="1593"/>
                  </a:cubicBezTo>
                  <a:cubicBezTo>
                    <a:pt x="277" y="1628"/>
                    <a:pt x="294" y="1677"/>
                    <a:pt x="294" y="1726"/>
                  </a:cubicBezTo>
                  <a:cubicBezTo>
                    <a:pt x="294" y="1751"/>
                    <a:pt x="329" y="1779"/>
                    <a:pt x="371" y="1810"/>
                  </a:cubicBezTo>
                  <a:cubicBezTo>
                    <a:pt x="445" y="1866"/>
                    <a:pt x="550" y="1943"/>
                    <a:pt x="532" y="2094"/>
                  </a:cubicBezTo>
                  <a:lnTo>
                    <a:pt x="529" y="2136"/>
                  </a:lnTo>
                  <a:cubicBezTo>
                    <a:pt x="511" y="2276"/>
                    <a:pt x="480" y="2542"/>
                    <a:pt x="595" y="2668"/>
                  </a:cubicBezTo>
                  <a:cubicBezTo>
                    <a:pt x="641" y="2717"/>
                    <a:pt x="713" y="2745"/>
                    <a:pt x="806" y="2745"/>
                  </a:cubicBezTo>
                  <a:cubicBezTo>
                    <a:pt x="811" y="2745"/>
                    <a:pt x="817" y="2745"/>
                    <a:pt x="823" y="2745"/>
                  </a:cubicBezTo>
                  <a:cubicBezTo>
                    <a:pt x="945" y="2741"/>
                    <a:pt x="1068" y="2727"/>
                    <a:pt x="1190" y="2710"/>
                  </a:cubicBezTo>
                  <a:cubicBezTo>
                    <a:pt x="1284" y="2697"/>
                    <a:pt x="1370" y="2685"/>
                    <a:pt x="1450" y="2685"/>
                  </a:cubicBezTo>
                  <a:cubicBezTo>
                    <a:pt x="1589" y="2685"/>
                    <a:pt x="1708" y="2721"/>
                    <a:pt x="1810" y="2850"/>
                  </a:cubicBezTo>
                  <a:cubicBezTo>
                    <a:pt x="1974" y="3060"/>
                    <a:pt x="2185" y="3167"/>
                    <a:pt x="2423" y="3167"/>
                  </a:cubicBezTo>
                  <a:cubicBezTo>
                    <a:pt x="2454" y="3167"/>
                    <a:pt x="2485" y="3165"/>
                    <a:pt x="2517" y="3161"/>
                  </a:cubicBezTo>
                  <a:cubicBezTo>
                    <a:pt x="2669" y="3141"/>
                    <a:pt x="2812" y="3125"/>
                    <a:pt x="2931" y="3125"/>
                  </a:cubicBezTo>
                  <a:cubicBezTo>
                    <a:pt x="3080" y="3125"/>
                    <a:pt x="3192" y="3150"/>
                    <a:pt x="3238" y="3224"/>
                  </a:cubicBezTo>
                  <a:cubicBezTo>
                    <a:pt x="3277" y="3280"/>
                    <a:pt x="3270" y="3350"/>
                    <a:pt x="3221" y="3431"/>
                  </a:cubicBezTo>
                  <a:cubicBezTo>
                    <a:pt x="3056" y="3697"/>
                    <a:pt x="2976" y="4233"/>
                    <a:pt x="3081" y="4352"/>
                  </a:cubicBezTo>
                  <a:cubicBezTo>
                    <a:pt x="3109" y="4383"/>
                    <a:pt x="3137" y="4411"/>
                    <a:pt x="3161" y="4436"/>
                  </a:cubicBezTo>
                  <a:cubicBezTo>
                    <a:pt x="3280" y="4558"/>
                    <a:pt x="3427" y="4709"/>
                    <a:pt x="3294" y="4859"/>
                  </a:cubicBezTo>
                  <a:cubicBezTo>
                    <a:pt x="3228" y="4936"/>
                    <a:pt x="3193" y="5013"/>
                    <a:pt x="3200" y="5073"/>
                  </a:cubicBezTo>
                  <a:cubicBezTo>
                    <a:pt x="3207" y="5115"/>
                    <a:pt x="3228" y="5150"/>
                    <a:pt x="3263" y="5174"/>
                  </a:cubicBezTo>
                  <a:cubicBezTo>
                    <a:pt x="3371" y="5251"/>
                    <a:pt x="3420" y="5388"/>
                    <a:pt x="3385" y="5514"/>
                  </a:cubicBezTo>
                  <a:lnTo>
                    <a:pt x="3385" y="5521"/>
                  </a:lnTo>
                  <a:cubicBezTo>
                    <a:pt x="3382" y="5538"/>
                    <a:pt x="3368" y="5552"/>
                    <a:pt x="3354" y="5563"/>
                  </a:cubicBezTo>
                  <a:lnTo>
                    <a:pt x="3361" y="5570"/>
                  </a:lnTo>
                  <a:cubicBezTo>
                    <a:pt x="3378" y="5594"/>
                    <a:pt x="3399" y="5615"/>
                    <a:pt x="3417" y="5636"/>
                  </a:cubicBezTo>
                  <a:lnTo>
                    <a:pt x="3420" y="5640"/>
                  </a:lnTo>
                  <a:cubicBezTo>
                    <a:pt x="3434" y="5664"/>
                    <a:pt x="3452" y="5685"/>
                    <a:pt x="3466" y="5706"/>
                  </a:cubicBezTo>
                  <a:lnTo>
                    <a:pt x="3476" y="5720"/>
                  </a:lnTo>
                  <a:cubicBezTo>
                    <a:pt x="3490" y="5742"/>
                    <a:pt x="3504" y="5759"/>
                    <a:pt x="3515" y="5780"/>
                  </a:cubicBezTo>
                  <a:lnTo>
                    <a:pt x="3525" y="5798"/>
                  </a:lnTo>
                  <a:lnTo>
                    <a:pt x="3560" y="5854"/>
                  </a:lnTo>
                  <a:cubicBezTo>
                    <a:pt x="3599" y="5924"/>
                    <a:pt x="3648" y="5990"/>
                    <a:pt x="3707" y="6046"/>
                  </a:cubicBezTo>
                  <a:lnTo>
                    <a:pt x="3767" y="6095"/>
                  </a:lnTo>
                  <a:cubicBezTo>
                    <a:pt x="3849" y="6163"/>
                    <a:pt x="3884" y="6189"/>
                    <a:pt x="3915" y="6189"/>
                  </a:cubicBezTo>
                  <a:cubicBezTo>
                    <a:pt x="3930" y="6189"/>
                    <a:pt x="3945" y="6182"/>
                    <a:pt x="3963" y="6172"/>
                  </a:cubicBezTo>
                  <a:lnTo>
                    <a:pt x="3970" y="6169"/>
                  </a:lnTo>
                  <a:cubicBezTo>
                    <a:pt x="4047" y="6125"/>
                    <a:pt x="4120" y="6083"/>
                    <a:pt x="4199" y="6083"/>
                  </a:cubicBezTo>
                  <a:cubicBezTo>
                    <a:pt x="4228" y="6083"/>
                    <a:pt x="4258" y="6089"/>
                    <a:pt x="4289" y="6102"/>
                  </a:cubicBezTo>
                  <a:cubicBezTo>
                    <a:pt x="4299" y="6109"/>
                    <a:pt x="4313" y="6116"/>
                    <a:pt x="4327" y="6127"/>
                  </a:cubicBezTo>
                  <a:lnTo>
                    <a:pt x="4334" y="6127"/>
                  </a:lnTo>
                  <a:cubicBezTo>
                    <a:pt x="4339" y="6129"/>
                    <a:pt x="4344" y="6129"/>
                    <a:pt x="4349" y="6129"/>
                  </a:cubicBezTo>
                  <a:cubicBezTo>
                    <a:pt x="4403" y="6129"/>
                    <a:pt x="4501" y="6042"/>
                    <a:pt x="4590" y="5966"/>
                  </a:cubicBezTo>
                  <a:lnTo>
                    <a:pt x="4625" y="5934"/>
                  </a:lnTo>
                  <a:cubicBezTo>
                    <a:pt x="4691" y="5878"/>
                    <a:pt x="4775" y="5847"/>
                    <a:pt x="4859" y="5843"/>
                  </a:cubicBezTo>
                  <a:cubicBezTo>
                    <a:pt x="4936" y="5833"/>
                    <a:pt x="4954" y="5829"/>
                    <a:pt x="4964" y="5784"/>
                  </a:cubicBezTo>
                  <a:cubicBezTo>
                    <a:pt x="5027" y="5584"/>
                    <a:pt x="5139" y="5479"/>
                    <a:pt x="5328" y="5444"/>
                  </a:cubicBezTo>
                  <a:cubicBezTo>
                    <a:pt x="5398" y="5430"/>
                    <a:pt x="5423" y="5384"/>
                    <a:pt x="5419" y="5356"/>
                  </a:cubicBezTo>
                  <a:cubicBezTo>
                    <a:pt x="5419" y="5342"/>
                    <a:pt x="5412" y="5342"/>
                    <a:pt x="5405" y="5342"/>
                  </a:cubicBezTo>
                  <a:cubicBezTo>
                    <a:pt x="5374" y="5346"/>
                    <a:pt x="5346" y="5353"/>
                    <a:pt x="5318" y="5367"/>
                  </a:cubicBezTo>
                  <a:cubicBezTo>
                    <a:pt x="5278" y="5380"/>
                    <a:pt x="5237" y="5393"/>
                    <a:pt x="5197" y="5393"/>
                  </a:cubicBezTo>
                  <a:cubicBezTo>
                    <a:pt x="5171" y="5393"/>
                    <a:pt x="5146" y="5387"/>
                    <a:pt x="5122" y="5370"/>
                  </a:cubicBezTo>
                  <a:cubicBezTo>
                    <a:pt x="5080" y="5332"/>
                    <a:pt x="5059" y="5279"/>
                    <a:pt x="5062" y="5223"/>
                  </a:cubicBezTo>
                  <a:lnTo>
                    <a:pt x="5062" y="5213"/>
                  </a:lnTo>
                  <a:cubicBezTo>
                    <a:pt x="5066" y="5157"/>
                    <a:pt x="5045" y="5104"/>
                    <a:pt x="5003" y="5069"/>
                  </a:cubicBezTo>
                  <a:cubicBezTo>
                    <a:pt x="4943" y="5020"/>
                    <a:pt x="4912" y="4943"/>
                    <a:pt x="4915" y="4866"/>
                  </a:cubicBezTo>
                  <a:cubicBezTo>
                    <a:pt x="4915" y="4691"/>
                    <a:pt x="4898" y="4611"/>
                    <a:pt x="4733" y="4513"/>
                  </a:cubicBezTo>
                  <a:cubicBezTo>
                    <a:pt x="4677" y="4481"/>
                    <a:pt x="4649" y="4439"/>
                    <a:pt x="4653" y="4394"/>
                  </a:cubicBezTo>
                  <a:cubicBezTo>
                    <a:pt x="4656" y="4366"/>
                    <a:pt x="4674" y="4324"/>
                    <a:pt x="4744" y="4299"/>
                  </a:cubicBezTo>
                  <a:cubicBezTo>
                    <a:pt x="4787" y="4283"/>
                    <a:pt x="4854" y="4272"/>
                    <a:pt x="4924" y="4272"/>
                  </a:cubicBezTo>
                  <a:cubicBezTo>
                    <a:pt x="5020" y="4272"/>
                    <a:pt x="5122" y="4292"/>
                    <a:pt x="5174" y="4345"/>
                  </a:cubicBezTo>
                  <a:cubicBezTo>
                    <a:pt x="5202" y="4373"/>
                    <a:pt x="5290" y="4380"/>
                    <a:pt x="5360" y="4387"/>
                  </a:cubicBezTo>
                  <a:cubicBezTo>
                    <a:pt x="5489" y="4397"/>
                    <a:pt x="5640" y="4411"/>
                    <a:pt x="5664" y="4541"/>
                  </a:cubicBezTo>
                  <a:cubicBezTo>
                    <a:pt x="5678" y="4594"/>
                    <a:pt x="5716" y="4622"/>
                    <a:pt x="5735" y="4622"/>
                  </a:cubicBezTo>
                  <a:cubicBezTo>
                    <a:pt x="5736" y="4622"/>
                    <a:pt x="5737" y="4621"/>
                    <a:pt x="5738" y="4621"/>
                  </a:cubicBezTo>
                  <a:cubicBezTo>
                    <a:pt x="5741" y="4621"/>
                    <a:pt x="5748" y="4607"/>
                    <a:pt x="5748" y="4572"/>
                  </a:cubicBezTo>
                  <a:cubicBezTo>
                    <a:pt x="5748" y="4492"/>
                    <a:pt x="5783" y="4418"/>
                    <a:pt x="5846" y="4369"/>
                  </a:cubicBezTo>
                  <a:cubicBezTo>
                    <a:pt x="5922" y="4312"/>
                    <a:pt x="6015" y="4282"/>
                    <a:pt x="6110" y="4282"/>
                  </a:cubicBezTo>
                  <a:cubicBezTo>
                    <a:pt x="6143" y="4282"/>
                    <a:pt x="6175" y="4285"/>
                    <a:pt x="6207" y="4292"/>
                  </a:cubicBezTo>
                  <a:cubicBezTo>
                    <a:pt x="6214" y="4293"/>
                    <a:pt x="6221" y="4294"/>
                    <a:pt x="6229" y="4294"/>
                  </a:cubicBezTo>
                  <a:cubicBezTo>
                    <a:pt x="6325" y="4294"/>
                    <a:pt x="6511" y="4199"/>
                    <a:pt x="6638" y="4131"/>
                  </a:cubicBezTo>
                  <a:cubicBezTo>
                    <a:pt x="6704" y="4093"/>
                    <a:pt x="6774" y="4061"/>
                    <a:pt x="6844" y="4033"/>
                  </a:cubicBezTo>
                  <a:cubicBezTo>
                    <a:pt x="6851" y="4030"/>
                    <a:pt x="6855" y="4030"/>
                    <a:pt x="6858" y="4026"/>
                  </a:cubicBezTo>
                  <a:cubicBezTo>
                    <a:pt x="6890" y="3998"/>
                    <a:pt x="6914" y="3960"/>
                    <a:pt x="6928" y="3918"/>
                  </a:cubicBezTo>
                  <a:lnTo>
                    <a:pt x="6935" y="3904"/>
                  </a:lnTo>
                  <a:lnTo>
                    <a:pt x="6928" y="3893"/>
                  </a:lnTo>
                  <a:lnTo>
                    <a:pt x="6911" y="3869"/>
                  </a:lnTo>
                  <a:lnTo>
                    <a:pt x="6890" y="3844"/>
                  </a:lnTo>
                  <a:lnTo>
                    <a:pt x="6872" y="3820"/>
                  </a:lnTo>
                  <a:lnTo>
                    <a:pt x="6855" y="3795"/>
                  </a:lnTo>
                  <a:lnTo>
                    <a:pt x="6837" y="3774"/>
                  </a:lnTo>
                  <a:lnTo>
                    <a:pt x="6823" y="3753"/>
                  </a:lnTo>
                  <a:lnTo>
                    <a:pt x="6806" y="3732"/>
                  </a:lnTo>
                  <a:lnTo>
                    <a:pt x="6792" y="3715"/>
                  </a:lnTo>
                  <a:lnTo>
                    <a:pt x="6778" y="3697"/>
                  </a:lnTo>
                  <a:lnTo>
                    <a:pt x="6767" y="3680"/>
                  </a:lnTo>
                  <a:lnTo>
                    <a:pt x="6753" y="3665"/>
                  </a:lnTo>
                  <a:lnTo>
                    <a:pt x="6743" y="3651"/>
                  </a:lnTo>
                  <a:lnTo>
                    <a:pt x="6732" y="3637"/>
                  </a:lnTo>
                  <a:lnTo>
                    <a:pt x="6718" y="3623"/>
                  </a:lnTo>
                  <a:lnTo>
                    <a:pt x="6711" y="3613"/>
                  </a:lnTo>
                  <a:lnTo>
                    <a:pt x="6697" y="3599"/>
                  </a:lnTo>
                  <a:lnTo>
                    <a:pt x="6690" y="3592"/>
                  </a:lnTo>
                  <a:lnTo>
                    <a:pt x="6680" y="3578"/>
                  </a:lnTo>
                  <a:lnTo>
                    <a:pt x="6673" y="3571"/>
                  </a:lnTo>
                  <a:lnTo>
                    <a:pt x="6666" y="3560"/>
                  </a:lnTo>
                  <a:lnTo>
                    <a:pt x="6659" y="3557"/>
                  </a:lnTo>
                  <a:lnTo>
                    <a:pt x="6652" y="3546"/>
                  </a:lnTo>
                  <a:lnTo>
                    <a:pt x="6648" y="3543"/>
                  </a:lnTo>
                  <a:lnTo>
                    <a:pt x="6638" y="3532"/>
                  </a:lnTo>
                  <a:lnTo>
                    <a:pt x="6638" y="3529"/>
                  </a:lnTo>
                  <a:lnTo>
                    <a:pt x="6631" y="3522"/>
                  </a:lnTo>
                  <a:lnTo>
                    <a:pt x="6627" y="3522"/>
                  </a:lnTo>
                  <a:lnTo>
                    <a:pt x="6620" y="3515"/>
                  </a:lnTo>
                  <a:lnTo>
                    <a:pt x="6613" y="3508"/>
                  </a:lnTo>
                  <a:cubicBezTo>
                    <a:pt x="6501" y="3417"/>
                    <a:pt x="6571" y="3319"/>
                    <a:pt x="6606" y="3273"/>
                  </a:cubicBezTo>
                  <a:cubicBezTo>
                    <a:pt x="6641" y="3228"/>
                    <a:pt x="6655" y="3207"/>
                    <a:pt x="6652" y="3175"/>
                  </a:cubicBezTo>
                  <a:cubicBezTo>
                    <a:pt x="6641" y="3102"/>
                    <a:pt x="6638" y="3018"/>
                    <a:pt x="6690" y="2951"/>
                  </a:cubicBezTo>
                  <a:cubicBezTo>
                    <a:pt x="6743" y="2885"/>
                    <a:pt x="6827" y="2853"/>
                    <a:pt x="6967" y="2843"/>
                  </a:cubicBezTo>
                  <a:cubicBezTo>
                    <a:pt x="7037" y="2839"/>
                    <a:pt x="7082" y="2818"/>
                    <a:pt x="7089" y="2787"/>
                  </a:cubicBezTo>
                  <a:cubicBezTo>
                    <a:pt x="7089" y="2734"/>
                    <a:pt x="7061" y="2692"/>
                    <a:pt x="7016" y="2671"/>
                  </a:cubicBezTo>
                  <a:cubicBezTo>
                    <a:pt x="6967" y="2647"/>
                    <a:pt x="6939" y="2594"/>
                    <a:pt x="6935" y="2542"/>
                  </a:cubicBezTo>
                  <a:cubicBezTo>
                    <a:pt x="6935" y="2405"/>
                    <a:pt x="7103" y="2251"/>
                    <a:pt x="7212" y="2185"/>
                  </a:cubicBezTo>
                  <a:cubicBezTo>
                    <a:pt x="7219" y="2185"/>
                    <a:pt x="7222" y="2181"/>
                    <a:pt x="7226" y="2178"/>
                  </a:cubicBezTo>
                  <a:lnTo>
                    <a:pt x="7233" y="2171"/>
                  </a:lnTo>
                  <a:lnTo>
                    <a:pt x="7243" y="2160"/>
                  </a:lnTo>
                  <a:lnTo>
                    <a:pt x="7250" y="2157"/>
                  </a:lnTo>
                  <a:lnTo>
                    <a:pt x="7261" y="2143"/>
                  </a:lnTo>
                  <a:lnTo>
                    <a:pt x="7271" y="2136"/>
                  </a:lnTo>
                  <a:lnTo>
                    <a:pt x="7285" y="2115"/>
                  </a:lnTo>
                  <a:lnTo>
                    <a:pt x="7289" y="2108"/>
                  </a:lnTo>
                  <a:cubicBezTo>
                    <a:pt x="7296" y="2101"/>
                    <a:pt x="7303" y="2090"/>
                    <a:pt x="7310" y="2080"/>
                  </a:cubicBezTo>
                  <a:lnTo>
                    <a:pt x="7317" y="2069"/>
                  </a:lnTo>
                  <a:lnTo>
                    <a:pt x="7334" y="2045"/>
                  </a:lnTo>
                  <a:lnTo>
                    <a:pt x="7341" y="2031"/>
                  </a:lnTo>
                  <a:lnTo>
                    <a:pt x="7348" y="2017"/>
                  </a:lnTo>
                  <a:cubicBezTo>
                    <a:pt x="7179" y="1971"/>
                    <a:pt x="6976" y="1960"/>
                    <a:pt x="6823" y="1960"/>
                  </a:cubicBezTo>
                  <a:cubicBezTo>
                    <a:pt x="6755" y="1960"/>
                    <a:pt x="6696" y="1962"/>
                    <a:pt x="6655" y="1964"/>
                  </a:cubicBezTo>
                  <a:cubicBezTo>
                    <a:pt x="6651" y="1964"/>
                    <a:pt x="6645" y="1964"/>
                    <a:pt x="6637" y="1964"/>
                  </a:cubicBezTo>
                  <a:cubicBezTo>
                    <a:pt x="6608" y="1964"/>
                    <a:pt x="6558" y="1960"/>
                    <a:pt x="6533" y="1915"/>
                  </a:cubicBezTo>
                  <a:cubicBezTo>
                    <a:pt x="6501" y="1859"/>
                    <a:pt x="6543" y="1789"/>
                    <a:pt x="6606" y="1702"/>
                  </a:cubicBezTo>
                  <a:cubicBezTo>
                    <a:pt x="6659" y="1625"/>
                    <a:pt x="6729" y="1526"/>
                    <a:pt x="6732" y="1449"/>
                  </a:cubicBezTo>
                  <a:cubicBezTo>
                    <a:pt x="6739" y="1330"/>
                    <a:pt x="6340" y="1274"/>
                    <a:pt x="6148" y="1243"/>
                  </a:cubicBezTo>
                  <a:cubicBezTo>
                    <a:pt x="6078" y="1232"/>
                    <a:pt x="6018" y="1222"/>
                    <a:pt x="5972" y="1211"/>
                  </a:cubicBezTo>
                  <a:cubicBezTo>
                    <a:pt x="5818" y="1180"/>
                    <a:pt x="5769" y="1075"/>
                    <a:pt x="5776" y="998"/>
                  </a:cubicBezTo>
                  <a:cubicBezTo>
                    <a:pt x="5790" y="900"/>
                    <a:pt x="5860" y="823"/>
                    <a:pt x="5955" y="798"/>
                  </a:cubicBezTo>
                  <a:cubicBezTo>
                    <a:pt x="5881" y="778"/>
                    <a:pt x="5806" y="768"/>
                    <a:pt x="5731" y="768"/>
                  </a:cubicBezTo>
                  <a:cubicBezTo>
                    <a:pt x="5689" y="768"/>
                    <a:pt x="5647" y="771"/>
                    <a:pt x="5605" y="777"/>
                  </a:cubicBezTo>
                  <a:cubicBezTo>
                    <a:pt x="5290" y="823"/>
                    <a:pt x="4838" y="1001"/>
                    <a:pt x="4572" y="1145"/>
                  </a:cubicBezTo>
                  <a:cubicBezTo>
                    <a:pt x="4531" y="1167"/>
                    <a:pt x="4488" y="1177"/>
                    <a:pt x="4443" y="1177"/>
                  </a:cubicBezTo>
                  <a:cubicBezTo>
                    <a:pt x="4307" y="1177"/>
                    <a:pt x="4155" y="1088"/>
                    <a:pt x="4005" y="1001"/>
                  </a:cubicBezTo>
                  <a:cubicBezTo>
                    <a:pt x="3863" y="918"/>
                    <a:pt x="3717" y="831"/>
                    <a:pt x="3601" y="831"/>
                  </a:cubicBezTo>
                  <a:cubicBezTo>
                    <a:pt x="3577" y="831"/>
                    <a:pt x="3554" y="835"/>
                    <a:pt x="3532" y="844"/>
                  </a:cubicBezTo>
                  <a:cubicBezTo>
                    <a:pt x="3404" y="896"/>
                    <a:pt x="3248" y="931"/>
                    <a:pt x="3108" y="931"/>
                  </a:cubicBezTo>
                  <a:cubicBezTo>
                    <a:pt x="2996" y="931"/>
                    <a:pt x="2895" y="909"/>
                    <a:pt x="2825" y="858"/>
                  </a:cubicBezTo>
                  <a:cubicBezTo>
                    <a:pt x="2759" y="812"/>
                    <a:pt x="2724" y="739"/>
                    <a:pt x="2727" y="658"/>
                  </a:cubicBezTo>
                  <a:cubicBezTo>
                    <a:pt x="2741" y="557"/>
                    <a:pt x="2706" y="455"/>
                    <a:pt x="2636" y="382"/>
                  </a:cubicBezTo>
                  <a:cubicBezTo>
                    <a:pt x="2585" y="330"/>
                    <a:pt x="2513" y="303"/>
                    <a:pt x="2420" y="303"/>
                  </a:cubicBezTo>
                  <a:cubicBezTo>
                    <a:pt x="2405" y="303"/>
                    <a:pt x="2390" y="303"/>
                    <a:pt x="2374" y="305"/>
                  </a:cubicBezTo>
                  <a:cubicBezTo>
                    <a:pt x="2360" y="306"/>
                    <a:pt x="2348" y="306"/>
                    <a:pt x="2336" y="306"/>
                  </a:cubicBezTo>
                  <a:cubicBezTo>
                    <a:pt x="2161" y="306"/>
                    <a:pt x="2094" y="194"/>
                    <a:pt x="2045" y="112"/>
                  </a:cubicBezTo>
                  <a:cubicBezTo>
                    <a:pt x="1999" y="39"/>
                    <a:pt x="1975" y="0"/>
                    <a:pt x="19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3" name="Google Shape;11553;p54"/>
            <p:cNvSpPr/>
            <p:nvPr/>
          </p:nvSpPr>
          <p:spPr>
            <a:xfrm>
              <a:off x="1578575" y="2011862"/>
              <a:ext cx="4915" cy="1385"/>
            </a:xfrm>
            <a:custGeom>
              <a:rect b="b" l="l" r="r" t="t"/>
              <a:pathLst>
                <a:path extrusionOk="0" h="102" w="362">
                  <a:moveTo>
                    <a:pt x="0" y="102"/>
                  </a:moveTo>
                  <a:cubicBezTo>
                    <a:pt x="105" y="28"/>
                    <a:pt x="235" y="0"/>
                    <a:pt x="361" y="28"/>
                  </a:cubicBezTo>
                  <a:cubicBezTo>
                    <a:pt x="235" y="0"/>
                    <a:pt x="105" y="28"/>
                    <a:pt x="0"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4" name="Google Shape;11554;p54"/>
            <p:cNvSpPr/>
            <p:nvPr/>
          </p:nvSpPr>
          <p:spPr>
            <a:xfrm>
              <a:off x="1547062" y="2032676"/>
              <a:ext cx="489" cy="774"/>
            </a:xfrm>
            <a:custGeom>
              <a:rect b="b" l="l" r="r" t="t"/>
              <a:pathLst>
                <a:path extrusionOk="0" h="57" w="36">
                  <a:moveTo>
                    <a:pt x="35" y="57"/>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5" name="Google Shape;11555;p54"/>
            <p:cNvSpPr/>
            <p:nvPr/>
          </p:nvSpPr>
          <p:spPr>
            <a:xfrm>
              <a:off x="1557381" y="2036817"/>
              <a:ext cx="625" cy="339"/>
            </a:xfrm>
            <a:custGeom>
              <a:rect b="b" l="l" r="r" t="t"/>
              <a:pathLst>
                <a:path extrusionOk="0" h="25" w="46">
                  <a:moveTo>
                    <a:pt x="0" y="0"/>
                  </a:moveTo>
                  <a:cubicBezTo>
                    <a:pt x="14" y="7"/>
                    <a:pt x="28" y="14"/>
                    <a:pt x="39" y="21"/>
                  </a:cubicBezTo>
                  <a:lnTo>
                    <a:pt x="46" y="25"/>
                  </a:lnTo>
                  <a:lnTo>
                    <a:pt x="39" y="21"/>
                  </a:lnTo>
                  <a:cubicBezTo>
                    <a:pt x="28" y="14"/>
                    <a:pt x="1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6" name="Google Shape;11556;p54"/>
            <p:cNvSpPr/>
            <p:nvPr/>
          </p:nvSpPr>
          <p:spPr>
            <a:xfrm>
              <a:off x="1592316" y="2006960"/>
              <a:ext cx="1100" cy="1684"/>
            </a:xfrm>
            <a:custGeom>
              <a:rect b="b" l="l" r="r" t="t"/>
              <a:pathLst>
                <a:path extrusionOk="0" h="124" w="81">
                  <a:moveTo>
                    <a:pt x="74" y="15"/>
                  </a:moveTo>
                  <a:cubicBezTo>
                    <a:pt x="56" y="57"/>
                    <a:pt x="32" y="92"/>
                    <a:pt x="0" y="123"/>
                  </a:cubicBezTo>
                  <a:cubicBezTo>
                    <a:pt x="32" y="92"/>
                    <a:pt x="56" y="57"/>
                    <a:pt x="74" y="15"/>
                  </a:cubicBezTo>
                  <a:lnTo>
                    <a:pt x="81" y="1"/>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7" name="Google Shape;11557;p54"/>
            <p:cNvSpPr/>
            <p:nvPr/>
          </p:nvSpPr>
          <p:spPr>
            <a:xfrm>
              <a:off x="1547537" y="2033436"/>
              <a:ext cx="2009" cy="2634"/>
            </a:xfrm>
            <a:custGeom>
              <a:rect b="b" l="l" r="r" t="t"/>
              <a:pathLst>
                <a:path extrusionOk="0" h="194" w="148">
                  <a:moveTo>
                    <a:pt x="0" y="1"/>
                  </a:moveTo>
                  <a:cubicBezTo>
                    <a:pt x="39" y="71"/>
                    <a:pt x="88" y="137"/>
                    <a:pt x="147" y="193"/>
                  </a:cubicBezTo>
                  <a:cubicBezTo>
                    <a:pt x="88" y="137"/>
                    <a:pt x="39" y="7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8" name="Google Shape;11558;p54"/>
            <p:cNvSpPr/>
            <p:nvPr/>
          </p:nvSpPr>
          <p:spPr>
            <a:xfrm>
              <a:off x="1546397" y="2031576"/>
              <a:ext cx="530" cy="869"/>
            </a:xfrm>
            <a:custGeom>
              <a:rect b="b" l="l" r="r" t="t"/>
              <a:pathLst>
                <a:path extrusionOk="0" h="64" w="39">
                  <a:moveTo>
                    <a:pt x="0" y="1"/>
                  </a:moveTo>
                  <a:lnTo>
                    <a:pt x="0" y="1"/>
                  </a:lnTo>
                  <a:cubicBezTo>
                    <a:pt x="14" y="26"/>
                    <a:pt x="28" y="43"/>
                    <a:pt x="39" y="64"/>
                  </a:cubicBezTo>
                  <a:cubicBezTo>
                    <a:pt x="28" y="43"/>
                    <a:pt x="14"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9" name="Google Shape;11559;p54"/>
            <p:cNvSpPr/>
            <p:nvPr/>
          </p:nvSpPr>
          <p:spPr>
            <a:xfrm>
              <a:off x="1545582" y="2030544"/>
              <a:ext cx="679" cy="910"/>
            </a:xfrm>
            <a:custGeom>
              <a:rect b="b" l="l" r="r" t="t"/>
              <a:pathLst>
                <a:path extrusionOk="0" h="67" w="50">
                  <a:moveTo>
                    <a:pt x="1" y="0"/>
                  </a:moveTo>
                  <a:cubicBezTo>
                    <a:pt x="18" y="21"/>
                    <a:pt x="36" y="46"/>
                    <a:pt x="50" y="66"/>
                  </a:cubicBezTo>
                  <a:cubicBezTo>
                    <a:pt x="36" y="42"/>
                    <a:pt x="18"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0" name="Google Shape;11560;p54"/>
            <p:cNvSpPr/>
            <p:nvPr/>
          </p:nvSpPr>
          <p:spPr>
            <a:xfrm>
              <a:off x="1544822" y="2029580"/>
              <a:ext cx="774" cy="923"/>
            </a:xfrm>
            <a:custGeom>
              <a:rect b="b" l="l" r="r" t="t"/>
              <a:pathLst>
                <a:path extrusionOk="0" h="68" w="57">
                  <a:moveTo>
                    <a:pt x="1" y="1"/>
                  </a:moveTo>
                  <a:cubicBezTo>
                    <a:pt x="18" y="25"/>
                    <a:pt x="39" y="50"/>
                    <a:pt x="57" y="67"/>
                  </a:cubicBezTo>
                  <a:cubicBezTo>
                    <a:pt x="39" y="46"/>
                    <a:pt x="22"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1" name="Google Shape;11561;p54"/>
            <p:cNvSpPr/>
            <p:nvPr/>
          </p:nvSpPr>
          <p:spPr>
            <a:xfrm>
              <a:off x="1506941" y="1960376"/>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2" name="Google Shape;11562;p54"/>
            <p:cNvSpPr/>
            <p:nvPr/>
          </p:nvSpPr>
          <p:spPr>
            <a:xfrm>
              <a:off x="1508651" y="1958434"/>
              <a:ext cx="109" cy="109"/>
            </a:xfrm>
            <a:custGeom>
              <a:rect b="b" l="l" r="r" t="t"/>
              <a:pathLst>
                <a:path extrusionOk="0" h="8" w="8">
                  <a:moveTo>
                    <a:pt x="8" y="0"/>
                  </a:moveTo>
                  <a:lnTo>
                    <a:pt x="1" y="7"/>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3" name="Google Shape;11563;p54"/>
            <p:cNvSpPr/>
            <p:nvPr/>
          </p:nvSpPr>
          <p:spPr>
            <a:xfrm>
              <a:off x="1508271" y="1958624"/>
              <a:ext cx="299" cy="299"/>
            </a:xfrm>
            <a:custGeom>
              <a:rect b="b" l="l" r="r" t="t"/>
              <a:pathLst>
                <a:path extrusionOk="0" h="22" w="22">
                  <a:moveTo>
                    <a:pt x="1" y="21"/>
                  </a:moveTo>
                  <a:cubicBezTo>
                    <a:pt x="8" y="14"/>
                    <a:pt x="15" y="7"/>
                    <a:pt x="22" y="0"/>
                  </a:cubicBezTo>
                  <a:cubicBezTo>
                    <a:pt x="15" y="7"/>
                    <a:pt x="8"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4" name="Google Shape;11564;p54"/>
            <p:cNvSpPr/>
            <p:nvPr/>
          </p:nvSpPr>
          <p:spPr>
            <a:xfrm>
              <a:off x="1507280" y="1990084"/>
              <a:ext cx="3096" cy="1086"/>
            </a:xfrm>
            <a:custGeom>
              <a:rect b="b" l="l" r="r" t="t"/>
              <a:pathLst>
                <a:path extrusionOk="0" h="80" w="228">
                  <a:moveTo>
                    <a:pt x="0" y="1"/>
                  </a:moveTo>
                  <a:cubicBezTo>
                    <a:pt x="52" y="52"/>
                    <a:pt x="121" y="80"/>
                    <a:pt x="193" y="80"/>
                  </a:cubicBezTo>
                  <a:cubicBezTo>
                    <a:pt x="205" y="80"/>
                    <a:pt x="216" y="79"/>
                    <a:pt x="228" y="78"/>
                  </a:cubicBezTo>
                  <a:lnTo>
                    <a:pt x="228" y="78"/>
                  </a:lnTo>
                  <a:cubicBezTo>
                    <a:pt x="222" y="78"/>
                    <a:pt x="216" y="78"/>
                    <a:pt x="211" y="78"/>
                  </a:cubicBezTo>
                  <a:cubicBezTo>
                    <a:pt x="118" y="78"/>
                    <a:pt x="50" y="50"/>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5" name="Google Shape;11565;p54"/>
            <p:cNvSpPr/>
            <p:nvPr/>
          </p:nvSpPr>
          <p:spPr>
            <a:xfrm>
              <a:off x="1614271" y="1998868"/>
              <a:ext cx="28730" cy="30970"/>
            </a:xfrm>
            <a:custGeom>
              <a:rect b="b" l="l" r="r" t="t"/>
              <a:pathLst>
                <a:path extrusionOk="0" h="2281" w="2116">
                  <a:moveTo>
                    <a:pt x="758" y="0"/>
                  </a:moveTo>
                  <a:cubicBezTo>
                    <a:pt x="705" y="0"/>
                    <a:pt x="641" y="31"/>
                    <a:pt x="575" y="85"/>
                  </a:cubicBezTo>
                  <a:cubicBezTo>
                    <a:pt x="561" y="96"/>
                    <a:pt x="543" y="106"/>
                    <a:pt x="526" y="110"/>
                  </a:cubicBezTo>
                  <a:lnTo>
                    <a:pt x="522" y="117"/>
                  </a:lnTo>
                  <a:lnTo>
                    <a:pt x="515" y="145"/>
                  </a:lnTo>
                  <a:lnTo>
                    <a:pt x="508" y="162"/>
                  </a:lnTo>
                  <a:lnTo>
                    <a:pt x="501" y="183"/>
                  </a:lnTo>
                  <a:lnTo>
                    <a:pt x="494" y="204"/>
                  </a:lnTo>
                  <a:lnTo>
                    <a:pt x="487" y="222"/>
                  </a:lnTo>
                  <a:cubicBezTo>
                    <a:pt x="487" y="229"/>
                    <a:pt x="484" y="236"/>
                    <a:pt x="484" y="243"/>
                  </a:cubicBezTo>
                  <a:cubicBezTo>
                    <a:pt x="480" y="250"/>
                    <a:pt x="480" y="253"/>
                    <a:pt x="480" y="260"/>
                  </a:cubicBezTo>
                  <a:cubicBezTo>
                    <a:pt x="477" y="264"/>
                    <a:pt x="477" y="271"/>
                    <a:pt x="473" y="278"/>
                  </a:cubicBezTo>
                  <a:cubicBezTo>
                    <a:pt x="473" y="285"/>
                    <a:pt x="473" y="288"/>
                    <a:pt x="473" y="292"/>
                  </a:cubicBezTo>
                  <a:cubicBezTo>
                    <a:pt x="470" y="295"/>
                    <a:pt x="473" y="306"/>
                    <a:pt x="473" y="313"/>
                  </a:cubicBezTo>
                  <a:lnTo>
                    <a:pt x="473" y="323"/>
                  </a:lnTo>
                  <a:cubicBezTo>
                    <a:pt x="473" y="330"/>
                    <a:pt x="473" y="337"/>
                    <a:pt x="473" y="341"/>
                  </a:cubicBezTo>
                  <a:lnTo>
                    <a:pt x="473" y="348"/>
                  </a:lnTo>
                  <a:cubicBezTo>
                    <a:pt x="473" y="355"/>
                    <a:pt x="473" y="362"/>
                    <a:pt x="477" y="369"/>
                  </a:cubicBezTo>
                  <a:cubicBezTo>
                    <a:pt x="501" y="415"/>
                    <a:pt x="512" y="467"/>
                    <a:pt x="498" y="516"/>
                  </a:cubicBezTo>
                  <a:cubicBezTo>
                    <a:pt x="494" y="534"/>
                    <a:pt x="491" y="548"/>
                    <a:pt x="484" y="562"/>
                  </a:cubicBezTo>
                  <a:cubicBezTo>
                    <a:pt x="417" y="681"/>
                    <a:pt x="242" y="712"/>
                    <a:pt x="172" y="723"/>
                  </a:cubicBezTo>
                  <a:cubicBezTo>
                    <a:pt x="127" y="726"/>
                    <a:pt x="106" y="838"/>
                    <a:pt x="88" y="926"/>
                  </a:cubicBezTo>
                  <a:cubicBezTo>
                    <a:pt x="71" y="1017"/>
                    <a:pt x="50" y="1111"/>
                    <a:pt x="1" y="1167"/>
                  </a:cubicBezTo>
                  <a:cubicBezTo>
                    <a:pt x="18" y="1202"/>
                    <a:pt x="109" y="1283"/>
                    <a:pt x="172" y="1342"/>
                  </a:cubicBezTo>
                  <a:cubicBezTo>
                    <a:pt x="288" y="1444"/>
                    <a:pt x="417" y="1559"/>
                    <a:pt x="459" y="1678"/>
                  </a:cubicBezTo>
                  <a:lnTo>
                    <a:pt x="470" y="1696"/>
                  </a:lnTo>
                  <a:lnTo>
                    <a:pt x="470" y="1699"/>
                  </a:lnTo>
                  <a:lnTo>
                    <a:pt x="477" y="1717"/>
                  </a:lnTo>
                  <a:lnTo>
                    <a:pt x="477" y="1724"/>
                  </a:lnTo>
                  <a:lnTo>
                    <a:pt x="487" y="1741"/>
                  </a:lnTo>
                  <a:lnTo>
                    <a:pt x="491" y="1752"/>
                  </a:lnTo>
                  <a:lnTo>
                    <a:pt x="498" y="1769"/>
                  </a:lnTo>
                  <a:lnTo>
                    <a:pt x="505" y="1780"/>
                  </a:lnTo>
                  <a:lnTo>
                    <a:pt x="512" y="1801"/>
                  </a:lnTo>
                  <a:lnTo>
                    <a:pt x="519" y="1811"/>
                  </a:lnTo>
                  <a:lnTo>
                    <a:pt x="529" y="1832"/>
                  </a:lnTo>
                  <a:lnTo>
                    <a:pt x="536" y="1846"/>
                  </a:lnTo>
                  <a:lnTo>
                    <a:pt x="547" y="1867"/>
                  </a:lnTo>
                  <a:lnTo>
                    <a:pt x="554" y="1881"/>
                  </a:lnTo>
                  <a:lnTo>
                    <a:pt x="564" y="1902"/>
                  </a:lnTo>
                  <a:lnTo>
                    <a:pt x="575" y="1920"/>
                  </a:lnTo>
                  <a:lnTo>
                    <a:pt x="585" y="1941"/>
                  </a:lnTo>
                  <a:lnTo>
                    <a:pt x="596" y="1962"/>
                  </a:lnTo>
                  <a:lnTo>
                    <a:pt x="606" y="1979"/>
                  </a:lnTo>
                  <a:lnTo>
                    <a:pt x="620" y="2004"/>
                  </a:lnTo>
                  <a:lnTo>
                    <a:pt x="631" y="2021"/>
                  </a:lnTo>
                  <a:lnTo>
                    <a:pt x="645" y="2053"/>
                  </a:lnTo>
                  <a:lnTo>
                    <a:pt x="655" y="2067"/>
                  </a:lnTo>
                  <a:lnTo>
                    <a:pt x="673" y="2102"/>
                  </a:lnTo>
                  <a:lnTo>
                    <a:pt x="680" y="2112"/>
                  </a:lnTo>
                  <a:lnTo>
                    <a:pt x="701" y="2151"/>
                  </a:lnTo>
                  <a:lnTo>
                    <a:pt x="708" y="2158"/>
                  </a:lnTo>
                  <a:lnTo>
                    <a:pt x="732" y="2203"/>
                  </a:lnTo>
                  <a:lnTo>
                    <a:pt x="736" y="2210"/>
                  </a:lnTo>
                  <a:lnTo>
                    <a:pt x="760" y="2256"/>
                  </a:lnTo>
                  <a:cubicBezTo>
                    <a:pt x="806" y="2270"/>
                    <a:pt x="855" y="2277"/>
                    <a:pt x="900" y="2280"/>
                  </a:cubicBezTo>
                  <a:lnTo>
                    <a:pt x="928" y="2266"/>
                  </a:lnTo>
                  <a:lnTo>
                    <a:pt x="970" y="2266"/>
                  </a:lnTo>
                  <a:cubicBezTo>
                    <a:pt x="974" y="2266"/>
                    <a:pt x="981" y="2263"/>
                    <a:pt x="988" y="2259"/>
                  </a:cubicBezTo>
                  <a:cubicBezTo>
                    <a:pt x="995" y="2256"/>
                    <a:pt x="1002" y="2249"/>
                    <a:pt x="1009" y="2242"/>
                  </a:cubicBezTo>
                  <a:cubicBezTo>
                    <a:pt x="1026" y="2207"/>
                    <a:pt x="1037" y="2165"/>
                    <a:pt x="1040" y="2126"/>
                  </a:cubicBezTo>
                  <a:cubicBezTo>
                    <a:pt x="1054" y="2043"/>
                    <a:pt x="1073" y="1905"/>
                    <a:pt x="1231" y="1905"/>
                  </a:cubicBezTo>
                  <a:cubicBezTo>
                    <a:pt x="1238" y="1905"/>
                    <a:pt x="1246" y="1905"/>
                    <a:pt x="1254" y="1906"/>
                  </a:cubicBezTo>
                  <a:cubicBezTo>
                    <a:pt x="1267" y="1906"/>
                    <a:pt x="1281" y="1907"/>
                    <a:pt x="1294" y="1907"/>
                  </a:cubicBezTo>
                  <a:cubicBezTo>
                    <a:pt x="1362" y="1907"/>
                    <a:pt x="1432" y="1899"/>
                    <a:pt x="1499" y="1885"/>
                  </a:cubicBezTo>
                  <a:cubicBezTo>
                    <a:pt x="1541" y="1881"/>
                    <a:pt x="1583" y="1874"/>
                    <a:pt x="1621" y="1871"/>
                  </a:cubicBezTo>
                  <a:lnTo>
                    <a:pt x="1625" y="1871"/>
                  </a:lnTo>
                  <a:lnTo>
                    <a:pt x="1653" y="1867"/>
                  </a:lnTo>
                  <a:lnTo>
                    <a:pt x="1776" y="1867"/>
                  </a:lnTo>
                  <a:lnTo>
                    <a:pt x="1790" y="1871"/>
                  </a:lnTo>
                  <a:lnTo>
                    <a:pt x="1800" y="1874"/>
                  </a:lnTo>
                  <a:lnTo>
                    <a:pt x="1814" y="1878"/>
                  </a:lnTo>
                  <a:lnTo>
                    <a:pt x="1825" y="1881"/>
                  </a:lnTo>
                  <a:lnTo>
                    <a:pt x="1835" y="1885"/>
                  </a:lnTo>
                  <a:lnTo>
                    <a:pt x="1846" y="1892"/>
                  </a:lnTo>
                  <a:lnTo>
                    <a:pt x="1856" y="1895"/>
                  </a:lnTo>
                  <a:lnTo>
                    <a:pt x="1867" y="1902"/>
                  </a:lnTo>
                  <a:lnTo>
                    <a:pt x="1877" y="1909"/>
                  </a:lnTo>
                  <a:lnTo>
                    <a:pt x="1884" y="1920"/>
                  </a:lnTo>
                  <a:lnTo>
                    <a:pt x="1895" y="1927"/>
                  </a:lnTo>
                  <a:lnTo>
                    <a:pt x="1902" y="1937"/>
                  </a:lnTo>
                  <a:lnTo>
                    <a:pt x="1905" y="1944"/>
                  </a:lnTo>
                  <a:lnTo>
                    <a:pt x="1937" y="1895"/>
                  </a:lnTo>
                  <a:lnTo>
                    <a:pt x="1951" y="1874"/>
                  </a:lnTo>
                  <a:lnTo>
                    <a:pt x="1958" y="1867"/>
                  </a:lnTo>
                  <a:lnTo>
                    <a:pt x="1968" y="1846"/>
                  </a:lnTo>
                  <a:lnTo>
                    <a:pt x="1972" y="1839"/>
                  </a:lnTo>
                  <a:lnTo>
                    <a:pt x="1986" y="1822"/>
                  </a:lnTo>
                  <a:lnTo>
                    <a:pt x="2003" y="1790"/>
                  </a:lnTo>
                  <a:lnTo>
                    <a:pt x="2007" y="1783"/>
                  </a:lnTo>
                  <a:lnTo>
                    <a:pt x="2010" y="1776"/>
                  </a:lnTo>
                  <a:cubicBezTo>
                    <a:pt x="2038" y="1720"/>
                    <a:pt x="2045" y="1332"/>
                    <a:pt x="1951" y="1104"/>
                  </a:cubicBezTo>
                  <a:cubicBezTo>
                    <a:pt x="1877" y="912"/>
                    <a:pt x="1888" y="698"/>
                    <a:pt x="1972" y="509"/>
                  </a:cubicBezTo>
                  <a:cubicBezTo>
                    <a:pt x="1993" y="460"/>
                    <a:pt x="2024" y="418"/>
                    <a:pt x="2063" y="383"/>
                  </a:cubicBezTo>
                  <a:lnTo>
                    <a:pt x="2063" y="380"/>
                  </a:lnTo>
                  <a:lnTo>
                    <a:pt x="2063" y="376"/>
                  </a:lnTo>
                  <a:lnTo>
                    <a:pt x="2063" y="373"/>
                  </a:lnTo>
                  <a:lnTo>
                    <a:pt x="2063" y="369"/>
                  </a:lnTo>
                  <a:lnTo>
                    <a:pt x="2063" y="366"/>
                  </a:lnTo>
                  <a:lnTo>
                    <a:pt x="2063" y="362"/>
                  </a:lnTo>
                  <a:lnTo>
                    <a:pt x="2063" y="358"/>
                  </a:lnTo>
                  <a:lnTo>
                    <a:pt x="2066" y="351"/>
                  </a:lnTo>
                  <a:lnTo>
                    <a:pt x="2066" y="348"/>
                  </a:lnTo>
                  <a:lnTo>
                    <a:pt x="2070" y="341"/>
                  </a:lnTo>
                  <a:lnTo>
                    <a:pt x="2070" y="337"/>
                  </a:lnTo>
                  <a:lnTo>
                    <a:pt x="2077" y="320"/>
                  </a:lnTo>
                  <a:lnTo>
                    <a:pt x="2080" y="306"/>
                  </a:lnTo>
                  <a:lnTo>
                    <a:pt x="2084" y="299"/>
                  </a:lnTo>
                  <a:lnTo>
                    <a:pt x="2087" y="285"/>
                  </a:lnTo>
                  <a:lnTo>
                    <a:pt x="2091" y="278"/>
                  </a:lnTo>
                  <a:lnTo>
                    <a:pt x="2094" y="264"/>
                  </a:lnTo>
                  <a:lnTo>
                    <a:pt x="2098" y="253"/>
                  </a:lnTo>
                  <a:lnTo>
                    <a:pt x="2101" y="243"/>
                  </a:lnTo>
                  <a:lnTo>
                    <a:pt x="2105" y="229"/>
                  </a:lnTo>
                  <a:lnTo>
                    <a:pt x="2108" y="215"/>
                  </a:lnTo>
                  <a:lnTo>
                    <a:pt x="2115" y="201"/>
                  </a:lnTo>
                  <a:lnTo>
                    <a:pt x="2115" y="197"/>
                  </a:lnTo>
                  <a:cubicBezTo>
                    <a:pt x="1964" y="140"/>
                    <a:pt x="1829" y="96"/>
                    <a:pt x="1712" y="96"/>
                  </a:cubicBezTo>
                  <a:cubicBezTo>
                    <a:pt x="1693" y="96"/>
                    <a:pt x="1674" y="97"/>
                    <a:pt x="1656" y="99"/>
                  </a:cubicBezTo>
                  <a:cubicBezTo>
                    <a:pt x="1579" y="110"/>
                    <a:pt x="1499" y="124"/>
                    <a:pt x="1422" y="141"/>
                  </a:cubicBezTo>
                  <a:cubicBezTo>
                    <a:pt x="1316" y="165"/>
                    <a:pt x="1212" y="188"/>
                    <a:pt x="1121" y="188"/>
                  </a:cubicBezTo>
                  <a:cubicBezTo>
                    <a:pt x="1025" y="188"/>
                    <a:pt x="944" y="163"/>
                    <a:pt x="890" y="85"/>
                  </a:cubicBezTo>
                  <a:cubicBezTo>
                    <a:pt x="865" y="43"/>
                    <a:pt x="823" y="12"/>
                    <a:pt x="774" y="1"/>
                  </a:cubicBezTo>
                  <a:cubicBezTo>
                    <a:pt x="769" y="1"/>
                    <a:pt x="764" y="0"/>
                    <a:pt x="75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6" name="Google Shape;11566;p54"/>
            <p:cNvSpPr/>
            <p:nvPr/>
          </p:nvSpPr>
          <p:spPr>
            <a:xfrm>
              <a:off x="1636321"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7" name="Google Shape;11567;p54"/>
            <p:cNvSpPr/>
            <p:nvPr/>
          </p:nvSpPr>
          <p:spPr>
            <a:xfrm>
              <a:off x="1639185" y="202444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8" name="Google Shape;11568;p54"/>
            <p:cNvSpPr/>
            <p:nvPr/>
          </p:nvSpPr>
          <p:spPr>
            <a:xfrm>
              <a:off x="1636796"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9" name="Google Shape;11569;p54"/>
            <p:cNvSpPr/>
            <p:nvPr/>
          </p:nvSpPr>
          <p:spPr>
            <a:xfrm>
              <a:off x="1638900" y="2024312"/>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0" name="Google Shape;11570;p54"/>
            <p:cNvSpPr/>
            <p:nvPr/>
          </p:nvSpPr>
          <p:spPr>
            <a:xfrm>
              <a:off x="1626871" y="202963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1" name="Google Shape;11571;p54"/>
            <p:cNvSpPr/>
            <p:nvPr/>
          </p:nvSpPr>
          <p:spPr>
            <a:xfrm>
              <a:off x="1639471" y="20245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2" name="Google Shape;11572;p54"/>
            <p:cNvSpPr/>
            <p:nvPr/>
          </p:nvSpPr>
          <p:spPr>
            <a:xfrm>
              <a:off x="1627441" y="2029255"/>
              <a:ext cx="530" cy="339"/>
            </a:xfrm>
            <a:custGeom>
              <a:rect b="b" l="l" r="r" t="t"/>
              <a:pathLst>
                <a:path extrusionOk="0" h="25" w="39">
                  <a:moveTo>
                    <a:pt x="0" y="25"/>
                  </a:moveTo>
                  <a:cubicBezTo>
                    <a:pt x="4" y="25"/>
                    <a:pt x="11" y="21"/>
                    <a:pt x="18" y="18"/>
                  </a:cubicBezTo>
                  <a:cubicBezTo>
                    <a:pt x="25" y="14"/>
                    <a:pt x="32" y="7"/>
                    <a:pt x="39" y="0"/>
                  </a:cubicBezTo>
                  <a:cubicBezTo>
                    <a:pt x="32" y="7"/>
                    <a:pt x="25" y="14"/>
                    <a:pt x="18" y="18"/>
                  </a:cubicBezTo>
                  <a:cubicBezTo>
                    <a:pt x="11" y="21"/>
                    <a:pt x="4" y="2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3" name="Google Shape;11573;p54"/>
            <p:cNvSpPr/>
            <p:nvPr/>
          </p:nvSpPr>
          <p:spPr>
            <a:xfrm>
              <a:off x="1627156" y="2029580"/>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4" name="Google Shape;11574;p54"/>
            <p:cNvSpPr/>
            <p:nvPr/>
          </p:nvSpPr>
          <p:spPr>
            <a:xfrm>
              <a:off x="1638561" y="2024258"/>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5" name="Google Shape;11575;p54"/>
            <p:cNvSpPr/>
            <p:nvPr/>
          </p:nvSpPr>
          <p:spPr>
            <a:xfrm>
              <a:off x="1637475" y="20241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6" name="Google Shape;11576;p54"/>
            <p:cNvSpPr/>
            <p:nvPr/>
          </p:nvSpPr>
          <p:spPr>
            <a:xfrm>
              <a:off x="1637230" y="20241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7" name="Google Shape;11577;p54"/>
            <p:cNvSpPr/>
            <p:nvPr/>
          </p:nvSpPr>
          <p:spPr>
            <a:xfrm>
              <a:off x="1638235" y="2024217"/>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8" name="Google Shape;11578;p54"/>
            <p:cNvSpPr/>
            <p:nvPr/>
          </p:nvSpPr>
          <p:spPr>
            <a:xfrm>
              <a:off x="1639756" y="2024788"/>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9" name="Google Shape;11579;p54"/>
            <p:cNvSpPr/>
            <p:nvPr/>
          </p:nvSpPr>
          <p:spPr>
            <a:xfrm>
              <a:off x="1637855" y="202416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0" name="Google Shape;11580;p54"/>
            <p:cNvSpPr/>
            <p:nvPr/>
          </p:nvSpPr>
          <p:spPr>
            <a:xfrm>
              <a:off x="1639946" y="2025018"/>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1" name="Google Shape;11581;p54"/>
            <p:cNvSpPr/>
            <p:nvPr/>
          </p:nvSpPr>
          <p:spPr>
            <a:xfrm>
              <a:off x="1589940" y="1981910"/>
              <a:ext cx="32613" cy="51690"/>
            </a:xfrm>
            <a:custGeom>
              <a:rect b="b" l="l" r="r" t="t"/>
              <a:pathLst>
                <a:path extrusionOk="0" h="3807" w="2402">
                  <a:moveTo>
                    <a:pt x="791" y="1"/>
                  </a:moveTo>
                  <a:cubicBezTo>
                    <a:pt x="784" y="15"/>
                    <a:pt x="774" y="32"/>
                    <a:pt x="767" y="43"/>
                  </a:cubicBezTo>
                  <a:lnTo>
                    <a:pt x="756" y="57"/>
                  </a:lnTo>
                  <a:lnTo>
                    <a:pt x="739" y="85"/>
                  </a:lnTo>
                  <a:lnTo>
                    <a:pt x="728" y="99"/>
                  </a:lnTo>
                  <a:lnTo>
                    <a:pt x="711" y="123"/>
                  </a:lnTo>
                  <a:lnTo>
                    <a:pt x="700" y="137"/>
                  </a:lnTo>
                  <a:lnTo>
                    <a:pt x="683" y="158"/>
                  </a:lnTo>
                  <a:lnTo>
                    <a:pt x="672" y="169"/>
                  </a:lnTo>
                  <a:lnTo>
                    <a:pt x="655" y="186"/>
                  </a:lnTo>
                  <a:lnTo>
                    <a:pt x="644" y="197"/>
                  </a:lnTo>
                  <a:lnTo>
                    <a:pt x="627" y="211"/>
                  </a:lnTo>
                  <a:lnTo>
                    <a:pt x="620" y="218"/>
                  </a:lnTo>
                  <a:cubicBezTo>
                    <a:pt x="613" y="225"/>
                    <a:pt x="602" y="228"/>
                    <a:pt x="595" y="235"/>
                  </a:cubicBezTo>
                  <a:cubicBezTo>
                    <a:pt x="553" y="260"/>
                    <a:pt x="518" y="288"/>
                    <a:pt x="483" y="323"/>
                  </a:cubicBezTo>
                  <a:cubicBezTo>
                    <a:pt x="462" y="344"/>
                    <a:pt x="441" y="368"/>
                    <a:pt x="420" y="393"/>
                  </a:cubicBezTo>
                  <a:cubicBezTo>
                    <a:pt x="413" y="407"/>
                    <a:pt x="403" y="421"/>
                    <a:pt x="396" y="438"/>
                  </a:cubicBezTo>
                  <a:cubicBezTo>
                    <a:pt x="389" y="449"/>
                    <a:pt x="385" y="463"/>
                    <a:pt x="385" y="477"/>
                  </a:cubicBezTo>
                  <a:cubicBezTo>
                    <a:pt x="385" y="484"/>
                    <a:pt x="385" y="487"/>
                    <a:pt x="399" y="494"/>
                  </a:cubicBezTo>
                  <a:cubicBezTo>
                    <a:pt x="501" y="554"/>
                    <a:pt x="557" y="659"/>
                    <a:pt x="536" y="753"/>
                  </a:cubicBezTo>
                  <a:cubicBezTo>
                    <a:pt x="525" y="795"/>
                    <a:pt x="483" y="900"/>
                    <a:pt x="294" y="914"/>
                  </a:cubicBezTo>
                  <a:cubicBezTo>
                    <a:pt x="196" y="921"/>
                    <a:pt x="133" y="939"/>
                    <a:pt x="109" y="970"/>
                  </a:cubicBezTo>
                  <a:cubicBezTo>
                    <a:pt x="91" y="995"/>
                    <a:pt x="88" y="1030"/>
                    <a:pt x="98" y="1093"/>
                  </a:cubicBezTo>
                  <a:cubicBezTo>
                    <a:pt x="105" y="1166"/>
                    <a:pt x="81" y="1236"/>
                    <a:pt x="32" y="1289"/>
                  </a:cubicBezTo>
                  <a:cubicBezTo>
                    <a:pt x="18" y="1303"/>
                    <a:pt x="11" y="1317"/>
                    <a:pt x="0" y="1334"/>
                  </a:cubicBezTo>
                  <a:cubicBezTo>
                    <a:pt x="0" y="1334"/>
                    <a:pt x="7" y="1338"/>
                    <a:pt x="14" y="1348"/>
                  </a:cubicBezTo>
                  <a:cubicBezTo>
                    <a:pt x="25" y="1355"/>
                    <a:pt x="32" y="1362"/>
                    <a:pt x="42" y="1369"/>
                  </a:cubicBezTo>
                  <a:lnTo>
                    <a:pt x="49" y="1380"/>
                  </a:lnTo>
                  <a:lnTo>
                    <a:pt x="70" y="1401"/>
                  </a:lnTo>
                  <a:lnTo>
                    <a:pt x="84" y="1418"/>
                  </a:lnTo>
                  <a:lnTo>
                    <a:pt x="109" y="1443"/>
                  </a:lnTo>
                  <a:lnTo>
                    <a:pt x="123" y="1460"/>
                  </a:lnTo>
                  <a:lnTo>
                    <a:pt x="147" y="1492"/>
                  </a:lnTo>
                  <a:lnTo>
                    <a:pt x="165" y="1513"/>
                  </a:lnTo>
                  <a:lnTo>
                    <a:pt x="193" y="1548"/>
                  </a:lnTo>
                  <a:lnTo>
                    <a:pt x="214" y="1572"/>
                  </a:lnTo>
                  <a:lnTo>
                    <a:pt x="245" y="1615"/>
                  </a:lnTo>
                  <a:lnTo>
                    <a:pt x="266" y="1643"/>
                  </a:lnTo>
                  <a:lnTo>
                    <a:pt x="305" y="1692"/>
                  </a:lnTo>
                  <a:lnTo>
                    <a:pt x="322" y="1716"/>
                  </a:lnTo>
                  <a:lnTo>
                    <a:pt x="329" y="1727"/>
                  </a:lnTo>
                  <a:lnTo>
                    <a:pt x="336" y="1723"/>
                  </a:lnTo>
                  <a:lnTo>
                    <a:pt x="343" y="1713"/>
                  </a:lnTo>
                  <a:cubicBezTo>
                    <a:pt x="382" y="1678"/>
                    <a:pt x="434" y="1657"/>
                    <a:pt x="490" y="1657"/>
                  </a:cubicBezTo>
                  <a:lnTo>
                    <a:pt x="497" y="1657"/>
                  </a:lnTo>
                  <a:cubicBezTo>
                    <a:pt x="508" y="1657"/>
                    <a:pt x="522" y="1660"/>
                    <a:pt x="536" y="1660"/>
                  </a:cubicBezTo>
                  <a:cubicBezTo>
                    <a:pt x="658" y="1678"/>
                    <a:pt x="700" y="1762"/>
                    <a:pt x="714" y="1842"/>
                  </a:cubicBezTo>
                  <a:cubicBezTo>
                    <a:pt x="718" y="1860"/>
                    <a:pt x="721" y="1874"/>
                    <a:pt x="721" y="1888"/>
                  </a:cubicBezTo>
                  <a:cubicBezTo>
                    <a:pt x="725" y="1909"/>
                    <a:pt x="725" y="1930"/>
                    <a:pt x="725" y="1951"/>
                  </a:cubicBezTo>
                  <a:cubicBezTo>
                    <a:pt x="732" y="2045"/>
                    <a:pt x="739" y="2105"/>
                    <a:pt x="784" y="2126"/>
                  </a:cubicBezTo>
                  <a:cubicBezTo>
                    <a:pt x="886" y="2175"/>
                    <a:pt x="952" y="2273"/>
                    <a:pt x="963" y="2388"/>
                  </a:cubicBezTo>
                  <a:cubicBezTo>
                    <a:pt x="977" y="2504"/>
                    <a:pt x="935" y="2619"/>
                    <a:pt x="844" y="2696"/>
                  </a:cubicBezTo>
                  <a:cubicBezTo>
                    <a:pt x="840" y="2700"/>
                    <a:pt x="837" y="2703"/>
                    <a:pt x="833" y="2707"/>
                  </a:cubicBezTo>
                  <a:cubicBezTo>
                    <a:pt x="795" y="2766"/>
                    <a:pt x="774" y="2840"/>
                    <a:pt x="770" y="2913"/>
                  </a:cubicBezTo>
                  <a:cubicBezTo>
                    <a:pt x="753" y="3102"/>
                    <a:pt x="795" y="3375"/>
                    <a:pt x="970" y="3568"/>
                  </a:cubicBezTo>
                  <a:cubicBezTo>
                    <a:pt x="1159" y="3778"/>
                    <a:pt x="1299" y="3806"/>
                    <a:pt x="1365" y="3806"/>
                  </a:cubicBezTo>
                  <a:cubicBezTo>
                    <a:pt x="1401" y="3806"/>
                    <a:pt x="1436" y="3792"/>
                    <a:pt x="1460" y="3768"/>
                  </a:cubicBezTo>
                  <a:cubicBezTo>
                    <a:pt x="1506" y="3712"/>
                    <a:pt x="1586" y="3705"/>
                    <a:pt x="1660" y="3698"/>
                  </a:cubicBezTo>
                  <a:cubicBezTo>
                    <a:pt x="1737" y="3694"/>
                    <a:pt x="1796" y="3687"/>
                    <a:pt x="1814" y="3648"/>
                  </a:cubicBezTo>
                  <a:cubicBezTo>
                    <a:pt x="1838" y="3591"/>
                    <a:pt x="1897" y="3551"/>
                    <a:pt x="1958" y="3551"/>
                  </a:cubicBezTo>
                  <a:cubicBezTo>
                    <a:pt x="1967" y="3551"/>
                    <a:pt x="1976" y="3552"/>
                    <a:pt x="1985" y="3554"/>
                  </a:cubicBezTo>
                  <a:cubicBezTo>
                    <a:pt x="1991" y="3555"/>
                    <a:pt x="1997" y="3555"/>
                    <a:pt x="2003" y="3555"/>
                  </a:cubicBezTo>
                  <a:cubicBezTo>
                    <a:pt x="2042" y="3555"/>
                    <a:pt x="2079" y="3535"/>
                    <a:pt x="2101" y="3501"/>
                  </a:cubicBezTo>
                  <a:cubicBezTo>
                    <a:pt x="2111" y="3494"/>
                    <a:pt x="2118" y="3487"/>
                    <a:pt x="2129" y="3480"/>
                  </a:cubicBezTo>
                  <a:lnTo>
                    <a:pt x="2136" y="3473"/>
                  </a:lnTo>
                  <a:cubicBezTo>
                    <a:pt x="2143" y="3470"/>
                    <a:pt x="2153" y="3463"/>
                    <a:pt x="2160" y="3459"/>
                  </a:cubicBezTo>
                  <a:lnTo>
                    <a:pt x="2164" y="3456"/>
                  </a:lnTo>
                  <a:cubicBezTo>
                    <a:pt x="2174" y="3452"/>
                    <a:pt x="2185" y="3449"/>
                    <a:pt x="2195" y="3445"/>
                  </a:cubicBezTo>
                  <a:lnTo>
                    <a:pt x="2206" y="3442"/>
                  </a:lnTo>
                  <a:lnTo>
                    <a:pt x="2230" y="3438"/>
                  </a:lnTo>
                  <a:lnTo>
                    <a:pt x="2237" y="3438"/>
                  </a:lnTo>
                  <a:cubicBezTo>
                    <a:pt x="2248" y="3438"/>
                    <a:pt x="2258" y="3438"/>
                    <a:pt x="2269" y="3435"/>
                  </a:cubicBezTo>
                  <a:lnTo>
                    <a:pt x="2335" y="3435"/>
                  </a:lnTo>
                  <a:lnTo>
                    <a:pt x="2381" y="3442"/>
                  </a:lnTo>
                  <a:lnTo>
                    <a:pt x="2388" y="3442"/>
                  </a:lnTo>
                  <a:lnTo>
                    <a:pt x="2402" y="3445"/>
                  </a:lnTo>
                  <a:lnTo>
                    <a:pt x="2395" y="3428"/>
                  </a:lnTo>
                  <a:lnTo>
                    <a:pt x="2370" y="3386"/>
                  </a:lnTo>
                  <a:lnTo>
                    <a:pt x="2360" y="3368"/>
                  </a:lnTo>
                  <a:lnTo>
                    <a:pt x="2328" y="3312"/>
                  </a:lnTo>
                  <a:lnTo>
                    <a:pt x="2318" y="3295"/>
                  </a:lnTo>
                  <a:lnTo>
                    <a:pt x="2290" y="3239"/>
                  </a:lnTo>
                  <a:lnTo>
                    <a:pt x="2286" y="3232"/>
                  </a:lnTo>
                  <a:lnTo>
                    <a:pt x="2255" y="3176"/>
                  </a:lnTo>
                  <a:lnTo>
                    <a:pt x="2248" y="3162"/>
                  </a:lnTo>
                  <a:lnTo>
                    <a:pt x="2220" y="3109"/>
                  </a:lnTo>
                  <a:lnTo>
                    <a:pt x="2216" y="3099"/>
                  </a:lnTo>
                  <a:lnTo>
                    <a:pt x="2195" y="3057"/>
                  </a:lnTo>
                  <a:lnTo>
                    <a:pt x="2192" y="3046"/>
                  </a:lnTo>
                  <a:cubicBezTo>
                    <a:pt x="2181" y="3032"/>
                    <a:pt x="2178" y="3015"/>
                    <a:pt x="2171" y="3004"/>
                  </a:cubicBezTo>
                  <a:lnTo>
                    <a:pt x="2167" y="2994"/>
                  </a:lnTo>
                  <a:cubicBezTo>
                    <a:pt x="2160" y="2980"/>
                    <a:pt x="2153" y="2966"/>
                    <a:pt x="2150" y="2955"/>
                  </a:cubicBezTo>
                  <a:cubicBezTo>
                    <a:pt x="2118" y="2868"/>
                    <a:pt x="2003" y="2763"/>
                    <a:pt x="1898" y="2672"/>
                  </a:cubicBezTo>
                  <a:cubicBezTo>
                    <a:pt x="1775" y="2560"/>
                    <a:pt x="1684" y="2479"/>
                    <a:pt x="1681" y="2399"/>
                  </a:cubicBezTo>
                  <a:cubicBezTo>
                    <a:pt x="1681" y="2367"/>
                    <a:pt x="1691" y="2336"/>
                    <a:pt x="1716" y="2315"/>
                  </a:cubicBezTo>
                  <a:cubicBezTo>
                    <a:pt x="1740" y="2290"/>
                    <a:pt x="1758" y="2206"/>
                    <a:pt x="1772" y="2136"/>
                  </a:cubicBezTo>
                  <a:cubicBezTo>
                    <a:pt x="1800" y="2000"/>
                    <a:pt x="1831" y="1842"/>
                    <a:pt x="1968" y="1825"/>
                  </a:cubicBezTo>
                  <a:cubicBezTo>
                    <a:pt x="2073" y="1814"/>
                    <a:pt x="2157" y="1776"/>
                    <a:pt x="2178" y="1734"/>
                  </a:cubicBezTo>
                  <a:cubicBezTo>
                    <a:pt x="2188" y="1713"/>
                    <a:pt x="2188" y="1685"/>
                    <a:pt x="2174" y="1664"/>
                  </a:cubicBezTo>
                  <a:lnTo>
                    <a:pt x="2174" y="1660"/>
                  </a:lnTo>
                  <a:cubicBezTo>
                    <a:pt x="2167" y="1650"/>
                    <a:pt x="2164" y="1639"/>
                    <a:pt x="2160" y="1629"/>
                  </a:cubicBezTo>
                  <a:cubicBezTo>
                    <a:pt x="2160" y="1622"/>
                    <a:pt x="2160" y="1618"/>
                    <a:pt x="2157" y="1611"/>
                  </a:cubicBezTo>
                  <a:cubicBezTo>
                    <a:pt x="2157" y="1604"/>
                    <a:pt x="2157" y="1597"/>
                    <a:pt x="2153" y="1586"/>
                  </a:cubicBezTo>
                  <a:lnTo>
                    <a:pt x="2153" y="1569"/>
                  </a:lnTo>
                  <a:lnTo>
                    <a:pt x="2153" y="1544"/>
                  </a:lnTo>
                  <a:lnTo>
                    <a:pt x="2153" y="1527"/>
                  </a:lnTo>
                  <a:cubicBezTo>
                    <a:pt x="2153" y="1520"/>
                    <a:pt x="2153" y="1509"/>
                    <a:pt x="2157" y="1502"/>
                  </a:cubicBezTo>
                  <a:cubicBezTo>
                    <a:pt x="2160" y="1492"/>
                    <a:pt x="2160" y="1488"/>
                    <a:pt x="2164" y="1481"/>
                  </a:cubicBezTo>
                  <a:cubicBezTo>
                    <a:pt x="2164" y="1474"/>
                    <a:pt x="2167" y="1464"/>
                    <a:pt x="2167" y="1453"/>
                  </a:cubicBezTo>
                  <a:lnTo>
                    <a:pt x="2174" y="1432"/>
                  </a:lnTo>
                  <a:cubicBezTo>
                    <a:pt x="2178" y="1422"/>
                    <a:pt x="2178" y="1415"/>
                    <a:pt x="2181" y="1404"/>
                  </a:cubicBezTo>
                  <a:lnTo>
                    <a:pt x="2188" y="1383"/>
                  </a:lnTo>
                  <a:lnTo>
                    <a:pt x="2199" y="1352"/>
                  </a:lnTo>
                  <a:lnTo>
                    <a:pt x="2206" y="1331"/>
                  </a:lnTo>
                  <a:lnTo>
                    <a:pt x="2209" y="1324"/>
                  </a:lnTo>
                  <a:cubicBezTo>
                    <a:pt x="2132" y="1278"/>
                    <a:pt x="2055" y="1184"/>
                    <a:pt x="1978" y="1089"/>
                  </a:cubicBezTo>
                  <a:cubicBezTo>
                    <a:pt x="1919" y="1019"/>
                    <a:pt x="1824" y="900"/>
                    <a:pt x="1789" y="897"/>
                  </a:cubicBezTo>
                  <a:cubicBezTo>
                    <a:pt x="1684" y="897"/>
                    <a:pt x="1583" y="851"/>
                    <a:pt x="1516" y="771"/>
                  </a:cubicBezTo>
                  <a:cubicBezTo>
                    <a:pt x="1450" y="694"/>
                    <a:pt x="1425" y="592"/>
                    <a:pt x="1446" y="494"/>
                  </a:cubicBezTo>
                  <a:cubicBezTo>
                    <a:pt x="1457" y="428"/>
                    <a:pt x="1394" y="389"/>
                    <a:pt x="1246" y="316"/>
                  </a:cubicBezTo>
                  <a:cubicBezTo>
                    <a:pt x="1120" y="260"/>
                    <a:pt x="1008" y="183"/>
                    <a:pt x="914" y="88"/>
                  </a:cubicBezTo>
                  <a:cubicBezTo>
                    <a:pt x="879" y="50"/>
                    <a:pt x="837" y="22"/>
                    <a:pt x="7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2" name="Google Shape;11582;p54"/>
            <p:cNvSpPr/>
            <p:nvPr/>
          </p:nvSpPr>
          <p:spPr>
            <a:xfrm>
              <a:off x="1596688" y="2004394"/>
              <a:ext cx="584" cy="54"/>
            </a:xfrm>
            <a:custGeom>
              <a:rect b="b" l="l" r="r" t="t"/>
              <a:pathLst>
                <a:path extrusionOk="0" h="4" w="43">
                  <a:moveTo>
                    <a:pt x="0" y="1"/>
                  </a:moveTo>
                  <a:cubicBezTo>
                    <a:pt x="14" y="1"/>
                    <a:pt x="28" y="1"/>
                    <a:pt x="42" y="4"/>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3" name="Google Shape;11583;p54"/>
            <p:cNvSpPr/>
            <p:nvPr/>
          </p:nvSpPr>
          <p:spPr>
            <a:xfrm>
              <a:off x="1594502" y="2005155"/>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4" name="Google Shape;11584;p54"/>
            <p:cNvSpPr/>
            <p:nvPr/>
          </p:nvSpPr>
          <p:spPr>
            <a:xfrm>
              <a:off x="1621019" y="202849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5" name="Google Shape;11585;p54"/>
            <p:cNvSpPr/>
            <p:nvPr/>
          </p:nvSpPr>
          <p:spPr>
            <a:xfrm>
              <a:off x="1594638" y="2004394"/>
              <a:ext cx="1969" cy="774"/>
            </a:xfrm>
            <a:custGeom>
              <a:rect b="b" l="l" r="r" t="t"/>
              <a:pathLst>
                <a:path extrusionOk="0" h="57" w="145">
                  <a:moveTo>
                    <a:pt x="144" y="1"/>
                  </a:moveTo>
                  <a:cubicBezTo>
                    <a:pt x="92" y="1"/>
                    <a:pt x="39" y="18"/>
                    <a:pt x="1" y="57"/>
                  </a:cubicBezTo>
                  <a:cubicBezTo>
                    <a:pt x="39" y="18"/>
                    <a:pt x="92"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6" name="Google Shape;11586;p54"/>
            <p:cNvSpPr/>
            <p:nvPr/>
          </p:nvSpPr>
          <p:spPr>
            <a:xfrm>
              <a:off x="1621494" y="2028535"/>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7" name="Google Shape;11587;p54"/>
            <p:cNvSpPr/>
            <p:nvPr/>
          </p:nvSpPr>
          <p:spPr>
            <a:xfrm>
              <a:off x="1619878" y="2028589"/>
              <a:ext cx="353" cy="54"/>
            </a:xfrm>
            <a:custGeom>
              <a:rect b="b" l="l" r="r" t="t"/>
              <a:pathLst>
                <a:path extrusionOk="0" h="4" w="26">
                  <a:moveTo>
                    <a:pt x="25"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8" name="Google Shape;11588;p54"/>
            <p:cNvSpPr/>
            <p:nvPr/>
          </p:nvSpPr>
          <p:spPr>
            <a:xfrm>
              <a:off x="1619362" y="2028684"/>
              <a:ext cx="434" cy="149"/>
            </a:xfrm>
            <a:custGeom>
              <a:rect b="b" l="l" r="r" t="t"/>
              <a:pathLst>
                <a:path extrusionOk="0" h="11" w="32">
                  <a:moveTo>
                    <a:pt x="32" y="0"/>
                  </a:moveTo>
                  <a:cubicBezTo>
                    <a:pt x="21" y="4"/>
                    <a:pt x="11" y="7"/>
                    <a:pt x="0" y="11"/>
                  </a:cubicBezTo>
                  <a:cubicBezTo>
                    <a:pt x="11" y="7"/>
                    <a:pt x="21"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9" name="Google Shape;11589;p54"/>
            <p:cNvSpPr/>
            <p:nvPr/>
          </p:nvSpPr>
          <p:spPr>
            <a:xfrm>
              <a:off x="1620353" y="2028494"/>
              <a:ext cx="448" cy="54"/>
            </a:xfrm>
            <a:custGeom>
              <a:rect b="b" l="l" r="r" t="t"/>
              <a:pathLst>
                <a:path extrusionOk="0" h="4" w="33">
                  <a:moveTo>
                    <a:pt x="32" y="0"/>
                  </a:moveTo>
                  <a:cubicBezTo>
                    <a:pt x="22" y="0"/>
                    <a:pt x="11" y="0"/>
                    <a:pt x="1" y="4"/>
                  </a:cubicBezTo>
                  <a:cubicBezTo>
                    <a:pt x="11" y="4"/>
                    <a:pt x="22"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0" name="Google Shape;11590;p54"/>
            <p:cNvSpPr/>
            <p:nvPr/>
          </p:nvSpPr>
          <p:spPr>
            <a:xfrm>
              <a:off x="1618507" y="2029160"/>
              <a:ext cx="394" cy="299"/>
            </a:xfrm>
            <a:custGeom>
              <a:rect b="b" l="l" r="r" t="t"/>
              <a:pathLst>
                <a:path extrusionOk="0" h="22" w="29">
                  <a:moveTo>
                    <a:pt x="28" y="0"/>
                  </a:moveTo>
                  <a:cubicBezTo>
                    <a:pt x="18" y="7"/>
                    <a:pt x="7" y="14"/>
                    <a:pt x="0" y="21"/>
                  </a:cubicBezTo>
                  <a:cubicBezTo>
                    <a:pt x="7" y="14"/>
                    <a:pt x="18" y="7"/>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1" name="Google Shape;11591;p54"/>
            <p:cNvSpPr/>
            <p:nvPr/>
          </p:nvSpPr>
          <p:spPr>
            <a:xfrm>
              <a:off x="1618928" y="2028874"/>
              <a:ext cx="353" cy="204"/>
            </a:xfrm>
            <a:custGeom>
              <a:rect b="b" l="l" r="r" t="t"/>
              <a:pathLst>
                <a:path extrusionOk="0" h="15" w="26">
                  <a:moveTo>
                    <a:pt x="25" y="0"/>
                  </a:moveTo>
                  <a:cubicBezTo>
                    <a:pt x="18" y="4"/>
                    <a:pt x="8" y="7"/>
                    <a:pt x="1" y="14"/>
                  </a:cubicBezTo>
                  <a:cubicBezTo>
                    <a:pt x="8" y="7"/>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2" name="Google Shape;11592;p54"/>
            <p:cNvSpPr/>
            <p:nvPr/>
          </p:nvSpPr>
          <p:spPr>
            <a:xfrm>
              <a:off x="1622254" y="202863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3" name="Google Shape;11593;p54"/>
            <p:cNvSpPr/>
            <p:nvPr/>
          </p:nvSpPr>
          <p:spPr>
            <a:xfrm>
              <a:off x="1599444" y="198362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4" name="Google Shape;11594;p54"/>
            <p:cNvSpPr/>
            <p:nvPr/>
          </p:nvSpPr>
          <p:spPr>
            <a:xfrm>
              <a:off x="1591365" y="2001489"/>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5" name="Google Shape;11595;p54"/>
            <p:cNvSpPr/>
            <p:nvPr/>
          </p:nvSpPr>
          <p:spPr>
            <a:xfrm>
              <a:off x="1594067" y="2004869"/>
              <a:ext cx="258" cy="394"/>
            </a:xfrm>
            <a:custGeom>
              <a:rect b="b" l="l" r="r" t="t"/>
              <a:pathLst>
                <a:path extrusionOk="0" h="29" w="19">
                  <a:moveTo>
                    <a:pt x="18"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6" name="Google Shape;11596;p54"/>
            <p:cNvSpPr/>
            <p:nvPr/>
          </p:nvSpPr>
          <p:spPr>
            <a:xfrm>
              <a:off x="1599064" y="198405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7" name="Google Shape;11597;p54"/>
            <p:cNvSpPr/>
            <p:nvPr/>
          </p:nvSpPr>
          <p:spPr>
            <a:xfrm>
              <a:off x="1599824" y="198310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8" name="Google Shape;11598;p54"/>
            <p:cNvSpPr/>
            <p:nvPr/>
          </p:nvSpPr>
          <p:spPr>
            <a:xfrm>
              <a:off x="1593266" y="2003824"/>
              <a:ext cx="299" cy="394"/>
            </a:xfrm>
            <a:custGeom>
              <a:rect b="b" l="l" r="r" t="t"/>
              <a:pathLst>
                <a:path extrusionOk="0" h="29" w="22">
                  <a:moveTo>
                    <a:pt x="21"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9" name="Google Shape;11599;p54"/>
            <p:cNvSpPr/>
            <p:nvPr/>
          </p:nvSpPr>
          <p:spPr>
            <a:xfrm>
              <a:off x="1591936" y="2002154"/>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0" name="Google Shape;11600;p54"/>
            <p:cNvSpPr/>
            <p:nvPr/>
          </p:nvSpPr>
          <p:spPr>
            <a:xfrm>
              <a:off x="1590890" y="2000973"/>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1" name="Google Shape;11601;p54"/>
            <p:cNvSpPr/>
            <p:nvPr/>
          </p:nvSpPr>
          <p:spPr>
            <a:xfrm>
              <a:off x="1598344" y="1984815"/>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2" name="Google Shape;11602;p54"/>
            <p:cNvSpPr/>
            <p:nvPr/>
          </p:nvSpPr>
          <p:spPr>
            <a:xfrm>
              <a:off x="1592547" y="2002914"/>
              <a:ext cx="299" cy="394"/>
            </a:xfrm>
            <a:custGeom>
              <a:rect b="b" l="l" r="r" t="t"/>
              <a:pathLst>
                <a:path extrusionOk="0" h="29" w="22">
                  <a:moveTo>
                    <a:pt x="22"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3" name="Google Shape;11603;p54"/>
            <p:cNvSpPr/>
            <p:nvPr/>
          </p:nvSpPr>
          <p:spPr>
            <a:xfrm>
              <a:off x="1595303" y="1987287"/>
              <a:ext cx="353" cy="584"/>
            </a:xfrm>
            <a:custGeom>
              <a:rect b="b" l="l" r="r" t="t"/>
              <a:pathLst>
                <a:path extrusionOk="0" h="43" w="26">
                  <a:moveTo>
                    <a:pt x="1" y="42"/>
                  </a:moveTo>
                  <a:cubicBezTo>
                    <a:pt x="8" y="28"/>
                    <a:pt x="15" y="11"/>
                    <a:pt x="25" y="0"/>
                  </a:cubicBezTo>
                  <a:cubicBezTo>
                    <a:pt x="15" y="11"/>
                    <a:pt x="8" y="28"/>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4" name="Google Shape;11604;p54"/>
            <p:cNvSpPr/>
            <p:nvPr/>
          </p:nvSpPr>
          <p:spPr>
            <a:xfrm>
              <a:off x="1600245" y="1982534"/>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5" name="Google Shape;11605;p54"/>
            <p:cNvSpPr/>
            <p:nvPr/>
          </p:nvSpPr>
          <p:spPr>
            <a:xfrm>
              <a:off x="1598684" y="1984476"/>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6" name="Google Shape;11606;p54"/>
            <p:cNvSpPr/>
            <p:nvPr/>
          </p:nvSpPr>
          <p:spPr>
            <a:xfrm>
              <a:off x="1596498" y="1985101"/>
              <a:ext cx="1534" cy="1195"/>
            </a:xfrm>
            <a:custGeom>
              <a:rect b="b" l="l" r="r" t="t"/>
              <a:pathLst>
                <a:path extrusionOk="0" h="88" w="113">
                  <a:moveTo>
                    <a:pt x="112" y="0"/>
                  </a:moveTo>
                  <a:lnTo>
                    <a:pt x="112" y="0"/>
                  </a:lnTo>
                  <a:cubicBezTo>
                    <a:pt x="74" y="25"/>
                    <a:pt x="35" y="56"/>
                    <a:pt x="0" y="88"/>
                  </a:cubicBezTo>
                  <a:cubicBezTo>
                    <a:pt x="35" y="56"/>
                    <a:pt x="74" y="25"/>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7" name="Google Shape;11607;p54"/>
            <p:cNvSpPr/>
            <p:nvPr/>
          </p:nvSpPr>
          <p:spPr>
            <a:xfrm>
              <a:off x="1590456" y="200053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8" name="Google Shape;11608;p54"/>
            <p:cNvSpPr/>
            <p:nvPr/>
          </p:nvSpPr>
          <p:spPr>
            <a:xfrm>
              <a:off x="1619783" y="1999968"/>
              <a:ext cx="109" cy="353"/>
            </a:xfrm>
            <a:custGeom>
              <a:rect b="b" l="l" r="r" t="t"/>
              <a:pathLst>
                <a:path extrusionOk="0" h="26" w="8">
                  <a:moveTo>
                    <a:pt x="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9" name="Google Shape;11609;p54"/>
            <p:cNvSpPr/>
            <p:nvPr/>
          </p:nvSpPr>
          <p:spPr>
            <a:xfrm>
              <a:off x="1619213" y="2003783"/>
              <a:ext cx="68" cy="190"/>
            </a:xfrm>
            <a:custGeom>
              <a:rect b="b" l="l" r="r" t="t"/>
              <a:pathLst>
                <a:path extrusionOk="0" h="14" w="5">
                  <a:moveTo>
                    <a:pt x="1" y="0"/>
                  </a:moveTo>
                  <a:cubicBezTo>
                    <a:pt x="1" y="4"/>
                    <a:pt x="1" y="11"/>
                    <a:pt x="4" y="14"/>
                  </a:cubicBezTo>
                  <a:cubicBezTo>
                    <a:pt x="4"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0" name="Google Shape;11610;p54"/>
            <p:cNvSpPr/>
            <p:nvPr/>
          </p:nvSpPr>
          <p:spPr>
            <a:xfrm>
              <a:off x="1619267" y="2001964"/>
              <a:ext cx="54" cy="299"/>
            </a:xfrm>
            <a:custGeom>
              <a:rect b="b" l="l" r="r" t="t"/>
              <a:pathLst>
                <a:path extrusionOk="0" h="22" w="4">
                  <a:moveTo>
                    <a:pt x="4" y="1"/>
                  </a:moveTo>
                  <a:cubicBezTo>
                    <a:pt x="0" y="11"/>
                    <a:pt x="0" y="18"/>
                    <a:pt x="0" y="22"/>
                  </a:cubicBezTo>
                  <a:cubicBezTo>
                    <a:pt x="0" y="18"/>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1" name="Google Shape;11611;p54"/>
            <p:cNvSpPr/>
            <p:nvPr/>
          </p:nvSpPr>
          <p:spPr>
            <a:xfrm>
              <a:off x="1619362" y="2001353"/>
              <a:ext cx="109" cy="299"/>
            </a:xfrm>
            <a:custGeom>
              <a:rect b="b" l="l" r="r" t="t"/>
              <a:pathLst>
                <a:path extrusionOk="0" h="22" w="8">
                  <a:moveTo>
                    <a:pt x="7" y="0"/>
                  </a:moveTo>
                  <a:lnTo>
                    <a:pt x="0" y="21"/>
                  </a:ln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2" name="Google Shape;11612;p54"/>
            <p:cNvSpPr/>
            <p:nvPr/>
          </p:nvSpPr>
          <p:spPr>
            <a:xfrm>
              <a:off x="1619552" y="2000688"/>
              <a:ext cx="109" cy="299"/>
            </a:xfrm>
            <a:custGeom>
              <a:rect b="b" l="l" r="r" t="t"/>
              <a:pathLst>
                <a:path extrusionOk="0" h="22" w="8">
                  <a:moveTo>
                    <a:pt x="7"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3" name="Google Shape;11613;p54"/>
            <p:cNvSpPr/>
            <p:nvPr/>
          </p:nvSpPr>
          <p:spPr>
            <a:xfrm>
              <a:off x="1619172" y="2003199"/>
              <a:ext cx="14" cy="258"/>
            </a:xfrm>
            <a:custGeom>
              <a:rect b="b" l="l" r="r" t="t"/>
              <a:pathLst>
                <a:path extrusionOk="0" h="19" w="1">
                  <a:moveTo>
                    <a:pt x="0" y="18"/>
                  </a:moveTo>
                  <a:lnTo>
                    <a:pt x="0" y="1"/>
                  </a:lnTo>
                  <a:cubicBezTo>
                    <a:pt x="0" y="8"/>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4" name="Google Shape;11614;p54"/>
            <p:cNvSpPr/>
            <p:nvPr/>
          </p:nvSpPr>
          <p:spPr>
            <a:xfrm>
              <a:off x="1620598" y="2025073"/>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5" name="Google Shape;11615;p54"/>
            <p:cNvSpPr/>
            <p:nvPr/>
          </p:nvSpPr>
          <p:spPr>
            <a:xfrm>
              <a:off x="1619118" y="2022031"/>
              <a:ext cx="258" cy="530"/>
            </a:xfrm>
            <a:custGeom>
              <a:rect b="b" l="l" r="r" t="t"/>
              <a:pathLst>
                <a:path extrusionOk="0" h="39" w="19">
                  <a:moveTo>
                    <a:pt x="1" y="0"/>
                  </a:moveTo>
                  <a:cubicBezTo>
                    <a:pt x="8" y="11"/>
                    <a:pt x="11" y="25"/>
                    <a:pt x="18" y="39"/>
                  </a:cubicBezTo>
                  <a:cubicBezTo>
                    <a:pt x="11" y="25"/>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6" name="Google Shape;11616;p54"/>
            <p:cNvSpPr/>
            <p:nvPr/>
          </p:nvSpPr>
          <p:spPr>
            <a:xfrm>
              <a:off x="1622118" y="2027924"/>
              <a:ext cx="339" cy="584"/>
            </a:xfrm>
            <a:custGeom>
              <a:rect b="b" l="l" r="r" t="t"/>
              <a:pathLst>
                <a:path extrusionOk="0" h="43" w="25">
                  <a:moveTo>
                    <a:pt x="0" y="0"/>
                  </a:moveTo>
                  <a:lnTo>
                    <a:pt x="25"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7" name="Google Shape;11617;p54"/>
            <p:cNvSpPr/>
            <p:nvPr/>
          </p:nvSpPr>
          <p:spPr>
            <a:xfrm>
              <a:off x="1619172" y="2002588"/>
              <a:ext cx="54" cy="299"/>
            </a:xfrm>
            <a:custGeom>
              <a:rect b="b" l="l" r="r" t="t"/>
              <a:pathLst>
                <a:path extrusionOk="0" h="22" w="4">
                  <a:moveTo>
                    <a:pt x="4" y="0"/>
                  </a:moveTo>
                  <a:cubicBezTo>
                    <a:pt x="0" y="7"/>
                    <a:pt x="0" y="14"/>
                    <a:pt x="4" y="21"/>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8" name="Google Shape;11618;p54"/>
            <p:cNvSpPr/>
            <p:nvPr/>
          </p:nvSpPr>
          <p:spPr>
            <a:xfrm>
              <a:off x="1619742" y="2023403"/>
              <a:ext cx="299" cy="584"/>
            </a:xfrm>
            <a:custGeom>
              <a:rect b="b" l="l" r="r" t="t"/>
              <a:pathLst>
                <a:path extrusionOk="0" h="43" w="22">
                  <a:moveTo>
                    <a:pt x="0" y="1"/>
                  </a:moveTo>
                  <a:lnTo>
                    <a:pt x="21"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9" name="Google Shape;11619;p54"/>
            <p:cNvSpPr/>
            <p:nvPr/>
          </p:nvSpPr>
          <p:spPr>
            <a:xfrm>
              <a:off x="1621548" y="2026879"/>
              <a:ext cx="434" cy="815"/>
            </a:xfrm>
            <a:custGeom>
              <a:rect b="b" l="l" r="r" t="t"/>
              <a:pathLst>
                <a:path extrusionOk="0" h="60" w="32">
                  <a:moveTo>
                    <a:pt x="0" y="0"/>
                  </a:moveTo>
                  <a:lnTo>
                    <a:pt x="32"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0" name="Google Shape;11620;p54"/>
            <p:cNvSpPr/>
            <p:nvPr/>
          </p:nvSpPr>
          <p:spPr>
            <a:xfrm>
              <a:off x="1621073" y="2025928"/>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1" name="Google Shape;11621;p54"/>
            <p:cNvSpPr/>
            <p:nvPr/>
          </p:nvSpPr>
          <p:spPr>
            <a:xfrm>
              <a:off x="1620123" y="2024122"/>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2" name="Google Shape;11622;p54"/>
            <p:cNvSpPr/>
            <p:nvPr/>
          </p:nvSpPr>
          <p:spPr>
            <a:xfrm>
              <a:off x="1619403" y="2022642"/>
              <a:ext cx="299" cy="638"/>
            </a:xfrm>
            <a:custGeom>
              <a:rect b="b" l="l" r="r" t="t"/>
              <a:pathLst>
                <a:path extrusionOk="0" h="47" w="22">
                  <a:moveTo>
                    <a:pt x="1" y="1"/>
                  </a:moveTo>
                  <a:cubicBezTo>
                    <a:pt x="8" y="15"/>
                    <a:pt x="15" y="32"/>
                    <a:pt x="22" y="46"/>
                  </a:cubicBezTo>
                  <a:cubicBezTo>
                    <a:pt x="15" y="32"/>
                    <a:pt x="8"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3" name="Google Shape;11623;p54"/>
            <p:cNvSpPr/>
            <p:nvPr/>
          </p:nvSpPr>
          <p:spPr>
            <a:xfrm>
              <a:off x="1619457" y="2004449"/>
              <a:ext cx="14" cy="54"/>
            </a:xfrm>
            <a:custGeom>
              <a:rect b="b" l="l" r="r" t="t"/>
              <a:pathLst>
                <a:path extrusionOk="0" h="4" w="1">
                  <a:moveTo>
                    <a:pt x="0" y="4"/>
                  </a:moveTo>
                  <a:lnTo>
                    <a:pt x="0" y="0"/>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4" name="Google Shape;11624;p54"/>
            <p:cNvSpPr/>
            <p:nvPr/>
          </p:nvSpPr>
          <p:spPr>
            <a:xfrm>
              <a:off x="1641466" y="2001964"/>
              <a:ext cx="20488" cy="25689"/>
            </a:xfrm>
            <a:custGeom>
              <a:rect b="b" l="l" r="r" t="t"/>
              <a:pathLst>
                <a:path extrusionOk="0" h="1892" w="1509">
                  <a:moveTo>
                    <a:pt x="256" y="1"/>
                  </a:moveTo>
                  <a:lnTo>
                    <a:pt x="256" y="8"/>
                  </a:lnTo>
                  <a:lnTo>
                    <a:pt x="249" y="25"/>
                  </a:lnTo>
                  <a:lnTo>
                    <a:pt x="242" y="43"/>
                  </a:lnTo>
                  <a:lnTo>
                    <a:pt x="238" y="57"/>
                  </a:lnTo>
                  <a:lnTo>
                    <a:pt x="231" y="78"/>
                  </a:lnTo>
                  <a:lnTo>
                    <a:pt x="228" y="88"/>
                  </a:lnTo>
                  <a:lnTo>
                    <a:pt x="221" y="106"/>
                  </a:lnTo>
                  <a:lnTo>
                    <a:pt x="221" y="113"/>
                  </a:lnTo>
                  <a:lnTo>
                    <a:pt x="214" y="130"/>
                  </a:lnTo>
                  <a:lnTo>
                    <a:pt x="214" y="138"/>
                  </a:lnTo>
                  <a:cubicBezTo>
                    <a:pt x="207" y="152"/>
                    <a:pt x="203" y="162"/>
                    <a:pt x="196" y="173"/>
                  </a:cubicBezTo>
                  <a:lnTo>
                    <a:pt x="196" y="176"/>
                  </a:lnTo>
                  <a:lnTo>
                    <a:pt x="193" y="190"/>
                  </a:lnTo>
                  <a:lnTo>
                    <a:pt x="193" y="194"/>
                  </a:lnTo>
                  <a:lnTo>
                    <a:pt x="186" y="201"/>
                  </a:lnTo>
                  <a:lnTo>
                    <a:pt x="186" y="204"/>
                  </a:lnTo>
                  <a:lnTo>
                    <a:pt x="182" y="211"/>
                  </a:lnTo>
                  <a:lnTo>
                    <a:pt x="182" y="215"/>
                  </a:lnTo>
                  <a:lnTo>
                    <a:pt x="179" y="222"/>
                  </a:lnTo>
                  <a:lnTo>
                    <a:pt x="179" y="225"/>
                  </a:lnTo>
                  <a:lnTo>
                    <a:pt x="175" y="229"/>
                  </a:lnTo>
                  <a:lnTo>
                    <a:pt x="175" y="232"/>
                  </a:lnTo>
                  <a:lnTo>
                    <a:pt x="172" y="236"/>
                  </a:lnTo>
                  <a:lnTo>
                    <a:pt x="168" y="239"/>
                  </a:lnTo>
                  <a:lnTo>
                    <a:pt x="165" y="243"/>
                  </a:lnTo>
                  <a:cubicBezTo>
                    <a:pt x="158" y="246"/>
                    <a:pt x="154" y="253"/>
                    <a:pt x="147" y="260"/>
                  </a:cubicBezTo>
                  <a:cubicBezTo>
                    <a:pt x="63" y="355"/>
                    <a:pt x="0" y="614"/>
                    <a:pt x="84" y="817"/>
                  </a:cubicBezTo>
                  <a:cubicBezTo>
                    <a:pt x="161" y="999"/>
                    <a:pt x="186" y="1286"/>
                    <a:pt x="172" y="1464"/>
                  </a:cubicBezTo>
                  <a:cubicBezTo>
                    <a:pt x="168" y="1492"/>
                    <a:pt x="165" y="1517"/>
                    <a:pt x="158" y="1545"/>
                  </a:cubicBezTo>
                  <a:cubicBezTo>
                    <a:pt x="154" y="1562"/>
                    <a:pt x="151" y="1580"/>
                    <a:pt x="144" y="1597"/>
                  </a:cubicBezTo>
                  <a:lnTo>
                    <a:pt x="137" y="1608"/>
                  </a:lnTo>
                  <a:lnTo>
                    <a:pt x="137" y="1611"/>
                  </a:lnTo>
                  <a:lnTo>
                    <a:pt x="133" y="1615"/>
                  </a:lnTo>
                  <a:lnTo>
                    <a:pt x="133" y="1618"/>
                  </a:lnTo>
                  <a:lnTo>
                    <a:pt x="130" y="1622"/>
                  </a:lnTo>
                  <a:lnTo>
                    <a:pt x="130" y="1625"/>
                  </a:lnTo>
                  <a:lnTo>
                    <a:pt x="126" y="1632"/>
                  </a:lnTo>
                  <a:lnTo>
                    <a:pt x="126" y="1636"/>
                  </a:lnTo>
                  <a:lnTo>
                    <a:pt x="123" y="1643"/>
                  </a:lnTo>
                  <a:lnTo>
                    <a:pt x="119" y="1650"/>
                  </a:lnTo>
                  <a:lnTo>
                    <a:pt x="112" y="1657"/>
                  </a:lnTo>
                  <a:lnTo>
                    <a:pt x="109" y="1664"/>
                  </a:lnTo>
                  <a:lnTo>
                    <a:pt x="105" y="1671"/>
                  </a:lnTo>
                  <a:lnTo>
                    <a:pt x="98" y="1685"/>
                  </a:lnTo>
                  <a:lnTo>
                    <a:pt x="95" y="1688"/>
                  </a:lnTo>
                  <a:lnTo>
                    <a:pt x="81" y="1709"/>
                  </a:lnTo>
                  <a:cubicBezTo>
                    <a:pt x="63" y="1737"/>
                    <a:pt x="42" y="1769"/>
                    <a:pt x="14" y="1814"/>
                  </a:cubicBezTo>
                  <a:cubicBezTo>
                    <a:pt x="14" y="1821"/>
                    <a:pt x="14" y="1832"/>
                    <a:pt x="18" y="1839"/>
                  </a:cubicBezTo>
                  <a:cubicBezTo>
                    <a:pt x="74" y="1875"/>
                    <a:pt x="137" y="1892"/>
                    <a:pt x="201" y="1892"/>
                  </a:cubicBezTo>
                  <a:cubicBezTo>
                    <a:pt x="225" y="1892"/>
                    <a:pt x="249" y="1889"/>
                    <a:pt x="273" y="1884"/>
                  </a:cubicBezTo>
                  <a:lnTo>
                    <a:pt x="280" y="1884"/>
                  </a:lnTo>
                  <a:lnTo>
                    <a:pt x="315" y="1874"/>
                  </a:lnTo>
                  <a:lnTo>
                    <a:pt x="329" y="1874"/>
                  </a:lnTo>
                  <a:cubicBezTo>
                    <a:pt x="343" y="1867"/>
                    <a:pt x="361" y="1863"/>
                    <a:pt x="375" y="1860"/>
                  </a:cubicBezTo>
                  <a:cubicBezTo>
                    <a:pt x="453" y="1835"/>
                    <a:pt x="535" y="1823"/>
                    <a:pt x="614" y="1823"/>
                  </a:cubicBezTo>
                  <a:cubicBezTo>
                    <a:pt x="634" y="1823"/>
                    <a:pt x="653" y="1824"/>
                    <a:pt x="672" y="1825"/>
                  </a:cubicBezTo>
                  <a:cubicBezTo>
                    <a:pt x="691" y="1825"/>
                    <a:pt x="707" y="1826"/>
                    <a:pt x="723" y="1826"/>
                  </a:cubicBezTo>
                  <a:cubicBezTo>
                    <a:pt x="817" y="1826"/>
                    <a:pt x="856" y="1807"/>
                    <a:pt x="907" y="1653"/>
                  </a:cubicBezTo>
                  <a:cubicBezTo>
                    <a:pt x="914" y="1636"/>
                    <a:pt x="921" y="1615"/>
                    <a:pt x="931" y="1594"/>
                  </a:cubicBezTo>
                  <a:cubicBezTo>
                    <a:pt x="935" y="1587"/>
                    <a:pt x="938" y="1580"/>
                    <a:pt x="938" y="1573"/>
                  </a:cubicBezTo>
                  <a:cubicBezTo>
                    <a:pt x="945" y="1559"/>
                    <a:pt x="952" y="1545"/>
                    <a:pt x="959" y="1531"/>
                  </a:cubicBezTo>
                  <a:lnTo>
                    <a:pt x="973" y="1506"/>
                  </a:lnTo>
                  <a:cubicBezTo>
                    <a:pt x="980" y="1492"/>
                    <a:pt x="987" y="1478"/>
                    <a:pt x="994" y="1468"/>
                  </a:cubicBezTo>
                  <a:lnTo>
                    <a:pt x="1008" y="1440"/>
                  </a:lnTo>
                  <a:lnTo>
                    <a:pt x="1033" y="1401"/>
                  </a:lnTo>
                  <a:lnTo>
                    <a:pt x="1047" y="1377"/>
                  </a:lnTo>
                  <a:lnTo>
                    <a:pt x="1075" y="1338"/>
                  </a:lnTo>
                  <a:lnTo>
                    <a:pt x="1089" y="1314"/>
                  </a:lnTo>
                  <a:lnTo>
                    <a:pt x="1120" y="1268"/>
                  </a:lnTo>
                  <a:lnTo>
                    <a:pt x="1134" y="1251"/>
                  </a:lnTo>
                  <a:cubicBezTo>
                    <a:pt x="1166" y="1205"/>
                    <a:pt x="1197" y="1167"/>
                    <a:pt x="1229" y="1128"/>
                  </a:cubicBezTo>
                  <a:lnTo>
                    <a:pt x="1243" y="1111"/>
                  </a:lnTo>
                  <a:lnTo>
                    <a:pt x="1278" y="1069"/>
                  </a:lnTo>
                  <a:lnTo>
                    <a:pt x="1295" y="1051"/>
                  </a:lnTo>
                  <a:lnTo>
                    <a:pt x="1327" y="1016"/>
                  </a:lnTo>
                  <a:lnTo>
                    <a:pt x="1344" y="995"/>
                  </a:lnTo>
                  <a:lnTo>
                    <a:pt x="1372" y="960"/>
                  </a:lnTo>
                  <a:lnTo>
                    <a:pt x="1390" y="943"/>
                  </a:lnTo>
                  <a:lnTo>
                    <a:pt x="1418" y="911"/>
                  </a:lnTo>
                  <a:lnTo>
                    <a:pt x="1432" y="897"/>
                  </a:lnTo>
                  <a:lnTo>
                    <a:pt x="1463" y="862"/>
                  </a:lnTo>
                  <a:lnTo>
                    <a:pt x="1470" y="855"/>
                  </a:lnTo>
                  <a:lnTo>
                    <a:pt x="1509" y="817"/>
                  </a:lnTo>
                  <a:cubicBezTo>
                    <a:pt x="1407" y="740"/>
                    <a:pt x="1309" y="652"/>
                    <a:pt x="1225" y="558"/>
                  </a:cubicBezTo>
                  <a:cubicBezTo>
                    <a:pt x="1050" y="376"/>
                    <a:pt x="847" y="173"/>
                    <a:pt x="662" y="134"/>
                  </a:cubicBezTo>
                  <a:cubicBezTo>
                    <a:pt x="522" y="99"/>
                    <a:pt x="389" y="57"/>
                    <a:pt x="2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5" name="Google Shape;11625;p54"/>
            <p:cNvSpPr/>
            <p:nvPr/>
          </p:nvSpPr>
          <p:spPr>
            <a:xfrm>
              <a:off x="1659470" y="2015473"/>
              <a:ext cx="258" cy="299"/>
            </a:xfrm>
            <a:custGeom>
              <a:rect b="b" l="l" r="r" t="t"/>
              <a:pathLst>
                <a:path extrusionOk="0" h="22" w="19">
                  <a:moveTo>
                    <a:pt x="1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6" name="Google Shape;11626;p54"/>
            <p:cNvSpPr/>
            <p:nvPr/>
          </p:nvSpPr>
          <p:spPr>
            <a:xfrm>
              <a:off x="1656714" y="2018936"/>
              <a:ext cx="163" cy="258"/>
            </a:xfrm>
            <a:custGeom>
              <a:rect b="b" l="l" r="r" t="t"/>
              <a:pathLst>
                <a:path extrusionOk="0" h="19" w="12">
                  <a:moveTo>
                    <a:pt x="1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7" name="Google Shape;11627;p54"/>
            <p:cNvSpPr/>
            <p:nvPr/>
          </p:nvSpPr>
          <p:spPr>
            <a:xfrm>
              <a:off x="1660760" y="2014143"/>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8" name="Google Shape;11628;p54"/>
            <p:cNvSpPr/>
            <p:nvPr/>
          </p:nvSpPr>
          <p:spPr>
            <a:xfrm>
              <a:off x="1654487" y="2022412"/>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9" name="Google Shape;11629;p54"/>
            <p:cNvSpPr/>
            <p:nvPr/>
          </p:nvSpPr>
          <p:spPr>
            <a:xfrm>
              <a:off x="1660095" y="2014808"/>
              <a:ext cx="244" cy="244"/>
            </a:xfrm>
            <a:custGeom>
              <a:rect b="b" l="l" r="r" t="t"/>
              <a:pathLst>
                <a:path extrusionOk="0" h="18" w="18">
                  <a:moveTo>
                    <a:pt x="18"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0" name="Google Shape;11630;p54"/>
            <p:cNvSpPr/>
            <p:nvPr/>
          </p:nvSpPr>
          <p:spPr>
            <a:xfrm>
              <a:off x="1655478" y="2020646"/>
              <a:ext cx="204" cy="394"/>
            </a:xfrm>
            <a:custGeom>
              <a:rect b="b" l="l" r="r" t="t"/>
              <a:pathLst>
                <a:path extrusionOk="0" h="29" w="15">
                  <a:moveTo>
                    <a:pt x="15"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1" name="Google Shape;11631;p54"/>
            <p:cNvSpPr/>
            <p:nvPr/>
          </p:nvSpPr>
          <p:spPr>
            <a:xfrm>
              <a:off x="1654962" y="2021556"/>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2" name="Google Shape;11632;p54"/>
            <p:cNvSpPr/>
            <p:nvPr/>
          </p:nvSpPr>
          <p:spPr>
            <a:xfrm>
              <a:off x="1656049" y="2019791"/>
              <a:ext cx="258" cy="353"/>
            </a:xfrm>
            <a:custGeom>
              <a:rect b="b" l="l" r="r" t="t"/>
              <a:pathLst>
                <a:path extrusionOk="0" h="26" w="19">
                  <a:moveTo>
                    <a:pt x="1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3" name="Google Shape;11633;p54"/>
            <p:cNvSpPr/>
            <p:nvPr/>
          </p:nvSpPr>
          <p:spPr>
            <a:xfrm>
              <a:off x="1645933" y="2026634"/>
              <a:ext cx="4711" cy="774"/>
            </a:xfrm>
            <a:custGeom>
              <a:rect b="b" l="l" r="r" t="t"/>
              <a:pathLst>
                <a:path extrusionOk="0" h="57" w="347">
                  <a:moveTo>
                    <a:pt x="46" y="43"/>
                  </a:moveTo>
                  <a:cubicBezTo>
                    <a:pt x="32" y="46"/>
                    <a:pt x="14" y="50"/>
                    <a:pt x="0" y="57"/>
                  </a:cubicBezTo>
                  <a:cubicBezTo>
                    <a:pt x="14" y="50"/>
                    <a:pt x="32" y="46"/>
                    <a:pt x="46" y="43"/>
                  </a:cubicBezTo>
                  <a:cubicBezTo>
                    <a:pt x="144" y="11"/>
                    <a:pt x="245" y="1"/>
                    <a:pt x="347" y="8"/>
                  </a:cubicBezTo>
                  <a:cubicBezTo>
                    <a:pt x="245" y="1"/>
                    <a:pt x="144" y="11"/>
                    <a:pt x="46"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4" name="Google Shape;11634;p54"/>
            <p:cNvSpPr/>
            <p:nvPr/>
          </p:nvSpPr>
          <p:spPr>
            <a:xfrm>
              <a:off x="1658194" y="2017035"/>
              <a:ext cx="204" cy="258"/>
            </a:xfrm>
            <a:custGeom>
              <a:rect b="b" l="l" r="r" t="t"/>
              <a:pathLst>
                <a:path extrusionOk="0" h="19" w="15">
                  <a:moveTo>
                    <a:pt x="1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5" name="Google Shape;11635;p54"/>
            <p:cNvSpPr/>
            <p:nvPr/>
          </p:nvSpPr>
          <p:spPr>
            <a:xfrm>
              <a:off x="1645268" y="2027395"/>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6" name="Google Shape;11636;p54"/>
            <p:cNvSpPr/>
            <p:nvPr/>
          </p:nvSpPr>
          <p:spPr>
            <a:xfrm>
              <a:off x="1658859" y="2016234"/>
              <a:ext cx="244" cy="299"/>
            </a:xfrm>
            <a:custGeom>
              <a:rect b="b" l="l" r="r" t="t"/>
              <a:pathLst>
                <a:path extrusionOk="0" h="22" w="18">
                  <a:moveTo>
                    <a:pt x="18"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7" name="Google Shape;11637;p54"/>
            <p:cNvSpPr/>
            <p:nvPr/>
          </p:nvSpPr>
          <p:spPr>
            <a:xfrm>
              <a:off x="1661371" y="201361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8" name="Google Shape;11638;p54"/>
            <p:cNvSpPr/>
            <p:nvPr/>
          </p:nvSpPr>
          <p:spPr>
            <a:xfrm>
              <a:off x="1654107" y="2023308"/>
              <a:ext cx="149" cy="299"/>
            </a:xfrm>
            <a:custGeom>
              <a:rect b="b" l="l" r="r" t="t"/>
              <a:pathLst>
                <a:path extrusionOk="0" h="22" w="11">
                  <a:moveTo>
                    <a:pt x="11" y="1"/>
                  </a:moveTo>
                  <a:cubicBezTo>
                    <a:pt x="7" y="8"/>
                    <a:pt x="4" y="15"/>
                    <a:pt x="0" y="22"/>
                  </a:cubicBezTo>
                  <a:cubicBezTo>
                    <a:pt x="4" y="15"/>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9" name="Google Shape;11639;p54"/>
            <p:cNvSpPr/>
            <p:nvPr/>
          </p:nvSpPr>
          <p:spPr>
            <a:xfrm>
              <a:off x="1641697" y="2026919"/>
              <a:ext cx="3476" cy="733"/>
            </a:xfrm>
            <a:custGeom>
              <a:rect b="b" l="l" r="r" t="t"/>
              <a:pathLst>
                <a:path extrusionOk="0" h="54" w="256">
                  <a:moveTo>
                    <a:pt x="1" y="1"/>
                  </a:moveTo>
                  <a:cubicBezTo>
                    <a:pt x="54" y="37"/>
                    <a:pt x="118" y="54"/>
                    <a:pt x="183" y="54"/>
                  </a:cubicBezTo>
                  <a:cubicBezTo>
                    <a:pt x="183" y="54"/>
                    <a:pt x="183" y="54"/>
                    <a:pt x="184" y="54"/>
                  </a:cubicBezTo>
                  <a:lnTo>
                    <a:pt x="184" y="54"/>
                  </a:lnTo>
                  <a:cubicBezTo>
                    <a:pt x="184" y="54"/>
                    <a:pt x="184" y="54"/>
                    <a:pt x="184" y="54"/>
                  </a:cubicBezTo>
                  <a:cubicBezTo>
                    <a:pt x="208" y="54"/>
                    <a:pt x="232" y="51"/>
                    <a:pt x="256" y="46"/>
                  </a:cubicBezTo>
                  <a:lnTo>
                    <a:pt x="256" y="46"/>
                  </a:lnTo>
                  <a:cubicBezTo>
                    <a:pt x="232" y="51"/>
                    <a:pt x="208" y="54"/>
                    <a:pt x="184" y="54"/>
                  </a:cubicBezTo>
                  <a:lnTo>
                    <a:pt x="184" y="54"/>
                  </a:lnTo>
                  <a:cubicBezTo>
                    <a:pt x="120" y="54"/>
                    <a:pt x="56" y="36"/>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0" name="Google Shape;11640;p54"/>
            <p:cNvSpPr/>
            <p:nvPr/>
          </p:nvSpPr>
          <p:spPr>
            <a:xfrm>
              <a:off x="1643123" y="2023688"/>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1" name="Google Shape;11641;p54"/>
            <p:cNvSpPr/>
            <p:nvPr/>
          </p:nvSpPr>
          <p:spPr>
            <a:xfrm>
              <a:off x="1643082" y="202383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2" name="Google Shape;11642;p54"/>
            <p:cNvSpPr/>
            <p:nvPr/>
          </p:nvSpPr>
          <p:spPr>
            <a:xfrm>
              <a:off x="1642458" y="2013097"/>
              <a:ext cx="1344" cy="8798"/>
            </a:xfrm>
            <a:custGeom>
              <a:rect b="b" l="l" r="r" t="t"/>
              <a:pathLst>
                <a:path extrusionOk="0" h="648" w="99">
                  <a:moveTo>
                    <a:pt x="1" y="1"/>
                  </a:moveTo>
                  <a:lnTo>
                    <a:pt x="1" y="1"/>
                  </a:lnTo>
                  <a:cubicBezTo>
                    <a:pt x="74" y="183"/>
                    <a:pt x="95" y="473"/>
                    <a:pt x="85" y="648"/>
                  </a:cubicBezTo>
                  <a:cubicBezTo>
                    <a:pt x="99" y="473"/>
                    <a:pt x="74" y="18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3" name="Google Shape;11643;p54"/>
            <p:cNvSpPr/>
            <p:nvPr/>
          </p:nvSpPr>
          <p:spPr>
            <a:xfrm>
              <a:off x="1644128" y="200435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4" name="Google Shape;11644;p54"/>
            <p:cNvSpPr/>
            <p:nvPr/>
          </p:nvSpPr>
          <p:spPr>
            <a:xfrm>
              <a:off x="1644358" y="20037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5" name="Google Shape;11645;p54"/>
            <p:cNvSpPr/>
            <p:nvPr/>
          </p:nvSpPr>
          <p:spPr>
            <a:xfrm>
              <a:off x="1644834" y="2002059"/>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6" name="Google Shape;11646;p54"/>
            <p:cNvSpPr/>
            <p:nvPr/>
          </p:nvSpPr>
          <p:spPr>
            <a:xfrm>
              <a:off x="1644033" y="200454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7" name="Google Shape;11647;p54"/>
            <p:cNvSpPr/>
            <p:nvPr/>
          </p:nvSpPr>
          <p:spPr>
            <a:xfrm>
              <a:off x="1643028" y="202387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8" name="Google Shape;11648;p54"/>
            <p:cNvSpPr/>
            <p:nvPr/>
          </p:nvSpPr>
          <p:spPr>
            <a:xfrm>
              <a:off x="1643693" y="2005114"/>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9" name="Google Shape;11649;p54"/>
            <p:cNvSpPr/>
            <p:nvPr/>
          </p:nvSpPr>
          <p:spPr>
            <a:xfrm>
              <a:off x="1644453" y="2003389"/>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0" name="Google Shape;11650;p54"/>
            <p:cNvSpPr/>
            <p:nvPr/>
          </p:nvSpPr>
          <p:spPr>
            <a:xfrm>
              <a:off x="1642607" y="2024598"/>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1" name="Google Shape;11651;p54"/>
            <p:cNvSpPr/>
            <p:nvPr/>
          </p:nvSpPr>
          <p:spPr>
            <a:xfrm>
              <a:off x="1642987" y="202402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2" name="Google Shape;11652;p54"/>
            <p:cNvSpPr/>
            <p:nvPr/>
          </p:nvSpPr>
          <p:spPr>
            <a:xfrm>
              <a:off x="1642702" y="202440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3" name="Google Shape;11653;p54"/>
            <p:cNvSpPr/>
            <p:nvPr/>
          </p:nvSpPr>
          <p:spPr>
            <a:xfrm>
              <a:off x="1643652" y="200520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4" name="Google Shape;11654;p54"/>
            <p:cNvSpPr/>
            <p:nvPr/>
          </p:nvSpPr>
          <p:spPr>
            <a:xfrm>
              <a:off x="1642838" y="202425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5" name="Google Shape;11655;p54"/>
            <p:cNvSpPr/>
            <p:nvPr/>
          </p:nvSpPr>
          <p:spPr>
            <a:xfrm>
              <a:off x="1643408" y="2021882"/>
              <a:ext cx="163" cy="1113"/>
            </a:xfrm>
            <a:custGeom>
              <a:rect b="b" l="l" r="r" t="t"/>
              <a:pathLst>
                <a:path extrusionOk="0" h="82" w="12">
                  <a:moveTo>
                    <a:pt x="1" y="81"/>
                  </a:moveTo>
                  <a:cubicBezTo>
                    <a:pt x="4" y="53"/>
                    <a:pt x="11" y="29"/>
                    <a:pt x="11" y="1"/>
                  </a:cubicBezTo>
                  <a:cubicBezTo>
                    <a:pt x="11" y="29"/>
                    <a:pt x="4" y="53"/>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6" name="Google Shape;11656;p54"/>
            <p:cNvSpPr/>
            <p:nvPr/>
          </p:nvSpPr>
          <p:spPr>
            <a:xfrm>
              <a:off x="1644698" y="2002588"/>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7" name="Google Shape;11657;p54"/>
            <p:cNvSpPr/>
            <p:nvPr/>
          </p:nvSpPr>
          <p:spPr>
            <a:xfrm>
              <a:off x="1643937" y="200473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8" name="Google Shape;11658;p54"/>
            <p:cNvSpPr/>
            <p:nvPr/>
          </p:nvSpPr>
          <p:spPr>
            <a:xfrm>
              <a:off x="1642267" y="20252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9" name="Google Shape;11659;p54"/>
            <p:cNvSpPr/>
            <p:nvPr/>
          </p:nvSpPr>
          <p:spPr>
            <a:xfrm>
              <a:off x="1644603" y="2003009"/>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0" name="Google Shape;11660;p54"/>
            <p:cNvSpPr/>
            <p:nvPr/>
          </p:nvSpPr>
          <p:spPr>
            <a:xfrm>
              <a:off x="1642892" y="2024122"/>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1" name="Google Shape;11661;p54"/>
            <p:cNvSpPr/>
            <p:nvPr/>
          </p:nvSpPr>
          <p:spPr>
            <a:xfrm>
              <a:off x="1643598" y="200525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2" name="Google Shape;11662;p54"/>
            <p:cNvSpPr/>
            <p:nvPr/>
          </p:nvSpPr>
          <p:spPr>
            <a:xfrm>
              <a:off x="1643842" y="200486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3" name="Google Shape;11663;p54"/>
            <p:cNvSpPr/>
            <p:nvPr/>
          </p:nvSpPr>
          <p:spPr>
            <a:xfrm>
              <a:off x="1642458" y="20248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4" name="Google Shape;11664;p54"/>
            <p:cNvSpPr/>
            <p:nvPr/>
          </p:nvSpPr>
          <p:spPr>
            <a:xfrm>
              <a:off x="1643747" y="20049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5" name="Google Shape;11665;p54"/>
            <p:cNvSpPr/>
            <p:nvPr/>
          </p:nvSpPr>
          <p:spPr>
            <a:xfrm>
              <a:off x="1415781" y="1868483"/>
              <a:ext cx="74445" cy="23055"/>
            </a:xfrm>
            <a:custGeom>
              <a:rect b="b" l="l" r="r" t="t"/>
              <a:pathLst>
                <a:path extrusionOk="0" h="1698" w="5483">
                  <a:moveTo>
                    <a:pt x="1463" y="0"/>
                  </a:moveTo>
                  <a:cubicBezTo>
                    <a:pt x="950" y="0"/>
                    <a:pt x="486" y="202"/>
                    <a:pt x="210" y="411"/>
                  </a:cubicBezTo>
                  <a:cubicBezTo>
                    <a:pt x="67" y="516"/>
                    <a:pt x="11" y="597"/>
                    <a:pt x="0" y="628"/>
                  </a:cubicBezTo>
                  <a:cubicBezTo>
                    <a:pt x="13" y="640"/>
                    <a:pt x="31" y="646"/>
                    <a:pt x="54" y="646"/>
                  </a:cubicBezTo>
                  <a:cubicBezTo>
                    <a:pt x="212" y="646"/>
                    <a:pt x="577" y="372"/>
                    <a:pt x="746" y="247"/>
                  </a:cubicBezTo>
                  <a:lnTo>
                    <a:pt x="847" y="170"/>
                  </a:lnTo>
                  <a:cubicBezTo>
                    <a:pt x="912" y="121"/>
                    <a:pt x="989" y="94"/>
                    <a:pt x="1068" y="94"/>
                  </a:cubicBezTo>
                  <a:cubicBezTo>
                    <a:pt x="1113" y="94"/>
                    <a:pt x="1158" y="103"/>
                    <a:pt x="1201" y="121"/>
                  </a:cubicBezTo>
                  <a:cubicBezTo>
                    <a:pt x="1337" y="177"/>
                    <a:pt x="1439" y="289"/>
                    <a:pt x="1484" y="429"/>
                  </a:cubicBezTo>
                  <a:cubicBezTo>
                    <a:pt x="1484" y="429"/>
                    <a:pt x="1519" y="562"/>
                    <a:pt x="2346" y="597"/>
                  </a:cubicBezTo>
                  <a:cubicBezTo>
                    <a:pt x="2668" y="611"/>
                    <a:pt x="2843" y="761"/>
                    <a:pt x="3011" y="908"/>
                  </a:cubicBezTo>
                  <a:cubicBezTo>
                    <a:pt x="3154" y="1034"/>
                    <a:pt x="3291" y="1150"/>
                    <a:pt x="3522" y="1202"/>
                  </a:cubicBezTo>
                  <a:cubicBezTo>
                    <a:pt x="3683" y="1241"/>
                    <a:pt x="3770" y="1290"/>
                    <a:pt x="3805" y="1360"/>
                  </a:cubicBezTo>
                  <a:cubicBezTo>
                    <a:pt x="3841" y="1433"/>
                    <a:pt x="3805" y="1507"/>
                    <a:pt x="3781" y="1563"/>
                  </a:cubicBezTo>
                  <a:cubicBezTo>
                    <a:pt x="3770" y="1580"/>
                    <a:pt x="3763" y="1601"/>
                    <a:pt x="3760" y="1622"/>
                  </a:cubicBezTo>
                  <a:cubicBezTo>
                    <a:pt x="3770" y="1633"/>
                    <a:pt x="3781" y="1640"/>
                    <a:pt x="3795" y="1643"/>
                  </a:cubicBezTo>
                  <a:cubicBezTo>
                    <a:pt x="3902" y="1682"/>
                    <a:pt x="4174" y="1698"/>
                    <a:pt x="4469" y="1698"/>
                  </a:cubicBezTo>
                  <a:cubicBezTo>
                    <a:pt x="4899" y="1698"/>
                    <a:pt x="5379" y="1665"/>
                    <a:pt x="5482" y="1619"/>
                  </a:cubicBezTo>
                  <a:cubicBezTo>
                    <a:pt x="5426" y="1493"/>
                    <a:pt x="4842" y="1115"/>
                    <a:pt x="4527" y="1115"/>
                  </a:cubicBezTo>
                  <a:cubicBezTo>
                    <a:pt x="4352" y="1115"/>
                    <a:pt x="4044" y="961"/>
                    <a:pt x="3623" y="751"/>
                  </a:cubicBezTo>
                  <a:cubicBezTo>
                    <a:pt x="3112" y="495"/>
                    <a:pt x="2475" y="180"/>
                    <a:pt x="1866" y="44"/>
                  </a:cubicBezTo>
                  <a:cubicBezTo>
                    <a:pt x="1730" y="14"/>
                    <a:pt x="1595" y="0"/>
                    <a:pt x="1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6" name="Google Shape;11666;p54"/>
            <p:cNvSpPr/>
            <p:nvPr/>
          </p:nvSpPr>
          <p:spPr>
            <a:xfrm>
              <a:off x="1460410" y="1905007"/>
              <a:ext cx="815" cy="434"/>
            </a:xfrm>
            <a:custGeom>
              <a:rect b="b" l="l" r="r" t="t"/>
              <a:pathLst>
                <a:path extrusionOk="0" h="32" w="60">
                  <a:moveTo>
                    <a:pt x="56" y="0"/>
                  </a:moveTo>
                  <a:lnTo>
                    <a:pt x="0" y="32"/>
                  </a:lnTo>
                  <a:lnTo>
                    <a:pt x="0" y="32"/>
                  </a:ln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7" name="Google Shape;11667;p54"/>
            <p:cNvSpPr/>
            <p:nvPr/>
          </p:nvSpPr>
          <p:spPr>
            <a:xfrm>
              <a:off x="1461402" y="1905075"/>
              <a:ext cx="13333" cy="3286"/>
            </a:xfrm>
            <a:custGeom>
              <a:rect b="b" l="l" r="r" t="t"/>
              <a:pathLst>
                <a:path extrusionOk="0" h="242" w="982">
                  <a:moveTo>
                    <a:pt x="141" y="0"/>
                  </a:moveTo>
                  <a:cubicBezTo>
                    <a:pt x="79" y="0"/>
                    <a:pt x="29" y="5"/>
                    <a:pt x="1" y="13"/>
                  </a:cubicBezTo>
                  <a:cubicBezTo>
                    <a:pt x="95" y="103"/>
                    <a:pt x="511" y="241"/>
                    <a:pt x="798" y="241"/>
                  </a:cubicBezTo>
                  <a:cubicBezTo>
                    <a:pt x="812" y="241"/>
                    <a:pt x="825" y="241"/>
                    <a:pt x="838" y="240"/>
                  </a:cubicBezTo>
                  <a:cubicBezTo>
                    <a:pt x="925" y="237"/>
                    <a:pt x="967" y="216"/>
                    <a:pt x="981" y="198"/>
                  </a:cubicBezTo>
                  <a:cubicBezTo>
                    <a:pt x="971" y="181"/>
                    <a:pt x="911" y="135"/>
                    <a:pt x="736" y="83"/>
                  </a:cubicBezTo>
                  <a:cubicBezTo>
                    <a:pt x="525" y="26"/>
                    <a:pt x="293" y="0"/>
                    <a:pt x="14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8" name="Google Shape;11668;p54"/>
            <p:cNvSpPr/>
            <p:nvPr/>
          </p:nvSpPr>
          <p:spPr>
            <a:xfrm>
              <a:off x="1545446" y="1904002"/>
              <a:ext cx="11039" cy="3720"/>
            </a:xfrm>
            <a:custGeom>
              <a:rect b="b" l="l" r="r" t="t"/>
              <a:pathLst>
                <a:path extrusionOk="0" h="274" w="813">
                  <a:moveTo>
                    <a:pt x="308" y="1"/>
                  </a:moveTo>
                  <a:cubicBezTo>
                    <a:pt x="179" y="1"/>
                    <a:pt x="63" y="18"/>
                    <a:pt x="21" y="60"/>
                  </a:cubicBezTo>
                  <a:cubicBezTo>
                    <a:pt x="14" y="67"/>
                    <a:pt x="0" y="78"/>
                    <a:pt x="28" y="120"/>
                  </a:cubicBezTo>
                  <a:cubicBezTo>
                    <a:pt x="109" y="246"/>
                    <a:pt x="260" y="274"/>
                    <a:pt x="371" y="274"/>
                  </a:cubicBezTo>
                  <a:cubicBezTo>
                    <a:pt x="396" y="274"/>
                    <a:pt x="418" y="272"/>
                    <a:pt x="438" y="270"/>
                  </a:cubicBezTo>
                  <a:cubicBezTo>
                    <a:pt x="641" y="253"/>
                    <a:pt x="795" y="165"/>
                    <a:pt x="809" y="130"/>
                  </a:cubicBezTo>
                  <a:cubicBezTo>
                    <a:pt x="813" y="120"/>
                    <a:pt x="781" y="99"/>
                    <a:pt x="781" y="99"/>
                  </a:cubicBezTo>
                  <a:cubicBezTo>
                    <a:pt x="687" y="36"/>
                    <a:pt x="483"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9" name="Google Shape;11669;p54"/>
            <p:cNvSpPr/>
            <p:nvPr/>
          </p:nvSpPr>
          <p:spPr>
            <a:xfrm>
              <a:off x="1591976" y="2466518"/>
              <a:ext cx="8907" cy="7115"/>
            </a:xfrm>
            <a:custGeom>
              <a:rect b="b" l="l" r="r" t="t"/>
              <a:pathLst>
                <a:path extrusionOk="0" h="524" w="656">
                  <a:moveTo>
                    <a:pt x="619" y="1"/>
                  </a:moveTo>
                  <a:cubicBezTo>
                    <a:pt x="614" y="1"/>
                    <a:pt x="610" y="1"/>
                    <a:pt x="606" y="3"/>
                  </a:cubicBezTo>
                  <a:cubicBezTo>
                    <a:pt x="431" y="3"/>
                    <a:pt x="78" y="255"/>
                    <a:pt x="18" y="434"/>
                  </a:cubicBezTo>
                  <a:cubicBezTo>
                    <a:pt x="1" y="486"/>
                    <a:pt x="18" y="500"/>
                    <a:pt x="43" y="511"/>
                  </a:cubicBezTo>
                  <a:cubicBezTo>
                    <a:pt x="59" y="519"/>
                    <a:pt x="79" y="523"/>
                    <a:pt x="100" y="523"/>
                  </a:cubicBezTo>
                  <a:cubicBezTo>
                    <a:pt x="197" y="523"/>
                    <a:pt x="338" y="442"/>
                    <a:pt x="470" y="304"/>
                  </a:cubicBezTo>
                  <a:cubicBezTo>
                    <a:pt x="620" y="147"/>
                    <a:pt x="655" y="28"/>
                    <a:pt x="645" y="7"/>
                  </a:cubicBezTo>
                  <a:cubicBezTo>
                    <a:pt x="641" y="3"/>
                    <a:pt x="638" y="3"/>
                    <a:pt x="634" y="3"/>
                  </a:cubicBezTo>
                  <a:cubicBezTo>
                    <a:pt x="629" y="1"/>
                    <a:pt x="624" y="1"/>
                    <a:pt x="6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0" name="Google Shape;11670;p54"/>
            <p:cNvSpPr/>
            <p:nvPr/>
          </p:nvSpPr>
          <p:spPr>
            <a:xfrm>
              <a:off x="1602621" y="2468718"/>
              <a:ext cx="10862" cy="5540"/>
            </a:xfrm>
            <a:custGeom>
              <a:rect b="b" l="l" r="r" t="t"/>
              <a:pathLst>
                <a:path extrusionOk="0" h="408" w="800">
                  <a:moveTo>
                    <a:pt x="660" y="1"/>
                  </a:moveTo>
                  <a:cubicBezTo>
                    <a:pt x="633" y="1"/>
                    <a:pt x="604" y="5"/>
                    <a:pt x="572" y="13"/>
                  </a:cubicBezTo>
                  <a:cubicBezTo>
                    <a:pt x="309" y="72"/>
                    <a:pt x="29" y="317"/>
                    <a:pt x="1" y="401"/>
                  </a:cubicBezTo>
                  <a:cubicBezTo>
                    <a:pt x="15" y="405"/>
                    <a:pt x="32" y="407"/>
                    <a:pt x="53" y="407"/>
                  </a:cubicBezTo>
                  <a:cubicBezTo>
                    <a:pt x="197" y="407"/>
                    <a:pt x="491" y="316"/>
                    <a:pt x="684" y="188"/>
                  </a:cubicBezTo>
                  <a:cubicBezTo>
                    <a:pt x="782" y="121"/>
                    <a:pt x="799" y="79"/>
                    <a:pt x="799" y="72"/>
                  </a:cubicBezTo>
                  <a:cubicBezTo>
                    <a:pt x="772" y="25"/>
                    <a:pt x="725" y="1"/>
                    <a:pt x="6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1" name="Google Shape;11671;p54"/>
            <p:cNvSpPr/>
            <p:nvPr/>
          </p:nvSpPr>
          <p:spPr>
            <a:xfrm>
              <a:off x="1441633" y="2034672"/>
              <a:ext cx="41181" cy="45838"/>
            </a:xfrm>
            <a:custGeom>
              <a:rect b="b" l="l" r="r" t="t"/>
              <a:pathLst>
                <a:path extrusionOk="0" h="3376" w="3033">
                  <a:moveTo>
                    <a:pt x="1117" y="1"/>
                  </a:moveTo>
                  <a:cubicBezTo>
                    <a:pt x="1110" y="25"/>
                    <a:pt x="1100" y="46"/>
                    <a:pt x="1082" y="64"/>
                  </a:cubicBezTo>
                  <a:cubicBezTo>
                    <a:pt x="1019" y="141"/>
                    <a:pt x="869" y="197"/>
                    <a:pt x="687" y="207"/>
                  </a:cubicBezTo>
                  <a:cubicBezTo>
                    <a:pt x="578" y="214"/>
                    <a:pt x="564" y="295"/>
                    <a:pt x="564" y="494"/>
                  </a:cubicBezTo>
                  <a:lnTo>
                    <a:pt x="564" y="540"/>
                  </a:lnTo>
                  <a:cubicBezTo>
                    <a:pt x="564" y="659"/>
                    <a:pt x="494" y="715"/>
                    <a:pt x="435" y="764"/>
                  </a:cubicBezTo>
                  <a:cubicBezTo>
                    <a:pt x="386" y="795"/>
                    <a:pt x="344" y="841"/>
                    <a:pt x="319" y="893"/>
                  </a:cubicBezTo>
                  <a:cubicBezTo>
                    <a:pt x="302" y="932"/>
                    <a:pt x="291" y="974"/>
                    <a:pt x="291" y="1019"/>
                  </a:cubicBezTo>
                  <a:cubicBezTo>
                    <a:pt x="284" y="1096"/>
                    <a:pt x="270" y="1152"/>
                    <a:pt x="141" y="1219"/>
                  </a:cubicBezTo>
                  <a:cubicBezTo>
                    <a:pt x="81" y="1240"/>
                    <a:pt x="32" y="1289"/>
                    <a:pt x="11" y="1352"/>
                  </a:cubicBezTo>
                  <a:cubicBezTo>
                    <a:pt x="1" y="1404"/>
                    <a:pt x="11" y="1457"/>
                    <a:pt x="43" y="1499"/>
                  </a:cubicBezTo>
                  <a:cubicBezTo>
                    <a:pt x="141" y="1642"/>
                    <a:pt x="78" y="1772"/>
                    <a:pt x="39" y="1859"/>
                  </a:cubicBezTo>
                  <a:cubicBezTo>
                    <a:pt x="32" y="1877"/>
                    <a:pt x="25" y="1895"/>
                    <a:pt x="18" y="1912"/>
                  </a:cubicBezTo>
                  <a:cubicBezTo>
                    <a:pt x="46" y="1937"/>
                    <a:pt x="74" y="1958"/>
                    <a:pt x="106" y="1979"/>
                  </a:cubicBezTo>
                  <a:cubicBezTo>
                    <a:pt x="179" y="2021"/>
                    <a:pt x="249" y="2073"/>
                    <a:pt x="312" y="2129"/>
                  </a:cubicBezTo>
                  <a:cubicBezTo>
                    <a:pt x="346" y="2161"/>
                    <a:pt x="365" y="2171"/>
                    <a:pt x="381" y="2171"/>
                  </a:cubicBezTo>
                  <a:cubicBezTo>
                    <a:pt x="393" y="2171"/>
                    <a:pt x="403" y="2165"/>
                    <a:pt x="417" y="2157"/>
                  </a:cubicBezTo>
                  <a:cubicBezTo>
                    <a:pt x="431" y="2150"/>
                    <a:pt x="458" y="2134"/>
                    <a:pt x="490" y="2134"/>
                  </a:cubicBezTo>
                  <a:cubicBezTo>
                    <a:pt x="522" y="2134"/>
                    <a:pt x="559" y="2150"/>
                    <a:pt x="592" y="2206"/>
                  </a:cubicBezTo>
                  <a:cubicBezTo>
                    <a:pt x="634" y="2290"/>
                    <a:pt x="631" y="2392"/>
                    <a:pt x="582" y="2472"/>
                  </a:cubicBezTo>
                  <a:cubicBezTo>
                    <a:pt x="536" y="2549"/>
                    <a:pt x="459" y="2609"/>
                    <a:pt x="372" y="2633"/>
                  </a:cubicBezTo>
                  <a:lnTo>
                    <a:pt x="375" y="2640"/>
                  </a:lnTo>
                  <a:lnTo>
                    <a:pt x="386" y="2654"/>
                  </a:lnTo>
                  <a:cubicBezTo>
                    <a:pt x="393" y="2665"/>
                    <a:pt x="396" y="2675"/>
                    <a:pt x="403" y="2686"/>
                  </a:cubicBezTo>
                  <a:lnTo>
                    <a:pt x="410" y="2700"/>
                  </a:lnTo>
                  <a:cubicBezTo>
                    <a:pt x="417" y="2710"/>
                    <a:pt x="421" y="2721"/>
                    <a:pt x="424" y="2735"/>
                  </a:cubicBezTo>
                  <a:cubicBezTo>
                    <a:pt x="424" y="2738"/>
                    <a:pt x="428" y="2742"/>
                    <a:pt x="428" y="2745"/>
                  </a:cubicBezTo>
                  <a:cubicBezTo>
                    <a:pt x="431" y="2756"/>
                    <a:pt x="435" y="2770"/>
                    <a:pt x="435" y="2784"/>
                  </a:cubicBezTo>
                  <a:lnTo>
                    <a:pt x="435" y="2794"/>
                  </a:lnTo>
                  <a:cubicBezTo>
                    <a:pt x="438" y="2805"/>
                    <a:pt x="438" y="2812"/>
                    <a:pt x="435" y="2822"/>
                  </a:cubicBezTo>
                  <a:lnTo>
                    <a:pt x="435" y="2836"/>
                  </a:lnTo>
                  <a:cubicBezTo>
                    <a:pt x="435" y="2843"/>
                    <a:pt x="431" y="2854"/>
                    <a:pt x="431" y="2861"/>
                  </a:cubicBezTo>
                  <a:cubicBezTo>
                    <a:pt x="431" y="2864"/>
                    <a:pt x="431" y="2868"/>
                    <a:pt x="428" y="2871"/>
                  </a:cubicBezTo>
                  <a:cubicBezTo>
                    <a:pt x="421" y="2882"/>
                    <a:pt x="417" y="2896"/>
                    <a:pt x="410" y="2906"/>
                  </a:cubicBezTo>
                  <a:cubicBezTo>
                    <a:pt x="393" y="2927"/>
                    <a:pt x="375" y="2952"/>
                    <a:pt x="354" y="2973"/>
                  </a:cubicBezTo>
                  <a:cubicBezTo>
                    <a:pt x="344" y="2987"/>
                    <a:pt x="333" y="3001"/>
                    <a:pt x="323" y="3015"/>
                  </a:cubicBezTo>
                  <a:cubicBezTo>
                    <a:pt x="344" y="3046"/>
                    <a:pt x="372" y="3074"/>
                    <a:pt x="400" y="3099"/>
                  </a:cubicBezTo>
                  <a:cubicBezTo>
                    <a:pt x="430" y="3127"/>
                    <a:pt x="456" y="3136"/>
                    <a:pt x="484" y="3136"/>
                  </a:cubicBezTo>
                  <a:cubicBezTo>
                    <a:pt x="504" y="3136"/>
                    <a:pt x="525" y="3131"/>
                    <a:pt x="550" y="3127"/>
                  </a:cubicBezTo>
                  <a:lnTo>
                    <a:pt x="592" y="3116"/>
                  </a:lnTo>
                  <a:lnTo>
                    <a:pt x="596" y="3116"/>
                  </a:lnTo>
                  <a:cubicBezTo>
                    <a:pt x="610" y="3116"/>
                    <a:pt x="624" y="3113"/>
                    <a:pt x="638" y="3113"/>
                  </a:cubicBezTo>
                  <a:lnTo>
                    <a:pt x="666" y="3113"/>
                  </a:lnTo>
                  <a:lnTo>
                    <a:pt x="683" y="3116"/>
                  </a:lnTo>
                  <a:lnTo>
                    <a:pt x="690" y="3116"/>
                  </a:lnTo>
                  <a:lnTo>
                    <a:pt x="704" y="3120"/>
                  </a:lnTo>
                  <a:lnTo>
                    <a:pt x="711" y="3123"/>
                  </a:lnTo>
                  <a:lnTo>
                    <a:pt x="725" y="3130"/>
                  </a:lnTo>
                  <a:lnTo>
                    <a:pt x="732" y="3134"/>
                  </a:lnTo>
                  <a:cubicBezTo>
                    <a:pt x="739" y="3137"/>
                    <a:pt x="746" y="3141"/>
                    <a:pt x="753" y="3144"/>
                  </a:cubicBezTo>
                  <a:lnTo>
                    <a:pt x="760" y="3151"/>
                  </a:lnTo>
                  <a:lnTo>
                    <a:pt x="774" y="3162"/>
                  </a:lnTo>
                  <a:lnTo>
                    <a:pt x="781" y="3169"/>
                  </a:lnTo>
                  <a:lnTo>
                    <a:pt x="799" y="3186"/>
                  </a:lnTo>
                  <a:lnTo>
                    <a:pt x="806" y="3193"/>
                  </a:lnTo>
                  <a:cubicBezTo>
                    <a:pt x="813" y="3200"/>
                    <a:pt x="820" y="3207"/>
                    <a:pt x="827" y="3218"/>
                  </a:cubicBezTo>
                  <a:cubicBezTo>
                    <a:pt x="858" y="3267"/>
                    <a:pt x="897" y="3309"/>
                    <a:pt x="939" y="3351"/>
                  </a:cubicBezTo>
                  <a:cubicBezTo>
                    <a:pt x="949" y="3365"/>
                    <a:pt x="967" y="3372"/>
                    <a:pt x="988" y="3375"/>
                  </a:cubicBezTo>
                  <a:cubicBezTo>
                    <a:pt x="995" y="3375"/>
                    <a:pt x="1040" y="3361"/>
                    <a:pt x="1103" y="3207"/>
                  </a:cubicBezTo>
                  <a:cubicBezTo>
                    <a:pt x="1135" y="3134"/>
                    <a:pt x="1166" y="3053"/>
                    <a:pt x="1194" y="2966"/>
                  </a:cubicBezTo>
                  <a:cubicBezTo>
                    <a:pt x="1303" y="2672"/>
                    <a:pt x="1415" y="2364"/>
                    <a:pt x="1639" y="2297"/>
                  </a:cubicBezTo>
                  <a:cubicBezTo>
                    <a:pt x="1670" y="2287"/>
                    <a:pt x="1705" y="2280"/>
                    <a:pt x="1740" y="2269"/>
                  </a:cubicBezTo>
                  <a:cubicBezTo>
                    <a:pt x="2014" y="2192"/>
                    <a:pt x="2427" y="2077"/>
                    <a:pt x="2679" y="1737"/>
                  </a:cubicBezTo>
                  <a:cubicBezTo>
                    <a:pt x="2840" y="1523"/>
                    <a:pt x="2864" y="1429"/>
                    <a:pt x="2878" y="1359"/>
                  </a:cubicBezTo>
                  <a:cubicBezTo>
                    <a:pt x="2892" y="1282"/>
                    <a:pt x="2934" y="1215"/>
                    <a:pt x="2994" y="1170"/>
                  </a:cubicBezTo>
                  <a:lnTo>
                    <a:pt x="3008" y="1159"/>
                  </a:lnTo>
                  <a:lnTo>
                    <a:pt x="3015" y="1152"/>
                  </a:lnTo>
                  <a:lnTo>
                    <a:pt x="3018" y="1149"/>
                  </a:lnTo>
                  <a:lnTo>
                    <a:pt x="3025" y="1142"/>
                  </a:lnTo>
                  <a:lnTo>
                    <a:pt x="3029" y="1135"/>
                  </a:lnTo>
                  <a:lnTo>
                    <a:pt x="3029" y="1131"/>
                  </a:lnTo>
                  <a:cubicBezTo>
                    <a:pt x="3029" y="1128"/>
                    <a:pt x="3029" y="1128"/>
                    <a:pt x="3029" y="1124"/>
                  </a:cubicBezTo>
                  <a:lnTo>
                    <a:pt x="3029" y="1117"/>
                  </a:lnTo>
                  <a:cubicBezTo>
                    <a:pt x="3032" y="1082"/>
                    <a:pt x="2983" y="1016"/>
                    <a:pt x="2927" y="949"/>
                  </a:cubicBezTo>
                  <a:lnTo>
                    <a:pt x="2917" y="935"/>
                  </a:lnTo>
                  <a:lnTo>
                    <a:pt x="2892" y="911"/>
                  </a:lnTo>
                  <a:lnTo>
                    <a:pt x="2885" y="900"/>
                  </a:lnTo>
                  <a:lnTo>
                    <a:pt x="2857" y="872"/>
                  </a:lnTo>
                  <a:lnTo>
                    <a:pt x="2833" y="844"/>
                  </a:lnTo>
                  <a:cubicBezTo>
                    <a:pt x="2808" y="816"/>
                    <a:pt x="2763" y="764"/>
                    <a:pt x="2714" y="715"/>
                  </a:cubicBezTo>
                  <a:lnTo>
                    <a:pt x="2693" y="694"/>
                  </a:lnTo>
                  <a:lnTo>
                    <a:pt x="2682" y="683"/>
                  </a:lnTo>
                  <a:lnTo>
                    <a:pt x="2651" y="652"/>
                  </a:lnTo>
                  <a:lnTo>
                    <a:pt x="2619" y="624"/>
                  </a:lnTo>
                  <a:cubicBezTo>
                    <a:pt x="2602" y="603"/>
                    <a:pt x="2581" y="585"/>
                    <a:pt x="2560" y="571"/>
                  </a:cubicBezTo>
                  <a:cubicBezTo>
                    <a:pt x="2553" y="564"/>
                    <a:pt x="2542" y="557"/>
                    <a:pt x="2532" y="554"/>
                  </a:cubicBezTo>
                  <a:cubicBezTo>
                    <a:pt x="2525" y="557"/>
                    <a:pt x="2521" y="564"/>
                    <a:pt x="2514" y="568"/>
                  </a:cubicBezTo>
                  <a:cubicBezTo>
                    <a:pt x="2465" y="603"/>
                    <a:pt x="2386" y="623"/>
                    <a:pt x="2300" y="623"/>
                  </a:cubicBezTo>
                  <a:cubicBezTo>
                    <a:pt x="2214" y="623"/>
                    <a:pt x="2120" y="603"/>
                    <a:pt x="2042" y="557"/>
                  </a:cubicBezTo>
                  <a:cubicBezTo>
                    <a:pt x="1975" y="515"/>
                    <a:pt x="1916" y="466"/>
                    <a:pt x="1866" y="410"/>
                  </a:cubicBezTo>
                  <a:cubicBezTo>
                    <a:pt x="1814" y="358"/>
                    <a:pt x="1772" y="312"/>
                    <a:pt x="1733" y="312"/>
                  </a:cubicBezTo>
                  <a:lnTo>
                    <a:pt x="1695" y="312"/>
                  </a:lnTo>
                  <a:lnTo>
                    <a:pt x="1674" y="305"/>
                  </a:lnTo>
                  <a:lnTo>
                    <a:pt x="1660" y="302"/>
                  </a:lnTo>
                  <a:lnTo>
                    <a:pt x="1639" y="295"/>
                  </a:lnTo>
                  <a:lnTo>
                    <a:pt x="1625" y="291"/>
                  </a:lnTo>
                  <a:lnTo>
                    <a:pt x="1597" y="281"/>
                  </a:lnTo>
                  <a:lnTo>
                    <a:pt x="1583" y="274"/>
                  </a:lnTo>
                  <a:lnTo>
                    <a:pt x="1548" y="260"/>
                  </a:lnTo>
                  <a:lnTo>
                    <a:pt x="1541" y="256"/>
                  </a:lnTo>
                  <a:lnTo>
                    <a:pt x="1495" y="232"/>
                  </a:lnTo>
                  <a:lnTo>
                    <a:pt x="1481" y="225"/>
                  </a:lnTo>
                  <a:lnTo>
                    <a:pt x="1450" y="207"/>
                  </a:lnTo>
                  <a:lnTo>
                    <a:pt x="1432" y="197"/>
                  </a:lnTo>
                  <a:lnTo>
                    <a:pt x="1401" y="183"/>
                  </a:lnTo>
                  <a:lnTo>
                    <a:pt x="1380" y="169"/>
                  </a:lnTo>
                  <a:lnTo>
                    <a:pt x="1352" y="151"/>
                  </a:lnTo>
                  <a:lnTo>
                    <a:pt x="1331" y="141"/>
                  </a:lnTo>
                  <a:lnTo>
                    <a:pt x="1299" y="123"/>
                  </a:lnTo>
                  <a:lnTo>
                    <a:pt x="1285" y="113"/>
                  </a:lnTo>
                  <a:lnTo>
                    <a:pt x="1236" y="85"/>
                  </a:lnTo>
                  <a:lnTo>
                    <a:pt x="1226" y="74"/>
                  </a:lnTo>
                  <a:lnTo>
                    <a:pt x="1191" y="53"/>
                  </a:lnTo>
                  <a:lnTo>
                    <a:pt x="1173" y="39"/>
                  </a:lnTo>
                  <a:lnTo>
                    <a:pt x="1149" y="22"/>
                  </a:lnTo>
                  <a:lnTo>
                    <a:pt x="1128" y="8"/>
                  </a:lnTo>
                  <a:lnTo>
                    <a:pt x="11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2" name="Google Shape;11672;p54"/>
            <p:cNvSpPr/>
            <p:nvPr/>
          </p:nvSpPr>
          <p:spPr>
            <a:xfrm>
              <a:off x="1464633" y="203881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3" name="Google Shape;11673;p54"/>
            <p:cNvSpPr/>
            <p:nvPr/>
          </p:nvSpPr>
          <p:spPr>
            <a:xfrm>
              <a:off x="1462501" y="203805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4" name="Google Shape;11674;p54"/>
            <p:cNvSpPr/>
            <p:nvPr/>
          </p:nvSpPr>
          <p:spPr>
            <a:xfrm>
              <a:off x="1475767" y="2042140"/>
              <a:ext cx="244" cy="244"/>
            </a:xfrm>
            <a:custGeom>
              <a:rect b="b" l="l" r="r" t="t"/>
              <a:pathLst>
                <a:path extrusionOk="0" h="18" w="18">
                  <a:moveTo>
                    <a:pt x="0" y="18"/>
                  </a:moveTo>
                  <a:cubicBezTo>
                    <a:pt x="7" y="11"/>
                    <a:pt x="11" y="7"/>
                    <a:pt x="18" y="0"/>
                  </a:cubicBezTo>
                  <a:cubicBezTo>
                    <a:pt x="11" y="7"/>
                    <a:pt x="7"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5" name="Google Shape;11675;p54"/>
            <p:cNvSpPr/>
            <p:nvPr/>
          </p:nvSpPr>
          <p:spPr>
            <a:xfrm>
              <a:off x="1463112" y="203833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6" name="Google Shape;11676;p54"/>
            <p:cNvSpPr/>
            <p:nvPr/>
          </p:nvSpPr>
          <p:spPr>
            <a:xfrm>
              <a:off x="1464158" y="203871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7" name="Google Shape;11677;p54"/>
            <p:cNvSpPr/>
            <p:nvPr/>
          </p:nvSpPr>
          <p:spPr>
            <a:xfrm>
              <a:off x="1463642" y="2038569"/>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8" name="Google Shape;11678;p54"/>
            <p:cNvSpPr/>
            <p:nvPr/>
          </p:nvSpPr>
          <p:spPr>
            <a:xfrm>
              <a:off x="1478048" y="2043891"/>
              <a:ext cx="149" cy="163"/>
            </a:xfrm>
            <a:custGeom>
              <a:rect b="b" l="l" r="r" t="t"/>
              <a:pathLst>
                <a:path extrusionOk="0" h="12" w="11">
                  <a:moveTo>
                    <a:pt x="0"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9" name="Google Shape;11679;p54"/>
            <p:cNvSpPr/>
            <p:nvPr/>
          </p:nvSpPr>
          <p:spPr>
            <a:xfrm>
              <a:off x="1478428" y="2044326"/>
              <a:ext cx="1670" cy="1819"/>
            </a:xfrm>
            <a:custGeom>
              <a:rect b="b" l="l" r="r" t="t"/>
              <a:pathLst>
                <a:path extrusionOk="0" h="134" w="123">
                  <a:moveTo>
                    <a:pt x="0" y="1"/>
                  </a:moveTo>
                  <a:lnTo>
                    <a:pt x="0" y="1"/>
                  </a:lnTo>
                  <a:cubicBezTo>
                    <a:pt x="49" y="49"/>
                    <a:pt x="91" y="98"/>
                    <a:pt x="116" y="130"/>
                  </a:cubicBezTo>
                  <a:lnTo>
                    <a:pt x="123" y="133"/>
                  </a:lnTo>
                  <a:cubicBezTo>
                    <a:pt x="98" y="105"/>
                    <a:pt x="53" y="5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0" name="Google Shape;11680;p54"/>
            <p:cNvSpPr/>
            <p:nvPr/>
          </p:nvSpPr>
          <p:spPr>
            <a:xfrm>
              <a:off x="1459026" y="2036152"/>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1" name="Google Shape;11681;p54"/>
            <p:cNvSpPr/>
            <p:nvPr/>
          </p:nvSpPr>
          <p:spPr>
            <a:xfrm>
              <a:off x="1457559" y="2035147"/>
              <a:ext cx="244" cy="163"/>
            </a:xfrm>
            <a:custGeom>
              <a:rect b="b" l="l" r="r" t="t"/>
              <a:pathLst>
                <a:path extrusionOk="0" h="12" w="18">
                  <a:moveTo>
                    <a:pt x="0"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2" name="Google Shape;11682;p54"/>
            <p:cNvSpPr/>
            <p:nvPr/>
          </p:nvSpPr>
          <p:spPr>
            <a:xfrm>
              <a:off x="1458265" y="2035622"/>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3" name="Google Shape;11683;p54"/>
            <p:cNvSpPr/>
            <p:nvPr/>
          </p:nvSpPr>
          <p:spPr>
            <a:xfrm>
              <a:off x="1477192" y="2043090"/>
              <a:ext cx="434" cy="394"/>
            </a:xfrm>
            <a:custGeom>
              <a:rect b="b" l="l" r="r" t="t"/>
              <a:pathLst>
                <a:path extrusionOk="0" h="29" w="32">
                  <a:moveTo>
                    <a:pt x="0" y="0"/>
                  </a:moveTo>
                  <a:lnTo>
                    <a:pt x="3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4" name="Google Shape;11684;p54"/>
            <p:cNvSpPr/>
            <p:nvPr/>
          </p:nvSpPr>
          <p:spPr>
            <a:xfrm>
              <a:off x="1460356" y="2036912"/>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5" name="Google Shape;11685;p54"/>
            <p:cNvSpPr/>
            <p:nvPr/>
          </p:nvSpPr>
          <p:spPr>
            <a:xfrm>
              <a:off x="1456935" y="203472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6" name="Google Shape;11686;p54"/>
            <p:cNvSpPr/>
            <p:nvPr/>
          </p:nvSpPr>
          <p:spPr>
            <a:xfrm>
              <a:off x="1459691" y="2036532"/>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7" name="Google Shape;11687;p54"/>
            <p:cNvSpPr/>
            <p:nvPr/>
          </p:nvSpPr>
          <p:spPr>
            <a:xfrm>
              <a:off x="1461021" y="2037293"/>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8" name="Google Shape;11688;p54"/>
            <p:cNvSpPr/>
            <p:nvPr/>
          </p:nvSpPr>
          <p:spPr>
            <a:xfrm>
              <a:off x="1461687" y="2037673"/>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9" name="Google Shape;11689;p54"/>
            <p:cNvSpPr/>
            <p:nvPr/>
          </p:nvSpPr>
          <p:spPr>
            <a:xfrm>
              <a:off x="1452522" y="2077971"/>
              <a:ext cx="299" cy="394"/>
            </a:xfrm>
            <a:custGeom>
              <a:rect b="b" l="l" r="r" t="t"/>
              <a:pathLst>
                <a:path extrusionOk="0" h="29" w="22">
                  <a:moveTo>
                    <a:pt x="0" y="1"/>
                  </a:moveTo>
                  <a:lnTo>
                    <a:pt x="0" y="1"/>
                  </a:lnTo>
                  <a:cubicBezTo>
                    <a:pt x="7" y="11"/>
                    <a:pt x="14" y="18"/>
                    <a:pt x="21" y="29"/>
                  </a:cubicBezTo>
                  <a:cubicBezTo>
                    <a:pt x="14" y="18"/>
                    <a:pt x="7"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0" name="Google Shape;11690;p54"/>
            <p:cNvSpPr/>
            <p:nvPr/>
          </p:nvSpPr>
          <p:spPr>
            <a:xfrm>
              <a:off x="1480084" y="2046131"/>
              <a:ext cx="733" cy="815"/>
            </a:xfrm>
            <a:custGeom>
              <a:rect b="b" l="l" r="r" t="t"/>
              <a:pathLst>
                <a:path extrusionOk="0" h="60" w="54">
                  <a:moveTo>
                    <a:pt x="1" y="0"/>
                  </a:moveTo>
                  <a:lnTo>
                    <a:pt x="25" y="28"/>
                  </a:lnTo>
                  <a:lnTo>
                    <a:pt x="53" y="60"/>
                  </a:lnTo>
                  <a:lnTo>
                    <a:pt x="15" y="14"/>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1" name="Google Shape;11691;p54"/>
            <p:cNvSpPr/>
            <p:nvPr/>
          </p:nvSpPr>
          <p:spPr>
            <a:xfrm>
              <a:off x="1449100" y="2076925"/>
              <a:ext cx="530" cy="109"/>
            </a:xfrm>
            <a:custGeom>
              <a:rect b="b" l="l" r="r" t="t"/>
              <a:pathLst>
                <a:path extrusionOk="0" h="8" w="39">
                  <a:moveTo>
                    <a:pt x="39"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2" name="Google Shape;11692;p54"/>
            <p:cNvSpPr/>
            <p:nvPr/>
          </p:nvSpPr>
          <p:spPr>
            <a:xfrm>
              <a:off x="1446724" y="2070462"/>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3" name="Google Shape;11693;p54"/>
            <p:cNvSpPr/>
            <p:nvPr/>
          </p:nvSpPr>
          <p:spPr>
            <a:xfrm>
              <a:off x="1451897" y="2077400"/>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4" name="Google Shape;11694;p54"/>
            <p:cNvSpPr/>
            <p:nvPr/>
          </p:nvSpPr>
          <p:spPr>
            <a:xfrm>
              <a:off x="1447390" y="2071698"/>
              <a:ext cx="54" cy="163"/>
            </a:xfrm>
            <a:custGeom>
              <a:rect b="b" l="l" r="r" t="t"/>
              <a:pathLst>
                <a:path extrusionOk="0" h="12" w="4">
                  <a:moveTo>
                    <a:pt x="0" y="1"/>
                  </a:moveTo>
                  <a:lnTo>
                    <a:pt x="0" y="1"/>
                  </a:lnTo>
                  <a:cubicBezTo>
                    <a:pt x="0" y="4"/>
                    <a:pt x="4" y="11"/>
                    <a:pt x="4"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5" name="Google Shape;11695;p54"/>
            <p:cNvSpPr/>
            <p:nvPr/>
          </p:nvSpPr>
          <p:spPr>
            <a:xfrm>
              <a:off x="1447104" y="2071087"/>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6" name="Google Shape;11696;p54"/>
            <p:cNvSpPr/>
            <p:nvPr/>
          </p:nvSpPr>
          <p:spPr>
            <a:xfrm>
              <a:off x="1447580" y="2072933"/>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7" name="Google Shape;11697;p54"/>
            <p:cNvSpPr/>
            <p:nvPr/>
          </p:nvSpPr>
          <p:spPr>
            <a:xfrm>
              <a:off x="1482705" y="2049974"/>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8" name="Google Shape;11698;p54"/>
            <p:cNvSpPr/>
            <p:nvPr/>
          </p:nvSpPr>
          <p:spPr>
            <a:xfrm>
              <a:off x="1452807" y="2078351"/>
              <a:ext cx="1534" cy="1819"/>
            </a:xfrm>
            <a:custGeom>
              <a:rect b="b" l="l" r="r" t="t"/>
              <a:pathLst>
                <a:path extrusionOk="0" h="134" w="113">
                  <a:moveTo>
                    <a:pt x="0" y="1"/>
                  </a:moveTo>
                  <a:lnTo>
                    <a:pt x="0" y="1"/>
                  </a:lnTo>
                  <a:cubicBezTo>
                    <a:pt x="35" y="50"/>
                    <a:pt x="70" y="92"/>
                    <a:pt x="112" y="134"/>
                  </a:cubicBezTo>
                  <a:cubicBezTo>
                    <a:pt x="70" y="92"/>
                    <a:pt x="35"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9" name="Google Shape;11699;p54"/>
            <p:cNvSpPr/>
            <p:nvPr/>
          </p:nvSpPr>
          <p:spPr>
            <a:xfrm>
              <a:off x="1482460" y="2050313"/>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0" name="Google Shape;11700;p54"/>
            <p:cNvSpPr/>
            <p:nvPr/>
          </p:nvSpPr>
          <p:spPr>
            <a:xfrm>
              <a:off x="1482610" y="205012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1" name="Google Shape;11701;p54"/>
            <p:cNvSpPr/>
            <p:nvPr/>
          </p:nvSpPr>
          <p:spPr>
            <a:xfrm>
              <a:off x="1447390" y="2073463"/>
              <a:ext cx="54" cy="149"/>
            </a:xfrm>
            <a:custGeom>
              <a:rect b="b" l="l" r="r" t="t"/>
              <a:pathLst>
                <a:path extrusionOk="0" h="11" w="4">
                  <a:moveTo>
                    <a:pt x="4" y="0"/>
                  </a:moveTo>
                  <a:lnTo>
                    <a:pt x="4" y="0"/>
                  </a:lnTo>
                  <a:cubicBezTo>
                    <a:pt x="4" y="4"/>
                    <a:pt x="0" y="7"/>
                    <a:pt x="0" y="11"/>
                  </a:cubicBezTo>
                  <a:cubicBezTo>
                    <a:pt x="4"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2" name="Google Shape;11702;p54"/>
            <p:cNvSpPr/>
            <p:nvPr/>
          </p:nvSpPr>
          <p:spPr>
            <a:xfrm>
              <a:off x="1481320" y="2047598"/>
              <a:ext cx="1453" cy="2295"/>
            </a:xfrm>
            <a:custGeom>
              <a:rect b="b" l="l" r="r" t="t"/>
              <a:pathLst>
                <a:path extrusionOk="0" h="169" w="107">
                  <a:moveTo>
                    <a:pt x="1" y="1"/>
                  </a:moveTo>
                  <a:cubicBezTo>
                    <a:pt x="43" y="50"/>
                    <a:pt x="78" y="93"/>
                    <a:pt x="95" y="127"/>
                  </a:cubicBezTo>
                  <a:lnTo>
                    <a:pt x="95" y="127"/>
                  </a:lnTo>
                  <a:cubicBezTo>
                    <a:pt x="77" y="91"/>
                    <a:pt x="41" y="46"/>
                    <a:pt x="1" y="1"/>
                  </a:cubicBezTo>
                  <a:close/>
                  <a:moveTo>
                    <a:pt x="95" y="127"/>
                  </a:moveTo>
                  <a:cubicBezTo>
                    <a:pt x="103" y="143"/>
                    <a:pt x="107" y="158"/>
                    <a:pt x="106" y="169"/>
                  </a:cubicBezTo>
                  <a:cubicBezTo>
                    <a:pt x="107" y="157"/>
                    <a:pt x="103" y="143"/>
                    <a:pt x="95" y="1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3" name="Google Shape;11703;p54"/>
            <p:cNvSpPr/>
            <p:nvPr/>
          </p:nvSpPr>
          <p:spPr>
            <a:xfrm>
              <a:off x="1451571" y="2077170"/>
              <a:ext cx="299" cy="204"/>
            </a:xfrm>
            <a:custGeom>
              <a:rect b="b" l="l" r="r" t="t"/>
              <a:pathLst>
                <a:path extrusionOk="0" h="15" w="22">
                  <a:moveTo>
                    <a:pt x="21" y="14"/>
                  </a:moveTo>
                  <a:cubicBezTo>
                    <a:pt x="14" y="7"/>
                    <a:pt x="7" y="4"/>
                    <a:pt x="0" y="0"/>
                  </a:cubicBezTo>
                  <a:cubicBezTo>
                    <a:pt x="7" y="4"/>
                    <a:pt x="14" y="7"/>
                    <a:pt x="2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4" name="Google Shape;11704;p54"/>
            <p:cNvSpPr/>
            <p:nvPr/>
          </p:nvSpPr>
          <p:spPr>
            <a:xfrm>
              <a:off x="1450947" y="2076980"/>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5" name="Google Shape;11705;p54"/>
            <p:cNvSpPr/>
            <p:nvPr/>
          </p:nvSpPr>
          <p:spPr>
            <a:xfrm>
              <a:off x="1452237" y="2077645"/>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6" name="Google Shape;11706;p54"/>
            <p:cNvSpPr/>
            <p:nvPr/>
          </p:nvSpPr>
          <p:spPr>
            <a:xfrm>
              <a:off x="1449671" y="2076884"/>
              <a:ext cx="625" cy="54"/>
            </a:xfrm>
            <a:custGeom>
              <a:rect b="b" l="l" r="r" t="t"/>
              <a:pathLst>
                <a:path extrusionOk="0" h="4" w="46">
                  <a:moveTo>
                    <a:pt x="46" y="0"/>
                  </a:moveTo>
                  <a:cubicBezTo>
                    <a:pt x="28" y="0"/>
                    <a:pt x="14" y="0"/>
                    <a:pt x="0" y="4"/>
                  </a:cubicBezTo>
                  <a:cubicBezTo>
                    <a:pt x="14" y="0"/>
                    <a:pt x="28"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7" name="Google Shape;11707;p54"/>
            <p:cNvSpPr/>
            <p:nvPr/>
          </p:nvSpPr>
          <p:spPr>
            <a:xfrm>
              <a:off x="1450621" y="207688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8" name="Google Shape;11708;p54"/>
            <p:cNvSpPr/>
            <p:nvPr/>
          </p:nvSpPr>
          <p:spPr>
            <a:xfrm>
              <a:off x="1451286" y="2077075"/>
              <a:ext cx="204" cy="54"/>
            </a:xfrm>
            <a:custGeom>
              <a:rect b="b" l="l" r="r" t="t"/>
              <a:pathLst>
                <a:path extrusionOk="0" h="4" w="15">
                  <a:moveTo>
                    <a:pt x="1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9" name="Google Shape;11709;p54"/>
            <p:cNvSpPr/>
            <p:nvPr/>
          </p:nvSpPr>
          <p:spPr>
            <a:xfrm>
              <a:off x="1450336" y="2076884"/>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0" name="Google Shape;11710;p54"/>
            <p:cNvSpPr/>
            <p:nvPr/>
          </p:nvSpPr>
          <p:spPr>
            <a:xfrm>
              <a:off x="1447580" y="2072417"/>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1" name="Google Shape;11711;p54"/>
            <p:cNvSpPr/>
            <p:nvPr/>
          </p:nvSpPr>
          <p:spPr>
            <a:xfrm>
              <a:off x="1480899" y="204708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2" name="Google Shape;11712;p54"/>
            <p:cNvSpPr/>
            <p:nvPr/>
          </p:nvSpPr>
          <p:spPr>
            <a:xfrm>
              <a:off x="1479989" y="2046077"/>
              <a:ext cx="299" cy="299"/>
            </a:xfrm>
            <a:custGeom>
              <a:rect b="b" l="l" r="r" t="t"/>
              <a:pathLst>
                <a:path extrusionOk="0" h="22" w="22">
                  <a:moveTo>
                    <a:pt x="8" y="4"/>
                  </a:moveTo>
                  <a:lnTo>
                    <a:pt x="1" y="1"/>
                  </a:lnTo>
                  <a:lnTo>
                    <a:pt x="8" y="4"/>
                  </a:lnTo>
                  <a:lnTo>
                    <a:pt x="2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3" name="Google Shape;11713;p54"/>
            <p:cNvSpPr/>
            <p:nvPr/>
          </p:nvSpPr>
          <p:spPr>
            <a:xfrm>
              <a:off x="1504429" y="1192826"/>
              <a:ext cx="453000" cy="337170"/>
            </a:xfrm>
            <a:custGeom>
              <a:rect b="b" l="l" r="r" t="t"/>
              <a:pathLst>
                <a:path extrusionOk="0" h="24833" w="33364">
                  <a:moveTo>
                    <a:pt x="22952" y="0"/>
                  </a:moveTo>
                  <a:cubicBezTo>
                    <a:pt x="22824" y="0"/>
                    <a:pt x="22695" y="5"/>
                    <a:pt x="22570" y="14"/>
                  </a:cubicBezTo>
                  <a:cubicBezTo>
                    <a:pt x="22217" y="39"/>
                    <a:pt x="21667" y="46"/>
                    <a:pt x="21184" y="53"/>
                  </a:cubicBezTo>
                  <a:cubicBezTo>
                    <a:pt x="20778" y="60"/>
                    <a:pt x="20431" y="63"/>
                    <a:pt x="20291" y="77"/>
                  </a:cubicBezTo>
                  <a:cubicBezTo>
                    <a:pt x="20179" y="91"/>
                    <a:pt x="20067" y="112"/>
                    <a:pt x="19958" y="144"/>
                  </a:cubicBezTo>
                  <a:cubicBezTo>
                    <a:pt x="19822" y="186"/>
                    <a:pt x="19679" y="207"/>
                    <a:pt x="19539" y="207"/>
                  </a:cubicBezTo>
                  <a:cubicBezTo>
                    <a:pt x="19528" y="207"/>
                    <a:pt x="19518" y="207"/>
                    <a:pt x="19507" y="207"/>
                  </a:cubicBezTo>
                  <a:cubicBezTo>
                    <a:pt x="19486" y="205"/>
                    <a:pt x="19464" y="205"/>
                    <a:pt x="19443" y="205"/>
                  </a:cubicBezTo>
                  <a:cubicBezTo>
                    <a:pt x="19233" y="205"/>
                    <a:pt x="19032" y="265"/>
                    <a:pt x="19006" y="319"/>
                  </a:cubicBezTo>
                  <a:cubicBezTo>
                    <a:pt x="19003" y="329"/>
                    <a:pt x="19017" y="347"/>
                    <a:pt x="19024" y="357"/>
                  </a:cubicBezTo>
                  <a:cubicBezTo>
                    <a:pt x="19160" y="504"/>
                    <a:pt x="19104" y="620"/>
                    <a:pt x="19073" y="662"/>
                  </a:cubicBezTo>
                  <a:cubicBezTo>
                    <a:pt x="19008" y="754"/>
                    <a:pt x="18871" y="802"/>
                    <a:pt x="18752" y="802"/>
                  </a:cubicBezTo>
                  <a:cubicBezTo>
                    <a:pt x="18703" y="802"/>
                    <a:pt x="18658" y="794"/>
                    <a:pt x="18621" y="777"/>
                  </a:cubicBezTo>
                  <a:cubicBezTo>
                    <a:pt x="18548" y="753"/>
                    <a:pt x="18506" y="676"/>
                    <a:pt x="18523" y="599"/>
                  </a:cubicBezTo>
                  <a:cubicBezTo>
                    <a:pt x="18530" y="553"/>
                    <a:pt x="18488" y="518"/>
                    <a:pt x="18450" y="497"/>
                  </a:cubicBezTo>
                  <a:cubicBezTo>
                    <a:pt x="18354" y="440"/>
                    <a:pt x="18210" y="411"/>
                    <a:pt x="18077" y="411"/>
                  </a:cubicBezTo>
                  <a:cubicBezTo>
                    <a:pt x="17957" y="411"/>
                    <a:pt x="17846" y="435"/>
                    <a:pt x="17788" y="483"/>
                  </a:cubicBezTo>
                  <a:cubicBezTo>
                    <a:pt x="17724" y="536"/>
                    <a:pt x="17624" y="555"/>
                    <a:pt x="17500" y="555"/>
                  </a:cubicBezTo>
                  <a:cubicBezTo>
                    <a:pt x="17346" y="555"/>
                    <a:pt x="17155" y="525"/>
                    <a:pt x="16958" y="494"/>
                  </a:cubicBezTo>
                  <a:cubicBezTo>
                    <a:pt x="16798" y="469"/>
                    <a:pt x="16599" y="437"/>
                    <a:pt x="16462" y="437"/>
                  </a:cubicBezTo>
                  <a:cubicBezTo>
                    <a:pt x="16387" y="437"/>
                    <a:pt x="16330" y="447"/>
                    <a:pt x="16311" y="473"/>
                  </a:cubicBezTo>
                  <a:cubicBezTo>
                    <a:pt x="16195" y="623"/>
                    <a:pt x="15719" y="651"/>
                    <a:pt x="15057" y="672"/>
                  </a:cubicBezTo>
                  <a:cubicBezTo>
                    <a:pt x="14858" y="672"/>
                    <a:pt x="14658" y="686"/>
                    <a:pt x="14462" y="707"/>
                  </a:cubicBezTo>
                  <a:cubicBezTo>
                    <a:pt x="14515" y="742"/>
                    <a:pt x="14609" y="791"/>
                    <a:pt x="14676" y="826"/>
                  </a:cubicBezTo>
                  <a:cubicBezTo>
                    <a:pt x="14931" y="956"/>
                    <a:pt x="15085" y="1040"/>
                    <a:pt x="15064" y="1159"/>
                  </a:cubicBezTo>
                  <a:cubicBezTo>
                    <a:pt x="15040" y="1274"/>
                    <a:pt x="14868" y="1285"/>
                    <a:pt x="14543" y="1299"/>
                  </a:cubicBezTo>
                  <a:cubicBezTo>
                    <a:pt x="14389" y="1306"/>
                    <a:pt x="14105" y="1323"/>
                    <a:pt x="14060" y="1369"/>
                  </a:cubicBezTo>
                  <a:cubicBezTo>
                    <a:pt x="14067" y="1376"/>
                    <a:pt x="14070" y="1386"/>
                    <a:pt x="14077" y="1393"/>
                  </a:cubicBezTo>
                  <a:cubicBezTo>
                    <a:pt x="14189" y="1523"/>
                    <a:pt x="14427" y="1645"/>
                    <a:pt x="14686" y="1772"/>
                  </a:cubicBezTo>
                  <a:cubicBezTo>
                    <a:pt x="14970" y="1915"/>
                    <a:pt x="15267" y="2066"/>
                    <a:pt x="15463" y="2262"/>
                  </a:cubicBezTo>
                  <a:cubicBezTo>
                    <a:pt x="15519" y="2314"/>
                    <a:pt x="15642" y="2440"/>
                    <a:pt x="15572" y="2528"/>
                  </a:cubicBezTo>
                  <a:cubicBezTo>
                    <a:pt x="15549" y="2555"/>
                    <a:pt x="15511" y="2566"/>
                    <a:pt x="15463" y="2566"/>
                  </a:cubicBezTo>
                  <a:cubicBezTo>
                    <a:pt x="15233" y="2566"/>
                    <a:pt x="14774" y="2300"/>
                    <a:pt x="14672" y="2234"/>
                  </a:cubicBezTo>
                  <a:cubicBezTo>
                    <a:pt x="14480" y="2108"/>
                    <a:pt x="14263" y="2066"/>
                    <a:pt x="14053" y="2024"/>
                  </a:cubicBezTo>
                  <a:cubicBezTo>
                    <a:pt x="13818" y="1975"/>
                    <a:pt x="13594" y="1929"/>
                    <a:pt x="13447" y="1772"/>
                  </a:cubicBezTo>
                  <a:cubicBezTo>
                    <a:pt x="13251" y="1565"/>
                    <a:pt x="12657" y="1411"/>
                    <a:pt x="12299" y="1411"/>
                  </a:cubicBezTo>
                  <a:cubicBezTo>
                    <a:pt x="12191" y="1411"/>
                    <a:pt x="12104" y="1426"/>
                    <a:pt x="12057" y="1456"/>
                  </a:cubicBezTo>
                  <a:cubicBezTo>
                    <a:pt x="12050" y="1463"/>
                    <a:pt x="12033" y="1474"/>
                    <a:pt x="12033" y="1488"/>
                  </a:cubicBezTo>
                  <a:cubicBezTo>
                    <a:pt x="12033" y="1554"/>
                    <a:pt x="12239" y="1691"/>
                    <a:pt x="12376" y="1786"/>
                  </a:cubicBezTo>
                  <a:cubicBezTo>
                    <a:pt x="12607" y="1943"/>
                    <a:pt x="12750" y="2045"/>
                    <a:pt x="12750" y="2164"/>
                  </a:cubicBezTo>
                  <a:cubicBezTo>
                    <a:pt x="12750" y="2202"/>
                    <a:pt x="12733" y="2241"/>
                    <a:pt x="12701" y="2269"/>
                  </a:cubicBezTo>
                  <a:cubicBezTo>
                    <a:pt x="12662" y="2301"/>
                    <a:pt x="12604" y="2313"/>
                    <a:pt x="12535" y="2313"/>
                  </a:cubicBezTo>
                  <a:cubicBezTo>
                    <a:pt x="12449" y="2313"/>
                    <a:pt x="12346" y="2295"/>
                    <a:pt x="12239" y="2276"/>
                  </a:cubicBezTo>
                  <a:cubicBezTo>
                    <a:pt x="12165" y="2262"/>
                    <a:pt x="12063" y="2245"/>
                    <a:pt x="12004" y="2245"/>
                  </a:cubicBezTo>
                  <a:cubicBezTo>
                    <a:pt x="11985" y="2245"/>
                    <a:pt x="11970" y="2247"/>
                    <a:pt x="11963" y="2251"/>
                  </a:cubicBezTo>
                  <a:cubicBezTo>
                    <a:pt x="11945" y="2264"/>
                    <a:pt x="11925" y="2270"/>
                    <a:pt x="11903" y="2270"/>
                  </a:cubicBezTo>
                  <a:cubicBezTo>
                    <a:pt x="11816" y="2270"/>
                    <a:pt x="11694" y="2178"/>
                    <a:pt x="11518" y="2045"/>
                  </a:cubicBezTo>
                  <a:cubicBezTo>
                    <a:pt x="11322" y="1898"/>
                    <a:pt x="11077" y="1712"/>
                    <a:pt x="10923" y="1712"/>
                  </a:cubicBezTo>
                  <a:cubicBezTo>
                    <a:pt x="10853" y="1712"/>
                    <a:pt x="10839" y="1726"/>
                    <a:pt x="10835" y="1730"/>
                  </a:cubicBezTo>
                  <a:cubicBezTo>
                    <a:pt x="10818" y="1754"/>
                    <a:pt x="10846" y="1849"/>
                    <a:pt x="10867" y="1926"/>
                  </a:cubicBezTo>
                  <a:cubicBezTo>
                    <a:pt x="10909" y="2062"/>
                    <a:pt x="10933" y="2199"/>
                    <a:pt x="10937" y="2342"/>
                  </a:cubicBezTo>
                  <a:cubicBezTo>
                    <a:pt x="10937" y="2615"/>
                    <a:pt x="10695" y="2818"/>
                    <a:pt x="10524" y="2878"/>
                  </a:cubicBezTo>
                  <a:cubicBezTo>
                    <a:pt x="10489" y="2890"/>
                    <a:pt x="10461" y="2894"/>
                    <a:pt x="10437" y="2894"/>
                  </a:cubicBezTo>
                  <a:cubicBezTo>
                    <a:pt x="10384" y="2894"/>
                    <a:pt x="10357" y="2871"/>
                    <a:pt x="10345" y="2857"/>
                  </a:cubicBezTo>
                  <a:cubicBezTo>
                    <a:pt x="10310" y="2811"/>
                    <a:pt x="10317" y="2752"/>
                    <a:pt x="10366" y="2678"/>
                  </a:cubicBezTo>
                  <a:cubicBezTo>
                    <a:pt x="10454" y="2542"/>
                    <a:pt x="10457" y="2265"/>
                    <a:pt x="10377" y="2017"/>
                  </a:cubicBezTo>
                  <a:cubicBezTo>
                    <a:pt x="10317" y="1831"/>
                    <a:pt x="10219" y="1702"/>
                    <a:pt x="10107" y="1660"/>
                  </a:cubicBezTo>
                  <a:cubicBezTo>
                    <a:pt x="10067" y="1644"/>
                    <a:pt x="10017" y="1637"/>
                    <a:pt x="9959" y="1637"/>
                  </a:cubicBezTo>
                  <a:cubicBezTo>
                    <a:pt x="9770" y="1637"/>
                    <a:pt x="9502" y="1709"/>
                    <a:pt x="9242" y="1779"/>
                  </a:cubicBezTo>
                  <a:cubicBezTo>
                    <a:pt x="8974" y="1849"/>
                    <a:pt x="8693" y="1923"/>
                    <a:pt x="8489" y="1923"/>
                  </a:cubicBezTo>
                  <a:cubicBezTo>
                    <a:pt x="8479" y="1923"/>
                    <a:pt x="8470" y="1922"/>
                    <a:pt x="8462" y="1922"/>
                  </a:cubicBezTo>
                  <a:cubicBezTo>
                    <a:pt x="8437" y="1921"/>
                    <a:pt x="8412" y="1921"/>
                    <a:pt x="8387" y="1921"/>
                  </a:cubicBezTo>
                  <a:cubicBezTo>
                    <a:pt x="8048" y="1921"/>
                    <a:pt x="7760" y="2007"/>
                    <a:pt x="7741" y="2069"/>
                  </a:cubicBezTo>
                  <a:cubicBezTo>
                    <a:pt x="7741" y="2076"/>
                    <a:pt x="7751" y="2108"/>
                    <a:pt x="7835" y="2153"/>
                  </a:cubicBezTo>
                  <a:cubicBezTo>
                    <a:pt x="7965" y="2230"/>
                    <a:pt x="8028" y="2307"/>
                    <a:pt x="8024" y="2381"/>
                  </a:cubicBezTo>
                  <a:cubicBezTo>
                    <a:pt x="8021" y="2430"/>
                    <a:pt x="7989" y="2475"/>
                    <a:pt x="7947" y="2496"/>
                  </a:cubicBezTo>
                  <a:cubicBezTo>
                    <a:pt x="7913" y="2513"/>
                    <a:pt x="7868" y="2521"/>
                    <a:pt x="7815" y="2521"/>
                  </a:cubicBezTo>
                  <a:cubicBezTo>
                    <a:pt x="7699" y="2521"/>
                    <a:pt x="7548" y="2478"/>
                    <a:pt x="7408" y="2377"/>
                  </a:cubicBezTo>
                  <a:cubicBezTo>
                    <a:pt x="7318" y="2314"/>
                    <a:pt x="7159" y="2287"/>
                    <a:pt x="6983" y="2287"/>
                  </a:cubicBezTo>
                  <a:cubicBezTo>
                    <a:pt x="6839" y="2287"/>
                    <a:pt x="6684" y="2305"/>
                    <a:pt x="6547" y="2335"/>
                  </a:cubicBezTo>
                  <a:cubicBezTo>
                    <a:pt x="6379" y="2370"/>
                    <a:pt x="6291" y="2412"/>
                    <a:pt x="6263" y="2437"/>
                  </a:cubicBezTo>
                  <a:cubicBezTo>
                    <a:pt x="6386" y="2528"/>
                    <a:pt x="6477" y="2703"/>
                    <a:pt x="6505" y="2902"/>
                  </a:cubicBezTo>
                  <a:cubicBezTo>
                    <a:pt x="6533" y="3084"/>
                    <a:pt x="6505" y="3249"/>
                    <a:pt x="6431" y="3350"/>
                  </a:cubicBezTo>
                  <a:cubicBezTo>
                    <a:pt x="6386" y="3410"/>
                    <a:pt x="6327" y="3432"/>
                    <a:pt x="6257" y="3432"/>
                  </a:cubicBezTo>
                  <a:cubicBezTo>
                    <a:pt x="6158" y="3432"/>
                    <a:pt x="6036" y="3387"/>
                    <a:pt x="5903" y="3340"/>
                  </a:cubicBezTo>
                  <a:cubicBezTo>
                    <a:pt x="5739" y="3279"/>
                    <a:pt x="5555" y="3212"/>
                    <a:pt x="5380" y="3212"/>
                  </a:cubicBezTo>
                  <a:cubicBezTo>
                    <a:pt x="5364" y="3212"/>
                    <a:pt x="5348" y="3213"/>
                    <a:pt x="5332" y="3214"/>
                  </a:cubicBezTo>
                  <a:cubicBezTo>
                    <a:pt x="5146" y="3228"/>
                    <a:pt x="4534" y="3469"/>
                    <a:pt x="3953" y="3767"/>
                  </a:cubicBezTo>
                  <a:cubicBezTo>
                    <a:pt x="3189" y="4152"/>
                    <a:pt x="2913" y="4401"/>
                    <a:pt x="2916" y="4467"/>
                  </a:cubicBezTo>
                  <a:cubicBezTo>
                    <a:pt x="2960" y="4560"/>
                    <a:pt x="3197" y="4573"/>
                    <a:pt x="3428" y="4573"/>
                  </a:cubicBezTo>
                  <a:cubicBezTo>
                    <a:pt x="3476" y="4573"/>
                    <a:pt x="3525" y="4573"/>
                    <a:pt x="3571" y="4572"/>
                  </a:cubicBezTo>
                  <a:cubicBezTo>
                    <a:pt x="3626" y="4571"/>
                    <a:pt x="3681" y="4571"/>
                    <a:pt x="3734" y="4571"/>
                  </a:cubicBezTo>
                  <a:cubicBezTo>
                    <a:pt x="3936" y="4571"/>
                    <a:pt x="4116" y="4581"/>
                    <a:pt x="4229" y="4642"/>
                  </a:cubicBezTo>
                  <a:cubicBezTo>
                    <a:pt x="4310" y="4688"/>
                    <a:pt x="4362" y="4775"/>
                    <a:pt x="4362" y="4870"/>
                  </a:cubicBezTo>
                  <a:cubicBezTo>
                    <a:pt x="4376" y="5150"/>
                    <a:pt x="4065" y="5563"/>
                    <a:pt x="3781" y="5759"/>
                  </a:cubicBezTo>
                  <a:cubicBezTo>
                    <a:pt x="3596" y="5882"/>
                    <a:pt x="3207" y="5892"/>
                    <a:pt x="2829" y="5903"/>
                  </a:cubicBezTo>
                  <a:cubicBezTo>
                    <a:pt x="2542" y="5910"/>
                    <a:pt x="2104" y="5920"/>
                    <a:pt x="2094" y="6018"/>
                  </a:cubicBezTo>
                  <a:cubicBezTo>
                    <a:pt x="2076" y="6186"/>
                    <a:pt x="1768" y="6256"/>
                    <a:pt x="1180" y="6375"/>
                  </a:cubicBezTo>
                  <a:cubicBezTo>
                    <a:pt x="686" y="6473"/>
                    <a:pt x="7" y="6610"/>
                    <a:pt x="7" y="6820"/>
                  </a:cubicBezTo>
                  <a:cubicBezTo>
                    <a:pt x="0" y="6984"/>
                    <a:pt x="116" y="7131"/>
                    <a:pt x="280" y="7159"/>
                  </a:cubicBezTo>
                  <a:cubicBezTo>
                    <a:pt x="364" y="7177"/>
                    <a:pt x="448" y="7184"/>
                    <a:pt x="536" y="7187"/>
                  </a:cubicBezTo>
                  <a:cubicBezTo>
                    <a:pt x="763" y="7198"/>
                    <a:pt x="1019" y="7212"/>
                    <a:pt x="1222" y="7439"/>
                  </a:cubicBezTo>
                  <a:cubicBezTo>
                    <a:pt x="1356" y="7591"/>
                    <a:pt x="1632" y="7659"/>
                    <a:pt x="1931" y="7659"/>
                  </a:cubicBezTo>
                  <a:cubicBezTo>
                    <a:pt x="2172" y="7659"/>
                    <a:pt x="2427" y="7615"/>
                    <a:pt x="2636" y="7534"/>
                  </a:cubicBezTo>
                  <a:cubicBezTo>
                    <a:pt x="2768" y="7484"/>
                    <a:pt x="2898" y="7459"/>
                    <a:pt x="3018" y="7459"/>
                  </a:cubicBezTo>
                  <a:cubicBezTo>
                    <a:pt x="3168" y="7459"/>
                    <a:pt x="3302" y="7497"/>
                    <a:pt x="3406" y="7572"/>
                  </a:cubicBezTo>
                  <a:cubicBezTo>
                    <a:pt x="3522" y="7649"/>
                    <a:pt x="3589" y="7782"/>
                    <a:pt x="3582" y="7923"/>
                  </a:cubicBezTo>
                  <a:cubicBezTo>
                    <a:pt x="3578" y="7965"/>
                    <a:pt x="3561" y="8007"/>
                    <a:pt x="3526" y="8035"/>
                  </a:cubicBezTo>
                  <a:cubicBezTo>
                    <a:pt x="3474" y="8079"/>
                    <a:pt x="3392" y="8095"/>
                    <a:pt x="3279" y="8095"/>
                  </a:cubicBezTo>
                  <a:cubicBezTo>
                    <a:pt x="3168" y="8095"/>
                    <a:pt x="3028" y="8080"/>
                    <a:pt x="2857" y="8059"/>
                  </a:cubicBezTo>
                  <a:cubicBezTo>
                    <a:pt x="2692" y="8040"/>
                    <a:pt x="2516" y="8018"/>
                    <a:pt x="2367" y="8018"/>
                  </a:cubicBezTo>
                  <a:cubicBezTo>
                    <a:pt x="2247" y="8018"/>
                    <a:pt x="2144" y="8032"/>
                    <a:pt x="2080" y="8073"/>
                  </a:cubicBezTo>
                  <a:cubicBezTo>
                    <a:pt x="1901" y="8182"/>
                    <a:pt x="1562" y="8192"/>
                    <a:pt x="1260" y="8203"/>
                  </a:cubicBezTo>
                  <a:cubicBezTo>
                    <a:pt x="1082" y="8210"/>
                    <a:pt x="809" y="8217"/>
                    <a:pt x="767" y="8262"/>
                  </a:cubicBezTo>
                  <a:cubicBezTo>
                    <a:pt x="795" y="8371"/>
                    <a:pt x="1054" y="8392"/>
                    <a:pt x="1302" y="8416"/>
                  </a:cubicBezTo>
                  <a:cubicBezTo>
                    <a:pt x="1432" y="8430"/>
                    <a:pt x="1572" y="8444"/>
                    <a:pt x="1702" y="8469"/>
                  </a:cubicBezTo>
                  <a:cubicBezTo>
                    <a:pt x="1842" y="8493"/>
                    <a:pt x="1919" y="8535"/>
                    <a:pt x="1943" y="8602"/>
                  </a:cubicBezTo>
                  <a:cubicBezTo>
                    <a:pt x="1971" y="8686"/>
                    <a:pt x="1912" y="8759"/>
                    <a:pt x="1856" y="8833"/>
                  </a:cubicBezTo>
                  <a:cubicBezTo>
                    <a:pt x="1817" y="8882"/>
                    <a:pt x="1775" y="8934"/>
                    <a:pt x="1772" y="8973"/>
                  </a:cubicBezTo>
                  <a:cubicBezTo>
                    <a:pt x="1765" y="9025"/>
                    <a:pt x="1793" y="9043"/>
                    <a:pt x="1975" y="9102"/>
                  </a:cubicBezTo>
                  <a:cubicBezTo>
                    <a:pt x="2115" y="9144"/>
                    <a:pt x="2251" y="9200"/>
                    <a:pt x="2381" y="9267"/>
                  </a:cubicBezTo>
                  <a:cubicBezTo>
                    <a:pt x="2674" y="9410"/>
                    <a:pt x="3018" y="9487"/>
                    <a:pt x="3166" y="9487"/>
                  </a:cubicBezTo>
                  <a:cubicBezTo>
                    <a:pt x="3184" y="9487"/>
                    <a:pt x="3199" y="9486"/>
                    <a:pt x="3210" y="9484"/>
                  </a:cubicBezTo>
                  <a:cubicBezTo>
                    <a:pt x="3203" y="9477"/>
                    <a:pt x="3200" y="9470"/>
                    <a:pt x="3193" y="9466"/>
                  </a:cubicBezTo>
                  <a:cubicBezTo>
                    <a:pt x="3137" y="9403"/>
                    <a:pt x="3116" y="9347"/>
                    <a:pt x="3137" y="9295"/>
                  </a:cubicBezTo>
                  <a:cubicBezTo>
                    <a:pt x="3154" y="9239"/>
                    <a:pt x="3210" y="9200"/>
                    <a:pt x="3301" y="9186"/>
                  </a:cubicBezTo>
                  <a:cubicBezTo>
                    <a:pt x="3333" y="9181"/>
                    <a:pt x="3371" y="9178"/>
                    <a:pt x="3412" y="9178"/>
                  </a:cubicBezTo>
                  <a:cubicBezTo>
                    <a:pt x="3568" y="9178"/>
                    <a:pt x="3769" y="9221"/>
                    <a:pt x="3844" y="9316"/>
                  </a:cubicBezTo>
                  <a:cubicBezTo>
                    <a:pt x="3849" y="9322"/>
                    <a:pt x="3857" y="9325"/>
                    <a:pt x="3868" y="9325"/>
                  </a:cubicBezTo>
                  <a:cubicBezTo>
                    <a:pt x="3906" y="9325"/>
                    <a:pt x="3976" y="9293"/>
                    <a:pt x="4044" y="9263"/>
                  </a:cubicBezTo>
                  <a:cubicBezTo>
                    <a:pt x="4151" y="9211"/>
                    <a:pt x="4282" y="9150"/>
                    <a:pt x="4421" y="9150"/>
                  </a:cubicBezTo>
                  <a:cubicBezTo>
                    <a:pt x="4459" y="9150"/>
                    <a:pt x="4498" y="9155"/>
                    <a:pt x="4537" y="9165"/>
                  </a:cubicBezTo>
                  <a:cubicBezTo>
                    <a:pt x="4561" y="9172"/>
                    <a:pt x="4583" y="9174"/>
                    <a:pt x="4605" y="9174"/>
                  </a:cubicBezTo>
                  <a:cubicBezTo>
                    <a:pt x="4690" y="9174"/>
                    <a:pt x="4758" y="9130"/>
                    <a:pt x="4828" y="9085"/>
                  </a:cubicBezTo>
                  <a:cubicBezTo>
                    <a:pt x="4894" y="9041"/>
                    <a:pt x="4971" y="8991"/>
                    <a:pt x="5062" y="8991"/>
                  </a:cubicBezTo>
                  <a:cubicBezTo>
                    <a:pt x="5110" y="8991"/>
                    <a:pt x="5163" y="9005"/>
                    <a:pt x="5220" y="9043"/>
                  </a:cubicBezTo>
                  <a:cubicBezTo>
                    <a:pt x="5325" y="9113"/>
                    <a:pt x="5658" y="9179"/>
                    <a:pt x="5976" y="9242"/>
                  </a:cubicBezTo>
                  <a:cubicBezTo>
                    <a:pt x="6365" y="9316"/>
                    <a:pt x="6764" y="9396"/>
                    <a:pt x="6977" y="9508"/>
                  </a:cubicBezTo>
                  <a:cubicBezTo>
                    <a:pt x="7096" y="9571"/>
                    <a:pt x="7222" y="9624"/>
                    <a:pt x="7352" y="9669"/>
                  </a:cubicBezTo>
                  <a:cubicBezTo>
                    <a:pt x="7646" y="9778"/>
                    <a:pt x="7926" y="9879"/>
                    <a:pt x="7884" y="10142"/>
                  </a:cubicBezTo>
                  <a:cubicBezTo>
                    <a:pt x="7839" y="10422"/>
                    <a:pt x="8245" y="10643"/>
                    <a:pt x="8605" y="10800"/>
                  </a:cubicBezTo>
                  <a:cubicBezTo>
                    <a:pt x="9144" y="11038"/>
                    <a:pt x="9155" y="11591"/>
                    <a:pt x="9144" y="11752"/>
                  </a:cubicBezTo>
                  <a:cubicBezTo>
                    <a:pt x="9137" y="11871"/>
                    <a:pt x="9263" y="11983"/>
                    <a:pt x="9372" y="12082"/>
                  </a:cubicBezTo>
                  <a:cubicBezTo>
                    <a:pt x="9480" y="12180"/>
                    <a:pt x="9589" y="12278"/>
                    <a:pt x="9522" y="12383"/>
                  </a:cubicBezTo>
                  <a:cubicBezTo>
                    <a:pt x="9459" y="12488"/>
                    <a:pt x="9547" y="12652"/>
                    <a:pt x="9785" y="12862"/>
                  </a:cubicBezTo>
                  <a:cubicBezTo>
                    <a:pt x="9841" y="12904"/>
                    <a:pt x="9873" y="12971"/>
                    <a:pt x="9876" y="13037"/>
                  </a:cubicBezTo>
                  <a:cubicBezTo>
                    <a:pt x="9876" y="13156"/>
                    <a:pt x="9768" y="13247"/>
                    <a:pt x="9662" y="13338"/>
                  </a:cubicBezTo>
                  <a:cubicBezTo>
                    <a:pt x="9526" y="13454"/>
                    <a:pt x="9484" y="13503"/>
                    <a:pt x="9519" y="13552"/>
                  </a:cubicBezTo>
                  <a:cubicBezTo>
                    <a:pt x="9606" y="13664"/>
                    <a:pt x="9578" y="13807"/>
                    <a:pt x="9554" y="13933"/>
                  </a:cubicBezTo>
                  <a:cubicBezTo>
                    <a:pt x="9533" y="14035"/>
                    <a:pt x="9512" y="14130"/>
                    <a:pt x="9554" y="14186"/>
                  </a:cubicBezTo>
                  <a:cubicBezTo>
                    <a:pt x="9582" y="14228"/>
                    <a:pt x="9641" y="14256"/>
                    <a:pt x="9736" y="14270"/>
                  </a:cubicBezTo>
                  <a:cubicBezTo>
                    <a:pt x="9776" y="14276"/>
                    <a:pt x="9812" y="14279"/>
                    <a:pt x="9845" y="14279"/>
                  </a:cubicBezTo>
                  <a:cubicBezTo>
                    <a:pt x="10015" y="14279"/>
                    <a:pt x="10088" y="14200"/>
                    <a:pt x="10170" y="14112"/>
                  </a:cubicBezTo>
                  <a:cubicBezTo>
                    <a:pt x="10254" y="14017"/>
                    <a:pt x="10349" y="13912"/>
                    <a:pt x="10552" y="13912"/>
                  </a:cubicBezTo>
                  <a:cubicBezTo>
                    <a:pt x="10618" y="13912"/>
                    <a:pt x="10713" y="13919"/>
                    <a:pt x="10762" y="13986"/>
                  </a:cubicBezTo>
                  <a:cubicBezTo>
                    <a:pt x="10814" y="14049"/>
                    <a:pt x="10793" y="14140"/>
                    <a:pt x="10772" y="14224"/>
                  </a:cubicBezTo>
                  <a:cubicBezTo>
                    <a:pt x="10744" y="14340"/>
                    <a:pt x="10727" y="14420"/>
                    <a:pt x="10793" y="14483"/>
                  </a:cubicBezTo>
                  <a:cubicBezTo>
                    <a:pt x="10877" y="14567"/>
                    <a:pt x="11010" y="14606"/>
                    <a:pt x="11164" y="14651"/>
                  </a:cubicBezTo>
                  <a:cubicBezTo>
                    <a:pt x="11360" y="14711"/>
                    <a:pt x="11605" y="14784"/>
                    <a:pt x="11840" y="14980"/>
                  </a:cubicBezTo>
                  <a:cubicBezTo>
                    <a:pt x="12127" y="15222"/>
                    <a:pt x="12075" y="15358"/>
                    <a:pt x="12040" y="15404"/>
                  </a:cubicBezTo>
                  <a:cubicBezTo>
                    <a:pt x="12008" y="15443"/>
                    <a:pt x="11959" y="15463"/>
                    <a:pt x="11899" y="15463"/>
                  </a:cubicBezTo>
                  <a:cubicBezTo>
                    <a:pt x="11799" y="15463"/>
                    <a:pt x="11667" y="15410"/>
                    <a:pt x="11532" y="15309"/>
                  </a:cubicBezTo>
                  <a:cubicBezTo>
                    <a:pt x="11344" y="15172"/>
                    <a:pt x="10956" y="15130"/>
                    <a:pt x="10640" y="15130"/>
                  </a:cubicBezTo>
                  <a:cubicBezTo>
                    <a:pt x="10456" y="15130"/>
                    <a:pt x="10297" y="15144"/>
                    <a:pt x="10216" y="15162"/>
                  </a:cubicBezTo>
                  <a:cubicBezTo>
                    <a:pt x="10415" y="15325"/>
                    <a:pt x="11234" y="15768"/>
                    <a:pt x="11512" y="15768"/>
                  </a:cubicBezTo>
                  <a:cubicBezTo>
                    <a:pt x="11532" y="15768"/>
                    <a:pt x="11549" y="15766"/>
                    <a:pt x="11563" y="15761"/>
                  </a:cubicBezTo>
                  <a:cubicBezTo>
                    <a:pt x="11595" y="15750"/>
                    <a:pt x="11626" y="15745"/>
                    <a:pt x="11659" y="15745"/>
                  </a:cubicBezTo>
                  <a:cubicBezTo>
                    <a:pt x="11825" y="15745"/>
                    <a:pt x="11996" y="15879"/>
                    <a:pt x="12096" y="16037"/>
                  </a:cubicBezTo>
                  <a:cubicBezTo>
                    <a:pt x="12194" y="16199"/>
                    <a:pt x="12204" y="16349"/>
                    <a:pt x="12117" y="16433"/>
                  </a:cubicBezTo>
                  <a:cubicBezTo>
                    <a:pt x="12033" y="16521"/>
                    <a:pt x="12029" y="16741"/>
                    <a:pt x="12029" y="16916"/>
                  </a:cubicBezTo>
                  <a:cubicBezTo>
                    <a:pt x="12033" y="16997"/>
                    <a:pt x="12033" y="17081"/>
                    <a:pt x="12022" y="17161"/>
                  </a:cubicBezTo>
                  <a:cubicBezTo>
                    <a:pt x="12015" y="17203"/>
                    <a:pt x="11994" y="17242"/>
                    <a:pt x="11959" y="17266"/>
                  </a:cubicBezTo>
                  <a:cubicBezTo>
                    <a:pt x="11920" y="17294"/>
                    <a:pt x="11871" y="17303"/>
                    <a:pt x="11813" y="17303"/>
                  </a:cubicBezTo>
                  <a:cubicBezTo>
                    <a:pt x="11746" y="17303"/>
                    <a:pt x="11668" y="17290"/>
                    <a:pt x="11584" y="17277"/>
                  </a:cubicBezTo>
                  <a:cubicBezTo>
                    <a:pt x="11501" y="17257"/>
                    <a:pt x="11417" y="17247"/>
                    <a:pt x="11334" y="17247"/>
                  </a:cubicBezTo>
                  <a:cubicBezTo>
                    <a:pt x="11312" y="17247"/>
                    <a:pt x="11291" y="17247"/>
                    <a:pt x="11269" y="17249"/>
                  </a:cubicBezTo>
                  <a:cubicBezTo>
                    <a:pt x="10989" y="17284"/>
                    <a:pt x="10891" y="17368"/>
                    <a:pt x="10891" y="17571"/>
                  </a:cubicBezTo>
                  <a:cubicBezTo>
                    <a:pt x="10891" y="17732"/>
                    <a:pt x="10779" y="17861"/>
                    <a:pt x="10667" y="17991"/>
                  </a:cubicBezTo>
                  <a:cubicBezTo>
                    <a:pt x="10566" y="18110"/>
                    <a:pt x="10457" y="18236"/>
                    <a:pt x="10436" y="18387"/>
                  </a:cubicBezTo>
                  <a:cubicBezTo>
                    <a:pt x="10412" y="18562"/>
                    <a:pt x="10520" y="18614"/>
                    <a:pt x="10709" y="18684"/>
                  </a:cubicBezTo>
                  <a:cubicBezTo>
                    <a:pt x="10793" y="18712"/>
                    <a:pt x="10870" y="18747"/>
                    <a:pt x="10944" y="18793"/>
                  </a:cubicBezTo>
                  <a:cubicBezTo>
                    <a:pt x="10986" y="18817"/>
                    <a:pt x="11014" y="18866"/>
                    <a:pt x="11017" y="18915"/>
                  </a:cubicBezTo>
                  <a:cubicBezTo>
                    <a:pt x="11014" y="19003"/>
                    <a:pt x="10919" y="19055"/>
                    <a:pt x="10804" y="19122"/>
                  </a:cubicBezTo>
                  <a:cubicBezTo>
                    <a:pt x="10695" y="19181"/>
                    <a:pt x="10562" y="19258"/>
                    <a:pt x="10552" y="19342"/>
                  </a:cubicBezTo>
                  <a:cubicBezTo>
                    <a:pt x="10527" y="19521"/>
                    <a:pt x="11021" y="19930"/>
                    <a:pt x="11276" y="20067"/>
                  </a:cubicBezTo>
                  <a:cubicBezTo>
                    <a:pt x="11441" y="20154"/>
                    <a:pt x="11420" y="20403"/>
                    <a:pt x="11399" y="20645"/>
                  </a:cubicBezTo>
                  <a:cubicBezTo>
                    <a:pt x="11388" y="20792"/>
                    <a:pt x="11374" y="20946"/>
                    <a:pt x="11406" y="21044"/>
                  </a:cubicBezTo>
                  <a:cubicBezTo>
                    <a:pt x="11422" y="21104"/>
                    <a:pt x="11443" y="21117"/>
                    <a:pt x="11482" y="21117"/>
                  </a:cubicBezTo>
                  <a:cubicBezTo>
                    <a:pt x="11495" y="21117"/>
                    <a:pt x="11511" y="21115"/>
                    <a:pt x="11528" y="21114"/>
                  </a:cubicBezTo>
                  <a:cubicBezTo>
                    <a:pt x="11544" y="21113"/>
                    <a:pt x="11560" y="21111"/>
                    <a:pt x="11577" y="21111"/>
                  </a:cubicBezTo>
                  <a:cubicBezTo>
                    <a:pt x="11615" y="21111"/>
                    <a:pt x="11654" y="21118"/>
                    <a:pt x="11686" y="21152"/>
                  </a:cubicBezTo>
                  <a:cubicBezTo>
                    <a:pt x="11735" y="21198"/>
                    <a:pt x="11742" y="21257"/>
                    <a:pt x="11731" y="21362"/>
                  </a:cubicBezTo>
                  <a:cubicBezTo>
                    <a:pt x="11714" y="21537"/>
                    <a:pt x="11784" y="21597"/>
                    <a:pt x="11861" y="21667"/>
                  </a:cubicBezTo>
                  <a:cubicBezTo>
                    <a:pt x="11924" y="21723"/>
                    <a:pt x="11994" y="21786"/>
                    <a:pt x="12005" y="21898"/>
                  </a:cubicBezTo>
                  <a:cubicBezTo>
                    <a:pt x="12008" y="21950"/>
                    <a:pt x="12075" y="21982"/>
                    <a:pt x="12176" y="22031"/>
                  </a:cubicBezTo>
                  <a:cubicBezTo>
                    <a:pt x="12302" y="22090"/>
                    <a:pt x="12495" y="22178"/>
                    <a:pt x="12421" y="22395"/>
                  </a:cubicBezTo>
                  <a:cubicBezTo>
                    <a:pt x="12355" y="22602"/>
                    <a:pt x="12484" y="22763"/>
                    <a:pt x="12596" y="22903"/>
                  </a:cubicBezTo>
                  <a:cubicBezTo>
                    <a:pt x="12624" y="22938"/>
                    <a:pt x="12649" y="22969"/>
                    <a:pt x="12670" y="23001"/>
                  </a:cubicBezTo>
                  <a:cubicBezTo>
                    <a:pt x="12740" y="23085"/>
                    <a:pt x="12820" y="23158"/>
                    <a:pt x="12904" y="23228"/>
                  </a:cubicBezTo>
                  <a:cubicBezTo>
                    <a:pt x="13069" y="23372"/>
                    <a:pt x="13240" y="23522"/>
                    <a:pt x="13293" y="23662"/>
                  </a:cubicBezTo>
                  <a:cubicBezTo>
                    <a:pt x="13358" y="23832"/>
                    <a:pt x="13535" y="24038"/>
                    <a:pt x="13744" y="24038"/>
                  </a:cubicBezTo>
                  <a:cubicBezTo>
                    <a:pt x="13771" y="24038"/>
                    <a:pt x="13800" y="24034"/>
                    <a:pt x="13828" y="24026"/>
                  </a:cubicBezTo>
                  <a:cubicBezTo>
                    <a:pt x="13873" y="24014"/>
                    <a:pt x="13913" y="24009"/>
                    <a:pt x="13948" y="24009"/>
                  </a:cubicBezTo>
                  <a:cubicBezTo>
                    <a:pt x="14066" y="24009"/>
                    <a:pt x="14138" y="24066"/>
                    <a:pt x="14200" y="24117"/>
                  </a:cubicBezTo>
                  <a:cubicBezTo>
                    <a:pt x="14256" y="24161"/>
                    <a:pt x="14293" y="24189"/>
                    <a:pt x="14351" y="24189"/>
                  </a:cubicBezTo>
                  <a:cubicBezTo>
                    <a:pt x="14357" y="24189"/>
                    <a:pt x="14364" y="24188"/>
                    <a:pt x="14371" y="24187"/>
                  </a:cubicBezTo>
                  <a:cubicBezTo>
                    <a:pt x="14399" y="24180"/>
                    <a:pt x="14424" y="24180"/>
                    <a:pt x="14452" y="24180"/>
                  </a:cubicBezTo>
                  <a:cubicBezTo>
                    <a:pt x="14700" y="24180"/>
                    <a:pt x="15019" y="24313"/>
                    <a:pt x="15089" y="24503"/>
                  </a:cubicBezTo>
                  <a:cubicBezTo>
                    <a:pt x="15131" y="24615"/>
                    <a:pt x="15656" y="24776"/>
                    <a:pt x="15992" y="24832"/>
                  </a:cubicBezTo>
                  <a:cubicBezTo>
                    <a:pt x="15996" y="24832"/>
                    <a:pt x="16001" y="24833"/>
                    <a:pt x="16005" y="24833"/>
                  </a:cubicBezTo>
                  <a:cubicBezTo>
                    <a:pt x="16054" y="24833"/>
                    <a:pt x="16092" y="24777"/>
                    <a:pt x="16153" y="24667"/>
                  </a:cubicBezTo>
                  <a:cubicBezTo>
                    <a:pt x="16202" y="24576"/>
                    <a:pt x="16262" y="24471"/>
                    <a:pt x="16353" y="24418"/>
                  </a:cubicBezTo>
                  <a:cubicBezTo>
                    <a:pt x="16416" y="24387"/>
                    <a:pt x="16444" y="24163"/>
                    <a:pt x="16465" y="24012"/>
                  </a:cubicBezTo>
                  <a:cubicBezTo>
                    <a:pt x="16496" y="23778"/>
                    <a:pt x="16521" y="23592"/>
                    <a:pt x="16640" y="23557"/>
                  </a:cubicBezTo>
                  <a:cubicBezTo>
                    <a:pt x="16664" y="23543"/>
                    <a:pt x="16703" y="23424"/>
                    <a:pt x="16689" y="23204"/>
                  </a:cubicBezTo>
                  <a:cubicBezTo>
                    <a:pt x="16678" y="22973"/>
                    <a:pt x="16615" y="22836"/>
                    <a:pt x="16587" y="22826"/>
                  </a:cubicBezTo>
                  <a:cubicBezTo>
                    <a:pt x="16496" y="22794"/>
                    <a:pt x="16444" y="22696"/>
                    <a:pt x="16468" y="22605"/>
                  </a:cubicBezTo>
                  <a:cubicBezTo>
                    <a:pt x="16493" y="22513"/>
                    <a:pt x="16592" y="22416"/>
                    <a:pt x="16798" y="22416"/>
                  </a:cubicBezTo>
                  <a:cubicBezTo>
                    <a:pt x="16828" y="22416"/>
                    <a:pt x="16860" y="22419"/>
                    <a:pt x="16895" y="22423"/>
                  </a:cubicBezTo>
                  <a:cubicBezTo>
                    <a:pt x="16917" y="22426"/>
                    <a:pt x="16936" y="22428"/>
                    <a:pt x="16953" y="22428"/>
                  </a:cubicBezTo>
                  <a:cubicBezTo>
                    <a:pt x="17073" y="22428"/>
                    <a:pt x="17096" y="22356"/>
                    <a:pt x="17126" y="22258"/>
                  </a:cubicBezTo>
                  <a:cubicBezTo>
                    <a:pt x="17154" y="22181"/>
                    <a:pt x="17186" y="22083"/>
                    <a:pt x="17287" y="22055"/>
                  </a:cubicBezTo>
                  <a:cubicBezTo>
                    <a:pt x="17340" y="22038"/>
                    <a:pt x="17357" y="21971"/>
                    <a:pt x="17375" y="21866"/>
                  </a:cubicBezTo>
                  <a:cubicBezTo>
                    <a:pt x="17396" y="21761"/>
                    <a:pt x="17413" y="21660"/>
                    <a:pt x="17515" y="21632"/>
                  </a:cubicBezTo>
                  <a:cubicBezTo>
                    <a:pt x="17522" y="21632"/>
                    <a:pt x="17539" y="21628"/>
                    <a:pt x="17550" y="21597"/>
                  </a:cubicBezTo>
                  <a:cubicBezTo>
                    <a:pt x="17567" y="21509"/>
                    <a:pt x="17550" y="21418"/>
                    <a:pt x="17494" y="21348"/>
                  </a:cubicBezTo>
                  <a:cubicBezTo>
                    <a:pt x="17448" y="21296"/>
                    <a:pt x="17434" y="21222"/>
                    <a:pt x="17459" y="21156"/>
                  </a:cubicBezTo>
                  <a:cubicBezTo>
                    <a:pt x="17494" y="21072"/>
                    <a:pt x="17595" y="21009"/>
                    <a:pt x="17746" y="20984"/>
                  </a:cubicBezTo>
                  <a:cubicBezTo>
                    <a:pt x="17788" y="20977"/>
                    <a:pt x="17805" y="20960"/>
                    <a:pt x="17809" y="20925"/>
                  </a:cubicBezTo>
                  <a:cubicBezTo>
                    <a:pt x="17816" y="20865"/>
                    <a:pt x="17760" y="20760"/>
                    <a:pt x="17620" y="20708"/>
                  </a:cubicBezTo>
                  <a:cubicBezTo>
                    <a:pt x="17480" y="20655"/>
                    <a:pt x="17427" y="20557"/>
                    <a:pt x="17420" y="20484"/>
                  </a:cubicBezTo>
                  <a:cubicBezTo>
                    <a:pt x="17413" y="20424"/>
                    <a:pt x="17441" y="20365"/>
                    <a:pt x="17494" y="20333"/>
                  </a:cubicBezTo>
                  <a:cubicBezTo>
                    <a:pt x="17513" y="20323"/>
                    <a:pt x="17542" y="20313"/>
                    <a:pt x="17581" y="20313"/>
                  </a:cubicBezTo>
                  <a:cubicBezTo>
                    <a:pt x="17628" y="20313"/>
                    <a:pt x="17689" y="20328"/>
                    <a:pt x="17763" y="20382"/>
                  </a:cubicBezTo>
                  <a:cubicBezTo>
                    <a:pt x="17841" y="20435"/>
                    <a:pt x="17908" y="20455"/>
                    <a:pt x="17953" y="20455"/>
                  </a:cubicBezTo>
                  <a:cubicBezTo>
                    <a:pt x="17979" y="20455"/>
                    <a:pt x="17998" y="20448"/>
                    <a:pt x="18008" y="20438"/>
                  </a:cubicBezTo>
                  <a:cubicBezTo>
                    <a:pt x="18026" y="20417"/>
                    <a:pt x="18015" y="20375"/>
                    <a:pt x="17980" y="20330"/>
                  </a:cubicBezTo>
                  <a:cubicBezTo>
                    <a:pt x="17931" y="20277"/>
                    <a:pt x="17917" y="20200"/>
                    <a:pt x="17945" y="20133"/>
                  </a:cubicBezTo>
                  <a:cubicBezTo>
                    <a:pt x="18012" y="19983"/>
                    <a:pt x="18310" y="19923"/>
                    <a:pt x="18544" y="19902"/>
                  </a:cubicBezTo>
                  <a:cubicBezTo>
                    <a:pt x="18716" y="19885"/>
                    <a:pt x="18845" y="19825"/>
                    <a:pt x="18908" y="19738"/>
                  </a:cubicBezTo>
                  <a:cubicBezTo>
                    <a:pt x="18950" y="19671"/>
                    <a:pt x="18964" y="19587"/>
                    <a:pt x="18940" y="19514"/>
                  </a:cubicBezTo>
                  <a:cubicBezTo>
                    <a:pt x="18908" y="19423"/>
                    <a:pt x="18947" y="19325"/>
                    <a:pt x="19031" y="19276"/>
                  </a:cubicBezTo>
                  <a:cubicBezTo>
                    <a:pt x="19069" y="19253"/>
                    <a:pt x="19113" y="19241"/>
                    <a:pt x="19156" y="19241"/>
                  </a:cubicBezTo>
                  <a:cubicBezTo>
                    <a:pt x="19211" y="19241"/>
                    <a:pt x="19266" y="19260"/>
                    <a:pt x="19311" y="19297"/>
                  </a:cubicBezTo>
                  <a:cubicBezTo>
                    <a:pt x="19367" y="19353"/>
                    <a:pt x="19377" y="19440"/>
                    <a:pt x="19335" y="19510"/>
                  </a:cubicBezTo>
                  <a:cubicBezTo>
                    <a:pt x="19276" y="19633"/>
                    <a:pt x="19279" y="19734"/>
                    <a:pt x="19297" y="19759"/>
                  </a:cubicBezTo>
                  <a:cubicBezTo>
                    <a:pt x="19314" y="19752"/>
                    <a:pt x="19332" y="19741"/>
                    <a:pt x="19346" y="19727"/>
                  </a:cubicBezTo>
                  <a:cubicBezTo>
                    <a:pt x="19447" y="19622"/>
                    <a:pt x="19584" y="19615"/>
                    <a:pt x="19776" y="19601"/>
                  </a:cubicBezTo>
                  <a:cubicBezTo>
                    <a:pt x="19983" y="19591"/>
                    <a:pt x="20190" y="19556"/>
                    <a:pt x="20389" y="19500"/>
                  </a:cubicBezTo>
                  <a:cubicBezTo>
                    <a:pt x="20925" y="19342"/>
                    <a:pt x="21439" y="18901"/>
                    <a:pt x="21558" y="18492"/>
                  </a:cubicBezTo>
                  <a:cubicBezTo>
                    <a:pt x="21635" y="18240"/>
                    <a:pt x="21852" y="18134"/>
                    <a:pt x="22027" y="18050"/>
                  </a:cubicBezTo>
                  <a:cubicBezTo>
                    <a:pt x="22209" y="17963"/>
                    <a:pt x="22259" y="17924"/>
                    <a:pt x="22238" y="17847"/>
                  </a:cubicBezTo>
                  <a:cubicBezTo>
                    <a:pt x="22181" y="17651"/>
                    <a:pt x="22252" y="17557"/>
                    <a:pt x="22301" y="17518"/>
                  </a:cubicBezTo>
                  <a:cubicBezTo>
                    <a:pt x="22338" y="17487"/>
                    <a:pt x="22396" y="17459"/>
                    <a:pt x="22485" y="17459"/>
                  </a:cubicBezTo>
                  <a:cubicBezTo>
                    <a:pt x="22573" y="17459"/>
                    <a:pt x="22690" y="17486"/>
                    <a:pt x="22847" y="17560"/>
                  </a:cubicBezTo>
                  <a:cubicBezTo>
                    <a:pt x="22892" y="17588"/>
                    <a:pt x="22945" y="17606"/>
                    <a:pt x="23001" y="17616"/>
                  </a:cubicBezTo>
                  <a:cubicBezTo>
                    <a:pt x="23004" y="17613"/>
                    <a:pt x="23008" y="17602"/>
                    <a:pt x="23008" y="17595"/>
                  </a:cubicBezTo>
                  <a:cubicBezTo>
                    <a:pt x="23046" y="17515"/>
                    <a:pt x="23109" y="17424"/>
                    <a:pt x="23351" y="17424"/>
                  </a:cubicBezTo>
                  <a:cubicBezTo>
                    <a:pt x="23571" y="17424"/>
                    <a:pt x="23655" y="17385"/>
                    <a:pt x="23743" y="17343"/>
                  </a:cubicBezTo>
                  <a:cubicBezTo>
                    <a:pt x="23866" y="17283"/>
                    <a:pt x="24000" y="17249"/>
                    <a:pt x="24139" y="17249"/>
                  </a:cubicBezTo>
                  <a:cubicBezTo>
                    <a:pt x="24146" y="17249"/>
                    <a:pt x="24153" y="17249"/>
                    <a:pt x="24159" y="17249"/>
                  </a:cubicBezTo>
                  <a:cubicBezTo>
                    <a:pt x="24618" y="17231"/>
                    <a:pt x="25710" y="17032"/>
                    <a:pt x="26074" y="16727"/>
                  </a:cubicBezTo>
                  <a:cubicBezTo>
                    <a:pt x="26319" y="16524"/>
                    <a:pt x="26729" y="16342"/>
                    <a:pt x="27090" y="16181"/>
                  </a:cubicBezTo>
                  <a:cubicBezTo>
                    <a:pt x="27275" y="16104"/>
                    <a:pt x="27457" y="16013"/>
                    <a:pt x="27636" y="15915"/>
                  </a:cubicBezTo>
                  <a:cubicBezTo>
                    <a:pt x="27692" y="15880"/>
                    <a:pt x="27748" y="15841"/>
                    <a:pt x="27800" y="15799"/>
                  </a:cubicBezTo>
                  <a:lnTo>
                    <a:pt x="27800" y="15799"/>
                  </a:lnTo>
                  <a:cubicBezTo>
                    <a:pt x="27676" y="15840"/>
                    <a:pt x="27516" y="15861"/>
                    <a:pt x="27349" y="15861"/>
                  </a:cubicBezTo>
                  <a:cubicBezTo>
                    <a:pt x="27196" y="15861"/>
                    <a:pt x="27037" y="15843"/>
                    <a:pt x="26894" y="15806"/>
                  </a:cubicBezTo>
                  <a:cubicBezTo>
                    <a:pt x="26820" y="15789"/>
                    <a:pt x="26733" y="15757"/>
                    <a:pt x="26642" y="15729"/>
                  </a:cubicBezTo>
                  <a:cubicBezTo>
                    <a:pt x="26449" y="15662"/>
                    <a:pt x="26225" y="15585"/>
                    <a:pt x="26021" y="15585"/>
                  </a:cubicBezTo>
                  <a:cubicBezTo>
                    <a:pt x="25917" y="15585"/>
                    <a:pt x="25819" y="15605"/>
                    <a:pt x="25731" y="15656"/>
                  </a:cubicBezTo>
                  <a:cubicBezTo>
                    <a:pt x="25701" y="15671"/>
                    <a:pt x="25627" y="15714"/>
                    <a:pt x="25558" y="15714"/>
                  </a:cubicBezTo>
                  <a:cubicBezTo>
                    <a:pt x="25531" y="15714"/>
                    <a:pt x="25505" y="15707"/>
                    <a:pt x="25483" y="15691"/>
                  </a:cubicBezTo>
                  <a:cubicBezTo>
                    <a:pt x="25458" y="15673"/>
                    <a:pt x="25423" y="15628"/>
                    <a:pt x="25444" y="15544"/>
                  </a:cubicBezTo>
                  <a:cubicBezTo>
                    <a:pt x="25479" y="15414"/>
                    <a:pt x="25640" y="15211"/>
                    <a:pt x="25850" y="15176"/>
                  </a:cubicBezTo>
                  <a:cubicBezTo>
                    <a:pt x="25941" y="15162"/>
                    <a:pt x="25973" y="15141"/>
                    <a:pt x="25980" y="15127"/>
                  </a:cubicBezTo>
                  <a:cubicBezTo>
                    <a:pt x="26001" y="15096"/>
                    <a:pt x="25973" y="15015"/>
                    <a:pt x="25945" y="14921"/>
                  </a:cubicBezTo>
                  <a:cubicBezTo>
                    <a:pt x="25927" y="14868"/>
                    <a:pt x="25910" y="14809"/>
                    <a:pt x="25892" y="14739"/>
                  </a:cubicBezTo>
                  <a:cubicBezTo>
                    <a:pt x="25854" y="14592"/>
                    <a:pt x="25934" y="14536"/>
                    <a:pt x="25976" y="14518"/>
                  </a:cubicBezTo>
                  <a:cubicBezTo>
                    <a:pt x="26003" y="14506"/>
                    <a:pt x="26035" y="14500"/>
                    <a:pt x="26071" y="14500"/>
                  </a:cubicBezTo>
                  <a:cubicBezTo>
                    <a:pt x="26280" y="14500"/>
                    <a:pt x="26614" y="14700"/>
                    <a:pt x="26785" y="14945"/>
                  </a:cubicBezTo>
                  <a:cubicBezTo>
                    <a:pt x="26969" y="15210"/>
                    <a:pt x="27293" y="15365"/>
                    <a:pt x="27621" y="15365"/>
                  </a:cubicBezTo>
                  <a:cubicBezTo>
                    <a:pt x="27718" y="15365"/>
                    <a:pt x="27815" y="15351"/>
                    <a:pt x="27909" y="15323"/>
                  </a:cubicBezTo>
                  <a:cubicBezTo>
                    <a:pt x="28105" y="15267"/>
                    <a:pt x="28084" y="15176"/>
                    <a:pt x="28042" y="15012"/>
                  </a:cubicBezTo>
                  <a:cubicBezTo>
                    <a:pt x="28010" y="14886"/>
                    <a:pt x="27975" y="14746"/>
                    <a:pt x="28066" y="14620"/>
                  </a:cubicBezTo>
                  <a:cubicBezTo>
                    <a:pt x="28066" y="14620"/>
                    <a:pt x="28070" y="14616"/>
                    <a:pt x="28066" y="14609"/>
                  </a:cubicBezTo>
                  <a:cubicBezTo>
                    <a:pt x="28045" y="14480"/>
                    <a:pt x="27618" y="14193"/>
                    <a:pt x="27310" y="13979"/>
                  </a:cubicBezTo>
                  <a:cubicBezTo>
                    <a:pt x="26915" y="13713"/>
                    <a:pt x="26673" y="13541"/>
                    <a:pt x="26635" y="13419"/>
                  </a:cubicBezTo>
                  <a:cubicBezTo>
                    <a:pt x="26603" y="13324"/>
                    <a:pt x="26635" y="13272"/>
                    <a:pt x="26663" y="13244"/>
                  </a:cubicBezTo>
                  <a:cubicBezTo>
                    <a:pt x="26694" y="13215"/>
                    <a:pt x="26739" y="13202"/>
                    <a:pt x="26797" y="13202"/>
                  </a:cubicBezTo>
                  <a:cubicBezTo>
                    <a:pt x="26947" y="13202"/>
                    <a:pt x="27188" y="13289"/>
                    <a:pt x="27531" y="13433"/>
                  </a:cubicBezTo>
                  <a:cubicBezTo>
                    <a:pt x="27580" y="13456"/>
                    <a:pt x="27624" y="13467"/>
                    <a:pt x="27665" y="13467"/>
                  </a:cubicBezTo>
                  <a:cubicBezTo>
                    <a:pt x="27706" y="13467"/>
                    <a:pt x="27743" y="13456"/>
                    <a:pt x="27776" y="13433"/>
                  </a:cubicBezTo>
                  <a:cubicBezTo>
                    <a:pt x="27909" y="13345"/>
                    <a:pt x="27958" y="13083"/>
                    <a:pt x="27958" y="12929"/>
                  </a:cubicBezTo>
                  <a:cubicBezTo>
                    <a:pt x="27958" y="12911"/>
                    <a:pt x="27930" y="12897"/>
                    <a:pt x="27919" y="12890"/>
                  </a:cubicBezTo>
                  <a:cubicBezTo>
                    <a:pt x="27837" y="12841"/>
                    <a:pt x="27677" y="12817"/>
                    <a:pt x="27495" y="12817"/>
                  </a:cubicBezTo>
                  <a:cubicBezTo>
                    <a:pt x="27233" y="12817"/>
                    <a:pt x="26927" y="12868"/>
                    <a:pt x="26743" y="12971"/>
                  </a:cubicBezTo>
                  <a:cubicBezTo>
                    <a:pt x="26673" y="13014"/>
                    <a:pt x="26593" y="13035"/>
                    <a:pt x="26513" y="13035"/>
                  </a:cubicBezTo>
                  <a:cubicBezTo>
                    <a:pt x="26418" y="13035"/>
                    <a:pt x="26322" y="13005"/>
                    <a:pt x="26242" y="12946"/>
                  </a:cubicBezTo>
                  <a:cubicBezTo>
                    <a:pt x="26155" y="12876"/>
                    <a:pt x="26113" y="12778"/>
                    <a:pt x="26141" y="12691"/>
                  </a:cubicBezTo>
                  <a:cubicBezTo>
                    <a:pt x="26158" y="12628"/>
                    <a:pt x="26221" y="12519"/>
                    <a:pt x="26463" y="12491"/>
                  </a:cubicBezTo>
                  <a:cubicBezTo>
                    <a:pt x="26645" y="12470"/>
                    <a:pt x="26666" y="12435"/>
                    <a:pt x="26670" y="12432"/>
                  </a:cubicBezTo>
                  <a:cubicBezTo>
                    <a:pt x="26677" y="12418"/>
                    <a:pt x="26649" y="12369"/>
                    <a:pt x="26635" y="12344"/>
                  </a:cubicBezTo>
                  <a:cubicBezTo>
                    <a:pt x="26596" y="12267"/>
                    <a:pt x="26537" y="12155"/>
                    <a:pt x="26635" y="12057"/>
                  </a:cubicBezTo>
                  <a:cubicBezTo>
                    <a:pt x="26667" y="12024"/>
                    <a:pt x="26707" y="12010"/>
                    <a:pt x="26755" y="12010"/>
                  </a:cubicBezTo>
                  <a:cubicBezTo>
                    <a:pt x="26870" y="12010"/>
                    <a:pt x="27026" y="12093"/>
                    <a:pt x="27212" y="12190"/>
                  </a:cubicBezTo>
                  <a:cubicBezTo>
                    <a:pt x="27402" y="12288"/>
                    <a:pt x="27630" y="12409"/>
                    <a:pt x="27794" y="12409"/>
                  </a:cubicBezTo>
                  <a:cubicBezTo>
                    <a:pt x="27823" y="12409"/>
                    <a:pt x="27850" y="12405"/>
                    <a:pt x="27874" y="12397"/>
                  </a:cubicBezTo>
                  <a:cubicBezTo>
                    <a:pt x="28003" y="12362"/>
                    <a:pt x="28136" y="12341"/>
                    <a:pt x="28273" y="12337"/>
                  </a:cubicBezTo>
                  <a:cubicBezTo>
                    <a:pt x="28452" y="12327"/>
                    <a:pt x="28606" y="12320"/>
                    <a:pt x="28777" y="12183"/>
                  </a:cubicBezTo>
                  <a:cubicBezTo>
                    <a:pt x="28795" y="12169"/>
                    <a:pt x="28819" y="12145"/>
                    <a:pt x="28816" y="12124"/>
                  </a:cubicBezTo>
                  <a:cubicBezTo>
                    <a:pt x="28809" y="12043"/>
                    <a:pt x="28574" y="11924"/>
                    <a:pt x="28416" y="11843"/>
                  </a:cubicBezTo>
                  <a:cubicBezTo>
                    <a:pt x="28262" y="11763"/>
                    <a:pt x="28108" y="11682"/>
                    <a:pt x="28038" y="11598"/>
                  </a:cubicBezTo>
                  <a:cubicBezTo>
                    <a:pt x="28003" y="11563"/>
                    <a:pt x="27993" y="11511"/>
                    <a:pt x="28014" y="11469"/>
                  </a:cubicBezTo>
                  <a:cubicBezTo>
                    <a:pt x="28055" y="11387"/>
                    <a:pt x="28210" y="11349"/>
                    <a:pt x="28574" y="11349"/>
                  </a:cubicBezTo>
                  <a:cubicBezTo>
                    <a:pt x="28736" y="11349"/>
                    <a:pt x="28940" y="11357"/>
                    <a:pt x="29194" y="11371"/>
                  </a:cubicBezTo>
                  <a:lnTo>
                    <a:pt x="29306" y="11378"/>
                  </a:lnTo>
                  <a:cubicBezTo>
                    <a:pt x="29309" y="11378"/>
                    <a:pt x="29311" y="11378"/>
                    <a:pt x="29314" y="11378"/>
                  </a:cubicBezTo>
                  <a:cubicBezTo>
                    <a:pt x="29402" y="11378"/>
                    <a:pt x="29482" y="11326"/>
                    <a:pt x="29516" y="11245"/>
                  </a:cubicBezTo>
                  <a:cubicBezTo>
                    <a:pt x="29540" y="11210"/>
                    <a:pt x="29544" y="11168"/>
                    <a:pt x="29526" y="11126"/>
                  </a:cubicBezTo>
                  <a:cubicBezTo>
                    <a:pt x="29524" y="11123"/>
                    <a:pt x="29520" y="11122"/>
                    <a:pt x="29514" y="11122"/>
                  </a:cubicBezTo>
                  <a:cubicBezTo>
                    <a:pt x="29504" y="11122"/>
                    <a:pt x="29488" y="11126"/>
                    <a:pt x="29470" y="11133"/>
                  </a:cubicBezTo>
                  <a:cubicBezTo>
                    <a:pt x="29437" y="11145"/>
                    <a:pt x="29397" y="11151"/>
                    <a:pt x="29351" y="11151"/>
                  </a:cubicBezTo>
                  <a:cubicBezTo>
                    <a:pt x="29079" y="11151"/>
                    <a:pt x="28618" y="10945"/>
                    <a:pt x="28445" y="10727"/>
                  </a:cubicBezTo>
                  <a:cubicBezTo>
                    <a:pt x="28329" y="10583"/>
                    <a:pt x="28371" y="10471"/>
                    <a:pt x="28406" y="10422"/>
                  </a:cubicBezTo>
                  <a:cubicBezTo>
                    <a:pt x="28489" y="10297"/>
                    <a:pt x="28597" y="10267"/>
                    <a:pt x="28712" y="10267"/>
                  </a:cubicBezTo>
                  <a:cubicBezTo>
                    <a:pt x="28771" y="10267"/>
                    <a:pt x="28832" y="10275"/>
                    <a:pt x="28893" y="10282"/>
                  </a:cubicBezTo>
                  <a:cubicBezTo>
                    <a:pt x="28963" y="10293"/>
                    <a:pt x="29033" y="10303"/>
                    <a:pt x="29105" y="10303"/>
                  </a:cubicBezTo>
                  <a:cubicBezTo>
                    <a:pt x="29196" y="10303"/>
                    <a:pt x="29289" y="10287"/>
                    <a:pt x="29386" y="10237"/>
                  </a:cubicBezTo>
                  <a:cubicBezTo>
                    <a:pt x="29568" y="10142"/>
                    <a:pt x="29533" y="9911"/>
                    <a:pt x="29509" y="9813"/>
                  </a:cubicBezTo>
                  <a:cubicBezTo>
                    <a:pt x="29453" y="9578"/>
                    <a:pt x="29281" y="9358"/>
                    <a:pt x="29159" y="9358"/>
                  </a:cubicBezTo>
                  <a:cubicBezTo>
                    <a:pt x="29148" y="9358"/>
                    <a:pt x="28122" y="9319"/>
                    <a:pt x="28122" y="9053"/>
                  </a:cubicBezTo>
                  <a:cubicBezTo>
                    <a:pt x="28115" y="9022"/>
                    <a:pt x="28000" y="8959"/>
                    <a:pt x="27937" y="8924"/>
                  </a:cubicBezTo>
                  <a:cubicBezTo>
                    <a:pt x="27811" y="8854"/>
                    <a:pt x="27702" y="8791"/>
                    <a:pt x="27692" y="8700"/>
                  </a:cubicBezTo>
                  <a:cubicBezTo>
                    <a:pt x="27685" y="8654"/>
                    <a:pt x="27706" y="8609"/>
                    <a:pt x="27741" y="8584"/>
                  </a:cubicBezTo>
                  <a:cubicBezTo>
                    <a:pt x="27789" y="8540"/>
                    <a:pt x="27839" y="8525"/>
                    <a:pt x="27889" y="8525"/>
                  </a:cubicBezTo>
                  <a:cubicBezTo>
                    <a:pt x="27938" y="8525"/>
                    <a:pt x="27987" y="8539"/>
                    <a:pt x="28035" y="8553"/>
                  </a:cubicBezTo>
                  <a:cubicBezTo>
                    <a:pt x="28090" y="8568"/>
                    <a:pt x="28148" y="8584"/>
                    <a:pt x="28213" y="8584"/>
                  </a:cubicBezTo>
                  <a:cubicBezTo>
                    <a:pt x="28293" y="8584"/>
                    <a:pt x="28384" y="8560"/>
                    <a:pt x="28490" y="8483"/>
                  </a:cubicBezTo>
                  <a:cubicBezTo>
                    <a:pt x="28613" y="8391"/>
                    <a:pt x="28771" y="8360"/>
                    <a:pt x="28942" y="8360"/>
                  </a:cubicBezTo>
                  <a:cubicBezTo>
                    <a:pt x="29123" y="8360"/>
                    <a:pt x="29318" y="8394"/>
                    <a:pt x="29502" y="8427"/>
                  </a:cubicBezTo>
                  <a:cubicBezTo>
                    <a:pt x="29654" y="8451"/>
                    <a:pt x="29799" y="8477"/>
                    <a:pt x="29910" y="8477"/>
                  </a:cubicBezTo>
                  <a:cubicBezTo>
                    <a:pt x="29944" y="8477"/>
                    <a:pt x="29975" y="8474"/>
                    <a:pt x="30002" y="8469"/>
                  </a:cubicBezTo>
                  <a:cubicBezTo>
                    <a:pt x="30058" y="8458"/>
                    <a:pt x="30062" y="8434"/>
                    <a:pt x="30065" y="8423"/>
                  </a:cubicBezTo>
                  <a:cubicBezTo>
                    <a:pt x="30086" y="8336"/>
                    <a:pt x="29971" y="8150"/>
                    <a:pt x="29841" y="8052"/>
                  </a:cubicBezTo>
                  <a:cubicBezTo>
                    <a:pt x="29800" y="8021"/>
                    <a:pt x="29760" y="8003"/>
                    <a:pt x="29734" y="8003"/>
                  </a:cubicBezTo>
                  <a:cubicBezTo>
                    <a:pt x="29725" y="8003"/>
                    <a:pt x="29717" y="8005"/>
                    <a:pt x="29712" y="8010"/>
                  </a:cubicBezTo>
                  <a:cubicBezTo>
                    <a:pt x="29624" y="8060"/>
                    <a:pt x="29456" y="8096"/>
                    <a:pt x="29282" y="8096"/>
                  </a:cubicBezTo>
                  <a:cubicBezTo>
                    <a:pt x="29151" y="8096"/>
                    <a:pt x="29016" y="8075"/>
                    <a:pt x="28910" y="8024"/>
                  </a:cubicBezTo>
                  <a:cubicBezTo>
                    <a:pt x="28802" y="7979"/>
                    <a:pt x="28725" y="7884"/>
                    <a:pt x="28707" y="7768"/>
                  </a:cubicBezTo>
                  <a:cubicBezTo>
                    <a:pt x="28693" y="7705"/>
                    <a:pt x="28711" y="7642"/>
                    <a:pt x="28753" y="7597"/>
                  </a:cubicBezTo>
                  <a:cubicBezTo>
                    <a:pt x="28799" y="7550"/>
                    <a:pt x="28868" y="7536"/>
                    <a:pt x="28947" y="7536"/>
                  </a:cubicBezTo>
                  <a:cubicBezTo>
                    <a:pt x="29017" y="7536"/>
                    <a:pt x="29096" y="7547"/>
                    <a:pt x="29176" y="7558"/>
                  </a:cubicBezTo>
                  <a:cubicBezTo>
                    <a:pt x="29236" y="7565"/>
                    <a:pt x="29322" y="7577"/>
                    <a:pt x="29385" y="7577"/>
                  </a:cubicBezTo>
                  <a:cubicBezTo>
                    <a:pt x="29417" y="7577"/>
                    <a:pt x="29443" y="7574"/>
                    <a:pt x="29456" y="7565"/>
                  </a:cubicBezTo>
                  <a:cubicBezTo>
                    <a:pt x="29418" y="7492"/>
                    <a:pt x="29092" y="7324"/>
                    <a:pt x="28784" y="7296"/>
                  </a:cubicBezTo>
                  <a:cubicBezTo>
                    <a:pt x="28761" y="7293"/>
                    <a:pt x="28733" y="7291"/>
                    <a:pt x="28704" y="7291"/>
                  </a:cubicBezTo>
                  <a:cubicBezTo>
                    <a:pt x="28614" y="7291"/>
                    <a:pt x="28510" y="7310"/>
                    <a:pt x="28476" y="7383"/>
                  </a:cubicBezTo>
                  <a:cubicBezTo>
                    <a:pt x="28393" y="7540"/>
                    <a:pt x="28231" y="7638"/>
                    <a:pt x="28054" y="7638"/>
                  </a:cubicBezTo>
                  <a:cubicBezTo>
                    <a:pt x="28038" y="7638"/>
                    <a:pt x="28021" y="7637"/>
                    <a:pt x="28003" y="7635"/>
                  </a:cubicBezTo>
                  <a:cubicBezTo>
                    <a:pt x="27905" y="7625"/>
                    <a:pt x="27842" y="7583"/>
                    <a:pt x="27828" y="7516"/>
                  </a:cubicBezTo>
                  <a:cubicBezTo>
                    <a:pt x="27818" y="7474"/>
                    <a:pt x="27828" y="7404"/>
                    <a:pt x="27944" y="7331"/>
                  </a:cubicBezTo>
                  <a:cubicBezTo>
                    <a:pt x="28213" y="7163"/>
                    <a:pt x="28287" y="6659"/>
                    <a:pt x="28255" y="6375"/>
                  </a:cubicBezTo>
                  <a:cubicBezTo>
                    <a:pt x="28234" y="6204"/>
                    <a:pt x="28455" y="6127"/>
                    <a:pt x="28711" y="6039"/>
                  </a:cubicBezTo>
                  <a:cubicBezTo>
                    <a:pt x="29047" y="5924"/>
                    <a:pt x="29281" y="5826"/>
                    <a:pt x="29225" y="5640"/>
                  </a:cubicBezTo>
                  <a:cubicBezTo>
                    <a:pt x="29187" y="5524"/>
                    <a:pt x="29204" y="5395"/>
                    <a:pt x="29281" y="5293"/>
                  </a:cubicBezTo>
                  <a:cubicBezTo>
                    <a:pt x="29481" y="5027"/>
                    <a:pt x="30030" y="5006"/>
                    <a:pt x="30195" y="5006"/>
                  </a:cubicBezTo>
                  <a:cubicBezTo>
                    <a:pt x="30251" y="5006"/>
                    <a:pt x="30275" y="4996"/>
                    <a:pt x="30279" y="4985"/>
                  </a:cubicBezTo>
                  <a:cubicBezTo>
                    <a:pt x="30282" y="4978"/>
                    <a:pt x="30279" y="4947"/>
                    <a:pt x="30247" y="4898"/>
                  </a:cubicBezTo>
                  <a:cubicBezTo>
                    <a:pt x="30174" y="4795"/>
                    <a:pt x="30019" y="4699"/>
                    <a:pt x="29872" y="4699"/>
                  </a:cubicBezTo>
                  <a:cubicBezTo>
                    <a:pt x="29858" y="4699"/>
                    <a:pt x="29845" y="4700"/>
                    <a:pt x="29831" y="4702"/>
                  </a:cubicBezTo>
                  <a:cubicBezTo>
                    <a:pt x="29691" y="4719"/>
                    <a:pt x="29537" y="4807"/>
                    <a:pt x="29404" y="4880"/>
                  </a:cubicBezTo>
                  <a:cubicBezTo>
                    <a:pt x="29265" y="4957"/>
                    <a:pt x="29132" y="5031"/>
                    <a:pt x="29018" y="5031"/>
                  </a:cubicBezTo>
                  <a:cubicBezTo>
                    <a:pt x="28964" y="5031"/>
                    <a:pt x="28915" y="5015"/>
                    <a:pt x="28872" y="4975"/>
                  </a:cubicBezTo>
                  <a:cubicBezTo>
                    <a:pt x="28823" y="4933"/>
                    <a:pt x="28805" y="4863"/>
                    <a:pt x="28830" y="4800"/>
                  </a:cubicBezTo>
                  <a:cubicBezTo>
                    <a:pt x="28907" y="4607"/>
                    <a:pt x="29376" y="4408"/>
                    <a:pt x="29659" y="4408"/>
                  </a:cubicBezTo>
                  <a:cubicBezTo>
                    <a:pt x="30016" y="4408"/>
                    <a:pt x="30755" y="4369"/>
                    <a:pt x="31000" y="4222"/>
                  </a:cubicBezTo>
                  <a:cubicBezTo>
                    <a:pt x="31007" y="4219"/>
                    <a:pt x="31014" y="4215"/>
                    <a:pt x="31021" y="4208"/>
                  </a:cubicBezTo>
                  <a:cubicBezTo>
                    <a:pt x="30957" y="4155"/>
                    <a:pt x="30639" y="4084"/>
                    <a:pt x="30300" y="4084"/>
                  </a:cubicBezTo>
                  <a:cubicBezTo>
                    <a:pt x="30214" y="4084"/>
                    <a:pt x="30126" y="4089"/>
                    <a:pt x="30041" y="4100"/>
                  </a:cubicBezTo>
                  <a:cubicBezTo>
                    <a:pt x="29989" y="4106"/>
                    <a:pt x="29924" y="4113"/>
                    <a:pt x="29860" y="4113"/>
                  </a:cubicBezTo>
                  <a:cubicBezTo>
                    <a:pt x="29759" y="4113"/>
                    <a:pt x="29661" y="4097"/>
                    <a:pt x="29624" y="4044"/>
                  </a:cubicBezTo>
                  <a:cubicBezTo>
                    <a:pt x="29603" y="4016"/>
                    <a:pt x="29600" y="3981"/>
                    <a:pt x="29617" y="3953"/>
                  </a:cubicBezTo>
                  <a:cubicBezTo>
                    <a:pt x="29684" y="3820"/>
                    <a:pt x="30111" y="3795"/>
                    <a:pt x="30289" y="3792"/>
                  </a:cubicBezTo>
                  <a:cubicBezTo>
                    <a:pt x="30727" y="3785"/>
                    <a:pt x="30867" y="3729"/>
                    <a:pt x="31011" y="3669"/>
                  </a:cubicBezTo>
                  <a:cubicBezTo>
                    <a:pt x="31161" y="3606"/>
                    <a:pt x="31319" y="3567"/>
                    <a:pt x="31480" y="3550"/>
                  </a:cubicBezTo>
                  <a:cubicBezTo>
                    <a:pt x="31760" y="3518"/>
                    <a:pt x="31830" y="3445"/>
                    <a:pt x="31896" y="3378"/>
                  </a:cubicBezTo>
                  <a:cubicBezTo>
                    <a:pt x="31959" y="3312"/>
                    <a:pt x="32019" y="3252"/>
                    <a:pt x="32197" y="3242"/>
                  </a:cubicBezTo>
                  <a:cubicBezTo>
                    <a:pt x="32547" y="3228"/>
                    <a:pt x="33321" y="2874"/>
                    <a:pt x="33363" y="2745"/>
                  </a:cubicBezTo>
                  <a:cubicBezTo>
                    <a:pt x="33276" y="2608"/>
                    <a:pt x="32159" y="2276"/>
                    <a:pt x="31553" y="2276"/>
                  </a:cubicBezTo>
                  <a:cubicBezTo>
                    <a:pt x="30853" y="2276"/>
                    <a:pt x="30528" y="2416"/>
                    <a:pt x="30503" y="2731"/>
                  </a:cubicBezTo>
                  <a:cubicBezTo>
                    <a:pt x="30499" y="2804"/>
                    <a:pt x="30468" y="2871"/>
                    <a:pt x="30408" y="2916"/>
                  </a:cubicBezTo>
                  <a:cubicBezTo>
                    <a:pt x="30360" y="2951"/>
                    <a:pt x="30299" y="2964"/>
                    <a:pt x="30229" y="2964"/>
                  </a:cubicBezTo>
                  <a:cubicBezTo>
                    <a:pt x="30121" y="2964"/>
                    <a:pt x="29992" y="2933"/>
                    <a:pt x="29859" y="2899"/>
                  </a:cubicBezTo>
                  <a:cubicBezTo>
                    <a:pt x="29728" y="2867"/>
                    <a:pt x="29586" y="2831"/>
                    <a:pt x="29473" y="2831"/>
                  </a:cubicBezTo>
                  <a:cubicBezTo>
                    <a:pt x="29425" y="2831"/>
                    <a:pt x="29382" y="2838"/>
                    <a:pt x="29348" y="2853"/>
                  </a:cubicBezTo>
                  <a:cubicBezTo>
                    <a:pt x="29297" y="2876"/>
                    <a:pt x="29253" y="2886"/>
                    <a:pt x="29217" y="2886"/>
                  </a:cubicBezTo>
                  <a:cubicBezTo>
                    <a:pt x="29098" y="2886"/>
                    <a:pt x="29048" y="2786"/>
                    <a:pt x="29019" y="2727"/>
                  </a:cubicBezTo>
                  <a:cubicBezTo>
                    <a:pt x="29001" y="2689"/>
                    <a:pt x="28984" y="2654"/>
                    <a:pt x="28963" y="2647"/>
                  </a:cubicBezTo>
                  <a:cubicBezTo>
                    <a:pt x="28960" y="2646"/>
                    <a:pt x="28956" y="2645"/>
                    <a:pt x="28951" y="2645"/>
                  </a:cubicBezTo>
                  <a:cubicBezTo>
                    <a:pt x="28935" y="2645"/>
                    <a:pt x="28909" y="2651"/>
                    <a:pt x="28865" y="2671"/>
                  </a:cubicBezTo>
                  <a:cubicBezTo>
                    <a:pt x="28711" y="2759"/>
                    <a:pt x="28564" y="2860"/>
                    <a:pt x="28427" y="2976"/>
                  </a:cubicBezTo>
                  <a:cubicBezTo>
                    <a:pt x="28227" y="3130"/>
                    <a:pt x="28017" y="3291"/>
                    <a:pt x="27797" y="3385"/>
                  </a:cubicBezTo>
                  <a:cubicBezTo>
                    <a:pt x="27611" y="3462"/>
                    <a:pt x="27447" y="3599"/>
                    <a:pt x="27303" y="3718"/>
                  </a:cubicBezTo>
                  <a:cubicBezTo>
                    <a:pt x="27139" y="3851"/>
                    <a:pt x="26995" y="3970"/>
                    <a:pt x="26855" y="3988"/>
                  </a:cubicBezTo>
                  <a:cubicBezTo>
                    <a:pt x="26847" y="3990"/>
                    <a:pt x="26839" y="3991"/>
                    <a:pt x="26831" y="3991"/>
                  </a:cubicBezTo>
                  <a:cubicBezTo>
                    <a:pt x="26797" y="3991"/>
                    <a:pt x="26764" y="3973"/>
                    <a:pt x="26747" y="3939"/>
                  </a:cubicBezTo>
                  <a:cubicBezTo>
                    <a:pt x="26712" y="3872"/>
                    <a:pt x="26670" y="3785"/>
                    <a:pt x="27709" y="2745"/>
                  </a:cubicBezTo>
                  <a:cubicBezTo>
                    <a:pt x="27874" y="2580"/>
                    <a:pt x="27930" y="2395"/>
                    <a:pt x="27860" y="2251"/>
                  </a:cubicBezTo>
                  <a:cubicBezTo>
                    <a:pt x="27804" y="2131"/>
                    <a:pt x="27669" y="2062"/>
                    <a:pt x="27494" y="2062"/>
                  </a:cubicBezTo>
                  <a:cubicBezTo>
                    <a:pt x="27471" y="2062"/>
                    <a:pt x="27447" y="2063"/>
                    <a:pt x="27422" y="2066"/>
                  </a:cubicBezTo>
                  <a:cubicBezTo>
                    <a:pt x="27149" y="2090"/>
                    <a:pt x="27076" y="2192"/>
                    <a:pt x="27002" y="2297"/>
                  </a:cubicBezTo>
                  <a:cubicBezTo>
                    <a:pt x="26943" y="2377"/>
                    <a:pt x="26880" y="2468"/>
                    <a:pt x="26733" y="2500"/>
                  </a:cubicBezTo>
                  <a:cubicBezTo>
                    <a:pt x="26645" y="2521"/>
                    <a:pt x="26421" y="2612"/>
                    <a:pt x="26190" y="2710"/>
                  </a:cubicBezTo>
                  <a:cubicBezTo>
                    <a:pt x="25648" y="2935"/>
                    <a:pt x="25259" y="3090"/>
                    <a:pt x="25061" y="3090"/>
                  </a:cubicBezTo>
                  <a:cubicBezTo>
                    <a:pt x="25025" y="3090"/>
                    <a:pt x="24995" y="3085"/>
                    <a:pt x="24972" y="3074"/>
                  </a:cubicBezTo>
                  <a:cubicBezTo>
                    <a:pt x="24944" y="3060"/>
                    <a:pt x="24919" y="3035"/>
                    <a:pt x="24909" y="3004"/>
                  </a:cubicBezTo>
                  <a:cubicBezTo>
                    <a:pt x="24860" y="2839"/>
                    <a:pt x="25136" y="2706"/>
                    <a:pt x="25591" y="2500"/>
                  </a:cubicBezTo>
                  <a:cubicBezTo>
                    <a:pt x="25745" y="2433"/>
                    <a:pt x="25945" y="2342"/>
                    <a:pt x="26018" y="2286"/>
                  </a:cubicBezTo>
                  <a:cubicBezTo>
                    <a:pt x="25887" y="2240"/>
                    <a:pt x="25456" y="2211"/>
                    <a:pt x="24986" y="2211"/>
                  </a:cubicBezTo>
                  <a:cubicBezTo>
                    <a:pt x="24605" y="2211"/>
                    <a:pt x="24198" y="2230"/>
                    <a:pt x="23900" y="2272"/>
                  </a:cubicBezTo>
                  <a:cubicBezTo>
                    <a:pt x="23659" y="2307"/>
                    <a:pt x="23354" y="2381"/>
                    <a:pt x="23057" y="2447"/>
                  </a:cubicBezTo>
                  <a:cubicBezTo>
                    <a:pt x="22618" y="2550"/>
                    <a:pt x="22313" y="2619"/>
                    <a:pt x="22133" y="2619"/>
                  </a:cubicBezTo>
                  <a:cubicBezTo>
                    <a:pt x="22062" y="2619"/>
                    <a:pt x="22010" y="2608"/>
                    <a:pt x="21978" y="2584"/>
                  </a:cubicBezTo>
                  <a:cubicBezTo>
                    <a:pt x="21950" y="2566"/>
                    <a:pt x="21936" y="2538"/>
                    <a:pt x="21933" y="2507"/>
                  </a:cubicBezTo>
                  <a:cubicBezTo>
                    <a:pt x="21929" y="2440"/>
                    <a:pt x="21919" y="2318"/>
                    <a:pt x="22763" y="2118"/>
                  </a:cubicBezTo>
                  <a:cubicBezTo>
                    <a:pt x="23200" y="2017"/>
                    <a:pt x="23645" y="1940"/>
                    <a:pt x="24093" y="1887"/>
                  </a:cubicBezTo>
                  <a:cubicBezTo>
                    <a:pt x="24370" y="1856"/>
                    <a:pt x="24720" y="1852"/>
                    <a:pt x="25087" y="1852"/>
                  </a:cubicBezTo>
                  <a:cubicBezTo>
                    <a:pt x="25693" y="1852"/>
                    <a:pt x="26312" y="1849"/>
                    <a:pt x="26649" y="1712"/>
                  </a:cubicBezTo>
                  <a:cubicBezTo>
                    <a:pt x="26915" y="1603"/>
                    <a:pt x="27240" y="1540"/>
                    <a:pt x="27531" y="1488"/>
                  </a:cubicBezTo>
                  <a:cubicBezTo>
                    <a:pt x="27800" y="1439"/>
                    <a:pt x="28080" y="1386"/>
                    <a:pt x="28143" y="1313"/>
                  </a:cubicBezTo>
                  <a:cubicBezTo>
                    <a:pt x="28143" y="1313"/>
                    <a:pt x="28143" y="1309"/>
                    <a:pt x="28143" y="1309"/>
                  </a:cubicBezTo>
                  <a:cubicBezTo>
                    <a:pt x="28140" y="1215"/>
                    <a:pt x="27600" y="1014"/>
                    <a:pt x="27222" y="1014"/>
                  </a:cubicBezTo>
                  <a:cubicBezTo>
                    <a:pt x="27207" y="1014"/>
                    <a:pt x="27192" y="1015"/>
                    <a:pt x="27177" y="1015"/>
                  </a:cubicBezTo>
                  <a:cubicBezTo>
                    <a:pt x="27132" y="1017"/>
                    <a:pt x="27086" y="1018"/>
                    <a:pt x="27038" y="1018"/>
                  </a:cubicBezTo>
                  <a:cubicBezTo>
                    <a:pt x="26788" y="1018"/>
                    <a:pt x="26516" y="989"/>
                    <a:pt x="26411" y="868"/>
                  </a:cubicBezTo>
                  <a:cubicBezTo>
                    <a:pt x="26372" y="826"/>
                    <a:pt x="26355" y="770"/>
                    <a:pt x="26365" y="714"/>
                  </a:cubicBezTo>
                  <a:cubicBezTo>
                    <a:pt x="26376" y="658"/>
                    <a:pt x="26165" y="592"/>
                    <a:pt x="26053" y="553"/>
                  </a:cubicBezTo>
                  <a:cubicBezTo>
                    <a:pt x="25892" y="501"/>
                    <a:pt x="25756" y="455"/>
                    <a:pt x="25710" y="368"/>
                  </a:cubicBezTo>
                  <a:cubicBezTo>
                    <a:pt x="25654" y="326"/>
                    <a:pt x="25329" y="319"/>
                    <a:pt x="25087" y="312"/>
                  </a:cubicBezTo>
                  <a:cubicBezTo>
                    <a:pt x="24723" y="301"/>
                    <a:pt x="24345" y="287"/>
                    <a:pt x="24198" y="196"/>
                  </a:cubicBezTo>
                  <a:cubicBezTo>
                    <a:pt x="24006" y="78"/>
                    <a:pt x="23485" y="0"/>
                    <a:pt x="229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4" name="Google Shape;11714;p54"/>
            <p:cNvSpPr/>
            <p:nvPr/>
          </p:nvSpPr>
          <p:spPr>
            <a:xfrm>
              <a:off x="1636850" y="1405097"/>
              <a:ext cx="21547" cy="12491"/>
            </a:xfrm>
            <a:custGeom>
              <a:rect b="b" l="l" r="r" t="t"/>
              <a:pathLst>
                <a:path extrusionOk="0" h="920" w="1587">
                  <a:moveTo>
                    <a:pt x="456" y="1"/>
                  </a:moveTo>
                  <a:cubicBezTo>
                    <a:pt x="435" y="1"/>
                    <a:pt x="414" y="1"/>
                    <a:pt x="393" y="4"/>
                  </a:cubicBezTo>
                  <a:cubicBezTo>
                    <a:pt x="291" y="11"/>
                    <a:pt x="218" y="43"/>
                    <a:pt x="207" y="81"/>
                  </a:cubicBezTo>
                  <a:cubicBezTo>
                    <a:pt x="190" y="120"/>
                    <a:pt x="165" y="158"/>
                    <a:pt x="137" y="190"/>
                  </a:cubicBezTo>
                  <a:cubicBezTo>
                    <a:pt x="50" y="295"/>
                    <a:pt x="1" y="368"/>
                    <a:pt x="113" y="484"/>
                  </a:cubicBezTo>
                  <a:cubicBezTo>
                    <a:pt x="183" y="565"/>
                    <a:pt x="274" y="621"/>
                    <a:pt x="375" y="649"/>
                  </a:cubicBezTo>
                  <a:cubicBezTo>
                    <a:pt x="501" y="684"/>
                    <a:pt x="613" y="750"/>
                    <a:pt x="708" y="838"/>
                  </a:cubicBezTo>
                  <a:cubicBezTo>
                    <a:pt x="768" y="895"/>
                    <a:pt x="875" y="919"/>
                    <a:pt x="992" y="919"/>
                  </a:cubicBezTo>
                  <a:cubicBezTo>
                    <a:pt x="1112" y="919"/>
                    <a:pt x="1244" y="894"/>
                    <a:pt x="1352" y="852"/>
                  </a:cubicBezTo>
                  <a:cubicBezTo>
                    <a:pt x="1488" y="796"/>
                    <a:pt x="1579" y="719"/>
                    <a:pt x="1583" y="656"/>
                  </a:cubicBezTo>
                  <a:cubicBezTo>
                    <a:pt x="1586" y="579"/>
                    <a:pt x="1569" y="568"/>
                    <a:pt x="1471" y="537"/>
                  </a:cubicBezTo>
                  <a:cubicBezTo>
                    <a:pt x="1376" y="505"/>
                    <a:pt x="1247" y="459"/>
                    <a:pt x="1152" y="284"/>
                  </a:cubicBezTo>
                  <a:cubicBezTo>
                    <a:pt x="1065" y="116"/>
                    <a:pt x="718" y="1"/>
                    <a:pt x="4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5" name="Google Shape;11715;p54"/>
            <p:cNvSpPr/>
            <p:nvPr/>
          </p:nvSpPr>
          <p:spPr>
            <a:xfrm>
              <a:off x="1089269" y="1627361"/>
              <a:ext cx="38085" cy="22688"/>
            </a:xfrm>
            <a:custGeom>
              <a:rect b="b" l="l" r="r" t="t"/>
              <a:pathLst>
                <a:path extrusionOk="0" h="1671" w="2805">
                  <a:moveTo>
                    <a:pt x="175" y="1"/>
                  </a:moveTo>
                  <a:cubicBezTo>
                    <a:pt x="111" y="1"/>
                    <a:pt x="57" y="24"/>
                    <a:pt x="1" y="60"/>
                  </a:cubicBezTo>
                  <a:cubicBezTo>
                    <a:pt x="11" y="67"/>
                    <a:pt x="29" y="74"/>
                    <a:pt x="39" y="81"/>
                  </a:cubicBezTo>
                  <a:cubicBezTo>
                    <a:pt x="109" y="120"/>
                    <a:pt x="207" y="169"/>
                    <a:pt x="197" y="267"/>
                  </a:cubicBezTo>
                  <a:cubicBezTo>
                    <a:pt x="193" y="291"/>
                    <a:pt x="204" y="316"/>
                    <a:pt x="221" y="333"/>
                  </a:cubicBezTo>
                  <a:cubicBezTo>
                    <a:pt x="255" y="357"/>
                    <a:pt x="294" y="370"/>
                    <a:pt x="333" y="370"/>
                  </a:cubicBezTo>
                  <a:cubicBezTo>
                    <a:pt x="348" y="370"/>
                    <a:pt x="362" y="369"/>
                    <a:pt x="375" y="365"/>
                  </a:cubicBezTo>
                  <a:cubicBezTo>
                    <a:pt x="385" y="364"/>
                    <a:pt x="393" y="363"/>
                    <a:pt x="402" y="363"/>
                  </a:cubicBezTo>
                  <a:cubicBezTo>
                    <a:pt x="503" y="363"/>
                    <a:pt x="573" y="452"/>
                    <a:pt x="634" y="533"/>
                  </a:cubicBezTo>
                  <a:cubicBezTo>
                    <a:pt x="680" y="589"/>
                    <a:pt x="729" y="652"/>
                    <a:pt x="767" y="655"/>
                  </a:cubicBezTo>
                  <a:cubicBezTo>
                    <a:pt x="862" y="662"/>
                    <a:pt x="922" y="732"/>
                    <a:pt x="974" y="792"/>
                  </a:cubicBezTo>
                  <a:cubicBezTo>
                    <a:pt x="1027" y="855"/>
                    <a:pt x="1069" y="897"/>
                    <a:pt x="1125" y="897"/>
                  </a:cubicBezTo>
                  <a:cubicBezTo>
                    <a:pt x="1286" y="897"/>
                    <a:pt x="1352" y="1027"/>
                    <a:pt x="1408" y="1128"/>
                  </a:cubicBezTo>
                  <a:cubicBezTo>
                    <a:pt x="1426" y="1163"/>
                    <a:pt x="1447" y="1195"/>
                    <a:pt x="1468" y="1226"/>
                  </a:cubicBezTo>
                  <a:cubicBezTo>
                    <a:pt x="1489" y="1254"/>
                    <a:pt x="1531" y="1258"/>
                    <a:pt x="1590" y="1261"/>
                  </a:cubicBezTo>
                  <a:cubicBezTo>
                    <a:pt x="1646" y="1265"/>
                    <a:pt x="1762" y="1272"/>
                    <a:pt x="1762" y="1387"/>
                  </a:cubicBezTo>
                  <a:cubicBezTo>
                    <a:pt x="1762" y="1412"/>
                    <a:pt x="1814" y="1461"/>
                    <a:pt x="1853" y="1492"/>
                  </a:cubicBezTo>
                  <a:cubicBezTo>
                    <a:pt x="1902" y="1534"/>
                    <a:pt x="1947" y="1583"/>
                    <a:pt x="1982" y="1636"/>
                  </a:cubicBezTo>
                  <a:lnTo>
                    <a:pt x="2003" y="1639"/>
                  </a:lnTo>
                  <a:lnTo>
                    <a:pt x="2070" y="1646"/>
                  </a:lnTo>
                  <a:lnTo>
                    <a:pt x="2143" y="1653"/>
                  </a:lnTo>
                  <a:lnTo>
                    <a:pt x="2178" y="1657"/>
                  </a:lnTo>
                  <a:cubicBezTo>
                    <a:pt x="2248" y="1664"/>
                    <a:pt x="2318" y="1671"/>
                    <a:pt x="2388" y="1671"/>
                  </a:cubicBezTo>
                  <a:lnTo>
                    <a:pt x="2581" y="1671"/>
                  </a:lnTo>
                  <a:lnTo>
                    <a:pt x="2619" y="1667"/>
                  </a:lnTo>
                  <a:cubicBezTo>
                    <a:pt x="2640" y="1667"/>
                    <a:pt x="2658" y="1660"/>
                    <a:pt x="2675" y="1660"/>
                  </a:cubicBezTo>
                  <a:lnTo>
                    <a:pt x="2714" y="1653"/>
                  </a:lnTo>
                  <a:lnTo>
                    <a:pt x="2742" y="1646"/>
                  </a:lnTo>
                  <a:cubicBezTo>
                    <a:pt x="2749" y="1573"/>
                    <a:pt x="2770" y="1506"/>
                    <a:pt x="2805" y="1443"/>
                  </a:cubicBezTo>
                  <a:cubicBezTo>
                    <a:pt x="2791" y="1440"/>
                    <a:pt x="2773" y="1436"/>
                    <a:pt x="2759" y="1433"/>
                  </a:cubicBezTo>
                  <a:cubicBezTo>
                    <a:pt x="2654" y="1422"/>
                    <a:pt x="2553" y="1377"/>
                    <a:pt x="2476" y="1303"/>
                  </a:cubicBezTo>
                  <a:cubicBezTo>
                    <a:pt x="2409" y="1233"/>
                    <a:pt x="2283" y="1202"/>
                    <a:pt x="2164" y="1170"/>
                  </a:cubicBezTo>
                  <a:cubicBezTo>
                    <a:pt x="2014" y="1135"/>
                    <a:pt x="1874" y="1100"/>
                    <a:pt x="1828" y="988"/>
                  </a:cubicBezTo>
                  <a:cubicBezTo>
                    <a:pt x="1765" y="817"/>
                    <a:pt x="1408" y="316"/>
                    <a:pt x="1254" y="316"/>
                  </a:cubicBezTo>
                  <a:lnTo>
                    <a:pt x="1251" y="316"/>
                  </a:lnTo>
                  <a:cubicBezTo>
                    <a:pt x="1202" y="319"/>
                    <a:pt x="1146" y="322"/>
                    <a:pt x="1087" y="322"/>
                  </a:cubicBezTo>
                  <a:cubicBezTo>
                    <a:pt x="909" y="322"/>
                    <a:pt x="694" y="294"/>
                    <a:pt x="494" y="144"/>
                  </a:cubicBezTo>
                  <a:cubicBezTo>
                    <a:pt x="357" y="41"/>
                    <a:pt x="258" y="1"/>
                    <a:pt x="17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6" name="Google Shape;11716;p54"/>
            <p:cNvSpPr/>
            <p:nvPr/>
          </p:nvSpPr>
          <p:spPr>
            <a:xfrm>
              <a:off x="1108006" y="1344093"/>
              <a:ext cx="76156" cy="49612"/>
            </a:xfrm>
            <a:custGeom>
              <a:rect b="b" l="l" r="r" t="t"/>
              <a:pathLst>
                <a:path extrusionOk="0" h="3654" w="5609">
                  <a:moveTo>
                    <a:pt x="2303" y="0"/>
                  </a:moveTo>
                  <a:cubicBezTo>
                    <a:pt x="2146" y="0"/>
                    <a:pt x="1724" y="92"/>
                    <a:pt x="1432" y="156"/>
                  </a:cubicBezTo>
                  <a:cubicBezTo>
                    <a:pt x="1113" y="226"/>
                    <a:pt x="816" y="293"/>
                    <a:pt x="679" y="293"/>
                  </a:cubicBezTo>
                  <a:cubicBezTo>
                    <a:pt x="674" y="292"/>
                    <a:pt x="669" y="292"/>
                    <a:pt x="663" y="292"/>
                  </a:cubicBezTo>
                  <a:cubicBezTo>
                    <a:pt x="646" y="292"/>
                    <a:pt x="629" y="295"/>
                    <a:pt x="616" y="303"/>
                  </a:cubicBezTo>
                  <a:cubicBezTo>
                    <a:pt x="616" y="349"/>
                    <a:pt x="739" y="513"/>
                    <a:pt x="959" y="685"/>
                  </a:cubicBezTo>
                  <a:cubicBezTo>
                    <a:pt x="998" y="713"/>
                    <a:pt x="1022" y="755"/>
                    <a:pt x="1026" y="800"/>
                  </a:cubicBezTo>
                  <a:cubicBezTo>
                    <a:pt x="1040" y="930"/>
                    <a:pt x="907" y="1091"/>
                    <a:pt x="763" y="1256"/>
                  </a:cubicBezTo>
                  <a:cubicBezTo>
                    <a:pt x="693" y="1336"/>
                    <a:pt x="585" y="1469"/>
                    <a:pt x="578" y="1515"/>
                  </a:cubicBezTo>
                  <a:cubicBezTo>
                    <a:pt x="613" y="1546"/>
                    <a:pt x="634" y="1585"/>
                    <a:pt x="634" y="1630"/>
                  </a:cubicBezTo>
                  <a:cubicBezTo>
                    <a:pt x="648" y="1798"/>
                    <a:pt x="441" y="2036"/>
                    <a:pt x="151" y="2365"/>
                  </a:cubicBezTo>
                  <a:lnTo>
                    <a:pt x="95" y="2428"/>
                  </a:lnTo>
                  <a:cubicBezTo>
                    <a:pt x="32" y="2502"/>
                    <a:pt x="0" y="2565"/>
                    <a:pt x="14" y="2596"/>
                  </a:cubicBezTo>
                  <a:cubicBezTo>
                    <a:pt x="42" y="2670"/>
                    <a:pt x="273" y="2705"/>
                    <a:pt x="459" y="2733"/>
                  </a:cubicBezTo>
                  <a:cubicBezTo>
                    <a:pt x="553" y="2747"/>
                    <a:pt x="651" y="2764"/>
                    <a:pt x="742" y="2782"/>
                  </a:cubicBezTo>
                  <a:cubicBezTo>
                    <a:pt x="1005" y="2841"/>
                    <a:pt x="1134" y="3104"/>
                    <a:pt x="1250" y="3335"/>
                  </a:cubicBezTo>
                  <a:cubicBezTo>
                    <a:pt x="1330" y="3500"/>
                    <a:pt x="1407" y="3654"/>
                    <a:pt x="1505" y="3654"/>
                  </a:cubicBezTo>
                  <a:cubicBezTo>
                    <a:pt x="1544" y="3654"/>
                    <a:pt x="1547" y="3647"/>
                    <a:pt x="1572" y="3598"/>
                  </a:cubicBezTo>
                  <a:cubicBezTo>
                    <a:pt x="1600" y="3524"/>
                    <a:pt x="1649" y="3412"/>
                    <a:pt x="1866" y="3412"/>
                  </a:cubicBezTo>
                  <a:cubicBezTo>
                    <a:pt x="1876" y="3413"/>
                    <a:pt x="1886" y="3413"/>
                    <a:pt x="1895" y="3413"/>
                  </a:cubicBezTo>
                  <a:cubicBezTo>
                    <a:pt x="1972" y="3413"/>
                    <a:pt x="2045" y="3389"/>
                    <a:pt x="2104" y="3342"/>
                  </a:cubicBezTo>
                  <a:cubicBezTo>
                    <a:pt x="2159" y="3305"/>
                    <a:pt x="2220" y="3266"/>
                    <a:pt x="2346" y="3266"/>
                  </a:cubicBezTo>
                  <a:cubicBezTo>
                    <a:pt x="2364" y="3266"/>
                    <a:pt x="2384" y="3267"/>
                    <a:pt x="2405" y="3269"/>
                  </a:cubicBezTo>
                  <a:cubicBezTo>
                    <a:pt x="2426" y="3270"/>
                    <a:pt x="2447" y="3271"/>
                    <a:pt x="2470" y="3271"/>
                  </a:cubicBezTo>
                  <a:cubicBezTo>
                    <a:pt x="2574" y="3271"/>
                    <a:pt x="2696" y="3253"/>
                    <a:pt x="2776" y="3181"/>
                  </a:cubicBezTo>
                  <a:cubicBezTo>
                    <a:pt x="2836" y="3122"/>
                    <a:pt x="2867" y="3034"/>
                    <a:pt x="2867" y="2918"/>
                  </a:cubicBezTo>
                  <a:cubicBezTo>
                    <a:pt x="2867" y="2516"/>
                    <a:pt x="3151" y="2390"/>
                    <a:pt x="3427" y="2320"/>
                  </a:cubicBezTo>
                  <a:cubicBezTo>
                    <a:pt x="3515" y="2299"/>
                    <a:pt x="3529" y="2250"/>
                    <a:pt x="3546" y="2145"/>
                  </a:cubicBezTo>
                  <a:cubicBezTo>
                    <a:pt x="3567" y="2019"/>
                    <a:pt x="3599" y="1851"/>
                    <a:pt x="3865" y="1788"/>
                  </a:cubicBezTo>
                  <a:cubicBezTo>
                    <a:pt x="4271" y="1693"/>
                    <a:pt x="5402" y="1210"/>
                    <a:pt x="5587" y="1070"/>
                  </a:cubicBezTo>
                  <a:cubicBezTo>
                    <a:pt x="5591" y="1067"/>
                    <a:pt x="5608" y="1053"/>
                    <a:pt x="5608" y="1046"/>
                  </a:cubicBezTo>
                  <a:cubicBezTo>
                    <a:pt x="5605" y="976"/>
                    <a:pt x="5356" y="832"/>
                    <a:pt x="5153" y="716"/>
                  </a:cubicBezTo>
                  <a:cubicBezTo>
                    <a:pt x="5076" y="671"/>
                    <a:pt x="4996" y="622"/>
                    <a:pt x="4912" y="573"/>
                  </a:cubicBezTo>
                  <a:cubicBezTo>
                    <a:pt x="4650" y="411"/>
                    <a:pt x="4437" y="332"/>
                    <a:pt x="4246" y="332"/>
                  </a:cubicBezTo>
                  <a:cubicBezTo>
                    <a:pt x="4111" y="332"/>
                    <a:pt x="3987" y="372"/>
                    <a:pt x="3865" y="450"/>
                  </a:cubicBezTo>
                  <a:cubicBezTo>
                    <a:pt x="3792" y="498"/>
                    <a:pt x="3738" y="520"/>
                    <a:pt x="3692" y="520"/>
                  </a:cubicBezTo>
                  <a:cubicBezTo>
                    <a:pt x="3674" y="520"/>
                    <a:pt x="3657" y="517"/>
                    <a:pt x="3641" y="510"/>
                  </a:cubicBezTo>
                  <a:cubicBezTo>
                    <a:pt x="3581" y="482"/>
                    <a:pt x="3574" y="415"/>
                    <a:pt x="3567" y="366"/>
                  </a:cubicBezTo>
                  <a:cubicBezTo>
                    <a:pt x="3567" y="349"/>
                    <a:pt x="3564" y="335"/>
                    <a:pt x="3560" y="321"/>
                  </a:cubicBezTo>
                  <a:cubicBezTo>
                    <a:pt x="3546" y="324"/>
                    <a:pt x="3532" y="328"/>
                    <a:pt x="3518" y="335"/>
                  </a:cubicBezTo>
                  <a:cubicBezTo>
                    <a:pt x="3469" y="357"/>
                    <a:pt x="3407" y="367"/>
                    <a:pt x="3337" y="367"/>
                  </a:cubicBezTo>
                  <a:cubicBezTo>
                    <a:pt x="2994" y="367"/>
                    <a:pt x="2463" y="131"/>
                    <a:pt x="2353" y="6"/>
                  </a:cubicBezTo>
                  <a:cubicBezTo>
                    <a:pt x="2342" y="2"/>
                    <a:pt x="2325" y="0"/>
                    <a:pt x="2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7" name="Google Shape;11717;p54"/>
            <p:cNvSpPr/>
            <p:nvPr/>
          </p:nvSpPr>
          <p:spPr>
            <a:xfrm>
              <a:off x="1158773" y="1355960"/>
              <a:ext cx="133616" cy="70277"/>
            </a:xfrm>
            <a:custGeom>
              <a:rect b="b" l="l" r="r" t="t"/>
              <a:pathLst>
                <a:path extrusionOk="0" h="5176" w="9841">
                  <a:moveTo>
                    <a:pt x="7395" y="0"/>
                  </a:moveTo>
                  <a:cubicBezTo>
                    <a:pt x="7091" y="0"/>
                    <a:pt x="6765" y="137"/>
                    <a:pt x="6690" y="207"/>
                  </a:cubicBezTo>
                  <a:cubicBezTo>
                    <a:pt x="6729" y="242"/>
                    <a:pt x="6813" y="298"/>
                    <a:pt x="6890" y="354"/>
                  </a:cubicBezTo>
                  <a:cubicBezTo>
                    <a:pt x="7177" y="550"/>
                    <a:pt x="7362" y="690"/>
                    <a:pt x="7362" y="809"/>
                  </a:cubicBezTo>
                  <a:cubicBezTo>
                    <a:pt x="7366" y="840"/>
                    <a:pt x="7348" y="872"/>
                    <a:pt x="7320" y="889"/>
                  </a:cubicBezTo>
                  <a:cubicBezTo>
                    <a:pt x="7308" y="896"/>
                    <a:pt x="7294" y="899"/>
                    <a:pt x="7279" y="899"/>
                  </a:cubicBezTo>
                  <a:cubicBezTo>
                    <a:pt x="7222" y="899"/>
                    <a:pt x="7146" y="851"/>
                    <a:pt x="7023" y="770"/>
                  </a:cubicBezTo>
                  <a:cubicBezTo>
                    <a:pt x="6910" y="694"/>
                    <a:pt x="6715" y="565"/>
                    <a:pt x="6618" y="565"/>
                  </a:cubicBezTo>
                  <a:cubicBezTo>
                    <a:pt x="6603" y="565"/>
                    <a:pt x="6591" y="568"/>
                    <a:pt x="6582" y="574"/>
                  </a:cubicBezTo>
                  <a:cubicBezTo>
                    <a:pt x="6540" y="599"/>
                    <a:pt x="6498" y="608"/>
                    <a:pt x="6457" y="608"/>
                  </a:cubicBezTo>
                  <a:cubicBezTo>
                    <a:pt x="6382" y="608"/>
                    <a:pt x="6310" y="576"/>
                    <a:pt x="6249" y="546"/>
                  </a:cubicBezTo>
                  <a:cubicBezTo>
                    <a:pt x="6184" y="516"/>
                    <a:pt x="6140" y="497"/>
                    <a:pt x="6105" y="497"/>
                  </a:cubicBezTo>
                  <a:cubicBezTo>
                    <a:pt x="6071" y="497"/>
                    <a:pt x="6045" y="514"/>
                    <a:pt x="6018" y="553"/>
                  </a:cubicBezTo>
                  <a:cubicBezTo>
                    <a:pt x="5881" y="749"/>
                    <a:pt x="6218" y="1537"/>
                    <a:pt x="6382" y="1817"/>
                  </a:cubicBezTo>
                  <a:cubicBezTo>
                    <a:pt x="6435" y="1901"/>
                    <a:pt x="6445" y="1971"/>
                    <a:pt x="6417" y="2030"/>
                  </a:cubicBezTo>
                  <a:cubicBezTo>
                    <a:pt x="6375" y="2132"/>
                    <a:pt x="6235" y="2160"/>
                    <a:pt x="6105" y="2185"/>
                  </a:cubicBezTo>
                  <a:cubicBezTo>
                    <a:pt x="6070" y="2192"/>
                    <a:pt x="6035" y="2199"/>
                    <a:pt x="6004" y="2206"/>
                  </a:cubicBezTo>
                  <a:cubicBezTo>
                    <a:pt x="5990" y="2209"/>
                    <a:pt x="5977" y="2211"/>
                    <a:pt x="5964" y="2211"/>
                  </a:cubicBezTo>
                  <a:cubicBezTo>
                    <a:pt x="5822" y="2211"/>
                    <a:pt x="5763" y="1983"/>
                    <a:pt x="5696" y="1726"/>
                  </a:cubicBezTo>
                  <a:cubicBezTo>
                    <a:pt x="5654" y="1544"/>
                    <a:pt x="5598" y="1341"/>
                    <a:pt x="5521" y="1232"/>
                  </a:cubicBezTo>
                  <a:cubicBezTo>
                    <a:pt x="5384" y="1047"/>
                    <a:pt x="4919" y="826"/>
                    <a:pt x="4695" y="812"/>
                  </a:cubicBezTo>
                  <a:cubicBezTo>
                    <a:pt x="4688" y="812"/>
                    <a:pt x="4682" y="811"/>
                    <a:pt x="4676" y="811"/>
                  </a:cubicBezTo>
                  <a:cubicBezTo>
                    <a:pt x="4640" y="811"/>
                    <a:pt x="4624" y="820"/>
                    <a:pt x="4621" y="823"/>
                  </a:cubicBezTo>
                  <a:cubicBezTo>
                    <a:pt x="4611" y="858"/>
                    <a:pt x="4677" y="893"/>
                    <a:pt x="4772" y="938"/>
                  </a:cubicBezTo>
                  <a:cubicBezTo>
                    <a:pt x="4901" y="1001"/>
                    <a:pt x="5087" y="1089"/>
                    <a:pt x="5034" y="1288"/>
                  </a:cubicBezTo>
                  <a:cubicBezTo>
                    <a:pt x="5024" y="1341"/>
                    <a:pt x="4992" y="1383"/>
                    <a:pt x="4947" y="1411"/>
                  </a:cubicBezTo>
                  <a:cubicBezTo>
                    <a:pt x="4926" y="1421"/>
                    <a:pt x="4905" y="1425"/>
                    <a:pt x="4883" y="1425"/>
                  </a:cubicBezTo>
                  <a:cubicBezTo>
                    <a:pt x="4829" y="1425"/>
                    <a:pt x="4772" y="1401"/>
                    <a:pt x="4712" y="1376"/>
                  </a:cubicBezTo>
                  <a:cubicBezTo>
                    <a:pt x="4639" y="1344"/>
                    <a:pt x="4574" y="1320"/>
                    <a:pt x="4514" y="1320"/>
                  </a:cubicBezTo>
                  <a:cubicBezTo>
                    <a:pt x="4469" y="1320"/>
                    <a:pt x="4425" y="1334"/>
                    <a:pt x="4383" y="1369"/>
                  </a:cubicBezTo>
                  <a:cubicBezTo>
                    <a:pt x="4290" y="1446"/>
                    <a:pt x="4222" y="1492"/>
                    <a:pt x="4165" y="1492"/>
                  </a:cubicBezTo>
                  <a:cubicBezTo>
                    <a:pt x="4147" y="1492"/>
                    <a:pt x="4130" y="1488"/>
                    <a:pt x="4114" y="1477"/>
                  </a:cubicBezTo>
                  <a:cubicBezTo>
                    <a:pt x="4050" y="1439"/>
                    <a:pt x="4065" y="1341"/>
                    <a:pt x="4096" y="1201"/>
                  </a:cubicBezTo>
                  <a:lnTo>
                    <a:pt x="4107" y="1159"/>
                  </a:lnTo>
                  <a:cubicBezTo>
                    <a:pt x="4114" y="1113"/>
                    <a:pt x="4096" y="1068"/>
                    <a:pt x="4065" y="1036"/>
                  </a:cubicBezTo>
                  <a:cubicBezTo>
                    <a:pt x="3962" y="921"/>
                    <a:pt x="3714" y="817"/>
                    <a:pt x="3419" y="817"/>
                  </a:cubicBezTo>
                  <a:cubicBezTo>
                    <a:pt x="3382" y="817"/>
                    <a:pt x="3344" y="819"/>
                    <a:pt x="3305" y="823"/>
                  </a:cubicBezTo>
                  <a:cubicBezTo>
                    <a:pt x="3053" y="851"/>
                    <a:pt x="3053" y="945"/>
                    <a:pt x="3053" y="1078"/>
                  </a:cubicBezTo>
                  <a:cubicBezTo>
                    <a:pt x="3053" y="1162"/>
                    <a:pt x="3053" y="1253"/>
                    <a:pt x="2979" y="1320"/>
                  </a:cubicBezTo>
                  <a:cubicBezTo>
                    <a:pt x="2933" y="1358"/>
                    <a:pt x="2856" y="1373"/>
                    <a:pt x="2771" y="1373"/>
                  </a:cubicBezTo>
                  <a:cubicBezTo>
                    <a:pt x="2629" y="1373"/>
                    <a:pt x="2466" y="1332"/>
                    <a:pt x="2388" y="1288"/>
                  </a:cubicBezTo>
                  <a:cubicBezTo>
                    <a:pt x="2314" y="1246"/>
                    <a:pt x="2300" y="1197"/>
                    <a:pt x="2307" y="1162"/>
                  </a:cubicBezTo>
                  <a:cubicBezTo>
                    <a:pt x="2321" y="1085"/>
                    <a:pt x="2423" y="1054"/>
                    <a:pt x="2510" y="1033"/>
                  </a:cubicBezTo>
                  <a:cubicBezTo>
                    <a:pt x="2598" y="1012"/>
                    <a:pt x="2710" y="977"/>
                    <a:pt x="2738" y="910"/>
                  </a:cubicBezTo>
                  <a:cubicBezTo>
                    <a:pt x="2773" y="823"/>
                    <a:pt x="2678" y="679"/>
                    <a:pt x="2587" y="536"/>
                  </a:cubicBezTo>
                  <a:lnTo>
                    <a:pt x="2566" y="501"/>
                  </a:lnTo>
                  <a:cubicBezTo>
                    <a:pt x="2535" y="451"/>
                    <a:pt x="2487" y="430"/>
                    <a:pt x="2420" y="430"/>
                  </a:cubicBezTo>
                  <a:cubicBezTo>
                    <a:pt x="2292" y="430"/>
                    <a:pt x="2094" y="509"/>
                    <a:pt x="1806" y="627"/>
                  </a:cubicBezTo>
                  <a:cubicBezTo>
                    <a:pt x="1645" y="693"/>
                    <a:pt x="1463" y="770"/>
                    <a:pt x="1260" y="844"/>
                  </a:cubicBezTo>
                  <a:cubicBezTo>
                    <a:pt x="718" y="1036"/>
                    <a:pt x="406" y="1236"/>
                    <a:pt x="319" y="1323"/>
                  </a:cubicBezTo>
                  <a:cubicBezTo>
                    <a:pt x="347" y="1344"/>
                    <a:pt x="364" y="1372"/>
                    <a:pt x="371" y="1404"/>
                  </a:cubicBezTo>
                  <a:cubicBezTo>
                    <a:pt x="396" y="1509"/>
                    <a:pt x="312" y="1638"/>
                    <a:pt x="116" y="1799"/>
                  </a:cubicBezTo>
                  <a:cubicBezTo>
                    <a:pt x="60" y="1845"/>
                    <a:pt x="0" y="1915"/>
                    <a:pt x="25" y="1988"/>
                  </a:cubicBezTo>
                  <a:cubicBezTo>
                    <a:pt x="56" y="2076"/>
                    <a:pt x="200" y="2143"/>
                    <a:pt x="340" y="2143"/>
                  </a:cubicBezTo>
                  <a:cubicBezTo>
                    <a:pt x="420" y="2143"/>
                    <a:pt x="473" y="2160"/>
                    <a:pt x="508" y="2199"/>
                  </a:cubicBezTo>
                  <a:cubicBezTo>
                    <a:pt x="539" y="2237"/>
                    <a:pt x="553" y="2290"/>
                    <a:pt x="546" y="2342"/>
                  </a:cubicBezTo>
                  <a:cubicBezTo>
                    <a:pt x="543" y="2402"/>
                    <a:pt x="546" y="2405"/>
                    <a:pt x="578" y="2416"/>
                  </a:cubicBezTo>
                  <a:cubicBezTo>
                    <a:pt x="582" y="2417"/>
                    <a:pt x="587" y="2417"/>
                    <a:pt x="594" y="2417"/>
                  </a:cubicBezTo>
                  <a:cubicBezTo>
                    <a:pt x="661" y="2417"/>
                    <a:pt x="837" y="2370"/>
                    <a:pt x="980" y="2332"/>
                  </a:cubicBezTo>
                  <a:cubicBezTo>
                    <a:pt x="1212" y="2268"/>
                    <a:pt x="1463" y="2199"/>
                    <a:pt x="1656" y="2199"/>
                  </a:cubicBezTo>
                  <a:cubicBezTo>
                    <a:pt x="1748" y="2199"/>
                    <a:pt x="1827" y="2215"/>
                    <a:pt x="1883" y="2255"/>
                  </a:cubicBezTo>
                  <a:cubicBezTo>
                    <a:pt x="1922" y="2276"/>
                    <a:pt x="1939" y="2318"/>
                    <a:pt x="1932" y="2360"/>
                  </a:cubicBezTo>
                  <a:cubicBezTo>
                    <a:pt x="1915" y="2454"/>
                    <a:pt x="1764" y="2493"/>
                    <a:pt x="1313" y="2587"/>
                  </a:cubicBezTo>
                  <a:cubicBezTo>
                    <a:pt x="1064" y="2640"/>
                    <a:pt x="480" y="2762"/>
                    <a:pt x="480" y="2864"/>
                  </a:cubicBezTo>
                  <a:cubicBezTo>
                    <a:pt x="487" y="2902"/>
                    <a:pt x="504" y="2937"/>
                    <a:pt x="536" y="2958"/>
                  </a:cubicBezTo>
                  <a:cubicBezTo>
                    <a:pt x="701" y="3093"/>
                    <a:pt x="1122" y="3178"/>
                    <a:pt x="1542" y="3178"/>
                  </a:cubicBezTo>
                  <a:cubicBezTo>
                    <a:pt x="1700" y="3178"/>
                    <a:pt x="1858" y="3166"/>
                    <a:pt x="2003" y="3140"/>
                  </a:cubicBezTo>
                  <a:cubicBezTo>
                    <a:pt x="2140" y="3116"/>
                    <a:pt x="2302" y="3105"/>
                    <a:pt x="2472" y="3105"/>
                  </a:cubicBezTo>
                  <a:cubicBezTo>
                    <a:pt x="3051" y="3105"/>
                    <a:pt x="3728" y="3231"/>
                    <a:pt x="3893" y="3371"/>
                  </a:cubicBezTo>
                  <a:cubicBezTo>
                    <a:pt x="3928" y="3396"/>
                    <a:pt x="3945" y="3431"/>
                    <a:pt x="3949" y="3469"/>
                  </a:cubicBezTo>
                  <a:cubicBezTo>
                    <a:pt x="3949" y="3504"/>
                    <a:pt x="3935" y="3536"/>
                    <a:pt x="3910" y="3557"/>
                  </a:cubicBezTo>
                  <a:cubicBezTo>
                    <a:pt x="3832" y="3633"/>
                    <a:pt x="3620" y="3658"/>
                    <a:pt x="3304" y="3658"/>
                  </a:cubicBezTo>
                  <a:cubicBezTo>
                    <a:pt x="3114" y="3658"/>
                    <a:pt x="2886" y="3649"/>
                    <a:pt x="2626" y="3637"/>
                  </a:cubicBezTo>
                  <a:lnTo>
                    <a:pt x="2472" y="3634"/>
                  </a:lnTo>
                  <a:cubicBezTo>
                    <a:pt x="2431" y="3632"/>
                    <a:pt x="2390" y="3631"/>
                    <a:pt x="2347" y="3631"/>
                  </a:cubicBezTo>
                  <a:cubicBezTo>
                    <a:pt x="1735" y="3631"/>
                    <a:pt x="984" y="3813"/>
                    <a:pt x="942" y="3917"/>
                  </a:cubicBezTo>
                  <a:cubicBezTo>
                    <a:pt x="980" y="4068"/>
                    <a:pt x="1001" y="4082"/>
                    <a:pt x="1435" y="4278"/>
                  </a:cubicBezTo>
                  <a:lnTo>
                    <a:pt x="1656" y="4380"/>
                  </a:lnTo>
                  <a:cubicBezTo>
                    <a:pt x="1833" y="4462"/>
                    <a:pt x="2011" y="4484"/>
                    <a:pt x="2177" y="4484"/>
                  </a:cubicBezTo>
                  <a:cubicBezTo>
                    <a:pt x="2280" y="4484"/>
                    <a:pt x="2378" y="4475"/>
                    <a:pt x="2468" y="4467"/>
                  </a:cubicBezTo>
                  <a:cubicBezTo>
                    <a:pt x="2545" y="4460"/>
                    <a:pt x="2612" y="4453"/>
                    <a:pt x="2675" y="4453"/>
                  </a:cubicBezTo>
                  <a:cubicBezTo>
                    <a:pt x="2769" y="4453"/>
                    <a:pt x="2843" y="4467"/>
                    <a:pt x="2895" y="4520"/>
                  </a:cubicBezTo>
                  <a:cubicBezTo>
                    <a:pt x="2944" y="4569"/>
                    <a:pt x="2965" y="4642"/>
                    <a:pt x="2955" y="4712"/>
                  </a:cubicBezTo>
                  <a:cubicBezTo>
                    <a:pt x="2944" y="4800"/>
                    <a:pt x="2972" y="4891"/>
                    <a:pt x="3028" y="4961"/>
                  </a:cubicBezTo>
                  <a:cubicBezTo>
                    <a:pt x="3172" y="5118"/>
                    <a:pt x="3553" y="5160"/>
                    <a:pt x="4082" y="5174"/>
                  </a:cubicBezTo>
                  <a:cubicBezTo>
                    <a:pt x="4106" y="5175"/>
                    <a:pt x="4130" y="5175"/>
                    <a:pt x="4153" y="5175"/>
                  </a:cubicBezTo>
                  <a:cubicBezTo>
                    <a:pt x="4595" y="5175"/>
                    <a:pt x="4908" y="5053"/>
                    <a:pt x="5164" y="4950"/>
                  </a:cubicBezTo>
                  <a:cubicBezTo>
                    <a:pt x="5353" y="4875"/>
                    <a:pt x="5521" y="4809"/>
                    <a:pt x="5694" y="4809"/>
                  </a:cubicBezTo>
                  <a:cubicBezTo>
                    <a:pt x="5706" y="4809"/>
                    <a:pt x="5718" y="4809"/>
                    <a:pt x="5731" y="4810"/>
                  </a:cubicBezTo>
                  <a:cubicBezTo>
                    <a:pt x="5780" y="4813"/>
                    <a:pt x="5826" y="4815"/>
                    <a:pt x="5868" y="4815"/>
                  </a:cubicBezTo>
                  <a:cubicBezTo>
                    <a:pt x="6174" y="4815"/>
                    <a:pt x="6320" y="4733"/>
                    <a:pt x="6477" y="4502"/>
                  </a:cubicBezTo>
                  <a:cubicBezTo>
                    <a:pt x="6581" y="4347"/>
                    <a:pt x="6680" y="4312"/>
                    <a:pt x="6752" y="4312"/>
                  </a:cubicBezTo>
                  <a:cubicBezTo>
                    <a:pt x="6760" y="4312"/>
                    <a:pt x="6767" y="4312"/>
                    <a:pt x="6774" y="4313"/>
                  </a:cubicBezTo>
                  <a:cubicBezTo>
                    <a:pt x="6893" y="4331"/>
                    <a:pt x="6974" y="4446"/>
                    <a:pt x="7005" y="4541"/>
                  </a:cubicBezTo>
                  <a:cubicBezTo>
                    <a:pt x="7019" y="4583"/>
                    <a:pt x="7219" y="4618"/>
                    <a:pt x="7317" y="4635"/>
                  </a:cubicBezTo>
                  <a:cubicBezTo>
                    <a:pt x="7474" y="4663"/>
                    <a:pt x="7621" y="4688"/>
                    <a:pt x="7695" y="4758"/>
                  </a:cubicBezTo>
                  <a:cubicBezTo>
                    <a:pt x="7823" y="4888"/>
                    <a:pt x="8108" y="4941"/>
                    <a:pt x="8415" y="4941"/>
                  </a:cubicBezTo>
                  <a:cubicBezTo>
                    <a:pt x="8760" y="4941"/>
                    <a:pt x="9133" y="4874"/>
                    <a:pt x="9340" y="4772"/>
                  </a:cubicBezTo>
                  <a:cubicBezTo>
                    <a:pt x="9410" y="4733"/>
                    <a:pt x="9442" y="4688"/>
                    <a:pt x="9438" y="4628"/>
                  </a:cubicBezTo>
                  <a:cubicBezTo>
                    <a:pt x="9428" y="4523"/>
                    <a:pt x="9312" y="4394"/>
                    <a:pt x="9193" y="4355"/>
                  </a:cubicBezTo>
                  <a:cubicBezTo>
                    <a:pt x="9178" y="4348"/>
                    <a:pt x="9161" y="4345"/>
                    <a:pt x="9146" y="4345"/>
                  </a:cubicBezTo>
                  <a:cubicBezTo>
                    <a:pt x="9112" y="4345"/>
                    <a:pt x="9080" y="4359"/>
                    <a:pt x="9057" y="4383"/>
                  </a:cubicBezTo>
                  <a:cubicBezTo>
                    <a:pt x="8958" y="4508"/>
                    <a:pt x="8862" y="4540"/>
                    <a:pt x="8793" y="4540"/>
                  </a:cubicBezTo>
                  <a:cubicBezTo>
                    <a:pt x="8781" y="4540"/>
                    <a:pt x="8769" y="4539"/>
                    <a:pt x="8759" y="4537"/>
                  </a:cubicBezTo>
                  <a:cubicBezTo>
                    <a:pt x="8654" y="4516"/>
                    <a:pt x="8570" y="4443"/>
                    <a:pt x="8532" y="4345"/>
                  </a:cubicBezTo>
                  <a:cubicBezTo>
                    <a:pt x="8476" y="4226"/>
                    <a:pt x="8623" y="4159"/>
                    <a:pt x="8780" y="4089"/>
                  </a:cubicBezTo>
                  <a:cubicBezTo>
                    <a:pt x="8889" y="4043"/>
                    <a:pt x="9011" y="3987"/>
                    <a:pt x="9067" y="3921"/>
                  </a:cubicBezTo>
                  <a:cubicBezTo>
                    <a:pt x="9104" y="3878"/>
                    <a:pt x="9154" y="3862"/>
                    <a:pt x="9211" y="3862"/>
                  </a:cubicBezTo>
                  <a:cubicBezTo>
                    <a:pt x="9299" y="3862"/>
                    <a:pt x="9403" y="3900"/>
                    <a:pt x="9505" y="3938"/>
                  </a:cubicBezTo>
                  <a:cubicBezTo>
                    <a:pt x="9590" y="3969"/>
                    <a:pt x="9697" y="4008"/>
                    <a:pt x="9761" y="4008"/>
                  </a:cubicBezTo>
                  <a:cubicBezTo>
                    <a:pt x="9778" y="4008"/>
                    <a:pt x="9793" y="4005"/>
                    <a:pt x="9802" y="3998"/>
                  </a:cubicBezTo>
                  <a:cubicBezTo>
                    <a:pt x="9820" y="3987"/>
                    <a:pt x="9827" y="3956"/>
                    <a:pt x="9827" y="3935"/>
                  </a:cubicBezTo>
                  <a:cubicBezTo>
                    <a:pt x="9841" y="3721"/>
                    <a:pt x="9512" y="3571"/>
                    <a:pt x="9221" y="3438"/>
                  </a:cubicBezTo>
                  <a:cubicBezTo>
                    <a:pt x="9106" y="3389"/>
                    <a:pt x="8994" y="3329"/>
                    <a:pt x="8885" y="3266"/>
                  </a:cubicBezTo>
                  <a:cubicBezTo>
                    <a:pt x="8794" y="3203"/>
                    <a:pt x="8693" y="3158"/>
                    <a:pt x="8588" y="3130"/>
                  </a:cubicBezTo>
                  <a:cubicBezTo>
                    <a:pt x="8378" y="3063"/>
                    <a:pt x="8181" y="2962"/>
                    <a:pt x="8010" y="2825"/>
                  </a:cubicBezTo>
                  <a:cubicBezTo>
                    <a:pt x="7723" y="2615"/>
                    <a:pt x="7793" y="2437"/>
                    <a:pt x="7845" y="2307"/>
                  </a:cubicBezTo>
                  <a:cubicBezTo>
                    <a:pt x="7887" y="2202"/>
                    <a:pt x="7908" y="2143"/>
                    <a:pt x="7789" y="2048"/>
                  </a:cubicBezTo>
                  <a:cubicBezTo>
                    <a:pt x="7558" y="1866"/>
                    <a:pt x="7439" y="1509"/>
                    <a:pt x="7422" y="1236"/>
                  </a:cubicBezTo>
                  <a:cubicBezTo>
                    <a:pt x="7408" y="1005"/>
                    <a:pt x="7460" y="819"/>
                    <a:pt x="7565" y="714"/>
                  </a:cubicBezTo>
                  <a:cubicBezTo>
                    <a:pt x="7831" y="448"/>
                    <a:pt x="7866" y="294"/>
                    <a:pt x="7849" y="214"/>
                  </a:cubicBezTo>
                  <a:cubicBezTo>
                    <a:pt x="7835" y="144"/>
                    <a:pt x="7772" y="88"/>
                    <a:pt x="7663" y="46"/>
                  </a:cubicBezTo>
                  <a:cubicBezTo>
                    <a:pt x="7581" y="13"/>
                    <a:pt x="7489" y="0"/>
                    <a:pt x="73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8" name="Google Shape;11718;p54"/>
            <p:cNvSpPr/>
            <p:nvPr/>
          </p:nvSpPr>
          <p:spPr>
            <a:xfrm>
              <a:off x="1158243" y="1321487"/>
              <a:ext cx="9857" cy="6436"/>
            </a:xfrm>
            <a:custGeom>
              <a:rect b="b" l="l" r="r" t="t"/>
              <a:pathLst>
                <a:path extrusionOk="0" h="474" w="726">
                  <a:moveTo>
                    <a:pt x="725" y="1"/>
                  </a:moveTo>
                  <a:lnTo>
                    <a:pt x="725" y="1"/>
                  </a:lnTo>
                  <a:cubicBezTo>
                    <a:pt x="596" y="15"/>
                    <a:pt x="123" y="326"/>
                    <a:pt x="1" y="474"/>
                  </a:cubicBezTo>
                  <a:cubicBezTo>
                    <a:pt x="7" y="474"/>
                    <a:pt x="13" y="474"/>
                    <a:pt x="19" y="474"/>
                  </a:cubicBezTo>
                  <a:cubicBezTo>
                    <a:pt x="257" y="474"/>
                    <a:pt x="473" y="341"/>
                    <a:pt x="596" y="221"/>
                  </a:cubicBezTo>
                  <a:cubicBezTo>
                    <a:pt x="673" y="141"/>
                    <a:pt x="722" y="60"/>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9" name="Google Shape;11719;p54"/>
            <p:cNvSpPr/>
            <p:nvPr/>
          </p:nvSpPr>
          <p:spPr>
            <a:xfrm>
              <a:off x="1130627" y="1298310"/>
              <a:ext cx="52871" cy="25947"/>
            </a:xfrm>
            <a:custGeom>
              <a:rect b="b" l="l" r="r" t="t"/>
              <a:pathLst>
                <a:path extrusionOk="0" h="1911" w="3894">
                  <a:moveTo>
                    <a:pt x="3369" y="1"/>
                  </a:moveTo>
                  <a:cubicBezTo>
                    <a:pt x="3360" y="1"/>
                    <a:pt x="3352" y="3"/>
                    <a:pt x="3344" y="6"/>
                  </a:cubicBezTo>
                  <a:cubicBezTo>
                    <a:pt x="3291" y="31"/>
                    <a:pt x="3253" y="143"/>
                    <a:pt x="3253" y="231"/>
                  </a:cubicBezTo>
                  <a:cubicBezTo>
                    <a:pt x="3253" y="273"/>
                    <a:pt x="3232" y="308"/>
                    <a:pt x="3200" y="332"/>
                  </a:cubicBezTo>
                  <a:cubicBezTo>
                    <a:pt x="3166" y="356"/>
                    <a:pt x="3115" y="365"/>
                    <a:pt x="3054" y="365"/>
                  </a:cubicBezTo>
                  <a:cubicBezTo>
                    <a:pt x="2851" y="365"/>
                    <a:pt x="2545" y="260"/>
                    <a:pt x="2437" y="220"/>
                  </a:cubicBezTo>
                  <a:cubicBezTo>
                    <a:pt x="2416" y="212"/>
                    <a:pt x="2395" y="209"/>
                    <a:pt x="2372" y="209"/>
                  </a:cubicBezTo>
                  <a:cubicBezTo>
                    <a:pt x="2239" y="209"/>
                    <a:pt x="2075" y="333"/>
                    <a:pt x="1901" y="462"/>
                  </a:cubicBezTo>
                  <a:cubicBezTo>
                    <a:pt x="1772" y="560"/>
                    <a:pt x="1635" y="651"/>
                    <a:pt x="1495" y="724"/>
                  </a:cubicBezTo>
                  <a:cubicBezTo>
                    <a:pt x="1366" y="794"/>
                    <a:pt x="1254" y="885"/>
                    <a:pt x="1163" y="997"/>
                  </a:cubicBezTo>
                  <a:cubicBezTo>
                    <a:pt x="1047" y="1123"/>
                    <a:pt x="937" y="1243"/>
                    <a:pt x="719" y="1243"/>
                  </a:cubicBezTo>
                  <a:cubicBezTo>
                    <a:pt x="708" y="1243"/>
                    <a:pt x="696" y="1243"/>
                    <a:pt x="683" y="1242"/>
                  </a:cubicBezTo>
                  <a:cubicBezTo>
                    <a:pt x="670" y="1241"/>
                    <a:pt x="657" y="1241"/>
                    <a:pt x="643" y="1241"/>
                  </a:cubicBezTo>
                  <a:cubicBezTo>
                    <a:pt x="374" y="1241"/>
                    <a:pt x="57" y="1432"/>
                    <a:pt x="1" y="1512"/>
                  </a:cubicBezTo>
                  <a:cubicBezTo>
                    <a:pt x="106" y="1564"/>
                    <a:pt x="109" y="1687"/>
                    <a:pt x="113" y="1771"/>
                  </a:cubicBezTo>
                  <a:cubicBezTo>
                    <a:pt x="113" y="1788"/>
                    <a:pt x="113" y="1806"/>
                    <a:pt x="116" y="1823"/>
                  </a:cubicBezTo>
                  <a:lnTo>
                    <a:pt x="127" y="1820"/>
                  </a:lnTo>
                  <a:cubicBezTo>
                    <a:pt x="260" y="1752"/>
                    <a:pt x="334" y="1715"/>
                    <a:pt x="420" y="1715"/>
                  </a:cubicBezTo>
                  <a:cubicBezTo>
                    <a:pt x="462" y="1715"/>
                    <a:pt x="507" y="1724"/>
                    <a:pt x="564" y="1743"/>
                  </a:cubicBezTo>
                  <a:cubicBezTo>
                    <a:pt x="597" y="1754"/>
                    <a:pt x="624" y="1760"/>
                    <a:pt x="649" y="1760"/>
                  </a:cubicBezTo>
                  <a:cubicBezTo>
                    <a:pt x="730" y="1760"/>
                    <a:pt x="776" y="1701"/>
                    <a:pt x="841" y="1606"/>
                  </a:cubicBezTo>
                  <a:cubicBezTo>
                    <a:pt x="869" y="1568"/>
                    <a:pt x="900" y="1526"/>
                    <a:pt x="932" y="1491"/>
                  </a:cubicBezTo>
                  <a:cubicBezTo>
                    <a:pt x="953" y="1470"/>
                    <a:pt x="981" y="1456"/>
                    <a:pt x="1009" y="1456"/>
                  </a:cubicBezTo>
                  <a:cubicBezTo>
                    <a:pt x="1016" y="1456"/>
                    <a:pt x="1023" y="1456"/>
                    <a:pt x="1030" y="1459"/>
                  </a:cubicBezTo>
                  <a:cubicBezTo>
                    <a:pt x="1093" y="1473"/>
                    <a:pt x="1114" y="1540"/>
                    <a:pt x="1142" y="1631"/>
                  </a:cubicBezTo>
                  <a:cubicBezTo>
                    <a:pt x="1191" y="1785"/>
                    <a:pt x="1240" y="1911"/>
                    <a:pt x="1366" y="1911"/>
                  </a:cubicBezTo>
                  <a:cubicBezTo>
                    <a:pt x="1446" y="1911"/>
                    <a:pt x="1488" y="1823"/>
                    <a:pt x="1541" y="1694"/>
                  </a:cubicBezTo>
                  <a:cubicBezTo>
                    <a:pt x="1583" y="1592"/>
                    <a:pt x="1621" y="1498"/>
                    <a:pt x="1709" y="1473"/>
                  </a:cubicBezTo>
                  <a:cubicBezTo>
                    <a:pt x="1723" y="1470"/>
                    <a:pt x="1738" y="1468"/>
                    <a:pt x="1752" y="1468"/>
                  </a:cubicBezTo>
                  <a:cubicBezTo>
                    <a:pt x="1793" y="1468"/>
                    <a:pt x="1833" y="1482"/>
                    <a:pt x="1866" y="1508"/>
                  </a:cubicBezTo>
                  <a:cubicBezTo>
                    <a:pt x="1899" y="1532"/>
                    <a:pt x="1942" y="1556"/>
                    <a:pt x="1978" y="1556"/>
                  </a:cubicBezTo>
                  <a:cubicBezTo>
                    <a:pt x="1984" y="1556"/>
                    <a:pt x="1990" y="1555"/>
                    <a:pt x="1996" y="1554"/>
                  </a:cubicBezTo>
                  <a:cubicBezTo>
                    <a:pt x="2063" y="1529"/>
                    <a:pt x="2105" y="1389"/>
                    <a:pt x="2129" y="1305"/>
                  </a:cubicBezTo>
                  <a:cubicBezTo>
                    <a:pt x="2136" y="1274"/>
                    <a:pt x="2143" y="1239"/>
                    <a:pt x="2154" y="1204"/>
                  </a:cubicBezTo>
                  <a:cubicBezTo>
                    <a:pt x="2189" y="1032"/>
                    <a:pt x="2234" y="794"/>
                    <a:pt x="2497" y="749"/>
                  </a:cubicBezTo>
                  <a:cubicBezTo>
                    <a:pt x="2519" y="745"/>
                    <a:pt x="2539" y="743"/>
                    <a:pt x="2557" y="743"/>
                  </a:cubicBezTo>
                  <a:cubicBezTo>
                    <a:pt x="2603" y="743"/>
                    <a:pt x="2637" y="755"/>
                    <a:pt x="2665" y="780"/>
                  </a:cubicBezTo>
                  <a:cubicBezTo>
                    <a:pt x="2724" y="833"/>
                    <a:pt x="2717" y="917"/>
                    <a:pt x="2710" y="1011"/>
                  </a:cubicBezTo>
                  <a:cubicBezTo>
                    <a:pt x="2703" y="1102"/>
                    <a:pt x="2693" y="1190"/>
                    <a:pt x="2735" y="1267"/>
                  </a:cubicBezTo>
                  <a:cubicBezTo>
                    <a:pt x="2788" y="1360"/>
                    <a:pt x="2843" y="1374"/>
                    <a:pt x="2877" y="1374"/>
                  </a:cubicBezTo>
                  <a:cubicBezTo>
                    <a:pt x="2888" y="1374"/>
                    <a:pt x="2897" y="1373"/>
                    <a:pt x="2903" y="1372"/>
                  </a:cubicBezTo>
                  <a:cubicBezTo>
                    <a:pt x="3004" y="1344"/>
                    <a:pt x="3085" y="1267"/>
                    <a:pt x="3120" y="1165"/>
                  </a:cubicBezTo>
                  <a:cubicBezTo>
                    <a:pt x="3141" y="1050"/>
                    <a:pt x="3277" y="1029"/>
                    <a:pt x="3396" y="1015"/>
                  </a:cubicBezTo>
                  <a:cubicBezTo>
                    <a:pt x="3445" y="1008"/>
                    <a:pt x="3547" y="994"/>
                    <a:pt x="3557" y="973"/>
                  </a:cubicBezTo>
                  <a:cubicBezTo>
                    <a:pt x="3557" y="973"/>
                    <a:pt x="3557" y="969"/>
                    <a:pt x="3557" y="969"/>
                  </a:cubicBezTo>
                  <a:cubicBezTo>
                    <a:pt x="3550" y="903"/>
                    <a:pt x="3561" y="833"/>
                    <a:pt x="3585" y="773"/>
                  </a:cubicBezTo>
                  <a:cubicBezTo>
                    <a:pt x="3620" y="710"/>
                    <a:pt x="3613" y="633"/>
                    <a:pt x="3568" y="581"/>
                  </a:cubicBezTo>
                  <a:cubicBezTo>
                    <a:pt x="3533" y="535"/>
                    <a:pt x="3522" y="479"/>
                    <a:pt x="3540" y="427"/>
                  </a:cubicBezTo>
                  <a:cubicBezTo>
                    <a:pt x="3564" y="353"/>
                    <a:pt x="3645" y="329"/>
                    <a:pt x="3729" y="301"/>
                  </a:cubicBezTo>
                  <a:cubicBezTo>
                    <a:pt x="3788" y="283"/>
                    <a:pt x="3841" y="259"/>
                    <a:pt x="3893" y="227"/>
                  </a:cubicBezTo>
                  <a:lnTo>
                    <a:pt x="3886" y="227"/>
                  </a:lnTo>
                  <a:cubicBezTo>
                    <a:pt x="3785" y="213"/>
                    <a:pt x="3624" y="185"/>
                    <a:pt x="3484" y="62"/>
                  </a:cubicBezTo>
                  <a:cubicBezTo>
                    <a:pt x="3450" y="34"/>
                    <a:pt x="3406" y="1"/>
                    <a:pt x="33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0" name="Google Shape;11720;p54"/>
            <p:cNvSpPr/>
            <p:nvPr/>
          </p:nvSpPr>
          <p:spPr>
            <a:xfrm>
              <a:off x="1171549" y="1310367"/>
              <a:ext cx="86380" cy="35437"/>
            </a:xfrm>
            <a:custGeom>
              <a:rect b="b" l="l" r="r" t="t"/>
              <a:pathLst>
                <a:path extrusionOk="0" h="2610" w="6362">
                  <a:moveTo>
                    <a:pt x="4622" y="0"/>
                  </a:moveTo>
                  <a:cubicBezTo>
                    <a:pt x="4610" y="0"/>
                    <a:pt x="4596" y="2"/>
                    <a:pt x="4580" y="4"/>
                  </a:cubicBezTo>
                  <a:cubicBezTo>
                    <a:pt x="4391" y="32"/>
                    <a:pt x="4034" y="260"/>
                    <a:pt x="3943" y="410"/>
                  </a:cubicBezTo>
                  <a:cubicBezTo>
                    <a:pt x="3925" y="442"/>
                    <a:pt x="3925" y="456"/>
                    <a:pt x="3925" y="456"/>
                  </a:cubicBezTo>
                  <a:cubicBezTo>
                    <a:pt x="3929" y="459"/>
                    <a:pt x="3929" y="480"/>
                    <a:pt x="3988" y="487"/>
                  </a:cubicBezTo>
                  <a:cubicBezTo>
                    <a:pt x="4184" y="512"/>
                    <a:pt x="4293" y="575"/>
                    <a:pt x="4307" y="676"/>
                  </a:cubicBezTo>
                  <a:cubicBezTo>
                    <a:pt x="4324" y="799"/>
                    <a:pt x="4198" y="907"/>
                    <a:pt x="4076" y="967"/>
                  </a:cubicBezTo>
                  <a:cubicBezTo>
                    <a:pt x="4125" y="998"/>
                    <a:pt x="4174" y="1026"/>
                    <a:pt x="4226" y="1051"/>
                  </a:cubicBezTo>
                  <a:cubicBezTo>
                    <a:pt x="4391" y="1135"/>
                    <a:pt x="4489" y="1191"/>
                    <a:pt x="4513" y="1271"/>
                  </a:cubicBezTo>
                  <a:cubicBezTo>
                    <a:pt x="4520" y="1303"/>
                    <a:pt x="4517" y="1338"/>
                    <a:pt x="4496" y="1366"/>
                  </a:cubicBezTo>
                  <a:cubicBezTo>
                    <a:pt x="4449" y="1435"/>
                    <a:pt x="4305" y="1457"/>
                    <a:pt x="4145" y="1457"/>
                  </a:cubicBezTo>
                  <a:cubicBezTo>
                    <a:pt x="3957" y="1457"/>
                    <a:pt x="3746" y="1427"/>
                    <a:pt x="3642" y="1408"/>
                  </a:cubicBezTo>
                  <a:cubicBezTo>
                    <a:pt x="3320" y="1342"/>
                    <a:pt x="3141" y="1247"/>
                    <a:pt x="3117" y="1124"/>
                  </a:cubicBezTo>
                  <a:cubicBezTo>
                    <a:pt x="3109" y="1079"/>
                    <a:pt x="3029" y="984"/>
                    <a:pt x="2847" y="869"/>
                  </a:cubicBezTo>
                  <a:cubicBezTo>
                    <a:pt x="2598" y="713"/>
                    <a:pt x="2247" y="580"/>
                    <a:pt x="2017" y="580"/>
                  </a:cubicBezTo>
                  <a:cubicBezTo>
                    <a:pt x="1978" y="580"/>
                    <a:pt x="1943" y="584"/>
                    <a:pt x="1912" y="592"/>
                  </a:cubicBezTo>
                  <a:cubicBezTo>
                    <a:pt x="1866" y="605"/>
                    <a:pt x="1826" y="610"/>
                    <a:pt x="1791" y="610"/>
                  </a:cubicBezTo>
                  <a:cubicBezTo>
                    <a:pt x="1646" y="610"/>
                    <a:pt x="1589" y="517"/>
                    <a:pt x="1541" y="438"/>
                  </a:cubicBezTo>
                  <a:cubicBezTo>
                    <a:pt x="1492" y="358"/>
                    <a:pt x="1450" y="288"/>
                    <a:pt x="1310" y="277"/>
                  </a:cubicBezTo>
                  <a:cubicBezTo>
                    <a:pt x="1298" y="276"/>
                    <a:pt x="1288" y="276"/>
                    <a:pt x="1277" y="276"/>
                  </a:cubicBezTo>
                  <a:cubicBezTo>
                    <a:pt x="1153" y="276"/>
                    <a:pt x="1116" y="333"/>
                    <a:pt x="1062" y="410"/>
                  </a:cubicBezTo>
                  <a:cubicBezTo>
                    <a:pt x="1002" y="494"/>
                    <a:pt x="932" y="603"/>
                    <a:pt x="736" y="617"/>
                  </a:cubicBezTo>
                  <a:cubicBezTo>
                    <a:pt x="613" y="624"/>
                    <a:pt x="557" y="680"/>
                    <a:pt x="561" y="725"/>
                  </a:cubicBezTo>
                  <a:cubicBezTo>
                    <a:pt x="561" y="785"/>
                    <a:pt x="648" y="848"/>
                    <a:pt x="806" y="848"/>
                  </a:cubicBezTo>
                  <a:cubicBezTo>
                    <a:pt x="932" y="848"/>
                    <a:pt x="1149" y="862"/>
                    <a:pt x="1195" y="935"/>
                  </a:cubicBezTo>
                  <a:cubicBezTo>
                    <a:pt x="1209" y="960"/>
                    <a:pt x="1209" y="988"/>
                    <a:pt x="1195" y="1012"/>
                  </a:cubicBezTo>
                  <a:cubicBezTo>
                    <a:pt x="1179" y="1037"/>
                    <a:pt x="1154" y="1079"/>
                    <a:pt x="898" y="1079"/>
                  </a:cubicBezTo>
                  <a:cubicBezTo>
                    <a:pt x="857" y="1079"/>
                    <a:pt x="810" y="1078"/>
                    <a:pt x="757" y="1075"/>
                  </a:cubicBezTo>
                  <a:cubicBezTo>
                    <a:pt x="744" y="1075"/>
                    <a:pt x="732" y="1075"/>
                    <a:pt x="720" y="1075"/>
                  </a:cubicBezTo>
                  <a:cubicBezTo>
                    <a:pt x="488" y="1075"/>
                    <a:pt x="326" y="1167"/>
                    <a:pt x="256" y="1250"/>
                  </a:cubicBezTo>
                  <a:cubicBezTo>
                    <a:pt x="225" y="1289"/>
                    <a:pt x="221" y="1314"/>
                    <a:pt x="221" y="1317"/>
                  </a:cubicBezTo>
                  <a:cubicBezTo>
                    <a:pt x="235" y="1319"/>
                    <a:pt x="248" y="1321"/>
                    <a:pt x="261" y="1321"/>
                  </a:cubicBezTo>
                  <a:cubicBezTo>
                    <a:pt x="285" y="1321"/>
                    <a:pt x="307" y="1317"/>
                    <a:pt x="330" y="1310"/>
                  </a:cubicBezTo>
                  <a:cubicBezTo>
                    <a:pt x="477" y="1271"/>
                    <a:pt x="624" y="1250"/>
                    <a:pt x="774" y="1240"/>
                  </a:cubicBezTo>
                  <a:cubicBezTo>
                    <a:pt x="818" y="1236"/>
                    <a:pt x="855" y="1235"/>
                    <a:pt x="887" y="1235"/>
                  </a:cubicBezTo>
                  <a:cubicBezTo>
                    <a:pt x="1011" y="1235"/>
                    <a:pt x="1047" y="1261"/>
                    <a:pt x="1058" y="1303"/>
                  </a:cubicBezTo>
                  <a:cubicBezTo>
                    <a:pt x="1083" y="1384"/>
                    <a:pt x="981" y="1419"/>
                    <a:pt x="925" y="1433"/>
                  </a:cubicBezTo>
                  <a:cubicBezTo>
                    <a:pt x="792" y="1471"/>
                    <a:pt x="655" y="1503"/>
                    <a:pt x="519" y="1527"/>
                  </a:cubicBezTo>
                  <a:cubicBezTo>
                    <a:pt x="347" y="1559"/>
                    <a:pt x="74" y="1611"/>
                    <a:pt x="1" y="1657"/>
                  </a:cubicBezTo>
                  <a:cubicBezTo>
                    <a:pt x="39" y="1681"/>
                    <a:pt x="137" y="1699"/>
                    <a:pt x="225" y="1713"/>
                  </a:cubicBezTo>
                  <a:cubicBezTo>
                    <a:pt x="375" y="1734"/>
                    <a:pt x="522" y="1769"/>
                    <a:pt x="662" y="1818"/>
                  </a:cubicBezTo>
                  <a:cubicBezTo>
                    <a:pt x="819" y="1877"/>
                    <a:pt x="936" y="1922"/>
                    <a:pt x="1041" y="1922"/>
                  </a:cubicBezTo>
                  <a:cubicBezTo>
                    <a:pt x="1145" y="1922"/>
                    <a:pt x="1237" y="1878"/>
                    <a:pt x="1345" y="1762"/>
                  </a:cubicBezTo>
                  <a:cubicBezTo>
                    <a:pt x="1628" y="1451"/>
                    <a:pt x="1756" y="1394"/>
                    <a:pt x="1820" y="1394"/>
                  </a:cubicBezTo>
                  <a:cubicBezTo>
                    <a:pt x="1844" y="1394"/>
                    <a:pt x="1859" y="1402"/>
                    <a:pt x="1870" y="1408"/>
                  </a:cubicBezTo>
                  <a:cubicBezTo>
                    <a:pt x="1958" y="1461"/>
                    <a:pt x="1909" y="1597"/>
                    <a:pt x="1891" y="1657"/>
                  </a:cubicBezTo>
                  <a:cubicBezTo>
                    <a:pt x="1870" y="1716"/>
                    <a:pt x="1874" y="1741"/>
                    <a:pt x="1877" y="1744"/>
                  </a:cubicBezTo>
                  <a:cubicBezTo>
                    <a:pt x="1887" y="1755"/>
                    <a:pt x="1911" y="1759"/>
                    <a:pt x="1945" y="1759"/>
                  </a:cubicBezTo>
                  <a:cubicBezTo>
                    <a:pt x="2024" y="1759"/>
                    <a:pt x="2151" y="1737"/>
                    <a:pt x="2259" y="1720"/>
                  </a:cubicBezTo>
                  <a:cubicBezTo>
                    <a:pt x="2458" y="1678"/>
                    <a:pt x="2665" y="1653"/>
                    <a:pt x="2868" y="1643"/>
                  </a:cubicBezTo>
                  <a:lnTo>
                    <a:pt x="2931" y="1643"/>
                  </a:lnTo>
                  <a:cubicBezTo>
                    <a:pt x="3036" y="1643"/>
                    <a:pt x="3180" y="1657"/>
                    <a:pt x="3183" y="1762"/>
                  </a:cubicBezTo>
                  <a:cubicBezTo>
                    <a:pt x="3194" y="1961"/>
                    <a:pt x="2511" y="2182"/>
                    <a:pt x="2073" y="2213"/>
                  </a:cubicBezTo>
                  <a:cubicBezTo>
                    <a:pt x="1762" y="2234"/>
                    <a:pt x="1671" y="2318"/>
                    <a:pt x="1667" y="2357"/>
                  </a:cubicBezTo>
                  <a:cubicBezTo>
                    <a:pt x="1664" y="2416"/>
                    <a:pt x="1786" y="2528"/>
                    <a:pt x="2063" y="2591"/>
                  </a:cubicBezTo>
                  <a:cubicBezTo>
                    <a:pt x="2119" y="2604"/>
                    <a:pt x="2183" y="2610"/>
                    <a:pt x="2251" y="2610"/>
                  </a:cubicBezTo>
                  <a:cubicBezTo>
                    <a:pt x="2808" y="2610"/>
                    <a:pt x="3715" y="2228"/>
                    <a:pt x="3943" y="2003"/>
                  </a:cubicBezTo>
                  <a:cubicBezTo>
                    <a:pt x="4026" y="1918"/>
                    <a:pt x="4110" y="1891"/>
                    <a:pt x="4191" y="1891"/>
                  </a:cubicBezTo>
                  <a:cubicBezTo>
                    <a:pt x="4272" y="1891"/>
                    <a:pt x="4350" y="1919"/>
                    <a:pt x="4419" y="1944"/>
                  </a:cubicBezTo>
                  <a:cubicBezTo>
                    <a:pt x="4491" y="1969"/>
                    <a:pt x="4550" y="1988"/>
                    <a:pt x="4604" y="1988"/>
                  </a:cubicBezTo>
                  <a:cubicBezTo>
                    <a:pt x="4646" y="1988"/>
                    <a:pt x="4685" y="1976"/>
                    <a:pt x="4727" y="1947"/>
                  </a:cubicBezTo>
                  <a:cubicBezTo>
                    <a:pt x="4829" y="1873"/>
                    <a:pt x="4958" y="1851"/>
                    <a:pt x="5100" y="1851"/>
                  </a:cubicBezTo>
                  <a:cubicBezTo>
                    <a:pt x="5193" y="1851"/>
                    <a:pt x="5291" y="1860"/>
                    <a:pt x="5392" y="1870"/>
                  </a:cubicBezTo>
                  <a:cubicBezTo>
                    <a:pt x="5498" y="1880"/>
                    <a:pt x="5608" y="1889"/>
                    <a:pt x="5716" y="1889"/>
                  </a:cubicBezTo>
                  <a:cubicBezTo>
                    <a:pt x="5808" y="1889"/>
                    <a:pt x="5899" y="1882"/>
                    <a:pt x="5987" y="1863"/>
                  </a:cubicBezTo>
                  <a:cubicBezTo>
                    <a:pt x="6215" y="1818"/>
                    <a:pt x="6316" y="1559"/>
                    <a:pt x="6337" y="1349"/>
                  </a:cubicBezTo>
                  <a:cubicBezTo>
                    <a:pt x="6362" y="1121"/>
                    <a:pt x="6292" y="925"/>
                    <a:pt x="6169" y="872"/>
                  </a:cubicBezTo>
                  <a:cubicBezTo>
                    <a:pt x="6117" y="850"/>
                    <a:pt x="6076" y="840"/>
                    <a:pt x="6041" y="840"/>
                  </a:cubicBezTo>
                  <a:cubicBezTo>
                    <a:pt x="5968" y="840"/>
                    <a:pt x="5924" y="882"/>
                    <a:pt x="5865" y="939"/>
                  </a:cubicBezTo>
                  <a:cubicBezTo>
                    <a:pt x="5795" y="1016"/>
                    <a:pt x="5704" y="1072"/>
                    <a:pt x="5602" y="1096"/>
                  </a:cubicBezTo>
                  <a:cubicBezTo>
                    <a:pt x="5580" y="1100"/>
                    <a:pt x="5559" y="1102"/>
                    <a:pt x="5539" y="1102"/>
                  </a:cubicBezTo>
                  <a:cubicBezTo>
                    <a:pt x="5343" y="1102"/>
                    <a:pt x="5210" y="929"/>
                    <a:pt x="5080" y="764"/>
                  </a:cubicBezTo>
                  <a:cubicBezTo>
                    <a:pt x="5028" y="694"/>
                    <a:pt x="4972" y="631"/>
                    <a:pt x="4912" y="568"/>
                  </a:cubicBezTo>
                  <a:cubicBezTo>
                    <a:pt x="4807" y="463"/>
                    <a:pt x="4776" y="319"/>
                    <a:pt x="4751" y="207"/>
                  </a:cubicBezTo>
                  <a:cubicBezTo>
                    <a:pt x="4718" y="51"/>
                    <a:pt x="4698" y="0"/>
                    <a:pt x="46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1" name="Google Shape;11721;p54"/>
            <p:cNvSpPr/>
            <p:nvPr/>
          </p:nvSpPr>
          <p:spPr>
            <a:xfrm>
              <a:off x="1190001" y="1292064"/>
              <a:ext cx="7943" cy="3136"/>
            </a:xfrm>
            <a:custGeom>
              <a:rect b="b" l="l" r="r" t="t"/>
              <a:pathLst>
                <a:path extrusionOk="0" h="231" w="585">
                  <a:moveTo>
                    <a:pt x="212" y="1"/>
                  </a:moveTo>
                  <a:cubicBezTo>
                    <a:pt x="128" y="1"/>
                    <a:pt x="50" y="8"/>
                    <a:pt x="0" y="18"/>
                  </a:cubicBezTo>
                  <a:cubicBezTo>
                    <a:pt x="111" y="129"/>
                    <a:pt x="287" y="230"/>
                    <a:pt x="419" y="230"/>
                  </a:cubicBezTo>
                  <a:cubicBezTo>
                    <a:pt x="429" y="230"/>
                    <a:pt x="439" y="230"/>
                    <a:pt x="448" y="228"/>
                  </a:cubicBezTo>
                  <a:cubicBezTo>
                    <a:pt x="504" y="221"/>
                    <a:pt x="553" y="183"/>
                    <a:pt x="571" y="130"/>
                  </a:cubicBezTo>
                  <a:cubicBezTo>
                    <a:pt x="585" y="109"/>
                    <a:pt x="578" y="85"/>
                    <a:pt x="560" y="71"/>
                  </a:cubicBezTo>
                  <a:cubicBezTo>
                    <a:pt x="495" y="19"/>
                    <a:pt x="347" y="1"/>
                    <a:pt x="2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2" name="Google Shape;11722;p54"/>
            <p:cNvSpPr/>
            <p:nvPr/>
          </p:nvSpPr>
          <p:spPr>
            <a:xfrm>
              <a:off x="1203443" y="1290258"/>
              <a:ext cx="23829" cy="10971"/>
            </a:xfrm>
            <a:custGeom>
              <a:rect b="b" l="l" r="r" t="t"/>
              <a:pathLst>
                <a:path extrusionOk="0" h="808" w="1755">
                  <a:moveTo>
                    <a:pt x="1496" y="1"/>
                  </a:moveTo>
                  <a:cubicBezTo>
                    <a:pt x="1440" y="1"/>
                    <a:pt x="1380" y="4"/>
                    <a:pt x="1328" y="15"/>
                  </a:cubicBezTo>
                  <a:cubicBezTo>
                    <a:pt x="1226" y="29"/>
                    <a:pt x="1111" y="39"/>
                    <a:pt x="992" y="50"/>
                  </a:cubicBezTo>
                  <a:cubicBezTo>
                    <a:pt x="575" y="95"/>
                    <a:pt x="1" y="151"/>
                    <a:pt x="1" y="386"/>
                  </a:cubicBezTo>
                  <a:cubicBezTo>
                    <a:pt x="1" y="620"/>
                    <a:pt x="109" y="757"/>
                    <a:pt x="666" y="806"/>
                  </a:cubicBezTo>
                  <a:cubicBezTo>
                    <a:pt x="683" y="807"/>
                    <a:pt x="701" y="807"/>
                    <a:pt x="718" y="807"/>
                  </a:cubicBezTo>
                  <a:cubicBezTo>
                    <a:pt x="952" y="807"/>
                    <a:pt x="1180" y="721"/>
                    <a:pt x="1356" y="561"/>
                  </a:cubicBezTo>
                  <a:cubicBezTo>
                    <a:pt x="1391" y="533"/>
                    <a:pt x="1422" y="494"/>
                    <a:pt x="1443" y="452"/>
                  </a:cubicBezTo>
                  <a:lnTo>
                    <a:pt x="1440" y="452"/>
                  </a:lnTo>
                  <a:cubicBezTo>
                    <a:pt x="1282" y="452"/>
                    <a:pt x="1244" y="393"/>
                    <a:pt x="1240" y="344"/>
                  </a:cubicBezTo>
                  <a:cubicBezTo>
                    <a:pt x="1233" y="228"/>
                    <a:pt x="1436" y="134"/>
                    <a:pt x="1646" y="102"/>
                  </a:cubicBezTo>
                  <a:cubicBezTo>
                    <a:pt x="1685" y="99"/>
                    <a:pt x="1723" y="85"/>
                    <a:pt x="1755" y="64"/>
                  </a:cubicBezTo>
                  <a:cubicBezTo>
                    <a:pt x="1737" y="43"/>
                    <a:pt x="1657" y="1"/>
                    <a:pt x="1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3" name="Google Shape;11723;p54"/>
            <p:cNvSpPr/>
            <p:nvPr/>
          </p:nvSpPr>
          <p:spPr>
            <a:xfrm>
              <a:off x="1201067" y="1279519"/>
              <a:ext cx="29300" cy="6789"/>
            </a:xfrm>
            <a:custGeom>
              <a:rect b="b" l="l" r="r" t="t"/>
              <a:pathLst>
                <a:path extrusionOk="0" h="500" w="2158">
                  <a:moveTo>
                    <a:pt x="1450" y="1"/>
                  </a:moveTo>
                  <a:cubicBezTo>
                    <a:pt x="1284" y="1"/>
                    <a:pt x="1135" y="26"/>
                    <a:pt x="1065" y="67"/>
                  </a:cubicBezTo>
                  <a:cubicBezTo>
                    <a:pt x="967" y="127"/>
                    <a:pt x="764" y="165"/>
                    <a:pt x="547" y="211"/>
                  </a:cubicBezTo>
                  <a:cubicBezTo>
                    <a:pt x="358" y="246"/>
                    <a:pt x="43" y="309"/>
                    <a:pt x="1" y="368"/>
                  </a:cubicBezTo>
                  <a:cubicBezTo>
                    <a:pt x="8" y="379"/>
                    <a:pt x="15" y="389"/>
                    <a:pt x="29" y="396"/>
                  </a:cubicBezTo>
                  <a:cubicBezTo>
                    <a:pt x="72" y="430"/>
                    <a:pt x="117" y="441"/>
                    <a:pt x="166" y="441"/>
                  </a:cubicBezTo>
                  <a:cubicBezTo>
                    <a:pt x="210" y="441"/>
                    <a:pt x="257" y="432"/>
                    <a:pt x="309" y="424"/>
                  </a:cubicBezTo>
                  <a:cubicBezTo>
                    <a:pt x="367" y="413"/>
                    <a:pt x="428" y="402"/>
                    <a:pt x="492" y="402"/>
                  </a:cubicBezTo>
                  <a:cubicBezTo>
                    <a:pt x="548" y="402"/>
                    <a:pt x="606" y="410"/>
                    <a:pt x="666" y="435"/>
                  </a:cubicBezTo>
                  <a:cubicBezTo>
                    <a:pt x="692" y="445"/>
                    <a:pt x="718" y="450"/>
                    <a:pt x="745" y="450"/>
                  </a:cubicBezTo>
                  <a:cubicBezTo>
                    <a:pt x="815" y="450"/>
                    <a:pt x="887" y="419"/>
                    <a:pt x="964" y="386"/>
                  </a:cubicBezTo>
                  <a:cubicBezTo>
                    <a:pt x="1037" y="347"/>
                    <a:pt x="1114" y="326"/>
                    <a:pt x="1195" y="319"/>
                  </a:cubicBezTo>
                  <a:cubicBezTo>
                    <a:pt x="1247" y="319"/>
                    <a:pt x="1300" y="337"/>
                    <a:pt x="1342" y="375"/>
                  </a:cubicBezTo>
                  <a:cubicBezTo>
                    <a:pt x="1410" y="436"/>
                    <a:pt x="1626" y="499"/>
                    <a:pt x="1821" y="499"/>
                  </a:cubicBezTo>
                  <a:cubicBezTo>
                    <a:pt x="1905" y="499"/>
                    <a:pt x="1986" y="488"/>
                    <a:pt x="2049" y="459"/>
                  </a:cubicBezTo>
                  <a:cubicBezTo>
                    <a:pt x="2112" y="435"/>
                    <a:pt x="2157" y="372"/>
                    <a:pt x="2154" y="302"/>
                  </a:cubicBezTo>
                  <a:cubicBezTo>
                    <a:pt x="2154" y="232"/>
                    <a:pt x="2108" y="172"/>
                    <a:pt x="2017" y="120"/>
                  </a:cubicBezTo>
                  <a:cubicBezTo>
                    <a:pt x="1871" y="36"/>
                    <a:pt x="1648" y="1"/>
                    <a:pt x="14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4" name="Google Shape;11724;p54"/>
            <p:cNvSpPr/>
            <p:nvPr/>
          </p:nvSpPr>
          <p:spPr>
            <a:xfrm>
              <a:off x="1259015" y="1268100"/>
              <a:ext cx="46978" cy="24073"/>
            </a:xfrm>
            <a:custGeom>
              <a:rect b="b" l="l" r="r" t="t"/>
              <a:pathLst>
                <a:path extrusionOk="0" h="1773" w="3460">
                  <a:moveTo>
                    <a:pt x="643" y="1"/>
                  </a:moveTo>
                  <a:cubicBezTo>
                    <a:pt x="408" y="1"/>
                    <a:pt x="193" y="23"/>
                    <a:pt x="84" y="64"/>
                  </a:cubicBezTo>
                  <a:cubicBezTo>
                    <a:pt x="42" y="78"/>
                    <a:pt x="11" y="120"/>
                    <a:pt x="11" y="166"/>
                  </a:cubicBezTo>
                  <a:cubicBezTo>
                    <a:pt x="0" y="289"/>
                    <a:pt x="98" y="457"/>
                    <a:pt x="214" y="527"/>
                  </a:cubicBezTo>
                  <a:cubicBezTo>
                    <a:pt x="241" y="546"/>
                    <a:pt x="272" y="556"/>
                    <a:pt x="304" y="556"/>
                  </a:cubicBezTo>
                  <a:cubicBezTo>
                    <a:pt x="333" y="556"/>
                    <a:pt x="363" y="547"/>
                    <a:pt x="389" y="530"/>
                  </a:cubicBezTo>
                  <a:cubicBezTo>
                    <a:pt x="463" y="481"/>
                    <a:pt x="551" y="459"/>
                    <a:pt x="642" y="459"/>
                  </a:cubicBezTo>
                  <a:cubicBezTo>
                    <a:pt x="803" y="459"/>
                    <a:pt x="974" y="527"/>
                    <a:pt x="1093" y="628"/>
                  </a:cubicBezTo>
                  <a:cubicBezTo>
                    <a:pt x="1212" y="730"/>
                    <a:pt x="1257" y="849"/>
                    <a:pt x="1215" y="950"/>
                  </a:cubicBezTo>
                  <a:cubicBezTo>
                    <a:pt x="1167" y="1058"/>
                    <a:pt x="1028" y="1084"/>
                    <a:pt x="861" y="1084"/>
                  </a:cubicBezTo>
                  <a:cubicBezTo>
                    <a:pt x="784" y="1084"/>
                    <a:pt x="702" y="1078"/>
                    <a:pt x="620" y="1073"/>
                  </a:cubicBezTo>
                  <a:cubicBezTo>
                    <a:pt x="570" y="1067"/>
                    <a:pt x="520" y="1064"/>
                    <a:pt x="470" y="1064"/>
                  </a:cubicBezTo>
                  <a:cubicBezTo>
                    <a:pt x="430" y="1064"/>
                    <a:pt x="390" y="1066"/>
                    <a:pt x="350" y="1069"/>
                  </a:cubicBezTo>
                  <a:cubicBezTo>
                    <a:pt x="399" y="1191"/>
                    <a:pt x="504" y="1253"/>
                    <a:pt x="667" y="1253"/>
                  </a:cubicBezTo>
                  <a:cubicBezTo>
                    <a:pt x="751" y="1253"/>
                    <a:pt x="851" y="1236"/>
                    <a:pt x="967" y="1202"/>
                  </a:cubicBezTo>
                  <a:cubicBezTo>
                    <a:pt x="1138" y="1150"/>
                    <a:pt x="1317" y="1122"/>
                    <a:pt x="1495" y="1122"/>
                  </a:cubicBezTo>
                  <a:cubicBezTo>
                    <a:pt x="1856" y="1122"/>
                    <a:pt x="2206" y="1248"/>
                    <a:pt x="2479" y="1482"/>
                  </a:cubicBezTo>
                  <a:cubicBezTo>
                    <a:pt x="2749" y="1699"/>
                    <a:pt x="2945" y="1773"/>
                    <a:pt x="3090" y="1773"/>
                  </a:cubicBezTo>
                  <a:cubicBezTo>
                    <a:pt x="3242" y="1773"/>
                    <a:pt x="3339" y="1692"/>
                    <a:pt x="3407" y="1612"/>
                  </a:cubicBezTo>
                  <a:cubicBezTo>
                    <a:pt x="3438" y="1580"/>
                    <a:pt x="3459" y="1542"/>
                    <a:pt x="3459" y="1496"/>
                  </a:cubicBezTo>
                  <a:cubicBezTo>
                    <a:pt x="3456" y="1447"/>
                    <a:pt x="3389" y="1398"/>
                    <a:pt x="3330" y="1349"/>
                  </a:cubicBezTo>
                  <a:cubicBezTo>
                    <a:pt x="3235" y="1276"/>
                    <a:pt x="3102" y="1174"/>
                    <a:pt x="3179" y="1020"/>
                  </a:cubicBezTo>
                  <a:cubicBezTo>
                    <a:pt x="3197" y="992"/>
                    <a:pt x="3197" y="957"/>
                    <a:pt x="3179" y="933"/>
                  </a:cubicBezTo>
                  <a:cubicBezTo>
                    <a:pt x="3109" y="817"/>
                    <a:pt x="2794" y="723"/>
                    <a:pt x="2584" y="723"/>
                  </a:cubicBezTo>
                  <a:cubicBezTo>
                    <a:pt x="2423" y="723"/>
                    <a:pt x="2321" y="593"/>
                    <a:pt x="2230" y="478"/>
                  </a:cubicBezTo>
                  <a:cubicBezTo>
                    <a:pt x="2151" y="378"/>
                    <a:pt x="2104" y="325"/>
                    <a:pt x="2057" y="325"/>
                  </a:cubicBezTo>
                  <a:cubicBezTo>
                    <a:pt x="2049" y="325"/>
                    <a:pt x="2040" y="327"/>
                    <a:pt x="2031" y="331"/>
                  </a:cubicBezTo>
                  <a:cubicBezTo>
                    <a:pt x="1985" y="352"/>
                    <a:pt x="1943" y="376"/>
                    <a:pt x="1901" y="397"/>
                  </a:cubicBezTo>
                  <a:cubicBezTo>
                    <a:pt x="1833" y="435"/>
                    <a:pt x="1770" y="470"/>
                    <a:pt x="1714" y="470"/>
                  </a:cubicBezTo>
                  <a:cubicBezTo>
                    <a:pt x="1692" y="470"/>
                    <a:pt x="1672" y="465"/>
                    <a:pt x="1653" y="453"/>
                  </a:cubicBezTo>
                  <a:cubicBezTo>
                    <a:pt x="1579" y="411"/>
                    <a:pt x="1572" y="313"/>
                    <a:pt x="1572" y="222"/>
                  </a:cubicBezTo>
                  <a:cubicBezTo>
                    <a:pt x="1572" y="197"/>
                    <a:pt x="1555" y="176"/>
                    <a:pt x="1520" y="152"/>
                  </a:cubicBezTo>
                  <a:cubicBezTo>
                    <a:pt x="1368" y="48"/>
                    <a:pt x="985" y="1"/>
                    <a:pt x="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5" name="Google Shape;11725;p54"/>
            <p:cNvSpPr/>
            <p:nvPr/>
          </p:nvSpPr>
          <p:spPr>
            <a:xfrm>
              <a:off x="1256395" y="1294400"/>
              <a:ext cx="10332" cy="9328"/>
            </a:xfrm>
            <a:custGeom>
              <a:rect b="b" l="l" r="r" t="t"/>
              <a:pathLst>
                <a:path extrusionOk="0" h="687" w="761">
                  <a:moveTo>
                    <a:pt x="53" y="0"/>
                  </a:moveTo>
                  <a:cubicBezTo>
                    <a:pt x="43" y="0"/>
                    <a:pt x="32" y="7"/>
                    <a:pt x="29" y="39"/>
                  </a:cubicBezTo>
                  <a:cubicBezTo>
                    <a:pt x="1" y="249"/>
                    <a:pt x="267" y="554"/>
                    <a:pt x="505" y="655"/>
                  </a:cubicBezTo>
                  <a:cubicBezTo>
                    <a:pt x="540" y="670"/>
                    <a:pt x="589" y="687"/>
                    <a:pt x="636" y="687"/>
                  </a:cubicBezTo>
                  <a:cubicBezTo>
                    <a:pt x="674" y="687"/>
                    <a:pt x="711" y="676"/>
                    <a:pt x="736" y="645"/>
                  </a:cubicBezTo>
                  <a:cubicBezTo>
                    <a:pt x="760" y="617"/>
                    <a:pt x="746" y="550"/>
                    <a:pt x="697" y="473"/>
                  </a:cubicBezTo>
                  <a:cubicBezTo>
                    <a:pt x="554" y="242"/>
                    <a:pt x="211" y="0"/>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6" name="Google Shape;11726;p54"/>
            <p:cNvSpPr/>
            <p:nvPr/>
          </p:nvSpPr>
          <p:spPr>
            <a:xfrm>
              <a:off x="1300753" y="1256369"/>
              <a:ext cx="8703" cy="4698"/>
            </a:xfrm>
            <a:custGeom>
              <a:rect b="b" l="l" r="r" t="t"/>
              <a:pathLst>
                <a:path extrusionOk="0" h="346" w="641">
                  <a:moveTo>
                    <a:pt x="0" y="1"/>
                  </a:moveTo>
                  <a:cubicBezTo>
                    <a:pt x="18" y="15"/>
                    <a:pt x="39" y="36"/>
                    <a:pt x="63" y="57"/>
                  </a:cubicBezTo>
                  <a:cubicBezTo>
                    <a:pt x="183" y="166"/>
                    <a:pt x="378" y="345"/>
                    <a:pt x="511" y="345"/>
                  </a:cubicBezTo>
                  <a:cubicBezTo>
                    <a:pt x="518" y="345"/>
                    <a:pt x="525" y="345"/>
                    <a:pt x="532" y="344"/>
                  </a:cubicBezTo>
                  <a:cubicBezTo>
                    <a:pt x="571" y="337"/>
                    <a:pt x="602" y="312"/>
                    <a:pt x="620" y="277"/>
                  </a:cubicBezTo>
                  <a:cubicBezTo>
                    <a:pt x="627" y="263"/>
                    <a:pt x="641" y="242"/>
                    <a:pt x="599" y="200"/>
                  </a:cubicBezTo>
                  <a:cubicBezTo>
                    <a:pt x="480" y="74"/>
                    <a:pt x="140" y="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7" name="Google Shape;11727;p54"/>
            <p:cNvSpPr/>
            <p:nvPr/>
          </p:nvSpPr>
          <p:spPr>
            <a:xfrm>
              <a:off x="1265858" y="1330814"/>
              <a:ext cx="6626" cy="4901"/>
            </a:xfrm>
            <a:custGeom>
              <a:rect b="b" l="l" r="r" t="t"/>
              <a:pathLst>
                <a:path extrusionOk="0" h="361" w="488">
                  <a:moveTo>
                    <a:pt x="175" y="0"/>
                  </a:moveTo>
                  <a:cubicBezTo>
                    <a:pt x="119" y="0"/>
                    <a:pt x="70" y="39"/>
                    <a:pt x="56" y="91"/>
                  </a:cubicBezTo>
                  <a:cubicBezTo>
                    <a:pt x="0" y="217"/>
                    <a:pt x="56" y="284"/>
                    <a:pt x="112" y="319"/>
                  </a:cubicBezTo>
                  <a:cubicBezTo>
                    <a:pt x="155" y="346"/>
                    <a:pt x="213" y="360"/>
                    <a:pt x="271" y="360"/>
                  </a:cubicBezTo>
                  <a:cubicBezTo>
                    <a:pt x="341" y="360"/>
                    <a:pt x="411" y="339"/>
                    <a:pt x="456" y="291"/>
                  </a:cubicBezTo>
                  <a:cubicBezTo>
                    <a:pt x="463" y="280"/>
                    <a:pt x="487" y="252"/>
                    <a:pt x="459" y="189"/>
                  </a:cubicBezTo>
                  <a:cubicBezTo>
                    <a:pt x="403" y="84"/>
                    <a:pt x="298" y="14"/>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8" name="Google Shape;11728;p54"/>
            <p:cNvSpPr/>
            <p:nvPr/>
          </p:nvSpPr>
          <p:spPr>
            <a:xfrm>
              <a:off x="1266945" y="1309756"/>
              <a:ext cx="52260" cy="27454"/>
            </a:xfrm>
            <a:custGeom>
              <a:rect b="b" l="l" r="r" t="t"/>
              <a:pathLst>
                <a:path extrusionOk="0" h="2022" w="3849">
                  <a:moveTo>
                    <a:pt x="2006" y="0"/>
                  </a:moveTo>
                  <a:cubicBezTo>
                    <a:pt x="1991" y="0"/>
                    <a:pt x="1986" y="4"/>
                    <a:pt x="1986" y="4"/>
                  </a:cubicBezTo>
                  <a:cubicBezTo>
                    <a:pt x="1961" y="49"/>
                    <a:pt x="2094" y="322"/>
                    <a:pt x="2361" y="550"/>
                  </a:cubicBezTo>
                  <a:cubicBezTo>
                    <a:pt x="2424" y="602"/>
                    <a:pt x="2539" y="704"/>
                    <a:pt x="2476" y="784"/>
                  </a:cubicBezTo>
                  <a:cubicBezTo>
                    <a:pt x="2457" y="809"/>
                    <a:pt x="2425" y="820"/>
                    <a:pt x="2383" y="820"/>
                  </a:cubicBezTo>
                  <a:cubicBezTo>
                    <a:pt x="2183" y="820"/>
                    <a:pt x="1772" y="567"/>
                    <a:pt x="1650" y="483"/>
                  </a:cubicBezTo>
                  <a:cubicBezTo>
                    <a:pt x="1567" y="428"/>
                    <a:pt x="1496" y="398"/>
                    <a:pt x="1451" y="398"/>
                  </a:cubicBezTo>
                  <a:cubicBezTo>
                    <a:pt x="1433" y="398"/>
                    <a:pt x="1420" y="403"/>
                    <a:pt x="1412" y="413"/>
                  </a:cubicBezTo>
                  <a:cubicBezTo>
                    <a:pt x="1366" y="480"/>
                    <a:pt x="1422" y="683"/>
                    <a:pt x="1531" y="763"/>
                  </a:cubicBezTo>
                  <a:cubicBezTo>
                    <a:pt x="1615" y="826"/>
                    <a:pt x="1650" y="910"/>
                    <a:pt x="1632" y="987"/>
                  </a:cubicBezTo>
                  <a:cubicBezTo>
                    <a:pt x="1618" y="1050"/>
                    <a:pt x="1566" y="1099"/>
                    <a:pt x="1503" y="1110"/>
                  </a:cubicBezTo>
                  <a:cubicBezTo>
                    <a:pt x="1488" y="1113"/>
                    <a:pt x="1474" y="1114"/>
                    <a:pt x="1459" y="1114"/>
                  </a:cubicBezTo>
                  <a:cubicBezTo>
                    <a:pt x="1343" y="1114"/>
                    <a:pt x="1212" y="1031"/>
                    <a:pt x="1100" y="879"/>
                  </a:cubicBezTo>
                  <a:cubicBezTo>
                    <a:pt x="1034" y="791"/>
                    <a:pt x="974" y="704"/>
                    <a:pt x="922" y="620"/>
                  </a:cubicBezTo>
                  <a:cubicBezTo>
                    <a:pt x="729" y="329"/>
                    <a:pt x="575" y="98"/>
                    <a:pt x="250" y="81"/>
                  </a:cubicBezTo>
                  <a:cubicBezTo>
                    <a:pt x="242" y="80"/>
                    <a:pt x="235" y="80"/>
                    <a:pt x="228" y="80"/>
                  </a:cubicBezTo>
                  <a:cubicBezTo>
                    <a:pt x="139" y="80"/>
                    <a:pt x="80" y="102"/>
                    <a:pt x="57" y="147"/>
                  </a:cubicBezTo>
                  <a:cubicBezTo>
                    <a:pt x="1" y="249"/>
                    <a:pt x="102" y="487"/>
                    <a:pt x="232" y="655"/>
                  </a:cubicBezTo>
                  <a:cubicBezTo>
                    <a:pt x="414" y="889"/>
                    <a:pt x="593" y="984"/>
                    <a:pt x="845" y="1117"/>
                  </a:cubicBezTo>
                  <a:cubicBezTo>
                    <a:pt x="922" y="1155"/>
                    <a:pt x="999" y="1197"/>
                    <a:pt x="1086" y="1246"/>
                  </a:cubicBezTo>
                  <a:cubicBezTo>
                    <a:pt x="1178" y="1298"/>
                    <a:pt x="1287" y="1316"/>
                    <a:pt x="1403" y="1316"/>
                  </a:cubicBezTo>
                  <a:cubicBezTo>
                    <a:pt x="1557" y="1316"/>
                    <a:pt x="1723" y="1283"/>
                    <a:pt x="1877" y="1253"/>
                  </a:cubicBezTo>
                  <a:cubicBezTo>
                    <a:pt x="2003" y="1225"/>
                    <a:pt x="2133" y="1208"/>
                    <a:pt x="2259" y="1201"/>
                  </a:cubicBezTo>
                  <a:cubicBezTo>
                    <a:pt x="2301" y="1201"/>
                    <a:pt x="2340" y="1204"/>
                    <a:pt x="2382" y="1215"/>
                  </a:cubicBezTo>
                  <a:cubicBezTo>
                    <a:pt x="2434" y="1222"/>
                    <a:pt x="2480" y="1257"/>
                    <a:pt x="2504" y="1309"/>
                  </a:cubicBezTo>
                  <a:cubicBezTo>
                    <a:pt x="2536" y="1394"/>
                    <a:pt x="2473" y="1485"/>
                    <a:pt x="2399" y="1586"/>
                  </a:cubicBezTo>
                  <a:cubicBezTo>
                    <a:pt x="2297" y="1730"/>
                    <a:pt x="2231" y="1838"/>
                    <a:pt x="2294" y="1919"/>
                  </a:cubicBezTo>
                  <a:cubicBezTo>
                    <a:pt x="2359" y="1996"/>
                    <a:pt x="2477" y="2021"/>
                    <a:pt x="2620" y="2021"/>
                  </a:cubicBezTo>
                  <a:cubicBezTo>
                    <a:pt x="2747" y="2021"/>
                    <a:pt x="2893" y="2001"/>
                    <a:pt x="3036" y="1982"/>
                  </a:cubicBezTo>
                  <a:cubicBezTo>
                    <a:pt x="3152" y="1964"/>
                    <a:pt x="3271" y="1947"/>
                    <a:pt x="3379" y="1940"/>
                  </a:cubicBezTo>
                  <a:cubicBezTo>
                    <a:pt x="3582" y="1929"/>
                    <a:pt x="3600" y="1873"/>
                    <a:pt x="3631" y="1772"/>
                  </a:cubicBezTo>
                  <a:cubicBezTo>
                    <a:pt x="3659" y="1667"/>
                    <a:pt x="3722" y="1579"/>
                    <a:pt x="3806" y="1516"/>
                  </a:cubicBezTo>
                  <a:cubicBezTo>
                    <a:pt x="3824" y="1506"/>
                    <a:pt x="3834" y="1495"/>
                    <a:pt x="3848" y="1485"/>
                  </a:cubicBezTo>
                  <a:cubicBezTo>
                    <a:pt x="3838" y="1471"/>
                    <a:pt x="3824" y="1460"/>
                    <a:pt x="3813" y="1446"/>
                  </a:cubicBezTo>
                  <a:cubicBezTo>
                    <a:pt x="3743" y="1380"/>
                    <a:pt x="3610" y="1253"/>
                    <a:pt x="3736" y="984"/>
                  </a:cubicBezTo>
                  <a:cubicBezTo>
                    <a:pt x="3820" y="809"/>
                    <a:pt x="3670" y="581"/>
                    <a:pt x="3600" y="494"/>
                  </a:cubicBezTo>
                  <a:cubicBezTo>
                    <a:pt x="3456" y="312"/>
                    <a:pt x="3288" y="207"/>
                    <a:pt x="3232" y="200"/>
                  </a:cubicBezTo>
                  <a:cubicBezTo>
                    <a:pt x="3225" y="249"/>
                    <a:pt x="3197" y="294"/>
                    <a:pt x="3155" y="319"/>
                  </a:cubicBezTo>
                  <a:cubicBezTo>
                    <a:pt x="3124" y="337"/>
                    <a:pt x="3086" y="346"/>
                    <a:pt x="3040" y="346"/>
                  </a:cubicBezTo>
                  <a:cubicBezTo>
                    <a:pt x="2895" y="346"/>
                    <a:pt x="2677" y="261"/>
                    <a:pt x="2371" y="133"/>
                  </a:cubicBezTo>
                  <a:cubicBezTo>
                    <a:pt x="2290" y="98"/>
                    <a:pt x="2203" y="60"/>
                    <a:pt x="2122" y="32"/>
                  </a:cubicBezTo>
                  <a:cubicBezTo>
                    <a:pt x="2061" y="6"/>
                    <a:pt x="2025" y="0"/>
                    <a:pt x="20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9" name="Google Shape;11729;p54"/>
            <p:cNvSpPr/>
            <p:nvPr/>
          </p:nvSpPr>
          <p:spPr>
            <a:xfrm>
              <a:off x="1309917" y="1312268"/>
              <a:ext cx="923" cy="109"/>
            </a:xfrm>
            <a:custGeom>
              <a:rect b="b" l="l" r="r" t="t"/>
              <a:pathLst>
                <a:path extrusionOk="0" h="8" w="68">
                  <a:moveTo>
                    <a:pt x="1" y="1"/>
                  </a:moveTo>
                  <a:lnTo>
                    <a:pt x="64" y="8"/>
                  </a:lnTo>
                  <a:cubicBezTo>
                    <a:pt x="64" y="8"/>
                    <a:pt x="64" y="4"/>
                    <a:pt x="67" y="4"/>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0" name="Google Shape;11730;p54"/>
            <p:cNvSpPr/>
            <p:nvPr/>
          </p:nvSpPr>
          <p:spPr>
            <a:xfrm>
              <a:off x="1314344" y="1277224"/>
              <a:ext cx="23109" cy="14718"/>
            </a:xfrm>
            <a:custGeom>
              <a:rect b="b" l="l" r="r" t="t"/>
              <a:pathLst>
                <a:path extrusionOk="0" h="1084" w="1702">
                  <a:moveTo>
                    <a:pt x="82" y="1"/>
                  </a:moveTo>
                  <a:cubicBezTo>
                    <a:pt x="68" y="1"/>
                    <a:pt x="54" y="8"/>
                    <a:pt x="42" y="19"/>
                  </a:cubicBezTo>
                  <a:cubicBezTo>
                    <a:pt x="0" y="82"/>
                    <a:pt x="42" y="310"/>
                    <a:pt x="186" y="579"/>
                  </a:cubicBezTo>
                  <a:cubicBezTo>
                    <a:pt x="347" y="877"/>
                    <a:pt x="553" y="1083"/>
                    <a:pt x="693" y="1083"/>
                  </a:cubicBezTo>
                  <a:cubicBezTo>
                    <a:pt x="711" y="1084"/>
                    <a:pt x="729" y="1084"/>
                    <a:pt x="747" y="1084"/>
                  </a:cubicBezTo>
                  <a:cubicBezTo>
                    <a:pt x="1051" y="1084"/>
                    <a:pt x="1354" y="1028"/>
                    <a:pt x="1639" y="919"/>
                  </a:cubicBezTo>
                  <a:cubicBezTo>
                    <a:pt x="1656" y="912"/>
                    <a:pt x="1674" y="905"/>
                    <a:pt x="1691" y="898"/>
                  </a:cubicBezTo>
                  <a:lnTo>
                    <a:pt x="1684" y="891"/>
                  </a:lnTo>
                  <a:cubicBezTo>
                    <a:pt x="1628" y="838"/>
                    <a:pt x="1509" y="726"/>
                    <a:pt x="1660" y="530"/>
                  </a:cubicBezTo>
                  <a:cubicBezTo>
                    <a:pt x="1702" y="471"/>
                    <a:pt x="1681" y="453"/>
                    <a:pt x="1670" y="443"/>
                  </a:cubicBezTo>
                  <a:cubicBezTo>
                    <a:pt x="1615" y="385"/>
                    <a:pt x="1469" y="364"/>
                    <a:pt x="1350" y="364"/>
                  </a:cubicBezTo>
                  <a:cubicBezTo>
                    <a:pt x="1273" y="364"/>
                    <a:pt x="1207" y="373"/>
                    <a:pt x="1184" y="387"/>
                  </a:cubicBezTo>
                  <a:cubicBezTo>
                    <a:pt x="1173" y="401"/>
                    <a:pt x="1159" y="411"/>
                    <a:pt x="1138" y="418"/>
                  </a:cubicBezTo>
                  <a:cubicBezTo>
                    <a:pt x="1128" y="422"/>
                    <a:pt x="1118" y="423"/>
                    <a:pt x="1106" y="423"/>
                  </a:cubicBezTo>
                  <a:cubicBezTo>
                    <a:pt x="1045" y="423"/>
                    <a:pt x="946" y="376"/>
                    <a:pt x="728" y="264"/>
                  </a:cubicBezTo>
                  <a:cubicBezTo>
                    <a:pt x="581" y="187"/>
                    <a:pt x="228" y="2"/>
                    <a:pt x="91" y="2"/>
                  </a:cubicBezTo>
                  <a:cubicBezTo>
                    <a:pt x="88" y="1"/>
                    <a:pt x="85" y="1"/>
                    <a:pt x="8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1" name="Google Shape;11731;p54"/>
            <p:cNvSpPr/>
            <p:nvPr/>
          </p:nvSpPr>
          <p:spPr>
            <a:xfrm>
              <a:off x="1329265" y="1294739"/>
              <a:ext cx="19973" cy="4548"/>
            </a:xfrm>
            <a:custGeom>
              <a:rect b="b" l="l" r="r" t="t"/>
              <a:pathLst>
                <a:path extrusionOk="0" h="335" w="1471">
                  <a:moveTo>
                    <a:pt x="1308" y="1"/>
                  </a:moveTo>
                  <a:cubicBezTo>
                    <a:pt x="1170" y="1"/>
                    <a:pt x="971" y="13"/>
                    <a:pt x="729" y="45"/>
                  </a:cubicBezTo>
                  <a:cubicBezTo>
                    <a:pt x="305" y="101"/>
                    <a:pt x="60" y="178"/>
                    <a:pt x="1" y="224"/>
                  </a:cubicBezTo>
                  <a:cubicBezTo>
                    <a:pt x="104" y="298"/>
                    <a:pt x="253" y="335"/>
                    <a:pt x="432" y="335"/>
                  </a:cubicBezTo>
                  <a:cubicBezTo>
                    <a:pt x="568" y="335"/>
                    <a:pt x="721" y="313"/>
                    <a:pt x="886" y="269"/>
                  </a:cubicBezTo>
                  <a:cubicBezTo>
                    <a:pt x="1177" y="192"/>
                    <a:pt x="1397" y="77"/>
                    <a:pt x="1471" y="10"/>
                  </a:cubicBezTo>
                  <a:cubicBezTo>
                    <a:pt x="1436" y="4"/>
                    <a:pt x="1380" y="1"/>
                    <a:pt x="1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2" name="Google Shape;11732;p54"/>
            <p:cNvSpPr/>
            <p:nvPr/>
          </p:nvSpPr>
          <p:spPr>
            <a:xfrm>
              <a:off x="1324934" y="1329592"/>
              <a:ext cx="24684" cy="12138"/>
            </a:xfrm>
            <a:custGeom>
              <a:rect b="b" l="l" r="r" t="t"/>
              <a:pathLst>
                <a:path extrusionOk="0" h="894" w="1818">
                  <a:moveTo>
                    <a:pt x="1010" y="1"/>
                  </a:moveTo>
                  <a:cubicBezTo>
                    <a:pt x="808" y="1"/>
                    <a:pt x="576" y="84"/>
                    <a:pt x="386" y="188"/>
                  </a:cubicBezTo>
                  <a:cubicBezTo>
                    <a:pt x="134" y="328"/>
                    <a:pt x="4" y="472"/>
                    <a:pt x="1" y="517"/>
                  </a:cubicBezTo>
                  <a:cubicBezTo>
                    <a:pt x="196" y="665"/>
                    <a:pt x="1095" y="893"/>
                    <a:pt x="1549" y="893"/>
                  </a:cubicBezTo>
                  <a:cubicBezTo>
                    <a:pt x="1568" y="893"/>
                    <a:pt x="1587" y="893"/>
                    <a:pt x="1604" y="892"/>
                  </a:cubicBezTo>
                  <a:cubicBezTo>
                    <a:pt x="1699" y="885"/>
                    <a:pt x="1758" y="853"/>
                    <a:pt x="1772" y="797"/>
                  </a:cubicBezTo>
                  <a:cubicBezTo>
                    <a:pt x="1818" y="657"/>
                    <a:pt x="1650" y="346"/>
                    <a:pt x="1303" y="87"/>
                  </a:cubicBezTo>
                  <a:cubicBezTo>
                    <a:pt x="1223" y="26"/>
                    <a:pt x="1121" y="1"/>
                    <a:pt x="101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3" name="Google Shape;11733;p54"/>
            <p:cNvSpPr/>
            <p:nvPr/>
          </p:nvSpPr>
          <p:spPr>
            <a:xfrm>
              <a:off x="1281500" y="1350040"/>
              <a:ext cx="45593" cy="39266"/>
            </a:xfrm>
            <a:custGeom>
              <a:rect b="b" l="l" r="r" t="t"/>
              <a:pathLst>
                <a:path extrusionOk="0" h="2892" w="3358">
                  <a:moveTo>
                    <a:pt x="2471" y="1"/>
                  </a:moveTo>
                  <a:cubicBezTo>
                    <a:pt x="2395" y="1"/>
                    <a:pt x="2319" y="10"/>
                    <a:pt x="2244" y="30"/>
                  </a:cubicBezTo>
                  <a:cubicBezTo>
                    <a:pt x="2136" y="47"/>
                    <a:pt x="2031" y="82"/>
                    <a:pt x="1936" y="135"/>
                  </a:cubicBezTo>
                  <a:lnTo>
                    <a:pt x="1947" y="142"/>
                  </a:lnTo>
                  <a:cubicBezTo>
                    <a:pt x="2073" y="191"/>
                    <a:pt x="2139" y="254"/>
                    <a:pt x="2146" y="327"/>
                  </a:cubicBezTo>
                  <a:cubicBezTo>
                    <a:pt x="2146" y="376"/>
                    <a:pt x="2118" y="425"/>
                    <a:pt x="2073" y="447"/>
                  </a:cubicBezTo>
                  <a:cubicBezTo>
                    <a:pt x="2035" y="468"/>
                    <a:pt x="1985" y="480"/>
                    <a:pt x="1927" y="480"/>
                  </a:cubicBezTo>
                  <a:cubicBezTo>
                    <a:pt x="1823" y="480"/>
                    <a:pt x="1694" y="442"/>
                    <a:pt x="1569" y="352"/>
                  </a:cubicBezTo>
                  <a:cubicBezTo>
                    <a:pt x="1507" y="307"/>
                    <a:pt x="1421" y="289"/>
                    <a:pt x="1326" y="289"/>
                  </a:cubicBezTo>
                  <a:cubicBezTo>
                    <a:pt x="1084" y="289"/>
                    <a:pt x="784" y="409"/>
                    <a:pt x="686" y="538"/>
                  </a:cubicBezTo>
                  <a:cubicBezTo>
                    <a:pt x="641" y="597"/>
                    <a:pt x="648" y="639"/>
                    <a:pt x="704" y="685"/>
                  </a:cubicBezTo>
                  <a:cubicBezTo>
                    <a:pt x="784" y="751"/>
                    <a:pt x="942" y="751"/>
                    <a:pt x="1085" y="751"/>
                  </a:cubicBezTo>
                  <a:cubicBezTo>
                    <a:pt x="1257" y="751"/>
                    <a:pt x="1404" y="755"/>
                    <a:pt x="1457" y="863"/>
                  </a:cubicBezTo>
                  <a:cubicBezTo>
                    <a:pt x="1502" y="951"/>
                    <a:pt x="1460" y="1070"/>
                    <a:pt x="1320" y="1259"/>
                  </a:cubicBezTo>
                  <a:cubicBezTo>
                    <a:pt x="1201" y="1423"/>
                    <a:pt x="1085" y="1511"/>
                    <a:pt x="966" y="1528"/>
                  </a:cubicBezTo>
                  <a:cubicBezTo>
                    <a:pt x="953" y="1530"/>
                    <a:pt x="939" y="1531"/>
                    <a:pt x="926" y="1531"/>
                  </a:cubicBezTo>
                  <a:cubicBezTo>
                    <a:pt x="790" y="1531"/>
                    <a:pt x="679" y="1439"/>
                    <a:pt x="571" y="1353"/>
                  </a:cubicBezTo>
                  <a:cubicBezTo>
                    <a:pt x="462" y="1266"/>
                    <a:pt x="355" y="1181"/>
                    <a:pt x="234" y="1181"/>
                  </a:cubicBezTo>
                  <a:cubicBezTo>
                    <a:pt x="219" y="1181"/>
                    <a:pt x="204" y="1183"/>
                    <a:pt x="189" y="1185"/>
                  </a:cubicBezTo>
                  <a:cubicBezTo>
                    <a:pt x="109" y="1199"/>
                    <a:pt x="14" y="1234"/>
                    <a:pt x="7" y="1336"/>
                  </a:cubicBezTo>
                  <a:cubicBezTo>
                    <a:pt x="0" y="1476"/>
                    <a:pt x="179" y="1731"/>
                    <a:pt x="609" y="1861"/>
                  </a:cubicBezTo>
                  <a:cubicBezTo>
                    <a:pt x="1012" y="1980"/>
                    <a:pt x="1159" y="2169"/>
                    <a:pt x="1310" y="2365"/>
                  </a:cubicBezTo>
                  <a:cubicBezTo>
                    <a:pt x="1429" y="2533"/>
                    <a:pt x="1576" y="2677"/>
                    <a:pt x="1740" y="2792"/>
                  </a:cubicBezTo>
                  <a:cubicBezTo>
                    <a:pt x="1844" y="2862"/>
                    <a:pt x="1911" y="2891"/>
                    <a:pt x="1964" y="2891"/>
                  </a:cubicBezTo>
                  <a:cubicBezTo>
                    <a:pt x="2032" y="2891"/>
                    <a:pt x="2074" y="2842"/>
                    <a:pt x="2136" y="2771"/>
                  </a:cubicBezTo>
                  <a:cubicBezTo>
                    <a:pt x="2231" y="2659"/>
                    <a:pt x="2355" y="2511"/>
                    <a:pt x="2648" y="2511"/>
                  </a:cubicBezTo>
                  <a:cubicBezTo>
                    <a:pt x="2658" y="2511"/>
                    <a:pt x="2668" y="2512"/>
                    <a:pt x="2678" y="2512"/>
                  </a:cubicBezTo>
                  <a:lnTo>
                    <a:pt x="2696" y="2512"/>
                  </a:lnTo>
                  <a:cubicBezTo>
                    <a:pt x="3112" y="2512"/>
                    <a:pt x="3214" y="1931"/>
                    <a:pt x="3284" y="1504"/>
                  </a:cubicBezTo>
                  <a:cubicBezTo>
                    <a:pt x="3305" y="1395"/>
                    <a:pt x="3319" y="1301"/>
                    <a:pt x="3340" y="1227"/>
                  </a:cubicBezTo>
                  <a:cubicBezTo>
                    <a:pt x="3358" y="1154"/>
                    <a:pt x="3344" y="1091"/>
                    <a:pt x="3291" y="1059"/>
                  </a:cubicBezTo>
                  <a:cubicBezTo>
                    <a:pt x="3264" y="1044"/>
                    <a:pt x="3234" y="1036"/>
                    <a:pt x="3205" y="1036"/>
                  </a:cubicBezTo>
                  <a:cubicBezTo>
                    <a:pt x="3174" y="1036"/>
                    <a:pt x="3143" y="1045"/>
                    <a:pt x="3116" y="1063"/>
                  </a:cubicBezTo>
                  <a:cubicBezTo>
                    <a:pt x="3112" y="1070"/>
                    <a:pt x="3091" y="1087"/>
                    <a:pt x="3119" y="1140"/>
                  </a:cubicBezTo>
                  <a:cubicBezTo>
                    <a:pt x="3207" y="1304"/>
                    <a:pt x="3200" y="1479"/>
                    <a:pt x="3140" y="1556"/>
                  </a:cubicBezTo>
                  <a:cubicBezTo>
                    <a:pt x="3124" y="1582"/>
                    <a:pt x="3093" y="1598"/>
                    <a:pt x="3062" y="1598"/>
                  </a:cubicBezTo>
                  <a:cubicBezTo>
                    <a:pt x="3054" y="1598"/>
                    <a:pt x="3047" y="1597"/>
                    <a:pt x="3039" y="1595"/>
                  </a:cubicBezTo>
                  <a:cubicBezTo>
                    <a:pt x="2979" y="1581"/>
                    <a:pt x="2944" y="1518"/>
                    <a:pt x="2927" y="1399"/>
                  </a:cubicBezTo>
                  <a:cubicBezTo>
                    <a:pt x="2912" y="1317"/>
                    <a:pt x="2871" y="1296"/>
                    <a:pt x="2741" y="1296"/>
                  </a:cubicBezTo>
                  <a:cubicBezTo>
                    <a:pt x="2720" y="1296"/>
                    <a:pt x="2697" y="1296"/>
                    <a:pt x="2671" y="1297"/>
                  </a:cubicBezTo>
                  <a:cubicBezTo>
                    <a:pt x="2650" y="1298"/>
                    <a:pt x="2627" y="1298"/>
                    <a:pt x="2604" y="1298"/>
                  </a:cubicBezTo>
                  <a:cubicBezTo>
                    <a:pt x="2479" y="1298"/>
                    <a:pt x="2341" y="1282"/>
                    <a:pt x="2258" y="1161"/>
                  </a:cubicBezTo>
                  <a:cubicBezTo>
                    <a:pt x="2223" y="1119"/>
                    <a:pt x="2213" y="1063"/>
                    <a:pt x="2227" y="1014"/>
                  </a:cubicBezTo>
                  <a:cubicBezTo>
                    <a:pt x="2255" y="909"/>
                    <a:pt x="2384" y="853"/>
                    <a:pt x="2545" y="786"/>
                  </a:cubicBezTo>
                  <a:cubicBezTo>
                    <a:pt x="2706" y="716"/>
                    <a:pt x="2888" y="639"/>
                    <a:pt x="2958" y="510"/>
                  </a:cubicBezTo>
                  <a:cubicBezTo>
                    <a:pt x="2983" y="464"/>
                    <a:pt x="2976" y="443"/>
                    <a:pt x="2972" y="436"/>
                  </a:cubicBezTo>
                  <a:cubicBezTo>
                    <a:pt x="2955" y="383"/>
                    <a:pt x="2853" y="345"/>
                    <a:pt x="2773" y="310"/>
                  </a:cubicBezTo>
                  <a:cubicBezTo>
                    <a:pt x="2668" y="268"/>
                    <a:pt x="2566" y="226"/>
                    <a:pt x="2542" y="138"/>
                  </a:cubicBezTo>
                  <a:cubicBezTo>
                    <a:pt x="2528" y="93"/>
                    <a:pt x="2538" y="44"/>
                    <a:pt x="2566" y="5"/>
                  </a:cubicBezTo>
                  <a:cubicBezTo>
                    <a:pt x="2535" y="2"/>
                    <a:pt x="2503" y="1"/>
                    <a:pt x="24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4" name="Google Shape;11734;p54"/>
            <p:cNvSpPr/>
            <p:nvPr/>
          </p:nvSpPr>
          <p:spPr>
            <a:xfrm>
              <a:off x="1325029" y="1306674"/>
              <a:ext cx="126216" cy="36999"/>
            </a:xfrm>
            <a:custGeom>
              <a:rect b="b" l="l" r="r" t="t"/>
              <a:pathLst>
                <a:path extrusionOk="0" h="2725" w="9296">
                  <a:moveTo>
                    <a:pt x="643" y="0"/>
                  </a:moveTo>
                  <a:cubicBezTo>
                    <a:pt x="357" y="0"/>
                    <a:pt x="92" y="44"/>
                    <a:pt x="22" y="129"/>
                  </a:cubicBezTo>
                  <a:cubicBezTo>
                    <a:pt x="15" y="140"/>
                    <a:pt x="1" y="157"/>
                    <a:pt x="32" y="203"/>
                  </a:cubicBezTo>
                  <a:cubicBezTo>
                    <a:pt x="156" y="381"/>
                    <a:pt x="1100" y="749"/>
                    <a:pt x="1505" y="749"/>
                  </a:cubicBezTo>
                  <a:cubicBezTo>
                    <a:pt x="1513" y="749"/>
                    <a:pt x="1520" y="749"/>
                    <a:pt x="1527" y="749"/>
                  </a:cubicBezTo>
                  <a:cubicBezTo>
                    <a:pt x="1601" y="745"/>
                    <a:pt x="1636" y="731"/>
                    <a:pt x="1643" y="717"/>
                  </a:cubicBezTo>
                  <a:cubicBezTo>
                    <a:pt x="1671" y="665"/>
                    <a:pt x="1723" y="630"/>
                    <a:pt x="1786" y="623"/>
                  </a:cubicBezTo>
                  <a:cubicBezTo>
                    <a:pt x="1790" y="623"/>
                    <a:pt x="1794" y="622"/>
                    <a:pt x="1798" y="622"/>
                  </a:cubicBezTo>
                  <a:cubicBezTo>
                    <a:pt x="1959" y="622"/>
                    <a:pt x="2142" y="840"/>
                    <a:pt x="2382" y="1144"/>
                  </a:cubicBezTo>
                  <a:cubicBezTo>
                    <a:pt x="2417" y="1186"/>
                    <a:pt x="2448" y="1232"/>
                    <a:pt x="2480" y="1267"/>
                  </a:cubicBezTo>
                  <a:cubicBezTo>
                    <a:pt x="2609" y="1428"/>
                    <a:pt x="2567" y="1547"/>
                    <a:pt x="2522" y="1666"/>
                  </a:cubicBezTo>
                  <a:cubicBezTo>
                    <a:pt x="2455" y="1817"/>
                    <a:pt x="2455" y="1985"/>
                    <a:pt x="2515" y="2135"/>
                  </a:cubicBezTo>
                  <a:lnTo>
                    <a:pt x="2515" y="2139"/>
                  </a:lnTo>
                  <a:cubicBezTo>
                    <a:pt x="2588" y="2343"/>
                    <a:pt x="2648" y="2372"/>
                    <a:pt x="2735" y="2372"/>
                  </a:cubicBezTo>
                  <a:cubicBezTo>
                    <a:pt x="2753" y="2372"/>
                    <a:pt x="2771" y="2371"/>
                    <a:pt x="2791" y="2370"/>
                  </a:cubicBezTo>
                  <a:cubicBezTo>
                    <a:pt x="2815" y="2368"/>
                    <a:pt x="2842" y="2366"/>
                    <a:pt x="2869" y="2366"/>
                  </a:cubicBezTo>
                  <a:cubicBezTo>
                    <a:pt x="2944" y="2366"/>
                    <a:pt x="3030" y="2380"/>
                    <a:pt x="3120" y="2447"/>
                  </a:cubicBezTo>
                  <a:cubicBezTo>
                    <a:pt x="3288" y="2567"/>
                    <a:pt x="3505" y="2650"/>
                    <a:pt x="3686" y="2650"/>
                  </a:cubicBezTo>
                  <a:cubicBezTo>
                    <a:pt x="3784" y="2650"/>
                    <a:pt x="3872" y="2626"/>
                    <a:pt x="3936" y="2569"/>
                  </a:cubicBezTo>
                  <a:cubicBezTo>
                    <a:pt x="3978" y="2534"/>
                    <a:pt x="4013" y="2503"/>
                    <a:pt x="4044" y="2471"/>
                  </a:cubicBezTo>
                  <a:cubicBezTo>
                    <a:pt x="4146" y="2377"/>
                    <a:pt x="4216" y="2310"/>
                    <a:pt x="4290" y="2310"/>
                  </a:cubicBezTo>
                  <a:lnTo>
                    <a:pt x="4314" y="2310"/>
                  </a:lnTo>
                  <a:cubicBezTo>
                    <a:pt x="4370" y="2328"/>
                    <a:pt x="4412" y="2370"/>
                    <a:pt x="4430" y="2422"/>
                  </a:cubicBezTo>
                  <a:cubicBezTo>
                    <a:pt x="4535" y="2671"/>
                    <a:pt x="5165" y="2702"/>
                    <a:pt x="6190" y="2723"/>
                  </a:cubicBezTo>
                  <a:cubicBezTo>
                    <a:pt x="6218" y="2724"/>
                    <a:pt x="6245" y="2724"/>
                    <a:pt x="6270" y="2724"/>
                  </a:cubicBezTo>
                  <a:cubicBezTo>
                    <a:pt x="6872" y="2724"/>
                    <a:pt x="7024" y="2572"/>
                    <a:pt x="7115" y="2478"/>
                  </a:cubicBezTo>
                  <a:cubicBezTo>
                    <a:pt x="7166" y="2427"/>
                    <a:pt x="7211" y="2388"/>
                    <a:pt x="7277" y="2388"/>
                  </a:cubicBezTo>
                  <a:cubicBezTo>
                    <a:pt x="7319" y="2388"/>
                    <a:pt x="7368" y="2403"/>
                    <a:pt x="7433" y="2440"/>
                  </a:cubicBezTo>
                  <a:cubicBezTo>
                    <a:pt x="7627" y="2551"/>
                    <a:pt x="8001" y="2599"/>
                    <a:pt x="8339" y="2599"/>
                  </a:cubicBezTo>
                  <a:cubicBezTo>
                    <a:pt x="8531" y="2599"/>
                    <a:pt x="8712" y="2583"/>
                    <a:pt x="8841" y="2555"/>
                  </a:cubicBezTo>
                  <a:cubicBezTo>
                    <a:pt x="9131" y="2492"/>
                    <a:pt x="9296" y="2002"/>
                    <a:pt x="9275" y="1757"/>
                  </a:cubicBezTo>
                  <a:cubicBezTo>
                    <a:pt x="9229" y="1687"/>
                    <a:pt x="8764" y="1561"/>
                    <a:pt x="7902" y="1498"/>
                  </a:cubicBezTo>
                  <a:cubicBezTo>
                    <a:pt x="7656" y="1480"/>
                    <a:pt x="7422" y="1472"/>
                    <a:pt x="7212" y="1472"/>
                  </a:cubicBezTo>
                  <a:cubicBezTo>
                    <a:pt x="6761" y="1472"/>
                    <a:pt x="6419" y="1511"/>
                    <a:pt x="6292" y="1586"/>
                  </a:cubicBezTo>
                  <a:cubicBezTo>
                    <a:pt x="6154" y="1665"/>
                    <a:pt x="5995" y="1691"/>
                    <a:pt x="5831" y="1691"/>
                  </a:cubicBezTo>
                  <a:cubicBezTo>
                    <a:pt x="5678" y="1691"/>
                    <a:pt x="5522" y="1669"/>
                    <a:pt x="5375" y="1649"/>
                  </a:cubicBezTo>
                  <a:cubicBezTo>
                    <a:pt x="5236" y="1629"/>
                    <a:pt x="5103" y="1610"/>
                    <a:pt x="4986" y="1610"/>
                  </a:cubicBezTo>
                  <a:cubicBezTo>
                    <a:pt x="4890" y="1610"/>
                    <a:pt x="4805" y="1623"/>
                    <a:pt x="4738" y="1659"/>
                  </a:cubicBezTo>
                  <a:cubicBezTo>
                    <a:pt x="4661" y="1701"/>
                    <a:pt x="4600" y="1718"/>
                    <a:pt x="4548" y="1718"/>
                  </a:cubicBezTo>
                  <a:cubicBezTo>
                    <a:pt x="4454" y="1718"/>
                    <a:pt x="4393" y="1662"/>
                    <a:pt x="4332" y="1603"/>
                  </a:cubicBezTo>
                  <a:cubicBezTo>
                    <a:pt x="4233" y="1515"/>
                    <a:pt x="4118" y="1414"/>
                    <a:pt x="3806" y="1400"/>
                  </a:cubicBezTo>
                  <a:cubicBezTo>
                    <a:pt x="3600" y="1393"/>
                    <a:pt x="3502" y="1354"/>
                    <a:pt x="3474" y="1270"/>
                  </a:cubicBezTo>
                  <a:cubicBezTo>
                    <a:pt x="3439" y="1148"/>
                    <a:pt x="3600" y="1032"/>
                    <a:pt x="3768" y="910"/>
                  </a:cubicBezTo>
                  <a:cubicBezTo>
                    <a:pt x="3820" y="875"/>
                    <a:pt x="3869" y="836"/>
                    <a:pt x="3918" y="794"/>
                  </a:cubicBezTo>
                  <a:cubicBezTo>
                    <a:pt x="3826" y="680"/>
                    <a:pt x="3133" y="437"/>
                    <a:pt x="2700" y="437"/>
                  </a:cubicBezTo>
                  <a:cubicBezTo>
                    <a:pt x="2641" y="437"/>
                    <a:pt x="2586" y="441"/>
                    <a:pt x="2539" y="451"/>
                  </a:cubicBezTo>
                  <a:cubicBezTo>
                    <a:pt x="2461" y="468"/>
                    <a:pt x="2388" y="476"/>
                    <a:pt x="2319" y="476"/>
                  </a:cubicBezTo>
                  <a:cubicBezTo>
                    <a:pt x="2056" y="476"/>
                    <a:pt x="1848" y="367"/>
                    <a:pt x="1615" y="248"/>
                  </a:cubicBezTo>
                  <a:cubicBezTo>
                    <a:pt x="1527" y="199"/>
                    <a:pt x="1436" y="154"/>
                    <a:pt x="1335" y="108"/>
                  </a:cubicBezTo>
                  <a:cubicBezTo>
                    <a:pt x="1171" y="35"/>
                    <a:pt x="899" y="0"/>
                    <a:pt x="6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5" name="Google Shape;11735;p54"/>
            <p:cNvSpPr/>
            <p:nvPr/>
          </p:nvSpPr>
          <p:spPr>
            <a:xfrm>
              <a:off x="1366386" y="1297251"/>
              <a:ext cx="10237" cy="5092"/>
            </a:xfrm>
            <a:custGeom>
              <a:rect b="b" l="l" r="r" t="t"/>
              <a:pathLst>
                <a:path extrusionOk="0" h="375" w="754">
                  <a:moveTo>
                    <a:pt x="415" y="0"/>
                  </a:moveTo>
                  <a:cubicBezTo>
                    <a:pt x="409" y="0"/>
                    <a:pt x="402" y="0"/>
                    <a:pt x="396" y="0"/>
                  </a:cubicBezTo>
                  <a:cubicBezTo>
                    <a:pt x="391" y="0"/>
                    <a:pt x="386" y="0"/>
                    <a:pt x="380" y="0"/>
                  </a:cubicBezTo>
                  <a:cubicBezTo>
                    <a:pt x="281" y="0"/>
                    <a:pt x="185" y="31"/>
                    <a:pt x="102" y="88"/>
                  </a:cubicBezTo>
                  <a:cubicBezTo>
                    <a:pt x="36" y="133"/>
                    <a:pt x="1" y="190"/>
                    <a:pt x="8" y="235"/>
                  </a:cubicBezTo>
                  <a:cubicBezTo>
                    <a:pt x="11" y="277"/>
                    <a:pt x="57" y="312"/>
                    <a:pt x="134" y="344"/>
                  </a:cubicBezTo>
                  <a:cubicBezTo>
                    <a:pt x="191" y="365"/>
                    <a:pt x="253" y="374"/>
                    <a:pt x="314" y="374"/>
                  </a:cubicBezTo>
                  <a:cubicBezTo>
                    <a:pt x="504" y="374"/>
                    <a:pt x="688" y="286"/>
                    <a:pt x="725" y="197"/>
                  </a:cubicBezTo>
                  <a:cubicBezTo>
                    <a:pt x="753" y="133"/>
                    <a:pt x="680" y="84"/>
                    <a:pt x="613" y="49"/>
                  </a:cubicBezTo>
                  <a:cubicBezTo>
                    <a:pt x="552" y="17"/>
                    <a:pt x="483" y="0"/>
                    <a:pt x="4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6" name="Google Shape;11736;p54"/>
            <p:cNvSpPr/>
            <p:nvPr/>
          </p:nvSpPr>
          <p:spPr>
            <a:xfrm>
              <a:off x="1325409" y="1232744"/>
              <a:ext cx="83529" cy="54948"/>
            </a:xfrm>
            <a:custGeom>
              <a:rect b="b" l="l" r="r" t="t"/>
              <a:pathLst>
                <a:path extrusionOk="0" h="4047" w="6152">
                  <a:moveTo>
                    <a:pt x="1533" y="1"/>
                  </a:moveTo>
                  <a:cubicBezTo>
                    <a:pt x="1488" y="1"/>
                    <a:pt x="1454" y="5"/>
                    <a:pt x="1433" y="8"/>
                  </a:cubicBezTo>
                  <a:cubicBezTo>
                    <a:pt x="1384" y="15"/>
                    <a:pt x="1342" y="29"/>
                    <a:pt x="1300" y="53"/>
                  </a:cubicBezTo>
                  <a:cubicBezTo>
                    <a:pt x="1314" y="57"/>
                    <a:pt x="1331" y="64"/>
                    <a:pt x="1345" y="64"/>
                  </a:cubicBezTo>
                  <a:cubicBezTo>
                    <a:pt x="1573" y="109"/>
                    <a:pt x="1702" y="197"/>
                    <a:pt x="1688" y="305"/>
                  </a:cubicBezTo>
                  <a:cubicBezTo>
                    <a:pt x="1679" y="371"/>
                    <a:pt x="1609" y="438"/>
                    <a:pt x="1445" y="438"/>
                  </a:cubicBezTo>
                  <a:cubicBezTo>
                    <a:pt x="1424" y="438"/>
                    <a:pt x="1401" y="437"/>
                    <a:pt x="1377" y="435"/>
                  </a:cubicBezTo>
                  <a:cubicBezTo>
                    <a:pt x="1325" y="431"/>
                    <a:pt x="1273" y="429"/>
                    <a:pt x="1223" y="429"/>
                  </a:cubicBezTo>
                  <a:cubicBezTo>
                    <a:pt x="1086" y="429"/>
                    <a:pt x="962" y="442"/>
                    <a:pt x="901" y="463"/>
                  </a:cubicBezTo>
                  <a:cubicBezTo>
                    <a:pt x="946" y="487"/>
                    <a:pt x="995" y="512"/>
                    <a:pt x="1041" y="529"/>
                  </a:cubicBezTo>
                  <a:cubicBezTo>
                    <a:pt x="1174" y="578"/>
                    <a:pt x="1303" y="641"/>
                    <a:pt x="1286" y="746"/>
                  </a:cubicBezTo>
                  <a:cubicBezTo>
                    <a:pt x="1261" y="894"/>
                    <a:pt x="876" y="922"/>
                    <a:pt x="558" y="922"/>
                  </a:cubicBezTo>
                  <a:cubicBezTo>
                    <a:pt x="390" y="922"/>
                    <a:pt x="323" y="1020"/>
                    <a:pt x="320" y="1104"/>
                  </a:cubicBezTo>
                  <a:cubicBezTo>
                    <a:pt x="309" y="1223"/>
                    <a:pt x="414" y="1366"/>
                    <a:pt x="663" y="1398"/>
                  </a:cubicBezTo>
                  <a:cubicBezTo>
                    <a:pt x="838" y="1422"/>
                    <a:pt x="943" y="1475"/>
                    <a:pt x="971" y="1555"/>
                  </a:cubicBezTo>
                  <a:cubicBezTo>
                    <a:pt x="988" y="1608"/>
                    <a:pt x="974" y="1664"/>
                    <a:pt x="932" y="1699"/>
                  </a:cubicBezTo>
                  <a:cubicBezTo>
                    <a:pt x="868" y="1770"/>
                    <a:pt x="727" y="1823"/>
                    <a:pt x="561" y="1823"/>
                  </a:cubicBezTo>
                  <a:cubicBezTo>
                    <a:pt x="492" y="1823"/>
                    <a:pt x="418" y="1814"/>
                    <a:pt x="344" y="1793"/>
                  </a:cubicBezTo>
                  <a:cubicBezTo>
                    <a:pt x="256" y="1769"/>
                    <a:pt x="187" y="1760"/>
                    <a:pt x="135" y="1760"/>
                  </a:cubicBezTo>
                  <a:cubicBezTo>
                    <a:pt x="54" y="1760"/>
                    <a:pt x="14" y="1782"/>
                    <a:pt x="8" y="1797"/>
                  </a:cubicBezTo>
                  <a:cubicBezTo>
                    <a:pt x="1" y="1818"/>
                    <a:pt x="36" y="1884"/>
                    <a:pt x="197" y="1965"/>
                  </a:cubicBezTo>
                  <a:cubicBezTo>
                    <a:pt x="334" y="2028"/>
                    <a:pt x="439" y="2143"/>
                    <a:pt x="481" y="2287"/>
                  </a:cubicBezTo>
                  <a:cubicBezTo>
                    <a:pt x="519" y="2385"/>
                    <a:pt x="554" y="2472"/>
                    <a:pt x="729" y="2546"/>
                  </a:cubicBezTo>
                  <a:cubicBezTo>
                    <a:pt x="795" y="2575"/>
                    <a:pt x="890" y="2586"/>
                    <a:pt x="999" y="2586"/>
                  </a:cubicBezTo>
                  <a:cubicBezTo>
                    <a:pt x="1163" y="2586"/>
                    <a:pt x="1359" y="2562"/>
                    <a:pt x="1541" y="2539"/>
                  </a:cubicBezTo>
                  <a:cubicBezTo>
                    <a:pt x="1728" y="2514"/>
                    <a:pt x="1897" y="2492"/>
                    <a:pt x="2034" y="2492"/>
                  </a:cubicBezTo>
                  <a:cubicBezTo>
                    <a:pt x="2205" y="2492"/>
                    <a:pt x="2325" y="2526"/>
                    <a:pt x="2364" y="2633"/>
                  </a:cubicBezTo>
                  <a:cubicBezTo>
                    <a:pt x="2382" y="2672"/>
                    <a:pt x="2378" y="2717"/>
                    <a:pt x="2357" y="2756"/>
                  </a:cubicBezTo>
                  <a:cubicBezTo>
                    <a:pt x="2291" y="2875"/>
                    <a:pt x="2066" y="2931"/>
                    <a:pt x="1737" y="3001"/>
                  </a:cubicBezTo>
                  <a:cubicBezTo>
                    <a:pt x="1622" y="3022"/>
                    <a:pt x="1510" y="3050"/>
                    <a:pt x="1401" y="3089"/>
                  </a:cubicBezTo>
                  <a:cubicBezTo>
                    <a:pt x="1503" y="3162"/>
                    <a:pt x="1608" y="3225"/>
                    <a:pt x="1716" y="3281"/>
                  </a:cubicBezTo>
                  <a:cubicBezTo>
                    <a:pt x="1989" y="3432"/>
                    <a:pt x="2154" y="3530"/>
                    <a:pt x="2182" y="3638"/>
                  </a:cubicBezTo>
                  <a:cubicBezTo>
                    <a:pt x="2186" y="3663"/>
                    <a:pt x="2186" y="3691"/>
                    <a:pt x="2175" y="3715"/>
                  </a:cubicBezTo>
                  <a:cubicBezTo>
                    <a:pt x="2252" y="3803"/>
                    <a:pt x="2770" y="4002"/>
                    <a:pt x="3131" y="4041"/>
                  </a:cubicBezTo>
                  <a:cubicBezTo>
                    <a:pt x="3169" y="4045"/>
                    <a:pt x="3200" y="4046"/>
                    <a:pt x="3226" y="4046"/>
                  </a:cubicBezTo>
                  <a:cubicBezTo>
                    <a:pt x="3319" y="4046"/>
                    <a:pt x="3341" y="4027"/>
                    <a:pt x="3341" y="4027"/>
                  </a:cubicBezTo>
                  <a:cubicBezTo>
                    <a:pt x="3416" y="3905"/>
                    <a:pt x="3548" y="3864"/>
                    <a:pt x="3694" y="3864"/>
                  </a:cubicBezTo>
                  <a:cubicBezTo>
                    <a:pt x="3868" y="3864"/>
                    <a:pt x="4060" y="3923"/>
                    <a:pt x="4195" y="3974"/>
                  </a:cubicBezTo>
                  <a:cubicBezTo>
                    <a:pt x="4206" y="3978"/>
                    <a:pt x="4217" y="3981"/>
                    <a:pt x="4227" y="3981"/>
                  </a:cubicBezTo>
                  <a:cubicBezTo>
                    <a:pt x="4311" y="3981"/>
                    <a:pt x="4368" y="3847"/>
                    <a:pt x="4440" y="3663"/>
                  </a:cubicBezTo>
                  <a:cubicBezTo>
                    <a:pt x="4500" y="3512"/>
                    <a:pt x="4549" y="3383"/>
                    <a:pt x="4643" y="3355"/>
                  </a:cubicBezTo>
                  <a:cubicBezTo>
                    <a:pt x="4655" y="3352"/>
                    <a:pt x="4668" y="3350"/>
                    <a:pt x="4680" y="3350"/>
                  </a:cubicBezTo>
                  <a:cubicBezTo>
                    <a:pt x="4711" y="3350"/>
                    <a:pt x="4741" y="3359"/>
                    <a:pt x="4766" y="3379"/>
                  </a:cubicBezTo>
                  <a:cubicBezTo>
                    <a:pt x="4776" y="3390"/>
                    <a:pt x="4794" y="3393"/>
                    <a:pt x="4811" y="3393"/>
                  </a:cubicBezTo>
                  <a:cubicBezTo>
                    <a:pt x="4832" y="3390"/>
                    <a:pt x="4871" y="3327"/>
                    <a:pt x="4902" y="3271"/>
                  </a:cubicBezTo>
                  <a:cubicBezTo>
                    <a:pt x="4969" y="3152"/>
                    <a:pt x="5063" y="2991"/>
                    <a:pt x="5263" y="2910"/>
                  </a:cubicBezTo>
                  <a:cubicBezTo>
                    <a:pt x="5420" y="2854"/>
                    <a:pt x="5581" y="2812"/>
                    <a:pt x="5746" y="2780"/>
                  </a:cubicBezTo>
                  <a:cubicBezTo>
                    <a:pt x="5910" y="2749"/>
                    <a:pt x="6134" y="2703"/>
                    <a:pt x="6145" y="2644"/>
                  </a:cubicBezTo>
                  <a:cubicBezTo>
                    <a:pt x="6152" y="2612"/>
                    <a:pt x="6141" y="2577"/>
                    <a:pt x="6117" y="2556"/>
                  </a:cubicBezTo>
                  <a:cubicBezTo>
                    <a:pt x="6091" y="2527"/>
                    <a:pt x="6013" y="2468"/>
                    <a:pt x="5814" y="2468"/>
                  </a:cubicBezTo>
                  <a:cubicBezTo>
                    <a:pt x="5775" y="2468"/>
                    <a:pt x="5732" y="2471"/>
                    <a:pt x="5683" y="2476"/>
                  </a:cubicBezTo>
                  <a:cubicBezTo>
                    <a:pt x="5630" y="2482"/>
                    <a:pt x="5579" y="2485"/>
                    <a:pt x="5530" y="2485"/>
                  </a:cubicBezTo>
                  <a:cubicBezTo>
                    <a:pt x="5294" y="2485"/>
                    <a:pt x="5109" y="2416"/>
                    <a:pt x="5042" y="2297"/>
                  </a:cubicBezTo>
                  <a:cubicBezTo>
                    <a:pt x="5014" y="2245"/>
                    <a:pt x="4986" y="2143"/>
                    <a:pt x="5091" y="2007"/>
                  </a:cubicBezTo>
                  <a:cubicBezTo>
                    <a:pt x="5105" y="1996"/>
                    <a:pt x="5112" y="1975"/>
                    <a:pt x="5112" y="1958"/>
                  </a:cubicBezTo>
                  <a:cubicBezTo>
                    <a:pt x="5105" y="1919"/>
                    <a:pt x="5028" y="1867"/>
                    <a:pt x="4965" y="1828"/>
                  </a:cubicBezTo>
                  <a:cubicBezTo>
                    <a:pt x="4874" y="1769"/>
                    <a:pt x="4787" y="1716"/>
                    <a:pt x="4783" y="1629"/>
                  </a:cubicBezTo>
                  <a:cubicBezTo>
                    <a:pt x="4783" y="1569"/>
                    <a:pt x="4811" y="1517"/>
                    <a:pt x="4860" y="1485"/>
                  </a:cubicBezTo>
                  <a:cubicBezTo>
                    <a:pt x="4892" y="1461"/>
                    <a:pt x="4885" y="1450"/>
                    <a:pt x="4881" y="1443"/>
                  </a:cubicBezTo>
                  <a:cubicBezTo>
                    <a:pt x="4856" y="1399"/>
                    <a:pt x="4743" y="1357"/>
                    <a:pt x="4658" y="1357"/>
                  </a:cubicBezTo>
                  <a:cubicBezTo>
                    <a:pt x="4635" y="1357"/>
                    <a:pt x="4614" y="1360"/>
                    <a:pt x="4598" y="1366"/>
                  </a:cubicBezTo>
                  <a:cubicBezTo>
                    <a:pt x="4580" y="1373"/>
                    <a:pt x="4566" y="1384"/>
                    <a:pt x="4577" y="1422"/>
                  </a:cubicBezTo>
                  <a:cubicBezTo>
                    <a:pt x="4608" y="1548"/>
                    <a:pt x="4552" y="1611"/>
                    <a:pt x="4489" y="1625"/>
                  </a:cubicBezTo>
                  <a:cubicBezTo>
                    <a:pt x="4476" y="1629"/>
                    <a:pt x="4462" y="1630"/>
                    <a:pt x="4448" y="1630"/>
                  </a:cubicBezTo>
                  <a:cubicBezTo>
                    <a:pt x="4282" y="1630"/>
                    <a:pt x="3997" y="1424"/>
                    <a:pt x="3939" y="1216"/>
                  </a:cubicBezTo>
                  <a:cubicBezTo>
                    <a:pt x="3915" y="1125"/>
                    <a:pt x="3677" y="1034"/>
                    <a:pt x="3421" y="936"/>
                  </a:cubicBezTo>
                  <a:cubicBezTo>
                    <a:pt x="3057" y="796"/>
                    <a:pt x="2602" y="624"/>
                    <a:pt x="2238" y="298"/>
                  </a:cubicBezTo>
                  <a:cubicBezTo>
                    <a:pt x="1951" y="44"/>
                    <a:pt x="1683" y="1"/>
                    <a:pt x="15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7" name="Google Shape;11737;p54"/>
            <p:cNvSpPr/>
            <p:nvPr/>
          </p:nvSpPr>
          <p:spPr>
            <a:xfrm>
              <a:off x="1360263" y="1200633"/>
              <a:ext cx="230111" cy="117201"/>
            </a:xfrm>
            <a:custGeom>
              <a:rect b="b" l="l" r="r" t="t"/>
              <a:pathLst>
                <a:path extrusionOk="0" h="8632" w="16948">
                  <a:moveTo>
                    <a:pt x="10770" y="0"/>
                  </a:moveTo>
                  <a:cubicBezTo>
                    <a:pt x="10609" y="0"/>
                    <a:pt x="10441" y="49"/>
                    <a:pt x="10342" y="118"/>
                  </a:cubicBezTo>
                  <a:cubicBezTo>
                    <a:pt x="10324" y="129"/>
                    <a:pt x="10261" y="178"/>
                    <a:pt x="10279" y="213"/>
                  </a:cubicBezTo>
                  <a:cubicBezTo>
                    <a:pt x="10338" y="349"/>
                    <a:pt x="10289" y="412"/>
                    <a:pt x="10258" y="437"/>
                  </a:cubicBezTo>
                  <a:cubicBezTo>
                    <a:pt x="10232" y="456"/>
                    <a:pt x="10200" y="465"/>
                    <a:pt x="10165" y="465"/>
                  </a:cubicBezTo>
                  <a:cubicBezTo>
                    <a:pt x="10048" y="465"/>
                    <a:pt x="9890" y="370"/>
                    <a:pt x="9764" y="265"/>
                  </a:cubicBezTo>
                  <a:cubicBezTo>
                    <a:pt x="9683" y="197"/>
                    <a:pt x="9574" y="175"/>
                    <a:pt x="9448" y="175"/>
                  </a:cubicBezTo>
                  <a:cubicBezTo>
                    <a:pt x="9339" y="175"/>
                    <a:pt x="9218" y="192"/>
                    <a:pt x="9088" y="209"/>
                  </a:cubicBezTo>
                  <a:cubicBezTo>
                    <a:pt x="8943" y="226"/>
                    <a:pt x="8796" y="244"/>
                    <a:pt x="8647" y="244"/>
                  </a:cubicBezTo>
                  <a:cubicBezTo>
                    <a:pt x="8577" y="244"/>
                    <a:pt x="8507" y="240"/>
                    <a:pt x="8437" y="230"/>
                  </a:cubicBezTo>
                  <a:cubicBezTo>
                    <a:pt x="8404" y="226"/>
                    <a:pt x="8375" y="224"/>
                    <a:pt x="8349" y="224"/>
                  </a:cubicBezTo>
                  <a:cubicBezTo>
                    <a:pt x="8217" y="224"/>
                    <a:pt x="8164" y="278"/>
                    <a:pt x="8108" y="342"/>
                  </a:cubicBezTo>
                  <a:cubicBezTo>
                    <a:pt x="8038" y="414"/>
                    <a:pt x="7970" y="471"/>
                    <a:pt x="7853" y="471"/>
                  </a:cubicBezTo>
                  <a:cubicBezTo>
                    <a:pt x="7781" y="471"/>
                    <a:pt x="7692" y="450"/>
                    <a:pt x="7572" y="398"/>
                  </a:cubicBezTo>
                  <a:cubicBezTo>
                    <a:pt x="7362" y="305"/>
                    <a:pt x="7137" y="258"/>
                    <a:pt x="6911" y="258"/>
                  </a:cubicBezTo>
                  <a:cubicBezTo>
                    <a:pt x="6840" y="258"/>
                    <a:pt x="6768" y="263"/>
                    <a:pt x="6697" y="272"/>
                  </a:cubicBezTo>
                  <a:cubicBezTo>
                    <a:pt x="6725" y="304"/>
                    <a:pt x="6736" y="349"/>
                    <a:pt x="6722" y="388"/>
                  </a:cubicBezTo>
                  <a:cubicBezTo>
                    <a:pt x="6691" y="469"/>
                    <a:pt x="6576" y="519"/>
                    <a:pt x="6445" y="519"/>
                  </a:cubicBezTo>
                  <a:cubicBezTo>
                    <a:pt x="6395" y="519"/>
                    <a:pt x="6342" y="512"/>
                    <a:pt x="6291" y="496"/>
                  </a:cubicBezTo>
                  <a:cubicBezTo>
                    <a:pt x="6245" y="482"/>
                    <a:pt x="6200" y="476"/>
                    <a:pt x="6159" y="476"/>
                  </a:cubicBezTo>
                  <a:cubicBezTo>
                    <a:pt x="6098" y="476"/>
                    <a:pt x="6047" y="491"/>
                    <a:pt x="6022" y="521"/>
                  </a:cubicBezTo>
                  <a:cubicBezTo>
                    <a:pt x="5987" y="563"/>
                    <a:pt x="6008" y="626"/>
                    <a:pt x="6029" y="671"/>
                  </a:cubicBezTo>
                  <a:cubicBezTo>
                    <a:pt x="6053" y="710"/>
                    <a:pt x="6053" y="755"/>
                    <a:pt x="6029" y="794"/>
                  </a:cubicBezTo>
                  <a:cubicBezTo>
                    <a:pt x="5993" y="849"/>
                    <a:pt x="5916" y="865"/>
                    <a:pt x="5791" y="865"/>
                  </a:cubicBezTo>
                  <a:cubicBezTo>
                    <a:pt x="5734" y="865"/>
                    <a:pt x="5666" y="861"/>
                    <a:pt x="5587" y="857"/>
                  </a:cubicBezTo>
                  <a:cubicBezTo>
                    <a:pt x="5515" y="852"/>
                    <a:pt x="5424" y="845"/>
                    <a:pt x="5344" y="845"/>
                  </a:cubicBezTo>
                  <a:cubicBezTo>
                    <a:pt x="5253" y="845"/>
                    <a:pt x="5174" y="854"/>
                    <a:pt x="5146" y="881"/>
                  </a:cubicBezTo>
                  <a:cubicBezTo>
                    <a:pt x="5143" y="885"/>
                    <a:pt x="5139" y="888"/>
                    <a:pt x="5139" y="895"/>
                  </a:cubicBezTo>
                  <a:cubicBezTo>
                    <a:pt x="5139" y="1032"/>
                    <a:pt x="5055" y="1158"/>
                    <a:pt x="4929" y="1211"/>
                  </a:cubicBezTo>
                  <a:cubicBezTo>
                    <a:pt x="4869" y="1239"/>
                    <a:pt x="4803" y="1253"/>
                    <a:pt x="4736" y="1253"/>
                  </a:cubicBezTo>
                  <a:cubicBezTo>
                    <a:pt x="4614" y="1253"/>
                    <a:pt x="4487" y="1206"/>
                    <a:pt x="4376" y="1116"/>
                  </a:cubicBezTo>
                  <a:cubicBezTo>
                    <a:pt x="4206" y="972"/>
                    <a:pt x="3822" y="904"/>
                    <a:pt x="3614" y="904"/>
                  </a:cubicBezTo>
                  <a:cubicBezTo>
                    <a:pt x="3569" y="904"/>
                    <a:pt x="3533" y="907"/>
                    <a:pt x="3508" y="913"/>
                  </a:cubicBezTo>
                  <a:lnTo>
                    <a:pt x="3515" y="916"/>
                  </a:lnTo>
                  <a:cubicBezTo>
                    <a:pt x="3571" y="962"/>
                    <a:pt x="3592" y="1007"/>
                    <a:pt x="3578" y="1056"/>
                  </a:cubicBezTo>
                  <a:cubicBezTo>
                    <a:pt x="3550" y="1148"/>
                    <a:pt x="3406" y="1165"/>
                    <a:pt x="3207" y="1190"/>
                  </a:cubicBezTo>
                  <a:cubicBezTo>
                    <a:pt x="3130" y="1197"/>
                    <a:pt x="3053" y="1211"/>
                    <a:pt x="2976" y="1228"/>
                  </a:cubicBezTo>
                  <a:lnTo>
                    <a:pt x="2979" y="1232"/>
                  </a:lnTo>
                  <a:cubicBezTo>
                    <a:pt x="3102" y="1323"/>
                    <a:pt x="3088" y="1414"/>
                    <a:pt x="3067" y="1463"/>
                  </a:cubicBezTo>
                  <a:cubicBezTo>
                    <a:pt x="3009" y="1587"/>
                    <a:pt x="2790" y="1656"/>
                    <a:pt x="2658" y="1656"/>
                  </a:cubicBezTo>
                  <a:cubicBezTo>
                    <a:pt x="2638" y="1656"/>
                    <a:pt x="2620" y="1655"/>
                    <a:pt x="2605" y="1652"/>
                  </a:cubicBezTo>
                  <a:cubicBezTo>
                    <a:pt x="2556" y="1645"/>
                    <a:pt x="2517" y="1606"/>
                    <a:pt x="2510" y="1557"/>
                  </a:cubicBezTo>
                  <a:cubicBezTo>
                    <a:pt x="2493" y="1526"/>
                    <a:pt x="2374" y="1456"/>
                    <a:pt x="2199" y="1421"/>
                  </a:cubicBezTo>
                  <a:cubicBezTo>
                    <a:pt x="2136" y="1408"/>
                    <a:pt x="2078" y="1402"/>
                    <a:pt x="2024" y="1402"/>
                  </a:cubicBezTo>
                  <a:cubicBezTo>
                    <a:pt x="1916" y="1402"/>
                    <a:pt x="1828" y="1427"/>
                    <a:pt x="1772" y="1477"/>
                  </a:cubicBezTo>
                  <a:cubicBezTo>
                    <a:pt x="1698" y="1547"/>
                    <a:pt x="1631" y="1620"/>
                    <a:pt x="1572" y="1704"/>
                  </a:cubicBezTo>
                  <a:cubicBezTo>
                    <a:pt x="1498" y="1802"/>
                    <a:pt x="1442" y="1872"/>
                    <a:pt x="1362" y="1876"/>
                  </a:cubicBezTo>
                  <a:cubicBezTo>
                    <a:pt x="1313" y="1872"/>
                    <a:pt x="1267" y="1848"/>
                    <a:pt x="1239" y="1809"/>
                  </a:cubicBezTo>
                  <a:cubicBezTo>
                    <a:pt x="1208" y="1771"/>
                    <a:pt x="1117" y="1749"/>
                    <a:pt x="982" y="1749"/>
                  </a:cubicBezTo>
                  <a:cubicBezTo>
                    <a:pt x="781" y="1749"/>
                    <a:pt x="484" y="1799"/>
                    <a:pt x="151" y="1925"/>
                  </a:cubicBezTo>
                  <a:cubicBezTo>
                    <a:pt x="95" y="1942"/>
                    <a:pt x="46" y="1970"/>
                    <a:pt x="0" y="2005"/>
                  </a:cubicBezTo>
                  <a:cubicBezTo>
                    <a:pt x="25" y="2021"/>
                    <a:pt x="80" y="2031"/>
                    <a:pt x="150" y="2031"/>
                  </a:cubicBezTo>
                  <a:cubicBezTo>
                    <a:pt x="254" y="2031"/>
                    <a:pt x="389" y="2007"/>
                    <a:pt x="501" y="1935"/>
                  </a:cubicBezTo>
                  <a:cubicBezTo>
                    <a:pt x="637" y="1847"/>
                    <a:pt x="766" y="1813"/>
                    <a:pt x="861" y="1813"/>
                  </a:cubicBezTo>
                  <a:cubicBezTo>
                    <a:pt x="910" y="1813"/>
                    <a:pt x="950" y="1822"/>
                    <a:pt x="977" y="1837"/>
                  </a:cubicBezTo>
                  <a:cubicBezTo>
                    <a:pt x="1019" y="1858"/>
                    <a:pt x="1043" y="1900"/>
                    <a:pt x="1043" y="1942"/>
                  </a:cubicBezTo>
                  <a:cubicBezTo>
                    <a:pt x="1043" y="2009"/>
                    <a:pt x="987" y="2068"/>
                    <a:pt x="882" y="2117"/>
                  </a:cubicBezTo>
                  <a:cubicBezTo>
                    <a:pt x="837" y="2138"/>
                    <a:pt x="798" y="2163"/>
                    <a:pt x="763" y="2194"/>
                  </a:cubicBezTo>
                  <a:cubicBezTo>
                    <a:pt x="788" y="2202"/>
                    <a:pt x="843" y="2215"/>
                    <a:pt x="958" y="2215"/>
                  </a:cubicBezTo>
                  <a:cubicBezTo>
                    <a:pt x="990" y="2215"/>
                    <a:pt x="1026" y="2214"/>
                    <a:pt x="1068" y="2212"/>
                  </a:cubicBezTo>
                  <a:cubicBezTo>
                    <a:pt x="1098" y="2210"/>
                    <a:pt x="1125" y="2209"/>
                    <a:pt x="1148" y="2209"/>
                  </a:cubicBezTo>
                  <a:cubicBezTo>
                    <a:pt x="1220" y="2209"/>
                    <a:pt x="1266" y="2221"/>
                    <a:pt x="1281" y="2268"/>
                  </a:cubicBezTo>
                  <a:cubicBezTo>
                    <a:pt x="1302" y="2331"/>
                    <a:pt x="1250" y="2366"/>
                    <a:pt x="1176" y="2415"/>
                  </a:cubicBezTo>
                  <a:cubicBezTo>
                    <a:pt x="1099" y="2467"/>
                    <a:pt x="966" y="2558"/>
                    <a:pt x="966" y="2642"/>
                  </a:cubicBezTo>
                  <a:cubicBezTo>
                    <a:pt x="966" y="2698"/>
                    <a:pt x="1015" y="2719"/>
                    <a:pt x="1162" y="2747"/>
                  </a:cubicBezTo>
                  <a:cubicBezTo>
                    <a:pt x="1288" y="2772"/>
                    <a:pt x="1460" y="2807"/>
                    <a:pt x="1477" y="2975"/>
                  </a:cubicBezTo>
                  <a:cubicBezTo>
                    <a:pt x="1477" y="2992"/>
                    <a:pt x="1509" y="3031"/>
                    <a:pt x="1607" y="3066"/>
                  </a:cubicBezTo>
                  <a:cubicBezTo>
                    <a:pt x="1735" y="3115"/>
                    <a:pt x="1927" y="3144"/>
                    <a:pt x="2121" y="3144"/>
                  </a:cubicBezTo>
                  <a:cubicBezTo>
                    <a:pt x="2372" y="3144"/>
                    <a:pt x="2627" y="3095"/>
                    <a:pt x="2752" y="2978"/>
                  </a:cubicBezTo>
                  <a:cubicBezTo>
                    <a:pt x="2824" y="2912"/>
                    <a:pt x="2898" y="2854"/>
                    <a:pt x="2965" y="2854"/>
                  </a:cubicBezTo>
                  <a:cubicBezTo>
                    <a:pt x="2982" y="2854"/>
                    <a:pt x="2998" y="2858"/>
                    <a:pt x="3014" y="2866"/>
                  </a:cubicBezTo>
                  <a:cubicBezTo>
                    <a:pt x="3098" y="2912"/>
                    <a:pt x="3074" y="3045"/>
                    <a:pt x="3046" y="3196"/>
                  </a:cubicBezTo>
                  <a:cubicBezTo>
                    <a:pt x="3039" y="3231"/>
                    <a:pt x="3035" y="3262"/>
                    <a:pt x="3032" y="3294"/>
                  </a:cubicBezTo>
                  <a:cubicBezTo>
                    <a:pt x="3096" y="3370"/>
                    <a:pt x="3600" y="3470"/>
                    <a:pt x="4019" y="3470"/>
                  </a:cubicBezTo>
                  <a:cubicBezTo>
                    <a:pt x="4100" y="3470"/>
                    <a:pt x="4179" y="3467"/>
                    <a:pt x="4250" y="3458"/>
                  </a:cubicBezTo>
                  <a:cubicBezTo>
                    <a:pt x="4432" y="3437"/>
                    <a:pt x="4453" y="3399"/>
                    <a:pt x="4453" y="3399"/>
                  </a:cubicBezTo>
                  <a:cubicBezTo>
                    <a:pt x="4499" y="3244"/>
                    <a:pt x="4596" y="3197"/>
                    <a:pt x="4715" y="3197"/>
                  </a:cubicBezTo>
                  <a:cubicBezTo>
                    <a:pt x="4805" y="3197"/>
                    <a:pt x="4908" y="3224"/>
                    <a:pt x="5010" y="3252"/>
                  </a:cubicBezTo>
                  <a:cubicBezTo>
                    <a:pt x="5041" y="3262"/>
                    <a:pt x="5076" y="3269"/>
                    <a:pt x="5115" y="3280"/>
                  </a:cubicBezTo>
                  <a:cubicBezTo>
                    <a:pt x="5138" y="3285"/>
                    <a:pt x="5170" y="3288"/>
                    <a:pt x="5209" y="3288"/>
                  </a:cubicBezTo>
                  <a:cubicBezTo>
                    <a:pt x="5542" y="3288"/>
                    <a:pt x="6400" y="3086"/>
                    <a:pt x="6697" y="2873"/>
                  </a:cubicBezTo>
                  <a:cubicBezTo>
                    <a:pt x="6771" y="2821"/>
                    <a:pt x="6778" y="2786"/>
                    <a:pt x="6778" y="2779"/>
                  </a:cubicBezTo>
                  <a:cubicBezTo>
                    <a:pt x="6788" y="2653"/>
                    <a:pt x="6862" y="2628"/>
                    <a:pt x="6893" y="2625"/>
                  </a:cubicBezTo>
                  <a:cubicBezTo>
                    <a:pt x="6899" y="2624"/>
                    <a:pt x="6904" y="2624"/>
                    <a:pt x="6910" y="2624"/>
                  </a:cubicBezTo>
                  <a:cubicBezTo>
                    <a:pt x="6985" y="2624"/>
                    <a:pt x="7057" y="2688"/>
                    <a:pt x="7096" y="2786"/>
                  </a:cubicBezTo>
                  <a:cubicBezTo>
                    <a:pt x="7152" y="2926"/>
                    <a:pt x="7124" y="3136"/>
                    <a:pt x="6883" y="3301"/>
                  </a:cubicBezTo>
                  <a:cubicBezTo>
                    <a:pt x="6568" y="3514"/>
                    <a:pt x="6074" y="3567"/>
                    <a:pt x="5636" y="3612"/>
                  </a:cubicBezTo>
                  <a:cubicBezTo>
                    <a:pt x="5416" y="3637"/>
                    <a:pt x="5206" y="3654"/>
                    <a:pt x="5069" y="3700"/>
                  </a:cubicBezTo>
                  <a:cubicBezTo>
                    <a:pt x="4999" y="3721"/>
                    <a:pt x="4989" y="3738"/>
                    <a:pt x="4985" y="3738"/>
                  </a:cubicBezTo>
                  <a:cubicBezTo>
                    <a:pt x="4985" y="3798"/>
                    <a:pt x="5244" y="3962"/>
                    <a:pt x="5398" y="4060"/>
                  </a:cubicBezTo>
                  <a:cubicBezTo>
                    <a:pt x="5524" y="4141"/>
                    <a:pt x="5654" y="4225"/>
                    <a:pt x="5769" y="4312"/>
                  </a:cubicBezTo>
                  <a:cubicBezTo>
                    <a:pt x="5868" y="4386"/>
                    <a:pt x="5906" y="4445"/>
                    <a:pt x="5896" y="4501"/>
                  </a:cubicBezTo>
                  <a:cubicBezTo>
                    <a:pt x="5885" y="4543"/>
                    <a:pt x="5854" y="4575"/>
                    <a:pt x="5815" y="4582"/>
                  </a:cubicBezTo>
                  <a:cubicBezTo>
                    <a:pt x="5794" y="4588"/>
                    <a:pt x="5768" y="4591"/>
                    <a:pt x="5737" y="4591"/>
                  </a:cubicBezTo>
                  <a:cubicBezTo>
                    <a:pt x="5499" y="4591"/>
                    <a:pt x="5006" y="4405"/>
                    <a:pt x="4758" y="4141"/>
                  </a:cubicBezTo>
                  <a:cubicBezTo>
                    <a:pt x="4525" y="3893"/>
                    <a:pt x="4054" y="3765"/>
                    <a:pt x="3387" y="3765"/>
                  </a:cubicBezTo>
                  <a:cubicBezTo>
                    <a:pt x="3291" y="3765"/>
                    <a:pt x="3192" y="3768"/>
                    <a:pt x="3088" y="3773"/>
                  </a:cubicBezTo>
                  <a:cubicBezTo>
                    <a:pt x="2871" y="3787"/>
                    <a:pt x="2857" y="4029"/>
                    <a:pt x="2860" y="4102"/>
                  </a:cubicBezTo>
                  <a:cubicBezTo>
                    <a:pt x="2864" y="4298"/>
                    <a:pt x="2969" y="4515"/>
                    <a:pt x="3109" y="4515"/>
                  </a:cubicBezTo>
                  <a:cubicBezTo>
                    <a:pt x="3550" y="4515"/>
                    <a:pt x="3883" y="4729"/>
                    <a:pt x="4184" y="5201"/>
                  </a:cubicBezTo>
                  <a:cubicBezTo>
                    <a:pt x="4366" y="5485"/>
                    <a:pt x="4663" y="5569"/>
                    <a:pt x="4901" y="5639"/>
                  </a:cubicBezTo>
                  <a:cubicBezTo>
                    <a:pt x="5094" y="5695"/>
                    <a:pt x="5262" y="5741"/>
                    <a:pt x="5262" y="5895"/>
                  </a:cubicBezTo>
                  <a:cubicBezTo>
                    <a:pt x="5262" y="5933"/>
                    <a:pt x="5241" y="5975"/>
                    <a:pt x="5209" y="5996"/>
                  </a:cubicBezTo>
                  <a:cubicBezTo>
                    <a:pt x="5178" y="6019"/>
                    <a:pt x="5135" y="6030"/>
                    <a:pt x="5079" y="6030"/>
                  </a:cubicBezTo>
                  <a:cubicBezTo>
                    <a:pt x="4932" y="6030"/>
                    <a:pt x="4698" y="5958"/>
                    <a:pt x="4359" y="5849"/>
                  </a:cubicBezTo>
                  <a:cubicBezTo>
                    <a:pt x="4145" y="5776"/>
                    <a:pt x="3925" y="5716"/>
                    <a:pt x="3704" y="5667"/>
                  </a:cubicBezTo>
                  <a:cubicBezTo>
                    <a:pt x="3646" y="5657"/>
                    <a:pt x="3584" y="5651"/>
                    <a:pt x="3518" y="5651"/>
                  </a:cubicBezTo>
                  <a:cubicBezTo>
                    <a:pt x="3194" y="5651"/>
                    <a:pt x="2798" y="5775"/>
                    <a:pt x="2559" y="5961"/>
                  </a:cubicBezTo>
                  <a:cubicBezTo>
                    <a:pt x="2479" y="6024"/>
                    <a:pt x="2381" y="6122"/>
                    <a:pt x="2374" y="6238"/>
                  </a:cubicBezTo>
                  <a:cubicBezTo>
                    <a:pt x="2367" y="6297"/>
                    <a:pt x="2398" y="6353"/>
                    <a:pt x="2451" y="6381"/>
                  </a:cubicBezTo>
                  <a:cubicBezTo>
                    <a:pt x="2519" y="6424"/>
                    <a:pt x="2621" y="6444"/>
                    <a:pt x="2740" y="6444"/>
                  </a:cubicBezTo>
                  <a:cubicBezTo>
                    <a:pt x="2993" y="6444"/>
                    <a:pt x="3326" y="6354"/>
                    <a:pt x="3585" y="6199"/>
                  </a:cubicBezTo>
                  <a:cubicBezTo>
                    <a:pt x="3727" y="6116"/>
                    <a:pt x="3812" y="6077"/>
                    <a:pt x="3867" y="6077"/>
                  </a:cubicBezTo>
                  <a:cubicBezTo>
                    <a:pt x="3898" y="6077"/>
                    <a:pt x="3919" y="6089"/>
                    <a:pt x="3935" y="6112"/>
                  </a:cubicBezTo>
                  <a:cubicBezTo>
                    <a:pt x="3963" y="6150"/>
                    <a:pt x="4012" y="6217"/>
                    <a:pt x="3539" y="6644"/>
                  </a:cubicBezTo>
                  <a:cubicBezTo>
                    <a:pt x="3522" y="6665"/>
                    <a:pt x="3511" y="6679"/>
                    <a:pt x="3511" y="6693"/>
                  </a:cubicBezTo>
                  <a:cubicBezTo>
                    <a:pt x="3518" y="6749"/>
                    <a:pt x="3676" y="6843"/>
                    <a:pt x="3792" y="6913"/>
                  </a:cubicBezTo>
                  <a:cubicBezTo>
                    <a:pt x="3988" y="7032"/>
                    <a:pt x="4191" y="7155"/>
                    <a:pt x="4191" y="7323"/>
                  </a:cubicBezTo>
                  <a:cubicBezTo>
                    <a:pt x="4191" y="7453"/>
                    <a:pt x="4100" y="7544"/>
                    <a:pt x="3942" y="7565"/>
                  </a:cubicBezTo>
                  <a:cubicBezTo>
                    <a:pt x="3917" y="7568"/>
                    <a:pt x="3892" y="7569"/>
                    <a:pt x="3866" y="7569"/>
                  </a:cubicBezTo>
                  <a:cubicBezTo>
                    <a:pt x="3644" y="7569"/>
                    <a:pt x="3387" y="7452"/>
                    <a:pt x="3336" y="7270"/>
                  </a:cubicBezTo>
                  <a:cubicBezTo>
                    <a:pt x="3279" y="7062"/>
                    <a:pt x="3106" y="6827"/>
                    <a:pt x="2603" y="6827"/>
                  </a:cubicBezTo>
                  <a:cubicBezTo>
                    <a:pt x="2558" y="6827"/>
                    <a:pt x="2509" y="6829"/>
                    <a:pt x="2458" y="6833"/>
                  </a:cubicBezTo>
                  <a:cubicBezTo>
                    <a:pt x="2241" y="6847"/>
                    <a:pt x="2101" y="6920"/>
                    <a:pt x="2101" y="7015"/>
                  </a:cubicBezTo>
                  <a:cubicBezTo>
                    <a:pt x="2097" y="7109"/>
                    <a:pt x="2213" y="7211"/>
                    <a:pt x="2388" y="7235"/>
                  </a:cubicBezTo>
                  <a:cubicBezTo>
                    <a:pt x="2643" y="7267"/>
                    <a:pt x="2748" y="7390"/>
                    <a:pt x="2745" y="7498"/>
                  </a:cubicBezTo>
                  <a:cubicBezTo>
                    <a:pt x="2738" y="7596"/>
                    <a:pt x="2633" y="7705"/>
                    <a:pt x="2356" y="7705"/>
                  </a:cubicBezTo>
                  <a:cubicBezTo>
                    <a:pt x="1978" y="7705"/>
                    <a:pt x="1320" y="7901"/>
                    <a:pt x="1253" y="8069"/>
                  </a:cubicBezTo>
                  <a:cubicBezTo>
                    <a:pt x="1246" y="8079"/>
                    <a:pt x="1236" y="8104"/>
                    <a:pt x="1285" y="8149"/>
                  </a:cubicBezTo>
                  <a:cubicBezTo>
                    <a:pt x="1400" y="8255"/>
                    <a:pt x="1652" y="8280"/>
                    <a:pt x="1921" y="8280"/>
                  </a:cubicBezTo>
                  <a:cubicBezTo>
                    <a:pt x="2054" y="8280"/>
                    <a:pt x="2191" y="8274"/>
                    <a:pt x="2318" y="8268"/>
                  </a:cubicBezTo>
                  <a:cubicBezTo>
                    <a:pt x="2451" y="8262"/>
                    <a:pt x="2567" y="8258"/>
                    <a:pt x="2668" y="8258"/>
                  </a:cubicBezTo>
                  <a:cubicBezTo>
                    <a:pt x="2869" y="8258"/>
                    <a:pt x="3005" y="8276"/>
                    <a:pt x="3077" y="8342"/>
                  </a:cubicBezTo>
                  <a:cubicBezTo>
                    <a:pt x="3191" y="8441"/>
                    <a:pt x="3426" y="8509"/>
                    <a:pt x="3634" y="8509"/>
                  </a:cubicBezTo>
                  <a:cubicBezTo>
                    <a:pt x="3669" y="8509"/>
                    <a:pt x="3703" y="8507"/>
                    <a:pt x="3735" y="8503"/>
                  </a:cubicBezTo>
                  <a:cubicBezTo>
                    <a:pt x="3841" y="8489"/>
                    <a:pt x="3918" y="8454"/>
                    <a:pt x="3949" y="8405"/>
                  </a:cubicBezTo>
                  <a:cubicBezTo>
                    <a:pt x="4044" y="8261"/>
                    <a:pt x="4236" y="8230"/>
                    <a:pt x="4471" y="8230"/>
                  </a:cubicBezTo>
                  <a:cubicBezTo>
                    <a:pt x="4565" y="8230"/>
                    <a:pt x="4667" y="8237"/>
                    <a:pt x="4772" y="8240"/>
                  </a:cubicBezTo>
                  <a:cubicBezTo>
                    <a:pt x="4887" y="8247"/>
                    <a:pt x="5003" y="8254"/>
                    <a:pt x="5122" y="8254"/>
                  </a:cubicBezTo>
                  <a:cubicBezTo>
                    <a:pt x="5626" y="8254"/>
                    <a:pt x="5759" y="8331"/>
                    <a:pt x="5990" y="8534"/>
                  </a:cubicBezTo>
                  <a:cubicBezTo>
                    <a:pt x="6067" y="8602"/>
                    <a:pt x="6170" y="8632"/>
                    <a:pt x="6281" y="8632"/>
                  </a:cubicBezTo>
                  <a:cubicBezTo>
                    <a:pt x="6450" y="8632"/>
                    <a:pt x="6638" y="8564"/>
                    <a:pt x="6781" y="8461"/>
                  </a:cubicBezTo>
                  <a:cubicBezTo>
                    <a:pt x="7061" y="8258"/>
                    <a:pt x="7072" y="8254"/>
                    <a:pt x="7425" y="8254"/>
                  </a:cubicBezTo>
                  <a:cubicBezTo>
                    <a:pt x="7551" y="8254"/>
                    <a:pt x="7642" y="8219"/>
                    <a:pt x="7674" y="8160"/>
                  </a:cubicBezTo>
                  <a:cubicBezTo>
                    <a:pt x="7709" y="8097"/>
                    <a:pt x="7688" y="7988"/>
                    <a:pt x="7614" y="7869"/>
                  </a:cubicBezTo>
                  <a:cubicBezTo>
                    <a:pt x="7589" y="7829"/>
                    <a:pt x="7554" y="7813"/>
                    <a:pt x="7510" y="7813"/>
                  </a:cubicBezTo>
                  <a:cubicBezTo>
                    <a:pt x="7449" y="7813"/>
                    <a:pt x="7370" y="7844"/>
                    <a:pt x="7275" y="7887"/>
                  </a:cubicBezTo>
                  <a:cubicBezTo>
                    <a:pt x="7200" y="7918"/>
                    <a:pt x="7133" y="7949"/>
                    <a:pt x="7073" y="7949"/>
                  </a:cubicBezTo>
                  <a:cubicBezTo>
                    <a:pt x="7052" y="7949"/>
                    <a:pt x="7032" y="7945"/>
                    <a:pt x="7012" y="7936"/>
                  </a:cubicBezTo>
                  <a:cubicBezTo>
                    <a:pt x="6981" y="7918"/>
                    <a:pt x="6956" y="7887"/>
                    <a:pt x="6949" y="7848"/>
                  </a:cubicBezTo>
                  <a:cubicBezTo>
                    <a:pt x="6915" y="7710"/>
                    <a:pt x="6717" y="7639"/>
                    <a:pt x="6389" y="7639"/>
                  </a:cubicBezTo>
                  <a:cubicBezTo>
                    <a:pt x="6244" y="7639"/>
                    <a:pt x="6074" y="7652"/>
                    <a:pt x="5882" y="7680"/>
                  </a:cubicBezTo>
                  <a:cubicBezTo>
                    <a:pt x="5822" y="7688"/>
                    <a:pt x="5769" y="7692"/>
                    <a:pt x="5723" y="7692"/>
                  </a:cubicBezTo>
                  <a:cubicBezTo>
                    <a:pt x="5536" y="7692"/>
                    <a:pt x="5457" y="7631"/>
                    <a:pt x="5423" y="7572"/>
                  </a:cubicBezTo>
                  <a:cubicBezTo>
                    <a:pt x="5388" y="7502"/>
                    <a:pt x="5398" y="7418"/>
                    <a:pt x="5451" y="7358"/>
                  </a:cubicBezTo>
                  <a:cubicBezTo>
                    <a:pt x="5512" y="7280"/>
                    <a:pt x="5631" y="7215"/>
                    <a:pt x="5776" y="7215"/>
                  </a:cubicBezTo>
                  <a:cubicBezTo>
                    <a:pt x="5821" y="7215"/>
                    <a:pt x="5868" y="7221"/>
                    <a:pt x="5917" y="7235"/>
                  </a:cubicBezTo>
                  <a:cubicBezTo>
                    <a:pt x="6071" y="7281"/>
                    <a:pt x="6255" y="7303"/>
                    <a:pt x="6457" y="7303"/>
                  </a:cubicBezTo>
                  <a:cubicBezTo>
                    <a:pt x="6722" y="7303"/>
                    <a:pt x="7017" y="7264"/>
                    <a:pt x="7310" y="7186"/>
                  </a:cubicBezTo>
                  <a:cubicBezTo>
                    <a:pt x="7450" y="7151"/>
                    <a:pt x="7485" y="7113"/>
                    <a:pt x="7492" y="7092"/>
                  </a:cubicBezTo>
                  <a:cubicBezTo>
                    <a:pt x="7506" y="7057"/>
                    <a:pt x="7471" y="6994"/>
                    <a:pt x="7439" y="6934"/>
                  </a:cubicBezTo>
                  <a:cubicBezTo>
                    <a:pt x="7394" y="6868"/>
                    <a:pt x="7366" y="6794"/>
                    <a:pt x="7359" y="6714"/>
                  </a:cubicBezTo>
                  <a:cubicBezTo>
                    <a:pt x="7359" y="6675"/>
                    <a:pt x="7376" y="6637"/>
                    <a:pt x="7404" y="6609"/>
                  </a:cubicBezTo>
                  <a:cubicBezTo>
                    <a:pt x="7461" y="6556"/>
                    <a:pt x="7561" y="6539"/>
                    <a:pt x="7706" y="6539"/>
                  </a:cubicBezTo>
                  <a:cubicBezTo>
                    <a:pt x="7801" y="6539"/>
                    <a:pt x="7917" y="6547"/>
                    <a:pt x="8052" y="6556"/>
                  </a:cubicBezTo>
                  <a:cubicBezTo>
                    <a:pt x="8182" y="6567"/>
                    <a:pt x="8322" y="6577"/>
                    <a:pt x="8444" y="6577"/>
                  </a:cubicBezTo>
                  <a:cubicBezTo>
                    <a:pt x="8843" y="6577"/>
                    <a:pt x="9449" y="5895"/>
                    <a:pt x="9470" y="5524"/>
                  </a:cubicBezTo>
                  <a:cubicBezTo>
                    <a:pt x="9473" y="5482"/>
                    <a:pt x="9459" y="5443"/>
                    <a:pt x="9431" y="5415"/>
                  </a:cubicBezTo>
                  <a:cubicBezTo>
                    <a:pt x="9313" y="5289"/>
                    <a:pt x="8963" y="5267"/>
                    <a:pt x="8637" y="5267"/>
                  </a:cubicBezTo>
                  <a:cubicBezTo>
                    <a:pt x="8528" y="5267"/>
                    <a:pt x="8422" y="5270"/>
                    <a:pt x="8329" y="5272"/>
                  </a:cubicBezTo>
                  <a:cubicBezTo>
                    <a:pt x="8241" y="5275"/>
                    <a:pt x="8154" y="5279"/>
                    <a:pt x="8080" y="5279"/>
                  </a:cubicBezTo>
                  <a:cubicBezTo>
                    <a:pt x="7965" y="5279"/>
                    <a:pt x="7905" y="5258"/>
                    <a:pt x="7880" y="5212"/>
                  </a:cubicBezTo>
                  <a:cubicBezTo>
                    <a:pt x="7863" y="5184"/>
                    <a:pt x="7866" y="5149"/>
                    <a:pt x="7884" y="5121"/>
                  </a:cubicBezTo>
                  <a:cubicBezTo>
                    <a:pt x="7964" y="4993"/>
                    <a:pt x="8541" y="4826"/>
                    <a:pt x="9155" y="4826"/>
                  </a:cubicBezTo>
                  <a:cubicBezTo>
                    <a:pt x="9210" y="4826"/>
                    <a:pt x="9267" y="4827"/>
                    <a:pt x="9323" y="4830"/>
                  </a:cubicBezTo>
                  <a:cubicBezTo>
                    <a:pt x="9372" y="4833"/>
                    <a:pt x="9419" y="4834"/>
                    <a:pt x="9462" y="4834"/>
                  </a:cubicBezTo>
                  <a:cubicBezTo>
                    <a:pt x="9659" y="4834"/>
                    <a:pt x="9787" y="4807"/>
                    <a:pt x="9844" y="4750"/>
                  </a:cubicBezTo>
                  <a:cubicBezTo>
                    <a:pt x="9886" y="4711"/>
                    <a:pt x="9890" y="4659"/>
                    <a:pt x="9886" y="4575"/>
                  </a:cubicBezTo>
                  <a:cubicBezTo>
                    <a:pt x="9883" y="4494"/>
                    <a:pt x="9879" y="4400"/>
                    <a:pt x="9956" y="4340"/>
                  </a:cubicBezTo>
                  <a:cubicBezTo>
                    <a:pt x="10003" y="4299"/>
                    <a:pt x="10061" y="4284"/>
                    <a:pt x="10126" y="4284"/>
                  </a:cubicBezTo>
                  <a:cubicBezTo>
                    <a:pt x="10213" y="4284"/>
                    <a:pt x="10313" y="4310"/>
                    <a:pt x="10422" y="4340"/>
                  </a:cubicBezTo>
                  <a:cubicBezTo>
                    <a:pt x="10560" y="4376"/>
                    <a:pt x="10712" y="4415"/>
                    <a:pt x="10871" y="4415"/>
                  </a:cubicBezTo>
                  <a:cubicBezTo>
                    <a:pt x="10930" y="4415"/>
                    <a:pt x="10991" y="4410"/>
                    <a:pt x="11052" y="4396"/>
                  </a:cubicBezTo>
                  <a:cubicBezTo>
                    <a:pt x="11259" y="4354"/>
                    <a:pt x="11269" y="4256"/>
                    <a:pt x="11290" y="4144"/>
                  </a:cubicBezTo>
                  <a:cubicBezTo>
                    <a:pt x="11304" y="4046"/>
                    <a:pt x="11325" y="3910"/>
                    <a:pt x="11525" y="3910"/>
                  </a:cubicBezTo>
                  <a:cubicBezTo>
                    <a:pt x="11672" y="3910"/>
                    <a:pt x="12008" y="3717"/>
                    <a:pt x="12516" y="3423"/>
                  </a:cubicBezTo>
                  <a:cubicBezTo>
                    <a:pt x="12719" y="3304"/>
                    <a:pt x="12950" y="3171"/>
                    <a:pt x="13216" y="3020"/>
                  </a:cubicBezTo>
                  <a:cubicBezTo>
                    <a:pt x="13720" y="2740"/>
                    <a:pt x="14165" y="2621"/>
                    <a:pt x="14494" y="2537"/>
                  </a:cubicBezTo>
                  <a:cubicBezTo>
                    <a:pt x="14788" y="2460"/>
                    <a:pt x="14984" y="2408"/>
                    <a:pt x="15001" y="2292"/>
                  </a:cubicBezTo>
                  <a:cubicBezTo>
                    <a:pt x="15005" y="2289"/>
                    <a:pt x="15001" y="2282"/>
                    <a:pt x="14998" y="2278"/>
                  </a:cubicBezTo>
                  <a:cubicBezTo>
                    <a:pt x="14961" y="2239"/>
                    <a:pt x="14842" y="2226"/>
                    <a:pt x="14691" y="2226"/>
                  </a:cubicBezTo>
                  <a:cubicBezTo>
                    <a:pt x="14506" y="2226"/>
                    <a:pt x="14275" y="2245"/>
                    <a:pt x="14094" y="2261"/>
                  </a:cubicBezTo>
                  <a:cubicBezTo>
                    <a:pt x="13892" y="2279"/>
                    <a:pt x="13733" y="2291"/>
                    <a:pt x="13615" y="2291"/>
                  </a:cubicBezTo>
                  <a:cubicBezTo>
                    <a:pt x="13527" y="2291"/>
                    <a:pt x="13462" y="2284"/>
                    <a:pt x="13419" y="2268"/>
                  </a:cubicBezTo>
                  <a:cubicBezTo>
                    <a:pt x="13366" y="2254"/>
                    <a:pt x="13335" y="2201"/>
                    <a:pt x="13349" y="2149"/>
                  </a:cubicBezTo>
                  <a:cubicBezTo>
                    <a:pt x="13400" y="1991"/>
                    <a:pt x="14228" y="1839"/>
                    <a:pt x="14606" y="1839"/>
                  </a:cubicBezTo>
                  <a:cubicBezTo>
                    <a:pt x="14665" y="1839"/>
                    <a:pt x="14713" y="1843"/>
                    <a:pt x="14746" y="1851"/>
                  </a:cubicBezTo>
                  <a:cubicBezTo>
                    <a:pt x="14801" y="1865"/>
                    <a:pt x="14861" y="1874"/>
                    <a:pt x="14930" y="1874"/>
                  </a:cubicBezTo>
                  <a:cubicBezTo>
                    <a:pt x="15190" y="1874"/>
                    <a:pt x="15583" y="1755"/>
                    <a:pt x="16374" y="1368"/>
                  </a:cubicBezTo>
                  <a:cubicBezTo>
                    <a:pt x="16948" y="1088"/>
                    <a:pt x="16941" y="979"/>
                    <a:pt x="16941" y="979"/>
                  </a:cubicBezTo>
                  <a:cubicBezTo>
                    <a:pt x="16931" y="961"/>
                    <a:pt x="16864" y="941"/>
                    <a:pt x="16754" y="941"/>
                  </a:cubicBezTo>
                  <a:cubicBezTo>
                    <a:pt x="16700" y="941"/>
                    <a:pt x="16634" y="946"/>
                    <a:pt x="16559" y="958"/>
                  </a:cubicBezTo>
                  <a:cubicBezTo>
                    <a:pt x="16483" y="972"/>
                    <a:pt x="16407" y="978"/>
                    <a:pt x="16331" y="978"/>
                  </a:cubicBezTo>
                  <a:cubicBezTo>
                    <a:pt x="16089" y="978"/>
                    <a:pt x="15862" y="912"/>
                    <a:pt x="15736" y="797"/>
                  </a:cubicBezTo>
                  <a:cubicBezTo>
                    <a:pt x="15663" y="738"/>
                    <a:pt x="15624" y="643"/>
                    <a:pt x="15631" y="549"/>
                  </a:cubicBezTo>
                  <a:cubicBezTo>
                    <a:pt x="15631" y="524"/>
                    <a:pt x="15628" y="517"/>
                    <a:pt x="15624" y="517"/>
                  </a:cubicBezTo>
                  <a:cubicBezTo>
                    <a:pt x="15605" y="496"/>
                    <a:pt x="15547" y="490"/>
                    <a:pt x="15484" y="490"/>
                  </a:cubicBezTo>
                  <a:cubicBezTo>
                    <a:pt x="15434" y="490"/>
                    <a:pt x="15380" y="493"/>
                    <a:pt x="15337" y="496"/>
                  </a:cubicBezTo>
                  <a:cubicBezTo>
                    <a:pt x="15291" y="499"/>
                    <a:pt x="15246" y="502"/>
                    <a:pt x="15205" y="502"/>
                  </a:cubicBezTo>
                  <a:cubicBezTo>
                    <a:pt x="15101" y="502"/>
                    <a:pt x="15020" y="483"/>
                    <a:pt x="15005" y="398"/>
                  </a:cubicBezTo>
                  <a:cubicBezTo>
                    <a:pt x="14989" y="384"/>
                    <a:pt x="14944" y="376"/>
                    <a:pt x="14875" y="376"/>
                  </a:cubicBezTo>
                  <a:cubicBezTo>
                    <a:pt x="14688" y="376"/>
                    <a:pt x="14323" y="438"/>
                    <a:pt x="13853" y="619"/>
                  </a:cubicBezTo>
                  <a:cubicBezTo>
                    <a:pt x="13717" y="671"/>
                    <a:pt x="13637" y="691"/>
                    <a:pt x="13586" y="691"/>
                  </a:cubicBezTo>
                  <a:cubicBezTo>
                    <a:pt x="13552" y="691"/>
                    <a:pt x="13530" y="682"/>
                    <a:pt x="13513" y="668"/>
                  </a:cubicBezTo>
                  <a:cubicBezTo>
                    <a:pt x="13489" y="647"/>
                    <a:pt x="13478" y="615"/>
                    <a:pt x="13482" y="584"/>
                  </a:cubicBezTo>
                  <a:cubicBezTo>
                    <a:pt x="13499" y="489"/>
                    <a:pt x="13695" y="335"/>
                    <a:pt x="13863" y="237"/>
                  </a:cubicBezTo>
                  <a:cubicBezTo>
                    <a:pt x="13769" y="234"/>
                    <a:pt x="13653" y="230"/>
                    <a:pt x="13545" y="227"/>
                  </a:cubicBezTo>
                  <a:cubicBezTo>
                    <a:pt x="12862" y="209"/>
                    <a:pt x="12281" y="185"/>
                    <a:pt x="12096" y="52"/>
                  </a:cubicBezTo>
                  <a:cubicBezTo>
                    <a:pt x="12057" y="25"/>
                    <a:pt x="12017" y="13"/>
                    <a:pt x="11974" y="13"/>
                  </a:cubicBezTo>
                  <a:cubicBezTo>
                    <a:pt x="11894" y="13"/>
                    <a:pt x="11802" y="54"/>
                    <a:pt x="11686" y="111"/>
                  </a:cubicBezTo>
                  <a:cubicBezTo>
                    <a:pt x="11580" y="163"/>
                    <a:pt x="11465" y="220"/>
                    <a:pt x="11350" y="220"/>
                  </a:cubicBezTo>
                  <a:cubicBezTo>
                    <a:pt x="11270" y="220"/>
                    <a:pt x="11191" y="193"/>
                    <a:pt x="11115" y="118"/>
                  </a:cubicBezTo>
                  <a:cubicBezTo>
                    <a:pt x="11033" y="34"/>
                    <a:pt x="10903" y="0"/>
                    <a:pt x="107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8" name="Google Shape;11738;p54"/>
            <p:cNvSpPr/>
            <p:nvPr/>
          </p:nvSpPr>
          <p:spPr>
            <a:xfrm>
              <a:off x="1448150" y="1504498"/>
              <a:ext cx="5567" cy="6476"/>
            </a:xfrm>
            <a:custGeom>
              <a:rect b="b" l="l" r="r" t="t"/>
              <a:pathLst>
                <a:path extrusionOk="0" h="477" w="410">
                  <a:moveTo>
                    <a:pt x="252" y="0"/>
                  </a:moveTo>
                  <a:cubicBezTo>
                    <a:pt x="165" y="0"/>
                    <a:pt x="81" y="49"/>
                    <a:pt x="42" y="130"/>
                  </a:cubicBezTo>
                  <a:cubicBezTo>
                    <a:pt x="0" y="228"/>
                    <a:pt x="7" y="340"/>
                    <a:pt x="67" y="427"/>
                  </a:cubicBezTo>
                  <a:cubicBezTo>
                    <a:pt x="86" y="459"/>
                    <a:pt x="120" y="477"/>
                    <a:pt x="158" y="477"/>
                  </a:cubicBezTo>
                  <a:cubicBezTo>
                    <a:pt x="161" y="477"/>
                    <a:pt x="165" y="477"/>
                    <a:pt x="168" y="476"/>
                  </a:cubicBezTo>
                  <a:cubicBezTo>
                    <a:pt x="235" y="466"/>
                    <a:pt x="410" y="231"/>
                    <a:pt x="396" y="84"/>
                  </a:cubicBezTo>
                  <a:cubicBezTo>
                    <a:pt x="396" y="56"/>
                    <a:pt x="389" y="0"/>
                    <a:pt x="2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9" name="Google Shape;11739;p54"/>
            <p:cNvSpPr/>
            <p:nvPr/>
          </p:nvSpPr>
          <p:spPr>
            <a:xfrm>
              <a:off x="1420818" y="1496650"/>
              <a:ext cx="12410" cy="7807"/>
            </a:xfrm>
            <a:custGeom>
              <a:rect b="b" l="l" r="r" t="t"/>
              <a:pathLst>
                <a:path extrusionOk="0" h="575" w="914">
                  <a:moveTo>
                    <a:pt x="875" y="0"/>
                  </a:moveTo>
                  <a:cubicBezTo>
                    <a:pt x="697" y="4"/>
                    <a:pt x="165" y="186"/>
                    <a:pt x="39" y="393"/>
                  </a:cubicBezTo>
                  <a:cubicBezTo>
                    <a:pt x="18" y="428"/>
                    <a:pt x="0" y="473"/>
                    <a:pt x="91" y="533"/>
                  </a:cubicBezTo>
                  <a:cubicBezTo>
                    <a:pt x="140" y="563"/>
                    <a:pt x="192" y="575"/>
                    <a:pt x="244" y="575"/>
                  </a:cubicBezTo>
                  <a:cubicBezTo>
                    <a:pt x="373" y="575"/>
                    <a:pt x="500" y="500"/>
                    <a:pt x="578" y="445"/>
                  </a:cubicBezTo>
                  <a:cubicBezTo>
                    <a:pt x="791" y="291"/>
                    <a:pt x="914" y="81"/>
                    <a:pt x="914" y="8"/>
                  </a:cubicBezTo>
                  <a:cubicBezTo>
                    <a:pt x="900" y="0"/>
                    <a:pt x="886" y="0"/>
                    <a:pt x="87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0" name="Google Shape;11740;p54"/>
            <p:cNvSpPr/>
            <p:nvPr/>
          </p:nvSpPr>
          <p:spPr>
            <a:xfrm>
              <a:off x="1395483" y="1461851"/>
              <a:ext cx="49110" cy="30699"/>
            </a:xfrm>
            <a:custGeom>
              <a:rect b="b" l="l" r="r" t="t"/>
              <a:pathLst>
                <a:path extrusionOk="0" h="2261" w="3617">
                  <a:moveTo>
                    <a:pt x="1029" y="1"/>
                  </a:moveTo>
                  <a:cubicBezTo>
                    <a:pt x="900" y="1"/>
                    <a:pt x="641" y="169"/>
                    <a:pt x="627" y="438"/>
                  </a:cubicBezTo>
                  <a:cubicBezTo>
                    <a:pt x="623" y="575"/>
                    <a:pt x="581" y="712"/>
                    <a:pt x="504" y="827"/>
                  </a:cubicBezTo>
                  <a:cubicBezTo>
                    <a:pt x="452" y="915"/>
                    <a:pt x="417" y="967"/>
                    <a:pt x="476" y="1167"/>
                  </a:cubicBezTo>
                  <a:cubicBezTo>
                    <a:pt x="560" y="1450"/>
                    <a:pt x="340" y="1608"/>
                    <a:pt x="175" y="1720"/>
                  </a:cubicBezTo>
                  <a:cubicBezTo>
                    <a:pt x="70" y="1797"/>
                    <a:pt x="0" y="1849"/>
                    <a:pt x="18" y="1891"/>
                  </a:cubicBezTo>
                  <a:cubicBezTo>
                    <a:pt x="26" y="1923"/>
                    <a:pt x="43" y="1939"/>
                    <a:pt x="83" y="1939"/>
                  </a:cubicBezTo>
                  <a:cubicBezTo>
                    <a:pt x="123" y="1939"/>
                    <a:pt x="186" y="1923"/>
                    <a:pt x="287" y="1891"/>
                  </a:cubicBezTo>
                  <a:cubicBezTo>
                    <a:pt x="399" y="1853"/>
                    <a:pt x="515" y="1828"/>
                    <a:pt x="634" y="1825"/>
                  </a:cubicBezTo>
                  <a:cubicBezTo>
                    <a:pt x="641" y="1824"/>
                    <a:pt x="647" y="1823"/>
                    <a:pt x="654" y="1823"/>
                  </a:cubicBezTo>
                  <a:cubicBezTo>
                    <a:pt x="700" y="1823"/>
                    <a:pt x="747" y="1844"/>
                    <a:pt x="781" y="1877"/>
                  </a:cubicBezTo>
                  <a:cubicBezTo>
                    <a:pt x="830" y="1933"/>
                    <a:pt x="823" y="2014"/>
                    <a:pt x="816" y="2084"/>
                  </a:cubicBezTo>
                  <a:cubicBezTo>
                    <a:pt x="812" y="2140"/>
                    <a:pt x="805" y="2196"/>
                    <a:pt x="830" y="2224"/>
                  </a:cubicBezTo>
                  <a:cubicBezTo>
                    <a:pt x="858" y="2248"/>
                    <a:pt x="893" y="2259"/>
                    <a:pt x="931" y="2259"/>
                  </a:cubicBezTo>
                  <a:cubicBezTo>
                    <a:pt x="941" y="2260"/>
                    <a:pt x="951" y="2260"/>
                    <a:pt x="961" y="2260"/>
                  </a:cubicBezTo>
                  <a:cubicBezTo>
                    <a:pt x="1229" y="2260"/>
                    <a:pt x="1681" y="1958"/>
                    <a:pt x="1789" y="1783"/>
                  </a:cubicBezTo>
                  <a:cubicBezTo>
                    <a:pt x="1852" y="1678"/>
                    <a:pt x="1954" y="1604"/>
                    <a:pt x="2069" y="1580"/>
                  </a:cubicBezTo>
                  <a:cubicBezTo>
                    <a:pt x="2097" y="1574"/>
                    <a:pt x="2126" y="1571"/>
                    <a:pt x="2155" y="1571"/>
                  </a:cubicBezTo>
                  <a:cubicBezTo>
                    <a:pt x="2287" y="1571"/>
                    <a:pt x="2433" y="1628"/>
                    <a:pt x="2587" y="1737"/>
                  </a:cubicBezTo>
                  <a:cubicBezTo>
                    <a:pt x="2758" y="1858"/>
                    <a:pt x="3032" y="1920"/>
                    <a:pt x="3254" y="1920"/>
                  </a:cubicBezTo>
                  <a:cubicBezTo>
                    <a:pt x="3355" y="1920"/>
                    <a:pt x="3446" y="1907"/>
                    <a:pt x="3512" y="1881"/>
                  </a:cubicBezTo>
                  <a:cubicBezTo>
                    <a:pt x="3547" y="1867"/>
                    <a:pt x="3592" y="1842"/>
                    <a:pt x="3603" y="1804"/>
                  </a:cubicBezTo>
                  <a:cubicBezTo>
                    <a:pt x="3617" y="1734"/>
                    <a:pt x="3421" y="1650"/>
                    <a:pt x="3277" y="1587"/>
                  </a:cubicBezTo>
                  <a:cubicBezTo>
                    <a:pt x="3053" y="1489"/>
                    <a:pt x="2818" y="1384"/>
                    <a:pt x="2850" y="1198"/>
                  </a:cubicBezTo>
                  <a:cubicBezTo>
                    <a:pt x="2874" y="1058"/>
                    <a:pt x="2423" y="883"/>
                    <a:pt x="2150" y="778"/>
                  </a:cubicBezTo>
                  <a:cubicBezTo>
                    <a:pt x="2038" y="736"/>
                    <a:pt x="1926" y="691"/>
                    <a:pt x="1817" y="638"/>
                  </a:cubicBezTo>
                  <a:cubicBezTo>
                    <a:pt x="1744" y="600"/>
                    <a:pt x="1674" y="568"/>
                    <a:pt x="1597" y="537"/>
                  </a:cubicBezTo>
                  <a:cubicBezTo>
                    <a:pt x="1366" y="442"/>
                    <a:pt x="1103" y="330"/>
                    <a:pt x="1103" y="71"/>
                  </a:cubicBezTo>
                  <a:cubicBezTo>
                    <a:pt x="1103" y="32"/>
                    <a:pt x="1089" y="4"/>
                    <a:pt x="10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1" name="Google Shape;11741;p54"/>
            <p:cNvSpPr/>
            <p:nvPr/>
          </p:nvSpPr>
          <p:spPr>
            <a:xfrm>
              <a:off x="1373895" y="1355132"/>
              <a:ext cx="215339" cy="153181"/>
            </a:xfrm>
            <a:custGeom>
              <a:rect b="b" l="l" r="r" t="t"/>
              <a:pathLst>
                <a:path extrusionOk="0" h="11282" w="15860">
                  <a:moveTo>
                    <a:pt x="2393" y="1"/>
                  </a:moveTo>
                  <a:cubicBezTo>
                    <a:pt x="1949" y="1"/>
                    <a:pt x="1184" y="158"/>
                    <a:pt x="673" y="625"/>
                  </a:cubicBezTo>
                  <a:cubicBezTo>
                    <a:pt x="172" y="1080"/>
                    <a:pt x="1" y="1727"/>
                    <a:pt x="183" y="2452"/>
                  </a:cubicBezTo>
                  <a:cubicBezTo>
                    <a:pt x="200" y="2519"/>
                    <a:pt x="494" y="2536"/>
                    <a:pt x="687" y="2547"/>
                  </a:cubicBezTo>
                  <a:cubicBezTo>
                    <a:pt x="890" y="2557"/>
                    <a:pt x="1121" y="2571"/>
                    <a:pt x="1300" y="2624"/>
                  </a:cubicBezTo>
                  <a:cubicBezTo>
                    <a:pt x="1552" y="2697"/>
                    <a:pt x="1587" y="2795"/>
                    <a:pt x="1569" y="2862"/>
                  </a:cubicBezTo>
                  <a:cubicBezTo>
                    <a:pt x="1550" y="2961"/>
                    <a:pt x="1415" y="3004"/>
                    <a:pt x="1269" y="3004"/>
                  </a:cubicBezTo>
                  <a:cubicBezTo>
                    <a:pt x="1229" y="3004"/>
                    <a:pt x="1188" y="3001"/>
                    <a:pt x="1149" y="2995"/>
                  </a:cubicBezTo>
                  <a:lnTo>
                    <a:pt x="1093" y="2988"/>
                  </a:lnTo>
                  <a:cubicBezTo>
                    <a:pt x="956" y="2965"/>
                    <a:pt x="745" y="2933"/>
                    <a:pt x="590" y="2933"/>
                  </a:cubicBezTo>
                  <a:cubicBezTo>
                    <a:pt x="504" y="2933"/>
                    <a:pt x="436" y="2943"/>
                    <a:pt x="407" y="2970"/>
                  </a:cubicBezTo>
                  <a:cubicBezTo>
                    <a:pt x="400" y="2977"/>
                    <a:pt x="400" y="2988"/>
                    <a:pt x="400" y="2995"/>
                  </a:cubicBezTo>
                  <a:cubicBezTo>
                    <a:pt x="407" y="3044"/>
                    <a:pt x="480" y="3142"/>
                    <a:pt x="634" y="3250"/>
                  </a:cubicBezTo>
                  <a:cubicBezTo>
                    <a:pt x="813" y="3372"/>
                    <a:pt x="1074" y="3486"/>
                    <a:pt x="1281" y="3486"/>
                  </a:cubicBezTo>
                  <a:cubicBezTo>
                    <a:pt x="1318" y="3486"/>
                    <a:pt x="1354" y="3482"/>
                    <a:pt x="1387" y="3474"/>
                  </a:cubicBezTo>
                  <a:cubicBezTo>
                    <a:pt x="1543" y="3435"/>
                    <a:pt x="1644" y="3410"/>
                    <a:pt x="1720" y="3410"/>
                  </a:cubicBezTo>
                  <a:cubicBezTo>
                    <a:pt x="1838" y="3410"/>
                    <a:pt x="1897" y="3469"/>
                    <a:pt x="2014" y="3618"/>
                  </a:cubicBezTo>
                  <a:cubicBezTo>
                    <a:pt x="2119" y="3754"/>
                    <a:pt x="2392" y="3754"/>
                    <a:pt x="2714" y="3754"/>
                  </a:cubicBezTo>
                  <a:cubicBezTo>
                    <a:pt x="2826" y="3754"/>
                    <a:pt x="2942" y="3754"/>
                    <a:pt x="3057" y="3761"/>
                  </a:cubicBezTo>
                  <a:cubicBezTo>
                    <a:pt x="3358" y="3779"/>
                    <a:pt x="3680" y="3852"/>
                    <a:pt x="3939" y="3912"/>
                  </a:cubicBezTo>
                  <a:cubicBezTo>
                    <a:pt x="4079" y="3943"/>
                    <a:pt x="4198" y="3971"/>
                    <a:pt x="4275" y="3982"/>
                  </a:cubicBezTo>
                  <a:cubicBezTo>
                    <a:pt x="4289" y="3983"/>
                    <a:pt x="4303" y="3984"/>
                    <a:pt x="4317" y="3984"/>
                  </a:cubicBezTo>
                  <a:cubicBezTo>
                    <a:pt x="4504" y="3984"/>
                    <a:pt x="4717" y="3860"/>
                    <a:pt x="4769" y="3768"/>
                  </a:cubicBezTo>
                  <a:cubicBezTo>
                    <a:pt x="4792" y="3728"/>
                    <a:pt x="4837" y="3710"/>
                    <a:pt x="4915" y="3710"/>
                  </a:cubicBezTo>
                  <a:cubicBezTo>
                    <a:pt x="5027" y="3710"/>
                    <a:pt x="5204" y="3747"/>
                    <a:pt x="5480" y="3810"/>
                  </a:cubicBezTo>
                  <a:cubicBezTo>
                    <a:pt x="5683" y="3856"/>
                    <a:pt x="5910" y="3910"/>
                    <a:pt x="6029" y="3910"/>
                  </a:cubicBezTo>
                  <a:cubicBezTo>
                    <a:pt x="6039" y="3910"/>
                    <a:pt x="6049" y="3909"/>
                    <a:pt x="6057" y="3908"/>
                  </a:cubicBezTo>
                  <a:cubicBezTo>
                    <a:pt x="6106" y="3901"/>
                    <a:pt x="6134" y="3887"/>
                    <a:pt x="6134" y="3877"/>
                  </a:cubicBezTo>
                  <a:cubicBezTo>
                    <a:pt x="6141" y="3838"/>
                    <a:pt x="6064" y="3737"/>
                    <a:pt x="5963" y="3695"/>
                  </a:cubicBezTo>
                  <a:cubicBezTo>
                    <a:pt x="5889" y="3660"/>
                    <a:pt x="5837" y="3586"/>
                    <a:pt x="5833" y="3506"/>
                  </a:cubicBezTo>
                  <a:cubicBezTo>
                    <a:pt x="5823" y="3425"/>
                    <a:pt x="5858" y="3348"/>
                    <a:pt x="5921" y="3303"/>
                  </a:cubicBezTo>
                  <a:cubicBezTo>
                    <a:pt x="5943" y="3289"/>
                    <a:pt x="5975" y="3273"/>
                    <a:pt x="6020" y="3273"/>
                  </a:cubicBezTo>
                  <a:cubicBezTo>
                    <a:pt x="6055" y="3273"/>
                    <a:pt x="6096" y="3282"/>
                    <a:pt x="6145" y="3310"/>
                  </a:cubicBezTo>
                  <a:cubicBezTo>
                    <a:pt x="6211" y="3345"/>
                    <a:pt x="6281" y="3376"/>
                    <a:pt x="6351" y="3404"/>
                  </a:cubicBezTo>
                  <a:cubicBezTo>
                    <a:pt x="6558" y="3488"/>
                    <a:pt x="6768" y="3576"/>
                    <a:pt x="6831" y="3758"/>
                  </a:cubicBezTo>
                  <a:cubicBezTo>
                    <a:pt x="6848" y="3817"/>
                    <a:pt x="6887" y="3835"/>
                    <a:pt x="6950" y="3856"/>
                  </a:cubicBezTo>
                  <a:cubicBezTo>
                    <a:pt x="7013" y="3880"/>
                    <a:pt x="7104" y="3912"/>
                    <a:pt x="7125" y="4034"/>
                  </a:cubicBezTo>
                  <a:cubicBezTo>
                    <a:pt x="7136" y="4083"/>
                    <a:pt x="7353" y="4185"/>
                    <a:pt x="7479" y="4245"/>
                  </a:cubicBezTo>
                  <a:cubicBezTo>
                    <a:pt x="7720" y="4360"/>
                    <a:pt x="7934" y="4458"/>
                    <a:pt x="7948" y="4595"/>
                  </a:cubicBezTo>
                  <a:cubicBezTo>
                    <a:pt x="7965" y="4731"/>
                    <a:pt x="7780" y="4815"/>
                    <a:pt x="7598" y="4892"/>
                  </a:cubicBezTo>
                  <a:cubicBezTo>
                    <a:pt x="7528" y="4920"/>
                    <a:pt x="7405" y="4973"/>
                    <a:pt x="7381" y="5004"/>
                  </a:cubicBezTo>
                  <a:cubicBezTo>
                    <a:pt x="7384" y="5008"/>
                    <a:pt x="7388" y="5011"/>
                    <a:pt x="7391" y="5011"/>
                  </a:cubicBezTo>
                  <a:cubicBezTo>
                    <a:pt x="7417" y="5032"/>
                    <a:pt x="7446" y="5041"/>
                    <a:pt x="7479" y="5041"/>
                  </a:cubicBezTo>
                  <a:cubicBezTo>
                    <a:pt x="7559" y="5041"/>
                    <a:pt x="7663" y="4987"/>
                    <a:pt x="7797" y="4913"/>
                  </a:cubicBezTo>
                  <a:cubicBezTo>
                    <a:pt x="7927" y="4843"/>
                    <a:pt x="8060" y="4766"/>
                    <a:pt x="8193" y="4756"/>
                  </a:cubicBezTo>
                  <a:cubicBezTo>
                    <a:pt x="8199" y="4755"/>
                    <a:pt x="8206" y="4755"/>
                    <a:pt x="8212" y="4755"/>
                  </a:cubicBezTo>
                  <a:cubicBezTo>
                    <a:pt x="8395" y="4755"/>
                    <a:pt x="8479" y="4950"/>
                    <a:pt x="8546" y="5106"/>
                  </a:cubicBezTo>
                  <a:cubicBezTo>
                    <a:pt x="8581" y="5186"/>
                    <a:pt x="8623" y="5284"/>
                    <a:pt x="8658" y="5298"/>
                  </a:cubicBezTo>
                  <a:cubicBezTo>
                    <a:pt x="8660" y="5298"/>
                    <a:pt x="8663" y="5299"/>
                    <a:pt x="8666" y="5299"/>
                  </a:cubicBezTo>
                  <a:cubicBezTo>
                    <a:pt x="8670" y="5299"/>
                    <a:pt x="8674" y="5298"/>
                    <a:pt x="8679" y="5295"/>
                  </a:cubicBezTo>
                  <a:cubicBezTo>
                    <a:pt x="8743" y="5266"/>
                    <a:pt x="8804" y="5253"/>
                    <a:pt x="8863" y="5253"/>
                  </a:cubicBezTo>
                  <a:cubicBezTo>
                    <a:pt x="9137" y="5253"/>
                    <a:pt x="9361" y="5535"/>
                    <a:pt x="9586" y="5851"/>
                  </a:cubicBezTo>
                  <a:cubicBezTo>
                    <a:pt x="9810" y="6170"/>
                    <a:pt x="9705" y="6471"/>
                    <a:pt x="9635" y="6671"/>
                  </a:cubicBezTo>
                  <a:cubicBezTo>
                    <a:pt x="9614" y="6720"/>
                    <a:pt x="9604" y="6772"/>
                    <a:pt x="9597" y="6825"/>
                  </a:cubicBezTo>
                  <a:cubicBezTo>
                    <a:pt x="9610" y="6844"/>
                    <a:pt x="9674" y="6856"/>
                    <a:pt x="9764" y="6856"/>
                  </a:cubicBezTo>
                  <a:cubicBezTo>
                    <a:pt x="9932" y="6856"/>
                    <a:pt x="10193" y="6815"/>
                    <a:pt x="10398" y="6706"/>
                  </a:cubicBezTo>
                  <a:cubicBezTo>
                    <a:pt x="10467" y="6669"/>
                    <a:pt x="10533" y="6653"/>
                    <a:pt x="10598" y="6653"/>
                  </a:cubicBezTo>
                  <a:cubicBezTo>
                    <a:pt x="10829" y="6653"/>
                    <a:pt x="11036" y="6854"/>
                    <a:pt x="11211" y="7021"/>
                  </a:cubicBezTo>
                  <a:cubicBezTo>
                    <a:pt x="11249" y="7059"/>
                    <a:pt x="11288" y="7094"/>
                    <a:pt x="11323" y="7126"/>
                  </a:cubicBezTo>
                  <a:cubicBezTo>
                    <a:pt x="11393" y="7182"/>
                    <a:pt x="11400" y="7283"/>
                    <a:pt x="11340" y="7350"/>
                  </a:cubicBezTo>
                  <a:cubicBezTo>
                    <a:pt x="11219" y="7506"/>
                    <a:pt x="10774" y="7682"/>
                    <a:pt x="10551" y="7682"/>
                  </a:cubicBezTo>
                  <a:cubicBezTo>
                    <a:pt x="10508" y="7682"/>
                    <a:pt x="10474" y="7675"/>
                    <a:pt x="10451" y="7661"/>
                  </a:cubicBezTo>
                  <a:cubicBezTo>
                    <a:pt x="10409" y="7637"/>
                    <a:pt x="10395" y="7577"/>
                    <a:pt x="10419" y="7535"/>
                  </a:cubicBezTo>
                  <a:cubicBezTo>
                    <a:pt x="10426" y="7521"/>
                    <a:pt x="10416" y="7476"/>
                    <a:pt x="10353" y="7409"/>
                  </a:cubicBezTo>
                  <a:cubicBezTo>
                    <a:pt x="10216" y="7256"/>
                    <a:pt x="9862" y="7052"/>
                    <a:pt x="9476" y="7052"/>
                  </a:cubicBezTo>
                  <a:cubicBezTo>
                    <a:pt x="9359" y="7052"/>
                    <a:pt x="9239" y="7070"/>
                    <a:pt x="9121" y="7115"/>
                  </a:cubicBezTo>
                  <a:cubicBezTo>
                    <a:pt x="8938" y="7185"/>
                    <a:pt x="8830" y="7266"/>
                    <a:pt x="8798" y="7360"/>
                  </a:cubicBezTo>
                  <a:cubicBezTo>
                    <a:pt x="8753" y="7483"/>
                    <a:pt x="8840" y="7630"/>
                    <a:pt x="8914" y="7759"/>
                  </a:cubicBezTo>
                  <a:cubicBezTo>
                    <a:pt x="8956" y="7822"/>
                    <a:pt x="8988" y="7889"/>
                    <a:pt x="9012" y="7955"/>
                  </a:cubicBezTo>
                  <a:cubicBezTo>
                    <a:pt x="9033" y="8036"/>
                    <a:pt x="9005" y="8123"/>
                    <a:pt x="8942" y="8176"/>
                  </a:cubicBezTo>
                  <a:cubicBezTo>
                    <a:pt x="8807" y="8304"/>
                    <a:pt x="8523" y="8392"/>
                    <a:pt x="8201" y="8392"/>
                  </a:cubicBezTo>
                  <a:cubicBezTo>
                    <a:pt x="8021" y="8392"/>
                    <a:pt x="7829" y="8365"/>
                    <a:pt x="7643" y="8302"/>
                  </a:cubicBezTo>
                  <a:cubicBezTo>
                    <a:pt x="7499" y="8254"/>
                    <a:pt x="7403" y="8236"/>
                    <a:pt x="7336" y="8236"/>
                  </a:cubicBezTo>
                  <a:cubicBezTo>
                    <a:pt x="7229" y="8236"/>
                    <a:pt x="7196" y="8281"/>
                    <a:pt x="7164" y="8326"/>
                  </a:cubicBezTo>
                  <a:cubicBezTo>
                    <a:pt x="7115" y="8404"/>
                    <a:pt x="7031" y="8453"/>
                    <a:pt x="6940" y="8453"/>
                  </a:cubicBezTo>
                  <a:cubicBezTo>
                    <a:pt x="6824" y="8453"/>
                    <a:pt x="6691" y="8554"/>
                    <a:pt x="6631" y="8691"/>
                  </a:cubicBezTo>
                  <a:cubicBezTo>
                    <a:pt x="6575" y="8799"/>
                    <a:pt x="6593" y="8932"/>
                    <a:pt x="6673" y="9020"/>
                  </a:cubicBezTo>
                  <a:cubicBezTo>
                    <a:pt x="6746" y="9100"/>
                    <a:pt x="6857" y="9125"/>
                    <a:pt x="6988" y="9125"/>
                  </a:cubicBezTo>
                  <a:cubicBezTo>
                    <a:pt x="7098" y="9125"/>
                    <a:pt x="7222" y="9107"/>
                    <a:pt x="7349" y="9090"/>
                  </a:cubicBezTo>
                  <a:cubicBezTo>
                    <a:pt x="7484" y="9061"/>
                    <a:pt x="7621" y="9047"/>
                    <a:pt x="7758" y="9047"/>
                  </a:cubicBezTo>
                  <a:cubicBezTo>
                    <a:pt x="7891" y="9047"/>
                    <a:pt x="8023" y="9060"/>
                    <a:pt x="8154" y="9086"/>
                  </a:cubicBezTo>
                  <a:cubicBezTo>
                    <a:pt x="8186" y="9094"/>
                    <a:pt x="8215" y="9098"/>
                    <a:pt x="8246" y="9098"/>
                  </a:cubicBezTo>
                  <a:cubicBezTo>
                    <a:pt x="8256" y="9098"/>
                    <a:pt x="8266" y="9098"/>
                    <a:pt x="8277" y="9097"/>
                  </a:cubicBezTo>
                  <a:cubicBezTo>
                    <a:pt x="8277" y="9097"/>
                    <a:pt x="8291" y="9090"/>
                    <a:pt x="8308" y="9002"/>
                  </a:cubicBezTo>
                  <a:cubicBezTo>
                    <a:pt x="8319" y="8943"/>
                    <a:pt x="8354" y="8890"/>
                    <a:pt x="8403" y="8859"/>
                  </a:cubicBezTo>
                  <a:cubicBezTo>
                    <a:pt x="8467" y="8823"/>
                    <a:pt x="8540" y="8806"/>
                    <a:pt x="8614" y="8806"/>
                  </a:cubicBezTo>
                  <a:cubicBezTo>
                    <a:pt x="8620" y="8806"/>
                    <a:pt x="8627" y="8806"/>
                    <a:pt x="8634" y="8806"/>
                  </a:cubicBezTo>
                  <a:cubicBezTo>
                    <a:pt x="8791" y="8806"/>
                    <a:pt x="8984" y="8852"/>
                    <a:pt x="9159" y="8894"/>
                  </a:cubicBezTo>
                  <a:lnTo>
                    <a:pt x="9208" y="8904"/>
                  </a:lnTo>
                  <a:cubicBezTo>
                    <a:pt x="9383" y="8946"/>
                    <a:pt x="9460" y="9079"/>
                    <a:pt x="9523" y="9202"/>
                  </a:cubicBezTo>
                  <a:cubicBezTo>
                    <a:pt x="9597" y="9328"/>
                    <a:pt x="9656" y="9440"/>
                    <a:pt x="9831" y="9464"/>
                  </a:cubicBezTo>
                  <a:cubicBezTo>
                    <a:pt x="10104" y="9496"/>
                    <a:pt x="10104" y="9692"/>
                    <a:pt x="10101" y="9846"/>
                  </a:cubicBezTo>
                  <a:cubicBezTo>
                    <a:pt x="10101" y="9965"/>
                    <a:pt x="10097" y="10087"/>
                    <a:pt x="10188" y="10189"/>
                  </a:cubicBezTo>
                  <a:cubicBezTo>
                    <a:pt x="10290" y="10301"/>
                    <a:pt x="10535" y="10332"/>
                    <a:pt x="10769" y="10364"/>
                  </a:cubicBezTo>
                  <a:cubicBezTo>
                    <a:pt x="11046" y="10399"/>
                    <a:pt x="11333" y="10434"/>
                    <a:pt x="11494" y="10599"/>
                  </a:cubicBezTo>
                  <a:cubicBezTo>
                    <a:pt x="11724" y="10829"/>
                    <a:pt x="12636" y="11282"/>
                    <a:pt x="13004" y="11282"/>
                  </a:cubicBezTo>
                  <a:cubicBezTo>
                    <a:pt x="13011" y="11282"/>
                    <a:pt x="13017" y="11282"/>
                    <a:pt x="13024" y="11281"/>
                  </a:cubicBezTo>
                  <a:cubicBezTo>
                    <a:pt x="13048" y="11281"/>
                    <a:pt x="13076" y="11274"/>
                    <a:pt x="13097" y="11260"/>
                  </a:cubicBezTo>
                  <a:cubicBezTo>
                    <a:pt x="13104" y="11246"/>
                    <a:pt x="13104" y="11222"/>
                    <a:pt x="13090" y="11187"/>
                  </a:cubicBezTo>
                  <a:cubicBezTo>
                    <a:pt x="12971" y="10819"/>
                    <a:pt x="11977" y="9982"/>
                    <a:pt x="11701" y="9909"/>
                  </a:cubicBezTo>
                  <a:cubicBezTo>
                    <a:pt x="11631" y="9891"/>
                    <a:pt x="11561" y="9863"/>
                    <a:pt x="11554" y="9800"/>
                  </a:cubicBezTo>
                  <a:cubicBezTo>
                    <a:pt x="11550" y="9765"/>
                    <a:pt x="11568" y="9730"/>
                    <a:pt x="11603" y="9713"/>
                  </a:cubicBezTo>
                  <a:cubicBezTo>
                    <a:pt x="11639" y="9692"/>
                    <a:pt x="11712" y="9680"/>
                    <a:pt x="11806" y="9680"/>
                  </a:cubicBezTo>
                  <a:cubicBezTo>
                    <a:pt x="12019" y="9680"/>
                    <a:pt x="12338" y="9745"/>
                    <a:pt x="12583" y="9937"/>
                  </a:cubicBezTo>
                  <a:cubicBezTo>
                    <a:pt x="12855" y="10155"/>
                    <a:pt x="13182" y="10282"/>
                    <a:pt x="13456" y="10282"/>
                  </a:cubicBezTo>
                  <a:cubicBezTo>
                    <a:pt x="13489" y="10282"/>
                    <a:pt x="13521" y="10280"/>
                    <a:pt x="13553" y="10276"/>
                  </a:cubicBezTo>
                  <a:cubicBezTo>
                    <a:pt x="13717" y="10259"/>
                    <a:pt x="13868" y="10175"/>
                    <a:pt x="13969" y="10045"/>
                  </a:cubicBezTo>
                  <a:cubicBezTo>
                    <a:pt x="14050" y="9940"/>
                    <a:pt x="14060" y="9888"/>
                    <a:pt x="14053" y="9860"/>
                  </a:cubicBezTo>
                  <a:cubicBezTo>
                    <a:pt x="14046" y="9818"/>
                    <a:pt x="13983" y="9786"/>
                    <a:pt x="13913" y="9755"/>
                  </a:cubicBezTo>
                  <a:cubicBezTo>
                    <a:pt x="13808" y="9702"/>
                    <a:pt x="13665" y="9629"/>
                    <a:pt x="13665" y="9457"/>
                  </a:cubicBezTo>
                  <a:cubicBezTo>
                    <a:pt x="13665" y="9177"/>
                    <a:pt x="13472" y="8771"/>
                    <a:pt x="13171" y="8771"/>
                  </a:cubicBezTo>
                  <a:cubicBezTo>
                    <a:pt x="12859" y="8771"/>
                    <a:pt x="12205" y="8295"/>
                    <a:pt x="12145" y="8022"/>
                  </a:cubicBezTo>
                  <a:cubicBezTo>
                    <a:pt x="12124" y="7938"/>
                    <a:pt x="12166" y="7850"/>
                    <a:pt x="12247" y="7819"/>
                  </a:cubicBezTo>
                  <a:cubicBezTo>
                    <a:pt x="12355" y="7770"/>
                    <a:pt x="12345" y="7738"/>
                    <a:pt x="12310" y="7637"/>
                  </a:cubicBezTo>
                  <a:cubicBezTo>
                    <a:pt x="12275" y="7532"/>
                    <a:pt x="12226" y="7388"/>
                    <a:pt x="12373" y="7231"/>
                  </a:cubicBezTo>
                  <a:cubicBezTo>
                    <a:pt x="12438" y="7158"/>
                    <a:pt x="12504" y="7131"/>
                    <a:pt x="12569" y="7131"/>
                  </a:cubicBezTo>
                  <a:cubicBezTo>
                    <a:pt x="12689" y="7131"/>
                    <a:pt x="12805" y="7225"/>
                    <a:pt x="12905" y="7304"/>
                  </a:cubicBezTo>
                  <a:cubicBezTo>
                    <a:pt x="13003" y="7385"/>
                    <a:pt x="13104" y="7465"/>
                    <a:pt x="13203" y="7476"/>
                  </a:cubicBezTo>
                  <a:cubicBezTo>
                    <a:pt x="13392" y="7490"/>
                    <a:pt x="13493" y="7626"/>
                    <a:pt x="13623" y="7801"/>
                  </a:cubicBezTo>
                  <a:cubicBezTo>
                    <a:pt x="13742" y="7973"/>
                    <a:pt x="13882" y="8130"/>
                    <a:pt x="14039" y="8267"/>
                  </a:cubicBezTo>
                  <a:cubicBezTo>
                    <a:pt x="14216" y="8415"/>
                    <a:pt x="14309" y="8445"/>
                    <a:pt x="14356" y="8445"/>
                  </a:cubicBezTo>
                  <a:cubicBezTo>
                    <a:pt x="14365" y="8445"/>
                    <a:pt x="14373" y="8444"/>
                    <a:pt x="14379" y="8442"/>
                  </a:cubicBezTo>
                  <a:cubicBezTo>
                    <a:pt x="14442" y="8421"/>
                    <a:pt x="14477" y="8302"/>
                    <a:pt x="14508" y="8183"/>
                  </a:cubicBezTo>
                  <a:lnTo>
                    <a:pt x="14515" y="8151"/>
                  </a:lnTo>
                  <a:cubicBezTo>
                    <a:pt x="14564" y="7976"/>
                    <a:pt x="14750" y="7959"/>
                    <a:pt x="14883" y="7948"/>
                  </a:cubicBezTo>
                  <a:cubicBezTo>
                    <a:pt x="14939" y="7945"/>
                    <a:pt x="14991" y="7934"/>
                    <a:pt x="15040" y="7920"/>
                  </a:cubicBezTo>
                  <a:cubicBezTo>
                    <a:pt x="15061" y="7910"/>
                    <a:pt x="15075" y="7899"/>
                    <a:pt x="15072" y="7861"/>
                  </a:cubicBezTo>
                  <a:cubicBezTo>
                    <a:pt x="15044" y="7556"/>
                    <a:pt x="15499" y="7220"/>
                    <a:pt x="15814" y="7091"/>
                  </a:cubicBezTo>
                  <a:cubicBezTo>
                    <a:pt x="15849" y="7077"/>
                    <a:pt x="15860" y="7063"/>
                    <a:pt x="15860" y="7063"/>
                  </a:cubicBezTo>
                  <a:cubicBezTo>
                    <a:pt x="15860" y="7059"/>
                    <a:pt x="15856" y="7045"/>
                    <a:pt x="15835" y="7024"/>
                  </a:cubicBezTo>
                  <a:cubicBezTo>
                    <a:pt x="15743" y="6929"/>
                    <a:pt x="15480" y="6827"/>
                    <a:pt x="15257" y="6827"/>
                  </a:cubicBezTo>
                  <a:cubicBezTo>
                    <a:pt x="15243" y="6827"/>
                    <a:pt x="15229" y="6827"/>
                    <a:pt x="15216" y="6828"/>
                  </a:cubicBezTo>
                  <a:cubicBezTo>
                    <a:pt x="15197" y="6829"/>
                    <a:pt x="15180" y="6830"/>
                    <a:pt x="15163" y="6830"/>
                  </a:cubicBezTo>
                  <a:cubicBezTo>
                    <a:pt x="15019" y="6830"/>
                    <a:pt x="14904" y="6791"/>
                    <a:pt x="14820" y="6713"/>
                  </a:cubicBezTo>
                  <a:cubicBezTo>
                    <a:pt x="14701" y="6601"/>
                    <a:pt x="14683" y="6436"/>
                    <a:pt x="14683" y="6349"/>
                  </a:cubicBezTo>
                  <a:cubicBezTo>
                    <a:pt x="14683" y="6335"/>
                    <a:pt x="14641" y="6268"/>
                    <a:pt x="14487" y="6163"/>
                  </a:cubicBezTo>
                  <a:cubicBezTo>
                    <a:pt x="14265" y="6009"/>
                    <a:pt x="13988" y="5898"/>
                    <a:pt x="13847" y="5898"/>
                  </a:cubicBezTo>
                  <a:cubicBezTo>
                    <a:pt x="13828" y="5898"/>
                    <a:pt x="13811" y="5900"/>
                    <a:pt x="13798" y="5904"/>
                  </a:cubicBezTo>
                  <a:cubicBezTo>
                    <a:pt x="13771" y="5912"/>
                    <a:pt x="13744" y="5915"/>
                    <a:pt x="13715" y="5915"/>
                  </a:cubicBezTo>
                  <a:cubicBezTo>
                    <a:pt x="13575" y="5915"/>
                    <a:pt x="13413" y="5830"/>
                    <a:pt x="13245" y="5743"/>
                  </a:cubicBezTo>
                  <a:cubicBezTo>
                    <a:pt x="13090" y="5662"/>
                    <a:pt x="12933" y="5578"/>
                    <a:pt x="12803" y="5568"/>
                  </a:cubicBezTo>
                  <a:cubicBezTo>
                    <a:pt x="12583" y="5550"/>
                    <a:pt x="12278" y="5428"/>
                    <a:pt x="12117" y="5232"/>
                  </a:cubicBezTo>
                  <a:cubicBezTo>
                    <a:pt x="12037" y="5134"/>
                    <a:pt x="11998" y="5011"/>
                    <a:pt x="12016" y="4885"/>
                  </a:cubicBezTo>
                  <a:cubicBezTo>
                    <a:pt x="12019" y="4826"/>
                    <a:pt x="12051" y="4770"/>
                    <a:pt x="12100" y="4735"/>
                  </a:cubicBezTo>
                  <a:cubicBezTo>
                    <a:pt x="12141" y="4704"/>
                    <a:pt x="12193" y="4694"/>
                    <a:pt x="12249" y="4694"/>
                  </a:cubicBezTo>
                  <a:cubicBezTo>
                    <a:pt x="12317" y="4694"/>
                    <a:pt x="12391" y="4709"/>
                    <a:pt x="12464" y="4724"/>
                  </a:cubicBezTo>
                  <a:cubicBezTo>
                    <a:pt x="12543" y="4739"/>
                    <a:pt x="12610" y="4751"/>
                    <a:pt x="12661" y="4751"/>
                  </a:cubicBezTo>
                  <a:cubicBezTo>
                    <a:pt x="12715" y="4751"/>
                    <a:pt x="12752" y="4738"/>
                    <a:pt x="12768" y="4700"/>
                  </a:cubicBezTo>
                  <a:cubicBezTo>
                    <a:pt x="12775" y="4689"/>
                    <a:pt x="12779" y="4675"/>
                    <a:pt x="12775" y="4665"/>
                  </a:cubicBezTo>
                  <a:cubicBezTo>
                    <a:pt x="12754" y="4630"/>
                    <a:pt x="12600" y="4612"/>
                    <a:pt x="12513" y="4598"/>
                  </a:cubicBezTo>
                  <a:cubicBezTo>
                    <a:pt x="12338" y="4577"/>
                    <a:pt x="12152" y="4556"/>
                    <a:pt x="12135" y="4420"/>
                  </a:cubicBezTo>
                  <a:cubicBezTo>
                    <a:pt x="12114" y="4245"/>
                    <a:pt x="12236" y="4210"/>
                    <a:pt x="12324" y="4185"/>
                  </a:cubicBezTo>
                  <a:cubicBezTo>
                    <a:pt x="12376" y="4174"/>
                    <a:pt x="12429" y="4150"/>
                    <a:pt x="12474" y="4118"/>
                  </a:cubicBezTo>
                  <a:cubicBezTo>
                    <a:pt x="12488" y="4108"/>
                    <a:pt x="12495" y="4090"/>
                    <a:pt x="12492" y="4076"/>
                  </a:cubicBezTo>
                  <a:cubicBezTo>
                    <a:pt x="12485" y="3989"/>
                    <a:pt x="12327" y="3842"/>
                    <a:pt x="12194" y="3765"/>
                  </a:cubicBezTo>
                  <a:cubicBezTo>
                    <a:pt x="12181" y="3757"/>
                    <a:pt x="12171" y="3753"/>
                    <a:pt x="12160" y="3753"/>
                  </a:cubicBezTo>
                  <a:cubicBezTo>
                    <a:pt x="12137" y="3753"/>
                    <a:pt x="12113" y="3775"/>
                    <a:pt x="12065" y="3828"/>
                  </a:cubicBezTo>
                  <a:cubicBezTo>
                    <a:pt x="12009" y="3891"/>
                    <a:pt x="11942" y="3964"/>
                    <a:pt x="11837" y="3964"/>
                  </a:cubicBezTo>
                  <a:cubicBezTo>
                    <a:pt x="11832" y="3965"/>
                    <a:pt x="11826" y="3966"/>
                    <a:pt x="11821" y="3966"/>
                  </a:cubicBezTo>
                  <a:cubicBezTo>
                    <a:pt x="11775" y="3966"/>
                    <a:pt x="11733" y="3939"/>
                    <a:pt x="11711" y="3898"/>
                  </a:cubicBezTo>
                  <a:cubicBezTo>
                    <a:pt x="11652" y="3786"/>
                    <a:pt x="11771" y="3579"/>
                    <a:pt x="11879" y="3425"/>
                  </a:cubicBezTo>
                  <a:cubicBezTo>
                    <a:pt x="11879" y="3425"/>
                    <a:pt x="11879" y="3422"/>
                    <a:pt x="11879" y="3422"/>
                  </a:cubicBezTo>
                  <a:cubicBezTo>
                    <a:pt x="11879" y="3418"/>
                    <a:pt x="11869" y="3397"/>
                    <a:pt x="11827" y="3369"/>
                  </a:cubicBezTo>
                  <a:cubicBezTo>
                    <a:pt x="11706" y="3296"/>
                    <a:pt x="11462" y="3236"/>
                    <a:pt x="11272" y="3236"/>
                  </a:cubicBezTo>
                  <a:cubicBezTo>
                    <a:pt x="11208" y="3236"/>
                    <a:pt x="11151" y="3242"/>
                    <a:pt x="11106" y="3257"/>
                  </a:cubicBezTo>
                  <a:cubicBezTo>
                    <a:pt x="11040" y="3279"/>
                    <a:pt x="10981" y="3290"/>
                    <a:pt x="10928" y="3290"/>
                  </a:cubicBezTo>
                  <a:cubicBezTo>
                    <a:pt x="10862" y="3290"/>
                    <a:pt x="10806" y="3273"/>
                    <a:pt x="10759" y="3240"/>
                  </a:cubicBezTo>
                  <a:cubicBezTo>
                    <a:pt x="10675" y="3177"/>
                    <a:pt x="10629" y="3068"/>
                    <a:pt x="10629" y="2928"/>
                  </a:cubicBezTo>
                  <a:cubicBezTo>
                    <a:pt x="10629" y="2928"/>
                    <a:pt x="10629" y="2925"/>
                    <a:pt x="10629" y="2921"/>
                  </a:cubicBezTo>
                  <a:cubicBezTo>
                    <a:pt x="10623" y="2915"/>
                    <a:pt x="10608" y="2911"/>
                    <a:pt x="10588" y="2911"/>
                  </a:cubicBezTo>
                  <a:cubicBezTo>
                    <a:pt x="10479" y="2911"/>
                    <a:pt x="10199" y="3001"/>
                    <a:pt x="10031" y="3128"/>
                  </a:cubicBezTo>
                  <a:cubicBezTo>
                    <a:pt x="9985" y="3163"/>
                    <a:pt x="9929" y="3180"/>
                    <a:pt x="9873" y="3180"/>
                  </a:cubicBezTo>
                  <a:cubicBezTo>
                    <a:pt x="9823" y="3180"/>
                    <a:pt x="9773" y="3166"/>
                    <a:pt x="9730" y="3138"/>
                  </a:cubicBezTo>
                  <a:cubicBezTo>
                    <a:pt x="9656" y="3089"/>
                    <a:pt x="9618" y="3016"/>
                    <a:pt x="9635" y="2949"/>
                  </a:cubicBezTo>
                  <a:cubicBezTo>
                    <a:pt x="9642" y="2914"/>
                    <a:pt x="9677" y="2851"/>
                    <a:pt x="9793" y="2841"/>
                  </a:cubicBezTo>
                  <a:cubicBezTo>
                    <a:pt x="9943" y="2827"/>
                    <a:pt x="10108" y="2736"/>
                    <a:pt x="10174" y="2634"/>
                  </a:cubicBezTo>
                  <a:cubicBezTo>
                    <a:pt x="10202" y="2592"/>
                    <a:pt x="10209" y="2540"/>
                    <a:pt x="10192" y="2491"/>
                  </a:cubicBezTo>
                  <a:cubicBezTo>
                    <a:pt x="10171" y="2428"/>
                    <a:pt x="10048" y="2375"/>
                    <a:pt x="9898" y="2368"/>
                  </a:cubicBezTo>
                  <a:cubicBezTo>
                    <a:pt x="9887" y="2368"/>
                    <a:pt x="9875" y="2367"/>
                    <a:pt x="9864" y="2367"/>
                  </a:cubicBezTo>
                  <a:cubicBezTo>
                    <a:pt x="9713" y="2367"/>
                    <a:pt x="9540" y="2411"/>
                    <a:pt x="9488" y="2522"/>
                  </a:cubicBezTo>
                  <a:cubicBezTo>
                    <a:pt x="9462" y="2591"/>
                    <a:pt x="9397" y="2634"/>
                    <a:pt x="9326" y="2634"/>
                  </a:cubicBezTo>
                  <a:cubicBezTo>
                    <a:pt x="9310" y="2634"/>
                    <a:pt x="9294" y="2632"/>
                    <a:pt x="9278" y="2627"/>
                  </a:cubicBezTo>
                  <a:cubicBezTo>
                    <a:pt x="9065" y="2582"/>
                    <a:pt x="8732" y="2190"/>
                    <a:pt x="8732" y="1986"/>
                  </a:cubicBezTo>
                  <a:cubicBezTo>
                    <a:pt x="8732" y="1951"/>
                    <a:pt x="8574" y="1930"/>
                    <a:pt x="8490" y="1920"/>
                  </a:cubicBezTo>
                  <a:cubicBezTo>
                    <a:pt x="8326" y="1902"/>
                    <a:pt x="8154" y="1881"/>
                    <a:pt x="8081" y="1773"/>
                  </a:cubicBezTo>
                  <a:cubicBezTo>
                    <a:pt x="8042" y="1713"/>
                    <a:pt x="8035" y="1643"/>
                    <a:pt x="8056" y="1580"/>
                  </a:cubicBezTo>
                  <a:cubicBezTo>
                    <a:pt x="8067" y="1545"/>
                    <a:pt x="8060" y="1507"/>
                    <a:pt x="8035" y="1479"/>
                  </a:cubicBezTo>
                  <a:cubicBezTo>
                    <a:pt x="7885" y="1283"/>
                    <a:pt x="7209" y="1202"/>
                    <a:pt x="6957" y="1202"/>
                  </a:cubicBezTo>
                  <a:cubicBezTo>
                    <a:pt x="6785" y="1202"/>
                    <a:pt x="6565" y="1304"/>
                    <a:pt x="6467" y="1423"/>
                  </a:cubicBezTo>
                  <a:cubicBezTo>
                    <a:pt x="6425" y="1468"/>
                    <a:pt x="6404" y="1528"/>
                    <a:pt x="6414" y="1584"/>
                  </a:cubicBezTo>
                  <a:cubicBezTo>
                    <a:pt x="6432" y="1685"/>
                    <a:pt x="6400" y="1738"/>
                    <a:pt x="6369" y="1766"/>
                  </a:cubicBezTo>
                  <a:cubicBezTo>
                    <a:pt x="6337" y="1791"/>
                    <a:pt x="6301" y="1804"/>
                    <a:pt x="6264" y="1804"/>
                  </a:cubicBezTo>
                  <a:cubicBezTo>
                    <a:pt x="6239" y="1804"/>
                    <a:pt x="6214" y="1798"/>
                    <a:pt x="6190" y="1787"/>
                  </a:cubicBezTo>
                  <a:cubicBezTo>
                    <a:pt x="6061" y="1738"/>
                    <a:pt x="5970" y="1622"/>
                    <a:pt x="5945" y="1489"/>
                  </a:cubicBezTo>
                  <a:cubicBezTo>
                    <a:pt x="5945" y="1486"/>
                    <a:pt x="5942" y="1475"/>
                    <a:pt x="5938" y="1472"/>
                  </a:cubicBezTo>
                  <a:cubicBezTo>
                    <a:pt x="5933" y="1469"/>
                    <a:pt x="5926" y="1468"/>
                    <a:pt x="5918" y="1468"/>
                  </a:cubicBezTo>
                  <a:cubicBezTo>
                    <a:pt x="5838" y="1468"/>
                    <a:pt x="5635" y="1587"/>
                    <a:pt x="5508" y="1657"/>
                  </a:cubicBezTo>
                  <a:cubicBezTo>
                    <a:pt x="5347" y="1752"/>
                    <a:pt x="5203" y="1832"/>
                    <a:pt x="5112" y="1832"/>
                  </a:cubicBezTo>
                  <a:cubicBezTo>
                    <a:pt x="5077" y="1832"/>
                    <a:pt x="5042" y="1818"/>
                    <a:pt x="5018" y="1790"/>
                  </a:cubicBezTo>
                  <a:cubicBezTo>
                    <a:pt x="4958" y="1713"/>
                    <a:pt x="4986" y="1566"/>
                    <a:pt x="5035" y="1328"/>
                  </a:cubicBezTo>
                  <a:cubicBezTo>
                    <a:pt x="5070" y="1160"/>
                    <a:pt x="5116" y="954"/>
                    <a:pt x="5077" y="873"/>
                  </a:cubicBezTo>
                  <a:cubicBezTo>
                    <a:pt x="5042" y="793"/>
                    <a:pt x="4997" y="719"/>
                    <a:pt x="4941" y="653"/>
                  </a:cubicBezTo>
                  <a:cubicBezTo>
                    <a:pt x="4836" y="520"/>
                    <a:pt x="4751" y="373"/>
                    <a:pt x="4688" y="215"/>
                  </a:cubicBezTo>
                  <a:cubicBezTo>
                    <a:pt x="4653" y="128"/>
                    <a:pt x="4569" y="68"/>
                    <a:pt x="4440" y="47"/>
                  </a:cubicBezTo>
                  <a:cubicBezTo>
                    <a:pt x="4400" y="40"/>
                    <a:pt x="4357" y="37"/>
                    <a:pt x="4314" y="37"/>
                  </a:cubicBezTo>
                  <a:cubicBezTo>
                    <a:pt x="4081" y="37"/>
                    <a:pt x="3824" y="133"/>
                    <a:pt x="3733" y="236"/>
                  </a:cubicBezTo>
                  <a:cubicBezTo>
                    <a:pt x="3631" y="348"/>
                    <a:pt x="3449" y="387"/>
                    <a:pt x="3239" y="429"/>
                  </a:cubicBezTo>
                  <a:cubicBezTo>
                    <a:pt x="3005" y="474"/>
                    <a:pt x="2738" y="527"/>
                    <a:pt x="2567" y="698"/>
                  </a:cubicBezTo>
                  <a:cubicBezTo>
                    <a:pt x="2479" y="786"/>
                    <a:pt x="2441" y="873"/>
                    <a:pt x="2444" y="968"/>
                  </a:cubicBezTo>
                  <a:cubicBezTo>
                    <a:pt x="2448" y="1059"/>
                    <a:pt x="2500" y="1213"/>
                    <a:pt x="2731" y="1405"/>
                  </a:cubicBezTo>
                  <a:cubicBezTo>
                    <a:pt x="2760" y="1426"/>
                    <a:pt x="2777" y="1461"/>
                    <a:pt x="2774" y="1496"/>
                  </a:cubicBezTo>
                  <a:cubicBezTo>
                    <a:pt x="2774" y="1577"/>
                    <a:pt x="2693" y="1633"/>
                    <a:pt x="2591" y="1706"/>
                  </a:cubicBezTo>
                  <a:cubicBezTo>
                    <a:pt x="2525" y="1755"/>
                    <a:pt x="2416" y="1832"/>
                    <a:pt x="2416" y="1878"/>
                  </a:cubicBezTo>
                  <a:cubicBezTo>
                    <a:pt x="2416" y="1888"/>
                    <a:pt x="2423" y="1899"/>
                    <a:pt x="2441" y="1913"/>
                  </a:cubicBezTo>
                  <a:cubicBezTo>
                    <a:pt x="2518" y="1972"/>
                    <a:pt x="2605" y="2014"/>
                    <a:pt x="2703" y="2039"/>
                  </a:cubicBezTo>
                  <a:cubicBezTo>
                    <a:pt x="2854" y="2081"/>
                    <a:pt x="3026" y="2134"/>
                    <a:pt x="3043" y="2372"/>
                  </a:cubicBezTo>
                  <a:cubicBezTo>
                    <a:pt x="3057" y="2452"/>
                    <a:pt x="3005" y="2529"/>
                    <a:pt x="2924" y="2547"/>
                  </a:cubicBezTo>
                  <a:cubicBezTo>
                    <a:pt x="2906" y="2551"/>
                    <a:pt x="2886" y="2553"/>
                    <a:pt x="2864" y="2553"/>
                  </a:cubicBezTo>
                  <a:cubicBezTo>
                    <a:pt x="2607" y="2553"/>
                    <a:pt x="2100" y="2265"/>
                    <a:pt x="1996" y="2039"/>
                  </a:cubicBezTo>
                  <a:cubicBezTo>
                    <a:pt x="1933" y="1899"/>
                    <a:pt x="1940" y="1769"/>
                    <a:pt x="1947" y="1654"/>
                  </a:cubicBezTo>
                  <a:cubicBezTo>
                    <a:pt x="1954" y="1531"/>
                    <a:pt x="1961" y="1433"/>
                    <a:pt x="1888" y="1349"/>
                  </a:cubicBezTo>
                  <a:cubicBezTo>
                    <a:pt x="1660" y="1087"/>
                    <a:pt x="1919" y="768"/>
                    <a:pt x="2178" y="485"/>
                  </a:cubicBezTo>
                  <a:cubicBezTo>
                    <a:pt x="2294" y="362"/>
                    <a:pt x="2430" y="257"/>
                    <a:pt x="2581" y="180"/>
                  </a:cubicBezTo>
                  <a:cubicBezTo>
                    <a:pt x="2689" y="121"/>
                    <a:pt x="2717" y="103"/>
                    <a:pt x="2721" y="50"/>
                  </a:cubicBezTo>
                  <a:cubicBezTo>
                    <a:pt x="2703" y="40"/>
                    <a:pt x="2647" y="15"/>
                    <a:pt x="2511" y="5"/>
                  </a:cubicBezTo>
                  <a:cubicBezTo>
                    <a:pt x="2475" y="2"/>
                    <a:pt x="2435" y="1"/>
                    <a:pt x="23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2" name="Google Shape;11742;p54"/>
            <p:cNvSpPr/>
            <p:nvPr/>
          </p:nvSpPr>
          <p:spPr>
            <a:xfrm>
              <a:off x="1468014" y="1430297"/>
              <a:ext cx="17841" cy="12722"/>
            </a:xfrm>
            <a:custGeom>
              <a:rect b="b" l="l" r="r" t="t"/>
              <a:pathLst>
                <a:path extrusionOk="0" h="937" w="1314">
                  <a:moveTo>
                    <a:pt x="676" y="0"/>
                  </a:moveTo>
                  <a:cubicBezTo>
                    <a:pt x="624" y="0"/>
                    <a:pt x="571" y="4"/>
                    <a:pt x="512" y="7"/>
                  </a:cubicBezTo>
                  <a:cubicBezTo>
                    <a:pt x="379" y="21"/>
                    <a:pt x="169" y="158"/>
                    <a:pt x="71" y="347"/>
                  </a:cubicBezTo>
                  <a:cubicBezTo>
                    <a:pt x="1" y="476"/>
                    <a:pt x="4" y="634"/>
                    <a:pt x="78" y="757"/>
                  </a:cubicBezTo>
                  <a:cubicBezTo>
                    <a:pt x="159" y="892"/>
                    <a:pt x="284" y="937"/>
                    <a:pt x="425" y="937"/>
                  </a:cubicBezTo>
                  <a:cubicBezTo>
                    <a:pt x="575" y="937"/>
                    <a:pt x="741" y="886"/>
                    <a:pt x="890" y="841"/>
                  </a:cubicBezTo>
                  <a:cubicBezTo>
                    <a:pt x="967" y="813"/>
                    <a:pt x="1047" y="792"/>
                    <a:pt x="1128" y="778"/>
                  </a:cubicBezTo>
                  <a:cubicBezTo>
                    <a:pt x="1187" y="767"/>
                    <a:pt x="1236" y="728"/>
                    <a:pt x="1257" y="672"/>
                  </a:cubicBezTo>
                  <a:cubicBezTo>
                    <a:pt x="1313" y="539"/>
                    <a:pt x="1268" y="301"/>
                    <a:pt x="1159" y="151"/>
                  </a:cubicBezTo>
                  <a:cubicBezTo>
                    <a:pt x="1089" y="53"/>
                    <a:pt x="914" y="0"/>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3" name="Google Shape;11743;p54"/>
            <p:cNvSpPr/>
            <p:nvPr/>
          </p:nvSpPr>
          <p:spPr>
            <a:xfrm>
              <a:off x="1442393" y="1355322"/>
              <a:ext cx="32667" cy="14188"/>
            </a:xfrm>
            <a:custGeom>
              <a:rect b="b" l="l" r="r" t="t"/>
              <a:pathLst>
                <a:path extrusionOk="0" h="1045" w="2406">
                  <a:moveTo>
                    <a:pt x="180" y="1"/>
                  </a:moveTo>
                  <a:cubicBezTo>
                    <a:pt x="127" y="1"/>
                    <a:pt x="79" y="31"/>
                    <a:pt x="57" y="82"/>
                  </a:cubicBezTo>
                  <a:cubicBezTo>
                    <a:pt x="1" y="201"/>
                    <a:pt x="46" y="247"/>
                    <a:pt x="162" y="341"/>
                  </a:cubicBezTo>
                  <a:cubicBezTo>
                    <a:pt x="263" y="425"/>
                    <a:pt x="386" y="534"/>
                    <a:pt x="400" y="730"/>
                  </a:cubicBezTo>
                  <a:cubicBezTo>
                    <a:pt x="407" y="845"/>
                    <a:pt x="477" y="947"/>
                    <a:pt x="578" y="996"/>
                  </a:cubicBezTo>
                  <a:cubicBezTo>
                    <a:pt x="642" y="1029"/>
                    <a:pt x="717" y="1045"/>
                    <a:pt x="795" y="1045"/>
                  </a:cubicBezTo>
                  <a:cubicBezTo>
                    <a:pt x="907" y="1045"/>
                    <a:pt x="1025" y="1011"/>
                    <a:pt x="1124" y="947"/>
                  </a:cubicBezTo>
                  <a:cubicBezTo>
                    <a:pt x="1256" y="861"/>
                    <a:pt x="1455" y="845"/>
                    <a:pt x="1669" y="845"/>
                  </a:cubicBezTo>
                  <a:cubicBezTo>
                    <a:pt x="1744" y="845"/>
                    <a:pt x="1821" y="847"/>
                    <a:pt x="1898" y="849"/>
                  </a:cubicBezTo>
                  <a:cubicBezTo>
                    <a:pt x="1967" y="851"/>
                    <a:pt x="2038" y="853"/>
                    <a:pt x="2105" y="853"/>
                  </a:cubicBezTo>
                  <a:cubicBezTo>
                    <a:pt x="2240" y="853"/>
                    <a:pt x="2355" y="844"/>
                    <a:pt x="2395" y="807"/>
                  </a:cubicBezTo>
                  <a:cubicBezTo>
                    <a:pt x="2402" y="800"/>
                    <a:pt x="2406" y="793"/>
                    <a:pt x="2402" y="782"/>
                  </a:cubicBezTo>
                  <a:cubicBezTo>
                    <a:pt x="2402" y="768"/>
                    <a:pt x="2395" y="712"/>
                    <a:pt x="2269" y="607"/>
                  </a:cubicBezTo>
                  <a:cubicBezTo>
                    <a:pt x="1985" y="378"/>
                    <a:pt x="1446" y="160"/>
                    <a:pt x="1172" y="160"/>
                  </a:cubicBezTo>
                  <a:cubicBezTo>
                    <a:pt x="1145" y="160"/>
                    <a:pt x="1121" y="162"/>
                    <a:pt x="1100" y="166"/>
                  </a:cubicBezTo>
                  <a:cubicBezTo>
                    <a:pt x="1066" y="173"/>
                    <a:pt x="1031" y="176"/>
                    <a:pt x="996" y="176"/>
                  </a:cubicBezTo>
                  <a:cubicBezTo>
                    <a:pt x="854" y="176"/>
                    <a:pt x="698" y="127"/>
                    <a:pt x="547" y="82"/>
                  </a:cubicBezTo>
                  <a:cubicBezTo>
                    <a:pt x="400" y="36"/>
                    <a:pt x="284" y="1"/>
                    <a:pt x="197" y="1"/>
                  </a:cubicBezTo>
                  <a:cubicBezTo>
                    <a:pt x="191" y="1"/>
                    <a:pt x="186" y="1"/>
                    <a:pt x="1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4" name="Google Shape;11744;p54"/>
            <p:cNvSpPr/>
            <p:nvPr/>
          </p:nvSpPr>
          <p:spPr>
            <a:xfrm>
              <a:off x="1605052" y="1620450"/>
              <a:ext cx="47684" cy="43136"/>
            </a:xfrm>
            <a:custGeom>
              <a:rect b="b" l="l" r="r" t="t"/>
              <a:pathLst>
                <a:path extrusionOk="0" h="3177" w="3512">
                  <a:moveTo>
                    <a:pt x="1779" y="1"/>
                  </a:moveTo>
                  <a:cubicBezTo>
                    <a:pt x="1737" y="1"/>
                    <a:pt x="1694" y="10"/>
                    <a:pt x="1656" y="27"/>
                  </a:cubicBezTo>
                  <a:cubicBezTo>
                    <a:pt x="1432" y="114"/>
                    <a:pt x="806" y="979"/>
                    <a:pt x="806" y="1196"/>
                  </a:cubicBezTo>
                  <a:cubicBezTo>
                    <a:pt x="806" y="1392"/>
                    <a:pt x="795" y="1609"/>
                    <a:pt x="683" y="1718"/>
                  </a:cubicBezTo>
                  <a:cubicBezTo>
                    <a:pt x="639" y="1756"/>
                    <a:pt x="582" y="1780"/>
                    <a:pt x="525" y="1780"/>
                  </a:cubicBezTo>
                  <a:cubicBezTo>
                    <a:pt x="515" y="1780"/>
                    <a:pt x="504" y="1779"/>
                    <a:pt x="494" y="1777"/>
                  </a:cubicBezTo>
                  <a:cubicBezTo>
                    <a:pt x="489" y="1777"/>
                    <a:pt x="483" y="1777"/>
                    <a:pt x="478" y="1777"/>
                  </a:cubicBezTo>
                  <a:cubicBezTo>
                    <a:pt x="356" y="1777"/>
                    <a:pt x="227" y="1850"/>
                    <a:pt x="200" y="1921"/>
                  </a:cubicBezTo>
                  <a:cubicBezTo>
                    <a:pt x="196" y="1931"/>
                    <a:pt x="189" y="1952"/>
                    <a:pt x="231" y="1984"/>
                  </a:cubicBezTo>
                  <a:cubicBezTo>
                    <a:pt x="259" y="2005"/>
                    <a:pt x="281" y="2040"/>
                    <a:pt x="288" y="2075"/>
                  </a:cubicBezTo>
                  <a:cubicBezTo>
                    <a:pt x="298" y="2162"/>
                    <a:pt x="228" y="2250"/>
                    <a:pt x="147" y="2351"/>
                  </a:cubicBezTo>
                  <a:cubicBezTo>
                    <a:pt x="81" y="2435"/>
                    <a:pt x="0" y="2537"/>
                    <a:pt x="11" y="2593"/>
                  </a:cubicBezTo>
                  <a:cubicBezTo>
                    <a:pt x="11" y="2600"/>
                    <a:pt x="18" y="2617"/>
                    <a:pt x="60" y="2642"/>
                  </a:cubicBezTo>
                  <a:cubicBezTo>
                    <a:pt x="105" y="2667"/>
                    <a:pt x="160" y="2676"/>
                    <a:pt x="221" y="2676"/>
                  </a:cubicBezTo>
                  <a:cubicBezTo>
                    <a:pt x="299" y="2676"/>
                    <a:pt x="386" y="2661"/>
                    <a:pt x="477" y="2645"/>
                  </a:cubicBezTo>
                  <a:cubicBezTo>
                    <a:pt x="582" y="2626"/>
                    <a:pt x="688" y="2615"/>
                    <a:pt x="796" y="2615"/>
                  </a:cubicBezTo>
                  <a:cubicBezTo>
                    <a:pt x="824" y="2615"/>
                    <a:pt x="851" y="2616"/>
                    <a:pt x="879" y="2617"/>
                  </a:cubicBezTo>
                  <a:cubicBezTo>
                    <a:pt x="983" y="2630"/>
                    <a:pt x="1077" y="2639"/>
                    <a:pt x="1164" y="2639"/>
                  </a:cubicBezTo>
                  <a:cubicBezTo>
                    <a:pt x="1326" y="2639"/>
                    <a:pt x="1466" y="2607"/>
                    <a:pt x="1607" y="2502"/>
                  </a:cubicBezTo>
                  <a:cubicBezTo>
                    <a:pt x="1671" y="2454"/>
                    <a:pt x="1725" y="2436"/>
                    <a:pt x="1771" y="2436"/>
                  </a:cubicBezTo>
                  <a:cubicBezTo>
                    <a:pt x="1852" y="2436"/>
                    <a:pt x="1909" y="2491"/>
                    <a:pt x="1954" y="2533"/>
                  </a:cubicBezTo>
                  <a:cubicBezTo>
                    <a:pt x="2009" y="2586"/>
                    <a:pt x="2049" y="2619"/>
                    <a:pt x="2112" y="2619"/>
                  </a:cubicBezTo>
                  <a:cubicBezTo>
                    <a:pt x="2121" y="2619"/>
                    <a:pt x="2130" y="2619"/>
                    <a:pt x="2139" y="2617"/>
                  </a:cubicBezTo>
                  <a:cubicBezTo>
                    <a:pt x="2151" y="2616"/>
                    <a:pt x="2167" y="2614"/>
                    <a:pt x="2185" y="2614"/>
                  </a:cubicBezTo>
                  <a:cubicBezTo>
                    <a:pt x="2223" y="2614"/>
                    <a:pt x="2269" y="2623"/>
                    <a:pt x="2290" y="2663"/>
                  </a:cubicBezTo>
                  <a:cubicBezTo>
                    <a:pt x="2325" y="2722"/>
                    <a:pt x="2276" y="2782"/>
                    <a:pt x="2209" y="2859"/>
                  </a:cubicBezTo>
                  <a:cubicBezTo>
                    <a:pt x="2160" y="2918"/>
                    <a:pt x="2083" y="3002"/>
                    <a:pt x="2083" y="3058"/>
                  </a:cubicBezTo>
                  <a:cubicBezTo>
                    <a:pt x="2143" y="3027"/>
                    <a:pt x="2199" y="2992"/>
                    <a:pt x="2255" y="2950"/>
                  </a:cubicBezTo>
                  <a:cubicBezTo>
                    <a:pt x="2318" y="2901"/>
                    <a:pt x="2388" y="2859"/>
                    <a:pt x="2458" y="2820"/>
                  </a:cubicBezTo>
                  <a:cubicBezTo>
                    <a:pt x="2518" y="2789"/>
                    <a:pt x="2584" y="2775"/>
                    <a:pt x="2651" y="2775"/>
                  </a:cubicBezTo>
                  <a:cubicBezTo>
                    <a:pt x="2655" y="2775"/>
                    <a:pt x="2660" y="2775"/>
                    <a:pt x="2664" y="2775"/>
                  </a:cubicBezTo>
                  <a:cubicBezTo>
                    <a:pt x="2740" y="2775"/>
                    <a:pt x="2815" y="2802"/>
                    <a:pt x="2871" y="2855"/>
                  </a:cubicBezTo>
                  <a:cubicBezTo>
                    <a:pt x="2927" y="2918"/>
                    <a:pt x="2931" y="3009"/>
                    <a:pt x="2885" y="3076"/>
                  </a:cubicBezTo>
                  <a:cubicBezTo>
                    <a:pt x="2889" y="3093"/>
                    <a:pt x="2966" y="3149"/>
                    <a:pt x="3113" y="3170"/>
                  </a:cubicBezTo>
                  <a:cubicBezTo>
                    <a:pt x="3140" y="3174"/>
                    <a:pt x="3168" y="3176"/>
                    <a:pt x="3197" y="3176"/>
                  </a:cubicBezTo>
                  <a:cubicBezTo>
                    <a:pt x="3301" y="3176"/>
                    <a:pt x="3409" y="3149"/>
                    <a:pt x="3452" y="3072"/>
                  </a:cubicBezTo>
                  <a:cubicBezTo>
                    <a:pt x="3512" y="2967"/>
                    <a:pt x="3477" y="2820"/>
                    <a:pt x="3417" y="2726"/>
                  </a:cubicBezTo>
                  <a:cubicBezTo>
                    <a:pt x="3375" y="2663"/>
                    <a:pt x="3340" y="2642"/>
                    <a:pt x="3330" y="2642"/>
                  </a:cubicBezTo>
                  <a:lnTo>
                    <a:pt x="3323" y="2652"/>
                  </a:lnTo>
                  <a:cubicBezTo>
                    <a:pt x="3286" y="2726"/>
                    <a:pt x="3235" y="2741"/>
                    <a:pt x="3202" y="2741"/>
                  </a:cubicBezTo>
                  <a:cubicBezTo>
                    <a:pt x="3198" y="2741"/>
                    <a:pt x="3194" y="2740"/>
                    <a:pt x="3190" y="2740"/>
                  </a:cubicBezTo>
                  <a:cubicBezTo>
                    <a:pt x="3127" y="2726"/>
                    <a:pt x="3081" y="2677"/>
                    <a:pt x="3071" y="2617"/>
                  </a:cubicBezTo>
                  <a:cubicBezTo>
                    <a:pt x="3039" y="2488"/>
                    <a:pt x="3088" y="2355"/>
                    <a:pt x="3193" y="2278"/>
                  </a:cubicBezTo>
                  <a:cubicBezTo>
                    <a:pt x="3214" y="2264"/>
                    <a:pt x="3232" y="2246"/>
                    <a:pt x="3246" y="2229"/>
                  </a:cubicBezTo>
                  <a:cubicBezTo>
                    <a:pt x="3225" y="2225"/>
                    <a:pt x="3204" y="2223"/>
                    <a:pt x="3183" y="2223"/>
                  </a:cubicBezTo>
                  <a:cubicBezTo>
                    <a:pt x="3131" y="2223"/>
                    <a:pt x="3081" y="2235"/>
                    <a:pt x="3036" y="2260"/>
                  </a:cubicBezTo>
                  <a:cubicBezTo>
                    <a:pt x="3015" y="2274"/>
                    <a:pt x="2991" y="2280"/>
                    <a:pt x="2968" y="2280"/>
                  </a:cubicBezTo>
                  <a:cubicBezTo>
                    <a:pt x="2917" y="2280"/>
                    <a:pt x="2868" y="2251"/>
                    <a:pt x="2847" y="2201"/>
                  </a:cubicBezTo>
                  <a:cubicBezTo>
                    <a:pt x="2780" y="2071"/>
                    <a:pt x="2833" y="1732"/>
                    <a:pt x="2990" y="1620"/>
                  </a:cubicBezTo>
                  <a:cubicBezTo>
                    <a:pt x="2924" y="1585"/>
                    <a:pt x="2854" y="1560"/>
                    <a:pt x="2784" y="1550"/>
                  </a:cubicBezTo>
                  <a:cubicBezTo>
                    <a:pt x="2768" y="1547"/>
                    <a:pt x="2752" y="1545"/>
                    <a:pt x="2736" y="1545"/>
                  </a:cubicBezTo>
                  <a:cubicBezTo>
                    <a:pt x="2713" y="1545"/>
                    <a:pt x="2691" y="1548"/>
                    <a:pt x="2668" y="1557"/>
                  </a:cubicBezTo>
                  <a:cubicBezTo>
                    <a:pt x="2668" y="1637"/>
                    <a:pt x="2612" y="1693"/>
                    <a:pt x="2521" y="1707"/>
                  </a:cubicBezTo>
                  <a:cubicBezTo>
                    <a:pt x="2507" y="1709"/>
                    <a:pt x="2492" y="1710"/>
                    <a:pt x="2476" y="1710"/>
                  </a:cubicBezTo>
                  <a:cubicBezTo>
                    <a:pt x="2322" y="1710"/>
                    <a:pt x="2097" y="1619"/>
                    <a:pt x="2055" y="1476"/>
                  </a:cubicBezTo>
                  <a:cubicBezTo>
                    <a:pt x="2041" y="1424"/>
                    <a:pt x="1975" y="1382"/>
                    <a:pt x="1919" y="1343"/>
                  </a:cubicBezTo>
                  <a:cubicBezTo>
                    <a:pt x="1856" y="1301"/>
                    <a:pt x="1793" y="1259"/>
                    <a:pt x="1786" y="1192"/>
                  </a:cubicBezTo>
                  <a:cubicBezTo>
                    <a:pt x="1782" y="1161"/>
                    <a:pt x="1793" y="1129"/>
                    <a:pt x="1810" y="1105"/>
                  </a:cubicBezTo>
                  <a:cubicBezTo>
                    <a:pt x="1774" y="1095"/>
                    <a:pt x="1735" y="1090"/>
                    <a:pt x="1696" y="1090"/>
                  </a:cubicBezTo>
                  <a:cubicBezTo>
                    <a:pt x="1664" y="1090"/>
                    <a:pt x="1632" y="1094"/>
                    <a:pt x="1600" y="1101"/>
                  </a:cubicBezTo>
                  <a:cubicBezTo>
                    <a:pt x="1569" y="1112"/>
                    <a:pt x="1527" y="1129"/>
                    <a:pt x="1520" y="1164"/>
                  </a:cubicBezTo>
                  <a:cubicBezTo>
                    <a:pt x="1499" y="1248"/>
                    <a:pt x="1457" y="1270"/>
                    <a:pt x="1425" y="1273"/>
                  </a:cubicBezTo>
                  <a:cubicBezTo>
                    <a:pt x="1423" y="1273"/>
                    <a:pt x="1420" y="1273"/>
                    <a:pt x="1417" y="1273"/>
                  </a:cubicBezTo>
                  <a:cubicBezTo>
                    <a:pt x="1378" y="1273"/>
                    <a:pt x="1340" y="1249"/>
                    <a:pt x="1327" y="1210"/>
                  </a:cubicBezTo>
                  <a:cubicBezTo>
                    <a:pt x="1278" y="1112"/>
                    <a:pt x="1285" y="895"/>
                    <a:pt x="1457" y="716"/>
                  </a:cubicBezTo>
                  <a:cubicBezTo>
                    <a:pt x="1537" y="625"/>
                    <a:pt x="1600" y="517"/>
                    <a:pt x="1635" y="398"/>
                  </a:cubicBezTo>
                  <a:cubicBezTo>
                    <a:pt x="1681" y="279"/>
                    <a:pt x="1719" y="170"/>
                    <a:pt x="1859" y="90"/>
                  </a:cubicBezTo>
                  <a:cubicBezTo>
                    <a:pt x="1901" y="62"/>
                    <a:pt x="1912" y="44"/>
                    <a:pt x="1912" y="37"/>
                  </a:cubicBezTo>
                  <a:cubicBezTo>
                    <a:pt x="1905" y="30"/>
                    <a:pt x="1894" y="23"/>
                    <a:pt x="1884" y="20"/>
                  </a:cubicBezTo>
                  <a:cubicBezTo>
                    <a:pt x="1850" y="7"/>
                    <a:pt x="1815" y="1"/>
                    <a:pt x="17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5" name="Google Shape;11745;p54"/>
            <p:cNvSpPr/>
            <p:nvPr/>
          </p:nvSpPr>
          <p:spPr>
            <a:xfrm>
              <a:off x="1053479" y="1595277"/>
              <a:ext cx="11704" cy="15777"/>
            </a:xfrm>
            <a:custGeom>
              <a:rect b="b" l="l" r="r" t="t"/>
              <a:pathLst>
                <a:path extrusionOk="0" h="1162" w="862">
                  <a:moveTo>
                    <a:pt x="329" y="0"/>
                  </a:moveTo>
                  <a:cubicBezTo>
                    <a:pt x="325" y="0"/>
                    <a:pt x="320" y="0"/>
                    <a:pt x="316" y="1"/>
                  </a:cubicBezTo>
                  <a:cubicBezTo>
                    <a:pt x="232" y="4"/>
                    <a:pt x="148" y="29"/>
                    <a:pt x="74" y="74"/>
                  </a:cubicBezTo>
                  <a:cubicBezTo>
                    <a:pt x="29" y="95"/>
                    <a:pt x="1" y="144"/>
                    <a:pt x="4" y="197"/>
                  </a:cubicBezTo>
                  <a:cubicBezTo>
                    <a:pt x="1" y="470"/>
                    <a:pt x="445" y="970"/>
                    <a:pt x="715" y="1121"/>
                  </a:cubicBezTo>
                  <a:cubicBezTo>
                    <a:pt x="776" y="1155"/>
                    <a:pt x="811" y="1161"/>
                    <a:pt x="828" y="1161"/>
                  </a:cubicBezTo>
                  <a:cubicBezTo>
                    <a:pt x="837" y="1161"/>
                    <a:pt x="841" y="1160"/>
                    <a:pt x="841" y="1160"/>
                  </a:cubicBezTo>
                  <a:cubicBezTo>
                    <a:pt x="862" y="1128"/>
                    <a:pt x="774" y="953"/>
                    <a:pt x="725" y="858"/>
                  </a:cubicBezTo>
                  <a:cubicBezTo>
                    <a:pt x="641" y="697"/>
                    <a:pt x="550" y="519"/>
                    <a:pt x="550" y="372"/>
                  </a:cubicBezTo>
                  <a:cubicBezTo>
                    <a:pt x="550" y="204"/>
                    <a:pt x="501" y="74"/>
                    <a:pt x="421" y="25"/>
                  </a:cubicBezTo>
                  <a:cubicBezTo>
                    <a:pt x="393" y="10"/>
                    <a:pt x="361" y="0"/>
                    <a:pt x="3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6" name="Google Shape;11746;p54"/>
            <p:cNvSpPr/>
            <p:nvPr/>
          </p:nvSpPr>
          <p:spPr>
            <a:xfrm>
              <a:off x="1341580" y="1422123"/>
              <a:ext cx="1439" cy="2009"/>
            </a:xfrm>
            <a:custGeom>
              <a:rect b="b" l="l" r="r" t="t"/>
              <a:pathLst>
                <a:path extrusionOk="0" h="148" w="106">
                  <a:moveTo>
                    <a:pt x="105" y="0"/>
                  </a:moveTo>
                  <a:lnTo>
                    <a:pt x="77" y="32"/>
                  </a:lnTo>
                  <a:cubicBezTo>
                    <a:pt x="32" y="81"/>
                    <a:pt x="0" y="116"/>
                    <a:pt x="0" y="147"/>
                  </a:cubicBezTo>
                  <a:cubicBezTo>
                    <a:pt x="42" y="102"/>
                    <a:pt x="77" y="53"/>
                    <a:pt x="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7" name="Google Shape;11747;p54"/>
            <p:cNvSpPr/>
            <p:nvPr/>
          </p:nvSpPr>
          <p:spPr>
            <a:xfrm>
              <a:off x="993779" y="1350298"/>
              <a:ext cx="636812" cy="355798"/>
            </a:xfrm>
            <a:custGeom>
              <a:rect b="b" l="l" r="r" t="t"/>
              <a:pathLst>
                <a:path extrusionOk="0" h="26205" w="46902">
                  <a:moveTo>
                    <a:pt x="26126" y="0"/>
                  </a:moveTo>
                  <a:cubicBezTo>
                    <a:pt x="25749" y="0"/>
                    <a:pt x="25224" y="93"/>
                    <a:pt x="25161" y="165"/>
                  </a:cubicBezTo>
                  <a:cubicBezTo>
                    <a:pt x="25158" y="165"/>
                    <a:pt x="25158" y="168"/>
                    <a:pt x="25154" y="168"/>
                  </a:cubicBezTo>
                  <a:cubicBezTo>
                    <a:pt x="25154" y="182"/>
                    <a:pt x="25196" y="221"/>
                    <a:pt x="25217" y="242"/>
                  </a:cubicBezTo>
                  <a:cubicBezTo>
                    <a:pt x="25277" y="301"/>
                    <a:pt x="25350" y="371"/>
                    <a:pt x="25319" y="466"/>
                  </a:cubicBezTo>
                  <a:cubicBezTo>
                    <a:pt x="25312" y="498"/>
                    <a:pt x="25287" y="526"/>
                    <a:pt x="25259" y="540"/>
                  </a:cubicBezTo>
                  <a:cubicBezTo>
                    <a:pt x="25241" y="548"/>
                    <a:pt x="25222" y="551"/>
                    <a:pt x="25203" y="551"/>
                  </a:cubicBezTo>
                  <a:cubicBezTo>
                    <a:pt x="25156" y="551"/>
                    <a:pt x="25106" y="530"/>
                    <a:pt x="25056" y="508"/>
                  </a:cubicBezTo>
                  <a:cubicBezTo>
                    <a:pt x="25018" y="487"/>
                    <a:pt x="24976" y="473"/>
                    <a:pt x="24934" y="470"/>
                  </a:cubicBezTo>
                  <a:lnTo>
                    <a:pt x="24934" y="470"/>
                  </a:lnTo>
                  <a:cubicBezTo>
                    <a:pt x="24934" y="505"/>
                    <a:pt x="24941" y="540"/>
                    <a:pt x="24948" y="571"/>
                  </a:cubicBezTo>
                  <a:cubicBezTo>
                    <a:pt x="24976" y="729"/>
                    <a:pt x="24983" y="890"/>
                    <a:pt x="24969" y="1047"/>
                  </a:cubicBezTo>
                  <a:cubicBezTo>
                    <a:pt x="24944" y="1362"/>
                    <a:pt x="25004" y="1429"/>
                    <a:pt x="25091" y="1523"/>
                  </a:cubicBezTo>
                  <a:cubicBezTo>
                    <a:pt x="25112" y="1548"/>
                    <a:pt x="25137" y="1576"/>
                    <a:pt x="25161" y="1607"/>
                  </a:cubicBezTo>
                  <a:cubicBezTo>
                    <a:pt x="25280" y="1761"/>
                    <a:pt x="25277" y="1947"/>
                    <a:pt x="25273" y="2164"/>
                  </a:cubicBezTo>
                  <a:lnTo>
                    <a:pt x="25273" y="2279"/>
                  </a:lnTo>
                  <a:cubicBezTo>
                    <a:pt x="25273" y="2525"/>
                    <a:pt x="25091" y="2581"/>
                    <a:pt x="24983" y="2616"/>
                  </a:cubicBezTo>
                  <a:lnTo>
                    <a:pt x="24944" y="2630"/>
                  </a:lnTo>
                  <a:lnTo>
                    <a:pt x="24965" y="2651"/>
                  </a:lnTo>
                  <a:cubicBezTo>
                    <a:pt x="25032" y="2707"/>
                    <a:pt x="25140" y="2805"/>
                    <a:pt x="25102" y="2938"/>
                  </a:cubicBezTo>
                  <a:cubicBezTo>
                    <a:pt x="25091" y="2980"/>
                    <a:pt x="25067" y="3015"/>
                    <a:pt x="25028" y="3032"/>
                  </a:cubicBezTo>
                  <a:cubicBezTo>
                    <a:pt x="25010" y="3040"/>
                    <a:pt x="24991" y="3044"/>
                    <a:pt x="24971" y="3044"/>
                  </a:cubicBezTo>
                  <a:cubicBezTo>
                    <a:pt x="24915" y="3044"/>
                    <a:pt x="24852" y="3015"/>
                    <a:pt x="24790" y="2987"/>
                  </a:cubicBezTo>
                  <a:cubicBezTo>
                    <a:pt x="24737" y="2963"/>
                    <a:pt x="24674" y="2934"/>
                    <a:pt x="24632" y="2934"/>
                  </a:cubicBezTo>
                  <a:cubicBezTo>
                    <a:pt x="24625" y="2934"/>
                    <a:pt x="24618" y="2935"/>
                    <a:pt x="24612" y="2938"/>
                  </a:cubicBezTo>
                  <a:cubicBezTo>
                    <a:pt x="24573" y="2948"/>
                    <a:pt x="24506" y="3050"/>
                    <a:pt x="24482" y="3172"/>
                  </a:cubicBezTo>
                  <a:cubicBezTo>
                    <a:pt x="24461" y="3284"/>
                    <a:pt x="24475" y="3379"/>
                    <a:pt x="24524" y="3417"/>
                  </a:cubicBezTo>
                  <a:cubicBezTo>
                    <a:pt x="24559" y="3445"/>
                    <a:pt x="24587" y="3466"/>
                    <a:pt x="24612" y="3484"/>
                  </a:cubicBezTo>
                  <a:cubicBezTo>
                    <a:pt x="24661" y="3519"/>
                    <a:pt x="24703" y="3550"/>
                    <a:pt x="24710" y="3603"/>
                  </a:cubicBezTo>
                  <a:cubicBezTo>
                    <a:pt x="24717" y="3655"/>
                    <a:pt x="24689" y="3701"/>
                    <a:pt x="24633" y="3774"/>
                  </a:cubicBezTo>
                  <a:cubicBezTo>
                    <a:pt x="24485" y="3963"/>
                    <a:pt x="24436" y="4124"/>
                    <a:pt x="24657" y="4299"/>
                  </a:cubicBezTo>
                  <a:cubicBezTo>
                    <a:pt x="24804" y="4415"/>
                    <a:pt x="25025" y="4464"/>
                    <a:pt x="25235" y="4509"/>
                  </a:cubicBezTo>
                  <a:cubicBezTo>
                    <a:pt x="25431" y="4555"/>
                    <a:pt x="25616" y="4594"/>
                    <a:pt x="25756" y="4685"/>
                  </a:cubicBezTo>
                  <a:cubicBezTo>
                    <a:pt x="25844" y="4741"/>
                    <a:pt x="25893" y="4786"/>
                    <a:pt x="25886" y="4846"/>
                  </a:cubicBezTo>
                  <a:cubicBezTo>
                    <a:pt x="25882" y="4902"/>
                    <a:pt x="25830" y="4919"/>
                    <a:pt x="25798" y="4933"/>
                  </a:cubicBezTo>
                  <a:cubicBezTo>
                    <a:pt x="25781" y="4940"/>
                    <a:pt x="25767" y="4947"/>
                    <a:pt x="25753" y="4958"/>
                  </a:cubicBezTo>
                  <a:cubicBezTo>
                    <a:pt x="25756" y="4968"/>
                    <a:pt x="25760" y="4979"/>
                    <a:pt x="25767" y="4989"/>
                  </a:cubicBezTo>
                  <a:cubicBezTo>
                    <a:pt x="25798" y="5042"/>
                    <a:pt x="25805" y="5108"/>
                    <a:pt x="25788" y="5168"/>
                  </a:cubicBezTo>
                  <a:cubicBezTo>
                    <a:pt x="25832" y="5115"/>
                    <a:pt x="25873" y="5100"/>
                    <a:pt x="25908" y="5100"/>
                  </a:cubicBezTo>
                  <a:cubicBezTo>
                    <a:pt x="25920" y="5100"/>
                    <a:pt x="25931" y="5102"/>
                    <a:pt x="25942" y="5105"/>
                  </a:cubicBezTo>
                  <a:cubicBezTo>
                    <a:pt x="26071" y="5140"/>
                    <a:pt x="26120" y="5402"/>
                    <a:pt x="26113" y="5570"/>
                  </a:cubicBezTo>
                  <a:cubicBezTo>
                    <a:pt x="26103" y="5735"/>
                    <a:pt x="26001" y="5770"/>
                    <a:pt x="25921" y="5798"/>
                  </a:cubicBezTo>
                  <a:cubicBezTo>
                    <a:pt x="25840" y="5815"/>
                    <a:pt x="25770" y="5864"/>
                    <a:pt x="25725" y="5931"/>
                  </a:cubicBezTo>
                  <a:cubicBezTo>
                    <a:pt x="25587" y="6131"/>
                    <a:pt x="25451" y="6196"/>
                    <a:pt x="25294" y="6196"/>
                  </a:cubicBezTo>
                  <a:cubicBezTo>
                    <a:pt x="25240" y="6196"/>
                    <a:pt x="25183" y="6188"/>
                    <a:pt x="25123" y="6176"/>
                  </a:cubicBezTo>
                  <a:cubicBezTo>
                    <a:pt x="25114" y="6173"/>
                    <a:pt x="25106" y="6172"/>
                    <a:pt x="25100" y="6172"/>
                  </a:cubicBezTo>
                  <a:cubicBezTo>
                    <a:pt x="25092" y="6172"/>
                    <a:pt x="25086" y="6174"/>
                    <a:pt x="25084" y="6176"/>
                  </a:cubicBezTo>
                  <a:cubicBezTo>
                    <a:pt x="25060" y="6207"/>
                    <a:pt x="25077" y="6365"/>
                    <a:pt x="25196" y="6617"/>
                  </a:cubicBezTo>
                  <a:cubicBezTo>
                    <a:pt x="25263" y="6754"/>
                    <a:pt x="25235" y="6834"/>
                    <a:pt x="25196" y="6876"/>
                  </a:cubicBezTo>
                  <a:cubicBezTo>
                    <a:pt x="25158" y="6921"/>
                    <a:pt x="25098" y="6943"/>
                    <a:pt x="25016" y="6943"/>
                  </a:cubicBezTo>
                  <a:cubicBezTo>
                    <a:pt x="24963" y="6943"/>
                    <a:pt x="24900" y="6934"/>
                    <a:pt x="24829" y="6915"/>
                  </a:cubicBezTo>
                  <a:cubicBezTo>
                    <a:pt x="24636" y="6862"/>
                    <a:pt x="24503" y="6764"/>
                    <a:pt x="24457" y="6645"/>
                  </a:cubicBezTo>
                  <a:cubicBezTo>
                    <a:pt x="24422" y="6550"/>
                    <a:pt x="24440" y="6445"/>
                    <a:pt x="24499" y="6365"/>
                  </a:cubicBezTo>
                  <a:cubicBezTo>
                    <a:pt x="24612" y="6186"/>
                    <a:pt x="24643" y="6078"/>
                    <a:pt x="24643" y="6039"/>
                  </a:cubicBezTo>
                  <a:lnTo>
                    <a:pt x="24636" y="6039"/>
                  </a:lnTo>
                  <a:cubicBezTo>
                    <a:pt x="24603" y="6045"/>
                    <a:pt x="24562" y="6048"/>
                    <a:pt x="24516" y="6048"/>
                  </a:cubicBezTo>
                  <a:cubicBezTo>
                    <a:pt x="24323" y="6048"/>
                    <a:pt x="24044" y="5993"/>
                    <a:pt x="23939" y="5829"/>
                  </a:cubicBezTo>
                  <a:cubicBezTo>
                    <a:pt x="23922" y="5798"/>
                    <a:pt x="23873" y="5728"/>
                    <a:pt x="23911" y="5668"/>
                  </a:cubicBezTo>
                  <a:cubicBezTo>
                    <a:pt x="23933" y="5635"/>
                    <a:pt x="23973" y="5622"/>
                    <a:pt x="24032" y="5622"/>
                  </a:cubicBezTo>
                  <a:cubicBezTo>
                    <a:pt x="24078" y="5622"/>
                    <a:pt x="24135" y="5630"/>
                    <a:pt x="24205" y="5640"/>
                  </a:cubicBezTo>
                  <a:cubicBezTo>
                    <a:pt x="24265" y="5651"/>
                    <a:pt x="24331" y="5661"/>
                    <a:pt x="24401" y="5668"/>
                  </a:cubicBezTo>
                  <a:cubicBezTo>
                    <a:pt x="24424" y="5671"/>
                    <a:pt x="24442" y="5672"/>
                    <a:pt x="24456" y="5672"/>
                  </a:cubicBezTo>
                  <a:cubicBezTo>
                    <a:pt x="24494" y="5672"/>
                    <a:pt x="24503" y="5665"/>
                    <a:pt x="24503" y="5665"/>
                  </a:cubicBezTo>
                  <a:cubicBezTo>
                    <a:pt x="24506" y="5651"/>
                    <a:pt x="24510" y="5637"/>
                    <a:pt x="24506" y="5623"/>
                  </a:cubicBezTo>
                  <a:cubicBezTo>
                    <a:pt x="24506" y="5570"/>
                    <a:pt x="24506" y="5448"/>
                    <a:pt x="24685" y="5448"/>
                  </a:cubicBezTo>
                  <a:cubicBezTo>
                    <a:pt x="24762" y="5451"/>
                    <a:pt x="24836" y="5458"/>
                    <a:pt x="24909" y="5476"/>
                  </a:cubicBezTo>
                  <a:cubicBezTo>
                    <a:pt x="24968" y="5486"/>
                    <a:pt x="25020" y="5495"/>
                    <a:pt x="25068" y="5495"/>
                  </a:cubicBezTo>
                  <a:cubicBezTo>
                    <a:pt x="25139" y="5495"/>
                    <a:pt x="25203" y="5476"/>
                    <a:pt x="25273" y="5416"/>
                  </a:cubicBezTo>
                  <a:cubicBezTo>
                    <a:pt x="25343" y="5357"/>
                    <a:pt x="25319" y="5276"/>
                    <a:pt x="25280" y="5217"/>
                  </a:cubicBezTo>
                  <a:cubicBezTo>
                    <a:pt x="25225" y="5118"/>
                    <a:pt x="25120" y="5052"/>
                    <a:pt x="25058" y="5052"/>
                  </a:cubicBezTo>
                  <a:cubicBezTo>
                    <a:pt x="25049" y="5052"/>
                    <a:pt x="25042" y="5053"/>
                    <a:pt x="25035" y="5056"/>
                  </a:cubicBezTo>
                  <a:cubicBezTo>
                    <a:pt x="24899" y="5103"/>
                    <a:pt x="24793" y="5127"/>
                    <a:pt x="24711" y="5127"/>
                  </a:cubicBezTo>
                  <a:cubicBezTo>
                    <a:pt x="24654" y="5127"/>
                    <a:pt x="24610" y="5115"/>
                    <a:pt x="24577" y="5091"/>
                  </a:cubicBezTo>
                  <a:cubicBezTo>
                    <a:pt x="24535" y="5059"/>
                    <a:pt x="24510" y="5010"/>
                    <a:pt x="24510" y="4958"/>
                  </a:cubicBezTo>
                  <a:cubicBezTo>
                    <a:pt x="24510" y="4916"/>
                    <a:pt x="24528" y="4874"/>
                    <a:pt x="24559" y="4842"/>
                  </a:cubicBezTo>
                  <a:cubicBezTo>
                    <a:pt x="24599" y="4807"/>
                    <a:pt x="24654" y="4798"/>
                    <a:pt x="24716" y="4798"/>
                  </a:cubicBezTo>
                  <a:cubicBezTo>
                    <a:pt x="24753" y="4798"/>
                    <a:pt x="24792" y="4801"/>
                    <a:pt x="24832" y="4804"/>
                  </a:cubicBezTo>
                  <a:cubicBezTo>
                    <a:pt x="24868" y="4810"/>
                    <a:pt x="24903" y="4813"/>
                    <a:pt x="24938" y="4813"/>
                  </a:cubicBezTo>
                  <a:cubicBezTo>
                    <a:pt x="24958" y="4813"/>
                    <a:pt x="24977" y="4812"/>
                    <a:pt x="24997" y="4811"/>
                  </a:cubicBezTo>
                  <a:cubicBezTo>
                    <a:pt x="24938" y="4760"/>
                    <a:pt x="24862" y="4733"/>
                    <a:pt x="24784" y="4733"/>
                  </a:cubicBezTo>
                  <a:cubicBezTo>
                    <a:pt x="24761" y="4733"/>
                    <a:pt x="24737" y="4736"/>
                    <a:pt x="24713" y="4741"/>
                  </a:cubicBezTo>
                  <a:cubicBezTo>
                    <a:pt x="24624" y="4764"/>
                    <a:pt x="24537" y="4782"/>
                    <a:pt x="24451" y="4782"/>
                  </a:cubicBezTo>
                  <a:cubicBezTo>
                    <a:pt x="24315" y="4782"/>
                    <a:pt x="24182" y="4736"/>
                    <a:pt x="24044" y="4590"/>
                  </a:cubicBezTo>
                  <a:cubicBezTo>
                    <a:pt x="23964" y="4504"/>
                    <a:pt x="23847" y="4428"/>
                    <a:pt x="23744" y="4428"/>
                  </a:cubicBezTo>
                  <a:cubicBezTo>
                    <a:pt x="23726" y="4428"/>
                    <a:pt x="23708" y="4431"/>
                    <a:pt x="23691" y="4436"/>
                  </a:cubicBezTo>
                  <a:cubicBezTo>
                    <a:pt x="23589" y="4464"/>
                    <a:pt x="23544" y="4597"/>
                    <a:pt x="23526" y="4702"/>
                  </a:cubicBezTo>
                  <a:cubicBezTo>
                    <a:pt x="23463" y="5056"/>
                    <a:pt x="23250" y="5063"/>
                    <a:pt x="23110" y="5070"/>
                  </a:cubicBezTo>
                  <a:cubicBezTo>
                    <a:pt x="23033" y="5070"/>
                    <a:pt x="22984" y="5073"/>
                    <a:pt x="22956" y="5108"/>
                  </a:cubicBezTo>
                  <a:cubicBezTo>
                    <a:pt x="22931" y="5136"/>
                    <a:pt x="22938" y="5147"/>
                    <a:pt x="22938" y="5150"/>
                  </a:cubicBezTo>
                  <a:cubicBezTo>
                    <a:pt x="22959" y="5196"/>
                    <a:pt x="23117" y="5269"/>
                    <a:pt x="23393" y="5280"/>
                  </a:cubicBezTo>
                  <a:cubicBezTo>
                    <a:pt x="23680" y="5290"/>
                    <a:pt x="23918" y="5500"/>
                    <a:pt x="23918" y="5626"/>
                  </a:cubicBezTo>
                  <a:cubicBezTo>
                    <a:pt x="23915" y="5685"/>
                    <a:pt x="23869" y="5728"/>
                    <a:pt x="23815" y="5728"/>
                  </a:cubicBezTo>
                  <a:cubicBezTo>
                    <a:pt x="23811" y="5728"/>
                    <a:pt x="23807" y="5728"/>
                    <a:pt x="23803" y="5728"/>
                  </a:cubicBezTo>
                  <a:cubicBezTo>
                    <a:pt x="23775" y="5728"/>
                    <a:pt x="23768" y="5735"/>
                    <a:pt x="23743" y="5784"/>
                  </a:cubicBezTo>
                  <a:cubicBezTo>
                    <a:pt x="23729" y="5829"/>
                    <a:pt x="23694" y="5868"/>
                    <a:pt x="23652" y="5885"/>
                  </a:cubicBezTo>
                  <a:cubicBezTo>
                    <a:pt x="23637" y="5890"/>
                    <a:pt x="23622" y="5892"/>
                    <a:pt x="23606" y="5892"/>
                  </a:cubicBezTo>
                  <a:cubicBezTo>
                    <a:pt x="23575" y="5892"/>
                    <a:pt x="23545" y="5883"/>
                    <a:pt x="23519" y="5864"/>
                  </a:cubicBezTo>
                  <a:cubicBezTo>
                    <a:pt x="23481" y="5846"/>
                    <a:pt x="23446" y="5840"/>
                    <a:pt x="23417" y="5840"/>
                  </a:cubicBezTo>
                  <a:cubicBezTo>
                    <a:pt x="23385" y="5840"/>
                    <a:pt x="23362" y="5848"/>
                    <a:pt x="23355" y="5857"/>
                  </a:cubicBezTo>
                  <a:cubicBezTo>
                    <a:pt x="23351" y="5861"/>
                    <a:pt x="23355" y="5882"/>
                    <a:pt x="23379" y="5910"/>
                  </a:cubicBezTo>
                  <a:cubicBezTo>
                    <a:pt x="23481" y="6032"/>
                    <a:pt x="23428" y="6130"/>
                    <a:pt x="23393" y="6190"/>
                  </a:cubicBezTo>
                  <a:cubicBezTo>
                    <a:pt x="23372" y="6221"/>
                    <a:pt x="23358" y="6260"/>
                    <a:pt x="23358" y="6298"/>
                  </a:cubicBezTo>
                  <a:cubicBezTo>
                    <a:pt x="23365" y="6340"/>
                    <a:pt x="23351" y="6379"/>
                    <a:pt x="23320" y="6407"/>
                  </a:cubicBezTo>
                  <a:cubicBezTo>
                    <a:pt x="23293" y="6429"/>
                    <a:pt x="23260" y="6438"/>
                    <a:pt x="23219" y="6438"/>
                  </a:cubicBezTo>
                  <a:cubicBezTo>
                    <a:pt x="23164" y="6438"/>
                    <a:pt x="23096" y="6422"/>
                    <a:pt x="23015" y="6403"/>
                  </a:cubicBezTo>
                  <a:cubicBezTo>
                    <a:pt x="22938" y="6382"/>
                    <a:pt x="22858" y="6368"/>
                    <a:pt x="22777" y="6358"/>
                  </a:cubicBezTo>
                  <a:cubicBezTo>
                    <a:pt x="22750" y="6355"/>
                    <a:pt x="22720" y="6354"/>
                    <a:pt x="22686" y="6354"/>
                  </a:cubicBezTo>
                  <a:cubicBezTo>
                    <a:pt x="22479" y="6354"/>
                    <a:pt x="22146" y="6401"/>
                    <a:pt x="21730" y="6491"/>
                  </a:cubicBezTo>
                  <a:cubicBezTo>
                    <a:pt x="21657" y="6506"/>
                    <a:pt x="21582" y="6513"/>
                    <a:pt x="21509" y="6513"/>
                  </a:cubicBezTo>
                  <a:cubicBezTo>
                    <a:pt x="21213" y="6513"/>
                    <a:pt x="20932" y="6401"/>
                    <a:pt x="20806" y="6263"/>
                  </a:cubicBezTo>
                  <a:cubicBezTo>
                    <a:pt x="20714" y="6165"/>
                    <a:pt x="20598" y="6150"/>
                    <a:pt x="20443" y="6150"/>
                  </a:cubicBezTo>
                  <a:cubicBezTo>
                    <a:pt x="20416" y="6150"/>
                    <a:pt x="20388" y="6151"/>
                    <a:pt x="20358" y="6151"/>
                  </a:cubicBezTo>
                  <a:lnTo>
                    <a:pt x="20270" y="6151"/>
                  </a:lnTo>
                  <a:cubicBezTo>
                    <a:pt x="20267" y="6152"/>
                    <a:pt x="20264" y="6152"/>
                    <a:pt x="20260" y="6152"/>
                  </a:cubicBezTo>
                  <a:cubicBezTo>
                    <a:pt x="20163" y="6152"/>
                    <a:pt x="20072" y="6103"/>
                    <a:pt x="20015" y="6018"/>
                  </a:cubicBezTo>
                  <a:cubicBezTo>
                    <a:pt x="19964" y="5948"/>
                    <a:pt x="19882" y="5906"/>
                    <a:pt x="19794" y="5906"/>
                  </a:cubicBezTo>
                  <a:cubicBezTo>
                    <a:pt x="19791" y="5906"/>
                    <a:pt x="19787" y="5906"/>
                    <a:pt x="19784" y="5906"/>
                  </a:cubicBezTo>
                  <a:cubicBezTo>
                    <a:pt x="19479" y="5896"/>
                    <a:pt x="19465" y="5672"/>
                    <a:pt x="19455" y="5525"/>
                  </a:cubicBezTo>
                  <a:cubicBezTo>
                    <a:pt x="19455" y="5490"/>
                    <a:pt x="19451" y="5455"/>
                    <a:pt x="19444" y="5420"/>
                  </a:cubicBezTo>
                  <a:cubicBezTo>
                    <a:pt x="19430" y="5406"/>
                    <a:pt x="19409" y="5395"/>
                    <a:pt x="19388" y="5392"/>
                  </a:cubicBezTo>
                  <a:cubicBezTo>
                    <a:pt x="19341" y="5378"/>
                    <a:pt x="19278" y="5372"/>
                    <a:pt x="19208" y="5372"/>
                  </a:cubicBezTo>
                  <a:cubicBezTo>
                    <a:pt x="19012" y="5372"/>
                    <a:pt x="18762" y="5422"/>
                    <a:pt x="18646" y="5497"/>
                  </a:cubicBezTo>
                  <a:cubicBezTo>
                    <a:pt x="18545" y="5560"/>
                    <a:pt x="18415" y="5588"/>
                    <a:pt x="18289" y="5612"/>
                  </a:cubicBezTo>
                  <a:cubicBezTo>
                    <a:pt x="18103" y="5651"/>
                    <a:pt x="17932" y="5686"/>
                    <a:pt x="17869" y="5819"/>
                  </a:cubicBezTo>
                  <a:cubicBezTo>
                    <a:pt x="17830" y="5906"/>
                    <a:pt x="17844" y="5934"/>
                    <a:pt x="17844" y="5938"/>
                  </a:cubicBezTo>
                  <a:cubicBezTo>
                    <a:pt x="17858" y="5957"/>
                    <a:pt x="17918" y="5959"/>
                    <a:pt x="17967" y="5959"/>
                  </a:cubicBezTo>
                  <a:cubicBezTo>
                    <a:pt x="17981" y="5959"/>
                    <a:pt x="17995" y="5959"/>
                    <a:pt x="18005" y="5959"/>
                  </a:cubicBezTo>
                  <a:lnTo>
                    <a:pt x="18051" y="5959"/>
                  </a:lnTo>
                  <a:cubicBezTo>
                    <a:pt x="18100" y="5959"/>
                    <a:pt x="18124" y="5938"/>
                    <a:pt x="18173" y="5899"/>
                  </a:cubicBezTo>
                  <a:cubicBezTo>
                    <a:pt x="18233" y="5846"/>
                    <a:pt x="18309" y="5780"/>
                    <a:pt x="18471" y="5780"/>
                  </a:cubicBezTo>
                  <a:cubicBezTo>
                    <a:pt x="18501" y="5780"/>
                    <a:pt x="18533" y="5782"/>
                    <a:pt x="18569" y="5787"/>
                  </a:cubicBezTo>
                  <a:cubicBezTo>
                    <a:pt x="18586" y="5790"/>
                    <a:pt x="18602" y="5791"/>
                    <a:pt x="18618" y="5791"/>
                  </a:cubicBezTo>
                  <a:cubicBezTo>
                    <a:pt x="18749" y="5791"/>
                    <a:pt x="18866" y="5720"/>
                    <a:pt x="18972" y="5654"/>
                  </a:cubicBezTo>
                  <a:cubicBezTo>
                    <a:pt x="19054" y="5602"/>
                    <a:pt x="19138" y="5549"/>
                    <a:pt x="19216" y="5549"/>
                  </a:cubicBezTo>
                  <a:cubicBezTo>
                    <a:pt x="19258" y="5549"/>
                    <a:pt x="19298" y="5564"/>
                    <a:pt x="19336" y="5602"/>
                  </a:cubicBezTo>
                  <a:cubicBezTo>
                    <a:pt x="19371" y="5633"/>
                    <a:pt x="19381" y="5686"/>
                    <a:pt x="19367" y="5731"/>
                  </a:cubicBezTo>
                  <a:cubicBezTo>
                    <a:pt x="19301" y="5927"/>
                    <a:pt x="18657" y="6148"/>
                    <a:pt x="18401" y="6186"/>
                  </a:cubicBezTo>
                  <a:cubicBezTo>
                    <a:pt x="18286" y="6204"/>
                    <a:pt x="18268" y="6246"/>
                    <a:pt x="18261" y="6260"/>
                  </a:cubicBezTo>
                  <a:cubicBezTo>
                    <a:pt x="18205" y="6389"/>
                    <a:pt x="18429" y="6726"/>
                    <a:pt x="18506" y="6838"/>
                  </a:cubicBezTo>
                  <a:cubicBezTo>
                    <a:pt x="18611" y="6992"/>
                    <a:pt x="18643" y="7083"/>
                    <a:pt x="18615" y="7153"/>
                  </a:cubicBezTo>
                  <a:cubicBezTo>
                    <a:pt x="18583" y="7219"/>
                    <a:pt x="18513" y="7230"/>
                    <a:pt x="18461" y="7240"/>
                  </a:cubicBezTo>
                  <a:cubicBezTo>
                    <a:pt x="18384" y="7254"/>
                    <a:pt x="18384" y="7261"/>
                    <a:pt x="18384" y="7282"/>
                  </a:cubicBezTo>
                  <a:cubicBezTo>
                    <a:pt x="18387" y="7359"/>
                    <a:pt x="18324" y="7426"/>
                    <a:pt x="18247" y="7426"/>
                  </a:cubicBezTo>
                  <a:cubicBezTo>
                    <a:pt x="18240" y="7426"/>
                    <a:pt x="18232" y="7427"/>
                    <a:pt x="18224" y="7427"/>
                  </a:cubicBezTo>
                  <a:cubicBezTo>
                    <a:pt x="18091" y="7427"/>
                    <a:pt x="17882" y="7321"/>
                    <a:pt x="17858" y="7212"/>
                  </a:cubicBezTo>
                  <a:cubicBezTo>
                    <a:pt x="17848" y="7163"/>
                    <a:pt x="17869" y="7104"/>
                    <a:pt x="17956" y="7076"/>
                  </a:cubicBezTo>
                  <a:cubicBezTo>
                    <a:pt x="18033" y="7051"/>
                    <a:pt x="18040" y="7016"/>
                    <a:pt x="18040" y="7006"/>
                  </a:cubicBezTo>
                  <a:cubicBezTo>
                    <a:pt x="18054" y="6939"/>
                    <a:pt x="17984" y="6827"/>
                    <a:pt x="17876" y="6743"/>
                  </a:cubicBezTo>
                  <a:cubicBezTo>
                    <a:pt x="17830" y="6704"/>
                    <a:pt x="17773" y="6683"/>
                    <a:pt x="17714" y="6683"/>
                  </a:cubicBezTo>
                  <a:cubicBezTo>
                    <a:pt x="17710" y="6683"/>
                    <a:pt x="17705" y="6683"/>
                    <a:pt x="17701" y="6684"/>
                  </a:cubicBezTo>
                  <a:cubicBezTo>
                    <a:pt x="17697" y="6684"/>
                    <a:pt x="17692" y="6684"/>
                    <a:pt x="17688" y="6684"/>
                  </a:cubicBezTo>
                  <a:cubicBezTo>
                    <a:pt x="17651" y="6684"/>
                    <a:pt x="17618" y="6670"/>
                    <a:pt x="17592" y="6645"/>
                  </a:cubicBezTo>
                  <a:cubicBezTo>
                    <a:pt x="17568" y="6610"/>
                    <a:pt x="17561" y="6568"/>
                    <a:pt x="17571" y="6526"/>
                  </a:cubicBezTo>
                  <a:cubicBezTo>
                    <a:pt x="17557" y="6526"/>
                    <a:pt x="17543" y="6526"/>
                    <a:pt x="17529" y="6529"/>
                  </a:cubicBezTo>
                  <a:cubicBezTo>
                    <a:pt x="17508" y="6531"/>
                    <a:pt x="17483" y="6533"/>
                    <a:pt x="17456" y="6533"/>
                  </a:cubicBezTo>
                  <a:cubicBezTo>
                    <a:pt x="17388" y="6533"/>
                    <a:pt x="17307" y="6521"/>
                    <a:pt x="17232" y="6463"/>
                  </a:cubicBezTo>
                  <a:lnTo>
                    <a:pt x="17176" y="6421"/>
                  </a:lnTo>
                  <a:cubicBezTo>
                    <a:pt x="17090" y="6351"/>
                    <a:pt x="17035" y="6306"/>
                    <a:pt x="16963" y="6306"/>
                  </a:cubicBezTo>
                  <a:cubicBezTo>
                    <a:pt x="16923" y="6306"/>
                    <a:pt x="16877" y="6320"/>
                    <a:pt x="16819" y="6351"/>
                  </a:cubicBezTo>
                  <a:cubicBezTo>
                    <a:pt x="16661" y="6431"/>
                    <a:pt x="16500" y="6445"/>
                    <a:pt x="16273" y="6466"/>
                  </a:cubicBezTo>
                  <a:cubicBezTo>
                    <a:pt x="16136" y="6480"/>
                    <a:pt x="15982" y="6494"/>
                    <a:pt x="15789" y="6526"/>
                  </a:cubicBezTo>
                  <a:cubicBezTo>
                    <a:pt x="15613" y="6555"/>
                    <a:pt x="15359" y="6573"/>
                    <a:pt x="15100" y="6573"/>
                  </a:cubicBezTo>
                  <a:cubicBezTo>
                    <a:pt x="14680" y="6573"/>
                    <a:pt x="14247" y="6526"/>
                    <a:pt x="14119" y="6400"/>
                  </a:cubicBezTo>
                  <a:cubicBezTo>
                    <a:pt x="14063" y="6344"/>
                    <a:pt x="14056" y="6256"/>
                    <a:pt x="14098" y="6190"/>
                  </a:cubicBezTo>
                  <a:cubicBezTo>
                    <a:pt x="14193" y="6029"/>
                    <a:pt x="14539" y="5858"/>
                    <a:pt x="14738" y="5858"/>
                  </a:cubicBezTo>
                  <a:cubicBezTo>
                    <a:pt x="14760" y="5858"/>
                    <a:pt x="14781" y="5860"/>
                    <a:pt x="14799" y="5864"/>
                  </a:cubicBezTo>
                  <a:cubicBezTo>
                    <a:pt x="14778" y="5808"/>
                    <a:pt x="14701" y="5693"/>
                    <a:pt x="14536" y="5567"/>
                  </a:cubicBezTo>
                  <a:cubicBezTo>
                    <a:pt x="14323" y="5401"/>
                    <a:pt x="13947" y="5307"/>
                    <a:pt x="13800" y="5307"/>
                  </a:cubicBezTo>
                  <a:cubicBezTo>
                    <a:pt x="13783" y="5307"/>
                    <a:pt x="13769" y="5309"/>
                    <a:pt x="13759" y="5311"/>
                  </a:cubicBezTo>
                  <a:cubicBezTo>
                    <a:pt x="13755" y="5339"/>
                    <a:pt x="13745" y="5367"/>
                    <a:pt x="13720" y="5385"/>
                  </a:cubicBezTo>
                  <a:cubicBezTo>
                    <a:pt x="13693" y="5411"/>
                    <a:pt x="13653" y="5423"/>
                    <a:pt x="13595" y="5423"/>
                  </a:cubicBezTo>
                  <a:cubicBezTo>
                    <a:pt x="13507" y="5423"/>
                    <a:pt x="13377" y="5396"/>
                    <a:pt x="13185" y="5353"/>
                  </a:cubicBezTo>
                  <a:cubicBezTo>
                    <a:pt x="13094" y="5332"/>
                    <a:pt x="12989" y="5308"/>
                    <a:pt x="12880" y="5290"/>
                  </a:cubicBezTo>
                  <a:cubicBezTo>
                    <a:pt x="12712" y="5259"/>
                    <a:pt x="12551" y="5206"/>
                    <a:pt x="12401" y="5129"/>
                  </a:cubicBezTo>
                  <a:cubicBezTo>
                    <a:pt x="12306" y="5073"/>
                    <a:pt x="12198" y="5042"/>
                    <a:pt x="12089" y="5035"/>
                  </a:cubicBezTo>
                  <a:cubicBezTo>
                    <a:pt x="11931" y="5028"/>
                    <a:pt x="11396" y="4982"/>
                    <a:pt x="10983" y="4657"/>
                  </a:cubicBezTo>
                  <a:cubicBezTo>
                    <a:pt x="10846" y="4549"/>
                    <a:pt x="10619" y="4502"/>
                    <a:pt x="10401" y="4502"/>
                  </a:cubicBezTo>
                  <a:cubicBezTo>
                    <a:pt x="10285" y="4502"/>
                    <a:pt x="10171" y="4515"/>
                    <a:pt x="10076" y="4541"/>
                  </a:cubicBezTo>
                  <a:cubicBezTo>
                    <a:pt x="9953" y="4576"/>
                    <a:pt x="9869" y="4625"/>
                    <a:pt x="9848" y="4678"/>
                  </a:cubicBezTo>
                  <a:cubicBezTo>
                    <a:pt x="9736" y="4951"/>
                    <a:pt x="9446" y="4951"/>
                    <a:pt x="9190" y="4951"/>
                  </a:cubicBezTo>
                  <a:lnTo>
                    <a:pt x="9180" y="4951"/>
                  </a:lnTo>
                  <a:cubicBezTo>
                    <a:pt x="9152" y="4951"/>
                    <a:pt x="9064" y="4951"/>
                    <a:pt x="9029" y="4884"/>
                  </a:cubicBezTo>
                  <a:cubicBezTo>
                    <a:pt x="8991" y="4811"/>
                    <a:pt x="9047" y="4730"/>
                    <a:pt x="9099" y="4650"/>
                  </a:cubicBezTo>
                  <a:cubicBezTo>
                    <a:pt x="9117" y="4625"/>
                    <a:pt x="9131" y="4601"/>
                    <a:pt x="9145" y="4576"/>
                  </a:cubicBezTo>
                  <a:cubicBezTo>
                    <a:pt x="9082" y="4520"/>
                    <a:pt x="9075" y="4425"/>
                    <a:pt x="9071" y="4338"/>
                  </a:cubicBezTo>
                  <a:cubicBezTo>
                    <a:pt x="9068" y="4212"/>
                    <a:pt x="9054" y="4180"/>
                    <a:pt x="9012" y="4173"/>
                  </a:cubicBezTo>
                  <a:cubicBezTo>
                    <a:pt x="9011" y="4173"/>
                    <a:pt x="9011" y="4173"/>
                    <a:pt x="9011" y="4173"/>
                  </a:cubicBezTo>
                  <a:cubicBezTo>
                    <a:pt x="8968" y="4173"/>
                    <a:pt x="8871" y="4353"/>
                    <a:pt x="8823" y="4439"/>
                  </a:cubicBezTo>
                  <a:cubicBezTo>
                    <a:pt x="8693" y="4669"/>
                    <a:pt x="8533" y="4951"/>
                    <a:pt x="8294" y="4951"/>
                  </a:cubicBezTo>
                  <a:cubicBezTo>
                    <a:pt x="8288" y="4951"/>
                    <a:pt x="8282" y="4951"/>
                    <a:pt x="8277" y="4951"/>
                  </a:cubicBezTo>
                  <a:cubicBezTo>
                    <a:pt x="8025" y="4937"/>
                    <a:pt x="7877" y="4629"/>
                    <a:pt x="7734" y="4334"/>
                  </a:cubicBezTo>
                  <a:cubicBezTo>
                    <a:pt x="7636" y="4135"/>
                    <a:pt x="7534" y="3932"/>
                    <a:pt x="7419" y="3848"/>
                  </a:cubicBezTo>
                  <a:cubicBezTo>
                    <a:pt x="7265" y="3737"/>
                    <a:pt x="7146" y="3701"/>
                    <a:pt x="7099" y="3701"/>
                  </a:cubicBezTo>
                  <a:cubicBezTo>
                    <a:pt x="7097" y="3701"/>
                    <a:pt x="7095" y="3701"/>
                    <a:pt x="7093" y="3701"/>
                  </a:cubicBezTo>
                  <a:cubicBezTo>
                    <a:pt x="7111" y="3757"/>
                    <a:pt x="7142" y="3806"/>
                    <a:pt x="7181" y="3851"/>
                  </a:cubicBezTo>
                  <a:cubicBezTo>
                    <a:pt x="7240" y="3925"/>
                    <a:pt x="7289" y="4009"/>
                    <a:pt x="7261" y="4079"/>
                  </a:cubicBezTo>
                  <a:cubicBezTo>
                    <a:pt x="7230" y="4145"/>
                    <a:pt x="7160" y="4149"/>
                    <a:pt x="7093" y="4156"/>
                  </a:cubicBezTo>
                  <a:cubicBezTo>
                    <a:pt x="7065" y="4159"/>
                    <a:pt x="7009" y="4166"/>
                    <a:pt x="7002" y="4177"/>
                  </a:cubicBezTo>
                  <a:cubicBezTo>
                    <a:pt x="6999" y="4184"/>
                    <a:pt x="6999" y="4191"/>
                    <a:pt x="7002" y="4198"/>
                  </a:cubicBezTo>
                  <a:cubicBezTo>
                    <a:pt x="7016" y="4352"/>
                    <a:pt x="6869" y="4506"/>
                    <a:pt x="6740" y="4587"/>
                  </a:cubicBezTo>
                  <a:cubicBezTo>
                    <a:pt x="6688" y="4620"/>
                    <a:pt x="6621" y="4652"/>
                    <a:pt x="6564" y="4652"/>
                  </a:cubicBezTo>
                  <a:cubicBezTo>
                    <a:pt x="6544" y="4652"/>
                    <a:pt x="6525" y="4648"/>
                    <a:pt x="6509" y="4639"/>
                  </a:cubicBezTo>
                  <a:cubicBezTo>
                    <a:pt x="6481" y="4622"/>
                    <a:pt x="6463" y="4587"/>
                    <a:pt x="6467" y="4551"/>
                  </a:cubicBezTo>
                  <a:cubicBezTo>
                    <a:pt x="6467" y="4537"/>
                    <a:pt x="6456" y="4516"/>
                    <a:pt x="6425" y="4506"/>
                  </a:cubicBezTo>
                  <a:cubicBezTo>
                    <a:pt x="6408" y="4499"/>
                    <a:pt x="6388" y="4495"/>
                    <a:pt x="6365" y="4495"/>
                  </a:cubicBezTo>
                  <a:cubicBezTo>
                    <a:pt x="6285" y="4495"/>
                    <a:pt x="6170" y="4544"/>
                    <a:pt x="6050" y="4688"/>
                  </a:cubicBezTo>
                  <a:cubicBezTo>
                    <a:pt x="5892" y="4871"/>
                    <a:pt x="5731" y="4971"/>
                    <a:pt x="5602" y="4971"/>
                  </a:cubicBezTo>
                  <a:cubicBezTo>
                    <a:pt x="5582" y="4971"/>
                    <a:pt x="5564" y="4969"/>
                    <a:pt x="5546" y="4965"/>
                  </a:cubicBezTo>
                  <a:cubicBezTo>
                    <a:pt x="5490" y="4951"/>
                    <a:pt x="5444" y="4912"/>
                    <a:pt x="5423" y="4856"/>
                  </a:cubicBezTo>
                  <a:cubicBezTo>
                    <a:pt x="5273" y="4867"/>
                    <a:pt x="4730" y="5164"/>
                    <a:pt x="4695" y="5266"/>
                  </a:cubicBezTo>
                  <a:cubicBezTo>
                    <a:pt x="4709" y="5332"/>
                    <a:pt x="4692" y="5402"/>
                    <a:pt x="4646" y="5451"/>
                  </a:cubicBezTo>
                  <a:cubicBezTo>
                    <a:pt x="4577" y="5537"/>
                    <a:pt x="4447" y="5585"/>
                    <a:pt x="4293" y="5585"/>
                  </a:cubicBezTo>
                  <a:cubicBezTo>
                    <a:pt x="4282" y="5585"/>
                    <a:pt x="4272" y="5585"/>
                    <a:pt x="4261" y="5584"/>
                  </a:cubicBezTo>
                  <a:cubicBezTo>
                    <a:pt x="4139" y="5577"/>
                    <a:pt x="4104" y="5525"/>
                    <a:pt x="4093" y="5479"/>
                  </a:cubicBezTo>
                  <a:cubicBezTo>
                    <a:pt x="4065" y="5353"/>
                    <a:pt x="4261" y="5213"/>
                    <a:pt x="4366" y="5157"/>
                  </a:cubicBezTo>
                  <a:cubicBezTo>
                    <a:pt x="4429" y="5126"/>
                    <a:pt x="4524" y="5059"/>
                    <a:pt x="4636" y="4982"/>
                  </a:cubicBezTo>
                  <a:cubicBezTo>
                    <a:pt x="4898" y="4804"/>
                    <a:pt x="5227" y="4580"/>
                    <a:pt x="5444" y="4544"/>
                  </a:cubicBezTo>
                  <a:cubicBezTo>
                    <a:pt x="5745" y="4495"/>
                    <a:pt x="6197" y="4285"/>
                    <a:pt x="6246" y="4198"/>
                  </a:cubicBezTo>
                  <a:cubicBezTo>
                    <a:pt x="6226" y="4196"/>
                    <a:pt x="6205" y="4196"/>
                    <a:pt x="6184" y="4196"/>
                  </a:cubicBezTo>
                  <a:cubicBezTo>
                    <a:pt x="6154" y="4196"/>
                    <a:pt x="6124" y="4197"/>
                    <a:pt x="6096" y="4201"/>
                  </a:cubicBezTo>
                  <a:cubicBezTo>
                    <a:pt x="6052" y="4207"/>
                    <a:pt x="6008" y="4209"/>
                    <a:pt x="5964" y="4209"/>
                  </a:cubicBezTo>
                  <a:cubicBezTo>
                    <a:pt x="5921" y="4209"/>
                    <a:pt x="5877" y="4207"/>
                    <a:pt x="5833" y="4201"/>
                  </a:cubicBezTo>
                  <a:cubicBezTo>
                    <a:pt x="5821" y="4199"/>
                    <a:pt x="5809" y="4198"/>
                    <a:pt x="5796" y="4198"/>
                  </a:cubicBezTo>
                  <a:cubicBezTo>
                    <a:pt x="5669" y="4198"/>
                    <a:pt x="5470" y="4299"/>
                    <a:pt x="5276" y="4397"/>
                  </a:cubicBezTo>
                  <a:cubicBezTo>
                    <a:pt x="5189" y="4439"/>
                    <a:pt x="5101" y="4485"/>
                    <a:pt x="5010" y="4523"/>
                  </a:cubicBezTo>
                  <a:cubicBezTo>
                    <a:pt x="4888" y="4573"/>
                    <a:pt x="4765" y="4611"/>
                    <a:pt x="4636" y="4632"/>
                  </a:cubicBezTo>
                  <a:cubicBezTo>
                    <a:pt x="4559" y="4650"/>
                    <a:pt x="4440" y="4678"/>
                    <a:pt x="4426" y="4699"/>
                  </a:cubicBezTo>
                  <a:cubicBezTo>
                    <a:pt x="4426" y="4709"/>
                    <a:pt x="4429" y="4716"/>
                    <a:pt x="4436" y="4727"/>
                  </a:cubicBezTo>
                  <a:cubicBezTo>
                    <a:pt x="4461" y="4765"/>
                    <a:pt x="4464" y="4818"/>
                    <a:pt x="4440" y="4863"/>
                  </a:cubicBezTo>
                  <a:cubicBezTo>
                    <a:pt x="4413" y="4896"/>
                    <a:pt x="4376" y="4906"/>
                    <a:pt x="4332" y="4906"/>
                  </a:cubicBezTo>
                  <a:cubicBezTo>
                    <a:pt x="4300" y="4906"/>
                    <a:pt x="4264" y="4900"/>
                    <a:pt x="4226" y="4895"/>
                  </a:cubicBezTo>
                  <a:cubicBezTo>
                    <a:pt x="4191" y="4890"/>
                    <a:pt x="4140" y="4883"/>
                    <a:pt x="4101" y="4883"/>
                  </a:cubicBezTo>
                  <a:cubicBezTo>
                    <a:pt x="4073" y="4883"/>
                    <a:pt x="4051" y="4887"/>
                    <a:pt x="4044" y="4898"/>
                  </a:cubicBezTo>
                  <a:cubicBezTo>
                    <a:pt x="4014" y="4953"/>
                    <a:pt x="3959" y="4984"/>
                    <a:pt x="3901" y="4984"/>
                  </a:cubicBezTo>
                  <a:cubicBezTo>
                    <a:pt x="3893" y="4984"/>
                    <a:pt x="3884" y="4983"/>
                    <a:pt x="3876" y="4982"/>
                  </a:cubicBezTo>
                  <a:cubicBezTo>
                    <a:pt x="3817" y="4972"/>
                    <a:pt x="3771" y="4926"/>
                    <a:pt x="3761" y="4867"/>
                  </a:cubicBezTo>
                  <a:cubicBezTo>
                    <a:pt x="3750" y="4821"/>
                    <a:pt x="3768" y="4776"/>
                    <a:pt x="3803" y="4748"/>
                  </a:cubicBezTo>
                  <a:cubicBezTo>
                    <a:pt x="3750" y="4720"/>
                    <a:pt x="3694" y="4702"/>
                    <a:pt x="3638" y="4695"/>
                  </a:cubicBezTo>
                  <a:cubicBezTo>
                    <a:pt x="3624" y="4776"/>
                    <a:pt x="3547" y="4919"/>
                    <a:pt x="3211" y="4919"/>
                  </a:cubicBezTo>
                  <a:cubicBezTo>
                    <a:pt x="3032" y="4919"/>
                    <a:pt x="2854" y="5010"/>
                    <a:pt x="2829" y="5084"/>
                  </a:cubicBezTo>
                  <a:cubicBezTo>
                    <a:pt x="2826" y="5094"/>
                    <a:pt x="2819" y="5119"/>
                    <a:pt x="2864" y="5150"/>
                  </a:cubicBezTo>
                  <a:lnTo>
                    <a:pt x="2917" y="5189"/>
                  </a:lnTo>
                  <a:cubicBezTo>
                    <a:pt x="3046" y="5287"/>
                    <a:pt x="3134" y="5353"/>
                    <a:pt x="3141" y="5441"/>
                  </a:cubicBezTo>
                  <a:cubicBezTo>
                    <a:pt x="3144" y="5490"/>
                    <a:pt x="3123" y="5535"/>
                    <a:pt x="3088" y="5567"/>
                  </a:cubicBezTo>
                  <a:cubicBezTo>
                    <a:pt x="3064" y="5592"/>
                    <a:pt x="3035" y="5602"/>
                    <a:pt x="3003" y="5602"/>
                  </a:cubicBezTo>
                  <a:cubicBezTo>
                    <a:pt x="2940" y="5602"/>
                    <a:pt x="2864" y="5563"/>
                    <a:pt x="2780" y="5521"/>
                  </a:cubicBezTo>
                  <a:cubicBezTo>
                    <a:pt x="2651" y="5454"/>
                    <a:pt x="2478" y="5365"/>
                    <a:pt x="2277" y="5365"/>
                  </a:cubicBezTo>
                  <a:cubicBezTo>
                    <a:pt x="2259" y="5365"/>
                    <a:pt x="2241" y="5366"/>
                    <a:pt x="2224" y="5367"/>
                  </a:cubicBezTo>
                  <a:cubicBezTo>
                    <a:pt x="2207" y="5369"/>
                    <a:pt x="2189" y="5370"/>
                    <a:pt x="2170" y="5370"/>
                  </a:cubicBezTo>
                  <a:cubicBezTo>
                    <a:pt x="1792" y="5370"/>
                    <a:pt x="1174" y="5036"/>
                    <a:pt x="963" y="4842"/>
                  </a:cubicBezTo>
                  <a:cubicBezTo>
                    <a:pt x="925" y="4814"/>
                    <a:pt x="900" y="4776"/>
                    <a:pt x="883" y="4734"/>
                  </a:cubicBezTo>
                  <a:cubicBezTo>
                    <a:pt x="823" y="4713"/>
                    <a:pt x="624" y="4713"/>
                    <a:pt x="463" y="4713"/>
                  </a:cubicBezTo>
                  <a:cubicBezTo>
                    <a:pt x="316" y="4713"/>
                    <a:pt x="148" y="4713"/>
                    <a:pt x="1" y="4699"/>
                  </a:cubicBezTo>
                  <a:lnTo>
                    <a:pt x="1" y="12975"/>
                  </a:lnTo>
                  <a:cubicBezTo>
                    <a:pt x="54" y="13009"/>
                    <a:pt x="115" y="13036"/>
                    <a:pt x="151" y="13036"/>
                  </a:cubicBezTo>
                  <a:cubicBezTo>
                    <a:pt x="162" y="13036"/>
                    <a:pt x="171" y="13033"/>
                    <a:pt x="176" y="13027"/>
                  </a:cubicBezTo>
                  <a:cubicBezTo>
                    <a:pt x="217" y="12975"/>
                    <a:pt x="272" y="12966"/>
                    <a:pt x="328" y="12966"/>
                  </a:cubicBezTo>
                  <a:cubicBezTo>
                    <a:pt x="348" y="12966"/>
                    <a:pt x="367" y="12967"/>
                    <a:pt x="386" y="12968"/>
                  </a:cubicBezTo>
                  <a:cubicBezTo>
                    <a:pt x="406" y="12969"/>
                    <a:pt x="426" y="12970"/>
                    <a:pt x="447" y="12970"/>
                  </a:cubicBezTo>
                  <a:cubicBezTo>
                    <a:pt x="534" y="12970"/>
                    <a:pt x="620" y="12952"/>
                    <a:pt x="697" y="12915"/>
                  </a:cubicBezTo>
                  <a:cubicBezTo>
                    <a:pt x="759" y="12885"/>
                    <a:pt x="813" y="12873"/>
                    <a:pt x="860" y="12873"/>
                  </a:cubicBezTo>
                  <a:cubicBezTo>
                    <a:pt x="921" y="12873"/>
                    <a:pt x="968" y="12893"/>
                    <a:pt x="1002" y="12915"/>
                  </a:cubicBezTo>
                  <a:cubicBezTo>
                    <a:pt x="1131" y="12996"/>
                    <a:pt x="1163" y="13167"/>
                    <a:pt x="1163" y="13248"/>
                  </a:cubicBezTo>
                  <a:cubicBezTo>
                    <a:pt x="1163" y="13290"/>
                    <a:pt x="1310" y="13405"/>
                    <a:pt x="1397" y="13475"/>
                  </a:cubicBezTo>
                  <a:cubicBezTo>
                    <a:pt x="1509" y="13559"/>
                    <a:pt x="1611" y="13654"/>
                    <a:pt x="1699" y="13759"/>
                  </a:cubicBezTo>
                  <a:cubicBezTo>
                    <a:pt x="1727" y="13790"/>
                    <a:pt x="1751" y="13822"/>
                    <a:pt x="1772" y="13853"/>
                  </a:cubicBezTo>
                  <a:cubicBezTo>
                    <a:pt x="1867" y="13985"/>
                    <a:pt x="1914" y="14042"/>
                    <a:pt x="1967" y="14042"/>
                  </a:cubicBezTo>
                  <a:cubicBezTo>
                    <a:pt x="1974" y="14042"/>
                    <a:pt x="1981" y="14041"/>
                    <a:pt x="1989" y="14039"/>
                  </a:cubicBezTo>
                  <a:cubicBezTo>
                    <a:pt x="2003" y="14032"/>
                    <a:pt x="2017" y="14025"/>
                    <a:pt x="2031" y="14018"/>
                  </a:cubicBezTo>
                  <a:cubicBezTo>
                    <a:pt x="2091" y="13983"/>
                    <a:pt x="2150" y="13951"/>
                    <a:pt x="2213" y="13923"/>
                  </a:cubicBezTo>
                  <a:cubicBezTo>
                    <a:pt x="2357" y="13860"/>
                    <a:pt x="2500" y="13794"/>
                    <a:pt x="2500" y="13685"/>
                  </a:cubicBezTo>
                  <a:cubicBezTo>
                    <a:pt x="2500" y="13524"/>
                    <a:pt x="2728" y="13451"/>
                    <a:pt x="2938" y="13451"/>
                  </a:cubicBezTo>
                  <a:cubicBezTo>
                    <a:pt x="2966" y="13451"/>
                    <a:pt x="2994" y="13451"/>
                    <a:pt x="3018" y="13454"/>
                  </a:cubicBezTo>
                  <a:cubicBezTo>
                    <a:pt x="3148" y="13468"/>
                    <a:pt x="3253" y="13507"/>
                    <a:pt x="3312" y="13570"/>
                  </a:cubicBezTo>
                  <a:cubicBezTo>
                    <a:pt x="3319" y="13577"/>
                    <a:pt x="3326" y="13584"/>
                    <a:pt x="3333" y="13594"/>
                  </a:cubicBezTo>
                  <a:lnTo>
                    <a:pt x="3333" y="13598"/>
                  </a:lnTo>
                  <a:cubicBezTo>
                    <a:pt x="3340" y="13605"/>
                    <a:pt x="3344" y="13612"/>
                    <a:pt x="3347" y="13619"/>
                  </a:cubicBezTo>
                  <a:lnTo>
                    <a:pt x="3351" y="13626"/>
                  </a:lnTo>
                  <a:cubicBezTo>
                    <a:pt x="3354" y="13633"/>
                    <a:pt x="3358" y="13640"/>
                    <a:pt x="3361" y="13647"/>
                  </a:cubicBezTo>
                  <a:lnTo>
                    <a:pt x="3365" y="13654"/>
                  </a:lnTo>
                  <a:cubicBezTo>
                    <a:pt x="3365" y="13661"/>
                    <a:pt x="3368" y="13668"/>
                    <a:pt x="3368" y="13678"/>
                  </a:cubicBezTo>
                  <a:lnTo>
                    <a:pt x="3368" y="13685"/>
                  </a:lnTo>
                  <a:cubicBezTo>
                    <a:pt x="3372" y="13696"/>
                    <a:pt x="3372" y="13706"/>
                    <a:pt x="3372" y="13717"/>
                  </a:cubicBezTo>
                  <a:cubicBezTo>
                    <a:pt x="3372" y="13811"/>
                    <a:pt x="3533" y="13951"/>
                    <a:pt x="3722" y="14109"/>
                  </a:cubicBezTo>
                  <a:cubicBezTo>
                    <a:pt x="3971" y="14322"/>
                    <a:pt x="4310" y="14613"/>
                    <a:pt x="4545" y="15026"/>
                  </a:cubicBezTo>
                  <a:cubicBezTo>
                    <a:pt x="4643" y="15198"/>
                    <a:pt x="4716" y="15341"/>
                    <a:pt x="4772" y="15457"/>
                  </a:cubicBezTo>
                  <a:cubicBezTo>
                    <a:pt x="4972" y="15852"/>
                    <a:pt x="5031" y="15968"/>
                    <a:pt x="5483" y="16146"/>
                  </a:cubicBezTo>
                  <a:cubicBezTo>
                    <a:pt x="6089" y="16384"/>
                    <a:pt x="6141" y="16538"/>
                    <a:pt x="6036" y="16811"/>
                  </a:cubicBezTo>
                  <a:cubicBezTo>
                    <a:pt x="6019" y="16857"/>
                    <a:pt x="6047" y="16899"/>
                    <a:pt x="6099" y="16955"/>
                  </a:cubicBezTo>
                  <a:lnTo>
                    <a:pt x="6124" y="16983"/>
                  </a:lnTo>
                  <a:cubicBezTo>
                    <a:pt x="6183" y="17043"/>
                    <a:pt x="6243" y="17109"/>
                    <a:pt x="6232" y="17193"/>
                  </a:cubicBezTo>
                  <a:cubicBezTo>
                    <a:pt x="6222" y="17256"/>
                    <a:pt x="6183" y="17312"/>
                    <a:pt x="6124" y="17344"/>
                  </a:cubicBezTo>
                  <a:lnTo>
                    <a:pt x="6089" y="17368"/>
                  </a:lnTo>
                  <a:lnTo>
                    <a:pt x="6064" y="17386"/>
                  </a:lnTo>
                  <a:lnTo>
                    <a:pt x="6047" y="17400"/>
                  </a:lnTo>
                  <a:lnTo>
                    <a:pt x="6019" y="17417"/>
                  </a:lnTo>
                  <a:lnTo>
                    <a:pt x="6005" y="17428"/>
                  </a:lnTo>
                  <a:lnTo>
                    <a:pt x="5973" y="17452"/>
                  </a:lnTo>
                  <a:lnTo>
                    <a:pt x="5959" y="17459"/>
                  </a:lnTo>
                  <a:lnTo>
                    <a:pt x="5924" y="17484"/>
                  </a:lnTo>
                  <a:lnTo>
                    <a:pt x="5917" y="17491"/>
                  </a:lnTo>
                  <a:lnTo>
                    <a:pt x="5791" y="17582"/>
                  </a:lnTo>
                  <a:cubicBezTo>
                    <a:pt x="5812" y="17638"/>
                    <a:pt x="5875" y="17687"/>
                    <a:pt x="5952" y="17750"/>
                  </a:cubicBezTo>
                  <a:lnTo>
                    <a:pt x="5991" y="17781"/>
                  </a:lnTo>
                  <a:cubicBezTo>
                    <a:pt x="6026" y="17806"/>
                    <a:pt x="6047" y="17848"/>
                    <a:pt x="6043" y="17893"/>
                  </a:cubicBezTo>
                  <a:cubicBezTo>
                    <a:pt x="6033" y="17960"/>
                    <a:pt x="5963" y="17991"/>
                    <a:pt x="5903" y="18016"/>
                  </a:cubicBezTo>
                  <a:lnTo>
                    <a:pt x="5865" y="18033"/>
                  </a:lnTo>
                  <a:cubicBezTo>
                    <a:pt x="5928" y="18103"/>
                    <a:pt x="5921" y="18191"/>
                    <a:pt x="5917" y="18264"/>
                  </a:cubicBezTo>
                  <a:cubicBezTo>
                    <a:pt x="5910" y="18334"/>
                    <a:pt x="5907" y="18387"/>
                    <a:pt x="5949" y="18429"/>
                  </a:cubicBezTo>
                  <a:cubicBezTo>
                    <a:pt x="5986" y="18471"/>
                    <a:pt x="6040" y="18489"/>
                    <a:pt x="6097" y="18489"/>
                  </a:cubicBezTo>
                  <a:cubicBezTo>
                    <a:pt x="6177" y="18489"/>
                    <a:pt x="6265" y="18454"/>
                    <a:pt x="6330" y="18401"/>
                  </a:cubicBezTo>
                  <a:cubicBezTo>
                    <a:pt x="6358" y="18371"/>
                    <a:pt x="6395" y="18357"/>
                    <a:pt x="6432" y="18357"/>
                  </a:cubicBezTo>
                  <a:cubicBezTo>
                    <a:pt x="6467" y="18357"/>
                    <a:pt x="6501" y="18369"/>
                    <a:pt x="6530" y="18394"/>
                  </a:cubicBezTo>
                  <a:cubicBezTo>
                    <a:pt x="6614" y="18467"/>
                    <a:pt x="6642" y="18646"/>
                    <a:pt x="6551" y="18800"/>
                  </a:cubicBezTo>
                  <a:cubicBezTo>
                    <a:pt x="6505" y="18870"/>
                    <a:pt x="6544" y="18908"/>
                    <a:pt x="6561" y="18919"/>
                  </a:cubicBezTo>
                  <a:cubicBezTo>
                    <a:pt x="6576" y="18931"/>
                    <a:pt x="6593" y="18936"/>
                    <a:pt x="6610" y="18936"/>
                  </a:cubicBezTo>
                  <a:cubicBezTo>
                    <a:pt x="6633" y="18936"/>
                    <a:pt x="6657" y="18925"/>
                    <a:pt x="6673" y="18905"/>
                  </a:cubicBezTo>
                  <a:cubicBezTo>
                    <a:pt x="6698" y="18873"/>
                    <a:pt x="6736" y="18852"/>
                    <a:pt x="6778" y="18852"/>
                  </a:cubicBezTo>
                  <a:cubicBezTo>
                    <a:pt x="6781" y="18852"/>
                    <a:pt x="6784" y="18852"/>
                    <a:pt x="6787" y="18852"/>
                  </a:cubicBezTo>
                  <a:cubicBezTo>
                    <a:pt x="6886" y="18852"/>
                    <a:pt x="6988" y="18961"/>
                    <a:pt x="7086" y="19062"/>
                  </a:cubicBezTo>
                  <a:cubicBezTo>
                    <a:pt x="7121" y="19101"/>
                    <a:pt x="7160" y="19136"/>
                    <a:pt x="7205" y="19168"/>
                  </a:cubicBezTo>
                  <a:cubicBezTo>
                    <a:pt x="7293" y="19217"/>
                    <a:pt x="7394" y="19336"/>
                    <a:pt x="7366" y="19437"/>
                  </a:cubicBezTo>
                  <a:cubicBezTo>
                    <a:pt x="7359" y="19465"/>
                    <a:pt x="7328" y="19535"/>
                    <a:pt x="7209" y="19535"/>
                  </a:cubicBezTo>
                  <a:cubicBezTo>
                    <a:pt x="7156" y="19535"/>
                    <a:pt x="7146" y="19588"/>
                    <a:pt x="7142" y="19623"/>
                  </a:cubicBezTo>
                  <a:cubicBezTo>
                    <a:pt x="7142" y="19679"/>
                    <a:pt x="7167" y="19731"/>
                    <a:pt x="7191" y="19731"/>
                  </a:cubicBezTo>
                  <a:cubicBezTo>
                    <a:pt x="7373" y="19749"/>
                    <a:pt x="7373" y="19955"/>
                    <a:pt x="7370" y="20064"/>
                  </a:cubicBezTo>
                  <a:lnTo>
                    <a:pt x="7370" y="20085"/>
                  </a:lnTo>
                  <a:cubicBezTo>
                    <a:pt x="7401" y="20143"/>
                    <a:pt x="7660" y="20253"/>
                    <a:pt x="7811" y="20253"/>
                  </a:cubicBezTo>
                  <a:cubicBezTo>
                    <a:pt x="7832" y="20253"/>
                    <a:pt x="7851" y="20251"/>
                    <a:pt x="7867" y="20246"/>
                  </a:cubicBezTo>
                  <a:cubicBezTo>
                    <a:pt x="7896" y="20237"/>
                    <a:pt x="7924" y="20233"/>
                    <a:pt x="7951" y="20233"/>
                  </a:cubicBezTo>
                  <a:cubicBezTo>
                    <a:pt x="8111" y="20233"/>
                    <a:pt x="8247" y="20371"/>
                    <a:pt x="8322" y="20508"/>
                  </a:cubicBezTo>
                  <a:cubicBezTo>
                    <a:pt x="8354" y="20564"/>
                    <a:pt x="8452" y="20620"/>
                    <a:pt x="8553" y="20641"/>
                  </a:cubicBezTo>
                  <a:cubicBezTo>
                    <a:pt x="8573" y="20649"/>
                    <a:pt x="8594" y="20653"/>
                    <a:pt x="8615" y="20653"/>
                  </a:cubicBezTo>
                  <a:cubicBezTo>
                    <a:pt x="8643" y="20653"/>
                    <a:pt x="8671" y="20646"/>
                    <a:pt x="8697" y="20634"/>
                  </a:cubicBezTo>
                  <a:cubicBezTo>
                    <a:pt x="8720" y="20612"/>
                    <a:pt x="8750" y="20601"/>
                    <a:pt x="8780" y="20601"/>
                  </a:cubicBezTo>
                  <a:cubicBezTo>
                    <a:pt x="8796" y="20601"/>
                    <a:pt x="8812" y="20604"/>
                    <a:pt x="8826" y="20610"/>
                  </a:cubicBezTo>
                  <a:cubicBezTo>
                    <a:pt x="8949" y="20659"/>
                    <a:pt x="8994" y="20900"/>
                    <a:pt x="9008" y="21005"/>
                  </a:cubicBezTo>
                  <a:cubicBezTo>
                    <a:pt x="9012" y="21026"/>
                    <a:pt x="9019" y="21033"/>
                    <a:pt x="9022" y="21033"/>
                  </a:cubicBezTo>
                  <a:cubicBezTo>
                    <a:pt x="9035" y="21042"/>
                    <a:pt x="9056" y="21046"/>
                    <a:pt x="9082" y="21046"/>
                  </a:cubicBezTo>
                  <a:cubicBezTo>
                    <a:pt x="9127" y="21046"/>
                    <a:pt x="9185" y="21035"/>
                    <a:pt x="9232" y="21026"/>
                  </a:cubicBezTo>
                  <a:cubicBezTo>
                    <a:pt x="9278" y="21019"/>
                    <a:pt x="9313" y="21012"/>
                    <a:pt x="9351" y="21009"/>
                  </a:cubicBezTo>
                  <a:cubicBezTo>
                    <a:pt x="9359" y="21008"/>
                    <a:pt x="9366" y="21008"/>
                    <a:pt x="9373" y="21008"/>
                  </a:cubicBezTo>
                  <a:cubicBezTo>
                    <a:pt x="9463" y="21008"/>
                    <a:pt x="9531" y="21069"/>
                    <a:pt x="9586" y="21117"/>
                  </a:cubicBezTo>
                  <a:cubicBezTo>
                    <a:pt x="9607" y="21135"/>
                    <a:pt x="9645" y="21170"/>
                    <a:pt x="9659" y="21170"/>
                  </a:cubicBezTo>
                  <a:cubicBezTo>
                    <a:pt x="9690" y="21158"/>
                    <a:pt x="9718" y="21153"/>
                    <a:pt x="9744" y="21153"/>
                  </a:cubicBezTo>
                  <a:cubicBezTo>
                    <a:pt x="9898" y="21153"/>
                    <a:pt x="9980" y="21338"/>
                    <a:pt x="10055" y="21499"/>
                  </a:cubicBezTo>
                  <a:cubicBezTo>
                    <a:pt x="10083" y="21562"/>
                    <a:pt x="10111" y="21625"/>
                    <a:pt x="10143" y="21678"/>
                  </a:cubicBezTo>
                  <a:lnTo>
                    <a:pt x="25119" y="21597"/>
                  </a:lnTo>
                  <a:cubicBezTo>
                    <a:pt x="25130" y="21492"/>
                    <a:pt x="25158" y="21363"/>
                    <a:pt x="25245" y="21321"/>
                  </a:cubicBezTo>
                  <a:cubicBezTo>
                    <a:pt x="25264" y="21312"/>
                    <a:pt x="25284" y="21308"/>
                    <a:pt x="25305" y="21308"/>
                  </a:cubicBezTo>
                  <a:cubicBezTo>
                    <a:pt x="25342" y="21308"/>
                    <a:pt x="25380" y="21322"/>
                    <a:pt x="25410" y="21349"/>
                  </a:cubicBezTo>
                  <a:cubicBezTo>
                    <a:pt x="25515" y="21426"/>
                    <a:pt x="25529" y="21534"/>
                    <a:pt x="25536" y="21611"/>
                  </a:cubicBezTo>
                  <a:cubicBezTo>
                    <a:pt x="25543" y="21699"/>
                    <a:pt x="25550" y="21734"/>
                    <a:pt x="25620" y="21758"/>
                  </a:cubicBezTo>
                  <a:cubicBezTo>
                    <a:pt x="25686" y="21786"/>
                    <a:pt x="25753" y="21818"/>
                    <a:pt x="25819" y="21853"/>
                  </a:cubicBezTo>
                  <a:cubicBezTo>
                    <a:pt x="25896" y="21891"/>
                    <a:pt x="25967" y="21927"/>
                    <a:pt x="26015" y="21927"/>
                  </a:cubicBezTo>
                  <a:cubicBezTo>
                    <a:pt x="26024" y="21927"/>
                    <a:pt x="26033" y="21925"/>
                    <a:pt x="26040" y="21923"/>
                  </a:cubicBezTo>
                  <a:cubicBezTo>
                    <a:pt x="26054" y="21916"/>
                    <a:pt x="26075" y="21905"/>
                    <a:pt x="26092" y="21895"/>
                  </a:cubicBezTo>
                  <a:cubicBezTo>
                    <a:pt x="26155" y="21862"/>
                    <a:pt x="26246" y="21815"/>
                    <a:pt x="26347" y="21815"/>
                  </a:cubicBezTo>
                  <a:cubicBezTo>
                    <a:pt x="26433" y="21815"/>
                    <a:pt x="26526" y="21849"/>
                    <a:pt x="26618" y="21954"/>
                  </a:cubicBezTo>
                  <a:cubicBezTo>
                    <a:pt x="26663" y="22018"/>
                    <a:pt x="26734" y="22055"/>
                    <a:pt x="26809" y="22055"/>
                  </a:cubicBezTo>
                  <a:cubicBezTo>
                    <a:pt x="26821" y="22055"/>
                    <a:pt x="26833" y="22054"/>
                    <a:pt x="26845" y="22052"/>
                  </a:cubicBezTo>
                  <a:cubicBezTo>
                    <a:pt x="26859" y="22052"/>
                    <a:pt x="26873" y="22051"/>
                    <a:pt x="26887" y="22051"/>
                  </a:cubicBezTo>
                  <a:cubicBezTo>
                    <a:pt x="26948" y="22051"/>
                    <a:pt x="27016" y="22063"/>
                    <a:pt x="27073" y="22136"/>
                  </a:cubicBezTo>
                  <a:cubicBezTo>
                    <a:pt x="27080" y="22147"/>
                    <a:pt x="27090" y="22157"/>
                    <a:pt x="27101" y="22168"/>
                  </a:cubicBezTo>
                  <a:cubicBezTo>
                    <a:pt x="27153" y="22231"/>
                    <a:pt x="27227" y="22273"/>
                    <a:pt x="27311" y="22283"/>
                  </a:cubicBezTo>
                  <a:cubicBezTo>
                    <a:pt x="27360" y="22280"/>
                    <a:pt x="27409" y="22255"/>
                    <a:pt x="27437" y="22217"/>
                  </a:cubicBezTo>
                  <a:cubicBezTo>
                    <a:pt x="27444" y="22206"/>
                    <a:pt x="27454" y="22196"/>
                    <a:pt x="27465" y="22189"/>
                  </a:cubicBezTo>
                  <a:lnTo>
                    <a:pt x="27468" y="22185"/>
                  </a:lnTo>
                  <a:cubicBezTo>
                    <a:pt x="27475" y="22178"/>
                    <a:pt x="27486" y="22171"/>
                    <a:pt x="27496" y="22168"/>
                  </a:cubicBezTo>
                  <a:lnTo>
                    <a:pt x="27503" y="22164"/>
                  </a:lnTo>
                  <a:cubicBezTo>
                    <a:pt x="27514" y="22161"/>
                    <a:pt x="27521" y="22157"/>
                    <a:pt x="27531" y="22154"/>
                  </a:cubicBezTo>
                  <a:lnTo>
                    <a:pt x="27545" y="22150"/>
                  </a:lnTo>
                  <a:cubicBezTo>
                    <a:pt x="27552" y="22147"/>
                    <a:pt x="27563" y="22143"/>
                    <a:pt x="27573" y="22143"/>
                  </a:cubicBezTo>
                  <a:lnTo>
                    <a:pt x="27587" y="22143"/>
                  </a:lnTo>
                  <a:cubicBezTo>
                    <a:pt x="27598" y="22143"/>
                    <a:pt x="27608" y="22140"/>
                    <a:pt x="27615" y="22140"/>
                  </a:cubicBezTo>
                  <a:lnTo>
                    <a:pt x="27713" y="22140"/>
                  </a:lnTo>
                  <a:lnTo>
                    <a:pt x="27748" y="22143"/>
                  </a:lnTo>
                  <a:lnTo>
                    <a:pt x="27769" y="22147"/>
                  </a:lnTo>
                  <a:lnTo>
                    <a:pt x="27811" y="22154"/>
                  </a:lnTo>
                  <a:lnTo>
                    <a:pt x="27822" y="22154"/>
                  </a:lnTo>
                  <a:lnTo>
                    <a:pt x="27878" y="22168"/>
                  </a:lnTo>
                  <a:lnTo>
                    <a:pt x="27881" y="22168"/>
                  </a:lnTo>
                  <a:cubicBezTo>
                    <a:pt x="28007" y="22199"/>
                    <a:pt x="28133" y="22241"/>
                    <a:pt x="28256" y="22290"/>
                  </a:cubicBezTo>
                  <a:cubicBezTo>
                    <a:pt x="28347" y="22203"/>
                    <a:pt x="28431" y="22108"/>
                    <a:pt x="28508" y="22007"/>
                  </a:cubicBezTo>
                  <a:cubicBezTo>
                    <a:pt x="28662" y="21814"/>
                    <a:pt x="28806" y="21632"/>
                    <a:pt x="28984" y="21632"/>
                  </a:cubicBezTo>
                  <a:cubicBezTo>
                    <a:pt x="29103" y="21632"/>
                    <a:pt x="30150" y="21646"/>
                    <a:pt x="30213" y="22175"/>
                  </a:cubicBezTo>
                  <a:cubicBezTo>
                    <a:pt x="30230" y="22318"/>
                    <a:pt x="30300" y="22329"/>
                    <a:pt x="30447" y="22332"/>
                  </a:cubicBezTo>
                  <a:cubicBezTo>
                    <a:pt x="30573" y="22332"/>
                    <a:pt x="30763" y="22339"/>
                    <a:pt x="30798" y="22584"/>
                  </a:cubicBezTo>
                  <a:cubicBezTo>
                    <a:pt x="30815" y="22735"/>
                    <a:pt x="30899" y="22875"/>
                    <a:pt x="30976" y="23001"/>
                  </a:cubicBezTo>
                  <a:cubicBezTo>
                    <a:pt x="31053" y="23123"/>
                    <a:pt x="31116" y="23225"/>
                    <a:pt x="31109" y="23327"/>
                  </a:cubicBezTo>
                  <a:lnTo>
                    <a:pt x="31116" y="23330"/>
                  </a:lnTo>
                  <a:lnTo>
                    <a:pt x="31158" y="23358"/>
                  </a:lnTo>
                  <a:lnTo>
                    <a:pt x="31172" y="23365"/>
                  </a:lnTo>
                  <a:lnTo>
                    <a:pt x="31225" y="23404"/>
                  </a:lnTo>
                  <a:lnTo>
                    <a:pt x="31239" y="23411"/>
                  </a:lnTo>
                  <a:lnTo>
                    <a:pt x="31288" y="23446"/>
                  </a:lnTo>
                  <a:lnTo>
                    <a:pt x="31302" y="23456"/>
                  </a:lnTo>
                  <a:lnTo>
                    <a:pt x="31358" y="23498"/>
                  </a:lnTo>
                  <a:lnTo>
                    <a:pt x="31365" y="23505"/>
                  </a:lnTo>
                  <a:cubicBezTo>
                    <a:pt x="31402" y="23497"/>
                    <a:pt x="31448" y="23494"/>
                    <a:pt x="31499" y="23494"/>
                  </a:cubicBezTo>
                  <a:cubicBezTo>
                    <a:pt x="31704" y="23494"/>
                    <a:pt x="31998" y="23551"/>
                    <a:pt x="32208" y="23624"/>
                  </a:cubicBezTo>
                  <a:cubicBezTo>
                    <a:pt x="32276" y="23650"/>
                    <a:pt x="32357" y="23657"/>
                    <a:pt x="32441" y="23657"/>
                  </a:cubicBezTo>
                  <a:cubicBezTo>
                    <a:pt x="32493" y="23657"/>
                    <a:pt x="32545" y="23655"/>
                    <a:pt x="32597" y="23652"/>
                  </a:cubicBezTo>
                  <a:cubicBezTo>
                    <a:pt x="32650" y="23649"/>
                    <a:pt x="32704" y="23646"/>
                    <a:pt x="32759" y="23646"/>
                  </a:cubicBezTo>
                  <a:cubicBezTo>
                    <a:pt x="32964" y="23646"/>
                    <a:pt x="33166" y="23688"/>
                    <a:pt x="33266" y="23929"/>
                  </a:cubicBezTo>
                  <a:cubicBezTo>
                    <a:pt x="33322" y="24055"/>
                    <a:pt x="33388" y="24174"/>
                    <a:pt x="33465" y="24289"/>
                  </a:cubicBezTo>
                  <a:cubicBezTo>
                    <a:pt x="33574" y="24454"/>
                    <a:pt x="33651" y="24576"/>
                    <a:pt x="33602" y="24674"/>
                  </a:cubicBezTo>
                  <a:cubicBezTo>
                    <a:pt x="33563" y="24751"/>
                    <a:pt x="33469" y="24765"/>
                    <a:pt x="33402" y="24772"/>
                  </a:cubicBezTo>
                  <a:cubicBezTo>
                    <a:pt x="33394" y="24773"/>
                    <a:pt x="33385" y="24773"/>
                    <a:pt x="33376" y="24773"/>
                  </a:cubicBezTo>
                  <a:cubicBezTo>
                    <a:pt x="33213" y="24773"/>
                    <a:pt x="33041" y="24681"/>
                    <a:pt x="32905" y="24604"/>
                  </a:cubicBezTo>
                  <a:cubicBezTo>
                    <a:pt x="32856" y="24580"/>
                    <a:pt x="32810" y="24555"/>
                    <a:pt x="32761" y="24534"/>
                  </a:cubicBezTo>
                  <a:lnTo>
                    <a:pt x="32761" y="24534"/>
                  </a:lnTo>
                  <a:cubicBezTo>
                    <a:pt x="32775" y="24622"/>
                    <a:pt x="32744" y="24713"/>
                    <a:pt x="32674" y="24769"/>
                  </a:cubicBezTo>
                  <a:cubicBezTo>
                    <a:pt x="32632" y="24814"/>
                    <a:pt x="32590" y="24853"/>
                    <a:pt x="32590" y="25021"/>
                  </a:cubicBezTo>
                  <a:cubicBezTo>
                    <a:pt x="32590" y="25319"/>
                    <a:pt x="32429" y="25746"/>
                    <a:pt x="32264" y="25886"/>
                  </a:cubicBezTo>
                  <a:cubicBezTo>
                    <a:pt x="32240" y="25907"/>
                    <a:pt x="32212" y="25924"/>
                    <a:pt x="32180" y="25931"/>
                  </a:cubicBezTo>
                  <a:cubicBezTo>
                    <a:pt x="32180" y="25945"/>
                    <a:pt x="32177" y="25956"/>
                    <a:pt x="32177" y="25970"/>
                  </a:cubicBezTo>
                  <a:lnTo>
                    <a:pt x="32177" y="25973"/>
                  </a:lnTo>
                  <a:lnTo>
                    <a:pt x="32177" y="26012"/>
                  </a:lnTo>
                  <a:lnTo>
                    <a:pt x="32177" y="26026"/>
                  </a:lnTo>
                  <a:cubicBezTo>
                    <a:pt x="32177" y="26040"/>
                    <a:pt x="32177" y="26054"/>
                    <a:pt x="32177" y="26064"/>
                  </a:cubicBezTo>
                  <a:lnTo>
                    <a:pt x="32177" y="26071"/>
                  </a:lnTo>
                  <a:cubicBezTo>
                    <a:pt x="32180" y="26085"/>
                    <a:pt x="32184" y="26099"/>
                    <a:pt x="32187" y="26113"/>
                  </a:cubicBezTo>
                  <a:cubicBezTo>
                    <a:pt x="32187" y="26117"/>
                    <a:pt x="32187" y="26120"/>
                    <a:pt x="32187" y="26124"/>
                  </a:cubicBezTo>
                  <a:cubicBezTo>
                    <a:pt x="32191" y="26138"/>
                    <a:pt x="32194" y="26148"/>
                    <a:pt x="32201" y="26159"/>
                  </a:cubicBezTo>
                  <a:lnTo>
                    <a:pt x="32205" y="26169"/>
                  </a:lnTo>
                  <a:cubicBezTo>
                    <a:pt x="32208" y="26180"/>
                    <a:pt x="32215" y="26190"/>
                    <a:pt x="32222" y="26204"/>
                  </a:cubicBezTo>
                  <a:lnTo>
                    <a:pt x="32254" y="26180"/>
                  </a:lnTo>
                  <a:cubicBezTo>
                    <a:pt x="32436" y="26042"/>
                    <a:pt x="32656" y="25878"/>
                    <a:pt x="32866" y="25878"/>
                  </a:cubicBezTo>
                  <a:cubicBezTo>
                    <a:pt x="32874" y="25878"/>
                    <a:pt x="32883" y="25878"/>
                    <a:pt x="32891" y="25879"/>
                  </a:cubicBezTo>
                  <a:cubicBezTo>
                    <a:pt x="33017" y="25886"/>
                    <a:pt x="33136" y="25917"/>
                    <a:pt x="33248" y="25966"/>
                  </a:cubicBezTo>
                  <a:cubicBezTo>
                    <a:pt x="33316" y="25994"/>
                    <a:pt x="33366" y="26015"/>
                    <a:pt x="33416" y="26015"/>
                  </a:cubicBezTo>
                  <a:cubicBezTo>
                    <a:pt x="33458" y="26015"/>
                    <a:pt x="33501" y="26000"/>
                    <a:pt x="33556" y="25963"/>
                  </a:cubicBezTo>
                  <a:cubicBezTo>
                    <a:pt x="33598" y="25931"/>
                    <a:pt x="33640" y="25903"/>
                    <a:pt x="33672" y="25879"/>
                  </a:cubicBezTo>
                  <a:cubicBezTo>
                    <a:pt x="33765" y="25809"/>
                    <a:pt x="33819" y="25768"/>
                    <a:pt x="33873" y="25768"/>
                  </a:cubicBezTo>
                  <a:cubicBezTo>
                    <a:pt x="33884" y="25768"/>
                    <a:pt x="33895" y="25770"/>
                    <a:pt x="33906" y="25774"/>
                  </a:cubicBezTo>
                  <a:cubicBezTo>
                    <a:pt x="33938" y="25784"/>
                    <a:pt x="33966" y="25809"/>
                    <a:pt x="33980" y="25840"/>
                  </a:cubicBezTo>
                  <a:lnTo>
                    <a:pt x="33983" y="25837"/>
                  </a:lnTo>
                  <a:lnTo>
                    <a:pt x="33997" y="25826"/>
                  </a:lnTo>
                  <a:lnTo>
                    <a:pt x="34001" y="25823"/>
                  </a:lnTo>
                  <a:lnTo>
                    <a:pt x="34008" y="25816"/>
                  </a:lnTo>
                  <a:lnTo>
                    <a:pt x="34011" y="25812"/>
                  </a:lnTo>
                  <a:lnTo>
                    <a:pt x="34015" y="25809"/>
                  </a:lnTo>
                  <a:lnTo>
                    <a:pt x="34015" y="25805"/>
                  </a:lnTo>
                  <a:lnTo>
                    <a:pt x="34015" y="25788"/>
                  </a:lnTo>
                  <a:lnTo>
                    <a:pt x="34015" y="25784"/>
                  </a:lnTo>
                  <a:lnTo>
                    <a:pt x="34015" y="25760"/>
                  </a:lnTo>
                  <a:lnTo>
                    <a:pt x="34015" y="25749"/>
                  </a:lnTo>
                  <a:cubicBezTo>
                    <a:pt x="34015" y="25739"/>
                    <a:pt x="34015" y="25728"/>
                    <a:pt x="34011" y="25721"/>
                  </a:cubicBezTo>
                  <a:lnTo>
                    <a:pt x="34011" y="25714"/>
                  </a:lnTo>
                  <a:cubicBezTo>
                    <a:pt x="34011" y="25700"/>
                    <a:pt x="34008" y="25686"/>
                    <a:pt x="34004" y="25672"/>
                  </a:cubicBezTo>
                  <a:lnTo>
                    <a:pt x="34004" y="25669"/>
                  </a:lnTo>
                  <a:cubicBezTo>
                    <a:pt x="33942" y="25678"/>
                    <a:pt x="33888" y="25685"/>
                    <a:pt x="33840" y="25685"/>
                  </a:cubicBezTo>
                  <a:cubicBezTo>
                    <a:pt x="33731" y="25685"/>
                    <a:pt x="33658" y="25647"/>
                    <a:pt x="33602" y="25508"/>
                  </a:cubicBezTo>
                  <a:cubicBezTo>
                    <a:pt x="33577" y="25441"/>
                    <a:pt x="33591" y="25368"/>
                    <a:pt x="33637" y="25319"/>
                  </a:cubicBezTo>
                  <a:cubicBezTo>
                    <a:pt x="33787" y="25122"/>
                    <a:pt x="34316" y="24972"/>
                    <a:pt x="34669" y="24972"/>
                  </a:cubicBezTo>
                  <a:cubicBezTo>
                    <a:pt x="34712" y="24972"/>
                    <a:pt x="34752" y="24974"/>
                    <a:pt x="34788" y="24979"/>
                  </a:cubicBezTo>
                  <a:cubicBezTo>
                    <a:pt x="34818" y="24983"/>
                    <a:pt x="34847" y="24985"/>
                    <a:pt x="34875" y="24985"/>
                  </a:cubicBezTo>
                  <a:cubicBezTo>
                    <a:pt x="34999" y="24985"/>
                    <a:pt x="35109" y="24951"/>
                    <a:pt x="35209" y="24919"/>
                  </a:cubicBezTo>
                  <a:cubicBezTo>
                    <a:pt x="35283" y="24895"/>
                    <a:pt x="35356" y="24873"/>
                    <a:pt x="35422" y="24873"/>
                  </a:cubicBezTo>
                  <a:cubicBezTo>
                    <a:pt x="35462" y="24873"/>
                    <a:pt x="35500" y="24881"/>
                    <a:pt x="35534" y="24902"/>
                  </a:cubicBezTo>
                  <a:lnTo>
                    <a:pt x="35545" y="24895"/>
                  </a:lnTo>
                  <a:lnTo>
                    <a:pt x="35562" y="24877"/>
                  </a:lnTo>
                  <a:lnTo>
                    <a:pt x="35601" y="24846"/>
                  </a:lnTo>
                  <a:lnTo>
                    <a:pt x="35618" y="24832"/>
                  </a:lnTo>
                  <a:lnTo>
                    <a:pt x="35650" y="24800"/>
                  </a:lnTo>
                  <a:lnTo>
                    <a:pt x="35671" y="24786"/>
                  </a:lnTo>
                  <a:lnTo>
                    <a:pt x="35699" y="24762"/>
                  </a:lnTo>
                  <a:lnTo>
                    <a:pt x="35720" y="24744"/>
                  </a:lnTo>
                  <a:lnTo>
                    <a:pt x="35744" y="24720"/>
                  </a:lnTo>
                  <a:lnTo>
                    <a:pt x="35762" y="24706"/>
                  </a:lnTo>
                  <a:lnTo>
                    <a:pt x="35786" y="24685"/>
                  </a:lnTo>
                  <a:lnTo>
                    <a:pt x="35807" y="24667"/>
                  </a:lnTo>
                  <a:lnTo>
                    <a:pt x="35828" y="24650"/>
                  </a:lnTo>
                  <a:lnTo>
                    <a:pt x="35846" y="24636"/>
                  </a:lnTo>
                  <a:lnTo>
                    <a:pt x="35867" y="24618"/>
                  </a:lnTo>
                  <a:lnTo>
                    <a:pt x="35884" y="24604"/>
                  </a:lnTo>
                  <a:lnTo>
                    <a:pt x="35902" y="24590"/>
                  </a:lnTo>
                  <a:lnTo>
                    <a:pt x="35919" y="24576"/>
                  </a:lnTo>
                  <a:lnTo>
                    <a:pt x="35937" y="24562"/>
                  </a:lnTo>
                  <a:lnTo>
                    <a:pt x="35951" y="24552"/>
                  </a:lnTo>
                  <a:lnTo>
                    <a:pt x="35968" y="24538"/>
                  </a:lnTo>
                  <a:lnTo>
                    <a:pt x="35982" y="24527"/>
                  </a:lnTo>
                  <a:lnTo>
                    <a:pt x="35996" y="24517"/>
                  </a:lnTo>
                  <a:lnTo>
                    <a:pt x="36010" y="24506"/>
                  </a:lnTo>
                  <a:lnTo>
                    <a:pt x="36024" y="24496"/>
                  </a:lnTo>
                  <a:lnTo>
                    <a:pt x="36038" y="24489"/>
                  </a:lnTo>
                  <a:lnTo>
                    <a:pt x="36049" y="24478"/>
                  </a:lnTo>
                  <a:lnTo>
                    <a:pt x="36059" y="24471"/>
                  </a:lnTo>
                  <a:lnTo>
                    <a:pt x="36073" y="24461"/>
                  </a:lnTo>
                  <a:lnTo>
                    <a:pt x="36084" y="24454"/>
                  </a:lnTo>
                  <a:lnTo>
                    <a:pt x="36094" y="24447"/>
                  </a:lnTo>
                  <a:lnTo>
                    <a:pt x="36105" y="24440"/>
                  </a:lnTo>
                  <a:lnTo>
                    <a:pt x="36115" y="24433"/>
                  </a:lnTo>
                  <a:lnTo>
                    <a:pt x="36122" y="24429"/>
                  </a:lnTo>
                  <a:lnTo>
                    <a:pt x="36133" y="24422"/>
                  </a:lnTo>
                  <a:lnTo>
                    <a:pt x="36140" y="24419"/>
                  </a:lnTo>
                  <a:lnTo>
                    <a:pt x="36150" y="24412"/>
                  </a:lnTo>
                  <a:lnTo>
                    <a:pt x="36157" y="24408"/>
                  </a:lnTo>
                  <a:lnTo>
                    <a:pt x="36164" y="24405"/>
                  </a:lnTo>
                  <a:lnTo>
                    <a:pt x="36171" y="24401"/>
                  </a:lnTo>
                  <a:lnTo>
                    <a:pt x="36178" y="24398"/>
                  </a:lnTo>
                  <a:lnTo>
                    <a:pt x="36185" y="24394"/>
                  </a:lnTo>
                  <a:lnTo>
                    <a:pt x="36192" y="24391"/>
                  </a:lnTo>
                  <a:lnTo>
                    <a:pt x="36199" y="24387"/>
                  </a:lnTo>
                  <a:lnTo>
                    <a:pt x="36266" y="24387"/>
                  </a:lnTo>
                  <a:cubicBezTo>
                    <a:pt x="36402" y="24387"/>
                    <a:pt x="37936" y="24370"/>
                    <a:pt x="38125" y="24370"/>
                  </a:cubicBezTo>
                  <a:cubicBezTo>
                    <a:pt x="38216" y="24310"/>
                    <a:pt x="38692" y="23988"/>
                    <a:pt x="38758" y="23708"/>
                  </a:cubicBezTo>
                  <a:cubicBezTo>
                    <a:pt x="38814" y="23467"/>
                    <a:pt x="39060" y="22892"/>
                    <a:pt x="39305" y="22717"/>
                  </a:cubicBezTo>
                  <a:cubicBezTo>
                    <a:pt x="39329" y="22700"/>
                    <a:pt x="39354" y="22686"/>
                    <a:pt x="39382" y="22675"/>
                  </a:cubicBezTo>
                  <a:cubicBezTo>
                    <a:pt x="39403" y="22667"/>
                    <a:pt x="39425" y="22662"/>
                    <a:pt x="39447" y="22662"/>
                  </a:cubicBezTo>
                  <a:cubicBezTo>
                    <a:pt x="39486" y="22662"/>
                    <a:pt x="39525" y="22676"/>
                    <a:pt x="39557" y="22703"/>
                  </a:cubicBezTo>
                  <a:cubicBezTo>
                    <a:pt x="39655" y="22780"/>
                    <a:pt x="39819" y="22791"/>
                    <a:pt x="39963" y="22798"/>
                  </a:cubicBezTo>
                  <a:cubicBezTo>
                    <a:pt x="40008" y="22801"/>
                    <a:pt x="40047" y="22805"/>
                    <a:pt x="40085" y="22808"/>
                  </a:cubicBezTo>
                  <a:cubicBezTo>
                    <a:pt x="40113" y="22812"/>
                    <a:pt x="40141" y="22819"/>
                    <a:pt x="40169" y="22822"/>
                  </a:cubicBezTo>
                  <a:cubicBezTo>
                    <a:pt x="40183" y="22826"/>
                    <a:pt x="40197" y="22833"/>
                    <a:pt x="40208" y="22836"/>
                  </a:cubicBezTo>
                  <a:lnTo>
                    <a:pt x="40215" y="22840"/>
                  </a:lnTo>
                  <a:lnTo>
                    <a:pt x="40229" y="22847"/>
                  </a:lnTo>
                  <a:lnTo>
                    <a:pt x="40236" y="22850"/>
                  </a:lnTo>
                  <a:cubicBezTo>
                    <a:pt x="40243" y="22854"/>
                    <a:pt x="40250" y="22857"/>
                    <a:pt x="40253" y="22861"/>
                  </a:cubicBezTo>
                  <a:cubicBezTo>
                    <a:pt x="40285" y="22885"/>
                    <a:pt x="40302" y="22917"/>
                    <a:pt x="40306" y="22955"/>
                  </a:cubicBezTo>
                  <a:cubicBezTo>
                    <a:pt x="40309" y="22994"/>
                    <a:pt x="40306" y="23032"/>
                    <a:pt x="40302" y="23074"/>
                  </a:cubicBezTo>
                  <a:lnTo>
                    <a:pt x="40299" y="23106"/>
                  </a:lnTo>
                  <a:lnTo>
                    <a:pt x="40299" y="23116"/>
                  </a:lnTo>
                  <a:lnTo>
                    <a:pt x="40299" y="23130"/>
                  </a:lnTo>
                  <a:lnTo>
                    <a:pt x="40299" y="23141"/>
                  </a:lnTo>
                  <a:lnTo>
                    <a:pt x="40299" y="23155"/>
                  </a:lnTo>
                  <a:lnTo>
                    <a:pt x="40299" y="23169"/>
                  </a:lnTo>
                  <a:lnTo>
                    <a:pt x="40299" y="23183"/>
                  </a:lnTo>
                  <a:lnTo>
                    <a:pt x="40299" y="23197"/>
                  </a:lnTo>
                  <a:lnTo>
                    <a:pt x="40299" y="23211"/>
                  </a:lnTo>
                  <a:lnTo>
                    <a:pt x="40299" y="23225"/>
                  </a:lnTo>
                  <a:lnTo>
                    <a:pt x="40299" y="23239"/>
                  </a:lnTo>
                  <a:lnTo>
                    <a:pt x="40299" y="23257"/>
                  </a:lnTo>
                  <a:lnTo>
                    <a:pt x="40299" y="23271"/>
                  </a:lnTo>
                  <a:lnTo>
                    <a:pt x="40299" y="23288"/>
                  </a:lnTo>
                  <a:lnTo>
                    <a:pt x="40299" y="23302"/>
                  </a:lnTo>
                  <a:lnTo>
                    <a:pt x="40299" y="23320"/>
                  </a:lnTo>
                  <a:lnTo>
                    <a:pt x="40299" y="23334"/>
                  </a:lnTo>
                  <a:lnTo>
                    <a:pt x="40299" y="23355"/>
                  </a:lnTo>
                  <a:lnTo>
                    <a:pt x="40299" y="23369"/>
                  </a:lnTo>
                  <a:lnTo>
                    <a:pt x="40299" y="23390"/>
                  </a:lnTo>
                  <a:lnTo>
                    <a:pt x="40299" y="23407"/>
                  </a:lnTo>
                  <a:lnTo>
                    <a:pt x="40299" y="23425"/>
                  </a:lnTo>
                  <a:lnTo>
                    <a:pt x="40299" y="23442"/>
                  </a:lnTo>
                  <a:cubicBezTo>
                    <a:pt x="40299" y="23449"/>
                    <a:pt x="40299" y="23456"/>
                    <a:pt x="40302" y="23463"/>
                  </a:cubicBezTo>
                  <a:lnTo>
                    <a:pt x="40306" y="23481"/>
                  </a:lnTo>
                  <a:lnTo>
                    <a:pt x="40309" y="23505"/>
                  </a:lnTo>
                  <a:lnTo>
                    <a:pt x="40313" y="23523"/>
                  </a:lnTo>
                  <a:lnTo>
                    <a:pt x="40316" y="23544"/>
                  </a:lnTo>
                  <a:lnTo>
                    <a:pt x="40320" y="23561"/>
                  </a:lnTo>
                  <a:lnTo>
                    <a:pt x="40323" y="23586"/>
                  </a:lnTo>
                  <a:lnTo>
                    <a:pt x="40327" y="23607"/>
                  </a:lnTo>
                  <a:lnTo>
                    <a:pt x="40334" y="23628"/>
                  </a:lnTo>
                  <a:lnTo>
                    <a:pt x="40341" y="23649"/>
                  </a:lnTo>
                  <a:lnTo>
                    <a:pt x="40344" y="23673"/>
                  </a:lnTo>
                  <a:lnTo>
                    <a:pt x="40351" y="23694"/>
                  </a:lnTo>
                  <a:lnTo>
                    <a:pt x="40358" y="23719"/>
                  </a:lnTo>
                  <a:lnTo>
                    <a:pt x="40365" y="23740"/>
                  </a:lnTo>
                  <a:lnTo>
                    <a:pt x="40376" y="23768"/>
                  </a:lnTo>
                  <a:lnTo>
                    <a:pt x="40383" y="23789"/>
                  </a:lnTo>
                  <a:lnTo>
                    <a:pt x="40390" y="23813"/>
                  </a:lnTo>
                  <a:lnTo>
                    <a:pt x="40400" y="23834"/>
                  </a:lnTo>
                  <a:lnTo>
                    <a:pt x="40411" y="23862"/>
                  </a:lnTo>
                  <a:lnTo>
                    <a:pt x="40418" y="23887"/>
                  </a:lnTo>
                  <a:lnTo>
                    <a:pt x="40432" y="23915"/>
                  </a:lnTo>
                  <a:lnTo>
                    <a:pt x="40442" y="23936"/>
                  </a:lnTo>
                  <a:lnTo>
                    <a:pt x="40456" y="23967"/>
                  </a:lnTo>
                  <a:lnTo>
                    <a:pt x="40467" y="23988"/>
                  </a:lnTo>
                  <a:lnTo>
                    <a:pt x="40481" y="24020"/>
                  </a:lnTo>
                  <a:lnTo>
                    <a:pt x="40491" y="24041"/>
                  </a:lnTo>
                  <a:lnTo>
                    <a:pt x="40509" y="24072"/>
                  </a:lnTo>
                  <a:lnTo>
                    <a:pt x="40523" y="24097"/>
                  </a:lnTo>
                  <a:lnTo>
                    <a:pt x="40540" y="24128"/>
                  </a:lnTo>
                  <a:lnTo>
                    <a:pt x="40554" y="24153"/>
                  </a:lnTo>
                  <a:lnTo>
                    <a:pt x="40572" y="24184"/>
                  </a:lnTo>
                  <a:lnTo>
                    <a:pt x="40586" y="24209"/>
                  </a:lnTo>
                  <a:lnTo>
                    <a:pt x="40607" y="24244"/>
                  </a:lnTo>
                  <a:lnTo>
                    <a:pt x="40624" y="24268"/>
                  </a:lnTo>
                  <a:lnTo>
                    <a:pt x="40645" y="24303"/>
                  </a:lnTo>
                  <a:lnTo>
                    <a:pt x="40663" y="24328"/>
                  </a:lnTo>
                  <a:lnTo>
                    <a:pt x="40687" y="24363"/>
                  </a:lnTo>
                  <a:lnTo>
                    <a:pt x="40705" y="24387"/>
                  </a:lnTo>
                  <a:lnTo>
                    <a:pt x="40712" y="24394"/>
                  </a:lnTo>
                  <a:cubicBezTo>
                    <a:pt x="40869" y="24299"/>
                    <a:pt x="41102" y="24177"/>
                    <a:pt x="41259" y="24177"/>
                  </a:cubicBezTo>
                  <a:cubicBezTo>
                    <a:pt x="41264" y="24177"/>
                    <a:pt x="41268" y="24177"/>
                    <a:pt x="41272" y="24177"/>
                  </a:cubicBezTo>
                  <a:cubicBezTo>
                    <a:pt x="41276" y="24177"/>
                    <a:pt x="41279" y="24178"/>
                    <a:pt x="41283" y="24178"/>
                  </a:cubicBezTo>
                  <a:cubicBezTo>
                    <a:pt x="41469" y="24178"/>
                    <a:pt x="41767" y="23915"/>
                    <a:pt x="41853" y="23750"/>
                  </a:cubicBezTo>
                  <a:cubicBezTo>
                    <a:pt x="41891" y="23678"/>
                    <a:pt x="41938" y="23663"/>
                    <a:pt x="41971" y="23663"/>
                  </a:cubicBezTo>
                  <a:cubicBezTo>
                    <a:pt x="41981" y="23663"/>
                    <a:pt x="41990" y="23664"/>
                    <a:pt x="41997" y="23666"/>
                  </a:cubicBezTo>
                  <a:cubicBezTo>
                    <a:pt x="42074" y="23684"/>
                    <a:pt x="42109" y="23775"/>
                    <a:pt x="42112" y="23852"/>
                  </a:cubicBezTo>
                  <a:cubicBezTo>
                    <a:pt x="42123" y="23939"/>
                    <a:pt x="42074" y="24023"/>
                    <a:pt x="41993" y="24062"/>
                  </a:cubicBezTo>
                  <a:cubicBezTo>
                    <a:pt x="42121" y="24115"/>
                    <a:pt x="42257" y="24140"/>
                    <a:pt x="42394" y="24140"/>
                  </a:cubicBezTo>
                  <a:cubicBezTo>
                    <a:pt x="42411" y="24140"/>
                    <a:pt x="42428" y="24139"/>
                    <a:pt x="42445" y="24139"/>
                  </a:cubicBezTo>
                  <a:cubicBezTo>
                    <a:pt x="42462" y="24138"/>
                    <a:pt x="42477" y="24138"/>
                    <a:pt x="42492" y="24138"/>
                  </a:cubicBezTo>
                  <a:cubicBezTo>
                    <a:pt x="42559" y="24138"/>
                    <a:pt x="42597" y="24147"/>
                    <a:pt x="42620" y="24184"/>
                  </a:cubicBezTo>
                  <a:cubicBezTo>
                    <a:pt x="42630" y="24205"/>
                    <a:pt x="42630" y="24233"/>
                    <a:pt x="42620" y="24254"/>
                  </a:cubicBezTo>
                  <a:cubicBezTo>
                    <a:pt x="42606" y="24275"/>
                    <a:pt x="42588" y="24307"/>
                    <a:pt x="42375" y="24349"/>
                  </a:cubicBezTo>
                  <a:cubicBezTo>
                    <a:pt x="42274" y="24368"/>
                    <a:pt x="42171" y="24381"/>
                    <a:pt x="42067" y="24381"/>
                  </a:cubicBezTo>
                  <a:cubicBezTo>
                    <a:pt x="42056" y="24381"/>
                    <a:pt x="42044" y="24381"/>
                    <a:pt x="42032" y="24380"/>
                  </a:cubicBezTo>
                  <a:cubicBezTo>
                    <a:pt x="42005" y="24379"/>
                    <a:pt x="41981" y="24378"/>
                    <a:pt x="41957" y="24378"/>
                  </a:cubicBezTo>
                  <a:cubicBezTo>
                    <a:pt x="41788" y="24378"/>
                    <a:pt x="41679" y="24426"/>
                    <a:pt x="41381" y="24727"/>
                  </a:cubicBezTo>
                  <a:cubicBezTo>
                    <a:pt x="41234" y="24870"/>
                    <a:pt x="41167" y="24975"/>
                    <a:pt x="41167" y="25042"/>
                  </a:cubicBezTo>
                  <a:cubicBezTo>
                    <a:pt x="41167" y="25105"/>
                    <a:pt x="41230" y="25161"/>
                    <a:pt x="41314" y="25234"/>
                  </a:cubicBezTo>
                  <a:cubicBezTo>
                    <a:pt x="41374" y="25288"/>
                    <a:pt x="41441" y="25314"/>
                    <a:pt x="41517" y="25314"/>
                  </a:cubicBezTo>
                  <a:cubicBezTo>
                    <a:pt x="41640" y="25314"/>
                    <a:pt x="41783" y="25243"/>
                    <a:pt x="41944" y="25101"/>
                  </a:cubicBezTo>
                  <a:cubicBezTo>
                    <a:pt x="42025" y="25031"/>
                    <a:pt x="42091" y="24951"/>
                    <a:pt x="42147" y="24863"/>
                  </a:cubicBezTo>
                  <a:cubicBezTo>
                    <a:pt x="42231" y="24743"/>
                    <a:pt x="42305" y="24639"/>
                    <a:pt x="42485" y="24639"/>
                  </a:cubicBezTo>
                  <a:cubicBezTo>
                    <a:pt x="42494" y="24639"/>
                    <a:pt x="42502" y="24639"/>
                    <a:pt x="42511" y="24639"/>
                  </a:cubicBezTo>
                  <a:cubicBezTo>
                    <a:pt x="42516" y="24639"/>
                    <a:pt x="42520" y="24640"/>
                    <a:pt x="42524" y="24640"/>
                  </a:cubicBezTo>
                  <a:cubicBezTo>
                    <a:pt x="42738" y="24640"/>
                    <a:pt x="43225" y="24476"/>
                    <a:pt x="43548" y="24370"/>
                  </a:cubicBezTo>
                  <a:cubicBezTo>
                    <a:pt x="43625" y="24342"/>
                    <a:pt x="43695" y="24321"/>
                    <a:pt x="43751" y="24303"/>
                  </a:cubicBezTo>
                  <a:cubicBezTo>
                    <a:pt x="43793" y="24289"/>
                    <a:pt x="43835" y="24272"/>
                    <a:pt x="43873" y="24247"/>
                  </a:cubicBezTo>
                  <a:cubicBezTo>
                    <a:pt x="43870" y="24240"/>
                    <a:pt x="43863" y="24230"/>
                    <a:pt x="43859" y="24223"/>
                  </a:cubicBezTo>
                  <a:cubicBezTo>
                    <a:pt x="43831" y="24181"/>
                    <a:pt x="43817" y="24135"/>
                    <a:pt x="43814" y="24086"/>
                  </a:cubicBezTo>
                  <a:cubicBezTo>
                    <a:pt x="43814" y="23960"/>
                    <a:pt x="43985" y="23922"/>
                    <a:pt x="44202" y="23880"/>
                  </a:cubicBezTo>
                  <a:cubicBezTo>
                    <a:pt x="44339" y="23848"/>
                    <a:pt x="44493" y="23817"/>
                    <a:pt x="44570" y="23764"/>
                  </a:cubicBezTo>
                  <a:cubicBezTo>
                    <a:pt x="44615" y="23736"/>
                    <a:pt x="44615" y="23719"/>
                    <a:pt x="44615" y="23719"/>
                  </a:cubicBezTo>
                  <a:cubicBezTo>
                    <a:pt x="44609" y="23698"/>
                    <a:pt x="44541" y="23662"/>
                    <a:pt x="44457" y="23662"/>
                  </a:cubicBezTo>
                  <a:cubicBezTo>
                    <a:pt x="44441" y="23662"/>
                    <a:pt x="44425" y="23663"/>
                    <a:pt x="44409" y="23666"/>
                  </a:cubicBezTo>
                  <a:cubicBezTo>
                    <a:pt x="44400" y="23668"/>
                    <a:pt x="44391" y="23669"/>
                    <a:pt x="44382" y="23669"/>
                  </a:cubicBezTo>
                  <a:cubicBezTo>
                    <a:pt x="44345" y="23669"/>
                    <a:pt x="44308" y="23652"/>
                    <a:pt x="44283" y="23624"/>
                  </a:cubicBezTo>
                  <a:cubicBezTo>
                    <a:pt x="44223" y="23554"/>
                    <a:pt x="44258" y="23442"/>
                    <a:pt x="44293" y="23320"/>
                  </a:cubicBezTo>
                  <a:cubicBezTo>
                    <a:pt x="44304" y="23295"/>
                    <a:pt x="44311" y="23271"/>
                    <a:pt x="44314" y="23250"/>
                  </a:cubicBezTo>
                  <a:lnTo>
                    <a:pt x="44314" y="23250"/>
                  </a:lnTo>
                  <a:cubicBezTo>
                    <a:pt x="44258" y="23271"/>
                    <a:pt x="44209" y="23299"/>
                    <a:pt x="44164" y="23337"/>
                  </a:cubicBezTo>
                  <a:cubicBezTo>
                    <a:pt x="44122" y="23362"/>
                    <a:pt x="44094" y="23400"/>
                    <a:pt x="44080" y="23446"/>
                  </a:cubicBezTo>
                  <a:cubicBezTo>
                    <a:pt x="44069" y="23565"/>
                    <a:pt x="43968" y="23635"/>
                    <a:pt x="43884" y="23691"/>
                  </a:cubicBezTo>
                  <a:cubicBezTo>
                    <a:pt x="43852" y="23708"/>
                    <a:pt x="43824" y="23733"/>
                    <a:pt x="43800" y="23761"/>
                  </a:cubicBezTo>
                  <a:cubicBezTo>
                    <a:pt x="43800" y="23922"/>
                    <a:pt x="43793" y="24002"/>
                    <a:pt x="43660" y="24013"/>
                  </a:cubicBezTo>
                  <a:cubicBezTo>
                    <a:pt x="43614" y="24016"/>
                    <a:pt x="43572" y="24027"/>
                    <a:pt x="43534" y="24048"/>
                  </a:cubicBezTo>
                  <a:cubicBezTo>
                    <a:pt x="43469" y="24080"/>
                    <a:pt x="43364" y="24094"/>
                    <a:pt x="43245" y="24094"/>
                  </a:cubicBezTo>
                  <a:cubicBezTo>
                    <a:pt x="43014" y="24094"/>
                    <a:pt x="42731" y="24041"/>
                    <a:pt x="42592" y="23967"/>
                  </a:cubicBezTo>
                  <a:cubicBezTo>
                    <a:pt x="42518" y="23929"/>
                    <a:pt x="42476" y="23880"/>
                    <a:pt x="42469" y="23827"/>
                  </a:cubicBezTo>
                  <a:cubicBezTo>
                    <a:pt x="42462" y="23785"/>
                    <a:pt x="42333" y="23722"/>
                    <a:pt x="42242" y="23677"/>
                  </a:cubicBezTo>
                  <a:cubicBezTo>
                    <a:pt x="42077" y="23593"/>
                    <a:pt x="41892" y="23502"/>
                    <a:pt x="41874" y="23341"/>
                  </a:cubicBezTo>
                  <a:cubicBezTo>
                    <a:pt x="41864" y="23278"/>
                    <a:pt x="41836" y="23214"/>
                    <a:pt x="41797" y="23165"/>
                  </a:cubicBezTo>
                  <a:cubicBezTo>
                    <a:pt x="41727" y="23060"/>
                    <a:pt x="41643" y="22934"/>
                    <a:pt x="41815" y="22735"/>
                  </a:cubicBezTo>
                  <a:cubicBezTo>
                    <a:pt x="41881" y="22658"/>
                    <a:pt x="41895" y="22598"/>
                    <a:pt x="41874" y="22577"/>
                  </a:cubicBezTo>
                  <a:cubicBezTo>
                    <a:pt x="41867" y="22570"/>
                    <a:pt x="41852" y="22566"/>
                    <a:pt x="41832" y="22566"/>
                  </a:cubicBezTo>
                  <a:cubicBezTo>
                    <a:pt x="41791" y="22566"/>
                    <a:pt x="41729" y="22585"/>
                    <a:pt x="41668" y="22644"/>
                  </a:cubicBezTo>
                  <a:cubicBezTo>
                    <a:pt x="41600" y="22707"/>
                    <a:pt x="41542" y="22723"/>
                    <a:pt x="41498" y="22723"/>
                  </a:cubicBezTo>
                  <a:cubicBezTo>
                    <a:pt x="41469" y="22723"/>
                    <a:pt x="41447" y="22716"/>
                    <a:pt x="41433" y="22710"/>
                  </a:cubicBezTo>
                  <a:cubicBezTo>
                    <a:pt x="41377" y="22682"/>
                    <a:pt x="41342" y="22623"/>
                    <a:pt x="41346" y="22560"/>
                  </a:cubicBezTo>
                  <a:cubicBezTo>
                    <a:pt x="41346" y="22479"/>
                    <a:pt x="41405" y="22374"/>
                    <a:pt x="41552" y="22315"/>
                  </a:cubicBezTo>
                  <a:cubicBezTo>
                    <a:pt x="41584" y="22301"/>
                    <a:pt x="41622" y="22290"/>
                    <a:pt x="41661" y="22276"/>
                  </a:cubicBezTo>
                  <a:cubicBezTo>
                    <a:pt x="41836" y="22213"/>
                    <a:pt x="42049" y="22136"/>
                    <a:pt x="42105" y="21993"/>
                  </a:cubicBezTo>
                  <a:cubicBezTo>
                    <a:pt x="42133" y="21916"/>
                    <a:pt x="42116" y="21821"/>
                    <a:pt x="42053" y="21706"/>
                  </a:cubicBezTo>
                  <a:cubicBezTo>
                    <a:pt x="42014" y="21643"/>
                    <a:pt x="41951" y="21601"/>
                    <a:pt x="41881" y="21587"/>
                  </a:cubicBezTo>
                  <a:cubicBezTo>
                    <a:pt x="41814" y="21568"/>
                    <a:pt x="41736" y="21559"/>
                    <a:pt x="41648" y="21559"/>
                  </a:cubicBezTo>
                  <a:cubicBezTo>
                    <a:pt x="41057" y="21559"/>
                    <a:pt x="40073" y="21948"/>
                    <a:pt x="39777" y="22119"/>
                  </a:cubicBezTo>
                  <a:cubicBezTo>
                    <a:pt x="39585" y="22227"/>
                    <a:pt x="39357" y="22469"/>
                    <a:pt x="39154" y="22675"/>
                  </a:cubicBezTo>
                  <a:cubicBezTo>
                    <a:pt x="38874" y="22966"/>
                    <a:pt x="38699" y="23144"/>
                    <a:pt x="38555" y="23144"/>
                  </a:cubicBezTo>
                  <a:cubicBezTo>
                    <a:pt x="38482" y="23144"/>
                    <a:pt x="38457" y="23109"/>
                    <a:pt x="38447" y="23081"/>
                  </a:cubicBezTo>
                  <a:cubicBezTo>
                    <a:pt x="38415" y="22994"/>
                    <a:pt x="38513" y="22906"/>
                    <a:pt x="38741" y="22714"/>
                  </a:cubicBezTo>
                  <a:cubicBezTo>
                    <a:pt x="38846" y="22626"/>
                    <a:pt x="38965" y="22525"/>
                    <a:pt x="38996" y="22476"/>
                  </a:cubicBezTo>
                  <a:cubicBezTo>
                    <a:pt x="39024" y="22423"/>
                    <a:pt x="39035" y="22367"/>
                    <a:pt x="39028" y="22311"/>
                  </a:cubicBezTo>
                  <a:cubicBezTo>
                    <a:pt x="39028" y="22269"/>
                    <a:pt x="39024" y="22217"/>
                    <a:pt x="39070" y="22189"/>
                  </a:cubicBezTo>
                  <a:cubicBezTo>
                    <a:pt x="39087" y="22180"/>
                    <a:pt x="39106" y="22176"/>
                    <a:pt x="39125" y="22176"/>
                  </a:cubicBezTo>
                  <a:cubicBezTo>
                    <a:pt x="39146" y="22176"/>
                    <a:pt x="39167" y="22181"/>
                    <a:pt x="39186" y="22192"/>
                  </a:cubicBezTo>
                  <a:cubicBezTo>
                    <a:pt x="39245" y="22185"/>
                    <a:pt x="39417" y="21986"/>
                    <a:pt x="39532" y="21856"/>
                  </a:cubicBezTo>
                  <a:cubicBezTo>
                    <a:pt x="39651" y="21716"/>
                    <a:pt x="39777" y="21569"/>
                    <a:pt x="39886" y="21485"/>
                  </a:cubicBezTo>
                  <a:cubicBezTo>
                    <a:pt x="40013" y="21389"/>
                    <a:pt x="40143" y="21375"/>
                    <a:pt x="40250" y="21375"/>
                  </a:cubicBezTo>
                  <a:cubicBezTo>
                    <a:pt x="40272" y="21375"/>
                    <a:pt x="40293" y="21376"/>
                    <a:pt x="40313" y="21377"/>
                  </a:cubicBezTo>
                  <a:cubicBezTo>
                    <a:pt x="40411" y="21377"/>
                    <a:pt x="40428" y="21373"/>
                    <a:pt x="40432" y="21356"/>
                  </a:cubicBezTo>
                  <a:cubicBezTo>
                    <a:pt x="40474" y="21177"/>
                    <a:pt x="40600" y="21065"/>
                    <a:pt x="40852" y="20837"/>
                  </a:cubicBezTo>
                  <a:cubicBezTo>
                    <a:pt x="41038" y="20669"/>
                    <a:pt x="42431" y="20640"/>
                    <a:pt x="43394" y="20640"/>
                  </a:cubicBezTo>
                  <a:cubicBezTo>
                    <a:pt x="43914" y="20640"/>
                    <a:pt x="44308" y="20648"/>
                    <a:pt x="44318" y="20648"/>
                  </a:cubicBezTo>
                  <a:lnTo>
                    <a:pt x="44328" y="20648"/>
                  </a:lnTo>
                  <a:cubicBezTo>
                    <a:pt x="44577" y="20648"/>
                    <a:pt x="45095" y="20298"/>
                    <a:pt x="45242" y="20071"/>
                  </a:cubicBezTo>
                  <a:cubicBezTo>
                    <a:pt x="45377" y="19864"/>
                    <a:pt x="45545" y="19814"/>
                    <a:pt x="45791" y="19814"/>
                  </a:cubicBezTo>
                  <a:cubicBezTo>
                    <a:pt x="45870" y="19814"/>
                    <a:pt x="45957" y="19819"/>
                    <a:pt x="46054" y="19826"/>
                  </a:cubicBezTo>
                  <a:cubicBezTo>
                    <a:pt x="46064" y="19826"/>
                    <a:pt x="46074" y="19827"/>
                    <a:pt x="46084" y="19827"/>
                  </a:cubicBezTo>
                  <a:cubicBezTo>
                    <a:pt x="46316" y="19827"/>
                    <a:pt x="46466" y="19673"/>
                    <a:pt x="46600" y="19535"/>
                  </a:cubicBezTo>
                  <a:cubicBezTo>
                    <a:pt x="46656" y="19476"/>
                    <a:pt x="46712" y="19423"/>
                    <a:pt x="46775" y="19374"/>
                  </a:cubicBezTo>
                  <a:cubicBezTo>
                    <a:pt x="46810" y="19357"/>
                    <a:pt x="46838" y="19329"/>
                    <a:pt x="46863" y="19301"/>
                  </a:cubicBezTo>
                  <a:cubicBezTo>
                    <a:pt x="46828" y="19280"/>
                    <a:pt x="46789" y="19269"/>
                    <a:pt x="46751" y="19262"/>
                  </a:cubicBezTo>
                  <a:cubicBezTo>
                    <a:pt x="46747" y="19262"/>
                    <a:pt x="46460" y="19199"/>
                    <a:pt x="46471" y="19069"/>
                  </a:cubicBezTo>
                  <a:cubicBezTo>
                    <a:pt x="46471" y="19031"/>
                    <a:pt x="46499" y="18982"/>
                    <a:pt x="46604" y="18975"/>
                  </a:cubicBezTo>
                  <a:cubicBezTo>
                    <a:pt x="46719" y="18968"/>
                    <a:pt x="46796" y="18919"/>
                    <a:pt x="46873" y="18691"/>
                  </a:cubicBezTo>
                  <a:cubicBezTo>
                    <a:pt x="46901" y="18611"/>
                    <a:pt x="46901" y="18611"/>
                    <a:pt x="46835" y="18565"/>
                  </a:cubicBezTo>
                  <a:cubicBezTo>
                    <a:pt x="46744" y="18499"/>
                    <a:pt x="46660" y="18418"/>
                    <a:pt x="46593" y="18327"/>
                  </a:cubicBezTo>
                  <a:cubicBezTo>
                    <a:pt x="46545" y="18265"/>
                    <a:pt x="46509" y="18240"/>
                    <a:pt x="46473" y="18240"/>
                  </a:cubicBezTo>
                  <a:cubicBezTo>
                    <a:pt x="46434" y="18240"/>
                    <a:pt x="46394" y="18270"/>
                    <a:pt x="46338" y="18313"/>
                  </a:cubicBezTo>
                  <a:cubicBezTo>
                    <a:pt x="46271" y="18364"/>
                    <a:pt x="46189" y="18427"/>
                    <a:pt x="46085" y="18427"/>
                  </a:cubicBezTo>
                  <a:cubicBezTo>
                    <a:pt x="46075" y="18427"/>
                    <a:pt x="46065" y="18427"/>
                    <a:pt x="46054" y="18425"/>
                  </a:cubicBezTo>
                  <a:cubicBezTo>
                    <a:pt x="46009" y="18425"/>
                    <a:pt x="45963" y="18401"/>
                    <a:pt x="45935" y="18359"/>
                  </a:cubicBezTo>
                  <a:cubicBezTo>
                    <a:pt x="45900" y="18296"/>
                    <a:pt x="45935" y="18222"/>
                    <a:pt x="45970" y="18152"/>
                  </a:cubicBezTo>
                  <a:cubicBezTo>
                    <a:pt x="46026" y="18037"/>
                    <a:pt x="46030" y="18005"/>
                    <a:pt x="45991" y="17977"/>
                  </a:cubicBezTo>
                  <a:cubicBezTo>
                    <a:pt x="45942" y="17947"/>
                    <a:pt x="45880" y="17933"/>
                    <a:pt x="45810" y="17933"/>
                  </a:cubicBezTo>
                  <a:cubicBezTo>
                    <a:pt x="45634" y="17933"/>
                    <a:pt x="45409" y="18023"/>
                    <a:pt x="45221" y="18180"/>
                  </a:cubicBezTo>
                  <a:cubicBezTo>
                    <a:pt x="45083" y="18293"/>
                    <a:pt x="45002" y="18310"/>
                    <a:pt x="44926" y="18310"/>
                  </a:cubicBezTo>
                  <a:cubicBezTo>
                    <a:pt x="44917" y="18310"/>
                    <a:pt x="44908" y="18310"/>
                    <a:pt x="44899" y="18310"/>
                  </a:cubicBezTo>
                  <a:cubicBezTo>
                    <a:pt x="44891" y="18309"/>
                    <a:pt x="44883" y="18309"/>
                    <a:pt x="44875" y="18309"/>
                  </a:cubicBezTo>
                  <a:cubicBezTo>
                    <a:pt x="44833" y="18309"/>
                    <a:pt x="44791" y="18322"/>
                    <a:pt x="44703" y="18408"/>
                  </a:cubicBezTo>
                  <a:cubicBezTo>
                    <a:pt x="44633" y="18475"/>
                    <a:pt x="44570" y="18509"/>
                    <a:pt x="44515" y="18509"/>
                  </a:cubicBezTo>
                  <a:cubicBezTo>
                    <a:pt x="44501" y="18509"/>
                    <a:pt x="44488" y="18507"/>
                    <a:pt x="44475" y="18502"/>
                  </a:cubicBezTo>
                  <a:cubicBezTo>
                    <a:pt x="44423" y="18481"/>
                    <a:pt x="44388" y="18436"/>
                    <a:pt x="44384" y="18383"/>
                  </a:cubicBezTo>
                  <a:cubicBezTo>
                    <a:pt x="44367" y="18275"/>
                    <a:pt x="44402" y="18166"/>
                    <a:pt x="44482" y="18089"/>
                  </a:cubicBezTo>
                  <a:cubicBezTo>
                    <a:pt x="44531" y="18053"/>
                    <a:pt x="44593" y="18029"/>
                    <a:pt x="44655" y="18029"/>
                  </a:cubicBezTo>
                  <a:cubicBezTo>
                    <a:pt x="44659" y="18029"/>
                    <a:pt x="44664" y="18030"/>
                    <a:pt x="44668" y="18030"/>
                  </a:cubicBezTo>
                  <a:cubicBezTo>
                    <a:pt x="44671" y="18030"/>
                    <a:pt x="44674" y="18030"/>
                    <a:pt x="44677" y="18030"/>
                  </a:cubicBezTo>
                  <a:cubicBezTo>
                    <a:pt x="44719" y="18030"/>
                    <a:pt x="44764" y="18006"/>
                    <a:pt x="44787" y="17970"/>
                  </a:cubicBezTo>
                  <a:cubicBezTo>
                    <a:pt x="44857" y="17876"/>
                    <a:pt x="44934" y="17872"/>
                    <a:pt x="45011" y="17865"/>
                  </a:cubicBezTo>
                  <a:cubicBezTo>
                    <a:pt x="45116" y="17865"/>
                    <a:pt x="45217" y="17830"/>
                    <a:pt x="45302" y="17771"/>
                  </a:cubicBezTo>
                  <a:cubicBezTo>
                    <a:pt x="45424" y="17694"/>
                    <a:pt x="45564" y="17645"/>
                    <a:pt x="45711" y="17627"/>
                  </a:cubicBezTo>
                  <a:cubicBezTo>
                    <a:pt x="45806" y="17610"/>
                    <a:pt x="45862" y="17599"/>
                    <a:pt x="45886" y="17561"/>
                  </a:cubicBezTo>
                  <a:cubicBezTo>
                    <a:pt x="45890" y="17554"/>
                    <a:pt x="45904" y="17529"/>
                    <a:pt x="45879" y="17491"/>
                  </a:cubicBezTo>
                  <a:cubicBezTo>
                    <a:pt x="45840" y="17438"/>
                    <a:pt x="45753" y="17394"/>
                    <a:pt x="45643" y="17394"/>
                  </a:cubicBezTo>
                  <a:cubicBezTo>
                    <a:pt x="45614" y="17394"/>
                    <a:pt x="45584" y="17397"/>
                    <a:pt x="45554" y="17403"/>
                  </a:cubicBezTo>
                  <a:cubicBezTo>
                    <a:pt x="45531" y="17408"/>
                    <a:pt x="45508" y="17411"/>
                    <a:pt x="45487" y="17411"/>
                  </a:cubicBezTo>
                  <a:cubicBezTo>
                    <a:pt x="45352" y="17411"/>
                    <a:pt x="45241" y="17317"/>
                    <a:pt x="45147" y="17242"/>
                  </a:cubicBezTo>
                  <a:cubicBezTo>
                    <a:pt x="45072" y="17177"/>
                    <a:pt x="45023" y="17142"/>
                    <a:pt x="44987" y="17142"/>
                  </a:cubicBezTo>
                  <a:cubicBezTo>
                    <a:pt x="44977" y="17142"/>
                    <a:pt x="44967" y="17145"/>
                    <a:pt x="44958" y="17151"/>
                  </a:cubicBezTo>
                  <a:cubicBezTo>
                    <a:pt x="44917" y="17181"/>
                    <a:pt x="44881" y="17192"/>
                    <a:pt x="44851" y="17192"/>
                  </a:cubicBezTo>
                  <a:cubicBezTo>
                    <a:pt x="44783" y="17192"/>
                    <a:pt x="44741" y="17138"/>
                    <a:pt x="44717" y="17109"/>
                  </a:cubicBezTo>
                  <a:cubicBezTo>
                    <a:pt x="44698" y="17086"/>
                    <a:pt x="44688" y="17073"/>
                    <a:pt x="44672" y="17073"/>
                  </a:cubicBezTo>
                  <a:cubicBezTo>
                    <a:pt x="44662" y="17073"/>
                    <a:pt x="44649" y="17079"/>
                    <a:pt x="44629" y="17092"/>
                  </a:cubicBezTo>
                  <a:cubicBezTo>
                    <a:pt x="44585" y="17126"/>
                    <a:pt x="44529" y="17143"/>
                    <a:pt x="44472" y="17143"/>
                  </a:cubicBezTo>
                  <a:cubicBezTo>
                    <a:pt x="44447" y="17143"/>
                    <a:pt x="44422" y="17140"/>
                    <a:pt x="44398" y="17134"/>
                  </a:cubicBezTo>
                  <a:cubicBezTo>
                    <a:pt x="44269" y="17088"/>
                    <a:pt x="44195" y="16927"/>
                    <a:pt x="44146" y="16794"/>
                  </a:cubicBezTo>
                  <a:cubicBezTo>
                    <a:pt x="44076" y="16598"/>
                    <a:pt x="43583" y="16227"/>
                    <a:pt x="43268" y="16129"/>
                  </a:cubicBezTo>
                  <a:cubicBezTo>
                    <a:pt x="43103" y="16080"/>
                    <a:pt x="43064" y="16010"/>
                    <a:pt x="43057" y="15957"/>
                  </a:cubicBezTo>
                  <a:cubicBezTo>
                    <a:pt x="43054" y="15908"/>
                    <a:pt x="43078" y="15863"/>
                    <a:pt x="43120" y="15838"/>
                  </a:cubicBezTo>
                  <a:cubicBezTo>
                    <a:pt x="43156" y="15821"/>
                    <a:pt x="43194" y="15813"/>
                    <a:pt x="43231" y="15813"/>
                  </a:cubicBezTo>
                  <a:cubicBezTo>
                    <a:pt x="43286" y="15813"/>
                    <a:pt x="43339" y="15831"/>
                    <a:pt x="43383" y="15866"/>
                  </a:cubicBezTo>
                  <a:cubicBezTo>
                    <a:pt x="43402" y="15883"/>
                    <a:pt x="43426" y="15888"/>
                    <a:pt x="43449" y="15888"/>
                  </a:cubicBezTo>
                  <a:cubicBezTo>
                    <a:pt x="43455" y="15888"/>
                    <a:pt x="43461" y="15888"/>
                    <a:pt x="43467" y="15887"/>
                  </a:cubicBezTo>
                  <a:cubicBezTo>
                    <a:pt x="43555" y="15866"/>
                    <a:pt x="43660" y="15751"/>
                    <a:pt x="43726" y="15646"/>
                  </a:cubicBezTo>
                  <a:cubicBezTo>
                    <a:pt x="43733" y="15632"/>
                    <a:pt x="43733" y="15618"/>
                    <a:pt x="43726" y="15607"/>
                  </a:cubicBezTo>
                  <a:cubicBezTo>
                    <a:pt x="43702" y="15555"/>
                    <a:pt x="43604" y="15509"/>
                    <a:pt x="43555" y="15502"/>
                  </a:cubicBezTo>
                  <a:cubicBezTo>
                    <a:pt x="43513" y="15495"/>
                    <a:pt x="43478" y="15474"/>
                    <a:pt x="43453" y="15439"/>
                  </a:cubicBezTo>
                  <a:cubicBezTo>
                    <a:pt x="43390" y="15355"/>
                    <a:pt x="43408" y="15212"/>
                    <a:pt x="43425" y="15131"/>
                  </a:cubicBezTo>
                  <a:cubicBezTo>
                    <a:pt x="43425" y="15103"/>
                    <a:pt x="43324" y="15026"/>
                    <a:pt x="43271" y="14984"/>
                  </a:cubicBezTo>
                  <a:cubicBezTo>
                    <a:pt x="43173" y="14907"/>
                    <a:pt x="43078" y="14837"/>
                    <a:pt x="43071" y="14749"/>
                  </a:cubicBezTo>
                  <a:cubicBezTo>
                    <a:pt x="43068" y="14714"/>
                    <a:pt x="43022" y="14672"/>
                    <a:pt x="42984" y="14634"/>
                  </a:cubicBezTo>
                  <a:cubicBezTo>
                    <a:pt x="42924" y="14574"/>
                    <a:pt x="42858" y="14508"/>
                    <a:pt x="42868" y="14420"/>
                  </a:cubicBezTo>
                  <a:cubicBezTo>
                    <a:pt x="42868" y="14396"/>
                    <a:pt x="42823" y="14329"/>
                    <a:pt x="42788" y="14284"/>
                  </a:cubicBezTo>
                  <a:cubicBezTo>
                    <a:pt x="42728" y="14203"/>
                    <a:pt x="42662" y="14112"/>
                    <a:pt x="42662" y="14018"/>
                  </a:cubicBezTo>
                  <a:cubicBezTo>
                    <a:pt x="42662" y="13969"/>
                    <a:pt x="42564" y="13853"/>
                    <a:pt x="42497" y="13769"/>
                  </a:cubicBezTo>
                  <a:cubicBezTo>
                    <a:pt x="42392" y="13643"/>
                    <a:pt x="42291" y="13521"/>
                    <a:pt x="42284" y="13416"/>
                  </a:cubicBezTo>
                  <a:cubicBezTo>
                    <a:pt x="42280" y="13342"/>
                    <a:pt x="42228" y="13276"/>
                    <a:pt x="42168" y="13195"/>
                  </a:cubicBezTo>
                  <a:cubicBezTo>
                    <a:pt x="42102" y="13118"/>
                    <a:pt x="42046" y="13031"/>
                    <a:pt x="42011" y="12933"/>
                  </a:cubicBezTo>
                  <a:cubicBezTo>
                    <a:pt x="42004" y="12915"/>
                    <a:pt x="41993" y="12894"/>
                    <a:pt x="41983" y="12877"/>
                  </a:cubicBezTo>
                  <a:cubicBezTo>
                    <a:pt x="41965" y="12898"/>
                    <a:pt x="41930" y="12957"/>
                    <a:pt x="41892" y="13111"/>
                  </a:cubicBezTo>
                  <a:cubicBezTo>
                    <a:pt x="41860" y="13241"/>
                    <a:pt x="41776" y="13353"/>
                    <a:pt x="41661" y="13423"/>
                  </a:cubicBezTo>
                  <a:lnTo>
                    <a:pt x="41636" y="13444"/>
                  </a:lnTo>
                  <a:cubicBezTo>
                    <a:pt x="41769" y="13626"/>
                    <a:pt x="41710" y="13696"/>
                    <a:pt x="41615" y="13780"/>
                  </a:cubicBezTo>
                  <a:cubicBezTo>
                    <a:pt x="41591" y="13797"/>
                    <a:pt x="41570" y="13818"/>
                    <a:pt x="41552" y="13839"/>
                  </a:cubicBezTo>
                  <a:cubicBezTo>
                    <a:pt x="41524" y="13871"/>
                    <a:pt x="41528" y="13909"/>
                    <a:pt x="41538" y="13969"/>
                  </a:cubicBezTo>
                  <a:cubicBezTo>
                    <a:pt x="41545" y="14018"/>
                    <a:pt x="41556" y="14074"/>
                    <a:pt x="41517" y="14119"/>
                  </a:cubicBezTo>
                  <a:cubicBezTo>
                    <a:pt x="41485" y="14148"/>
                    <a:pt x="41444" y="14165"/>
                    <a:pt x="41405" y="14165"/>
                  </a:cubicBezTo>
                  <a:cubicBezTo>
                    <a:pt x="41402" y="14165"/>
                    <a:pt x="41398" y="14165"/>
                    <a:pt x="41395" y="14165"/>
                  </a:cubicBezTo>
                  <a:cubicBezTo>
                    <a:pt x="41360" y="14165"/>
                    <a:pt x="41342" y="14196"/>
                    <a:pt x="41325" y="14294"/>
                  </a:cubicBezTo>
                  <a:cubicBezTo>
                    <a:pt x="41314" y="14347"/>
                    <a:pt x="41307" y="14403"/>
                    <a:pt x="41248" y="14413"/>
                  </a:cubicBezTo>
                  <a:cubicBezTo>
                    <a:pt x="41243" y="14414"/>
                    <a:pt x="41238" y="14415"/>
                    <a:pt x="41234" y="14415"/>
                  </a:cubicBezTo>
                  <a:cubicBezTo>
                    <a:pt x="41186" y="14415"/>
                    <a:pt x="41159" y="14365"/>
                    <a:pt x="41143" y="14336"/>
                  </a:cubicBezTo>
                  <a:cubicBezTo>
                    <a:pt x="41121" y="14291"/>
                    <a:pt x="41074" y="14264"/>
                    <a:pt x="41026" y="14264"/>
                  </a:cubicBezTo>
                  <a:cubicBezTo>
                    <a:pt x="41018" y="14264"/>
                    <a:pt x="41010" y="14265"/>
                    <a:pt x="41002" y="14266"/>
                  </a:cubicBezTo>
                  <a:cubicBezTo>
                    <a:pt x="40960" y="14277"/>
                    <a:pt x="40936" y="14312"/>
                    <a:pt x="40936" y="14354"/>
                  </a:cubicBezTo>
                  <a:cubicBezTo>
                    <a:pt x="40932" y="14424"/>
                    <a:pt x="40897" y="14487"/>
                    <a:pt x="40845" y="14532"/>
                  </a:cubicBezTo>
                  <a:cubicBezTo>
                    <a:pt x="40714" y="14654"/>
                    <a:pt x="40469" y="14736"/>
                    <a:pt x="40335" y="14736"/>
                  </a:cubicBezTo>
                  <a:cubicBezTo>
                    <a:pt x="40330" y="14736"/>
                    <a:pt x="40325" y="14736"/>
                    <a:pt x="40320" y="14735"/>
                  </a:cubicBezTo>
                  <a:cubicBezTo>
                    <a:pt x="40208" y="14725"/>
                    <a:pt x="40155" y="14620"/>
                    <a:pt x="40117" y="14546"/>
                  </a:cubicBezTo>
                  <a:cubicBezTo>
                    <a:pt x="40103" y="14522"/>
                    <a:pt x="40089" y="14497"/>
                    <a:pt x="40075" y="14476"/>
                  </a:cubicBezTo>
                  <a:lnTo>
                    <a:pt x="40071" y="14480"/>
                  </a:lnTo>
                  <a:cubicBezTo>
                    <a:pt x="40046" y="14497"/>
                    <a:pt x="40017" y="14507"/>
                    <a:pt x="39989" y="14507"/>
                  </a:cubicBezTo>
                  <a:cubicBezTo>
                    <a:pt x="39981" y="14507"/>
                    <a:pt x="39974" y="14506"/>
                    <a:pt x="39966" y="14504"/>
                  </a:cubicBezTo>
                  <a:cubicBezTo>
                    <a:pt x="39903" y="14487"/>
                    <a:pt x="39879" y="14427"/>
                    <a:pt x="39847" y="14361"/>
                  </a:cubicBezTo>
                  <a:cubicBezTo>
                    <a:pt x="39803" y="14267"/>
                    <a:pt x="39776" y="14224"/>
                    <a:pt x="39727" y="14224"/>
                  </a:cubicBezTo>
                  <a:cubicBezTo>
                    <a:pt x="39725" y="14224"/>
                    <a:pt x="39723" y="14224"/>
                    <a:pt x="39721" y="14224"/>
                  </a:cubicBezTo>
                  <a:cubicBezTo>
                    <a:pt x="39693" y="14226"/>
                    <a:pt x="39665" y="14227"/>
                    <a:pt x="39638" y="14227"/>
                  </a:cubicBezTo>
                  <a:cubicBezTo>
                    <a:pt x="39529" y="14227"/>
                    <a:pt x="39431" y="14211"/>
                    <a:pt x="39378" y="14144"/>
                  </a:cubicBezTo>
                  <a:cubicBezTo>
                    <a:pt x="39343" y="14091"/>
                    <a:pt x="39336" y="14025"/>
                    <a:pt x="39364" y="13944"/>
                  </a:cubicBezTo>
                  <a:cubicBezTo>
                    <a:pt x="39378" y="13899"/>
                    <a:pt x="39322" y="13857"/>
                    <a:pt x="39245" y="13797"/>
                  </a:cubicBezTo>
                  <a:cubicBezTo>
                    <a:pt x="39179" y="13748"/>
                    <a:pt x="39116" y="13703"/>
                    <a:pt x="39116" y="13636"/>
                  </a:cubicBezTo>
                  <a:cubicBezTo>
                    <a:pt x="39116" y="13598"/>
                    <a:pt x="39133" y="13559"/>
                    <a:pt x="39165" y="13538"/>
                  </a:cubicBezTo>
                  <a:cubicBezTo>
                    <a:pt x="39210" y="13503"/>
                    <a:pt x="39196" y="13451"/>
                    <a:pt x="39154" y="13311"/>
                  </a:cubicBezTo>
                  <a:cubicBezTo>
                    <a:pt x="39116" y="13202"/>
                    <a:pt x="39091" y="13087"/>
                    <a:pt x="39081" y="12975"/>
                  </a:cubicBezTo>
                  <a:cubicBezTo>
                    <a:pt x="39060" y="12827"/>
                    <a:pt x="39112" y="12684"/>
                    <a:pt x="39217" y="12579"/>
                  </a:cubicBezTo>
                  <a:cubicBezTo>
                    <a:pt x="39245" y="12547"/>
                    <a:pt x="39263" y="12526"/>
                    <a:pt x="39263" y="12509"/>
                  </a:cubicBezTo>
                  <a:cubicBezTo>
                    <a:pt x="39263" y="12491"/>
                    <a:pt x="39256" y="12488"/>
                    <a:pt x="39252" y="12484"/>
                  </a:cubicBezTo>
                  <a:cubicBezTo>
                    <a:pt x="39247" y="12482"/>
                    <a:pt x="39239" y="12480"/>
                    <a:pt x="39229" y="12480"/>
                  </a:cubicBezTo>
                  <a:cubicBezTo>
                    <a:pt x="39196" y="12480"/>
                    <a:pt x="39140" y="12495"/>
                    <a:pt x="39074" y="12540"/>
                  </a:cubicBezTo>
                  <a:cubicBezTo>
                    <a:pt x="39036" y="12566"/>
                    <a:pt x="39002" y="12575"/>
                    <a:pt x="38973" y="12575"/>
                  </a:cubicBezTo>
                  <a:cubicBezTo>
                    <a:pt x="38905" y="12575"/>
                    <a:pt x="38859" y="12522"/>
                    <a:pt x="38832" y="12488"/>
                  </a:cubicBezTo>
                  <a:cubicBezTo>
                    <a:pt x="38793" y="12446"/>
                    <a:pt x="38775" y="12428"/>
                    <a:pt x="38746" y="12428"/>
                  </a:cubicBezTo>
                  <a:cubicBezTo>
                    <a:pt x="38743" y="12428"/>
                    <a:pt x="38740" y="12428"/>
                    <a:pt x="38737" y="12428"/>
                  </a:cubicBezTo>
                  <a:cubicBezTo>
                    <a:pt x="38714" y="12430"/>
                    <a:pt x="38684" y="12431"/>
                    <a:pt x="38650" y="12431"/>
                  </a:cubicBezTo>
                  <a:cubicBezTo>
                    <a:pt x="38431" y="12431"/>
                    <a:pt x="38040" y="12381"/>
                    <a:pt x="38013" y="12141"/>
                  </a:cubicBezTo>
                  <a:cubicBezTo>
                    <a:pt x="38006" y="12061"/>
                    <a:pt x="37981" y="12054"/>
                    <a:pt x="37932" y="12026"/>
                  </a:cubicBezTo>
                  <a:cubicBezTo>
                    <a:pt x="37852" y="11991"/>
                    <a:pt x="37789" y="11924"/>
                    <a:pt x="37761" y="11840"/>
                  </a:cubicBezTo>
                  <a:cubicBezTo>
                    <a:pt x="37736" y="11770"/>
                    <a:pt x="37701" y="11767"/>
                    <a:pt x="37645" y="11763"/>
                  </a:cubicBezTo>
                  <a:cubicBezTo>
                    <a:pt x="37600" y="11760"/>
                    <a:pt x="37491" y="11753"/>
                    <a:pt x="37491" y="11623"/>
                  </a:cubicBezTo>
                  <a:cubicBezTo>
                    <a:pt x="37491" y="11536"/>
                    <a:pt x="37463" y="11483"/>
                    <a:pt x="37320" y="11469"/>
                  </a:cubicBezTo>
                  <a:cubicBezTo>
                    <a:pt x="37246" y="11459"/>
                    <a:pt x="37173" y="11424"/>
                    <a:pt x="37120" y="11371"/>
                  </a:cubicBezTo>
                  <a:cubicBezTo>
                    <a:pt x="37068" y="11322"/>
                    <a:pt x="37001" y="11287"/>
                    <a:pt x="36931" y="11277"/>
                  </a:cubicBezTo>
                  <a:cubicBezTo>
                    <a:pt x="36919" y="11275"/>
                    <a:pt x="36907" y="11274"/>
                    <a:pt x="36895" y="11274"/>
                  </a:cubicBezTo>
                  <a:cubicBezTo>
                    <a:pt x="36765" y="11274"/>
                    <a:pt x="36610" y="11355"/>
                    <a:pt x="36504" y="11410"/>
                  </a:cubicBezTo>
                  <a:cubicBezTo>
                    <a:pt x="36472" y="11427"/>
                    <a:pt x="36441" y="11441"/>
                    <a:pt x="36416" y="11455"/>
                  </a:cubicBezTo>
                  <a:cubicBezTo>
                    <a:pt x="36397" y="11463"/>
                    <a:pt x="36377" y="11467"/>
                    <a:pt x="36355" y="11467"/>
                  </a:cubicBezTo>
                  <a:cubicBezTo>
                    <a:pt x="36292" y="11467"/>
                    <a:pt x="36219" y="11438"/>
                    <a:pt x="36143" y="11410"/>
                  </a:cubicBezTo>
                  <a:cubicBezTo>
                    <a:pt x="36090" y="11390"/>
                    <a:pt x="36008" y="11357"/>
                    <a:pt x="35961" y="11357"/>
                  </a:cubicBezTo>
                  <a:cubicBezTo>
                    <a:pt x="35949" y="11357"/>
                    <a:pt x="35940" y="11359"/>
                    <a:pt x="35933" y="11364"/>
                  </a:cubicBezTo>
                  <a:cubicBezTo>
                    <a:pt x="35897" y="11392"/>
                    <a:pt x="35864" y="11403"/>
                    <a:pt x="35833" y="11403"/>
                  </a:cubicBezTo>
                  <a:cubicBezTo>
                    <a:pt x="35783" y="11403"/>
                    <a:pt x="35738" y="11375"/>
                    <a:pt x="35695" y="11347"/>
                  </a:cubicBezTo>
                  <a:cubicBezTo>
                    <a:pt x="35618" y="11294"/>
                    <a:pt x="35531" y="11252"/>
                    <a:pt x="35440" y="11228"/>
                  </a:cubicBezTo>
                  <a:cubicBezTo>
                    <a:pt x="35259" y="11178"/>
                    <a:pt x="35087" y="11158"/>
                    <a:pt x="34965" y="11158"/>
                  </a:cubicBezTo>
                  <a:cubicBezTo>
                    <a:pt x="34873" y="11158"/>
                    <a:pt x="34810" y="11169"/>
                    <a:pt x="34792" y="11186"/>
                  </a:cubicBezTo>
                  <a:cubicBezTo>
                    <a:pt x="34771" y="11242"/>
                    <a:pt x="34732" y="11287"/>
                    <a:pt x="34683" y="11319"/>
                  </a:cubicBezTo>
                  <a:cubicBezTo>
                    <a:pt x="34613" y="11378"/>
                    <a:pt x="34547" y="11431"/>
                    <a:pt x="34564" y="11557"/>
                  </a:cubicBezTo>
                  <a:cubicBezTo>
                    <a:pt x="34578" y="11669"/>
                    <a:pt x="34645" y="11700"/>
                    <a:pt x="34725" y="11742"/>
                  </a:cubicBezTo>
                  <a:cubicBezTo>
                    <a:pt x="34795" y="11781"/>
                    <a:pt x="34876" y="11823"/>
                    <a:pt x="34911" y="11917"/>
                  </a:cubicBezTo>
                  <a:cubicBezTo>
                    <a:pt x="34964" y="12061"/>
                    <a:pt x="34879" y="12113"/>
                    <a:pt x="34837" y="12141"/>
                  </a:cubicBezTo>
                  <a:cubicBezTo>
                    <a:pt x="34799" y="12162"/>
                    <a:pt x="34785" y="12173"/>
                    <a:pt x="34781" y="12211"/>
                  </a:cubicBezTo>
                  <a:cubicBezTo>
                    <a:pt x="34774" y="12295"/>
                    <a:pt x="34729" y="12369"/>
                    <a:pt x="34655" y="12414"/>
                  </a:cubicBezTo>
                  <a:cubicBezTo>
                    <a:pt x="34620" y="12439"/>
                    <a:pt x="34613" y="12446"/>
                    <a:pt x="34613" y="12463"/>
                  </a:cubicBezTo>
                  <a:cubicBezTo>
                    <a:pt x="34613" y="12477"/>
                    <a:pt x="34617" y="12488"/>
                    <a:pt x="34645" y="12516"/>
                  </a:cubicBezTo>
                  <a:cubicBezTo>
                    <a:pt x="34711" y="12579"/>
                    <a:pt x="34760" y="12659"/>
                    <a:pt x="34781" y="12747"/>
                  </a:cubicBezTo>
                  <a:cubicBezTo>
                    <a:pt x="34795" y="12810"/>
                    <a:pt x="34827" y="12870"/>
                    <a:pt x="34869" y="12922"/>
                  </a:cubicBezTo>
                  <a:cubicBezTo>
                    <a:pt x="34943" y="13020"/>
                    <a:pt x="34988" y="13136"/>
                    <a:pt x="34999" y="13255"/>
                  </a:cubicBezTo>
                  <a:cubicBezTo>
                    <a:pt x="35034" y="13528"/>
                    <a:pt x="34925" y="13566"/>
                    <a:pt x="34799" y="13580"/>
                  </a:cubicBezTo>
                  <a:cubicBezTo>
                    <a:pt x="34778" y="13584"/>
                    <a:pt x="34757" y="13587"/>
                    <a:pt x="34732" y="13594"/>
                  </a:cubicBezTo>
                  <a:cubicBezTo>
                    <a:pt x="34732" y="13594"/>
                    <a:pt x="34729" y="13594"/>
                    <a:pt x="34725" y="13598"/>
                  </a:cubicBezTo>
                  <a:cubicBezTo>
                    <a:pt x="34722" y="13612"/>
                    <a:pt x="34722" y="13629"/>
                    <a:pt x="34722" y="13647"/>
                  </a:cubicBezTo>
                  <a:cubicBezTo>
                    <a:pt x="34722" y="13759"/>
                    <a:pt x="34683" y="13867"/>
                    <a:pt x="34606" y="13948"/>
                  </a:cubicBezTo>
                  <a:cubicBezTo>
                    <a:pt x="34403" y="14179"/>
                    <a:pt x="34347" y="14312"/>
                    <a:pt x="34421" y="14378"/>
                  </a:cubicBezTo>
                  <a:cubicBezTo>
                    <a:pt x="34480" y="14427"/>
                    <a:pt x="34547" y="14469"/>
                    <a:pt x="34617" y="14508"/>
                  </a:cubicBezTo>
                  <a:cubicBezTo>
                    <a:pt x="34827" y="14634"/>
                    <a:pt x="35114" y="14809"/>
                    <a:pt x="35258" y="15051"/>
                  </a:cubicBezTo>
                  <a:cubicBezTo>
                    <a:pt x="35496" y="15450"/>
                    <a:pt x="35426" y="16055"/>
                    <a:pt x="35387" y="16293"/>
                  </a:cubicBezTo>
                  <a:cubicBezTo>
                    <a:pt x="35345" y="16552"/>
                    <a:pt x="35149" y="16682"/>
                    <a:pt x="34943" y="16818"/>
                  </a:cubicBezTo>
                  <a:cubicBezTo>
                    <a:pt x="34816" y="16895"/>
                    <a:pt x="34697" y="16990"/>
                    <a:pt x="34592" y="17092"/>
                  </a:cubicBezTo>
                  <a:cubicBezTo>
                    <a:pt x="34316" y="17379"/>
                    <a:pt x="34029" y="17386"/>
                    <a:pt x="33857" y="17389"/>
                  </a:cubicBezTo>
                  <a:cubicBezTo>
                    <a:pt x="33833" y="17389"/>
                    <a:pt x="33808" y="17389"/>
                    <a:pt x="33787" y="17393"/>
                  </a:cubicBezTo>
                  <a:cubicBezTo>
                    <a:pt x="33785" y="17391"/>
                    <a:pt x="33785" y="17390"/>
                    <a:pt x="33784" y="17390"/>
                  </a:cubicBezTo>
                  <a:cubicBezTo>
                    <a:pt x="33783" y="17390"/>
                    <a:pt x="33782" y="17391"/>
                    <a:pt x="33780" y="17393"/>
                  </a:cubicBezTo>
                  <a:cubicBezTo>
                    <a:pt x="33756" y="17414"/>
                    <a:pt x="33791" y="17606"/>
                    <a:pt x="33976" y="17813"/>
                  </a:cubicBezTo>
                  <a:cubicBezTo>
                    <a:pt x="34113" y="17967"/>
                    <a:pt x="34106" y="18068"/>
                    <a:pt x="34099" y="18163"/>
                  </a:cubicBezTo>
                  <a:cubicBezTo>
                    <a:pt x="34092" y="18236"/>
                    <a:pt x="34102" y="18310"/>
                    <a:pt x="34130" y="18376"/>
                  </a:cubicBezTo>
                  <a:cubicBezTo>
                    <a:pt x="34176" y="18481"/>
                    <a:pt x="34197" y="18593"/>
                    <a:pt x="34197" y="18705"/>
                  </a:cubicBezTo>
                  <a:cubicBezTo>
                    <a:pt x="34204" y="18817"/>
                    <a:pt x="34207" y="18915"/>
                    <a:pt x="34284" y="19020"/>
                  </a:cubicBezTo>
                  <a:cubicBezTo>
                    <a:pt x="34477" y="19287"/>
                    <a:pt x="34333" y="19416"/>
                    <a:pt x="34151" y="19570"/>
                  </a:cubicBezTo>
                  <a:cubicBezTo>
                    <a:pt x="34141" y="19581"/>
                    <a:pt x="34134" y="19588"/>
                    <a:pt x="34127" y="19595"/>
                  </a:cubicBezTo>
                  <a:cubicBezTo>
                    <a:pt x="34207" y="19630"/>
                    <a:pt x="34256" y="19710"/>
                    <a:pt x="34260" y="19794"/>
                  </a:cubicBezTo>
                  <a:cubicBezTo>
                    <a:pt x="34263" y="19864"/>
                    <a:pt x="34260" y="19938"/>
                    <a:pt x="34204" y="19966"/>
                  </a:cubicBezTo>
                  <a:cubicBezTo>
                    <a:pt x="34191" y="19973"/>
                    <a:pt x="34178" y="19976"/>
                    <a:pt x="34164" y="19976"/>
                  </a:cubicBezTo>
                  <a:cubicBezTo>
                    <a:pt x="34116" y="19976"/>
                    <a:pt x="34059" y="19938"/>
                    <a:pt x="33994" y="19889"/>
                  </a:cubicBezTo>
                  <a:cubicBezTo>
                    <a:pt x="33969" y="19871"/>
                    <a:pt x="33941" y="19850"/>
                    <a:pt x="33913" y="19829"/>
                  </a:cubicBezTo>
                  <a:cubicBezTo>
                    <a:pt x="33905" y="19821"/>
                    <a:pt x="33894" y="19817"/>
                    <a:pt x="33883" y="19817"/>
                  </a:cubicBezTo>
                  <a:cubicBezTo>
                    <a:pt x="33875" y="19817"/>
                    <a:pt x="33867" y="19820"/>
                    <a:pt x="33861" y="19826"/>
                  </a:cubicBezTo>
                  <a:cubicBezTo>
                    <a:pt x="33784" y="19864"/>
                    <a:pt x="33714" y="20036"/>
                    <a:pt x="33714" y="20113"/>
                  </a:cubicBezTo>
                  <a:cubicBezTo>
                    <a:pt x="33714" y="20151"/>
                    <a:pt x="33696" y="20183"/>
                    <a:pt x="33665" y="20200"/>
                  </a:cubicBezTo>
                  <a:cubicBezTo>
                    <a:pt x="33650" y="20209"/>
                    <a:pt x="33634" y="20214"/>
                    <a:pt x="33615" y="20214"/>
                  </a:cubicBezTo>
                  <a:cubicBezTo>
                    <a:pt x="33556" y="20214"/>
                    <a:pt x="33475" y="20168"/>
                    <a:pt x="33357" y="20099"/>
                  </a:cubicBezTo>
                  <a:cubicBezTo>
                    <a:pt x="33304" y="20064"/>
                    <a:pt x="33248" y="20032"/>
                    <a:pt x="33192" y="20011"/>
                  </a:cubicBezTo>
                  <a:cubicBezTo>
                    <a:pt x="33168" y="20011"/>
                    <a:pt x="33143" y="20008"/>
                    <a:pt x="33122" y="19990"/>
                  </a:cubicBezTo>
                  <a:cubicBezTo>
                    <a:pt x="33094" y="19959"/>
                    <a:pt x="33077" y="19917"/>
                    <a:pt x="33080" y="19875"/>
                  </a:cubicBezTo>
                  <a:cubicBezTo>
                    <a:pt x="33080" y="19773"/>
                    <a:pt x="33031" y="19682"/>
                    <a:pt x="32954" y="19619"/>
                  </a:cubicBezTo>
                  <a:cubicBezTo>
                    <a:pt x="32891" y="19570"/>
                    <a:pt x="32832" y="19532"/>
                    <a:pt x="32779" y="19500"/>
                  </a:cubicBezTo>
                  <a:cubicBezTo>
                    <a:pt x="32649" y="19420"/>
                    <a:pt x="32537" y="19346"/>
                    <a:pt x="32537" y="19196"/>
                  </a:cubicBezTo>
                  <a:cubicBezTo>
                    <a:pt x="32537" y="19143"/>
                    <a:pt x="32457" y="19076"/>
                    <a:pt x="32383" y="19020"/>
                  </a:cubicBezTo>
                  <a:cubicBezTo>
                    <a:pt x="32282" y="18936"/>
                    <a:pt x="32163" y="18842"/>
                    <a:pt x="32163" y="18709"/>
                  </a:cubicBezTo>
                  <a:cubicBezTo>
                    <a:pt x="32163" y="18663"/>
                    <a:pt x="32166" y="18600"/>
                    <a:pt x="32166" y="18530"/>
                  </a:cubicBezTo>
                  <a:cubicBezTo>
                    <a:pt x="32177" y="18331"/>
                    <a:pt x="32191" y="17998"/>
                    <a:pt x="32135" y="17904"/>
                  </a:cubicBezTo>
                  <a:cubicBezTo>
                    <a:pt x="32023" y="17715"/>
                    <a:pt x="32135" y="17512"/>
                    <a:pt x="32194" y="17403"/>
                  </a:cubicBezTo>
                  <a:cubicBezTo>
                    <a:pt x="32212" y="17365"/>
                    <a:pt x="32205" y="17323"/>
                    <a:pt x="32180" y="17288"/>
                  </a:cubicBezTo>
                  <a:cubicBezTo>
                    <a:pt x="32131" y="17207"/>
                    <a:pt x="32044" y="17162"/>
                    <a:pt x="31949" y="17162"/>
                  </a:cubicBezTo>
                  <a:cubicBezTo>
                    <a:pt x="31848" y="17158"/>
                    <a:pt x="31750" y="17151"/>
                    <a:pt x="31648" y="17137"/>
                  </a:cubicBezTo>
                  <a:cubicBezTo>
                    <a:pt x="31522" y="17119"/>
                    <a:pt x="31393" y="17108"/>
                    <a:pt x="31265" y="17108"/>
                  </a:cubicBezTo>
                  <a:cubicBezTo>
                    <a:pt x="31220" y="17108"/>
                    <a:pt x="31175" y="17110"/>
                    <a:pt x="31130" y="17113"/>
                  </a:cubicBezTo>
                  <a:cubicBezTo>
                    <a:pt x="31076" y="17117"/>
                    <a:pt x="31025" y="17119"/>
                    <a:pt x="30977" y="17119"/>
                  </a:cubicBezTo>
                  <a:cubicBezTo>
                    <a:pt x="30764" y="17119"/>
                    <a:pt x="30610" y="17075"/>
                    <a:pt x="30510" y="16986"/>
                  </a:cubicBezTo>
                  <a:cubicBezTo>
                    <a:pt x="30297" y="16822"/>
                    <a:pt x="30048" y="16703"/>
                    <a:pt x="29786" y="16636"/>
                  </a:cubicBezTo>
                  <a:cubicBezTo>
                    <a:pt x="29422" y="16542"/>
                    <a:pt x="29208" y="16346"/>
                    <a:pt x="29159" y="16195"/>
                  </a:cubicBezTo>
                  <a:cubicBezTo>
                    <a:pt x="29145" y="16160"/>
                    <a:pt x="29019" y="16108"/>
                    <a:pt x="28942" y="16073"/>
                  </a:cubicBezTo>
                  <a:cubicBezTo>
                    <a:pt x="28830" y="16020"/>
                    <a:pt x="28722" y="15975"/>
                    <a:pt x="28673" y="15912"/>
                  </a:cubicBezTo>
                  <a:cubicBezTo>
                    <a:pt x="28619" y="15843"/>
                    <a:pt x="28369" y="15784"/>
                    <a:pt x="28211" y="15784"/>
                  </a:cubicBezTo>
                  <a:cubicBezTo>
                    <a:pt x="28184" y="15784"/>
                    <a:pt x="28160" y="15786"/>
                    <a:pt x="28140" y="15789"/>
                  </a:cubicBezTo>
                  <a:cubicBezTo>
                    <a:pt x="28132" y="15790"/>
                    <a:pt x="28124" y="15791"/>
                    <a:pt x="28115" y="15791"/>
                  </a:cubicBezTo>
                  <a:cubicBezTo>
                    <a:pt x="28028" y="15791"/>
                    <a:pt x="27920" y="15729"/>
                    <a:pt x="27783" y="15653"/>
                  </a:cubicBezTo>
                  <a:cubicBezTo>
                    <a:pt x="27659" y="15582"/>
                    <a:pt x="27511" y="15498"/>
                    <a:pt x="27416" y="15498"/>
                  </a:cubicBezTo>
                  <a:cubicBezTo>
                    <a:pt x="27412" y="15498"/>
                    <a:pt x="27409" y="15498"/>
                    <a:pt x="27405" y="15499"/>
                  </a:cubicBezTo>
                  <a:cubicBezTo>
                    <a:pt x="27272" y="15506"/>
                    <a:pt x="27003" y="15604"/>
                    <a:pt x="26821" y="15667"/>
                  </a:cubicBezTo>
                  <a:cubicBezTo>
                    <a:pt x="26747" y="15698"/>
                    <a:pt x="26674" y="15723"/>
                    <a:pt x="26597" y="15740"/>
                  </a:cubicBezTo>
                  <a:cubicBezTo>
                    <a:pt x="26591" y="15741"/>
                    <a:pt x="26586" y="15742"/>
                    <a:pt x="26581" y="15742"/>
                  </a:cubicBezTo>
                  <a:cubicBezTo>
                    <a:pt x="26551" y="15742"/>
                    <a:pt x="26520" y="15725"/>
                    <a:pt x="26505" y="15698"/>
                  </a:cubicBezTo>
                  <a:cubicBezTo>
                    <a:pt x="26449" y="15607"/>
                    <a:pt x="26586" y="15404"/>
                    <a:pt x="26607" y="15373"/>
                  </a:cubicBezTo>
                  <a:cubicBezTo>
                    <a:pt x="26611" y="15331"/>
                    <a:pt x="26544" y="15184"/>
                    <a:pt x="26495" y="15086"/>
                  </a:cubicBezTo>
                  <a:cubicBezTo>
                    <a:pt x="26439" y="14974"/>
                    <a:pt x="26390" y="14854"/>
                    <a:pt x="26355" y="14735"/>
                  </a:cubicBezTo>
                  <a:cubicBezTo>
                    <a:pt x="26287" y="14470"/>
                    <a:pt x="26219" y="14309"/>
                    <a:pt x="26067" y="14309"/>
                  </a:cubicBezTo>
                  <a:cubicBezTo>
                    <a:pt x="26055" y="14309"/>
                    <a:pt x="26043" y="14310"/>
                    <a:pt x="26029" y="14312"/>
                  </a:cubicBezTo>
                  <a:cubicBezTo>
                    <a:pt x="25997" y="14316"/>
                    <a:pt x="25965" y="14318"/>
                    <a:pt x="25933" y="14318"/>
                  </a:cubicBezTo>
                  <a:cubicBezTo>
                    <a:pt x="25678" y="14318"/>
                    <a:pt x="25434" y="14195"/>
                    <a:pt x="25375" y="14154"/>
                  </a:cubicBezTo>
                  <a:cubicBezTo>
                    <a:pt x="25245" y="14067"/>
                    <a:pt x="25277" y="13279"/>
                    <a:pt x="25322" y="13055"/>
                  </a:cubicBezTo>
                  <a:cubicBezTo>
                    <a:pt x="25357" y="12905"/>
                    <a:pt x="25448" y="12722"/>
                    <a:pt x="25536" y="12551"/>
                  </a:cubicBezTo>
                  <a:cubicBezTo>
                    <a:pt x="25616" y="12397"/>
                    <a:pt x="25697" y="12236"/>
                    <a:pt x="25697" y="12159"/>
                  </a:cubicBezTo>
                  <a:cubicBezTo>
                    <a:pt x="25697" y="11896"/>
                    <a:pt x="26026" y="11809"/>
                    <a:pt x="26134" y="11781"/>
                  </a:cubicBezTo>
                  <a:cubicBezTo>
                    <a:pt x="26176" y="11770"/>
                    <a:pt x="26187" y="11725"/>
                    <a:pt x="26197" y="11620"/>
                  </a:cubicBezTo>
                  <a:cubicBezTo>
                    <a:pt x="26204" y="11511"/>
                    <a:pt x="26218" y="11375"/>
                    <a:pt x="26362" y="11357"/>
                  </a:cubicBezTo>
                  <a:cubicBezTo>
                    <a:pt x="26495" y="11340"/>
                    <a:pt x="26502" y="11308"/>
                    <a:pt x="26533" y="11179"/>
                  </a:cubicBezTo>
                  <a:lnTo>
                    <a:pt x="26537" y="11161"/>
                  </a:lnTo>
                  <a:cubicBezTo>
                    <a:pt x="26551" y="11098"/>
                    <a:pt x="26600" y="11049"/>
                    <a:pt x="26667" y="11032"/>
                  </a:cubicBezTo>
                  <a:cubicBezTo>
                    <a:pt x="26625" y="10993"/>
                    <a:pt x="26611" y="10937"/>
                    <a:pt x="26625" y="10885"/>
                  </a:cubicBezTo>
                  <a:cubicBezTo>
                    <a:pt x="26660" y="10801"/>
                    <a:pt x="26786" y="10783"/>
                    <a:pt x="26989" y="10783"/>
                  </a:cubicBezTo>
                  <a:cubicBezTo>
                    <a:pt x="27185" y="10783"/>
                    <a:pt x="27437" y="10734"/>
                    <a:pt x="27528" y="10622"/>
                  </a:cubicBezTo>
                  <a:cubicBezTo>
                    <a:pt x="27556" y="10583"/>
                    <a:pt x="27566" y="10534"/>
                    <a:pt x="27556" y="10489"/>
                  </a:cubicBezTo>
                  <a:cubicBezTo>
                    <a:pt x="27535" y="10391"/>
                    <a:pt x="27342" y="10380"/>
                    <a:pt x="27174" y="10370"/>
                  </a:cubicBezTo>
                  <a:cubicBezTo>
                    <a:pt x="26975" y="10356"/>
                    <a:pt x="26765" y="10345"/>
                    <a:pt x="26765" y="10174"/>
                  </a:cubicBezTo>
                  <a:cubicBezTo>
                    <a:pt x="26765" y="10097"/>
                    <a:pt x="26432" y="10027"/>
                    <a:pt x="26288" y="9999"/>
                  </a:cubicBezTo>
                  <a:cubicBezTo>
                    <a:pt x="26057" y="9950"/>
                    <a:pt x="25945" y="9922"/>
                    <a:pt x="25910" y="9852"/>
                  </a:cubicBezTo>
                  <a:cubicBezTo>
                    <a:pt x="25900" y="9827"/>
                    <a:pt x="25900" y="9796"/>
                    <a:pt x="25910" y="9771"/>
                  </a:cubicBezTo>
                  <a:cubicBezTo>
                    <a:pt x="25935" y="9716"/>
                    <a:pt x="26015" y="9695"/>
                    <a:pt x="26124" y="9695"/>
                  </a:cubicBezTo>
                  <a:cubicBezTo>
                    <a:pt x="26499" y="9695"/>
                    <a:pt x="27222" y="9951"/>
                    <a:pt x="27230" y="9953"/>
                  </a:cubicBezTo>
                  <a:cubicBezTo>
                    <a:pt x="27437" y="10034"/>
                    <a:pt x="27539" y="10055"/>
                    <a:pt x="27662" y="10055"/>
                  </a:cubicBezTo>
                  <a:cubicBezTo>
                    <a:pt x="27710" y="10055"/>
                    <a:pt x="27760" y="10052"/>
                    <a:pt x="27822" y="10048"/>
                  </a:cubicBezTo>
                  <a:lnTo>
                    <a:pt x="27860" y="10048"/>
                  </a:lnTo>
                  <a:cubicBezTo>
                    <a:pt x="27864" y="10048"/>
                    <a:pt x="27867" y="10049"/>
                    <a:pt x="27871" y="10049"/>
                  </a:cubicBezTo>
                  <a:cubicBezTo>
                    <a:pt x="27889" y="10049"/>
                    <a:pt x="27909" y="10041"/>
                    <a:pt x="27923" y="10027"/>
                  </a:cubicBezTo>
                  <a:cubicBezTo>
                    <a:pt x="27951" y="9992"/>
                    <a:pt x="27941" y="9904"/>
                    <a:pt x="27930" y="9831"/>
                  </a:cubicBezTo>
                  <a:cubicBezTo>
                    <a:pt x="27916" y="9761"/>
                    <a:pt x="27916" y="9687"/>
                    <a:pt x="27934" y="9621"/>
                  </a:cubicBezTo>
                  <a:cubicBezTo>
                    <a:pt x="27944" y="9593"/>
                    <a:pt x="27965" y="9568"/>
                    <a:pt x="27993" y="9558"/>
                  </a:cubicBezTo>
                  <a:cubicBezTo>
                    <a:pt x="28012" y="9548"/>
                    <a:pt x="28033" y="9544"/>
                    <a:pt x="28057" y="9544"/>
                  </a:cubicBezTo>
                  <a:cubicBezTo>
                    <a:pt x="28124" y="9544"/>
                    <a:pt x="28212" y="9576"/>
                    <a:pt x="28322" y="9617"/>
                  </a:cubicBezTo>
                  <a:cubicBezTo>
                    <a:pt x="28447" y="9664"/>
                    <a:pt x="28603" y="9720"/>
                    <a:pt x="28722" y="9720"/>
                  </a:cubicBezTo>
                  <a:cubicBezTo>
                    <a:pt x="28747" y="9720"/>
                    <a:pt x="28770" y="9717"/>
                    <a:pt x="28792" y="9712"/>
                  </a:cubicBezTo>
                  <a:cubicBezTo>
                    <a:pt x="28935" y="9673"/>
                    <a:pt x="29093" y="9463"/>
                    <a:pt x="29229" y="9281"/>
                  </a:cubicBezTo>
                  <a:cubicBezTo>
                    <a:pt x="29341" y="9131"/>
                    <a:pt x="29446" y="8991"/>
                    <a:pt x="29551" y="8921"/>
                  </a:cubicBezTo>
                  <a:cubicBezTo>
                    <a:pt x="29607" y="8882"/>
                    <a:pt x="29618" y="8854"/>
                    <a:pt x="29618" y="8847"/>
                  </a:cubicBezTo>
                  <a:cubicBezTo>
                    <a:pt x="29609" y="8823"/>
                    <a:pt x="29515" y="8768"/>
                    <a:pt x="29293" y="8768"/>
                  </a:cubicBezTo>
                  <a:cubicBezTo>
                    <a:pt x="29256" y="8768"/>
                    <a:pt x="29215" y="8770"/>
                    <a:pt x="29170" y="8774"/>
                  </a:cubicBezTo>
                  <a:cubicBezTo>
                    <a:pt x="29125" y="8777"/>
                    <a:pt x="29083" y="8779"/>
                    <a:pt x="29042" y="8779"/>
                  </a:cubicBezTo>
                  <a:cubicBezTo>
                    <a:pt x="28656" y="8779"/>
                    <a:pt x="28413" y="8622"/>
                    <a:pt x="28179" y="8444"/>
                  </a:cubicBezTo>
                  <a:cubicBezTo>
                    <a:pt x="28021" y="8329"/>
                    <a:pt x="27955" y="8213"/>
                    <a:pt x="27990" y="8122"/>
                  </a:cubicBezTo>
                  <a:cubicBezTo>
                    <a:pt x="28011" y="8076"/>
                    <a:pt x="28063" y="8021"/>
                    <a:pt x="28201" y="8021"/>
                  </a:cubicBezTo>
                  <a:cubicBezTo>
                    <a:pt x="28219" y="8021"/>
                    <a:pt x="28238" y="8022"/>
                    <a:pt x="28259" y="8024"/>
                  </a:cubicBezTo>
                  <a:cubicBezTo>
                    <a:pt x="28403" y="8038"/>
                    <a:pt x="28616" y="8168"/>
                    <a:pt x="28844" y="8308"/>
                  </a:cubicBezTo>
                  <a:cubicBezTo>
                    <a:pt x="29037" y="8420"/>
                    <a:pt x="29250" y="8553"/>
                    <a:pt x="29348" y="8556"/>
                  </a:cubicBezTo>
                  <a:lnTo>
                    <a:pt x="29355" y="8556"/>
                  </a:lnTo>
                  <a:cubicBezTo>
                    <a:pt x="29492" y="8556"/>
                    <a:pt x="29747" y="8318"/>
                    <a:pt x="29919" y="8161"/>
                  </a:cubicBezTo>
                  <a:cubicBezTo>
                    <a:pt x="30003" y="8084"/>
                    <a:pt x="30073" y="8017"/>
                    <a:pt x="30129" y="7975"/>
                  </a:cubicBezTo>
                  <a:cubicBezTo>
                    <a:pt x="30139" y="7968"/>
                    <a:pt x="30150" y="7961"/>
                    <a:pt x="30157" y="7951"/>
                  </a:cubicBezTo>
                  <a:cubicBezTo>
                    <a:pt x="30108" y="7916"/>
                    <a:pt x="30055" y="7884"/>
                    <a:pt x="29999" y="7863"/>
                  </a:cubicBezTo>
                  <a:cubicBezTo>
                    <a:pt x="29933" y="7839"/>
                    <a:pt x="29870" y="7804"/>
                    <a:pt x="29814" y="7762"/>
                  </a:cubicBezTo>
                  <a:cubicBezTo>
                    <a:pt x="29768" y="7734"/>
                    <a:pt x="29751" y="7681"/>
                    <a:pt x="29765" y="7632"/>
                  </a:cubicBezTo>
                  <a:cubicBezTo>
                    <a:pt x="29821" y="7475"/>
                    <a:pt x="30276" y="7464"/>
                    <a:pt x="30279" y="7464"/>
                  </a:cubicBezTo>
                  <a:cubicBezTo>
                    <a:pt x="30472" y="7464"/>
                    <a:pt x="30573" y="7601"/>
                    <a:pt x="30640" y="7692"/>
                  </a:cubicBezTo>
                  <a:cubicBezTo>
                    <a:pt x="30654" y="7709"/>
                    <a:pt x="30668" y="7727"/>
                    <a:pt x="30678" y="7741"/>
                  </a:cubicBezTo>
                  <a:cubicBezTo>
                    <a:pt x="30685" y="7745"/>
                    <a:pt x="30696" y="7747"/>
                    <a:pt x="30711" y="7747"/>
                  </a:cubicBezTo>
                  <a:cubicBezTo>
                    <a:pt x="30770" y="7747"/>
                    <a:pt x="30881" y="7719"/>
                    <a:pt x="30948" y="7702"/>
                  </a:cubicBezTo>
                  <a:cubicBezTo>
                    <a:pt x="31032" y="7681"/>
                    <a:pt x="31120" y="7667"/>
                    <a:pt x="31207" y="7660"/>
                  </a:cubicBezTo>
                  <a:cubicBezTo>
                    <a:pt x="31183" y="7601"/>
                    <a:pt x="31060" y="7468"/>
                    <a:pt x="30885" y="7398"/>
                  </a:cubicBezTo>
                  <a:cubicBezTo>
                    <a:pt x="30734" y="7338"/>
                    <a:pt x="30720" y="7254"/>
                    <a:pt x="30724" y="7209"/>
                  </a:cubicBezTo>
                  <a:cubicBezTo>
                    <a:pt x="30738" y="7132"/>
                    <a:pt x="30798" y="7076"/>
                    <a:pt x="30871" y="7065"/>
                  </a:cubicBezTo>
                  <a:cubicBezTo>
                    <a:pt x="30883" y="7062"/>
                    <a:pt x="30896" y="7061"/>
                    <a:pt x="30908" y="7061"/>
                  </a:cubicBezTo>
                  <a:cubicBezTo>
                    <a:pt x="30974" y="7061"/>
                    <a:pt x="31034" y="7100"/>
                    <a:pt x="31064" y="7160"/>
                  </a:cubicBezTo>
                  <a:cubicBezTo>
                    <a:pt x="31095" y="7223"/>
                    <a:pt x="31148" y="7247"/>
                    <a:pt x="31211" y="7282"/>
                  </a:cubicBezTo>
                  <a:cubicBezTo>
                    <a:pt x="31309" y="7324"/>
                    <a:pt x="31389" y="7394"/>
                    <a:pt x="31442" y="7489"/>
                  </a:cubicBezTo>
                  <a:cubicBezTo>
                    <a:pt x="31484" y="7576"/>
                    <a:pt x="31515" y="7597"/>
                    <a:pt x="31529" y="7601"/>
                  </a:cubicBezTo>
                  <a:cubicBezTo>
                    <a:pt x="31532" y="7602"/>
                    <a:pt x="31535" y="7602"/>
                    <a:pt x="31539" y="7602"/>
                  </a:cubicBezTo>
                  <a:cubicBezTo>
                    <a:pt x="31564" y="7602"/>
                    <a:pt x="31605" y="7580"/>
                    <a:pt x="31652" y="7552"/>
                  </a:cubicBezTo>
                  <a:cubicBezTo>
                    <a:pt x="31711" y="7520"/>
                    <a:pt x="31771" y="7492"/>
                    <a:pt x="31834" y="7468"/>
                  </a:cubicBezTo>
                  <a:cubicBezTo>
                    <a:pt x="32044" y="7394"/>
                    <a:pt x="32156" y="7268"/>
                    <a:pt x="32278" y="7139"/>
                  </a:cubicBezTo>
                  <a:lnTo>
                    <a:pt x="32303" y="7111"/>
                  </a:lnTo>
                  <a:cubicBezTo>
                    <a:pt x="32345" y="7055"/>
                    <a:pt x="32408" y="7023"/>
                    <a:pt x="32478" y="7020"/>
                  </a:cubicBezTo>
                  <a:cubicBezTo>
                    <a:pt x="32513" y="7016"/>
                    <a:pt x="32541" y="7013"/>
                    <a:pt x="32607" y="6911"/>
                  </a:cubicBezTo>
                  <a:cubicBezTo>
                    <a:pt x="32670" y="6824"/>
                    <a:pt x="32712" y="6670"/>
                    <a:pt x="32355" y="6407"/>
                  </a:cubicBezTo>
                  <a:cubicBezTo>
                    <a:pt x="32271" y="6347"/>
                    <a:pt x="32226" y="6242"/>
                    <a:pt x="32240" y="6137"/>
                  </a:cubicBezTo>
                  <a:cubicBezTo>
                    <a:pt x="32243" y="6074"/>
                    <a:pt x="32243" y="6053"/>
                    <a:pt x="32184" y="6022"/>
                  </a:cubicBezTo>
                  <a:cubicBezTo>
                    <a:pt x="32044" y="5952"/>
                    <a:pt x="31967" y="5840"/>
                    <a:pt x="31998" y="5749"/>
                  </a:cubicBezTo>
                  <a:cubicBezTo>
                    <a:pt x="32007" y="5720"/>
                    <a:pt x="32042" y="5660"/>
                    <a:pt x="32157" y="5660"/>
                  </a:cubicBezTo>
                  <a:cubicBezTo>
                    <a:pt x="32181" y="5660"/>
                    <a:pt x="32209" y="5662"/>
                    <a:pt x="32240" y="5668"/>
                  </a:cubicBezTo>
                  <a:cubicBezTo>
                    <a:pt x="32287" y="5678"/>
                    <a:pt x="32332" y="5683"/>
                    <a:pt x="32374" y="5683"/>
                  </a:cubicBezTo>
                  <a:cubicBezTo>
                    <a:pt x="32524" y="5683"/>
                    <a:pt x="32642" y="5621"/>
                    <a:pt x="32716" y="5504"/>
                  </a:cubicBezTo>
                  <a:cubicBezTo>
                    <a:pt x="32719" y="5500"/>
                    <a:pt x="32723" y="5497"/>
                    <a:pt x="32723" y="5490"/>
                  </a:cubicBezTo>
                  <a:cubicBezTo>
                    <a:pt x="32719" y="5469"/>
                    <a:pt x="32660" y="5434"/>
                    <a:pt x="32628" y="5416"/>
                  </a:cubicBezTo>
                  <a:cubicBezTo>
                    <a:pt x="32565" y="5381"/>
                    <a:pt x="32502" y="5343"/>
                    <a:pt x="32502" y="5273"/>
                  </a:cubicBezTo>
                  <a:cubicBezTo>
                    <a:pt x="32502" y="5206"/>
                    <a:pt x="32572" y="5168"/>
                    <a:pt x="32593" y="5154"/>
                  </a:cubicBezTo>
                  <a:cubicBezTo>
                    <a:pt x="32653" y="5122"/>
                    <a:pt x="32660" y="5101"/>
                    <a:pt x="32660" y="5101"/>
                  </a:cubicBezTo>
                  <a:cubicBezTo>
                    <a:pt x="32653" y="5084"/>
                    <a:pt x="32576" y="5035"/>
                    <a:pt x="32443" y="5035"/>
                  </a:cubicBezTo>
                  <a:cubicBezTo>
                    <a:pt x="32177" y="5035"/>
                    <a:pt x="31981" y="4891"/>
                    <a:pt x="31967" y="4685"/>
                  </a:cubicBezTo>
                  <a:cubicBezTo>
                    <a:pt x="31963" y="4639"/>
                    <a:pt x="31879" y="4636"/>
                    <a:pt x="31746" y="4632"/>
                  </a:cubicBezTo>
                  <a:cubicBezTo>
                    <a:pt x="31631" y="4625"/>
                    <a:pt x="31498" y="4622"/>
                    <a:pt x="31386" y="4569"/>
                  </a:cubicBezTo>
                  <a:cubicBezTo>
                    <a:pt x="31258" y="4507"/>
                    <a:pt x="31026" y="4492"/>
                    <a:pt x="30838" y="4492"/>
                  </a:cubicBezTo>
                  <a:cubicBezTo>
                    <a:pt x="30717" y="4492"/>
                    <a:pt x="30613" y="4498"/>
                    <a:pt x="30566" y="4502"/>
                  </a:cubicBezTo>
                  <a:cubicBezTo>
                    <a:pt x="30535" y="4530"/>
                    <a:pt x="30510" y="4688"/>
                    <a:pt x="30549" y="4814"/>
                  </a:cubicBezTo>
                  <a:cubicBezTo>
                    <a:pt x="30552" y="4832"/>
                    <a:pt x="30573" y="4891"/>
                    <a:pt x="30605" y="4895"/>
                  </a:cubicBezTo>
                  <a:cubicBezTo>
                    <a:pt x="30749" y="4902"/>
                    <a:pt x="30885" y="5007"/>
                    <a:pt x="30903" y="5119"/>
                  </a:cubicBezTo>
                  <a:cubicBezTo>
                    <a:pt x="30913" y="5196"/>
                    <a:pt x="30868" y="5266"/>
                    <a:pt x="30794" y="5287"/>
                  </a:cubicBezTo>
                  <a:cubicBezTo>
                    <a:pt x="30770" y="5297"/>
                    <a:pt x="30763" y="5304"/>
                    <a:pt x="30777" y="5374"/>
                  </a:cubicBezTo>
                  <a:cubicBezTo>
                    <a:pt x="30794" y="5416"/>
                    <a:pt x="30787" y="5465"/>
                    <a:pt x="30763" y="5504"/>
                  </a:cubicBezTo>
                  <a:cubicBezTo>
                    <a:pt x="30743" y="5523"/>
                    <a:pt x="30717" y="5534"/>
                    <a:pt x="30689" y="5534"/>
                  </a:cubicBezTo>
                  <a:cubicBezTo>
                    <a:pt x="30682" y="5534"/>
                    <a:pt x="30675" y="5533"/>
                    <a:pt x="30668" y="5532"/>
                  </a:cubicBezTo>
                  <a:lnTo>
                    <a:pt x="30629" y="5528"/>
                  </a:lnTo>
                  <a:cubicBezTo>
                    <a:pt x="30602" y="5524"/>
                    <a:pt x="30573" y="5520"/>
                    <a:pt x="30547" y="5520"/>
                  </a:cubicBezTo>
                  <a:cubicBezTo>
                    <a:pt x="30513" y="5520"/>
                    <a:pt x="30481" y="5526"/>
                    <a:pt x="30458" y="5546"/>
                  </a:cubicBezTo>
                  <a:cubicBezTo>
                    <a:pt x="30423" y="5574"/>
                    <a:pt x="30398" y="5633"/>
                    <a:pt x="30388" y="5721"/>
                  </a:cubicBezTo>
                  <a:cubicBezTo>
                    <a:pt x="30353" y="6032"/>
                    <a:pt x="30325" y="6190"/>
                    <a:pt x="30087" y="6316"/>
                  </a:cubicBezTo>
                  <a:cubicBezTo>
                    <a:pt x="30063" y="6332"/>
                    <a:pt x="30037" y="6340"/>
                    <a:pt x="30010" y="6340"/>
                  </a:cubicBezTo>
                  <a:cubicBezTo>
                    <a:pt x="29990" y="6340"/>
                    <a:pt x="29970" y="6335"/>
                    <a:pt x="29950" y="6326"/>
                  </a:cubicBezTo>
                  <a:cubicBezTo>
                    <a:pt x="29884" y="6291"/>
                    <a:pt x="29873" y="6207"/>
                    <a:pt x="29866" y="6123"/>
                  </a:cubicBezTo>
                  <a:cubicBezTo>
                    <a:pt x="29852" y="6018"/>
                    <a:pt x="29842" y="5983"/>
                    <a:pt x="29821" y="5983"/>
                  </a:cubicBezTo>
                  <a:cubicBezTo>
                    <a:pt x="29758" y="5987"/>
                    <a:pt x="29723" y="6067"/>
                    <a:pt x="29716" y="6137"/>
                  </a:cubicBezTo>
                  <a:cubicBezTo>
                    <a:pt x="29712" y="6207"/>
                    <a:pt x="29733" y="6274"/>
                    <a:pt x="29761" y="6277"/>
                  </a:cubicBezTo>
                  <a:cubicBezTo>
                    <a:pt x="29947" y="6326"/>
                    <a:pt x="29978" y="6484"/>
                    <a:pt x="30017" y="6670"/>
                  </a:cubicBezTo>
                  <a:cubicBezTo>
                    <a:pt x="30027" y="6708"/>
                    <a:pt x="30020" y="6750"/>
                    <a:pt x="29999" y="6785"/>
                  </a:cubicBezTo>
                  <a:cubicBezTo>
                    <a:pt x="29961" y="6841"/>
                    <a:pt x="29898" y="6852"/>
                    <a:pt x="29831" y="6866"/>
                  </a:cubicBezTo>
                  <a:cubicBezTo>
                    <a:pt x="29751" y="6880"/>
                    <a:pt x="29667" y="6897"/>
                    <a:pt x="29621" y="6981"/>
                  </a:cubicBezTo>
                  <a:cubicBezTo>
                    <a:pt x="29593" y="7030"/>
                    <a:pt x="29551" y="7090"/>
                    <a:pt x="29488" y="7090"/>
                  </a:cubicBezTo>
                  <a:cubicBezTo>
                    <a:pt x="29418" y="7090"/>
                    <a:pt x="29387" y="7020"/>
                    <a:pt x="29345" y="6943"/>
                  </a:cubicBezTo>
                  <a:cubicBezTo>
                    <a:pt x="29313" y="6873"/>
                    <a:pt x="29271" y="6810"/>
                    <a:pt x="29219" y="6757"/>
                  </a:cubicBezTo>
                  <a:cubicBezTo>
                    <a:pt x="29149" y="6698"/>
                    <a:pt x="28813" y="6396"/>
                    <a:pt x="28830" y="6130"/>
                  </a:cubicBezTo>
                  <a:cubicBezTo>
                    <a:pt x="28848" y="5903"/>
                    <a:pt x="29002" y="5850"/>
                    <a:pt x="29117" y="5829"/>
                  </a:cubicBezTo>
                  <a:lnTo>
                    <a:pt x="29121" y="5829"/>
                  </a:lnTo>
                  <a:cubicBezTo>
                    <a:pt x="29114" y="5808"/>
                    <a:pt x="29107" y="5787"/>
                    <a:pt x="29100" y="5766"/>
                  </a:cubicBezTo>
                  <a:cubicBezTo>
                    <a:pt x="29072" y="5689"/>
                    <a:pt x="29058" y="5612"/>
                    <a:pt x="29051" y="5535"/>
                  </a:cubicBezTo>
                  <a:cubicBezTo>
                    <a:pt x="29044" y="5448"/>
                    <a:pt x="29019" y="5430"/>
                    <a:pt x="28942" y="5388"/>
                  </a:cubicBezTo>
                  <a:cubicBezTo>
                    <a:pt x="28851" y="5343"/>
                    <a:pt x="28767" y="5276"/>
                    <a:pt x="28701" y="5196"/>
                  </a:cubicBezTo>
                  <a:cubicBezTo>
                    <a:pt x="28613" y="5091"/>
                    <a:pt x="28515" y="5031"/>
                    <a:pt x="28424" y="5028"/>
                  </a:cubicBezTo>
                  <a:cubicBezTo>
                    <a:pt x="28420" y="5027"/>
                    <a:pt x="28417" y="5027"/>
                    <a:pt x="28413" y="5027"/>
                  </a:cubicBezTo>
                  <a:cubicBezTo>
                    <a:pt x="28368" y="5027"/>
                    <a:pt x="28323" y="5048"/>
                    <a:pt x="28287" y="5080"/>
                  </a:cubicBezTo>
                  <a:cubicBezTo>
                    <a:pt x="28256" y="5122"/>
                    <a:pt x="28238" y="5171"/>
                    <a:pt x="28231" y="5220"/>
                  </a:cubicBezTo>
                  <a:cubicBezTo>
                    <a:pt x="28214" y="5311"/>
                    <a:pt x="28189" y="5427"/>
                    <a:pt x="28060" y="5483"/>
                  </a:cubicBezTo>
                  <a:cubicBezTo>
                    <a:pt x="28004" y="5504"/>
                    <a:pt x="27986" y="5595"/>
                    <a:pt x="27969" y="5679"/>
                  </a:cubicBezTo>
                  <a:cubicBezTo>
                    <a:pt x="27944" y="5784"/>
                    <a:pt x="27920" y="5903"/>
                    <a:pt x="27804" y="5920"/>
                  </a:cubicBezTo>
                  <a:cubicBezTo>
                    <a:pt x="27796" y="5922"/>
                    <a:pt x="27789" y="5923"/>
                    <a:pt x="27781" y="5923"/>
                  </a:cubicBezTo>
                  <a:cubicBezTo>
                    <a:pt x="27757" y="5923"/>
                    <a:pt x="27735" y="5915"/>
                    <a:pt x="27717" y="5899"/>
                  </a:cubicBezTo>
                  <a:cubicBezTo>
                    <a:pt x="27650" y="5847"/>
                    <a:pt x="27636" y="5728"/>
                    <a:pt x="27622" y="5539"/>
                  </a:cubicBezTo>
                  <a:cubicBezTo>
                    <a:pt x="27615" y="5444"/>
                    <a:pt x="27605" y="5287"/>
                    <a:pt x="27577" y="5259"/>
                  </a:cubicBezTo>
                  <a:cubicBezTo>
                    <a:pt x="27503" y="5227"/>
                    <a:pt x="27458" y="5150"/>
                    <a:pt x="27465" y="5066"/>
                  </a:cubicBezTo>
                  <a:cubicBezTo>
                    <a:pt x="27482" y="4979"/>
                    <a:pt x="27559" y="4923"/>
                    <a:pt x="27675" y="4909"/>
                  </a:cubicBezTo>
                  <a:cubicBezTo>
                    <a:pt x="27734" y="4902"/>
                    <a:pt x="27787" y="4870"/>
                    <a:pt x="27822" y="4821"/>
                  </a:cubicBezTo>
                  <a:lnTo>
                    <a:pt x="27815" y="4821"/>
                  </a:lnTo>
                  <a:cubicBezTo>
                    <a:pt x="27678" y="4821"/>
                    <a:pt x="27486" y="4720"/>
                    <a:pt x="27342" y="4646"/>
                  </a:cubicBezTo>
                  <a:cubicBezTo>
                    <a:pt x="27300" y="4625"/>
                    <a:pt x="27265" y="4608"/>
                    <a:pt x="27244" y="4594"/>
                  </a:cubicBezTo>
                  <a:cubicBezTo>
                    <a:pt x="27242" y="4592"/>
                    <a:pt x="27239" y="4592"/>
                    <a:pt x="27236" y="4592"/>
                  </a:cubicBezTo>
                  <a:cubicBezTo>
                    <a:pt x="27208" y="4592"/>
                    <a:pt x="27157" y="4631"/>
                    <a:pt x="27125" y="4650"/>
                  </a:cubicBezTo>
                  <a:cubicBezTo>
                    <a:pt x="27066" y="4687"/>
                    <a:pt x="26993" y="4733"/>
                    <a:pt x="26920" y="4733"/>
                  </a:cubicBezTo>
                  <a:cubicBezTo>
                    <a:pt x="26885" y="4733"/>
                    <a:pt x="26850" y="4722"/>
                    <a:pt x="26817" y="4695"/>
                  </a:cubicBezTo>
                  <a:cubicBezTo>
                    <a:pt x="26698" y="4597"/>
                    <a:pt x="26747" y="4429"/>
                    <a:pt x="26786" y="4292"/>
                  </a:cubicBezTo>
                  <a:cubicBezTo>
                    <a:pt x="26800" y="4250"/>
                    <a:pt x="26810" y="4208"/>
                    <a:pt x="26817" y="4163"/>
                  </a:cubicBezTo>
                  <a:cubicBezTo>
                    <a:pt x="26817" y="4131"/>
                    <a:pt x="26835" y="4096"/>
                    <a:pt x="26863" y="4075"/>
                  </a:cubicBezTo>
                  <a:cubicBezTo>
                    <a:pt x="26886" y="4060"/>
                    <a:pt x="26914" y="4053"/>
                    <a:pt x="26942" y="4053"/>
                  </a:cubicBezTo>
                  <a:cubicBezTo>
                    <a:pt x="26960" y="4053"/>
                    <a:pt x="26978" y="4056"/>
                    <a:pt x="26996" y="4061"/>
                  </a:cubicBezTo>
                  <a:cubicBezTo>
                    <a:pt x="27021" y="4066"/>
                    <a:pt x="27042" y="4070"/>
                    <a:pt x="27061" y="4070"/>
                  </a:cubicBezTo>
                  <a:cubicBezTo>
                    <a:pt x="27094" y="4070"/>
                    <a:pt x="27119" y="4059"/>
                    <a:pt x="27146" y="4023"/>
                  </a:cubicBezTo>
                  <a:cubicBezTo>
                    <a:pt x="27150" y="4019"/>
                    <a:pt x="27153" y="4012"/>
                    <a:pt x="27153" y="4009"/>
                  </a:cubicBezTo>
                  <a:cubicBezTo>
                    <a:pt x="27115" y="3981"/>
                    <a:pt x="27076" y="3960"/>
                    <a:pt x="27031" y="3942"/>
                  </a:cubicBezTo>
                  <a:cubicBezTo>
                    <a:pt x="26926" y="3897"/>
                    <a:pt x="26793" y="3837"/>
                    <a:pt x="26793" y="3708"/>
                  </a:cubicBezTo>
                  <a:cubicBezTo>
                    <a:pt x="26793" y="3620"/>
                    <a:pt x="26611" y="3564"/>
                    <a:pt x="26488" y="3529"/>
                  </a:cubicBezTo>
                  <a:cubicBezTo>
                    <a:pt x="26439" y="3515"/>
                    <a:pt x="26390" y="3498"/>
                    <a:pt x="26341" y="3477"/>
                  </a:cubicBezTo>
                  <a:cubicBezTo>
                    <a:pt x="26225" y="3417"/>
                    <a:pt x="26271" y="3270"/>
                    <a:pt x="26306" y="3151"/>
                  </a:cubicBezTo>
                  <a:cubicBezTo>
                    <a:pt x="26327" y="3085"/>
                    <a:pt x="26351" y="2994"/>
                    <a:pt x="26337" y="2962"/>
                  </a:cubicBezTo>
                  <a:cubicBezTo>
                    <a:pt x="26280" y="2844"/>
                    <a:pt x="25879" y="2509"/>
                    <a:pt x="25719" y="2509"/>
                  </a:cubicBezTo>
                  <a:cubicBezTo>
                    <a:pt x="25714" y="2509"/>
                    <a:pt x="25709" y="2510"/>
                    <a:pt x="25704" y="2511"/>
                  </a:cubicBezTo>
                  <a:cubicBezTo>
                    <a:pt x="25688" y="2515"/>
                    <a:pt x="25671" y="2517"/>
                    <a:pt x="25655" y="2517"/>
                  </a:cubicBezTo>
                  <a:cubicBezTo>
                    <a:pt x="25587" y="2517"/>
                    <a:pt x="25523" y="2482"/>
                    <a:pt x="25483" y="2423"/>
                  </a:cubicBezTo>
                  <a:cubicBezTo>
                    <a:pt x="25434" y="2356"/>
                    <a:pt x="25424" y="2269"/>
                    <a:pt x="25455" y="2195"/>
                  </a:cubicBezTo>
                  <a:cubicBezTo>
                    <a:pt x="25477" y="2161"/>
                    <a:pt x="25512" y="2138"/>
                    <a:pt x="25552" y="2138"/>
                  </a:cubicBezTo>
                  <a:cubicBezTo>
                    <a:pt x="25557" y="2138"/>
                    <a:pt x="25562" y="2139"/>
                    <a:pt x="25567" y="2139"/>
                  </a:cubicBezTo>
                  <a:cubicBezTo>
                    <a:pt x="25571" y="2140"/>
                    <a:pt x="25575" y="2140"/>
                    <a:pt x="25580" y="2140"/>
                  </a:cubicBezTo>
                  <a:cubicBezTo>
                    <a:pt x="25649" y="2140"/>
                    <a:pt x="25722" y="2081"/>
                    <a:pt x="25910" y="1870"/>
                  </a:cubicBezTo>
                  <a:cubicBezTo>
                    <a:pt x="26047" y="1719"/>
                    <a:pt x="26071" y="1667"/>
                    <a:pt x="26071" y="1646"/>
                  </a:cubicBezTo>
                  <a:cubicBezTo>
                    <a:pt x="26057" y="1635"/>
                    <a:pt x="26040" y="1628"/>
                    <a:pt x="26022" y="1625"/>
                  </a:cubicBezTo>
                  <a:cubicBezTo>
                    <a:pt x="25924" y="1590"/>
                    <a:pt x="25830" y="1513"/>
                    <a:pt x="25847" y="1422"/>
                  </a:cubicBezTo>
                  <a:cubicBezTo>
                    <a:pt x="25857" y="1373"/>
                    <a:pt x="25900" y="1316"/>
                    <a:pt x="26045" y="1316"/>
                  </a:cubicBezTo>
                  <a:cubicBezTo>
                    <a:pt x="26056" y="1316"/>
                    <a:pt x="26069" y="1316"/>
                    <a:pt x="26082" y="1317"/>
                  </a:cubicBezTo>
                  <a:cubicBezTo>
                    <a:pt x="26194" y="1324"/>
                    <a:pt x="26306" y="1341"/>
                    <a:pt x="26414" y="1369"/>
                  </a:cubicBezTo>
                  <a:cubicBezTo>
                    <a:pt x="26535" y="1395"/>
                    <a:pt x="26678" y="1424"/>
                    <a:pt x="26780" y="1424"/>
                  </a:cubicBezTo>
                  <a:cubicBezTo>
                    <a:pt x="26829" y="1424"/>
                    <a:pt x="26868" y="1418"/>
                    <a:pt x="26891" y="1401"/>
                  </a:cubicBezTo>
                  <a:cubicBezTo>
                    <a:pt x="26989" y="1327"/>
                    <a:pt x="27279" y="897"/>
                    <a:pt x="27475" y="613"/>
                  </a:cubicBezTo>
                  <a:cubicBezTo>
                    <a:pt x="27549" y="501"/>
                    <a:pt x="27615" y="403"/>
                    <a:pt x="27664" y="336"/>
                  </a:cubicBezTo>
                  <a:cubicBezTo>
                    <a:pt x="27703" y="284"/>
                    <a:pt x="27710" y="249"/>
                    <a:pt x="27703" y="238"/>
                  </a:cubicBezTo>
                  <a:cubicBezTo>
                    <a:pt x="27692" y="220"/>
                    <a:pt x="27641" y="185"/>
                    <a:pt x="27416" y="185"/>
                  </a:cubicBezTo>
                  <a:cubicBezTo>
                    <a:pt x="27347" y="185"/>
                    <a:pt x="27260" y="188"/>
                    <a:pt x="27153" y="196"/>
                  </a:cubicBezTo>
                  <a:cubicBezTo>
                    <a:pt x="27119" y="200"/>
                    <a:pt x="27085" y="201"/>
                    <a:pt x="27051" y="201"/>
                  </a:cubicBezTo>
                  <a:cubicBezTo>
                    <a:pt x="26894" y="201"/>
                    <a:pt x="26740" y="168"/>
                    <a:pt x="26597" y="98"/>
                  </a:cubicBezTo>
                  <a:cubicBezTo>
                    <a:pt x="26488" y="46"/>
                    <a:pt x="26369" y="14"/>
                    <a:pt x="26246" y="4"/>
                  </a:cubicBezTo>
                  <a:cubicBezTo>
                    <a:pt x="26209" y="1"/>
                    <a:pt x="26168" y="0"/>
                    <a:pt x="2612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8" name="Google Shape;11748;p54"/>
            <p:cNvSpPr/>
            <p:nvPr/>
          </p:nvSpPr>
          <p:spPr>
            <a:xfrm>
              <a:off x="890970" y="1547688"/>
              <a:ext cx="18547" cy="17176"/>
            </a:xfrm>
            <a:custGeom>
              <a:rect b="b" l="l" r="r" t="t"/>
              <a:pathLst>
                <a:path extrusionOk="0" h="1265" w="1366">
                  <a:moveTo>
                    <a:pt x="1225" y="1"/>
                  </a:moveTo>
                  <a:cubicBezTo>
                    <a:pt x="1187" y="1"/>
                    <a:pt x="1074" y="46"/>
                    <a:pt x="924" y="218"/>
                  </a:cubicBezTo>
                  <a:cubicBezTo>
                    <a:pt x="830" y="327"/>
                    <a:pt x="742" y="415"/>
                    <a:pt x="665" y="492"/>
                  </a:cubicBezTo>
                  <a:cubicBezTo>
                    <a:pt x="557" y="600"/>
                    <a:pt x="469" y="688"/>
                    <a:pt x="452" y="754"/>
                  </a:cubicBezTo>
                  <a:cubicBezTo>
                    <a:pt x="422" y="860"/>
                    <a:pt x="318" y="863"/>
                    <a:pt x="236" y="863"/>
                  </a:cubicBezTo>
                  <a:cubicBezTo>
                    <a:pt x="231" y="863"/>
                    <a:pt x="226" y="863"/>
                    <a:pt x="221" y="863"/>
                  </a:cubicBezTo>
                  <a:lnTo>
                    <a:pt x="186" y="863"/>
                  </a:lnTo>
                  <a:cubicBezTo>
                    <a:pt x="116" y="863"/>
                    <a:pt x="70" y="870"/>
                    <a:pt x="49" y="912"/>
                  </a:cubicBezTo>
                  <a:cubicBezTo>
                    <a:pt x="0" y="1006"/>
                    <a:pt x="49" y="1192"/>
                    <a:pt x="119" y="1251"/>
                  </a:cubicBezTo>
                  <a:cubicBezTo>
                    <a:pt x="129" y="1260"/>
                    <a:pt x="141" y="1265"/>
                    <a:pt x="153" y="1265"/>
                  </a:cubicBezTo>
                  <a:cubicBezTo>
                    <a:pt x="163" y="1265"/>
                    <a:pt x="174" y="1261"/>
                    <a:pt x="182" y="1255"/>
                  </a:cubicBezTo>
                  <a:cubicBezTo>
                    <a:pt x="251" y="1204"/>
                    <a:pt x="302" y="1187"/>
                    <a:pt x="345" y="1187"/>
                  </a:cubicBezTo>
                  <a:cubicBezTo>
                    <a:pt x="386" y="1187"/>
                    <a:pt x="420" y="1203"/>
                    <a:pt x="452" y="1220"/>
                  </a:cubicBezTo>
                  <a:cubicBezTo>
                    <a:pt x="469" y="1234"/>
                    <a:pt x="490" y="1241"/>
                    <a:pt x="511" y="1241"/>
                  </a:cubicBezTo>
                  <a:cubicBezTo>
                    <a:pt x="599" y="1237"/>
                    <a:pt x="1072" y="919"/>
                    <a:pt x="1170" y="761"/>
                  </a:cubicBezTo>
                  <a:cubicBezTo>
                    <a:pt x="1194" y="723"/>
                    <a:pt x="1198" y="709"/>
                    <a:pt x="1089" y="635"/>
                  </a:cubicBezTo>
                  <a:cubicBezTo>
                    <a:pt x="1026" y="590"/>
                    <a:pt x="963" y="548"/>
                    <a:pt x="956" y="474"/>
                  </a:cubicBezTo>
                  <a:cubicBezTo>
                    <a:pt x="942" y="351"/>
                    <a:pt x="1082" y="313"/>
                    <a:pt x="1208" y="281"/>
                  </a:cubicBezTo>
                  <a:cubicBezTo>
                    <a:pt x="1264" y="271"/>
                    <a:pt x="1317" y="253"/>
                    <a:pt x="1366" y="232"/>
                  </a:cubicBezTo>
                  <a:lnTo>
                    <a:pt x="1345" y="215"/>
                  </a:lnTo>
                  <a:cubicBezTo>
                    <a:pt x="1296" y="169"/>
                    <a:pt x="1226" y="106"/>
                    <a:pt x="1233" y="12"/>
                  </a:cubicBezTo>
                  <a:cubicBezTo>
                    <a:pt x="1233" y="8"/>
                    <a:pt x="1233" y="5"/>
                    <a:pt x="1233" y="1"/>
                  </a:cubicBezTo>
                  <a:cubicBezTo>
                    <a:pt x="1231" y="1"/>
                    <a:pt x="1228" y="1"/>
                    <a:pt x="12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9" name="Google Shape;11749;p54"/>
            <p:cNvSpPr/>
            <p:nvPr/>
          </p:nvSpPr>
          <p:spPr>
            <a:xfrm>
              <a:off x="797896" y="1528258"/>
              <a:ext cx="11229" cy="5064"/>
            </a:xfrm>
            <a:custGeom>
              <a:rect b="b" l="l" r="r" t="t"/>
              <a:pathLst>
                <a:path extrusionOk="0" h="373" w="827">
                  <a:moveTo>
                    <a:pt x="298" y="1"/>
                  </a:moveTo>
                  <a:cubicBezTo>
                    <a:pt x="200" y="4"/>
                    <a:pt x="109" y="43"/>
                    <a:pt x="36" y="106"/>
                  </a:cubicBezTo>
                  <a:cubicBezTo>
                    <a:pt x="22" y="120"/>
                    <a:pt x="1" y="144"/>
                    <a:pt x="8" y="165"/>
                  </a:cubicBezTo>
                  <a:cubicBezTo>
                    <a:pt x="42" y="272"/>
                    <a:pt x="333" y="373"/>
                    <a:pt x="549" y="373"/>
                  </a:cubicBezTo>
                  <a:cubicBezTo>
                    <a:pt x="601" y="373"/>
                    <a:pt x="648" y="367"/>
                    <a:pt x="687" y="354"/>
                  </a:cubicBezTo>
                  <a:cubicBezTo>
                    <a:pt x="750" y="337"/>
                    <a:pt x="802" y="288"/>
                    <a:pt x="820" y="225"/>
                  </a:cubicBezTo>
                  <a:cubicBezTo>
                    <a:pt x="827" y="176"/>
                    <a:pt x="809" y="123"/>
                    <a:pt x="771" y="92"/>
                  </a:cubicBezTo>
                  <a:cubicBezTo>
                    <a:pt x="760" y="82"/>
                    <a:pt x="747" y="78"/>
                    <a:pt x="731" y="78"/>
                  </a:cubicBezTo>
                  <a:cubicBezTo>
                    <a:pt x="702" y="78"/>
                    <a:pt x="663" y="92"/>
                    <a:pt x="613" y="113"/>
                  </a:cubicBezTo>
                  <a:cubicBezTo>
                    <a:pt x="570" y="132"/>
                    <a:pt x="525" y="151"/>
                    <a:pt x="482" y="151"/>
                  </a:cubicBezTo>
                  <a:cubicBezTo>
                    <a:pt x="462" y="151"/>
                    <a:pt x="443" y="147"/>
                    <a:pt x="424" y="137"/>
                  </a:cubicBezTo>
                  <a:cubicBezTo>
                    <a:pt x="389" y="113"/>
                    <a:pt x="365" y="71"/>
                    <a:pt x="361" y="25"/>
                  </a:cubicBezTo>
                  <a:cubicBezTo>
                    <a:pt x="361" y="18"/>
                    <a:pt x="361" y="11"/>
                    <a:pt x="344" y="8"/>
                  </a:cubicBezTo>
                  <a:cubicBezTo>
                    <a:pt x="330" y="1"/>
                    <a:pt x="312"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0" name="Google Shape;11750;p54"/>
            <p:cNvSpPr/>
            <p:nvPr/>
          </p:nvSpPr>
          <p:spPr>
            <a:xfrm>
              <a:off x="793334" y="1391519"/>
              <a:ext cx="283403" cy="195652"/>
            </a:xfrm>
            <a:custGeom>
              <a:rect b="b" l="l" r="r" t="t"/>
              <a:pathLst>
                <a:path extrusionOk="0" h="14410" w="20873">
                  <a:moveTo>
                    <a:pt x="6145" y="0"/>
                  </a:moveTo>
                  <a:cubicBezTo>
                    <a:pt x="6032" y="0"/>
                    <a:pt x="5793" y="218"/>
                    <a:pt x="5658" y="339"/>
                  </a:cubicBezTo>
                  <a:cubicBezTo>
                    <a:pt x="5462" y="516"/>
                    <a:pt x="5201" y="553"/>
                    <a:pt x="4995" y="553"/>
                  </a:cubicBezTo>
                  <a:cubicBezTo>
                    <a:pt x="4895" y="553"/>
                    <a:pt x="4808" y="544"/>
                    <a:pt x="4748" y="539"/>
                  </a:cubicBezTo>
                  <a:cubicBezTo>
                    <a:pt x="4708" y="534"/>
                    <a:pt x="4669" y="532"/>
                    <a:pt x="4631" y="532"/>
                  </a:cubicBezTo>
                  <a:cubicBezTo>
                    <a:pt x="4489" y="532"/>
                    <a:pt x="4365" y="561"/>
                    <a:pt x="4321" y="605"/>
                  </a:cubicBezTo>
                  <a:cubicBezTo>
                    <a:pt x="4310" y="616"/>
                    <a:pt x="4310" y="619"/>
                    <a:pt x="4310" y="623"/>
                  </a:cubicBezTo>
                  <a:cubicBezTo>
                    <a:pt x="4310" y="644"/>
                    <a:pt x="4338" y="661"/>
                    <a:pt x="4377" y="686"/>
                  </a:cubicBezTo>
                  <a:cubicBezTo>
                    <a:pt x="4422" y="714"/>
                    <a:pt x="4478" y="749"/>
                    <a:pt x="4485" y="815"/>
                  </a:cubicBezTo>
                  <a:cubicBezTo>
                    <a:pt x="4485" y="875"/>
                    <a:pt x="4457" y="931"/>
                    <a:pt x="4412" y="969"/>
                  </a:cubicBezTo>
                  <a:cubicBezTo>
                    <a:pt x="4367" y="1014"/>
                    <a:pt x="4324" y="1031"/>
                    <a:pt x="4286" y="1031"/>
                  </a:cubicBezTo>
                  <a:cubicBezTo>
                    <a:pt x="4213" y="1031"/>
                    <a:pt x="4155" y="973"/>
                    <a:pt x="4121" y="941"/>
                  </a:cubicBezTo>
                  <a:cubicBezTo>
                    <a:pt x="4100" y="920"/>
                    <a:pt x="4069" y="889"/>
                    <a:pt x="4055" y="889"/>
                  </a:cubicBezTo>
                  <a:cubicBezTo>
                    <a:pt x="4048" y="889"/>
                    <a:pt x="4034" y="896"/>
                    <a:pt x="4013" y="917"/>
                  </a:cubicBezTo>
                  <a:cubicBezTo>
                    <a:pt x="3878" y="1061"/>
                    <a:pt x="3580" y="1096"/>
                    <a:pt x="3366" y="1096"/>
                  </a:cubicBezTo>
                  <a:cubicBezTo>
                    <a:pt x="3269" y="1096"/>
                    <a:pt x="3190" y="1089"/>
                    <a:pt x="3151" y="1081"/>
                  </a:cubicBezTo>
                  <a:cubicBezTo>
                    <a:pt x="3095" y="1081"/>
                    <a:pt x="2920" y="1235"/>
                    <a:pt x="2633" y="1533"/>
                  </a:cubicBezTo>
                  <a:lnTo>
                    <a:pt x="2570" y="1600"/>
                  </a:lnTo>
                  <a:cubicBezTo>
                    <a:pt x="2546" y="1621"/>
                    <a:pt x="2546" y="1638"/>
                    <a:pt x="2549" y="1694"/>
                  </a:cubicBezTo>
                  <a:cubicBezTo>
                    <a:pt x="2553" y="1792"/>
                    <a:pt x="2563" y="1939"/>
                    <a:pt x="2339" y="2177"/>
                  </a:cubicBezTo>
                  <a:cubicBezTo>
                    <a:pt x="2087" y="2449"/>
                    <a:pt x="1563" y="2485"/>
                    <a:pt x="1208" y="2485"/>
                  </a:cubicBezTo>
                  <a:cubicBezTo>
                    <a:pt x="1125" y="2485"/>
                    <a:pt x="1050" y="2483"/>
                    <a:pt x="991" y="2482"/>
                  </a:cubicBezTo>
                  <a:lnTo>
                    <a:pt x="911" y="2482"/>
                  </a:lnTo>
                  <a:cubicBezTo>
                    <a:pt x="908" y="2481"/>
                    <a:pt x="905" y="2480"/>
                    <a:pt x="902" y="2480"/>
                  </a:cubicBezTo>
                  <a:cubicBezTo>
                    <a:pt x="894" y="2480"/>
                    <a:pt x="887" y="2483"/>
                    <a:pt x="879" y="2485"/>
                  </a:cubicBezTo>
                  <a:cubicBezTo>
                    <a:pt x="872" y="2513"/>
                    <a:pt x="869" y="2541"/>
                    <a:pt x="872" y="2569"/>
                  </a:cubicBezTo>
                  <a:cubicBezTo>
                    <a:pt x="879" y="2646"/>
                    <a:pt x="858" y="2727"/>
                    <a:pt x="816" y="2793"/>
                  </a:cubicBezTo>
                  <a:cubicBezTo>
                    <a:pt x="802" y="2814"/>
                    <a:pt x="806" y="2821"/>
                    <a:pt x="809" y="2825"/>
                  </a:cubicBezTo>
                  <a:cubicBezTo>
                    <a:pt x="820" y="2856"/>
                    <a:pt x="900" y="2947"/>
                    <a:pt x="1387" y="3080"/>
                  </a:cubicBezTo>
                  <a:cubicBezTo>
                    <a:pt x="1909" y="3217"/>
                    <a:pt x="2262" y="3893"/>
                    <a:pt x="2329" y="4064"/>
                  </a:cubicBezTo>
                  <a:cubicBezTo>
                    <a:pt x="2337" y="4084"/>
                    <a:pt x="2390" y="4091"/>
                    <a:pt x="2458" y="4091"/>
                  </a:cubicBezTo>
                  <a:cubicBezTo>
                    <a:pt x="2570" y="4091"/>
                    <a:pt x="2723" y="4073"/>
                    <a:pt x="2791" y="4064"/>
                  </a:cubicBezTo>
                  <a:cubicBezTo>
                    <a:pt x="2903" y="4052"/>
                    <a:pt x="3012" y="4041"/>
                    <a:pt x="3102" y="4041"/>
                  </a:cubicBezTo>
                  <a:cubicBezTo>
                    <a:pt x="3138" y="4041"/>
                    <a:pt x="3171" y="4043"/>
                    <a:pt x="3200" y="4047"/>
                  </a:cubicBezTo>
                  <a:cubicBezTo>
                    <a:pt x="3386" y="4075"/>
                    <a:pt x="3368" y="4243"/>
                    <a:pt x="3358" y="4341"/>
                  </a:cubicBezTo>
                  <a:cubicBezTo>
                    <a:pt x="3347" y="4449"/>
                    <a:pt x="3347" y="4502"/>
                    <a:pt x="3400" y="4526"/>
                  </a:cubicBezTo>
                  <a:cubicBezTo>
                    <a:pt x="3454" y="4551"/>
                    <a:pt x="3518" y="4556"/>
                    <a:pt x="3585" y="4556"/>
                  </a:cubicBezTo>
                  <a:cubicBezTo>
                    <a:pt x="3614" y="4556"/>
                    <a:pt x="3643" y="4555"/>
                    <a:pt x="3673" y="4554"/>
                  </a:cubicBezTo>
                  <a:cubicBezTo>
                    <a:pt x="3700" y="4553"/>
                    <a:pt x="3728" y="4552"/>
                    <a:pt x="3756" y="4552"/>
                  </a:cubicBezTo>
                  <a:cubicBezTo>
                    <a:pt x="3868" y="4552"/>
                    <a:pt x="3977" y="4572"/>
                    <a:pt x="4016" y="4684"/>
                  </a:cubicBezTo>
                  <a:cubicBezTo>
                    <a:pt x="4030" y="4722"/>
                    <a:pt x="4027" y="4761"/>
                    <a:pt x="4006" y="4796"/>
                  </a:cubicBezTo>
                  <a:cubicBezTo>
                    <a:pt x="3963" y="4855"/>
                    <a:pt x="3872" y="4859"/>
                    <a:pt x="3746" y="4859"/>
                  </a:cubicBezTo>
                  <a:cubicBezTo>
                    <a:pt x="3610" y="4859"/>
                    <a:pt x="3445" y="4862"/>
                    <a:pt x="3337" y="4943"/>
                  </a:cubicBezTo>
                  <a:cubicBezTo>
                    <a:pt x="3159" y="5076"/>
                    <a:pt x="3050" y="5154"/>
                    <a:pt x="2945" y="5154"/>
                  </a:cubicBezTo>
                  <a:cubicBezTo>
                    <a:pt x="2937" y="5154"/>
                    <a:pt x="2929" y="5154"/>
                    <a:pt x="2920" y="5153"/>
                  </a:cubicBezTo>
                  <a:cubicBezTo>
                    <a:pt x="2864" y="5142"/>
                    <a:pt x="2815" y="5107"/>
                    <a:pt x="2784" y="5062"/>
                  </a:cubicBezTo>
                  <a:cubicBezTo>
                    <a:pt x="2759" y="5027"/>
                    <a:pt x="2686" y="5015"/>
                    <a:pt x="2598" y="5015"/>
                  </a:cubicBezTo>
                  <a:cubicBezTo>
                    <a:pt x="2485" y="5015"/>
                    <a:pt x="2347" y="5034"/>
                    <a:pt x="2255" y="5048"/>
                  </a:cubicBezTo>
                  <a:cubicBezTo>
                    <a:pt x="2213" y="5055"/>
                    <a:pt x="2175" y="5058"/>
                    <a:pt x="2143" y="5062"/>
                  </a:cubicBezTo>
                  <a:cubicBezTo>
                    <a:pt x="2131" y="5065"/>
                    <a:pt x="2119" y="5067"/>
                    <a:pt x="2106" y="5067"/>
                  </a:cubicBezTo>
                  <a:cubicBezTo>
                    <a:pt x="2066" y="5067"/>
                    <a:pt x="2026" y="5049"/>
                    <a:pt x="2000" y="5020"/>
                  </a:cubicBezTo>
                  <a:cubicBezTo>
                    <a:pt x="1947" y="4950"/>
                    <a:pt x="1989" y="4841"/>
                    <a:pt x="2031" y="4740"/>
                  </a:cubicBezTo>
                  <a:cubicBezTo>
                    <a:pt x="2049" y="4701"/>
                    <a:pt x="2059" y="4659"/>
                    <a:pt x="2070" y="4617"/>
                  </a:cubicBezTo>
                  <a:cubicBezTo>
                    <a:pt x="2070" y="4614"/>
                    <a:pt x="2063" y="4607"/>
                    <a:pt x="2052" y="4600"/>
                  </a:cubicBezTo>
                  <a:cubicBezTo>
                    <a:pt x="2026" y="4581"/>
                    <a:pt x="1980" y="4569"/>
                    <a:pt x="1918" y="4569"/>
                  </a:cubicBezTo>
                  <a:cubicBezTo>
                    <a:pt x="1815" y="4569"/>
                    <a:pt x="1666" y="4604"/>
                    <a:pt x="1488" y="4705"/>
                  </a:cubicBezTo>
                  <a:lnTo>
                    <a:pt x="1481" y="4712"/>
                  </a:lnTo>
                  <a:cubicBezTo>
                    <a:pt x="1394" y="4754"/>
                    <a:pt x="1310" y="4803"/>
                    <a:pt x="1229" y="4859"/>
                  </a:cubicBezTo>
                  <a:lnTo>
                    <a:pt x="1229" y="4869"/>
                  </a:lnTo>
                  <a:cubicBezTo>
                    <a:pt x="1233" y="4908"/>
                    <a:pt x="1226" y="4946"/>
                    <a:pt x="1215" y="4985"/>
                  </a:cubicBezTo>
                  <a:cubicBezTo>
                    <a:pt x="1208" y="5027"/>
                    <a:pt x="1184" y="5065"/>
                    <a:pt x="1145" y="5086"/>
                  </a:cubicBezTo>
                  <a:cubicBezTo>
                    <a:pt x="1128" y="5094"/>
                    <a:pt x="1111" y="5097"/>
                    <a:pt x="1094" y="5097"/>
                  </a:cubicBezTo>
                  <a:cubicBezTo>
                    <a:pt x="1057" y="5097"/>
                    <a:pt x="1020" y="5083"/>
                    <a:pt x="984" y="5069"/>
                  </a:cubicBezTo>
                  <a:cubicBezTo>
                    <a:pt x="940" y="5053"/>
                    <a:pt x="892" y="5034"/>
                    <a:pt x="839" y="5034"/>
                  </a:cubicBezTo>
                  <a:cubicBezTo>
                    <a:pt x="801" y="5034"/>
                    <a:pt x="759" y="5044"/>
                    <a:pt x="715" y="5072"/>
                  </a:cubicBezTo>
                  <a:cubicBezTo>
                    <a:pt x="606" y="5135"/>
                    <a:pt x="494" y="5191"/>
                    <a:pt x="382" y="5240"/>
                  </a:cubicBezTo>
                  <a:cubicBezTo>
                    <a:pt x="221" y="5310"/>
                    <a:pt x="36" y="5391"/>
                    <a:pt x="1" y="5468"/>
                  </a:cubicBezTo>
                  <a:cubicBezTo>
                    <a:pt x="18" y="5510"/>
                    <a:pt x="158" y="5576"/>
                    <a:pt x="687" y="5682"/>
                  </a:cubicBezTo>
                  <a:lnTo>
                    <a:pt x="739" y="5692"/>
                  </a:lnTo>
                  <a:cubicBezTo>
                    <a:pt x="767" y="5699"/>
                    <a:pt x="844" y="5713"/>
                    <a:pt x="855" y="5780"/>
                  </a:cubicBezTo>
                  <a:cubicBezTo>
                    <a:pt x="869" y="5850"/>
                    <a:pt x="802" y="5899"/>
                    <a:pt x="729" y="5948"/>
                  </a:cubicBezTo>
                  <a:cubicBezTo>
                    <a:pt x="715" y="5955"/>
                    <a:pt x="701" y="5965"/>
                    <a:pt x="683" y="5976"/>
                  </a:cubicBezTo>
                  <a:cubicBezTo>
                    <a:pt x="757" y="6011"/>
                    <a:pt x="813" y="6070"/>
                    <a:pt x="844" y="6140"/>
                  </a:cubicBezTo>
                  <a:cubicBezTo>
                    <a:pt x="890" y="6242"/>
                    <a:pt x="974" y="6322"/>
                    <a:pt x="1072" y="6368"/>
                  </a:cubicBezTo>
                  <a:cubicBezTo>
                    <a:pt x="1162" y="6415"/>
                    <a:pt x="1296" y="6431"/>
                    <a:pt x="1440" y="6431"/>
                  </a:cubicBezTo>
                  <a:cubicBezTo>
                    <a:pt x="1625" y="6431"/>
                    <a:pt x="1826" y="6405"/>
                    <a:pt x="1972" y="6385"/>
                  </a:cubicBezTo>
                  <a:cubicBezTo>
                    <a:pt x="2049" y="6371"/>
                    <a:pt x="2129" y="6364"/>
                    <a:pt x="2206" y="6361"/>
                  </a:cubicBezTo>
                  <a:cubicBezTo>
                    <a:pt x="2287" y="6368"/>
                    <a:pt x="2367" y="6389"/>
                    <a:pt x="2437" y="6427"/>
                  </a:cubicBezTo>
                  <a:cubicBezTo>
                    <a:pt x="2503" y="6459"/>
                    <a:pt x="2547" y="6478"/>
                    <a:pt x="2582" y="6478"/>
                  </a:cubicBezTo>
                  <a:cubicBezTo>
                    <a:pt x="2609" y="6478"/>
                    <a:pt x="2631" y="6467"/>
                    <a:pt x="2654" y="6441"/>
                  </a:cubicBezTo>
                  <a:cubicBezTo>
                    <a:pt x="2757" y="6333"/>
                    <a:pt x="3141" y="6002"/>
                    <a:pt x="3463" y="6002"/>
                  </a:cubicBezTo>
                  <a:cubicBezTo>
                    <a:pt x="3556" y="6002"/>
                    <a:pt x="3644" y="6030"/>
                    <a:pt x="3718" y="6098"/>
                  </a:cubicBezTo>
                  <a:cubicBezTo>
                    <a:pt x="3792" y="6168"/>
                    <a:pt x="3823" y="6231"/>
                    <a:pt x="3813" y="6291"/>
                  </a:cubicBezTo>
                  <a:cubicBezTo>
                    <a:pt x="3799" y="6378"/>
                    <a:pt x="3708" y="6417"/>
                    <a:pt x="3634" y="6448"/>
                  </a:cubicBezTo>
                  <a:cubicBezTo>
                    <a:pt x="3610" y="6459"/>
                    <a:pt x="3589" y="6469"/>
                    <a:pt x="3568" y="6480"/>
                  </a:cubicBezTo>
                  <a:cubicBezTo>
                    <a:pt x="3680" y="6606"/>
                    <a:pt x="3795" y="6830"/>
                    <a:pt x="3778" y="7026"/>
                  </a:cubicBezTo>
                  <a:cubicBezTo>
                    <a:pt x="3767" y="7138"/>
                    <a:pt x="3708" y="7239"/>
                    <a:pt x="3617" y="7302"/>
                  </a:cubicBezTo>
                  <a:cubicBezTo>
                    <a:pt x="3492" y="7393"/>
                    <a:pt x="3368" y="7420"/>
                    <a:pt x="3256" y="7420"/>
                  </a:cubicBezTo>
                  <a:cubicBezTo>
                    <a:pt x="3162" y="7420"/>
                    <a:pt x="3077" y="7401"/>
                    <a:pt x="3008" y="7386"/>
                  </a:cubicBezTo>
                  <a:cubicBezTo>
                    <a:pt x="2973" y="7376"/>
                    <a:pt x="2938" y="7369"/>
                    <a:pt x="2903" y="7365"/>
                  </a:cubicBezTo>
                  <a:lnTo>
                    <a:pt x="2896" y="7365"/>
                  </a:lnTo>
                  <a:cubicBezTo>
                    <a:pt x="2878" y="7393"/>
                    <a:pt x="2868" y="7425"/>
                    <a:pt x="2861" y="7456"/>
                  </a:cubicBezTo>
                  <a:cubicBezTo>
                    <a:pt x="2833" y="7554"/>
                    <a:pt x="2798" y="7691"/>
                    <a:pt x="2658" y="7800"/>
                  </a:cubicBezTo>
                  <a:cubicBezTo>
                    <a:pt x="2599" y="7845"/>
                    <a:pt x="2543" y="7862"/>
                    <a:pt x="2490" y="7862"/>
                  </a:cubicBezTo>
                  <a:cubicBezTo>
                    <a:pt x="2390" y="7862"/>
                    <a:pt x="2299" y="7801"/>
                    <a:pt x="2217" y="7743"/>
                  </a:cubicBezTo>
                  <a:cubicBezTo>
                    <a:pt x="2129" y="7684"/>
                    <a:pt x="2035" y="7621"/>
                    <a:pt x="1926" y="7621"/>
                  </a:cubicBezTo>
                  <a:cubicBezTo>
                    <a:pt x="1922" y="7621"/>
                    <a:pt x="1918" y="7620"/>
                    <a:pt x="1914" y="7620"/>
                  </a:cubicBezTo>
                  <a:cubicBezTo>
                    <a:pt x="1879" y="7620"/>
                    <a:pt x="1843" y="7634"/>
                    <a:pt x="1817" y="7659"/>
                  </a:cubicBezTo>
                  <a:cubicBezTo>
                    <a:pt x="1744" y="7740"/>
                    <a:pt x="1758" y="7926"/>
                    <a:pt x="1768" y="8052"/>
                  </a:cubicBezTo>
                  <a:cubicBezTo>
                    <a:pt x="1768" y="8073"/>
                    <a:pt x="1772" y="8090"/>
                    <a:pt x="1775" y="8108"/>
                  </a:cubicBezTo>
                  <a:cubicBezTo>
                    <a:pt x="1782" y="8241"/>
                    <a:pt x="1649" y="8258"/>
                    <a:pt x="1562" y="8269"/>
                  </a:cubicBezTo>
                  <a:cubicBezTo>
                    <a:pt x="1432" y="8286"/>
                    <a:pt x="1282" y="8307"/>
                    <a:pt x="1226" y="8528"/>
                  </a:cubicBezTo>
                  <a:cubicBezTo>
                    <a:pt x="1163" y="8783"/>
                    <a:pt x="988" y="8808"/>
                    <a:pt x="893" y="8822"/>
                  </a:cubicBezTo>
                  <a:lnTo>
                    <a:pt x="865" y="8825"/>
                  </a:lnTo>
                  <a:cubicBezTo>
                    <a:pt x="890" y="8874"/>
                    <a:pt x="918" y="8916"/>
                    <a:pt x="949" y="8958"/>
                  </a:cubicBezTo>
                  <a:cubicBezTo>
                    <a:pt x="1114" y="9193"/>
                    <a:pt x="1156" y="9193"/>
                    <a:pt x="1205" y="9193"/>
                  </a:cubicBezTo>
                  <a:cubicBezTo>
                    <a:pt x="1210" y="9193"/>
                    <a:pt x="1214" y="9193"/>
                    <a:pt x="1219" y="9193"/>
                  </a:cubicBezTo>
                  <a:cubicBezTo>
                    <a:pt x="1297" y="9193"/>
                    <a:pt x="1370" y="9220"/>
                    <a:pt x="1432" y="9270"/>
                  </a:cubicBezTo>
                  <a:cubicBezTo>
                    <a:pt x="1611" y="9396"/>
                    <a:pt x="1495" y="9578"/>
                    <a:pt x="1422" y="9686"/>
                  </a:cubicBezTo>
                  <a:cubicBezTo>
                    <a:pt x="1404" y="9714"/>
                    <a:pt x="1383" y="9746"/>
                    <a:pt x="1369" y="9777"/>
                  </a:cubicBezTo>
                  <a:lnTo>
                    <a:pt x="1383" y="9781"/>
                  </a:lnTo>
                  <a:cubicBezTo>
                    <a:pt x="1572" y="9819"/>
                    <a:pt x="1754" y="10044"/>
                    <a:pt x="1919" y="10240"/>
                  </a:cubicBezTo>
                  <a:cubicBezTo>
                    <a:pt x="1972" y="10310"/>
                    <a:pt x="2031" y="10376"/>
                    <a:pt x="2094" y="10439"/>
                  </a:cubicBezTo>
                  <a:cubicBezTo>
                    <a:pt x="2121" y="10464"/>
                    <a:pt x="2150" y="10475"/>
                    <a:pt x="2184" y="10475"/>
                  </a:cubicBezTo>
                  <a:cubicBezTo>
                    <a:pt x="2236" y="10475"/>
                    <a:pt x="2299" y="10450"/>
                    <a:pt x="2381" y="10415"/>
                  </a:cubicBezTo>
                  <a:cubicBezTo>
                    <a:pt x="2479" y="10366"/>
                    <a:pt x="2581" y="10338"/>
                    <a:pt x="2689" y="10327"/>
                  </a:cubicBezTo>
                  <a:cubicBezTo>
                    <a:pt x="2770" y="10324"/>
                    <a:pt x="2791" y="10271"/>
                    <a:pt x="2812" y="10187"/>
                  </a:cubicBezTo>
                  <a:cubicBezTo>
                    <a:pt x="2826" y="10138"/>
                    <a:pt x="2840" y="10086"/>
                    <a:pt x="2892" y="10068"/>
                  </a:cubicBezTo>
                  <a:cubicBezTo>
                    <a:pt x="2899" y="10067"/>
                    <a:pt x="2906" y="10067"/>
                    <a:pt x="2912" y="10067"/>
                  </a:cubicBezTo>
                  <a:cubicBezTo>
                    <a:pt x="2951" y="10067"/>
                    <a:pt x="2988" y="10084"/>
                    <a:pt x="3015" y="10114"/>
                  </a:cubicBezTo>
                  <a:cubicBezTo>
                    <a:pt x="3134" y="10222"/>
                    <a:pt x="3305" y="10506"/>
                    <a:pt x="3295" y="10691"/>
                  </a:cubicBezTo>
                  <a:cubicBezTo>
                    <a:pt x="3298" y="10747"/>
                    <a:pt x="3270" y="10800"/>
                    <a:pt x="3228" y="10831"/>
                  </a:cubicBezTo>
                  <a:cubicBezTo>
                    <a:pt x="3169" y="10873"/>
                    <a:pt x="3186" y="11013"/>
                    <a:pt x="3197" y="11125"/>
                  </a:cubicBezTo>
                  <a:cubicBezTo>
                    <a:pt x="3207" y="11192"/>
                    <a:pt x="3211" y="11258"/>
                    <a:pt x="3207" y="11325"/>
                  </a:cubicBezTo>
                  <a:cubicBezTo>
                    <a:pt x="3225" y="11337"/>
                    <a:pt x="3274" y="11346"/>
                    <a:pt x="3336" y="11346"/>
                  </a:cubicBezTo>
                  <a:cubicBezTo>
                    <a:pt x="3395" y="11346"/>
                    <a:pt x="3467" y="11338"/>
                    <a:pt x="3536" y="11318"/>
                  </a:cubicBezTo>
                  <a:cubicBezTo>
                    <a:pt x="3634" y="11290"/>
                    <a:pt x="3669" y="11251"/>
                    <a:pt x="3669" y="11237"/>
                  </a:cubicBezTo>
                  <a:cubicBezTo>
                    <a:pt x="3687" y="11160"/>
                    <a:pt x="3757" y="11097"/>
                    <a:pt x="3869" y="11069"/>
                  </a:cubicBezTo>
                  <a:cubicBezTo>
                    <a:pt x="3923" y="11056"/>
                    <a:pt x="3978" y="11050"/>
                    <a:pt x="4032" y="11050"/>
                  </a:cubicBezTo>
                  <a:cubicBezTo>
                    <a:pt x="4219" y="11050"/>
                    <a:pt x="4401" y="11128"/>
                    <a:pt x="4534" y="11269"/>
                  </a:cubicBezTo>
                  <a:cubicBezTo>
                    <a:pt x="4601" y="11349"/>
                    <a:pt x="4674" y="11419"/>
                    <a:pt x="4755" y="11482"/>
                  </a:cubicBezTo>
                  <a:cubicBezTo>
                    <a:pt x="4758" y="11465"/>
                    <a:pt x="4758" y="11444"/>
                    <a:pt x="4758" y="11423"/>
                  </a:cubicBezTo>
                  <a:cubicBezTo>
                    <a:pt x="4758" y="11241"/>
                    <a:pt x="4895" y="11017"/>
                    <a:pt x="5010" y="11013"/>
                  </a:cubicBezTo>
                  <a:cubicBezTo>
                    <a:pt x="5028" y="11013"/>
                    <a:pt x="5112" y="11017"/>
                    <a:pt x="5122" y="11139"/>
                  </a:cubicBezTo>
                  <a:cubicBezTo>
                    <a:pt x="5119" y="11174"/>
                    <a:pt x="5136" y="11202"/>
                    <a:pt x="5164" y="11220"/>
                  </a:cubicBezTo>
                  <a:cubicBezTo>
                    <a:pt x="5189" y="11235"/>
                    <a:pt x="5222" y="11243"/>
                    <a:pt x="5264" y="11243"/>
                  </a:cubicBezTo>
                  <a:cubicBezTo>
                    <a:pt x="5353" y="11243"/>
                    <a:pt x="5479" y="11208"/>
                    <a:pt x="5623" y="11143"/>
                  </a:cubicBezTo>
                  <a:cubicBezTo>
                    <a:pt x="5722" y="11098"/>
                    <a:pt x="5794" y="11071"/>
                    <a:pt x="5846" y="11071"/>
                  </a:cubicBezTo>
                  <a:cubicBezTo>
                    <a:pt x="5879" y="11071"/>
                    <a:pt x="5903" y="11081"/>
                    <a:pt x="5920" y="11104"/>
                  </a:cubicBezTo>
                  <a:cubicBezTo>
                    <a:pt x="5976" y="11174"/>
                    <a:pt x="5906" y="11258"/>
                    <a:pt x="5759" y="11440"/>
                  </a:cubicBezTo>
                  <a:lnTo>
                    <a:pt x="5714" y="11500"/>
                  </a:lnTo>
                  <a:cubicBezTo>
                    <a:pt x="5581" y="11664"/>
                    <a:pt x="5595" y="11874"/>
                    <a:pt x="5605" y="12046"/>
                  </a:cubicBezTo>
                  <a:cubicBezTo>
                    <a:pt x="5612" y="12200"/>
                    <a:pt x="5623" y="12361"/>
                    <a:pt x="5483" y="12396"/>
                  </a:cubicBezTo>
                  <a:cubicBezTo>
                    <a:pt x="5423" y="12410"/>
                    <a:pt x="5350" y="12512"/>
                    <a:pt x="5276" y="12606"/>
                  </a:cubicBezTo>
                  <a:cubicBezTo>
                    <a:pt x="5154" y="12771"/>
                    <a:pt x="5017" y="12956"/>
                    <a:pt x="4807" y="12981"/>
                  </a:cubicBezTo>
                  <a:cubicBezTo>
                    <a:pt x="4527" y="13012"/>
                    <a:pt x="4013" y="13569"/>
                    <a:pt x="3932" y="13681"/>
                  </a:cubicBezTo>
                  <a:cubicBezTo>
                    <a:pt x="3905" y="13715"/>
                    <a:pt x="3862" y="13727"/>
                    <a:pt x="3803" y="13727"/>
                  </a:cubicBezTo>
                  <a:cubicBezTo>
                    <a:pt x="3746" y="13727"/>
                    <a:pt x="3675" y="13716"/>
                    <a:pt x="3589" y="13702"/>
                  </a:cubicBezTo>
                  <a:cubicBezTo>
                    <a:pt x="3493" y="13686"/>
                    <a:pt x="3379" y="13667"/>
                    <a:pt x="3284" y="13667"/>
                  </a:cubicBezTo>
                  <a:cubicBezTo>
                    <a:pt x="3189" y="13667"/>
                    <a:pt x="3113" y="13686"/>
                    <a:pt x="3092" y="13747"/>
                  </a:cubicBezTo>
                  <a:cubicBezTo>
                    <a:pt x="3039" y="13894"/>
                    <a:pt x="2913" y="14021"/>
                    <a:pt x="2812" y="14122"/>
                  </a:cubicBezTo>
                  <a:cubicBezTo>
                    <a:pt x="2763" y="14164"/>
                    <a:pt x="2721" y="14213"/>
                    <a:pt x="2682" y="14266"/>
                  </a:cubicBezTo>
                  <a:cubicBezTo>
                    <a:pt x="2745" y="14259"/>
                    <a:pt x="2920" y="14192"/>
                    <a:pt x="3074" y="14091"/>
                  </a:cubicBezTo>
                  <a:cubicBezTo>
                    <a:pt x="3186" y="14017"/>
                    <a:pt x="3218" y="13968"/>
                    <a:pt x="3221" y="13957"/>
                  </a:cubicBezTo>
                  <a:cubicBezTo>
                    <a:pt x="3225" y="13922"/>
                    <a:pt x="3242" y="13828"/>
                    <a:pt x="3319" y="13803"/>
                  </a:cubicBezTo>
                  <a:cubicBezTo>
                    <a:pt x="3330" y="13801"/>
                    <a:pt x="3340" y="13800"/>
                    <a:pt x="3350" y="13800"/>
                  </a:cubicBezTo>
                  <a:cubicBezTo>
                    <a:pt x="3418" y="13800"/>
                    <a:pt x="3480" y="13857"/>
                    <a:pt x="3526" y="13912"/>
                  </a:cubicBezTo>
                  <a:cubicBezTo>
                    <a:pt x="3536" y="13922"/>
                    <a:pt x="3552" y="13926"/>
                    <a:pt x="3569" y="13926"/>
                  </a:cubicBezTo>
                  <a:cubicBezTo>
                    <a:pt x="3605" y="13926"/>
                    <a:pt x="3649" y="13910"/>
                    <a:pt x="3673" y="13898"/>
                  </a:cubicBezTo>
                  <a:cubicBezTo>
                    <a:pt x="3750" y="13863"/>
                    <a:pt x="3820" y="13817"/>
                    <a:pt x="3883" y="13761"/>
                  </a:cubicBezTo>
                  <a:cubicBezTo>
                    <a:pt x="3955" y="13696"/>
                    <a:pt x="4049" y="13679"/>
                    <a:pt x="4138" y="13679"/>
                  </a:cubicBezTo>
                  <a:cubicBezTo>
                    <a:pt x="4195" y="13679"/>
                    <a:pt x="4251" y="13686"/>
                    <a:pt x="4296" y="13691"/>
                  </a:cubicBezTo>
                  <a:lnTo>
                    <a:pt x="4335" y="13695"/>
                  </a:lnTo>
                  <a:cubicBezTo>
                    <a:pt x="4337" y="13695"/>
                    <a:pt x="4339" y="13695"/>
                    <a:pt x="4341" y="13695"/>
                  </a:cubicBezTo>
                  <a:cubicBezTo>
                    <a:pt x="4361" y="13695"/>
                    <a:pt x="4384" y="13682"/>
                    <a:pt x="4422" y="13656"/>
                  </a:cubicBezTo>
                  <a:cubicBezTo>
                    <a:pt x="4534" y="13576"/>
                    <a:pt x="4664" y="13523"/>
                    <a:pt x="4800" y="13502"/>
                  </a:cubicBezTo>
                  <a:cubicBezTo>
                    <a:pt x="5007" y="13464"/>
                    <a:pt x="5017" y="13425"/>
                    <a:pt x="5042" y="13334"/>
                  </a:cubicBezTo>
                  <a:cubicBezTo>
                    <a:pt x="5049" y="13292"/>
                    <a:pt x="5063" y="13254"/>
                    <a:pt x="5080" y="13215"/>
                  </a:cubicBezTo>
                  <a:cubicBezTo>
                    <a:pt x="5168" y="13009"/>
                    <a:pt x="5994" y="12638"/>
                    <a:pt x="6120" y="12606"/>
                  </a:cubicBezTo>
                  <a:cubicBezTo>
                    <a:pt x="6148" y="12599"/>
                    <a:pt x="6159" y="12578"/>
                    <a:pt x="6176" y="12508"/>
                  </a:cubicBezTo>
                  <a:cubicBezTo>
                    <a:pt x="6190" y="12438"/>
                    <a:pt x="6218" y="12326"/>
                    <a:pt x="6351" y="12316"/>
                  </a:cubicBezTo>
                  <a:cubicBezTo>
                    <a:pt x="6495" y="12305"/>
                    <a:pt x="6761" y="12085"/>
                    <a:pt x="6918" y="11955"/>
                  </a:cubicBezTo>
                  <a:cubicBezTo>
                    <a:pt x="7069" y="11829"/>
                    <a:pt x="7149" y="11822"/>
                    <a:pt x="7226" y="11811"/>
                  </a:cubicBezTo>
                  <a:cubicBezTo>
                    <a:pt x="7268" y="11808"/>
                    <a:pt x="7310" y="11801"/>
                    <a:pt x="7349" y="11783"/>
                  </a:cubicBezTo>
                  <a:cubicBezTo>
                    <a:pt x="7387" y="11769"/>
                    <a:pt x="7394" y="11713"/>
                    <a:pt x="7405" y="11626"/>
                  </a:cubicBezTo>
                  <a:cubicBezTo>
                    <a:pt x="7412" y="11531"/>
                    <a:pt x="7426" y="11402"/>
                    <a:pt x="7555" y="11381"/>
                  </a:cubicBezTo>
                  <a:cubicBezTo>
                    <a:pt x="7685" y="11360"/>
                    <a:pt x="7779" y="11269"/>
                    <a:pt x="7779" y="11167"/>
                  </a:cubicBezTo>
                  <a:cubicBezTo>
                    <a:pt x="7765" y="11139"/>
                    <a:pt x="7639" y="11108"/>
                    <a:pt x="7580" y="11094"/>
                  </a:cubicBezTo>
                  <a:cubicBezTo>
                    <a:pt x="7464" y="11062"/>
                    <a:pt x="7377" y="11041"/>
                    <a:pt x="7349" y="10975"/>
                  </a:cubicBezTo>
                  <a:cubicBezTo>
                    <a:pt x="7328" y="10933"/>
                    <a:pt x="7342" y="10877"/>
                    <a:pt x="7391" y="10814"/>
                  </a:cubicBezTo>
                  <a:cubicBezTo>
                    <a:pt x="7476" y="10698"/>
                    <a:pt x="7712" y="10495"/>
                    <a:pt x="7853" y="10495"/>
                  </a:cubicBezTo>
                  <a:cubicBezTo>
                    <a:pt x="7857" y="10495"/>
                    <a:pt x="7860" y="10495"/>
                    <a:pt x="7863" y="10495"/>
                  </a:cubicBezTo>
                  <a:cubicBezTo>
                    <a:pt x="8010" y="10485"/>
                    <a:pt x="8133" y="10376"/>
                    <a:pt x="8154" y="10229"/>
                  </a:cubicBezTo>
                  <a:cubicBezTo>
                    <a:pt x="8165" y="10075"/>
                    <a:pt x="8273" y="9998"/>
                    <a:pt x="8375" y="9925"/>
                  </a:cubicBezTo>
                  <a:cubicBezTo>
                    <a:pt x="8434" y="9883"/>
                    <a:pt x="8487" y="9837"/>
                    <a:pt x="8536" y="9788"/>
                  </a:cubicBezTo>
                  <a:cubicBezTo>
                    <a:pt x="8585" y="9735"/>
                    <a:pt x="8623" y="9676"/>
                    <a:pt x="8651" y="9613"/>
                  </a:cubicBezTo>
                  <a:cubicBezTo>
                    <a:pt x="8690" y="9532"/>
                    <a:pt x="8728" y="9448"/>
                    <a:pt x="8858" y="9438"/>
                  </a:cubicBezTo>
                  <a:cubicBezTo>
                    <a:pt x="8931" y="9431"/>
                    <a:pt x="9015" y="9357"/>
                    <a:pt x="9099" y="9280"/>
                  </a:cubicBezTo>
                  <a:cubicBezTo>
                    <a:pt x="9162" y="9217"/>
                    <a:pt x="9232" y="9165"/>
                    <a:pt x="9306" y="9119"/>
                  </a:cubicBezTo>
                  <a:cubicBezTo>
                    <a:pt x="9332" y="9098"/>
                    <a:pt x="9364" y="9087"/>
                    <a:pt x="9397" y="9087"/>
                  </a:cubicBezTo>
                  <a:cubicBezTo>
                    <a:pt x="9409" y="9087"/>
                    <a:pt x="9420" y="9089"/>
                    <a:pt x="9432" y="9091"/>
                  </a:cubicBezTo>
                  <a:cubicBezTo>
                    <a:pt x="9463" y="9102"/>
                    <a:pt x="9488" y="9130"/>
                    <a:pt x="9498" y="9161"/>
                  </a:cubicBezTo>
                  <a:cubicBezTo>
                    <a:pt x="9512" y="9196"/>
                    <a:pt x="9530" y="9238"/>
                    <a:pt x="9666" y="9245"/>
                  </a:cubicBezTo>
                  <a:cubicBezTo>
                    <a:pt x="9806" y="9249"/>
                    <a:pt x="9908" y="9305"/>
                    <a:pt x="9939" y="9392"/>
                  </a:cubicBezTo>
                  <a:cubicBezTo>
                    <a:pt x="9964" y="9448"/>
                    <a:pt x="9950" y="9515"/>
                    <a:pt x="9904" y="9557"/>
                  </a:cubicBezTo>
                  <a:cubicBezTo>
                    <a:pt x="9871" y="9588"/>
                    <a:pt x="9827" y="9604"/>
                    <a:pt x="9776" y="9604"/>
                  </a:cubicBezTo>
                  <a:cubicBezTo>
                    <a:pt x="9737" y="9604"/>
                    <a:pt x="9694" y="9594"/>
                    <a:pt x="9649" y="9574"/>
                  </a:cubicBezTo>
                  <a:cubicBezTo>
                    <a:pt x="9561" y="9535"/>
                    <a:pt x="9495" y="9513"/>
                    <a:pt x="9435" y="9513"/>
                  </a:cubicBezTo>
                  <a:cubicBezTo>
                    <a:pt x="9348" y="9513"/>
                    <a:pt x="9271" y="9559"/>
                    <a:pt x="9152" y="9672"/>
                  </a:cubicBezTo>
                  <a:cubicBezTo>
                    <a:pt x="9054" y="9767"/>
                    <a:pt x="9050" y="9816"/>
                    <a:pt x="9043" y="9886"/>
                  </a:cubicBezTo>
                  <a:cubicBezTo>
                    <a:pt x="9040" y="9984"/>
                    <a:pt x="9005" y="10082"/>
                    <a:pt x="8942" y="10163"/>
                  </a:cubicBezTo>
                  <a:cubicBezTo>
                    <a:pt x="8812" y="10338"/>
                    <a:pt x="8823" y="10401"/>
                    <a:pt x="8830" y="10415"/>
                  </a:cubicBezTo>
                  <a:cubicBezTo>
                    <a:pt x="8844" y="10443"/>
                    <a:pt x="8900" y="10453"/>
                    <a:pt x="8931" y="10457"/>
                  </a:cubicBezTo>
                  <a:cubicBezTo>
                    <a:pt x="9050" y="10471"/>
                    <a:pt x="9082" y="10523"/>
                    <a:pt x="9085" y="10565"/>
                  </a:cubicBezTo>
                  <a:cubicBezTo>
                    <a:pt x="9096" y="10698"/>
                    <a:pt x="8847" y="10800"/>
                    <a:pt x="8749" y="10828"/>
                  </a:cubicBezTo>
                  <a:cubicBezTo>
                    <a:pt x="8739" y="10831"/>
                    <a:pt x="8728" y="10835"/>
                    <a:pt x="8718" y="10842"/>
                  </a:cubicBezTo>
                  <a:cubicBezTo>
                    <a:pt x="8784" y="10870"/>
                    <a:pt x="8856" y="10884"/>
                    <a:pt x="8925" y="10884"/>
                  </a:cubicBezTo>
                  <a:cubicBezTo>
                    <a:pt x="8933" y="10884"/>
                    <a:pt x="8941" y="10884"/>
                    <a:pt x="8949" y="10884"/>
                  </a:cubicBezTo>
                  <a:cubicBezTo>
                    <a:pt x="9103" y="10884"/>
                    <a:pt x="9320" y="10737"/>
                    <a:pt x="9547" y="10579"/>
                  </a:cubicBezTo>
                  <a:cubicBezTo>
                    <a:pt x="9691" y="10474"/>
                    <a:pt x="9845" y="10380"/>
                    <a:pt x="9999" y="10296"/>
                  </a:cubicBezTo>
                  <a:cubicBezTo>
                    <a:pt x="10144" y="10223"/>
                    <a:pt x="10275" y="10201"/>
                    <a:pt x="10390" y="10201"/>
                  </a:cubicBezTo>
                  <a:cubicBezTo>
                    <a:pt x="10502" y="10201"/>
                    <a:pt x="10598" y="10222"/>
                    <a:pt x="10675" y="10240"/>
                  </a:cubicBezTo>
                  <a:cubicBezTo>
                    <a:pt x="10710" y="10247"/>
                    <a:pt x="10741" y="10254"/>
                    <a:pt x="10776" y="10257"/>
                  </a:cubicBezTo>
                  <a:cubicBezTo>
                    <a:pt x="10769" y="10247"/>
                    <a:pt x="10766" y="10236"/>
                    <a:pt x="10762" y="10226"/>
                  </a:cubicBezTo>
                  <a:cubicBezTo>
                    <a:pt x="10738" y="10177"/>
                    <a:pt x="10706" y="10114"/>
                    <a:pt x="10731" y="10054"/>
                  </a:cubicBezTo>
                  <a:cubicBezTo>
                    <a:pt x="10738" y="10033"/>
                    <a:pt x="10748" y="10016"/>
                    <a:pt x="10766" y="10002"/>
                  </a:cubicBezTo>
                  <a:lnTo>
                    <a:pt x="10759" y="9998"/>
                  </a:lnTo>
                  <a:cubicBezTo>
                    <a:pt x="10685" y="9949"/>
                    <a:pt x="10577" y="9872"/>
                    <a:pt x="10524" y="9735"/>
                  </a:cubicBezTo>
                  <a:cubicBezTo>
                    <a:pt x="10500" y="9658"/>
                    <a:pt x="10496" y="9609"/>
                    <a:pt x="10517" y="9567"/>
                  </a:cubicBezTo>
                  <a:cubicBezTo>
                    <a:pt x="10542" y="9525"/>
                    <a:pt x="10580" y="9501"/>
                    <a:pt x="10626" y="9494"/>
                  </a:cubicBezTo>
                  <a:cubicBezTo>
                    <a:pt x="10675" y="9480"/>
                    <a:pt x="10696" y="9473"/>
                    <a:pt x="10706" y="9427"/>
                  </a:cubicBezTo>
                  <a:cubicBezTo>
                    <a:pt x="10717" y="9361"/>
                    <a:pt x="10762" y="9305"/>
                    <a:pt x="10825" y="9277"/>
                  </a:cubicBezTo>
                  <a:cubicBezTo>
                    <a:pt x="10843" y="9270"/>
                    <a:pt x="10862" y="9267"/>
                    <a:pt x="10880" y="9267"/>
                  </a:cubicBezTo>
                  <a:cubicBezTo>
                    <a:pt x="10954" y="9267"/>
                    <a:pt x="11034" y="9315"/>
                    <a:pt x="11109" y="9368"/>
                  </a:cubicBezTo>
                  <a:cubicBezTo>
                    <a:pt x="11125" y="9378"/>
                    <a:pt x="11143" y="9381"/>
                    <a:pt x="11166" y="9381"/>
                  </a:cubicBezTo>
                  <a:cubicBezTo>
                    <a:pt x="11183" y="9381"/>
                    <a:pt x="11201" y="9380"/>
                    <a:pt x="11224" y="9378"/>
                  </a:cubicBezTo>
                  <a:cubicBezTo>
                    <a:pt x="11245" y="9376"/>
                    <a:pt x="11268" y="9373"/>
                    <a:pt x="11292" y="9373"/>
                  </a:cubicBezTo>
                  <a:cubicBezTo>
                    <a:pt x="11371" y="9373"/>
                    <a:pt x="11465" y="9400"/>
                    <a:pt x="11532" y="9539"/>
                  </a:cubicBezTo>
                  <a:cubicBezTo>
                    <a:pt x="11551" y="9579"/>
                    <a:pt x="11561" y="9594"/>
                    <a:pt x="11582" y="9594"/>
                  </a:cubicBezTo>
                  <a:cubicBezTo>
                    <a:pt x="11595" y="9594"/>
                    <a:pt x="11613" y="9588"/>
                    <a:pt x="11641" y="9578"/>
                  </a:cubicBezTo>
                  <a:cubicBezTo>
                    <a:pt x="11675" y="9566"/>
                    <a:pt x="11719" y="9549"/>
                    <a:pt x="11771" y="9549"/>
                  </a:cubicBezTo>
                  <a:cubicBezTo>
                    <a:pt x="11821" y="9549"/>
                    <a:pt x="11878" y="9565"/>
                    <a:pt x="11938" y="9613"/>
                  </a:cubicBezTo>
                  <a:cubicBezTo>
                    <a:pt x="11994" y="9658"/>
                    <a:pt x="12050" y="9714"/>
                    <a:pt x="12033" y="9781"/>
                  </a:cubicBezTo>
                  <a:cubicBezTo>
                    <a:pt x="12029" y="9798"/>
                    <a:pt x="12022" y="9812"/>
                    <a:pt x="12008" y="9823"/>
                  </a:cubicBezTo>
                  <a:cubicBezTo>
                    <a:pt x="12078" y="9827"/>
                    <a:pt x="12145" y="9858"/>
                    <a:pt x="12197" y="9907"/>
                  </a:cubicBezTo>
                  <a:cubicBezTo>
                    <a:pt x="12240" y="9946"/>
                    <a:pt x="12266" y="9966"/>
                    <a:pt x="12293" y="9966"/>
                  </a:cubicBezTo>
                  <a:cubicBezTo>
                    <a:pt x="12328" y="9966"/>
                    <a:pt x="12362" y="9931"/>
                    <a:pt x="12432" y="9862"/>
                  </a:cubicBezTo>
                  <a:cubicBezTo>
                    <a:pt x="12452" y="9841"/>
                    <a:pt x="12499" y="9795"/>
                    <a:pt x="12555" y="9795"/>
                  </a:cubicBezTo>
                  <a:cubicBezTo>
                    <a:pt x="12568" y="9795"/>
                    <a:pt x="12580" y="9797"/>
                    <a:pt x="12593" y="9802"/>
                  </a:cubicBezTo>
                  <a:cubicBezTo>
                    <a:pt x="12663" y="9830"/>
                    <a:pt x="12667" y="9928"/>
                    <a:pt x="12667" y="10012"/>
                  </a:cubicBezTo>
                  <a:cubicBezTo>
                    <a:pt x="12702" y="10058"/>
                    <a:pt x="12961" y="10100"/>
                    <a:pt x="13167" y="10135"/>
                  </a:cubicBezTo>
                  <a:lnTo>
                    <a:pt x="13230" y="10145"/>
                  </a:lnTo>
                  <a:cubicBezTo>
                    <a:pt x="13320" y="10160"/>
                    <a:pt x="13429" y="10166"/>
                    <a:pt x="13544" y="10166"/>
                  </a:cubicBezTo>
                  <a:cubicBezTo>
                    <a:pt x="13801" y="10166"/>
                    <a:pt x="14088" y="10137"/>
                    <a:pt x="14266" y="10121"/>
                  </a:cubicBezTo>
                  <a:cubicBezTo>
                    <a:pt x="14326" y="10117"/>
                    <a:pt x="14372" y="10114"/>
                    <a:pt x="14403" y="10110"/>
                  </a:cubicBezTo>
                  <a:cubicBezTo>
                    <a:pt x="14408" y="10110"/>
                    <a:pt x="14413" y="10110"/>
                    <a:pt x="14418" y="10110"/>
                  </a:cubicBezTo>
                  <a:cubicBezTo>
                    <a:pt x="14516" y="10110"/>
                    <a:pt x="14563" y="10176"/>
                    <a:pt x="14606" y="10236"/>
                  </a:cubicBezTo>
                  <a:cubicBezTo>
                    <a:pt x="14669" y="10348"/>
                    <a:pt x="14778" y="10422"/>
                    <a:pt x="14904" y="10439"/>
                  </a:cubicBezTo>
                  <a:cubicBezTo>
                    <a:pt x="14928" y="10444"/>
                    <a:pt x="14950" y="10446"/>
                    <a:pt x="14972" y="10446"/>
                  </a:cubicBezTo>
                  <a:cubicBezTo>
                    <a:pt x="15100" y="10446"/>
                    <a:pt x="15183" y="10371"/>
                    <a:pt x="15264" y="10299"/>
                  </a:cubicBezTo>
                  <a:cubicBezTo>
                    <a:pt x="15330" y="10243"/>
                    <a:pt x="15399" y="10183"/>
                    <a:pt x="15478" y="10183"/>
                  </a:cubicBezTo>
                  <a:cubicBezTo>
                    <a:pt x="15516" y="10183"/>
                    <a:pt x="15557" y="10197"/>
                    <a:pt x="15600" y="10233"/>
                  </a:cubicBezTo>
                  <a:cubicBezTo>
                    <a:pt x="15646" y="10271"/>
                    <a:pt x="15709" y="10331"/>
                    <a:pt x="15709" y="10408"/>
                  </a:cubicBezTo>
                  <a:cubicBezTo>
                    <a:pt x="15709" y="10485"/>
                    <a:pt x="15642" y="10544"/>
                    <a:pt x="15576" y="10597"/>
                  </a:cubicBezTo>
                  <a:cubicBezTo>
                    <a:pt x="15548" y="10618"/>
                    <a:pt x="15523" y="10642"/>
                    <a:pt x="15499" y="10667"/>
                  </a:cubicBezTo>
                  <a:lnTo>
                    <a:pt x="15492" y="10674"/>
                  </a:lnTo>
                  <a:cubicBezTo>
                    <a:pt x="15530" y="10691"/>
                    <a:pt x="15569" y="10705"/>
                    <a:pt x="15611" y="10716"/>
                  </a:cubicBezTo>
                  <a:cubicBezTo>
                    <a:pt x="15653" y="10726"/>
                    <a:pt x="15698" y="10740"/>
                    <a:pt x="15740" y="10758"/>
                  </a:cubicBezTo>
                  <a:cubicBezTo>
                    <a:pt x="15772" y="10772"/>
                    <a:pt x="15810" y="10786"/>
                    <a:pt x="15856" y="10803"/>
                  </a:cubicBezTo>
                  <a:cubicBezTo>
                    <a:pt x="16031" y="10866"/>
                    <a:pt x="16269" y="10954"/>
                    <a:pt x="16405" y="11087"/>
                  </a:cubicBezTo>
                  <a:cubicBezTo>
                    <a:pt x="16441" y="11122"/>
                    <a:pt x="16472" y="11157"/>
                    <a:pt x="16500" y="11192"/>
                  </a:cubicBezTo>
                  <a:cubicBezTo>
                    <a:pt x="16647" y="11363"/>
                    <a:pt x="16826" y="11503"/>
                    <a:pt x="17032" y="11598"/>
                  </a:cubicBezTo>
                  <a:cubicBezTo>
                    <a:pt x="17080" y="11623"/>
                    <a:pt x="17104" y="11627"/>
                    <a:pt x="17114" y="11627"/>
                  </a:cubicBezTo>
                  <a:cubicBezTo>
                    <a:pt x="17118" y="11627"/>
                    <a:pt x="17120" y="11626"/>
                    <a:pt x="17120" y="11626"/>
                  </a:cubicBezTo>
                  <a:cubicBezTo>
                    <a:pt x="17130" y="11584"/>
                    <a:pt x="17130" y="11538"/>
                    <a:pt x="17123" y="11493"/>
                  </a:cubicBezTo>
                  <a:cubicBezTo>
                    <a:pt x="17116" y="11405"/>
                    <a:pt x="17113" y="11328"/>
                    <a:pt x="17176" y="11290"/>
                  </a:cubicBezTo>
                  <a:cubicBezTo>
                    <a:pt x="17193" y="11281"/>
                    <a:pt x="17210" y="11277"/>
                    <a:pt x="17227" y="11277"/>
                  </a:cubicBezTo>
                  <a:cubicBezTo>
                    <a:pt x="17273" y="11277"/>
                    <a:pt x="17316" y="11307"/>
                    <a:pt x="17354" y="11335"/>
                  </a:cubicBezTo>
                  <a:cubicBezTo>
                    <a:pt x="17491" y="11433"/>
                    <a:pt x="17529" y="11437"/>
                    <a:pt x="17561" y="11437"/>
                  </a:cubicBezTo>
                  <a:cubicBezTo>
                    <a:pt x="17624" y="11444"/>
                    <a:pt x="17669" y="11454"/>
                    <a:pt x="17799" y="11570"/>
                  </a:cubicBezTo>
                  <a:cubicBezTo>
                    <a:pt x="17813" y="11584"/>
                    <a:pt x="17827" y="11594"/>
                    <a:pt x="17844" y="11608"/>
                  </a:cubicBezTo>
                  <a:cubicBezTo>
                    <a:pt x="17841" y="11510"/>
                    <a:pt x="17771" y="11283"/>
                    <a:pt x="17739" y="11178"/>
                  </a:cubicBezTo>
                  <a:cubicBezTo>
                    <a:pt x="17708" y="11069"/>
                    <a:pt x="17680" y="10947"/>
                    <a:pt x="17760" y="10912"/>
                  </a:cubicBezTo>
                  <a:cubicBezTo>
                    <a:pt x="17771" y="10906"/>
                    <a:pt x="17783" y="10904"/>
                    <a:pt x="17795" y="10904"/>
                  </a:cubicBezTo>
                  <a:cubicBezTo>
                    <a:pt x="17885" y="10904"/>
                    <a:pt x="17995" y="11044"/>
                    <a:pt x="18075" y="11171"/>
                  </a:cubicBezTo>
                  <a:cubicBezTo>
                    <a:pt x="18198" y="11363"/>
                    <a:pt x="18194" y="11713"/>
                    <a:pt x="18121" y="11941"/>
                  </a:cubicBezTo>
                  <a:cubicBezTo>
                    <a:pt x="18086" y="12037"/>
                    <a:pt x="18006" y="12089"/>
                    <a:pt x="17905" y="12089"/>
                  </a:cubicBezTo>
                  <a:cubicBezTo>
                    <a:pt x="17874" y="12089"/>
                    <a:pt x="17840" y="12084"/>
                    <a:pt x="17806" y="12074"/>
                  </a:cubicBezTo>
                  <a:cubicBezTo>
                    <a:pt x="17683" y="12036"/>
                    <a:pt x="17575" y="11941"/>
                    <a:pt x="17589" y="11839"/>
                  </a:cubicBezTo>
                  <a:cubicBezTo>
                    <a:pt x="17577" y="11838"/>
                    <a:pt x="17565" y="11837"/>
                    <a:pt x="17553" y="11837"/>
                  </a:cubicBezTo>
                  <a:cubicBezTo>
                    <a:pt x="17506" y="11837"/>
                    <a:pt x="17459" y="11849"/>
                    <a:pt x="17414" y="11871"/>
                  </a:cubicBezTo>
                  <a:cubicBezTo>
                    <a:pt x="17396" y="11881"/>
                    <a:pt x="17351" y="11906"/>
                    <a:pt x="17347" y="11941"/>
                  </a:cubicBezTo>
                  <a:cubicBezTo>
                    <a:pt x="17340" y="12071"/>
                    <a:pt x="17578" y="12375"/>
                    <a:pt x="17743" y="12403"/>
                  </a:cubicBezTo>
                  <a:cubicBezTo>
                    <a:pt x="17907" y="12435"/>
                    <a:pt x="17907" y="12592"/>
                    <a:pt x="17907" y="12687"/>
                  </a:cubicBezTo>
                  <a:cubicBezTo>
                    <a:pt x="17907" y="12718"/>
                    <a:pt x="17911" y="12753"/>
                    <a:pt x="17918" y="12785"/>
                  </a:cubicBezTo>
                  <a:cubicBezTo>
                    <a:pt x="18037" y="12820"/>
                    <a:pt x="18086" y="12942"/>
                    <a:pt x="18117" y="13030"/>
                  </a:cubicBezTo>
                  <a:cubicBezTo>
                    <a:pt x="18124" y="13044"/>
                    <a:pt x="18131" y="13061"/>
                    <a:pt x="18138" y="13075"/>
                  </a:cubicBezTo>
                  <a:cubicBezTo>
                    <a:pt x="18159" y="12988"/>
                    <a:pt x="18138" y="12739"/>
                    <a:pt x="18051" y="12603"/>
                  </a:cubicBezTo>
                  <a:cubicBezTo>
                    <a:pt x="17963" y="12463"/>
                    <a:pt x="17956" y="12288"/>
                    <a:pt x="18030" y="12190"/>
                  </a:cubicBezTo>
                  <a:cubicBezTo>
                    <a:pt x="18060" y="12152"/>
                    <a:pt x="18106" y="12129"/>
                    <a:pt x="18154" y="12129"/>
                  </a:cubicBezTo>
                  <a:cubicBezTo>
                    <a:pt x="18173" y="12129"/>
                    <a:pt x="18193" y="12133"/>
                    <a:pt x="18212" y="12141"/>
                  </a:cubicBezTo>
                  <a:cubicBezTo>
                    <a:pt x="18345" y="12183"/>
                    <a:pt x="18327" y="12330"/>
                    <a:pt x="18313" y="12424"/>
                  </a:cubicBezTo>
                  <a:cubicBezTo>
                    <a:pt x="18306" y="12463"/>
                    <a:pt x="18306" y="12505"/>
                    <a:pt x="18310" y="12543"/>
                  </a:cubicBezTo>
                  <a:cubicBezTo>
                    <a:pt x="18338" y="12526"/>
                    <a:pt x="18362" y="12505"/>
                    <a:pt x="18383" y="12484"/>
                  </a:cubicBezTo>
                  <a:cubicBezTo>
                    <a:pt x="18436" y="12431"/>
                    <a:pt x="18495" y="12389"/>
                    <a:pt x="18559" y="12351"/>
                  </a:cubicBezTo>
                  <a:cubicBezTo>
                    <a:pt x="18601" y="12326"/>
                    <a:pt x="18594" y="12274"/>
                    <a:pt x="18548" y="12141"/>
                  </a:cubicBezTo>
                  <a:cubicBezTo>
                    <a:pt x="18517" y="12046"/>
                    <a:pt x="18481" y="11945"/>
                    <a:pt x="18517" y="11860"/>
                  </a:cubicBezTo>
                  <a:cubicBezTo>
                    <a:pt x="18533" y="11814"/>
                    <a:pt x="18575" y="11780"/>
                    <a:pt x="18625" y="11780"/>
                  </a:cubicBezTo>
                  <a:cubicBezTo>
                    <a:pt x="18627" y="11780"/>
                    <a:pt x="18630" y="11780"/>
                    <a:pt x="18632" y="11780"/>
                  </a:cubicBezTo>
                  <a:cubicBezTo>
                    <a:pt x="18772" y="11787"/>
                    <a:pt x="18916" y="12060"/>
                    <a:pt x="18968" y="12246"/>
                  </a:cubicBezTo>
                  <a:cubicBezTo>
                    <a:pt x="19024" y="12442"/>
                    <a:pt x="18916" y="12522"/>
                    <a:pt x="18846" y="12575"/>
                  </a:cubicBezTo>
                  <a:cubicBezTo>
                    <a:pt x="18807" y="12606"/>
                    <a:pt x="18790" y="12620"/>
                    <a:pt x="18790" y="12638"/>
                  </a:cubicBezTo>
                  <a:cubicBezTo>
                    <a:pt x="18790" y="12774"/>
                    <a:pt x="18653" y="12795"/>
                    <a:pt x="18569" y="12806"/>
                  </a:cubicBezTo>
                  <a:cubicBezTo>
                    <a:pt x="18534" y="12806"/>
                    <a:pt x="18499" y="12816"/>
                    <a:pt x="18467" y="12830"/>
                  </a:cubicBezTo>
                  <a:cubicBezTo>
                    <a:pt x="18429" y="12883"/>
                    <a:pt x="18450" y="13177"/>
                    <a:pt x="18488" y="13268"/>
                  </a:cubicBezTo>
                  <a:cubicBezTo>
                    <a:pt x="18506" y="13240"/>
                    <a:pt x="18520" y="13212"/>
                    <a:pt x="18534" y="13180"/>
                  </a:cubicBezTo>
                  <a:cubicBezTo>
                    <a:pt x="18568" y="13102"/>
                    <a:pt x="18596" y="13037"/>
                    <a:pt x="18662" y="13037"/>
                  </a:cubicBezTo>
                  <a:cubicBezTo>
                    <a:pt x="18664" y="13037"/>
                    <a:pt x="18665" y="13037"/>
                    <a:pt x="18667" y="13037"/>
                  </a:cubicBezTo>
                  <a:cubicBezTo>
                    <a:pt x="18737" y="13040"/>
                    <a:pt x="18751" y="13110"/>
                    <a:pt x="18762" y="13138"/>
                  </a:cubicBezTo>
                  <a:cubicBezTo>
                    <a:pt x="18786" y="13121"/>
                    <a:pt x="18811" y="13100"/>
                    <a:pt x="18832" y="13079"/>
                  </a:cubicBezTo>
                  <a:cubicBezTo>
                    <a:pt x="18890" y="13024"/>
                    <a:pt x="18945" y="12974"/>
                    <a:pt x="19005" y="12974"/>
                  </a:cubicBezTo>
                  <a:cubicBezTo>
                    <a:pt x="19014" y="12974"/>
                    <a:pt x="19022" y="12975"/>
                    <a:pt x="19031" y="12977"/>
                  </a:cubicBezTo>
                  <a:cubicBezTo>
                    <a:pt x="19070" y="12988"/>
                    <a:pt x="19101" y="13019"/>
                    <a:pt x="19112" y="13061"/>
                  </a:cubicBezTo>
                  <a:lnTo>
                    <a:pt x="19112" y="13047"/>
                  </a:lnTo>
                  <a:cubicBezTo>
                    <a:pt x="19112" y="12942"/>
                    <a:pt x="19178" y="12827"/>
                    <a:pt x="19301" y="12816"/>
                  </a:cubicBezTo>
                  <a:cubicBezTo>
                    <a:pt x="19306" y="12816"/>
                    <a:pt x="19311" y="12815"/>
                    <a:pt x="19316" y="12815"/>
                  </a:cubicBezTo>
                  <a:cubicBezTo>
                    <a:pt x="19382" y="12815"/>
                    <a:pt x="19454" y="12857"/>
                    <a:pt x="19535" y="12939"/>
                  </a:cubicBezTo>
                  <a:cubicBezTo>
                    <a:pt x="19665" y="13072"/>
                    <a:pt x="19805" y="13306"/>
                    <a:pt x="19798" y="13432"/>
                  </a:cubicBezTo>
                  <a:cubicBezTo>
                    <a:pt x="19787" y="13558"/>
                    <a:pt x="19714" y="13597"/>
                    <a:pt x="19640" y="13642"/>
                  </a:cubicBezTo>
                  <a:cubicBezTo>
                    <a:pt x="19591" y="13670"/>
                    <a:pt x="19542" y="13709"/>
                    <a:pt x="19500" y="13751"/>
                  </a:cubicBezTo>
                  <a:cubicBezTo>
                    <a:pt x="19472" y="13782"/>
                    <a:pt x="19434" y="13803"/>
                    <a:pt x="19392" y="13807"/>
                  </a:cubicBezTo>
                  <a:lnTo>
                    <a:pt x="19385" y="13807"/>
                  </a:lnTo>
                  <a:cubicBezTo>
                    <a:pt x="19297" y="13807"/>
                    <a:pt x="19227" y="13733"/>
                    <a:pt x="19150" y="13660"/>
                  </a:cubicBezTo>
                  <a:cubicBezTo>
                    <a:pt x="19099" y="13609"/>
                    <a:pt x="19028" y="13541"/>
                    <a:pt x="18988" y="13541"/>
                  </a:cubicBezTo>
                  <a:cubicBezTo>
                    <a:pt x="18987" y="13541"/>
                    <a:pt x="18987" y="13541"/>
                    <a:pt x="18986" y="13541"/>
                  </a:cubicBezTo>
                  <a:lnTo>
                    <a:pt x="18979" y="13541"/>
                  </a:lnTo>
                  <a:cubicBezTo>
                    <a:pt x="18972" y="13579"/>
                    <a:pt x="19031" y="13702"/>
                    <a:pt x="19063" y="13765"/>
                  </a:cubicBezTo>
                  <a:cubicBezTo>
                    <a:pt x="19080" y="13803"/>
                    <a:pt x="19098" y="13838"/>
                    <a:pt x="19112" y="13873"/>
                  </a:cubicBezTo>
                  <a:cubicBezTo>
                    <a:pt x="19154" y="13968"/>
                    <a:pt x="19119" y="14070"/>
                    <a:pt x="19087" y="14157"/>
                  </a:cubicBezTo>
                  <a:cubicBezTo>
                    <a:pt x="19042" y="14283"/>
                    <a:pt x="19031" y="14332"/>
                    <a:pt x="19101" y="14378"/>
                  </a:cubicBezTo>
                  <a:cubicBezTo>
                    <a:pt x="19119" y="14392"/>
                    <a:pt x="19136" y="14402"/>
                    <a:pt x="19157" y="14409"/>
                  </a:cubicBezTo>
                  <a:cubicBezTo>
                    <a:pt x="19161" y="14385"/>
                    <a:pt x="19164" y="14364"/>
                    <a:pt x="19168" y="14339"/>
                  </a:cubicBezTo>
                  <a:cubicBezTo>
                    <a:pt x="19168" y="14301"/>
                    <a:pt x="19175" y="14266"/>
                    <a:pt x="19185" y="14227"/>
                  </a:cubicBezTo>
                  <a:cubicBezTo>
                    <a:pt x="19199" y="14192"/>
                    <a:pt x="19227" y="14164"/>
                    <a:pt x="19262" y="14154"/>
                  </a:cubicBezTo>
                  <a:cubicBezTo>
                    <a:pt x="19273" y="14151"/>
                    <a:pt x="19284" y="14150"/>
                    <a:pt x="19296" y="14150"/>
                  </a:cubicBezTo>
                  <a:cubicBezTo>
                    <a:pt x="19375" y="14150"/>
                    <a:pt x="19467" y="14211"/>
                    <a:pt x="19574" y="14297"/>
                  </a:cubicBezTo>
                  <a:cubicBezTo>
                    <a:pt x="19598" y="14220"/>
                    <a:pt x="19609" y="14140"/>
                    <a:pt x="19605" y="14059"/>
                  </a:cubicBezTo>
                  <a:cubicBezTo>
                    <a:pt x="19602" y="14003"/>
                    <a:pt x="19637" y="13957"/>
                    <a:pt x="19686" y="13943"/>
                  </a:cubicBezTo>
                  <a:cubicBezTo>
                    <a:pt x="19698" y="13939"/>
                    <a:pt x="19712" y="13938"/>
                    <a:pt x="19726" y="13938"/>
                  </a:cubicBezTo>
                  <a:cubicBezTo>
                    <a:pt x="19812" y="13938"/>
                    <a:pt x="19925" y="14006"/>
                    <a:pt x="19997" y="14108"/>
                  </a:cubicBezTo>
                  <a:lnTo>
                    <a:pt x="20008" y="14094"/>
                  </a:lnTo>
                  <a:cubicBezTo>
                    <a:pt x="20040" y="14040"/>
                    <a:pt x="20091" y="13955"/>
                    <a:pt x="20184" y="13955"/>
                  </a:cubicBezTo>
                  <a:cubicBezTo>
                    <a:pt x="20194" y="13955"/>
                    <a:pt x="20204" y="13956"/>
                    <a:pt x="20214" y="13957"/>
                  </a:cubicBezTo>
                  <a:cubicBezTo>
                    <a:pt x="20291" y="13968"/>
                    <a:pt x="20344" y="14031"/>
                    <a:pt x="20347" y="14108"/>
                  </a:cubicBezTo>
                  <a:cubicBezTo>
                    <a:pt x="20351" y="14168"/>
                    <a:pt x="20344" y="14231"/>
                    <a:pt x="20330" y="14294"/>
                  </a:cubicBezTo>
                  <a:cubicBezTo>
                    <a:pt x="20326" y="14322"/>
                    <a:pt x="20323" y="14350"/>
                    <a:pt x="20319" y="14374"/>
                  </a:cubicBezTo>
                  <a:lnTo>
                    <a:pt x="20351" y="14364"/>
                  </a:lnTo>
                  <a:cubicBezTo>
                    <a:pt x="20387" y="14348"/>
                    <a:pt x="20424" y="14332"/>
                    <a:pt x="20459" y="14332"/>
                  </a:cubicBezTo>
                  <a:cubicBezTo>
                    <a:pt x="20479" y="14332"/>
                    <a:pt x="20498" y="14337"/>
                    <a:pt x="20515" y="14350"/>
                  </a:cubicBezTo>
                  <a:cubicBezTo>
                    <a:pt x="20526" y="14360"/>
                    <a:pt x="20533" y="14371"/>
                    <a:pt x="20540" y="14385"/>
                  </a:cubicBezTo>
                  <a:lnTo>
                    <a:pt x="20603" y="14339"/>
                  </a:lnTo>
                  <a:lnTo>
                    <a:pt x="20621" y="14329"/>
                  </a:lnTo>
                  <a:lnTo>
                    <a:pt x="20677" y="14290"/>
                  </a:lnTo>
                  <a:lnTo>
                    <a:pt x="20694" y="14276"/>
                  </a:lnTo>
                  <a:lnTo>
                    <a:pt x="20743" y="14241"/>
                  </a:lnTo>
                  <a:lnTo>
                    <a:pt x="20761" y="14231"/>
                  </a:lnTo>
                  <a:lnTo>
                    <a:pt x="20817" y="14192"/>
                  </a:lnTo>
                  <a:cubicBezTo>
                    <a:pt x="20848" y="14171"/>
                    <a:pt x="20869" y="14147"/>
                    <a:pt x="20869" y="14136"/>
                  </a:cubicBezTo>
                  <a:cubicBezTo>
                    <a:pt x="20873" y="14112"/>
                    <a:pt x="20827" y="14066"/>
                    <a:pt x="20792" y="14028"/>
                  </a:cubicBezTo>
                  <a:lnTo>
                    <a:pt x="20782" y="14014"/>
                  </a:lnTo>
                  <a:cubicBezTo>
                    <a:pt x="20750" y="13982"/>
                    <a:pt x="20726" y="13950"/>
                    <a:pt x="20701" y="13915"/>
                  </a:cubicBezTo>
                  <a:cubicBezTo>
                    <a:pt x="20663" y="13859"/>
                    <a:pt x="20656" y="13786"/>
                    <a:pt x="20680" y="13723"/>
                  </a:cubicBezTo>
                  <a:cubicBezTo>
                    <a:pt x="20726" y="13604"/>
                    <a:pt x="20761" y="13516"/>
                    <a:pt x="20557" y="13394"/>
                  </a:cubicBezTo>
                  <a:cubicBezTo>
                    <a:pt x="20540" y="13380"/>
                    <a:pt x="20522" y="13369"/>
                    <a:pt x="20498" y="13359"/>
                  </a:cubicBezTo>
                  <a:cubicBezTo>
                    <a:pt x="20403" y="13310"/>
                    <a:pt x="20302" y="13264"/>
                    <a:pt x="20200" y="13226"/>
                  </a:cubicBezTo>
                  <a:cubicBezTo>
                    <a:pt x="19703" y="13030"/>
                    <a:pt x="19626" y="12876"/>
                    <a:pt x="19423" y="12473"/>
                  </a:cubicBezTo>
                  <a:cubicBezTo>
                    <a:pt x="19364" y="12358"/>
                    <a:pt x="19290" y="12218"/>
                    <a:pt x="19196" y="12046"/>
                  </a:cubicBezTo>
                  <a:cubicBezTo>
                    <a:pt x="18975" y="11654"/>
                    <a:pt x="18657" y="11384"/>
                    <a:pt x="18404" y="11167"/>
                  </a:cubicBezTo>
                  <a:cubicBezTo>
                    <a:pt x="18173" y="10971"/>
                    <a:pt x="18009" y="10828"/>
                    <a:pt x="18009" y="10674"/>
                  </a:cubicBezTo>
                  <a:cubicBezTo>
                    <a:pt x="18009" y="10653"/>
                    <a:pt x="17998" y="10632"/>
                    <a:pt x="17984" y="10618"/>
                  </a:cubicBezTo>
                  <a:lnTo>
                    <a:pt x="17981" y="10614"/>
                  </a:lnTo>
                  <a:lnTo>
                    <a:pt x="17974" y="10607"/>
                  </a:lnTo>
                  <a:cubicBezTo>
                    <a:pt x="17967" y="10604"/>
                    <a:pt x="17963" y="10600"/>
                    <a:pt x="17960" y="10597"/>
                  </a:cubicBezTo>
                  <a:cubicBezTo>
                    <a:pt x="17949" y="10593"/>
                    <a:pt x="17942" y="10586"/>
                    <a:pt x="17932" y="10583"/>
                  </a:cubicBezTo>
                  <a:cubicBezTo>
                    <a:pt x="17918" y="10576"/>
                    <a:pt x="17904" y="10572"/>
                    <a:pt x="17890" y="10565"/>
                  </a:cubicBezTo>
                  <a:lnTo>
                    <a:pt x="17886" y="10565"/>
                  </a:lnTo>
                  <a:cubicBezTo>
                    <a:pt x="17869" y="10562"/>
                    <a:pt x="17855" y="10558"/>
                    <a:pt x="17837" y="10555"/>
                  </a:cubicBezTo>
                  <a:lnTo>
                    <a:pt x="17827" y="10555"/>
                  </a:lnTo>
                  <a:cubicBezTo>
                    <a:pt x="17809" y="10551"/>
                    <a:pt x="17795" y="10551"/>
                    <a:pt x="17778" y="10548"/>
                  </a:cubicBezTo>
                  <a:lnTo>
                    <a:pt x="17708" y="10548"/>
                  </a:lnTo>
                  <a:cubicBezTo>
                    <a:pt x="17522" y="10548"/>
                    <a:pt x="17400" y="10607"/>
                    <a:pt x="17400" y="10646"/>
                  </a:cubicBezTo>
                  <a:cubicBezTo>
                    <a:pt x="17400" y="10838"/>
                    <a:pt x="17207" y="10929"/>
                    <a:pt x="17036" y="11006"/>
                  </a:cubicBezTo>
                  <a:cubicBezTo>
                    <a:pt x="16976" y="11031"/>
                    <a:pt x="16924" y="11059"/>
                    <a:pt x="16868" y="11090"/>
                  </a:cubicBezTo>
                  <a:cubicBezTo>
                    <a:pt x="16818" y="11123"/>
                    <a:pt x="16773" y="11136"/>
                    <a:pt x="16731" y="11136"/>
                  </a:cubicBezTo>
                  <a:cubicBezTo>
                    <a:pt x="16607" y="11136"/>
                    <a:pt x="16517" y="11012"/>
                    <a:pt x="16430" y="10894"/>
                  </a:cubicBezTo>
                  <a:cubicBezTo>
                    <a:pt x="16409" y="10863"/>
                    <a:pt x="16388" y="10831"/>
                    <a:pt x="16360" y="10800"/>
                  </a:cubicBezTo>
                  <a:cubicBezTo>
                    <a:pt x="16342" y="10775"/>
                    <a:pt x="16325" y="10754"/>
                    <a:pt x="16304" y="10733"/>
                  </a:cubicBezTo>
                  <a:cubicBezTo>
                    <a:pt x="16234" y="10667"/>
                    <a:pt x="16160" y="10600"/>
                    <a:pt x="16080" y="10541"/>
                  </a:cubicBezTo>
                  <a:cubicBezTo>
                    <a:pt x="15996" y="10478"/>
                    <a:pt x="15915" y="10404"/>
                    <a:pt x="15845" y="10327"/>
                  </a:cubicBezTo>
                  <a:cubicBezTo>
                    <a:pt x="15828" y="10303"/>
                    <a:pt x="15810" y="10278"/>
                    <a:pt x="15803" y="10247"/>
                  </a:cubicBezTo>
                  <a:cubicBezTo>
                    <a:pt x="15800" y="10236"/>
                    <a:pt x="15796" y="10222"/>
                    <a:pt x="15796" y="10208"/>
                  </a:cubicBezTo>
                  <a:cubicBezTo>
                    <a:pt x="15796" y="10145"/>
                    <a:pt x="15765" y="10030"/>
                    <a:pt x="15695" y="9988"/>
                  </a:cubicBezTo>
                  <a:cubicBezTo>
                    <a:pt x="15674" y="9973"/>
                    <a:pt x="15650" y="9966"/>
                    <a:pt x="15623" y="9966"/>
                  </a:cubicBezTo>
                  <a:cubicBezTo>
                    <a:pt x="15592" y="9966"/>
                    <a:pt x="15558" y="9976"/>
                    <a:pt x="15520" y="9995"/>
                  </a:cubicBezTo>
                  <a:cubicBezTo>
                    <a:pt x="15420" y="10041"/>
                    <a:pt x="15314" y="10064"/>
                    <a:pt x="15206" y="10064"/>
                  </a:cubicBezTo>
                  <a:cubicBezTo>
                    <a:pt x="15184" y="10064"/>
                    <a:pt x="15163" y="10063"/>
                    <a:pt x="15142" y="10061"/>
                  </a:cubicBezTo>
                  <a:cubicBezTo>
                    <a:pt x="15120" y="10059"/>
                    <a:pt x="15103" y="10058"/>
                    <a:pt x="15089" y="10058"/>
                  </a:cubicBezTo>
                  <a:cubicBezTo>
                    <a:pt x="15061" y="10058"/>
                    <a:pt x="15050" y="10063"/>
                    <a:pt x="15040" y="10075"/>
                  </a:cubicBezTo>
                  <a:cubicBezTo>
                    <a:pt x="15006" y="10115"/>
                    <a:pt x="14963" y="10130"/>
                    <a:pt x="14917" y="10130"/>
                  </a:cubicBezTo>
                  <a:cubicBezTo>
                    <a:pt x="14804" y="10130"/>
                    <a:pt x="14679" y="10039"/>
                    <a:pt x="14659" y="10026"/>
                  </a:cubicBezTo>
                  <a:lnTo>
                    <a:pt x="14634" y="10005"/>
                  </a:lnTo>
                  <a:lnTo>
                    <a:pt x="14634" y="1645"/>
                  </a:lnTo>
                  <a:cubicBezTo>
                    <a:pt x="14561" y="1638"/>
                    <a:pt x="14494" y="1621"/>
                    <a:pt x="14424" y="1600"/>
                  </a:cubicBezTo>
                  <a:cubicBezTo>
                    <a:pt x="14361" y="1565"/>
                    <a:pt x="14298" y="1540"/>
                    <a:pt x="14231" y="1512"/>
                  </a:cubicBezTo>
                  <a:cubicBezTo>
                    <a:pt x="13951" y="1401"/>
                    <a:pt x="13614" y="1266"/>
                    <a:pt x="13392" y="1266"/>
                  </a:cubicBezTo>
                  <a:cubicBezTo>
                    <a:pt x="13361" y="1266"/>
                    <a:pt x="13333" y="1268"/>
                    <a:pt x="13307" y="1274"/>
                  </a:cubicBezTo>
                  <a:cubicBezTo>
                    <a:pt x="13162" y="1306"/>
                    <a:pt x="12843" y="1360"/>
                    <a:pt x="12576" y="1360"/>
                  </a:cubicBezTo>
                  <a:cubicBezTo>
                    <a:pt x="12437" y="1360"/>
                    <a:pt x="12312" y="1345"/>
                    <a:pt x="12232" y="1305"/>
                  </a:cubicBezTo>
                  <a:cubicBezTo>
                    <a:pt x="12109" y="1245"/>
                    <a:pt x="11923" y="1172"/>
                    <a:pt x="11652" y="1172"/>
                  </a:cubicBezTo>
                  <a:cubicBezTo>
                    <a:pt x="11578" y="1172"/>
                    <a:pt x="11497" y="1177"/>
                    <a:pt x="11410" y="1190"/>
                  </a:cubicBezTo>
                  <a:cubicBezTo>
                    <a:pt x="11367" y="1196"/>
                    <a:pt x="11326" y="1199"/>
                    <a:pt x="11287" y="1199"/>
                  </a:cubicBezTo>
                  <a:cubicBezTo>
                    <a:pt x="11085" y="1199"/>
                    <a:pt x="10917" y="1124"/>
                    <a:pt x="10727" y="1036"/>
                  </a:cubicBezTo>
                  <a:cubicBezTo>
                    <a:pt x="10563" y="959"/>
                    <a:pt x="10395" y="896"/>
                    <a:pt x="10220" y="850"/>
                  </a:cubicBezTo>
                  <a:cubicBezTo>
                    <a:pt x="10089" y="819"/>
                    <a:pt x="9945" y="807"/>
                    <a:pt x="9800" y="807"/>
                  </a:cubicBezTo>
                  <a:cubicBezTo>
                    <a:pt x="9391" y="807"/>
                    <a:pt x="8978" y="904"/>
                    <a:pt x="8865" y="945"/>
                  </a:cubicBezTo>
                  <a:cubicBezTo>
                    <a:pt x="8838" y="954"/>
                    <a:pt x="8814" y="957"/>
                    <a:pt x="8793" y="957"/>
                  </a:cubicBezTo>
                  <a:cubicBezTo>
                    <a:pt x="8711" y="957"/>
                    <a:pt x="8667" y="902"/>
                    <a:pt x="8634" y="861"/>
                  </a:cubicBezTo>
                  <a:cubicBezTo>
                    <a:pt x="8600" y="818"/>
                    <a:pt x="8580" y="789"/>
                    <a:pt x="8524" y="789"/>
                  </a:cubicBezTo>
                  <a:cubicBezTo>
                    <a:pt x="8516" y="789"/>
                    <a:pt x="8507" y="789"/>
                    <a:pt x="8497" y="791"/>
                  </a:cubicBezTo>
                  <a:cubicBezTo>
                    <a:pt x="8479" y="793"/>
                    <a:pt x="8460" y="794"/>
                    <a:pt x="8443" y="794"/>
                  </a:cubicBezTo>
                  <a:cubicBezTo>
                    <a:pt x="8403" y="794"/>
                    <a:pt x="8366" y="787"/>
                    <a:pt x="8340" y="763"/>
                  </a:cubicBezTo>
                  <a:cubicBezTo>
                    <a:pt x="8308" y="728"/>
                    <a:pt x="8294" y="682"/>
                    <a:pt x="8305" y="640"/>
                  </a:cubicBezTo>
                  <a:cubicBezTo>
                    <a:pt x="8308" y="584"/>
                    <a:pt x="8294" y="528"/>
                    <a:pt x="8266" y="483"/>
                  </a:cubicBezTo>
                  <a:cubicBezTo>
                    <a:pt x="8238" y="443"/>
                    <a:pt x="8163" y="430"/>
                    <a:pt x="8068" y="430"/>
                  </a:cubicBezTo>
                  <a:cubicBezTo>
                    <a:pt x="7911" y="430"/>
                    <a:pt x="7701" y="468"/>
                    <a:pt x="7576" y="490"/>
                  </a:cubicBezTo>
                  <a:cubicBezTo>
                    <a:pt x="7499" y="507"/>
                    <a:pt x="7429" y="518"/>
                    <a:pt x="7380" y="525"/>
                  </a:cubicBezTo>
                  <a:cubicBezTo>
                    <a:pt x="7362" y="527"/>
                    <a:pt x="7344" y="527"/>
                    <a:pt x="7328" y="527"/>
                  </a:cubicBezTo>
                  <a:cubicBezTo>
                    <a:pt x="7214" y="527"/>
                    <a:pt x="7147" y="488"/>
                    <a:pt x="7111" y="451"/>
                  </a:cubicBezTo>
                  <a:cubicBezTo>
                    <a:pt x="7058" y="395"/>
                    <a:pt x="7034" y="318"/>
                    <a:pt x="7041" y="241"/>
                  </a:cubicBezTo>
                  <a:lnTo>
                    <a:pt x="7041" y="241"/>
                  </a:lnTo>
                  <a:cubicBezTo>
                    <a:pt x="6974" y="252"/>
                    <a:pt x="6918" y="290"/>
                    <a:pt x="6883" y="346"/>
                  </a:cubicBezTo>
                  <a:cubicBezTo>
                    <a:pt x="6827" y="437"/>
                    <a:pt x="6729" y="497"/>
                    <a:pt x="6621" y="507"/>
                  </a:cubicBezTo>
                  <a:cubicBezTo>
                    <a:pt x="6602" y="511"/>
                    <a:pt x="6583" y="512"/>
                    <a:pt x="6565" y="512"/>
                  </a:cubicBezTo>
                  <a:cubicBezTo>
                    <a:pt x="6488" y="512"/>
                    <a:pt x="6414" y="484"/>
                    <a:pt x="6355" y="434"/>
                  </a:cubicBezTo>
                  <a:cubicBezTo>
                    <a:pt x="6327" y="409"/>
                    <a:pt x="6313" y="371"/>
                    <a:pt x="6320" y="336"/>
                  </a:cubicBezTo>
                  <a:cubicBezTo>
                    <a:pt x="6327" y="269"/>
                    <a:pt x="6390" y="238"/>
                    <a:pt x="6460" y="203"/>
                  </a:cubicBezTo>
                  <a:cubicBezTo>
                    <a:pt x="6495" y="189"/>
                    <a:pt x="6526" y="164"/>
                    <a:pt x="6554" y="140"/>
                  </a:cubicBezTo>
                  <a:cubicBezTo>
                    <a:pt x="6526" y="98"/>
                    <a:pt x="6316" y="42"/>
                    <a:pt x="6250" y="24"/>
                  </a:cubicBezTo>
                  <a:cubicBezTo>
                    <a:pt x="6215" y="17"/>
                    <a:pt x="6187" y="7"/>
                    <a:pt x="6166" y="3"/>
                  </a:cubicBezTo>
                  <a:cubicBezTo>
                    <a:pt x="6159" y="1"/>
                    <a:pt x="6153" y="0"/>
                    <a:pt x="614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1" name="Google Shape;11751;p54"/>
            <p:cNvSpPr/>
            <p:nvPr/>
          </p:nvSpPr>
          <p:spPr>
            <a:xfrm>
              <a:off x="815819" y="1587293"/>
              <a:ext cx="9518" cy="3435"/>
            </a:xfrm>
            <a:custGeom>
              <a:rect b="b" l="l" r="r" t="t"/>
              <a:pathLst>
                <a:path extrusionOk="0" h="253" w="701">
                  <a:moveTo>
                    <a:pt x="589" y="1"/>
                  </a:moveTo>
                  <a:cubicBezTo>
                    <a:pt x="400" y="1"/>
                    <a:pt x="95" y="162"/>
                    <a:pt x="0" y="253"/>
                  </a:cubicBezTo>
                  <a:cubicBezTo>
                    <a:pt x="49" y="242"/>
                    <a:pt x="95" y="225"/>
                    <a:pt x="133" y="193"/>
                  </a:cubicBezTo>
                  <a:cubicBezTo>
                    <a:pt x="210" y="141"/>
                    <a:pt x="302" y="109"/>
                    <a:pt x="393" y="106"/>
                  </a:cubicBezTo>
                  <a:cubicBezTo>
                    <a:pt x="501" y="106"/>
                    <a:pt x="603" y="78"/>
                    <a:pt x="701" y="32"/>
                  </a:cubicBezTo>
                  <a:cubicBezTo>
                    <a:pt x="687" y="25"/>
                    <a:pt x="676" y="18"/>
                    <a:pt x="662" y="15"/>
                  </a:cubicBezTo>
                  <a:lnTo>
                    <a:pt x="662" y="11"/>
                  </a:lnTo>
                  <a:cubicBezTo>
                    <a:pt x="638" y="4"/>
                    <a:pt x="613" y="1"/>
                    <a:pt x="5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2" name="Google Shape;11752;p54"/>
            <p:cNvSpPr/>
            <p:nvPr/>
          </p:nvSpPr>
          <p:spPr>
            <a:xfrm>
              <a:off x="1116791" y="1641060"/>
              <a:ext cx="428519" cy="210818"/>
            </a:xfrm>
            <a:custGeom>
              <a:rect b="b" l="l" r="r" t="t"/>
              <a:pathLst>
                <a:path extrusionOk="0" h="15527" w="31561">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3" name="Google Shape;11753;p54"/>
            <p:cNvSpPr/>
            <p:nvPr/>
          </p:nvSpPr>
          <p:spPr>
            <a:xfrm>
              <a:off x="797231" y="1596418"/>
              <a:ext cx="3625" cy="3965"/>
            </a:xfrm>
            <a:custGeom>
              <a:rect b="b" l="l" r="r" t="t"/>
              <a:pathLst>
                <a:path extrusionOk="0" h="292" w="267">
                  <a:moveTo>
                    <a:pt x="235" y="1"/>
                  </a:moveTo>
                  <a:cubicBezTo>
                    <a:pt x="200" y="18"/>
                    <a:pt x="169" y="43"/>
                    <a:pt x="144" y="74"/>
                  </a:cubicBezTo>
                  <a:cubicBezTo>
                    <a:pt x="85" y="137"/>
                    <a:pt x="36" y="211"/>
                    <a:pt x="1" y="291"/>
                  </a:cubicBezTo>
                  <a:cubicBezTo>
                    <a:pt x="214" y="197"/>
                    <a:pt x="253" y="116"/>
                    <a:pt x="260" y="88"/>
                  </a:cubicBezTo>
                  <a:cubicBezTo>
                    <a:pt x="267" y="57"/>
                    <a:pt x="256" y="22"/>
                    <a:pt x="2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4" name="Google Shape;11754;p54"/>
            <p:cNvSpPr/>
            <p:nvPr/>
          </p:nvSpPr>
          <p:spPr>
            <a:xfrm>
              <a:off x="950901" y="1525692"/>
              <a:ext cx="2824" cy="1738"/>
            </a:xfrm>
            <a:custGeom>
              <a:rect b="b" l="l" r="r" t="t"/>
              <a:pathLst>
                <a:path extrusionOk="0" h="128" w="208">
                  <a:moveTo>
                    <a:pt x="207" y="1"/>
                  </a:moveTo>
                  <a:cubicBezTo>
                    <a:pt x="162" y="8"/>
                    <a:pt x="113" y="18"/>
                    <a:pt x="64" y="29"/>
                  </a:cubicBezTo>
                  <a:cubicBezTo>
                    <a:pt x="39" y="36"/>
                    <a:pt x="8" y="50"/>
                    <a:pt x="1" y="81"/>
                  </a:cubicBezTo>
                  <a:cubicBezTo>
                    <a:pt x="1" y="99"/>
                    <a:pt x="8" y="116"/>
                    <a:pt x="18" y="127"/>
                  </a:cubicBezTo>
                  <a:cubicBezTo>
                    <a:pt x="21" y="128"/>
                    <a:pt x="23" y="128"/>
                    <a:pt x="26" y="128"/>
                  </a:cubicBezTo>
                  <a:cubicBezTo>
                    <a:pt x="42" y="128"/>
                    <a:pt x="61" y="112"/>
                    <a:pt x="67" y="106"/>
                  </a:cubicBezTo>
                  <a:cubicBezTo>
                    <a:pt x="113" y="67"/>
                    <a:pt x="158" y="32"/>
                    <a:pt x="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5" name="Google Shape;11755;p54"/>
            <p:cNvSpPr/>
            <p:nvPr/>
          </p:nvSpPr>
          <p:spPr>
            <a:xfrm>
              <a:off x="1054294" y="1571136"/>
              <a:ext cx="3571" cy="2200"/>
            </a:xfrm>
            <a:custGeom>
              <a:rect b="b" l="l" r="r" t="t"/>
              <a:pathLst>
                <a:path extrusionOk="0" h="162" w="263">
                  <a:moveTo>
                    <a:pt x="0" y="0"/>
                  </a:moveTo>
                  <a:cubicBezTo>
                    <a:pt x="56" y="60"/>
                    <a:pt x="119" y="109"/>
                    <a:pt x="189" y="144"/>
                  </a:cubicBezTo>
                  <a:cubicBezTo>
                    <a:pt x="214" y="154"/>
                    <a:pt x="238" y="161"/>
                    <a:pt x="263" y="161"/>
                  </a:cubicBezTo>
                  <a:cubicBezTo>
                    <a:pt x="259" y="144"/>
                    <a:pt x="249" y="126"/>
                    <a:pt x="235" y="109"/>
                  </a:cubicBezTo>
                  <a:cubicBezTo>
                    <a:pt x="193" y="60"/>
                    <a:pt x="137" y="28"/>
                    <a:pt x="70" y="18"/>
                  </a:cubicBezTo>
                  <a:cubicBezTo>
                    <a:pt x="46" y="18"/>
                    <a:pt x="25"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6" name="Google Shape;11756;p54"/>
            <p:cNvSpPr/>
            <p:nvPr/>
          </p:nvSpPr>
          <p:spPr>
            <a:xfrm>
              <a:off x="1293570" y="1816780"/>
              <a:ext cx="1290" cy="1113"/>
            </a:xfrm>
            <a:custGeom>
              <a:rect b="b" l="l" r="r" t="t"/>
              <a:pathLst>
                <a:path extrusionOk="0" h="82" w="95">
                  <a:moveTo>
                    <a:pt x="95" y="81"/>
                  </a:moveTo>
                  <a:cubicBezTo>
                    <a:pt x="67" y="50"/>
                    <a:pt x="35" y="25"/>
                    <a:pt x="0" y="1"/>
                  </a:cubicBezTo>
                  <a:cubicBezTo>
                    <a:pt x="35" y="25"/>
                    <a:pt x="67" y="50"/>
                    <a:pt x="9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7" name="Google Shape;11757;p54"/>
            <p:cNvSpPr/>
            <p:nvPr/>
          </p:nvSpPr>
          <p:spPr>
            <a:xfrm>
              <a:off x="1278743" y="1812694"/>
              <a:ext cx="14786" cy="4100"/>
            </a:xfrm>
            <a:custGeom>
              <a:rect b="b" l="l" r="r" t="t"/>
              <a:pathLst>
                <a:path extrusionOk="0" h="302" w="1089">
                  <a:moveTo>
                    <a:pt x="0" y="211"/>
                  </a:moveTo>
                  <a:cubicBezTo>
                    <a:pt x="77" y="99"/>
                    <a:pt x="172" y="1"/>
                    <a:pt x="298" y="8"/>
                  </a:cubicBezTo>
                  <a:cubicBezTo>
                    <a:pt x="473" y="18"/>
                    <a:pt x="840" y="113"/>
                    <a:pt x="1089" y="302"/>
                  </a:cubicBezTo>
                  <a:cubicBezTo>
                    <a:pt x="840" y="113"/>
                    <a:pt x="473" y="18"/>
                    <a:pt x="298" y="8"/>
                  </a:cubicBezTo>
                  <a:cubicBezTo>
                    <a:pt x="172" y="1"/>
                    <a:pt x="77" y="99"/>
                    <a:pt x="0"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8" name="Google Shape;11758;p54"/>
            <p:cNvSpPr/>
            <p:nvPr/>
          </p:nvSpPr>
          <p:spPr>
            <a:xfrm>
              <a:off x="1173314" y="1789354"/>
              <a:ext cx="16741" cy="2254"/>
            </a:xfrm>
            <a:custGeom>
              <a:rect b="b" l="l" r="r" t="t"/>
              <a:pathLst>
                <a:path extrusionOk="0" h="166" w="1233">
                  <a:moveTo>
                    <a:pt x="0" y="165"/>
                  </a:moveTo>
                  <a:lnTo>
                    <a:pt x="123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9" name="Google Shape;11759;p54"/>
            <p:cNvSpPr/>
            <p:nvPr/>
          </p:nvSpPr>
          <p:spPr>
            <a:xfrm>
              <a:off x="1317141" y="1844302"/>
              <a:ext cx="448" cy="14"/>
            </a:xfrm>
            <a:custGeom>
              <a:rect b="b" l="l" r="r" t="t"/>
              <a:pathLst>
                <a:path extrusionOk="0" h="1" w="33">
                  <a:moveTo>
                    <a:pt x="32" y="1"/>
                  </a:moveTo>
                  <a:cubicBezTo>
                    <a:pt x="22" y="1"/>
                    <a:pt x="11" y="1"/>
                    <a:pt x="1" y="1"/>
                  </a:cubicBezTo>
                  <a:cubicBezTo>
                    <a:pt x="11" y="1"/>
                    <a:pt x="22" y="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0" name="Google Shape;11760;p54"/>
            <p:cNvSpPr/>
            <p:nvPr/>
          </p:nvSpPr>
          <p:spPr>
            <a:xfrm>
              <a:off x="1318906" y="1844641"/>
              <a:ext cx="339" cy="149"/>
            </a:xfrm>
            <a:custGeom>
              <a:rect b="b" l="l" r="r" t="t"/>
              <a:pathLst>
                <a:path extrusionOk="0" h="11" w="25">
                  <a:moveTo>
                    <a:pt x="25"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1" name="Google Shape;11761;p54"/>
            <p:cNvSpPr/>
            <p:nvPr/>
          </p:nvSpPr>
          <p:spPr>
            <a:xfrm>
              <a:off x="1317765" y="184430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2" name="Google Shape;11762;p54"/>
            <p:cNvSpPr/>
            <p:nvPr/>
          </p:nvSpPr>
          <p:spPr>
            <a:xfrm>
              <a:off x="1278173" y="1815545"/>
              <a:ext cx="584" cy="964"/>
            </a:xfrm>
            <a:custGeom>
              <a:rect b="b" l="l" r="r" t="t"/>
              <a:pathLst>
                <a:path extrusionOk="0" h="71" w="43">
                  <a:moveTo>
                    <a:pt x="42" y="1"/>
                  </a:moveTo>
                  <a:cubicBezTo>
                    <a:pt x="28" y="25"/>
                    <a:pt x="14" y="46"/>
                    <a:pt x="0" y="71"/>
                  </a:cubicBezTo>
                  <a:cubicBezTo>
                    <a:pt x="14" y="46"/>
                    <a:pt x="28" y="25"/>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3" name="Google Shape;11763;p54"/>
            <p:cNvSpPr/>
            <p:nvPr/>
          </p:nvSpPr>
          <p:spPr>
            <a:xfrm>
              <a:off x="1252838" y="1797147"/>
              <a:ext cx="244" cy="258"/>
            </a:xfrm>
            <a:custGeom>
              <a:rect b="b" l="l" r="r" t="t"/>
              <a:pathLst>
                <a:path extrusionOk="0" h="19" w="18">
                  <a:moveTo>
                    <a:pt x="0"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4" name="Google Shape;11764;p54"/>
            <p:cNvSpPr/>
            <p:nvPr/>
          </p:nvSpPr>
          <p:spPr>
            <a:xfrm>
              <a:off x="1318240" y="184439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5" name="Google Shape;11765;p54"/>
            <p:cNvSpPr/>
            <p:nvPr/>
          </p:nvSpPr>
          <p:spPr>
            <a:xfrm>
              <a:off x="1294846" y="1817880"/>
              <a:ext cx="1018" cy="1249"/>
            </a:xfrm>
            <a:custGeom>
              <a:rect b="b" l="l" r="r" t="t"/>
              <a:pathLst>
                <a:path extrusionOk="0" h="92" w="75">
                  <a:moveTo>
                    <a:pt x="74" y="91"/>
                  </a:moveTo>
                  <a:cubicBezTo>
                    <a:pt x="53" y="60"/>
                    <a:pt x="29" y="28"/>
                    <a:pt x="1" y="0"/>
                  </a:cubicBezTo>
                  <a:cubicBezTo>
                    <a:pt x="29" y="28"/>
                    <a:pt x="53" y="60"/>
                    <a:pt x="74"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6" name="Google Shape;11766;p54"/>
            <p:cNvSpPr/>
            <p:nvPr/>
          </p:nvSpPr>
          <p:spPr>
            <a:xfrm>
              <a:off x="1122833" y="16518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7" name="Google Shape;11767;p54"/>
            <p:cNvSpPr/>
            <p:nvPr/>
          </p:nvSpPr>
          <p:spPr>
            <a:xfrm>
              <a:off x="1124734" y="165174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8" name="Google Shape;11768;p54"/>
            <p:cNvSpPr/>
            <p:nvPr/>
          </p:nvSpPr>
          <p:spPr>
            <a:xfrm>
              <a:off x="1125969" y="1651556"/>
              <a:ext cx="489" cy="109"/>
            </a:xfrm>
            <a:custGeom>
              <a:rect b="b" l="l" r="r" t="t"/>
              <a:pathLst>
                <a:path extrusionOk="0" h="8" w="36">
                  <a:moveTo>
                    <a:pt x="0" y="8"/>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9" name="Google Shape;11769;p54"/>
            <p:cNvSpPr/>
            <p:nvPr/>
          </p:nvSpPr>
          <p:spPr>
            <a:xfrm>
              <a:off x="1117076" y="16515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0" name="Google Shape;11770;p54"/>
            <p:cNvSpPr/>
            <p:nvPr/>
          </p:nvSpPr>
          <p:spPr>
            <a:xfrm>
              <a:off x="1120783" y="1651841"/>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1" name="Google Shape;11771;p54"/>
            <p:cNvSpPr/>
            <p:nvPr/>
          </p:nvSpPr>
          <p:spPr>
            <a:xfrm>
              <a:off x="1123539" y="1651895"/>
              <a:ext cx="543" cy="14"/>
            </a:xfrm>
            <a:custGeom>
              <a:rect b="b" l="l" r="r" t="t"/>
              <a:pathLst>
                <a:path extrusionOk="0" h="1" w="40">
                  <a:moveTo>
                    <a:pt x="1" y="0"/>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2" name="Google Shape;11772;p54"/>
            <p:cNvSpPr/>
            <p:nvPr/>
          </p:nvSpPr>
          <p:spPr>
            <a:xfrm>
              <a:off x="1119072" y="165170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3" name="Google Shape;11773;p54"/>
            <p:cNvSpPr/>
            <p:nvPr/>
          </p:nvSpPr>
          <p:spPr>
            <a:xfrm>
              <a:off x="1543206" y="1679322"/>
              <a:ext cx="258" cy="434"/>
            </a:xfrm>
            <a:custGeom>
              <a:rect b="b" l="l" r="r" t="t"/>
              <a:pathLst>
                <a:path extrusionOk="0" h="32" w="19">
                  <a:moveTo>
                    <a:pt x="1"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4" name="Google Shape;11774;p54"/>
            <p:cNvSpPr/>
            <p:nvPr/>
          </p:nvSpPr>
          <p:spPr>
            <a:xfrm>
              <a:off x="1543736" y="16801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5" name="Google Shape;11775;p54"/>
            <p:cNvSpPr/>
            <p:nvPr/>
          </p:nvSpPr>
          <p:spPr>
            <a:xfrm>
              <a:off x="1542731" y="1678507"/>
              <a:ext cx="258" cy="394"/>
            </a:xfrm>
            <a:custGeom>
              <a:rect b="b" l="l" r="r" t="t"/>
              <a:pathLst>
                <a:path extrusionOk="0" h="29" w="19">
                  <a:moveTo>
                    <a:pt x="1" y="1"/>
                  </a:move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6" name="Google Shape;11776;p54"/>
            <p:cNvSpPr/>
            <p:nvPr/>
          </p:nvSpPr>
          <p:spPr>
            <a:xfrm>
              <a:off x="1544251" y="1681032"/>
              <a:ext cx="299" cy="394"/>
            </a:xfrm>
            <a:custGeom>
              <a:rect b="b" l="l" r="r" t="t"/>
              <a:pathLst>
                <a:path extrusionOk="0" h="29" w="22">
                  <a:moveTo>
                    <a:pt x="1" y="0"/>
                  </a:moveTo>
                  <a:lnTo>
                    <a:pt x="2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7" name="Google Shape;11777;p54"/>
            <p:cNvSpPr/>
            <p:nvPr/>
          </p:nvSpPr>
          <p:spPr>
            <a:xfrm>
              <a:off x="1544876" y="1681888"/>
              <a:ext cx="299" cy="394"/>
            </a:xfrm>
            <a:custGeom>
              <a:rect b="b" l="l" r="r" t="t"/>
              <a:pathLst>
                <a:path extrusionOk="0" h="29" w="22">
                  <a:moveTo>
                    <a:pt x="0" y="0"/>
                  </a:moveTo>
                  <a:lnTo>
                    <a:pt x="2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8" name="Google Shape;11778;p54"/>
            <p:cNvSpPr/>
            <p:nvPr/>
          </p:nvSpPr>
          <p:spPr>
            <a:xfrm>
              <a:off x="1478333" y="1688541"/>
              <a:ext cx="530" cy="434"/>
            </a:xfrm>
            <a:custGeom>
              <a:rect b="b" l="l" r="r" t="t"/>
              <a:pathLst>
                <a:path extrusionOk="0" h="32" w="39">
                  <a:moveTo>
                    <a:pt x="0" y="32"/>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9" name="Google Shape;11779;p54"/>
            <p:cNvSpPr/>
            <p:nvPr/>
          </p:nvSpPr>
          <p:spPr>
            <a:xfrm>
              <a:off x="1478944" y="1688011"/>
              <a:ext cx="489" cy="448"/>
            </a:xfrm>
            <a:custGeom>
              <a:rect b="b" l="l" r="r" t="t"/>
              <a:pathLst>
                <a:path extrusionOk="0" h="33" w="36">
                  <a:moveTo>
                    <a:pt x="1" y="32"/>
                  </a:moveTo>
                  <a:lnTo>
                    <a:pt x="3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0" name="Google Shape;11780;p54"/>
            <p:cNvSpPr/>
            <p:nvPr/>
          </p:nvSpPr>
          <p:spPr>
            <a:xfrm>
              <a:off x="1542310" y="1677706"/>
              <a:ext cx="244" cy="434"/>
            </a:xfrm>
            <a:custGeom>
              <a:rect b="b" l="l" r="r" t="t"/>
              <a:pathLst>
                <a:path extrusionOk="0" h="32" w="18">
                  <a:moveTo>
                    <a:pt x="0"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1" name="Google Shape;11781;p54"/>
            <p:cNvSpPr/>
            <p:nvPr/>
          </p:nvSpPr>
          <p:spPr>
            <a:xfrm>
              <a:off x="1539689" y="1670714"/>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2" name="Google Shape;11782;p54"/>
            <p:cNvSpPr/>
            <p:nvPr/>
          </p:nvSpPr>
          <p:spPr>
            <a:xfrm>
              <a:off x="1539975" y="1671949"/>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3" name="Google Shape;11783;p54"/>
            <p:cNvSpPr/>
            <p:nvPr/>
          </p:nvSpPr>
          <p:spPr>
            <a:xfrm>
              <a:off x="1477667" y="1689111"/>
              <a:ext cx="584" cy="489"/>
            </a:xfrm>
            <a:custGeom>
              <a:rect b="b" l="l" r="r" t="t"/>
              <a:pathLst>
                <a:path extrusionOk="0" h="36" w="43">
                  <a:moveTo>
                    <a:pt x="0" y="35"/>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4" name="Google Shape;11784;p54"/>
            <p:cNvSpPr/>
            <p:nvPr/>
          </p:nvSpPr>
          <p:spPr>
            <a:xfrm>
              <a:off x="1034661" y="1534586"/>
              <a:ext cx="679" cy="109"/>
            </a:xfrm>
            <a:custGeom>
              <a:rect b="b" l="l" r="r" t="t"/>
              <a:pathLst>
                <a:path extrusionOk="0" h="8" w="50">
                  <a:moveTo>
                    <a:pt x="0" y="0"/>
                  </a:moveTo>
                  <a:cubicBezTo>
                    <a:pt x="18" y="4"/>
                    <a:pt x="32" y="4"/>
                    <a:pt x="49" y="7"/>
                  </a:cubicBezTo>
                  <a:cubicBezTo>
                    <a:pt x="32" y="4"/>
                    <a:pt x="1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5" name="Google Shape;11785;p54"/>
            <p:cNvSpPr/>
            <p:nvPr/>
          </p:nvSpPr>
          <p:spPr>
            <a:xfrm>
              <a:off x="1540165" y="1672614"/>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6" name="Google Shape;11786;p54"/>
            <p:cNvSpPr/>
            <p:nvPr/>
          </p:nvSpPr>
          <p:spPr>
            <a:xfrm>
              <a:off x="1035462" y="1534721"/>
              <a:ext cx="638" cy="163"/>
            </a:xfrm>
            <a:custGeom>
              <a:rect b="b" l="l" r="r" t="t"/>
              <a:pathLst>
                <a:path extrusionOk="0" h="12" w="47">
                  <a:moveTo>
                    <a:pt x="1" y="1"/>
                  </a:moveTo>
                  <a:cubicBezTo>
                    <a:pt x="18" y="1"/>
                    <a:pt x="32" y="4"/>
                    <a:pt x="46" y="11"/>
                  </a:cubicBezTo>
                  <a:cubicBezTo>
                    <a:pt x="32" y="4"/>
                    <a:pt x="1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7" name="Google Shape;11787;p54"/>
            <p:cNvSpPr/>
            <p:nvPr/>
          </p:nvSpPr>
          <p:spPr>
            <a:xfrm>
              <a:off x="1539839" y="1671338"/>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8" name="Google Shape;11788;p54"/>
            <p:cNvSpPr/>
            <p:nvPr/>
          </p:nvSpPr>
          <p:spPr>
            <a:xfrm>
              <a:off x="1539554" y="1670103"/>
              <a:ext cx="109" cy="339"/>
            </a:xfrm>
            <a:custGeom>
              <a:rect b="b" l="l" r="r" t="t"/>
              <a:pathLst>
                <a:path extrusionOk="0" h="25" w="8">
                  <a:moveTo>
                    <a:pt x="0" y="0"/>
                  </a:moveTo>
                  <a:cubicBezTo>
                    <a:pt x="0" y="7"/>
                    <a:pt x="4" y="18"/>
                    <a:pt x="7" y="25"/>
                  </a:cubicBezTo>
                  <a:cubicBezTo>
                    <a:pt x="4" y="18"/>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9" name="Google Shape;11789;p54"/>
            <p:cNvSpPr/>
            <p:nvPr/>
          </p:nvSpPr>
          <p:spPr>
            <a:xfrm>
              <a:off x="1033710" y="1534531"/>
              <a:ext cx="815" cy="68"/>
            </a:xfrm>
            <a:custGeom>
              <a:rect b="b" l="l" r="r" t="t"/>
              <a:pathLst>
                <a:path extrusionOk="0" h="5" w="60">
                  <a:moveTo>
                    <a:pt x="0" y="1"/>
                  </a:moveTo>
                  <a:cubicBezTo>
                    <a:pt x="18" y="1"/>
                    <a:pt x="39" y="1"/>
                    <a:pt x="60" y="4"/>
                  </a:cubicBezTo>
                  <a:cubicBezTo>
                    <a:pt x="39" y="1"/>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0" name="Google Shape;11790;p54"/>
            <p:cNvSpPr/>
            <p:nvPr/>
          </p:nvSpPr>
          <p:spPr>
            <a:xfrm>
              <a:off x="1541210" y="1675425"/>
              <a:ext cx="204" cy="434"/>
            </a:xfrm>
            <a:custGeom>
              <a:rect b="b" l="l" r="r" t="t"/>
              <a:pathLst>
                <a:path extrusionOk="0" h="32" w="15">
                  <a:moveTo>
                    <a:pt x="1" y="0"/>
                  </a:moveTo>
                  <a:lnTo>
                    <a:pt x="15"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1" name="Google Shape;11791;p54"/>
            <p:cNvSpPr/>
            <p:nvPr/>
          </p:nvSpPr>
          <p:spPr>
            <a:xfrm>
              <a:off x="1541550" y="1676185"/>
              <a:ext cx="204" cy="394"/>
            </a:xfrm>
            <a:custGeom>
              <a:rect b="b" l="l" r="r" t="t"/>
              <a:pathLst>
                <a:path extrusionOk="0" h="29" w="15">
                  <a:moveTo>
                    <a:pt x="0" y="0"/>
                  </a:moveTo>
                  <a:lnTo>
                    <a:pt x="1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2" name="Google Shape;11792;p54"/>
            <p:cNvSpPr/>
            <p:nvPr/>
          </p:nvSpPr>
          <p:spPr>
            <a:xfrm>
              <a:off x="1540884" y="1674705"/>
              <a:ext cx="204" cy="394"/>
            </a:xfrm>
            <a:custGeom>
              <a:rect b="b" l="l" r="r" t="t"/>
              <a:pathLst>
                <a:path extrusionOk="0" h="29" w="15">
                  <a:moveTo>
                    <a:pt x="0" y="1"/>
                  </a:moveTo>
                  <a:lnTo>
                    <a:pt x="14"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3" name="Google Shape;11793;p54"/>
            <p:cNvSpPr/>
            <p:nvPr/>
          </p:nvSpPr>
          <p:spPr>
            <a:xfrm>
              <a:off x="1540640" y="1673999"/>
              <a:ext cx="163" cy="394"/>
            </a:xfrm>
            <a:custGeom>
              <a:rect b="b" l="l" r="r" t="t"/>
              <a:pathLst>
                <a:path extrusionOk="0" h="29" w="12">
                  <a:moveTo>
                    <a:pt x="1" y="0"/>
                  </a:moveTo>
                  <a:lnTo>
                    <a:pt x="1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4" name="Google Shape;11794;p54"/>
            <p:cNvSpPr/>
            <p:nvPr/>
          </p:nvSpPr>
          <p:spPr>
            <a:xfrm>
              <a:off x="1541930" y="1676946"/>
              <a:ext cx="204" cy="434"/>
            </a:xfrm>
            <a:custGeom>
              <a:rect b="b" l="l" r="r" t="t"/>
              <a:pathLst>
                <a:path extrusionOk="0" h="32" w="15">
                  <a:moveTo>
                    <a:pt x="0" y="0"/>
                  </a:moveTo>
                  <a:lnTo>
                    <a:pt x="1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5" name="Google Shape;11795;p54"/>
            <p:cNvSpPr/>
            <p:nvPr/>
          </p:nvSpPr>
          <p:spPr>
            <a:xfrm>
              <a:off x="1540409" y="1673280"/>
              <a:ext cx="149" cy="394"/>
            </a:xfrm>
            <a:custGeom>
              <a:rect b="b" l="l" r="r" t="t"/>
              <a:pathLst>
                <a:path extrusionOk="0" h="29" w="11">
                  <a:moveTo>
                    <a:pt x="0"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6" name="Google Shape;11796;p54"/>
            <p:cNvSpPr/>
            <p:nvPr/>
          </p:nvSpPr>
          <p:spPr>
            <a:xfrm>
              <a:off x="1015408" y="1537953"/>
              <a:ext cx="964" cy="1303"/>
            </a:xfrm>
            <a:custGeom>
              <a:rect b="b" l="l" r="r" t="t"/>
              <a:pathLst>
                <a:path extrusionOk="0" h="96" w="71">
                  <a:moveTo>
                    <a:pt x="0" y="1"/>
                  </a:moveTo>
                  <a:cubicBezTo>
                    <a:pt x="25" y="36"/>
                    <a:pt x="49" y="67"/>
                    <a:pt x="70" y="95"/>
                  </a:cubicBezTo>
                  <a:cubicBezTo>
                    <a:pt x="49" y="67"/>
                    <a:pt x="25"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7" name="Google Shape;11797;p54"/>
            <p:cNvSpPr/>
            <p:nvPr/>
          </p:nvSpPr>
          <p:spPr>
            <a:xfrm>
              <a:off x="1036181" y="1534871"/>
              <a:ext cx="964" cy="434"/>
            </a:xfrm>
            <a:custGeom>
              <a:rect b="b" l="l" r="r" t="t"/>
              <a:pathLst>
                <a:path extrusionOk="0" h="32" w="71">
                  <a:moveTo>
                    <a:pt x="0" y="0"/>
                  </a:moveTo>
                  <a:lnTo>
                    <a:pt x="0" y="0"/>
                  </a:lnTo>
                  <a:cubicBezTo>
                    <a:pt x="14" y="7"/>
                    <a:pt x="28" y="11"/>
                    <a:pt x="42" y="18"/>
                  </a:cubicBezTo>
                  <a:cubicBezTo>
                    <a:pt x="53" y="21"/>
                    <a:pt x="60" y="28"/>
                    <a:pt x="70" y="32"/>
                  </a:cubicBezTo>
                  <a:cubicBezTo>
                    <a:pt x="49" y="18"/>
                    <a:pt x="25"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8" name="Google Shape;11798;p54"/>
            <p:cNvSpPr/>
            <p:nvPr/>
          </p:nvSpPr>
          <p:spPr>
            <a:xfrm>
              <a:off x="1072257" y="1586153"/>
              <a:ext cx="869" cy="638"/>
            </a:xfrm>
            <a:custGeom>
              <a:rect b="b" l="l" r="r" t="t"/>
              <a:pathLst>
                <a:path extrusionOk="0" h="47" w="64">
                  <a:moveTo>
                    <a:pt x="0" y="46"/>
                  </a:moveTo>
                  <a:lnTo>
                    <a:pt x="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9" name="Google Shape;11799;p54"/>
            <p:cNvSpPr/>
            <p:nvPr/>
          </p:nvSpPr>
          <p:spPr>
            <a:xfrm>
              <a:off x="1073357" y="1585447"/>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0" name="Google Shape;11800;p54"/>
            <p:cNvSpPr/>
            <p:nvPr/>
          </p:nvSpPr>
          <p:spPr>
            <a:xfrm>
              <a:off x="1075257" y="1584116"/>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1" name="Google Shape;11801;p54"/>
            <p:cNvSpPr/>
            <p:nvPr/>
          </p:nvSpPr>
          <p:spPr>
            <a:xfrm>
              <a:off x="1006379" y="1526928"/>
              <a:ext cx="1385" cy="3055"/>
            </a:xfrm>
            <a:custGeom>
              <a:rect b="b" l="l" r="r" t="t"/>
              <a:pathLst>
                <a:path extrusionOk="0" h="225" w="102">
                  <a:moveTo>
                    <a:pt x="0" y="1"/>
                  </a:moveTo>
                  <a:cubicBezTo>
                    <a:pt x="70" y="50"/>
                    <a:pt x="102" y="158"/>
                    <a:pt x="102" y="225"/>
                  </a:cubicBezTo>
                  <a:cubicBezTo>
                    <a:pt x="102" y="158"/>
                    <a:pt x="70"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2" name="Google Shape;11802;p54"/>
            <p:cNvSpPr/>
            <p:nvPr/>
          </p:nvSpPr>
          <p:spPr>
            <a:xfrm>
              <a:off x="1074348" y="1584822"/>
              <a:ext cx="679" cy="448"/>
            </a:xfrm>
            <a:custGeom>
              <a:rect b="b" l="l" r="r" t="t"/>
              <a:pathLst>
                <a:path extrusionOk="0" h="33" w="50">
                  <a:moveTo>
                    <a:pt x="50" y="1"/>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3" name="Google Shape;11803;p54"/>
            <p:cNvSpPr/>
            <p:nvPr/>
          </p:nvSpPr>
          <p:spPr>
            <a:xfrm>
              <a:off x="1417248" y="1669913"/>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4" name="Google Shape;11804;p54"/>
            <p:cNvSpPr/>
            <p:nvPr/>
          </p:nvSpPr>
          <p:spPr>
            <a:xfrm>
              <a:off x="1416677" y="1669532"/>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5" name="Google Shape;11805;p54"/>
            <p:cNvSpPr/>
            <p:nvPr/>
          </p:nvSpPr>
          <p:spPr>
            <a:xfrm>
              <a:off x="1341010" y="1647374"/>
              <a:ext cx="2485" cy="1208"/>
            </a:xfrm>
            <a:custGeom>
              <a:rect b="b" l="l" r="r" t="t"/>
              <a:pathLst>
                <a:path extrusionOk="0" h="89" w="183">
                  <a:moveTo>
                    <a:pt x="182" y="88"/>
                  </a:moveTo>
                  <a:cubicBezTo>
                    <a:pt x="123" y="57"/>
                    <a:pt x="63" y="25"/>
                    <a:pt x="0" y="1"/>
                  </a:cubicBezTo>
                  <a:cubicBezTo>
                    <a:pt x="63" y="25"/>
                    <a:pt x="123" y="57"/>
                    <a:pt x="182"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6" name="Google Shape;11806;p54"/>
            <p:cNvSpPr/>
            <p:nvPr/>
          </p:nvSpPr>
          <p:spPr>
            <a:xfrm>
              <a:off x="992313" y="1527457"/>
              <a:ext cx="5187" cy="2580"/>
            </a:xfrm>
            <a:custGeom>
              <a:rect b="b" l="l" r="r" t="t"/>
              <a:pathLst>
                <a:path extrusionOk="0" h="190" w="382">
                  <a:moveTo>
                    <a:pt x="382" y="49"/>
                  </a:moveTo>
                  <a:cubicBezTo>
                    <a:pt x="266" y="189"/>
                    <a:pt x="28" y="21"/>
                    <a:pt x="0" y="0"/>
                  </a:cubicBezTo>
                  <a:cubicBezTo>
                    <a:pt x="28" y="21"/>
                    <a:pt x="266" y="189"/>
                    <a:pt x="38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7" name="Google Shape;11807;p54"/>
            <p:cNvSpPr/>
            <p:nvPr/>
          </p:nvSpPr>
          <p:spPr>
            <a:xfrm>
              <a:off x="1416012" y="1669057"/>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8" name="Google Shape;11808;p54"/>
            <p:cNvSpPr/>
            <p:nvPr/>
          </p:nvSpPr>
          <p:spPr>
            <a:xfrm>
              <a:off x="1417872" y="1670333"/>
              <a:ext cx="54" cy="109"/>
            </a:xfrm>
            <a:custGeom>
              <a:rect b="b" l="l" r="r" t="t"/>
              <a:pathLst>
                <a:path extrusionOk="0" h="8" w="4">
                  <a:moveTo>
                    <a:pt x="0" y="1"/>
                  </a:moveTo>
                  <a:lnTo>
                    <a:pt x="4" y="8"/>
                  </a:ln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9" name="Google Shape;11809;p54"/>
            <p:cNvSpPr/>
            <p:nvPr/>
          </p:nvSpPr>
          <p:spPr>
            <a:xfrm>
              <a:off x="1037458" y="1535536"/>
              <a:ext cx="68" cy="54"/>
            </a:xfrm>
            <a:custGeom>
              <a:rect b="b" l="l" r="r" t="t"/>
              <a:pathLst>
                <a:path extrusionOk="0" h="4" w="5">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0" name="Google Shape;11810;p54"/>
            <p:cNvSpPr/>
            <p:nvPr/>
          </p:nvSpPr>
          <p:spPr>
            <a:xfrm>
              <a:off x="1037173" y="1535292"/>
              <a:ext cx="204" cy="163"/>
            </a:xfrm>
            <a:custGeom>
              <a:rect b="b" l="l" r="r" t="t"/>
              <a:pathLst>
                <a:path extrusionOk="0" h="12" w="15">
                  <a:moveTo>
                    <a:pt x="1" y="1"/>
                  </a:moveTo>
                  <a:cubicBezTo>
                    <a:pt x="4" y="4"/>
                    <a:pt x="8" y="8"/>
                    <a:pt x="15" y="11"/>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1" name="Google Shape;11811;p54"/>
            <p:cNvSpPr/>
            <p:nvPr/>
          </p:nvSpPr>
          <p:spPr>
            <a:xfrm>
              <a:off x="1074443" y="158035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2" name="Google Shape;11812;p54"/>
            <p:cNvSpPr/>
            <p:nvPr/>
          </p:nvSpPr>
          <p:spPr>
            <a:xfrm>
              <a:off x="1370853" y="1652846"/>
              <a:ext cx="4766" cy="1385"/>
            </a:xfrm>
            <a:custGeom>
              <a:rect b="b" l="l" r="r" t="t"/>
              <a:pathLst>
                <a:path extrusionOk="0" h="102" w="351">
                  <a:moveTo>
                    <a:pt x="1" y="0"/>
                  </a:moveTo>
                  <a:cubicBezTo>
                    <a:pt x="120" y="25"/>
                    <a:pt x="235" y="60"/>
                    <a:pt x="351" y="102"/>
                  </a:cubicBezTo>
                  <a:lnTo>
                    <a:pt x="351" y="102"/>
                  </a:lnTo>
                  <a:cubicBezTo>
                    <a:pt x="235" y="60"/>
                    <a:pt x="120"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3" name="Google Shape;11813;p54"/>
            <p:cNvSpPr/>
            <p:nvPr/>
          </p:nvSpPr>
          <p:spPr>
            <a:xfrm>
              <a:off x="1132813" y="1645052"/>
              <a:ext cx="202889" cy="1100"/>
            </a:xfrm>
            <a:custGeom>
              <a:rect b="b" l="l" r="r" t="t"/>
              <a:pathLst>
                <a:path extrusionOk="0" h="81" w="14943">
                  <a:moveTo>
                    <a:pt x="1" y="81"/>
                  </a:moveTo>
                  <a:lnTo>
                    <a:pt x="14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4" name="Google Shape;11814;p54"/>
            <p:cNvSpPr/>
            <p:nvPr/>
          </p:nvSpPr>
          <p:spPr>
            <a:xfrm>
              <a:off x="1415496" y="1668718"/>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5" name="Google Shape;11815;p54"/>
            <p:cNvSpPr/>
            <p:nvPr/>
          </p:nvSpPr>
          <p:spPr>
            <a:xfrm>
              <a:off x="1075678" y="1581930"/>
              <a:ext cx="1113" cy="1439"/>
            </a:xfrm>
            <a:custGeom>
              <a:rect b="b" l="l" r="r" t="t"/>
              <a:pathLst>
                <a:path extrusionOk="0" h="106" w="82">
                  <a:moveTo>
                    <a:pt x="1" y="0"/>
                  </a:moveTo>
                  <a:cubicBezTo>
                    <a:pt x="36" y="35"/>
                    <a:pt x="78" y="81"/>
                    <a:pt x="78" y="105"/>
                  </a:cubicBezTo>
                  <a:cubicBezTo>
                    <a:pt x="81" y="81"/>
                    <a:pt x="36"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6" name="Google Shape;11816;p54"/>
            <p:cNvSpPr/>
            <p:nvPr/>
          </p:nvSpPr>
          <p:spPr>
            <a:xfrm>
              <a:off x="1457410" y="1699376"/>
              <a:ext cx="14" cy="204"/>
            </a:xfrm>
            <a:custGeom>
              <a:rect b="b" l="l" r="r" t="t"/>
              <a:pathLst>
                <a:path extrusionOk="0" h="15" w="1">
                  <a:moveTo>
                    <a:pt x="1" y="1"/>
                  </a:moveTo>
                  <a:lnTo>
                    <a:pt x="1" y="15"/>
                  </a:ln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7" name="Google Shape;11817;p54"/>
            <p:cNvSpPr/>
            <p:nvPr/>
          </p:nvSpPr>
          <p:spPr>
            <a:xfrm>
              <a:off x="1456649" y="1702091"/>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8" name="Google Shape;11818;p54"/>
            <p:cNvSpPr/>
            <p:nvPr/>
          </p:nvSpPr>
          <p:spPr>
            <a:xfrm>
              <a:off x="1457152" y="1701467"/>
              <a:ext cx="136" cy="163"/>
            </a:xfrm>
            <a:custGeom>
              <a:rect b="b" l="l" r="r" t="t"/>
              <a:pathLst>
                <a:path extrusionOk="0" h="12" w="10">
                  <a:moveTo>
                    <a:pt x="9" y="1"/>
                  </a:moveTo>
                  <a:cubicBezTo>
                    <a:pt x="6" y="4"/>
                    <a:pt x="1" y="12"/>
                    <a:pt x="1" y="12"/>
                  </a:cubicBezTo>
                  <a:cubicBezTo>
                    <a:pt x="2" y="12"/>
                    <a:pt x="2" y="12"/>
                    <a:pt x="2" y="11"/>
                  </a:cubicBezTo>
                  <a:cubicBezTo>
                    <a:pt x="6" y="8"/>
                    <a:pt x="9" y="4"/>
                    <a:pt x="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9" name="Google Shape;11819;p54"/>
            <p:cNvSpPr/>
            <p:nvPr/>
          </p:nvSpPr>
          <p:spPr>
            <a:xfrm>
              <a:off x="1456935" y="1701806"/>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0" name="Google Shape;11820;p54"/>
            <p:cNvSpPr/>
            <p:nvPr/>
          </p:nvSpPr>
          <p:spPr>
            <a:xfrm>
              <a:off x="1457464" y="1700095"/>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1" name="Google Shape;11821;p54"/>
            <p:cNvSpPr/>
            <p:nvPr/>
          </p:nvSpPr>
          <p:spPr>
            <a:xfrm>
              <a:off x="1457369" y="1701181"/>
              <a:ext cx="54" cy="122"/>
            </a:xfrm>
            <a:custGeom>
              <a:rect b="b" l="l" r="r" t="t"/>
              <a:pathLst>
                <a:path extrusionOk="0" h="9" w="4">
                  <a:moveTo>
                    <a:pt x="4" y="1"/>
                  </a:moveTo>
                  <a:cubicBezTo>
                    <a:pt x="2" y="3"/>
                    <a:pt x="1" y="6"/>
                    <a:pt x="1" y="7"/>
                  </a:cubicBezTo>
                  <a:lnTo>
                    <a:pt x="1" y="7"/>
                  </a:lnTo>
                  <a:cubicBezTo>
                    <a:pt x="1" y="6"/>
                    <a:pt x="4" y="3"/>
                    <a:pt x="4" y="1"/>
                  </a:cubicBezTo>
                  <a:close/>
                  <a:moveTo>
                    <a:pt x="1" y="7"/>
                  </a:moveTo>
                  <a:lnTo>
                    <a:pt x="1" y="7"/>
                  </a:lnTo>
                  <a:cubicBezTo>
                    <a:pt x="0" y="8"/>
                    <a:pt x="0" y="8"/>
                    <a:pt x="0" y="8"/>
                  </a:cubicBezTo>
                  <a:cubicBezTo>
                    <a:pt x="0" y="8"/>
                    <a:pt x="0" y="9"/>
                    <a:pt x="0" y="9"/>
                  </a:cubicBezTo>
                  <a:cubicBezTo>
                    <a:pt x="0" y="9"/>
                    <a:pt x="0" y="8"/>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2" name="Google Shape;11822;p54"/>
            <p:cNvSpPr/>
            <p:nvPr/>
          </p:nvSpPr>
          <p:spPr>
            <a:xfrm>
              <a:off x="1539174" y="1665921"/>
              <a:ext cx="14" cy="285"/>
            </a:xfrm>
            <a:custGeom>
              <a:rect b="b" l="l" r="r" t="t"/>
              <a:pathLst>
                <a:path extrusionOk="0" h="21"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3" name="Google Shape;11823;p54"/>
            <p:cNvSpPr/>
            <p:nvPr/>
          </p:nvSpPr>
          <p:spPr>
            <a:xfrm>
              <a:off x="1536512" y="1661494"/>
              <a:ext cx="2865" cy="530"/>
            </a:xfrm>
            <a:custGeom>
              <a:rect b="b" l="l" r="r" t="t"/>
              <a:pathLst>
                <a:path extrusionOk="0" h="39" w="211">
                  <a:moveTo>
                    <a:pt x="0" y="0"/>
                  </a:moveTo>
                  <a:lnTo>
                    <a:pt x="0" y="0"/>
                  </a:lnTo>
                  <a:cubicBezTo>
                    <a:pt x="81" y="7"/>
                    <a:pt x="196" y="14"/>
                    <a:pt x="210" y="39"/>
                  </a:cubicBezTo>
                  <a:cubicBezTo>
                    <a:pt x="196" y="14"/>
                    <a:pt x="81"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4" name="Google Shape;11824;p54"/>
            <p:cNvSpPr/>
            <p:nvPr/>
          </p:nvSpPr>
          <p:spPr>
            <a:xfrm>
              <a:off x="1477423" y="1689681"/>
              <a:ext cx="163" cy="109"/>
            </a:xfrm>
            <a:custGeom>
              <a:rect b="b" l="l" r="r" t="t"/>
              <a:pathLst>
                <a:path extrusionOk="0" h="8" w="12">
                  <a:moveTo>
                    <a:pt x="1" y="7"/>
                  </a:moveTo>
                  <a:lnTo>
                    <a:pt x="1" y="7"/>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5" name="Google Shape;11825;p54"/>
            <p:cNvSpPr/>
            <p:nvPr/>
          </p:nvSpPr>
          <p:spPr>
            <a:xfrm>
              <a:off x="1428843" y="1703327"/>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6" name="Google Shape;11826;p54"/>
            <p:cNvSpPr/>
            <p:nvPr/>
          </p:nvSpPr>
          <p:spPr>
            <a:xfrm>
              <a:off x="1428897" y="1704223"/>
              <a:ext cx="54" cy="258"/>
            </a:xfrm>
            <a:custGeom>
              <a:rect b="b" l="l" r="r" t="t"/>
              <a:pathLst>
                <a:path extrusionOk="0" h="19" w="4">
                  <a:moveTo>
                    <a:pt x="4" y="1"/>
                  </a:moveTo>
                  <a:cubicBezTo>
                    <a:pt x="0" y="8"/>
                    <a:pt x="0"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7" name="Google Shape;11827;p54"/>
            <p:cNvSpPr/>
            <p:nvPr/>
          </p:nvSpPr>
          <p:spPr>
            <a:xfrm>
              <a:off x="1428992" y="1705038"/>
              <a:ext cx="109" cy="244"/>
            </a:xfrm>
            <a:custGeom>
              <a:rect b="b" l="l" r="r" t="t"/>
              <a:pathLst>
                <a:path extrusionOk="0" h="18" w="8">
                  <a:moveTo>
                    <a:pt x="0" y="0"/>
                  </a:moveTo>
                  <a:lnTo>
                    <a:pt x="0" y="0"/>
                  </a:lnTo>
                  <a:cubicBezTo>
                    <a:pt x="4" y="7"/>
                    <a:pt x="4" y="14"/>
                    <a:pt x="7" y="18"/>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8" name="Google Shape;11828;p54"/>
            <p:cNvSpPr/>
            <p:nvPr/>
          </p:nvSpPr>
          <p:spPr>
            <a:xfrm>
              <a:off x="1456269" y="1702376"/>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9" name="Google Shape;11829;p54"/>
            <p:cNvSpPr/>
            <p:nvPr/>
          </p:nvSpPr>
          <p:spPr>
            <a:xfrm>
              <a:off x="1429223" y="1705893"/>
              <a:ext cx="68" cy="149"/>
            </a:xfrm>
            <a:custGeom>
              <a:rect b="b" l="l" r="r" t="t"/>
              <a:pathLst>
                <a:path extrusionOk="0" h="11" w="5">
                  <a:moveTo>
                    <a:pt x="1" y="0"/>
                  </a:moveTo>
                  <a:lnTo>
                    <a:pt x="1" y="0"/>
                  </a:lnTo>
                  <a:cubicBezTo>
                    <a:pt x="1" y="4"/>
                    <a:pt x="4"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0" name="Google Shape;11830;p54"/>
            <p:cNvSpPr/>
            <p:nvPr/>
          </p:nvSpPr>
          <p:spPr>
            <a:xfrm>
              <a:off x="1428897" y="1702227"/>
              <a:ext cx="54" cy="258"/>
            </a:xfrm>
            <a:custGeom>
              <a:rect b="b" l="l" r="r" t="t"/>
              <a:pathLst>
                <a:path extrusionOk="0" h="19" w="4">
                  <a:moveTo>
                    <a:pt x="0" y="1"/>
                  </a:moveTo>
                  <a:lnTo>
                    <a:pt x="0" y="18"/>
                  </a:lnTo>
                  <a:cubicBezTo>
                    <a:pt x="0"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1" name="Google Shape;11831;p54"/>
            <p:cNvSpPr/>
            <p:nvPr/>
          </p:nvSpPr>
          <p:spPr>
            <a:xfrm>
              <a:off x="1455794" y="1702702"/>
              <a:ext cx="204" cy="163"/>
            </a:xfrm>
            <a:custGeom>
              <a:rect b="b" l="l" r="r" t="t"/>
              <a:pathLst>
                <a:path extrusionOk="0" h="12" w="15">
                  <a:moveTo>
                    <a:pt x="1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2" name="Google Shape;11832;p54"/>
            <p:cNvSpPr/>
            <p:nvPr/>
          </p:nvSpPr>
          <p:spPr>
            <a:xfrm>
              <a:off x="1429562" y="1706653"/>
              <a:ext cx="109" cy="204"/>
            </a:xfrm>
            <a:custGeom>
              <a:rect b="b" l="l" r="r" t="t"/>
              <a:pathLst>
                <a:path extrusionOk="0" h="15" w="8">
                  <a:moveTo>
                    <a:pt x="0" y="0"/>
                  </a:moveTo>
                  <a:cubicBezTo>
                    <a:pt x="4" y="7"/>
                    <a:pt x="4" y="11"/>
                    <a:pt x="7" y="14"/>
                  </a:cubicBezTo>
                  <a:cubicBezTo>
                    <a:pt x="7"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3" name="Google Shape;11833;p54"/>
            <p:cNvSpPr/>
            <p:nvPr/>
          </p:nvSpPr>
          <p:spPr>
            <a:xfrm>
              <a:off x="1455224" y="1703042"/>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4" name="Google Shape;11834;p54"/>
            <p:cNvSpPr/>
            <p:nvPr/>
          </p:nvSpPr>
          <p:spPr>
            <a:xfrm>
              <a:off x="1482080" y="1685595"/>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5" name="Google Shape;11835;p54"/>
            <p:cNvSpPr/>
            <p:nvPr/>
          </p:nvSpPr>
          <p:spPr>
            <a:xfrm>
              <a:off x="1539174" y="1665486"/>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6" name="Google Shape;11836;p54"/>
            <p:cNvSpPr/>
            <p:nvPr/>
          </p:nvSpPr>
          <p:spPr>
            <a:xfrm>
              <a:off x="1539174" y="1666871"/>
              <a:ext cx="54" cy="299"/>
            </a:xfrm>
            <a:custGeom>
              <a:rect b="b" l="l" r="r" t="t"/>
              <a:pathLst>
                <a:path extrusionOk="0" h="22" w="4">
                  <a:moveTo>
                    <a:pt x="0" y="0"/>
                  </a:moveTo>
                  <a:lnTo>
                    <a:pt x="0" y="21"/>
                  </a:ln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7" name="Google Shape;11837;p54"/>
            <p:cNvSpPr/>
            <p:nvPr/>
          </p:nvSpPr>
          <p:spPr>
            <a:xfrm>
              <a:off x="1539174" y="166639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8" name="Google Shape;11838;p54"/>
            <p:cNvSpPr/>
            <p:nvPr/>
          </p:nvSpPr>
          <p:spPr>
            <a:xfrm>
              <a:off x="1485217" y="1683409"/>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9" name="Google Shape;11839;p54"/>
            <p:cNvSpPr/>
            <p:nvPr/>
          </p:nvSpPr>
          <p:spPr>
            <a:xfrm>
              <a:off x="1485407" y="168335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0" name="Google Shape;11840;p54"/>
            <p:cNvSpPr/>
            <p:nvPr/>
          </p:nvSpPr>
          <p:spPr>
            <a:xfrm>
              <a:off x="1480139" y="1687115"/>
              <a:ext cx="394" cy="339"/>
            </a:xfrm>
            <a:custGeom>
              <a:rect b="b" l="l" r="r" t="t"/>
              <a:pathLst>
                <a:path extrusionOk="0" h="25" w="29">
                  <a:moveTo>
                    <a:pt x="0" y="2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1" name="Google Shape;11841;p54"/>
            <p:cNvSpPr/>
            <p:nvPr/>
          </p:nvSpPr>
          <p:spPr>
            <a:xfrm>
              <a:off x="1539174" y="166505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2" name="Google Shape;11842;p54"/>
            <p:cNvSpPr/>
            <p:nvPr/>
          </p:nvSpPr>
          <p:spPr>
            <a:xfrm>
              <a:off x="1485556" y="168325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3" name="Google Shape;11843;p54"/>
            <p:cNvSpPr/>
            <p:nvPr/>
          </p:nvSpPr>
          <p:spPr>
            <a:xfrm>
              <a:off x="1483845" y="1684264"/>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4" name="Google Shape;11844;p54"/>
            <p:cNvSpPr/>
            <p:nvPr/>
          </p:nvSpPr>
          <p:spPr>
            <a:xfrm>
              <a:off x="1484646" y="1683789"/>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5" name="Google Shape;11845;p54"/>
            <p:cNvSpPr/>
            <p:nvPr/>
          </p:nvSpPr>
          <p:spPr>
            <a:xfrm>
              <a:off x="1484415" y="1683924"/>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6" name="Google Shape;11846;p54"/>
            <p:cNvSpPr/>
            <p:nvPr/>
          </p:nvSpPr>
          <p:spPr>
            <a:xfrm>
              <a:off x="1484130" y="1684115"/>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7" name="Google Shape;11847;p54"/>
            <p:cNvSpPr/>
            <p:nvPr/>
          </p:nvSpPr>
          <p:spPr>
            <a:xfrm>
              <a:off x="1485026" y="1683544"/>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8" name="Google Shape;11848;p54"/>
            <p:cNvSpPr/>
            <p:nvPr/>
          </p:nvSpPr>
          <p:spPr>
            <a:xfrm>
              <a:off x="1539309" y="1668392"/>
              <a:ext cx="68" cy="339"/>
            </a:xfrm>
            <a:custGeom>
              <a:rect b="b" l="l" r="r" t="t"/>
              <a:pathLst>
                <a:path extrusionOk="0" h="25" w="5">
                  <a:moveTo>
                    <a:pt x="1" y="0"/>
                  </a:moveTo>
                  <a:cubicBezTo>
                    <a:pt x="1" y="7"/>
                    <a:pt x="1" y="18"/>
                    <a:pt x="4" y="25"/>
                  </a:cubicBez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9" name="Google Shape;11849;p54"/>
            <p:cNvSpPr/>
            <p:nvPr/>
          </p:nvSpPr>
          <p:spPr>
            <a:xfrm>
              <a:off x="1539214" y="1667346"/>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0" name="Google Shape;11850;p54"/>
            <p:cNvSpPr/>
            <p:nvPr/>
          </p:nvSpPr>
          <p:spPr>
            <a:xfrm>
              <a:off x="1484836" y="1683639"/>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1" name="Google Shape;11851;p54"/>
            <p:cNvSpPr/>
            <p:nvPr/>
          </p:nvSpPr>
          <p:spPr>
            <a:xfrm>
              <a:off x="1485692" y="1683164"/>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2" name="Google Shape;11852;p54"/>
            <p:cNvSpPr/>
            <p:nvPr/>
          </p:nvSpPr>
          <p:spPr>
            <a:xfrm>
              <a:off x="1539269" y="166786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3" name="Google Shape;11853;p54"/>
            <p:cNvSpPr/>
            <p:nvPr/>
          </p:nvSpPr>
          <p:spPr>
            <a:xfrm>
              <a:off x="1485787" y="168316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4" name="Google Shape;11854;p54"/>
            <p:cNvSpPr/>
            <p:nvPr/>
          </p:nvSpPr>
          <p:spPr>
            <a:xfrm>
              <a:off x="1539269" y="1663300"/>
              <a:ext cx="54" cy="584"/>
            </a:xfrm>
            <a:custGeom>
              <a:rect b="b" l="l" r="r" t="t"/>
              <a:pathLst>
                <a:path extrusionOk="0" h="43" w="4">
                  <a:moveTo>
                    <a:pt x="4" y="0"/>
                  </a:moveTo>
                  <a:cubicBezTo>
                    <a:pt x="0" y="14"/>
                    <a:pt x="0" y="28"/>
                    <a:pt x="0" y="42"/>
                  </a:cubicBezTo>
                  <a:cubicBezTo>
                    <a:pt x="0" y="28"/>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5" name="Google Shape;11855;p54"/>
            <p:cNvSpPr/>
            <p:nvPr/>
          </p:nvSpPr>
          <p:spPr>
            <a:xfrm>
              <a:off x="1539269" y="166391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6" name="Google Shape;11856;p54"/>
            <p:cNvSpPr/>
            <p:nvPr/>
          </p:nvSpPr>
          <p:spPr>
            <a:xfrm>
              <a:off x="1529099" y="1659634"/>
              <a:ext cx="244" cy="68"/>
            </a:xfrm>
            <a:custGeom>
              <a:rect b="b" l="l" r="r" t="t"/>
              <a:pathLst>
                <a:path extrusionOk="0" h="5" w="18">
                  <a:moveTo>
                    <a:pt x="0" y="4"/>
                  </a:moveTo>
                  <a:cubicBezTo>
                    <a:pt x="4" y="1"/>
                    <a:pt x="11" y="1"/>
                    <a:pt x="18" y="1"/>
                  </a:cubicBezTo>
                  <a:cubicBezTo>
                    <a:pt x="11" y="1"/>
                    <a:pt x="4" y="1"/>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7" name="Google Shape;11857;p54"/>
            <p:cNvSpPr/>
            <p:nvPr/>
          </p:nvSpPr>
          <p:spPr>
            <a:xfrm>
              <a:off x="1482460" y="1685309"/>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8" name="Google Shape;11858;p54"/>
            <p:cNvSpPr/>
            <p:nvPr/>
          </p:nvSpPr>
          <p:spPr>
            <a:xfrm>
              <a:off x="1482840" y="168502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9" name="Google Shape;11859;p54"/>
            <p:cNvSpPr/>
            <p:nvPr/>
          </p:nvSpPr>
          <p:spPr>
            <a:xfrm>
              <a:off x="1481605" y="1685975"/>
              <a:ext cx="353" cy="244"/>
            </a:xfrm>
            <a:custGeom>
              <a:rect b="b" l="l" r="r" t="t"/>
              <a:pathLst>
                <a:path extrusionOk="0" h="18" w="26">
                  <a:moveTo>
                    <a:pt x="1"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0" name="Google Shape;11860;p54"/>
            <p:cNvSpPr/>
            <p:nvPr/>
          </p:nvSpPr>
          <p:spPr>
            <a:xfrm>
              <a:off x="1539214" y="1664672"/>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1" name="Google Shape;11861;p54"/>
            <p:cNvSpPr/>
            <p:nvPr/>
          </p:nvSpPr>
          <p:spPr>
            <a:xfrm>
              <a:off x="1539214" y="1664291"/>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2" name="Google Shape;11862;p54"/>
            <p:cNvSpPr/>
            <p:nvPr/>
          </p:nvSpPr>
          <p:spPr>
            <a:xfrm>
              <a:off x="1479568" y="1687536"/>
              <a:ext cx="434" cy="394"/>
            </a:xfrm>
            <a:custGeom>
              <a:rect b="b" l="l" r="r" t="t"/>
              <a:pathLst>
                <a:path extrusionOk="0" h="29" w="32">
                  <a:moveTo>
                    <a:pt x="0" y="29"/>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3" name="Google Shape;11863;p54"/>
            <p:cNvSpPr/>
            <p:nvPr/>
          </p:nvSpPr>
          <p:spPr>
            <a:xfrm>
              <a:off x="1485882" y="1683123"/>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4" name="Google Shape;11864;p54"/>
            <p:cNvSpPr/>
            <p:nvPr/>
          </p:nvSpPr>
          <p:spPr>
            <a:xfrm>
              <a:off x="1486167" y="1683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5" name="Google Shape;11865;p54"/>
            <p:cNvSpPr/>
            <p:nvPr/>
          </p:nvSpPr>
          <p:spPr>
            <a:xfrm>
              <a:off x="1485977" y="1683123"/>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6" name="Google Shape;11866;p54"/>
            <p:cNvSpPr/>
            <p:nvPr/>
          </p:nvSpPr>
          <p:spPr>
            <a:xfrm>
              <a:off x="1481184" y="1686301"/>
              <a:ext cx="339" cy="299"/>
            </a:xfrm>
            <a:custGeom>
              <a:rect b="b" l="l" r="r" t="t"/>
              <a:pathLst>
                <a:path extrusionOk="0" h="22" w="25">
                  <a:moveTo>
                    <a:pt x="0"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7" name="Google Shape;11867;p54"/>
            <p:cNvSpPr/>
            <p:nvPr/>
          </p:nvSpPr>
          <p:spPr>
            <a:xfrm>
              <a:off x="1486031" y="16830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8" name="Google Shape;11868;p54"/>
            <p:cNvSpPr/>
            <p:nvPr/>
          </p:nvSpPr>
          <p:spPr>
            <a:xfrm>
              <a:off x="1486072" y="168306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9" name="Google Shape;11869;p54"/>
            <p:cNvSpPr/>
            <p:nvPr/>
          </p:nvSpPr>
          <p:spPr>
            <a:xfrm>
              <a:off x="1480654" y="1686681"/>
              <a:ext cx="394" cy="353"/>
            </a:xfrm>
            <a:custGeom>
              <a:rect b="b" l="l" r="r" t="t"/>
              <a:pathLst>
                <a:path extrusionOk="0" h="26" w="29">
                  <a:moveTo>
                    <a:pt x="1" y="2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0" name="Google Shape;11870;p54"/>
            <p:cNvSpPr/>
            <p:nvPr/>
          </p:nvSpPr>
          <p:spPr>
            <a:xfrm>
              <a:off x="1483221" y="1684739"/>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1" name="Google Shape;11871;p54"/>
            <p:cNvSpPr/>
            <p:nvPr/>
          </p:nvSpPr>
          <p:spPr>
            <a:xfrm>
              <a:off x="1539364" y="1668962"/>
              <a:ext cx="54" cy="339"/>
            </a:xfrm>
            <a:custGeom>
              <a:rect b="b" l="l" r="r" t="t"/>
              <a:pathLst>
                <a:path extrusionOk="0" h="25" w="4">
                  <a:moveTo>
                    <a:pt x="0" y="0"/>
                  </a:moveTo>
                  <a:cubicBezTo>
                    <a:pt x="0" y="7"/>
                    <a:pt x="4" y="14"/>
                    <a:pt x="4"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2" name="Google Shape;11872;p54"/>
            <p:cNvSpPr/>
            <p:nvPr/>
          </p:nvSpPr>
          <p:spPr>
            <a:xfrm>
              <a:off x="1483560" y="1684495"/>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3" name="Google Shape;11873;p54"/>
            <p:cNvSpPr/>
            <p:nvPr/>
          </p:nvSpPr>
          <p:spPr>
            <a:xfrm>
              <a:off x="1539459" y="1669532"/>
              <a:ext cx="54" cy="339"/>
            </a:xfrm>
            <a:custGeom>
              <a:rect b="b" l="l" r="r" t="t"/>
              <a:pathLst>
                <a:path extrusionOk="0" h="25" w="4">
                  <a:moveTo>
                    <a:pt x="0" y="0"/>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4" name="Google Shape;11874;p54"/>
            <p:cNvSpPr/>
            <p:nvPr/>
          </p:nvSpPr>
          <p:spPr>
            <a:xfrm>
              <a:off x="1979940" y="1694338"/>
              <a:ext cx="92083" cy="65769"/>
            </a:xfrm>
            <a:custGeom>
              <a:rect b="b" l="l" r="r" t="t"/>
              <a:pathLst>
                <a:path extrusionOk="0" h="4844" w="6782">
                  <a:moveTo>
                    <a:pt x="669" y="1"/>
                  </a:moveTo>
                  <a:cubicBezTo>
                    <a:pt x="606" y="1"/>
                    <a:pt x="585" y="25"/>
                    <a:pt x="547" y="88"/>
                  </a:cubicBezTo>
                  <a:cubicBezTo>
                    <a:pt x="498" y="165"/>
                    <a:pt x="428" y="274"/>
                    <a:pt x="218" y="281"/>
                  </a:cubicBezTo>
                  <a:cubicBezTo>
                    <a:pt x="106" y="284"/>
                    <a:pt x="29" y="312"/>
                    <a:pt x="11" y="358"/>
                  </a:cubicBezTo>
                  <a:cubicBezTo>
                    <a:pt x="1" y="396"/>
                    <a:pt x="25" y="470"/>
                    <a:pt x="137" y="561"/>
                  </a:cubicBezTo>
                  <a:cubicBezTo>
                    <a:pt x="277" y="673"/>
                    <a:pt x="281" y="879"/>
                    <a:pt x="267" y="1058"/>
                  </a:cubicBezTo>
                  <a:lnTo>
                    <a:pt x="270" y="1058"/>
                  </a:lnTo>
                  <a:lnTo>
                    <a:pt x="277" y="1054"/>
                  </a:lnTo>
                  <a:cubicBezTo>
                    <a:pt x="281" y="1051"/>
                    <a:pt x="284" y="1047"/>
                    <a:pt x="288" y="1044"/>
                  </a:cubicBezTo>
                  <a:cubicBezTo>
                    <a:pt x="345" y="975"/>
                    <a:pt x="407" y="941"/>
                    <a:pt x="464" y="941"/>
                  </a:cubicBezTo>
                  <a:cubicBezTo>
                    <a:pt x="481" y="941"/>
                    <a:pt x="496" y="944"/>
                    <a:pt x="512" y="949"/>
                  </a:cubicBezTo>
                  <a:cubicBezTo>
                    <a:pt x="571" y="974"/>
                    <a:pt x="610" y="1037"/>
                    <a:pt x="603" y="1107"/>
                  </a:cubicBezTo>
                  <a:cubicBezTo>
                    <a:pt x="613" y="1121"/>
                    <a:pt x="655" y="1124"/>
                    <a:pt x="700" y="1124"/>
                  </a:cubicBezTo>
                  <a:cubicBezTo>
                    <a:pt x="734" y="1124"/>
                    <a:pt x="769" y="1122"/>
                    <a:pt x="792" y="1121"/>
                  </a:cubicBezTo>
                  <a:cubicBezTo>
                    <a:pt x="820" y="1121"/>
                    <a:pt x="848" y="1117"/>
                    <a:pt x="872" y="1117"/>
                  </a:cubicBezTo>
                  <a:cubicBezTo>
                    <a:pt x="914" y="1117"/>
                    <a:pt x="960" y="1131"/>
                    <a:pt x="995" y="1159"/>
                  </a:cubicBezTo>
                  <a:lnTo>
                    <a:pt x="998" y="1159"/>
                  </a:lnTo>
                  <a:cubicBezTo>
                    <a:pt x="1016" y="1152"/>
                    <a:pt x="1033" y="1142"/>
                    <a:pt x="1051" y="1131"/>
                  </a:cubicBezTo>
                  <a:cubicBezTo>
                    <a:pt x="1110" y="1087"/>
                    <a:pt x="1181" y="1064"/>
                    <a:pt x="1253" y="1064"/>
                  </a:cubicBezTo>
                  <a:cubicBezTo>
                    <a:pt x="1300" y="1064"/>
                    <a:pt x="1346" y="1074"/>
                    <a:pt x="1390" y="1093"/>
                  </a:cubicBezTo>
                  <a:cubicBezTo>
                    <a:pt x="1450" y="1117"/>
                    <a:pt x="1488" y="1177"/>
                    <a:pt x="1488" y="1243"/>
                  </a:cubicBezTo>
                  <a:cubicBezTo>
                    <a:pt x="1506" y="1254"/>
                    <a:pt x="1527" y="1261"/>
                    <a:pt x="1544" y="1264"/>
                  </a:cubicBezTo>
                  <a:cubicBezTo>
                    <a:pt x="1593" y="1282"/>
                    <a:pt x="1653" y="1303"/>
                    <a:pt x="1667" y="1362"/>
                  </a:cubicBezTo>
                  <a:cubicBezTo>
                    <a:pt x="1684" y="1422"/>
                    <a:pt x="1639" y="1471"/>
                    <a:pt x="1607" y="1506"/>
                  </a:cubicBezTo>
                  <a:cubicBezTo>
                    <a:pt x="1541" y="1565"/>
                    <a:pt x="1471" y="1618"/>
                    <a:pt x="1394" y="1663"/>
                  </a:cubicBezTo>
                  <a:cubicBezTo>
                    <a:pt x="1327" y="1709"/>
                    <a:pt x="1271" y="1740"/>
                    <a:pt x="1271" y="1775"/>
                  </a:cubicBezTo>
                  <a:cubicBezTo>
                    <a:pt x="1278" y="1817"/>
                    <a:pt x="1289" y="1859"/>
                    <a:pt x="1306" y="1901"/>
                  </a:cubicBezTo>
                  <a:cubicBezTo>
                    <a:pt x="1348" y="2031"/>
                    <a:pt x="1415" y="2210"/>
                    <a:pt x="1292" y="2332"/>
                  </a:cubicBezTo>
                  <a:cubicBezTo>
                    <a:pt x="1247" y="2378"/>
                    <a:pt x="1250" y="2441"/>
                    <a:pt x="1261" y="2525"/>
                  </a:cubicBezTo>
                  <a:cubicBezTo>
                    <a:pt x="1271" y="2584"/>
                    <a:pt x="1278" y="2644"/>
                    <a:pt x="1240" y="2689"/>
                  </a:cubicBezTo>
                  <a:cubicBezTo>
                    <a:pt x="1215" y="2714"/>
                    <a:pt x="1180" y="2728"/>
                    <a:pt x="1145" y="2728"/>
                  </a:cubicBezTo>
                  <a:cubicBezTo>
                    <a:pt x="1058" y="2728"/>
                    <a:pt x="1012" y="2752"/>
                    <a:pt x="1009" y="2763"/>
                  </a:cubicBezTo>
                  <a:cubicBezTo>
                    <a:pt x="1009" y="2763"/>
                    <a:pt x="1009" y="2784"/>
                    <a:pt x="1054" y="2829"/>
                  </a:cubicBezTo>
                  <a:cubicBezTo>
                    <a:pt x="1250" y="3025"/>
                    <a:pt x="1303" y="3109"/>
                    <a:pt x="1275" y="3179"/>
                  </a:cubicBezTo>
                  <a:cubicBezTo>
                    <a:pt x="1259" y="3216"/>
                    <a:pt x="1222" y="3240"/>
                    <a:pt x="1182" y="3240"/>
                  </a:cubicBezTo>
                  <a:cubicBezTo>
                    <a:pt x="1177" y="3240"/>
                    <a:pt x="1172" y="3240"/>
                    <a:pt x="1166" y="3239"/>
                  </a:cubicBezTo>
                  <a:cubicBezTo>
                    <a:pt x="1152" y="3239"/>
                    <a:pt x="1128" y="3260"/>
                    <a:pt x="1110" y="3291"/>
                  </a:cubicBezTo>
                  <a:cubicBezTo>
                    <a:pt x="1086" y="3330"/>
                    <a:pt x="1072" y="3379"/>
                    <a:pt x="1079" y="3424"/>
                  </a:cubicBezTo>
                  <a:cubicBezTo>
                    <a:pt x="1086" y="3431"/>
                    <a:pt x="1103" y="3445"/>
                    <a:pt x="1121" y="3459"/>
                  </a:cubicBezTo>
                  <a:cubicBezTo>
                    <a:pt x="1208" y="3533"/>
                    <a:pt x="1317" y="3620"/>
                    <a:pt x="1292" y="3715"/>
                  </a:cubicBezTo>
                  <a:cubicBezTo>
                    <a:pt x="1282" y="3764"/>
                    <a:pt x="1236" y="3795"/>
                    <a:pt x="1163" y="3809"/>
                  </a:cubicBezTo>
                  <a:cubicBezTo>
                    <a:pt x="1040" y="3830"/>
                    <a:pt x="1009" y="3904"/>
                    <a:pt x="1002" y="4005"/>
                  </a:cubicBezTo>
                  <a:lnTo>
                    <a:pt x="1002" y="4079"/>
                  </a:lnTo>
                  <a:lnTo>
                    <a:pt x="1002" y="4082"/>
                  </a:lnTo>
                  <a:lnTo>
                    <a:pt x="1002" y="4089"/>
                  </a:lnTo>
                  <a:lnTo>
                    <a:pt x="1002" y="4093"/>
                  </a:lnTo>
                  <a:lnTo>
                    <a:pt x="1002" y="4096"/>
                  </a:lnTo>
                  <a:lnTo>
                    <a:pt x="1002" y="4103"/>
                  </a:lnTo>
                  <a:lnTo>
                    <a:pt x="1005" y="4110"/>
                  </a:lnTo>
                  <a:lnTo>
                    <a:pt x="1009" y="4118"/>
                  </a:lnTo>
                  <a:lnTo>
                    <a:pt x="1012" y="4128"/>
                  </a:lnTo>
                  <a:lnTo>
                    <a:pt x="1016" y="4135"/>
                  </a:lnTo>
                  <a:lnTo>
                    <a:pt x="1026" y="4153"/>
                  </a:lnTo>
                  <a:lnTo>
                    <a:pt x="1026" y="4156"/>
                  </a:lnTo>
                  <a:lnTo>
                    <a:pt x="1040" y="4184"/>
                  </a:lnTo>
                  <a:cubicBezTo>
                    <a:pt x="1072" y="4177"/>
                    <a:pt x="1103" y="4177"/>
                    <a:pt x="1131" y="4177"/>
                  </a:cubicBezTo>
                  <a:cubicBezTo>
                    <a:pt x="1138" y="4177"/>
                    <a:pt x="1145" y="4176"/>
                    <a:pt x="1152" y="4176"/>
                  </a:cubicBezTo>
                  <a:cubicBezTo>
                    <a:pt x="1211" y="4176"/>
                    <a:pt x="1271" y="4190"/>
                    <a:pt x="1327" y="4216"/>
                  </a:cubicBezTo>
                  <a:cubicBezTo>
                    <a:pt x="1436" y="4268"/>
                    <a:pt x="1516" y="4394"/>
                    <a:pt x="1604" y="4527"/>
                  </a:cubicBezTo>
                  <a:cubicBezTo>
                    <a:pt x="1704" y="4684"/>
                    <a:pt x="1804" y="4843"/>
                    <a:pt x="1934" y="4843"/>
                  </a:cubicBezTo>
                  <a:cubicBezTo>
                    <a:pt x="1941" y="4843"/>
                    <a:pt x="1947" y="4843"/>
                    <a:pt x="1954" y="4842"/>
                  </a:cubicBezTo>
                  <a:cubicBezTo>
                    <a:pt x="1986" y="4839"/>
                    <a:pt x="1986" y="4839"/>
                    <a:pt x="1989" y="4800"/>
                  </a:cubicBezTo>
                  <a:cubicBezTo>
                    <a:pt x="1996" y="4755"/>
                    <a:pt x="2014" y="4713"/>
                    <a:pt x="2045" y="4681"/>
                  </a:cubicBezTo>
                  <a:cubicBezTo>
                    <a:pt x="2086" y="4641"/>
                    <a:pt x="2136" y="4629"/>
                    <a:pt x="2190" y="4629"/>
                  </a:cubicBezTo>
                  <a:cubicBezTo>
                    <a:pt x="2224" y="4629"/>
                    <a:pt x="2259" y="4634"/>
                    <a:pt x="2294" y="4639"/>
                  </a:cubicBezTo>
                  <a:cubicBezTo>
                    <a:pt x="2332" y="4643"/>
                    <a:pt x="2371" y="4646"/>
                    <a:pt x="2406" y="4646"/>
                  </a:cubicBezTo>
                  <a:cubicBezTo>
                    <a:pt x="2434" y="4646"/>
                    <a:pt x="2465" y="4629"/>
                    <a:pt x="2511" y="4594"/>
                  </a:cubicBezTo>
                  <a:cubicBezTo>
                    <a:pt x="2623" y="4506"/>
                    <a:pt x="2763" y="4454"/>
                    <a:pt x="2906" y="4454"/>
                  </a:cubicBezTo>
                  <a:cubicBezTo>
                    <a:pt x="3032" y="4450"/>
                    <a:pt x="3137" y="4443"/>
                    <a:pt x="3235" y="4440"/>
                  </a:cubicBezTo>
                  <a:cubicBezTo>
                    <a:pt x="3335" y="4432"/>
                    <a:pt x="3427" y="4428"/>
                    <a:pt x="3517" y="4428"/>
                  </a:cubicBezTo>
                  <a:cubicBezTo>
                    <a:pt x="3547" y="4428"/>
                    <a:pt x="3577" y="4428"/>
                    <a:pt x="3606" y="4429"/>
                  </a:cubicBezTo>
                  <a:cubicBezTo>
                    <a:pt x="3616" y="4429"/>
                    <a:pt x="3626" y="4430"/>
                    <a:pt x="3635" y="4430"/>
                  </a:cubicBezTo>
                  <a:cubicBezTo>
                    <a:pt x="3795" y="4430"/>
                    <a:pt x="3902" y="4374"/>
                    <a:pt x="3936" y="4279"/>
                  </a:cubicBezTo>
                  <a:cubicBezTo>
                    <a:pt x="3995" y="4110"/>
                    <a:pt x="4184" y="3977"/>
                    <a:pt x="4419" y="3946"/>
                  </a:cubicBezTo>
                  <a:cubicBezTo>
                    <a:pt x="4538" y="3928"/>
                    <a:pt x="4548" y="3837"/>
                    <a:pt x="4559" y="3690"/>
                  </a:cubicBezTo>
                  <a:cubicBezTo>
                    <a:pt x="4559" y="3662"/>
                    <a:pt x="4562" y="3638"/>
                    <a:pt x="4566" y="3613"/>
                  </a:cubicBezTo>
                  <a:cubicBezTo>
                    <a:pt x="4576" y="3515"/>
                    <a:pt x="4692" y="3424"/>
                    <a:pt x="4818" y="3323"/>
                  </a:cubicBezTo>
                  <a:cubicBezTo>
                    <a:pt x="4874" y="3281"/>
                    <a:pt x="4961" y="3211"/>
                    <a:pt x="4972" y="3183"/>
                  </a:cubicBezTo>
                  <a:cubicBezTo>
                    <a:pt x="4965" y="3144"/>
                    <a:pt x="4954" y="3109"/>
                    <a:pt x="4944" y="3071"/>
                  </a:cubicBezTo>
                  <a:cubicBezTo>
                    <a:pt x="4895" y="2906"/>
                    <a:pt x="4814" y="2623"/>
                    <a:pt x="4986" y="2364"/>
                  </a:cubicBezTo>
                  <a:cubicBezTo>
                    <a:pt x="5073" y="2238"/>
                    <a:pt x="5178" y="2126"/>
                    <a:pt x="5297" y="2034"/>
                  </a:cubicBezTo>
                  <a:cubicBezTo>
                    <a:pt x="5388" y="1964"/>
                    <a:pt x="5430" y="1929"/>
                    <a:pt x="5430" y="1866"/>
                  </a:cubicBezTo>
                  <a:cubicBezTo>
                    <a:pt x="5430" y="1600"/>
                    <a:pt x="5822" y="1555"/>
                    <a:pt x="5991" y="1534"/>
                  </a:cubicBezTo>
                  <a:cubicBezTo>
                    <a:pt x="6134" y="1516"/>
                    <a:pt x="6222" y="1453"/>
                    <a:pt x="6320" y="1376"/>
                  </a:cubicBezTo>
                  <a:cubicBezTo>
                    <a:pt x="6397" y="1313"/>
                    <a:pt x="6481" y="1261"/>
                    <a:pt x="6572" y="1222"/>
                  </a:cubicBezTo>
                  <a:cubicBezTo>
                    <a:pt x="6722" y="1159"/>
                    <a:pt x="6782" y="1061"/>
                    <a:pt x="6764" y="893"/>
                  </a:cubicBezTo>
                  <a:lnTo>
                    <a:pt x="6432" y="893"/>
                  </a:lnTo>
                  <a:lnTo>
                    <a:pt x="6372" y="890"/>
                  </a:lnTo>
                  <a:lnTo>
                    <a:pt x="6358" y="890"/>
                  </a:lnTo>
                  <a:lnTo>
                    <a:pt x="6316" y="886"/>
                  </a:lnTo>
                  <a:lnTo>
                    <a:pt x="6299" y="886"/>
                  </a:lnTo>
                  <a:cubicBezTo>
                    <a:pt x="6281" y="883"/>
                    <a:pt x="6264" y="879"/>
                    <a:pt x="6246" y="876"/>
                  </a:cubicBezTo>
                  <a:cubicBezTo>
                    <a:pt x="6197" y="865"/>
                    <a:pt x="6131" y="855"/>
                    <a:pt x="6061" y="844"/>
                  </a:cubicBezTo>
                  <a:cubicBezTo>
                    <a:pt x="5819" y="809"/>
                    <a:pt x="5644" y="781"/>
                    <a:pt x="5563" y="701"/>
                  </a:cubicBezTo>
                  <a:cubicBezTo>
                    <a:pt x="5525" y="659"/>
                    <a:pt x="5476" y="624"/>
                    <a:pt x="5420" y="603"/>
                  </a:cubicBezTo>
                  <a:cubicBezTo>
                    <a:pt x="5416" y="655"/>
                    <a:pt x="5385" y="701"/>
                    <a:pt x="5336" y="725"/>
                  </a:cubicBezTo>
                  <a:cubicBezTo>
                    <a:pt x="5290" y="751"/>
                    <a:pt x="5228" y="763"/>
                    <a:pt x="5162" y="763"/>
                  </a:cubicBezTo>
                  <a:cubicBezTo>
                    <a:pt x="5068" y="763"/>
                    <a:pt x="4964" y="738"/>
                    <a:pt x="4888" y="690"/>
                  </a:cubicBezTo>
                  <a:cubicBezTo>
                    <a:pt x="4797" y="638"/>
                    <a:pt x="4706" y="596"/>
                    <a:pt x="4608" y="557"/>
                  </a:cubicBezTo>
                  <a:cubicBezTo>
                    <a:pt x="4520" y="522"/>
                    <a:pt x="4436" y="480"/>
                    <a:pt x="4356" y="435"/>
                  </a:cubicBezTo>
                  <a:cubicBezTo>
                    <a:pt x="4296" y="400"/>
                    <a:pt x="4240" y="372"/>
                    <a:pt x="4181" y="347"/>
                  </a:cubicBezTo>
                  <a:lnTo>
                    <a:pt x="4121" y="319"/>
                  </a:lnTo>
                  <a:lnTo>
                    <a:pt x="4104" y="309"/>
                  </a:lnTo>
                  <a:lnTo>
                    <a:pt x="4069" y="295"/>
                  </a:lnTo>
                  <a:cubicBezTo>
                    <a:pt x="4059" y="295"/>
                    <a:pt x="4048" y="296"/>
                    <a:pt x="4038" y="296"/>
                  </a:cubicBezTo>
                  <a:cubicBezTo>
                    <a:pt x="3956" y="296"/>
                    <a:pt x="3844" y="273"/>
                    <a:pt x="3708" y="246"/>
                  </a:cubicBezTo>
                  <a:cubicBezTo>
                    <a:pt x="3554" y="214"/>
                    <a:pt x="3383" y="180"/>
                    <a:pt x="3238" y="180"/>
                  </a:cubicBezTo>
                  <a:cubicBezTo>
                    <a:pt x="3206" y="180"/>
                    <a:pt x="3174" y="182"/>
                    <a:pt x="3144" y="186"/>
                  </a:cubicBezTo>
                  <a:cubicBezTo>
                    <a:pt x="3080" y="194"/>
                    <a:pt x="2991" y="197"/>
                    <a:pt x="2886" y="197"/>
                  </a:cubicBezTo>
                  <a:cubicBezTo>
                    <a:pt x="2704" y="197"/>
                    <a:pt x="2475" y="188"/>
                    <a:pt x="2238" y="179"/>
                  </a:cubicBezTo>
                  <a:cubicBezTo>
                    <a:pt x="2007" y="170"/>
                    <a:pt x="1772" y="162"/>
                    <a:pt x="1583" y="162"/>
                  </a:cubicBezTo>
                  <a:cubicBezTo>
                    <a:pt x="1488" y="162"/>
                    <a:pt x="1404" y="164"/>
                    <a:pt x="1338" y="169"/>
                  </a:cubicBezTo>
                  <a:cubicBezTo>
                    <a:pt x="1305" y="171"/>
                    <a:pt x="1275" y="172"/>
                    <a:pt x="1246" y="172"/>
                  </a:cubicBezTo>
                  <a:cubicBezTo>
                    <a:pt x="1045" y="172"/>
                    <a:pt x="941" y="113"/>
                    <a:pt x="855" y="64"/>
                  </a:cubicBezTo>
                  <a:cubicBezTo>
                    <a:pt x="799" y="25"/>
                    <a:pt x="736" y="1"/>
                    <a:pt x="6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5" name="Google Shape;11875;p54"/>
            <p:cNvSpPr/>
            <p:nvPr/>
          </p:nvSpPr>
          <p:spPr>
            <a:xfrm>
              <a:off x="2067501" y="1729043"/>
              <a:ext cx="4956" cy="3069"/>
            </a:xfrm>
            <a:custGeom>
              <a:rect b="b" l="l" r="r" t="t"/>
              <a:pathLst>
                <a:path extrusionOk="0" h="226" w="365">
                  <a:moveTo>
                    <a:pt x="303" y="0"/>
                  </a:moveTo>
                  <a:cubicBezTo>
                    <a:pt x="198" y="0"/>
                    <a:pt x="41" y="106"/>
                    <a:pt x="0" y="158"/>
                  </a:cubicBezTo>
                  <a:cubicBezTo>
                    <a:pt x="74" y="202"/>
                    <a:pt x="151" y="226"/>
                    <a:pt x="215" y="226"/>
                  </a:cubicBezTo>
                  <a:cubicBezTo>
                    <a:pt x="251" y="226"/>
                    <a:pt x="283" y="218"/>
                    <a:pt x="308" y="203"/>
                  </a:cubicBezTo>
                  <a:cubicBezTo>
                    <a:pt x="361" y="168"/>
                    <a:pt x="364" y="98"/>
                    <a:pt x="357" y="46"/>
                  </a:cubicBezTo>
                  <a:cubicBezTo>
                    <a:pt x="354" y="14"/>
                    <a:pt x="340" y="4"/>
                    <a:pt x="308" y="0"/>
                  </a:cubicBezTo>
                  <a:cubicBezTo>
                    <a:pt x="307" y="0"/>
                    <a:pt x="305" y="0"/>
                    <a:pt x="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6" name="Google Shape;11876;p54"/>
            <p:cNvSpPr/>
            <p:nvPr/>
          </p:nvSpPr>
          <p:spPr>
            <a:xfrm>
              <a:off x="1993626" y="1750237"/>
              <a:ext cx="68" cy="149"/>
            </a:xfrm>
            <a:custGeom>
              <a:rect b="b" l="l" r="r" t="t"/>
              <a:pathLst>
                <a:path extrusionOk="0" h="11"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7" name="Google Shape;11877;p54"/>
            <p:cNvSpPr/>
            <p:nvPr/>
          </p:nvSpPr>
          <p:spPr>
            <a:xfrm>
              <a:off x="1993870" y="1750767"/>
              <a:ext cx="204" cy="394"/>
            </a:xfrm>
            <a:custGeom>
              <a:rect b="b" l="l" r="r" t="t"/>
              <a:pathLst>
                <a:path extrusionOk="0" h="29" w="15">
                  <a:moveTo>
                    <a:pt x="14" y="28"/>
                  </a:moveTo>
                  <a:lnTo>
                    <a:pt x="14"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8" name="Google Shape;11878;p54"/>
            <p:cNvSpPr/>
            <p:nvPr/>
          </p:nvSpPr>
          <p:spPr>
            <a:xfrm>
              <a:off x="1993490" y="174976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9" name="Google Shape;11879;p54"/>
            <p:cNvSpPr/>
            <p:nvPr/>
          </p:nvSpPr>
          <p:spPr>
            <a:xfrm>
              <a:off x="1993490" y="1749898"/>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0" name="Google Shape;11880;p54"/>
            <p:cNvSpPr/>
            <p:nvPr/>
          </p:nvSpPr>
          <p:spPr>
            <a:xfrm>
              <a:off x="1993436" y="1749667"/>
              <a:ext cx="14" cy="109"/>
            </a:xfrm>
            <a:custGeom>
              <a:rect b="b" l="l" r="r" t="t"/>
              <a:pathLst>
                <a:path extrusionOk="0" h="8" w="1">
                  <a:moveTo>
                    <a:pt x="1" y="7"/>
                  </a:moveTo>
                  <a:lnTo>
                    <a:pt x="1" y="0"/>
                  </a:ln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1" name="Google Shape;11881;p54"/>
            <p:cNvSpPr/>
            <p:nvPr/>
          </p:nvSpPr>
          <p:spPr>
            <a:xfrm>
              <a:off x="1983552" y="1708690"/>
              <a:ext cx="68" cy="68"/>
            </a:xfrm>
            <a:custGeom>
              <a:rect b="b" l="l" r="r" t="t"/>
              <a:pathLst>
                <a:path extrusionOk="0" h="5" w="5">
                  <a:moveTo>
                    <a:pt x="1" y="1"/>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2" name="Google Shape;11882;p54"/>
            <p:cNvSpPr/>
            <p:nvPr/>
          </p:nvSpPr>
          <p:spPr>
            <a:xfrm>
              <a:off x="1993721" y="1750481"/>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3" name="Google Shape;11883;p54"/>
            <p:cNvSpPr/>
            <p:nvPr/>
          </p:nvSpPr>
          <p:spPr>
            <a:xfrm>
              <a:off x="1993531" y="1750047"/>
              <a:ext cx="68" cy="109"/>
            </a:xfrm>
            <a:custGeom>
              <a:rect b="b" l="l" r="r" t="t"/>
              <a:pathLst>
                <a:path extrusionOk="0" h="8" w="5">
                  <a:moveTo>
                    <a:pt x="4"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4" name="Google Shape;11884;p54"/>
            <p:cNvSpPr/>
            <p:nvPr/>
          </p:nvSpPr>
          <p:spPr>
            <a:xfrm>
              <a:off x="1983647" y="1708500"/>
              <a:ext cx="204" cy="204"/>
            </a:xfrm>
            <a:custGeom>
              <a:rect b="b" l="l" r="r" t="t"/>
              <a:pathLst>
                <a:path extrusionOk="0" h="15" w="15">
                  <a:moveTo>
                    <a:pt x="15" y="1"/>
                  </a:moveTo>
                  <a:cubicBezTo>
                    <a:pt x="11" y="4"/>
                    <a:pt x="8" y="11"/>
                    <a:pt x="1" y="15"/>
                  </a:cubicBezTo>
                  <a:cubicBezTo>
                    <a:pt x="8" y="11"/>
                    <a:pt x="11" y="4"/>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5" name="Google Shape;11885;p54"/>
            <p:cNvSpPr/>
            <p:nvPr/>
          </p:nvSpPr>
          <p:spPr>
            <a:xfrm>
              <a:off x="2035703" y="1698520"/>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6" name="Google Shape;11886;p54"/>
            <p:cNvSpPr/>
            <p:nvPr/>
          </p:nvSpPr>
          <p:spPr>
            <a:xfrm>
              <a:off x="2065505" y="1706314"/>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7" name="Google Shape;11887;p54"/>
            <p:cNvSpPr/>
            <p:nvPr/>
          </p:nvSpPr>
          <p:spPr>
            <a:xfrm>
              <a:off x="2066266" y="1706409"/>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8" name="Google Shape;11888;p54"/>
            <p:cNvSpPr/>
            <p:nvPr/>
          </p:nvSpPr>
          <p:spPr>
            <a:xfrm>
              <a:off x="2067257" y="170646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9" name="Google Shape;11889;p54"/>
            <p:cNvSpPr/>
            <p:nvPr/>
          </p:nvSpPr>
          <p:spPr>
            <a:xfrm>
              <a:off x="2068357" y="170650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0" name="Google Shape;11890;p54"/>
            <p:cNvSpPr/>
            <p:nvPr/>
          </p:nvSpPr>
          <p:spPr>
            <a:xfrm>
              <a:off x="2071819" y="17064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1" name="Google Shape;11891;p54"/>
            <p:cNvSpPr/>
            <p:nvPr/>
          </p:nvSpPr>
          <p:spPr>
            <a:xfrm>
              <a:off x="2145164" y="1665201"/>
              <a:ext cx="22919" cy="11663"/>
            </a:xfrm>
            <a:custGeom>
              <a:rect b="b" l="l" r="r" t="t"/>
              <a:pathLst>
                <a:path extrusionOk="0" h="859" w="1688">
                  <a:moveTo>
                    <a:pt x="1614" y="0"/>
                  </a:moveTo>
                  <a:lnTo>
                    <a:pt x="1600" y="11"/>
                  </a:lnTo>
                  <a:cubicBezTo>
                    <a:pt x="1499" y="74"/>
                    <a:pt x="1380" y="109"/>
                    <a:pt x="1257" y="113"/>
                  </a:cubicBezTo>
                  <a:cubicBezTo>
                    <a:pt x="1145" y="113"/>
                    <a:pt x="1047" y="165"/>
                    <a:pt x="963" y="214"/>
                  </a:cubicBezTo>
                  <a:cubicBezTo>
                    <a:pt x="911" y="253"/>
                    <a:pt x="851" y="274"/>
                    <a:pt x="788" y="284"/>
                  </a:cubicBezTo>
                  <a:cubicBezTo>
                    <a:pt x="704" y="274"/>
                    <a:pt x="627" y="260"/>
                    <a:pt x="547" y="239"/>
                  </a:cubicBezTo>
                  <a:cubicBezTo>
                    <a:pt x="428" y="207"/>
                    <a:pt x="302" y="186"/>
                    <a:pt x="176" y="172"/>
                  </a:cubicBezTo>
                  <a:lnTo>
                    <a:pt x="106" y="169"/>
                  </a:lnTo>
                  <a:lnTo>
                    <a:pt x="95" y="169"/>
                  </a:lnTo>
                  <a:lnTo>
                    <a:pt x="18" y="162"/>
                  </a:lnTo>
                  <a:cubicBezTo>
                    <a:pt x="18" y="179"/>
                    <a:pt x="18" y="197"/>
                    <a:pt x="15" y="214"/>
                  </a:cubicBezTo>
                  <a:lnTo>
                    <a:pt x="15" y="221"/>
                  </a:lnTo>
                  <a:cubicBezTo>
                    <a:pt x="15" y="242"/>
                    <a:pt x="11" y="260"/>
                    <a:pt x="11" y="281"/>
                  </a:cubicBezTo>
                  <a:cubicBezTo>
                    <a:pt x="11" y="302"/>
                    <a:pt x="8" y="319"/>
                    <a:pt x="4" y="340"/>
                  </a:cubicBezTo>
                  <a:lnTo>
                    <a:pt x="4" y="351"/>
                  </a:lnTo>
                  <a:cubicBezTo>
                    <a:pt x="4" y="375"/>
                    <a:pt x="4" y="396"/>
                    <a:pt x="1" y="417"/>
                  </a:cubicBezTo>
                  <a:lnTo>
                    <a:pt x="1" y="424"/>
                  </a:lnTo>
                  <a:cubicBezTo>
                    <a:pt x="1" y="445"/>
                    <a:pt x="1" y="463"/>
                    <a:pt x="1" y="484"/>
                  </a:cubicBezTo>
                  <a:lnTo>
                    <a:pt x="1" y="498"/>
                  </a:lnTo>
                  <a:lnTo>
                    <a:pt x="1" y="564"/>
                  </a:lnTo>
                  <a:lnTo>
                    <a:pt x="1" y="578"/>
                  </a:lnTo>
                  <a:lnTo>
                    <a:pt x="1" y="638"/>
                  </a:lnTo>
                  <a:lnTo>
                    <a:pt x="1" y="652"/>
                  </a:lnTo>
                  <a:lnTo>
                    <a:pt x="1" y="718"/>
                  </a:lnTo>
                  <a:lnTo>
                    <a:pt x="1" y="725"/>
                  </a:lnTo>
                  <a:cubicBezTo>
                    <a:pt x="64" y="704"/>
                    <a:pt x="134" y="694"/>
                    <a:pt x="200" y="694"/>
                  </a:cubicBezTo>
                  <a:cubicBezTo>
                    <a:pt x="207" y="693"/>
                    <a:pt x="213" y="693"/>
                    <a:pt x="220" y="693"/>
                  </a:cubicBezTo>
                  <a:cubicBezTo>
                    <a:pt x="251" y="693"/>
                    <a:pt x="280" y="700"/>
                    <a:pt x="309" y="711"/>
                  </a:cubicBezTo>
                  <a:cubicBezTo>
                    <a:pt x="372" y="739"/>
                    <a:pt x="417" y="795"/>
                    <a:pt x="431" y="858"/>
                  </a:cubicBezTo>
                  <a:lnTo>
                    <a:pt x="463" y="855"/>
                  </a:lnTo>
                  <a:lnTo>
                    <a:pt x="491" y="851"/>
                  </a:lnTo>
                  <a:lnTo>
                    <a:pt x="522" y="844"/>
                  </a:lnTo>
                  <a:lnTo>
                    <a:pt x="547" y="841"/>
                  </a:lnTo>
                  <a:lnTo>
                    <a:pt x="575" y="837"/>
                  </a:lnTo>
                  <a:lnTo>
                    <a:pt x="596" y="834"/>
                  </a:lnTo>
                  <a:lnTo>
                    <a:pt x="620" y="827"/>
                  </a:lnTo>
                  <a:lnTo>
                    <a:pt x="641" y="823"/>
                  </a:lnTo>
                  <a:lnTo>
                    <a:pt x="659" y="820"/>
                  </a:lnTo>
                  <a:lnTo>
                    <a:pt x="680" y="816"/>
                  </a:lnTo>
                  <a:lnTo>
                    <a:pt x="694" y="813"/>
                  </a:lnTo>
                  <a:lnTo>
                    <a:pt x="711" y="809"/>
                  </a:lnTo>
                  <a:lnTo>
                    <a:pt x="722" y="806"/>
                  </a:lnTo>
                  <a:lnTo>
                    <a:pt x="739" y="799"/>
                  </a:lnTo>
                  <a:cubicBezTo>
                    <a:pt x="761" y="791"/>
                    <a:pt x="784" y="788"/>
                    <a:pt x="808" y="788"/>
                  </a:cubicBezTo>
                  <a:cubicBezTo>
                    <a:pt x="858" y="788"/>
                    <a:pt x="911" y="801"/>
                    <a:pt x="963" y="813"/>
                  </a:cubicBezTo>
                  <a:cubicBezTo>
                    <a:pt x="991" y="820"/>
                    <a:pt x="1019" y="827"/>
                    <a:pt x="1051" y="830"/>
                  </a:cubicBezTo>
                  <a:cubicBezTo>
                    <a:pt x="1079" y="750"/>
                    <a:pt x="1156" y="575"/>
                    <a:pt x="1285" y="564"/>
                  </a:cubicBezTo>
                  <a:cubicBezTo>
                    <a:pt x="1292" y="540"/>
                    <a:pt x="1296" y="515"/>
                    <a:pt x="1299" y="491"/>
                  </a:cubicBezTo>
                  <a:cubicBezTo>
                    <a:pt x="1310" y="417"/>
                    <a:pt x="1324" y="309"/>
                    <a:pt x="1422" y="298"/>
                  </a:cubicBezTo>
                  <a:cubicBezTo>
                    <a:pt x="1429" y="295"/>
                    <a:pt x="1436" y="295"/>
                    <a:pt x="1439" y="291"/>
                  </a:cubicBezTo>
                  <a:lnTo>
                    <a:pt x="1453" y="288"/>
                  </a:lnTo>
                  <a:lnTo>
                    <a:pt x="1464" y="281"/>
                  </a:lnTo>
                  <a:lnTo>
                    <a:pt x="1478" y="274"/>
                  </a:lnTo>
                  <a:lnTo>
                    <a:pt x="1495" y="263"/>
                  </a:lnTo>
                  <a:lnTo>
                    <a:pt x="1502" y="260"/>
                  </a:lnTo>
                  <a:cubicBezTo>
                    <a:pt x="1548" y="228"/>
                    <a:pt x="1593" y="193"/>
                    <a:pt x="1639" y="158"/>
                  </a:cubicBezTo>
                  <a:lnTo>
                    <a:pt x="1653" y="148"/>
                  </a:lnTo>
                  <a:lnTo>
                    <a:pt x="1677" y="127"/>
                  </a:lnTo>
                  <a:lnTo>
                    <a:pt x="1688" y="116"/>
                  </a:lnTo>
                  <a:lnTo>
                    <a:pt x="1677" y="99"/>
                  </a:lnTo>
                  <a:lnTo>
                    <a:pt x="1674" y="92"/>
                  </a:lnTo>
                  <a:cubicBezTo>
                    <a:pt x="1656" y="60"/>
                    <a:pt x="1635" y="28"/>
                    <a:pt x="1621" y="7"/>
                  </a:cubicBezTo>
                  <a:lnTo>
                    <a:pt x="16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2" name="Google Shape;11892;p54"/>
            <p:cNvSpPr/>
            <p:nvPr/>
          </p:nvSpPr>
          <p:spPr>
            <a:xfrm>
              <a:off x="2165463" y="166871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3" name="Google Shape;11893;p54"/>
            <p:cNvSpPr/>
            <p:nvPr/>
          </p:nvSpPr>
          <p:spPr>
            <a:xfrm>
              <a:off x="2165028" y="1668908"/>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4" name="Google Shape;11894;p54"/>
            <p:cNvSpPr/>
            <p:nvPr/>
          </p:nvSpPr>
          <p:spPr>
            <a:xfrm>
              <a:off x="2167880" y="1666776"/>
              <a:ext cx="204" cy="149"/>
            </a:xfrm>
            <a:custGeom>
              <a:rect b="b" l="l" r="r" t="t"/>
              <a:pathLst>
                <a:path extrusionOk="0" h="11" w="15">
                  <a:moveTo>
                    <a:pt x="1" y="11"/>
                  </a:moveTo>
                  <a:lnTo>
                    <a:pt x="15"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5" name="Google Shape;11895;p54"/>
            <p:cNvSpPr/>
            <p:nvPr/>
          </p:nvSpPr>
          <p:spPr>
            <a:xfrm>
              <a:off x="2167404" y="1667197"/>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6" name="Google Shape;11896;p54"/>
            <p:cNvSpPr/>
            <p:nvPr/>
          </p:nvSpPr>
          <p:spPr>
            <a:xfrm>
              <a:off x="2151437" y="1676701"/>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7" name="Google Shape;11897;p54"/>
            <p:cNvSpPr/>
            <p:nvPr/>
          </p:nvSpPr>
          <p:spPr>
            <a:xfrm>
              <a:off x="2152917" y="1676470"/>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8" name="Google Shape;11898;p54"/>
            <p:cNvSpPr/>
            <p:nvPr/>
          </p:nvSpPr>
          <p:spPr>
            <a:xfrm>
              <a:off x="2152198" y="1676606"/>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9" name="Google Shape;11899;p54"/>
            <p:cNvSpPr/>
            <p:nvPr/>
          </p:nvSpPr>
          <p:spPr>
            <a:xfrm>
              <a:off x="2150962" y="167685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0" name="Google Shape;11900;p54"/>
            <p:cNvSpPr/>
            <p:nvPr/>
          </p:nvSpPr>
          <p:spPr>
            <a:xfrm>
              <a:off x="2154913" y="1676036"/>
              <a:ext cx="299" cy="109"/>
            </a:xfrm>
            <a:custGeom>
              <a:rect b="b" l="l" r="r" t="t"/>
              <a:pathLst>
                <a:path extrusionOk="0" h="8" w="22">
                  <a:moveTo>
                    <a:pt x="2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1" name="Google Shape;11901;p54"/>
            <p:cNvSpPr/>
            <p:nvPr/>
          </p:nvSpPr>
          <p:spPr>
            <a:xfrm>
              <a:off x="2153528" y="1676375"/>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2" name="Google Shape;11902;p54"/>
            <p:cNvSpPr/>
            <p:nvPr/>
          </p:nvSpPr>
          <p:spPr>
            <a:xfrm>
              <a:off x="2154098" y="1676280"/>
              <a:ext cx="258" cy="54"/>
            </a:xfrm>
            <a:custGeom>
              <a:rect b="b" l="l" r="r" t="t"/>
              <a:pathLst>
                <a:path extrusionOk="0" h="4" w="19">
                  <a:moveTo>
                    <a:pt x="1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3" name="Google Shape;11903;p54"/>
            <p:cNvSpPr/>
            <p:nvPr/>
          </p:nvSpPr>
          <p:spPr>
            <a:xfrm>
              <a:off x="2154533" y="1676131"/>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4" name="Google Shape;11904;p54"/>
            <p:cNvSpPr/>
            <p:nvPr/>
          </p:nvSpPr>
          <p:spPr>
            <a:xfrm>
              <a:off x="2164703" y="1669098"/>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5" name="Google Shape;11905;p54"/>
            <p:cNvSpPr/>
            <p:nvPr/>
          </p:nvSpPr>
          <p:spPr>
            <a:xfrm>
              <a:off x="2145450" y="1667387"/>
              <a:ext cx="1018" cy="109"/>
            </a:xfrm>
            <a:custGeom>
              <a:rect b="b" l="l" r="r" t="t"/>
              <a:pathLst>
                <a:path extrusionOk="0" h="8" w="75">
                  <a:moveTo>
                    <a:pt x="1" y="1"/>
                  </a:moveTo>
                  <a:lnTo>
                    <a:pt x="74"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6" name="Google Shape;11906;p54"/>
            <p:cNvSpPr/>
            <p:nvPr/>
          </p:nvSpPr>
          <p:spPr>
            <a:xfrm>
              <a:off x="2166888" y="1665201"/>
              <a:ext cx="299" cy="149"/>
            </a:xfrm>
            <a:custGeom>
              <a:rect b="b" l="l" r="r" t="t"/>
              <a:pathLst>
                <a:path extrusionOk="0" h="11" w="22">
                  <a:moveTo>
                    <a:pt x="0" y="11"/>
                  </a:moveTo>
                  <a:lnTo>
                    <a:pt x="18" y="0"/>
                  </a:lnTo>
                  <a:lnTo>
                    <a:pt x="21" y="7"/>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7" name="Google Shape;11907;p54"/>
            <p:cNvSpPr/>
            <p:nvPr/>
          </p:nvSpPr>
          <p:spPr>
            <a:xfrm>
              <a:off x="2146590" y="1667482"/>
              <a:ext cx="964" cy="68"/>
            </a:xfrm>
            <a:custGeom>
              <a:rect b="b" l="l" r="r" t="t"/>
              <a:pathLst>
                <a:path extrusionOk="0" h="5" w="71">
                  <a:moveTo>
                    <a:pt x="7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8" name="Google Shape;11908;p54"/>
            <p:cNvSpPr/>
            <p:nvPr/>
          </p:nvSpPr>
          <p:spPr>
            <a:xfrm>
              <a:off x="2167174" y="1665296"/>
              <a:ext cx="720" cy="1154"/>
            </a:xfrm>
            <a:custGeom>
              <a:rect b="b" l="l" r="r" t="t"/>
              <a:pathLst>
                <a:path extrusionOk="0" h="85" w="53">
                  <a:moveTo>
                    <a:pt x="0" y="0"/>
                  </a:moveTo>
                  <a:cubicBezTo>
                    <a:pt x="14" y="21"/>
                    <a:pt x="35" y="53"/>
                    <a:pt x="53" y="85"/>
                  </a:cubicBezTo>
                  <a:cubicBezTo>
                    <a:pt x="35" y="53"/>
                    <a:pt x="18" y="2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9" name="Google Shape;11909;p54"/>
            <p:cNvSpPr/>
            <p:nvPr/>
          </p:nvSpPr>
          <p:spPr>
            <a:xfrm>
              <a:off x="2167934" y="1666532"/>
              <a:ext cx="149" cy="258"/>
            </a:xfrm>
            <a:custGeom>
              <a:rect b="b" l="l" r="r" t="t"/>
              <a:pathLst>
                <a:path extrusionOk="0" h="19" w="11">
                  <a:moveTo>
                    <a:pt x="11" y="18"/>
                  </a:moveTo>
                  <a:lnTo>
                    <a:pt x="11" y="1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0" name="Google Shape;11910;p54"/>
            <p:cNvSpPr/>
            <p:nvPr/>
          </p:nvSpPr>
          <p:spPr>
            <a:xfrm>
              <a:off x="2167119" y="1665201"/>
              <a:ext cx="109" cy="109"/>
            </a:xfrm>
            <a:custGeom>
              <a:rect b="b" l="l" r="r" t="t"/>
              <a:pathLst>
                <a:path extrusionOk="0" h="8" w="8">
                  <a:moveTo>
                    <a:pt x="1" y="0"/>
                  </a:moveTo>
                  <a:lnTo>
                    <a:pt x="1" y="0"/>
                  </a:ln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1" name="Google Shape;11911;p54"/>
            <p:cNvSpPr/>
            <p:nvPr/>
          </p:nvSpPr>
          <p:spPr>
            <a:xfrm>
              <a:off x="2196637" y="1711826"/>
              <a:ext cx="45172" cy="43706"/>
            </a:xfrm>
            <a:custGeom>
              <a:rect b="b" l="l" r="r" t="t"/>
              <a:pathLst>
                <a:path extrusionOk="0" h="3219" w="3327">
                  <a:moveTo>
                    <a:pt x="3299" y="1"/>
                  </a:moveTo>
                  <a:lnTo>
                    <a:pt x="3285" y="25"/>
                  </a:lnTo>
                  <a:lnTo>
                    <a:pt x="3274" y="29"/>
                  </a:lnTo>
                  <a:lnTo>
                    <a:pt x="3257" y="32"/>
                  </a:lnTo>
                  <a:lnTo>
                    <a:pt x="3246" y="32"/>
                  </a:lnTo>
                  <a:lnTo>
                    <a:pt x="3222" y="39"/>
                  </a:lnTo>
                  <a:lnTo>
                    <a:pt x="3215" y="39"/>
                  </a:lnTo>
                  <a:lnTo>
                    <a:pt x="3197" y="43"/>
                  </a:lnTo>
                  <a:lnTo>
                    <a:pt x="3190" y="46"/>
                  </a:lnTo>
                  <a:lnTo>
                    <a:pt x="3180" y="53"/>
                  </a:lnTo>
                  <a:lnTo>
                    <a:pt x="3173" y="53"/>
                  </a:lnTo>
                  <a:lnTo>
                    <a:pt x="3162" y="60"/>
                  </a:lnTo>
                  <a:lnTo>
                    <a:pt x="3159" y="60"/>
                  </a:lnTo>
                  <a:lnTo>
                    <a:pt x="3145" y="67"/>
                  </a:lnTo>
                  <a:cubicBezTo>
                    <a:pt x="3148" y="74"/>
                    <a:pt x="3148" y="85"/>
                    <a:pt x="3152" y="92"/>
                  </a:cubicBezTo>
                  <a:cubicBezTo>
                    <a:pt x="3152" y="120"/>
                    <a:pt x="3145" y="148"/>
                    <a:pt x="3127" y="172"/>
                  </a:cubicBezTo>
                  <a:cubicBezTo>
                    <a:pt x="3092" y="225"/>
                    <a:pt x="3015" y="260"/>
                    <a:pt x="2914" y="267"/>
                  </a:cubicBezTo>
                  <a:lnTo>
                    <a:pt x="2865" y="267"/>
                  </a:lnTo>
                  <a:cubicBezTo>
                    <a:pt x="2816" y="263"/>
                    <a:pt x="2396" y="232"/>
                    <a:pt x="2255" y="162"/>
                  </a:cubicBezTo>
                  <a:lnTo>
                    <a:pt x="2245" y="158"/>
                  </a:lnTo>
                  <a:lnTo>
                    <a:pt x="2231" y="155"/>
                  </a:lnTo>
                  <a:lnTo>
                    <a:pt x="2227" y="155"/>
                  </a:lnTo>
                  <a:lnTo>
                    <a:pt x="2210" y="151"/>
                  </a:lnTo>
                  <a:lnTo>
                    <a:pt x="1692" y="151"/>
                  </a:lnTo>
                  <a:lnTo>
                    <a:pt x="1643" y="155"/>
                  </a:lnTo>
                  <a:lnTo>
                    <a:pt x="1594" y="155"/>
                  </a:lnTo>
                  <a:cubicBezTo>
                    <a:pt x="1546" y="228"/>
                    <a:pt x="1209" y="416"/>
                    <a:pt x="1052" y="416"/>
                  </a:cubicBezTo>
                  <a:cubicBezTo>
                    <a:pt x="1037" y="416"/>
                    <a:pt x="1024" y="414"/>
                    <a:pt x="1013" y="410"/>
                  </a:cubicBezTo>
                  <a:cubicBezTo>
                    <a:pt x="1002" y="421"/>
                    <a:pt x="992" y="431"/>
                    <a:pt x="981" y="445"/>
                  </a:cubicBezTo>
                  <a:cubicBezTo>
                    <a:pt x="936" y="505"/>
                    <a:pt x="869" y="547"/>
                    <a:pt x="796" y="571"/>
                  </a:cubicBezTo>
                  <a:cubicBezTo>
                    <a:pt x="778" y="575"/>
                    <a:pt x="761" y="578"/>
                    <a:pt x="740" y="582"/>
                  </a:cubicBezTo>
                  <a:lnTo>
                    <a:pt x="460" y="582"/>
                  </a:lnTo>
                  <a:cubicBezTo>
                    <a:pt x="460" y="585"/>
                    <a:pt x="456" y="589"/>
                    <a:pt x="456" y="592"/>
                  </a:cubicBezTo>
                  <a:cubicBezTo>
                    <a:pt x="453" y="596"/>
                    <a:pt x="449" y="606"/>
                    <a:pt x="446" y="613"/>
                  </a:cubicBezTo>
                  <a:lnTo>
                    <a:pt x="442" y="627"/>
                  </a:lnTo>
                  <a:cubicBezTo>
                    <a:pt x="439" y="634"/>
                    <a:pt x="432" y="645"/>
                    <a:pt x="428" y="652"/>
                  </a:cubicBezTo>
                  <a:lnTo>
                    <a:pt x="421" y="666"/>
                  </a:lnTo>
                  <a:cubicBezTo>
                    <a:pt x="418" y="676"/>
                    <a:pt x="411" y="687"/>
                    <a:pt x="404" y="697"/>
                  </a:cubicBezTo>
                  <a:lnTo>
                    <a:pt x="397" y="711"/>
                  </a:lnTo>
                  <a:cubicBezTo>
                    <a:pt x="390" y="722"/>
                    <a:pt x="386" y="732"/>
                    <a:pt x="379" y="743"/>
                  </a:cubicBezTo>
                  <a:lnTo>
                    <a:pt x="365" y="764"/>
                  </a:lnTo>
                  <a:lnTo>
                    <a:pt x="348" y="789"/>
                  </a:lnTo>
                  <a:lnTo>
                    <a:pt x="330" y="813"/>
                  </a:lnTo>
                  <a:lnTo>
                    <a:pt x="316" y="831"/>
                  </a:lnTo>
                  <a:cubicBezTo>
                    <a:pt x="309" y="841"/>
                    <a:pt x="302" y="852"/>
                    <a:pt x="295" y="862"/>
                  </a:cubicBezTo>
                  <a:lnTo>
                    <a:pt x="284" y="873"/>
                  </a:lnTo>
                  <a:cubicBezTo>
                    <a:pt x="274" y="883"/>
                    <a:pt x="263" y="897"/>
                    <a:pt x="253" y="908"/>
                  </a:cubicBezTo>
                  <a:cubicBezTo>
                    <a:pt x="235" y="929"/>
                    <a:pt x="225" y="953"/>
                    <a:pt x="221" y="981"/>
                  </a:cubicBezTo>
                  <a:cubicBezTo>
                    <a:pt x="221" y="992"/>
                    <a:pt x="218" y="1002"/>
                    <a:pt x="214" y="1016"/>
                  </a:cubicBezTo>
                  <a:lnTo>
                    <a:pt x="214" y="1023"/>
                  </a:lnTo>
                  <a:cubicBezTo>
                    <a:pt x="214" y="1027"/>
                    <a:pt x="211" y="1030"/>
                    <a:pt x="211" y="1034"/>
                  </a:cubicBezTo>
                  <a:cubicBezTo>
                    <a:pt x="207" y="1037"/>
                    <a:pt x="211" y="1041"/>
                    <a:pt x="207" y="1044"/>
                  </a:cubicBezTo>
                  <a:cubicBezTo>
                    <a:pt x="204" y="1048"/>
                    <a:pt x="204" y="1051"/>
                    <a:pt x="200" y="1058"/>
                  </a:cubicBezTo>
                  <a:cubicBezTo>
                    <a:pt x="200" y="1062"/>
                    <a:pt x="197" y="1062"/>
                    <a:pt x="193" y="1065"/>
                  </a:cubicBezTo>
                  <a:cubicBezTo>
                    <a:pt x="193" y="1069"/>
                    <a:pt x="186" y="1076"/>
                    <a:pt x="183" y="1079"/>
                  </a:cubicBezTo>
                  <a:cubicBezTo>
                    <a:pt x="183" y="1079"/>
                    <a:pt x="179" y="1083"/>
                    <a:pt x="179" y="1086"/>
                  </a:cubicBezTo>
                  <a:cubicBezTo>
                    <a:pt x="172" y="1090"/>
                    <a:pt x="169" y="1093"/>
                    <a:pt x="162" y="1097"/>
                  </a:cubicBezTo>
                  <a:cubicBezTo>
                    <a:pt x="162" y="1097"/>
                    <a:pt x="158" y="1104"/>
                    <a:pt x="155" y="1104"/>
                  </a:cubicBezTo>
                  <a:cubicBezTo>
                    <a:pt x="148" y="1107"/>
                    <a:pt x="141" y="1111"/>
                    <a:pt x="134" y="1114"/>
                  </a:cubicBezTo>
                  <a:lnTo>
                    <a:pt x="127" y="1118"/>
                  </a:lnTo>
                  <a:cubicBezTo>
                    <a:pt x="116" y="1121"/>
                    <a:pt x="109" y="1125"/>
                    <a:pt x="102" y="1125"/>
                  </a:cubicBezTo>
                  <a:lnTo>
                    <a:pt x="88" y="1132"/>
                  </a:lnTo>
                  <a:cubicBezTo>
                    <a:pt x="57" y="1135"/>
                    <a:pt x="22" y="1254"/>
                    <a:pt x="1" y="1317"/>
                  </a:cubicBezTo>
                  <a:lnTo>
                    <a:pt x="1" y="1324"/>
                  </a:lnTo>
                  <a:cubicBezTo>
                    <a:pt x="200" y="1419"/>
                    <a:pt x="323" y="1629"/>
                    <a:pt x="299" y="1849"/>
                  </a:cubicBezTo>
                  <a:cubicBezTo>
                    <a:pt x="291" y="1898"/>
                    <a:pt x="323" y="1947"/>
                    <a:pt x="369" y="1965"/>
                  </a:cubicBezTo>
                  <a:cubicBezTo>
                    <a:pt x="393" y="1976"/>
                    <a:pt x="419" y="1981"/>
                    <a:pt x="445" y="1981"/>
                  </a:cubicBezTo>
                  <a:cubicBezTo>
                    <a:pt x="494" y="1981"/>
                    <a:pt x="541" y="1963"/>
                    <a:pt x="575" y="1926"/>
                  </a:cubicBezTo>
                  <a:cubicBezTo>
                    <a:pt x="614" y="1881"/>
                    <a:pt x="671" y="1857"/>
                    <a:pt x="740" y="1857"/>
                  </a:cubicBezTo>
                  <a:cubicBezTo>
                    <a:pt x="788" y="1857"/>
                    <a:pt x="842" y="1868"/>
                    <a:pt x="901" y="1891"/>
                  </a:cubicBezTo>
                  <a:cubicBezTo>
                    <a:pt x="1016" y="1933"/>
                    <a:pt x="1181" y="2045"/>
                    <a:pt x="1181" y="2150"/>
                  </a:cubicBezTo>
                  <a:cubicBezTo>
                    <a:pt x="1184" y="2175"/>
                    <a:pt x="1170" y="2199"/>
                    <a:pt x="1149" y="2217"/>
                  </a:cubicBezTo>
                  <a:cubicBezTo>
                    <a:pt x="1128" y="2236"/>
                    <a:pt x="1102" y="2243"/>
                    <a:pt x="1069" y="2243"/>
                  </a:cubicBezTo>
                  <a:cubicBezTo>
                    <a:pt x="1036" y="2243"/>
                    <a:pt x="997" y="2236"/>
                    <a:pt x="950" y="2227"/>
                  </a:cubicBezTo>
                  <a:cubicBezTo>
                    <a:pt x="891" y="2217"/>
                    <a:pt x="820" y="2204"/>
                    <a:pt x="752" y="2204"/>
                  </a:cubicBezTo>
                  <a:cubicBezTo>
                    <a:pt x="686" y="2204"/>
                    <a:pt x="621" y="2216"/>
                    <a:pt x="572" y="2252"/>
                  </a:cubicBezTo>
                  <a:cubicBezTo>
                    <a:pt x="558" y="2259"/>
                    <a:pt x="537" y="2280"/>
                    <a:pt x="533" y="2294"/>
                  </a:cubicBezTo>
                  <a:cubicBezTo>
                    <a:pt x="530" y="2322"/>
                    <a:pt x="575" y="2374"/>
                    <a:pt x="610" y="2416"/>
                  </a:cubicBezTo>
                  <a:cubicBezTo>
                    <a:pt x="666" y="2486"/>
                    <a:pt x="740" y="2574"/>
                    <a:pt x="712" y="2675"/>
                  </a:cubicBezTo>
                  <a:cubicBezTo>
                    <a:pt x="694" y="2749"/>
                    <a:pt x="715" y="2826"/>
                    <a:pt x="761" y="2882"/>
                  </a:cubicBezTo>
                  <a:cubicBezTo>
                    <a:pt x="799" y="2935"/>
                    <a:pt x="862" y="2970"/>
                    <a:pt x="929" y="2970"/>
                  </a:cubicBezTo>
                  <a:lnTo>
                    <a:pt x="939" y="2970"/>
                  </a:lnTo>
                  <a:cubicBezTo>
                    <a:pt x="1051" y="2970"/>
                    <a:pt x="1160" y="3054"/>
                    <a:pt x="1254" y="3124"/>
                  </a:cubicBezTo>
                  <a:cubicBezTo>
                    <a:pt x="1300" y="3159"/>
                    <a:pt x="1373" y="3215"/>
                    <a:pt x="1405" y="3218"/>
                  </a:cubicBezTo>
                  <a:cubicBezTo>
                    <a:pt x="1408" y="3173"/>
                    <a:pt x="1359" y="3033"/>
                    <a:pt x="1331" y="2963"/>
                  </a:cubicBezTo>
                  <a:cubicBezTo>
                    <a:pt x="1279" y="2815"/>
                    <a:pt x="1254" y="2742"/>
                    <a:pt x="1289" y="2693"/>
                  </a:cubicBezTo>
                  <a:cubicBezTo>
                    <a:pt x="1310" y="2659"/>
                    <a:pt x="1340" y="2648"/>
                    <a:pt x="1373" y="2648"/>
                  </a:cubicBezTo>
                  <a:cubicBezTo>
                    <a:pt x="1408" y="2648"/>
                    <a:pt x="1448" y="2660"/>
                    <a:pt x="1485" y="2668"/>
                  </a:cubicBezTo>
                  <a:cubicBezTo>
                    <a:pt x="1533" y="2684"/>
                    <a:pt x="1575" y="2695"/>
                    <a:pt x="1609" y="2695"/>
                  </a:cubicBezTo>
                  <a:cubicBezTo>
                    <a:pt x="1636" y="2695"/>
                    <a:pt x="1659" y="2687"/>
                    <a:pt x="1674" y="2668"/>
                  </a:cubicBezTo>
                  <a:cubicBezTo>
                    <a:pt x="1695" y="2644"/>
                    <a:pt x="1692" y="2633"/>
                    <a:pt x="1692" y="2630"/>
                  </a:cubicBezTo>
                  <a:cubicBezTo>
                    <a:pt x="1675" y="2600"/>
                    <a:pt x="1590" y="2560"/>
                    <a:pt x="1488" y="2560"/>
                  </a:cubicBezTo>
                  <a:cubicBezTo>
                    <a:pt x="1483" y="2560"/>
                    <a:pt x="1479" y="2560"/>
                    <a:pt x="1475" y="2560"/>
                  </a:cubicBezTo>
                  <a:cubicBezTo>
                    <a:pt x="1472" y="2560"/>
                    <a:pt x="1469" y="2560"/>
                    <a:pt x="1466" y="2560"/>
                  </a:cubicBezTo>
                  <a:cubicBezTo>
                    <a:pt x="1382" y="2560"/>
                    <a:pt x="1352" y="2514"/>
                    <a:pt x="1345" y="2490"/>
                  </a:cubicBezTo>
                  <a:cubicBezTo>
                    <a:pt x="1328" y="2437"/>
                    <a:pt x="1349" y="2378"/>
                    <a:pt x="1398" y="2343"/>
                  </a:cubicBezTo>
                  <a:cubicBezTo>
                    <a:pt x="1444" y="2306"/>
                    <a:pt x="1500" y="2288"/>
                    <a:pt x="1556" y="2288"/>
                  </a:cubicBezTo>
                  <a:cubicBezTo>
                    <a:pt x="1607" y="2288"/>
                    <a:pt x="1658" y="2303"/>
                    <a:pt x="1702" y="2332"/>
                  </a:cubicBezTo>
                  <a:cubicBezTo>
                    <a:pt x="1748" y="2359"/>
                    <a:pt x="1784" y="2370"/>
                    <a:pt x="1816" y="2370"/>
                  </a:cubicBezTo>
                  <a:cubicBezTo>
                    <a:pt x="1864" y="2370"/>
                    <a:pt x="1902" y="2347"/>
                    <a:pt x="1944" y="2322"/>
                  </a:cubicBezTo>
                  <a:cubicBezTo>
                    <a:pt x="1975" y="2301"/>
                    <a:pt x="2010" y="2287"/>
                    <a:pt x="2049" y="2280"/>
                  </a:cubicBezTo>
                  <a:cubicBezTo>
                    <a:pt x="2066" y="2238"/>
                    <a:pt x="2070" y="2192"/>
                    <a:pt x="2056" y="2147"/>
                  </a:cubicBezTo>
                  <a:cubicBezTo>
                    <a:pt x="2035" y="2056"/>
                    <a:pt x="1961" y="1982"/>
                    <a:pt x="1870" y="1961"/>
                  </a:cubicBezTo>
                  <a:cubicBezTo>
                    <a:pt x="1839" y="1953"/>
                    <a:pt x="1812" y="1949"/>
                    <a:pt x="1790" y="1949"/>
                  </a:cubicBezTo>
                  <a:cubicBezTo>
                    <a:pt x="1732" y="1949"/>
                    <a:pt x="1700" y="1974"/>
                    <a:pt x="1667" y="2000"/>
                  </a:cubicBezTo>
                  <a:cubicBezTo>
                    <a:pt x="1631" y="2028"/>
                    <a:pt x="1593" y="2051"/>
                    <a:pt x="1548" y="2051"/>
                  </a:cubicBezTo>
                  <a:cubicBezTo>
                    <a:pt x="1504" y="2051"/>
                    <a:pt x="1452" y="2028"/>
                    <a:pt x="1387" y="1961"/>
                  </a:cubicBezTo>
                  <a:cubicBezTo>
                    <a:pt x="1345" y="1916"/>
                    <a:pt x="1300" y="1860"/>
                    <a:pt x="1314" y="1797"/>
                  </a:cubicBezTo>
                  <a:cubicBezTo>
                    <a:pt x="1331" y="1734"/>
                    <a:pt x="1394" y="1709"/>
                    <a:pt x="1454" y="1685"/>
                  </a:cubicBezTo>
                  <a:cubicBezTo>
                    <a:pt x="1520" y="1664"/>
                    <a:pt x="1545" y="1650"/>
                    <a:pt x="1545" y="1625"/>
                  </a:cubicBezTo>
                  <a:cubicBezTo>
                    <a:pt x="1545" y="1538"/>
                    <a:pt x="1415" y="1391"/>
                    <a:pt x="1300" y="1265"/>
                  </a:cubicBezTo>
                  <a:cubicBezTo>
                    <a:pt x="1233" y="1195"/>
                    <a:pt x="1170" y="1121"/>
                    <a:pt x="1114" y="1048"/>
                  </a:cubicBezTo>
                  <a:cubicBezTo>
                    <a:pt x="1065" y="988"/>
                    <a:pt x="1051" y="908"/>
                    <a:pt x="1083" y="841"/>
                  </a:cubicBezTo>
                  <a:cubicBezTo>
                    <a:pt x="1128" y="764"/>
                    <a:pt x="1212" y="718"/>
                    <a:pt x="1303" y="718"/>
                  </a:cubicBezTo>
                  <a:lnTo>
                    <a:pt x="1310" y="718"/>
                  </a:lnTo>
                  <a:cubicBezTo>
                    <a:pt x="1314" y="718"/>
                    <a:pt x="1317" y="718"/>
                    <a:pt x="1320" y="718"/>
                  </a:cubicBezTo>
                  <a:cubicBezTo>
                    <a:pt x="1397" y="718"/>
                    <a:pt x="1466" y="756"/>
                    <a:pt x="1506" y="824"/>
                  </a:cubicBezTo>
                  <a:cubicBezTo>
                    <a:pt x="1539" y="879"/>
                    <a:pt x="1602" y="899"/>
                    <a:pt x="1671" y="899"/>
                  </a:cubicBezTo>
                  <a:cubicBezTo>
                    <a:pt x="1736" y="899"/>
                    <a:pt x="1807" y="881"/>
                    <a:pt x="1860" y="859"/>
                  </a:cubicBezTo>
                  <a:cubicBezTo>
                    <a:pt x="1856" y="834"/>
                    <a:pt x="1853" y="806"/>
                    <a:pt x="1842" y="785"/>
                  </a:cubicBezTo>
                  <a:cubicBezTo>
                    <a:pt x="1818" y="694"/>
                    <a:pt x="1769" y="522"/>
                    <a:pt x="1968" y="445"/>
                  </a:cubicBezTo>
                  <a:cubicBezTo>
                    <a:pt x="2028" y="422"/>
                    <a:pt x="2078" y="413"/>
                    <a:pt x="2120" y="413"/>
                  </a:cubicBezTo>
                  <a:cubicBezTo>
                    <a:pt x="2218" y="413"/>
                    <a:pt x="2274" y="465"/>
                    <a:pt x="2318" y="519"/>
                  </a:cubicBezTo>
                  <a:cubicBezTo>
                    <a:pt x="2325" y="529"/>
                    <a:pt x="2332" y="536"/>
                    <a:pt x="2343" y="547"/>
                  </a:cubicBezTo>
                  <a:cubicBezTo>
                    <a:pt x="2357" y="533"/>
                    <a:pt x="2371" y="522"/>
                    <a:pt x="2385" y="508"/>
                  </a:cubicBezTo>
                  <a:cubicBezTo>
                    <a:pt x="2452" y="442"/>
                    <a:pt x="2557" y="344"/>
                    <a:pt x="2739" y="344"/>
                  </a:cubicBezTo>
                  <a:cubicBezTo>
                    <a:pt x="2875" y="344"/>
                    <a:pt x="2994" y="421"/>
                    <a:pt x="3099" y="498"/>
                  </a:cubicBezTo>
                  <a:lnTo>
                    <a:pt x="3106" y="491"/>
                  </a:lnTo>
                  <a:lnTo>
                    <a:pt x="3127" y="466"/>
                  </a:lnTo>
                  <a:lnTo>
                    <a:pt x="3138" y="456"/>
                  </a:lnTo>
                  <a:cubicBezTo>
                    <a:pt x="3141" y="449"/>
                    <a:pt x="3148" y="445"/>
                    <a:pt x="3152" y="438"/>
                  </a:cubicBezTo>
                  <a:cubicBezTo>
                    <a:pt x="3152" y="435"/>
                    <a:pt x="3155" y="431"/>
                    <a:pt x="3159" y="428"/>
                  </a:cubicBezTo>
                  <a:cubicBezTo>
                    <a:pt x="3159" y="424"/>
                    <a:pt x="3162" y="421"/>
                    <a:pt x="3166" y="417"/>
                  </a:cubicBezTo>
                  <a:cubicBezTo>
                    <a:pt x="3166" y="410"/>
                    <a:pt x="3169" y="403"/>
                    <a:pt x="3169" y="396"/>
                  </a:cubicBezTo>
                  <a:cubicBezTo>
                    <a:pt x="3169" y="330"/>
                    <a:pt x="3215" y="288"/>
                    <a:pt x="3257" y="253"/>
                  </a:cubicBezTo>
                  <a:cubicBezTo>
                    <a:pt x="3299" y="214"/>
                    <a:pt x="3327" y="186"/>
                    <a:pt x="3327" y="144"/>
                  </a:cubicBezTo>
                  <a:cubicBezTo>
                    <a:pt x="3327" y="130"/>
                    <a:pt x="3327" y="120"/>
                    <a:pt x="3323" y="106"/>
                  </a:cubicBezTo>
                  <a:cubicBezTo>
                    <a:pt x="3323" y="102"/>
                    <a:pt x="3323" y="99"/>
                    <a:pt x="3323" y="92"/>
                  </a:cubicBezTo>
                  <a:cubicBezTo>
                    <a:pt x="3320" y="88"/>
                    <a:pt x="3320" y="74"/>
                    <a:pt x="3316" y="67"/>
                  </a:cubicBezTo>
                  <a:lnTo>
                    <a:pt x="3313" y="50"/>
                  </a:lnTo>
                  <a:cubicBezTo>
                    <a:pt x="3309" y="39"/>
                    <a:pt x="3309" y="32"/>
                    <a:pt x="3306" y="22"/>
                  </a:cubicBezTo>
                  <a:lnTo>
                    <a:pt x="3302" y="11"/>
                  </a:lnTo>
                  <a:lnTo>
                    <a:pt x="32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2" name="Google Shape;11912;p54"/>
            <p:cNvSpPr/>
            <p:nvPr/>
          </p:nvSpPr>
          <p:spPr>
            <a:xfrm>
              <a:off x="2220411" y="1765512"/>
              <a:ext cx="17176" cy="3557"/>
            </a:xfrm>
            <a:custGeom>
              <a:rect b="b" l="l" r="r" t="t"/>
              <a:pathLst>
                <a:path extrusionOk="0" h="262" w="1265">
                  <a:moveTo>
                    <a:pt x="149" y="0"/>
                  </a:moveTo>
                  <a:cubicBezTo>
                    <a:pt x="138" y="0"/>
                    <a:pt x="127" y="2"/>
                    <a:pt x="116" y="6"/>
                  </a:cubicBezTo>
                  <a:cubicBezTo>
                    <a:pt x="74" y="17"/>
                    <a:pt x="32" y="34"/>
                    <a:pt x="0" y="62"/>
                  </a:cubicBezTo>
                  <a:cubicBezTo>
                    <a:pt x="70" y="83"/>
                    <a:pt x="144" y="108"/>
                    <a:pt x="214" y="132"/>
                  </a:cubicBezTo>
                  <a:cubicBezTo>
                    <a:pt x="375" y="192"/>
                    <a:pt x="553" y="258"/>
                    <a:pt x="739" y="262"/>
                  </a:cubicBezTo>
                  <a:cubicBezTo>
                    <a:pt x="921" y="262"/>
                    <a:pt x="1096" y="227"/>
                    <a:pt x="1264" y="164"/>
                  </a:cubicBezTo>
                  <a:lnTo>
                    <a:pt x="1264" y="164"/>
                  </a:lnTo>
                  <a:cubicBezTo>
                    <a:pt x="1253" y="165"/>
                    <a:pt x="1241" y="166"/>
                    <a:pt x="1230" y="166"/>
                  </a:cubicBezTo>
                  <a:cubicBezTo>
                    <a:pt x="1186" y="166"/>
                    <a:pt x="1142" y="155"/>
                    <a:pt x="1103" y="136"/>
                  </a:cubicBezTo>
                  <a:cubicBezTo>
                    <a:pt x="1079" y="120"/>
                    <a:pt x="1012" y="117"/>
                    <a:pt x="935" y="117"/>
                  </a:cubicBezTo>
                  <a:cubicBezTo>
                    <a:pt x="892" y="117"/>
                    <a:pt x="845" y="118"/>
                    <a:pt x="802" y="118"/>
                  </a:cubicBezTo>
                  <a:cubicBezTo>
                    <a:pt x="744" y="120"/>
                    <a:pt x="686" y="122"/>
                    <a:pt x="630" y="122"/>
                  </a:cubicBezTo>
                  <a:cubicBezTo>
                    <a:pt x="460" y="122"/>
                    <a:pt x="306" y="106"/>
                    <a:pt x="224" y="27"/>
                  </a:cubicBezTo>
                  <a:cubicBezTo>
                    <a:pt x="203" y="10"/>
                    <a:pt x="176" y="0"/>
                    <a:pt x="1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3" name="Google Shape;11913;p54"/>
            <p:cNvSpPr/>
            <p:nvPr/>
          </p:nvSpPr>
          <p:spPr>
            <a:xfrm>
              <a:off x="2239039" y="1718289"/>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4" name="Google Shape;11914;p54"/>
            <p:cNvSpPr/>
            <p:nvPr/>
          </p:nvSpPr>
          <p:spPr>
            <a:xfrm>
              <a:off x="2241701" y="1713591"/>
              <a:ext cx="68" cy="489"/>
            </a:xfrm>
            <a:custGeom>
              <a:rect b="b" l="l" r="r" t="t"/>
              <a:pathLst>
                <a:path extrusionOk="0" h="36" w="5">
                  <a:moveTo>
                    <a:pt x="1" y="0"/>
                  </a:moveTo>
                  <a:cubicBezTo>
                    <a:pt x="1" y="11"/>
                    <a:pt x="1" y="25"/>
                    <a:pt x="4" y="35"/>
                  </a:cubicBezTo>
                  <a:cubicBezTo>
                    <a:pt x="1" y="25"/>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5" name="Google Shape;11915;p54"/>
            <p:cNvSpPr/>
            <p:nvPr/>
          </p:nvSpPr>
          <p:spPr>
            <a:xfrm>
              <a:off x="2239515" y="1717529"/>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6" name="Google Shape;11916;p54"/>
            <p:cNvSpPr/>
            <p:nvPr/>
          </p:nvSpPr>
          <p:spPr>
            <a:xfrm>
              <a:off x="2241415" y="1712397"/>
              <a:ext cx="109" cy="394"/>
            </a:xfrm>
            <a:custGeom>
              <a:rect b="b" l="l" r="r" t="t"/>
              <a:pathLst>
                <a:path extrusionOk="0" h="29" w="8">
                  <a:moveTo>
                    <a:pt x="1" y="1"/>
                  </a:moveTo>
                  <a:cubicBezTo>
                    <a:pt x="4" y="11"/>
                    <a:pt x="8" y="22"/>
                    <a:pt x="8" y="29"/>
                  </a:cubicBezTo>
                  <a:cubicBezTo>
                    <a:pt x="8"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7" name="Google Shape;11917;p54"/>
            <p:cNvSpPr/>
            <p:nvPr/>
          </p:nvSpPr>
          <p:spPr>
            <a:xfrm>
              <a:off x="2241415" y="1712166"/>
              <a:ext cx="14" cy="109"/>
            </a:xfrm>
            <a:custGeom>
              <a:rect b="b" l="l" r="r" t="t"/>
              <a:pathLst>
                <a:path extrusionOk="0" h="8" w="1">
                  <a:moveTo>
                    <a:pt x="1" y="7"/>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8" name="Google Shape;11918;p54"/>
            <p:cNvSpPr/>
            <p:nvPr/>
          </p:nvSpPr>
          <p:spPr>
            <a:xfrm>
              <a:off x="2239324" y="1717963"/>
              <a:ext cx="109" cy="149"/>
            </a:xfrm>
            <a:custGeom>
              <a:rect b="b" l="l" r="r" t="t"/>
              <a:pathLst>
                <a:path extrusionOk="0" h="11" w="8">
                  <a:moveTo>
                    <a:pt x="8" y="0"/>
                  </a:moveTo>
                  <a:lnTo>
                    <a:pt x="8" y="0"/>
                  </a:lnTo>
                  <a:cubicBezTo>
                    <a:pt x="4" y="4"/>
                    <a:pt x="4" y="7"/>
                    <a:pt x="1" y="11"/>
                  </a:cubicBez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9" name="Google Shape;11919;p54"/>
            <p:cNvSpPr/>
            <p:nvPr/>
          </p:nvSpPr>
          <p:spPr>
            <a:xfrm>
              <a:off x="2238618" y="1718764"/>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0" name="Google Shape;11920;p54"/>
            <p:cNvSpPr/>
            <p:nvPr/>
          </p:nvSpPr>
          <p:spPr>
            <a:xfrm>
              <a:off x="2241605" y="1713062"/>
              <a:ext cx="68" cy="353"/>
            </a:xfrm>
            <a:custGeom>
              <a:rect b="b" l="l" r="r" t="t"/>
              <a:pathLst>
                <a:path extrusionOk="0" h="26" w="5">
                  <a:moveTo>
                    <a:pt x="1" y="1"/>
                  </a:moveTo>
                  <a:cubicBezTo>
                    <a:pt x="1" y="8"/>
                    <a:pt x="4" y="15"/>
                    <a:pt x="4" y="25"/>
                  </a:cubicBezTo>
                  <a:cubicBezTo>
                    <a:pt x="4"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1" name="Google Shape;11921;p54"/>
            <p:cNvSpPr/>
            <p:nvPr/>
          </p:nvSpPr>
          <p:spPr>
            <a:xfrm>
              <a:off x="2196637" y="1727427"/>
              <a:ext cx="1398" cy="2620"/>
            </a:xfrm>
            <a:custGeom>
              <a:rect b="b" l="l" r="r" t="t"/>
              <a:pathLst>
                <a:path extrusionOk="0" h="193" w="103">
                  <a:moveTo>
                    <a:pt x="102" y="0"/>
                  </a:moveTo>
                  <a:cubicBezTo>
                    <a:pt x="101" y="0"/>
                    <a:pt x="100" y="0"/>
                    <a:pt x="99" y="1"/>
                  </a:cubicBezTo>
                  <a:lnTo>
                    <a:pt x="99" y="1"/>
                  </a:lnTo>
                  <a:lnTo>
                    <a:pt x="102" y="0"/>
                  </a:lnTo>
                  <a:close/>
                  <a:moveTo>
                    <a:pt x="99" y="1"/>
                  </a:moveTo>
                  <a:lnTo>
                    <a:pt x="88" y="4"/>
                  </a:lnTo>
                  <a:cubicBezTo>
                    <a:pt x="93" y="4"/>
                    <a:pt x="96" y="2"/>
                    <a:pt x="99" y="1"/>
                  </a:cubicBezTo>
                  <a:close/>
                  <a:moveTo>
                    <a:pt x="88" y="4"/>
                  </a:moveTo>
                  <a:cubicBezTo>
                    <a:pt x="60" y="11"/>
                    <a:pt x="22" y="126"/>
                    <a:pt x="1" y="193"/>
                  </a:cubicBezTo>
                  <a:cubicBezTo>
                    <a:pt x="22" y="130"/>
                    <a:pt x="60" y="11"/>
                    <a:pt x="8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2" name="Google Shape;11922;p54"/>
            <p:cNvSpPr/>
            <p:nvPr/>
          </p:nvSpPr>
          <p:spPr>
            <a:xfrm>
              <a:off x="2199054" y="1726762"/>
              <a:ext cx="68" cy="122"/>
            </a:xfrm>
            <a:custGeom>
              <a:rect b="b" l="l" r="r" t="t"/>
              <a:pathLst>
                <a:path extrusionOk="0" h="9" w="5">
                  <a:moveTo>
                    <a:pt x="5" y="0"/>
                  </a:moveTo>
                  <a:lnTo>
                    <a:pt x="5" y="0"/>
                  </a:lnTo>
                  <a:cubicBezTo>
                    <a:pt x="5" y="0"/>
                    <a:pt x="3" y="4"/>
                    <a:pt x="2" y="6"/>
                  </a:cubicBezTo>
                  <a:lnTo>
                    <a:pt x="2" y="6"/>
                  </a:lnTo>
                  <a:cubicBezTo>
                    <a:pt x="3" y="4"/>
                    <a:pt x="5" y="2"/>
                    <a:pt x="5" y="0"/>
                  </a:cubicBezTo>
                  <a:close/>
                  <a:moveTo>
                    <a:pt x="2" y="6"/>
                  </a:moveTo>
                  <a:cubicBezTo>
                    <a:pt x="1" y="7"/>
                    <a:pt x="0" y="8"/>
                    <a:pt x="0" y="8"/>
                  </a:cubicBezTo>
                  <a:cubicBezTo>
                    <a:pt x="1" y="8"/>
                    <a:pt x="1" y="8"/>
                    <a:pt x="1" y="7"/>
                  </a:cubicBezTo>
                  <a:cubicBezTo>
                    <a:pt x="1" y="7"/>
                    <a:pt x="2" y="7"/>
                    <a:pt x="2"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3" name="Google Shape;11923;p54"/>
            <p:cNvSpPr/>
            <p:nvPr/>
          </p:nvSpPr>
          <p:spPr>
            <a:xfrm>
              <a:off x="2199447" y="1726178"/>
              <a:ext cx="81" cy="122"/>
            </a:xfrm>
            <a:custGeom>
              <a:rect b="b" l="l" r="r" t="t"/>
              <a:pathLst>
                <a:path extrusionOk="0" h="9" w="6">
                  <a:moveTo>
                    <a:pt x="5" y="0"/>
                  </a:moveTo>
                  <a:cubicBezTo>
                    <a:pt x="5" y="0"/>
                    <a:pt x="5" y="0"/>
                    <a:pt x="4" y="1"/>
                  </a:cubicBezTo>
                  <a:cubicBezTo>
                    <a:pt x="0" y="5"/>
                    <a:pt x="0" y="5"/>
                    <a:pt x="0" y="8"/>
                  </a:cubicBezTo>
                  <a:cubicBezTo>
                    <a:pt x="0" y="5"/>
                    <a:pt x="5" y="0"/>
                    <a:pt x="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4" name="Google Shape;11924;p54"/>
            <p:cNvSpPr/>
            <p:nvPr/>
          </p:nvSpPr>
          <p:spPr>
            <a:xfrm>
              <a:off x="2199542" y="172594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5" name="Google Shape;11925;p54"/>
            <p:cNvSpPr/>
            <p:nvPr/>
          </p:nvSpPr>
          <p:spPr>
            <a:xfrm>
              <a:off x="2199257" y="1726463"/>
              <a:ext cx="109" cy="122"/>
            </a:xfrm>
            <a:custGeom>
              <a:rect b="b" l="l" r="r" t="t"/>
              <a:pathLst>
                <a:path extrusionOk="0" h="9" w="8">
                  <a:moveTo>
                    <a:pt x="7" y="0"/>
                  </a:moveTo>
                  <a:cubicBezTo>
                    <a:pt x="7" y="0"/>
                    <a:pt x="6" y="2"/>
                    <a:pt x="5" y="3"/>
                  </a:cubicBezTo>
                  <a:lnTo>
                    <a:pt x="5" y="3"/>
                  </a:lnTo>
                  <a:cubicBezTo>
                    <a:pt x="6" y="3"/>
                    <a:pt x="7" y="2"/>
                    <a:pt x="7" y="1"/>
                  </a:cubicBezTo>
                  <a:cubicBezTo>
                    <a:pt x="7" y="1"/>
                    <a:pt x="7" y="0"/>
                    <a:pt x="7" y="0"/>
                  </a:cubicBezTo>
                  <a:close/>
                  <a:moveTo>
                    <a:pt x="5" y="3"/>
                  </a:moveTo>
                  <a:cubicBezTo>
                    <a:pt x="3" y="6"/>
                    <a:pt x="0" y="8"/>
                    <a:pt x="0" y="8"/>
                  </a:cubicBezTo>
                  <a:cubicBezTo>
                    <a:pt x="2" y="8"/>
                    <a:pt x="4" y="5"/>
                    <a:pt x="5"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6" name="Google Shape;11926;p54"/>
            <p:cNvSpPr/>
            <p:nvPr/>
          </p:nvSpPr>
          <p:spPr>
            <a:xfrm>
              <a:off x="2200534" y="172381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7" name="Google Shape;11927;p54"/>
            <p:cNvSpPr/>
            <p:nvPr/>
          </p:nvSpPr>
          <p:spPr>
            <a:xfrm>
              <a:off x="2198728" y="1727033"/>
              <a:ext cx="163" cy="68"/>
            </a:xfrm>
            <a:custGeom>
              <a:rect b="b" l="l" r="r" t="t"/>
              <a:pathLst>
                <a:path extrusionOk="0" h="5" w="12">
                  <a:moveTo>
                    <a:pt x="11" y="0"/>
                  </a:moveTo>
                  <a:cubicBezTo>
                    <a:pt x="9" y="0"/>
                    <a:pt x="4" y="5"/>
                    <a:pt x="1" y="5"/>
                  </a:cubicBezTo>
                  <a:cubicBezTo>
                    <a:pt x="4" y="5"/>
                    <a:pt x="8" y="1"/>
                    <a:pt x="11" y="1"/>
                  </a:cubicBezTo>
                  <a:cubicBezTo>
                    <a:pt x="11" y="0"/>
                    <a:pt x="11" y="0"/>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8" name="Google Shape;11928;p54"/>
            <p:cNvSpPr/>
            <p:nvPr/>
          </p:nvSpPr>
          <p:spPr>
            <a:xfrm>
              <a:off x="2198348" y="1727277"/>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9" name="Google Shape;11929;p54"/>
            <p:cNvSpPr/>
            <p:nvPr/>
          </p:nvSpPr>
          <p:spPr>
            <a:xfrm>
              <a:off x="2202733" y="1720149"/>
              <a:ext cx="109" cy="299"/>
            </a:xfrm>
            <a:custGeom>
              <a:rect b="b" l="l" r="r" t="t"/>
              <a:pathLst>
                <a:path extrusionOk="0" h="22" w="8">
                  <a:moveTo>
                    <a:pt x="7" y="0"/>
                  </a:moveTo>
                  <a:cubicBezTo>
                    <a:pt x="4" y="7"/>
                    <a:pt x="4" y="14"/>
                    <a:pt x="0" y="21"/>
                  </a:cubicBez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0" name="Google Shape;11930;p54"/>
            <p:cNvSpPr/>
            <p:nvPr/>
          </p:nvSpPr>
          <p:spPr>
            <a:xfrm>
              <a:off x="2202489" y="1720624"/>
              <a:ext cx="163" cy="394"/>
            </a:xfrm>
            <a:custGeom>
              <a:rect b="b" l="l" r="r" t="t"/>
              <a:pathLst>
                <a:path extrusionOk="0" h="29" w="12">
                  <a:moveTo>
                    <a:pt x="1" y="28"/>
                  </a:moveTo>
                  <a:cubicBezTo>
                    <a:pt x="4" y="18"/>
                    <a:pt x="8" y="11"/>
                    <a:pt x="11" y="0"/>
                  </a:cubicBezTo>
                  <a:cubicBezTo>
                    <a:pt x="8" y="11"/>
                    <a:pt x="4"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1" name="Google Shape;11931;p54"/>
            <p:cNvSpPr/>
            <p:nvPr/>
          </p:nvSpPr>
          <p:spPr>
            <a:xfrm>
              <a:off x="2202163" y="1721154"/>
              <a:ext cx="204" cy="434"/>
            </a:xfrm>
            <a:custGeom>
              <a:rect b="b" l="l" r="r" t="t"/>
              <a:pathLst>
                <a:path extrusionOk="0" h="32" w="15">
                  <a:moveTo>
                    <a:pt x="14" y="0"/>
                  </a:moveTo>
                  <a:cubicBezTo>
                    <a:pt x="11" y="11"/>
                    <a:pt x="4" y="21"/>
                    <a:pt x="0" y="31"/>
                  </a:cubicBezTo>
                  <a:cubicBezTo>
                    <a:pt x="7" y="21"/>
                    <a:pt x="11" y="11"/>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2" name="Google Shape;11932;p54"/>
            <p:cNvSpPr/>
            <p:nvPr/>
          </p:nvSpPr>
          <p:spPr>
            <a:xfrm>
              <a:off x="2201402" y="172248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3" name="Google Shape;11933;p54"/>
            <p:cNvSpPr/>
            <p:nvPr/>
          </p:nvSpPr>
          <p:spPr>
            <a:xfrm>
              <a:off x="2201783" y="1721806"/>
              <a:ext cx="244" cy="394"/>
            </a:xfrm>
            <a:custGeom>
              <a:rect b="b" l="l" r="r" t="t"/>
              <a:pathLst>
                <a:path extrusionOk="0" h="29" w="18">
                  <a:moveTo>
                    <a:pt x="18" y="1"/>
                  </a:moveTo>
                  <a:cubicBezTo>
                    <a:pt x="14" y="8"/>
                    <a:pt x="7" y="19"/>
                    <a:pt x="0" y="29"/>
                  </a:cubicBezTo>
                  <a:cubicBezTo>
                    <a:pt x="7" y="19"/>
                    <a:pt x="14"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4" name="Google Shape;11934;p54"/>
            <p:cNvSpPr/>
            <p:nvPr/>
          </p:nvSpPr>
          <p:spPr>
            <a:xfrm>
              <a:off x="2200968" y="1723150"/>
              <a:ext cx="149" cy="299"/>
            </a:xfrm>
            <a:custGeom>
              <a:rect b="b" l="l" r="r" t="t"/>
              <a:pathLst>
                <a:path extrusionOk="0" h="22" w="11">
                  <a:moveTo>
                    <a:pt x="1" y="2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5" name="Google Shape;11935;p54"/>
            <p:cNvSpPr/>
            <p:nvPr/>
          </p:nvSpPr>
          <p:spPr>
            <a:xfrm>
              <a:off x="2226344" y="1713917"/>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6" name="Google Shape;11936;p54"/>
            <p:cNvSpPr/>
            <p:nvPr/>
          </p:nvSpPr>
          <p:spPr>
            <a:xfrm>
              <a:off x="2225964" y="1713917"/>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7" name="Google Shape;11937;p54"/>
            <p:cNvSpPr/>
            <p:nvPr/>
          </p:nvSpPr>
          <p:spPr>
            <a:xfrm>
              <a:off x="2225543" y="1713876"/>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8" name="Google Shape;11938;p54"/>
            <p:cNvSpPr/>
            <p:nvPr/>
          </p:nvSpPr>
          <p:spPr>
            <a:xfrm>
              <a:off x="2222882" y="17138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9" name="Google Shape;11939;p54"/>
            <p:cNvSpPr/>
            <p:nvPr/>
          </p:nvSpPr>
          <p:spPr>
            <a:xfrm>
              <a:off x="2226915" y="1714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0" name="Google Shape;11940;p54"/>
            <p:cNvSpPr/>
            <p:nvPr/>
          </p:nvSpPr>
          <p:spPr>
            <a:xfrm>
              <a:off x="2223588"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1" name="Google Shape;11941;p54"/>
            <p:cNvSpPr/>
            <p:nvPr/>
          </p:nvSpPr>
          <p:spPr>
            <a:xfrm>
              <a:off x="2225014" y="171382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2" name="Google Shape;11942;p54"/>
            <p:cNvSpPr/>
            <p:nvPr/>
          </p:nvSpPr>
          <p:spPr>
            <a:xfrm>
              <a:off x="2224824"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3" name="Google Shape;11943;p54"/>
            <p:cNvSpPr/>
            <p:nvPr/>
          </p:nvSpPr>
          <p:spPr>
            <a:xfrm>
              <a:off x="2226684" y="171397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4" name="Google Shape;11944;p54"/>
            <p:cNvSpPr/>
            <p:nvPr/>
          </p:nvSpPr>
          <p:spPr>
            <a:xfrm>
              <a:off x="2240845" y="1712206"/>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5" name="Google Shape;11945;p54"/>
            <p:cNvSpPr/>
            <p:nvPr/>
          </p:nvSpPr>
          <p:spPr>
            <a:xfrm>
              <a:off x="2240370" y="1712301"/>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6" name="Google Shape;11946;p54"/>
            <p:cNvSpPr/>
            <p:nvPr/>
          </p:nvSpPr>
          <p:spPr>
            <a:xfrm>
              <a:off x="2241225" y="1712166"/>
              <a:ext cx="163" cy="14"/>
            </a:xfrm>
            <a:custGeom>
              <a:rect b="b" l="l" r="r" t="t"/>
              <a:pathLst>
                <a:path extrusionOk="0" h="1" w="12">
                  <a:moveTo>
                    <a:pt x="11" y="0"/>
                  </a:moveTo>
                  <a:lnTo>
                    <a:pt x="1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7" name="Google Shape;11947;p54"/>
            <p:cNvSpPr/>
            <p:nvPr/>
          </p:nvSpPr>
          <p:spPr>
            <a:xfrm>
              <a:off x="2239379" y="1712682"/>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8" name="Google Shape;11948;p54"/>
            <p:cNvSpPr/>
            <p:nvPr/>
          </p:nvSpPr>
          <p:spPr>
            <a:xfrm>
              <a:off x="2240044" y="1712397"/>
              <a:ext cx="244" cy="68"/>
            </a:xfrm>
            <a:custGeom>
              <a:rect b="b" l="l" r="r" t="t"/>
              <a:pathLst>
                <a:path extrusionOk="0" h="5" w="18">
                  <a:moveTo>
                    <a:pt x="1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9" name="Google Shape;11949;p54"/>
            <p:cNvSpPr/>
            <p:nvPr/>
          </p:nvSpPr>
          <p:spPr>
            <a:xfrm>
              <a:off x="2227159" y="1714067"/>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0" name="Google Shape;11950;p54"/>
            <p:cNvSpPr/>
            <p:nvPr/>
          </p:nvSpPr>
          <p:spPr>
            <a:xfrm>
              <a:off x="2239800" y="1712492"/>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1" name="Google Shape;11951;p54"/>
            <p:cNvSpPr/>
            <p:nvPr/>
          </p:nvSpPr>
          <p:spPr>
            <a:xfrm>
              <a:off x="2239569" y="1712587"/>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2" name="Google Shape;11952;p54"/>
            <p:cNvSpPr/>
            <p:nvPr/>
          </p:nvSpPr>
          <p:spPr>
            <a:xfrm>
              <a:off x="2223873"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3" name="Google Shape;11953;p54"/>
            <p:cNvSpPr/>
            <p:nvPr/>
          </p:nvSpPr>
          <p:spPr>
            <a:xfrm>
              <a:off x="2218320" y="1714067"/>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4" name="Google Shape;11954;p54"/>
            <p:cNvSpPr/>
            <p:nvPr/>
          </p:nvSpPr>
          <p:spPr>
            <a:xfrm>
              <a:off x="2221742" y="171382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5" name="Google Shape;11955;p54"/>
            <p:cNvSpPr/>
            <p:nvPr/>
          </p:nvSpPr>
          <p:spPr>
            <a:xfrm>
              <a:off x="2236188" y="1713157"/>
              <a:ext cx="3245" cy="2349"/>
            </a:xfrm>
            <a:custGeom>
              <a:rect b="b" l="l" r="r" t="t"/>
              <a:pathLst>
                <a:path extrusionOk="0" h="173" w="239">
                  <a:moveTo>
                    <a:pt x="1" y="172"/>
                  </a:moveTo>
                  <a:cubicBezTo>
                    <a:pt x="102" y="165"/>
                    <a:pt x="179" y="130"/>
                    <a:pt x="214" y="78"/>
                  </a:cubicBezTo>
                  <a:cubicBezTo>
                    <a:pt x="232" y="53"/>
                    <a:pt x="239" y="29"/>
                    <a:pt x="239" y="1"/>
                  </a:cubicBezTo>
                  <a:cubicBezTo>
                    <a:pt x="239" y="29"/>
                    <a:pt x="232" y="53"/>
                    <a:pt x="214" y="78"/>
                  </a:cubicBezTo>
                  <a:cubicBezTo>
                    <a:pt x="179" y="130"/>
                    <a:pt x="102" y="165"/>
                    <a:pt x="1"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6" name="Google Shape;11956;p54"/>
            <p:cNvSpPr/>
            <p:nvPr/>
          </p:nvSpPr>
          <p:spPr>
            <a:xfrm>
              <a:off x="2218985" y="1713972"/>
              <a:ext cx="625" cy="54"/>
            </a:xfrm>
            <a:custGeom>
              <a:rect b="b" l="l" r="r" t="t"/>
              <a:pathLst>
                <a:path extrusionOk="0" h="4" w="46">
                  <a:moveTo>
                    <a:pt x="46"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7" name="Google Shape;11957;p54"/>
            <p:cNvSpPr/>
            <p:nvPr/>
          </p:nvSpPr>
          <p:spPr>
            <a:xfrm>
              <a:off x="2219977" y="1713917"/>
              <a:ext cx="543" cy="14"/>
            </a:xfrm>
            <a:custGeom>
              <a:rect b="b" l="l" r="r" t="t"/>
              <a:pathLst>
                <a:path extrusionOk="0" h="1" w="40">
                  <a:moveTo>
                    <a:pt x="3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8" name="Google Shape;11958;p54"/>
            <p:cNvSpPr/>
            <p:nvPr/>
          </p:nvSpPr>
          <p:spPr>
            <a:xfrm>
              <a:off x="2220886" y="1713876"/>
              <a:ext cx="489" cy="14"/>
            </a:xfrm>
            <a:custGeom>
              <a:rect b="b" l="l" r="r" t="t"/>
              <a:pathLst>
                <a:path extrusionOk="0" h="1" w="36">
                  <a:moveTo>
                    <a:pt x="3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9" name="Google Shape;11959;p54"/>
            <p:cNvSpPr/>
            <p:nvPr/>
          </p:nvSpPr>
          <p:spPr>
            <a:xfrm>
              <a:off x="2206005" y="1719905"/>
              <a:ext cx="679" cy="68"/>
            </a:xfrm>
            <a:custGeom>
              <a:rect b="b" l="l" r="r" t="t"/>
              <a:pathLst>
                <a:path extrusionOk="0" h="5" w="50">
                  <a:moveTo>
                    <a:pt x="15" y="1"/>
                  </a:moveTo>
                  <a:lnTo>
                    <a:pt x="1" y="4"/>
                  </a:lnTo>
                  <a:cubicBezTo>
                    <a:pt x="18" y="4"/>
                    <a:pt x="32" y="1"/>
                    <a:pt x="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0" name="Google Shape;11960;p54"/>
            <p:cNvSpPr/>
            <p:nvPr/>
          </p:nvSpPr>
          <p:spPr>
            <a:xfrm>
              <a:off x="2202923" y="1719973"/>
              <a:ext cx="1480" cy="41"/>
            </a:xfrm>
            <a:custGeom>
              <a:rect b="b" l="l" r="r" t="t"/>
              <a:pathLst>
                <a:path extrusionOk="0" h="3" w="109">
                  <a:moveTo>
                    <a:pt x="54" y="0"/>
                  </a:moveTo>
                  <a:cubicBezTo>
                    <a:pt x="36" y="0"/>
                    <a:pt x="18" y="1"/>
                    <a:pt x="0" y="3"/>
                  </a:cubicBezTo>
                  <a:lnTo>
                    <a:pt x="109" y="3"/>
                  </a:lnTo>
                  <a:cubicBezTo>
                    <a:pt x="91" y="1"/>
                    <a:pt x="73" y="0"/>
                    <a:pt x="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1" name="Google Shape;11961;p54"/>
            <p:cNvSpPr/>
            <p:nvPr/>
          </p:nvSpPr>
          <p:spPr>
            <a:xfrm>
              <a:off x="2205204" y="1719959"/>
              <a:ext cx="625" cy="14"/>
            </a:xfrm>
            <a:custGeom>
              <a:rect b="b" l="l" r="r" t="t"/>
              <a:pathLst>
                <a:path extrusionOk="0" h="1" w="46">
                  <a:moveTo>
                    <a:pt x="25" y="0"/>
                  </a:moveTo>
                  <a:lnTo>
                    <a:pt x="46"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2" name="Google Shape;11962;p54"/>
            <p:cNvSpPr/>
            <p:nvPr/>
          </p:nvSpPr>
          <p:spPr>
            <a:xfrm>
              <a:off x="2206725" y="1719715"/>
              <a:ext cx="720" cy="163"/>
            </a:xfrm>
            <a:custGeom>
              <a:rect b="b" l="l" r="r" t="t"/>
              <a:pathLst>
                <a:path extrusionOk="0" h="12" w="53">
                  <a:moveTo>
                    <a:pt x="53" y="1"/>
                  </a:moveTo>
                  <a:cubicBezTo>
                    <a:pt x="35" y="4"/>
                    <a:pt x="18" y="8"/>
                    <a:pt x="0" y="11"/>
                  </a:cubicBezTo>
                  <a:cubicBezTo>
                    <a:pt x="18" y="8"/>
                    <a:pt x="35" y="4"/>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3" name="Google Shape;11963;p54"/>
            <p:cNvSpPr/>
            <p:nvPr/>
          </p:nvSpPr>
          <p:spPr>
            <a:xfrm>
              <a:off x="2285094" y="1766163"/>
              <a:ext cx="11622" cy="5675"/>
            </a:xfrm>
            <a:custGeom>
              <a:rect b="b" l="l" r="r" t="t"/>
              <a:pathLst>
                <a:path extrusionOk="0" h="418" w="856">
                  <a:moveTo>
                    <a:pt x="855" y="0"/>
                  </a:moveTo>
                  <a:cubicBezTo>
                    <a:pt x="680" y="60"/>
                    <a:pt x="502" y="95"/>
                    <a:pt x="320" y="102"/>
                  </a:cubicBezTo>
                  <a:cubicBezTo>
                    <a:pt x="134" y="112"/>
                    <a:pt x="33" y="182"/>
                    <a:pt x="19" y="245"/>
                  </a:cubicBezTo>
                  <a:cubicBezTo>
                    <a:pt x="1" y="305"/>
                    <a:pt x="68" y="350"/>
                    <a:pt x="99" y="368"/>
                  </a:cubicBezTo>
                  <a:cubicBezTo>
                    <a:pt x="162" y="405"/>
                    <a:pt x="233" y="418"/>
                    <a:pt x="301" y="418"/>
                  </a:cubicBezTo>
                  <a:cubicBezTo>
                    <a:pt x="379" y="418"/>
                    <a:pt x="453" y="400"/>
                    <a:pt x="502" y="385"/>
                  </a:cubicBezTo>
                  <a:cubicBezTo>
                    <a:pt x="593" y="361"/>
                    <a:pt x="677" y="315"/>
                    <a:pt x="743" y="252"/>
                  </a:cubicBezTo>
                  <a:cubicBezTo>
                    <a:pt x="736" y="182"/>
                    <a:pt x="778" y="84"/>
                    <a:pt x="8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4" name="Google Shape;11964;p54"/>
            <p:cNvSpPr/>
            <p:nvPr/>
          </p:nvSpPr>
          <p:spPr>
            <a:xfrm>
              <a:off x="1868957" y="1453664"/>
              <a:ext cx="77052" cy="36456"/>
            </a:xfrm>
            <a:custGeom>
              <a:rect b="b" l="l" r="r" t="t"/>
              <a:pathLst>
                <a:path extrusionOk="0" h="2685" w="5675">
                  <a:moveTo>
                    <a:pt x="4170" y="0"/>
                  </a:moveTo>
                  <a:cubicBezTo>
                    <a:pt x="4167" y="0"/>
                    <a:pt x="4165" y="1"/>
                    <a:pt x="4163" y="2"/>
                  </a:cubicBezTo>
                  <a:cubicBezTo>
                    <a:pt x="4135" y="12"/>
                    <a:pt x="4128" y="51"/>
                    <a:pt x="4135" y="142"/>
                  </a:cubicBezTo>
                  <a:cubicBezTo>
                    <a:pt x="4142" y="194"/>
                    <a:pt x="4142" y="247"/>
                    <a:pt x="4128" y="296"/>
                  </a:cubicBezTo>
                  <a:cubicBezTo>
                    <a:pt x="4109" y="351"/>
                    <a:pt x="4065" y="368"/>
                    <a:pt x="4015" y="368"/>
                  </a:cubicBezTo>
                  <a:cubicBezTo>
                    <a:pt x="3970" y="368"/>
                    <a:pt x="3920" y="355"/>
                    <a:pt x="3879" y="345"/>
                  </a:cubicBezTo>
                  <a:cubicBezTo>
                    <a:pt x="3858" y="338"/>
                    <a:pt x="3830" y="331"/>
                    <a:pt x="3806" y="327"/>
                  </a:cubicBezTo>
                  <a:cubicBezTo>
                    <a:pt x="3802" y="383"/>
                    <a:pt x="3767" y="429"/>
                    <a:pt x="3715" y="450"/>
                  </a:cubicBezTo>
                  <a:cubicBezTo>
                    <a:pt x="3699" y="455"/>
                    <a:pt x="3683" y="457"/>
                    <a:pt x="3667" y="457"/>
                  </a:cubicBezTo>
                  <a:cubicBezTo>
                    <a:pt x="3602" y="457"/>
                    <a:pt x="3532" y="418"/>
                    <a:pt x="3473" y="348"/>
                  </a:cubicBezTo>
                  <a:cubicBezTo>
                    <a:pt x="3450" y="322"/>
                    <a:pt x="3417" y="308"/>
                    <a:pt x="3381" y="308"/>
                  </a:cubicBezTo>
                  <a:cubicBezTo>
                    <a:pt x="3369" y="308"/>
                    <a:pt x="3356" y="310"/>
                    <a:pt x="3343" y="313"/>
                  </a:cubicBezTo>
                  <a:cubicBezTo>
                    <a:pt x="3319" y="317"/>
                    <a:pt x="3291" y="331"/>
                    <a:pt x="3273" y="352"/>
                  </a:cubicBezTo>
                  <a:cubicBezTo>
                    <a:pt x="3280" y="390"/>
                    <a:pt x="3263" y="429"/>
                    <a:pt x="3231" y="450"/>
                  </a:cubicBezTo>
                  <a:cubicBezTo>
                    <a:pt x="3216" y="460"/>
                    <a:pt x="3200" y="464"/>
                    <a:pt x="3183" y="464"/>
                  </a:cubicBezTo>
                  <a:cubicBezTo>
                    <a:pt x="3131" y="464"/>
                    <a:pt x="3065" y="424"/>
                    <a:pt x="2965" y="359"/>
                  </a:cubicBezTo>
                  <a:lnTo>
                    <a:pt x="2892" y="317"/>
                  </a:lnTo>
                  <a:cubicBezTo>
                    <a:pt x="2869" y="304"/>
                    <a:pt x="2845" y="298"/>
                    <a:pt x="2821" y="298"/>
                  </a:cubicBezTo>
                  <a:cubicBezTo>
                    <a:pt x="2791" y="298"/>
                    <a:pt x="2763" y="307"/>
                    <a:pt x="2738" y="324"/>
                  </a:cubicBezTo>
                  <a:cubicBezTo>
                    <a:pt x="2664" y="376"/>
                    <a:pt x="2622" y="464"/>
                    <a:pt x="2626" y="499"/>
                  </a:cubicBezTo>
                  <a:cubicBezTo>
                    <a:pt x="2643" y="618"/>
                    <a:pt x="2584" y="649"/>
                    <a:pt x="2559" y="660"/>
                  </a:cubicBezTo>
                  <a:cubicBezTo>
                    <a:pt x="2548" y="664"/>
                    <a:pt x="2537" y="666"/>
                    <a:pt x="2526" y="666"/>
                  </a:cubicBezTo>
                  <a:cubicBezTo>
                    <a:pt x="2454" y="666"/>
                    <a:pt x="2377" y="589"/>
                    <a:pt x="2286" y="429"/>
                  </a:cubicBezTo>
                  <a:cubicBezTo>
                    <a:pt x="2271" y="405"/>
                    <a:pt x="2240" y="355"/>
                    <a:pt x="2210" y="355"/>
                  </a:cubicBezTo>
                  <a:cubicBezTo>
                    <a:pt x="2205" y="355"/>
                    <a:pt x="2200" y="356"/>
                    <a:pt x="2195" y="359"/>
                  </a:cubicBezTo>
                  <a:cubicBezTo>
                    <a:pt x="2143" y="401"/>
                    <a:pt x="2125" y="471"/>
                    <a:pt x="2150" y="534"/>
                  </a:cubicBezTo>
                  <a:cubicBezTo>
                    <a:pt x="2220" y="656"/>
                    <a:pt x="2220" y="800"/>
                    <a:pt x="2153" y="863"/>
                  </a:cubicBezTo>
                  <a:cubicBezTo>
                    <a:pt x="2129" y="885"/>
                    <a:pt x="2098" y="897"/>
                    <a:pt x="2066" y="897"/>
                  </a:cubicBezTo>
                  <a:cubicBezTo>
                    <a:pt x="2038" y="897"/>
                    <a:pt x="2010" y="888"/>
                    <a:pt x="1985" y="870"/>
                  </a:cubicBezTo>
                  <a:cubicBezTo>
                    <a:pt x="1972" y="862"/>
                    <a:pt x="1957" y="858"/>
                    <a:pt x="1941" y="858"/>
                  </a:cubicBezTo>
                  <a:cubicBezTo>
                    <a:pt x="1865" y="858"/>
                    <a:pt x="1768" y="938"/>
                    <a:pt x="1719" y="1013"/>
                  </a:cubicBezTo>
                  <a:cubicBezTo>
                    <a:pt x="1701" y="1043"/>
                    <a:pt x="1665" y="1061"/>
                    <a:pt x="1629" y="1061"/>
                  </a:cubicBezTo>
                  <a:cubicBezTo>
                    <a:pt x="1623" y="1061"/>
                    <a:pt x="1617" y="1060"/>
                    <a:pt x="1611" y="1059"/>
                  </a:cubicBezTo>
                  <a:cubicBezTo>
                    <a:pt x="1512" y="1038"/>
                    <a:pt x="1414" y="866"/>
                    <a:pt x="1393" y="726"/>
                  </a:cubicBezTo>
                  <a:cubicBezTo>
                    <a:pt x="1376" y="618"/>
                    <a:pt x="1407" y="534"/>
                    <a:pt x="1481" y="488"/>
                  </a:cubicBezTo>
                  <a:cubicBezTo>
                    <a:pt x="1432" y="373"/>
                    <a:pt x="889" y="54"/>
                    <a:pt x="690" y="54"/>
                  </a:cubicBezTo>
                  <a:cubicBezTo>
                    <a:pt x="669" y="54"/>
                    <a:pt x="651" y="58"/>
                    <a:pt x="634" y="61"/>
                  </a:cubicBezTo>
                  <a:cubicBezTo>
                    <a:pt x="644" y="86"/>
                    <a:pt x="690" y="149"/>
                    <a:pt x="809" y="247"/>
                  </a:cubicBezTo>
                  <a:cubicBezTo>
                    <a:pt x="833" y="264"/>
                    <a:pt x="896" y="317"/>
                    <a:pt x="882" y="376"/>
                  </a:cubicBezTo>
                  <a:cubicBezTo>
                    <a:pt x="872" y="411"/>
                    <a:pt x="844" y="436"/>
                    <a:pt x="812" y="443"/>
                  </a:cubicBezTo>
                  <a:cubicBezTo>
                    <a:pt x="802" y="445"/>
                    <a:pt x="790" y="446"/>
                    <a:pt x="778" y="446"/>
                  </a:cubicBezTo>
                  <a:cubicBezTo>
                    <a:pt x="694" y="446"/>
                    <a:pt x="573" y="397"/>
                    <a:pt x="515" y="320"/>
                  </a:cubicBezTo>
                  <a:cubicBezTo>
                    <a:pt x="503" y="305"/>
                    <a:pt x="485" y="295"/>
                    <a:pt x="467" y="295"/>
                  </a:cubicBezTo>
                  <a:cubicBezTo>
                    <a:pt x="464" y="295"/>
                    <a:pt x="461" y="295"/>
                    <a:pt x="459" y="296"/>
                  </a:cubicBezTo>
                  <a:cubicBezTo>
                    <a:pt x="399" y="299"/>
                    <a:pt x="319" y="362"/>
                    <a:pt x="266" y="450"/>
                  </a:cubicBezTo>
                  <a:cubicBezTo>
                    <a:pt x="221" y="520"/>
                    <a:pt x="168" y="586"/>
                    <a:pt x="109" y="642"/>
                  </a:cubicBezTo>
                  <a:cubicBezTo>
                    <a:pt x="53" y="698"/>
                    <a:pt x="7" y="747"/>
                    <a:pt x="0" y="789"/>
                  </a:cubicBezTo>
                  <a:cubicBezTo>
                    <a:pt x="0" y="793"/>
                    <a:pt x="7" y="810"/>
                    <a:pt x="39" y="831"/>
                  </a:cubicBezTo>
                  <a:cubicBezTo>
                    <a:pt x="106" y="866"/>
                    <a:pt x="181" y="884"/>
                    <a:pt x="255" y="884"/>
                  </a:cubicBezTo>
                  <a:cubicBezTo>
                    <a:pt x="316" y="884"/>
                    <a:pt x="376" y="872"/>
                    <a:pt x="434" y="849"/>
                  </a:cubicBezTo>
                  <a:cubicBezTo>
                    <a:pt x="564" y="796"/>
                    <a:pt x="714" y="760"/>
                    <a:pt x="850" y="760"/>
                  </a:cubicBezTo>
                  <a:cubicBezTo>
                    <a:pt x="974" y="760"/>
                    <a:pt x="1088" y="790"/>
                    <a:pt x="1166" y="863"/>
                  </a:cubicBezTo>
                  <a:cubicBezTo>
                    <a:pt x="1201" y="887"/>
                    <a:pt x="1218" y="929"/>
                    <a:pt x="1215" y="971"/>
                  </a:cubicBezTo>
                  <a:cubicBezTo>
                    <a:pt x="1211" y="1038"/>
                    <a:pt x="1148" y="1076"/>
                    <a:pt x="1099" y="1112"/>
                  </a:cubicBezTo>
                  <a:cubicBezTo>
                    <a:pt x="1092" y="1119"/>
                    <a:pt x="1078" y="1126"/>
                    <a:pt x="1068" y="1133"/>
                  </a:cubicBezTo>
                  <a:cubicBezTo>
                    <a:pt x="1148" y="1199"/>
                    <a:pt x="1141" y="1259"/>
                    <a:pt x="1131" y="1290"/>
                  </a:cubicBezTo>
                  <a:cubicBezTo>
                    <a:pt x="1102" y="1362"/>
                    <a:pt x="1007" y="1401"/>
                    <a:pt x="845" y="1401"/>
                  </a:cubicBezTo>
                  <a:cubicBezTo>
                    <a:pt x="809" y="1401"/>
                    <a:pt x="770" y="1399"/>
                    <a:pt x="728" y="1395"/>
                  </a:cubicBezTo>
                  <a:cubicBezTo>
                    <a:pt x="693" y="1392"/>
                    <a:pt x="659" y="1391"/>
                    <a:pt x="625" y="1391"/>
                  </a:cubicBezTo>
                  <a:cubicBezTo>
                    <a:pt x="435" y="1391"/>
                    <a:pt x="268" y="1429"/>
                    <a:pt x="200" y="1465"/>
                  </a:cubicBezTo>
                  <a:cubicBezTo>
                    <a:pt x="308" y="1465"/>
                    <a:pt x="417" y="1458"/>
                    <a:pt x="525" y="1444"/>
                  </a:cubicBezTo>
                  <a:cubicBezTo>
                    <a:pt x="650" y="1428"/>
                    <a:pt x="739" y="1419"/>
                    <a:pt x="804" y="1419"/>
                  </a:cubicBezTo>
                  <a:cubicBezTo>
                    <a:pt x="869" y="1419"/>
                    <a:pt x="910" y="1428"/>
                    <a:pt x="938" y="1451"/>
                  </a:cubicBezTo>
                  <a:cubicBezTo>
                    <a:pt x="956" y="1465"/>
                    <a:pt x="966" y="1486"/>
                    <a:pt x="970" y="1511"/>
                  </a:cubicBezTo>
                  <a:lnTo>
                    <a:pt x="970" y="1542"/>
                  </a:lnTo>
                  <a:cubicBezTo>
                    <a:pt x="970" y="1581"/>
                    <a:pt x="977" y="1658"/>
                    <a:pt x="998" y="1672"/>
                  </a:cubicBezTo>
                  <a:cubicBezTo>
                    <a:pt x="1001" y="1674"/>
                    <a:pt x="1006" y="1676"/>
                    <a:pt x="1014" y="1676"/>
                  </a:cubicBezTo>
                  <a:cubicBezTo>
                    <a:pt x="1026" y="1676"/>
                    <a:pt x="1046" y="1672"/>
                    <a:pt x="1071" y="1661"/>
                  </a:cubicBezTo>
                  <a:cubicBezTo>
                    <a:pt x="1098" y="1650"/>
                    <a:pt x="1132" y="1638"/>
                    <a:pt x="1166" y="1638"/>
                  </a:cubicBezTo>
                  <a:cubicBezTo>
                    <a:pt x="1187" y="1638"/>
                    <a:pt x="1207" y="1642"/>
                    <a:pt x="1225" y="1654"/>
                  </a:cubicBezTo>
                  <a:cubicBezTo>
                    <a:pt x="1274" y="1686"/>
                    <a:pt x="1278" y="1749"/>
                    <a:pt x="1281" y="1794"/>
                  </a:cubicBezTo>
                  <a:cubicBezTo>
                    <a:pt x="1278" y="1812"/>
                    <a:pt x="1281" y="1829"/>
                    <a:pt x="1285" y="1847"/>
                  </a:cubicBezTo>
                  <a:cubicBezTo>
                    <a:pt x="1351" y="1875"/>
                    <a:pt x="1386" y="1948"/>
                    <a:pt x="1372" y="2018"/>
                  </a:cubicBezTo>
                  <a:cubicBezTo>
                    <a:pt x="1358" y="2106"/>
                    <a:pt x="1271" y="2211"/>
                    <a:pt x="1075" y="2221"/>
                  </a:cubicBezTo>
                  <a:cubicBezTo>
                    <a:pt x="900" y="2232"/>
                    <a:pt x="844" y="2256"/>
                    <a:pt x="826" y="2267"/>
                  </a:cubicBezTo>
                  <a:cubicBezTo>
                    <a:pt x="830" y="2274"/>
                    <a:pt x="837" y="2281"/>
                    <a:pt x="844" y="2288"/>
                  </a:cubicBezTo>
                  <a:cubicBezTo>
                    <a:pt x="880" y="2325"/>
                    <a:pt x="935" y="2339"/>
                    <a:pt x="1003" y="2339"/>
                  </a:cubicBezTo>
                  <a:cubicBezTo>
                    <a:pt x="1107" y="2339"/>
                    <a:pt x="1239" y="2306"/>
                    <a:pt x="1369" y="2274"/>
                  </a:cubicBezTo>
                  <a:lnTo>
                    <a:pt x="1477" y="2246"/>
                  </a:lnTo>
                  <a:cubicBezTo>
                    <a:pt x="1505" y="2239"/>
                    <a:pt x="1537" y="2235"/>
                    <a:pt x="1565" y="2235"/>
                  </a:cubicBezTo>
                  <a:cubicBezTo>
                    <a:pt x="1754" y="2235"/>
                    <a:pt x="1971" y="2358"/>
                    <a:pt x="2181" y="2477"/>
                  </a:cubicBezTo>
                  <a:cubicBezTo>
                    <a:pt x="2286" y="2540"/>
                    <a:pt x="2398" y="2596"/>
                    <a:pt x="2510" y="2645"/>
                  </a:cubicBezTo>
                  <a:cubicBezTo>
                    <a:pt x="2579" y="2672"/>
                    <a:pt x="2662" y="2684"/>
                    <a:pt x="2748" y="2684"/>
                  </a:cubicBezTo>
                  <a:cubicBezTo>
                    <a:pt x="2903" y="2684"/>
                    <a:pt x="3071" y="2646"/>
                    <a:pt x="3196" y="2592"/>
                  </a:cubicBezTo>
                  <a:cubicBezTo>
                    <a:pt x="3308" y="2543"/>
                    <a:pt x="3361" y="2494"/>
                    <a:pt x="3371" y="2463"/>
                  </a:cubicBezTo>
                  <a:cubicBezTo>
                    <a:pt x="3420" y="2333"/>
                    <a:pt x="3599" y="2309"/>
                    <a:pt x="3774" y="2284"/>
                  </a:cubicBezTo>
                  <a:cubicBezTo>
                    <a:pt x="3890" y="2267"/>
                    <a:pt x="4009" y="2253"/>
                    <a:pt x="4075" y="2207"/>
                  </a:cubicBezTo>
                  <a:cubicBezTo>
                    <a:pt x="4275" y="2071"/>
                    <a:pt x="4520" y="1931"/>
                    <a:pt x="4842" y="1913"/>
                  </a:cubicBezTo>
                  <a:lnTo>
                    <a:pt x="4849" y="1917"/>
                  </a:lnTo>
                  <a:cubicBezTo>
                    <a:pt x="4999" y="1910"/>
                    <a:pt x="5055" y="1808"/>
                    <a:pt x="5111" y="1714"/>
                  </a:cubicBezTo>
                  <a:cubicBezTo>
                    <a:pt x="5150" y="1646"/>
                    <a:pt x="5192" y="1569"/>
                    <a:pt x="5273" y="1569"/>
                  </a:cubicBezTo>
                  <a:cubicBezTo>
                    <a:pt x="5280" y="1569"/>
                    <a:pt x="5286" y="1569"/>
                    <a:pt x="5293" y="1570"/>
                  </a:cubicBezTo>
                  <a:cubicBezTo>
                    <a:pt x="5295" y="1570"/>
                    <a:pt x="5296" y="1570"/>
                    <a:pt x="5297" y="1570"/>
                  </a:cubicBezTo>
                  <a:cubicBezTo>
                    <a:pt x="5373" y="1570"/>
                    <a:pt x="5558" y="1378"/>
                    <a:pt x="5647" y="1199"/>
                  </a:cubicBezTo>
                  <a:cubicBezTo>
                    <a:pt x="5675" y="1147"/>
                    <a:pt x="5661" y="1055"/>
                    <a:pt x="5612" y="975"/>
                  </a:cubicBezTo>
                  <a:cubicBezTo>
                    <a:pt x="5563" y="894"/>
                    <a:pt x="5489" y="845"/>
                    <a:pt x="5423" y="845"/>
                  </a:cubicBezTo>
                  <a:cubicBezTo>
                    <a:pt x="5297" y="845"/>
                    <a:pt x="5174" y="786"/>
                    <a:pt x="5097" y="684"/>
                  </a:cubicBezTo>
                  <a:cubicBezTo>
                    <a:pt x="5055" y="628"/>
                    <a:pt x="5041" y="555"/>
                    <a:pt x="5062" y="488"/>
                  </a:cubicBezTo>
                  <a:cubicBezTo>
                    <a:pt x="5076" y="450"/>
                    <a:pt x="5045" y="387"/>
                    <a:pt x="5013" y="331"/>
                  </a:cubicBezTo>
                  <a:cubicBezTo>
                    <a:pt x="4989" y="289"/>
                    <a:pt x="4971" y="243"/>
                    <a:pt x="4964" y="198"/>
                  </a:cubicBezTo>
                  <a:cubicBezTo>
                    <a:pt x="4877" y="208"/>
                    <a:pt x="4789" y="226"/>
                    <a:pt x="4709" y="250"/>
                  </a:cubicBezTo>
                  <a:lnTo>
                    <a:pt x="4670" y="257"/>
                  </a:lnTo>
                  <a:cubicBezTo>
                    <a:pt x="4659" y="260"/>
                    <a:pt x="4647" y="262"/>
                    <a:pt x="4636" y="262"/>
                  </a:cubicBezTo>
                  <a:cubicBezTo>
                    <a:pt x="4553" y="262"/>
                    <a:pt x="4461" y="191"/>
                    <a:pt x="4366" y="121"/>
                  </a:cubicBezTo>
                  <a:cubicBezTo>
                    <a:pt x="4314" y="79"/>
                    <a:pt x="4208" y="0"/>
                    <a:pt x="41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5" name="Google Shape;11965;p54"/>
            <p:cNvSpPr/>
            <p:nvPr/>
          </p:nvSpPr>
          <p:spPr>
            <a:xfrm>
              <a:off x="1971712" y="1589955"/>
              <a:ext cx="30821" cy="28486"/>
            </a:xfrm>
            <a:custGeom>
              <a:rect b="b" l="l" r="r" t="t"/>
              <a:pathLst>
                <a:path extrusionOk="0" h="2098" w="2270">
                  <a:moveTo>
                    <a:pt x="1160" y="1"/>
                  </a:moveTo>
                  <a:cubicBezTo>
                    <a:pt x="1111" y="29"/>
                    <a:pt x="1058" y="50"/>
                    <a:pt x="1002" y="60"/>
                  </a:cubicBezTo>
                  <a:cubicBezTo>
                    <a:pt x="918" y="78"/>
                    <a:pt x="838" y="109"/>
                    <a:pt x="764" y="155"/>
                  </a:cubicBezTo>
                  <a:cubicBezTo>
                    <a:pt x="706" y="197"/>
                    <a:pt x="646" y="210"/>
                    <a:pt x="588" y="210"/>
                  </a:cubicBezTo>
                  <a:cubicBezTo>
                    <a:pt x="525" y="210"/>
                    <a:pt x="464" y="194"/>
                    <a:pt x="407" y="179"/>
                  </a:cubicBezTo>
                  <a:cubicBezTo>
                    <a:pt x="353" y="164"/>
                    <a:pt x="303" y="150"/>
                    <a:pt x="256" y="150"/>
                  </a:cubicBezTo>
                  <a:cubicBezTo>
                    <a:pt x="227" y="150"/>
                    <a:pt x="199" y="155"/>
                    <a:pt x="172" y="169"/>
                  </a:cubicBezTo>
                  <a:lnTo>
                    <a:pt x="158" y="176"/>
                  </a:lnTo>
                  <a:cubicBezTo>
                    <a:pt x="172" y="193"/>
                    <a:pt x="186" y="211"/>
                    <a:pt x="200" y="225"/>
                  </a:cubicBezTo>
                  <a:cubicBezTo>
                    <a:pt x="260" y="291"/>
                    <a:pt x="369" y="414"/>
                    <a:pt x="260" y="561"/>
                  </a:cubicBezTo>
                  <a:cubicBezTo>
                    <a:pt x="218" y="624"/>
                    <a:pt x="218" y="645"/>
                    <a:pt x="218" y="652"/>
                  </a:cubicBezTo>
                  <a:cubicBezTo>
                    <a:pt x="221" y="669"/>
                    <a:pt x="274" y="704"/>
                    <a:pt x="323" y="736"/>
                  </a:cubicBezTo>
                  <a:cubicBezTo>
                    <a:pt x="383" y="774"/>
                    <a:pt x="442" y="816"/>
                    <a:pt x="498" y="858"/>
                  </a:cubicBezTo>
                  <a:cubicBezTo>
                    <a:pt x="568" y="914"/>
                    <a:pt x="603" y="967"/>
                    <a:pt x="603" y="1026"/>
                  </a:cubicBezTo>
                  <a:cubicBezTo>
                    <a:pt x="607" y="1107"/>
                    <a:pt x="544" y="1159"/>
                    <a:pt x="488" y="1212"/>
                  </a:cubicBezTo>
                  <a:cubicBezTo>
                    <a:pt x="428" y="1264"/>
                    <a:pt x="379" y="1310"/>
                    <a:pt x="379" y="1373"/>
                  </a:cubicBezTo>
                  <a:cubicBezTo>
                    <a:pt x="379" y="1541"/>
                    <a:pt x="242" y="1608"/>
                    <a:pt x="144" y="1657"/>
                  </a:cubicBezTo>
                  <a:cubicBezTo>
                    <a:pt x="81" y="1688"/>
                    <a:pt x="25" y="1716"/>
                    <a:pt x="8" y="1755"/>
                  </a:cubicBezTo>
                  <a:cubicBezTo>
                    <a:pt x="1" y="1769"/>
                    <a:pt x="4" y="1800"/>
                    <a:pt x="36" y="1846"/>
                  </a:cubicBezTo>
                  <a:cubicBezTo>
                    <a:pt x="116" y="1968"/>
                    <a:pt x="316" y="2098"/>
                    <a:pt x="491" y="2098"/>
                  </a:cubicBezTo>
                  <a:cubicBezTo>
                    <a:pt x="673" y="2098"/>
                    <a:pt x="1128" y="1975"/>
                    <a:pt x="1391" y="1727"/>
                  </a:cubicBezTo>
                  <a:cubicBezTo>
                    <a:pt x="1512" y="1615"/>
                    <a:pt x="1615" y="1587"/>
                    <a:pt x="1706" y="1587"/>
                  </a:cubicBezTo>
                  <a:cubicBezTo>
                    <a:pt x="1752" y="1587"/>
                    <a:pt x="1795" y="1594"/>
                    <a:pt x="1835" y="1601"/>
                  </a:cubicBezTo>
                  <a:cubicBezTo>
                    <a:pt x="1874" y="1607"/>
                    <a:pt x="1909" y="1613"/>
                    <a:pt x="1944" y="1613"/>
                  </a:cubicBezTo>
                  <a:cubicBezTo>
                    <a:pt x="1987" y="1613"/>
                    <a:pt x="2029" y="1604"/>
                    <a:pt x="2077" y="1580"/>
                  </a:cubicBezTo>
                  <a:cubicBezTo>
                    <a:pt x="2269" y="1482"/>
                    <a:pt x="2147" y="596"/>
                    <a:pt x="2049" y="400"/>
                  </a:cubicBezTo>
                  <a:cubicBezTo>
                    <a:pt x="2035" y="372"/>
                    <a:pt x="2028" y="344"/>
                    <a:pt x="2028" y="312"/>
                  </a:cubicBezTo>
                  <a:lnTo>
                    <a:pt x="2014" y="302"/>
                  </a:lnTo>
                  <a:lnTo>
                    <a:pt x="1993" y="284"/>
                  </a:lnTo>
                  <a:lnTo>
                    <a:pt x="1961" y="260"/>
                  </a:lnTo>
                  <a:lnTo>
                    <a:pt x="1944" y="242"/>
                  </a:lnTo>
                  <a:lnTo>
                    <a:pt x="1916" y="218"/>
                  </a:lnTo>
                  <a:lnTo>
                    <a:pt x="1902" y="204"/>
                  </a:lnTo>
                  <a:cubicBezTo>
                    <a:pt x="1891" y="190"/>
                    <a:pt x="1877" y="176"/>
                    <a:pt x="1867" y="162"/>
                  </a:cubicBezTo>
                  <a:cubicBezTo>
                    <a:pt x="1805" y="93"/>
                    <a:pt x="1761" y="70"/>
                    <a:pt x="1739" y="70"/>
                  </a:cubicBezTo>
                  <a:cubicBezTo>
                    <a:pt x="1737" y="70"/>
                    <a:pt x="1735" y="70"/>
                    <a:pt x="1734" y="71"/>
                  </a:cubicBezTo>
                  <a:cubicBezTo>
                    <a:pt x="1713" y="78"/>
                    <a:pt x="1678" y="134"/>
                    <a:pt x="1664" y="228"/>
                  </a:cubicBezTo>
                  <a:cubicBezTo>
                    <a:pt x="1657" y="270"/>
                    <a:pt x="1632" y="309"/>
                    <a:pt x="1597" y="326"/>
                  </a:cubicBezTo>
                  <a:cubicBezTo>
                    <a:pt x="1580" y="334"/>
                    <a:pt x="1563" y="337"/>
                    <a:pt x="1546" y="337"/>
                  </a:cubicBezTo>
                  <a:cubicBezTo>
                    <a:pt x="1490" y="337"/>
                    <a:pt x="1430" y="304"/>
                    <a:pt x="1366" y="267"/>
                  </a:cubicBezTo>
                  <a:cubicBezTo>
                    <a:pt x="1328" y="242"/>
                    <a:pt x="1286" y="225"/>
                    <a:pt x="1244" y="211"/>
                  </a:cubicBezTo>
                  <a:cubicBezTo>
                    <a:pt x="1195" y="204"/>
                    <a:pt x="1156" y="165"/>
                    <a:pt x="1149" y="120"/>
                  </a:cubicBezTo>
                  <a:cubicBezTo>
                    <a:pt x="1146" y="113"/>
                    <a:pt x="1146" y="102"/>
                    <a:pt x="1146" y="95"/>
                  </a:cubicBezTo>
                  <a:lnTo>
                    <a:pt x="1146" y="85"/>
                  </a:lnTo>
                  <a:cubicBezTo>
                    <a:pt x="1146" y="81"/>
                    <a:pt x="1146" y="74"/>
                    <a:pt x="1146" y="67"/>
                  </a:cubicBezTo>
                  <a:lnTo>
                    <a:pt x="1146" y="57"/>
                  </a:lnTo>
                  <a:cubicBezTo>
                    <a:pt x="1146" y="53"/>
                    <a:pt x="1149" y="43"/>
                    <a:pt x="1149" y="36"/>
                  </a:cubicBezTo>
                  <a:lnTo>
                    <a:pt x="1153" y="29"/>
                  </a:lnTo>
                  <a:cubicBezTo>
                    <a:pt x="1156" y="18"/>
                    <a:pt x="1156" y="11"/>
                    <a:pt x="1160" y="4"/>
                  </a:cubicBezTo>
                  <a:lnTo>
                    <a:pt x="11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6" name="Google Shape;11966;p54"/>
            <p:cNvSpPr/>
            <p:nvPr/>
          </p:nvSpPr>
          <p:spPr>
            <a:xfrm>
              <a:off x="1984936" y="1583342"/>
              <a:ext cx="6422" cy="5010"/>
            </a:xfrm>
            <a:custGeom>
              <a:rect b="b" l="l" r="r" t="t"/>
              <a:pathLst>
                <a:path extrusionOk="0" h="369" w="473">
                  <a:moveTo>
                    <a:pt x="180" y="0"/>
                  </a:moveTo>
                  <a:cubicBezTo>
                    <a:pt x="134" y="0"/>
                    <a:pt x="86" y="11"/>
                    <a:pt x="46" y="36"/>
                  </a:cubicBezTo>
                  <a:cubicBezTo>
                    <a:pt x="18" y="50"/>
                    <a:pt x="4" y="78"/>
                    <a:pt x="4" y="106"/>
                  </a:cubicBezTo>
                  <a:cubicBezTo>
                    <a:pt x="0" y="166"/>
                    <a:pt x="28" y="180"/>
                    <a:pt x="105" y="208"/>
                  </a:cubicBezTo>
                  <a:cubicBezTo>
                    <a:pt x="165" y="229"/>
                    <a:pt x="256" y="260"/>
                    <a:pt x="263" y="358"/>
                  </a:cubicBezTo>
                  <a:lnTo>
                    <a:pt x="263" y="369"/>
                  </a:lnTo>
                  <a:cubicBezTo>
                    <a:pt x="273" y="358"/>
                    <a:pt x="280" y="348"/>
                    <a:pt x="291" y="337"/>
                  </a:cubicBezTo>
                  <a:cubicBezTo>
                    <a:pt x="298" y="327"/>
                    <a:pt x="305" y="316"/>
                    <a:pt x="315" y="309"/>
                  </a:cubicBezTo>
                  <a:lnTo>
                    <a:pt x="319" y="306"/>
                  </a:lnTo>
                  <a:cubicBezTo>
                    <a:pt x="326" y="295"/>
                    <a:pt x="333" y="288"/>
                    <a:pt x="340" y="281"/>
                  </a:cubicBezTo>
                  <a:lnTo>
                    <a:pt x="347" y="278"/>
                  </a:lnTo>
                  <a:cubicBezTo>
                    <a:pt x="354" y="271"/>
                    <a:pt x="361" y="267"/>
                    <a:pt x="364" y="260"/>
                  </a:cubicBezTo>
                  <a:cubicBezTo>
                    <a:pt x="371" y="257"/>
                    <a:pt x="375" y="253"/>
                    <a:pt x="378" y="250"/>
                  </a:cubicBezTo>
                  <a:lnTo>
                    <a:pt x="385" y="243"/>
                  </a:lnTo>
                  <a:lnTo>
                    <a:pt x="392" y="232"/>
                  </a:lnTo>
                  <a:lnTo>
                    <a:pt x="399" y="225"/>
                  </a:lnTo>
                  <a:lnTo>
                    <a:pt x="410" y="208"/>
                  </a:lnTo>
                  <a:lnTo>
                    <a:pt x="413" y="201"/>
                  </a:lnTo>
                  <a:lnTo>
                    <a:pt x="424" y="180"/>
                  </a:lnTo>
                  <a:lnTo>
                    <a:pt x="431" y="169"/>
                  </a:lnTo>
                  <a:cubicBezTo>
                    <a:pt x="434" y="159"/>
                    <a:pt x="438" y="152"/>
                    <a:pt x="441" y="141"/>
                  </a:cubicBezTo>
                  <a:lnTo>
                    <a:pt x="445" y="134"/>
                  </a:lnTo>
                  <a:cubicBezTo>
                    <a:pt x="452" y="124"/>
                    <a:pt x="455" y="110"/>
                    <a:pt x="459" y="96"/>
                  </a:cubicBezTo>
                  <a:lnTo>
                    <a:pt x="462" y="85"/>
                  </a:lnTo>
                  <a:cubicBezTo>
                    <a:pt x="466" y="75"/>
                    <a:pt x="469" y="68"/>
                    <a:pt x="473" y="57"/>
                  </a:cubicBezTo>
                  <a:lnTo>
                    <a:pt x="462" y="54"/>
                  </a:lnTo>
                  <a:cubicBezTo>
                    <a:pt x="378" y="19"/>
                    <a:pt x="291" y="1"/>
                    <a:pt x="200" y="1"/>
                  </a:cubicBezTo>
                  <a:cubicBezTo>
                    <a:pt x="193" y="1"/>
                    <a:pt x="187" y="0"/>
                    <a:pt x="1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7" name="Google Shape;11967;p54"/>
            <p:cNvSpPr/>
            <p:nvPr/>
          </p:nvSpPr>
          <p:spPr>
            <a:xfrm>
              <a:off x="1999193" y="1543044"/>
              <a:ext cx="61805" cy="90508"/>
            </a:xfrm>
            <a:custGeom>
              <a:rect b="b" l="l" r="r" t="t"/>
              <a:pathLst>
                <a:path extrusionOk="0" h="6666" w="4552">
                  <a:moveTo>
                    <a:pt x="1810" y="0"/>
                  </a:moveTo>
                  <a:cubicBezTo>
                    <a:pt x="1796" y="21"/>
                    <a:pt x="1782" y="46"/>
                    <a:pt x="1772" y="70"/>
                  </a:cubicBezTo>
                  <a:cubicBezTo>
                    <a:pt x="1744" y="130"/>
                    <a:pt x="1709" y="182"/>
                    <a:pt x="1660" y="228"/>
                  </a:cubicBezTo>
                  <a:cubicBezTo>
                    <a:pt x="1602" y="272"/>
                    <a:pt x="1519" y="294"/>
                    <a:pt x="1398" y="294"/>
                  </a:cubicBezTo>
                  <a:cubicBezTo>
                    <a:pt x="1298" y="294"/>
                    <a:pt x="1172" y="279"/>
                    <a:pt x="1016" y="249"/>
                  </a:cubicBezTo>
                  <a:cubicBezTo>
                    <a:pt x="1005" y="246"/>
                    <a:pt x="993" y="245"/>
                    <a:pt x="982" y="245"/>
                  </a:cubicBezTo>
                  <a:cubicBezTo>
                    <a:pt x="947" y="245"/>
                    <a:pt x="913" y="257"/>
                    <a:pt x="886" y="284"/>
                  </a:cubicBezTo>
                  <a:cubicBezTo>
                    <a:pt x="795" y="361"/>
                    <a:pt x="750" y="546"/>
                    <a:pt x="753" y="641"/>
                  </a:cubicBezTo>
                  <a:cubicBezTo>
                    <a:pt x="760" y="750"/>
                    <a:pt x="669" y="823"/>
                    <a:pt x="599" y="886"/>
                  </a:cubicBezTo>
                  <a:cubicBezTo>
                    <a:pt x="554" y="921"/>
                    <a:pt x="501" y="970"/>
                    <a:pt x="508" y="991"/>
                  </a:cubicBezTo>
                  <a:cubicBezTo>
                    <a:pt x="547" y="1079"/>
                    <a:pt x="522" y="1177"/>
                    <a:pt x="449" y="1236"/>
                  </a:cubicBezTo>
                  <a:cubicBezTo>
                    <a:pt x="424" y="1253"/>
                    <a:pt x="396" y="1261"/>
                    <a:pt x="368" y="1261"/>
                  </a:cubicBezTo>
                  <a:cubicBezTo>
                    <a:pt x="331" y="1261"/>
                    <a:pt x="294" y="1247"/>
                    <a:pt x="266" y="1219"/>
                  </a:cubicBezTo>
                  <a:cubicBezTo>
                    <a:pt x="245" y="1198"/>
                    <a:pt x="228" y="1180"/>
                    <a:pt x="210" y="1159"/>
                  </a:cubicBezTo>
                  <a:cubicBezTo>
                    <a:pt x="156" y="1098"/>
                    <a:pt x="122" y="1068"/>
                    <a:pt x="86" y="1068"/>
                  </a:cubicBezTo>
                  <a:cubicBezTo>
                    <a:pt x="65" y="1068"/>
                    <a:pt x="44" y="1079"/>
                    <a:pt x="18" y="1100"/>
                  </a:cubicBezTo>
                  <a:cubicBezTo>
                    <a:pt x="0" y="1117"/>
                    <a:pt x="4" y="1124"/>
                    <a:pt x="4" y="1128"/>
                  </a:cubicBezTo>
                  <a:cubicBezTo>
                    <a:pt x="21" y="1187"/>
                    <a:pt x="214" y="1289"/>
                    <a:pt x="382" y="1310"/>
                  </a:cubicBezTo>
                  <a:cubicBezTo>
                    <a:pt x="410" y="1313"/>
                    <a:pt x="480" y="1320"/>
                    <a:pt x="501" y="1380"/>
                  </a:cubicBezTo>
                  <a:cubicBezTo>
                    <a:pt x="522" y="1439"/>
                    <a:pt x="470" y="1495"/>
                    <a:pt x="403" y="1558"/>
                  </a:cubicBezTo>
                  <a:cubicBezTo>
                    <a:pt x="337" y="1621"/>
                    <a:pt x="252" y="1702"/>
                    <a:pt x="238" y="1789"/>
                  </a:cubicBezTo>
                  <a:cubicBezTo>
                    <a:pt x="228" y="1849"/>
                    <a:pt x="238" y="1863"/>
                    <a:pt x="340" y="1894"/>
                  </a:cubicBezTo>
                  <a:cubicBezTo>
                    <a:pt x="417" y="1915"/>
                    <a:pt x="515" y="1947"/>
                    <a:pt x="529" y="2062"/>
                  </a:cubicBezTo>
                  <a:cubicBezTo>
                    <a:pt x="533" y="2122"/>
                    <a:pt x="505" y="2178"/>
                    <a:pt x="459" y="2209"/>
                  </a:cubicBezTo>
                  <a:lnTo>
                    <a:pt x="463" y="2213"/>
                  </a:lnTo>
                  <a:cubicBezTo>
                    <a:pt x="512" y="2241"/>
                    <a:pt x="512" y="2300"/>
                    <a:pt x="512" y="2370"/>
                  </a:cubicBezTo>
                  <a:cubicBezTo>
                    <a:pt x="512" y="2423"/>
                    <a:pt x="512" y="2507"/>
                    <a:pt x="543" y="2531"/>
                  </a:cubicBezTo>
                  <a:cubicBezTo>
                    <a:pt x="557" y="2538"/>
                    <a:pt x="573" y="2542"/>
                    <a:pt x="590" y="2542"/>
                  </a:cubicBezTo>
                  <a:cubicBezTo>
                    <a:pt x="599" y="2542"/>
                    <a:pt x="608" y="2541"/>
                    <a:pt x="617" y="2538"/>
                  </a:cubicBezTo>
                  <a:cubicBezTo>
                    <a:pt x="743" y="2517"/>
                    <a:pt x="774" y="2412"/>
                    <a:pt x="806" y="2279"/>
                  </a:cubicBezTo>
                  <a:cubicBezTo>
                    <a:pt x="825" y="2208"/>
                    <a:pt x="848" y="2109"/>
                    <a:pt x="932" y="2109"/>
                  </a:cubicBezTo>
                  <a:cubicBezTo>
                    <a:pt x="938" y="2109"/>
                    <a:pt x="945" y="2110"/>
                    <a:pt x="953" y="2111"/>
                  </a:cubicBezTo>
                  <a:cubicBezTo>
                    <a:pt x="981" y="2115"/>
                    <a:pt x="1009" y="2129"/>
                    <a:pt x="1026" y="2153"/>
                  </a:cubicBezTo>
                  <a:cubicBezTo>
                    <a:pt x="1058" y="2199"/>
                    <a:pt x="1044" y="2255"/>
                    <a:pt x="1033" y="2314"/>
                  </a:cubicBezTo>
                  <a:cubicBezTo>
                    <a:pt x="1019" y="2381"/>
                    <a:pt x="1005" y="2458"/>
                    <a:pt x="1040" y="2524"/>
                  </a:cubicBezTo>
                  <a:cubicBezTo>
                    <a:pt x="1110" y="2657"/>
                    <a:pt x="1012" y="2815"/>
                    <a:pt x="932" y="2938"/>
                  </a:cubicBezTo>
                  <a:cubicBezTo>
                    <a:pt x="900" y="2983"/>
                    <a:pt x="872" y="3036"/>
                    <a:pt x="851" y="3088"/>
                  </a:cubicBezTo>
                  <a:cubicBezTo>
                    <a:pt x="906" y="3113"/>
                    <a:pt x="964" y="3124"/>
                    <a:pt x="1025" y="3124"/>
                  </a:cubicBezTo>
                  <a:cubicBezTo>
                    <a:pt x="1033" y="3124"/>
                    <a:pt x="1042" y="3124"/>
                    <a:pt x="1051" y="3123"/>
                  </a:cubicBezTo>
                  <a:cubicBezTo>
                    <a:pt x="1215" y="3123"/>
                    <a:pt x="1432" y="3081"/>
                    <a:pt x="1523" y="2987"/>
                  </a:cubicBezTo>
                  <a:cubicBezTo>
                    <a:pt x="1592" y="2915"/>
                    <a:pt x="1655" y="2889"/>
                    <a:pt x="1707" y="2889"/>
                  </a:cubicBezTo>
                  <a:cubicBezTo>
                    <a:pt x="1744" y="2889"/>
                    <a:pt x="1774" y="2903"/>
                    <a:pt x="1796" y="2924"/>
                  </a:cubicBezTo>
                  <a:cubicBezTo>
                    <a:pt x="1870" y="2994"/>
                    <a:pt x="1856" y="3137"/>
                    <a:pt x="1768" y="3239"/>
                  </a:cubicBezTo>
                  <a:cubicBezTo>
                    <a:pt x="1737" y="3274"/>
                    <a:pt x="1702" y="3326"/>
                    <a:pt x="1716" y="3375"/>
                  </a:cubicBezTo>
                  <a:cubicBezTo>
                    <a:pt x="1733" y="3424"/>
                    <a:pt x="1775" y="3459"/>
                    <a:pt x="1828" y="3473"/>
                  </a:cubicBezTo>
                  <a:lnTo>
                    <a:pt x="1838" y="3477"/>
                  </a:lnTo>
                  <a:cubicBezTo>
                    <a:pt x="1947" y="3512"/>
                    <a:pt x="2013" y="3536"/>
                    <a:pt x="2041" y="3603"/>
                  </a:cubicBezTo>
                  <a:cubicBezTo>
                    <a:pt x="2055" y="3659"/>
                    <a:pt x="2045" y="3722"/>
                    <a:pt x="2010" y="3767"/>
                  </a:cubicBezTo>
                  <a:cubicBezTo>
                    <a:pt x="1978" y="3827"/>
                    <a:pt x="1978" y="3928"/>
                    <a:pt x="1982" y="4023"/>
                  </a:cubicBezTo>
                  <a:cubicBezTo>
                    <a:pt x="1989" y="4096"/>
                    <a:pt x="1985" y="4173"/>
                    <a:pt x="1968" y="4250"/>
                  </a:cubicBezTo>
                  <a:cubicBezTo>
                    <a:pt x="1930" y="4366"/>
                    <a:pt x="1726" y="4382"/>
                    <a:pt x="1611" y="4382"/>
                  </a:cubicBezTo>
                  <a:cubicBezTo>
                    <a:pt x="1579" y="4382"/>
                    <a:pt x="1554" y="4381"/>
                    <a:pt x="1541" y="4380"/>
                  </a:cubicBezTo>
                  <a:cubicBezTo>
                    <a:pt x="1338" y="4366"/>
                    <a:pt x="1296" y="4313"/>
                    <a:pt x="1285" y="4282"/>
                  </a:cubicBezTo>
                  <a:cubicBezTo>
                    <a:pt x="1282" y="4281"/>
                    <a:pt x="1279" y="4281"/>
                    <a:pt x="1276" y="4281"/>
                  </a:cubicBezTo>
                  <a:cubicBezTo>
                    <a:pt x="1261" y="4281"/>
                    <a:pt x="1245" y="4288"/>
                    <a:pt x="1236" y="4299"/>
                  </a:cubicBezTo>
                  <a:cubicBezTo>
                    <a:pt x="1233" y="4303"/>
                    <a:pt x="1233" y="4303"/>
                    <a:pt x="1236" y="4313"/>
                  </a:cubicBezTo>
                  <a:cubicBezTo>
                    <a:pt x="1285" y="4415"/>
                    <a:pt x="1205" y="4506"/>
                    <a:pt x="1149" y="4576"/>
                  </a:cubicBezTo>
                  <a:cubicBezTo>
                    <a:pt x="1124" y="4604"/>
                    <a:pt x="1079" y="4656"/>
                    <a:pt x="1082" y="4674"/>
                  </a:cubicBezTo>
                  <a:cubicBezTo>
                    <a:pt x="1114" y="4691"/>
                    <a:pt x="1149" y="4702"/>
                    <a:pt x="1184" y="4712"/>
                  </a:cubicBezTo>
                  <a:cubicBezTo>
                    <a:pt x="1271" y="4740"/>
                    <a:pt x="1397" y="4775"/>
                    <a:pt x="1404" y="4891"/>
                  </a:cubicBezTo>
                  <a:cubicBezTo>
                    <a:pt x="1415" y="5087"/>
                    <a:pt x="1103" y="5248"/>
                    <a:pt x="830" y="5329"/>
                  </a:cubicBezTo>
                  <a:cubicBezTo>
                    <a:pt x="781" y="5343"/>
                    <a:pt x="764" y="5360"/>
                    <a:pt x="760" y="5364"/>
                  </a:cubicBezTo>
                  <a:cubicBezTo>
                    <a:pt x="757" y="5367"/>
                    <a:pt x="781" y="5402"/>
                    <a:pt x="834" y="5427"/>
                  </a:cubicBezTo>
                  <a:cubicBezTo>
                    <a:pt x="866" y="5443"/>
                    <a:pt x="901" y="5451"/>
                    <a:pt x="931" y="5451"/>
                  </a:cubicBezTo>
                  <a:cubicBezTo>
                    <a:pt x="953" y="5451"/>
                    <a:pt x="972" y="5446"/>
                    <a:pt x="984" y="5437"/>
                  </a:cubicBezTo>
                  <a:cubicBezTo>
                    <a:pt x="1031" y="5403"/>
                    <a:pt x="1069" y="5391"/>
                    <a:pt x="1100" y="5391"/>
                  </a:cubicBezTo>
                  <a:cubicBezTo>
                    <a:pt x="1145" y="5391"/>
                    <a:pt x="1178" y="5416"/>
                    <a:pt x="1208" y="5444"/>
                  </a:cubicBezTo>
                  <a:cubicBezTo>
                    <a:pt x="1244" y="5477"/>
                    <a:pt x="1289" y="5497"/>
                    <a:pt x="1334" y="5497"/>
                  </a:cubicBezTo>
                  <a:cubicBezTo>
                    <a:pt x="1338" y="5497"/>
                    <a:pt x="1341" y="5497"/>
                    <a:pt x="1345" y="5497"/>
                  </a:cubicBezTo>
                  <a:cubicBezTo>
                    <a:pt x="1432" y="5500"/>
                    <a:pt x="1516" y="5521"/>
                    <a:pt x="1597" y="5556"/>
                  </a:cubicBezTo>
                  <a:cubicBezTo>
                    <a:pt x="1660" y="5581"/>
                    <a:pt x="1718" y="5603"/>
                    <a:pt x="1783" y="5603"/>
                  </a:cubicBezTo>
                  <a:cubicBezTo>
                    <a:pt x="1818" y="5603"/>
                    <a:pt x="1856" y="5597"/>
                    <a:pt x="1898" y="5581"/>
                  </a:cubicBezTo>
                  <a:cubicBezTo>
                    <a:pt x="1953" y="5560"/>
                    <a:pt x="2012" y="5542"/>
                    <a:pt x="2060" y="5542"/>
                  </a:cubicBezTo>
                  <a:cubicBezTo>
                    <a:pt x="2101" y="5542"/>
                    <a:pt x="2134" y="5554"/>
                    <a:pt x="2153" y="5588"/>
                  </a:cubicBezTo>
                  <a:cubicBezTo>
                    <a:pt x="2188" y="5651"/>
                    <a:pt x="2143" y="5728"/>
                    <a:pt x="2010" y="5833"/>
                  </a:cubicBezTo>
                  <a:cubicBezTo>
                    <a:pt x="1929" y="5894"/>
                    <a:pt x="1837" y="5910"/>
                    <a:pt x="1747" y="5910"/>
                  </a:cubicBezTo>
                  <a:cubicBezTo>
                    <a:pt x="1704" y="5910"/>
                    <a:pt x="1662" y="5906"/>
                    <a:pt x="1621" y="5903"/>
                  </a:cubicBezTo>
                  <a:cubicBezTo>
                    <a:pt x="1583" y="5899"/>
                    <a:pt x="1548" y="5896"/>
                    <a:pt x="1513" y="5896"/>
                  </a:cubicBezTo>
                  <a:cubicBezTo>
                    <a:pt x="1507" y="5895"/>
                    <a:pt x="1502" y="5895"/>
                    <a:pt x="1497" y="5895"/>
                  </a:cubicBezTo>
                  <a:cubicBezTo>
                    <a:pt x="1461" y="5895"/>
                    <a:pt x="1427" y="5905"/>
                    <a:pt x="1394" y="5920"/>
                  </a:cubicBezTo>
                  <a:cubicBezTo>
                    <a:pt x="1212" y="6018"/>
                    <a:pt x="704" y="6543"/>
                    <a:pt x="715" y="6666"/>
                  </a:cubicBezTo>
                  <a:cubicBezTo>
                    <a:pt x="739" y="6648"/>
                    <a:pt x="760" y="6631"/>
                    <a:pt x="781" y="6613"/>
                  </a:cubicBezTo>
                  <a:cubicBezTo>
                    <a:pt x="858" y="6536"/>
                    <a:pt x="946" y="6477"/>
                    <a:pt x="1047" y="6431"/>
                  </a:cubicBezTo>
                  <a:cubicBezTo>
                    <a:pt x="1109" y="6406"/>
                    <a:pt x="1160" y="6396"/>
                    <a:pt x="1204" y="6396"/>
                  </a:cubicBezTo>
                  <a:cubicBezTo>
                    <a:pt x="1293" y="6396"/>
                    <a:pt x="1350" y="6436"/>
                    <a:pt x="1397" y="6466"/>
                  </a:cubicBezTo>
                  <a:cubicBezTo>
                    <a:pt x="1422" y="6487"/>
                    <a:pt x="1450" y="6501"/>
                    <a:pt x="1485" y="6508"/>
                  </a:cubicBezTo>
                  <a:cubicBezTo>
                    <a:pt x="1485" y="6508"/>
                    <a:pt x="1486" y="6509"/>
                    <a:pt x="1486" y="6509"/>
                  </a:cubicBezTo>
                  <a:cubicBezTo>
                    <a:pt x="1504" y="6509"/>
                    <a:pt x="1531" y="6451"/>
                    <a:pt x="1551" y="6414"/>
                  </a:cubicBezTo>
                  <a:cubicBezTo>
                    <a:pt x="1580" y="6351"/>
                    <a:pt x="1622" y="6263"/>
                    <a:pt x="1703" y="6263"/>
                  </a:cubicBezTo>
                  <a:cubicBezTo>
                    <a:pt x="1713" y="6263"/>
                    <a:pt x="1723" y="6264"/>
                    <a:pt x="1733" y="6267"/>
                  </a:cubicBezTo>
                  <a:cubicBezTo>
                    <a:pt x="1768" y="6267"/>
                    <a:pt x="1807" y="6260"/>
                    <a:pt x="1838" y="6246"/>
                  </a:cubicBezTo>
                  <a:cubicBezTo>
                    <a:pt x="1906" y="6217"/>
                    <a:pt x="1978" y="6202"/>
                    <a:pt x="2051" y="6202"/>
                  </a:cubicBezTo>
                  <a:cubicBezTo>
                    <a:pt x="2076" y="6202"/>
                    <a:pt x="2101" y="6204"/>
                    <a:pt x="2125" y="6207"/>
                  </a:cubicBezTo>
                  <a:cubicBezTo>
                    <a:pt x="2152" y="6212"/>
                    <a:pt x="2178" y="6215"/>
                    <a:pt x="2205" y="6215"/>
                  </a:cubicBezTo>
                  <a:cubicBezTo>
                    <a:pt x="2312" y="6215"/>
                    <a:pt x="2419" y="6175"/>
                    <a:pt x="2500" y="6102"/>
                  </a:cubicBezTo>
                  <a:cubicBezTo>
                    <a:pt x="2527" y="6079"/>
                    <a:pt x="2559" y="6070"/>
                    <a:pt x="2593" y="6070"/>
                  </a:cubicBezTo>
                  <a:cubicBezTo>
                    <a:pt x="2663" y="6070"/>
                    <a:pt x="2742" y="6109"/>
                    <a:pt x="2815" y="6144"/>
                  </a:cubicBezTo>
                  <a:cubicBezTo>
                    <a:pt x="2857" y="6169"/>
                    <a:pt x="2899" y="6186"/>
                    <a:pt x="2945" y="6200"/>
                  </a:cubicBezTo>
                  <a:cubicBezTo>
                    <a:pt x="3042" y="6135"/>
                    <a:pt x="3364" y="6077"/>
                    <a:pt x="3553" y="6077"/>
                  </a:cubicBezTo>
                  <a:cubicBezTo>
                    <a:pt x="3568" y="6077"/>
                    <a:pt x="3583" y="6077"/>
                    <a:pt x="3596" y="6078"/>
                  </a:cubicBezTo>
                  <a:cubicBezTo>
                    <a:pt x="3598" y="6078"/>
                    <a:pt x="3601" y="6078"/>
                    <a:pt x="3604" y="6078"/>
                  </a:cubicBezTo>
                  <a:cubicBezTo>
                    <a:pt x="3762" y="6078"/>
                    <a:pt x="4193" y="5887"/>
                    <a:pt x="4310" y="5780"/>
                  </a:cubicBezTo>
                  <a:cubicBezTo>
                    <a:pt x="4278" y="5775"/>
                    <a:pt x="4248" y="5772"/>
                    <a:pt x="4218" y="5772"/>
                  </a:cubicBezTo>
                  <a:cubicBezTo>
                    <a:pt x="4187" y="5772"/>
                    <a:pt x="4158" y="5775"/>
                    <a:pt x="4128" y="5780"/>
                  </a:cubicBezTo>
                  <a:cubicBezTo>
                    <a:pt x="4115" y="5782"/>
                    <a:pt x="4102" y="5783"/>
                    <a:pt x="4091" y="5783"/>
                  </a:cubicBezTo>
                  <a:cubicBezTo>
                    <a:pt x="4006" y="5783"/>
                    <a:pt x="3972" y="5732"/>
                    <a:pt x="3960" y="5710"/>
                  </a:cubicBezTo>
                  <a:cubicBezTo>
                    <a:pt x="3918" y="5619"/>
                    <a:pt x="3977" y="5472"/>
                    <a:pt x="4114" y="5343"/>
                  </a:cubicBezTo>
                  <a:cubicBezTo>
                    <a:pt x="4163" y="5297"/>
                    <a:pt x="4215" y="5255"/>
                    <a:pt x="4268" y="5217"/>
                  </a:cubicBezTo>
                  <a:cubicBezTo>
                    <a:pt x="4404" y="5108"/>
                    <a:pt x="4534" y="5010"/>
                    <a:pt x="4545" y="4863"/>
                  </a:cubicBezTo>
                  <a:cubicBezTo>
                    <a:pt x="4552" y="4786"/>
                    <a:pt x="4461" y="4712"/>
                    <a:pt x="4376" y="4667"/>
                  </a:cubicBezTo>
                  <a:cubicBezTo>
                    <a:pt x="4283" y="4620"/>
                    <a:pt x="4194" y="4603"/>
                    <a:pt x="4141" y="4603"/>
                  </a:cubicBezTo>
                  <a:cubicBezTo>
                    <a:pt x="4119" y="4603"/>
                    <a:pt x="4104" y="4606"/>
                    <a:pt x="4096" y="4611"/>
                  </a:cubicBezTo>
                  <a:cubicBezTo>
                    <a:pt x="4072" y="4681"/>
                    <a:pt x="4012" y="4730"/>
                    <a:pt x="3939" y="4737"/>
                  </a:cubicBezTo>
                  <a:cubicBezTo>
                    <a:pt x="3936" y="4737"/>
                    <a:pt x="3934" y="4737"/>
                    <a:pt x="3931" y="4737"/>
                  </a:cubicBezTo>
                  <a:cubicBezTo>
                    <a:pt x="3853" y="4737"/>
                    <a:pt x="3776" y="4685"/>
                    <a:pt x="3715" y="4586"/>
                  </a:cubicBezTo>
                  <a:cubicBezTo>
                    <a:pt x="3648" y="4478"/>
                    <a:pt x="3687" y="4373"/>
                    <a:pt x="3711" y="4313"/>
                  </a:cubicBezTo>
                  <a:lnTo>
                    <a:pt x="3715" y="4306"/>
                  </a:lnTo>
                  <a:cubicBezTo>
                    <a:pt x="3659" y="4271"/>
                    <a:pt x="3610" y="4226"/>
                    <a:pt x="3582" y="4170"/>
                  </a:cubicBezTo>
                  <a:cubicBezTo>
                    <a:pt x="3561" y="4138"/>
                    <a:pt x="3494" y="4019"/>
                    <a:pt x="3522" y="3935"/>
                  </a:cubicBezTo>
                  <a:cubicBezTo>
                    <a:pt x="3529" y="3869"/>
                    <a:pt x="3382" y="3410"/>
                    <a:pt x="3158" y="3354"/>
                  </a:cubicBezTo>
                  <a:cubicBezTo>
                    <a:pt x="2875" y="3288"/>
                    <a:pt x="2808" y="2952"/>
                    <a:pt x="2763" y="2727"/>
                  </a:cubicBezTo>
                  <a:cubicBezTo>
                    <a:pt x="2756" y="2696"/>
                    <a:pt x="2752" y="2668"/>
                    <a:pt x="2745" y="2640"/>
                  </a:cubicBezTo>
                  <a:cubicBezTo>
                    <a:pt x="2728" y="2563"/>
                    <a:pt x="2696" y="2552"/>
                    <a:pt x="2623" y="2535"/>
                  </a:cubicBezTo>
                  <a:cubicBezTo>
                    <a:pt x="2532" y="2514"/>
                    <a:pt x="2451" y="2465"/>
                    <a:pt x="2392" y="2391"/>
                  </a:cubicBezTo>
                  <a:cubicBezTo>
                    <a:pt x="2341" y="2325"/>
                    <a:pt x="2275" y="2305"/>
                    <a:pt x="2197" y="2305"/>
                  </a:cubicBezTo>
                  <a:cubicBezTo>
                    <a:pt x="2151" y="2305"/>
                    <a:pt x="2100" y="2312"/>
                    <a:pt x="2045" y="2321"/>
                  </a:cubicBezTo>
                  <a:cubicBezTo>
                    <a:pt x="2013" y="2328"/>
                    <a:pt x="1982" y="2332"/>
                    <a:pt x="1954" y="2335"/>
                  </a:cubicBezTo>
                  <a:cubicBezTo>
                    <a:pt x="1949" y="2336"/>
                    <a:pt x="1944" y="2336"/>
                    <a:pt x="1939" y="2336"/>
                  </a:cubicBezTo>
                  <a:cubicBezTo>
                    <a:pt x="1896" y="2336"/>
                    <a:pt x="1858" y="2309"/>
                    <a:pt x="1842" y="2265"/>
                  </a:cubicBezTo>
                  <a:cubicBezTo>
                    <a:pt x="1803" y="2157"/>
                    <a:pt x="1954" y="1964"/>
                    <a:pt x="2108" y="1859"/>
                  </a:cubicBezTo>
                  <a:cubicBezTo>
                    <a:pt x="2272" y="1751"/>
                    <a:pt x="2486" y="1131"/>
                    <a:pt x="2500" y="974"/>
                  </a:cubicBezTo>
                  <a:cubicBezTo>
                    <a:pt x="2446" y="936"/>
                    <a:pt x="2246" y="917"/>
                    <a:pt x="2043" y="917"/>
                  </a:cubicBezTo>
                  <a:cubicBezTo>
                    <a:pt x="1850" y="917"/>
                    <a:pt x="1655" y="934"/>
                    <a:pt x="1583" y="970"/>
                  </a:cubicBezTo>
                  <a:cubicBezTo>
                    <a:pt x="1550" y="987"/>
                    <a:pt x="1513" y="995"/>
                    <a:pt x="1477" y="995"/>
                  </a:cubicBezTo>
                  <a:cubicBezTo>
                    <a:pt x="1429" y="995"/>
                    <a:pt x="1381" y="980"/>
                    <a:pt x="1341" y="953"/>
                  </a:cubicBezTo>
                  <a:cubicBezTo>
                    <a:pt x="1282" y="918"/>
                    <a:pt x="1250" y="855"/>
                    <a:pt x="1254" y="785"/>
                  </a:cubicBezTo>
                  <a:cubicBezTo>
                    <a:pt x="1261" y="732"/>
                    <a:pt x="1296" y="690"/>
                    <a:pt x="1345" y="672"/>
                  </a:cubicBezTo>
                  <a:cubicBezTo>
                    <a:pt x="1481" y="616"/>
                    <a:pt x="1723" y="357"/>
                    <a:pt x="1716" y="291"/>
                  </a:cubicBezTo>
                  <a:cubicBezTo>
                    <a:pt x="1705" y="217"/>
                    <a:pt x="1751" y="154"/>
                    <a:pt x="1789" y="105"/>
                  </a:cubicBezTo>
                  <a:cubicBezTo>
                    <a:pt x="1845" y="28"/>
                    <a:pt x="1838" y="21"/>
                    <a:pt x="1821" y="7"/>
                  </a:cubicBezTo>
                  <a:lnTo>
                    <a:pt x="181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8" name="Google Shape;11968;p54"/>
            <p:cNvSpPr/>
            <p:nvPr/>
          </p:nvSpPr>
          <p:spPr>
            <a:xfrm>
              <a:off x="1996287" y="1548177"/>
              <a:ext cx="3965" cy="4861"/>
            </a:xfrm>
            <a:custGeom>
              <a:rect b="b" l="l" r="r" t="t"/>
              <a:pathLst>
                <a:path extrusionOk="0" h="358" w="292">
                  <a:moveTo>
                    <a:pt x="288" y="0"/>
                  </a:moveTo>
                  <a:lnTo>
                    <a:pt x="288" y="0"/>
                  </a:lnTo>
                  <a:cubicBezTo>
                    <a:pt x="214" y="28"/>
                    <a:pt x="39" y="252"/>
                    <a:pt x="1" y="358"/>
                  </a:cubicBezTo>
                  <a:cubicBezTo>
                    <a:pt x="109" y="329"/>
                    <a:pt x="228" y="196"/>
                    <a:pt x="274" y="84"/>
                  </a:cubicBezTo>
                  <a:cubicBezTo>
                    <a:pt x="284" y="56"/>
                    <a:pt x="291" y="28"/>
                    <a:pt x="2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9" name="Google Shape;11969;p54"/>
            <p:cNvSpPr/>
            <p:nvPr/>
          </p:nvSpPr>
          <p:spPr>
            <a:xfrm>
              <a:off x="1989118" y="1581876"/>
              <a:ext cx="16646" cy="10848"/>
            </a:xfrm>
            <a:custGeom>
              <a:rect b="b" l="l" r="r" t="t"/>
              <a:pathLst>
                <a:path extrusionOk="0" h="799" w="1226">
                  <a:moveTo>
                    <a:pt x="773" y="1"/>
                  </a:moveTo>
                  <a:cubicBezTo>
                    <a:pt x="708" y="1"/>
                    <a:pt x="632" y="36"/>
                    <a:pt x="536" y="85"/>
                  </a:cubicBezTo>
                  <a:cubicBezTo>
                    <a:pt x="462" y="123"/>
                    <a:pt x="382" y="155"/>
                    <a:pt x="301" y="172"/>
                  </a:cubicBezTo>
                  <a:lnTo>
                    <a:pt x="301" y="176"/>
                  </a:lnTo>
                  <a:cubicBezTo>
                    <a:pt x="298" y="186"/>
                    <a:pt x="294" y="197"/>
                    <a:pt x="291" y="211"/>
                  </a:cubicBezTo>
                  <a:cubicBezTo>
                    <a:pt x="287" y="225"/>
                    <a:pt x="280" y="235"/>
                    <a:pt x="277" y="249"/>
                  </a:cubicBezTo>
                  <a:lnTo>
                    <a:pt x="277" y="256"/>
                  </a:lnTo>
                  <a:cubicBezTo>
                    <a:pt x="270" y="267"/>
                    <a:pt x="266" y="281"/>
                    <a:pt x="263" y="291"/>
                  </a:cubicBezTo>
                  <a:lnTo>
                    <a:pt x="259" y="298"/>
                  </a:lnTo>
                  <a:cubicBezTo>
                    <a:pt x="252" y="312"/>
                    <a:pt x="249" y="323"/>
                    <a:pt x="242" y="337"/>
                  </a:cubicBezTo>
                  <a:lnTo>
                    <a:pt x="242" y="340"/>
                  </a:lnTo>
                  <a:cubicBezTo>
                    <a:pt x="235" y="351"/>
                    <a:pt x="231" y="365"/>
                    <a:pt x="224" y="375"/>
                  </a:cubicBezTo>
                  <a:lnTo>
                    <a:pt x="221" y="379"/>
                  </a:lnTo>
                  <a:cubicBezTo>
                    <a:pt x="214" y="389"/>
                    <a:pt x="207" y="400"/>
                    <a:pt x="200" y="410"/>
                  </a:cubicBezTo>
                  <a:lnTo>
                    <a:pt x="196" y="417"/>
                  </a:lnTo>
                  <a:cubicBezTo>
                    <a:pt x="189" y="428"/>
                    <a:pt x="179" y="435"/>
                    <a:pt x="172" y="445"/>
                  </a:cubicBezTo>
                  <a:lnTo>
                    <a:pt x="168" y="449"/>
                  </a:lnTo>
                  <a:cubicBezTo>
                    <a:pt x="158" y="459"/>
                    <a:pt x="151" y="466"/>
                    <a:pt x="140" y="473"/>
                  </a:cubicBezTo>
                  <a:cubicBezTo>
                    <a:pt x="74" y="526"/>
                    <a:pt x="28" y="596"/>
                    <a:pt x="0" y="676"/>
                  </a:cubicBezTo>
                  <a:cubicBezTo>
                    <a:pt x="53" y="694"/>
                    <a:pt x="105" y="715"/>
                    <a:pt x="154" y="746"/>
                  </a:cubicBezTo>
                  <a:cubicBezTo>
                    <a:pt x="186" y="767"/>
                    <a:pt x="221" y="785"/>
                    <a:pt x="256" y="799"/>
                  </a:cubicBezTo>
                  <a:cubicBezTo>
                    <a:pt x="270" y="711"/>
                    <a:pt x="312" y="568"/>
                    <a:pt x="424" y="536"/>
                  </a:cubicBezTo>
                  <a:cubicBezTo>
                    <a:pt x="438" y="533"/>
                    <a:pt x="452" y="531"/>
                    <a:pt x="466" y="531"/>
                  </a:cubicBezTo>
                  <a:cubicBezTo>
                    <a:pt x="536" y="531"/>
                    <a:pt x="608" y="576"/>
                    <a:pt x="686" y="669"/>
                  </a:cubicBezTo>
                  <a:cubicBezTo>
                    <a:pt x="697" y="680"/>
                    <a:pt x="707" y="690"/>
                    <a:pt x="718" y="704"/>
                  </a:cubicBezTo>
                  <a:lnTo>
                    <a:pt x="725" y="711"/>
                  </a:lnTo>
                  <a:lnTo>
                    <a:pt x="753" y="739"/>
                  </a:lnTo>
                  <a:lnTo>
                    <a:pt x="763" y="746"/>
                  </a:lnTo>
                  <a:cubicBezTo>
                    <a:pt x="777" y="760"/>
                    <a:pt x="788" y="771"/>
                    <a:pt x="805" y="781"/>
                  </a:cubicBezTo>
                  <a:cubicBezTo>
                    <a:pt x="858" y="739"/>
                    <a:pt x="914" y="708"/>
                    <a:pt x="980" y="687"/>
                  </a:cubicBezTo>
                  <a:cubicBezTo>
                    <a:pt x="1058" y="662"/>
                    <a:pt x="1128" y="620"/>
                    <a:pt x="1191" y="571"/>
                  </a:cubicBezTo>
                  <a:cubicBezTo>
                    <a:pt x="1215" y="550"/>
                    <a:pt x="1226" y="522"/>
                    <a:pt x="1226" y="494"/>
                  </a:cubicBezTo>
                  <a:cubicBezTo>
                    <a:pt x="1226" y="375"/>
                    <a:pt x="1036" y="193"/>
                    <a:pt x="886" y="50"/>
                  </a:cubicBezTo>
                  <a:cubicBezTo>
                    <a:pt x="852" y="15"/>
                    <a:pt x="815" y="1"/>
                    <a:pt x="7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0" name="Google Shape;11970;p54"/>
            <p:cNvSpPr/>
            <p:nvPr/>
          </p:nvSpPr>
          <p:spPr>
            <a:xfrm>
              <a:off x="2038310" y="1522800"/>
              <a:ext cx="2009" cy="5621"/>
            </a:xfrm>
            <a:custGeom>
              <a:rect b="b" l="l" r="r" t="t"/>
              <a:pathLst>
                <a:path extrusionOk="0" h="414" w="148">
                  <a:moveTo>
                    <a:pt x="114" y="1"/>
                  </a:moveTo>
                  <a:cubicBezTo>
                    <a:pt x="113" y="1"/>
                    <a:pt x="111" y="2"/>
                    <a:pt x="109" y="3"/>
                  </a:cubicBezTo>
                  <a:cubicBezTo>
                    <a:pt x="81" y="10"/>
                    <a:pt x="60" y="45"/>
                    <a:pt x="50" y="73"/>
                  </a:cubicBezTo>
                  <a:cubicBezTo>
                    <a:pt x="11" y="182"/>
                    <a:pt x="1" y="298"/>
                    <a:pt x="18" y="413"/>
                  </a:cubicBezTo>
                  <a:cubicBezTo>
                    <a:pt x="95" y="270"/>
                    <a:pt x="148" y="45"/>
                    <a:pt x="120" y="3"/>
                  </a:cubicBezTo>
                  <a:cubicBezTo>
                    <a:pt x="118" y="2"/>
                    <a:pt x="116" y="1"/>
                    <a:pt x="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1" name="Google Shape;11971;p54"/>
            <p:cNvSpPr/>
            <p:nvPr/>
          </p:nvSpPr>
          <p:spPr>
            <a:xfrm>
              <a:off x="1993015" y="1584252"/>
              <a:ext cx="149" cy="543"/>
            </a:xfrm>
            <a:custGeom>
              <a:rect b="b" l="l" r="r" t="t"/>
              <a:pathLst>
                <a:path extrusionOk="0" h="40" w="11">
                  <a:moveTo>
                    <a:pt x="11" y="1"/>
                  </a:moveTo>
                  <a:cubicBezTo>
                    <a:pt x="7" y="11"/>
                    <a:pt x="4" y="25"/>
                    <a:pt x="0" y="39"/>
                  </a:cubicBezTo>
                  <a:cubicBezTo>
                    <a:pt x="7" y="25"/>
                    <a:pt x="11" y="11"/>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2" name="Google Shape;11972;p54"/>
            <p:cNvSpPr/>
            <p:nvPr/>
          </p:nvSpPr>
          <p:spPr>
            <a:xfrm>
              <a:off x="1992105" y="1586533"/>
              <a:ext cx="258" cy="489"/>
            </a:xfrm>
            <a:custGeom>
              <a:rect b="b" l="l" r="r" t="t"/>
              <a:pathLst>
                <a:path extrusionOk="0" h="36" w="19">
                  <a:moveTo>
                    <a:pt x="1" y="36"/>
                  </a:moveTo>
                  <a:cubicBezTo>
                    <a:pt x="8" y="22"/>
                    <a:pt x="11" y="11"/>
                    <a:pt x="18" y="1"/>
                  </a:cubicBezTo>
                  <a:cubicBezTo>
                    <a:pt x="11" y="11"/>
                    <a:pt x="8" y="22"/>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3" name="Google Shape;11973;p54"/>
            <p:cNvSpPr/>
            <p:nvPr/>
          </p:nvSpPr>
          <p:spPr>
            <a:xfrm>
              <a:off x="1992866" y="1584782"/>
              <a:ext cx="163" cy="489"/>
            </a:xfrm>
            <a:custGeom>
              <a:rect b="b" l="l" r="r" t="t"/>
              <a:pathLst>
                <a:path extrusionOk="0" h="36" w="12">
                  <a:moveTo>
                    <a:pt x="11" y="0"/>
                  </a:moveTo>
                  <a:cubicBezTo>
                    <a:pt x="8" y="11"/>
                    <a:pt x="4" y="25"/>
                    <a:pt x="1" y="35"/>
                  </a:cubicBezTo>
                  <a:cubicBezTo>
                    <a:pt x="4" y="25"/>
                    <a:pt x="11"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4" name="Google Shape;11974;p54"/>
            <p:cNvSpPr/>
            <p:nvPr/>
          </p:nvSpPr>
          <p:spPr>
            <a:xfrm>
              <a:off x="1991820" y="1587063"/>
              <a:ext cx="299" cy="434"/>
            </a:xfrm>
            <a:custGeom>
              <a:rect b="b" l="l" r="r" t="t"/>
              <a:pathLst>
                <a:path extrusionOk="0" h="32" w="22">
                  <a:moveTo>
                    <a:pt x="22" y="0"/>
                  </a:moveTo>
                  <a:cubicBezTo>
                    <a:pt x="11" y="11"/>
                    <a:pt x="4" y="21"/>
                    <a:pt x="1" y="32"/>
                  </a:cubicBezTo>
                  <a:cubicBezTo>
                    <a:pt x="8" y="21"/>
                    <a:pt x="15" y="1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5" name="Google Shape;11975;p54"/>
            <p:cNvSpPr/>
            <p:nvPr/>
          </p:nvSpPr>
          <p:spPr>
            <a:xfrm>
              <a:off x="1992390" y="1585963"/>
              <a:ext cx="258" cy="489"/>
            </a:xfrm>
            <a:custGeom>
              <a:rect b="b" l="l" r="r" t="t"/>
              <a:pathLst>
                <a:path extrusionOk="0" h="36" w="19">
                  <a:moveTo>
                    <a:pt x="18" y="1"/>
                  </a:moveTo>
                  <a:cubicBezTo>
                    <a:pt x="11" y="11"/>
                    <a:pt x="4" y="25"/>
                    <a:pt x="1" y="36"/>
                  </a:cubicBezTo>
                  <a:cubicBezTo>
                    <a:pt x="8" y="25"/>
                    <a:pt x="11"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6" name="Google Shape;11976;p54"/>
            <p:cNvSpPr/>
            <p:nvPr/>
          </p:nvSpPr>
          <p:spPr>
            <a:xfrm>
              <a:off x="1992635" y="1585352"/>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7" name="Google Shape;11977;p54"/>
            <p:cNvSpPr/>
            <p:nvPr/>
          </p:nvSpPr>
          <p:spPr>
            <a:xfrm>
              <a:off x="1998432" y="1591000"/>
              <a:ext cx="434" cy="489"/>
            </a:xfrm>
            <a:custGeom>
              <a:rect b="b" l="l" r="r" t="t"/>
              <a:pathLst>
                <a:path extrusionOk="0" h="36" w="32">
                  <a:moveTo>
                    <a:pt x="0" y="1"/>
                  </a:moveTo>
                  <a:lnTo>
                    <a:pt x="0" y="1"/>
                  </a:lnTo>
                  <a:cubicBezTo>
                    <a:pt x="11" y="11"/>
                    <a:pt x="18" y="25"/>
                    <a:pt x="32" y="36"/>
                  </a:cubicBezTo>
                  <a:cubicBezTo>
                    <a:pt x="21" y="25"/>
                    <a:pt x="11"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8" name="Google Shape;11978;p54"/>
            <p:cNvSpPr/>
            <p:nvPr/>
          </p:nvSpPr>
          <p:spPr>
            <a:xfrm>
              <a:off x="1999478" y="1592046"/>
              <a:ext cx="530" cy="489"/>
            </a:xfrm>
            <a:custGeom>
              <a:rect b="b" l="l" r="r" t="t"/>
              <a:pathLst>
                <a:path extrusionOk="0" h="36" w="39">
                  <a:moveTo>
                    <a:pt x="39" y="36"/>
                  </a:moveTo>
                  <a:lnTo>
                    <a:pt x="39" y="36"/>
                  </a:lnTo>
                  <a:cubicBezTo>
                    <a:pt x="25" y="25"/>
                    <a:pt x="11" y="15"/>
                    <a:pt x="0" y="1"/>
                  </a:cubicBezTo>
                  <a:cubicBezTo>
                    <a:pt x="11" y="15"/>
                    <a:pt x="25" y="25"/>
                    <a:pt x="39"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9" name="Google Shape;11979;p54"/>
            <p:cNvSpPr/>
            <p:nvPr/>
          </p:nvSpPr>
          <p:spPr>
            <a:xfrm>
              <a:off x="1990965" y="1588013"/>
              <a:ext cx="394" cy="339"/>
            </a:xfrm>
            <a:custGeom>
              <a:rect b="b" l="l" r="r" t="t"/>
              <a:pathLst>
                <a:path extrusionOk="0" h="25" w="29">
                  <a:moveTo>
                    <a:pt x="1" y="25"/>
                  </a:moveTo>
                  <a:cubicBezTo>
                    <a:pt x="11" y="18"/>
                    <a:pt x="18" y="7"/>
                    <a:pt x="29" y="0"/>
                  </a:cubicBezTo>
                  <a:cubicBezTo>
                    <a:pt x="18" y="7"/>
                    <a:pt x="1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0" name="Google Shape;11980;p54"/>
            <p:cNvSpPr/>
            <p:nvPr/>
          </p:nvSpPr>
          <p:spPr>
            <a:xfrm>
              <a:off x="1998948" y="1591570"/>
              <a:ext cx="394" cy="394"/>
            </a:xfrm>
            <a:custGeom>
              <a:rect b="b" l="l" r="r" t="t"/>
              <a:pathLst>
                <a:path extrusionOk="0" h="29" w="29">
                  <a:moveTo>
                    <a:pt x="29"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1" name="Google Shape;11981;p54"/>
            <p:cNvSpPr/>
            <p:nvPr/>
          </p:nvSpPr>
          <p:spPr>
            <a:xfrm>
              <a:off x="1991399" y="1587579"/>
              <a:ext cx="339" cy="394"/>
            </a:xfrm>
            <a:custGeom>
              <a:rect b="b" l="l" r="r" t="t"/>
              <a:pathLst>
                <a:path extrusionOk="0" h="29" w="25">
                  <a:moveTo>
                    <a:pt x="25" y="1"/>
                  </a:moveTo>
                  <a:cubicBezTo>
                    <a:pt x="18" y="11"/>
                    <a:pt x="11" y="18"/>
                    <a:pt x="0" y="29"/>
                  </a:cubicBezTo>
                  <a:cubicBezTo>
                    <a:pt x="11" y="18"/>
                    <a:pt x="18"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2" name="Google Shape;11982;p54"/>
            <p:cNvSpPr/>
            <p:nvPr/>
          </p:nvSpPr>
          <p:spPr>
            <a:xfrm>
              <a:off x="2108940" y="1555794"/>
              <a:ext cx="19932" cy="28906"/>
            </a:xfrm>
            <a:custGeom>
              <a:rect b="b" l="l" r="r" t="t"/>
              <a:pathLst>
                <a:path extrusionOk="0" h="2129" w="1468">
                  <a:moveTo>
                    <a:pt x="1190" y="0"/>
                  </a:moveTo>
                  <a:cubicBezTo>
                    <a:pt x="1168" y="0"/>
                    <a:pt x="1147" y="5"/>
                    <a:pt x="1128" y="14"/>
                  </a:cubicBezTo>
                  <a:cubicBezTo>
                    <a:pt x="1093" y="28"/>
                    <a:pt x="981" y="73"/>
                    <a:pt x="971" y="189"/>
                  </a:cubicBezTo>
                  <a:cubicBezTo>
                    <a:pt x="946" y="395"/>
                    <a:pt x="775" y="399"/>
                    <a:pt x="684" y="402"/>
                  </a:cubicBezTo>
                  <a:lnTo>
                    <a:pt x="652" y="402"/>
                  </a:lnTo>
                  <a:cubicBezTo>
                    <a:pt x="680" y="444"/>
                    <a:pt x="750" y="549"/>
                    <a:pt x="652" y="644"/>
                  </a:cubicBezTo>
                  <a:cubicBezTo>
                    <a:pt x="624" y="668"/>
                    <a:pt x="589" y="682"/>
                    <a:pt x="554" y="682"/>
                  </a:cubicBezTo>
                  <a:cubicBezTo>
                    <a:pt x="494" y="679"/>
                    <a:pt x="456" y="637"/>
                    <a:pt x="417" y="591"/>
                  </a:cubicBezTo>
                  <a:cubicBezTo>
                    <a:pt x="379" y="549"/>
                    <a:pt x="340" y="504"/>
                    <a:pt x="284" y="500"/>
                  </a:cubicBezTo>
                  <a:cubicBezTo>
                    <a:pt x="282" y="500"/>
                    <a:pt x="279" y="500"/>
                    <a:pt x="276" y="500"/>
                  </a:cubicBezTo>
                  <a:cubicBezTo>
                    <a:pt x="228" y="500"/>
                    <a:pt x="194" y="557"/>
                    <a:pt x="148" y="693"/>
                  </a:cubicBezTo>
                  <a:cubicBezTo>
                    <a:pt x="130" y="752"/>
                    <a:pt x="102" y="812"/>
                    <a:pt x="71" y="868"/>
                  </a:cubicBezTo>
                  <a:cubicBezTo>
                    <a:pt x="1" y="973"/>
                    <a:pt x="46" y="1235"/>
                    <a:pt x="74" y="1407"/>
                  </a:cubicBezTo>
                  <a:lnTo>
                    <a:pt x="81" y="1442"/>
                  </a:lnTo>
                  <a:cubicBezTo>
                    <a:pt x="102" y="1515"/>
                    <a:pt x="137" y="1582"/>
                    <a:pt x="190" y="1638"/>
                  </a:cubicBezTo>
                  <a:cubicBezTo>
                    <a:pt x="256" y="1725"/>
                    <a:pt x="333" y="1830"/>
                    <a:pt x="288" y="1953"/>
                  </a:cubicBezTo>
                  <a:cubicBezTo>
                    <a:pt x="277" y="1992"/>
                    <a:pt x="305" y="2048"/>
                    <a:pt x="347" y="2107"/>
                  </a:cubicBezTo>
                  <a:lnTo>
                    <a:pt x="694" y="2107"/>
                  </a:lnTo>
                  <a:lnTo>
                    <a:pt x="712" y="2111"/>
                  </a:lnTo>
                  <a:lnTo>
                    <a:pt x="726" y="2111"/>
                  </a:lnTo>
                  <a:lnTo>
                    <a:pt x="743" y="2114"/>
                  </a:lnTo>
                  <a:lnTo>
                    <a:pt x="754" y="2114"/>
                  </a:lnTo>
                  <a:lnTo>
                    <a:pt x="771" y="2118"/>
                  </a:lnTo>
                  <a:lnTo>
                    <a:pt x="782" y="2118"/>
                  </a:lnTo>
                  <a:lnTo>
                    <a:pt x="799" y="2121"/>
                  </a:lnTo>
                  <a:lnTo>
                    <a:pt x="806" y="2121"/>
                  </a:lnTo>
                  <a:lnTo>
                    <a:pt x="831" y="2128"/>
                  </a:lnTo>
                  <a:lnTo>
                    <a:pt x="880" y="2128"/>
                  </a:lnTo>
                  <a:lnTo>
                    <a:pt x="852" y="2097"/>
                  </a:lnTo>
                  <a:cubicBezTo>
                    <a:pt x="782" y="2062"/>
                    <a:pt x="715" y="1999"/>
                    <a:pt x="726" y="1915"/>
                  </a:cubicBezTo>
                  <a:cubicBezTo>
                    <a:pt x="729" y="1865"/>
                    <a:pt x="761" y="1823"/>
                    <a:pt x="803" y="1809"/>
                  </a:cubicBezTo>
                  <a:cubicBezTo>
                    <a:pt x="819" y="1803"/>
                    <a:pt x="836" y="1801"/>
                    <a:pt x="853" y="1801"/>
                  </a:cubicBezTo>
                  <a:cubicBezTo>
                    <a:pt x="957" y="1801"/>
                    <a:pt x="1079" y="1896"/>
                    <a:pt x="1118" y="1929"/>
                  </a:cubicBezTo>
                  <a:cubicBezTo>
                    <a:pt x="1170" y="1971"/>
                    <a:pt x="1235" y="1991"/>
                    <a:pt x="1301" y="1991"/>
                  </a:cubicBezTo>
                  <a:cubicBezTo>
                    <a:pt x="1323" y="1991"/>
                    <a:pt x="1345" y="1989"/>
                    <a:pt x="1366" y="1985"/>
                  </a:cubicBezTo>
                  <a:cubicBezTo>
                    <a:pt x="1394" y="1974"/>
                    <a:pt x="1398" y="1964"/>
                    <a:pt x="1398" y="1960"/>
                  </a:cubicBezTo>
                  <a:cubicBezTo>
                    <a:pt x="1405" y="1911"/>
                    <a:pt x="1373" y="1729"/>
                    <a:pt x="1321" y="1690"/>
                  </a:cubicBezTo>
                  <a:cubicBezTo>
                    <a:pt x="1319" y="1687"/>
                    <a:pt x="1316" y="1685"/>
                    <a:pt x="1313" y="1685"/>
                  </a:cubicBezTo>
                  <a:cubicBezTo>
                    <a:pt x="1309" y="1685"/>
                    <a:pt x="1305" y="1687"/>
                    <a:pt x="1300" y="1690"/>
                  </a:cubicBezTo>
                  <a:cubicBezTo>
                    <a:pt x="1228" y="1727"/>
                    <a:pt x="1174" y="1743"/>
                    <a:pt x="1129" y="1743"/>
                  </a:cubicBezTo>
                  <a:cubicBezTo>
                    <a:pt x="1057" y="1743"/>
                    <a:pt x="1011" y="1701"/>
                    <a:pt x="964" y="1634"/>
                  </a:cubicBezTo>
                  <a:cubicBezTo>
                    <a:pt x="904" y="1547"/>
                    <a:pt x="971" y="1456"/>
                    <a:pt x="1030" y="1372"/>
                  </a:cubicBezTo>
                  <a:cubicBezTo>
                    <a:pt x="1062" y="1333"/>
                    <a:pt x="1090" y="1288"/>
                    <a:pt x="1107" y="1239"/>
                  </a:cubicBezTo>
                  <a:cubicBezTo>
                    <a:pt x="1142" y="1134"/>
                    <a:pt x="1254" y="1109"/>
                    <a:pt x="1342" y="1088"/>
                  </a:cubicBezTo>
                  <a:cubicBezTo>
                    <a:pt x="1380" y="1081"/>
                    <a:pt x="1450" y="1064"/>
                    <a:pt x="1457" y="1050"/>
                  </a:cubicBezTo>
                  <a:cubicBezTo>
                    <a:pt x="1457" y="1050"/>
                    <a:pt x="1468" y="990"/>
                    <a:pt x="1230" y="875"/>
                  </a:cubicBezTo>
                  <a:cubicBezTo>
                    <a:pt x="1146" y="833"/>
                    <a:pt x="1125" y="703"/>
                    <a:pt x="1121" y="665"/>
                  </a:cubicBezTo>
                  <a:cubicBezTo>
                    <a:pt x="1118" y="623"/>
                    <a:pt x="1107" y="465"/>
                    <a:pt x="1202" y="385"/>
                  </a:cubicBezTo>
                  <a:cubicBezTo>
                    <a:pt x="1233" y="357"/>
                    <a:pt x="1272" y="259"/>
                    <a:pt x="1279" y="147"/>
                  </a:cubicBezTo>
                  <a:cubicBezTo>
                    <a:pt x="1286" y="101"/>
                    <a:pt x="1275" y="52"/>
                    <a:pt x="1254" y="14"/>
                  </a:cubicBezTo>
                  <a:cubicBezTo>
                    <a:pt x="1233" y="5"/>
                    <a:pt x="1211" y="0"/>
                    <a:pt x="119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3" name="Google Shape;11983;p54"/>
            <p:cNvSpPr/>
            <p:nvPr/>
          </p:nvSpPr>
          <p:spPr>
            <a:xfrm>
              <a:off x="2132850" y="1574558"/>
              <a:ext cx="8948" cy="12288"/>
            </a:xfrm>
            <a:custGeom>
              <a:rect b="b" l="l" r="r" t="t"/>
              <a:pathLst>
                <a:path extrusionOk="0" h="905" w="659">
                  <a:moveTo>
                    <a:pt x="389" y="0"/>
                  </a:moveTo>
                  <a:cubicBezTo>
                    <a:pt x="382" y="18"/>
                    <a:pt x="368" y="32"/>
                    <a:pt x="354" y="42"/>
                  </a:cubicBezTo>
                  <a:cubicBezTo>
                    <a:pt x="329" y="55"/>
                    <a:pt x="303" y="61"/>
                    <a:pt x="276" y="61"/>
                  </a:cubicBezTo>
                  <a:cubicBezTo>
                    <a:pt x="258" y="61"/>
                    <a:pt x="240" y="58"/>
                    <a:pt x="221" y="53"/>
                  </a:cubicBezTo>
                  <a:cubicBezTo>
                    <a:pt x="200" y="48"/>
                    <a:pt x="180" y="44"/>
                    <a:pt x="160" y="44"/>
                  </a:cubicBezTo>
                  <a:cubicBezTo>
                    <a:pt x="123" y="44"/>
                    <a:pt x="88" y="60"/>
                    <a:pt x="46" y="119"/>
                  </a:cubicBezTo>
                  <a:cubicBezTo>
                    <a:pt x="15" y="158"/>
                    <a:pt x="1" y="210"/>
                    <a:pt x="11" y="263"/>
                  </a:cubicBezTo>
                  <a:cubicBezTo>
                    <a:pt x="36" y="382"/>
                    <a:pt x="179" y="487"/>
                    <a:pt x="239" y="526"/>
                  </a:cubicBezTo>
                  <a:cubicBezTo>
                    <a:pt x="302" y="557"/>
                    <a:pt x="330" y="627"/>
                    <a:pt x="305" y="694"/>
                  </a:cubicBezTo>
                  <a:cubicBezTo>
                    <a:pt x="279" y="759"/>
                    <a:pt x="194" y="799"/>
                    <a:pt x="101" y="799"/>
                  </a:cubicBezTo>
                  <a:cubicBezTo>
                    <a:pt x="84" y="799"/>
                    <a:pt x="67" y="798"/>
                    <a:pt x="50" y="795"/>
                  </a:cubicBezTo>
                  <a:lnTo>
                    <a:pt x="50" y="795"/>
                  </a:lnTo>
                  <a:cubicBezTo>
                    <a:pt x="81" y="855"/>
                    <a:pt x="141" y="893"/>
                    <a:pt x="207" y="904"/>
                  </a:cubicBezTo>
                  <a:cubicBezTo>
                    <a:pt x="212" y="904"/>
                    <a:pt x="217" y="905"/>
                    <a:pt x="222" y="905"/>
                  </a:cubicBezTo>
                  <a:cubicBezTo>
                    <a:pt x="262" y="905"/>
                    <a:pt x="312" y="880"/>
                    <a:pt x="361" y="830"/>
                  </a:cubicBezTo>
                  <a:cubicBezTo>
                    <a:pt x="473" y="722"/>
                    <a:pt x="533" y="568"/>
                    <a:pt x="529" y="533"/>
                  </a:cubicBezTo>
                  <a:cubicBezTo>
                    <a:pt x="515" y="473"/>
                    <a:pt x="543" y="382"/>
                    <a:pt x="599" y="224"/>
                  </a:cubicBezTo>
                  <a:cubicBezTo>
                    <a:pt x="617" y="172"/>
                    <a:pt x="641" y="95"/>
                    <a:pt x="659" y="39"/>
                  </a:cubicBezTo>
                  <a:lnTo>
                    <a:pt x="659" y="39"/>
                  </a:lnTo>
                  <a:cubicBezTo>
                    <a:pt x="634" y="77"/>
                    <a:pt x="592" y="105"/>
                    <a:pt x="547" y="119"/>
                  </a:cubicBezTo>
                  <a:cubicBezTo>
                    <a:pt x="539" y="121"/>
                    <a:pt x="532" y="122"/>
                    <a:pt x="525" y="122"/>
                  </a:cubicBezTo>
                  <a:cubicBezTo>
                    <a:pt x="464" y="122"/>
                    <a:pt x="424" y="60"/>
                    <a:pt x="38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4" name="Google Shape;11984;p54"/>
            <p:cNvSpPr/>
            <p:nvPr/>
          </p:nvSpPr>
          <p:spPr>
            <a:xfrm>
              <a:off x="2116217" y="1584537"/>
              <a:ext cx="244" cy="14"/>
            </a:xfrm>
            <a:custGeom>
              <a:rect b="b" l="l" r="r" t="t"/>
              <a:pathLst>
                <a:path extrusionOk="0" h="1" w="18">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5" name="Google Shape;11985;p54"/>
            <p:cNvSpPr/>
            <p:nvPr/>
          </p:nvSpPr>
          <p:spPr>
            <a:xfrm>
              <a:off x="2117168"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6" name="Google Shape;11986;p54"/>
            <p:cNvSpPr/>
            <p:nvPr/>
          </p:nvSpPr>
          <p:spPr>
            <a:xfrm>
              <a:off x="2115267" y="1584496"/>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7" name="Google Shape;11987;p54"/>
            <p:cNvSpPr/>
            <p:nvPr/>
          </p:nvSpPr>
          <p:spPr>
            <a:xfrm>
              <a:off x="2115742" y="1584537"/>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8" name="Google Shape;11988;p54"/>
            <p:cNvSpPr/>
            <p:nvPr/>
          </p:nvSpPr>
          <p:spPr>
            <a:xfrm>
              <a:off x="2114357" y="15844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9" name="Google Shape;11989;p54"/>
            <p:cNvSpPr/>
            <p:nvPr/>
          </p:nvSpPr>
          <p:spPr>
            <a:xfrm>
              <a:off x="2115022" y="15844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0" name="Google Shape;11990;p54"/>
            <p:cNvSpPr/>
            <p:nvPr/>
          </p:nvSpPr>
          <p:spPr>
            <a:xfrm>
              <a:off x="2117643" y="1584687"/>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1" name="Google Shape;11991;p54"/>
            <p:cNvSpPr/>
            <p:nvPr/>
          </p:nvSpPr>
          <p:spPr>
            <a:xfrm>
              <a:off x="2120263"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2" name="Google Shape;11992;p54"/>
            <p:cNvSpPr/>
            <p:nvPr/>
          </p:nvSpPr>
          <p:spPr>
            <a:xfrm>
              <a:off x="2120874"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3" name="Google Shape;11993;p54"/>
            <p:cNvSpPr/>
            <p:nvPr/>
          </p:nvSpPr>
          <p:spPr>
            <a:xfrm>
              <a:off x="2120399"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4" name="Google Shape;11994;p54"/>
            <p:cNvSpPr/>
            <p:nvPr/>
          </p:nvSpPr>
          <p:spPr>
            <a:xfrm>
              <a:off x="2118118" y="158472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5" name="Google Shape;11995;p54"/>
            <p:cNvSpPr/>
            <p:nvPr/>
          </p:nvSpPr>
          <p:spPr>
            <a:xfrm>
              <a:off x="2118553" y="158478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6" name="Google Shape;11996;p54"/>
            <p:cNvSpPr/>
            <p:nvPr/>
          </p:nvSpPr>
          <p:spPr>
            <a:xfrm>
              <a:off x="2118973" y="1584877"/>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7" name="Google Shape;11997;p54"/>
            <p:cNvSpPr/>
            <p:nvPr/>
          </p:nvSpPr>
          <p:spPr>
            <a:xfrm>
              <a:off x="2119408" y="1584917"/>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8" name="Google Shape;11998;p54"/>
            <p:cNvSpPr/>
            <p:nvPr/>
          </p:nvSpPr>
          <p:spPr>
            <a:xfrm>
              <a:off x="2116692"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9" name="Google Shape;11999;p54"/>
            <p:cNvSpPr/>
            <p:nvPr/>
          </p:nvSpPr>
          <p:spPr>
            <a:xfrm>
              <a:off x="2119734" y="1585012"/>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0" name="Google Shape;12000;p54"/>
            <p:cNvSpPr/>
            <p:nvPr/>
          </p:nvSpPr>
          <p:spPr>
            <a:xfrm>
              <a:off x="2113936" y="1584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1" name="Google Shape;12001;p54"/>
            <p:cNvSpPr/>
            <p:nvPr/>
          </p:nvSpPr>
          <p:spPr>
            <a:xfrm>
              <a:off x="2120644"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2" name="Google Shape;12002;p54"/>
            <p:cNvSpPr/>
            <p:nvPr/>
          </p:nvSpPr>
          <p:spPr>
            <a:xfrm>
              <a:off x="2182285" y="1554259"/>
              <a:ext cx="4766" cy="7617"/>
            </a:xfrm>
            <a:custGeom>
              <a:rect b="b" l="l" r="r" t="t"/>
              <a:pathLst>
                <a:path extrusionOk="0" h="561" w="351">
                  <a:moveTo>
                    <a:pt x="330" y="1"/>
                  </a:moveTo>
                  <a:cubicBezTo>
                    <a:pt x="225" y="4"/>
                    <a:pt x="151" y="102"/>
                    <a:pt x="102" y="186"/>
                  </a:cubicBezTo>
                  <a:cubicBezTo>
                    <a:pt x="39" y="298"/>
                    <a:pt x="4" y="428"/>
                    <a:pt x="1" y="561"/>
                  </a:cubicBezTo>
                  <a:cubicBezTo>
                    <a:pt x="134" y="428"/>
                    <a:pt x="246" y="274"/>
                    <a:pt x="326" y="102"/>
                  </a:cubicBezTo>
                  <a:cubicBezTo>
                    <a:pt x="340" y="71"/>
                    <a:pt x="351" y="36"/>
                    <a:pt x="3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3" name="Google Shape;12003;p54"/>
            <p:cNvSpPr/>
            <p:nvPr/>
          </p:nvSpPr>
          <p:spPr>
            <a:xfrm>
              <a:off x="2133094" y="1420616"/>
              <a:ext cx="90752" cy="158463"/>
            </a:xfrm>
            <a:custGeom>
              <a:rect b="b" l="l" r="r" t="t"/>
              <a:pathLst>
                <a:path extrusionOk="0" h="11671" w="6684">
                  <a:moveTo>
                    <a:pt x="4929" y="0"/>
                  </a:moveTo>
                  <a:cubicBezTo>
                    <a:pt x="4914" y="0"/>
                    <a:pt x="4903" y="5"/>
                    <a:pt x="4894" y="10"/>
                  </a:cubicBezTo>
                  <a:cubicBezTo>
                    <a:pt x="4821" y="55"/>
                    <a:pt x="4779" y="234"/>
                    <a:pt x="4779" y="381"/>
                  </a:cubicBezTo>
                  <a:cubicBezTo>
                    <a:pt x="4786" y="475"/>
                    <a:pt x="4737" y="563"/>
                    <a:pt x="4653" y="605"/>
                  </a:cubicBezTo>
                  <a:cubicBezTo>
                    <a:pt x="4620" y="621"/>
                    <a:pt x="4583" y="629"/>
                    <a:pt x="4545" y="629"/>
                  </a:cubicBezTo>
                  <a:cubicBezTo>
                    <a:pt x="4467" y="629"/>
                    <a:pt x="4383" y="596"/>
                    <a:pt x="4310" y="535"/>
                  </a:cubicBezTo>
                  <a:cubicBezTo>
                    <a:pt x="4263" y="495"/>
                    <a:pt x="4211" y="488"/>
                    <a:pt x="4149" y="488"/>
                  </a:cubicBezTo>
                  <a:cubicBezTo>
                    <a:pt x="4128" y="488"/>
                    <a:pt x="4106" y="488"/>
                    <a:pt x="4082" y="489"/>
                  </a:cubicBezTo>
                  <a:cubicBezTo>
                    <a:pt x="4061" y="491"/>
                    <a:pt x="4040" y="492"/>
                    <a:pt x="4019" y="492"/>
                  </a:cubicBezTo>
                  <a:cubicBezTo>
                    <a:pt x="3928" y="492"/>
                    <a:pt x="3838" y="474"/>
                    <a:pt x="3753" y="440"/>
                  </a:cubicBezTo>
                  <a:cubicBezTo>
                    <a:pt x="3726" y="428"/>
                    <a:pt x="3711" y="426"/>
                    <a:pt x="3704" y="426"/>
                  </a:cubicBezTo>
                  <a:cubicBezTo>
                    <a:pt x="3702" y="426"/>
                    <a:pt x="3701" y="426"/>
                    <a:pt x="3701" y="426"/>
                  </a:cubicBezTo>
                  <a:cubicBezTo>
                    <a:pt x="3683" y="447"/>
                    <a:pt x="3697" y="577"/>
                    <a:pt x="3704" y="636"/>
                  </a:cubicBezTo>
                  <a:cubicBezTo>
                    <a:pt x="3711" y="678"/>
                    <a:pt x="3715" y="724"/>
                    <a:pt x="3715" y="766"/>
                  </a:cubicBezTo>
                  <a:cubicBezTo>
                    <a:pt x="3715" y="990"/>
                    <a:pt x="3403" y="990"/>
                    <a:pt x="3235" y="990"/>
                  </a:cubicBezTo>
                  <a:cubicBezTo>
                    <a:pt x="3102" y="990"/>
                    <a:pt x="2885" y="1105"/>
                    <a:pt x="2885" y="1235"/>
                  </a:cubicBezTo>
                  <a:cubicBezTo>
                    <a:pt x="2885" y="1347"/>
                    <a:pt x="2818" y="1427"/>
                    <a:pt x="2766" y="1494"/>
                  </a:cubicBezTo>
                  <a:cubicBezTo>
                    <a:pt x="2731" y="1540"/>
                    <a:pt x="2706" y="1575"/>
                    <a:pt x="2713" y="1585"/>
                  </a:cubicBezTo>
                  <a:cubicBezTo>
                    <a:pt x="2801" y="1701"/>
                    <a:pt x="2752" y="1827"/>
                    <a:pt x="2573" y="1963"/>
                  </a:cubicBezTo>
                  <a:cubicBezTo>
                    <a:pt x="2524" y="1998"/>
                    <a:pt x="2465" y="2103"/>
                    <a:pt x="2416" y="2187"/>
                  </a:cubicBezTo>
                  <a:cubicBezTo>
                    <a:pt x="2381" y="2254"/>
                    <a:pt x="2342" y="2317"/>
                    <a:pt x="2293" y="2373"/>
                  </a:cubicBezTo>
                  <a:cubicBezTo>
                    <a:pt x="2283" y="2383"/>
                    <a:pt x="2283" y="2397"/>
                    <a:pt x="2286" y="2439"/>
                  </a:cubicBezTo>
                  <a:cubicBezTo>
                    <a:pt x="2293" y="2509"/>
                    <a:pt x="2304" y="2611"/>
                    <a:pt x="2178" y="2691"/>
                  </a:cubicBezTo>
                  <a:cubicBezTo>
                    <a:pt x="2099" y="2741"/>
                    <a:pt x="2005" y="2765"/>
                    <a:pt x="1913" y="2765"/>
                  </a:cubicBezTo>
                  <a:cubicBezTo>
                    <a:pt x="1907" y="2765"/>
                    <a:pt x="1900" y="2765"/>
                    <a:pt x="1894" y="2765"/>
                  </a:cubicBezTo>
                  <a:cubicBezTo>
                    <a:pt x="1856" y="2765"/>
                    <a:pt x="1817" y="2768"/>
                    <a:pt x="1782" y="2782"/>
                  </a:cubicBezTo>
                  <a:cubicBezTo>
                    <a:pt x="1779" y="2782"/>
                    <a:pt x="1775" y="2786"/>
                    <a:pt x="1775" y="2789"/>
                  </a:cubicBezTo>
                  <a:cubicBezTo>
                    <a:pt x="1761" y="2807"/>
                    <a:pt x="1754" y="2831"/>
                    <a:pt x="1758" y="2856"/>
                  </a:cubicBezTo>
                  <a:cubicBezTo>
                    <a:pt x="1758" y="2880"/>
                    <a:pt x="1758" y="2905"/>
                    <a:pt x="1761" y="2936"/>
                  </a:cubicBezTo>
                  <a:lnTo>
                    <a:pt x="1765" y="2964"/>
                  </a:lnTo>
                  <a:cubicBezTo>
                    <a:pt x="1775" y="3059"/>
                    <a:pt x="1775" y="3150"/>
                    <a:pt x="1768" y="3244"/>
                  </a:cubicBezTo>
                  <a:cubicBezTo>
                    <a:pt x="1740" y="3482"/>
                    <a:pt x="1569" y="3735"/>
                    <a:pt x="1390" y="3976"/>
                  </a:cubicBezTo>
                  <a:cubicBezTo>
                    <a:pt x="1355" y="4018"/>
                    <a:pt x="1341" y="4060"/>
                    <a:pt x="1348" y="4081"/>
                  </a:cubicBezTo>
                  <a:cubicBezTo>
                    <a:pt x="1359" y="4120"/>
                    <a:pt x="1436" y="4144"/>
                    <a:pt x="1474" y="4155"/>
                  </a:cubicBezTo>
                  <a:lnTo>
                    <a:pt x="1488" y="4158"/>
                  </a:lnTo>
                  <a:cubicBezTo>
                    <a:pt x="1527" y="4172"/>
                    <a:pt x="1558" y="4204"/>
                    <a:pt x="1576" y="4242"/>
                  </a:cubicBezTo>
                  <a:cubicBezTo>
                    <a:pt x="1607" y="4319"/>
                    <a:pt x="1590" y="4438"/>
                    <a:pt x="1527" y="4564"/>
                  </a:cubicBezTo>
                  <a:cubicBezTo>
                    <a:pt x="1481" y="4657"/>
                    <a:pt x="1408" y="4683"/>
                    <a:pt x="1334" y="4683"/>
                  </a:cubicBezTo>
                  <a:cubicBezTo>
                    <a:pt x="1265" y="4683"/>
                    <a:pt x="1196" y="4660"/>
                    <a:pt x="1149" y="4645"/>
                  </a:cubicBezTo>
                  <a:cubicBezTo>
                    <a:pt x="1124" y="4634"/>
                    <a:pt x="1103" y="4627"/>
                    <a:pt x="1086" y="4624"/>
                  </a:cubicBezTo>
                  <a:cubicBezTo>
                    <a:pt x="1081" y="4623"/>
                    <a:pt x="1075" y="4622"/>
                    <a:pt x="1069" y="4622"/>
                  </a:cubicBezTo>
                  <a:cubicBezTo>
                    <a:pt x="981" y="4622"/>
                    <a:pt x="747" y="4735"/>
                    <a:pt x="613" y="4960"/>
                  </a:cubicBezTo>
                  <a:cubicBezTo>
                    <a:pt x="469" y="5198"/>
                    <a:pt x="522" y="5334"/>
                    <a:pt x="564" y="5446"/>
                  </a:cubicBezTo>
                  <a:cubicBezTo>
                    <a:pt x="595" y="5516"/>
                    <a:pt x="574" y="5590"/>
                    <a:pt x="553" y="5660"/>
                  </a:cubicBezTo>
                  <a:cubicBezTo>
                    <a:pt x="525" y="5755"/>
                    <a:pt x="497" y="5853"/>
                    <a:pt x="564" y="5986"/>
                  </a:cubicBezTo>
                  <a:cubicBezTo>
                    <a:pt x="655" y="6168"/>
                    <a:pt x="613" y="6269"/>
                    <a:pt x="574" y="6360"/>
                  </a:cubicBezTo>
                  <a:cubicBezTo>
                    <a:pt x="550" y="6409"/>
                    <a:pt x="539" y="6469"/>
                    <a:pt x="543" y="6525"/>
                  </a:cubicBezTo>
                  <a:cubicBezTo>
                    <a:pt x="553" y="6595"/>
                    <a:pt x="606" y="6626"/>
                    <a:pt x="693" y="6672"/>
                  </a:cubicBezTo>
                  <a:cubicBezTo>
                    <a:pt x="777" y="6717"/>
                    <a:pt x="890" y="6777"/>
                    <a:pt x="907" y="6917"/>
                  </a:cubicBezTo>
                  <a:cubicBezTo>
                    <a:pt x="925" y="7011"/>
                    <a:pt x="900" y="7109"/>
                    <a:pt x="841" y="7183"/>
                  </a:cubicBezTo>
                  <a:cubicBezTo>
                    <a:pt x="788" y="7242"/>
                    <a:pt x="714" y="7274"/>
                    <a:pt x="637" y="7274"/>
                  </a:cubicBezTo>
                  <a:cubicBezTo>
                    <a:pt x="634" y="7295"/>
                    <a:pt x="634" y="7312"/>
                    <a:pt x="637" y="7330"/>
                  </a:cubicBezTo>
                  <a:cubicBezTo>
                    <a:pt x="644" y="7365"/>
                    <a:pt x="662" y="7393"/>
                    <a:pt x="690" y="7410"/>
                  </a:cubicBezTo>
                  <a:cubicBezTo>
                    <a:pt x="848" y="7491"/>
                    <a:pt x="802" y="7904"/>
                    <a:pt x="746" y="8020"/>
                  </a:cubicBezTo>
                  <a:cubicBezTo>
                    <a:pt x="700" y="8104"/>
                    <a:pt x="592" y="8107"/>
                    <a:pt x="494" y="8111"/>
                  </a:cubicBezTo>
                  <a:cubicBezTo>
                    <a:pt x="459" y="8111"/>
                    <a:pt x="424" y="8114"/>
                    <a:pt x="389" y="8118"/>
                  </a:cubicBezTo>
                  <a:cubicBezTo>
                    <a:pt x="403" y="8209"/>
                    <a:pt x="371" y="8317"/>
                    <a:pt x="347" y="8412"/>
                  </a:cubicBezTo>
                  <a:cubicBezTo>
                    <a:pt x="329" y="8461"/>
                    <a:pt x="319" y="8510"/>
                    <a:pt x="312" y="8562"/>
                  </a:cubicBezTo>
                  <a:cubicBezTo>
                    <a:pt x="312" y="8622"/>
                    <a:pt x="305" y="8933"/>
                    <a:pt x="189" y="8989"/>
                  </a:cubicBezTo>
                  <a:cubicBezTo>
                    <a:pt x="176" y="8998"/>
                    <a:pt x="160" y="9002"/>
                    <a:pt x="145" y="9002"/>
                  </a:cubicBezTo>
                  <a:cubicBezTo>
                    <a:pt x="121" y="9002"/>
                    <a:pt x="96" y="8992"/>
                    <a:pt x="77" y="8975"/>
                  </a:cubicBezTo>
                  <a:lnTo>
                    <a:pt x="70" y="8972"/>
                  </a:lnTo>
                  <a:lnTo>
                    <a:pt x="67" y="8972"/>
                  </a:lnTo>
                  <a:lnTo>
                    <a:pt x="60" y="8968"/>
                  </a:lnTo>
                  <a:lnTo>
                    <a:pt x="56" y="8968"/>
                  </a:lnTo>
                  <a:lnTo>
                    <a:pt x="39" y="8965"/>
                  </a:lnTo>
                  <a:lnTo>
                    <a:pt x="11" y="8965"/>
                  </a:lnTo>
                  <a:cubicBezTo>
                    <a:pt x="0" y="9154"/>
                    <a:pt x="84" y="9336"/>
                    <a:pt x="228" y="9455"/>
                  </a:cubicBezTo>
                  <a:cubicBezTo>
                    <a:pt x="343" y="9549"/>
                    <a:pt x="354" y="9668"/>
                    <a:pt x="361" y="9777"/>
                  </a:cubicBezTo>
                  <a:cubicBezTo>
                    <a:pt x="368" y="9865"/>
                    <a:pt x="371" y="9952"/>
                    <a:pt x="434" y="10033"/>
                  </a:cubicBezTo>
                  <a:cubicBezTo>
                    <a:pt x="494" y="10113"/>
                    <a:pt x="536" y="10201"/>
                    <a:pt x="564" y="10295"/>
                  </a:cubicBezTo>
                  <a:cubicBezTo>
                    <a:pt x="585" y="10379"/>
                    <a:pt x="634" y="10456"/>
                    <a:pt x="697" y="10512"/>
                  </a:cubicBezTo>
                  <a:cubicBezTo>
                    <a:pt x="886" y="10673"/>
                    <a:pt x="914" y="10782"/>
                    <a:pt x="827" y="10999"/>
                  </a:cubicBezTo>
                  <a:cubicBezTo>
                    <a:pt x="809" y="11051"/>
                    <a:pt x="812" y="11055"/>
                    <a:pt x="869" y="11083"/>
                  </a:cubicBezTo>
                  <a:cubicBezTo>
                    <a:pt x="911" y="11104"/>
                    <a:pt x="981" y="11135"/>
                    <a:pt x="988" y="11223"/>
                  </a:cubicBezTo>
                  <a:cubicBezTo>
                    <a:pt x="988" y="11275"/>
                    <a:pt x="984" y="11331"/>
                    <a:pt x="981" y="11384"/>
                  </a:cubicBezTo>
                  <a:cubicBezTo>
                    <a:pt x="970" y="11478"/>
                    <a:pt x="960" y="11601"/>
                    <a:pt x="988" y="11657"/>
                  </a:cubicBezTo>
                  <a:cubicBezTo>
                    <a:pt x="993" y="11666"/>
                    <a:pt x="995" y="11671"/>
                    <a:pt x="1009" y="11671"/>
                  </a:cubicBezTo>
                  <a:cubicBezTo>
                    <a:pt x="1023" y="11671"/>
                    <a:pt x="1047" y="11666"/>
                    <a:pt x="1096" y="11653"/>
                  </a:cubicBezTo>
                  <a:cubicBezTo>
                    <a:pt x="1180" y="11632"/>
                    <a:pt x="1268" y="11618"/>
                    <a:pt x="1355" y="11615"/>
                  </a:cubicBezTo>
                  <a:cubicBezTo>
                    <a:pt x="1359" y="11615"/>
                    <a:pt x="1364" y="11615"/>
                    <a:pt x="1368" y="11615"/>
                  </a:cubicBezTo>
                  <a:cubicBezTo>
                    <a:pt x="1406" y="11615"/>
                    <a:pt x="1443" y="11602"/>
                    <a:pt x="1474" y="11580"/>
                  </a:cubicBezTo>
                  <a:cubicBezTo>
                    <a:pt x="1499" y="11555"/>
                    <a:pt x="1495" y="11503"/>
                    <a:pt x="1495" y="11443"/>
                  </a:cubicBezTo>
                  <a:lnTo>
                    <a:pt x="1495" y="11352"/>
                  </a:lnTo>
                  <a:cubicBezTo>
                    <a:pt x="1492" y="11268"/>
                    <a:pt x="1548" y="11195"/>
                    <a:pt x="1632" y="11177"/>
                  </a:cubicBezTo>
                  <a:cubicBezTo>
                    <a:pt x="1663" y="11167"/>
                    <a:pt x="1663" y="11163"/>
                    <a:pt x="1667" y="11156"/>
                  </a:cubicBezTo>
                  <a:cubicBezTo>
                    <a:pt x="1684" y="11111"/>
                    <a:pt x="1723" y="11072"/>
                    <a:pt x="1768" y="11055"/>
                  </a:cubicBezTo>
                  <a:cubicBezTo>
                    <a:pt x="1819" y="11033"/>
                    <a:pt x="1881" y="11023"/>
                    <a:pt x="1948" y="11023"/>
                  </a:cubicBezTo>
                  <a:cubicBezTo>
                    <a:pt x="2033" y="11023"/>
                    <a:pt x="2125" y="11040"/>
                    <a:pt x="2206" y="11076"/>
                  </a:cubicBezTo>
                  <a:cubicBezTo>
                    <a:pt x="2228" y="11088"/>
                    <a:pt x="2252" y="11094"/>
                    <a:pt x="2276" y="11094"/>
                  </a:cubicBezTo>
                  <a:cubicBezTo>
                    <a:pt x="2294" y="11094"/>
                    <a:pt x="2312" y="11090"/>
                    <a:pt x="2328" y="11083"/>
                  </a:cubicBezTo>
                  <a:cubicBezTo>
                    <a:pt x="2377" y="11058"/>
                    <a:pt x="2416" y="10981"/>
                    <a:pt x="2430" y="10876"/>
                  </a:cubicBezTo>
                  <a:cubicBezTo>
                    <a:pt x="2437" y="10845"/>
                    <a:pt x="2451" y="10764"/>
                    <a:pt x="2517" y="10747"/>
                  </a:cubicBezTo>
                  <a:cubicBezTo>
                    <a:pt x="2525" y="10745"/>
                    <a:pt x="2533" y="10744"/>
                    <a:pt x="2540" y="10744"/>
                  </a:cubicBezTo>
                  <a:cubicBezTo>
                    <a:pt x="2599" y="10744"/>
                    <a:pt x="2645" y="10803"/>
                    <a:pt x="2685" y="10862"/>
                  </a:cubicBezTo>
                  <a:lnTo>
                    <a:pt x="2706" y="10887"/>
                  </a:lnTo>
                  <a:cubicBezTo>
                    <a:pt x="2797" y="10747"/>
                    <a:pt x="2874" y="10600"/>
                    <a:pt x="2931" y="10442"/>
                  </a:cubicBezTo>
                  <a:lnTo>
                    <a:pt x="2931" y="10442"/>
                  </a:lnTo>
                  <a:cubicBezTo>
                    <a:pt x="2910" y="10463"/>
                    <a:pt x="2885" y="10491"/>
                    <a:pt x="2853" y="10526"/>
                  </a:cubicBezTo>
                  <a:cubicBezTo>
                    <a:pt x="2829" y="10551"/>
                    <a:pt x="2780" y="10606"/>
                    <a:pt x="2726" y="10606"/>
                  </a:cubicBezTo>
                  <a:cubicBezTo>
                    <a:pt x="2712" y="10606"/>
                    <a:pt x="2697" y="10602"/>
                    <a:pt x="2682" y="10593"/>
                  </a:cubicBezTo>
                  <a:cubicBezTo>
                    <a:pt x="2556" y="10512"/>
                    <a:pt x="2734" y="10078"/>
                    <a:pt x="2738" y="10075"/>
                  </a:cubicBezTo>
                  <a:cubicBezTo>
                    <a:pt x="2780" y="9977"/>
                    <a:pt x="2794" y="9728"/>
                    <a:pt x="2801" y="9549"/>
                  </a:cubicBezTo>
                  <a:cubicBezTo>
                    <a:pt x="2804" y="9469"/>
                    <a:pt x="2811" y="9392"/>
                    <a:pt x="2822" y="9311"/>
                  </a:cubicBezTo>
                  <a:cubicBezTo>
                    <a:pt x="2843" y="9217"/>
                    <a:pt x="2892" y="8989"/>
                    <a:pt x="3179" y="8930"/>
                  </a:cubicBezTo>
                  <a:cubicBezTo>
                    <a:pt x="3340" y="8898"/>
                    <a:pt x="3540" y="8734"/>
                    <a:pt x="3606" y="8615"/>
                  </a:cubicBezTo>
                  <a:cubicBezTo>
                    <a:pt x="3627" y="8580"/>
                    <a:pt x="3627" y="8562"/>
                    <a:pt x="3624" y="8559"/>
                  </a:cubicBezTo>
                  <a:cubicBezTo>
                    <a:pt x="3582" y="8450"/>
                    <a:pt x="3694" y="8345"/>
                    <a:pt x="3806" y="8244"/>
                  </a:cubicBezTo>
                  <a:cubicBezTo>
                    <a:pt x="3855" y="8198"/>
                    <a:pt x="3942" y="8118"/>
                    <a:pt x="3942" y="8090"/>
                  </a:cubicBezTo>
                  <a:cubicBezTo>
                    <a:pt x="3939" y="8009"/>
                    <a:pt x="3603" y="7662"/>
                    <a:pt x="3456" y="7571"/>
                  </a:cubicBezTo>
                  <a:cubicBezTo>
                    <a:pt x="3410" y="7540"/>
                    <a:pt x="3319" y="7536"/>
                    <a:pt x="3249" y="7533"/>
                  </a:cubicBezTo>
                  <a:cubicBezTo>
                    <a:pt x="3158" y="7526"/>
                    <a:pt x="3088" y="7522"/>
                    <a:pt x="3053" y="7473"/>
                  </a:cubicBezTo>
                  <a:cubicBezTo>
                    <a:pt x="3036" y="7449"/>
                    <a:pt x="3032" y="7421"/>
                    <a:pt x="3039" y="7393"/>
                  </a:cubicBezTo>
                  <a:cubicBezTo>
                    <a:pt x="3050" y="7351"/>
                    <a:pt x="3039" y="7172"/>
                    <a:pt x="2973" y="6808"/>
                  </a:cubicBezTo>
                  <a:cubicBezTo>
                    <a:pt x="2952" y="6686"/>
                    <a:pt x="3022" y="6574"/>
                    <a:pt x="3085" y="6469"/>
                  </a:cubicBezTo>
                  <a:cubicBezTo>
                    <a:pt x="3127" y="6399"/>
                    <a:pt x="3176" y="6322"/>
                    <a:pt x="3176" y="6262"/>
                  </a:cubicBezTo>
                  <a:lnTo>
                    <a:pt x="3176" y="6238"/>
                  </a:lnTo>
                  <a:cubicBezTo>
                    <a:pt x="3176" y="6063"/>
                    <a:pt x="3176" y="5849"/>
                    <a:pt x="3365" y="5779"/>
                  </a:cubicBezTo>
                  <a:cubicBezTo>
                    <a:pt x="3407" y="5765"/>
                    <a:pt x="3414" y="5744"/>
                    <a:pt x="3431" y="5702"/>
                  </a:cubicBezTo>
                  <a:cubicBezTo>
                    <a:pt x="3459" y="5611"/>
                    <a:pt x="3536" y="5541"/>
                    <a:pt x="3631" y="5527"/>
                  </a:cubicBezTo>
                  <a:cubicBezTo>
                    <a:pt x="3697" y="5509"/>
                    <a:pt x="3729" y="5453"/>
                    <a:pt x="3771" y="5362"/>
                  </a:cubicBezTo>
                  <a:cubicBezTo>
                    <a:pt x="3813" y="5271"/>
                    <a:pt x="3869" y="5156"/>
                    <a:pt x="4002" y="5100"/>
                  </a:cubicBezTo>
                  <a:cubicBezTo>
                    <a:pt x="4082" y="5068"/>
                    <a:pt x="4156" y="5023"/>
                    <a:pt x="4226" y="4974"/>
                  </a:cubicBezTo>
                  <a:cubicBezTo>
                    <a:pt x="4317" y="4907"/>
                    <a:pt x="4411" y="4851"/>
                    <a:pt x="4516" y="4802"/>
                  </a:cubicBezTo>
                  <a:cubicBezTo>
                    <a:pt x="4814" y="4655"/>
                    <a:pt x="5259" y="4344"/>
                    <a:pt x="5325" y="4200"/>
                  </a:cubicBezTo>
                  <a:cubicBezTo>
                    <a:pt x="5343" y="4165"/>
                    <a:pt x="5315" y="4120"/>
                    <a:pt x="5269" y="4046"/>
                  </a:cubicBezTo>
                  <a:cubicBezTo>
                    <a:pt x="5206" y="3952"/>
                    <a:pt x="5105" y="3791"/>
                    <a:pt x="5287" y="3651"/>
                  </a:cubicBezTo>
                  <a:cubicBezTo>
                    <a:pt x="5388" y="3574"/>
                    <a:pt x="5392" y="3500"/>
                    <a:pt x="5392" y="3419"/>
                  </a:cubicBezTo>
                  <a:cubicBezTo>
                    <a:pt x="5392" y="3339"/>
                    <a:pt x="5395" y="3244"/>
                    <a:pt x="5514" y="3199"/>
                  </a:cubicBezTo>
                  <a:cubicBezTo>
                    <a:pt x="5644" y="3146"/>
                    <a:pt x="5707" y="3080"/>
                    <a:pt x="5801" y="2978"/>
                  </a:cubicBezTo>
                  <a:lnTo>
                    <a:pt x="5843" y="2929"/>
                  </a:lnTo>
                  <a:cubicBezTo>
                    <a:pt x="5904" y="2864"/>
                    <a:pt x="5974" y="2847"/>
                    <a:pt x="6049" y="2847"/>
                  </a:cubicBezTo>
                  <a:cubicBezTo>
                    <a:pt x="6087" y="2847"/>
                    <a:pt x="6126" y="2851"/>
                    <a:pt x="6165" y="2856"/>
                  </a:cubicBezTo>
                  <a:cubicBezTo>
                    <a:pt x="6213" y="2863"/>
                    <a:pt x="6261" y="2866"/>
                    <a:pt x="6309" y="2866"/>
                  </a:cubicBezTo>
                  <a:cubicBezTo>
                    <a:pt x="6358" y="2866"/>
                    <a:pt x="6407" y="2863"/>
                    <a:pt x="6456" y="2856"/>
                  </a:cubicBezTo>
                  <a:cubicBezTo>
                    <a:pt x="6495" y="2848"/>
                    <a:pt x="6536" y="2845"/>
                    <a:pt x="6577" y="2845"/>
                  </a:cubicBezTo>
                  <a:cubicBezTo>
                    <a:pt x="6612" y="2845"/>
                    <a:pt x="6648" y="2847"/>
                    <a:pt x="6683" y="2852"/>
                  </a:cubicBezTo>
                  <a:lnTo>
                    <a:pt x="6683" y="2849"/>
                  </a:lnTo>
                  <a:lnTo>
                    <a:pt x="6683" y="2838"/>
                  </a:lnTo>
                  <a:cubicBezTo>
                    <a:pt x="6683" y="2831"/>
                    <a:pt x="6680" y="2824"/>
                    <a:pt x="6680" y="2814"/>
                  </a:cubicBezTo>
                  <a:lnTo>
                    <a:pt x="6676" y="2803"/>
                  </a:lnTo>
                  <a:lnTo>
                    <a:pt x="6669" y="2786"/>
                  </a:lnTo>
                  <a:lnTo>
                    <a:pt x="6669" y="2775"/>
                  </a:lnTo>
                  <a:cubicBezTo>
                    <a:pt x="6666" y="2768"/>
                    <a:pt x="6662" y="2761"/>
                    <a:pt x="6662" y="2754"/>
                  </a:cubicBezTo>
                  <a:lnTo>
                    <a:pt x="6662" y="2747"/>
                  </a:lnTo>
                  <a:lnTo>
                    <a:pt x="6655" y="2733"/>
                  </a:lnTo>
                  <a:lnTo>
                    <a:pt x="6655" y="2730"/>
                  </a:lnTo>
                  <a:lnTo>
                    <a:pt x="6648" y="2719"/>
                  </a:lnTo>
                  <a:lnTo>
                    <a:pt x="6648" y="2716"/>
                  </a:lnTo>
                  <a:cubicBezTo>
                    <a:pt x="6648" y="2712"/>
                    <a:pt x="6645" y="2712"/>
                    <a:pt x="6645" y="2709"/>
                  </a:cubicBezTo>
                  <a:cubicBezTo>
                    <a:pt x="6645" y="2709"/>
                    <a:pt x="6634" y="2698"/>
                    <a:pt x="6620" y="2684"/>
                  </a:cubicBezTo>
                  <a:lnTo>
                    <a:pt x="6606" y="2667"/>
                  </a:lnTo>
                  <a:lnTo>
                    <a:pt x="6592" y="2653"/>
                  </a:lnTo>
                  <a:lnTo>
                    <a:pt x="6589" y="2649"/>
                  </a:lnTo>
                  <a:lnTo>
                    <a:pt x="6575" y="2632"/>
                  </a:lnTo>
                  <a:lnTo>
                    <a:pt x="6571" y="2628"/>
                  </a:lnTo>
                  <a:lnTo>
                    <a:pt x="6557" y="2607"/>
                  </a:lnTo>
                  <a:lnTo>
                    <a:pt x="6554" y="2600"/>
                  </a:lnTo>
                  <a:lnTo>
                    <a:pt x="6540" y="2583"/>
                  </a:lnTo>
                  <a:lnTo>
                    <a:pt x="6536" y="2576"/>
                  </a:lnTo>
                  <a:lnTo>
                    <a:pt x="6522" y="2558"/>
                  </a:lnTo>
                  <a:lnTo>
                    <a:pt x="6519" y="2548"/>
                  </a:lnTo>
                  <a:lnTo>
                    <a:pt x="6508" y="2530"/>
                  </a:lnTo>
                  <a:lnTo>
                    <a:pt x="6501" y="2520"/>
                  </a:lnTo>
                  <a:lnTo>
                    <a:pt x="6494" y="2506"/>
                  </a:lnTo>
                  <a:cubicBezTo>
                    <a:pt x="6491" y="2499"/>
                    <a:pt x="6491" y="2495"/>
                    <a:pt x="6491" y="2492"/>
                  </a:cubicBezTo>
                  <a:cubicBezTo>
                    <a:pt x="6487" y="2488"/>
                    <a:pt x="6487" y="2481"/>
                    <a:pt x="6484" y="2478"/>
                  </a:cubicBezTo>
                  <a:cubicBezTo>
                    <a:pt x="6484" y="2474"/>
                    <a:pt x="6480" y="2471"/>
                    <a:pt x="6480" y="2464"/>
                  </a:cubicBezTo>
                  <a:cubicBezTo>
                    <a:pt x="6480" y="2460"/>
                    <a:pt x="6477" y="2457"/>
                    <a:pt x="6477" y="2450"/>
                  </a:cubicBezTo>
                  <a:cubicBezTo>
                    <a:pt x="6477" y="2446"/>
                    <a:pt x="6477" y="2443"/>
                    <a:pt x="6477" y="2436"/>
                  </a:cubicBezTo>
                  <a:lnTo>
                    <a:pt x="6477" y="2425"/>
                  </a:lnTo>
                  <a:cubicBezTo>
                    <a:pt x="6477" y="2422"/>
                    <a:pt x="6477" y="2415"/>
                    <a:pt x="6477" y="2411"/>
                  </a:cubicBezTo>
                  <a:lnTo>
                    <a:pt x="6477" y="2401"/>
                  </a:lnTo>
                  <a:cubicBezTo>
                    <a:pt x="6477" y="2394"/>
                    <a:pt x="6480" y="2383"/>
                    <a:pt x="6484" y="2376"/>
                  </a:cubicBezTo>
                  <a:cubicBezTo>
                    <a:pt x="6500" y="2337"/>
                    <a:pt x="6538" y="2313"/>
                    <a:pt x="6580" y="2313"/>
                  </a:cubicBezTo>
                  <a:cubicBezTo>
                    <a:pt x="6583" y="2313"/>
                    <a:pt x="6586" y="2313"/>
                    <a:pt x="6589" y="2313"/>
                  </a:cubicBezTo>
                  <a:cubicBezTo>
                    <a:pt x="6603" y="2310"/>
                    <a:pt x="6634" y="2264"/>
                    <a:pt x="6645" y="2177"/>
                  </a:cubicBezTo>
                  <a:cubicBezTo>
                    <a:pt x="6655" y="2079"/>
                    <a:pt x="6631" y="1991"/>
                    <a:pt x="6585" y="1970"/>
                  </a:cubicBezTo>
                  <a:cubicBezTo>
                    <a:pt x="6470" y="1911"/>
                    <a:pt x="6473" y="1767"/>
                    <a:pt x="6477" y="1648"/>
                  </a:cubicBezTo>
                  <a:cubicBezTo>
                    <a:pt x="6477" y="1589"/>
                    <a:pt x="6480" y="1512"/>
                    <a:pt x="6463" y="1484"/>
                  </a:cubicBezTo>
                  <a:cubicBezTo>
                    <a:pt x="6459" y="1480"/>
                    <a:pt x="6456" y="1477"/>
                    <a:pt x="6452" y="1473"/>
                  </a:cubicBezTo>
                  <a:cubicBezTo>
                    <a:pt x="6305" y="1385"/>
                    <a:pt x="6344" y="1175"/>
                    <a:pt x="6379" y="990"/>
                  </a:cubicBezTo>
                  <a:cubicBezTo>
                    <a:pt x="6386" y="955"/>
                    <a:pt x="6389" y="920"/>
                    <a:pt x="6396" y="888"/>
                  </a:cubicBezTo>
                  <a:cubicBezTo>
                    <a:pt x="6407" y="797"/>
                    <a:pt x="6057" y="654"/>
                    <a:pt x="5868" y="580"/>
                  </a:cubicBezTo>
                  <a:cubicBezTo>
                    <a:pt x="5791" y="549"/>
                    <a:pt x="5717" y="517"/>
                    <a:pt x="5654" y="493"/>
                  </a:cubicBezTo>
                  <a:cubicBezTo>
                    <a:pt x="5612" y="475"/>
                    <a:pt x="5574" y="454"/>
                    <a:pt x="5535" y="430"/>
                  </a:cubicBezTo>
                  <a:cubicBezTo>
                    <a:pt x="5437" y="367"/>
                    <a:pt x="5343" y="297"/>
                    <a:pt x="5259" y="216"/>
                  </a:cubicBezTo>
                  <a:cubicBezTo>
                    <a:pt x="5189" y="157"/>
                    <a:pt x="5119" y="101"/>
                    <a:pt x="5042" y="52"/>
                  </a:cubicBezTo>
                  <a:lnTo>
                    <a:pt x="5038" y="52"/>
                  </a:lnTo>
                  <a:cubicBezTo>
                    <a:pt x="5024" y="41"/>
                    <a:pt x="5010" y="31"/>
                    <a:pt x="4996" y="20"/>
                  </a:cubicBezTo>
                  <a:cubicBezTo>
                    <a:pt x="4967" y="6"/>
                    <a:pt x="4945" y="0"/>
                    <a:pt x="49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4" name="Google Shape;12004;p54"/>
            <p:cNvSpPr/>
            <p:nvPr/>
          </p:nvSpPr>
          <p:spPr>
            <a:xfrm>
              <a:off x="2223833" y="14593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5" name="Google Shape;12005;p54"/>
            <p:cNvSpPr/>
            <p:nvPr/>
          </p:nvSpPr>
          <p:spPr>
            <a:xfrm>
              <a:off x="2221022" y="1454248"/>
              <a:ext cx="109" cy="204"/>
            </a:xfrm>
            <a:custGeom>
              <a:rect b="b" l="l" r="r" t="t"/>
              <a:pathLst>
                <a:path extrusionOk="0" h="15" w="8">
                  <a:moveTo>
                    <a:pt x="1" y="1"/>
                  </a:move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6" name="Google Shape;12006;p54"/>
            <p:cNvSpPr/>
            <p:nvPr/>
          </p:nvSpPr>
          <p:spPr>
            <a:xfrm>
              <a:off x="2221782" y="1455673"/>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7" name="Google Shape;12007;p54"/>
            <p:cNvSpPr/>
            <p:nvPr/>
          </p:nvSpPr>
          <p:spPr>
            <a:xfrm>
              <a:off x="2221552" y="1455347"/>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8" name="Google Shape;12008;p54"/>
            <p:cNvSpPr/>
            <p:nvPr/>
          </p:nvSpPr>
          <p:spPr>
            <a:xfrm>
              <a:off x="2221171" y="1454587"/>
              <a:ext cx="109" cy="244"/>
            </a:xfrm>
            <a:custGeom>
              <a:rect b="b" l="l" r="r" t="t"/>
              <a:pathLst>
                <a:path extrusionOk="0" h="18" w="8">
                  <a:moveTo>
                    <a:pt x="0" y="0"/>
                  </a:moveTo>
                  <a:cubicBezTo>
                    <a:pt x="4" y="7"/>
                    <a:pt x="7" y="14"/>
                    <a:pt x="7" y="18"/>
                  </a:cubicBezTo>
                  <a:cubicBezTo>
                    <a:pt x="7"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9" name="Google Shape;12009;p54"/>
            <p:cNvSpPr/>
            <p:nvPr/>
          </p:nvSpPr>
          <p:spPr>
            <a:xfrm>
              <a:off x="2223737" y="1458864"/>
              <a:ext cx="109" cy="339"/>
            </a:xfrm>
            <a:custGeom>
              <a:rect b="b" l="l" r="r" t="t"/>
              <a:pathLst>
                <a:path extrusionOk="0" h="25" w="8">
                  <a:moveTo>
                    <a:pt x="0" y="0"/>
                  </a:moveTo>
                  <a:cubicBezTo>
                    <a:pt x="0" y="7"/>
                    <a:pt x="4" y="14"/>
                    <a:pt x="7"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0" name="Google Shape;12010;p54"/>
            <p:cNvSpPr/>
            <p:nvPr/>
          </p:nvSpPr>
          <p:spPr>
            <a:xfrm>
              <a:off x="2221361" y="1454967"/>
              <a:ext cx="149" cy="244"/>
            </a:xfrm>
            <a:custGeom>
              <a:rect b="b" l="l" r="r" t="t"/>
              <a:pathLst>
                <a:path extrusionOk="0" h="18" w="11">
                  <a:moveTo>
                    <a:pt x="0"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1" name="Google Shape;12011;p54"/>
            <p:cNvSpPr/>
            <p:nvPr/>
          </p:nvSpPr>
          <p:spPr>
            <a:xfrm>
              <a:off x="2223642" y="1458429"/>
              <a:ext cx="109" cy="258"/>
            </a:xfrm>
            <a:custGeom>
              <a:rect b="b" l="l" r="r" t="t"/>
              <a:pathLst>
                <a:path extrusionOk="0" h="19" w="8">
                  <a:moveTo>
                    <a:pt x="0" y="1"/>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2" name="Google Shape;12012;p54"/>
            <p:cNvSpPr/>
            <p:nvPr/>
          </p:nvSpPr>
          <p:spPr>
            <a:xfrm>
              <a:off x="2222692" y="1456868"/>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3" name="Google Shape;12013;p54"/>
            <p:cNvSpPr/>
            <p:nvPr/>
          </p:nvSpPr>
          <p:spPr>
            <a:xfrm>
              <a:off x="2222502" y="145658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4" name="Google Shape;12014;p54"/>
            <p:cNvSpPr/>
            <p:nvPr/>
          </p:nvSpPr>
          <p:spPr>
            <a:xfrm>
              <a:off x="2223547" y="1458008"/>
              <a:ext cx="109" cy="299"/>
            </a:xfrm>
            <a:custGeom>
              <a:rect b="b" l="l" r="r" t="t"/>
              <a:pathLst>
                <a:path extrusionOk="0" h="22" w="8">
                  <a:moveTo>
                    <a:pt x="0" y="0"/>
                  </a:moveTo>
                  <a:cubicBezTo>
                    <a:pt x="0" y="7"/>
                    <a:pt x="4" y="14"/>
                    <a:pt x="7"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5" name="Google Shape;12015;p54"/>
            <p:cNvSpPr/>
            <p:nvPr/>
          </p:nvSpPr>
          <p:spPr>
            <a:xfrm>
              <a:off x="2223303" y="1457574"/>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6" name="Google Shape;12016;p54"/>
            <p:cNvSpPr/>
            <p:nvPr/>
          </p:nvSpPr>
          <p:spPr>
            <a:xfrm>
              <a:off x="2222258" y="1456338"/>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7" name="Google Shape;12017;p54"/>
            <p:cNvSpPr/>
            <p:nvPr/>
          </p:nvSpPr>
          <p:spPr>
            <a:xfrm>
              <a:off x="2220927" y="1453922"/>
              <a:ext cx="68" cy="204"/>
            </a:xfrm>
            <a:custGeom>
              <a:rect b="b" l="l" r="r" t="t"/>
              <a:pathLst>
                <a:path extrusionOk="0" h="15" w="5">
                  <a:moveTo>
                    <a:pt x="1" y="0"/>
                  </a:moveTo>
                  <a:cubicBezTo>
                    <a:pt x="1" y="4"/>
                    <a:pt x="4" y="7"/>
                    <a:pt x="4" y="14"/>
                  </a:cubicBezTo>
                  <a:cubicBezTo>
                    <a:pt x="4" y="7"/>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8" name="Google Shape;12018;p54"/>
            <p:cNvSpPr/>
            <p:nvPr/>
          </p:nvSpPr>
          <p:spPr>
            <a:xfrm>
              <a:off x="2223398" y="145776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9" name="Google Shape;12019;p54"/>
            <p:cNvSpPr/>
            <p:nvPr/>
          </p:nvSpPr>
          <p:spPr>
            <a:xfrm>
              <a:off x="2222882" y="1457058"/>
              <a:ext cx="339" cy="339"/>
            </a:xfrm>
            <a:custGeom>
              <a:rect b="b" l="l" r="r" t="t"/>
              <a:pathLst>
                <a:path extrusionOk="0" h="25" w="25">
                  <a:moveTo>
                    <a:pt x="0" y="0"/>
                  </a:moveTo>
                  <a:cubicBezTo>
                    <a:pt x="14" y="14"/>
                    <a:pt x="21" y="25"/>
                    <a:pt x="25" y="25"/>
                  </a:cubicBezTo>
                  <a:cubicBezTo>
                    <a:pt x="25" y="25"/>
                    <a:pt x="1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0" name="Google Shape;12020;p54"/>
            <p:cNvSpPr/>
            <p:nvPr/>
          </p:nvSpPr>
          <p:spPr>
            <a:xfrm>
              <a:off x="2220886" y="1453202"/>
              <a:ext cx="14" cy="109"/>
            </a:xfrm>
            <a:custGeom>
              <a:rect b="b" l="l" r="r" t="t"/>
              <a:pathLst>
                <a:path extrusionOk="0" h="8" w="1">
                  <a:moveTo>
                    <a:pt x="0" y="1"/>
                  </a:moveTo>
                  <a:lnTo>
                    <a:pt x="0" y="8"/>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1" name="Google Shape;12021;p54"/>
            <p:cNvSpPr/>
            <p:nvPr/>
          </p:nvSpPr>
          <p:spPr>
            <a:xfrm>
              <a:off x="2222027" y="145601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2" name="Google Shape;12022;p54"/>
            <p:cNvSpPr/>
            <p:nvPr/>
          </p:nvSpPr>
          <p:spPr>
            <a:xfrm>
              <a:off x="2220886" y="1453541"/>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3" name="Google Shape;12023;p54"/>
            <p:cNvSpPr/>
            <p:nvPr/>
          </p:nvSpPr>
          <p:spPr>
            <a:xfrm>
              <a:off x="2201498" y="1421268"/>
              <a:ext cx="6667" cy="5146"/>
            </a:xfrm>
            <a:custGeom>
              <a:rect b="b" l="l" r="r" t="t"/>
              <a:pathLst>
                <a:path extrusionOk="0" h="379" w="491">
                  <a:moveTo>
                    <a:pt x="0" y="0"/>
                  </a:moveTo>
                  <a:lnTo>
                    <a:pt x="0" y="0"/>
                  </a:lnTo>
                  <a:cubicBezTo>
                    <a:pt x="74" y="49"/>
                    <a:pt x="144" y="105"/>
                    <a:pt x="210" y="165"/>
                  </a:cubicBezTo>
                  <a:cubicBezTo>
                    <a:pt x="298" y="245"/>
                    <a:pt x="389" y="315"/>
                    <a:pt x="490" y="378"/>
                  </a:cubicBezTo>
                  <a:cubicBezTo>
                    <a:pt x="392" y="315"/>
                    <a:pt x="298" y="245"/>
                    <a:pt x="214" y="165"/>
                  </a:cubicBezTo>
                  <a:cubicBezTo>
                    <a:pt x="154" y="112"/>
                    <a:pt x="91" y="63"/>
                    <a:pt x="28" y="18"/>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4" name="Google Shape;12024;p54"/>
            <p:cNvSpPr/>
            <p:nvPr/>
          </p:nvSpPr>
          <p:spPr>
            <a:xfrm>
              <a:off x="2212618" y="1541442"/>
              <a:ext cx="2580" cy="489"/>
            </a:xfrm>
            <a:custGeom>
              <a:rect b="b" l="l" r="r" t="t"/>
              <a:pathLst>
                <a:path extrusionOk="0" h="36" w="190">
                  <a:moveTo>
                    <a:pt x="139" y="0"/>
                  </a:moveTo>
                  <a:cubicBezTo>
                    <a:pt x="92" y="0"/>
                    <a:pt x="46" y="7"/>
                    <a:pt x="0" y="17"/>
                  </a:cubicBezTo>
                  <a:cubicBezTo>
                    <a:pt x="30" y="30"/>
                    <a:pt x="62" y="36"/>
                    <a:pt x="93" y="36"/>
                  </a:cubicBezTo>
                  <a:cubicBezTo>
                    <a:pt x="102" y="36"/>
                    <a:pt x="111" y="35"/>
                    <a:pt x="119" y="34"/>
                  </a:cubicBezTo>
                  <a:cubicBezTo>
                    <a:pt x="144" y="27"/>
                    <a:pt x="168" y="17"/>
                    <a:pt x="189" y="3"/>
                  </a:cubicBezTo>
                  <a:cubicBezTo>
                    <a:pt x="172" y="1"/>
                    <a:pt x="155" y="0"/>
                    <a:pt x="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5" name="Google Shape;12025;p54"/>
            <p:cNvSpPr/>
            <p:nvPr/>
          </p:nvSpPr>
          <p:spPr>
            <a:xfrm>
              <a:off x="2219746" y="1534599"/>
              <a:ext cx="33333" cy="20244"/>
            </a:xfrm>
            <a:custGeom>
              <a:rect b="b" l="l" r="r" t="t"/>
              <a:pathLst>
                <a:path extrusionOk="0" h="1491" w="2455">
                  <a:moveTo>
                    <a:pt x="1429" y="1"/>
                  </a:moveTo>
                  <a:cubicBezTo>
                    <a:pt x="1394" y="1"/>
                    <a:pt x="1361" y="3"/>
                    <a:pt x="1331" y="10"/>
                  </a:cubicBezTo>
                  <a:cubicBezTo>
                    <a:pt x="1236" y="27"/>
                    <a:pt x="1114" y="38"/>
                    <a:pt x="988" y="52"/>
                  </a:cubicBezTo>
                  <a:cubicBezTo>
                    <a:pt x="750" y="76"/>
                    <a:pt x="424" y="108"/>
                    <a:pt x="347" y="192"/>
                  </a:cubicBezTo>
                  <a:cubicBezTo>
                    <a:pt x="277" y="255"/>
                    <a:pt x="200" y="304"/>
                    <a:pt x="116" y="339"/>
                  </a:cubicBezTo>
                  <a:cubicBezTo>
                    <a:pt x="74" y="356"/>
                    <a:pt x="35" y="377"/>
                    <a:pt x="0" y="402"/>
                  </a:cubicBezTo>
                  <a:lnTo>
                    <a:pt x="7" y="412"/>
                  </a:lnTo>
                  <a:cubicBezTo>
                    <a:pt x="84" y="465"/>
                    <a:pt x="119" y="552"/>
                    <a:pt x="102" y="643"/>
                  </a:cubicBezTo>
                  <a:cubicBezTo>
                    <a:pt x="91" y="689"/>
                    <a:pt x="102" y="734"/>
                    <a:pt x="133" y="769"/>
                  </a:cubicBezTo>
                  <a:cubicBezTo>
                    <a:pt x="223" y="895"/>
                    <a:pt x="263" y="938"/>
                    <a:pt x="331" y="938"/>
                  </a:cubicBezTo>
                  <a:cubicBezTo>
                    <a:pt x="348" y="938"/>
                    <a:pt x="367" y="935"/>
                    <a:pt x="389" y="930"/>
                  </a:cubicBezTo>
                  <a:cubicBezTo>
                    <a:pt x="414" y="926"/>
                    <a:pt x="438" y="923"/>
                    <a:pt x="462" y="923"/>
                  </a:cubicBezTo>
                  <a:cubicBezTo>
                    <a:pt x="542" y="923"/>
                    <a:pt x="611" y="951"/>
                    <a:pt x="641" y="1007"/>
                  </a:cubicBezTo>
                  <a:cubicBezTo>
                    <a:pt x="662" y="1049"/>
                    <a:pt x="662" y="1102"/>
                    <a:pt x="641" y="1144"/>
                  </a:cubicBezTo>
                  <a:lnTo>
                    <a:pt x="711" y="1140"/>
                  </a:lnTo>
                  <a:lnTo>
                    <a:pt x="722" y="1140"/>
                  </a:lnTo>
                  <a:lnTo>
                    <a:pt x="774" y="1137"/>
                  </a:lnTo>
                  <a:lnTo>
                    <a:pt x="1096" y="1137"/>
                  </a:lnTo>
                  <a:lnTo>
                    <a:pt x="1107" y="1140"/>
                  </a:lnTo>
                  <a:lnTo>
                    <a:pt x="1110" y="1140"/>
                  </a:lnTo>
                  <a:lnTo>
                    <a:pt x="1117" y="1144"/>
                  </a:lnTo>
                  <a:lnTo>
                    <a:pt x="1121" y="1144"/>
                  </a:lnTo>
                  <a:lnTo>
                    <a:pt x="1128" y="1147"/>
                  </a:lnTo>
                  <a:lnTo>
                    <a:pt x="1131" y="1151"/>
                  </a:lnTo>
                  <a:lnTo>
                    <a:pt x="1156" y="1172"/>
                  </a:lnTo>
                  <a:cubicBezTo>
                    <a:pt x="1506" y="1442"/>
                    <a:pt x="1600" y="1466"/>
                    <a:pt x="1625" y="1466"/>
                  </a:cubicBezTo>
                  <a:lnTo>
                    <a:pt x="1898" y="1466"/>
                  </a:lnTo>
                  <a:lnTo>
                    <a:pt x="1933" y="1470"/>
                  </a:lnTo>
                  <a:lnTo>
                    <a:pt x="1950" y="1470"/>
                  </a:lnTo>
                  <a:lnTo>
                    <a:pt x="1992" y="1477"/>
                  </a:lnTo>
                  <a:lnTo>
                    <a:pt x="2013" y="1477"/>
                  </a:lnTo>
                  <a:lnTo>
                    <a:pt x="2059" y="1484"/>
                  </a:lnTo>
                  <a:lnTo>
                    <a:pt x="2083" y="1484"/>
                  </a:lnTo>
                  <a:cubicBezTo>
                    <a:pt x="2083" y="1484"/>
                    <a:pt x="2094" y="1491"/>
                    <a:pt x="2094" y="1491"/>
                  </a:cubicBezTo>
                  <a:cubicBezTo>
                    <a:pt x="2094" y="1466"/>
                    <a:pt x="2101" y="1445"/>
                    <a:pt x="2108" y="1428"/>
                  </a:cubicBezTo>
                  <a:lnTo>
                    <a:pt x="2108" y="1424"/>
                  </a:lnTo>
                  <a:cubicBezTo>
                    <a:pt x="2111" y="1414"/>
                    <a:pt x="2118" y="1407"/>
                    <a:pt x="2125" y="1400"/>
                  </a:cubicBezTo>
                  <a:lnTo>
                    <a:pt x="2125" y="1393"/>
                  </a:lnTo>
                  <a:cubicBezTo>
                    <a:pt x="2132" y="1386"/>
                    <a:pt x="2139" y="1379"/>
                    <a:pt x="2146" y="1375"/>
                  </a:cubicBezTo>
                  <a:lnTo>
                    <a:pt x="2150" y="1368"/>
                  </a:lnTo>
                  <a:cubicBezTo>
                    <a:pt x="2157" y="1361"/>
                    <a:pt x="2167" y="1358"/>
                    <a:pt x="2174" y="1350"/>
                  </a:cubicBezTo>
                  <a:lnTo>
                    <a:pt x="2185" y="1343"/>
                  </a:lnTo>
                  <a:cubicBezTo>
                    <a:pt x="2206" y="1333"/>
                    <a:pt x="2227" y="1322"/>
                    <a:pt x="2248" y="1315"/>
                  </a:cubicBezTo>
                  <a:cubicBezTo>
                    <a:pt x="2262" y="1308"/>
                    <a:pt x="2279" y="1301"/>
                    <a:pt x="2293" y="1291"/>
                  </a:cubicBezTo>
                  <a:cubicBezTo>
                    <a:pt x="2293" y="1284"/>
                    <a:pt x="2290" y="1280"/>
                    <a:pt x="2283" y="1273"/>
                  </a:cubicBezTo>
                  <a:lnTo>
                    <a:pt x="2265" y="1245"/>
                  </a:lnTo>
                  <a:cubicBezTo>
                    <a:pt x="2202" y="1158"/>
                    <a:pt x="2171" y="1116"/>
                    <a:pt x="2157" y="1004"/>
                  </a:cubicBezTo>
                  <a:cubicBezTo>
                    <a:pt x="2157" y="986"/>
                    <a:pt x="2153" y="969"/>
                    <a:pt x="2153" y="951"/>
                  </a:cubicBezTo>
                  <a:cubicBezTo>
                    <a:pt x="2146" y="902"/>
                    <a:pt x="2139" y="853"/>
                    <a:pt x="2129" y="808"/>
                  </a:cubicBezTo>
                  <a:cubicBezTo>
                    <a:pt x="2125" y="790"/>
                    <a:pt x="2125" y="776"/>
                    <a:pt x="2122" y="759"/>
                  </a:cubicBezTo>
                  <a:cubicBezTo>
                    <a:pt x="2115" y="731"/>
                    <a:pt x="2111" y="699"/>
                    <a:pt x="2111" y="668"/>
                  </a:cubicBezTo>
                  <a:cubicBezTo>
                    <a:pt x="2111" y="654"/>
                    <a:pt x="2115" y="636"/>
                    <a:pt x="2115" y="622"/>
                  </a:cubicBezTo>
                  <a:cubicBezTo>
                    <a:pt x="2118" y="584"/>
                    <a:pt x="2136" y="545"/>
                    <a:pt x="2160" y="514"/>
                  </a:cubicBezTo>
                  <a:cubicBezTo>
                    <a:pt x="2171" y="496"/>
                    <a:pt x="2188" y="482"/>
                    <a:pt x="2202" y="465"/>
                  </a:cubicBezTo>
                  <a:cubicBezTo>
                    <a:pt x="2244" y="426"/>
                    <a:pt x="2279" y="377"/>
                    <a:pt x="2304" y="325"/>
                  </a:cubicBezTo>
                  <a:cubicBezTo>
                    <a:pt x="2328" y="276"/>
                    <a:pt x="2360" y="230"/>
                    <a:pt x="2402" y="192"/>
                  </a:cubicBezTo>
                  <a:lnTo>
                    <a:pt x="2419" y="174"/>
                  </a:lnTo>
                  <a:lnTo>
                    <a:pt x="2423" y="167"/>
                  </a:lnTo>
                  <a:lnTo>
                    <a:pt x="2437" y="153"/>
                  </a:lnTo>
                  <a:lnTo>
                    <a:pt x="2440" y="150"/>
                  </a:lnTo>
                  <a:cubicBezTo>
                    <a:pt x="2444" y="146"/>
                    <a:pt x="2447" y="139"/>
                    <a:pt x="2451" y="136"/>
                  </a:cubicBezTo>
                  <a:cubicBezTo>
                    <a:pt x="2451" y="132"/>
                    <a:pt x="2454" y="125"/>
                    <a:pt x="2454" y="122"/>
                  </a:cubicBezTo>
                  <a:cubicBezTo>
                    <a:pt x="2454" y="122"/>
                    <a:pt x="2454" y="118"/>
                    <a:pt x="2454" y="118"/>
                  </a:cubicBezTo>
                  <a:cubicBezTo>
                    <a:pt x="2454" y="115"/>
                    <a:pt x="2454" y="108"/>
                    <a:pt x="2454" y="104"/>
                  </a:cubicBezTo>
                  <a:lnTo>
                    <a:pt x="2454" y="101"/>
                  </a:lnTo>
                  <a:cubicBezTo>
                    <a:pt x="2454" y="94"/>
                    <a:pt x="2451" y="90"/>
                    <a:pt x="2451" y="83"/>
                  </a:cubicBezTo>
                  <a:cubicBezTo>
                    <a:pt x="2423" y="97"/>
                    <a:pt x="2398" y="104"/>
                    <a:pt x="2370" y="111"/>
                  </a:cubicBezTo>
                  <a:cubicBezTo>
                    <a:pt x="2334" y="122"/>
                    <a:pt x="2294" y="126"/>
                    <a:pt x="2249" y="126"/>
                  </a:cubicBezTo>
                  <a:cubicBezTo>
                    <a:pt x="2133" y="126"/>
                    <a:pt x="1992" y="96"/>
                    <a:pt x="1845" y="66"/>
                  </a:cubicBezTo>
                  <a:cubicBezTo>
                    <a:pt x="1702" y="33"/>
                    <a:pt x="1552" y="1"/>
                    <a:pt x="14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6" name="Google Shape;12026;p54"/>
            <p:cNvSpPr/>
            <p:nvPr/>
          </p:nvSpPr>
          <p:spPr>
            <a:xfrm>
              <a:off x="2210051" y="1545190"/>
              <a:ext cx="7047" cy="5092"/>
            </a:xfrm>
            <a:custGeom>
              <a:rect b="b" l="l" r="r" t="t"/>
              <a:pathLst>
                <a:path extrusionOk="0" h="375" w="519">
                  <a:moveTo>
                    <a:pt x="414" y="0"/>
                  </a:moveTo>
                  <a:cubicBezTo>
                    <a:pt x="368" y="0"/>
                    <a:pt x="308" y="8"/>
                    <a:pt x="235" y="28"/>
                  </a:cubicBezTo>
                  <a:cubicBezTo>
                    <a:pt x="133" y="59"/>
                    <a:pt x="56" y="136"/>
                    <a:pt x="21" y="238"/>
                  </a:cubicBezTo>
                  <a:cubicBezTo>
                    <a:pt x="4" y="280"/>
                    <a:pt x="0" y="325"/>
                    <a:pt x="7" y="374"/>
                  </a:cubicBezTo>
                  <a:cubicBezTo>
                    <a:pt x="130" y="350"/>
                    <a:pt x="417" y="122"/>
                    <a:pt x="518" y="24"/>
                  </a:cubicBezTo>
                  <a:lnTo>
                    <a:pt x="518" y="21"/>
                  </a:lnTo>
                  <a:cubicBezTo>
                    <a:pt x="505" y="11"/>
                    <a:pt x="470" y="0"/>
                    <a:pt x="4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7" name="Google Shape;12027;p54"/>
            <p:cNvSpPr/>
            <p:nvPr/>
          </p:nvSpPr>
          <p:spPr>
            <a:xfrm>
              <a:off x="2234002" y="1549982"/>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8" name="Google Shape;12028;p54"/>
            <p:cNvSpPr/>
            <p:nvPr/>
          </p:nvSpPr>
          <p:spPr>
            <a:xfrm>
              <a:off x="2234342" y="155002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9" name="Google Shape;12029;p54"/>
            <p:cNvSpPr/>
            <p:nvPr/>
          </p:nvSpPr>
          <p:spPr>
            <a:xfrm>
              <a:off x="2234722" y="155011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0" name="Google Shape;12030;p54"/>
            <p:cNvSpPr/>
            <p:nvPr/>
          </p:nvSpPr>
          <p:spPr>
            <a:xfrm>
              <a:off x="2234572" y="1550077"/>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1" name="Google Shape;12031;p54"/>
            <p:cNvSpPr/>
            <p:nvPr/>
          </p:nvSpPr>
          <p:spPr>
            <a:xfrm>
              <a:off x="2229630" y="1549982"/>
              <a:ext cx="733" cy="54"/>
            </a:xfrm>
            <a:custGeom>
              <a:rect b="b" l="l" r="r" t="t"/>
              <a:pathLst>
                <a:path extrusionOk="0" h="4" w="54">
                  <a:moveTo>
                    <a:pt x="53"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2" name="Google Shape;12032;p54"/>
            <p:cNvSpPr/>
            <p:nvPr/>
          </p:nvSpPr>
          <p:spPr>
            <a:xfrm>
              <a:off x="2245652" y="1554599"/>
              <a:ext cx="530" cy="54"/>
            </a:xfrm>
            <a:custGeom>
              <a:rect b="b" l="l" r="r" t="t"/>
              <a:pathLst>
                <a:path extrusionOk="0" h="4" w="39">
                  <a:moveTo>
                    <a:pt x="3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3" name="Google Shape;12033;p54"/>
            <p:cNvSpPr/>
            <p:nvPr/>
          </p:nvSpPr>
          <p:spPr>
            <a:xfrm>
              <a:off x="2244986" y="1554544"/>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4" name="Google Shape;12034;p54"/>
            <p:cNvSpPr/>
            <p:nvPr/>
          </p:nvSpPr>
          <p:spPr>
            <a:xfrm>
              <a:off x="2235102" y="1550213"/>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5" name="Google Shape;12035;p54"/>
            <p:cNvSpPr/>
            <p:nvPr/>
          </p:nvSpPr>
          <p:spPr>
            <a:xfrm>
              <a:off x="2244416" y="1554544"/>
              <a:ext cx="434" cy="14"/>
            </a:xfrm>
            <a:custGeom>
              <a:rect b="b" l="l" r="r" t="t"/>
              <a:pathLst>
                <a:path extrusionOk="0" h="1" w="32">
                  <a:moveTo>
                    <a:pt x="32"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6" name="Google Shape;12036;p54"/>
            <p:cNvSpPr/>
            <p:nvPr/>
          </p:nvSpPr>
          <p:spPr>
            <a:xfrm>
              <a:off x="2233622" y="154998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7" name="Google Shape;12037;p54"/>
            <p:cNvSpPr/>
            <p:nvPr/>
          </p:nvSpPr>
          <p:spPr>
            <a:xfrm>
              <a:off x="2247267" y="1554789"/>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8" name="Google Shape;12038;p54"/>
            <p:cNvSpPr/>
            <p:nvPr/>
          </p:nvSpPr>
          <p:spPr>
            <a:xfrm>
              <a:off x="2246412" y="1554694"/>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9" name="Google Shape;12039;p54"/>
            <p:cNvSpPr/>
            <p:nvPr/>
          </p:nvSpPr>
          <p:spPr>
            <a:xfrm>
              <a:off x="2243941" y="1554504"/>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0" name="Google Shape;12040;p54"/>
            <p:cNvSpPr/>
            <p:nvPr/>
          </p:nvSpPr>
          <p:spPr>
            <a:xfrm>
              <a:off x="2242420" y="155450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1" name="Google Shape;12041;p54"/>
            <p:cNvSpPr/>
            <p:nvPr/>
          </p:nvSpPr>
          <p:spPr>
            <a:xfrm>
              <a:off x="2242230" y="1554504"/>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2" name="Google Shape;12042;p54"/>
            <p:cNvSpPr/>
            <p:nvPr/>
          </p:nvSpPr>
          <p:spPr>
            <a:xfrm>
              <a:off x="2228530" y="1550023"/>
              <a:ext cx="964" cy="109"/>
            </a:xfrm>
            <a:custGeom>
              <a:rect b="b" l="l" r="r" t="t"/>
              <a:pathLst>
                <a:path extrusionOk="0" h="8" w="71">
                  <a:moveTo>
                    <a:pt x="1" y="8"/>
                  </a:moveTo>
                  <a:lnTo>
                    <a:pt x="7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3" name="Google Shape;12043;p54"/>
            <p:cNvSpPr/>
            <p:nvPr/>
          </p:nvSpPr>
          <p:spPr>
            <a:xfrm>
              <a:off x="2243506" y="1554449"/>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4" name="Google Shape;12044;p54"/>
            <p:cNvSpPr/>
            <p:nvPr/>
          </p:nvSpPr>
          <p:spPr>
            <a:xfrm>
              <a:off x="2242841"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5" name="Google Shape;12045;p54"/>
            <p:cNvSpPr/>
            <p:nvPr/>
          </p:nvSpPr>
          <p:spPr>
            <a:xfrm>
              <a:off x="2242610" y="155444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6" name="Google Shape;12046;p54"/>
            <p:cNvSpPr/>
            <p:nvPr/>
          </p:nvSpPr>
          <p:spPr>
            <a:xfrm>
              <a:off x="223244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7" name="Google Shape;12047;p54"/>
            <p:cNvSpPr/>
            <p:nvPr/>
          </p:nvSpPr>
          <p:spPr>
            <a:xfrm>
              <a:off x="2242081" y="1554544"/>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8" name="Google Shape;12048;p54"/>
            <p:cNvSpPr/>
            <p:nvPr/>
          </p:nvSpPr>
          <p:spPr>
            <a:xfrm>
              <a:off x="2243126"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9" name="Google Shape;12049;p54"/>
            <p:cNvSpPr/>
            <p:nvPr/>
          </p:nvSpPr>
          <p:spPr>
            <a:xfrm>
              <a:off x="2230581" y="1549928"/>
              <a:ext cx="584" cy="14"/>
            </a:xfrm>
            <a:custGeom>
              <a:rect b="b" l="l" r="r" t="t"/>
              <a:pathLst>
                <a:path extrusionOk="0" h="1" w="43">
                  <a:moveTo>
                    <a:pt x="4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0" name="Google Shape;12050;p54"/>
            <p:cNvSpPr/>
            <p:nvPr/>
          </p:nvSpPr>
          <p:spPr>
            <a:xfrm>
              <a:off x="2234912" y="1550118"/>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1" name="Google Shape;12051;p54"/>
            <p:cNvSpPr/>
            <p:nvPr/>
          </p:nvSpPr>
          <p:spPr>
            <a:xfrm>
              <a:off x="223301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2" name="Google Shape;12052;p54"/>
            <p:cNvSpPr/>
            <p:nvPr/>
          </p:nvSpPr>
          <p:spPr>
            <a:xfrm>
              <a:off x="2231436" y="1549928"/>
              <a:ext cx="448" cy="14"/>
            </a:xfrm>
            <a:custGeom>
              <a:rect b="b" l="l" r="r" t="t"/>
              <a:pathLst>
                <a:path extrusionOk="0" h="1" w="33">
                  <a:moveTo>
                    <a:pt x="3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3" name="Google Shape;12053;p54"/>
            <p:cNvSpPr/>
            <p:nvPr/>
          </p:nvSpPr>
          <p:spPr>
            <a:xfrm>
              <a:off x="2235197" y="155030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4" name="Google Shape;12054;p54"/>
            <p:cNvSpPr/>
            <p:nvPr/>
          </p:nvSpPr>
          <p:spPr>
            <a:xfrm>
              <a:off x="2242040" y="1554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5" name="Google Shape;12055;p54"/>
            <p:cNvSpPr/>
            <p:nvPr/>
          </p:nvSpPr>
          <p:spPr>
            <a:xfrm>
              <a:off x="2233486"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6" name="Google Shape;12056;p54"/>
            <p:cNvSpPr/>
            <p:nvPr/>
          </p:nvSpPr>
          <p:spPr>
            <a:xfrm>
              <a:off x="2235007" y="155017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7" name="Google Shape;12057;p54"/>
            <p:cNvSpPr/>
            <p:nvPr/>
          </p:nvSpPr>
          <p:spPr>
            <a:xfrm>
              <a:off x="2295603" y="2007327"/>
              <a:ext cx="56822" cy="70087"/>
            </a:xfrm>
            <a:custGeom>
              <a:rect b="b" l="l" r="r" t="t"/>
              <a:pathLst>
                <a:path extrusionOk="0" h="5162" w="4185">
                  <a:moveTo>
                    <a:pt x="638" y="1"/>
                  </a:moveTo>
                  <a:cubicBezTo>
                    <a:pt x="602" y="1"/>
                    <a:pt x="556" y="5"/>
                    <a:pt x="498" y="16"/>
                  </a:cubicBezTo>
                  <a:lnTo>
                    <a:pt x="491" y="16"/>
                  </a:lnTo>
                  <a:cubicBezTo>
                    <a:pt x="375" y="40"/>
                    <a:pt x="151" y="187"/>
                    <a:pt x="109" y="250"/>
                  </a:cubicBezTo>
                  <a:cubicBezTo>
                    <a:pt x="109" y="254"/>
                    <a:pt x="106" y="257"/>
                    <a:pt x="106" y="261"/>
                  </a:cubicBezTo>
                  <a:cubicBezTo>
                    <a:pt x="106" y="268"/>
                    <a:pt x="102" y="275"/>
                    <a:pt x="99" y="278"/>
                  </a:cubicBezTo>
                  <a:lnTo>
                    <a:pt x="95" y="289"/>
                  </a:lnTo>
                  <a:cubicBezTo>
                    <a:pt x="95" y="292"/>
                    <a:pt x="92" y="296"/>
                    <a:pt x="92" y="296"/>
                  </a:cubicBezTo>
                  <a:lnTo>
                    <a:pt x="85" y="306"/>
                  </a:lnTo>
                  <a:lnTo>
                    <a:pt x="81" y="313"/>
                  </a:lnTo>
                  <a:lnTo>
                    <a:pt x="74" y="324"/>
                  </a:lnTo>
                  <a:lnTo>
                    <a:pt x="67" y="331"/>
                  </a:lnTo>
                  <a:lnTo>
                    <a:pt x="284" y="527"/>
                  </a:lnTo>
                  <a:lnTo>
                    <a:pt x="340" y="919"/>
                  </a:lnTo>
                  <a:lnTo>
                    <a:pt x="568" y="1118"/>
                  </a:lnTo>
                  <a:lnTo>
                    <a:pt x="568" y="1146"/>
                  </a:lnTo>
                  <a:cubicBezTo>
                    <a:pt x="568" y="1300"/>
                    <a:pt x="557" y="1451"/>
                    <a:pt x="540" y="1601"/>
                  </a:cubicBezTo>
                  <a:cubicBezTo>
                    <a:pt x="508" y="1854"/>
                    <a:pt x="291" y="2148"/>
                    <a:pt x="155" y="2284"/>
                  </a:cubicBezTo>
                  <a:lnTo>
                    <a:pt x="155" y="2288"/>
                  </a:lnTo>
                  <a:lnTo>
                    <a:pt x="151" y="2291"/>
                  </a:lnTo>
                  <a:lnTo>
                    <a:pt x="148" y="2295"/>
                  </a:lnTo>
                  <a:lnTo>
                    <a:pt x="144" y="2302"/>
                  </a:lnTo>
                  <a:lnTo>
                    <a:pt x="141" y="2309"/>
                  </a:lnTo>
                  <a:lnTo>
                    <a:pt x="141" y="2312"/>
                  </a:lnTo>
                  <a:lnTo>
                    <a:pt x="137" y="2319"/>
                  </a:lnTo>
                  <a:lnTo>
                    <a:pt x="137" y="2323"/>
                  </a:lnTo>
                  <a:lnTo>
                    <a:pt x="130" y="2333"/>
                  </a:lnTo>
                  <a:lnTo>
                    <a:pt x="130" y="2337"/>
                  </a:lnTo>
                  <a:lnTo>
                    <a:pt x="123" y="2351"/>
                  </a:lnTo>
                  <a:cubicBezTo>
                    <a:pt x="120" y="2365"/>
                    <a:pt x="113" y="2375"/>
                    <a:pt x="106" y="2393"/>
                  </a:cubicBezTo>
                  <a:lnTo>
                    <a:pt x="106" y="2396"/>
                  </a:lnTo>
                  <a:lnTo>
                    <a:pt x="95" y="2417"/>
                  </a:lnTo>
                  <a:lnTo>
                    <a:pt x="92" y="2424"/>
                  </a:lnTo>
                  <a:lnTo>
                    <a:pt x="85" y="2442"/>
                  </a:lnTo>
                  <a:lnTo>
                    <a:pt x="81" y="2452"/>
                  </a:lnTo>
                  <a:lnTo>
                    <a:pt x="71" y="2473"/>
                  </a:lnTo>
                  <a:lnTo>
                    <a:pt x="67" y="2484"/>
                  </a:lnTo>
                  <a:lnTo>
                    <a:pt x="57" y="2505"/>
                  </a:lnTo>
                  <a:lnTo>
                    <a:pt x="53" y="2519"/>
                  </a:lnTo>
                  <a:lnTo>
                    <a:pt x="50" y="2529"/>
                  </a:lnTo>
                  <a:cubicBezTo>
                    <a:pt x="211" y="2575"/>
                    <a:pt x="410" y="2659"/>
                    <a:pt x="389" y="2785"/>
                  </a:cubicBezTo>
                  <a:cubicBezTo>
                    <a:pt x="372" y="2876"/>
                    <a:pt x="281" y="2907"/>
                    <a:pt x="197" y="2935"/>
                  </a:cubicBezTo>
                  <a:cubicBezTo>
                    <a:pt x="74" y="2981"/>
                    <a:pt x="1" y="3012"/>
                    <a:pt x="1" y="3124"/>
                  </a:cubicBezTo>
                  <a:lnTo>
                    <a:pt x="1" y="3142"/>
                  </a:lnTo>
                  <a:lnTo>
                    <a:pt x="2070" y="4238"/>
                  </a:lnTo>
                  <a:lnTo>
                    <a:pt x="2042" y="4581"/>
                  </a:lnTo>
                  <a:lnTo>
                    <a:pt x="2115" y="4637"/>
                  </a:lnTo>
                  <a:lnTo>
                    <a:pt x="2126" y="4644"/>
                  </a:lnTo>
                  <a:lnTo>
                    <a:pt x="2150" y="4661"/>
                  </a:lnTo>
                  <a:lnTo>
                    <a:pt x="2164" y="4672"/>
                  </a:lnTo>
                  <a:lnTo>
                    <a:pt x="2185" y="4686"/>
                  </a:lnTo>
                  <a:lnTo>
                    <a:pt x="2213" y="4707"/>
                  </a:lnTo>
                  <a:lnTo>
                    <a:pt x="2231" y="4717"/>
                  </a:lnTo>
                  <a:lnTo>
                    <a:pt x="2262" y="4742"/>
                  </a:lnTo>
                  <a:lnTo>
                    <a:pt x="2276" y="4752"/>
                  </a:lnTo>
                  <a:lnTo>
                    <a:pt x="2322" y="4784"/>
                  </a:lnTo>
                  <a:lnTo>
                    <a:pt x="2329" y="4787"/>
                  </a:lnTo>
                  <a:lnTo>
                    <a:pt x="2381" y="4826"/>
                  </a:lnTo>
                  <a:lnTo>
                    <a:pt x="2388" y="4829"/>
                  </a:lnTo>
                  <a:lnTo>
                    <a:pt x="2441" y="4868"/>
                  </a:lnTo>
                  <a:lnTo>
                    <a:pt x="2448" y="4875"/>
                  </a:lnTo>
                  <a:lnTo>
                    <a:pt x="2504" y="4913"/>
                  </a:lnTo>
                  <a:lnTo>
                    <a:pt x="2514" y="4920"/>
                  </a:lnTo>
                  <a:lnTo>
                    <a:pt x="2570" y="4959"/>
                  </a:lnTo>
                  <a:lnTo>
                    <a:pt x="2581" y="4966"/>
                  </a:lnTo>
                  <a:lnTo>
                    <a:pt x="2637" y="5008"/>
                  </a:lnTo>
                  <a:lnTo>
                    <a:pt x="2647" y="5015"/>
                  </a:lnTo>
                  <a:lnTo>
                    <a:pt x="2703" y="5053"/>
                  </a:lnTo>
                  <a:lnTo>
                    <a:pt x="2717" y="5064"/>
                  </a:lnTo>
                  <a:lnTo>
                    <a:pt x="2766" y="5099"/>
                  </a:lnTo>
                  <a:lnTo>
                    <a:pt x="2791" y="5113"/>
                  </a:lnTo>
                  <a:lnTo>
                    <a:pt x="2822" y="5137"/>
                  </a:lnTo>
                  <a:lnTo>
                    <a:pt x="2861" y="5162"/>
                  </a:lnTo>
                  <a:cubicBezTo>
                    <a:pt x="3053" y="4689"/>
                    <a:pt x="3298" y="4150"/>
                    <a:pt x="3372" y="4038"/>
                  </a:cubicBezTo>
                  <a:cubicBezTo>
                    <a:pt x="3428" y="3954"/>
                    <a:pt x="3505" y="3884"/>
                    <a:pt x="3600" y="3842"/>
                  </a:cubicBezTo>
                  <a:cubicBezTo>
                    <a:pt x="3645" y="3821"/>
                    <a:pt x="3691" y="3789"/>
                    <a:pt x="3722" y="3751"/>
                  </a:cubicBezTo>
                  <a:cubicBezTo>
                    <a:pt x="3755" y="3703"/>
                    <a:pt x="3807" y="3675"/>
                    <a:pt x="3860" y="3675"/>
                  </a:cubicBezTo>
                  <a:cubicBezTo>
                    <a:pt x="3869" y="3675"/>
                    <a:pt x="3878" y="3676"/>
                    <a:pt x="3887" y="3677"/>
                  </a:cubicBezTo>
                  <a:cubicBezTo>
                    <a:pt x="3888" y="3677"/>
                    <a:pt x="3890" y="3677"/>
                    <a:pt x="3892" y="3677"/>
                  </a:cubicBezTo>
                  <a:cubicBezTo>
                    <a:pt x="3921" y="3677"/>
                    <a:pt x="3947" y="3674"/>
                    <a:pt x="4020" y="3562"/>
                  </a:cubicBezTo>
                  <a:cubicBezTo>
                    <a:pt x="4027" y="3551"/>
                    <a:pt x="4034" y="3537"/>
                    <a:pt x="4041" y="3527"/>
                  </a:cubicBezTo>
                  <a:lnTo>
                    <a:pt x="3785" y="3121"/>
                  </a:lnTo>
                  <a:lnTo>
                    <a:pt x="3754" y="1122"/>
                  </a:lnTo>
                  <a:lnTo>
                    <a:pt x="4016" y="712"/>
                  </a:lnTo>
                  <a:lnTo>
                    <a:pt x="4184" y="471"/>
                  </a:lnTo>
                  <a:lnTo>
                    <a:pt x="4160" y="481"/>
                  </a:lnTo>
                  <a:lnTo>
                    <a:pt x="4139" y="488"/>
                  </a:lnTo>
                  <a:lnTo>
                    <a:pt x="4128" y="492"/>
                  </a:lnTo>
                  <a:lnTo>
                    <a:pt x="4111" y="495"/>
                  </a:lnTo>
                  <a:lnTo>
                    <a:pt x="4104" y="499"/>
                  </a:lnTo>
                  <a:lnTo>
                    <a:pt x="4090" y="502"/>
                  </a:lnTo>
                  <a:lnTo>
                    <a:pt x="4083" y="502"/>
                  </a:lnTo>
                  <a:lnTo>
                    <a:pt x="4072" y="509"/>
                  </a:lnTo>
                  <a:cubicBezTo>
                    <a:pt x="4044" y="523"/>
                    <a:pt x="4013" y="530"/>
                    <a:pt x="3981" y="530"/>
                  </a:cubicBezTo>
                  <a:cubicBezTo>
                    <a:pt x="3946" y="530"/>
                    <a:pt x="3911" y="527"/>
                    <a:pt x="3880" y="513"/>
                  </a:cubicBezTo>
                  <a:cubicBezTo>
                    <a:pt x="3810" y="488"/>
                    <a:pt x="3750" y="439"/>
                    <a:pt x="3719" y="373"/>
                  </a:cubicBezTo>
                  <a:cubicBezTo>
                    <a:pt x="3713" y="370"/>
                    <a:pt x="3704" y="369"/>
                    <a:pt x="3693" y="369"/>
                  </a:cubicBezTo>
                  <a:cubicBezTo>
                    <a:pt x="3631" y="369"/>
                    <a:pt x="3496" y="404"/>
                    <a:pt x="3333" y="495"/>
                  </a:cubicBezTo>
                  <a:cubicBezTo>
                    <a:pt x="3256" y="544"/>
                    <a:pt x="3190" y="607"/>
                    <a:pt x="3130" y="677"/>
                  </a:cubicBezTo>
                  <a:lnTo>
                    <a:pt x="3113" y="698"/>
                  </a:lnTo>
                  <a:lnTo>
                    <a:pt x="3109" y="702"/>
                  </a:lnTo>
                  <a:lnTo>
                    <a:pt x="3092" y="723"/>
                  </a:lnTo>
                  <a:lnTo>
                    <a:pt x="3074" y="740"/>
                  </a:lnTo>
                  <a:lnTo>
                    <a:pt x="3071" y="744"/>
                  </a:lnTo>
                  <a:lnTo>
                    <a:pt x="3050" y="761"/>
                  </a:lnTo>
                  <a:lnTo>
                    <a:pt x="3046" y="761"/>
                  </a:lnTo>
                  <a:lnTo>
                    <a:pt x="3032" y="775"/>
                  </a:lnTo>
                  <a:lnTo>
                    <a:pt x="3025" y="779"/>
                  </a:lnTo>
                  <a:cubicBezTo>
                    <a:pt x="3022" y="782"/>
                    <a:pt x="3015" y="786"/>
                    <a:pt x="3008" y="789"/>
                  </a:cubicBezTo>
                  <a:lnTo>
                    <a:pt x="3004" y="789"/>
                  </a:lnTo>
                  <a:lnTo>
                    <a:pt x="2987" y="793"/>
                  </a:lnTo>
                  <a:lnTo>
                    <a:pt x="2983" y="793"/>
                  </a:lnTo>
                  <a:cubicBezTo>
                    <a:pt x="2976" y="796"/>
                    <a:pt x="2969" y="796"/>
                    <a:pt x="2962" y="796"/>
                  </a:cubicBezTo>
                  <a:lnTo>
                    <a:pt x="2934" y="796"/>
                  </a:lnTo>
                  <a:lnTo>
                    <a:pt x="2924" y="793"/>
                  </a:lnTo>
                  <a:lnTo>
                    <a:pt x="2920" y="793"/>
                  </a:lnTo>
                  <a:lnTo>
                    <a:pt x="2906" y="786"/>
                  </a:lnTo>
                  <a:lnTo>
                    <a:pt x="2903" y="786"/>
                  </a:lnTo>
                  <a:cubicBezTo>
                    <a:pt x="2868" y="761"/>
                    <a:pt x="2661" y="726"/>
                    <a:pt x="2497" y="705"/>
                  </a:cubicBezTo>
                  <a:cubicBezTo>
                    <a:pt x="2434" y="695"/>
                    <a:pt x="2371" y="691"/>
                    <a:pt x="2311" y="688"/>
                  </a:cubicBezTo>
                  <a:cubicBezTo>
                    <a:pt x="2273" y="684"/>
                    <a:pt x="2234" y="677"/>
                    <a:pt x="2199" y="660"/>
                  </a:cubicBezTo>
                  <a:cubicBezTo>
                    <a:pt x="2171" y="649"/>
                    <a:pt x="2140" y="635"/>
                    <a:pt x="2108" y="618"/>
                  </a:cubicBezTo>
                  <a:cubicBezTo>
                    <a:pt x="1940" y="530"/>
                    <a:pt x="1783" y="425"/>
                    <a:pt x="1636" y="306"/>
                  </a:cubicBezTo>
                  <a:cubicBezTo>
                    <a:pt x="1587" y="261"/>
                    <a:pt x="1461" y="250"/>
                    <a:pt x="1356" y="243"/>
                  </a:cubicBezTo>
                  <a:lnTo>
                    <a:pt x="1314" y="240"/>
                  </a:lnTo>
                  <a:cubicBezTo>
                    <a:pt x="1212" y="236"/>
                    <a:pt x="1138" y="233"/>
                    <a:pt x="1089" y="205"/>
                  </a:cubicBezTo>
                  <a:lnTo>
                    <a:pt x="1065" y="194"/>
                  </a:lnTo>
                  <a:cubicBezTo>
                    <a:pt x="1044" y="184"/>
                    <a:pt x="1023" y="173"/>
                    <a:pt x="995" y="163"/>
                  </a:cubicBezTo>
                  <a:lnTo>
                    <a:pt x="925" y="135"/>
                  </a:lnTo>
                  <a:lnTo>
                    <a:pt x="911" y="128"/>
                  </a:lnTo>
                  <a:lnTo>
                    <a:pt x="869" y="114"/>
                  </a:lnTo>
                  <a:cubicBezTo>
                    <a:pt x="844" y="100"/>
                    <a:pt x="816" y="82"/>
                    <a:pt x="792" y="65"/>
                  </a:cubicBezTo>
                  <a:lnTo>
                    <a:pt x="785" y="61"/>
                  </a:lnTo>
                  <a:cubicBezTo>
                    <a:pt x="774" y="54"/>
                    <a:pt x="764" y="44"/>
                    <a:pt x="757" y="33"/>
                  </a:cubicBezTo>
                  <a:cubicBezTo>
                    <a:pt x="747" y="21"/>
                    <a:pt x="718" y="1"/>
                    <a:pt x="6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8" name="Google Shape;12058;p54"/>
            <p:cNvSpPr/>
            <p:nvPr/>
          </p:nvSpPr>
          <p:spPr>
            <a:xfrm>
              <a:off x="2349886" y="2013858"/>
              <a:ext cx="2254" cy="3286"/>
            </a:xfrm>
            <a:custGeom>
              <a:rect b="b" l="l" r="r" t="t"/>
              <a:pathLst>
                <a:path extrusionOk="0" h="242" w="166">
                  <a:moveTo>
                    <a:pt x="1" y="242"/>
                  </a:moveTo>
                  <a:lnTo>
                    <a:pt x="165" y="0"/>
                  </a:lnTo>
                  <a:lnTo>
                    <a:pt x="16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9" name="Google Shape;12059;p54"/>
            <p:cNvSpPr/>
            <p:nvPr/>
          </p:nvSpPr>
          <p:spPr>
            <a:xfrm>
              <a:off x="2308149" y="2009201"/>
              <a:ext cx="964" cy="394"/>
            </a:xfrm>
            <a:custGeom>
              <a:rect b="b" l="l" r="r" t="t"/>
              <a:pathLst>
                <a:path extrusionOk="0" h="29" w="71">
                  <a:moveTo>
                    <a:pt x="1" y="0"/>
                  </a:moveTo>
                  <a:lnTo>
                    <a:pt x="71" y="28"/>
                  </a:lnTo>
                  <a:lnTo>
                    <a:pt x="53"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0" name="Google Shape;12060;p54"/>
            <p:cNvSpPr/>
            <p:nvPr/>
          </p:nvSpPr>
          <p:spPr>
            <a:xfrm>
              <a:off x="2302310" y="2007341"/>
              <a:ext cx="3530" cy="448"/>
            </a:xfrm>
            <a:custGeom>
              <a:rect b="b" l="l" r="r" t="t"/>
              <a:pathLst>
                <a:path extrusionOk="0" h="33" w="260">
                  <a:moveTo>
                    <a:pt x="148" y="1"/>
                  </a:moveTo>
                  <a:cubicBezTo>
                    <a:pt x="112" y="1"/>
                    <a:pt x="64" y="5"/>
                    <a:pt x="0" y="18"/>
                  </a:cubicBezTo>
                  <a:lnTo>
                    <a:pt x="0" y="18"/>
                  </a:lnTo>
                  <a:cubicBezTo>
                    <a:pt x="61" y="6"/>
                    <a:pt x="108" y="1"/>
                    <a:pt x="144" y="1"/>
                  </a:cubicBezTo>
                  <a:cubicBezTo>
                    <a:pt x="222" y="1"/>
                    <a:pt x="250" y="22"/>
                    <a:pt x="259" y="32"/>
                  </a:cubicBezTo>
                  <a:cubicBezTo>
                    <a:pt x="250" y="20"/>
                    <a:pt x="223" y="1"/>
                    <a:pt x="14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1" name="Google Shape;12061;p54"/>
            <p:cNvSpPr/>
            <p:nvPr/>
          </p:nvSpPr>
          <p:spPr>
            <a:xfrm>
              <a:off x="2296513" y="2011767"/>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2" name="Google Shape;12062;p54"/>
            <p:cNvSpPr/>
            <p:nvPr/>
          </p:nvSpPr>
          <p:spPr>
            <a:xfrm>
              <a:off x="2296649" y="2011522"/>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3" name="Google Shape;12063;p54"/>
            <p:cNvSpPr/>
            <p:nvPr/>
          </p:nvSpPr>
          <p:spPr>
            <a:xfrm>
              <a:off x="2296798" y="2011237"/>
              <a:ext cx="109" cy="122"/>
            </a:xfrm>
            <a:custGeom>
              <a:rect b="b" l="l" r="r" t="t"/>
              <a:pathLst>
                <a:path extrusionOk="0" h="9" w="8">
                  <a:moveTo>
                    <a:pt x="7" y="1"/>
                  </a:moveTo>
                  <a:lnTo>
                    <a:pt x="7" y="1"/>
                  </a:lnTo>
                  <a:cubicBezTo>
                    <a:pt x="5" y="3"/>
                    <a:pt x="3" y="6"/>
                    <a:pt x="2" y="7"/>
                  </a:cubicBezTo>
                  <a:lnTo>
                    <a:pt x="2" y="7"/>
                  </a:lnTo>
                  <a:cubicBezTo>
                    <a:pt x="5" y="6"/>
                    <a:pt x="7" y="4"/>
                    <a:pt x="7" y="1"/>
                  </a:cubicBezTo>
                  <a:close/>
                  <a:moveTo>
                    <a:pt x="2" y="7"/>
                  </a:moveTo>
                  <a:cubicBezTo>
                    <a:pt x="1" y="8"/>
                    <a:pt x="1" y="8"/>
                    <a:pt x="0" y="8"/>
                  </a:cubicBezTo>
                  <a:cubicBezTo>
                    <a:pt x="0" y="8"/>
                    <a:pt x="0" y="9"/>
                    <a:pt x="1" y="9"/>
                  </a:cubicBezTo>
                  <a:cubicBezTo>
                    <a:pt x="1" y="9"/>
                    <a:pt x="1" y="8"/>
                    <a:pt x="2"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4" name="Google Shape;12064;p54"/>
            <p:cNvSpPr/>
            <p:nvPr/>
          </p:nvSpPr>
          <p:spPr>
            <a:xfrm>
              <a:off x="2296934" y="2010857"/>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5" name="Google Shape;12065;p54"/>
            <p:cNvSpPr/>
            <p:nvPr/>
          </p:nvSpPr>
          <p:spPr>
            <a:xfrm>
              <a:off x="2306248" y="2008196"/>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6" name="Google Shape;12066;p54"/>
            <p:cNvSpPr/>
            <p:nvPr/>
          </p:nvSpPr>
          <p:spPr>
            <a:xfrm>
              <a:off x="2336336" y="201808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7" name="Google Shape;12067;p54"/>
            <p:cNvSpPr/>
            <p:nvPr/>
          </p:nvSpPr>
          <p:spPr>
            <a:xfrm>
              <a:off x="2336675" y="201789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8" name="Google Shape;12068;p54"/>
            <p:cNvSpPr/>
            <p:nvPr/>
          </p:nvSpPr>
          <p:spPr>
            <a:xfrm>
              <a:off x="2348270" y="2014333"/>
              <a:ext cx="1398" cy="244"/>
            </a:xfrm>
            <a:custGeom>
              <a:rect b="b" l="l" r="r" t="t"/>
              <a:pathLst>
                <a:path extrusionOk="0" h="18" w="103">
                  <a:moveTo>
                    <a:pt x="102" y="18"/>
                  </a:moveTo>
                  <a:cubicBezTo>
                    <a:pt x="67" y="18"/>
                    <a:pt x="32" y="11"/>
                    <a:pt x="1" y="0"/>
                  </a:cubicBezTo>
                  <a:cubicBezTo>
                    <a:pt x="32" y="11"/>
                    <a:pt x="67" y="18"/>
                    <a:pt x="102"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9" name="Google Shape;12069;p54"/>
            <p:cNvSpPr/>
            <p:nvPr/>
          </p:nvSpPr>
          <p:spPr>
            <a:xfrm>
              <a:off x="2335765" y="20182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0" name="Google Shape;12070;p54"/>
            <p:cNvSpPr/>
            <p:nvPr/>
          </p:nvSpPr>
          <p:spPr>
            <a:xfrm>
              <a:off x="2335480" y="2018230"/>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1" name="Google Shape;12071;p54"/>
            <p:cNvSpPr/>
            <p:nvPr/>
          </p:nvSpPr>
          <p:spPr>
            <a:xfrm>
              <a:off x="2335249" y="201813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2" name="Google Shape;12072;p54"/>
            <p:cNvSpPr/>
            <p:nvPr/>
          </p:nvSpPr>
          <p:spPr>
            <a:xfrm>
              <a:off x="2336051" y="2018175"/>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3" name="Google Shape;12073;p54"/>
            <p:cNvSpPr/>
            <p:nvPr/>
          </p:nvSpPr>
          <p:spPr>
            <a:xfrm>
              <a:off x="2335059" y="2017985"/>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4" name="Google Shape;12074;p54"/>
            <p:cNvSpPr/>
            <p:nvPr/>
          </p:nvSpPr>
          <p:spPr>
            <a:xfrm>
              <a:off x="2337816" y="2016804"/>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5" name="Google Shape;12075;p54"/>
            <p:cNvSpPr/>
            <p:nvPr/>
          </p:nvSpPr>
          <p:spPr>
            <a:xfrm>
              <a:off x="2337245" y="201741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6" name="Google Shape;12076;p54"/>
            <p:cNvSpPr/>
            <p:nvPr/>
          </p:nvSpPr>
          <p:spPr>
            <a:xfrm>
              <a:off x="2337571" y="201718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7" name="Google Shape;12077;p54"/>
            <p:cNvSpPr/>
            <p:nvPr/>
          </p:nvSpPr>
          <p:spPr>
            <a:xfrm>
              <a:off x="2336960" y="201770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8" name="Google Shape;12078;p54"/>
            <p:cNvSpPr/>
            <p:nvPr/>
          </p:nvSpPr>
          <p:spPr>
            <a:xfrm>
              <a:off x="2307388" y="2008861"/>
              <a:ext cx="584" cy="258"/>
            </a:xfrm>
            <a:custGeom>
              <a:rect b="b" l="l" r="r" t="t"/>
              <a:pathLst>
                <a:path extrusionOk="0" h="19" w="43">
                  <a:moveTo>
                    <a:pt x="1" y="1"/>
                  </a:moveTo>
                  <a:lnTo>
                    <a:pt x="1" y="4"/>
                  </a:lnTo>
                  <a:lnTo>
                    <a:pt x="43"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9" name="Google Shape;12079;p54"/>
            <p:cNvSpPr/>
            <p:nvPr/>
          </p:nvSpPr>
          <p:spPr>
            <a:xfrm>
              <a:off x="2324170" y="2015704"/>
              <a:ext cx="1303" cy="584"/>
            </a:xfrm>
            <a:custGeom>
              <a:rect b="b" l="l" r="r" t="t"/>
              <a:pathLst>
                <a:path extrusionOk="0" h="43" w="96">
                  <a:moveTo>
                    <a:pt x="1" y="1"/>
                  </a:moveTo>
                  <a:lnTo>
                    <a:pt x="1" y="1"/>
                  </a:lnTo>
                  <a:cubicBezTo>
                    <a:pt x="32" y="22"/>
                    <a:pt x="64" y="32"/>
                    <a:pt x="95" y="43"/>
                  </a:cubicBezTo>
                  <a:cubicBezTo>
                    <a:pt x="64" y="32"/>
                    <a:pt x="36"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0" name="Google Shape;12080;p54"/>
            <p:cNvSpPr/>
            <p:nvPr/>
          </p:nvSpPr>
          <p:spPr>
            <a:xfrm>
              <a:off x="2310050" y="2009961"/>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1" name="Google Shape;12081;p54"/>
            <p:cNvSpPr/>
            <p:nvPr/>
          </p:nvSpPr>
          <p:spPr>
            <a:xfrm>
              <a:off x="2351651" y="201395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2" name="Google Shape;12082;p54"/>
            <p:cNvSpPr/>
            <p:nvPr/>
          </p:nvSpPr>
          <p:spPr>
            <a:xfrm>
              <a:off x="2314001" y="2010626"/>
              <a:ext cx="10183" cy="5092"/>
            </a:xfrm>
            <a:custGeom>
              <a:rect b="b" l="l" r="r" t="t"/>
              <a:pathLst>
                <a:path extrusionOk="0" h="375" w="750">
                  <a:moveTo>
                    <a:pt x="1" y="0"/>
                  </a:moveTo>
                  <a:cubicBezTo>
                    <a:pt x="106" y="7"/>
                    <a:pt x="228" y="18"/>
                    <a:pt x="277" y="63"/>
                  </a:cubicBezTo>
                  <a:cubicBezTo>
                    <a:pt x="424" y="182"/>
                    <a:pt x="582" y="287"/>
                    <a:pt x="750" y="375"/>
                  </a:cubicBezTo>
                  <a:cubicBezTo>
                    <a:pt x="582" y="287"/>
                    <a:pt x="424" y="182"/>
                    <a:pt x="277" y="63"/>
                  </a:cubicBezTo>
                  <a:cubicBezTo>
                    <a:pt x="228" y="18"/>
                    <a:pt x="106"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3" name="Google Shape;12083;p54"/>
            <p:cNvSpPr/>
            <p:nvPr/>
          </p:nvSpPr>
          <p:spPr>
            <a:xfrm>
              <a:off x="2352072" y="2013858"/>
              <a:ext cx="68" cy="14"/>
            </a:xfrm>
            <a:custGeom>
              <a:rect b="b" l="l" r="r" t="t"/>
              <a:pathLst>
                <a:path extrusionOk="0" h="1" w="5">
                  <a:moveTo>
                    <a:pt x="4" y="0"/>
                  </a:moveTo>
                  <a:lnTo>
                    <a:pt x="4"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4" name="Google Shape;12084;p54"/>
            <p:cNvSpPr/>
            <p:nvPr/>
          </p:nvSpPr>
          <p:spPr>
            <a:xfrm>
              <a:off x="2351027" y="201414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5" name="Google Shape;12085;p54"/>
            <p:cNvSpPr/>
            <p:nvPr/>
          </p:nvSpPr>
          <p:spPr>
            <a:xfrm>
              <a:off x="2351312" y="2014048"/>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6" name="Google Shape;12086;p54"/>
            <p:cNvSpPr/>
            <p:nvPr/>
          </p:nvSpPr>
          <p:spPr>
            <a:xfrm>
              <a:off x="2263574" y="2013192"/>
              <a:ext cx="38180" cy="39646"/>
            </a:xfrm>
            <a:custGeom>
              <a:rect b="b" l="l" r="r" t="t"/>
              <a:pathLst>
                <a:path extrusionOk="0" h="2920" w="2812">
                  <a:moveTo>
                    <a:pt x="2346" y="0"/>
                  </a:moveTo>
                  <a:lnTo>
                    <a:pt x="2325" y="14"/>
                  </a:lnTo>
                  <a:cubicBezTo>
                    <a:pt x="2290" y="39"/>
                    <a:pt x="2255" y="70"/>
                    <a:pt x="2230" y="102"/>
                  </a:cubicBezTo>
                  <a:cubicBezTo>
                    <a:pt x="2223" y="140"/>
                    <a:pt x="2195" y="175"/>
                    <a:pt x="2160" y="189"/>
                  </a:cubicBezTo>
                  <a:cubicBezTo>
                    <a:pt x="2122" y="210"/>
                    <a:pt x="2068" y="219"/>
                    <a:pt x="2012" y="219"/>
                  </a:cubicBezTo>
                  <a:cubicBezTo>
                    <a:pt x="1934" y="219"/>
                    <a:pt x="1851" y="202"/>
                    <a:pt x="1796" y="175"/>
                  </a:cubicBezTo>
                  <a:cubicBezTo>
                    <a:pt x="1787" y="171"/>
                    <a:pt x="1775" y="169"/>
                    <a:pt x="1761" y="169"/>
                  </a:cubicBezTo>
                  <a:cubicBezTo>
                    <a:pt x="1676" y="169"/>
                    <a:pt x="1510" y="239"/>
                    <a:pt x="1477" y="284"/>
                  </a:cubicBezTo>
                  <a:cubicBezTo>
                    <a:pt x="1474" y="291"/>
                    <a:pt x="1470" y="298"/>
                    <a:pt x="1463" y="305"/>
                  </a:cubicBezTo>
                  <a:lnTo>
                    <a:pt x="1460" y="308"/>
                  </a:lnTo>
                  <a:cubicBezTo>
                    <a:pt x="1453" y="312"/>
                    <a:pt x="1449" y="315"/>
                    <a:pt x="1442" y="319"/>
                  </a:cubicBezTo>
                  <a:cubicBezTo>
                    <a:pt x="1435" y="322"/>
                    <a:pt x="1428" y="326"/>
                    <a:pt x="1421" y="326"/>
                  </a:cubicBezTo>
                  <a:lnTo>
                    <a:pt x="1376" y="326"/>
                  </a:lnTo>
                  <a:lnTo>
                    <a:pt x="1362" y="322"/>
                  </a:lnTo>
                  <a:lnTo>
                    <a:pt x="1355" y="322"/>
                  </a:lnTo>
                  <a:lnTo>
                    <a:pt x="1341" y="319"/>
                  </a:lnTo>
                  <a:lnTo>
                    <a:pt x="1334" y="315"/>
                  </a:lnTo>
                  <a:lnTo>
                    <a:pt x="1320" y="308"/>
                  </a:lnTo>
                  <a:lnTo>
                    <a:pt x="1316" y="308"/>
                  </a:lnTo>
                  <a:lnTo>
                    <a:pt x="1299" y="298"/>
                  </a:lnTo>
                  <a:lnTo>
                    <a:pt x="1292" y="298"/>
                  </a:lnTo>
                  <a:lnTo>
                    <a:pt x="1281" y="287"/>
                  </a:lnTo>
                  <a:lnTo>
                    <a:pt x="1274" y="284"/>
                  </a:lnTo>
                  <a:lnTo>
                    <a:pt x="1260" y="277"/>
                  </a:lnTo>
                  <a:lnTo>
                    <a:pt x="1257" y="273"/>
                  </a:lnTo>
                  <a:lnTo>
                    <a:pt x="1239" y="263"/>
                  </a:lnTo>
                  <a:cubicBezTo>
                    <a:pt x="1194" y="231"/>
                    <a:pt x="1127" y="193"/>
                    <a:pt x="1092" y="193"/>
                  </a:cubicBezTo>
                  <a:cubicBezTo>
                    <a:pt x="994" y="214"/>
                    <a:pt x="900" y="238"/>
                    <a:pt x="805" y="273"/>
                  </a:cubicBezTo>
                  <a:lnTo>
                    <a:pt x="788" y="263"/>
                  </a:lnTo>
                  <a:lnTo>
                    <a:pt x="711" y="287"/>
                  </a:lnTo>
                  <a:lnTo>
                    <a:pt x="707" y="322"/>
                  </a:lnTo>
                  <a:lnTo>
                    <a:pt x="707" y="326"/>
                  </a:lnTo>
                  <a:lnTo>
                    <a:pt x="707" y="343"/>
                  </a:lnTo>
                  <a:lnTo>
                    <a:pt x="707" y="350"/>
                  </a:lnTo>
                  <a:lnTo>
                    <a:pt x="707" y="364"/>
                  </a:lnTo>
                  <a:lnTo>
                    <a:pt x="707" y="378"/>
                  </a:lnTo>
                  <a:lnTo>
                    <a:pt x="707" y="385"/>
                  </a:lnTo>
                  <a:lnTo>
                    <a:pt x="704" y="406"/>
                  </a:lnTo>
                  <a:lnTo>
                    <a:pt x="704" y="413"/>
                  </a:lnTo>
                  <a:lnTo>
                    <a:pt x="704" y="438"/>
                  </a:lnTo>
                  <a:lnTo>
                    <a:pt x="704" y="441"/>
                  </a:lnTo>
                  <a:lnTo>
                    <a:pt x="700" y="466"/>
                  </a:lnTo>
                  <a:lnTo>
                    <a:pt x="700" y="473"/>
                  </a:lnTo>
                  <a:lnTo>
                    <a:pt x="697" y="497"/>
                  </a:lnTo>
                  <a:lnTo>
                    <a:pt x="697" y="504"/>
                  </a:lnTo>
                  <a:lnTo>
                    <a:pt x="693" y="529"/>
                  </a:lnTo>
                  <a:lnTo>
                    <a:pt x="693" y="536"/>
                  </a:lnTo>
                  <a:lnTo>
                    <a:pt x="690" y="557"/>
                  </a:lnTo>
                  <a:lnTo>
                    <a:pt x="690" y="564"/>
                  </a:lnTo>
                  <a:lnTo>
                    <a:pt x="690" y="588"/>
                  </a:lnTo>
                  <a:lnTo>
                    <a:pt x="690" y="599"/>
                  </a:lnTo>
                  <a:lnTo>
                    <a:pt x="690" y="616"/>
                  </a:lnTo>
                  <a:lnTo>
                    <a:pt x="690" y="627"/>
                  </a:lnTo>
                  <a:lnTo>
                    <a:pt x="690" y="644"/>
                  </a:lnTo>
                  <a:lnTo>
                    <a:pt x="690" y="655"/>
                  </a:lnTo>
                  <a:lnTo>
                    <a:pt x="690" y="669"/>
                  </a:lnTo>
                  <a:lnTo>
                    <a:pt x="690" y="679"/>
                  </a:lnTo>
                  <a:lnTo>
                    <a:pt x="690" y="693"/>
                  </a:lnTo>
                  <a:lnTo>
                    <a:pt x="690" y="711"/>
                  </a:lnTo>
                  <a:cubicBezTo>
                    <a:pt x="690" y="749"/>
                    <a:pt x="718" y="774"/>
                    <a:pt x="763" y="809"/>
                  </a:cubicBezTo>
                  <a:cubicBezTo>
                    <a:pt x="809" y="844"/>
                    <a:pt x="872" y="896"/>
                    <a:pt x="872" y="980"/>
                  </a:cubicBezTo>
                  <a:cubicBezTo>
                    <a:pt x="872" y="1061"/>
                    <a:pt x="812" y="1138"/>
                    <a:pt x="763" y="1197"/>
                  </a:cubicBezTo>
                  <a:cubicBezTo>
                    <a:pt x="742" y="1218"/>
                    <a:pt x="725" y="1243"/>
                    <a:pt x="711" y="1271"/>
                  </a:cubicBezTo>
                  <a:cubicBezTo>
                    <a:pt x="693" y="1390"/>
                    <a:pt x="546" y="1446"/>
                    <a:pt x="438" y="1481"/>
                  </a:cubicBezTo>
                  <a:cubicBezTo>
                    <a:pt x="403" y="1492"/>
                    <a:pt x="385" y="1534"/>
                    <a:pt x="361" y="1600"/>
                  </a:cubicBezTo>
                  <a:cubicBezTo>
                    <a:pt x="340" y="1667"/>
                    <a:pt x="301" y="1730"/>
                    <a:pt x="252" y="1775"/>
                  </a:cubicBezTo>
                  <a:cubicBezTo>
                    <a:pt x="214" y="1803"/>
                    <a:pt x="200" y="1873"/>
                    <a:pt x="189" y="1950"/>
                  </a:cubicBezTo>
                  <a:cubicBezTo>
                    <a:pt x="179" y="2013"/>
                    <a:pt x="161" y="2080"/>
                    <a:pt x="137" y="2139"/>
                  </a:cubicBezTo>
                  <a:cubicBezTo>
                    <a:pt x="77" y="2279"/>
                    <a:pt x="46" y="2433"/>
                    <a:pt x="46" y="2584"/>
                  </a:cubicBezTo>
                  <a:lnTo>
                    <a:pt x="46" y="2633"/>
                  </a:lnTo>
                  <a:lnTo>
                    <a:pt x="46" y="2647"/>
                  </a:lnTo>
                  <a:cubicBezTo>
                    <a:pt x="46" y="2661"/>
                    <a:pt x="46" y="2675"/>
                    <a:pt x="46" y="2689"/>
                  </a:cubicBezTo>
                  <a:lnTo>
                    <a:pt x="46" y="2703"/>
                  </a:lnTo>
                  <a:cubicBezTo>
                    <a:pt x="46" y="2720"/>
                    <a:pt x="42" y="2738"/>
                    <a:pt x="39" y="2755"/>
                  </a:cubicBezTo>
                  <a:lnTo>
                    <a:pt x="39" y="2762"/>
                  </a:lnTo>
                  <a:cubicBezTo>
                    <a:pt x="35" y="2780"/>
                    <a:pt x="35" y="2794"/>
                    <a:pt x="32" y="2808"/>
                  </a:cubicBezTo>
                  <a:lnTo>
                    <a:pt x="28" y="2822"/>
                  </a:lnTo>
                  <a:cubicBezTo>
                    <a:pt x="25" y="2836"/>
                    <a:pt x="21" y="2853"/>
                    <a:pt x="18" y="2867"/>
                  </a:cubicBezTo>
                  <a:lnTo>
                    <a:pt x="14" y="2878"/>
                  </a:lnTo>
                  <a:cubicBezTo>
                    <a:pt x="11" y="2892"/>
                    <a:pt x="7" y="2906"/>
                    <a:pt x="0" y="2920"/>
                  </a:cubicBezTo>
                  <a:lnTo>
                    <a:pt x="4" y="2920"/>
                  </a:lnTo>
                  <a:cubicBezTo>
                    <a:pt x="14" y="2920"/>
                    <a:pt x="25" y="2920"/>
                    <a:pt x="35" y="2916"/>
                  </a:cubicBezTo>
                  <a:cubicBezTo>
                    <a:pt x="46" y="2916"/>
                    <a:pt x="53" y="2913"/>
                    <a:pt x="63" y="2909"/>
                  </a:cubicBezTo>
                  <a:lnTo>
                    <a:pt x="70" y="2906"/>
                  </a:lnTo>
                  <a:lnTo>
                    <a:pt x="91" y="2899"/>
                  </a:lnTo>
                  <a:lnTo>
                    <a:pt x="98" y="2895"/>
                  </a:lnTo>
                  <a:lnTo>
                    <a:pt x="126" y="2881"/>
                  </a:lnTo>
                  <a:lnTo>
                    <a:pt x="137" y="2878"/>
                  </a:lnTo>
                  <a:lnTo>
                    <a:pt x="161" y="2867"/>
                  </a:lnTo>
                  <a:lnTo>
                    <a:pt x="165" y="2867"/>
                  </a:lnTo>
                  <a:lnTo>
                    <a:pt x="189" y="2857"/>
                  </a:lnTo>
                  <a:lnTo>
                    <a:pt x="224" y="2843"/>
                  </a:lnTo>
                  <a:lnTo>
                    <a:pt x="263" y="2829"/>
                  </a:lnTo>
                  <a:lnTo>
                    <a:pt x="270" y="2829"/>
                  </a:lnTo>
                  <a:lnTo>
                    <a:pt x="301" y="2818"/>
                  </a:lnTo>
                  <a:lnTo>
                    <a:pt x="326" y="2811"/>
                  </a:lnTo>
                  <a:lnTo>
                    <a:pt x="340" y="2808"/>
                  </a:lnTo>
                  <a:lnTo>
                    <a:pt x="378" y="2797"/>
                  </a:lnTo>
                  <a:lnTo>
                    <a:pt x="417" y="2787"/>
                  </a:lnTo>
                  <a:lnTo>
                    <a:pt x="497" y="2762"/>
                  </a:lnTo>
                  <a:lnTo>
                    <a:pt x="504" y="2762"/>
                  </a:lnTo>
                  <a:cubicBezTo>
                    <a:pt x="599" y="2734"/>
                    <a:pt x="676" y="2717"/>
                    <a:pt x="700" y="2710"/>
                  </a:cubicBezTo>
                  <a:lnTo>
                    <a:pt x="718" y="2710"/>
                  </a:lnTo>
                  <a:lnTo>
                    <a:pt x="1131" y="2675"/>
                  </a:lnTo>
                  <a:cubicBezTo>
                    <a:pt x="1211" y="2465"/>
                    <a:pt x="1362" y="2146"/>
                    <a:pt x="1575" y="2083"/>
                  </a:cubicBezTo>
                  <a:cubicBezTo>
                    <a:pt x="1665" y="2056"/>
                    <a:pt x="1772" y="2043"/>
                    <a:pt x="1889" y="2043"/>
                  </a:cubicBezTo>
                  <a:cubicBezTo>
                    <a:pt x="2013" y="2043"/>
                    <a:pt x="2147" y="2058"/>
                    <a:pt x="2283" y="2087"/>
                  </a:cubicBezTo>
                  <a:lnTo>
                    <a:pt x="2293" y="2062"/>
                  </a:lnTo>
                  <a:lnTo>
                    <a:pt x="2297" y="2048"/>
                  </a:lnTo>
                  <a:lnTo>
                    <a:pt x="2314" y="2010"/>
                  </a:lnTo>
                  <a:lnTo>
                    <a:pt x="2328" y="1978"/>
                  </a:lnTo>
                  <a:lnTo>
                    <a:pt x="2332" y="1964"/>
                  </a:lnTo>
                  <a:lnTo>
                    <a:pt x="2342" y="1947"/>
                  </a:lnTo>
                  <a:lnTo>
                    <a:pt x="2346" y="1936"/>
                  </a:lnTo>
                  <a:lnTo>
                    <a:pt x="2353" y="1919"/>
                  </a:lnTo>
                  <a:lnTo>
                    <a:pt x="2360" y="1908"/>
                  </a:lnTo>
                  <a:lnTo>
                    <a:pt x="2363" y="1894"/>
                  </a:lnTo>
                  <a:lnTo>
                    <a:pt x="2370" y="1884"/>
                  </a:lnTo>
                  <a:lnTo>
                    <a:pt x="2377" y="1873"/>
                  </a:lnTo>
                  <a:lnTo>
                    <a:pt x="2381" y="1866"/>
                  </a:lnTo>
                  <a:lnTo>
                    <a:pt x="2384" y="1856"/>
                  </a:lnTo>
                  <a:lnTo>
                    <a:pt x="2391" y="1849"/>
                  </a:lnTo>
                  <a:lnTo>
                    <a:pt x="2395" y="1838"/>
                  </a:lnTo>
                  <a:lnTo>
                    <a:pt x="2398" y="1831"/>
                  </a:lnTo>
                  <a:lnTo>
                    <a:pt x="2402" y="1824"/>
                  </a:lnTo>
                  <a:lnTo>
                    <a:pt x="2405" y="1817"/>
                  </a:lnTo>
                  <a:lnTo>
                    <a:pt x="2412" y="1814"/>
                  </a:lnTo>
                  <a:lnTo>
                    <a:pt x="2416" y="1807"/>
                  </a:lnTo>
                  <a:lnTo>
                    <a:pt x="2419" y="1803"/>
                  </a:lnTo>
                  <a:lnTo>
                    <a:pt x="2423" y="1796"/>
                  </a:lnTo>
                  <a:lnTo>
                    <a:pt x="2426" y="1793"/>
                  </a:lnTo>
                  <a:lnTo>
                    <a:pt x="2426" y="1789"/>
                  </a:lnTo>
                  <a:lnTo>
                    <a:pt x="2430" y="1786"/>
                  </a:lnTo>
                  <a:lnTo>
                    <a:pt x="2433" y="1782"/>
                  </a:lnTo>
                  <a:lnTo>
                    <a:pt x="2440" y="1775"/>
                  </a:lnTo>
                  <a:cubicBezTo>
                    <a:pt x="2587" y="1628"/>
                    <a:pt x="2759" y="1365"/>
                    <a:pt x="2783" y="1169"/>
                  </a:cubicBezTo>
                  <a:cubicBezTo>
                    <a:pt x="2804" y="1001"/>
                    <a:pt x="2811" y="826"/>
                    <a:pt x="2811" y="760"/>
                  </a:cubicBezTo>
                  <a:lnTo>
                    <a:pt x="2594" y="567"/>
                  </a:lnTo>
                  <a:lnTo>
                    <a:pt x="2538" y="175"/>
                  </a:lnTo>
                  <a:lnTo>
                    <a:pt x="23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7" name="Google Shape;12087;p54"/>
            <p:cNvSpPr/>
            <p:nvPr/>
          </p:nvSpPr>
          <p:spPr>
            <a:xfrm>
              <a:off x="2263710" y="205268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8" name="Google Shape;12088;p54"/>
            <p:cNvSpPr/>
            <p:nvPr/>
          </p:nvSpPr>
          <p:spPr>
            <a:xfrm>
              <a:off x="2264144" y="2052540"/>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9" name="Google Shape;12089;p54"/>
            <p:cNvSpPr/>
            <p:nvPr/>
          </p:nvSpPr>
          <p:spPr>
            <a:xfrm>
              <a:off x="2265135" y="2052024"/>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0" name="Google Shape;12090;p54"/>
            <p:cNvSpPr/>
            <p:nvPr/>
          </p:nvSpPr>
          <p:spPr>
            <a:xfrm>
              <a:off x="2264524" y="2052404"/>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1" name="Google Shape;12091;p54"/>
            <p:cNvSpPr/>
            <p:nvPr/>
          </p:nvSpPr>
          <p:spPr>
            <a:xfrm>
              <a:off x="2265475" y="2051834"/>
              <a:ext cx="394" cy="149"/>
            </a:xfrm>
            <a:custGeom>
              <a:rect b="b" l="l" r="r" t="t"/>
              <a:pathLst>
                <a:path extrusionOk="0" h="11" w="29">
                  <a:moveTo>
                    <a:pt x="0" y="11"/>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2" name="Google Shape;12092;p54"/>
            <p:cNvSpPr/>
            <p:nvPr/>
          </p:nvSpPr>
          <p:spPr>
            <a:xfrm>
              <a:off x="2266941" y="2051304"/>
              <a:ext cx="448" cy="163"/>
            </a:xfrm>
            <a:custGeom>
              <a:rect b="b" l="l" r="r" t="t"/>
              <a:pathLst>
                <a:path extrusionOk="0" h="12" w="33">
                  <a:moveTo>
                    <a:pt x="1" y="1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3" name="Google Shape;12093;p54"/>
            <p:cNvSpPr/>
            <p:nvPr/>
          </p:nvSpPr>
          <p:spPr>
            <a:xfrm>
              <a:off x="2270037" y="205050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4" name="Google Shape;12094;p54"/>
            <p:cNvSpPr/>
            <p:nvPr/>
          </p:nvSpPr>
          <p:spPr>
            <a:xfrm>
              <a:off x="2263329" y="205273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5" name="Google Shape;12095;p54"/>
            <p:cNvSpPr/>
            <p:nvPr/>
          </p:nvSpPr>
          <p:spPr>
            <a:xfrm>
              <a:off x="2265896" y="2051644"/>
              <a:ext cx="489" cy="204"/>
            </a:xfrm>
            <a:custGeom>
              <a:rect b="b" l="l" r="r" t="t"/>
              <a:pathLst>
                <a:path extrusionOk="0" h="15" w="36">
                  <a:moveTo>
                    <a:pt x="1" y="14"/>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6" name="Google Shape;12096;p54"/>
            <p:cNvSpPr/>
            <p:nvPr/>
          </p:nvSpPr>
          <p:spPr>
            <a:xfrm>
              <a:off x="2266371" y="2051495"/>
              <a:ext cx="543" cy="163"/>
            </a:xfrm>
            <a:custGeom>
              <a:rect b="b" l="l" r="r" t="t"/>
              <a:pathLst>
                <a:path extrusionOk="0" h="12" w="40">
                  <a:moveTo>
                    <a:pt x="1" y="11"/>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7" name="Google Shape;12097;p54"/>
            <p:cNvSpPr/>
            <p:nvPr/>
          </p:nvSpPr>
          <p:spPr>
            <a:xfrm>
              <a:off x="2267756" y="2051169"/>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8" name="Google Shape;12098;p54"/>
            <p:cNvSpPr/>
            <p:nvPr/>
          </p:nvSpPr>
          <p:spPr>
            <a:xfrm>
              <a:off x="2280872" y="2017035"/>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9" name="Google Shape;12099;p54"/>
            <p:cNvSpPr/>
            <p:nvPr/>
          </p:nvSpPr>
          <p:spPr>
            <a:xfrm>
              <a:off x="2281958" y="201751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0" name="Google Shape;12100;p54"/>
            <p:cNvSpPr/>
            <p:nvPr/>
          </p:nvSpPr>
          <p:spPr>
            <a:xfrm>
              <a:off x="2283098" y="2017184"/>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1" name="Google Shape;12101;p54"/>
            <p:cNvSpPr/>
            <p:nvPr/>
          </p:nvSpPr>
          <p:spPr>
            <a:xfrm>
              <a:off x="2282338" y="201751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2" name="Google Shape;12102;p54"/>
            <p:cNvSpPr/>
            <p:nvPr/>
          </p:nvSpPr>
          <p:spPr>
            <a:xfrm>
              <a:off x="2282528" y="201751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3" name="Google Shape;12103;p54"/>
            <p:cNvSpPr/>
            <p:nvPr/>
          </p:nvSpPr>
          <p:spPr>
            <a:xfrm>
              <a:off x="2274219" y="2015664"/>
              <a:ext cx="3910" cy="1059"/>
            </a:xfrm>
            <a:custGeom>
              <a:rect b="b" l="l" r="r" t="t"/>
              <a:pathLst>
                <a:path extrusionOk="0" h="78" w="288">
                  <a:moveTo>
                    <a:pt x="287" y="0"/>
                  </a:moveTo>
                  <a:cubicBezTo>
                    <a:pt x="189" y="18"/>
                    <a:pt x="95" y="42"/>
                    <a:pt x="0" y="77"/>
                  </a:cubicBezTo>
                  <a:lnTo>
                    <a:pt x="0" y="77"/>
                  </a:lnTo>
                  <a:cubicBezTo>
                    <a:pt x="95" y="42"/>
                    <a:pt x="189" y="18"/>
                    <a:pt x="28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4" name="Google Shape;12104;p54"/>
            <p:cNvSpPr/>
            <p:nvPr/>
          </p:nvSpPr>
          <p:spPr>
            <a:xfrm>
              <a:off x="2282867" y="201737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5" name="Google Shape;12105;p54"/>
            <p:cNvSpPr/>
            <p:nvPr/>
          </p:nvSpPr>
          <p:spPr>
            <a:xfrm>
              <a:off x="2281673" y="2017415"/>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6" name="Google Shape;12106;p54"/>
            <p:cNvSpPr/>
            <p:nvPr/>
          </p:nvSpPr>
          <p:spPr>
            <a:xfrm>
              <a:off x="2280586" y="2016899"/>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7" name="Google Shape;12107;p54"/>
            <p:cNvSpPr/>
            <p:nvPr/>
          </p:nvSpPr>
          <p:spPr>
            <a:xfrm>
              <a:off x="2280342" y="201675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8" name="Google Shape;12108;p54"/>
            <p:cNvSpPr/>
            <p:nvPr/>
          </p:nvSpPr>
          <p:spPr>
            <a:xfrm>
              <a:off x="2281442" y="2017320"/>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9" name="Google Shape;12109;p54"/>
            <p:cNvSpPr/>
            <p:nvPr/>
          </p:nvSpPr>
          <p:spPr>
            <a:xfrm>
              <a:off x="2281157" y="2017225"/>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0" name="Google Shape;12110;p54"/>
            <p:cNvSpPr/>
            <p:nvPr/>
          </p:nvSpPr>
          <p:spPr>
            <a:xfrm>
              <a:off x="2295793" y="2037863"/>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1" name="Google Shape;12111;p54"/>
            <p:cNvSpPr/>
            <p:nvPr/>
          </p:nvSpPr>
          <p:spPr>
            <a:xfrm>
              <a:off x="2295562" y="2038284"/>
              <a:ext cx="54" cy="163"/>
            </a:xfrm>
            <a:custGeom>
              <a:rect b="b" l="l" r="r" t="t"/>
              <a:pathLst>
                <a:path extrusionOk="0" h="12" w="4">
                  <a:moveTo>
                    <a:pt x="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2" name="Google Shape;12112;p54"/>
            <p:cNvSpPr/>
            <p:nvPr/>
          </p:nvSpPr>
          <p:spPr>
            <a:xfrm>
              <a:off x="2295413" y="2038569"/>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3" name="Google Shape;12113;p54"/>
            <p:cNvSpPr/>
            <p:nvPr/>
          </p:nvSpPr>
          <p:spPr>
            <a:xfrm>
              <a:off x="2295698" y="2038053"/>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4" name="Google Shape;12114;p54"/>
            <p:cNvSpPr/>
            <p:nvPr/>
          </p:nvSpPr>
          <p:spPr>
            <a:xfrm>
              <a:off x="2294897" y="20396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5" name="Google Shape;12115;p54"/>
            <p:cNvSpPr/>
            <p:nvPr/>
          </p:nvSpPr>
          <p:spPr>
            <a:xfrm>
              <a:off x="2295277" y="2038908"/>
              <a:ext cx="54" cy="149"/>
            </a:xfrm>
            <a:custGeom>
              <a:rect b="b" l="l" r="r" t="t"/>
              <a:pathLst>
                <a:path extrusionOk="0" h="11" w="4">
                  <a:moveTo>
                    <a:pt x="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6" name="Google Shape;12116;p54"/>
            <p:cNvSpPr/>
            <p:nvPr/>
          </p:nvSpPr>
          <p:spPr>
            <a:xfrm>
              <a:off x="2295087" y="203923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7" name="Google Shape;12117;p54"/>
            <p:cNvSpPr/>
            <p:nvPr/>
          </p:nvSpPr>
          <p:spPr>
            <a:xfrm>
              <a:off x="2296228" y="2037293"/>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8" name="Google Shape;12118;p54"/>
            <p:cNvSpPr/>
            <p:nvPr/>
          </p:nvSpPr>
          <p:spPr>
            <a:xfrm>
              <a:off x="2296323" y="203719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9" name="Google Shape;12119;p54"/>
            <p:cNvSpPr/>
            <p:nvPr/>
          </p:nvSpPr>
          <p:spPr>
            <a:xfrm>
              <a:off x="2294707" y="204028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0" name="Google Shape;12120;p54"/>
            <p:cNvSpPr/>
            <p:nvPr/>
          </p:nvSpPr>
          <p:spPr>
            <a:xfrm>
              <a:off x="2295128" y="2013043"/>
              <a:ext cx="2634" cy="2349"/>
            </a:xfrm>
            <a:custGeom>
              <a:rect b="b" l="l" r="r" t="t"/>
              <a:pathLst>
                <a:path extrusionOk="0" h="173" w="194">
                  <a:moveTo>
                    <a:pt x="1" y="1"/>
                  </a:moveTo>
                  <a:lnTo>
                    <a:pt x="1" y="1"/>
                  </a:lnTo>
                  <a:lnTo>
                    <a:pt x="193" y="17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1" name="Google Shape;12121;p54"/>
            <p:cNvSpPr/>
            <p:nvPr/>
          </p:nvSpPr>
          <p:spPr>
            <a:xfrm>
              <a:off x="2296133" y="2037388"/>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2" name="Google Shape;12122;p54"/>
            <p:cNvSpPr/>
            <p:nvPr/>
          </p:nvSpPr>
          <p:spPr>
            <a:xfrm>
              <a:off x="2295943" y="203767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3" name="Google Shape;12123;p54"/>
            <p:cNvSpPr/>
            <p:nvPr/>
          </p:nvSpPr>
          <p:spPr>
            <a:xfrm>
              <a:off x="2296038" y="2037523"/>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4" name="Google Shape;12124;p54"/>
            <p:cNvSpPr/>
            <p:nvPr/>
          </p:nvSpPr>
          <p:spPr>
            <a:xfrm>
              <a:off x="2294422" y="2040809"/>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5" name="Google Shape;12125;p54"/>
            <p:cNvSpPr/>
            <p:nvPr/>
          </p:nvSpPr>
          <p:spPr>
            <a:xfrm>
              <a:off x="2462729" y="1678276"/>
              <a:ext cx="126732" cy="73834"/>
            </a:xfrm>
            <a:custGeom>
              <a:rect b="b" l="l" r="r" t="t"/>
              <a:pathLst>
                <a:path extrusionOk="0" h="5438" w="9334">
                  <a:moveTo>
                    <a:pt x="1285" y="0"/>
                  </a:moveTo>
                  <a:lnTo>
                    <a:pt x="64" y="329"/>
                  </a:lnTo>
                  <a:lnTo>
                    <a:pt x="1" y="2661"/>
                  </a:lnTo>
                  <a:lnTo>
                    <a:pt x="8" y="2661"/>
                  </a:lnTo>
                  <a:cubicBezTo>
                    <a:pt x="25" y="2668"/>
                    <a:pt x="46" y="2675"/>
                    <a:pt x="64" y="2682"/>
                  </a:cubicBezTo>
                  <a:lnTo>
                    <a:pt x="71" y="2682"/>
                  </a:lnTo>
                  <a:cubicBezTo>
                    <a:pt x="92" y="2685"/>
                    <a:pt x="113" y="2692"/>
                    <a:pt x="137" y="2696"/>
                  </a:cubicBezTo>
                  <a:lnTo>
                    <a:pt x="151" y="2699"/>
                  </a:lnTo>
                  <a:cubicBezTo>
                    <a:pt x="172" y="2703"/>
                    <a:pt x="197" y="2710"/>
                    <a:pt x="221" y="2713"/>
                  </a:cubicBezTo>
                  <a:lnTo>
                    <a:pt x="235" y="2713"/>
                  </a:lnTo>
                  <a:cubicBezTo>
                    <a:pt x="263" y="2717"/>
                    <a:pt x="291" y="2717"/>
                    <a:pt x="319" y="2720"/>
                  </a:cubicBezTo>
                  <a:cubicBezTo>
                    <a:pt x="327" y="2722"/>
                    <a:pt x="336" y="2723"/>
                    <a:pt x="344" y="2723"/>
                  </a:cubicBezTo>
                  <a:cubicBezTo>
                    <a:pt x="368" y="2723"/>
                    <a:pt x="393" y="2716"/>
                    <a:pt x="414" y="2703"/>
                  </a:cubicBezTo>
                  <a:cubicBezTo>
                    <a:pt x="442" y="2675"/>
                    <a:pt x="442" y="2605"/>
                    <a:pt x="442" y="2552"/>
                  </a:cubicBezTo>
                  <a:lnTo>
                    <a:pt x="442" y="2528"/>
                  </a:lnTo>
                  <a:cubicBezTo>
                    <a:pt x="442" y="2433"/>
                    <a:pt x="529" y="2342"/>
                    <a:pt x="568" y="2307"/>
                  </a:cubicBezTo>
                  <a:cubicBezTo>
                    <a:pt x="645" y="2240"/>
                    <a:pt x="761" y="2169"/>
                    <a:pt x="872" y="2169"/>
                  </a:cubicBezTo>
                  <a:cubicBezTo>
                    <a:pt x="881" y="2169"/>
                    <a:pt x="891" y="2170"/>
                    <a:pt x="900" y="2171"/>
                  </a:cubicBezTo>
                  <a:cubicBezTo>
                    <a:pt x="903" y="2171"/>
                    <a:pt x="906" y="2171"/>
                    <a:pt x="909" y="2171"/>
                  </a:cubicBezTo>
                  <a:cubicBezTo>
                    <a:pt x="948" y="2171"/>
                    <a:pt x="962" y="2148"/>
                    <a:pt x="988" y="2069"/>
                  </a:cubicBezTo>
                  <a:cubicBezTo>
                    <a:pt x="1005" y="2024"/>
                    <a:pt x="1026" y="1961"/>
                    <a:pt x="1089" y="1961"/>
                  </a:cubicBezTo>
                  <a:cubicBezTo>
                    <a:pt x="1124" y="1961"/>
                    <a:pt x="1229" y="1933"/>
                    <a:pt x="1261" y="1880"/>
                  </a:cubicBezTo>
                  <a:cubicBezTo>
                    <a:pt x="1282" y="1842"/>
                    <a:pt x="1320" y="1821"/>
                    <a:pt x="1362" y="1817"/>
                  </a:cubicBezTo>
                  <a:cubicBezTo>
                    <a:pt x="1373" y="1816"/>
                    <a:pt x="1383" y="1816"/>
                    <a:pt x="1394" y="1816"/>
                  </a:cubicBezTo>
                  <a:cubicBezTo>
                    <a:pt x="1425" y="1816"/>
                    <a:pt x="1457" y="1820"/>
                    <a:pt x="1489" y="1828"/>
                  </a:cubicBezTo>
                  <a:cubicBezTo>
                    <a:pt x="1587" y="1852"/>
                    <a:pt x="1678" y="1898"/>
                    <a:pt x="1751" y="1964"/>
                  </a:cubicBezTo>
                  <a:cubicBezTo>
                    <a:pt x="1807" y="2020"/>
                    <a:pt x="1958" y="2052"/>
                    <a:pt x="2080" y="2076"/>
                  </a:cubicBezTo>
                  <a:lnTo>
                    <a:pt x="2140" y="2090"/>
                  </a:lnTo>
                  <a:cubicBezTo>
                    <a:pt x="2336" y="2136"/>
                    <a:pt x="2378" y="2598"/>
                    <a:pt x="2385" y="2713"/>
                  </a:cubicBezTo>
                  <a:cubicBezTo>
                    <a:pt x="2465" y="2745"/>
                    <a:pt x="2794" y="2755"/>
                    <a:pt x="2938" y="2759"/>
                  </a:cubicBezTo>
                  <a:cubicBezTo>
                    <a:pt x="3032" y="2762"/>
                    <a:pt x="3102" y="2762"/>
                    <a:pt x="3137" y="2769"/>
                  </a:cubicBezTo>
                  <a:cubicBezTo>
                    <a:pt x="3239" y="2783"/>
                    <a:pt x="3277" y="2881"/>
                    <a:pt x="3316" y="2972"/>
                  </a:cubicBezTo>
                  <a:cubicBezTo>
                    <a:pt x="3337" y="3035"/>
                    <a:pt x="3368" y="3095"/>
                    <a:pt x="3407" y="3147"/>
                  </a:cubicBezTo>
                  <a:cubicBezTo>
                    <a:pt x="3421" y="3168"/>
                    <a:pt x="3435" y="3186"/>
                    <a:pt x="3445" y="3207"/>
                  </a:cubicBezTo>
                  <a:cubicBezTo>
                    <a:pt x="3526" y="3330"/>
                    <a:pt x="3596" y="3463"/>
                    <a:pt x="3652" y="3603"/>
                  </a:cubicBezTo>
                  <a:lnTo>
                    <a:pt x="3656" y="3617"/>
                  </a:lnTo>
                  <a:cubicBezTo>
                    <a:pt x="3673" y="3652"/>
                    <a:pt x="3799" y="3725"/>
                    <a:pt x="3883" y="3774"/>
                  </a:cubicBezTo>
                  <a:cubicBezTo>
                    <a:pt x="4009" y="3848"/>
                    <a:pt x="4146" y="3925"/>
                    <a:pt x="4202" y="4009"/>
                  </a:cubicBezTo>
                  <a:cubicBezTo>
                    <a:pt x="4282" y="4131"/>
                    <a:pt x="4559" y="4271"/>
                    <a:pt x="4800" y="4355"/>
                  </a:cubicBezTo>
                  <a:cubicBezTo>
                    <a:pt x="4919" y="4401"/>
                    <a:pt x="5035" y="4499"/>
                    <a:pt x="5133" y="4586"/>
                  </a:cubicBezTo>
                  <a:cubicBezTo>
                    <a:pt x="5201" y="4645"/>
                    <a:pt x="5294" y="4726"/>
                    <a:pt x="5334" y="4726"/>
                  </a:cubicBezTo>
                  <a:cubicBezTo>
                    <a:pt x="5334" y="4726"/>
                    <a:pt x="5335" y="4726"/>
                    <a:pt x="5336" y="4726"/>
                  </a:cubicBezTo>
                  <a:cubicBezTo>
                    <a:pt x="5343" y="4725"/>
                    <a:pt x="5351" y="4725"/>
                    <a:pt x="5360" y="4725"/>
                  </a:cubicBezTo>
                  <a:cubicBezTo>
                    <a:pt x="5509" y="4725"/>
                    <a:pt x="5798" y="4865"/>
                    <a:pt x="5858" y="4894"/>
                  </a:cubicBezTo>
                  <a:lnTo>
                    <a:pt x="5889" y="4908"/>
                  </a:lnTo>
                  <a:lnTo>
                    <a:pt x="5928" y="5230"/>
                  </a:lnTo>
                  <a:cubicBezTo>
                    <a:pt x="5935" y="5230"/>
                    <a:pt x="5945" y="5227"/>
                    <a:pt x="5956" y="5227"/>
                  </a:cubicBezTo>
                  <a:lnTo>
                    <a:pt x="5959" y="5227"/>
                  </a:lnTo>
                  <a:cubicBezTo>
                    <a:pt x="5963" y="5225"/>
                    <a:pt x="5967" y="5224"/>
                    <a:pt x="5972" y="5224"/>
                  </a:cubicBezTo>
                  <a:cubicBezTo>
                    <a:pt x="5977" y="5224"/>
                    <a:pt x="5982" y="5225"/>
                    <a:pt x="5987" y="5227"/>
                  </a:cubicBezTo>
                  <a:cubicBezTo>
                    <a:pt x="6022" y="5227"/>
                    <a:pt x="6057" y="5230"/>
                    <a:pt x="6089" y="5244"/>
                  </a:cubicBezTo>
                  <a:cubicBezTo>
                    <a:pt x="6099" y="5248"/>
                    <a:pt x="6110" y="5251"/>
                    <a:pt x="6117" y="5255"/>
                  </a:cubicBezTo>
                  <a:lnTo>
                    <a:pt x="6145" y="5269"/>
                  </a:lnTo>
                  <a:lnTo>
                    <a:pt x="6148" y="5272"/>
                  </a:lnTo>
                  <a:lnTo>
                    <a:pt x="6173" y="5286"/>
                  </a:lnTo>
                  <a:lnTo>
                    <a:pt x="6176" y="5286"/>
                  </a:lnTo>
                  <a:lnTo>
                    <a:pt x="6197" y="5301"/>
                  </a:lnTo>
                  <a:lnTo>
                    <a:pt x="6204" y="5308"/>
                  </a:lnTo>
                  <a:lnTo>
                    <a:pt x="6225" y="5322"/>
                  </a:lnTo>
                  <a:cubicBezTo>
                    <a:pt x="6264" y="5353"/>
                    <a:pt x="6313" y="5378"/>
                    <a:pt x="6365" y="5385"/>
                  </a:cubicBezTo>
                  <a:cubicBezTo>
                    <a:pt x="6379" y="5385"/>
                    <a:pt x="6390" y="5388"/>
                    <a:pt x="6400" y="5388"/>
                  </a:cubicBezTo>
                  <a:lnTo>
                    <a:pt x="6411" y="5392"/>
                  </a:lnTo>
                  <a:cubicBezTo>
                    <a:pt x="6421" y="5392"/>
                    <a:pt x="6428" y="5395"/>
                    <a:pt x="6435" y="5399"/>
                  </a:cubicBezTo>
                  <a:lnTo>
                    <a:pt x="6449" y="5402"/>
                  </a:lnTo>
                  <a:lnTo>
                    <a:pt x="6477" y="5416"/>
                  </a:lnTo>
                  <a:lnTo>
                    <a:pt x="6484" y="5420"/>
                  </a:lnTo>
                  <a:cubicBezTo>
                    <a:pt x="6495" y="5423"/>
                    <a:pt x="6509" y="5430"/>
                    <a:pt x="6519" y="5437"/>
                  </a:cubicBezTo>
                  <a:cubicBezTo>
                    <a:pt x="6530" y="5423"/>
                    <a:pt x="6533" y="5399"/>
                    <a:pt x="6533" y="5381"/>
                  </a:cubicBezTo>
                  <a:lnTo>
                    <a:pt x="6533" y="5364"/>
                  </a:lnTo>
                  <a:cubicBezTo>
                    <a:pt x="6540" y="5339"/>
                    <a:pt x="6544" y="5311"/>
                    <a:pt x="6551" y="5283"/>
                  </a:cubicBezTo>
                  <a:cubicBezTo>
                    <a:pt x="6551" y="5276"/>
                    <a:pt x="6558" y="5269"/>
                    <a:pt x="6558" y="5258"/>
                  </a:cubicBezTo>
                  <a:cubicBezTo>
                    <a:pt x="6565" y="5241"/>
                    <a:pt x="6568" y="5223"/>
                    <a:pt x="6575" y="5206"/>
                  </a:cubicBezTo>
                  <a:cubicBezTo>
                    <a:pt x="6579" y="5199"/>
                    <a:pt x="6582" y="5188"/>
                    <a:pt x="6589" y="5178"/>
                  </a:cubicBezTo>
                  <a:cubicBezTo>
                    <a:pt x="6593" y="5171"/>
                    <a:pt x="6600" y="5150"/>
                    <a:pt x="6610" y="5136"/>
                  </a:cubicBezTo>
                  <a:cubicBezTo>
                    <a:pt x="6617" y="5122"/>
                    <a:pt x="6617" y="5118"/>
                    <a:pt x="6624" y="5108"/>
                  </a:cubicBezTo>
                  <a:cubicBezTo>
                    <a:pt x="6628" y="5101"/>
                    <a:pt x="6642" y="5083"/>
                    <a:pt x="6649" y="5069"/>
                  </a:cubicBezTo>
                  <a:cubicBezTo>
                    <a:pt x="6659" y="5059"/>
                    <a:pt x="6659" y="5055"/>
                    <a:pt x="6666" y="5045"/>
                  </a:cubicBezTo>
                  <a:cubicBezTo>
                    <a:pt x="6673" y="5038"/>
                    <a:pt x="6687" y="5020"/>
                    <a:pt x="6701" y="5006"/>
                  </a:cubicBezTo>
                  <a:cubicBezTo>
                    <a:pt x="6712" y="4996"/>
                    <a:pt x="6712" y="4996"/>
                    <a:pt x="6719" y="4989"/>
                  </a:cubicBezTo>
                  <a:cubicBezTo>
                    <a:pt x="6736" y="4971"/>
                    <a:pt x="6754" y="4954"/>
                    <a:pt x="6775" y="4936"/>
                  </a:cubicBezTo>
                  <a:cubicBezTo>
                    <a:pt x="6778" y="4936"/>
                    <a:pt x="6782" y="4933"/>
                    <a:pt x="6785" y="4929"/>
                  </a:cubicBezTo>
                  <a:cubicBezTo>
                    <a:pt x="6806" y="4901"/>
                    <a:pt x="6799" y="4866"/>
                    <a:pt x="6750" y="4765"/>
                  </a:cubicBezTo>
                  <a:cubicBezTo>
                    <a:pt x="6712" y="4684"/>
                    <a:pt x="6670" y="4590"/>
                    <a:pt x="6687" y="4492"/>
                  </a:cubicBezTo>
                  <a:cubicBezTo>
                    <a:pt x="6694" y="4443"/>
                    <a:pt x="6610" y="4380"/>
                    <a:pt x="6533" y="4327"/>
                  </a:cubicBezTo>
                  <a:cubicBezTo>
                    <a:pt x="6435" y="4261"/>
                    <a:pt x="6323" y="4184"/>
                    <a:pt x="6348" y="4072"/>
                  </a:cubicBezTo>
                  <a:cubicBezTo>
                    <a:pt x="6379" y="3932"/>
                    <a:pt x="6558" y="3900"/>
                    <a:pt x="6715" y="3872"/>
                  </a:cubicBezTo>
                  <a:cubicBezTo>
                    <a:pt x="6778" y="3865"/>
                    <a:pt x="6841" y="3851"/>
                    <a:pt x="6901" y="3830"/>
                  </a:cubicBezTo>
                  <a:cubicBezTo>
                    <a:pt x="6936" y="3816"/>
                    <a:pt x="6943" y="3781"/>
                    <a:pt x="6953" y="3708"/>
                  </a:cubicBezTo>
                  <a:cubicBezTo>
                    <a:pt x="6960" y="3634"/>
                    <a:pt x="6974" y="3519"/>
                    <a:pt x="7107" y="3519"/>
                  </a:cubicBezTo>
                  <a:cubicBezTo>
                    <a:pt x="7202" y="3519"/>
                    <a:pt x="7254" y="3417"/>
                    <a:pt x="7303" y="3270"/>
                  </a:cubicBezTo>
                  <a:cubicBezTo>
                    <a:pt x="7335" y="3175"/>
                    <a:pt x="7418" y="3158"/>
                    <a:pt x="7495" y="3158"/>
                  </a:cubicBezTo>
                  <a:cubicBezTo>
                    <a:pt x="7521" y="3158"/>
                    <a:pt x="7547" y="3160"/>
                    <a:pt x="7569" y="3161"/>
                  </a:cubicBezTo>
                  <a:cubicBezTo>
                    <a:pt x="7596" y="3163"/>
                    <a:pt x="7623" y="3165"/>
                    <a:pt x="7647" y="3165"/>
                  </a:cubicBezTo>
                  <a:cubicBezTo>
                    <a:pt x="7686" y="3165"/>
                    <a:pt x="7721" y="3160"/>
                    <a:pt x="7745" y="3140"/>
                  </a:cubicBezTo>
                  <a:cubicBezTo>
                    <a:pt x="7834" y="3076"/>
                    <a:pt x="7970" y="3011"/>
                    <a:pt x="8075" y="3011"/>
                  </a:cubicBezTo>
                  <a:cubicBezTo>
                    <a:pt x="8089" y="3011"/>
                    <a:pt x="8103" y="3012"/>
                    <a:pt x="8116" y="3014"/>
                  </a:cubicBezTo>
                  <a:cubicBezTo>
                    <a:pt x="8158" y="3021"/>
                    <a:pt x="8193" y="3046"/>
                    <a:pt x="8214" y="3081"/>
                  </a:cubicBezTo>
                  <a:lnTo>
                    <a:pt x="8217" y="3088"/>
                  </a:lnTo>
                  <a:lnTo>
                    <a:pt x="8221" y="3095"/>
                  </a:lnTo>
                  <a:lnTo>
                    <a:pt x="8221" y="3098"/>
                  </a:lnTo>
                  <a:lnTo>
                    <a:pt x="8221" y="3105"/>
                  </a:lnTo>
                  <a:lnTo>
                    <a:pt x="8221" y="3109"/>
                  </a:lnTo>
                  <a:lnTo>
                    <a:pt x="8221" y="3116"/>
                  </a:lnTo>
                  <a:lnTo>
                    <a:pt x="8221" y="3123"/>
                  </a:lnTo>
                  <a:lnTo>
                    <a:pt x="8221" y="3130"/>
                  </a:lnTo>
                  <a:lnTo>
                    <a:pt x="8221" y="3137"/>
                  </a:lnTo>
                  <a:lnTo>
                    <a:pt x="8221" y="3147"/>
                  </a:lnTo>
                  <a:lnTo>
                    <a:pt x="8221" y="3154"/>
                  </a:lnTo>
                  <a:lnTo>
                    <a:pt x="8221" y="3165"/>
                  </a:lnTo>
                  <a:lnTo>
                    <a:pt x="8221" y="3175"/>
                  </a:lnTo>
                  <a:cubicBezTo>
                    <a:pt x="8221" y="3179"/>
                    <a:pt x="8221" y="3186"/>
                    <a:pt x="8217" y="3189"/>
                  </a:cubicBezTo>
                  <a:lnTo>
                    <a:pt x="8214" y="3200"/>
                  </a:lnTo>
                  <a:cubicBezTo>
                    <a:pt x="8214" y="3207"/>
                    <a:pt x="8210" y="3214"/>
                    <a:pt x="8207" y="3221"/>
                  </a:cubicBezTo>
                  <a:lnTo>
                    <a:pt x="8207" y="3228"/>
                  </a:lnTo>
                  <a:cubicBezTo>
                    <a:pt x="8203" y="3239"/>
                    <a:pt x="8200" y="3249"/>
                    <a:pt x="8193" y="3260"/>
                  </a:cubicBezTo>
                  <a:lnTo>
                    <a:pt x="8193" y="3263"/>
                  </a:lnTo>
                  <a:cubicBezTo>
                    <a:pt x="8189" y="3274"/>
                    <a:pt x="8186" y="3288"/>
                    <a:pt x="8179" y="3298"/>
                  </a:cubicBezTo>
                  <a:lnTo>
                    <a:pt x="8172" y="3312"/>
                  </a:lnTo>
                  <a:lnTo>
                    <a:pt x="8158" y="3344"/>
                  </a:lnTo>
                  <a:lnTo>
                    <a:pt x="8151" y="3361"/>
                  </a:lnTo>
                  <a:lnTo>
                    <a:pt x="8133" y="3393"/>
                  </a:lnTo>
                  <a:lnTo>
                    <a:pt x="8123" y="3414"/>
                  </a:lnTo>
                  <a:lnTo>
                    <a:pt x="8102" y="3449"/>
                  </a:lnTo>
                  <a:lnTo>
                    <a:pt x="8088" y="3473"/>
                  </a:lnTo>
                  <a:lnTo>
                    <a:pt x="8077" y="3491"/>
                  </a:lnTo>
                  <a:lnTo>
                    <a:pt x="8119" y="3487"/>
                  </a:lnTo>
                  <a:cubicBezTo>
                    <a:pt x="8196" y="3480"/>
                    <a:pt x="8277" y="3473"/>
                    <a:pt x="8343" y="3459"/>
                  </a:cubicBezTo>
                  <a:lnTo>
                    <a:pt x="8354" y="3459"/>
                  </a:lnTo>
                  <a:cubicBezTo>
                    <a:pt x="8455" y="3442"/>
                    <a:pt x="8525" y="3424"/>
                    <a:pt x="8543" y="3407"/>
                  </a:cubicBezTo>
                  <a:cubicBezTo>
                    <a:pt x="8546" y="3400"/>
                    <a:pt x="8553" y="3396"/>
                    <a:pt x="8557" y="3393"/>
                  </a:cubicBezTo>
                  <a:cubicBezTo>
                    <a:pt x="8560" y="3393"/>
                    <a:pt x="8564" y="3389"/>
                    <a:pt x="8567" y="3386"/>
                  </a:cubicBezTo>
                  <a:cubicBezTo>
                    <a:pt x="8574" y="3382"/>
                    <a:pt x="8578" y="3379"/>
                    <a:pt x="8588" y="3375"/>
                  </a:cubicBezTo>
                  <a:lnTo>
                    <a:pt x="8592" y="3375"/>
                  </a:lnTo>
                  <a:cubicBezTo>
                    <a:pt x="8599" y="3372"/>
                    <a:pt x="8606" y="3368"/>
                    <a:pt x="8613" y="3368"/>
                  </a:cubicBezTo>
                  <a:lnTo>
                    <a:pt x="8634" y="3368"/>
                  </a:lnTo>
                  <a:cubicBezTo>
                    <a:pt x="8686" y="3368"/>
                    <a:pt x="8735" y="3372"/>
                    <a:pt x="8788" y="3386"/>
                  </a:cubicBezTo>
                  <a:cubicBezTo>
                    <a:pt x="8842" y="3395"/>
                    <a:pt x="8888" y="3402"/>
                    <a:pt x="8926" y="3402"/>
                  </a:cubicBezTo>
                  <a:cubicBezTo>
                    <a:pt x="8984" y="3402"/>
                    <a:pt x="9024" y="3386"/>
                    <a:pt x="9047" y="3340"/>
                  </a:cubicBezTo>
                  <a:cubicBezTo>
                    <a:pt x="9113" y="3210"/>
                    <a:pt x="9250" y="3186"/>
                    <a:pt x="9330" y="3168"/>
                  </a:cubicBezTo>
                  <a:lnTo>
                    <a:pt x="9334" y="3168"/>
                  </a:lnTo>
                  <a:cubicBezTo>
                    <a:pt x="9327" y="3161"/>
                    <a:pt x="9316" y="3151"/>
                    <a:pt x="9302" y="3140"/>
                  </a:cubicBezTo>
                  <a:cubicBezTo>
                    <a:pt x="9078" y="2951"/>
                    <a:pt x="8816" y="2811"/>
                    <a:pt x="8697" y="2780"/>
                  </a:cubicBezTo>
                  <a:cubicBezTo>
                    <a:pt x="8686" y="2776"/>
                    <a:pt x="8676" y="2776"/>
                    <a:pt x="8665" y="2773"/>
                  </a:cubicBezTo>
                  <a:lnTo>
                    <a:pt x="8648" y="2773"/>
                  </a:lnTo>
                  <a:cubicBezTo>
                    <a:pt x="8613" y="2850"/>
                    <a:pt x="8539" y="2902"/>
                    <a:pt x="8455" y="2909"/>
                  </a:cubicBezTo>
                  <a:cubicBezTo>
                    <a:pt x="8429" y="2915"/>
                    <a:pt x="8401" y="2918"/>
                    <a:pt x="8371" y="2918"/>
                  </a:cubicBezTo>
                  <a:cubicBezTo>
                    <a:pt x="8276" y="2918"/>
                    <a:pt x="8173" y="2886"/>
                    <a:pt x="8109" y="2808"/>
                  </a:cubicBezTo>
                  <a:lnTo>
                    <a:pt x="8088" y="2783"/>
                  </a:lnTo>
                  <a:cubicBezTo>
                    <a:pt x="8046" y="2724"/>
                    <a:pt x="7993" y="2678"/>
                    <a:pt x="7930" y="2647"/>
                  </a:cubicBezTo>
                  <a:cubicBezTo>
                    <a:pt x="7911" y="2639"/>
                    <a:pt x="7885" y="2632"/>
                    <a:pt x="7847" y="2632"/>
                  </a:cubicBezTo>
                  <a:cubicBezTo>
                    <a:pt x="7814" y="2632"/>
                    <a:pt x="7772" y="2638"/>
                    <a:pt x="7720" y="2654"/>
                  </a:cubicBezTo>
                  <a:lnTo>
                    <a:pt x="7717" y="2654"/>
                  </a:lnTo>
                  <a:cubicBezTo>
                    <a:pt x="7699" y="2661"/>
                    <a:pt x="7681" y="2668"/>
                    <a:pt x="7664" y="2675"/>
                  </a:cubicBezTo>
                  <a:cubicBezTo>
                    <a:pt x="7342" y="2804"/>
                    <a:pt x="7160" y="2962"/>
                    <a:pt x="7142" y="3056"/>
                  </a:cubicBezTo>
                  <a:cubicBezTo>
                    <a:pt x="7121" y="3154"/>
                    <a:pt x="7048" y="3235"/>
                    <a:pt x="6953" y="3270"/>
                  </a:cubicBezTo>
                  <a:lnTo>
                    <a:pt x="6936" y="3274"/>
                  </a:lnTo>
                  <a:lnTo>
                    <a:pt x="6894" y="3274"/>
                  </a:lnTo>
                  <a:cubicBezTo>
                    <a:pt x="6834" y="3274"/>
                    <a:pt x="6768" y="3235"/>
                    <a:pt x="6757" y="3133"/>
                  </a:cubicBezTo>
                  <a:cubicBezTo>
                    <a:pt x="6740" y="3004"/>
                    <a:pt x="6498" y="2944"/>
                    <a:pt x="6351" y="2909"/>
                  </a:cubicBezTo>
                  <a:cubicBezTo>
                    <a:pt x="6292" y="2899"/>
                    <a:pt x="6232" y="2895"/>
                    <a:pt x="6173" y="2895"/>
                  </a:cubicBezTo>
                  <a:cubicBezTo>
                    <a:pt x="6029" y="2895"/>
                    <a:pt x="5851" y="2895"/>
                    <a:pt x="5826" y="2724"/>
                  </a:cubicBezTo>
                  <a:cubicBezTo>
                    <a:pt x="5819" y="2657"/>
                    <a:pt x="5756" y="2573"/>
                    <a:pt x="5697" y="2493"/>
                  </a:cubicBezTo>
                  <a:cubicBezTo>
                    <a:pt x="5619" y="2388"/>
                    <a:pt x="5539" y="2279"/>
                    <a:pt x="5525" y="2160"/>
                  </a:cubicBezTo>
                  <a:cubicBezTo>
                    <a:pt x="5521" y="2104"/>
                    <a:pt x="5518" y="2045"/>
                    <a:pt x="5518" y="1985"/>
                  </a:cubicBezTo>
                  <a:cubicBezTo>
                    <a:pt x="5518" y="1824"/>
                    <a:pt x="5514" y="1719"/>
                    <a:pt x="5444" y="1698"/>
                  </a:cubicBezTo>
                  <a:cubicBezTo>
                    <a:pt x="5339" y="1674"/>
                    <a:pt x="5262" y="1586"/>
                    <a:pt x="5192" y="1509"/>
                  </a:cubicBezTo>
                  <a:cubicBezTo>
                    <a:pt x="5136" y="1443"/>
                    <a:pt x="5077" y="1376"/>
                    <a:pt x="5028" y="1376"/>
                  </a:cubicBezTo>
                  <a:cubicBezTo>
                    <a:pt x="4363" y="1376"/>
                    <a:pt x="3985" y="1362"/>
                    <a:pt x="3904" y="1327"/>
                  </a:cubicBezTo>
                  <a:cubicBezTo>
                    <a:pt x="3901" y="1326"/>
                    <a:pt x="3896" y="1326"/>
                    <a:pt x="3891" y="1326"/>
                  </a:cubicBezTo>
                  <a:cubicBezTo>
                    <a:pt x="3844" y="1326"/>
                    <a:pt x="3730" y="1350"/>
                    <a:pt x="3649" y="1366"/>
                  </a:cubicBezTo>
                  <a:cubicBezTo>
                    <a:pt x="3524" y="1393"/>
                    <a:pt x="3409" y="1418"/>
                    <a:pt x="3319" y="1418"/>
                  </a:cubicBezTo>
                  <a:cubicBezTo>
                    <a:pt x="3235" y="1418"/>
                    <a:pt x="3174" y="1395"/>
                    <a:pt x="3151" y="1331"/>
                  </a:cubicBezTo>
                  <a:cubicBezTo>
                    <a:pt x="3151" y="1324"/>
                    <a:pt x="3148" y="1320"/>
                    <a:pt x="3144" y="1313"/>
                  </a:cubicBezTo>
                  <a:lnTo>
                    <a:pt x="3141" y="1306"/>
                  </a:lnTo>
                  <a:lnTo>
                    <a:pt x="3130" y="1289"/>
                  </a:lnTo>
                  <a:lnTo>
                    <a:pt x="3123" y="1278"/>
                  </a:lnTo>
                  <a:lnTo>
                    <a:pt x="3109" y="1261"/>
                  </a:lnTo>
                  <a:lnTo>
                    <a:pt x="3099" y="1247"/>
                  </a:lnTo>
                  <a:lnTo>
                    <a:pt x="3081" y="1226"/>
                  </a:lnTo>
                  <a:lnTo>
                    <a:pt x="3071" y="1212"/>
                  </a:lnTo>
                  <a:lnTo>
                    <a:pt x="3050" y="1187"/>
                  </a:lnTo>
                  <a:lnTo>
                    <a:pt x="3036" y="1170"/>
                  </a:lnTo>
                  <a:lnTo>
                    <a:pt x="3015" y="1145"/>
                  </a:lnTo>
                  <a:lnTo>
                    <a:pt x="3001" y="1127"/>
                  </a:lnTo>
                  <a:lnTo>
                    <a:pt x="2976" y="1099"/>
                  </a:lnTo>
                  <a:lnTo>
                    <a:pt x="2962" y="1082"/>
                  </a:lnTo>
                  <a:lnTo>
                    <a:pt x="2931" y="1047"/>
                  </a:lnTo>
                  <a:lnTo>
                    <a:pt x="2917" y="1036"/>
                  </a:lnTo>
                  <a:lnTo>
                    <a:pt x="2875" y="987"/>
                  </a:lnTo>
                  <a:lnTo>
                    <a:pt x="2826" y="938"/>
                  </a:lnTo>
                  <a:lnTo>
                    <a:pt x="2819" y="928"/>
                  </a:lnTo>
                  <a:lnTo>
                    <a:pt x="2780" y="889"/>
                  </a:lnTo>
                  <a:lnTo>
                    <a:pt x="2763" y="875"/>
                  </a:lnTo>
                  <a:lnTo>
                    <a:pt x="2731" y="844"/>
                  </a:lnTo>
                  <a:lnTo>
                    <a:pt x="2714" y="823"/>
                  </a:lnTo>
                  <a:lnTo>
                    <a:pt x="2682" y="795"/>
                  </a:lnTo>
                  <a:lnTo>
                    <a:pt x="2665" y="777"/>
                  </a:lnTo>
                  <a:lnTo>
                    <a:pt x="2637" y="753"/>
                  </a:lnTo>
                  <a:lnTo>
                    <a:pt x="2616" y="735"/>
                  </a:lnTo>
                  <a:lnTo>
                    <a:pt x="2605" y="725"/>
                  </a:lnTo>
                  <a:cubicBezTo>
                    <a:pt x="2570" y="795"/>
                    <a:pt x="2518" y="858"/>
                    <a:pt x="2455" y="903"/>
                  </a:cubicBezTo>
                  <a:cubicBezTo>
                    <a:pt x="2270" y="1034"/>
                    <a:pt x="2083" y="1104"/>
                    <a:pt x="1935" y="1104"/>
                  </a:cubicBezTo>
                  <a:cubicBezTo>
                    <a:pt x="1861" y="1104"/>
                    <a:pt x="1797" y="1087"/>
                    <a:pt x="1748" y="1050"/>
                  </a:cubicBezTo>
                  <a:cubicBezTo>
                    <a:pt x="1695" y="1008"/>
                    <a:pt x="1618" y="914"/>
                    <a:pt x="1692" y="714"/>
                  </a:cubicBezTo>
                  <a:cubicBezTo>
                    <a:pt x="1790" y="441"/>
                    <a:pt x="1811" y="154"/>
                    <a:pt x="1741" y="56"/>
                  </a:cubicBezTo>
                  <a:cubicBezTo>
                    <a:pt x="1731" y="41"/>
                    <a:pt x="1713" y="28"/>
                    <a:pt x="1695" y="28"/>
                  </a:cubicBezTo>
                  <a:cubicBezTo>
                    <a:pt x="1692" y="28"/>
                    <a:pt x="1690" y="28"/>
                    <a:pt x="1688" y="28"/>
                  </a:cubicBezTo>
                  <a:cubicBezTo>
                    <a:pt x="1639" y="28"/>
                    <a:pt x="1625" y="277"/>
                    <a:pt x="1618" y="382"/>
                  </a:cubicBezTo>
                  <a:cubicBezTo>
                    <a:pt x="1608" y="595"/>
                    <a:pt x="1601" y="781"/>
                    <a:pt x="1482" y="816"/>
                  </a:cubicBezTo>
                  <a:cubicBezTo>
                    <a:pt x="1470" y="819"/>
                    <a:pt x="1458" y="821"/>
                    <a:pt x="1446" y="821"/>
                  </a:cubicBezTo>
                  <a:cubicBezTo>
                    <a:pt x="1411" y="821"/>
                    <a:pt x="1376" y="806"/>
                    <a:pt x="1355" y="777"/>
                  </a:cubicBezTo>
                  <a:cubicBezTo>
                    <a:pt x="1250" y="665"/>
                    <a:pt x="1222" y="277"/>
                    <a:pt x="12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6" name="Google Shape;12126;p54"/>
            <p:cNvSpPr/>
            <p:nvPr/>
          </p:nvSpPr>
          <p:spPr>
            <a:xfrm>
              <a:off x="2580038" y="1723951"/>
              <a:ext cx="2105" cy="258"/>
            </a:xfrm>
            <a:custGeom>
              <a:rect b="b" l="l" r="r" t="t"/>
              <a:pathLst>
                <a:path extrusionOk="0" h="19" w="155">
                  <a:moveTo>
                    <a:pt x="1" y="1"/>
                  </a:moveTo>
                  <a:cubicBezTo>
                    <a:pt x="50" y="1"/>
                    <a:pt x="102" y="4"/>
                    <a:pt x="155" y="18"/>
                  </a:cubicBezTo>
                  <a:cubicBezTo>
                    <a:pt x="102" y="4"/>
                    <a:pt x="50"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7" name="Google Shape;12127;p54"/>
            <p:cNvSpPr/>
            <p:nvPr/>
          </p:nvSpPr>
          <p:spPr>
            <a:xfrm>
              <a:off x="2573059" y="1725241"/>
              <a:ext cx="3096" cy="394"/>
            </a:xfrm>
            <a:custGeom>
              <a:rect b="b" l="l" r="r" t="t"/>
              <a:pathLst>
                <a:path extrusionOk="0" h="29" w="228">
                  <a:moveTo>
                    <a:pt x="228" y="0"/>
                  </a:moveTo>
                  <a:cubicBezTo>
                    <a:pt x="158" y="14"/>
                    <a:pt x="77" y="21"/>
                    <a:pt x="0" y="28"/>
                  </a:cubicBezTo>
                  <a:cubicBezTo>
                    <a:pt x="84" y="21"/>
                    <a:pt x="165" y="14"/>
                    <a:pt x="2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8" name="Google Shape;12128;p54"/>
            <p:cNvSpPr/>
            <p:nvPr/>
          </p:nvSpPr>
          <p:spPr>
            <a:xfrm>
              <a:off x="2579807" y="1723951"/>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9" name="Google Shape;12129;p54"/>
            <p:cNvSpPr/>
            <p:nvPr/>
          </p:nvSpPr>
          <p:spPr>
            <a:xfrm>
              <a:off x="2580894" y="1715913"/>
              <a:ext cx="8242" cy="4915"/>
            </a:xfrm>
            <a:custGeom>
              <a:rect b="b" l="l" r="r" t="t"/>
              <a:pathLst>
                <a:path extrusionOk="0" h="362" w="607">
                  <a:moveTo>
                    <a:pt x="1" y="1"/>
                  </a:moveTo>
                  <a:cubicBezTo>
                    <a:pt x="120" y="33"/>
                    <a:pt x="382" y="176"/>
                    <a:pt x="606" y="361"/>
                  </a:cubicBezTo>
                  <a:cubicBezTo>
                    <a:pt x="382" y="173"/>
                    <a:pt x="120" y="3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0" name="Google Shape;12130;p54"/>
            <p:cNvSpPr/>
            <p:nvPr/>
          </p:nvSpPr>
          <p:spPr>
            <a:xfrm>
              <a:off x="2579034" y="1724236"/>
              <a:ext cx="122" cy="122"/>
            </a:xfrm>
            <a:custGeom>
              <a:rect b="b" l="l" r="r" t="t"/>
              <a:pathLst>
                <a:path extrusionOk="0" h="9" w="9">
                  <a:moveTo>
                    <a:pt x="8" y="1"/>
                  </a:moveTo>
                  <a:cubicBezTo>
                    <a:pt x="5" y="1"/>
                    <a:pt x="2" y="3"/>
                    <a:pt x="1" y="6"/>
                  </a:cubicBezTo>
                  <a:lnTo>
                    <a:pt x="1" y="6"/>
                  </a:lnTo>
                  <a:cubicBezTo>
                    <a:pt x="3" y="4"/>
                    <a:pt x="6" y="1"/>
                    <a:pt x="8" y="1"/>
                  </a:cubicBezTo>
                  <a:close/>
                  <a:moveTo>
                    <a:pt x="1" y="6"/>
                  </a:moveTo>
                  <a:lnTo>
                    <a:pt x="1" y="6"/>
                  </a:lnTo>
                  <a:cubicBezTo>
                    <a:pt x="1" y="7"/>
                    <a:pt x="0" y="8"/>
                    <a:pt x="0" y="8"/>
                  </a:cubicBezTo>
                  <a:cubicBezTo>
                    <a:pt x="0" y="8"/>
                    <a:pt x="1" y="8"/>
                    <a:pt x="1" y="8"/>
                  </a:cubicBezTo>
                  <a:cubicBezTo>
                    <a:pt x="1" y="7"/>
                    <a:pt x="1" y="7"/>
                    <a:pt x="1"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1" name="Google Shape;12131;p54"/>
            <p:cNvSpPr/>
            <p:nvPr/>
          </p:nvSpPr>
          <p:spPr>
            <a:xfrm>
              <a:off x="2570534" y="1714107"/>
              <a:ext cx="2390" cy="2200"/>
            </a:xfrm>
            <a:custGeom>
              <a:rect b="b" l="l" r="r" t="t"/>
              <a:pathLst>
                <a:path extrusionOk="0" h="162" w="176">
                  <a:moveTo>
                    <a:pt x="1" y="1"/>
                  </a:moveTo>
                  <a:cubicBezTo>
                    <a:pt x="60" y="32"/>
                    <a:pt x="116" y="78"/>
                    <a:pt x="155" y="137"/>
                  </a:cubicBezTo>
                  <a:lnTo>
                    <a:pt x="176" y="162"/>
                  </a:lnTo>
                  <a:lnTo>
                    <a:pt x="151" y="130"/>
                  </a:lnTo>
                  <a:cubicBezTo>
                    <a:pt x="116" y="81"/>
                    <a:pt x="74" y="43"/>
                    <a:pt x="25" y="8"/>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2" name="Google Shape;12132;p54"/>
            <p:cNvSpPr/>
            <p:nvPr/>
          </p:nvSpPr>
          <p:spPr>
            <a:xfrm>
              <a:off x="2576291" y="172524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3" name="Google Shape;12133;p54"/>
            <p:cNvSpPr/>
            <p:nvPr/>
          </p:nvSpPr>
          <p:spPr>
            <a:xfrm>
              <a:off x="2579427" y="172404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4" name="Google Shape;12134;p54"/>
            <p:cNvSpPr/>
            <p:nvPr/>
          </p:nvSpPr>
          <p:spPr>
            <a:xfrm>
              <a:off x="2086700" y="1392158"/>
              <a:ext cx="189338" cy="157838"/>
            </a:xfrm>
            <a:custGeom>
              <a:rect b="b" l="l" r="r" t="t"/>
              <a:pathLst>
                <a:path extrusionOk="0" h="11625" w="13945">
                  <a:moveTo>
                    <a:pt x="11107" y="0"/>
                  </a:moveTo>
                  <a:cubicBezTo>
                    <a:pt x="11045" y="0"/>
                    <a:pt x="11013" y="49"/>
                    <a:pt x="10969" y="138"/>
                  </a:cubicBezTo>
                  <a:cubicBezTo>
                    <a:pt x="10955" y="173"/>
                    <a:pt x="10934" y="205"/>
                    <a:pt x="10909" y="233"/>
                  </a:cubicBezTo>
                  <a:cubicBezTo>
                    <a:pt x="10885" y="257"/>
                    <a:pt x="10852" y="266"/>
                    <a:pt x="10814" y="266"/>
                  </a:cubicBezTo>
                  <a:cubicBezTo>
                    <a:pt x="10754" y="266"/>
                    <a:pt x="10679" y="242"/>
                    <a:pt x="10601" y="219"/>
                  </a:cubicBezTo>
                  <a:cubicBezTo>
                    <a:pt x="10577" y="212"/>
                    <a:pt x="10549" y="201"/>
                    <a:pt x="10524" y="198"/>
                  </a:cubicBezTo>
                  <a:cubicBezTo>
                    <a:pt x="10510" y="219"/>
                    <a:pt x="10489" y="240"/>
                    <a:pt x="10464" y="257"/>
                  </a:cubicBezTo>
                  <a:cubicBezTo>
                    <a:pt x="10450" y="264"/>
                    <a:pt x="10426" y="285"/>
                    <a:pt x="10422" y="292"/>
                  </a:cubicBezTo>
                  <a:cubicBezTo>
                    <a:pt x="10426" y="299"/>
                    <a:pt x="10429" y="306"/>
                    <a:pt x="10433" y="313"/>
                  </a:cubicBezTo>
                  <a:cubicBezTo>
                    <a:pt x="10475" y="366"/>
                    <a:pt x="10482" y="439"/>
                    <a:pt x="10454" y="499"/>
                  </a:cubicBezTo>
                  <a:cubicBezTo>
                    <a:pt x="10433" y="541"/>
                    <a:pt x="10391" y="565"/>
                    <a:pt x="10345" y="565"/>
                  </a:cubicBezTo>
                  <a:cubicBezTo>
                    <a:pt x="10314" y="565"/>
                    <a:pt x="10251" y="551"/>
                    <a:pt x="10202" y="460"/>
                  </a:cubicBezTo>
                  <a:cubicBezTo>
                    <a:pt x="10191" y="443"/>
                    <a:pt x="10174" y="429"/>
                    <a:pt x="10149" y="429"/>
                  </a:cubicBezTo>
                  <a:cubicBezTo>
                    <a:pt x="10086" y="429"/>
                    <a:pt x="9992" y="502"/>
                    <a:pt x="9936" y="593"/>
                  </a:cubicBezTo>
                  <a:cubicBezTo>
                    <a:pt x="9904" y="646"/>
                    <a:pt x="9862" y="695"/>
                    <a:pt x="9810" y="733"/>
                  </a:cubicBezTo>
                  <a:cubicBezTo>
                    <a:pt x="9866" y="789"/>
                    <a:pt x="9890" y="866"/>
                    <a:pt x="9876" y="943"/>
                  </a:cubicBezTo>
                  <a:cubicBezTo>
                    <a:pt x="9869" y="1038"/>
                    <a:pt x="9803" y="1118"/>
                    <a:pt x="9712" y="1146"/>
                  </a:cubicBezTo>
                  <a:cubicBezTo>
                    <a:pt x="9699" y="1150"/>
                    <a:pt x="9686" y="1152"/>
                    <a:pt x="9673" y="1152"/>
                  </a:cubicBezTo>
                  <a:cubicBezTo>
                    <a:pt x="9652" y="1152"/>
                    <a:pt x="9631" y="1147"/>
                    <a:pt x="9614" y="1136"/>
                  </a:cubicBezTo>
                  <a:cubicBezTo>
                    <a:pt x="9547" y="1094"/>
                    <a:pt x="9530" y="996"/>
                    <a:pt x="9512" y="901"/>
                  </a:cubicBezTo>
                  <a:cubicBezTo>
                    <a:pt x="9509" y="866"/>
                    <a:pt x="9498" y="831"/>
                    <a:pt x="9488" y="796"/>
                  </a:cubicBezTo>
                  <a:cubicBezTo>
                    <a:pt x="9481" y="798"/>
                    <a:pt x="9473" y="799"/>
                    <a:pt x="9466" y="799"/>
                  </a:cubicBezTo>
                  <a:cubicBezTo>
                    <a:pt x="9456" y="799"/>
                    <a:pt x="9446" y="797"/>
                    <a:pt x="9435" y="793"/>
                  </a:cubicBezTo>
                  <a:lnTo>
                    <a:pt x="9435" y="793"/>
                  </a:lnTo>
                  <a:cubicBezTo>
                    <a:pt x="9442" y="807"/>
                    <a:pt x="9442" y="821"/>
                    <a:pt x="9442" y="838"/>
                  </a:cubicBezTo>
                  <a:cubicBezTo>
                    <a:pt x="9439" y="884"/>
                    <a:pt x="9407" y="926"/>
                    <a:pt x="9362" y="940"/>
                  </a:cubicBezTo>
                  <a:cubicBezTo>
                    <a:pt x="9329" y="953"/>
                    <a:pt x="9294" y="959"/>
                    <a:pt x="9260" y="959"/>
                  </a:cubicBezTo>
                  <a:cubicBezTo>
                    <a:pt x="9200" y="959"/>
                    <a:pt x="9141" y="939"/>
                    <a:pt x="9092" y="901"/>
                  </a:cubicBezTo>
                  <a:cubicBezTo>
                    <a:pt x="9059" y="871"/>
                    <a:pt x="9014" y="860"/>
                    <a:pt x="8968" y="860"/>
                  </a:cubicBezTo>
                  <a:cubicBezTo>
                    <a:pt x="8909" y="860"/>
                    <a:pt x="8847" y="878"/>
                    <a:pt x="8802" y="898"/>
                  </a:cubicBezTo>
                  <a:cubicBezTo>
                    <a:pt x="8830" y="919"/>
                    <a:pt x="8875" y="940"/>
                    <a:pt x="8903" y="957"/>
                  </a:cubicBezTo>
                  <a:cubicBezTo>
                    <a:pt x="9022" y="1024"/>
                    <a:pt x="9082" y="1062"/>
                    <a:pt x="9096" y="1118"/>
                  </a:cubicBezTo>
                  <a:cubicBezTo>
                    <a:pt x="9103" y="1146"/>
                    <a:pt x="9092" y="1178"/>
                    <a:pt x="9071" y="1199"/>
                  </a:cubicBezTo>
                  <a:cubicBezTo>
                    <a:pt x="9054" y="1212"/>
                    <a:pt x="9036" y="1217"/>
                    <a:pt x="9017" y="1217"/>
                  </a:cubicBezTo>
                  <a:cubicBezTo>
                    <a:pt x="8984" y="1217"/>
                    <a:pt x="8948" y="1202"/>
                    <a:pt x="8907" y="1185"/>
                  </a:cubicBezTo>
                  <a:cubicBezTo>
                    <a:pt x="8875" y="1171"/>
                    <a:pt x="8844" y="1160"/>
                    <a:pt x="8812" y="1153"/>
                  </a:cubicBezTo>
                  <a:cubicBezTo>
                    <a:pt x="8783" y="1174"/>
                    <a:pt x="8750" y="1184"/>
                    <a:pt x="8717" y="1184"/>
                  </a:cubicBezTo>
                  <a:cubicBezTo>
                    <a:pt x="8695" y="1184"/>
                    <a:pt x="8672" y="1179"/>
                    <a:pt x="8651" y="1171"/>
                  </a:cubicBezTo>
                  <a:cubicBezTo>
                    <a:pt x="8585" y="1150"/>
                    <a:pt x="8525" y="1111"/>
                    <a:pt x="8476" y="1059"/>
                  </a:cubicBezTo>
                  <a:lnTo>
                    <a:pt x="8476" y="1059"/>
                  </a:lnTo>
                  <a:cubicBezTo>
                    <a:pt x="8522" y="1122"/>
                    <a:pt x="8511" y="1206"/>
                    <a:pt x="8504" y="1276"/>
                  </a:cubicBezTo>
                  <a:cubicBezTo>
                    <a:pt x="8501" y="1311"/>
                    <a:pt x="8497" y="1349"/>
                    <a:pt x="8497" y="1384"/>
                  </a:cubicBezTo>
                  <a:cubicBezTo>
                    <a:pt x="8504" y="1440"/>
                    <a:pt x="8476" y="1497"/>
                    <a:pt x="8424" y="1521"/>
                  </a:cubicBezTo>
                  <a:cubicBezTo>
                    <a:pt x="8405" y="1527"/>
                    <a:pt x="8387" y="1531"/>
                    <a:pt x="8368" y="1531"/>
                  </a:cubicBezTo>
                  <a:cubicBezTo>
                    <a:pt x="8325" y="1531"/>
                    <a:pt x="8284" y="1514"/>
                    <a:pt x="8252" y="1483"/>
                  </a:cubicBezTo>
                  <a:cubicBezTo>
                    <a:pt x="8185" y="1426"/>
                    <a:pt x="8161" y="1335"/>
                    <a:pt x="8182" y="1251"/>
                  </a:cubicBezTo>
                  <a:cubicBezTo>
                    <a:pt x="8185" y="1244"/>
                    <a:pt x="8189" y="1237"/>
                    <a:pt x="8189" y="1230"/>
                  </a:cubicBezTo>
                  <a:cubicBezTo>
                    <a:pt x="8185" y="1229"/>
                    <a:pt x="8180" y="1229"/>
                    <a:pt x="8174" y="1229"/>
                  </a:cubicBezTo>
                  <a:cubicBezTo>
                    <a:pt x="8137" y="1229"/>
                    <a:pt x="8060" y="1249"/>
                    <a:pt x="7972" y="1304"/>
                  </a:cubicBezTo>
                  <a:cubicBezTo>
                    <a:pt x="7955" y="1314"/>
                    <a:pt x="7922" y="1333"/>
                    <a:pt x="7887" y="1333"/>
                  </a:cubicBezTo>
                  <a:cubicBezTo>
                    <a:pt x="7871" y="1333"/>
                    <a:pt x="7854" y="1329"/>
                    <a:pt x="7839" y="1318"/>
                  </a:cubicBezTo>
                  <a:cubicBezTo>
                    <a:pt x="7790" y="1279"/>
                    <a:pt x="7804" y="1216"/>
                    <a:pt x="7825" y="1143"/>
                  </a:cubicBezTo>
                  <a:cubicBezTo>
                    <a:pt x="7839" y="1083"/>
                    <a:pt x="7860" y="999"/>
                    <a:pt x="7839" y="957"/>
                  </a:cubicBezTo>
                  <a:cubicBezTo>
                    <a:pt x="7834" y="945"/>
                    <a:pt x="7829" y="937"/>
                    <a:pt x="7812" y="937"/>
                  </a:cubicBezTo>
                  <a:cubicBezTo>
                    <a:pt x="7794" y="937"/>
                    <a:pt x="7762" y="946"/>
                    <a:pt x="7699" y="971"/>
                  </a:cubicBezTo>
                  <a:cubicBezTo>
                    <a:pt x="7643" y="996"/>
                    <a:pt x="7587" y="1013"/>
                    <a:pt x="7531" y="1027"/>
                  </a:cubicBezTo>
                  <a:lnTo>
                    <a:pt x="7503" y="1034"/>
                  </a:lnTo>
                  <a:cubicBezTo>
                    <a:pt x="7464" y="1038"/>
                    <a:pt x="7426" y="1048"/>
                    <a:pt x="7398" y="1055"/>
                  </a:cubicBezTo>
                  <a:lnTo>
                    <a:pt x="7415" y="1073"/>
                  </a:lnTo>
                  <a:cubicBezTo>
                    <a:pt x="7496" y="1160"/>
                    <a:pt x="7524" y="1279"/>
                    <a:pt x="7478" y="1356"/>
                  </a:cubicBezTo>
                  <a:cubicBezTo>
                    <a:pt x="7451" y="1406"/>
                    <a:pt x="7401" y="1436"/>
                    <a:pt x="7347" y="1436"/>
                  </a:cubicBezTo>
                  <a:cubicBezTo>
                    <a:pt x="7332" y="1436"/>
                    <a:pt x="7318" y="1434"/>
                    <a:pt x="7303" y="1430"/>
                  </a:cubicBezTo>
                  <a:cubicBezTo>
                    <a:pt x="7275" y="1425"/>
                    <a:pt x="7255" y="1424"/>
                    <a:pt x="7240" y="1424"/>
                  </a:cubicBezTo>
                  <a:cubicBezTo>
                    <a:pt x="7211" y="1424"/>
                    <a:pt x="7205" y="1430"/>
                    <a:pt x="7205" y="1430"/>
                  </a:cubicBezTo>
                  <a:cubicBezTo>
                    <a:pt x="7205" y="1430"/>
                    <a:pt x="7195" y="1440"/>
                    <a:pt x="7202" y="1490"/>
                  </a:cubicBezTo>
                  <a:cubicBezTo>
                    <a:pt x="7216" y="1574"/>
                    <a:pt x="7153" y="1654"/>
                    <a:pt x="7065" y="1665"/>
                  </a:cubicBezTo>
                  <a:cubicBezTo>
                    <a:pt x="7057" y="1666"/>
                    <a:pt x="7048" y="1667"/>
                    <a:pt x="7040" y="1667"/>
                  </a:cubicBezTo>
                  <a:cubicBezTo>
                    <a:pt x="6962" y="1667"/>
                    <a:pt x="6892" y="1610"/>
                    <a:pt x="6876" y="1528"/>
                  </a:cubicBezTo>
                  <a:cubicBezTo>
                    <a:pt x="6863" y="1520"/>
                    <a:pt x="6846" y="1516"/>
                    <a:pt x="6828" y="1516"/>
                  </a:cubicBezTo>
                  <a:cubicBezTo>
                    <a:pt x="6822" y="1516"/>
                    <a:pt x="6816" y="1517"/>
                    <a:pt x="6810" y="1518"/>
                  </a:cubicBezTo>
                  <a:cubicBezTo>
                    <a:pt x="6740" y="1518"/>
                    <a:pt x="6673" y="1549"/>
                    <a:pt x="6628" y="1605"/>
                  </a:cubicBezTo>
                  <a:cubicBezTo>
                    <a:pt x="6586" y="1661"/>
                    <a:pt x="6537" y="1710"/>
                    <a:pt x="6484" y="1756"/>
                  </a:cubicBezTo>
                  <a:cubicBezTo>
                    <a:pt x="6414" y="1815"/>
                    <a:pt x="6351" y="1868"/>
                    <a:pt x="6351" y="1920"/>
                  </a:cubicBezTo>
                  <a:cubicBezTo>
                    <a:pt x="6365" y="1917"/>
                    <a:pt x="6386" y="1906"/>
                    <a:pt x="6404" y="1899"/>
                  </a:cubicBezTo>
                  <a:cubicBezTo>
                    <a:pt x="6453" y="1875"/>
                    <a:pt x="6519" y="1846"/>
                    <a:pt x="6587" y="1846"/>
                  </a:cubicBezTo>
                  <a:cubicBezTo>
                    <a:pt x="6610" y="1846"/>
                    <a:pt x="6633" y="1849"/>
                    <a:pt x="6656" y="1857"/>
                  </a:cubicBezTo>
                  <a:cubicBezTo>
                    <a:pt x="6799" y="1903"/>
                    <a:pt x="6768" y="2001"/>
                    <a:pt x="6754" y="2036"/>
                  </a:cubicBezTo>
                  <a:cubicBezTo>
                    <a:pt x="6754" y="2043"/>
                    <a:pt x="6750" y="2053"/>
                    <a:pt x="6750" y="2060"/>
                  </a:cubicBezTo>
                  <a:lnTo>
                    <a:pt x="6754" y="2064"/>
                  </a:lnTo>
                  <a:cubicBezTo>
                    <a:pt x="6810" y="2116"/>
                    <a:pt x="6834" y="2193"/>
                    <a:pt x="6820" y="2267"/>
                  </a:cubicBezTo>
                  <a:cubicBezTo>
                    <a:pt x="6813" y="2305"/>
                    <a:pt x="6789" y="2337"/>
                    <a:pt x="6750" y="2351"/>
                  </a:cubicBezTo>
                  <a:cubicBezTo>
                    <a:pt x="6740" y="2353"/>
                    <a:pt x="6729" y="2354"/>
                    <a:pt x="6718" y="2354"/>
                  </a:cubicBezTo>
                  <a:cubicBezTo>
                    <a:pt x="6679" y="2354"/>
                    <a:pt x="6641" y="2339"/>
                    <a:pt x="6614" y="2309"/>
                  </a:cubicBezTo>
                  <a:cubicBezTo>
                    <a:pt x="6561" y="2260"/>
                    <a:pt x="6512" y="2237"/>
                    <a:pt x="6482" y="2237"/>
                  </a:cubicBezTo>
                  <a:cubicBezTo>
                    <a:pt x="6477" y="2237"/>
                    <a:pt x="6473" y="2238"/>
                    <a:pt x="6470" y="2239"/>
                  </a:cubicBezTo>
                  <a:cubicBezTo>
                    <a:pt x="6446" y="2249"/>
                    <a:pt x="6446" y="2281"/>
                    <a:pt x="6442" y="2302"/>
                  </a:cubicBezTo>
                  <a:cubicBezTo>
                    <a:pt x="6432" y="2368"/>
                    <a:pt x="6404" y="2410"/>
                    <a:pt x="6358" y="2421"/>
                  </a:cubicBezTo>
                  <a:cubicBezTo>
                    <a:pt x="6350" y="2423"/>
                    <a:pt x="6342" y="2424"/>
                    <a:pt x="6334" y="2424"/>
                  </a:cubicBezTo>
                  <a:cubicBezTo>
                    <a:pt x="6264" y="2424"/>
                    <a:pt x="6203" y="2343"/>
                    <a:pt x="6127" y="2242"/>
                  </a:cubicBezTo>
                  <a:lnTo>
                    <a:pt x="6085" y="2193"/>
                  </a:lnTo>
                  <a:cubicBezTo>
                    <a:pt x="6067" y="2211"/>
                    <a:pt x="6050" y="2228"/>
                    <a:pt x="6032" y="2253"/>
                  </a:cubicBezTo>
                  <a:cubicBezTo>
                    <a:pt x="5998" y="2298"/>
                    <a:pt x="5938" y="2370"/>
                    <a:pt x="5867" y="2370"/>
                  </a:cubicBezTo>
                  <a:cubicBezTo>
                    <a:pt x="5844" y="2370"/>
                    <a:pt x="5819" y="2363"/>
                    <a:pt x="5794" y="2344"/>
                  </a:cubicBezTo>
                  <a:cubicBezTo>
                    <a:pt x="5693" y="2267"/>
                    <a:pt x="5773" y="2144"/>
                    <a:pt x="5836" y="2046"/>
                  </a:cubicBezTo>
                  <a:cubicBezTo>
                    <a:pt x="5868" y="1997"/>
                    <a:pt x="5927" y="1903"/>
                    <a:pt x="5910" y="1875"/>
                  </a:cubicBezTo>
                  <a:lnTo>
                    <a:pt x="5910" y="1875"/>
                  </a:lnTo>
                  <a:cubicBezTo>
                    <a:pt x="5885" y="1903"/>
                    <a:pt x="5864" y="1927"/>
                    <a:pt x="5843" y="1959"/>
                  </a:cubicBezTo>
                  <a:cubicBezTo>
                    <a:pt x="5798" y="2022"/>
                    <a:pt x="5745" y="2085"/>
                    <a:pt x="5689" y="2144"/>
                  </a:cubicBezTo>
                  <a:cubicBezTo>
                    <a:pt x="5605" y="2221"/>
                    <a:pt x="5507" y="2284"/>
                    <a:pt x="5402" y="2323"/>
                  </a:cubicBezTo>
                  <a:lnTo>
                    <a:pt x="5357" y="2340"/>
                  </a:lnTo>
                  <a:cubicBezTo>
                    <a:pt x="5371" y="2361"/>
                    <a:pt x="5378" y="2386"/>
                    <a:pt x="5374" y="2410"/>
                  </a:cubicBezTo>
                  <a:cubicBezTo>
                    <a:pt x="5367" y="2470"/>
                    <a:pt x="5311" y="2508"/>
                    <a:pt x="5252" y="2547"/>
                  </a:cubicBezTo>
                  <a:cubicBezTo>
                    <a:pt x="5192" y="2585"/>
                    <a:pt x="5136" y="2624"/>
                    <a:pt x="5122" y="2676"/>
                  </a:cubicBezTo>
                  <a:lnTo>
                    <a:pt x="5119" y="2683"/>
                  </a:lnTo>
                  <a:cubicBezTo>
                    <a:pt x="5292" y="2591"/>
                    <a:pt x="5395" y="2566"/>
                    <a:pt x="5458" y="2566"/>
                  </a:cubicBezTo>
                  <a:cubicBezTo>
                    <a:pt x="5510" y="2566"/>
                    <a:pt x="5535" y="2583"/>
                    <a:pt x="5549" y="2592"/>
                  </a:cubicBezTo>
                  <a:cubicBezTo>
                    <a:pt x="5577" y="2612"/>
                    <a:pt x="5617" y="2634"/>
                    <a:pt x="5660" y="2634"/>
                  </a:cubicBezTo>
                  <a:cubicBezTo>
                    <a:pt x="5699" y="2634"/>
                    <a:pt x="5742" y="2616"/>
                    <a:pt x="5780" y="2561"/>
                  </a:cubicBezTo>
                  <a:cubicBezTo>
                    <a:pt x="5822" y="2494"/>
                    <a:pt x="5892" y="2449"/>
                    <a:pt x="5973" y="2435"/>
                  </a:cubicBezTo>
                  <a:cubicBezTo>
                    <a:pt x="5981" y="2434"/>
                    <a:pt x="5988" y="2434"/>
                    <a:pt x="5996" y="2434"/>
                  </a:cubicBezTo>
                  <a:cubicBezTo>
                    <a:pt x="6079" y="2434"/>
                    <a:pt x="6157" y="2468"/>
                    <a:pt x="6218" y="2526"/>
                  </a:cubicBezTo>
                  <a:cubicBezTo>
                    <a:pt x="6242" y="2547"/>
                    <a:pt x="6260" y="2578"/>
                    <a:pt x="6263" y="2613"/>
                  </a:cubicBezTo>
                  <a:cubicBezTo>
                    <a:pt x="6260" y="2662"/>
                    <a:pt x="6239" y="2711"/>
                    <a:pt x="6197" y="2743"/>
                  </a:cubicBezTo>
                  <a:cubicBezTo>
                    <a:pt x="6148" y="2799"/>
                    <a:pt x="6151" y="2802"/>
                    <a:pt x="6172" y="2823"/>
                  </a:cubicBezTo>
                  <a:cubicBezTo>
                    <a:pt x="6253" y="2904"/>
                    <a:pt x="6221" y="2977"/>
                    <a:pt x="6207" y="2998"/>
                  </a:cubicBezTo>
                  <a:cubicBezTo>
                    <a:pt x="6171" y="3051"/>
                    <a:pt x="6111" y="3082"/>
                    <a:pt x="6048" y="3082"/>
                  </a:cubicBezTo>
                  <a:cubicBezTo>
                    <a:pt x="6031" y="3082"/>
                    <a:pt x="6014" y="3080"/>
                    <a:pt x="5997" y="3075"/>
                  </a:cubicBezTo>
                  <a:cubicBezTo>
                    <a:pt x="5945" y="3065"/>
                    <a:pt x="5906" y="3016"/>
                    <a:pt x="5906" y="2960"/>
                  </a:cubicBezTo>
                  <a:cubicBezTo>
                    <a:pt x="5903" y="2921"/>
                    <a:pt x="5875" y="2886"/>
                    <a:pt x="5836" y="2876"/>
                  </a:cubicBezTo>
                  <a:cubicBezTo>
                    <a:pt x="5832" y="2875"/>
                    <a:pt x="5829" y="2875"/>
                    <a:pt x="5826" y="2875"/>
                  </a:cubicBezTo>
                  <a:cubicBezTo>
                    <a:pt x="5817" y="2875"/>
                    <a:pt x="5815" y="2878"/>
                    <a:pt x="5812" y="2886"/>
                  </a:cubicBezTo>
                  <a:cubicBezTo>
                    <a:pt x="5780" y="2942"/>
                    <a:pt x="5665" y="3131"/>
                    <a:pt x="5500" y="3149"/>
                  </a:cubicBezTo>
                  <a:cubicBezTo>
                    <a:pt x="5448" y="3152"/>
                    <a:pt x="5343" y="3299"/>
                    <a:pt x="5343" y="3478"/>
                  </a:cubicBezTo>
                  <a:cubicBezTo>
                    <a:pt x="5346" y="3527"/>
                    <a:pt x="5332" y="3573"/>
                    <a:pt x="5297" y="3608"/>
                  </a:cubicBezTo>
                  <a:cubicBezTo>
                    <a:pt x="5269" y="3630"/>
                    <a:pt x="5235" y="3641"/>
                    <a:pt x="5200" y="3641"/>
                  </a:cubicBezTo>
                  <a:cubicBezTo>
                    <a:pt x="5192" y="3641"/>
                    <a:pt x="5183" y="3640"/>
                    <a:pt x="5175" y="3639"/>
                  </a:cubicBezTo>
                  <a:lnTo>
                    <a:pt x="5143" y="3639"/>
                  </a:lnTo>
                  <a:cubicBezTo>
                    <a:pt x="5143" y="3643"/>
                    <a:pt x="5140" y="3650"/>
                    <a:pt x="5140" y="3657"/>
                  </a:cubicBezTo>
                  <a:cubicBezTo>
                    <a:pt x="5119" y="3881"/>
                    <a:pt x="4769" y="4241"/>
                    <a:pt x="4618" y="4385"/>
                  </a:cubicBezTo>
                  <a:cubicBezTo>
                    <a:pt x="4510" y="4490"/>
                    <a:pt x="4527" y="4528"/>
                    <a:pt x="4545" y="4584"/>
                  </a:cubicBezTo>
                  <a:cubicBezTo>
                    <a:pt x="4573" y="4644"/>
                    <a:pt x="4573" y="4714"/>
                    <a:pt x="4541" y="4773"/>
                  </a:cubicBezTo>
                  <a:cubicBezTo>
                    <a:pt x="4497" y="4856"/>
                    <a:pt x="4411" y="4875"/>
                    <a:pt x="4326" y="4875"/>
                  </a:cubicBezTo>
                  <a:cubicBezTo>
                    <a:pt x="4289" y="4875"/>
                    <a:pt x="4252" y="4871"/>
                    <a:pt x="4219" y="4868"/>
                  </a:cubicBezTo>
                  <a:cubicBezTo>
                    <a:pt x="4198" y="4866"/>
                    <a:pt x="4177" y="4865"/>
                    <a:pt x="4156" y="4865"/>
                  </a:cubicBezTo>
                  <a:cubicBezTo>
                    <a:pt x="4136" y="4865"/>
                    <a:pt x="4116" y="4866"/>
                    <a:pt x="4096" y="4868"/>
                  </a:cubicBezTo>
                  <a:cubicBezTo>
                    <a:pt x="4089" y="4917"/>
                    <a:pt x="4089" y="4969"/>
                    <a:pt x="4096" y="5018"/>
                  </a:cubicBezTo>
                  <a:cubicBezTo>
                    <a:pt x="4103" y="5144"/>
                    <a:pt x="4117" y="5288"/>
                    <a:pt x="4026" y="5368"/>
                  </a:cubicBezTo>
                  <a:cubicBezTo>
                    <a:pt x="3981" y="5407"/>
                    <a:pt x="3988" y="5449"/>
                    <a:pt x="4019" y="5543"/>
                  </a:cubicBezTo>
                  <a:cubicBezTo>
                    <a:pt x="4037" y="5589"/>
                    <a:pt x="4047" y="5638"/>
                    <a:pt x="4047" y="5687"/>
                  </a:cubicBezTo>
                  <a:cubicBezTo>
                    <a:pt x="4051" y="5719"/>
                    <a:pt x="4037" y="5750"/>
                    <a:pt x="4012" y="5771"/>
                  </a:cubicBezTo>
                  <a:cubicBezTo>
                    <a:pt x="3989" y="5789"/>
                    <a:pt x="3961" y="5796"/>
                    <a:pt x="3929" y="5796"/>
                  </a:cubicBezTo>
                  <a:cubicBezTo>
                    <a:pt x="3894" y="5796"/>
                    <a:pt x="3854" y="5787"/>
                    <a:pt x="3813" y="5778"/>
                  </a:cubicBezTo>
                  <a:cubicBezTo>
                    <a:pt x="3778" y="5768"/>
                    <a:pt x="3743" y="5761"/>
                    <a:pt x="3704" y="5761"/>
                  </a:cubicBezTo>
                  <a:cubicBezTo>
                    <a:pt x="3673" y="5883"/>
                    <a:pt x="3508" y="5894"/>
                    <a:pt x="3389" y="5904"/>
                  </a:cubicBezTo>
                  <a:lnTo>
                    <a:pt x="3340" y="5911"/>
                  </a:lnTo>
                  <a:cubicBezTo>
                    <a:pt x="3424" y="5995"/>
                    <a:pt x="3515" y="6076"/>
                    <a:pt x="3613" y="6146"/>
                  </a:cubicBezTo>
                  <a:cubicBezTo>
                    <a:pt x="3694" y="6209"/>
                    <a:pt x="3680" y="6279"/>
                    <a:pt x="3669" y="6303"/>
                  </a:cubicBezTo>
                  <a:cubicBezTo>
                    <a:pt x="3646" y="6370"/>
                    <a:pt x="3566" y="6401"/>
                    <a:pt x="3498" y="6401"/>
                  </a:cubicBezTo>
                  <a:cubicBezTo>
                    <a:pt x="3494" y="6401"/>
                    <a:pt x="3491" y="6401"/>
                    <a:pt x="3487" y="6401"/>
                  </a:cubicBezTo>
                  <a:cubicBezTo>
                    <a:pt x="3421" y="6398"/>
                    <a:pt x="3365" y="6359"/>
                    <a:pt x="3340" y="6300"/>
                  </a:cubicBezTo>
                  <a:cubicBezTo>
                    <a:pt x="3291" y="6321"/>
                    <a:pt x="3242" y="6352"/>
                    <a:pt x="3193" y="6384"/>
                  </a:cubicBezTo>
                  <a:cubicBezTo>
                    <a:pt x="3113" y="6436"/>
                    <a:pt x="3029" y="6482"/>
                    <a:pt x="2945" y="6524"/>
                  </a:cubicBezTo>
                  <a:cubicBezTo>
                    <a:pt x="2864" y="6559"/>
                    <a:pt x="2808" y="6625"/>
                    <a:pt x="2784" y="6706"/>
                  </a:cubicBezTo>
                  <a:cubicBezTo>
                    <a:pt x="2756" y="6779"/>
                    <a:pt x="2717" y="6874"/>
                    <a:pt x="2581" y="6877"/>
                  </a:cubicBezTo>
                  <a:cubicBezTo>
                    <a:pt x="2525" y="6881"/>
                    <a:pt x="2504" y="6923"/>
                    <a:pt x="2469" y="7045"/>
                  </a:cubicBezTo>
                  <a:cubicBezTo>
                    <a:pt x="2448" y="7129"/>
                    <a:pt x="2423" y="7224"/>
                    <a:pt x="2350" y="7276"/>
                  </a:cubicBezTo>
                  <a:cubicBezTo>
                    <a:pt x="2324" y="7296"/>
                    <a:pt x="2295" y="7307"/>
                    <a:pt x="2265" y="7307"/>
                  </a:cubicBezTo>
                  <a:cubicBezTo>
                    <a:pt x="2257" y="7307"/>
                    <a:pt x="2249" y="7306"/>
                    <a:pt x="2241" y="7304"/>
                  </a:cubicBezTo>
                  <a:cubicBezTo>
                    <a:pt x="2182" y="7290"/>
                    <a:pt x="2157" y="7234"/>
                    <a:pt x="2132" y="7182"/>
                  </a:cubicBezTo>
                  <a:cubicBezTo>
                    <a:pt x="2094" y="7105"/>
                    <a:pt x="2069" y="7059"/>
                    <a:pt x="2006" y="7056"/>
                  </a:cubicBezTo>
                  <a:cubicBezTo>
                    <a:pt x="1954" y="7056"/>
                    <a:pt x="1929" y="7063"/>
                    <a:pt x="1926" y="7073"/>
                  </a:cubicBezTo>
                  <a:cubicBezTo>
                    <a:pt x="1915" y="7094"/>
                    <a:pt x="1926" y="7157"/>
                    <a:pt x="1999" y="7259"/>
                  </a:cubicBezTo>
                  <a:cubicBezTo>
                    <a:pt x="2013" y="7283"/>
                    <a:pt x="2055" y="7339"/>
                    <a:pt x="2031" y="7399"/>
                  </a:cubicBezTo>
                  <a:cubicBezTo>
                    <a:pt x="2003" y="7455"/>
                    <a:pt x="1940" y="7462"/>
                    <a:pt x="1873" y="7465"/>
                  </a:cubicBezTo>
                  <a:cubicBezTo>
                    <a:pt x="1807" y="7472"/>
                    <a:pt x="1733" y="7479"/>
                    <a:pt x="1698" y="7525"/>
                  </a:cubicBezTo>
                  <a:cubicBezTo>
                    <a:pt x="1621" y="7619"/>
                    <a:pt x="1488" y="7640"/>
                    <a:pt x="1369" y="7654"/>
                  </a:cubicBezTo>
                  <a:cubicBezTo>
                    <a:pt x="1292" y="7665"/>
                    <a:pt x="1212" y="7679"/>
                    <a:pt x="1180" y="7711"/>
                  </a:cubicBezTo>
                  <a:cubicBezTo>
                    <a:pt x="1208" y="7725"/>
                    <a:pt x="1240" y="7735"/>
                    <a:pt x="1271" y="7746"/>
                  </a:cubicBezTo>
                  <a:cubicBezTo>
                    <a:pt x="1352" y="7774"/>
                    <a:pt x="1436" y="7802"/>
                    <a:pt x="1471" y="7865"/>
                  </a:cubicBezTo>
                  <a:cubicBezTo>
                    <a:pt x="1488" y="7896"/>
                    <a:pt x="1485" y="7938"/>
                    <a:pt x="1464" y="7966"/>
                  </a:cubicBezTo>
                  <a:cubicBezTo>
                    <a:pt x="1435" y="8002"/>
                    <a:pt x="1368" y="8015"/>
                    <a:pt x="1286" y="8015"/>
                  </a:cubicBezTo>
                  <a:cubicBezTo>
                    <a:pt x="1171" y="8015"/>
                    <a:pt x="1027" y="7989"/>
                    <a:pt x="928" y="7966"/>
                  </a:cubicBezTo>
                  <a:cubicBezTo>
                    <a:pt x="921" y="7965"/>
                    <a:pt x="915" y="7964"/>
                    <a:pt x="909" y="7964"/>
                  </a:cubicBezTo>
                  <a:cubicBezTo>
                    <a:pt x="886" y="7964"/>
                    <a:pt x="876" y="7979"/>
                    <a:pt x="848" y="8033"/>
                  </a:cubicBezTo>
                  <a:cubicBezTo>
                    <a:pt x="820" y="8083"/>
                    <a:pt x="775" y="8166"/>
                    <a:pt x="676" y="8166"/>
                  </a:cubicBezTo>
                  <a:cubicBezTo>
                    <a:pt x="664" y="8166"/>
                    <a:pt x="651" y="8165"/>
                    <a:pt x="638" y="8162"/>
                  </a:cubicBezTo>
                  <a:cubicBezTo>
                    <a:pt x="629" y="8161"/>
                    <a:pt x="619" y="8160"/>
                    <a:pt x="610" y="8160"/>
                  </a:cubicBezTo>
                  <a:cubicBezTo>
                    <a:pt x="543" y="8160"/>
                    <a:pt x="479" y="8194"/>
                    <a:pt x="442" y="8250"/>
                  </a:cubicBezTo>
                  <a:cubicBezTo>
                    <a:pt x="428" y="8267"/>
                    <a:pt x="431" y="8292"/>
                    <a:pt x="449" y="8302"/>
                  </a:cubicBezTo>
                  <a:cubicBezTo>
                    <a:pt x="533" y="8386"/>
                    <a:pt x="491" y="8453"/>
                    <a:pt x="477" y="8470"/>
                  </a:cubicBezTo>
                  <a:cubicBezTo>
                    <a:pt x="451" y="8502"/>
                    <a:pt x="403" y="8517"/>
                    <a:pt x="349" y="8517"/>
                  </a:cubicBezTo>
                  <a:cubicBezTo>
                    <a:pt x="286" y="8517"/>
                    <a:pt x="214" y="8497"/>
                    <a:pt x="162" y="8463"/>
                  </a:cubicBezTo>
                  <a:cubicBezTo>
                    <a:pt x="156" y="8458"/>
                    <a:pt x="151" y="8455"/>
                    <a:pt x="145" y="8455"/>
                  </a:cubicBezTo>
                  <a:cubicBezTo>
                    <a:pt x="142" y="8455"/>
                    <a:pt x="140" y="8455"/>
                    <a:pt x="137" y="8456"/>
                  </a:cubicBezTo>
                  <a:cubicBezTo>
                    <a:pt x="95" y="8474"/>
                    <a:pt x="42" y="8561"/>
                    <a:pt x="11" y="8666"/>
                  </a:cubicBezTo>
                  <a:cubicBezTo>
                    <a:pt x="0" y="8701"/>
                    <a:pt x="53" y="8743"/>
                    <a:pt x="116" y="8785"/>
                  </a:cubicBezTo>
                  <a:cubicBezTo>
                    <a:pt x="179" y="8831"/>
                    <a:pt x="232" y="8866"/>
                    <a:pt x="225" y="8932"/>
                  </a:cubicBezTo>
                  <a:cubicBezTo>
                    <a:pt x="211" y="8978"/>
                    <a:pt x="183" y="9020"/>
                    <a:pt x="148" y="9048"/>
                  </a:cubicBezTo>
                  <a:lnTo>
                    <a:pt x="130" y="9069"/>
                  </a:lnTo>
                  <a:cubicBezTo>
                    <a:pt x="183" y="9079"/>
                    <a:pt x="225" y="9121"/>
                    <a:pt x="232" y="9177"/>
                  </a:cubicBezTo>
                  <a:cubicBezTo>
                    <a:pt x="239" y="9272"/>
                    <a:pt x="137" y="9356"/>
                    <a:pt x="60" y="9387"/>
                  </a:cubicBezTo>
                  <a:cubicBezTo>
                    <a:pt x="35" y="9398"/>
                    <a:pt x="32" y="9412"/>
                    <a:pt x="32" y="9415"/>
                  </a:cubicBezTo>
                  <a:cubicBezTo>
                    <a:pt x="25" y="9436"/>
                    <a:pt x="39" y="9482"/>
                    <a:pt x="88" y="9545"/>
                  </a:cubicBezTo>
                  <a:cubicBezTo>
                    <a:pt x="165" y="9643"/>
                    <a:pt x="99" y="9720"/>
                    <a:pt x="63" y="9758"/>
                  </a:cubicBezTo>
                  <a:cubicBezTo>
                    <a:pt x="25" y="9804"/>
                    <a:pt x="7" y="9822"/>
                    <a:pt x="49" y="9881"/>
                  </a:cubicBezTo>
                  <a:cubicBezTo>
                    <a:pt x="74" y="9916"/>
                    <a:pt x="90" y="9928"/>
                    <a:pt x="108" y="9928"/>
                  </a:cubicBezTo>
                  <a:cubicBezTo>
                    <a:pt x="121" y="9928"/>
                    <a:pt x="135" y="9921"/>
                    <a:pt x="155" y="9913"/>
                  </a:cubicBezTo>
                  <a:cubicBezTo>
                    <a:pt x="170" y="9906"/>
                    <a:pt x="197" y="9896"/>
                    <a:pt x="227" y="9896"/>
                  </a:cubicBezTo>
                  <a:cubicBezTo>
                    <a:pt x="266" y="9896"/>
                    <a:pt x="310" y="9914"/>
                    <a:pt x="340" y="9983"/>
                  </a:cubicBezTo>
                  <a:cubicBezTo>
                    <a:pt x="344" y="9993"/>
                    <a:pt x="351" y="10000"/>
                    <a:pt x="351" y="10000"/>
                  </a:cubicBezTo>
                  <a:cubicBezTo>
                    <a:pt x="352" y="10000"/>
                    <a:pt x="354" y="10001"/>
                    <a:pt x="356" y="10001"/>
                  </a:cubicBezTo>
                  <a:cubicBezTo>
                    <a:pt x="395" y="10001"/>
                    <a:pt x="484" y="9937"/>
                    <a:pt x="624" y="9811"/>
                  </a:cubicBezTo>
                  <a:cubicBezTo>
                    <a:pt x="673" y="9765"/>
                    <a:pt x="719" y="9751"/>
                    <a:pt x="755" y="9751"/>
                  </a:cubicBezTo>
                  <a:cubicBezTo>
                    <a:pt x="790" y="9751"/>
                    <a:pt x="816" y="9764"/>
                    <a:pt x="830" y="9772"/>
                  </a:cubicBezTo>
                  <a:cubicBezTo>
                    <a:pt x="900" y="9825"/>
                    <a:pt x="925" y="9916"/>
                    <a:pt x="900" y="9997"/>
                  </a:cubicBezTo>
                  <a:cubicBezTo>
                    <a:pt x="883" y="10057"/>
                    <a:pt x="828" y="10098"/>
                    <a:pt x="767" y="10098"/>
                  </a:cubicBezTo>
                  <a:cubicBezTo>
                    <a:pt x="765" y="10098"/>
                    <a:pt x="763" y="10098"/>
                    <a:pt x="760" y="10098"/>
                  </a:cubicBezTo>
                  <a:cubicBezTo>
                    <a:pt x="752" y="10097"/>
                    <a:pt x="744" y="10097"/>
                    <a:pt x="736" y="10097"/>
                  </a:cubicBezTo>
                  <a:cubicBezTo>
                    <a:pt x="671" y="10097"/>
                    <a:pt x="611" y="10121"/>
                    <a:pt x="564" y="10165"/>
                  </a:cubicBezTo>
                  <a:cubicBezTo>
                    <a:pt x="547" y="10186"/>
                    <a:pt x="536" y="10217"/>
                    <a:pt x="543" y="10242"/>
                  </a:cubicBezTo>
                  <a:cubicBezTo>
                    <a:pt x="561" y="10298"/>
                    <a:pt x="540" y="10354"/>
                    <a:pt x="498" y="10389"/>
                  </a:cubicBezTo>
                  <a:cubicBezTo>
                    <a:pt x="468" y="10407"/>
                    <a:pt x="434" y="10417"/>
                    <a:pt x="399" y="10417"/>
                  </a:cubicBezTo>
                  <a:cubicBezTo>
                    <a:pt x="367" y="10417"/>
                    <a:pt x="335" y="10409"/>
                    <a:pt x="305" y="10392"/>
                  </a:cubicBezTo>
                  <a:cubicBezTo>
                    <a:pt x="228" y="10357"/>
                    <a:pt x="183" y="10277"/>
                    <a:pt x="190" y="10193"/>
                  </a:cubicBezTo>
                  <a:lnTo>
                    <a:pt x="190" y="10193"/>
                  </a:lnTo>
                  <a:cubicBezTo>
                    <a:pt x="158" y="10207"/>
                    <a:pt x="130" y="10231"/>
                    <a:pt x="116" y="10263"/>
                  </a:cubicBezTo>
                  <a:cubicBezTo>
                    <a:pt x="102" y="10291"/>
                    <a:pt x="113" y="10305"/>
                    <a:pt x="116" y="10312"/>
                  </a:cubicBezTo>
                  <a:cubicBezTo>
                    <a:pt x="218" y="10424"/>
                    <a:pt x="162" y="10522"/>
                    <a:pt x="127" y="10585"/>
                  </a:cubicBezTo>
                  <a:cubicBezTo>
                    <a:pt x="106" y="10613"/>
                    <a:pt x="95" y="10644"/>
                    <a:pt x="92" y="10676"/>
                  </a:cubicBezTo>
                  <a:cubicBezTo>
                    <a:pt x="92" y="10679"/>
                    <a:pt x="92" y="10679"/>
                    <a:pt x="92" y="10683"/>
                  </a:cubicBezTo>
                  <a:cubicBezTo>
                    <a:pt x="102" y="10690"/>
                    <a:pt x="116" y="10690"/>
                    <a:pt x="127" y="10690"/>
                  </a:cubicBezTo>
                  <a:cubicBezTo>
                    <a:pt x="186" y="10683"/>
                    <a:pt x="242" y="10651"/>
                    <a:pt x="277" y="10602"/>
                  </a:cubicBezTo>
                  <a:cubicBezTo>
                    <a:pt x="316" y="10532"/>
                    <a:pt x="389" y="10487"/>
                    <a:pt x="470" y="10483"/>
                  </a:cubicBezTo>
                  <a:lnTo>
                    <a:pt x="487" y="10483"/>
                  </a:lnTo>
                  <a:cubicBezTo>
                    <a:pt x="578" y="10497"/>
                    <a:pt x="655" y="10557"/>
                    <a:pt x="683" y="10644"/>
                  </a:cubicBezTo>
                  <a:cubicBezTo>
                    <a:pt x="701" y="10679"/>
                    <a:pt x="701" y="10718"/>
                    <a:pt x="690" y="10756"/>
                  </a:cubicBezTo>
                  <a:cubicBezTo>
                    <a:pt x="673" y="10788"/>
                    <a:pt x="638" y="10812"/>
                    <a:pt x="603" y="10819"/>
                  </a:cubicBezTo>
                  <a:cubicBezTo>
                    <a:pt x="564" y="10833"/>
                    <a:pt x="550" y="10837"/>
                    <a:pt x="550" y="10886"/>
                  </a:cubicBezTo>
                  <a:cubicBezTo>
                    <a:pt x="550" y="11033"/>
                    <a:pt x="477" y="11050"/>
                    <a:pt x="403" y="11054"/>
                  </a:cubicBezTo>
                  <a:cubicBezTo>
                    <a:pt x="398" y="11053"/>
                    <a:pt x="393" y="11052"/>
                    <a:pt x="387" y="11052"/>
                  </a:cubicBezTo>
                  <a:cubicBezTo>
                    <a:pt x="357" y="11052"/>
                    <a:pt x="327" y="11069"/>
                    <a:pt x="312" y="11096"/>
                  </a:cubicBezTo>
                  <a:cubicBezTo>
                    <a:pt x="312" y="11096"/>
                    <a:pt x="309" y="11099"/>
                    <a:pt x="312" y="11110"/>
                  </a:cubicBezTo>
                  <a:cubicBezTo>
                    <a:pt x="351" y="11222"/>
                    <a:pt x="704" y="11411"/>
                    <a:pt x="848" y="11449"/>
                  </a:cubicBezTo>
                  <a:cubicBezTo>
                    <a:pt x="907" y="11463"/>
                    <a:pt x="963" y="11488"/>
                    <a:pt x="1016" y="11519"/>
                  </a:cubicBezTo>
                  <a:cubicBezTo>
                    <a:pt x="1110" y="11569"/>
                    <a:pt x="1216" y="11624"/>
                    <a:pt x="1367" y="11624"/>
                  </a:cubicBezTo>
                  <a:cubicBezTo>
                    <a:pt x="1396" y="11624"/>
                    <a:pt x="1427" y="11622"/>
                    <a:pt x="1460" y="11617"/>
                  </a:cubicBezTo>
                  <a:cubicBezTo>
                    <a:pt x="1758" y="11572"/>
                    <a:pt x="2360" y="10987"/>
                    <a:pt x="2437" y="10889"/>
                  </a:cubicBezTo>
                  <a:cubicBezTo>
                    <a:pt x="2485" y="10828"/>
                    <a:pt x="2551" y="10817"/>
                    <a:pt x="2614" y="10817"/>
                  </a:cubicBezTo>
                  <a:cubicBezTo>
                    <a:pt x="2634" y="10817"/>
                    <a:pt x="2653" y="10818"/>
                    <a:pt x="2672" y="10819"/>
                  </a:cubicBezTo>
                  <a:cubicBezTo>
                    <a:pt x="2695" y="10822"/>
                    <a:pt x="2717" y="10824"/>
                    <a:pt x="2738" y="10824"/>
                  </a:cubicBezTo>
                  <a:cubicBezTo>
                    <a:pt x="2772" y="10824"/>
                    <a:pt x="2803" y="10818"/>
                    <a:pt x="2829" y="10798"/>
                  </a:cubicBezTo>
                  <a:cubicBezTo>
                    <a:pt x="2868" y="10767"/>
                    <a:pt x="2878" y="10686"/>
                    <a:pt x="2885" y="10609"/>
                  </a:cubicBezTo>
                  <a:cubicBezTo>
                    <a:pt x="2896" y="10522"/>
                    <a:pt x="2903" y="10434"/>
                    <a:pt x="2973" y="10396"/>
                  </a:cubicBezTo>
                  <a:cubicBezTo>
                    <a:pt x="2988" y="10387"/>
                    <a:pt x="3005" y="10383"/>
                    <a:pt x="3023" y="10383"/>
                  </a:cubicBezTo>
                  <a:cubicBezTo>
                    <a:pt x="3034" y="10383"/>
                    <a:pt x="3046" y="10385"/>
                    <a:pt x="3057" y="10389"/>
                  </a:cubicBezTo>
                  <a:cubicBezTo>
                    <a:pt x="3120" y="10410"/>
                    <a:pt x="3151" y="10487"/>
                    <a:pt x="3186" y="10574"/>
                  </a:cubicBezTo>
                  <a:cubicBezTo>
                    <a:pt x="3204" y="10616"/>
                    <a:pt x="3221" y="10655"/>
                    <a:pt x="3249" y="10693"/>
                  </a:cubicBezTo>
                  <a:cubicBezTo>
                    <a:pt x="3344" y="10728"/>
                    <a:pt x="3396" y="10805"/>
                    <a:pt x="3410" y="10931"/>
                  </a:cubicBezTo>
                  <a:lnTo>
                    <a:pt x="3463" y="10931"/>
                  </a:lnTo>
                  <a:cubicBezTo>
                    <a:pt x="3473" y="10935"/>
                    <a:pt x="3487" y="10938"/>
                    <a:pt x="3498" y="10938"/>
                  </a:cubicBezTo>
                  <a:lnTo>
                    <a:pt x="3508" y="10942"/>
                  </a:lnTo>
                  <a:cubicBezTo>
                    <a:pt x="3522" y="10949"/>
                    <a:pt x="3533" y="10952"/>
                    <a:pt x="3543" y="10959"/>
                  </a:cubicBezTo>
                  <a:cubicBezTo>
                    <a:pt x="3575" y="10861"/>
                    <a:pt x="3589" y="10760"/>
                    <a:pt x="3589" y="10658"/>
                  </a:cubicBezTo>
                  <a:cubicBezTo>
                    <a:pt x="3592" y="10595"/>
                    <a:pt x="3606" y="10536"/>
                    <a:pt x="3627" y="10473"/>
                  </a:cubicBezTo>
                  <a:cubicBezTo>
                    <a:pt x="3652" y="10403"/>
                    <a:pt x="3666" y="10329"/>
                    <a:pt x="3669" y="10256"/>
                  </a:cubicBezTo>
                  <a:cubicBezTo>
                    <a:pt x="3669" y="10249"/>
                    <a:pt x="3669" y="10238"/>
                    <a:pt x="3666" y="10231"/>
                  </a:cubicBezTo>
                  <a:cubicBezTo>
                    <a:pt x="3659" y="10200"/>
                    <a:pt x="3666" y="10165"/>
                    <a:pt x="3687" y="10137"/>
                  </a:cubicBezTo>
                  <a:cubicBezTo>
                    <a:pt x="3732" y="10084"/>
                    <a:pt x="3813" y="10081"/>
                    <a:pt x="3897" y="10077"/>
                  </a:cubicBezTo>
                  <a:cubicBezTo>
                    <a:pt x="3942" y="10077"/>
                    <a:pt x="4023" y="10074"/>
                    <a:pt x="4037" y="10060"/>
                  </a:cubicBezTo>
                  <a:cubicBezTo>
                    <a:pt x="4086" y="9962"/>
                    <a:pt x="4089" y="9660"/>
                    <a:pt x="4037" y="9629"/>
                  </a:cubicBezTo>
                  <a:cubicBezTo>
                    <a:pt x="3942" y="9569"/>
                    <a:pt x="3893" y="9457"/>
                    <a:pt x="3914" y="9349"/>
                  </a:cubicBezTo>
                  <a:cubicBezTo>
                    <a:pt x="3925" y="9289"/>
                    <a:pt x="3977" y="9244"/>
                    <a:pt x="4040" y="9244"/>
                  </a:cubicBezTo>
                  <a:cubicBezTo>
                    <a:pt x="4082" y="9244"/>
                    <a:pt x="4121" y="9226"/>
                    <a:pt x="4149" y="9198"/>
                  </a:cubicBezTo>
                  <a:cubicBezTo>
                    <a:pt x="4184" y="9149"/>
                    <a:pt x="4198" y="9090"/>
                    <a:pt x="4184" y="9030"/>
                  </a:cubicBezTo>
                  <a:cubicBezTo>
                    <a:pt x="4177" y="8964"/>
                    <a:pt x="4121" y="8932"/>
                    <a:pt x="4037" y="8887"/>
                  </a:cubicBezTo>
                  <a:cubicBezTo>
                    <a:pt x="3949" y="8841"/>
                    <a:pt x="3837" y="8778"/>
                    <a:pt x="3820" y="8642"/>
                  </a:cubicBezTo>
                  <a:cubicBezTo>
                    <a:pt x="3813" y="8561"/>
                    <a:pt x="3827" y="8481"/>
                    <a:pt x="3862" y="8407"/>
                  </a:cubicBezTo>
                  <a:cubicBezTo>
                    <a:pt x="3893" y="8330"/>
                    <a:pt x="3918" y="8271"/>
                    <a:pt x="3851" y="8145"/>
                  </a:cubicBezTo>
                  <a:cubicBezTo>
                    <a:pt x="3764" y="7963"/>
                    <a:pt x="3806" y="7826"/>
                    <a:pt x="3834" y="7721"/>
                  </a:cubicBezTo>
                  <a:cubicBezTo>
                    <a:pt x="3851" y="7668"/>
                    <a:pt x="3862" y="7623"/>
                    <a:pt x="3851" y="7591"/>
                  </a:cubicBezTo>
                  <a:cubicBezTo>
                    <a:pt x="3788" y="7437"/>
                    <a:pt x="3743" y="7262"/>
                    <a:pt x="3907" y="6986"/>
                  </a:cubicBezTo>
                  <a:cubicBezTo>
                    <a:pt x="4053" y="6748"/>
                    <a:pt x="4319" y="6588"/>
                    <a:pt x="4480" y="6588"/>
                  </a:cubicBezTo>
                  <a:cubicBezTo>
                    <a:pt x="4497" y="6588"/>
                    <a:pt x="4513" y="6590"/>
                    <a:pt x="4527" y="6594"/>
                  </a:cubicBezTo>
                  <a:cubicBezTo>
                    <a:pt x="4548" y="6597"/>
                    <a:pt x="4569" y="6608"/>
                    <a:pt x="4597" y="6615"/>
                  </a:cubicBezTo>
                  <a:cubicBezTo>
                    <a:pt x="4658" y="6637"/>
                    <a:pt x="4704" y="6650"/>
                    <a:pt x="4738" y="6650"/>
                  </a:cubicBezTo>
                  <a:cubicBezTo>
                    <a:pt x="4774" y="6650"/>
                    <a:pt x="4798" y="6635"/>
                    <a:pt x="4814" y="6601"/>
                  </a:cubicBezTo>
                  <a:cubicBezTo>
                    <a:pt x="4867" y="6499"/>
                    <a:pt x="4874" y="6422"/>
                    <a:pt x="4860" y="6391"/>
                  </a:cubicBezTo>
                  <a:cubicBezTo>
                    <a:pt x="4856" y="6384"/>
                    <a:pt x="4853" y="6380"/>
                    <a:pt x="4853" y="6380"/>
                  </a:cubicBezTo>
                  <a:lnTo>
                    <a:pt x="4839" y="6377"/>
                  </a:lnTo>
                  <a:cubicBezTo>
                    <a:pt x="4776" y="6356"/>
                    <a:pt x="4660" y="6321"/>
                    <a:pt x="4629" y="6219"/>
                  </a:cubicBezTo>
                  <a:cubicBezTo>
                    <a:pt x="4608" y="6153"/>
                    <a:pt x="4629" y="6076"/>
                    <a:pt x="4688" y="5995"/>
                  </a:cubicBezTo>
                  <a:lnTo>
                    <a:pt x="4720" y="5950"/>
                  </a:lnTo>
                  <a:cubicBezTo>
                    <a:pt x="4877" y="5736"/>
                    <a:pt x="5017" y="5519"/>
                    <a:pt x="5042" y="5323"/>
                  </a:cubicBezTo>
                  <a:cubicBezTo>
                    <a:pt x="5049" y="5239"/>
                    <a:pt x="5049" y="5155"/>
                    <a:pt x="5038" y="5071"/>
                  </a:cubicBezTo>
                  <a:cubicBezTo>
                    <a:pt x="5028" y="4955"/>
                    <a:pt x="5017" y="4857"/>
                    <a:pt x="5084" y="4791"/>
                  </a:cubicBezTo>
                  <a:cubicBezTo>
                    <a:pt x="5140" y="4735"/>
                    <a:pt x="5217" y="4731"/>
                    <a:pt x="5294" y="4728"/>
                  </a:cubicBezTo>
                  <a:cubicBezTo>
                    <a:pt x="5300" y="4728"/>
                    <a:pt x="5307" y="4728"/>
                    <a:pt x="5313" y="4728"/>
                  </a:cubicBezTo>
                  <a:cubicBezTo>
                    <a:pt x="5383" y="4728"/>
                    <a:pt x="5450" y="4711"/>
                    <a:pt x="5511" y="4679"/>
                  </a:cubicBezTo>
                  <a:cubicBezTo>
                    <a:pt x="5570" y="4640"/>
                    <a:pt x="5567" y="4605"/>
                    <a:pt x="5563" y="4546"/>
                  </a:cubicBezTo>
                  <a:cubicBezTo>
                    <a:pt x="5549" y="4486"/>
                    <a:pt x="5567" y="4423"/>
                    <a:pt x="5605" y="4374"/>
                  </a:cubicBezTo>
                  <a:cubicBezTo>
                    <a:pt x="5644" y="4325"/>
                    <a:pt x="5679" y="4273"/>
                    <a:pt x="5707" y="4217"/>
                  </a:cubicBezTo>
                  <a:cubicBezTo>
                    <a:pt x="5766" y="4115"/>
                    <a:pt x="5829" y="4007"/>
                    <a:pt x="5899" y="3954"/>
                  </a:cubicBezTo>
                  <a:cubicBezTo>
                    <a:pt x="6067" y="3828"/>
                    <a:pt x="6029" y="3779"/>
                    <a:pt x="6015" y="3762"/>
                  </a:cubicBezTo>
                  <a:cubicBezTo>
                    <a:pt x="6001" y="3741"/>
                    <a:pt x="5990" y="3716"/>
                    <a:pt x="5987" y="3692"/>
                  </a:cubicBezTo>
                  <a:cubicBezTo>
                    <a:pt x="5980" y="3622"/>
                    <a:pt x="6032" y="3559"/>
                    <a:pt x="6071" y="3509"/>
                  </a:cubicBezTo>
                  <a:cubicBezTo>
                    <a:pt x="6106" y="3471"/>
                    <a:pt x="6130" y="3425"/>
                    <a:pt x="6151" y="3380"/>
                  </a:cubicBezTo>
                  <a:cubicBezTo>
                    <a:pt x="6155" y="3362"/>
                    <a:pt x="6158" y="3348"/>
                    <a:pt x="6158" y="3331"/>
                  </a:cubicBezTo>
                  <a:cubicBezTo>
                    <a:pt x="6158" y="3110"/>
                    <a:pt x="6446" y="2953"/>
                    <a:pt x="6642" y="2953"/>
                  </a:cubicBezTo>
                  <a:cubicBezTo>
                    <a:pt x="6754" y="2953"/>
                    <a:pt x="6992" y="2953"/>
                    <a:pt x="6992" y="2862"/>
                  </a:cubicBezTo>
                  <a:cubicBezTo>
                    <a:pt x="6988" y="2823"/>
                    <a:pt x="6985" y="2785"/>
                    <a:pt x="6981" y="2746"/>
                  </a:cubicBezTo>
                  <a:cubicBezTo>
                    <a:pt x="6964" y="2613"/>
                    <a:pt x="6950" y="2473"/>
                    <a:pt x="7030" y="2414"/>
                  </a:cubicBezTo>
                  <a:cubicBezTo>
                    <a:pt x="7053" y="2396"/>
                    <a:pt x="7080" y="2387"/>
                    <a:pt x="7111" y="2387"/>
                  </a:cubicBezTo>
                  <a:cubicBezTo>
                    <a:pt x="7141" y="2387"/>
                    <a:pt x="7175" y="2396"/>
                    <a:pt x="7212" y="2414"/>
                  </a:cubicBezTo>
                  <a:cubicBezTo>
                    <a:pt x="7280" y="2438"/>
                    <a:pt x="7353" y="2452"/>
                    <a:pt x="7424" y="2452"/>
                  </a:cubicBezTo>
                  <a:cubicBezTo>
                    <a:pt x="7445" y="2452"/>
                    <a:pt x="7465" y="2451"/>
                    <a:pt x="7485" y="2449"/>
                  </a:cubicBezTo>
                  <a:cubicBezTo>
                    <a:pt x="7506" y="2448"/>
                    <a:pt x="7527" y="2447"/>
                    <a:pt x="7549" y="2447"/>
                  </a:cubicBezTo>
                  <a:cubicBezTo>
                    <a:pt x="7633" y="2447"/>
                    <a:pt x="7719" y="2459"/>
                    <a:pt x="7800" y="2526"/>
                  </a:cubicBezTo>
                  <a:cubicBezTo>
                    <a:pt x="7849" y="2567"/>
                    <a:pt x="7908" y="2591"/>
                    <a:pt x="7956" y="2591"/>
                  </a:cubicBezTo>
                  <a:cubicBezTo>
                    <a:pt x="7974" y="2591"/>
                    <a:pt x="7990" y="2588"/>
                    <a:pt x="8003" y="2582"/>
                  </a:cubicBezTo>
                  <a:cubicBezTo>
                    <a:pt x="8042" y="2561"/>
                    <a:pt x="8063" y="2515"/>
                    <a:pt x="8056" y="2473"/>
                  </a:cubicBezTo>
                  <a:cubicBezTo>
                    <a:pt x="8056" y="2298"/>
                    <a:pt x="8105" y="2067"/>
                    <a:pt x="8234" y="1994"/>
                  </a:cubicBezTo>
                  <a:lnTo>
                    <a:pt x="8255" y="1983"/>
                  </a:lnTo>
                  <a:lnTo>
                    <a:pt x="8259" y="1983"/>
                  </a:lnTo>
                  <a:lnTo>
                    <a:pt x="8276" y="1976"/>
                  </a:lnTo>
                  <a:lnTo>
                    <a:pt x="8283" y="1976"/>
                  </a:lnTo>
                  <a:lnTo>
                    <a:pt x="8301" y="1973"/>
                  </a:lnTo>
                  <a:lnTo>
                    <a:pt x="8308" y="1973"/>
                  </a:lnTo>
                  <a:cubicBezTo>
                    <a:pt x="8311" y="1971"/>
                    <a:pt x="8315" y="1970"/>
                    <a:pt x="8318" y="1970"/>
                  </a:cubicBezTo>
                  <a:cubicBezTo>
                    <a:pt x="8322" y="1970"/>
                    <a:pt x="8325" y="1971"/>
                    <a:pt x="8329" y="1973"/>
                  </a:cubicBezTo>
                  <a:lnTo>
                    <a:pt x="8339" y="1973"/>
                  </a:lnTo>
                  <a:cubicBezTo>
                    <a:pt x="8343" y="1971"/>
                    <a:pt x="8346" y="1970"/>
                    <a:pt x="8348" y="1970"/>
                  </a:cubicBezTo>
                  <a:cubicBezTo>
                    <a:pt x="8351" y="1970"/>
                    <a:pt x="8353" y="1971"/>
                    <a:pt x="8357" y="1973"/>
                  </a:cubicBezTo>
                  <a:lnTo>
                    <a:pt x="8371" y="1973"/>
                  </a:lnTo>
                  <a:cubicBezTo>
                    <a:pt x="8378" y="1973"/>
                    <a:pt x="8385" y="1973"/>
                    <a:pt x="8392" y="1976"/>
                  </a:cubicBezTo>
                  <a:lnTo>
                    <a:pt x="8406" y="1980"/>
                  </a:lnTo>
                  <a:cubicBezTo>
                    <a:pt x="8413" y="1980"/>
                    <a:pt x="8420" y="1983"/>
                    <a:pt x="8427" y="1987"/>
                  </a:cubicBezTo>
                  <a:lnTo>
                    <a:pt x="8445" y="1994"/>
                  </a:lnTo>
                  <a:cubicBezTo>
                    <a:pt x="8448" y="1997"/>
                    <a:pt x="8455" y="1997"/>
                    <a:pt x="8462" y="2001"/>
                  </a:cubicBezTo>
                  <a:lnTo>
                    <a:pt x="8469" y="1994"/>
                  </a:lnTo>
                  <a:lnTo>
                    <a:pt x="8476" y="1983"/>
                  </a:lnTo>
                  <a:lnTo>
                    <a:pt x="8490" y="1962"/>
                  </a:lnTo>
                  <a:lnTo>
                    <a:pt x="8497" y="1952"/>
                  </a:lnTo>
                  <a:lnTo>
                    <a:pt x="8511" y="1934"/>
                  </a:lnTo>
                  <a:lnTo>
                    <a:pt x="8518" y="1924"/>
                  </a:lnTo>
                  <a:lnTo>
                    <a:pt x="8536" y="1906"/>
                  </a:lnTo>
                  <a:lnTo>
                    <a:pt x="8543" y="1896"/>
                  </a:lnTo>
                  <a:lnTo>
                    <a:pt x="8560" y="1878"/>
                  </a:lnTo>
                  <a:lnTo>
                    <a:pt x="8567" y="1871"/>
                  </a:lnTo>
                  <a:lnTo>
                    <a:pt x="8588" y="1854"/>
                  </a:lnTo>
                  <a:lnTo>
                    <a:pt x="8592" y="1847"/>
                  </a:lnTo>
                  <a:cubicBezTo>
                    <a:pt x="8609" y="1833"/>
                    <a:pt x="8630" y="1822"/>
                    <a:pt x="8648" y="1808"/>
                  </a:cubicBezTo>
                  <a:lnTo>
                    <a:pt x="8655" y="1808"/>
                  </a:lnTo>
                  <a:lnTo>
                    <a:pt x="8676" y="1794"/>
                  </a:lnTo>
                  <a:lnTo>
                    <a:pt x="8686" y="1791"/>
                  </a:lnTo>
                  <a:lnTo>
                    <a:pt x="8704" y="1784"/>
                  </a:lnTo>
                  <a:lnTo>
                    <a:pt x="8714" y="1777"/>
                  </a:lnTo>
                  <a:lnTo>
                    <a:pt x="8732" y="1773"/>
                  </a:lnTo>
                  <a:lnTo>
                    <a:pt x="8746" y="1770"/>
                  </a:lnTo>
                  <a:lnTo>
                    <a:pt x="8763" y="1763"/>
                  </a:lnTo>
                  <a:lnTo>
                    <a:pt x="8774" y="1763"/>
                  </a:lnTo>
                  <a:lnTo>
                    <a:pt x="8791" y="1759"/>
                  </a:lnTo>
                  <a:lnTo>
                    <a:pt x="8865" y="1759"/>
                  </a:lnTo>
                  <a:cubicBezTo>
                    <a:pt x="8987" y="1777"/>
                    <a:pt x="9082" y="1878"/>
                    <a:pt x="9173" y="1980"/>
                  </a:cubicBezTo>
                  <a:cubicBezTo>
                    <a:pt x="9264" y="2081"/>
                    <a:pt x="9351" y="2179"/>
                    <a:pt x="9467" y="2200"/>
                  </a:cubicBezTo>
                  <a:cubicBezTo>
                    <a:pt x="9523" y="2211"/>
                    <a:pt x="9579" y="2225"/>
                    <a:pt x="9635" y="2239"/>
                  </a:cubicBezTo>
                  <a:cubicBezTo>
                    <a:pt x="9734" y="2263"/>
                    <a:pt x="9835" y="2287"/>
                    <a:pt x="9907" y="2287"/>
                  </a:cubicBezTo>
                  <a:cubicBezTo>
                    <a:pt x="9949" y="2287"/>
                    <a:pt x="9981" y="2278"/>
                    <a:pt x="9995" y="2256"/>
                  </a:cubicBezTo>
                  <a:cubicBezTo>
                    <a:pt x="10029" y="2199"/>
                    <a:pt x="10075" y="2181"/>
                    <a:pt x="10123" y="2181"/>
                  </a:cubicBezTo>
                  <a:cubicBezTo>
                    <a:pt x="10175" y="2181"/>
                    <a:pt x="10230" y="2203"/>
                    <a:pt x="10272" y="2221"/>
                  </a:cubicBezTo>
                  <a:cubicBezTo>
                    <a:pt x="10320" y="2240"/>
                    <a:pt x="10368" y="2259"/>
                    <a:pt x="10410" y="2259"/>
                  </a:cubicBezTo>
                  <a:cubicBezTo>
                    <a:pt x="10423" y="2259"/>
                    <a:pt x="10435" y="2257"/>
                    <a:pt x="10447" y="2253"/>
                  </a:cubicBezTo>
                  <a:cubicBezTo>
                    <a:pt x="10465" y="2246"/>
                    <a:pt x="10482" y="2244"/>
                    <a:pt x="10498" y="2244"/>
                  </a:cubicBezTo>
                  <a:cubicBezTo>
                    <a:pt x="10580" y="2244"/>
                    <a:pt x="10631" y="2317"/>
                    <a:pt x="10661" y="2358"/>
                  </a:cubicBezTo>
                  <a:cubicBezTo>
                    <a:pt x="10671" y="2368"/>
                    <a:pt x="10682" y="2382"/>
                    <a:pt x="10689" y="2393"/>
                  </a:cubicBezTo>
                  <a:cubicBezTo>
                    <a:pt x="10703" y="2382"/>
                    <a:pt x="10717" y="2368"/>
                    <a:pt x="10727" y="2354"/>
                  </a:cubicBezTo>
                  <a:cubicBezTo>
                    <a:pt x="10766" y="2302"/>
                    <a:pt x="10787" y="2239"/>
                    <a:pt x="10787" y="2176"/>
                  </a:cubicBezTo>
                  <a:cubicBezTo>
                    <a:pt x="10787" y="2127"/>
                    <a:pt x="10804" y="2081"/>
                    <a:pt x="10836" y="2046"/>
                  </a:cubicBezTo>
                  <a:cubicBezTo>
                    <a:pt x="10864" y="2025"/>
                    <a:pt x="10899" y="2014"/>
                    <a:pt x="10954" y="2014"/>
                  </a:cubicBezTo>
                  <a:cubicBezTo>
                    <a:pt x="10972" y="2014"/>
                    <a:pt x="10993" y="2015"/>
                    <a:pt x="11018" y="2018"/>
                  </a:cubicBezTo>
                  <a:cubicBezTo>
                    <a:pt x="11024" y="2019"/>
                    <a:pt x="11030" y="2019"/>
                    <a:pt x="11036" y="2019"/>
                  </a:cubicBezTo>
                  <a:cubicBezTo>
                    <a:pt x="11054" y="2019"/>
                    <a:pt x="11071" y="2016"/>
                    <a:pt x="11084" y="2008"/>
                  </a:cubicBezTo>
                  <a:cubicBezTo>
                    <a:pt x="11112" y="1980"/>
                    <a:pt x="11088" y="1868"/>
                    <a:pt x="11074" y="1794"/>
                  </a:cubicBezTo>
                  <a:cubicBezTo>
                    <a:pt x="11063" y="1735"/>
                    <a:pt x="11053" y="1675"/>
                    <a:pt x="11049" y="1616"/>
                  </a:cubicBezTo>
                  <a:cubicBezTo>
                    <a:pt x="11049" y="1486"/>
                    <a:pt x="11168" y="1416"/>
                    <a:pt x="11263" y="1360"/>
                  </a:cubicBezTo>
                  <a:cubicBezTo>
                    <a:pt x="11326" y="1325"/>
                    <a:pt x="11389" y="1290"/>
                    <a:pt x="11389" y="1251"/>
                  </a:cubicBezTo>
                  <a:cubicBezTo>
                    <a:pt x="11389" y="1216"/>
                    <a:pt x="11403" y="1185"/>
                    <a:pt x="11424" y="1160"/>
                  </a:cubicBezTo>
                  <a:cubicBezTo>
                    <a:pt x="11487" y="1101"/>
                    <a:pt x="11609" y="1101"/>
                    <a:pt x="11735" y="1101"/>
                  </a:cubicBezTo>
                  <a:cubicBezTo>
                    <a:pt x="11802" y="1101"/>
                    <a:pt x="11924" y="1101"/>
                    <a:pt x="11949" y="1083"/>
                  </a:cubicBezTo>
                  <a:cubicBezTo>
                    <a:pt x="12021" y="995"/>
                    <a:pt x="12130" y="946"/>
                    <a:pt x="12244" y="946"/>
                  </a:cubicBezTo>
                  <a:cubicBezTo>
                    <a:pt x="12252" y="946"/>
                    <a:pt x="12260" y="946"/>
                    <a:pt x="12267" y="947"/>
                  </a:cubicBezTo>
                  <a:cubicBezTo>
                    <a:pt x="12362" y="950"/>
                    <a:pt x="12449" y="1006"/>
                    <a:pt x="12498" y="1090"/>
                  </a:cubicBezTo>
                  <a:cubicBezTo>
                    <a:pt x="12537" y="1160"/>
                    <a:pt x="12667" y="1216"/>
                    <a:pt x="12779" y="1265"/>
                  </a:cubicBezTo>
                  <a:cubicBezTo>
                    <a:pt x="12922" y="1328"/>
                    <a:pt x="13059" y="1388"/>
                    <a:pt x="13076" y="1500"/>
                  </a:cubicBezTo>
                  <a:cubicBezTo>
                    <a:pt x="13080" y="1514"/>
                    <a:pt x="13080" y="1528"/>
                    <a:pt x="13083" y="1546"/>
                  </a:cubicBezTo>
                  <a:lnTo>
                    <a:pt x="13083" y="1563"/>
                  </a:lnTo>
                  <a:lnTo>
                    <a:pt x="13083" y="1595"/>
                  </a:lnTo>
                  <a:lnTo>
                    <a:pt x="13083" y="1612"/>
                  </a:lnTo>
                  <a:lnTo>
                    <a:pt x="13083" y="1647"/>
                  </a:lnTo>
                  <a:lnTo>
                    <a:pt x="13083" y="1668"/>
                  </a:lnTo>
                  <a:lnTo>
                    <a:pt x="13083" y="1679"/>
                  </a:lnTo>
                  <a:cubicBezTo>
                    <a:pt x="13125" y="1654"/>
                    <a:pt x="13171" y="1640"/>
                    <a:pt x="13216" y="1633"/>
                  </a:cubicBezTo>
                  <a:lnTo>
                    <a:pt x="13220" y="1633"/>
                  </a:lnTo>
                  <a:cubicBezTo>
                    <a:pt x="13237" y="1630"/>
                    <a:pt x="13251" y="1630"/>
                    <a:pt x="13265" y="1630"/>
                  </a:cubicBezTo>
                  <a:cubicBezTo>
                    <a:pt x="13321" y="1630"/>
                    <a:pt x="13388" y="1577"/>
                    <a:pt x="13447" y="1532"/>
                  </a:cubicBezTo>
                  <a:cubicBezTo>
                    <a:pt x="13525" y="1473"/>
                    <a:pt x="13606" y="1415"/>
                    <a:pt x="13695" y="1415"/>
                  </a:cubicBezTo>
                  <a:cubicBezTo>
                    <a:pt x="13702" y="1415"/>
                    <a:pt x="13710" y="1415"/>
                    <a:pt x="13717" y="1416"/>
                  </a:cubicBezTo>
                  <a:lnTo>
                    <a:pt x="13731" y="1416"/>
                  </a:lnTo>
                  <a:cubicBezTo>
                    <a:pt x="13738" y="1416"/>
                    <a:pt x="13755" y="1423"/>
                    <a:pt x="13766" y="1423"/>
                  </a:cubicBezTo>
                  <a:cubicBezTo>
                    <a:pt x="13774" y="1425"/>
                    <a:pt x="13783" y="1426"/>
                    <a:pt x="13792" y="1426"/>
                  </a:cubicBezTo>
                  <a:cubicBezTo>
                    <a:pt x="13816" y="1426"/>
                    <a:pt x="13841" y="1419"/>
                    <a:pt x="13864" y="1409"/>
                  </a:cubicBezTo>
                  <a:cubicBezTo>
                    <a:pt x="13871" y="1402"/>
                    <a:pt x="13878" y="1395"/>
                    <a:pt x="13885" y="1388"/>
                  </a:cubicBezTo>
                  <a:lnTo>
                    <a:pt x="13888" y="1381"/>
                  </a:lnTo>
                  <a:cubicBezTo>
                    <a:pt x="13895" y="1374"/>
                    <a:pt x="13899" y="1370"/>
                    <a:pt x="13902" y="1363"/>
                  </a:cubicBezTo>
                  <a:lnTo>
                    <a:pt x="13906" y="1353"/>
                  </a:lnTo>
                  <a:cubicBezTo>
                    <a:pt x="13913" y="1342"/>
                    <a:pt x="13916" y="1332"/>
                    <a:pt x="13920" y="1321"/>
                  </a:cubicBezTo>
                  <a:cubicBezTo>
                    <a:pt x="13872" y="1300"/>
                    <a:pt x="13821" y="1289"/>
                    <a:pt x="13770" y="1289"/>
                  </a:cubicBezTo>
                  <a:cubicBezTo>
                    <a:pt x="13739" y="1289"/>
                    <a:pt x="13708" y="1293"/>
                    <a:pt x="13678" y="1300"/>
                  </a:cubicBezTo>
                  <a:cubicBezTo>
                    <a:pt x="13671" y="1304"/>
                    <a:pt x="13654" y="1311"/>
                    <a:pt x="13650" y="1321"/>
                  </a:cubicBezTo>
                  <a:cubicBezTo>
                    <a:pt x="13626" y="1399"/>
                    <a:pt x="13554" y="1449"/>
                    <a:pt x="13475" y="1449"/>
                  </a:cubicBezTo>
                  <a:cubicBezTo>
                    <a:pt x="13461" y="1449"/>
                    <a:pt x="13447" y="1447"/>
                    <a:pt x="13433" y="1444"/>
                  </a:cubicBezTo>
                  <a:cubicBezTo>
                    <a:pt x="13346" y="1437"/>
                    <a:pt x="13279" y="1363"/>
                    <a:pt x="13283" y="1276"/>
                  </a:cubicBezTo>
                  <a:cubicBezTo>
                    <a:pt x="13276" y="1241"/>
                    <a:pt x="13139" y="1171"/>
                    <a:pt x="13087" y="1143"/>
                  </a:cubicBezTo>
                  <a:cubicBezTo>
                    <a:pt x="12996" y="1101"/>
                    <a:pt x="12943" y="1069"/>
                    <a:pt x="12929" y="1020"/>
                  </a:cubicBezTo>
                  <a:cubicBezTo>
                    <a:pt x="12919" y="985"/>
                    <a:pt x="12929" y="947"/>
                    <a:pt x="12957" y="926"/>
                  </a:cubicBezTo>
                  <a:cubicBezTo>
                    <a:pt x="12981" y="908"/>
                    <a:pt x="13015" y="900"/>
                    <a:pt x="13054" y="900"/>
                  </a:cubicBezTo>
                  <a:cubicBezTo>
                    <a:pt x="13131" y="900"/>
                    <a:pt x="13226" y="930"/>
                    <a:pt x="13300" y="971"/>
                  </a:cubicBezTo>
                  <a:cubicBezTo>
                    <a:pt x="13328" y="987"/>
                    <a:pt x="13352" y="996"/>
                    <a:pt x="13378" y="996"/>
                  </a:cubicBezTo>
                  <a:cubicBezTo>
                    <a:pt x="13428" y="996"/>
                    <a:pt x="13486" y="961"/>
                    <a:pt x="13587" y="866"/>
                  </a:cubicBezTo>
                  <a:cubicBezTo>
                    <a:pt x="13655" y="805"/>
                    <a:pt x="13745" y="771"/>
                    <a:pt x="13838" y="771"/>
                  </a:cubicBezTo>
                  <a:cubicBezTo>
                    <a:pt x="13847" y="771"/>
                    <a:pt x="13855" y="771"/>
                    <a:pt x="13864" y="772"/>
                  </a:cubicBezTo>
                  <a:cubicBezTo>
                    <a:pt x="13888" y="772"/>
                    <a:pt x="13913" y="768"/>
                    <a:pt x="13937" y="761"/>
                  </a:cubicBezTo>
                  <a:lnTo>
                    <a:pt x="13937" y="758"/>
                  </a:lnTo>
                  <a:cubicBezTo>
                    <a:pt x="13944" y="723"/>
                    <a:pt x="13843" y="663"/>
                    <a:pt x="13797" y="635"/>
                  </a:cubicBezTo>
                  <a:cubicBezTo>
                    <a:pt x="13745" y="607"/>
                    <a:pt x="13703" y="572"/>
                    <a:pt x="13664" y="530"/>
                  </a:cubicBezTo>
                  <a:cubicBezTo>
                    <a:pt x="13634" y="485"/>
                    <a:pt x="13510" y="416"/>
                    <a:pt x="13380" y="416"/>
                  </a:cubicBezTo>
                  <a:cubicBezTo>
                    <a:pt x="13359" y="416"/>
                    <a:pt x="13338" y="418"/>
                    <a:pt x="13318" y="422"/>
                  </a:cubicBezTo>
                  <a:cubicBezTo>
                    <a:pt x="13284" y="428"/>
                    <a:pt x="13255" y="431"/>
                    <a:pt x="13229" y="431"/>
                  </a:cubicBezTo>
                  <a:cubicBezTo>
                    <a:pt x="13132" y="431"/>
                    <a:pt x="13085" y="387"/>
                    <a:pt x="13027" y="324"/>
                  </a:cubicBezTo>
                  <a:cubicBezTo>
                    <a:pt x="13010" y="306"/>
                    <a:pt x="12992" y="289"/>
                    <a:pt x="12971" y="268"/>
                  </a:cubicBezTo>
                  <a:cubicBezTo>
                    <a:pt x="12962" y="260"/>
                    <a:pt x="12947" y="256"/>
                    <a:pt x="12928" y="256"/>
                  </a:cubicBezTo>
                  <a:cubicBezTo>
                    <a:pt x="12904" y="256"/>
                    <a:pt x="12873" y="263"/>
                    <a:pt x="12838" y="278"/>
                  </a:cubicBezTo>
                  <a:cubicBezTo>
                    <a:pt x="12751" y="317"/>
                    <a:pt x="12653" y="408"/>
                    <a:pt x="12653" y="513"/>
                  </a:cubicBezTo>
                  <a:cubicBezTo>
                    <a:pt x="12653" y="670"/>
                    <a:pt x="12565" y="716"/>
                    <a:pt x="12540" y="723"/>
                  </a:cubicBezTo>
                  <a:cubicBezTo>
                    <a:pt x="12526" y="728"/>
                    <a:pt x="12512" y="730"/>
                    <a:pt x="12498" y="730"/>
                  </a:cubicBezTo>
                  <a:cubicBezTo>
                    <a:pt x="12463" y="730"/>
                    <a:pt x="12429" y="715"/>
                    <a:pt x="12404" y="688"/>
                  </a:cubicBezTo>
                  <a:cubicBezTo>
                    <a:pt x="12369" y="639"/>
                    <a:pt x="12369" y="576"/>
                    <a:pt x="12404" y="527"/>
                  </a:cubicBezTo>
                  <a:cubicBezTo>
                    <a:pt x="12421" y="499"/>
                    <a:pt x="12414" y="464"/>
                    <a:pt x="12400" y="415"/>
                  </a:cubicBezTo>
                  <a:cubicBezTo>
                    <a:pt x="12390" y="376"/>
                    <a:pt x="12383" y="334"/>
                    <a:pt x="12390" y="292"/>
                  </a:cubicBezTo>
                  <a:cubicBezTo>
                    <a:pt x="12404" y="236"/>
                    <a:pt x="12453" y="198"/>
                    <a:pt x="12509" y="187"/>
                  </a:cubicBezTo>
                  <a:cubicBezTo>
                    <a:pt x="12540" y="180"/>
                    <a:pt x="12540" y="166"/>
                    <a:pt x="12540" y="156"/>
                  </a:cubicBezTo>
                  <a:cubicBezTo>
                    <a:pt x="12533" y="107"/>
                    <a:pt x="12453" y="23"/>
                    <a:pt x="12292" y="9"/>
                  </a:cubicBezTo>
                  <a:cubicBezTo>
                    <a:pt x="12282" y="8"/>
                    <a:pt x="12272" y="8"/>
                    <a:pt x="12262" y="8"/>
                  </a:cubicBezTo>
                  <a:cubicBezTo>
                    <a:pt x="12129" y="8"/>
                    <a:pt x="12048" y="73"/>
                    <a:pt x="12019" y="135"/>
                  </a:cubicBezTo>
                  <a:cubicBezTo>
                    <a:pt x="11998" y="173"/>
                    <a:pt x="12001" y="201"/>
                    <a:pt x="12008" y="208"/>
                  </a:cubicBezTo>
                  <a:cubicBezTo>
                    <a:pt x="12047" y="250"/>
                    <a:pt x="12047" y="313"/>
                    <a:pt x="12012" y="394"/>
                  </a:cubicBezTo>
                  <a:cubicBezTo>
                    <a:pt x="11956" y="516"/>
                    <a:pt x="11770" y="747"/>
                    <a:pt x="11637" y="747"/>
                  </a:cubicBezTo>
                  <a:cubicBezTo>
                    <a:pt x="11602" y="747"/>
                    <a:pt x="11571" y="733"/>
                    <a:pt x="11550" y="705"/>
                  </a:cubicBezTo>
                  <a:cubicBezTo>
                    <a:pt x="11501" y="646"/>
                    <a:pt x="11522" y="548"/>
                    <a:pt x="11550" y="422"/>
                  </a:cubicBezTo>
                  <a:cubicBezTo>
                    <a:pt x="11564" y="355"/>
                    <a:pt x="11574" y="289"/>
                    <a:pt x="11578" y="222"/>
                  </a:cubicBezTo>
                  <a:lnTo>
                    <a:pt x="11578" y="215"/>
                  </a:lnTo>
                  <a:cubicBezTo>
                    <a:pt x="11546" y="236"/>
                    <a:pt x="11480" y="296"/>
                    <a:pt x="11347" y="450"/>
                  </a:cubicBezTo>
                  <a:cubicBezTo>
                    <a:pt x="11298" y="502"/>
                    <a:pt x="11256" y="555"/>
                    <a:pt x="11214" y="604"/>
                  </a:cubicBezTo>
                  <a:cubicBezTo>
                    <a:pt x="11039" y="814"/>
                    <a:pt x="10909" y="964"/>
                    <a:pt x="10783" y="989"/>
                  </a:cubicBezTo>
                  <a:cubicBezTo>
                    <a:pt x="10774" y="991"/>
                    <a:pt x="10766" y="992"/>
                    <a:pt x="10757" y="992"/>
                  </a:cubicBezTo>
                  <a:cubicBezTo>
                    <a:pt x="10703" y="992"/>
                    <a:pt x="10651" y="956"/>
                    <a:pt x="10636" y="901"/>
                  </a:cubicBezTo>
                  <a:cubicBezTo>
                    <a:pt x="10594" y="789"/>
                    <a:pt x="10668" y="607"/>
                    <a:pt x="10839" y="516"/>
                  </a:cubicBezTo>
                  <a:cubicBezTo>
                    <a:pt x="10927" y="467"/>
                    <a:pt x="10976" y="369"/>
                    <a:pt x="11021" y="285"/>
                  </a:cubicBezTo>
                  <a:cubicBezTo>
                    <a:pt x="11067" y="187"/>
                    <a:pt x="11116" y="86"/>
                    <a:pt x="11224" y="86"/>
                  </a:cubicBezTo>
                  <a:cubicBezTo>
                    <a:pt x="11227" y="87"/>
                    <a:pt x="11230" y="87"/>
                    <a:pt x="11233" y="87"/>
                  </a:cubicBezTo>
                  <a:cubicBezTo>
                    <a:pt x="11240" y="87"/>
                    <a:pt x="11248" y="84"/>
                    <a:pt x="11256" y="79"/>
                  </a:cubicBezTo>
                  <a:cubicBezTo>
                    <a:pt x="11256" y="75"/>
                    <a:pt x="11252" y="72"/>
                    <a:pt x="11249" y="68"/>
                  </a:cubicBezTo>
                  <a:cubicBezTo>
                    <a:pt x="11224" y="33"/>
                    <a:pt x="11186" y="12"/>
                    <a:pt x="11144" y="5"/>
                  </a:cubicBezTo>
                  <a:cubicBezTo>
                    <a:pt x="11130" y="2"/>
                    <a:pt x="11118" y="0"/>
                    <a:pt x="111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5" name="Google Shape;12135;p54"/>
            <p:cNvSpPr/>
            <p:nvPr/>
          </p:nvSpPr>
          <p:spPr>
            <a:xfrm>
              <a:off x="2127052" y="1276572"/>
              <a:ext cx="5961" cy="5526"/>
            </a:xfrm>
            <a:custGeom>
              <a:rect b="b" l="l" r="r" t="t"/>
              <a:pathLst>
                <a:path extrusionOk="0" h="407" w="439">
                  <a:moveTo>
                    <a:pt x="77" y="1"/>
                  </a:moveTo>
                  <a:cubicBezTo>
                    <a:pt x="60" y="1"/>
                    <a:pt x="40" y="4"/>
                    <a:pt x="15" y="11"/>
                  </a:cubicBezTo>
                  <a:cubicBezTo>
                    <a:pt x="11" y="11"/>
                    <a:pt x="4" y="15"/>
                    <a:pt x="1" y="18"/>
                  </a:cubicBezTo>
                  <a:cubicBezTo>
                    <a:pt x="4" y="39"/>
                    <a:pt x="11" y="60"/>
                    <a:pt x="22" y="78"/>
                  </a:cubicBezTo>
                  <a:cubicBezTo>
                    <a:pt x="95" y="204"/>
                    <a:pt x="284" y="354"/>
                    <a:pt x="354" y="372"/>
                  </a:cubicBezTo>
                  <a:cubicBezTo>
                    <a:pt x="382" y="379"/>
                    <a:pt x="410" y="389"/>
                    <a:pt x="438" y="407"/>
                  </a:cubicBezTo>
                  <a:cubicBezTo>
                    <a:pt x="400" y="368"/>
                    <a:pt x="361" y="319"/>
                    <a:pt x="312" y="274"/>
                  </a:cubicBezTo>
                  <a:cubicBezTo>
                    <a:pt x="270" y="221"/>
                    <a:pt x="228" y="169"/>
                    <a:pt x="197" y="109"/>
                  </a:cubicBezTo>
                  <a:cubicBezTo>
                    <a:pt x="149" y="35"/>
                    <a:pt x="129" y="1"/>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6" name="Google Shape;12136;p54"/>
            <p:cNvSpPr/>
            <p:nvPr/>
          </p:nvSpPr>
          <p:spPr>
            <a:xfrm>
              <a:off x="2199678" y="1404961"/>
              <a:ext cx="1724" cy="1290"/>
            </a:xfrm>
            <a:custGeom>
              <a:rect b="b" l="l" r="r" t="t"/>
              <a:pathLst>
                <a:path extrusionOk="0" h="95" w="127">
                  <a:moveTo>
                    <a:pt x="85" y="0"/>
                  </a:moveTo>
                  <a:cubicBezTo>
                    <a:pt x="53" y="0"/>
                    <a:pt x="25" y="11"/>
                    <a:pt x="1" y="28"/>
                  </a:cubicBezTo>
                  <a:cubicBezTo>
                    <a:pt x="46" y="39"/>
                    <a:pt x="92" y="60"/>
                    <a:pt x="127" y="95"/>
                  </a:cubicBezTo>
                  <a:cubicBezTo>
                    <a:pt x="103" y="67"/>
                    <a:pt x="89" y="35"/>
                    <a:pt x="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7" name="Google Shape;12137;p54"/>
            <p:cNvSpPr/>
            <p:nvPr/>
          </p:nvSpPr>
          <p:spPr>
            <a:xfrm>
              <a:off x="2210947" y="1395471"/>
              <a:ext cx="9043" cy="6409"/>
            </a:xfrm>
            <a:custGeom>
              <a:rect b="b" l="l" r="r" t="t"/>
              <a:pathLst>
                <a:path extrusionOk="0" h="472" w="666">
                  <a:moveTo>
                    <a:pt x="648" y="0"/>
                  </a:moveTo>
                  <a:cubicBezTo>
                    <a:pt x="644" y="0"/>
                    <a:pt x="641" y="1"/>
                    <a:pt x="641" y="3"/>
                  </a:cubicBezTo>
                  <a:cubicBezTo>
                    <a:pt x="620" y="3"/>
                    <a:pt x="603" y="20"/>
                    <a:pt x="603" y="41"/>
                  </a:cubicBezTo>
                  <a:cubicBezTo>
                    <a:pt x="603" y="80"/>
                    <a:pt x="589" y="115"/>
                    <a:pt x="561" y="143"/>
                  </a:cubicBezTo>
                  <a:cubicBezTo>
                    <a:pt x="509" y="192"/>
                    <a:pt x="417" y="204"/>
                    <a:pt x="310" y="204"/>
                  </a:cubicBezTo>
                  <a:cubicBezTo>
                    <a:pt x="259" y="204"/>
                    <a:pt x="204" y="201"/>
                    <a:pt x="148" y="199"/>
                  </a:cubicBezTo>
                  <a:lnTo>
                    <a:pt x="88" y="195"/>
                  </a:lnTo>
                  <a:lnTo>
                    <a:pt x="81" y="195"/>
                  </a:lnTo>
                  <a:cubicBezTo>
                    <a:pt x="43" y="195"/>
                    <a:pt x="22" y="209"/>
                    <a:pt x="15" y="234"/>
                  </a:cubicBezTo>
                  <a:cubicBezTo>
                    <a:pt x="1" y="276"/>
                    <a:pt x="39" y="370"/>
                    <a:pt x="158" y="437"/>
                  </a:cubicBezTo>
                  <a:cubicBezTo>
                    <a:pt x="176" y="447"/>
                    <a:pt x="193" y="458"/>
                    <a:pt x="207" y="472"/>
                  </a:cubicBezTo>
                  <a:cubicBezTo>
                    <a:pt x="204" y="437"/>
                    <a:pt x="211" y="398"/>
                    <a:pt x="225" y="367"/>
                  </a:cubicBezTo>
                  <a:cubicBezTo>
                    <a:pt x="260" y="276"/>
                    <a:pt x="344" y="216"/>
                    <a:pt x="442" y="213"/>
                  </a:cubicBezTo>
                  <a:cubicBezTo>
                    <a:pt x="543" y="213"/>
                    <a:pt x="655" y="59"/>
                    <a:pt x="666" y="6"/>
                  </a:cubicBezTo>
                  <a:cubicBezTo>
                    <a:pt x="662" y="2"/>
                    <a:pt x="654" y="0"/>
                    <a:pt x="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8" name="Google Shape;12138;p54"/>
            <p:cNvSpPr/>
            <p:nvPr/>
          </p:nvSpPr>
          <p:spPr>
            <a:xfrm>
              <a:off x="2181335" y="1248725"/>
              <a:ext cx="67372" cy="20393"/>
            </a:xfrm>
            <a:custGeom>
              <a:rect b="b" l="l" r="r" t="t"/>
              <a:pathLst>
                <a:path extrusionOk="0" h="1502" w="4962">
                  <a:moveTo>
                    <a:pt x="981" y="0"/>
                  </a:moveTo>
                  <a:lnTo>
                    <a:pt x="981" y="0"/>
                  </a:lnTo>
                  <a:cubicBezTo>
                    <a:pt x="1012" y="53"/>
                    <a:pt x="1047" y="133"/>
                    <a:pt x="1002" y="207"/>
                  </a:cubicBezTo>
                  <a:cubicBezTo>
                    <a:pt x="976" y="248"/>
                    <a:pt x="939" y="264"/>
                    <a:pt x="897" y="264"/>
                  </a:cubicBezTo>
                  <a:cubicBezTo>
                    <a:pt x="824" y="264"/>
                    <a:pt x="736" y="218"/>
                    <a:pt x="659" y="179"/>
                  </a:cubicBezTo>
                  <a:cubicBezTo>
                    <a:pt x="641" y="168"/>
                    <a:pt x="617" y="158"/>
                    <a:pt x="596" y="147"/>
                  </a:cubicBezTo>
                  <a:lnTo>
                    <a:pt x="596" y="147"/>
                  </a:lnTo>
                  <a:lnTo>
                    <a:pt x="599" y="158"/>
                  </a:lnTo>
                  <a:cubicBezTo>
                    <a:pt x="624" y="231"/>
                    <a:pt x="652" y="322"/>
                    <a:pt x="617" y="392"/>
                  </a:cubicBezTo>
                  <a:cubicBezTo>
                    <a:pt x="606" y="420"/>
                    <a:pt x="582" y="441"/>
                    <a:pt x="550" y="445"/>
                  </a:cubicBezTo>
                  <a:cubicBezTo>
                    <a:pt x="545" y="446"/>
                    <a:pt x="541" y="446"/>
                    <a:pt x="536" y="446"/>
                  </a:cubicBezTo>
                  <a:cubicBezTo>
                    <a:pt x="480" y="446"/>
                    <a:pt x="433" y="389"/>
                    <a:pt x="365" y="312"/>
                  </a:cubicBezTo>
                  <a:cubicBezTo>
                    <a:pt x="302" y="245"/>
                    <a:pt x="207" y="137"/>
                    <a:pt x="148" y="137"/>
                  </a:cubicBezTo>
                  <a:cubicBezTo>
                    <a:pt x="102" y="137"/>
                    <a:pt x="92" y="154"/>
                    <a:pt x="67" y="210"/>
                  </a:cubicBezTo>
                  <a:cubicBezTo>
                    <a:pt x="57" y="252"/>
                    <a:pt x="32" y="287"/>
                    <a:pt x="1" y="315"/>
                  </a:cubicBezTo>
                  <a:cubicBezTo>
                    <a:pt x="32" y="336"/>
                    <a:pt x="71" y="361"/>
                    <a:pt x="99" y="378"/>
                  </a:cubicBezTo>
                  <a:cubicBezTo>
                    <a:pt x="151" y="410"/>
                    <a:pt x="200" y="441"/>
                    <a:pt x="235" y="469"/>
                  </a:cubicBezTo>
                  <a:cubicBezTo>
                    <a:pt x="267" y="490"/>
                    <a:pt x="288" y="525"/>
                    <a:pt x="288" y="564"/>
                  </a:cubicBezTo>
                  <a:cubicBezTo>
                    <a:pt x="284" y="616"/>
                    <a:pt x="239" y="644"/>
                    <a:pt x="204" y="662"/>
                  </a:cubicBezTo>
                  <a:lnTo>
                    <a:pt x="179" y="679"/>
                  </a:lnTo>
                  <a:lnTo>
                    <a:pt x="183" y="679"/>
                  </a:lnTo>
                  <a:cubicBezTo>
                    <a:pt x="284" y="782"/>
                    <a:pt x="494" y="815"/>
                    <a:pt x="738" y="815"/>
                  </a:cubicBezTo>
                  <a:cubicBezTo>
                    <a:pt x="991" y="815"/>
                    <a:pt x="1281" y="780"/>
                    <a:pt x="1524" y="749"/>
                  </a:cubicBezTo>
                  <a:cubicBezTo>
                    <a:pt x="1737" y="722"/>
                    <a:pt x="1890" y="704"/>
                    <a:pt x="1998" y="704"/>
                  </a:cubicBezTo>
                  <a:cubicBezTo>
                    <a:pt x="2070" y="704"/>
                    <a:pt x="2122" y="712"/>
                    <a:pt x="2157" y="732"/>
                  </a:cubicBezTo>
                  <a:cubicBezTo>
                    <a:pt x="2192" y="746"/>
                    <a:pt x="2213" y="784"/>
                    <a:pt x="2210" y="823"/>
                  </a:cubicBezTo>
                  <a:cubicBezTo>
                    <a:pt x="2196" y="907"/>
                    <a:pt x="2087" y="935"/>
                    <a:pt x="1632" y="1029"/>
                  </a:cubicBezTo>
                  <a:cubicBezTo>
                    <a:pt x="1457" y="1064"/>
                    <a:pt x="1177" y="1124"/>
                    <a:pt x="1075" y="1169"/>
                  </a:cubicBezTo>
                  <a:cubicBezTo>
                    <a:pt x="1224" y="1241"/>
                    <a:pt x="1767" y="1318"/>
                    <a:pt x="2056" y="1318"/>
                  </a:cubicBezTo>
                  <a:cubicBezTo>
                    <a:pt x="2136" y="1318"/>
                    <a:pt x="2196" y="1313"/>
                    <a:pt x="2224" y="1299"/>
                  </a:cubicBezTo>
                  <a:cubicBezTo>
                    <a:pt x="2245" y="1274"/>
                    <a:pt x="2276" y="1260"/>
                    <a:pt x="2311" y="1260"/>
                  </a:cubicBezTo>
                  <a:cubicBezTo>
                    <a:pt x="2367" y="1260"/>
                    <a:pt x="2434" y="1302"/>
                    <a:pt x="2500" y="1341"/>
                  </a:cubicBezTo>
                  <a:cubicBezTo>
                    <a:pt x="2602" y="1404"/>
                    <a:pt x="2742" y="1488"/>
                    <a:pt x="2931" y="1498"/>
                  </a:cubicBezTo>
                  <a:cubicBezTo>
                    <a:pt x="2956" y="1500"/>
                    <a:pt x="2979" y="1501"/>
                    <a:pt x="3000" y="1501"/>
                  </a:cubicBezTo>
                  <a:cubicBezTo>
                    <a:pt x="3136" y="1501"/>
                    <a:pt x="3200" y="1465"/>
                    <a:pt x="3263" y="1428"/>
                  </a:cubicBezTo>
                  <a:cubicBezTo>
                    <a:pt x="3347" y="1376"/>
                    <a:pt x="3442" y="1344"/>
                    <a:pt x="3540" y="1341"/>
                  </a:cubicBezTo>
                  <a:cubicBezTo>
                    <a:pt x="3841" y="1327"/>
                    <a:pt x="4174" y="1187"/>
                    <a:pt x="4181" y="1099"/>
                  </a:cubicBezTo>
                  <a:cubicBezTo>
                    <a:pt x="4188" y="994"/>
                    <a:pt x="4328" y="924"/>
                    <a:pt x="4524" y="826"/>
                  </a:cubicBezTo>
                  <a:cubicBezTo>
                    <a:pt x="4699" y="739"/>
                    <a:pt x="4961" y="609"/>
                    <a:pt x="4933" y="501"/>
                  </a:cubicBezTo>
                  <a:cubicBezTo>
                    <a:pt x="4910" y="408"/>
                    <a:pt x="4691" y="394"/>
                    <a:pt x="4488" y="394"/>
                  </a:cubicBezTo>
                  <a:cubicBezTo>
                    <a:pt x="4445" y="394"/>
                    <a:pt x="4402" y="395"/>
                    <a:pt x="4363" y="396"/>
                  </a:cubicBezTo>
                  <a:cubicBezTo>
                    <a:pt x="4321" y="396"/>
                    <a:pt x="4280" y="397"/>
                    <a:pt x="4240" y="397"/>
                  </a:cubicBezTo>
                  <a:cubicBezTo>
                    <a:pt x="4093" y="397"/>
                    <a:pt x="3967" y="389"/>
                    <a:pt x="3890" y="350"/>
                  </a:cubicBezTo>
                  <a:cubicBezTo>
                    <a:pt x="3711" y="261"/>
                    <a:pt x="3457" y="195"/>
                    <a:pt x="3301" y="195"/>
                  </a:cubicBezTo>
                  <a:cubicBezTo>
                    <a:pt x="3231" y="195"/>
                    <a:pt x="3181" y="208"/>
                    <a:pt x="3165" y="238"/>
                  </a:cubicBezTo>
                  <a:cubicBezTo>
                    <a:pt x="3106" y="354"/>
                    <a:pt x="3015" y="434"/>
                    <a:pt x="2917" y="448"/>
                  </a:cubicBezTo>
                  <a:cubicBezTo>
                    <a:pt x="2906" y="450"/>
                    <a:pt x="2895" y="451"/>
                    <a:pt x="2884" y="451"/>
                  </a:cubicBezTo>
                  <a:cubicBezTo>
                    <a:pt x="2838" y="451"/>
                    <a:pt x="2790" y="433"/>
                    <a:pt x="2756" y="399"/>
                  </a:cubicBezTo>
                  <a:cubicBezTo>
                    <a:pt x="2721" y="361"/>
                    <a:pt x="2714" y="305"/>
                    <a:pt x="2703" y="235"/>
                  </a:cubicBezTo>
                  <a:cubicBezTo>
                    <a:pt x="2696" y="165"/>
                    <a:pt x="2689" y="88"/>
                    <a:pt x="2647" y="60"/>
                  </a:cubicBezTo>
                  <a:cubicBezTo>
                    <a:pt x="2632" y="49"/>
                    <a:pt x="2615" y="45"/>
                    <a:pt x="2596" y="45"/>
                  </a:cubicBezTo>
                  <a:cubicBezTo>
                    <a:pt x="2567" y="45"/>
                    <a:pt x="2535" y="55"/>
                    <a:pt x="2507" y="63"/>
                  </a:cubicBezTo>
                  <a:cubicBezTo>
                    <a:pt x="2462" y="74"/>
                    <a:pt x="2423" y="102"/>
                    <a:pt x="2399" y="140"/>
                  </a:cubicBezTo>
                  <a:cubicBezTo>
                    <a:pt x="2367" y="203"/>
                    <a:pt x="2406" y="301"/>
                    <a:pt x="2434" y="382"/>
                  </a:cubicBezTo>
                  <a:cubicBezTo>
                    <a:pt x="2462" y="462"/>
                    <a:pt x="2493" y="546"/>
                    <a:pt x="2427" y="588"/>
                  </a:cubicBezTo>
                  <a:cubicBezTo>
                    <a:pt x="2403" y="605"/>
                    <a:pt x="2373" y="611"/>
                    <a:pt x="2340" y="611"/>
                  </a:cubicBezTo>
                  <a:cubicBezTo>
                    <a:pt x="2257" y="611"/>
                    <a:pt x="2161" y="570"/>
                    <a:pt x="2136" y="560"/>
                  </a:cubicBezTo>
                  <a:cubicBezTo>
                    <a:pt x="2070" y="529"/>
                    <a:pt x="1916" y="448"/>
                    <a:pt x="1891" y="312"/>
                  </a:cubicBezTo>
                  <a:cubicBezTo>
                    <a:pt x="1853" y="319"/>
                    <a:pt x="1818" y="333"/>
                    <a:pt x="1779" y="347"/>
                  </a:cubicBezTo>
                  <a:cubicBezTo>
                    <a:pt x="1715" y="374"/>
                    <a:pt x="1647" y="401"/>
                    <a:pt x="1585" y="401"/>
                  </a:cubicBezTo>
                  <a:cubicBezTo>
                    <a:pt x="1560" y="401"/>
                    <a:pt x="1536" y="396"/>
                    <a:pt x="1513" y="385"/>
                  </a:cubicBezTo>
                  <a:cubicBezTo>
                    <a:pt x="1478" y="364"/>
                    <a:pt x="1450" y="326"/>
                    <a:pt x="1443" y="284"/>
                  </a:cubicBezTo>
                  <a:cubicBezTo>
                    <a:pt x="1408" y="147"/>
                    <a:pt x="1121" y="32"/>
                    <a:pt x="98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9" name="Google Shape;12139;p54"/>
            <p:cNvSpPr/>
            <p:nvPr/>
          </p:nvSpPr>
          <p:spPr>
            <a:xfrm>
              <a:off x="2129768" y="1256084"/>
              <a:ext cx="99252" cy="55546"/>
            </a:xfrm>
            <a:custGeom>
              <a:rect b="b" l="l" r="r" t="t"/>
              <a:pathLst>
                <a:path extrusionOk="0" h="4091" w="7310">
                  <a:moveTo>
                    <a:pt x="2829" y="1"/>
                  </a:moveTo>
                  <a:cubicBezTo>
                    <a:pt x="2829" y="18"/>
                    <a:pt x="2825" y="36"/>
                    <a:pt x="2822" y="50"/>
                  </a:cubicBezTo>
                  <a:cubicBezTo>
                    <a:pt x="2818" y="127"/>
                    <a:pt x="2811" y="239"/>
                    <a:pt x="2710" y="260"/>
                  </a:cubicBezTo>
                  <a:cubicBezTo>
                    <a:pt x="2654" y="270"/>
                    <a:pt x="2608" y="309"/>
                    <a:pt x="2601" y="330"/>
                  </a:cubicBezTo>
                  <a:cubicBezTo>
                    <a:pt x="2601" y="340"/>
                    <a:pt x="2615" y="365"/>
                    <a:pt x="2661" y="396"/>
                  </a:cubicBezTo>
                  <a:cubicBezTo>
                    <a:pt x="2857" y="526"/>
                    <a:pt x="3060" y="1160"/>
                    <a:pt x="3025" y="1289"/>
                  </a:cubicBezTo>
                  <a:cubicBezTo>
                    <a:pt x="3018" y="1328"/>
                    <a:pt x="2984" y="1352"/>
                    <a:pt x="2945" y="1352"/>
                  </a:cubicBezTo>
                  <a:cubicBezTo>
                    <a:pt x="2943" y="1352"/>
                    <a:pt x="2940" y="1352"/>
                    <a:pt x="2937" y="1352"/>
                  </a:cubicBezTo>
                  <a:cubicBezTo>
                    <a:pt x="2797" y="1342"/>
                    <a:pt x="2314" y="841"/>
                    <a:pt x="2290" y="589"/>
                  </a:cubicBezTo>
                  <a:cubicBezTo>
                    <a:pt x="2276" y="438"/>
                    <a:pt x="2157" y="312"/>
                    <a:pt x="2080" y="302"/>
                  </a:cubicBezTo>
                  <a:cubicBezTo>
                    <a:pt x="2066" y="302"/>
                    <a:pt x="2052" y="302"/>
                    <a:pt x="2041" y="330"/>
                  </a:cubicBezTo>
                  <a:cubicBezTo>
                    <a:pt x="2010" y="403"/>
                    <a:pt x="1964" y="466"/>
                    <a:pt x="1908" y="522"/>
                  </a:cubicBezTo>
                  <a:cubicBezTo>
                    <a:pt x="1838" y="606"/>
                    <a:pt x="1803" y="648"/>
                    <a:pt x="1828" y="722"/>
                  </a:cubicBezTo>
                  <a:cubicBezTo>
                    <a:pt x="1859" y="799"/>
                    <a:pt x="1842" y="886"/>
                    <a:pt x="1782" y="946"/>
                  </a:cubicBezTo>
                  <a:cubicBezTo>
                    <a:pt x="1755" y="974"/>
                    <a:pt x="1721" y="987"/>
                    <a:pt x="1687" y="987"/>
                  </a:cubicBezTo>
                  <a:cubicBezTo>
                    <a:pt x="1615" y="987"/>
                    <a:pt x="1545" y="926"/>
                    <a:pt x="1555" y="837"/>
                  </a:cubicBezTo>
                  <a:cubicBezTo>
                    <a:pt x="1555" y="743"/>
                    <a:pt x="1292" y="585"/>
                    <a:pt x="1198" y="575"/>
                  </a:cubicBezTo>
                  <a:cubicBezTo>
                    <a:pt x="1135" y="568"/>
                    <a:pt x="1124" y="526"/>
                    <a:pt x="1121" y="508"/>
                  </a:cubicBezTo>
                  <a:cubicBezTo>
                    <a:pt x="1117" y="445"/>
                    <a:pt x="1163" y="431"/>
                    <a:pt x="1331" y="382"/>
                  </a:cubicBezTo>
                  <a:cubicBezTo>
                    <a:pt x="1432" y="358"/>
                    <a:pt x="1534" y="326"/>
                    <a:pt x="1632" y="284"/>
                  </a:cubicBezTo>
                  <a:cubicBezTo>
                    <a:pt x="1601" y="271"/>
                    <a:pt x="1553" y="261"/>
                    <a:pt x="1504" y="261"/>
                  </a:cubicBezTo>
                  <a:cubicBezTo>
                    <a:pt x="1462" y="261"/>
                    <a:pt x="1419" y="268"/>
                    <a:pt x="1387" y="288"/>
                  </a:cubicBezTo>
                  <a:cubicBezTo>
                    <a:pt x="1332" y="322"/>
                    <a:pt x="1273" y="332"/>
                    <a:pt x="1217" y="332"/>
                  </a:cubicBezTo>
                  <a:cubicBezTo>
                    <a:pt x="1177" y="332"/>
                    <a:pt x="1138" y="327"/>
                    <a:pt x="1103" y="323"/>
                  </a:cubicBezTo>
                  <a:cubicBezTo>
                    <a:pt x="1068" y="317"/>
                    <a:pt x="1040" y="314"/>
                    <a:pt x="1017" y="314"/>
                  </a:cubicBezTo>
                  <a:cubicBezTo>
                    <a:pt x="982" y="314"/>
                    <a:pt x="960" y="322"/>
                    <a:pt x="945" y="344"/>
                  </a:cubicBezTo>
                  <a:cubicBezTo>
                    <a:pt x="898" y="408"/>
                    <a:pt x="845" y="429"/>
                    <a:pt x="791" y="429"/>
                  </a:cubicBezTo>
                  <a:cubicBezTo>
                    <a:pt x="733" y="429"/>
                    <a:pt x="674" y="404"/>
                    <a:pt x="623" y="382"/>
                  </a:cubicBezTo>
                  <a:cubicBezTo>
                    <a:pt x="581" y="361"/>
                    <a:pt x="536" y="344"/>
                    <a:pt x="490" y="333"/>
                  </a:cubicBezTo>
                  <a:cubicBezTo>
                    <a:pt x="484" y="332"/>
                    <a:pt x="478" y="331"/>
                    <a:pt x="471" y="331"/>
                  </a:cubicBezTo>
                  <a:cubicBezTo>
                    <a:pt x="417" y="331"/>
                    <a:pt x="357" y="381"/>
                    <a:pt x="298" y="428"/>
                  </a:cubicBezTo>
                  <a:cubicBezTo>
                    <a:pt x="236" y="478"/>
                    <a:pt x="170" y="533"/>
                    <a:pt x="97" y="533"/>
                  </a:cubicBezTo>
                  <a:cubicBezTo>
                    <a:pt x="79" y="533"/>
                    <a:pt x="61" y="530"/>
                    <a:pt x="42" y="522"/>
                  </a:cubicBezTo>
                  <a:cubicBezTo>
                    <a:pt x="39" y="522"/>
                    <a:pt x="28" y="536"/>
                    <a:pt x="21" y="568"/>
                  </a:cubicBezTo>
                  <a:cubicBezTo>
                    <a:pt x="0" y="648"/>
                    <a:pt x="14" y="802"/>
                    <a:pt x="123" y="974"/>
                  </a:cubicBezTo>
                  <a:cubicBezTo>
                    <a:pt x="144" y="1009"/>
                    <a:pt x="175" y="1051"/>
                    <a:pt x="210" y="1058"/>
                  </a:cubicBezTo>
                  <a:cubicBezTo>
                    <a:pt x="214" y="1059"/>
                    <a:pt x="217" y="1059"/>
                    <a:pt x="221" y="1059"/>
                  </a:cubicBezTo>
                  <a:cubicBezTo>
                    <a:pt x="257" y="1059"/>
                    <a:pt x="302" y="1027"/>
                    <a:pt x="350" y="995"/>
                  </a:cubicBezTo>
                  <a:cubicBezTo>
                    <a:pt x="419" y="947"/>
                    <a:pt x="501" y="892"/>
                    <a:pt x="599" y="892"/>
                  </a:cubicBezTo>
                  <a:cubicBezTo>
                    <a:pt x="616" y="892"/>
                    <a:pt x="633" y="893"/>
                    <a:pt x="651" y="897"/>
                  </a:cubicBezTo>
                  <a:cubicBezTo>
                    <a:pt x="700" y="900"/>
                    <a:pt x="742" y="935"/>
                    <a:pt x="760" y="981"/>
                  </a:cubicBezTo>
                  <a:cubicBezTo>
                    <a:pt x="784" y="1065"/>
                    <a:pt x="707" y="1142"/>
                    <a:pt x="599" y="1247"/>
                  </a:cubicBezTo>
                  <a:cubicBezTo>
                    <a:pt x="515" y="1328"/>
                    <a:pt x="410" y="1429"/>
                    <a:pt x="385" y="1513"/>
                  </a:cubicBezTo>
                  <a:cubicBezTo>
                    <a:pt x="347" y="1636"/>
                    <a:pt x="550" y="1783"/>
                    <a:pt x="714" y="1902"/>
                  </a:cubicBezTo>
                  <a:cubicBezTo>
                    <a:pt x="784" y="1947"/>
                    <a:pt x="847" y="2000"/>
                    <a:pt x="910" y="2056"/>
                  </a:cubicBezTo>
                  <a:cubicBezTo>
                    <a:pt x="992" y="2130"/>
                    <a:pt x="1143" y="2162"/>
                    <a:pt x="1288" y="2162"/>
                  </a:cubicBezTo>
                  <a:cubicBezTo>
                    <a:pt x="1416" y="2162"/>
                    <a:pt x="1540" y="2137"/>
                    <a:pt x="1607" y="2094"/>
                  </a:cubicBezTo>
                  <a:cubicBezTo>
                    <a:pt x="1656" y="2066"/>
                    <a:pt x="1681" y="1989"/>
                    <a:pt x="1705" y="1916"/>
                  </a:cubicBezTo>
                  <a:cubicBezTo>
                    <a:pt x="1743" y="1806"/>
                    <a:pt x="1790" y="1660"/>
                    <a:pt x="1950" y="1660"/>
                  </a:cubicBezTo>
                  <a:cubicBezTo>
                    <a:pt x="1953" y="1660"/>
                    <a:pt x="1957" y="1660"/>
                    <a:pt x="1961" y="1660"/>
                  </a:cubicBezTo>
                  <a:cubicBezTo>
                    <a:pt x="1968" y="1661"/>
                    <a:pt x="1974" y="1661"/>
                    <a:pt x="1980" y="1661"/>
                  </a:cubicBezTo>
                  <a:cubicBezTo>
                    <a:pt x="2025" y="1661"/>
                    <a:pt x="2030" y="1647"/>
                    <a:pt x="2048" y="1597"/>
                  </a:cubicBezTo>
                  <a:cubicBezTo>
                    <a:pt x="2069" y="1517"/>
                    <a:pt x="2125" y="1450"/>
                    <a:pt x="2202" y="1422"/>
                  </a:cubicBezTo>
                  <a:cubicBezTo>
                    <a:pt x="2229" y="1412"/>
                    <a:pt x="2254" y="1407"/>
                    <a:pt x="2278" y="1407"/>
                  </a:cubicBezTo>
                  <a:cubicBezTo>
                    <a:pt x="2331" y="1407"/>
                    <a:pt x="2375" y="1430"/>
                    <a:pt x="2402" y="1471"/>
                  </a:cubicBezTo>
                  <a:cubicBezTo>
                    <a:pt x="2465" y="1562"/>
                    <a:pt x="2433" y="1727"/>
                    <a:pt x="2325" y="1853"/>
                  </a:cubicBezTo>
                  <a:lnTo>
                    <a:pt x="2318" y="1863"/>
                  </a:lnTo>
                  <a:cubicBezTo>
                    <a:pt x="2325" y="1864"/>
                    <a:pt x="2334" y="1865"/>
                    <a:pt x="2344" y="1865"/>
                  </a:cubicBezTo>
                  <a:cubicBezTo>
                    <a:pt x="2424" y="1865"/>
                    <a:pt x="2584" y="1825"/>
                    <a:pt x="2703" y="1716"/>
                  </a:cubicBezTo>
                  <a:cubicBezTo>
                    <a:pt x="2776" y="1645"/>
                    <a:pt x="2843" y="1608"/>
                    <a:pt x="2901" y="1608"/>
                  </a:cubicBezTo>
                  <a:cubicBezTo>
                    <a:pt x="2925" y="1608"/>
                    <a:pt x="2948" y="1615"/>
                    <a:pt x="2969" y="1629"/>
                  </a:cubicBezTo>
                  <a:cubicBezTo>
                    <a:pt x="3060" y="1681"/>
                    <a:pt x="3060" y="1835"/>
                    <a:pt x="3028" y="1961"/>
                  </a:cubicBezTo>
                  <a:cubicBezTo>
                    <a:pt x="2993" y="2101"/>
                    <a:pt x="2843" y="2126"/>
                    <a:pt x="2692" y="2154"/>
                  </a:cubicBezTo>
                  <a:cubicBezTo>
                    <a:pt x="2563" y="2175"/>
                    <a:pt x="2426" y="2199"/>
                    <a:pt x="2363" y="2287"/>
                  </a:cubicBezTo>
                  <a:cubicBezTo>
                    <a:pt x="2269" y="2420"/>
                    <a:pt x="2090" y="2434"/>
                    <a:pt x="1919" y="2451"/>
                  </a:cubicBezTo>
                  <a:cubicBezTo>
                    <a:pt x="1758" y="2465"/>
                    <a:pt x="1593" y="2479"/>
                    <a:pt x="1499" y="2584"/>
                  </a:cubicBezTo>
                  <a:cubicBezTo>
                    <a:pt x="1453" y="2633"/>
                    <a:pt x="1453" y="2658"/>
                    <a:pt x="1453" y="2658"/>
                  </a:cubicBezTo>
                  <a:cubicBezTo>
                    <a:pt x="1468" y="2681"/>
                    <a:pt x="1543" y="2698"/>
                    <a:pt x="1656" y="2698"/>
                  </a:cubicBezTo>
                  <a:cubicBezTo>
                    <a:pt x="1734" y="2698"/>
                    <a:pt x="1830" y="2690"/>
                    <a:pt x="1936" y="2668"/>
                  </a:cubicBezTo>
                  <a:cubicBezTo>
                    <a:pt x="2144" y="2627"/>
                    <a:pt x="2469" y="2597"/>
                    <a:pt x="2729" y="2597"/>
                  </a:cubicBezTo>
                  <a:cubicBezTo>
                    <a:pt x="2862" y="2597"/>
                    <a:pt x="2978" y="2605"/>
                    <a:pt x="3053" y="2623"/>
                  </a:cubicBezTo>
                  <a:cubicBezTo>
                    <a:pt x="3084" y="2630"/>
                    <a:pt x="3183" y="2651"/>
                    <a:pt x="3172" y="2728"/>
                  </a:cubicBezTo>
                  <a:cubicBezTo>
                    <a:pt x="3158" y="2857"/>
                    <a:pt x="2727" y="2871"/>
                    <a:pt x="2542" y="2871"/>
                  </a:cubicBezTo>
                  <a:cubicBezTo>
                    <a:pt x="2255" y="2871"/>
                    <a:pt x="2171" y="2945"/>
                    <a:pt x="2150" y="2966"/>
                  </a:cubicBezTo>
                  <a:cubicBezTo>
                    <a:pt x="2139" y="2976"/>
                    <a:pt x="2132" y="2990"/>
                    <a:pt x="2132" y="3004"/>
                  </a:cubicBezTo>
                  <a:cubicBezTo>
                    <a:pt x="2136" y="3032"/>
                    <a:pt x="2129" y="3057"/>
                    <a:pt x="2111" y="3074"/>
                  </a:cubicBezTo>
                  <a:cubicBezTo>
                    <a:pt x="2088" y="3099"/>
                    <a:pt x="2057" y="3107"/>
                    <a:pt x="2015" y="3107"/>
                  </a:cubicBezTo>
                  <a:cubicBezTo>
                    <a:pt x="1980" y="3107"/>
                    <a:pt x="1938" y="3102"/>
                    <a:pt x="1887" y="3095"/>
                  </a:cubicBezTo>
                  <a:cubicBezTo>
                    <a:pt x="1840" y="3090"/>
                    <a:pt x="1780" y="3084"/>
                    <a:pt x="1726" y="3084"/>
                  </a:cubicBezTo>
                  <a:cubicBezTo>
                    <a:pt x="1676" y="3084"/>
                    <a:pt x="1633" y="3089"/>
                    <a:pt x="1611" y="3106"/>
                  </a:cubicBezTo>
                  <a:cubicBezTo>
                    <a:pt x="1604" y="3113"/>
                    <a:pt x="1600" y="3120"/>
                    <a:pt x="1600" y="3130"/>
                  </a:cubicBezTo>
                  <a:cubicBezTo>
                    <a:pt x="1590" y="3215"/>
                    <a:pt x="1751" y="3288"/>
                    <a:pt x="1880" y="3348"/>
                  </a:cubicBezTo>
                  <a:cubicBezTo>
                    <a:pt x="2003" y="3407"/>
                    <a:pt x="2104" y="3456"/>
                    <a:pt x="2139" y="3530"/>
                  </a:cubicBezTo>
                  <a:cubicBezTo>
                    <a:pt x="2149" y="3551"/>
                    <a:pt x="2198" y="3557"/>
                    <a:pt x="2253" y="3557"/>
                  </a:cubicBezTo>
                  <a:cubicBezTo>
                    <a:pt x="2297" y="3557"/>
                    <a:pt x="2344" y="3554"/>
                    <a:pt x="2381" y="3551"/>
                  </a:cubicBezTo>
                  <a:cubicBezTo>
                    <a:pt x="2430" y="3545"/>
                    <a:pt x="2477" y="3541"/>
                    <a:pt x="2520" y="3541"/>
                  </a:cubicBezTo>
                  <a:cubicBezTo>
                    <a:pt x="2564" y="3541"/>
                    <a:pt x="2603" y="3545"/>
                    <a:pt x="2636" y="3558"/>
                  </a:cubicBezTo>
                  <a:cubicBezTo>
                    <a:pt x="2675" y="3565"/>
                    <a:pt x="2706" y="3600"/>
                    <a:pt x="2710" y="3642"/>
                  </a:cubicBezTo>
                  <a:cubicBezTo>
                    <a:pt x="2713" y="3715"/>
                    <a:pt x="2629" y="3754"/>
                    <a:pt x="2514" y="3806"/>
                  </a:cubicBezTo>
                  <a:lnTo>
                    <a:pt x="2454" y="3834"/>
                  </a:lnTo>
                  <a:cubicBezTo>
                    <a:pt x="2482" y="3845"/>
                    <a:pt x="2514" y="3859"/>
                    <a:pt x="2542" y="3869"/>
                  </a:cubicBezTo>
                  <a:cubicBezTo>
                    <a:pt x="2671" y="3922"/>
                    <a:pt x="2804" y="3978"/>
                    <a:pt x="2853" y="4058"/>
                  </a:cubicBezTo>
                  <a:cubicBezTo>
                    <a:pt x="2867" y="4079"/>
                    <a:pt x="2900" y="4090"/>
                    <a:pt x="2939" y="4090"/>
                  </a:cubicBezTo>
                  <a:cubicBezTo>
                    <a:pt x="2960" y="4090"/>
                    <a:pt x="2984" y="4087"/>
                    <a:pt x="3007" y="4079"/>
                  </a:cubicBezTo>
                  <a:cubicBezTo>
                    <a:pt x="3028" y="4072"/>
                    <a:pt x="3102" y="4044"/>
                    <a:pt x="3095" y="3988"/>
                  </a:cubicBezTo>
                  <a:cubicBezTo>
                    <a:pt x="3077" y="3736"/>
                    <a:pt x="3386" y="3078"/>
                    <a:pt x="3771" y="2938"/>
                  </a:cubicBezTo>
                  <a:cubicBezTo>
                    <a:pt x="3963" y="2864"/>
                    <a:pt x="3956" y="2826"/>
                    <a:pt x="3939" y="2724"/>
                  </a:cubicBezTo>
                  <a:cubicBezTo>
                    <a:pt x="3921" y="2658"/>
                    <a:pt x="3921" y="2588"/>
                    <a:pt x="3935" y="2521"/>
                  </a:cubicBezTo>
                  <a:cubicBezTo>
                    <a:pt x="3970" y="2367"/>
                    <a:pt x="4107" y="2360"/>
                    <a:pt x="4180" y="2357"/>
                  </a:cubicBezTo>
                  <a:lnTo>
                    <a:pt x="4191" y="2357"/>
                  </a:lnTo>
                  <a:cubicBezTo>
                    <a:pt x="4086" y="2136"/>
                    <a:pt x="4187" y="2028"/>
                    <a:pt x="4401" y="1825"/>
                  </a:cubicBezTo>
                  <a:cubicBezTo>
                    <a:pt x="4551" y="1685"/>
                    <a:pt x="4674" y="1681"/>
                    <a:pt x="4796" y="1678"/>
                  </a:cubicBezTo>
                  <a:cubicBezTo>
                    <a:pt x="4891" y="1678"/>
                    <a:pt x="4982" y="1657"/>
                    <a:pt x="5069" y="1618"/>
                  </a:cubicBezTo>
                  <a:cubicBezTo>
                    <a:pt x="5140" y="1584"/>
                    <a:pt x="5202" y="1570"/>
                    <a:pt x="5255" y="1570"/>
                  </a:cubicBezTo>
                  <a:cubicBezTo>
                    <a:pt x="5321" y="1570"/>
                    <a:pt x="5371" y="1591"/>
                    <a:pt x="5402" y="1618"/>
                  </a:cubicBezTo>
                  <a:cubicBezTo>
                    <a:pt x="5437" y="1646"/>
                    <a:pt x="5455" y="1695"/>
                    <a:pt x="5437" y="1741"/>
                  </a:cubicBezTo>
                  <a:cubicBezTo>
                    <a:pt x="5427" y="1783"/>
                    <a:pt x="5378" y="1849"/>
                    <a:pt x="5209" y="1863"/>
                  </a:cubicBezTo>
                  <a:cubicBezTo>
                    <a:pt x="5129" y="1870"/>
                    <a:pt x="5125" y="1905"/>
                    <a:pt x="5122" y="1916"/>
                  </a:cubicBezTo>
                  <a:cubicBezTo>
                    <a:pt x="5111" y="1982"/>
                    <a:pt x="5199" y="2105"/>
                    <a:pt x="5315" y="2150"/>
                  </a:cubicBezTo>
                  <a:cubicBezTo>
                    <a:pt x="5451" y="2203"/>
                    <a:pt x="5472" y="2269"/>
                    <a:pt x="5469" y="2332"/>
                  </a:cubicBezTo>
                  <a:cubicBezTo>
                    <a:pt x="5479" y="2336"/>
                    <a:pt x="5486" y="2339"/>
                    <a:pt x="5497" y="2339"/>
                  </a:cubicBezTo>
                  <a:cubicBezTo>
                    <a:pt x="5563" y="2353"/>
                    <a:pt x="5619" y="2402"/>
                    <a:pt x="5640" y="2469"/>
                  </a:cubicBezTo>
                  <a:cubicBezTo>
                    <a:pt x="5682" y="2598"/>
                    <a:pt x="5598" y="2794"/>
                    <a:pt x="5434" y="2973"/>
                  </a:cubicBezTo>
                  <a:cubicBezTo>
                    <a:pt x="5406" y="2994"/>
                    <a:pt x="5388" y="3025"/>
                    <a:pt x="5378" y="3060"/>
                  </a:cubicBezTo>
                  <a:cubicBezTo>
                    <a:pt x="5386" y="3067"/>
                    <a:pt x="5413" y="3073"/>
                    <a:pt x="5457" y="3073"/>
                  </a:cubicBezTo>
                  <a:cubicBezTo>
                    <a:pt x="5538" y="3073"/>
                    <a:pt x="5678" y="3053"/>
                    <a:pt x="5885" y="2976"/>
                  </a:cubicBezTo>
                  <a:cubicBezTo>
                    <a:pt x="5981" y="2940"/>
                    <a:pt x="6052" y="2923"/>
                    <a:pt x="6106" y="2923"/>
                  </a:cubicBezTo>
                  <a:cubicBezTo>
                    <a:pt x="6146" y="2923"/>
                    <a:pt x="6176" y="2932"/>
                    <a:pt x="6200" y="2952"/>
                  </a:cubicBezTo>
                  <a:cubicBezTo>
                    <a:pt x="6256" y="2994"/>
                    <a:pt x="6249" y="3071"/>
                    <a:pt x="6242" y="3137"/>
                  </a:cubicBezTo>
                  <a:cubicBezTo>
                    <a:pt x="6235" y="3200"/>
                    <a:pt x="6232" y="3246"/>
                    <a:pt x="6260" y="3271"/>
                  </a:cubicBezTo>
                  <a:cubicBezTo>
                    <a:pt x="6273" y="3283"/>
                    <a:pt x="6290" y="3291"/>
                    <a:pt x="6307" y="3291"/>
                  </a:cubicBezTo>
                  <a:cubicBezTo>
                    <a:pt x="6314" y="3291"/>
                    <a:pt x="6320" y="3290"/>
                    <a:pt x="6326" y="3288"/>
                  </a:cubicBezTo>
                  <a:cubicBezTo>
                    <a:pt x="6463" y="3285"/>
                    <a:pt x="6697" y="3130"/>
                    <a:pt x="6851" y="2945"/>
                  </a:cubicBezTo>
                  <a:cubicBezTo>
                    <a:pt x="6946" y="2840"/>
                    <a:pt x="7072" y="2763"/>
                    <a:pt x="7208" y="2724"/>
                  </a:cubicBezTo>
                  <a:cubicBezTo>
                    <a:pt x="7247" y="2714"/>
                    <a:pt x="7278" y="2696"/>
                    <a:pt x="7310" y="2679"/>
                  </a:cubicBezTo>
                  <a:cubicBezTo>
                    <a:pt x="7307" y="2658"/>
                    <a:pt x="7292" y="2640"/>
                    <a:pt x="7275" y="2630"/>
                  </a:cubicBezTo>
                  <a:cubicBezTo>
                    <a:pt x="7249" y="2614"/>
                    <a:pt x="7209" y="2604"/>
                    <a:pt x="7163" y="2604"/>
                  </a:cubicBezTo>
                  <a:cubicBezTo>
                    <a:pt x="7117" y="2604"/>
                    <a:pt x="7065" y="2614"/>
                    <a:pt x="7012" y="2637"/>
                  </a:cubicBezTo>
                  <a:cubicBezTo>
                    <a:pt x="6954" y="2662"/>
                    <a:pt x="6865" y="2676"/>
                    <a:pt x="6774" y="2676"/>
                  </a:cubicBezTo>
                  <a:cubicBezTo>
                    <a:pt x="6640" y="2676"/>
                    <a:pt x="6503" y="2646"/>
                    <a:pt x="6459" y="2577"/>
                  </a:cubicBezTo>
                  <a:cubicBezTo>
                    <a:pt x="6449" y="2560"/>
                    <a:pt x="6417" y="2490"/>
                    <a:pt x="6494" y="2420"/>
                  </a:cubicBezTo>
                  <a:cubicBezTo>
                    <a:pt x="6554" y="2364"/>
                    <a:pt x="6564" y="2329"/>
                    <a:pt x="6564" y="2322"/>
                  </a:cubicBezTo>
                  <a:cubicBezTo>
                    <a:pt x="6542" y="2314"/>
                    <a:pt x="6519" y="2310"/>
                    <a:pt x="6497" y="2310"/>
                  </a:cubicBezTo>
                  <a:cubicBezTo>
                    <a:pt x="6481" y="2310"/>
                    <a:pt x="6465" y="2312"/>
                    <a:pt x="6449" y="2315"/>
                  </a:cubicBezTo>
                  <a:cubicBezTo>
                    <a:pt x="6432" y="2316"/>
                    <a:pt x="6411" y="2317"/>
                    <a:pt x="6388" y="2317"/>
                  </a:cubicBezTo>
                  <a:cubicBezTo>
                    <a:pt x="6222" y="2317"/>
                    <a:pt x="5934" y="2271"/>
                    <a:pt x="5906" y="2154"/>
                  </a:cubicBezTo>
                  <a:cubicBezTo>
                    <a:pt x="5899" y="2129"/>
                    <a:pt x="5896" y="2066"/>
                    <a:pt x="5994" y="2031"/>
                  </a:cubicBezTo>
                  <a:cubicBezTo>
                    <a:pt x="5997" y="2028"/>
                    <a:pt x="6004" y="2024"/>
                    <a:pt x="6008" y="2024"/>
                  </a:cubicBezTo>
                  <a:cubicBezTo>
                    <a:pt x="5997" y="2000"/>
                    <a:pt x="5983" y="1979"/>
                    <a:pt x="5962" y="1961"/>
                  </a:cubicBezTo>
                  <a:cubicBezTo>
                    <a:pt x="5898" y="1900"/>
                    <a:pt x="5791" y="1852"/>
                    <a:pt x="5727" y="1852"/>
                  </a:cubicBezTo>
                  <a:cubicBezTo>
                    <a:pt x="5725" y="1852"/>
                    <a:pt x="5723" y="1853"/>
                    <a:pt x="5721" y="1853"/>
                  </a:cubicBezTo>
                  <a:cubicBezTo>
                    <a:pt x="5713" y="1854"/>
                    <a:pt x="5705" y="1854"/>
                    <a:pt x="5698" y="1854"/>
                  </a:cubicBezTo>
                  <a:cubicBezTo>
                    <a:pt x="5653" y="1854"/>
                    <a:pt x="5610" y="1837"/>
                    <a:pt x="5577" y="1804"/>
                  </a:cubicBezTo>
                  <a:cubicBezTo>
                    <a:pt x="5511" y="1737"/>
                    <a:pt x="5525" y="1622"/>
                    <a:pt x="5535" y="1520"/>
                  </a:cubicBezTo>
                  <a:cubicBezTo>
                    <a:pt x="5535" y="1503"/>
                    <a:pt x="5539" y="1485"/>
                    <a:pt x="5542" y="1468"/>
                  </a:cubicBezTo>
                  <a:cubicBezTo>
                    <a:pt x="5521" y="1436"/>
                    <a:pt x="5378" y="1387"/>
                    <a:pt x="5318" y="1366"/>
                  </a:cubicBezTo>
                  <a:cubicBezTo>
                    <a:pt x="5202" y="1328"/>
                    <a:pt x="5146" y="1310"/>
                    <a:pt x="5143" y="1247"/>
                  </a:cubicBezTo>
                  <a:cubicBezTo>
                    <a:pt x="5143" y="1237"/>
                    <a:pt x="5143" y="1226"/>
                    <a:pt x="5146" y="1216"/>
                  </a:cubicBezTo>
                  <a:cubicBezTo>
                    <a:pt x="5111" y="1202"/>
                    <a:pt x="5073" y="1195"/>
                    <a:pt x="5034" y="1195"/>
                  </a:cubicBezTo>
                  <a:cubicBezTo>
                    <a:pt x="5020" y="1195"/>
                    <a:pt x="5006" y="1198"/>
                    <a:pt x="4992" y="1209"/>
                  </a:cubicBezTo>
                  <a:cubicBezTo>
                    <a:pt x="4958" y="1262"/>
                    <a:pt x="4899" y="1291"/>
                    <a:pt x="4837" y="1291"/>
                  </a:cubicBezTo>
                  <a:cubicBezTo>
                    <a:pt x="4818" y="1291"/>
                    <a:pt x="4798" y="1288"/>
                    <a:pt x="4779" y="1282"/>
                  </a:cubicBezTo>
                  <a:cubicBezTo>
                    <a:pt x="4702" y="1254"/>
                    <a:pt x="4653" y="1177"/>
                    <a:pt x="4656" y="1096"/>
                  </a:cubicBezTo>
                  <a:cubicBezTo>
                    <a:pt x="4656" y="1093"/>
                    <a:pt x="4656" y="1093"/>
                    <a:pt x="4653" y="1086"/>
                  </a:cubicBezTo>
                  <a:cubicBezTo>
                    <a:pt x="4622" y="1059"/>
                    <a:pt x="4536" y="1051"/>
                    <a:pt x="4447" y="1051"/>
                  </a:cubicBezTo>
                  <a:cubicBezTo>
                    <a:pt x="4364" y="1051"/>
                    <a:pt x="4279" y="1058"/>
                    <a:pt x="4236" y="1061"/>
                  </a:cubicBezTo>
                  <a:lnTo>
                    <a:pt x="4219" y="1061"/>
                  </a:lnTo>
                  <a:cubicBezTo>
                    <a:pt x="4214" y="1062"/>
                    <a:pt x="4209" y="1062"/>
                    <a:pt x="4205" y="1062"/>
                  </a:cubicBezTo>
                  <a:cubicBezTo>
                    <a:pt x="4084" y="1062"/>
                    <a:pt x="4057" y="928"/>
                    <a:pt x="4037" y="830"/>
                  </a:cubicBezTo>
                  <a:cubicBezTo>
                    <a:pt x="4023" y="753"/>
                    <a:pt x="4005" y="662"/>
                    <a:pt x="3956" y="624"/>
                  </a:cubicBezTo>
                  <a:cubicBezTo>
                    <a:pt x="3948" y="619"/>
                    <a:pt x="3940" y="616"/>
                    <a:pt x="3930" y="616"/>
                  </a:cubicBezTo>
                  <a:cubicBezTo>
                    <a:pt x="3888" y="616"/>
                    <a:pt x="3828" y="662"/>
                    <a:pt x="3760" y="722"/>
                  </a:cubicBezTo>
                  <a:cubicBezTo>
                    <a:pt x="3692" y="780"/>
                    <a:pt x="3627" y="834"/>
                    <a:pt x="3560" y="834"/>
                  </a:cubicBezTo>
                  <a:cubicBezTo>
                    <a:pt x="3551" y="834"/>
                    <a:pt x="3542" y="833"/>
                    <a:pt x="3533" y="830"/>
                  </a:cubicBezTo>
                  <a:cubicBezTo>
                    <a:pt x="3498" y="823"/>
                    <a:pt x="3470" y="802"/>
                    <a:pt x="3456" y="771"/>
                  </a:cubicBezTo>
                  <a:cubicBezTo>
                    <a:pt x="3428" y="701"/>
                    <a:pt x="3480" y="613"/>
                    <a:pt x="3550" y="501"/>
                  </a:cubicBezTo>
                  <a:cubicBezTo>
                    <a:pt x="3582" y="452"/>
                    <a:pt x="3606" y="403"/>
                    <a:pt x="3631" y="354"/>
                  </a:cubicBezTo>
                  <a:cubicBezTo>
                    <a:pt x="3627" y="333"/>
                    <a:pt x="3543" y="267"/>
                    <a:pt x="3396" y="221"/>
                  </a:cubicBezTo>
                  <a:cubicBezTo>
                    <a:pt x="3333" y="204"/>
                    <a:pt x="3282" y="198"/>
                    <a:pt x="3246" y="198"/>
                  </a:cubicBezTo>
                  <a:cubicBezTo>
                    <a:pt x="3210" y="198"/>
                    <a:pt x="3188" y="204"/>
                    <a:pt x="3183" y="211"/>
                  </a:cubicBezTo>
                  <a:cubicBezTo>
                    <a:pt x="3172" y="249"/>
                    <a:pt x="3137" y="277"/>
                    <a:pt x="3095" y="284"/>
                  </a:cubicBezTo>
                  <a:cubicBezTo>
                    <a:pt x="3093" y="284"/>
                    <a:pt x="3091" y="284"/>
                    <a:pt x="3090" y="284"/>
                  </a:cubicBezTo>
                  <a:cubicBezTo>
                    <a:pt x="3023" y="284"/>
                    <a:pt x="2982" y="219"/>
                    <a:pt x="2927" y="134"/>
                  </a:cubicBezTo>
                  <a:cubicBezTo>
                    <a:pt x="2899" y="85"/>
                    <a:pt x="2864" y="43"/>
                    <a:pt x="28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0" name="Google Shape;12140;p54"/>
            <p:cNvSpPr/>
            <p:nvPr/>
          </p:nvSpPr>
          <p:spPr>
            <a:xfrm>
              <a:off x="2248883" y="1404961"/>
              <a:ext cx="4331" cy="1914"/>
            </a:xfrm>
            <a:custGeom>
              <a:rect b="b" l="l" r="r" t="t"/>
              <a:pathLst>
                <a:path extrusionOk="0" h="141" w="319">
                  <a:moveTo>
                    <a:pt x="0" y="140"/>
                  </a:moveTo>
                  <a:cubicBezTo>
                    <a:pt x="81" y="49"/>
                    <a:pt x="200" y="0"/>
                    <a:pt x="319" y="7"/>
                  </a:cubicBezTo>
                  <a:cubicBezTo>
                    <a:pt x="200" y="0"/>
                    <a:pt x="81" y="49"/>
                    <a:pt x="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1" name="Google Shape;12141;p54"/>
            <p:cNvSpPr/>
            <p:nvPr/>
          </p:nvSpPr>
          <p:spPr>
            <a:xfrm>
              <a:off x="2202543" y="14178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2" name="Google Shape;12142;p54"/>
            <p:cNvSpPr/>
            <p:nvPr/>
          </p:nvSpPr>
          <p:spPr>
            <a:xfrm>
              <a:off x="2202258" y="1418267"/>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3" name="Google Shape;12143;p54"/>
            <p:cNvSpPr/>
            <p:nvPr/>
          </p:nvSpPr>
          <p:spPr>
            <a:xfrm>
              <a:off x="2264334" y="1413800"/>
              <a:ext cx="14" cy="258"/>
            </a:xfrm>
            <a:custGeom>
              <a:rect b="b" l="l" r="r" t="t"/>
              <a:pathLst>
                <a:path extrusionOk="0" h="19" w="1">
                  <a:moveTo>
                    <a:pt x="0" y="1"/>
                  </a:moveTo>
                  <a:lnTo>
                    <a:pt x="0" y="18"/>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4" name="Google Shape;12144;p54"/>
            <p:cNvSpPr/>
            <p:nvPr/>
          </p:nvSpPr>
          <p:spPr>
            <a:xfrm>
              <a:off x="2201688" y="1419082"/>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5" name="Google Shape;12145;p54"/>
            <p:cNvSpPr/>
            <p:nvPr/>
          </p:nvSpPr>
          <p:spPr>
            <a:xfrm>
              <a:off x="2201973" y="1418647"/>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6" name="Google Shape;12146;p54"/>
            <p:cNvSpPr/>
            <p:nvPr/>
          </p:nvSpPr>
          <p:spPr>
            <a:xfrm>
              <a:off x="2206480" y="14160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7" name="Google Shape;12147;p54"/>
            <p:cNvSpPr/>
            <p:nvPr/>
          </p:nvSpPr>
          <p:spPr>
            <a:xfrm>
              <a:off x="2202923" y="1417561"/>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8" name="Google Shape;12148;p54"/>
            <p:cNvSpPr/>
            <p:nvPr/>
          </p:nvSpPr>
          <p:spPr>
            <a:xfrm>
              <a:off x="2203249" y="1417222"/>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9" name="Google Shape;12149;p54"/>
            <p:cNvSpPr/>
            <p:nvPr/>
          </p:nvSpPr>
          <p:spPr>
            <a:xfrm>
              <a:off x="2205625" y="1416081"/>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0" name="Google Shape;12150;p54"/>
            <p:cNvSpPr/>
            <p:nvPr/>
          </p:nvSpPr>
          <p:spPr>
            <a:xfrm>
              <a:off x="2206060" y="141604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1" name="Google Shape;12151;p54"/>
            <p:cNvSpPr/>
            <p:nvPr/>
          </p:nvSpPr>
          <p:spPr>
            <a:xfrm>
              <a:off x="2264334" y="141452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2" name="Google Shape;12152;p54"/>
            <p:cNvSpPr/>
            <p:nvPr/>
          </p:nvSpPr>
          <p:spPr>
            <a:xfrm>
              <a:off x="2204104" y="141670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3" name="Google Shape;12153;p54"/>
            <p:cNvSpPr/>
            <p:nvPr/>
          </p:nvSpPr>
          <p:spPr>
            <a:xfrm>
              <a:off x="2264334" y="1413135"/>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4" name="Google Shape;12154;p54"/>
            <p:cNvSpPr/>
            <p:nvPr/>
          </p:nvSpPr>
          <p:spPr>
            <a:xfrm>
              <a:off x="2204865" y="1416271"/>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5" name="Google Shape;12155;p54"/>
            <p:cNvSpPr/>
            <p:nvPr/>
          </p:nvSpPr>
          <p:spPr>
            <a:xfrm>
              <a:off x="2204485" y="1416461"/>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6" name="Google Shape;12156;p54"/>
            <p:cNvSpPr/>
            <p:nvPr/>
          </p:nvSpPr>
          <p:spPr>
            <a:xfrm>
              <a:off x="2205245" y="1416176"/>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7" name="Google Shape;12157;p54"/>
            <p:cNvSpPr/>
            <p:nvPr/>
          </p:nvSpPr>
          <p:spPr>
            <a:xfrm>
              <a:off x="2199162" y="141893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8" name="Google Shape;12158;p54"/>
            <p:cNvSpPr/>
            <p:nvPr/>
          </p:nvSpPr>
          <p:spPr>
            <a:xfrm>
              <a:off x="2198823" y="141902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9" name="Google Shape;12159;p54"/>
            <p:cNvSpPr/>
            <p:nvPr/>
          </p:nvSpPr>
          <p:spPr>
            <a:xfrm>
              <a:off x="2150921" y="1464471"/>
              <a:ext cx="4331" cy="8527"/>
            </a:xfrm>
            <a:custGeom>
              <a:rect b="b" l="l" r="r" t="t"/>
              <a:pathLst>
                <a:path extrusionOk="0" h="628" w="319">
                  <a:moveTo>
                    <a:pt x="319" y="0"/>
                  </a:moveTo>
                  <a:cubicBezTo>
                    <a:pt x="298" y="193"/>
                    <a:pt x="154" y="414"/>
                    <a:pt x="0" y="627"/>
                  </a:cubicBezTo>
                  <a:cubicBezTo>
                    <a:pt x="154" y="414"/>
                    <a:pt x="298" y="193"/>
                    <a:pt x="3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0" name="Google Shape;12160;p54"/>
            <p:cNvSpPr/>
            <p:nvPr/>
          </p:nvSpPr>
          <p:spPr>
            <a:xfrm>
              <a:off x="2200248" y="141883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1" name="Google Shape;12161;p54"/>
            <p:cNvSpPr/>
            <p:nvPr/>
          </p:nvSpPr>
          <p:spPr>
            <a:xfrm>
              <a:off x="2199488" y="141883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2" name="Google Shape;12162;p54"/>
            <p:cNvSpPr/>
            <p:nvPr/>
          </p:nvSpPr>
          <p:spPr>
            <a:xfrm>
              <a:off x="2136556" y="1531015"/>
              <a:ext cx="68" cy="353"/>
            </a:xfrm>
            <a:custGeom>
              <a:rect b="b" l="l" r="r" t="t"/>
              <a:pathLst>
                <a:path extrusionOk="0" h="26" w="5">
                  <a:moveTo>
                    <a:pt x="1" y="1"/>
                  </a:moveTo>
                  <a:cubicBezTo>
                    <a:pt x="1" y="8"/>
                    <a:pt x="4" y="18"/>
                    <a:pt x="4" y="25"/>
                  </a:cubicBezTo>
                  <a:cubicBezTo>
                    <a:pt x="4"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3" name="Google Shape;12163;p54"/>
            <p:cNvSpPr/>
            <p:nvPr/>
          </p:nvSpPr>
          <p:spPr>
            <a:xfrm>
              <a:off x="2201158" y="1419082"/>
              <a:ext cx="244" cy="109"/>
            </a:xfrm>
            <a:custGeom>
              <a:rect b="b" l="l" r="r" t="t"/>
              <a:pathLst>
                <a:path extrusionOk="0" h="8" w="18">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4" name="Google Shape;12164;p54"/>
            <p:cNvSpPr/>
            <p:nvPr/>
          </p:nvSpPr>
          <p:spPr>
            <a:xfrm>
              <a:off x="2188422" y="1425300"/>
              <a:ext cx="4290" cy="1208"/>
            </a:xfrm>
            <a:custGeom>
              <a:rect b="b" l="l" r="r" t="t"/>
              <a:pathLst>
                <a:path extrusionOk="0" h="89" w="316">
                  <a:moveTo>
                    <a:pt x="0" y="11"/>
                  </a:moveTo>
                  <a:cubicBezTo>
                    <a:pt x="105" y="8"/>
                    <a:pt x="214" y="1"/>
                    <a:pt x="315" y="88"/>
                  </a:cubicBezTo>
                  <a:cubicBezTo>
                    <a:pt x="214" y="1"/>
                    <a:pt x="105"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5" name="Google Shape;12165;p54"/>
            <p:cNvSpPr/>
            <p:nvPr/>
          </p:nvSpPr>
          <p:spPr>
            <a:xfrm>
              <a:off x="2199828" y="141883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6" name="Google Shape;12166;p54"/>
            <p:cNvSpPr/>
            <p:nvPr/>
          </p:nvSpPr>
          <p:spPr>
            <a:xfrm>
              <a:off x="2200683" y="141893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7" name="Google Shape;12167;p54"/>
            <p:cNvSpPr/>
            <p:nvPr/>
          </p:nvSpPr>
          <p:spPr>
            <a:xfrm>
              <a:off x="2133705" y="154057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8" name="Google Shape;12168;p54"/>
            <p:cNvSpPr/>
            <p:nvPr/>
          </p:nvSpPr>
          <p:spPr>
            <a:xfrm>
              <a:off x="2134275" y="1540668"/>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9" name="Google Shape;12169;p54"/>
            <p:cNvSpPr/>
            <p:nvPr/>
          </p:nvSpPr>
          <p:spPr>
            <a:xfrm>
              <a:off x="3024851" y="1777922"/>
              <a:ext cx="15655" cy="12165"/>
            </a:xfrm>
            <a:custGeom>
              <a:rect b="b" l="l" r="r" t="t"/>
              <a:pathLst>
                <a:path extrusionOk="0" h="896" w="1153">
                  <a:moveTo>
                    <a:pt x="939" y="0"/>
                  </a:moveTo>
                  <a:cubicBezTo>
                    <a:pt x="840" y="0"/>
                    <a:pt x="749" y="35"/>
                    <a:pt x="732" y="83"/>
                  </a:cubicBezTo>
                  <a:cubicBezTo>
                    <a:pt x="673" y="244"/>
                    <a:pt x="533" y="248"/>
                    <a:pt x="386" y="251"/>
                  </a:cubicBezTo>
                  <a:cubicBezTo>
                    <a:pt x="312" y="255"/>
                    <a:pt x="239" y="258"/>
                    <a:pt x="165" y="272"/>
                  </a:cubicBezTo>
                  <a:cubicBezTo>
                    <a:pt x="74" y="290"/>
                    <a:pt x="22" y="433"/>
                    <a:pt x="11" y="570"/>
                  </a:cubicBezTo>
                  <a:cubicBezTo>
                    <a:pt x="1" y="731"/>
                    <a:pt x="46" y="857"/>
                    <a:pt x="92" y="871"/>
                  </a:cubicBezTo>
                  <a:cubicBezTo>
                    <a:pt x="140" y="887"/>
                    <a:pt x="177" y="895"/>
                    <a:pt x="205" y="895"/>
                  </a:cubicBezTo>
                  <a:cubicBezTo>
                    <a:pt x="224" y="895"/>
                    <a:pt x="240" y="892"/>
                    <a:pt x="253" y="885"/>
                  </a:cubicBezTo>
                  <a:cubicBezTo>
                    <a:pt x="288" y="857"/>
                    <a:pt x="309" y="818"/>
                    <a:pt x="316" y="773"/>
                  </a:cubicBezTo>
                  <a:cubicBezTo>
                    <a:pt x="340" y="675"/>
                    <a:pt x="410" y="591"/>
                    <a:pt x="505" y="552"/>
                  </a:cubicBezTo>
                  <a:cubicBezTo>
                    <a:pt x="564" y="524"/>
                    <a:pt x="628" y="510"/>
                    <a:pt x="692" y="510"/>
                  </a:cubicBezTo>
                  <a:cubicBezTo>
                    <a:pt x="755" y="510"/>
                    <a:pt x="818" y="524"/>
                    <a:pt x="876" y="552"/>
                  </a:cubicBezTo>
                  <a:cubicBezTo>
                    <a:pt x="879" y="554"/>
                    <a:pt x="887" y="557"/>
                    <a:pt x="900" y="557"/>
                  </a:cubicBezTo>
                  <a:cubicBezTo>
                    <a:pt x="913" y="557"/>
                    <a:pt x="930" y="554"/>
                    <a:pt x="953" y="542"/>
                  </a:cubicBezTo>
                  <a:cubicBezTo>
                    <a:pt x="1058" y="475"/>
                    <a:pt x="1152" y="279"/>
                    <a:pt x="1152" y="125"/>
                  </a:cubicBezTo>
                  <a:cubicBezTo>
                    <a:pt x="1152" y="41"/>
                    <a:pt x="1051" y="13"/>
                    <a:pt x="1009" y="6"/>
                  </a:cubicBezTo>
                  <a:cubicBezTo>
                    <a:pt x="986" y="2"/>
                    <a:pt x="962" y="0"/>
                    <a:pt x="9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0" name="Google Shape;12170;p54"/>
            <p:cNvSpPr/>
            <p:nvPr/>
          </p:nvSpPr>
          <p:spPr>
            <a:xfrm>
              <a:off x="3003846" y="1783461"/>
              <a:ext cx="16795" cy="20366"/>
            </a:xfrm>
            <a:custGeom>
              <a:rect b="b" l="l" r="r" t="t"/>
              <a:pathLst>
                <a:path extrusionOk="0" h="1500" w="1237">
                  <a:moveTo>
                    <a:pt x="635" y="0"/>
                  </a:moveTo>
                  <a:cubicBezTo>
                    <a:pt x="574" y="0"/>
                    <a:pt x="441" y="49"/>
                    <a:pt x="266" y="176"/>
                  </a:cubicBezTo>
                  <a:lnTo>
                    <a:pt x="200" y="221"/>
                  </a:lnTo>
                  <a:cubicBezTo>
                    <a:pt x="4" y="365"/>
                    <a:pt x="0" y="372"/>
                    <a:pt x="60" y="477"/>
                  </a:cubicBezTo>
                  <a:cubicBezTo>
                    <a:pt x="63" y="487"/>
                    <a:pt x="84" y="522"/>
                    <a:pt x="102" y="522"/>
                  </a:cubicBezTo>
                  <a:cubicBezTo>
                    <a:pt x="133" y="519"/>
                    <a:pt x="203" y="449"/>
                    <a:pt x="245" y="326"/>
                  </a:cubicBezTo>
                  <a:cubicBezTo>
                    <a:pt x="270" y="263"/>
                    <a:pt x="308" y="246"/>
                    <a:pt x="333" y="242"/>
                  </a:cubicBezTo>
                  <a:lnTo>
                    <a:pt x="347" y="242"/>
                  </a:lnTo>
                  <a:cubicBezTo>
                    <a:pt x="382" y="246"/>
                    <a:pt x="413" y="263"/>
                    <a:pt x="434" y="295"/>
                  </a:cubicBezTo>
                  <a:cubicBezTo>
                    <a:pt x="511" y="407"/>
                    <a:pt x="557" y="708"/>
                    <a:pt x="448" y="928"/>
                  </a:cubicBezTo>
                  <a:cubicBezTo>
                    <a:pt x="371" y="1093"/>
                    <a:pt x="385" y="1289"/>
                    <a:pt x="483" y="1439"/>
                  </a:cubicBezTo>
                  <a:cubicBezTo>
                    <a:pt x="503" y="1465"/>
                    <a:pt x="537" y="1500"/>
                    <a:pt x="575" y="1500"/>
                  </a:cubicBezTo>
                  <a:cubicBezTo>
                    <a:pt x="578" y="1500"/>
                    <a:pt x="581" y="1500"/>
                    <a:pt x="585" y="1499"/>
                  </a:cubicBezTo>
                  <a:cubicBezTo>
                    <a:pt x="648" y="1485"/>
                    <a:pt x="774" y="1254"/>
                    <a:pt x="868" y="1082"/>
                  </a:cubicBezTo>
                  <a:cubicBezTo>
                    <a:pt x="952" y="914"/>
                    <a:pt x="1050" y="753"/>
                    <a:pt x="1163" y="599"/>
                  </a:cubicBezTo>
                  <a:cubicBezTo>
                    <a:pt x="1236" y="505"/>
                    <a:pt x="1233" y="477"/>
                    <a:pt x="1233" y="477"/>
                  </a:cubicBezTo>
                  <a:cubicBezTo>
                    <a:pt x="1215" y="466"/>
                    <a:pt x="1198" y="456"/>
                    <a:pt x="1180" y="452"/>
                  </a:cubicBezTo>
                  <a:cubicBezTo>
                    <a:pt x="1124" y="428"/>
                    <a:pt x="1033" y="393"/>
                    <a:pt x="1033" y="284"/>
                  </a:cubicBezTo>
                  <a:cubicBezTo>
                    <a:pt x="1033" y="253"/>
                    <a:pt x="970" y="228"/>
                    <a:pt x="889" y="200"/>
                  </a:cubicBezTo>
                  <a:cubicBezTo>
                    <a:pt x="795" y="169"/>
                    <a:pt x="676" y="130"/>
                    <a:pt x="662" y="18"/>
                  </a:cubicBezTo>
                  <a:cubicBezTo>
                    <a:pt x="662" y="8"/>
                    <a:pt x="658" y="4"/>
                    <a:pt x="658" y="4"/>
                  </a:cubicBezTo>
                  <a:cubicBezTo>
                    <a:pt x="653" y="2"/>
                    <a:pt x="645" y="0"/>
                    <a:pt x="6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1" name="Google Shape;12171;p54"/>
            <p:cNvSpPr/>
            <p:nvPr/>
          </p:nvSpPr>
          <p:spPr>
            <a:xfrm>
              <a:off x="3013581" y="1718520"/>
              <a:ext cx="82443" cy="64127"/>
            </a:xfrm>
            <a:custGeom>
              <a:rect b="b" l="l" r="r" t="t"/>
              <a:pathLst>
                <a:path extrusionOk="0" h="4723" w="6072">
                  <a:moveTo>
                    <a:pt x="5648" y="0"/>
                  </a:moveTo>
                  <a:cubicBezTo>
                    <a:pt x="5557" y="0"/>
                    <a:pt x="5329" y="141"/>
                    <a:pt x="5228" y="204"/>
                  </a:cubicBezTo>
                  <a:cubicBezTo>
                    <a:pt x="5172" y="243"/>
                    <a:pt x="5119" y="275"/>
                    <a:pt x="5084" y="292"/>
                  </a:cubicBezTo>
                  <a:cubicBezTo>
                    <a:pt x="5028" y="320"/>
                    <a:pt x="4955" y="464"/>
                    <a:pt x="4937" y="632"/>
                  </a:cubicBezTo>
                  <a:cubicBezTo>
                    <a:pt x="4923" y="761"/>
                    <a:pt x="4948" y="870"/>
                    <a:pt x="5000" y="912"/>
                  </a:cubicBezTo>
                  <a:cubicBezTo>
                    <a:pt x="5140" y="1027"/>
                    <a:pt x="5025" y="1181"/>
                    <a:pt x="4923" y="1321"/>
                  </a:cubicBezTo>
                  <a:cubicBezTo>
                    <a:pt x="4839" y="1433"/>
                    <a:pt x="4741" y="1563"/>
                    <a:pt x="4748" y="1685"/>
                  </a:cubicBezTo>
                  <a:cubicBezTo>
                    <a:pt x="4759" y="1895"/>
                    <a:pt x="4640" y="1990"/>
                    <a:pt x="4545" y="2063"/>
                  </a:cubicBezTo>
                  <a:cubicBezTo>
                    <a:pt x="4478" y="2116"/>
                    <a:pt x="4422" y="2161"/>
                    <a:pt x="4405" y="2238"/>
                  </a:cubicBezTo>
                  <a:cubicBezTo>
                    <a:pt x="4370" y="2407"/>
                    <a:pt x="4265" y="2456"/>
                    <a:pt x="4142" y="2512"/>
                  </a:cubicBezTo>
                  <a:cubicBezTo>
                    <a:pt x="4051" y="2554"/>
                    <a:pt x="3964" y="2603"/>
                    <a:pt x="3880" y="2666"/>
                  </a:cubicBezTo>
                  <a:cubicBezTo>
                    <a:pt x="3786" y="2738"/>
                    <a:pt x="3707" y="2761"/>
                    <a:pt x="3645" y="2761"/>
                  </a:cubicBezTo>
                  <a:cubicBezTo>
                    <a:pt x="3574" y="2761"/>
                    <a:pt x="3524" y="2732"/>
                    <a:pt x="3498" y="2711"/>
                  </a:cubicBezTo>
                  <a:cubicBezTo>
                    <a:pt x="3428" y="2652"/>
                    <a:pt x="3393" y="2564"/>
                    <a:pt x="3407" y="2477"/>
                  </a:cubicBezTo>
                  <a:lnTo>
                    <a:pt x="3407" y="2477"/>
                  </a:lnTo>
                  <a:cubicBezTo>
                    <a:pt x="3355" y="2501"/>
                    <a:pt x="3309" y="2536"/>
                    <a:pt x="3271" y="2578"/>
                  </a:cubicBezTo>
                  <a:cubicBezTo>
                    <a:pt x="3190" y="2655"/>
                    <a:pt x="3148" y="2760"/>
                    <a:pt x="3148" y="2869"/>
                  </a:cubicBezTo>
                  <a:cubicBezTo>
                    <a:pt x="3159" y="3100"/>
                    <a:pt x="2991" y="3219"/>
                    <a:pt x="2882" y="3296"/>
                  </a:cubicBezTo>
                  <a:cubicBezTo>
                    <a:pt x="2847" y="3320"/>
                    <a:pt x="2795" y="3355"/>
                    <a:pt x="2791" y="3373"/>
                  </a:cubicBezTo>
                  <a:cubicBezTo>
                    <a:pt x="2791" y="3376"/>
                    <a:pt x="2795" y="3380"/>
                    <a:pt x="2795" y="3383"/>
                  </a:cubicBezTo>
                  <a:cubicBezTo>
                    <a:pt x="2837" y="3436"/>
                    <a:pt x="2833" y="3509"/>
                    <a:pt x="2791" y="3562"/>
                  </a:cubicBezTo>
                  <a:cubicBezTo>
                    <a:pt x="2735" y="3631"/>
                    <a:pt x="2614" y="3670"/>
                    <a:pt x="2515" y="3670"/>
                  </a:cubicBezTo>
                  <a:cubicBezTo>
                    <a:pt x="2477" y="3670"/>
                    <a:pt x="2443" y="3664"/>
                    <a:pt x="2416" y="3653"/>
                  </a:cubicBezTo>
                  <a:cubicBezTo>
                    <a:pt x="2364" y="3635"/>
                    <a:pt x="2329" y="3583"/>
                    <a:pt x="2336" y="3527"/>
                  </a:cubicBezTo>
                  <a:cubicBezTo>
                    <a:pt x="2331" y="3525"/>
                    <a:pt x="2320" y="3523"/>
                    <a:pt x="2301" y="3523"/>
                  </a:cubicBezTo>
                  <a:cubicBezTo>
                    <a:pt x="2242" y="3523"/>
                    <a:pt x="2098" y="3545"/>
                    <a:pt x="1762" y="3677"/>
                  </a:cubicBezTo>
                  <a:cubicBezTo>
                    <a:pt x="1678" y="3710"/>
                    <a:pt x="1601" y="3721"/>
                    <a:pt x="1529" y="3721"/>
                  </a:cubicBezTo>
                  <a:cubicBezTo>
                    <a:pt x="1431" y="3721"/>
                    <a:pt x="1343" y="3699"/>
                    <a:pt x="1268" y="3681"/>
                  </a:cubicBezTo>
                  <a:cubicBezTo>
                    <a:pt x="1201" y="3664"/>
                    <a:pt x="1150" y="3653"/>
                    <a:pt x="1107" y="3653"/>
                  </a:cubicBezTo>
                  <a:cubicBezTo>
                    <a:pt x="1058" y="3653"/>
                    <a:pt x="1019" y="3668"/>
                    <a:pt x="978" y="3709"/>
                  </a:cubicBezTo>
                  <a:lnTo>
                    <a:pt x="939" y="3747"/>
                  </a:lnTo>
                  <a:cubicBezTo>
                    <a:pt x="715" y="3971"/>
                    <a:pt x="379" y="4311"/>
                    <a:pt x="102" y="4360"/>
                  </a:cubicBezTo>
                  <a:cubicBezTo>
                    <a:pt x="32" y="4374"/>
                    <a:pt x="1" y="4405"/>
                    <a:pt x="4" y="4458"/>
                  </a:cubicBezTo>
                  <a:cubicBezTo>
                    <a:pt x="8" y="4500"/>
                    <a:pt x="29" y="4535"/>
                    <a:pt x="64" y="4556"/>
                  </a:cubicBezTo>
                  <a:cubicBezTo>
                    <a:pt x="162" y="4507"/>
                    <a:pt x="281" y="4500"/>
                    <a:pt x="386" y="4497"/>
                  </a:cubicBezTo>
                  <a:cubicBezTo>
                    <a:pt x="488" y="4490"/>
                    <a:pt x="600" y="4486"/>
                    <a:pt x="638" y="4430"/>
                  </a:cubicBezTo>
                  <a:cubicBezTo>
                    <a:pt x="764" y="4237"/>
                    <a:pt x="1639" y="4076"/>
                    <a:pt x="2063" y="4062"/>
                  </a:cubicBezTo>
                  <a:lnTo>
                    <a:pt x="2108" y="4062"/>
                  </a:lnTo>
                  <a:cubicBezTo>
                    <a:pt x="2252" y="4062"/>
                    <a:pt x="2336" y="4087"/>
                    <a:pt x="2381" y="4146"/>
                  </a:cubicBezTo>
                  <a:cubicBezTo>
                    <a:pt x="2438" y="4216"/>
                    <a:pt x="2409" y="4307"/>
                    <a:pt x="2385" y="4398"/>
                  </a:cubicBezTo>
                  <a:cubicBezTo>
                    <a:pt x="2364" y="4465"/>
                    <a:pt x="2353" y="4535"/>
                    <a:pt x="2357" y="4605"/>
                  </a:cubicBezTo>
                  <a:cubicBezTo>
                    <a:pt x="2360" y="4658"/>
                    <a:pt x="2395" y="4700"/>
                    <a:pt x="2448" y="4714"/>
                  </a:cubicBezTo>
                  <a:cubicBezTo>
                    <a:pt x="2467" y="4719"/>
                    <a:pt x="2490" y="4722"/>
                    <a:pt x="2514" y="4722"/>
                  </a:cubicBezTo>
                  <a:cubicBezTo>
                    <a:pt x="2627" y="4722"/>
                    <a:pt x="2783" y="4662"/>
                    <a:pt x="2889" y="4539"/>
                  </a:cubicBezTo>
                  <a:cubicBezTo>
                    <a:pt x="2945" y="4472"/>
                    <a:pt x="3012" y="4409"/>
                    <a:pt x="3082" y="4356"/>
                  </a:cubicBezTo>
                  <a:cubicBezTo>
                    <a:pt x="3103" y="4339"/>
                    <a:pt x="3120" y="4325"/>
                    <a:pt x="3138" y="4304"/>
                  </a:cubicBezTo>
                  <a:cubicBezTo>
                    <a:pt x="3124" y="4286"/>
                    <a:pt x="3110" y="4272"/>
                    <a:pt x="3092" y="4258"/>
                  </a:cubicBezTo>
                  <a:cubicBezTo>
                    <a:pt x="2987" y="4174"/>
                    <a:pt x="2994" y="4094"/>
                    <a:pt x="3005" y="4062"/>
                  </a:cubicBezTo>
                  <a:cubicBezTo>
                    <a:pt x="3019" y="4010"/>
                    <a:pt x="3061" y="3971"/>
                    <a:pt x="3117" y="3964"/>
                  </a:cubicBezTo>
                  <a:cubicBezTo>
                    <a:pt x="3125" y="3963"/>
                    <a:pt x="3133" y="3962"/>
                    <a:pt x="3142" y="3962"/>
                  </a:cubicBezTo>
                  <a:cubicBezTo>
                    <a:pt x="3204" y="3962"/>
                    <a:pt x="3287" y="3996"/>
                    <a:pt x="3348" y="4090"/>
                  </a:cubicBezTo>
                  <a:cubicBezTo>
                    <a:pt x="3397" y="4160"/>
                    <a:pt x="3502" y="4206"/>
                    <a:pt x="3614" y="4206"/>
                  </a:cubicBezTo>
                  <a:lnTo>
                    <a:pt x="3621" y="4206"/>
                  </a:lnTo>
                  <a:cubicBezTo>
                    <a:pt x="3624" y="4206"/>
                    <a:pt x="3627" y="4206"/>
                    <a:pt x="3631" y="4206"/>
                  </a:cubicBezTo>
                  <a:cubicBezTo>
                    <a:pt x="3753" y="4206"/>
                    <a:pt x="3868" y="4144"/>
                    <a:pt x="3936" y="4045"/>
                  </a:cubicBezTo>
                  <a:cubicBezTo>
                    <a:pt x="3985" y="3961"/>
                    <a:pt x="4034" y="3919"/>
                    <a:pt x="4090" y="3912"/>
                  </a:cubicBezTo>
                  <a:cubicBezTo>
                    <a:pt x="4097" y="3911"/>
                    <a:pt x="4105" y="3910"/>
                    <a:pt x="4111" y="3910"/>
                  </a:cubicBezTo>
                  <a:cubicBezTo>
                    <a:pt x="4170" y="3910"/>
                    <a:pt x="4214" y="3947"/>
                    <a:pt x="4254" y="3982"/>
                  </a:cubicBezTo>
                  <a:cubicBezTo>
                    <a:pt x="4298" y="4018"/>
                    <a:pt x="4338" y="4049"/>
                    <a:pt x="4381" y="4049"/>
                  </a:cubicBezTo>
                  <a:cubicBezTo>
                    <a:pt x="4383" y="4049"/>
                    <a:pt x="4385" y="4049"/>
                    <a:pt x="4387" y="4048"/>
                  </a:cubicBezTo>
                  <a:cubicBezTo>
                    <a:pt x="4461" y="4041"/>
                    <a:pt x="4542" y="3891"/>
                    <a:pt x="4584" y="3810"/>
                  </a:cubicBezTo>
                  <a:cubicBezTo>
                    <a:pt x="4621" y="3738"/>
                    <a:pt x="4648" y="3686"/>
                    <a:pt x="4696" y="3686"/>
                  </a:cubicBezTo>
                  <a:cubicBezTo>
                    <a:pt x="4701" y="3686"/>
                    <a:pt x="4707" y="3686"/>
                    <a:pt x="4713" y="3688"/>
                  </a:cubicBezTo>
                  <a:cubicBezTo>
                    <a:pt x="4773" y="3698"/>
                    <a:pt x="4780" y="3761"/>
                    <a:pt x="4780" y="3782"/>
                  </a:cubicBezTo>
                  <a:cubicBezTo>
                    <a:pt x="4780" y="3803"/>
                    <a:pt x="4794" y="3821"/>
                    <a:pt x="4815" y="3828"/>
                  </a:cubicBezTo>
                  <a:cubicBezTo>
                    <a:pt x="4828" y="3832"/>
                    <a:pt x="4843" y="3835"/>
                    <a:pt x="4860" y="3835"/>
                  </a:cubicBezTo>
                  <a:cubicBezTo>
                    <a:pt x="4948" y="3835"/>
                    <a:pt x="5083" y="3775"/>
                    <a:pt x="5186" y="3663"/>
                  </a:cubicBezTo>
                  <a:cubicBezTo>
                    <a:pt x="5273" y="3569"/>
                    <a:pt x="5266" y="3425"/>
                    <a:pt x="5263" y="3275"/>
                  </a:cubicBezTo>
                  <a:cubicBezTo>
                    <a:pt x="5259" y="3142"/>
                    <a:pt x="5252" y="3002"/>
                    <a:pt x="5322" y="2897"/>
                  </a:cubicBezTo>
                  <a:cubicBezTo>
                    <a:pt x="5448" y="2708"/>
                    <a:pt x="5564" y="2337"/>
                    <a:pt x="5448" y="2123"/>
                  </a:cubicBezTo>
                  <a:cubicBezTo>
                    <a:pt x="5329" y="1895"/>
                    <a:pt x="5560" y="1738"/>
                    <a:pt x="5763" y="1598"/>
                  </a:cubicBezTo>
                  <a:cubicBezTo>
                    <a:pt x="5833" y="1552"/>
                    <a:pt x="5900" y="1500"/>
                    <a:pt x="5963" y="1447"/>
                  </a:cubicBezTo>
                  <a:cubicBezTo>
                    <a:pt x="6071" y="1349"/>
                    <a:pt x="5917" y="866"/>
                    <a:pt x="5816" y="548"/>
                  </a:cubicBezTo>
                  <a:cubicBezTo>
                    <a:pt x="5749" y="334"/>
                    <a:pt x="5690" y="152"/>
                    <a:pt x="5683" y="43"/>
                  </a:cubicBezTo>
                  <a:cubicBezTo>
                    <a:pt x="5683" y="26"/>
                    <a:pt x="5679" y="8"/>
                    <a:pt x="5672" y="5"/>
                  </a:cubicBezTo>
                  <a:cubicBezTo>
                    <a:pt x="5666" y="2"/>
                    <a:pt x="5658" y="0"/>
                    <a:pt x="5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2" name="Google Shape;12172;p54"/>
            <p:cNvSpPr/>
            <p:nvPr/>
          </p:nvSpPr>
          <p:spPr>
            <a:xfrm>
              <a:off x="3080939" y="1680503"/>
              <a:ext cx="45973" cy="34283"/>
            </a:xfrm>
            <a:custGeom>
              <a:rect b="b" l="l" r="r" t="t"/>
              <a:pathLst>
                <a:path extrusionOk="0" h="2525" w="3386">
                  <a:moveTo>
                    <a:pt x="1100" y="1"/>
                  </a:moveTo>
                  <a:cubicBezTo>
                    <a:pt x="1058" y="4"/>
                    <a:pt x="1019" y="29"/>
                    <a:pt x="1002" y="71"/>
                  </a:cubicBezTo>
                  <a:cubicBezTo>
                    <a:pt x="984" y="109"/>
                    <a:pt x="991" y="158"/>
                    <a:pt x="1023" y="190"/>
                  </a:cubicBezTo>
                  <a:cubicBezTo>
                    <a:pt x="1142" y="344"/>
                    <a:pt x="1100" y="449"/>
                    <a:pt x="1058" y="550"/>
                  </a:cubicBezTo>
                  <a:cubicBezTo>
                    <a:pt x="1023" y="627"/>
                    <a:pt x="1005" y="711"/>
                    <a:pt x="1002" y="795"/>
                  </a:cubicBezTo>
                  <a:cubicBezTo>
                    <a:pt x="1005" y="914"/>
                    <a:pt x="967" y="1030"/>
                    <a:pt x="890" y="1121"/>
                  </a:cubicBezTo>
                  <a:cubicBezTo>
                    <a:pt x="851" y="1174"/>
                    <a:pt x="830" y="1205"/>
                    <a:pt x="841" y="1268"/>
                  </a:cubicBezTo>
                  <a:cubicBezTo>
                    <a:pt x="851" y="1321"/>
                    <a:pt x="841" y="1373"/>
                    <a:pt x="809" y="1415"/>
                  </a:cubicBezTo>
                  <a:cubicBezTo>
                    <a:pt x="743" y="1503"/>
                    <a:pt x="603" y="1513"/>
                    <a:pt x="466" y="1524"/>
                  </a:cubicBezTo>
                  <a:cubicBezTo>
                    <a:pt x="421" y="1527"/>
                    <a:pt x="375" y="1531"/>
                    <a:pt x="333" y="1538"/>
                  </a:cubicBezTo>
                  <a:cubicBezTo>
                    <a:pt x="295" y="1545"/>
                    <a:pt x="295" y="1548"/>
                    <a:pt x="295" y="1608"/>
                  </a:cubicBezTo>
                  <a:cubicBezTo>
                    <a:pt x="295" y="1678"/>
                    <a:pt x="295" y="1797"/>
                    <a:pt x="137" y="1863"/>
                  </a:cubicBezTo>
                  <a:cubicBezTo>
                    <a:pt x="53" y="1898"/>
                    <a:pt x="4" y="1947"/>
                    <a:pt x="1" y="1993"/>
                  </a:cubicBezTo>
                  <a:cubicBezTo>
                    <a:pt x="1" y="2024"/>
                    <a:pt x="18" y="2056"/>
                    <a:pt x="50" y="2070"/>
                  </a:cubicBezTo>
                  <a:cubicBezTo>
                    <a:pt x="186" y="2147"/>
                    <a:pt x="137" y="2332"/>
                    <a:pt x="99" y="2483"/>
                  </a:cubicBezTo>
                  <a:lnTo>
                    <a:pt x="88" y="2525"/>
                  </a:lnTo>
                  <a:cubicBezTo>
                    <a:pt x="144" y="2486"/>
                    <a:pt x="197" y="2441"/>
                    <a:pt x="242" y="2388"/>
                  </a:cubicBezTo>
                  <a:cubicBezTo>
                    <a:pt x="292" y="2331"/>
                    <a:pt x="346" y="2314"/>
                    <a:pt x="393" y="2314"/>
                  </a:cubicBezTo>
                  <a:cubicBezTo>
                    <a:pt x="439" y="2314"/>
                    <a:pt x="479" y="2329"/>
                    <a:pt x="508" y="2339"/>
                  </a:cubicBezTo>
                  <a:lnTo>
                    <a:pt x="519" y="2343"/>
                  </a:lnTo>
                  <a:cubicBezTo>
                    <a:pt x="508" y="2304"/>
                    <a:pt x="445" y="2259"/>
                    <a:pt x="386" y="2217"/>
                  </a:cubicBezTo>
                  <a:cubicBezTo>
                    <a:pt x="291" y="2150"/>
                    <a:pt x="183" y="2077"/>
                    <a:pt x="193" y="1958"/>
                  </a:cubicBezTo>
                  <a:cubicBezTo>
                    <a:pt x="197" y="1919"/>
                    <a:pt x="214" y="1884"/>
                    <a:pt x="246" y="1860"/>
                  </a:cubicBezTo>
                  <a:cubicBezTo>
                    <a:pt x="270" y="1842"/>
                    <a:pt x="299" y="1835"/>
                    <a:pt x="330" y="1835"/>
                  </a:cubicBezTo>
                  <a:cubicBezTo>
                    <a:pt x="365" y="1835"/>
                    <a:pt x="404" y="1843"/>
                    <a:pt x="445" y="1853"/>
                  </a:cubicBezTo>
                  <a:cubicBezTo>
                    <a:pt x="490" y="1863"/>
                    <a:pt x="541" y="1877"/>
                    <a:pt x="591" y="1877"/>
                  </a:cubicBezTo>
                  <a:cubicBezTo>
                    <a:pt x="623" y="1877"/>
                    <a:pt x="655" y="1871"/>
                    <a:pt x="683" y="1856"/>
                  </a:cubicBezTo>
                  <a:cubicBezTo>
                    <a:pt x="747" y="1824"/>
                    <a:pt x="826" y="1810"/>
                    <a:pt x="913" y="1810"/>
                  </a:cubicBezTo>
                  <a:cubicBezTo>
                    <a:pt x="1133" y="1810"/>
                    <a:pt x="1399" y="1904"/>
                    <a:pt x="1579" y="2059"/>
                  </a:cubicBezTo>
                  <a:cubicBezTo>
                    <a:pt x="1695" y="2159"/>
                    <a:pt x="1741" y="2164"/>
                    <a:pt x="1752" y="2164"/>
                  </a:cubicBezTo>
                  <a:cubicBezTo>
                    <a:pt x="1753" y="2164"/>
                    <a:pt x="1754" y="2164"/>
                    <a:pt x="1755" y="2164"/>
                  </a:cubicBezTo>
                  <a:cubicBezTo>
                    <a:pt x="1769" y="2157"/>
                    <a:pt x="1800" y="2126"/>
                    <a:pt x="1828" y="1968"/>
                  </a:cubicBezTo>
                  <a:cubicBezTo>
                    <a:pt x="1884" y="1657"/>
                    <a:pt x="2308" y="1545"/>
                    <a:pt x="2682" y="1545"/>
                  </a:cubicBezTo>
                  <a:cubicBezTo>
                    <a:pt x="2885" y="1545"/>
                    <a:pt x="2955" y="1489"/>
                    <a:pt x="2966" y="1457"/>
                  </a:cubicBezTo>
                  <a:cubicBezTo>
                    <a:pt x="2973" y="1436"/>
                    <a:pt x="2955" y="1415"/>
                    <a:pt x="2938" y="1401"/>
                  </a:cubicBezTo>
                  <a:cubicBezTo>
                    <a:pt x="2913" y="1384"/>
                    <a:pt x="2899" y="1359"/>
                    <a:pt x="2896" y="1331"/>
                  </a:cubicBezTo>
                  <a:cubicBezTo>
                    <a:pt x="2892" y="1247"/>
                    <a:pt x="2987" y="1156"/>
                    <a:pt x="3221" y="953"/>
                  </a:cubicBezTo>
                  <a:cubicBezTo>
                    <a:pt x="3270" y="914"/>
                    <a:pt x="3330" y="858"/>
                    <a:pt x="3386" y="809"/>
                  </a:cubicBezTo>
                  <a:lnTo>
                    <a:pt x="3386" y="809"/>
                  </a:lnTo>
                  <a:cubicBezTo>
                    <a:pt x="3305" y="861"/>
                    <a:pt x="3214" y="913"/>
                    <a:pt x="3136" y="913"/>
                  </a:cubicBezTo>
                  <a:cubicBezTo>
                    <a:pt x="3091" y="913"/>
                    <a:pt x="3051" y="896"/>
                    <a:pt x="3018" y="855"/>
                  </a:cubicBezTo>
                  <a:cubicBezTo>
                    <a:pt x="3007" y="839"/>
                    <a:pt x="2993" y="831"/>
                    <a:pt x="2974" y="831"/>
                  </a:cubicBezTo>
                  <a:cubicBezTo>
                    <a:pt x="2942" y="831"/>
                    <a:pt x="2894" y="853"/>
                    <a:pt x="2808" y="897"/>
                  </a:cubicBezTo>
                  <a:cubicBezTo>
                    <a:pt x="2721" y="946"/>
                    <a:pt x="2630" y="981"/>
                    <a:pt x="2535" y="1006"/>
                  </a:cubicBezTo>
                  <a:cubicBezTo>
                    <a:pt x="2523" y="1008"/>
                    <a:pt x="2510" y="1009"/>
                    <a:pt x="2497" y="1009"/>
                  </a:cubicBezTo>
                  <a:cubicBezTo>
                    <a:pt x="2177" y="1009"/>
                    <a:pt x="1443" y="364"/>
                    <a:pt x="1271" y="106"/>
                  </a:cubicBezTo>
                  <a:cubicBezTo>
                    <a:pt x="1240" y="46"/>
                    <a:pt x="1180" y="4"/>
                    <a:pt x="1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3" name="Google Shape;12173;p54"/>
            <p:cNvSpPr/>
            <p:nvPr/>
          </p:nvSpPr>
          <p:spPr>
            <a:xfrm>
              <a:off x="2932062" y="1853304"/>
              <a:ext cx="13143" cy="22009"/>
            </a:xfrm>
            <a:custGeom>
              <a:rect b="b" l="l" r="r" t="t"/>
              <a:pathLst>
                <a:path extrusionOk="0" h="1621" w="968">
                  <a:moveTo>
                    <a:pt x="864" y="0"/>
                  </a:moveTo>
                  <a:cubicBezTo>
                    <a:pt x="846" y="0"/>
                    <a:pt x="827" y="2"/>
                    <a:pt x="806" y="6"/>
                  </a:cubicBezTo>
                  <a:cubicBezTo>
                    <a:pt x="586" y="48"/>
                    <a:pt x="222" y="311"/>
                    <a:pt x="95" y="770"/>
                  </a:cubicBezTo>
                  <a:cubicBezTo>
                    <a:pt x="1" y="1120"/>
                    <a:pt x="92" y="1354"/>
                    <a:pt x="159" y="1463"/>
                  </a:cubicBezTo>
                  <a:cubicBezTo>
                    <a:pt x="194" y="1526"/>
                    <a:pt x="243" y="1578"/>
                    <a:pt x="302" y="1620"/>
                  </a:cubicBezTo>
                  <a:cubicBezTo>
                    <a:pt x="435" y="1477"/>
                    <a:pt x="880" y="577"/>
                    <a:pt x="950" y="164"/>
                  </a:cubicBezTo>
                  <a:cubicBezTo>
                    <a:pt x="967" y="55"/>
                    <a:pt x="950" y="31"/>
                    <a:pt x="950" y="31"/>
                  </a:cubicBezTo>
                  <a:cubicBezTo>
                    <a:pt x="935" y="11"/>
                    <a:pt x="905" y="0"/>
                    <a:pt x="8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4" name="Google Shape;12174;p54"/>
            <p:cNvSpPr/>
            <p:nvPr/>
          </p:nvSpPr>
          <p:spPr>
            <a:xfrm>
              <a:off x="2597485" y="1601971"/>
              <a:ext cx="442776" cy="287924"/>
            </a:xfrm>
            <a:custGeom>
              <a:rect b="b" l="l" r="r" t="t"/>
              <a:pathLst>
                <a:path extrusionOk="0" h="21206" w="32611">
                  <a:moveTo>
                    <a:pt x="26155" y="1"/>
                  </a:moveTo>
                  <a:cubicBezTo>
                    <a:pt x="25990" y="1"/>
                    <a:pt x="25773" y="38"/>
                    <a:pt x="25641" y="61"/>
                  </a:cubicBezTo>
                  <a:cubicBezTo>
                    <a:pt x="25585" y="71"/>
                    <a:pt x="25550" y="78"/>
                    <a:pt x="25529" y="82"/>
                  </a:cubicBezTo>
                  <a:lnTo>
                    <a:pt x="25508" y="82"/>
                  </a:lnTo>
                  <a:cubicBezTo>
                    <a:pt x="25501" y="82"/>
                    <a:pt x="25487" y="82"/>
                    <a:pt x="25466" y="78"/>
                  </a:cubicBezTo>
                  <a:cubicBezTo>
                    <a:pt x="25435" y="76"/>
                    <a:pt x="25392" y="72"/>
                    <a:pt x="25341" y="72"/>
                  </a:cubicBezTo>
                  <a:cubicBezTo>
                    <a:pt x="25198" y="72"/>
                    <a:pt x="24996" y="103"/>
                    <a:pt x="24867" y="281"/>
                  </a:cubicBezTo>
                  <a:cubicBezTo>
                    <a:pt x="24787" y="386"/>
                    <a:pt x="24772" y="435"/>
                    <a:pt x="24769" y="456"/>
                  </a:cubicBezTo>
                  <a:cubicBezTo>
                    <a:pt x="24769" y="456"/>
                    <a:pt x="24769" y="460"/>
                    <a:pt x="24769" y="463"/>
                  </a:cubicBezTo>
                  <a:cubicBezTo>
                    <a:pt x="24786" y="466"/>
                    <a:pt x="24805" y="468"/>
                    <a:pt x="24824" y="468"/>
                  </a:cubicBezTo>
                  <a:cubicBezTo>
                    <a:pt x="24831" y="468"/>
                    <a:pt x="24839" y="468"/>
                    <a:pt x="24846" y="467"/>
                  </a:cubicBezTo>
                  <a:lnTo>
                    <a:pt x="24860" y="467"/>
                  </a:lnTo>
                  <a:cubicBezTo>
                    <a:pt x="24997" y="467"/>
                    <a:pt x="25049" y="681"/>
                    <a:pt x="25088" y="912"/>
                  </a:cubicBezTo>
                  <a:cubicBezTo>
                    <a:pt x="25088" y="919"/>
                    <a:pt x="25088" y="929"/>
                    <a:pt x="25088" y="940"/>
                  </a:cubicBezTo>
                  <a:cubicBezTo>
                    <a:pt x="25084" y="1055"/>
                    <a:pt x="24937" y="1185"/>
                    <a:pt x="24843" y="1237"/>
                  </a:cubicBezTo>
                  <a:cubicBezTo>
                    <a:pt x="24829" y="1244"/>
                    <a:pt x="24818" y="1251"/>
                    <a:pt x="24804" y="1258"/>
                  </a:cubicBezTo>
                  <a:cubicBezTo>
                    <a:pt x="24744" y="1290"/>
                    <a:pt x="24534" y="1608"/>
                    <a:pt x="24503" y="1731"/>
                  </a:cubicBezTo>
                  <a:cubicBezTo>
                    <a:pt x="24489" y="1780"/>
                    <a:pt x="24468" y="1825"/>
                    <a:pt x="24440" y="1867"/>
                  </a:cubicBezTo>
                  <a:cubicBezTo>
                    <a:pt x="24422" y="1902"/>
                    <a:pt x="24401" y="1934"/>
                    <a:pt x="24380" y="1972"/>
                  </a:cubicBezTo>
                  <a:cubicBezTo>
                    <a:pt x="24335" y="2042"/>
                    <a:pt x="24296" y="2116"/>
                    <a:pt x="24261" y="2193"/>
                  </a:cubicBezTo>
                  <a:cubicBezTo>
                    <a:pt x="24247" y="2214"/>
                    <a:pt x="24244" y="2238"/>
                    <a:pt x="24244" y="2263"/>
                  </a:cubicBezTo>
                  <a:cubicBezTo>
                    <a:pt x="24258" y="2315"/>
                    <a:pt x="24247" y="2375"/>
                    <a:pt x="24216" y="2420"/>
                  </a:cubicBezTo>
                  <a:cubicBezTo>
                    <a:pt x="24149" y="2508"/>
                    <a:pt x="24055" y="2571"/>
                    <a:pt x="23946" y="2588"/>
                  </a:cubicBezTo>
                  <a:cubicBezTo>
                    <a:pt x="23894" y="2595"/>
                    <a:pt x="23757" y="2680"/>
                    <a:pt x="23656" y="2743"/>
                  </a:cubicBezTo>
                  <a:cubicBezTo>
                    <a:pt x="23589" y="2788"/>
                    <a:pt x="23516" y="2827"/>
                    <a:pt x="23442" y="2862"/>
                  </a:cubicBezTo>
                  <a:cubicBezTo>
                    <a:pt x="23421" y="2869"/>
                    <a:pt x="23388" y="2872"/>
                    <a:pt x="23349" y="2872"/>
                  </a:cubicBezTo>
                  <a:cubicBezTo>
                    <a:pt x="23235" y="2872"/>
                    <a:pt x="23063" y="2842"/>
                    <a:pt x="22945" y="2785"/>
                  </a:cubicBezTo>
                  <a:cubicBezTo>
                    <a:pt x="22893" y="2764"/>
                    <a:pt x="22854" y="2725"/>
                    <a:pt x="22826" y="2680"/>
                  </a:cubicBezTo>
                  <a:cubicBezTo>
                    <a:pt x="22826" y="2676"/>
                    <a:pt x="22823" y="2673"/>
                    <a:pt x="22823" y="2673"/>
                  </a:cubicBezTo>
                  <a:cubicBezTo>
                    <a:pt x="22816" y="2662"/>
                    <a:pt x="22809" y="2655"/>
                    <a:pt x="22805" y="2652"/>
                  </a:cubicBezTo>
                  <a:lnTo>
                    <a:pt x="22399" y="3457"/>
                  </a:lnTo>
                  <a:lnTo>
                    <a:pt x="22360" y="3772"/>
                  </a:lnTo>
                  <a:lnTo>
                    <a:pt x="22318" y="3782"/>
                  </a:lnTo>
                  <a:cubicBezTo>
                    <a:pt x="22283" y="3793"/>
                    <a:pt x="22227" y="3821"/>
                    <a:pt x="22220" y="3849"/>
                  </a:cubicBezTo>
                  <a:cubicBezTo>
                    <a:pt x="22213" y="3873"/>
                    <a:pt x="22234" y="3912"/>
                    <a:pt x="22276" y="3954"/>
                  </a:cubicBezTo>
                  <a:cubicBezTo>
                    <a:pt x="22340" y="4017"/>
                    <a:pt x="22378" y="4039"/>
                    <a:pt x="22419" y="4039"/>
                  </a:cubicBezTo>
                  <a:cubicBezTo>
                    <a:pt x="22447" y="4039"/>
                    <a:pt x="22476" y="4029"/>
                    <a:pt x="22514" y="4017"/>
                  </a:cubicBezTo>
                  <a:cubicBezTo>
                    <a:pt x="22605" y="3985"/>
                    <a:pt x="22700" y="3971"/>
                    <a:pt x="22795" y="3971"/>
                  </a:cubicBezTo>
                  <a:cubicBezTo>
                    <a:pt x="22921" y="3975"/>
                    <a:pt x="23047" y="4006"/>
                    <a:pt x="23159" y="4069"/>
                  </a:cubicBezTo>
                  <a:cubicBezTo>
                    <a:pt x="23187" y="4087"/>
                    <a:pt x="23218" y="4097"/>
                    <a:pt x="23250" y="4104"/>
                  </a:cubicBezTo>
                  <a:cubicBezTo>
                    <a:pt x="23257" y="4097"/>
                    <a:pt x="23260" y="4090"/>
                    <a:pt x="23260" y="4083"/>
                  </a:cubicBezTo>
                  <a:cubicBezTo>
                    <a:pt x="23313" y="3964"/>
                    <a:pt x="23425" y="3880"/>
                    <a:pt x="23554" y="3859"/>
                  </a:cubicBezTo>
                  <a:cubicBezTo>
                    <a:pt x="23574" y="3856"/>
                    <a:pt x="23593" y="3855"/>
                    <a:pt x="23612" y="3855"/>
                  </a:cubicBezTo>
                  <a:cubicBezTo>
                    <a:pt x="23724" y="3855"/>
                    <a:pt x="23829" y="3906"/>
                    <a:pt x="23901" y="3996"/>
                  </a:cubicBezTo>
                  <a:cubicBezTo>
                    <a:pt x="23915" y="4013"/>
                    <a:pt x="23932" y="4034"/>
                    <a:pt x="23953" y="4052"/>
                  </a:cubicBezTo>
                  <a:cubicBezTo>
                    <a:pt x="23992" y="4090"/>
                    <a:pt x="24034" y="4129"/>
                    <a:pt x="24083" y="4167"/>
                  </a:cubicBezTo>
                  <a:lnTo>
                    <a:pt x="24146" y="4220"/>
                  </a:lnTo>
                  <a:lnTo>
                    <a:pt x="24188" y="4255"/>
                  </a:lnTo>
                  <a:cubicBezTo>
                    <a:pt x="24475" y="4496"/>
                    <a:pt x="24646" y="4650"/>
                    <a:pt x="24618" y="4791"/>
                  </a:cubicBezTo>
                  <a:cubicBezTo>
                    <a:pt x="24608" y="4850"/>
                    <a:pt x="24573" y="4899"/>
                    <a:pt x="24520" y="4927"/>
                  </a:cubicBezTo>
                  <a:cubicBezTo>
                    <a:pt x="24463" y="4961"/>
                    <a:pt x="24390" y="4972"/>
                    <a:pt x="24317" y="4972"/>
                  </a:cubicBezTo>
                  <a:cubicBezTo>
                    <a:pt x="24167" y="4972"/>
                    <a:pt x="24013" y="4924"/>
                    <a:pt x="23971" y="4910"/>
                  </a:cubicBezTo>
                  <a:cubicBezTo>
                    <a:pt x="23949" y="4903"/>
                    <a:pt x="23926" y="4900"/>
                    <a:pt x="23901" y="4900"/>
                  </a:cubicBezTo>
                  <a:cubicBezTo>
                    <a:pt x="23845" y="4900"/>
                    <a:pt x="23782" y="4915"/>
                    <a:pt x="23719" y="4934"/>
                  </a:cubicBezTo>
                  <a:cubicBezTo>
                    <a:pt x="23680" y="4948"/>
                    <a:pt x="23642" y="4962"/>
                    <a:pt x="23603" y="4976"/>
                  </a:cubicBezTo>
                  <a:cubicBezTo>
                    <a:pt x="23498" y="5015"/>
                    <a:pt x="23386" y="5057"/>
                    <a:pt x="23288" y="5057"/>
                  </a:cubicBezTo>
                  <a:cubicBezTo>
                    <a:pt x="23284" y="5057"/>
                    <a:pt x="23280" y="5056"/>
                    <a:pt x="23276" y="5056"/>
                  </a:cubicBezTo>
                  <a:cubicBezTo>
                    <a:pt x="23046" y="5056"/>
                    <a:pt x="22827" y="5154"/>
                    <a:pt x="22665" y="5319"/>
                  </a:cubicBezTo>
                  <a:cubicBezTo>
                    <a:pt x="22605" y="5379"/>
                    <a:pt x="22556" y="5445"/>
                    <a:pt x="22518" y="5519"/>
                  </a:cubicBezTo>
                  <a:cubicBezTo>
                    <a:pt x="22441" y="5648"/>
                    <a:pt x="22371" y="5767"/>
                    <a:pt x="22133" y="5795"/>
                  </a:cubicBezTo>
                  <a:cubicBezTo>
                    <a:pt x="22077" y="5802"/>
                    <a:pt x="22024" y="5806"/>
                    <a:pt x="21979" y="5809"/>
                  </a:cubicBezTo>
                  <a:cubicBezTo>
                    <a:pt x="21814" y="5823"/>
                    <a:pt x="21699" y="5830"/>
                    <a:pt x="21534" y="5914"/>
                  </a:cubicBezTo>
                  <a:cubicBezTo>
                    <a:pt x="21471" y="5949"/>
                    <a:pt x="21412" y="5988"/>
                    <a:pt x="21352" y="6030"/>
                  </a:cubicBezTo>
                  <a:cubicBezTo>
                    <a:pt x="21191" y="6140"/>
                    <a:pt x="21004" y="6197"/>
                    <a:pt x="20815" y="6197"/>
                  </a:cubicBezTo>
                  <a:cubicBezTo>
                    <a:pt x="20675" y="6197"/>
                    <a:pt x="20535" y="6166"/>
                    <a:pt x="20403" y="6103"/>
                  </a:cubicBezTo>
                  <a:cubicBezTo>
                    <a:pt x="20379" y="6091"/>
                    <a:pt x="20306" y="6059"/>
                    <a:pt x="20222" y="6059"/>
                  </a:cubicBezTo>
                  <a:cubicBezTo>
                    <a:pt x="20135" y="6059"/>
                    <a:pt x="20035" y="6093"/>
                    <a:pt x="19962" y="6219"/>
                  </a:cubicBezTo>
                  <a:cubicBezTo>
                    <a:pt x="19910" y="6313"/>
                    <a:pt x="19941" y="6373"/>
                    <a:pt x="20004" y="6478"/>
                  </a:cubicBezTo>
                  <a:cubicBezTo>
                    <a:pt x="20060" y="6565"/>
                    <a:pt x="20130" y="6677"/>
                    <a:pt x="20109" y="6828"/>
                  </a:cubicBezTo>
                  <a:cubicBezTo>
                    <a:pt x="20088" y="7017"/>
                    <a:pt x="19948" y="7080"/>
                    <a:pt x="19798" y="7147"/>
                  </a:cubicBezTo>
                  <a:cubicBezTo>
                    <a:pt x="19658" y="7199"/>
                    <a:pt x="19528" y="7283"/>
                    <a:pt x="19427" y="7392"/>
                  </a:cubicBezTo>
                  <a:cubicBezTo>
                    <a:pt x="19167" y="7683"/>
                    <a:pt x="18755" y="7843"/>
                    <a:pt x="18473" y="7843"/>
                  </a:cubicBezTo>
                  <a:cubicBezTo>
                    <a:pt x="18440" y="7843"/>
                    <a:pt x="18409" y="7841"/>
                    <a:pt x="18380" y="7836"/>
                  </a:cubicBezTo>
                  <a:cubicBezTo>
                    <a:pt x="18345" y="7833"/>
                    <a:pt x="18303" y="7826"/>
                    <a:pt x="18257" y="7815"/>
                  </a:cubicBezTo>
                  <a:cubicBezTo>
                    <a:pt x="18118" y="7793"/>
                    <a:pt x="17929" y="7760"/>
                    <a:pt x="17727" y="7760"/>
                  </a:cubicBezTo>
                  <a:cubicBezTo>
                    <a:pt x="17549" y="7760"/>
                    <a:pt x="17360" y="7786"/>
                    <a:pt x="17186" y="7868"/>
                  </a:cubicBezTo>
                  <a:cubicBezTo>
                    <a:pt x="17011" y="7952"/>
                    <a:pt x="16843" y="8046"/>
                    <a:pt x="16682" y="8158"/>
                  </a:cubicBezTo>
                  <a:lnTo>
                    <a:pt x="16623" y="8193"/>
                  </a:lnTo>
                  <a:lnTo>
                    <a:pt x="16609" y="8204"/>
                  </a:lnTo>
                  <a:lnTo>
                    <a:pt x="16556" y="8239"/>
                  </a:lnTo>
                  <a:lnTo>
                    <a:pt x="16546" y="8242"/>
                  </a:lnTo>
                  <a:lnTo>
                    <a:pt x="16493" y="8274"/>
                  </a:lnTo>
                  <a:lnTo>
                    <a:pt x="16486" y="8277"/>
                  </a:lnTo>
                  <a:cubicBezTo>
                    <a:pt x="16469" y="8288"/>
                    <a:pt x="16451" y="8298"/>
                    <a:pt x="16433" y="8309"/>
                  </a:cubicBezTo>
                  <a:cubicBezTo>
                    <a:pt x="16402" y="8326"/>
                    <a:pt x="16367" y="8340"/>
                    <a:pt x="16332" y="8351"/>
                  </a:cubicBezTo>
                  <a:lnTo>
                    <a:pt x="16328" y="8351"/>
                  </a:lnTo>
                  <a:cubicBezTo>
                    <a:pt x="16314" y="8354"/>
                    <a:pt x="16300" y="8358"/>
                    <a:pt x="16283" y="8361"/>
                  </a:cubicBezTo>
                  <a:lnTo>
                    <a:pt x="16279" y="8361"/>
                  </a:lnTo>
                  <a:cubicBezTo>
                    <a:pt x="16265" y="8365"/>
                    <a:pt x="16251" y="8365"/>
                    <a:pt x="16237" y="8365"/>
                  </a:cubicBezTo>
                  <a:lnTo>
                    <a:pt x="16234" y="8365"/>
                  </a:lnTo>
                  <a:cubicBezTo>
                    <a:pt x="16220" y="8365"/>
                    <a:pt x="16206" y="8365"/>
                    <a:pt x="16195" y="8361"/>
                  </a:cubicBezTo>
                  <a:cubicBezTo>
                    <a:pt x="16118" y="8344"/>
                    <a:pt x="16048" y="8298"/>
                    <a:pt x="15999" y="8239"/>
                  </a:cubicBezTo>
                  <a:cubicBezTo>
                    <a:pt x="15955" y="8189"/>
                    <a:pt x="15917" y="8150"/>
                    <a:pt x="15844" y="8150"/>
                  </a:cubicBezTo>
                  <a:cubicBezTo>
                    <a:pt x="15836" y="8150"/>
                    <a:pt x="15827" y="8150"/>
                    <a:pt x="15817" y="8151"/>
                  </a:cubicBezTo>
                  <a:lnTo>
                    <a:pt x="15793" y="8151"/>
                  </a:lnTo>
                  <a:cubicBezTo>
                    <a:pt x="15765" y="8155"/>
                    <a:pt x="15740" y="8158"/>
                    <a:pt x="15716" y="8158"/>
                  </a:cubicBezTo>
                  <a:cubicBezTo>
                    <a:pt x="15700" y="8159"/>
                    <a:pt x="15684" y="8160"/>
                    <a:pt x="15669" y="8160"/>
                  </a:cubicBezTo>
                  <a:cubicBezTo>
                    <a:pt x="15495" y="8160"/>
                    <a:pt x="15372" y="8106"/>
                    <a:pt x="15240" y="8032"/>
                  </a:cubicBezTo>
                  <a:lnTo>
                    <a:pt x="15187" y="8001"/>
                  </a:lnTo>
                  <a:cubicBezTo>
                    <a:pt x="15151" y="7978"/>
                    <a:pt x="15118" y="7972"/>
                    <a:pt x="15081" y="7972"/>
                  </a:cubicBezTo>
                  <a:cubicBezTo>
                    <a:pt x="15060" y="7972"/>
                    <a:pt x="15037" y="7974"/>
                    <a:pt x="15012" y="7976"/>
                  </a:cubicBezTo>
                  <a:cubicBezTo>
                    <a:pt x="14986" y="7980"/>
                    <a:pt x="14960" y="7982"/>
                    <a:pt x="14935" y="7982"/>
                  </a:cubicBezTo>
                  <a:cubicBezTo>
                    <a:pt x="14807" y="7982"/>
                    <a:pt x="14684" y="7939"/>
                    <a:pt x="14585" y="7857"/>
                  </a:cubicBezTo>
                  <a:cubicBezTo>
                    <a:pt x="14389" y="7710"/>
                    <a:pt x="14070" y="7689"/>
                    <a:pt x="13839" y="7675"/>
                  </a:cubicBezTo>
                  <a:cubicBezTo>
                    <a:pt x="13755" y="7672"/>
                    <a:pt x="13685" y="7668"/>
                    <a:pt x="13629" y="7658"/>
                  </a:cubicBezTo>
                  <a:cubicBezTo>
                    <a:pt x="13528" y="7640"/>
                    <a:pt x="13265" y="7640"/>
                    <a:pt x="13017" y="7640"/>
                  </a:cubicBezTo>
                  <a:cubicBezTo>
                    <a:pt x="12751" y="7640"/>
                    <a:pt x="12474" y="7640"/>
                    <a:pt x="12327" y="7623"/>
                  </a:cubicBezTo>
                  <a:cubicBezTo>
                    <a:pt x="12274" y="7617"/>
                    <a:pt x="12221" y="7615"/>
                    <a:pt x="12167" y="7615"/>
                  </a:cubicBezTo>
                  <a:cubicBezTo>
                    <a:pt x="12113" y="7615"/>
                    <a:pt x="12059" y="7617"/>
                    <a:pt x="12005" y="7623"/>
                  </a:cubicBezTo>
                  <a:lnTo>
                    <a:pt x="11931" y="7626"/>
                  </a:lnTo>
                  <a:cubicBezTo>
                    <a:pt x="11900" y="7628"/>
                    <a:pt x="11869" y="7628"/>
                    <a:pt x="11840" y="7628"/>
                  </a:cubicBezTo>
                  <a:cubicBezTo>
                    <a:pt x="11714" y="7628"/>
                    <a:pt x="11615" y="7611"/>
                    <a:pt x="11578" y="7528"/>
                  </a:cubicBezTo>
                  <a:cubicBezTo>
                    <a:pt x="11574" y="7521"/>
                    <a:pt x="11571" y="7514"/>
                    <a:pt x="11571" y="7504"/>
                  </a:cubicBezTo>
                  <a:cubicBezTo>
                    <a:pt x="11550" y="7451"/>
                    <a:pt x="11518" y="7406"/>
                    <a:pt x="11476" y="7364"/>
                  </a:cubicBezTo>
                  <a:cubicBezTo>
                    <a:pt x="11368" y="7245"/>
                    <a:pt x="11291" y="7098"/>
                    <a:pt x="11252" y="6940"/>
                  </a:cubicBezTo>
                  <a:cubicBezTo>
                    <a:pt x="11182" y="6625"/>
                    <a:pt x="11007" y="6555"/>
                    <a:pt x="10881" y="6530"/>
                  </a:cubicBezTo>
                  <a:cubicBezTo>
                    <a:pt x="10790" y="6509"/>
                    <a:pt x="10710" y="6453"/>
                    <a:pt x="10657" y="6380"/>
                  </a:cubicBezTo>
                  <a:cubicBezTo>
                    <a:pt x="10612" y="6327"/>
                    <a:pt x="10580" y="6292"/>
                    <a:pt x="10531" y="6285"/>
                  </a:cubicBezTo>
                  <a:cubicBezTo>
                    <a:pt x="10482" y="6278"/>
                    <a:pt x="10447" y="6240"/>
                    <a:pt x="10409" y="6194"/>
                  </a:cubicBezTo>
                  <a:cubicBezTo>
                    <a:pt x="10346" y="6124"/>
                    <a:pt x="10265" y="6037"/>
                    <a:pt x="10132" y="6037"/>
                  </a:cubicBezTo>
                  <a:cubicBezTo>
                    <a:pt x="9939" y="6037"/>
                    <a:pt x="8994" y="5949"/>
                    <a:pt x="8844" y="5704"/>
                  </a:cubicBezTo>
                  <a:cubicBezTo>
                    <a:pt x="8749" y="5550"/>
                    <a:pt x="8826" y="5452"/>
                    <a:pt x="8882" y="5379"/>
                  </a:cubicBezTo>
                  <a:cubicBezTo>
                    <a:pt x="8924" y="5330"/>
                    <a:pt x="8956" y="5284"/>
                    <a:pt x="8956" y="5221"/>
                  </a:cubicBezTo>
                  <a:cubicBezTo>
                    <a:pt x="8959" y="5134"/>
                    <a:pt x="8973" y="5046"/>
                    <a:pt x="8998" y="4959"/>
                  </a:cubicBezTo>
                  <a:cubicBezTo>
                    <a:pt x="9015" y="4875"/>
                    <a:pt x="9043" y="4749"/>
                    <a:pt x="9015" y="4724"/>
                  </a:cubicBezTo>
                  <a:cubicBezTo>
                    <a:pt x="8917" y="4647"/>
                    <a:pt x="8725" y="4454"/>
                    <a:pt x="8700" y="4269"/>
                  </a:cubicBezTo>
                  <a:cubicBezTo>
                    <a:pt x="8683" y="4143"/>
                    <a:pt x="8441" y="3954"/>
                    <a:pt x="8291" y="3943"/>
                  </a:cubicBezTo>
                  <a:cubicBezTo>
                    <a:pt x="8087" y="3929"/>
                    <a:pt x="7930" y="3807"/>
                    <a:pt x="7758" y="3660"/>
                  </a:cubicBezTo>
                  <a:cubicBezTo>
                    <a:pt x="7723" y="3628"/>
                    <a:pt x="7681" y="3600"/>
                    <a:pt x="7643" y="3576"/>
                  </a:cubicBezTo>
                  <a:cubicBezTo>
                    <a:pt x="7517" y="3495"/>
                    <a:pt x="7401" y="3422"/>
                    <a:pt x="7345" y="3117"/>
                  </a:cubicBezTo>
                  <a:cubicBezTo>
                    <a:pt x="7345" y="3110"/>
                    <a:pt x="7342" y="3107"/>
                    <a:pt x="7342" y="3100"/>
                  </a:cubicBezTo>
                  <a:lnTo>
                    <a:pt x="7286" y="3089"/>
                  </a:lnTo>
                  <a:cubicBezTo>
                    <a:pt x="7258" y="3082"/>
                    <a:pt x="7230" y="3079"/>
                    <a:pt x="7205" y="3075"/>
                  </a:cubicBezTo>
                  <a:lnTo>
                    <a:pt x="7184" y="3075"/>
                  </a:lnTo>
                  <a:cubicBezTo>
                    <a:pt x="7174" y="3075"/>
                    <a:pt x="7167" y="3072"/>
                    <a:pt x="7156" y="3072"/>
                  </a:cubicBezTo>
                  <a:cubicBezTo>
                    <a:pt x="7149" y="3068"/>
                    <a:pt x="7139" y="3068"/>
                    <a:pt x="7132" y="3065"/>
                  </a:cubicBezTo>
                  <a:lnTo>
                    <a:pt x="7128" y="3065"/>
                  </a:lnTo>
                  <a:cubicBezTo>
                    <a:pt x="7121" y="3061"/>
                    <a:pt x="7114" y="3058"/>
                    <a:pt x="7107" y="3054"/>
                  </a:cubicBezTo>
                  <a:lnTo>
                    <a:pt x="7100" y="3054"/>
                  </a:lnTo>
                  <a:lnTo>
                    <a:pt x="7083" y="3044"/>
                  </a:lnTo>
                  <a:lnTo>
                    <a:pt x="7072" y="3040"/>
                  </a:lnTo>
                  <a:lnTo>
                    <a:pt x="7065" y="3033"/>
                  </a:lnTo>
                  <a:cubicBezTo>
                    <a:pt x="7065" y="3037"/>
                    <a:pt x="7062" y="3040"/>
                    <a:pt x="7058" y="3044"/>
                  </a:cubicBezTo>
                  <a:cubicBezTo>
                    <a:pt x="7051" y="3058"/>
                    <a:pt x="7041" y="3072"/>
                    <a:pt x="7034" y="3082"/>
                  </a:cubicBezTo>
                  <a:lnTo>
                    <a:pt x="7023" y="3100"/>
                  </a:lnTo>
                  <a:cubicBezTo>
                    <a:pt x="7013" y="3114"/>
                    <a:pt x="6999" y="3131"/>
                    <a:pt x="6988" y="3145"/>
                  </a:cubicBezTo>
                  <a:cubicBezTo>
                    <a:pt x="6946" y="3198"/>
                    <a:pt x="6915" y="3236"/>
                    <a:pt x="6915" y="3278"/>
                  </a:cubicBezTo>
                  <a:cubicBezTo>
                    <a:pt x="6915" y="3446"/>
                    <a:pt x="6838" y="3646"/>
                    <a:pt x="6617" y="3646"/>
                  </a:cubicBezTo>
                  <a:cubicBezTo>
                    <a:pt x="6488" y="3646"/>
                    <a:pt x="6334" y="3737"/>
                    <a:pt x="6323" y="3996"/>
                  </a:cubicBezTo>
                  <a:cubicBezTo>
                    <a:pt x="6316" y="4080"/>
                    <a:pt x="6337" y="4167"/>
                    <a:pt x="6383" y="4244"/>
                  </a:cubicBezTo>
                  <a:cubicBezTo>
                    <a:pt x="6414" y="4304"/>
                    <a:pt x="6449" y="4370"/>
                    <a:pt x="6393" y="4461"/>
                  </a:cubicBezTo>
                  <a:cubicBezTo>
                    <a:pt x="6316" y="4580"/>
                    <a:pt x="6067" y="4696"/>
                    <a:pt x="5896" y="4696"/>
                  </a:cubicBezTo>
                  <a:cubicBezTo>
                    <a:pt x="5861" y="4696"/>
                    <a:pt x="5822" y="4689"/>
                    <a:pt x="5791" y="4675"/>
                  </a:cubicBezTo>
                  <a:cubicBezTo>
                    <a:pt x="5735" y="4647"/>
                    <a:pt x="5637" y="4647"/>
                    <a:pt x="5528" y="4647"/>
                  </a:cubicBezTo>
                  <a:lnTo>
                    <a:pt x="5472" y="4647"/>
                  </a:lnTo>
                  <a:cubicBezTo>
                    <a:pt x="5420" y="4647"/>
                    <a:pt x="5364" y="4643"/>
                    <a:pt x="5308" y="4636"/>
                  </a:cubicBezTo>
                  <a:cubicBezTo>
                    <a:pt x="5245" y="4626"/>
                    <a:pt x="5185" y="4605"/>
                    <a:pt x="5133" y="4573"/>
                  </a:cubicBezTo>
                  <a:lnTo>
                    <a:pt x="5112" y="4563"/>
                  </a:lnTo>
                  <a:cubicBezTo>
                    <a:pt x="5087" y="4545"/>
                    <a:pt x="5059" y="4531"/>
                    <a:pt x="5031" y="4524"/>
                  </a:cubicBezTo>
                  <a:cubicBezTo>
                    <a:pt x="5021" y="4542"/>
                    <a:pt x="5014" y="4563"/>
                    <a:pt x="5010" y="4587"/>
                  </a:cubicBezTo>
                  <a:cubicBezTo>
                    <a:pt x="4965" y="4735"/>
                    <a:pt x="4912" y="4878"/>
                    <a:pt x="4853" y="5018"/>
                  </a:cubicBezTo>
                  <a:cubicBezTo>
                    <a:pt x="4776" y="5204"/>
                    <a:pt x="4653" y="5508"/>
                    <a:pt x="4660" y="5582"/>
                  </a:cubicBezTo>
                  <a:cubicBezTo>
                    <a:pt x="4737" y="5652"/>
                    <a:pt x="4793" y="5771"/>
                    <a:pt x="4758" y="5858"/>
                  </a:cubicBezTo>
                  <a:cubicBezTo>
                    <a:pt x="4736" y="5913"/>
                    <a:pt x="4684" y="5947"/>
                    <a:pt x="4627" y="5947"/>
                  </a:cubicBezTo>
                  <a:cubicBezTo>
                    <a:pt x="4622" y="5947"/>
                    <a:pt x="4616" y="5946"/>
                    <a:pt x="4611" y="5946"/>
                  </a:cubicBezTo>
                  <a:cubicBezTo>
                    <a:pt x="4394" y="5946"/>
                    <a:pt x="4251" y="5907"/>
                    <a:pt x="4174" y="5827"/>
                  </a:cubicBezTo>
                  <a:cubicBezTo>
                    <a:pt x="4171" y="5825"/>
                    <a:pt x="4167" y="5825"/>
                    <a:pt x="4162" y="5825"/>
                  </a:cubicBezTo>
                  <a:cubicBezTo>
                    <a:pt x="4129" y="5825"/>
                    <a:pt x="4048" y="5854"/>
                    <a:pt x="3998" y="5876"/>
                  </a:cubicBezTo>
                  <a:cubicBezTo>
                    <a:pt x="3908" y="5909"/>
                    <a:pt x="3805" y="5946"/>
                    <a:pt x="3713" y="5946"/>
                  </a:cubicBezTo>
                  <a:cubicBezTo>
                    <a:pt x="3709" y="5946"/>
                    <a:pt x="3705" y="5946"/>
                    <a:pt x="3701" y="5946"/>
                  </a:cubicBezTo>
                  <a:cubicBezTo>
                    <a:pt x="3610" y="5963"/>
                    <a:pt x="3522" y="6002"/>
                    <a:pt x="3449" y="6054"/>
                  </a:cubicBezTo>
                  <a:cubicBezTo>
                    <a:pt x="3561" y="6142"/>
                    <a:pt x="3578" y="6359"/>
                    <a:pt x="3578" y="6565"/>
                  </a:cubicBezTo>
                  <a:cubicBezTo>
                    <a:pt x="3578" y="6604"/>
                    <a:pt x="3631" y="6705"/>
                    <a:pt x="3673" y="6790"/>
                  </a:cubicBezTo>
                  <a:cubicBezTo>
                    <a:pt x="3753" y="6951"/>
                    <a:pt x="3830" y="7101"/>
                    <a:pt x="3792" y="7199"/>
                  </a:cubicBezTo>
                  <a:cubicBezTo>
                    <a:pt x="3757" y="7266"/>
                    <a:pt x="3708" y="7325"/>
                    <a:pt x="3652" y="7374"/>
                  </a:cubicBezTo>
                  <a:cubicBezTo>
                    <a:pt x="3582" y="7441"/>
                    <a:pt x="3505" y="7518"/>
                    <a:pt x="3505" y="7584"/>
                  </a:cubicBezTo>
                  <a:cubicBezTo>
                    <a:pt x="3505" y="7630"/>
                    <a:pt x="3508" y="7668"/>
                    <a:pt x="3512" y="7710"/>
                  </a:cubicBezTo>
                  <a:cubicBezTo>
                    <a:pt x="3512" y="7731"/>
                    <a:pt x="3515" y="7752"/>
                    <a:pt x="3519" y="7773"/>
                  </a:cubicBezTo>
                  <a:lnTo>
                    <a:pt x="3519" y="7805"/>
                  </a:lnTo>
                  <a:lnTo>
                    <a:pt x="3519" y="7945"/>
                  </a:lnTo>
                  <a:lnTo>
                    <a:pt x="3491" y="7924"/>
                  </a:lnTo>
                  <a:cubicBezTo>
                    <a:pt x="3477" y="7952"/>
                    <a:pt x="3456" y="7973"/>
                    <a:pt x="3424" y="7983"/>
                  </a:cubicBezTo>
                  <a:lnTo>
                    <a:pt x="3400" y="7997"/>
                  </a:lnTo>
                  <a:cubicBezTo>
                    <a:pt x="3298" y="8039"/>
                    <a:pt x="3067" y="8134"/>
                    <a:pt x="2952" y="8218"/>
                  </a:cubicBezTo>
                  <a:cubicBezTo>
                    <a:pt x="2892" y="8260"/>
                    <a:pt x="2826" y="8291"/>
                    <a:pt x="2756" y="8312"/>
                  </a:cubicBezTo>
                  <a:cubicBezTo>
                    <a:pt x="2661" y="8344"/>
                    <a:pt x="2581" y="8372"/>
                    <a:pt x="2549" y="8438"/>
                  </a:cubicBezTo>
                  <a:cubicBezTo>
                    <a:pt x="2487" y="8563"/>
                    <a:pt x="2376" y="8721"/>
                    <a:pt x="2118" y="8721"/>
                  </a:cubicBezTo>
                  <a:cubicBezTo>
                    <a:pt x="2100" y="8721"/>
                    <a:pt x="2082" y="8720"/>
                    <a:pt x="2063" y="8718"/>
                  </a:cubicBezTo>
                  <a:lnTo>
                    <a:pt x="2045" y="8718"/>
                  </a:lnTo>
                  <a:lnTo>
                    <a:pt x="1989" y="8711"/>
                  </a:lnTo>
                  <a:cubicBezTo>
                    <a:pt x="1936" y="8705"/>
                    <a:pt x="1892" y="8700"/>
                    <a:pt x="1853" y="8700"/>
                  </a:cubicBezTo>
                  <a:cubicBezTo>
                    <a:pt x="1763" y="8700"/>
                    <a:pt x="1698" y="8729"/>
                    <a:pt x="1607" y="8841"/>
                  </a:cubicBezTo>
                  <a:cubicBezTo>
                    <a:pt x="1499" y="8971"/>
                    <a:pt x="1436" y="8999"/>
                    <a:pt x="1362" y="9020"/>
                  </a:cubicBezTo>
                  <a:cubicBezTo>
                    <a:pt x="1327" y="9030"/>
                    <a:pt x="1296" y="9044"/>
                    <a:pt x="1271" y="9069"/>
                  </a:cubicBezTo>
                  <a:cubicBezTo>
                    <a:pt x="1231" y="9100"/>
                    <a:pt x="1191" y="9112"/>
                    <a:pt x="1154" y="9112"/>
                  </a:cubicBezTo>
                  <a:cubicBezTo>
                    <a:pt x="1073" y="9112"/>
                    <a:pt x="1001" y="9058"/>
                    <a:pt x="946" y="9020"/>
                  </a:cubicBezTo>
                  <a:cubicBezTo>
                    <a:pt x="921" y="8999"/>
                    <a:pt x="893" y="8981"/>
                    <a:pt x="865" y="8967"/>
                  </a:cubicBezTo>
                  <a:cubicBezTo>
                    <a:pt x="863" y="8966"/>
                    <a:pt x="860" y="8966"/>
                    <a:pt x="857" y="8966"/>
                  </a:cubicBezTo>
                  <a:cubicBezTo>
                    <a:pt x="829" y="8966"/>
                    <a:pt x="774" y="8994"/>
                    <a:pt x="736" y="9016"/>
                  </a:cubicBezTo>
                  <a:cubicBezTo>
                    <a:pt x="683" y="9051"/>
                    <a:pt x="624" y="9076"/>
                    <a:pt x="561" y="9083"/>
                  </a:cubicBezTo>
                  <a:cubicBezTo>
                    <a:pt x="536" y="9083"/>
                    <a:pt x="491" y="9121"/>
                    <a:pt x="456" y="9153"/>
                  </a:cubicBezTo>
                  <a:cubicBezTo>
                    <a:pt x="407" y="9205"/>
                    <a:pt x="344" y="9247"/>
                    <a:pt x="277" y="9272"/>
                  </a:cubicBezTo>
                  <a:cubicBezTo>
                    <a:pt x="242" y="9282"/>
                    <a:pt x="207" y="9289"/>
                    <a:pt x="172" y="9293"/>
                  </a:cubicBezTo>
                  <a:cubicBezTo>
                    <a:pt x="81" y="9307"/>
                    <a:pt x="81" y="9310"/>
                    <a:pt x="81" y="9356"/>
                  </a:cubicBezTo>
                  <a:lnTo>
                    <a:pt x="81" y="9384"/>
                  </a:lnTo>
                  <a:lnTo>
                    <a:pt x="81" y="9394"/>
                  </a:lnTo>
                  <a:lnTo>
                    <a:pt x="81" y="9415"/>
                  </a:lnTo>
                  <a:lnTo>
                    <a:pt x="81" y="9429"/>
                  </a:lnTo>
                  <a:cubicBezTo>
                    <a:pt x="81" y="9433"/>
                    <a:pt x="81" y="9443"/>
                    <a:pt x="78" y="9454"/>
                  </a:cubicBezTo>
                  <a:cubicBezTo>
                    <a:pt x="74" y="9461"/>
                    <a:pt x="78" y="9464"/>
                    <a:pt x="74" y="9468"/>
                  </a:cubicBezTo>
                  <a:cubicBezTo>
                    <a:pt x="71" y="9475"/>
                    <a:pt x="71" y="9485"/>
                    <a:pt x="67" y="9492"/>
                  </a:cubicBezTo>
                  <a:cubicBezTo>
                    <a:pt x="67" y="9499"/>
                    <a:pt x="64" y="9503"/>
                    <a:pt x="64" y="9510"/>
                  </a:cubicBezTo>
                  <a:cubicBezTo>
                    <a:pt x="60" y="9517"/>
                    <a:pt x="57" y="9524"/>
                    <a:pt x="57" y="9534"/>
                  </a:cubicBezTo>
                  <a:cubicBezTo>
                    <a:pt x="53" y="9541"/>
                    <a:pt x="50" y="9545"/>
                    <a:pt x="50" y="9552"/>
                  </a:cubicBezTo>
                  <a:cubicBezTo>
                    <a:pt x="46" y="9559"/>
                    <a:pt x="43" y="9566"/>
                    <a:pt x="39" y="9576"/>
                  </a:cubicBezTo>
                  <a:lnTo>
                    <a:pt x="29" y="9594"/>
                  </a:lnTo>
                  <a:cubicBezTo>
                    <a:pt x="25" y="9601"/>
                    <a:pt x="22" y="9608"/>
                    <a:pt x="15" y="9618"/>
                  </a:cubicBezTo>
                  <a:cubicBezTo>
                    <a:pt x="11" y="9625"/>
                    <a:pt x="8" y="9629"/>
                    <a:pt x="4" y="9636"/>
                  </a:cubicBezTo>
                  <a:lnTo>
                    <a:pt x="1" y="9643"/>
                  </a:lnTo>
                  <a:lnTo>
                    <a:pt x="74" y="10052"/>
                  </a:lnTo>
                  <a:cubicBezTo>
                    <a:pt x="106" y="10063"/>
                    <a:pt x="141" y="10077"/>
                    <a:pt x="183" y="10094"/>
                  </a:cubicBezTo>
                  <a:cubicBezTo>
                    <a:pt x="211" y="10105"/>
                    <a:pt x="239" y="10115"/>
                    <a:pt x="267" y="10129"/>
                  </a:cubicBezTo>
                  <a:cubicBezTo>
                    <a:pt x="428" y="10203"/>
                    <a:pt x="606" y="10315"/>
                    <a:pt x="620" y="10441"/>
                  </a:cubicBezTo>
                  <a:lnTo>
                    <a:pt x="624" y="10469"/>
                  </a:lnTo>
                  <a:lnTo>
                    <a:pt x="624" y="10472"/>
                  </a:lnTo>
                  <a:lnTo>
                    <a:pt x="631" y="10511"/>
                  </a:lnTo>
                  <a:cubicBezTo>
                    <a:pt x="659" y="10710"/>
                    <a:pt x="718" y="11092"/>
                    <a:pt x="725" y="11159"/>
                  </a:cubicBezTo>
                  <a:lnTo>
                    <a:pt x="732" y="11162"/>
                  </a:lnTo>
                  <a:lnTo>
                    <a:pt x="809" y="11222"/>
                  </a:lnTo>
                  <a:lnTo>
                    <a:pt x="827" y="11232"/>
                  </a:lnTo>
                  <a:lnTo>
                    <a:pt x="900" y="11288"/>
                  </a:lnTo>
                  <a:cubicBezTo>
                    <a:pt x="1121" y="11446"/>
                    <a:pt x="1201" y="11505"/>
                    <a:pt x="1208" y="11572"/>
                  </a:cubicBezTo>
                  <a:cubicBezTo>
                    <a:pt x="1208" y="11575"/>
                    <a:pt x="1208" y="11582"/>
                    <a:pt x="1208" y="11586"/>
                  </a:cubicBezTo>
                  <a:cubicBezTo>
                    <a:pt x="1212" y="11740"/>
                    <a:pt x="1306" y="11880"/>
                    <a:pt x="1450" y="11939"/>
                  </a:cubicBezTo>
                  <a:lnTo>
                    <a:pt x="1502" y="11964"/>
                  </a:lnTo>
                  <a:lnTo>
                    <a:pt x="1516" y="11971"/>
                  </a:lnTo>
                  <a:lnTo>
                    <a:pt x="1562" y="11992"/>
                  </a:lnTo>
                  <a:lnTo>
                    <a:pt x="1579" y="11999"/>
                  </a:lnTo>
                  <a:lnTo>
                    <a:pt x="1618" y="12020"/>
                  </a:lnTo>
                  <a:lnTo>
                    <a:pt x="1635" y="12027"/>
                  </a:lnTo>
                  <a:lnTo>
                    <a:pt x="1684" y="12055"/>
                  </a:lnTo>
                  <a:lnTo>
                    <a:pt x="1688" y="12055"/>
                  </a:lnTo>
                  <a:lnTo>
                    <a:pt x="1740" y="12083"/>
                  </a:lnTo>
                  <a:lnTo>
                    <a:pt x="1754" y="12090"/>
                  </a:lnTo>
                  <a:lnTo>
                    <a:pt x="1786" y="12107"/>
                  </a:lnTo>
                  <a:lnTo>
                    <a:pt x="1803" y="12118"/>
                  </a:lnTo>
                  <a:lnTo>
                    <a:pt x="1817" y="12125"/>
                  </a:lnTo>
                  <a:lnTo>
                    <a:pt x="1821" y="12111"/>
                  </a:lnTo>
                  <a:lnTo>
                    <a:pt x="2101" y="12083"/>
                  </a:lnTo>
                  <a:lnTo>
                    <a:pt x="2119" y="12093"/>
                  </a:lnTo>
                  <a:lnTo>
                    <a:pt x="2126" y="12100"/>
                  </a:lnTo>
                  <a:cubicBezTo>
                    <a:pt x="2150" y="12114"/>
                    <a:pt x="2171" y="12132"/>
                    <a:pt x="2192" y="12149"/>
                  </a:cubicBezTo>
                  <a:cubicBezTo>
                    <a:pt x="2199" y="12142"/>
                    <a:pt x="2203" y="12135"/>
                    <a:pt x="2210" y="12128"/>
                  </a:cubicBezTo>
                  <a:lnTo>
                    <a:pt x="2217" y="12121"/>
                  </a:lnTo>
                  <a:cubicBezTo>
                    <a:pt x="2252" y="12079"/>
                    <a:pt x="2290" y="12048"/>
                    <a:pt x="2332" y="12016"/>
                  </a:cubicBezTo>
                  <a:cubicBezTo>
                    <a:pt x="2455" y="11929"/>
                    <a:pt x="2591" y="11869"/>
                    <a:pt x="2738" y="11841"/>
                  </a:cubicBezTo>
                  <a:cubicBezTo>
                    <a:pt x="2756" y="11838"/>
                    <a:pt x="2770" y="11838"/>
                    <a:pt x="2784" y="11838"/>
                  </a:cubicBezTo>
                  <a:lnTo>
                    <a:pt x="2787" y="11838"/>
                  </a:lnTo>
                  <a:cubicBezTo>
                    <a:pt x="2794" y="11836"/>
                    <a:pt x="2801" y="11835"/>
                    <a:pt x="2808" y="11835"/>
                  </a:cubicBezTo>
                  <a:cubicBezTo>
                    <a:pt x="2815" y="11835"/>
                    <a:pt x="2822" y="11836"/>
                    <a:pt x="2829" y="11838"/>
                  </a:cubicBezTo>
                  <a:cubicBezTo>
                    <a:pt x="2983" y="11845"/>
                    <a:pt x="3239" y="12013"/>
                    <a:pt x="3393" y="12170"/>
                  </a:cubicBezTo>
                  <a:cubicBezTo>
                    <a:pt x="3424" y="12202"/>
                    <a:pt x="3452" y="12237"/>
                    <a:pt x="3480" y="12275"/>
                  </a:cubicBezTo>
                  <a:cubicBezTo>
                    <a:pt x="3484" y="12282"/>
                    <a:pt x="3491" y="12293"/>
                    <a:pt x="3494" y="12300"/>
                  </a:cubicBezTo>
                  <a:cubicBezTo>
                    <a:pt x="3522" y="12342"/>
                    <a:pt x="3533" y="12394"/>
                    <a:pt x="3519" y="12447"/>
                  </a:cubicBezTo>
                  <a:cubicBezTo>
                    <a:pt x="3470" y="12583"/>
                    <a:pt x="3116" y="13098"/>
                    <a:pt x="2927" y="13144"/>
                  </a:cubicBezTo>
                  <a:lnTo>
                    <a:pt x="2892" y="13151"/>
                  </a:lnTo>
                  <a:lnTo>
                    <a:pt x="2885" y="13151"/>
                  </a:lnTo>
                  <a:lnTo>
                    <a:pt x="2847" y="13154"/>
                  </a:lnTo>
                  <a:lnTo>
                    <a:pt x="2840" y="13154"/>
                  </a:lnTo>
                  <a:lnTo>
                    <a:pt x="2794" y="13158"/>
                  </a:lnTo>
                  <a:lnTo>
                    <a:pt x="2745" y="13161"/>
                  </a:lnTo>
                  <a:lnTo>
                    <a:pt x="2738" y="13161"/>
                  </a:lnTo>
                  <a:lnTo>
                    <a:pt x="2735" y="13182"/>
                  </a:lnTo>
                  <a:cubicBezTo>
                    <a:pt x="2724" y="13221"/>
                    <a:pt x="2717" y="13256"/>
                    <a:pt x="2714" y="13294"/>
                  </a:cubicBezTo>
                  <a:cubicBezTo>
                    <a:pt x="2714" y="13336"/>
                    <a:pt x="2784" y="13424"/>
                    <a:pt x="2843" y="13501"/>
                  </a:cubicBezTo>
                  <a:cubicBezTo>
                    <a:pt x="2903" y="13574"/>
                    <a:pt x="2959" y="13655"/>
                    <a:pt x="3008" y="13739"/>
                  </a:cubicBezTo>
                  <a:cubicBezTo>
                    <a:pt x="3067" y="13830"/>
                    <a:pt x="3046" y="13949"/>
                    <a:pt x="2959" y="14019"/>
                  </a:cubicBezTo>
                  <a:cubicBezTo>
                    <a:pt x="2906" y="14060"/>
                    <a:pt x="2841" y="14081"/>
                    <a:pt x="2775" y="14081"/>
                  </a:cubicBezTo>
                  <a:cubicBezTo>
                    <a:pt x="2708" y="14081"/>
                    <a:pt x="2640" y="14058"/>
                    <a:pt x="2584" y="14012"/>
                  </a:cubicBezTo>
                  <a:cubicBezTo>
                    <a:pt x="2563" y="13994"/>
                    <a:pt x="2553" y="13994"/>
                    <a:pt x="2549" y="13994"/>
                  </a:cubicBezTo>
                  <a:cubicBezTo>
                    <a:pt x="2549" y="13994"/>
                    <a:pt x="2539" y="14005"/>
                    <a:pt x="2532" y="14029"/>
                  </a:cubicBezTo>
                  <a:cubicBezTo>
                    <a:pt x="2518" y="14075"/>
                    <a:pt x="2525" y="14120"/>
                    <a:pt x="2549" y="14162"/>
                  </a:cubicBezTo>
                  <a:cubicBezTo>
                    <a:pt x="2595" y="14218"/>
                    <a:pt x="2609" y="14302"/>
                    <a:pt x="2626" y="14383"/>
                  </a:cubicBezTo>
                  <a:cubicBezTo>
                    <a:pt x="2640" y="14467"/>
                    <a:pt x="2658" y="14565"/>
                    <a:pt x="2703" y="14568"/>
                  </a:cubicBezTo>
                  <a:cubicBezTo>
                    <a:pt x="2794" y="14582"/>
                    <a:pt x="2871" y="14663"/>
                    <a:pt x="2945" y="14743"/>
                  </a:cubicBezTo>
                  <a:cubicBezTo>
                    <a:pt x="3018" y="14824"/>
                    <a:pt x="3081" y="14894"/>
                    <a:pt x="3144" y="14894"/>
                  </a:cubicBezTo>
                  <a:cubicBezTo>
                    <a:pt x="3218" y="14897"/>
                    <a:pt x="3284" y="14925"/>
                    <a:pt x="3337" y="14971"/>
                  </a:cubicBezTo>
                  <a:lnTo>
                    <a:pt x="3344" y="14978"/>
                  </a:lnTo>
                  <a:cubicBezTo>
                    <a:pt x="3358" y="14992"/>
                    <a:pt x="3375" y="15002"/>
                    <a:pt x="3386" y="15020"/>
                  </a:cubicBezTo>
                  <a:lnTo>
                    <a:pt x="3396" y="15030"/>
                  </a:lnTo>
                  <a:lnTo>
                    <a:pt x="3410" y="15044"/>
                  </a:lnTo>
                  <a:cubicBezTo>
                    <a:pt x="3452" y="15090"/>
                    <a:pt x="3487" y="15139"/>
                    <a:pt x="3519" y="15195"/>
                  </a:cubicBezTo>
                  <a:lnTo>
                    <a:pt x="3550" y="15216"/>
                  </a:lnTo>
                  <a:lnTo>
                    <a:pt x="3554" y="15216"/>
                  </a:lnTo>
                  <a:lnTo>
                    <a:pt x="3585" y="15241"/>
                  </a:lnTo>
                  <a:lnTo>
                    <a:pt x="3592" y="15244"/>
                  </a:lnTo>
                  <a:lnTo>
                    <a:pt x="3624" y="15272"/>
                  </a:lnTo>
                  <a:lnTo>
                    <a:pt x="3631" y="15276"/>
                  </a:lnTo>
                  <a:cubicBezTo>
                    <a:pt x="3641" y="15283"/>
                    <a:pt x="3652" y="15293"/>
                    <a:pt x="3662" y="15304"/>
                  </a:cubicBezTo>
                  <a:cubicBezTo>
                    <a:pt x="3673" y="15311"/>
                    <a:pt x="3683" y="15321"/>
                    <a:pt x="3694" y="15332"/>
                  </a:cubicBezTo>
                  <a:lnTo>
                    <a:pt x="3697" y="15335"/>
                  </a:lnTo>
                  <a:cubicBezTo>
                    <a:pt x="3708" y="15346"/>
                    <a:pt x="3715" y="15356"/>
                    <a:pt x="3722" y="15367"/>
                  </a:cubicBezTo>
                  <a:lnTo>
                    <a:pt x="3725" y="15370"/>
                  </a:lnTo>
                  <a:cubicBezTo>
                    <a:pt x="3736" y="15381"/>
                    <a:pt x="3743" y="15391"/>
                    <a:pt x="3746" y="15402"/>
                  </a:cubicBezTo>
                  <a:lnTo>
                    <a:pt x="3750" y="15405"/>
                  </a:lnTo>
                  <a:cubicBezTo>
                    <a:pt x="3757" y="15416"/>
                    <a:pt x="3760" y="15423"/>
                    <a:pt x="3764" y="15433"/>
                  </a:cubicBezTo>
                  <a:lnTo>
                    <a:pt x="3799" y="15430"/>
                  </a:lnTo>
                  <a:lnTo>
                    <a:pt x="3834" y="15426"/>
                  </a:lnTo>
                  <a:lnTo>
                    <a:pt x="3837" y="15426"/>
                  </a:lnTo>
                  <a:lnTo>
                    <a:pt x="3865" y="15423"/>
                  </a:lnTo>
                  <a:lnTo>
                    <a:pt x="3897" y="15419"/>
                  </a:lnTo>
                  <a:lnTo>
                    <a:pt x="3918" y="15412"/>
                  </a:lnTo>
                  <a:lnTo>
                    <a:pt x="3921" y="15412"/>
                  </a:lnTo>
                  <a:lnTo>
                    <a:pt x="3939" y="15405"/>
                  </a:lnTo>
                  <a:lnTo>
                    <a:pt x="3942" y="15405"/>
                  </a:lnTo>
                  <a:cubicBezTo>
                    <a:pt x="3949" y="15405"/>
                    <a:pt x="3953" y="15402"/>
                    <a:pt x="3956" y="15398"/>
                  </a:cubicBezTo>
                  <a:cubicBezTo>
                    <a:pt x="3960" y="15398"/>
                    <a:pt x="3960" y="15395"/>
                    <a:pt x="3963" y="15391"/>
                  </a:cubicBezTo>
                  <a:cubicBezTo>
                    <a:pt x="3981" y="15342"/>
                    <a:pt x="4023" y="15304"/>
                    <a:pt x="4072" y="15297"/>
                  </a:cubicBezTo>
                  <a:cubicBezTo>
                    <a:pt x="4095" y="15290"/>
                    <a:pt x="4120" y="15287"/>
                    <a:pt x="4148" y="15287"/>
                  </a:cubicBezTo>
                  <a:cubicBezTo>
                    <a:pt x="4258" y="15287"/>
                    <a:pt x="4401" y="15338"/>
                    <a:pt x="4510" y="15447"/>
                  </a:cubicBezTo>
                  <a:cubicBezTo>
                    <a:pt x="4604" y="15538"/>
                    <a:pt x="4867" y="15720"/>
                    <a:pt x="5119" y="15895"/>
                  </a:cubicBezTo>
                  <a:cubicBezTo>
                    <a:pt x="5318" y="16032"/>
                    <a:pt x="5511" y="16165"/>
                    <a:pt x="5623" y="16256"/>
                  </a:cubicBezTo>
                  <a:cubicBezTo>
                    <a:pt x="5867" y="16456"/>
                    <a:pt x="6427" y="16666"/>
                    <a:pt x="6622" y="16666"/>
                  </a:cubicBezTo>
                  <a:cubicBezTo>
                    <a:pt x="6625" y="16666"/>
                    <a:pt x="6628" y="16665"/>
                    <a:pt x="6631" y="16665"/>
                  </a:cubicBezTo>
                  <a:cubicBezTo>
                    <a:pt x="6736" y="16665"/>
                    <a:pt x="6841" y="16686"/>
                    <a:pt x="6943" y="16725"/>
                  </a:cubicBezTo>
                  <a:cubicBezTo>
                    <a:pt x="7072" y="16774"/>
                    <a:pt x="7209" y="16798"/>
                    <a:pt x="7349" y="16798"/>
                  </a:cubicBezTo>
                  <a:lnTo>
                    <a:pt x="7450" y="16798"/>
                  </a:lnTo>
                  <a:cubicBezTo>
                    <a:pt x="7471" y="16784"/>
                    <a:pt x="7492" y="16774"/>
                    <a:pt x="7513" y="16763"/>
                  </a:cubicBezTo>
                  <a:cubicBezTo>
                    <a:pt x="7541" y="16749"/>
                    <a:pt x="7569" y="16728"/>
                    <a:pt x="7590" y="16704"/>
                  </a:cubicBezTo>
                  <a:cubicBezTo>
                    <a:pt x="7594" y="16700"/>
                    <a:pt x="7597" y="16697"/>
                    <a:pt x="7601" y="16693"/>
                  </a:cubicBezTo>
                  <a:cubicBezTo>
                    <a:pt x="7611" y="16676"/>
                    <a:pt x="7622" y="16662"/>
                    <a:pt x="7639" y="16651"/>
                  </a:cubicBezTo>
                  <a:cubicBezTo>
                    <a:pt x="7657" y="16637"/>
                    <a:pt x="7678" y="16627"/>
                    <a:pt x="7702" y="16627"/>
                  </a:cubicBezTo>
                  <a:cubicBezTo>
                    <a:pt x="7707" y="16626"/>
                    <a:pt x="7711" y="16626"/>
                    <a:pt x="7716" y="16626"/>
                  </a:cubicBezTo>
                  <a:cubicBezTo>
                    <a:pt x="7730" y="16626"/>
                    <a:pt x="7745" y="16630"/>
                    <a:pt x="7758" y="16637"/>
                  </a:cubicBezTo>
                  <a:cubicBezTo>
                    <a:pt x="7860" y="16679"/>
                    <a:pt x="7930" y="16879"/>
                    <a:pt x="7891" y="17026"/>
                  </a:cubicBezTo>
                  <a:cubicBezTo>
                    <a:pt x="7888" y="17033"/>
                    <a:pt x="7888" y="17043"/>
                    <a:pt x="7884" y="17054"/>
                  </a:cubicBezTo>
                  <a:lnTo>
                    <a:pt x="7884" y="17061"/>
                  </a:lnTo>
                  <a:lnTo>
                    <a:pt x="7884" y="17071"/>
                  </a:lnTo>
                  <a:lnTo>
                    <a:pt x="7888" y="17064"/>
                  </a:lnTo>
                  <a:cubicBezTo>
                    <a:pt x="7898" y="17043"/>
                    <a:pt x="7912" y="17019"/>
                    <a:pt x="7919" y="16994"/>
                  </a:cubicBezTo>
                  <a:cubicBezTo>
                    <a:pt x="7972" y="16847"/>
                    <a:pt x="8091" y="16728"/>
                    <a:pt x="8238" y="16676"/>
                  </a:cubicBezTo>
                  <a:cubicBezTo>
                    <a:pt x="8270" y="16665"/>
                    <a:pt x="8301" y="16648"/>
                    <a:pt x="8329" y="16627"/>
                  </a:cubicBezTo>
                  <a:cubicBezTo>
                    <a:pt x="8340" y="16620"/>
                    <a:pt x="8347" y="16613"/>
                    <a:pt x="8357" y="16606"/>
                  </a:cubicBezTo>
                  <a:cubicBezTo>
                    <a:pt x="8375" y="16595"/>
                    <a:pt x="8396" y="16588"/>
                    <a:pt x="8413" y="16581"/>
                  </a:cubicBezTo>
                  <a:cubicBezTo>
                    <a:pt x="8434" y="16574"/>
                    <a:pt x="8452" y="16571"/>
                    <a:pt x="8473" y="16567"/>
                  </a:cubicBezTo>
                  <a:lnTo>
                    <a:pt x="8501" y="16567"/>
                  </a:lnTo>
                  <a:cubicBezTo>
                    <a:pt x="8602" y="16567"/>
                    <a:pt x="8714" y="16623"/>
                    <a:pt x="8851" y="16693"/>
                  </a:cubicBezTo>
                  <a:cubicBezTo>
                    <a:pt x="8865" y="16704"/>
                    <a:pt x="8879" y="16707"/>
                    <a:pt x="8896" y="16714"/>
                  </a:cubicBezTo>
                  <a:cubicBezTo>
                    <a:pt x="8917" y="16718"/>
                    <a:pt x="8938" y="16721"/>
                    <a:pt x="8959" y="16721"/>
                  </a:cubicBezTo>
                  <a:cubicBezTo>
                    <a:pt x="8984" y="16718"/>
                    <a:pt x="9005" y="16714"/>
                    <a:pt x="9029" y="16711"/>
                  </a:cubicBezTo>
                  <a:lnTo>
                    <a:pt x="9064" y="16707"/>
                  </a:lnTo>
                  <a:lnTo>
                    <a:pt x="9201" y="16707"/>
                  </a:lnTo>
                  <a:lnTo>
                    <a:pt x="9215" y="16711"/>
                  </a:lnTo>
                  <a:lnTo>
                    <a:pt x="9229" y="16714"/>
                  </a:lnTo>
                  <a:lnTo>
                    <a:pt x="9243" y="16718"/>
                  </a:lnTo>
                  <a:lnTo>
                    <a:pt x="9257" y="16725"/>
                  </a:lnTo>
                  <a:lnTo>
                    <a:pt x="9271" y="16728"/>
                  </a:lnTo>
                  <a:lnTo>
                    <a:pt x="9285" y="16735"/>
                  </a:lnTo>
                  <a:lnTo>
                    <a:pt x="9302" y="16742"/>
                  </a:lnTo>
                  <a:lnTo>
                    <a:pt x="9316" y="16749"/>
                  </a:lnTo>
                  <a:lnTo>
                    <a:pt x="9334" y="16760"/>
                  </a:lnTo>
                  <a:lnTo>
                    <a:pt x="9351" y="16767"/>
                  </a:lnTo>
                  <a:lnTo>
                    <a:pt x="9369" y="16781"/>
                  </a:lnTo>
                  <a:lnTo>
                    <a:pt x="9383" y="16788"/>
                  </a:lnTo>
                  <a:lnTo>
                    <a:pt x="9404" y="16802"/>
                  </a:lnTo>
                  <a:lnTo>
                    <a:pt x="9421" y="16816"/>
                  </a:lnTo>
                  <a:lnTo>
                    <a:pt x="9442" y="16830"/>
                  </a:lnTo>
                  <a:lnTo>
                    <a:pt x="9460" y="16847"/>
                  </a:lnTo>
                  <a:lnTo>
                    <a:pt x="9463" y="16847"/>
                  </a:lnTo>
                  <a:lnTo>
                    <a:pt x="9502" y="16833"/>
                  </a:lnTo>
                  <a:lnTo>
                    <a:pt x="9509" y="16830"/>
                  </a:lnTo>
                  <a:lnTo>
                    <a:pt x="9533" y="16823"/>
                  </a:lnTo>
                  <a:cubicBezTo>
                    <a:pt x="9565" y="16805"/>
                    <a:pt x="9603" y="16798"/>
                    <a:pt x="9642" y="16795"/>
                  </a:cubicBezTo>
                  <a:cubicBezTo>
                    <a:pt x="9687" y="16760"/>
                    <a:pt x="9726" y="16721"/>
                    <a:pt x="9761" y="16679"/>
                  </a:cubicBezTo>
                  <a:cubicBezTo>
                    <a:pt x="9789" y="16648"/>
                    <a:pt x="9820" y="16609"/>
                    <a:pt x="9855" y="16578"/>
                  </a:cubicBezTo>
                  <a:cubicBezTo>
                    <a:pt x="9883" y="16546"/>
                    <a:pt x="9908" y="16508"/>
                    <a:pt x="9925" y="16469"/>
                  </a:cubicBezTo>
                  <a:cubicBezTo>
                    <a:pt x="9953" y="16414"/>
                    <a:pt x="9989" y="16339"/>
                    <a:pt x="10086" y="16339"/>
                  </a:cubicBezTo>
                  <a:cubicBezTo>
                    <a:pt x="10099" y="16339"/>
                    <a:pt x="10113" y="16340"/>
                    <a:pt x="10128" y="16343"/>
                  </a:cubicBezTo>
                  <a:cubicBezTo>
                    <a:pt x="10132" y="16344"/>
                    <a:pt x="10135" y="16344"/>
                    <a:pt x="10139" y="16344"/>
                  </a:cubicBezTo>
                  <a:cubicBezTo>
                    <a:pt x="10173" y="16344"/>
                    <a:pt x="10205" y="16313"/>
                    <a:pt x="10272" y="16256"/>
                  </a:cubicBezTo>
                  <a:cubicBezTo>
                    <a:pt x="10360" y="16172"/>
                    <a:pt x="10458" y="16102"/>
                    <a:pt x="10563" y="16046"/>
                  </a:cubicBezTo>
                  <a:cubicBezTo>
                    <a:pt x="10646" y="16000"/>
                    <a:pt x="10726" y="15985"/>
                    <a:pt x="10801" y="15985"/>
                  </a:cubicBezTo>
                  <a:cubicBezTo>
                    <a:pt x="10886" y="15985"/>
                    <a:pt x="10963" y="16004"/>
                    <a:pt x="11028" y="16021"/>
                  </a:cubicBezTo>
                  <a:cubicBezTo>
                    <a:pt x="11083" y="16034"/>
                    <a:pt x="11124" y="16045"/>
                    <a:pt x="11155" y="16045"/>
                  </a:cubicBezTo>
                  <a:cubicBezTo>
                    <a:pt x="11173" y="16045"/>
                    <a:pt x="11188" y="16041"/>
                    <a:pt x="11200" y="16032"/>
                  </a:cubicBezTo>
                  <a:cubicBezTo>
                    <a:pt x="11275" y="15968"/>
                    <a:pt x="11374" y="15911"/>
                    <a:pt x="11457" y="15911"/>
                  </a:cubicBezTo>
                  <a:cubicBezTo>
                    <a:pt x="11479" y="15911"/>
                    <a:pt x="11499" y="15915"/>
                    <a:pt x="11518" y="15923"/>
                  </a:cubicBezTo>
                  <a:cubicBezTo>
                    <a:pt x="11564" y="15944"/>
                    <a:pt x="11588" y="15990"/>
                    <a:pt x="11588" y="16039"/>
                  </a:cubicBezTo>
                  <a:cubicBezTo>
                    <a:pt x="11588" y="16074"/>
                    <a:pt x="11634" y="16137"/>
                    <a:pt x="11679" y="16189"/>
                  </a:cubicBezTo>
                  <a:cubicBezTo>
                    <a:pt x="11728" y="16249"/>
                    <a:pt x="11770" y="16312"/>
                    <a:pt x="11798" y="16385"/>
                  </a:cubicBezTo>
                  <a:cubicBezTo>
                    <a:pt x="11802" y="16389"/>
                    <a:pt x="11802" y="16392"/>
                    <a:pt x="11805" y="16396"/>
                  </a:cubicBezTo>
                  <a:cubicBezTo>
                    <a:pt x="11805" y="16399"/>
                    <a:pt x="11809" y="16403"/>
                    <a:pt x="11812" y="16406"/>
                  </a:cubicBezTo>
                  <a:lnTo>
                    <a:pt x="11823" y="16413"/>
                  </a:lnTo>
                  <a:cubicBezTo>
                    <a:pt x="11865" y="16448"/>
                    <a:pt x="11914" y="16473"/>
                    <a:pt x="11966" y="16487"/>
                  </a:cubicBezTo>
                  <a:lnTo>
                    <a:pt x="11970" y="16487"/>
                  </a:lnTo>
                  <a:lnTo>
                    <a:pt x="11984" y="16490"/>
                  </a:lnTo>
                  <a:cubicBezTo>
                    <a:pt x="12001" y="16494"/>
                    <a:pt x="12019" y="16497"/>
                    <a:pt x="12036" y="16501"/>
                  </a:cubicBezTo>
                  <a:lnTo>
                    <a:pt x="12043" y="16501"/>
                  </a:lnTo>
                  <a:lnTo>
                    <a:pt x="12057" y="16490"/>
                  </a:lnTo>
                  <a:lnTo>
                    <a:pt x="12064" y="16487"/>
                  </a:lnTo>
                  <a:lnTo>
                    <a:pt x="12078" y="16480"/>
                  </a:lnTo>
                  <a:lnTo>
                    <a:pt x="12082" y="16480"/>
                  </a:lnTo>
                  <a:lnTo>
                    <a:pt x="12092" y="16473"/>
                  </a:lnTo>
                  <a:lnTo>
                    <a:pt x="12099" y="16466"/>
                  </a:lnTo>
                  <a:cubicBezTo>
                    <a:pt x="12150" y="16434"/>
                    <a:pt x="12209" y="16417"/>
                    <a:pt x="12268" y="16417"/>
                  </a:cubicBezTo>
                  <a:cubicBezTo>
                    <a:pt x="12319" y="16417"/>
                    <a:pt x="12369" y="16429"/>
                    <a:pt x="12415" y="16455"/>
                  </a:cubicBezTo>
                  <a:cubicBezTo>
                    <a:pt x="12502" y="16494"/>
                    <a:pt x="12562" y="16581"/>
                    <a:pt x="12569" y="16679"/>
                  </a:cubicBezTo>
                  <a:cubicBezTo>
                    <a:pt x="12569" y="16875"/>
                    <a:pt x="12600" y="16914"/>
                    <a:pt x="12625" y="16914"/>
                  </a:cubicBezTo>
                  <a:cubicBezTo>
                    <a:pt x="12768" y="16914"/>
                    <a:pt x="12908" y="16942"/>
                    <a:pt x="12908" y="17247"/>
                  </a:cubicBezTo>
                  <a:cubicBezTo>
                    <a:pt x="12908" y="17306"/>
                    <a:pt x="12912" y="17366"/>
                    <a:pt x="12919" y="17429"/>
                  </a:cubicBezTo>
                  <a:cubicBezTo>
                    <a:pt x="12933" y="17621"/>
                    <a:pt x="12950" y="17835"/>
                    <a:pt x="12821" y="18017"/>
                  </a:cubicBezTo>
                  <a:cubicBezTo>
                    <a:pt x="12800" y="18045"/>
                    <a:pt x="12779" y="18073"/>
                    <a:pt x="12754" y="18094"/>
                  </a:cubicBezTo>
                  <a:cubicBezTo>
                    <a:pt x="12740" y="18111"/>
                    <a:pt x="12723" y="18129"/>
                    <a:pt x="12709" y="18143"/>
                  </a:cubicBezTo>
                  <a:cubicBezTo>
                    <a:pt x="12474" y="18395"/>
                    <a:pt x="12295" y="18724"/>
                    <a:pt x="12320" y="18787"/>
                  </a:cubicBezTo>
                  <a:cubicBezTo>
                    <a:pt x="12341" y="18850"/>
                    <a:pt x="12345" y="18916"/>
                    <a:pt x="12334" y="18979"/>
                  </a:cubicBezTo>
                  <a:cubicBezTo>
                    <a:pt x="12334" y="18993"/>
                    <a:pt x="12331" y="19007"/>
                    <a:pt x="12331" y="19021"/>
                  </a:cubicBezTo>
                  <a:cubicBezTo>
                    <a:pt x="12388" y="18992"/>
                    <a:pt x="12465" y="18979"/>
                    <a:pt x="12544" y="18979"/>
                  </a:cubicBezTo>
                  <a:cubicBezTo>
                    <a:pt x="12689" y="18979"/>
                    <a:pt x="12841" y="19022"/>
                    <a:pt x="12898" y="19081"/>
                  </a:cubicBezTo>
                  <a:cubicBezTo>
                    <a:pt x="12933" y="19116"/>
                    <a:pt x="12940" y="19172"/>
                    <a:pt x="12912" y="19214"/>
                  </a:cubicBezTo>
                  <a:cubicBezTo>
                    <a:pt x="12894" y="19242"/>
                    <a:pt x="12894" y="19375"/>
                    <a:pt x="12947" y="19480"/>
                  </a:cubicBezTo>
                  <a:cubicBezTo>
                    <a:pt x="12975" y="19529"/>
                    <a:pt x="13003" y="19561"/>
                    <a:pt x="13031" y="19561"/>
                  </a:cubicBezTo>
                  <a:cubicBezTo>
                    <a:pt x="13146" y="19571"/>
                    <a:pt x="13230" y="19613"/>
                    <a:pt x="13276" y="19680"/>
                  </a:cubicBezTo>
                  <a:cubicBezTo>
                    <a:pt x="13314" y="19743"/>
                    <a:pt x="13321" y="19823"/>
                    <a:pt x="13293" y="19890"/>
                  </a:cubicBezTo>
                  <a:lnTo>
                    <a:pt x="13283" y="19925"/>
                  </a:lnTo>
                  <a:cubicBezTo>
                    <a:pt x="13262" y="19988"/>
                    <a:pt x="13213" y="20128"/>
                    <a:pt x="13227" y="20166"/>
                  </a:cubicBezTo>
                  <a:lnTo>
                    <a:pt x="13234" y="20166"/>
                  </a:lnTo>
                  <a:cubicBezTo>
                    <a:pt x="13349" y="20166"/>
                    <a:pt x="13496" y="20166"/>
                    <a:pt x="13566" y="20250"/>
                  </a:cubicBezTo>
                  <a:cubicBezTo>
                    <a:pt x="13598" y="20289"/>
                    <a:pt x="13612" y="20341"/>
                    <a:pt x="13601" y="20390"/>
                  </a:cubicBezTo>
                  <a:cubicBezTo>
                    <a:pt x="13591" y="20432"/>
                    <a:pt x="13605" y="20474"/>
                    <a:pt x="13636" y="20502"/>
                  </a:cubicBezTo>
                  <a:cubicBezTo>
                    <a:pt x="13659" y="20519"/>
                    <a:pt x="13688" y="20528"/>
                    <a:pt x="13723" y="20528"/>
                  </a:cubicBezTo>
                  <a:cubicBezTo>
                    <a:pt x="13760" y="20528"/>
                    <a:pt x="13803" y="20519"/>
                    <a:pt x="13850" y="20499"/>
                  </a:cubicBezTo>
                  <a:cubicBezTo>
                    <a:pt x="13881" y="20488"/>
                    <a:pt x="13909" y="20474"/>
                    <a:pt x="13934" y="20464"/>
                  </a:cubicBezTo>
                  <a:lnTo>
                    <a:pt x="13962" y="20453"/>
                  </a:lnTo>
                  <a:lnTo>
                    <a:pt x="13965" y="20453"/>
                  </a:lnTo>
                  <a:cubicBezTo>
                    <a:pt x="14006" y="20435"/>
                    <a:pt x="14047" y="20420"/>
                    <a:pt x="14084" y="20420"/>
                  </a:cubicBezTo>
                  <a:cubicBezTo>
                    <a:pt x="14110" y="20420"/>
                    <a:pt x="14134" y="20427"/>
                    <a:pt x="14154" y="20446"/>
                  </a:cubicBezTo>
                  <a:cubicBezTo>
                    <a:pt x="14214" y="20460"/>
                    <a:pt x="14252" y="20523"/>
                    <a:pt x="14280" y="20572"/>
                  </a:cubicBezTo>
                  <a:cubicBezTo>
                    <a:pt x="14312" y="20632"/>
                    <a:pt x="14343" y="20688"/>
                    <a:pt x="14410" y="20705"/>
                  </a:cubicBezTo>
                  <a:lnTo>
                    <a:pt x="14421" y="20705"/>
                  </a:lnTo>
                  <a:cubicBezTo>
                    <a:pt x="14456" y="20670"/>
                    <a:pt x="14410" y="20425"/>
                    <a:pt x="14368" y="20380"/>
                  </a:cubicBezTo>
                  <a:cubicBezTo>
                    <a:pt x="14284" y="20296"/>
                    <a:pt x="14343" y="20075"/>
                    <a:pt x="14410" y="20012"/>
                  </a:cubicBezTo>
                  <a:cubicBezTo>
                    <a:pt x="14424" y="19995"/>
                    <a:pt x="14449" y="19984"/>
                    <a:pt x="14470" y="19981"/>
                  </a:cubicBezTo>
                  <a:cubicBezTo>
                    <a:pt x="14474" y="19980"/>
                    <a:pt x="14477" y="19980"/>
                    <a:pt x="14481" y="19980"/>
                  </a:cubicBezTo>
                  <a:cubicBezTo>
                    <a:pt x="14508" y="19980"/>
                    <a:pt x="14532" y="19990"/>
                    <a:pt x="14550" y="20009"/>
                  </a:cubicBezTo>
                  <a:lnTo>
                    <a:pt x="14554" y="20009"/>
                  </a:lnTo>
                  <a:cubicBezTo>
                    <a:pt x="14561" y="20012"/>
                    <a:pt x="14571" y="20012"/>
                    <a:pt x="14582" y="20012"/>
                  </a:cubicBezTo>
                  <a:lnTo>
                    <a:pt x="14585" y="20012"/>
                  </a:lnTo>
                  <a:cubicBezTo>
                    <a:pt x="14592" y="20012"/>
                    <a:pt x="14599" y="20012"/>
                    <a:pt x="14606" y="20009"/>
                  </a:cubicBezTo>
                  <a:cubicBezTo>
                    <a:pt x="14617" y="20009"/>
                    <a:pt x="14627" y="20005"/>
                    <a:pt x="14634" y="20002"/>
                  </a:cubicBezTo>
                  <a:lnTo>
                    <a:pt x="14662" y="19991"/>
                  </a:lnTo>
                  <a:lnTo>
                    <a:pt x="14683" y="19984"/>
                  </a:lnTo>
                  <a:lnTo>
                    <a:pt x="14690" y="19981"/>
                  </a:lnTo>
                  <a:cubicBezTo>
                    <a:pt x="14701" y="19974"/>
                    <a:pt x="14711" y="19967"/>
                    <a:pt x="14722" y="19963"/>
                  </a:cubicBezTo>
                  <a:lnTo>
                    <a:pt x="14725" y="19963"/>
                  </a:lnTo>
                  <a:cubicBezTo>
                    <a:pt x="14736" y="19956"/>
                    <a:pt x="14746" y="19949"/>
                    <a:pt x="14753" y="19942"/>
                  </a:cubicBezTo>
                  <a:lnTo>
                    <a:pt x="14757" y="19939"/>
                  </a:lnTo>
                  <a:cubicBezTo>
                    <a:pt x="14764" y="19932"/>
                    <a:pt x="14771" y="19925"/>
                    <a:pt x="14778" y="19921"/>
                  </a:cubicBezTo>
                  <a:cubicBezTo>
                    <a:pt x="14792" y="19907"/>
                    <a:pt x="14802" y="19897"/>
                    <a:pt x="14816" y="19883"/>
                  </a:cubicBezTo>
                  <a:cubicBezTo>
                    <a:pt x="14855" y="19836"/>
                    <a:pt x="14902" y="19820"/>
                    <a:pt x="14949" y="19820"/>
                  </a:cubicBezTo>
                  <a:cubicBezTo>
                    <a:pt x="14986" y="19820"/>
                    <a:pt x="15024" y="19830"/>
                    <a:pt x="15058" y="19841"/>
                  </a:cubicBezTo>
                  <a:lnTo>
                    <a:pt x="15068" y="19841"/>
                  </a:lnTo>
                  <a:lnTo>
                    <a:pt x="15093" y="19851"/>
                  </a:lnTo>
                  <a:cubicBezTo>
                    <a:pt x="15138" y="19865"/>
                    <a:pt x="15166" y="19871"/>
                    <a:pt x="15184" y="19871"/>
                  </a:cubicBezTo>
                  <a:cubicBezTo>
                    <a:pt x="15203" y="19871"/>
                    <a:pt x="15211" y="19864"/>
                    <a:pt x="15219" y="19851"/>
                  </a:cubicBezTo>
                  <a:cubicBezTo>
                    <a:pt x="15243" y="19799"/>
                    <a:pt x="15296" y="19767"/>
                    <a:pt x="15355" y="19767"/>
                  </a:cubicBezTo>
                  <a:cubicBezTo>
                    <a:pt x="15404" y="19774"/>
                    <a:pt x="15450" y="19785"/>
                    <a:pt x="15495" y="19806"/>
                  </a:cubicBezTo>
                  <a:cubicBezTo>
                    <a:pt x="15548" y="19824"/>
                    <a:pt x="15597" y="19844"/>
                    <a:pt x="15644" y="19844"/>
                  </a:cubicBezTo>
                  <a:cubicBezTo>
                    <a:pt x="15670" y="19844"/>
                    <a:pt x="15695" y="19838"/>
                    <a:pt x="15719" y="19823"/>
                  </a:cubicBezTo>
                  <a:cubicBezTo>
                    <a:pt x="15767" y="19796"/>
                    <a:pt x="15822" y="19783"/>
                    <a:pt x="15877" y="19783"/>
                  </a:cubicBezTo>
                  <a:cubicBezTo>
                    <a:pt x="15915" y="19783"/>
                    <a:pt x="15953" y="19789"/>
                    <a:pt x="15989" y="19802"/>
                  </a:cubicBezTo>
                  <a:cubicBezTo>
                    <a:pt x="16010" y="19808"/>
                    <a:pt x="16022" y="19811"/>
                    <a:pt x="16031" y="19811"/>
                  </a:cubicBezTo>
                  <a:cubicBezTo>
                    <a:pt x="16044" y="19811"/>
                    <a:pt x="16048" y="19804"/>
                    <a:pt x="16059" y="19785"/>
                  </a:cubicBezTo>
                  <a:cubicBezTo>
                    <a:pt x="16139" y="19645"/>
                    <a:pt x="16360" y="19480"/>
                    <a:pt x="16490" y="19459"/>
                  </a:cubicBezTo>
                  <a:lnTo>
                    <a:pt x="16525" y="19459"/>
                  </a:lnTo>
                  <a:cubicBezTo>
                    <a:pt x="16549" y="19463"/>
                    <a:pt x="16570" y="19470"/>
                    <a:pt x="16588" y="19484"/>
                  </a:cubicBezTo>
                  <a:lnTo>
                    <a:pt x="16595" y="19491"/>
                  </a:lnTo>
                  <a:cubicBezTo>
                    <a:pt x="16609" y="19505"/>
                    <a:pt x="16619" y="19519"/>
                    <a:pt x="16633" y="19533"/>
                  </a:cubicBezTo>
                  <a:cubicBezTo>
                    <a:pt x="16682" y="19599"/>
                    <a:pt x="16749" y="19676"/>
                    <a:pt x="17011" y="19708"/>
                  </a:cubicBezTo>
                  <a:cubicBezTo>
                    <a:pt x="17039" y="19711"/>
                    <a:pt x="17067" y="19718"/>
                    <a:pt x="17099" y="19725"/>
                  </a:cubicBezTo>
                  <a:cubicBezTo>
                    <a:pt x="17158" y="19736"/>
                    <a:pt x="17214" y="19771"/>
                    <a:pt x="17253" y="19823"/>
                  </a:cubicBezTo>
                  <a:cubicBezTo>
                    <a:pt x="17277" y="19872"/>
                    <a:pt x="17281" y="19932"/>
                    <a:pt x="17256" y="19984"/>
                  </a:cubicBezTo>
                  <a:cubicBezTo>
                    <a:pt x="17253" y="19998"/>
                    <a:pt x="17246" y="20016"/>
                    <a:pt x="17239" y="20030"/>
                  </a:cubicBezTo>
                  <a:cubicBezTo>
                    <a:pt x="17228" y="20051"/>
                    <a:pt x="17221" y="20075"/>
                    <a:pt x="17218" y="20100"/>
                  </a:cubicBezTo>
                  <a:cubicBezTo>
                    <a:pt x="17232" y="20170"/>
                    <a:pt x="17568" y="20425"/>
                    <a:pt x="17701" y="20443"/>
                  </a:cubicBezTo>
                  <a:cubicBezTo>
                    <a:pt x="17708" y="20446"/>
                    <a:pt x="17718" y="20446"/>
                    <a:pt x="17725" y="20450"/>
                  </a:cubicBezTo>
                  <a:lnTo>
                    <a:pt x="17729" y="20450"/>
                  </a:lnTo>
                  <a:cubicBezTo>
                    <a:pt x="17739" y="20453"/>
                    <a:pt x="17746" y="20460"/>
                    <a:pt x="17757" y="20464"/>
                  </a:cubicBezTo>
                  <a:lnTo>
                    <a:pt x="17760" y="20467"/>
                  </a:lnTo>
                  <a:cubicBezTo>
                    <a:pt x="17781" y="20481"/>
                    <a:pt x="17799" y="20499"/>
                    <a:pt x="17820" y="20520"/>
                  </a:cubicBezTo>
                  <a:lnTo>
                    <a:pt x="17823" y="20520"/>
                  </a:lnTo>
                  <a:cubicBezTo>
                    <a:pt x="17854" y="20515"/>
                    <a:pt x="17885" y="20511"/>
                    <a:pt x="17917" y="20511"/>
                  </a:cubicBezTo>
                  <a:cubicBezTo>
                    <a:pt x="17929" y="20511"/>
                    <a:pt x="17941" y="20512"/>
                    <a:pt x="17953" y="20513"/>
                  </a:cubicBezTo>
                  <a:cubicBezTo>
                    <a:pt x="18040" y="20513"/>
                    <a:pt x="18065" y="20509"/>
                    <a:pt x="18075" y="20488"/>
                  </a:cubicBezTo>
                  <a:cubicBezTo>
                    <a:pt x="18093" y="20411"/>
                    <a:pt x="18159" y="20359"/>
                    <a:pt x="18236" y="20348"/>
                  </a:cubicBezTo>
                  <a:cubicBezTo>
                    <a:pt x="18240" y="20348"/>
                    <a:pt x="18243" y="20348"/>
                    <a:pt x="18246" y="20348"/>
                  </a:cubicBezTo>
                  <a:cubicBezTo>
                    <a:pt x="18348" y="20348"/>
                    <a:pt x="18441" y="20400"/>
                    <a:pt x="18492" y="20488"/>
                  </a:cubicBezTo>
                  <a:cubicBezTo>
                    <a:pt x="18516" y="20534"/>
                    <a:pt x="18541" y="20555"/>
                    <a:pt x="18559" y="20558"/>
                  </a:cubicBezTo>
                  <a:cubicBezTo>
                    <a:pt x="18561" y="20559"/>
                    <a:pt x="18563" y="20559"/>
                    <a:pt x="18566" y="20559"/>
                  </a:cubicBezTo>
                  <a:cubicBezTo>
                    <a:pt x="18588" y="20559"/>
                    <a:pt x="18627" y="20543"/>
                    <a:pt x="18706" y="20474"/>
                  </a:cubicBezTo>
                  <a:cubicBezTo>
                    <a:pt x="18741" y="20439"/>
                    <a:pt x="18786" y="20418"/>
                    <a:pt x="18835" y="20418"/>
                  </a:cubicBezTo>
                  <a:cubicBezTo>
                    <a:pt x="18849" y="20418"/>
                    <a:pt x="18863" y="20422"/>
                    <a:pt x="18877" y="20425"/>
                  </a:cubicBezTo>
                  <a:cubicBezTo>
                    <a:pt x="18944" y="20453"/>
                    <a:pt x="18989" y="20513"/>
                    <a:pt x="18996" y="20586"/>
                  </a:cubicBezTo>
                  <a:cubicBezTo>
                    <a:pt x="19017" y="20663"/>
                    <a:pt x="18993" y="20744"/>
                    <a:pt x="18937" y="20800"/>
                  </a:cubicBezTo>
                  <a:cubicBezTo>
                    <a:pt x="18919" y="20817"/>
                    <a:pt x="18912" y="20842"/>
                    <a:pt x="18916" y="20866"/>
                  </a:cubicBezTo>
                  <a:cubicBezTo>
                    <a:pt x="18919" y="20985"/>
                    <a:pt x="18972" y="21097"/>
                    <a:pt x="19063" y="21178"/>
                  </a:cubicBezTo>
                  <a:cubicBezTo>
                    <a:pt x="19070" y="21188"/>
                    <a:pt x="19080" y="21199"/>
                    <a:pt x="19094" y="21206"/>
                  </a:cubicBezTo>
                  <a:cubicBezTo>
                    <a:pt x="19112" y="21139"/>
                    <a:pt x="19115" y="21073"/>
                    <a:pt x="19098" y="21006"/>
                  </a:cubicBezTo>
                  <a:cubicBezTo>
                    <a:pt x="19056" y="20828"/>
                    <a:pt x="19283" y="20677"/>
                    <a:pt x="19910" y="20471"/>
                  </a:cubicBezTo>
                  <a:cubicBezTo>
                    <a:pt x="20403" y="20306"/>
                    <a:pt x="20887" y="19967"/>
                    <a:pt x="20932" y="19893"/>
                  </a:cubicBezTo>
                  <a:cubicBezTo>
                    <a:pt x="20936" y="19872"/>
                    <a:pt x="20950" y="19855"/>
                    <a:pt x="20967" y="19841"/>
                  </a:cubicBezTo>
                  <a:cubicBezTo>
                    <a:pt x="20984" y="19830"/>
                    <a:pt x="21003" y="19825"/>
                    <a:pt x="21025" y="19825"/>
                  </a:cubicBezTo>
                  <a:cubicBezTo>
                    <a:pt x="21060" y="19825"/>
                    <a:pt x="21103" y="19837"/>
                    <a:pt x="21160" y="19855"/>
                  </a:cubicBezTo>
                  <a:cubicBezTo>
                    <a:pt x="21225" y="19875"/>
                    <a:pt x="21313" y="19901"/>
                    <a:pt x="21387" y="19901"/>
                  </a:cubicBezTo>
                  <a:cubicBezTo>
                    <a:pt x="21428" y="19901"/>
                    <a:pt x="21465" y="19893"/>
                    <a:pt x="21492" y="19872"/>
                  </a:cubicBezTo>
                  <a:cubicBezTo>
                    <a:pt x="21643" y="19757"/>
                    <a:pt x="22045" y="19725"/>
                    <a:pt x="22423" y="19708"/>
                  </a:cubicBezTo>
                  <a:lnTo>
                    <a:pt x="22472" y="19704"/>
                  </a:lnTo>
                  <a:cubicBezTo>
                    <a:pt x="22535" y="19704"/>
                    <a:pt x="22556" y="19680"/>
                    <a:pt x="22605" y="19610"/>
                  </a:cubicBezTo>
                  <a:cubicBezTo>
                    <a:pt x="22647" y="19543"/>
                    <a:pt x="22700" y="19487"/>
                    <a:pt x="22760" y="19438"/>
                  </a:cubicBezTo>
                  <a:cubicBezTo>
                    <a:pt x="22802" y="19403"/>
                    <a:pt x="22844" y="19361"/>
                    <a:pt x="22875" y="19319"/>
                  </a:cubicBezTo>
                  <a:cubicBezTo>
                    <a:pt x="22931" y="19242"/>
                    <a:pt x="23012" y="19186"/>
                    <a:pt x="23106" y="19168"/>
                  </a:cubicBezTo>
                  <a:cubicBezTo>
                    <a:pt x="23271" y="19119"/>
                    <a:pt x="23372" y="18965"/>
                    <a:pt x="23372" y="18899"/>
                  </a:cubicBezTo>
                  <a:cubicBezTo>
                    <a:pt x="23372" y="18804"/>
                    <a:pt x="23481" y="18766"/>
                    <a:pt x="23596" y="18724"/>
                  </a:cubicBezTo>
                  <a:cubicBezTo>
                    <a:pt x="23642" y="18706"/>
                    <a:pt x="23726" y="18675"/>
                    <a:pt x="23747" y="18654"/>
                  </a:cubicBezTo>
                  <a:cubicBezTo>
                    <a:pt x="23754" y="18573"/>
                    <a:pt x="23834" y="18528"/>
                    <a:pt x="23908" y="18489"/>
                  </a:cubicBezTo>
                  <a:cubicBezTo>
                    <a:pt x="23957" y="18461"/>
                    <a:pt x="24020" y="18426"/>
                    <a:pt x="24020" y="18398"/>
                  </a:cubicBezTo>
                  <a:cubicBezTo>
                    <a:pt x="24020" y="18279"/>
                    <a:pt x="24114" y="18237"/>
                    <a:pt x="24174" y="18213"/>
                  </a:cubicBezTo>
                  <a:cubicBezTo>
                    <a:pt x="24209" y="18202"/>
                    <a:pt x="24240" y="18181"/>
                    <a:pt x="24268" y="18153"/>
                  </a:cubicBezTo>
                  <a:cubicBezTo>
                    <a:pt x="24286" y="18132"/>
                    <a:pt x="24279" y="18055"/>
                    <a:pt x="24272" y="18003"/>
                  </a:cubicBezTo>
                  <a:cubicBezTo>
                    <a:pt x="24261" y="17894"/>
                    <a:pt x="24251" y="17751"/>
                    <a:pt x="24370" y="17712"/>
                  </a:cubicBezTo>
                  <a:cubicBezTo>
                    <a:pt x="24356" y="17681"/>
                    <a:pt x="24338" y="17653"/>
                    <a:pt x="24317" y="17628"/>
                  </a:cubicBezTo>
                  <a:cubicBezTo>
                    <a:pt x="24293" y="17597"/>
                    <a:pt x="24272" y="17562"/>
                    <a:pt x="24258" y="17527"/>
                  </a:cubicBezTo>
                  <a:cubicBezTo>
                    <a:pt x="24251" y="17502"/>
                    <a:pt x="24251" y="17478"/>
                    <a:pt x="24265" y="17457"/>
                  </a:cubicBezTo>
                  <a:cubicBezTo>
                    <a:pt x="24293" y="17401"/>
                    <a:pt x="24363" y="17380"/>
                    <a:pt x="24461" y="17352"/>
                  </a:cubicBezTo>
                  <a:cubicBezTo>
                    <a:pt x="24531" y="17334"/>
                    <a:pt x="24601" y="17310"/>
                    <a:pt x="24664" y="17275"/>
                  </a:cubicBezTo>
                  <a:cubicBezTo>
                    <a:pt x="24783" y="17198"/>
                    <a:pt x="24864" y="17078"/>
                    <a:pt x="24885" y="16938"/>
                  </a:cubicBezTo>
                  <a:cubicBezTo>
                    <a:pt x="24916" y="16739"/>
                    <a:pt x="25189" y="16592"/>
                    <a:pt x="25284" y="16557"/>
                  </a:cubicBezTo>
                  <a:cubicBezTo>
                    <a:pt x="25340" y="16532"/>
                    <a:pt x="25385" y="16364"/>
                    <a:pt x="25354" y="16186"/>
                  </a:cubicBezTo>
                  <a:cubicBezTo>
                    <a:pt x="25333" y="16105"/>
                    <a:pt x="25368" y="16021"/>
                    <a:pt x="25438" y="15979"/>
                  </a:cubicBezTo>
                  <a:cubicBezTo>
                    <a:pt x="25413" y="15944"/>
                    <a:pt x="25406" y="15902"/>
                    <a:pt x="25413" y="15864"/>
                  </a:cubicBezTo>
                  <a:cubicBezTo>
                    <a:pt x="25431" y="15762"/>
                    <a:pt x="25529" y="15657"/>
                    <a:pt x="25644" y="15601"/>
                  </a:cubicBezTo>
                  <a:cubicBezTo>
                    <a:pt x="25639" y="15601"/>
                    <a:pt x="25634" y="15600"/>
                    <a:pt x="25630" y="15600"/>
                  </a:cubicBezTo>
                  <a:cubicBezTo>
                    <a:pt x="25605" y="15600"/>
                    <a:pt x="25580" y="15607"/>
                    <a:pt x="25557" y="15619"/>
                  </a:cubicBezTo>
                  <a:cubicBezTo>
                    <a:pt x="25531" y="15638"/>
                    <a:pt x="25506" y="15646"/>
                    <a:pt x="25482" y="15646"/>
                  </a:cubicBezTo>
                  <a:cubicBezTo>
                    <a:pt x="25416" y="15646"/>
                    <a:pt x="25356" y="15587"/>
                    <a:pt x="25315" y="15549"/>
                  </a:cubicBezTo>
                  <a:cubicBezTo>
                    <a:pt x="25298" y="15528"/>
                    <a:pt x="25277" y="15510"/>
                    <a:pt x="25256" y="15493"/>
                  </a:cubicBezTo>
                  <a:cubicBezTo>
                    <a:pt x="25222" y="15536"/>
                    <a:pt x="25171" y="15558"/>
                    <a:pt x="25115" y="15558"/>
                  </a:cubicBezTo>
                  <a:cubicBezTo>
                    <a:pt x="25085" y="15558"/>
                    <a:pt x="25053" y="15552"/>
                    <a:pt x="25021" y="15538"/>
                  </a:cubicBezTo>
                  <a:cubicBezTo>
                    <a:pt x="24948" y="15510"/>
                    <a:pt x="24881" y="15451"/>
                    <a:pt x="24885" y="15377"/>
                  </a:cubicBezTo>
                  <a:cubicBezTo>
                    <a:pt x="24885" y="15353"/>
                    <a:pt x="24902" y="15297"/>
                    <a:pt x="24997" y="15276"/>
                  </a:cubicBezTo>
                  <a:cubicBezTo>
                    <a:pt x="25088" y="15255"/>
                    <a:pt x="25224" y="15174"/>
                    <a:pt x="25343" y="15108"/>
                  </a:cubicBezTo>
                  <a:cubicBezTo>
                    <a:pt x="25406" y="15069"/>
                    <a:pt x="25469" y="15034"/>
                    <a:pt x="25539" y="15002"/>
                  </a:cubicBezTo>
                  <a:cubicBezTo>
                    <a:pt x="25498" y="14940"/>
                    <a:pt x="25347" y="14820"/>
                    <a:pt x="25259" y="14820"/>
                  </a:cubicBezTo>
                  <a:cubicBezTo>
                    <a:pt x="25258" y="14820"/>
                    <a:pt x="25257" y="14820"/>
                    <a:pt x="25256" y="14820"/>
                  </a:cubicBezTo>
                  <a:cubicBezTo>
                    <a:pt x="25252" y="14821"/>
                    <a:pt x="25248" y="14821"/>
                    <a:pt x="25245" y="14821"/>
                  </a:cubicBezTo>
                  <a:cubicBezTo>
                    <a:pt x="25141" y="14821"/>
                    <a:pt x="25056" y="14726"/>
                    <a:pt x="24965" y="14624"/>
                  </a:cubicBezTo>
                  <a:cubicBezTo>
                    <a:pt x="24899" y="14554"/>
                    <a:pt x="24818" y="14467"/>
                    <a:pt x="24765" y="14467"/>
                  </a:cubicBezTo>
                  <a:cubicBezTo>
                    <a:pt x="24741" y="14467"/>
                    <a:pt x="24678" y="14467"/>
                    <a:pt x="24657" y="14414"/>
                  </a:cubicBezTo>
                  <a:cubicBezTo>
                    <a:pt x="24646" y="14383"/>
                    <a:pt x="24657" y="14351"/>
                    <a:pt x="24681" y="14334"/>
                  </a:cubicBezTo>
                  <a:cubicBezTo>
                    <a:pt x="24712" y="14305"/>
                    <a:pt x="24798" y="14280"/>
                    <a:pt x="24896" y="14280"/>
                  </a:cubicBezTo>
                  <a:cubicBezTo>
                    <a:pt x="24965" y="14280"/>
                    <a:pt x="25041" y="14293"/>
                    <a:pt x="25105" y="14327"/>
                  </a:cubicBezTo>
                  <a:cubicBezTo>
                    <a:pt x="25290" y="14422"/>
                    <a:pt x="25403" y="14448"/>
                    <a:pt x="25463" y="14448"/>
                  </a:cubicBezTo>
                  <a:cubicBezTo>
                    <a:pt x="25480" y="14448"/>
                    <a:pt x="25492" y="14445"/>
                    <a:pt x="25501" y="14442"/>
                  </a:cubicBezTo>
                  <a:cubicBezTo>
                    <a:pt x="25480" y="14390"/>
                    <a:pt x="25354" y="14246"/>
                    <a:pt x="25060" y="14015"/>
                  </a:cubicBezTo>
                  <a:cubicBezTo>
                    <a:pt x="24948" y="13928"/>
                    <a:pt x="24958" y="13823"/>
                    <a:pt x="24965" y="13753"/>
                  </a:cubicBezTo>
                  <a:cubicBezTo>
                    <a:pt x="24969" y="13718"/>
                    <a:pt x="24972" y="13693"/>
                    <a:pt x="24962" y="13686"/>
                  </a:cubicBezTo>
                  <a:cubicBezTo>
                    <a:pt x="24850" y="13606"/>
                    <a:pt x="24650" y="13158"/>
                    <a:pt x="24590" y="12993"/>
                  </a:cubicBezTo>
                  <a:cubicBezTo>
                    <a:pt x="24562" y="12912"/>
                    <a:pt x="24450" y="12860"/>
                    <a:pt x="24345" y="12818"/>
                  </a:cubicBezTo>
                  <a:cubicBezTo>
                    <a:pt x="24247" y="12772"/>
                    <a:pt x="24160" y="12737"/>
                    <a:pt x="24114" y="12671"/>
                  </a:cubicBezTo>
                  <a:cubicBezTo>
                    <a:pt x="24069" y="12587"/>
                    <a:pt x="24058" y="12489"/>
                    <a:pt x="24093" y="12401"/>
                  </a:cubicBezTo>
                  <a:cubicBezTo>
                    <a:pt x="24139" y="12247"/>
                    <a:pt x="24254" y="12125"/>
                    <a:pt x="24401" y="12062"/>
                  </a:cubicBezTo>
                  <a:cubicBezTo>
                    <a:pt x="24482" y="12034"/>
                    <a:pt x="24538" y="11967"/>
                    <a:pt x="24552" y="11883"/>
                  </a:cubicBezTo>
                  <a:cubicBezTo>
                    <a:pt x="24564" y="11846"/>
                    <a:pt x="24585" y="11764"/>
                    <a:pt x="24667" y="11764"/>
                  </a:cubicBezTo>
                  <a:cubicBezTo>
                    <a:pt x="24676" y="11764"/>
                    <a:pt x="24687" y="11765"/>
                    <a:pt x="24699" y="11768"/>
                  </a:cubicBezTo>
                  <a:cubicBezTo>
                    <a:pt x="24711" y="11770"/>
                    <a:pt x="24724" y="11772"/>
                    <a:pt x="24737" y="11772"/>
                  </a:cubicBezTo>
                  <a:cubicBezTo>
                    <a:pt x="24794" y="11772"/>
                    <a:pt x="24858" y="11738"/>
                    <a:pt x="24927" y="11593"/>
                  </a:cubicBezTo>
                  <a:cubicBezTo>
                    <a:pt x="24993" y="11449"/>
                    <a:pt x="25105" y="11442"/>
                    <a:pt x="25175" y="11435"/>
                  </a:cubicBezTo>
                  <a:cubicBezTo>
                    <a:pt x="25224" y="11432"/>
                    <a:pt x="25249" y="11428"/>
                    <a:pt x="25270" y="11407"/>
                  </a:cubicBezTo>
                  <a:cubicBezTo>
                    <a:pt x="25329" y="11341"/>
                    <a:pt x="25459" y="11320"/>
                    <a:pt x="25609" y="11292"/>
                  </a:cubicBezTo>
                  <a:cubicBezTo>
                    <a:pt x="25721" y="11274"/>
                    <a:pt x="25847" y="11250"/>
                    <a:pt x="25903" y="11211"/>
                  </a:cubicBezTo>
                  <a:cubicBezTo>
                    <a:pt x="25921" y="11201"/>
                    <a:pt x="25910" y="11169"/>
                    <a:pt x="25903" y="11148"/>
                  </a:cubicBezTo>
                  <a:cubicBezTo>
                    <a:pt x="25862" y="11065"/>
                    <a:pt x="25752" y="10977"/>
                    <a:pt x="25669" y="10977"/>
                  </a:cubicBezTo>
                  <a:cubicBezTo>
                    <a:pt x="25660" y="10977"/>
                    <a:pt x="25652" y="10978"/>
                    <a:pt x="25644" y="10980"/>
                  </a:cubicBezTo>
                  <a:cubicBezTo>
                    <a:pt x="25600" y="10991"/>
                    <a:pt x="25556" y="10996"/>
                    <a:pt x="25512" y="10996"/>
                  </a:cubicBezTo>
                  <a:cubicBezTo>
                    <a:pt x="25323" y="10996"/>
                    <a:pt x="25144" y="10900"/>
                    <a:pt x="25039" y="10735"/>
                  </a:cubicBezTo>
                  <a:cubicBezTo>
                    <a:pt x="25032" y="10724"/>
                    <a:pt x="25025" y="10724"/>
                    <a:pt x="25025" y="10724"/>
                  </a:cubicBezTo>
                  <a:cubicBezTo>
                    <a:pt x="25023" y="10724"/>
                    <a:pt x="25022" y="10724"/>
                    <a:pt x="25020" y="10724"/>
                  </a:cubicBezTo>
                  <a:cubicBezTo>
                    <a:pt x="24962" y="10724"/>
                    <a:pt x="24833" y="10856"/>
                    <a:pt x="24737" y="10952"/>
                  </a:cubicBezTo>
                  <a:cubicBezTo>
                    <a:pt x="24622" y="11068"/>
                    <a:pt x="24506" y="11183"/>
                    <a:pt x="24391" y="11236"/>
                  </a:cubicBezTo>
                  <a:cubicBezTo>
                    <a:pt x="24349" y="11257"/>
                    <a:pt x="24304" y="11268"/>
                    <a:pt x="24259" y="11268"/>
                  </a:cubicBezTo>
                  <a:cubicBezTo>
                    <a:pt x="24187" y="11268"/>
                    <a:pt x="24117" y="11240"/>
                    <a:pt x="24065" y="11187"/>
                  </a:cubicBezTo>
                  <a:cubicBezTo>
                    <a:pt x="23943" y="11061"/>
                    <a:pt x="23904" y="10878"/>
                    <a:pt x="23964" y="10717"/>
                  </a:cubicBezTo>
                  <a:cubicBezTo>
                    <a:pt x="23971" y="10700"/>
                    <a:pt x="23981" y="10668"/>
                    <a:pt x="23971" y="10654"/>
                  </a:cubicBezTo>
                  <a:cubicBezTo>
                    <a:pt x="23945" y="10616"/>
                    <a:pt x="23829" y="10606"/>
                    <a:pt x="23700" y="10606"/>
                  </a:cubicBezTo>
                  <a:cubicBezTo>
                    <a:pt x="23620" y="10606"/>
                    <a:pt x="23534" y="10610"/>
                    <a:pt x="23463" y="10612"/>
                  </a:cubicBezTo>
                  <a:cubicBezTo>
                    <a:pt x="23458" y="10613"/>
                    <a:pt x="23453" y="10613"/>
                    <a:pt x="23448" y="10613"/>
                  </a:cubicBezTo>
                  <a:cubicBezTo>
                    <a:pt x="23292" y="10613"/>
                    <a:pt x="23190" y="10509"/>
                    <a:pt x="23173" y="10332"/>
                  </a:cubicBezTo>
                  <a:cubicBezTo>
                    <a:pt x="23152" y="10112"/>
                    <a:pt x="23267" y="9828"/>
                    <a:pt x="23442" y="9804"/>
                  </a:cubicBezTo>
                  <a:cubicBezTo>
                    <a:pt x="23465" y="9802"/>
                    <a:pt x="23489" y="9800"/>
                    <a:pt x="23512" y="9800"/>
                  </a:cubicBezTo>
                  <a:cubicBezTo>
                    <a:pt x="23566" y="9800"/>
                    <a:pt x="23620" y="9807"/>
                    <a:pt x="23673" y="9821"/>
                  </a:cubicBezTo>
                  <a:cubicBezTo>
                    <a:pt x="23733" y="9832"/>
                    <a:pt x="23788" y="9841"/>
                    <a:pt x="23837" y="9841"/>
                  </a:cubicBezTo>
                  <a:cubicBezTo>
                    <a:pt x="23937" y="9841"/>
                    <a:pt x="24014" y="9801"/>
                    <a:pt x="24065" y="9646"/>
                  </a:cubicBezTo>
                  <a:cubicBezTo>
                    <a:pt x="24153" y="9394"/>
                    <a:pt x="24275" y="9377"/>
                    <a:pt x="24391" y="9359"/>
                  </a:cubicBezTo>
                  <a:cubicBezTo>
                    <a:pt x="24489" y="9345"/>
                    <a:pt x="24587" y="9328"/>
                    <a:pt x="24716" y="9177"/>
                  </a:cubicBezTo>
                  <a:cubicBezTo>
                    <a:pt x="24983" y="8869"/>
                    <a:pt x="25243" y="8711"/>
                    <a:pt x="25466" y="8711"/>
                  </a:cubicBezTo>
                  <a:cubicBezTo>
                    <a:pt x="25565" y="8711"/>
                    <a:pt x="25657" y="8742"/>
                    <a:pt x="25739" y="8806"/>
                  </a:cubicBezTo>
                  <a:cubicBezTo>
                    <a:pt x="25795" y="8845"/>
                    <a:pt x="25830" y="8908"/>
                    <a:pt x="25837" y="8978"/>
                  </a:cubicBezTo>
                  <a:cubicBezTo>
                    <a:pt x="25844" y="9128"/>
                    <a:pt x="25700" y="9275"/>
                    <a:pt x="25560" y="9419"/>
                  </a:cubicBezTo>
                  <a:cubicBezTo>
                    <a:pt x="25487" y="9496"/>
                    <a:pt x="25410" y="9573"/>
                    <a:pt x="25385" y="9629"/>
                  </a:cubicBezTo>
                  <a:cubicBezTo>
                    <a:pt x="25361" y="9681"/>
                    <a:pt x="25357" y="9741"/>
                    <a:pt x="25375" y="9800"/>
                  </a:cubicBezTo>
                  <a:cubicBezTo>
                    <a:pt x="25403" y="9898"/>
                    <a:pt x="25371" y="10003"/>
                    <a:pt x="25291" y="10070"/>
                  </a:cubicBezTo>
                  <a:cubicBezTo>
                    <a:pt x="25284" y="10073"/>
                    <a:pt x="25277" y="10080"/>
                    <a:pt x="25273" y="10087"/>
                  </a:cubicBezTo>
                  <a:cubicBezTo>
                    <a:pt x="25326" y="10084"/>
                    <a:pt x="25438" y="10056"/>
                    <a:pt x="25588" y="9958"/>
                  </a:cubicBezTo>
                  <a:cubicBezTo>
                    <a:pt x="25921" y="9744"/>
                    <a:pt x="26302" y="9510"/>
                    <a:pt x="26610" y="9387"/>
                  </a:cubicBezTo>
                  <a:cubicBezTo>
                    <a:pt x="26680" y="9359"/>
                    <a:pt x="26755" y="9345"/>
                    <a:pt x="26830" y="9345"/>
                  </a:cubicBezTo>
                  <a:cubicBezTo>
                    <a:pt x="26839" y="9345"/>
                    <a:pt x="26847" y="9345"/>
                    <a:pt x="26856" y="9345"/>
                  </a:cubicBezTo>
                  <a:lnTo>
                    <a:pt x="26856" y="9342"/>
                  </a:lnTo>
                  <a:lnTo>
                    <a:pt x="26863" y="9324"/>
                  </a:lnTo>
                  <a:cubicBezTo>
                    <a:pt x="26866" y="9314"/>
                    <a:pt x="26873" y="9303"/>
                    <a:pt x="26877" y="9296"/>
                  </a:cubicBezTo>
                  <a:lnTo>
                    <a:pt x="26884" y="9279"/>
                  </a:lnTo>
                  <a:lnTo>
                    <a:pt x="26898" y="9254"/>
                  </a:lnTo>
                  <a:lnTo>
                    <a:pt x="26905" y="9237"/>
                  </a:lnTo>
                  <a:lnTo>
                    <a:pt x="26919" y="9216"/>
                  </a:lnTo>
                  <a:lnTo>
                    <a:pt x="26929" y="9202"/>
                  </a:lnTo>
                  <a:lnTo>
                    <a:pt x="26943" y="9184"/>
                  </a:lnTo>
                  <a:lnTo>
                    <a:pt x="26950" y="9174"/>
                  </a:lnTo>
                  <a:lnTo>
                    <a:pt x="26964" y="9160"/>
                  </a:lnTo>
                  <a:lnTo>
                    <a:pt x="26975" y="9149"/>
                  </a:lnTo>
                  <a:cubicBezTo>
                    <a:pt x="26978" y="9146"/>
                    <a:pt x="26985" y="9142"/>
                    <a:pt x="26989" y="9135"/>
                  </a:cubicBezTo>
                  <a:lnTo>
                    <a:pt x="26999" y="9132"/>
                  </a:lnTo>
                  <a:cubicBezTo>
                    <a:pt x="27006" y="9125"/>
                    <a:pt x="27013" y="9121"/>
                    <a:pt x="27024" y="9114"/>
                  </a:cubicBezTo>
                  <a:cubicBezTo>
                    <a:pt x="27062" y="9097"/>
                    <a:pt x="27118" y="9072"/>
                    <a:pt x="27181" y="9037"/>
                  </a:cubicBezTo>
                  <a:cubicBezTo>
                    <a:pt x="27430" y="8918"/>
                    <a:pt x="27944" y="8673"/>
                    <a:pt x="28021" y="8571"/>
                  </a:cubicBezTo>
                  <a:cubicBezTo>
                    <a:pt x="28046" y="8536"/>
                    <a:pt x="28074" y="8494"/>
                    <a:pt x="28102" y="8449"/>
                  </a:cubicBezTo>
                  <a:cubicBezTo>
                    <a:pt x="28193" y="8305"/>
                    <a:pt x="28284" y="8158"/>
                    <a:pt x="28427" y="8158"/>
                  </a:cubicBezTo>
                  <a:cubicBezTo>
                    <a:pt x="28494" y="8158"/>
                    <a:pt x="28557" y="8186"/>
                    <a:pt x="28602" y="8232"/>
                  </a:cubicBezTo>
                  <a:cubicBezTo>
                    <a:pt x="28648" y="8274"/>
                    <a:pt x="28707" y="8299"/>
                    <a:pt x="28766" y="8299"/>
                  </a:cubicBezTo>
                  <a:cubicBezTo>
                    <a:pt x="28770" y="8299"/>
                    <a:pt x="28773" y="8299"/>
                    <a:pt x="28777" y="8298"/>
                  </a:cubicBezTo>
                  <a:cubicBezTo>
                    <a:pt x="28830" y="8298"/>
                    <a:pt x="28882" y="8302"/>
                    <a:pt x="28935" y="8305"/>
                  </a:cubicBezTo>
                  <a:cubicBezTo>
                    <a:pt x="28964" y="8309"/>
                    <a:pt x="28992" y="8311"/>
                    <a:pt x="29022" y="8311"/>
                  </a:cubicBezTo>
                  <a:cubicBezTo>
                    <a:pt x="29043" y="8311"/>
                    <a:pt x="29064" y="8310"/>
                    <a:pt x="29086" y="8309"/>
                  </a:cubicBezTo>
                  <a:cubicBezTo>
                    <a:pt x="29082" y="8305"/>
                    <a:pt x="29079" y="8298"/>
                    <a:pt x="29075" y="8291"/>
                  </a:cubicBezTo>
                  <a:cubicBezTo>
                    <a:pt x="29065" y="8270"/>
                    <a:pt x="29054" y="8253"/>
                    <a:pt x="29044" y="8235"/>
                  </a:cubicBezTo>
                  <a:cubicBezTo>
                    <a:pt x="29026" y="8204"/>
                    <a:pt x="29019" y="8169"/>
                    <a:pt x="29019" y="8134"/>
                  </a:cubicBezTo>
                  <a:cubicBezTo>
                    <a:pt x="29019" y="8120"/>
                    <a:pt x="29023" y="8106"/>
                    <a:pt x="29030" y="8092"/>
                  </a:cubicBezTo>
                  <a:cubicBezTo>
                    <a:pt x="29054" y="8039"/>
                    <a:pt x="29110" y="8018"/>
                    <a:pt x="29198" y="8004"/>
                  </a:cubicBezTo>
                  <a:cubicBezTo>
                    <a:pt x="29226" y="7997"/>
                    <a:pt x="29261" y="7994"/>
                    <a:pt x="29299" y="7987"/>
                  </a:cubicBezTo>
                  <a:lnTo>
                    <a:pt x="29334" y="7983"/>
                  </a:lnTo>
                  <a:cubicBezTo>
                    <a:pt x="29436" y="7969"/>
                    <a:pt x="29474" y="7913"/>
                    <a:pt x="29516" y="7847"/>
                  </a:cubicBezTo>
                  <a:cubicBezTo>
                    <a:pt x="29558" y="7780"/>
                    <a:pt x="29614" y="7700"/>
                    <a:pt x="29730" y="7700"/>
                  </a:cubicBezTo>
                  <a:cubicBezTo>
                    <a:pt x="29772" y="7700"/>
                    <a:pt x="29800" y="7612"/>
                    <a:pt x="29828" y="7535"/>
                  </a:cubicBezTo>
                  <a:cubicBezTo>
                    <a:pt x="29866" y="7420"/>
                    <a:pt x="29912" y="7280"/>
                    <a:pt x="30045" y="7280"/>
                  </a:cubicBezTo>
                  <a:cubicBezTo>
                    <a:pt x="30146" y="7280"/>
                    <a:pt x="30216" y="7336"/>
                    <a:pt x="30279" y="7388"/>
                  </a:cubicBezTo>
                  <a:cubicBezTo>
                    <a:pt x="30300" y="7409"/>
                    <a:pt x="30328" y="7427"/>
                    <a:pt x="30356" y="7444"/>
                  </a:cubicBezTo>
                  <a:cubicBezTo>
                    <a:pt x="30378" y="7458"/>
                    <a:pt x="30405" y="7467"/>
                    <a:pt x="30432" y="7467"/>
                  </a:cubicBezTo>
                  <a:cubicBezTo>
                    <a:pt x="30439" y="7467"/>
                    <a:pt x="30447" y="7467"/>
                    <a:pt x="30454" y="7465"/>
                  </a:cubicBezTo>
                  <a:cubicBezTo>
                    <a:pt x="30461" y="7465"/>
                    <a:pt x="30468" y="7462"/>
                    <a:pt x="30475" y="7458"/>
                  </a:cubicBezTo>
                  <a:lnTo>
                    <a:pt x="30482" y="7458"/>
                  </a:lnTo>
                  <a:cubicBezTo>
                    <a:pt x="30493" y="7455"/>
                    <a:pt x="30507" y="7451"/>
                    <a:pt x="30521" y="7451"/>
                  </a:cubicBezTo>
                  <a:lnTo>
                    <a:pt x="30563" y="7451"/>
                  </a:lnTo>
                  <a:lnTo>
                    <a:pt x="30580" y="7455"/>
                  </a:lnTo>
                  <a:cubicBezTo>
                    <a:pt x="30591" y="7455"/>
                    <a:pt x="30601" y="7458"/>
                    <a:pt x="30612" y="7462"/>
                  </a:cubicBezTo>
                  <a:lnTo>
                    <a:pt x="30629" y="7465"/>
                  </a:lnTo>
                  <a:lnTo>
                    <a:pt x="30640" y="7469"/>
                  </a:lnTo>
                  <a:cubicBezTo>
                    <a:pt x="30664" y="7451"/>
                    <a:pt x="30692" y="7430"/>
                    <a:pt x="30717" y="7413"/>
                  </a:cubicBezTo>
                  <a:cubicBezTo>
                    <a:pt x="30710" y="7332"/>
                    <a:pt x="30710" y="7259"/>
                    <a:pt x="30710" y="7192"/>
                  </a:cubicBezTo>
                  <a:cubicBezTo>
                    <a:pt x="30710" y="7087"/>
                    <a:pt x="30710" y="6996"/>
                    <a:pt x="30685" y="6947"/>
                  </a:cubicBezTo>
                  <a:cubicBezTo>
                    <a:pt x="30643" y="6839"/>
                    <a:pt x="30633" y="6726"/>
                    <a:pt x="30650" y="6614"/>
                  </a:cubicBezTo>
                  <a:cubicBezTo>
                    <a:pt x="30654" y="6586"/>
                    <a:pt x="30657" y="6565"/>
                    <a:pt x="30657" y="6544"/>
                  </a:cubicBezTo>
                  <a:cubicBezTo>
                    <a:pt x="30657" y="6523"/>
                    <a:pt x="30654" y="6506"/>
                    <a:pt x="30650" y="6485"/>
                  </a:cubicBezTo>
                  <a:cubicBezTo>
                    <a:pt x="30626" y="6397"/>
                    <a:pt x="30598" y="6180"/>
                    <a:pt x="30678" y="6072"/>
                  </a:cubicBezTo>
                  <a:cubicBezTo>
                    <a:pt x="30706" y="6037"/>
                    <a:pt x="30748" y="6016"/>
                    <a:pt x="30794" y="6016"/>
                  </a:cubicBezTo>
                  <a:cubicBezTo>
                    <a:pt x="30822" y="6016"/>
                    <a:pt x="30878" y="5963"/>
                    <a:pt x="30920" y="5925"/>
                  </a:cubicBezTo>
                  <a:cubicBezTo>
                    <a:pt x="30990" y="5860"/>
                    <a:pt x="31080" y="5778"/>
                    <a:pt x="31178" y="5778"/>
                  </a:cubicBezTo>
                  <a:cubicBezTo>
                    <a:pt x="31202" y="5778"/>
                    <a:pt x="31227" y="5783"/>
                    <a:pt x="31253" y="5795"/>
                  </a:cubicBezTo>
                  <a:cubicBezTo>
                    <a:pt x="31263" y="5802"/>
                    <a:pt x="31274" y="5809"/>
                    <a:pt x="31284" y="5816"/>
                  </a:cubicBezTo>
                  <a:cubicBezTo>
                    <a:pt x="31364" y="5871"/>
                    <a:pt x="31483" y="5901"/>
                    <a:pt x="31569" y="5901"/>
                  </a:cubicBezTo>
                  <a:cubicBezTo>
                    <a:pt x="31603" y="5901"/>
                    <a:pt x="31633" y="5896"/>
                    <a:pt x="31652" y="5886"/>
                  </a:cubicBezTo>
                  <a:cubicBezTo>
                    <a:pt x="31666" y="5879"/>
                    <a:pt x="31666" y="5876"/>
                    <a:pt x="31666" y="5869"/>
                  </a:cubicBezTo>
                  <a:cubicBezTo>
                    <a:pt x="31666" y="5767"/>
                    <a:pt x="31739" y="5711"/>
                    <a:pt x="31802" y="5662"/>
                  </a:cubicBezTo>
                  <a:cubicBezTo>
                    <a:pt x="31823" y="5648"/>
                    <a:pt x="31844" y="5631"/>
                    <a:pt x="31865" y="5613"/>
                  </a:cubicBezTo>
                  <a:cubicBezTo>
                    <a:pt x="31897" y="5585"/>
                    <a:pt x="31918" y="5547"/>
                    <a:pt x="31928" y="5501"/>
                  </a:cubicBezTo>
                  <a:cubicBezTo>
                    <a:pt x="31932" y="5473"/>
                    <a:pt x="31939" y="5442"/>
                    <a:pt x="31953" y="5414"/>
                  </a:cubicBezTo>
                  <a:cubicBezTo>
                    <a:pt x="31995" y="5344"/>
                    <a:pt x="32047" y="5284"/>
                    <a:pt x="32114" y="5235"/>
                  </a:cubicBezTo>
                  <a:cubicBezTo>
                    <a:pt x="32180" y="5183"/>
                    <a:pt x="32233" y="5137"/>
                    <a:pt x="32250" y="5074"/>
                  </a:cubicBezTo>
                  <a:cubicBezTo>
                    <a:pt x="32257" y="5050"/>
                    <a:pt x="32264" y="5018"/>
                    <a:pt x="32275" y="4983"/>
                  </a:cubicBezTo>
                  <a:cubicBezTo>
                    <a:pt x="32324" y="4784"/>
                    <a:pt x="32376" y="4598"/>
                    <a:pt x="32450" y="4468"/>
                  </a:cubicBezTo>
                  <a:cubicBezTo>
                    <a:pt x="32478" y="4416"/>
                    <a:pt x="32520" y="4370"/>
                    <a:pt x="32569" y="4339"/>
                  </a:cubicBezTo>
                  <a:cubicBezTo>
                    <a:pt x="32611" y="4314"/>
                    <a:pt x="32611" y="4314"/>
                    <a:pt x="32583" y="4248"/>
                  </a:cubicBezTo>
                  <a:cubicBezTo>
                    <a:pt x="32576" y="4230"/>
                    <a:pt x="32569" y="4213"/>
                    <a:pt x="32558" y="4192"/>
                  </a:cubicBezTo>
                  <a:cubicBezTo>
                    <a:pt x="32530" y="4111"/>
                    <a:pt x="32516" y="4024"/>
                    <a:pt x="32523" y="3940"/>
                  </a:cubicBezTo>
                  <a:cubicBezTo>
                    <a:pt x="32527" y="3905"/>
                    <a:pt x="32520" y="3870"/>
                    <a:pt x="32499" y="3842"/>
                  </a:cubicBezTo>
                  <a:cubicBezTo>
                    <a:pt x="32495" y="3835"/>
                    <a:pt x="32488" y="3831"/>
                    <a:pt x="32481" y="3828"/>
                  </a:cubicBezTo>
                  <a:cubicBezTo>
                    <a:pt x="32463" y="3818"/>
                    <a:pt x="32439" y="3813"/>
                    <a:pt x="32412" y="3813"/>
                  </a:cubicBezTo>
                  <a:cubicBezTo>
                    <a:pt x="32337" y="3813"/>
                    <a:pt x="32240" y="3848"/>
                    <a:pt x="32191" y="3884"/>
                  </a:cubicBezTo>
                  <a:cubicBezTo>
                    <a:pt x="32131" y="3922"/>
                    <a:pt x="32047" y="3933"/>
                    <a:pt x="31960" y="3940"/>
                  </a:cubicBezTo>
                  <a:cubicBezTo>
                    <a:pt x="31844" y="3954"/>
                    <a:pt x="31722" y="3964"/>
                    <a:pt x="31676" y="4052"/>
                  </a:cubicBezTo>
                  <a:cubicBezTo>
                    <a:pt x="31612" y="4182"/>
                    <a:pt x="31520" y="4207"/>
                    <a:pt x="31424" y="4207"/>
                  </a:cubicBezTo>
                  <a:cubicBezTo>
                    <a:pt x="31394" y="4207"/>
                    <a:pt x="31363" y="4205"/>
                    <a:pt x="31333" y="4202"/>
                  </a:cubicBezTo>
                  <a:lnTo>
                    <a:pt x="31288" y="4199"/>
                  </a:lnTo>
                  <a:cubicBezTo>
                    <a:pt x="31267" y="4197"/>
                    <a:pt x="31247" y="4197"/>
                    <a:pt x="31227" y="4197"/>
                  </a:cubicBezTo>
                  <a:cubicBezTo>
                    <a:pt x="31199" y="4197"/>
                    <a:pt x="31171" y="4198"/>
                    <a:pt x="31144" y="4202"/>
                  </a:cubicBezTo>
                  <a:lnTo>
                    <a:pt x="31109" y="4206"/>
                  </a:lnTo>
                  <a:cubicBezTo>
                    <a:pt x="31089" y="4208"/>
                    <a:pt x="31069" y="4208"/>
                    <a:pt x="31047" y="4208"/>
                  </a:cubicBezTo>
                  <a:cubicBezTo>
                    <a:pt x="30887" y="4208"/>
                    <a:pt x="30693" y="4162"/>
                    <a:pt x="30594" y="4069"/>
                  </a:cubicBezTo>
                  <a:cubicBezTo>
                    <a:pt x="30552" y="4031"/>
                    <a:pt x="30528" y="3975"/>
                    <a:pt x="30535" y="3919"/>
                  </a:cubicBezTo>
                  <a:cubicBezTo>
                    <a:pt x="30535" y="3856"/>
                    <a:pt x="30517" y="3793"/>
                    <a:pt x="30486" y="3740"/>
                  </a:cubicBezTo>
                  <a:cubicBezTo>
                    <a:pt x="30479" y="3719"/>
                    <a:pt x="30468" y="3695"/>
                    <a:pt x="30461" y="3674"/>
                  </a:cubicBezTo>
                  <a:cubicBezTo>
                    <a:pt x="30430" y="3604"/>
                    <a:pt x="30416" y="3527"/>
                    <a:pt x="30423" y="3453"/>
                  </a:cubicBezTo>
                  <a:cubicBezTo>
                    <a:pt x="30426" y="3415"/>
                    <a:pt x="30426" y="3408"/>
                    <a:pt x="30318" y="3380"/>
                  </a:cubicBezTo>
                  <a:cubicBezTo>
                    <a:pt x="30220" y="3359"/>
                    <a:pt x="30129" y="3313"/>
                    <a:pt x="30055" y="3247"/>
                  </a:cubicBezTo>
                  <a:cubicBezTo>
                    <a:pt x="29913" y="3107"/>
                    <a:pt x="29660" y="3018"/>
                    <a:pt x="29586" y="3018"/>
                  </a:cubicBezTo>
                  <a:cubicBezTo>
                    <a:pt x="29582" y="3018"/>
                    <a:pt x="29579" y="3019"/>
                    <a:pt x="29576" y="3019"/>
                  </a:cubicBezTo>
                  <a:cubicBezTo>
                    <a:pt x="29563" y="3025"/>
                    <a:pt x="29550" y="3027"/>
                    <a:pt x="29537" y="3027"/>
                  </a:cubicBezTo>
                  <a:cubicBezTo>
                    <a:pt x="29491" y="3027"/>
                    <a:pt x="29441" y="2998"/>
                    <a:pt x="29376" y="2963"/>
                  </a:cubicBezTo>
                  <a:cubicBezTo>
                    <a:pt x="29285" y="2911"/>
                    <a:pt x="29159" y="2837"/>
                    <a:pt x="29012" y="2830"/>
                  </a:cubicBezTo>
                  <a:cubicBezTo>
                    <a:pt x="28998" y="2830"/>
                    <a:pt x="28984" y="2830"/>
                    <a:pt x="28970" y="2827"/>
                  </a:cubicBezTo>
                  <a:cubicBezTo>
                    <a:pt x="28886" y="2823"/>
                    <a:pt x="28812" y="2785"/>
                    <a:pt x="28760" y="2718"/>
                  </a:cubicBezTo>
                  <a:cubicBezTo>
                    <a:pt x="28732" y="2680"/>
                    <a:pt x="28718" y="2631"/>
                    <a:pt x="28721" y="2578"/>
                  </a:cubicBezTo>
                  <a:cubicBezTo>
                    <a:pt x="28721" y="2532"/>
                    <a:pt x="28728" y="2483"/>
                    <a:pt x="28742" y="2438"/>
                  </a:cubicBezTo>
                  <a:cubicBezTo>
                    <a:pt x="28742" y="2417"/>
                    <a:pt x="28739" y="2392"/>
                    <a:pt x="28728" y="2371"/>
                  </a:cubicBezTo>
                  <a:cubicBezTo>
                    <a:pt x="28693" y="2291"/>
                    <a:pt x="28655" y="2214"/>
                    <a:pt x="28613" y="2137"/>
                  </a:cubicBezTo>
                  <a:cubicBezTo>
                    <a:pt x="28567" y="2053"/>
                    <a:pt x="28529" y="1969"/>
                    <a:pt x="28490" y="1885"/>
                  </a:cubicBezTo>
                  <a:cubicBezTo>
                    <a:pt x="28483" y="1860"/>
                    <a:pt x="28473" y="1836"/>
                    <a:pt x="28469" y="1811"/>
                  </a:cubicBezTo>
                  <a:cubicBezTo>
                    <a:pt x="28448" y="1748"/>
                    <a:pt x="28417" y="1696"/>
                    <a:pt x="28371" y="1650"/>
                  </a:cubicBezTo>
                  <a:cubicBezTo>
                    <a:pt x="28291" y="1559"/>
                    <a:pt x="28231" y="1451"/>
                    <a:pt x="28189" y="1339"/>
                  </a:cubicBezTo>
                  <a:cubicBezTo>
                    <a:pt x="28172" y="1279"/>
                    <a:pt x="28154" y="1220"/>
                    <a:pt x="28144" y="1160"/>
                  </a:cubicBezTo>
                  <a:cubicBezTo>
                    <a:pt x="28140" y="1146"/>
                    <a:pt x="28137" y="1136"/>
                    <a:pt x="28137" y="1122"/>
                  </a:cubicBezTo>
                  <a:cubicBezTo>
                    <a:pt x="28130" y="1090"/>
                    <a:pt x="28119" y="1062"/>
                    <a:pt x="28109" y="1031"/>
                  </a:cubicBezTo>
                  <a:cubicBezTo>
                    <a:pt x="28105" y="1020"/>
                    <a:pt x="28102" y="1013"/>
                    <a:pt x="28098" y="1006"/>
                  </a:cubicBezTo>
                  <a:cubicBezTo>
                    <a:pt x="28070" y="943"/>
                    <a:pt x="28028" y="887"/>
                    <a:pt x="27972" y="849"/>
                  </a:cubicBezTo>
                  <a:cubicBezTo>
                    <a:pt x="27958" y="838"/>
                    <a:pt x="27944" y="828"/>
                    <a:pt x="27930" y="817"/>
                  </a:cubicBezTo>
                  <a:cubicBezTo>
                    <a:pt x="27881" y="768"/>
                    <a:pt x="27864" y="695"/>
                    <a:pt x="27888" y="632"/>
                  </a:cubicBezTo>
                  <a:cubicBezTo>
                    <a:pt x="27906" y="555"/>
                    <a:pt x="27822" y="491"/>
                    <a:pt x="27703" y="411"/>
                  </a:cubicBezTo>
                  <a:cubicBezTo>
                    <a:pt x="27640" y="376"/>
                    <a:pt x="27587" y="334"/>
                    <a:pt x="27542" y="281"/>
                  </a:cubicBezTo>
                  <a:cubicBezTo>
                    <a:pt x="27517" y="246"/>
                    <a:pt x="27405" y="229"/>
                    <a:pt x="27307" y="215"/>
                  </a:cubicBezTo>
                  <a:cubicBezTo>
                    <a:pt x="27178" y="197"/>
                    <a:pt x="27031" y="176"/>
                    <a:pt x="26901" y="106"/>
                  </a:cubicBezTo>
                  <a:cubicBezTo>
                    <a:pt x="26816" y="63"/>
                    <a:pt x="26722" y="41"/>
                    <a:pt x="26628" y="41"/>
                  </a:cubicBezTo>
                  <a:cubicBezTo>
                    <a:pt x="26609" y="41"/>
                    <a:pt x="26591" y="42"/>
                    <a:pt x="26572" y="43"/>
                  </a:cubicBezTo>
                  <a:cubicBezTo>
                    <a:pt x="26558" y="44"/>
                    <a:pt x="26543" y="44"/>
                    <a:pt x="26529" y="44"/>
                  </a:cubicBezTo>
                  <a:cubicBezTo>
                    <a:pt x="26452" y="44"/>
                    <a:pt x="26375" y="36"/>
                    <a:pt x="26299" y="15"/>
                  </a:cubicBezTo>
                  <a:cubicBezTo>
                    <a:pt x="26288" y="12"/>
                    <a:pt x="26278" y="8"/>
                    <a:pt x="26267" y="8"/>
                  </a:cubicBezTo>
                  <a:cubicBezTo>
                    <a:pt x="26243" y="5"/>
                    <a:pt x="26218" y="1"/>
                    <a:pt x="26194" y="1"/>
                  </a:cubicBezTo>
                  <a:cubicBezTo>
                    <a:pt x="26181" y="1"/>
                    <a:pt x="26168" y="1"/>
                    <a:pt x="2615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5" name="Google Shape;12175;p54"/>
            <p:cNvSpPr/>
            <p:nvPr/>
          </p:nvSpPr>
          <p:spPr>
            <a:xfrm>
              <a:off x="2846836" y="1894023"/>
              <a:ext cx="15804" cy="11649"/>
            </a:xfrm>
            <a:custGeom>
              <a:rect b="b" l="l" r="r" t="t"/>
              <a:pathLst>
                <a:path extrusionOk="0" h="858" w="1164">
                  <a:moveTo>
                    <a:pt x="974" y="1"/>
                  </a:moveTo>
                  <a:cubicBezTo>
                    <a:pt x="894" y="1"/>
                    <a:pt x="792" y="4"/>
                    <a:pt x="729" y="8"/>
                  </a:cubicBezTo>
                  <a:cubicBezTo>
                    <a:pt x="659" y="11"/>
                    <a:pt x="593" y="18"/>
                    <a:pt x="537" y="18"/>
                  </a:cubicBezTo>
                  <a:cubicBezTo>
                    <a:pt x="425" y="18"/>
                    <a:pt x="190" y="130"/>
                    <a:pt x="78" y="302"/>
                  </a:cubicBezTo>
                  <a:cubicBezTo>
                    <a:pt x="8" y="410"/>
                    <a:pt x="1" y="550"/>
                    <a:pt x="60" y="666"/>
                  </a:cubicBezTo>
                  <a:cubicBezTo>
                    <a:pt x="136" y="821"/>
                    <a:pt x="276" y="858"/>
                    <a:pt x="393" y="858"/>
                  </a:cubicBezTo>
                  <a:cubicBezTo>
                    <a:pt x="435" y="858"/>
                    <a:pt x="473" y="853"/>
                    <a:pt x="505" y="848"/>
                  </a:cubicBezTo>
                  <a:cubicBezTo>
                    <a:pt x="715" y="809"/>
                    <a:pt x="855" y="690"/>
                    <a:pt x="859" y="641"/>
                  </a:cubicBezTo>
                  <a:cubicBezTo>
                    <a:pt x="869" y="533"/>
                    <a:pt x="946" y="410"/>
                    <a:pt x="1023" y="291"/>
                  </a:cubicBezTo>
                  <a:cubicBezTo>
                    <a:pt x="1083" y="200"/>
                    <a:pt x="1163" y="74"/>
                    <a:pt x="1153" y="22"/>
                  </a:cubicBezTo>
                  <a:cubicBezTo>
                    <a:pt x="1128" y="4"/>
                    <a:pt x="1058" y="1"/>
                    <a:pt x="9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6" name="Google Shape;12176;p54"/>
            <p:cNvSpPr/>
            <p:nvPr/>
          </p:nvSpPr>
          <p:spPr>
            <a:xfrm>
              <a:off x="2648062" y="1810752"/>
              <a:ext cx="244" cy="434"/>
            </a:xfrm>
            <a:custGeom>
              <a:rect b="b" l="l" r="r" t="t"/>
              <a:pathLst>
                <a:path extrusionOk="0" h="32" w="18">
                  <a:moveTo>
                    <a:pt x="0" y="0"/>
                  </a:moveTo>
                  <a:cubicBezTo>
                    <a:pt x="7" y="11"/>
                    <a:pt x="14" y="21"/>
                    <a:pt x="18" y="32"/>
                  </a:cubicBezTo>
                  <a:cubicBezTo>
                    <a:pt x="14"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7" name="Google Shape;12177;p54"/>
            <p:cNvSpPr/>
            <p:nvPr/>
          </p:nvSpPr>
          <p:spPr>
            <a:xfrm>
              <a:off x="2732242" y="1823623"/>
              <a:ext cx="2770" cy="2064"/>
            </a:xfrm>
            <a:custGeom>
              <a:rect b="b" l="l" r="r" t="t"/>
              <a:pathLst>
                <a:path extrusionOk="0" h="152" w="204">
                  <a:moveTo>
                    <a:pt x="203" y="22"/>
                  </a:moveTo>
                  <a:cubicBezTo>
                    <a:pt x="74" y="1"/>
                    <a:pt x="32" y="88"/>
                    <a:pt x="0" y="151"/>
                  </a:cubicBezTo>
                  <a:cubicBezTo>
                    <a:pt x="32" y="88"/>
                    <a:pt x="74" y="1"/>
                    <a:pt x="20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8" name="Google Shape;12178;p54"/>
            <p:cNvSpPr/>
            <p:nvPr/>
          </p:nvSpPr>
          <p:spPr>
            <a:xfrm>
              <a:off x="2647627" y="1810277"/>
              <a:ext cx="353" cy="434"/>
            </a:xfrm>
            <a:custGeom>
              <a:rect b="b" l="l" r="r" t="t"/>
              <a:pathLst>
                <a:path extrusionOk="0" h="32" w="26">
                  <a:moveTo>
                    <a:pt x="1" y="0"/>
                  </a:moveTo>
                  <a:cubicBezTo>
                    <a:pt x="11" y="11"/>
                    <a:pt x="18" y="21"/>
                    <a:pt x="25" y="32"/>
                  </a:cubicBezTo>
                  <a:cubicBezTo>
                    <a:pt x="18"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9" name="Google Shape;12179;p54"/>
            <p:cNvSpPr/>
            <p:nvPr/>
          </p:nvSpPr>
          <p:spPr>
            <a:xfrm>
              <a:off x="2648347" y="1811227"/>
              <a:ext cx="204" cy="434"/>
            </a:xfrm>
            <a:custGeom>
              <a:rect b="b" l="l" r="r" t="t"/>
              <a:pathLst>
                <a:path extrusionOk="0" h="32" w="15">
                  <a:moveTo>
                    <a:pt x="0" y="0"/>
                  </a:moveTo>
                  <a:cubicBezTo>
                    <a:pt x="7" y="11"/>
                    <a:pt x="11" y="21"/>
                    <a:pt x="14" y="32"/>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0" name="Google Shape;12180;p54"/>
            <p:cNvSpPr/>
            <p:nvPr/>
          </p:nvSpPr>
          <p:spPr>
            <a:xfrm>
              <a:off x="2698638" y="1829665"/>
              <a:ext cx="815" cy="489"/>
            </a:xfrm>
            <a:custGeom>
              <a:rect b="b" l="l" r="r" t="t"/>
              <a:pathLst>
                <a:path extrusionOk="0" h="36" w="60">
                  <a:moveTo>
                    <a:pt x="60" y="0"/>
                  </a:moveTo>
                  <a:lnTo>
                    <a:pt x="60" y="0"/>
                  </a:lnTo>
                  <a:cubicBezTo>
                    <a:pt x="39" y="7"/>
                    <a:pt x="18" y="21"/>
                    <a:pt x="0" y="35"/>
                  </a:cubicBezTo>
                  <a:cubicBezTo>
                    <a:pt x="18" y="21"/>
                    <a:pt x="39" y="11"/>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1" name="Google Shape;12181;p54"/>
            <p:cNvSpPr/>
            <p:nvPr/>
          </p:nvSpPr>
          <p:spPr>
            <a:xfrm>
              <a:off x="2704530" y="1833752"/>
              <a:ext cx="14" cy="149"/>
            </a:xfrm>
            <a:custGeom>
              <a:rect b="b" l="l" r="r" t="t"/>
              <a:pathLst>
                <a:path extrusionOk="0" h="11" w="1">
                  <a:moveTo>
                    <a:pt x="0" y="7"/>
                  </a:moveTo>
                  <a:lnTo>
                    <a:pt x="0"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2" name="Google Shape;12182;p54"/>
            <p:cNvSpPr/>
            <p:nvPr/>
          </p:nvSpPr>
          <p:spPr>
            <a:xfrm>
              <a:off x="2645210" y="1808322"/>
              <a:ext cx="434" cy="299"/>
            </a:xfrm>
            <a:custGeom>
              <a:rect b="b" l="l" r="r" t="t"/>
              <a:pathLst>
                <a:path extrusionOk="0" h="22" w="32">
                  <a:moveTo>
                    <a:pt x="0" y="1"/>
                  </a:moveTo>
                  <a:lnTo>
                    <a:pt x="3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3" name="Google Shape;12183;p54"/>
            <p:cNvSpPr/>
            <p:nvPr/>
          </p:nvSpPr>
          <p:spPr>
            <a:xfrm>
              <a:off x="2646201" y="1809041"/>
              <a:ext cx="448" cy="339"/>
            </a:xfrm>
            <a:custGeom>
              <a:rect b="b" l="l" r="r" t="t"/>
              <a:pathLst>
                <a:path extrusionOk="0" h="25" w="33">
                  <a:moveTo>
                    <a:pt x="1"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4" name="Google Shape;12184;p54"/>
            <p:cNvSpPr/>
            <p:nvPr/>
          </p:nvSpPr>
          <p:spPr>
            <a:xfrm>
              <a:off x="2645685" y="1808661"/>
              <a:ext cx="434" cy="339"/>
            </a:xfrm>
            <a:custGeom>
              <a:rect b="b" l="l" r="r" t="t"/>
              <a:pathLst>
                <a:path extrusionOk="0" h="25" w="32">
                  <a:moveTo>
                    <a:pt x="0"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5" name="Google Shape;12185;p54"/>
            <p:cNvSpPr/>
            <p:nvPr/>
          </p:nvSpPr>
          <p:spPr>
            <a:xfrm>
              <a:off x="2757863" y="1824818"/>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6" name="Google Shape;12186;p54"/>
            <p:cNvSpPr/>
            <p:nvPr/>
          </p:nvSpPr>
          <p:spPr>
            <a:xfrm>
              <a:off x="2622101" y="1766489"/>
              <a:ext cx="109" cy="258"/>
            </a:xfrm>
            <a:custGeom>
              <a:rect b="b" l="l" r="r" t="t"/>
              <a:pathLst>
                <a:path extrusionOk="0" h="19" w="8">
                  <a:moveTo>
                    <a:pt x="8" y="1"/>
                  </a:moveTo>
                  <a:lnTo>
                    <a:pt x="8" y="1"/>
                  </a:lnTo>
                  <a:lnTo>
                    <a:pt x="1" y="18"/>
                  </a:ln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7" name="Google Shape;12187;p54"/>
            <p:cNvSpPr/>
            <p:nvPr/>
          </p:nvSpPr>
          <p:spPr>
            <a:xfrm>
              <a:off x="2646731" y="1809421"/>
              <a:ext cx="434" cy="394"/>
            </a:xfrm>
            <a:custGeom>
              <a:rect b="b" l="l" r="r" t="t"/>
              <a:pathLst>
                <a:path extrusionOk="0" h="29" w="32">
                  <a:moveTo>
                    <a:pt x="0" y="0"/>
                  </a:moveTo>
                  <a:cubicBezTo>
                    <a:pt x="11" y="11"/>
                    <a:pt x="21" y="21"/>
                    <a:pt x="32" y="28"/>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8" name="Google Shape;12188;p54"/>
            <p:cNvSpPr/>
            <p:nvPr/>
          </p:nvSpPr>
          <p:spPr>
            <a:xfrm>
              <a:off x="2647152" y="1809801"/>
              <a:ext cx="448" cy="394"/>
            </a:xfrm>
            <a:custGeom>
              <a:rect b="b" l="l" r="r" t="t"/>
              <a:pathLst>
                <a:path extrusionOk="0" h="29" w="33">
                  <a:moveTo>
                    <a:pt x="1" y="0"/>
                  </a:moveTo>
                  <a:cubicBezTo>
                    <a:pt x="11" y="11"/>
                    <a:pt x="22" y="21"/>
                    <a:pt x="32" y="28"/>
                  </a:cubicBezTo>
                  <a:cubicBezTo>
                    <a:pt x="22"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9" name="Google Shape;12189;p54"/>
            <p:cNvSpPr/>
            <p:nvPr/>
          </p:nvSpPr>
          <p:spPr>
            <a:xfrm>
              <a:off x="2642685" y="1805321"/>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0" name="Google Shape;12190;p54"/>
            <p:cNvSpPr/>
            <p:nvPr/>
          </p:nvSpPr>
          <p:spPr>
            <a:xfrm>
              <a:off x="2643730" y="1806271"/>
              <a:ext cx="1494" cy="2064"/>
            </a:xfrm>
            <a:custGeom>
              <a:rect b="b" l="l" r="r" t="t"/>
              <a:pathLst>
                <a:path extrusionOk="0" h="152" w="110">
                  <a:moveTo>
                    <a:pt x="1" y="1"/>
                  </a:moveTo>
                  <a:cubicBezTo>
                    <a:pt x="43" y="50"/>
                    <a:pt x="78" y="99"/>
                    <a:pt x="109" y="152"/>
                  </a:cubicBezTo>
                  <a:cubicBezTo>
                    <a:pt x="78" y="99"/>
                    <a:pt x="43" y="5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1" name="Google Shape;12191;p54"/>
            <p:cNvSpPr/>
            <p:nvPr/>
          </p:nvSpPr>
          <p:spPr>
            <a:xfrm>
              <a:off x="2634280" y="1782606"/>
              <a:ext cx="1765" cy="2770"/>
            </a:xfrm>
            <a:custGeom>
              <a:rect b="b" l="l" r="r" t="t"/>
              <a:pathLst>
                <a:path extrusionOk="0" h="204" w="130">
                  <a:moveTo>
                    <a:pt x="0" y="1"/>
                  </a:moveTo>
                  <a:cubicBezTo>
                    <a:pt x="0" y="39"/>
                    <a:pt x="70" y="127"/>
                    <a:pt x="130" y="204"/>
                  </a:cubicBezTo>
                  <a:cubicBezTo>
                    <a:pt x="70" y="127"/>
                    <a:pt x="0" y="39"/>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2" name="Google Shape;12192;p54"/>
            <p:cNvSpPr/>
            <p:nvPr/>
          </p:nvSpPr>
          <p:spPr>
            <a:xfrm>
              <a:off x="2643404" y="1805945"/>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3" name="Google Shape;12193;p54"/>
            <p:cNvSpPr/>
            <p:nvPr/>
          </p:nvSpPr>
          <p:spPr>
            <a:xfrm>
              <a:off x="2725915" y="1830616"/>
              <a:ext cx="543" cy="204"/>
            </a:xfrm>
            <a:custGeom>
              <a:rect b="b" l="l" r="r" t="t"/>
              <a:pathLst>
                <a:path extrusionOk="0" h="15" w="40">
                  <a:moveTo>
                    <a:pt x="39"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4" name="Google Shape;12194;p54"/>
            <p:cNvSpPr/>
            <p:nvPr/>
          </p:nvSpPr>
          <p:spPr>
            <a:xfrm>
              <a:off x="2701204" y="1827805"/>
              <a:ext cx="815" cy="353"/>
            </a:xfrm>
            <a:custGeom>
              <a:rect b="b" l="l" r="r" t="t"/>
              <a:pathLst>
                <a:path extrusionOk="0" h="26" w="60">
                  <a:moveTo>
                    <a:pt x="0" y="25"/>
                  </a:moveTo>
                  <a:cubicBezTo>
                    <a:pt x="18" y="11"/>
                    <a:pt x="39" y="1"/>
                    <a:pt x="60" y="1"/>
                  </a:cubicBezTo>
                  <a:cubicBezTo>
                    <a:pt x="39" y="1"/>
                    <a:pt x="18" y="11"/>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5" name="Google Shape;12195;p54"/>
            <p:cNvSpPr/>
            <p:nvPr/>
          </p:nvSpPr>
          <p:spPr>
            <a:xfrm>
              <a:off x="2757673" y="1824533"/>
              <a:ext cx="109" cy="149"/>
            </a:xfrm>
            <a:custGeom>
              <a:rect b="b" l="l" r="r" t="t"/>
              <a:pathLst>
                <a:path extrusionOk="0" h="11" w="8">
                  <a:moveTo>
                    <a:pt x="0" y="0"/>
                  </a:moveTo>
                  <a:cubicBezTo>
                    <a:pt x="0" y="4"/>
                    <a:pt x="4" y="7"/>
                    <a:pt x="7" y="11"/>
                  </a:cubicBezTo>
                  <a:cubicBezTo>
                    <a:pt x="4"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6" name="Google Shape;12196;p54"/>
            <p:cNvSpPr/>
            <p:nvPr/>
          </p:nvSpPr>
          <p:spPr>
            <a:xfrm>
              <a:off x="2758012" y="1824954"/>
              <a:ext cx="1955" cy="1018"/>
            </a:xfrm>
            <a:custGeom>
              <a:rect b="b" l="l" r="r" t="t"/>
              <a:pathLst>
                <a:path extrusionOk="0" h="75" w="144">
                  <a:moveTo>
                    <a:pt x="0" y="1"/>
                  </a:moveTo>
                  <a:lnTo>
                    <a:pt x="0" y="1"/>
                  </a:lnTo>
                  <a:cubicBezTo>
                    <a:pt x="42" y="36"/>
                    <a:pt x="91" y="60"/>
                    <a:pt x="143" y="74"/>
                  </a:cubicBezTo>
                  <a:cubicBezTo>
                    <a:pt x="91" y="57"/>
                    <a:pt x="42"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7" name="Google Shape;12197;p54"/>
            <p:cNvSpPr/>
            <p:nvPr/>
          </p:nvSpPr>
          <p:spPr>
            <a:xfrm>
              <a:off x="2626338" y="1766353"/>
              <a:ext cx="869" cy="679"/>
            </a:xfrm>
            <a:custGeom>
              <a:rect b="b" l="l" r="r" t="t"/>
              <a:pathLst>
                <a:path extrusionOk="0" h="50" w="64">
                  <a:moveTo>
                    <a:pt x="64" y="49"/>
                  </a:moveTo>
                  <a:cubicBezTo>
                    <a:pt x="43" y="32"/>
                    <a:pt x="22" y="14"/>
                    <a:pt x="1" y="0"/>
                  </a:cubicBezTo>
                  <a:cubicBezTo>
                    <a:pt x="22" y="14"/>
                    <a:pt x="43" y="32"/>
                    <a:pt x="64"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8" name="Google Shape;12198;p54"/>
            <p:cNvSpPr/>
            <p:nvPr/>
          </p:nvSpPr>
          <p:spPr>
            <a:xfrm>
              <a:off x="2757768" y="1824669"/>
              <a:ext cx="109" cy="163"/>
            </a:xfrm>
            <a:custGeom>
              <a:rect b="b" l="l" r="r" t="t"/>
              <a:pathLst>
                <a:path extrusionOk="0" h="12" w="8">
                  <a:moveTo>
                    <a:pt x="0" y="1"/>
                  </a:moveTo>
                  <a:cubicBezTo>
                    <a:pt x="0" y="4"/>
                    <a:pt x="4" y="8"/>
                    <a:pt x="7"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9" name="Google Shape;12199;p54"/>
            <p:cNvSpPr/>
            <p:nvPr/>
          </p:nvSpPr>
          <p:spPr>
            <a:xfrm>
              <a:off x="2760049" y="1825959"/>
              <a:ext cx="204" cy="54"/>
            </a:xfrm>
            <a:custGeom>
              <a:rect b="b" l="l" r="r" t="t"/>
              <a:pathLst>
                <a:path extrusionOk="0" h="4" w="15">
                  <a:moveTo>
                    <a:pt x="0" y="0"/>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0" name="Google Shape;12200;p54"/>
            <p:cNvSpPr/>
            <p:nvPr/>
          </p:nvSpPr>
          <p:spPr>
            <a:xfrm>
              <a:off x="2704571" y="1833223"/>
              <a:ext cx="68" cy="394"/>
            </a:xfrm>
            <a:custGeom>
              <a:rect b="b" l="l" r="r" t="t"/>
              <a:pathLst>
                <a:path extrusionOk="0" h="29" w="5">
                  <a:moveTo>
                    <a:pt x="4" y="1"/>
                  </a:moveTo>
                  <a:cubicBezTo>
                    <a:pt x="1" y="11"/>
                    <a:pt x="1" y="18"/>
                    <a:pt x="1" y="29"/>
                  </a:cubicBezTo>
                  <a:cubicBezTo>
                    <a:pt x="1" y="18"/>
                    <a:pt x="1"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1" name="Google Shape;12201;p54"/>
            <p:cNvSpPr/>
            <p:nvPr/>
          </p:nvSpPr>
          <p:spPr>
            <a:xfrm>
              <a:off x="2634280" y="1780800"/>
              <a:ext cx="339" cy="1819"/>
            </a:xfrm>
            <a:custGeom>
              <a:rect b="b" l="l" r="r" t="t"/>
              <a:pathLst>
                <a:path extrusionOk="0" h="134" w="25">
                  <a:moveTo>
                    <a:pt x="25" y="1"/>
                  </a:moveTo>
                  <a:lnTo>
                    <a:pt x="18" y="22"/>
                  </a:lnTo>
                  <a:cubicBezTo>
                    <a:pt x="11" y="57"/>
                    <a:pt x="4" y="95"/>
                    <a:pt x="0" y="134"/>
                  </a:cubicBezTo>
                  <a:cubicBezTo>
                    <a:pt x="4" y="95"/>
                    <a:pt x="11" y="60"/>
                    <a:pt x="18" y="25"/>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2" name="Google Shape;12202;p54"/>
            <p:cNvSpPr/>
            <p:nvPr/>
          </p:nvSpPr>
          <p:spPr>
            <a:xfrm>
              <a:off x="2726580" y="1830426"/>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3" name="Google Shape;12203;p54"/>
            <p:cNvSpPr/>
            <p:nvPr/>
          </p:nvSpPr>
          <p:spPr>
            <a:xfrm>
              <a:off x="2917955" y="1668962"/>
              <a:ext cx="1575" cy="530"/>
            </a:xfrm>
            <a:custGeom>
              <a:rect b="b" l="l" r="r" t="t"/>
              <a:pathLst>
                <a:path extrusionOk="0" h="39" w="116">
                  <a:moveTo>
                    <a:pt x="0" y="39"/>
                  </a:moveTo>
                  <a:cubicBezTo>
                    <a:pt x="39" y="25"/>
                    <a:pt x="77" y="11"/>
                    <a:pt x="116" y="0"/>
                  </a:cubicBezTo>
                  <a:cubicBezTo>
                    <a:pt x="77" y="11"/>
                    <a:pt x="39"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4" name="Google Shape;12204;p54"/>
            <p:cNvSpPr/>
            <p:nvPr/>
          </p:nvSpPr>
          <p:spPr>
            <a:xfrm>
              <a:off x="2754577" y="17042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5" name="Google Shape;12205;p54"/>
            <p:cNvSpPr/>
            <p:nvPr/>
          </p:nvSpPr>
          <p:spPr>
            <a:xfrm>
              <a:off x="2822125" y="1713781"/>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6" name="Google Shape;12206;p54"/>
            <p:cNvSpPr/>
            <p:nvPr/>
          </p:nvSpPr>
          <p:spPr>
            <a:xfrm>
              <a:off x="2821324" y="1714297"/>
              <a:ext cx="95" cy="68"/>
            </a:xfrm>
            <a:custGeom>
              <a:rect b="b" l="l" r="r" t="t"/>
              <a:pathLst>
                <a:path extrusionOk="0" h="5" w="7">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7" name="Google Shape;12207;p54"/>
            <p:cNvSpPr/>
            <p:nvPr/>
          </p:nvSpPr>
          <p:spPr>
            <a:xfrm>
              <a:off x="2845370" y="1708079"/>
              <a:ext cx="1670" cy="299"/>
            </a:xfrm>
            <a:custGeom>
              <a:rect b="b" l="l" r="r" t="t"/>
              <a:pathLst>
                <a:path extrusionOk="0" h="22" w="123">
                  <a:moveTo>
                    <a:pt x="0" y="0"/>
                  </a:moveTo>
                  <a:lnTo>
                    <a:pt x="0" y="0"/>
                  </a:lnTo>
                  <a:cubicBezTo>
                    <a:pt x="46" y="11"/>
                    <a:pt x="88" y="18"/>
                    <a:pt x="123" y="21"/>
                  </a:cubicBezTo>
                  <a:cubicBezTo>
                    <a:pt x="88" y="18"/>
                    <a:pt x="4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8" name="Google Shape;12208;p54"/>
            <p:cNvSpPr/>
            <p:nvPr/>
          </p:nvSpPr>
          <p:spPr>
            <a:xfrm>
              <a:off x="2819124" y="171534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9" name="Google Shape;12209;p54"/>
            <p:cNvSpPr/>
            <p:nvPr/>
          </p:nvSpPr>
          <p:spPr>
            <a:xfrm>
              <a:off x="2822980" y="1713211"/>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0" name="Google Shape;12210;p54"/>
            <p:cNvSpPr/>
            <p:nvPr/>
          </p:nvSpPr>
          <p:spPr>
            <a:xfrm>
              <a:off x="2924459" y="1658548"/>
              <a:ext cx="869" cy="720"/>
            </a:xfrm>
            <a:custGeom>
              <a:rect b="b" l="l" r="r" t="t"/>
              <a:pathLst>
                <a:path extrusionOk="0" h="53" w="64">
                  <a:moveTo>
                    <a:pt x="64" y="5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1" name="Google Shape;12211;p54"/>
            <p:cNvSpPr/>
            <p:nvPr/>
          </p:nvSpPr>
          <p:spPr>
            <a:xfrm>
              <a:off x="2759424" y="1705363"/>
              <a:ext cx="5390" cy="204"/>
            </a:xfrm>
            <a:custGeom>
              <a:rect b="b" l="l" r="r" t="t"/>
              <a:pathLst>
                <a:path extrusionOk="0" h="15" w="397">
                  <a:moveTo>
                    <a:pt x="397" y="11"/>
                  </a:moveTo>
                  <a:cubicBezTo>
                    <a:pt x="288" y="1"/>
                    <a:pt x="179" y="1"/>
                    <a:pt x="74" y="11"/>
                  </a:cubicBezTo>
                  <a:lnTo>
                    <a:pt x="1" y="15"/>
                  </a:lnTo>
                  <a:lnTo>
                    <a:pt x="74" y="11"/>
                  </a:lnTo>
                  <a:cubicBezTo>
                    <a:pt x="179" y="1"/>
                    <a:pt x="288" y="1"/>
                    <a:pt x="39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2" name="Google Shape;12212;p54"/>
            <p:cNvSpPr/>
            <p:nvPr/>
          </p:nvSpPr>
          <p:spPr>
            <a:xfrm>
              <a:off x="2818459" y="171553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3" name="Google Shape;12213;p54"/>
            <p:cNvSpPr/>
            <p:nvPr/>
          </p:nvSpPr>
          <p:spPr>
            <a:xfrm>
              <a:off x="2820550" y="171477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4" name="Google Shape;12214;p54"/>
            <p:cNvSpPr/>
            <p:nvPr/>
          </p:nvSpPr>
          <p:spPr>
            <a:xfrm>
              <a:off x="2697063" y="1644102"/>
              <a:ext cx="68" cy="244"/>
            </a:xfrm>
            <a:custGeom>
              <a:rect b="b" l="l" r="r" t="t"/>
              <a:pathLst>
                <a:path extrusionOk="0" h="18" w="5">
                  <a:moveTo>
                    <a:pt x="1" y="0"/>
                  </a:moveTo>
                  <a:cubicBezTo>
                    <a:pt x="1" y="4"/>
                    <a:pt x="4" y="11"/>
                    <a:pt x="4" y="18"/>
                  </a:cubicBez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5" name="Google Shape;12215;p54"/>
            <p:cNvSpPr/>
            <p:nvPr/>
          </p:nvSpPr>
          <p:spPr>
            <a:xfrm>
              <a:off x="2810815" y="1712641"/>
              <a:ext cx="1385" cy="109"/>
            </a:xfrm>
            <a:custGeom>
              <a:rect b="b" l="l" r="r" t="t"/>
              <a:pathLst>
                <a:path extrusionOk="0" h="8" w="102">
                  <a:moveTo>
                    <a:pt x="102" y="0"/>
                  </a:moveTo>
                  <a:lnTo>
                    <a:pt x="81" y="0"/>
                  </a:lnTo>
                  <a:cubicBezTo>
                    <a:pt x="53" y="4"/>
                    <a:pt x="25" y="7"/>
                    <a:pt x="0" y="7"/>
                  </a:cubicBezTo>
                  <a:cubicBezTo>
                    <a:pt x="25" y="7"/>
                    <a:pt x="53" y="4"/>
                    <a:pt x="81" y="0"/>
                  </a:cubicBezTo>
                  <a:cubicBezTo>
                    <a:pt x="88" y="0"/>
                    <a:pt x="95" y="0"/>
                    <a:pt x="1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6" name="Google Shape;12216;p54"/>
            <p:cNvSpPr/>
            <p:nvPr/>
          </p:nvSpPr>
          <p:spPr>
            <a:xfrm>
              <a:off x="2817943" y="171558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7" name="Google Shape;12217;p54"/>
            <p:cNvSpPr/>
            <p:nvPr/>
          </p:nvSpPr>
          <p:spPr>
            <a:xfrm>
              <a:off x="2901594" y="1637965"/>
              <a:ext cx="5540" cy="10943"/>
            </a:xfrm>
            <a:custGeom>
              <a:rect b="b" l="l" r="r" t="t"/>
              <a:pathLst>
                <a:path extrusionOk="0" h="806" w="408">
                  <a:moveTo>
                    <a:pt x="407" y="1"/>
                  </a:moveTo>
                  <a:lnTo>
                    <a:pt x="1" y="80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8" name="Google Shape;12218;p54"/>
            <p:cNvSpPr/>
            <p:nvPr/>
          </p:nvSpPr>
          <p:spPr>
            <a:xfrm>
              <a:off x="2921988" y="1656213"/>
              <a:ext cx="774" cy="774"/>
            </a:xfrm>
            <a:custGeom>
              <a:rect b="b" l="l" r="r" t="t"/>
              <a:pathLst>
                <a:path extrusionOk="0" h="57" w="57">
                  <a:moveTo>
                    <a:pt x="1" y="1"/>
                  </a:moveTo>
                  <a:cubicBezTo>
                    <a:pt x="15" y="18"/>
                    <a:pt x="36" y="36"/>
                    <a:pt x="57" y="57"/>
                  </a:cubicBezTo>
                  <a:cubicBezTo>
                    <a:pt x="36" y="36"/>
                    <a:pt x="18"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9" name="Google Shape;12219;p54"/>
            <p:cNvSpPr/>
            <p:nvPr/>
          </p:nvSpPr>
          <p:spPr>
            <a:xfrm>
              <a:off x="2803687" y="1710645"/>
              <a:ext cx="679" cy="394"/>
            </a:xfrm>
            <a:custGeom>
              <a:rect b="b" l="l" r="r" t="t"/>
              <a:pathLst>
                <a:path extrusionOk="0" h="29" w="50">
                  <a:moveTo>
                    <a:pt x="0" y="0"/>
                  </a:moveTo>
                  <a:lnTo>
                    <a:pt x="49"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0" name="Google Shape;12220;p54"/>
            <p:cNvSpPr/>
            <p:nvPr/>
          </p:nvSpPr>
          <p:spPr>
            <a:xfrm>
              <a:off x="2598395" y="1730373"/>
              <a:ext cx="54" cy="244"/>
            </a:xfrm>
            <a:custGeom>
              <a:rect b="b" l="l" r="r" t="t"/>
              <a:pathLst>
                <a:path extrusionOk="0" h="18" w="4">
                  <a:moveTo>
                    <a:pt x="4" y="0"/>
                  </a:moveTo>
                  <a:lnTo>
                    <a:pt x="4" y="0"/>
                  </a:lnTo>
                  <a:cubicBezTo>
                    <a:pt x="4" y="7"/>
                    <a:pt x="0" y="11"/>
                    <a:pt x="0" y="18"/>
                  </a:cubicBezTo>
                  <a:cubicBezTo>
                    <a:pt x="4"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1" name="Google Shape;12221;p54"/>
            <p:cNvSpPr/>
            <p:nvPr/>
          </p:nvSpPr>
          <p:spPr>
            <a:xfrm>
              <a:off x="2598531" y="1729463"/>
              <a:ext cx="14" cy="109"/>
            </a:xfrm>
            <a:custGeom>
              <a:rect b="b" l="l" r="r" t="t"/>
              <a:pathLst>
                <a:path extrusionOk="0" h="8" w="1">
                  <a:moveTo>
                    <a:pt x="1" y="1"/>
                  </a:moveTo>
                  <a:lnTo>
                    <a:pt x="1" y="8"/>
                  </a:lnTo>
                  <a:cubicBezTo>
                    <a:pt x="1" y="8"/>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2" name="Google Shape;12222;p54"/>
            <p:cNvSpPr/>
            <p:nvPr/>
          </p:nvSpPr>
          <p:spPr>
            <a:xfrm>
              <a:off x="2609176" y="1723815"/>
              <a:ext cx="1113" cy="679"/>
            </a:xfrm>
            <a:custGeom>
              <a:rect b="b" l="l" r="r" t="t"/>
              <a:pathLst>
                <a:path extrusionOk="0" h="50" w="82">
                  <a:moveTo>
                    <a:pt x="81" y="49"/>
                  </a:moveTo>
                  <a:cubicBezTo>
                    <a:pt x="57" y="32"/>
                    <a:pt x="29" y="14"/>
                    <a:pt x="1" y="0"/>
                  </a:cubicBezTo>
                  <a:cubicBezTo>
                    <a:pt x="29" y="14"/>
                    <a:pt x="57" y="32"/>
                    <a:pt x="81"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3" name="Google Shape;12223;p54"/>
            <p:cNvSpPr/>
            <p:nvPr/>
          </p:nvSpPr>
          <p:spPr>
            <a:xfrm>
              <a:off x="2597825" y="1732030"/>
              <a:ext cx="109" cy="258"/>
            </a:xfrm>
            <a:custGeom>
              <a:rect b="b" l="l" r="r" t="t"/>
              <a:pathLst>
                <a:path extrusionOk="0" h="19" w="8">
                  <a:moveTo>
                    <a:pt x="7"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4" name="Google Shape;12224;p54"/>
            <p:cNvSpPr/>
            <p:nvPr/>
          </p:nvSpPr>
          <p:spPr>
            <a:xfrm>
              <a:off x="2643975" y="1710455"/>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5" name="Google Shape;12225;p54"/>
            <p:cNvSpPr/>
            <p:nvPr/>
          </p:nvSpPr>
          <p:spPr>
            <a:xfrm>
              <a:off x="2598490" y="1729898"/>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6" name="Google Shape;12226;p54"/>
            <p:cNvSpPr/>
            <p:nvPr/>
          </p:nvSpPr>
          <p:spPr>
            <a:xfrm>
              <a:off x="2598056" y="1731459"/>
              <a:ext cx="109" cy="299"/>
            </a:xfrm>
            <a:custGeom>
              <a:rect b="b" l="l" r="r" t="t"/>
              <a:pathLst>
                <a:path extrusionOk="0" h="22" w="8">
                  <a:moveTo>
                    <a:pt x="8" y="1"/>
                  </a:moveTo>
                  <a:lnTo>
                    <a:pt x="8" y="1"/>
                  </a:lnTo>
                  <a:cubicBezTo>
                    <a:pt x="4" y="8"/>
                    <a:pt x="4" y="15"/>
                    <a:pt x="1" y="22"/>
                  </a:cubicBezTo>
                  <a:cubicBezTo>
                    <a:pt x="4" y="15"/>
                    <a:pt x="8"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7" name="Google Shape;12227;p54"/>
            <p:cNvSpPr/>
            <p:nvPr/>
          </p:nvSpPr>
          <p:spPr>
            <a:xfrm>
              <a:off x="2598246" y="1730943"/>
              <a:ext cx="109" cy="244"/>
            </a:xfrm>
            <a:custGeom>
              <a:rect b="b" l="l" r="r" t="t"/>
              <a:pathLst>
                <a:path extrusionOk="0" h="18" w="8">
                  <a:moveTo>
                    <a:pt x="8" y="0"/>
                  </a:moveTo>
                  <a:lnTo>
                    <a:pt x="8" y="0"/>
                  </a:lnTo>
                  <a:cubicBezTo>
                    <a:pt x="4" y="4"/>
                    <a:pt x="4" y="11"/>
                    <a:pt x="1" y="18"/>
                  </a:cubicBezTo>
                  <a:cubicBezTo>
                    <a:pt x="4"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8" name="Google Shape;12228;p54"/>
            <p:cNvSpPr/>
            <p:nvPr/>
          </p:nvSpPr>
          <p:spPr>
            <a:xfrm>
              <a:off x="2597485" y="1732600"/>
              <a:ext cx="163" cy="258"/>
            </a:xfrm>
            <a:custGeom>
              <a:rect b="b" l="l" r="r" t="t"/>
              <a:pathLst>
                <a:path extrusionOk="0" h="19" w="12">
                  <a:moveTo>
                    <a:pt x="11" y="1"/>
                  </a:moveTo>
                  <a:cubicBezTo>
                    <a:pt x="8" y="8"/>
                    <a:pt x="4" y="15"/>
                    <a:pt x="1" y="18"/>
                  </a:cubicBezTo>
                  <a:cubicBezTo>
                    <a:pt x="4" y="15"/>
                    <a:pt x="8"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9" name="Google Shape;12229;p54"/>
            <p:cNvSpPr/>
            <p:nvPr/>
          </p:nvSpPr>
          <p:spPr>
            <a:xfrm>
              <a:off x="2645156" y="1707604"/>
              <a:ext cx="14" cy="434"/>
            </a:xfrm>
            <a:custGeom>
              <a:rect b="b" l="l" r="r" t="t"/>
              <a:pathLst>
                <a:path extrusionOk="0" h="32" w="1">
                  <a:moveTo>
                    <a:pt x="1" y="32"/>
                  </a:moveTo>
                  <a:lnTo>
                    <a:pt x="1" y="0"/>
                  </a:lnTo>
                  <a:lnTo>
                    <a:pt x="1" y="0"/>
                  </a:ln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0" name="Google Shape;12230;p54"/>
            <p:cNvSpPr/>
            <p:nvPr/>
          </p:nvSpPr>
          <p:spPr>
            <a:xfrm>
              <a:off x="2625441" y="1716633"/>
              <a:ext cx="6612" cy="4141"/>
            </a:xfrm>
            <a:custGeom>
              <a:rect b="b" l="l" r="r" t="t"/>
              <a:pathLst>
                <a:path extrusionOk="0" h="305" w="487">
                  <a:moveTo>
                    <a:pt x="0" y="280"/>
                  </a:moveTo>
                  <a:cubicBezTo>
                    <a:pt x="298" y="305"/>
                    <a:pt x="420" y="133"/>
                    <a:pt x="487" y="0"/>
                  </a:cubicBezTo>
                  <a:cubicBezTo>
                    <a:pt x="420" y="133"/>
                    <a:pt x="298" y="305"/>
                    <a:pt x="0" y="28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1" name="Google Shape;12231;p54"/>
            <p:cNvSpPr/>
            <p:nvPr/>
          </p:nvSpPr>
          <p:spPr>
            <a:xfrm>
              <a:off x="2627437" y="176663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2" name="Google Shape;12232;p54"/>
            <p:cNvSpPr/>
            <p:nvPr/>
          </p:nvSpPr>
          <p:spPr>
            <a:xfrm>
              <a:off x="2629094" y="17652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3" name="Google Shape;12233;p54"/>
            <p:cNvSpPr/>
            <p:nvPr/>
          </p:nvSpPr>
          <p:spPr>
            <a:xfrm>
              <a:off x="2635896" y="1762742"/>
              <a:ext cx="7658" cy="4576"/>
            </a:xfrm>
            <a:custGeom>
              <a:rect b="b" l="l" r="r" t="t"/>
              <a:pathLst>
                <a:path extrusionOk="0" h="337" w="564">
                  <a:moveTo>
                    <a:pt x="0" y="0"/>
                  </a:moveTo>
                  <a:lnTo>
                    <a:pt x="0" y="0"/>
                  </a:lnTo>
                  <a:cubicBezTo>
                    <a:pt x="158" y="11"/>
                    <a:pt x="410" y="175"/>
                    <a:pt x="564" y="336"/>
                  </a:cubicBezTo>
                  <a:cubicBezTo>
                    <a:pt x="410" y="175"/>
                    <a:pt x="15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4" name="Google Shape;12234;p54"/>
            <p:cNvSpPr/>
            <p:nvPr/>
          </p:nvSpPr>
          <p:spPr>
            <a:xfrm>
              <a:off x="2634701" y="1762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5" name="Google Shape;12235;p54"/>
            <p:cNvSpPr/>
            <p:nvPr/>
          </p:nvSpPr>
          <p:spPr>
            <a:xfrm>
              <a:off x="2634701" y="1780759"/>
              <a:ext cx="679" cy="54"/>
            </a:xfrm>
            <a:custGeom>
              <a:rect b="b" l="l" r="r" t="t"/>
              <a:pathLst>
                <a:path extrusionOk="0" h="4" w="50">
                  <a:moveTo>
                    <a:pt x="50"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6" name="Google Shape;12236;p54"/>
            <p:cNvSpPr/>
            <p:nvPr/>
          </p:nvSpPr>
          <p:spPr>
            <a:xfrm>
              <a:off x="2644925" y="1769055"/>
              <a:ext cx="530" cy="1969"/>
            </a:xfrm>
            <a:custGeom>
              <a:rect b="b" l="l" r="r" t="t"/>
              <a:pathLst>
                <a:path extrusionOk="0" h="145" w="39">
                  <a:moveTo>
                    <a:pt x="25" y="144"/>
                  </a:moveTo>
                  <a:cubicBezTo>
                    <a:pt x="39" y="95"/>
                    <a:pt x="28" y="43"/>
                    <a:pt x="0" y="1"/>
                  </a:cubicBezTo>
                  <a:cubicBezTo>
                    <a:pt x="28" y="43"/>
                    <a:pt x="39" y="95"/>
                    <a:pt x="25"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7" name="Google Shape;12237;p54"/>
            <p:cNvSpPr/>
            <p:nvPr/>
          </p:nvSpPr>
          <p:spPr>
            <a:xfrm>
              <a:off x="2635421" y="1780705"/>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8" name="Google Shape;12238;p54"/>
            <p:cNvSpPr/>
            <p:nvPr/>
          </p:nvSpPr>
          <p:spPr>
            <a:xfrm>
              <a:off x="2636127" y="1780610"/>
              <a:ext cx="543" cy="68"/>
            </a:xfrm>
            <a:custGeom>
              <a:rect b="b" l="l" r="r" t="t"/>
              <a:pathLst>
                <a:path extrusionOk="0" h="5" w="40">
                  <a:moveTo>
                    <a:pt x="3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9" name="Google Shape;12239;p54"/>
            <p:cNvSpPr/>
            <p:nvPr/>
          </p:nvSpPr>
          <p:spPr>
            <a:xfrm>
              <a:off x="2635272" y="17627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0" name="Google Shape;12240;p54"/>
            <p:cNvSpPr/>
            <p:nvPr/>
          </p:nvSpPr>
          <p:spPr>
            <a:xfrm>
              <a:off x="2636751" y="1780474"/>
              <a:ext cx="489" cy="109"/>
            </a:xfrm>
            <a:custGeom>
              <a:rect b="b" l="l" r="r" t="t"/>
              <a:pathLst>
                <a:path extrusionOk="0" h="8" w="36">
                  <a:moveTo>
                    <a:pt x="3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1" name="Google Shape;12241;p54"/>
            <p:cNvSpPr/>
            <p:nvPr/>
          </p:nvSpPr>
          <p:spPr>
            <a:xfrm>
              <a:off x="2963060" y="1726992"/>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2" name="Google Shape;12242;p54"/>
            <p:cNvSpPr/>
            <p:nvPr/>
          </p:nvSpPr>
          <p:spPr>
            <a:xfrm>
              <a:off x="2962449" y="1728038"/>
              <a:ext cx="149" cy="258"/>
            </a:xfrm>
            <a:custGeom>
              <a:rect b="b" l="l" r="r" t="t"/>
              <a:pathLst>
                <a:path extrusionOk="0" h="19" w="11">
                  <a:moveTo>
                    <a:pt x="11"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3" name="Google Shape;12243;p54"/>
            <p:cNvSpPr/>
            <p:nvPr/>
          </p:nvSpPr>
          <p:spPr>
            <a:xfrm>
              <a:off x="3013201" y="1703272"/>
              <a:ext cx="299" cy="109"/>
            </a:xfrm>
            <a:custGeom>
              <a:rect b="b" l="l" r="r" t="t"/>
              <a:pathLst>
                <a:path extrusionOk="0" h="8" w="22">
                  <a:moveTo>
                    <a:pt x="22"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4" name="Google Shape;12244;p54"/>
            <p:cNvSpPr/>
            <p:nvPr/>
          </p:nvSpPr>
          <p:spPr>
            <a:xfrm>
              <a:off x="2963684" y="1726286"/>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5" name="Google Shape;12245;p54"/>
            <p:cNvSpPr/>
            <p:nvPr/>
          </p:nvSpPr>
          <p:spPr>
            <a:xfrm>
              <a:off x="2962204" y="1728662"/>
              <a:ext cx="109" cy="244"/>
            </a:xfrm>
            <a:custGeom>
              <a:rect b="b" l="l" r="r" t="t"/>
              <a:pathLst>
                <a:path extrusionOk="0" h="18" w="8">
                  <a:moveTo>
                    <a:pt x="8"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6" name="Google Shape;12246;p54"/>
            <p:cNvSpPr/>
            <p:nvPr/>
          </p:nvSpPr>
          <p:spPr>
            <a:xfrm>
              <a:off x="2962774" y="1727468"/>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7" name="Google Shape;12247;p54"/>
            <p:cNvSpPr/>
            <p:nvPr/>
          </p:nvSpPr>
          <p:spPr>
            <a:xfrm>
              <a:off x="3012536" y="1703177"/>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8" name="Google Shape;12248;p54"/>
            <p:cNvSpPr/>
            <p:nvPr/>
          </p:nvSpPr>
          <p:spPr>
            <a:xfrm>
              <a:off x="2963345" y="172661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9" name="Google Shape;12249;p54"/>
            <p:cNvSpPr/>
            <p:nvPr/>
          </p:nvSpPr>
          <p:spPr>
            <a:xfrm>
              <a:off x="2964010" y="172604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0" name="Google Shape;12250;p54"/>
            <p:cNvSpPr/>
            <p:nvPr/>
          </p:nvSpPr>
          <p:spPr>
            <a:xfrm>
              <a:off x="3009685" y="1703082"/>
              <a:ext cx="1344" cy="394"/>
            </a:xfrm>
            <a:custGeom>
              <a:rect b="b" l="l" r="r" t="t"/>
              <a:pathLst>
                <a:path extrusionOk="0" h="29" w="99">
                  <a:moveTo>
                    <a:pt x="1" y="1"/>
                  </a:moveTo>
                  <a:cubicBezTo>
                    <a:pt x="32" y="22"/>
                    <a:pt x="67" y="29"/>
                    <a:pt x="99" y="22"/>
                  </a:cubicBezTo>
                  <a:cubicBezTo>
                    <a:pt x="67" y="29"/>
                    <a:pt x="32"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1" name="Google Shape;12251;p54"/>
            <p:cNvSpPr/>
            <p:nvPr/>
          </p:nvSpPr>
          <p:spPr>
            <a:xfrm>
              <a:off x="3011966" y="17031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2" name="Google Shape;12252;p54"/>
            <p:cNvSpPr/>
            <p:nvPr/>
          </p:nvSpPr>
          <p:spPr>
            <a:xfrm>
              <a:off x="2991532" y="1712492"/>
              <a:ext cx="353" cy="1398"/>
            </a:xfrm>
            <a:custGeom>
              <a:rect b="b" l="l" r="r" t="t"/>
              <a:pathLst>
                <a:path extrusionOk="0" h="103" w="26">
                  <a:moveTo>
                    <a:pt x="25" y="102"/>
                  </a:moveTo>
                  <a:cubicBezTo>
                    <a:pt x="11" y="71"/>
                    <a:pt x="1" y="36"/>
                    <a:pt x="1" y="1"/>
                  </a:cubicBezTo>
                  <a:cubicBezTo>
                    <a:pt x="1" y="36"/>
                    <a:pt x="11" y="71"/>
                    <a:pt x="25"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3" name="Google Shape;12253;p54"/>
            <p:cNvSpPr/>
            <p:nvPr/>
          </p:nvSpPr>
          <p:spPr>
            <a:xfrm>
              <a:off x="3011070" y="1703327"/>
              <a:ext cx="339" cy="54"/>
            </a:xfrm>
            <a:custGeom>
              <a:rect b="b" l="l" r="r" t="t"/>
              <a:pathLst>
                <a:path extrusionOk="0" h="4" w="25">
                  <a:moveTo>
                    <a:pt x="25" y="0"/>
                  </a:moveTo>
                  <a:cubicBezTo>
                    <a:pt x="14" y="0"/>
                    <a:pt x="7" y="4"/>
                    <a:pt x="0" y="4"/>
                  </a:cubicBezTo>
                  <a:cubicBezTo>
                    <a:pt x="7" y="4"/>
                    <a:pt x="14" y="0"/>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4" name="Google Shape;12254;p54"/>
            <p:cNvSpPr/>
            <p:nvPr/>
          </p:nvSpPr>
          <p:spPr>
            <a:xfrm>
              <a:off x="2650343" y="181141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5" name="Google Shape;12255;p54"/>
            <p:cNvSpPr/>
            <p:nvPr/>
          </p:nvSpPr>
          <p:spPr>
            <a:xfrm>
              <a:off x="2650723" y="1811322"/>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6" name="Google Shape;12256;p54"/>
            <p:cNvSpPr/>
            <p:nvPr/>
          </p:nvSpPr>
          <p:spPr>
            <a:xfrm>
              <a:off x="2698067" y="1830086"/>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7" name="Google Shape;12257;p54"/>
            <p:cNvSpPr/>
            <p:nvPr/>
          </p:nvSpPr>
          <p:spPr>
            <a:xfrm>
              <a:off x="2651008" y="1811227"/>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8" name="Google Shape;12258;p54"/>
            <p:cNvSpPr/>
            <p:nvPr/>
          </p:nvSpPr>
          <p:spPr>
            <a:xfrm>
              <a:off x="2651198" y="181113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9" name="Google Shape;12259;p54"/>
            <p:cNvSpPr/>
            <p:nvPr/>
          </p:nvSpPr>
          <p:spPr>
            <a:xfrm>
              <a:off x="2649012" y="18116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0" name="Google Shape;12260;p54"/>
            <p:cNvSpPr/>
            <p:nvPr/>
          </p:nvSpPr>
          <p:spPr>
            <a:xfrm>
              <a:off x="2649487" y="181155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1" name="Google Shape;12261;p54"/>
            <p:cNvSpPr/>
            <p:nvPr/>
          </p:nvSpPr>
          <p:spPr>
            <a:xfrm>
              <a:off x="2649962" y="181145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2" name="Google Shape;12262;p54"/>
            <p:cNvSpPr/>
            <p:nvPr/>
          </p:nvSpPr>
          <p:spPr>
            <a:xfrm>
              <a:off x="2787041" y="1879305"/>
              <a:ext cx="2634" cy="421"/>
            </a:xfrm>
            <a:custGeom>
              <a:rect b="b" l="l" r="r" t="t"/>
              <a:pathLst>
                <a:path extrusionOk="0" h="31" w="194">
                  <a:moveTo>
                    <a:pt x="119" y="1"/>
                  </a:moveTo>
                  <a:cubicBezTo>
                    <a:pt x="82" y="1"/>
                    <a:pt x="41" y="15"/>
                    <a:pt x="1" y="31"/>
                  </a:cubicBezTo>
                  <a:cubicBezTo>
                    <a:pt x="43" y="15"/>
                    <a:pt x="84" y="1"/>
                    <a:pt x="120" y="1"/>
                  </a:cubicBezTo>
                  <a:lnTo>
                    <a:pt x="120" y="1"/>
                  </a:lnTo>
                  <a:cubicBezTo>
                    <a:pt x="147" y="1"/>
                    <a:pt x="172" y="8"/>
                    <a:pt x="193" y="27"/>
                  </a:cubicBezTo>
                  <a:cubicBezTo>
                    <a:pt x="173" y="8"/>
                    <a:pt x="148" y="1"/>
                    <a:pt x="122" y="1"/>
                  </a:cubicBezTo>
                  <a:cubicBezTo>
                    <a:pt x="121" y="1"/>
                    <a:pt x="121" y="1"/>
                    <a:pt x="120" y="1"/>
                  </a:cubicBezTo>
                  <a:lnTo>
                    <a:pt x="120" y="1"/>
                  </a:lnTo>
                  <a:cubicBezTo>
                    <a:pt x="120" y="1"/>
                    <a:pt x="119" y="1"/>
                    <a:pt x="1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3" name="Google Shape;12263;p54"/>
            <p:cNvSpPr/>
            <p:nvPr/>
          </p:nvSpPr>
          <p:spPr>
            <a:xfrm>
              <a:off x="2774414" y="1867642"/>
              <a:ext cx="3326" cy="1629"/>
            </a:xfrm>
            <a:custGeom>
              <a:rect b="b" l="l" r="r" t="t"/>
              <a:pathLst>
                <a:path extrusionOk="0" h="120" w="245">
                  <a:moveTo>
                    <a:pt x="0" y="1"/>
                  </a:moveTo>
                  <a:lnTo>
                    <a:pt x="0" y="1"/>
                  </a:lnTo>
                  <a:cubicBezTo>
                    <a:pt x="115" y="11"/>
                    <a:pt x="199" y="53"/>
                    <a:pt x="245" y="120"/>
                  </a:cubicBezTo>
                  <a:cubicBezTo>
                    <a:pt x="203" y="53"/>
                    <a:pt x="115"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4" name="Google Shape;12264;p54"/>
            <p:cNvSpPr/>
            <p:nvPr/>
          </p:nvSpPr>
          <p:spPr>
            <a:xfrm>
              <a:off x="2764774" y="1848443"/>
              <a:ext cx="5322" cy="8757"/>
            </a:xfrm>
            <a:custGeom>
              <a:rect b="b" l="l" r="r" t="t"/>
              <a:pathLst>
                <a:path extrusionOk="0" h="645" w="392">
                  <a:moveTo>
                    <a:pt x="391" y="0"/>
                  </a:moveTo>
                  <a:lnTo>
                    <a:pt x="391" y="0"/>
                  </a:lnTo>
                  <a:cubicBezTo>
                    <a:pt x="171" y="233"/>
                    <a:pt x="0" y="538"/>
                    <a:pt x="0" y="629"/>
                  </a:cubicBezTo>
                  <a:lnTo>
                    <a:pt x="0" y="629"/>
                  </a:lnTo>
                  <a:cubicBezTo>
                    <a:pt x="0" y="538"/>
                    <a:pt x="171" y="237"/>
                    <a:pt x="391" y="0"/>
                  </a:cubicBezTo>
                  <a:close/>
                  <a:moveTo>
                    <a:pt x="0" y="629"/>
                  </a:moveTo>
                  <a:cubicBezTo>
                    <a:pt x="0" y="635"/>
                    <a:pt x="1" y="640"/>
                    <a:pt x="3" y="644"/>
                  </a:cubicBezTo>
                  <a:cubicBezTo>
                    <a:pt x="1" y="640"/>
                    <a:pt x="0" y="635"/>
                    <a:pt x="0" y="6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5" name="Google Shape;12265;p54"/>
            <p:cNvSpPr/>
            <p:nvPr/>
          </p:nvSpPr>
          <p:spPr>
            <a:xfrm>
              <a:off x="2771603" y="1838694"/>
              <a:ext cx="1765" cy="8051"/>
            </a:xfrm>
            <a:custGeom>
              <a:rect b="b" l="l" r="r" t="t"/>
              <a:pathLst>
                <a:path extrusionOk="0" h="593" w="130">
                  <a:moveTo>
                    <a:pt x="0" y="592"/>
                  </a:moveTo>
                  <a:cubicBezTo>
                    <a:pt x="130" y="407"/>
                    <a:pt x="112" y="193"/>
                    <a:pt x="95" y="1"/>
                  </a:cubicBezTo>
                  <a:cubicBezTo>
                    <a:pt x="112" y="193"/>
                    <a:pt x="130" y="407"/>
                    <a:pt x="0" y="59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6" name="Google Shape;12266;p54"/>
            <p:cNvSpPr/>
            <p:nvPr/>
          </p:nvSpPr>
          <p:spPr>
            <a:xfrm>
              <a:off x="2786661" y="1879766"/>
              <a:ext cx="394" cy="149"/>
            </a:xfrm>
            <a:custGeom>
              <a:rect b="b" l="l" r="r" t="t"/>
              <a:pathLst>
                <a:path extrusionOk="0" h="11" w="29">
                  <a:moveTo>
                    <a:pt x="1" y="11"/>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7" name="Google Shape;12267;p54"/>
            <p:cNvSpPr/>
            <p:nvPr/>
          </p:nvSpPr>
          <p:spPr>
            <a:xfrm>
              <a:off x="2761230" y="182599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8" name="Google Shape;12268;p54"/>
            <p:cNvSpPr/>
            <p:nvPr/>
          </p:nvSpPr>
          <p:spPr>
            <a:xfrm>
              <a:off x="2761474" y="182586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9" name="Google Shape;12269;p54"/>
            <p:cNvSpPr/>
            <p:nvPr/>
          </p:nvSpPr>
          <p:spPr>
            <a:xfrm>
              <a:off x="2761705" y="182576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0" name="Google Shape;12270;p54"/>
            <p:cNvSpPr/>
            <p:nvPr/>
          </p:nvSpPr>
          <p:spPr>
            <a:xfrm>
              <a:off x="2760945" y="1826149"/>
              <a:ext cx="68" cy="54"/>
            </a:xfrm>
            <a:custGeom>
              <a:rect b="b" l="l" r="r" t="t"/>
              <a:pathLst>
                <a:path extrusionOk="0" h="4" w="5">
                  <a:moveTo>
                    <a:pt x="4"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1" name="Google Shape;12271;p54"/>
            <p:cNvSpPr/>
            <p:nvPr/>
          </p:nvSpPr>
          <p:spPr>
            <a:xfrm>
              <a:off x="2704530" y="1833793"/>
              <a:ext cx="54" cy="68"/>
            </a:xfrm>
            <a:custGeom>
              <a:rect b="b" l="l" r="r" t="t"/>
              <a:pathLst>
                <a:path extrusionOk="0" h="5" w="4">
                  <a:moveTo>
                    <a:pt x="4"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2" name="Google Shape;12272;p54"/>
            <p:cNvSpPr/>
            <p:nvPr/>
          </p:nvSpPr>
          <p:spPr>
            <a:xfrm>
              <a:off x="2712894" y="1827004"/>
              <a:ext cx="4766" cy="1724"/>
            </a:xfrm>
            <a:custGeom>
              <a:rect b="b" l="l" r="r" t="t"/>
              <a:pathLst>
                <a:path extrusionOk="0" h="127" w="351">
                  <a:moveTo>
                    <a:pt x="1" y="0"/>
                  </a:moveTo>
                  <a:cubicBezTo>
                    <a:pt x="102" y="4"/>
                    <a:pt x="214" y="56"/>
                    <a:pt x="351" y="126"/>
                  </a:cubicBezTo>
                  <a:cubicBezTo>
                    <a:pt x="214" y="56"/>
                    <a:pt x="102"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3" name="Google Shape;12273;p54"/>
            <p:cNvSpPr/>
            <p:nvPr/>
          </p:nvSpPr>
          <p:spPr>
            <a:xfrm>
              <a:off x="2719126" y="1828946"/>
              <a:ext cx="964" cy="163"/>
            </a:xfrm>
            <a:custGeom>
              <a:rect b="b" l="l" r="r" t="t"/>
              <a:pathLst>
                <a:path extrusionOk="0" h="12" w="71">
                  <a:moveTo>
                    <a:pt x="70" y="1"/>
                  </a:moveTo>
                  <a:cubicBezTo>
                    <a:pt x="46" y="4"/>
                    <a:pt x="25" y="8"/>
                    <a:pt x="0" y="11"/>
                  </a:cubicBezTo>
                  <a:cubicBezTo>
                    <a:pt x="25" y="8"/>
                    <a:pt x="46" y="4"/>
                    <a:pt x="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4" name="Google Shape;12274;p54"/>
            <p:cNvSpPr/>
            <p:nvPr/>
          </p:nvSpPr>
          <p:spPr>
            <a:xfrm>
              <a:off x="2724204" y="1829570"/>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5" name="Google Shape;12275;p54"/>
            <p:cNvSpPr/>
            <p:nvPr/>
          </p:nvSpPr>
          <p:spPr>
            <a:xfrm>
              <a:off x="2722208" y="182885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6" name="Google Shape;12276;p54"/>
            <p:cNvSpPr/>
            <p:nvPr/>
          </p:nvSpPr>
          <p:spPr>
            <a:xfrm>
              <a:off x="2724679" y="1829855"/>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7" name="Google Shape;12277;p54"/>
            <p:cNvSpPr/>
            <p:nvPr/>
          </p:nvSpPr>
          <p:spPr>
            <a:xfrm>
              <a:off x="2720593" y="1828905"/>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8" name="Google Shape;12278;p54"/>
            <p:cNvSpPr/>
            <p:nvPr/>
          </p:nvSpPr>
          <p:spPr>
            <a:xfrm>
              <a:off x="2720077" y="1828905"/>
              <a:ext cx="489" cy="54"/>
            </a:xfrm>
            <a:custGeom>
              <a:rect b="b" l="l" r="r" t="t"/>
              <a:pathLst>
                <a:path extrusionOk="0" h="4" w="36">
                  <a:moveTo>
                    <a:pt x="0" y="4"/>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9" name="Google Shape;12279;p54"/>
            <p:cNvSpPr/>
            <p:nvPr/>
          </p:nvSpPr>
          <p:spPr>
            <a:xfrm>
              <a:off x="2722588" y="182894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0" name="Google Shape;12280;p54"/>
            <p:cNvSpPr/>
            <p:nvPr/>
          </p:nvSpPr>
          <p:spPr>
            <a:xfrm>
              <a:off x="2723349" y="1829190"/>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1" name="Google Shape;12281;p54"/>
            <p:cNvSpPr/>
            <p:nvPr/>
          </p:nvSpPr>
          <p:spPr>
            <a:xfrm>
              <a:off x="2722969" y="182904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2" name="Google Shape;12282;p54"/>
            <p:cNvSpPr/>
            <p:nvPr/>
          </p:nvSpPr>
          <p:spPr>
            <a:xfrm>
              <a:off x="2723783" y="1829380"/>
              <a:ext cx="204" cy="109"/>
            </a:xfrm>
            <a:custGeom>
              <a:rect b="b" l="l" r="r" t="t"/>
              <a:pathLst>
                <a:path extrusionOk="0" h="8" w="15">
                  <a:moveTo>
                    <a:pt x="0" y="0"/>
                  </a:moveTo>
                  <a:lnTo>
                    <a:pt x="1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3" name="Google Shape;12283;p54"/>
            <p:cNvSpPr/>
            <p:nvPr/>
          </p:nvSpPr>
          <p:spPr>
            <a:xfrm>
              <a:off x="2720878" y="182885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4" name="Google Shape;12284;p54"/>
            <p:cNvSpPr/>
            <p:nvPr/>
          </p:nvSpPr>
          <p:spPr>
            <a:xfrm>
              <a:off x="2721217" y="182881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5" name="Google Shape;12285;p54"/>
            <p:cNvSpPr/>
            <p:nvPr/>
          </p:nvSpPr>
          <p:spPr>
            <a:xfrm>
              <a:off x="2721882" y="1828810"/>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6" name="Google Shape;12286;p54"/>
            <p:cNvSpPr/>
            <p:nvPr/>
          </p:nvSpPr>
          <p:spPr>
            <a:xfrm>
              <a:off x="2725155" y="1830181"/>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7" name="Google Shape;12287;p54"/>
            <p:cNvSpPr/>
            <p:nvPr/>
          </p:nvSpPr>
          <p:spPr>
            <a:xfrm>
              <a:off x="2721543" y="18288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8" name="Google Shape;12288;p54"/>
            <p:cNvSpPr/>
            <p:nvPr/>
          </p:nvSpPr>
          <p:spPr>
            <a:xfrm>
              <a:off x="2725630" y="183061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9" name="Google Shape;12289;p54"/>
            <p:cNvSpPr/>
            <p:nvPr/>
          </p:nvSpPr>
          <p:spPr>
            <a:xfrm>
              <a:off x="2704530" y="183388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0" name="Google Shape;12290;p54"/>
            <p:cNvSpPr/>
            <p:nvPr/>
          </p:nvSpPr>
          <p:spPr>
            <a:xfrm>
              <a:off x="2801976" y="187140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1" name="Google Shape;12291;p54"/>
            <p:cNvSpPr/>
            <p:nvPr/>
          </p:nvSpPr>
          <p:spPr>
            <a:xfrm>
              <a:off x="2821894" y="1866270"/>
              <a:ext cx="815" cy="339"/>
            </a:xfrm>
            <a:custGeom>
              <a:rect b="b" l="l" r="r" t="t"/>
              <a:pathLst>
                <a:path extrusionOk="0" h="25" w="60">
                  <a:moveTo>
                    <a:pt x="60" y="25"/>
                  </a:moveTo>
                  <a:cubicBezTo>
                    <a:pt x="42" y="11"/>
                    <a:pt x="21" y="0"/>
                    <a:pt x="0" y="0"/>
                  </a:cubicBezTo>
                  <a:cubicBezTo>
                    <a:pt x="21" y="0"/>
                    <a:pt x="42" y="11"/>
                    <a:pt x="6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2" name="Google Shape;12292;p54"/>
            <p:cNvSpPr/>
            <p:nvPr/>
          </p:nvSpPr>
          <p:spPr>
            <a:xfrm>
              <a:off x="2797414" y="1872774"/>
              <a:ext cx="434" cy="299"/>
            </a:xfrm>
            <a:custGeom>
              <a:rect b="b" l="l" r="r" t="t"/>
              <a:pathLst>
                <a:path extrusionOk="0" h="22" w="32">
                  <a:moveTo>
                    <a:pt x="32" y="1"/>
                  </a:moveTo>
                  <a:cubicBezTo>
                    <a:pt x="21" y="8"/>
                    <a:pt x="11" y="15"/>
                    <a:pt x="0" y="22"/>
                  </a:cubicBezTo>
                  <a:cubicBezTo>
                    <a:pt x="11" y="18"/>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3" name="Google Shape;12293;p54"/>
            <p:cNvSpPr/>
            <p:nvPr/>
          </p:nvSpPr>
          <p:spPr>
            <a:xfrm>
              <a:off x="2804108" y="1870452"/>
              <a:ext cx="1874" cy="1100"/>
            </a:xfrm>
            <a:custGeom>
              <a:rect b="b" l="l" r="r" t="t"/>
              <a:pathLst>
                <a:path extrusionOk="0" h="81" w="138">
                  <a:moveTo>
                    <a:pt x="1" y="81"/>
                  </a:moveTo>
                  <a:cubicBezTo>
                    <a:pt x="29" y="32"/>
                    <a:pt x="81" y="0"/>
                    <a:pt x="137" y="0"/>
                  </a:cubicBezTo>
                  <a:cubicBezTo>
                    <a:pt x="81" y="0"/>
                    <a:pt x="29"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4" name="Google Shape;12294;p54"/>
            <p:cNvSpPr/>
            <p:nvPr/>
          </p:nvSpPr>
          <p:spPr>
            <a:xfrm>
              <a:off x="2837902" y="1879617"/>
              <a:ext cx="353" cy="109"/>
            </a:xfrm>
            <a:custGeom>
              <a:rect b="b" l="l" r="r" t="t"/>
              <a:pathLst>
                <a:path extrusionOk="0" h="8" w="26">
                  <a:moveTo>
                    <a:pt x="1" y="1"/>
                  </a:moveTo>
                  <a:cubicBezTo>
                    <a:pt x="8" y="4"/>
                    <a:pt x="18" y="4"/>
                    <a:pt x="25" y="8"/>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5" name="Google Shape;12295;p54"/>
            <p:cNvSpPr/>
            <p:nvPr/>
          </p:nvSpPr>
          <p:spPr>
            <a:xfrm>
              <a:off x="2822750" y="1866596"/>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6" name="Google Shape;12296;p54"/>
            <p:cNvSpPr/>
            <p:nvPr/>
          </p:nvSpPr>
          <p:spPr>
            <a:xfrm>
              <a:off x="2838282" y="1879712"/>
              <a:ext cx="353" cy="204"/>
            </a:xfrm>
            <a:custGeom>
              <a:rect b="b" l="l" r="r" t="t"/>
              <a:pathLst>
                <a:path extrusionOk="0" h="15" w="26">
                  <a:moveTo>
                    <a:pt x="25" y="15"/>
                  </a:moveTo>
                  <a:cubicBezTo>
                    <a:pt x="18" y="8"/>
                    <a:pt x="8" y="4"/>
                    <a:pt x="1" y="1"/>
                  </a:cubicBezTo>
                  <a:cubicBezTo>
                    <a:pt x="8" y="4"/>
                    <a:pt x="18" y="8"/>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7" name="Google Shape;12297;p54"/>
            <p:cNvSpPr/>
            <p:nvPr/>
          </p:nvSpPr>
          <p:spPr>
            <a:xfrm>
              <a:off x="2796939" y="1873113"/>
              <a:ext cx="434" cy="244"/>
            </a:xfrm>
            <a:custGeom>
              <a:rect b="b" l="l" r="r" t="t"/>
              <a:pathLst>
                <a:path extrusionOk="0" h="18" w="32">
                  <a:moveTo>
                    <a:pt x="32" y="0"/>
                  </a:moveTo>
                  <a:lnTo>
                    <a:pt x="7" y="14"/>
                  </a:lnTo>
                  <a:lnTo>
                    <a:pt x="0" y="18"/>
                  </a:lnTo>
                  <a:cubicBezTo>
                    <a:pt x="11" y="14"/>
                    <a:pt x="21"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8" name="Google Shape;12298;p54"/>
            <p:cNvSpPr/>
            <p:nvPr/>
          </p:nvSpPr>
          <p:spPr>
            <a:xfrm>
              <a:off x="2797889" y="1872543"/>
              <a:ext cx="299" cy="244"/>
            </a:xfrm>
            <a:custGeom>
              <a:rect b="b" l="l" r="r" t="t"/>
              <a:pathLst>
                <a:path extrusionOk="0" h="18" w="22">
                  <a:moveTo>
                    <a:pt x="21" y="0"/>
                  </a:moveTo>
                  <a:cubicBezTo>
                    <a:pt x="14" y="4"/>
                    <a:pt x="7" y="11"/>
                    <a:pt x="0" y="18"/>
                  </a:cubicBezTo>
                  <a:cubicBezTo>
                    <a:pt x="7" y="11"/>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9" name="Google Shape;12299;p54"/>
            <p:cNvSpPr/>
            <p:nvPr/>
          </p:nvSpPr>
          <p:spPr>
            <a:xfrm>
              <a:off x="2838662" y="1879956"/>
              <a:ext cx="828" cy="720"/>
            </a:xfrm>
            <a:custGeom>
              <a:rect b="b" l="l" r="r" t="t"/>
              <a:pathLst>
                <a:path extrusionOk="0" h="53" w="61">
                  <a:moveTo>
                    <a:pt x="1" y="0"/>
                  </a:moveTo>
                  <a:cubicBezTo>
                    <a:pt x="22" y="14"/>
                    <a:pt x="43" y="32"/>
                    <a:pt x="60" y="53"/>
                  </a:cubicBezTo>
                  <a:cubicBezTo>
                    <a:pt x="43" y="32"/>
                    <a:pt x="22"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0" name="Google Shape;12300;p54"/>
            <p:cNvSpPr/>
            <p:nvPr/>
          </p:nvSpPr>
          <p:spPr>
            <a:xfrm>
              <a:off x="2796178" y="187368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1" name="Google Shape;12301;p54"/>
            <p:cNvSpPr/>
            <p:nvPr/>
          </p:nvSpPr>
          <p:spPr>
            <a:xfrm>
              <a:off x="2795798" y="187377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2" name="Google Shape;12302;p54"/>
            <p:cNvSpPr/>
            <p:nvPr/>
          </p:nvSpPr>
          <p:spPr>
            <a:xfrm>
              <a:off x="2795459" y="18737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3" name="Google Shape;12303;p54"/>
            <p:cNvSpPr/>
            <p:nvPr/>
          </p:nvSpPr>
          <p:spPr>
            <a:xfrm>
              <a:off x="2789661" y="1879671"/>
              <a:ext cx="3476" cy="3476"/>
            </a:xfrm>
            <a:custGeom>
              <a:rect b="b" l="l" r="r" t="t"/>
              <a:pathLst>
                <a:path extrusionOk="0" h="256" w="256">
                  <a:moveTo>
                    <a:pt x="0" y="0"/>
                  </a:moveTo>
                  <a:cubicBezTo>
                    <a:pt x="21" y="5"/>
                    <a:pt x="40" y="16"/>
                    <a:pt x="56" y="31"/>
                  </a:cubicBezTo>
                  <a:lnTo>
                    <a:pt x="56" y="31"/>
                  </a:lnTo>
                  <a:cubicBezTo>
                    <a:pt x="41" y="17"/>
                    <a:pt x="24" y="6"/>
                    <a:pt x="4" y="0"/>
                  </a:cubicBezTo>
                  <a:close/>
                  <a:moveTo>
                    <a:pt x="56" y="31"/>
                  </a:moveTo>
                  <a:cubicBezTo>
                    <a:pt x="84" y="57"/>
                    <a:pt x="104" y="94"/>
                    <a:pt x="123" y="126"/>
                  </a:cubicBezTo>
                  <a:cubicBezTo>
                    <a:pt x="107" y="95"/>
                    <a:pt x="85" y="57"/>
                    <a:pt x="56" y="31"/>
                  </a:cubicBezTo>
                  <a:close/>
                  <a:moveTo>
                    <a:pt x="123" y="126"/>
                  </a:moveTo>
                  <a:cubicBezTo>
                    <a:pt x="158" y="186"/>
                    <a:pt x="189" y="242"/>
                    <a:pt x="256" y="256"/>
                  </a:cubicBezTo>
                  <a:cubicBezTo>
                    <a:pt x="193" y="242"/>
                    <a:pt x="161" y="186"/>
                    <a:pt x="123" y="1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4" name="Google Shape;12304;p54"/>
            <p:cNvSpPr/>
            <p:nvPr/>
          </p:nvSpPr>
          <p:spPr>
            <a:xfrm>
              <a:off x="2796559" y="1873399"/>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5" name="Google Shape;12305;p54"/>
            <p:cNvSpPr/>
            <p:nvPr/>
          </p:nvSpPr>
          <p:spPr>
            <a:xfrm>
              <a:off x="2794984" y="1873724"/>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6" name="Google Shape;12306;p54"/>
            <p:cNvSpPr/>
            <p:nvPr/>
          </p:nvSpPr>
          <p:spPr>
            <a:xfrm>
              <a:off x="2789661" y="1879671"/>
              <a:ext cx="54" cy="14"/>
            </a:xfrm>
            <a:custGeom>
              <a:rect b="b" l="l" r="r" t="t"/>
              <a:pathLst>
                <a:path extrusionOk="0" h="1" w="4">
                  <a:moveTo>
                    <a:pt x="4" y="0"/>
                  </a:moveTo>
                  <a:lnTo>
                    <a:pt x="4" y="0"/>
                  </a:ln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7" name="Google Shape;12307;p54"/>
            <p:cNvSpPr/>
            <p:nvPr/>
          </p:nvSpPr>
          <p:spPr>
            <a:xfrm>
              <a:off x="2796980" y="1873303"/>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8" name="Google Shape;12308;p54"/>
            <p:cNvSpPr/>
            <p:nvPr/>
          </p:nvSpPr>
          <p:spPr>
            <a:xfrm>
              <a:off x="2959964" y="1971102"/>
              <a:ext cx="4345" cy="3082"/>
            </a:xfrm>
            <a:custGeom>
              <a:rect b="b" l="l" r="r" t="t"/>
              <a:pathLst>
                <a:path extrusionOk="0" h="227" w="320">
                  <a:moveTo>
                    <a:pt x="254" y="0"/>
                  </a:moveTo>
                  <a:cubicBezTo>
                    <a:pt x="228" y="0"/>
                    <a:pt x="200" y="11"/>
                    <a:pt x="176" y="23"/>
                  </a:cubicBezTo>
                  <a:cubicBezTo>
                    <a:pt x="71" y="79"/>
                    <a:pt x="1" y="191"/>
                    <a:pt x="11" y="215"/>
                  </a:cubicBezTo>
                  <a:cubicBezTo>
                    <a:pt x="15" y="222"/>
                    <a:pt x="22" y="226"/>
                    <a:pt x="36" y="226"/>
                  </a:cubicBezTo>
                  <a:cubicBezTo>
                    <a:pt x="39" y="226"/>
                    <a:pt x="43" y="226"/>
                    <a:pt x="46" y="226"/>
                  </a:cubicBezTo>
                  <a:cubicBezTo>
                    <a:pt x="134" y="226"/>
                    <a:pt x="268" y="143"/>
                    <a:pt x="302" y="72"/>
                  </a:cubicBezTo>
                  <a:cubicBezTo>
                    <a:pt x="320" y="44"/>
                    <a:pt x="309" y="30"/>
                    <a:pt x="302" y="23"/>
                  </a:cubicBezTo>
                  <a:cubicBezTo>
                    <a:pt x="290" y="6"/>
                    <a:pt x="273" y="0"/>
                    <a:pt x="2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9" name="Google Shape;12309;p54"/>
            <p:cNvSpPr/>
            <p:nvPr/>
          </p:nvSpPr>
          <p:spPr>
            <a:xfrm>
              <a:off x="2945287" y="1972446"/>
              <a:ext cx="34378" cy="30916"/>
            </a:xfrm>
            <a:custGeom>
              <a:rect b="b" l="l" r="r" t="t"/>
              <a:pathLst>
                <a:path extrusionOk="0" h="2277" w="2532">
                  <a:moveTo>
                    <a:pt x="2130" y="1"/>
                  </a:moveTo>
                  <a:cubicBezTo>
                    <a:pt x="2090" y="1"/>
                    <a:pt x="2051" y="15"/>
                    <a:pt x="2020" y="43"/>
                  </a:cubicBezTo>
                  <a:cubicBezTo>
                    <a:pt x="2010" y="57"/>
                    <a:pt x="1999" y="81"/>
                    <a:pt x="2024" y="123"/>
                  </a:cubicBezTo>
                  <a:cubicBezTo>
                    <a:pt x="2052" y="169"/>
                    <a:pt x="2083" y="232"/>
                    <a:pt x="2055" y="288"/>
                  </a:cubicBezTo>
                  <a:cubicBezTo>
                    <a:pt x="2027" y="348"/>
                    <a:pt x="1954" y="362"/>
                    <a:pt x="1884" y="369"/>
                  </a:cubicBezTo>
                  <a:cubicBezTo>
                    <a:pt x="1772" y="383"/>
                    <a:pt x="1733" y="400"/>
                    <a:pt x="1726" y="456"/>
                  </a:cubicBezTo>
                  <a:cubicBezTo>
                    <a:pt x="1702" y="638"/>
                    <a:pt x="1555" y="649"/>
                    <a:pt x="1474" y="652"/>
                  </a:cubicBezTo>
                  <a:cubicBezTo>
                    <a:pt x="1450" y="652"/>
                    <a:pt x="1425" y="659"/>
                    <a:pt x="1404" y="666"/>
                  </a:cubicBezTo>
                  <a:cubicBezTo>
                    <a:pt x="1404" y="673"/>
                    <a:pt x="1404" y="677"/>
                    <a:pt x="1404" y="684"/>
                  </a:cubicBezTo>
                  <a:cubicBezTo>
                    <a:pt x="1415" y="740"/>
                    <a:pt x="1390" y="792"/>
                    <a:pt x="1345" y="820"/>
                  </a:cubicBezTo>
                  <a:cubicBezTo>
                    <a:pt x="1323" y="832"/>
                    <a:pt x="1298" y="838"/>
                    <a:pt x="1270" y="838"/>
                  </a:cubicBezTo>
                  <a:cubicBezTo>
                    <a:pt x="1135" y="838"/>
                    <a:pt x="935" y="715"/>
                    <a:pt x="816" y="631"/>
                  </a:cubicBezTo>
                  <a:cubicBezTo>
                    <a:pt x="809" y="627"/>
                    <a:pt x="801" y="625"/>
                    <a:pt x="793" y="625"/>
                  </a:cubicBezTo>
                  <a:cubicBezTo>
                    <a:pt x="740" y="625"/>
                    <a:pt x="656" y="703"/>
                    <a:pt x="574" y="782"/>
                  </a:cubicBezTo>
                  <a:cubicBezTo>
                    <a:pt x="476" y="873"/>
                    <a:pt x="361" y="981"/>
                    <a:pt x="238" y="1013"/>
                  </a:cubicBezTo>
                  <a:cubicBezTo>
                    <a:pt x="158" y="1034"/>
                    <a:pt x="77" y="1135"/>
                    <a:pt x="32" y="1268"/>
                  </a:cubicBezTo>
                  <a:cubicBezTo>
                    <a:pt x="7" y="1324"/>
                    <a:pt x="0" y="1387"/>
                    <a:pt x="11" y="1450"/>
                  </a:cubicBezTo>
                  <a:cubicBezTo>
                    <a:pt x="81" y="1443"/>
                    <a:pt x="140" y="1391"/>
                    <a:pt x="200" y="1335"/>
                  </a:cubicBezTo>
                  <a:cubicBezTo>
                    <a:pt x="275" y="1266"/>
                    <a:pt x="360" y="1190"/>
                    <a:pt x="481" y="1190"/>
                  </a:cubicBezTo>
                  <a:cubicBezTo>
                    <a:pt x="489" y="1190"/>
                    <a:pt x="496" y="1191"/>
                    <a:pt x="504" y="1191"/>
                  </a:cubicBezTo>
                  <a:cubicBezTo>
                    <a:pt x="511" y="1192"/>
                    <a:pt x="517" y="1193"/>
                    <a:pt x="523" y="1193"/>
                  </a:cubicBezTo>
                  <a:cubicBezTo>
                    <a:pt x="562" y="1193"/>
                    <a:pt x="579" y="1173"/>
                    <a:pt x="609" y="1142"/>
                  </a:cubicBezTo>
                  <a:cubicBezTo>
                    <a:pt x="658" y="1076"/>
                    <a:pt x="742" y="1037"/>
                    <a:pt x="826" y="1037"/>
                  </a:cubicBezTo>
                  <a:cubicBezTo>
                    <a:pt x="854" y="1037"/>
                    <a:pt x="886" y="1041"/>
                    <a:pt x="914" y="1048"/>
                  </a:cubicBezTo>
                  <a:cubicBezTo>
                    <a:pt x="1089" y="1076"/>
                    <a:pt x="1117" y="1289"/>
                    <a:pt x="1152" y="1513"/>
                  </a:cubicBezTo>
                  <a:cubicBezTo>
                    <a:pt x="1187" y="1776"/>
                    <a:pt x="1225" y="1961"/>
                    <a:pt x="1366" y="1986"/>
                  </a:cubicBezTo>
                  <a:cubicBezTo>
                    <a:pt x="1523" y="2007"/>
                    <a:pt x="1670" y="2084"/>
                    <a:pt x="1782" y="2196"/>
                  </a:cubicBezTo>
                  <a:cubicBezTo>
                    <a:pt x="1842" y="2248"/>
                    <a:pt x="1870" y="2276"/>
                    <a:pt x="1922" y="2276"/>
                  </a:cubicBezTo>
                  <a:cubicBezTo>
                    <a:pt x="1947" y="2231"/>
                    <a:pt x="1905" y="2042"/>
                    <a:pt x="1884" y="1940"/>
                  </a:cubicBezTo>
                  <a:cubicBezTo>
                    <a:pt x="1856" y="1842"/>
                    <a:pt x="1842" y="1741"/>
                    <a:pt x="1838" y="1639"/>
                  </a:cubicBezTo>
                  <a:cubicBezTo>
                    <a:pt x="1852" y="1499"/>
                    <a:pt x="1992" y="1489"/>
                    <a:pt x="2108" y="1478"/>
                  </a:cubicBezTo>
                  <a:cubicBezTo>
                    <a:pt x="2220" y="1468"/>
                    <a:pt x="2353" y="1457"/>
                    <a:pt x="2437" y="1359"/>
                  </a:cubicBezTo>
                  <a:cubicBezTo>
                    <a:pt x="2531" y="1247"/>
                    <a:pt x="2461" y="981"/>
                    <a:pt x="2391" y="722"/>
                  </a:cubicBezTo>
                  <a:cubicBezTo>
                    <a:pt x="2342" y="540"/>
                    <a:pt x="2293" y="351"/>
                    <a:pt x="2293" y="190"/>
                  </a:cubicBezTo>
                  <a:cubicBezTo>
                    <a:pt x="2293" y="99"/>
                    <a:pt x="2255" y="36"/>
                    <a:pt x="2188" y="11"/>
                  </a:cubicBezTo>
                  <a:cubicBezTo>
                    <a:pt x="2170" y="4"/>
                    <a:pt x="2150" y="1"/>
                    <a:pt x="2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0" name="Google Shape;12310;p54"/>
            <p:cNvSpPr/>
            <p:nvPr/>
          </p:nvSpPr>
          <p:spPr>
            <a:xfrm>
              <a:off x="2934927" y="1945305"/>
              <a:ext cx="6191" cy="6463"/>
            </a:xfrm>
            <a:custGeom>
              <a:rect b="b" l="l" r="r" t="t"/>
              <a:pathLst>
                <a:path extrusionOk="0" h="476" w="456">
                  <a:moveTo>
                    <a:pt x="0" y="1"/>
                  </a:moveTo>
                  <a:cubicBezTo>
                    <a:pt x="32" y="144"/>
                    <a:pt x="102" y="372"/>
                    <a:pt x="231" y="449"/>
                  </a:cubicBezTo>
                  <a:cubicBezTo>
                    <a:pt x="263" y="467"/>
                    <a:pt x="299" y="476"/>
                    <a:pt x="335" y="476"/>
                  </a:cubicBezTo>
                  <a:cubicBezTo>
                    <a:pt x="363" y="476"/>
                    <a:pt x="391" y="470"/>
                    <a:pt x="417" y="460"/>
                  </a:cubicBezTo>
                  <a:cubicBezTo>
                    <a:pt x="455" y="449"/>
                    <a:pt x="455" y="435"/>
                    <a:pt x="452" y="425"/>
                  </a:cubicBezTo>
                  <a:cubicBezTo>
                    <a:pt x="438" y="306"/>
                    <a:pt x="144"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1" name="Google Shape;12311;p54"/>
            <p:cNvSpPr/>
            <p:nvPr/>
          </p:nvSpPr>
          <p:spPr>
            <a:xfrm>
              <a:off x="2944567" y="1938516"/>
              <a:ext cx="27875" cy="31432"/>
            </a:xfrm>
            <a:custGeom>
              <a:rect b="b" l="l" r="r" t="t"/>
              <a:pathLst>
                <a:path extrusionOk="0" h="2315" w="2053">
                  <a:moveTo>
                    <a:pt x="391" y="1"/>
                  </a:moveTo>
                  <a:cubicBezTo>
                    <a:pt x="295" y="1"/>
                    <a:pt x="201" y="20"/>
                    <a:pt x="127" y="63"/>
                  </a:cubicBezTo>
                  <a:cubicBezTo>
                    <a:pt x="88" y="88"/>
                    <a:pt x="46" y="102"/>
                    <a:pt x="1" y="105"/>
                  </a:cubicBezTo>
                  <a:cubicBezTo>
                    <a:pt x="15" y="123"/>
                    <a:pt x="32" y="140"/>
                    <a:pt x="43" y="158"/>
                  </a:cubicBezTo>
                  <a:cubicBezTo>
                    <a:pt x="86" y="204"/>
                    <a:pt x="113" y="236"/>
                    <a:pt x="181" y="236"/>
                  </a:cubicBezTo>
                  <a:cubicBezTo>
                    <a:pt x="196" y="236"/>
                    <a:pt x="213" y="234"/>
                    <a:pt x="232" y="231"/>
                  </a:cubicBezTo>
                  <a:cubicBezTo>
                    <a:pt x="253" y="228"/>
                    <a:pt x="274" y="227"/>
                    <a:pt x="296" y="227"/>
                  </a:cubicBezTo>
                  <a:cubicBezTo>
                    <a:pt x="534" y="227"/>
                    <a:pt x="785" y="412"/>
                    <a:pt x="897" y="557"/>
                  </a:cubicBezTo>
                  <a:cubicBezTo>
                    <a:pt x="974" y="655"/>
                    <a:pt x="995" y="743"/>
                    <a:pt x="967" y="809"/>
                  </a:cubicBezTo>
                  <a:cubicBezTo>
                    <a:pt x="921" y="907"/>
                    <a:pt x="967" y="1180"/>
                    <a:pt x="1019" y="1222"/>
                  </a:cubicBezTo>
                  <a:lnTo>
                    <a:pt x="1023" y="1215"/>
                  </a:lnTo>
                  <a:cubicBezTo>
                    <a:pt x="1068" y="1177"/>
                    <a:pt x="1124" y="1156"/>
                    <a:pt x="1184" y="1156"/>
                  </a:cubicBezTo>
                  <a:cubicBezTo>
                    <a:pt x="1240" y="1156"/>
                    <a:pt x="1293" y="1173"/>
                    <a:pt x="1335" y="1212"/>
                  </a:cubicBezTo>
                  <a:cubicBezTo>
                    <a:pt x="1408" y="1278"/>
                    <a:pt x="1443" y="1408"/>
                    <a:pt x="1349" y="1544"/>
                  </a:cubicBezTo>
                  <a:cubicBezTo>
                    <a:pt x="1296" y="1621"/>
                    <a:pt x="1342" y="1702"/>
                    <a:pt x="1457" y="1852"/>
                  </a:cubicBezTo>
                  <a:cubicBezTo>
                    <a:pt x="1527" y="1947"/>
                    <a:pt x="1611" y="2055"/>
                    <a:pt x="1632" y="2178"/>
                  </a:cubicBezTo>
                  <a:cubicBezTo>
                    <a:pt x="1638" y="2266"/>
                    <a:pt x="1709" y="2315"/>
                    <a:pt x="1780" y="2315"/>
                  </a:cubicBezTo>
                  <a:cubicBezTo>
                    <a:pt x="1836" y="2315"/>
                    <a:pt x="1893" y="2285"/>
                    <a:pt x="1919" y="2220"/>
                  </a:cubicBezTo>
                  <a:cubicBezTo>
                    <a:pt x="1961" y="2111"/>
                    <a:pt x="1874" y="2016"/>
                    <a:pt x="1779" y="2016"/>
                  </a:cubicBezTo>
                  <a:cubicBezTo>
                    <a:pt x="1746" y="2016"/>
                    <a:pt x="1711" y="2028"/>
                    <a:pt x="1681" y="2055"/>
                  </a:cubicBezTo>
                  <a:cubicBezTo>
                    <a:pt x="1650" y="1866"/>
                    <a:pt x="1706" y="1821"/>
                    <a:pt x="1839" y="1737"/>
                  </a:cubicBezTo>
                  <a:cubicBezTo>
                    <a:pt x="1870" y="1719"/>
                    <a:pt x="1909" y="1695"/>
                    <a:pt x="1951" y="1667"/>
                  </a:cubicBezTo>
                  <a:cubicBezTo>
                    <a:pt x="2052" y="1597"/>
                    <a:pt x="2010" y="1499"/>
                    <a:pt x="1884" y="1275"/>
                  </a:cubicBezTo>
                  <a:cubicBezTo>
                    <a:pt x="1849" y="1215"/>
                    <a:pt x="1814" y="1152"/>
                    <a:pt x="1783" y="1086"/>
                  </a:cubicBezTo>
                  <a:cubicBezTo>
                    <a:pt x="1730" y="977"/>
                    <a:pt x="1601" y="939"/>
                    <a:pt x="1475" y="900"/>
                  </a:cubicBezTo>
                  <a:cubicBezTo>
                    <a:pt x="1328" y="855"/>
                    <a:pt x="1159" y="802"/>
                    <a:pt x="1159" y="620"/>
                  </a:cubicBezTo>
                  <a:cubicBezTo>
                    <a:pt x="1159" y="501"/>
                    <a:pt x="1061" y="427"/>
                    <a:pt x="963" y="354"/>
                  </a:cubicBezTo>
                  <a:cubicBezTo>
                    <a:pt x="879" y="291"/>
                    <a:pt x="799" y="231"/>
                    <a:pt x="788" y="144"/>
                  </a:cubicBezTo>
                  <a:cubicBezTo>
                    <a:pt x="788" y="133"/>
                    <a:pt x="767" y="102"/>
                    <a:pt x="701" y="70"/>
                  </a:cubicBezTo>
                  <a:cubicBezTo>
                    <a:pt x="616" y="27"/>
                    <a:pt x="502" y="1"/>
                    <a:pt x="3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2" name="Google Shape;12312;p54"/>
            <p:cNvSpPr/>
            <p:nvPr/>
          </p:nvSpPr>
          <p:spPr>
            <a:xfrm>
              <a:off x="2944187" y="1956588"/>
              <a:ext cx="15030" cy="20258"/>
            </a:xfrm>
            <a:custGeom>
              <a:rect b="b" l="l" r="r" t="t"/>
              <a:pathLst>
                <a:path extrusionOk="0" h="1492" w="1107">
                  <a:moveTo>
                    <a:pt x="147" y="1"/>
                  </a:moveTo>
                  <a:cubicBezTo>
                    <a:pt x="139" y="1"/>
                    <a:pt x="131" y="2"/>
                    <a:pt x="123" y="3"/>
                  </a:cubicBezTo>
                  <a:cubicBezTo>
                    <a:pt x="39" y="17"/>
                    <a:pt x="1" y="231"/>
                    <a:pt x="43" y="434"/>
                  </a:cubicBezTo>
                  <a:cubicBezTo>
                    <a:pt x="66" y="563"/>
                    <a:pt x="110" y="616"/>
                    <a:pt x="129" y="616"/>
                  </a:cubicBezTo>
                  <a:cubicBezTo>
                    <a:pt x="129" y="616"/>
                    <a:pt x="130" y="616"/>
                    <a:pt x="130" y="616"/>
                  </a:cubicBezTo>
                  <a:cubicBezTo>
                    <a:pt x="144" y="612"/>
                    <a:pt x="165" y="609"/>
                    <a:pt x="190" y="609"/>
                  </a:cubicBezTo>
                  <a:cubicBezTo>
                    <a:pt x="309" y="595"/>
                    <a:pt x="361" y="577"/>
                    <a:pt x="368" y="511"/>
                  </a:cubicBezTo>
                  <a:cubicBezTo>
                    <a:pt x="375" y="444"/>
                    <a:pt x="407" y="423"/>
                    <a:pt x="435" y="420"/>
                  </a:cubicBezTo>
                  <a:lnTo>
                    <a:pt x="452" y="420"/>
                  </a:lnTo>
                  <a:cubicBezTo>
                    <a:pt x="484" y="420"/>
                    <a:pt x="515" y="441"/>
                    <a:pt x="540" y="490"/>
                  </a:cubicBezTo>
                  <a:cubicBezTo>
                    <a:pt x="589" y="584"/>
                    <a:pt x="662" y="871"/>
                    <a:pt x="529" y="1001"/>
                  </a:cubicBezTo>
                  <a:cubicBezTo>
                    <a:pt x="456" y="1074"/>
                    <a:pt x="424" y="1239"/>
                    <a:pt x="463" y="1365"/>
                  </a:cubicBezTo>
                  <a:cubicBezTo>
                    <a:pt x="473" y="1425"/>
                    <a:pt x="519" y="1474"/>
                    <a:pt x="578" y="1491"/>
                  </a:cubicBezTo>
                  <a:cubicBezTo>
                    <a:pt x="580" y="1492"/>
                    <a:pt x="583" y="1492"/>
                    <a:pt x="586" y="1492"/>
                  </a:cubicBezTo>
                  <a:cubicBezTo>
                    <a:pt x="614" y="1492"/>
                    <a:pt x="674" y="1458"/>
                    <a:pt x="753" y="1372"/>
                  </a:cubicBezTo>
                  <a:cubicBezTo>
                    <a:pt x="953" y="1144"/>
                    <a:pt x="1107" y="773"/>
                    <a:pt x="1086" y="707"/>
                  </a:cubicBezTo>
                  <a:cubicBezTo>
                    <a:pt x="1082" y="703"/>
                    <a:pt x="1082" y="700"/>
                    <a:pt x="1079" y="696"/>
                  </a:cubicBezTo>
                  <a:cubicBezTo>
                    <a:pt x="1058" y="700"/>
                    <a:pt x="1040" y="703"/>
                    <a:pt x="1019" y="714"/>
                  </a:cubicBezTo>
                  <a:cubicBezTo>
                    <a:pt x="1000" y="720"/>
                    <a:pt x="974" y="729"/>
                    <a:pt x="948" y="729"/>
                  </a:cubicBezTo>
                  <a:cubicBezTo>
                    <a:pt x="928" y="729"/>
                    <a:pt x="908" y="724"/>
                    <a:pt x="890" y="707"/>
                  </a:cubicBezTo>
                  <a:cubicBezTo>
                    <a:pt x="844" y="672"/>
                    <a:pt x="862" y="602"/>
                    <a:pt x="869" y="570"/>
                  </a:cubicBezTo>
                  <a:cubicBezTo>
                    <a:pt x="876" y="549"/>
                    <a:pt x="855" y="479"/>
                    <a:pt x="743" y="360"/>
                  </a:cubicBezTo>
                  <a:cubicBezTo>
                    <a:pt x="559" y="167"/>
                    <a:pt x="277" y="1"/>
                    <a:pt x="1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3" name="Google Shape;12313;p54"/>
            <p:cNvSpPr/>
            <p:nvPr/>
          </p:nvSpPr>
          <p:spPr>
            <a:xfrm>
              <a:off x="2930066" y="1906039"/>
              <a:ext cx="18126" cy="34270"/>
            </a:xfrm>
            <a:custGeom>
              <a:rect b="b" l="l" r="r" t="t"/>
              <a:pathLst>
                <a:path extrusionOk="0" h="2524" w="1335">
                  <a:moveTo>
                    <a:pt x="501" y="0"/>
                  </a:moveTo>
                  <a:cubicBezTo>
                    <a:pt x="451" y="0"/>
                    <a:pt x="408" y="8"/>
                    <a:pt x="376" y="29"/>
                  </a:cubicBezTo>
                  <a:cubicBezTo>
                    <a:pt x="277" y="89"/>
                    <a:pt x="302" y="544"/>
                    <a:pt x="313" y="789"/>
                  </a:cubicBezTo>
                  <a:cubicBezTo>
                    <a:pt x="330" y="1136"/>
                    <a:pt x="330" y="1251"/>
                    <a:pt x="270" y="1300"/>
                  </a:cubicBezTo>
                  <a:cubicBezTo>
                    <a:pt x="242" y="1323"/>
                    <a:pt x="214" y="1332"/>
                    <a:pt x="186" y="1332"/>
                  </a:cubicBezTo>
                  <a:cubicBezTo>
                    <a:pt x="123" y="1332"/>
                    <a:pt x="66" y="1284"/>
                    <a:pt x="29" y="1255"/>
                  </a:cubicBezTo>
                  <a:lnTo>
                    <a:pt x="22" y="1248"/>
                  </a:lnTo>
                  <a:lnTo>
                    <a:pt x="22" y="1248"/>
                  </a:lnTo>
                  <a:cubicBezTo>
                    <a:pt x="1" y="1419"/>
                    <a:pt x="60" y="1811"/>
                    <a:pt x="120" y="1864"/>
                  </a:cubicBezTo>
                  <a:cubicBezTo>
                    <a:pt x="190" y="1864"/>
                    <a:pt x="253" y="1899"/>
                    <a:pt x="295" y="1955"/>
                  </a:cubicBezTo>
                  <a:cubicBezTo>
                    <a:pt x="365" y="2053"/>
                    <a:pt x="376" y="2203"/>
                    <a:pt x="323" y="2368"/>
                  </a:cubicBezTo>
                  <a:cubicBezTo>
                    <a:pt x="299" y="2445"/>
                    <a:pt x="327" y="2473"/>
                    <a:pt x="337" y="2480"/>
                  </a:cubicBezTo>
                  <a:cubicBezTo>
                    <a:pt x="366" y="2509"/>
                    <a:pt x="423" y="2523"/>
                    <a:pt x="495" y="2523"/>
                  </a:cubicBezTo>
                  <a:cubicBezTo>
                    <a:pt x="580" y="2523"/>
                    <a:pt x="685" y="2504"/>
                    <a:pt x="789" y="2466"/>
                  </a:cubicBezTo>
                  <a:cubicBezTo>
                    <a:pt x="830" y="2448"/>
                    <a:pt x="875" y="2437"/>
                    <a:pt x="921" y="2437"/>
                  </a:cubicBezTo>
                  <a:cubicBezTo>
                    <a:pt x="938" y="2437"/>
                    <a:pt x="954" y="2439"/>
                    <a:pt x="971" y="2441"/>
                  </a:cubicBezTo>
                  <a:cubicBezTo>
                    <a:pt x="943" y="2382"/>
                    <a:pt x="929" y="2315"/>
                    <a:pt x="929" y="2249"/>
                  </a:cubicBezTo>
                  <a:cubicBezTo>
                    <a:pt x="922" y="2140"/>
                    <a:pt x="911" y="2018"/>
                    <a:pt x="841" y="1941"/>
                  </a:cubicBezTo>
                  <a:cubicBezTo>
                    <a:pt x="631" y="1713"/>
                    <a:pt x="901" y="1419"/>
                    <a:pt x="1118" y="1181"/>
                  </a:cubicBezTo>
                  <a:cubicBezTo>
                    <a:pt x="1149" y="1146"/>
                    <a:pt x="1184" y="1111"/>
                    <a:pt x="1212" y="1076"/>
                  </a:cubicBezTo>
                  <a:cubicBezTo>
                    <a:pt x="1335" y="936"/>
                    <a:pt x="1272" y="719"/>
                    <a:pt x="1216" y="526"/>
                  </a:cubicBezTo>
                  <a:cubicBezTo>
                    <a:pt x="1181" y="407"/>
                    <a:pt x="1153" y="302"/>
                    <a:pt x="1163" y="218"/>
                  </a:cubicBezTo>
                  <a:cubicBezTo>
                    <a:pt x="1174" y="176"/>
                    <a:pt x="1177" y="131"/>
                    <a:pt x="1177" y="85"/>
                  </a:cubicBezTo>
                  <a:lnTo>
                    <a:pt x="1177" y="85"/>
                  </a:lnTo>
                  <a:lnTo>
                    <a:pt x="1167" y="92"/>
                  </a:lnTo>
                  <a:cubicBezTo>
                    <a:pt x="1142" y="106"/>
                    <a:pt x="1113" y="112"/>
                    <a:pt x="1080" y="112"/>
                  </a:cubicBezTo>
                  <a:cubicBezTo>
                    <a:pt x="1015" y="112"/>
                    <a:pt x="934" y="90"/>
                    <a:pt x="834" y="64"/>
                  </a:cubicBezTo>
                  <a:cubicBezTo>
                    <a:pt x="726" y="34"/>
                    <a:pt x="601" y="0"/>
                    <a:pt x="5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4" name="Google Shape;12314;p54"/>
            <p:cNvSpPr/>
            <p:nvPr/>
          </p:nvSpPr>
          <p:spPr>
            <a:xfrm>
              <a:off x="2911587" y="1962426"/>
              <a:ext cx="15410" cy="19171"/>
            </a:xfrm>
            <a:custGeom>
              <a:rect b="b" l="l" r="r" t="t"/>
              <a:pathLst>
                <a:path extrusionOk="0" h="1412" w="1135">
                  <a:moveTo>
                    <a:pt x="1019" y="0"/>
                  </a:moveTo>
                  <a:lnTo>
                    <a:pt x="1019" y="0"/>
                  </a:lnTo>
                  <a:cubicBezTo>
                    <a:pt x="980" y="63"/>
                    <a:pt x="945" y="126"/>
                    <a:pt x="917" y="193"/>
                  </a:cubicBezTo>
                  <a:cubicBezTo>
                    <a:pt x="854" y="333"/>
                    <a:pt x="777" y="469"/>
                    <a:pt x="686" y="595"/>
                  </a:cubicBezTo>
                  <a:cubicBezTo>
                    <a:pt x="609" y="693"/>
                    <a:pt x="508" y="805"/>
                    <a:pt x="396" y="924"/>
                  </a:cubicBezTo>
                  <a:cubicBezTo>
                    <a:pt x="259" y="1075"/>
                    <a:pt x="35" y="1313"/>
                    <a:pt x="0" y="1411"/>
                  </a:cubicBezTo>
                  <a:cubicBezTo>
                    <a:pt x="91" y="1359"/>
                    <a:pt x="294" y="1124"/>
                    <a:pt x="431" y="963"/>
                  </a:cubicBezTo>
                  <a:cubicBezTo>
                    <a:pt x="595" y="774"/>
                    <a:pt x="763" y="574"/>
                    <a:pt x="886" y="487"/>
                  </a:cubicBezTo>
                  <a:cubicBezTo>
                    <a:pt x="1134" y="308"/>
                    <a:pt x="1099" y="172"/>
                    <a:pt x="10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5" name="Google Shape;12315;p54"/>
            <p:cNvSpPr/>
            <p:nvPr/>
          </p:nvSpPr>
          <p:spPr>
            <a:xfrm>
              <a:off x="3088163" y="2067136"/>
              <a:ext cx="69218" cy="57636"/>
            </a:xfrm>
            <a:custGeom>
              <a:rect b="b" l="l" r="r" t="t"/>
              <a:pathLst>
                <a:path extrusionOk="0" h="4245" w="5098">
                  <a:moveTo>
                    <a:pt x="1" y="1"/>
                  </a:moveTo>
                  <a:lnTo>
                    <a:pt x="1" y="3326"/>
                  </a:lnTo>
                  <a:cubicBezTo>
                    <a:pt x="155" y="3424"/>
                    <a:pt x="333" y="3484"/>
                    <a:pt x="519" y="3491"/>
                  </a:cubicBezTo>
                  <a:cubicBezTo>
                    <a:pt x="538" y="3492"/>
                    <a:pt x="556" y="3492"/>
                    <a:pt x="574" y="3492"/>
                  </a:cubicBezTo>
                  <a:cubicBezTo>
                    <a:pt x="975" y="3492"/>
                    <a:pt x="1021" y="3343"/>
                    <a:pt x="1054" y="3242"/>
                  </a:cubicBezTo>
                  <a:cubicBezTo>
                    <a:pt x="1068" y="3190"/>
                    <a:pt x="1093" y="3113"/>
                    <a:pt x="1181" y="3113"/>
                  </a:cubicBezTo>
                  <a:cubicBezTo>
                    <a:pt x="1226" y="3113"/>
                    <a:pt x="1268" y="3032"/>
                    <a:pt x="1317" y="2948"/>
                  </a:cubicBezTo>
                  <a:cubicBezTo>
                    <a:pt x="1356" y="2871"/>
                    <a:pt x="1401" y="2798"/>
                    <a:pt x="1454" y="2731"/>
                  </a:cubicBezTo>
                  <a:cubicBezTo>
                    <a:pt x="1510" y="2663"/>
                    <a:pt x="1615" y="2633"/>
                    <a:pt x="1745" y="2633"/>
                  </a:cubicBezTo>
                  <a:cubicBezTo>
                    <a:pt x="2031" y="2633"/>
                    <a:pt x="2435" y="2780"/>
                    <a:pt x="2693" y="2980"/>
                  </a:cubicBezTo>
                  <a:cubicBezTo>
                    <a:pt x="2833" y="3088"/>
                    <a:pt x="2973" y="3263"/>
                    <a:pt x="3120" y="3449"/>
                  </a:cubicBezTo>
                  <a:cubicBezTo>
                    <a:pt x="3344" y="3729"/>
                    <a:pt x="3593" y="4041"/>
                    <a:pt x="3800" y="4041"/>
                  </a:cubicBezTo>
                  <a:cubicBezTo>
                    <a:pt x="3813" y="4041"/>
                    <a:pt x="3825" y="4040"/>
                    <a:pt x="3838" y="4037"/>
                  </a:cubicBezTo>
                  <a:cubicBezTo>
                    <a:pt x="3887" y="4027"/>
                    <a:pt x="3936" y="4020"/>
                    <a:pt x="3985" y="4020"/>
                  </a:cubicBezTo>
                  <a:cubicBezTo>
                    <a:pt x="4167" y="4020"/>
                    <a:pt x="4345" y="4083"/>
                    <a:pt x="4520" y="4139"/>
                  </a:cubicBezTo>
                  <a:cubicBezTo>
                    <a:pt x="4685" y="4195"/>
                    <a:pt x="4831" y="4244"/>
                    <a:pt x="4970" y="4244"/>
                  </a:cubicBezTo>
                  <a:cubicBezTo>
                    <a:pt x="4979" y="4244"/>
                    <a:pt x="4988" y="4244"/>
                    <a:pt x="4996" y="4244"/>
                  </a:cubicBezTo>
                  <a:cubicBezTo>
                    <a:pt x="5077" y="4240"/>
                    <a:pt x="5094" y="4223"/>
                    <a:pt x="5094" y="4223"/>
                  </a:cubicBezTo>
                  <a:cubicBezTo>
                    <a:pt x="5098" y="4188"/>
                    <a:pt x="4972" y="4065"/>
                    <a:pt x="4891" y="4030"/>
                  </a:cubicBezTo>
                  <a:cubicBezTo>
                    <a:pt x="4832" y="4006"/>
                    <a:pt x="4440" y="3789"/>
                    <a:pt x="4464" y="3592"/>
                  </a:cubicBezTo>
                  <a:cubicBezTo>
                    <a:pt x="4450" y="3571"/>
                    <a:pt x="4356" y="3547"/>
                    <a:pt x="4289" y="3529"/>
                  </a:cubicBezTo>
                  <a:cubicBezTo>
                    <a:pt x="4167" y="3501"/>
                    <a:pt x="4051" y="3459"/>
                    <a:pt x="3943" y="3396"/>
                  </a:cubicBezTo>
                  <a:cubicBezTo>
                    <a:pt x="3813" y="3312"/>
                    <a:pt x="3771" y="3151"/>
                    <a:pt x="3729" y="2997"/>
                  </a:cubicBezTo>
                  <a:cubicBezTo>
                    <a:pt x="3694" y="2854"/>
                    <a:pt x="3659" y="2721"/>
                    <a:pt x="3561" y="2675"/>
                  </a:cubicBezTo>
                  <a:cubicBezTo>
                    <a:pt x="3386" y="2591"/>
                    <a:pt x="3211" y="2374"/>
                    <a:pt x="3250" y="2220"/>
                  </a:cubicBezTo>
                  <a:cubicBezTo>
                    <a:pt x="3260" y="2180"/>
                    <a:pt x="3299" y="2094"/>
                    <a:pt x="3446" y="2094"/>
                  </a:cubicBezTo>
                  <a:cubicBezTo>
                    <a:pt x="3451" y="2094"/>
                    <a:pt x="3457" y="2094"/>
                    <a:pt x="3463" y="2094"/>
                  </a:cubicBezTo>
                  <a:cubicBezTo>
                    <a:pt x="3477" y="2095"/>
                    <a:pt x="3490" y="2095"/>
                    <a:pt x="3503" y="2095"/>
                  </a:cubicBezTo>
                  <a:cubicBezTo>
                    <a:pt x="3595" y="2095"/>
                    <a:pt x="3639" y="2074"/>
                    <a:pt x="3649" y="2052"/>
                  </a:cubicBezTo>
                  <a:cubicBezTo>
                    <a:pt x="3656" y="2028"/>
                    <a:pt x="3645" y="1961"/>
                    <a:pt x="3530" y="1853"/>
                  </a:cubicBezTo>
                  <a:cubicBezTo>
                    <a:pt x="3449" y="1779"/>
                    <a:pt x="3260" y="1716"/>
                    <a:pt x="3081" y="1653"/>
                  </a:cubicBezTo>
                  <a:cubicBezTo>
                    <a:pt x="2770" y="1548"/>
                    <a:pt x="2448" y="1439"/>
                    <a:pt x="2423" y="1215"/>
                  </a:cubicBezTo>
                  <a:cubicBezTo>
                    <a:pt x="2399" y="981"/>
                    <a:pt x="1044" y="253"/>
                    <a:pt x="323" y="92"/>
                  </a:cubicBezTo>
                  <a:cubicBezTo>
                    <a:pt x="235" y="74"/>
                    <a:pt x="130" y="4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6" name="Google Shape;12316;p54"/>
            <p:cNvSpPr/>
            <p:nvPr/>
          </p:nvSpPr>
          <p:spPr>
            <a:xfrm>
              <a:off x="2639603" y="1973302"/>
              <a:ext cx="14229" cy="26680"/>
            </a:xfrm>
            <a:custGeom>
              <a:rect b="b" l="l" r="r" t="t"/>
              <a:pathLst>
                <a:path extrusionOk="0" h="1965" w="1048">
                  <a:moveTo>
                    <a:pt x="214" y="1"/>
                  </a:moveTo>
                  <a:cubicBezTo>
                    <a:pt x="172" y="11"/>
                    <a:pt x="154" y="123"/>
                    <a:pt x="137" y="218"/>
                  </a:cubicBezTo>
                  <a:cubicBezTo>
                    <a:pt x="126" y="306"/>
                    <a:pt x="105" y="390"/>
                    <a:pt x="77" y="474"/>
                  </a:cubicBezTo>
                  <a:cubicBezTo>
                    <a:pt x="0" y="670"/>
                    <a:pt x="14" y="869"/>
                    <a:pt x="49" y="1170"/>
                  </a:cubicBezTo>
                  <a:cubicBezTo>
                    <a:pt x="53" y="1223"/>
                    <a:pt x="56" y="1279"/>
                    <a:pt x="60" y="1331"/>
                  </a:cubicBezTo>
                  <a:cubicBezTo>
                    <a:pt x="77" y="1583"/>
                    <a:pt x="91" y="1800"/>
                    <a:pt x="294" y="1930"/>
                  </a:cubicBezTo>
                  <a:cubicBezTo>
                    <a:pt x="332" y="1955"/>
                    <a:pt x="372" y="1965"/>
                    <a:pt x="412" y="1965"/>
                  </a:cubicBezTo>
                  <a:cubicBezTo>
                    <a:pt x="472" y="1965"/>
                    <a:pt x="532" y="1943"/>
                    <a:pt x="578" y="1919"/>
                  </a:cubicBezTo>
                  <a:cubicBezTo>
                    <a:pt x="819" y="1793"/>
                    <a:pt x="1023" y="1475"/>
                    <a:pt x="1033" y="1209"/>
                  </a:cubicBezTo>
                  <a:cubicBezTo>
                    <a:pt x="1047" y="810"/>
                    <a:pt x="350" y="46"/>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7" name="Google Shape;12317;p54"/>
            <p:cNvSpPr/>
            <p:nvPr/>
          </p:nvSpPr>
          <p:spPr>
            <a:xfrm>
              <a:off x="2363531" y="2134820"/>
              <a:ext cx="53061" cy="102877"/>
            </a:xfrm>
            <a:custGeom>
              <a:rect b="b" l="l" r="r" t="t"/>
              <a:pathLst>
                <a:path extrusionOk="0" h="7577" w="3908">
                  <a:moveTo>
                    <a:pt x="3295" y="1"/>
                  </a:moveTo>
                  <a:lnTo>
                    <a:pt x="3281" y="32"/>
                  </a:lnTo>
                  <a:cubicBezTo>
                    <a:pt x="3267" y="88"/>
                    <a:pt x="3239" y="137"/>
                    <a:pt x="3207" y="179"/>
                  </a:cubicBezTo>
                  <a:cubicBezTo>
                    <a:pt x="3165" y="221"/>
                    <a:pt x="3127" y="386"/>
                    <a:pt x="3144" y="515"/>
                  </a:cubicBezTo>
                  <a:cubicBezTo>
                    <a:pt x="3148" y="585"/>
                    <a:pt x="3120" y="655"/>
                    <a:pt x="3067" y="704"/>
                  </a:cubicBezTo>
                  <a:cubicBezTo>
                    <a:pt x="2986" y="786"/>
                    <a:pt x="2876" y="831"/>
                    <a:pt x="2758" y="831"/>
                  </a:cubicBezTo>
                  <a:cubicBezTo>
                    <a:pt x="2754" y="831"/>
                    <a:pt x="2749" y="831"/>
                    <a:pt x="2745" y="831"/>
                  </a:cubicBezTo>
                  <a:cubicBezTo>
                    <a:pt x="2734" y="829"/>
                    <a:pt x="2724" y="828"/>
                    <a:pt x="2713" y="828"/>
                  </a:cubicBezTo>
                  <a:cubicBezTo>
                    <a:pt x="2654" y="828"/>
                    <a:pt x="2597" y="852"/>
                    <a:pt x="2553" y="894"/>
                  </a:cubicBezTo>
                  <a:cubicBezTo>
                    <a:pt x="2531" y="922"/>
                    <a:pt x="2528" y="957"/>
                    <a:pt x="2542" y="985"/>
                  </a:cubicBezTo>
                  <a:cubicBezTo>
                    <a:pt x="2588" y="1107"/>
                    <a:pt x="2546" y="1167"/>
                    <a:pt x="2521" y="1205"/>
                  </a:cubicBezTo>
                  <a:cubicBezTo>
                    <a:pt x="2503" y="1230"/>
                    <a:pt x="2500" y="1230"/>
                    <a:pt x="2521" y="1268"/>
                  </a:cubicBezTo>
                  <a:cubicBezTo>
                    <a:pt x="2553" y="1328"/>
                    <a:pt x="2549" y="1398"/>
                    <a:pt x="2514" y="1457"/>
                  </a:cubicBezTo>
                  <a:cubicBezTo>
                    <a:pt x="2447" y="1583"/>
                    <a:pt x="2248" y="1692"/>
                    <a:pt x="2062" y="1706"/>
                  </a:cubicBezTo>
                  <a:cubicBezTo>
                    <a:pt x="1978" y="1709"/>
                    <a:pt x="1866" y="1797"/>
                    <a:pt x="1754" y="1881"/>
                  </a:cubicBezTo>
                  <a:cubicBezTo>
                    <a:pt x="1617" y="1983"/>
                    <a:pt x="1474" y="2094"/>
                    <a:pt x="1330" y="2094"/>
                  </a:cubicBezTo>
                  <a:cubicBezTo>
                    <a:pt x="1316" y="2094"/>
                    <a:pt x="1302" y="2093"/>
                    <a:pt x="1289" y="2091"/>
                  </a:cubicBezTo>
                  <a:cubicBezTo>
                    <a:pt x="1274" y="2089"/>
                    <a:pt x="1259" y="2088"/>
                    <a:pt x="1245" y="2088"/>
                  </a:cubicBezTo>
                  <a:cubicBezTo>
                    <a:pt x="1149" y="2088"/>
                    <a:pt x="1049" y="2124"/>
                    <a:pt x="949" y="2157"/>
                  </a:cubicBezTo>
                  <a:cubicBezTo>
                    <a:pt x="857" y="2189"/>
                    <a:pt x="755" y="2226"/>
                    <a:pt x="655" y="2226"/>
                  </a:cubicBezTo>
                  <a:cubicBezTo>
                    <a:pt x="634" y="2226"/>
                    <a:pt x="613" y="2224"/>
                    <a:pt x="592" y="2220"/>
                  </a:cubicBezTo>
                  <a:lnTo>
                    <a:pt x="582" y="2220"/>
                  </a:lnTo>
                  <a:cubicBezTo>
                    <a:pt x="578" y="2220"/>
                    <a:pt x="575" y="2220"/>
                    <a:pt x="575" y="2224"/>
                  </a:cubicBezTo>
                  <a:cubicBezTo>
                    <a:pt x="547" y="2245"/>
                    <a:pt x="540" y="2364"/>
                    <a:pt x="533" y="2448"/>
                  </a:cubicBezTo>
                  <a:cubicBezTo>
                    <a:pt x="526" y="2595"/>
                    <a:pt x="512" y="2773"/>
                    <a:pt x="434" y="2917"/>
                  </a:cubicBezTo>
                  <a:cubicBezTo>
                    <a:pt x="273" y="3201"/>
                    <a:pt x="378" y="3547"/>
                    <a:pt x="501" y="3845"/>
                  </a:cubicBezTo>
                  <a:cubicBezTo>
                    <a:pt x="645" y="4195"/>
                    <a:pt x="778" y="4524"/>
                    <a:pt x="361" y="5028"/>
                  </a:cubicBezTo>
                  <a:cubicBezTo>
                    <a:pt x="0" y="5466"/>
                    <a:pt x="21" y="5956"/>
                    <a:pt x="161" y="6267"/>
                  </a:cubicBezTo>
                  <a:cubicBezTo>
                    <a:pt x="217" y="6414"/>
                    <a:pt x="263" y="6568"/>
                    <a:pt x="291" y="6726"/>
                  </a:cubicBezTo>
                  <a:cubicBezTo>
                    <a:pt x="343" y="6950"/>
                    <a:pt x="389" y="7164"/>
                    <a:pt x="505" y="7286"/>
                  </a:cubicBezTo>
                  <a:cubicBezTo>
                    <a:pt x="645" y="7437"/>
                    <a:pt x="967" y="7573"/>
                    <a:pt x="1194" y="7577"/>
                  </a:cubicBezTo>
                  <a:cubicBezTo>
                    <a:pt x="1282" y="7577"/>
                    <a:pt x="1345" y="7563"/>
                    <a:pt x="1380" y="7528"/>
                  </a:cubicBezTo>
                  <a:cubicBezTo>
                    <a:pt x="1481" y="7426"/>
                    <a:pt x="1586" y="7426"/>
                    <a:pt x="1681" y="7423"/>
                  </a:cubicBezTo>
                  <a:cubicBezTo>
                    <a:pt x="1772" y="7423"/>
                    <a:pt x="1856" y="7423"/>
                    <a:pt x="1943" y="7321"/>
                  </a:cubicBezTo>
                  <a:cubicBezTo>
                    <a:pt x="2069" y="7174"/>
                    <a:pt x="2269" y="6516"/>
                    <a:pt x="2461" y="5875"/>
                  </a:cubicBezTo>
                  <a:cubicBezTo>
                    <a:pt x="2549" y="5592"/>
                    <a:pt x="2637" y="5298"/>
                    <a:pt x="2721" y="5046"/>
                  </a:cubicBezTo>
                  <a:cubicBezTo>
                    <a:pt x="2927" y="4433"/>
                    <a:pt x="3351" y="3162"/>
                    <a:pt x="3319" y="2942"/>
                  </a:cubicBezTo>
                  <a:cubicBezTo>
                    <a:pt x="3302" y="2823"/>
                    <a:pt x="3344" y="2721"/>
                    <a:pt x="3382" y="2633"/>
                  </a:cubicBezTo>
                  <a:cubicBezTo>
                    <a:pt x="3428" y="2535"/>
                    <a:pt x="3463" y="2448"/>
                    <a:pt x="3421" y="2339"/>
                  </a:cubicBezTo>
                  <a:cubicBezTo>
                    <a:pt x="3344" y="2154"/>
                    <a:pt x="3382" y="1916"/>
                    <a:pt x="3498" y="1860"/>
                  </a:cubicBezTo>
                  <a:cubicBezTo>
                    <a:pt x="3507" y="1854"/>
                    <a:pt x="3527" y="1846"/>
                    <a:pt x="3551" y="1846"/>
                  </a:cubicBezTo>
                  <a:cubicBezTo>
                    <a:pt x="3589" y="1846"/>
                    <a:pt x="3639" y="1865"/>
                    <a:pt x="3683" y="1944"/>
                  </a:cubicBezTo>
                  <a:cubicBezTo>
                    <a:pt x="3727" y="2017"/>
                    <a:pt x="3773" y="2049"/>
                    <a:pt x="3801" y="2049"/>
                  </a:cubicBezTo>
                  <a:cubicBezTo>
                    <a:pt x="3803" y="2049"/>
                    <a:pt x="3804" y="2049"/>
                    <a:pt x="3806" y="2049"/>
                  </a:cubicBezTo>
                  <a:cubicBezTo>
                    <a:pt x="3830" y="2045"/>
                    <a:pt x="3865" y="2003"/>
                    <a:pt x="3883" y="1898"/>
                  </a:cubicBezTo>
                  <a:cubicBezTo>
                    <a:pt x="3907" y="1779"/>
                    <a:pt x="3851" y="1604"/>
                    <a:pt x="3795" y="1422"/>
                  </a:cubicBezTo>
                  <a:cubicBezTo>
                    <a:pt x="3743" y="1240"/>
                    <a:pt x="3683" y="1062"/>
                    <a:pt x="3676" y="880"/>
                  </a:cubicBezTo>
                  <a:cubicBezTo>
                    <a:pt x="3666" y="655"/>
                    <a:pt x="3529" y="428"/>
                    <a:pt x="3421" y="249"/>
                  </a:cubicBezTo>
                  <a:cubicBezTo>
                    <a:pt x="3372" y="172"/>
                    <a:pt x="3326" y="88"/>
                    <a:pt x="32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8" name="Google Shape;12318;p54"/>
            <p:cNvSpPr/>
            <p:nvPr/>
          </p:nvSpPr>
          <p:spPr>
            <a:xfrm>
              <a:off x="2441765" y="1949718"/>
              <a:ext cx="5621" cy="1466"/>
            </a:xfrm>
            <a:custGeom>
              <a:rect b="b" l="l" r="r" t="t"/>
              <a:pathLst>
                <a:path extrusionOk="0" h="108" w="414">
                  <a:moveTo>
                    <a:pt x="249" y="0"/>
                  </a:moveTo>
                  <a:cubicBezTo>
                    <a:pt x="143" y="0"/>
                    <a:pt x="34" y="12"/>
                    <a:pt x="1" y="37"/>
                  </a:cubicBezTo>
                  <a:cubicBezTo>
                    <a:pt x="4" y="44"/>
                    <a:pt x="8" y="47"/>
                    <a:pt x="11" y="51"/>
                  </a:cubicBezTo>
                  <a:cubicBezTo>
                    <a:pt x="50" y="87"/>
                    <a:pt x="100" y="107"/>
                    <a:pt x="152" y="107"/>
                  </a:cubicBezTo>
                  <a:cubicBezTo>
                    <a:pt x="166" y="107"/>
                    <a:pt x="180" y="106"/>
                    <a:pt x="193" y="103"/>
                  </a:cubicBezTo>
                  <a:cubicBezTo>
                    <a:pt x="274" y="89"/>
                    <a:pt x="347" y="58"/>
                    <a:pt x="414" y="12"/>
                  </a:cubicBezTo>
                  <a:cubicBezTo>
                    <a:pt x="370" y="4"/>
                    <a:pt x="310" y="0"/>
                    <a:pt x="2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9" name="Google Shape;12319;p54"/>
            <p:cNvSpPr/>
            <p:nvPr/>
          </p:nvSpPr>
          <p:spPr>
            <a:xfrm>
              <a:off x="2361345" y="1900730"/>
              <a:ext cx="77012" cy="46109"/>
            </a:xfrm>
            <a:custGeom>
              <a:rect b="b" l="l" r="r" t="t"/>
              <a:pathLst>
                <a:path extrusionOk="0" h="3396" w="5672">
                  <a:moveTo>
                    <a:pt x="5059" y="0"/>
                  </a:moveTo>
                  <a:cubicBezTo>
                    <a:pt x="4825" y="74"/>
                    <a:pt x="4670" y="116"/>
                    <a:pt x="4597" y="137"/>
                  </a:cubicBezTo>
                  <a:lnTo>
                    <a:pt x="4576" y="144"/>
                  </a:lnTo>
                  <a:lnTo>
                    <a:pt x="4569" y="144"/>
                  </a:lnTo>
                  <a:cubicBezTo>
                    <a:pt x="4429" y="168"/>
                    <a:pt x="4285" y="182"/>
                    <a:pt x="4142" y="182"/>
                  </a:cubicBezTo>
                  <a:lnTo>
                    <a:pt x="3900" y="182"/>
                  </a:lnTo>
                  <a:cubicBezTo>
                    <a:pt x="3739" y="182"/>
                    <a:pt x="3540" y="186"/>
                    <a:pt x="3505" y="203"/>
                  </a:cubicBezTo>
                  <a:cubicBezTo>
                    <a:pt x="3414" y="249"/>
                    <a:pt x="2777" y="707"/>
                    <a:pt x="2692" y="903"/>
                  </a:cubicBezTo>
                  <a:cubicBezTo>
                    <a:pt x="2636" y="1033"/>
                    <a:pt x="2559" y="1113"/>
                    <a:pt x="2468" y="1138"/>
                  </a:cubicBezTo>
                  <a:cubicBezTo>
                    <a:pt x="2452" y="1142"/>
                    <a:pt x="2433" y="1145"/>
                    <a:pt x="2411" y="1145"/>
                  </a:cubicBezTo>
                  <a:cubicBezTo>
                    <a:pt x="2358" y="1145"/>
                    <a:pt x="2291" y="1128"/>
                    <a:pt x="2216" y="1068"/>
                  </a:cubicBezTo>
                  <a:cubicBezTo>
                    <a:pt x="2146" y="1015"/>
                    <a:pt x="1898" y="1001"/>
                    <a:pt x="1737" y="991"/>
                  </a:cubicBezTo>
                  <a:cubicBezTo>
                    <a:pt x="1548" y="980"/>
                    <a:pt x="1485" y="973"/>
                    <a:pt x="1450" y="942"/>
                  </a:cubicBezTo>
                  <a:cubicBezTo>
                    <a:pt x="1418" y="931"/>
                    <a:pt x="1387" y="921"/>
                    <a:pt x="1355" y="917"/>
                  </a:cubicBezTo>
                  <a:cubicBezTo>
                    <a:pt x="1236" y="896"/>
                    <a:pt x="1117" y="886"/>
                    <a:pt x="998" y="886"/>
                  </a:cubicBezTo>
                  <a:cubicBezTo>
                    <a:pt x="956" y="886"/>
                    <a:pt x="911" y="886"/>
                    <a:pt x="869" y="889"/>
                  </a:cubicBezTo>
                  <a:lnTo>
                    <a:pt x="830" y="896"/>
                  </a:lnTo>
                  <a:cubicBezTo>
                    <a:pt x="808" y="899"/>
                    <a:pt x="787" y="901"/>
                    <a:pt x="766" y="901"/>
                  </a:cubicBezTo>
                  <a:cubicBezTo>
                    <a:pt x="757" y="901"/>
                    <a:pt x="748" y="901"/>
                    <a:pt x="739" y="900"/>
                  </a:cubicBezTo>
                  <a:cubicBezTo>
                    <a:pt x="666" y="896"/>
                    <a:pt x="595" y="879"/>
                    <a:pt x="529" y="851"/>
                  </a:cubicBezTo>
                  <a:lnTo>
                    <a:pt x="522" y="851"/>
                  </a:lnTo>
                  <a:cubicBezTo>
                    <a:pt x="497" y="837"/>
                    <a:pt x="469" y="830"/>
                    <a:pt x="441" y="830"/>
                  </a:cubicBezTo>
                  <a:lnTo>
                    <a:pt x="434" y="830"/>
                  </a:lnTo>
                  <a:cubicBezTo>
                    <a:pt x="378" y="854"/>
                    <a:pt x="326" y="893"/>
                    <a:pt x="287" y="945"/>
                  </a:cubicBezTo>
                  <a:cubicBezTo>
                    <a:pt x="266" y="963"/>
                    <a:pt x="249" y="987"/>
                    <a:pt x="231" y="1008"/>
                  </a:cubicBezTo>
                  <a:cubicBezTo>
                    <a:pt x="231" y="1047"/>
                    <a:pt x="238" y="1082"/>
                    <a:pt x="249" y="1117"/>
                  </a:cubicBezTo>
                  <a:cubicBezTo>
                    <a:pt x="266" y="1183"/>
                    <a:pt x="280" y="1250"/>
                    <a:pt x="256" y="1295"/>
                  </a:cubicBezTo>
                  <a:lnTo>
                    <a:pt x="252" y="1302"/>
                  </a:lnTo>
                  <a:lnTo>
                    <a:pt x="252" y="1306"/>
                  </a:lnTo>
                  <a:lnTo>
                    <a:pt x="249" y="1309"/>
                  </a:lnTo>
                  <a:lnTo>
                    <a:pt x="245" y="1313"/>
                  </a:lnTo>
                  <a:lnTo>
                    <a:pt x="242" y="1316"/>
                  </a:lnTo>
                  <a:lnTo>
                    <a:pt x="238" y="1320"/>
                  </a:lnTo>
                  <a:lnTo>
                    <a:pt x="235" y="1323"/>
                  </a:lnTo>
                  <a:lnTo>
                    <a:pt x="231" y="1327"/>
                  </a:lnTo>
                  <a:lnTo>
                    <a:pt x="224" y="1330"/>
                  </a:lnTo>
                  <a:lnTo>
                    <a:pt x="217" y="1334"/>
                  </a:lnTo>
                  <a:lnTo>
                    <a:pt x="214" y="1337"/>
                  </a:lnTo>
                  <a:lnTo>
                    <a:pt x="207" y="1344"/>
                  </a:lnTo>
                  <a:lnTo>
                    <a:pt x="196" y="1348"/>
                  </a:lnTo>
                  <a:lnTo>
                    <a:pt x="189" y="1351"/>
                  </a:lnTo>
                  <a:lnTo>
                    <a:pt x="179" y="1358"/>
                  </a:lnTo>
                  <a:lnTo>
                    <a:pt x="172" y="1362"/>
                  </a:lnTo>
                  <a:lnTo>
                    <a:pt x="158" y="1369"/>
                  </a:lnTo>
                  <a:lnTo>
                    <a:pt x="151" y="1373"/>
                  </a:lnTo>
                  <a:lnTo>
                    <a:pt x="77" y="1411"/>
                  </a:lnTo>
                  <a:lnTo>
                    <a:pt x="70" y="1415"/>
                  </a:lnTo>
                  <a:lnTo>
                    <a:pt x="42" y="1429"/>
                  </a:lnTo>
                  <a:lnTo>
                    <a:pt x="35" y="1432"/>
                  </a:lnTo>
                  <a:cubicBezTo>
                    <a:pt x="81" y="1565"/>
                    <a:pt x="91" y="1674"/>
                    <a:pt x="60" y="1758"/>
                  </a:cubicBezTo>
                  <a:cubicBezTo>
                    <a:pt x="0" y="1929"/>
                    <a:pt x="60" y="2349"/>
                    <a:pt x="214" y="2573"/>
                  </a:cubicBezTo>
                  <a:cubicBezTo>
                    <a:pt x="326" y="2734"/>
                    <a:pt x="343" y="2962"/>
                    <a:pt x="361" y="3147"/>
                  </a:cubicBezTo>
                  <a:cubicBezTo>
                    <a:pt x="368" y="3231"/>
                    <a:pt x="375" y="3343"/>
                    <a:pt x="396" y="3364"/>
                  </a:cubicBezTo>
                  <a:cubicBezTo>
                    <a:pt x="419" y="3383"/>
                    <a:pt x="508" y="3396"/>
                    <a:pt x="625" y="3396"/>
                  </a:cubicBezTo>
                  <a:cubicBezTo>
                    <a:pt x="833" y="3396"/>
                    <a:pt x="1131" y="3356"/>
                    <a:pt x="1306" y="3242"/>
                  </a:cubicBezTo>
                  <a:cubicBezTo>
                    <a:pt x="1597" y="3049"/>
                    <a:pt x="1803" y="3011"/>
                    <a:pt x="2045" y="3011"/>
                  </a:cubicBezTo>
                  <a:cubicBezTo>
                    <a:pt x="2241" y="3011"/>
                    <a:pt x="2528" y="2836"/>
                    <a:pt x="2591" y="2748"/>
                  </a:cubicBezTo>
                  <a:cubicBezTo>
                    <a:pt x="2666" y="2648"/>
                    <a:pt x="2896" y="2627"/>
                    <a:pt x="3054" y="2627"/>
                  </a:cubicBezTo>
                  <a:cubicBezTo>
                    <a:pt x="3116" y="2627"/>
                    <a:pt x="3167" y="2630"/>
                    <a:pt x="3193" y="2633"/>
                  </a:cubicBezTo>
                  <a:cubicBezTo>
                    <a:pt x="3198" y="2634"/>
                    <a:pt x="3203" y="2634"/>
                    <a:pt x="3209" y="2634"/>
                  </a:cubicBezTo>
                  <a:cubicBezTo>
                    <a:pt x="3300" y="2634"/>
                    <a:pt x="3410" y="2521"/>
                    <a:pt x="3526" y="2402"/>
                  </a:cubicBezTo>
                  <a:lnTo>
                    <a:pt x="3568" y="2363"/>
                  </a:lnTo>
                  <a:cubicBezTo>
                    <a:pt x="3680" y="2248"/>
                    <a:pt x="3932" y="2185"/>
                    <a:pt x="4250" y="2104"/>
                  </a:cubicBezTo>
                  <a:cubicBezTo>
                    <a:pt x="4401" y="2062"/>
                    <a:pt x="4576" y="2020"/>
                    <a:pt x="4751" y="1964"/>
                  </a:cubicBezTo>
                  <a:cubicBezTo>
                    <a:pt x="5087" y="1859"/>
                    <a:pt x="5126" y="1730"/>
                    <a:pt x="5164" y="1604"/>
                  </a:cubicBezTo>
                  <a:cubicBezTo>
                    <a:pt x="5178" y="1544"/>
                    <a:pt x="5206" y="1485"/>
                    <a:pt x="5245" y="1436"/>
                  </a:cubicBezTo>
                  <a:cubicBezTo>
                    <a:pt x="5322" y="1344"/>
                    <a:pt x="5413" y="1323"/>
                    <a:pt x="5521" y="1306"/>
                  </a:cubicBezTo>
                  <a:cubicBezTo>
                    <a:pt x="5570" y="1295"/>
                    <a:pt x="5623" y="1281"/>
                    <a:pt x="5672" y="1267"/>
                  </a:cubicBezTo>
                  <a:lnTo>
                    <a:pt x="5668" y="1260"/>
                  </a:lnTo>
                  <a:lnTo>
                    <a:pt x="5640" y="1204"/>
                  </a:lnTo>
                  <a:lnTo>
                    <a:pt x="5630" y="1176"/>
                  </a:lnTo>
                  <a:lnTo>
                    <a:pt x="5598" y="1120"/>
                  </a:lnTo>
                  <a:lnTo>
                    <a:pt x="5588" y="1092"/>
                  </a:lnTo>
                  <a:lnTo>
                    <a:pt x="5560" y="1040"/>
                  </a:lnTo>
                  <a:lnTo>
                    <a:pt x="5542" y="1001"/>
                  </a:lnTo>
                  <a:lnTo>
                    <a:pt x="5514" y="945"/>
                  </a:lnTo>
                  <a:lnTo>
                    <a:pt x="5507" y="928"/>
                  </a:lnTo>
                  <a:cubicBezTo>
                    <a:pt x="5346" y="595"/>
                    <a:pt x="5182" y="259"/>
                    <a:pt x="5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0" name="Google Shape;12320;p54"/>
            <p:cNvSpPr/>
            <p:nvPr/>
          </p:nvSpPr>
          <p:spPr>
            <a:xfrm>
              <a:off x="2379743" y="1913221"/>
              <a:ext cx="5146" cy="1018"/>
            </a:xfrm>
            <a:custGeom>
              <a:rect b="b" l="l" r="r" t="t"/>
              <a:pathLst>
                <a:path extrusionOk="0" h="75" w="379">
                  <a:moveTo>
                    <a:pt x="378" y="74"/>
                  </a:moveTo>
                  <a:cubicBezTo>
                    <a:pt x="193" y="60"/>
                    <a:pt x="130" y="57"/>
                    <a:pt x="95" y="25"/>
                  </a:cubicBezTo>
                  <a:cubicBezTo>
                    <a:pt x="63" y="11"/>
                    <a:pt x="32" y="4"/>
                    <a:pt x="0" y="1"/>
                  </a:cubicBezTo>
                  <a:cubicBezTo>
                    <a:pt x="32" y="4"/>
                    <a:pt x="63" y="11"/>
                    <a:pt x="95" y="25"/>
                  </a:cubicBezTo>
                  <a:cubicBezTo>
                    <a:pt x="130" y="57"/>
                    <a:pt x="193" y="60"/>
                    <a:pt x="378"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1" name="Google Shape;12321;p54"/>
            <p:cNvSpPr/>
            <p:nvPr/>
          </p:nvSpPr>
          <p:spPr>
            <a:xfrm>
              <a:off x="2364237" y="1918829"/>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2" name="Google Shape;12322;p54"/>
            <p:cNvSpPr/>
            <p:nvPr/>
          </p:nvSpPr>
          <p:spPr>
            <a:xfrm>
              <a:off x="2364713" y="19185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3" name="Google Shape;12323;p54"/>
            <p:cNvSpPr/>
            <p:nvPr/>
          </p:nvSpPr>
          <p:spPr>
            <a:xfrm>
              <a:off x="2364102" y="1918978"/>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4" name="Google Shape;12324;p54"/>
            <p:cNvSpPr/>
            <p:nvPr/>
          </p:nvSpPr>
          <p:spPr>
            <a:xfrm>
              <a:off x="2364672" y="1918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5" name="Google Shape;12325;p54"/>
            <p:cNvSpPr/>
            <p:nvPr/>
          </p:nvSpPr>
          <p:spPr>
            <a:xfrm>
              <a:off x="2364523" y="19186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6" name="Google Shape;12326;p54"/>
            <p:cNvSpPr/>
            <p:nvPr/>
          </p:nvSpPr>
          <p:spPr>
            <a:xfrm>
              <a:off x="2364387" y="1918734"/>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7" name="Google Shape;12327;p54"/>
            <p:cNvSpPr/>
            <p:nvPr/>
          </p:nvSpPr>
          <p:spPr>
            <a:xfrm>
              <a:off x="2363857" y="19190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8" name="Google Shape;12328;p54"/>
            <p:cNvSpPr/>
            <p:nvPr/>
          </p:nvSpPr>
          <p:spPr>
            <a:xfrm>
              <a:off x="2363341" y="1919358"/>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9" name="Google Shape;12329;p54"/>
            <p:cNvSpPr/>
            <p:nvPr/>
          </p:nvSpPr>
          <p:spPr>
            <a:xfrm>
              <a:off x="2362242" y="1919508"/>
              <a:ext cx="1018" cy="530"/>
            </a:xfrm>
            <a:custGeom>
              <a:rect b="b" l="l" r="r" t="t"/>
              <a:pathLst>
                <a:path extrusionOk="0" h="39" w="75">
                  <a:moveTo>
                    <a:pt x="74" y="0"/>
                  </a:moveTo>
                  <a:cubicBezTo>
                    <a:pt x="65" y="5"/>
                    <a:pt x="56" y="10"/>
                    <a:pt x="45" y="15"/>
                  </a:cubicBezTo>
                  <a:lnTo>
                    <a:pt x="45" y="15"/>
                  </a:lnTo>
                  <a:lnTo>
                    <a:pt x="74" y="0"/>
                  </a:lnTo>
                  <a:close/>
                  <a:moveTo>
                    <a:pt x="45" y="15"/>
                  </a:moveTo>
                  <a:lnTo>
                    <a:pt x="1" y="39"/>
                  </a:lnTo>
                  <a:cubicBezTo>
                    <a:pt x="17" y="31"/>
                    <a:pt x="32" y="23"/>
                    <a:pt x="4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0" name="Google Shape;12330;p54"/>
            <p:cNvSpPr/>
            <p:nvPr/>
          </p:nvSpPr>
          <p:spPr>
            <a:xfrm>
              <a:off x="2363626" y="1919209"/>
              <a:ext cx="149" cy="68"/>
            </a:xfrm>
            <a:custGeom>
              <a:rect b="b" l="l" r="r" t="t"/>
              <a:pathLst>
                <a:path extrusionOk="0" h="5" w="11">
                  <a:moveTo>
                    <a:pt x="0" y="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1" name="Google Shape;12331;p54"/>
            <p:cNvSpPr/>
            <p:nvPr/>
          </p:nvSpPr>
          <p:spPr>
            <a:xfrm>
              <a:off x="2361766" y="1920024"/>
              <a:ext cx="394" cy="204"/>
            </a:xfrm>
            <a:custGeom>
              <a:rect b="b" l="l" r="r" t="t"/>
              <a:pathLst>
                <a:path extrusionOk="0" h="15" w="29">
                  <a:moveTo>
                    <a:pt x="1" y="1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2" name="Google Shape;12332;p54"/>
            <p:cNvSpPr/>
            <p:nvPr/>
          </p:nvSpPr>
          <p:spPr>
            <a:xfrm>
              <a:off x="2423463" y="1902672"/>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3" name="Google Shape;12333;p54"/>
            <p:cNvSpPr/>
            <p:nvPr/>
          </p:nvSpPr>
          <p:spPr>
            <a:xfrm>
              <a:off x="2367333" y="1912040"/>
              <a:ext cx="1100" cy="244"/>
            </a:xfrm>
            <a:custGeom>
              <a:rect b="b" l="l" r="r" t="t"/>
              <a:pathLst>
                <a:path extrusionOk="0" h="18" w="81">
                  <a:moveTo>
                    <a:pt x="81" y="18"/>
                  </a:moveTo>
                  <a:cubicBezTo>
                    <a:pt x="56" y="7"/>
                    <a:pt x="28" y="0"/>
                    <a:pt x="0" y="0"/>
                  </a:cubicBezTo>
                  <a:cubicBezTo>
                    <a:pt x="28" y="0"/>
                    <a:pt x="56" y="7"/>
                    <a:pt x="8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4" name="Google Shape;12334;p54"/>
            <p:cNvSpPr/>
            <p:nvPr/>
          </p:nvSpPr>
          <p:spPr>
            <a:xfrm>
              <a:off x="2364618" y="191859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5" name="Google Shape;12335;p54"/>
            <p:cNvSpPr/>
            <p:nvPr/>
          </p:nvSpPr>
          <p:spPr>
            <a:xfrm>
              <a:off x="2364767" y="19184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6" name="Google Shape;12336;p54"/>
            <p:cNvSpPr/>
            <p:nvPr/>
          </p:nvSpPr>
          <p:spPr>
            <a:xfrm>
              <a:off x="2414298" y="1903201"/>
              <a:ext cx="3286" cy="54"/>
            </a:xfrm>
            <a:custGeom>
              <a:rect b="b" l="l" r="r" t="t"/>
              <a:pathLst>
                <a:path extrusionOk="0" h="4" w="242">
                  <a:moveTo>
                    <a:pt x="0" y="4"/>
                  </a:moveTo>
                  <a:cubicBezTo>
                    <a:pt x="81" y="4"/>
                    <a:pt x="161" y="4"/>
                    <a:pt x="242" y="0"/>
                  </a:cubicBezTo>
                  <a:cubicBezTo>
                    <a:pt x="161" y="4"/>
                    <a:pt x="8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7" name="Google Shape;12337;p54"/>
            <p:cNvSpPr/>
            <p:nvPr/>
          </p:nvSpPr>
          <p:spPr>
            <a:xfrm>
              <a:off x="2373131" y="1912746"/>
              <a:ext cx="1779" cy="109"/>
            </a:xfrm>
            <a:custGeom>
              <a:rect b="b" l="l" r="r" t="t"/>
              <a:pathLst>
                <a:path extrusionOk="0" h="8" w="131">
                  <a:moveTo>
                    <a:pt x="1" y="8"/>
                  </a:moveTo>
                  <a:cubicBezTo>
                    <a:pt x="43" y="4"/>
                    <a:pt x="88" y="1"/>
                    <a:pt x="130" y="4"/>
                  </a:cubicBezTo>
                  <a:cubicBezTo>
                    <a:pt x="88" y="1"/>
                    <a:pt x="43"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8" name="Google Shape;12338;p54"/>
            <p:cNvSpPr/>
            <p:nvPr/>
          </p:nvSpPr>
          <p:spPr>
            <a:xfrm>
              <a:off x="2437773" y="1917172"/>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9" name="Google Shape;12339;p54"/>
            <p:cNvSpPr/>
            <p:nvPr/>
          </p:nvSpPr>
          <p:spPr>
            <a:xfrm>
              <a:off x="2437203" y="1916032"/>
              <a:ext cx="448" cy="774"/>
            </a:xfrm>
            <a:custGeom>
              <a:rect b="b" l="l" r="r" t="t"/>
              <a:pathLst>
                <a:path extrusionOk="0" h="57" w="33">
                  <a:moveTo>
                    <a:pt x="1" y="0"/>
                  </a:moveTo>
                  <a:lnTo>
                    <a:pt x="32"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0" name="Google Shape;12340;p54"/>
            <p:cNvSpPr/>
            <p:nvPr/>
          </p:nvSpPr>
          <p:spPr>
            <a:xfrm>
              <a:off x="2436062" y="1913656"/>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1" name="Google Shape;12341;p54"/>
            <p:cNvSpPr/>
            <p:nvPr/>
          </p:nvSpPr>
          <p:spPr>
            <a:xfrm>
              <a:off x="2436687" y="1914932"/>
              <a:ext cx="394" cy="733"/>
            </a:xfrm>
            <a:custGeom>
              <a:rect b="b" l="l" r="r" t="t"/>
              <a:pathLst>
                <a:path extrusionOk="0" h="54" w="29">
                  <a:moveTo>
                    <a:pt x="0" y="1"/>
                  </a:moveTo>
                  <a:lnTo>
                    <a:pt x="28"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2" name="Google Shape;12342;p54"/>
            <p:cNvSpPr/>
            <p:nvPr/>
          </p:nvSpPr>
          <p:spPr>
            <a:xfrm>
              <a:off x="2429885" y="1900825"/>
              <a:ext cx="6096" cy="12600"/>
            </a:xfrm>
            <a:custGeom>
              <a:rect b="b" l="l" r="r" t="t"/>
              <a:pathLst>
                <a:path extrusionOk="0" h="928" w="449">
                  <a:moveTo>
                    <a:pt x="1" y="0"/>
                  </a:moveTo>
                  <a:lnTo>
                    <a:pt x="1" y="0"/>
                  </a:lnTo>
                  <a:cubicBezTo>
                    <a:pt x="123" y="259"/>
                    <a:pt x="288" y="595"/>
                    <a:pt x="449" y="928"/>
                  </a:cubicBezTo>
                  <a:cubicBezTo>
                    <a:pt x="288" y="595"/>
                    <a:pt x="123" y="25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3" name="Google Shape;12343;p54"/>
            <p:cNvSpPr/>
            <p:nvPr/>
          </p:nvSpPr>
          <p:spPr>
            <a:xfrm>
              <a:off x="3053662" y="2325828"/>
              <a:ext cx="6762" cy="1426"/>
            </a:xfrm>
            <a:custGeom>
              <a:rect b="b" l="l" r="r" t="t"/>
              <a:pathLst>
                <a:path extrusionOk="0" h="105" w="498">
                  <a:moveTo>
                    <a:pt x="425" y="0"/>
                  </a:moveTo>
                  <a:cubicBezTo>
                    <a:pt x="299" y="0"/>
                    <a:pt x="91" y="34"/>
                    <a:pt x="0" y="76"/>
                  </a:cubicBezTo>
                  <a:cubicBezTo>
                    <a:pt x="60" y="94"/>
                    <a:pt x="123" y="104"/>
                    <a:pt x="185" y="104"/>
                  </a:cubicBezTo>
                  <a:cubicBezTo>
                    <a:pt x="232" y="104"/>
                    <a:pt x="279" y="99"/>
                    <a:pt x="326" y="87"/>
                  </a:cubicBezTo>
                  <a:cubicBezTo>
                    <a:pt x="389" y="80"/>
                    <a:pt x="448" y="52"/>
                    <a:pt x="497" y="6"/>
                  </a:cubicBezTo>
                  <a:cubicBezTo>
                    <a:pt x="479" y="2"/>
                    <a:pt x="454" y="0"/>
                    <a:pt x="4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4" name="Google Shape;12344;p54"/>
            <p:cNvSpPr/>
            <p:nvPr/>
          </p:nvSpPr>
          <p:spPr>
            <a:xfrm>
              <a:off x="2878838" y="2126931"/>
              <a:ext cx="301597" cy="226799"/>
            </a:xfrm>
            <a:custGeom>
              <a:rect b="b" l="l" r="r" t="t"/>
              <a:pathLst>
                <a:path extrusionOk="0" h="16704" w="22213">
                  <a:moveTo>
                    <a:pt x="16170" y="1"/>
                  </a:moveTo>
                  <a:cubicBezTo>
                    <a:pt x="16125" y="22"/>
                    <a:pt x="16086" y="57"/>
                    <a:pt x="16055" y="95"/>
                  </a:cubicBezTo>
                  <a:cubicBezTo>
                    <a:pt x="15974" y="183"/>
                    <a:pt x="15918" y="288"/>
                    <a:pt x="15922" y="340"/>
                  </a:cubicBezTo>
                  <a:cubicBezTo>
                    <a:pt x="15936" y="501"/>
                    <a:pt x="15901" y="715"/>
                    <a:pt x="15768" y="834"/>
                  </a:cubicBezTo>
                  <a:cubicBezTo>
                    <a:pt x="15743" y="855"/>
                    <a:pt x="15757" y="963"/>
                    <a:pt x="15764" y="1040"/>
                  </a:cubicBezTo>
                  <a:cubicBezTo>
                    <a:pt x="15782" y="1180"/>
                    <a:pt x="15799" y="1345"/>
                    <a:pt x="15694" y="1440"/>
                  </a:cubicBezTo>
                  <a:cubicBezTo>
                    <a:pt x="15628" y="1499"/>
                    <a:pt x="15645" y="1744"/>
                    <a:pt x="15663" y="1944"/>
                  </a:cubicBezTo>
                  <a:cubicBezTo>
                    <a:pt x="15677" y="2084"/>
                    <a:pt x="15677" y="2227"/>
                    <a:pt x="15670" y="2367"/>
                  </a:cubicBezTo>
                  <a:cubicBezTo>
                    <a:pt x="15659" y="2437"/>
                    <a:pt x="15656" y="2507"/>
                    <a:pt x="15649" y="2577"/>
                  </a:cubicBezTo>
                  <a:cubicBezTo>
                    <a:pt x="15631" y="2815"/>
                    <a:pt x="15610" y="3060"/>
                    <a:pt x="15488" y="3235"/>
                  </a:cubicBezTo>
                  <a:cubicBezTo>
                    <a:pt x="15442" y="3302"/>
                    <a:pt x="15407" y="3375"/>
                    <a:pt x="15376" y="3449"/>
                  </a:cubicBezTo>
                  <a:cubicBezTo>
                    <a:pt x="15302" y="3621"/>
                    <a:pt x="15218" y="3817"/>
                    <a:pt x="14994" y="3901"/>
                  </a:cubicBezTo>
                  <a:cubicBezTo>
                    <a:pt x="14935" y="3923"/>
                    <a:pt x="14872" y="3933"/>
                    <a:pt x="14809" y="3933"/>
                  </a:cubicBezTo>
                  <a:cubicBezTo>
                    <a:pt x="14649" y="3933"/>
                    <a:pt x="14487" y="3869"/>
                    <a:pt x="14381" y="3789"/>
                  </a:cubicBezTo>
                  <a:cubicBezTo>
                    <a:pt x="14283" y="3715"/>
                    <a:pt x="14234" y="3635"/>
                    <a:pt x="14241" y="3554"/>
                  </a:cubicBezTo>
                  <a:cubicBezTo>
                    <a:pt x="14238" y="3533"/>
                    <a:pt x="14227" y="3512"/>
                    <a:pt x="14210" y="3498"/>
                  </a:cubicBezTo>
                  <a:cubicBezTo>
                    <a:pt x="14142" y="3433"/>
                    <a:pt x="13993" y="3393"/>
                    <a:pt x="13883" y="3393"/>
                  </a:cubicBezTo>
                  <a:cubicBezTo>
                    <a:pt x="13863" y="3393"/>
                    <a:pt x="13845" y="3394"/>
                    <a:pt x="13828" y="3397"/>
                  </a:cubicBezTo>
                  <a:cubicBezTo>
                    <a:pt x="13818" y="3398"/>
                    <a:pt x="13808" y="3398"/>
                    <a:pt x="13799" y="3398"/>
                  </a:cubicBezTo>
                  <a:cubicBezTo>
                    <a:pt x="13678" y="3398"/>
                    <a:pt x="13589" y="3300"/>
                    <a:pt x="13489" y="3190"/>
                  </a:cubicBezTo>
                  <a:cubicBezTo>
                    <a:pt x="13415" y="3106"/>
                    <a:pt x="13335" y="3025"/>
                    <a:pt x="13247" y="2955"/>
                  </a:cubicBezTo>
                  <a:cubicBezTo>
                    <a:pt x="13166" y="2895"/>
                    <a:pt x="13094" y="2881"/>
                    <a:pt x="13026" y="2881"/>
                  </a:cubicBezTo>
                  <a:cubicBezTo>
                    <a:pt x="13000" y="2881"/>
                    <a:pt x="12975" y="2883"/>
                    <a:pt x="12950" y="2885"/>
                  </a:cubicBezTo>
                  <a:cubicBezTo>
                    <a:pt x="12928" y="2888"/>
                    <a:pt x="12904" y="2890"/>
                    <a:pt x="12880" y="2890"/>
                  </a:cubicBezTo>
                  <a:cubicBezTo>
                    <a:pt x="12798" y="2890"/>
                    <a:pt x="12712" y="2864"/>
                    <a:pt x="12666" y="2731"/>
                  </a:cubicBezTo>
                  <a:cubicBezTo>
                    <a:pt x="12596" y="2535"/>
                    <a:pt x="12537" y="2493"/>
                    <a:pt x="12383" y="2392"/>
                  </a:cubicBezTo>
                  <a:lnTo>
                    <a:pt x="12326" y="2353"/>
                  </a:lnTo>
                  <a:cubicBezTo>
                    <a:pt x="12239" y="2294"/>
                    <a:pt x="12179" y="2245"/>
                    <a:pt x="12179" y="2178"/>
                  </a:cubicBezTo>
                  <a:cubicBezTo>
                    <a:pt x="12179" y="2108"/>
                    <a:pt x="12232" y="2077"/>
                    <a:pt x="12312" y="2024"/>
                  </a:cubicBezTo>
                  <a:cubicBezTo>
                    <a:pt x="12330" y="2010"/>
                    <a:pt x="12351" y="1996"/>
                    <a:pt x="12376" y="1979"/>
                  </a:cubicBezTo>
                  <a:cubicBezTo>
                    <a:pt x="12460" y="1916"/>
                    <a:pt x="12540" y="1818"/>
                    <a:pt x="12407" y="1604"/>
                  </a:cubicBezTo>
                  <a:cubicBezTo>
                    <a:pt x="12379" y="1562"/>
                    <a:pt x="12369" y="1510"/>
                    <a:pt x="12383" y="1461"/>
                  </a:cubicBezTo>
                  <a:cubicBezTo>
                    <a:pt x="12404" y="1398"/>
                    <a:pt x="12477" y="1373"/>
                    <a:pt x="12565" y="1345"/>
                  </a:cubicBezTo>
                  <a:cubicBezTo>
                    <a:pt x="12638" y="1324"/>
                    <a:pt x="12712" y="1296"/>
                    <a:pt x="12782" y="1257"/>
                  </a:cubicBezTo>
                  <a:cubicBezTo>
                    <a:pt x="12876" y="1208"/>
                    <a:pt x="12869" y="1170"/>
                    <a:pt x="12862" y="1103"/>
                  </a:cubicBezTo>
                  <a:cubicBezTo>
                    <a:pt x="12852" y="1037"/>
                    <a:pt x="12841" y="942"/>
                    <a:pt x="12971" y="890"/>
                  </a:cubicBezTo>
                  <a:cubicBezTo>
                    <a:pt x="13006" y="879"/>
                    <a:pt x="13027" y="862"/>
                    <a:pt x="13023" y="848"/>
                  </a:cubicBezTo>
                  <a:cubicBezTo>
                    <a:pt x="13020" y="820"/>
                    <a:pt x="12964" y="767"/>
                    <a:pt x="12862" y="746"/>
                  </a:cubicBezTo>
                  <a:cubicBezTo>
                    <a:pt x="12852" y="744"/>
                    <a:pt x="12843" y="743"/>
                    <a:pt x="12835" y="743"/>
                  </a:cubicBezTo>
                  <a:cubicBezTo>
                    <a:pt x="12805" y="743"/>
                    <a:pt x="12795" y="763"/>
                    <a:pt x="12778" y="830"/>
                  </a:cubicBezTo>
                  <a:cubicBezTo>
                    <a:pt x="12764" y="879"/>
                    <a:pt x="12750" y="942"/>
                    <a:pt x="12691" y="963"/>
                  </a:cubicBezTo>
                  <a:cubicBezTo>
                    <a:pt x="12680" y="967"/>
                    <a:pt x="12669" y="969"/>
                    <a:pt x="12659" y="969"/>
                  </a:cubicBezTo>
                  <a:cubicBezTo>
                    <a:pt x="12584" y="969"/>
                    <a:pt x="12538" y="870"/>
                    <a:pt x="12495" y="771"/>
                  </a:cubicBezTo>
                  <a:cubicBezTo>
                    <a:pt x="12484" y="746"/>
                    <a:pt x="12470" y="715"/>
                    <a:pt x="12456" y="690"/>
                  </a:cubicBezTo>
                  <a:lnTo>
                    <a:pt x="12421" y="725"/>
                  </a:lnTo>
                  <a:cubicBezTo>
                    <a:pt x="12346" y="794"/>
                    <a:pt x="12242" y="888"/>
                    <a:pt x="12141" y="888"/>
                  </a:cubicBezTo>
                  <a:cubicBezTo>
                    <a:pt x="12134" y="888"/>
                    <a:pt x="12127" y="887"/>
                    <a:pt x="12120" y="886"/>
                  </a:cubicBezTo>
                  <a:cubicBezTo>
                    <a:pt x="12071" y="883"/>
                    <a:pt x="12029" y="858"/>
                    <a:pt x="12001" y="820"/>
                  </a:cubicBezTo>
                  <a:cubicBezTo>
                    <a:pt x="11910" y="701"/>
                    <a:pt x="11336" y="564"/>
                    <a:pt x="10975" y="515"/>
                  </a:cubicBezTo>
                  <a:cubicBezTo>
                    <a:pt x="10814" y="494"/>
                    <a:pt x="10716" y="386"/>
                    <a:pt x="10636" y="298"/>
                  </a:cubicBezTo>
                  <a:cubicBezTo>
                    <a:pt x="10576" y="232"/>
                    <a:pt x="10541" y="197"/>
                    <a:pt x="10513" y="197"/>
                  </a:cubicBezTo>
                  <a:cubicBezTo>
                    <a:pt x="10508" y="197"/>
                    <a:pt x="10504" y="198"/>
                    <a:pt x="10499" y="200"/>
                  </a:cubicBezTo>
                  <a:lnTo>
                    <a:pt x="10485" y="204"/>
                  </a:lnTo>
                  <a:cubicBezTo>
                    <a:pt x="10520" y="249"/>
                    <a:pt x="10559" y="291"/>
                    <a:pt x="10601" y="330"/>
                  </a:cubicBezTo>
                  <a:cubicBezTo>
                    <a:pt x="10639" y="368"/>
                    <a:pt x="10685" y="410"/>
                    <a:pt x="10730" y="456"/>
                  </a:cubicBezTo>
                  <a:cubicBezTo>
                    <a:pt x="10779" y="501"/>
                    <a:pt x="10790" y="575"/>
                    <a:pt x="10751" y="631"/>
                  </a:cubicBezTo>
                  <a:cubicBezTo>
                    <a:pt x="10664" y="771"/>
                    <a:pt x="10290" y="843"/>
                    <a:pt x="10029" y="843"/>
                  </a:cubicBezTo>
                  <a:cubicBezTo>
                    <a:pt x="9944" y="843"/>
                    <a:pt x="9871" y="835"/>
                    <a:pt x="9823" y="820"/>
                  </a:cubicBezTo>
                  <a:lnTo>
                    <a:pt x="9820" y="820"/>
                  </a:lnTo>
                  <a:cubicBezTo>
                    <a:pt x="9834" y="862"/>
                    <a:pt x="9830" y="907"/>
                    <a:pt x="9806" y="942"/>
                  </a:cubicBezTo>
                  <a:cubicBezTo>
                    <a:pt x="9777" y="969"/>
                    <a:pt x="9740" y="983"/>
                    <a:pt x="9705" y="983"/>
                  </a:cubicBezTo>
                  <a:cubicBezTo>
                    <a:pt x="9698" y="983"/>
                    <a:pt x="9690" y="982"/>
                    <a:pt x="9683" y="981"/>
                  </a:cubicBezTo>
                  <a:cubicBezTo>
                    <a:pt x="9682" y="981"/>
                    <a:pt x="9680" y="981"/>
                    <a:pt x="9679" y="981"/>
                  </a:cubicBezTo>
                  <a:cubicBezTo>
                    <a:pt x="9608" y="981"/>
                    <a:pt x="9566" y="1064"/>
                    <a:pt x="9501" y="1201"/>
                  </a:cubicBezTo>
                  <a:cubicBezTo>
                    <a:pt x="9463" y="1292"/>
                    <a:pt x="9410" y="1380"/>
                    <a:pt x="9347" y="1457"/>
                  </a:cubicBezTo>
                  <a:cubicBezTo>
                    <a:pt x="9298" y="1510"/>
                    <a:pt x="9267" y="1573"/>
                    <a:pt x="9260" y="1643"/>
                  </a:cubicBezTo>
                  <a:cubicBezTo>
                    <a:pt x="9249" y="1734"/>
                    <a:pt x="9193" y="1821"/>
                    <a:pt x="9113" y="1870"/>
                  </a:cubicBezTo>
                  <a:cubicBezTo>
                    <a:pt x="9032" y="1923"/>
                    <a:pt x="9018" y="1958"/>
                    <a:pt x="9015" y="1982"/>
                  </a:cubicBezTo>
                  <a:cubicBezTo>
                    <a:pt x="9008" y="2038"/>
                    <a:pt x="9053" y="2122"/>
                    <a:pt x="9151" y="2231"/>
                  </a:cubicBezTo>
                  <a:cubicBezTo>
                    <a:pt x="9284" y="2381"/>
                    <a:pt x="9232" y="2462"/>
                    <a:pt x="9200" y="2490"/>
                  </a:cubicBezTo>
                  <a:cubicBezTo>
                    <a:pt x="9172" y="2516"/>
                    <a:pt x="9132" y="2528"/>
                    <a:pt x="9087" y="2528"/>
                  </a:cubicBezTo>
                  <a:cubicBezTo>
                    <a:pt x="8991" y="2528"/>
                    <a:pt x="8869" y="2474"/>
                    <a:pt x="8777" y="2381"/>
                  </a:cubicBezTo>
                  <a:cubicBezTo>
                    <a:pt x="8692" y="2296"/>
                    <a:pt x="8623" y="2269"/>
                    <a:pt x="8585" y="2269"/>
                  </a:cubicBezTo>
                  <a:cubicBezTo>
                    <a:pt x="8576" y="2269"/>
                    <a:pt x="8568" y="2270"/>
                    <a:pt x="8563" y="2273"/>
                  </a:cubicBezTo>
                  <a:cubicBezTo>
                    <a:pt x="8546" y="2280"/>
                    <a:pt x="8535" y="2311"/>
                    <a:pt x="8539" y="2357"/>
                  </a:cubicBezTo>
                  <a:cubicBezTo>
                    <a:pt x="8542" y="2465"/>
                    <a:pt x="8497" y="2507"/>
                    <a:pt x="8469" y="2525"/>
                  </a:cubicBezTo>
                  <a:cubicBezTo>
                    <a:pt x="8448" y="2534"/>
                    <a:pt x="8427" y="2538"/>
                    <a:pt x="8405" y="2538"/>
                  </a:cubicBezTo>
                  <a:cubicBezTo>
                    <a:pt x="8375" y="2538"/>
                    <a:pt x="8346" y="2529"/>
                    <a:pt x="8322" y="2511"/>
                  </a:cubicBezTo>
                  <a:cubicBezTo>
                    <a:pt x="8262" y="2469"/>
                    <a:pt x="8202" y="2371"/>
                    <a:pt x="8224" y="2227"/>
                  </a:cubicBezTo>
                  <a:cubicBezTo>
                    <a:pt x="8234" y="2164"/>
                    <a:pt x="8224" y="2154"/>
                    <a:pt x="8118" y="2133"/>
                  </a:cubicBezTo>
                  <a:cubicBezTo>
                    <a:pt x="8048" y="2115"/>
                    <a:pt x="7957" y="2098"/>
                    <a:pt x="7926" y="2007"/>
                  </a:cubicBezTo>
                  <a:cubicBezTo>
                    <a:pt x="7881" y="1890"/>
                    <a:pt x="7658" y="1709"/>
                    <a:pt x="7537" y="1709"/>
                  </a:cubicBezTo>
                  <a:cubicBezTo>
                    <a:pt x="7535" y="1709"/>
                    <a:pt x="7533" y="1709"/>
                    <a:pt x="7530" y="1709"/>
                  </a:cubicBezTo>
                  <a:cubicBezTo>
                    <a:pt x="7481" y="1713"/>
                    <a:pt x="7457" y="1737"/>
                    <a:pt x="7418" y="1783"/>
                  </a:cubicBezTo>
                  <a:cubicBezTo>
                    <a:pt x="7373" y="1849"/>
                    <a:pt x="7296" y="1891"/>
                    <a:pt x="7212" y="1891"/>
                  </a:cubicBezTo>
                  <a:cubicBezTo>
                    <a:pt x="7207" y="1891"/>
                    <a:pt x="7203" y="1890"/>
                    <a:pt x="7199" y="1890"/>
                  </a:cubicBezTo>
                  <a:cubicBezTo>
                    <a:pt x="7169" y="1890"/>
                    <a:pt x="7142" y="1901"/>
                    <a:pt x="7117" y="1919"/>
                  </a:cubicBezTo>
                  <a:cubicBezTo>
                    <a:pt x="7100" y="1940"/>
                    <a:pt x="7096" y="1993"/>
                    <a:pt x="7107" y="2073"/>
                  </a:cubicBezTo>
                  <a:cubicBezTo>
                    <a:pt x="7117" y="2115"/>
                    <a:pt x="7103" y="2161"/>
                    <a:pt x="7072" y="2192"/>
                  </a:cubicBezTo>
                  <a:cubicBezTo>
                    <a:pt x="7048" y="2213"/>
                    <a:pt x="7019" y="2221"/>
                    <a:pt x="6987" y="2221"/>
                  </a:cubicBezTo>
                  <a:cubicBezTo>
                    <a:pt x="6943" y="2221"/>
                    <a:pt x="6892" y="2206"/>
                    <a:pt x="6837" y="2192"/>
                  </a:cubicBezTo>
                  <a:cubicBezTo>
                    <a:pt x="6767" y="2168"/>
                    <a:pt x="6697" y="2157"/>
                    <a:pt x="6624" y="2157"/>
                  </a:cubicBezTo>
                  <a:cubicBezTo>
                    <a:pt x="6617" y="2157"/>
                    <a:pt x="6606" y="2161"/>
                    <a:pt x="6599" y="2168"/>
                  </a:cubicBezTo>
                  <a:cubicBezTo>
                    <a:pt x="6596" y="2189"/>
                    <a:pt x="6599" y="2210"/>
                    <a:pt x="6606" y="2231"/>
                  </a:cubicBezTo>
                  <a:cubicBezTo>
                    <a:pt x="6620" y="2273"/>
                    <a:pt x="6620" y="2322"/>
                    <a:pt x="6596" y="2364"/>
                  </a:cubicBezTo>
                  <a:cubicBezTo>
                    <a:pt x="6582" y="2385"/>
                    <a:pt x="6554" y="2399"/>
                    <a:pt x="6529" y="2402"/>
                  </a:cubicBezTo>
                  <a:cubicBezTo>
                    <a:pt x="6515" y="2402"/>
                    <a:pt x="6498" y="2427"/>
                    <a:pt x="6484" y="2451"/>
                  </a:cubicBezTo>
                  <a:cubicBezTo>
                    <a:pt x="6449" y="2504"/>
                    <a:pt x="6393" y="2584"/>
                    <a:pt x="6267" y="2584"/>
                  </a:cubicBezTo>
                  <a:cubicBezTo>
                    <a:pt x="6256" y="2584"/>
                    <a:pt x="6249" y="2588"/>
                    <a:pt x="6246" y="2595"/>
                  </a:cubicBezTo>
                  <a:cubicBezTo>
                    <a:pt x="6200" y="2644"/>
                    <a:pt x="6190" y="2822"/>
                    <a:pt x="6221" y="3043"/>
                  </a:cubicBezTo>
                  <a:cubicBezTo>
                    <a:pt x="6232" y="3088"/>
                    <a:pt x="6218" y="3134"/>
                    <a:pt x="6183" y="3165"/>
                  </a:cubicBezTo>
                  <a:cubicBezTo>
                    <a:pt x="6165" y="3178"/>
                    <a:pt x="6145" y="3183"/>
                    <a:pt x="6124" y="3183"/>
                  </a:cubicBezTo>
                  <a:cubicBezTo>
                    <a:pt x="6080" y="3183"/>
                    <a:pt x="6031" y="3160"/>
                    <a:pt x="5976" y="3134"/>
                  </a:cubicBezTo>
                  <a:cubicBezTo>
                    <a:pt x="5919" y="3110"/>
                    <a:pt x="5845" y="3075"/>
                    <a:pt x="5797" y="3075"/>
                  </a:cubicBezTo>
                  <a:cubicBezTo>
                    <a:pt x="5790" y="3075"/>
                    <a:pt x="5783" y="3076"/>
                    <a:pt x="5776" y="3078"/>
                  </a:cubicBezTo>
                  <a:cubicBezTo>
                    <a:pt x="5769" y="3081"/>
                    <a:pt x="5766" y="3081"/>
                    <a:pt x="5762" y="3085"/>
                  </a:cubicBezTo>
                  <a:cubicBezTo>
                    <a:pt x="5773" y="3123"/>
                    <a:pt x="5790" y="3158"/>
                    <a:pt x="5811" y="3190"/>
                  </a:cubicBezTo>
                  <a:cubicBezTo>
                    <a:pt x="5850" y="3260"/>
                    <a:pt x="5881" y="3337"/>
                    <a:pt x="5906" y="3414"/>
                  </a:cubicBezTo>
                  <a:cubicBezTo>
                    <a:pt x="5951" y="3610"/>
                    <a:pt x="5853" y="3666"/>
                    <a:pt x="5780" y="3708"/>
                  </a:cubicBezTo>
                  <a:cubicBezTo>
                    <a:pt x="5759" y="3722"/>
                    <a:pt x="5738" y="3736"/>
                    <a:pt x="5717" y="3754"/>
                  </a:cubicBezTo>
                  <a:cubicBezTo>
                    <a:pt x="5696" y="3775"/>
                    <a:pt x="5668" y="3787"/>
                    <a:pt x="5639" y="3787"/>
                  </a:cubicBezTo>
                  <a:cubicBezTo>
                    <a:pt x="5626" y="3787"/>
                    <a:pt x="5612" y="3784"/>
                    <a:pt x="5598" y="3778"/>
                  </a:cubicBezTo>
                  <a:cubicBezTo>
                    <a:pt x="5479" y="3729"/>
                    <a:pt x="5388" y="3449"/>
                    <a:pt x="5388" y="3295"/>
                  </a:cubicBezTo>
                  <a:lnTo>
                    <a:pt x="5388" y="3291"/>
                  </a:lnTo>
                  <a:cubicBezTo>
                    <a:pt x="5353" y="3305"/>
                    <a:pt x="5269" y="3358"/>
                    <a:pt x="5076" y="3561"/>
                  </a:cubicBezTo>
                  <a:cubicBezTo>
                    <a:pt x="4968" y="3673"/>
                    <a:pt x="5017" y="3831"/>
                    <a:pt x="5055" y="3960"/>
                  </a:cubicBezTo>
                  <a:cubicBezTo>
                    <a:pt x="5090" y="4065"/>
                    <a:pt x="5118" y="4163"/>
                    <a:pt x="5038" y="4212"/>
                  </a:cubicBezTo>
                  <a:cubicBezTo>
                    <a:pt x="4957" y="4261"/>
                    <a:pt x="4520" y="4671"/>
                    <a:pt x="4264" y="4975"/>
                  </a:cubicBezTo>
                  <a:cubicBezTo>
                    <a:pt x="4096" y="5178"/>
                    <a:pt x="3819" y="5189"/>
                    <a:pt x="3599" y="5196"/>
                  </a:cubicBezTo>
                  <a:cubicBezTo>
                    <a:pt x="3466" y="5199"/>
                    <a:pt x="3340" y="5203"/>
                    <a:pt x="3287" y="5248"/>
                  </a:cubicBezTo>
                  <a:cubicBezTo>
                    <a:pt x="3186" y="5336"/>
                    <a:pt x="3077" y="5346"/>
                    <a:pt x="2983" y="5353"/>
                  </a:cubicBezTo>
                  <a:cubicBezTo>
                    <a:pt x="2899" y="5360"/>
                    <a:pt x="2829" y="5367"/>
                    <a:pt x="2762" y="5420"/>
                  </a:cubicBezTo>
                  <a:lnTo>
                    <a:pt x="2745" y="5434"/>
                  </a:lnTo>
                  <a:cubicBezTo>
                    <a:pt x="2545" y="5590"/>
                    <a:pt x="2378" y="5715"/>
                    <a:pt x="2262" y="5715"/>
                  </a:cubicBezTo>
                  <a:cubicBezTo>
                    <a:pt x="2246" y="5715"/>
                    <a:pt x="2230" y="5712"/>
                    <a:pt x="2216" y="5707"/>
                  </a:cubicBezTo>
                  <a:cubicBezTo>
                    <a:pt x="2174" y="5693"/>
                    <a:pt x="2146" y="5655"/>
                    <a:pt x="2136" y="5613"/>
                  </a:cubicBezTo>
                  <a:cubicBezTo>
                    <a:pt x="2136" y="5609"/>
                    <a:pt x="2136" y="5602"/>
                    <a:pt x="2111" y="5599"/>
                  </a:cubicBezTo>
                  <a:cubicBezTo>
                    <a:pt x="2096" y="5594"/>
                    <a:pt x="2079" y="5592"/>
                    <a:pt x="2059" y="5592"/>
                  </a:cubicBezTo>
                  <a:cubicBezTo>
                    <a:pt x="1929" y="5592"/>
                    <a:pt x="1706" y="5680"/>
                    <a:pt x="1593" y="5802"/>
                  </a:cubicBezTo>
                  <a:cubicBezTo>
                    <a:pt x="1390" y="6022"/>
                    <a:pt x="1085" y="6187"/>
                    <a:pt x="872" y="6197"/>
                  </a:cubicBezTo>
                  <a:cubicBezTo>
                    <a:pt x="788" y="6204"/>
                    <a:pt x="749" y="6288"/>
                    <a:pt x="707" y="6411"/>
                  </a:cubicBezTo>
                  <a:cubicBezTo>
                    <a:pt x="683" y="6484"/>
                    <a:pt x="662" y="6547"/>
                    <a:pt x="620" y="6582"/>
                  </a:cubicBezTo>
                  <a:cubicBezTo>
                    <a:pt x="602" y="6600"/>
                    <a:pt x="579" y="6609"/>
                    <a:pt x="556" y="6609"/>
                  </a:cubicBezTo>
                  <a:cubicBezTo>
                    <a:pt x="543" y="6609"/>
                    <a:pt x="530" y="6606"/>
                    <a:pt x="518" y="6600"/>
                  </a:cubicBezTo>
                  <a:cubicBezTo>
                    <a:pt x="459" y="6572"/>
                    <a:pt x="445" y="6495"/>
                    <a:pt x="445" y="6323"/>
                  </a:cubicBezTo>
                  <a:cubicBezTo>
                    <a:pt x="382" y="6414"/>
                    <a:pt x="333" y="6512"/>
                    <a:pt x="298" y="6614"/>
                  </a:cubicBezTo>
                  <a:cubicBezTo>
                    <a:pt x="270" y="6705"/>
                    <a:pt x="298" y="6768"/>
                    <a:pt x="333" y="6845"/>
                  </a:cubicBezTo>
                  <a:cubicBezTo>
                    <a:pt x="378" y="6946"/>
                    <a:pt x="434" y="7072"/>
                    <a:pt x="315" y="7251"/>
                  </a:cubicBezTo>
                  <a:cubicBezTo>
                    <a:pt x="116" y="7545"/>
                    <a:pt x="0" y="7759"/>
                    <a:pt x="217" y="8046"/>
                  </a:cubicBezTo>
                  <a:cubicBezTo>
                    <a:pt x="483" y="8406"/>
                    <a:pt x="641" y="8637"/>
                    <a:pt x="536" y="8844"/>
                  </a:cubicBezTo>
                  <a:cubicBezTo>
                    <a:pt x="522" y="8882"/>
                    <a:pt x="483" y="8910"/>
                    <a:pt x="441" y="8914"/>
                  </a:cubicBezTo>
                  <a:cubicBezTo>
                    <a:pt x="420" y="8914"/>
                    <a:pt x="403" y="8910"/>
                    <a:pt x="385" y="8900"/>
                  </a:cubicBezTo>
                  <a:cubicBezTo>
                    <a:pt x="382" y="8921"/>
                    <a:pt x="375" y="8942"/>
                    <a:pt x="364" y="8959"/>
                  </a:cubicBezTo>
                  <a:cubicBezTo>
                    <a:pt x="347" y="8984"/>
                    <a:pt x="319" y="9001"/>
                    <a:pt x="287" y="9001"/>
                  </a:cubicBezTo>
                  <a:lnTo>
                    <a:pt x="284" y="9001"/>
                  </a:lnTo>
                  <a:cubicBezTo>
                    <a:pt x="210" y="9001"/>
                    <a:pt x="147" y="8928"/>
                    <a:pt x="53" y="8809"/>
                  </a:cubicBezTo>
                  <a:lnTo>
                    <a:pt x="42" y="8795"/>
                  </a:lnTo>
                  <a:lnTo>
                    <a:pt x="42" y="8795"/>
                  </a:lnTo>
                  <a:cubicBezTo>
                    <a:pt x="88" y="8879"/>
                    <a:pt x="144" y="8984"/>
                    <a:pt x="196" y="9075"/>
                  </a:cubicBezTo>
                  <a:cubicBezTo>
                    <a:pt x="354" y="9362"/>
                    <a:pt x="536" y="9684"/>
                    <a:pt x="546" y="9863"/>
                  </a:cubicBezTo>
                  <a:cubicBezTo>
                    <a:pt x="550" y="9978"/>
                    <a:pt x="637" y="10101"/>
                    <a:pt x="732" y="10234"/>
                  </a:cubicBezTo>
                  <a:cubicBezTo>
                    <a:pt x="868" y="10419"/>
                    <a:pt x="1019" y="10633"/>
                    <a:pt x="1005" y="10902"/>
                  </a:cubicBezTo>
                  <a:cubicBezTo>
                    <a:pt x="980" y="11350"/>
                    <a:pt x="1474" y="12103"/>
                    <a:pt x="1481" y="12110"/>
                  </a:cubicBezTo>
                  <a:cubicBezTo>
                    <a:pt x="1530" y="12187"/>
                    <a:pt x="1495" y="12285"/>
                    <a:pt x="1449" y="12415"/>
                  </a:cubicBezTo>
                  <a:cubicBezTo>
                    <a:pt x="1404" y="12541"/>
                    <a:pt x="1344" y="12702"/>
                    <a:pt x="1369" y="12863"/>
                  </a:cubicBezTo>
                  <a:cubicBezTo>
                    <a:pt x="1393" y="13038"/>
                    <a:pt x="1369" y="13174"/>
                    <a:pt x="1288" y="13269"/>
                  </a:cubicBezTo>
                  <a:cubicBezTo>
                    <a:pt x="1217" y="13344"/>
                    <a:pt x="1117" y="13389"/>
                    <a:pt x="1011" y="13389"/>
                  </a:cubicBezTo>
                  <a:cubicBezTo>
                    <a:pt x="1003" y="13389"/>
                    <a:pt x="995" y="13388"/>
                    <a:pt x="987" y="13388"/>
                  </a:cubicBezTo>
                  <a:cubicBezTo>
                    <a:pt x="952" y="13388"/>
                    <a:pt x="949" y="13402"/>
                    <a:pt x="949" y="13419"/>
                  </a:cubicBezTo>
                  <a:cubicBezTo>
                    <a:pt x="959" y="13521"/>
                    <a:pt x="1036" y="13605"/>
                    <a:pt x="1141" y="13622"/>
                  </a:cubicBezTo>
                  <a:cubicBezTo>
                    <a:pt x="1299" y="13636"/>
                    <a:pt x="1344" y="13717"/>
                    <a:pt x="1393" y="13791"/>
                  </a:cubicBezTo>
                  <a:cubicBezTo>
                    <a:pt x="1435" y="13868"/>
                    <a:pt x="1495" y="13934"/>
                    <a:pt x="1572" y="13983"/>
                  </a:cubicBezTo>
                  <a:cubicBezTo>
                    <a:pt x="1705" y="14072"/>
                    <a:pt x="1961" y="14092"/>
                    <a:pt x="2187" y="14092"/>
                  </a:cubicBezTo>
                  <a:cubicBezTo>
                    <a:pt x="2289" y="14092"/>
                    <a:pt x="2385" y="14088"/>
                    <a:pt x="2461" y="14085"/>
                  </a:cubicBezTo>
                  <a:cubicBezTo>
                    <a:pt x="2517" y="14085"/>
                    <a:pt x="2566" y="14081"/>
                    <a:pt x="2601" y="14081"/>
                  </a:cubicBezTo>
                  <a:cubicBezTo>
                    <a:pt x="2668" y="14081"/>
                    <a:pt x="2713" y="14036"/>
                    <a:pt x="2783" y="13959"/>
                  </a:cubicBezTo>
                  <a:cubicBezTo>
                    <a:pt x="2867" y="13871"/>
                    <a:pt x="2969" y="13763"/>
                    <a:pt x="3144" y="13756"/>
                  </a:cubicBezTo>
                  <a:cubicBezTo>
                    <a:pt x="3319" y="13748"/>
                    <a:pt x="3347" y="13713"/>
                    <a:pt x="3406" y="13619"/>
                  </a:cubicBezTo>
                  <a:cubicBezTo>
                    <a:pt x="3427" y="13591"/>
                    <a:pt x="3452" y="13552"/>
                    <a:pt x="3483" y="13514"/>
                  </a:cubicBezTo>
                  <a:cubicBezTo>
                    <a:pt x="3570" y="13403"/>
                    <a:pt x="3788" y="13368"/>
                    <a:pt x="4124" y="13368"/>
                  </a:cubicBezTo>
                  <a:cubicBezTo>
                    <a:pt x="4317" y="13368"/>
                    <a:pt x="4551" y="13380"/>
                    <a:pt x="4821" y="13395"/>
                  </a:cubicBezTo>
                  <a:lnTo>
                    <a:pt x="4943" y="13402"/>
                  </a:lnTo>
                  <a:cubicBezTo>
                    <a:pt x="4995" y="13405"/>
                    <a:pt x="5045" y="13407"/>
                    <a:pt x="5094" y="13407"/>
                  </a:cubicBezTo>
                  <a:cubicBezTo>
                    <a:pt x="5536" y="13407"/>
                    <a:pt x="5804" y="13276"/>
                    <a:pt x="5899" y="13020"/>
                  </a:cubicBezTo>
                  <a:cubicBezTo>
                    <a:pt x="5958" y="12859"/>
                    <a:pt x="6148" y="12793"/>
                    <a:pt x="6337" y="12730"/>
                  </a:cubicBezTo>
                  <a:cubicBezTo>
                    <a:pt x="6456" y="12688"/>
                    <a:pt x="6578" y="12646"/>
                    <a:pt x="6641" y="12583"/>
                  </a:cubicBezTo>
                  <a:cubicBezTo>
                    <a:pt x="6799" y="12438"/>
                    <a:pt x="6942" y="12398"/>
                    <a:pt x="7212" y="12398"/>
                  </a:cubicBezTo>
                  <a:cubicBezTo>
                    <a:pt x="7296" y="12398"/>
                    <a:pt x="7391" y="12402"/>
                    <a:pt x="7502" y="12408"/>
                  </a:cubicBezTo>
                  <a:cubicBezTo>
                    <a:pt x="7522" y="12409"/>
                    <a:pt x="7541" y="12409"/>
                    <a:pt x="7560" y="12409"/>
                  </a:cubicBezTo>
                  <a:cubicBezTo>
                    <a:pt x="7902" y="12409"/>
                    <a:pt x="8224" y="12265"/>
                    <a:pt x="8490" y="12149"/>
                  </a:cubicBezTo>
                  <a:cubicBezTo>
                    <a:pt x="8560" y="12117"/>
                    <a:pt x="8626" y="12086"/>
                    <a:pt x="8689" y="12061"/>
                  </a:cubicBezTo>
                  <a:cubicBezTo>
                    <a:pt x="8871" y="11988"/>
                    <a:pt x="9134" y="11974"/>
                    <a:pt x="9386" y="11960"/>
                  </a:cubicBezTo>
                  <a:cubicBezTo>
                    <a:pt x="9540" y="11956"/>
                    <a:pt x="9697" y="11942"/>
                    <a:pt x="9848" y="11911"/>
                  </a:cubicBezTo>
                  <a:cubicBezTo>
                    <a:pt x="9875" y="11904"/>
                    <a:pt x="9901" y="11901"/>
                    <a:pt x="9925" y="11901"/>
                  </a:cubicBezTo>
                  <a:cubicBezTo>
                    <a:pt x="10064" y="11901"/>
                    <a:pt x="10152" y="11995"/>
                    <a:pt x="10233" y="12079"/>
                  </a:cubicBezTo>
                  <a:cubicBezTo>
                    <a:pt x="10312" y="12164"/>
                    <a:pt x="10380" y="12239"/>
                    <a:pt x="10489" y="12239"/>
                  </a:cubicBezTo>
                  <a:cubicBezTo>
                    <a:pt x="10500" y="12239"/>
                    <a:pt x="10512" y="12238"/>
                    <a:pt x="10524" y="12236"/>
                  </a:cubicBezTo>
                  <a:cubicBezTo>
                    <a:pt x="10559" y="12233"/>
                    <a:pt x="10593" y="12231"/>
                    <a:pt x="10628" y="12231"/>
                  </a:cubicBezTo>
                  <a:cubicBezTo>
                    <a:pt x="10749" y="12231"/>
                    <a:pt x="10869" y="12251"/>
                    <a:pt x="10986" y="12289"/>
                  </a:cubicBezTo>
                  <a:cubicBezTo>
                    <a:pt x="11045" y="12310"/>
                    <a:pt x="11108" y="12324"/>
                    <a:pt x="11171" y="12324"/>
                  </a:cubicBezTo>
                  <a:cubicBezTo>
                    <a:pt x="11181" y="12322"/>
                    <a:pt x="11192" y="12322"/>
                    <a:pt x="11202" y="12322"/>
                  </a:cubicBezTo>
                  <a:cubicBezTo>
                    <a:pt x="11272" y="12322"/>
                    <a:pt x="11342" y="12353"/>
                    <a:pt x="11388" y="12411"/>
                  </a:cubicBezTo>
                  <a:cubicBezTo>
                    <a:pt x="11420" y="12446"/>
                    <a:pt x="11458" y="12471"/>
                    <a:pt x="11504" y="12481"/>
                  </a:cubicBezTo>
                  <a:cubicBezTo>
                    <a:pt x="11577" y="12488"/>
                    <a:pt x="11637" y="12537"/>
                    <a:pt x="11668" y="12600"/>
                  </a:cubicBezTo>
                  <a:cubicBezTo>
                    <a:pt x="11700" y="12684"/>
                    <a:pt x="11672" y="12793"/>
                    <a:pt x="11581" y="12922"/>
                  </a:cubicBezTo>
                  <a:cubicBezTo>
                    <a:pt x="11577" y="12926"/>
                    <a:pt x="11577" y="12933"/>
                    <a:pt x="11574" y="12936"/>
                  </a:cubicBezTo>
                  <a:cubicBezTo>
                    <a:pt x="11609" y="12964"/>
                    <a:pt x="11644" y="12985"/>
                    <a:pt x="11682" y="13003"/>
                  </a:cubicBezTo>
                  <a:cubicBezTo>
                    <a:pt x="11833" y="13073"/>
                    <a:pt x="11966" y="13178"/>
                    <a:pt x="12067" y="13311"/>
                  </a:cubicBezTo>
                  <a:cubicBezTo>
                    <a:pt x="12214" y="13510"/>
                    <a:pt x="12197" y="13622"/>
                    <a:pt x="12179" y="13724"/>
                  </a:cubicBezTo>
                  <a:cubicBezTo>
                    <a:pt x="12162" y="13791"/>
                    <a:pt x="12172" y="13864"/>
                    <a:pt x="12204" y="13927"/>
                  </a:cubicBezTo>
                  <a:cubicBezTo>
                    <a:pt x="12256" y="14029"/>
                    <a:pt x="12284" y="14036"/>
                    <a:pt x="12288" y="14036"/>
                  </a:cubicBezTo>
                  <a:cubicBezTo>
                    <a:pt x="12340" y="14036"/>
                    <a:pt x="12484" y="13836"/>
                    <a:pt x="12540" y="13759"/>
                  </a:cubicBezTo>
                  <a:cubicBezTo>
                    <a:pt x="12628" y="13626"/>
                    <a:pt x="12771" y="13535"/>
                    <a:pt x="12929" y="13507"/>
                  </a:cubicBezTo>
                  <a:cubicBezTo>
                    <a:pt x="13027" y="13486"/>
                    <a:pt x="13058" y="13475"/>
                    <a:pt x="13072" y="13377"/>
                  </a:cubicBezTo>
                  <a:cubicBezTo>
                    <a:pt x="13100" y="13160"/>
                    <a:pt x="13247" y="12884"/>
                    <a:pt x="13429" y="12817"/>
                  </a:cubicBezTo>
                  <a:cubicBezTo>
                    <a:pt x="13455" y="12806"/>
                    <a:pt x="13482" y="12800"/>
                    <a:pt x="13509" y="12800"/>
                  </a:cubicBezTo>
                  <a:cubicBezTo>
                    <a:pt x="13557" y="12800"/>
                    <a:pt x="13605" y="12817"/>
                    <a:pt x="13643" y="12849"/>
                  </a:cubicBezTo>
                  <a:cubicBezTo>
                    <a:pt x="13776" y="12961"/>
                    <a:pt x="13709" y="13066"/>
                    <a:pt x="13639" y="13174"/>
                  </a:cubicBezTo>
                  <a:cubicBezTo>
                    <a:pt x="13538" y="13332"/>
                    <a:pt x="13468" y="13507"/>
                    <a:pt x="13433" y="13689"/>
                  </a:cubicBezTo>
                  <a:cubicBezTo>
                    <a:pt x="13366" y="14036"/>
                    <a:pt x="13261" y="14106"/>
                    <a:pt x="13114" y="14109"/>
                  </a:cubicBezTo>
                  <a:lnTo>
                    <a:pt x="13093" y="14109"/>
                  </a:lnTo>
                  <a:lnTo>
                    <a:pt x="13093" y="14116"/>
                  </a:lnTo>
                  <a:cubicBezTo>
                    <a:pt x="13099" y="14138"/>
                    <a:pt x="13181" y="14178"/>
                    <a:pt x="13282" y="14178"/>
                  </a:cubicBezTo>
                  <a:cubicBezTo>
                    <a:pt x="13296" y="14178"/>
                    <a:pt x="13310" y="14177"/>
                    <a:pt x="13324" y="14176"/>
                  </a:cubicBezTo>
                  <a:cubicBezTo>
                    <a:pt x="13394" y="14169"/>
                    <a:pt x="13475" y="14141"/>
                    <a:pt x="13475" y="14053"/>
                  </a:cubicBezTo>
                  <a:cubicBezTo>
                    <a:pt x="13475" y="13843"/>
                    <a:pt x="13520" y="13724"/>
                    <a:pt x="13611" y="13692"/>
                  </a:cubicBezTo>
                  <a:cubicBezTo>
                    <a:pt x="13627" y="13687"/>
                    <a:pt x="13642" y="13684"/>
                    <a:pt x="13658" y="13684"/>
                  </a:cubicBezTo>
                  <a:cubicBezTo>
                    <a:pt x="13766" y="13684"/>
                    <a:pt x="13861" y="13811"/>
                    <a:pt x="13895" y="13854"/>
                  </a:cubicBezTo>
                  <a:cubicBezTo>
                    <a:pt x="14052" y="14057"/>
                    <a:pt x="13951" y="14242"/>
                    <a:pt x="13881" y="14365"/>
                  </a:cubicBezTo>
                  <a:cubicBezTo>
                    <a:pt x="13860" y="14400"/>
                    <a:pt x="13825" y="14463"/>
                    <a:pt x="13832" y="14477"/>
                  </a:cubicBezTo>
                  <a:cubicBezTo>
                    <a:pt x="13836" y="14479"/>
                    <a:pt x="13842" y="14480"/>
                    <a:pt x="13850" y="14480"/>
                  </a:cubicBezTo>
                  <a:cubicBezTo>
                    <a:pt x="13885" y="14480"/>
                    <a:pt x="13948" y="14460"/>
                    <a:pt x="13982" y="14449"/>
                  </a:cubicBezTo>
                  <a:cubicBezTo>
                    <a:pt x="14045" y="14424"/>
                    <a:pt x="14112" y="14410"/>
                    <a:pt x="14178" y="14410"/>
                  </a:cubicBezTo>
                  <a:cubicBezTo>
                    <a:pt x="14315" y="14424"/>
                    <a:pt x="14438" y="14564"/>
                    <a:pt x="14497" y="14645"/>
                  </a:cubicBezTo>
                  <a:cubicBezTo>
                    <a:pt x="14623" y="14809"/>
                    <a:pt x="14732" y="15058"/>
                    <a:pt x="14697" y="15240"/>
                  </a:cubicBezTo>
                  <a:lnTo>
                    <a:pt x="14690" y="15282"/>
                  </a:lnTo>
                  <a:cubicBezTo>
                    <a:pt x="14644" y="15516"/>
                    <a:pt x="14606" y="15702"/>
                    <a:pt x="14952" y="15874"/>
                  </a:cubicBezTo>
                  <a:cubicBezTo>
                    <a:pt x="15057" y="15923"/>
                    <a:pt x="15155" y="15986"/>
                    <a:pt x="15250" y="16056"/>
                  </a:cubicBezTo>
                  <a:cubicBezTo>
                    <a:pt x="15313" y="16105"/>
                    <a:pt x="15320" y="16108"/>
                    <a:pt x="15481" y="16108"/>
                  </a:cubicBezTo>
                  <a:cubicBezTo>
                    <a:pt x="15792" y="16108"/>
                    <a:pt x="16443" y="16353"/>
                    <a:pt x="16626" y="16514"/>
                  </a:cubicBezTo>
                  <a:cubicBezTo>
                    <a:pt x="16649" y="16534"/>
                    <a:pt x="16679" y="16541"/>
                    <a:pt x="16710" y="16541"/>
                  </a:cubicBezTo>
                  <a:cubicBezTo>
                    <a:pt x="16745" y="16541"/>
                    <a:pt x="16780" y="16532"/>
                    <a:pt x="16804" y="16525"/>
                  </a:cubicBezTo>
                  <a:cubicBezTo>
                    <a:pt x="16962" y="16479"/>
                    <a:pt x="17161" y="16318"/>
                    <a:pt x="17210" y="16143"/>
                  </a:cubicBezTo>
                  <a:cubicBezTo>
                    <a:pt x="17259" y="15982"/>
                    <a:pt x="17368" y="15968"/>
                    <a:pt x="17410" y="15968"/>
                  </a:cubicBezTo>
                  <a:cubicBezTo>
                    <a:pt x="17504" y="15975"/>
                    <a:pt x="17588" y="16038"/>
                    <a:pt x="17616" y="16133"/>
                  </a:cubicBezTo>
                  <a:cubicBezTo>
                    <a:pt x="17620" y="16147"/>
                    <a:pt x="17620" y="16164"/>
                    <a:pt x="17620" y="16182"/>
                  </a:cubicBezTo>
                  <a:cubicBezTo>
                    <a:pt x="17634" y="16168"/>
                    <a:pt x="17655" y="16157"/>
                    <a:pt x="17672" y="16157"/>
                  </a:cubicBezTo>
                  <a:lnTo>
                    <a:pt x="17686" y="16157"/>
                  </a:lnTo>
                  <a:cubicBezTo>
                    <a:pt x="17739" y="16157"/>
                    <a:pt x="17781" y="16199"/>
                    <a:pt x="17809" y="16287"/>
                  </a:cubicBezTo>
                  <a:cubicBezTo>
                    <a:pt x="17837" y="16364"/>
                    <a:pt x="17900" y="16399"/>
                    <a:pt x="17973" y="16441"/>
                  </a:cubicBezTo>
                  <a:cubicBezTo>
                    <a:pt x="18054" y="16476"/>
                    <a:pt x="18120" y="16532"/>
                    <a:pt x="18169" y="16602"/>
                  </a:cubicBezTo>
                  <a:cubicBezTo>
                    <a:pt x="18187" y="16637"/>
                    <a:pt x="18208" y="16672"/>
                    <a:pt x="18232" y="16703"/>
                  </a:cubicBezTo>
                  <a:cubicBezTo>
                    <a:pt x="18253" y="16563"/>
                    <a:pt x="18348" y="16465"/>
                    <a:pt x="18512" y="16406"/>
                  </a:cubicBezTo>
                  <a:cubicBezTo>
                    <a:pt x="18653" y="16353"/>
                    <a:pt x="18754" y="16266"/>
                    <a:pt x="18884" y="16154"/>
                  </a:cubicBezTo>
                  <a:cubicBezTo>
                    <a:pt x="18926" y="16115"/>
                    <a:pt x="18968" y="16080"/>
                    <a:pt x="19017" y="16038"/>
                  </a:cubicBezTo>
                  <a:cubicBezTo>
                    <a:pt x="19234" y="15860"/>
                    <a:pt x="20018" y="15825"/>
                    <a:pt x="20172" y="15821"/>
                  </a:cubicBezTo>
                  <a:cubicBezTo>
                    <a:pt x="20210" y="15730"/>
                    <a:pt x="20252" y="15338"/>
                    <a:pt x="20277" y="15100"/>
                  </a:cubicBezTo>
                  <a:cubicBezTo>
                    <a:pt x="20291" y="14981"/>
                    <a:pt x="20301" y="14865"/>
                    <a:pt x="20312" y="14774"/>
                  </a:cubicBezTo>
                  <a:cubicBezTo>
                    <a:pt x="20340" y="14571"/>
                    <a:pt x="20434" y="14452"/>
                    <a:pt x="20529" y="14337"/>
                  </a:cubicBezTo>
                  <a:cubicBezTo>
                    <a:pt x="20620" y="14218"/>
                    <a:pt x="20704" y="14120"/>
                    <a:pt x="20725" y="13934"/>
                  </a:cubicBezTo>
                  <a:cubicBezTo>
                    <a:pt x="20774" y="13549"/>
                    <a:pt x="21198" y="12754"/>
                    <a:pt x="21352" y="12705"/>
                  </a:cubicBezTo>
                  <a:cubicBezTo>
                    <a:pt x="21415" y="12684"/>
                    <a:pt x="21625" y="12597"/>
                    <a:pt x="21635" y="12387"/>
                  </a:cubicBezTo>
                  <a:cubicBezTo>
                    <a:pt x="21642" y="12264"/>
                    <a:pt x="21709" y="12149"/>
                    <a:pt x="21779" y="12023"/>
                  </a:cubicBezTo>
                  <a:cubicBezTo>
                    <a:pt x="21849" y="11897"/>
                    <a:pt x="21926" y="11760"/>
                    <a:pt x="21926" y="11627"/>
                  </a:cubicBezTo>
                  <a:cubicBezTo>
                    <a:pt x="21926" y="11462"/>
                    <a:pt x="21978" y="11287"/>
                    <a:pt x="22017" y="11147"/>
                  </a:cubicBezTo>
                  <a:cubicBezTo>
                    <a:pt x="22038" y="11084"/>
                    <a:pt x="22055" y="11021"/>
                    <a:pt x="22062" y="10955"/>
                  </a:cubicBezTo>
                  <a:lnTo>
                    <a:pt x="22055" y="10937"/>
                  </a:lnTo>
                  <a:cubicBezTo>
                    <a:pt x="22024" y="10832"/>
                    <a:pt x="21943" y="10556"/>
                    <a:pt x="22139" y="10349"/>
                  </a:cubicBezTo>
                  <a:cubicBezTo>
                    <a:pt x="22213" y="10269"/>
                    <a:pt x="22192" y="10188"/>
                    <a:pt x="22153" y="10073"/>
                  </a:cubicBezTo>
                  <a:cubicBezTo>
                    <a:pt x="22129" y="9985"/>
                    <a:pt x="22097" y="9891"/>
                    <a:pt x="22174" y="9831"/>
                  </a:cubicBezTo>
                  <a:cubicBezTo>
                    <a:pt x="22185" y="9800"/>
                    <a:pt x="22185" y="9765"/>
                    <a:pt x="22174" y="9730"/>
                  </a:cubicBezTo>
                  <a:cubicBezTo>
                    <a:pt x="22160" y="9663"/>
                    <a:pt x="22136" y="9604"/>
                    <a:pt x="22097" y="9547"/>
                  </a:cubicBezTo>
                  <a:cubicBezTo>
                    <a:pt x="22088" y="9552"/>
                    <a:pt x="22077" y="9554"/>
                    <a:pt x="22068" y="9554"/>
                  </a:cubicBezTo>
                  <a:cubicBezTo>
                    <a:pt x="22052" y="9554"/>
                    <a:pt x="22038" y="9549"/>
                    <a:pt x="22027" y="9540"/>
                  </a:cubicBezTo>
                  <a:cubicBezTo>
                    <a:pt x="21898" y="9456"/>
                    <a:pt x="21957" y="8735"/>
                    <a:pt x="21992" y="8560"/>
                  </a:cubicBezTo>
                  <a:cubicBezTo>
                    <a:pt x="21999" y="8525"/>
                    <a:pt x="22003" y="8497"/>
                    <a:pt x="22010" y="8473"/>
                  </a:cubicBezTo>
                  <a:lnTo>
                    <a:pt x="22010" y="8473"/>
                  </a:lnTo>
                  <a:lnTo>
                    <a:pt x="21968" y="8511"/>
                  </a:lnTo>
                  <a:cubicBezTo>
                    <a:pt x="21937" y="8545"/>
                    <a:pt x="21894" y="8563"/>
                    <a:pt x="21849" y="8563"/>
                  </a:cubicBezTo>
                  <a:cubicBezTo>
                    <a:pt x="21839" y="8563"/>
                    <a:pt x="21828" y="8562"/>
                    <a:pt x="21817" y="8560"/>
                  </a:cubicBezTo>
                  <a:cubicBezTo>
                    <a:pt x="21635" y="8515"/>
                    <a:pt x="21513" y="8105"/>
                    <a:pt x="21495" y="8060"/>
                  </a:cubicBezTo>
                  <a:cubicBezTo>
                    <a:pt x="21459" y="7940"/>
                    <a:pt x="21313" y="7690"/>
                    <a:pt x="21172" y="7690"/>
                  </a:cubicBezTo>
                  <a:cubicBezTo>
                    <a:pt x="21164" y="7690"/>
                    <a:pt x="21157" y="7690"/>
                    <a:pt x="21149" y="7692"/>
                  </a:cubicBezTo>
                  <a:cubicBezTo>
                    <a:pt x="21134" y="7697"/>
                    <a:pt x="21118" y="7699"/>
                    <a:pt x="21102" y="7699"/>
                  </a:cubicBezTo>
                  <a:cubicBezTo>
                    <a:pt x="21073" y="7699"/>
                    <a:pt x="21044" y="7692"/>
                    <a:pt x="21019" y="7678"/>
                  </a:cubicBezTo>
                  <a:cubicBezTo>
                    <a:pt x="20960" y="7643"/>
                    <a:pt x="20946" y="7573"/>
                    <a:pt x="20932" y="7517"/>
                  </a:cubicBezTo>
                  <a:cubicBezTo>
                    <a:pt x="20915" y="7452"/>
                    <a:pt x="20910" y="7437"/>
                    <a:pt x="20895" y="7437"/>
                  </a:cubicBezTo>
                  <a:cubicBezTo>
                    <a:pt x="20890" y="7437"/>
                    <a:pt x="20885" y="7438"/>
                    <a:pt x="20879" y="7440"/>
                  </a:cubicBezTo>
                  <a:cubicBezTo>
                    <a:pt x="20865" y="7443"/>
                    <a:pt x="20851" y="7445"/>
                    <a:pt x="20836" y="7445"/>
                  </a:cubicBezTo>
                  <a:cubicBezTo>
                    <a:pt x="20787" y="7445"/>
                    <a:pt x="20739" y="7426"/>
                    <a:pt x="20704" y="7391"/>
                  </a:cubicBezTo>
                  <a:cubicBezTo>
                    <a:pt x="20564" y="7258"/>
                    <a:pt x="20588" y="6932"/>
                    <a:pt x="20606" y="6796"/>
                  </a:cubicBezTo>
                  <a:cubicBezTo>
                    <a:pt x="20609" y="6771"/>
                    <a:pt x="20609" y="6743"/>
                    <a:pt x="20609" y="6715"/>
                  </a:cubicBezTo>
                  <a:lnTo>
                    <a:pt x="20609" y="6715"/>
                  </a:lnTo>
                  <a:lnTo>
                    <a:pt x="20592" y="6719"/>
                  </a:lnTo>
                  <a:cubicBezTo>
                    <a:pt x="20576" y="6723"/>
                    <a:pt x="20554" y="6727"/>
                    <a:pt x="20530" y="6727"/>
                  </a:cubicBezTo>
                  <a:cubicBezTo>
                    <a:pt x="20487" y="6727"/>
                    <a:pt x="20438" y="6713"/>
                    <a:pt x="20399" y="6659"/>
                  </a:cubicBezTo>
                  <a:cubicBezTo>
                    <a:pt x="20386" y="6640"/>
                    <a:pt x="20375" y="6630"/>
                    <a:pt x="20356" y="6630"/>
                  </a:cubicBezTo>
                  <a:cubicBezTo>
                    <a:pt x="20337" y="6630"/>
                    <a:pt x="20308" y="6641"/>
                    <a:pt x="20256" y="6666"/>
                  </a:cubicBezTo>
                  <a:cubicBezTo>
                    <a:pt x="20224" y="6684"/>
                    <a:pt x="20193" y="6698"/>
                    <a:pt x="20158" y="6712"/>
                  </a:cubicBezTo>
                  <a:cubicBezTo>
                    <a:pt x="20143" y="6717"/>
                    <a:pt x="20127" y="6720"/>
                    <a:pt x="20111" y="6720"/>
                  </a:cubicBezTo>
                  <a:cubicBezTo>
                    <a:pt x="20076" y="6720"/>
                    <a:pt x="20041" y="6707"/>
                    <a:pt x="20014" y="6680"/>
                  </a:cubicBezTo>
                  <a:cubicBezTo>
                    <a:pt x="19923" y="6593"/>
                    <a:pt x="19906" y="6365"/>
                    <a:pt x="19941" y="6253"/>
                  </a:cubicBezTo>
                  <a:cubicBezTo>
                    <a:pt x="19972" y="6152"/>
                    <a:pt x="19906" y="6033"/>
                    <a:pt x="19759" y="5924"/>
                  </a:cubicBezTo>
                  <a:cubicBezTo>
                    <a:pt x="19549" y="5770"/>
                    <a:pt x="19538" y="5630"/>
                    <a:pt x="19549" y="5473"/>
                  </a:cubicBezTo>
                  <a:cubicBezTo>
                    <a:pt x="19496" y="5339"/>
                    <a:pt x="18589" y="4849"/>
                    <a:pt x="18341" y="4797"/>
                  </a:cubicBezTo>
                  <a:cubicBezTo>
                    <a:pt x="18141" y="4755"/>
                    <a:pt x="18166" y="4594"/>
                    <a:pt x="18176" y="4506"/>
                  </a:cubicBezTo>
                  <a:cubicBezTo>
                    <a:pt x="18183" y="4468"/>
                    <a:pt x="18190" y="4419"/>
                    <a:pt x="18176" y="4405"/>
                  </a:cubicBezTo>
                  <a:cubicBezTo>
                    <a:pt x="18036" y="4282"/>
                    <a:pt x="18022" y="3866"/>
                    <a:pt x="18022" y="3691"/>
                  </a:cubicBezTo>
                  <a:cubicBezTo>
                    <a:pt x="18022" y="3579"/>
                    <a:pt x="17945" y="3505"/>
                    <a:pt x="17865" y="3425"/>
                  </a:cubicBezTo>
                  <a:cubicBezTo>
                    <a:pt x="17781" y="3344"/>
                    <a:pt x="17690" y="3249"/>
                    <a:pt x="17693" y="3116"/>
                  </a:cubicBezTo>
                  <a:cubicBezTo>
                    <a:pt x="17693" y="3022"/>
                    <a:pt x="17683" y="2924"/>
                    <a:pt x="17658" y="2833"/>
                  </a:cubicBezTo>
                  <a:cubicBezTo>
                    <a:pt x="17627" y="2707"/>
                    <a:pt x="17613" y="2577"/>
                    <a:pt x="17623" y="2448"/>
                  </a:cubicBezTo>
                  <a:cubicBezTo>
                    <a:pt x="17630" y="2353"/>
                    <a:pt x="17553" y="2294"/>
                    <a:pt x="17434" y="2220"/>
                  </a:cubicBezTo>
                  <a:cubicBezTo>
                    <a:pt x="17347" y="2164"/>
                    <a:pt x="17266" y="2112"/>
                    <a:pt x="17259" y="2024"/>
                  </a:cubicBezTo>
                  <a:cubicBezTo>
                    <a:pt x="17210" y="2028"/>
                    <a:pt x="17158" y="2038"/>
                    <a:pt x="17112" y="2052"/>
                  </a:cubicBezTo>
                  <a:cubicBezTo>
                    <a:pt x="17046" y="2073"/>
                    <a:pt x="16976" y="2087"/>
                    <a:pt x="16909" y="2098"/>
                  </a:cubicBezTo>
                  <a:cubicBezTo>
                    <a:pt x="16898" y="2099"/>
                    <a:pt x="16888" y="2100"/>
                    <a:pt x="16877" y="2100"/>
                  </a:cubicBezTo>
                  <a:cubicBezTo>
                    <a:pt x="16826" y="2100"/>
                    <a:pt x="16779" y="2080"/>
                    <a:pt x="16741" y="2045"/>
                  </a:cubicBezTo>
                  <a:cubicBezTo>
                    <a:pt x="16636" y="1944"/>
                    <a:pt x="16647" y="1720"/>
                    <a:pt x="16664" y="1482"/>
                  </a:cubicBezTo>
                  <a:cubicBezTo>
                    <a:pt x="16689" y="1219"/>
                    <a:pt x="16584" y="781"/>
                    <a:pt x="16436" y="666"/>
                  </a:cubicBezTo>
                  <a:cubicBezTo>
                    <a:pt x="16317" y="571"/>
                    <a:pt x="16272" y="372"/>
                    <a:pt x="16230" y="197"/>
                  </a:cubicBezTo>
                  <a:cubicBezTo>
                    <a:pt x="16216" y="130"/>
                    <a:pt x="16198" y="64"/>
                    <a:pt x="161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5" name="Google Shape;12345;p54"/>
            <p:cNvSpPr/>
            <p:nvPr/>
          </p:nvSpPr>
          <p:spPr>
            <a:xfrm>
              <a:off x="3006548" y="2132321"/>
              <a:ext cx="7861" cy="1765"/>
            </a:xfrm>
            <a:custGeom>
              <a:rect b="b" l="l" r="r" t="t"/>
              <a:pathLst>
                <a:path extrusionOk="0" h="130" w="579">
                  <a:moveTo>
                    <a:pt x="463" y="0"/>
                  </a:moveTo>
                  <a:cubicBezTo>
                    <a:pt x="399" y="0"/>
                    <a:pt x="335" y="9"/>
                    <a:pt x="274" y="24"/>
                  </a:cubicBezTo>
                  <a:cubicBezTo>
                    <a:pt x="179" y="34"/>
                    <a:pt x="85" y="66"/>
                    <a:pt x="1" y="115"/>
                  </a:cubicBezTo>
                  <a:cubicBezTo>
                    <a:pt x="23" y="124"/>
                    <a:pt x="64" y="129"/>
                    <a:pt x="117" y="129"/>
                  </a:cubicBezTo>
                  <a:cubicBezTo>
                    <a:pt x="190" y="129"/>
                    <a:pt x="286" y="119"/>
                    <a:pt x="389" y="90"/>
                  </a:cubicBezTo>
                  <a:cubicBezTo>
                    <a:pt x="456" y="76"/>
                    <a:pt x="522" y="48"/>
                    <a:pt x="578" y="10"/>
                  </a:cubicBezTo>
                  <a:cubicBezTo>
                    <a:pt x="540" y="3"/>
                    <a:pt x="501" y="0"/>
                    <a:pt x="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6" name="Google Shape;12346;p54"/>
            <p:cNvSpPr/>
            <p:nvPr/>
          </p:nvSpPr>
          <p:spPr>
            <a:xfrm>
              <a:off x="3116594" y="2348014"/>
              <a:ext cx="679" cy="1344"/>
            </a:xfrm>
            <a:custGeom>
              <a:rect b="b" l="l" r="r" t="t"/>
              <a:pathLst>
                <a:path extrusionOk="0" h="99" w="50">
                  <a:moveTo>
                    <a:pt x="49" y="0"/>
                  </a:moveTo>
                  <a:lnTo>
                    <a:pt x="49" y="0"/>
                  </a:lnTo>
                  <a:cubicBezTo>
                    <a:pt x="42" y="4"/>
                    <a:pt x="35" y="7"/>
                    <a:pt x="28" y="14"/>
                  </a:cubicBezTo>
                  <a:cubicBezTo>
                    <a:pt x="0" y="28"/>
                    <a:pt x="4" y="42"/>
                    <a:pt x="4" y="53"/>
                  </a:cubicBezTo>
                  <a:cubicBezTo>
                    <a:pt x="7" y="70"/>
                    <a:pt x="18" y="84"/>
                    <a:pt x="32" y="98"/>
                  </a:cubicBezTo>
                  <a:cubicBezTo>
                    <a:pt x="35" y="63"/>
                    <a:pt x="39" y="32"/>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7" name="Google Shape;12347;p54"/>
            <p:cNvSpPr/>
            <p:nvPr/>
          </p:nvSpPr>
          <p:spPr>
            <a:xfrm>
              <a:off x="3114883" y="2370254"/>
              <a:ext cx="25675" cy="24575"/>
            </a:xfrm>
            <a:custGeom>
              <a:rect b="b" l="l" r="r" t="t"/>
              <a:pathLst>
                <a:path extrusionOk="0" h="1810" w="1891">
                  <a:moveTo>
                    <a:pt x="0" y="1"/>
                  </a:moveTo>
                  <a:lnTo>
                    <a:pt x="0" y="1"/>
                  </a:lnTo>
                  <a:cubicBezTo>
                    <a:pt x="32" y="95"/>
                    <a:pt x="70" y="190"/>
                    <a:pt x="112" y="281"/>
                  </a:cubicBezTo>
                  <a:cubicBezTo>
                    <a:pt x="238" y="575"/>
                    <a:pt x="382" y="907"/>
                    <a:pt x="259" y="1061"/>
                  </a:cubicBezTo>
                  <a:cubicBezTo>
                    <a:pt x="235" y="1093"/>
                    <a:pt x="249" y="1145"/>
                    <a:pt x="263" y="1184"/>
                  </a:cubicBezTo>
                  <a:cubicBezTo>
                    <a:pt x="361" y="1432"/>
                    <a:pt x="791" y="1782"/>
                    <a:pt x="945" y="1807"/>
                  </a:cubicBezTo>
                  <a:cubicBezTo>
                    <a:pt x="957" y="1808"/>
                    <a:pt x="967" y="1809"/>
                    <a:pt x="976" y="1809"/>
                  </a:cubicBezTo>
                  <a:cubicBezTo>
                    <a:pt x="1026" y="1809"/>
                    <a:pt x="1037" y="1783"/>
                    <a:pt x="1061" y="1726"/>
                  </a:cubicBezTo>
                  <a:cubicBezTo>
                    <a:pt x="1085" y="1672"/>
                    <a:pt x="1124" y="1586"/>
                    <a:pt x="1231" y="1586"/>
                  </a:cubicBezTo>
                  <a:cubicBezTo>
                    <a:pt x="1235" y="1586"/>
                    <a:pt x="1239" y="1586"/>
                    <a:pt x="1243" y="1586"/>
                  </a:cubicBezTo>
                  <a:cubicBezTo>
                    <a:pt x="1247" y="1588"/>
                    <a:pt x="1252" y="1589"/>
                    <a:pt x="1256" y="1589"/>
                  </a:cubicBezTo>
                  <a:cubicBezTo>
                    <a:pt x="1262" y="1589"/>
                    <a:pt x="1268" y="1587"/>
                    <a:pt x="1275" y="1583"/>
                  </a:cubicBezTo>
                  <a:cubicBezTo>
                    <a:pt x="1285" y="1551"/>
                    <a:pt x="1289" y="1516"/>
                    <a:pt x="1285" y="1481"/>
                  </a:cubicBezTo>
                  <a:cubicBezTo>
                    <a:pt x="1285" y="1439"/>
                    <a:pt x="1289" y="1401"/>
                    <a:pt x="1296" y="1362"/>
                  </a:cubicBezTo>
                  <a:cubicBezTo>
                    <a:pt x="1299" y="1327"/>
                    <a:pt x="1320" y="1296"/>
                    <a:pt x="1352" y="1282"/>
                  </a:cubicBezTo>
                  <a:cubicBezTo>
                    <a:pt x="1363" y="1277"/>
                    <a:pt x="1375" y="1275"/>
                    <a:pt x="1387" y="1275"/>
                  </a:cubicBezTo>
                  <a:cubicBezTo>
                    <a:pt x="1426" y="1275"/>
                    <a:pt x="1465" y="1299"/>
                    <a:pt x="1506" y="1324"/>
                  </a:cubicBezTo>
                  <a:cubicBezTo>
                    <a:pt x="1546" y="1352"/>
                    <a:pt x="1590" y="1381"/>
                    <a:pt x="1622" y="1381"/>
                  </a:cubicBezTo>
                  <a:cubicBezTo>
                    <a:pt x="1630" y="1381"/>
                    <a:pt x="1636" y="1380"/>
                    <a:pt x="1642" y="1376"/>
                  </a:cubicBezTo>
                  <a:cubicBezTo>
                    <a:pt x="1674" y="1359"/>
                    <a:pt x="1667" y="1215"/>
                    <a:pt x="1667" y="1149"/>
                  </a:cubicBezTo>
                  <a:cubicBezTo>
                    <a:pt x="1667" y="1012"/>
                    <a:pt x="1660" y="883"/>
                    <a:pt x="1730" y="816"/>
                  </a:cubicBezTo>
                  <a:cubicBezTo>
                    <a:pt x="1754" y="788"/>
                    <a:pt x="1793" y="771"/>
                    <a:pt x="1831" y="771"/>
                  </a:cubicBezTo>
                  <a:cubicBezTo>
                    <a:pt x="1835" y="771"/>
                    <a:pt x="1835" y="771"/>
                    <a:pt x="1838" y="767"/>
                  </a:cubicBezTo>
                  <a:cubicBezTo>
                    <a:pt x="1891" y="701"/>
                    <a:pt x="1849" y="372"/>
                    <a:pt x="1744" y="18"/>
                  </a:cubicBezTo>
                  <a:cubicBezTo>
                    <a:pt x="1744" y="15"/>
                    <a:pt x="1744" y="15"/>
                    <a:pt x="1737" y="11"/>
                  </a:cubicBezTo>
                  <a:cubicBezTo>
                    <a:pt x="1730" y="8"/>
                    <a:pt x="1720" y="6"/>
                    <a:pt x="1709" y="6"/>
                  </a:cubicBezTo>
                  <a:cubicBezTo>
                    <a:pt x="1635" y="6"/>
                    <a:pt x="1473" y="71"/>
                    <a:pt x="1352" y="120"/>
                  </a:cubicBezTo>
                  <a:cubicBezTo>
                    <a:pt x="1194" y="183"/>
                    <a:pt x="1033" y="249"/>
                    <a:pt x="893" y="263"/>
                  </a:cubicBezTo>
                  <a:cubicBezTo>
                    <a:pt x="873" y="265"/>
                    <a:pt x="853" y="266"/>
                    <a:pt x="832" y="266"/>
                  </a:cubicBezTo>
                  <a:cubicBezTo>
                    <a:pt x="634" y="266"/>
                    <a:pt x="404" y="167"/>
                    <a:pt x="214" y="85"/>
                  </a:cubicBezTo>
                  <a:cubicBezTo>
                    <a:pt x="144" y="53"/>
                    <a:pt x="7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8" name="Google Shape;12348;p54"/>
            <p:cNvSpPr/>
            <p:nvPr/>
          </p:nvSpPr>
          <p:spPr>
            <a:xfrm>
              <a:off x="3286190" y="2425120"/>
              <a:ext cx="2770" cy="2322"/>
            </a:xfrm>
            <a:custGeom>
              <a:rect b="b" l="l" r="r" t="t"/>
              <a:pathLst>
                <a:path extrusionOk="0" h="171" w="204">
                  <a:moveTo>
                    <a:pt x="118" y="1"/>
                  </a:moveTo>
                  <a:cubicBezTo>
                    <a:pt x="110" y="1"/>
                    <a:pt x="102" y="4"/>
                    <a:pt x="95" y="6"/>
                  </a:cubicBezTo>
                  <a:cubicBezTo>
                    <a:pt x="42" y="27"/>
                    <a:pt x="7" y="80"/>
                    <a:pt x="0" y="136"/>
                  </a:cubicBezTo>
                  <a:cubicBezTo>
                    <a:pt x="0" y="150"/>
                    <a:pt x="7" y="161"/>
                    <a:pt x="28" y="168"/>
                  </a:cubicBezTo>
                  <a:cubicBezTo>
                    <a:pt x="34" y="169"/>
                    <a:pt x="42" y="170"/>
                    <a:pt x="51" y="170"/>
                  </a:cubicBezTo>
                  <a:cubicBezTo>
                    <a:pt x="96" y="170"/>
                    <a:pt x="170" y="150"/>
                    <a:pt x="193" y="115"/>
                  </a:cubicBezTo>
                  <a:cubicBezTo>
                    <a:pt x="203" y="94"/>
                    <a:pt x="196" y="66"/>
                    <a:pt x="165" y="31"/>
                  </a:cubicBezTo>
                  <a:cubicBezTo>
                    <a:pt x="148" y="8"/>
                    <a:pt x="132"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9" name="Google Shape;12349;p54"/>
            <p:cNvSpPr/>
            <p:nvPr/>
          </p:nvSpPr>
          <p:spPr>
            <a:xfrm>
              <a:off x="3278682" y="2370688"/>
              <a:ext cx="55858" cy="52287"/>
            </a:xfrm>
            <a:custGeom>
              <a:rect b="b" l="l" r="r" t="t"/>
              <a:pathLst>
                <a:path extrusionOk="0" h="3851" w="4114">
                  <a:moveTo>
                    <a:pt x="3200" y="0"/>
                  </a:moveTo>
                  <a:cubicBezTo>
                    <a:pt x="3179" y="0"/>
                    <a:pt x="3154" y="11"/>
                    <a:pt x="3140" y="28"/>
                  </a:cubicBezTo>
                  <a:cubicBezTo>
                    <a:pt x="3046" y="98"/>
                    <a:pt x="3042" y="144"/>
                    <a:pt x="3032" y="203"/>
                  </a:cubicBezTo>
                  <a:cubicBezTo>
                    <a:pt x="3025" y="277"/>
                    <a:pt x="3011" y="371"/>
                    <a:pt x="2860" y="497"/>
                  </a:cubicBezTo>
                  <a:cubicBezTo>
                    <a:pt x="2766" y="574"/>
                    <a:pt x="2696" y="676"/>
                    <a:pt x="2661" y="791"/>
                  </a:cubicBezTo>
                  <a:cubicBezTo>
                    <a:pt x="2598" y="949"/>
                    <a:pt x="2521" y="1103"/>
                    <a:pt x="2426" y="1246"/>
                  </a:cubicBezTo>
                  <a:cubicBezTo>
                    <a:pt x="2241" y="1533"/>
                    <a:pt x="1821" y="1740"/>
                    <a:pt x="1453" y="1918"/>
                  </a:cubicBezTo>
                  <a:cubicBezTo>
                    <a:pt x="1208" y="2038"/>
                    <a:pt x="980" y="2150"/>
                    <a:pt x="924" y="2241"/>
                  </a:cubicBezTo>
                  <a:cubicBezTo>
                    <a:pt x="840" y="2374"/>
                    <a:pt x="686" y="2482"/>
                    <a:pt x="532" y="2591"/>
                  </a:cubicBezTo>
                  <a:cubicBezTo>
                    <a:pt x="399" y="2689"/>
                    <a:pt x="245" y="2797"/>
                    <a:pt x="242" y="2867"/>
                  </a:cubicBezTo>
                  <a:cubicBezTo>
                    <a:pt x="235" y="2958"/>
                    <a:pt x="182" y="3032"/>
                    <a:pt x="130" y="3102"/>
                  </a:cubicBezTo>
                  <a:cubicBezTo>
                    <a:pt x="42" y="3224"/>
                    <a:pt x="0" y="3298"/>
                    <a:pt x="84" y="3420"/>
                  </a:cubicBezTo>
                  <a:cubicBezTo>
                    <a:pt x="144" y="3508"/>
                    <a:pt x="210" y="3511"/>
                    <a:pt x="298" y="3522"/>
                  </a:cubicBezTo>
                  <a:cubicBezTo>
                    <a:pt x="389" y="3529"/>
                    <a:pt x="483" y="3539"/>
                    <a:pt x="574" y="3630"/>
                  </a:cubicBezTo>
                  <a:cubicBezTo>
                    <a:pt x="620" y="3676"/>
                    <a:pt x="685" y="3701"/>
                    <a:pt x="750" y="3701"/>
                  </a:cubicBezTo>
                  <a:cubicBezTo>
                    <a:pt x="755" y="3701"/>
                    <a:pt x="759" y="3701"/>
                    <a:pt x="763" y="3700"/>
                  </a:cubicBezTo>
                  <a:cubicBezTo>
                    <a:pt x="833" y="3700"/>
                    <a:pt x="921" y="3707"/>
                    <a:pt x="973" y="3802"/>
                  </a:cubicBezTo>
                  <a:cubicBezTo>
                    <a:pt x="977" y="3809"/>
                    <a:pt x="1001" y="3830"/>
                    <a:pt x="1071" y="3844"/>
                  </a:cubicBezTo>
                  <a:cubicBezTo>
                    <a:pt x="1096" y="3848"/>
                    <a:pt x="1125" y="3850"/>
                    <a:pt x="1157" y="3850"/>
                  </a:cubicBezTo>
                  <a:cubicBezTo>
                    <a:pt x="1341" y="3850"/>
                    <a:pt x="1633" y="3776"/>
                    <a:pt x="1877" y="3553"/>
                  </a:cubicBezTo>
                  <a:cubicBezTo>
                    <a:pt x="2104" y="3350"/>
                    <a:pt x="2125" y="3214"/>
                    <a:pt x="2139" y="3116"/>
                  </a:cubicBezTo>
                  <a:cubicBezTo>
                    <a:pt x="2153" y="3046"/>
                    <a:pt x="2164" y="2972"/>
                    <a:pt x="2251" y="2916"/>
                  </a:cubicBezTo>
                  <a:cubicBezTo>
                    <a:pt x="2339" y="2864"/>
                    <a:pt x="2374" y="2734"/>
                    <a:pt x="2416" y="2605"/>
                  </a:cubicBezTo>
                  <a:cubicBezTo>
                    <a:pt x="2440" y="2524"/>
                    <a:pt x="2468" y="2447"/>
                    <a:pt x="2503" y="2374"/>
                  </a:cubicBezTo>
                  <a:lnTo>
                    <a:pt x="2521" y="2339"/>
                  </a:lnTo>
                  <a:cubicBezTo>
                    <a:pt x="2615" y="2164"/>
                    <a:pt x="2720" y="1960"/>
                    <a:pt x="3168" y="1960"/>
                  </a:cubicBezTo>
                  <a:cubicBezTo>
                    <a:pt x="3184" y="1961"/>
                    <a:pt x="3200" y="1962"/>
                    <a:pt x="3216" y="1962"/>
                  </a:cubicBezTo>
                  <a:cubicBezTo>
                    <a:pt x="3264" y="1962"/>
                    <a:pt x="3314" y="1958"/>
                    <a:pt x="3361" y="1950"/>
                  </a:cubicBezTo>
                  <a:cubicBezTo>
                    <a:pt x="3357" y="1939"/>
                    <a:pt x="3350" y="1929"/>
                    <a:pt x="3347" y="1918"/>
                  </a:cubicBezTo>
                  <a:cubicBezTo>
                    <a:pt x="3315" y="1866"/>
                    <a:pt x="3294" y="1806"/>
                    <a:pt x="3284" y="1743"/>
                  </a:cubicBezTo>
                  <a:cubicBezTo>
                    <a:pt x="3270" y="1607"/>
                    <a:pt x="3378" y="1530"/>
                    <a:pt x="3473" y="1460"/>
                  </a:cubicBezTo>
                  <a:cubicBezTo>
                    <a:pt x="3567" y="1393"/>
                    <a:pt x="3648" y="1334"/>
                    <a:pt x="3648" y="1229"/>
                  </a:cubicBezTo>
                  <a:cubicBezTo>
                    <a:pt x="3648" y="1075"/>
                    <a:pt x="3778" y="942"/>
                    <a:pt x="3904" y="816"/>
                  </a:cubicBezTo>
                  <a:cubicBezTo>
                    <a:pt x="4009" y="714"/>
                    <a:pt x="4114" y="609"/>
                    <a:pt x="4079" y="543"/>
                  </a:cubicBezTo>
                  <a:cubicBezTo>
                    <a:pt x="4033" y="452"/>
                    <a:pt x="4026" y="343"/>
                    <a:pt x="4061" y="245"/>
                  </a:cubicBezTo>
                  <a:cubicBezTo>
                    <a:pt x="4079" y="168"/>
                    <a:pt x="4082" y="147"/>
                    <a:pt x="4030" y="112"/>
                  </a:cubicBezTo>
                  <a:cubicBezTo>
                    <a:pt x="4001" y="91"/>
                    <a:pt x="3978" y="80"/>
                    <a:pt x="3955" y="80"/>
                  </a:cubicBezTo>
                  <a:cubicBezTo>
                    <a:pt x="3917" y="80"/>
                    <a:pt x="3879" y="107"/>
                    <a:pt x="3816" y="154"/>
                  </a:cubicBezTo>
                  <a:cubicBezTo>
                    <a:pt x="3767" y="193"/>
                    <a:pt x="3715" y="224"/>
                    <a:pt x="3658" y="252"/>
                  </a:cubicBezTo>
                  <a:cubicBezTo>
                    <a:pt x="3634" y="264"/>
                    <a:pt x="3610" y="269"/>
                    <a:pt x="3588" y="269"/>
                  </a:cubicBezTo>
                  <a:cubicBezTo>
                    <a:pt x="3498" y="269"/>
                    <a:pt x="3423" y="186"/>
                    <a:pt x="3361" y="119"/>
                  </a:cubicBezTo>
                  <a:cubicBezTo>
                    <a:pt x="3284" y="39"/>
                    <a:pt x="3242" y="0"/>
                    <a:pt x="3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0" name="Google Shape;12350;p54"/>
            <p:cNvSpPr/>
            <p:nvPr/>
          </p:nvSpPr>
          <p:spPr>
            <a:xfrm>
              <a:off x="3327113" y="2318822"/>
              <a:ext cx="40271" cy="57243"/>
            </a:xfrm>
            <a:custGeom>
              <a:rect b="b" l="l" r="r" t="t"/>
              <a:pathLst>
                <a:path extrusionOk="0" h="4216" w="2966">
                  <a:moveTo>
                    <a:pt x="56" y="1"/>
                  </a:moveTo>
                  <a:cubicBezTo>
                    <a:pt x="46" y="1"/>
                    <a:pt x="39" y="1"/>
                    <a:pt x="28" y="4"/>
                  </a:cubicBezTo>
                  <a:cubicBezTo>
                    <a:pt x="0" y="46"/>
                    <a:pt x="116" y="288"/>
                    <a:pt x="274" y="473"/>
                  </a:cubicBezTo>
                  <a:cubicBezTo>
                    <a:pt x="330" y="533"/>
                    <a:pt x="386" y="585"/>
                    <a:pt x="449" y="631"/>
                  </a:cubicBezTo>
                  <a:cubicBezTo>
                    <a:pt x="571" y="729"/>
                    <a:pt x="676" y="809"/>
                    <a:pt x="666" y="911"/>
                  </a:cubicBezTo>
                  <a:cubicBezTo>
                    <a:pt x="659" y="988"/>
                    <a:pt x="827" y="1240"/>
                    <a:pt x="949" y="1278"/>
                  </a:cubicBezTo>
                  <a:cubicBezTo>
                    <a:pt x="1089" y="1327"/>
                    <a:pt x="1044" y="1509"/>
                    <a:pt x="984" y="1723"/>
                  </a:cubicBezTo>
                  <a:cubicBezTo>
                    <a:pt x="942" y="1863"/>
                    <a:pt x="918" y="2007"/>
                    <a:pt x="907" y="2154"/>
                  </a:cubicBezTo>
                  <a:cubicBezTo>
                    <a:pt x="907" y="2406"/>
                    <a:pt x="778" y="2479"/>
                    <a:pt x="645" y="2549"/>
                  </a:cubicBezTo>
                  <a:cubicBezTo>
                    <a:pt x="571" y="2584"/>
                    <a:pt x="501" y="2633"/>
                    <a:pt x="445" y="2696"/>
                  </a:cubicBezTo>
                  <a:cubicBezTo>
                    <a:pt x="431" y="2707"/>
                    <a:pt x="428" y="2724"/>
                    <a:pt x="428" y="2738"/>
                  </a:cubicBezTo>
                  <a:cubicBezTo>
                    <a:pt x="445" y="2826"/>
                    <a:pt x="659" y="2948"/>
                    <a:pt x="830" y="3046"/>
                  </a:cubicBezTo>
                  <a:cubicBezTo>
                    <a:pt x="946" y="3106"/>
                    <a:pt x="1058" y="3179"/>
                    <a:pt x="1163" y="3256"/>
                  </a:cubicBezTo>
                  <a:cubicBezTo>
                    <a:pt x="1373" y="3428"/>
                    <a:pt x="1219" y="3725"/>
                    <a:pt x="1110" y="3943"/>
                  </a:cubicBezTo>
                  <a:cubicBezTo>
                    <a:pt x="1072" y="4016"/>
                    <a:pt x="1023" y="4118"/>
                    <a:pt x="1023" y="4149"/>
                  </a:cubicBezTo>
                  <a:cubicBezTo>
                    <a:pt x="1040" y="4172"/>
                    <a:pt x="1121" y="4216"/>
                    <a:pt x="1257" y="4216"/>
                  </a:cubicBezTo>
                  <a:cubicBezTo>
                    <a:pt x="1310" y="4216"/>
                    <a:pt x="1372" y="4209"/>
                    <a:pt x="1443" y="4191"/>
                  </a:cubicBezTo>
                  <a:cubicBezTo>
                    <a:pt x="1579" y="4153"/>
                    <a:pt x="1691" y="3929"/>
                    <a:pt x="1789" y="3729"/>
                  </a:cubicBezTo>
                  <a:cubicBezTo>
                    <a:pt x="1863" y="3578"/>
                    <a:pt x="1936" y="3431"/>
                    <a:pt x="2024" y="3354"/>
                  </a:cubicBezTo>
                  <a:cubicBezTo>
                    <a:pt x="2111" y="3277"/>
                    <a:pt x="2118" y="3165"/>
                    <a:pt x="2125" y="3050"/>
                  </a:cubicBezTo>
                  <a:cubicBezTo>
                    <a:pt x="2129" y="2962"/>
                    <a:pt x="2132" y="2868"/>
                    <a:pt x="2185" y="2794"/>
                  </a:cubicBezTo>
                  <a:cubicBezTo>
                    <a:pt x="2294" y="2647"/>
                    <a:pt x="2441" y="2647"/>
                    <a:pt x="2570" y="2647"/>
                  </a:cubicBezTo>
                  <a:lnTo>
                    <a:pt x="2598" y="2647"/>
                  </a:lnTo>
                  <a:cubicBezTo>
                    <a:pt x="2616" y="2616"/>
                    <a:pt x="2630" y="2584"/>
                    <a:pt x="2633" y="2549"/>
                  </a:cubicBezTo>
                  <a:cubicBezTo>
                    <a:pt x="2654" y="2458"/>
                    <a:pt x="2689" y="2322"/>
                    <a:pt x="2829" y="2322"/>
                  </a:cubicBezTo>
                  <a:cubicBezTo>
                    <a:pt x="2864" y="2322"/>
                    <a:pt x="2875" y="2315"/>
                    <a:pt x="2889" y="2171"/>
                  </a:cubicBezTo>
                  <a:cubicBezTo>
                    <a:pt x="2896" y="2070"/>
                    <a:pt x="2917" y="1972"/>
                    <a:pt x="2952" y="1877"/>
                  </a:cubicBezTo>
                  <a:cubicBezTo>
                    <a:pt x="2966" y="1835"/>
                    <a:pt x="2955" y="1828"/>
                    <a:pt x="2945" y="1821"/>
                  </a:cubicBezTo>
                  <a:cubicBezTo>
                    <a:pt x="2928" y="1813"/>
                    <a:pt x="2904" y="1809"/>
                    <a:pt x="2876" y="1809"/>
                  </a:cubicBezTo>
                  <a:cubicBezTo>
                    <a:pt x="2763" y="1809"/>
                    <a:pt x="2586" y="1873"/>
                    <a:pt x="2535" y="1958"/>
                  </a:cubicBezTo>
                  <a:cubicBezTo>
                    <a:pt x="2488" y="2034"/>
                    <a:pt x="2427" y="2059"/>
                    <a:pt x="2362" y="2059"/>
                  </a:cubicBezTo>
                  <a:cubicBezTo>
                    <a:pt x="2291" y="2059"/>
                    <a:pt x="2216" y="2029"/>
                    <a:pt x="2153" y="2003"/>
                  </a:cubicBezTo>
                  <a:cubicBezTo>
                    <a:pt x="2087" y="1968"/>
                    <a:pt x="2017" y="1951"/>
                    <a:pt x="1943" y="1944"/>
                  </a:cubicBezTo>
                  <a:cubicBezTo>
                    <a:pt x="1937" y="1944"/>
                    <a:pt x="1932" y="1944"/>
                    <a:pt x="1926" y="1944"/>
                  </a:cubicBezTo>
                  <a:cubicBezTo>
                    <a:pt x="1713" y="1944"/>
                    <a:pt x="1541" y="1763"/>
                    <a:pt x="1551" y="1548"/>
                  </a:cubicBezTo>
                  <a:cubicBezTo>
                    <a:pt x="1551" y="1425"/>
                    <a:pt x="1527" y="1271"/>
                    <a:pt x="1457" y="1205"/>
                  </a:cubicBezTo>
                  <a:cubicBezTo>
                    <a:pt x="1438" y="1187"/>
                    <a:pt x="1415" y="1176"/>
                    <a:pt x="1388" y="1176"/>
                  </a:cubicBezTo>
                  <a:cubicBezTo>
                    <a:pt x="1384" y="1176"/>
                    <a:pt x="1380" y="1176"/>
                    <a:pt x="1376" y="1177"/>
                  </a:cubicBezTo>
                  <a:lnTo>
                    <a:pt x="1369" y="1177"/>
                  </a:lnTo>
                  <a:cubicBezTo>
                    <a:pt x="1376" y="1191"/>
                    <a:pt x="1387" y="1212"/>
                    <a:pt x="1394" y="1226"/>
                  </a:cubicBezTo>
                  <a:cubicBezTo>
                    <a:pt x="1425" y="1289"/>
                    <a:pt x="1471" y="1380"/>
                    <a:pt x="1415" y="1453"/>
                  </a:cubicBezTo>
                  <a:cubicBezTo>
                    <a:pt x="1394" y="1485"/>
                    <a:pt x="1362" y="1502"/>
                    <a:pt x="1327" y="1506"/>
                  </a:cubicBezTo>
                  <a:lnTo>
                    <a:pt x="1324" y="1506"/>
                  </a:lnTo>
                  <a:cubicBezTo>
                    <a:pt x="1268" y="1506"/>
                    <a:pt x="1233" y="1460"/>
                    <a:pt x="1201" y="1425"/>
                  </a:cubicBezTo>
                  <a:cubicBezTo>
                    <a:pt x="1187" y="1408"/>
                    <a:pt x="1159" y="1369"/>
                    <a:pt x="1145" y="1369"/>
                  </a:cubicBezTo>
                  <a:cubicBezTo>
                    <a:pt x="1016" y="1369"/>
                    <a:pt x="872" y="1215"/>
                    <a:pt x="872" y="928"/>
                  </a:cubicBezTo>
                  <a:cubicBezTo>
                    <a:pt x="876" y="858"/>
                    <a:pt x="844" y="792"/>
                    <a:pt x="792" y="743"/>
                  </a:cubicBezTo>
                  <a:cubicBezTo>
                    <a:pt x="711" y="662"/>
                    <a:pt x="666" y="550"/>
                    <a:pt x="669" y="431"/>
                  </a:cubicBezTo>
                  <a:cubicBezTo>
                    <a:pt x="669" y="197"/>
                    <a:pt x="263"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1" name="Google Shape;12351;p54"/>
            <p:cNvSpPr/>
            <p:nvPr/>
          </p:nvSpPr>
          <p:spPr>
            <a:xfrm>
              <a:off x="2437868" y="1704617"/>
              <a:ext cx="103542" cy="63855"/>
            </a:xfrm>
            <a:custGeom>
              <a:rect b="b" l="l" r="r" t="t"/>
              <a:pathLst>
                <a:path extrusionOk="0" h="4703" w="7626">
                  <a:moveTo>
                    <a:pt x="3221" y="0"/>
                  </a:moveTo>
                  <a:cubicBezTo>
                    <a:pt x="3213" y="0"/>
                    <a:pt x="3206" y="1"/>
                    <a:pt x="3200" y="3"/>
                  </a:cubicBezTo>
                  <a:cubicBezTo>
                    <a:pt x="3141" y="94"/>
                    <a:pt x="3025" y="136"/>
                    <a:pt x="2952" y="143"/>
                  </a:cubicBezTo>
                  <a:lnTo>
                    <a:pt x="2945" y="164"/>
                  </a:lnTo>
                  <a:cubicBezTo>
                    <a:pt x="2922" y="227"/>
                    <a:pt x="2880" y="355"/>
                    <a:pt x="2744" y="355"/>
                  </a:cubicBezTo>
                  <a:cubicBezTo>
                    <a:pt x="2735" y="355"/>
                    <a:pt x="2727" y="354"/>
                    <a:pt x="2717" y="353"/>
                  </a:cubicBezTo>
                  <a:cubicBezTo>
                    <a:pt x="2715" y="353"/>
                    <a:pt x="2712" y="353"/>
                    <a:pt x="2710" y="353"/>
                  </a:cubicBezTo>
                  <a:cubicBezTo>
                    <a:pt x="2647" y="353"/>
                    <a:pt x="2557" y="394"/>
                    <a:pt x="2486" y="458"/>
                  </a:cubicBezTo>
                  <a:cubicBezTo>
                    <a:pt x="2444" y="490"/>
                    <a:pt x="2416" y="532"/>
                    <a:pt x="2402" y="581"/>
                  </a:cubicBezTo>
                  <a:lnTo>
                    <a:pt x="2402" y="602"/>
                  </a:lnTo>
                  <a:cubicBezTo>
                    <a:pt x="2402" y="679"/>
                    <a:pt x="2402" y="784"/>
                    <a:pt x="2332" y="850"/>
                  </a:cubicBezTo>
                  <a:cubicBezTo>
                    <a:pt x="2289" y="888"/>
                    <a:pt x="2231" y="909"/>
                    <a:pt x="2172" y="909"/>
                  </a:cubicBezTo>
                  <a:cubicBezTo>
                    <a:pt x="2160" y="909"/>
                    <a:pt x="2148" y="908"/>
                    <a:pt x="2136" y="906"/>
                  </a:cubicBezTo>
                  <a:lnTo>
                    <a:pt x="2080" y="899"/>
                  </a:lnTo>
                  <a:lnTo>
                    <a:pt x="2063" y="896"/>
                  </a:lnTo>
                  <a:lnTo>
                    <a:pt x="2024" y="892"/>
                  </a:lnTo>
                  <a:lnTo>
                    <a:pt x="2003" y="889"/>
                  </a:lnTo>
                  <a:lnTo>
                    <a:pt x="1972" y="882"/>
                  </a:lnTo>
                  <a:lnTo>
                    <a:pt x="1951" y="878"/>
                  </a:lnTo>
                  <a:lnTo>
                    <a:pt x="1919" y="871"/>
                  </a:lnTo>
                  <a:lnTo>
                    <a:pt x="1902" y="868"/>
                  </a:lnTo>
                  <a:lnTo>
                    <a:pt x="1870" y="861"/>
                  </a:lnTo>
                  <a:lnTo>
                    <a:pt x="1853" y="854"/>
                  </a:lnTo>
                  <a:lnTo>
                    <a:pt x="1825" y="847"/>
                  </a:lnTo>
                  <a:lnTo>
                    <a:pt x="1807" y="840"/>
                  </a:lnTo>
                  <a:lnTo>
                    <a:pt x="1783" y="829"/>
                  </a:lnTo>
                  <a:lnTo>
                    <a:pt x="1765" y="826"/>
                  </a:lnTo>
                  <a:lnTo>
                    <a:pt x="1762" y="826"/>
                  </a:lnTo>
                  <a:cubicBezTo>
                    <a:pt x="1717" y="851"/>
                    <a:pt x="1665" y="867"/>
                    <a:pt x="1612" y="867"/>
                  </a:cubicBezTo>
                  <a:cubicBezTo>
                    <a:pt x="1599" y="867"/>
                    <a:pt x="1586" y="866"/>
                    <a:pt x="1573" y="864"/>
                  </a:cubicBezTo>
                  <a:cubicBezTo>
                    <a:pt x="1513" y="857"/>
                    <a:pt x="1457" y="833"/>
                    <a:pt x="1412" y="794"/>
                  </a:cubicBezTo>
                  <a:cubicBezTo>
                    <a:pt x="1401" y="787"/>
                    <a:pt x="1394" y="777"/>
                    <a:pt x="1384" y="766"/>
                  </a:cubicBezTo>
                  <a:cubicBezTo>
                    <a:pt x="1373" y="759"/>
                    <a:pt x="1366" y="749"/>
                    <a:pt x="1356" y="738"/>
                  </a:cubicBezTo>
                  <a:lnTo>
                    <a:pt x="1352" y="735"/>
                  </a:lnTo>
                  <a:cubicBezTo>
                    <a:pt x="1345" y="724"/>
                    <a:pt x="1335" y="714"/>
                    <a:pt x="1324" y="700"/>
                  </a:cubicBezTo>
                  <a:cubicBezTo>
                    <a:pt x="1124" y="434"/>
                    <a:pt x="844" y="206"/>
                    <a:pt x="708" y="206"/>
                  </a:cubicBezTo>
                  <a:lnTo>
                    <a:pt x="522" y="206"/>
                  </a:lnTo>
                  <a:lnTo>
                    <a:pt x="494" y="210"/>
                  </a:lnTo>
                  <a:lnTo>
                    <a:pt x="477" y="210"/>
                  </a:lnTo>
                  <a:lnTo>
                    <a:pt x="449" y="213"/>
                  </a:lnTo>
                  <a:lnTo>
                    <a:pt x="435" y="213"/>
                  </a:lnTo>
                  <a:lnTo>
                    <a:pt x="400" y="220"/>
                  </a:lnTo>
                  <a:lnTo>
                    <a:pt x="393" y="220"/>
                  </a:lnTo>
                  <a:lnTo>
                    <a:pt x="368" y="224"/>
                  </a:lnTo>
                  <a:lnTo>
                    <a:pt x="354" y="227"/>
                  </a:lnTo>
                  <a:lnTo>
                    <a:pt x="337" y="231"/>
                  </a:lnTo>
                  <a:lnTo>
                    <a:pt x="326" y="234"/>
                  </a:lnTo>
                  <a:lnTo>
                    <a:pt x="312" y="238"/>
                  </a:lnTo>
                  <a:lnTo>
                    <a:pt x="302" y="241"/>
                  </a:lnTo>
                  <a:lnTo>
                    <a:pt x="288" y="248"/>
                  </a:lnTo>
                  <a:lnTo>
                    <a:pt x="281" y="252"/>
                  </a:lnTo>
                  <a:lnTo>
                    <a:pt x="263" y="259"/>
                  </a:lnTo>
                  <a:lnTo>
                    <a:pt x="246" y="269"/>
                  </a:lnTo>
                  <a:lnTo>
                    <a:pt x="242" y="269"/>
                  </a:lnTo>
                  <a:lnTo>
                    <a:pt x="232" y="276"/>
                  </a:lnTo>
                  <a:lnTo>
                    <a:pt x="228" y="280"/>
                  </a:lnTo>
                  <a:lnTo>
                    <a:pt x="225" y="283"/>
                  </a:lnTo>
                  <a:cubicBezTo>
                    <a:pt x="266" y="270"/>
                    <a:pt x="312" y="263"/>
                    <a:pt x="357" y="263"/>
                  </a:cubicBezTo>
                  <a:cubicBezTo>
                    <a:pt x="372" y="263"/>
                    <a:pt x="388" y="264"/>
                    <a:pt x="403" y="266"/>
                  </a:cubicBezTo>
                  <a:cubicBezTo>
                    <a:pt x="676" y="287"/>
                    <a:pt x="722" y="490"/>
                    <a:pt x="750" y="626"/>
                  </a:cubicBezTo>
                  <a:cubicBezTo>
                    <a:pt x="774" y="731"/>
                    <a:pt x="788" y="763"/>
                    <a:pt x="823" y="766"/>
                  </a:cubicBezTo>
                  <a:cubicBezTo>
                    <a:pt x="974" y="777"/>
                    <a:pt x="1138" y="917"/>
                    <a:pt x="1194" y="1032"/>
                  </a:cubicBezTo>
                  <a:cubicBezTo>
                    <a:pt x="1223" y="1074"/>
                    <a:pt x="1223" y="1130"/>
                    <a:pt x="1194" y="1172"/>
                  </a:cubicBezTo>
                  <a:cubicBezTo>
                    <a:pt x="1171" y="1205"/>
                    <a:pt x="1131" y="1223"/>
                    <a:pt x="1090" y="1223"/>
                  </a:cubicBezTo>
                  <a:cubicBezTo>
                    <a:pt x="1083" y="1223"/>
                    <a:pt x="1076" y="1222"/>
                    <a:pt x="1068" y="1221"/>
                  </a:cubicBezTo>
                  <a:cubicBezTo>
                    <a:pt x="1062" y="1221"/>
                    <a:pt x="1055" y="1220"/>
                    <a:pt x="1048" y="1220"/>
                  </a:cubicBezTo>
                  <a:cubicBezTo>
                    <a:pt x="985" y="1220"/>
                    <a:pt x="921" y="1249"/>
                    <a:pt x="851" y="1277"/>
                  </a:cubicBezTo>
                  <a:cubicBezTo>
                    <a:pt x="777" y="1311"/>
                    <a:pt x="693" y="1346"/>
                    <a:pt x="604" y="1346"/>
                  </a:cubicBezTo>
                  <a:cubicBezTo>
                    <a:pt x="572" y="1346"/>
                    <a:pt x="539" y="1341"/>
                    <a:pt x="505" y="1330"/>
                  </a:cubicBezTo>
                  <a:cubicBezTo>
                    <a:pt x="463" y="1316"/>
                    <a:pt x="421" y="1299"/>
                    <a:pt x="382" y="1285"/>
                  </a:cubicBezTo>
                  <a:cubicBezTo>
                    <a:pt x="304" y="1251"/>
                    <a:pt x="220" y="1218"/>
                    <a:pt x="164" y="1218"/>
                  </a:cubicBezTo>
                  <a:cubicBezTo>
                    <a:pt x="149" y="1218"/>
                    <a:pt x="137" y="1220"/>
                    <a:pt x="127" y="1225"/>
                  </a:cubicBezTo>
                  <a:cubicBezTo>
                    <a:pt x="120" y="1228"/>
                    <a:pt x="99" y="1235"/>
                    <a:pt x="85" y="1285"/>
                  </a:cubicBezTo>
                  <a:lnTo>
                    <a:pt x="78" y="1316"/>
                  </a:lnTo>
                  <a:cubicBezTo>
                    <a:pt x="46" y="1428"/>
                    <a:pt x="1" y="1586"/>
                    <a:pt x="39" y="1635"/>
                  </a:cubicBezTo>
                  <a:cubicBezTo>
                    <a:pt x="53" y="1651"/>
                    <a:pt x="82" y="1657"/>
                    <a:pt x="109" y="1657"/>
                  </a:cubicBezTo>
                  <a:cubicBezTo>
                    <a:pt x="116" y="1657"/>
                    <a:pt x="123" y="1656"/>
                    <a:pt x="130" y="1656"/>
                  </a:cubicBezTo>
                  <a:cubicBezTo>
                    <a:pt x="142" y="1655"/>
                    <a:pt x="153" y="1655"/>
                    <a:pt x="163" y="1655"/>
                  </a:cubicBezTo>
                  <a:cubicBezTo>
                    <a:pt x="271" y="1655"/>
                    <a:pt x="340" y="1686"/>
                    <a:pt x="368" y="1750"/>
                  </a:cubicBezTo>
                  <a:cubicBezTo>
                    <a:pt x="414" y="1852"/>
                    <a:pt x="330" y="1978"/>
                    <a:pt x="256" y="2065"/>
                  </a:cubicBezTo>
                  <a:cubicBezTo>
                    <a:pt x="285" y="2062"/>
                    <a:pt x="317" y="2060"/>
                    <a:pt x="349" y="2060"/>
                  </a:cubicBezTo>
                  <a:cubicBezTo>
                    <a:pt x="435" y="2060"/>
                    <a:pt x="522" y="2080"/>
                    <a:pt x="540" y="2177"/>
                  </a:cubicBezTo>
                  <a:cubicBezTo>
                    <a:pt x="550" y="2219"/>
                    <a:pt x="568" y="2258"/>
                    <a:pt x="596" y="2289"/>
                  </a:cubicBezTo>
                  <a:cubicBezTo>
                    <a:pt x="645" y="2363"/>
                    <a:pt x="701" y="2450"/>
                    <a:pt x="652" y="2643"/>
                  </a:cubicBezTo>
                  <a:cubicBezTo>
                    <a:pt x="620" y="2765"/>
                    <a:pt x="634" y="3003"/>
                    <a:pt x="648" y="3213"/>
                  </a:cubicBezTo>
                  <a:cubicBezTo>
                    <a:pt x="648" y="3241"/>
                    <a:pt x="652" y="3266"/>
                    <a:pt x="652" y="3290"/>
                  </a:cubicBezTo>
                  <a:lnTo>
                    <a:pt x="848" y="3290"/>
                  </a:lnTo>
                  <a:lnTo>
                    <a:pt x="862" y="3287"/>
                  </a:lnTo>
                  <a:lnTo>
                    <a:pt x="876" y="3283"/>
                  </a:lnTo>
                  <a:lnTo>
                    <a:pt x="890" y="3283"/>
                  </a:lnTo>
                  <a:lnTo>
                    <a:pt x="904" y="3280"/>
                  </a:lnTo>
                  <a:lnTo>
                    <a:pt x="914" y="3276"/>
                  </a:lnTo>
                  <a:lnTo>
                    <a:pt x="925" y="3273"/>
                  </a:lnTo>
                  <a:lnTo>
                    <a:pt x="932" y="3273"/>
                  </a:lnTo>
                  <a:lnTo>
                    <a:pt x="942" y="3269"/>
                  </a:lnTo>
                  <a:lnTo>
                    <a:pt x="949" y="3266"/>
                  </a:lnTo>
                  <a:lnTo>
                    <a:pt x="956" y="3262"/>
                  </a:lnTo>
                  <a:lnTo>
                    <a:pt x="960" y="3262"/>
                  </a:lnTo>
                  <a:lnTo>
                    <a:pt x="967" y="3259"/>
                  </a:lnTo>
                  <a:lnTo>
                    <a:pt x="981" y="3259"/>
                  </a:lnTo>
                  <a:cubicBezTo>
                    <a:pt x="1058" y="3150"/>
                    <a:pt x="1338" y="2891"/>
                    <a:pt x="1520" y="2891"/>
                  </a:cubicBezTo>
                  <a:cubicBezTo>
                    <a:pt x="1562" y="2895"/>
                    <a:pt x="1604" y="2898"/>
                    <a:pt x="1646" y="2902"/>
                  </a:cubicBezTo>
                  <a:cubicBezTo>
                    <a:pt x="1686" y="2907"/>
                    <a:pt x="1720" y="2911"/>
                    <a:pt x="1749" y="2911"/>
                  </a:cubicBezTo>
                  <a:cubicBezTo>
                    <a:pt x="1797" y="2911"/>
                    <a:pt x="1831" y="2901"/>
                    <a:pt x="1853" y="2870"/>
                  </a:cubicBezTo>
                  <a:cubicBezTo>
                    <a:pt x="1860" y="2863"/>
                    <a:pt x="1867" y="2856"/>
                    <a:pt x="1874" y="2849"/>
                  </a:cubicBezTo>
                  <a:cubicBezTo>
                    <a:pt x="1923" y="2804"/>
                    <a:pt x="2010" y="2776"/>
                    <a:pt x="2140" y="2772"/>
                  </a:cubicBezTo>
                  <a:cubicBezTo>
                    <a:pt x="2148" y="2772"/>
                    <a:pt x="2157" y="2772"/>
                    <a:pt x="2166" y="2772"/>
                  </a:cubicBezTo>
                  <a:cubicBezTo>
                    <a:pt x="2307" y="2772"/>
                    <a:pt x="2519" y="2799"/>
                    <a:pt x="2588" y="2884"/>
                  </a:cubicBezTo>
                  <a:cubicBezTo>
                    <a:pt x="2654" y="2965"/>
                    <a:pt x="2892" y="3038"/>
                    <a:pt x="2941" y="3038"/>
                  </a:cubicBezTo>
                  <a:cubicBezTo>
                    <a:pt x="2987" y="3042"/>
                    <a:pt x="3029" y="3066"/>
                    <a:pt x="3057" y="3105"/>
                  </a:cubicBezTo>
                  <a:cubicBezTo>
                    <a:pt x="3089" y="3140"/>
                    <a:pt x="3117" y="3169"/>
                    <a:pt x="3175" y="3169"/>
                  </a:cubicBezTo>
                  <a:cubicBezTo>
                    <a:pt x="3181" y="3169"/>
                    <a:pt x="3187" y="3169"/>
                    <a:pt x="3193" y="3168"/>
                  </a:cubicBezTo>
                  <a:cubicBezTo>
                    <a:pt x="3212" y="3166"/>
                    <a:pt x="3232" y="3165"/>
                    <a:pt x="3254" y="3165"/>
                  </a:cubicBezTo>
                  <a:cubicBezTo>
                    <a:pt x="3396" y="3165"/>
                    <a:pt x="3602" y="3205"/>
                    <a:pt x="3687" y="3283"/>
                  </a:cubicBezTo>
                  <a:cubicBezTo>
                    <a:pt x="3715" y="3304"/>
                    <a:pt x="3733" y="3336"/>
                    <a:pt x="3736" y="3371"/>
                  </a:cubicBezTo>
                  <a:lnTo>
                    <a:pt x="3736" y="3382"/>
                  </a:lnTo>
                  <a:cubicBezTo>
                    <a:pt x="3736" y="3438"/>
                    <a:pt x="3817" y="3508"/>
                    <a:pt x="3911" y="3508"/>
                  </a:cubicBezTo>
                  <a:cubicBezTo>
                    <a:pt x="4002" y="3508"/>
                    <a:pt x="4076" y="3599"/>
                    <a:pt x="4142" y="3690"/>
                  </a:cubicBezTo>
                  <a:cubicBezTo>
                    <a:pt x="4181" y="3735"/>
                    <a:pt x="4240" y="3816"/>
                    <a:pt x="4272" y="3816"/>
                  </a:cubicBezTo>
                  <a:cubicBezTo>
                    <a:pt x="4321" y="3812"/>
                    <a:pt x="4370" y="3809"/>
                    <a:pt x="4415" y="3809"/>
                  </a:cubicBezTo>
                  <a:cubicBezTo>
                    <a:pt x="4503" y="3809"/>
                    <a:pt x="4611" y="3816"/>
                    <a:pt x="4674" y="3851"/>
                  </a:cubicBezTo>
                  <a:cubicBezTo>
                    <a:pt x="4681" y="3854"/>
                    <a:pt x="4688" y="3861"/>
                    <a:pt x="4695" y="3865"/>
                  </a:cubicBezTo>
                  <a:cubicBezTo>
                    <a:pt x="4720" y="3886"/>
                    <a:pt x="4734" y="3914"/>
                    <a:pt x="4734" y="3945"/>
                  </a:cubicBezTo>
                  <a:lnTo>
                    <a:pt x="4734" y="3963"/>
                  </a:lnTo>
                  <a:lnTo>
                    <a:pt x="4734" y="3970"/>
                  </a:lnTo>
                  <a:lnTo>
                    <a:pt x="4734" y="3984"/>
                  </a:lnTo>
                  <a:lnTo>
                    <a:pt x="4734" y="3994"/>
                  </a:lnTo>
                  <a:lnTo>
                    <a:pt x="4734" y="4012"/>
                  </a:lnTo>
                  <a:lnTo>
                    <a:pt x="4734" y="4026"/>
                  </a:lnTo>
                  <a:lnTo>
                    <a:pt x="4734" y="4043"/>
                  </a:lnTo>
                  <a:lnTo>
                    <a:pt x="4734" y="4057"/>
                  </a:lnTo>
                  <a:lnTo>
                    <a:pt x="4734" y="4082"/>
                  </a:lnTo>
                  <a:lnTo>
                    <a:pt x="4734" y="4096"/>
                  </a:lnTo>
                  <a:lnTo>
                    <a:pt x="4734" y="4120"/>
                  </a:lnTo>
                  <a:lnTo>
                    <a:pt x="4734" y="4138"/>
                  </a:lnTo>
                  <a:lnTo>
                    <a:pt x="4737" y="4162"/>
                  </a:lnTo>
                  <a:lnTo>
                    <a:pt x="4737" y="4180"/>
                  </a:lnTo>
                  <a:cubicBezTo>
                    <a:pt x="4737" y="4190"/>
                    <a:pt x="4737" y="4201"/>
                    <a:pt x="4741" y="4211"/>
                  </a:cubicBezTo>
                  <a:lnTo>
                    <a:pt x="4741" y="4225"/>
                  </a:lnTo>
                  <a:cubicBezTo>
                    <a:pt x="4741" y="4236"/>
                    <a:pt x="4744" y="4250"/>
                    <a:pt x="4744" y="4264"/>
                  </a:cubicBezTo>
                  <a:lnTo>
                    <a:pt x="4744" y="4271"/>
                  </a:lnTo>
                  <a:cubicBezTo>
                    <a:pt x="4748" y="4285"/>
                    <a:pt x="4748" y="4302"/>
                    <a:pt x="4751" y="4320"/>
                  </a:cubicBezTo>
                  <a:lnTo>
                    <a:pt x="4751" y="4327"/>
                  </a:lnTo>
                  <a:lnTo>
                    <a:pt x="4758" y="4365"/>
                  </a:lnTo>
                  <a:lnTo>
                    <a:pt x="4758" y="4379"/>
                  </a:lnTo>
                  <a:cubicBezTo>
                    <a:pt x="4758" y="4390"/>
                    <a:pt x="4765" y="4400"/>
                    <a:pt x="4765" y="4411"/>
                  </a:cubicBezTo>
                  <a:lnTo>
                    <a:pt x="4769" y="4428"/>
                  </a:lnTo>
                  <a:lnTo>
                    <a:pt x="4776" y="4460"/>
                  </a:lnTo>
                  <a:lnTo>
                    <a:pt x="4779" y="4477"/>
                  </a:lnTo>
                  <a:lnTo>
                    <a:pt x="4783" y="4502"/>
                  </a:lnTo>
                  <a:lnTo>
                    <a:pt x="4790" y="4519"/>
                  </a:lnTo>
                  <a:lnTo>
                    <a:pt x="4793" y="4533"/>
                  </a:lnTo>
                  <a:cubicBezTo>
                    <a:pt x="4814" y="4525"/>
                    <a:pt x="4837" y="4521"/>
                    <a:pt x="4861" y="4521"/>
                  </a:cubicBezTo>
                  <a:cubicBezTo>
                    <a:pt x="4869" y="4521"/>
                    <a:pt x="4877" y="4522"/>
                    <a:pt x="4884" y="4523"/>
                  </a:cubicBezTo>
                  <a:cubicBezTo>
                    <a:pt x="4891" y="4526"/>
                    <a:pt x="4898" y="4526"/>
                    <a:pt x="4905" y="4530"/>
                  </a:cubicBezTo>
                  <a:lnTo>
                    <a:pt x="4909" y="4530"/>
                  </a:lnTo>
                  <a:cubicBezTo>
                    <a:pt x="4916" y="4533"/>
                    <a:pt x="4923" y="4537"/>
                    <a:pt x="4930" y="4540"/>
                  </a:cubicBezTo>
                  <a:lnTo>
                    <a:pt x="4933" y="4540"/>
                  </a:lnTo>
                  <a:cubicBezTo>
                    <a:pt x="4954" y="4544"/>
                    <a:pt x="4975" y="4544"/>
                    <a:pt x="4996" y="4544"/>
                  </a:cubicBezTo>
                  <a:lnTo>
                    <a:pt x="5178" y="4544"/>
                  </a:lnTo>
                  <a:lnTo>
                    <a:pt x="5192" y="4547"/>
                  </a:lnTo>
                  <a:lnTo>
                    <a:pt x="5199" y="4547"/>
                  </a:lnTo>
                  <a:lnTo>
                    <a:pt x="5220" y="4551"/>
                  </a:lnTo>
                  <a:lnTo>
                    <a:pt x="5234" y="4558"/>
                  </a:lnTo>
                  <a:lnTo>
                    <a:pt x="5241" y="4561"/>
                  </a:lnTo>
                  <a:lnTo>
                    <a:pt x="5255" y="4565"/>
                  </a:lnTo>
                  <a:lnTo>
                    <a:pt x="5262" y="4568"/>
                  </a:lnTo>
                  <a:lnTo>
                    <a:pt x="5273" y="4575"/>
                  </a:lnTo>
                  <a:lnTo>
                    <a:pt x="5280" y="4582"/>
                  </a:lnTo>
                  <a:lnTo>
                    <a:pt x="5290" y="4589"/>
                  </a:lnTo>
                  <a:lnTo>
                    <a:pt x="5297" y="4596"/>
                  </a:lnTo>
                  <a:lnTo>
                    <a:pt x="5308" y="4603"/>
                  </a:lnTo>
                  <a:lnTo>
                    <a:pt x="5315" y="4610"/>
                  </a:lnTo>
                  <a:lnTo>
                    <a:pt x="5322" y="4624"/>
                  </a:lnTo>
                  <a:lnTo>
                    <a:pt x="5329" y="4631"/>
                  </a:lnTo>
                  <a:cubicBezTo>
                    <a:pt x="5332" y="4635"/>
                    <a:pt x="5332" y="4638"/>
                    <a:pt x="5336" y="4645"/>
                  </a:cubicBezTo>
                  <a:lnTo>
                    <a:pt x="5339" y="4652"/>
                  </a:lnTo>
                  <a:cubicBezTo>
                    <a:pt x="5343" y="4659"/>
                    <a:pt x="5346" y="4666"/>
                    <a:pt x="5350" y="4677"/>
                  </a:cubicBezTo>
                  <a:cubicBezTo>
                    <a:pt x="5353" y="4690"/>
                    <a:pt x="5386" y="4703"/>
                    <a:pt x="5438" y="4703"/>
                  </a:cubicBezTo>
                  <a:cubicBezTo>
                    <a:pt x="5456" y="4703"/>
                    <a:pt x="5476" y="4701"/>
                    <a:pt x="5497" y="4698"/>
                  </a:cubicBezTo>
                  <a:cubicBezTo>
                    <a:pt x="5578" y="4684"/>
                    <a:pt x="5704" y="4624"/>
                    <a:pt x="5693" y="4526"/>
                  </a:cubicBezTo>
                  <a:cubicBezTo>
                    <a:pt x="5679" y="4348"/>
                    <a:pt x="5907" y="4281"/>
                    <a:pt x="6127" y="4215"/>
                  </a:cubicBezTo>
                  <a:cubicBezTo>
                    <a:pt x="6274" y="4169"/>
                    <a:pt x="6453" y="4117"/>
                    <a:pt x="6474" y="4050"/>
                  </a:cubicBezTo>
                  <a:cubicBezTo>
                    <a:pt x="6481" y="4026"/>
                    <a:pt x="6488" y="3998"/>
                    <a:pt x="6498" y="3970"/>
                  </a:cubicBezTo>
                  <a:cubicBezTo>
                    <a:pt x="6554" y="3767"/>
                    <a:pt x="6621" y="3539"/>
                    <a:pt x="6750" y="3473"/>
                  </a:cubicBezTo>
                  <a:cubicBezTo>
                    <a:pt x="6774" y="3461"/>
                    <a:pt x="6800" y="3454"/>
                    <a:pt x="6826" y="3454"/>
                  </a:cubicBezTo>
                  <a:cubicBezTo>
                    <a:pt x="6846" y="3454"/>
                    <a:pt x="6865" y="3458"/>
                    <a:pt x="6883" y="3466"/>
                  </a:cubicBezTo>
                  <a:cubicBezTo>
                    <a:pt x="6890" y="3468"/>
                    <a:pt x="6897" y="3469"/>
                    <a:pt x="6903" y="3469"/>
                  </a:cubicBezTo>
                  <a:cubicBezTo>
                    <a:pt x="6946" y="3469"/>
                    <a:pt x="6991" y="3423"/>
                    <a:pt x="7051" y="3353"/>
                  </a:cubicBezTo>
                  <a:cubicBezTo>
                    <a:pt x="7116" y="3279"/>
                    <a:pt x="7187" y="3201"/>
                    <a:pt x="7281" y="3201"/>
                  </a:cubicBezTo>
                  <a:cubicBezTo>
                    <a:pt x="7288" y="3201"/>
                    <a:pt x="7296" y="3202"/>
                    <a:pt x="7303" y="3203"/>
                  </a:cubicBezTo>
                  <a:cubicBezTo>
                    <a:pt x="7359" y="3213"/>
                    <a:pt x="7415" y="3231"/>
                    <a:pt x="7468" y="3259"/>
                  </a:cubicBezTo>
                  <a:cubicBezTo>
                    <a:pt x="7517" y="3283"/>
                    <a:pt x="7573" y="3301"/>
                    <a:pt x="7626" y="3304"/>
                  </a:cubicBezTo>
                  <a:lnTo>
                    <a:pt x="7598" y="3049"/>
                  </a:lnTo>
                  <a:cubicBezTo>
                    <a:pt x="7463" y="2985"/>
                    <a:pt x="7268" y="2908"/>
                    <a:pt x="7190" y="2908"/>
                  </a:cubicBezTo>
                  <a:cubicBezTo>
                    <a:pt x="7187" y="2908"/>
                    <a:pt x="7184" y="2909"/>
                    <a:pt x="7181" y="2909"/>
                  </a:cubicBezTo>
                  <a:cubicBezTo>
                    <a:pt x="7174" y="2910"/>
                    <a:pt x="7167" y="2910"/>
                    <a:pt x="7161" y="2910"/>
                  </a:cubicBezTo>
                  <a:cubicBezTo>
                    <a:pt x="7072" y="2910"/>
                    <a:pt x="6980" y="2828"/>
                    <a:pt x="6876" y="2737"/>
                  </a:cubicBezTo>
                  <a:cubicBezTo>
                    <a:pt x="6785" y="2660"/>
                    <a:pt x="6684" y="2569"/>
                    <a:pt x="6586" y="2534"/>
                  </a:cubicBezTo>
                  <a:cubicBezTo>
                    <a:pt x="6463" y="2489"/>
                    <a:pt x="6050" y="2331"/>
                    <a:pt x="5921" y="2135"/>
                  </a:cubicBezTo>
                  <a:cubicBezTo>
                    <a:pt x="5882" y="2076"/>
                    <a:pt x="5756" y="2006"/>
                    <a:pt x="5648" y="1943"/>
                  </a:cubicBezTo>
                  <a:cubicBezTo>
                    <a:pt x="5494" y="1855"/>
                    <a:pt x="5396" y="1796"/>
                    <a:pt x="5364" y="1722"/>
                  </a:cubicBezTo>
                  <a:lnTo>
                    <a:pt x="5360" y="1708"/>
                  </a:lnTo>
                  <a:cubicBezTo>
                    <a:pt x="5301" y="1558"/>
                    <a:pt x="5224" y="1418"/>
                    <a:pt x="5133" y="1285"/>
                  </a:cubicBezTo>
                  <a:cubicBezTo>
                    <a:pt x="5084" y="1221"/>
                    <a:pt x="5049" y="1151"/>
                    <a:pt x="5024" y="1074"/>
                  </a:cubicBezTo>
                  <a:cubicBezTo>
                    <a:pt x="4993" y="1001"/>
                    <a:pt x="4975" y="955"/>
                    <a:pt x="4947" y="952"/>
                  </a:cubicBezTo>
                  <a:cubicBezTo>
                    <a:pt x="4923" y="948"/>
                    <a:pt x="4846" y="948"/>
                    <a:pt x="4765" y="945"/>
                  </a:cubicBezTo>
                  <a:cubicBezTo>
                    <a:pt x="4244" y="931"/>
                    <a:pt x="4083" y="906"/>
                    <a:pt x="4083" y="791"/>
                  </a:cubicBezTo>
                  <a:cubicBezTo>
                    <a:pt x="4083" y="616"/>
                    <a:pt x="4009" y="290"/>
                    <a:pt x="3939" y="273"/>
                  </a:cubicBezTo>
                  <a:lnTo>
                    <a:pt x="3880" y="259"/>
                  </a:lnTo>
                  <a:cubicBezTo>
                    <a:pt x="3736" y="231"/>
                    <a:pt x="3572" y="192"/>
                    <a:pt x="3488" y="108"/>
                  </a:cubicBezTo>
                  <a:cubicBezTo>
                    <a:pt x="3429" y="53"/>
                    <a:pt x="3284" y="0"/>
                    <a:pt x="32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2" name="Google Shape;12352;p54"/>
            <p:cNvSpPr/>
            <p:nvPr/>
          </p:nvSpPr>
          <p:spPr>
            <a:xfrm>
              <a:off x="2461928" y="1715967"/>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3" name="Google Shape;12353;p54"/>
            <p:cNvSpPr/>
            <p:nvPr/>
          </p:nvSpPr>
          <p:spPr>
            <a:xfrm>
              <a:off x="2465159" y="1716823"/>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4" name="Google Shape;12354;p54"/>
            <p:cNvSpPr/>
            <p:nvPr/>
          </p:nvSpPr>
          <p:spPr>
            <a:xfrm>
              <a:off x="2462498" y="1716157"/>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5" name="Google Shape;12355;p54"/>
            <p:cNvSpPr/>
            <p:nvPr/>
          </p:nvSpPr>
          <p:spPr>
            <a:xfrm>
              <a:off x="2463733" y="171653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6" name="Google Shape;12356;p54"/>
            <p:cNvSpPr/>
            <p:nvPr/>
          </p:nvSpPr>
          <p:spPr>
            <a:xfrm>
              <a:off x="2463109" y="1716388"/>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7" name="Google Shape;12357;p54"/>
            <p:cNvSpPr/>
            <p:nvPr/>
          </p:nvSpPr>
          <p:spPr>
            <a:xfrm>
              <a:off x="2464399" y="1716728"/>
              <a:ext cx="299" cy="54"/>
            </a:xfrm>
            <a:custGeom>
              <a:rect b="b" l="l" r="r" t="t"/>
              <a:pathLst>
                <a:path extrusionOk="0" h="4" w="22">
                  <a:moveTo>
                    <a:pt x="2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8" name="Google Shape;12358;p54"/>
            <p:cNvSpPr/>
            <p:nvPr/>
          </p:nvSpPr>
          <p:spPr>
            <a:xfrm>
              <a:off x="2541071" y="1746150"/>
              <a:ext cx="394" cy="3530"/>
            </a:xfrm>
            <a:custGeom>
              <a:rect b="b" l="l" r="r" t="t"/>
              <a:pathLst>
                <a:path extrusionOk="0" h="260" w="29">
                  <a:moveTo>
                    <a:pt x="0" y="0"/>
                  </a:moveTo>
                  <a:lnTo>
                    <a:pt x="28" y="259"/>
                  </a:lnTo>
                  <a:lnTo>
                    <a:pt x="28" y="25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9" name="Google Shape;12359;p54"/>
            <p:cNvSpPr/>
            <p:nvPr/>
          </p:nvSpPr>
          <p:spPr>
            <a:xfrm>
              <a:off x="2465919" y="1716959"/>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0" name="Google Shape;12360;p54"/>
            <p:cNvSpPr/>
            <p:nvPr/>
          </p:nvSpPr>
          <p:spPr>
            <a:xfrm>
              <a:off x="2373470" y="1729138"/>
              <a:ext cx="143134" cy="121505"/>
            </a:xfrm>
            <a:custGeom>
              <a:rect b="b" l="l" r="r" t="t"/>
              <a:pathLst>
                <a:path extrusionOk="0" h="8949" w="10542">
                  <a:moveTo>
                    <a:pt x="161" y="0"/>
                  </a:moveTo>
                  <a:cubicBezTo>
                    <a:pt x="147" y="0"/>
                    <a:pt x="137" y="7"/>
                    <a:pt x="137" y="98"/>
                  </a:cubicBezTo>
                  <a:cubicBezTo>
                    <a:pt x="137" y="151"/>
                    <a:pt x="133" y="259"/>
                    <a:pt x="46" y="280"/>
                  </a:cubicBezTo>
                  <a:lnTo>
                    <a:pt x="21" y="280"/>
                  </a:lnTo>
                  <a:cubicBezTo>
                    <a:pt x="0" y="336"/>
                    <a:pt x="49" y="557"/>
                    <a:pt x="95" y="641"/>
                  </a:cubicBezTo>
                  <a:cubicBezTo>
                    <a:pt x="119" y="693"/>
                    <a:pt x="109" y="784"/>
                    <a:pt x="91" y="945"/>
                  </a:cubicBezTo>
                  <a:cubicBezTo>
                    <a:pt x="84" y="994"/>
                    <a:pt x="74" y="1061"/>
                    <a:pt x="70" y="1117"/>
                  </a:cubicBezTo>
                  <a:lnTo>
                    <a:pt x="70" y="1120"/>
                  </a:lnTo>
                  <a:lnTo>
                    <a:pt x="70" y="1131"/>
                  </a:lnTo>
                  <a:lnTo>
                    <a:pt x="70" y="1152"/>
                  </a:lnTo>
                  <a:cubicBezTo>
                    <a:pt x="70" y="1166"/>
                    <a:pt x="70" y="1183"/>
                    <a:pt x="70" y="1197"/>
                  </a:cubicBezTo>
                  <a:cubicBezTo>
                    <a:pt x="130" y="1225"/>
                    <a:pt x="193" y="1309"/>
                    <a:pt x="238" y="1383"/>
                  </a:cubicBezTo>
                  <a:cubicBezTo>
                    <a:pt x="252" y="1407"/>
                    <a:pt x="266" y="1428"/>
                    <a:pt x="277" y="1449"/>
                  </a:cubicBezTo>
                  <a:cubicBezTo>
                    <a:pt x="287" y="1470"/>
                    <a:pt x="298" y="1488"/>
                    <a:pt x="305" y="1505"/>
                  </a:cubicBezTo>
                  <a:cubicBezTo>
                    <a:pt x="315" y="1523"/>
                    <a:pt x="322" y="1537"/>
                    <a:pt x="326" y="1547"/>
                  </a:cubicBezTo>
                  <a:cubicBezTo>
                    <a:pt x="333" y="1562"/>
                    <a:pt x="336" y="1576"/>
                    <a:pt x="340" y="1586"/>
                  </a:cubicBezTo>
                  <a:lnTo>
                    <a:pt x="340" y="1590"/>
                  </a:lnTo>
                  <a:cubicBezTo>
                    <a:pt x="347" y="1600"/>
                    <a:pt x="347" y="1611"/>
                    <a:pt x="350" y="1618"/>
                  </a:cubicBezTo>
                  <a:lnTo>
                    <a:pt x="350" y="1621"/>
                  </a:lnTo>
                  <a:cubicBezTo>
                    <a:pt x="354" y="1632"/>
                    <a:pt x="354" y="1639"/>
                    <a:pt x="354" y="1646"/>
                  </a:cubicBezTo>
                  <a:lnTo>
                    <a:pt x="354" y="1649"/>
                  </a:lnTo>
                  <a:cubicBezTo>
                    <a:pt x="354" y="1653"/>
                    <a:pt x="354" y="1660"/>
                    <a:pt x="354" y="1667"/>
                  </a:cubicBezTo>
                  <a:cubicBezTo>
                    <a:pt x="354" y="1670"/>
                    <a:pt x="354" y="1674"/>
                    <a:pt x="354" y="1681"/>
                  </a:cubicBezTo>
                  <a:cubicBezTo>
                    <a:pt x="354" y="1684"/>
                    <a:pt x="354" y="1684"/>
                    <a:pt x="354" y="1688"/>
                  </a:cubicBezTo>
                  <a:cubicBezTo>
                    <a:pt x="368" y="1719"/>
                    <a:pt x="385" y="1747"/>
                    <a:pt x="403" y="1775"/>
                  </a:cubicBezTo>
                  <a:lnTo>
                    <a:pt x="417" y="1800"/>
                  </a:lnTo>
                  <a:cubicBezTo>
                    <a:pt x="480" y="1894"/>
                    <a:pt x="550" y="2006"/>
                    <a:pt x="550" y="2104"/>
                  </a:cubicBezTo>
                  <a:cubicBezTo>
                    <a:pt x="550" y="2223"/>
                    <a:pt x="718" y="2363"/>
                    <a:pt x="784" y="2363"/>
                  </a:cubicBezTo>
                  <a:cubicBezTo>
                    <a:pt x="872" y="2363"/>
                    <a:pt x="984" y="2398"/>
                    <a:pt x="1040" y="2475"/>
                  </a:cubicBezTo>
                  <a:cubicBezTo>
                    <a:pt x="1075" y="2524"/>
                    <a:pt x="1085" y="2587"/>
                    <a:pt x="1064" y="2643"/>
                  </a:cubicBezTo>
                  <a:cubicBezTo>
                    <a:pt x="1054" y="2692"/>
                    <a:pt x="1054" y="2738"/>
                    <a:pt x="1064" y="2787"/>
                  </a:cubicBezTo>
                  <a:cubicBezTo>
                    <a:pt x="1071" y="2857"/>
                    <a:pt x="1078" y="2927"/>
                    <a:pt x="1036" y="2972"/>
                  </a:cubicBezTo>
                  <a:cubicBezTo>
                    <a:pt x="1012" y="3000"/>
                    <a:pt x="973" y="3014"/>
                    <a:pt x="938" y="3014"/>
                  </a:cubicBezTo>
                  <a:cubicBezTo>
                    <a:pt x="917" y="3025"/>
                    <a:pt x="893" y="3126"/>
                    <a:pt x="879" y="3179"/>
                  </a:cubicBezTo>
                  <a:cubicBezTo>
                    <a:pt x="854" y="3287"/>
                    <a:pt x="830" y="3392"/>
                    <a:pt x="756" y="3434"/>
                  </a:cubicBezTo>
                  <a:cubicBezTo>
                    <a:pt x="753" y="3438"/>
                    <a:pt x="739" y="3462"/>
                    <a:pt x="739" y="3525"/>
                  </a:cubicBezTo>
                  <a:cubicBezTo>
                    <a:pt x="739" y="3659"/>
                    <a:pt x="791" y="3799"/>
                    <a:pt x="819" y="3820"/>
                  </a:cubicBezTo>
                  <a:cubicBezTo>
                    <a:pt x="1085" y="3949"/>
                    <a:pt x="1124" y="4093"/>
                    <a:pt x="1110" y="4187"/>
                  </a:cubicBezTo>
                  <a:cubicBezTo>
                    <a:pt x="1113" y="4201"/>
                    <a:pt x="1117" y="4212"/>
                    <a:pt x="1124" y="4222"/>
                  </a:cubicBezTo>
                  <a:cubicBezTo>
                    <a:pt x="1180" y="4285"/>
                    <a:pt x="1243" y="4338"/>
                    <a:pt x="1316" y="4376"/>
                  </a:cubicBezTo>
                  <a:cubicBezTo>
                    <a:pt x="1407" y="4429"/>
                    <a:pt x="1502" y="4474"/>
                    <a:pt x="1600" y="4506"/>
                  </a:cubicBezTo>
                  <a:cubicBezTo>
                    <a:pt x="1621" y="4513"/>
                    <a:pt x="1638" y="4520"/>
                    <a:pt x="1659" y="4523"/>
                  </a:cubicBezTo>
                  <a:cubicBezTo>
                    <a:pt x="1792" y="4541"/>
                    <a:pt x="1845" y="4660"/>
                    <a:pt x="1891" y="4754"/>
                  </a:cubicBezTo>
                  <a:cubicBezTo>
                    <a:pt x="1908" y="4793"/>
                    <a:pt x="1929" y="4831"/>
                    <a:pt x="1957" y="4866"/>
                  </a:cubicBezTo>
                  <a:cubicBezTo>
                    <a:pt x="2038" y="4947"/>
                    <a:pt x="1996" y="5055"/>
                    <a:pt x="1961" y="5143"/>
                  </a:cubicBezTo>
                  <a:cubicBezTo>
                    <a:pt x="1943" y="5181"/>
                    <a:pt x="1933" y="5223"/>
                    <a:pt x="1933" y="5265"/>
                  </a:cubicBezTo>
                  <a:cubicBezTo>
                    <a:pt x="1947" y="5300"/>
                    <a:pt x="1968" y="5332"/>
                    <a:pt x="1999" y="5360"/>
                  </a:cubicBezTo>
                  <a:cubicBezTo>
                    <a:pt x="2059" y="5426"/>
                    <a:pt x="2143" y="5521"/>
                    <a:pt x="2125" y="5654"/>
                  </a:cubicBezTo>
                  <a:cubicBezTo>
                    <a:pt x="2125" y="5657"/>
                    <a:pt x="2125" y="5664"/>
                    <a:pt x="2125" y="5668"/>
                  </a:cubicBezTo>
                  <a:lnTo>
                    <a:pt x="2125" y="5675"/>
                  </a:lnTo>
                  <a:cubicBezTo>
                    <a:pt x="2125" y="5678"/>
                    <a:pt x="2129" y="5682"/>
                    <a:pt x="2129" y="5685"/>
                  </a:cubicBezTo>
                  <a:lnTo>
                    <a:pt x="2132" y="5692"/>
                  </a:lnTo>
                  <a:cubicBezTo>
                    <a:pt x="2132" y="5696"/>
                    <a:pt x="2136" y="5699"/>
                    <a:pt x="2136" y="5703"/>
                  </a:cubicBezTo>
                  <a:lnTo>
                    <a:pt x="2143" y="5710"/>
                  </a:lnTo>
                  <a:lnTo>
                    <a:pt x="2146" y="5724"/>
                  </a:lnTo>
                  <a:lnTo>
                    <a:pt x="2153" y="5731"/>
                  </a:lnTo>
                  <a:lnTo>
                    <a:pt x="2160" y="5745"/>
                  </a:lnTo>
                  <a:lnTo>
                    <a:pt x="2167" y="5756"/>
                  </a:lnTo>
                  <a:lnTo>
                    <a:pt x="2178" y="5766"/>
                  </a:lnTo>
                  <a:lnTo>
                    <a:pt x="2188" y="5780"/>
                  </a:lnTo>
                  <a:lnTo>
                    <a:pt x="2195" y="5791"/>
                  </a:lnTo>
                  <a:lnTo>
                    <a:pt x="2206" y="5805"/>
                  </a:lnTo>
                  <a:lnTo>
                    <a:pt x="2213" y="5815"/>
                  </a:lnTo>
                  <a:lnTo>
                    <a:pt x="2227" y="5833"/>
                  </a:lnTo>
                  <a:lnTo>
                    <a:pt x="2234" y="5840"/>
                  </a:lnTo>
                  <a:lnTo>
                    <a:pt x="2251" y="5857"/>
                  </a:lnTo>
                  <a:lnTo>
                    <a:pt x="2258" y="5864"/>
                  </a:lnTo>
                  <a:lnTo>
                    <a:pt x="2276" y="5885"/>
                  </a:lnTo>
                  <a:lnTo>
                    <a:pt x="2279" y="5889"/>
                  </a:lnTo>
                  <a:lnTo>
                    <a:pt x="2300" y="5913"/>
                  </a:lnTo>
                  <a:cubicBezTo>
                    <a:pt x="2332" y="5945"/>
                    <a:pt x="2360" y="5976"/>
                    <a:pt x="2388" y="6001"/>
                  </a:cubicBezTo>
                  <a:cubicBezTo>
                    <a:pt x="2423" y="5994"/>
                    <a:pt x="2461" y="5987"/>
                    <a:pt x="2500" y="5987"/>
                  </a:cubicBezTo>
                  <a:cubicBezTo>
                    <a:pt x="2531" y="5987"/>
                    <a:pt x="2563" y="5969"/>
                    <a:pt x="2584" y="5941"/>
                  </a:cubicBezTo>
                  <a:cubicBezTo>
                    <a:pt x="2603" y="5922"/>
                    <a:pt x="2637" y="5889"/>
                    <a:pt x="2686" y="5889"/>
                  </a:cubicBezTo>
                  <a:cubicBezTo>
                    <a:pt x="2716" y="5889"/>
                    <a:pt x="2752" y="5901"/>
                    <a:pt x="2794" y="5938"/>
                  </a:cubicBezTo>
                  <a:cubicBezTo>
                    <a:pt x="2814" y="5954"/>
                    <a:pt x="2837" y="5961"/>
                    <a:pt x="2865" y="5961"/>
                  </a:cubicBezTo>
                  <a:cubicBezTo>
                    <a:pt x="2900" y="5961"/>
                    <a:pt x="2944" y="5950"/>
                    <a:pt x="2997" y="5934"/>
                  </a:cubicBezTo>
                  <a:cubicBezTo>
                    <a:pt x="3039" y="5917"/>
                    <a:pt x="3084" y="5910"/>
                    <a:pt x="3130" y="5903"/>
                  </a:cubicBezTo>
                  <a:cubicBezTo>
                    <a:pt x="3133" y="5902"/>
                    <a:pt x="3136" y="5902"/>
                    <a:pt x="3139" y="5902"/>
                  </a:cubicBezTo>
                  <a:cubicBezTo>
                    <a:pt x="3191" y="5902"/>
                    <a:pt x="3337" y="5952"/>
                    <a:pt x="3749" y="6799"/>
                  </a:cubicBezTo>
                  <a:cubicBezTo>
                    <a:pt x="3788" y="6876"/>
                    <a:pt x="3816" y="6939"/>
                    <a:pt x="3837" y="6991"/>
                  </a:cubicBezTo>
                  <a:cubicBezTo>
                    <a:pt x="3897" y="7135"/>
                    <a:pt x="3925" y="7194"/>
                    <a:pt x="4044" y="7271"/>
                  </a:cubicBezTo>
                  <a:cubicBezTo>
                    <a:pt x="4103" y="7310"/>
                    <a:pt x="4173" y="7334"/>
                    <a:pt x="4243" y="7348"/>
                  </a:cubicBezTo>
                  <a:cubicBezTo>
                    <a:pt x="4422" y="7387"/>
                    <a:pt x="4590" y="7478"/>
                    <a:pt x="4716" y="7611"/>
                  </a:cubicBezTo>
                  <a:cubicBezTo>
                    <a:pt x="4964" y="7870"/>
                    <a:pt x="5636" y="8056"/>
                    <a:pt x="5916" y="8070"/>
                  </a:cubicBezTo>
                  <a:cubicBezTo>
                    <a:pt x="5923" y="8070"/>
                    <a:pt x="5929" y="8070"/>
                    <a:pt x="5935" y="8070"/>
                  </a:cubicBezTo>
                  <a:cubicBezTo>
                    <a:pt x="6040" y="8070"/>
                    <a:pt x="6143" y="8014"/>
                    <a:pt x="6246" y="7958"/>
                  </a:cubicBezTo>
                  <a:cubicBezTo>
                    <a:pt x="6375" y="7891"/>
                    <a:pt x="6515" y="7818"/>
                    <a:pt x="6690" y="7818"/>
                  </a:cubicBezTo>
                  <a:cubicBezTo>
                    <a:pt x="6729" y="7818"/>
                    <a:pt x="6767" y="7821"/>
                    <a:pt x="6809" y="7828"/>
                  </a:cubicBezTo>
                  <a:cubicBezTo>
                    <a:pt x="7093" y="7884"/>
                    <a:pt x="7145" y="8136"/>
                    <a:pt x="7191" y="8339"/>
                  </a:cubicBezTo>
                  <a:cubicBezTo>
                    <a:pt x="7208" y="8434"/>
                    <a:pt x="7229" y="8525"/>
                    <a:pt x="7268" y="8570"/>
                  </a:cubicBezTo>
                  <a:cubicBezTo>
                    <a:pt x="7341" y="8661"/>
                    <a:pt x="8122" y="8763"/>
                    <a:pt x="8539" y="8815"/>
                  </a:cubicBezTo>
                  <a:cubicBezTo>
                    <a:pt x="8826" y="8850"/>
                    <a:pt x="9050" y="8878"/>
                    <a:pt x="9141" y="8906"/>
                  </a:cubicBezTo>
                  <a:cubicBezTo>
                    <a:pt x="9302" y="8934"/>
                    <a:pt x="9463" y="8948"/>
                    <a:pt x="9624" y="8948"/>
                  </a:cubicBezTo>
                  <a:lnTo>
                    <a:pt x="9620" y="8920"/>
                  </a:lnTo>
                  <a:lnTo>
                    <a:pt x="9617" y="8885"/>
                  </a:lnTo>
                  <a:cubicBezTo>
                    <a:pt x="9610" y="8801"/>
                    <a:pt x="9624" y="8717"/>
                    <a:pt x="9652" y="8640"/>
                  </a:cubicBezTo>
                  <a:lnTo>
                    <a:pt x="9652" y="8633"/>
                  </a:lnTo>
                  <a:lnTo>
                    <a:pt x="9655" y="8630"/>
                  </a:lnTo>
                  <a:cubicBezTo>
                    <a:pt x="9718" y="8483"/>
                    <a:pt x="9823" y="8360"/>
                    <a:pt x="9963" y="8280"/>
                  </a:cubicBezTo>
                  <a:cubicBezTo>
                    <a:pt x="9974" y="8273"/>
                    <a:pt x="9988" y="8266"/>
                    <a:pt x="9998" y="8262"/>
                  </a:cubicBezTo>
                  <a:cubicBezTo>
                    <a:pt x="10160" y="8178"/>
                    <a:pt x="10338" y="8126"/>
                    <a:pt x="10517" y="8101"/>
                  </a:cubicBezTo>
                  <a:cubicBezTo>
                    <a:pt x="10527" y="8101"/>
                    <a:pt x="10531" y="8101"/>
                    <a:pt x="10531" y="8087"/>
                  </a:cubicBezTo>
                  <a:cubicBezTo>
                    <a:pt x="10541" y="8007"/>
                    <a:pt x="10450" y="7860"/>
                    <a:pt x="10387" y="7825"/>
                  </a:cubicBezTo>
                  <a:cubicBezTo>
                    <a:pt x="10384" y="7821"/>
                    <a:pt x="10380" y="7818"/>
                    <a:pt x="10377" y="7818"/>
                  </a:cubicBezTo>
                  <a:cubicBezTo>
                    <a:pt x="10282" y="7786"/>
                    <a:pt x="10268" y="7670"/>
                    <a:pt x="10258" y="7551"/>
                  </a:cubicBezTo>
                  <a:cubicBezTo>
                    <a:pt x="10244" y="7415"/>
                    <a:pt x="10226" y="7261"/>
                    <a:pt x="10110" y="7212"/>
                  </a:cubicBezTo>
                  <a:cubicBezTo>
                    <a:pt x="9809" y="7086"/>
                    <a:pt x="9585" y="6893"/>
                    <a:pt x="9515" y="6697"/>
                  </a:cubicBezTo>
                  <a:cubicBezTo>
                    <a:pt x="9470" y="6659"/>
                    <a:pt x="9389" y="6582"/>
                    <a:pt x="9316" y="6512"/>
                  </a:cubicBezTo>
                  <a:cubicBezTo>
                    <a:pt x="9284" y="6480"/>
                    <a:pt x="9253" y="6452"/>
                    <a:pt x="9228" y="6424"/>
                  </a:cubicBezTo>
                  <a:lnTo>
                    <a:pt x="9130" y="6337"/>
                  </a:lnTo>
                  <a:lnTo>
                    <a:pt x="9151" y="6337"/>
                  </a:lnTo>
                  <a:lnTo>
                    <a:pt x="9144" y="6319"/>
                  </a:lnTo>
                  <a:lnTo>
                    <a:pt x="9137" y="6309"/>
                  </a:lnTo>
                  <a:cubicBezTo>
                    <a:pt x="9134" y="6302"/>
                    <a:pt x="9130" y="6295"/>
                    <a:pt x="9130" y="6288"/>
                  </a:cubicBezTo>
                  <a:lnTo>
                    <a:pt x="9127" y="6277"/>
                  </a:lnTo>
                  <a:cubicBezTo>
                    <a:pt x="9123" y="6267"/>
                    <a:pt x="9123" y="6260"/>
                    <a:pt x="9123" y="6253"/>
                  </a:cubicBezTo>
                  <a:lnTo>
                    <a:pt x="9123" y="6246"/>
                  </a:lnTo>
                  <a:cubicBezTo>
                    <a:pt x="9120" y="6235"/>
                    <a:pt x="9120" y="6225"/>
                    <a:pt x="9123" y="6214"/>
                  </a:cubicBezTo>
                  <a:cubicBezTo>
                    <a:pt x="9130" y="6158"/>
                    <a:pt x="9190" y="6095"/>
                    <a:pt x="9298" y="5990"/>
                  </a:cubicBezTo>
                  <a:lnTo>
                    <a:pt x="9351" y="5941"/>
                  </a:lnTo>
                  <a:cubicBezTo>
                    <a:pt x="9491" y="5805"/>
                    <a:pt x="9729" y="5577"/>
                    <a:pt x="9690" y="5468"/>
                  </a:cubicBezTo>
                  <a:cubicBezTo>
                    <a:pt x="9652" y="5360"/>
                    <a:pt x="9491" y="5321"/>
                    <a:pt x="9365" y="5293"/>
                  </a:cubicBezTo>
                  <a:cubicBezTo>
                    <a:pt x="9263" y="5272"/>
                    <a:pt x="9183" y="5255"/>
                    <a:pt x="9155" y="5195"/>
                  </a:cubicBezTo>
                  <a:cubicBezTo>
                    <a:pt x="9130" y="5146"/>
                    <a:pt x="9130" y="5080"/>
                    <a:pt x="9130" y="4985"/>
                  </a:cubicBezTo>
                  <a:cubicBezTo>
                    <a:pt x="9130" y="4859"/>
                    <a:pt x="9130" y="4698"/>
                    <a:pt x="9067" y="4565"/>
                  </a:cubicBezTo>
                  <a:cubicBezTo>
                    <a:pt x="8997" y="4418"/>
                    <a:pt x="9032" y="4278"/>
                    <a:pt x="9060" y="4166"/>
                  </a:cubicBezTo>
                  <a:cubicBezTo>
                    <a:pt x="9078" y="4093"/>
                    <a:pt x="9095" y="4026"/>
                    <a:pt x="9071" y="3991"/>
                  </a:cubicBezTo>
                  <a:cubicBezTo>
                    <a:pt x="8983" y="3858"/>
                    <a:pt x="9057" y="3666"/>
                    <a:pt x="9106" y="3532"/>
                  </a:cubicBezTo>
                  <a:cubicBezTo>
                    <a:pt x="9116" y="3504"/>
                    <a:pt x="9123" y="3480"/>
                    <a:pt x="9127" y="3462"/>
                  </a:cubicBezTo>
                  <a:cubicBezTo>
                    <a:pt x="9144" y="3413"/>
                    <a:pt x="9176" y="3368"/>
                    <a:pt x="9211" y="3333"/>
                  </a:cubicBezTo>
                  <a:cubicBezTo>
                    <a:pt x="9277" y="3256"/>
                    <a:pt x="9354" y="3168"/>
                    <a:pt x="9344" y="3053"/>
                  </a:cubicBezTo>
                  <a:cubicBezTo>
                    <a:pt x="9340" y="3032"/>
                    <a:pt x="9340" y="3007"/>
                    <a:pt x="9344" y="2986"/>
                  </a:cubicBezTo>
                  <a:cubicBezTo>
                    <a:pt x="9344" y="2976"/>
                    <a:pt x="9344" y="2969"/>
                    <a:pt x="9347" y="2958"/>
                  </a:cubicBezTo>
                  <a:cubicBezTo>
                    <a:pt x="9347" y="2951"/>
                    <a:pt x="9351" y="2941"/>
                    <a:pt x="9351" y="2930"/>
                  </a:cubicBezTo>
                  <a:cubicBezTo>
                    <a:pt x="9354" y="2920"/>
                    <a:pt x="9351" y="2923"/>
                    <a:pt x="9354" y="2920"/>
                  </a:cubicBezTo>
                  <a:cubicBezTo>
                    <a:pt x="9358" y="2906"/>
                    <a:pt x="9361" y="2895"/>
                    <a:pt x="9368" y="2881"/>
                  </a:cubicBezTo>
                  <a:cubicBezTo>
                    <a:pt x="9386" y="2839"/>
                    <a:pt x="9414" y="2801"/>
                    <a:pt x="9452" y="2769"/>
                  </a:cubicBezTo>
                  <a:cubicBezTo>
                    <a:pt x="9449" y="2762"/>
                    <a:pt x="9449" y="2752"/>
                    <a:pt x="9445" y="2741"/>
                  </a:cubicBezTo>
                  <a:lnTo>
                    <a:pt x="9442" y="2727"/>
                  </a:lnTo>
                  <a:cubicBezTo>
                    <a:pt x="9438" y="2713"/>
                    <a:pt x="9435" y="2699"/>
                    <a:pt x="9431" y="2682"/>
                  </a:cubicBezTo>
                  <a:lnTo>
                    <a:pt x="9428" y="2668"/>
                  </a:lnTo>
                  <a:cubicBezTo>
                    <a:pt x="9424" y="2657"/>
                    <a:pt x="9421" y="2647"/>
                    <a:pt x="9421" y="2633"/>
                  </a:cubicBezTo>
                  <a:lnTo>
                    <a:pt x="9417" y="2615"/>
                  </a:lnTo>
                  <a:lnTo>
                    <a:pt x="9410" y="2587"/>
                  </a:lnTo>
                  <a:lnTo>
                    <a:pt x="9407" y="2563"/>
                  </a:lnTo>
                  <a:lnTo>
                    <a:pt x="9403" y="2538"/>
                  </a:lnTo>
                  <a:lnTo>
                    <a:pt x="9400" y="2514"/>
                  </a:lnTo>
                  <a:lnTo>
                    <a:pt x="9396" y="2489"/>
                  </a:lnTo>
                  <a:lnTo>
                    <a:pt x="9393" y="2465"/>
                  </a:lnTo>
                  <a:lnTo>
                    <a:pt x="9389" y="2440"/>
                  </a:lnTo>
                  <a:lnTo>
                    <a:pt x="9386" y="2416"/>
                  </a:lnTo>
                  <a:lnTo>
                    <a:pt x="9386" y="2395"/>
                  </a:lnTo>
                  <a:lnTo>
                    <a:pt x="9382" y="2370"/>
                  </a:lnTo>
                  <a:lnTo>
                    <a:pt x="9382" y="2349"/>
                  </a:lnTo>
                  <a:lnTo>
                    <a:pt x="9382" y="2328"/>
                  </a:lnTo>
                  <a:lnTo>
                    <a:pt x="9382" y="2307"/>
                  </a:lnTo>
                  <a:lnTo>
                    <a:pt x="9382" y="2286"/>
                  </a:lnTo>
                  <a:lnTo>
                    <a:pt x="9382" y="2269"/>
                  </a:lnTo>
                  <a:lnTo>
                    <a:pt x="9382" y="2248"/>
                  </a:lnTo>
                  <a:lnTo>
                    <a:pt x="9382" y="2234"/>
                  </a:lnTo>
                  <a:lnTo>
                    <a:pt x="9382" y="2216"/>
                  </a:lnTo>
                  <a:lnTo>
                    <a:pt x="9382" y="2202"/>
                  </a:lnTo>
                  <a:lnTo>
                    <a:pt x="9382" y="2188"/>
                  </a:lnTo>
                  <a:lnTo>
                    <a:pt x="9382" y="2178"/>
                  </a:lnTo>
                  <a:lnTo>
                    <a:pt x="9382" y="2167"/>
                  </a:lnTo>
                  <a:lnTo>
                    <a:pt x="9382" y="2146"/>
                  </a:lnTo>
                  <a:cubicBezTo>
                    <a:pt x="9355" y="2133"/>
                    <a:pt x="9287" y="2125"/>
                    <a:pt x="9207" y="2125"/>
                  </a:cubicBezTo>
                  <a:cubicBezTo>
                    <a:pt x="9162" y="2125"/>
                    <a:pt x="9114" y="2127"/>
                    <a:pt x="9067" y="2132"/>
                  </a:cubicBezTo>
                  <a:cubicBezTo>
                    <a:pt x="9060" y="2133"/>
                    <a:pt x="9054" y="2133"/>
                    <a:pt x="9047" y="2133"/>
                  </a:cubicBezTo>
                  <a:cubicBezTo>
                    <a:pt x="8953" y="2133"/>
                    <a:pt x="8884" y="2042"/>
                    <a:pt x="8819" y="1954"/>
                  </a:cubicBezTo>
                  <a:cubicBezTo>
                    <a:pt x="8777" y="1905"/>
                    <a:pt x="8717" y="1824"/>
                    <a:pt x="8686" y="1824"/>
                  </a:cubicBezTo>
                  <a:cubicBezTo>
                    <a:pt x="8528" y="1824"/>
                    <a:pt x="8381" y="1705"/>
                    <a:pt x="8381" y="1572"/>
                  </a:cubicBezTo>
                  <a:cubicBezTo>
                    <a:pt x="8353" y="1534"/>
                    <a:pt x="8175" y="1482"/>
                    <a:pt x="8030" y="1482"/>
                  </a:cubicBezTo>
                  <a:cubicBezTo>
                    <a:pt x="8013" y="1482"/>
                    <a:pt x="7997" y="1483"/>
                    <a:pt x="7982" y="1484"/>
                  </a:cubicBezTo>
                  <a:cubicBezTo>
                    <a:pt x="7972" y="1486"/>
                    <a:pt x="7961" y="1486"/>
                    <a:pt x="7951" y="1486"/>
                  </a:cubicBezTo>
                  <a:cubicBezTo>
                    <a:pt x="7868" y="1486"/>
                    <a:pt x="7790" y="1448"/>
                    <a:pt x="7737" y="1383"/>
                  </a:cubicBezTo>
                  <a:cubicBezTo>
                    <a:pt x="7730" y="1372"/>
                    <a:pt x="7719" y="1365"/>
                    <a:pt x="7712" y="1358"/>
                  </a:cubicBezTo>
                  <a:cubicBezTo>
                    <a:pt x="7625" y="1355"/>
                    <a:pt x="7355" y="1271"/>
                    <a:pt x="7264" y="1155"/>
                  </a:cubicBezTo>
                  <a:cubicBezTo>
                    <a:pt x="7242" y="1129"/>
                    <a:pt x="7111" y="1092"/>
                    <a:pt x="6956" y="1092"/>
                  </a:cubicBezTo>
                  <a:cubicBezTo>
                    <a:pt x="6943" y="1092"/>
                    <a:pt x="6931" y="1092"/>
                    <a:pt x="6918" y="1092"/>
                  </a:cubicBezTo>
                  <a:cubicBezTo>
                    <a:pt x="6806" y="1096"/>
                    <a:pt x="6746" y="1120"/>
                    <a:pt x="6736" y="1134"/>
                  </a:cubicBezTo>
                  <a:cubicBezTo>
                    <a:pt x="6682" y="1212"/>
                    <a:pt x="6604" y="1231"/>
                    <a:pt x="6524" y="1231"/>
                  </a:cubicBezTo>
                  <a:cubicBezTo>
                    <a:pt x="6484" y="1231"/>
                    <a:pt x="6445" y="1227"/>
                    <a:pt x="6407" y="1222"/>
                  </a:cubicBezTo>
                  <a:cubicBezTo>
                    <a:pt x="6368" y="1215"/>
                    <a:pt x="6333" y="1211"/>
                    <a:pt x="6295" y="1211"/>
                  </a:cubicBezTo>
                  <a:cubicBezTo>
                    <a:pt x="6186" y="1211"/>
                    <a:pt x="5948" y="1407"/>
                    <a:pt x="5864" y="1523"/>
                  </a:cubicBezTo>
                  <a:lnTo>
                    <a:pt x="5853" y="1533"/>
                  </a:lnTo>
                  <a:lnTo>
                    <a:pt x="5853" y="1537"/>
                  </a:lnTo>
                  <a:lnTo>
                    <a:pt x="5846" y="1544"/>
                  </a:lnTo>
                  <a:lnTo>
                    <a:pt x="5843" y="1547"/>
                  </a:lnTo>
                  <a:lnTo>
                    <a:pt x="5836" y="1551"/>
                  </a:lnTo>
                  <a:lnTo>
                    <a:pt x="5829" y="1555"/>
                  </a:lnTo>
                  <a:lnTo>
                    <a:pt x="5822" y="1562"/>
                  </a:lnTo>
                  <a:lnTo>
                    <a:pt x="5818" y="1565"/>
                  </a:lnTo>
                  <a:lnTo>
                    <a:pt x="5808" y="1572"/>
                  </a:lnTo>
                  <a:lnTo>
                    <a:pt x="5801" y="1576"/>
                  </a:lnTo>
                  <a:lnTo>
                    <a:pt x="5790" y="1579"/>
                  </a:lnTo>
                  <a:lnTo>
                    <a:pt x="5780" y="1583"/>
                  </a:lnTo>
                  <a:lnTo>
                    <a:pt x="5769" y="1590"/>
                  </a:lnTo>
                  <a:lnTo>
                    <a:pt x="5759" y="1593"/>
                  </a:lnTo>
                  <a:lnTo>
                    <a:pt x="5745" y="1597"/>
                  </a:lnTo>
                  <a:lnTo>
                    <a:pt x="5731" y="1600"/>
                  </a:lnTo>
                  <a:lnTo>
                    <a:pt x="5717" y="1604"/>
                  </a:lnTo>
                  <a:lnTo>
                    <a:pt x="5703" y="1607"/>
                  </a:lnTo>
                  <a:lnTo>
                    <a:pt x="5685" y="1611"/>
                  </a:lnTo>
                  <a:lnTo>
                    <a:pt x="5668" y="1614"/>
                  </a:lnTo>
                  <a:lnTo>
                    <a:pt x="5647" y="1618"/>
                  </a:lnTo>
                  <a:lnTo>
                    <a:pt x="5629" y="1621"/>
                  </a:lnTo>
                  <a:lnTo>
                    <a:pt x="5605" y="1625"/>
                  </a:lnTo>
                  <a:lnTo>
                    <a:pt x="5587" y="1625"/>
                  </a:lnTo>
                  <a:lnTo>
                    <a:pt x="5559" y="1628"/>
                  </a:lnTo>
                  <a:lnTo>
                    <a:pt x="5486" y="1628"/>
                  </a:lnTo>
                  <a:lnTo>
                    <a:pt x="5430" y="1632"/>
                  </a:lnTo>
                  <a:lnTo>
                    <a:pt x="5426" y="1632"/>
                  </a:lnTo>
                  <a:cubicBezTo>
                    <a:pt x="5430" y="1782"/>
                    <a:pt x="5423" y="1849"/>
                    <a:pt x="5395" y="1891"/>
                  </a:cubicBezTo>
                  <a:cubicBezTo>
                    <a:pt x="5276" y="2066"/>
                    <a:pt x="4534" y="2164"/>
                    <a:pt x="4163" y="2178"/>
                  </a:cubicBezTo>
                  <a:cubicBezTo>
                    <a:pt x="4155" y="2178"/>
                    <a:pt x="4147" y="2178"/>
                    <a:pt x="4140" y="2178"/>
                  </a:cubicBezTo>
                  <a:cubicBezTo>
                    <a:pt x="3891" y="2178"/>
                    <a:pt x="3749" y="2012"/>
                    <a:pt x="3623" y="1866"/>
                  </a:cubicBezTo>
                  <a:cubicBezTo>
                    <a:pt x="3497" y="1716"/>
                    <a:pt x="3378" y="1579"/>
                    <a:pt x="3158" y="1579"/>
                  </a:cubicBezTo>
                  <a:cubicBezTo>
                    <a:pt x="2762" y="1579"/>
                    <a:pt x="2475" y="1243"/>
                    <a:pt x="2433" y="914"/>
                  </a:cubicBezTo>
                  <a:lnTo>
                    <a:pt x="2419" y="907"/>
                  </a:lnTo>
                  <a:lnTo>
                    <a:pt x="2409" y="903"/>
                  </a:lnTo>
                  <a:lnTo>
                    <a:pt x="2388" y="893"/>
                  </a:lnTo>
                  <a:lnTo>
                    <a:pt x="2377" y="889"/>
                  </a:lnTo>
                  <a:lnTo>
                    <a:pt x="2353" y="875"/>
                  </a:lnTo>
                  <a:lnTo>
                    <a:pt x="2346" y="875"/>
                  </a:lnTo>
                  <a:cubicBezTo>
                    <a:pt x="2325" y="865"/>
                    <a:pt x="2304" y="854"/>
                    <a:pt x="2283" y="840"/>
                  </a:cubicBezTo>
                  <a:lnTo>
                    <a:pt x="2276" y="837"/>
                  </a:lnTo>
                  <a:lnTo>
                    <a:pt x="2251" y="823"/>
                  </a:lnTo>
                  <a:lnTo>
                    <a:pt x="2241" y="816"/>
                  </a:lnTo>
                  <a:lnTo>
                    <a:pt x="2220" y="805"/>
                  </a:lnTo>
                  <a:lnTo>
                    <a:pt x="2209" y="798"/>
                  </a:lnTo>
                  <a:lnTo>
                    <a:pt x="2192" y="784"/>
                  </a:lnTo>
                  <a:lnTo>
                    <a:pt x="2181" y="777"/>
                  </a:lnTo>
                  <a:lnTo>
                    <a:pt x="2164" y="767"/>
                  </a:lnTo>
                  <a:lnTo>
                    <a:pt x="2153" y="756"/>
                  </a:lnTo>
                  <a:lnTo>
                    <a:pt x="2136" y="746"/>
                  </a:lnTo>
                  <a:lnTo>
                    <a:pt x="2129" y="739"/>
                  </a:lnTo>
                  <a:lnTo>
                    <a:pt x="2115" y="725"/>
                  </a:lnTo>
                  <a:lnTo>
                    <a:pt x="2104" y="718"/>
                  </a:lnTo>
                  <a:lnTo>
                    <a:pt x="2090" y="704"/>
                  </a:lnTo>
                  <a:lnTo>
                    <a:pt x="2083" y="697"/>
                  </a:lnTo>
                  <a:lnTo>
                    <a:pt x="2073" y="683"/>
                  </a:lnTo>
                  <a:lnTo>
                    <a:pt x="2066" y="676"/>
                  </a:lnTo>
                  <a:cubicBezTo>
                    <a:pt x="2062" y="672"/>
                    <a:pt x="2059" y="665"/>
                    <a:pt x="2059" y="662"/>
                  </a:cubicBezTo>
                  <a:lnTo>
                    <a:pt x="2052" y="655"/>
                  </a:lnTo>
                  <a:cubicBezTo>
                    <a:pt x="2048" y="651"/>
                    <a:pt x="2045" y="644"/>
                    <a:pt x="2045" y="637"/>
                  </a:cubicBezTo>
                  <a:cubicBezTo>
                    <a:pt x="2031" y="609"/>
                    <a:pt x="2031" y="581"/>
                    <a:pt x="2045" y="553"/>
                  </a:cubicBezTo>
                  <a:cubicBezTo>
                    <a:pt x="2076" y="483"/>
                    <a:pt x="2125" y="189"/>
                    <a:pt x="2073" y="133"/>
                  </a:cubicBezTo>
                  <a:cubicBezTo>
                    <a:pt x="2071" y="132"/>
                    <a:pt x="2068" y="132"/>
                    <a:pt x="2064" y="132"/>
                  </a:cubicBezTo>
                  <a:cubicBezTo>
                    <a:pt x="2054" y="132"/>
                    <a:pt x="2037" y="136"/>
                    <a:pt x="2024" y="144"/>
                  </a:cubicBezTo>
                  <a:cubicBezTo>
                    <a:pt x="1943" y="189"/>
                    <a:pt x="1870" y="238"/>
                    <a:pt x="1799" y="291"/>
                  </a:cubicBezTo>
                  <a:cubicBezTo>
                    <a:pt x="1684" y="378"/>
                    <a:pt x="1558" y="455"/>
                    <a:pt x="1432" y="522"/>
                  </a:cubicBezTo>
                  <a:lnTo>
                    <a:pt x="1407" y="532"/>
                  </a:lnTo>
                  <a:cubicBezTo>
                    <a:pt x="1379" y="546"/>
                    <a:pt x="1351" y="560"/>
                    <a:pt x="1320" y="571"/>
                  </a:cubicBezTo>
                  <a:lnTo>
                    <a:pt x="1309" y="574"/>
                  </a:lnTo>
                  <a:cubicBezTo>
                    <a:pt x="1225" y="606"/>
                    <a:pt x="1134" y="627"/>
                    <a:pt x="1043" y="630"/>
                  </a:cubicBezTo>
                  <a:lnTo>
                    <a:pt x="1033" y="630"/>
                  </a:lnTo>
                  <a:cubicBezTo>
                    <a:pt x="1019" y="632"/>
                    <a:pt x="1004" y="633"/>
                    <a:pt x="989" y="633"/>
                  </a:cubicBezTo>
                  <a:cubicBezTo>
                    <a:pt x="973" y="633"/>
                    <a:pt x="958" y="632"/>
                    <a:pt x="942" y="630"/>
                  </a:cubicBezTo>
                  <a:lnTo>
                    <a:pt x="910" y="630"/>
                  </a:lnTo>
                  <a:lnTo>
                    <a:pt x="882" y="627"/>
                  </a:lnTo>
                  <a:lnTo>
                    <a:pt x="795" y="613"/>
                  </a:lnTo>
                  <a:cubicBezTo>
                    <a:pt x="637" y="588"/>
                    <a:pt x="567" y="557"/>
                    <a:pt x="557" y="487"/>
                  </a:cubicBezTo>
                  <a:cubicBezTo>
                    <a:pt x="553" y="473"/>
                    <a:pt x="553" y="462"/>
                    <a:pt x="557" y="448"/>
                  </a:cubicBezTo>
                  <a:cubicBezTo>
                    <a:pt x="557" y="445"/>
                    <a:pt x="557" y="441"/>
                    <a:pt x="557" y="438"/>
                  </a:cubicBezTo>
                  <a:cubicBezTo>
                    <a:pt x="539" y="424"/>
                    <a:pt x="518" y="413"/>
                    <a:pt x="497" y="406"/>
                  </a:cubicBezTo>
                  <a:cubicBezTo>
                    <a:pt x="410" y="368"/>
                    <a:pt x="343" y="291"/>
                    <a:pt x="319" y="196"/>
                  </a:cubicBezTo>
                  <a:lnTo>
                    <a:pt x="315" y="189"/>
                  </a:lnTo>
                  <a:cubicBezTo>
                    <a:pt x="312" y="172"/>
                    <a:pt x="305" y="154"/>
                    <a:pt x="301" y="137"/>
                  </a:cubicBezTo>
                  <a:cubicBezTo>
                    <a:pt x="298" y="123"/>
                    <a:pt x="291" y="98"/>
                    <a:pt x="284" y="77"/>
                  </a:cubicBezTo>
                  <a:lnTo>
                    <a:pt x="284" y="74"/>
                  </a:lnTo>
                  <a:cubicBezTo>
                    <a:pt x="284" y="70"/>
                    <a:pt x="280" y="67"/>
                    <a:pt x="280" y="63"/>
                  </a:cubicBezTo>
                  <a:lnTo>
                    <a:pt x="277" y="56"/>
                  </a:lnTo>
                  <a:cubicBezTo>
                    <a:pt x="273" y="53"/>
                    <a:pt x="273" y="49"/>
                    <a:pt x="270" y="46"/>
                  </a:cubicBezTo>
                  <a:lnTo>
                    <a:pt x="270" y="42"/>
                  </a:lnTo>
                  <a:cubicBezTo>
                    <a:pt x="266" y="35"/>
                    <a:pt x="263" y="32"/>
                    <a:pt x="256" y="28"/>
                  </a:cubicBezTo>
                  <a:cubicBezTo>
                    <a:pt x="252" y="25"/>
                    <a:pt x="249" y="21"/>
                    <a:pt x="245" y="18"/>
                  </a:cubicBezTo>
                  <a:lnTo>
                    <a:pt x="238" y="14"/>
                  </a:lnTo>
                  <a:lnTo>
                    <a:pt x="228" y="11"/>
                  </a:lnTo>
                  <a:lnTo>
                    <a:pt x="217" y="7"/>
                  </a:lnTo>
                  <a:cubicBezTo>
                    <a:pt x="210" y="4"/>
                    <a:pt x="203" y="4"/>
                    <a:pt x="1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1" name="Google Shape;12361;p54"/>
            <p:cNvSpPr/>
            <p:nvPr/>
          </p:nvSpPr>
          <p:spPr>
            <a:xfrm>
              <a:off x="2377313" y="1749667"/>
              <a:ext cx="299" cy="584"/>
            </a:xfrm>
            <a:custGeom>
              <a:rect b="b" l="l" r="r" t="t"/>
              <a:pathLst>
                <a:path extrusionOk="0" h="43" w="22">
                  <a:moveTo>
                    <a:pt x="1" y="0"/>
                  </a:moveTo>
                  <a:cubicBezTo>
                    <a:pt x="11" y="14"/>
                    <a:pt x="18" y="32"/>
                    <a:pt x="22" y="43"/>
                  </a:cubicBezTo>
                  <a:cubicBezTo>
                    <a:pt x="18" y="32"/>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2" name="Google Shape;12362;p54"/>
            <p:cNvSpPr/>
            <p:nvPr/>
          </p:nvSpPr>
          <p:spPr>
            <a:xfrm>
              <a:off x="2378073" y="1751907"/>
              <a:ext cx="14" cy="204"/>
            </a:xfrm>
            <a:custGeom>
              <a:rect b="b" l="l" r="r" t="t"/>
              <a:pathLst>
                <a:path extrusionOk="0" h="15" w="1">
                  <a:moveTo>
                    <a:pt x="1" y="0"/>
                  </a:moveTo>
                  <a:cubicBezTo>
                    <a:pt x="1" y="4"/>
                    <a:pt x="1" y="11"/>
                    <a:pt x="1" y="14"/>
                  </a:cubicBezTo>
                  <a:cubicBezTo>
                    <a:pt x="1"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3" name="Google Shape;12363;p54"/>
            <p:cNvSpPr/>
            <p:nvPr/>
          </p:nvSpPr>
          <p:spPr>
            <a:xfrm>
              <a:off x="2377978" y="1751282"/>
              <a:ext cx="68" cy="353"/>
            </a:xfrm>
            <a:custGeom>
              <a:rect b="b" l="l" r="r" t="t"/>
              <a:pathLst>
                <a:path extrusionOk="0" h="26" w="5">
                  <a:moveTo>
                    <a:pt x="1" y="1"/>
                  </a:moveTo>
                  <a:cubicBezTo>
                    <a:pt x="1" y="8"/>
                    <a:pt x="4" y="18"/>
                    <a:pt x="4" y="25"/>
                  </a:cubicBezTo>
                  <a:cubicBezTo>
                    <a:pt x="4" y="18"/>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4" name="Google Shape;12364;p54"/>
            <p:cNvSpPr/>
            <p:nvPr/>
          </p:nvSpPr>
          <p:spPr>
            <a:xfrm>
              <a:off x="2373755" y="1729233"/>
              <a:ext cx="1629" cy="3761"/>
            </a:xfrm>
            <a:custGeom>
              <a:rect b="b" l="l" r="r" t="t"/>
              <a:pathLst>
                <a:path extrusionOk="0" h="277" w="120">
                  <a:moveTo>
                    <a:pt x="105" y="0"/>
                  </a:moveTo>
                  <a:cubicBezTo>
                    <a:pt x="104" y="3"/>
                    <a:pt x="103" y="5"/>
                    <a:pt x="102" y="8"/>
                  </a:cubicBezTo>
                  <a:lnTo>
                    <a:pt x="102" y="8"/>
                  </a:lnTo>
                  <a:cubicBezTo>
                    <a:pt x="106" y="1"/>
                    <a:pt x="112" y="0"/>
                    <a:pt x="119" y="0"/>
                  </a:cubicBezTo>
                  <a:close/>
                  <a:moveTo>
                    <a:pt x="102" y="8"/>
                  </a:moveTo>
                  <a:lnTo>
                    <a:pt x="102" y="8"/>
                  </a:lnTo>
                  <a:cubicBezTo>
                    <a:pt x="99" y="13"/>
                    <a:pt x="96" y="20"/>
                    <a:pt x="94" y="32"/>
                  </a:cubicBezTo>
                  <a:lnTo>
                    <a:pt x="94" y="32"/>
                  </a:lnTo>
                  <a:cubicBezTo>
                    <a:pt x="96" y="24"/>
                    <a:pt x="99" y="16"/>
                    <a:pt x="102" y="8"/>
                  </a:cubicBezTo>
                  <a:close/>
                  <a:moveTo>
                    <a:pt x="94" y="32"/>
                  </a:moveTo>
                  <a:cubicBezTo>
                    <a:pt x="90" y="53"/>
                    <a:pt x="89" y="74"/>
                    <a:pt x="91" y="95"/>
                  </a:cubicBezTo>
                  <a:cubicBezTo>
                    <a:pt x="91" y="66"/>
                    <a:pt x="92" y="46"/>
                    <a:pt x="94" y="32"/>
                  </a:cubicBezTo>
                  <a:close/>
                  <a:moveTo>
                    <a:pt x="91" y="95"/>
                  </a:moveTo>
                  <a:lnTo>
                    <a:pt x="91" y="95"/>
                  </a:lnTo>
                  <a:cubicBezTo>
                    <a:pt x="91" y="151"/>
                    <a:pt x="87" y="259"/>
                    <a:pt x="0" y="277"/>
                  </a:cubicBezTo>
                  <a:cubicBezTo>
                    <a:pt x="91" y="259"/>
                    <a:pt x="91" y="151"/>
                    <a:pt x="91"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5" name="Google Shape;12365;p54"/>
            <p:cNvSpPr/>
            <p:nvPr/>
          </p:nvSpPr>
          <p:spPr>
            <a:xfrm>
              <a:off x="2378032" y="175162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6" name="Google Shape;12366;p54"/>
            <p:cNvSpPr/>
            <p:nvPr/>
          </p:nvSpPr>
          <p:spPr>
            <a:xfrm>
              <a:off x="2374135" y="174438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7" name="Google Shape;12367;p54"/>
            <p:cNvSpPr/>
            <p:nvPr/>
          </p:nvSpPr>
          <p:spPr>
            <a:xfrm>
              <a:off x="2377842" y="1750862"/>
              <a:ext cx="149" cy="394"/>
            </a:xfrm>
            <a:custGeom>
              <a:rect b="b" l="l" r="r" t="t"/>
              <a:pathLst>
                <a:path extrusionOk="0" h="29" w="11">
                  <a:moveTo>
                    <a:pt x="0" y="0"/>
                  </a:moveTo>
                  <a:cubicBezTo>
                    <a:pt x="4" y="11"/>
                    <a:pt x="7" y="21"/>
                    <a:pt x="11" y="28"/>
                  </a:cubicBezTo>
                  <a:cubicBezTo>
                    <a:pt x="7"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8" name="Google Shape;12368;p54"/>
            <p:cNvSpPr/>
            <p:nvPr/>
          </p:nvSpPr>
          <p:spPr>
            <a:xfrm>
              <a:off x="2373470" y="1733034"/>
              <a:ext cx="244" cy="14"/>
            </a:xfrm>
            <a:custGeom>
              <a:rect b="b" l="l" r="r" t="t"/>
              <a:pathLst>
                <a:path extrusionOk="0" h="1" w="18">
                  <a:moveTo>
                    <a:pt x="18" y="0"/>
                  </a:moveTo>
                  <a:cubicBezTo>
                    <a:pt x="11" y="0"/>
                    <a:pt x="7" y="0"/>
                    <a:pt x="0" y="0"/>
                  </a:cubicBezTo>
                  <a:cubicBezTo>
                    <a:pt x="7" y="0"/>
                    <a:pt x="11"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9" name="Google Shape;12369;p54"/>
            <p:cNvSpPr/>
            <p:nvPr/>
          </p:nvSpPr>
          <p:spPr>
            <a:xfrm>
              <a:off x="2374135" y="1745485"/>
              <a:ext cx="2295" cy="2485"/>
            </a:xfrm>
            <a:custGeom>
              <a:rect b="b" l="l" r="r" t="t"/>
              <a:pathLst>
                <a:path extrusionOk="0" h="183" w="169">
                  <a:moveTo>
                    <a:pt x="168" y="182"/>
                  </a:moveTo>
                  <a:cubicBezTo>
                    <a:pt x="123" y="109"/>
                    <a:pt x="60" y="28"/>
                    <a:pt x="0" y="0"/>
                  </a:cubicBezTo>
                  <a:lnTo>
                    <a:pt x="0" y="0"/>
                  </a:lnTo>
                  <a:cubicBezTo>
                    <a:pt x="60" y="28"/>
                    <a:pt x="123" y="109"/>
                    <a:pt x="168" y="1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0" name="Google Shape;12370;p54"/>
            <p:cNvSpPr/>
            <p:nvPr/>
          </p:nvSpPr>
          <p:spPr>
            <a:xfrm>
              <a:off x="2377652" y="1750291"/>
              <a:ext cx="204" cy="530"/>
            </a:xfrm>
            <a:custGeom>
              <a:rect b="b" l="l" r="r" t="t"/>
              <a:pathLst>
                <a:path extrusionOk="0" h="39" w="15">
                  <a:moveTo>
                    <a:pt x="0" y="0"/>
                  </a:moveTo>
                  <a:cubicBezTo>
                    <a:pt x="4" y="14"/>
                    <a:pt x="11" y="28"/>
                    <a:pt x="14" y="39"/>
                  </a:cubicBezTo>
                  <a:cubicBezTo>
                    <a:pt x="11" y="28"/>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1" name="Google Shape;12371;p54"/>
            <p:cNvSpPr/>
            <p:nvPr/>
          </p:nvSpPr>
          <p:spPr>
            <a:xfrm>
              <a:off x="2376932" y="1748852"/>
              <a:ext cx="394" cy="774"/>
            </a:xfrm>
            <a:custGeom>
              <a:rect b="b" l="l" r="r" t="t"/>
              <a:pathLst>
                <a:path extrusionOk="0" h="57" w="29">
                  <a:moveTo>
                    <a:pt x="1" y="1"/>
                  </a:moveTo>
                  <a:cubicBezTo>
                    <a:pt x="11" y="22"/>
                    <a:pt x="22" y="39"/>
                    <a:pt x="29" y="57"/>
                  </a:cubicBezTo>
                  <a:cubicBezTo>
                    <a:pt x="22" y="39"/>
                    <a:pt x="11"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2" name="Google Shape;12372;p54"/>
            <p:cNvSpPr/>
            <p:nvPr/>
          </p:nvSpPr>
          <p:spPr>
            <a:xfrm>
              <a:off x="2374135" y="1742063"/>
              <a:ext cx="244" cy="2335"/>
            </a:xfrm>
            <a:custGeom>
              <a:rect b="b" l="l" r="r" t="t"/>
              <a:pathLst>
                <a:path extrusionOk="0" h="172" w="18">
                  <a:moveTo>
                    <a:pt x="18" y="0"/>
                  </a:moveTo>
                  <a:cubicBezTo>
                    <a:pt x="14" y="46"/>
                    <a:pt x="4" y="116"/>
                    <a:pt x="0" y="172"/>
                  </a:cubicBezTo>
                  <a:cubicBezTo>
                    <a:pt x="4" y="116"/>
                    <a:pt x="14" y="49"/>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3" name="Google Shape;12373;p54"/>
            <p:cNvSpPr/>
            <p:nvPr/>
          </p:nvSpPr>
          <p:spPr>
            <a:xfrm>
              <a:off x="2378073" y="1752138"/>
              <a:ext cx="14" cy="109"/>
            </a:xfrm>
            <a:custGeom>
              <a:rect b="b" l="l" r="r" t="t"/>
              <a:pathLst>
                <a:path extrusionOk="0" h="8" w="1">
                  <a:moveTo>
                    <a:pt x="1" y="1"/>
                  </a:moveTo>
                  <a:cubicBezTo>
                    <a:pt x="1" y="1"/>
                    <a:pt x="1" y="4"/>
                    <a:pt x="1" y="8"/>
                  </a:cubicBezTo>
                  <a:cubicBezTo>
                    <a:pt x="1" y="4"/>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4" name="Google Shape;12374;p54"/>
            <p:cNvSpPr/>
            <p:nvPr/>
          </p:nvSpPr>
          <p:spPr>
            <a:xfrm>
              <a:off x="2374135" y="17448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5" name="Google Shape;12375;p54"/>
            <p:cNvSpPr/>
            <p:nvPr/>
          </p:nvSpPr>
          <p:spPr>
            <a:xfrm>
              <a:off x="2402173" y="1806665"/>
              <a:ext cx="109" cy="190"/>
            </a:xfrm>
            <a:custGeom>
              <a:rect b="b" l="l" r="r" t="t"/>
              <a:pathLst>
                <a:path extrusionOk="0" h="14" w="8">
                  <a:moveTo>
                    <a:pt x="1" y="0"/>
                  </a:moveTo>
                  <a:lnTo>
                    <a:pt x="1" y="0"/>
                  </a:lnTo>
                  <a:cubicBezTo>
                    <a:pt x="2" y="2"/>
                    <a:pt x="3" y="4"/>
                    <a:pt x="4" y="5"/>
                  </a:cubicBezTo>
                  <a:lnTo>
                    <a:pt x="4" y="5"/>
                  </a:lnTo>
                  <a:cubicBezTo>
                    <a:pt x="3" y="3"/>
                    <a:pt x="2" y="2"/>
                    <a:pt x="1" y="0"/>
                  </a:cubicBezTo>
                  <a:close/>
                  <a:moveTo>
                    <a:pt x="4" y="5"/>
                  </a:moveTo>
                  <a:cubicBezTo>
                    <a:pt x="5" y="7"/>
                    <a:pt x="6" y="10"/>
                    <a:pt x="8" y="14"/>
                  </a:cubicBezTo>
                  <a:cubicBezTo>
                    <a:pt x="8" y="9"/>
                    <a:pt x="6" y="8"/>
                    <a:pt x="4" y="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6" name="Google Shape;12376;p54"/>
            <p:cNvSpPr/>
            <p:nvPr/>
          </p:nvSpPr>
          <p:spPr>
            <a:xfrm>
              <a:off x="2402458" y="1807181"/>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7" name="Google Shape;12377;p54"/>
            <p:cNvSpPr/>
            <p:nvPr/>
          </p:nvSpPr>
          <p:spPr>
            <a:xfrm>
              <a:off x="2403218" y="1808186"/>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8" name="Google Shape;12378;p54"/>
            <p:cNvSpPr/>
            <p:nvPr/>
          </p:nvSpPr>
          <p:spPr>
            <a:xfrm>
              <a:off x="2403504" y="180856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9" name="Google Shape;12379;p54"/>
            <p:cNvSpPr/>
            <p:nvPr/>
          </p:nvSpPr>
          <p:spPr>
            <a:xfrm>
              <a:off x="2402132" y="1806421"/>
              <a:ext cx="14" cy="149"/>
            </a:xfrm>
            <a:custGeom>
              <a:rect b="b" l="l" r="r" t="t"/>
              <a:pathLst>
                <a:path extrusionOk="0" h="11" w="1">
                  <a:moveTo>
                    <a:pt x="0" y="11"/>
                  </a:moveTo>
                  <a:cubicBezTo>
                    <a:pt x="0" y="7"/>
                    <a:pt x="0" y="4"/>
                    <a:pt x="0" y="0"/>
                  </a:cubicBez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0" name="Google Shape;12380;p54"/>
            <p:cNvSpPr/>
            <p:nvPr/>
          </p:nvSpPr>
          <p:spPr>
            <a:xfrm>
              <a:off x="2403789" y="180889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1" name="Google Shape;12381;p54"/>
            <p:cNvSpPr/>
            <p:nvPr/>
          </p:nvSpPr>
          <p:spPr>
            <a:xfrm>
              <a:off x="2402078" y="1806136"/>
              <a:ext cx="14" cy="204"/>
            </a:xfrm>
            <a:custGeom>
              <a:rect b="b" l="l" r="r" t="t"/>
              <a:pathLst>
                <a:path extrusionOk="0" h="15" w="1">
                  <a:moveTo>
                    <a:pt x="1" y="14"/>
                  </a:moveTo>
                  <a:cubicBezTo>
                    <a:pt x="1" y="11"/>
                    <a:pt x="1" y="4"/>
                    <a:pt x="1" y="0"/>
                  </a:cubicBez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2" name="Google Shape;12382;p54"/>
            <p:cNvSpPr/>
            <p:nvPr/>
          </p:nvSpPr>
          <p:spPr>
            <a:xfrm>
              <a:off x="2404508" y="180965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3" name="Google Shape;12383;p54"/>
            <p:cNvSpPr/>
            <p:nvPr/>
          </p:nvSpPr>
          <p:spPr>
            <a:xfrm>
              <a:off x="2402703" y="1807520"/>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4" name="Google Shape;12384;p54"/>
            <p:cNvSpPr/>
            <p:nvPr/>
          </p:nvSpPr>
          <p:spPr>
            <a:xfrm>
              <a:off x="2402933" y="1807901"/>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5" name="Google Shape;12385;p54"/>
            <p:cNvSpPr/>
            <p:nvPr/>
          </p:nvSpPr>
          <p:spPr>
            <a:xfrm>
              <a:off x="2404128" y="180927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6" name="Google Shape;12386;p54"/>
            <p:cNvSpPr/>
            <p:nvPr/>
          </p:nvSpPr>
          <p:spPr>
            <a:xfrm>
              <a:off x="2378697" y="1753468"/>
              <a:ext cx="204" cy="299"/>
            </a:xfrm>
            <a:custGeom>
              <a:rect b="b" l="l" r="r" t="t"/>
              <a:pathLst>
                <a:path extrusionOk="0" h="22" w="15">
                  <a:moveTo>
                    <a:pt x="14"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7" name="Google Shape;12387;p54"/>
            <p:cNvSpPr/>
            <p:nvPr/>
          </p:nvSpPr>
          <p:spPr>
            <a:xfrm>
              <a:off x="2388487" y="1786652"/>
              <a:ext cx="6476" cy="3910"/>
            </a:xfrm>
            <a:custGeom>
              <a:rect b="b" l="l" r="r" t="t"/>
              <a:pathLst>
                <a:path extrusionOk="0" h="288" w="477">
                  <a:moveTo>
                    <a:pt x="0" y="0"/>
                  </a:moveTo>
                  <a:cubicBezTo>
                    <a:pt x="53" y="67"/>
                    <a:pt x="119" y="119"/>
                    <a:pt x="193" y="158"/>
                  </a:cubicBezTo>
                  <a:cubicBezTo>
                    <a:pt x="280" y="210"/>
                    <a:pt x="375" y="256"/>
                    <a:pt x="476" y="287"/>
                  </a:cubicBezTo>
                  <a:cubicBezTo>
                    <a:pt x="375" y="256"/>
                    <a:pt x="280" y="210"/>
                    <a:pt x="193" y="158"/>
                  </a:cubicBezTo>
                  <a:cubicBezTo>
                    <a:pt x="119" y="119"/>
                    <a:pt x="53" y="6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8" name="Google Shape;12388;p54"/>
            <p:cNvSpPr/>
            <p:nvPr/>
          </p:nvSpPr>
          <p:spPr>
            <a:xfrm>
              <a:off x="2378032" y="17522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9" name="Google Shape;12389;p54"/>
            <p:cNvSpPr/>
            <p:nvPr/>
          </p:nvSpPr>
          <p:spPr>
            <a:xfrm>
              <a:off x="2402268" y="1806896"/>
              <a:ext cx="109" cy="204"/>
            </a:xfrm>
            <a:custGeom>
              <a:rect b="b" l="l" r="r" t="t"/>
              <a:pathLst>
                <a:path extrusionOk="0" h="15" w="8">
                  <a:moveTo>
                    <a:pt x="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0" name="Google Shape;12390;p54"/>
            <p:cNvSpPr/>
            <p:nvPr/>
          </p:nvSpPr>
          <p:spPr>
            <a:xfrm>
              <a:off x="2449043" y="1751187"/>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1" name="Google Shape;12391;p54"/>
            <p:cNvSpPr/>
            <p:nvPr/>
          </p:nvSpPr>
          <p:spPr>
            <a:xfrm>
              <a:off x="2452559" y="1750088"/>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2" name="Google Shape;12392;p54"/>
            <p:cNvSpPr/>
            <p:nvPr/>
          </p:nvSpPr>
          <p:spPr>
            <a:xfrm>
              <a:off x="2448418" y="175124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3" name="Google Shape;12393;p54"/>
            <p:cNvSpPr/>
            <p:nvPr/>
          </p:nvSpPr>
          <p:spPr>
            <a:xfrm>
              <a:off x="2451419" y="1750712"/>
              <a:ext cx="149" cy="54"/>
            </a:xfrm>
            <a:custGeom>
              <a:rect b="b" l="l" r="r" t="t"/>
              <a:pathLst>
                <a:path extrusionOk="0" h="4"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4" name="Google Shape;12394;p54"/>
            <p:cNvSpPr/>
            <p:nvPr/>
          </p:nvSpPr>
          <p:spPr>
            <a:xfrm>
              <a:off x="2451038" y="175080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5" name="Google Shape;12395;p54"/>
            <p:cNvSpPr/>
            <p:nvPr/>
          </p:nvSpPr>
          <p:spPr>
            <a:xfrm>
              <a:off x="2452179" y="1750332"/>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6" name="Google Shape;12396;p54"/>
            <p:cNvSpPr/>
            <p:nvPr/>
          </p:nvSpPr>
          <p:spPr>
            <a:xfrm>
              <a:off x="2447658" y="175128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7" name="Google Shape;12397;p54"/>
            <p:cNvSpPr/>
            <p:nvPr/>
          </p:nvSpPr>
          <p:spPr>
            <a:xfrm>
              <a:off x="2446857" y="175133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8" name="Google Shape;12398;p54"/>
            <p:cNvSpPr/>
            <p:nvPr/>
          </p:nvSpPr>
          <p:spPr>
            <a:xfrm>
              <a:off x="2500610" y="1758560"/>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9" name="Google Shape;12399;p54"/>
            <p:cNvSpPr/>
            <p:nvPr/>
          </p:nvSpPr>
          <p:spPr>
            <a:xfrm>
              <a:off x="2500610" y="1758886"/>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0" name="Google Shape;12400;p54"/>
            <p:cNvSpPr/>
            <p:nvPr/>
          </p:nvSpPr>
          <p:spPr>
            <a:xfrm>
              <a:off x="2450658" y="1750902"/>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1" name="Google Shape;12401;p54"/>
            <p:cNvSpPr/>
            <p:nvPr/>
          </p:nvSpPr>
          <p:spPr>
            <a:xfrm>
              <a:off x="2451989" y="1750481"/>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2" name="Google Shape;12402;p54"/>
            <p:cNvSpPr/>
            <p:nvPr/>
          </p:nvSpPr>
          <p:spPr>
            <a:xfrm>
              <a:off x="2449654" y="1751092"/>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3" name="Google Shape;12403;p54"/>
            <p:cNvSpPr/>
            <p:nvPr/>
          </p:nvSpPr>
          <p:spPr>
            <a:xfrm>
              <a:off x="2500664" y="175926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4" name="Google Shape;12404;p54"/>
            <p:cNvSpPr/>
            <p:nvPr/>
          </p:nvSpPr>
          <p:spPr>
            <a:xfrm>
              <a:off x="2500800" y="176078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5" name="Google Shape;12405;p54"/>
            <p:cNvSpPr/>
            <p:nvPr/>
          </p:nvSpPr>
          <p:spPr>
            <a:xfrm>
              <a:off x="2500664" y="1759741"/>
              <a:ext cx="54" cy="258"/>
            </a:xfrm>
            <a:custGeom>
              <a:rect b="b" l="l" r="r" t="t"/>
              <a:pathLst>
                <a:path extrusionOk="0" h="19" w="4">
                  <a:moveTo>
                    <a:pt x="4" y="1"/>
                  </a:moveTo>
                  <a:cubicBezTo>
                    <a:pt x="0" y="4"/>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6" name="Google Shape;12406;p54"/>
            <p:cNvSpPr/>
            <p:nvPr/>
          </p:nvSpPr>
          <p:spPr>
            <a:xfrm>
              <a:off x="2500759" y="1760216"/>
              <a:ext cx="14" cy="353"/>
            </a:xfrm>
            <a:custGeom>
              <a:rect b="b" l="l" r="r" t="t"/>
              <a:pathLst>
                <a:path extrusionOk="0" h="26" w="1">
                  <a:moveTo>
                    <a:pt x="0"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7" name="Google Shape;12407;p54"/>
            <p:cNvSpPr/>
            <p:nvPr/>
          </p:nvSpPr>
          <p:spPr>
            <a:xfrm>
              <a:off x="2451704" y="1750576"/>
              <a:ext cx="149" cy="95"/>
            </a:xfrm>
            <a:custGeom>
              <a:rect b="b" l="l" r="r" t="t"/>
              <a:pathLst>
                <a:path extrusionOk="0" h="7"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8" name="Google Shape;12408;p54"/>
            <p:cNvSpPr/>
            <p:nvPr/>
          </p:nvSpPr>
          <p:spPr>
            <a:xfrm>
              <a:off x="2450183" y="175099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9" name="Google Shape;12409;p54"/>
            <p:cNvSpPr/>
            <p:nvPr/>
          </p:nvSpPr>
          <p:spPr>
            <a:xfrm>
              <a:off x="2452695" y="1749952"/>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0" name="Google Shape;12410;p54"/>
            <p:cNvSpPr/>
            <p:nvPr/>
          </p:nvSpPr>
          <p:spPr>
            <a:xfrm>
              <a:off x="2501044" y="1763312"/>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1" name="Google Shape;12411;p54"/>
            <p:cNvSpPr/>
            <p:nvPr/>
          </p:nvSpPr>
          <p:spPr>
            <a:xfrm>
              <a:off x="2501275" y="1764683"/>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2" name="Google Shape;12412;p54"/>
            <p:cNvSpPr/>
            <p:nvPr/>
          </p:nvSpPr>
          <p:spPr>
            <a:xfrm>
              <a:off x="2501180" y="176397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3" name="Google Shape;12413;p54"/>
            <p:cNvSpPr/>
            <p:nvPr/>
          </p:nvSpPr>
          <p:spPr>
            <a:xfrm>
              <a:off x="2452369" y="1750237"/>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4" name="Google Shape;12414;p54"/>
            <p:cNvSpPr/>
            <p:nvPr/>
          </p:nvSpPr>
          <p:spPr>
            <a:xfrm>
              <a:off x="2501425" y="1765403"/>
              <a:ext cx="54" cy="244"/>
            </a:xfrm>
            <a:custGeom>
              <a:rect b="b" l="l" r="r" t="t"/>
              <a:pathLst>
                <a:path extrusionOk="0" h="18" w="4">
                  <a:moveTo>
                    <a:pt x="4"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5" name="Google Shape;12415;p54"/>
            <p:cNvSpPr/>
            <p:nvPr/>
          </p:nvSpPr>
          <p:spPr>
            <a:xfrm>
              <a:off x="2500800" y="1761357"/>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6" name="Google Shape;12416;p54"/>
            <p:cNvSpPr/>
            <p:nvPr/>
          </p:nvSpPr>
          <p:spPr>
            <a:xfrm>
              <a:off x="2500895" y="1761982"/>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7" name="Google Shape;12417;p54"/>
            <p:cNvSpPr/>
            <p:nvPr/>
          </p:nvSpPr>
          <p:spPr>
            <a:xfrm>
              <a:off x="2500949" y="1762647"/>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8" name="Google Shape;12418;p54"/>
            <p:cNvSpPr/>
            <p:nvPr/>
          </p:nvSpPr>
          <p:spPr>
            <a:xfrm>
              <a:off x="2501615" y="1766258"/>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9" name="Google Shape;12419;p54"/>
            <p:cNvSpPr/>
            <p:nvPr/>
          </p:nvSpPr>
          <p:spPr>
            <a:xfrm>
              <a:off x="2391759" y="1582202"/>
              <a:ext cx="300144" cy="138721"/>
            </a:xfrm>
            <a:custGeom>
              <a:rect b="b" l="l" r="r" t="t"/>
              <a:pathLst>
                <a:path extrusionOk="0" h="10217" w="22106">
                  <a:moveTo>
                    <a:pt x="7610" y="6221"/>
                  </a:moveTo>
                  <a:cubicBezTo>
                    <a:pt x="7825" y="6221"/>
                    <a:pt x="8164" y="6301"/>
                    <a:pt x="8266" y="6411"/>
                  </a:cubicBezTo>
                  <a:cubicBezTo>
                    <a:pt x="8319" y="6457"/>
                    <a:pt x="8326" y="6534"/>
                    <a:pt x="8284" y="6586"/>
                  </a:cubicBezTo>
                  <a:cubicBezTo>
                    <a:pt x="8256" y="6621"/>
                    <a:pt x="8210" y="6639"/>
                    <a:pt x="8133" y="6639"/>
                  </a:cubicBezTo>
                  <a:cubicBezTo>
                    <a:pt x="8105" y="6639"/>
                    <a:pt x="8074" y="6635"/>
                    <a:pt x="8042" y="6632"/>
                  </a:cubicBezTo>
                  <a:cubicBezTo>
                    <a:pt x="7857" y="6607"/>
                    <a:pt x="7468" y="6506"/>
                    <a:pt x="7412" y="6366"/>
                  </a:cubicBezTo>
                  <a:cubicBezTo>
                    <a:pt x="7391" y="6324"/>
                    <a:pt x="7409" y="6271"/>
                    <a:pt x="7451" y="6250"/>
                  </a:cubicBezTo>
                  <a:lnTo>
                    <a:pt x="7447" y="6250"/>
                  </a:lnTo>
                  <a:cubicBezTo>
                    <a:pt x="7478" y="6230"/>
                    <a:pt x="7537" y="6221"/>
                    <a:pt x="7610" y="6221"/>
                  </a:cubicBezTo>
                  <a:close/>
                  <a:moveTo>
                    <a:pt x="17938" y="6158"/>
                  </a:moveTo>
                  <a:cubicBezTo>
                    <a:pt x="17962" y="6158"/>
                    <a:pt x="17981" y="6161"/>
                    <a:pt x="17995" y="6166"/>
                  </a:cubicBezTo>
                  <a:cubicBezTo>
                    <a:pt x="18048" y="6177"/>
                    <a:pt x="18079" y="6222"/>
                    <a:pt x="18072" y="6275"/>
                  </a:cubicBezTo>
                  <a:cubicBezTo>
                    <a:pt x="18055" y="6404"/>
                    <a:pt x="17778" y="6551"/>
                    <a:pt x="17411" y="6551"/>
                  </a:cubicBezTo>
                  <a:cubicBezTo>
                    <a:pt x="17306" y="6551"/>
                    <a:pt x="17180" y="6541"/>
                    <a:pt x="17029" y="6527"/>
                  </a:cubicBezTo>
                  <a:cubicBezTo>
                    <a:pt x="16851" y="6511"/>
                    <a:pt x="16649" y="6494"/>
                    <a:pt x="16450" y="6494"/>
                  </a:cubicBezTo>
                  <a:cubicBezTo>
                    <a:pt x="16112" y="6494"/>
                    <a:pt x="15784" y="6544"/>
                    <a:pt x="15601" y="6740"/>
                  </a:cubicBezTo>
                  <a:cubicBezTo>
                    <a:pt x="15373" y="6985"/>
                    <a:pt x="15380" y="7150"/>
                    <a:pt x="15391" y="7258"/>
                  </a:cubicBezTo>
                  <a:cubicBezTo>
                    <a:pt x="15394" y="7328"/>
                    <a:pt x="15401" y="7433"/>
                    <a:pt x="15272" y="7458"/>
                  </a:cubicBezTo>
                  <a:lnTo>
                    <a:pt x="15247" y="7458"/>
                  </a:lnTo>
                  <a:cubicBezTo>
                    <a:pt x="15205" y="7458"/>
                    <a:pt x="15139" y="7437"/>
                    <a:pt x="15083" y="7335"/>
                  </a:cubicBezTo>
                  <a:cubicBezTo>
                    <a:pt x="14974" y="7125"/>
                    <a:pt x="14953" y="6656"/>
                    <a:pt x="15149" y="6457"/>
                  </a:cubicBezTo>
                  <a:cubicBezTo>
                    <a:pt x="15333" y="6275"/>
                    <a:pt x="15770" y="6180"/>
                    <a:pt x="16168" y="6180"/>
                  </a:cubicBezTo>
                  <a:cubicBezTo>
                    <a:pt x="16332" y="6180"/>
                    <a:pt x="16489" y="6196"/>
                    <a:pt x="16619" y="6229"/>
                  </a:cubicBezTo>
                  <a:cubicBezTo>
                    <a:pt x="16712" y="6252"/>
                    <a:pt x="16822" y="6260"/>
                    <a:pt x="16938" y="6260"/>
                  </a:cubicBezTo>
                  <a:cubicBezTo>
                    <a:pt x="17181" y="6260"/>
                    <a:pt x="17450" y="6222"/>
                    <a:pt x="17649" y="6194"/>
                  </a:cubicBezTo>
                  <a:cubicBezTo>
                    <a:pt x="17794" y="6172"/>
                    <a:pt x="17882" y="6158"/>
                    <a:pt x="17938" y="6158"/>
                  </a:cubicBezTo>
                  <a:close/>
                  <a:moveTo>
                    <a:pt x="12780" y="0"/>
                  </a:moveTo>
                  <a:cubicBezTo>
                    <a:pt x="12609" y="0"/>
                    <a:pt x="12323" y="74"/>
                    <a:pt x="12292" y="131"/>
                  </a:cubicBezTo>
                  <a:cubicBezTo>
                    <a:pt x="12271" y="236"/>
                    <a:pt x="12089" y="292"/>
                    <a:pt x="11666" y="390"/>
                  </a:cubicBezTo>
                  <a:cubicBezTo>
                    <a:pt x="11571" y="407"/>
                    <a:pt x="11484" y="428"/>
                    <a:pt x="11452" y="442"/>
                  </a:cubicBezTo>
                  <a:cubicBezTo>
                    <a:pt x="11323" y="495"/>
                    <a:pt x="10815" y="568"/>
                    <a:pt x="10661" y="589"/>
                  </a:cubicBezTo>
                  <a:cubicBezTo>
                    <a:pt x="10647" y="593"/>
                    <a:pt x="10629" y="596"/>
                    <a:pt x="10615" y="600"/>
                  </a:cubicBezTo>
                  <a:cubicBezTo>
                    <a:pt x="10563" y="617"/>
                    <a:pt x="10510" y="638"/>
                    <a:pt x="10461" y="659"/>
                  </a:cubicBezTo>
                  <a:cubicBezTo>
                    <a:pt x="10377" y="701"/>
                    <a:pt x="10286" y="733"/>
                    <a:pt x="10195" y="750"/>
                  </a:cubicBezTo>
                  <a:cubicBezTo>
                    <a:pt x="10164" y="757"/>
                    <a:pt x="10129" y="761"/>
                    <a:pt x="10094" y="761"/>
                  </a:cubicBezTo>
                  <a:cubicBezTo>
                    <a:pt x="9961" y="761"/>
                    <a:pt x="9502" y="771"/>
                    <a:pt x="9310" y="918"/>
                  </a:cubicBezTo>
                  <a:cubicBezTo>
                    <a:pt x="9215" y="989"/>
                    <a:pt x="9097" y="1006"/>
                    <a:pt x="8986" y="1006"/>
                  </a:cubicBezTo>
                  <a:cubicBezTo>
                    <a:pt x="8933" y="1006"/>
                    <a:pt x="8881" y="1002"/>
                    <a:pt x="8834" y="999"/>
                  </a:cubicBezTo>
                  <a:cubicBezTo>
                    <a:pt x="8800" y="994"/>
                    <a:pt x="8767" y="991"/>
                    <a:pt x="8734" y="991"/>
                  </a:cubicBezTo>
                  <a:cubicBezTo>
                    <a:pt x="8701" y="991"/>
                    <a:pt x="8669" y="994"/>
                    <a:pt x="8637" y="999"/>
                  </a:cubicBezTo>
                  <a:cubicBezTo>
                    <a:pt x="8588" y="1013"/>
                    <a:pt x="8543" y="1020"/>
                    <a:pt x="8494" y="1020"/>
                  </a:cubicBezTo>
                  <a:lnTo>
                    <a:pt x="8420" y="1020"/>
                  </a:lnTo>
                  <a:lnTo>
                    <a:pt x="8347" y="1016"/>
                  </a:lnTo>
                  <a:cubicBezTo>
                    <a:pt x="8321" y="1013"/>
                    <a:pt x="8294" y="1011"/>
                    <a:pt x="8268" y="1011"/>
                  </a:cubicBezTo>
                  <a:cubicBezTo>
                    <a:pt x="8242" y="1011"/>
                    <a:pt x="8216" y="1013"/>
                    <a:pt x="8189" y="1016"/>
                  </a:cubicBezTo>
                  <a:cubicBezTo>
                    <a:pt x="8161" y="1051"/>
                    <a:pt x="8172" y="1286"/>
                    <a:pt x="8235" y="1387"/>
                  </a:cubicBezTo>
                  <a:cubicBezTo>
                    <a:pt x="8263" y="1433"/>
                    <a:pt x="8399" y="1482"/>
                    <a:pt x="8490" y="1510"/>
                  </a:cubicBezTo>
                  <a:cubicBezTo>
                    <a:pt x="8525" y="1520"/>
                    <a:pt x="8553" y="1531"/>
                    <a:pt x="8578" y="1541"/>
                  </a:cubicBezTo>
                  <a:cubicBezTo>
                    <a:pt x="8658" y="1569"/>
                    <a:pt x="8711" y="1597"/>
                    <a:pt x="8725" y="1643"/>
                  </a:cubicBezTo>
                  <a:cubicBezTo>
                    <a:pt x="8728" y="1650"/>
                    <a:pt x="8728" y="1657"/>
                    <a:pt x="8728" y="1664"/>
                  </a:cubicBezTo>
                  <a:cubicBezTo>
                    <a:pt x="8732" y="1681"/>
                    <a:pt x="8725" y="1702"/>
                    <a:pt x="8714" y="1716"/>
                  </a:cubicBezTo>
                  <a:cubicBezTo>
                    <a:pt x="8683" y="1762"/>
                    <a:pt x="8613" y="1783"/>
                    <a:pt x="8459" y="1797"/>
                  </a:cubicBezTo>
                  <a:lnTo>
                    <a:pt x="8420" y="1800"/>
                  </a:lnTo>
                  <a:lnTo>
                    <a:pt x="8333" y="1807"/>
                  </a:lnTo>
                  <a:lnTo>
                    <a:pt x="8284" y="1811"/>
                  </a:lnTo>
                  <a:cubicBezTo>
                    <a:pt x="8210" y="1814"/>
                    <a:pt x="8144" y="1821"/>
                    <a:pt x="8091" y="1828"/>
                  </a:cubicBezTo>
                  <a:lnTo>
                    <a:pt x="8077" y="1828"/>
                  </a:lnTo>
                  <a:cubicBezTo>
                    <a:pt x="8053" y="1832"/>
                    <a:pt x="8035" y="1846"/>
                    <a:pt x="8025" y="1863"/>
                  </a:cubicBezTo>
                  <a:cubicBezTo>
                    <a:pt x="7993" y="1916"/>
                    <a:pt x="8007" y="2011"/>
                    <a:pt x="8035" y="2091"/>
                  </a:cubicBezTo>
                  <a:cubicBezTo>
                    <a:pt x="8039" y="2105"/>
                    <a:pt x="8042" y="2116"/>
                    <a:pt x="8046" y="2126"/>
                  </a:cubicBezTo>
                  <a:cubicBezTo>
                    <a:pt x="8063" y="2168"/>
                    <a:pt x="8060" y="2214"/>
                    <a:pt x="8042" y="2252"/>
                  </a:cubicBezTo>
                  <a:cubicBezTo>
                    <a:pt x="7979" y="2385"/>
                    <a:pt x="7748" y="2476"/>
                    <a:pt x="7678" y="2501"/>
                  </a:cubicBezTo>
                  <a:lnTo>
                    <a:pt x="7668" y="2504"/>
                  </a:lnTo>
                  <a:lnTo>
                    <a:pt x="7657" y="2508"/>
                  </a:lnTo>
                  <a:cubicBezTo>
                    <a:pt x="7654" y="2511"/>
                    <a:pt x="7650" y="2515"/>
                    <a:pt x="7650" y="2532"/>
                  </a:cubicBezTo>
                  <a:cubicBezTo>
                    <a:pt x="7668" y="2592"/>
                    <a:pt x="7710" y="2641"/>
                    <a:pt x="7769" y="2665"/>
                  </a:cubicBezTo>
                  <a:lnTo>
                    <a:pt x="7790" y="2665"/>
                  </a:lnTo>
                  <a:cubicBezTo>
                    <a:pt x="7815" y="2669"/>
                    <a:pt x="7836" y="2669"/>
                    <a:pt x="7857" y="2672"/>
                  </a:cubicBezTo>
                  <a:cubicBezTo>
                    <a:pt x="7920" y="2686"/>
                    <a:pt x="7976" y="2711"/>
                    <a:pt x="8032" y="2739"/>
                  </a:cubicBezTo>
                  <a:cubicBezTo>
                    <a:pt x="8070" y="2756"/>
                    <a:pt x="8105" y="2770"/>
                    <a:pt x="8147" y="2781"/>
                  </a:cubicBezTo>
                  <a:cubicBezTo>
                    <a:pt x="8158" y="2784"/>
                    <a:pt x="8168" y="2788"/>
                    <a:pt x="8179" y="2788"/>
                  </a:cubicBezTo>
                  <a:cubicBezTo>
                    <a:pt x="8364" y="2788"/>
                    <a:pt x="8392" y="3071"/>
                    <a:pt x="8392" y="3239"/>
                  </a:cubicBezTo>
                  <a:cubicBezTo>
                    <a:pt x="8392" y="3358"/>
                    <a:pt x="8322" y="3498"/>
                    <a:pt x="7986" y="3498"/>
                  </a:cubicBezTo>
                  <a:cubicBezTo>
                    <a:pt x="7874" y="3495"/>
                    <a:pt x="7769" y="3456"/>
                    <a:pt x="7678" y="3390"/>
                  </a:cubicBezTo>
                  <a:cubicBezTo>
                    <a:pt x="7643" y="3362"/>
                    <a:pt x="7605" y="3341"/>
                    <a:pt x="7563" y="3327"/>
                  </a:cubicBezTo>
                  <a:cubicBezTo>
                    <a:pt x="7549" y="3334"/>
                    <a:pt x="7535" y="3383"/>
                    <a:pt x="7524" y="3411"/>
                  </a:cubicBezTo>
                  <a:cubicBezTo>
                    <a:pt x="7503" y="3481"/>
                    <a:pt x="7479" y="3558"/>
                    <a:pt x="7409" y="3586"/>
                  </a:cubicBezTo>
                  <a:cubicBezTo>
                    <a:pt x="7388" y="3597"/>
                    <a:pt x="7369" y="3601"/>
                    <a:pt x="7351" y="3601"/>
                  </a:cubicBezTo>
                  <a:cubicBezTo>
                    <a:pt x="7288" y="3601"/>
                    <a:pt x="7243" y="3544"/>
                    <a:pt x="7216" y="3505"/>
                  </a:cubicBezTo>
                  <a:cubicBezTo>
                    <a:pt x="7178" y="3456"/>
                    <a:pt x="7153" y="3425"/>
                    <a:pt x="7115" y="3425"/>
                  </a:cubicBezTo>
                  <a:cubicBezTo>
                    <a:pt x="7027" y="3425"/>
                    <a:pt x="6761" y="3425"/>
                    <a:pt x="6687" y="3211"/>
                  </a:cubicBezTo>
                  <a:cubicBezTo>
                    <a:pt x="6663" y="3173"/>
                    <a:pt x="6624" y="3148"/>
                    <a:pt x="6582" y="3145"/>
                  </a:cubicBezTo>
                  <a:cubicBezTo>
                    <a:pt x="6555" y="3138"/>
                    <a:pt x="6524" y="3134"/>
                    <a:pt x="6492" y="3134"/>
                  </a:cubicBezTo>
                  <a:cubicBezTo>
                    <a:pt x="6408" y="3134"/>
                    <a:pt x="6317" y="3158"/>
                    <a:pt x="6264" y="3211"/>
                  </a:cubicBezTo>
                  <a:cubicBezTo>
                    <a:pt x="6187" y="3288"/>
                    <a:pt x="6127" y="3313"/>
                    <a:pt x="6075" y="3313"/>
                  </a:cubicBezTo>
                  <a:cubicBezTo>
                    <a:pt x="6005" y="3313"/>
                    <a:pt x="5949" y="3267"/>
                    <a:pt x="5900" y="3222"/>
                  </a:cubicBezTo>
                  <a:lnTo>
                    <a:pt x="5861" y="3190"/>
                  </a:lnTo>
                  <a:cubicBezTo>
                    <a:pt x="5849" y="3182"/>
                    <a:pt x="5825" y="3176"/>
                    <a:pt x="5788" y="3176"/>
                  </a:cubicBezTo>
                  <a:cubicBezTo>
                    <a:pt x="5760" y="3176"/>
                    <a:pt x="5723" y="3180"/>
                    <a:pt x="5679" y="3190"/>
                  </a:cubicBezTo>
                  <a:cubicBezTo>
                    <a:pt x="5588" y="3211"/>
                    <a:pt x="5508" y="3257"/>
                    <a:pt x="5441" y="3320"/>
                  </a:cubicBezTo>
                  <a:cubicBezTo>
                    <a:pt x="5438" y="3327"/>
                    <a:pt x="5434" y="3330"/>
                    <a:pt x="5431" y="3337"/>
                  </a:cubicBezTo>
                  <a:cubicBezTo>
                    <a:pt x="5399" y="3404"/>
                    <a:pt x="5336" y="3453"/>
                    <a:pt x="5263" y="3474"/>
                  </a:cubicBezTo>
                  <a:cubicBezTo>
                    <a:pt x="5213" y="3488"/>
                    <a:pt x="5163" y="3495"/>
                    <a:pt x="5112" y="3495"/>
                  </a:cubicBezTo>
                  <a:cubicBezTo>
                    <a:pt x="5012" y="3495"/>
                    <a:pt x="4913" y="3468"/>
                    <a:pt x="4825" y="3414"/>
                  </a:cubicBezTo>
                  <a:cubicBezTo>
                    <a:pt x="4697" y="3334"/>
                    <a:pt x="4645" y="3316"/>
                    <a:pt x="4624" y="3316"/>
                  </a:cubicBezTo>
                  <a:cubicBezTo>
                    <a:pt x="4622" y="3316"/>
                    <a:pt x="4620" y="3316"/>
                    <a:pt x="4619" y="3316"/>
                  </a:cubicBezTo>
                  <a:cubicBezTo>
                    <a:pt x="4611" y="3330"/>
                    <a:pt x="4611" y="3344"/>
                    <a:pt x="4611" y="3358"/>
                  </a:cubicBezTo>
                  <a:cubicBezTo>
                    <a:pt x="4611" y="3390"/>
                    <a:pt x="4608" y="3421"/>
                    <a:pt x="4594" y="3449"/>
                  </a:cubicBezTo>
                  <a:cubicBezTo>
                    <a:pt x="4576" y="3484"/>
                    <a:pt x="4545" y="3502"/>
                    <a:pt x="4506" y="3502"/>
                  </a:cubicBezTo>
                  <a:cubicBezTo>
                    <a:pt x="4419" y="3502"/>
                    <a:pt x="4331" y="3379"/>
                    <a:pt x="4331" y="3285"/>
                  </a:cubicBezTo>
                  <a:cubicBezTo>
                    <a:pt x="4317" y="3225"/>
                    <a:pt x="4058" y="3057"/>
                    <a:pt x="3960" y="2991"/>
                  </a:cubicBezTo>
                  <a:lnTo>
                    <a:pt x="3901" y="2952"/>
                  </a:lnTo>
                  <a:cubicBezTo>
                    <a:pt x="3845" y="2914"/>
                    <a:pt x="3712" y="2893"/>
                    <a:pt x="3593" y="2872"/>
                  </a:cubicBezTo>
                  <a:cubicBezTo>
                    <a:pt x="3404" y="2837"/>
                    <a:pt x="3267" y="2812"/>
                    <a:pt x="3243" y="2721"/>
                  </a:cubicBezTo>
                  <a:cubicBezTo>
                    <a:pt x="3207" y="2686"/>
                    <a:pt x="3160" y="2668"/>
                    <a:pt x="3112" y="2668"/>
                  </a:cubicBezTo>
                  <a:cubicBezTo>
                    <a:pt x="3108" y="2668"/>
                    <a:pt x="3104" y="2668"/>
                    <a:pt x="3099" y="2669"/>
                  </a:cubicBezTo>
                  <a:cubicBezTo>
                    <a:pt x="3094" y="2668"/>
                    <a:pt x="3088" y="2667"/>
                    <a:pt x="3083" y="2667"/>
                  </a:cubicBezTo>
                  <a:cubicBezTo>
                    <a:pt x="3039" y="2667"/>
                    <a:pt x="2999" y="2691"/>
                    <a:pt x="2980" y="2732"/>
                  </a:cubicBezTo>
                  <a:cubicBezTo>
                    <a:pt x="2959" y="2784"/>
                    <a:pt x="2917" y="2830"/>
                    <a:pt x="2865" y="2851"/>
                  </a:cubicBezTo>
                  <a:cubicBezTo>
                    <a:pt x="2849" y="2856"/>
                    <a:pt x="2834" y="2858"/>
                    <a:pt x="2819" y="2858"/>
                  </a:cubicBezTo>
                  <a:cubicBezTo>
                    <a:pt x="2758" y="2858"/>
                    <a:pt x="2698" y="2822"/>
                    <a:pt x="2648" y="2791"/>
                  </a:cubicBezTo>
                  <a:cubicBezTo>
                    <a:pt x="2630" y="2781"/>
                    <a:pt x="2616" y="2770"/>
                    <a:pt x="2599" y="2763"/>
                  </a:cubicBezTo>
                  <a:cubicBezTo>
                    <a:pt x="2591" y="2760"/>
                    <a:pt x="2582" y="2758"/>
                    <a:pt x="2572" y="2758"/>
                  </a:cubicBezTo>
                  <a:cubicBezTo>
                    <a:pt x="2493" y="2758"/>
                    <a:pt x="2332" y="2840"/>
                    <a:pt x="2276" y="2868"/>
                  </a:cubicBezTo>
                  <a:lnTo>
                    <a:pt x="2245" y="2886"/>
                  </a:lnTo>
                  <a:cubicBezTo>
                    <a:pt x="2224" y="2893"/>
                    <a:pt x="2189" y="2914"/>
                    <a:pt x="2150" y="2938"/>
                  </a:cubicBezTo>
                  <a:lnTo>
                    <a:pt x="2122" y="2956"/>
                  </a:lnTo>
                  <a:cubicBezTo>
                    <a:pt x="1975" y="3043"/>
                    <a:pt x="1772" y="3159"/>
                    <a:pt x="1632" y="3159"/>
                  </a:cubicBezTo>
                  <a:cubicBezTo>
                    <a:pt x="1601" y="3159"/>
                    <a:pt x="1594" y="3166"/>
                    <a:pt x="1569" y="3225"/>
                  </a:cubicBezTo>
                  <a:cubicBezTo>
                    <a:pt x="1541" y="3327"/>
                    <a:pt x="1461" y="3404"/>
                    <a:pt x="1356" y="3425"/>
                  </a:cubicBezTo>
                  <a:cubicBezTo>
                    <a:pt x="1317" y="3428"/>
                    <a:pt x="1279" y="3449"/>
                    <a:pt x="1251" y="3481"/>
                  </a:cubicBezTo>
                  <a:cubicBezTo>
                    <a:pt x="1230" y="3516"/>
                    <a:pt x="1244" y="3572"/>
                    <a:pt x="1258" y="3621"/>
                  </a:cubicBezTo>
                  <a:lnTo>
                    <a:pt x="1261" y="3635"/>
                  </a:lnTo>
                  <a:cubicBezTo>
                    <a:pt x="1265" y="3656"/>
                    <a:pt x="1272" y="3673"/>
                    <a:pt x="1282" y="3691"/>
                  </a:cubicBezTo>
                  <a:cubicBezTo>
                    <a:pt x="1307" y="3761"/>
                    <a:pt x="1345" y="3852"/>
                    <a:pt x="1307" y="3936"/>
                  </a:cubicBezTo>
                  <a:cubicBezTo>
                    <a:pt x="1279" y="3992"/>
                    <a:pt x="1230" y="4034"/>
                    <a:pt x="1170" y="4051"/>
                  </a:cubicBezTo>
                  <a:cubicBezTo>
                    <a:pt x="1142" y="4062"/>
                    <a:pt x="1116" y="4067"/>
                    <a:pt x="1092" y="4067"/>
                  </a:cubicBezTo>
                  <a:cubicBezTo>
                    <a:pt x="969" y="4067"/>
                    <a:pt x="887" y="3948"/>
                    <a:pt x="817" y="3848"/>
                  </a:cubicBezTo>
                  <a:cubicBezTo>
                    <a:pt x="778" y="3785"/>
                    <a:pt x="729" y="3729"/>
                    <a:pt x="673" y="3680"/>
                  </a:cubicBezTo>
                  <a:cubicBezTo>
                    <a:pt x="651" y="3659"/>
                    <a:pt x="622" y="3648"/>
                    <a:pt x="593" y="3648"/>
                  </a:cubicBezTo>
                  <a:cubicBezTo>
                    <a:pt x="575" y="3648"/>
                    <a:pt x="557" y="3652"/>
                    <a:pt x="540" y="3659"/>
                  </a:cubicBezTo>
                  <a:cubicBezTo>
                    <a:pt x="495" y="3687"/>
                    <a:pt x="463" y="3736"/>
                    <a:pt x="459" y="3792"/>
                  </a:cubicBezTo>
                  <a:cubicBezTo>
                    <a:pt x="459" y="3803"/>
                    <a:pt x="459" y="3810"/>
                    <a:pt x="459" y="3820"/>
                  </a:cubicBezTo>
                  <a:cubicBezTo>
                    <a:pt x="459" y="3950"/>
                    <a:pt x="372" y="4009"/>
                    <a:pt x="302" y="4058"/>
                  </a:cubicBezTo>
                  <a:cubicBezTo>
                    <a:pt x="242" y="4094"/>
                    <a:pt x="197" y="4136"/>
                    <a:pt x="162" y="4192"/>
                  </a:cubicBezTo>
                  <a:cubicBezTo>
                    <a:pt x="137" y="4230"/>
                    <a:pt x="137" y="4244"/>
                    <a:pt x="232" y="4300"/>
                  </a:cubicBezTo>
                  <a:cubicBezTo>
                    <a:pt x="281" y="4328"/>
                    <a:pt x="340" y="4360"/>
                    <a:pt x="340" y="4426"/>
                  </a:cubicBezTo>
                  <a:cubicBezTo>
                    <a:pt x="340" y="4458"/>
                    <a:pt x="330" y="4486"/>
                    <a:pt x="309" y="4510"/>
                  </a:cubicBezTo>
                  <a:cubicBezTo>
                    <a:pt x="256" y="4573"/>
                    <a:pt x="186" y="4619"/>
                    <a:pt x="113" y="4654"/>
                  </a:cubicBezTo>
                  <a:cubicBezTo>
                    <a:pt x="74" y="4689"/>
                    <a:pt x="1" y="4853"/>
                    <a:pt x="15" y="4899"/>
                  </a:cubicBezTo>
                  <a:lnTo>
                    <a:pt x="22" y="4902"/>
                  </a:lnTo>
                  <a:cubicBezTo>
                    <a:pt x="43" y="4913"/>
                    <a:pt x="64" y="4920"/>
                    <a:pt x="88" y="4923"/>
                  </a:cubicBezTo>
                  <a:lnTo>
                    <a:pt x="99" y="4927"/>
                  </a:lnTo>
                  <a:cubicBezTo>
                    <a:pt x="197" y="4955"/>
                    <a:pt x="361" y="4997"/>
                    <a:pt x="340" y="5161"/>
                  </a:cubicBezTo>
                  <a:cubicBezTo>
                    <a:pt x="330" y="5224"/>
                    <a:pt x="323" y="5287"/>
                    <a:pt x="319" y="5347"/>
                  </a:cubicBezTo>
                  <a:cubicBezTo>
                    <a:pt x="319" y="5357"/>
                    <a:pt x="319" y="5364"/>
                    <a:pt x="319" y="5371"/>
                  </a:cubicBezTo>
                  <a:cubicBezTo>
                    <a:pt x="323" y="5375"/>
                    <a:pt x="323" y="5382"/>
                    <a:pt x="326" y="5389"/>
                  </a:cubicBezTo>
                  <a:cubicBezTo>
                    <a:pt x="333" y="5385"/>
                    <a:pt x="340" y="5385"/>
                    <a:pt x="347" y="5382"/>
                  </a:cubicBezTo>
                  <a:cubicBezTo>
                    <a:pt x="424" y="5360"/>
                    <a:pt x="505" y="5348"/>
                    <a:pt x="586" y="5348"/>
                  </a:cubicBezTo>
                  <a:cubicBezTo>
                    <a:pt x="620" y="5348"/>
                    <a:pt x="653" y="5350"/>
                    <a:pt x="687" y="5354"/>
                  </a:cubicBezTo>
                  <a:lnTo>
                    <a:pt x="757" y="5354"/>
                  </a:lnTo>
                  <a:cubicBezTo>
                    <a:pt x="852" y="5354"/>
                    <a:pt x="915" y="5445"/>
                    <a:pt x="992" y="5560"/>
                  </a:cubicBezTo>
                  <a:cubicBezTo>
                    <a:pt x="1041" y="5630"/>
                    <a:pt x="1090" y="5700"/>
                    <a:pt x="1146" y="5767"/>
                  </a:cubicBezTo>
                  <a:cubicBezTo>
                    <a:pt x="1279" y="5914"/>
                    <a:pt x="1352" y="6008"/>
                    <a:pt x="1328" y="6103"/>
                  </a:cubicBezTo>
                  <a:cubicBezTo>
                    <a:pt x="1303" y="6180"/>
                    <a:pt x="1216" y="6205"/>
                    <a:pt x="1188" y="6212"/>
                  </a:cubicBezTo>
                  <a:cubicBezTo>
                    <a:pt x="1174" y="6215"/>
                    <a:pt x="1160" y="6219"/>
                    <a:pt x="1146" y="6226"/>
                  </a:cubicBezTo>
                  <a:cubicBezTo>
                    <a:pt x="1184" y="6264"/>
                    <a:pt x="1230" y="6292"/>
                    <a:pt x="1279" y="6313"/>
                  </a:cubicBezTo>
                  <a:lnTo>
                    <a:pt x="1317" y="6331"/>
                  </a:lnTo>
                  <a:cubicBezTo>
                    <a:pt x="1370" y="6359"/>
                    <a:pt x="1419" y="6387"/>
                    <a:pt x="1468" y="6418"/>
                  </a:cubicBezTo>
                  <a:cubicBezTo>
                    <a:pt x="1485" y="6404"/>
                    <a:pt x="1503" y="6390"/>
                    <a:pt x="1520" y="6376"/>
                  </a:cubicBezTo>
                  <a:cubicBezTo>
                    <a:pt x="1768" y="6155"/>
                    <a:pt x="2173" y="5963"/>
                    <a:pt x="2526" y="5963"/>
                  </a:cubicBezTo>
                  <a:cubicBezTo>
                    <a:pt x="2597" y="5963"/>
                    <a:pt x="2666" y="5970"/>
                    <a:pt x="2732" y="5987"/>
                  </a:cubicBezTo>
                  <a:cubicBezTo>
                    <a:pt x="2832" y="6010"/>
                    <a:pt x="2938" y="6021"/>
                    <a:pt x="3044" y="6021"/>
                  </a:cubicBezTo>
                  <a:cubicBezTo>
                    <a:pt x="3070" y="6021"/>
                    <a:pt x="3097" y="6020"/>
                    <a:pt x="3124" y="6019"/>
                  </a:cubicBezTo>
                  <a:cubicBezTo>
                    <a:pt x="3151" y="6018"/>
                    <a:pt x="3179" y="6018"/>
                    <a:pt x="3206" y="6018"/>
                  </a:cubicBezTo>
                  <a:cubicBezTo>
                    <a:pt x="3363" y="6018"/>
                    <a:pt x="3508" y="6035"/>
                    <a:pt x="3607" y="6173"/>
                  </a:cubicBezTo>
                  <a:cubicBezTo>
                    <a:pt x="3715" y="6331"/>
                    <a:pt x="3694" y="6548"/>
                    <a:pt x="3677" y="6740"/>
                  </a:cubicBezTo>
                  <a:cubicBezTo>
                    <a:pt x="3666" y="6842"/>
                    <a:pt x="3656" y="6947"/>
                    <a:pt x="3677" y="6996"/>
                  </a:cubicBezTo>
                  <a:cubicBezTo>
                    <a:pt x="3698" y="7045"/>
                    <a:pt x="3691" y="7101"/>
                    <a:pt x="3659" y="7143"/>
                  </a:cubicBezTo>
                  <a:cubicBezTo>
                    <a:pt x="3594" y="7226"/>
                    <a:pt x="3431" y="7245"/>
                    <a:pt x="3294" y="7245"/>
                  </a:cubicBezTo>
                  <a:cubicBezTo>
                    <a:pt x="3187" y="7245"/>
                    <a:pt x="3095" y="7233"/>
                    <a:pt x="3075" y="7230"/>
                  </a:cubicBezTo>
                  <a:cubicBezTo>
                    <a:pt x="3048" y="7227"/>
                    <a:pt x="3020" y="7225"/>
                    <a:pt x="2990" y="7225"/>
                  </a:cubicBezTo>
                  <a:cubicBezTo>
                    <a:pt x="2766" y="7225"/>
                    <a:pt x="2477" y="7322"/>
                    <a:pt x="2462" y="7381"/>
                  </a:cubicBezTo>
                  <a:cubicBezTo>
                    <a:pt x="2465" y="7391"/>
                    <a:pt x="2472" y="7405"/>
                    <a:pt x="2479" y="7419"/>
                  </a:cubicBezTo>
                  <a:cubicBezTo>
                    <a:pt x="2560" y="7594"/>
                    <a:pt x="2613" y="7731"/>
                    <a:pt x="2539" y="7801"/>
                  </a:cubicBezTo>
                  <a:cubicBezTo>
                    <a:pt x="2515" y="7822"/>
                    <a:pt x="2488" y="7830"/>
                    <a:pt x="2458" y="7830"/>
                  </a:cubicBezTo>
                  <a:cubicBezTo>
                    <a:pt x="2403" y="7830"/>
                    <a:pt x="2341" y="7802"/>
                    <a:pt x="2287" y="7773"/>
                  </a:cubicBezTo>
                  <a:cubicBezTo>
                    <a:pt x="2238" y="7744"/>
                    <a:pt x="2191" y="7730"/>
                    <a:pt x="2150" y="7730"/>
                  </a:cubicBezTo>
                  <a:cubicBezTo>
                    <a:pt x="2112" y="7730"/>
                    <a:pt x="2080" y="7742"/>
                    <a:pt x="2056" y="7766"/>
                  </a:cubicBezTo>
                  <a:cubicBezTo>
                    <a:pt x="2038" y="7780"/>
                    <a:pt x="2028" y="7804"/>
                    <a:pt x="2031" y="7825"/>
                  </a:cubicBezTo>
                  <a:lnTo>
                    <a:pt x="2045" y="7825"/>
                  </a:lnTo>
                  <a:cubicBezTo>
                    <a:pt x="2259" y="7825"/>
                    <a:pt x="2532" y="8060"/>
                    <a:pt x="2532" y="8246"/>
                  </a:cubicBezTo>
                  <a:cubicBezTo>
                    <a:pt x="2532" y="8470"/>
                    <a:pt x="2567" y="8578"/>
                    <a:pt x="2602" y="8603"/>
                  </a:cubicBezTo>
                  <a:cubicBezTo>
                    <a:pt x="2604" y="8603"/>
                    <a:pt x="2607" y="8606"/>
                    <a:pt x="2613" y="8606"/>
                  </a:cubicBezTo>
                  <a:cubicBezTo>
                    <a:pt x="2616" y="8606"/>
                    <a:pt x="2621" y="8605"/>
                    <a:pt x="2627" y="8603"/>
                  </a:cubicBezTo>
                  <a:cubicBezTo>
                    <a:pt x="2647" y="8596"/>
                    <a:pt x="2665" y="8593"/>
                    <a:pt x="2683" y="8593"/>
                  </a:cubicBezTo>
                  <a:cubicBezTo>
                    <a:pt x="2768" y="8593"/>
                    <a:pt x="2820" y="8663"/>
                    <a:pt x="2861" y="8718"/>
                  </a:cubicBezTo>
                  <a:cubicBezTo>
                    <a:pt x="2912" y="8785"/>
                    <a:pt x="2946" y="8827"/>
                    <a:pt x="3017" y="8827"/>
                  </a:cubicBezTo>
                  <a:cubicBezTo>
                    <a:pt x="3020" y="8827"/>
                    <a:pt x="3023" y="8827"/>
                    <a:pt x="3026" y="8827"/>
                  </a:cubicBezTo>
                  <a:cubicBezTo>
                    <a:pt x="3047" y="8825"/>
                    <a:pt x="3069" y="8824"/>
                    <a:pt x="3089" y="8824"/>
                  </a:cubicBezTo>
                  <a:cubicBezTo>
                    <a:pt x="3249" y="8824"/>
                    <a:pt x="3363" y="8872"/>
                    <a:pt x="3404" y="8953"/>
                  </a:cubicBezTo>
                  <a:cubicBezTo>
                    <a:pt x="3432" y="9005"/>
                    <a:pt x="3442" y="9089"/>
                    <a:pt x="3341" y="9208"/>
                  </a:cubicBezTo>
                  <a:cubicBezTo>
                    <a:pt x="3299" y="9257"/>
                    <a:pt x="3288" y="9345"/>
                    <a:pt x="3309" y="9457"/>
                  </a:cubicBezTo>
                  <a:cubicBezTo>
                    <a:pt x="3327" y="9562"/>
                    <a:pt x="3365" y="9660"/>
                    <a:pt x="3421" y="9747"/>
                  </a:cubicBezTo>
                  <a:cubicBezTo>
                    <a:pt x="3425" y="9723"/>
                    <a:pt x="3425" y="9698"/>
                    <a:pt x="3428" y="9674"/>
                  </a:cubicBezTo>
                  <a:cubicBezTo>
                    <a:pt x="3428" y="9600"/>
                    <a:pt x="3439" y="9527"/>
                    <a:pt x="3467" y="9457"/>
                  </a:cubicBezTo>
                  <a:lnTo>
                    <a:pt x="3467" y="9450"/>
                  </a:lnTo>
                  <a:cubicBezTo>
                    <a:pt x="3467" y="9446"/>
                    <a:pt x="3463" y="9443"/>
                    <a:pt x="3463" y="9439"/>
                  </a:cubicBezTo>
                  <a:cubicBezTo>
                    <a:pt x="3460" y="9432"/>
                    <a:pt x="3460" y="9425"/>
                    <a:pt x="3456" y="9418"/>
                  </a:cubicBezTo>
                  <a:cubicBezTo>
                    <a:pt x="3456" y="9411"/>
                    <a:pt x="3456" y="9408"/>
                    <a:pt x="3456" y="9404"/>
                  </a:cubicBezTo>
                  <a:lnTo>
                    <a:pt x="3456" y="9387"/>
                  </a:lnTo>
                  <a:lnTo>
                    <a:pt x="3456" y="9376"/>
                  </a:lnTo>
                  <a:lnTo>
                    <a:pt x="3456" y="9359"/>
                  </a:lnTo>
                  <a:lnTo>
                    <a:pt x="3456" y="9348"/>
                  </a:lnTo>
                  <a:cubicBezTo>
                    <a:pt x="3456" y="9345"/>
                    <a:pt x="3456" y="9338"/>
                    <a:pt x="3460" y="9331"/>
                  </a:cubicBezTo>
                  <a:cubicBezTo>
                    <a:pt x="3463" y="9327"/>
                    <a:pt x="3460" y="9327"/>
                    <a:pt x="3460" y="9324"/>
                  </a:cubicBezTo>
                  <a:cubicBezTo>
                    <a:pt x="3460" y="9320"/>
                    <a:pt x="3463" y="9313"/>
                    <a:pt x="3463" y="9310"/>
                  </a:cubicBezTo>
                  <a:lnTo>
                    <a:pt x="3467" y="9299"/>
                  </a:lnTo>
                  <a:cubicBezTo>
                    <a:pt x="3467" y="9296"/>
                    <a:pt x="3470" y="9292"/>
                    <a:pt x="3474" y="9289"/>
                  </a:cubicBezTo>
                  <a:lnTo>
                    <a:pt x="3477" y="9282"/>
                  </a:lnTo>
                  <a:cubicBezTo>
                    <a:pt x="3481" y="9275"/>
                    <a:pt x="3484" y="9271"/>
                    <a:pt x="3488" y="9264"/>
                  </a:cubicBezTo>
                  <a:cubicBezTo>
                    <a:pt x="3586" y="9114"/>
                    <a:pt x="3887" y="9096"/>
                    <a:pt x="4104" y="9096"/>
                  </a:cubicBezTo>
                  <a:cubicBezTo>
                    <a:pt x="4307" y="9096"/>
                    <a:pt x="4629" y="9376"/>
                    <a:pt x="4825" y="9642"/>
                  </a:cubicBezTo>
                  <a:cubicBezTo>
                    <a:pt x="4860" y="9702"/>
                    <a:pt x="4920" y="9744"/>
                    <a:pt x="4990" y="9758"/>
                  </a:cubicBezTo>
                  <a:cubicBezTo>
                    <a:pt x="4995" y="9758"/>
                    <a:pt x="4999" y="9759"/>
                    <a:pt x="5004" y="9759"/>
                  </a:cubicBezTo>
                  <a:cubicBezTo>
                    <a:pt x="5037" y="9759"/>
                    <a:pt x="5067" y="9749"/>
                    <a:pt x="5095" y="9733"/>
                  </a:cubicBezTo>
                  <a:lnTo>
                    <a:pt x="5161" y="7297"/>
                  </a:lnTo>
                  <a:lnTo>
                    <a:pt x="6561" y="6926"/>
                  </a:lnTo>
                  <a:cubicBezTo>
                    <a:pt x="6572" y="6898"/>
                    <a:pt x="6586" y="6873"/>
                    <a:pt x="6600" y="6852"/>
                  </a:cubicBezTo>
                  <a:cubicBezTo>
                    <a:pt x="6649" y="6772"/>
                    <a:pt x="6726" y="6719"/>
                    <a:pt x="6817" y="6702"/>
                  </a:cubicBezTo>
                  <a:cubicBezTo>
                    <a:pt x="6833" y="6699"/>
                    <a:pt x="6850" y="6697"/>
                    <a:pt x="6866" y="6697"/>
                  </a:cubicBezTo>
                  <a:cubicBezTo>
                    <a:pt x="6977" y="6697"/>
                    <a:pt x="7079" y="6765"/>
                    <a:pt x="7146" y="6814"/>
                  </a:cubicBezTo>
                  <a:cubicBezTo>
                    <a:pt x="7170" y="6736"/>
                    <a:pt x="7213" y="6578"/>
                    <a:pt x="7368" y="6578"/>
                  </a:cubicBezTo>
                  <a:cubicBezTo>
                    <a:pt x="7374" y="6578"/>
                    <a:pt x="7381" y="6579"/>
                    <a:pt x="7388" y="6579"/>
                  </a:cubicBezTo>
                  <a:cubicBezTo>
                    <a:pt x="7433" y="6583"/>
                    <a:pt x="7475" y="6600"/>
                    <a:pt x="7503" y="6635"/>
                  </a:cubicBezTo>
                  <a:cubicBezTo>
                    <a:pt x="7549" y="6691"/>
                    <a:pt x="7538" y="6772"/>
                    <a:pt x="7528" y="6838"/>
                  </a:cubicBezTo>
                  <a:cubicBezTo>
                    <a:pt x="7524" y="6859"/>
                    <a:pt x="7524" y="6880"/>
                    <a:pt x="7524" y="6901"/>
                  </a:cubicBezTo>
                  <a:cubicBezTo>
                    <a:pt x="7580" y="6908"/>
                    <a:pt x="7636" y="6950"/>
                    <a:pt x="7699" y="7031"/>
                  </a:cubicBezTo>
                  <a:cubicBezTo>
                    <a:pt x="7815" y="7181"/>
                    <a:pt x="7916" y="7437"/>
                    <a:pt x="7878" y="7661"/>
                  </a:cubicBezTo>
                  <a:lnTo>
                    <a:pt x="7881" y="7664"/>
                  </a:lnTo>
                  <a:lnTo>
                    <a:pt x="7902" y="7682"/>
                  </a:lnTo>
                  <a:lnTo>
                    <a:pt x="7923" y="7703"/>
                  </a:lnTo>
                  <a:lnTo>
                    <a:pt x="7944" y="7724"/>
                  </a:lnTo>
                  <a:lnTo>
                    <a:pt x="7969" y="7745"/>
                  </a:lnTo>
                  <a:lnTo>
                    <a:pt x="7993" y="7766"/>
                  </a:lnTo>
                  <a:lnTo>
                    <a:pt x="8018" y="7790"/>
                  </a:lnTo>
                  <a:lnTo>
                    <a:pt x="8042" y="7811"/>
                  </a:lnTo>
                  <a:lnTo>
                    <a:pt x="8067" y="7839"/>
                  </a:lnTo>
                  <a:lnTo>
                    <a:pt x="8091" y="7860"/>
                  </a:lnTo>
                  <a:lnTo>
                    <a:pt x="8116" y="7888"/>
                  </a:lnTo>
                  <a:lnTo>
                    <a:pt x="8140" y="7913"/>
                  </a:lnTo>
                  <a:lnTo>
                    <a:pt x="8165" y="7941"/>
                  </a:lnTo>
                  <a:lnTo>
                    <a:pt x="8189" y="7965"/>
                  </a:lnTo>
                  <a:lnTo>
                    <a:pt x="8214" y="7993"/>
                  </a:lnTo>
                  <a:lnTo>
                    <a:pt x="8238" y="8018"/>
                  </a:lnTo>
                  <a:lnTo>
                    <a:pt x="8263" y="8042"/>
                  </a:lnTo>
                  <a:lnTo>
                    <a:pt x="8287" y="8070"/>
                  </a:lnTo>
                  <a:lnTo>
                    <a:pt x="8308" y="8095"/>
                  </a:lnTo>
                  <a:lnTo>
                    <a:pt x="8329" y="8119"/>
                  </a:lnTo>
                  <a:lnTo>
                    <a:pt x="8350" y="8144"/>
                  </a:lnTo>
                  <a:lnTo>
                    <a:pt x="8371" y="8168"/>
                  </a:lnTo>
                  <a:lnTo>
                    <a:pt x="8392" y="8193"/>
                  </a:lnTo>
                  <a:lnTo>
                    <a:pt x="8410" y="8214"/>
                  </a:lnTo>
                  <a:lnTo>
                    <a:pt x="8424" y="8235"/>
                  </a:lnTo>
                  <a:lnTo>
                    <a:pt x="8441" y="8256"/>
                  </a:lnTo>
                  <a:lnTo>
                    <a:pt x="8455" y="8277"/>
                  </a:lnTo>
                  <a:lnTo>
                    <a:pt x="8469" y="8295"/>
                  </a:lnTo>
                  <a:lnTo>
                    <a:pt x="8480" y="8312"/>
                  </a:lnTo>
                  <a:lnTo>
                    <a:pt x="8490" y="8330"/>
                  </a:lnTo>
                  <a:cubicBezTo>
                    <a:pt x="8494" y="8337"/>
                    <a:pt x="8494" y="8340"/>
                    <a:pt x="8497" y="8347"/>
                  </a:cubicBezTo>
                  <a:cubicBezTo>
                    <a:pt x="8501" y="8351"/>
                    <a:pt x="8501" y="8354"/>
                    <a:pt x="8504" y="8358"/>
                  </a:cubicBezTo>
                  <a:cubicBezTo>
                    <a:pt x="8512" y="8361"/>
                    <a:pt x="8525" y="8362"/>
                    <a:pt x="8541" y="8362"/>
                  </a:cubicBezTo>
                  <a:cubicBezTo>
                    <a:pt x="8616" y="8362"/>
                    <a:pt x="8764" y="8332"/>
                    <a:pt x="8851" y="8312"/>
                  </a:cubicBezTo>
                  <a:lnTo>
                    <a:pt x="8900" y="8302"/>
                  </a:lnTo>
                  <a:lnTo>
                    <a:pt x="8918" y="8298"/>
                  </a:lnTo>
                  <a:lnTo>
                    <a:pt x="8956" y="8291"/>
                  </a:lnTo>
                  <a:lnTo>
                    <a:pt x="8967" y="8288"/>
                  </a:lnTo>
                  <a:lnTo>
                    <a:pt x="9009" y="8281"/>
                  </a:lnTo>
                  <a:lnTo>
                    <a:pt x="9019" y="8281"/>
                  </a:lnTo>
                  <a:lnTo>
                    <a:pt x="9047" y="8277"/>
                  </a:lnTo>
                  <a:lnTo>
                    <a:pt x="9061" y="8277"/>
                  </a:lnTo>
                  <a:lnTo>
                    <a:pt x="9093" y="8274"/>
                  </a:lnTo>
                  <a:lnTo>
                    <a:pt x="9152" y="8274"/>
                  </a:lnTo>
                  <a:cubicBezTo>
                    <a:pt x="9163" y="8277"/>
                    <a:pt x="9170" y="8277"/>
                    <a:pt x="9180" y="8281"/>
                  </a:cubicBezTo>
                  <a:cubicBezTo>
                    <a:pt x="9222" y="8298"/>
                    <a:pt x="9534" y="8319"/>
                    <a:pt x="10258" y="8319"/>
                  </a:cubicBezTo>
                  <a:cubicBezTo>
                    <a:pt x="10363" y="8319"/>
                    <a:pt x="10444" y="8407"/>
                    <a:pt x="10521" y="8494"/>
                  </a:cubicBezTo>
                  <a:cubicBezTo>
                    <a:pt x="10580" y="8561"/>
                    <a:pt x="10640" y="8631"/>
                    <a:pt x="10706" y="8648"/>
                  </a:cubicBezTo>
                  <a:cubicBezTo>
                    <a:pt x="10882" y="8690"/>
                    <a:pt x="10882" y="8897"/>
                    <a:pt x="10882" y="9061"/>
                  </a:cubicBezTo>
                  <a:cubicBezTo>
                    <a:pt x="10878" y="9114"/>
                    <a:pt x="10878" y="9170"/>
                    <a:pt x="10885" y="9222"/>
                  </a:cubicBezTo>
                  <a:cubicBezTo>
                    <a:pt x="10892" y="9303"/>
                    <a:pt x="10962" y="9397"/>
                    <a:pt x="11029" y="9488"/>
                  </a:cubicBezTo>
                  <a:cubicBezTo>
                    <a:pt x="11106" y="9586"/>
                    <a:pt x="11176" y="9681"/>
                    <a:pt x="11186" y="9782"/>
                  </a:cubicBezTo>
                  <a:cubicBezTo>
                    <a:pt x="11193" y="9831"/>
                    <a:pt x="11249" y="9838"/>
                    <a:pt x="11400" y="9838"/>
                  </a:cubicBezTo>
                  <a:cubicBezTo>
                    <a:pt x="11473" y="9838"/>
                    <a:pt x="11543" y="9842"/>
                    <a:pt x="11613" y="9856"/>
                  </a:cubicBezTo>
                  <a:cubicBezTo>
                    <a:pt x="11802" y="9905"/>
                    <a:pt x="12086" y="9975"/>
                    <a:pt x="12114" y="10192"/>
                  </a:cubicBezTo>
                  <a:cubicBezTo>
                    <a:pt x="12114" y="10202"/>
                    <a:pt x="12117" y="10209"/>
                    <a:pt x="12121" y="10216"/>
                  </a:cubicBezTo>
                  <a:cubicBezTo>
                    <a:pt x="12138" y="10216"/>
                    <a:pt x="12152" y="10213"/>
                    <a:pt x="12163" y="10206"/>
                  </a:cubicBezTo>
                  <a:lnTo>
                    <a:pt x="12177" y="10195"/>
                  </a:lnTo>
                  <a:cubicBezTo>
                    <a:pt x="12208" y="10174"/>
                    <a:pt x="12233" y="10139"/>
                    <a:pt x="12243" y="10104"/>
                  </a:cubicBezTo>
                  <a:cubicBezTo>
                    <a:pt x="12271" y="9943"/>
                    <a:pt x="12499" y="9758"/>
                    <a:pt x="12845" y="9621"/>
                  </a:cubicBezTo>
                  <a:cubicBezTo>
                    <a:pt x="12863" y="9614"/>
                    <a:pt x="12884" y="9607"/>
                    <a:pt x="12901" y="9600"/>
                  </a:cubicBezTo>
                  <a:lnTo>
                    <a:pt x="12915" y="9597"/>
                  </a:lnTo>
                  <a:cubicBezTo>
                    <a:pt x="12930" y="9593"/>
                    <a:pt x="12944" y="9586"/>
                    <a:pt x="12958" y="9583"/>
                  </a:cubicBezTo>
                  <a:lnTo>
                    <a:pt x="12965" y="9583"/>
                  </a:lnTo>
                  <a:cubicBezTo>
                    <a:pt x="12982" y="9579"/>
                    <a:pt x="12996" y="9579"/>
                    <a:pt x="13010" y="9576"/>
                  </a:cubicBezTo>
                  <a:lnTo>
                    <a:pt x="13031" y="9572"/>
                  </a:lnTo>
                  <a:lnTo>
                    <a:pt x="13049" y="9572"/>
                  </a:lnTo>
                  <a:cubicBezTo>
                    <a:pt x="13058" y="9571"/>
                    <a:pt x="13067" y="9571"/>
                    <a:pt x="13076" y="9571"/>
                  </a:cubicBezTo>
                  <a:cubicBezTo>
                    <a:pt x="13098" y="9571"/>
                    <a:pt x="13121" y="9573"/>
                    <a:pt x="13143" y="9576"/>
                  </a:cubicBezTo>
                  <a:cubicBezTo>
                    <a:pt x="13161" y="9534"/>
                    <a:pt x="13178" y="9495"/>
                    <a:pt x="13192" y="9464"/>
                  </a:cubicBezTo>
                  <a:lnTo>
                    <a:pt x="13196" y="9457"/>
                  </a:lnTo>
                  <a:lnTo>
                    <a:pt x="13206" y="9432"/>
                  </a:lnTo>
                  <a:lnTo>
                    <a:pt x="13213" y="9425"/>
                  </a:lnTo>
                  <a:lnTo>
                    <a:pt x="13220" y="9408"/>
                  </a:lnTo>
                  <a:lnTo>
                    <a:pt x="13227" y="9397"/>
                  </a:lnTo>
                  <a:lnTo>
                    <a:pt x="13234" y="9383"/>
                  </a:lnTo>
                  <a:lnTo>
                    <a:pt x="13238" y="9376"/>
                  </a:lnTo>
                  <a:lnTo>
                    <a:pt x="13245" y="9366"/>
                  </a:lnTo>
                  <a:lnTo>
                    <a:pt x="13252" y="9359"/>
                  </a:lnTo>
                  <a:lnTo>
                    <a:pt x="13255" y="9348"/>
                  </a:lnTo>
                  <a:lnTo>
                    <a:pt x="13262" y="9345"/>
                  </a:lnTo>
                  <a:lnTo>
                    <a:pt x="13266" y="9334"/>
                  </a:lnTo>
                  <a:lnTo>
                    <a:pt x="13273" y="9331"/>
                  </a:lnTo>
                  <a:lnTo>
                    <a:pt x="13276" y="9324"/>
                  </a:lnTo>
                  <a:lnTo>
                    <a:pt x="13280" y="9320"/>
                  </a:lnTo>
                  <a:lnTo>
                    <a:pt x="13287" y="9313"/>
                  </a:lnTo>
                  <a:lnTo>
                    <a:pt x="13290" y="9313"/>
                  </a:lnTo>
                  <a:lnTo>
                    <a:pt x="13294" y="9306"/>
                  </a:lnTo>
                  <a:lnTo>
                    <a:pt x="13297" y="9306"/>
                  </a:lnTo>
                  <a:lnTo>
                    <a:pt x="13304" y="9303"/>
                  </a:lnTo>
                  <a:lnTo>
                    <a:pt x="13308" y="9303"/>
                  </a:lnTo>
                  <a:lnTo>
                    <a:pt x="13311" y="9299"/>
                  </a:lnTo>
                  <a:lnTo>
                    <a:pt x="13318" y="9296"/>
                  </a:lnTo>
                  <a:cubicBezTo>
                    <a:pt x="13416" y="9250"/>
                    <a:pt x="13605" y="9107"/>
                    <a:pt x="13619" y="8977"/>
                  </a:cubicBezTo>
                  <a:cubicBezTo>
                    <a:pt x="13626" y="8918"/>
                    <a:pt x="13665" y="8869"/>
                    <a:pt x="13717" y="8844"/>
                  </a:cubicBezTo>
                  <a:cubicBezTo>
                    <a:pt x="13778" y="8810"/>
                    <a:pt x="13867" y="8794"/>
                    <a:pt x="13966" y="8794"/>
                  </a:cubicBezTo>
                  <a:cubicBezTo>
                    <a:pt x="14124" y="8794"/>
                    <a:pt x="14309" y="8834"/>
                    <a:pt x="14459" y="8907"/>
                  </a:cubicBezTo>
                  <a:cubicBezTo>
                    <a:pt x="14608" y="8983"/>
                    <a:pt x="14696" y="9003"/>
                    <a:pt x="14747" y="9003"/>
                  </a:cubicBezTo>
                  <a:cubicBezTo>
                    <a:pt x="14774" y="9003"/>
                    <a:pt x="14792" y="8997"/>
                    <a:pt x="14802" y="8991"/>
                  </a:cubicBezTo>
                  <a:cubicBezTo>
                    <a:pt x="14834" y="8974"/>
                    <a:pt x="14848" y="8939"/>
                    <a:pt x="14851" y="8883"/>
                  </a:cubicBezTo>
                  <a:cubicBezTo>
                    <a:pt x="14862" y="8785"/>
                    <a:pt x="14921" y="8697"/>
                    <a:pt x="15013" y="8655"/>
                  </a:cubicBezTo>
                  <a:cubicBezTo>
                    <a:pt x="15106" y="8602"/>
                    <a:pt x="15236" y="8572"/>
                    <a:pt x="15348" y="8572"/>
                  </a:cubicBezTo>
                  <a:cubicBezTo>
                    <a:pt x="15412" y="8572"/>
                    <a:pt x="15471" y="8582"/>
                    <a:pt x="15513" y="8603"/>
                  </a:cubicBezTo>
                  <a:lnTo>
                    <a:pt x="15555" y="8624"/>
                  </a:lnTo>
                  <a:cubicBezTo>
                    <a:pt x="15669" y="8683"/>
                    <a:pt x="15941" y="8822"/>
                    <a:pt x="16109" y="8822"/>
                  </a:cubicBezTo>
                  <a:cubicBezTo>
                    <a:pt x="16138" y="8822"/>
                    <a:pt x="16164" y="8818"/>
                    <a:pt x="16185" y="8809"/>
                  </a:cubicBezTo>
                  <a:cubicBezTo>
                    <a:pt x="16245" y="8785"/>
                    <a:pt x="16364" y="8775"/>
                    <a:pt x="16510" y="8775"/>
                  </a:cubicBezTo>
                  <a:cubicBezTo>
                    <a:pt x="16891" y="8775"/>
                    <a:pt x="17455" y="8842"/>
                    <a:pt x="17635" y="8890"/>
                  </a:cubicBezTo>
                  <a:cubicBezTo>
                    <a:pt x="17671" y="8898"/>
                    <a:pt x="17709" y="8903"/>
                    <a:pt x="17747" y="8903"/>
                  </a:cubicBezTo>
                  <a:cubicBezTo>
                    <a:pt x="17772" y="8903"/>
                    <a:pt x="17797" y="8901"/>
                    <a:pt x="17820" y="8897"/>
                  </a:cubicBezTo>
                  <a:cubicBezTo>
                    <a:pt x="17845" y="8893"/>
                    <a:pt x="17866" y="8893"/>
                    <a:pt x="17890" y="8893"/>
                  </a:cubicBezTo>
                  <a:cubicBezTo>
                    <a:pt x="17985" y="8893"/>
                    <a:pt x="18065" y="8918"/>
                    <a:pt x="18184" y="9054"/>
                  </a:cubicBezTo>
                  <a:cubicBezTo>
                    <a:pt x="18240" y="9117"/>
                    <a:pt x="18279" y="9135"/>
                    <a:pt x="18321" y="9138"/>
                  </a:cubicBezTo>
                  <a:lnTo>
                    <a:pt x="18464" y="9138"/>
                  </a:lnTo>
                  <a:lnTo>
                    <a:pt x="18482" y="9142"/>
                  </a:lnTo>
                  <a:cubicBezTo>
                    <a:pt x="18489" y="9142"/>
                    <a:pt x="18499" y="9149"/>
                    <a:pt x="18506" y="9149"/>
                  </a:cubicBezTo>
                  <a:lnTo>
                    <a:pt x="18517" y="9152"/>
                  </a:lnTo>
                  <a:lnTo>
                    <a:pt x="18517" y="9128"/>
                  </a:lnTo>
                  <a:lnTo>
                    <a:pt x="18517" y="9117"/>
                  </a:lnTo>
                  <a:cubicBezTo>
                    <a:pt x="18517" y="9093"/>
                    <a:pt x="18517" y="9072"/>
                    <a:pt x="18517" y="9047"/>
                  </a:cubicBezTo>
                  <a:cubicBezTo>
                    <a:pt x="18517" y="8928"/>
                    <a:pt x="18615" y="8830"/>
                    <a:pt x="18699" y="8743"/>
                  </a:cubicBezTo>
                  <a:cubicBezTo>
                    <a:pt x="18744" y="8704"/>
                    <a:pt x="18779" y="8662"/>
                    <a:pt x="18811" y="8610"/>
                  </a:cubicBezTo>
                  <a:cubicBezTo>
                    <a:pt x="18828" y="8568"/>
                    <a:pt x="18741" y="8400"/>
                    <a:pt x="18695" y="8309"/>
                  </a:cubicBezTo>
                  <a:cubicBezTo>
                    <a:pt x="18629" y="8179"/>
                    <a:pt x="18587" y="8095"/>
                    <a:pt x="18587" y="8028"/>
                  </a:cubicBezTo>
                  <a:lnTo>
                    <a:pt x="18587" y="7972"/>
                  </a:lnTo>
                  <a:cubicBezTo>
                    <a:pt x="18583" y="7710"/>
                    <a:pt x="18538" y="7633"/>
                    <a:pt x="18503" y="7615"/>
                  </a:cubicBezTo>
                  <a:cubicBezTo>
                    <a:pt x="18457" y="7598"/>
                    <a:pt x="18433" y="7549"/>
                    <a:pt x="18443" y="7500"/>
                  </a:cubicBezTo>
                  <a:cubicBezTo>
                    <a:pt x="18474" y="7386"/>
                    <a:pt x="18757" y="7276"/>
                    <a:pt x="18845" y="7276"/>
                  </a:cubicBezTo>
                  <a:cubicBezTo>
                    <a:pt x="18847" y="7276"/>
                    <a:pt x="18848" y="7276"/>
                    <a:pt x="18849" y="7276"/>
                  </a:cubicBezTo>
                  <a:cubicBezTo>
                    <a:pt x="18853" y="7276"/>
                    <a:pt x="18856" y="7276"/>
                    <a:pt x="18859" y="7276"/>
                  </a:cubicBezTo>
                  <a:cubicBezTo>
                    <a:pt x="18928" y="7276"/>
                    <a:pt x="19018" y="7243"/>
                    <a:pt x="19094" y="7213"/>
                  </a:cubicBezTo>
                  <a:cubicBezTo>
                    <a:pt x="19170" y="7185"/>
                    <a:pt x="19245" y="7156"/>
                    <a:pt x="19308" y="7156"/>
                  </a:cubicBezTo>
                  <a:cubicBezTo>
                    <a:pt x="19347" y="7156"/>
                    <a:pt x="19382" y="7167"/>
                    <a:pt x="19410" y="7195"/>
                  </a:cubicBezTo>
                  <a:cubicBezTo>
                    <a:pt x="19445" y="7230"/>
                    <a:pt x="19525" y="7272"/>
                    <a:pt x="19714" y="7276"/>
                  </a:cubicBezTo>
                  <a:lnTo>
                    <a:pt x="19753" y="7276"/>
                  </a:lnTo>
                  <a:cubicBezTo>
                    <a:pt x="19763" y="7276"/>
                    <a:pt x="19774" y="7276"/>
                    <a:pt x="19781" y="7272"/>
                  </a:cubicBezTo>
                  <a:cubicBezTo>
                    <a:pt x="19788" y="7258"/>
                    <a:pt x="19767" y="7185"/>
                    <a:pt x="19711" y="7132"/>
                  </a:cubicBezTo>
                  <a:cubicBezTo>
                    <a:pt x="19627" y="7062"/>
                    <a:pt x="19690" y="6884"/>
                    <a:pt x="19875" y="6429"/>
                  </a:cubicBezTo>
                  <a:cubicBezTo>
                    <a:pt x="19931" y="6296"/>
                    <a:pt x="19984" y="6159"/>
                    <a:pt x="20026" y="6019"/>
                  </a:cubicBezTo>
                  <a:cubicBezTo>
                    <a:pt x="20036" y="5963"/>
                    <a:pt x="20061" y="5889"/>
                    <a:pt x="20124" y="5861"/>
                  </a:cubicBezTo>
                  <a:cubicBezTo>
                    <a:pt x="20138" y="5854"/>
                    <a:pt x="20155" y="5851"/>
                    <a:pt x="20173" y="5851"/>
                  </a:cubicBezTo>
                  <a:cubicBezTo>
                    <a:pt x="20225" y="5858"/>
                    <a:pt x="20278" y="5875"/>
                    <a:pt x="20323" y="5907"/>
                  </a:cubicBezTo>
                  <a:cubicBezTo>
                    <a:pt x="20355" y="5928"/>
                    <a:pt x="20393" y="5945"/>
                    <a:pt x="20428" y="5959"/>
                  </a:cubicBezTo>
                  <a:cubicBezTo>
                    <a:pt x="20442" y="5963"/>
                    <a:pt x="20453" y="5966"/>
                    <a:pt x="20467" y="5966"/>
                  </a:cubicBezTo>
                  <a:cubicBezTo>
                    <a:pt x="20533" y="5973"/>
                    <a:pt x="20603" y="5977"/>
                    <a:pt x="20670" y="5977"/>
                  </a:cubicBezTo>
                  <a:cubicBezTo>
                    <a:pt x="20792" y="5977"/>
                    <a:pt x="20908" y="5977"/>
                    <a:pt x="20992" y="6019"/>
                  </a:cubicBezTo>
                  <a:cubicBezTo>
                    <a:pt x="21002" y="6024"/>
                    <a:pt x="21017" y="6026"/>
                    <a:pt x="21035" y="6026"/>
                  </a:cubicBezTo>
                  <a:cubicBezTo>
                    <a:pt x="21143" y="6026"/>
                    <a:pt x="21365" y="5941"/>
                    <a:pt x="21423" y="5851"/>
                  </a:cubicBezTo>
                  <a:cubicBezTo>
                    <a:pt x="21437" y="5826"/>
                    <a:pt x="21437" y="5819"/>
                    <a:pt x="21409" y="5763"/>
                  </a:cubicBezTo>
                  <a:cubicBezTo>
                    <a:pt x="21353" y="5669"/>
                    <a:pt x="21325" y="5560"/>
                    <a:pt x="21332" y="5452"/>
                  </a:cubicBezTo>
                  <a:cubicBezTo>
                    <a:pt x="21346" y="5119"/>
                    <a:pt x="21556" y="4972"/>
                    <a:pt x="21755" y="4972"/>
                  </a:cubicBezTo>
                  <a:cubicBezTo>
                    <a:pt x="21913" y="4972"/>
                    <a:pt x="21927" y="4794"/>
                    <a:pt x="21927" y="4738"/>
                  </a:cubicBezTo>
                  <a:cubicBezTo>
                    <a:pt x="21927" y="4650"/>
                    <a:pt x="21976" y="4587"/>
                    <a:pt x="22025" y="4524"/>
                  </a:cubicBezTo>
                  <a:lnTo>
                    <a:pt x="22049" y="4493"/>
                  </a:lnTo>
                  <a:lnTo>
                    <a:pt x="22056" y="4482"/>
                  </a:lnTo>
                  <a:lnTo>
                    <a:pt x="22074" y="4458"/>
                  </a:lnTo>
                  <a:lnTo>
                    <a:pt x="22084" y="4444"/>
                  </a:lnTo>
                  <a:cubicBezTo>
                    <a:pt x="22088" y="4437"/>
                    <a:pt x="22091" y="4426"/>
                    <a:pt x="22098" y="4419"/>
                  </a:cubicBezTo>
                  <a:lnTo>
                    <a:pt x="22105" y="4405"/>
                  </a:lnTo>
                  <a:cubicBezTo>
                    <a:pt x="22105" y="4402"/>
                    <a:pt x="22105" y="4402"/>
                    <a:pt x="22105" y="4398"/>
                  </a:cubicBezTo>
                  <a:cubicBezTo>
                    <a:pt x="22053" y="4339"/>
                    <a:pt x="22018" y="4265"/>
                    <a:pt x="22000" y="4188"/>
                  </a:cubicBezTo>
                  <a:cubicBezTo>
                    <a:pt x="22000" y="4185"/>
                    <a:pt x="22000" y="4181"/>
                    <a:pt x="21997" y="4178"/>
                  </a:cubicBezTo>
                  <a:cubicBezTo>
                    <a:pt x="21965" y="4188"/>
                    <a:pt x="21934" y="4202"/>
                    <a:pt x="21906" y="4220"/>
                  </a:cubicBezTo>
                  <a:cubicBezTo>
                    <a:pt x="21818" y="4272"/>
                    <a:pt x="21594" y="4304"/>
                    <a:pt x="21479" y="4307"/>
                  </a:cubicBezTo>
                  <a:lnTo>
                    <a:pt x="21433" y="4307"/>
                  </a:lnTo>
                  <a:cubicBezTo>
                    <a:pt x="21311" y="4307"/>
                    <a:pt x="21093" y="4160"/>
                    <a:pt x="21093" y="4016"/>
                  </a:cubicBezTo>
                  <a:cubicBezTo>
                    <a:pt x="21093" y="3964"/>
                    <a:pt x="21086" y="3876"/>
                    <a:pt x="21041" y="3876"/>
                  </a:cubicBezTo>
                  <a:cubicBezTo>
                    <a:pt x="20943" y="3876"/>
                    <a:pt x="20757" y="3834"/>
                    <a:pt x="20642" y="3558"/>
                  </a:cubicBezTo>
                  <a:cubicBezTo>
                    <a:pt x="20603" y="3449"/>
                    <a:pt x="20516" y="3369"/>
                    <a:pt x="20407" y="3337"/>
                  </a:cubicBezTo>
                  <a:cubicBezTo>
                    <a:pt x="20376" y="3327"/>
                    <a:pt x="20348" y="3313"/>
                    <a:pt x="20320" y="3299"/>
                  </a:cubicBezTo>
                  <a:cubicBezTo>
                    <a:pt x="20316" y="3295"/>
                    <a:pt x="20313" y="3295"/>
                    <a:pt x="20309" y="3295"/>
                  </a:cubicBezTo>
                  <a:cubicBezTo>
                    <a:pt x="20306" y="3294"/>
                    <a:pt x="20303" y="3293"/>
                    <a:pt x="20301" y="3293"/>
                  </a:cubicBezTo>
                  <a:cubicBezTo>
                    <a:pt x="20298" y="3293"/>
                    <a:pt x="20295" y="3294"/>
                    <a:pt x="20292" y="3295"/>
                  </a:cubicBezTo>
                  <a:cubicBezTo>
                    <a:pt x="20215" y="3295"/>
                    <a:pt x="20043" y="3369"/>
                    <a:pt x="19952" y="3407"/>
                  </a:cubicBezTo>
                  <a:cubicBezTo>
                    <a:pt x="19903" y="3428"/>
                    <a:pt x="19861" y="3449"/>
                    <a:pt x="19826" y="3460"/>
                  </a:cubicBezTo>
                  <a:cubicBezTo>
                    <a:pt x="19792" y="3473"/>
                    <a:pt x="19754" y="3478"/>
                    <a:pt x="19715" y="3478"/>
                  </a:cubicBezTo>
                  <a:cubicBezTo>
                    <a:pt x="19637" y="3478"/>
                    <a:pt x="19550" y="3457"/>
                    <a:pt x="19462" y="3432"/>
                  </a:cubicBezTo>
                  <a:lnTo>
                    <a:pt x="19399" y="3418"/>
                  </a:lnTo>
                  <a:cubicBezTo>
                    <a:pt x="19350" y="3400"/>
                    <a:pt x="19301" y="3390"/>
                    <a:pt x="19259" y="3379"/>
                  </a:cubicBezTo>
                  <a:cubicBezTo>
                    <a:pt x="19203" y="3365"/>
                    <a:pt x="19154" y="3337"/>
                    <a:pt x="19115" y="3295"/>
                  </a:cubicBezTo>
                  <a:cubicBezTo>
                    <a:pt x="19080" y="3264"/>
                    <a:pt x="19049" y="3232"/>
                    <a:pt x="19021" y="3197"/>
                  </a:cubicBezTo>
                  <a:cubicBezTo>
                    <a:pt x="18958" y="3125"/>
                    <a:pt x="18914" y="3074"/>
                    <a:pt x="18875" y="3074"/>
                  </a:cubicBezTo>
                  <a:cubicBezTo>
                    <a:pt x="18872" y="3074"/>
                    <a:pt x="18869" y="3074"/>
                    <a:pt x="18867" y="3075"/>
                  </a:cubicBezTo>
                  <a:lnTo>
                    <a:pt x="18863" y="3075"/>
                  </a:lnTo>
                  <a:cubicBezTo>
                    <a:pt x="18818" y="3085"/>
                    <a:pt x="18779" y="3148"/>
                    <a:pt x="18744" y="3211"/>
                  </a:cubicBezTo>
                  <a:lnTo>
                    <a:pt x="18730" y="3239"/>
                  </a:lnTo>
                  <a:cubicBezTo>
                    <a:pt x="18681" y="3334"/>
                    <a:pt x="18629" y="3428"/>
                    <a:pt x="18531" y="3428"/>
                  </a:cubicBezTo>
                  <a:cubicBezTo>
                    <a:pt x="18426" y="3428"/>
                    <a:pt x="18342" y="3264"/>
                    <a:pt x="18177" y="2924"/>
                  </a:cubicBezTo>
                  <a:lnTo>
                    <a:pt x="18146" y="2861"/>
                  </a:lnTo>
                  <a:cubicBezTo>
                    <a:pt x="18076" y="2707"/>
                    <a:pt x="17995" y="2560"/>
                    <a:pt x="17908" y="2417"/>
                  </a:cubicBezTo>
                  <a:cubicBezTo>
                    <a:pt x="17880" y="2371"/>
                    <a:pt x="17848" y="2329"/>
                    <a:pt x="17817" y="2277"/>
                  </a:cubicBezTo>
                  <a:cubicBezTo>
                    <a:pt x="17582" y="1912"/>
                    <a:pt x="17232" y="1363"/>
                    <a:pt x="16931" y="1254"/>
                  </a:cubicBezTo>
                  <a:cubicBezTo>
                    <a:pt x="16861" y="1230"/>
                    <a:pt x="16791" y="1191"/>
                    <a:pt x="16731" y="1146"/>
                  </a:cubicBezTo>
                  <a:cubicBezTo>
                    <a:pt x="16686" y="1111"/>
                    <a:pt x="16658" y="1062"/>
                    <a:pt x="16644" y="1006"/>
                  </a:cubicBezTo>
                  <a:cubicBezTo>
                    <a:pt x="16626" y="925"/>
                    <a:pt x="16654" y="845"/>
                    <a:pt x="16728" y="761"/>
                  </a:cubicBezTo>
                  <a:cubicBezTo>
                    <a:pt x="16706" y="758"/>
                    <a:pt x="16684" y="757"/>
                    <a:pt x="16663" y="757"/>
                  </a:cubicBezTo>
                  <a:cubicBezTo>
                    <a:pt x="16595" y="757"/>
                    <a:pt x="16530" y="770"/>
                    <a:pt x="16469" y="799"/>
                  </a:cubicBezTo>
                  <a:cubicBezTo>
                    <a:pt x="16423" y="824"/>
                    <a:pt x="16381" y="855"/>
                    <a:pt x="16332" y="887"/>
                  </a:cubicBezTo>
                  <a:cubicBezTo>
                    <a:pt x="16217" y="967"/>
                    <a:pt x="16084" y="1058"/>
                    <a:pt x="15951" y="1086"/>
                  </a:cubicBezTo>
                  <a:cubicBezTo>
                    <a:pt x="15944" y="1086"/>
                    <a:pt x="15937" y="1090"/>
                    <a:pt x="15930" y="1093"/>
                  </a:cubicBezTo>
                  <a:cubicBezTo>
                    <a:pt x="15895" y="1104"/>
                    <a:pt x="15860" y="1121"/>
                    <a:pt x="15828" y="1142"/>
                  </a:cubicBezTo>
                  <a:cubicBezTo>
                    <a:pt x="15804" y="1156"/>
                    <a:pt x="15776" y="1174"/>
                    <a:pt x="15751" y="1191"/>
                  </a:cubicBezTo>
                  <a:cubicBezTo>
                    <a:pt x="15639" y="1263"/>
                    <a:pt x="15518" y="1340"/>
                    <a:pt x="15400" y="1340"/>
                  </a:cubicBezTo>
                  <a:cubicBezTo>
                    <a:pt x="15375" y="1340"/>
                    <a:pt x="15349" y="1336"/>
                    <a:pt x="15324" y="1328"/>
                  </a:cubicBezTo>
                  <a:cubicBezTo>
                    <a:pt x="15313" y="1324"/>
                    <a:pt x="15303" y="1323"/>
                    <a:pt x="15294" y="1323"/>
                  </a:cubicBezTo>
                  <a:cubicBezTo>
                    <a:pt x="15256" y="1323"/>
                    <a:pt x="15224" y="1348"/>
                    <a:pt x="15174" y="1384"/>
                  </a:cubicBezTo>
                  <a:cubicBezTo>
                    <a:pt x="15153" y="1401"/>
                    <a:pt x="15128" y="1419"/>
                    <a:pt x="15104" y="1433"/>
                  </a:cubicBezTo>
                  <a:cubicBezTo>
                    <a:pt x="15076" y="1450"/>
                    <a:pt x="15044" y="1461"/>
                    <a:pt x="15013" y="1461"/>
                  </a:cubicBezTo>
                  <a:cubicBezTo>
                    <a:pt x="14967" y="1461"/>
                    <a:pt x="14921" y="1443"/>
                    <a:pt x="14886" y="1408"/>
                  </a:cubicBezTo>
                  <a:cubicBezTo>
                    <a:pt x="14858" y="1387"/>
                    <a:pt x="14841" y="1356"/>
                    <a:pt x="14834" y="1321"/>
                  </a:cubicBezTo>
                  <a:cubicBezTo>
                    <a:pt x="14830" y="1310"/>
                    <a:pt x="14830" y="1300"/>
                    <a:pt x="14830" y="1289"/>
                  </a:cubicBezTo>
                  <a:cubicBezTo>
                    <a:pt x="14830" y="1272"/>
                    <a:pt x="14834" y="1251"/>
                    <a:pt x="14844" y="1233"/>
                  </a:cubicBezTo>
                  <a:cubicBezTo>
                    <a:pt x="14876" y="1181"/>
                    <a:pt x="14918" y="1135"/>
                    <a:pt x="14970" y="1100"/>
                  </a:cubicBezTo>
                  <a:cubicBezTo>
                    <a:pt x="14984" y="1090"/>
                    <a:pt x="15013" y="1069"/>
                    <a:pt x="15030" y="1051"/>
                  </a:cubicBezTo>
                  <a:cubicBezTo>
                    <a:pt x="15037" y="1044"/>
                    <a:pt x="15044" y="1037"/>
                    <a:pt x="15048" y="1034"/>
                  </a:cubicBezTo>
                  <a:cubicBezTo>
                    <a:pt x="15034" y="1034"/>
                    <a:pt x="15016" y="1041"/>
                    <a:pt x="15006" y="1041"/>
                  </a:cubicBezTo>
                  <a:cubicBezTo>
                    <a:pt x="14969" y="1050"/>
                    <a:pt x="14928" y="1060"/>
                    <a:pt x="14889" y="1060"/>
                  </a:cubicBezTo>
                  <a:cubicBezTo>
                    <a:pt x="14850" y="1060"/>
                    <a:pt x="14813" y="1050"/>
                    <a:pt x="14785" y="1016"/>
                  </a:cubicBezTo>
                  <a:cubicBezTo>
                    <a:pt x="14746" y="978"/>
                    <a:pt x="14697" y="957"/>
                    <a:pt x="14645" y="946"/>
                  </a:cubicBezTo>
                  <a:cubicBezTo>
                    <a:pt x="14645" y="978"/>
                    <a:pt x="14634" y="1006"/>
                    <a:pt x="14613" y="1030"/>
                  </a:cubicBezTo>
                  <a:cubicBezTo>
                    <a:pt x="14589" y="1051"/>
                    <a:pt x="14561" y="1062"/>
                    <a:pt x="14529" y="1062"/>
                  </a:cubicBezTo>
                  <a:cubicBezTo>
                    <a:pt x="14438" y="1062"/>
                    <a:pt x="14365" y="992"/>
                    <a:pt x="14358" y="901"/>
                  </a:cubicBezTo>
                  <a:cubicBezTo>
                    <a:pt x="14354" y="859"/>
                    <a:pt x="14330" y="820"/>
                    <a:pt x="14295" y="799"/>
                  </a:cubicBezTo>
                  <a:cubicBezTo>
                    <a:pt x="14293" y="799"/>
                    <a:pt x="14291" y="798"/>
                    <a:pt x="14289" y="798"/>
                  </a:cubicBezTo>
                  <a:cubicBezTo>
                    <a:pt x="14284" y="798"/>
                    <a:pt x="14277" y="801"/>
                    <a:pt x="14267" y="813"/>
                  </a:cubicBezTo>
                  <a:cubicBezTo>
                    <a:pt x="14185" y="902"/>
                    <a:pt x="14002" y="957"/>
                    <a:pt x="13863" y="957"/>
                  </a:cubicBezTo>
                  <a:cubicBezTo>
                    <a:pt x="13859" y="957"/>
                    <a:pt x="13854" y="957"/>
                    <a:pt x="13850" y="957"/>
                  </a:cubicBezTo>
                  <a:cubicBezTo>
                    <a:pt x="13833" y="957"/>
                    <a:pt x="13812" y="957"/>
                    <a:pt x="13791" y="953"/>
                  </a:cubicBezTo>
                  <a:cubicBezTo>
                    <a:pt x="13745" y="950"/>
                    <a:pt x="13703" y="929"/>
                    <a:pt x="13672" y="894"/>
                  </a:cubicBezTo>
                  <a:cubicBezTo>
                    <a:pt x="13633" y="855"/>
                    <a:pt x="13619" y="799"/>
                    <a:pt x="13644" y="750"/>
                  </a:cubicBezTo>
                  <a:cubicBezTo>
                    <a:pt x="13651" y="729"/>
                    <a:pt x="13665" y="708"/>
                    <a:pt x="13679" y="691"/>
                  </a:cubicBezTo>
                  <a:cubicBezTo>
                    <a:pt x="13696" y="670"/>
                    <a:pt x="13710" y="642"/>
                    <a:pt x="13717" y="614"/>
                  </a:cubicBezTo>
                  <a:cubicBezTo>
                    <a:pt x="13710" y="568"/>
                    <a:pt x="13696" y="523"/>
                    <a:pt x="13675" y="481"/>
                  </a:cubicBezTo>
                  <a:cubicBezTo>
                    <a:pt x="13640" y="404"/>
                    <a:pt x="13602" y="313"/>
                    <a:pt x="13619" y="222"/>
                  </a:cubicBezTo>
                  <a:cubicBezTo>
                    <a:pt x="13619" y="218"/>
                    <a:pt x="13619" y="211"/>
                    <a:pt x="13619" y="204"/>
                  </a:cubicBezTo>
                  <a:cubicBezTo>
                    <a:pt x="13609" y="180"/>
                    <a:pt x="13591" y="155"/>
                    <a:pt x="13570" y="141"/>
                  </a:cubicBezTo>
                  <a:cubicBezTo>
                    <a:pt x="13521" y="103"/>
                    <a:pt x="13462" y="78"/>
                    <a:pt x="13399" y="71"/>
                  </a:cubicBezTo>
                  <a:cubicBezTo>
                    <a:pt x="13385" y="71"/>
                    <a:pt x="13371" y="71"/>
                    <a:pt x="13357" y="78"/>
                  </a:cubicBezTo>
                  <a:cubicBezTo>
                    <a:pt x="13314" y="95"/>
                    <a:pt x="13267" y="103"/>
                    <a:pt x="13219" y="103"/>
                  </a:cubicBezTo>
                  <a:cubicBezTo>
                    <a:pt x="13102" y="103"/>
                    <a:pt x="12977" y="60"/>
                    <a:pt x="12880" y="15"/>
                  </a:cubicBezTo>
                  <a:cubicBezTo>
                    <a:pt x="12858" y="5"/>
                    <a:pt x="12822" y="0"/>
                    <a:pt x="127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0" name="Google Shape;12420;p54"/>
            <p:cNvSpPr/>
            <p:nvPr/>
          </p:nvSpPr>
          <p:spPr>
            <a:xfrm>
              <a:off x="2571159" y="1710115"/>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1" name="Google Shape;12421;p54"/>
            <p:cNvSpPr/>
            <p:nvPr/>
          </p:nvSpPr>
          <p:spPr>
            <a:xfrm>
              <a:off x="2571960" y="170883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2" name="Google Shape;12422;p54"/>
            <p:cNvSpPr/>
            <p:nvPr/>
          </p:nvSpPr>
          <p:spPr>
            <a:xfrm>
              <a:off x="2572340" y="170850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3" name="Google Shape;12423;p54"/>
            <p:cNvSpPr/>
            <p:nvPr/>
          </p:nvSpPr>
          <p:spPr>
            <a:xfrm>
              <a:off x="2572245" y="1708595"/>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4" name="Google Shape;12424;p54"/>
            <p:cNvSpPr/>
            <p:nvPr/>
          </p:nvSpPr>
          <p:spPr>
            <a:xfrm>
              <a:off x="2571539" y="1709505"/>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5" name="Google Shape;12425;p54"/>
            <p:cNvSpPr/>
            <p:nvPr/>
          </p:nvSpPr>
          <p:spPr>
            <a:xfrm>
              <a:off x="2571729" y="170921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6" name="Google Shape;12426;p54"/>
            <p:cNvSpPr/>
            <p:nvPr/>
          </p:nvSpPr>
          <p:spPr>
            <a:xfrm>
              <a:off x="2571349" y="170979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7" name="Google Shape;12427;p54"/>
            <p:cNvSpPr/>
            <p:nvPr/>
          </p:nvSpPr>
          <p:spPr>
            <a:xfrm>
              <a:off x="2572109" y="1708690"/>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8" name="Google Shape;12428;p54"/>
            <p:cNvSpPr/>
            <p:nvPr/>
          </p:nvSpPr>
          <p:spPr>
            <a:xfrm>
              <a:off x="2570968" y="171055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9" name="Google Shape;12429;p54"/>
            <p:cNvSpPr/>
            <p:nvPr/>
          </p:nvSpPr>
          <p:spPr>
            <a:xfrm>
              <a:off x="2641218" y="17061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0" name="Google Shape;12430;p54"/>
            <p:cNvSpPr/>
            <p:nvPr/>
          </p:nvSpPr>
          <p:spPr>
            <a:xfrm>
              <a:off x="2572584" y="17083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1" name="Google Shape;12431;p54"/>
            <p:cNvSpPr/>
            <p:nvPr/>
          </p:nvSpPr>
          <p:spPr>
            <a:xfrm>
              <a:off x="2641829" y="1706178"/>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2" name="Google Shape;12432;p54"/>
            <p:cNvSpPr/>
            <p:nvPr/>
          </p:nvSpPr>
          <p:spPr>
            <a:xfrm>
              <a:off x="2571824" y="170902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3" name="Google Shape;12433;p54"/>
            <p:cNvSpPr/>
            <p:nvPr/>
          </p:nvSpPr>
          <p:spPr>
            <a:xfrm>
              <a:off x="2642305" y="1706219"/>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4" name="Google Shape;12434;p54"/>
            <p:cNvSpPr/>
            <p:nvPr/>
          </p:nvSpPr>
          <p:spPr>
            <a:xfrm>
              <a:off x="2642780" y="1706273"/>
              <a:ext cx="353" cy="149"/>
            </a:xfrm>
            <a:custGeom>
              <a:rect b="b" l="l" r="r" t="t"/>
              <a:pathLst>
                <a:path extrusionOk="0" h="11" w="26">
                  <a:moveTo>
                    <a:pt x="1" y="0"/>
                  </a:moveTo>
                  <a:cubicBezTo>
                    <a:pt x="8" y="4"/>
                    <a:pt x="18" y="7"/>
                    <a:pt x="25" y="11"/>
                  </a:cubicBezTo>
                  <a:cubicBezTo>
                    <a:pt x="18" y="7"/>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5" name="Google Shape;12435;p54"/>
            <p:cNvSpPr/>
            <p:nvPr/>
          </p:nvSpPr>
          <p:spPr>
            <a:xfrm>
              <a:off x="2634756" y="1702852"/>
              <a:ext cx="4005" cy="2200"/>
            </a:xfrm>
            <a:custGeom>
              <a:rect b="b" l="l" r="r" t="t"/>
              <a:pathLst>
                <a:path extrusionOk="0" h="162" w="295">
                  <a:moveTo>
                    <a:pt x="0" y="0"/>
                  </a:moveTo>
                  <a:cubicBezTo>
                    <a:pt x="91" y="0"/>
                    <a:pt x="175" y="28"/>
                    <a:pt x="294" y="161"/>
                  </a:cubicBezTo>
                  <a:cubicBezTo>
                    <a:pt x="175" y="28"/>
                    <a:pt x="95"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6" name="Google Shape;12436;p54"/>
            <p:cNvSpPr/>
            <p:nvPr/>
          </p:nvSpPr>
          <p:spPr>
            <a:xfrm>
              <a:off x="2572489" y="1708459"/>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7" name="Google Shape;12437;p54"/>
            <p:cNvSpPr/>
            <p:nvPr/>
          </p:nvSpPr>
          <p:spPr>
            <a:xfrm>
              <a:off x="2506177" y="1694053"/>
              <a:ext cx="244" cy="299"/>
            </a:xfrm>
            <a:custGeom>
              <a:rect b="b" l="l" r="r" t="t"/>
              <a:pathLst>
                <a:path extrusionOk="0" h="22" w="18">
                  <a:moveTo>
                    <a:pt x="0"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8" name="Google Shape;12438;p54"/>
            <p:cNvSpPr/>
            <p:nvPr/>
          </p:nvSpPr>
          <p:spPr>
            <a:xfrm>
              <a:off x="2504602" y="1692152"/>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9" name="Google Shape;12439;p54"/>
            <p:cNvSpPr/>
            <p:nvPr/>
          </p:nvSpPr>
          <p:spPr>
            <a:xfrm>
              <a:off x="2505172" y="1692818"/>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0" name="Google Shape;12440;p54"/>
            <p:cNvSpPr/>
            <p:nvPr/>
          </p:nvSpPr>
          <p:spPr>
            <a:xfrm>
              <a:off x="2503325" y="1690768"/>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1" name="Google Shape;12441;p54"/>
            <p:cNvSpPr/>
            <p:nvPr/>
          </p:nvSpPr>
          <p:spPr>
            <a:xfrm>
              <a:off x="2568497" y="171216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2" name="Google Shape;12442;p54"/>
            <p:cNvSpPr/>
            <p:nvPr/>
          </p:nvSpPr>
          <p:spPr>
            <a:xfrm>
              <a:off x="2567778" y="1712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3" name="Google Shape;12443;p54"/>
            <p:cNvSpPr/>
            <p:nvPr/>
          </p:nvSpPr>
          <p:spPr>
            <a:xfrm>
              <a:off x="2461873" y="1676280"/>
              <a:ext cx="19022" cy="5051"/>
            </a:xfrm>
            <a:custGeom>
              <a:rect b="b" l="l" r="r" t="t"/>
              <a:pathLst>
                <a:path extrusionOk="0" h="372" w="1401">
                  <a:moveTo>
                    <a:pt x="1401" y="0"/>
                  </a:moveTo>
                  <a:lnTo>
                    <a:pt x="1" y="37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4" name="Google Shape;12444;p54"/>
            <p:cNvSpPr/>
            <p:nvPr/>
          </p:nvSpPr>
          <p:spPr>
            <a:xfrm>
              <a:off x="2516061" y="1694583"/>
              <a:ext cx="394" cy="95"/>
            </a:xfrm>
            <a:custGeom>
              <a:rect b="b" l="l" r="r" t="t"/>
              <a:pathLst>
                <a:path extrusionOk="0" h="7" w="29">
                  <a:moveTo>
                    <a:pt x="1" y="0"/>
                  </a:moveTo>
                  <a:cubicBezTo>
                    <a:pt x="11" y="0"/>
                    <a:pt x="18" y="4"/>
                    <a:pt x="29" y="7"/>
                  </a:cubicBezTo>
                  <a:cubicBezTo>
                    <a:pt x="18" y="4"/>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5" name="Google Shape;12445;p54"/>
            <p:cNvSpPr/>
            <p:nvPr/>
          </p:nvSpPr>
          <p:spPr>
            <a:xfrm>
              <a:off x="2515260" y="169452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6" name="Google Shape;12446;p54"/>
            <p:cNvSpPr/>
            <p:nvPr/>
          </p:nvSpPr>
          <p:spPr>
            <a:xfrm>
              <a:off x="2514690" y="169462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7" name="Google Shape;12447;p54"/>
            <p:cNvSpPr/>
            <p:nvPr/>
          </p:nvSpPr>
          <p:spPr>
            <a:xfrm>
              <a:off x="2514119" y="1694678"/>
              <a:ext cx="149" cy="0"/>
            </a:xfrm>
            <a:custGeom>
              <a:rect b="b" l="l" r="r" t="t"/>
              <a:pathLst>
                <a:path extrusionOk="0" h="0"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8" name="Google Shape;12448;p54"/>
            <p:cNvSpPr/>
            <p:nvPr/>
          </p:nvSpPr>
          <p:spPr>
            <a:xfrm>
              <a:off x="2499374" y="1686830"/>
              <a:ext cx="299" cy="299"/>
            </a:xfrm>
            <a:custGeom>
              <a:rect b="b" l="l" r="r" t="t"/>
              <a:pathLst>
                <a:path extrusionOk="0" h="22" w="22">
                  <a:moveTo>
                    <a:pt x="1" y="0"/>
                  </a:moveTo>
                  <a:lnTo>
                    <a:pt x="2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9" name="Google Shape;12449;p54"/>
            <p:cNvSpPr/>
            <p:nvPr/>
          </p:nvSpPr>
          <p:spPr>
            <a:xfrm>
              <a:off x="2505742" y="1693483"/>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0" name="Google Shape;12450;p54"/>
            <p:cNvSpPr/>
            <p:nvPr/>
          </p:nvSpPr>
          <p:spPr>
            <a:xfrm>
              <a:off x="2498804" y="1686301"/>
              <a:ext cx="258" cy="258"/>
            </a:xfrm>
            <a:custGeom>
              <a:rect b="b" l="l" r="r" t="t"/>
              <a:pathLst>
                <a:path extrusionOk="0" h="19" w="19">
                  <a:moveTo>
                    <a:pt x="1"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1" name="Google Shape;12451;p54"/>
            <p:cNvSpPr/>
            <p:nvPr/>
          </p:nvSpPr>
          <p:spPr>
            <a:xfrm>
              <a:off x="2507168" y="1695574"/>
              <a:ext cx="109" cy="163"/>
            </a:xfrm>
            <a:custGeom>
              <a:rect b="b" l="l" r="r" t="t"/>
              <a:pathLst>
                <a:path extrusionOk="0" h="12" w="8">
                  <a:moveTo>
                    <a:pt x="1" y="1"/>
                  </a:moveTo>
                  <a:cubicBezTo>
                    <a:pt x="1" y="4"/>
                    <a:pt x="4" y="8"/>
                    <a:pt x="8" y="11"/>
                  </a:cubicBezTo>
                  <a:cubicBezTo>
                    <a:pt x="8"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2" name="Google Shape;12452;p54"/>
            <p:cNvSpPr/>
            <p:nvPr/>
          </p:nvSpPr>
          <p:spPr>
            <a:xfrm>
              <a:off x="2501329" y="1688677"/>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3" name="Google Shape;12453;p54"/>
            <p:cNvSpPr/>
            <p:nvPr/>
          </p:nvSpPr>
          <p:spPr>
            <a:xfrm>
              <a:off x="2557133" y="1719389"/>
              <a:ext cx="910" cy="1249"/>
            </a:xfrm>
            <a:custGeom>
              <a:rect b="b" l="l" r="r" t="t"/>
              <a:pathLst>
                <a:path extrusionOk="0" h="92" w="67">
                  <a:moveTo>
                    <a:pt x="67" y="0"/>
                  </a:moveTo>
                  <a:cubicBezTo>
                    <a:pt x="56" y="39"/>
                    <a:pt x="32" y="70"/>
                    <a:pt x="0" y="91"/>
                  </a:cubicBezTo>
                  <a:cubicBezTo>
                    <a:pt x="32" y="70"/>
                    <a:pt x="56" y="39"/>
                    <a:pt x="6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4" name="Google Shape;12454;p54"/>
            <p:cNvSpPr/>
            <p:nvPr/>
          </p:nvSpPr>
          <p:spPr>
            <a:xfrm>
              <a:off x="2501995" y="1689342"/>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5" name="Google Shape;12455;p54"/>
            <p:cNvSpPr/>
            <p:nvPr/>
          </p:nvSpPr>
          <p:spPr>
            <a:xfrm>
              <a:off x="2500664" y="1688011"/>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6" name="Google Shape;12456;p54"/>
            <p:cNvSpPr/>
            <p:nvPr/>
          </p:nvSpPr>
          <p:spPr>
            <a:xfrm>
              <a:off x="2506937" y="169515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7" name="Google Shape;12457;p54"/>
            <p:cNvSpPr/>
            <p:nvPr/>
          </p:nvSpPr>
          <p:spPr>
            <a:xfrm>
              <a:off x="2503991" y="1691487"/>
              <a:ext cx="299" cy="339"/>
            </a:xfrm>
            <a:custGeom>
              <a:rect b="b" l="l" r="r" t="t"/>
              <a:pathLst>
                <a:path extrusionOk="0" h="25" w="22">
                  <a:moveTo>
                    <a:pt x="0" y="0"/>
                  </a:moveTo>
                  <a:lnTo>
                    <a:pt x="2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8" name="Google Shape;12458;p54"/>
            <p:cNvSpPr/>
            <p:nvPr/>
          </p:nvSpPr>
          <p:spPr>
            <a:xfrm>
              <a:off x="2506598" y="1694624"/>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9" name="Google Shape;12459;p54"/>
            <p:cNvSpPr/>
            <p:nvPr/>
          </p:nvSpPr>
          <p:spPr>
            <a:xfrm>
              <a:off x="2515640" y="1694529"/>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0" name="Google Shape;12460;p54"/>
            <p:cNvSpPr/>
            <p:nvPr/>
          </p:nvSpPr>
          <p:spPr>
            <a:xfrm>
              <a:off x="2568973" y="1712111"/>
              <a:ext cx="1344" cy="109"/>
            </a:xfrm>
            <a:custGeom>
              <a:rect b="b" l="l" r="r" t="t"/>
              <a:pathLst>
                <a:path extrusionOk="0" h="8" w="99">
                  <a:moveTo>
                    <a:pt x="98" y="8"/>
                  </a:moveTo>
                  <a:lnTo>
                    <a:pt x="98" y="8"/>
                  </a:lnTo>
                  <a:cubicBezTo>
                    <a:pt x="67" y="1"/>
                    <a:pt x="35" y="1"/>
                    <a:pt x="0" y="4"/>
                  </a:cubicBezTo>
                  <a:cubicBezTo>
                    <a:pt x="35" y="1"/>
                    <a:pt x="67" y="1"/>
                    <a:pt x="98"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1" name="Google Shape;12461;p54"/>
            <p:cNvSpPr/>
            <p:nvPr/>
          </p:nvSpPr>
          <p:spPr>
            <a:xfrm>
              <a:off x="2512640" y="1694909"/>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2" name="Google Shape;12462;p54"/>
            <p:cNvSpPr/>
            <p:nvPr/>
          </p:nvSpPr>
          <p:spPr>
            <a:xfrm>
              <a:off x="2499999" y="1687400"/>
              <a:ext cx="299" cy="299"/>
            </a:xfrm>
            <a:custGeom>
              <a:rect b="b" l="l" r="r" t="t"/>
              <a:pathLst>
                <a:path extrusionOk="0" h="22" w="22">
                  <a:moveTo>
                    <a:pt x="0" y="0"/>
                  </a:moveTo>
                  <a:lnTo>
                    <a:pt x="2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3" name="Google Shape;12463;p54"/>
            <p:cNvSpPr/>
            <p:nvPr/>
          </p:nvSpPr>
          <p:spPr>
            <a:xfrm>
              <a:off x="2513400" y="16947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4" name="Google Shape;12464;p54"/>
            <p:cNvSpPr/>
            <p:nvPr/>
          </p:nvSpPr>
          <p:spPr>
            <a:xfrm>
              <a:off x="2566963" y="1712546"/>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5" name="Google Shape;12465;p54"/>
            <p:cNvSpPr/>
            <p:nvPr/>
          </p:nvSpPr>
          <p:spPr>
            <a:xfrm>
              <a:off x="2502660" y="169006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6" name="Google Shape;12466;p54"/>
            <p:cNvSpPr/>
            <p:nvPr/>
          </p:nvSpPr>
          <p:spPr>
            <a:xfrm>
              <a:off x="2690844" y="1643097"/>
              <a:ext cx="339" cy="489"/>
            </a:xfrm>
            <a:custGeom>
              <a:rect b="b" l="l" r="r" t="t"/>
              <a:pathLst>
                <a:path extrusionOk="0" h="36" w="25">
                  <a:moveTo>
                    <a:pt x="25" y="1"/>
                  </a:moveTo>
                  <a:lnTo>
                    <a:pt x="0"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7" name="Google Shape;12467;p54"/>
            <p:cNvSpPr/>
            <p:nvPr/>
          </p:nvSpPr>
          <p:spPr>
            <a:xfrm>
              <a:off x="2691319" y="1642622"/>
              <a:ext cx="244" cy="353"/>
            </a:xfrm>
            <a:custGeom>
              <a:rect b="b" l="l" r="r" t="t"/>
              <a:pathLst>
                <a:path extrusionOk="0" h="26" w="18">
                  <a:moveTo>
                    <a:pt x="18"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8" name="Google Shape;12468;p54"/>
            <p:cNvSpPr/>
            <p:nvPr/>
          </p:nvSpPr>
          <p:spPr>
            <a:xfrm>
              <a:off x="2691645" y="1642147"/>
              <a:ext cx="204" cy="353"/>
            </a:xfrm>
            <a:custGeom>
              <a:rect b="b" l="l" r="r" t="t"/>
              <a:pathLst>
                <a:path extrusionOk="0" h="26" w="15">
                  <a:moveTo>
                    <a:pt x="15" y="1"/>
                  </a:moveTo>
                  <a:cubicBezTo>
                    <a:pt x="11" y="8"/>
                    <a:pt x="4" y="15"/>
                    <a:pt x="1" y="25"/>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9" name="Google Shape;12469;p54"/>
            <p:cNvSpPr/>
            <p:nvPr/>
          </p:nvSpPr>
          <p:spPr>
            <a:xfrm>
              <a:off x="2655339" y="1679838"/>
              <a:ext cx="4141" cy="1113"/>
            </a:xfrm>
            <a:custGeom>
              <a:rect b="b" l="l" r="r" t="t"/>
              <a:pathLst>
                <a:path extrusionOk="0" h="82" w="305">
                  <a:moveTo>
                    <a:pt x="305" y="81"/>
                  </a:moveTo>
                  <a:cubicBezTo>
                    <a:pt x="116" y="78"/>
                    <a:pt x="35" y="36"/>
                    <a:pt x="0" y="1"/>
                  </a:cubicBezTo>
                  <a:cubicBezTo>
                    <a:pt x="35" y="36"/>
                    <a:pt x="116" y="78"/>
                    <a:pt x="30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0" name="Google Shape;12470;p54"/>
            <p:cNvSpPr/>
            <p:nvPr/>
          </p:nvSpPr>
          <p:spPr>
            <a:xfrm>
              <a:off x="2691930" y="1641861"/>
              <a:ext cx="68" cy="109"/>
            </a:xfrm>
            <a:custGeom>
              <a:rect b="b" l="l" r="r" t="t"/>
              <a:pathLst>
                <a:path extrusionOk="0" h="8" w="5">
                  <a:moveTo>
                    <a:pt x="4" y="1"/>
                  </a:moveTo>
                  <a:lnTo>
                    <a:pt x="1" y="8"/>
                  </a:lnTo>
                  <a:cubicBezTo>
                    <a:pt x="4" y="4"/>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1" name="Google Shape;12471;p54"/>
            <p:cNvSpPr/>
            <p:nvPr/>
          </p:nvSpPr>
          <p:spPr>
            <a:xfrm>
              <a:off x="2643255" y="1705934"/>
              <a:ext cx="14" cy="163"/>
            </a:xfrm>
            <a:custGeom>
              <a:rect b="b" l="l" r="r" t="t"/>
              <a:pathLst>
                <a:path extrusionOk="0" h="12" w="1">
                  <a:moveTo>
                    <a:pt x="1" y="1"/>
                  </a:moveTo>
                  <a:lnTo>
                    <a:pt x="1" y="11"/>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2" name="Google Shape;12472;p54"/>
            <p:cNvSpPr/>
            <p:nvPr/>
          </p:nvSpPr>
          <p:spPr>
            <a:xfrm>
              <a:off x="2438968" y="170826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3" name="Google Shape;12473;p54"/>
            <p:cNvSpPr/>
            <p:nvPr/>
          </p:nvSpPr>
          <p:spPr>
            <a:xfrm>
              <a:off x="2438873" y="1708554"/>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4" name="Google Shape;12474;p54"/>
            <p:cNvSpPr/>
            <p:nvPr/>
          </p:nvSpPr>
          <p:spPr>
            <a:xfrm>
              <a:off x="2438819" y="1710401"/>
              <a:ext cx="68" cy="204"/>
            </a:xfrm>
            <a:custGeom>
              <a:rect b="b" l="l" r="r" t="t"/>
              <a:pathLst>
                <a:path extrusionOk="0" h="15" w="5">
                  <a:moveTo>
                    <a:pt x="1" y="1"/>
                  </a:moveTo>
                  <a:cubicBezTo>
                    <a:pt x="1" y="4"/>
                    <a:pt x="1"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5" name="Google Shape;12475;p54"/>
            <p:cNvSpPr/>
            <p:nvPr/>
          </p:nvSpPr>
          <p:spPr>
            <a:xfrm>
              <a:off x="2438683" y="1709545"/>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6" name="Google Shape;12476;p54"/>
            <p:cNvSpPr/>
            <p:nvPr/>
          </p:nvSpPr>
          <p:spPr>
            <a:xfrm>
              <a:off x="2438778" y="1708785"/>
              <a:ext cx="14" cy="204"/>
            </a:xfrm>
            <a:custGeom>
              <a:rect b="b" l="l" r="r" t="t"/>
              <a:pathLst>
                <a:path extrusionOk="0" h="15" w="1">
                  <a:moveTo>
                    <a:pt x="0" y="15"/>
                  </a:moveTo>
                  <a:lnTo>
                    <a:pt x="0" y="4"/>
                  </a:lnTo>
                  <a:cubicBezTo>
                    <a:pt x="0" y="1"/>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7" name="Google Shape;12477;p54"/>
            <p:cNvSpPr/>
            <p:nvPr/>
          </p:nvSpPr>
          <p:spPr>
            <a:xfrm>
              <a:off x="2438724" y="1709165"/>
              <a:ext cx="14" cy="163"/>
            </a:xfrm>
            <a:custGeom>
              <a:rect b="b" l="l" r="r" t="t"/>
              <a:pathLst>
                <a:path extrusionOk="0" h="12" w="1">
                  <a:moveTo>
                    <a:pt x="1" y="11"/>
                  </a:moveTo>
                  <a:lnTo>
                    <a:pt x="1" y="1"/>
                  </a:ln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8" name="Google Shape;12478;p54"/>
            <p:cNvSpPr/>
            <p:nvPr/>
          </p:nvSpPr>
          <p:spPr>
            <a:xfrm>
              <a:off x="2438724" y="1709925"/>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9" name="Google Shape;12479;p54"/>
            <p:cNvSpPr/>
            <p:nvPr/>
          </p:nvSpPr>
          <p:spPr>
            <a:xfrm>
              <a:off x="3083315" y="1349877"/>
              <a:ext cx="6436" cy="2648"/>
            </a:xfrm>
            <a:custGeom>
              <a:rect b="b" l="l" r="r" t="t"/>
              <a:pathLst>
                <a:path extrusionOk="0" h="195" w="474">
                  <a:moveTo>
                    <a:pt x="391" y="0"/>
                  </a:moveTo>
                  <a:cubicBezTo>
                    <a:pt x="242" y="0"/>
                    <a:pt x="32" y="100"/>
                    <a:pt x="1" y="150"/>
                  </a:cubicBezTo>
                  <a:cubicBezTo>
                    <a:pt x="11" y="157"/>
                    <a:pt x="25" y="164"/>
                    <a:pt x="39" y="168"/>
                  </a:cubicBezTo>
                  <a:cubicBezTo>
                    <a:pt x="88" y="185"/>
                    <a:pt x="146" y="194"/>
                    <a:pt x="205" y="194"/>
                  </a:cubicBezTo>
                  <a:cubicBezTo>
                    <a:pt x="282" y="194"/>
                    <a:pt x="359" y="178"/>
                    <a:pt x="410" y="140"/>
                  </a:cubicBezTo>
                  <a:cubicBezTo>
                    <a:pt x="449" y="115"/>
                    <a:pt x="473" y="66"/>
                    <a:pt x="470" y="21"/>
                  </a:cubicBezTo>
                  <a:cubicBezTo>
                    <a:pt x="470" y="17"/>
                    <a:pt x="470" y="7"/>
                    <a:pt x="435" y="3"/>
                  </a:cubicBezTo>
                  <a:cubicBezTo>
                    <a:pt x="421" y="1"/>
                    <a:pt x="406" y="0"/>
                    <a:pt x="3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0" name="Google Shape;12480;p54"/>
            <p:cNvSpPr/>
            <p:nvPr/>
          </p:nvSpPr>
          <p:spPr>
            <a:xfrm>
              <a:off x="2740470" y="1256152"/>
              <a:ext cx="41452" cy="20869"/>
            </a:xfrm>
            <a:custGeom>
              <a:rect b="b" l="l" r="r" t="t"/>
              <a:pathLst>
                <a:path extrusionOk="0" h="1537" w="3053">
                  <a:moveTo>
                    <a:pt x="1655" y="0"/>
                  </a:moveTo>
                  <a:cubicBezTo>
                    <a:pt x="1574" y="0"/>
                    <a:pt x="1454" y="9"/>
                    <a:pt x="1281" y="38"/>
                  </a:cubicBezTo>
                  <a:cubicBezTo>
                    <a:pt x="809" y="115"/>
                    <a:pt x="445" y="255"/>
                    <a:pt x="399" y="318"/>
                  </a:cubicBezTo>
                  <a:cubicBezTo>
                    <a:pt x="392" y="426"/>
                    <a:pt x="273" y="517"/>
                    <a:pt x="154" y="605"/>
                  </a:cubicBezTo>
                  <a:cubicBezTo>
                    <a:pt x="102" y="643"/>
                    <a:pt x="11" y="710"/>
                    <a:pt x="0" y="741"/>
                  </a:cubicBezTo>
                  <a:lnTo>
                    <a:pt x="4" y="745"/>
                  </a:lnTo>
                  <a:cubicBezTo>
                    <a:pt x="81" y="811"/>
                    <a:pt x="147" y="815"/>
                    <a:pt x="238" y="825"/>
                  </a:cubicBezTo>
                  <a:cubicBezTo>
                    <a:pt x="287" y="829"/>
                    <a:pt x="333" y="832"/>
                    <a:pt x="378" y="843"/>
                  </a:cubicBezTo>
                  <a:cubicBezTo>
                    <a:pt x="466" y="860"/>
                    <a:pt x="525" y="941"/>
                    <a:pt x="588" y="1025"/>
                  </a:cubicBezTo>
                  <a:cubicBezTo>
                    <a:pt x="673" y="1140"/>
                    <a:pt x="739" y="1220"/>
                    <a:pt x="836" y="1220"/>
                  </a:cubicBezTo>
                  <a:cubicBezTo>
                    <a:pt x="852" y="1220"/>
                    <a:pt x="868" y="1218"/>
                    <a:pt x="886" y="1214"/>
                  </a:cubicBezTo>
                  <a:cubicBezTo>
                    <a:pt x="914" y="1207"/>
                    <a:pt x="945" y="1207"/>
                    <a:pt x="977" y="1207"/>
                  </a:cubicBezTo>
                  <a:cubicBezTo>
                    <a:pt x="1141" y="1207"/>
                    <a:pt x="1379" y="1277"/>
                    <a:pt x="1645" y="1358"/>
                  </a:cubicBezTo>
                  <a:cubicBezTo>
                    <a:pt x="1933" y="1445"/>
                    <a:pt x="2230" y="1536"/>
                    <a:pt x="2451" y="1536"/>
                  </a:cubicBezTo>
                  <a:cubicBezTo>
                    <a:pt x="2720" y="1536"/>
                    <a:pt x="2825" y="1400"/>
                    <a:pt x="2829" y="1309"/>
                  </a:cubicBezTo>
                  <a:cubicBezTo>
                    <a:pt x="2829" y="1284"/>
                    <a:pt x="2825" y="1263"/>
                    <a:pt x="2815" y="1263"/>
                  </a:cubicBezTo>
                  <a:cubicBezTo>
                    <a:pt x="2769" y="1263"/>
                    <a:pt x="2727" y="1235"/>
                    <a:pt x="2710" y="1193"/>
                  </a:cubicBezTo>
                  <a:cubicBezTo>
                    <a:pt x="2664" y="1095"/>
                    <a:pt x="2734" y="944"/>
                    <a:pt x="3011" y="545"/>
                  </a:cubicBezTo>
                  <a:cubicBezTo>
                    <a:pt x="3053" y="500"/>
                    <a:pt x="3053" y="433"/>
                    <a:pt x="3011" y="388"/>
                  </a:cubicBezTo>
                  <a:cubicBezTo>
                    <a:pt x="2916" y="261"/>
                    <a:pt x="2647" y="172"/>
                    <a:pt x="2469" y="172"/>
                  </a:cubicBezTo>
                  <a:cubicBezTo>
                    <a:pt x="2431" y="172"/>
                    <a:pt x="2397" y="176"/>
                    <a:pt x="2370" y="185"/>
                  </a:cubicBezTo>
                  <a:cubicBezTo>
                    <a:pt x="2325" y="202"/>
                    <a:pt x="2325" y="220"/>
                    <a:pt x="2325" y="230"/>
                  </a:cubicBezTo>
                  <a:cubicBezTo>
                    <a:pt x="2325" y="353"/>
                    <a:pt x="2276" y="391"/>
                    <a:pt x="2230" y="402"/>
                  </a:cubicBezTo>
                  <a:cubicBezTo>
                    <a:pt x="2221" y="404"/>
                    <a:pt x="2212" y="405"/>
                    <a:pt x="2202" y="405"/>
                  </a:cubicBezTo>
                  <a:cubicBezTo>
                    <a:pt x="2047" y="405"/>
                    <a:pt x="1842" y="96"/>
                    <a:pt x="1800" y="20"/>
                  </a:cubicBezTo>
                  <a:cubicBezTo>
                    <a:pt x="1787" y="11"/>
                    <a:pt x="1744" y="0"/>
                    <a:pt x="16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1" name="Google Shape;12481;p54"/>
            <p:cNvSpPr/>
            <p:nvPr/>
          </p:nvSpPr>
          <p:spPr>
            <a:xfrm>
              <a:off x="2779112" y="1267720"/>
              <a:ext cx="44453" cy="23136"/>
            </a:xfrm>
            <a:custGeom>
              <a:rect b="b" l="l" r="r" t="t"/>
              <a:pathLst>
                <a:path extrusionOk="0" h="1704" w="3274">
                  <a:moveTo>
                    <a:pt x="1671" y="1"/>
                  </a:moveTo>
                  <a:cubicBezTo>
                    <a:pt x="1656" y="1"/>
                    <a:pt x="1640" y="3"/>
                    <a:pt x="1625" y="8"/>
                  </a:cubicBezTo>
                  <a:cubicBezTo>
                    <a:pt x="1611" y="169"/>
                    <a:pt x="1415" y="176"/>
                    <a:pt x="1257" y="183"/>
                  </a:cubicBezTo>
                  <a:cubicBezTo>
                    <a:pt x="1191" y="187"/>
                    <a:pt x="1061" y="194"/>
                    <a:pt x="1044" y="215"/>
                  </a:cubicBezTo>
                  <a:cubicBezTo>
                    <a:pt x="1044" y="327"/>
                    <a:pt x="984" y="404"/>
                    <a:pt x="931" y="471"/>
                  </a:cubicBezTo>
                  <a:cubicBezTo>
                    <a:pt x="879" y="537"/>
                    <a:pt x="844" y="586"/>
                    <a:pt x="851" y="649"/>
                  </a:cubicBezTo>
                  <a:cubicBezTo>
                    <a:pt x="854" y="684"/>
                    <a:pt x="844" y="719"/>
                    <a:pt x="819" y="747"/>
                  </a:cubicBezTo>
                  <a:cubicBezTo>
                    <a:pt x="781" y="789"/>
                    <a:pt x="718" y="789"/>
                    <a:pt x="655" y="789"/>
                  </a:cubicBezTo>
                  <a:cubicBezTo>
                    <a:pt x="651" y="789"/>
                    <a:pt x="646" y="789"/>
                    <a:pt x="642" y="789"/>
                  </a:cubicBezTo>
                  <a:cubicBezTo>
                    <a:pt x="533" y="789"/>
                    <a:pt x="452" y="792"/>
                    <a:pt x="445" y="964"/>
                  </a:cubicBezTo>
                  <a:cubicBezTo>
                    <a:pt x="438" y="1195"/>
                    <a:pt x="263" y="1370"/>
                    <a:pt x="133" y="1500"/>
                  </a:cubicBezTo>
                  <a:cubicBezTo>
                    <a:pt x="84" y="1552"/>
                    <a:pt x="0" y="1636"/>
                    <a:pt x="4" y="1664"/>
                  </a:cubicBezTo>
                  <a:cubicBezTo>
                    <a:pt x="11" y="1671"/>
                    <a:pt x="18" y="1675"/>
                    <a:pt x="25" y="1678"/>
                  </a:cubicBezTo>
                  <a:cubicBezTo>
                    <a:pt x="56" y="1696"/>
                    <a:pt x="102" y="1703"/>
                    <a:pt x="159" y="1703"/>
                  </a:cubicBezTo>
                  <a:cubicBezTo>
                    <a:pt x="296" y="1703"/>
                    <a:pt x="495" y="1662"/>
                    <a:pt x="690" y="1622"/>
                  </a:cubicBezTo>
                  <a:cubicBezTo>
                    <a:pt x="930" y="1573"/>
                    <a:pt x="1179" y="1524"/>
                    <a:pt x="1391" y="1524"/>
                  </a:cubicBezTo>
                  <a:cubicBezTo>
                    <a:pt x="1405" y="1524"/>
                    <a:pt x="1419" y="1524"/>
                    <a:pt x="1432" y="1524"/>
                  </a:cubicBezTo>
                  <a:cubicBezTo>
                    <a:pt x="1441" y="1525"/>
                    <a:pt x="1450" y="1525"/>
                    <a:pt x="1459" y="1525"/>
                  </a:cubicBezTo>
                  <a:cubicBezTo>
                    <a:pt x="1986" y="1525"/>
                    <a:pt x="3225" y="1132"/>
                    <a:pt x="3260" y="947"/>
                  </a:cubicBezTo>
                  <a:cubicBezTo>
                    <a:pt x="3274" y="863"/>
                    <a:pt x="3179" y="821"/>
                    <a:pt x="2972" y="751"/>
                  </a:cubicBezTo>
                  <a:cubicBezTo>
                    <a:pt x="2829" y="702"/>
                    <a:pt x="2668" y="642"/>
                    <a:pt x="2563" y="534"/>
                  </a:cubicBezTo>
                  <a:cubicBezTo>
                    <a:pt x="2506" y="471"/>
                    <a:pt x="2425" y="453"/>
                    <a:pt x="2354" y="453"/>
                  </a:cubicBezTo>
                  <a:cubicBezTo>
                    <a:pt x="2334" y="453"/>
                    <a:pt x="2315" y="454"/>
                    <a:pt x="2297" y="457"/>
                  </a:cubicBezTo>
                  <a:cubicBezTo>
                    <a:pt x="2111" y="478"/>
                    <a:pt x="1929" y="590"/>
                    <a:pt x="1877" y="684"/>
                  </a:cubicBezTo>
                  <a:cubicBezTo>
                    <a:pt x="1820" y="779"/>
                    <a:pt x="1763" y="797"/>
                    <a:pt x="1729" y="797"/>
                  </a:cubicBezTo>
                  <a:cubicBezTo>
                    <a:pt x="1726" y="797"/>
                    <a:pt x="1722" y="796"/>
                    <a:pt x="1719" y="796"/>
                  </a:cubicBezTo>
                  <a:cubicBezTo>
                    <a:pt x="1681" y="793"/>
                    <a:pt x="1646" y="768"/>
                    <a:pt x="1635" y="730"/>
                  </a:cubicBezTo>
                  <a:cubicBezTo>
                    <a:pt x="1600" y="635"/>
                    <a:pt x="1677" y="474"/>
                    <a:pt x="1838" y="313"/>
                  </a:cubicBezTo>
                  <a:cubicBezTo>
                    <a:pt x="1891" y="260"/>
                    <a:pt x="1912" y="208"/>
                    <a:pt x="1901" y="159"/>
                  </a:cubicBezTo>
                  <a:cubicBezTo>
                    <a:pt x="1880" y="89"/>
                    <a:pt x="1793" y="29"/>
                    <a:pt x="1716" y="8"/>
                  </a:cubicBezTo>
                  <a:cubicBezTo>
                    <a:pt x="1702" y="3"/>
                    <a:pt x="1687" y="1"/>
                    <a:pt x="16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2" name="Google Shape;12482;p54"/>
            <p:cNvSpPr/>
            <p:nvPr/>
          </p:nvSpPr>
          <p:spPr>
            <a:xfrm>
              <a:off x="3087022" y="1356164"/>
              <a:ext cx="21412" cy="7834"/>
            </a:xfrm>
            <a:custGeom>
              <a:rect b="b" l="l" r="r" t="t"/>
              <a:pathLst>
                <a:path extrusionOk="0" h="577" w="1577">
                  <a:moveTo>
                    <a:pt x="714" y="0"/>
                  </a:moveTo>
                  <a:cubicBezTo>
                    <a:pt x="345" y="0"/>
                    <a:pt x="36" y="259"/>
                    <a:pt x="1" y="339"/>
                  </a:cubicBezTo>
                  <a:cubicBezTo>
                    <a:pt x="129" y="473"/>
                    <a:pt x="886" y="576"/>
                    <a:pt x="1312" y="576"/>
                  </a:cubicBezTo>
                  <a:cubicBezTo>
                    <a:pt x="1409" y="576"/>
                    <a:pt x="1490" y="571"/>
                    <a:pt x="1541" y="559"/>
                  </a:cubicBezTo>
                  <a:cubicBezTo>
                    <a:pt x="1576" y="552"/>
                    <a:pt x="1576" y="542"/>
                    <a:pt x="1576" y="531"/>
                  </a:cubicBezTo>
                  <a:cubicBezTo>
                    <a:pt x="1573" y="402"/>
                    <a:pt x="1219" y="73"/>
                    <a:pt x="834" y="10"/>
                  </a:cubicBezTo>
                  <a:cubicBezTo>
                    <a:pt x="794" y="3"/>
                    <a:pt x="754" y="0"/>
                    <a:pt x="7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3" name="Google Shape;12483;p54"/>
            <p:cNvSpPr/>
            <p:nvPr/>
          </p:nvSpPr>
          <p:spPr>
            <a:xfrm>
              <a:off x="2249874" y="1296871"/>
              <a:ext cx="1208533" cy="418540"/>
            </a:xfrm>
            <a:custGeom>
              <a:rect b="b" l="l" r="r" t="t"/>
              <a:pathLst>
                <a:path extrusionOk="0" h="30826" w="89010">
                  <a:moveTo>
                    <a:pt x="44495" y="20619"/>
                  </a:moveTo>
                  <a:cubicBezTo>
                    <a:pt x="44507" y="20619"/>
                    <a:pt x="44519" y="20620"/>
                    <a:pt x="44532" y="20624"/>
                  </a:cubicBezTo>
                  <a:cubicBezTo>
                    <a:pt x="44577" y="20641"/>
                    <a:pt x="44609" y="20683"/>
                    <a:pt x="44612" y="20732"/>
                  </a:cubicBezTo>
                  <a:cubicBezTo>
                    <a:pt x="44686" y="21048"/>
                    <a:pt x="44371" y="22301"/>
                    <a:pt x="43950" y="22675"/>
                  </a:cubicBezTo>
                  <a:cubicBezTo>
                    <a:pt x="43733" y="22871"/>
                    <a:pt x="43425" y="22994"/>
                    <a:pt x="43156" y="23106"/>
                  </a:cubicBezTo>
                  <a:cubicBezTo>
                    <a:pt x="42865" y="23222"/>
                    <a:pt x="42589" y="23334"/>
                    <a:pt x="42589" y="23477"/>
                  </a:cubicBezTo>
                  <a:cubicBezTo>
                    <a:pt x="42589" y="23680"/>
                    <a:pt x="42326" y="23803"/>
                    <a:pt x="42106" y="23869"/>
                  </a:cubicBezTo>
                  <a:cubicBezTo>
                    <a:pt x="41920" y="23925"/>
                    <a:pt x="41727" y="23953"/>
                    <a:pt x="41531" y="23960"/>
                  </a:cubicBezTo>
                  <a:cubicBezTo>
                    <a:pt x="41402" y="23960"/>
                    <a:pt x="41293" y="23939"/>
                    <a:pt x="41255" y="23876"/>
                  </a:cubicBezTo>
                  <a:cubicBezTo>
                    <a:pt x="41237" y="23852"/>
                    <a:pt x="41234" y="23820"/>
                    <a:pt x="41244" y="23792"/>
                  </a:cubicBezTo>
                  <a:cubicBezTo>
                    <a:pt x="41265" y="23722"/>
                    <a:pt x="41360" y="23694"/>
                    <a:pt x="41531" y="23638"/>
                  </a:cubicBezTo>
                  <a:cubicBezTo>
                    <a:pt x="41783" y="23558"/>
                    <a:pt x="42169" y="23432"/>
                    <a:pt x="42295" y="23159"/>
                  </a:cubicBezTo>
                  <a:cubicBezTo>
                    <a:pt x="42407" y="22903"/>
                    <a:pt x="42673" y="22714"/>
                    <a:pt x="42953" y="22511"/>
                  </a:cubicBezTo>
                  <a:cubicBezTo>
                    <a:pt x="43247" y="22304"/>
                    <a:pt x="43551" y="22087"/>
                    <a:pt x="43754" y="21769"/>
                  </a:cubicBezTo>
                  <a:cubicBezTo>
                    <a:pt x="43856" y="21604"/>
                    <a:pt x="43950" y="21415"/>
                    <a:pt x="44045" y="21230"/>
                  </a:cubicBezTo>
                  <a:cubicBezTo>
                    <a:pt x="44226" y="20865"/>
                    <a:pt x="44350" y="20619"/>
                    <a:pt x="44495" y="20619"/>
                  </a:cubicBezTo>
                  <a:close/>
                  <a:moveTo>
                    <a:pt x="41372" y="0"/>
                  </a:moveTo>
                  <a:cubicBezTo>
                    <a:pt x="41295" y="0"/>
                    <a:pt x="41205" y="24"/>
                    <a:pt x="41087" y="56"/>
                  </a:cubicBezTo>
                  <a:cubicBezTo>
                    <a:pt x="40982" y="84"/>
                    <a:pt x="40852" y="123"/>
                    <a:pt x="40684" y="154"/>
                  </a:cubicBezTo>
                  <a:cubicBezTo>
                    <a:pt x="40474" y="193"/>
                    <a:pt x="40383" y="305"/>
                    <a:pt x="40299" y="417"/>
                  </a:cubicBezTo>
                  <a:cubicBezTo>
                    <a:pt x="40240" y="491"/>
                    <a:pt x="40184" y="561"/>
                    <a:pt x="40093" y="603"/>
                  </a:cubicBezTo>
                  <a:cubicBezTo>
                    <a:pt x="39945" y="669"/>
                    <a:pt x="39746" y="879"/>
                    <a:pt x="39721" y="956"/>
                  </a:cubicBezTo>
                  <a:cubicBezTo>
                    <a:pt x="39875" y="995"/>
                    <a:pt x="39868" y="1103"/>
                    <a:pt x="39861" y="1166"/>
                  </a:cubicBezTo>
                  <a:cubicBezTo>
                    <a:pt x="39858" y="1191"/>
                    <a:pt x="39858" y="1215"/>
                    <a:pt x="39861" y="1240"/>
                  </a:cubicBezTo>
                  <a:cubicBezTo>
                    <a:pt x="39875" y="1285"/>
                    <a:pt x="39861" y="1334"/>
                    <a:pt x="39830" y="1369"/>
                  </a:cubicBezTo>
                  <a:cubicBezTo>
                    <a:pt x="39786" y="1415"/>
                    <a:pt x="39712" y="1430"/>
                    <a:pt x="39635" y="1430"/>
                  </a:cubicBezTo>
                  <a:cubicBezTo>
                    <a:pt x="39582" y="1430"/>
                    <a:pt x="39528" y="1423"/>
                    <a:pt x="39480" y="1415"/>
                  </a:cubicBezTo>
                  <a:cubicBezTo>
                    <a:pt x="39421" y="1404"/>
                    <a:pt x="39336" y="1399"/>
                    <a:pt x="39244" y="1399"/>
                  </a:cubicBezTo>
                  <a:cubicBezTo>
                    <a:pt x="39031" y="1399"/>
                    <a:pt x="38779" y="1426"/>
                    <a:pt x="38727" y="1467"/>
                  </a:cubicBezTo>
                  <a:cubicBezTo>
                    <a:pt x="38741" y="1506"/>
                    <a:pt x="38853" y="1555"/>
                    <a:pt x="38906" y="1579"/>
                  </a:cubicBezTo>
                  <a:cubicBezTo>
                    <a:pt x="39004" y="1625"/>
                    <a:pt x="39105" y="1670"/>
                    <a:pt x="39077" y="1758"/>
                  </a:cubicBezTo>
                  <a:cubicBezTo>
                    <a:pt x="39067" y="1789"/>
                    <a:pt x="39042" y="1810"/>
                    <a:pt x="39014" y="1821"/>
                  </a:cubicBezTo>
                  <a:cubicBezTo>
                    <a:pt x="38996" y="1828"/>
                    <a:pt x="38973" y="1832"/>
                    <a:pt x="38947" y="1832"/>
                  </a:cubicBezTo>
                  <a:cubicBezTo>
                    <a:pt x="38829" y="1832"/>
                    <a:pt x="38653" y="1762"/>
                    <a:pt x="38570" y="1716"/>
                  </a:cubicBezTo>
                  <a:cubicBezTo>
                    <a:pt x="38537" y="1697"/>
                    <a:pt x="38487" y="1688"/>
                    <a:pt x="38434" y="1688"/>
                  </a:cubicBezTo>
                  <a:cubicBezTo>
                    <a:pt x="38386" y="1688"/>
                    <a:pt x="38334" y="1696"/>
                    <a:pt x="38290" y="1712"/>
                  </a:cubicBezTo>
                  <a:cubicBezTo>
                    <a:pt x="38248" y="1723"/>
                    <a:pt x="38209" y="1751"/>
                    <a:pt x="38185" y="1789"/>
                  </a:cubicBezTo>
                  <a:cubicBezTo>
                    <a:pt x="38164" y="1842"/>
                    <a:pt x="38118" y="1884"/>
                    <a:pt x="38062" y="1905"/>
                  </a:cubicBezTo>
                  <a:cubicBezTo>
                    <a:pt x="38014" y="1921"/>
                    <a:pt x="37965" y="1929"/>
                    <a:pt x="37916" y="1929"/>
                  </a:cubicBezTo>
                  <a:cubicBezTo>
                    <a:pt x="37857" y="1929"/>
                    <a:pt x="37799" y="1917"/>
                    <a:pt x="37743" y="1894"/>
                  </a:cubicBezTo>
                  <a:cubicBezTo>
                    <a:pt x="37708" y="1894"/>
                    <a:pt x="37673" y="1901"/>
                    <a:pt x="37642" y="1912"/>
                  </a:cubicBezTo>
                  <a:cubicBezTo>
                    <a:pt x="37594" y="1923"/>
                    <a:pt x="37539" y="1936"/>
                    <a:pt x="37484" y="1936"/>
                  </a:cubicBezTo>
                  <a:cubicBezTo>
                    <a:pt x="37453" y="1936"/>
                    <a:pt x="37423" y="1932"/>
                    <a:pt x="37393" y="1922"/>
                  </a:cubicBezTo>
                  <a:cubicBezTo>
                    <a:pt x="37358" y="1912"/>
                    <a:pt x="37334" y="1887"/>
                    <a:pt x="37323" y="1852"/>
                  </a:cubicBezTo>
                  <a:cubicBezTo>
                    <a:pt x="37313" y="1789"/>
                    <a:pt x="37365" y="1740"/>
                    <a:pt x="37428" y="1681"/>
                  </a:cubicBezTo>
                  <a:cubicBezTo>
                    <a:pt x="37460" y="1656"/>
                    <a:pt x="37488" y="1625"/>
                    <a:pt x="37512" y="1593"/>
                  </a:cubicBezTo>
                  <a:cubicBezTo>
                    <a:pt x="37481" y="1586"/>
                    <a:pt x="37448" y="1582"/>
                    <a:pt x="37416" y="1582"/>
                  </a:cubicBezTo>
                  <a:cubicBezTo>
                    <a:pt x="37374" y="1582"/>
                    <a:pt x="37332" y="1588"/>
                    <a:pt x="37292" y="1600"/>
                  </a:cubicBezTo>
                  <a:cubicBezTo>
                    <a:pt x="37187" y="1628"/>
                    <a:pt x="37124" y="1677"/>
                    <a:pt x="37113" y="1709"/>
                  </a:cubicBezTo>
                  <a:cubicBezTo>
                    <a:pt x="37106" y="1747"/>
                    <a:pt x="37078" y="1779"/>
                    <a:pt x="37043" y="1793"/>
                  </a:cubicBezTo>
                  <a:cubicBezTo>
                    <a:pt x="37028" y="1800"/>
                    <a:pt x="37011" y="1802"/>
                    <a:pt x="36994" y="1802"/>
                  </a:cubicBezTo>
                  <a:cubicBezTo>
                    <a:pt x="36940" y="1802"/>
                    <a:pt x="36882" y="1772"/>
                    <a:pt x="36826" y="1740"/>
                  </a:cubicBezTo>
                  <a:cubicBezTo>
                    <a:pt x="36791" y="1719"/>
                    <a:pt x="36756" y="1705"/>
                    <a:pt x="36718" y="1695"/>
                  </a:cubicBezTo>
                  <a:lnTo>
                    <a:pt x="36683" y="1712"/>
                  </a:lnTo>
                  <a:cubicBezTo>
                    <a:pt x="36578" y="1772"/>
                    <a:pt x="36469" y="1824"/>
                    <a:pt x="36357" y="1873"/>
                  </a:cubicBezTo>
                  <a:cubicBezTo>
                    <a:pt x="36313" y="1892"/>
                    <a:pt x="36263" y="1898"/>
                    <a:pt x="36213" y="1898"/>
                  </a:cubicBezTo>
                  <a:cubicBezTo>
                    <a:pt x="36158" y="1898"/>
                    <a:pt x="36103" y="1891"/>
                    <a:pt x="36053" y="1884"/>
                  </a:cubicBezTo>
                  <a:cubicBezTo>
                    <a:pt x="36012" y="1878"/>
                    <a:pt x="35967" y="1872"/>
                    <a:pt x="35931" y="1872"/>
                  </a:cubicBezTo>
                  <a:cubicBezTo>
                    <a:pt x="35901" y="1872"/>
                    <a:pt x="35878" y="1876"/>
                    <a:pt x="35871" y="1887"/>
                  </a:cubicBezTo>
                  <a:cubicBezTo>
                    <a:pt x="35892" y="1915"/>
                    <a:pt x="35993" y="1947"/>
                    <a:pt x="36035" y="1964"/>
                  </a:cubicBezTo>
                  <a:cubicBezTo>
                    <a:pt x="36133" y="1996"/>
                    <a:pt x="36196" y="2017"/>
                    <a:pt x="36207" y="2076"/>
                  </a:cubicBezTo>
                  <a:cubicBezTo>
                    <a:pt x="36210" y="2097"/>
                    <a:pt x="36203" y="2118"/>
                    <a:pt x="36189" y="2132"/>
                  </a:cubicBezTo>
                  <a:cubicBezTo>
                    <a:pt x="36158" y="2174"/>
                    <a:pt x="36088" y="2181"/>
                    <a:pt x="35772" y="2206"/>
                  </a:cubicBezTo>
                  <a:cubicBezTo>
                    <a:pt x="35615" y="2216"/>
                    <a:pt x="35356" y="2234"/>
                    <a:pt x="35293" y="2262"/>
                  </a:cubicBezTo>
                  <a:cubicBezTo>
                    <a:pt x="35244" y="2367"/>
                    <a:pt x="35044" y="2378"/>
                    <a:pt x="34621" y="2385"/>
                  </a:cubicBezTo>
                  <a:lnTo>
                    <a:pt x="34551" y="2385"/>
                  </a:lnTo>
                  <a:cubicBezTo>
                    <a:pt x="34379" y="2392"/>
                    <a:pt x="34348" y="2430"/>
                    <a:pt x="34306" y="2479"/>
                  </a:cubicBezTo>
                  <a:cubicBezTo>
                    <a:pt x="34243" y="2563"/>
                    <a:pt x="34152" y="2616"/>
                    <a:pt x="34050" y="2626"/>
                  </a:cubicBezTo>
                  <a:lnTo>
                    <a:pt x="33959" y="2644"/>
                  </a:lnTo>
                  <a:cubicBezTo>
                    <a:pt x="33738" y="2686"/>
                    <a:pt x="33647" y="2703"/>
                    <a:pt x="33577" y="2808"/>
                  </a:cubicBezTo>
                  <a:cubicBezTo>
                    <a:pt x="33514" y="2903"/>
                    <a:pt x="33409" y="2962"/>
                    <a:pt x="33297" y="2966"/>
                  </a:cubicBezTo>
                  <a:cubicBezTo>
                    <a:pt x="33286" y="2967"/>
                    <a:pt x="33275" y="2968"/>
                    <a:pt x="33265" y="2968"/>
                  </a:cubicBezTo>
                  <a:cubicBezTo>
                    <a:pt x="33183" y="2968"/>
                    <a:pt x="33108" y="2933"/>
                    <a:pt x="33052" y="2871"/>
                  </a:cubicBezTo>
                  <a:cubicBezTo>
                    <a:pt x="33041" y="2863"/>
                    <a:pt x="33027" y="2856"/>
                    <a:pt x="33013" y="2856"/>
                  </a:cubicBezTo>
                  <a:cubicBezTo>
                    <a:pt x="33010" y="2856"/>
                    <a:pt x="33006" y="2857"/>
                    <a:pt x="33003" y="2857"/>
                  </a:cubicBezTo>
                  <a:cubicBezTo>
                    <a:pt x="32993" y="2857"/>
                    <a:pt x="32979" y="2861"/>
                    <a:pt x="32965" y="2864"/>
                  </a:cubicBezTo>
                  <a:cubicBezTo>
                    <a:pt x="32986" y="2875"/>
                    <a:pt x="33000" y="2892"/>
                    <a:pt x="33007" y="2913"/>
                  </a:cubicBezTo>
                  <a:cubicBezTo>
                    <a:pt x="33021" y="2962"/>
                    <a:pt x="33003" y="3011"/>
                    <a:pt x="32965" y="3043"/>
                  </a:cubicBezTo>
                  <a:cubicBezTo>
                    <a:pt x="32931" y="3082"/>
                    <a:pt x="32881" y="3102"/>
                    <a:pt x="32830" y="3102"/>
                  </a:cubicBezTo>
                  <a:cubicBezTo>
                    <a:pt x="32813" y="3102"/>
                    <a:pt x="32796" y="3100"/>
                    <a:pt x="32779" y="3095"/>
                  </a:cubicBezTo>
                  <a:cubicBezTo>
                    <a:pt x="32755" y="3095"/>
                    <a:pt x="32730" y="3102"/>
                    <a:pt x="32706" y="3116"/>
                  </a:cubicBezTo>
                  <a:cubicBezTo>
                    <a:pt x="32755" y="3130"/>
                    <a:pt x="32793" y="3162"/>
                    <a:pt x="32818" y="3207"/>
                  </a:cubicBezTo>
                  <a:cubicBezTo>
                    <a:pt x="32853" y="3270"/>
                    <a:pt x="32846" y="3351"/>
                    <a:pt x="32797" y="3407"/>
                  </a:cubicBezTo>
                  <a:cubicBezTo>
                    <a:pt x="32771" y="3436"/>
                    <a:pt x="32737" y="3453"/>
                    <a:pt x="32699" y="3453"/>
                  </a:cubicBezTo>
                  <a:cubicBezTo>
                    <a:pt x="32695" y="3453"/>
                    <a:pt x="32692" y="3453"/>
                    <a:pt x="32688" y="3452"/>
                  </a:cubicBezTo>
                  <a:lnTo>
                    <a:pt x="32688" y="3452"/>
                  </a:lnTo>
                  <a:cubicBezTo>
                    <a:pt x="32793" y="3487"/>
                    <a:pt x="32870" y="3578"/>
                    <a:pt x="32884" y="3687"/>
                  </a:cubicBezTo>
                  <a:cubicBezTo>
                    <a:pt x="32888" y="3715"/>
                    <a:pt x="32881" y="3746"/>
                    <a:pt x="32856" y="3767"/>
                  </a:cubicBezTo>
                  <a:cubicBezTo>
                    <a:pt x="32834" y="3790"/>
                    <a:pt x="32805" y="3798"/>
                    <a:pt x="32770" y="3798"/>
                  </a:cubicBezTo>
                  <a:cubicBezTo>
                    <a:pt x="32733" y="3798"/>
                    <a:pt x="32688" y="3789"/>
                    <a:pt x="32636" y="3778"/>
                  </a:cubicBezTo>
                  <a:cubicBezTo>
                    <a:pt x="32600" y="3770"/>
                    <a:pt x="32535" y="3759"/>
                    <a:pt x="32494" y="3759"/>
                  </a:cubicBezTo>
                  <a:cubicBezTo>
                    <a:pt x="32479" y="3759"/>
                    <a:pt x="32467" y="3760"/>
                    <a:pt x="32461" y="3764"/>
                  </a:cubicBezTo>
                  <a:cubicBezTo>
                    <a:pt x="32513" y="3785"/>
                    <a:pt x="32569" y="3799"/>
                    <a:pt x="32625" y="3799"/>
                  </a:cubicBezTo>
                  <a:cubicBezTo>
                    <a:pt x="32734" y="3813"/>
                    <a:pt x="32762" y="3848"/>
                    <a:pt x="32779" y="3914"/>
                  </a:cubicBezTo>
                  <a:cubicBezTo>
                    <a:pt x="32786" y="3953"/>
                    <a:pt x="32807" y="3988"/>
                    <a:pt x="32839" y="4009"/>
                  </a:cubicBezTo>
                  <a:cubicBezTo>
                    <a:pt x="32849" y="4019"/>
                    <a:pt x="32860" y="4030"/>
                    <a:pt x="32870" y="4044"/>
                  </a:cubicBezTo>
                  <a:cubicBezTo>
                    <a:pt x="32954" y="4142"/>
                    <a:pt x="32888" y="4222"/>
                    <a:pt x="32856" y="4257"/>
                  </a:cubicBezTo>
                  <a:cubicBezTo>
                    <a:pt x="32839" y="4282"/>
                    <a:pt x="32825" y="4296"/>
                    <a:pt x="32828" y="4306"/>
                  </a:cubicBezTo>
                  <a:cubicBezTo>
                    <a:pt x="32839" y="4366"/>
                    <a:pt x="32814" y="4422"/>
                    <a:pt x="32765" y="4454"/>
                  </a:cubicBezTo>
                  <a:cubicBezTo>
                    <a:pt x="32737" y="4475"/>
                    <a:pt x="32703" y="4486"/>
                    <a:pt x="32669" y="4486"/>
                  </a:cubicBezTo>
                  <a:cubicBezTo>
                    <a:pt x="32648" y="4486"/>
                    <a:pt x="32627" y="4482"/>
                    <a:pt x="32608" y="4475"/>
                  </a:cubicBezTo>
                  <a:cubicBezTo>
                    <a:pt x="32573" y="4454"/>
                    <a:pt x="32548" y="4419"/>
                    <a:pt x="32545" y="4380"/>
                  </a:cubicBezTo>
                  <a:cubicBezTo>
                    <a:pt x="32486" y="4355"/>
                    <a:pt x="32422" y="4343"/>
                    <a:pt x="32359" y="4343"/>
                  </a:cubicBezTo>
                  <a:cubicBezTo>
                    <a:pt x="32344" y="4343"/>
                    <a:pt x="32329" y="4344"/>
                    <a:pt x="32314" y="4345"/>
                  </a:cubicBezTo>
                  <a:cubicBezTo>
                    <a:pt x="32212" y="4345"/>
                    <a:pt x="32156" y="4370"/>
                    <a:pt x="32142" y="4384"/>
                  </a:cubicBezTo>
                  <a:lnTo>
                    <a:pt x="32139" y="4391"/>
                  </a:lnTo>
                  <a:cubicBezTo>
                    <a:pt x="32076" y="4464"/>
                    <a:pt x="32016" y="4534"/>
                    <a:pt x="31932" y="4541"/>
                  </a:cubicBezTo>
                  <a:cubicBezTo>
                    <a:pt x="31880" y="4541"/>
                    <a:pt x="31827" y="4520"/>
                    <a:pt x="31789" y="4478"/>
                  </a:cubicBezTo>
                  <a:cubicBezTo>
                    <a:pt x="31774" y="4465"/>
                    <a:pt x="31744" y="4460"/>
                    <a:pt x="31703" y="4460"/>
                  </a:cubicBezTo>
                  <a:cubicBezTo>
                    <a:pt x="31638" y="4460"/>
                    <a:pt x="31546" y="4473"/>
                    <a:pt x="31452" y="4489"/>
                  </a:cubicBezTo>
                  <a:cubicBezTo>
                    <a:pt x="31312" y="4513"/>
                    <a:pt x="31169" y="4531"/>
                    <a:pt x="31029" y="4538"/>
                  </a:cubicBezTo>
                  <a:lnTo>
                    <a:pt x="31015" y="4538"/>
                  </a:lnTo>
                  <a:cubicBezTo>
                    <a:pt x="30626" y="4555"/>
                    <a:pt x="29825" y="4587"/>
                    <a:pt x="29632" y="4653"/>
                  </a:cubicBezTo>
                  <a:cubicBezTo>
                    <a:pt x="29527" y="4695"/>
                    <a:pt x="29443" y="4786"/>
                    <a:pt x="29415" y="4898"/>
                  </a:cubicBezTo>
                  <a:cubicBezTo>
                    <a:pt x="29397" y="4965"/>
                    <a:pt x="29418" y="5038"/>
                    <a:pt x="29467" y="5087"/>
                  </a:cubicBezTo>
                  <a:cubicBezTo>
                    <a:pt x="29629" y="5248"/>
                    <a:pt x="29565" y="5367"/>
                    <a:pt x="29527" y="5444"/>
                  </a:cubicBezTo>
                  <a:cubicBezTo>
                    <a:pt x="29509" y="5469"/>
                    <a:pt x="29499" y="5493"/>
                    <a:pt x="29495" y="5521"/>
                  </a:cubicBezTo>
                  <a:cubicBezTo>
                    <a:pt x="29516" y="5598"/>
                    <a:pt x="29937" y="5829"/>
                    <a:pt x="30182" y="5854"/>
                  </a:cubicBezTo>
                  <a:cubicBezTo>
                    <a:pt x="30357" y="5875"/>
                    <a:pt x="30504" y="5987"/>
                    <a:pt x="30574" y="6148"/>
                  </a:cubicBezTo>
                  <a:cubicBezTo>
                    <a:pt x="30630" y="6260"/>
                    <a:pt x="30616" y="6393"/>
                    <a:pt x="30542" y="6495"/>
                  </a:cubicBezTo>
                  <a:cubicBezTo>
                    <a:pt x="30490" y="6561"/>
                    <a:pt x="30414" y="6588"/>
                    <a:pt x="30326" y="6588"/>
                  </a:cubicBezTo>
                  <a:cubicBezTo>
                    <a:pt x="30078" y="6588"/>
                    <a:pt x="29729" y="6372"/>
                    <a:pt x="29520" y="6204"/>
                  </a:cubicBezTo>
                  <a:cubicBezTo>
                    <a:pt x="29254" y="5996"/>
                    <a:pt x="28639" y="5894"/>
                    <a:pt x="28370" y="5894"/>
                  </a:cubicBezTo>
                  <a:cubicBezTo>
                    <a:pt x="28348" y="5894"/>
                    <a:pt x="28329" y="5895"/>
                    <a:pt x="28312" y="5896"/>
                  </a:cubicBezTo>
                  <a:cubicBezTo>
                    <a:pt x="28303" y="5897"/>
                    <a:pt x="28293" y="5897"/>
                    <a:pt x="28285" y="5897"/>
                  </a:cubicBezTo>
                  <a:cubicBezTo>
                    <a:pt x="28153" y="5897"/>
                    <a:pt x="28111" y="5826"/>
                    <a:pt x="28081" y="5773"/>
                  </a:cubicBezTo>
                  <a:cubicBezTo>
                    <a:pt x="28048" y="5720"/>
                    <a:pt x="28034" y="5693"/>
                    <a:pt x="27932" y="5693"/>
                  </a:cubicBezTo>
                  <a:cubicBezTo>
                    <a:pt x="27926" y="5693"/>
                    <a:pt x="27920" y="5693"/>
                    <a:pt x="27913" y="5693"/>
                  </a:cubicBezTo>
                  <a:cubicBezTo>
                    <a:pt x="27784" y="5696"/>
                    <a:pt x="27661" y="5749"/>
                    <a:pt x="27570" y="5836"/>
                  </a:cubicBezTo>
                  <a:lnTo>
                    <a:pt x="27637" y="5836"/>
                  </a:lnTo>
                  <a:cubicBezTo>
                    <a:pt x="27650" y="5836"/>
                    <a:pt x="27663" y="5836"/>
                    <a:pt x="27676" y="5836"/>
                  </a:cubicBezTo>
                  <a:cubicBezTo>
                    <a:pt x="27795" y="5836"/>
                    <a:pt x="27863" y="5839"/>
                    <a:pt x="27885" y="5899"/>
                  </a:cubicBezTo>
                  <a:cubicBezTo>
                    <a:pt x="27899" y="5941"/>
                    <a:pt x="27885" y="5987"/>
                    <a:pt x="27850" y="6015"/>
                  </a:cubicBezTo>
                  <a:lnTo>
                    <a:pt x="27885" y="6022"/>
                  </a:lnTo>
                  <a:cubicBezTo>
                    <a:pt x="27966" y="6043"/>
                    <a:pt x="28039" y="6071"/>
                    <a:pt x="28113" y="6102"/>
                  </a:cubicBezTo>
                  <a:cubicBezTo>
                    <a:pt x="28183" y="6130"/>
                    <a:pt x="28221" y="6172"/>
                    <a:pt x="28225" y="6221"/>
                  </a:cubicBezTo>
                  <a:cubicBezTo>
                    <a:pt x="28225" y="6270"/>
                    <a:pt x="28193" y="6316"/>
                    <a:pt x="28148" y="6337"/>
                  </a:cubicBezTo>
                  <a:cubicBezTo>
                    <a:pt x="28096" y="6365"/>
                    <a:pt x="28010" y="6386"/>
                    <a:pt x="27915" y="6386"/>
                  </a:cubicBezTo>
                  <a:cubicBezTo>
                    <a:pt x="27810" y="6386"/>
                    <a:pt x="27693" y="6361"/>
                    <a:pt x="27598" y="6295"/>
                  </a:cubicBezTo>
                  <a:cubicBezTo>
                    <a:pt x="27539" y="6254"/>
                    <a:pt x="27472" y="6234"/>
                    <a:pt x="27403" y="6234"/>
                  </a:cubicBezTo>
                  <a:cubicBezTo>
                    <a:pt x="27377" y="6234"/>
                    <a:pt x="27351" y="6237"/>
                    <a:pt x="27325" y="6242"/>
                  </a:cubicBezTo>
                  <a:cubicBezTo>
                    <a:pt x="27234" y="6263"/>
                    <a:pt x="27153" y="6319"/>
                    <a:pt x="27101" y="6396"/>
                  </a:cubicBezTo>
                  <a:cubicBezTo>
                    <a:pt x="27101" y="6396"/>
                    <a:pt x="27097" y="6414"/>
                    <a:pt x="27115" y="6449"/>
                  </a:cubicBezTo>
                  <a:cubicBezTo>
                    <a:pt x="27181" y="6589"/>
                    <a:pt x="27458" y="6817"/>
                    <a:pt x="27780" y="6866"/>
                  </a:cubicBezTo>
                  <a:cubicBezTo>
                    <a:pt x="28057" y="6904"/>
                    <a:pt x="28127" y="6974"/>
                    <a:pt x="28186" y="7062"/>
                  </a:cubicBezTo>
                  <a:cubicBezTo>
                    <a:pt x="28211" y="7100"/>
                    <a:pt x="28246" y="7128"/>
                    <a:pt x="28288" y="7142"/>
                  </a:cubicBezTo>
                  <a:cubicBezTo>
                    <a:pt x="28393" y="7181"/>
                    <a:pt x="28438" y="7230"/>
                    <a:pt x="28431" y="7296"/>
                  </a:cubicBezTo>
                  <a:cubicBezTo>
                    <a:pt x="28417" y="7394"/>
                    <a:pt x="28270" y="7426"/>
                    <a:pt x="28190" y="7433"/>
                  </a:cubicBezTo>
                  <a:cubicBezTo>
                    <a:pt x="28188" y="7433"/>
                    <a:pt x="28185" y="7433"/>
                    <a:pt x="28183" y="7433"/>
                  </a:cubicBezTo>
                  <a:cubicBezTo>
                    <a:pt x="28069" y="7433"/>
                    <a:pt x="27924" y="7343"/>
                    <a:pt x="27749" y="7233"/>
                  </a:cubicBezTo>
                  <a:cubicBezTo>
                    <a:pt x="27672" y="7188"/>
                    <a:pt x="27595" y="7139"/>
                    <a:pt x="27524" y="7104"/>
                  </a:cubicBezTo>
                  <a:cubicBezTo>
                    <a:pt x="27472" y="7075"/>
                    <a:pt x="27384" y="7067"/>
                    <a:pt x="27286" y="7067"/>
                  </a:cubicBezTo>
                  <a:cubicBezTo>
                    <a:pt x="27216" y="7067"/>
                    <a:pt x="27140" y="7071"/>
                    <a:pt x="27069" y="7076"/>
                  </a:cubicBezTo>
                  <a:cubicBezTo>
                    <a:pt x="26997" y="7079"/>
                    <a:pt x="26928" y="7083"/>
                    <a:pt x="26866" y="7083"/>
                  </a:cubicBezTo>
                  <a:cubicBezTo>
                    <a:pt x="26736" y="7083"/>
                    <a:pt x="26632" y="7068"/>
                    <a:pt x="26576" y="7009"/>
                  </a:cubicBezTo>
                  <a:cubicBezTo>
                    <a:pt x="26488" y="6915"/>
                    <a:pt x="26523" y="6813"/>
                    <a:pt x="26544" y="6747"/>
                  </a:cubicBezTo>
                  <a:cubicBezTo>
                    <a:pt x="26569" y="6680"/>
                    <a:pt x="26565" y="6673"/>
                    <a:pt x="26548" y="6659"/>
                  </a:cubicBezTo>
                  <a:cubicBezTo>
                    <a:pt x="26383" y="6516"/>
                    <a:pt x="26537" y="6232"/>
                    <a:pt x="26667" y="6032"/>
                  </a:cubicBezTo>
                  <a:cubicBezTo>
                    <a:pt x="26719" y="5948"/>
                    <a:pt x="26723" y="5822"/>
                    <a:pt x="26677" y="5696"/>
                  </a:cubicBezTo>
                  <a:cubicBezTo>
                    <a:pt x="26632" y="5570"/>
                    <a:pt x="26548" y="5476"/>
                    <a:pt x="26467" y="5451"/>
                  </a:cubicBezTo>
                  <a:cubicBezTo>
                    <a:pt x="26454" y="5447"/>
                    <a:pt x="26433" y="5440"/>
                    <a:pt x="26414" y="5440"/>
                  </a:cubicBezTo>
                  <a:cubicBezTo>
                    <a:pt x="26403" y="5440"/>
                    <a:pt x="26392" y="5443"/>
                    <a:pt x="26387" y="5451"/>
                  </a:cubicBezTo>
                  <a:cubicBezTo>
                    <a:pt x="26373" y="5490"/>
                    <a:pt x="26373" y="5532"/>
                    <a:pt x="26394" y="5567"/>
                  </a:cubicBezTo>
                  <a:cubicBezTo>
                    <a:pt x="26464" y="5661"/>
                    <a:pt x="26432" y="6001"/>
                    <a:pt x="26254" y="6221"/>
                  </a:cubicBezTo>
                  <a:cubicBezTo>
                    <a:pt x="26159" y="6344"/>
                    <a:pt x="25981" y="6396"/>
                    <a:pt x="25823" y="6442"/>
                  </a:cubicBezTo>
                  <a:cubicBezTo>
                    <a:pt x="25746" y="6463"/>
                    <a:pt x="25634" y="6498"/>
                    <a:pt x="25613" y="6523"/>
                  </a:cubicBezTo>
                  <a:cubicBezTo>
                    <a:pt x="25613" y="6617"/>
                    <a:pt x="25526" y="6684"/>
                    <a:pt x="25456" y="6743"/>
                  </a:cubicBezTo>
                  <a:cubicBezTo>
                    <a:pt x="25427" y="6764"/>
                    <a:pt x="25399" y="6785"/>
                    <a:pt x="25378" y="6813"/>
                  </a:cubicBezTo>
                  <a:cubicBezTo>
                    <a:pt x="25501" y="6922"/>
                    <a:pt x="25946" y="7419"/>
                    <a:pt x="26016" y="7583"/>
                  </a:cubicBezTo>
                  <a:cubicBezTo>
                    <a:pt x="26054" y="7685"/>
                    <a:pt x="25977" y="7821"/>
                    <a:pt x="25876" y="8000"/>
                  </a:cubicBezTo>
                  <a:cubicBezTo>
                    <a:pt x="25778" y="8175"/>
                    <a:pt x="25659" y="8385"/>
                    <a:pt x="25694" y="8515"/>
                  </a:cubicBezTo>
                  <a:cubicBezTo>
                    <a:pt x="25725" y="8634"/>
                    <a:pt x="25725" y="8756"/>
                    <a:pt x="25701" y="8879"/>
                  </a:cubicBezTo>
                  <a:cubicBezTo>
                    <a:pt x="25687" y="8959"/>
                    <a:pt x="25680" y="9001"/>
                    <a:pt x="25708" y="9047"/>
                  </a:cubicBezTo>
                  <a:cubicBezTo>
                    <a:pt x="25728" y="9076"/>
                    <a:pt x="25754" y="9085"/>
                    <a:pt x="25795" y="9085"/>
                  </a:cubicBezTo>
                  <a:cubicBezTo>
                    <a:pt x="25819" y="9085"/>
                    <a:pt x="25847" y="9082"/>
                    <a:pt x="25883" y="9078"/>
                  </a:cubicBezTo>
                  <a:cubicBezTo>
                    <a:pt x="25908" y="9073"/>
                    <a:pt x="25933" y="9071"/>
                    <a:pt x="25958" y="9071"/>
                  </a:cubicBezTo>
                  <a:cubicBezTo>
                    <a:pt x="26006" y="9071"/>
                    <a:pt x="26054" y="9080"/>
                    <a:pt x="26100" y="9096"/>
                  </a:cubicBezTo>
                  <a:cubicBezTo>
                    <a:pt x="26112" y="9101"/>
                    <a:pt x="26126" y="9104"/>
                    <a:pt x="26143" y="9104"/>
                  </a:cubicBezTo>
                  <a:cubicBezTo>
                    <a:pt x="26201" y="9104"/>
                    <a:pt x="26284" y="9076"/>
                    <a:pt x="26373" y="9043"/>
                  </a:cubicBezTo>
                  <a:cubicBezTo>
                    <a:pt x="26481" y="9005"/>
                    <a:pt x="26590" y="8973"/>
                    <a:pt x="26698" y="8952"/>
                  </a:cubicBezTo>
                  <a:cubicBezTo>
                    <a:pt x="26726" y="8947"/>
                    <a:pt x="26756" y="8944"/>
                    <a:pt x="26787" y="8944"/>
                  </a:cubicBezTo>
                  <a:cubicBezTo>
                    <a:pt x="27065" y="8944"/>
                    <a:pt x="27446" y="9141"/>
                    <a:pt x="27686" y="9260"/>
                  </a:cubicBezTo>
                  <a:cubicBezTo>
                    <a:pt x="27728" y="9281"/>
                    <a:pt x="27763" y="9299"/>
                    <a:pt x="27791" y="9313"/>
                  </a:cubicBezTo>
                  <a:cubicBezTo>
                    <a:pt x="27945" y="9386"/>
                    <a:pt x="27959" y="9502"/>
                    <a:pt x="27973" y="9593"/>
                  </a:cubicBezTo>
                  <a:cubicBezTo>
                    <a:pt x="27976" y="9649"/>
                    <a:pt x="27990" y="9705"/>
                    <a:pt x="28022" y="9754"/>
                  </a:cubicBezTo>
                  <a:cubicBezTo>
                    <a:pt x="28109" y="9890"/>
                    <a:pt x="27990" y="9971"/>
                    <a:pt x="27920" y="10016"/>
                  </a:cubicBezTo>
                  <a:cubicBezTo>
                    <a:pt x="27836" y="10072"/>
                    <a:pt x="27784" y="10118"/>
                    <a:pt x="27780" y="10198"/>
                  </a:cubicBezTo>
                  <a:cubicBezTo>
                    <a:pt x="27777" y="10314"/>
                    <a:pt x="28036" y="10408"/>
                    <a:pt x="28190" y="10468"/>
                  </a:cubicBezTo>
                  <a:cubicBezTo>
                    <a:pt x="28323" y="10517"/>
                    <a:pt x="28389" y="10541"/>
                    <a:pt x="28407" y="10598"/>
                  </a:cubicBezTo>
                  <a:cubicBezTo>
                    <a:pt x="28417" y="10629"/>
                    <a:pt x="28410" y="10661"/>
                    <a:pt x="28386" y="10682"/>
                  </a:cubicBezTo>
                  <a:cubicBezTo>
                    <a:pt x="28357" y="10709"/>
                    <a:pt x="28296" y="10719"/>
                    <a:pt x="28220" y="10719"/>
                  </a:cubicBezTo>
                  <a:cubicBezTo>
                    <a:pt x="28043" y="10719"/>
                    <a:pt x="27788" y="10662"/>
                    <a:pt x="27707" y="10633"/>
                  </a:cubicBezTo>
                  <a:cubicBezTo>
                    <a:pt x="27563" y="10580"/>
                    <a:pt x="27507" y="10436"/>
                    <a:pt x="27468" y="10342"/>
                  </a:cubicBezTo>
                  <a:cubicBezTo>
                    <a:pt x="27461" y="10317"/>
                    <a:pt x="27451" y="10293"/>
                    <a:pt x="27437" y="10272"/>
                  </a:cubicBezTo>
                  <a:cubicBezTo>
                    <a:pt x="27367" y="10212"/>
                    <a:pt x="27416" y="10118"/>
                    <a:pt x="27468" y="10020"/>
                  </a:cubicBezTo>
                  <a:cubicBezTo>
                    <a:pt x="27507" y="9957"/>
                    <a:pt x="27535" y="9890"/>
                    <a:pt x="27553" y="9820"/>
                  </a:cubicBezTo>
                  <a:cubicBezTo>
                    <a:pt x="27560" y="9754"/>
                    <a:pt x="27482" y="9694"/>
                    <a:pt x="27412" y="9635"/>
                  </a:cubicBezTo>
                  <a:cubicBezTo>
                    <a:pt x="27367" y="9600"/>
                    <a:pt x="27325" y="9561"/>
                    <a:pt x="27290" y="9516"/>
                  </a:cubicBezTo>
                  <a:cubicBezTo>
                    <a:pt x="27222" y="9422"/>
                    <a:pt x="27128" y="9314"/>
                    <a:pt x="27034" y="9314"/>
                  </a:cubicBezTo>
                  <a:cubicBezTo>
                    <a:pt x="27026" y="9314"/>
                    <a:pt x="27018" y="9315"/>
                    <a:pt x="27010" y="9316"/>
                  </a:cubicBezTo>
                  <a:cubicBezTo>
                    <a:pt x="26975" y="9323"/>
                    <a:pt x="26922" y="9334"/>
                    <a:pt x="26859" y="9341"/>
                  </a:cubicBezTo>
                  <a:cubicBezTo>
                    <a:pt x="26667" y="9372"/>
                    <a:pt x="26310" y="9428"/>
                    <a:pt x="26198" y="9526"/>
                  </a:cubicBezTo>
                  <a:cubicBezTo>
                    <a:pt x="26075" y="9638"/>
                    <a:pt x="26247" y="10034"/>
                    <a:pt x="26324" y="10202"/>
                  </a:cubicBezTo>
                  <a:lnTo>
                    <a:pt x="26327" y="10212"/>
                  </a:lnTo>
                  <a:cubicBezTo>
                    <a:pt x="26397" y="10370"/>
                    <a:pt x="26222" y="10527"/>
                    <a:pt x="26068" y="10668"/>
                  </a:cubicBezTo>
                  <a:cubicBezTo>
                    <a:pt x="25995" y="10731"/>
                    <a:pt x="25876" y="10843"/>
                    <a:pt x="25879" y="10878"/>
                  </a:cubicBezTo>
                  <a:cubicBezTo>
                    <a:pt x="25900" y="11067"/>
                    <a:pt x="25732" y="11151"/>
                    <a:pt x="25519" y="11263"/>
                  </a:cubicBezTo>
                  <a:lnTo>
                    <a:pt x="25431" y="11305"/>
                  </a:lnTo>
                  <a:cubicBezTo>
                    <a:pt x="25396" y="11326"/>
                    <a:pt x="25357" y="11343"/>
                    <a:pt x="25322" y="11364"/>
                  </a:cubicBezTo>
                  <a:cubicBezTo>
                    <a:pt x="25126" y="11462"/>
                    <a:pt x="24962" y="11546"/>
                    <a:pt x="24965" y="11683"/>
                  </a:cubicBezTo>
                  <a:cubicBezTo>
                    <a:pt x="24972" y="11746"/>
                    <a:pt x="24941" y="11805"/>
                    <a:pt x="24888" y="11840"/>
                  </a:cubicBezTo>
                  <a:cubicBezTo>
                    <a:pt x="24855" y="11860"/>
                    <a:pt x="24814" y="11868"/>
                    <a:pt x="24770" y="11868"/>
                  </a:cubicBezTo>
                  <a:cubicBezTo>
                    <a:pt x="24600" y="11868"/>
                    <a:pt x="24385" y="11748"/>
                    <a:pt x="24374" y="11742"/>
                  </a:cubicBezTo>
                  <a:cubicBezTo>
                    <a:pt x="24344" y="11725"/>
                    <a:pt x="24311" y="11718"/>
                    <a:pt x="24275" y="11718"/>
                  </a:cubicBezTo>
                  <a:cubicBezTo>
                    <a:pt x="24217" y="11718"/>
                    <a:pt x="24151" y="11735"/>
                    <a:pt x="24080" y="11753"/>
                  </a:cubicBezTo>
                  <a:cubicBezTo>
                    <a:pt x="23978" y="11781"/>
                    <a:pt x="23877" y="11795"/>
                    <a:pt x="23772" y="11798"/>
                  </a:cubicBezTo>
                  <a:cubicBezTo>
                    <a:pt x="23674" y="11795"/>
                    <a:pt x="23579" y="11756"/>
                    <a:pt x="23506" y="11690"/>
                  </a:cubicBezTo>
                  <a:cubicBezTo>
                    <a:pt x="23469" y="11661"/>
                    <a:pt x="23447" y="11644"/>
                    <a:pt x="23414" y="11644"/>
                  </a:cubicBezTo>
                  <a:cubicBezTo>
                    <a:pt x="23399" y="11644"/>
                    <a:pt x="23383" y="11647"/>
                    <a:pt x="23362" y="11655"/>
                  </a:cubicBezTo>
                  <a:cubicBezTo>
                    <a:pt x="23326" y="11671"/>
                    <a:pt x="23289" y="11679"/>
                    <a:pt x="23252" y="11679"/>
                  </a:cubicBezTo>
                  <a:cubicBezTo>
                    <a:pt x="23184" y="11679"/>
                    <a:pt x="23117" y="11652"/>
                    <a:pt x="23064" y="11602"/>
                  </a:cubicBezTo>
                  <a:cubicBezTo>
                    <a:pt x="22994" y="11532"/>
                    <a:pt x="22973" y="11427"/>
                    <a:pt x="23008" y="11336"/>
                  </a:cubicBezTo>
                  <a:cubicBezTo>
                    <a:pt x="23034" y="11267"/>
                    <a:pt x="23099" y="11223"/>
                    <a:pt x="23171" y="11223"/>
                  </a:cubicBezTo>
                  <a:cubicBezTo>
                    <a:pt x="23179" y="11223"/>
                    <a:pt x="23186" y="11223"/>
                    <a:pt x="23194" y="11224"/>
                  </a:cubicBezTo>
                  <a:cubicBezTo>
                    <a:pt x="23292" y="11235"/>
                    <a:pt x="23411" y="11319"/>
                    <a:pt x="23429" y="11420"/>
                  </a:cubicBezTo>
                  <a:cubicBezTo>
                    <a:pt x="23425" y="11424"/>
                    <a:pt x="23425" y="11424"/>
                    <a:pt x="23429" y="11427"/>
                  </a:cubicBezTo>
                  <a:cubicBezTo>
                    <a:pt x="23439" y="11427"/>
                    <a:pt x="23488" y="11427"/>
                    <a:pt x="23646" y="11343"/>
                  </a:cubicBezTo>
                  <a:cubicBezTo>
                    <a:pt x="23686" y="11321"/>
                    <a:pt x="23719" y="11312"/>
                    <a:pt x="23747" y="11312"/>
                  </a:cubicBezTo>
                  <a:cubicBezTo>
                    <a:pt x="23802" y="11312"/>
                    <a:pt x="23835" y="11348"/>
                    <a:pt x="23863" y="11385"/>
                  </a:cubicBezTo>
                  <a:cubicBezTo>
                    <a:pt x="23887" y="11434"/>
                    <a:pt x="23940" y="11462"/>
                    <a:pt x="23996" y="11462"/>
                  </a:cubicBezTo>
                  <a:cubicBezTo>
                    <a:pt x="24011" y="11463"/>
                    <a:pt x="24024" y="11464"/>
                    <a:pt x="24035" y="11464"/>
                  </a:cubicBezTo>
                  <a:cubicBezTo>
                    <a:pt x="24086" y="11464"/>
                    <a:pt x="24093" y="11451"/>
                    <a:pt x="24104" y="11434"/>
                  </a:cubicBezTo>
                  <a:cubicBezTo>
                    <a:pt x="24126" y="11396"/>
                    <a:pt x="24160" y="11356"/>
                    <a:pt x="24251" y="11356"/>
                  </a:cubicBezTo>
                  <a:cubicBezTo>
                    <a:pt x="24261" y="11356"/>
                    <a:pt x="24271" y="11356"/>
                    <a:pt x="24283" y="11357"/>
                  </a:cubicBezTo>
                  <a:cubicBezTo>
                    <a:pt x="24295" y="11359"/>
                    <a:pt x="24309" y="11360"/>
                    <a:pt x="24323" y="11360"/>
                  </a:cubicBezTo>
                  <a:cubicBezTo>
                    <a:pt x="24338" y="11360"/>
                    <a:pt x="24353" y="11359"/>
                    <a:pt x="24367" y="11357"/>
                  </a:cubicBezTo>
                  <a:cubicBezTo>
                    <a:pt x="24360" y="11347"/>
                    <a:pt x="24356" y="11336"/>
                    <a:pt x="24349" y="11329"/>
                  </a:cubicBezTo>
                  <a:cubicBezTo>
                    <a:pt x="24328" y="11298"/>
                    <a:pt x="24321" y="11259"/>
                    <a:pt x="24335" y="11224"/>
                  </a:cubicBezTo>
                  <a:cubicBezTo>
                    <a:pt x="24360" y="11140"/>
                    <a:pt x="24475" y="11091"/>
                    <a:pt x="24584" y="11046"/>
                  </a:cubicBezTo>
                  <a:lnTo>
                    <a:pt x="24622" y="11032"/>
                  </a:lnTo>
                  <a:cubicBezTo>
                    <a:pt x="24654" y="11018"/>
                    <a:pt x="24664" y="10986"/>
                    <a:pt x="24678" y="10923"/>
                  </a:cubicBezTo>
                  <a:cubicBezTo>
                    <a:pt x="24692" y="10857"/>
                    <a:pt x="24710" y="10783"/>
                    <a:pt x="24787" y="10741"/>
                  </a:cubicBezTo>
                  <a:cubicBezTo>
                    <a:pt x="24808" y="10731"/>
                    <a:pt x="24811" y="10717"/>
                    <a:pt x="24822" y="10682"/>
                  </a:cubicBezTo>
                  <a:cubicBezTo>
                    <a:pt x="24829" y="10612"/>
                    <a:pt x="24885" y="10559"/>
                    <a:pt x="24958" y="10555"/>
                  </a:cubicBezTo>
                  <a:cubicBezTo>
                    <a:pt x="24986" y="10555"/>
                    <a:pt x="25018" y="10520"/>
                    <a:pt x="25049" y="10485"/>
                  </a:cubicBezTo>
                  <a:cubicBezTo>
                    <a:pt x="25095" y="10436"/>
                    <a:pt x="25147" y="10377"/>
                    <a:pt x="25228" y="10377"/>
                  </a:cubicBezTo>
                  <a:cubicBezTo>
                    <a:pt x="25252" y="10377"/>
                    <a:pt x="25270" y="10349"/>
                    <a:pt x="25273" y="10342"/>
                  </a:cubicBezTo>
                  <a:cubicBezTo>
                    <a:pt x="25291" y="10303"/>
                    <a:pt x="25291" y="10261"/>
                    <a:pt x="25273" y="10223"/>
                  </a:cubicBezTo>
                  <a:cubicBezTo>
                    <a:pt x="25221" y="10153"/>
                    <a:pt x="25242" y="10048"/>
                    <a:pt x="25259" y="9992"/>
                  </a:cubicBezTo>
                  <a:cubicBezTo>
                    <a:pt x="25291" y="9904"/>
                    <a:pt x="25357" y="9789"/>
                    <a:pt x="25452" y="9757"/>
                  </a:cubicBezTo>
                  <a:cubicBezTo>
                    <a:pt x="25473" y="9754"/>
                    <a:pt x="25487" y="9743"/>
                    <a:pt x="25491" y="9733"/>
                  </a:cubicBezTo>
                  <a:cubicBezTo>
                    <a:pt x="25491" y="9722"/>
                    <a:pt x="25480" y="9694"/>
                    <a:pt x="25448" y="9673"/>
                  </a:cubicBezTo>
                  <a:lnTo>
                    <a:pt x="25417" y="9649"/>
                  </a:lnTo>
                  <a:cubicBezTo>
                    <a:pt x="25182" y="9477"/>
                    <a:pt x="24969" y="9299"/>
                    <a:pt x="24993" y="9141"/>
                  </a:cubicBezTo>
                  <a:cubicBezTo>
                    <a:pt x="25000" y="9061"/>
                    <a:pt x="24993" y="8977"/>
                    <a:pt x="24979" y="8896"/>
                  </a:cubicBezTo>
                  <a:cubicBezTo>
                    <a:pt x="24965" y="8770"/>
                    <a:pt x="24948" y="8651"/>
                    <a:pt x="24979" y="8567"/>
                  </a:cubicBezTo>
                  <a:cubicBezTo>
                    <a:pt x="25014" y="8479"/>
                    <a:pt x="24990" y="8276"/>
                    <a:pt x="24976" y="8143"/>
                  </a:cubicBezTo>
                  <a:cubicBezTo>
                    <a:pt x="24972" y="8122"/>
                    <a:pt x="24969" y="8101"/>
                    <a:pt x="24969" y="8084"/>
                  </a:cubicBezTo>
                  <a:cubicBezTo>
                    <a:pt x="24958" y="7986"/>
                    <a:pt x="24990" y="7891"/>
                    <a:pt x="25025" y="7779"/>
                  </a:cubicBezTo>
                  <a:cubicBezTo>
                    <a:pt x="25060" y="7685"/>
                    <a:pt x="25088" y="7587"/>
                    <a:pt x="25105" y="7489"/>
                  </a:cubicBezTo>
                  <a:cubicBezTo>
                    <a:pt x="25147" y="7272"/>
                    <a:pt x="24857" y="7009"/>
                    <a:pt x="24699" y="6939"/>
                  </a:cubicBezTo>
                  <a:cubicBezTo>
                    <a:pt x="24640" y="6918"/>
                    <a:pt x="24594" y="6866"/>
                    <a:pt x="24584" y="6803"/>
                  </a:cubicBezTo>
                  <a:cubicBezTo>
                    <a:pt x="24570" y="6705"/>
                    <a:pt x="24650" y="6589"/>
                    <a:pt x="24860" y="6418"/>
                  </a:cubicBezTo>
                  <a:cubicBezTo>
                    <a:pt x="25060" y="6253"/>
                    <a:pt x="25091" y="5693"/>
                    <a:pt x="25074" y="5546"/>
                  </a:cubicBezTo>
                  <a:cubicBezTo>
                    <a:pt x="25051" y="5483"/>
                    <a:pt x="24699" y="5373"/>
                    <a:pt x="24498" y="5373"/>
                  </a:cubicBezTo>
                  <a:cubicBezTo>
                    <a:pt x="24486" y="5373"/>
                    <a:pt x="24475" y="5373"/>
                    <a:pt x="24465" y="5374"/>
                  </a:cubicBezTo>
                  <a:cubicBezTo>
                    <a:pt x="24427" y="5378"/>
                    <a:pt x="24370" y="5379"/>
                    <a:pt x="24301" y="5379"/>
                  </a:cubicBezTo>
                  <a:cubicBezTo>
                    <a:pt x="24020" y="5379"/>
                    <a:pt x="23545" y="5353"/>
                    <a:pt x="23404" y="5325"/>
                  </a:cubicBezTo>
                  <a:cubicBezTo>
                    <a:pt x="23395" y="5323"/>
                    <a:pt x="23387" y="5323"/>
                    <a:pt x="23379" y="5323"/>
                  </a:cubicBezTo>
                  <a:cubicBezTo>
                    <a:pt x="23307" y="5323"/>
                    <a:pt x="23264" y="5394"/>
                    <a:pt x="23197" y="5535"/>
                  </a:cubicBezTo>
                  <a:cubicBezTo>
                    <a:pt x="23187" y="5556"/>
                    <a:pt x="23180" y="5577"/>
                    <a:pt x="23166" y="5598"/>
                  </a:cubicBezTo>
                  <a:cubicBezTo>
                    <a:pt x="23145" y="5640"/>
                    <a:pt x="23120" y="5686"/>
                    <a:pt x="23089" y="5742"/>
                  </a:cubicBezTo>
                  <a:cubicBezTo>
                    <a:pt x="22970" y="5938"/>
                    <a:pt x="22875" y="6144"/>
                    <a:pt x="22809" y="6365"/>
                  </a:cubicBezTo>
                  <a:cubicBezTo>
                    <a:pt x="22707" y="6712"/>
                    <a:pt x="22343" y="6848"/>
                    <a:pt x="22126" y="6932"/>
                  </a:cubicBezTo>
                  <a:cubicBezTo>
                    <a:pt x="22095" y="6943"/>
                    <a:pt x="22067" y="6957"/>
                    <a:pt x="22042" y="6967"/>
                  </a:cubicBezTo>
                  <a:cubicBezTo>
                    <a:pt x="21944" y="7013"/>
                    <a:pt x="21871" y="7100"/>
                    <a:pt x="21839" y="7205"/>
                  </a:cubicBezTo>
                  <a:cubicBezTo>
                    <a:pt x="21822" y="7251"/>
                    <a:pt x="21822" y="7300"/>
                    <a:pt x="21846" y="7345"/>
                  </a:cubicBezTo>
                  <a:cubicBezTo>
                    <a:pt x="21866" y="7375"/>
                    <a:pt x="21888" y="7384"/>
                    <a:pt x="21922" y="7384"/>
                  </a:cubicBezTo>
                  <a:cubicBezTo>
                    <a:pt x="21937" y="7384"/>
                    <a:pt x="21953" y="7382"/>
                    <a:pt x="21972" y="7380"/>
                  </a:cubicBezTo>
                  <a:cubicBezTo>
                    <a:pt x="21990" y="7377"/>
                    <a:pt x="22009" y="7375"/>
                    <a:pt x="22027" y="7375"/>
                  </a:cubicBezTo>
                  <a:cubicBezTo>
                    <a:pt x="22063" y="7375"/>
                    <a:pt x="22098" y="7382"/>
                    <a:pt x="22130" y="7398"/>
                  </a:cubicBezTo>
                  <a:cubicBezTo>
                    <a:pt x="22172" y="7422"/>
                    <a:pt x="22200" y="7471"/>
                    <a:pt x="22200" y="7520"/>
                  </a:cubicBezTo>
                  <a:cubicBezTo>
                    <a:pt x="22210" y="7639"/>
                    <a:pt x="22151" y="7856"/>
                    <a:pt x="22088" y="7930"/>
                  </a:cubicBezTo>
                  <a:cubicBezTo>
                    <a:pt x="22091" y="7937"/>
                    <a:pt x="22095" y="7947"/>
                    <a:pt x="22098" y="7954"/>
                  </a:cubicBezTo>
                  <a:cubicBezTo>
                    <a:pt x="22119" y="8007"/>
                    <a:pt x="22165" y="8122"/>
                    <a:pt x="22035" y="8206"/>
                  </a:cubicBezTo>
                  <a:cubicBezTo>
                    <a:pt x="21948" y="8262"/>
                    <a:pt x="21867" y="8364"/>
                    <a:pt x="21857" y="8434"/>
                  </a:cubicBezTo>
                  <a:cubicBezTo>
                    <a:pt x="21853" y="8448"/>
                    <a:pt x="21857" y="8465"/>
                    <a:pt x="21867" y="8479"/>
                  </a:cubicBezTo>
                  <a:cubicBezTo>
                    <a:pt x="21899" y="8515"/>
                    <a:pt x="22049" y="8560"/>
                    <a:pt x="22161" y="8588"/>
                  </a:cubicBezTo>
                  <a:cubicBezTo>
                    <a:pt x="22277" y="8616"/>
                    <a:pt x="22389" y="8655"/>
                    <a:pt x="22494" y="8707"/>
                  </a:cubicBezTo>
                  <a:cubicBezTo>
                    <a:pt x="22616" y="8774"/>
                    <a:pt x="22641" y="8882"/>
                    <a:pt x="22665" y="8973"/>
                  </a:cubicBezTo>
                  <a:cubicBezTo>
                    <a:pt x="22679" y="9043"/>
                    <a:pt x="22707" y="9110"/>
                    <a:pt x="22749" y="9169"/>
                  </a:cubicBezTo>
                  <a:cubicBezTo>
                    <a:pt x="22788" y="9222"/>
                    <a:pt x="22851" y="9253"/>
                    <a:pt x="22914" y="9257"/>
                  </a:cubicBezTo>
                  <a:cubicBezTo>
                    <a:pt x="22917" y="9257"/>
                    <a:pt x="22920" y="9256"/>
                    <a:pt x="22923" y="9256"/>
                  </a:cubicBezTo>
                  <a:cubicBezTo>
                    <a:pt x="22990" y="9256"/>
                    <a:pt x="23049" y="9291"/>
                    <a:pt x="23085" y="9344"/>
                  </a:cubicBezTo>
                  <a:cubicBezTo>
                    <a:pt x="23117" y="9393"/>
                    <a:pt x="23106" y="9470"/>
                    <a:pt x="23061" y="9572"/>
                  </a:cubicBezTo>
                  <a:cubicBezTo>
                    <a:pt x="22998" y="9705"/>
                    <a:pt x="22819" y="9967"/>
                    <a:pt x="22697" y="9985"/>
                  </a:cubicBezTo>
                  <a:cubicBezTo>
                    <a:pt x="22693" y="9985"/>
                    <a:pt x="22688" y="9986"/>
                    <a:pt x="22684" y="9986"/>
                  </a:cubicBezTo>
                  <a:cubicBezTo>
                    <a:pt x="22597" y="9986"/>
                    <a:pt x="22468" y="9883"/>
                    <a:pt x="22165" y="9603"/>
                  </a:cubicBezTo>
                  <a:cubicBezTo>
                    <a:pt x="22091" y="9537"/>
                    <a:pt x="22025" y="9474"/>
                    <a:pt x="21986" y="9446"/>
                  </a:cubicBezTo>
                  <a:cubicBezTo>
                    <a:pt x="21923" y="9397"/>
                    <a:pt x="21738" y="9327"/>
                    <a:pt x="21559" y="9257"/>
                  </a:cubicBezTo>
                  <a:cubicBezTo>
                    <a:pt x="21398" y="9197"/>
                    <a:pt x="21230" y="9131"/>
                    <a:pt x="21114" y="9071"/>
                  </a:cubicBezTo>
                  <a:cubicBezTo>
                    <a:pt x="21023" y="9026"/>
                    <a:pt x="20925" y="8991"/>
                    <a:pt x="20827" y="8963"/>
                  </a:cubicBezTo>
                  <a:cubicBezTo>
                    <a:pt x="20666" y="8924"/>
                    <a:pt x="20516" y="8858"/>
                    <a:pt x="20379" y="8767"/>
                  </a:cubicBezTo>
                  <a:cubicBezTo>
                    <a:pt x="20126" y="8598"/>
                    <a:pt x="19913" y="8511"/>
                    <a:pt x="19459" y="8511"/>
                  </a:cubicBezTo>
                  <a:cubicBezTo>
                    <a:pt x="19442" y="8511"/>
                    <a:pt x="19424" y="8511"/>
                    <a:pt x="19406" y="8511"/>
                  </a:cubicBezTo>
                  <a:cubicBezTo>
                    <a:pt x="19171" y="8511"/>
                    <a:pt x="18937" y="8490"/>
                    <a:pt x="18706" y="8448"/>
                  </a:cubicBezTo>
                  <a:cubicBezTo>
                    <a:pt x="18623" y="8430"/>
                    <a:pt x="18538" y="8419"/>
                    <a:pt x="18453" y="8419"/>
                  </a:cubicBezTo>
                  <a:cubicBezTo>
                    <a:pt x="18440" y="8419"/>
                    <a:pt x="18428" y="8420"/>
                    <a:pt x="18415" y="8420"/>
                  </a:cubicBezTo>
                  <a:cubicBezTo>
                    <a:pt x="18402" y="8422"/>
                    <a:pt x="18390" y="8423"/>
                    <a:pt x="18379" y="8423"/>
                  </a:cubicBezTo>
                  <a:cubicBezTo>
                    <a:pt x="18283" y="8423"/>
                    <a:pt x="18243" y="8361"/>
                    <a:pt x="18205" y="8304"/>
                  </a:cubicBezTo>
                  <a:cubicBezTo>
                    <a:pt x="18149" y="8220"/>
                    <a:pt x="18072" y="8154"/>
                    <a:pt x="17978" y="8115"/>
                  </a:cubicBezTo>
                  <a:cubicBezTo>
                    <a:pt x="17887" y="8077"/>
                    <a:pt x="17806" y="8035"/>
                    <a:pt x="17736" y="7996"/>
                  </a:cubicBezTo>
                  <a:cubicBezTo>
                    <a:pt x="17605" y="7925"/>
                    <a:pt x="17513" y="7878"/>
                    <a:pt x="17440" y="7878"/>
                  </a:cubicBezTo>
                  <a:cubicBezTo>
                    <a:pt x="17415" y="7878"/>
                    <a:pt x="17393" y="7883"/>
                    <a:pt x="17372" y="7895"/>
                  </a:cubicBezTo>
                  <a:cubicBezTo>
                    <a:pt x="17323" y="7926"/>
                    <a:pt x="17299" y="7986"/>
                    <a:pt x="17313" y="8038"/>
                  </a:cubicBezTo>
                  <a:cubicBezTo>
                    <a:pt x="17330" y="8136"/>
                    <a:pt x="17407" y="8210"/>
                    <a:pt x="17505" y="8224"/>
                  </a:cubicBezTo>
                  <a:cubicBezTo>
                    <a:pt x="17649" y="8248"/>
                    <a:pt x="17698" y="8301"/>
                    <a:pt x="17733" y="8339"/>
                  </a:cubicBezTo>
                  <a:cubicBezTo>
                    <a:pt x="17762" y="8372"/>
                    <a:pt x="17774" y="8387"/>
                    <a:pt x="17845" y="8387"/>
                  </a:cubicBezTo>
                  <a:cubicBezTo>
                    <a:pt x="17859" y="8387"/>
                    <a:pt x="17875" y="8386"/>
                    <a:pt x="17894" y="8385"/>
                  </a:cubicBezTo>
                  <a:cubicBezTo>
                    <a:pt x="17916" y="8384"/>
                    <a:pt x="17936" y="8383"/>
                    <a:pt x="17957" y="8383"/>
                  </a:cubicBezTo>
                  <a:cubicBezTo>
                    <a:pt x="18085" y="8383"/>
                    <a:pt x="18179" y="8412"/>
                    <a:pt x="18237" y="8472"/>
                  </a:cubicBezTo>
                  <a:cubicBezTo>
                    <a:pt x="18296" y="8536"/>
                    <a:pt x="18321" y="8620"/>
                    <a:pt x="18310" y="8704"/>
                  </a:cubicBezTo>
                  <a:cubicBezTo>
                    <a:pt x="18303" y="8861"/>
                    <a:pt x="18450" y="9022"/>
                    <a:pt x="18541" y="9106"/>
                  </a:cubicBezTo>
                  <a:cubicBezTo>
                    <a:pt x="18615" y="9169"/>
                    <a:pt x="18639" y="9271"/>
                    <a:pt x="18604" y="9358"/>
                  </a:cubicBezTo>
                  <a:cubicBezTo>
                    <a:pt x="18566" y="9456"/>
                    <a:pt x="18457" y="9519"/>
                    <a:pt x="18328" y="9519"/>
                  </a:cubicBezTo>
                  <a:cubicBezTo>
                    <a:pt x="18034" y="9519"/>
                    <a:pt x="17999" y="9575"/>
                    <a:pt x="17999" y="9575"/>
                  </a:cubicBezTo>
                  <a:cubicBezTo>
                    <a:pt x="17999" y="9579"/>
                    <a:pt x="17999" y="9586"/>
                    <a:pt x="18009" y="9603"/>
                  </a:cubicBezTo>
                  <a:cubicBezTo>
                    <a:pt x="18076" y="9708"/>
                    <a:pt x="18044" y="9771"/>
                    <a:pt x="18023" y="9799"/>
                  </a:cubicBezTo>
                  <a:cubicBezTo>
                    <a:pt x="17991" y="9839"/>
                    <a:pt x="17936" y="9859"/>
                    <a:pt x="17865" y="9859"/>
                  </a:cubicBezTo>
                  <a:cubicBezTo>
                    <a:pt x="17803" y="9859"/>
                    <a:pt x="17730" y="9844"/>
                    <a:pt x="17649" y="9813"/>
                  </a:cubicBezTo>
                  <a:cubicBezTo>
                    <a:pt x="17558" y="9782"/>
                    <a:pt x="17505" y="9729"/>
                    <a:pt x="17491" y="9663"/>
                  </a:cubicBezTo>
                  <a:cubicBezTo>
                    <a:pt x="17467" y="9561"/>
                    <a:pt x="17544" y="9463"/>
                    <a:pt x="17617" y="9390"/>
                  </a:cubicBezTo>
                  <a:cubicBezTo>
                    <a:pt x="17596" y="9365"/>
                    <a:pt x="17519" y="9313"/>
                    <a:pt x="17320" y="9239"/>
                  </a:cubicBezTo>
                  <a:cubicBezTo>
                    <a:pt x="17316" y="9238"/>
                    <a:pt x="17313" y="9238"/>
                    <a:pt x="17309" y="9238"/>
                  </a:cubicBezTo>
                  <a:cubicBezTo>
                    <a:pt x="17220" y="9238"/>
                    <a:pt x="16928" y="9422"/>
                    <a:pt x="16780" y="9512"/>
                  </a:cubicBezTo>
                  <a:cubicBezTo>
                    <a:pt x="16700" y="9565"/>
                    <a:pt x="16612" y="9614"/>
                    <a:pt x="16525" y="9659"/>
                  </a:cubicBezTo>
                  <a:cubicBezTo>
                    <a:pt x="16488" y="9675"/>
                    <a:pt x="16445" y="9681"/>
                    <a:pt x="16397" y="9681"/>
                  </a:cubicBezTo>
                  <a:cubicBezTo>
                    <a:pt x="16335" y="9681"/>
                    <a:pt x="16264" y="9671"/>
                    <a:pt x="16182" y="9659"/>
                  </a:cubicBezTo>
                  <a:cubicBezTo>
                    <a:pt x="16085" y="9647"/>
                    <a:pt x="15974" y="9633"/>
                    <a:pt x="15857" y="9633"/>
                  </a:cubicBezTo>
                  <a:cubicBezTo>
                    <a:pt x="15772" y="9633"/>
                    <a:pt x="15683" y="9641"/>
                    <a:pt x="15594" y="9663"/>
                  </a:cubicBezTo>
                  <a:cubicBezTo>
                    <a:pt x="15454" y="9694"/>
                    <a:pt x="15331" y="9782"/>
                    <a:pt x="15258" y="9908"/>
                  </a:cubicBezTo>
                  <a:cubicBezTo>
                    <a:pt x="15218" y="9969"/>
                    <a:pt x="15173" y="10038"/>
                    <a:pt x="15092" y="10038"/>
                  </a:cubicBezTo>
                  <a:cubicBezTo>
                    <a:pt x="15080" y="10038"/>
                    <a:pt x="15068" y="10037"/>
                    <a:pt x="15054" y="10034"/>
                  </a:cubicBezTo>
                  <a:cubicBezTo>
                    <a:pt x="15005" y="10030"/>
                    <a:pt x="14956" y="10027"/>
                    <a:pt x="14908" y="10027"/>
                  </a:cubicBezTo>
                  <a:cubicBezTo>
                    <a:pt x="14877" y="10027"/>
                    <a:pt x="14847" y="10028"/>
                    <a:pt x="14816" y="10030"/>
                  </a:cubicBezTo>
                  <a:cubicBezTo>
                    <a:pt x="14769" y="10031"/>
                    <a:pt x="14719" y="10032"/>
                    <a:pt x="14670" y="10032"/>
                  </a:cubicBezTo>
                  <a:cubicBezTo>
                    <a:pt x="14528" y="10032"/>
                    <a:pt x="14387" y="10023"/>
                    <a:pt x="14298" y="9971"/>
                  </a:cubicBezTo>
                  <a:cubicBezTo>
                    <a:pt x="14214" y="9918"/>
                    <a:pt x="14179" y="9862"/>
                    <a:pt x="14197" y="9806"/>
                  </a:cubicBezTo>
                  <a:cubicBezTo>
                    <a:pt x="14224" y="9715"/>
                    <a:pt x="14357" y="9700"/>
                    <a:pt x="14440" y="9700"/>
                  </a:cubicBezTo>
                  <a:cubicBezTo>
                    <a:pt x="14452" y="9700"/>
                    <a:pt x="14464" y="9701"/>
                    <a:pt x="14473" y="9701"/>
                  </a:cubicBezTo>
                  <a:cubicBezTo>
                    <a:pt x="14486" y="9704"/>
                    <a:pt x="14498" y="9705"/>
                    <a:pt x="14511" y="9705"/>
                  </a:cubicBezTo>
                  <a:cubicBezTo>
                    <a:pt x="14533" y="9705"/>
                    <a:pt x="14556" y="9701"/>
                    <a:pt x="14578" y="9694"/>
                  </a:cubicBezTo>
                  <a:cubicBezTo>
                    <a:pt x="14571" y="9677"/>
                    <a:pt x="14561" y="9663"/>
                    <a:pt x="14550" y="9649"/>
                  </a:cubicBezTo>
                  <a:cubicBezTo>
                    <a:pt x="14456" y="9540"/>
                    <a:pt x="14547" y="9407"/>
                    <a:pt x="14606" y="9323"/>
                  </a:cubicBezTo>
                  <a:cubicBezTo>
                    <a:pt x="14613" y="9309"/>
                    <a:pt x="14620" y="9299"/>
                    <a:pt x="14631" y="9285"/>
                  </a:cubicBezTo>
                  <a:lnTo>
                    <a:pt x="14631" y="9285"/>
                  </a:lnTo>
                  <a:cubicBezTo>
                    <a:pt x="14473" y="9309"/>
                    <a:pt x="14095" y="9439"/>
                    <a:pt x="14018" y="9505"/>
                  </a:cubicBezTo>
                  <a:cubicBezTo>
                    <a:pt x="13990" y="9526"/>
                    <a:pt x="13990" y="9561"/>
                    <a:pt x="13990" y="9617"/>
                  </a:cubicBezTo>
                  <a:cubicBezTo>
                    <a:pt x="13994" y="9673"/>
                    <a:pt x="13994" y="9771"/>
                    <a:pt x="13899" y="9820"/>
                  </a:cubicBezTo>
                  <a:cubicBezTo>
                    <a:pt x="13871" y="9834"/>
                    <a:pt x="13847" y="9840"/>
                    <a:pt x="13825" y="9840"/>
                  </a:cubicBezTo>
                  <a:cubicBezTo>
                    <a:pt x="13759" y="9840"/>
                    <a:pt x="13719" y="9788"/>
                    <a:pt x="13693" y="9754"/>
                  </a:cubicBezTo>
                  <a:cubicBezTo>
                    <a:pt x="13672" y="9719"/>
                    <a:pt x="13640" y="9694"/>
                    <a:pt x="13605" y="9677"/>
                  </a:cubicBezTo>
                  <a:cubicBezTo>
                    <a:pt x="13597" y="9674"/>
                    <a:pt x="13584" y="9673"/>
                    <a:pt x="13568" y="9673"/>
                  </a:cubicBezTo>
                  <a:cubicBezTo>
                    <a:pt x="13364" y="9673"/>
                    <a:pt x="12568" y="9865"/>
                    <a:pt x="12422" y="10030"/>
                  </a:cubicBezTo>
                  <a:cubicBezTo>
                    <a:pt x="12317" y="10149"/>
                    <a:pt x="12170" y="10205"/>
                    <a:pt x="12051" y="10251"/>
                  </a:cubicBezTo>
                  <a:cubicBezTo>
                    <a:pt x="12002" y="10265"/>
                    <a:pt x="11956" y="10286"/>
                    <a:pt x="11914" y="10314"/>
                  </a:cubicBezTo>
                  <a:cubicBezTo>
                    <a:pt x="11911" y="10436"/>
                    <a:pt x="11743" y="10461"/>
                    <a:pt x="11550" y="10492"/>
                  </a:cubicBezTo>
                  <a:cubicBezTo>
                    <a:pt x="11456" y="10503"/>
                    <a:pt x="11365" y="10524"/>
                    <a:pt x="11277" y="10555"/>
                  </a:cubicBezTo>
                  <a:cubicBezTo>
                    <a:pt x="11211" y="10587"/>
                    <a:pt x="11214" y="10710"/>
                    <a:pt x="11214" y="10832"/>
                  </a:cubicBezTo>
                  <a:cubicBezTo>
                    <a:pt x="11225" y="10920"/>
                    <a:pt x="11214" y="11007"/>
                    <a:pt x="11190" y="11095"/>
                  </a:cubicBezTo>
                  <a:cubicBezTo>
                    <a:pt x="11135" y="11231"/>
                    <a:pt x="10878" y="11257"/>
                    <a:pt x="10533" y="11257"/>
                  </a:cubicBezTo>
                  <a:cubicBezTo>
                    <a:pt x="10479" y="11257"/>
                    <a:pt x="10424" y="11257"/>
                    <a:pt x="10367" y="11256"/>
                  </a:cubicBezTo>
                  <a:lnTo>
                    <a:pt x="10199" y="11256"/>
                  </a:lnTo>
                  <a:cubicBezTo>
                    <a:pt x="10195" y="11256"/>
                    <a:pt x="10192" y="11256"/>
                    <a:pt x="10188" y="11256"/>
                  </a:cubicBezTo>
                  <a:cubicBezTo>
                    <a:pt x="10051" y="11256"/>
                    <a:pt x="9966" y="11123"/>
                    <a:pt x="9894" y="11007"/>
                  </a:cubicBezTo>
                  <a:cubicBezTo>
                    <a:pt x="9849" y="10934"/>
                    <a:pt x="9796" y="10850"/>
                    <a:pt x="9754" y="10843"/>
                  </a:cubicBezTo>
                  <a:cubicBezTo>
                    <a:pt x="9702" y="10839"/>
                    <a:pt x="9653" y="10808"/>
                    <a:pt x="9628" y="10759"/>
                  </a:cubicBezTo>
                  <a:cubicBezTo>
                    <a:pt x="9586" y="10682"/>
                    <a:pt x="9607" y="10562"/>
                    <a:pt x="9688" y="10401"/>
                  </a:cubicBezTo>
                  <a:cubicBezTo>
                    <a:pt x="9726" y="10324"/>
                    <a:pt x="9800" y="10314"/>
                    <a:pt x="9863" y="10307"/>
                  </a:cubicBezTo>
                  <a:cubicBezTo>
                    <a:pt x="9943" y="10300"/>
                    <a:pt x="10024" y="10275"/>
                    <a:pt x="10090" y="10230"/>
                  </a:cubicBezTo>
                  <a:cubicBezTo>
                    <a:pt x="10156" y="10188"/>
                    <a:pt x="10223" y="10174"/>
                    <a:pt x="10284" y="10174"/>
                  </a:cubicBezTo>
                  <a:cubicBezTo>
                    <a:pt x="10350" y="10174"/>
                    <a:pt x="10411" y="10189"/>
                    <a:pt x="10461" y="10202"/>
                  </a:cubicBezTo>
                  <a:cubicBezTo>
                    <a:pt x="10489" y="10212"/>
                    <a:pt x="10521" y="10216"/>
                    <a:pt x="10549" y="10219"/>
                  </a:cubicBezTo>
                  <a:cubicBezTo>
                    <a:pt x="10514" y="10174"/>
                    <a:pt x="10479" y="10128"/>
                    <a:pt x="10437" y="10090"/>
                  </a:cubicBezTo>
                  <a:cubicBezTo>
                    <a:pt x="10339" y="9985"/>
                    <a:pt x="10227" y="9869"/>
                    <a:pt x="10213" y="9747"/>
                  </a:cubicBezTo>
                  <a:cubicBezTo>
                    <a:pt x="10206" y="9712"/>
                    <a:pt x="10185" y="9684"/>
                    <a:pt x="10153" y="9666"/>
                  </a:cubicBezTo>
                  <a:cubicBezTo>
                    <a:pt x="10070" y="9610"/>
                    <a:pt x="9930" y="9584"/>
                    <a:pt x="9798" y="9584"/>
                  </a:cubicBezTo>
                  <a:cubicBezTo>
                    <a:pt x="9726" y="9584"/>
                    <a:pt x="9656" y="9592"/>
                    <a:pt x="9600" y="9607"/>
                  </a:cubicBezTo>
                  <a:cubicBezTo>
                    <a:pt x="9516" y="9626"/>
                    <a:pt x="9430" y="9636"/>
                    <a:pt x="9344" y="9636"/>
                  </a:cubicBezTo>
                  <a:cubicBezTo>
                    <a:pt x="9182" y="9636"/>
                    <a:pt x="9022" y="9601"/>
                    <a:pt x="8876" y="9530"/>
                  </a:cubicBezTo>
                  <a:lnTo>
                    <a:pt x="8869" y="9526"/>
                  </a:lnTo>
                  <a:lnTo>
                    <a:pt x="8869" y="9526"/>
                  </a:lnTo>
                  <a:cubicBezTo>
                    <a:pt x="8904" y="9575"/>
                    <a:pt x="8956" y="9607"/>
                    <a:pt x="9016" y="9617"/>
                  </a:cubicBezTo>
                  <a:cubicBezTo>
                    <a:pt x="9243" y="9677"/>
                    <a:pt x="9229" y="9841"/>
                    <a:pt x="9222" y="9939"/>
                  </a:cubicBezTo>
                  <a:cubicBezTo>
                    <a:pt x="9215" y="9974"/>
                    <a:pt x="9215" y="10006"/>
                    <a:pt x="9222" y="10041"/>
                  </a:cubicBezTo>
                  <a:cubicBezTo>
                    <a:pt x="9275" y="10195"/>
                    <a:pt x="9152" y="10492"/>
                    <a:pt x="9002" y="10706"/>
                  </a:cubicBezTo>
                  <a:cubicBezTo>
                    <a:pt x="8984" y="10734"/>
                    <a:pt x="8967" y="10762"/>
                    <a:pt x="8953" y="10797"/>
                  </a:cubicBezTo>
                  <a:cubicBezTo>
                    <a:pt x="8979" y="10799"/>
                    <a:pt x="9005" y="10800"/>
                    <a:pt x="9032" y="10800"/>
                  </a:cubicBezTo>
                  <a:cubicBezTo>
                    <a:pt x="9058" y="10800"/>
                    <a:pt x="9086" y="10799"/>
                    <a:pt x="9114" y="10797"/>
                  </a:cubicBezTo>
                  <a:lnTo>
                    <a:pt x="9124" y="10797"/>
                  </a:lnTo>
                  <a:cubicBezTo>
                    <a:pt x="9131" y="10796"/>
                    <a:pt x="9138" y="10796"/>
                    <a:pt x="9146" y="10796"/>
                  </a:cubicBezTo>
                  <a:cubicBezTo>
                    <a:pt x="9201" y="10796"/>
                    <a:pt x="9255" y="10819"/>
                    <a:pt x="9296" y="10857"/>
                  </a:cubicBezTo>
                  <a:cubicBezTo>
                    <a:pt x="9397" y="10955"/>
                    <a:pt x="9397" y="11144"/>
                    <a:pt x="9397" y="11308"/>
                  </a:cubicBezTo>
                  <a:lnTo>
                    <a:pt x="9397" y="11347"/>
                  </a:lnTo>
                  <a:cubicBezTo>
                    <a:pt x="9394" y="11452"/>
                    <a:pt x="9355" y="11553"/>
                    <a:pt x="9289" y="11630"/>
                  </a:cubicBezTo>
                  <a:cubicBezTo>
                    <a:pt x="9254" y="11669"/>
                    <a:pt x="9233" y="11718"/>
                    <a:pt x="9226" y="11767"/>
                  </a:cubicBezTo>
                  <a:cubicBezTo>
                    <a:pt x="9233" y="11809"/>
                    <a:pt x="9212" y="11851"/>
                    <a:pt x="9177" y="11875"/>
                  </a:cubicBezTo>
                  <a:cubicBezTo>
                    <a:pt x="9161" y="11884"/>
                    <a:pt x="9145" y="11888"/>
                    <a:pt x="9130" y="11888"/>
                  </a:cubicBezTo>
                  <a:cubicBezTo>
                    <a:pt x="9089" y="11888"/>
                    <a:pt x="9050" y="11864"/>
                    <a:pt x="9012" y="11844"/>
                  </a:cubicBezTo>
                  <a:cubicBezTo>
                    <a:pt x="8998" y="11833"/>
                    <a:pt x="8981" y="11823"/>
                    <a:pt x="8963" y="11816"/>
                  </a:cubicBezTo>
                  <a:cubicBezTo>
                    <a:pt x="8941" y="11835"/>
                    <a:pt x="8912" y="11846"/>
                    <a:pt x="8883" y="11846"/>
                  </a:cubicBezTo>
                  <a:cubicBezTo>
                    <a:pt x="8876" y="11846"/>
                    <a:pt x="8869" y="11845"/>
                    <a:pt x="8862" y="11844"/>
                  </a:cubicBezTo>
                  <a:cubicBezTo>
                    <a:pt x="8760" y="11819"/>
                    <a:pt x="8711" y="11662"/>
                    <a:pt x="8700" y="11613"/>
                  </a:cubicBezTo>
                  <a:cubicBezTo>
                    <a:pt x="8693" y="11581"/>
                    <a:pt x="8536" y="11581"/>
                    <a:pt x="8459" y="11578"/>
                  </a:cubicBezTo>
                  <a:cubicBezTo>
                    <a:pt x="8444" y="11578"/>
                    <a:pt x="8430" y="11579"/>
                    <a:pt x="8415" y="11579"/>
                  </a:cubicBezTo>
                  <a:cubicBezTo>
                    <a:pt x="8342" y="11579"/>
                    <a:pt x="8269" y="11571"/>
                    <a:pt x="8196" y="11557"/>
                  </a:cubicBezTo>
                  <a:cubicBezTo>
                    <a:pt x="8164" y="11548"/>
                    <a:pt x="8137" y="11544"/>
                    <a:pt x="8113" y="11544"/>
                  </a:cubicBezTo>
                  <a:cubicBezTo>
                    <a:pt x="8030" y="11544"/>
                    <a:pt x="7986" y="11596"/>
                    <a:pt x="7923" y="11697"/>
                  </a:cubicBezTo>
                  <a:cubicBezTo>
                    <a:pt x="7808" y="11875"/>
                    <a:pt x="7486" y="11928"/>
                    <a:pt x="7388" y="11938"/>
                  </a:cubicBezTo>
                  <a:cubicBezTo>
                    <a:pt x="7311" y="11945"/>
                    <a:pt x="7178" y="12064"/>
                    <a:pt x="7073" y="12155"/>
                  </a:cubicBezTo>
                  <a:cubicBezTo>
                    <a:pt x="7017" y="12211"/>
                    <a:pt x="6957" y="12260"/>
                    <a:pt x="6891" y="12306"/>
                  </a:cubicBezTo>
                  <a:cubicBezTo>
                    <a:pt x="6845" y="12334"/>
                    <a:pt x="6814" y="12383"/>
                    <a:pt x="6807" y="12435"/>
                  </a:cubicBezTo>
                  <a:cubicBezTo>
                    <a:pt x="6800" y="12509"/>
                    <a:pt x="6845" y="12596"/>
                    <a:pt x="6933" y="12681"/>
                  </a:cubicBezTo>
                  <a:cubicBezTo>
                    <a:pt x="7125" y="12863"/>
                    <a:pt x="7202" y="13017"/>
                    <a:pt x="7178" y="13167"/>
                  </a:cubicBezTo>
                  <a:cubicBezTo>
                    <a:pt x="7171" y="13216"/>
                    <a:pt x="7132" y="13251"/>
                    <a:pt x="7062" y="13269"/>
                  </a:cubicBezTo>
                  <a:cubicBezTo>
                    <a:pt x="7018" y="13281"/>
                    <a:pt x="6955" y="13287"/>
                    <a:pt x="6883" y="13287"/>
                  </a:cubicBezTo>
                  <a:cubicBezTo>
                    <a:pt x="6704" y="13287"/>
                    <a:pt x="6478" y="13247"/>
                    <a:pt x="6407" y="13157"/>
                  </a:cubicBezTo>
                  <a:cubicBezTo>
                    <a:pt x="6355" y="13090"/>
                    <a:pt x="6130" y="13045"/>
                    <a:pt x="5985" y="13045"/>
                  </a:cubicBezTo>
                  <a:cubicBezTo>
                    <a:pt x="5955" y="13045"/>
                    <a:pt x="5928" y="13047"/>
                    <a:pt x="5907" y="13052"/>
                  </a:cubicBezTo>
                  <a:cubicBezTo>
                    <a:pt x="5898" y="13053"/>
                    <a:pt x="5890" y="13054"/>
                    <a:pt x="5882" y="13054"/>
                  </a:cubicBezTo>
                  <a:cubicBezTo>
                    <a:pt x="5800" y="13054"/>
                    <a:pt x="5706" y="12980"/>
                    <a:pt x="5564" y="12870"/>
                  </a:cubicBezTo>
                  <a:cubicBezTo>
                    <a:pt x="5462" y="12786"/>
                    <a:pt x="5333" y="12684"/>
                    <a:pt x="5270" y="12681"/>
                  </a:cubicBezTo>
                  <a:cubicBezTo>
                    <a:pt x="5267" y="12680"/>
                    <a:pt x="5265" y="12680"/>
                    <a:pt x="5263" y="12680"/>
                  </a:cubicBezTo>
                  <a:cubicBezTo>
                    <a:pt x="5143" y="12680"/>
                    <a:pt x="5052" y="12850"/>
                    <a:pt x="5007" y="12940"/>
                  </a:cubicBezTo>
                  <a:lnTo>
                    <a:pt x="5000" y="12954"/>
                  </a:lnTo>
                  <a:cubicBezTo>
                    <a:pt x="4990" y="12971"/>
                    <a:pt x="4986" y="12975"/>
                    <a:pt x="5039" y="13031"/>
                  </a:cubicBezTo>
                  <a:cubicBezTo>
                    <a:pt x="5091" y="13083"/>
                    <a:pt x="5133" y="13146"/>
                    <a:pt x="5161" y="13209"/>
                  </a:cubicBezTo>
                  <a:cubicBezTo>
                    <a:pt x="5231" y="13356"/>
                    <a:pt x="5536" y="13356"/>
                    <a:pt x="5637" y="13356"/>
                  </a:cubicBezTo>
                  <a:cubicBezTo>
                    <a:pt x="5693" y="13356"/>
                    <a:pt x="5742" y="13384"/>
                    <a:pt x="5774" y="13430"/>
                  </a:cubicBezTo>
                  <a:cubicBezTo>
                    <a:pt x="5840" y="13538"/>
                    <a:pt x="5774" y="13720"/>
                    <a:pt x="5742" y="13783"/>
                  </a:cubicBezTo>
                  <a:cubicBezTo>
                    <a:pt x="5700" y="13871"/>
                    <a:pt x="5564" y="13923"/>
                    <a:pt x="5455" y="13934"/>
                  </a:cubicBezTo>
                  <a:cubicBezTo>
                    <a:pt x="5440" y="13935"/>
                    <a:pt x="5426" y="13936"/>
                    <a:pt x="5412" y="13936"/>
                  </a:cubicBezTo>
                  <a:cubicBezTo>
                    <a:pt x="5325" y="13936"/>
                    <a:pt x="5260" y="13909"/>
                    <a:pt x="5221" y="13860"/>
                  </a:cubicBezTo>
                  <a:cubicBezTo>
                    <a:pt x="5203" y="13836"/>
                    <a:pt x="5105" y="13832"/>
                    <a:pt x="5046" y="13829"/>
                  </a:cubicBezTo>
                  <a:cubicBezTo>
                    <a:pt x="4937" y="13825"/>
                    <a:pt x="4787" y="13822"/>
                    <a:pt x="4780" y="13692"/>
                  </a:cubicBezTo>
                  <a:cubicBezTo>
                    <a:pt x="4766" y="13643"/>
                    <a:pt x="4734" y="13598"/>
                    <a:pt x="4689" y="13566"/>
                  </a:cubicBezTo>
                  <a:cubicBezTo>
                    <a:pt x="4608" y="13503"/>
                    <a:pt x="4509" y="13469"/>
                    <a:pt x="4405" y="13469"/>
                  </a:cubicBezTo>
                  <a:cubicBezTo>
                    <a:pt x="4388" y="13469"/>
                    <a:pt x="4370" y="13470"/>
                    <a:pt x="4352" y="13472"/>
                  </a:cubicBezTo>
                  <a:cubicBezTo>
                    <a:pt x="4324" y="13476"/>
                    <a:pt x="4297" y="13478"/>
                    <a:pt x="4272" y="13478"/>
                  </a:cubicBezTo>
                  <a:cubicBezTo>
                    <a:pt x="4193" y="13478"/>
                    <a:pt x="4127" y="13457"/>
                    <a:pt x="4079" y="13412"/>
                  </a:cubicBezTo>
                  <a:cubicBezTo>
                    <a:pt x="4009" y="13346"/>
                    <a:pt x="3981" y="13241"/>
                    <a:pt x="3992" y="13087"/>
                  </a:cubicBezTo>
                  <a:cubicBezTo>
                    <a:pt x="3995" y="13003"/>
                    <a:pt x="3967" y="12919"/>
                    <a:pt x="3918" y="12852"/>
                  </a:cubicBezTo>
                  <a:cubicBezTo>
                    <a:pt x="3883" y="12807"/>
                    <a:pt x="3866" y="12747"/>
                    <a:pt x="3862" y="12691"/>
                  </a:cubicBezTo>
                  <a:cubicBezTo>
                    <a:pt x="3862" y="12663"/>
                    <a:pt x="3855" y="12635"/>
                    <a:pt x="3845" y="12607"/>
                  </a:cubicBezTo>
                  <a:cubicBezTo>
                    <a:pt x="3820" y="12512"/>
                    <a:pt x="3782" y="12372"/>
                    <a:pt x="3908" y="12285"/>
                  </a:cubicBezTo>
                  <a:cubicBezTo>
                    <a:pt x="3957" y="12253"/>
                    <a:pt x="3950" y="12218"/>
                    <a:pt x="3936" y="12124"/>
                  </a:cubicBezTo>
                  <a:cubicBezTo>
                    <a:pt x="3925" y="12078"/>
                    <a:pt x="3918" y="12033"/>
                    <a:pt x="3918" y="11987"/>
                  </a:cubicBezTo>
                  <a:cubicBezTo>
                    <a:pt x="3915" y="11952"/>
                    <a:pt x="3897" y="11917"/>
                    <a:pt x="3866" y="11893"/>
                  </a:cubicBezTo>
                  <a:cubicBezTo>
                    <a:pt x="3789" y="11809"/>
                    <a:pt x="3680" y="11756"/>
                    <a:pt x="3565" y="11749"/>
                  </a:cubicBezTo>
                  <a:cubicBezTo>
                    <a:pt x="3418" y="11749"/>
                    <a:pt x="3362" y="11662"/>
                    <a:pt x="3323" y="11599"/>
                  </a:cubicBezTo>
                  <a:cubicBezTo>
                    <a:pt x="3288" y="11546"/>
                    <a:pt x="3267" y="11518"/>
                    <a:pt x="3218" y="11508"/>
                  </a:cubicBezTo>
                  <a:cubicBezTo>
                    <a:pt x="3033" y="11462"/>
                    <a:pt x="2665" y="11168"/>
                    <a:pt x="2634" y="11011"/>
                  </a:cubicBezTo>
                  <a:cubicBezTo>
                    <a:pt x="2630" y="10979"/>
                    <a:pt x="2556" y="10948"/>
                    <a:pt x="2518" y="10934"/>
                  </a:cubicBezTo>
                  <a:cubicBezTo>
                    <a:pt x="2469" y="10909"/>
                    <a:pt x="2420" y="10892"/>
                    <a:pt x="2420" y="10836"/>
                  </a:cubicBezTo>
                  <a:cubicBezTo>
                    <a:pt x="2423" y="10801"/>
                    <a:pt x="2444" y="10769"/>
                    <a:pt x="2479" y="10759"/>
                  </a:cubicBezTo>
                  <a:cubicBezTo>
                    <a:pt x="2507" y="10746"/>
                    <a:pt x="2540" y="10740"/>
                    <a:pt x="2576" y="10740"/>
                  </a:cubicBezTo>
                  <a:cubicBezTo>
                    <a:pt x="2702" y="10740"/>
                    <a:pt x="2867" y="10814"/>
                    <a:pt x="2987" y="10934"/>
                  </a:cubicBezTo>
                  <a:cubicBezTo>
                    <a:pt x="3152" y="11098"/>
                    <a:pt x="3393" y="11196"/>
                    <a:pt x="3712" y="11242"/>
                  </a:cubicBezTo>
                  <a:cubicBezTo>
                    <a:pt x="3880" y="11266"/>
                    <a:pt x="4044" y="11315"/>
                    <a:pt x="4198" y="11389"/>
                  </a:cubicBezTo>
                  <a:cubicBezTo>
                    <a:pt x="4345" y="11459"/>
                    <a:pt x="4506" y="11511"/>
                    <a:pt x="4667" y="11539"/>
                  </a:cubicBezTo>
                  <a:lnTo>
                    <a:pt x="4899" y="11581"/>
                  </a:lnTo>
                  <a:cubicBezTo>
                    <a:pt x="5200" y="11634"/>
                    <a:pt x="5455" y="11679"/>
                    <a:pt x="5942" y="11749"/>
                  </a:cubicBezTo>
                  <a:cubicBezTo>
                    <a:pt x="5979" y="11755"/>
                    <a:pt x="6018" y="11757"/>
                    <a:pt x="6057" y="11757"/>
                  </a:cubicBezTo>
                  <a:cubicBezTo>
                    <a:pt x="6608" y="11757"/>
                    <a:pt x="7312" y="11237"/>
                    <a:pt x="7472" y="11074"/>
                  </a:cubicBezTo>
                  <a:cubicBezTo>
                    <a:pt x="7559" y="10986"/>
                    <a:pt x="7500" y="10808"/>
                    <a:pt x="7451" y="10664"/>
                  </a:cubicBezTo>
                  <a:cubicBezTo>
                    <a:pt x="7426" y="10601"/>
                    <a:pt x="7412" y="10538"/>
                    <a:pt x="7405" y="10471"/>
                  </a:cubicBezTo>
                  <a:cubicBezTo>
                    <a:pt x="7405" y="10443"/>
                    <a:pt x="7328" y="10412"/>
                    <a:pt x="7272" y="10387"/>
                  </a:cubicBezTo>
                  <a:cubicBezTo>
                    <a:pt x="7199" y="10356"/>
                    <a:pt x="7122" y="10324"/>
                    <a:pt x="7094" y="10258"/>
                  </a:cubicBezTo>
                  <a:cubicBezTo>
                    <a:pt x="7010" y="10118"/>
                    <a:pt x="6863" y="10027"/>
                    <a:pt x="6698" y="10023"/>
                  </a:cubicBezTo>
                  <a:cubicBezTo>
                    <a:pt x="6547" y="10023"/>
                    <a:pt x="6467" y="9936"/>
                    <a:pt x="6400" y="9862"/>
                  </a:cubicBezTo>
                  <a:cubicBezTo>
                    <a:pt x="6344" y="9806"/>
                    <a:pt x="6309" y="9771"/>
                    <a:pt x="6260" y="9771"/>
                  </a:cubicBezTo>
                  <a:cubicBezTo>
                    <a:pt x="6258" y="9771"/>
                    <a:pt x="6256" y="9771"/>
                    <a:pt x="6253" y="9771"/>
                  </a:cubicBezTo>
                  <a:cubicBezTo>
                    <a:pt x="6238" y="9773"/>
                    <a:pt x="6223" y="9773"/>
                    <a:pt x="6208" y="9773"/>
                  </a:cubicBezTo>
                  <a:cubicBezTo>
                    <a:pt x="6034" y="9773"/>
                    <a:pt x="5885" y="9676"/>
                    <a:pt x="5508" y="9421"/>
                  </a:cubicBezTo>
                  <a:lnTo>
                    <a:pt x="5410" y="9358"/>
                  </a:lnTo>
                  <a:cubicBezTo>
                    <a:pt x="4939" y="9043"/>
                    <a:pt x="4368" y="8858"/>
                    <a:pt x="4221" y="8858"/>
                  </a:cubicBezTo>
                  <a:cubicBezTo>
                    <a:pt x="4210" y="8858"/>
                    <a:pt x="4201" y="8859"/>
                    <a:pt x="4195" y="8861"/>
                  </a:cubicBezTo>
                  <a:cubicBezTo>
                    <a:pt x="4140" y="8888"/>
                    <a:pt x="4077" y="8917"/>
                    <a:pt x="4013" y="8917"/>
                  </a:cubicBezTo>
                  <a:cubicBezTo>
                    <a:pt x="3950" y="8917"/>
                    <a:pt x="3888" y="8890"/>
                    <a:pt x="3831" y="8805"/>
                  </a:cubicBezTo>
                  <a:cubicBezTo>
                    <a:pt x="3810" y="8777"/>
                    <a:pt x="3778" y="8756"/>
                    <a:pt x="3743" y="8753"/>
                  </a:cubicBezTo>
                  <a:cubicBezTo>
                    <a:pt x="3731" y="8751"/>
                    <a:pt x="3719" y="8750"/>
                    <a:pt x="3708" y="8750"/>
                  </a:cubicBezTo>
                  <a:cubicBezTo>
                    <a:pt x="3643" y="8750"/>
                    <a:pt x="3580" y="8774"/>
                    <a:pt x="3530" y="8812"/>
                  </a:cubicBezTo>
                  <a:cubicBezTo>
                    <a:pt x="3487" y="8844"/>
                    <a:pt x="3445" y="8854"/>
                    <a:pt x="3404" y="8854"/>
                  </a:cubicBezTo>
                  <a:cubicBezTo>
                    <a:pt x="3353" y="8854"/>
                    <a:pt x="3305" y="8838"/>
                    <a:pt x="3260" y="8823"/>
                  </a:cubicBezTo>
                  <a:cubicBezTo>
                    <a:pt x="3203" y="8798"/>
                    <a:pt x="3140" y="8785"/>
                    <a:pt x="3077" y="8785"/>
                  </a:cubicBezTo>
                  <a:cubicBezTo>
                    <a:pt x="3051" y="8785"/>
                    <a:pt x="3026" y="8787"/>
                    <a:pt x="3001" y="8791"/>
                  </a:cubicBezTo>
                  <a:cubicBezTo>
                    <a:pt x="2961" y="8801"/>
                    <a:pt x="2923" y="8805"/>
                    <a:pt x="2887" y="8805"/>
                  </a:cubicBezTo>
                  <a:cubicBezTo>
                    <a:pt x="2759" y="8805"/>
                    <a:pt x="2664" y="8748"/>
                    <a:pt x="2623" y="8679"/>
                  </a:cubicBezTo>
                  <a:cubicBezTo>
                    <a:pt x="2588" y="8627"/>
                    <a:pt x="2591" y="8557"/>
                    <a:pt x="2630" y="8508"/>
                  </a:cubicBezTo>
                  <a:cubicBezTo>
                    <a:pt x="2676" y="8455"/>
                    <a:pt x="2763" y="8448"/>
                    <a:pt x="2865" y="8441"/>
                  </a:cubicBezTo>
                  <a:cubicBezTo>
                    <a:pt x="2914" y="8441"/>
                    <a:pt x="2959" y="8434"/>
                    <a:pt x="3005" y="8423"/>
                  </a:cubicBezTo>
                  <a:lnTo>
                    <a:pt x="2980" y="8423"/>
                  </a:lnTo>
                  <a:cubicBezTo>
                    <a:pt x="2879" y="8420"/>
                    <a:pt x="2781" y="8385"/>
                    <a:pt x="2700" y="8329"/>
                  </a:cubicBezTo>
                  <a:cubicBezTo>
                    <a:pt x="2637" y="8285"/>
                    <a:pt x="2580" y="8265"/>
                    <a:pt x="2535" y="8265"/>
                  </a:cubicBezTo>
                  <a:cubicBezTo>
                    <a:pt x="2523" y="8265"/>
                    <a:pt x="2511" y="8266"/>
                    <a:pt x="2500" y="8269"/>
                  </a:cubicBezTo>
                  <a:cubicBezTo>
                    <a:pt x="2455" y="8287"/>
                    <a:pt x="2423" y="8325"/>
                    <a:pt x="2406" y="8371"/>
                  </a:cubicBezTo>
                  <a:cubicBezTo>
                    <a:pt x="2385" y="8427"/>
                    <a:pt x="2336" y="8469"/>
                    <a:pt x="2276" y="8483"/>
                  </a:cubicBezTo>
                  <a:cubicBezTo>
                    <a:pt x="2259" y="8486"/>
                    <a:pt x="2242" y="8487"/>
                    <a:pt x="2225" y="8487"/>
                  </a:cubicBezTo>
                  <a:cubicBezTo>
                    <a:pt x="2148" y="8487"/>
                    <a:pt x="2074" y="8462"/>
                    <a:pt x="2014" y="8413"/>
                  </a:cubicBezTo>
                  <a:lnTo>
                    <a:pt x="2014" y="8416"/>
                  </a:lnTo>
                  <a:cubicBezTo>
                    <a:pt x="2010" y="8427"/>
                    <a:pt x="2003" y="8437"/>
                    <a:pt x="1996" y="8448"/>
                  </a:cubicBezTo>
                  <a:lnTo>
                    <a:pt x="1993" y="8455"/>
                  </a:lnTo>
                  <a:cubicBezTo>
                    <a:pt x="1989" y="8462"/>
                    <a:pt x="1982" y="8472"/>
                    <a:pt x="1975" y="8479"/>
                  </a:cubicBezTo>
                  <a:lnTo>
                    <a:pt x="1968" y="8486"/>
                  </a:lnTo>
                  <a:cubicBezTo>
                    <a:pt x="1965" y="8494"/>
                    <a:pt x="1958" y="8501"/>
                    <a:pt x="1954" y="8508"/>
                  </a:cubicBezTo>
                  <a:lnTo>
                    <a:pt x="1947" y="8515"/>
                  </a:lnTo>
                  <a:cubicBezTo>
                    <a:pt x="1937" y="8522"/>
                    <a:pt x="1930" y="8529"/>
                    <a:pt x="1919" y="8536"/>
                  </a:cubicBezTo>
                  <a:cubicBezTo>
                    <a:pt x="1874" y="8562"/>
                    <a:pt x="1824" y="8575"/>
                    <a:pt x="1773" y="8575"/>
                  </a:cubicBezTo>
                  <a:cubicBezTo>
                    <a:pt x="1744" y="8575"/>
                    <a:pt x="1716" y="8571"/>
                    <a:pt x="1688" y="8564"/>
                  </a:cubicBezTo>
                  <a:cubicBezTo>
                    <a:pt x="1684" y="8563"/>
                    <a:pt x="1679" y="8562"/>
                    <a:pt x="1674" y="8562"/>
                  </a:cubicBezTo>
                  <a:cubicBezTo>
                    <a:pt x="1628" y="8562"/>
                    <a:pt x="1570" y="8607"/>
                    <a:pt x="1513" y="8651"/>
                  </a:cubicBezTo>
                  <a:cubicBezTo>
                    <a:pt x="1436" y="8707"/>
                    <a:pt x="1349" y="8774"/>
                    <a:pt x="1251" y="8774"/>
                  </a:cubicBezTo>
                  <a:cubicBezTo>
                    <a:pt x="1170" y="8784"/>
                    <a:pt x="1097" y="8819"/>
                    <a:pt x="1044" y="8879"/>
                  </a:cubicBezTo>
                  <a:cubicBezTo>
                    <a:pt x="999" y="8921"/>
                    <a:pt x="964" y="8970"/>
                    <a:pt x="943" y="9029"/>
                  </a:cubicBezTo>
                  <a:cubicBezTo>
                    <a:pt x="939" y="9036"/>
                    <a:pt x="939" y="9040"/>
                    <a:pt x="936" y="9047"/>
                  </a:cubicBezTo>
                  <a:cubicBezTo>
                    <a:pt x="922" y="9127"/>
                    <a:pt x="859" y="9183"/>
                    <a:pt x="778" y="9194"/>
                  </a:cubicBezTo>
                  <a:lnTo>
                    <a:pt x="757" y="9201"/>
                  </a:lnTo>
                  <a:lnTo>
                    <a:pt x="729" y="9208"/>
                  </a:lnTo>
                  <a:cubicBezTo>
                    <a:pt x="729" y="9306"/>
                    <a:pt x="726" y="9418"/>
                    <a:pt x="631" y="9530"/>
                  </a:cubicBezTo>
                  <a:cubicBezTo>
                    <a:pt x="607" y="9561"/>
                    <a:pt x="603" y="9565"/>
                    <a:pt x="656" y="9652"/>
                  </a:cubicBezTo>
                  <a:cubicBezTo>
                    <a:pt x="677" y="9680"/>
                    <a:pt x="698" y="9719"/>
                    <a:pt x="722" y="9764"/>
                  </a:cubicBezTo>
                  <a:cubicBezTo>
                    <a:pt x="733" y="9785"/>
                    <a:pt x="743" y="9803"/>
                    <a:pt x="761" y="9817"/>
                  </a:cubicBezTo>
                  <a:cubicBezTo>
                    <a:pt x="806" y="9855"/>
                    <a:pt x="862" y="9880"/>
                    <a:pt x="922" y="9890"/>
                  </a:cubicBezTo>
                  <a:cubicBezTo>
                    <a:pt x="953" y="9897"/>
                    <a:pt x="981" y="9908"/>
                    <a:pt x="1009" y="9918"/>
                  </a:cubicBezTo>
                  <a:cubicBezTo>
                    <a:pt x="1020" y="9922"/>
                    <a:pt x="1027" y="9925"/>
                    <a:pt x="1037" y="9932"/>
                  </a:cubicBezTo>
                  <a:cubicBezTo>
                    <a:pt x="1069" y="9950"/>
                    <a:pt x="1457" y="10237"/>
                    <a:pt x="1457" y="10394"/>
                  </a:cubicBezTo>
                  <a:cubicBezTo>
                    <a:pt x="1457" y="10538"/>
                    <a:pt x="1160" y="10804"/>
                    <a:pt x="1086" y="10853"/>
                  </a:cubicBezTo>
                  <a:cubicBezTo>
                    <a:pt x="1020" y="10899"/>
                    <a:pt x="967" y="10965"/>
                    <a:pt x="939" y="11042"/>
                  </a:cubicBezTo>
                  <a:cubicBezTo>
                    <a:pt x="936" y="11056"/>
                    <a:pt x="936" y="11070"/>
                    <a:pt x="943" y="11084"/>
                  </a:cubicBezTo>
                  <a:lnTo>
                    <a:pt x="964" y="11116"/>
                  </a:lnTo>
                  <a:lnTo>
                    <a:pt x="1006" y="11179"/>
                  </a:lnTo>
                  <a:cubicBezTo>
                    <a:pt x="1118" y="11343"/>
                    <a:pt x="1321" y="11655"/>
                    <a:pt x="1464" y="11914"/>
                  </a:cubicBezTo>
                  <a:cubicBezTo>
                    <a:pt x="1531" y="12036"/>
                    <a:pt x="1552" y="12110"/>
                    <a:pt x="1524" y="12166"/>
                  </a:cubicBezTo>
                  <a:cubicBezTo>
                    <a:pt x="1503" y="12211"/>
                    <a:pt x="1457" y="12239"/>
                    <a:pt x="1408" y="12246"/>
                  </a:cubicBezTo>
                  <a:lnTo>
                    <a:pt x="1391" y="12253"/>
                  </a:lnTo>
                  <a:cubicBezTo>
                    <a:pt x="1349" y="12257"/>
                    <a:pt x="1310" y="12278"/>
                    <a:pt x="1279" y="12309"/>
                  </a:cubicBezTo>
                  <a:cubicBezTo>
                    <a:pt x="1261" y="12334"/>
                    <a:pt x="1251" y="12365"/>
                    <a:pt x="1254" y="12397"/>
                  </a:cubicBezTo>
                  <a:cubicBezTo>
                    <a:pt x="1268" y="12460"/>
                    <a:pt x="1289" y="12519"/>
                    <a:pt x="1324" y="12572"/>
                  </a:cubicBezTo>
                  <a:cubicBezTo>
                    <a:pt x="1342" y="12603"/>
                    <a:pt x="1359" y="12635"/>
                    <a:pt x="1370" y="12670"/>
                  </a:cubicBezTo>
                  <a:cubicBezTo>
                    <a:pt x="1408" y="12779"/>
                    <a:pt x="1310" y="12824"/>
                    <a:pt x="1272" y="12842"/>
                  </a:cubicBezTo>
                  <a:lnTo>
                    <a:pt x="1258" y="12849"/>
                  </a:lnTo>
                  <a:cubicBezTo>
                    <a:pt x="1289" y="12863"/>
                    <a:pt x="1321" y="12880"/>
                    <a:pt x="1356" y="12891"/>
                  </a:cubicBezTo>
                  <a:cubicBezTo>
                    <a:pt x="1433" y="12922"/>
                    <a:pt x="1503" y="12950"/>
                    <a:pt x="1520" y="13013"/>
                  </a:cubicBezTo>
                  <a:cubicBezTo>
                    <a:pt x="1520" y="13020"/>
                    <a:pt x="1520" y="13027"/>
                    <a:pt x="1520" y="13034"/>
                  </a:cubicBezTo>
                  <a:cubicBezTo>
                    <a:pt x="1520" y="13080"/>
                    <a:pt x="1499" y="13122"/>
                    <a:pt x="1464" y="13153"/>
                  </a:cubicBezTo>
                  <a:cubicBezTo>
                    <a:pt x="1443" y="13174"/>
                    <a:pt x="1426" y="13202"/>
                    <a:pt x="1419" y="13234"/>
                  </a:cubicBezTo>
                  <a:cubicBezTo>
                    <a:pt x="1419" y="13237"/>
                    <a:pt x="1419" y="13241"/>
                    <a:pt x="1419" y="13244"/>
                  </a:cubicBezTo>
                  <a:cubicBezTo>
                    <a:pt x="1422" y="13255"/>
                    <a:pt x="1426" y="13262"/>
                    <a:pt x="1429" y="13269"/>
                  </a:cubicBezTo>
                  <a:cubicBezTo>
                    <a:pt x="1461" y="13311"/>
                    <a:pt x="1503" y="13342"/>
                    <a:pt x="1548" y="13363"/>
                  </a:cubicBezTo>
                  <a:cubicBezTo>
                    <a:pt x="1625" y="13409"/>
                    <a:pt x="1716" y="13461"/>
                    <a:pt x="1730" y="13587"/>
                  </a:cubicBezTo>
                  <a:cubicBezTo>
                    <a:pt x="1734" y="13619"/>
                    <a:pt x="1730" y="13650"/>
                    <a:pt x="1716" y="13675"/>
                  </a:cubicBezTo>
                  <a:cubicBezTo>
                    <a:pt x="1678" y="13752"/>
                    <a:pt x="1583" y="13794"/>
                    <a:pt x="1510" y="13829"/>
                  </a:cubicBezTo>
                  <a:cubicBezTo>
                    <a:pt x="1478" y="13839"/>
                    <a:pt x="1450" y="13857"/>
                    <a:pt x="1422" y="13871"/>
                  </a:cubicBezTo>
                  <a:cubicBezTo>
                    <a:pt x="1408" y="13878"/>
                    <a:pt x="1398" y="13885"/>
                    <a:pt x="1391" y="13899"/>
                  </a:cubicBezTo>
                  <a:cubicBezTo>
                    <a:pt x="1391" y="13899"/>
                    <a:pt x="1391" y="13902"/>
                    <a:pt x="1394" y="13906"/>
                  </a:cubicBezTo>
                  <a:cubicBezTo>
                    <a:pt x="1419" y="13944"/>
                    <a:pt x="1548" y="14021"/>
                    <a:pt x="1636" y="14074"/>
                  </a:cubicBezTo>
                  <a:cubicBezTo>
                    <a:pt x="1692" y="14105"/>
                    <a:pt x="1751" y="14144"/>
                    <a:pt x="1811" y="14179"/>
                  </a:cubicBezTo>
                  <a:cubicBezTo>
                    <a:pt x="1909" y="14238"/>
                    <a:pt x="1996" y="14312"/>
                    <a:pt x="2070" y="14396"/>
                  </a:cubicBezTo>
                  <a:cubicBezTo>
                    <a:pt x="2182" y="14522"/>
                    <a:pt x="2234" y="14606"/>
                    <a:pt x="2255" y="14679"/>
                  </a:cubicBezTo>
                  <a:cubicBezTo>
                    <a:pt x="2259" y="14697"/>
                    <a:pt x="2262" y="14718"/>
                    <a:pt x="2262" y="14736"/>
                  </a:cubicBezTo>
                  <a:cubicBezTo>
                    <a:pt x="2262" y="14792"/>
                    <a:pt x="2252" y="14844"/>
                    <a:pt x="2227" y="14897"/>
                  </a:cubicBezTo>
                  <a:cubicBezTo>
                    <a:pt x="2185" y="15016"/>
                    <a:pt x="2063" y="15121"/>
                    <a:pt x="1919" y="15226"/>
                  </a:cubicBezTo>
                  <a:cubicBezTo>
                    <a:pt x="1888" y="15250"/>
                    <a:pt x="1853" y="15275"/>
                    <a:pt x="1818" y="15299"/>
                  </a:cubicBezTo>
                  <a:cubicBezTo>
                    <a:pt x="1727" y="15362"/>
                    <a:pt x="1643" y="15429"/>
                    <a:pt x="1559" y="15502"/>
                  </a:cubicBezTo>
                  <a:cubicBezTo>
                    <a:pt x="1503" y="15548"/>
                    <a:pt x="1454" y="15607"/>
                    <a:pt x="1419" y="15677"/>
                  </a:cubicBezTo>
                  <a:cubicBezTo>
                    <a:pt x="1370" y="15779"/>
                    <a:pt x="1296" y="15866"/>
                    <a:pt x="1205" y="15933"/>
                  </a:cubicBezTo>
                  <a:cubicBezTo>
                    <a:pt x="1107" y="16006"/>
                    <a:pt x="1006" y="16076"/>
                    <a:pt x="901" y="16136"/>
                  </a:cubicBezTo>
                  <a:cubicBezTo>
                    <a:pt x="792" y="16199"/>
                    <a:pt x="691" y="16265"/>
                    <a:pt x="596" y="16342"/>
                  </a:cubicBezTo>
                  <a:cubicBezTo>
                    <a:pt x="586" y="16353"/>
                    <a:pt x="575" y="16363"/>
                    <a:pt x="565" y="16374"/>
                  </a:cubicBezTo>
                  <a:cubicBezTo>
                    <a:pt x="554" y="16384"/>
                    <a:pt x="544" y="16395"/>
                    <a:pt x="533" y="16409"/>
                  </a:cubicBezTo>
                  <a:lnTo>
                    <a:pt x="526" y="16416"/>
                  </a:lnTo>
                  <a:lnTo>
                    <a:pt x="498" y="16444"/>
                  </a:lnTo>
                  <a:lnTo>
                    <a:pt x="494" y="16451"/>
                  </a:lnTo>
                  <a:cubicBezTo>
                    <a:pt x="473" y="16475"/>
                    <a:pt x="452" y="16503"/>
                    <a:pt x="428" y="16535"/>
                  </a:cubicBezTo>
                  <a:lnTo>
                    <a:pt x="456" y="16521"/>
                  </a:lnTo>
                  <a:cubicBezTo>
                    <a:pt x="479" y="16509"/>
                    <a:pt x="501" y="16504"/>
                    <a:pt x="521" y="16504"/>
                  </a:cubicBezTo>
                  <a:cubicBezTo>
                    <a:pt x="620" y="16504"/>
                    <a:pt x="693" y="16622"/>
                    <a:pt x="754" y="16720"/>
                  </a:cubicBezTo>
                  <a:cubicBezTo>
                    <a:pt x="785" y="16780"/>
                    <a:pt x="827" y="16836"/>
                    <a:pt x="873" y="16885"/>
                  </a:cubicBezTo>
                  <a:cubicBezTo>
                    <a:pt x="922" y="16924"/>
                    <a:pt x="1009" y="16924"/>
                    <a:pt x="1093" y="16924"/>
                  </a:cubicBezTo>
                  <a:cubicBezTo>
                    <a:pt x="1195" y="16924"/>
                    <a:pt x="1296" y="16924"/>
                    <a:pt x="1359" y="16997"/>
                  </a:cubicBezTo>
                  <a:cubicBezTo>
                    <a:pt x="1415" y="17057"/>
                    <a:pt x="1401" y="17106"/>
                    <a:pt x="1391" y="17130"/>
                  </a:cubicBezTo>
                  <a:cubicBezTo>
                    <a:pt x="1380" y="17148"/>
                    <a:pt x="1356" y="17194"/>
                    <a:pt x="1220" y="17194"/>
                  </a:cubicBezTo>
                  <a:cubicBezTo>
                    <a:pt x="1174" y="17194"/>
                    <a:pt x="1116" y="17189"/>
                    <a:pt x="1041" y="17176"/>
                  </a:cubicBezTo>
                  <a:cubicBezTo>
                    <a:pt x="1024" y="17173"/>
                    <a:pt x="1009" y="17172"/>
                    <a:pt x="995" y="17172"/>
                  </a:cubicBezTo>
                  <a:cubicBezTo>
                    <a:pt x="933" y="17172"/>
                    <a:pt x="887" y="17195"/>
                    <a:pt x="813" y="17235"/>
                  </a:cubicBezTo>
                  <a:cubicBezTo>
                    <a:pt x="729" y="17281"/>
                    <a:pt x="638" y="17323"/>
                    <a:pt x="547" y="17351"/>
                  </a:cubicBezTo>
                  <a:cubicBezTo>
                    <a:pt x="414" y="17396"/>
                    <a:pt x="389" y="17435"/>
                    <a:pt x="361" y="17477"/>
                  </a:cubicBezTo>
                  <a:cubicBezTo>
                    <a:pt x="354" y="17487"/>
                    <a:pt x="347" y="17498"/>
                    <a:pt x="340" y="17508"/>
                  </a:cubicBezTo>
                  <a:lnTo>
                    <a:pt x="344" y="17519"/>
                  </a:lnTo>
                  <a:lnTo>
                    <a:pt x="347" y="17529"/>
                  </a:lnTo>
                  <a:lnTo>
                    <a:pt x="354" y="17547"/>
                  </a:lnTo>
                  <a:lnTo>
                    <a:pt x="358" y="17557"/>
                  </a:lnTo>
                  <a:cubicBezTo>
                    <a:pt x="358" y="17561"/>
                    <a:pt x="361" y="17568"/>
                    <a:pt x="361" y="17571"/>
                  </a:cubicBezTo>
                  <a:cubicBezTo>
                    <a:pt x="365" y="17575"/>
                    <a:pt x="361" y="17578"/>
                    <a:pt x="365" y="17582"/>
                  </a:cubicBezTo>
                  <a:cubicBezTo>
                    <a:pt x="368" y="17585"/>
                    <a:pt x="365" y="17592"/>
                    <a:pt x="368" y="17596"/>
                  </a:cubicBezTo>
                  <a:cubicBezTo>
                    <a:pt x="372" y="17603"/>
                    <a:pt x="368" y="17603"/>
                    <a:pt x="368" y="17603"/>
                  </a:cubicBezTo>
                  <a:cubicBezTo>
                    <a:pt x="368" y="17610"/>
                    <a:pt x="368" y="17617"/>
                    <a:pt x="368" y="17624"/>
                  </a:cubicBezTo>
                  <a:cubicBezTo>
                    <a:pt x="368" y="17631"/>
                    <a:pt x="368" y="17638"/>
                    <a:pt x="368" y="17645"/>
                  </a:cubicBezTo>
                  <a:lnTo>
                    <a:pt x="368" y="17652"/>
                  </a:lnTo>
                  <a:cubicBezTo>
                    <a:pt x="368" y="17652"/>
                    <a:pt x="368" y="17659"/>
                    <a:pt x="365" y="17666"/>
                  </a:cubicBezTo>
                  <a:lnTo>
                    <a:pt x="361" y="17673"/>
                  </a:lnTo>
                  <a:cubicBezTo>
                    <a:pt x="361" y="17676"/>
                    <a:pt x="361" y="17680"/>
                    <a:pt x="358" y="17683"/>
                  </a:cubicBezTo>
                  <a:lnTo>
                    <a:pt x="354" y="17690"/>
                  </a:lnTo>
                  <a:lnTo>
                    <a:pt x="351" y="17701"/>
                  </a:lnTo>
                  <a:lnTo>
                    <a:pt x="347" y="17708"/>
                  </a:lnTo>
                  <a:lnTo>
                    <a:pt x="340" y="17718"/>
                  </a:lnTo>
                  <a:lnTo>
                    <a:pt x="337" y="17722"/>
                  </a:lnTo>
                  <a:lnTo>
                    <a:pt x="330" y="17732"/>
                  </a:lnTo>
                  <a:lnTo>
                    <a:pt x="326" y="17739"/>
                  </a:lnTo>
                  <a:lnTo>
                    <a:pt x="319" y="17746"/>
                  </a:lnTo>
                  <a:lnTo>
                    <a:pt x="316" y="17753"/>
                  </a:lnTo>
                  <a:lnTo>
                    <a:pt x="305" y="17760"/>
                  </a:lnTo>
                  <a:lnTo>
                    <a:pt x="302" y="17767"/>
                  </a:lnTo>
                  <a:lnTo>
                    <a:pt x="295" y="17774"/>
                  </a:lnTo>
                  <a:lnTo>
                    <a:pt x="291" y="17778"/>
                  </a:lnTo>
                  <a:lnTo>
                    <a:pt x="281" y="17792"/>
                  </a:lnTo>
                  <a:cubicBezTo>
                    <a:pt x="260" y="17809"/>
                    <a:pt x="242" y="17830"/>
                    <a:pt x="225" y="17855"/>
                  </a:cubicBezTo>
                  <a:lnTo>
                    <a:pt x="221" y="17858"/>
                  </a:lnTo>
                  <a:lnTo>
                    <a:pt x="221" y="17862"/>
                  </a:lnTo>
                  <a:cubicBezTo>
                    <a:pt x="218" y="17869"/>
                    <a:pt x="211" y="17876"/>
                    <a:pt x="207" y="17886"/>
                  </a:cubicBezTo>
                  <a:cubicBezTo>
                    <a:pt x="200" y="17907"/>
                    <a:pt x="190" y="17925"/>
                    <a:pt x="176" y="17946"/>
                  </a:cubicBezTo>
                  <a:cubicBezTo>
                    <a:pt x="151" y="17988"/>
                    <a:pt x="120" y="18026"/>
                    <a:pt x="85" y="18061"/>
                  </a:cubicBezTo>
                  <a:cubicBezTo>
                    <a:pt x="50" y="18100"/>
                    <a:pt x="36" y="18117"/>
                    <a:pt x="32" y="18145"/>
                  </a:cubicBezTo>
                  <a:cubicBezTo>
                    <a:pt x="29" y="18194"/>
                    <a:pt x="32" y="18243"/>
                    <a:pt x="46" y="18289"/>
                  </a:cubicBezTo>
                  <a:cubicBezTo>
                    <a:pt x="57" y="18341"/>
                    <a:pt x="64" y="18394"/>
                    <a:pt x="71" y="18446"/>
                  </a:cubicBezTo>
                  <a:cubicBezTo>
                    <a:pt x="78" y="18565"/>
                    <a:pt x="92" y="18583"/>
                    <a:pt x="158" y="18681"/>
                  </a:cubicBezTo>
                  <a:lnTo>
                    <a:pt x="179" y="18705"/>
                  </a:lnTo>
                  <a:cubicBezTo>
                    <a:pt x="200" y="18733"/>
                    <a:pt x="214" y="18768"/>
                    <a:pt x="214" y="18803"/>
                  </a:cubicBezTo>
                  <a:cubicBezTo>
                    <a:pt x="214" y="18814"/>
                    <a:pt x="214" y="18824"/>
                    <a:pt x="211" y="18835"/>
                  </a:cubicBezTo>
                  <a:cubicBezTo>
                    <a:pt x="193" y="18898"/>
                    <a:pt x="137" y="18923"/>
                    <a:pt x="85" y="18944"/>
                  </a:cubicBezTo>
                  <a:cubicBezTo>
                    <a:pt x="64" y="18951"/>
                    <a:pt x="43" y="18961"/>
                    <a:pt x="22" y="18975"/>
                  </a:cubicBezTo>
                  <a:cubicBezTo>
                    <a:pt x="1" y="18993"/>
                    <a:pt x="15" y="19035"/>
                    <a:pt x="22" y="19056"/>
                  </a:cubicBezTo>
                  <a:cubicBezTo>
                    <a:pt x="29" y="19073"/>
                    <a:pt x="39" y="19094"/>
                    <a:pt x="50" y="19112"/>
                  </a:cubicBezTo>
                  <a:lnTo>
                    <a:pt x="53" y="19115"/>
                  </a:lnTo>
                  <a:cubicBezTo>
                    <a:pt x="57" y="19122"/>
                    <a:pt x="64" y="19129"/>
                    <a:pt x="71" y="19136"/>
                  </a:cubicBezTo>
                  <a:lnTo>
                    <a:pt x="74" y="19147"/>
                  </a:lnTo>
                  <a:cubicBezTo>
                    <a:pt x="81" y="19154"/>
                    <a:pt x="88" y="19161"/>
                    <a:pt x="99" y="19171"/>
                  </a:cubicBezTo>
                  <a:cubicBezTo>
                    <a:pt x="200" y="19266"/>
                    <a:pt x="228" y="19416"/>
                    <a:pt x="172" y="19546"/>
                  </a:cubicBezTo>
                  <a:cubicBezTo>
                    <a:pt x="162" y="19570"/>
                    <a:pt x="204" y="19661"/>
                    <a:pt x="330" y="19787"/>
                  </a:cubicBezTo>
                  <a:cubicBezTo>
                    <a:pt x="386" y="19847"/>
                    <a:pt x="407" y="19934"/>
                    <a:pt x="424" y="20022"/>
                  </a:cubicBezTo>
                  <a:cubicBezTo>
                    <a:pt x="431" y="20064"/>
                    <a:pt x="445" y="20102"/>
                    <a:pt x="459" y="20141"/>
                  </a:cubicBezTo>
                  <a:cubicBezTo>
                    <a:pt x="463" y="20148"/>
                    <a:pt x="466" y="20155"/>
                    <a:pt x="470" y="20158"/>
                  </a:cubicBezTo>
                  <a:cubicBezTo>
                    <a:pt x="523" y="20203"/>
                    <a:pt x="573" y="20240"/>
                    <a:pt x="642" y="20240"/>
                  </a:cubicBezTo>
                  <a:cubicBezTo>
                    <a:pt x="660" y="20240"/>
                    <a:pt x="680" y="20238"/>
                    <a:pt x="701" y="20232"/>
                  </a:cubicBezTo>
                  <a:cubicBezTo>
                    <a:pt x="733" y="20223"/>
                    <a:pt x="764" y="20218"/>
                    <a:pt x="794" y="20218"/>
                  </a:cubicBezTo>
                  <a:cubicBezTo>
                    <a:pt x="901" y="20218"/>
                    <a:pt x="989" y="20278"/>
                    <a:pt x="1055" y="20396"/>
                  </a:cubicBezTo>
                  <a:cubicBezTo>
                    <a:pt x="1066" y="20416"/>
                    <a:pt x="1076" y="20427"/>
                    <a:pt x="1098" y="20427"/>
                  </a:cubicBezTo>
                  <a:cubicBezTo>
                    <a:pt x="1124" y="20427"/>
                    <a:pt x="1167" y="20411"/>
                    <a:pt x="1251" y="20375"/>
                  </a:cubicBezTo>
                  <a:lnTo>
                    <a:pt x="1261" y="20368"/>
                  </a:lnTo>
                  <a:cubicBezTo>
                    <a:pt x="1290" y="20355"/>
                    <a:pt x="1324" y="20349"/>
                    <a:pt x="1360" y="20349"/>
                  </a:cubicBezTo>
                  <a:cubicBezTo>
                    <a:pt x="1487" y="20349"/>
                    <a:pt x="1650" y="20422"/>
                    <a:pt x="1800" y="20501"/>
                  </a:cubicBezTo>
                  <a:lnTo>
                    <a:pt x="1828" y="20515"/>
                  </a:lnTo>
                  <a:cubicBezTo>
                    <a:pt x="1916" y="20557"/>
                    <a:pt x="1912" y="20683"/>
                    <a:pt x="1909" y="20813"/>
                  </a:cubicBezTo>
                  <a:lnTo>
                    <a:pt x="1909" y="20946"/>
                  </a:lnTo>
                  <a:cubicBezTo>
                    <a:pt x="1912" y="20992"/>
                    <a:pt x="1909" y="21041"/>
                    <a:pt x="1902" y="21090"/>
                  </a:cubicBezTo>
                  <a:cubicBezTo>
                    <a:pt x="1888" y="21198"/>
                    <a:pt x="1888" y="21251"/>
                    <a:pt x="1940" y="21282"/>
                  </a:cubicBezTo>
                  <a:cubicBezTo>
                    <a:pt x="2000" y="21324"/>
                    <a:pt x="2045" y="21387"/>
                    <a:pt x="2070" y="21454"/>
                  </a:cubicBezTo>
                  <a:lnTo>
                    <a:pt x="2077" y="21478"/>
                  </a:lnTo>
                  <a:cubicBezTo>
                    <a:pt x="2091" y="21510"/>
                    <a:pt x="2105" y="21538"/>
                    <a:pt x="2122" y="21566"/>
                  </a:cubicBezTo>
                  <a:cubicBezTo>
                    <a:pt x="2136" y="21590"/>
                    <a:pt x="2157" y="21608"/>
                    <a:pt x="2185" y="21615"/>
                  </a:cubicBezTo>
                  <a:cubicBezTo>
                    <a:pt x="2255" y="21646"/>
                    <a:pt x="2318" y="21699"/>
                    <a:pt x="2364" y="21765"/>
                  </a:cubicBezTo>
                  <a:cubicBezTo>
                    <a:pt x="2378" y="21783"/>
                    <a:pt x="2392" y="21804"/>
                    <a:pt x="2409" y="21821"/>
                  </a:cubicBezTo>
                  <a:cubicBezTo>
                    <a:pt x="2427" y="21853"/>
                    <a:pt x="2451" y="21881"/>
                    <a:pt x="2476" y="21905"/>
                  </a:cubicBezTo>
                  <a:cubicBezTo>
                    <a:pt x="2479" y="21909"/>
                    <a:pt x="2486" y="21916"/>
                    <a:pt x="2493" y="21916"/>
                  </a:cubicBezTo>
                  <a:cubicBezTo>
                    <a:pt x="2606" y="21944"/>
                    <a:pt x="2812" y="22105"/>
                    <a:pt x="2844" y="22245"/>
                  </a:cubicBezTo>
                  <a:cubicBezTo>
                    <a:pt x="2882" y="22416"/>
                    <a:pt x="2613" y="22535"/>
                    <a:pt x="2525" y="22574"/>
                  </a:cubicBezTo>
                  <a:cubicBezTo>
                    <a:pt x="2518" y="22577"/>
                    <a:pt x="2507" y="22581"/>
                    <a:pt x="2497" y="22584"/>
                  </a:cubicBezTo>
                  <a:cubicBezTo>
                    <a:pt x="2486" y="22584"/>
                    <a:pt x="2476" y="22588"/>
                    <a:pt x="2465" y="22588"/>
                  </a:cubicBezTo>
                  <a:lnTo>
                    <a:pt x="2434" y="22588"/>
                  </a:lnTo>
                  <a:cubicBezTo>
                    <a:pt x="2381" y="22577"/>
                    <a:pt x="2325" y="22560"/>
                    <a:pt x="2276" y="22535"/>
                  </a:cubicBezTo>
                  <a:lnTo>
                    <a:pt x="2245" y="22521"/>
                  </a:lnTo>
                  <a:cubicBezTo>
                    <a:pt x="2220" y="22511"/>
                    <a:pt x="2196" y="22504"/>
                    <a:pt x="2168" y="22497"/>
                  </a:cubicBezTo>
                  <a:lnTo>
                    <a:pt x="2161" y="22497"/>
                  </a:lnTo>
                  <a:cubicBezTo>
                    <a:pt x="2136" y="22525"/>
                    <a:pt x="2164" y="22609"/>
                    <a:pt x="2196" y="22717"/>
                  </a:cubicBezTo>
                  <a:cubicBezTo>
                    <a:pt x="2217" y="22784"/>
                    <a:pt x="2241" y="22861"/>
                    <a:pt x="2262" y="22948"/>
                  </a:cubicBezTo>
                  <a:cubicBezTo>
                    <a:pt x="2273" y="23022"/>
                    <a:pt x="2297" y="23092"/>
                    <a:pt x="2332" y="23155"/>
                  </a:cubicBezTo>
                  <a:cubicBezTo>
                    <a:pt x="2350" y="23180"/>
                    <a:pt x="2367" y="23190"/>
                    <a:pt x="2427" y="23190"/>
                  </a:cubicBezTo>
                  <a:cubicBezTo>
                    <a:pt x="2479" y="23187"/>
                    <a:pt x="2532" y="23162"/>
                    <a:pt x="2567" y="23124"/>
                  </a:cubicBezTo>
                  <a:cubicBezTo>
                    <a:pt x="2591" y="23103"/>
                    <a:pt x="2620" y="23082"/>
                    <a:pt x="2648" y="23064"/>
                  </a:cubicBezTo>
                  <a:cubicBezTo>
                    <a:pt x="2665" y="23054"/>
                    <a:pt x="2683" y="23050"/>
                    <a:pt x="2700" y="23047"/>
                  </a:cubicBezTo>
                  <a:cubicBezTo>
                    <a:pt x="2725" y="23041"/>
                    <a:pt x="2750" y="23039"/>
                    <a:pt x="2775" y="23039"/>
                  </a:cubicBezTo>
                  <a:cubicBezTo>
                    <a:pt x="2801" y="23039"/>
                    <a:pt x="2826" y="23041"/>
                    <a:pt x="2851" y="23047"/>
                  </a:cubicBezTo>
                  <a:lnTo>
                    <a:pt x="2882" y="23047"/>
                  </a:lnTo>
                  <a:cubicBezTo>
                    <a:pt x="2905" y="23052"/>
                    <a:pt x="2928" y="23054"/>
                    <a:pt x="2950" y="23054"/>
                  </a:cubicBezTo>
                  <a:cubicBezTo>
                    <a:pt x="2973" y="23054"/>
                    <a:pt x="2996" y="23052"/>
                    <a:pt x="3019" y="23047"/>
                  </a:cubicBezTo>
                  <a:lnTo>
                    <a:pt x="3040" y="23040"/>
                  </a:lnTo>
                  <a:cubicBezTo>
                    <a:pt x="3106" y="23022"/>
                    <a:pt x="3176" y="23015"/>
                    <a:pt x="3246" y="23015"/>
                  </a:cubicBezTo>
                  <a:cubicBezTo>
                    <a:pt x="3369" y="23015"/>
                    <a:pt x="3498" y="23043"/>
                    <a:pt x="3551" y="23124"/>
                  </a:cubicBezTo>
                  <a:cubicBezTo>
                    <a:pt x="3558" y="23138"/>
                    <a:pt x="3568" y="23152"/>
                    <a:pt x="3575" y="23166"/>
                  </a:cubicBezTo>
                  <a:cubicBezTo>
                    <a:pt x="3621" y="23267"/>
                    <a:pt x="3649" y="23379"/>
                    <a:pt x="3649" y="23491"/>
                  </a:cubicBezTo>
                  <a:cubicBezTo>
                    <a:pt x="3649" y="23530"/>
                    <a:pt x="3642" y="23568"/>
                    <a:pt x="3624" y="23600"/>
                  </a:cubicBezTo>
                  <a:cubicBezTo>
                    <a:pt x="3610" y="23624"/>
                    <a:pt x="3645" y="23677"/>
                    <a:pt x="3680" y="23733"/>
                  </a:cubicBezTo>
                  <a:cubicBezTo>
                    <a:pt x="3705" y="23768"/>
                    <a:pt x="3726" y="23803"/>
                    <a:pt x="3747" y="23841"/>
                  </a:cubicBezTo>
                  <a:cubicBezTo>
                    <a:pt x="3768" y="23887"/>
                    <a:pt x="3876" y="23887"/>
                    <a:pt x="3953" y="23887"/>
                  </a:cubicBezTo>
                  <a:lnTo>
                    <a:pt x="3999" y="23887"/>
                  </a:lnTo>
                  <a:cubicBezTo>
                    <a:pt x="4037" y="23887"/>
                    <a:pt x="4079" y="23894"/>
                    <a:pt x="4114" y="23908"/>
                  </a:cubicBezTo>
                  <a:cubicBezTo>
                    <a:pt x="4191" y="23939"/>
                    <a:pt x="4317" y="24090"/>
                    <a:pt x="4373" y="24233"/>
                  </a:cubicBezTo>
                  <a:cubicBezTo>
                    <a:pt x="4377" y="24247"/>
                    <a:pt x="4380" y="24258"/>
                    <a:pt x="4387" y="24272"/>
                  </a:cubicBezTo>
                  <a:cubicBezTo>
                    <a:pt x="4394" y="24296"/>
                    <a:pt x="4398" y="24321"/>
                    <a:pt x="4401" y="24345"/>
                  </a:cubicBezTo>
                  <a:cubicBezTo>
                    <a:pt x="4401" y="24356"/>
                    <a:pt x="4401" y="24370"/>
                    <a:pt x="4401" y="24380"/>
                  </a:cubicBezTo>
                  <a:cubicBezTo>
                    <a:pt x="4398" y="24391"/>
                    <a:pt x="4398" y="24401"/>
                    <a:pt x="4394" y="24412"/>
                  </a:cubicBezTo>
                  <a:cubicBezTo>
                    <a:pt x="4387" y="24429"/>
                    <a:pt x="4394" y="24433"/>
                    <a:pt x="4394" y="24436"/>
                  </a:cubicBezTo>
                  <a:cubicBezTo>
                    <a:pt x="4414" y="24446"/>
                    <a:pt x="4436" y="24451"/>
                    <a:pt x="4458" y="24451"/>
                  </a:cubicBezTo>
                  <a:cubicBezTo>
                    <a:pt x="4476" y="24451"/>
                    <a:pt x="4494" y="24448"/>
                    <a:pt x="4510" y="24440"/>
                  </a:cubicBezTo>
                  <a:cubicBezTo>
                    <a:pt x="4532" y="24430"/>
                    <a:pt x="4554" y="24426"/>
                    <a:pt x="4575" y="24426"/>
                  </a:cubicBezTo>
                  <a:cubicBezTo>
                    <a:pt x="4647" y="24426"/>
                    <a:pt x="4713" y="24474"/>
                    <a:pt x="4773" y="24520"/>
                  </a:cubicBezTo>
                  <a:cubicBezTo>
                    <a:pt x="4794" y="24534"/>
                    <a:pt x="4815" y="24552"/>
                    <a:pt x="4839" y="24566"/>
                  </a:cubicBezTo>
                  <a:cubicBezTo>
                    <a:pt x="4860" y="24580"/>
                    <a:pt x="4885" y="24590"/>
                    <a:pt x="4909" y="24590"/>
                  </a:cubicBezTo>
                  <a:cubicBezTo>
                    <a:pt x="4958" y="24590"/>
                    <a:pt x="5007" y="24573"/>
                    <a:pt x="5046" y="24541"/>
                  </a:cubicBezTo>
                  <a:cubicBezTo>
                    <a:pt x="5111" y="24501"/>
                    <a:pt x="5205" y="24461"/>
                    <a:pt x="5289" y="24461"/>
                  </a:cubicBezTo>
                  <a:cubicBezTo>
                    <a:pt x="5308" y="24461"/>
                    <a:pt x="5326" y="24463"/>
                    <a:pt x="5343" y="24468"/>
                  </a:cubicBezTo>
                  <a:cubicBezTo>
                    <a:pt x="5354" y="24471"/>
                    <a:pt x="5364" y="24475"/>
                    <a:pt x="5375" y="24478"/>
                  </a:cubicBezTo>
                  <a:cubicBezTo>
                    <a:pt x="5403" y="24492"/>
                    <a:pt x="5427" y="24513"/>
                    <a:pt x="5441" y="24541"/>
                  </a:cubicBezTo>
                  <a:cubicBezTo>
                    <a:pt x="5466" y="24576"/>
                    <a:pt x="5494" y="24608"/>
                    <a:pt x="5522" y="24636"/>
                  </a:cubicBezTo>
                  <a:lnTo>
                    <a:pt x="5557" y="24674"/>
                  </a:lnTo>
                  <a:cubicBezTo>
                    <a:pt x="5606" y="24716"/>
                    <a:pt x="5648" y="24765"/>
                    <a:pt x="5683" y="24821"/>
                  </a:cubicBezTo>
                  <a:cubicBezTo>
                    <a:pt x="5707" y="24825"/>
                    <a:pt x="5746" y="24825"/>
                    <a:pt x="5774" y="24825"/>
                  </a:cubicBezTo>
                  <a:cubicBezTo>
                    <a:pt x="5882" y="24828"/>
                    <a:pt x="6015" y="24832"/>
                    <a:pt x="6106" y="24881"/>
                  </a:cubicBezTo>
                  <a:cubicBezTo>
                    <a:pt x="6166" y="24905"/>
                    <a:pt x="6232" y="24923"/>
                    <a:pt x="6299" y="24926"/>
                  </a:cubicBezTo>
                  <a:lnTo>
                    <a:pt x="6362" y="24937"/>
                  </a:lnTo>
                  <a:cubicBezTo>
                    <a:pt x="6435" y="24947"/>
                    <a:pt x="6505" y="24968"/>
                    <a:pt x="6568" y="25000"/>
                  </a:cubicBezTo>
                  <a:cubicBezTo>
                    <a:pt x="6603" y="25021"/>
                    <a:pt x="6638" y="25035"/>
                    <a:pt x="6673" y="25052"/>
                  </a:cubicBezTo>
                  <a:lnTo>
                    <a:pt x="6708" y="25063"/>
                  </a:lnTo>
                  <a:cubicBezTo>
                    <a:pt x="6733" y="25073"/>
                    <a:pt x="6758" y="25084"/>
                    <a:pt x="6782" y="25095"/>
                  </a:cubicBezTo>
                  <a:cubicBezTo>
                    <a:pt x="6852" y="25126"/>
                    <a:pt x="6908" y="25168"/>
                    <a:pt x="6915" y="25245"/>
                  </a:cubicBezTo>
                  <a:cubicBezTo>
                    <a:pt x="6922" y="25284"/>
                    <a:pt x="6912" y="25322"/>
                    <a:pt x="6891" y="25354"/>
                  </a:cubicBezTo>
                  <a:cubicBezTo>
                    <a:pt x="6866" y="25392"/>
                    <a:pt x="6835" y="25427"/>
                    <a:pt x="6796" y="25459"/>
                  </a:cubicBezTo>
                  <a:lnTo>
                    <a:pt x="6772" y="25480"/>
                  </a:lnTo>
                  <a:lnTo>
                    <a:pt x="6789" y="25494"/>
                  </a:lnTo>
                  <a:cubicBezTo>
                    <a:pt x="6831" y="25525"/>
                    <a:pt x="6894" y="25567"/>
                    <a:pt x="6894" y="25641"/>
                  </a:cubicBezTo>
                  <a:cubicBezTo>
                    <a:pt x="6894" y="25728"/>
                    <a:pt x="6807" y="25760"/>
                    <a:pt x="6750" y="25777"/>
                  </a:cubicBezTo>
                  <a:cubicBezTo>
                    <a:pt x="6733" y="25784"/>
                    <a:pt x="6715" y="25791"/>
                    <a:pt x="6698" y="25798"/>
                  </a:cubicBezTo>
                  <a:cubicBezTo>
                    <a:pt x="6715" y="25823"/>
                    <a:pt x="6729" y="25844"/>
                    <a:pt x="6747" y="25861"/>
                  </a:cubicBezTo>
                  <a:cubicBezTo>
                    <a:pt x="6775" y="25889"/>
                    <a:pt x="6800" y="25921"/>
                    <a:pt x="6817" y="25956"/>
                  </a:cubicBezTo>
                  <a:cubicBezTo>
                    <a:pt x="6838" y="26012"/>
                    <a:pt x="6810" y="26089"/>
                    <a:pt x="6761" y="26204"/>
                  </a:cubicBezTo>
                  <a:cubicBezTo>
                    <a:pt x="6747" y="26239"/>
                    <a:pt x="6733" y="26274"/>
                    <a:pt x="6722" y="26309"/>
                  </a:cubicBezTo>
                  <a:cubicBezTo>
                    <a:pt x="6722" y="26334"/>
                    <a:pt x="6712" y="26355"/>
                    <a:pt x="6694" y="26369"/>
                  </a:cubicBezTo>
                  <a:cubicBezTo>
                    <a:pt x="6672" y="26389"/>
                    <a:pt x="6638" y="26398"/>
                    <a:pt x="6579" y="26398"/>
                  </a:cubicBezTo>
                  <a:cubicBezTo>
                    <a:pt x="6546" y="26398"/>
                    <a:pt x="6505" y="26395"/>
                    <a:pt x="6453" y="26390"/>
                  </a:cubicBezTo>
                  <a:lnTo>
                    <a:pt x="6446" y="26390"/>
                  </a:lnTo>
                  <a:lnTo>
                    <a:pt x="6334" y="26376"/>
                  </a:lnTo>
                  <a:cubicBezTo>
                    <a:pt x="6281" y="26369"/>
                    <a:pt x="6229" y="26362"/>
                    <a:pt x="6208" y="26362"/>
                  </a:cubicBezTo>
                  <a:cubicBezTo>
                    <a:pt x="6187" y="26362"/>
                    <a:pt x="6085" y="26449"/>
                    <a:pt x="6026" y="26498"/>
                  </a:cubicBezTo>
                  <a:cubicBezTo>
                    <a:pt x="5928" y="26582"/>
                    <a:pt x="5861" y="26635"/>
                    <a:pt x="5809" y="26649"/>
                  </a:cubicBezTo>
                  <a:cubicBezTo>
                    <a:pt x="5809" y="26656"/>
                    <a:pt x="5809" y="26659"/>
                    <a:pt x="5809" y="26663"/>
                  </a:cubicBezTo>
                  <a:lnTo>
                    <a:pt x="5809" y="26670"/>
                  </a:lnTo>
                  <a:lnTo>
                    <a:pt x="5809" y="26680"/>
                  </a:lnTo>
                  <a:lnTo>
                    <a:pt x="5809" y="26687"/>
                  </a:lnTo>
                  <a:cubicBezTo>
                    <a:pt x="5809" y="26691"/>
                    <a:pt x="5809" y="26698"/>
                    <a:pt x="5812" y="26705"/>
                  </a:cubicBezTo>
                  <a:lnTo>
                    <a:pt x="5812" y="26712"/>
                  </a:lnTo>
                  <a:lnTo>
                    <a:pt x="5812" y="26726"/>
                  </a:lnTo>
                  <a:lnTo>
                    <a:pt x="5812" y="26733"/>
                  </a:lnTo>
                  <a:lnTo>
                    <a:pt x="5812" y="26747"/>
                  </a:lnTo>
                  <a:lnTo>
                    <a:pt x="5816" y="26761"/>
                  </a:lnTo>
                  <a:lnTo>
                    <a:pt x="5819" y="26771"/>
                  </a:lnTo>
                  <a:cubicBezTo>
                    <a:pt x="5975" y="26744"/>
                    <a:pt x="6087" y="26734"/>
                    <a:pt x="6167" y="26734"/>
                  </a:cubicBezTo>
                  <a:cubicBezTo>
                    <a:pt x="6348" y="26734"/>
                    <a:pt x="6373" y="26785"/>
                    <a:pt x="6383" y="26806"/>
                  </a:cubicBezTo>
                  <a:cubicBezTo>
                    <a:pt x="6397" y="26831"/>
                    <a:pt x="6397" y="26859"/>
                    <a:pt x="6383" y="26883"/>
                  </a:cubicBezTo>
                  <a:cubicBezTo>
                    <a:pt x="6330" y="27023"/>
                    <a:pt x="5858" y="27216"/>
                    <a:pt x="5711" y="27276"/>
                  </a:cubicBezTo>
                  <a:cubicBezTo>
                    <a:pt x="5728" y="27293"/>
                    <a:pt x="5749" y="27311"/>
                    <a:pt x="5767" y="27328"/>
                  </a:cubicBezTo>
                  <a:cubicBezTo>
                    <a:pt x="5851" y="27398"/>
                    <a:pt x="5928" y="27465"/>
                    <a:pt x="5921" y="27545"/>
                  </a:cubicBezTo>
                  <a:cubicBezTo>
                    <a:pt x="5914" y="27622"/>
                    <a:pt x="5837" y="27657"/>
                    <a:pt x="5756" y="27696"/>
                  </a:cubicBezTo>
                  <a:cubicBezTo>
                    <a:pt x="5637" y="27752"/>
                    <a:pt x="5588" y="27783"/>
                    <a:pt x="5595" y="27843"/>
                  </a:cubicBezTo>
                  <a:cubicBezTo>
                    <a:pt x="5613" y="27916"/>
                    <a:pt x="5599" y="27993"/>
                    <a:pt x="5553" y="28053"/>
                  </a:cubicBezTo>
                  <a:cubicBezTo>
                    <a:pt x="5480" y="28140"/>
                    <a:pt x="5343" y="28154"/>
                    <a:pt x="5235" y="28154"/>
                  </a:cubicBezTo>
                  <a:cubicBezTo>
                    <a:pt x="5203" y="28154"/>
                    <a:pt x="5172" y="28158"/>
                    <a:pt x="5140" y="28168"/>
                  </a:cubicBezTo>
                  <a:cubicBezTo>
                    <a:pt x="5175" y="28193"/>
                    <a:pt x="5203" y="28228"/>
                    <a:pt x="5221" y="28263"/>
                  </a:cubicBezTo>
                  <a:cubicBezTo>
                    <a:pt x="5284" y="28389"/>
                    <a:pt x="5399" y="28473"/>
                    <a:pt x="5532" y="28501"/>
                  </a:cubicBezTo>
                  <a:cubicBezTo>
                    <a:pt x="5840" y="28578"/>
                    <a:pt x="6194" y="28833"/>
                    <a:pt x="6582" y="29257"/>
                  </a:cubicBezTo>
                  <a:cubicBezTo>
                    <a:pt x="6614" y="29285"/>
                    <a:pt x="6645" y="29313"/>
                    <a:pt x="6680" y="29334"/>
                  </a:cubicBezTo>
                  <a:lnTo>
                    <a:pt x="6684" y="29331"/>
                  </a:lnTo>
                  <a:lnTo>
                    <a:pt x="6705" y="29320"/>
                  </a:lnTo>
                  <a:lnTo>
                    <a:pt x="6726" y="29310"/>
                  </a:lnTo>
                  <a:lnTo>
                    <a:pt x="6743" y="29299"/>
                  </a:lnTo>
                  <a:lnTo>
                    <a:pt x="6761" y="29292"/>
                  </a:lnTo>
                  <a:lnTo>
                    <a:pt x="6775" y="29285"/>
                  </a:lnTo>
                  <a:lnTo>
                    <a:pt x="6793" y="29278"/>
                  </a:lnTo>
                  <a:lnTo>
                    <a:pt x="6803" y="29271"/>
                  </a:lnTo>
                  <a:lnTo>
                    <a:pt x="6817" y="29268"/>
                  </a:lnTo>
                  <a:lnTo>
                    <a:pt x="6828" y="29264"/>
                  </a:lnTo>
                  <a:lnTo>
                    <a:pt x="6838" y="29261"/>
                  </a:lnTo>
                  <a:lnTo>
                    <a:pt x="6845" y="29257"/>
                  </a:lnTo>
                  <a:lnTo>
                    <a:pt x="6856" y="29254"/>
                  </a:lnTo>
                  <a:lnTo>
                    <a:pt x="6873" y="29254"/>
                  </a:lnTo>
                  <a:cubicBezTo>
                    <a:pt x="6895" y="29250"/>
                    <a:pt x="6918" y="29249"/>
                    <a:pt x="6943" y="29249"/>
                  </a:cubicBezTo>
                  <a:cubicBezTo>
                    <a:pt x="7132" y="29249"/>
                    <a:pt x="7406" y="29339"/>
                    <a:pt x="7577" y="29457"/>
                  </a:cubicBezTo>
                  <a:cubicBezTo>
                    <a:pt x="7618" y="29488"/>
                    <a:pt x="7712" y="29497"/>
                    <a:pt x="7816" y="29497"/>
                  </a:cubicBezTo>
                  <a:cubicBezTo>
                    <a:pt x="7887" y="29497"/>
                    <a:pt x="7963" y="29492"/>
                    <a:pt x="8028" y="29488"/>
                  </a:cubicBezTo>
                  <a:cubicBezTo>
                    <a:pt x="8100" y="29485"/>
                    <a:pt x="8161" y="29482"/>
                    <a:pt x="8213" y="29482"/>
                  </a:cubicBezTo>
                  <a:cubicBezTo>
                    <a:pt x="8331" y="29482"/>
                    <a:pt x="8401" y="29495"/>
                    <a:pt x="8438" y="29544"/>
                  </a:cubicBezTo>
                  <a:cubicBezTo>
                    <a:pt x="8487" y="29607"/>
                    <a:pt x="8546" y="29660"/>
                    <a:pt x="8613" y="29702"/>
                  </a:cubicBezTo>
                  <a:cubicBezTo>
                    <a:pt x="8648" y="29723"/>
                    <a:pt x="8686" y="29733"/>
                    <a:pt x="8725" y="29737"/>
                  </a:cubicBezTo>
                  <a:cubicBezTo>
                    <a:pt x="8805" y="29737"/>
                    <a:pt x="8872" y="29796"/>
                    <a:pt x="8932" y="29852"/>
                  </a:cubicBezTo>
                  <a:cubicBezTo>
                    <a:pt x="8960" y="29877"/>
                    <a:pt x="8988" y="29901"/>
                    <a:pt x="9019" y="29919"/>
                  </a:cubicBezTo>
                  <a:lnTo>
                    <a:pt x="9026" y="29919"/>
                  </a:lnTo>
                  <a:cubicBezTo>
                    <a:pt x="9037" y="29912"/>
                    <a:pt x="9051" y="29905"/>
                    <a:pt x="9061" y="29898"/>
                  </a:cubicBezTo>
                  <a:cubicBezTo>
                    <a:pt x="9156" y="29852"/>
                    <a:pt x="9338" y="29831"/>
                    <a:pt x="9625" y="29831"/>
                  </a:cubicBezTo>
                  <a:cubicBezTo>
                    <a:pt x="9674" y="29831"/>
                    <a:pt x="9723" y="29849"/>
                    <a:pt x="9761" y="29880"/>
                  </a:cubicBezTo>
                  <a:cubicBezTo>
                    <a:pt x="9775" y="29898"/>
                    <a:pt x="9796" y="29905"/>
                    <a:pt x="9817" y="29905"/>
                  </a:cubicBezTo>
                  <a:cubicBezTo>
                    <a:pt x="9922" y="29905"/>
                    <a:pt x="9954" y="30038"/>
                    <a:pt x="9978" y="30150"/>
                  </a:cubicBezTo>
                  <a:cubicBezTo>
                    <a:pt x="9985" y="30167"/>
                    <a:pt x="9992" y="30195"/>
                    <a:pt x="9999" y="30216"/>
                  </a:cubicBezTo>
                  <a:lnTo>
                    <a:pt x="9999" y="30223"/>
                  </a:lnTo>
                  <a:cubicBezTo>
                    <a:pt x="9999" y="30230"/>
                    <a:pt x="10003" y="30234"/>
                    <a:pt x="10003" y="30241"/>
                  </a:cubicBezTo>
                  <a:lnTo>
                    <a:pt x="10003" y="30244"/>
                  </a:lnTo>
                  <a:cubicBezTo>
                    <a:pt x="10024" y="30244"/>
                    <a:pt x="10045" y="30251"/>
                    <a:pt x="10062" y="30258"/>
                  </a:cubicBezTo>
                  <a:cubicBezTo>
                    <a:pt x="10122" y="30286"/>
                    <a:pt x="10178" y="30314"/>
                    <a:pt x="10230" y="30349"/>
                  </a:cubicBezTo>
                  <a:cubicBezTo>
                    <a:pt x="10269" y="30377"/>
                    <a:pt x="10311" y="30402"/>
                    <a:pt x="10353" y="30426"/>
                  </a:cubicBezTo>
                  <a:cubicBezTo>
                    <a:pt x="10395" y="30451"/>
                    <a:pt x="10437" y="30468"/>
                    <a:pt x="10482" y="30482"/>
                  </a:cubicBezTo>
                  <a:cubicBezTo>
                    <a:pt x="10489" y="30482"/>
                    <a:pt x="10496" y="30486"/>
                    <a:pt x="10500" y="30486"/>
                  </a:cubicBezTo>
                  <a:cubicBezTo>
                    <a:pt x="10601" y="30500"/>
                    <a:pt x="10692" y="30584"/>
                    <a:pt x="10769" y="30661"/>
                  </a:cubicBezTo>
                  <a:lnTo>
                    <a:pt x="10801" y="30692"/>
                  </a:lnTo>
                  <a:cubicBezTo>
                    <a:pt x="10832" y="30724"/>
                    <a:pt x="10860" y="30752"/>
                    <a:pt x="10895" y="30780"/>
                  </a:cubicBezTo>
                  <a:cubicBezTo>
                    <a:pt x="10902" y="30776"/>
                    <a:pt x="10913" y="30776"/>
                    <a:pt x="10920" y="30776"/>
                  </a:cubicBezTo>
                  <a:lnTo>
                    <a:pt x="10924" y="30776"/>
                  </a:lnTo>
                  <a:cubicBezTo>
                    <a:pt x="10934" y="30776"/>
                    <a:pt x="10941" y="30776"/>
                    <a:pt x="10948" y="30780"/>
                  </a:cubicBezTo>
                  <a:lnTo>
                    <a:pt x="10952" y="30780"/>
                  </a:lnTo>
                  <a:cubicBezTo>
                    <a:pt x="10959" y="30780"/>
                    <a:pt x="10969" y="30783"/>
                    <a:pt x="10976" y="30787"/>
                  </a:cubicBezTo>
                  <a:lnTo>
                    <a:pt x="10980" y="30787"/>
                  </a:lnTo>
                  <a:lnTo>
                    <a:pt x="11004" y="30794"/>
                  </a:lnTo>
                  <a:lnTo>
                    <a:pt x="11008" y="30794"/>
                  </a:lnTo>
                  <a:lnTo>
                    <a:pt x="11029" y="30804"/>
                  </a:lnTo>
                  <a:cubicBezTo>
                    <a:pt x="11043" y="30808"/>
                    <a:pt x="11057" y="30818"/>
                    <a:pt x="11071" y="30822"/>
                  </a:cubicBezTo>
                  <a:lnTo>
                    <a:pt x="11081" y="30825"/>
                  </a:lnTo>
                  <a:cubicBezTo>
                    <a:pt x="11081" y="30822"/>
                    <a:pt x="11085" y="30818"/>
                    <a:pt x="11085" y="30818"/>
                  </a:cubicBezTo>
                  <a:cubicBezTo>
                    <a:pt x="11116" y="30738"/>
                    <a:pt x="11193" y="30713"/>
                    <a:pt x="11263" y="30692"/>
                  </a:cubicBezTo>
                  <a:lnTo>
                    <a:pt x="11291" y="30682"/>
                  </a:lnTo>
                  <a:lnTo>
                    <a:pt x="11302" y="30678"/>
                  </a:lnTo>
                  <a:lnTo>
                    <a:pt x="11319" y="30671"/>
                  </a:lnTo>
                  <a:lnTo>
                    <a:pt x="11330" y="30668"/>
                  </a:lnTo>
                  <a:lnTo>
                    <a:pt x="11347" y="30661"/>
                  </a:lnTo>
                  <a:lnTo>
                    <a:pt x="11354" y="30654"/>
                  </a:lnTo>
                  <a:lnTo>
                    <a:pt x="11368" y="30647"/>
                  </a:lnTo>
                  <a:lnTo>
                    <a:pt x="11375" y="30643"/>
                  </a:lnTo>
                  <a:lnTo>
                    <a:pt x="11389" y="30633"/>
                  </a:lnTo>
                  <a:lnTo>
                    <a:pt x="11396" y="30629"/>
                  </a:lnTo>
                  <a:cubicBezTo>
                    <a:pt x="11403" y="30622"/>
                    <a:pt x="11407" y="30619"/>
                    <a:pt x="11410" y="30612"/>
                  </a:cubicBezTo>
                  <a:lnTo>
                    <a:pt x="11414" y="30608"/>
                  </a:lnTo>
                  <a:cubicBezTo>
                    <a:pt x="11417" y="30601"/>
                    <a:pt x="11421" y="30598"/>
                    <a:pt x="11424" y="30594"/>
                  </a:cubicBezTo>
                  <a:cubicBezTo>
                    <a:pt x="11025" y="30104"/>
                    <a:pt x="10797" y="29786"/>
                    <a:pt x="10804" y="29625"/>
                  </a:cubicBezTo>
                  <a:cubicBezTo>
                    <a:pt x="10808" y="29569"/>
                    <a:pt x="10815" y="29520"/>
                    <a:pt x="10822" y="29471"/>
                  </a:cubicBezTo>
                  <a:cubicBezTo>
                    <a:pt x="10850" y="29275"/>
                    <a:pt x="10867" y="29148"/>
                    <a:pt x="10619" y="28935"/>
                  </a:cubicBezTo>
                  <a:cubicBezTo>
                    <a:pt x="10517" y="28847"/>
                    <a:pt x="10465" y="28760"/>
                    <a:pt x="10461" y="28665"/>
                  </a:cubicBezTo>
                  <a:cubicBezTo>
                    <a:pt x="10451" y="28511"/>
                    <a:pt x="10580" y="28382"/>
                    <a:pt x="10713" y="28242"/>
                  </a:cubicBezTo>
                  <a:cubicBezTo>
                    <a:pt x="10773" y="28182"/>
                    <a:pt x="10832" y="28119"/>
                    <a:pt x="10885" y="28053"/>
                  </a:cubicBezTo>
                  <a:cubicBezTo>
                    <a:pt x="11032" y="27864"/>
                    <a:pt x="11277" y="27748"/>
                    <a:pt x="11512" y="27636"/>
                  </a:cubicBezTo>
                  <a:cubicBezTo>
                    <a:pt x="11606" y="27591"/>
                    <a:pt x="11701" y="27549"/>
                    <a:pt x="11785" y="27500"/>
                  </a:cubicBezTo>
                  <a:cubicBezTo>
                    <a:pt x="11757" y="27486"/>
                    <a:pt x="11729" y="27468"/>
                    <a:pt x="11701" y="27458"/>
                  </a:cubicBezTo>
                  <a:cubicBezTo>
                    <a:pt x="11680" y="27447"/>
                    <a:pt x="11659" y="27437"/>
                    <a:pt x="11641" y="27426"/>
                  </a:cubicBezTo>
                  <a:cubicBezTo>
                    <a:pt x="11505" y="27360"/>
                    <a:pt x="11442" y="27293"/>
                    <a:pt x="11449" y="27220"/>
                  </a:cubicBezTo>
                  <a:cubicBezTo>
                    <a:pt x="11449" y="27213"/>
                    <a:pt x="11449" y="27206"/>
                    <a:pt x="11452" y="27199"/>
                  </a:cubicBezTo>
                  <a:cubicBezTo>
                    <a:pt x="11466" y="27149"/>
                    <a:pt x="11512" y="27111"/>
                    <a:pt x="11589" y="27090"/>
                  </a:cubicBezTo>
                  <a:cubicBezTo>
                    <a:pt x="11606" y="27086"/>
                    <a:pt x="11620" y="27079"/>
                    <a:pt x="11634" y="27072"/>
                  </a:cubicBezTo>
                  <a:cubicBezTo>
                    <a:pt x="11634" y="27069"/>
                    <a:pt x="11638" y="27069"/>
                    <a:pt x="11638" y="27069"/>
                  </a:cubicBezTo>
                  <a:cubicBezTo>
                    <a:pt x="11641" y="27037"/>
                    <a:pt x="11536" y="26915"/>
                    <a:pt x="11484" y="26859"/>
                  </a:cubicBezTo>
                  <a:cubicBezTo>
                    <a:pt x="11424" y="26789"/>
                    <a:pt x="11372" y="26715"/>
                    <a:pt x="11323" y="26638"/>
                  </a:cubicBezTo>
                  <a:lnTo>
                    <a:pt x="11305" y="26614"/>
                  </a:lnTo>
                  <a:cubicBezTo>
                    <a:pt x="11263" y="26554"/>
                    <a:pt x="11218" y="26491"/>
                    <a:pt x="11193" y="26491"/>
                  </a:cubicBezTo>
                  <a:cubicBezTo>
                    <a:pt x="11172" y="26491"/>
                    <a:pt x="11144" y="26491"/>
                    <a:pt x="11116" y="26488"/>
                  </a:cubicBezTo>
                  <a:cubicBezTo>
                    <a:pt x="11087" y="26485"/>
                    <a:pt x="11059" y="26483"/>
                    <a:pt x="11030" y="26483"/>
                  </a:cubicBezTo>
                  <a:cubicBezTo>
                    <a:pt x="10961" y="26483"/>
                    <a:pt x="10892" y="26493"/>
                    <a:pt x="10825" y="26512"/>
                  </a:cubicBezTo>
                  <a:cubicBezTo>
                    <a:pt x="10807" y="26520"/>
                    <a:pt x="10787" y="26524"/>
                    <a:pt x="10767" y="26524"/>
                  </a:cubicBezTo>
                  <a:cubicBezTo>
                    <a:pt x="10735" y="26524"/>
                    <a:pt x="10704" y="26514"/>
                    <a:pt x="10678" y="26495"/>
                  </a:cubicBezTo>
                  <a:cubicBezTo>
                    <a:pt x="10605" y="26432"/>
                    <a:pt x="10622" y="26302"/>
                    <a:pt x="10643" y="26148"/>
                  </a:cubicBezTo>
                  <a:cubicBezTo>
                    <a:pt x="10650" y="26110"/>
                    <a:pt x="10619" y="26089"/>
                    <a:pt x="10500" y="26057"/>
                  </a:cubicBezTo>
                  <a:cubicBezTo>
                    <a:pt x="10433" y="26040"/>
                    <a:pt x="10370" y="26022"/>
                    <a:pt x="10339" y="25977"/>
                  </a:cubicBezTo>
                  <a:cubicBezTo>
                    <a:pt x="10311" y="25938"/>
                    <a:pt x="10311" y="25882"/>
                    <a:pt x="10328" y="25809"/>
                  </a:cubicBezTo>
                  <a:cubicBezTo>
                    <a:pt x="10353" y="25721"/>
                    <a:pt x="10423" y="25574"/>
                    <a:pt x="10486" y="25543"/>
                  </a:cubicBezTo>
                  <a:cubicBezTo>
                    <a:pt x="10591" y="25490"/>
                    <a:pt x="10626" y="25455"/>
                    <a:pt x="10636" y="25441"/>
                  </a:cubicBezTo>
                  <a:cubicBezTo>
                    <a:pt x="10626" y="25434"/>
                    <a:pt x="10612" y="25424"/>
                    <a:pt x="10601" y="25417"/>
                  </a:cubicBezTo>
                  <a:cubicBezTo>
                    <a:pt x="10549" y="25389"/>
                    <a:pt x="10440" y="25326"/>
                    <a:pt x="10451" y="25217"/>
                  </a:cubicBezTo>
                  <a:cubicBezTo>
                    <a:pt x="10454" y="25186"/>
                    <a:pt x="10465" y="25158"/>
                    <a:pt x="10482" y="25130"/>
                  </a:cubicBezTo>
                  <a:cubicBezTo>
                    <a:pt x="10524" y="25059"/>
                    <a:pt x="10587" y="25000"/>
                    <a:pt x="10661" y="24954"/>
                  </a:cubicBezTo>
                  <a:cubicBezTo>
                    <a:pt x="10731" y="24905"/>
                    <a:pt x="10762" y="24884"/>
                    <a:pt x="10762" y="24825"/>
                  </a:cubicBezTo>
                  <a:cubicBezTo>
                    <a:pt x="10762" y="24797"/>
                    <a:pt x="10766" y="24765"/>
                    <a:pt x="10773" y="24737"/>
                  </a:cubicBezTo>
                  <a:cubicBezTo>
                    <a:pt x="10794" y="24657"/>
                    <a:pt x="10843" y="24587"/>
                    <a:pt x="10917" y="24545"/>
                  </a:cubicBezTo>
                  <a:cubicBezTo>
                    <a:pt x="10924" y="24541"/>
                    <a:pt x="10931" y="24541"/>
                    <a:pt x="10938" y="24538"/>
                  </a:cubicBezTo>
                  <a:cubicBezTo>
                    <a:pt x="10966" y="24527"/>
                    <a:pt x="10995" y="24522"/>
                    <a:pt x="11024" y="24522"/>
                  </a:cubicBezTo>
                  <a:cubicBezTo>
                    <a:pt x="11081" y="24522"/>
                    <a:pt x="11136" y="24542"/>
                    <a:pt x="11183" y="24576"/>
                  </a:cubicBezTo>
                  <a:cubicBezTo>
                    <a:pt x="11200" y="24590"/>
                    <a:pt x="11218" y="24604"/>
                    <a:pt x="11235" y="24622"/>
                  </a:cubicBezTo>
                  <a:cubicBezTo>
                    <a:pt x="11281" y="24671"/>
                    <a:pt x="11323" y="24723"/>
                    <a:pt x="11361" y="24779"/>
                  </a:cubicBezTo>
                  <a:cubicBezTo>
                    <a:pt x="11424" y="24874"/>
                    <a:pt x="11466" y="24930"/>
                    <a:pt x="11512" y="24940"/>
                  </a:cubicBezTo>
                  <a:cubicBezTo>
                    <a:pt x="11515" y="24941"/>
                    <a:pt x="11519" y="24942"/>
                    <a:pt x="11524" y="24942"/>
                  </a:cubicBezTo>
                  <a:cubicBezTo>
                    <a:pt x="11535" y="24942"/>
                    <a:pt x="11547" y="24939"/>
                    <a:pt x="11557" y="24933"/>
                  </a:cubicBezTo>
                  <a:cubicBezTo>
                    <a:pt x="11582" y="24930"/>
                    <a:pt x="11606" y="24912"/>
                    <a:pt x="11620" y="24891"/>
                  </a:cubicBezTo>
                  <a:cubicBezTo>
                    <a:pt x="11634" y="24856"/>
                    <a:pt x="11610" y="24797"/>
                    <a:pt x="11592" y="24748"/>
                  </a:cubicBezTo>
                  <a:cubicBezTo>
                    <a:pt x="11582" y="24723"/>
                    <a:pt x="11571" y="24699"/>
                    <a:pt x="11568" y="24674"/>
                  </a:cubicBezTo>
                  <a:lnTo>
                    <a:pt x="11564" y="24660"/>
                  </a:lnTo>
                  <a:cubicBezTo>
                    <a:pt x="11547" y="24590"/>
                    <a:pt x="11522" y="24499"/>
                    <a:pt x="11571" y="24419"/>
                  </a:cubicBezTo>
                  <a:cubicBezTo>
                    <a:pt x="11617" y="24356"/>
                    <a:pt x="11687" y="24314"/>
                    <a:pt x="11760" y="24303"/>
                  </a:cubicBezTo>
                  <a:cubicBezTo>
                    <a:pt x="11813" y="24293"/>
                    <a:pt x="11858" y="24258"/>
                    <a:pt x="11872" y="24205"/>
                  </a:cubicBezTo>
                  <a:lnTo>
                    <a:pt x="11883" y="24184"/>
                  </a:lnTo>
                  <a:cubicBezTo>
                    <a:pt x="11904" y="24125"/>
                    <a:pt x="11942" y="24034"/>
                    <a:pt x="12068" y="24034"/>
                  </a:cubicBezTo>
                  <a:cubicBezTo>
                    <a:pt x="12180" y="24034"/>
                    <a:pt x="12401" y="23901"/>
                    <a:pt x="12516" y="23831"/>
                  </a:cubicBezTo>
                  <a:cubicBezTo>
                    <a:pt x="12562" y="23806"/>
                    <a:pt x="12593" y="23785"/>
                    <a:pt x="12618" y="23775"/>
                  </a:cubicBezTo>
                  <a:lnTo>
                    <a:pt x="12649" y="23761"/>
                  </a:lnTo>
                  <a:cubicBezTo>
                    <a:pt x="12740" y="23708"/>
                    <a:pt x="12842" y="23666"/>
                    <a:pt x="12947" y="23642"/>
                  </a:cubicBezTo>
                  <a:cubicBezTo>
                    <a:pt x="12965" y="23637"/>
                    <a:pt x="12983" y="23634"/>
                    <a:pt x="13001" y="23634"/>
                  </a:cubicBezTo>
                  <a:cubicBezTo>
                    <a:pt x="13032" y="23634"/>
                    <a:pt x="13062" y="23641"/>
                    <a:pt x="13091" y="23652"/>
                  </a:cubicBezTo>
                  <a:cubicBezTo>
                    <a:pt x="13112" y="23663"/>
                    <a:pt x="13129" y="23673"/>
                    <a:pt x="13150" y="23687"/>
                  </a:cubicBezTo>
                  <a:cubicBezTo>
                    <a:pt x="13178" y="23705"/>
                    <a:pt x="13206" y="23719"/>
                    <a:pt x="13238" y="23729"/>
                  </a:cubicBezTo>
                  <a:cubicBezTo>
                    <a:pt x="13241" y="23731"/>
                    <a:pt x="13245" y="23732"/>
                    <a:pt x="13248" y="23732"/>
                  </a:cubicBezTo>
                  <a:cubicBezTo>
                    <a:pt x="13252" y="23732"/>
                    <a:pt x="13255" y="23731"/>
                    <a:pt x="13259" y="23729"/>
                  </a:cubicBezTo>
                  <a:cubicBezTo>
                    <a:pt x="13269" y="23726"/>
                    <a:pt x="13283" y="23708"/>
                    <a:pt x="13294" y="23684"/>
                  </a:cubicBezTo>
                  <a:cubicBezTo>
                    <a:pt x="13332" y="23594"/>
                    <a:pt x="13420" y="23542"/>
                    <a:pt x="13532" y="23542"/>
                  </a:cubicBezTo>
                  <a:cubicBezTo>
                    <a:pt x="13542" y="23542"/>
                    <a:pt x="13553" y="23543"/>
                    <a:pt x="13563" y="23544"/>
                  </a:cubicBezTo>
                  <a:cubicBezTo>
                    <a:pt x="13588" y="23547"/>
                    <a:pt x="13612" y="23551"/>
                    <a:pt x="13637" y="23558"/>
                  </a:cubicBezTo>
                  <a:cubicBezTo>
                    <a:pt x="13714" y="23579"/>
                    <a:pt x="13784" y="23624"/>
                    <a:pt x="13801" y="23687"/>
                  </a:cubicBezTo>
                  <a:cubicBezTo>
                    <a:pt x="13833" y="23708"/>
                    <a:pt x="13962" y="23733"/>
                    <a:pt x="14050" y="23747"/>
                  </a:cubicBezTo>
                  <a:cubicBezTo>
                    <a:pt x="14148" y="23761"/>
                    <a:pt x="14246" y="23785"/>
                    <a:pt x="14337" y="23813"/>
                  </a:cubicBezTo>
                  <a:cubicBezTo>
                    <a:pt x="14361" y="23824"/>
                    <a:pt x="14386" y="23834"/>
                    <a:pt x="14407" y="23848"/>
                  </a:cubicBezTo>
                  <a:lnTo>
                    <a:pt x="14466" y="23887"/>
                  </a:lnTo>
                  <a:cubicBezTo>
                    <a:pt x="14760" y="24079"/>
                    <a:pt x="14900" y="24188"/>
                    <a:pt x="14900" y="24293"/>
                  </a:cubicBezTo>
                  <a:cubicBezTo>
                    <a:pt x="14900" y="24307"/>
                    <a:pt x="14904" y="24324"/>
                    <a:pt x="14914" y="24335"/>
                  </a:cubicBezTo>
                  <a:cubicBezTo>
                    <a:pt x="14914" y="24282"/>
                    <a:pt x="14939" y="24233"/>
                    <a:pt x="14984" y="24205"/>
                  </a:cubicBezTo>
                  <a:cubicBezTo>
                    <a:pt x="15005" y="24194"/>
                    <a:pt x="15027" y="24188"/>
                    <a:pt x="15051" y="24188"/>
                  </a:cubicBezTo>
                  <a:cubicBezTo>
                    <a:pt x="15121" y="24188"/>
                    <a:pt x="15208" y="24234"/>
                    <a:pt x="15328" y="24307"/>
                  </a:cubicBezTo>
                  <a:cubicBezTo>
                    <a:pt x="15394" y="24348"/>
                    <a:pt x="15469" y="24369"/>
                    <a:pt x="15543" y="24369"/>
                  </a:cubicBezTo>
                  <a:cubicBezTo>
                    <a:pt x="15581" y="24369"/>
                    <a:pt x="15620" y="24363"/>
                    <a:pt x="15657" y="24352"/>
                  </a:cubicBezTo>
                  <a:cubicBezTo>
                    <a:pt x="15692" y="24345"/>
                    <a:pt x="15727" y="24324"/>
                    <a:pt x="15744" y="24293"/>
                  </a:cubicBezTo>
                  <a:cubicBezTo>
                    <a:pt x="15786" y="24188"/>
                    <a:pt x="15947" y="24104"/>
                    <a:pt x="16080" y="24069"/>
                  </a:cubicBezTo>
                  <a:cubicBezTo>
                    <a:pt x="16118" y="24058"/>
                    <a:pt x="16170" y="24048"/>
                    <a:pt x="16224" y="24048"/>
                  </a:cubicBezTo>
                  <a:cubicBezTo>
                    <a:pt x="16279" y="24048"/>
                    <a:pt x="16337" y="24059"/>
                    <a:pt x="16381" y="24093"/>
                  </a:cubicBezTo>
                  <a:lnTo>
                    <a:pt x="16416" y="24125"/>
                  </a:lnTo>
                  <a:cubicBezTo>
                    <a:pt x="16465" y="24165"/>
                    <a:pt x="16491" y="24187"/>
                    <a:pt x="16518" y="24187"/>
                  </a:cubicBezTo>
                  <a:cubicBezTo>
                    <a:pt x="16542" y="24187"/>
                    <a:pt x="16567" y="24167"/>
                    <a:pt x="16609" y="24125"/>
                  </a:cubicBezTo>
                  <a:cubicBezTo>
                    <a:pt x="16693" y="24050"/>
                    <a:pt x="16802" y="24008"/>
                    <a:pt x="16915" y="24008"/>
                  </a:cubicBezTo>
                  <a:cubicBezTo>
                    <a:pt x="16924" y="24008"/>
                    <a:pt x="16933" y="24009"/>
                    <a:pt x="16941" y="24009"/>
                  </a:cubicBezTo>
                  <a:cubicBezTo>
                    <a:pt x="16962" y="24009"/>
                    <a:pt x="16983" y="24013"/>
                    <a:pt x="17004" y="24013"/>
                  </a:cubicBezTo>
                  <a:cubicBezTo>
                    <a:pt x="17022" y="24013"/>
                    <a:pt x="17036" y="24020"/>
                    <a:pt x="17050" y="24023"/>
                  </a:cubicBezTo>
                  <a:cubicBezTo>
                    <a:pt x="17155" y="24048"/>
                    <a:pt x="17225" y="24100"/>
                    <a:pt x="17250" y="24174"/>
                  </a:cubicBezTo>
                  <a:cubicBezTo>
                    <a:pt x="17274" y="24233"/>
                    <a:pt x="17323" y="24275"/>
                    <a:pt x="17386" y="24282"/>
                  </a:cubicBezTo>
                  <a:cubicBezTo>
                    <a:pt x="17432" y="24294"/>
                    <a:pt x="17476" y="24301"/>
                    <a:pt x="17522" y="24301"/>
                  </a:cubicBezTo>
                  <a:cubicBezTo>
                    <a:pt x="17531" y="24301"/>
                    <a:pt x="17541" y="24300"/>
                    <a:pt x="17551" y="24300"/>
                  </a:cubicBezTo>
                  <a:cubicBezTo>
                    <a:pt x="17659" y="24300"/>
                    <a:pt x="17719" y="24380"/>
                    <a:pt x="17757" y="24433"/>
                  </a:cubicBezTo>
                  <a:cubicBezTo>
                    <a:pt x="17768" y="24447"/>
                    <a:pt x="17782" y="24461"/>
                    <a:pt x="17792" y="24475"/>
                  </a:cubicBezTo>
                  <a:cubicBezTo>
                    <a:pt x="17813" y="24447"/>
                    <a:pt x="17827" y="24412"/>
                    <a:pt x="17838" y="24377"/>
                  </a:cubicBezTo>
                  <a:cubicBezTo>
                    <a:pt x="17857" y="24310"/>
                    <a:pt x="17893" y="24202"/>
                    <a:pt x="17995" y="24202"/>
                  </a:cubicBezTo>
                  <a:cubicBezTo>
                    <a:pt x="18005" y="24202"/>
                    <a:pt x="18016" y="24203"/>
                    <a:pt x="18027" y="24205"/>
                  </a:cubicBezTo>
                  <a:cubicBezTo>
                    <a:pt x="18083" y="24223"/>
                    <a:pt x="18139" y="24247"/>
                    <a:pt x="18188" y="24286"/>
                  </a:cubicBezTo>
                  <a:lnTo>
                    <a:pt x="18216" y="24300"/>
                  </a:lnTo>
                  <a:cubicBezTo>
                    <a:pt x="18275" y="24345"/>
                    <a:pt x="18349" y="24370"/>
                    <a:pt x="18426" y="24373"/>
                  </a:cubicBezTo>
                  <a:cubicBezTo>
                    <a:pt x="18699" y="24373"/>
                    <a:pt x="18699" y="24279"/>
                    <a:pt x="18699" y="24247"/>
                  </a:cubicBezTo>
                  <a:cubicBezTo>
                    <a:pt x="18699" y="24037"/>
                    <a:pt x="18653" y="23925"/>
                    <a:pt x="18618" y="23925"/>
                  </a:cubicBezTo>
                  <a:cubicBezTo>
                    <a:pt x="18548" y="23918"/>
                    <a:pt x="18478" y="23897"/>
                    <a:pt x="18415" y="23862"/>
                  </a:cubicBezTo>
                  <a:cubicBezTo>
                    <a:pt x="18359" y="23827"/>
                    <a:pt x="18296" y="23810"/>
                    <a:pt x="18230" y="23803"/>
                  </a:cubicBezTo>
                  <a:cubicBezTo>
                    <a:pt x="18188" y="23803"/>
                    <a:pt x="18149" y="23792"/>
                    <a:pt x="18114" y="23771"/>
                  </a:cubicBezTo>
                  <a:cubicBezTo>
                    <a:pt x="18037" y="23726"/>
                    <a:pt x="17981" y="23649"/>
                    <a:pt x="17960" y="23558"/>
                  </a:cubicBezTo>
                  <a:cubicBezTo>
                    <a:pt x="17960" y="23547"/>
                    <a:pt x="17960" y="23533"/>
                    <a:pt x="17960" y="23523"/>
                  </a:cubicBezTo>
                  <a:cubicBezTo>
                    <a:pt x="17964" y="23502"/>
                    <a:pt x="17967" y="23481"/>
                    <a:pt x="17974" y="23463"/>
                  </a:cubicBezTo>
                  <a:cubicBezTo>
                    <a:pt x="17992" y="23425"/>
                    <a:pt x="18027" y="23397"/>
                    <a:pt x="18065" y="23383"/>
                  </a:cubicBezTo>
                  <a:cubicBezTo>
                    <a:pt x="18160" y="23355"/>
                    <a:pt x="18247" y="23309"/>
                    <a:pt x="18328" y="23246"/>
                  </a:cubicBezTo>
                  <a:cubicBezTo>
                    <a:pt x="18342" y="23236"/>
                    <a:pt x="18352" y="23222"/>
                    <a:pt x="18363" y="23204"/>
                  </a:cubicBezTo>
                  <a:cubicBezTo>
                    <a:pt x="18366" y="23197"/>
                    <a:pt x="18370" y="23190"/>
                    <a:pt x="18366" y="23183"/>
                  </a:cubicBezTo>
                  <a:cubicBezTo>
                    <a:pt x="18338" y="23113"/>
                    <a:pt x="18321" y="23040"/>
                    <a:pt x="18317" y="22966"/>
                  </a:cubicBezTo>
                  <a:cubicBezTo>
                    <a:pt x="18314" y="22910"/>
                    <a:pt x="18324" y="22854"/>
                    <a:pt x="18352" y="22805"/>
                  </a:cubicBezTo>
                  <a:cubicBezTo>
                    <a:pt x="18387" y="22745"/>
                    <a:pt x="18447" y="22710"/>
                    <a:pt x="18517" y="22703"/>
                  </a:cubicBezTo>
                  <a:lnTo>
                    <a:pt x="18566" y="22700"/>
                  </a:lnTo>
                  <a:cubicBezTo>
                    <a:pt x="18611" y="22693"/>
                    <a:pt x="18664" y="22689"/>
                    <a:pt x="18716" y="22686"/>
                  </a:cubicBezTo>
                  <a:cubicBezTo>
                    <a:pt x="18769" y="22682"/>
                    <a:pt x="18839" y="22679"/>
                    <a:pt x="18902" y="22672"/>
                  </a:cubicBezTo>
                  <a:lnTo>
                    <a:pt x="18961" y="22665"/>
                  </a:lnTo>
                  <a:lnTo>
                    <a:pt x="18895" y="22644"/>
                  </a:lnTo>
                  <a:cubicBezTo>
                    <a:pt x="18758" y="22598"/>
                    <a:pt x="18618" y="22553"/>
                    <a:pt x="18566" y="22462"/>
                  </a:cubicBezTo>
                  <a:cubicBezTo>
                    <a:pt x="18489" y="22336"/>
                    <a:pt x="18436" y="21996"/>
                    <a:pt x="18559" y="21916"/>
                  </a:cubicBezTo>
                  <a:cubicBezTo>
                    <a:pt x="18599" y="21894"/>
                    <a:pt x="18641" y="21884"/>
                    <a:pt x="18684" y="21884"/>
                  </a:cubicBezTo>
                  <a:cubicBezTo>
                    <a:pt x="18690" y="21884"/>
                    <a:pt x="18696" y="21884"/>
                    <a:pt x="18702" y="21884"/>
                  </a:cubicBezTo>
                  <a:cubicBezTo>
                    <a:pt x="18730" y="21884"/>
                    <a:pt x="18762" y="21888"/>
                    <a:pt x="18797" y="21891"/>
                  </a:cubicBezTo>
                  <a:cubicBezTo>
                    <a:pt x="18827" y="21895"/>
                    <a:pt x="18857" y="21897"/>
                    <a:pt x="18887" y="21897"/>
                  </a:cubicBezTo>
                  <a:cubicBezTo>
                    <a:pt x="18937" y="21897"/>
                    <a:pt x="18987" y="21892"/>
                    <a:pt x="19035" y="21881"/>
                  </a:cubicBezTo>
                  <a:cubicBezTo>
                    <a:pt x="19084" y="21871"/>
                    <a:pt x="19133" y="21865"/>
                    <a:pt x="19181" y="21865"/>
                  </a:cubicBezTo>
                  <a:cubicBezTo>
                    <a:pt x="19216" y="21865"/>
                    <a:pt x="19250" y="21868"/>
                    <a:pt x="19284" y="21874"/>
                  </a:cubicBezTo>
                  <a:cubicBezTo>
                    <a:pt x="19331" y="21877"/>
                    <a:pt x="19380" y="21881"/>
                    <a:pt x="19428" y="21881"/>
                  </a:cubicBezTo>
                  <a:cubicBezTo>
                    <a:pt x="19518" y="21881"/>
                    <a:pt x="19606" y="21868"/>
                    <a:pt x="19672" y="21818"/>
                  </a:cubicBezTo>
                  <a:cubicBezTo>
                    <a:pt x="19893" y="21653"/>
                    <a:pt x="20351" y="21636"/>
                    <a:pt x="20537" y="21636"/>
                  </a:cubicBezTo>
                  <a:cubicBezTo>
                    <a:pt x="20649" y="21636"/>
                    <a:pt x="20750" y="21594"/>
                    <a:pt x="20848" y="21548"/>
                  </a:cubicBezTo>
                  <a:cubicBezTo>
                    <a:pt x="20925" y="21510"/>
                    <a:pt x="21002" y="21485"/>
                    <a:pt x="21086" y="21468"/>
                  </a:cubicBezTo>
                  <a:cubicBezTo>
                    <a:pt x="21377" y="21426"/>
                    <a:pt x="21752" y="21366"/>
                    <a:pt x="21846" y="21328"/>
                  </a:cubicBezTo>
                  <a:cubicBezTo>
                    <a:pt x="21923" y="21303"/>
                    <a:pt x="22000" y="21282"/>
                    <a:pt x="22077" y="21268"/>
                  </a:cubicBezTo>
                  <a:cubicBezTo>
                    <a:pt x="22112" y="21261"/>
                    <a:pt x="22161" y="21251"/>
                    <a:pt x="22214" y="21237"/>
                  </a:cubicBezTo>
                  <a:lnTo>
                    <a:pt x="22298" y="21216"/>
                  </a:lnTo>
                  <a:cubicBezTo>
                    <a:pt x="22434" y="21181"/>
                    <a:pt x="22578" y="21139"/>
                    <a:pt x="22609" y="21104"/>
                  </a:cubicBezTo>
                  <a:cubicBezTo>
                    <a:pt x="22623" y="21058"/>
                    <a:pt x="22655" y="21020"/>
                    <a:pt x="22700" y="20999"/>
                  </a:cubicBezTo>
                  <a:lnTo>
                    <a:pt x="22721" y="20985"/>
                  </a:lnTo>
                  <a:cubicBezTo>
                    <a:pt x="22841" y="20925"/>
                    <a:pt x="23056" y="20879"/>
                    <a:pt x="23218" y="20879"/>
                  </a:cubicBezTo>
                  <a:cubicBezTo>
                    <a:pt x="23284" y="20879"/>
                    <a:pt x="23341" y="20887"/>
                    <a:pt x="23380" y="20904"/>
                  </a:cubicBezTo>
                  <a:cubicBezTo>
                    <a:pt x="23487" y="20953"/>
                    <a:pt x="23586" y="20978"/>
                    <a:pt x="23663" y="20978"/>
                  </a:cubicBezTo>
                  <a:cubicBezTo>
                    <a:pt x="23697" y="20978"/>
                    <a:pt x="23726" y="20973"/>
                    <a:pt x="23751" y="20964"/>
                  </a:cubicBezTo>
                  <a:cubicBezTo>
                    <a:pt x="23778" y="20952"/>
                    <a:pt x="23807" y="20947"/>
                    <a:pt x="23838" y="20947"/>
                  </a:cubicBezTo>
                  <a:cubicBezTo>
                    <a:pt x="23930" y="20947"/>
                    <a:pt x="24032" y="20992"/>
                    <a:pt x="24097" y="21048"/>
                  </a:cubicBezTo>
                  <a:cubicBezTo>
                    <a:pt x="24171" y="21111"/>
                    <a:pt x="24206" y="21184"/>
                    <a:pt x="24192" y="21254"/>
                  </a:cubicBezTo>
                  <a:cubicBezTo>
                    <a:pt x="24185" y="21307"/>
                    <a:pt x="24213" y="21373"/>
                    <a:pt x="24241" y="21436"/>
                  </a:cubicBezTo>
                  <a:cubicBezTo>
                    <a:pt x="24276" y="21499"/>
                    <a:pt x="24293" y="21566"/>
                    <a:pt x="24290" y="21639"/>
                  </a:cubicBezTo>
                  <a:cubicBezTo>
                    <a:pt x="24283" y="21688"/>
                    <a:pt x="24262" y="21737"/>
                    <a:pt x="24230" y="21776"/>
                  </a:cubicBezTo>
                  <a:cubicBezTo>
                    <a:pt x="24220" y="21786"/>
                    <a:pt x="24213" y="21797"/>
                    <a:pt x="24209" y="21811"/>
                  </a:cubicBezTo>
                  <a:lnTo>
                    <a:pt x="24209" y="21814"/>
                  </a:lnTo>
                  <a:lnTo>
                    <a:pt x="24216" y="21818"/>
                  </a:lnTo>
                  <a:cubicBezTo>
                    <a:pt x="24237" y="21829"/>
                    <a:pt x="24259" y="21836"/>
                    <a:pt x="24284" y="21836"/>
                  </a:cubicBezTo>
                  <a:cubicBezTo>
                    <a:pt x="24290" y="21836"/>
                    <a:pt x="24295" y="21836"/>
                    <a:pt x="24300" y="21835"/>
                  </a:cubicBezTo>
                  <a:cubicBezTo>
                    <a:pt x="24416" y="21835"/>
                    <a:pt x="24563" y="21786"/>
                    <a:pt x="24615" y="21734"/>
                  </a:cubicBezTo>
                  <a:cubicBezTo>
                    <a:pt x="24643" y="21696"/>
                    <a:pt x="24687" y="21674"/>
                    <a:pt x="24733" y="21674"/>
                  </a:cubicBezTo>
                  <a:cubicBezTo>
                    <a:pt x="24751" y="21674"/>
                    <a:pt x="24769" y="21678"/>
                    <a:pt x="24787" y="21685"/>
                  </a:cubicBezTo>
                  <a:cubicBezTo>
                    <a:pt x="24874" y="21727"/>
                    <a:pt x="24930" y="21814"/>
                    <a:pt x="24934" y="21909"/>
                  </a:cubicBezTo>
                  <a:cubicBezTo>
                    <a:pt x="24937" y="21916"/>
                    <a:pt x="24941" y="21923"/>
                    <a:pt x="24944" y="21926"/>
                  </a:cubicBezTo>
                  <a:cubicBezTo>
                    <a:pt x="24948" y="21930"/>
                    <a:pt x="24955" y="21933"/>
                    <a:pt x="24962" y="21937"/>
                  </a:cubicBezTo>
                  <a:cubicBezTo>
                    <a:pt x="24962" y="21891"/>
                    <a:pt x="24993" y="21849"/>
                    <a:pt x="25035" y="21832"/>
                  </a:cubicBezTo>
                  <a:cubicBezTo>
                    <a:pt x="25049" y="21828"/>
                    <a:pt x="25060" y="21828"/>
                    <a:pt x="25074" y="21825"/>
                  </a:cubicBezTo>
                  <a:lnTo>
                    <a:pt x="25091" y="21825"/>
                  </a:lnTo>
                  <a:cubicBezTo>
                    <a:pt x="25105" y="21825"/>
                    <a:pt x="25119" y="21828"/>
                    <a:pt x="25133" y="21828"/>
                  </a:cubicBezTo>
                  <a:cubicBezTo>
                    <a:pt x="25207" y="21846"/>
                    <a:pt x="25277" y="21884"/>
                    <a:pt x="25329" y="21937"/>
                  </a:cubicBezTo>
                  <a:lnTo>
                    <a:pt x="25336" y="21937"/>
                  </a:lnTo>
                  <a:cubicBezTo>
                    <a:pt x="25364" y="21933"/>
                    <a:pt x="25389" y="21930"/>
                    <a:pt x="25417" y="21923"/>
                  </a:cubicBezTo>
                  <a:cubicBezTo>
                    <a:pt x="25452" y="21913"/>
                    <a:pt x="25488" y="21905"/>
                    <a:pt x="25520" y="21905"/>
                  </a:cubicBezTo>
                  <a:cubicBezTo>
                    <a:pt x="25549" y="21905"/>
                    <a:pt x="25576" y="21912"/>
                    <a:pt x="25599" y="21930"/>
                  </a:cubicBezTo>
                  <a:cubicBezTo>
                    <a:pt x="25624" y="21951"/>
                    <a:pt x="25638" y="21982"/>
                    <a:pt x="25638" y="22017"/>
                  </a:cubicBezTo>
                  <a:cubicBezTo>
                    <a:pt x="25638" y="22098"/>
                    <a:pt x="25568" y="22154"/>
                    <a:pt x="25498" y="22210"/>
                  </a:cubicBezTo>
                  <a:cubicBezTo>
                    <a:pt x="25473" y="22227"/>
                    <a:pt x="25452" y="22248"/>
                    <a:pt x="25427" y="22269"/>
                  </a:cubicBezTo>
                  <a:cubicBezTo>
                    <a:pt x="25417" y="22276"/>
                    <a:pt x="25410" y="22287"/>
                    <a:pt x="25406" y="22301"/>
                  </a:cubicBezTo>
                  <a:cubicBezTo>
                    <a:pt x="25410" y="22304"/>
                    <a:pt x="25410" y="22308"/>
                    <a:pt x="25413" y="22311"/>
                  </a:cubicBezTo>
                  <a:lnTo>
                    <a:pt x="25420" y="22318"/>
                  </a:lnTo>
                  <a:cubicBezTo>
                    <a:pt x="25434" y="22330"/>
                    <a:pt x="25443" y="22338"/>
                    <a:pt x="25454" y="22338"/>
                  </a:cubicBezTo>
                  <a:cubicBezTo>
                    <a:pt x="25471" y="22338"/>
                    <a:pt x="25493" y="22323"/>
                    <a:pt x="25540" y="22287"/>
                  </a:cubicBezTo>
                  <a:cubicBezTo>
                    <a:pt x="25589" y="22248"/>
                    <a:pt x="25654" y="22197"/>
                    <a:pt x="25737" y="22197"/>
                  </a:cubicBezTo>
                  <a:cubicBezTo>
                    <a:pt x="25759" y="22197"/>
                    <a:pt x="25784" y="22201"/>
                    <a:pt x="25809" y="22210"/>
                  </a:cubicBezTo>
                  <a:cubicBezTo>
                    <a:pt x="25825" y="22213"/>
                    <a:pt x="25840" y="22215"/>
                    <a:pt x="25854" y="22215"/>
                  </a:cubicBezTo>
                  <a:cubicBezTo>
                    <a:pt x="25869" y="22215"/>
                    <a:pt x="25883" y="22213"/>
                    <a:pt x="25897" y="22210"/>
                  </a:cubicBezTo>
                  <a:lnTo>
                    <a:pt x="25904" y="22210"/>
                  </a:lnTo>
                  <a:lnTo>
                    <a:pt x="25918" y="22203"/>
                  </a:lnTo>
                  <a:cubicBezTo>
                    <a:pt x="25960" y="22189"/>
                    <a:pt x="26002" y="22168"/>
                    <a:pt x="26037" y="22147"/>
                  </a:cubicBezTo>
                  <a:cubicBezTo>
                    <a:pt x="26068" y="22129"/>
                    <a:pt x="26096" y="22108"/>
                    <a:pt x="26124" y="22091"/>
                  </a:cubicBezTo>
                  <a:cubicBezTo>
                    <a:pt x="26201" y="22038"/>
                    <a:pt x="26282" y="21996"/>
                    <a:pt x="26369" y="21968"/>
                  </a:cubicBezTo>
                  <a:cubicBezTo>
                    <a:pt x="26478" y="21944"/>
                    <a:pt x="26597" y="21863"/>
                    <a:pt x="26705" y="21790"/>
                  </a:cubicBezTo>
                  <a:cubicBezTo>
                    <a:pt x="26754" y="21755"/>
                    <a:pt x="26803" y="21723"/>
                    <a:pt x="26849" y="21695"/>
                  </a:cubicBezTo>
                  <a:cubicBezTo>
                    <a:pt x="26916" y="21655"/>
                    <a:pt x="27018" y="21633"/>
                    <a:pt x="27111" y="21633"/>
                  </a:cubicBezTo>
                  <a:cubicBezTo>
                    <a:pt x="27198" y="21633"/>
                    <a:pt x="27277" y="21653"/>
                    <a:pt x="27311" y="21695"/>
                  </a:cubicBezTo>
                  <a:cubicBezTo>
                    <a:pt x="27342" y="21741"/>
                    <a:pt x="27335" y="21800"/>
                    <a:pt x="27293" y="21832"/>
                  </a:cubicBezTo>
                  <a:cubicBezTo>
                    <a:pt x="27258" y="21867"/>
                    <a:pt x="27206" y="21930"/>
                    <a:pt x="27220" y="21986"/>
                  </a:cubicBezTo>
                  <a:cubicBezTo>
                    <a:pt x="27234" y="22042"/>
                    <a:pt x="27307" y="22094"/>
                    <a:pt x="27426" y="22136"/>
                  </a:cubicBezTo>
                  <a:cubicBezTo>
                    <a:pt x="27549" y="22192"/>
                    <a:pt x="27658" y="22269"/>
                    <a:pt x="27749" y="22367"/>
                  </a:cubicBezTo>
                  <a:cubicBezTo>
                    <a:pt x="27983" y="22602"/>
                    <a:pt x="28207" y="22952"/>
                    <a:pt x="28375" y="23215"/>
                  </a:cubicBezTo>
                  <a:cubicBezTo>
                    <a:pt x="28407" y="23264"/>
                    <a:pt x="28438" y="23309"/>
                    <a:pt x="28463" y="23351"/>
                  </a:cubicBezTo>
                  <a:cubicBezTo>
                    <a:pt x="28568" y="23523"/>
                    <a:pt x="28659" y="23698"/>
                    <a:pt x="28743" y="23876"/>
                  </a:cubicBezTo>
                  <a:cubicBezTo>
                    <a:pt x="28820" y="24044"/>
                    <a:pt x="28932" y="24272"/>
                    <a:pt x="28981" y="24303"/>
                  </a:cubicBezTo>
                  <a:cubicBezTo>
                    <a:pt x="29016" y="24272"/>
                    <a:pt x="29040" y="24230"/>
                    <a:pt x="29058" y="24188"/>
                  </a:cubicBezTo>
                  <a:cubicBezTo>
                    <a:pt x="29110" y="24090"/>
                    <a:pt x="29166" y="23981"/>
                    <a:pt x="29278" y="23957"/>
                  </a:cubicBezTo>
                  <a:cubicBezTo>
                    <a:pt x="29293" y="23953"/>
                    <a:pt x="29306" y="23952"/>
                    <a:pt x="29320" y="23952"/>
                  </a:cubicBezTo>
                  <a:cubicBezTo>
                    <a:pt x="29421" y="23952"/>
                    <a:pt x="29497" y="24040"/>
                    <a:pt x="29565" y="24118"/>
                  </a:cubicBezTo>
                  <a:cubicBezTo>
                    <a:pt x="29618" y="24181"/>
                    <a:pt x="29674" y="24247"/>
                    <a:pt x="29730" y="24258"/>
                  </a:cubicBezTo>
                  <a:cubicBezTo>
                    <a:pt x="29779" y="24268"/>
                    <a:pt x="29828" y="24282"/>
                    <a:pt x="29884" y="24300"/>
                  </a:cubicBezTo>
                  <a:cubicBezTo>
                    <a:pt x="29980" y="24326"/>
                    <a:pt x="30083" y="24355"/>
                    <a:pt x="30162" y="24355"/>
                  </a:cubicBezTo>
                  <a:cubicBezTo>
                    <a:pt x="30186" y="24355"/>
                    <a:pt x="30209" y="24352"/>
                    <a:pt x="30227" y="24345"/>
                  </a:cubicBezTo>
                  <a:cubicBezTo>
                    <a:pt x="30259" y="24335"/>
                    <a:pt x="30301" y="24317"/>
                    <a:pt x="30346" y="24296"/>
                  </a:cubicBezTo>
                  <a:cubicBezTo>
                    <a:pt x="30501" y="24227"/>
                    <a:pt x="30633" y="24172"/>
                    <a:pt x="30732" y="24172"/>
                  </a:cubicBezTo>
                  <a:cubicBezTo>
                    <a:pt x="30768" y="24172"/>
                    <a:pt x="30799" y="24179"/>
                    <a:pt x="30826" y="24195"/>
                  </a:cubicBezTo>
                  <a:cubicBezTo>
                    <a:pt x="30850" y="24205"/>
                    <a:pt x="30875" y="24216"/>
                    <a:pt x="30899" y="24226"/>
                  </a:cubicBezTo>
                  <a:cubicBezTo>
                    <a:pt x="31043" y="24272"/>
                    <a:pt x="31155" y="24377"/>
                    <a:pt x="31207" y="24517"/>
                  </a:cubicBezTo>
                  <a:cubicBezTo>
                    <a:pt x="31295" y="24723"/>
                    <a:pt x="31417" y="24755"/>
                    <a:pt x="31484" y="24755"/>
                  </a:cubicBezTo>
                  <a:cubicBezTo>
                    <a:pt x="31550" y="24755"/>
                    <a:pt x="31669" y="24790"/>
                    <a:pt x="31669" y="25028"/>
                  </a:cubicBezTo>
                  <a:cubicBezTo>
                    <a:pt x="31669" y="25080"/>
                    <a:pt x="31810" y="25189"/>
                    <a:pt x="31876" y="25189"/>
                  </a:cubicBezTo>
                  <a:cubicBezTo>
                    <a:pt x="31981" y="25189"/>
                    <a:pt x="32219" y="25154"/>
                    <a:pt x="32279" y="25116"/>
                  </a:cubicBezTo>
                  <a:cubicBezTo>
                    <a:pt x="32336" y="25084"/>
                    <a:pt x="32393" y="25055"/>
                    <a:pt x="32446" y="25055"/>
                  </a:cubicBezTo>
                  <a:cubicBezTo>
                    <a:pt x="32464" y="25055"/>
                    <a:pt x="32482" y="25058"/>
                    <a:pt x="32499" y="25066"/>
                  </a:cubicBezTo>
                  <a:cubicBezTo>
                    <a:pt x="32534" y="25084"/>
                    <a:pt x="32559" y="25116"/>
                    <a:pt x="32566" y="25154"/>
                  </a:cubicBezTo>
                  <a:lnTo>
                    <a:pt x="32566" y="25158"/>
                  </a:lnTo>
                  <a:cubicBezTo>
                    <a:pt x="32566" y="25161"/>
                    <a:pt x="32569" y="25172"/>
                    <a:pt x="32569" y="25179"/>
                  </a:cubicBezTo>
                  <a:cubicBezTo>
                    <a:pt x="32587" y="25242"/>
                    <a:pt x="32622" y="25301"/>
                    <a:pt x="32667" y="25347"/>
                  </a:cubicBezTo>
                  <a:cubicBezTo>
                    <a:pt x="32692" y="25375"/>
                    <a:pt x="32723" y="25399"/>
                    <a:pt x="32755" y="25413"/>
                  </a:cubicBezTo>
                  <a:lnTo>
                    <a:pt x="32797" y="25413"/>
                  </a:lnTo>
                  <a:cubicBezTo>
                    <a:pt x="32828" y="25413"/>
                    <a:pt x="32860" y="25420"/>
                    <a:pt x="32891" y="25427"/>
                  </a:cubicBezTo>
                  <a:cubicBezTo>
                    <a:pt x="32923" y="25434"/>
                    <a:pt x="32951" y="25441"/>
                    <a:pt x="32979" y="25445"/>
                  </a:cubicBezTo>
                  <a:lnTo>
                    <a:pt x="33010" y="25445"/>
                  </a:lnTo>
                  <a:lnTo>
                    <a:pt x="33010" y="25438"/>
                  </a:lnTo>
                  <a:lnTo>
                    <a:pt x="33010" y="25434"/>
                  </a:lnTo>
                  <a:lnTo>
                    <a:pt x="33014" y="25427"/>
                  </a:lnTo>
                  <a:lnTo>
                    <a:pt x="33017" y="25420"/>
                  </a:lnTo>
                  <a:lnTo>
                    <a:pt x="33021" y="25417"/>
                  </a:lnTo>
                  <a:lnTo>
                    <a:pt x="33024" y="25410"/>
                  </a:lnTo>
                  <a:lnTo>
                    <a:pt x="33031" y="25403"/>
                  </a:lnTo>
                  <a:lnTo>
                    <a:pt x="33035" y="25399"/>
                  </a:lnTo>
                  <a:lnTo>
                    <a:pt x="33042" y="25392"/>
                  </a:lnTo>
                  <a:lnTo>
                    <a:pt x="33049" y="25385"/>
                  </a:lnTo>
                  <a:lnTo>
                    <a:pt x="33052" y="25382"/>
                  </a:lnTo>
                  <a:lnTo>
                    <a:pt x="33063" y="25375"/>
                  </a:lnTo>
                  <a:lnTo>
                    <a:pt x="33070" y="25371"/>
                  </a:lnTo>
                  <a:lnTo>
                    <a:pt x="33084" y="25364"/>
                  </a:lnTo>
                  <a:lnTo>
                    <a:pt x="33087" y="25361"/>
                  </a:lnTo>
                  <a:lnTo>
                    <a:pt x="33105" y="25350"/>
                  </a:lnTo>
                  <a:lnTo>
                    <a:pt x="33108" y="25347"/>
                  </a:lnTo>
                  <a:lnTo>
                    <a:pt x="33129" y="25340"/>
                  </a:lnTo>
                  <a:lnTo>
                    <a:pt x="33133" y="25340"/>
                  </a:lnTo>
                  <a:lnTo>
                    <a:pt x="33157" y="25329"/>
                  </a:lnTo>
                  <a:lnTo>
                    <a:pt x="33161" y="25329"/>
                  </a:lnTo>
                  <a:cubicBezTo>
                    <a:pt x="33248" y="25301"/>
                    <a:pt x="33336" y="25280"/>
                    <a:pt x="33427" y="25266"/>
                  </a:cubicBezTo>
                  <a:cubicBezTo>
                    <a:pt x="33668" y="25224"/>
                    <a:pt x="33847" y="25151"/>
                    <a:pt x="33879" y="25077"/>
                  </a:cubicBezTo>
                  <a:cubicBezTo>
                    <a:pt x="33928" y="24968"/>
                    <a:pt x="34050" y="24926"/>
                    <a:pt x="34159" y="24888"/>
                  </a:cubicBezTo>
                  <a:cubicBezTo>
                    <a:pt x="34222" y="24867"/>
                    <a:pt x="34285" y="24846"/>
                    <a:pt x="34309" y="24818"/>
                  </a:cubicBezTo>
                  <a:cubicBezTo>
                    <a:pt x="34316" y="24811"/>
                    <a:pt x="34323" y="24804"/>
                    <a:pt x="34327" y="24797"/>
                  </a:cubicBezTo>
                  <a:cubicBezTo>
                    <a:pt x="34383" y="24755"/>
                    <a:pt x="34442" y="24716"/>
                    <a:pt x="34505" y="24688"/>
                  </a:cubicBezTo>
                  <a:cubicBezTo>
                    <a:pt x="34565" y="24657"/>
                    <a:pt x="34642" y="24622"/>
                    <a:pt x="34656" y="24590"/>
                  </a:cubicBezTo>
                  <a:cubicBezTo>
                    <a:pt x="34698" y="24510"/>
                    <a:pt x="34803" y="24489"/>
                    <a:pt x="34904" y="24464"/>
                  </a:cubicBezTo>
                  <a:cubicBezTo>
                    <a:pt x="34946" y="24457"/>
                    <a:pt x="34988" y="24447"/>
                    <a:pt x="35030" y="24426"/>
                  </a:cubicBezTo>
                  <a:cubicBezTo>
                    <a:pt x="35055" y="24366"/>
                    <a:pt x="35132" y="24335"/>
                    <a:pt x="35216" y="24321"/>
                  </a:cubicBezTo>
                  <a:cubicBezTo>
                    <a:pt x="35256" y="24314"/>
                    <a:pt x="35296" y="24311"/>
                    <a:pt x="35336" y="24311"/>
                  </a:cubicBezTo>
                  <a:cubicBezTo>
                    <a:pt x="35382" y="24311"/>
                    <a:pt x="35427" y="24315"/>
                    <a:pt x="35471" y="24324"/>
                  </a:cubicBezTo>
                  <a:lnTo>
                    <a:pt x="35492" y="24328"/>
                  </a:lnTo>
                  <a:cubicBezTo>
                    <a:pt x="35621" y="24365"/>
                    <a:pt x="36122" y="24458"/>
                    <a:pt x="36216" y="24458"/>
                  </a:cubicBezTo>
                  <a:cubicBezTo>
                    <a:pt x="36219" y="24458"/>
                    <a:pt x="36222" y="24458"/>
                    <a:pt x="36224" y="24457"/>
                  </a:cubicBezTo>
                  <a:cubicBezTo>
                    <a:pt x="36231" y="24456"/>
                    <a:pt x="36238" y="24456"/>
                    <a:pt x="36244" y="24456"/>
                  </a:cubicBezTo>
                  <a:cubicBezTo>
                    <a:pt x="36327" y="24456"/>
                    <a:pt x="36359" y="24559"/>
                    <a:pt x="36389" y="24650"/>
                  </a:cubicBezTo>
                  <a:cubicBezTo>
                    <a:pt x="36399" y="24692"/>
                    <a:pt x="36413" y="24730"/>
                    <a:pt x="36434" y="24765"/>
                  </a:cubicBezTo>
                  <a:cubicBezTo>
                    <a:pt x="36487" y="24786"/>
                    <a:pt x="36539" y="24811"/>
                    <a:pt x="36585" y="24842"/>
                  </a:cubicBezTo>
                  <a:cubicBezTo>
                    <a:pt x="36651" y="24881"/>
                    <a:pt x="36784" y="24954"/>
                    <a:pt x="36826" y="24954"/>
                  </a:cubicBezTo>
                  <a:cubicBezTo>
                    <a:pt x="36885" y="24906"/>
                    <a:pt x="36994" y="24859"/>
                    <a:pt x="37114" y="24859"/>
                  </a:cubicBezTo>
                  <a:cubicBezTo>
                    <a:pt x="37186" y="24859"/>
                    <a:pt x="37262" y="24876"/>
                    <a:pt x="37334" y="24919"/>
                  </a:cubicBezTo>
                  <a:cubicBezTo>
                    <a:pt x="37358" y="24933"/>
                    <a:pt x="37383" y="24947"/>
                    <a:pt x="37407" y="24965"/>
                  </a:cubicBezTo>
                  <a:cubicBezTo>
                    <a:pt x="37474" y="25003"/>
                    <a:pt x="37558" y="25059"/>
                    <a:pt x="37603" y="25066"/>
                  </a:cubicBezTo>
                  <a:lnTo>
                    <a:pt x="37621" y="25066"/>
                  </a:lnTo>
                  <a:cubicBezTo>
                    <a:pt x="37621" y="25066"/>
                    <a:pt x="37624" y="25066"/>
                    <a:pt x="37631" y="25056"/>
                  </a:cubicBezTo>
                  <a:cubicBezTo>
                    <a:pt x="37673" y="24979"/>
                    <a:pt x="37782" y="24933"/>
                    <a:pt x="37897" y="24895"/>
                  </a:cubicBezTo>
                  <a:lnTo>
                    <a:pt x="37947" y="24877"/>
                  </a:lnTo>
                  <a:cubicBezTo>
                    <a:pt x="37996" y="24863"/>
                    <a:pt x="38045" y="24846"/>
                    <a:pt x="38090" y="24821"/>
                  </a:cubicBezTo>
                  <a:cubicBezTo>
                    <a:pt x="38125" y="24772"/>
                    <a:pt x="38157" y="24622"/>
                    <a:pt x="38115" y="24590"/>
                  </a:cubicBezTo>
                  <a:cubicBezTo>
                    <a:pt x="38020" y="24513"/>
                    <a:pt x="37943" y="24268"/>
                    <a:pt x="37911" y="24146"/>
                  </a:cubicBezTo>
                  <a:cubicBezTo>
                    <a:pt x="37904" y="24128"/>
                    <a:pt x="37901" y="24114"/>
                    <a:pt x="37897" y="24100"/>
                  </a:cubicBezTo>
                  <a:cubicBezTo>
                    <a:pt x="37869" y="23985"/>
                    <a:pt x="37968" y="23918"/>
                    <a:pt x="38038" y="23873"/>
                  </a:cubicBezTo>
                  <a:cubicBezTo>
                    <a:pt x="38076" y="23848"/>
                    <a:pt x="38118" y="23820"/>
                    <a:pt x="38125" y="23792"/>
                  </a:cubicBezTo>
                  <a:cubicBezTo>
                    <a:pt x="38153" y="23691"/>
                    <a:pt x="38255" y="23652"/>
                    <a:pt x="38339" y="23617"/>
                  </a:cubicBezTo>
                  <a:cubicBezTo>
                    <a:pt x="38370" y="23607"/>
                    <a:pt x="38402" y="23589"/>
                    <a:pt x="38433" y="23572"/>
                  </a:cubicBezTo>
                  <a:cubicBezTo>
                    <a:pt x="38447" y="23551"/>
                    <a:pt x="38461" y="23530"/>
                    <a:pt x="38472" y="23505"/>
                  </a:cubicBezTo>
                  <a:cubicBezTo>
                    <a:pt x="38502" y="23454"/>
                    <a:pt x="38548" y="23369"/>
                    <a:pt x="38643" y="23369"/>
                  </a:cubicBezTo>
                  <a:cubicBezTo>
                    <a:pt x="38658" y="23369"/>
                    <a:pt x="38674" y="23371"/>
                    <a:pt x="38692" y="23376"/>
                  </a:cubicBezTo>
                  <a:cubicBezTo>
                    <a:pt x="38706" y="23379"/>
                    <a:pt x="39049" y="23477"/>
                    <a:pt x="39123" y="23554"/>
                  </a:cubicBezTo>
                  <a:cubicBezTo>
                    <a:pt x="39151" y="23579"/>
                    <a:pt x="39298" y="23614"/>
                    <a:pt x="39417" y="23614"/>
                  </a:cubicBezTo>
                  <a:cubicBezTo>
                    <a:pt x="39536" y="23614"/>
                    <a:pt x="39707" y="23701"/>
                    <a:pt x="39854" y="23785"/>
                  </a:cubicBezTo>
                  <a:cubicBezTo>
                    <a:pt x="39921" y="23813"/>
                    <a:pt x="39991" y="23827"/>
                    <a:pt x="40065" y="23838"/>
                  </a:cubicBezTo>
                  <a:cubicBezTo>
                    <a:pt x="40215" y="23862"/>
                    <a:pt x="40359" y="23887"/>
                    <a:pt x="40411" y="23967"/>
                  </a:cubicBezTo>
                  <a:cubicBezTo>
                    <a:pt x="40453" y="24030"/>
                    <a:pt x="40450" y="24125"/>
                    <a:pt x="40446" y="24226"/>
                  </a:cubicBezTo>
                  <a:cubicBezTo>
                    <a:pt x="40446" y="24303"/>
                    <a:pt x="40443" y="24401"/>
                    <a:pt x="40471" y="24433"/>
                  </a:cubicBezTo>
                  <a:cubicBezTo>
                    <a:pt x="40583" y="24562"/>
                    <a:pt x="40688" y="24660"/>
                    <a:pt x="40733" y="24671"/>
                  </a:cubicBezTo>
                  <a:cubicBezTo>
                    <a:pt x="40749" y="24662"/>
                    <a:pt x="40767" y="24658"/>
                    <a:pt x="40787" y="24658"/>
                  </a:cubicBezTo>
                  <a:cubicBezTo>
                    <a:pt x="40848" y="24658"/>
                    <a:pt x="40927" y="24693"/>
                    <a:pt x="41024" y="24737"/>
                  </a:cubicBezTo>
                  <a:cubicBezTo>
                    <a:pt x="41087" y="24769"/>
                    <a:pt x="41153" y="24793"/>
                    <a:pt x="41220" y="24811"/>
                  </a:cubicBezTo>
                  <a:cubicBezTo>
                    <a:pt x="41223" y="24813"/>
                    <a:pt x="41227" y="24814"/>
                    <a:pt x="41230" y="24814"/>
                  </a:cubicBezTo>
                  <a:cubicBezTo>
                    <a:pt x="41233" y="24814"/>
                    <a:pt x="41236" y="24813"/>
                    <a:pt x="41237" y="24811"/>
                  </a:cubicBezTo>
                  <a:cubicBezTo>
                    <a:pt x="41290" y="24797"/>
                    <a:pt x="41339" y="24769"/>
                    <a:pt x="41384" y="24737"/>
                  </a:cubicBezTo>
                  <a:lnTo>
                    <a:pt x="41405" y="24723"/>
                  </a:lnTo>
                  <a:cubicBezTo>
                    <a:pt x="41489" y="24667"/>
                    <a:pt x="41566" y="24618"/>
                    <a:pt x="41636" y="24618"/>
                  </a:cubicBezTo>
                  <a:cubicBezTo>
                    <a:pt x="41699" y="24611"/>
                    <a:pt x="41762" y="24601"/>
                    <a:pt x="41825" y="24590"/>
                  </a:cubicBezTo>
                  <a:cubicBezTo>
                    <a:pt x="41913" y="24569"/>
                    <a:pt x="42004" y="24559"/>
                    <a:pt x="42092" y="24552"/>
                  </a:cubicBezTo>
                  <a:cubicBezTo>
                    <a:pt x="42109" y="24552"/>
                    <a:pt x="42130" y="24552"/>
                    <a:pt x="42148" y="24555"/>
                  </a:cubicBezTo>
                  <a:cubicBezTo>
                    <a:pt x="42197" y="24566"/>
                    <a:pt x="42246" y="24576"/>
                    <a:pt x="42295" y="24594"/>
                  </a:cubicBezTo>
                  <a:lnTo>
                    <a:pt x="42323" y="24601"/>
                  </a:lnTo>
                  <a:cubicBezTo>
                    <a:pt x="42407" y="24625"/>
                    <a:pt x="42557" y="24671"/>
                    <a:pt x="42605" y="24671"/>
                  </a:cubicBezTo>
                  <a:cubicBezTo>
                    <a:pt x="42607" y="24671"/>
                    <a:pt x="42608" y="24671"/>
                    <a:pt x="42610" y="24671"/>
                  </a:cubicBezTo>
                  <a:cubicBezTo>
                    <a:pt x="42633" y="24660"/>
                    <a:pt x="42665" y="24656"/>
                    <a:pt x="42700" y="24656"/>
                  </a:cubicBezTo>
                  <a:cubicBezTo>
                    <a:pt x="42788" y="24656"/>
                    <a:pt x="42892" y="24682"/>
                    <a:pt x="42897" y="24685"/>
                  </a:cubicBezTo>
                  <a:cubicBezTo>
                    <a:pt x="43016" y="24716"/>
                    <a:pt x="43089" y="24758"/>
                    <a:pt x="43117" y="24814"/>
                  </a:cubicBezTo>
                  <a:cubicBezTo>
                    <a:pt x="43135" y="24835"/>
                    <a:pt x="43233" y="24860"/>
                    <a:pt x="43296" y="24874"/>
                  </a:cubicBezTo>
                  <a:cubicBezTo>
                    <a:pt x="43432" y="24909"/>
                    <a:pt x="43576" y="24944"/>
                    <a:pt x="43576" y="25056"/>
                  </a:cubicBezTo>
                  <a:cubicBezTo>
                    <a:pt x="43576" y="25080"/>
                    <a:pt x="43635" y="25126"/>
                    <a:pt x="43684" y="25161"/>
                  </a:cubicBezTo>
                  <a:cubicBezTo>
                    <a:pt x="43758" y="25203"/>
                    <a:pt x="43817" y="25263"/>
                    <a:pt x="43859" y="25336"/>
                  </a:cubicBezTo>
                  <a:cubicBezTo>
                    <a:pt x="43884" y="25371"/>
                    <a:pt x="44069" y="25378"/>
                    <a:pt x="44178" y="25382"/>
                  </a:cubicBezTo>
                  <a:lnTo>
                    <a:pt x="44196" y="25382"/>
                  </a:lnTo>
                  <a:cubicBezTo>
                    <a:pt x="44371" y="25389"/>
                    <a:pt x="44483" y="25396"/>
                    <a:pt x="44539" y="25441"/>
                  </a:cubicBezTo>
                  <a:cubicBezTo>
                    <a:pt x="44574" y="25459"/>
                    <a:pt x="44612" y="25469"/>
                    <a:pt x="44654" y="25473"/>
                  </a:cubicBezTo>
                  <a:cubicBezTo>
                    <a:pt x="44720" y="25480"/>
                    <a:pt x="44787" y="25483"/>
                    <a:pt x="44853" y="25483"/>
                  </a:cubicBezTo>
                  <a:cubicBezTo>
                    <a:pt x="44951" y="25483"/>
                    <a:pt x="45050" y="25475"/>
                    <a:pt x="45148" y="25459"/>
                  </a:cubicBezTo>
                  <a:cubicBezTo>
                    <a:pt x="45155" y="25459"/>
                    <a:pt x="45165" y="25455"/>
                    <a:pt x="45172" y="25455"/>
                  </a:cubicBezTo>
                  <a:cubicBezTo>
                    <a:pt x="45176" y="25445"/>
                    <a:pt x="45186" y="25434"/>
                    <a:pt x="45197" y="25427"/>
                  </a:cubicBezTo>
                  <a:cubicBezTo>
                    <a:pt x="45207" y="25420"/>
                    <a:pt x="45221" y="25413"/>
                    <a:pt x="45235" y="25406"/>
                  </a:cubicBezTo>
                  <a:cubicBezTo>
                    <a:pt x="45333" y="25378"/>
                    <a:pt x="45431" y="25357"/>
                    <a:pt x="45533" y="25347"/>
                  </a:cubicBezTo>
                  <a:cubicBezTo>
                    <a:pt x="45627" y="25329"/>
                    <a:pt x="45743" y="25312"/>
                    <a:pt x="45820" y="25291"/>
                  </a:cubicBezTo>
                  <a:cubicBezTo>
                    <a:pt x="45848" y="25287"/>
                    <a:pt x="45876" y="25277"/>
                    <a:pt x="45897" y="25263"/>
                  </a:cubicBezTo>
                  <a:cubicBezTo>
                    <a:pt x="45960" y="25217"/>
                    <a:pt x="46051" y="25203"/>
                    <a:pt x="46138" y="25189"/>
                  </a:cubicBezTo>
                  <a:cubicBezTo>
                    <a:pt x="46194" y="25179"/>
                    <a:pt x="46293" y="25165"/>
                    <a:pt x="46310" y="25144"/>
                  </a:cubicBezTo>
                  <a:cubicBezTo>
                    <a:pt x="46324" y="25038"/>
                    <a:pt x="46457" y="24972"/>
                    <a:pt x="46597" y="24905"/>
                  </a:cubicBezTo>
                  <a:cubicBezTo>
                    <a:pt x="46657" y="24877"/>
                    <a:pt x="46716" y="24846"/>
                    <a:pt x="46772" y="24811"/>
                  </a:cubicBezTo>
                  <a:cubicBezTo>
                    <a:pt x="46844" y="24756"/>
                    <a:pt x="46990" y="24733"/>
                    <a:pt x="47132" y="24733"/>
                  </a:cubicBezTo>
                  <a:cubicBezTo>
                    <a:pt x="47245" y="24733"/>
                    <a:pt x="47356" y="24748"/>
                    <a:pt x="47427" y="24772"/>
                  </a:cubicBezTo>
                  <a:cubicBezTo>
                    <a:pt x="47500" y="24797"/>
                    <a:pt x="47542" y="24828"/>
                    <a:pt x="47553" y="24877"/>
                  </a:cubicBezTo>
                  <a:cubicBezTo>
                    <a:pt x="47556" y="24877"/>
                    <a:pt x="47556" y="24881"/>
                    <a:pt x="47556" y="24881"/>
                  </a:cubicBezTo>
                  <a:cubicBezTo>
                    <a:pt x="47567" y="24891"/>
                    <a:pt x="47577" y="24902"/>
                    <a:pt x="47591" y="24905"/>
                  </a:cubicBezTo>
                  <a:cubicBezTo>
                    <a:pt x="47657" y="24934"/>
                    <a:pt x="47726" y="24948"/>
                    <a:pt x="47796" y="24948"/>
                  </a:cubicBezTo>
                  <a:cubicBezTo>
                    <a:pt x="47803" y="24948"/>
                    <a:pt x="47811" y="24948"/>
                    <a:pt x="47819" y="24947"/>
                  </a:cubicBezTo>
                  <a:cubicBezTo>
                    <a:pt x="47857" y="24947"/>
                    <a:pt x="47899" y="24940"/>
                    <a:pt x="47938" y="24930"/>
                  </a:cubicBezTo>
                  <a:cubicBezTo>
                    <a:pt x="47952" y="24926"/>
                    <a:pt x="47966" y="24923"/>
                    <a:pt x="47980" y="24919"/>
                  </a:cubicBezTo>
                  <a:lnTo>
                    <a:pt x="47990" y="24919"/>
                  </a:lnTo>
                  <a:cubicBezTo>
                    <a:pt x="48004" y="24916"/>
                    <a:pt x="48018" y="24912"/>
                    <a:pt x="48032" y="24912"/>
                  </a:cubicBezTo>
                  <a:cubicBezTo>
                    <a:pt x="48044" y="24912"/>
                    <a:pt x="48056" y="24912"/>
                    <a:pt x="48068" y="24912"/>
                  </a:cubicBezTo>
                  <a:cubicBezTo>
                    <a:pt x="48154" y="24912"/>
                    <a:pt x="48240" y="24923"/>
                    <a:pt x="48323" y="24951"/>
                  </a:cubicBezTo>
                  <a:lnTo>
                    <a:pt x="48344" y="24958"/>
                  </a:lnTo>
                  <a:cubicBezTo>
                    <a:pt x="48365" y="24965"/>
                    <a:pt x="48386" y="24975"/>
                    <a:pt x="48404" y="24982"/>
                  </a:cubicBezTo>
                  <a:lnTo>
                    <a:pt x="48442" y="25000"/>
                  </a:lnTo>
                  <a:lnTo>
                    <a:pt x="48442" y="25003"/>
                  </a:lnTo>
                  <a:lnTo>
                    <a:pt x="48449" y="25007"/>
                  </a:lnTo>
                  <a:lnTo>
                    <a:pt x="48467" y="25017"/>
                  </a:lnTo>
                  <a:lnTo>
                    <a:pt x="48474" y="25021"/>
                  </a:lnTo>
                  <a:cubicBezTo>
                    <a:pt x="48491" y="25035"/>
                    <a:pt x="48509" y="25052"/>
                    <a:pt x="48519" y="25070"/>
                  </a:cubicBezTo>
                  <a:cubicBezTo>
                    <a:pt x="48526" y="25077"/>
                    <a:pt x="48533" y="25087"/>
                    <a:pt x="48537" y="25095"/>
                  </a:cubicBezTo>
                  <a:cubicBezTo>
                    <a:pt x="48560" y="25151"/>
                    <a:pt x="48809" y="25213"/>
                    <a:pt x="48935" y="25213"/>
                  </a:cubicBezTo>
                  <a:cubicBezTo>
                    <a:pt x="48957" y="25213"/>
                    <a:pt x="48976" y="25211"/>
                    <a:pt x="48988" y="25207"/>
                  </a:cubicBezTo>
                  <a:lnTo>
                    <a:pt x="49002" y="25200"/>
                  </a:lnTo>
                  <a:cubicBezTo>
                    <a:pt x="49041" y="25182"/>
                    <a:pt x="49111" y="25140"/>
                    <a:pt x="49177" y="25098"/>
                  </a:cubicBezTo>
                  <a:cubicBezTo>
                    <a:pt x="49335" y="25003"/>
                    <a:pt x="49443" y="24937"/>
                    <a:pt x="49517" y="24926"/>
                  </a:cubicBezTo>
                  <a:cubicBezTo>
                    <a:pt x="49587" y="24916"/>
                    <a:pt x="49650" y="24877"/>
                    <a:pt x="49692" y="24821"/>
                  </a:cubicBezTo>
                  <a:cubicBezTo>
                    <a:pt x="49699" y="24814"/>
                    <a:pt x="49702" y="24807"/>
                    <a:pt x="49702" y="24797"/>
                  </a:cubicBezTo>
                  <a:cubicBezTo>
                    <a:pt x="49706" y="24790"/>
                    <a:pt x="49706" y="24779"/>
                    <a:pt x="49702" y="24769"/>
                  </a:cubicBezTo>
                  <a:cubicBezTo>
                    <a:pt x="49678" y="24681"/>
                    <a:pt x="49744" y="24559"/>
                    <a:pt x="49856" y="24373"/>
                  </a:cubicBezTo>
                  <a:cubicBezTo>
                    <a:pt x="49891" y="24314"/>
                    <a:pt x="49926" y="24254"/>
                    <a:pt x="49947" y="24209"/>
                  </a:cubicBezTo>
                  <a:cubicBezTo>
                    <a:pt x="49954" y="24195"/>
                    <a:pt x="49958" y="24184"/>
                    <a:pt x="49961" y="24170"/>
                  </a:cubicBezTo>
                  <a:cubicBezTo>
                    <a:pt x="49993" y="24048"/>
                    <a:pt x="50175" y="23743"/>
                    <a:pt x="50294" y="23638"/>
                  </a:cubicBezTo>
                  <a:cubicBezTo>
                    <a:pt x="50308" y="23624"/>
                    <a:pt x="50322" y="23614"/>
                    <a:pt x="50339" y="23607"/>
                  </a:cubicBezTo>
                  <a:cubicBezTo>
                    <a:pt x="50424" y="23572"/>
                    <a:pt x="50550" y="23446"/>
                    <a:pt x="50543" y="23404"/>
                  </a:cubicBezTo>
                  <a:cubicBezTo>
                    <a:pt x="50532" y="23316"/>
                    <a:pt x="50511" y="23232"/>
                    <a:pt x="50483" y="23148"/>
                  </a:cubicBezTo>
                  <a:cubicBezTo>
                    <a:pt x="50476" y="23117"/>
                    <a:pt x="50462" y="23092"/>
                    <a:pt x="50441" y="23071"/>
                  </a:cubicBezTo>
                  <a:lnTo>
                    <a:pt x="50434" y="23071"/>
                  </a:lnTo>
                  <a:cubicBezTo>
                    <a:pt x="50371" y="23071"/>
                    <a:pt x="50276" y="23071"/>
                    <a:pt x="50234" y="22994"/>
                  </a:cubicBezTo>
                  <a:cubicBezTo>
                    <a:pt x="50196" y="22917"/>
                    <a:pt x="50231" y="22826"/>
                    <a:pt x="50346" y="22675"/>
                  </a:cubicBezTo>
                  <a:cubicBezTo>
                    <a:pt x="50511" y="22451"/>
                    <a:pt x="50758" y="22412"/>
                    <a:pt x="50926" y="22412"/>
                  </a:cubicBezTo>
                  <a:cubicBezTo>
                    <a:pt x="50984" y="22412"/>
                    <a:pt x="51032" y="22416"/>
                    <a:pt x="51064" y="22420"/>
                  </a:cubicBezTo>
                  <a:lnTo>
                    <a:pt x="51092" y="22420"/>
                  </a:lnTo>
                  <a:cubicBezTo>
                    <a:pt x="51099" y="22420"/>
                    <a:pt x="51159" y="22413"/>
                    <a:pt x="51204" y="22402"/>
                  </a:cubicBezTo>
                  <a:cubicBezTo>
                    <a:pt x="51344" y="22377"/>
                    <a:pt x="51556" y="22338"/>
                    <a:pt x="51731" y="22338"/>
                  </a:cubicBezTo>
                  <a:cubicBezTo>
                    <a:pt x="51802" y="22338"/>
                    <a:pt x="51866" y="22344"/>
                    <a:pt x="51918" y="22360"/>
                  </a:cubicBezTo>
                  <a:cubicBezTo>
                    <a:pt x="51978" y="22374"/>
                    <a:pt x="52037" y="22381"/>
                    <a:pt x="52097" y="22381"/>
                  </a:cubicBezTo>
                  <a:lnTo>
                    <a:pt x="52153" y="22381"/>
                  </a:lnTo>
                  <a:cubicBezTo>
                    <a:pt x="52166" y="22381"/>
                    <a:pt x="52179" y="22380"/>
                    <a:pt x="52193" y="22380"/>
                  </a:cubicBezTo>
                  <a:cubicBezTo>
                    <a:pt x="52257" y="22380"/>
                    <a:pt x="52323" y="22387"/>
                    <a:pt x="52384" y="22399"/>
                  </a:cubicBezTo>
                  <a:lnTo>
                    <a:pt x="52412" y="22406"/>
                  </a:lnTo>
                  <a:lnTo>
                    <a:pt x="52436" y="22413"/>
                  </a:lnTo>
                  <a:cubicBezTo>
                    <a:pt x="52450" y="22420"/>
                    <a:pt x="52468" y="22427"/>
                    <a:pt x="52486" y="22434"/>
                  </a:cubicBezTo>
                  <a:lnTo>
                    <a:pt x="52489" y="22434"/>
                  </a:lnTo>
                  <a:cubicBezTo>
                    <a:pt x="52507" y="22441"/>
                    <a:pt x="52528" y="22451"/>
                    <a:pt x="52545" y="22462"/>
                  </a:cubicBezTo>
                  <a:cubicBezTo>
                    <a:pt x="52654" y="22518"/>
                    <a:pt x="52790" y="22539"/>
                    <a:pt x="52909" y="22556"/>
                  </a:cubicBezTo>
                  <a:cubicBezTo>
                    <a:pt x="53053" y="22577"/>
                    <a:pt x="53172" y="22595"/>
                    <a:pt x="53231" y="22675"/>
                  </a:cubicBezTo>
                  <a:cubicBezTo>
                    <a:pt x="53270" y="22714"/>
                    <a:pt x="53312" y="22745"/>
                    <a:pt x="53357" y="22773"/>
                  </a:cubicBezTo>
                  <a:cubicBezTo>
                    <a:pt x="53469" y="22847"/>
                    <a:pt x="53620" y="22948"/>
                    <a:pt x="53602" y="23103"/>
                  </a:cubicBezTo>
                  <a:cubicBezTo>
                    <a:pt x="53602" y="23113"/>
                    <a:pt x="53599" y="23124"/>
                    <a:pt x="53599" y="23134"/>
                  </a:cubicBezTo>
                  <a:cubicBezTo>
                    <a:pt x="53595" y="23141"/>
                    <a:pt x="53595" y="23152"/>
                    <a:pt x="53592" y="23159"/>
                  </a:cubicBezTo>
                  <a:cubicBezTo>
                    <a:pt x="53592" y="23180"/>
                    <a:pt x="53599" y="23187"/>
                    <a:pt x="53637" y="23215"/>
                  </a:cubicBezTo>
                  <a:cubicBezTo>
                    <a:pt x="53704" y="23267"/>
                    <a:pt x="53809" y="23348"/>
                    <a:pt x="53858" y="23607"/>
                  </a:cubicBezTo>
                  <a:cubicBezTo>
                    <a:pt x="53882" y="23764"/>
                    <a:pt x="53952" y="23915"/>
                    <a:pt x="54057" y="24037"/>
                  </a:cubicBezTo>
                  <a:cubicBezTo>
                    <a:pt x="54117" y="24097"/>
                    <a:pt x="54155" y="24170"/>
                    <a:pt x="54180" y="24247"/>
                  </a:cubicBezTo>
                  <a:cubicBezTo>
                    <a:pt x="54183" y="24258"/>
                    <a:pt x="54187" y="24268"/>
                    <a:pt x="54190" y="24279"/>
                  </a:cubicBezTo>
                  <a:cubicBezTo>
                    <a:pt x="54225" y="24370"/>
                    <a:pt x="54267" y="24461"/>
                    <a:pt x="54316" y="24545"/>
                  </a:cubicBezTo>
                  <a:cubicBezTo>
                    <a:pt x="54404" y="24713"/>
                    <a:pt x="54463" y="24828"/>
                    <a:pt x="54460" y="24912"/>
                  </a:cubicBezTo>
                  <a:cubicBezTo>
                    <a:pt x="54460" y="24923"/>
                    <a:pt x="54460" y="24933"/>
                    <a:pt x="54456" y="24944"/>
                  </a:cubicBezTo>
                  <a:cubicBezTo>
                    <a:pt x="54442" y="24982"/>
                    <a:pt x="54439" y="25021"/>
                    <a:pt x="54435" y="25056"/>
                  </a:cubicBezTo>
                  <a:cubicBezTo>
                    <a:pt x="54435" y="25063"/>
                    <a:pt x="54439" y="25070"/>
                    <a:pt x="54439" y="25077"/>
                  </a:cubicBezTo>
                  <a:cubicBezTo>
                    <a:pt x="54442" y="25091"/>
                    <a:pt x="54446" y="25105"/>
                    <a:pt x="54453" y="25116"/>
                  </a:cubicBezTo>
                  <a:cubicBezTo>
                    <a:pt x="54481" y="25154"/>
                    <a:pt x="54551" y="25168"/>
                    <a:pt x="54607" y="25168"/>
                  </a:cubicBezTo>
                  <a:cubicBezTo>
                    <a:pt x="54782" y="25179"/>
                    <a:pt x="54929" y="25263"/>
                    <a:pt x="55027" y="25319"/>
                  </a:cubicBezTo>
                  <a:cubicBezTo>
                    <a:pt x="55055" y="25336"/>
                    <a:pt x="55080" y="25350"/>
                    <a:pt x="55108" y="25364"/>
                  </a:cubicBezTo>
                  <a:lnTo>
                    <a:pt x="55118" y="25368"/>
                  </a:lnTo>
                  <a:cubicBezTo>
                    <a:pt x="55133" y="25362"/>
                    <a:pt x="55150" y="25360"/>
                    <a:pt x="55171" y="25360"/>
                  </a:cubicBezTo>
                  <a:cubicBezTo>
                    <a:pt x="55316" y="25360"/>
                    <a:pt x="55589" y="25485"/>
                    <a:pt x="55731" y="25627"/>
                  </a:cubicBezTo>
                  <a:cubicBezTo>
                    <a:pt x="55769" y="25662"/>
                    <a:pt x="55815" y="25686"/>
                    <a:pt x="55867" y="25700"/>
                  </a:cubicBezTo>
                  <a:cubicBezTo>
                    <a:pt x="55899" y="25711"/>
                    <a:pt x="55927" y="25721"/>
                    <a:pt x="55958" y="25728"/>
                  </a:cubicBezTo>
                  <a:cubicBezTo>
                    <a:pt x="55983" y="25735"/>
                    <a:pt x="56004" y="25742"/>
                    <a:pt x="56028" y="25749"/>
                  </a:cubicBezTo>
                  <a:cubicBezTo>
                    <a:pt x="56102" y="25777"/>
                    <a:pt x="56172" y="25823"/>
                    <a:pt x="56161" y="25942"/>
                  </a:cubicBezTo>
                  <a:cubicBezTo>
                    <a:pt x="56161" y="26019"/>
                    <a:pt x="56182" y="26096"/>
                    <a:pt x="56217" y="26166"/>
                  </a:cubicBezTo>
                  <a:cubicBezTo>
                    <a:pt x="56256" y="26239"/>
                    <a:pt x="56277" y="26327"/>
                    <a:pt x="56273" y="26411"/>
                  </a:cubicBezTo>
                  <a:cubicBezTo>
                    <a:pt x="56277" y="26428"/>
                    <a:pt x="56284" y="26442"/>
                    <a:pt x="56298" y="26453"/>
                  </a:cubicBezTo>
                  <a:cubicBezTo>
                    <a:pt x="56305" y="26463"/>
                    <a:pt x="56319" y="26470"/>
                    <a:pt x="56329" y="26477"/>
                  </a:cubicBezTo>
                  <a:cubicBezTo>
                    <a:pt x="56427" y="26529"/>
                    <a:pt x="56531" y="26555"/>
                    <a:pt x="56639" y="26555"/>
                  </a:cubicBezTo>
                  <a:cubicBezTo>
                    <a:pt x="56663" y="26555"/>
                    <a:pt x="56687" y="26553"/>
                    <a:pt x="56711" y="26551"/>
                  </a:cubicBezTo>
                  <a:lnTo>
                    <a:pt x="56736" y="26551"/>
                  </a:lnTo>
                  <a:cubicBezTo>
                    <a:pt x="56771" y="26546"/>
                    <a:pt x="56806" y="26543"/>
                    <a:pt x="56843" y="26543"/>
                  </a:cubicBezTo>
                  <a:cubicBezTo>
                    <a:pt x="56879" y="26543"/>
                    <a:pt x="56916" y="26546"/>
                    <a:pt x="56953" y="26551"/>
                  </a:cubicBezTo>
                  <a:cubicBezTo>
                    <a:pt x="56984" y="26551"/>
                    <a:pt x="57012" y="26554"/>
                    <a:pt x="57037" y="26554"/>
                  </a:cubicBezTo>
                  <a:cubicBezTo>
                    <a:pt x="57042" y="26555"/>
                    <a:pt x="57047" y="26555"/>
                    <a:pt x="57052" y="26555"/>
                  </a:cubicBezTo>
                  <a:cubicBezTo>
                    <a:pt x="57103" y="26555"/>
                    <a:pt x="57151" y="26525"/>
                    <a:pt x="57170" y="26474"/>
                  </a:cubicBezTo>
                  <a:cubicBezTo>
                    <a:pt x="57229" y="26358"/>
                    <a:pt x="57341" y="26320"/>
                    <a:pt x="57450" y="26302"/>
                  </a:cubicBezTo>
                  <a:cubicBezTo>
                    <a:pt x="57488" y="26295"/>
                    <a:pt x="57523" y="26292"/>
                    <a:pt x="57558" y="26288"/>
                  </a:cubicBezTo>
                  <a:cubicBezTo>
                    <a:pt x="57618" y="26288"/>
                    <a:pt x="57674" y="26278"/>
                    <a:pt x="57723" y="26257"/>
                  </a:cubicBezTo>
                  <a:lnTo>
                    <a:pt x="57740" y="26243"/>
                  </a:lnTo>
                  <a:cubicBezTo>
                    <a:pt x="57824" y="26194"/>
                    <a:pt x="57915" y="26166"/>
                    <a:pt x="58013" y="26159"/>
                  </a:cubicBezTo>
                  <a:cubicBezTo>
                    <a:pt x="58062" y="26159"/>
                    <a:pt x="58111" y="26169"/>
                    <a:pt x="58157" y="26190"/>
                  </a:cubicBezTo>
                  <a:cubicBezTo>
                    <a:pt x="58209" y="26222"/>
                    <a:pt x="58272" y="26285"/>
                    <a:pt x="58265" y="26425"/>
                  </a:cubicBezTo>
                  <a:cubicBezTo>
                    <a:pt x="58262" y="26512"/>
                    <a:pt x="58276" y="26600"/>
                    <a:pt x="58314" y="26677"/>
                  </a:cubicBezTo>
                  <a:cubicBezTo>
                    <a:pt x="58321" y="26691"/>
                    <a:pt x="58328" y="26705"/>
                    <a:pt x="58332" y="26719"/>
                  </a:cubicBezTo>
                  <a:cubicBezTo>
                    <a:pt x="58335" y="26729"/>
                    <a:pt x="58339" y="26740"/>
                    <a:pt x="58342" y="26750"/>
                  </a:cubicBezTo>
                  <a:cubicBezTo>
                    <a:pt x="58342" y="26764"/>
                    <a:pt x="58346" y="26775"/>
                    <a:pt x="58346" y="26785"/>
                  </a:cubicBezTo>
                  <a:cubicBezTo>
                    <a:pt x="58346" y="26834"/>
                    <a:pt x="58325" y="26883"/>
                    <a:pt x="58248" y="26929"/>
                  </a:cubicBezTo>
                  <a:cubicBezTo>
                    <a:pt x="58136" y="26999"/>
                    <a:pt x="58055" y="27321"/>
                    <a:pt x="58013" y="27493"/>
                  </a:cubicBezTo>
                  <a:cubicBezTo>
                    <a:pt x="58003" y="27528"/>
                    <a:pt x="57996" y="27559"/>
                    <a:pt x="57989" y="27587"/>
                  </a:cubicBezTo>
                  <a:cubicBezTo>
                    <a:pt x="57961" y="27692"/>
                    <a:pt x="57880" y="27759"/>
                    <a:pt x="57810" y="27815"/>
                  </a:cubicBezTo>
                  <a:cubicBezTo>
                    <a:pt x="57740" y="27874"/>
                    <a:pt x="57677" y="27923"/>
                    <a:pt x="57667" y="28000"/>
                  </a:cubicBezTo>
                  <a:cubicBezTo>
                    <a:pt x="57646" y="28126"/>
                    <a:pt x="57562" y="28193"/>
                    <a:pt x="57492" y="28242"/>
                  </a:cubicBezTo>
                  <a:cubicBezTo>
                    <a:pt x="57432" y="28287"/>
                    <a:pt x="57408" y="28312"/>
                    <a:pt x="57408" y="28347"/>
                  </a:cubicBezTo>
                  <a:cubicBezTo>
                    <a:pt x="57408" y="28403"/>
                    <a:pt x="57373" y="28455"/>
                    <a:pt x="57324" y="28480"/>
                  </a:cubicBezTo>
                  <a:cubicBezTo>
                    <a:pt x="57284" y="28500"/>
                    <a:pt x="57234" y="28509"/>
                    <a:pt x="57180" y="28509"/>
                  </a:cubicBezTo>
                  <a:cubicBezTo>
                    <a:pt x="57056" y="28509"/>
                    <a:pt x="56910" y="28463"/>
                    <a:pt x="56820" y="28399"/>
                  </a:cubicBezTo>
                  <a:cubicBezTo>
                    <a:pt x="56809" y="28392"/>
                    <a:pt x="56797" y="28388"/>
                    <a:pt x="56785" y="28388"/>
                  </a:cubicBezTo>
                  <a:cubicBezTo>
                    <a:pt x="56746" y="28388"/>
                    <a:pt x="56696" y="28425"/>
                    <a:pt x="56617" y="28497"/>
                  </a:cubicBezTo>
                  <a:cubicBezTo>
                    <a:pt x="56546" y="28560"/>
                    <a:pt x="56480" y="28623"/>
                    <a:pt x="56403" y="28623"/>
                  </a:cubicBezTo>
                  <a:cubicBezTo>
                    <a:pt x="56399" y="28623"/>
                    <a:pt x="56396" y="28623"/>
                    <a:pt x="56392" y="28630"/>
                  </a:cubicBezTo>
                  <a:cubicBezTo>
                    <a:pt x="56357" y="28676"/>
                    <a:pt x="56357" y="28830"/>
                    <a:pt x="56385" y="28928"/>
                  </a:cubicBezTo>
                  <a:cubicBezTo>
                    <a:pt x="56392" y="28956"/>
                    <a:pt x="56396" y="28984"/>
                    <a:pt x="56396" y="29015"/>
                  </a:cubicBezTo>
                  <a:cubicBezTo>
                    <a:pt x="56396" y="29043"/>
                    <a:pt x="56392" y="29071"/>
                    <a:pt x="56389" y="29103"/>
                  </a:cubicBezTo>
                  <a:cubicBezTo>
                    <a:pt x="56389" y="29124"/>
                    <a:pt x="56385" y="29145"/>
                    <a:pt x="56385" y="29166"/>
                  </a:cubicBezTo>
                  <a:lnTo>
                    <a:pt x="56385" y="29197"/>
                  </a:lnTo>
                  <a:cubicBezTo>
                    <a:pt x="56382" y="29257"/>
                    <a:pt x="56396" y="29317"/>
                    <a:pt x="56417" y="29373"/>
                  </a:cubicBezTo>
                  <a:cubicBezTo>
                    <a:pt x="56448" y="29446"/>
                    <a:pt x="56448" y="29551"/>
                    <a:pt x="56452" y="29670"/>
                  </a:cubicBezTo>
                  <a:cubicBezTo>
                    <a:pt x="56452" y="29712"/>
                    <a:pt x="56452" y="29754"/>
                    <a:pt x="56452" y="29800"/>
                  </a:cubicBezTo>
                  <a:cubicBezTo>
                    <a:pt x="56641" y="29674"/>
                    <a:pt x="56774" y="29607"/>
                    <a:pt x="56851" y="29607"/>
                  </a:cubicBezTo>
                  <a:cubicBezTo>
                    <a:pt x="56974" y="29607"/>
                    <a:pt x="57086" y="29702"/>
                    <a:pt x="57194" y="29793"/>
                  </a:cubicBezTo>
                  <a:cubicBezTo>
                    <a:pt x="57289" y="29877"/>
                    <a:pt x="57390" y="29961"/>
                    <a:pt x="57481" y="29964"/>
                  </a:cubicBezTo>
                  <a:lnTo>
                    <a:pt x="57485" y="29964"/>
                  </a:lnTo>
                  <a:cubicBezTo>
                    <a:pt x="57674" y="29964"/>
                    <a:pt x="58605" y="29359"/>
                    <a:pt x="58678" y="29222"/>
                  </a:cubicBezTo>
                  <a:cubicBezTo>
                    <a:pt x="58693" y="29127"/>
                    <a:pt x="58868" y="28935"/>
                    <a:pt x="59333" y="28466"/>
                  </a:cubicBezTo>
                  <a:cubicBezTo>
                    <a:pt x="59424" y="28368"/>
                    <a:pt x="59515" y="28277"/>
                    <a:pt x="59585" y="28207"/>
                  </a:cubicBezTo>
                  <a:cubicBezTo>
                    <a:pt x="59813" y="27962"/>
                    <a:pt x="60219" y="27507"/>
                    <a:pt x="60373" y="27149"/>
                  </a:cubicBezTo>
                  <a:cubicBezTo>
                    <a:pt x="60429" y="27016"/>
                    <a:pt x="60597" y="26817"/>
                    <a:pt x="60744" y="26638"/>
                  </a:cubicBezTo>
                  <a:cubicBezTo>
                    <a:pt x="60821" y="26551"/>
                    <a:pt x="60891" y="26460"/>
                    <a:pt x="60958" y="26365"/>
                  </a:cubicBezTo>
                  <a:cubicBezTo>
                    <a:pt x="60986" y="26320"/>
                    <a:pt x="61017" y="26274"/>
                    <a:pt x="61052" y="26229"/>
                  </a:cubicBezTo>
                  <a:cubicBezTo>
                    <a:pt x="61150" y="26103"/>
                    <a:pt x="61231" y="25963"/>
                    <a:pt x="61294" y="25812"/>
                  </a:cubicBezTo>
                  <a:cubicBezTo>
                    <a:pt x="61399" y="25585"/>
                    <a:pt x="61441" y="25098"/>
                    <a:pt x="61469" y="24776"/>
                  </a:cubicBezTo>
                  <a:cubicBezTo>
                    <a:pt x="61497" y="24471"/>
                    <a:pt x="61504" y="24394"/>
                    <a:pt x="61539" y="24359"/>
                  </a:cubicBezTo>
                  <a:cubicBezTo>
                    <a:pt x="61553" y="24324"/>
                    <a:pt x="61560" y="24289"/>
                    <a:pt x="61563" y="24254"/>
                  </a:cubicBezTo>
                  <a:cubicBezTo>
                    <a:pt x="61567" y="24170"/>
                    <a:pt x="61595" y="24090"/>
                    <a:pt x="61640" y="24023"/>
                  </a:cubicBezTo>
                  <a:cubicBezTo>
                    <a:pt x="61665" y="23985"/>
                    <a:pt x="61679" y="23946"/>
                    <a:pt x="61689" y="23904"/>
                  </a:cubicBezTo>
                  <a:cubicBezTo>
                    <a:pt x="61710" y="23796"/>
                    <a:pt x="61766" y="23698"/>
                    <a:pt x="61850" y="23624"/>
                  </a:cubicBezTo>
                  <a:cubicBezTo>
                    <a:pt x="61980" y="23516"/>
                    <a:pt x="61962" y="23435"/>
                    <a:pt x="61924" y="23334"/>
                  </a:cubicBezTo>
                  <a:cubicBezTo>
                    <a:pt x="61899" y="23253"/>
                    <a:pt x="61892" y="23173"/>
                    <a:pt x="61903" y="23089"/>
                  </a:cubicBezTo>
                  <a:cubicBezTo>
                    <a:pt x="61906" y="23036"/>
                    <a:pt x="61903" y="22983"/>
                    <a:pt x="61892" y="22927"/>
                  </a:cubicBezTo>
                  <a:cubicBezTo>
                    <a:pt x="61826" y="22808"/>
                    <a:pt x="61878" y="22742"/>
                    <a:pt x="61976" y="22682"/>
                  </a:cubicBezTo>
                  <a:cubicBezTo>
                    <a:pt x="61927" y="22616"/>
                    <a:pt x="61864" y="22560"/>
                    <a:pt x="61787" y="22528"/>
                  </a:cubicBezTo>
                  <a:lnTo>
                    <a:pt x="61731" y="22504"/>
                  </a:lnTo>
                  <a:cubicBezTo>
                    <a:pt x="61598" y="22444"/>
                    <a:pt x="61437" y="22371"/>
                    <a:pt x="61416" y="22199"/>
                  </a:cubicBezTo>
                  <a:cubicBezTo>
                    <a:pt x="61406" y="22092"/>
                    <a:pt x="61222" y="21936"/>
                    <a:pt x="61077" y="21936"/>
                  </a:cubicBezTo>
                  <a:cubicBezTo>
                    <a:pt x="61071" y="21936"/>
                    <a:pt x="61065" y="21936"/>
                    <a:pt x="61059" y="21937"/>
                  </a:cubicBezTo>
                  <a:cubicBezTo>
                    <a:pt x="61045" y="21937"/>
                    <a:pt x="61031" y="21938"/>
                    <a:pt x="61017" y="21938"/>
                  </a:cubicBezTo>
                  <a:cubicBezTo>
                    <a:pt x="60946" y="21938"/>
                    <a:pt x="60874" y="21930"/>
                    <a:pt x="60804" y="21916"/>
                  </a:cubicBezTo>
                  <a:cubicBezTo>
                    <a:pt x="60758" y="21912"/>
                    <a:pt x="60695" y="21902"/>
                    <a:pt x="60656" y="21902"/>
                  </a:cubicBezTo>
                  <a:cubicBezTo>
                    <a:pt x="60674" y="21968"/>
                    <a:pt x="60660" y="22042"/>
                    <a:pt x="60614" y="22094"/>
                  </a:cubicBezTo>
                  <a:cubicBezTo>
                    <a:pt x="60585" y="22127"/>
                    <a:pt x="60542" y="22145"/>
                    <a:pt x="60501" y="22145"/>
                  </a:cubicBezTo>
                  <a:cubicBezTo>
                    <a:pt x="60488" y="22145"/>
                    <a:pt x="60476" y="22143"/>
                    <a:pt x="60464" y="22140"/>
                  </a:cubicBezTo>
                  <a:cubicBezTo>
                    <a:pt x="60459" y="22138"/>
                    <a:pt x="60455" y="22137"/>
                    <a:pt x="60450" y="22137"/>
                  </a:cubicBezTo>
                  <a:cubicBezTo>
                    <a:pt x="60423" y="22137"/>
                    <a:pt x="60398" y="22170"/>
                    <a:pt x="60317" y="22294"/>
                  </a:cubicBezTo>
                  <a:lnTo>
                    <a:pt x="60299" y="22322"/>
                  </a:lnTo>
                  <a:cubicBezTo>
                    <a:pt x="60228" y="22431"/>
                    <a:pt x="60073" y="22482"/>
                    <a:pt x="59973" y="22482"/>
                  </a:cubicBezTo>
                  <a:cubicBezTo>
                    <a:pt x="59961" y="22482"/>
                    <a:pt x="59949" y="22481"/>
                    <a:pt x="59939" y="22479"/>
                  </a:cubicBezTo>
                  <a:cubicBezTo>
                    <a:pt x="59890" y="22479"/>
                    <a:pt x="59848" y="22448"/>
                    <a:pt x="59834" y="22402"/>
                  </a:cubicBezTo>
                  <a:cubicBezTo>
                    <a:pt x="59820" y="22360"/>
                    <a:pt x="59841" y="22311"/>
                    <a:pt x="59893" y="22259"/>
                  </a:cubicBezTo>
                  <a:cubicBezTo>
                    <a:pt x="59935" y="22224"/>
                    <a:pt x="59939" y="22210"/>
                    <a:pt x="59939" y="22210"/>
                  </a:cubicBezTo>
                  <a:cubicBezTo>
                    <a:pt x="59932" y="22196"/>
                    <a:pt x="59925" y="22185"/>
                    <a:pt x="59914" y="22175"/>
                  </a:cubicBezTo>
                  <a:cubicBezTo>
                    <a:pt x="59862" y="22122"/>
                    <a:pt x="59837" y="22045"/>
                    <a:pt x="59851" y="21972"/>
                  </a:cubicBezTo>
                  <a:cubicBezTo>
                    <a:pt x="59858" y="21933"/>
                    <a:pt x="59872" y="21895"/>
                    <a:pt x="59886" y="21856"/>
                  </a:cubicBezTo>
                  <a:lnTo>
                    <a:pt x="59886" y="21856"/>
                  </a:lnTo>
                  <a:cubicBezTo>
                    <a:pt x="59841" y="21905"/>
                    <a:pt x="59806" y="21958"/>
                    <a:pt x="59778" y="22017"/>
                  </a:cubicBezTo>
                  <a:cubicBezTo>
                    <a:pt x="59732" y="22105"/>
                    <a:pt x="59683" y="22196"/>
                    <a:pt x="59575" y="22220"/>
                  </a:cubicBezTo>
                  <a:cubicBezTo>
                    <a:pt x="59565" y="22223"/>
                    <a:pt x="59555" y="22224"/>
                    <a:pt x="59545" y="22224"/>
                  </a:cubicBezTo>
                  <a:cubicBezTo>
                    <a:pt x="59510" y="22224"/>
                    <a:pt x="59477" y="22209"/>
                    <a:pt x="59452" y="22182"/>
                  </a:cubicBezTo>
                  <a:cubicBezTo>
                    <a:pt x="59354" y="22070"/>
                    <a:pt x="59396" y="21737"/>
                    <a:pt x="59424" y="21611"/>
                  </a:cubicBezTo>
                  <a:cubicBezTo>
                    <a:pt x="59389" y="21611"/>
                    <a:pt x="59333" y="21618"/>
                    <a:pt x="59284" y="21625"/>
                  </a:cubicBezTo>
                  <a:cubicBezTo>
                    <a:pt x="59182" y="21641"/>
                    <a:pt x="59077" y="21649"/>
                    <a:pt x="58973" y="21649"/>
                  </a:cubicBezTo>
                  <a:cubicBezTo>
                    <a:pt x="58938" y="21649"/>
                    <a:pt x="58903" y="21648"/>
                    <a:pt x="58868" y="21646"/>
                  </a:cubicBezTo>
                  <a:cubicBezTo>
                    <a:pt x="58664" y="21632"/>
                    <a:pt x="58605" y="21548"/>
                    <a:pt x="58591" y="21482"/>
                  </a:cubicBezTo>
                  <a:cubicBezTo>
                    <a:pt x="58566" y="21363"/>
                    <a:pt x="58675" y="21223"/>
                    <a:pt x="58868" y="21121"/>
                  </a:cubicBezTo>
                  <a:cubicBezTo>
                    <a:pt x="58962" y="21076"/>
                    <a:pt x="59039" y="21006"/>
                    <a:pt x="59092" y="20914"/>
                  </a:cubicBezTo>
                  <a:cubicBezTo>
                    <a:pt x="59123" y="20855"/>
                    <a:pt x="59176" y="20806"/>
                    <a:pt x="59235" y="20778"/>
                  </a:cubicBezTo>
                  <a:cubicBezTo>
                    <a:pt x="59386" y="20701"/>
                    <a:pt x="59533" y="20617"/>
                    <a:pt x="59673" y="20526"/>
                  </a:cubicBezTo>
                  <a:cubicBezTo>
                    <a:pt x="59771" y="20466"/>
                    <a:pt x="59858" y="20410"/>
                    <a:pt x="59935" y="20368"/>
                  </a:cubicBezTo>
                  <a:cubicBezTo>
                    <a:pt x="60114" y="20263"/>
                    <a:pt x="60152" y="20155"/>
                    <a:pt x="60198" y="20025"/>
                  </a:cubicBezTo>
                  <a:lnTo>
                    <a:pt x="60201" y="20008"/>
                  </a:lnTo>
                  <a:cubicBezTo>
                    <a:pt x="60236" y="19910"/>
                    <a:pt x="60376" y="19819"/>
                    <a:pt x="60576" y="19693"/>
                  </a:cubicBezTo>
                  <a:cubicBezTo>
                    <a:pt x="60726" y="19598"/>
                    <a:pt x="60870" y="19497"/>
                    <a:pt x="61007" y="19388"/>
                  </a:cubicBezTo>
                  <a:cubicBezTo>
                    <a:pt x="61332" y="19126"/>
                    <a:pt x="61511" y="18961"/>
                    <a:pt x="61588" y="18796"/>
                  </a:cubicBezTo>
                  <a:cubicBezTo>
                    <a:pt x="61637" y="18695"/>
                    <a:pt x="61784" y="18604"/>
                    <a:pt x="61938" y="18502"/>
                  </a:cubicBezTo>
                  <a:cubicBezTo>
                    <a:pt x="62029" y="18446"/>
                    <a:pt x="62179" y="18348"/>
                    <a:pt x="62190" y="18310"/>
                  </a:cubicBezTo>
                  <a:cubicBezTo>
                    <a:pt x="62200" y="18117"/>
                    <a:pt x="62880" y="17795"/>
                    <a:pt x="63268" y="17718"/>
                  </a:cubicBezTo>
                  <a:cubicBezTo>
                    <a:pt x="63372" y="17698"/>
                    <a:pt x="63495" y="17688"/>
                    <a:pt x="63622" y="17688"/>
                  </a:cubicBezTo>
                  <a:cubicBezTo>
                    <a:pt x="63992" y="17688"/>
                    <a:pt x="64403" y="17767"/>
                    <a:pt x="64518" y="17879"/>
                  </a:cubicBezTo>
                  <a:cubicBezTo>
                    <a:pt x="64538" y="17917"/>
                    <a:pt x="64575" y="17935"/>
                    <a:pt x="64611" y="17935"/>
                  </a:cubicBezTo>
                  <a:cubicBezTo>
                    <a:pt x="64648" y="17935"/>
                    <a:pt x="64686" y="17915"/>
                    <a:pt x="64703" y="17876"/>
                  </a:cubicBezTo>
                  <a:cubicBezTo>
                    <a:pt x="64750" y="17824"/>
                    <a:pt x="64813" y="17807"/>
                    <a:pt x="64896" y="17807"/>
                  </a:cubicBezTo>
                  <a:cubicBezTo>
                    <a:pt x="64964" y="17807"/>
                    <a:pt x="65044" y="17818"/>
                    <a:pt x="65138" y="17830"/>
                  </a:cubicBezTo>
                  <a:cubicBezTo>
                    <a:pt x="65180" y="17834"/>
                    <a:pt x="65222" y="17841"/>
                    <a:pt x="65271" y="17844"/>
                  </a:cubicBezTo>
                  <a:cubicBezTo>
                    <a:pt x="65292" y="17847"/>
                    <a:pt x="65313" y="17849"/>
                    <a:pt x="65334" y="17849"/>
                  </a:cubicBezTo>
                  <a:cubicBezTo>
                    <a:pt x="65403" y="17849"/>
                    <a:pt x="65472" y="17832"/>
                    <a:pt x="65537" y="17802"/>
                  </a:cubicBezTo>
                  <a:cubicBezTo>
                    <a:pt x="65590" y="17781"/>
                    <a:pt x="65644" y="17759"/>
                    <a:pt x="65710" y="17759"/>
                  </a:cubicBezTo>
                  <a:cubicBezTo>
                    <a:pt x="65739" y="17759"/>
                    <a:pt x="65771" y="17763"/>
                    <a:pt x="65806" y="17774"/>
                  </a:cubicBezTo>
                  <a:cubicBezTo>
                    <a:pt x="65884" y="17798"/>
                    <a:pt x="65946" y="17814"/>
                    <a:pt x="65998" y="17814"/>
                  </a:cubicBezTo>
                  <a:cubicBezTo>
                    <a:pt x="66076" y="17814"/>
                    <a:pt x="66130" y="17777"/>
                    <a:pt x="66181" y="17676"/>
                  </a:cubicBezTo>
                  <a:cubicBezTo>
                    <a:pt x="66226" y="17596"/>
                    <a:pt x="66317" y="17536"/>
                    <a:pt x="66443" y="17501"/>
                  </a:cubicBezTo>
                  <a:cubicBezTo>
                    <a:pt x="66508" y="17487"/>
                    <a:pt x="66580" y="17480"/>
                    <a:pt x="66653" y="17480"/>
                  </a:cubicBezTo>
                  <a:cubicBezTo>
                    <a:pt x="66812" y="17480"/>
                    <a:pt x="66971" y="17511"/>
                    <a:pt x="67046" y="17564"/>
                  </a:cubicBezTo>
                  <a:cubicBezTo>
                    <a:pt x="67063" y="17578"/>
                    <a:pt x="67081" y="17589"/>
                    <a:pt x="67095" y="17603"/>
                  </a:cubicBezTo>
                  <a:cubicBezTo>
                    <a:pt x="67158" y="17653"/>
                    <a:pt x="67205" y="17690"/>
                    <a:pt x="67262" y="17690"/>
                  </a:cubicBezTo>
                  <a:cubicBezTo>
                    <a:pt x="67296" y="17690"/>
                    <a:pt x="67334" y="17676"/>
                    <a:pt x="67382" y="17645"/>
                  </a:cubicBezTo>
                  <a:cubicBezTo>
                    <a:pt x="67429" y="17613"/>
                    <a:pt x="67470" y="17601"/>
                    <a:pt x="67506" y="17601"/>
                  </a:cubicBezTo>
                  <a:cubicBezTo>
                    <a:pt x="67594" y="17601"/>
                    <a:pt x="67649" y="17675"/>
                    <a:pt x="67686" y="17725"/>
                  </a:cubicBezTo>
                  <a:cubicBezTo>
                    <a:pt x="67728" y="17785"/>
                    <a:pt x="67760" y="17820"/>
                    <a:pt x="67809" y="17827"/>
                  </a:cubicBezTo>
                  <a:cubicBezTo>
                    <a:pt x="67963" y="17848"/>
                    <a:pt x="67959" y="17949"/>
                    <a:pt x="67959" y="17970"/>
                  </a:cubicBezTo>
                  <a:cubicBezTo>
                    <a:pt x="67946" y="18059"/>
                    <a:pt x="67838" y="18129"/>
                    <a:pt x="67721" y="18129"/>
                  </a:cubicBezTo>
                  <a:cubicBezTo>
                    <a:pt x="67713" y="18129"/>
                    <a:pt x="67705" y="18128"/>
                    <a:pt x="67697" y="18128"/>
                  </a:cubicBezTo>
                  <a:cubicBezTo>
                    <a:pt x="67684" y="18126"/>
                    <a:pt x="67672" y="18126"/>
                    <a:pt x="67660" y="18126"/>
                  </a:cubicBezTo>
                  <a:cubicBezTo>
                    <a:pt x="67611" y="18126"/>
                    <a:pt x="67564" y="18138"/>
                    <a:pt x="67522" y="18163"/>
                  </a:cubicBezTo>
                  <a:cubicBezTo>
                    <a:pt x="67532" y="18177"/>
                    <a:pt x="67543" y="18184"/>
                    <a:pt x="67557" y="18191"/>
                  </a:cubicBezTo>
                  <a:cubicBezTo>
                    <a:pt x="67585" y="18207"/>
                    <a:pt x="67615" y="18213"/>
                    <a:pt x="67646" y="18213"/>
                  </a:cubicBezTo>
                  <a:cubicBezTo>
                    <a:pt x="67712" y="18213"/>
                    <a:pt x="67783" y="18184"/>
                    <a:pt x="67854" y="18156"/>
                  </a:cubicBezTo>
                  <a:cubicBezTo>
                    <a:pt x="67924" y="18129"/>
                    <a:pt x="67988" y="18101"/>
                    <a:pt x="68052" y="18101"/>
                  </a:cubicBezTo>
                  <a:cubicBezTo>
                    <a:pt x="68062" y="18101"/>
                    <a:pt x="68072" y="18102"/>
                    <a:pt x="68082" y="18103"/>
                  </a:cubicBezTo>
                  <a:cubicBezTo>
                    <a:pt x="68133" y="18109"/>
                    <a:pt x="68186" y="18113"/>
                    <a:pt x="68240" y="18113"/>
                  </a:cubicBezTo>
                  <a:cubicBezTo>
                    <a:pt x="68365" y="18113"/>
                    <a:pt x="68494" y="18091"/>
                    <a:pt x="68614" y="18016"/>
                  </a:cubicBezTo>
                  <a:cubicBezTo>
                    <a:pt x="68660" y="17981"/>
                    <a:pt x="68715" y="17963"/>
                    <a:pt x="68770" y="17963"/>
                  </a:cubicBezTo>
                  <a:cubicBezTo>
                    <a:pt x="68819" y="17963"/>
                    <a:pt x="68868" y="17977"/>
                    <a:pt x="68911" y="18005"/>
                  </a:cubicBezTo>
                  <a:cubicBezTo>
                    <a:pt x="68940" y="18020"/>
                    <a:pt x="68954" y="18027"/>
                    <a:pt x="68964" y="18027"/>
                  </a:cubicBezTo>
                  <a:cubicBezTo>
                    <a:pt x="68974" y="18027"/>
                    <a:pt x="68981" y="18022"/>
                    <a:pt x="68992" y="18012"/>
                  </a:cubicBezTo>
                  <a:cubicBezTo>
                    <a:pt x="69125" y="17897"/>
                    <a:pt x="69381" y="17858"/>
                    <a:pt x="69549" y="17858"/>
                  </a:cubicBezTo>
                  <a:cubicBezTo>
                    <a:pt x="69496" y="17830"/>
                    <a:pt x="69440" y="17820"/>
                    <a:pt x="69384" y="17820"/>
                  </a:cubicBezTo>
                  <a:cubicBezTo>
                    <a:pt x="69311" y="17820"/>
                    <a:pt x="69206" y="17809"/>
                    <a:pt x="69157" y="17729"/>
                  </a:cubicBezTo>
                  <a:cubicBezTo>
                    <a:pt x="69097" y="17624"/>
                    <a:pt x="69164" y="17473"/>
                    <a:pt x="69286" y="17260"/>
                  </a:cubicBezTo>
                  <a:cubicBezTo>
                    <a:pt x="69430" y="17018"/>
                    <a:pt x="69661" y="16854"/>
                    <a:pt x="69864" y="16710"/>
                  </a:cubicBezTo>
                  <a:cubicBezTo>
                    <a:pt x="69951" y="16650"/>
                    <a:pt x="70032" y="16591"/>
                    <a:pt x="70102" y="16531"/>
                  </a:cubicBezTo>
                  <a:cubicBezTo>
                    <a:pt x="70193" y="16451"/>
                    <a:pt x="70305" y="16395"/>
                    <a:pt x="70427" y="16370"/>
                  </a:cubicBezTo>
                  <a:cubicBezTo>
                    <a:pt x="70445" y="16367"/>
                    <a:pt x="70466" y="16363"/>
                    <a:pt x="70483" y="16356"/>
                  </a:cubicBezTo>
                  <a:lnTo>
                    <a:pt x="70483" y="16346"/>
                  </a:lnTo>
                  <a:cubicBezTo>
                    <a:pt x="70483" y="16206"/>
                    <a:pt x="70606" y="15789"/>
                    <a:pt x="70837" y="15782"/>
                  </a:cubicBezTo>
                  <a:cubicBezTo>
                    <a:pt x="70851" y="15781"/>
                    <a:pt x="70867" y="15781"/>
                    <a:pt x="70883" y="15781"/>
                  </a:cubicBezTo>
                  <a:cubicBezTo>
                    <a:pt x="70923" y="15781"/>
                    <a:pt x="70969" y="15783"/>
                    <a:pt x="71019" y="15786"/>
                  </a:cubicBezTo>
                  <a:cubicBezTo>
                    <a:pt x="71091" y="15789"/>
                    <a:pt x="71173" y="15794"/>
                    <a:pt x="71256" y="15794"/>
                  </a:cubicBezTo>
                  <a:cubicBezTo>
                    <a:pt x="71415" y="15794"/>
                    <a:pt x="71581" y="15778"/>
                    <a:pt x="71705" y="15709"/>
                  </a:cubicBezTo>
                  <a:cubicBezTo>
                    <a:pt x="71777" y="15668"/>
                    <a:pt x="71835" y="15652"/>
                    <a:pt x="71882" y="15652"/>
                  </a:cubicBezTo>
                  <a:cubicBezTo>
                    <a:pt x="71993" y="15652"/>
                    <a:pt x="72044" y="15740"/>
                    <a:pt x="72076" y="15796"/>
                  </a:cubicBezTo>
                  <a:cubicBezTo>
                    <a:pt x="72090" y="15821"/>
                    <a:pt x="72108" y="15852"/>
                    <a:pt x="72125" y="15859"/>
                  </a:cubicBezTo>
                  <a:cubicBezTo>
                    <a:pt x="72126" y="15859"/>
                    <a:pt x="72126" y="15859"/>
                    <a:pt x="72127" y="15859"/>
                  </a:cubicBezTo>
                  <a:cubicBezTo>
                    <a:pt x="72144" y="15859"/>
                    <a:pt x="72207" y="15813"/>
                    <a:pt x="72237" y="15789"/>
                  </a:cubicBezTo>
                  <a:cubicBezTo>
                    <a:pt x="72294" y="15743"/>
                    <a:pt x="72367" y="15686"/>
                    <a:pt x="72445" y="15686"/>
                  </a:cubicBezTo>
                  <a:cubicBezTo>
                    <a:pt x="72473" y="15686"/>
                    <a:pt x="72502" y="15693"/>
                    <a:pt x="72531" y="15712"/>
                  </a:cubicBezTo>
                  <a:cubicBezTo>
                    <a:pt x="72566" y="15730"/>
                    <a:pt x="72587" y="15761"/>
                    <a:pt x="72594" y="15800"/>
                  </a:cubicBezTo>
                  <a:cubicBezTo>
                    <a:pt x="72605" y="15873"/>
                    <a:pt x="72542" y="15947"/>
                    <a:pt x="72465" y="16038"/>
                  </a:cubicBezTo>
                  <a:cubicBezTo>
                    <a:pt x="72398" y="16118"/>
                    <a:pt x="72321" y="16206"/>
                    <a:pt x="72293" y="16297"/>
                  </a:cubicBezTo>
                  <a:cubicBezTo>
                    <a:pt x="72279" y="16339"/>
                    <a:pt x="72283" y="16363"/>
                    <a:pt x="72286" y="16367"/>
                  </a:cubicBezTo>
                  <a:cubicBezTo>
                    <a:pt x="72297" y="16381"/>
                    <a:pt x="72356" y="16388"/>
                    <a:pt x="72395" y="16391"/>
                  </a:cubicBezTo>
                  <a:cubicBezTo>
                    <a:pt x="72454" y="16395"/>
                    <a:pt x="72514" y="16405"/>
                    <a:pt x="72566" y="16430"/>
                  </a:cubicBezTo>
                  <a:cubicBezTo>
                    <a:pt x="72605" y="16444"/>
                    <a:pt x="72633" y="16479"/>
                    <a:pt x="72640" y="16517"/>
                  </a:cubicBezTo>
                  <a:cubicBezTo>
                    <a:pt x="72643" y="16587"/>
                    <a:pt x="72580" y="16629"/>
                    <a:pt x="72517" y="16675"/>
                  </a:cubicBezTo>
                  <a:lnTo>
                    <a:pt x="72507" y="16682"/>
                  </a:lnTo>
                  <a:cubicBezTo>
                    <a:pt x="72598" y="16671"/>
                    <a:pt x="72780" y="16605"/>
                    <a:pt x="73011" y="16374"/>
                  </a:cubicBezTo>
                  <a:cubicBezTo>
                    <a:pt x="73390" y="15995"/>
                    <a:pt x="73712" y="15922"/>
                    <a:pt x="73901" y="15922"/>
                  </a:cubicBezTo>
                  <a:cubicBezTo>
                    <a:pt x="73926" y="15922"/>
                    <a:pt x="73950" y="15924"/>
                    <a:pt x="73970" y="15926"/>
                  </a:cubicBezTo>
                  <a:cubicBezTo>
                    <a:pt x="73981" y="15928"/>
                    <a:pt x="73990" y="15929"/>
                    <a:pt x="73997" y="15929"/>
                  </a:cubicBezTo>
                  <a:cubicBezTo>
                    <a:pt x="74013" y="15929"/>
                    <a:pt x="74020" y="15925"/>
                    <a:pt x="74023" y="15922"/>
                  </a:cubicBezTo>
                  <a:cubicBezTo>
                    <a:pt x="74040" y="15908"/>
                    <a:pt x="74030" y="15817"/>
                    <a:pt x="74023" y="15747"/>
                  </a:cubicBezTo>
                  <a:cubicBezTo>
                    <a:pt x="74012" y="15653"/>
                    <a:pt x="74005" y="15555"/>
                    <a:pt x="74009" y="15457"/>
                  </a:cubicBezTo>
                  <a:cubicBezTo>
                    <a:pt x="74016" y="15345"/>
                    <a:pt x="74082" y="15247"/>
                    <a:pt x="74201" y="15170"/>
                  </a:cubicBezTo>
                  <a:cubicBezTo>
                    <a:pt x="74357" y="15073"/>
                    <a:pt x="74583" y="15027"/>
                    <a:pt x="74774" y="15027"/>
                  </a:cubicBezTo>
                  <a:cubicBezTo>
                    <a:pt x="74879" y="15027"/>
                    <a:pt x="74973" y="15041"/>
                    <a:pt x="75038" y="15068"/>
                  </a:cubicBezTo>
                  <a:cubicBezTo>
                    <a:pt x="75195" y="15135"/>
                    <a:pt x="75262" y="15205"/>
                    <a:pt x="75237" y="15275"/>
                  </a:cubicBezTo>
                  <a:cubicBezTo>
                    <a:pt x="75222" y="15319"/>
                    <a:pt x="75182" y="15341"/>
                    <a:pt x="75119" y="15341"/>
                  </a:cubicBezTo>
                  <a:cubicBezTo>
                    <a:pt x="75083" y="15341"/>
                    <a:pt x="75040" y="15334"/>
                    <a:pt x="74989" y="15320"/>
                  </a:cubicBezTo>
                  <a:cubicBezTo>
                    <a:pt x="74968" y="15314"/>
                    <a:pt x="74947" y="15311"/>
                    <a:pt x="74926" y="15311"/>
                  </a:cubicBezTo>
                  <a:cubicBezTo>
                    <a:pt x="74873" y="15311"/>
                    <a:pt x="74822" y="15330"/>
                    <a:pt x="74782" y="15362"/>
                  </a:cubicBezTo>
                  <a:cubicBezTo>
                    <a:pt x="74695" y="15439"/>
                    <a:pt x="74649" y="15551"/>
                    <a:pt x="74660" y="15663"/>
                  </a:cubicBezTo>
                  <a:cubicBezTo>
                    <a:pt x="74660" y="15779"/>
                    <a:pt x="74632" y="15894"/>
                    <a:pt x="74572" y="15992"/>
                  </a:cubicBezTo>
                  <a:cubicBezTo>
                    <a:pt x="74530" y="16069"/>
                    <a:pt x="74534" y="16073"/>
                    <a:pt x="74551" y="16090"/>
                  </a:cubicBezTo>
                  <a:cubicBezTo>
                    <a:pt x="74579" y="16115"/>
                    <a:pt x="74597" y="16153"/>
                    <a:pt x="74593" y="16195"/>
                  </a:cubicBezTo>
                  <a:cubicBezTo>
                    <a:pt x="74586" y="16255"/>
                    <a:pt x="74530" y="16290"/>
                    <a:pt x="74481" y="16321"/>
                  </a:cubicBezTo>
                  <a:cubicBezTo>
                    <a:pt x="74453" y="16335"/>
                    <a:pt x="74408" y="16363"/>
                    <a:pt x="74408" y="16381"/>
                  </a:cubicBezTo>
                  <a:lnTo>
                    <a:pt x="74408" y="16405"/>
                  </a:lnTo>
                  <a:cubicBezTo>
                    <a:pt x="74401" y="16514"/>
                    <a:pt x="74394" y="16633"/>
                    <a:pt x="74201" y="16689"/>
                  </a:cubicBezTo>
                  <a:cubicBezTo>
                    <a:pt x="74163" y="16703"/>
                    <a:pt x="74110" y="16713"/>
                    <a:pt x="74051" y="16724"/>
                  </a:cubicBezTo>
                  <a:cubicBezTo>
                    <a:pt x="73883" y="16759"/>
                    <a:pt x="73536" y="16833"/>
                    <a:pt x="73529" y="16948"/>
                  </a:cubicBezTo>
                  <a:cubicBezTo>
                    <a:pt x="73515" y="17088"/>
                    <a:pt x="73410" y="17162"/>
                    <a:pt x="73309" y="17235"/>
                  </a:cubicBezTo>
                  <a:cubicBezTo>
                    <a:pt x="73221" y="17295"/>
                    <a:pt x="73133" y="17358"/>
                    <a:pt x="73074" y="17466"/>
                  </a:cubicBezTo>
                  <a:cubicBezTo>
                    <a:pt x="73007" y="17592"/>
                    <a:pt x="72867" y="17690"/>
                    <a:pt x="72703" y="17806"/>
                  </a:cubicBezTo>
                  <a:cubicBezTo>
                    <a:pt x="72500" y="17946"/>
                    <a:pt x="72251" y="18121"/>
                    <a:pt x="72062" y="18401"/>
                  </a:cubicBezTo>
                  <a:cubicBezTo>
                    <a:pt x="71817" y="18765"/>
                    <a:pt x="71471" y="18888"/>
                    <a:pt x="71285" y="18954"/>
                  </a:cubicBezTo>
                  <a:cubicBezTo>
                    <a:pt x="71247" y="18968"/>
                    <a:pt x="71212" y="18982"/>
                    <a:pt x="71173" y="19000"/>
                  </a:cubicBezTo>
                  <a:cubicBezTo>
                    <a:pt x="71152" y="19119"/>
                    <a:pt x="70945" y="19129"/>
                    <a:pt x="70725" y="19143"/>
                  </a:cubicBezTo>
                  <a:cubicBezTo>
                    <a:pt x="70686" y="19143"/>
                    <a:pt x="70651" y="19147"/>
                    <a:pt x="70627" y="19147"/>
                  </a:cubicBezTo>
                  <a:cubicBezTo>
                    <a:pt x="70627" y="19164"/>
                    <a:pt x="70630" y="19192"/>
                    <a:pt x="70630" y="19210"/>
                  </a:cubicBezTo>
                  <a:cubicBezTo>
                    <a:pt x="70648" y="19343"/>
                    <a:pt x="70676" y="19567"/>
                    <a:pt x="70462" y="19794"/>
                  </a:cubicBezTo>
                  <a:cubicBezTo>
                    <a:pt x="70151" y="20127"/>
                    <a:pt x="69972" y="20582"/>
                    <a:pt x="69979" y="21002"/>
                  </a:cubicBezTo>
                  <a:cubicBezTo>
                    <a:pt x="69986" y="21471"/>
                    <a:pt x="70140" y="22770"/>
                    <a:pt x="70270" y="22990"/>
                  </a:cubicBezTo>
                  <a:cubicBezTo>
                    <a:pt x="70347" y="23124"/>
                    <a:pt x="70361" y="23341"/>
                    <a:pt x="70371" y="23547"/>
                  </a:cubicBezTo>
                  <a:cubicBezTo>
                    <a:pt x="70382" y="23691"/>
                    <a:pt x="70392" y="23866"/>
                    <a:pt x="70431" y="23908"/>
                  </a:cubicBezTo>
                  <a:cubicBezTo>
                    <a:pt x="70504" y="23988"/>
                    <a:pt x="70522" y="24097"/>
                    <a:pt x="70539" y="24181"/>
                  </a:cubicBezTo>
                  <a:cubicBezTo>
                    <a:pt x="70543" y="24216"/>
                    <a:pt x="70550" y="24251"/>
                    <a:pt x="70564" y="24286"/>
                  </a:cubicBezTo>
                  <a:cubicBezTo>
                    <a:pt x="70616" y="24254"/>
                    <a:pt x="70739" y="24128"/>
                    <a:pt x="70819" y="24041"/>
                  </a:cubicBezTo>
                  <a:cubicBezTo>
                    <a:pt x="70893" y="23960"/>
                    <a:pt x="70973" y="23880"/>
                    <a:pt x="71057" y="23806"/>
                  </a:cubicBezTo>
                  <a:cubicBezTo>
                    <a:pt x="71120" y="23757"/>
                    <a:pt x="71173" y="23698"/>
                    <a:pt x="71208" y="23631"/>
                  </a:cubicBezTo>
                  <a:cubicBezTo>
                    <a:pt x="71240" y="23572"/>
                    <a:pt x="71285" y="23523"/>
                    <a:pt x="71341" y="23488"/>
                  </a:cubicBezTo>
                  <a:cubicBezTo>
                    <a:pt x="71401" y="23446"/>
                    <a:pt x="71408" y="23271"/>
                    <a:pt x="71411" y="23155"/>
                  </a:cubicBezTo>
                  <a:cubicBezTo>
                    <a:pt x="71411" y="23089"/>
                    <a:pt x="71418" y="23022"/>
                    <a:pt x="71436" y="22959"/>
                  </a:cubicBezTo>
                  <a:cubicBezTo>
                    <a:pt x="71467" y="22885"/>
                    <a:pt x="71555" y="22843"/>
                    <a:pt x="71649" y="22798"/>
                  </a:cubicBezTo>
                  <a:cubicBezTo>
                    <a:pt x="71716" y="22766"/>
                    <a:pt x="71789" y="22731"/>
                    <a:pt x="71817" y="22693"/>
                  </a:cubicBezTo>
                  <a:cubicBezTo>
                    <a:pt x="71887" y="22602"/>
                    <a:pt x="72006" y="22602"/>
                    <a:pt x="72115" y="22602"/>
                  </a:cubicBezTo>
                  <a:cubicBezTo>
                    <a:pt x="72126" y="22603"/>
                    <a:pt x="72137" y="22603"/>
                    <a:pt x="72149" y="22603"/>
                  </a:cubicBezTo>
                  <a:cubicBezTo>
                    <a:pt x="72183" y="22603"/>
                    <a:pt x="72217" y="22599"/>
                    <a:pt x="72251" y="22591"/>
                  </a:cubicBezTo>
                  <a:cubicBezTo>
                    <a:pt x="72272" y="22560"/>
                    <a:pt x="72220" y="22395"/>
                    <a:pt x="72199" y="22325"/>
                  </a:cubicBezTo>
                  <a:cubicBezTo>
                    <a:pt x="72185" y="22280"/>
                    <a:pt x="72171" y="22241"/>
                    <a:pt x="72160" y="22206"/>
                  </a:cubicBezTo>
                  <a:cubicBezTo>
                    <a:pt x="72118" y="22035"/>
                    <a:pt x="72374" y="21863"/>
                    <a:pt x="72598" y="21713"/>
                  </a:cubicBezTo>
                  <a:cubicBezTo>
                    <a:pt x="72640" y="21685"/>
                    <a:pt x="72678" y="21660"/>
                    <a:pt x="72713" y="21636"/>
                  </a:cubicBezTo>
                  <a:cubicBezTo>
                    <a:pt x="72779" y="21589"/>
                    <a:pt x="72849" y="21576"/>
                    <a:pt x="72917" y="21576"/>
                  </a:cubicBezTo>
                  <a:cubicBezTo>
                    <a:pt x="72961" y="21576"/>
                    <a:pt x="73005" y="21581"/>
                    <a:pt x="73046" y="21587"/>
                  </a:cubicBezTo>
                  <a:cubicBezTo>
                    <a:pt x="73091" y="21593"/>
                    <a:pt x="73134" y="21600"/>
                    <a:pt x="73174" y="21600"/>
                  </a:cubicBezTo>
                  <a:cubicBezTo>
                    <a:pt x="73240" y="21600"/>
                    <a:pt x="73300" y="21583"/>
                    <a:pt x="73361" y="21527"/>
                  </a:cubicBezTo>
                  <a:cubicBezTo>
                    <a:pt x="73501" y="21398"/>
                    <a:pt x="73403" y="21258"/>
                    <a:pt x="73284" y="21111"/>
                  </a:cubicBezTo>
                  <a:lnTo>
                    <a:pt x="73256" y="21076"/>
                  </a:lnTo>
                  <a:cubicBezTo>
                    <a:pt x="73221" y="21030"/>
                    <a:pt x="73221" y="20960"/>
                    <a:pt x="73253" y="20862"/>
                  </a:cubicBezTo>
                  <a:cubicBezTo>
                    <a:pt x="73316" y="20669"/>
                    <a:pt x="73515" y="20354"/>
                    <a:pt x="73680" y="20309"/>
                  </a:cubicBezTo>
                  <a:cubicBezTo>
                    <a:pt x="73708" y="20302"/>
                    <a:pt x="73737" y="20298"/>
                    <a:pt x="73767" y="20298"/>
                  </a:cubicBezTo>
                  <a:cubicBezTo>
                    <a:pt x="73811" y="20298"/>
                    <a:pt x="73855" y="20306"/>
                    <a:pt x="73897" y="20323"/>
                  </a:cubicBezTo>
                  <a:cubicBezTo>
                    <a:pt x="73929" y="20334"/>
                    <a:pt x="73954" y="20342"/>
                    <a:pt x="73979" y="20342"/>
                  </a:cubicBezTo>
                  <a:cubicBezTo>
                    <a:pt x="74008" y="20342"/>
                    <a:pt x="74036" y="20331"/>
                    <a:pt x="74072" y="20298"/>
                  </a:cubicBezTo>
                  <a:cubicBezTo>
                    <a:pt x="74100" y="20277"/>
                    <a:pt x="74107" y="20239"/>
                    <a:pt x="74086" y="20211"/>
                  </a:cubicBezTo>
                  <a:cubicBezTo>
                    <a:pt x="74045" y="20118"/>
                    <a:pt x="73910" y="20046"/>
                    <a:pt x="73871" y="20046"/>
                  </a:cubicBezTo>
                  <a:cubicBezTo>
                    <a:pt x="73870" y="20046"/>
                    <a:pt x="73869" y="20046"/>
                    <a:pt x="73869" y="20046"/>
                  </a:cubicBezTo>
                  <a:cubicBezTo>
                    <a:pt x="73865" y="20047"/>
                    <a:pt x="73859" y="20048"/>
                    <a:pt x="73852" y="20048"/>
                  </a:cubicBezTo>
                  <a:cubicBezTo>
                    <a:pt x="73822" y="20048"/>
                    <a:pt x="73766" y="20035"/>
                    <a:pt x="73732" y="19952"/>
                  </a:cubicBezTo>
                  <a:cubicBezTo>
                    <a:pt x="73669" y="19801"/>
                    <a:pt x="73704" y="19486"/>
                    <a:pt x="73932" y="19315"/>
                  </a:cubicBezTo>
                  <a:cubicBezTo>
                    <a:pt x="74037" y="19238"/>
                    <a:pt x="74061" y="19199"/>
                    <a:pt x="74065" y="19185"/>
                  </a:cubicBezTo>
                  <a:cubicBezTo>
                    <a:pt x="74026" y="19164"/>
                    <a:pt x="73981" y="19150"/>
                    <a:pt x="73939" y="19140"/>
                  </a:cubicBezTo>
                  <a:cubicBezTo>
                    <a:pt x="73907" y="19129"/>
                    <a:pt x="73874" y="19124"/>
                    <a:pt x="73841" y="19124"/>
                  </a:cubicBezTo>
                  <a:cubicBezTo>
                    <a:pt x="73807" y="19124"/>
                    <a:pt x="73774" y="19129"/>
                    <a:pt x="73743" y="19140"/>
                  </a:cubicBezTo>
                  <a:cubicBezTo>
                    <a:pt x="73701" y="19154"/>
                    <a:pt x="73659" y="19161"/>
                    <a:pt x="73613" y="19164"/>
                  </a:cubicBezTo>
                  <a:cubicBezTo>
                    <a:pt x="73611" y="19164"/>
                    <a:pt x="73608" y="19164"/>
                    <a:pt x="73605" y="19164"/>
                  </a:cubicBezTo>
                  <a:cubicBezTo>
                    <a:pt x="73531" y="19164"/>
                    <a:pt x="73461" y="19116"/>
                    <a:pt x="73417" y="19031"/>
                  </a:cubicBezTo>
                  <a:cubicBezTo>
                    <a:pt x="73354" y="18916"/>
                    <a:pt x="73337" y="18702"/>
                    <a:pt x="73491" y="18492"/>
                  </a:cubicBezTo>
                  <a:cubicBezTo>
                    <a:pt x="73568" y="18387"/>
                    <a:pt x="73666" y="18299"/>
                    <a:pt x="73778" y="18229"/>
                  </a:cubicBezTo>
                  <a:cubicBezTo>
                    <a:pt x="73865" y="18170"/>
                    <a:pt x="73918" y="18131"/>
                    <a:pt x="73942" y="18030"/>
                  </a:cubicBezTo>
                  <a:cubicBezTo>
                    <a:pt x="73981" y="17844"/>
                    <a:pt x="74145" y="17620"/>
                    <a:pt x="74268" y="17456"/>
                  </a:cubicBezTo>
                  <a:cubicBezTo>
                    <a:pt x="74306" y="17400"/>
                    <a:pt x="74345" y="17354"/>
                    <a:pt x="74362" y="17323"/>
                  </a:cubicBezTo>
                  <a:cubicBezTo>
                    <a:pt x="74401" y="17256"/>
                    <a:pt x="74473" y="17237"/>
                    <a:pt x="74553" y="17237"/>
                  </a:cubicBezTo>
                  <a:cubicBezTo>
                    <a:pt x="74612" y="17237"/>
                    <a:pt x="74676" y="17247"/>
                    <a:pt x="74733" y="17256"/>
                  </a:cubicBezTo>
                  <a:cubicBezTo>
                    <a:pt x="74779" y="17267"/>
                    <a:pt x="74831" y="17270"/>
                    <a:pt x="74880" y="17270"/>
                  </a:cubicBezTo>
                  <a:cubicBezTo>
                    <a:pt x="74893" y="17267"/>
                    <a:pt x="74904" y="17266"/>
                    <a:pt x="74914" y="17266"/>
                  </a:cubicBezTo>
                  <a:cubicBezTo>
                    <a:pt x="74992" y="17266"/>
                    <a:pt x="75026" y="17338"/>
                    <a:pt x="75041" y="17375"/>
                  </a:cubicBezTo>
                  <a:lnTo>
                    <a:pt x="75048" y="17389"/>
                  </a:lnTo>
                  <a:lnTo>
                    <a:pt x="75062" y="17382"/>
                  </a:lnTo>
                  <a:cubicBezTo>
                    <a:pt x="75115" y="17326"/>
                    <a:pt x="75164" y="17267"/>
                    <a:pt x="75209" y="17207"/>
                  </a:cubicBezTo>
                  <a:cubicBezTo>
                    <a:pt x="75343" y="17032"/>
                    <a:pt x="75497" y="16840"/>
                    <a:pt x="75654" y="16840"/>
                  </a:cubicBezTo>
                  <a:cubicBezTo>
                    <a:pt x="75658" y="16839"/>
                    <a:pt x="75662" y="16839"/>
                    <a:pt x="75666" y="16839"/>
                  </a:cubicBezTo>
                  <a:cubicBezTo>
                    <a:pt x="75707" y="16839"/>
                    <a:pt x="75748" y="16856"/>
                    <a:pt x="75777" y="16885"/>
                  </a:cubicBezTo>
                  <a:cubicBezTo>
                    <a:pt x="75836" y="16952"/>
                    <a:pt x="75829" y="17053"/>
                    <a:pt x="75826" y="17165"/>
                  </a:cubicBezTo>
                  <a:cubicBezTo>
                    <a:pt x="75819" y="17232"/>
                    <a:pt x="75819" y="17298"/>
                    <a:pt x="75833" y="17365"/>
                  </a:cubicBezTo>
                  <a:lnTo>
                    <a:pt x="75833" y="17368"/>
                  </a:lnTo>
                  <a:cubicBezTo>
                    <a:pt x="75857" y="17351"/>
                    <a:pt x="75892" y="17316"/>
                    <a:pt x="75927" y="17288"/>
                  </a:cubicBezTo>
                  <a:cubicBezTo>
                    <a:pt x="76025" y="17197"/>
                    <a:pt x="76130" y="17113"/>
                    <a:pt x="76239" y="17036"/>
                  </a:cubicBezTo>
                  <a:cubicBezTo>
                    <a:pt x="76449" y="16893"/>
                    <a:pt x="76793" y="16838"/>
                    <a:pt x="77098" y="16838"/>
                  </a:cubicBezTo>
                  <a:cubicBezTo>
                    <a:pt x="77341" y="16838"/>
                    <a:pt x="77560" y="16873"/>
                    <a:pt x="77671" y="16927"/>
                  </a:cubicBezTo>
                  <a:cubicBezTo>
                    <a:pt x="77779" y="16983"/>
                    <a:pt x="77870" y="17071"/>
                    <a:pt x="77937" y="17176"/>
                  </a:cubicBezTo>
                  <a:cubicBezTo>
                    <a:pt x="77980" y="17233"/>
                    <a:pt x="78008" y="17270"/>
                    <a:pt x="78028" y="17270"/>
                  </a:cubicBezTo>
                  <a:cubicBezTo>
                    <a:pt x="78029" y="17270"/>
                    <a:pt x="78030" y="17270"/>
                    <a:pt x="78031" y="17270"/>
                  </a:cubicBezTo>
                  <a:cubicBezTo>
                    <a:pt x="78084" y="17256"/>
                    <a:pt x="78087" y="17235"/>
                    <a:pt x="78094" y="17165"/>
                  </a:cubicBezTo>
                  <a:cubicBezTo>
                    <a:pt x="78105" y="17095"/>
                    <a:pt x="78115" y="16987"/>
                    <a:pt x="78255" y="16948"/>
                  </a:cubicBezTo>
                  <a:cubicBezTo>
                    <a:pt x="78448" y="16892"/>
                    <a:pt x="78791" y="16685"/>
                    <a:pt x="79029" y="16510"/>
                  </a:cubicBezTo>
                  <a:cubicBezTo>
                    <a:pt x="79158" y="16416"/>
                    <a:pt x="79211" y="16398"/>
                    <a:pt x="79246" y="16388"/>
                  </a:cubicBezTo>
                  <a:cubicBezTo>
                    <a:pt x="79267" y="16381"/>
                    <a:pt x="79277" y="16377"/>
                    <a:pt x="79333" y="16304"/>
                  </a:cubicBezTo>
                  <a:cubicBezTo>
                    <a:pt x="79393" y="16230"/>
                    <a:pt x="79477" y="16178"/>
                    <a:pt x="79572" y="16153"/>
                  </a:cubicBezTo>
                  <a:cubicBezTo>
                    <a:pt x="79624" y="16139"/>
                    <a:pt x="79631" y="16132"/>
                    <a:pt x="79638" y="16115"/>
                  </a:cubicBezTo>
                  <a:cubicBezTo>
                    <a:pt x="79698" y="15943"/>
                    <a:pt x="80174" y="15758"/>
                    <a:pt x="80608" y="15660"/>
                  </a:cubicBezTo>
                  <a:cubicBezTo>
                    <a:pt x="81080" y="15555"/>
                    <a:pt x="81634" y="15268"/>
                    <a:pt x="81697" y="15170"/>
                  </a:cubicBezTo>
                  <a:cubicBezTo>
                    <a:pt x="81690" y="15128"/>
                    <a:pt x="81704" y="15086"/>
                    <a:pt x="81732" y="15054"/>
                  </a:cubicBezTo>
                  <a:cubicBezTo>
                    <a:pt x="81773" y="15015"/>
                    <a:pt x="81828" y="14994"/>
                    <a:pt x="81884" y="14994"/>
                  </a:cubicBezTo>
                  <a:cubicBezTo>
                    <a:pt x="81903" y="14994"/>
                    <a:pt x="81923" y="14996"/>
                    <a:pt x="81942" y="15002"/>
                  </a:cubicBezTo>
                  <a:cubicBezTo>
                    <a:pt x="81994" y="15012"/>
                    <a:pt x="82033" y="15054"/>
                    <a:pt x="82043" y="15103"/>
                  </a:cubicBezTo>
                  <a:cubicBezTo>
                    <a:pt x="82050" y="15124"/>
                    <a:pt x="82145" y="15135"/>
                    <a:pt x="82215" y="15138"/>
                  </a:cubicBezTo>
                  <a:cubicBezTo>
                    <a:pt x="82306" y="15145"/>
                    <a:pt x="82393" y="15159"/>
                    <a:pt x="82477" y="15177"/>
                  </a:cubicBezTo>
                  <a:cubicBezTo>
                    <a:pt x="82537" y="15187"/>
                    <a:pt x="82589" y="15201"/>
                    <a:pt x="82631" y="15215"/>
                  </a:cubicBezTo>
                  <a:cubicBezTo>
                    <a:pt x="82706" y="15235"/>
                    <a:pt x="82763" y="15251"/>
                    <a:pt x="82814" y="15251"/>
                  </a:cubicBezTo>
                  <a:cubicBezTo>
                    <a:pt x="82881" y="15251"/>
                    <a:pt x="82939" y="15224"/>
                    <a:pt x="83016" y="15145"/>
                  </a:cubicBezTo>
                  <a:cubicBezTo>
                    <a:pt x="83114" y="15047"/>
                    <a:pt x="83093" y="15009"/>
                    <a:pt x="83044" y="14932"/>
                  </a:cubicBezTo>
                  <a:cubicBezTo>
                    <a:pt x="83006" y="14876"/>
                    <a:pt x="82981" y="14809"/>
                    <a:pt x="82981" y="14743"/>
                  </a:cubicBezTo>
                  <a:cubicBezTo>
                    <a:pt x="82985" y="14697"/>
                    <a:pt x="82908" y="14620"/>
                    <a:pt x="82845" y="14560"/>
                  </a:cubicBezTo>
                  <a:cubicBezTo>
                    <a:pt x="82747" y="14466"/>
                    <a:pt x="82631" y="14354"/>
                    <a:pt x="82670" y="14228"/>
                  </a:cubicBezTo>
                  <a:cubicBezTo>
                    <a:pt x="82684" y="14182"/>
                    <a:pt x="82649" y="14067"/>
                    <a:pt x="82558" y="13934"/>
                  </a:cubicBezTo>
                  <a:cubicBezTo>
                    <a:pt x="82488" y="13829"/>
                    <a:pt x="82425" y="13776"/>
                    <a:pt x="82397" y="13766"/>
                  </a:cubicBezTo>
                  <a:cubicBezTo>
                    <a:pt x="82363" y="13790"/>
                    <a:pt x="82322" y="13803"/>
                    <a:pt x="82282" y="13803"/>
                  </a:cubicBezTo>
                  <a:cubicBezTo>
                    <a:pt x="82248" y="13803"/>
                    <a:pt x="82214" y="13794"/>
                    <a:pt x="82183" y="13776"/>
                  </a:cubicBezTo>
                  <a:cubicBezTo>
                    <a:pt x="82082" y="13734"/>
                    <a:pt x="81973" y="13622"/>
                    <a:pt x="81973" y="13510"/>
                  </a:cubicBezTo>
                  <a:cubicBezTo>
                    <a:pt x="81973" y="13384"/>
                    <a:pt x="81956" y="13360"/>
                    <a:pt x="81949" y="13356"/>
                  </a:cubicBezTo>
                  <a:cubicBezTo>
                    <a:pt x="81935" y="13360"/>
                    <a:pt x="81917" y="13367"/>
                    <a:pt x="81903" y="13377"/>
                  </a:cubicBezTo>
                  <a:cubicBezTo>
                    <a:pt x="81833" y="13418"/>
                    <a:pt x="81755" y="13439"/>
                    <a:pt x="81676" y="13439"/>
                  </a:cubicBezTo>
                  <a:cubicBezTo>
                    <a:pt x="81625" y="13439"/>
                    <a:pt x="81574" y="13430"/>
                    <a:pt x="81525" y="13412"/>
                  </a:cubicBezTo>
                  <a:cubicBezTo>
                    <a:pt x="81444" y="13388"/>
                    <a:pt x="81378" y="13328"/>
                    <a:pt x="81346" y="13248"/>
                  </a:cubicBezTo>
                  <a:cubicBezTo>
                    <a:pt x="81325" y="13185"/>
                    <a:pt x="81346" y="13118"/>
                    <a:pt x="81395" y="13076"/>
                  </a:cubicBezTo>
                  <a:cubicBezTo>
                    <a:pt x="81467" y="13007"/>
                    <a:pt x="81599" y="12970"/>
                    <a:pt x="81734" y="12970"/>
                  </a:cubicBezTo>
                  <a:cubicBezTo>
                    <a:pt x="81817" y="12970"/>
                    <a:pt x="81901" y="12984"/>
                    <a:pt x="81973" y="13013"/>
                  </a:cubicBezTo>
                  <a:cubicBezTo>
                    <a:pt x="82141" y="13080"/>
                    <a:pt x="82183" y="13153"/>
                    <a:pt x="82215" y="13213"/>
                  </a:cubicBezTo>
                  <a:cubicBezTo>
                    <a:pt x="82225" y="13241"/>
                    <a:pt x="82246" y="13265"/>
                    <a:pt x="82274" y="13283"/>
                  </a:cubicBezTo>
                  <a:cubicBezTo>
                    <a:pt x="82310" y="13304"/>
                    <a:pt x="82378" y="13314"/>
                    <a:pt x="82456" y="13314"/>
                  </a:cubicBezTo>
                  <a:cubicBezTo>
                    <a:pt x="82581" y="13314"/>
                    <a:pt x="82735" y="13288"/>
                    <a:pt x="82834" y="13241"/>
                  </a:cubicBezTo>
                  <a:cubicBezTo>
                    <a:pt x="82883" y="13216"/>
                    <a:pt x="82946" y="13192"/>
                    <a:pt x="83023" y="13160"/>
                  </a:cubicBezTo>
                  <a:cubicBezTo>
                    <a:pt x="83198" y="13090"/>
                    <a:pt x="83485" y="12975"/>
                    <a:pt x="83534" y="12894"/>
                  </a:cubicBezTo>
                  <a:cubicBezTo>
                    <a:pt x="83555" y="12859"/>
                    <a:pt x="83566" y="12821"/>
                    <a:pt x="83569" y="12786"/>
                  </a:cubicBezTo>
                  <a:cubicBezTo>
                    <a:pt x="83580" y="12709"/>
                    <a:pt x="83597" y="12646"/>
                    <a:pt x="83717" y="12586"/>
                  </a:cubicBezTo>
                  <a:cubicBezTo>
                    <a:pt x="83755" y="12565"/>
                    <a:pt x="83755" y="12544"/>
                    <a:pt x="83755" y="12537"/>
                  </a:cubicBezTo>
                  <a:cubicBezTo>
                    <a:pt x="83755" y="12491"/>
                    <a:pt x="83692" y="12418"/>
                    <a:pt x="83619" y="12379"/>
                  </a:cubicBezTo>
                  <a:cubicBezTo>
                    <a:pt x="83527" y="12330"/>
                    <a:pt x="83478" y="12229"/>
                    <a:pt x="83499" y="12131"/>
                  </a:cubicBezTo>
                  <a:cubicBezTo>
                    <a:pt x="83520" y="12046"/>
                    <a:pt x="83597" y="11987"/>
                    <a:pt x="83681" y="11987"/>
                  </a:cubicBezTo>
                  <a:cubicBezTo>
                    <a:pt x="83684" y="11987"/>
                    <a:pt x="83686" y="11987"/>
                    <a:pt x="83689" y="11987"/>
                  </a:cubicBezTo>
                  <a:cubicBezTo>
                    <a:pt x="83724" y="11987"/>
                    <a:pt x="83731" y="11977"/>
                    <a:pt x="83755" y="11924"/>
                  </a:cubicBezTo>
                  <a:cubicBezTo>
                    <a:pt x="83773" y="11882"/>
                    <a:pt x="83804" y="11816"/>
                    <a:pt x="83885" y="11809"/>
                  </a:cubicBezTo>
                  <a:cubicBezTo>
                    <a:pt x="83891" y="11808"/>
                    <a:pt x="83898" y="11808"/>
                    <a:pt x="83904" y="11808"/>
                  </a:cubicBezTo>
                  <a:cubicBezTo>
                    <a:pt x="83935" y="11808"/>
                    <a:pt x="83964" y="11815"/>
                    <a:pt x="83993" y="11826"/>
                  </a:cubicBezTo>
                  <a:cubicBezTo>
                    <a:pt x="84008" y="11831"/>
                    <a:pt x="84022" y="11835"/>
                    <a:pt x="84040" y="11835"/>
                  </a:cubicBezTo>
                  <a:cubicBezTo>
                    <a:pt x="84066" y="11835"/>
                    <a:pt x="84099" y="11827"/>
                    <a:pt x="84154" y="11798"/>
                  </a:cubicBezTo>
                  <a:cubicBezTo>
                    <a:pt x="84171" y="11790"/>
                    <a:pt x="84206" y="11773"/>
                    <a:pt x="84241" y="11773"/>
                  </a:cubicBezTo>
                  <a:cubicBezTo>
                    <a:pt x="84263" y="11773"/>
                    <a:pt x="84286" y="11779"/>
                    <a:pt x="84305" y="11798"/>
                  </a:cubicBezTo>
                  <a:cubicBezTo>
                    <a:pt x="84350" y="11851"/>
                    <a:pt x="84308" y="11938"/>
                    <a:pt x="84228" y="12075"/>
                  </a:cubicBezTo>
                  <a:cubicBezTo>
                    <a:pt x="84207" y="12110"/>
                    <a:pt x="84186" y="12148"/>
                    <a:pt x="84168" y="12180"/>
                  </a:cubicBezTo>
                  <a:cubicBezTo>
                    <a:pt x="84140" y="12236"/>
                    <a:pt x="84193" y="12295"/>
                    <a:pt x="84266" y="12372"/>
                  </a:cubicBezTo>
                  <a:cubicBezTo>
                    <a:pt x="84308" y="12407"/>
                    <a:pt x="84343" y="12453"/>
                    <a:pt x="84364" y="12502"/>
                  </a:cubicBezTo>
                  <a:cubicBezTo>
                    <a:pt x="84388" y="12524"/>
                    <a:pt x="84469" y="12541"/>
                    <a:pt x="84565" y="12541"/>
                  </a:cubicBezTo>
                  <a:cubicBezTo>
                    <a:pt x="84655" y="12541"/>
                    <a:pt x="84758" y="12525"/>
                    <a:pt x="84837" y="12484"/>
                  </a:cubicBezTo>
                  <a:cubicBezTo>
                    <a:pt x="84882" y="12460"/>
                    <a:pt x="84940" y="12450"/>
                    <a:pt x="85004" y="12450"/>
                  </a:cubicBezTo>
                  <a:cubicBezTo>
                    <a:pt x="85167" y="12450"/>
                    <a:pt x="85366" y="12515"/>
                    <a:pt x="85484" y="12565"/>
                  </a:cubicBezTo>
                  <a:cubicBezTo>
                    <a:pt x="85610" y="12617"/>
                    <a:pt x="85765" y="12705"/>
                    <a:pt x="85789" y="12807"/>
                  </a:cubicBezTo>
                  <a:cubicBezTo>
                    <a:pt x="85835" y="12996"/>
                    <a:pt x="85968" y="13153"/>
                    <a:pt x="86146" y="13234"/>
                  </a:cubicBezTo>
                  <a:cubicBezTo>
                    <a:pt x="86244" y="13279"/>
                    <a:pt x="86346" y="13311"/>
                    <a:pt x="86454" y="13325"/>
                  </a:cubicBezTo>
                  <a:cubicBezTo>
                    <a:pt x="86573" y="13346"/>
                    <a:pt x="86678" y="13363"/>
                    <a:pt x="86717" y="13465"/>
                  </a:cubicBezTo>
                  <a:cubicBezTo>
                    <a:pt x="86736" y="13538"/>
                    <a:pt x="86806" y="13586"/>
                    <a:pt x="86879" y="13586"/>
                  </a:cubicBezTo>
                  <a:cubicBezTo>
                    <a:pt x="86897" y="13586"/>
                    <a:pt x="86916" y="13583"/>
                    <a:pt x="86934" y="13577"/>
                  </a:cubicBezTo>
                  <a:cubicBezTo>
                    <a:pt x="86952" y="13573"/>
                    <a:pt x="86970" y="13571"/>
                    <a:pt x="86988" y="13571"/>
                  </a:cubicBezTo>
                  <a:cubicBezTo>
                    <a:pt x="87042" y="13571"/>
                    <a:pt x="87097" y="13587"/>
                    <a:pt x="87144" y="13615"/>
                  </a:cubicBezTo>
                  <a:cubicBezTo>
                    <a:pt x="87176" y="13632"/>
                    <a:pt x="87194" y="13639"/>
                    <a:pt x="87206" y="13639"/>
                  </a:cubicBezTo>
                  <a:cubicBezTo>
                    <a:pt x="87218" y="13639"/>
                    <a:pt x="87225" y="13634"/>
                    <a:pt x="87235" y="13626"/>
                  </a:cubicBezTo>
                  <a:cubicBezTo>
                    <a:pt x="87269" y="13592"/>
                    <a:pt x="87315" y="13573"/>
                    <a:pt x="87362" y="13573"/>
                  </a:cubicBezTo>
                  <a:cubicBezTo>
                    <a:pt x="87383" y="13573"/>
                    <a:pt x="87404" y="13576"/>
                    <a:pt x="87424" y="13584"/>
                  </a:cubicBezTo>
                  <a:cubicBezTo>
                    <a:pt x="87436" y="13589"/>
                    <a:pt x="87450" y="13592"/>
                    <a:pt x="87463" y="13592"/>
                  </a:cubicBezTo>
                  <a:cubicBezTo>
                    <a:pt x="87490" y="13592"/>
                    <a:pt x="87517" y="13580"/>
                    <a:pt x="87536" y="13559"/>
                  </a:cubicBezTo>
                  <a:cubicBezTo>
                    <a:pt x="87501" y="13535"/>
                    <a:pt x="87466" y="13510"/>
                    <a:pt x="87427" y="13493"/>
                  </a:cubicBezTo>
                  <a:cubicBezTo>
                    <a:pt x="87350" y="13451"/>
                    <a:pt x="87284" y="13416"/>
                    <a:pt x="87270" y="13353"/>
                  </a:cubicBezTo>
                  <a:cubicBezTo>
                    <a:pt x="87259" y="13328"/>
                    <a:pt x="87266" y="13300"/>
                    <a:pt x="87280" y="13276"/>
                  </a:cubicBezTo>
                  <a:cubicBezTo>
                    <a:pt x="87294" y="13248"/>
                    <a:pt x="87322" y="13223"/>
                    <a:pt x="87354" y="13216"/>
                  </a:cubicBezTo>
                  <a:cubicBezTo>
                    <a:pt x="87362" y="13215"/>
                    <a:pt x="87369" y="13214"/>
                    <a:pt x="87376" y="13214"/>
                  </a:cubicBezTo>
                  <a:cubicBezTo>
                    <a:pt x="87420" y="13214"/>
                    <a:pt x="87458" y="13238"/>
                    <a:pt x="87494" y="13265"/>
                  </a:cubicBezTo>
                  <a:cubicBezTo>
                    <a:pt x="87522" y="13283"/>
                    <a:pt x="87553" y="13300"/>
                    <a:pt x="87585" y="13307"/>
                  </a:cubicBezTo>
                  <a:cubicBezTo>
                    <a:pt x="87585" y="13286"/>
                    <a:pt x="87581" y="13265"/>
                    <a:pt x="87574" y="13248"/>
                  </a:cubicBezTo>
                  <a:cubicBezTo>
                    <a:pt x="87564" y="13188"/>
                    <a:pt x="87543" y="13083"/>
                    <a:pt x="87627" y="13048"/>
                  </a:cubicBezTo>
                  <a:cubicBezTo>
                    <a:pt x="87655" y="12975"/>
                    <a:pt x="87602" y="12670"/>
                    <a:pt x="87553" y="12624"/>
                  </a:cubicBezTo>
                  <a:cubicBezTo>
                    <a:pt x="87508" y="12610"/>
                    <a:pt x="87476" y="12572"/>
                    <a:pt x="87473" y="12523"/>
                  </a:cubicBezTo>
                  <a:cubicBezTo>
                    <a:pt x="87466" y="12474"/>
                    <a:pt x="87494" y="12425"/>
                    <a:pt x="87539" y="12400"/>
                  </a:cubicBezTo>
                  <a:cubicBezTo>
                    <a:pt x="87554" y="12392"/>
                    <a:pt x="87581" y="12381"/>
                    <a:pt x="87619" y="12381"/>
                  </a:cubicBezTo>
                  <a:cubicBezTo>
                    <a:pt x="87662" y="12381"/>
                    <a:pt x="87719" y="12396"/>
                    <a:pt x="87788" y="12446"/>
                  </a:cubicBezTo>
                  <a:cubicBezTo>
                    <a:pt x="87928" y="12551"/>
                    <a:pt x="88149" y="12561"/>
                    <a:pt x="88292" y="12561"/>
                  </a:cubicBezTo>
                  <a:cubicBezTo>
                    <a:pt x="88268" y="12551"/>
                    <a:pt x="88247" y="12544"/>
                    <a:pt x="88222" y="12537"/>
                  </a:cubicBezTo>
                  <a:cubicBezTo>
                    <a:pt x="88138" y="12523"/>
                    <a:pt x="88121" y="12477"/>
                    <a:pt x="88114" y="12449"/>
                  </a:cubicBezTo>
                  <a:cubicBezTo>
                    <a:pt x="88110" y="12407"/>
                    <a:pt x="88135" y="12365"/>
                    <a:pt x="88177" y="12344"/>
                  </a:cubicBezTo>
                  <a:cubicBezTo>
                    <a:pt x="88205" y="12331"/>
                    <a:pt x="88235" y="12324"/>
                    <a:pt x="88265" y="12324"/>
                  </a:cubicBezTo>
                  <a:cubicBezTo>
                    <a:pt x="88313" y="12324"/>
                    <a:pt x="88361" y="12341"/>
                    <a:pt x="88397" y="12376"/>
                  </a:cubicBezTo>
                  <a:cubicBezTo>
                    <a:pt x="88452" y="12426"/>
                    <a:pt x="88529" y="12447"/>
                    <a:pt x="88568" y="12447"/>
                  </a:cubicBezTo>
                  <a:cubicBezTo>
                    <a:pt x="88578" y="12447"/>
                    <a:pt x="88586" y="12445"/>
                    <a:pt x="88590" y="12442"/>
                  </a:cubicBezTo>
                  <a:cubicBezTo>
                    <a:pt x="88607" y="12333"/>
                    <a:pt x="88718" y="12092"/>
                    <a:pt x="88927" y="12092"/>
                  </a:cubicBezTo>
                  <a:cubicBezTo>
                    <a:pt x="88931" y="12092"/>
                    <a:pt x="88935" y="12092"/>
                    <a:pt x="88940" y="12092"/>
                  </a:cubicBezTo>
                  <a:cubicBezTo>
                    <a:pt x="88964" y="12092"/>
                    <a:pt x="88989" y="12092"/>
                    <a:pt x="89010" y="12085"/>
                  </a:cubicBezTo>
                  <a:cubicBezTo>
                    <a:pt x="89003" y="12082"/>
                    <a:pt x="88992" y="12078"/>
                    <a:pt x="88982" y="12075"/>
                  </a:cubicBezTo>
                  <a:cubicBezTo>
                    <a:pt x="88807" y="12012"/>
                    <a:pt x="88282" y="11676"/>
                    <a:pt x="88138" y="11476"/>
                  </a:cubicBezTo>
                  <a:cubicBezTo>
                    <a:pt x="88058" y="11360"/>
                    <a:pt x="87710" y="11286"/>
                    <a:pt x="87557" y="11286"/>
                  </a:cubicBezTo>
                  <a:cubicBezTo>
                    <a:pt x="87535" y="11286"/>
                    <a:pt x="87517" y="11288"/>
                    <a:pt x="87504" y="11291"/>
                  </a:cubicBezTo>
                  <a:cubicBezTo>
                    <a:pt x="87494" y="11326"/>
                    <a:pt x="87466" y="11350"/>
                    <a:pt x="87431" y="11357"/>
                  </a:cubicBezTo>
                  <a:cubicBezTo>
                    <a:pt x="87424" y="11359"/>
                    <a:pt x="87416" y="11360"/>
                    <a:pt x="87408" y="11360"/>
                  </a:cubicBezTo>
                  <a:cubicBezTo>
                    <a:pt x="87315" y="11360"/>
                    <a:pt x="87178" y="11255"/>
                    <a:pt x="87133" y="11165"/>
                  </a:cubicBezTo>
                  <a:cubicBezTo>
                    <a:pt x="87094" y="11130"/>
                    <a:pt x="86931" y="11110"/>
                    <a:pt x="86783" y="11110"/>
                  </a:cubicBezTo>
                  <a:cubicBezTo>
                    <a:pt x="86680" y="11110"/>
                    <a:pt x="86584" y="11120"/>
                    <a:pt x="86545" y="11140"/>
                  </a:cubicBezTo>
                  <a:cubicBezTo>
                    <a:pt x="86552" y="11154"/>
                    <a:pt x="86570" y="11168"/>
                    <a:pt x="86619" y="11200"/>
                  </a:cubicBezTo>
                  <a:cubicBezTo>
                    <a:pt x="86682" y="11231"/>
                    <a:pt x="86738" y="11280"/>
                    <a:pt x="86783" y="11333"/>
                  </a:cubicBezTo>
                  <a:cubicBezTo>
                    <a:pt x="86864" y="11441"/>
                    <a:pt x="86794" y="11532"/>
                    <a:pt x="86755" y="11588"/>
                  </a:cubicBezTo>
                  <a:cubicBezTo>
                    <a:pt x="86713" y="11644"/>
                    <a:pt x="86699" y="11669"/>
                    <a:pt x="86710" y="11700"/>
                  </a:cubicBezTo>
                  <a:cubicBezTo>
                    <a:pt x="86734" y="11770"/>
                    <a:pt x="86703" y="11805"/>
                    <a:pt x="86685" y="11819"/>
                  </a:cubicBezTo>
                  <a:cubicBezTo>
                    <a:pt x="86671" y="11830"/>
                    <a:pt x="86654" y="11837"/>
                    <a:pt x="86633" y="11837"/>
                  </a:cubicBezTo>
                  <a:cubicBezTo>
                    <a:pt x="86573" y="11837"/>
                    <a:pt x="86474" y="11783"/>
                    <a:pt x="86262" y="11620"/>
                  </a:cubicBezTo>
                  <a:cubicBezTo>
                    <a:pt x="86223" y="11592"/>
                    <a:pt x="86111" y="11504"/>
                    <a:pt x="86213" y="10997"/>
                  </a:cubicBezTo>
                  <a:cubicBezTo>
                    <a:pt x="86220" y="10962"/>
                    <a:pt x="86213" y="10955"/>
                    <a:pt x="86150" y="10916"/>
                  </a:cubicBezTo>
                  <a:cubicBezTo>
                    <a:pt x="86090" y="10878"/>
                    <a:pt x="86020" y="10836"/>
                    <a:pt x="86003" y="10727"/>
                  </a:cubicBezTo>
                  <a:cubicBezTo>
                    <a:pt x="85985" y="10650"/>
                    <a:pt x="85600" y="10415"/>
                    <a:pt x="84980" y="10156"/>
                  </a:cubicBezTo>
                  <a:cubicBezTo>
                    <a:pt x="84910" y="10125"/>
                    <a:pt x="84830" y="10097"/>
                    <a:pt x="84753" y="10065"/>
                  </a:cubicBezTo>
                  <a:cubicBezTo>
                    <a:pt x="84487" y="9964"/>
                    <a:pt x="84235" y="9869"/>
                    <a:pt x="84144" y="9726"/>
                  </a:cubicBezTo>
                  <a:cubicBezTo>
                    <a:pt x="84109" y="9670"/>
                    <a:pt x="83958" y="9628"/>
                    <a:pt x="83811" y="9586"/>
                  </a:cubicBezTo>
                  <a:cubicBezTo>
                    <a:pt x="83622" y="9530"/>
                    <a:pt x="83408" y="9467"/>
                    <a:pt x="83286" y="9341"/>
                  </a:cubicBezTo>
                  <a:cubicBezTo>
                    <a:pt x="83100" y="9145"/>
                    <a:pt x="82194" y="8753"/>
                    <a:pt x="81802" y="8728"/>
                  </a:cubicBezTo>
                  <a:cubicBezTo>
                    <a:pt x="81553" y="8714"/>
                    <a:pt x="81469" y="8623"/>
                    <a:pt x="81413" y="8564"/>
                  </a:cubicBezTo>
                  <a:cubicBezTo>
                    <a:pt x="81382" y="8529"/>
                    <a:pt x="81369" y="8516"/>
                    <a:pt x="81339" y="8516"/>
                  </a:cubicBezTo>
                  <a:cubicBezTo>
                    <a:pt x="81332" y="8516"/>
                    <a:pt x="81324" y="8517"/>
                    <a:pt x="81315" y="8518"/>
                  </a:cubicBezTo>
                  <a:cubicBezTo>
                    <a:pt x="81261" y="8527"/>
                    <a:pt x="81163" y="8531"/>
                    <a:pt x="81044" y="8531"/>
                  </a:cubicBezTo>
                  <a:cubicBezTo>
                    <a:pt x="80707" y="8531"/>
                    <a:pt x="80198" y="8500"/>
                    <a:pt x="80009" y="8469"/>
                  </a:cubicBezTo>
                  <a:cubicBezTo>
                    <a:pt x="79990" y="8466"/>
                    <a:pt x="79971" y="8464"/>
                    <a:pt x="79953" y="8464"/>
                  </a:cubicBezTo>
                  <a:cubicBezTo>
                    <a:pt x="79888" y="8464"/>
                    <a:pt x="79825" y="8483"/>
                    <a:pt x="79771" y="8518"/>
                  </a:cubicBezTo>
                  <a:cubicBezTo>
                    <a:pt x="79722" y="8542"/>
                    <a:pt x="79667" y="8568"/>
                    <a:pt x="79601" y="8568"/>
                  </a:cubicBezTo>
                  <a:cubicBezTo>
                    <a:pt x="79569" y="8568"/>
                    <a:pt x="79533" y="8562"/>
                    <a:pt x="79495" y="8546"/>
                  </a:cubicBezTo>
                  <a:cubicBezTo>
                    <a:pt x="79074" y="8384"/>
                    <a:pt x="78547" y="8231"/>
                    <a:pt x="78362" y="8231"/>
                  </a:cubicBezTo>
                  <a:cubicBezTo>
                    <a:pt x="78335" y="8231"/>
                    <a:pt x="78315" y="8234"/>
                    <a:pt x="78304" y="8241"/>
                  </a:cubicBezTo>
                  <a:cubicBezTo>
                    <a:pt x="78266" y="8290"/>
                    <a:pt x="78238" y="8350"/>
                    <a:pt x="78231" y="8416"/>
                  </a:cubicBezTo>
                  <a:cubicBezTo>
                    <a:pt x="78210" y="8494"/>
                    <a:pt x="78189" y="8581"/>
                    <a:pt x="78098" y="8613"/>
                  </a:cubicBezTo>
                  <a:cubicBezTo>
                    <a:pt x="78108" y="8641"/>
                    <a:pt x="78154" y="8728"/>
                    <a:pt x="78385" y="8938"/>
                  </a:cubicBezTo>
                  <a:cubicBezTo>
                    <a:pt x="78507" y="9050"/>
                    <a:pt x="78560" y="9162"/>
                    <a:pt x="78539" y="9271"/>
                  </a:cubicBezTo>
                  <a:cubicBezTo>
                    <a:pt x="78521" y="9393"/>
                    <a:pt x="78413" y="9502"/>
                    <a:pt x="78227" y="9579"/>
                  </a:cubicBezTo>
                  <a:cubicBezTo>
                    <a:pt x="78172" y="9603"/>
                    <a:pt x="78111" y="9614"/>
                    <a:pt x="78048" y="9614"/>
                  </a:cubicBezTo>
                  <a:cubicBezTo>
                    <a:pt x="77793" y="9614"/>
                    <a:pt x="77501" y="9437"/>
                    <a:pt x="77398" y="9274"/>
                  </a:cubicBezTo>
                  <a:cubicBezTo>
                    <a:pt x="77352" y="9211"/>
                    <a:pt x="77271" y="9187"/>
                    <a:pt x="77184" y="9159"/>
                  </a:cubicBezTo>
                  <a:cubicBezTo>
                    <a:pt x="77054" y="9120"/>
                    <a:pt x="76911" y="9078"/>
                    <a:pt x="76855" y="8910"/>
                  </a:cubicBezTo>
                  <a:cubicBezTo>
                    <a:pt x="76799" y="8735"/>
                    <a:pt x="76862" y="8658"/>
                    <a:pt x="76904" y="8630"/>
                  </a:cubicBezTo>
                  <a:cubicBezTo>
                    <a:pt x="76932" y="8611"/>
                    <a:pt x="76965" y="8601"/>
                    <a:pt x="77001" y="8601"/>
                  </a:cubicBezTo>
                  <a:cubicBezTo>
                    <a:pt x="77069" y="8601"/>
                    <a:pt x="77148" y="8635"/>
                    <a:pt x="77219" y="8697"/>
                  </a:cubicBezTo>
                  <a:cubicBezTo>
                    <a:pt x="77252" y="8725"/>
                    <a:pt x="77294" y="8740"/>
                    <a:pt x="77336" y="8740"/>
                  </a:cubicBezTo>
                  <a:cubicBezTo>
                    <a:pt x="77357" y="8740"/>
                    <a:pt x="77378" y="8736"/>
                    <a:pt x="77398" y="8728"/>
                  </a:cubicBezTo>
                  <a:cubicBezTo>
                    <a:pt x="77461" y="8704"/>
                    <a:pt x="77506" y="8648"/>
                    <a:pt x="77517" y="8585"/>
                  </a:cubicBezTo>
                  <a:cubicBezTo>
                    <a:pt x="77517" y="8578"/>
                    <a:pt x="77520" y="8564"/>
                    <a:pt x="77496" y="8539"/>
                  </a:cubicBezTo>
                  <a:cubicBezTo>
                    <a:pt x="77407" y="8444"/>
                    <a:pt x="77125" y="8373"/>
                    <a:pt x="76937" y="8373"/>
                  </a:cubicBezTo>
                  <a:cubicBezTo>
                    <a:pt x="76925" y="8373"/>
                    <a:pt x="76912" y="8374"/>
                    <a:pt x="76900" y="8374"/>
                  </a:cubicBezTo>
                  <a:cubicBezTo>
                    <a:pt x="76781" y="8385"/>
                    <a:pt x="76687" y="8490"/>
                    <a:pt x="76578" y="8609"/>
                  </a:cubicBezTo>
                  <a:cubicBezTo>
                    <a:pt x="76494" y="8714"/>
                    <a:pt x="76393" y="8805"/>
                    <a:pt x="76281" y="8879"/>
                  </a:cubicBezTo>
                  <a:cubicBezTo>
                    <a:pt x="76209" y="8918"/>
                    <a:pt x="76085" y="8934"/>
                    <a:pt x="75939" y="8934"/>
                  </a:cubicBezTo>
                  <a:cubicBezTo>
                    <a:pt x="75529" y="8934"/>
                    <a:pt x="74944" y="8808"/>
                    <a:pt x="74838" y="8718"/>
                  </a:cubicBezTo>
                  <a:cubicBezTo>
                    <a:pt x="74806" y="8701"/>
                    <a:pt x="74697" y="8694"/>
                    <a:pt x="74551" y="8694"/>
                  </a:cubicBezTo>
                  <a:cubicBezTo>
                    <a:pt x="74121" y="8694"/>
                    <a:pt x="73364" y="8756"/>
                    <a:pt x="73270" y="8819"/>
                  </a:cubicBezTo>
                  <a:cubicBezTo>
                    <a:pt x="73214" y="8854"/>
                    <a:pt x="73214" y="9001"/>
                    <a:pt x="73214" y="9099"/>
                  </a:cubicBezTo>
                  <a:cubicBezTo>
                    <a:pt x="73214" y="9211"/>
                    <a:pt x="73214" y="9302"/>
                    <a:pt x="73147" y="9334"/>
                  </a:cubicBezTo>
                  <a:cubicBezTo>
                    <a:pt x="73136" y="9338"/>
                    <a:pt x="73125" y="9340"/>
                    <a:pt x="73113" y="9340"/>
                  </a:cubicBezTo>
                  <a:cubicBezTo>
                    <a:pt x="73096" y="9340"/>
                    <a:pt x="73078" y="9335"/>
                    <a:pt x="73063" y="9327"/>
                  </a:cubicBezTo>
                  <a:cubicBezTo>
                    <a:pt x="72948" y="9250"/>
                    <a:pt x="72909" y="8753"/>
                    <a:pt x="72909" y="8746"/>
                  </a:cubicBezTo>
                  <a:cubicBezTo>
                    <a:pt x="72909" y="8728"/>
                    <a:pt x="72815" y="8658"/>
                    <a:pt x="72552" y="8658"/>
                  </a:cubicBezTo>
                  <a:cubicBezTo>
                    <a:pt x="72311" y="8658"/>
                    <a:pt x="72202" y="8651"/>
                    <a:pt x="72167" y="8571"/>
                  </a:cubicBezTo>
                  <a:cubicBezTo>
                    <a:pt x="72150" y="8529"/>
                    <a:pt x="72167" y="8483"/>
                    <a:pt x="72216" y="8434"/>
                  </a:cubicBezTo>
                  <a:cubicBezTo>
                    <a:pt x="72234" y="8416"/>
                    <a:pt x="72234" y="8406"/>
                    <a:pt x="72220" y="8357"/>
                  </a:cubicBezTo>
                  <a:cubicBezTo>
                    <a:pt x="72202" y="8290"/>
                    <a:pt x="72174" y="8182"/>
                    <a:pt x="72321" y="8077"/>
                  </a:cubicBezTo>
                  <a:cubicBezTo>
                    <a:pt x="72332" y="8073"/>
                    <a:pt x="72335" y="8063"/>
                    <a:pt x="72332" y="8052"/>
                  </a:cubicBezTo>
                  <a:cubicBezTo>
                    <a:pt x="72318" y="7916"/>
                    <a:pt x="71905" y="7597"/>
                    <a:pt x="71446" y="7415"/>
                  </a:cubicBezTo>
                  <a:cubicBezTo>
                    <a:pt x="71238" y="7335"/>
                    <a:pt x="70923" y="7306"/>
                    <a:pt x="70601" y="7306"/>
                  </a:cubicBezTo>
                  <a:cubicBezTo>
                    <a:pt x="70109" y="7306"/>
                    <a:pt x="69599" y="7373"/>
                    <a:pt x="69419" y="7426"/>
                  </a:cubicBezTo>
                  <a:cubicBezTo>
                    <a:pt x="69206" y="7489"/>
                    <a:pt x="68864" y="7500"/>
                    <a:pt x="68566" y="7500"/>
                  </a:cubicBezTo>
                  <a:cubicBezTo>
                    <a:pt x="68502" y="7500"/>
                    <a:pt x="68441" y="7500"/>
                    <a:pt x="68383" y="7499"/>
                  </a:cubicBezTo>
                  <a:lnTo>
                    <a:pt x="68124" y="7499"/>
                  </a:lnTo>
                  <a:cubicBezTo>
                    <a:pt x="68110" y="7500"/>
                    <a:pt x="68097" y="7500"/>
                    <a:pt x="68085" y="7500"/>
                  </a:cubicBezTo>
                  <a:cubicBezTo>
                    <a:pt x="68006" y="7500"/>
                    <a:pt x="67947" y="7489"/>
                    <a:pt x="67917" y="7447"/>
                  </a:cubicBezTo>
                  <a:cubicBezTo>
                    <a:pt x="67893" y="7401"/>
                    <a:pt x="67893" y="7352"/>
                    <a:pt x="67917" y="7307"/>
                  </a:cubicBezTo>
                  <a:cubicBezTo>
                    <a:pt x="67931" y="7265"/>
                    <a:pt x="67938" y="7233"/>
                    <a:pt x="67921" y="7202"/>
                  </a:cubicBezTo>
                  <a:cubicBezTo>
                    <a:pt x="67879" y="7135"/>
                    <a:pt x="67662" y="7027"/>
                    <a:pt x="67473" y="6999"/>
                  </a:cubicBezTo>
                  <a:cubicBezTo>
                    <a:pt x="67445" y="6994"/>
                    <a:pt x="67422" y="6993"/>
                    <a:pt x="67404" y="6993"/>
                  </a:cubicBezTo>
                  <a:cubicBezTo>
                    <a:pt x="67366" y="6993"/>
                    <a:pt x="67348" y="7000"/>
                    <a:pt x="67343" y="7002"/>
                  </a:cubicBezTo>
                  <a:cubicBezTo>
                    <a:pt x="67317" y="7054"/>
                    <a:pt x="67264" y="7084"/>
                    <a:pt x="67207" y="7084"/>
                  </a:cubicBezTo>
                  <a:cubicBezTo>
                    <a:pt x="67194" y="7084"/>
                    <a:pt x="67181" y="7082"/>
                    <a:pt x="67168" y="7079"/>
                  </a:cubicBezTo>
                  <a:cubicBezTo>
                    <a:pt x="67084" y="7051"/>
                    <a:pt x="67025" y="6978"/>
                    <a:pt x="67014" y="6890"/>
                  </a:cubicBezTo>
                  <a:cubicBezTo>
                    <a:pt x="66963" y="6833"/>
                    <a:pt x="66639" y="6711"/>
                    <a:pt x="66458" y="6711"/>
                  </a:cubicBezTo>
                  <a:cubicBezTo>
                    <a:pt x="66438" y="6711"/>
                    <a:pt x="66420" y="6712"/>
                    <a:pt x="66405" y="6715"/>
                  </a:cubicBezTo>
                  <a:cubicBezTo>
                    <a:pt x="66386" y="6720"/>
                    <a:pt x="66366" y="6722"/>
                    <a:pt x="66347" y="6722"/>
                  </a:cubicBezTo>
                  <a:cubicBezTo>
                    <a:pt x="66279" y="6722"/>
                    <a:pt x="66213" y="6693"/>
                    <a:pt x="66167" y="6642"/>
                  </a:cubicBezTo>
                  <a:cubicBezTo>
                    <a:pt x="66132" y="6600"/>
                    <a:pt x="66125" y="6544"/>
                    <a:pt x="66149" y="6495"/>
                  </a:cubicBezTo>
                  <a:cubicBezTo>
                    <a:pt x="66163" y="6463"/>
                    <a:pt x="66209" y="6407"/>
                    <a:pt x="66335" y="6407"/>
                  </a:cubicBezTo>
                  <a:lnTo>
                    <a:pt x="66433" y="6407"/>
                  </a:lnTo>
                  <a:cubicBezTo>
                    <a:pt x="66458" y="6408"/>
                    <a:pt x="66494" y="6409"/>
                    <a:pt x="66532" y="6409"/>
                  </a:cubicBezTo>
                  <a:cubicBezTo>
                    <a:pt x="66626" y="6409"/>
                    <a:pt x="66738" y="6403"/>
                    <a:pt x="66755" y="6375"/>
                  </a:cubicBezTo>
                  <a:cubicBezTo>
                    <a:pt x="66755" y="6368"/>
                    <a:pt x="66755" y="6347"/>
                    <a:pt x="66723" y="6298"/>
                  </a:cubicBezTo>
                  <a:cubicBezTo>
                    <a:pt x="66606" y="6116"/>
                    <a:pt x="65583" y="6022"/>
                    <a:pt x="65187" y="6022"/>
                  </a:cubicBezTo>
                  <a:cubicBezTo>
                    <a:pt x="65112" y="6022"/>
                    <a:pt x="65060" y="6026"/>
                    <a:pt x="65040" y="6032"/>
                  </a:cubicBezTo>
                  <a:cubicBezTo>
                    <a:pt x="65019" y="6039"/>
                    <a:pt x="65012" y="6046"/>
                    <a:pt x="64994" y="6116"/>
                  </a:cubicBezTo>
                  <a:cubicBezTo>
                    <a:pt x="64970" y="6214"/>
                    <a:pt x="64935" y="6365"/>
                    <a:pt x="64738" y="6551"/>
                  </a:cubicBezTo>
                  <a:cubicBezTo>
                    <a:pt x="64603" y="6677"/>
                    <a:pt x="64468" y="6724"/>
                    <a:pt x="64354" y="6724"/>
                  </a:cubicBezTo>
                  <a:cubicBezTo>
                    <a:pt x="64280" y="6724"/>
                    <a:pt x="64214" y="6704"/>
                    <a:pt x="64164" y="6673"/>
                  </a:cubicBezTo>
                  <a:cubicBezTo>
                    <a:pt x="64070" y="6617"/>
                    <a:pt x="64024" y="6523"/>
                    <a:pt x="64045" y="6439"/>
                  </a:cubicBezTo>
                  <a:cubicBezTo>
                    <a:pt x="64077" y="6333"/>
                    <a:pt x="64203" y="6295"/>
                    <a:pt x="64315" y="6263"/>
                  </a:cubicBezTo>
                  <a:cubicBezTo>
                    <a:pt x="64364" y="6249"/>
                    <a:pt x="64462" y="6218"/>
                    <a:pt x="64472" y="6193"/>
                  </a:cubicBezTo>
                  <a:cubicBezTo>
                    <a:pt x="64441" y="6172"/>
                    <a:pt x="64308" y="6158"/>
                    <a:pt x="64227" y="6151"/>
                  </a:cubicBezTo>
                  <a:cubicBezTo>
                    <a:pt x="64066" y="6137"/>
                    <a:pt x="63923" y="6123"/>
                    <a:pt x="63870" y="6039"/>
                  </a:cubicBezTo>
                  <a:cubicBezTo>
                    <a:pt x="63828" y="5990"/>
                    <a:pt x="63828" y="5917"/>
                    <a:pt x="63867" y="5864"/>
                  </a:cubicBezTo>
                  <a:cubicBezTo>
                    <a:pt x="63910" y="5805"/>
                    <a:pt x="64000" y="5773"/>
                    <a:pt x="64101" y="5773"/>
                  </a:cubicBezTo>
                  <a:cubicBezTo>
                    <a:pt x="64149" y="5773"/>
                    <a:pt x="64199" y="5780"/>
                    <a:pt x="64248" y="5794"/>
                  </a:cubicBezTo>
                  <a:cubicBezTo>
                    <a:pt x="64366" y="5830"/>
                    <a:pt x="64488" y="5845"/>
                    <a:pt x="64611" y="5845"/>
                  </a:cubicBezTo>
                  <a:cubicBezTo>
                    <a:pt x="64635" y="5845"/>
                    <a:pt x="64659" y="5844"/>
                    <a:pt x="64682" y="5843"/>
                  </a:cubicBezTo>
                  <a:cubicBezTo>
                    <a:pt x="64591" y="5819"/>
                    <a:pt x="64497" y="5798"/>
                    <a:pt x="64402" y="5787"/>
                  </a:cubicBezTo>
                  <a:lnTo>
                    <a:pt x="64245" y="5759"/>
                  </a:lnTo>
                  <a:cubicBezTo>
                    <a:pt x="64178" y="5749"/>
                    <a:pt x="64094" y="5731"/>
                    <a:pt x="64000" y="5714"/>
                  </a:cubicBezTo>
                  <a:cubicBezTo>
                    <a:pt x="63670" y="5649"/>
                    <a:pt x="63193" y="5554"/>
                    <a:pt x="62866" y="5554"/>
                  </a:cubicBezTo>
                  <a:cubicBezTo>
                    <a:pt x="62822" y="5554"/>
                    <a:pt x="62781" y="5556"/>
                    <a:pt x="62743" y="5560"/>
                  </a:cubicBezTo>
                  <a:cubicBezTo>
                    <a:pt x="62704" y="5563"/>
                    <a:pt x="62667" y="5565"/>
                    <a:pt x="62632" y="5565"/>
                  </a:cubicBezTo>
                  <a:cubicBezTo>
                    <a:pt x="62416" y="5565"/>
                    <a:pt x="62264" y="5506"/>
                    <a:pt x="62137" y="5455"/>
                  </a:cubicBezTo>
                  <a:cubicBezTo>
                    <a:pt x="62064" y="5420"/>
                    <a:pt x="61987" y="5399"/>
                    <a:pt x="61906" y="5388"/>
                  </a:cubicBezTo>
                  <a:cubicBezTo>
                    <a:pt x="61893" y="5387"/>
                    <a:pt x="61882" y="5387"/>
                    <a:pt x="61871" y="5387"/>
                  </a:cubicBezTo>
                  <a:cubicBezTo>
                    <a:pt x="61816" y="5387"/>
                    <a:pt x="61794" y="5400"/>
                    <a:pt x="61791" y="5409"/>
                  </a:cubicBezTo>
                  <a:cubicBezTo>
                    <a:pt x="61784" y="5420"/>
                    <a:pt x="61791" y="5469"/>
                    <a:pt x="61840" y="5532"/>
                  </a:cubicBezTo>
                  <a:cubicBezTo>
                    <a:pt x="61878" y="5574"/>
                    <a:pt x="61885" y="5633"/>
                    <a:pt x="61857" y="5682"/>
                  </a:cubicBezTo>
                  <a:cubicBezTo>
                    <a:pt x="61806" y="5777"/>
                    <a:pt x="61628" y="5819"/>
                    <a:pt x="61449" y="5819"/>
                  </a:cubicBezTo>
                  <a:cubicBezTo>
                    <a:pt x="61396" y="5819"/>
                    <a:pt x="61343" y="5816"/>
                    <a:pt x="61294" y="5808"/>
                  </a:cubicBezTo>
                  <a:cubicBezTo>
                    <a:pt x="61271" y="5805"/>
                    <a:pt x="61247" y="5803"/>
                    <a:pt x="61223" y="5803"/>
                  </a:cubicBezTo>
                  <a:cubicBezTo>
                    <a:pt x="61062" y="5803"/>
                    <a:pt x="60891" y="5880"/>
                    <a:pt x="60846" y="5959"/>
                  </a:cubicBezTo>
                  <a:cubicBezTo>
                    <a:pt x="60828" y="5983"/>
                    <a:pt x="60832" y="6018"/>
                    <a:pt x="60853" y="6043"/>
                  </a:cubicBezTo>
                  <a:cubicBezTo>
                    <a:pt x="60882" y="6078"/>
                    <a:pt x="60908" y="6092"/>
                    <a:pt x="60937" y="6092"/>
                  </a:cubicBezTo>
                  <a:cubicBezTo>
                    <a:pt x="60966" y="6092"/>
                    <a:pt x="61000" y="6078"/>
                    <a:pt x="61045" y="6057"/>
                  </a:cubicBezTo>
                  <a:cubicBezTo>
                    <a:pt x="61088" y="6038"/>
                    <a:pt x="61139" y="6015"/>
                    <a:pt x="61193" y="6015"/>
                  </a:cubicBezTo>
                  <a:cubicBezTo>
                    <a:pt x="61218" y="6015"/>
                    <a:pt x="61244" y="6020"/>
                    <a:pt x="61269" y="6032"/>
                  </a:cubicBezTo>
                  <a:cubicBezTo>
                    <a:pt x="61301" y="6046"/>
                    <a:pt x="61325" y="6078"/>
                    <a:pt x="61329" y="6113"/>
                  </a:cubicBezTo>
                  <a:cubicBezTo>
                    <a:pt x="61332" y="6176"/>
                    <a:pt x="61269" y="6218"/>
                    <a:pt x="61199" y="6267"/>
                  </a:cubicBezTo>
                  <a:cubicBezTo>
                    <a:pt x="61175" y="6284"/>
                    <a:pt x="61147" y="6302"/>
                    <a:pt x="61122" y="6323"/>
                  </a:cubicBezTo>
                  <a:cubicBezTo>
                    <a:pt x="61322" y="6418"/>
                    <a:pt x="61325" y="6596"/>
                    <a:pt x="61325" y="6701"/>
                  </a:cubicBezTo>
                  <a:lnTo>
                    <a:pt x="61325" y="6750"/>
                  </a:lnTo>
                  <a:cubicBezTo>
                    <a:pt x="61325" y="6775"/>
                    <a:pt x="61322" y="6841"/>
                    <a:pt x="61224" y="6883"/>
                  </a:cubicBezTo>
                  <a:cubicBezTo>
                    <a:pt x="61179" y="6901"/>
                    <a:pt x="61120" y="6912"/>
                    <a:pt x="61058" y="6912"/>
                  </a:cubicBezTo>
                  <a:cubicBezTo>
                    <a:pt x="60952" y="6912"/>
                    <a:pt x="60836" y="6880"/>
                    <a:pt x="60765" y="6796"/>
                  </a:cubicBezTo>
                  <a:cubicBezTo>
                    <a:pt x="60737" y="6761"/>
                    <a:pt x="60705" y="6749"/>
                    <a:pt x="60659" y="6749"/>
                  </a:cubicBezTo>
                  <a:cubicBezTo>
                    <a:pt x="60627" y="6749"/>
                    <a:pt x="60587" y="6755"/>
                    <a:pt x="60537" y="6764"/>
                  </a:cubicBezTo>
                  <a:cubicBezTo>
                    <a:pt x="60470" y="6779"/>
                    <a:pt x="60403" y="6786"/>
                    <a:pt x="60334" y="6786"/>
                  </a:cubicBezTo>
                  <a:cubicBezTo>
                    <a:pt x="60320" y="6786"/>
                    <a:pt x="60306" y="6786"/>
                    <a:pt x="60292" y="6785"/>
                  </a:cubicBezTo>
                  <a:lnTo>
                    <a:pt x="60205" y="6785"/>
                  </a:lnTo>
                  <a:cubicBezTo>
                    <a:pt x="60341" y="6817"/>
                    <a:pt x="60425" y="6883"/>
                    <a:pt x="60425" y="6960"/>
                  </a:cubicBezTo>
                  <a:cubicBezTo>
                    <a:pt x="60425" y="7023"/>
                    <a:pt x="60376" y="7104"/>
                    <a:pt x="60152" y="7125"/>
                  </a:cubicBezTo>
                  <a:cubicBezTo>
                    <a:pt x="60134" y="7127"/>
                    <a:pt x="60116" y="7128"/>
                    <a:pt x="60099" y="7128"/>
                  </a:cubicBezTo>
                  <a:cubicBezTo>
                    <a:pt x="59917" y="7128"/>
                    <a:pt x="59854" y="7013"/>
                    <a:pt x="59809" y="6936"/>
                  </a:cubicBezTo>
                  <a:cubicBezTo>
                    <a:pt x="59773" y="6877"/>
                    <a:pt x="59761" y="6863"/>
                    <a:pt x="59741" y="6863"/>
                  </a:cubicBezTo>
                  <a:cubicBezTo>
                    <a:pt x="59735" y="6863"/>
                    <a:pt x="59729" y="6864"/>
                    <a:pt x="59722" y="6866"/>
                  </a:cubicBezTo>
                  <a:cubicBezTo>
                    <a:pt x="59699" y="6870"/>
                    <a:pt x="59674" y="6872"/>
                    <a:pt x="59647" y="6872"/>
                  </a:cubicBezTo>
                  <a:cubicBezTo>
                    <a:pt x="59536" y="6872"/>
                    <a:pt x="59396" y="6835"/>
                    <a:pt x="59249" y="6796"/>
                  </a:cubicBezTo>
                  <a:cubicBezTo>
                    <a:pt x="59115" y="6759"/>
                    <a:pt x="58978" y="6722"/>
                    <a:pt x="58883" y="6722"/>
                  </a:cubicBezTo>
                  <a:cubicBezTo>
                    <a:pt x="58879" y="6722"/>
                    <a:pt x="58875" y="6722"/>
                    <a:pt x="58871" y="6722"/>
                  </a:cubicBezTo>
                  <a:cubicBezTo>
                    <a:pt x="58784" y="6729"/>
                    <a:pt x="58700" y="6757"/>
                    <a:pt x="58622" y="6806"/>
                  </a:cubicBezTo>
                  <a:cubicBezTo>
                    <a:pt x="58507" y="6876"/>
                    <a:pt x="58377" y="6918"/>
                    <a:pt x="58244" y="6932"/>
                  </a:cubicBezTo>
                  <a:cubicBezTo>
                    <a:pt x="58225" y="6934"/>
                    <a:pt x="58206" y="6934"/>
                    <a:pt x="58186" y="6934"/>
                  </a:cubicBezTo>
                  <a:cubicBezTo>
                    <a:pt x="57867" y="6934"/>
                    <a:pt x="57484" y="6754"/>
                    <a:pt x="57362" y="6589"/>
                  </a:cubicBezTo>
                  <a:cubicBezTo>
                    <a:pt x="57327" y="6544"/>
                    <a:pt x="57275" y="6474"/>
                    <a:pt x="57254" y="6470"/>
                  </a:cubicBezTo>
                  <a:cubicBezTo>
                    <a:pt x="57254" y="6470"/>
                    <a:pt x="57229" y="6474"/>
                    <a:pt x="57159" y="6565"/>
                  </a:cubicBezTo>
                  <a:cubicBezTo>
                    <a:pt x="57100" y="6652"/>
                    <a:pt x="57058" y="6747"/>
                    <a:pt x="57033" y="6848"/>
                  </a:cubicBezTo>
                  <a:cubicBezTo>
                    <a:pt x="56984" y="6995"/>
                    <a:pt x="56939" y="7135"/>
                    <a:pt x="56816" y="7156"/>
                  </a:cubicBezTo>
                  <a:cubicBezTo>
                    <a:pt x="56771" y="7163"/>
                    <a:pt x="56722" y="7251"/>
                    <a:pt x="56680" y="7331"/>
                  </a:cubicBezTo>
                  <a:cubicBezTo>
                    <a:pt x="56631" y="7426"/>
                    <a:pt x="56574" y="7524"/>
                    <a:pt x="56490" y="7569"/>
                  </a:cubicBezTo>
                  <a:cubicBezTo>
                    <a:pt x="56455" y="7590"/>
                    <a:pt x="56424" y="7598"/>
                    <a:pt x="56396" y="7598"/>
                  </a:cubicBezTo>
                  <a:cubicBezTo>
                    <a:pt x="56334" y="7598"/>
                    <a:pt x="56290" y="7557"/>
                    <a:pt x="56256" y="7531"/>
                  </a:cubicBezTo>
                  <a:cubicBezTo>
                    <a:pt x="56227" y="7492"/>
                    <a:pt x="56183" y="7474"/>
                    <a:pt x="56139" y="7474"/>
                  </a:cubicBezTo>
                  <a:cubicBezTo>
                    <a:pt x="56134" y="7474"/>
                    <a:pt x="56130" y="7474"/>
                    <a:pt x="56126" y="7475"/>
                  </a:cubicBezTo>
                  <a:lnTo>
                    <a:pt x="56112" y="7475"/>
                  </a:lnTo>
                  <a:cubicBezTo>
                    <a:pt x="55874" y="7475"/>
                    <a:pt x="55272" y="6866"/>
                    <a:pt x="55237" y="6687"/>
                  </a:cubicBezTo>
                  <a:cubicBezTo>
                    <a:pt x="55213" y="6547"/>
                    <a:pt x="54873" y="6242"/>
                    <a:pt x="54765" y="6169"/>
                  </a:cubicBezTo>
                  <a:cubicBezTo>
                    <a:pt x="54730" y="6151"/>
                    <a:pt x="54709" y="6113"/>
                    <a:pt x="54712" y="6074"/>
                  </a:cubicBezTo>
                  <a:cubicBezTo>
                    <a:pt x="54716" y="6039"/>
                    <a:pt x="54740" y="6011"/>
                    <a:pt x="54772" y="6001"/>
                  </a:cubicBezTo>
                  <a:cubicBezTo>
                    <a:pt x="54791" y="5993"/>
                    <a:pt x="54815" y="5989"/>
                    <a:pt x="54841" y="5989"/>
                  </a:cubicBezTo>
                  <a:cubicBezTo>
                    <a:pt x="54910" y="5989"/>
                    <a:pt x="54996" y="6016"/>
                    <a:pt x="55062" y="6074"/>
                  </a:cubicBezTo>
                  <a:cubicBezTo>
                    <a:pt x="55115" y="6119"/>
                    <a:pt x="55181" y="6143"/>
                    <a:pt x="55248" y="6143"/>
                  </a:cubicBezTo>
                  <a:cubicBezTo>
                    <a:pt x="55296" y="6143"/>
                    <a:pt x="55344" y="6131"/>
                    <a:pt x="55388" y="6106"/>
                  </a:cubicBezTo>
                  <a:cubicBezTo>
                    <a:pt x="55416" y="6088"/>
                    <a:pt x="55437" y="6025"/>
                    <a:pt x="55423" y="5959"/>
                  </a:cubicBezTo>
                  <a:cubicBezTo>
                    <a:pt x="55416" y="5903"/>
                    <a:pt x="55367" y="5861"/>
                    <a:pt x="55311" y="5857"/>
                  </a:cubicBezTo>
                  <a:cubicBezTo>
                    <a:pt x="55150" y="5850"/>
                    <a:pt x="55122" y="5763"/>
                    <a:pt x="55115" y="5724"/>
                  </a:cubicBezTo>
                  <a:cubicBezTo>
                    <a:pt x="55111" y="5640"/>
                    <a:pt x="55157" y="5563"/>
                    <a:pt x="55234" y="5525"/>
                  </a:cubicBezTo>
                  <a:cubicBezTo>
                    <a:pt x="55220" y="5497"/>
                    <a:pt x="55192" y="5458"/>
                    <a:pt x="55174" y="5430"/>
                  </a:cubicBezTo>
                  <a:cubicBezTo>
                    <a:pt x="55115" y="5339"/>
                    <a:pt x="55062" y="5259"/>
                    <a:pt x="55087" y="5189"/>
                  </a:cubicBezTo>
                  <a:cubicBezTo>
                    <a:pt x="55101" y="5161"/>
                    <a:pt x="55129" y="5136"/>
                    <a:pt x="55160" y="5129"/>
                  </a:cubicBezTo>
                  <a:cubicBezTo>
                    <a:pt x="55167" y="5129"/>
                    <a:pt x="55174" y="5126"/>
                    <a:pt x="55181" y="5122"/>
                  </a:cubicBezTo>
                  <a:cubicBezTo>
                    <a:pt x="55174" y="5108"/>
                    <a:pt x="55139" y="5073"/>
                    <a:pt x="55062" y="5063"/>
                  </a:cubicBezTo>
                  <a:cubicBezTo>
                    <a:pt x="54873" y="5038"/>
                    <a:pt x="54670" y="4895"/>
                    <a:pt x="54639" y="4769"/>
                  </a:cubicBezTo>
                  <a:cubicBezTo>
                    <a:pt x="54585" y="4745"/>
                    <a:pt x="54432" y="4731"/>
                    <a:pt x="54291" y="4731"/>
                  </a:cubicBezTo>
                  <a:cubicBezTo>
                    <a:pt x="54182" y="4731"/>
                    <a:pt x="54080" y="4740"/>
                    <a:pt x="54040" y="4758"/>
                  </a:cubicBezTo>
                  <a:cubicBezTo>
                    <a:pt x="54043" y="4800"/>
                    <a:pt x="54022" y="4846"/>
                    <a:pt x="53987" y="4870"/>
                  </a:cubicBezTo>
                  <a:cubicBezTo>
                    <a:pt x="53955" y="4886"/>
                    <a:pt x="53920" y="4895"/>
                    <a:pt x="53885" y="4895"/>
                  </a:cubicBezTo>
                  <a:cubicBezTo>
                    <a:pt x="53837" y="4895"/>
                    <a:pt x="53790" y="4879"/>
                    <a:pt x="53749" y="4849"/>
                  </a:cubicBezTo>
                  <a:cubicBezTo>
                    <a:pt x="53714" y="4821"/>
                    <a:pt x="53697" y="4776"/>
                    <a:pt x="53704" y="4730"/>
                  </a:cubicBezTo>
                  <a:cubicBezTo>
                    <a:pt x="53644" y="4716"/>
                    <a:pt x="53585" y="4706"/>
                    <a:pt x="53525" y="4699"/>
                  </a:cubicBezTo>
                  <a:cubicBezTo>
                    <a:pt x="53392" y="4685"/>
                    <a:pt x="53259" y="4660"/>
                    <a:pt x="53130" y="4625"/>
                  </a:cubicBezTo>
                  <a:cubicBezTo>
                    <a:pt x="52965" y="4583"/>
                    <a:pt x="52818" y="4482"/>
                    <a:pt x="52727" y="4338"/>
                  </a:cubicBezTo>
                  <a:cubicBezTo>
                    <a:pt x="52710" y="4310"/>
                    <a:pt x="52685" y="4285"/>
                    <a:pt x="52661" y="4264"/>
                  </a:cubicBezTo>
                  <a:cubicBezTo>
                    <a:pt x="52647" y="4292"/>
                    <a:pt x="52636" y="4320"/>
                    <a:pt x="52626" y="4349"/>
                  </a:cubicBezTo>
                  <a:cubicBezTo>
                    <a:pt x="52605" y="4419"/>
                    <a:pt x="52577" y="4499"/>
                    <a:pt x="52507" y="4531"/>
                  </a:cubicBezTo>
                  <a:cubicBezTo>
                    <a:pt x="52488" y="4538"/>
                    <a:pt x="52469" y="4542"/>
                    <a:pt x="52450" y="4542"/>
                  </a:cubicBezTo>
                  <a:cubicBezTo>
                    <a:pt x="52424" y="4542"/>
                    <a:pt x="52399" y="4535"/>
                    <a:pt x="52377" y="4524"/>
                  </a:cubicBezTo>
                  <a:cubicBezTo>
                    <a:pt x="52356" y="4513"/>
                    <a:pt x="52333" y="4508"/>
                    <a:pt x="52310" y="4508"/>
                  </a:cubicBezTo>
                  <a:cubicBezTo>
                    <a:pt x="52272" y="4508"/>
                    <a:pt x="52234" y="4522"/>
                    <a:pt x="52205" y="4548"/>
                  </a:cubicBezTo>
                  <a:cubicBezTo>
                    <a:pt x="52163" y="4597"/>
                    <a:pt x="52156" y="4667"/>
                    <a:pt x="52188" y="4720"/>
                  </a:cubicBezTo>
                  <a:cubicBezTo>
                    <a:pt x="52265" y="4884"/>
                    <a:pt x="52240" y="4965"/>
                    <a:pt x="52212" y="5049"/>
                  </a:cubicBezTo>
                  <a:cubicBezTo>
                    <a:pt x="52202" y="5087"/>
                    <a:pt x="52191" y="5126"/>
                    <a:pt x="52188" y="5168"/>
                  </a:cubicBezTo>
                  <a:cubicBezTo>
                    <a:pt x="52188" y="5224"/>
                    <a:pt x="52160" y="5276"/>
                    <a:pt x="52118" y="5311"/>
                  </a:cubicBezTo>
                  <a:cubicBezTo>
                    <a:pt x="52096" y="5324"/>
                    <a:pt x="52073" y="5330"/>
                    <a:pt x="52048" y="5330"/>
                  </a:cubicBezTo>
                  <a:cubicBezTo>
                    <a:pt x="51999" y="5330"/>
                    <a:pt x="51943" y="5308"/>
                    <a:pt x="51873" y="5280"/>
                  </a:cubicBezTo>
                  <a:cubicBezTo>
                    <a:pt x="51841" y="5269"/>
                    <a:pt x="51810" y="5259"/>
                    <a:pt x="51775" y="5245"/>
                  </a:cubicBezTo>
                  <a:cubicBezTo>
                    <a:pt x="51757" y="5238"/>
                    <a:pt x="51741" y="5235"/>
                    <a:pt x="51726" y="5235"/>
                  </a:cubicBezTo>
                  <a:cubicBezTo>
                    <a:pt x="51693" y="5235"/>
                    <a:pt x="51666" y="5250"/>
                    <a:pt x="51624" y="5269"/>
                  </a:cubicBezTo>
                  <a:cubicBezTo>
                    <a:pt x="51562" y="5303"/>
                    <a:pt x="51482" y="5345"/>
                    <a:pt x="51345" y="5345"/>
                  </a:cubicBezTo>
                  <a:cubicBezTo>
                    <a:pt x="51283" y="5345"/>
                    <a:pt x="51209" y="5337"/>
                    <a:pt x="51120" y="5315"/>
                  </a:cubicBezTo>
                  <a:cubicBezTo>
                    <a:pt x="50966" y="5276"/>
                    <a:pt x="50812" y="5259"/>
                    <a:pt x="50655" y="5259"/>
                  </a:cubicBezTo>
                  <a:cubicBezTo>
                    <a:pt x="50515" y="5259"/>
                    <a:pt x="50403" y="5255"/>
                    <a:pt x="50343" y="5147"/>
                  </a:cubicBezTo>
                  <a:cubicBezTo>
                    <a:pt x="50307" y="5082"/>
                    <a:pt x="50262" y="5059"/>
                    <a:pt x="50245" y="5059"/>
                  </a:cubicBezTo>
                  <a:cubicBezTo>
                    <a:pt x="50244" y="5059"/>
                    <a:pt x="50242" y="5059"/>
                    <a:pt x="50241" y="5059"/>
                  </a:cubicBezTo>
                  <a:cubicBezTo>
                    <a:pt x="50234" y="5059"/>
                    <a:pt x="50231" y="5073"/>
                    <a:pt x="50231" y="5080"/>
                  </a:cubicBezTo>
                  <a:cubicBezTo>
                    <a:pt x="50217" y="5185"/>
                    <a:pt x="50066" y="5199"/>
                    <a:pt x="50017" y="5203"/>
                  </a:cubicBezTo>
                  <a:cubicBezTo>
                    <a:pt x="49996" y="5204"/>
                    <a:pt x="49972" y="5205"/>
                    <a:pt x="49944" y="5205"/>
                  </a:cubicBezTo>
                  <a:cubicBezTo>
                    <a:pt x="49740" y="5205"/>
                    <a:pt x="49387" y="5156"/>
                    <a:pt x="49335" y="4989"/>
                  </a:cubicBezTo>
                  <a:cubicBezTo>
                    <a:pt x="49279" y="4807"/>
                    <a:pt x="49401" y="4730"/>
                    <a:pt x="49499" y="4688"/>
                  </a:cubicBezTo>
                  <a:cubicBezTo>
                    <a:pt x="49425" y="4677"/>
                    <a:pt x="49349" y="4672"/>
                    <a:pt x="49273" y="4672"/>
                  </a:cubicBezTo>
                  <a:cubicBezTo>
                    <a:pt x="49227" y="4672"/>
                    <a:pt x="49181" y="4674"/>
                    <a:pt x="49135" y="4678"/>
                  </a:cubicBezTo>
                  <a:cubicBezTo>
                    <a:pt x="49112" y="4679"/>
                    <a:pt x="49089" y="4680"/>
                    <a:pt x="49067" y="4680"/>
                  </a:cubicBezTo>
                  <a:cubicBezTo>
                    <a:pt x="48901" y="4680"/>
                    <a:pt x="48760" y="4637"/>
                    <a:pt x="48624" y="4597"/>
                  </a:cubicBezTo>
                  <a:cubicBezTo>
                    <a:pt x="48495" y="4559"/>
                    <a:pt x="48364" y="4519"/>
                    <a:pt x="48216" y="4519"/>
                  </a:cubicBezTo>
                  <a:cubicBezTo>
                    <a:pt x="48187" y="4519"/>
                    <a:pt x="48157" y="4520"/>
                    <a:pt x="48127" y="4524"/>
                  </a:cubicBezTo>
                  <a:lnTo>
                    <a:pt x="47938" y="4541"/>
                  </a:lnTo>
                  <a:cubicBezTo>
                    <a:pt x="47563" y="4580"/>
                    <a:pt x="46870" y="4650"/>
                    <a:pt x="46772" y="4695"/>
                  </a:cubicBezTo>
                  <a:cubicBezTo>
                    <a:pt x="46776" y="4716"/>
                    <a:pt x="46783" y="4741"/>
                    <a:pt x="46790" y="4762"/>
                  </a:cubicBezTo>
                  <a:cubicBezTo>
                    <a:pt x="46807" y="4814"/>
                    <a:pt x="46828" y="4881"/>
                    <a:pt x="46793" y="4937"/>
                  </a:cubicBezTo>
                  <a:cubicBezTo>
                    <a:pt x="46761" y="4975"/>
                    <a:pt x="46713" y="4994"/>
                    <a:pt x="46666" y="4994"/>
                  </a:cubicBezTo>
                  <a:cubicBezTo>
                    <a:pt x="46626" y="4994"/>
                    <a:pt x="46587" y="4981"/>
                    <a:pt x="46555" y="4954"/>
                  </a:cubicBezTo>
                  <a:cubicBezTo>
                    <a:pt x="46489" y="4884"/>
                    <a:pt x="46499" y="4755"/>
                    <a:pt x="46513" y="4615"/>
                  </a:cubicBezTo>
                  <a:cubicBezTo>
                    <a:pt x="46524" y="4545"/>
                    <a:pt x="46524" y="4475"/>
                    <a:pt x="46517" y="4408"/>
                  </a:cubicBezTo>
                  <a:cubicBezTo>
                    <a:pt x="46510" y="4366"/>
                    <a:pt x="46478" y="4334"/>
                    <a:pt x="46440" y="4320"/>
                  </a:cubicBezTo>
                  <a:cubicBezTo>
                    <a:pt x="46424" y="4313"/>
                    <a:pt x="46406" y="4309"/>
                    <a:pt x="46388" y="4309"/>
                  </a:cubicBezTo>
                  <a:cubicBezTo>
                    <a:pt x="46382" y="4309"/>
                    <a:pt x="46376" y="4309"/>
                    <a:pt x="46370" y="4310"/>
                  </a:cubicBezTo>
                  <a:cubicBezTo>
                    <a:pt x="46387" y="4373"/>
                    <a:pt x="46359" y="4436"/>
                    <a:pt x="46303" y="4464"/>
                  </a:cubicBezTo>
                  <a:cubicBezTo>
                    <a:pt x="46233" y="4509"/>
                    <a:pt x="46106" y="4535"/>
                    <a:pt x="45984" y="4535"/>
                  </a:cubicBezTo>
                  <a:cubicBezTo>
                    <a:pt x="45868" y="4535"/>
                    <a:pt x="45755" y="4512"/>
                    <a:pt x="45697" y="4461"/>
                  </a:cubicBezTo>
                  <a:cubicBezTo>
                    <a:pt x="45526" y="4310"/>
                    <a:pt x="45316" y="4205"/>
                    <a:pt x="45095" y="4152"/>
                  </a:cubicBezTo>
                  <a:cubicBezTo>
                    <a:pt x="45066" y="4145"/>
                    <a:pt x="45037" y="4141"/>
                    <a:pt x="45007" y="4141"/>
                  </a:cubicBezTo>
                  <a:cubicBezTo>
                    <a:pt x="44875" y="4141"/>
                    <a:pt x="44740" y="4210"/>
                    <a:pt x="44654" y="4278"/>
                  </a:cubicBezTo>
                  <a:cubicBezTo>
                    <a:pt x="44609" y="4310"/>
                    <a:pt x="44574" y="4352"/>
                    <a:pt x="44549" y="4405"/>
                  </a:cubicBezTo>
                  <a:cubicBezTo>
                    <a:pt x="44584" y="4433"/>
                    <a:pt x="44658" y="4433"/>
                    <a:pt x="44714" y="4436"/>
                  </a:cubicBezTo>
                  <a:cubicBezTo>
                    <a:pt x="44791" y="4436"/>
                    <a:pt x="44882" y="4440"/>
                    <a:pt x="44892" y="4524"/>
                  </a:cubicBezTo>
                  <a:cubicBezTo>
                    <a:pt x="44896" y="4548"/>
                    <a:pt x="44889" y="4576"/>
                    <a:pt x="44871" y="4597"/>
                  </a:cubicBezTo>
                  <a:cubicBezTo>
                    <a:pt x="44819" y="4664"/>
                    <a:pt x="44689" y="4681"/>
                    <a:pt x="44483" y="4702"/>
                  </a:cubicBezTo>
                  <a:cubicBezTo>
                    <a:pt x="44395" y="4709"/>
                    <a:pt x="44308" y="4723"/>
                    <a:pt x="44220" y="4748"/>
                  </a:cubicBezTo>
                  <a:cubicBezTo>
                    <a:pt x="44210" y="4807"/>
                    <a:pt x="44139" y="4874"/>
                    <a:pt x="43831" y="4968"/>
                  </a:cubicBezTo>
                  <a:cubicBezTo>
                    <a:pt x="43667" y="5017"/>
                    <a:pt x="43502" y="5056"/>
                    <a:pt x="43331" y="5084"/>
                  </a:cubicBezTo>
                  <a:lnTo>
                    <a:pt x="43208" y="5098"/>
                  </a:lnTo>
                  <a:cubicBezTo>
                    <a:pt x="42785" y="5150"/>
                    <a:pt x="42683" y="5161"/>
                    <a:pt x="42470" y="5343"/>
                  </a:cubicBezTo>
                  <a:cubicBezTo>
                    <a:pt x="42437" y="5368"/>
                    <a:pt x="42377" y="5419"/>
                    <a:pt x="42322" y="5419"/>
                  </a:cubicBezTo>
                  <a:cubicBezTo>
                    <a:pt x="42301" y="5419"/>
                    <a:pt x="42281" y="5411"/>
                    <a:pt x="42263" y="5392"/>
                  </a:cubicBezTo>
                  <a:cubicBezTo>
                    <a:pt x="42162" y="5276"/>
                    <a:pt x="42470" y="4912"/>
                    <a:pt x="42519" y="4867"/>
                  </a:cubicBezTo>
                  <a:cubicBezTo>
                    <a:pt x="42606" y="4779"/>
                    <a:pt x="42718" y="4723"/>
                    <a:pt x="42841" y="4699"/>
                  </a:cubicBezTo>
                  <a:cubicBezTo>
                    <a:pt x="42921" y="4678"/>
                    <a:pt x="42981" y="4664"/>
                    <a:pt x="43019" y="4608"/>
                  </a:cubicBezTo>
                  <a:cubicBezTo>
                    <a:pt x="43124" y="4464"/>
                    <a:pt x="43275" y="4447"/>
                    <a:pt x="43481" y="4419"/>
                  </a:cubicBezTo>
                  <a:cubicBezTo>
                    <a:pt x="43537" y="4412"/>
                    <a:pt x="43597" y="4405"/>
                    <a:pt x="43660" y="4394"/>
                  </a:cubicBezTo>
                  <a:cubicBezTo>
                    <a:pt x="43772" y="4387"/>
                    <a:pt x="43873" y="4327"/>
                    <a:pt x="43936" y="4233"/>
                  </a:cubicBezTo>
                  <a:cubicBezTo>
                    <a:pt x="43971" y="4180"/>
                    <a:pt x="44024" y="4138"/>
                    <a:pt x="44080" y="4110"/>
                  </a:cubicBezTo>
                  <a:lnTo>
                    <a:pt x="44139" y="4082"/>
                  </a:lnTo>
                  <a:cubicBezTo>
                    <a:pt x="44276" y="4023"/>
                    <a:pt x="44567" y="3900"/>
                    <a:pt x="44612" y="3795"/>
                  </a:cubicBezTo>
                  <a:cubicBezTo>
                    <a:pt x="44695" y="3612"/>
                    <a:pt x="45434" y="3375"/>
                    <a:pt x="45606" y="3375"/>
                  </a:cubicBezTo>
                  <a:cubicBezTo>
                    <a:pt x="45609" y="3375"/>
                    <a:pt x="45611" y="3375"/>
                    <a:pt x="45613" y="3375"/>
                  </a:cubicBezTo>
                  <a:cubicBezTo>
                    <a:pt x="45614" y="3375"/>
                    <a:pt x="45615" y="3375"/>
                    <a:pt x="45616" y="3375"/>
                  </a:cubicBezTo>
                  <a:cubicBezTo>
                    <a:pt x="45657" y="3375"/>
                    <a:pt x="45694" y="3294"/>
                    <a:pt x="45722" y="3235"/>
                  </a:cubicBezTo>
                  <a:cubicBezTo>
                    <a:pt x="45760" y="3158"/>
                    <a:pt x="45795" y="3085"/>
                    <a:pt x="45869" y="3085"/>
                  </a:cubicBezTo>
                  <a:cubicBezTo>
                    <a:pt x="45907" y="3085"/>
                    <a:pt x="46096" y="3015"/>
                    <a:pt x="46506" y="2833"/>
                  </a:cubicBezTo>
                  <a:cubicBezTo>
                    <a:pt x="46618" y="2780"/>
                    <a:pt x="46699" y="2679"/>
                    <a:pt x="46720" y="2556"/>
                  </a:cubicBezTo>
                  <a:cubicBezTo>
                    <a:pt x="46695" y="2542"/>
                    <a:pt x="46671" y="2532"/>
                    <a:pt x="46643" y="2521"/>
                  </a:cubicBezTo>
                  <a:cubicBezTo>
                    <a:pt x="46580" y="2500"/>
                    <a:pt x="46496" y="2469"/>
                    <a:pt x="46478" y="2392"/>
                  </a:cubicBezTo>
                  <a:cubicBezTo>
                    <a:pt x="46468" y="2360"/>
                    <a:pt x="46471" y="2325"/>
                    <a:pt x="46492" y="2294"/>
                  </a:cubicBezTo>
                  <a:cubicBezTo>
                    <a:pt x="46520" y="2255"/>
                    <a:pt x="46573" y="2251"/>
                    <a:pt x="46625" y="2248"/>
                  </a:cubicBezTo>
                  <a:cubicBezTo>
                    <a:pt x="46681" y="2244"/>
                    <a:pt x="46737" y="2234"/>
                    <a:pt x="46793" y="2216"/>
                  </a:cubicBezTo>
                  <a:cubicBezTo>
                    <a:pt x="46821" y="2206"/>
                    <a:pt x="46825" y="2192"/>
                    <a:pt x="46818" y="2171"/>
                  </a:cubicBezTo>
                  <a:cubicBezTo>
                    <a:pt x="46805" y="2130"/>
                    <a:pt x="46753" y="2089"/>
                    <a:pt x="46712" y="2089"/>
                  </a:cubicBezTo>
                  <a:cubicBezTo>
                    <a:pt x="46707" y="2089"/>
                    <a:pt x="46703" y="2089"/>
                    <a:pt x="46699" y="2090"/>
                  </a:cubicBezTo>
                  <a:cubicBezTo>
                    <a:pt x="46684" y="2097"/>
                    <a:pt x="46669" y="2100"/>
                    <a:pt x="46653" y="2100"/>
                  </a:cubicBezTo>
                  <a:cubicBezTo>
                    <a:pt x="46628" y="2100"/>
                    <a:pt x="46603" y="2092"/>
                    <a:pt x="46583" y="2076"/>
                  </a:cubicBezTo>
                  <a:cubicBezTo>
                    <a:pt x="46548" y="2038"/>
                    <a:pt x="46566" y="1992"/>
                    <a:pt x="46580" y="1957"/>
                  </a:cubicBezTo>
                  <a:cubicBezTo>
                    <a:pt x="46604" y="1898"/>
                    <a:pt x="46618" y="1852"/>
                    <a:pt x="46580" y="1803"/>
                  </a:cubicBezTo>
                  <a:cubicBezTo>
                    <a:pt x="46564" y="1783"/>
                    <a:pt x="46544" y="1775"/>
                    <a:pt x="46521" y="1775"/>
                  </a:cubicBezTo>
                  <a:cubicBezTo>
                    <a:pt x="46492" y="1775"/>
                    <a:pt x="46457" y="1786"/>
                    <a:pt x="46415" y="1800"/>
                  </a:cubicBezTo>
                  <a:cubicBezTo>
                    <a:pt x="46381" y="1808"/>
                    <a:pt x="46348" y="1817"/>
                    <a:pt x="46316" y="1817"/>
                  </a:cubicBezTo>
                  <a:cubicBezTo>
                    <a:pt x="46291" y="1817"/>
                    <a:pt x="46268" y="1812"/>
                    <a:pt x="46247" y="1796"/>
                  </a:cubicBezTo>
                  <a:cubicBezTo>
                    <a:pt x="46219" y="1772"/>
                    <a:pt x="46205" y="1733"/>
                    <a:pt x="46208" y="1695"/>
                  </a:cubicBezTo>
                  <a:cubicBezTo>
                    <a:pt x="46219" y="1555"/>
                    <a:pt x="46198" y="1380"/>
                    <a:pt x="46117" y="1299"/>
                  </a:cubicBezTo>
                  <a:cubicBezTo>
                    <a:pt x="46116" y="1298"/>
                    <a:pt x="46114" y="1298"/>
                    <a:pt x="46111" y="1298"/>
                  </a:cubicBezTo>
                  <a:cubicBezTo>
                    <a:pt x="46094" y="1298"/>
                    <a:pt x="46053" y="1315"/>
                    <a:pt x="46023" y="1327"/>
                  </a:cubicBezTo>
                  <a:cubicBezTo>
                    <a:pt x="45970" y="1354"/>
                    <a:pt x="45900" y="1385"/>
                    <a:pt x="45822" y="1385"/>
                  </a:cubicBezTo>
                  <a:cubicBezTo>
                    <a:pt x="45766" y="1385"/>
                    <a:pt x="45706" y="1369"/>
                    <a:pt x="45645" y="1324"/>
                  </a:cubicBezTo>
                  <a:cubicBezTo>
                    <a:pt x="45496" y="1208"/>
                    <a:pt x="45105" y="1127"/>
                    <a:pt x="44967" y="1127"/>
                  </a:cubicBezTo>
                  <a:cubicBezTo>
                    <a:pt x="44958" y="1127"/>
                    <a:pt x="44951" y="1127"/>
                    <a:pt x="44945" y="1128"/>
                  </a:cubicBezTo>
                  <a:cubicBezTo>
                    <a:pt x="44941" y="1138"/>
                    <a:pt x="44934" y="1142"/>
                    <a:pt x="44927" y="1149"/>
                  </a:cubicBezTo>
                  <a:cubicBezTo>
                    <a:pt x="44910" y="1161"/>
                    <a:pt x="44891" y="1166"/>
                    <a:pt x="44870" y="1166"/>
                  </a:cubicBezTo>
                  <a:cubicBezTo>
                    <a:pt x="44835" y="1166"/>
                    <a:pt x="44793" y="1152"/>
                    <a:pt x="44738" y="1135"/>
                  </a:cubicBezTo>
                  <a:cubicBezTo>
                    <a:pt x="44693" y="1117"/>
                    <a:pt x="44647" y="1107"/>
                    <a:pt x="44598" y="1103"/>
                  </a:cubicBezTo>
                  <a:cubicBezTo>
                    <a:pt x="44544" y="1150"/>
                    <a:pt x="44399" y="1166"/>
                    <a:pt x="44251" y="1166"/>
                  </a:cubicBezTo>
                  <a:cubicBezTo>
                    <a:pt x="44090" y="1166"/>
                    <a:pt x="43925" y="1148"/>
                    <a:pt x="43866" y="1131"/>
                  </a:cubicBezTo>
                  <a:cubicBezTo>
                    <a:pt x="43848" y="1128"/>
                    <a:pt x="43829" y="1126"/>
                    <a:pt x="43811" y="1126"/>
                  </a:cubicBezTo>
                  <a:cubicBezTo>
                    <a:pt x="43756" y="1126"/>
                    <a:pt x="43701" y="1142"/>
                    <a:pt x="43656" y="1173"/>
                  </a:cubicBezTo>
                  <a:cubicBezTo>
                    <a:pt x="43621" y="1198"/>
                    <a:pt x="43600" y="1233"/>
                    <a:pt x="43593" y="1275"/>
                  </a:cubicBezTo>
                  <a:cubicBezTo>
                    <a:pt x="43590" y="1313"/>
                    <a:pt x="43572" y="1348"/>
                    <a:pt x="43541" y="1369"/>
                  </a:cubicBezTo>
                  <a:cubicBezTo>
                    <a:pt x="43475" y="1419"/>
                    <a:pt x="43344" y="1433"/>
                    <a:pt x="43212" y="1433"/>
                  </a:cubicBezTo>
                  <a:cubicBezTo>
                    <a:pt x="43034" y="1433"/>
                    <a:pt x="42855" y="1407"/>
                    <a:pt x="42827" y="1401"/>
                  </a:cubicBezTo>
                  <a:cubicBezTo>
                    <a:pt x="42795" y="1394"/>
                    <a:pt x="42771" y="1373"/>
                    <a:pt x="42764" y="1341"/>
                  </a:cubicBezTo>
                  <a:cubicBezTo>
                    <a:pt x="42743" y="1275"/>
                    <a:pt x="42806" y="1198"/>
                    <a:pt x="43002" y="1002"/>
                  </a:cubicBezTo>
                  <a:cubicBezTo>
                    <a:pt x="43044" y="960"/>
                    <a:pt x="43096" y="904"/>
                    <a:pt x="43131" y="862"/>
                  </a:cubicBezTo>
                  <a:cubicBezTo>
                    <a:pt x="43106" y="860"/>
                    <a:pt x="43074" y="860"/>
                    <a:pt x="43040" y="860"/>
                  </a:cubicBezTo>
                  <a:cubicBezTo>
                    <a:pt x="42971" y="860"/>
                    <a:pt x="42891" y="862"/>
                    <a:pt x="42823" y="862"/>
                  </a:cubicBezTo>
                  <a:cubicBezTo>
                    <a:pt x="42748" y="863"/>
                    <a:pt x="42684" y="864"/>
                    <a:pt x="42628" y="864"/>
                  </a:cubicBezTo>
                  <a:cubicBezTo>
                    <a:pt x="42391" y="864"/>
                    <a:pt x="42312" y="849"/>
                    <a:pt x="42281" y="795"/>
                  </a:cubicBezTo>
                  <a:cubicBezTo>
                    <a:pt x="42247" y="761"/>
                    <a:pt x="41994" y="730"/>
                    <a:pt x="41779" y="730"/>
                  </a:cubicBezTo>
                  <a:cubicBezTo>
                    <a:pt x="41749" y="730"/>
                    <a:pt x="41720" y="731"/>
                    <a:pt x="41692" y="732"/>
                  </a:cubicBezTo>
                  <a:cubicBezTo>
                    <a:pt x="41688" y="732"/>
                    <a:pt x="41682" y="732"/>
                    <a:pt x="41677" y="732"/>
                  </a:cubicBezTo>
                  <a:cubicBezTo>
                    <a:pt x="41622" y="732"/>
                    <a:pt x="41552" y="729"/>
                    <a:pt x="41545" y="662"/>
                  </a:cubicBezTo>
                  <a:cubicBezTo>
                    <a:pt x="41545" y="634"/>
                    <a:pt x="41538" y="564"/>
                    <a:pt x="41846" y="536"/>
                  </a:cubicBezTo>
                  <a:cubicBezTo>
                    <a:pt x="41927" y="519"/>
                    <a:pt x="42007" y="491"/>
                    <a:pt x="42078" y="449"/>
                  </a:cubicBezTo>
                  <a:cubicBezTo>
                    <a:pt x="42165" y="400"/>
                    <a:pt x="42256" y="365"/>
                    <a:pt x="42351" y="340"/>
                  </a:cubicBezTo>
                  <a:cubicBezTo>
                    <a:pt x="42379" y="340"/>
                    <a:pt x="42403" y="333"/>
                    <a:pt x="42428" y="319"/>
                  </a:cubicBezTo>
                  <a:cubicBezTo>
                    <a:pt x="42414" y="291"/>
                    <a:pt x="42396" y="260"/>
                    <a:pt x="42375" y="232"/>
                  </a:cubicBezTo>
                  <a:cubicBezTo>
                    <a:pt x="42344" y="193"/>
                    <a:pt x="42281" y="186"/>
                    <a:pt x="42176" y="179"/>
                  </a:cubicBezTo>
                  <a:cubicBezTo>
                    <a:pt x="42099" y="175"/>
                    <a:pt x="42021" y="165"/>
                    <a:pt x="41948" y="144"/>
                  </a:cubicBezTo>
                  <a:lnTo>
                    <a:pt x="41839" y="112"/>
                  </a:lnTo>
                  <a:cubicBezTo>
                    <a:pt x="41685" y="63"/>
                    <a:pt x="41514" y="7"/>
                    <a:pt x="41388" y="0"/>
                  </a:cubicBezTo>
                  <a:cubicBezTo>
                    <a:pt x="41383" y="0"/>
                    <a:pt x="41378" y="0"/>
                    <a:pt x="41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4" name="Google Shape;12484;p54"/>
            <p:cNvSpPr/>
            <p:nvPr/>
          </p:nvSpPr>
          <p:spPr>
            <a:xfrm>
              <a:off x="2192984" y="1581360"/>
              <a:ext cx="21262" cy="7753"/>
            </a:xfrm>
            <a:custGeom>
              <a:rect b="b" l="l" r="r" t="t"/>
              <a:pathLst>
                <a:path extrusionOk="0" h="571" w="1566">
                  <a:moveTo>
                    <a:pt x="813" y="0"/>
                  </a:moveTo>
                  <a:cubicBezTo>
                    <a:pt x="876" y="116"/>
                    <a:pt x="753" y="186"/>
                    <a:pt x="694" y="217"/>
                  </a:cubicBezTo>
                  <a:cubicBezTo>
                    <a:pt x="669" y="231"/>
                    <a:pt x="624" y="259"/>
                    <a:pt x="620" y="273"/>
                  </a:cubicBezTo>
                  <a:cubicBezTo>
                    <a:pt x="620" y="277"/>
                    <a:pt x="624" y="284"/>
                    <a:pt x="627" y="287"/>
                  </a:cubicBezTo>
                  <a:cubicBezTo>
                    <a:pt x="669" y="333"/>
                    <a:pt x="676" y="396"/>
                    <a:pt x="641" y="448"/>
                  </a:cubicBezTo>
                  <a:cubicBezTo>
                    <a:pt x="609" y="492"/>
                    <a:pt x="547" y="510"/>
                    <a:pt x="485" y="510"/>
                  </a:cubicBezTo>
                  <a:cubicBezTo>
                    <a:pt x="453" y="510"/>
                    <a:pt x="421" y="505"/>
                    <a:pt x="392" y="497"/>
                  </a:cubicBezTo>
                  <a:cubicBezTo>
                    <a:pt x="312" y="480"/>
                    <a:pt x="252" y="410"/>
                    <a:pt x="252" y="326"/>
                  </a:cubicBezTo>
                  <a:cubicBezTo>
                    <a:pt x="252" y="322"/>
                    <a:pt x="252" y="315"/>
                    <a:pt x="224" y="308"/>
                  </a:cubicBezTo>
                  <a:cubicBezTo>
                    <a:pt x="206" y="305"/>
                    <a:pt x="187" y="303"/>
                    <a:pt x="169" y="303"/>
                  </a:cubicBezTo>
                  <a:cubicBezTo>
                    <a:pt x="113" y="303"/>
                    <a:pt x="58" y="319"/>
                    <a:pt x="11" y="350"/>
                  </a:cubicBezTo>
                  <a:cubicBezTo>
                    <a:pt x="14" y="382"/>
                    <a:pt x="11" y="413"/>
                    <a:pt x="0" y="445"/>
                  </a:cubicBezTo>
                  <a:lnTo>
                    <a:pt x="49" y="462"/>
                  </a:lnTo>
                  <a:lnTo>
                    <a:pt x="53" y="462"/>
                  </a:lnTo>
                  <a:lnTo>
                    <a:pt x="81" y="473"/>
                  </a:lnTo>
                  <a:lnTo>
                    <a:pt x="95" y="476"/>
                  </a:lnTo>
                  <a:lnTo>
                    <a:pt x="123" y="487"/>
                  </a:lnTo>
                  <a:lnTo>
                    <a:pt x="140" y="494"/>
                  </a:lnTo>
                  <a:lnTo>
                    <a:pt x="154" y="497"/>
                  </a:lnTo>
                  <a:lnTo>
                    <a:pt x="168" y="504"/>
                  </a:lnTo>
                  <a:lnTo>
                    <a:pt x="182" y="508"/>
                  </a:lnTo>
                  <a:lnTo>
                    <a:pt x="193" y="511"/>
                  </a:lnTo>
                  <a:lnTo>
                    <a:pt x="214" y="522"/>
                  </a:lnTo>
                  <a:lnTo>
                    <a:pt x="280" y="522"/>
                  </a:lnTo>
                  <a:lnTo>
                    <a:pt x="294" y="525"/>
                  </a:lnTo>
                  <a:lnTo>
                    <a:pt x="305" y="525"/>
                  </a:lnTo>
                  <a:lnTo>
                    <a:pt x="322" y="529"/>
                  </a:lnTo>
                  <a:lnTo>
                    <a:pt x="368" y="529"/>
                  </a:lnTo>
                  <a:lnTo>
                    <a:pt x="389" y="532"/>
                  </a:lnTo>
                  <a:lnTo>
                    <a:pt x="466" y="532"/>
                  </a:lnTo>
                  <a:lnTo>
                    <a:pt x="490" y="536"/>
                  </a:lnTo>
                  <a:lnTo>
                    <a:pt x="508" y="536"/>
                  </a:lnTo>
                  <a:lnTo>
                    <a:pt x="536" y="539"/>
                  </a:lnTo>
                  <a:lnTo>
                    <a:pt x="553" y="539"/>
                  </a:lnTo>
                  <a:lnTo>
                    <a:pt x="585" y="543"/>
                  </a:lnTo>
                  <a:lnTo>
                    <a:pt x="599" y="543"/>
                  </a:lnTo>
                  <a:lnTo>
                    <a:pt x="638" y="546"/>
                  </a:lnTo>
                  <a:lnTo>
                    <a:pt x="648" y="546"/>
                  </a:lnTo>
                  <a:lnTo>
                    <a:pt x="694" y="550"/>
                  </a:lnTo>
                  <a:lnTo>
                    <a:pt x="697" y="550"/>
                  </a:lnTo>
                  <a:cubicBezTo>
                    <a:pt x="837" y="560"/>
                    <a:pt x="991" y="567"/>
                    <a:pt x="1135" y="571"/>
                  </a:cubicBezTo>
                  <a:lnTo>
                    <a:pt x="1509" y="571"/>
                  </a:lnTo>
                  <a:lnTo>
                    <a:pt x="1530" y="567"/>
                  </a:lnTo>
                  <a:lnTo>
                    <a:pt x="1537" y="567"/>
                  </a:lnTo>
                  <a:cubicBezTo>
                    <a:pt x="1541" y="508"/>
                    <a:pt x="1544" y="448"/>
                    <a:pt x="1555" y="385"/>
                  </a:cubicBezTo>
                  <a:cubicBezTo>
                    <a:pt x="1558" y="336"/>
                    <a:pt x="1565" y="291"/>
                    <a:pt x="1565" y="266"/>
                  </a:cubicBezTo>
                  <a:cubicBezTo>
                    <a:pt x="1565" y="263"/>
                    <a:pt x="1555" y="235"/>
                    <a:pt x="1506" y="203"/>
                  </a:cubicBezTo>
                  <a:cubicBezTo>
                    <a:pt x="1495" y="196"/>
                    <a:pt x="1488" y="193"/>
                    <a:pt x="1481" y="186"/>
                  </a:cubicBezTo>
                  <a:lnTo>
                    <a:pt x="1464" y="179"/>
                  </a:lnTo>
                  <a:lnTo>
                    <a:pt x="1457" y="172"/>
                  </a:lnTo>
                  <a:lnTo>
                    <a:pt x="1439" y="165"/>
                  </a:lnTo>
                  <a:lnTo>
                    <a:pt x="1432" y="161"/>
                  </a:lnTo>
                  <a:lnTo>
                    <a:pt x="1418" y="158"/>
                  </a:lnTo>
                  <a:lnTo>
                    <a:pt x="1411" y="154"/>
                  </a:lnTo>
                  <a:lnTo>
                    <a:pt x="1401" y="151"/>
                  </a:lnTo>
                  <a:lnTo>
                    <a:pt x="1355" y="151"/>
                  </a:lnTo>
                  <a:lnTo>
                    <a:pt x="1348" y="154"/>
                  </a:lnTo>
                  <a:cubicBezTo>
                    <a:pt x="1328" y="162"/>
                    <a:pt x="1305" y="166"/>
                    <a:pt x="1279" y="166"/>
                  </a:cubicBezTo>
                  <a:cubicBezTo>
                    <a:pt x="1164" y="166"/>
                    <a:pt x="1006" y="90"/>
                    <a:pt x="946" y="7"/>
                  </a:cubicBezTo>
                  <a:cubicBezTo>
                    <a:pt x="946" y="4"/>
                    <a:pt x="942" y="4"/>
                    <a:pt x="9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5" name="Google Shape;12485;p54"/>
            <p:cNvSpPr/>
            <p:nvPr/>
          </p:nvSpPr>
          <p:spPr>
            <a:xfrm>
              <a:off x="2688889" y="1342735"/>
              <a:ext cx="3394" cy="828"/>
            </a:xfrm>
            <a:custGeom>
              <a:rect b="b" l="l" r="r" t="t"/>
              <a:pathLst>
                <a:path extrusionOk="0" h="61" w="250">
                  <a:moveTo>
                    <a:pt x="1" y="1"/>
                  </a:moveTo>
                  <a:lnTo>
                    <a:pt x="1" y="1"/>
                  </a:lnTo>
                  <a:cubicBezTo>
                    <a:pt x="62" y="40"/>
                    <a:pt x="136" y="61"/>
                    <a:pt x="211" y="61"/>
                  </a:cubicBezTo>
                  <a:cubicBezTo>
                    <a:pt x="217" y="61"/>
                    <a:pt x="222" y="61"/>
                    <a:pt x="228" y="60"/>
                  </a:cubicBezTo>
                  <a:lnTo>
                    <a:pt x="249" y="60"/>
                  </a:lnTo>
                  <a:cubicBezTo>
                    <a:pt x="218" y="53"/>
                    <a:pt x="186" y="46"/>
                    <a:pt x="151" y="36"/>
                  </a:cubicBezTo>
                  <a:cubicBezTo>
                    <a:pt x="102" y="18"/>
                    <a:pt x="50"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6" name="Google Shape;12486;p54"/>
            <p:cNvSpPr/>
            <p:nvPr/>
          </p:nvSpPr>
          <p:spPr>
            <a:xfrm>
              <a:off x="3095345" y="1594612"/>
              <a:ext cx="18737" cy="78777"/>
            </a:xfrm>
            <a:custGeom>
              <a:rect b="b" l="l" r="r" t="t"/>
              <a:pathLst>
                <a:path extrusionOk="0" h="5802" w="1380">
                  <a:moveTo>
                    <a:pt x="417" y="1"/>
                  </a:moveTo>
                  <a:cubicBezTo>
                    <a:pt x="382" y="32"/>
                    <a:pt x="375" y="116"/>
                    <a:pt x="371" y="197"/>
                  </a:cubicBezTo>
                  <a:cubicBezTo>
                    <a:pt x="357" y="344"/>
                    <a:pt x="340" y="540"/>
                    <a:pt x="144" y="564"/>
                  </a:cubicBezTo>
                  <a:cubicBezTo>
                    <a:pt x="98" y="571"/>
                    <a:pt x="84" y="582"/>
                    <a:pt x="81" y="585"/>
                  </a:cubicBezTo>
                  <a:cubicBezTo>
                    <a:pt x="70" y="603"/>
                    <a:pt x="77" y="666"/>
                    <a:pt x="88" y="722"/>
                  </a:cubicBezTo>
                  <a:cubicBezTo>
                    <a:pt x="119" y="855"/>
                    <a:pt x="116" y="988"/>
                    <a:pt x="84" y="1118"/>
                  </a:cubicBezTo>
                  <a:cubicBezTo>
                    <a:pt x="0" y="1398"/>
                    <a:pt x="119" y="1835"/>
                    <a:pt x="259" y="2154"/>
                  </a:cubicBezTo>
                  <a:cubicBezTo>
                    <a:pt x="333" y="2315"/>
                    <a:pt x="287" y="2770"/>
                    <a:pt x="238" y="3257"/>
                  </a:cubicBezTo>
                  <a:cubicBezTo>
                    <a:pt x="200" y="3670"/>
                    <a:pt x="151" y="4139"/>
                    <a:pt x="210" y="4251"/>
                  </a:cubicBezTo>
                  <a:cubicBezTo>
                    <a:pt x="284" y="4398"/>
                    <a:pt x="238" y="4709"/>
                    <a:pt x="165" y="5168"/>
                  </a:cubicBezTo>
                  <a:cubicBezTo>
                    <a:pt x="126" y="5399"/>
                    <a:pt x="74" y="5721"/>
                    <a:pt x="105" y="5777"/>
                  </a:cubicBezTo>
                  <a:lnTo>
                    <a:pt x="116" y="5788"/>
                  </a:lnTo>
                  <a:cubicBezTo>
                    <a:pt x="119" y="5770"/>
                    <a:pt x="126" y="5753"/>
                    <a:pt x="130" y="5735"/>
                  </a:cubicBezTo>
                  <a:cubicBezTo>
                    <a:pt x="158" y="5620"/>
                    <a:pt x="207" y="5427"/>
                    <a:pt x="399" y="5399"/>
                  </a:cubicBezTo>
                  <a:cubicBezTo>
                    <a:pt x="420" y="5396"/>
                    <a:pt x="438" y="5392"/>
                    <a:pt x="459" y="5392"/>
                  </a:cubicBezTo>
                  <a:cubicBezTo>
                    <a:pt x="638" y="5392"/>
                    <a:pt x="718" y="5539"/>
                    <a:pt x="781" y="5648"/>
                  </a:cubicBezTo>
                  <a:cubicBezTo>
                    <a:pt x="816" y="5714"/>
                    <a:pt x="851" y="5781"/>
                    <a:pt x="900" y="5802"/>
                  </a:cubicBezTo>
                  <a:cubicBezTo>
                    <a:pt x="911" y="5714"/>
                    <a:pt x="897" y="5620"/>
                    <a:pt x="858" y="5539"/>
                  </a:cubicBezTo>
                  <a:cubicBezTo>
                    <a:pt x="827" y="5466"/>
                    <a:pt x="799" y="5448"/>
                    <a:pt x="795" y="5445"/>
                  </a:cubicBezTo>
                  <a:cubicBezTo>
                    <a:pt x="783" y="5447"/>
                    <a:pt x="772" y="5448"/>
                    <a:pt x="761" y="5448"/>
                  </a:cubicBezTo>
                  <a:cubicBezTo>
                    <a:pt x="582" y="5448"/>
                    <a:pt x="469" y="5138"/>
                    <a:pt x="350" y="4765"/>
                  </a:cubicBezTo>
                  <a:lnTo>
                    <a:pt x="347" y="4755"/>
                  </a:lnTo>
                  <a:cubicBezTo>
                    <a:pt x="298" y="4590"/>
                    <a:pt x="354" y="4422"/>
                    <a:pt x="413" y="4244"/>
                  </a:cubicBezTo>
                  <a:cubicBezTo>
                    <a:pt x="459" y="4114"/>
                    <a:pt x="504" y="3978"/>
                    <a:pt x="504" y="3845"/>
                  </a:cubicBezTo>
                  <a:cubicBezTo>
                    <a:pt x="504" y="3712"/>
                    <a:pt x="568" y="3607"/>
                    <a:pt x="680" y="3561"/>
                  </a:cubicBezTo>
                  <a:cubicBezTo>
                    <a:pt x="723" y="3543"/>
                    <a:pt x="771" y="3535"/>
                    <a:pt x="822" y="3535"/>
                  </a:cubicBezTo>
                  <a:cubicBezTo>
                    <a:pt x="971" y="3535"/>
                    <a:pt x="1139" y="3608"/>
                    <a:pt x="1264" y="3736"/>
                  </a:cubicBezTo>
                  <a:cubicBezTo>
                    <a:pt x="1299" y="3771"/>
                    <a:pt x="1338" y="3803"/>
                    <a:pt x="1380" y="3831"/>
                  </a:cubicBezTo>
                  <a:cubicBezTo>
                    <a:pt x="1373" y="3789"/>
                    <a:pt x="1359" y="3750"/>
                    <a:pt x="1338" y="3719"/>
                  </a:cubicBezTo>
                  <a:cubicBezTo>
                    <a:pt x="1285" y="3621"/>
                    <a:pt x="1187" y="3264"/>
                    <a:pt x="1072" y="2847"/>
                  </a:cubicBezTo>
                  <a:cubicBezTo>
                    <a:pt x="963" y="2451"/>
                    <a:pt x="841" y="2000"/>
                    <a:pt x="753" y="1769"/>
                  </a:cubicBezTo>
                  <a:cubicBezTo>
                    <a:pt x="666" y="1534"/>
                    <a:pt x="715" y="1307"/>
                    <a:pt x="760" y="1107"/>
                  </a:cubicBezTo>
                  <a:cubicBezTo>
                    <a:pt x="816" y="869"/>
                    <a:pt x="841" y="732"/>
                    <a:pt x="708" y="634"/>
                  </a:cubicBezTo>
                  <a:cubicBezTo>
                    <a:pt x="508" y="484"/>
                    <a:pt x="466" y="249"/>
                    <a:pt x="438" y="95"/>
                  </a:cubicBezTo>
                  <a:cubicBezTo>
                    <a:pt x="431" y="64"/>
                    <a:pt x="424" y="25"/>
                    <a:pt x="4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7" name="Google Shape;12487;p54"/>
            <p:cNvSpPr/>
            <p:nvPr/>
          </p:nvSpPr>
          <p:spPr>
            <a:xfrm>
              <a:off x="2726485" y="1235772"/>
              <a:ext cx="39185" cy="27603"/>
            </a:xfrm>
            <a:custGeom>
              <a:rect b="b" l="l" r="r" t="t"/>
              <a:pathLst>
                <a:path extrusionOk="0" h="2033" w="2886">
                  <a:moveTo>
                    <a:pt x="2063" y="0"/>
                  </a:moveTo>
                  <a:cubicBezTo>
                    <a:pt x="2044" y="0"/>
                    <a:pt x="2016" y="18"/>
                    <a:pt x="1947" y="61"/>
                  </a:cubicBezTo>
                  <a:cubicBezTo>
                    <a:pt x="1769" y="184"/>
                    <a:pt x="1569" y="268"/>
                    <a:pt x="1359" y="306"/>
                  </a:cubicBezTo>
                  <a:cubicBezTo>
                    <a:pt x="887" y="401"/>
                    <a:pt x="740" y="495"/>
                    <a:pt x="718" y="527"/>
                  </a:cubicBezTo>
                  <a:cubicBezTo>
                    <a:pt x="732" y="537"/>
                    <a:pt x="747" y="544"/>
                    <a:pt x="761" y="551"/>
                  </a:cubicBezTo>
                  <a:cubicBezTo>
                    <a:pt x="866" y="604"/>
                    <a:pt x="911" y="695"/>
                    <a:pt x="883" y="797"/>
                  </a:cubicBezTo>
                  <a:cubicBezTo>
                    <a:pt x="850" y="920"/>
                    <a:pt x="693" y="1050"/>
                    <a:pt x="511" y="1050"/>
                  </a:cubicBezTo>
                  <a:cubicBezTo>
                    <a:pt x="502" y="1050"/>
                    <a:pt x="493" y="1049"/>
                    <a:pt x="484" y="1049"/>
                  </a:cubicBezTo>
                  <a:cubicBezTo>
                    <a:pt x="479" y="1048"/>
                    <a:pt x="474" y="1048"/>
                    <a:pt x="470" y="1048"/>
                  </a:cubicBezTo>
                  <a:cubicBezTo>
                    <a:pt x="411" y="1048"/>
                    <a:pt x="368" y="1069"/>
                    <a:pt x="358" y="1108"/>
                  </a:cubicBezTo>
                  <a:cubicBezTo>
                    <a:pt x="347" y="1161"/>
                    <a:pt x="396" y="1241"/>
                    <a:pt x="533" y="1297"/>
                  </a:cubicBezTo>
                  <a:cubicBezTo>
                    <a:pt x="645" y="1343"/>
                    <a:pt x="771" y="1409"/>
                    <a:pt x="750" y="1507"/>
                  </a:cubicBezTo>
                  <a:cubicBezTo>
                    <a:pt x="732" y="1595"/>
                    <a:pt x="620" y="1633"/>
                    <a:pt x="375" y="1633"/>
                  </a:cubicBezTo>
                  <a:cubicBezTo>
                    <a:pt x="366" y="1633"/>
                    <a:pt x="357" y="1633"/>
                    <a:pt x="348" y="1633"/>
                  </a:cubicBezTo>
                  <a:cubicBezTo>
                    <a:pt x="231" y="1633"/>
                    <a:pt x="111" y="1654"/>
                    <a:pt x="1" y="1696"/>
                  </a:cubicBezTo>
                  <a:lnTo>
                    <a:pt x="11" y="1700"/>
                  </a:lnTo>
                  <a:cubicBezTo>
                    <a:pt x="78" y="1731"/>
                    <a:pt x="134" y="1777"/>
                    <a:pt x="176" y="1833"/>
                  </a:cubicBezTo>
                  <a:cubicBezTo>
                    <a:pt x="253" y="1931"/>
                    <a:pt x="365" y="2001"/>
                    <a:pt x="487" y="2022"/>
                  </a:cubicBezTo>
                  <a:cubicBezTo>
                    <a:pt x="524" y="2029"/>
                    <a:pt x="560" y="2033"/>
                    <a:pt x="597" y="2033"/>
                  </a:cubicBezTo>
                  <a:cubicBezTo>
                    <a:pt x="731" y="2033"/>
                    <a:pt x="861" y="1983"/>
                    <a:pt x="964" y="1889"/>
                  </a:cubicBezTo>
                  <a:cubicBezTo>
                    <a:pt x="1027" y="1829"/>
                    <a:pt x="1065" y="1759"/>
                    <a:pt x="1055" y="1707"/>
                  </a:cubicBezTo>
                  <a:cubicBezTo>
                    <a:pt x="1023" y="1528"/>
                    <a:pt x="1405" y="1420"/>
                    <a:pt x="2273" y="1252"/>
                  </a:cubicBezTo>
                  <a:cubicBezTo>
                    <a:pt x="2413" y="1224"/>
                    <a:pt x="2535" y="1199"/>
                    <a:pt x="2609" y="1182"/>
                  </a:cubicBezTo>
                  <a:cubicBezTo>
                    <a:pt x="2644" y="1171"/>
                    <a:pt x="2661" y="1161"/>
                    <a:pt x="2665" y="1154"/>
                  </a:cubicBezTo>
                  <a:cubicBezTo>
                    <a:pt x="2675" y="1133"/>
                    <a:pt x="2647" y="1070"/>
                    <a:pt x="2626" y="1031"/>
                  </a:cubicBezTo>
                  <a:cubicBezTo>
                    <a:pt x="2591" y="961"/>
                    <a:pt x="2553" y="881"/>
                    <a:pt x="2591" y="814"/>
                  </a:cubicBezTo>
                  <a:cubicBezTo>
                    <a:pt x="2619" y="765"/>
                    <a:pt x="2675" y="737"/>
                    <a:pt x="2763" y="730"/>
                  </a:cubicBezTo>
                  <a:cubicBezTo>
                    <a:pt x="2805" y="727"/>
                    <a:pt x="2847" y="720"/>
                    <a:pt x="2886" y="706"/>
                  </a:cubicBezTo>
                  <a:cubicBezTo>
                    <a:pt x="2844" y="678"/>
                    <a:pt x="2731" y="629"/>
                    <a:pt x="2532" y="601"/>
                  </a:cubicBezTo>
                  <a:cubicBezTo>
                    <a:pt x="2203" y="551"/>
                    <a:pt x="2171" y="338"/>
                    <a:pt x="2147" y="180"/>
                  </a:cubicBezTo>
                  <a:cubicBezTo>
                    <a:pt x="2136" y="110"/>
                    <a:pt x="2129" y="47"/>
                    <a:pt x="2094" y="19"/>
                  </a:cubicBezTo>
                  <a:cubicBezTo>
                    <a:pt x="2082" y="7"/>
                    <a:pt x="2074" y="0"/>
                    <a:pt x="20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8" name="Google Shape;12488;p54"/>
            <p:cNvSpPr/>
            <p:nvPr/>
          </p:nvSpPr>
          <p:spPr>
            <a:xfrm>
              <a:off x="2452749" y="1237876"/>
              <a:ext cx="24249" cy="7875"/>
            </a:xfrm>
            <a:custGeom>
              <a:rect b="b" l="l" r="r" t="t"/>
              <a:pathLst>
                <a:path extrusionOk="0" h="580" w="1786">
                  <a:moveTo>
                    <a:pt x="477" y="1"/>
                  </a:moveTo>
                  <a:cubicBezTo>
                    <a:pt x="501" y="32"/>
                    <a:pt x="529" y="60"/>
                    <a:pt x="561" y="88"/>
                  </a:cubicBezTo>
                  <a:cubicBezTo>
                    <a:pt x="589" y="109"/>
                    <a:pt x="603" y="144"/>
                    <a:pt x="596" y="179"/>
                  </a:cubicBezTo>
                  <a:cubicBezTo>
                    <a:pt x="578" y="256"/>
                    <a:pt x="477" y="291"/>
                    <a:pt x="263" y="354"/>
                  </a:cubicBezTo>
                  <a:cubicBezTo>
                    <a:pt x="176" y="379"/>
                    <a:pt x="88" y="407"/>
                    <a:pt x="0" y="446"/>
                  </a:cubicBezTo>
                  <a:cubicBezTo>
                    <a:pt x="117" y="538"/>
                    <a:pt x="380" y="580"/>
                    <a:pt x="671" y="580"/>
                  </a:cubicBezTo>
                  <a:cubicBezTo>
                    <a:pt x="965" y="580"/>
                    <a:pt x="1288" y="537"/>
                    <a:pt x="1516" y="460"/>
                  </a:cubicBezTo>
                  <a:cubicBezTo>
                    <a:pt x="1698" y="400"/>
                    <a:pt x="1772" y="330"/>
                    <a:pt x="1779" y="288"/>
                  </a:cubicBezTo>
                  <a:cubicBezTo>
                    <a:pt x="1786" y="263"/>
                    <a:pt x="1782" y="235"/>
                    <a:pt x="1768" y="214"/>
                  </a:cubicBezTo>
                  <a:cubicBezTo>
                    <a:pt x="1745" y="186"/>
                    <a:pt x="1678" y="180"/>
                    <a:pt x="1598" y="180"/>
                  </a:cubicBezTo>
                  <a:cubicBezTo>
                    <a:pt x="1558" y="180"/>
                    <a:pt x="1514" y="182"/>
                    <a:pt x="1471" y="183"/>
                  </a:cubicBezTo>
                  <a:cubicBezTo>
                    <a:pt x="1421" y="185"/>
                    <a:pt x="1368" y="187"/>
                    <a:pt x="1313" y="187"/>
                  </a:cubicBezTo>
                  <a:cubicBezTo>
                    <a:pt x="1173" y="187"/>
                    <a:pt x="1020" y="174"/>
                    <a:pt x="879" y="116"/>
                  </a:cubicBezTo>
                  <a:cubicBezTo>
                    <a:pt x="666" y="25"/>
                    <a:pt x="533" y="1"/>
                    <a:pt x="4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9" name="Google Shape;12489;p54"/>
            <p:cNvSpPr/>
            <p:nvPr/>
          </p:nvSpPr>
          <p:spPr>
            <a:xfrm>
              <a:off x="2405554" y="1415592"/>
              <a:ext cx="14406" cy="8065"/>
            </a:xfrm>
            <a:custGeom>
              <a:rect b="b" l="l" r="r" t="t"/>
              <a:pathLst>
                <a:path extrusionOk="0" h="594" w="1061">
                  <a:moveTo>
                    <a:pt x="489" y="1"/>
                  </a:moveTo>
                  <a:cubicBezTo>
                    <a:pt x="483" y="1"/>
                    <a:pt x="476" y="1"/>
                    <a:pt x="469" y="2"/>
                  </a:cubicBezTo>
                  <a:cubicBezTo>
                    <a:pt x="294" y="2"/>
                    <a:pt x="112" y="100"/>
                    <a:pt x="49" y="215"/>
                  </a:cubicBezTo>
                  <a:cubicBezTo>
                    <a:pt x="0" y="303"/>
                    <a:pt x="21" y="387"/>
                    <a:pt x="109" y="467"/>
                  </a:cubicBezTo>
                  <a:cubicBezTo>
                    <a:pt x="206" y="558"/>
                    <a:pt x="299" y="593"/>
                    <a:pt x="388" y="593"/>
                  </a:cubicBezTo>
                  <a:cubicBezTo>
                    <a:pt x="544" y="593"/>
                    <a:pt x="688" y="485"/>
                    <a:pt x="819" y="387"/>
                  </a:cubicBezTo>
                  <a:cubicBezTo>
                    <a:pt x="910" y="317"/>
                    <a:pt x="987" y="261"/>
                    <a:pt x="1061" y="243"/>
                  </a:cubicBezTo>
                  <a:cubicBezTo>
                    <a:pt x="1001" y="187"/>
                    <a:pt x="812" y="79"/>
                    <a:pt x="581" y="16"/>
                  </a:cubicBezTo>
                  <a:cubicBezTo>
                    <a:pt x="550" y="7"/>
                    <a:pt x="520" y="1"/>
                    <a:pt x="4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0" name="Google Shape;12490;p54"/>
            <p:cNvSpPr/>
            <p:nvPr/>
          </p:nvSpPr>
          <p:spPr>
            <a:xfrm>
              <a:off x="2399471" y="1241556"/>
              <a:ext cx="30047" cy="12613"/>
            </a:xfrm>
            <a:custGeom>
              <a:rect b="b" l="l" r="r" t="t"/>
              <a:pathLst>
                <a:path extrusionOk="0" h="929" w="2213">
                  <a:moveTo>
                    <a:pt x="1672" y="0"/>
                  </a:moveTo>
                  <a:cubicBezTo>
                    <a:pt x="1466" y="0"/>
                    <a:pt x="1275" y="85"/>
                    <a:pt x="1229" y="168"/>
                  </a:cubicBezTo>
                  <a:cubicBezTo>
                    <a:pt x="1218" y="185"/>
                    <a:pt x="1215" y="196"/>
                    <a:pt x="1246" y="220"/>
                  </a:cubicBezTo>
                  <a:cubicBezTo>
                    <a:pt x="1299" y="255"/>
                    <a:pt x="1320" y="297"/>
                    <a:pt x="1309" y="343"/>
                  </a:cubicBezTo>
                  <a:cubicBezTo>
                    <a:pt x="1285" y="427"/>
                    <a:pt x="1152" y="448"/>
                    <a:pt x="928" y="476"/>
                  </a:cubicBezTo>
                  <a:cubicBezTo>
                    <a:pt x="788" y="497"/>
                    <a:pt x="553" y="528"/>
                    <a:pt x="518" y="581"/>
                  </a:cubicBezTo>
                  <a:cubicBezTo>
                    <a:pt x="452" y="675"/>
                    <a:pt x="308" y="707"/>
                    <a:pt x="182" y="735"/>
                  </a:cubicBezTo>
                  <a:cubicBezTo>
                    <a:pt x="119" y="749"/>
                    <a:pt x="18" y="770"/>
                    <a:pt x="0" y="794"/>
                  </a:cubicBezTo>
                  <a:cubicBezTo>
                    <a:pt x="0" y="794"/>
                    <a:pt x="0" y="798"/>
                    <a:pt x="4" y="805"/>
                  </a:cubicBezTo>
                  <a:cubicBezTo>
                    <a:pt x="28" y="850"/>
                    <a:pt x="158" y="906"/>
                    <a:pt x="364" y="924"/>
                  </a:cubicBezTo>
                  <a:cubicBezTo>
                    <a:pt x="407" y="927"/>
                    <a:pt x="448" y="928"/>
                    <a:pt x="486" y="928"/>
                  </a:cubicBezTo>
                  <a:cubicBezTo>
                    <a:pt x="651" y="928"/>
                    <a:pt x="761" y="901"/>
                    <a:pt x="784" y="878"/>
                  </a:cubicBezTo>
                  <a:cubicBezTo>
                    <a:pt x="791" y="738"/>
                    <a:pt x="959" y="735"/>
                    <a:pt x="1071" y="731"/>
                  </a:cubicBezTo>
                  <a:cubicBezTo>
                    <a:pt x="1120" y="731"/>
                    <a:pt x="1208" y="731"/>
                    <a:pt x="1225" y="714"/>
                  </a:cubicBezTo>
                  <a:cubicBezTo>
                    <a:pt x="1232" y="633"/>
                    <a:pt x="1313" y="364"/>
                    <a:pt x="1929" y="318"/>
                  </a:cubicBezTo>
                  <a:cubicBezTo>
                    <a:pt x="2181" y="301"/>
                    <a:pt x="2213" y="248"/>
                    <a:pt x="2213" y="248"/>
                  </a:cubicBezTo>
                  <a:cubicBezTo>
                    <a:pt x="2213" y="248"/>
                    <a:pt x="2202" y="178"/>
                    <a:pt x="1939" y="55"/>
                  </a:cubicBezTo>
                  <a:cubicBezTo>
                    <a:pt x="1854" y="16"/>
                    <a:pt x="1762" y="0"/>
                    <a:pt x="16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1" name="Google Shape;12491;p54"/>
            <p:cNvSpPr/>
            <p:nvPr/>
          </p:nvSpPr>
          <p:spPr>
            <a:xfrm>
              <a:off x="2429179" y="1308887"/>
              <a:ext cx="131865" cy="90535"/>
            </a:xfrm>
            <a:custGeom>
              <a:rect b="b" l="l" r="r" t="t"/>
              <a:pathLst>
                <a:path extrusionOk="0" h="6668" w="9712">
                  <a:moveTo>
                    <a:pt x="9297" y="0"/>
                  </a:moveTo>
                  <a:cubicBezTo>
                    <a:pt x="8855" y="0"/>
                    <a:pt x="8218" y="261"/>
                    <a:pt x="8034" y="411"/>
                  </a:cubicBezTo>
                  <a:cubicBezTo>
                    <a:pt x="7873" y="540"/>
                    <a:pt x="7688" y="551"/>
                    <a:pt x="7506" y="558"/>
                  </a:cubicBezTo>
                  <a:cubicBezTo>
                    <a:pt x="7369" y="565"/>
                    <a:pt x="7240" y="568"/>
                    <a:pt x="7135" y="628"/>
                  </a:cubicBezTo>
                  <a:cubicBezTo>
                    <a:pt x="6953" y="731"/>
                    <a:pt x="6653" y="818"/>
                    <a:pt x="6383" y="818"/>
                  </a:cubicBezTo>
                  <a:cubicBezTo>
                    <a:pt x="6231" y="818"/>
                    <a:pt x="6089" y="790"/>
                    <a:pt x="5983" y="722"/>
                  </a:cubicBezTo>
                  <a:cubicBezTo>
                    <a:pt x="5945" y="697"/>
                    <a:pt x="5904" y="687"/>
                    <a:pt x="5861" y="687"/>
                  </a:cubicBezTo>
                  <a:cubicBezTo>
                    <a:pt x="5756" y="687"/>
                    <a:pt x="5640" y="750"/>
                    <a:pt x="5528" y="810"/>
                  </a:cubicBezTo>
                  <a:cubicBezTo>
                    <a:pt x="5422" y="869"/>
                    <a:pt x="5319" y="926"/>
                    <a:pt x="5222" y="926"/>
                  </a:cubicBezTo>
                  <a:cubicBezTo>
                    <a:pt x="5217" y="926"/>
                    <a:pt x="5211" y="926"/>
                    <a:pt x="5206" y="925"/>
                  </a:cubicBezTo>
                  <a:cubicBezTo>
                    <a:pt x="5200" y="925"/>
                    <a:pt x="5194" y="925"/>
                    <a:pt x="5188" y="925"/>
                  </a:cubicBezTo>
                  <a:cubicBezTo>
                    <a:pt x="5105" y="925"/>
                    <a:pt x="5013" y="967"/>
                    <a:pt x="4912" y="1013"/>
                  </a:cubicBezTo>
                  <a:cubicBezTo>
                    <a:pt x="4796" y="1065"/>
                    <a:pt x="4679" y="1119"/>
                    <a:pt x="4558" y="1119"/>
                  </a:cubicBezTo>
                  <a:cubicBezTo>
                    <a:pt x="4547" y="1119"/>
                    <a:pt x="4537" y="1119"/>
                    <a:pt x="4527" y="1118"/>
                  </a:cubicBezTo>
                  <a:cubicBezTo>
                    <a:pt x="4519" y="1117"/>
                    <a:pt x="4511" y="1117"/>
                    <a:pt x="4503" y="1117"/>
                  </a:cubicBezTo>
                  <a:cubicBezTo>
                    <a:pt x="4282" y="1117"/>
                    <a:pt x="3903" y="1299"/>
                    <a:pt x="3886" y="1377"/>
                  </a:cubicBezTo>
                  <a:cubicBezTo>
                    <a:pt x="3861" y="1472"/>
                    <a:pt x="3746" y="1503"/>
                    <a:pt x="3637" y="1535"/>
                  </a:cubicBezTo>
                  <a:cubicBezTo>
                    <a:pt x="3564" y="1556"/>
                    <a:pt x="3466" y="1580"/>
                    <a:pt x="3466" y="1619"/>
                  </a:cubicBezTo>
                  <a:cubicBezTo>
                    <a:pt x="3466" y="1717"/>
                    <a:pt x="3389" y="1815"/>
                    <a:pt x="3266" y="1867"/>
                  </a:cubicBezTo>
                  <a:cubicBezTo>
                    <a:pt x="3216" y="1890"/>
                    <a:pt x="3155" y="1906"/>
                    <a:pt x="3093" y="1906"/>
                  </a:cubicBezTo>
                  <a:cubicBezTo>
                    <a:pt x="3021" y="1906"/>
                    <a:pt x="2948" y="1885"/>
                    <a:pt x="2888" y="1829"/>
                  </a:cubicBezTo>
                  <a:cubicBezTo>
                    <a:pt x="2876" y="1815"/>
                    <a:pt x="2859" y="1808"/>
                    <a:pt x="2843" y="1808"/>
                  </a:cubicBezTo>
                  <a:cubicBezTo>
                    <a:pt x="2827" y="1808"/>
                    <a:pt x="2811" y="1815"/>
                    <a:pt x="2801" y="1829"/>
                  </a:cubicBezTo>
                  <a:cubicBezTo>
                    <a:pt x="2752" y="1878"/>
                    <a:pt x="2734" y="2000"/>
                    <a:pt x="2846" y="2102"/>
                  </a:cubicBezTo>
                  <a:cubicBezTo>
                    <a:pt x="2899" y="2154"/>
                    <a:pt x="2923" y="2207"/>
                    <a:pt x="2913" y="2259"/>
                  </a:cubicBezTo>
                  <a:cubicBezTo>
                    <a:pt x="2892" y="2354"/>
                    <a:pt x="2776" y="2396"/>
                    <a:pt x="2664" y="2438"/>
                  </a:cubicBezTo>
                  <a:cubicBezTo>
                    <a:pt x="2626" y="2452"/>
                    <a:pt x="2591" y="2466"/>
                    <a:pt x="2556" y="2483"/>
                  </a:cubicBezTo>
                  <a:cubicBezTo>
                    <a:pt x="2573" y="2508"/>
                    <a:pt x="2584" y="2536"/>
                    <a:pt x="2580" y="2567"/>
                  </a:cubicBezTo>
                  <a:cubicBezTo>
                    <a:pt x="2577" y="2637"/>
                    <a:pt x="2517" y="2683"/>
                    <a:pt x="2465" y="2732"/>
                  </a:cubicBezTo>
                  <a:cubicBezTo>
                    <a:pt x="2395" y="2788"/>
                    <a:pt x="2377" y="2812"/>
                    <a:pt x="2388" y="2830"/>
                  </a:cubicBezTo>
                  <a:cubicBezTo>
                    <a:pt x="2412" y="2872"/>
                    <a:pt x="2416" y="2921"/>
                    <a:pt x="2398" y="2963"/>
                  </a:cubicBezTo>
                  <a:cubicBezTo>
                    <a:pt x="2346" y="3078"/>
                    <a:pt x="2139" y="3117"/>
                    <a:pt x="1926" y="3159"/>
                  </a:cubicBezTo>
                  <a:lnTo>
                    <a:pt x="1873" y="3169"/>
                  </a:lnTo>
                  <a:cubicBezTo>
                    <a:pt x="1761" y="3190"/>
                    <a:pt x="1677" y="3292"/>
                    <a:pt x="1684" y="3362"/>
                  </a:cubicBezTo>
                  <a:cubicBezTo>
                    <a:pt x="1687" y="3411"/>
                    <a:pt x="1750" y="3425"/>
                    <a:pt x="1799" y="3428"/>
                  </a:cubicBezTo>
                  <a:cubicBezTo>
                    <a:pt x="1880" y="3432"/>
                    <a:pt x="1950" y="3435"/>
                    <a:pt x="1964" y="3499"/>
                  </a:cubicBezTo>
                  <a:cubicBezTo>
                    <a:pt x="1978" y="3558"/>
                    <a:pt x="1926" y="3583"/>
                    <a:pt x="1877" y="3611"/>
                  </a:cubicBezTo>
                  <a:cubicBezTo>
                    <a:pt x="1789" y="3656"/>
                    <a:pt x="1705" y="3712"/>
                    <a:pt x="1715" y="3793"/>
                  </a:cubicBezTo>
                  <a:cubicBezTo>
                    <a:pt x="1726" y="3838"/>
                    <a:pt x="1712" y="3887"/>
                    <a:pt x="1684" y="3926"/>
                  </a:cubicBezTo>
                  <a:cubicBezTo>
                    <a:pt x="1621" y="4003"/>
                    <a:pt x="1498" y="4013"/>
                    <a:pt x="1379" y="4020"/>
                  </a:cubicBezTo>
                  <a:cubicBezTo>
                    <a:pt x="1330" y="4020"/>
                    <a:pt x="1281" y="4027"/>
                    <a:pt x="1232" y="4041"/>
                  </a:cubicBezTo>
                  <a:cubicBezTo>
                    <a:pt x="1243" y="4122"/>
                    <a:pt x="1218" y="4199"/>
                    <a:pt x="1166" y="4262"/>
                  </a:cubicBezTo>
                  <a:cubicBezTo>
                    <a:pt x="1092" y="4342"/>
                    <a:pt x="966" y="4381"/>
                    <a:pt x="777" y="4381"/>
                  </a:cubicBezTo>
                  <a:lnTo>
                    <a:pt x="819" y="4416"/>
                  </a:lnTo>
                  <a:cubicBezTo>
                    <a:pt x="907" y="4493"/>
                    <a:pt x="1001" y="4577"/>
                    <a:pt x="1019" y="4675"/>
                  </a:cubicBezTo>
                  <a:cubicBezTo>
                    <a:pt x="1047" y="4815"/>
                    <a:pt x="924" y="4850"/>
                    <a:pt x="854" y="4871"/>
                  </a:cubicBezTo>
                  <a:cubicBezTo>
                    <a:pt x="756" y="4895"/>
                    <a:pt x="704" y="4916"/>
                    <a:pt x="697" y="5014"/>
                  </a:cubicBezTo>
                  <a:cubicBezTo>
                    <a:pt x="686" y="5203"/>
                    <a:pt x="501" y="5214"/>
                    <a:pt x="347" y="5221"/>
                  </a:cubicBezTo>
                  <a:cubicBezTo>
                    <a:pt x="161" y="5235"/>
                    <a:pt x="46" y="5249"/>
                    <a:pt x="14" y="5382"/>
                  </a:cubicBezTo>
                  <a:cubicBezTo>
                    <a:pt x="0" y="5455"/>
                    <a:pt x="4" y="5508"/>
                    <a:pt x="32" y="5543"/>
                  </a:cubicBezTo>
                  <a:cubicBezTo>
                    <a:pt x="91" y="5613"/>
                    <a:pt x="252" y="5617"/>
                    <a:pt x="396" y="5624"/>
                  </a:cubicBezTo>
                  <a:cubicBezTo>
                    <a:pt x="434" y="5624"/>
                    <a:pt x="473" y="5624"/>
                    <a:pt x="511" y="5627"/>
                  </a:cubicBezTo>
                  <a:cubicBezTo>
                    <a:pt x="515" y="5627"/>
                    <a:pt x="518" y="5627"/>
                    <a:pt x="522" y="5627"/>
                  </a:cubicBezTo>
                  <a:cubicBezTo>
                    <a:pt x="573" y="5627"/>
                    <a:pt x="618" y="5651"/>
                    <a:pt x="651" y="5694"/>
                  </a:cubicBezTo>
                  <a:cubicBezTo>
                    <a:pt x="686" y="5750"/>
                    <a:pt x="662" y="5816"/>
                    <a:pt x="637" y="5872"/>
                  </a:cubicBezTo>
                  <a:cubicBezTo>
                    <a:pt x="599" y="5974"/>
                    <a:pt x="595" y="6009"/>
                    <a:pt x="641" y="6044"/>
                  </a:cubicBezTo>
                  <a:cubicBezTo>
                    <a:pt x="712" y="6097"/>
                    <a:pt x="762" y="6112"/>
                    <a:pt x="784" y="6112"/>
                  </a:cubicBezTo>
                  <a:cubicBezTo>
                    <a:pt x="789" y="6112"/>
                    <a:pt x="793" y="6111"/>
                    <a:pt x="795" y="6110"/>
                  </a:cubicBezTo>
                  <a:cubicBezTo>
                    <a:pt x="795" y="6110"/>
                    <a:pt x="812" y="6072"/>
                    <a:pt x="753" y="5946"/>
                  </a:cubicBezTo>
                  <a:cubicBezTo>
                    <a:pt x="700" y="5834"/>
                    <a:pt x="763" y="5785"/>
                    <a:pt x="784" y="5774"/>
                  </a:cubicBezTo>
                  <a:cubicBezTo>
                    <a:pt x="809" y="5760"/>
                    <a:pt x="833" y="5757"/>
                    <a:pt x="861" y="5757"/>
                  </a:cubicBezTo>
                  <a:cubicBezTo>
                    <a:pt x="1001" y="5757"/>
                    <a:pt x="1222" y="5879"/>
                    <a:pt x="1313" y="6005"/>
                  </a:cubicBezTo>
                  <a:cubicBezTo>
                    <a:pt x="1383" y="6103"/>
                    <a:pt x="1376" y="6205"/>
                    <a:pt x="1292" y="6275"/>
                  </a:cubicBezTo>
                  <a:cubicBezTo>
                    <a:pt x="1274" y="6289"/>
                    <a:pt x="1257" y="6310"/>
                    <a:pt x="1260" y="6327"/>
                  </a:cubicBezTo>
                  <a:cubicBezTo>
                    <a:pt x="1292" y="6415"/>
                    <a:pt x="1656" y="6534"/>
                    <a:pt x="1947" y="6548"/>
                  </a:cubicBezTo>
                  <a:cubicBezTo>
                    <a:pt x="2027" y="6551"/>
                    <a:pt x="2150" y="6569"/>
                    <a:pt x="2293" y="6593"/>
                  </a:cubicBezTo>
                  <a:cubicBezTo>
                    <a:pt x="2511" y="6623"/>
                    <a:pt x="2824" y="6667"/>
                    <a:pt x="3047" y="6667"/>
                  </a:cubicBezTo>
                  <a:cubicBezTo>
                    <a:pt x="3161" y="6667"/>
                    <a:pt x="3250" y="6656"/>
                    <a:pt x="3291" y="6625"/>
                  </a:cubicBezTo>
                  <a:cubicBezTo>
                    <a:pt x="3301" y="6618"/>
                    <a:pt x="3301" y="6611"/>
                    <a:pt x="3301" y="6611"/>
                  </a:cubicBezTo>
                  <a:cubicBezTo>
                    <a:pt x="3305" y="6558"/>
                    <a:pt x="3175" y="6471"/>
                    <a:pt x="3049" y="6383"/>
                  </a:cubicBezTo>
                  <a:cubicBezTo>
                    <a:pt x="2878" y="6271"/>
                    <a:pt x="2720" y="6142"/>
                    <a:pt x="2577" y="5998"/>
                  </a:cubicBezTo>
                  <a:cubicBezTo>
                    <a:pt x="2363" y="5774"/>
                    <a:pt x="2129" y="5396"/>
                    <a:pt x="2171" y="5067"/>
                  </a:cubicBezTo>
                  <a:cubicBezTo>
                    <a:pt x="2185" y="4923"/>
                    <a:pt x="2269" y="4794"/>
                    <a:pt x="2395" y="4717"/>
                  </a:cubicBezTo>
                  <a:cubicBezTo>
                    <a:pt x="2563" y="4612"/>
                    <a:pt x="2570" y="4545"/>
                    <a:pt x="2584" y="4461"/>
                  </a:cubicBezTo>
                  <a:cubicBezTo>
                    <a:pt x="2594" y="4363"/>
                    <a:pt x="2612" y="4244"/>
                    <a:pt x="2829" y="4090"/>
                  </a:cubicBezTo>
                  <a:cubicBezTo>
                    <a:pt x="2948" y="4013"/>
                    <a:pt x="3035" y="3891"/>
                    <a:pt x="3070" y="3751"/>
                  </a:cubicBezTo>
                  <a:cubicBezTo>
                    <a:pt x="3102" y="3646"/>
                    <a:pt x="3137" y="3534"/>
                    <a:pt x="3343" y="3513"/>
                  </a:cubicBezTo>
                  <a:cubicBezTo>
                    <a:pt x="3441" y="3502"/>
                    <a:pt x="3438" y="3485"/>
                    <a:pt x="3431" y="3404"/>
                  </a:cubicBezTo>
                  <a:cubicBezTo>
                    <a:pt x="3424" y="3323"/>
                    <a:pt x="3410" y="3173"/>
                    <a:pt x="3634" y="3141"/>
                  </a:cubicBezTo>
                  <a:cubicBezTo>
                    <a:pt x="3732" y="3127"/>
                    <a:pt x="3823" y="3068"/>
                    <a:pt x="3872" y="2980"/>
                  </a:cubicBezTo>
                  <a:cubicBezTo>
                    <a:pt x="3924" y="2893"/>
                    <a:pt x="3942" y="2791"/>
                    <a:pt x="3921" y="2697"/>
                  </a:cubicBezTo>
                  <a:cubicBezTo>
                    <a:pt x="3907" y="2665"/>
                    <a:pt x="3910" y="2627"/>
                    <a:pt x="3928" y="2599"/>
                  </a:cubicBezTo>
                  <a:cubicBezTo>
                    <a:pt x="3963" y="2550"/>
                    <a:pt x="4030" y="2546"/>
                    <a:pt x="4124" y="2543"/>
                  </a:cubicBezTo>
                  <a:cubicBezTo>
                    <a:pt x="4236" y="2539"/>
                    <a:pt x="4373" y="2536"/>
                    <a:pt x="4450" y="2452"/>
                  </a:cubicBezTo>
                  <a:cubicBezTo>
                    <a:pt x="4544" y="2347"/>
                    <a:pt x="4688" y="2322"/>
                    <a:pt x="4824" y="2298"/>
                  </a:cubicBezTo>
                  <a:cubicBezTo>
                    <a:pt x="4978" y="2273"/>
                    <a:pt x="5111" y="2249"/>
                    <a:pt x="5167" y="2126"/>
                  </a:cubicBezTo>
                  <a:cubicBezTo>
                    <a:pt x="5321" y="1804"/>
                    <a:pt x="7278" y="1167"/>
                    <a:pt x="8252" y="943"/>
                  </a:cubicBezTo>
                  <a:cubicBezTo>
                    <a:pt x="9148" y="736"/>
                    <a:pt x="9662" y="428"/>
                    <a:pt x="9704" y="232"/>
                  </a:cubicBezTo>
                  <a:cubicBezTo>
                    <a:pt x="9711" y="201"/>
                    <a:pt x="9711" y="148"/>
                    <a:pt x="9634" y="89"/>
                  </a:cubicBezTo>
                  <a:cubicBezTo>
                    <a:pt x="9554" y="26"/>
                    <a:pt x="9435" y="0"/>
                    <a:pt x="92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2" name="Google Shape;12492;p54"/>
            <p:cNvSpPr/>
            <p:nvPr/>
          </p:nvSpPr>
          <p:spPr>
            <a:xfrm>
              <a:off x="2439104" y="1251861"/>
              <a:ext cx="6857" cy="1833"/>
            </a:xfrm>
            <a:custGeom>
              <a:rect b="b" l="l" r="r" t="t"/>
              <a:pathLst>
                <a:path extrusionOk="0" h="135" w="505">
                  <a:moveTo>
                    <a:pt x="386" y="0"/>
                  </a:moveTo>
                  <a:cubicBezTo>
                    <a:pt x="266" y="0"/>
                    <a:pt x="98" y="47"/>
                    <a:pt x="1" y="88"/>
                  </a:cubicBezTo>
                  <a:cubicBezTo>
                    <a:pt x="104" y="115"/>
                    <a:pt x="223" y="134"/>
                    <a:pt x="320" y="134"/>
                  </a:cubicBezTo>
                  <a:cubicBezTo>
                    <a:pt x="387" y="134"/>
                    <a:pt x="444" y="125"/>
                    <a:pt x="477" y="102"/>
                  </a:cubicBezTo>
                  <a:cubicBezTo>
                    <a:pt x="494" y="88"/>
                    <a:pt x="505" y="67"/>
                    <a:pt x="501" y="42"/>
                  </a:cubicBezTo>
                  <a:cubicBezTo>
                    <a:pt x="501" y="35"/>
                    <a:pt x="501" y="25"/>
                    <a:pt x="477" y="14"/>
                  </a:cubicBezTo>
                  <a:cubicBezTo>
                    <a:pt x="453" y="5"/>
                    <a:pt x="421" y="0"/>
                    <a:pt x="3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3" name="Google Shape;12493;p54"/>
            <p:cNvSpPr/>
            <p:nvPr/>
          </p:nvSpPr>
          <p:spPr>
            <a:xfrm>
              <a:off x="2870271" y="1345763"/>
              <a:ext cx="11758" cy="4576"/>
            </a:xfrm>
            <a:custGeom>
              <a:rect b="b" l="l" r="r" t="t"/>
              <a:pathLst>
                <a:path extrusionOk="0" h="337" w="866">
                  <a:moveTo>
                    <a:pt x="583" y="0"/>
                  </a:moveTo>
                  <a:cubicBezTo>
                    <a:pt x="457" y="0"/>
                    <a:pt x="342" y="35"/>
                    <a:pt x="323" y="61"/>
                  </a:cubicBezTo>
                  <a:cubicBezTo>
                    <a:pt x="284" y="142"/>
                    <a:pt x="183" y="180"/>
                    <a:pt x="95" y="215"/>
                  </a:cubicBezTo>
                  <a:cubicBezTo>
                    <a:pt x="60" y="229"/>
                    <a:pt x="29" y="243"/>
                    <a:pt x="1" y="261"/>
                  </a:cubicBezTo>
                  <a:cubicBezTo>
                    <a:pt x="46" y="310"/>
                    <a:pt x="164" y="336"/>
                    <a:pt x="302" y="336"/>
                  </a:cubicBezTo>
                  <a:cubicBezTo>
                    <a:pt x="408" y="336"/>
                    <a:pt x="526" y="321"/>
                    <a:pt x="631" y="289"/>
                  </a:cubicBezTo>
                  <a:cubicBezTo>
                    <a:pt x="768" y="247"/>
                    <a:pt x="859" y="184"/>
                    <a:pt x="862" y="128"/>
                  </a:cubicBezTo>
                  <a:cubicBezTo>
                    <a:pt x="862" y="110"/>
                    <a:pt x="866" y="58"/>
                    <a:pt x="757" y="26"/>
                  </a:cubicBezTo>
                  <a:cubicBezTo>
                    <a:pt x="702" y="8"/>
                    <a:pt x="641" y="0"/>
                    <a:pt x="58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4" name="Google Shape;12494;p54"/>
            <p:cNvSpPr/>
            <p:nvPr/>
          </p:nvSpPr>
          <p:spPr>
            <a:xfrm>
              <a:off x="2384020" y="1243620"/>
              <a:ext cx="22783" cy="4983"/>
            </a:xfrm>
            <a:custGeom>
              <a:rect b="b" l="l" r="r" t="t"/>
              <a:pathLst>
                <a:path extrusionOk="0" h="367" w="1678">
                  <a:moveTo>
                    <a:pt x="1256" y="0"/>
                  </a:moveTo>
                  <a:cubicBezTo>
                    <a:pt x="1089" y="0"/>
                    <a:pt x="915" y="22"/>
                    <a:pt x="809" y="79"/>
                  </a:cubicBezTo>
                  <a:cubicBezTo>
                    <a:pt x="669" y="152"/>
                    <a:pt x="462" y="163"/>
                    <a:pt x="280" y="173"/>
                  </a:cubicBezTo>
                  <a:cubicBezTo>
                    <a:pt x="182" y="180"/>
                    <a:pt x="42" y="187"/>
                    <a:pt x="0" y="208"/>
                  </a:cubicBezTo>
                  <a:cubicBezTo>
                    <a:pt x="74" y="285"/>
                    <a:pt x="168" y="334"/>
                    <a:pt x="273" y="352"/>
                  </a:cubicBezTo>
                  <a:cubicBezTo>
                    <a:pt x="316" y="361"/>
                    <a:pt x="359" y="366"/>
                    <a:pt x="402" y="366"/>
                  </a:cubicBezTo>
                  <a:cubicBezTo>
                    <a:pt x="542" y="366"/>
                    <a:pt x="680" y="314"/>
                    <a:pt x="784" y="215"/>
                  </a:cubicBezTo>
                  <a:cubicBezTo>
                    <a:pt x="939" y="69"/>
                    <a:pt x="1115" y="34"/>
                    <a:pt x="1273" y="34"/>
                  </a:cubicBezTo>
                  <a:cubicBezTo>
                    <a:pt x="1361" y="34"/>
                    <a:pt x="1443" y="45"/>
                    <a:pt x="1513" y="54"/>
                  </a:cubicBezTo>
                  <a:cubicBezTo>
                    <a:pt x="1552" y="62"/>
                    <a:pt x="1593" y="66"/>
                    <a:pt x="1635" y="66"/>
                  </a:cubicBezTo>
                  <a:cubicBezTo>
                    <a:pt x="1649" y="66"/>
                    <a:pt x="1663" y="65"/>
                    <a:pt x="1677" y="65"/>
                  </a:cubicBezTo>
                  <a:cubicBezTo>
                    <a:pt x="1628" y="29"/>
                    <a:pt x="1448" y="0"/>
                    <a:pt x="125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5" name="Google Shape;12495;p54"/>
            <p:cNvSpPr/>
            <p:nvPr/>
          </p:nvSpPr>
          <p:spPr>
            <a:xfrm>
              <a:off x="2517202" y="1238691"/>
              <a:ext cx="17406" cy="5404"/>
            </a:xfrm>
            <a:custGeom>
              <a:rect b="b" l="l" r="r" t="t"/>
              <a:pathLst>
                <a:path extrusionOk="0" h="398" w="1282">
                  <a:moveTo>
                    <a:pt x="1023" y="1"/>
                  </a:moveTo>
                  <a:cubicBezTo>
                    <a:pt x="919" y="1"/>
                    <a:pt x="860" y="48"/>
                    <a:pt x="799" y="98"/>
                  </a:cubicBezTo>
                  <a:cubicBezTo>
                    <a:pt x="748" y="140"/>
                    <a:pt x="688" y="187"/>
                    <a:pt x="609" y="187"/>
                  </a:cubicBezTo>
                  <a:cubicBezTo>
                    <a:pt x="601" y="187"/>
                    <a:pt x="593" y="187"/>
                    <a:pt x="585" y="186"/>
                  </a:cubicBezTo>
                  <a:cubicBezTo>
                    <a:pt x="573" y="184"/>
                    <a:pt x="559" y="184"/>
                    <a:pt x="543" y="184"/>
                  </a:cubicBezTo>
                  <a:cubicBezTo>
                    <a:pt x="376" y="184"/>
                    <a:pt x="55" y="265"/>
                    <a:pt x="1" y="322"/>
                  </a:cubicBezTo>
                  <a:cubicBezTo>
                    <a:pt x="56" y="379"/>
                    <a:pt x="171" y="397"/>
                    <a:pt x="306" y="397"/>
                  </a:cubicBezTo>
                  <a:cubicBezTo>
                    <a:pt x="437" y="397"/>
                    <a:pt x="585" y="380"/>
                    <a:pt x="711" y="365"/>
                  </a:cubicBezTo>
                  <a:lnTo>
                    <a:pt x="844" y="351"/>
                  </a:lnTo>
                  <a:cubicBezTo>
                    <a:pt x="1138" y="319"/>
                    <a:pt x="1275" y="217"/>
                    <a:pt x="1282" y="140"/>
                  </a:cubicBezTo>
                  <a:cubicBezTo>
                    <a:pt x="1282" y="84"/>
                    <a:pt x="1215" y="32"/>
                    <a:pt x="1114" y="11"/>
                  </a:cubicBezTo>
                  <a:cubicBezTo>
                    <a:pt x="1080" y="4"/>
                    <a:pt x="1050" y="1"/>
                    <a:pt x="10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6" name="Google Shape;12496;p54"/>
            <p:cNvSpPr/>
            <p:nvPr/>
          </p:nvSpPr>
          <p:spPr>
            <a:xfrm>
              <a:off x="2718026" y="1237646"/>
              <a:ext cx="8757" cy="2403"/>
            </a:xfrm>
            <a:custGeom>
              <a:rect b="b" l="l" r="r" t="t"/>
              <a:pathLst>
                <a:path extrusionOk="0" h="177" w="645">
                  <a:moveTo>
                    <a:pt x="400" y="0"/>
                  </a:moveTo>
                  <a:cubicBezTo>
                    <a:pt x="179" y="0"/>
                    <a:pt x="11" y="60"/>
                    <a:pt x="1" y="95"/>
                  </a:cubicBezTo>
                  <a:cubicBezTo>
                    <a:pt x="1" y="95"/>
                    <a:pt x="8" y="105"/>
                    <a:pt x="22" y="119"/>
                  </a:cubicBezTo>
                  <a:cubicBezTo>
                    <a:pt x="55" y="145"/>
                    <a:pt x="193" y="176"/>
                    <a:pt x="334" y="176"/>
                  </a:cubicBezTo>
                  <a:cubicBezTo>
                    <a:pt x="401" y="176"/>
                    <a:pt x="469" y="169"/>
                    <a:pt x="526" y="151"/>
                  </a:cubicBezTo>
                  <a:cubicBezTo>
                    <a:pt x="596" y="130"/>
                    <a:pt x="634" y="98"/>
                    <a:pt x="645" y="53"/>
                  </a:cubicBezTo>
                  <a:cubicBezTo>
                    <a:pt x="645" y="53"/>
                    <a:pt x="645" y="53"/>
                    <a:pt x="645" y="49"/>
                  </a:cubicBezTo>
                  <a:cubicBezTo>
                    <a:pt x="641" y="39"/>
                    <a:pt x="575" y="0"/>
                    <a:pt x="4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7" name="Google Shape;12497;p54"/>
            <p:cNvSpPr/>
            <p:nvPr/>
          </p:nvSpPr>
          <p:spPr>
            <a:xfrm>
              <a:off x="2570534" y="1361377"/>
              <a:ext cx="11229" cy="4209"/>
            </a:xfrm>
            <a:custGeom>
              <a:rect b="b" l="l" r="r" t="t"/>
              <a:pathLst>
                <a:path extrusionOk="0" h="310" w="827">
                  <a:moveTo>
                    <a:pt x="284" y="0"/>
                  </a:moveTo>
                  <a:cubicBezTo>
                    <a:pt x="78" y="0"/>
                    <a:pt x="11" y="140"/>
                    <a:pt x="4" y="214"/>
                  </a:cubicBezTo>
                  <a:cubicBezTo>
                    <a:pt x="4" y="221"/>
                    <a:pt x="1" y="298"/>
                    <a:pt x="50" y="305"/>
                  </a:cubicBezTo>
                  <a:cubicBezTo>
                    <a:pt x="73" y="308"/>
                    <a:pt x="101" y="310"/>
                    <a:pt x="131" y="310"/>
                  </a:cubicBezTo>
                  <a:cubicBezTo>
                    <a:pt x="371" y="310"/>
                    <a:pt x="783" y="209"/>
                    <a:pt x="827" y="144"/>
                  </a:cubicBezTo>
                  <a:cubicBezTo>
                    <a:pt x="816" y="102"/>
                    <a:pt x="617" y="0"/>
                    <a:pt x="2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8" name="Google Shape;12498;p54"/>
            <p:cNvSpPr/>
            <p:nvPr/>
          </p:nvSpPr>
          <p:spPr>
            <a:xfrm>
              <a:off x="2635516" y="1366890"/>
              <a:ext cx="4616" cy="2865"/>
            </a:xfrm>
            <a:custGeom>
              <a:rect b="b" l="l" r="r" t="t"/>
              <a:pathLst>
                <a:path extrusionOk="0" h="211" w="340">
                  <a:moveTo>
                    <a:pt x="277" y="0"/>
                  </a:moveTo>
                  <a:cubicBezTo>
                    <a:pt x="165" y="0"/>
                    <a:pt x="18" y="102"/>
                    <a:pt x="0" y="144"/>
                  </a:cubicBezTo>
                  <a:lnTo>
                    <a:pt x="7" y="147"/>
                  </a:lnTo>
                  <a:cubicBezTo>
                    <a:pt x="90" y="189"/>
                    <a:pt x="167" y="211"/>
                    <a:pt x="224" y="211"/>
                  </a:cubicBezTo>
                  <a:cubicBezTo>
                    <a:pt x="254" y="211"/>
                    <a:pt x="278" y="205"/>
                    <a:pt x="294" y="193"/>
                  </a:cubicBezTo>
                  <a:cubicBezTo>
                    <a:pt x="340" y="161"/>
                    <a:pt x="340" y="91"/>
                    <a:pt x="333" y="39"/>
                  </a:cubicBezTo>
                  <a:cubicBezTo>
                    <a:pt x="333" y="21"/>
                    <a:pt x="329" y="0"/>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9" name="Google Shape;12499;p54"/>
            <p:cNvSpPr/>
            <p:nvPr/>
          </p:nvSpPr>
          <p:spPr>
            <a:xfrm>
              <a:off x="2491961" y="1240701"/>
              <a:ext cx="20176" cy="8119"/>
            </a:xfrm>
            <a:custGeom>
              <a:rect b="b" l="l" r="r" t="t"/>
              <a:pathLst>
                <a:path extrusionOk="0" h="598" w="1486">
                  <a:moveTo>
                    <a:pt x="750" y="1"/>
                  </a:moveTo>
                  <a:cubicBezTo>
                    <a:pt x="588" y="1"/>
                    <a:pt x="493" y="24"/>
                    <a:pt x="463" y="41"/>
                  </a:cubicBezTo>
                  <a:cubicBezTo>
                    <a:pt x="480" y="153"/>
                    <a:pt x="347" y="234"/>
                    <a:pt x="204" y="322"/>
                  </a:cubicBezTo>
                  <a:cubicBezTo>
                    <a:pt x="134" y="367"/>
                    <a:pt x="4" y="441"/>
                    <a:pt x="1" y="479"/>
                  </a:cubicBezTo>
                  <a:cubicBezTo>
                    <a:pt x="4" y="483"/>
                    <a:pt x="11" y="486"/>
                    <a:pt x="15" y="490"/>
                  </a:cubicBezTo>
                  <a:cubicBezTo>
                    <a:pt x="105" y="562"/>
                    <a:pt x="245" y="598"/>
                    <a:pt x="425" y="598"/>
                  </a:cubicBezTo>
                  <a:cubicBezTo>
                    <a:pt x="490" y="598"/>
                    <a:pt x="560" y="593"/>
                    <a:pt x="634" y="584"/>
                  </a:cubicBezTo>
                  <a:cubicBezTo>
                    <a:pt x="1033" y="535"/>
                    <a:pt x="1422" y="374"/>
                    <a:pt x="1475" y="308"/>
                  </a:cubicBezTo>
                  <a:cubicBezTo>
                    <a:pt x="1478" y="304"/>
                    <a:pt x="1482" y="301"/>
                    <a:pt x="1485" y="294"/>
                  </a:cubicBezTo>
                  <a:cubicBezTo>
                    <a:pt x="1461" y="276"/>
                    <a:pt x="1433" y="262"/>
                    <a:pt x="1408" y="252"/>
                  </a:cubicBezTo>
                  <a:cubicBezTo>
                    <a:pt x="1334" y="213"/>
                    <a:pt x="1243" y="171"/>
                    <a:pt x="1222" y="76"/>
                  </a:cubicBezTo>
                  <a:cubicBezTo>
                    <a:pt x="1194" y="52"/>
                    <a:pt x="1061" y="10"/>
                    <a:pt x="841" y="3"/>
                  </a:cubicBezTo>
                  <a:cubicBezTo>
                    <a:pt x="808" y="1"/>
                    <a:pt x="778" y="1"/>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0" name="Google Shape;12500;p54"/>
            <p:cNvSpPr/>
            <p:nvPr/>
          </p:nvSpPr>
          <p:spPr>
            <a:xfrm>
              <a:off x="2465159" y="1249621"/>
              <a:ext cx="23394" cy="6734"/>
            </a:xfrm>
            <a:custGeom>
              <a:rect b="b" l="l" r="r" t="t"/>
              <a:pathLst>
                <a:path extrusionOk="0" h="496" w="1723">
                  <a:moveTo>
                    <a:pt x="993" y="0"/>
                  </a:moveTo>
                  <a:cubicBezTo>
                    <a:pt x="912" y="0"/>
                    <a:pt x="846" y="5"/>
                    <a:pt x="809" y="15"/>
                  </a:cubicBezTo>
                  <a:cubicBezTo>
                    <a:pt x="816" y="50"/>
                    <a:pt x="809" y="88"/>
                    <a:pt x="788" y="120"/>
                  </a:cubicBezTo>
                  <a:cubicBezTo>
                    <a:pt x="735" y="197"/>
                    <a:pt x="609" y="211"/>
                    <a:pt x="333" y="211"/>
                  </a:cubicBezTo>
                  <a:cubicBezTo>
                    <a:pt x="151" y="211"/>
                    <a:pt x="32" y="274"/>
                    <a:pt x="11" y="330"/>
                  </a:cubicBezTo>
                  <a:cubicBezTo>
                    <a:pt x="0" y="358"/>
                    <a:pt x="14" y="386"/>
                    <a:pt x="49" y="417"/>
                  </a:cubicBezTo>
                  <a:cubicBezTo>
                    <a:pt x="109" y="467"/>
                    <a:pt x="265" y="495"/>
                    <a:pt x="453" y="495"/>
                  </a:cubicBezTo>
                  <a:cubicBezTo>
                    <a:pt x="530" y="495"/>
                    <a:pt x="613" y="490"/>
                    <a:pt x="697" y="480"/>
                  </a:cubicBezTo>
                  <a:cubicBezTo>
                    <a:pt x="956" y="452"/>
                    <a:pt x="1113" y="386"/>
                    <a:pt x="1152" y="333"/>
                  </a:cubicBezTo>
                  <a:cubicBezTo>
                    <a:pt x="1243" y="211"/>
                    <a:pt x="1397" y="200"/>
                    <a:pt x="1520" y="193"/>
                  </a:cubicBezTo>
                  <a:cubicBezTo>
                    <a:pt x="1642" y="186"/>
                    <a:pt x="1702" y="176"/>
                    <a:pt x="1723" y="134"/>
                  </a:cubicBezTo>
                  <a:cubicBezTo>
                    <a:pt x="1709" y="123"/>
                    <a:pt x="1670" y="95"/>
                    <a:pt x="1548" y="64"/>
                  </a:cubicBezTo>
                  <a:cubicBezTo>
                    <a:pt x="1374" y="20"/>
                    <a:pt x="1154" y="0"/>
                    <a:pt x="9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1" name="Google Shape;12501;p54"/>
            <p:cNvSpPr/>
            <p:nvPr/>
          </p:nvSpPr>
          <p:spPr>
            <a:xfrm>
              <a:off x="2466530" y="1232500"/>
              <a:ext cx="20597" cy="4358"/>
            </a:xfrm>
            <a:custGeom>
              <a:rect b="b" l="l" r="r" t="t"/>
              <a:pathLst>
                <a:path extrusionOk="0" h="321" w="1517">
                  <a:moveTo>
                    <a:pt x="1106" y="0"/>
                  </a:moveTo>
                  <a:cubicBezTo>
                    <a:pt x="908" y="0"/>
                    <a:pt x="721" y="29"/>
                    <a:pt x="655" y="57"/>
                  </a:cubicBezTo>
                  <a:cubicBezTo>
                    <a:pt x="662" y="78"/>
                    <a:pt x="659" y="99"/>
                    <a:pt x="652" y="120"/>
                  </a:cubicBezTo>
                  <a:cubicBezTo>
                    <a:pt x="613" y="197"/>
                    <a:pt x="480" y="215"/>
                    <a:pt x="102" y="229"/>
                  </a:cubicBezTo>
                  <a:lnTo>
                    <a:pt x="1" y="232"/>
                  </a:lnTo>
                  <a:cubicBezTo>
                    <a:pt x="160" y="290"/>
                    <a:pt x="330" y="321"/>
                    <a:pt x="502" y="321"/>
                  </a:cubicBezTo>
                  <a:cubicBezTo>
                    <a:pt x="519" y="321"/>
                    <a:pt x="537" y="321"/>
                    <a:pt x="554" y="320"/>
                  </a:cubicBezTo>
                  <a:cubicBezTo>
                    <a:pt x="732" y="320"/>
                    <a:pt x="781" y="267"/>
                    <a:pt x="834" y="211"/>
                  </a:cubicBezTo>
                  <a:cubicBezTo>
                    <a:pt x="883" y="145"/>
                    <a:pt x="961" y="104"/>
                    <a:pt x="1044" y="104"/>
                  </a:cubicBezTo>
                  <a:cubicBezTo>
                    <a:pt x="1061" y="104"/>
                    <a:pt x="1079" y="106"/>
                    <a:pt x="1096" y="110"/>
                  </a:cubicBezTo>
                  <a:cubicBezTo>
                    <a:pt x="1171" y="119"/>
                    <a:pt x="1239" y="123"/>
                    <a:pt x="1297" y="123"/>
                  </a:cubicBezTo>
                  <a:cubicBezTo>
                    <a:pt x="1414" y="123"/>
                    <a:pt x="1493" y="107"/>
                    <a:pt x="1517" y="89"/>
                  </a:cubicBezTo>
                  <a:cubicBezTo>
                    <a:pt x="1513" y="82"/>
                    <a:pt x="1510" y="78"/>
                    <a:pt x="1503" y="71"/>
                  </a:cubicBezTo>
                  <a:cubicBezTo>
                    <a:pt x="1489" y="54"/>
                    <a:pt x="1415" y="19"/>
                    <a:pt x="1240" y="5"/>
                  </a:cubicBezTo>
                  <a:cubicBezTo>
                    <a:pt x="1196" y="2"/>
                    <a:pt x="1151" y="0"/>
                    <a:pt x="1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2" name="Google Shape;12502;p54"/>
            <p:cNvSpPr/>
            <p:nvPr/>
          </p:nvSpPr>
          <p:spPr>
            <a:xfrm>
              <a:off x="2698353" y="164214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3" name="Google Shape;12503;p54"/>
            <p:cNvSpPr/>
            <p:nvPr/>
          </p:nvSpPr>
          <p:spPr>
            <a:xfrm>
              <a:off x="2818038" y="1630266"/>
              <a:ext cx="3625" cy="530"/>
            </a:xfrm>
            <a:custGeom>
              <a:rect b="b" l="l" r="r" t="t"/>
              <a:pathLst>
                <a:path extrusionOk="0" h="39" w="267">
                  <a:moveTo>
                    <a:pt x="0" y="39"/>
                  </a:moveTo>
                  <a:cubicBezTo>
                    <a:pt x="88" y="21"/>
                    <a:pt x="179" y="7"/>
                    <a:pt x="267" y="0"/>
                  </a:cubicBezTo>
                  <a:cubicBezTo>
                    <a:pt x="179" y="7"/>
                    <a:pt x="88" y="21"/>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4" name="Google Shape;12504;p54"/>
            <p:cNvSpPr/>
            <p:nvPr/>
          </p:nvSpPr>
          <p:spPr>
            <a:xfrm>
              <a:off x="2835580" y="1633878"/>
              <a:ext cx="2430" cy="815"/>
            </a:xfrm>
            <a:custGeom>
              <a:rect b="b" l="l" r="r" t="t"/>
              <a:pathLst>
                <a:path extrusionOk="0" h="60" w="179">
                  <a:moveTo>
                    <a:pt x="0" y="0"/>
                  </a:moveTo>
                  <a:cubicBezTo>
                    <a:pt x="18" y="18"/>
                    <a:pt x="119" y="42"/>
                    <a:pt x="179" y="60"/>
                  </a:cubicBezTo>
                  <a:cubicBezTo>
                    <a:pt x="119" y="42"/>
                    <a:pt x="1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5" name="Google Shape;12505;p54"/>
            <p:cNvSpPr/>
            <p:nvPr/>
          </p:nvSpPr>
          <p:spPr>
            <a:xfrm>
              <a:off x="2863808" y="1641861"/>
              <a:ext cx="584" cy="299"/>
            </a:xfrm>
            <a:custGeom>
              <a:rect b="b" l="l" r="r" t="t"/>
              <a:pathLst>
                <a:path extrusionOk="0" h="22" w="43">
                  <a:moveTo>
                    <a:pt x="1" y="22"/>
                  </a:moveTo>
                  <a:cubicBezTo>
                    <a:pt x="15" y="15"/>
                    <a:pt x="25" y="8"/>
                    <a:pt x="43" y="1"/>
                  </a:cubicBezTo>
                  <a:cubicBezTo>
                    <a:pt x="25" y="8"/>
                    <a:pt x="15"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6" name="Google Shape;12506;p54"/>
            <p:cNvSpPr/>
            <p:nvPr/>
          </p:nvSpPr>
          <p:spPr>
            <a:xfrm>
              <a:off x="2807149" y="1632778"/>
              <a:ext cx="2729" cy="1059"/>
            </a:xfrm>
            <a:custGeom>
              <a:rect b="b" l="l" r="r" t="t"/>
              <a:pathLst>
                <a:path extrusionOk="0" h="78" w="201">
                  <a:moveTo>
                    <a:pt x="1" y="1"/>
                  </a:moveTo>
                  <a:cubicBezTo>
                    <a:pt x="64" y="32"/>
                    <a:pt x="130" y="60"/>
                    <a:pt x="200" y="78"/>
                  </a:cubicBezTo>
                  <a:cubicBezTo>
                    <a:pt x="130" y="60"/>
                    <a:pt x="64"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7" name="Google Shape;12507;p54"/>
            <p:cNvSpPr/>
            <p:nvPr/>
          </p:nvSpPr>
          <p:spPr>
            <a:xfrm>
              <a:off x="2901553" y="1635249"/>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8" name="Google Shape;12508;p54"/>
            <p:cNvSpPr/>
            <p:nvPr/>
          </p:nvSpPr>
          <p:spPr>
            <a:xfrm>
              <a:off x="2907351" y="1636064"/>
              <a:ext cx="584" cy="299"/>
            </a:xfrm>
            <a:custGeom>
              <a:rect b="b" l="l" r="r" t="t"/>
              <a:pathLst>
                <a:path extrusionOk="0" h="22" w="43">
                  <a:moveTo>
                    <a:pt x="1" y="0"/>
                  </a:moveTo>
                  <a:cubicBezTo>
                    <a:pt x="15" y="7"/>
                    <a:pt x="29" y="14"/>
                    <a:pt x="39" y="21"/>
                  </a:cubicBezTo>
                  <a:lnTo>
                    <a:pt x="43" y="18"/>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9" name="Google Shape;12509;p54"/>
            <p:cNvSpPr/>
            <p:nvPr/>
          </p:nvSpPr>
          <p:spPr>
            <a:xfrm>
              <a:off x="2902355" y="16351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0" name="Google Shape;12510;p54"/>
            <p:cNvSpPr/>
            <p:nvPr/>
          </p:nvSpPr>
          <p:spPr>
            <a:xfrm>
              <a:off x="2873367" y="1638915"/>
              <a:ext cx="3286" cy="1018"/>
            </a:xfrm>
            <a:custGeom>
              <a:rect b="b" l="l" r="r" t="t"/>
              <a:pathLst>
                <a:path extrusionOk="0" h="75" w="242">
                  <a:moveTo>
                    <a:pt x="242" y="1"/>
                  </a:moveTo>
                  <a:lnTo>
                    <a:pt x="242" y="1"/>
                  </a:lnTo>
                  <a:cubicBezTo>
                    <a:pt x="151" y="15"/>
                    <a:pt x="60" y="29"/>
                    <a:pt x="0" y="74"/>
                  </a:cubicBezTo>
                  <a:cubicBezTo>
                    <a:pt x="60" y="29"/>
                    <a:pt x="154" y="15"/>
                    <a:pt x="2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1" name="Google Shape;12511;p54"/>
            <p:cNvSpPr/>
            <p:nvPr/>
          </p:nvSpPr>
          <p:spPr>
            <a:xfrm>
              <a:off x="2746879" y="1634258"/>
              <a:ext cx="3299" cy="1494"/>
            </a:xfrm>
            <a:custGeom>
              <a:rect b="b" l="l" r="r" t="t"/>
              <a:pathLst>
                <a:path extrusionOk="0" h="110" w="243">
                  <a:moveTo>
                    <a:pt x="1" y="1"/>
                  </a:moveTo>
                  <a:cubicBezTo>
                    <a:pt x="66" y="35"/>
                    <a:pt x="191" y="109"/>
                    <a:pt x="239" y="109"/>
                  </a:cubicBezTo>
                  <a:cubicBezTo>
                    <a:pt x="239" y="109"/>
                    <a:pt x="239" y="109"/>
                    <a:pt x="239" y="109"/>
                  </a:cubicBezTo>
                  <a:lnTo>
                    <a:pt x="239" y="109"/>
                  </a:lnTo>
                  <a:cubicBezTo>
                    <a:pt x="194" y="109"/>
                    <a:pt x="66" y="35"/>
                    <a:pt x="1" y="1"/>
                  </a:cubicBezTo>
                  <a:close/>
                  <a:moveTo>
                    <a:pt x="242" y="109"/>
                  </a:moveTo>
                  <a:cubicBezTo>
                    <a:pt x="241" y="109"/>
                    <a:pt x="240" y="109"/>
                    <a:pt x="239" y="109"/>
                  </a:cubicBezTo>
                  <a:lnTo>
                    <a:pt x="239" y="109"/>
                  </a:lnTo>
                  <a:cubicBezTo>
                    <a:pt x="239" y="109"/>
                    <a:pt x="239" y="109"/>
                    <a:pt x="239" y="109"/>
                  </a:cubicBezTo>
                  <a:cubicBezTo>
                    <a:pt x="240" y="109"/>
                    <a:pt x="241" y="109"/>
                    <a:pt x="242"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2" name="Google Shape;12512;p54"/>
            <p:cNvSpPr/>
            <p:nvPr/>
          </p:nvSpPr>
          <p:spPr>
            <a:xfrm>
              <a:off x="2716221" y="1632113"/>
              <a:ext cx="2444" cy="1534"/>
            </a:xfrm>
            <a:custGeom>
              <a:rect b="b" l="l" r="r" t="t"/>
              <a:pathLst>
                <a:path extrusionOk="0" h="113" w="180">
                  <a:moveTo>
                    <a:pt x="1" y="113"/>
                  </a:moveTo>
                  <a:cubicBezTo>
                    <a:pt x="57" y="67"/>
                    <a:pt x="116" y="29"/>
                    <a:pt x="179" y="1"/>
                  </a:cubicBezTo>
                  <a:cubicBezTo>
                    <a:pt x="116" y="29"/>
                    <a:pt x="57" y="67"/>
                    <a:pt x="1" y="1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3" name="Google Shape;12513;p54"/>
            <p:cNvSpPr/>
            <p:nvPr/>
          </p:nvSpPr>
          <p:spPr>
            <a:xfrm>
              <a:off x="2699059" y="164144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4" name="Google Shape;12514;p54"/>
            <p:cNvSpPr/>
            <p:nvPr/>
          </p:nvSpPr>
          <p:spPr>
            <a:xfrm>
              <a:off x="2698869" y="1641576"/>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5" name="Google Shape;12515;p54"/>
            <p:cNvSpPr/>
            <p:nvPr/>
          </p:nvSpPr>
          <p:spPr>
            <a:xfrm>
              <a:off x="2698678" y="1641726"/>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6" name="Google Shape;12516;p54"/>
            <p:cNvSpPr/>
            <p:nvPr/>
          </p:nvSpPr>
          <p:spPr>
            <a:xfrm>
              <a:off x="2698543" y="1641916"/>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7" name="Google Shape;12517;p54"/>
            <p:cNvSpPr/>
            <p:nvPr/>
          </p:nvSpPr>
          <p:spPr>
            <a:xfrm>
              <a:off x="2700348" y="164087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8" name="Google Shape;12518;p54"/>
            <p:cNvSpPr/>
            <p:nvPr/>
          </p:nvSpPr>
          <p:spPr>
            <a:xfrm>
              <a:off x="2699629" y="164115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9" name="Google Shape;12519;p54"/>
            <p:cNvSpPr/>
            <p:nvPr/>
          </p:nvSpPr>
          <p:spPr>
            <a:xfrm>
              <a:off x="2698448" y="1642051"/>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0" name="Google Shape;12520;p54"/>
            <p:cNvSpPr/>
            <p:nvPr/>
          </p:nvSpPr>
          <p:spPr>
            <a:xfrm>
              <a:off x="2699968" y="164100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1" name="Google Shape;12521;p54"/>
            <p:cNvSpPr/>
            <p:nvPr/>
          </p:nvSpPr>
          <p:spPr>
            <a:xfrm>
              <a:off x="2699303" y="1641291"/>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2" name="Google Shape;12522;p54"/>
            <p:cNvSpPr/>
            <p:nvPr/>
          </p:nvSpPr>
          <p:spPr>
            <a:xfrm>
              <a:off x="2750164" y="1633688"/>
              <a:ext cx="6952" cy="2050"/>
            </a:xfrm>
            <a:custGeom>
              <a:rect b="b" l="l" r="r" t="t"/>
              <a:pathLst>
                <a:path extrusionOk="0" h="151" w="512">
                  <a:moveTo>
                    <a:pt x="511" y="116"/>
                  </a:moveTo>
                  <a:cubicBezTo>
                    <a:pt x="319" y="0"/>
                    <a:pt x="98" y="74"/>
                    <a:pt x="0" y="151"/>
                  </a:cubicBezTo>
                  <a:lnTo>
                    <a:pt x="0" y="151"/>
                  </a:lnTo>
                  <a:cubicBezTo>
                    <a:pt x="98" y="74"/>
                    <a:pt x="319" y="0"/>
                    <a:pt x="511" y="1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3" name="Google Shape;12523;p54"/>
            <p:cNvSpPr/>
            <p:nvPr/>
          </p:nvSpPr>
          <p:spPr>
            <a:xfrm>
              <a:off x="2757102" y="1635249"/>
              <a:ext cx="3666" cy="2009"/>
            </a:xfrm>
            <a:custGeom>
              <a:rect b="b" l="l" r="r" t="t"/>
              <a:pathLst>
                <a:path extrusionOk="0" h="148" w="270">
                  <a:moveTo>
                    <a:pt x="270" y="148"/>
                  </a:moveTo>
                  <a:cubicBezTo>
                    <a:pt x="224" y="141"/>
                    <a:pt x="137" y="88"/>
                    <a:pt x="74" y="46"/>
                  </a:cubicBezTo>
                  <a:cubicBezTo>
                    <a:pt x="49" y="32"/>
                    <a:pt x="25" y="15"/>
                    <a:pt x="0" y="1"/>
                  </a:cubicBezTo>
                  <a:cubicBezTo>
                    <a:pt x="25" y="15"/>
                    <a:pt x="49" y="32"/>
                    <a:pt x="74" y="46"/>
                  </a:cubicBezTo>
                  <a:cubicBezTo>
                    <a:pt x="137" y="88"/>
                    <a:pt x="224" y="141"/>
                    <a:pt x="270" y="1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4" name="Google Shape;12524;p54"/>
            <p:cNvSpPr/>
            <p:nvPr/>
          </p:nvSpPr>
          <p:spPr>
            <a:xfrm>
              <a:off x="2728291" y="1626980"/>
              <a:ext cx="3489" cy="204"/>
            </a:xfrm>
            <a:custGeom>
              <a:rect b="b" l="l" r="r" t="t"/>
              <a:pathLst>
                <a:path extrusionOk="0" h="15" w="257">
                  <a:moveTo>
                    <a:pt x="256" y="15"/>
                  </a:moveTo>
                  <a:cubicBezTo>
                    <a:pt x="172" y="1"/>
                    <a:pt x="85" y="1"/>
                    <a:pt x="1" y="11"/>
                  </a:cubicBezTo>
                  <a:cubicBezTo>
                    <a:pt x="85" y="1"/>
                    <a:pt x="172" y="1"/>
                    <a:pt x="25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5" name="Google Shape;12525;p54"/>
            <p:cNvSpPr/>
            <p:nvPr/>
          </p:nvSpPr>
          <p:spPr>
            <a:xfrm>
              <a:off x="2720688" y="1629126"/>
              <a:ext cx="3340" cy="1670"/>
            </a:xfrm>
            <a:custGeom>
              <a:rect b="b" l="l" r="r" t="t"/>
              <a:pathLst>
                <a:path extrusionOk="0" h="123" w="246">
                  <a:moveTo>
                    <a:pt x="246" y="0"/>
                  </a:moveTo>
                  <a:cubicBezTo>
                    <a:pt x="144" y="21"/>
                    <a:pt x="39" y="42"/>
                    <a:pt x="1" y="123"/>
                  </a:cubicBezTo>
                  <a:cubicBezTo>
                    <a:pt x="39" y="46"/>
                    <a:pt x="144" y="21"/>
                    <a:pt x="2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6" name="Google Shape;12526;p54"/>
            <p:cNvSpPr/>
            <p:nvPr/>
          </p:nvSpPr>
          <p:spPr>
            <a:xfrm>
              <a:off x="2697877" y="1642337"/>
              <a:ext cx="434" cy="109"/>
            </a:xfrm>
            <a:custGeom>
              <a:rect b="b" l="l" r="r" t="t"/>
              <a:pathLst>
                <a:path extrusionOk="0" h="8" w="32">
                  <a:moveTo>
                    <a:pt x="25" y="8"/>
                  </a:moveTo>
                  <a:lnTo>
                    <a:pt x="32" y="8"/>
                  </a:lnTo>
                  <a:lnTo>
                    <a:pt x="32" y="1"/>
                  </a:lnTo>
                  <a:lnTo>
                    <a:pt x="32" y="8"/>
                  </a:lnTo>
                  <a:cubicBezTo>
                    <a:pt x="21" y="8"/>
                    <a:pt x="11" y="8"/>
                    <a:pt x="0" y="8"/>
                  </a:cubicBez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7" name="Google Shape;12527;p54"/>
            <p:cNvSpPr/>
            <p:nvPr/>
          </p:nvSpPr>
          <p:spPr>
            <a:xfrm>
              <a:off x="2761094" y="1634923"/>
              <a:ext cx="3666" cy="2200"/>
            </a:xfrm>
            <a:custGeom>
              <a:rect b="b" l="l" r="r" t="t"/>
              <a:pathLst>
                <a:path extrusionOk="0" h="162" w="270">
                  <a:moveTo>
                    <a:pt x="270" y="0"/>
                  </a:moveTo>
                  <a:cubicBezTo>
                    <a:pt x="154" y="42"/>
                    <a:pt x="46" y="84"/>
                    <a:pt x="0" y="161"/>
                  </a:cubicBezTo>
                  <a:cubicBezTo>
                    <a:pt x="46" y="84"/>
                    <a:pt x="154" y="42"/>
                    <a:pt x="2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8" name="Google Shape;12528;p54"/>
            <p:cNvSpPr/>
            <p:nvPr/>
          </p:nvSpPr>
          <p:spPr>
            <a:xfrm>
              <a:off x="2741991" y="1628963"/>
              <a:ext cx="2240" cy="2688"/>
            </a:xfrm>
            <a:custGeom>
              <a:rect b="b" l="l" r="r" t="t"/>
              <a:pathLst>
                <a:path extrusionOk="0" h="198" w="165">
                  <a:moveTo>
                    <a:pt x="20" y="0"/>
                  </a:moveTo>
                  <a:cubicBezTo>
                    <a:pt x="14" y="0"/>
                    <a:pt x="7" y="1"/>
                    <a:pt x="0" y="2"/>
                  </a:cubicBezTo>
                  <a:lnTo>
                    <a:pt x="0" y="2"/>
                  </a:lnTo>
                  <a:cubicBezTo>
                    <a:pt x="7" y="1"/>
                    <a:pt x="13" y="0"/>
                    <a:pt x="19" y="0"/>
                  </a:cubicBezTo>
                  <a:cubicBezTo>
                    <a:pt x="67" y="0"/>
                    <a:pt x="99" y="35"/>
                    <a:pt x="122" y="82"/>
                  </a:cubicBezTo>
                  <a:lnTo>
                    <a:pt x="122" y="82"/>
                  </a:lnTo>
                  <a:cubicBezTo>
                    <a:pt x="99" y="34"/>
                    <a:pt x="68" y="0"/>
                    <a:pt x="20" y="0"/>
                  </a:cubicBezTo>
                  <a:close/>
                  <a:moveTo>
                    <a:pt x="122" y="82"/>
                  </a:moveTo>
                  <a:cubicBezTo>
                    <a:pt x="139" y="116"/>
                    <a:pt x="152" y="158"/>
                    <a:pt x="165" y="198"/>
                  </a:cubicBezTo>
                  <a:cubicBezTo>
                    <a:pt x="153" y="160"/>
                    <a:pt x="140" y="117"/>
                    <a:pt x="122"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9" name="Google Shape;12529;p54"/>
            <p:cNvSpPr/>
            <p:nvPr/>
          </p:nvSpPr>
          <p:spPr>
            <a:xfrm>
              <a:off x="2895851" y="1634774"/>
              <a:ext cx="3571" cy="964"/>
            </a:xfrm>
            <a:custGeom>
              <a:rect b="b" l="l" r="r" t="t"/>
              <a:pathLst>
                <a:path extrusionOk="0" h="71" w="263">
                  <a:moveTo>
                    <a:pt x="35" y="25"/>
                  </a:moveTo>
                  <a:cubicBezTo>
                    <a:pt x="105" y="57"/>
                    <a:pt x="182" y="71"/>
                    <a:pt x="263" y="67"/>
                  </a:cubicBezTo>
                  <a:cubicBezTo>
                    <a:pt x="182" y="71"/>
                    <a:pt x="105" y="57"/>
                    <a:pt x="35" y="25"/>
                  </a:cubicBezTo>
                  <a:cubicBezTo>
                    <a:pt x="21" y="18"/>
                    <a:pt x="7" y="11"/>
                    <a:pt x="0" y="1"/>
                  </a:cubicBezTo>
                  <a:cubicBezTo>
                    <a:pt x="7" y="11"/>
                    <a:pt x="21" y="18"/>
                    <a:pt x="3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0" name="Google Shape;12530;p54"/>
            <p:cNvSpPr/>
            <p:nvPr/>
          </p:nvSpPr>
          <p:spPr>
            <a:xfrm>
              <a:off x="2850271" y="1641576"/>
              <a:ext cx="6191" cy="1208"/>
            </a:xfrm>
            <a:custGeom>
              <a:rect b="b" l="l" r="r" t="t"/>
              <a:pathLst>
                <a:path extrusionOk="0" h="89" w="456">
                  <a:moveTo>
                    <a:pt x="455" y="88"/>
                  </a:moveTo>
                  <a:cubicBezTo>
                    <a:pt x="417" y="85"/>
                    <a:pt x="378" y="78"/>
                    <a:pt x="343" y="60"/>
                  </a:cubicBezTo>
                  <a:cubicBezTo>
                    <a:pt x="284" y="11"/>
                    <a:pt x="175" y="4"/>
                    <a:pt x="0" y="1"/>
                  </a:cubicBezTo>
                  <a:cubicBezTo>
                    <a:pt x="175" y="4"/>
                    <a:pt x="284" y="11"/>
                    <a:pt x="343" y="60"/>
                  </a:cubicBezTo>
                  <a:cubicBezTo>
                    <a:pt x="378" y="78"/>
                    <a:pt x="417" y="85"/>
                    <a:pt x="455"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1" name="Google Shape;12531;p54"/>
            <p:cNvSpPr/>
            <p:nvPr/>
          </p:nvSpPr>
          <p:spPr>
            <a:xfrm>
              <a:off x="2868370" y="1640300"/>
              <a:ext cx="3965" cy="774"/>
            </a:xfrm>
            <a:custGeom>
              <a:rect b="b" l="l" r="r" t="t"/>
              <a:pathLst>
                <a:path extrusionOk="0" h="57" w="292">
                  <a:moveTo>
                    <a:pt x="291" y="0"/>
                  </a:moveTo>
                  <a:cubicBezTo>
                    <a:pt x="211" y="21"/>
                    <a:pt x="95" y="39"/>
                    <a:pt x="1" y="56"/>
                  </a:cubicBezTo>
                  <a:cubicBezTo>
                    <a:pt x="95" y="42"/>
                    <a:pt x="211" y="21"/>
                    <a:pt x="2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2" name="Google Shape;12532;p54"/>
            <p:cNvSpPr/>
            <p:nvPr/>
          </p:nvSpPr>
          <p:spPr>
            <a:xfrm>
              <a:off x="2799315" y="1625840"/>
              <a:ext cx="394" cy="2824"/>
            </a:xfrm>
            <a:custGeom>
              <a:rect b="b" l="l" r="r" t="t"/>
              <a:pathLst>
                <a:path extrusionOk="0" h="208" w="29">
                  <a:moveTo>
                    <a:pt x="28" y="207"/>
                  </a:moveTo>
                  <a:cubicBezTo>
                    <a:pt x="0" y="176"/>
                    <a:pt x="4" y="78"/>
                    <a:pt x="4" y="1"/>
                  </a:cubicBezTo>
                  <a:cubicBezTo>
                    <a:pt x="4" y="78"/>
                    <a:pt x="0" y="176"/>
                    <a:pt x="28" y="20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3" name="Google Shape;12533;p54"/>
            <p:cNvSpPr/>
            <p:nvPr/>
          </p:nvSpPr>
          <p:spPr>
            <a:xfrm>
              <a:off x="2845696" y="1640911"/>
              <a:ext cx="4290" cy="638"/>
            </a:xfrm>
            <a:custGeom>
              <a:rect b="b" l="l" r="r" t="t"/>
              <a:pathLst>
                <a:path extrusionOk="0" h="47" w="316">
                  <a:moveTo>
                    <a:pt x="316" y="46"/>
                  </a:moveTo>
                  <a:cubicBezTo>
                    <a:pt x="211" y="43"/>
                    <a:pt x="22" y="36"/>
                    <a:pt x="1" y="1"/>
                  </a:cubicBezTo>
                  <a:cubicBezTo>
                    <a:pt x="22" y="36"/>
                    <a:pt x="211" y="43"/>
                    <a:pt x="316"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4" name="Google Shape;12534;p54"/>
            <p:cNvSpPr/>
            <p:nvPr/>
          </p:nvSpPr>
          <p:spPr>
            <a:xfrm>
              <a:off x="2342147" y="1694393"/>
              <a:ext cx="190" cy="54"/>
            </a:xfrm>
            <a:custGeom>
              <a:rect b="b" l="l" r="r" t="t"/>
              <a:pathLst>
                <a:path extrusionOk="0" h="4" w="14">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5" name="Google Shape;12535;p54"/>
            <p:cNvSpPr/>
            <p:nvPr/>
          </p:nvSpPr>
          <p:spPr>
            <a:xfrm>
              <a:off x="2342527" y="1694243"/>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6" name="Google Shape;12536;p54"/>
            <p:cNvSpPr/>
            <p:nvPr/>
          </p:nvSpPr>
          <p:spPr>
            <a:xfrm>
              <a:off x="2342812" y="1694148"/>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7" name="Google Shape;12537;p54"/>
            <p:cNvSpPr/>
            <p:nvPr/>
          </p:nvSpPr>
          <p:spPr>
            <a:xfrm>
              <a:off x="2341767" y="1694529"/>
              <a:ext cx="190" cy="109"/>
            </a:xfrm>
            <a:custGeom>
              <a:rect b="b" l="l" r="r" t="t"/>
              <a:pathLst>
                <a:path extrusionOk="0" h="8" w="14">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8" name="Google Shape;12538;p54"/>
            <p:cNvSpPr/>
            <p:nvPr/>
          </p:nvSpPr>
          <p:spPr>
            <a:xfrm>
              <a:off x="2341278" y="1694773"/>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9" name="Google Shape;12539;p54"/>
            <p:cNvSpPr/>
            <p:nvPr/>
          </p:nvSpPr>
          <p:spPr>
            <a:xfrm>
              <a:off x="2371230" y="1702227"/>
              <a:ext cx="1208" cy="923"/>
            </a:xfrm>
            <a:custGeom>
              <a:rect b="b" l="l" r="r" t="t"/>
              <a:pathLst>
                <a:path extrusionOk="0" h="68" w="89">
                  <a:moveTo>
                    <a:pt x="1" y="1"/>
                  </a:moveTo>
                  <a:cubicBezTo>
                    <a:pt x="29" y="25"/>
                    <a:pt x="57" y="50"/>
                    <a:pt x="88" y="67"/>
                  </a:cubicBezTo>
                  <a:cubicBezTo>
                    <a:pt x="57" y="50"/>
                    <a:pt x="29"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0" name="Google Shape;12540;p54"/>
            <p:cNvSpPr/>
            <p:nvPr/>
          </p:nvSpPr>
          <p:spPr>
            <a:xfrm>
              <a:off x="2343043" y="169414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1" name="Google Shape;12541;p54"/>
            <p:cNvSpPr/>
            <p:nvPr/>
          </p:nvSpPr>
          <p:spPr>
            <a:xfrm>
              <a:off x="2385676" y="170722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2" name="Google Shape;12542;p54"/>
            <p:cNvSpPr/>
            <p:nvPr/>
          </p:nvSpPr>
          <p:spPr>
            <a:xfrm>
              <a:off x="2340708" y="1695058"/>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3" name="Google Shape;12543;p54"/>
            <p:cNvSpPr/>
            <p:nvPr/>
          </p:nvSpPr>
          <p:spPr>
            <a:xfrm>
              <a:off x="2372520" y="1702892"/>
              <a:ext cx="489" cy="299"/>
            </a:xfrm>
            <a:custGeom>
              <a:rect b="b" l="l" r="r" t="t"/>
              <a:pathLst>
                <a:path extrusionOk="0" h="22" w="36">
                  <a:moveTo>
                    <a:pt x="0" y="22"/>
                  </a:moveTo>
                  <a:cubicBezTo>
                    <a:pt x="11" y="11"/>
                    <a:pt x="21" y="4"/>
                    <a:pt x="35" y="1"/>
                  </a:cubicBezTo>
                  <a:cubicBezTo>
                    <a:pt x="21" y="4"/>
                    <a:pt x="11" y="11"/>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4" name="Google Shape;12544;p54"/>
            <p:cNvSpPr/>
            <p:nvPr/>
          </p:nvSpPr>
          <p:spPr>
            <a:xfrm>
              <a:off x="2372995" y="1701942"/>
              <a:ext cx="7617" cy="923"/>
            </a:xfrm>
            <a:custGeom>
              <a:rect b="b" l="l" r="r" t="t"/>
              <a:pathLst>
                <a:path extrusionOk="0" h="68" w="561">
                  <a:moveTo>
                    <a:pt x="560" y="1"/>
                  </a:moveTo>
                  <a:cubicBezTo>
                    <a:pt x="273" y="1"/>
                    <a:pt x="91" y="25"/>
                    <a:pt x="0" y="67"/>
                  </a:cubicBezTo>
                  <a:cubicBezTo>
                    <a:pt x="91" y="25"/>
                    <a:pt x="273" y="4"/>
                    <a:pt x="5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5" name="Google Shape;12545;p54"/>
            <p:cNvSpPr/>
            <p:nvPr/>
          </p:nvSpPr>
          <p:spPr>
            <a:xfrm>
              <a:off x="2343287" y="1694040"/>
              <a:ext cx="9518" cy="2878"/>
            </a:xfrm>
            <a:custGeom>
              <a:rect b="b" l="l" r="r" t="t"/>
              <a:pathLst>
                <a:path extrusionOk="0" h="212" w="701">
                  <a:moveTo>
                    <a:pt x="69" y="0"/>
                  </a:moveTo>
                  <a:cubicBezTo>
                    <a:pt x="44" y="0"/>
                    <a:pt x="21" y="2"/>
                    <a:pt x="0" y="5"/>
                  </a:cubicBezTo>
                  <a:cubicBezTo>
                    <a:pt x="19" y="2"/>
                    <a:pt x="41" y="1"/>
                    <a:pt x="63" y="1"/>
                  </a:cubicBezTo>
                  <a:cubicBezTo>
                    <a:pt x="251" y="1"/>
                    <a:pt x="531" y="90"/>
                    <a:pt x="700" y="212"/>
                  </a:cubicBezTo>
                  <a:cubicBezTo>
                    <a:pt x="533" y="91"/>
                    <a:pt x="256" y="0"/>
                    <a:pt x="6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6" name="Google Shape;12546;p54"/>
            <p:cNvSpPr/>
            <p:nvPr/>
          </p:nvSpPr>
          <p:spPr>
            <a:xfrm>
              <a:off x="2385771" y="170750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7" name="Google Shape;12547;p54"/>
            <p:cNvSpPr/>
            <p:nvPr/>
          </p:nvSpPr>
          <p:spPr>
            <a:xfrm>
              <a:off x="2386667" y="1707807"/>
              <a:ext cx="3870" cy="2227"/>
            </a:xfrm>
            <a:custGeom>
              <a:rect b="b" l="l" r="r" t="t"/>
              <a:pathLst>
                <a:path extrusionOk="0" h="164" w="285">
                  <a:moveTo>
                    <a:pt x="1" y="1"/>
                  </a:moveTo>
                  <a:lnTo>
                    <a:pt x="1" y="1"/>
                  </a:lnTo>
                  <a:cubicBezTo>
                    <a:pt x="56" y="25"/>
                    <a:pt x="111" y="56"/>
                    <a:pt x="159" y="90"/>
                  </a:cubicBezTo>
                  <a:cubicBezTo>
                    <a:pt x="187" y="108"/>
                    <a:pt x="215" y="125"/>
                    <a:pt x="243" y="143"/>
                  </a:cubicBezTo>
                  <a:lnTo>
                    <a:pt x="285" y="164"/>
                  </a:lnTo>
                  <a:cubicBezTo>
                    <a:pt x="243" y="143"/>
                    <a:pt x="204" y="115"/>
                    <a:pt x="162" y="90"/>
                  </a:cubicBezTo>
                  <a:cubicBezTo>
                    <a:pt x="111" y="56"/>
                    <a:pt x="56"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8" name="Google Shape;12548;p54"/>
            <p:cNvSpPr/>
            <p:nvPr/>
          </p:nvSpPr>
          <p:spPr>
            <a:xfrm>
              <a:off x="2210472"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9" name="Google Shape;12549;p54"/>
            <p:cNvSpPr/>
            <p:nvPr/>
          </p:nvSpPr>
          <p:spPr>
            <a:xfrm>
              <a:off x="2211138"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0" name="Google Shape;12550;p54"/>
            <p:cNvSpPr/>
            <p:nvPr/>
          </p:nvSpPr>
          <p:spPr>
            <a:xfrm>
              <a:off x="2198728" y="1588678"/>
              <a:ext cx="353" cy="54"/>
            </a:xfrm>
            <a:custGeom>
              <a:rect b="b" l="l" r="r" t="t"/>
              <a:pathLst>
                <a:path extrusionOk="0" h="4" w="26">
                  <a:moveTo>
                    <a:pt x="2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1" name="Google Shape;12551;p54"/>
            <p:cNvSpPr/>
            <p:nvPr/>
          </p:nvSpPr>
          <p:spPr>
            <a:xfrm>
              <a:off x="2198253" y="1588678"/>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2" name="Google Shape;12552;p54"/>
            <p:cNvSpPr/>
            <p:nvPr/>
          </p:nvSpPr>
          <p:spPr>
            <a:xfrm>
              <a:off x="2194071" y="1587579"/>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3" name="Google Shape;12553;p54"/>
            <p:cNvSpPr/>
            <p:nvPr/>
          </p:nvSpPr>
          <p:spPr>
            <a:xfrm>
              <a:off x="2193650" y="1587443"/>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4" name="Google Shape;12554;p54"/>
            <p:cNvSpPr/>
            <p:nvPr/>
          </p:nvSpPr>
          <p:spPr>
            <a:xfrm>
              <a:off x="2197777" y="1588583"/>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5" name="Google Shape;12555;p54"/>
            <p:cNvSpPr/>
            <p:nvPr/>
          </p:nvSpPr>
          <p:spPr>
            <a:xfrm>
              <a:off x="2209807" y="1589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6" name="Google Shape;12556;p54"/>
            <p:cNvSpPr/>
            <p:nvPr/>
          </p:nvSpPr>
          <p:spPr>
            <a:xfrm>
              <a:off x="2199298" y="1588719"/>
              <a:ext cx="353" cy="68"/>
            </a:xfrm>
            <a:custGeom>
              <a:rect b="b" l="l" r="r" t="t"/>
              <a:pathLst>
                <a:path extrusionOk="0" h="5" w="26">
                  <a:moveTo>
                    <a:pt x="2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7" name="Google Shape;12557;p54"/>
            <p:cNvSpPr/>
            <p:nvPr/>
          </p:nvSpPr>
          <p:spPr>
            <a:xfrm>
              <a:off x="2208436" y="1589344"/>
              <a:ext cx="679" cy="14"/>
            </a:xfrm>
            <a:custGeom>
              <a:rect b="b" l="l" r="r" t="t"/>
              <a:pathLst>
                <a:path extrusionOk="0" h="1" w="50">
                  <a:moveTo>
                    <a:pt x="49"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8" name="Google Shape;12558;p54"/>
            <p:cNvSpPr/>
            <p:nvPr/>
          </p:nvSpPr>
          <p:spPr>
            <a:xfrm>
              <a:off x="2202448" y="1589004"/>
              <a:ext cx="5947" cy="353"/>
            </a:xfrm>
            <a:custGeom>
              <a:rect b="b" l="l" r="r" t="t"/>
              <a:pathLst>
                <a:path extrusionOk="0" h="26" w="438">
                  <a:moveTo>
                    <a:pt x="438" y="25"/>
                  </a:moveTo>
                  <a:cubicBezTo>
                    <a:pt x="294" y="22"/>
                    <a:pt x="140" y="11"/>
                    <a:pt x="0" y="1"/>
                  </a:cubicBezTo>
                  <a:cubicBezTo>
                    <a:pt x="140" y="11"/>
                    <a:pt x="294" y="22"/>
                    <a:pt x="43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9" name="Google Shape;12559;p54"/>
            <p:cNvSpPr/>
            <p:nvPr/>
          </p:nvSpPr>
          <p:spPr>
            <a:xfrm>
              <a:off x="2213228" y="1589194"/>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0" name="Google Shape;12560;p54"/>
            <p:cNvSpPr/>
            <p:nvPr/>
          </p:nvSpPr>
          <p:spPr>
            <a:xfrm>
              <a:off x="2212047" y="1589289"/>
              <a:ext cx="339" cy="14"/>
            </a:xfrm>
            <a:custGeom>
              <a:rect b="b" l="l" r="r" t="t"/>
              <a:pathLst>
                <a:path extrusionOk="0" h="1" w="25">
                  <a:moveTo>
                    <a:pt x="25"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1" name="Google Shape;12561;p54"/>
            <p:cNvSpPr/>
            <p:nvPr/>
          </p:nvSpPr>
          <p:spPr>
            <a:xfrm>
              <a:off x="2211382" y="1589289"/>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2" name="Google Shape;12562;p54"/>
            <p:cNvSpPr/>
            <p:nvPr/>
          </p:nvSpPr>
          <p:spPr>
            <a:xfrm>
              <a:off x="2195876" y="1588244"/>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3" name="Google Shape;12563;p54"/>
            <p:cNvSpPr/>
            <p:nvPr/>
          </p:nvSpPr>
          <p:spPr>
            <a:xfrm>
              <a:off x="2195456" y="158810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4" name="Google Shape;12564;p54"/>
            <p:cNvSpPr/>
            <p:nvPr/>
          </p:nvSpPr>
          <p:spPr>
            <a:xfrm>
              <a:off x="2196067" y="1588339"/>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5" name="Google Shape;12565;p54"/>
            <p:cNvSpPr/>
            <p:nvPr/>
          </p:nvSpPr>
          <p:spPr>
            <a:xfrm>
              <a:off x="2212658" y="1589249"/>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6" name="Google Shape;12566;p54"/>
            <p:cNvSpPr/>
            <p:nvPr/>
          </p:nvSpPr>
          <p:spPr>
            <a:xfrm>
              <a:off x="2196352" y="158839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7" name="Google Shape;12567;p54"/>
            <p:cNvSpPr/>
            <p:nvPr/>
          </p:nvSpPr>
          <p:spPr>
            <a:xfrm>
              <a:off x="2194641" y="1587769"/>
              <a:ext cx="258" cy="109"/>
            </a:xfrm>
            <a:custGeom>
              <a:rect b="b" l="l" r="r" t="t"/>
              <a:pathLst>
                <a:path extrusionOk="0" h="8" w="19">
                  <a:moveTo>
                    <a:pt x="1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8" name="Google Shape;12568;p54"/>
            <p:cNvSpPr/>
            <p:nvPr/>
          </p:nvSpPr>
          <p:spPr>
            <a:xfrm>
              <a:off x="2196976" y="1588488"/>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9" name="Google Shape;12569;p54"/>
            <p:cNvSpPr/>
            <p:nvPr/>
          </p:nvSpPr>
          <p:spPr>
            <a:xfrm>
              <a:off x="2195075" y="158795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0" name="Google Shape;12570;p54"/>
            <p:cNvSpPr/>
            <p:nvPr/>
          </p:nvSpPr>
          <p:spPr>
            <a:xfrm>
              <a:off x="2197356" y="158852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1" name="Google Shape;12571;p54"/>
            <p:cNvSpPr/>
            <p:nvPr/>
          </p:nvSpPr>
          <p:spPr>
            <a:xfrm>
              <a:off x="2196637" y="1588434"/>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2" name="Google Shape;12572;p54"/>
            <p:cNvSpPr/>
            <p:nvPr/>
          </p:nvSpPr>
          <p:spPr>
            <a:xfrm>
              <a:off x="2201783" y="1588963"/>
              <a:ext cx="625" cy="54"/>
            </a:xfrm>
            <a:custGeom>
              <a:rect b="b" l="l" r="r" t="t"/>
              <a:pathLst>
                <a:path extrusionOk="0" h="4" w="46">
                  <a:moveTo>
                    <a:pt x="4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3" name="Google Shape;12573;p54"/>
            <p:cNvSpPr/>
            <p:nvPr/>
          </p:nvSpPr>
          <p:spPr>
            <a:xfrm>
              <a:off x="2201117" y="1588909"/>
              <a:ext cx="530" cy="68"/>
            </a:xfrm>
            <a:custGeom>
              <a:rect b="b" l="l" r="r" t="t"/>
              <a:pathLst>
                <a:path extrusionOk="0" h="5" w="39">
                  <a:moveTo>
                    <a:pt x="3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4" name="Google Shape;12574;p54"/>
            <p:cNvSpPr/>
            <p:nvPr/>
          </p:nvSpPr>
          <p:spPr>
            <a:xfrm>
              <a:off x="2199868" y="1588814"/>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5" name="Google Shape;12575;p54"/>
            <p:cNvSpPr/>
            <p:nvPr/>
          </p:nvSpPr>
          <p:spPr>
            <a:xfrm>
              <a:off x="2200493" y="1588868"/>
              <a:ext cx="489" cy="54"/>
            </a:xfrm>
            <a:custGeom>
              <a:rect b="b" l="l" r="r" t="t"/>
              <a:pathLst>
                <a:path extrusionOk="0" h="4" w="36">
                  <a:moveTo>
                    <a:pt x="3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6" name="Google Shape;12576;p54"/>
            <p:cNvSpPr/>
            <p:nvPr/>
          </p:nvSpPr>
          <p:spPr>
            <a:xfrm>
              <a:off x="2213799" y="1589154"/>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7" name="Google Shape;12577;p54"/>
            <p:cNvSpPr/>
            <p:nvPr/>
          </p:nvSpPr>
          <p:spPr>
            <a:xfrm>
              <a:off x="2328882" y="1660259"/>
              <a:ext cx="54" cy="149"/>
            </a:xfrm>
            <a:custGeom>
              <a:rect b="b" l="l" r="r" t="t"/>
              <a:pathLst>
                <a:path extrusionOk="0" h="11" w="4">
                  <a:moveTo>
                    <a:pt x="4"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8" name="Google Shape;12578;p54"/>
            <p:cNvSpPr/>
            <p:nvPr/>
          </p:nvSpPr>
          <p:spPr>
            <a:xfrm>
              <a:off x="2335860" y="1655032"/>
              <a:ext cx="1534" cy="204"/>
            </a:xfrm>
            <a:custGeom>
              <a:rect b="b" l="l" r="r" t="t"/>
              <a:pathLst>
                <a:path extrusionOk="0" h="15" w="113">
                  <a:moveTo>
                    <a:pt x="113"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9" name="Google Shape;12579;p54"/>
            <p:cNvSpPr/>
            <p:nvPr/>
          </p:nvSpPr>
          <p:spPr>
            <a:xfrm>
              <a:off x="2341468" y="1648039"/>
              <a:ext cx="964" cy="1344"/>
            </a:xfrm>
            <a:custGeom>
              <a:rect b="b" l="l" r="r" t="t"/>
              <a:pathLst>
                <a:path extrusionOk="0" h="99" w="71">
                  <a:moveTo>
                    <a:pt x="1" y="1"/>
                  </a:moveTo>
                  <a:cubicBezTo>
                    <a:pt x="29" y="29"/>
                    <a:pt x="54" y="64"/>
                    <a:pt x="71" y="99"/>
                  </a:cubicBezTo>
                  <a:cubicBezTo>
                    <a:pt x="54" y="64"/>
                    <a:pt x="29"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0" name="Google Shape;12580;p54"/>
            <p:cNvSpPr/>
            <p:nvPr/>
          </p:nvSpPr>
          <p:spPr>
            <a:xfrm>
              <a:off x="2309574" y="1627510"/>
              <a:ext cx="14" cy="434"/>
            </a:xfrm>
            <a:custGeom>
              <a:rect b="b" l="l" r="r" t="t"/>
              <a:pathLst>
                <a:path extrusionOk="0" h="32" w="1">
                  <a:moveTo>
                    <a:pt x="1" y="0"/>
                  </a:moveTo>
                  <a:cubicBezTo>
                    <a:pt x="1" y="11"/>
                    <a:pt x="1" y="21"/>
                    <a:pt x="1" y="32"/>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1" name="Google Shape;12581;p54"/>
            <p:cNvSpPr/>
            <p:nvPr/>
          </p:nvSpPr>
          <p:spPr>
            <a:xfrm>
              <a:off x="2281483" y="1611298"/>
              <a:ext cx="1303" cy="475"/>
            </a:xfrm>
            <a:custGeom>
              <a:rect b="b" l="l" r="r" t="t"/>
              <a:pathLst>
                <a:path extrusionOk="0" h="35" w="96">
                  <a:moveTo>
                    <a:pt x="1" y="1"/>
                  </a:moveTo>
                  <a:cubicBezTo>
                    <a:pt x="12" y="16"/>
                    <a:pt x="23" y="24"/>
                    <a:pt x="43" y="28"/>
                  </a:cubicBezTo>
                  <a:lnTo>
                    <a:pt x="43" y="28"/>
                  </a:lnTo>
                  <a:cubicBezTo>
                    <a:pt x="31" y="24"/>
                    <a:pt x="19" y="17"/>
                    <a:pt x="8" y="8"/>
                  </a:cubicBezTo>
                  <a:lnTo>
                    <a:pt x="1" y="1"/>
                  </a:lnTo>
                  <a:close/>
                  <a:moveTo>
                    <a:pt x="43" y="28"/>
                  </a:moveTo>
                  <a:cubicBezTo>
                    <a:pt x="54" y="32"/>
                    <a:pt x="65" y="34"/>
                    <a:pt x="76" y="34"/>
                  </a:cubicBezTo>
                  <a:cubicBezTo>
                    <a:pt x="82" y="34"/>
                    <a:pt x="89" y="34"/>
                    <a:pt x="95" y="32"/>
                  </a:cubicBezTo>
                  <a:cubicBezTo>
                    <a:pt x="73" y="32"/>
                    <a:pt x="56" y="3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2" name="Google Shape;12582;p54"/>
            <p:cNvSpPr/>
            <p:nvPr/>
          </p:nvSpPr>
          <p:spPr>
            <a:xfrm>
              <a:off x="2284714" y="1609778"/>
              <a:ext cx="1833" cy="1113"/>
            </a:xfrm>
            <a:custGeom>
              <a:rect b="b" l="l" r="r" t="t"/>
              <a:pathLst>
                <a:path extrusionOk="0" h="82" w="135">
                  <a:moveTo>
                    <a:pt x="134" y="1"/>
                  </a:moveTo>
                  <a:cubicBezTo>
                    <a:pt x="113" y="4"/>
                    <a:pt x="96" y="11"/>
                    <a:pt x="82" y="22"/>
                  </a:cubicBezTo>
                  <a:cubicBezTo>
                    <a:pt x="54" y="39"/>
                    <a:pt x="25" y="57"/>
                    <a:pt x="1" y="81"/>
                  </a:cubicBezTo>
                  <a:cubicBezTo>
                    <a:pt x="25" y="57"/>
                    <a:pt x="54" y="39"/>
                    <a:pt x="82" y="22"/>
                  </a:cubicBezTo>
                  <a:cubicBezTo>
                    <a:pt x="96" y="11"/>
                    <a:pt x="113" y="4"/>
                    <a:pt x="13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3" name="Google Shape;12583;p54"/>
            <p:cNvSpPr/>
            <p:nvPr/>
          </p:nvSpPr>
          <p:spPr>
            <a:xfrm>
              <a:off x="2314625" y="1629832"/>
              <a:ext cx="1860" cy="1018"/>
            </a:xfrm>
            <a:custGeom>
              <a:rect b="b" l="l" r="r" t="t"/>
              <a:pathLst>
                <a:path extrusionOk="0" h="75" w="137">
                  <a:moveTo>
                    <a:pt x="137" y="74"/>
                  </a:moveTo>
                  <a:cubicBezTo>
                    <a:pt x="112" y="71"/>
                    <a:pt x="88" y="64"/>
                    <a:pt x="67" y="50"/>
                  </a:cubicBezTo>
                  <a:cubicBezTo>
                    <a:pt x="46" y="36"/>
                    <a:pt x="25" y="18"/>
                    <a:pt x="0" y="1"/>
                  </a:cubicBezTo>
                  <a:cubicBezTo>
                    <a:pt x="25" y="18"/>
                    <a:pt x="46" y="36"/>
                    <a:pt x="67" y="50"/>
                  </a:cubicBezTo>
                  <a:cubicBezTo>
                    <a:pt x="88" y="64"/>
                    <a:pt x="112" y="71"/>
                    <a:pt x="137"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4" name="Google Shape;12584;p54"/>
            <p:cNvSpPr/>
            <p:nvPr/>
          </p:nvSpPr>
          <p:spPr>
            <a:xfrm>
              <a:off x="2299079" y="1615860"/>
              <a:ext cx="339" cy="1494"/>
            </a:xfrm>
            <a:custGeom>
              <a:rect b="b" l="l" r="r" t="t"/>
              <a:pathLst>
                <a:path extrusionOk="0" h="110" w="25">
                  <a:moveTo>
                    <a:pt x="25" y="1"/>
                  </a:moveTo>
                  <a:cubicBezTo>
                    <a:pt x="25" y="39"/>
                    <a:pt x="14" y="78"/>
                    <a:pt x="0" y="109"/>
                  </a:cubicBezTo>
                  <a:cubicBezTo>
                    <a:pt x="14" y="78"/>
                    <a:pt x="25" y="39"/>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5" name="Google Shape;12585;p54"/>
            <p:cNvSpPr/>
            <p:nvPr/>
          </p:nvSpPr>
          <p:spPr>
            <a:xfrm>
              <a:off x="2291136" y="1609398"/>
              <a:ext cx="2824" cy="339"/>
            </a:xfrm>
            <a:custGeom>
              <a:rect b="b" l="l" r="r" t="t"/>
              <a:pathLst>
                <a:path extrusionOk="0" h="25" w="208">
                  <a:moveTo>
                    <a:pt x="1" y="25"/>
                  </a:moveTo>
                  <a:cubicBezTo>
                    <a:pt x="67" y="8"/>
                    <a:pt x="137" y="1"/>
                    <a:pt x="207" y="1"/>
                  </a:cubicBezTo>
                  <a:cubicBezTo>
                    <a:pt x="137" y="1"/>
                    <a:pt x="67" y="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6" name="Google Shape;12586;p54"/>
            <p:cNvSpPr/>
            <p:nvPr/>
          </p:nvSpPr>
          <p:spPr>
            <a:xfrm>
              <a:off x="2341862" y="1642581"/>
              <a:ext cx="339" cy="339"/>
            </a:xfrm>
            <a:custGeom>
              <a:rect b="b" l="l" r="r" t="t"/>
              <a:pathLst>
                <a:path extrusionOk="0" h="25" w="25">
                  <a:moveTo>
                    <a:pt x="25"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7" name="Google Shape;12587;p54"/>
            <p:cNvSpPr/>
            <p:nvPr/>
          </p:nvSpPr>
          <p:spPr>
            <a:xfrm>
              <a:off x="2337476" y="16552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8" name="Google Shape;12588;p54"/>
            <p:cNvSpPr/>
            <p:nvPr/>
          </p:nvSpPr>
          <p:spPr>
            <a:xfrm>
              <a:off x="2328692" y="1659023"/>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9" name="Google Shape;12589;p54"/>
            <p:cNvSpPr/>
            <p:nvPr/>
          </p:nvSpPr>
          <p:spPr>
            <a:xfrm>
              <a:off x="2328787" y="1659594"/>
              <a:ext cx="14" cy="204"/>
            </a:xfrm>
            <a:custGeom>
              <a:rect b="b" l="l" r="r" t="t"/>
              <a:pathLst>
                <a:path extrusionOk="0" h="15" w="1">
                  <a:moveTo>
                    <a:pt x="0"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0" name="Google Shape;12590;p54"/>
            <p:cNvSpPr/>
            <p:nvPr/>
          </p:nvSpPr>
          <p:spPr>
            <a:xfrm>
              <a:off x="2328692" y="1658779"/>
              <a:ext cx="14" cy="163"/>
            </a:xfrm>
            <a:custGeom>
              <a:rect b="b" l="l" r="r" t="t"/>
              <a:pathLst>
                <a:path extrusionOk="0" h="12" w="1">
                  <a:moveTo>
                    <a:pt x="0" y="11"/>
                  </a:moveTo>
                  <a:cubicBezTo>
                    <a:pt x="0" y="8"/>
                    <a:pt x="0" y="4"/>
                    <a:pt x="0" y="1"/>
                  </a:cubicBezTo>
                  <a:cubicBezTo>
                    <a:pt x="0" y="4"/>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1" name="Google Shape;12591;p54"/>
            <p:cNvSpPr/>
            <p:nvPr/>
          </p:nvSpPr>
          <p:spPr>
            <a:xfrm>
              <a:off x="2328827" y="1659919"/>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2" name="Google Shape;12592;p54"/>
            <p:cNvSpPr/>
            <p:nvPr/>
          </p:nvSpPr>
          <p:spPr>
            <a:xfrm>
              <a:off x="2328732" y="1659254"/>
              <a:ext cx="14" cy="258"/>
            </a:xfrm>
            <a:custGeom>
              <a:rect b="b" l="l" r="r" t="t"/>
              <a:pathLst>
                <a:path extrusionOk="0" h="19" w="1">
                  <a:moveTo>
                    <a:pt x="1" y="1"/>
                  </a:moveTo>
                  <a:cubicBezTo>
                    <a:pt x="1" y="8"/>
                    <a:pt x="1" y="11"/>
                    <a:pt x="1" y="18"/>
                  </a:cubicBez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3" name="Google Shape;12593;p54"/>
            <p:cNvSpPr/>
            <p:nvPr/>
          </p:nvSpPr>
          <p:spPr>
            <a:xfrm>
              <a:off x="2341957" y="1637680"/>
              <a:ext cx="1914" cy="3489"/>
            </a:xfrm>
            <a:custGeom>
              <a:rect b="b" l="l" r="r" t="t"/>
              <a:pathLst>
                <a:path extrusionOk="0" h="257" w="141">
                  <a:moveTo>
                    <a:pt x="137" y="151"/>
                  </a:moveTo>
                  <a:cubicBezTo>
                    <a:pt x="140" y="186"/>
                    <a:pt x="130" y="225"/>
                    <a:pt x="109" y="256"/>
                  </a:cubicBezTo>
                  <a:cubicBezTo>
                    <a:pt x="130" y="225"/>
                    <a:pt x="140" y="186"/>
                    <a:pt x="137" y="151"/>
                  </a:cubicBezTo>
                  <a:cubicBezTo>
                    <a:pt x="126" y="71"/>
                    <a:pt x="70" y="32"/>
                    <a:pt x="0" y="1"/>
                  </a:cubicBezTo>
                  <a:cubicBezTo>
                    <a:pt x="70" y="32"/>
                    <a:pt x="126" y="71"/>
                    <a:pt x="137"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4" name="Google Shape;12594;p54"/>
            <p:cNvSpPr/>
            <p:nvPr/>
          </p:nvSpPr>
          <p:spPr>
            <a:xfrm>
              <a:off x="2282908" y="1603600"/>
              <a:ext cx="448" cy="14"/>
            </a:xfrm>
            <a:custGeom>
              <a:rect b="b" l="l" r="r" t="t"/>
              <a:pathLst>
                <a:path extrusionOk="0" h="1" w="33">
                  <a:moveTo>
                    <a:pt x="32" y="0"/>
                  </a:moveTo>
                  <a:cubicBezTo>
                    <a:pt x="22" y="0"/>
                    <a:pt x="8" y="0"/>
                    <a:pt x="1" y="0"/>
                  </a:cubicBezTo>
                  <a:cubicBezTo>
                    <a:pt x="8" y="0"/>
                    <a:pt x="22" y="0"/>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5" name="Google Shape;12595;p54"/>
            <p:cNvSpPr/>
            <p:nvPr/>
          </p:nvSpPr>
          <p:spPr>
            <a:xfrm>
              <a:off x="2279161" y="1602364"/>
              <a:ext cx="109" cy="14"/>
            </a:xfrm>
            <a:custGeom>
              <a:rect b="b" l="l" r="r" t="t"/>
              <a:pathLst>
                <a:path extrusionOk="0" h="1" w="8">
                  <a:moveTo>
                    <a:pt x="0" y="0"/>
                  </a:moveTo>
                  <a:cubicBezTo>
                    <a:pt x="4" y="0"/>
                    <a:pt x="7" y="0"/>
                    <a:pt x="7" y="0"/>
                  </a:cubicBez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6" name="Google Shape;12596;p54"/>
            <p:cNvSpPr/>
            <p:nvPr/>
          </p:nvSpPr>
          <p:spPr>
            <a:xfrm>
              <a:off x="2283438" y="159432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7" name="Google Shape;12597;p54"/>
            <p:cNvSpPr/>
            <p:nvPr/>
          </p:nvSpPr>
          <p:spPr>
            <a:xfrm>
              <a:off x="2280342" y="1602690"/>
              <a:ext cx="2580" cy="869"/>
            </a:xfrm>
            <a:custGeom>
              <a:rect b="b" l="l" r="r" t="t"/>
              <a:pathLst>
                <a:path extrusionOk="0" h="64" w="190">
                  <a:moveTo>
                    <a:pt x="1" y="1"/>
                  </a:moveTo>
                  <a:lnTo>
                    <a:pt x="32" y="15"/>
                  </a:lnTo>
                  <a:cubicBezTo>
                    <a:pt x="81" y="39"/>
                    <a:pt x="134" y="57"/>
                    <a:pt x="190" y="64"/>
                  </a:cubicBezTo>
                  <a:cubicBezTo>
                    <a:pt x="134" y="57"/>
                    <a:pt x="81" y="39"/>
                    <a:pt x="3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8" name="Google Shape;12598;p54"/>
            <p:cNvSpPr/>
            <p:nvPr/>
          </p:nvSpPr>
          <p:spPr>
            <a:xfrm>
              <a:off x="2280532" y="1608488"/>
              <a:ext cx="964" cy="2824"/>
            </a:xfrm>
            <a:custGeom>
              <a:rect b="b" l="l" r="r" t="t"/>
              <a:pathLst>
                <a:path extrusionOk="0" h="208" w="71">
                  <a:moveTo>
                    <a:pt x="1" y="1"/>
                  </a:moveTo>
                  <a:cubicBezTo>
                    <a:pt x="7" y="40"/>
                    <a:pt x="17" y="79"/>
                    <a:pt x="31" y="118"/>
                  </a:cubicBezTo>
                  <a:lnTo>
                    <a:pt x="31" y="118"/>
                  </a:lnTo>
                  <a:cubicBezTo>
                    <a:pt x="18" y="79"/>
                    <a:pt x="7" y="40"/>
                    <a:pt x="1" y="1"/>
                  </a:cubicBezTo>
                  <a:close/>
                  <a:moveTo>
                    <a:pt x="31" y="118"/>
                  </a:moveTo>
                  <a:cubicBezTo>
                    <a:pt x="39" y="141"/>
                    <a:pt x="48" y="164"/>
                    <a:pt x="57" y="187"/>
                  </a:cubicBezTo>
                  <a:lnTo>
                    <a:pt x="71" y="208"/>
                  </a:lnTo>
                  <a:cubicBezTo>
                    <a:pt x="55" y="178"/>
                    <a:pt x="42" y="148"/>
                    <a:pt x="31" y="1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9" name="Google Shape;12599;p54"/>
            <p:cNvSpPr/>
            <p:nvPr/>
          </p:nvSpPr>
          <p:spPr>
            <a:xfrm>
              <a:off x="2278631" y="1589724"/>
              <a:ext cx="869" cy="679"/>
            </a:xfrm>
            <a:custGeom>
              <a:rect b="b" l="l" r="r" t="t"/>
              <a:pathLst>
                <a:path extrusionOk="0" h="50" w="64">
                  <a:moveTo>
                    <a:pt x="1" y="0"/>
                  </a:moveTo>
                  <a:lnTo>
                    <a:pt x="1" y="0"/>
                  </a:lnTo>
                  <a:cubicBezTo>
                    <a:pt x="15" y="25"/>
                    <a:pt x="39" y="42"/>
                    <a:pt x="64" y="49"/>
                  </a:cubicBezTo>
                  <a:cubicBezTo>
                    <a:pt x="39" y="42"/>
                    <a:pt x="18"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0" name="Google Shape;12600;p54"/>
            <p:cNvSpPr/>
            <p:nvPr/>
          </p:nvSpPr>
          <p:spPr>
            <a:xfrm>
              <a:off x="2256066" y="1570376"/>
              <a:ext cx="149" cy="244"/>
            </a:xfrm>
            <a:custGeom>
              <a:rect b="b" l="l" r="r" t="t"/>
              <a:pathLst>
                <a:path extrusionOk="0" h="18" w="11">
                  <a:moveTo>
                    <a:pt x="0" y="0"/>
                  </a:moveTo>
                  <a:lnTo>
                    <a:pt x="7" y="14"/>
                  </a:lnTo>
                  <a:cubicBezTo>
                    <a:pt x="7" y="14"/>
                    <a:pt x="7" y="18"/>
                    <a:pt x="10" y="18"/>
                  </a:cubicBezTo>
                  <a:cubicBezTo>
                    <a:pt x="7" y="11"/>
                    <a:pt x="3"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1" name="Google Shape;12601;p54"/>
            <p:cNvSpPr/>
            <p:nvPr/>
          </p:nvSpPr>
          <p:spPr>
            <a:xfrm>
              <a:off x="2276215" y="1585868"/>
              <a:ext cx="1724" cy="2349"/>
            </a:xfrm>
            <a:custGeom>
              <a:rect b="b" l="l" r="r" t="t"/>
              <a:pathLst>
                <a:path extrusionOk="0" h="173" w="127">
                  <a:moveTo>
                    <a:pt x="126" y="172"/>
                  </a:moveTo>
                  <a:cubicBezTo>
                    <a:pt x="105" y="102"/>
                    <a:pt x="60" y="43"/>
                    <a:pt x="0" y="1"/>
                  </a:cubicBezTo>
                  <a:cubicBezTo>
                    <a:pt x="60" y="43"/>
                    <a:pt x="105" y="102"/>
                    <a:pt x="126"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2" name="Google Shape;12602;p54"/>
            <p:cNvSpPr/>
            <p:nvPr/>
          </p:nvSpPr>
          <p:spPr>
            <a:xfrm>
              <a:off x="2281293" y="1611013"/>
              <a:ext cx="299" cy="394"/>
            </a:xfrm>
            <a:custGeom>
              <a:rect b="b" l="l" r="r" t="t"/>
              <a:pathLst>
                <a:path extrusionOk="0" h="29" w="22">
                  <a:moveTo>
                    <a:pt x="1" y="1"/>
                  </a:moveTo>
                  <a:lnTo>
                    <a:pt x="1" y="1"/>
                  </a:lnTo>
                  <a:cubicBezTo>
                    <a:pt x="8" y="11"/>
                    <a:pt x="15" y="22"/>
                    <a:pt x="22" y="29"/>
                  </a:cubicBezTo>
                  <a:lnTo>
                    <a:pt x="15"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3" name="Google Shape;12603;p54"/>
            <p:cNvSpPr/>
            <p:nvPr/>
          </p:nvSpPr>
          <p:spPr>
            <a:xfrm>
              <a:off x="2250879" y="1556826"/>
              <a:ext cx="299" cy="353"/>
            </a:xfrm>
            <a:custGeom>
              <a:rect b="b" l="l" r="r" t="t"/>
              <a:pathLst>
                <a:path extrusionOk="0" h="26" w="22">
                  <a:moveTo>
                    <a:pt x="0" y="1"/>
                  </a:moveTo>
                  <a:cubicBezTo>
                    <a:pt x="4" y="11"/>
                    <a:pt x="14" y="18"/>
                    <a:pt x="21" y="25"/>
                  </a:cubicBezTo>
                  <a:cubicBezTo>
                    <a:pt x="14"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4" name="Google Shape;12604;p54"/>
            <p:cNvSpPr/>
            <p:nvPr/>
          </p:nvSpPr>
          <p:spPr>
            <a:xfrm>
              <a:off x="2250539" y="1556445"/>
              <a:ext cx="258" cy="299"/>
            </a:xfrm>
            <a:custGeom>
              <a:rect b="b" l="l" r="r" t="t"/>
              <a:pathLst>
                <a:path extrusionOk="0" h="22" w="19">
                  <a:moveTo>
                    <a:pt x="1" y="1"/>
                  </a:moveTo>
                  <a:cubicBezTo>
                    <a:pt x="4" y="8"/>
                    <a:pt x="11" y="15"/>
                    <a:pt x="18" y="22"/>
                  </a:cubicBezTo>
                  <a:cubicBezTo>
                    <a:pt x="11"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5" name="Google Shape;12605;p54"/>
            <p:cNvSpPr/>
            <p:nvPr/>
          </p:nvSpPr>
          <p:spPr>
            <a:xfrm>
              <a:off x="2255577" y="1568760"/>
              <a:ext cx="489" cy="1629"/>
            </a:xfrm>
            <a:custGeom>
              <a:rect b="b" l="l" r="r" t="t"/>
              <a:pathLst>
                <a:path extrusionOk="0" h="120" w="36">
                  <a:moveTo>
                    <a:pt x="1" y="0"/>
                  </a:moveTo>
                  <a:cubicBezTo>
                    <a:pt x="8" y="42"/>
                    <a:pt x="18" y="81"/>
                    <a:pt x="36" y="119"/>
                  </a:cubicBezTo>
                  <a:lnTo>
                    <a:pt x="29" y="102"/>
                  </a:lnTo>
                  <a:cubicBezTo>
                    <a:pt x="18" y="70"/>
                    <a:pt x="8"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6" name="Google Shape;12606;p54"/>
            <p:cNvSpPr/>
            <p:nvPr/>
          </p:nvSpPr>
          <p:spPr>
            <a:xfrm>
              <a:off x="2250119" y="1555590"/>
              <a:ext cx="394" cy="828"/>
            </a:xfrm>
            <a:custGeom>
              <a:rect b="b" l="l" r="r" t="t"/>
              <a:pathLst>
                <a:path extrusionOk="0" h="61" w="29">
                  <a:moveTo>
                    <a:pt x="0" y="1"/>
                  </a:moveTo>
                  <a:lnTo>
                    <a:pt x="4" y="15"/>
                  </a:lnTo>
                  <a:cubicBezTo>
                    <a:pt x="11" y="32"/>
                    <a:pt x="21" y="46"/>
                    <a:pt x="28" y="60"/>
                  </a:cubicBezTo>
                  <a:cubicBezTo>
                    <a:pt x="18" y="39"/>
                    <a:pt x="7"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7" name="Google Shape;12607;p54"/>
            <p:cNvSpPr/>
            <p:nvPr/>
          </p:nvSpPr>
          <p:spPr>
            <a:xfrm>
              <a:off x="2255957" y="1570131"/>
              <a:ext cx="204" cy="448"/>
            </a:xfrm>
            <a:custGeom>
              <a:rect b="b" l="l" r="r" t="t"/>
              <a:pathLst>
                <a:path extrusionOk="0" h="33" w="15">
                  <a:moveTo>
                    <a:pt x="1" y="1"/>
                  </a:moveTo>
                  <a:lnTo>
                    <a:pt x="1" y="1"/>
                  </a:lnTo>
                  <a:cubicBezTo>
                    <a:pt x="4" y="11"/>
                    <a:pt x="8" y="22"/>
                    <a:pt x="15" y="32"/>
                  </a:cubicBezTo>
                  <a:lnTo>
                    <a:pt x="8"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8" name="Google Shape;12608;p54"/>
            <p:cNvSpPr/>
            <p:nvPr/>
          </p:nvSpPr>
          <p:spPr>
            <a:xfrm>
              <a:off x="221166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9" name="Google Shape;12609;p54"/>
            <p:cNvSpPr/>
            <p:nvPr/>
          </p:nvSpPr>
          <p:spPr>
            <a:xfrm>
              <a:off x="2211898" y="1583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0" name="Google Shape;12610;p54"/>
            <p:cNvSpPr/>
            <p:nvPr/>
          </p:nvSpPr>
          <p:spPr>
            <a:xfrm>
              <a:off x="2211382" y="158330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1" name="Google Shape;12611;p54"/>
            <p:cNvSpPr/>
            <p:nvPr/>
          </p:nvSpPr>
          <p:spPr>
            <a:xfrm>
              <a:off x="221147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2" name="Google Shape;12612;p54"/>
            <p:cNvSpPr/>
            <p:nvPr/>
          </p:nvSpPr>
          <p:spPr>
            <a:xfrm>
              <a:off x="2212753" y="158373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3" name="Google Shape;12613;p54"/>
            <p:cNvSpPr/>
            <p:nvPr/>
          </p:nvSpPr>
          <p:spPr>
            <a:xfrm>
              <a:off x="2212427" y="1583546"/>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4" name="Google Shape;12614;p54"/>
            <p:cNvSpPr/>
            <p:nvPr/>
          </p:nvSpPr>
          <p:spPr>
            <a:xfrm>
              <a:off x="2212142" y="1583451"/>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5" name="Google Shape;12615;p54"/>
            <p:cNvSpPr/>
            <p:nvPr/>
          </p:nvSpPr>
          <p:spPr>
            <a:xfrm>
              <a:off x="2213093" y="1583872"/>
              <a:ext cx="339" cy="258"/>
            </a:xfrm>
            <a:custGeom>
              <a:rect b="b" l="l" r="r" t="t"/>
              <a:pathLst>
                <a:path extrusionOk="0" h="19" w="25">
                  <a:moveTo>
                    <a:pt x="0" y="1"/>
                  </a:moveTo>
                  <a:lnTo>
                    <a:pt x="0" y="1"/>
                  </a:lnTo>
                  <a:cubicBezTo>
                    <a:pt x="7" y="8"/>
                    <a:pt x="14" y="11"/>
                    <a:pt x="25" y="18"/>
                  </a:cubicBezTo>
                  <a:cubicBezTo>
                    <a:pt x="14" y="11"/>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6" name="Google Shape;12616;p54"/>
            <p:cNvSpPr/>
            <p:nvPr/>
          </p:nvSpPr>
          <p:spPr>
            <a:xfrm>
              <a:off x="2213853" y="1584972"/>
              <a:ext cx="394" cy="4195"/>
            </a:xfrm>
            <a:custGeom>
              <a:rect b="b" l="l" r="r" t="t"/>
              <a:pathLst>
                <a:path extrusionOk="0" h="309" w="29">
                  <a:moveTo>
                    <a:pt x="0" y="308"/>
                  </a:moveTo>
                  <a:lnTo>
                    <a:pt x="0" y="308"/>
                  </a:lnTo>
                  <a:cubicBezTo>
                    <a:pt x="4" y="245"/>
                    <a:pt x="7" y="182"/>
                    <a:pt x="18" y="119"/>
                  </a:cubicBezTo>
                  <a:cubicBezTo>
                    <a:pt x="21" y="70"/>
                    <a:pt x="28" y="25"/>
                    <a:pt x="28" y="0"/>
                  </a:cubicBezTo>
                  <a:cubicBezTo>
                    <a:pt x="28" y="25"/>
                    <a:pt x="21" y="70"/>
                    <a:pt x="18" y="119"/>
                  </a:cubicBezTo>
                  <a:cubicBezTo>
                    <a:pt x="7" y="182"/>
                    <a:pt x="4" y="245"/>
                    <a:pt x="0"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7" name="Google Shape;12617;p54"/>
            <p:cNvSpPr/>
            <p:nvPr/>
          </p:nvSpPr>
          <p:spPr>
            <a:xfrm>
              <a:off x="2204009" y="1581143"/>
              <a:ext cx="774" cy="27"/>
            </a:xfrm>
            <a:custGeom>
              <a:rect b="b" l="l" r="r" t="t"/>
              <a:pathLst>
                <a:path extrusionOk="0" h="2" w="57">
                  <a:moveTo>
                    <a:pt x="38" y="0"/>
                  </a:moveTo>
                  <a:cubicBezTo>
                    <a:pt x="25" y="0"/>
                    <a:pt x="12" y="2"/>
                    <a:pt x="1" y="2"/>
                  </a:cubicBezTo>
                  <a:lnTo>
                    <a:pt x="57" y="2"/>
                  </a:lnTo>
                  <a:cubicBezTo>
                    <a:pt x="51" y="1"/>
                    <a:pt x="45" y="0"/>
                    <a:pt x="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8" name="Google Shape;12618;p54"/>
            <p:cNvSpPr/>
            <p:nvPr/>
          </p:nvSpPr>
          <p:spPr>
            <a:xfrm>
              <a:off x="2205815" y="1581360"/>
              <a:ext cx="5485" cy="2172"/>
            </a:xfrm>
            <a:custGeom>
              <a:rect b="b" l="l" r="r" t="t"/>
              <a:pathLst>
                <a:path extrusionOk="0" h="160" w="404">
                  <a:moveTo>
                    <a:pt x="1" y="0"/>
                  </a:moveTo>
                  <a:cubicBezTo>
                    <a:pt x="61" y="83"/>
                    <a:pt x="217" y="159"/>
                    <a:pt x="333" y="159"/>
                  </a:cubicBezTo>
                  <a:cubicBezTo>
                    <a:pt x="333" y="159"/>
                    <a:pt x="334" y="159"/>
                    <a:pt x="334" y="159"/>
                  </a:cubicBezTo>
                  <a:lnTo>
                    <a:pt x="334" y="159"/>
                  </a:lnTo>
                  <a:cubicBezTo>
                    <a:pt x="334" y="159"/>
                    <a:pt x="334" y="159"/>
                    <a:pt x="334" y="159"/>
                  </a:cubicBezTo>
                  <a:cubicBezTo>
                    <a:pt x="360" y="159"/>
                    <a:pt x="383" y="155"/>
                    <a:pt x="403" y="147"/>
                  </a:cubicBezTo>
                  <a:lnTo>
                    <a:pt x="403" y="147"/>
                  </a:lnTo>
                  <a:cubicBezTo>
                    <a:pt x="383" y="155"/>
                    <a:pt x="359" y="159"/>
                    <a:pt x="334" y="159"/>
                  </a:cubicBezTo>
                  <a:lnTo>
                    <a:pt x="334" y="159"/>
                  </a:lnTo>
                  <a:cubicBezTo>
                    <a:pt x="219" y="159"/>
                    <a:pt x="61" y="8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9" name="Google Shape;12619;p54"/>
            <p:cNvSpPr/>
            <p:nvPr/>
          </p:nvSpPr>
          <p:spPr>
            <a:xfrm>
              <a:off x="2204824" y="158111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0" name="Google Shape;12620;p54"/>
            <p:cNvSpPr/>
            <p:nvPr/>
          </p:nvSpPr>
          <p:spPr>
            <a:xfrm>
              <a:off x="2205720" y="1581265"/>
              <a:ext cx="14" cy="0"/>
            </a:xfrm>
            <a:custGeom>
              <a:rect b="b" l="l" r="r" t="t"/>
              <a:pathLst>
                <a:path extrusionOk="0" h="0"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1" name="Google Shape;12621;p54"/>
            <p:cNvSpPr/>
            <p:nvPr/>
          </p:nvSpPr>
          <p:spPr>
            <a:xfrm>
              <a:off x="2205530" y="158121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2" name="Google Shape;12622;p54"/>
            <p:cNvSpPr/>
            <p:nvPr/>
          </p:nvSpPr>
          <p:spPr>
            <a:xfrm>
              <a:off x="2205055" y="1581156"/>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3" name="Google Shape;12623;p54"/>
            <p:cNvSpPr/>
            <p:nvPr/>
          </p:nvSpPr>
          <p:spPr>
            <a:xfrm>
              <a:off x="2205299" y="1581156"/>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4" name="Google Shape;12624;p54"/>
            <p:cNvSpPr/>
            <p:nvPr/>
          </p:nvSpPr>
          <p:spPr>
            <a:xfrm>
              <a:off x="2213894" y="158915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5" name="Google Shape;12625;p54"/>
            <p:cNvSpPr/>
            <p:nvPr/>
          </p:nvSpPr>
          <p:spPr>
            <a:xfrm>
              <a:off x="2269276" y="1477017"/>
              <a:ext cx="1629" cy="1303"/>
            </a:xfrm>
            <a:custGeom>
              <a:rect b="b" l="l" r="r" t="t"/>
              <a:pathLst>
                <a:path extrusionOk="0" h="96" w="120">
                  <a:moveTo>
                    <a:pt x="0" y="1"/>
                  </a:moveTo>
                  <a:cubicBezTo>
                    <a:pt x="32" y="43"/>
                    <a:pt x="74" y="74"/>
                    <a:pt x="119" y="95"/>
                  </a:cubicBezTo>
                  <a:cubicBezTo>
                    <a:pt x="74" y="74"/>
                    <a:pt x="32" y="4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6" name="Google Shape;12626;p54"/>
            <p:cNvSpPr/>
            <p:nvPr/>
          </p:nvSpPr>
          <p:spPr>
            <a:xfrm>
              <a:off x="2260193" y="1430147"/>
              <a:ext cx="3394" cy="1398"/>
            </a:xfrm>
            <a:custGeom>
              <a:rect b="b" l="l" r="r" t="t"/>
              <a:pathLst>
                <a:path extrusionOk="0" h="103" w="250">
                  <a:moveTo>
                    <a:pt x="1" y="1"/>
                  </a:moveTo>
                  <a:cubicBezTo>
                    <a:pt x="46" y="39"/>
                    <a:pt x="102" y="67"/>
                    <a:pt x="162" y="74"/>
                  </a:cubicBezTo>
                  <a:cubicBezTo>
                    <a:pt x="193" y="81"/>
                    <a:pt x="221" y="92"/>
                    <a:pt x="249" y="102"/>
                  </a:cubicBezTo>
                  <a:cubicBezTo>
                    <a:pt x="221" y="92"/>
                    <a:pt x="193" y="81"/>
                    <a:pt x="162" y="74"/>
                  </a:cubicBezTo>
                  <a:cubicBezTo>
                    <a:pt x="102" y="67"/>
                    <a:pt x="46"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7" name="Google Shape;12627;p54"/>
            <p:cNvSpPr/>
            <p:nvPr/>
          </p:nvSpPr>
          <p:spPr>
            <a:xfrm>
              <a:off x="2262664" y="1417466"/>
              <a:ext cx="1344" cy="2009"/>
            </a:xfrm>
            <a:custGeom>
              <a:rect b="b" l="l" r="r" t="t"/>
              <a:pathLst>
                <a:path extrusionOk="0" h="148" w="99">
                  <a:moveTo>
                    <a:pt x="99" y="0"/>
                  </a:moveTo>
                  <a:lnTo>
                    <a:pt x="81" y="18"/>
                  </a:lnTo>
                  <a:cubicBezTo>
                    <a:pt x="46" y="53"/>
                    <a:pt x="18" y="98"/>
                    <a:pt x="1" y="147"/>
                  </a:cubicBezTo>
                  <a:cubicBezTo>
                    <a:pt x="22" y="91"/>
                    <a:pt x="57" y="42"/>
                    <a:pt x="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8" name="Google Shape;12628;p54"/>
            <p:cNvSpPr/>
            <p:nvPr/>
          </p:nvSpPr>
          <p:spPr>
            <a:xfrm>
              <a:off x="2263520" y="1448640"/>
              <a:ext cx="6246" cy="10047"/>
            </a:xfrm>
            <a:custGeom>
              <a:rect b="b" l="l" r="r" t="t"/>
              <a:pathLst>
                <a:path extrusionOk="0" h="740" w="460">
                  <a:moveTo>
                    <a:pt x="1" y="1"/>
                  </a:moveTo>
                  <a:lnTo>
                    <a:pt x="1" y="1"/>
                  </a:lnTo>
                  <a:cubicBezTo>
                    <a:pt x="113" y="169"/>
                    <a:pt x="316" y="477"/>
                    <a:pt x="459" y="739"/>
                  </a:cubicBezTo>
                  <a:cubicBezTo>
                    <a:pt x="316" y="477"/>
                    <a:pt x="113" y="16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9" name="Google Shape;12629;p54"/>
            <p:cNvSpPr/>
            <p:nvPr/>
          </p:nvSpPr>
          <p:spPr>
            <a:xfrm>
              <a:off x="2269127" y="1476542"/>
              <a:ext cx="14" cy="163"/>
            </a:xfrm>
            <a:custGeom>
              <a:rect b="b" l="l" r="r" t="t"/>
              <a:pathLst>
                <a:path extrusionOk="0" h="12" w="1">
                  <a:moveTo>
                    <a:pt x="1" y="11"/>
                  </a:moveTo>
                  <a:cubicBezTo>
                    <a:pt x="1" y="8"/>
                    <a:pt x="1" y="4"/>
                    <a:pt x="1" y="1"/>
                  </a:cubicBez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0" name="Google Shape;12630;p54"/>
            <p:cNvSpPr/>
            <p:nvPr/>
          </p:nvSpPr>
          <p:spPr>
            <a:xfrm>
              <a:off x="2257002" y="1519610"/>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1" name="Google Shape;12631;p54"/>
            <p:cNvSpPr/>
            <p:nvPr/>
          </p:nvSpPr>
          <p:spPr>
            <a:xfrm>
              <a:off x="2271082" y="1504593"/>
              <a:ext cx="3476" cy="2716"/>
            </a:xfrm>
            <a:custGeom>
              <a:rect b="b" l="l" r="r" t="t"/>
              <a:pathLst>
                <a:path extrusionOk="0" h="200" w="256">
                  <a:moveTo>
                    <a:pt x="0" y="200"/>
                  </a:moveTo>
                  <a:cubicBezTo>
                    <a:pt x="81" y="130"/>
                    <a:pt x="168" y="63"/>
                    <a:pt x="256" y="0"/>
                  </a:cubicBezTo>
                  <a:cubicBezTo>
                    <a:pt x="168" y="63"/>
                    <a:pt x="81" y="130"/>
                    <a:pt x="0" y="20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2" name="Google Shape;12632;p54"/>
            <p:cNvSpPr/>
            <p:nvPr/>
          </p:nvSpPr>
          <p:spPr>
            <a:xfrm>
              <a:off x="2268801" y="1485625"/>
              <a:ext cx="3286" cy="2295"/>
            </a:xfrm>
            <a:custGeom>
              <a:rect b="b" l="l" r="r" t="t"/>
              <a:pathLst>
                <a:path extrusionOk="0" h="169" w="242">
                  <a:moveTo>
                    <a:pt x="0" y="0"/>
                  </a:moveTo>
                  <a:cubicBezTo>
                    <a:pt x="25" y="39"/>
                    <a:pt x="154" y="116"/>
                    <a:pt x="242" y="168"/>
                  </a:cubicBezTo>
                  <a:cubicBezTo>
                    <a:pt x="154" y="116"/>
                    <a:pt x="25"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3" name="Google Shape;12633;p54"/>
            <p:cNvSpPr/>
            <p:nvPr/>
          </p:nvSpPr>
          <p:spPr>
            <a:xfrm>
              <a:off x="2257966" y="1513187"/>
              <a:ext cx="8282" cy="5580"/>
            </a:xfrm>
            <a:custGeom>
              <a:rect b="b" l="l" r="r" t="t"/>
              <a:pathLst>
                <a:path extrusionOk="0" h="411" w="610">
                  <a:moveTo>
                    <a:pt x="609" y="1"/>
                  </a:moveTo>
                  <a:cubicBezTo>
                    <a:pt x="511" y="74"/>
                    <a:pt x="410" y="141"/>
                    <a:pt x="305" y="204"/>
                  </a:cubicBezTo>
                  <a:cubicBezTo>
                    <a:pt x="196" y="263"/>
                    <a:pt x="95" y="333"/>
                    <a:pt x="0" y="410"/>
                  </a:cubicBezTo>
                  <a:cubicBezTo>
                    <a:pt x="95" y="333"/>
                    <a:pt x="196" y="263"/>
                    <a:pt x="305" y="204"/>
                  </a:cubicBezTo>
                  <a:cubicBezTo>
                    <a:pt x="410" y="141"/>
                    <a:pt x="511" y="74"/>
                    <a:pt x="6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4" name="Google Shape;12634;p54"/>
            <p:cNvSpPr/>
            <p:nvPr/>
          </p:nvSpPr>
          <p:spPr>
            <a:xfrm>
              <a:off x="2256581" y="1520126"/>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5" name="Google Shape;12635;p54"/>
            <p:cNvSpPr/>
            <p:nvPr/>
          </p:nvSpPr>
          <p:spPr>
            <a:xfrm>
              <a:off x="2274449" y="1489372"/>
              <a:ext cx="6056" cy="6816"/>
            </a:xfrm>
            <a:custGeom>
              <a:rect b="b" l="l" r="r" t="t"/>
              <a:pathLst>
                <a:path extrusionOk="0" h="502" w="446">
                  <a:moveTo>
                    <a:pt x="1" y="1"/>
                  </a:moveTo>
                  <a:cubicBezTo>
                    <a:pt x="99" y="60"/>
                    <a:pt x="186" y="130"/>
                    <a:pt x="260" y="214"/>
                  </a:cubicBezTo>
                  <a:cubicBezTo>
                    <a:pt x="372" y="340"/>
                    <a:pt x="424" y="428"/>
                    <a:pt x="445" y="501"/>
                  </a:cubicBezTo>
                  <a:cubicBezTo>
                    <a:pt x="424" y="428"/>
                    <a:pt x="372" y="340"/>
                    <a:pt x="260" y="214"/>
                  </a:cubicBezTo>
                  <a:cubicBezTo>
                    <a:pt x="186" y="130"/>
                    <a:pt x="99" y="6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6" name="Google Shape;12636;p54"/>
            <p:cNvSpPr/>
            <p:nvPr/>
          </p:nvSpPr>
          <p:spPr>
            <a:xfrm>
              <a:off x="2275929" y="1499121"/>
              <a:ext cx="4195" cy="4481"/>
            </a:xfrm>
            <a:custGeom>
              <a:rect b="b" l="l" r="r" t="t"/>
              <a:pathLst>
                <a:path extrusionOk="0" h="330" w="309">
                  <a:moveTo>
                    <a:pt x="308" y="1"/>
                  </a:moveTo>
                  <a:lnTo>
                    <a:pt x="308" y="1"/>
                  </a:lnTo>
                  <a:cubicBezTo>
                    <a:pt x="263" y="120"/>
                    <a:pt x="144" y="225"/>
                    <a:pt x="0" y="330"/>
                  </a:cubicBezTo>
                  <a:cubicBezTo>
                    <a:pt x="144" y="225"/>
                    <a:pt x="266" y="120"/>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7" name="Google Shape;12637;p54"/>
            <p:cNvSpPr/>
            <p:nvPr/>
          </p:nvSpPr>
          <p:spPr>
            <a:xfrm>
              <a:off x="2249874" y="1554544"/>
              <a:ext cx="258" cy="1059"/>
            </a:xfrm>
            <a:custGeom>
              <a:rect b="b" l="l" r="r" t="t"/>
              <a:pathLst>
                <a:path extrusionOk="0" h="78" w="19">
                  <a:moveTo>
                    <a:pt x="18" y="1"/>
                  </a:moveTo>
                  <a:cubicBezTo>
                    <a:pt x="16" y="2"/>
                    <a:pt x="14" y="5"/>
                    <a:pt x="13" y="7"/>
                  </a:cubicBezTo>
                  <a:lnTo>
                    <a:pt x="13" y="7"/>
                  </a:lnTo>
                  <a:cubicBezTo>
                    <a:pt x="14" y="5"/>
                    <a:pt x="16" y="3"/>
                    <a:pt x="18" y="1"/>
                  </a:cubicBezTo>
                  <a:close/>
                  <a:moveTo>
                    <a:pt x="13" y="7"/>
                  </a:moveTo>
                  <a:lnTo>
                    <a:pt x="13" y="7"/>
                  </a:lnTo>
                  <a:cubicBezTo>
                    <a:pt x="8" y="13"/>
                    <a:pt x="4" y="21"/>
                    <a:pt x="4" y="29"/>
                  </a:cubicBezTo>
                  <a:cubicBezTo>
                    <a:pt x="4" y="39"/>
                    <a:pt x="8" y="50"/>
                    <a:pt x="11" y="60"/>
                  </a:cubicBezTo>
                  <a:lnTo>
                    <a:pt x="18" y="78"/>
                  </a:lnTo>
                  <a:cubicBezTo>
                    <a:pt x="12" y="62"/>
                    <a:pt x="0" y="27"/>
                    <a:pt x="13"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8" name="Google Shape;12638;p54"/>
            <p:cNvSpPr/>
            <p:nvPr/>
          </p:nvSpPr>
          <p:spPr>
            <a:xfrm>
              <a:off x="2251965" y="1550498"/>
              <a:ext cx="774" cy="1724"/>
            </a:xfrm>
            <a:custGeom>
              <a:rect b="b" l="l" r="r" t="t"/>
              <a:pathLst>
                <a:path extrusionOk="0" h="127" w="57">
                  <a:moveTo>
                    <a:pt x="1" y="1"/>
                  </a:moveTo>
                  <a:lnTo>
                    <a:pt x="22" y="29"/>
                  </a:lnTo>
                  <a:cubicBezTo>
                    <a:pt x="43" y="57"/>
                    <a:pt x="57" y="88"/>
                    <a:pt x="57" y="127"/>
                  </a:cubicBezTo>
                  <a:cubicBezTo>
                    <a:pt x="57" y="88"/>
                    <a:pt x="43" y="57"/>
                    <a:pt x="22"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9" name="Google Shape;12639;p54"/>
            <p:cNvSpPr/>
            <p:nvPr/>
          </p:nvSpPr>
          <p:spPr>
            <a:xfrm>
              <a:off x="2254871" y="1536147"/>
              <a:ext cx="14" cy="14"/>
            </a:xfrm>
            <a:custGeom>
              <a:rect b="b" l="l" r="r" t="t"/>
              <a:pathLst>
                <a:path extrusionOk="0" h="1" w="1">
                  <a:moveTo>
                    <a:pt x="0" y="1"/>
                  </a:move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0" name="Google Shape;12640;p54"/>
            <p:cNvSpPr/>
            <p:nvPr/>
          </p:nvSpPr>
          <p:spPr>
            <a:xfrm>
              <a:off x="2254681" y="1537002"/>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1" name="Google Shape;12641;p54"/>
            <p:cNvSpPr/>
            <p:nvPr/>
          </p:nvSpPr>
          <p:spPr>
            <a:xfrm>
              <a:off x="2253961" y="1538048"/>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2" name="Google Shape;12642;p54"/>
            <p:cNvSpPr/>
            <p:nvPr/>
          </p:nvSpPr>
          <p:spPr>
            <a:xfrm>
              <a:off x="2254110" y="153785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3" name="Google Shape;12643;p54"/>
            <p:cNvSpPr/>
            <p:nvPr/>
          </p:nvSpPr>
          <p:spPr>
            <a:xfrm>
              <a:off x="2253825" y="153823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4" name="Google Shape;12644;p54"/>
            <p:cNvSpPr/>
            <p:nvPr/>
          </p:nvSpPr>
          <p:spPr>
            <a:xfrm>
              <a:off x="2250974" y="1540519"/>
              <a:ext cx="1249" cy="1629"/>
            </a:xfrm>
            <a:custGeom>
              <a:rect b="b" l="l" r="r" t="t"/>
              <a:pathLst>
                <a:path extrusionOk="0" h="120" w="92">
                  <a:moveTo>
                    <a:pt x="0" y="120"/>
                  </a:moveTo>
                  <a:cubicBezTo>
                    <a:pt x="35" y="85"/>
                    <a:pt x="67" y="43"/>
                    <a:pt x="91" y="1"/>
                  </a:cubicBezTo>
                  <a:cubicBezTo>
                    <a:pt x="67" y="43"/>
                    <a:pt x="35" y="85"/>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5" name="Google Shape;12645;p54"/>
            <p:cNvSpPr/>
            <p:nvPr/>
          </p:nvSpPr>
          <p:spPr>
            <a:xfrm>
              <a:off x="2252875" y="1538428"/>
              <a:ext cx="774" cy="923"/>
            </a:xfrm>
            <a:custGeom>
              <a:rect b="b" l="l" r="r" t="t"/>
              <a:pathLst>
                <a:path extrusionOk="0" h="68" w="57">
                  <a:moveTo>
                    <a:pt x="0" y="67"/>
                  </a:moveTo>
                  <a:cubicBezTo>
                    <a:pt x="18" y="43"/>
                    <a:pt x="35" y="22"/>
                    <a:pt x="56" y="1"/>
                  </a:cubicBezTo>
                  <a:cubicBezTo>
                    <a:pt x="35" y="22"/>
                    <a:pt x="18" y="43"/>
                    <a:pt x="0"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6" name="Google Shape;12646;p54"/>
            <p:cNvSpPr/>
            <p:nvPr/>
          </p:nvSpPr>
          <p:spPr>
            <a:xfrm>
              <a:off x="2254300" y="153766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7" name="Google Shape;12647;p54"/>
            <p:cNvSpPr/>
            <p:nvPr/>
          </p:nvSpPr>
          <p:spPr>
            <a:xfrm>
              <a:off x="2252820" y="1539378"/>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8" name="Google Shape;12648;p54"/>
            <p:cNvSpPr/>
            <p:nvPr/>
          </p:nvSpPr>
          <p:spPr>
            <a:xfrm>
              <a:off x="2254531" y="1534721"/>
              <a:ext cx="68" cy="163"/>
            </a:xfrm>
            <a:custGeom>
              <a:rect b="b" l="l" r="r" t="t"/>
              <a:pathLst>
                <a:path extrusionOk="0" h="12"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9" name="Google Shape;12649;p54"/>
            <p:cNvSpPr/>
            <p:nvPr/>
          </p:nvSpPr>
          <p:spPr>
            <a:xfrm>
              <a:off x="2254776" y="1535427"/>
              <a:ext cx="54" cy="163"/>
            </a:xfrm>
            <a:custGeom>
              <a:rect b="b" l="l" r="r" t="t"/>
              <a:pathLst>
                <a:path extrusionOk="0" h="12" w="4">
                  <a:moveTo>
                    <a:pt x="1" y="0"/>
                  </a:moveTo>
                  <a:cubicBezTo>
                    <a:pt x="1" y="0"/>
                    <a:pt x="0" y="1"/>
                    <a:pt x="0" y="1"/>
                  </a:cubicBezTo>
                  <a:cubicBezTo>
                    <a:pt x="1" y="2"/>
                    <a:pt x="1" y="2"/>
                    <a:pt x="2" y="3"/>
                  </a:cubicBezTo>
                  <a:lnTo>
                    <a:pt x="2" y="3"/>
                  </a:lnTo>
                  <a:cubicBezTo>
                    <a:pt x="1" y="1"/>
                    <a:pt x="1" y="0"/>
                    <a:pt x="1" y="0"/>
                  </a:cubicBezTo>
                  <a:close/>
                  <a:moveTo>
                    <a:pt x="2" y="3"/>
                  </a:moveTo>
                  <a:lnTo>
                    <a:pt x="2" y="3"/>
                  </a:lnTo>
                  <a:cubicBezTo>
                    <a:pt x="3" y="6"/>
                    <a:pt x="4" y="10"/>
                    <a:pt x="4" y="12"/>
                  </a:cubicBezTo>
                  <a:cubicBezTo>
                    <a:pt x="4" y="9"/>
                    <a:pt x="4"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0" name="Google Shape;12650;p54"/>
            <p:cNvSpPr/>
            <p:nvPr/>
          </p:nvSpPr>
          <p:spPr>
            <a:xfrm>
              <a:off x="2254436" y="1537437"/>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1" name="Google Shape;12651;p54"/>
            <p:cNvSpPr/>
            <p:nvPr/>
          </p:nvSpPr>
          <p:spPr>
            <a:xfrm>
              <a:off x="2254871" y="1535767"/>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2" name="Google Shape;12652;p54"/>
            <p:cNvSpPr/>
            <p:nvPr/>
          </p:nvSpPr>
          <p:spPr>
            <a:xfrm>
              <a:off x="2254681" y="1535102"/>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3" name="Google Shape;12653;p54"/>
            <p:cNvSpPr/>
            <p:nvPr/>
          </p:nvSpPr>
          <p:spPr>
            <a:xfrm>
              <a:off x="2254816" y="1536432"/>
              <a:ext cx="14" cy="109"/>
            </a:xfrm>
            <a:custGeom>
              <a:rect b="b" l="l" r="r" t="t"/>
              <a:pathLst>
                <a:path extrusionOk="0" h="8" w="1">
                  <a:moveTo>
                    <a:pt x="1" y="8"/>
                  </a:moveTo>
                  <a:lnTo>
                    <a:pt x="1" y="4"/>
                  </a:lnTo>
                  <a:cubicBezTo>
                    <a:pt x="1" y="1"/>
                    <a:pt x="1" y="8"/>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4" name="Google Shape;12654;p54"/>
            <p:cNvSpPr/>
            <p:nvPr/>
          </p:nvSpPr>
          <p:spPr>
            <a:xfrm>
              <a:off x="2254531" y="153719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5" name="Google Shape;12655;p54"/>
            <p:cNvSpPr/>
            <p:nvPr/>
          </p:nvSpPr>
          <p:spPr>
            <a:xfrm>
              <a:off x="2254776" y="153671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6" name="Google Shape;12656;p54"/>
            <p:cNvSpPr/>
            <p:nvPr/>
          </p:nvSpPr>
          <p:spPr>
            <a:xfrm>
              <a:off x="2250024" y="1555359"/>
              <a:ext cx="149" cy="489"/>
            </a:xfrm>
            <a:custGeom>
              <a:rect b="b" l="l" r="r" t="t"/>
              <a:pathLst>
                <a:path extrusionOk="0" h="36" w="11">
                  <a:moveTo>
                    <a:pt x="0" y="0"/>
                  </a:moveTo>
                  <a:cubicBezTo>
                    <a:pt x="4" y="11"/>
                    <a:pt x="7" y="25"/>
                    <a:pt x="11" y="35"/>
                  </a:cubicBezTo>
                  <a:lnTo>
                    <a:pt x="7" y="1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7" name="Google Shape;12657;p54"/>
            <p:cNvSpPr/>
            <p:nvPr/>
          </p:nvSpPr>
          <p:spPr>
            <a:xfrm>
              <a:off x="2263995" y="1416040"/>
              <a:ext cx="2770" cy="1439"/>
            </a:xfrm>
            <a:custGeom>
              <a:rect b="b" l="l" r="r" t="t"/>
              <a:pathLst>
                <a:path extrusionOk="0" h="106" w="204">
                  <a:moveTo>
                    <a:pt x="204" y="0"/>
                  </a:moveTo>
                  <a:lnTo>
                    <a:pt x="204" y="0"/>
                  </a:lnTo>
                  <a:cubicBezTo>
                    <a:pt x="127" y="7"/>
                    <a:pt x="53" y="46"/>
                    <a:pt x="1" y="105"/>
                  </a:cubicBezTo>
                  <a:lnTo>
                    <a:pt x="18" y="88"/>
                  </a:lnTo>
                  <a:cubicBezTo>
                    <a:pt x="67" y="39"/>
                    <a:pt x="134" y="7"/>
                    <a:pt x="20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8" name="Google Shape;12658;p54"/>
            <p:cNvSpPr/>
            <p:nvPr/>
          </p:nvSpPr>
          <p:spPr>
            <a:xfrm>
              <a:off x="2276350" y="1412130"/>
              <a:ext cx="258" cy="258"/>
            </a:xfrm>
            <a:custGeom>
              <a:rect b="b" l="l" r="r" t="t"/>
              <a:pathLst>
                <a:path extrusionOk="0" h="19" w="19">
                  <a:moveTo>
                    <a:pt x="18" y="1"/>
                  </a:moveTo>
                  <a:cubicBezTo>
                    <a:pt x="11" y="8"/>
                    <a:pt x="4" y="15"/>
                    <a:pt x="1" y="19"/>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9" name="Google Shape;12659;p54"/>
            <p:cNvSpPr/>
            <p:nvPr/>
          </p:nvSpPr>
          <p:spPr>
            <a:xfrm>
              <a:off x="2276921" y="1411139"/>
              <a:ext cx="258" cy="489"/>
            </a:xfrm>
            <a:custGeom>
              <a:rect b="b" l="l" r="r" t="t"/>
              <a:pathLst>
                <a:path extrusionOk="0" h="36" w="19">
                  <a:moveTo>
                    <a:pt x="1" y="35"/>
                  </a:moveTo>
                  <a:cubicBezTo>
                    <a:pt x="8" y="25"/>
                    <a:pt x="15" y="14"/>
                    <a:pt x="18" y="0"/>
                  </a:cubicBezTo>
                  <a:cubicBezTo>
                    <a:pt x="15" y="14"/>
                    <a:pt x="8"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0" name="Google Shape;12660;p54"/>
            <p:cNvSpPr/>
            <p:nvPr/>
          </p:nvSpPr>
          <p:spPr>
            <a:xfrm>
              <a:off x="2275875" y="1412470"/>
              <a:ext cx="394" cy="299"/>
            </a:xfrm>
            <a:custGeom>
              <a:rect b="b" l="l" r="r" t="t"/>
              <a:pathLst>
                <a:path extrusionOk="0" h="22" w="29">
                  <a:moveTo>
                    <a:pt x="1" y="22"/>
                  </a:moveTo>
                  <a:cubicBezTo>
                    <a:pt x="11" y="15"/>
                    <a:pt x="18" y="8"/>
                    <a:pt x="29" y="1"/>
                  </a:cubicBezTo>
                  <a:cubicBezTo>
                    <a:pt x="18"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1" name="Google Shape;12661;p54"/>
            <p:cNvSpPr/>
            <p:nvPr/>
          </p:nvSpPr>
          <p:spPr>
            <a:xfrm>
              <a:off x="2276690" y="1411709"/>
              <a:ext cx="204" cy="339"/>
            </a:xfrm>
            <a:custGeom>
              <a:rect b="b" l="l" r="r" t="t"/>
              <a:pathLst>
                <a:path extrusionOk="0" h="25" w="15">
                  <a:moveTo>
                    <a:pt x="0" y="25"/>
                  </a:moveTo>
                  <a:cubicBezTo>
                    <a:pt x="4" y="14"/>
                    <a:pt x="11" y="7"/>
                    <a:pt x="14" y="0"/>
                  </a:cubicBezTo>
                  <a:cubicBezTo>
                    <a:pt x="11" y="7"/>
                    <a:pt x="4" y="14"/>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2" name="Google Shape;12662;p54"/>
            <p:cNvSpPr/>
            <p:nvPr/>
          </p:nvSpPr>
          <p:spPr>
            <a:xfrm>
              <a:off x="2263764" y="1417222"/>
              <a:ext cx="434" cy="448"/>
            </a:xfrm>
            <a:custGeom>
              <a:rect b="b" l="l" r="r" t="t"/>
              <a:pathLst>
                <a:path extrusionOk="0" h="33" w="32">
                  <a:moveTo>
                    <a:pt x="32" y="1"/>
                  </a:moveTo>
                  <a:lnTo>
                    <a:pt x="18" y="15"/>
                  </a:lnTo>
                  <a:lnTo>
                    <a:pt x="0" y="32"/>
                  </a:lnTo>
                  <a:cubicBezTo>
                    <a:pt x="14" y="22"/>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3" name="Google Shape;12663;p54"/>
            <p:cNvSpPr/>
            <p:nvPr/>
          </p:nvSpPr>
          <p:spPr>
            <a:xfrm>
              <a:off x="3015482" y="1689586"/>
              <a:ext cx="163" cy="1195"/>
            </a:xfrm>
            <a:custGeom>
              <a:rect b="b" l="l" r="r" t="t"/>
              <a:pathLst>
                <a:path extrusionOk="0" h="88" w="12">
                  <a:moveTo>
                    <a:pt x="1" y="0"/>
                  </a:moveTo>
                  <a:cubicBezTo>
                    <a:pt x="8" y="28"/>
                    <a:pt x="11" y="56"/>
                    <a:pt x="11" y="88"/>
                  </a:cubicBezTo>
                  <a:cubicBezTo>
                    <a:pt x="11" y="56"/>
                    <a:pt x="8"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4" name="Google Shape;12664;p54"/>
            <p:cNvSpPr/>
            <p:nvPr/>
          </p:nvSpPr>
          <p:spPr>
            <a:xfrm>
              <a:off x="2958307" y="1600694"/>
              <a:ext cx="3150" cy="353"/>
            </a:xfrm>
            <a:custGeom>
              <a:rect b="b" l="l" r="r" t="t"/>
              <a:pathLst>
                <a:path extrusionOk="0" h="26" w="232">
                  <a:moveTo>
                    <a:pt x="0" y="8"/>
                  </a:moveTo>
                  <a:cubicBezTo>
                    <a:pt x="77" y="1"/>
                    <a:pt x="154" y="8"/>
                    <a:pt x="231" y="25"/>
                  </a:cubicBezTo>
                  <a:cubicBezTo>
                    <a:pt x="154" y="8"/>
                    <a:pt x="77"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5" name="Google Shape;12665;p54"/>
            <p:cNvSpPr/>
            <p:nvPr/>
          </p:nvSpPr>
          <p:spPr>
            <a:xfrm>
              <a:off x="2924961" y="1625555"/>
              <a:ext cx="3408" cy="7671"/>
            </a:xfrm>
            <a:custGeom>
              <a:rect b="b" l="l" r="r" t="t"/>
              <a:pathLst>
                <a:path extrusionOk="0" h="565" w="251">
                  <a:moveTo>
                    <a:pt x="251" y="1"/>
                  </a:moveTo>
                  <a:cubicBezTo>
                    <a:pt x="230" y="46"/>
                    <a:pt x="191" y="109"/>
                    <a:pt x="156" y="169"/>
                  </a:cubicBezTo>
                  <a:cubicBezTo>
                    <a:pt x="195" y="109"/>
                    <a:pt x="230" y="46"/>
                    <a:pt x="251" y="1"/>
                  </a:cubicBezTo>
                  <a:close/>
                  <a:moveTo>
                    <a:pt x="156" y="170"/>
                  </a:moveTo>
                  <a:lnTo>
                    <a:pt x="156" y="170"/>
                  </a:lnTo>
                  <a:cubicBezTo>
                    <a:pt x="63" y="329"/>
                    <a:pt x="1" y="439"/>
                    <a:pt x="1" y="525"/>
                  </a:cubicBezTo>
                  <a:lnTo>
                    <a:pt x="1" y="525"/>
                  </a:lnTo>
                  <a:cubicBezTo>
                    <a:pt x="1" y="441"/>
                    <a:pt x="63" y="329"/>
                    <a:pt x="156" y="170"/>
                  </a:cubicBezTo>
                  <a:close/>
                  <a:moveTo>
                    <a:pt x="1" y="525"/>
                  </a:moveTo>
                  <a:cubicBezTo>
                    <a:pt x="1" y="539"/>
                    <a:pt x="2" y="552"/>
                    <a:pt x="6" y="564"/>
                  </a:cubicBezTo>
                  <a:cubicBezTo>
                    <a:pt x="2" y="552"/>
                    <a:pt x="1" y="539"/>
                    <a:pt x="1" y="5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6" name="Google Shape;12666;p54"/>
            <p:cNvSpPr/>
            <p:nvPr/>
          </p:nvSpPr>
          <p:spPr>
            <a:xfrm>
              <a:off x="2928546" y="1617856"/>
              <a:ext cx="4535" cy="7196"/>
            </a:xfrm>
            <a:custGeom>
              <a:rect b="b" l="l" r="r" t="t"/>
              <a:pathLst>
                <a:path extrusionOk="0" h="530" w="334">
                  <a:moveTo>
                    <a:pt x="1" y="529"/>
                  </a:moveTo>
                  <a:cubicBezTo>
                    <a:pt x="32" y="410"/>
                    <a:pt x="214" y="102"/>
                    <a:pt x="333" y="1"/>
                  </a:cubicBezTo>
                  <a:cubicBezTo>
                    <a:pt x="214" y="102"/>
                    <a:pt x="32" y="410"/>
                    <a:pt x="1" y="5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7" name="Google Shape;12667;p54"/>
            <p:cNvSpPr/>
            <p:nvPr/>
          </p:nvSpPr>
          <p:spPr>
            <a:xfrm>
              <a:off x="2906265" y="1635629"/>
              <a:ext cx="339" cy="109"/>
            </a:xfrm>
            <a:custGeom>
              <a:rect b="b" l="l" r="r" t="t"/>
              <a:pathLst>
                <a:path extrusionOk="0" h="8" w="25">
                  <a:moveTo>
                    <a:pt x="0" y="1"/>
                  </a:moveTo>
                  <a:lnTo>
                    <a:pt x="0" y="1"/>
                  </a:lnTo>
                  <a:lnTo>
                    <a:pt x="2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8" name="Google Shape;12668;p54"/>
            <p:cNvSpPr/>
            <p:nvPr/>
          </p:nvSpPr>
          <p:spPr>
            <a:xfrm>
              <a:off x="2908301" y="1636634"/>
              <a:ext cx="638" cy="625"/>
            </a:xfrm>
            <a:custGeom>
              <a:rect b="b" l="l" r="r" t="t"/>
              <a:pathLst>
                <a:path extrusionOk="0" h="46" w="47">
                  <a:moveTo>
                    <a:pt x="1" y="1"/>
                  </a:moveTo>
                  <a:cubicBezTo>
                    <a:pt x="18" y="11"/>
                    <a:pt x="32" y="29"/>
                    <a:pt x="46" y="46"/>
                  </a:cubicBezTo>
                  <a:cubicBezTo>
                    <a:pt x="36" y="29"/>
                    <a:pt x="18"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9" name="Google Shape;12669;p54"/>
            <p:cNvSpPr/>
            <p:nvPr/>
          </p:nvSpPr>
          <p:spPr>
            <a:xfrm>
              <a:off x="2908967" y="1637299"/>
              <a:ext cx="258" cy="339"/>
            </a:xfrm>
            <a:custGeom>
              <a:rect b="b" l="l" r="r" t="t"/>
              <a:pathLst>
                <a:path extrusionOk="0" h="25" w="19">
                  <a:moveTo>
                    <a:pt x="18" y="25"/>
                  </a:moveTo>
                  <a:cubicBezTo>
                    <a:pt x="11" y="14"/>
                    <a:pt x="8" y="7"/>
                    <a:pt x="1" y="0"/>
                  </a:cubicBezTo>
                  <a:cubicBezTo>
                    <a:pt x="8" y="7"/>
                    <a:pt x="11" y="14"/>
                    <a:pt x="1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0" name="Google Shape;12670;p54"/>
            <p:cNvSpPr/>
            <p:nvPr/>
          </p:nvSpPr>
          <p:spPr>
            <a:xfrm>
              <a:off x="2935633" y="1611163"/>
              <a:ext cx="828" cy="3530"/>
            </a:xfrm>
            <a:custGeom>
              <a:rect b="b" l="l" r="r" t="t"/>
              <a:pathLst>
                <a:path extrusionOk="0" h="260" w="61">
                  <a:moveTo>
                    <a:pt x="1" y="0"/>
                  </a:moveTo>
                  <a:cubicBezTo>
                    <a:pt x="29" y="84"/>
                    <a:pt x="50" y="172"/>
                    <a:pt x="60" y="259"/>
                  </a:cubicBezTo>
                  <a:cubicBezTo>
                    <a:pt x="50" y="172"/>
                    <a:pt x="29"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1" name="Google Shape;12671;p54"/>
            <p:cNvSpPr/>
            <p:nvPr/>
          </p:nvSpPr>
          <p:spPr>
            <a:xfrm>
              <a:off x="2907976" y="1636390"/>
              <a:ext cx="244" cy="204"/>
            </a:xfrm>
            <a:custGeom>
              <a:rect b="b" l="l" r="r" t="t"/>
              <a:pathLst>
                <a:path extrusionOk="0" h="15" w="18">
                  <a:moveTo>
                    <a:pt x="0" y="1"/>
                  </a:moveTo>
                  <a:lnTo>
                    <a:pt x="18" y="15"/>
                  </a:lnTo>
                  <a:cubicBezTo>
                    <a:pt x="14" y="8"/>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2" name="Google Shape;12672;p54"/>
            <p:cNvSpPr/>
            <p:nvPr/>
          </p:nvSpPr>
          <p:spPr>
            <a:xfrm>
              <a:off x="2695420" y="1641956"/>
              <a:ext cx="2417" cy="448"/>
            </a:xfrm>
            <a:custGeom>
              <a:rect b="b" l="l" r="r" t="t"/>
              <a:pathLst>
                <a:path extrusionOk="0" h="33" w="178">
                  <a:moveTo>
                    <a:pt x="1" y="1"/>
                  </a:moveTo>
                  <a:cubicBezTo>
                    <a:pt x="29" y="4"/>
                    <a:pt x="63" y="11"/>
                    <a:pt x="90" y="18"/>
                  </a:cubicBezTo>
                  <a:cubicBezTo>
                    <a:pt x="93" y="18"/>
                    <a:pt x="97" y="19"/>
                    <a:pt x="100" y="19"/>
                  </a:cubicBezTo>
                  <a:lnTo>
                    <a:pt x="100" y="19"/>
                  </a:lnTo>
                  <a:cubicBezTo>
                    <a:pt x="98" y="19"/>
                    <a:pt x="96" y="18"/>
                    <a:pt x="94" y="18"/>
                  </a:cubicBezTo>
                  <a:cubicBezTo>
                    <a:pt x="63" y="11"/>
                    <a:pt x="29" y="4"/>
                    <a:pt x="1" y="1"/>
                  </a:cubicBezTo>
                  <a:close/>
                  <a:moveTo>
                    <a:pt x="100" y="19"/>
                  </a:moveTo>
                  <a:lnTo>
                    <a:pt x="100" y="19"/>
                  </a:lnTo>
                  <a:cubicBezTo>
                    <a:pt x="115" y="22"/>
                    <a:pt x="134" y="25"/>
                    <a:pt x="151" y="28"/>
                  </a:cubicBezTo>
                  <a:lnTo>
                    <a:pt x="151" y="28"/>
                  </a:lnTo>
                  <a:cubicBezTo>
                    <a:pt x="135" y="25"/>
                    <a:pt x="117" y="22"/>
                    <a:pt x="100" y="19"/>
                  </a:cubicBezTo>
                  <a:close/>
                  <a:moveTo>
                    <a:pt x="151" y="28"/>
                  </a:moveTo>
                  <a:cubicBezTo>
                    <a:pt x="160" y="29"/>
                    <a:pt x="169" y="31"/>
                    <a:pt x="178" y="32"/>
                  </a:cubicBezTo>
                  <a:lnTo>
                    <a:pt x="157" y="29"/>
                  </a:lnTo>
                  <a:cubicBezTo>
                    <a:pt x="155" y="28"/>
                    <a:pt x="153" y="28"/>
                    <a:pt x="15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3" name="Google Shape;12673;p54"/>
            <p:cNvSpPr/>
            <p:nvPr/>
          </p:nvSpPr>
          <p:spPr>
            <a:xfrm>
              <a:off x="2693641" y="1641060"/>
              <a:ext cx="1208" cy="869"/>
            </a:xfrm>
            <a:custGeom>
              <a:rect b="b" l="l" r="r" t="t"/>
              <a:pathLst>
                <a:path extrusionOk="0" h="64" w="89">
                  <a:moveTo>
                    <a:pt x="1" y="0"/>
                  </a:moveTo>
                  <a:cubicBezTo>
                    <a:pt x="6" y="6"/>
                    <a:pt x="12" y="12"/>
                    <a:pt x="18" y="18"/>
                  </a:cubicBezTo>
                  <a:lnTo>
                    <a:pt x="18" y="18"/>
                  </a:lnTo>
                  <a:cubicBezTo>
                    <a:pt x="16" y="15"/>
                    <a:pt x="13" y="13"/>
                    <a:pt x="11" y="11"/>
                  </a:cubicBezTo>
                  <a:lnTo>
                    <a:pt x="1" y="0"/>
                  </a:lnTo>
                  <a:close/>
                  <a:moveTo>
                    <a:pt x="18" y="18"/>
                  </a:moveTo>
                  <a:cubicBezTo>
                    <a:pt x="37" y="39"/>
                    <a:pt x="60" y="54"/>
                    <a:pt x="88" y="63"/>
                  </a:cubicBezTo>
                  <a:cubicBezTo>
                    <a:pt x="61" y="52"/>
                    <a:pt x="38" y="37"/>
                    <a:pt x="1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4" name="Google Shape;12674;p54"/>
            <p:cNvSpPr/>
            <p:nvPr/>
          </p:nvSpPr>
          <p:spPr>
            <a:xfrm>
              <a:off x="2974655" y="1606071"/>
              <a:ext cx="3584" cy="4481"/>
            </a:xfrm>
            <a:custGeom>
              <a:rect b="b" l="l" r="r" t="t"/>
              <a:pathLst>
                <a:path extrusionOk="0" h="330" w="264">
                  <a:moveTo>
                    <a:pt x="1" y="0"/>
                  </a:moveTo>
                  <a:cubicBezTo>
                    <a:pt x="113" y="77"/>
                    <a:pt x="263" y="175"/>
                    <a:pt x="246" y="330"/>
                  </a:cubicBezTo>
                  <a:cubicBezTo>
                    <a:pt x="263" y="175"/>
                    <a:pt x="113" y="7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5" name="Google Shape;12675;p54"/>
            <p:cNvSpPr/>
            <p:nvPr/>
          </p:nvSpPr>
          <p:spPr>
            <a:xfrm>
              <a:off x="3023194" y="1657313"/>
              <a:ext cx="1100" cy="54"/>
            </a:xfrm>
            <a:custGeom>
              <a:rect b="b" l="l" r="r" t="t"/>
              <a:pathLst>
                <a:path extrusionOk="0" h="4" w="81">
                  <a:moveTo>
                    <a:pt x="81" y="4"/>
                  </a:moveTo>
                  <a:cubicBezTo>
                    <a:pt x="56" y="4"/>
                    <a:pt x="32" y="4"/>
                    <a:pt x="0" y="0"/>
                  </a:cubicBezTo>
                  <a:cubicBezTo>
                    <a:pt x="32" y="4"/>
                    <a:pt x="56" y="4"/>
                    <a:pt x="81"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6" name="Google Shape;12676;p54"/>
            <p:cNvSpPr/>
            <p:nvPr/>
          </p:nvSpPr>
          <p:spPr>
            <a:xfrm>
              <a:off x="3010594" y="1646478"/>
              <a:ext cx="1874" cy="2620"/>
            </a:xfrm>
            <a:custGeom>
              <a:rect b="b" l="l" r="r" t="t"/>
              <a:pathLst>
                <a:path extrusionOk="0" h="193" w="138">
                  <a:moveTo>
                    <a:pt x="0" y="0"/>
                  </a:moveTo>
                  <a:cubicBezTo>
                    <a:pt x="72" y="26"/>
                    <a:pt x="138" y="68"/>
                    <a:pt x="138" y="170"/>
                  </a:cubicBezTo>
                  <a:lnTo>
                    <a:pt x="138" y="170"/>
                  </a:lnTo>
                  <a:cubicBezTo>
                    <a:pt x="138" y="67"/>
                    <a:pt x="72" y="23"/>
                    <a:pt x="0" y="0"/>
                  </a:cubicBezTo>
                  <a:close/>
                  <a:moveTo>
                    <a:pt x="138" y="170"/>
                  </a:moveTo>
                  <a:lnTo>
                    <a:pt x="138" y="170"/>
                  </a:lnTo>
                  <a:cubicBezTo>
                    <a:pt x="138" y="177"/>
                    <a:pt x="138" y="185"/>
                    <a:pt x="137" y="193"/>
                  </a:cubicBezTo>
                  <a:cubicBezTo>
                    <a:pt x="138" y="185"/>
                    <a:pt x="138" y="177"/>
                    <a:pt x="13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7" name="Google Shape;12677;p54"/>
            <p:cNvSpPr/>
            <p:nvPr/>
          </p:nvSpPr>
          <p:spPr>
            <a:xfrm>
              <a:off x="3041863" y="1659634"/>
              <a:ext cx="163" cy="448"/>
            </a:xfrm>
            <a:custGeom>
              <a:rect b="b" l="l" r="r" t="t"/>
              <a:pathLst>
                <a:path extrusionOk="0" h="33" w="12">
                  <a:moveTo>
                    <a:pt x="11" y="32"/>
                  </a:moveTo>
                  <a:cubicBezTo>
                    <a:pt x="8" y="22"/>
                    <a:pt x="4" y="11"/>
                    <a:pt x="1" y="1"/>
                  </a:cubicBezTo>
                  <a:cubicBezTo>
                    <a:pt x="4" y="11"/>
                    <a:pt x="8" y="22"/>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8" name="Google Shape;12678;p54"/>
            <p:cNvSpPr/>
            <p:nvPr/>
          </p:nvSpPr>
          <p:spPr>
            <a:xfrm>
              <a:off x="3006888" y="1644862"/>
              <a:ext cx="1534" cy="964"/>
            </a:xfrm>
            <a:custGeom>
              <a:rect b="b" l="l" r="r" t="t"/>
              <a:pathLst>
                <a:path extrusionOk="0" h="71" w="113">
                  <a:moveTo>
                    <a:pt x="112" y="70"/>
                  </a:moveTo>
                  <a:cubicBezTo>
                    <a:pt x="70" y="56"/>
                    <a:pt x="32" y="32"/>
                    <a:pt x="0" y="0"/>
                  </a:cubicBezTo>
                  <a:cubicBezTo>
                    <a:pt x="32" y="32"/>
                    <a:pt x="70" y="56"/>
                    <a:pt x="112"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9" name="Google Shape;12679;p54"/>
            <p:cNvSpPr/>
            <p:nvPr/>
          </p:nvSpPr>
          <p:spPr>
            <a:xfrm>
              <a:off x="3014722" y="1656362"/>
              <a:ext cx="5159" cy="1154"/>
            </a:xfrm>
            <a:custGeom>
              <a:rect b="b" l="l" r="r" t="t"/>
              <a:pathLst>
                <a:path extrusionOk="0" h="85" w="380">
                  <a:moveTo>
                    <a:pt x="1" y="0"/>
                  </a:moveTo>
                  <a:cubicBezTo>
                    <a:pt x="116" y="60"/>
                    <a:pt x="249" y="84"/>
                    <a:pt x="379" y="74"/>
                  </a:cubicBezTo>
                  <a:cubicBezTo>
                    <a:pt x="249" y="84"/>
                    <a:pt x="116" y="6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0" name="Google Shape;12680;p54"/>
            <p:cNvSpPr/>
            <p:nvPr/>
          </p:nvSpPr>
          <p:spPr>
            <a:xfrm>
              <a:off x="3033880" y="1652031"/>
              <a:ext cx="3680" cy="1113"/>
            </a:xfrm>
            <a:custGeom>
              <a:rect b="b" l="l" r="r" t="t"/>
              <a:pathLst>
                <a:path extrusionOk="0" h="82" w="271">
                  <a:moveTo>
                    <a:pt x="1" y="81"/>
                  </a:moveTo>
                  <a:cubicBezTo>
                    <a:pt x="81" y="32"/>
                    <a:pt x="176" y="4"/>
                    <a:pt x="270" y="1"/>
                  </a:cubicBezTo>
                  <a:cubicBezTo>
                    <a:pt x="176" y="4"/>
                    <a:pt x="81"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1" name="Google Shape;12681;p54"/>
            <p:cNvSpPr/>
            <p:nvPr/>
          </p:nvSpPr>
          <p:spPr>
            <a:xfrm>
              <a:off x="3018632" y="1682254"/>
              <a:ext cx="2715" cy="1494"/>
            </a:xfrm>
            <a:custGeom>
              <a:rect b="b" l="l" r="r" t="t"/>
              <a:pathLst>
                <a:path extrusionOk="0" h="110" w="200">
                  <a:moveTo>
                    <a:pt x="165" y="1"/>
                  </a:moveTo>
                  <a:cubicBezTo>
                    <a:pt x="127" y="1"/>
                    <a:pt x="80" y="38"/>
                    <a:pt x="0" y="110"/>
                  </a:cubicBezTo>
                  <a:cubicBezTo>
                    <a:pt x="79" y="38"/>
                    <a:pt x="129" y="1"/>
                    <a:pt x="166" y="1"/>
                  </a:cubicBezTo>
                  <a:lnTo>
                    <a:pt x="166" y="1"/>
                  </a:lnTo>
                  <a:cubicBezTo>
                    <a:pt x="178" y="1"/>
                    <a:pt x="189" y="4"/>
                    <a:pt x="200" y="12"/>
                  </a:cubicBezTo>
                  <a:cubicBezTo>
                    <a:pt x="189" y="4"/>
                    <a:pt x="179" y="1"/>
                    <a:pt x="167" y="1"/>
                  </a:cubicBezTo>
                  <a:cubicBezTo>
                    <a:pt x="167" y="1"/>
                    <a:pt x="166" y="1"/>
                    <a:pt x="166" y="1"/>
                  </a:cubicBezTo>
                  <a:lnTo>
                    <a:pt x="166" y="1"/>
                  </a:lnTo>
                  <a:cubicBezTo>
                    <a:pt x="166" y="1"/>
                    <a:pt x="166" y="1"/>
                    <a:pt x="1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2" name="Google Shape;12682;p54"/>
            <p:cNvSpPr/>
            <p:nvPr/>
          </p:nvSpPr>
          <p:spPr>
            <a:xfrm>
              <a:off x="2985965" y="1626560"/>
              <a:ext cx="3720" cy="8608"/>
            </a:xfrm>
            <a:custGeom>
              <a:rect b="b" l="l" r="r" t="t"/>
              <a:pathLst>
                <a:path extrusionOk="0" h="634" w="274">
                  <a:moveTo>
                    <a:pt x="127" y="266"/>
                  </a:moveTo>
                  <a:cubicBezTo>
                    <a:pt x="78" y="179"/>
                    <a:pt x="36" y="91"/>
                    <a:pt x="1" y="0"/>
                  </a:cubicBezTo>
                  <a:cubicBezTo>
                    <a:pt x="36" y="91"/>
                    <a:pt x="78" y="179"/>
                    <a:pt x="127" y="266"/>
                  </a:cubicBezTo>
                  <a:cubicBezTo>
                    <a:pt x="214" y="434"/>
                    <a:pt x="274" y="550"/>
                    <a:pt x="270" y="634"/>
                  </a:cubicBezTo>
                  <a:cubicBezTo>
                    <a:pt x="274" y="550"/>
                    <a:pt x="214" y="434"/>
                    <a:pt x="127" y="26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3" name="Google Shape;12683;p54"/>
            <p:cNvSpPr/>
            <p:nvPr/>
          </p:nvSpPr>
          <p:spPr>
            <a:xfrm>
              <a:off x="2972944" y="1604741"/>
              <a:ext cx="1724" cy="1344"/>
            </a:xfrm>
            <a:custGeom>
              <a:rect b="b" l="l" r="r" t="t"/>
              <a:pathLst>
                <a:path extrusionOk="0" h="99" w="127">
                  <a:moveTo>
                    <a:pt x="1" y="0"/>
                  </a:moveTo>
                  <a:cubicBezTo>
                    <a:pt x="39" y="39"/>
                    <a:pt x="81" y="74"/>
                    <a:pt x="127" y="98"/>
                  </a:cubicBezTo>
                  <a:cubicBezTo>
                    <a:pt x="81" y="74"/>
                    <a:pt x="39"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4" name="Google Shape;12684;p54"/>
            <p:cNvSpPr/>
            <p:nvPr/>
          </p:nvSpPr>
          <p:spPr>
            <a:xfrm>
              <a:off x="3042013" y="1660069"/>
              <a:ext cx="54" cy="434"/>
            </a:xfrm>
            <a:custGeom>
              <a:rect b="b" l="l" r="r" t="t"/>
              <a:pathLst>
                <a:path extrusionOk="0" h="32" w="4">
                  <a:moveTo>
                    <a:pt x="0" y="0"/>
                  </a:moveTo>
                  <a:cubicBezTo>
                    <a:pt x="4" y="11"/>
                    <a:pt x="4" y="21"/>
                    <a:pt x="4" y="32"/>
                  </a:cubicBezTo>
                  <a:cubicBezTo>
                    <a:pt x="4"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5" name="Google Shape;12685;p54"/>
            <p:cNvSpPr/>
            <p:nvPr/>
          </p:nvSpPr>
          <p:spPr>
            <a:xfrm>
              <a:off x="3015876" y="1695628"/>
              <a:ext cx="475" cy="4046"/>
            </a:xfrm>
            <a:custGeom>
              <a:rect b="b" l="l" r="r" t="t"/>
              <a:pathLst>
                <a:path extrusionOk="0" h="298" w="35">
                  <a:moveTo>
                    <a:pt x="0" y="1"/>
                  </a:moveTo>
                  <a:lnTo>
                    <a:pt x="0" y="1"/>
                  </a:lnTo>
                  <a:cubicBezTo>
                    <a:pt x="31" y="74"/>
                    <a:pt x="31" y="179"/>
                    <a:pt x="35" y="298"/>
                  </a:cubicBezTo>
                  <a:cubicBezTo>
                    <a:pt x="31" y="175"/>
                    <a:pt x="31"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6" name="Google Shape;12686;p54"/>
            <p:cNvSpPr/>
            <p:nvPr/>
          </p:nvSpPr>
          <p:spPr>
            <a:xfrm>
              <a:off x="2961824" y="1601129"/>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7" name="Google Shape;12687;p54"/>
            <p:cNvSpPr/>
            <p:nvPr/>
          </p:nvSpPr>
          <p:spPr>
            <a:xfrm>
              <a:off x="2989291" y="1637109"/>
              <a:ext cx="68" cy="299"/>
            </a:xfrm>
            <a:custGeom>
              <a:rect b="b" l="l" r="r" t="t"/>
              <a:pathLst>
                <a:path extrusionOk="0" h="22" w="5">
                  <a:moveTo>
                    <a:pt x="4" y="21"/>
                  </a:moveTo>
                  <a:cubicBezTo>
                    <a:pt x="4" y="14"/>
                    <a:pt x="1" y="7"/>
                    <a:pt x="1" y="0"/>
                  </a:cubicBezTo>
                  <a:cubicBezTo>
                    <a:pt x="1" y="7"/>
                    <a:pt x="4" y="14"/>
                    <a:pt x="4"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8" name="Google Shape;12688;p54"/>
            <p:cNvSpPr/>
            <p:nvPr/>
          </p:nvSpPr>
          <p:spPr>
            <a:xfrm>
              <a:off x="2977845" y="1610973"/>
              <a:ext cx="109" cy="394"/>
            </a:xfrm>
            <a:custGeom>
              <a:rect b="b" l="l" r="r" t="t"/>
              <a:pathLst>
                <a:path extrusionOk="0" h="29" w="8">
                  <a:moveTo>
                    <a:pt x="0" y="28"/>
                  </a:moveTo>
                  <a:cubicBezTo>
                    <a:pt x="4" y="18"/>
                    <a:pt x="4" y="11"/>
                    <a:pt x="7" y="0"/>
                  </a:cubicBezTo>
                  <a:cubicBezTo>
                    <a:pt x="4" y="11"/>
                    <a:pt x="4"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9" name="Google Shape;12689;p54"/>
            <p:cNvSpPr/>
            <p:nvPr/>
          </p:nvSpPr>
          <p:spPr>
            <a:xfrm>
              <a:off x="2962829" y="1601509"/>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0" name="Google Shape;12690;p54"/>
            <p:cNvSpPr/>
            <p:nvPr/>
          </p:nvSpPr>
          <p:spPr>
            <a:xfrm>
              <a:off x="2955117" y="1600464"/>
              <a:ext cx="2444" cy="339"/>
            </a:xfrm>
            <a:custGeom>
              <a:rect b="b" l="l" r="r" t="t"/>
              <a:pathLst>
                <a:path extrusionOk="0" h="25" w="180">
                  <a:moveTo>
                    <a:pt x="179" y="25"/>
                  </a:moveTo>
                  <a:cubicBezTo>
                    <a:pt x="120" y="25"/>
                    <a:pt x="60" y="18"/>
                    <a:pt x="1" y="0"/>
                  </a:cubicBezTo>
                  <a:cubicBezTo>
                    <a:pt x="60" y="18"/>
                    <a:pt x="120" y="25"/>
                    <a:pt x="17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1" name="Google Shape;12691;p54"/>
            <p:cNvSpPr/>
            <p:nvPr/>
          </p:nvSpPr>
          <p:spPr>
            <a:xfrm>
              <a:off x="2998429" y="1641250"/>
              <a:ext cx="149" cy="54"/>
            </a:xfrm>
            <a:custGeom>
              <a:rect b="b" l="l" r="r" t="t"/>
              <a:pathLst>
                <a:path extrusionOk="0" h="4" w="11">
                  <a:moveTo>
                    <a:pt x="11" y="4"/>
                  </a:moveTo>
                  <a:lnTo>
                    <a:pt x="11"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2" name="Google Shape;12692;p54"/>
            <p:cNvSpPr/>
            <p:nvPr/>
          </p:nvSpPr>
          <p:spPr>
            <a:xfrm>
              <a:off x="2694931" y="1641956"/>
              <a:ext cx="434" cy="14"/>
            </a:xfrm>
            <a:custGeom>
              <a:rect b="b" l="l" r="r" t="t"/>
              <a:pathLst>
                <a:path extrusionOk="0" h="1" w="32">
                  <a:moveTo>
                    <a:pt x="0" y="1"/>
                  </a:moveTo>
                  <a:lnTo>
                    <a:pt x="32" y="1"/>
                  </a:lnTo>
                  <a:cubicBezTo>
                    <a:pt x="21" y="1"/>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3" name="Google Shape;12693;p54"/>
            <p:cNvSpPr/>
            <p:nvPr/>
          </p:nvSpPr>
          <p:spPr>
            <a:xfrm>
              <a:off x="2697538" y="1642337"/>
              <a:ext cx="679" cy="109"/>
            </a:xfrm>
            <a:custGeom>
              <a:rect b="b" l="l" r="r" t="t"/>
              <a:pathLst>
                <a:path extrusionOk="0" h="8" w="50">
                  <a:moveTo>
                    <a:pt x="1" y="1"/>
                  </a:moveTo>
                  <a:lnTo>
                    <a:pt x="1" y="1"/>
                  </a:lnTo>
                  <a:cubicBezTo>
                    <a:pt x="15" y="4"/>
                    <a:pt x="32" y="8"/>
                    <a:pt x="50" y="8"/>
                  </a:cubicBezTo>
                  <a:lnTo>
                    <a:pt x="25"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4" name="Google Shape;12694;p54"/>
            <p:cNvSpPr/>
            <p:nvPr/>
          </p:nvSpPr>
          <p:spPr>
            <a:xfrm>
              <a:off x="2409736" y="1625609"/>
              <a:ext cx="1534" cy="1344"/>
            </a:xfrm>
            <a:custGeom>
              <a:rect b="b" l="l" r="r" t="t"/>
              <a:pathLst>
                <a:path extrusionOk="0" h="99" w="113">
                  <a:moveTo>
                    <a:pt x="112" y="0"/>
                  </a:moveTo>
                  <a:cubicBezTo>
                    <a:pt x="95" y="53"/>
                    <a:pt x="53" y="88"/>
                    <a:pt x="0" y="98"/>
                  </a:cubicBezTo>
                  <a:cubicBezTo>
                    <a:pt x="53" y="88"/>
                    <a:pt x="95" y="53"/>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5" name="Google Shape;12695;p54"/>
            <p:cNvSpPr/>
            <p:nvPr/>
          </p:nvSpPr>
          <p:spPr>
            <a:xfrm>
              <a:off x="2425798" y="1617761"/>
              <a:ext cx="2824" cy="828"/>
            </a:xfrm>
            <a:custGeom>
              <a:rect b="b" l="l" r="r" t="t"/>
              <a:pathLst>
                <a:path extrusionOk="0" h="61" w="208">
                  <a:moveTo>
                    <a:pt x="148" y="25"/>
                  </a:moveTo>
                  <a:cubicBezTo>
                    <a:pt x="165" y="36"/>
                    <a:pt x="186" y="46"/>
                    <a:pt x="207" y="60"/>
                  </a:cubicBezTo>
                  <a:cubicBezTo>
                    <a:pt x="186" y="46"/>
                    <a:pt x="165" y="36"/>
                    <a:pt x="148" y="25"/>
                  </a:cubicBezTo>
                  <a:cubicBezTo>
                    <a:pt x="102" y="4"/>
                    <a:pt x="50" y="1"/>
                    <a:pt x="0" y="11"/>
                  </a:cubicBezTo>
                  <a:cubicBezTo>
                    <a:pt x="50" y="1"/>
                    <a:pt x="102" y="4"/>
                    <a:pt x="14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6" name="Google Shape;12696;p54"/>
            <p:cNvSpPr/>
            <p:nvPr/>
          </p:nvSpPr>
          <p:spPr>
            <a:xfrm>
              <a:off x="2458167" y="1627035"/>
              <a:ext cx="4440" cy="828"/>
            </a:xfrm>
            <a:custGeom>
              <a:rect b="b" l="l" r="r" t="t"/>
              <a:pathLst>
                <a:path extrusionOk="0" h="61" w="327">
                  <a:moveTo>
                    <a:pt x="1" y="0"/>
                  </a:moveTo>
                  <a:cubicBezTo>
                    <a:pt x="65" y="39"/>
                    <a:pt x="138" y="60"/>
                    <a:pt x="211" y="60"/>
                  </a:cubicBezTo>
                  <a:cubicBezTo>
                    <a:pt x="250" y="60"/>
                    <a:pt x="289" y="54"/>
                    <a:pt x="326" y="42"/>
                  </a:cubicBezTo>
                  <a:lnTo>
                    <a:pt x="326" y="42"/>
                  </a:lnTo>
                  <a:cubicBezTo>
                    <a:pt x="289" y="53"/>
                    <a:pt x="250" y="59"/>
                    <a:pt x="211" y="59"/>
                  </a:cubicBezTo>
                  <a:cubicBezTo>
                    <a:pt x="138" y="59"/>
                    <a:pt x="65"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7" name="Google Shape;12697;p54"/>
            <p:cNvSpPr/>
            <p:nvPr/>
          </p:nvSpPr>
          <p:spPr>
            <a:xfrm>
              <a:off x="2567398" y="1580681"/>
              <a:ext cx="5051" cy="1303"/>
            </a:xfrm>
            <a:custGeom>
              <a:rect b="b" l="l" r="r" t="t"/>
              <a:pathLst>
                <a:path extrusionOk="0" h="96" w="372">
                  <a:moveTo>
                    <a:pt x="372" y="61"/>
                  </a:moveTo>
                  <a:cubicBezTo>
                    <a:pt x="291" y="96"/>
                    <a:pt x="155" y="71"/>
                    <a:pt x="1" y="1"/>
                  </a:cubicBezTo>
                  <a:cubicBezTo>
                    <a:pt x="155" y="71"/>
                    <a:pt x="291" y="96"/>
                    <a:pt x="372" y="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8" name="Google Shape;12698;p54"/>
            <p:cNvSpPr/>
            <p:nvPr/>
          </p:nvSpPr>
          <p:spPr>
            <a:xfrm>
              <a:off x="2468336" y="1623505"/>
              <a:ext cx="4100" cy="638"/>
            </a:xfrm>
            <a:custGeom>
              <a:rect b="b" l="l" r="r" t="t"/>
              <a:pathLst>
                <a:path extrusionOk="0" h="47" w="302">
                  <a:moveTo>
                    <a:pt x="146" y="0"/>
                  </a:moveTo>
                  <a:cubicBezTo>
                    <a:pt x="91" y="0"/>
                    <a:pt x="38" y="12"/>
                    <a:pt x="1" y="22"/>
                  </a:cubicBezTo>
                  <a:cubicBezTo>
                    <a:pt x="39" y="12"/>
                    <a:pt x="92" y="0"/>
                    <a:pt x="147" y="0"/>
                  </a:cubicBezTo>
                  <a:lnTo>
                    <a:pt x="147" y="0"/>
                  </a:lnTo>
                  <a:cubicBezTo>
                    <a:pt x="202" y="0"/>
                    <a:pt x="258" y="12"/>
                    <a:pt x="302" y="47"/>
                  </a:cubicBezTo>
                  <a:cubicBezTo>
                    <a:pt x="258" y="12"/>
                    <a:pt x="202" y="0"/>
                    <a:pt x="147" y="0"/>
                  </a:cubicBezTo>
                  <a:cubicBezTo>
                    <a:pt x="147" y="0"/>
                    <a:pt x="147" y="0"/>
                    <a:pt x="147" y="0"/>
                  </a:cubicBezTo>
                  <a:lnTo>
                    <a:pt x="147" y="0"/>
                  </a:lnTo>
                  <a:cubicBezTo>
                    <a:pt x="146" y="0"/>
                    <a:pt x="146" y="0"/>
                    <a:pt x="1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9" name="Google Shape;12699;p54"/>
            <p:cNvSpPr/>
            <p:nvPr/>
          </p:nvSpPr>
          <p:spPr>
            <a:xfrm>
              <a:off x="2501995" y="1594001"/>
              <a:ext cx="1914" cy="434"/>
            </a:xfrm>
            <a:custGeom>
              <a:rect b="b" l="l" r="r" t="t"/>
              <a:pathLst>
                <a:path extrusionOk="0" h="32" w="141">
                  <a:moveTo>
                    <a:pt x="140" y="4"/>
                  </a:moveTo>
                  <a:cubicBezTo>
                    <a:pt x="91" y="0"/>
                    <a:pt x="42" y="11"/>
                    <a:pt x="0" y="32"/>
                  </a:cubicBezTo>
                  <a:cubicBezTo>
                    <a:pt x="42" y="11"/>
                    <a:pt x="91" y="0"/>
                    <a:pt x="14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0" name="Google Shape;12700;p54"/>
            <p:cNvSpPr/>
            <p:nvPr/>
          </p:nvSpPr>
          <p:spPr>
            <a:xfrm>
              <a:off x="2407020" y="1631787"/>
              <a:ext cx="448" cy="1154"/>
            </a:xfrm>
            <a:custGeom>
              <a:rect b="b" l="l" r="r" t="t"/>
              <a:pathLst>
                <a:path extrusionOk="0" h="85" w="33">
                  <a:moveTo>
                    <a:pt x="1" y="0"/>
                  </a:moveTo>
                  <a:lnTo>
                    <a:pt x="4" y="14"/>
                  </a:lnTo>
                  <a:cubicBezTo>
                    <a:pt x="11" y="39"/>
                    <a:pt x="22" y="63"/>
                    <a:pt x="32" y="84"/>
                  </a:cubicBezTo>
                  <a:cubicBezTo>
                    <a:pt x="22" y="63"/>
                    <a:pt x="11" y="39"/>
                    <a:pt x="4"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1" name="Google Shape;12701;p54"/>
            <p:cNvSpPr/>
            <p:nvPr/>
          </p:nvSpPr>
          <p:spPr>
            <a:xfrm>
              <a:off x="2480882" y="1622989"/>
              <a:ext cx="638" cy="109"/>
            </a:xfrm>
            <a:custGeom>
              <a:rect b="b" l="l" r="r" t="t"/>
              <a:pathLst>
                <a:path extrusionOk="0" h="8" w="47">
                  <a:moveTo>
                    <a:pt x="1" y="1"/>
                  </a:moveTo>
                  <a:cubicBezTo>
                    <a:pt x="15" y="4"/>
                    <a:pt x="32" y="8"/>
                    <a:pt x="46" y="8"/>
                  </a:cubicBezTo>
                  <a:cubicBezTo>
                    <a:pt x="32" y="4"/>
                    <a:pt x="15"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2" name="Google Shape;12702;p54"/>
            <p:cNvSpPr/>
            <p:nvPr/>
          </p:nvSpPr>
          <p:spPr>
            <a:xfrm>
              <a:off x="2472898" y="1624509"/>
              <a:ext cx="2634" cy="1208"/>
            </a:xfrm>
            <a:custGeom>
              <a:rect b="b" l="l" r="r" t="t"/>
              <a:pathLst>
                <a:path extrusionOk="0" h="89" w="194">
                  <a:moveTo>
                    <a:pt x="193" y="1"/>
                  </a:moveTo>
                  <a:cubicBezTo>
                    <a:pt x="106" y="88"/>
                    <a:pt x="95" y="81"/>
                    <a:pt x="1" y="1"/>
                  </a:cubicBezTo>
                  <a:cubicBezTo>
                    <a:pt x="95" y="81"/>
                    <a:pt x="106" y="88"/>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3" name="Google Shape;12703;p54"/>
            <p:cNvSpPr/>
            <p:nvPr/>
          </p:nvSpPr>
          <p:spPr>
            <a:xfrm>
              <a:off x="2643499" y="1625270"/>
              <a:ext cx="1059" cy="1629"/>
            </a:xfrm>
            <a:custGeom>
              <a:rect b="b" l="l" r="r" t="t"/>
              <a:pathLst>
                <a:path extrusionOk="0" h="120" w="78">
                  <a:moveTo>
                    <a:pt x="77" y="1"/>
                  </a:moveTo>
                  <a:cubicBezTo>
                    <a:pt x="56" y="43"/>
                    <a:pt x="32" y="85"/>
                    <a:pt x="0" y="120"/>
                  </a:cubicBezTo>
                  <a:cubicBezTo>
                    <a:pt x="32" y="85"/>
                    <a:pt x="56" y="46"/>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4" name="Google Shape;12704;p54"/>
            <p:cNvSpPr/>
            <p:nvPr/>
          </p:nvSpPr>
          <p:spPr>
            <a:xfrm>
              <a:off x="2626772" y="1600559"/>
              <a:ext cx="9708" cy="13415"/>
            </a:xfrm>
            <a:custGeom>
              <a:rect b="b" l="l" r="r" t="t"/>
              <a:pathLst>
                <a:path extrusionOk="0" h="988" w="715">
                  <a:moveTo>
                    <a:pt x="0" y="0"/>
                  </a:moveTo>
                  <a:cubicBezTo>
                    <a:pt x="235" y="238"/>
                    <a:pt x="462" y="588"/>
                    <a:pt x="627" y="848"/>
                  </a:cubicBezTo>
                  <a:cubicBezTo>
                    <a:pt x="462" y="588"/>
                    <a:pt x="235" y="235"/>
                    <a:pt x="0" y="0"/>
                  </a:cubicBezTo>
                  <a:close/>
                  <a:moveTo>
                    <a:pt x="627" y="848"/>
                  </a:moveTo>
                  <a:cubicBezTo>
                    <a:pt x="655" y="900"/>
                    <a:pt x="686" y="946"/>
                    <a:pt x="714" y="988"/>
                  </a:cubicBezTo>
                  <a:cubicBezTo>
                    <a:pt x="686" y="942"/>
                    <a:pt x="658" y="900"/>
                    <a:pt x="627" y="8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5" name="Google Shape;12705;p54"/>
            <p:cNvSpPr/>
            <p:nvPr/>
          </p:nvSpPr>
          <p:spPr>
            <a:xfrm>
              <a:off x="2691319" y="1637245"/>
              <a:ext cx="910" cy="1208"/>
            </a:xfrm>
            <a:custGeom>
              <a:rect b="b" l="l" r="r" t="t"/>
              <a:pathLst>
                <a:path extrusionOk="0" h="89" w="67">
                  <a:moveTo>
                    <a:pt x="67" y="89"/>
                  </a:moveTo>
                  <a:cubicBezTo>
                    <a:pt x="60" y="50"/>
                    <a:pt x="35" y="15"/>
                    <a:pt x="0" y="1"/>
                  </a:cubicBezTo>
                  <a:cubicBezTo>
                    <a:pt x="35" y="15"/>
                    <a:pt x="60" y="50"/>
                    <a:pt x="67"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6" name="Google Shape;12706;p54"/>
            <p:cNvSpPr/>
            <p:nvPr/>
          </p:nvSpPr>
          <p:spPr>
            <a:xfrm>
              <a:off x="2692216" y="1638494"/>
              <a:ext cx="1398" cy="2580"/>
            </a:xfrm>
            <a:custGeom>
              <a:rect b="b" l="l" r="r" t="t"/>
              <a:pathLst>
                <a:path extrusionOk="0" h="190" w="103">
                  <a:moveTo>
                    <a:pt x="1" y="0"/>
                  </a:moveTo>
                  <a:cubicBezTo>
                    <a:pt x="1" y="7"/>
                    <a:pt x="4" y="14"/>
                    <a:pt x="4" y="21"/>
                  </a:cubicBezTo>
                  <a:cubicBezTo>
                    <a:pt x="18" y="81"/>
                    <a:pt x="50" y="137"/>
                    <a:pt x="95" y="182"/>
                  </a:cubicBezTo>
                  <a:lnTo>
                    <a:pt x="102" y="189"/>
                  </a:lnTo>
                  <a:cubicBezTo>
                    <a:pt x="57" y="140"/>
                    <a:pt x="22" y="84"/>
                    <a:pt x="4" y="18"/>
                  </a:cubicBezTo>
                  <a:cubicBezTo>
                    <a:pt x="4"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7" name="Google Shape;12707;p54"/>
            <p:cNvSpPr/>
            <p:nvPr/>
          </p:nvSpPr>
          <p:spPr>
            <a:xfrm>
              <a:off x="2584125" y="1590959"/>
              <a:ext cx="2390" cy="1005"/>
            </a:xfrm>
            <a:custGeom>
              <a:rect b="b" l="l" r="r" t="t"/>
              <a:pathLst>
                <a:path extrusionOk="0" h="74" w="176">
                  <a:moveTo>
                    <a:pt x="176" y="25"/>
                  </a:moveTo>
                  <a:cubicBezTo>
                    <a:pt x="113" y="0"/>
                    <a:pt x="43" y="21"/>
                    <a:pt x="1" y="74"/>
                  </a:cubicBezTo>
                  <a:cubicBezTo>
                    <a:pt x="43" y="21"/>
                    <a:pt x="113" y="0"/>
                    <a:pt x="176"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8" name="Google Shape;12708;p54"/>
            <p:cNvSpPr/>
            <p:nvPr/>
          </p:nvSpPr>
          <p:spPr>
            <a:xfrm>
              <a:off x="2673723" y="1629737"/>
              <a:ext cx="3815" cy="3245"/>
            </a:xfrm>
            <a:custGeom>
              <a:rect b="b" l="l" r="r" t="t"/>
              <a:pathLst>
                <a:path extrusionOk="0" h="239" w="281">
                  <a:moveTo>
                    <a:pt x="1" y="1"/>
                  </a:moveTo>
                  <a:lnTo>
                    <a:pt x="1" y="1"/>
                  </a:lnTo>
                  <a:cubicBezTo>
                    <a:pt x="88" y="211"/>
                    <a:pt x="214" y="239"/>
                    <a:pt x="281" y="239"/>
                  </a:cubicBezTo>
                  <a:cubicBezTo>
                    <a:pt x="214" y="239"/>
                    <a:pt x="88" y="207"/>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9" name="Google Shape;12709;p54"/>
            <p:cNvSpPr/>
            <p:nvPr/>
          </p:nvSpPr>
          <p:spPr>
            <a:xfrm>
              <a:off x="2619345" y="1593335"/>
              <a:ext cx="1208" cy="2050"/>
            </a:xfrm>
            <a:custGeom>
              <a:rect b="b" l="l" r="r" t="t"/>
              <a:pathLst>
                <a:path extrusionOk="0" h="151" w="89">
                  <a:moveTo>
                    <a:pt x="15" y="151"/>
                  </a:moveTo>
                  <a:cubicBezTo>
                    <a:pt x="1" y="98"/>
                    <a:pt x="53" y="35"/>
                    <a:pt x="88" y="0"/>
                  </a:cubicBezTo>
                  <a:cubicBezTo>
                    <a:pt x="53" y="35"/>
                    <a:pt x="1" y="98"/>
                    <a:pt x="15"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0" name="Google Shape;12710;p54"/>
            <p:cNvSpPr/>
            <p:nvPr/>
          </p:nvSpPr>
          <p:spPr>
            <a:xfrm>
              <a:off x="2593969" y="159470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1" name="Google Shape;12711;p54"/>
            <p:cNvSpPr/>
            <p:nvPr/>
          </p:nvSpPr>
          <p:spPr>
            <a:xfrm>
              <a:off x="2594919" y="1599269"/>
              <a:ext cx="299" cy="448"/>
            </a:xfrm>
            <a:custGeom>
              <a:rect b="b" l="l" r="r" t="t"/>
              <a:pathLst>
                <a:path extrusionOk="0" h="33" w="22">
                  <a:moveTo>
                    <a:pt x="0" y="32"/>
                  </a:moveTo>
                  <a:cubicBezTo>
                    <a:pt x="4" y="18"/>
                    <a:pt x="11" y="8"/>
                    <a:pt x="21" y="1"/>
                  </a:cubicBezTo>
                  <a:cubicBezTo>
                    <a:pt x="11" y="8"/>
                    <a:pt x="4" y="18"/>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2" name="Google Shape;12712;p54"/>
            <p:cNvSpPr/>
            <p:nvPr/>
          </p:nvSpPr>
          <p:spPr>
            <a:xfrm>
              <a:off x="2600391" y="1598413"/>
              <a:ext cx="1195" cy="163"/>
            </a:xfrm>
            <a:custGeom>
              <a:rect b="b" l="l" r="r" t="t"/>
              <a:pathLst>
                <a:path extrusionOk="0" h="12" w="88">
                  <a:moveTo>
                    <a:pt x="88" y="1"/>
                  </a:moveTo>
                  <a:cubicBezTo>
                    <a:pt x="60" y="11"/>
                    <a:pt x="28" y="11"/>
                    <a:pt x="0" y="1"/>
                  </a:cubicBezTo>
                  <a:cubicBezTo>
                    <a:pt x="28" y="11"/>
                    <a:pt x="60" y="11"/>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3" name="Google Shape;12713;p54"/>
            <p:cNvSpPr/>
            <p:nvPr/>
          </p:nvSpPr>
          <p:spPr>
            <a:xfrm>
              <a:off x="2607994" y="1592711"/>
              <a:ext cx="4576" cy="2444"/>
            </a:xfrm>
            <a:custGeom>
              <a:rect b="b" l="l" r="r" t="t"/>
              <a:pathLst>
                <a:path extrusionOk="0" h="180" w="337">
                  <a:moveTo>
                    <a:pt x="0" y="179"/>
                  </a:moveTo>
                  <a:cubicBezTo>
                    <a:pt x="109" y="155"/>
                    <a:pt x="228" y="74"/>
                    <a:pt x="336" y="1"/>
                  </a:cubicBezTo>
                  <a:cubicBezTo>
                    <a:pt x="228" y="74"/>
                    <a:pt x="109" y="155"/>
                    <a:pt x="0" y="17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4" name="Google Shape;12714;p54"/>
            <p:cNvSpPr/>
            <p:nvPr/>
          </p:nvSpPr>
          <p:spPr>
            <a:xfrm>
              <a:off x="2408921" y="1669763"/>
              <a:ext cx="1113" cy="638"/>
            </a:xfrm>
            <a:custGeom>
              <a:rect b="b" l="l" r="r" t="t"/>
              <a:pathLst>
                <a:path extrusionOk="0" h="47" w="82">
                  <a:moveTo>
                    <a:pt x="1" y="1"/>
                  </a:moveTo>
                  <a:cubicBezTo>
                    <a:pt x="25" y="15"/>
                    <a:pt x="53" y="29"/>
                    <a:pt x="81" y="46"/>
                  </a:cubicBezTo>
                  <a:lnTo>
                    <a:pt x="81" y="46"/>
                  </a:lnTo>
                  <a:cubicBezTo>
                    <a:pt x="53" y="29"/>
                    <a:pt x="2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5" name="Google Shape;12715;p54"/>
            <p:cNvSpPr/>
            <p:nvPr/>
          </p:nvSpPr>
          <p:spPr>
            <a:xfrm>
              <a:off x="2397041" y="1656498"/>
              <a:ext cx="3965" cy="489"/>
            </a:xfrm>
            <a:custGeom>
              <a:rect b="b" l="l" r="r" t="t"/>
              <a:pathLst>
                <a:path extrusionOk="0" h="36" w="292">
                  <a:moveTo>
                    <a:pt x="0" y="36"/>
                  </a:moveTo>
                  <a:cubicBezTo>
                    <a:pt x="95" y="8"/>
                    <a:pt x="193" y="1"/>
                    <a:pt x="291" y="11"/>
                  </a:cubicBezTo>
                  <a:cubicBezTo>
                    <a:pt x="193" y="1"/>
                    <a:pt x="95" y="8"/>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6" name="Google Shape;12716;p54"/>
            <p:cNvSpPr/>
            <p:nvPr/>
          </p:nvSpPr>
          <p:spPr>
            <a:xfrm>
              <a:off x="2395045" y="1656742"/>
              <a:ext cx="2009" cy="530"/>
            </a:xfrm>
            <a:custGeom>
              <a:rect b="b" l="l" r="r" t="t"/>
              <a:pathLst>
                <a:path extrusionOk="0" h="39" w="148">
                  <a:moveTo>
                    <a:pt x="0" y="0"/>
                  </a:moveTo>
                  <a:cubicBezTo>
                    <a:pt x="42" y="32"/>
                    <a:pt x="98" y="39"/>
                    <a:pt x="147" y="18"/>
                  </a:cubicBezTo>
                  <a:cubicBezTo>
                    <a:pt x="98" y="39"/>
                    <a:pt x="42"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7" name="Google Shape;12717;p54"/>
            <p:cNvSpPr/>
            <p:nvPr/>
          </p:nvSpPr>
          <p:spPr>
            <a:xfrm>
              <a:off x="2498668" y="1608732"/>
              <a:ext cx="679" cy="2919"/>
            </a:xfrm>
            <a:custGeom>
              <a:rect b="b" l="l" r="r" t="t"/>
              <a:pathLst>
                <a:path extrusionOk="0" h="215" w="50">
                  <a:moveTo>
                    <a:pt x="49" y="214"/>
                  </a:moveTo>
                  <a:cubicBezTo>
                    <a:pt x="21" y="148"/>
                    <a:pt x="7" y="74"/>
                    <a:pt x="0" y="0"/>
                  </a:cubicBezTo>
                  <a:cubicBezTo>
                    <a:pt x="7" y="74"/>
                    <a:pt x="21" y="148"/>
                    <a:pt x="49" y="2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8" name="Google Shape;12718;p54"/>
            <p:cNvSpPr/>
            <p:nvPr/>
          </p:nvSpPr>
          <p:spPr>
            <a:xfrm>
              <a:off x="2403748" y="1658684"/>
              <a:ext cx="2240" cy="2960"/>
            </a:xfrm>
            <a:custGeom>
              <a:rect b="b" l="l" r="r" t="t"/>
              <a:pathLst>
                <a:path extrusionOk="0" h="218" w="165">
                  <a:moveTo>
                    <a:pt x="165" y="218"/>
                  </a:moveTo>
                  <a:cubicBezTo>
                    <a:pt x="105" y="148"/>
                    <a:pt x="49" y="74"/>
                    <a:pt x="0" y="1"/>
                  </a:cubicBezTo>
                  <a:cubicBezTo>
                    <a:pt x="49" y="74"/>
                    <a:pt x="105" y="148"/>
                    <a:pt x="165" y="2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9" name="Google Shape;12719;p54"/>
            <p:cNvSpPr/>
            <p:nvPr/>
          </p:nvSpPr>
          <p:spPr>
            <a:xfrm>
              <a:off x="2475519" y="1622853"/>
              <a:ext cx="4521" cy="1670"/>
            </a:xfrm>
            <a:custGeom>
              <a:rect b="b" l="l" r="r" t="t"/>
              <a:pathLst>
                <a:path extrusionOk="0" h="123" w="333">
                  <a:moveTo>
                    <a:pt x="0" y="123"/>
                  </a:moveTo>
                  <a:cubicBezTo>
                    <a:pt x="88" y="42"/>
                    <a:pt x="210" y="0"/>
                    <a:pt x="333" y="7"/>
                  </a:cubicBezTo>
                  <a:cubicBezTo>
                    <a:pt x="210" y="0"/>
                    <a:pt x="88" y="42"/>
                    <a:pt x="0" y="12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0" name="Google Shape;12720;p54"/>
            <p:cNvSpPr/>
            <p:nvPr/>
          </p:nvSpPr>
          <p:spPr>
            <a:xfrm>
              <a:off x="2428608" y="1618576"/>
              <a:ext cx="1195" cy="584"/>
            </a:xfrm>
            <a:custGeom>
              <a:rect b="b" l="l" r="r" t="t"/>
              <a:pathLst>
                <a:path extrusionOk="0" h="43" w="88">
                  <a:moveTo>
                    <a:pt x="0" y="0"/>
                  </a:moveTo>
                  <a:cubicBezTo>
                    <a:pt x="28" y="18"/>
                    <a:pt x="56" y="32"/>
                    <a:pt x="88" y="42"/>
                  </a:cubicBezTo>
                  <a:cubicBezTo>
                    <a:pt x="56" y="32"/>
                    <a:pt x="2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1" name="Google Shape;12721;p54"/>
            <p:cNvSpPr/>
            <p:nvPr/>
          </p:nvSpPr>
          <p:spPr>
            <a:xfrm>
              <a:off x="2493862" y="1615480"/>
              <a:ext cx="204" cy="828"/>
            </a:xfrm>
            <a:custGeom>
              <a:rect b="b" l="l" r="r" t="t"/>
              <a:pathLst>
                <a:path extrusionOk="0" h="61" w="15">
                  <a:moveTo>
                    <a:pt x="1" y="60"/>
                  </a:moveTo>
                  <a:cubicBezTo>
                    <a:pt x="1" y="39"/>
                    <a:pt x="4" y="22"/>
                    <a:pt x="15" y="1"/>
                  </a:cubicBezTo>
                  <a:cubicBezTo>
                    <a:pt x="4" y="22"/>
                    <a:pt x="1" y="39"/>
                    <a:pt x="1"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2" name="Google Shape;12722;p54"/>
            <p:cNvSpPr/>
            <p:nvPr/>
          </p:nvSpPr>
          <p:spPr>
            <a:xfrm>
              <a:off x="2578667" y="1593050"/>
              <a:ext cx="1249" cy="339"/>
            </a:xfrm>
            <a:custGeom>
              <a:rect b="b" l="l" r="r" t="t"/>
              <a:pathLst>
                <a:path extrusionOk="0" h="25" w="92">
                  <a:moveTo>
                    <a:pt x="91" y="21"/>
                  </a:moveTo>
                  <a:lnTo>
                    <a:pt x="91" y="21"/>
                  </a:lnTo>
                  <a:cubicBezTo>
                    <a:pt x="60" y="25"/>
                    <a:pt x="32" y="21"/>
                    <a:pt x="7" y="7"/>
                  </a:cubicBezTo>
                  <a:lnTo>
                    <a:pt x="0" y="0"/>
                  </a:lnTo>
                  <a:lnTo>
                    <a:pt x="7" y="7"/>
                  </a:lnTo>
                  <a:cubicBezTo>
                    <a:pt x="32" y="21"/>
                    <a:pt x="60" y="25"/>
                    <a:pt x="9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3" name="Google Shape;12723;p54"/>
            <p:cNvSpPr/>
            <p:nvPr/>
          </p:nvSpPr>
          <p:spPr>
            <a:xfrm>
              <a:off x="2601667" y="1598318"/>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4" name="Google Shape;12724;p54"/>
            <p:cNvSpPr/>
            <p:nvPr/>
          </p:nvSpPr>
          <p:spPr>
            <a:xfrm>
              <a:off x="2398561" y="1629913"/>
              <a:ext cx="3340" cy="787"/>
            </a:xfrm>
            <a:custGeom>
              <a:rect b="b" l="l" r="r" t="t"/>
              <a:pathLst>
                <a:path extrusionOk="0" h="58" w="246">
                  <a:moveTo>
                    <a:pt x="84" y="0"/>
                  </a:moveTo>
                  <a:cubicBezTo>
                    <a:pt x="56" y="0"/>
                    <a:pt x="27" y="5"/>
                    <a:pt x="1" y="16"/>
                  </a:cubicBezTo>
                  <a:cubicBezTo>
                    <a:pt x="28" y="5"/>
                    <a:pt x="57" y="0"/>
                    <a:pt x="85" y="0"/>
                  </a:cubicBezTo>
                  <a:lnTo>
                    <a:pt x="85" y="0"/>
                  </a:lnTo>
                  <a:cubicBezTo>
                    <a:pt x="142" y="0"/>
                    <a:pt x="199" y="21"/>
                    <a:pt x="246" y="58"/>
                  </a:cubicBezTo>
                  <a:cubicBezTo>
                    <a:pt x="199" y="21"/>
                    <a:pt x="143" y="0"/>
                    <a:pt x="86" y="0"/>
                  </a:cubicBezTo>
                  <a:cubicBezTo>
                    <a:pt x="86" y="0"/>
                    <a:pt x="85" y="0"/>
                    <a:pt x="85" y="0"/>
                  </a:cubicBezTo>
                  <a:lnTo>
                    <a:pt x="85" y="0"/>
                  </a:lnTo>
                  <a:cubicBezTo>
                    <a:pt x="85" y="0"/>
                    <a:pt x="85"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5" name="Google Shape;12725;p54"/>
            <p:cNvSpPr/>
            <p:nvPr/>
          </p:nvSpPr>
          <p:spPr>
            <a:xfrm>
              <a:off x="2603473" y="1596798"/>
              <a:ext cx="1208" cy="774"/>
            </a:xfrm>
            <a:custGeom>
              <a:rect b="b" l="l" r="r" t="t"/>
              <a:pathLst>
                <a:path extrusionOk="0" h="57" w="89">
                  <a:moveTo>
                    <a:pt x="1" y="57"/>
                  </a:moveTo>
                  <a:cubicBezTo>
                    <a:pt x="32" y="39"/>
                    <a:pt x="60" y="18"/>
                    <a:pt x="88" y="1"/>
                  </a:cubicBezTo>
                  <a:cubicBezTo>
                    <a:pt x="60" y="18"/>
                    <a:pt x="32" y="39"/>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6" name="Google Shape;12726;p54"/>
            <p:cNvSpPr/>
            <p:nvPr/>
          </p:nvSpPr>
          <p:spPr>
            <a:xfrm>
              <a:off x="2501370" y="1605066"/>
              <a:ext cx="733" cy="109"/>
            </a:xfrm>
            <a:custGeom>
              <a:rect b="b" l="l" r="r" t="t"/>
              <a:pathLst>
                <a:path extrusionOk="0" h="8" w="54">
                  <a:moveTo>
                    <a:pt x="1" y="8"/>
                  </a:move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7" name="Google Shape;12727;p54"/>
            <p:cNvSpPr/>
            <p:nvPr/>
          </p:nvSpPr>
          <p:spPr>
            <a:xfrm>
              <a:off x="2590398" y="15932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8" name="Google Shape;12728;p54"/>
            <p:cNvSpPr/>
            <p:nvPr/>
          </p:nvSpPr>
          <p:spPr>
            <a:xfrm>
              <a:off x="2693587" y="1641047"/>
              <a:ext cx="122" cy="122"/>
            </a:xfrm>
            <a:custGeom>
              <a:rect b="b" l="l" r="r" t="t"/>
              <a:pathLst>
                <a:path extrusionOk="0" h="9" w="9">
                  <a:moveTo>
                    <a:pt x="1" y="1"/>
                  </a:moveTo>
                  <a:lnTo>
                    <a:pt x="1" y="1"/>
                  </a:lnTo>
                  <a:lnTo>
                    <a:pt x="8"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9" name="Google Shape;12729;p54"/>
            <p:cNvSpPr/>
            <p:nvPr/>
          </p:nvSpPr>
          <p:spPr>
            <a:xfrm>
              <a:off x="2139177" y="2004096"/>
              <a:ext cx="134295" cy="138844"/>
            </a:xfrm>
            <a:custGeom>
              <a:rect b="b" l="l" r="r" t="t"/>
              <a:pathLst>
                <a:path extrusionOk="0" h="10226" w="9891">
                  <a:moveTo>
                    <a:pt x="7044" y="1"/>
                  </a:moveTo>
                  <a:cubicBezTo>
                    <a:pt x="7023" y="1"/>
                    <a:pt x="7004" y="3"/>
                    <a:pt x="6988" y="9"/>
                  </a:cubicBezTo>
                  <a:cubicBezTo>
                    <a:pt x="6971" y="12"/>
                    <a:pt x="6957" y="23"/>
                    <a:pt x="6950" y="40"/>
                  </a:cubicBezTo>
                  <a:cubicBezTo>
                    <a:pt x="6891" y="157"/>
                    <a:pt x="6822" y="187"/>
                    <a:pt x="6751" y="187"/>
                  </a:cubicBezTo>
                  <a:cubicBezTo>
                    <a:pt x="6711" y="187"/>
                    <a:pt x="6671" y="178"/>
                    <a:pt x="6631" y="170"/>
                  </a:cubicBezTo>
                  <a:cubicBezTo>
                    <a:pt x="6571" y="156"/>
                    <a:pt x="6512" y="145"/>
                    <a:pt x="6449" y="145"/>
                  </a:cubicBezTo>
                  <a:cubicBezTo>
                    <a:pt x="6232" y="145"/>
                    <a:pt x="6036" y="243"/>
                    <a:pt x="5906" y="306"/>
                  </a:cubicBezTo>
                  <a:cubicBezTo>
                    <a:pt x="5866" y="325"/>
                    <a:pt x="5824" y="332"/>
                    <a:pt x="5781" y="332"/>
                  </a:cubicBezTo>
                  <a:cubicBezTo>
                    <a:pt x="5729" y="332"/>
                    <a:pt x="5677" y="321"/>
                    <a:pt x="5626" y="310"/>
                  </a:cubicBezTo>
                  <a:cubicBezTo>
                    <a:pt x="5587" y="303"/>
                    <a:pt x="5545" y="294"/>
                    <a:pt x="5514" y="294"/>
                  </a:cubicBezTo>
                  <a:cubicBezTo>
                    <a:pt x="5497" y="294"/>
                    <a:pt x="5484" y="297"/>
                    <a:pt x="5476" y="303"/>
                  </a:cubicBezTo>
                  <a:cubicBezTo>
                    <a:pt x="5420" y="338"/>
                    <a:pt x="5360" y="520"/>
                    <a:pt x="5332" y="632"/>
                  </a:cubicBezTo>
                  <a:lnTo>
                    <a:pt x="5318" y="695"/>
                  </a:lnTo>
                  <a:lnTo>
                    <a:pt x="4184" y="478"/>
                  </a:lnTo>
                  <a:lnTo>
                    <a:pt x="4170" y="453"/>
                  </a:lnTo>
                  <a:cubicBezTo>
                    <a:pt x="4117" y="376"/>
                    <a:pt x="3949" y="180"/>
                    <a:pt x="3785" y="180"/>
                  </a:cubicBezTo>
                  <a:cubicBezTo>
                    <a:pt x="3641" y="180"/>
                    <a:pt x="3403" y="415"/>
                    <a:pt x="3277" y="572"/>
                  </a:cubicBezTo>
                  <a:lnTo>
                    <a:pt x="3277" y="912"/>
                  </a:lnTo>
                  <a:cubicBezTo>
                    <a:pt x="3277" y="919"/>
                    <a:pt x="3281" y="926"/>
                    <a:pt x="3281" y="933"/>
                  </a:cubicBezTo>
                  <a:cubicBezTo>
                    <a:pt x="3281" y="943"/>
                    <a:pt x="3281" y="947"/>
                    <a:pt x="3284" y="954"/>
                  </a:cubicBezTo>
                  <a:cubicBezTo>
                    <a:pt x="3288" y="961"/>
                    <a:pt x="3284" y="971"/>
                    <a:pt x="3288" y="978"/>
                  </a:cubicBezTo>
                  <a:cubicBezTo>
                    <a:pt x="3288" y="989"/>
                    <a:pt x="3288" y="992"/>
                    <a:pt x="3288" y="999"/>
                  </a:cubicBezTo>
                  <a:lnTo>
                    <a:pt x="3288" y="1024"/>
                  </a:lnTo>
                  <a:lnTo>
                    <a:pt x="3288" y="1045"/>
                  </a:lnTo>
                  <a:lnTo>
                    <a:pt x="3288" y="1069"/>
                  </a:lnTo>
                  <a:lnTo>
                    <a:pt x="3288" y="1087"/>
                  </a:lnTo>
                  <a:lnTo>
                    <a:pt x="3288" y="1111"/>
                  </a:lnTo>
                  <a:lnTo>
                    <a:pt x="3288" y="1132"/>
                  </a:lnTo>
                  <a:lnTo>
                    <a:pt x="3288" y="1157"/>
                  </a:lnTo>
                  <a:lnTo>
                    <a:pt x="3288" y="1174"/>
                  </a:lnTo>
                  <a:cubicBezTo>
                    <a:pt x="3288" y="1181"/>
                    <a:pt x="3288" y="1188"/>
                    <a:pt x="3284" y="1195"/>
                  </a:cubicBezTo>
                  <a:cubicBezTo>
                    <a:pt x="3281" y="1202"/>
                    <a:pt x="3284" y="1209"/>
                    <a:pt x="3281" y="1216"/>
                  </a:cubicBezTo>
                  <a:cubicBezTo>
                    <a:pt x="3281" y="1223"/>
                    <a:pt x="3281" y="1230"/>
                    <a:pt x="3281" y="1237"/>
                  </a:cubicBezTo>
                  <a:cubicBezTo>
                    <a:pt x="3277" y="1244"/>
                    <a:pt x="3281" y="1251"/>
                    <a:pt x="3277" y="1258"/>
                  </a:cubicBezTo>
                  <a:cubicBezTo>
                    <a:pt x="3274" y="1265"/>
                    <a:pt x="3274" y="1269"/>
                    <a:pt x="3274" y="1276"/>
                  </a:cubicBezTo>
                  <a:cubicBezTo>
                    <a:pt x="3270" y="1283"/>
                    <a:pt x="3270" y="1290"/>
                    <a:pt x="3267" y="1297"/>
                  </a:cubicBezTo>
                  <a:cubicBezTo>
                    <a:pt x="3267" y="1304"/>
                    <a:pt x="3267" y="1307"/>
                    <a:pt x="3263" y="1314"/>
                  </a:cubicBezTo>
                  <a:cubicBezTo>
                    <a:pt x="3263" y="1318"/>
                    <a:pt x="3260" y="1328"/>
                    <a:pt x="3260" y="1335"/>
                  </a:cubicBezTo>
                  <a:lnTo>
                    <a:pt x="3256" y="1349"/>
                  </a:lnTo>
                  <a:cubicBezTo>
                    <a:pt x="3256" y="1356"/>
                    <a:pt x="3249" y="1363"/>
                    <a:pt x="3249" y="1370"/>
                  </a:cubicBezTo>
                  <a:lnTo>
                    <a:pt x="3246" y="1384"/>
                  </a:lnTo>
                  <a:cubicBezTo>
                    <a:pt x="3242" y="1391"/>
                    <a:pt x="3239" y="1398"/>
                    <a:pt x="3239" y="1405"/>
                  </a:cubicBezTo>
                  <a:lnTo>
                    <a:pt x="3235" y="1416"/>
                  </a:lnTo>
                  <a:cubicBezTo>
                    <a:pt x="3232" y="1423"/>
                    <a:pt x="3228" y="1430"/>
                    <a:pt x="3225" y="1437"/>
                  </a:cubicBezTo>
                  <a:lnTo>
                    <a:pt x="3221" y="1447"/>
                  </a:lnTo>
                  <a:lnTo>
                    <a:pt x="3214" y="1465"/>
                  </a:lnTo>
                  <a:lnTo>
                    <a:pt x="3207" y="1475"/>
                  </a:lnTo>
                  <a:lnTo>
                    <a:pt x="3200" y="1493"/>
                  </a:lnTo>
                  <a:cubicBezTo>
                    <a:pt x="3197" y="1503"/>
                    <a:pt x="3190" y="1510"/>
                    <a:pt x="3186" y="1517"/>
                  </a:cubicBezTo>
                  <a:cubicBezTo>
                    <a:pt x="3165" y="1552"/>
                    <a:pt x="3144" y="1580"/>
                    <a:pt x="3127" y="1612"/>
                  </a:cubicBezTo>
                  <a:cubicBezTo>
                    <a:pt x="3050" y="1724"/>
                    <a:pt x="2994" y="1808"/>
                    <a:pt x="2994" y="2060"/>
                  </a:cubicBezTo>
                  <a:cubicBezTo>
                    <a:pt x="2994" y="2253"/>
                    <a:pt x="2878" y="2491"/>
                    <a:pt x="2770" y="2722"/>
                  </a:cubicBezTo>
                  <a:cubicBezTo>
                    <a:pt x="2682" y="2907"/>
                    <a:pt x="2588" y="3096"/>
                    <a:pt x="2588" y="3208"/>
                  </a:cubicBezTo>
                  <a:cubicBezTo>
                    <a:pt x="2588" y="3390"/>
                    <a:pt x="2430" y="3520"/>
                    <a:pt x="2286" y="3635"/>
                  </a:cubicBezTo>
                  <a:cubicBezTo>
                    <a:pt x="2209" y="3695"/>
                    <a:pt x="2115" y="3772"/>
                    <a:pt x="2115" y="3817"/>
                  </a:cubicBezTo>
                  <a:cubicBezTo>
                    <a:pt x="2115" y="3887"/>
                    <a:pt x="2111" y="3992"/>
                    <a:pt x="2104" y="4108"/>
                  </a:cubicBezTo>
                  <a:cubicBezTo>
                    <a:pt x="2094" y="4287"/>
                    <a:pt x="2080" y="4511"/>
                    <a:pt x="2080" y="4728"/>
                  </a:cubicBezTo>
                  <a:cubicBezTo>
                    <a:pt x="2080" y="4931"/>
                    <a:pt x="2020" y="4987"/>
                    <a:pt x="1926" y="5008"/>
                  </a:cubicBezTo>
                  <a:cubicBezTo>
                    <a:pt x="1898" y="5018"/>
                    <a:pt x="1880" y="5022"/>
                    <a:pt x="1880" y="5134"/>
                  </a:cubicBezTo>
                  <a:cubicBezTo>
                    <a:pt x="1880" y="5375"/>
                    <a:pt x="1786" y="5407"/>
                    <a:pt x="1674" y="5421"/>
                  </a:cubicBezTo>
                  <a:cubicBezTo>
                    <a:pt x="1618" y="5424"/>
                    <a:pt x="1562" y="5445"/>
                    <a:pt x="1523" y="5484"/>
                  </a:cubicBezTo>
                  <a:cubicBezTo>
                    <a:pt x="1414" y="5593"/>
                    <a:pt x="1345" y="5650"/>
                    <a:pt x="1286" y="5650"/>
                  </a:cubicBezTo>
                  <a:cubicBezTo>
                    <a:pt x="1272" y="5650"/>
                    <a:pt x="1259" y="5647"/>
                    <a:pt x="1247" y="5641"/>
                  </a:cubicBezTo>
                  <a:cubicBezTo>
                    <a:pt x="1173" y="5613"/>
                    <a:pt x="1173" y="5515"/>
                    <a:pt x="1173" y="5473"/>
                  </a:cubicBezTo>
                  <a:cubicBezTo>
                    <a:pt x="1177" y="5445"/>
                    <a:pt x="1159" y="5417"/>
                    <a:pt x="1131" y="5407"/>
                  </a:cubicBezTo>
                  <a:cubicBezTo>
                    <a:pt x="1114" y="5399"/>
                    <a:pt x="1093" y="5395"/>
                    <a:pt x="1069" y="5395"/>
                  </a:cubicBezTo>
                  <a:cubicBezTo>
                    <a:pt x="1005" y="5395"/>
                    <a:pt x="921" y="5423"/>
                    <a:pt x="841" y="5491"/>
                  </a:cubicBezTo>
                  <a:cubicBezTo>
                    <a:pt x="762" y="5557"/>
                    <a:pt x="696" y="5579"/>
                    <a:pt x="640" y="5579"/>
                  </a:cubicBezTo>
                  <a:cubicBezTo>
                    <a:pt x="563" y="5579"/>
                    <a:pt x="507" y="5535"/>
                    <a:pt x="466" y="5505"/>
                  </a:cubicBezTo>
                  <a:cubicBezTo>
                    <a:pt x="449" y="5491"/>
                    <a:pt x="431" y="5480"/>
                    <a:pt x="414" y="5470"/>
                  </a:cubicBezTo>
                  <a:lnTo>
                    <a:pt x="389" y="5470"/>
                  </a:lnTo>
                  <a:lnTo>
                    <a:pt x="379" y="5473"/>
                  </a:lnTo>
                  <a:lnTo>
                    <a:pt x="372" y="5477"/>
                  </a:lnTo>
                  <a:lnTo>
                    <a:pt x="364" y="5480"/>
                  </a:lnTo>
                  <a:lnTo>
                    <a:pt x="354" y="5484"/>
                  </a:lnTo>
                  <a:lnTo>
                    <a:pt x="347" y="5487"/>
                  </a:lnTo>
                  <a:lnTo>
                    <a:pt x="336" y="5491"/>
                  </a:lnTo>
                  <a:lnTo>
                    <a:pt x="326" y="5498"/>
                  </a:lnTo>
                  <a:lnTo>
                    <a:pt x="312" y="5501"/>
                  </a:lnTo>
                  <a:lnTo>
                    <a:pt x="301" y="5508"/>
                  </a:lnTo>
                  <a:lnTo>
                    <a:pt x="287" y="5515"/>
                  </a:lnTo>
                  <a:lnTo>
                    <a:pt x="273" y="5522"/>
                  </a:lnTo>
                  <a:lnTo>
                    <a:pt x="263" y="5529"/>
                  </a:lnTo>
                  <a:lnTo>
                    <a:pt x="245" y="5536"/>
                  </a:lnTo>
                  <a:lnTo>
                    <a:pt x="231" y="5547"/>
                  </a:lnTo>
                  <a:lnTo>
                    <a:pt x="214" y="5554"/>
                  </a:lnTo>
                  <a:lnTo>
                    <a:pt x="200" y="5564"/>
                  </a:lnTo>
                  <a:lnTo>
                    <a:pt x="182" y="5575"/>
                  </a:lnTo>
                  <a:lnTo>
                    <a:pt x="165" y="5585"/>
                  </a:lnTo>
                  <a:lnTo>
                    <a:pt x="144" y="5599"/>
                  </a:lnTo>
                  <a:lnTo>
                    <a:pt x="126" y="5610"/>
                  </a:lnTo>
                  <a:lnTo>
                    <a:pt x="105" y="5624"/>
                  </a:lnTo>
                  <a:lnTo>
                    <a:pt x="88" y="5634"/>
                  </a:lnTo>
                  <a:lnTo>
                    <a:pt x="63" y="5648"/>
                  </a:lnTo>
                  <a:lnTo>
                    <a:pt x="46" y="5662"/>
                  </a:lnTo>
                  <a:lnTo>
                    <a:pt x="14" y="5683"/>
                  </a:lnTo>
                  <a:lnTo>
                    <a:pt x="0" y="5690"/>
                  </a:lnTo>
                  <a:cubicBezTo>
                    <a:pt x="74" y="5862"/>
                    <a:pt x="130" y="6037"/>
                    <a:pt x="168" y="6219"/>
                  </a:cubicBezTo>
                  <a:lnTo>
                    <a:pt x="172" y="6216"/>
                  </a:lnTo>
                  <a:lnTo>
                    <a:pt x="217" y="6187"/>
                  </a:lnTo>
                  <a:lnTo>
                    <a:pt x="259" y="6163"/>
                  </a:lnTo>
                  <a:lnTo>
                    <a:pt x="266" y="6156"/>
                  </a:lnTo>
                  <a:lnTo>
                    <a:pt x="301" y="6138"/>
                  </a:lnTo>
                  <a:lnTo>
                    <a:pt x="308" y="6135"/>
                  </a:lnTo>
                  <a:lnTo>
                    <a:pt x="336" y="6121"/>
                  </a:lnTo>
                  <a:lnTo>
                    <a:pt x="340" y="6121"/>
                  </a:lnTo>
                  <a:lnTo>
                    <a:pt x="361" y="6114"/>
                  </a:lnTo>
                  <a:lnTo>
                    <a:pt x="364" y="6114"/>
                  </a:lnTo>
                  <a:lnTo>
                    <a:pt x="386" y="6107"/>
                  </a:lnTo>
                  <a:lnTo>
                    <a:pt x="389" y="6107"/>
                  </a:lnTo>
                  <a:lnTo>
                    <a:pt x="407" y="6100"/>
                  </a:lnTo>
                  <a:lnTo>
                    <a:pt x="424" y="6100"/>
                  </a:lnTo>
                  <a:cubicBezTo>
                    <a:pt x="482" y="6091"/>
                    <a:pt x="692" y="6088"/>
                    <a:pt x="949" y="6088"/>
                  </a:cubicBezTo>
                  <a:cubicBezTo>
                    <a:pt x="1462" y="6088"/>
                    <a:pt x="2162" y="6100"/>
                    <a:pt x="2206" y="6100"/>
                  </a:cubicBezTo>
                  <a:lnTo>
                    <a:pt x="2241" y="6100"/>
                  </a:lnTo>
                  <a:lnTo>
                    <a:pt x="2258" y="6128"/>
                  </a:lnTo>
                  <a:cubicBezTo>
                    <a:pt x="2265" y="6142"/>
                    <a:pt x="2419" y="6398"/>
                    <a:pt x="2363" y="6639"/>
                  </a:cubicBezTo>
                  <a:cubicBezTo>
                    <a:pt x="2346" y="6720"/>
                    <a:pt x="2353" y="6723"/>
                    <a:pt x="2398" y="6762"/>
                  </a:cubicBezTo>
                  <a:cubicBezTo>
                    <a:pt x="2483" y="6828"/>
                    <a:pt x="2542" y="6916"/>
                    <a:pt x="2581" y="7010"/>
                  </a:cubicBezTo>
                  <a:cubicBezTo>
                    <a:pt x="2677" y="7245"/>
                    <a:pt x="2746" y="7332"/>
                    <a:pt x="2860" y="7332"/>
                  </a:cubicBezTo>
                  <a:cubicBezTo>
                    <a:pt x="2890" y="7332"/>
                    <a:pt x="2924" y="7326"/>
                    <a:pt x="2962" y="7315"/>
                  </a:cubicBezTo>
                  <a:cubicBezTo>
                    <a:pt x="3152" y="7257"/>
                    <a:pt x="3395" y="7207"/>
                    <a:pt x="3542" y="7207"/>
                  </a:cubicBezTo>
                  <a:cubicBezTo>
                    <a:pt x="3563" y="7207"/>
                    <a:pt x="3583" y="7208"/>
                    <a:pt x="3599" y="7210"/>
                  </a:cubicBezTo>
                  <a:cubicBezTo>
                    <a:pt x="3613" y="7168"/>
                    <a:pt x="3624" y="7126"/>
                    <a:pt x="3634" y="7080"/>
                  </a:cubicBezTo>
                  <a:cubicBezTo>
                    <a:pt x="3662" y="6944"/>
                    <a:pt x="3694" y="6786"/>
                    <a:pt x="3799" y="6734"/>
                  </a:cubicBezTo>
                  <a:cubicBezTo>
                    <a:pt x="3859" y="6704"/>
                    <a:pt x="3936" y="6694"/>
                    <a:pt x="4011" y="6694"/>
                  </a:cubicBezTo>
                  <a:cubicBezTo>
                    <a:pt x="4140" y="6694"/>
                    <a:pt x="4262" y="6723"/>
                    <a:pt x="4282" y="6730"/>
                  </a:cubicBezTo>
                  <a:lnTo>
                    <a:pt x="4320" y="6741"/>
                  </a:lnTo>
                  <a:lnTo>
                    <a:pt x="4331" y="6779"/>
                  </a:lnTo>
                  <a:cubicBezTo>
                    <a:pt x="4331" y="6779"/>
                    <a:pt x="4355" y="6849"/>
                    <a:pt x="4531" y="6849"/>
                  </a:cubicBezTo>
                  <a:cubicBezTo>
                    <a:pt x="4594" y="6849"/>
                    <a:pt x="4657" y="6842"/>
                    <a:pt x="4716" y="6832"/>
                  </a:cubicBezTo>
                  <a:cubicBezTo>
                    <a:pt x="4752" y="6827"/>
                    <a:pt x="4785" y="6822"/>
                    <a:pt x="4815" y="6822"/>
                  </a:cubicBezTo>
                  <a:cubicBezTo>
                    <a:pt x="4853" y="6822"/>
                    <a:pt x="4885" y="6829"/>
                    <a:pt x="4912" y="6853"/>
                  </a:cubicBezTo>
                  <a:cubicBezTo>
                    <a:pt x="4947" y="6888"/>
                    <a:pt x="4965" y="6937"/>
                    <a:pt x="4961" y="6986"/>
                  </a:cubicBezTo>
                  <a:cubicBezTo>
                    <a:pt x="4961" y="7178"/>
                    <a:pt x="4993" y="7329"/>
                    <a:pt x="5038" y="7378"/>
                  </a:cubicBezTo>
                  <a:cubicBezTo>
                    <a:pt x="5094" y="7434"/>
                    <a:pt x="5070" y="7539"/>
                    <a:pt x="5017" y="7759"/>
                  </a:cubicBezTo>
                  <a:cubicBezTo>
                    <a:pt x="4989" y="7871"/>
                    <a:pt x="4930" y="8109"/>
                    <a:pt x="4961" y="8148"/>
                  </a:cubicBezTo>
                  <a:cubicBezTo>
                    <a:pt x="5077" y="8242"/>
                    <a:pt x="5283" y="8484"/>
                    <a:pt x="5252" y="8649"/>
                  </a:cubicBezTo>
                  <a:cubicBezTo>
                    <a:pt x="5248" y="8663"/>
                    <a:pt x="5245" y="8677"/>
                    <a:pt x="5241" y="8694"/>
                  </a:cubicBezTo>
                  <a:cubicBezTo>
                    <a:pt x="5206" y="8869"/>
                    <a:pt x="5192" y="8974"/>
                    <a:pt x="5210" y="9009"/>
                  </a:cubicBezTo>
                  <a:cubicBezTo>
                    <a:pt x="5224" y="8999"/>
                    <a:pt x="5238" y="8988"/>
                    <a:pt x="5248" y="8974"/>
                  </a:cubicBezTo>
                  <a:cubicBezTo>
                    <a:pt x="5304" y="8904"/>
                    <a:pt x="5388" y="8866"/>
                    <a:pt x="5479" y="8862"/>
                  </a:cubicBezTo>
                  <a:lnTo>
                    <a:pt x="5581" y="8862"/>
                  </a:lnTo>
                  <a:cubicBezTo>
                    <a:pt x="5613" y="8863"/>
                    <a:pt x="5645" y="8864"/>
                    <a:pt x="5675" y="8864"/>
                  </a:cubicBezTo>
                  <a:cubicBezTo>
                    <a:pt x="5764" y="8864"/>
                    <a:pt x="5847" y="8856"/>
                    <a:pt x="5938" y="8820"/>
                  </a:cubicBezTo>
                  <a:cubicBezTo>
                    <a:pt x="5964" y="8807"/>
                    <a:pt x="5994" y="8800"/>
                    <a:pt x="6023" y="8800"/>
                  </a:cubicBezTo>
                  <a:cubicBezTo>
                    <a:pt x="6033" y="8800"/>
                    <a:pt x="6043" y="8801"/>
                    <a:pt x="6053" y="8803"/>
                  </a:cubicBezTo>
                  <a:lnTo>
                    <a:pt x="6053" y="8785"/>
                  </a:lnTo>
                  <a:lnTo>
                    <a:pt x="6144" y="8834"/>
                  </a:lnTo>
                  <a:lnTo>
                    <a:pt x="6190" y="8855"/>
                  </a:lnTo>
                  <a:lnTo>
                    <a:pt x="6190" y="8859"/>
                  </a:lnTo>
                  <a:cubicBezTo>
                    <a:pt x="6239" y="8894"/>
                    <a:pt x="6281" y="8939"/>
                    <a:pt x="6316" y="8992"/>
                  </a:cubicBezTo>
                  <a:lnTo>
                    <a:pt x="6319" y="9002"/>
                  </a:lnTo>
                  <a:lnTo>
                    <a:pt x="6326" y="9016"/>
                  </a:lnTo>
                  <a:cubicBezTo>
                    <a:pt x="6333" y="9048"/>
                    <a:pt x="6351" y="9076"/>
                    <a:pt x="6375" y="9097"/>
                  </a:cubicBezTo>
                  <a:lnTo>
                    <a:pt x="6379" y="9097"/>
                  </a:lnTo>
                  <a:cubicBezTo>
                    <a:pt x="6382" y="9097"/>
                    <a:pt x="6552" y="9020"/>
                    <a:pt x="6680" y="9020"/>
                  </a:cubicBezTo>
                  <a:cubicBezTo>
                    <a:pt x="6720" y="9020"/>
                    <a:pt x="6756" y="9028"/>
                    <a:pt x="6782" y="9048"/>
                  </a:cubicBezTo>
                  <a:cubicBezTo>
                    <a:pt x="6810" y="9072"/>
                    <a:pt x="6824" y="9111"/>
                    <a:pt x="6813" y="9149"/>
                  </a:cubicBezTo>
                  <a:cubicBezTo>
                    <a:pt x="6810" y="9202"/>
                    <a:pt x="6824" y="9258"/>
                    <a:pt x="6855" y="9303"/>
                  </a:cubicBezTo>
                  <a:cubicBezTo>
                    <a:pt x="6873" y="9331"/>
                    <a:pt x="6890" y="9342"/>
                    <a:pt x="6894" y="9342"/>
                  </a:cubicBezTo>
                  <a:cubicBezTo>
                    <a:pt x="6914" y="9330"/>
                    <a:pt x="6937" y="9325"/>
                    <a:pt x="6961" y="9325"/>
                  </a:cubicBezTo>
                  <a:cubicBezTo>
                    <a:pt x="7032" y="9325"/>
                    <a:pt x="7116" y="9367"/>
                    <a:pt x="7202" y="9412"/>
                  </a:cubicBezTo>
                  <a:cubicBezTo>
                    <a:pt x="7258" y="9443"/>
                    <a:pt x="7317" y="9468"/>
                    <a:pt x="7380" y="9478"/>
                  </a:cubicBezTo>
                  <a:cubicBezTo>
                    <a:pt x="7394" y="9479"/>
                    <a:pt x="7408" y="9480"/>
                    <a:pt x="7422" y="9480"/>
                  </a:cubicBezTo>
                  <a:cubicBezTo>
                    <a:pt x="7468" y="9480"/>
                    <a:pt x="7512" y="9475"/>
                    <a:pt x="7555" y="9464"/>
                  </a:cubicBezTo>
                  <a:cubicBezTo>
                    <a:pt x="7562" y="9380"/>
                    <a:pt x="7650" y="9296"/>
                    <a:pt x="7727" y="9279"/>
                  </a:cubicBezTo>
                  <a:cubicBezTo>
                    <a:pt x="7737" y="9275"/>
                    <a:pt x="7748" y="9275"/>
                    <a:pt x="7758" y="9275"/>
                  </a:cubicBezTo>
                  <a:lnTo>
                    <a:pt x="7765" y="9275"/>
                  </a:lnTo>
                  <a:cubicBezTo>
                    <a:pt x="7776" y="9275"/>
                    <a:pt x="7786" y="9275"/>
                    <a:pt x="7793" y="9279"/>
                  </a:cubicBezTo>
                  <a:lnTo>
                    <a:pt x="7797" y="9279"/>
                  </a:lnTo>
                  <a:cubicBezTo>
                    <a:pt x="7807" y="9282"/>
                    <a:pt x="7814" y="9286"/>
                    <a:pt x="7825" y="9289"/>
                  </a:cubicBezTo>
                  <a:lnTo>
                    <a:pt x="7828" y="9293"/>
                  </a:lnTo>
                  <a:cubicBezTo>
                    <a:pt x="7835" y="9300"/>
                    <a:pt x="7846" y="9307"/>
                    <a:pt x="7853" y="9314"/>
                  </a:cubicBezTo>
                  <a:lnTo>
                    <a:pt x="7856" y="9317"/>
                  </a:lnTo>
                  <a:cubicBezTo>
                    <a:pt x="7863" y="9328"/>
                    <a:pt x="7870" y="9335"/>
                    <a:pt x="7874" y="9345"/>
                  </a:cubicBezTo>
                  <a:cubicBezTo>
                    <a:pt x="7972" y="9538"/>
                    <a:pt x="8059" y="9625"/>
                    <a:pt x="8105" y="9625"/>
                  </a:cubicBezTo>
                  <a:cubicBezTo>
                    <a:pt x="8121" y="9625"/>
                    <a:pt x="8137" y="9624"/>
                    <a:pt x="8153" y="9624"/>
                  </a:cubicBezTo>
                  <a:cubicBezTo>
                    <a:pt x="8227" y="9624"/>
                    <a:pt x="8298" y="9631"/>
                    <a:pt x="8367" y="9639"/>
                  </a:cubicBezTo>
                  <a:cubicBezTo>
                    <a:pt x="8423" y="9643"/>
                    <a:pt x="8476" y="9657"/>
                    <a:pt x="8521" y="9681"/>
                  </a:cubicBezTo>
                  <a:cubicBezTo>
                    <a:pt x="8528" y="9685"/>
                    <a:pt x="8535" y="9688"/>
                    <a:pt x="8539" y="9695"/>
                  </a:cubicBezTo>
                  <a:lnTo>
                    <a:pt x="8546" y="9699"/>
                  </a:lnTo>
                  <a:cubicBezTo>
                    <a:pt x="8549" y="9702"/>
                    <a:pt x="8556" y="9706"/>
                    <a:pt x="8560" y="9713"/>
                  </a:cubicBezTo>
                  <a:cubicBezTo>
                    <a:pt x="8560" y="9716"/>
                    <a:pt x="8563" y="9720"/>
                    <a:pt x="8563" y="9720"/>
                  </a:cubicBezTo>
                  <a:cubicBezTo>
                    <a:pt x="8567" y="9723"/>
                    <a:pt x="8570" y="9727"/>
                    <a:pt x="8570" y="9730"/>
                  </a:cubicBezTo>
                  <a:cubicBezTo>
                    <a:pt x="8574" y="9734"/>
                    <a:pt x="8574" y="9737"/>
                    <a:pt x="8577" y="9741"/>
                  </a:cubicBezTo>
                  <a:cubicBezTo>
                    <a:pt x="8577" y="9744"/>
                    <a:pt x="8581" y="9748"/>
                    <a:pt x="8581" y="9755"/>
                  </a:cubicBezTo>
                  <a:cubicBezTo>
                    <a:pt x="8581" y="9755"/>
                    <a:pt x="8581" y="9758"/>
                    <a:pt x="8581" y="9762"/>
                  </a:cubicBezTo>
                  <a:cubicBezTo>
                    <a:pt x="8584" y="9769"/>
                    <a:pt x="8584" y="9779"/>
                    <a:pt x="8584" y="9786"/>
                  </a:cubicBezTo>
                  <a:cubicBezTo>
                    <a:pt x="8584" y="9867"/>
                    <a:pt x="8675" y="10115"/>
                    <a:pt x="8777" y="10196"/>
                  </a:cubicBezTo>
                  <a:cubicBezTo>
                    <a:pt x="8804" y="10217"/>
                    <a:pt x="8846" y="10225"/>
                    <a:pt x="8892" y="10225"/>
                  </a:cubicBezTo>
                  <a:cubicBezTo>
                    <a:pt x="8960" y="10225"/>
                    <a:pt x="9038" y="10208"/>
                    <a:pt x="9092" y="10189"/>
                  </a:cubicBezTo>
                  <a:cubicBezTo>
                    <a:pt x="9138" y="10136"/>
                    <a:pt x="9162" y="10070"/>
                    <a:pt x="9159" y="10003"/>
                  </a:cubicBezTo>
                  <a:cubicBezTo>
                    <a:pt x="9159" y="9916"/>
                    <a:pt x="9159" y="9748"/>
                    <a:pt x="9138" y="9688"/>
                  </a:cubicBezTo>
                  <a:cubicBezTo>
                    <a:pt x="9124" y="9695"/>
                    <a:pt x="9106" y="9706"/>
                    <a:pt x="9092" y="9716"/>
                  </a:cubicBezTo>
                  <a:cubicBezTo>
                    <a:pt x="9033" y="9756"/>
                    <a:pt x="8951" y="9811"/>
                    <a:pt x="8848" y="9811"/>
                  </a:cubicBezTo>
                  <a:cubicBezTo>
                    <a:pt x="8823" y="9811"/>
                    <a:pt x="8797" y="9808"/>
                    <a:pt x="8770" y="9800"/>
                  </a:cubicBezTo>
                  <a:cubicBezTo>
                    <a:pt x="8630" y="9762"/>
                    <a:pt x="8539" y="9601"/>
                    <a:pt x="8462" y="9471"/>
                  </a:cubicBezTo>
                  <a:cubicBezTo>
                    <a:pt x="8441" y="9429"/>
                    <a:pt x="8416" y="9391"/>
                    <a:pt x="8385" y="9356"/>
                  </a:cubicBezTo>
                  <a:cubicBezTo>
                    <a:pt x="8301" y="9300"/>
                    <a:pt x="8350" y="9177"/>
                    <a:pt x="8409" y="9020"/>
                  </a:cubicBezTo>
                  <a:cubicBezTo>
                    <a:pt x="8444" y="8946"/>
                    <a:pt x="8465" y="8869"/>
                    <a:pt x="8479" y="8792"/>
                  </a:cubicBezTo>
                  <a:cubicBezTo>
                    <a:pt x="8483" y="8719"/>
                    <a:pt x="8493" y="8645"/>
                    <a:pt x="8507" y="8572"/>
                  </a:cubicBezTo>
                  <a:cubicBezTo>
                    <a:pt x="8521" y="8477"/>
                    <a:pt x="8556" y="8285"/>
                    <a:pt x="8535" y="8239"/>
                  </a:cubicBezTo>
                  <a:cubicBezTo>
                    <a:pt x="8486" y="8214"/>
                    <a:pt x="8458" y="8169"/>
                    <a:pt x="8451" y="8116"/>
                  </a:cubicBezTo>
                  <a:cubicBezTo>
                    <a:pt x="8444" y="8029"/>
                    <a:pt x="8500" y="7920"/>
                    <a:pt x="8602" y="7840"/>
                  </a:cubicBezTo>
                  <a:cubicBezTo>
                    <a:pt x="8630" y="7819"/>
                    <a:pt x="8626" y="7759"/>
                    <a:pt x="8623" y="7703"/>
                  </a:cubicBezTo>
                  <a:cubicBezTo>
                    <a:pt x="8619" y="7633"/>
                    <a:pt x="8616" y="7560"/>
                    <a:pt x="8665" y="7507"/>
                  </a:cubicBezTo>
                  <a:cubicBezTo>
                    <a:pt x="8697" y="7479"/>
                    <a:pt x="8734" y="7465"/>
                    <a:pt x="8774" y="7465"/>
                  </a:cubicBezTo>
                  <a:cubicBezTo>
                    <a:pt x="8778" y="7465"/>
                    <a:pt x="8783" y="7465"/>
                    <a:pt x="8788" y="7465"/>
                  </a:cubicBezTo>
                  <a:lnTo>
                    <a:pt x="8861" y="7465"/>
                  </a:lnTo>
                  <a:cubicBezTo>
                    <a:pt x="8873" y="7465"/>
                    <a:pt x="8886" y="7465"/>
                    <a:pt x="8900" y="7465"/>
                  </a:cubicBezTo>
                  <a:cubicBezTo>
                    <a:pt x="9060" y="7465"/>
                    <a:pt x="9329" y="7462"/>
                    <a:pt x="9397" y="7388"/>
                  </a:cubicBezTo>
                  <a:lnTo>
                    <a:pt x="9411" y="7374"/>
                  </a:lnTo>
                  <a:cubicBezTo>
                    <a:pt x="9418" y="7364"/>
                    <a:pt x="9421" y="7357"/>
                    <a:pt x="9425" y="7346"/>
                  </a:cubicBezTo>
                  <a:lnTo>
                    <a:pt x="9428" y="7336"/>
                  </a:lnTo>
                  <a:lnTo>
                    <a:pt x="9432" y="7332"/>
                  </a:lnTo>
                  <a:cubicBezTo>
                    <a:pt x="9407" y="7294"/>
                    <a:pt x="9386" y="7252"/>
                    <a:pt x="9362" y="7210"/>
                  </a:cubicBezTo>
                  <a:cubicBezTo>
                    <a:pt x="9274" y="7056"/>
                    <a:pt x="9173" y="6877"/>
                    <a:pt x="9075" y="6825"/>
                  </a:cubicBezTo>
                  <a:cubicBezTo>
                    <a:pt x="8798" y="6674"/>
                    <a:pt x="8714" y="5351"/>
                    <a:pt x="8746" y="4927"/>
                  </a:cubicBezTo>
                  <a:cubicBezTo>
                    <a:pt x="8760" y="4766"/>
                    <a:pt x="8784" y="4700"/>
                    <a:pt x="8840" y="4679"/>
                  </a:cubicBezTo>
                  <a:lnTo>
                    <a:pt x="8823" y="4427"/>
                  </a:lnTo>
                  <a:lnTo>
                    <a:pt x="8486" y="4287"/>
                  </a:lnTo>
                  <a:lnTo>
                    <a:pt x="8690" y="4294"/>
                  </a:lnTo>
                  <a:cubicBezTo>
                    <a:pt x="8690" y="4290"/>
                    <a:pt x="8690" y="4287"/>
                    <a:pt x="8686" y="4283"/>
                  </a:cubicBezTo>
                  <a:lnTo>
                    <a:pt x="8686" y="4280"/>
                  </a:lnTo>
                  <a:cubicBezTo>
                    <a:pt x="8686" y="4269"/>
                    <a:pt x="8683" y="4262"/>
                    <a:pt x="8683" y="4252"/>
                  </a:cubicBezTo>
                  <a:lnTo>
                    <a:pt x="8683" y="4245"/>
                  </a:lnTo>
                  <a:cubicBezTo>
                    <a:pt x="8679" y="4231"/>
                    <a:pt x="8679" y="4220"/>
                    <a:pt x="8679" y="4206"/>
                  </a:cubicBezTo>
                  <a:cubicBezTo>
                    <a:pt x="8672" y="4118"/>
                    <a:pt x="8721" y="4038"/>
                    <a:pt x="8798" y="4003"/>
                  </a:cubicBezTo>
                  <a:cubicBezTo>
                    <a:pt x="8798" y="3894"/>
                    <a:pt x="8812" y="3688"/>
                    <a:pt x="8952" y="3635"/>
                  </a:cubicBezTo>
                  <a:cubicBezTo>
                    <a:pt x="8970" y="3628"/>
                    <a:pt x="8984" y="3618"/>
                    <a:pt x="8991" y="3604"/>
                  </a:cubicBezTo>
                  <a:cubicBezTo>
                    <a:pt x="9036" y="3551"/>
                    <a:pt x="9061" y="3446"/>
                    <a:pt x="9068" y="3310"/>
                  </a:cubicBezTo>
                  <a:lnTo>
                    <a:pt x="9068" y="3247"/>
                  </a:lnTo>
                  <a:cubicBezTo>
                    <a:pt x="9068" y="3075"/>
                    <a:pt x="9103" y="2907"/>
                    <a:pt x="9169" y="2750"/>
                  </a:cubicBezTo>
                  <a:cubicBezTo>
                    <a:pt x="9190" y="2697"/>
                    <a:pt x="9204" y="2645"/>
                    <a:pt x="9211" y="2592"/>
                  </a:cubicBezTo>
                  <a:cubicBezTo>
                    <a:pt x="9225" y="2494"/>
                    <a:pt x="9243" y="2393"/>
                    <a:pt x="9323" y="2333"/>
                  </a:cubicBezTo>
                  <a:cubicBezTo>
                    <a:pt x="9355" y="2302"/>
                    <a:pt x="9376" y="2263"/>
                    <a:pt x="9386" y="2218"/>
                  </a:cubicBezTo>
                  <a:cubicBezTo>
                    <a:pt x="9418" y="2144"/>
                    <a:pt x="9453" y="2050"/>
                    <a:pt x="9551" y="2021"/>
                  </a:cubicBezTo>
                  <a:cubicBezTo>
                    <a:pt x="9712" y="1972"/>
                    <a:pt x="9733" y="1927"/>
                    <a:pt x="9733" y="1916"/>
                  </a:cubicBezTo>
                  <a:cubicBezTo>
                    <a:pt x="9750" y="1864"/>
                    <a:pt x="9778" y="1818"/>
                    <a:pt x="9813" y="1780"/>
                  </a:cubicBezTo>
                  <a:cubicBezTo>
                    <a:pt x="9852" y="1738"/>
                    <a:pt x="9890" y="1685"/>
                    <a:pt x="9890" y="1650"/>
                  </a:cubicBezTo>
                  <a:cubicBezTo>
                    <a:pt x="9890" y="1629"/>
                    <a:pt x="9869" y="1612"/>
                    <a:pt x="9831" y="1580"/>
                  </a:cubicBezTo>
                  <a:cubicBezTo>
                    <a:pt x="9778" y="1542"/>
                    <a:pt x="9708" y="1486"/>
                    <a:pt x="9708" y="1384"/>
                  </a:cubicBezTo>
                  <a:lnTo>
                    <a:pt x="9708" y="1356"/>
                  </a:lnTo>
                  <a:lnTo>
                    <a:pt x="9708" y="1349"/>
                  </a:lnTo>
                  <a:lnTo>
                    <a:pt x="9708" y="1328"/>
                  </a:lnTo>
                  <a:lnTo>
                    <a:pt x="9708" y="1314"/>
                  </a:lnTo>
                  <a:lnTo>
                    <a:pt x="9708" y="1297"/>
                  </a:lnTo>
                  <a:lnTo>
                    <a:pt x="9708" y="1283"/>
                  </a:lnTo>
                  <a:lnTo>
                    <a:pt x="9708" y="1262"/>
                  </a:lnTo>
                  <a:lnTo>
                    <a:pt x="9708" y="1248"/>
                  </a:lnTo>
                  <a:lnTo>
                    <a:pt x="9712" y="1220"/>
                  </a:lnTo>
                  <a:lnTo>
                    <a:pt x="9712" y="1213"/>
                  </a:lnTo>
                  <a:cubicBezTo>
                    <a:pt x="9712" y="1199"/>
                    <a:pt x="9715" y="1188"/>
                    <a:pt x="9715" y="1174"/>
                  </a:cubicBezTo>
                  <a:lnTo>
                    <a:pt x="9715" y="1171"/>
                  </a:lnTo>
                  <a:lnTo>
                    <a:pt x="9719" y="1139"/>
                  </a:lnTo>
                  <a:lnTo>
                    <a:pt x="9719" y="1125"/>
                  </a:lnTo>
                  <a:lnTo>
                    <a:pt x="9722" y="1101"/>
                  </a:lnTo>
                  <a:lnTo>
                    <a:pt x="9722" y="1087"/>
                  </a:lnTo>
                  <a:lnTo>
                    <a:pt x="9726" y="1066"/>
                  </a:lnTo>
                  <a:lnTo>
                    <a:pt x="9726" y="1052"/>
                  </a:lnTo>
                  <a:lnTo>
                    <a:pt x="9726" y="1034"/>
                  </a:lnTo>
                  <a:lnTo>
                    <a:pt x="9726" y="1020"/>
                  </a:lnTo>
                  <a:lnTo>
                    <a:pt x="9726" y="1006"/>
                  </a:lnTo>
                  <a:cubicBezTo>
                    <a:pt x="9729" y="971"/>
                    <a:pt x="9733" y="947"/>
                    <a:pt x="9736" y="926"/>
                  </a:cubicBezTo>
                  <a:lnTo>
                    <a:pt x="9729" y="919"/>
                  </a:lnTo>
                  <a:lnTo>
                    <a:pt x="9705" y="898"/>
                  </a:lnTo>
                  <a:lnTo>
                    <a:pt x="9680" y="873"/>
                  </a:lnTo>
                  <a:lnTo>
                    <a:pt x="9656" y="852"/>
                  </a:lnTo>
                  <a:lnTo>
                    <a:pt x="9628" y="831"/>
                  </a:lnTo>
                  <a:lnTo>
                    <a:pt x="9607" y="810"/>
                  </a:lnTo>
                  <a:lnTo>
                    <a:pt x="9579" y="786"/>
                  </a:lnTo>
                  <a:lnTo>
                    <a:pt x="9558" y="768"/>
                  </a:lnTo>
                  <a:lnTo>
                    <a:pt x="9530" y="744"/>
                  </a:lnTo>
                  <a:lnTo>
                    <a:pt x="9512" y="726"/>
                  </a:lnTo>
                  <a:lnTo>
                    <a:pt x="9484" y="702"/>
                  </a:lnTo>
                  <a:lnTo>
                    <a:pt x="9463" y="688"/>
                  </a:lnTo>
                  <a:lnTo>
                    <a:pt x="9435" y="663"/>
                  </a:lnTo>
                  <a:lnTo>
                    <a:pt x="9421" y="649"/>
                  </a:lnTo>
                  <a:lnTo>
                    <a:pt x="9390" y="625"/>
                  </a:lnTo>
                  <a:lnTo>
                    <a:pt x="9376" y="614"/>
                  </a:lnTo>
                  <a:lnTo>
                    <a:pt x="9348" y="590"/>
                  </a:lnTo>
                  <a:lnTo>
                    <a:pt x="9337" y="579"/>
                  </a:lnTo>
                  <a:lnTo>
                    <a:pt x="9309" y="555"/>
                  </a:lnTo>
                  <a:lnTo>
                    <a:pt x="9299" y="548"/>
                  </a:lnTo>
                  <a:lnTo>
                    <a:pt x="9271" y="527"/>
                  </a:lnTo>
                  <a:lnTo>
                    <a:pt x="9264" y="520"/>
                  </a:lnTo>
                  <a:lnTo>
                    <a:pt x="9239" y="499"/>
                  </a:lnTo>
                  <a:lnTo>
                    <a:pt x="9232" y="492"/>
                  </a:lnTo>
                  <a:lnTo>
                    <a:pt x="9211" y="478"/>
                  </a:lnTo>
                  <a:lnTo>
                    <a:pt x="9204" y="471"/>
                  </a:lnTo>
                  <a:lnTo>
                    <a:pt x="9183" y="457"/>
                  </a:lnTo>
                  <a:lnTo>
                    <a:pt x="9180" y="453"/>
                  </a:lnTo>
                  <a:lnTo>
                    <a:pt x="9162" y="443"/>
                  </a:lnTo>
                  <a:lnTo>
                    <a:pt x="9159" y="439"/>
                  </a:lnTo>
                  <a:lnTo>
                    <a:pt x="9145" y="429"/>
                  </a:lnTo>
                  <a:cubicBezTo>
                    <a:pt x="9141" y="425"/>
                    <a:pt x="9134" y="422"/>
                    <a:pt x="9127" y="422"/>
                  </a:cubicBezTo>
                  <a:lnTo>
                    <a:pt x="9099" y="422"/>
                  </a:lnTo>
                  <a:cubicBezTo>
                    <a:pt x="9092" y="422"/>
                    <a:pt x="9085" y="422"/>
                    <a:pt x="9078" y="425"/>
                  </a:cubicBezTo>
                  <a:lnTo>
                    <a:pt x="9075" y="425"/>
                  </a:lnTo>
                  <a:cubicBezTo>
                    <a:pt x="9047" y="432"/>
                    <a:pt x="9022" y="446"/>
                    <a:pt x="8998" y="460"/>
                  </a:cubicBezTo>
                  <a:lnTo>
                    <a:pt x="8973" y="474"/>
                  </a:lnTo>
                  <a:lnTo>
                    <a:pt x="8956" y="492"/>
                  </a:lnTo>
                  <a:lnTo>
                    <a:pt x="8952" y="492"/>
                  </a:lnTo>
                  <a:lnTo>
                    <a:pt x="8907" y="523"/>
                  </a:lnTo>
                  <a:lnTo>
                    <a:pt x="8865" y="481"/>
                  </a:lnTo>
                  <a:cubicBezTo>
                    <a:pt x="8857" y="471"/>
                    <a:pt x="8795" y="414"/>
                    <a:pt x="8730" y="414"/>
                  </a:cubicBezTo>
                  <a:cubicBezTo>
                    <a:pt x="8704" y="414"/>
                    <a:pt x="8678" y="423"/>
                    <a:pt x="8654" y="446"/>
                  </a:cubicBezTo>
                  <a:cubicBezTo>
                    <a:pt x="8602" y="499"/>
                    <a:pt x="8528" y="527"/>
                    <a:pt x="8455" y="527"/>
                  </a:cubicBezTo>
                  <a:cubicBezTo>
                    <a:pt x="8378" y="523"/>
                    <a:pt x="8301" y="499"/>
                    <a:pt x="8234" y="457"/>
                  </a:cubicBezTo>
                  <a:cubicBezTo>
                    <a:pt x="8122" y="383"/>
                    <a:pt x="8028" y="278"/>
                    <a:pt x="7972" y="156"/>
                  </a:cubicBezTo>
                  <a:cubicBezTo>
                    <a:pt x="7972" y="149"/>
                    <a:pt x="7968" y="142"/>
                    <a:pt x="7965" y="135"/>
                  </a:cubicBezTo>
                  <a:lnTo>
                    <a:pt x="7961" y="128"/>
                  </a:lnTo>
                  <a:cubicBezTo>
                    <a:pt x="7958" y="124"/>
                    <a:pt x="7954" y="117"/>
                    <a:pt x="7951" y="114"/>
                  </a:cubicBezTo>
                  <a:lnTo>
                    <a:pt x="7947" y="110"/>
                  </a:lnTo>
                  <a:cubicBezTo>
                    <a:pt x="7944" y="103"/>
                    <a:pt x="7937" y="100"/>
                    <a:pt x="7933" y="93"/>
                  </a:cubicBezTo>
                  <a:lnTo>
                    <a:pt x="7926" y="89"/>
                  </a:lnTo>
                  <a:lnTo>
                    <a:pt x="7912" y="79"/>
                  </a:lnTo>
                  <a:lnTo>
                    <a:pt x="7909" y="75"/>
                  </a:lnTo>
                  <a:lnTo>
                    <a:pt x="7485" y="145"/>
                  </a:lnTo>
                  <a:lnTo>
                    <a:pt x="7464" y="135"/>
                  </a:lnTo>
                  <a:cubicBezTo>
                    <a:pt x="7357" y="78"/>
                    <a:pt x="7166" y="1"/>
                    <a:pt x="70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0" name="Google Shape;12730;p54"/>
            <p:cNvSpPr/>
            <p:nvPr/>
          </p:nvSpPr>
          <p:spPr>
            <a:xfrm>
              <a:off x="2142218" y="2087909"/>
              <a:ext cx="584" cy="339"/>
            </a:xfrm>
            <a:custGeom>
              <a:rect b="b" l="l" r="r" t="t"/>
              <a:pathLst>
                <a:path extrusionOk="0" h="25" w="43">
                  <a:moveTo>
                    <a:pt x="42"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1" name="Google Shape;12731;p54"/>
            <p:cNvSpPr/>
            <p:nvPr/>
          </p:nvSpPr>
          <p:spPr>
            <a:xfrm>
              <a:off x="2143834" y="2087244"/>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2" name="Google Shape;12732;p54"/>
            <p:cNvSpPr/>
            <p:nvPr/>
          </p:nvSpPr>
          <p:spPr>
            <a:xfrm>
              <a:off x="2143399" y="2087380"/>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3" name="Google Shape;12733;p54"/>
            <p:cNvSpPr/>
            <p:nvPr/>
          </p:nvSpPr>
          <p:spPr>
            <a:xfrm>
              <a:off x="2141553" y="2088235"/>
              <a:ext cx="679" cy="448"/>
            </a:xfrm>
            <a:custGeom>
              <a:rect b="b" l="l" r="r" t="t"/>
              <a:pathLst>
                <a:path extrusionOk="0" h="33" w="50">
                  <a:moveTo>
                    <a:pt x="49" y="1"/>
                  </a:moveTo>
                  <a:lnTo>
                    <a:pt x="0" y="3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4" name="Google Shape;12734;p54"/>
            <p:cNvSpPr/>
            <p:nvPr/>
          </p:nvSpPr>
          <p:spPr>
            <a:xfrm>
              <a:off x="2142829" y="2087624"/>
              <a:ext cx="489" cy="244"/>
            </a:xfrm>
            <a:custGeom>
              <a:rect b="b" l="l" r="r" t="t"/>
              <a:pathLst>
                <a:path extrusionOk="0" h="18" w="36">
                  <a:moveTo>
                    <a:pt x="36"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5" name="Google Shape;12735;p54"/>
            <p:cNvSpPr/>
            <p:nvPr/>
          </p:nvSpPr>
          <p:spPr>
            <a:xfrm>
              <a:off x="2144214" y="2087095"/>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6" name="Google Shape;12736;p54"/>
            <p:cNvSpPr/>
            <p:nvPr/>
          </p:nvSpPr>
          <p:spPr>
            <a:xfrm>
              <a:off x="2144554" y="2087054"/>
              <a:ext cx="244" cy="54"/>
            </a:xfrm>
            <a:custGeom>
              <a:rect b="b" l="l" r="r" t="t"/>
              <a:pathLst>
                <a:path extrusionOk="0" h="4" w="18">
                  <a:moveTo>
                    <a:pt x="1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7" name="Google Shape;12737;p54"/>
            <p:cNvSpPr/>
            <p:nvPr/>
          </p:nvSpPr>
          <p:spPr>
            <a:xfrm>
              <a:off x="2144839" y="2087000"/>
              <a:ext cx="190" cy="68"/>
            </a:xfrm>
            <a:custGeom>
              <a:rect b="b" l="l" r="r" t="t"/>
              <a:pathLst>
                <a:path extrusionOk="0" h="5" w="14">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8" name="Google Shape;12738;p54"/>
            <p:cNvSpPr/>
            <p:nvPr/>
          </p:nvSpPr>
          <p:spPr>
            <a:xfrm>
              <a:off x="2222597" y="2124039"/>
              <a:ext cx="584" cy="339"/>
            </a:xfrm>
            <a:custGeom>
              <a:rect b="b" l="l" r="r" t="t"/>
              <a:pathLst>
                <a:path extrusionOk="0" h="25" w="43">
                  <a:moveTo>
                    <a:pt x="1" y="0"/>
                  </a:moveTo>
                  <a:cubicBezTo>
                    <a:pt x="15" y="7"/>
                    <a:pt x="29" y="14"/>
                    <a:pt x="42" y="25"/>
                  </a:cubicBezTo>
                  <a:lnTo>
                    <a:pt x="42"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9" name="Google Shape;12739;p54"/>
            <p:cNvSpPr/>
            <p:nvPr/>
          </p:nvSpPr>
          <p:spPr>
            <a:xfrm>
              <a:off x="2254816" y="2135539"/>
              <a:ext cx="258" cy="204"/>
            </a:xfrm>
            <a:custGeom>
              <a:rect b="b" l="l" r="r" t="t"/>
              <a:pathLst>
                <a:path extrusionOk="0" h="15" w="19">
                  <a:moveTo>
                    <a:pt x="1" y="0"/>
                  </a:moveTo>
                  <a:cubicBezTo>
                    <a:pt x="8" y="4"/>
                    <a:pt x="15" y="11"/>
                    <a:pt x="18" y="14"/>
                  </a:cubicBezTo>
                  <a:cubicBezTo>
                    <a:pt x="15" y="11"/>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0" name="Google Shape;12740;p54"/>
            <p:cNvSpPr/>
            <p:nvPr/>
          </p:nvSpPr>
          <p:spPr>
            <a:xfrm>
              <a:off x="2249168" y="2134725"/>
              <a:ext cx="5621" cy="828"/>
            </a:xfrm>
            <a:custGeom>
              <a:rect b="b" l="l" r="r" t="t"/>
              <a:pathLst>
                <a:path extrusionOk="0" h="61" w="414">
                  <a:moveTo>
                    <a:pt x="0" y="1"/>
                  </a:moveTo>
                  <a:cubicBezTo>
                    <a:pt x="88" y="1"/>
                    <a:pt x="175" y="4"/>
                    <a:pt x="263" y="15"/>
                  </a:cubicBezTo>
                  <a:cubicBezTo>
                    <a:pt x="315" y="22"/>
                    <a:pt x="368" y="36"/>
                    <a:pt x="413" y="60"/>
                  </a:cubicBezTo>
                  <a:cubicBezTo>
                    <a:pt x="326" y="8"/>
                    <a:pt x="16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1" name="Google Shape;12741;p54"/>
            <p:cNvSpPr/>
            <p:nvPr/>
          </p:nvSpPr>
          <p:spPr>
            <a:xfrm>
              <a:off x="2245787" y="2130597"/>
              <a:ext cx="258" cy="394"/>
            </a:xfrm>
            <a:custGeom>
              <a:rect b="b" l="l" r="r" t="t"/>
              <a:pathLst>
                <a:path extrusionOk="0" h="29" w="19">
                  <a:moveTo>
                    <a:pt x="1" y="0"/>
                  </a:moveTo>
                  <a:cubicBezTo>
                    <a:pt x="8" y="7"/>
                    <a:pt x="15" y="18"/>
                    <a:pt x="18" y="28"/>
                  </a:cubicBezTo>
                  <a:cubicBezTo>
                    <a:pt x="15" y="18"/>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2" name="Google Shape;12742;p54"/>
            <p:cNvSpPr/>
            <p:nvPr/>
          </p:nvSpPr>
          <p:spPr>
            <a:xfrm>
              <a:off x="2255387" y="2136110"/>
              <a:ext cx="109" cy="109"/>
            </a:xfrm>
            <a:custGeom>
              <a:rect b="b" l="l" r="r" t="t"/>
              <a:pathLst>
                <a:path extrusionOk="0" h="8" w="8">
                  <a:moveTo>
                    <a:pt x="1" y="0"/>
                  </a:moveTo>
                  <a:cubicBezTo>
                    <a:pt x="4" y="0"/>
                    <a:pt x="8" y="4"/>
                    <a:pt x="8" y="7"/>
                  </a:cubicBezTo>
                  <a:cubicBezTo>
                    <a:pt x="8" y="4"/>
                    <a:pt x="4"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3" name="Google Shape;12743;p54"/>
            <p:cNvSpPr/>
            <p:nvPr/>
          </p:nvSpPr>
          <p:spPr>
            <a:xfrm>
              <a:off x="2255577" y="2136340"/>
              <a:ext cx="68" cy="204"/>
            </a:xfrm>
            <a:custGeom>
              <a:rect b="b" l="l" r="r" t="t"/>
              <a:pathLst>
                <a:path extrusionOk="0" h="15" w="5">
                  <a:moveTo>
                    <a:pt x="1" y="1"/>
                  </a:moveTo>
                  <a:cubicBezTo>
                    <a:pt x="1" y="4"/>
                    <a:pt x="4"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4" name="Google Shape;12744;p54"/>
            <p:cNvSpPr/>
            <p:nvPr/>
          </p:nvSpPr>
          <p:spPr>
            <a:xfrm>
              <a:off x="2253866" y="2114331"/>
              <a:ext cx="1154" cy="1684"/>
            </a:xfrm>
            <a:custGeom>
              <a:rect b="b" l="l" r="r" t="t"/>
              <a:pathLst>
                <a:path extrusionOk="0" h="124" w="85">
                  <a:moveTo>
                    <a:pt x="1" y="1"/>
                  </a:moveTo>
                  <a:cubicBezTo>
                    <a:pt x="8" y="53"/>
                    <a:pt x="36" y="99"/>
                    <a:pt x="85" y="123"/>
                  </a:cubicBezTo>
                  <a:cubicBezTo>
                    <a:pt x="36" y="99"/>
                    <a:pt x="8" y="5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5" name="Google Shape;12745;p54"/>
            <p:cNvSpPr/>
            <p:nvPr/>
          </p:nvSpPr>
          <p:spPr>
            <a:xfrm>
              <a:off x="2266710" y="2104216"/>
              <a:ext cx="204" cy="204"/>
            </a:xfrm>
            <a:custGeom>
              <a:rect b="b" l="l" r="r" t="t"/>
              <a:pathLst>
                <a:path extrusionOk="0" h="15" w="15">
                  <a:moveTo>
                    <a:pt x="14" y="0"/>
                  </a:moveTo>
                  <a:lnTo>
                    <a:pt x="14" y="0"/>
                  </a:lnTo>
                  <a:lnTo>
                    <a:pt x="0" y="14"/>
                  </a:ln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6" name="Google Shape;12746;p54"/>
            <p:cNvSpPr/>
            <p:nvPr/>
          </p:nvSpPr>
          <p:spPr>
            <a:xfrm>
              <a:off x="2254246" y="2120468"/>
              <a:ext cx="394" cy="3014"/>
            </a:xfrm>
            <a:custGeom>
              <a:rect b="b" l="l" r="r" t="t"/>
              <a:pathLst>
                <a:path extrusionOk="0" h="222" w="29">
                  <a:moveTo>
                    <a:pt x="1" y="221"/>
                  </a:moveTo>
                  <a:cubicBezTo>
                    <a:pt x="4" y="148"/>
                    <a:pt x="15" y="74"/>
                    <a:pt x="29" y="1"/>
                  </a:cubicBezTo>
                  <a:cubicBezTo>
                    <a:pt x="15" y="74"/>
                    <a:pt x="4" y="148"/>
                    <a:pt x="1" y="2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7" name="Google Shape;12747;p54"/>
            <p:cNvSpPr/>
            <p:nvPr/>
          </p:nvSpPr>
          <p:spPr>
            <a:xfrm>
              <a:off x="2223167" y="2124365"/>
              <a:ext cx="1724" cy="1819"/>
            </a:xfrm>
            <a:custGeom>
              <a:rect b="b" l="l" r="r" t="t"/>
              <a:pathLst>
                <a:path extrusionOk="0" h="134" w="127">
                  <a:moveTo>
                    <a:pt x="126" y="134"/>
                  </a:moveTo>
                  <a:cubicBezTo>
                    <a:pt x="95" y="81"/>
                    <a:pt x="49" y="36"/>
                    <a:pt x="0" y="1"/>
                  </a:cubicBezTo>
                  <a:lnTo>
                    <a:pt x="0" y="1"/>
                  </a:lnTo>
                  <a:cubicBezTo>
                    <a:pt x="49" y="36"/>
                    <a:pt x="95" y="81"/>
                    <a:pt x="126"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8" name="Google Shape;12748;p54"/>
            <p:cNvSpPr/>
            <p:nvPr/>
          </p:nvSpPr>
          <p:spPr>
            <a:xfrm>
              <a:off x="2232196" y="2130353"/>
              <a:ext cx="489" cy="543"/>
            </a:xfrm>
            <a:custGeom>
              <a:rect b="b" l="l" r="r" t="t"/>
              <a:pathLst>
                <a:path extrusionOk="0" h="40" w="36">
                  <a:moveTo>
                    <a:pt x="1" y="1"/>
                  </a:moveTo>
                  <a:lnTo>
                    <a:pt x="1" y="1"/>
                  </a:lnTo>
                  <a:cubicBezTo>
                    <a:pt x="18" y="32"/>
                    <a:pt x="32" y="39"/>
                    <a:pt x="36" y="39"/>
                  </a:cubicBezTo>
                  <a:cubicBezTo>
                    <a:pt x="36" y="39"/>
                    <a:pt x="18"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9" name="Google Shape;12749;p54"/>
            <p:cNvSpPr/>
            <p:nvPr/>
          </p:nvSpPr>
          <p:spPr>
            <a:xfrm>
              <a:off x="2255156" y="2135770"/>
              <a:ext cx="204" cy="204"/>
            </a:xfrm>
            <a:custGeom>
              <a:rect b="b" l="l" r="r" t="t"/>
              <a:pathLst>
                <a:path extrusionOk="0" h="15" w="15">
                  <a:moveTo>
                    <a:pt x="0" y="1"/>
                  </a:moveTo>
                  <a:cubicBezTo>
                    <a:pt x="4" y="4"/>
                    <a:pt x="11" y="11"/>
                    <a:pt x="14" y="15"/>
                  </a:cubicBezTo>
                  <a:cubicBezTo>
                    <a:pt x="11"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0" name="Google Shape;12750;p54"/>
            <p:cNvSpPr/>
            <p:nvPr/>
          </p:nvSpPr>
          <p:spPr>
            <a:xfrm>
              <a:off x="2245027" y="2130068"/>
              <a:ext cx="353" cy="163"/>
            </a:xfrm>
            <a:custGeom>
              <a:rect b="b" l="l" r="r" t="t"/>
              <a:pathLst>
                <a:path extrusionOk="0" h="12" w="26">
                  <a:moveTo>
                    <a:pt x="1" y="1"/>
                  </a:moveTo>
                  <a:cubicBezTo>
                    <a:pt x="8" y="1"/>
                    <a:pt x="18" y="4"/>
                    <a:pt x="25" y="11"/>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1" name="Google Shape;12751;p54"/>
            <p:cNvSpPr/>
            <p:nvPr/>
          </p:nvSpPr>
          <p:spPr>
            <a:xfrm>
              <a:off x="2221497" y="2123510"/>
              <a:ext cx="1208" cy="584"/>
            </a:xfrm>
            <a:custGeom>
              <a:rect b="b" l="l" r="r" t="t"/>
              <a:pathLst>
                <a:path extrusionOk="0" h="43" w="89">
                  <a:moveTo>
                    <a:pt x="1" y="1"/>
                  </a:moveTo>
                  <a:lnTo>
                    <a:pt x="1" y="18"/>
                  </a:lnTo>
                  <a:cubicBezTo>
                    <a:pt x="26" y="18"/>
                    <a:pt x="54" y="27"/>
                    <a:pt x="79" y="38"/>
                  </a:cubicBezTo>
                  <a:lnTo>
                    <a:pt x="79" y="38"/>
                  </a:lnTo>
                  <a:lnTo>
                    <a:pt x="1" y="1"/>
                  </a:lnTo>
                  <a:close/>
                  <a:moveTo>
                    <a:pt x="79" y="38"/>
                  </a:moveTo>
                  <a:lnTo>
                    <a:pt x="88" y="43"/>
                  </a:lnTo>
                  <a:cubicBezTo>
                    <a:pt x="85" y="41"/>
                    <a:pt x="82" y="40"/>
                    <a:pt x="79"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2" name="Google Shape;12752;p54"/>
            <p:cNvSpPr/>
            <p:nvPr/>
          </p:nvSpPr>
          <p:spPr>
            <a:xfrm>
              <a:off x="2244552" y="2129973"/>
              <a:ext cx="448" cy="68"/>
            </a:xfrm>
            <a:custGeom>
              <a:rect b="b" l="l" r="r" t="t"/>
              <a:pathLst>
                <a:path extrusionOk="0" h="5" w="33">
                  <a:moveTo>
                    <a:pt x="1" y="1"/>
                  </a:moveTo>
                  <a:cubicBezTo>
                    <a:pt x="11" y="1"/>
                    <a:pt x="22" y="4"/>
                    <a:pt x="32" y="4"/>
                  </a:cubicBezTo>
                  <a:cubicBezTo>
                    <a:pt x="22" y="4"/>
                    <a:pt x="1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3" name="Google Shape;12753;p54"/>
            <p:cNvSpPr/>
            <p:nvPr/>
          </p:nvSpPr>
          <p:spPr>
            <a:xfrm>
              <a:off x="2244036" y="2130027"/>
              <a:ext cx="434" cy="54"/>
            </a:xfrm>
            <a:custGeom>
              <a:rect b="b" l="l" r="r" t="t"/>
              <a:pathLst>
                <a:path extrusionOk="0" h="4" w="32">
                  <a:moveTo>
                    <a:pt x="0" y="4"/>
                  </a:moveTo>
                  <a:cubicBezTo>
                    <a:pt x="11" y="0"/>
                    <a:pt x="21" y="0"/>
                    <a:pt x="32" y="0"/>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4" name="Google Shape;12754;p54"/>
            <p:cNvSpPr/>
            <p:nvPr/>
          </p:nvSpPr>
          <p:spPr>
            <a:xfrm>
              <a:off x="2255672" y="2136625"/>
              <a:ext cx="14" cy="353"/>
            </a:xfrm>
            <a:custGeom>
              <a:rect b="b" l="l" r="r" t="t"/>
              <a:pathLst>
                <a:path extrusionOk="0" h="26" w="1">
                  <a:moveTo>
                    <a:pt x="1" y="1"/>
                  </a:moveTo>
                  <a:cubicBezTo>
                    <a:pt x="1" y="8"/>
                    <a:pt x="1" y="18"/>
                    <a:pt x="1" y="25"/>
                  </a:cubicBezTo>
                  <a:cubicBezTo>
                    <a:pt x="1"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5" name="Google Shape;12755;p54"/>
            <p:cNvSpPr/>
            <p:nvPr/>
          </p:nvSpPr>
          <p:spPr>
            <a:xfrm>
              <a:off x="2245407" y="2130258"/>
              <a:ext cx="353" cy="258"/>
            </a:xfrm>
            <a:custGeom>
              <a:rect b="b" l="l" r="r" t="t"/>
              <a:pathLst>
                <a:path extrusionOk="0" h="19" w="26">
                  <a:moveTo>
                    <a:pt x="1" y="1"/>
                  </a:moveTo>
                  <a:cubicBezTo>
                    <a:pt x="11" y="4"/>
                    <a:pt x="18" y="11"/>
                    <a:pt x="25" y="18"/>
                  </a:cubicBezTo>
                  <a:cubicBezTo>
                    <a:pt x="18" y="11"/>
                    <a:pt x="1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6" name="Google Shape;12756;p54"/>
            <p:cNvSpPr/>
            <p:nvPr/>
          </p:nvSpPr>
          <p:spPr>
            <a:xfrm>
              <a:off x="2222638" y="2124039"/>
              <a:ext cx="543" cy="339"/>
            </a:xfrm>
            <a:custGeom>
              <a:rect b="b" l="l" r="r" t="t"/>
              <a:pathLst>
                <a:path extrusionOk="0" h="25" w="40">
                  <a:moveTo>
                    <a:pt x="1" y="0"/>
                  </a:moveTo>
                  <a:lnTo>
                    <a:pt x="1" y="0"/>
                  </a:lnTo>
                  <a:cubicBezTo>
                    <a:pt x="15" y="7"/>
                    <a:pt x="29" y="18"/>
                    <a:pt x="39" y="25"/>
                  </a:cubicBezTo>
                  <a:lnTo>
                    <a:pt x="39" y="25"/>
                  </a:lnTo>
                  <a:cubicBezTo>
                    <a:pt x="29" y="18"/>
                    <a:pt x="15"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7" name="Google Shape;12757;p54"/>
            <p:cNvSpPr/>
            <p:nvPr/>
          </p:nvSpPr>
          <p:spPr>
            <a:xfrm>
              <a:off x="2257057" y="2062194"/>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8" name="Google Shape;12758;p54"/>
            <p:cNvSpPr/>
            <p:nvPr/>
          </p:nvSpPr>
          <p:spPr>
            <a:xfrm>
              <a:off x="2256907" y="2061678"/>
              <a:ext cx="14" cy="149"/>
            </a:xfrm>
            <a:custGeom>
              <a:rect b="b" l="l" r="r" t="t"/>
              <a:pathLst>
                <a:path extrusionOk="0" h="11" w="1">
                  <a:moveTo>
                    <a:pt x="1" y="11"/>
                  </a:moveTo>
                  <a:lnTo>
                    <a:pt x="1" y="4"/>
                  </a:lnTo>
                  <a:cubicBezTo>
                    <a:pt x="1" y="0"/>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9" name="Google Shape;12759;p54"/>
            <p:cNvSpPr/>
            <p:nvPr/>
          </p:nvSpPr>
          <p:spPr>
            <a:xfrm>
              <a:off x="2215659" y="2008291"/>
              <a:ext cx="3802" cy="380"/>
            </a:xfrm>
            <a:custGeom>
              <a:rect b="b" l="l" r="r" t="t"/>
              <a:pathLst>
                <a:path extrusionOk="0" h="28" w="280">
                  <a:moveTo>
                    <a:pt x="280" y="1"/>
                  </a:moveTo>
                  <a:cubicBezTo>
                    <a:pt x="242" y="20"/>
                    <a:pt x="201" y="28"/>
                    <a:pt x="159" y="28"/>
                  </a:cubicBezTo>
                  <a:lnTo>
                    <a:pt x="159" y="28"/>
                  </a:lnTo>
                  <a:cubicBezTo>
                    <a:pt x="106" y="28"/>
                    <a:pt x="51" y="16"/>
                    <a:pt x="0" y="4"/>
                  </a:cubicBezTo>
                  <a:lnTo>
                    <a:pt x="0" y="4"/>
                  </a:lnTo>
                  <a:cubicBezTo>
                    <a:pt x="49" y="16"/>
                    <a:pt x="104" y="28"/>
                    <a:pt x="158" y="28"/>
                  </a:cubicBezTo>
                  <a:cubicBezTo>
                    <a:pt x="158" y="28"/>
                    <a:pt x="159" y="28"/>
                    <a:pt x="159" y="28"/>
                  </a:cubicBezTo>
                  <a:lnTo>
                    <a:pt x="159" y="28"/>
                  </a:lnTo>
                  <a:cubicBezTo>
                    <a:pt x="159" y="28"/>
                    <a:pt x="159" y="28"/>
                    <a:pt x="159" y="28"/>
                  </a:cubicBezTo>
                  <a:cubicBezTo>
                    <a:pt x="201" y="28"/>
                    <a:pt x="242" y="21"/>
                    <a:pt x="2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0" name="Google Shape;12760;p54"/>
            <p:cNvSpPr/>
            <p:nvPr/>
          </p:nvSpPr>
          <p:spPr>
            <a:xfrm>
              <a:off x="2196121" y="2010572"/>
              <a:ext cx="15601" cy="3014"/>
            </a:xfrm>
            <a:custGeom>
              <a:rect b="b" l="l" r="r" t="t"/>
              <a:pathLst>
                <a:path extrusionOk="0" h="222" w="1149">
                  <a:moveTo>
                    <a:pt x="0" y="1"/>
                  </a:moveTo>
                  <a:lnTo>
                    <a:pt x="1135" y="221"/>
                  </a:lnTo>
                  <a:lnTo>
                    <a:pt x="1149" y="158"/>
                  </a:lnTo>
                  <a:lnTo>
                    <a:pt x="1135" y="2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1" name="Google Shape;12761;p54"/>
            <p:cNvSpPr/>
            <p:nvPr/>
          </p:nvSpPr>
          <p:spPr>
            <a:xfrm>
              <a:off x="2183955" y="201804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2" name="Google Shape;12762;p54"/>
            <p:cNvSpPr/>
            <p:nvPr/>
          </p:nvSpPr>
          <p:spPr>
            <a:xfrm>
              <a:off x="2183806" y="2016845"/>
              <a:ext cx="68" cy="258"/>
            </a:xfrm>
            <a:custGeom>
              <a:rect b="b" l="l" r="r" t="t"/>
              <a:pathLst>
                <a:path extrusionOk="0" h="19" w="5">
                  <a:moveTo>
                    <a:pt x="4" y="18"/>
                  </a:moveTo>
                  <a:cubicBezTo>
                    <a:pt x="4" y="11"/>
                    <a:pt x="4" y="4"/>
                    <a:pt x="1" y="1"/>
                  </a:cubicBezTo>
                  <a:cubicBezTo>
                    <a:pt x="4" y="4"/>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3" name="Google Shape;12763;p54"/>
            <p:cNvSpPr/>
            <p:nvPr/>
          </p:nvSpPr>
          <p:spPr>
            <a:xfrm>
              <a:off x="2183901" y="2017469"/>
              <a:ext cx="68" cy="244"/>
            </a:xfrm>
            <a:custGeom>
              <a:rect b="b" l="l" r="r" t="t"/>
              <a:pathLst>
                <a:path extrusionOk="0" h="18" w="5">
                  <a:moveTo>
                    <a:pt x="4" y="0"/>
                  </a:moveTo>
                  <a:cubicBezTo>
                    <a:pt x="1" y="4"/>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4" name="Google Shape;12764;p54"/>
            <p:cNvSpPr/>
            <p:nvPr/>
          </p:nvSpPr>
          <p:spPr>
            <a:xfrm>
              <a:off x="2183955" y="201865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5" name="Google Shape;12765;p54"/>
            <p:cNvSpPr/>
            <p:nvPr/>
          </p:nvSpPr>
          <p:spPr>
            <a:xfrm>
              <a:off x="2139218" y="20815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6" name="Google Shape;12766;p54"/>
            <p:cNvSpPr/>
            <p:nvPr/>
          </p:nvSpPr>
          <p:spPr>
            <a:xfrm>
              <a:off x="2144404" y="207850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7" name="Google Shape;12767;p54"/>
            <p:cNvSpPr/>
            <p:nvPr/>
          </p:nvSpPr>
          <p:spPr>
            <a:xfrm>
              <a:off x="2143644" y="2078785"/>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8" name="Google Shape;12768;p54"/>
            <p:cNvSpPr/>
            <p:nvPr/>
          </p:nvSpPr>
          <p:spPr>
            <a:xfrm>
              <a:off x="2182910" y="2023783"/>
              <a:ext cx="149" cy="299"/>
            </a:xfrm>
            <a:custGeom>
              <a:rect b="b" l="l" r="r" t="t"/>
              <a:pathLst>
                <a:path extrusionOk="0" h="22" w="11">
                  <a:moveTo>
                    <a:pt x="0" y="22"/>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9" name="Google Shape;12769;p54"/>
            <p:cNvSpPr/>
            <p:nvPr/>
          </p:nvSpPr>
          <p:spPr>
            <a:xfrm>
              <a:off x="2143929" y="2078690"/>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0" name="Google Shape;12770;p54"/>
            <p:cNvSpPr/>
            <p:nvPr/>
          </p:nvSpPr>
          <p:spPr>
            <a:xfrm>
              <a:off x="2182720" y="2024163"/>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1" name="Google Shape;12771;p54"/>
            <p:cNvSpPr/>
            <p:nvPr/>
          </p:nvSpPr>
          <p:spPr>
            <a:xfrm>
              <a:off x="2183765" y="2020932"/>
              <a:ext cx="54" cy="299"/>
            </a:xfrm>
            <a:custGeom>
              <a:rect b="b" l="l" r="r" t="t"/>
              <a:pathLst>
                <a:path extrusionOk="0" h="22" w="4">
                  <a:moveTo>
                    <a:pt x="0" y="22"/>
                  </a:moveTo>
                  <a:cubicBezTo>
                    <a:pt x="0" y="15"/>
                    <a:pt x="4" y="8"/>
                    <a:pt x="4" y="1"/>
                  </a:cubicBezTo>
                  <a:cubicBezTo>
                    <a:pt x="4"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2" name="Google Shape;12772;p54"/>
            <p:cNvSpPr/>
            <p:nvPr/>
          </p:nvSpPr>
          <p:spPr>
            <a:xfrm>
              <a:off x="2144839" y="2078405"/>
              <a:ext cx="774" cy="489"/>
            </a:xfrm>
            <a:custGeom>
              <a:rect b="b" l="l" r="r" t="t"/>
              <a:pathLst>
                <a:path extrusionOk="0" h="36" w="57">
                  <a:moveTo>
                    <a:pt x="0" y="0"/>
                  </a:moveTo>
                  <a:cubicBezTo>
                    <a:pt x="21" y="11"/>
                    <a:pt x="39" y="21"/>
                    <a:pt x="56" y="35"/>
                  </a:cubicBezTo>
                  <a:cubicBezTo>
                    <a:pt x="39" y="21"/>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3" name="Google Shape;12773;p54"/>
            <p:cNvSpPr/>
            <p:nvPr/>
          </p:nvSpPr>
          <p:spPr>
            <a:xfrm>
              <a:off x="2183670" y="2021461"/>
              <a:ext cx="54" cy="299"/>
            </a:xfrm>
            <a:custGeom>
              <a:rect b="b" l="l" r="r" t="t"/>
              <a:pathLst>
                <a:path extrusionOk="0" h="22" w="4">
                  <a:moveTo>
                    <a:pt x="0" y="21"/>
                  </a:moveTo>
                  <a:cubicBezTo>
                    <a:pt x="0" y="14"/>
                    <a:pt x="4" y="7"/>
                    <a:pt x="4" y="0"/>
                  </a:cubicBezTo>
                  <a:cubicBezTo>
                    <a:pt x="4"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4" name="Google Shape;12774;p54"/>
            <p:cNvSpPr/>
            <p:nvPr/>
          </p:nvSpPr>
          <p:spPr>
            <a:xfrm>
              <a:off x="2143359" y="2078975"/>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5" name="Google Shape;12775;p54"/>
            <p:cNvSpPr/>
            <p:nvPr/>
          </p:nvSpPr>
          <p:spPr>
            <a:xfrm>
              <a:off x="2183236" y="2022928"/>
              <a:ext cx="109" cy="299"/>
            </a:xfrm>
            <a:custGeom>
              <a:rect b="b" l="l" r="r" t="t"/>
              <a:pathLst>
                <a:path extrusionOk="0" h="22" w="8">
                  <a:moveTo>
                    <a:pt x="1" y="22"/>
                  </a:moveTo>
                  <a:cubicBezTo>
                    <a:pt x="4" y="15"/>
                    <a:pt x="8" y="8"/>
                    <a:pt x="8" y="1"/>
                  </a:cubicBezTo>
                  <a:cubicBezTo>
                    <a:pt x="8" y="8"/>
                    <a:pt x="4"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6" name="Google Shape;12776;p54"/>
            <p:cNvSpPr/>
            <p:nvPr/>
          </p:nvSpPr>
          <p:spPr>
            <a:xfrm>
              <a:off x="2142979" y="2079111"/>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7" name="Google Shape;12777;p54"/>
            <p:cNvSpPr/>
            <p:nvPr/>
          </p:nvSpPr>
          <p:spPr>
            <a:xfrm>
              <a:off x="2183521" y="2021977"/>
              <a:ext cx="109" cy="299"/>
            </a:xfrm>
            <a:custGeom>
              <a:rect b="b" l="l" r="r" t="t"/>
              <a:pathLst>
                <a:path extrusionOk="0" h="22" w="8">
                  <a:moveTo>
                    <a:pt x="8" y="1"/>
                  </a:moveTo>
                  <a:cubicBezTo>
                    <a:pt x="4" y="8"/>
                    <a:pt x="1" y="15"/>
                    <a:pt x="1" y="22"/>
                  </a:cubicBezTo>
                  <a:cubicBezTo>
                    <a:pt x="4" y="15"/>
                    <a:pt x="4"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8" name="Google Shape;12778;p54"/>
            <p:cNvSpPr/>
            <p:nvPr/>
          </p:nvSpPr>
          <p:spPr>
            <a:xfrm>
              <a:off x="2183385" y="2022452"/>
              <a:ext cx="109" cy="299"/>
            </a:xfrm>
            <a:custGeom>
              <a:rect b="b" l="l" r="r" t="t"/>
              <a:pathLst>
                <a:path extrusionOk="0" h="22" w="8">
                  <a:moveTo>
                    <a:pt x="0" y="22"/>
                  </a:moveTo>
                  <a:cubicBezTo>
                    <a:pt x="4" y="15"/>
                    <a:pt x="7" y="8"/>
                    <a:pt x="7"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9" name="Google Shape;12779;p54"/>
            <p:cNvSpPr/>
            <p:nvPr/>
          </p:nvSpPr>
          <p:spPr>
            <a:xfrm>
              <a:off x="2183100" y="2023362"/>
              <a:ext cx="109" cy="299"/>
            </a:xfrm>
            <a:custGeom>
              <a:rect b="b" l="l" r="r" t="t"/>
              <a:pathLst>
                <a:path extrusionOk="0" h="22" w="8">
                  <a:moveTo>
                    <a:pt x="0" y="21"/>
                  </a:moveTo>
                  <a:cubicBezTo>
                    <a:pt x="4" y="14"/>
                    <a:pt x="4" y="7"/>
                    <a:pt x="7" y="0"/>
                  </a:cubicBezTo>
                  <a:cubicBezTo>
                    <a:pt x="4" y="7"/>
                    <a:pt x="4"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0" name="Google Shape;12780;p54"/>
            <p:cNvSpPr/>
            <p:nvPr/>
          </p:nvSpPr>
          <p:spPr>
            <a:xfrm>
              <a:off x="2139462" y="2081107"/>
              <a:ext cx="394" cy="299"/>
            </a:xfrm>
            <a:custGeom>
              <a:rect b="b" l="l" r="r" t="t"/>
              <a:pathLst>
                <a:path extrusionOk="0" h="22" w="29">
                  <a:moveTo>
                    <a:pt x="0" y="22"/>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1" name="Google Shape;12781;p54"/>
            <p:cNvSpPr/>
            <p:nvPr/>
          </p:nvSpPr>
          <p:spPr>
            <a:xfrm>
              <a:off x="2140127" y="2080727"/>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2" name="Google Shape;12782;p54"/>
            <p:cNvSpPr/>
            <p:nvPr/>
          </p:nvSpPr>
          <p:spPr>
            <a:xfrm>
              <a:off x="2140697" y="2080401"/>
              <a:ext cx="299" cy="204"/>
            </a:xfrm>
            <a:custGeom>
              <a:rect b="b" l="l" r="r" t="t"/>
              <a:pathLst>
                <a:path extrusionOk="0" h="15" w="22">
                  <a:moveTo>
                    <a:pt x="0" y="1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3" name="Google Shape;12783;p54"/>
            <p:cNvSpPr/>
            <p:nvPr/>
          </p:nvSpPr>
          <p:spPr>
            <a:xfrm>
              <a:off x="2183860" y="2020361"/>
              <a:ext cx="14" cy="299"/>
            </a:xfrm>
            <a:custGeom>
              <a:rect b="b" l="l" r="r" t="t"/>
              <a:pathLst>
                <a:path extrusionOk="0" h="22" w="1">
                  <a:moveTo>
                    <a:pt x="0" y="22"/>
                  </a:moveTo>
                  <a:cubicBezTo>
                    <a:pt x="0" y="15"/>
                    <a:pt x="0" y="8"/>
                    <a:pt x="0" y="1"/>
                  </a:cubicBezTo>
                  <a:cubicBezTo>
                    <a:pt x="0"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4" name="Google Shape;12784;p54"/>
            <p:cNvSpPr/>
            <p:nvPr/>
          </p:nvSpPr>
          <p:spPr>
            <a:xfrm>
              <a:off x="2141213" y="2080062"/>
              <a:ext cx="299" cy="204"/>
            </a:xfrm>
            <a:custGeom>
              <a:rect b="b" l="l" r="r" t="t"/>
              <a:pathLst>
                <a:path extrusionOk="0" h="15" w="22">
                  <a:moveTo>
                    <a:pt x="1" y="15"/>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5" name="Google Shape;12785;p54"/>
            <p:cNvSpPr/>
            <p:nvPr/>
          </p:nvSpPr>
          <p:spPr>
            <a:xfrm>
              <a:off x="2183955" y="2019275"/>
              <a:ext cx="14" cy="299"/>
            </a:xfrm>
            <a:custGeom>
              <a:rect b="b" l="l" r="r" t="t"/>
              <a:pathLst>
                <a:path extrusionOk="0" h="22" w="1">
                  <a:moveTo>
                    <a:pt x="0" y="21"/>
                  </a:moveTo>
                  <a:lnTo>
                    <a:pt x="0" y="0"/>
                  </a:lnTo>
                  <a:cubicBezTo>
                    <a:pt x="0" y="4"/>
                    <a:pt x="0" y="11"/>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6" name="Google Shape;12786;p54"/>
            <p:cNvSpPr/>
            <p:nvPr/>
          </p:nvSpPr>
          <p:spPr>
            <a:xfrm>
              <a:off x="2141743" y="2079777"/>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7" name="Google Shape;12787;p54"/>
            <p:cNvSpPr/>
            <p:nvPr/>
          </p:nvSpPr>
          <p:spPr>
            <a:xfrm>
              <a:off x="2144214" y="2078595"/>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8" name="Google Shape;12788;p54"/>
            <p:cNvSpPr/>
            <p:nvPr/>
          </p:nvSpPr>
          <p:spPr>
            <a:xfrm>
              <a:off x="2142164" y="2079546"/>
              <a:ext cx="258" cy="149"/>
            </a:xfrm>
            <a:custGeom>
              <a:rect b="b" l="l" r="r" t="t"/>
              <a:pathLst>
                <a:path extrusionOk="0" h="11" w="19">
                  <a:moveTo>
                    <a:pt x="1"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9" name="Google Shape;12789;p54"/>
            <p:cNvSpPr/>
            <p:nvPr/>
          </p:nvSpPr>
          <p:spPr>
            <a:xfrm>
              <a:off x="2142598" y="2079301"/>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0" name="Google Shape;12790;p54"/>
            <p:cNvSpPr/>
            <p:nvPr/>
          </p:nvSpPr>
          <p:spPr>
            <a:xfrm>
              <a:off x="2144594" y="2078500"/>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1" name="Google Shape;12791;p54"/>
            <p:cNvSpPr/>
            <p:nvPr/>
          </p:nvSpPr>
          <p:spPr>
            <a:xfrm>
              <a:off x="2144744" y="2078446"/>
              <a:ext cx="95" cy="14"/>
            </a:xfrm>
            <a:custGeom>
              <a:rect b="b" l="l" r="r" t="t"/>
              <a:pathLst>
                <a:path extrusionOk="0" h="1" w="7">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2" name="Google Shape;12792;p54"/>
            <p:cNvSpPr/>
            <p:nvPr/>
          </p:nvSpPr>
          <p:spPr>
            <a:xfrm>
              <a:off x="2183901" y="2019845"/>
              <a:ext cx="14" cy="244"/>
            </a:xfrm>
            <a:custGeom>
              <a:rect b="b" l="l" r="r" t="t"/>
              <a:pathLst>
                <a:path extrusionOk="0" h="18" w="1">
                  <a:moveTo>
                    <a:pt x="1" y="18"/>
                  </a:moveTo>
                  <a:lnTo>
                    <a:pt x="1" y="0"/>
                  </a:lnTo>
                  <a:cubicBezTo>
                    <a:pt x="1" y="7"/>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3" name="Google Shape;12793;p54"/>
            <p:cNvSpPr/>
            <p:nvPr/>
          </p:nvSpPr>
          <p:spPr>
            <a:xfrm>
              <a:off x="2246887" y="2005399"/>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4" name="Google Shape;12794;p54"/>
            <p:cNvSpPr/>
            <p:nvPr/>
          </p:nvSpPr>
          <p:spPr>
            <a:xfrm>
              <a:off x="2263194" y="20098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5" name="Google Shape;12795;p54"/>
            <p:cNvSpPr/>
            <p:nvPr/>
          </p:nvSpPr>
          <p:spPr>
            <a:xfrm>
              <a:off x="2260818" y="2010572"/>
              <a:ext cx="299" cy="258"/>
            </a:xfrm>
            <a:custGeom>
              <a:rect b="b" l="l" r="r" t="t"/>
              <a:pathLst>
                <a:path extrusionOk="0" h="19" w="22">
                  <a:moveTo>
                    <a:pt x="0" y="18"/>
                  </a:moveTo>
                  <a:lnTo>
                    <a:pt x="0" y="18"/>
                  </a:lnTo>
                  <a:lnTo>
                    <a:pt x="21" y="1"/>
                  </a:ln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6" name="Google Shape;12796;p54"/>
            <p:cNvSpPr/>
            <p:nvPr/>
          </p:nvSpPr>
          <p:spPr>
            <a:xfrm>
              <a:off x="2266235" y="201209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7" name="Google Shape;12797;p54"/>
            <p:cNvSpPr/>
            <p:nvPr/>
          </p:nvSpPr>
          <p:spPr>
            <a:xfrm>
              <a:off x="2265665" y="2011617"/>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8" name="Google Shape;12798;p54"/>
            <p:cNvSpPr/>
            <p:nvPr/>
          </p:nvSpPr>
          <p:spPr>
            <a:xfrm>
              <a:off x="2265190" y="2011197"/>
              <a:ext cx="339" cy="339"/>
            </a:xfrm>
            <a:custGeom>
              <a:rect b="b" l="l" r="r" t="t"/>
              <a:pathLst>
                <a:path extrusionOk="0" h="25" w="25">
                  <a:moveTo>
                    <a:pt x="25"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9" name="Google Shape;12799;p54"/>
            <p:cNvSpPr/>
            <p:nvPr/>
          </p:nvSpPr>
          <p:spPr>
            <a:xfrm>
              <a:off x="2246643" y="2005155"/>
              <a:ext cx="68" cy="68"/>
            </a:xfrm>
            <a:custGeom>
              <a:rect b="b" l="l" r="r" t="t"/>
              <a:pathLst>
                <a:path extrusionOk="0" h="5" w="5">
                  <a:moveTo>
                    <a:pt x="1" y="1"/>
                  </a:moveTo>
                  <a:lnTo>
                    <a:pt x="4"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0" name="Google Shape;12800;p54"/>
            <p:cNvSpPr/>
            <p:nvPr/>
          </p:nvSpPr>
          <p:spPr>
            <a:xfrm>
              <a:off x="2263995" y="2010287"/>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1" name="Google Shape;12801;p54"/>
            <p:cNvSpPr/>
            <p:nvPr/>
          </p:nvSpPr>
          <p:spPr>
            <a:xfrm>
              <a:off x="2266805" y="2012527"/>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2" name="Google Shape;12802;p54"/>
            <p:cNvSpPr/>
            <p:nvPr/>
          </p:nvSpPr>
          <p:spPr>
            <a:xfrm>
              <a:off x="2263710" y="2010056"/>
              <a:ext cx="258" cy="149"/>
            </a:xfrm>
            <a:custGeom>
              <a:rect b="b" l="l" r="r" t="t"/>
              <a:pathLst>
                <a:path extrusionOk="0" h="11" w="19">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3" name="Google Shape;12803;p54"/>
            <p:cNvSpPr/>
            <p:nvPr/>
          </p:nvSpPr>
          <p:spPr>
            <a:xfrm>
              <a:off x="2261429" y="201034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4" name="Google Shape;12804;p54"/>
            <p:cNvSpPr/>
            <p:nvPr/>
          </p:nvSpPr>
          <p:spPr>
            <a:xfrm>
              <a:off x="2264334" y="2010531"/>
              <a:ext cx="299" cy="244"/>
            </a:xfrm>
            <a:custGeom>
              <a:rect b="b" l="l" r="r" t="t"/>
              <a:pathLst>
                <a:path extrusionOk="0" h="18" w="22">
                  <a:moveTo>
                    <a:pt x="21"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5" name="Google Shape;12805;p54"/>
            <p:cNvSpPr/>
            <p:nvPr/>
          </p:nvSpPr>
          <p:spPr>
            <a:xfrm>
              <a:off x="2264714" y="2010857"/>
              <a:ext cx="339" cy="258"/>
            </a:xfrm>
            <a:custGeom>
              <a:rect b="b" l="l" r="r" t="t"/>
              <a:pathLst>
                <a:path extrusionOk="0" h="19" w="25">
                  <a:moveTo>
                    <a:pt x="25"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6" name="Google Shape;12806;p54"/>
            <p:cNvSpPr/>
            <p:nvPr/>
          </p:nvSpPr>
          <p:spPr>
            <a:xfrm>
              <a:off x="2263479" y="2009907"/>
              <a:ext cx="204" cy="163"/>
            </a:xfrm>
            <a:custGeom>
              <a:rect b="b" l="l" r="r" t="t"/>
              <a:pathLst>
                <a:path extrusionOk="0" h="12" w="15">
                  <a:moveTo>
                    <a:pt x="1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7" name="Google Shape;12807;p54"/>
            <p:cNvSpPr/>
            <p:nvPr/>
          </p:nvSpPr>
          <p:spPr>
            <a:xfrm>
              <a:off x="2262528" y="2009866"/>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8" name="Google Shape;12808;p54"/>
            <p:cNvSpPr/>
            <p:nvPr/>
          </p:nvSpPr>
          <p:spPr>
            <a:xfrm>
              <a:off x="2262814" y="200981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9" name="Google Shape;12809;p54"/>
            <p:cNvSpPr/>
            <p:nvPr/>
          </p:nvSpPr>
          <p:spPr>
            <a:xfrm>
              <a:off x="2268706" y="2014143"/>
              <a:ext cx="394" cy="339"/>
            </a:xfrm>
            <a:custGeom>
              <a:rect b="b" l="l" r="r" t="t"/>
              <a:pathLst>
                <a:path extrusionOk="0" h="25" w="29">
                  <a:moveTo>
                    <a:pt x="28"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0" name="Google Shape;12810;p54"/>
            <p:cNvSpPr/>
            <p:nvPr/>
          </p:nvSpPr>
          <p:spPr>
            <a:xfrm>
              <a:off x="2251069" y="2010341"/>
              <a:ext cx="3001" cy="964"/>
            </a:xfrm>
            <a:custGeom>
              <a:rect b="b" l="l" r="r" t="t"/>
              <a:pathLst>
                <a:path extrusionOk="0" h="71" w="221">
                  <a:moveTo>
                    <a:pt x="221" y="70"/>
                  </a:moveTo>
                  <a:cubicBezTo>
                    <a:pt x="144" y="67"/>
                    <a:pt x="67" y="42"/>
                    <a:pt x="0" y="0"/>
                  </a:cubicBezTo>
                  <a:cubicBezTo>
                    <a:pt x="67" y="42"/>
                    <a:pt x="144" y="67"/>
                    <a:pt x="22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1" name="Google Shape;12811;p54"/>
            <p:cNvSpPr/>
            <p:nvPr/>
          </p:nvSpPr>
          <p:spPr>
            <a:xfrm>
              <a:off x="2268041" y="201361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2" name="Google Shape;12812;p54"/>
            <p:cNvSpPr/>
            <p:nvPr/>
          </p:nvSpPr>
          <p:spPr>
            <a:xfrm>
              <a:off x="2271367" y="2016560"/>
              <a:ext cx="149" cy="109"/>
            </a:xfrm>
            <a:custGeom>
              <a:rect b="b" l="l" r="r" t="t"/>
              <a:pathLst>
                <a:path extrusionOk="0" h="8" w="11">
                  <a:moveTo>
                    <a:pt x="0" y="1"/>
                  </a:moveTo>
                  <a:lnTo>
                    <a:pt x="11" y="8"/>
                  </a:ln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3" name="Google Shape;12813;p54"/>
            <p:cNvSpPr/>
            <p:nvPr/>
          </p:nvSpPr>
          <p:spPr>
            <a:xfrm>
              <a:off x="2269371" y="2014754"/>
              <a:ext cx="339" cy="299"/>
            </a:xfrm>
            <a:custGeom>
              <a:rect b="b" l="l" r="r" t="t"/>
              <a:pathLst>
                <a:path extrusionOk="0" h="22" w="25">
                  <a:moveTo>
                    <a:pt x="25"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4" name="Google Shape;12814;p54"/>
            <p:cNvSpPr/>
            <p:nvPr/>
          </p:nvSpPr>
          <p:spPr>
            <a:xfrm>
              <a:off x="2270743" y="2015949"/>
              <a:ext cx="353" cy="299"/>
            </a:xfrm>
            <a:custGeom>
              <a:rect b="b" l="l" r="r" t="t"/>
              <a:pathLst>
                <a:path extrusionOk="0" h="22" w="26">
                  <a:moveTo>
                    <a:pt x="25"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5" name="Google Shape;12815;p54"/>
            <p:cNvSpPr/>
            <p:nvPr/>
          </p:nvSpPr>
          <p:spPr>
            <a:xfrm>
              <a:off x="2270037" y="2015324"/>
              <a:ext cx="339" cy="353"/>
            </a:xfrm>
            <a:custGeom>
              <a:rect b="b" l="l" r="r" t="t"/>
              <a:pathLst>
                <a:path extrusionOk="0" h="26" w="25">
                  <a:moveTo>
                    <a:pt x="25"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6" name="Google Shape;12816;p54"/>
            <p:cNvSpPr/>
            <p:nvPr/>
          </p:nvSpPr>
          <p:spPr>
            <a:xfrm>
              <a:off x="2247172" y="2005684"/>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7" name="Google Shape;12817;p54"/>
            <p:cNvSpPr/>
            <p:nvPr/>
          </p:nvSpPr>
          <p:spPr>
            <a:xfrm>
              <a:off x="2267416" y="2013043"/>
              <a:ext cx="394" cy="353"/>
            </a:xfrm>
            <a:custGeom>
              <a:rect b="b" l="l" r="r" t="t"/>
              <a:pathLst>
                <a:path extrusionOk="0" h="26" w="29">
                  <a:moveTo>
                    <a:pt x="2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8" name="Google Shape;12818;p54"/>
            <p:cNvSpPr/>
            <p:nvPr/>
          </p:nvSpPr>
          <p:spPr>
            <a:xfrm>
              <a:off x="2247362" y="2005915"/>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9" name="Google Shape;12819;p54"/>
            <p:cNvSpPr/>
            <p:nvPr/>
          </p:nvSpPr>
          <p:spPr>
            <a:xfrm>
              <a:off x="2271028" y="2020511"/>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0" name="Google Shape;12820;p54"/>
            <p:cNvSpPr/>
            <p:nvPr/>
          </p:nvSpPr>
          <p:spPr>
            <a:xfrm>
              <a:off x="2271367" y="2016655"/>
              <a:ext cx="149" cy="1059"/>
            </a:xfrm>
            <a:custGeom>
              <a:rect b="b" l="l" r="r" t="t"/>
              <a:pathLst>
                <a:path extrusionOk="0" h="78" w="11">
                  <a:moveTo>
                    <a:pt x="11" y="1"/>
                  </a:moveTo>
                  <a:lnTo>
                    <a:pt x="11" y="1"/>
                  </a:lnTo>
                  <a:cubicBezTo>
                    <a:pt x="7" y="18"/>
                    <a:pt x="4" y="43"/>
                    <a:pt x="0" y="78"/>
                  </a:cubicBezTo>
                  <a:cubicBezTo>
                    <a:pt x="4" y="46"/>
                    <a:pt x="7"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1" name="Google Shape;12821;p54"/>
            <p:cNvSpPr/>
            <p:nvPr/>
          </p:nvSpPr>
          <p:spPr>
            <a:xfrm>
              <a:off x="2270987" y="2020986"/>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2" name="Google Shape;12822;p54"/>
            <p:cNvSpPr/>
            <p:nvPr/>
          </p:nvSpPr>
          <p:spPr>
            <a:xfrm>
              <a:off x="2271082" y="201998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3" name="Google Shape;12823;p54"/>
            <p:cNvSpPr/>
            <p:nvPr/>
          </p:nvSpPr>
          <p:spPr>
            <a:xfrm>
              <a:off x="2271313" y="2017890"/>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4" name="Google Shape;12824;p54"/>
            <p:cNvSpPr/>
            <p:nvPr/>
          </p:nvSpPr>
          <p:spPr>
            <a:xfrm>
              <a:off x="2270933" y="202146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5" name="Google Shape;12825;p54"/>
            <p:cNvSpPr/>
            <p:nvPr/>
          </p:nvSpPr>
          <p:spPr>
            <a:xfrm>
              <a:off x="2261143" y="2049037"/>
              <a:ext cx="1018" cy="3992"/>
            </a:xfrm>
            <a:custGeom>
              <a:rect b="b" l="l" r="r" t="t"/>
              <a:pathLst>
                <a:path extrusionOk="0" h="294" w="75">
                  <a:moveTo>
                    <a:pt x="74" y="0"/>
                  </a:moveTo>
                  <a:cubicBezTo>
                    <a:pt x="67" y="137"/>
                    <a:pt x="39" y="241"/>
                    <a:pt x="1" y="294"/>
                  </a:cubicBezTo>
                  <a:cubicBezTo>
                    <a:pt x="43" y="241"/>
                    <a:pt x="67" y="137"/>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6" name="Google Shape;12826;p54"/>
            <p:cNvSpPr/>
            <p:nvPr/>
          </p:nvSpPr>
          <p:spPr>
            <a:xfrm>
              <a:off x="2271272" y="2018325"/>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7" name="Google Shape;12827;p54"/>
            <p:cNvSpPr/>
            <p:nvPr/>
          </p:nvSpPr>
          <p:spPr>
            <a:xfrm>
              <a:off x="2271123" y="2019370"/>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8" name="Google Shape;12828;p54"/>
            <p:cNvSpPr/>
            <p:nvPr/>
          </p:nvSpPr>
          <p:spPr>
            <a:xfrm>
              <a:off x="2270892" y="2021936"/>
              <a:ext cx="14" cy="149"/>
            </a:xfrm>
            <a:custGeom>
              <a:rect b="b" l="l" r="r" t="t"/>
              <a:pathLst>
                <a:path extrusionOk="0" h="11" w="1">
                  <a:moveTo>
                    <a:pt x="0"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9" name="Google Shape;12829;p54"/>
            <p:cNvSpPr/>
            <p:nvPr/>
          </p:nvSpPr>
          <p:spPr>
            <a:xfrm>
              <a:off x="2271177" y="2018800"/>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0" name="Google Shape;12830;p54"/>
            <p:cNvSpPr/>
            <p:nvPr/>
          </p:nvSpPr>
          <p:spPr>
            <a:xfrm>
              <a:off x="2270892" y="2022357"/>
              <a:ext cx="14" cy="163"/>
            </a:xfrm>
            <a:custGeom>
              <a:rect b="b" l="l" r="r" t="t"/>
              <a:pathLst>
                <a:path extrusionOk="0" h="12" w="1">
                  <a:moveTo>
                    <a:pt x="0" y="11"/>
                  </a:moveTo>
                  <a:lnTo>
                    <a:pt x="0" y="1"/>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1" name="Google Shape;12831;p54"/>
            <p:cNvSpPr/>
            <p:nvPr/>
          </p:nvSpPr>
          <p:spPr>
            <a:xfrm>
              <a:off x="2260668" y="2062248"/>
              <a:ext cx="9192" cy="13265"/>
            </a:xfrm>
            <a:custGeom>
              <a:rect b="b" l="l" r="r" t="t"/>
              <a:pathLst>
                <a:path extrusionOk="0" h="977" w="677">
                  <a:moveTo>
                    <a:pt x="417" y="0"/>
                  </a:moveTo>
                  <a:cubicBezTo>
                    <a:pt x="417" y="4"/>
                    <a:pt x="414" y="7"/>
                    <a:pt x="410" y="14"/>
                  </a:cubicBezTo>
                  <a:cubicBezTo>
                    <a:pt x="410" y="18"/>
                    <a:pt x="410" y="21"/>
                    <a:pt x="407" y="28"/>
                  </a:cubicBezTo>
                  <a:cubicBezTo>
                    <a:pt x="403" y="32"/>
                    <a:pt x="403" y="35"/>
                    <a:pt x="400" y="42"/>
                  </a:cubicBezTo>
                  <a:cubicBezTo>
                    <a:pt x="400" y="46"/>
                    <a:pt x="400" y="49"/>
                    <a:pt x="396" y="56"/>
                  </a:cubicBezTo>
                  <a:cubicBezTo>
                    <a:pt x="393" y="60"/>
                    <a:pt x="389" y="67"/>
                    <a:pt x="386" y="74"/>
                  </a:cubicBezTo>
                  <a:cubicBezTo>
                    <a:pt x="379" y="81"/>
                    <a:pt x="379" y="81"/>
                    <a:pt x="379" y="84"/>
                  </a:cubicBezTo>
                  <a:cubicBezTo>
                    <a:pt x="372" y="91"/>
                    <a:pt x="365" y="102"/>
                    <a:pt x="354" y="109"/>
                  </a:cubicBezTo>
                  <a:cubicBezTo>
                    <a:pt x="344" y="119"/>
                    <a:pt x="333" y="126"/>
                    <a:pt x="319" y="137"/>
                  </a:cubicBezTo>
                  <a:lnTo>
                    <a:pt x="312" y="140"/>
                  </a:lnTo>
                  <a:cubicBezTo>
                    <a:pt x="302" y="147"/>
                    <a:pt x="291" y="151"/>
                    <a:pt x="277" y="158"/>
                  </a:cubicBezTo>
                  <a:lnTo>
                    <a:pt x="270" y="158"/>
                  </a:lnTo>
                  <a:cubicBezTo>
                    <a:pt x="256" y="165"/>
                    <a:pt x="242" y="168"/>
                    <a:pt x="228" y="168"/>
                  </a:cubicBezTo>
                  <a:lnTo>
                    <a:pt x="214" y="168"/>
                  </a:lnTo>
                  <a:cubicBezTo>
                    <a:pt x="204" y="172"/>
                    <a:pt x="190" y="172"/>
                    <a:pt x="176" y="172"/>
                  </a:cubicBezTo>
                  <a:lnTo>
                    <a:pt x="116" y="172"/>
                  </a:lnTo>
                  <a:cubicBezTo>
                    <a:pt x="99" y="172"/>
                    <a:pt x="81" y="168"/>
                    <a:pt x="64" y="165"/>
                  </a:cubicBezTo>
                  <a:lnTo>
                    <a:pt x="32" y="161"/>
                  </a:lnTo>
                  <a:lnTo>
                    <a:pt x="1" y="161"/>
                  </a:lnTo>
                  <a:lnTo>
                    <a:pt x="22" y="497"/>
                  </a:lnTo>
                  <a:cubicBezTo>
                    <a:pt x="74" y="655"/>
                    <a:pt x="113" y="812"/>
                    <a:pt x="141" y="977"/>
                  </a:cubicBezTo>
                  <a:lnTo>
                    <a:pt x="176" y="952"/>
                  </a:lnTo>
                  <a:lnTo>
                    <a:pt x="179" y="952"/>
                  </a:lnTo>
                  <a:lnTo>
                    <a:pt x="239" y="917"/>
                  </a:lnTo>
                  <a:lnTo>
                    <a:pt x="256" y="907"/>
                  </a:lnTo>
                  <a:lnTo>
                    <a:pt x="284" y="893"/>
                  </a:lnTo>
                  <a:lnTo>
                    <a:pt x="291" y="889"/>
                  </a:lnTo>
                  <a:cubicBezTo>
                    <a:pt x="344" y="872"/>
                    <a:pt x="456" y="711"/>
                    <a:pt x="568" y="525"/>
                  </a:cubicBezTo>
                  <a:lnTo>
                    <a:pt x="596" y="476"/>
                  </a:lnTo>
                  <a:cubicBezTo>
                    <a:pt x="613" y="445"/>
                    <a:pt x="631" y="413"/>
                    <a:pt x="648" y="382"/>
                  </a:cubicBezTo>
                  <a:lnTo>
                    <a:pt x="676" y="333"/>
                  </a:lnTo>
                  <a:lnTo>
                    <a:pt x="554" y="259"/>
                  </a:lnTo>
                  <a:lnTo>
                    <a:pt x="557" y="214"/>
                  </a:lnTo>
                  <a:lnTo>
                    <a:pt x="557" y="210"/>
                  </a:lnTo>
                  <a:lnTo>
                    <a:pt x="557" y="200"/>
                  </a:lnTo>
                  <a:lnTo>
                    <a:pt x="557" y="196"/>
                  </a:lnTo>
                  <a:lnTo>
                    <a:pt x="557" y="182"/>
                  </a:lnTo>
                  <a:lnTo>
                    <a:pt x="557" y="179"/>
                  </a:lnTo>
                  <a:lnTo>
                    <a:pt x="557" y="158"/>
                  </a:lnTo>
                  <a:lnTo>
                    <a:pt x="557" y="130"/>
                  </a:lnTo>
                  <a:lnTo>
                    <a:pt x="557" y="123"/>
                  </a:lnTo>
                  <a:lnTo>
                    <a:pt x="557" y="95"/>
                  </a:lnTo>
                  <a:lnTo>
                    <a:pt x="557" y="88"/>
                  </a:lnTo>
                  <a:cubicBezTo>
                    <a:pt x="557" y="77"/>
                    <a:pt x="557" y="63"/>
                    <a:pt x="554" y="53"/>
                  </a:cubicBezTo>
                  <a:lnTo>
                    <a:pt x="554" y="49"/>
                  </a:lnTo>
                  <a:cubicBezTo>
                    <a:pt x="554" y="35"/>
                    <a:pt x="554" y="21"/>
                    <a:pt x="550" y="11"/>
                  </a:cubicBezTo>
                  <a:cubicBezTo>
                    <a:pt x="512" y="0"/>
                    <a:pt x="459" y="0"/>
                    <a:pt x="41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2" name="Google Shape;12832;p54"/>
            <p:cNvSpPr/>
            <p:nvPr/>
          </p:nvSpPr>
          <p:spPr>
            <a:xfrm>
              <a:off x="2266140" y="2062628"/>
              <a:ext cx="109" cy="204"/>
            </a:xfrm>
            <a:custGeom>
              <a:rect b="b" l="l" r="r" t="t"/>
              <a:pathLst>
                <a:path extrusionOk="0" h="15" w="8">
                  <a:moveTo>
                    <a:pt x="7" y="0"/>
                  </a:moveTo>
                  <a:lnTo>
                    <a:pt x="7" y="0"/>
                  </a:lnTo>
                  <a:cubicBezTo>
                    <a:pt x="4" y="4"/>
                    <a:pt x="0" y="7"/>
                    <a:pt x="0" y="14"/>
                  </a:cubicBezTo>
                  <a:cubicBezTo>
                    <a:pt x="4" y="7"/>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3" name="Google Shape;12833;p54"/>
            <p:cNvSpPr/>
            <p:nvPr/>
          </p:nvSpPr>
          <p:spPr>
            <a:xfrm>
              <a:off x="2263044" y="206462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4" name="Google Shape;12834;p54"/>
            <p:cNvSpPr/>
            <p:nvPr/>
          </p:nvSpPr>
          <p:spPr>
            <a:xfrm>
              <a:off x="2265515" y="2063388"/>
              <a:ext cx="353" cy="339"/>
            </a:xfrm>
            <a:custGeom>
              <a:rect b="b" l="l" r="r" t="t"/>
              <a:pathLst>
                <a:path extrusionOk="0" h="25" w="26">
                  <a:moveTo>
                    <a:pt x="1" y="25"/>
                  </a:moveTo>
                  <a:cubicBezTo>
                    <a:pt x="8" y="18"/>
                    <a:pt x="15" y="7"/>
                    <a:pt x="25" y="0"/>
                  </a:cubicBezTo>
                  <a:cubicBezTo>
                    <a:pt x="15" y="7"/>
                    <a:pt x="8"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5" name="Google Shape;12835;p54"/>
            <p:cNvSpPr/>
            <p:nvPr/>
          </p:nvSpPr>
          <p:spPr>
            <a:xfrm>
              <a:off x="2261103" y="2064380"/>
              <a:ext cx="434" cy="109"/>
            </a:xfrm>
            <a:custGeom>
              <a:rect b="b" l="l" r="r" t="t"/>
              <a:pathLst>
                <a:path extrusionOk="0" h="8" w="32">
                  <a:moveTo>
                    <a:pt x="0" y="1"/>
                  </a:moveTo>
                  <a:lnTo>
                    <a:pt x="3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6" name="Google Shape;12836;p54"/>
            <p:cNvSpPr/>
            <p:nvPr/>
          </p:nvSpPr>
          <p:spPr>
            <a:xfrm>
              <a:off x="2264904" y="2064054"/>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7" name="Google Shape;12837;p54"/>
            <p:cNvSpPr/>
            <p:nvPr/>
          </p:nvSpPr>
          <p:spPr>
            <a:xfrm>
              <a:off x="2264375" y="2064339"/>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8" name="Google Shape;12838;p54"/>
            <p:cNvSpPr/>
            <p:nvPr/>
          </p:nvSpPr>
          <p:spPr>
            <a:xfrm>
              <a:off x="2262243" y="2064570"/>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9" name="Google Shape;12839;p54"/>
            <p:cNvSpPr/>
            <p:nvPr/>
          </p:nvSpPr>
          <p:spPr>
            <a:xfrm>
              <a:off x="2263615" y="2064570"/>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0" name="Google Shape;12840;p54"/>
            <p:cNvSpPr/>
            <p:nvPr/>
          </p:nvSpPr>
          <p:spPr>
            <a:xfrm>
              <a:off x="2260668" y="2064380"/>
              <a:ext cx="258" cy="14"/>
            </a:xfrm>
            <a:custGeom>
              <a:rect b="b" l="l" r="r" t="t"/>
              <a:pathLst>
                <a:path extrusionOk="0" h="1" w="19">
                  <a:moveTo>
                    <a:pt x="18"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1" name="Google Shape;12841;p54"/>
            <p:cNvSpPr/>
            <p:nvPr/>
          </p:nvSpPr>
          <p:spPr>
            <a:xfrm>
              <a:off x="2265896" y="2063008"/>
              <a:ext cx="163" cy="244"/>
            </a:xfrm>
            <a:custGeom>
              <a:rect b="b" l="l" r="r" t="t"/>
              <a:pathLst>
                <a:path extrusionOk="0" h="18" w="12">
                  <a:moveTo>
                    <a:pt x="1" y="18"/>
                  </a:moveTo>
                  <a:cubicBezTo>
                    <a:pt x="4" y="11"/>
                    <a:pt x="11" y="4"/>
                    <a:pt x="11" y="0"/>
                  </a:cubicBezTo>
                  <a:cubicBezTo>
                    <a:pt x="11" y="4"/>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2" name="Google Shape;12842;p54"/>
            <p:cNvSpPr/>
            <p:nvPr/>
          </p:nvSpPr>
          <p:spPr>
            <a:xfrm>
              <a:off x="2266235" y="2062194"/>
              <a:ext cx="2050" cy="258"/>
            </a:xfrm>
            <a:custGeom>
              <a:rect b="b" l="l" r="r" t="t"/>
              <a:pathLst>
                <a:path extrusionOk="0" h="19" w="151">
                  <a:moveTo>
                    <a:pt x="151" y="1"/>
                  </a:moveTo>
                  <a:lnTo>
                    <a:pt x="151" y="1"/>
                  </a:lnTo>
                  <a:cubicBezTo>
                    <a:pt x="98" y="4"/>
                    <a:pt x="46" y="4"/>
                    <a:pt x="7" y="4"/>
                  </a:cubicBezTo>
                  <a:cubicBezTo>
                    <a:pt x="49" y="4"/>
                    <a:pt x="98" y="4"/>
                    <a:pt x="151" y="1"/>
                  </a:cubicBezTo>
                  <a:close/>
                  <a:moveTo>
                    <a:pt x="7" y="4"/>
                  </a:moveTo>
                  <a:cubicBezTo>
                    <a:pt x="4" y="8"/>
                    <a:pt x="0" y="15"/>
                    <a:pt x="0" y="18"/>
                  </a:cubicBezTo>
                  <a:cubicBezTo>
                    <a:pt x="4" y="11"/>
                    <a:pt x="7" y="8"/>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3" name="Google Shape;12843;p54"/>
            <p:cNvSpPr/>
            <p:nvPr/>
          </p:nvSpPr>
          <p:spPr>
            <a:xfrm>
              <a:off x="2260668" y="2064339"/>
              <a:ext cx="353" cy="4616"/>
            </a:xfrm>
            <a:custGeom>
              <a:rect b="b" l="l" r="r" t="t"/>
              <a:pathLst>
                <a:path extrusionOk="0" h="340" w="26">
                  <a:moveTo>
                    <a:pt x="1" y="0"/>
                  </a:moveTo>
                  <a:lnTo>
                    <a:pt x="25" y="340"/>
                  </a:lnTo>
                  <a:lnTo>
                    <a:pt x="25" y="34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4" name="Google Shape;12844;p54"/>
            <p:cNvSpPr/>
            <p:nvPr/>
          </p:nvSpPr>
          <p:spPr>
            <a:xfrm>
              <a:off x="2267851" y="2123754"/>
              <a:ext cx="76781" cy="124832"/>
            </a:xfrm>
            <a:custGeom>
              <a:rect b="b" l="l" r="r" t="t"/>
              <a:pathLst>
                <a:path extrusionOk="0" h="9194" w="5655">
                  <a:moveTo>
                    <a:pt x="5448" y="0"/>
                  </a:moveTo>
                  <a:lnTo>
                    <a:pt x="5402" y="21"/>
                  </a:lnTo>
                  <a:lnTo>
                    <a:pt x="5384" y="28"/>
                  </a:lnTo>
                  <a:lnTo>
                    <a:pt x="5321" y="60"/>
                  </a:lnTo>
                  <a:lnTo>
                    <a:pt x="5265" y="84"/>
                  </a:lnTo>
                  <a:lnTo>
                    <a:pt x="5251" y="91"/>
                  </a:lnTo>
                  <a:lnTo>
                    <a:pt x="5216" y="109"/>
                  </a:lnTo>
                  <a:lnTo>
                    <a:pt x="5202" y="119"/>
                  </a:lnTo>
                  <a:lnTo>
                    <a:pt x="5174" y="133"/>
                  </a:lnTo>
                  <a:lnTo>
                    <a:pt x="5160" y="140"/>
                  </a:lnTo>
                  <a:lnTo>
                    <a:pt x="5136" y="151"/>
                  </a:lnTo>
                  <a:lnTo>
                    <a:pt x="5122" y="158"/>
                  </a:lnTo>
                  <a:lnTo>
                    <a:pt x="5104" y="168"/>
                  </a:lnTo>
                  <a:lnTo>
                    <a:pt x="5094" y="175"/>
                  </a:lnTo>
                  <a:lnTo>
                    <a:pt x="5076" y="182"/>
                  </a:lnTo>
                  <a:lnTo>
                    <a:pt x="5066" y="189"/>
                  </a:lnTo>
                  <a:lnTo>
                    <a:pt x="5055" y="196"/>
                  </a:lnTo>
                  <a:lnTo>
                    <a:pt x="5045" y="200"/>
                  </a:lnTo>
                  <a:lnTo>
                    <a:pt x="5038" y="207"/>
                  </a:lnTo>
                  <a:lnTo>
                    <a:pt x="5031" y="210"/>
                  </a:lnTo>
                  <a:lnTo>
                    <a:pt x="5020" y="217"/>
                  </a:lnTo>
                  <a:lnTo>
                    <a:pt x="5017" y="221"/>
                  </a:lnTo>
                  <a:lnTo>
                    <a:pt x="5010" y="224"/>
                  </a:lnTo>
                  <a:lnTo>
                    <a:pt x="5006" y="228"/>
                  </a:lnTo>
                  <a:lnTo>
                    <a:pt x="4999" y="231"/>
                  </a:lnTo>
                  <a:lnTo>
                    <a:pt x="4996" y="235"/>
                  </a:lnTo>
                  <a:lnTo>
                    <a:pt x="4992" y="238"/>
                  </a:lnTo>
                  <a:lnTo>
                    <a:pt x="4989" y="242"/>
                  </a:lnTo>
                  <a:cubicBezTo>
                    <a:pt x="4954" y="305"/>
                    <a:pt x="4884" y="316"/>
                    <a:pt x="4819" y="316"/>
                  </a:cubicBezTo>
                  <a:cubicBezTo>
                    <a:pt x="4805" y="316"/>
                    <a:pt x="4792" y="316"/>
                    <a:pt x="4779" y="315"/>
                  </a:cubicBezTo>
                  <a:cubicBezTo>
                    <a:pt x="4768" y="315"/>
                    <a:pt x="4757" y="315"/>
                    <a:pt x="4747" y="315"/>
                  </a:cubicBezTo>
                  <a:cubicBezTo>
                    <a:pt x="4683" y="315"/>
                    <a:pt x="4629" y="318"/>
                    <a:pt x="4590" y="354"/>
                  </a:cubicBezTo>
                  <a:cubicBezTo>
                    <a:pt x="4529" y="406"/>
                    <a:pt x="4474" y="423"/>
                    <a:pt x="4425" y="423"/>
                  </a:cubicBezTo>
                  <a:cubicBezTo>
                    <a:pt x="4368" y="423"/>
                    <a:pt x="4318" y="400"/>
                    <a:pt x="4275" y="382"/>
                  </a:cubicBezTo>
                  <a:cubicBezTo>
                    <a:pt x="4254" y="368"/>
                    <a:pt x="4229" y="361"/>
                    <a:pt x="4205" y="350"/>
                  </a:cubicBezTo>
                  <a:cubicBezTo>
                    <a:pt x="4200" y="349"/>
                    <a:pt x="4196" y="348"/>
                    <a:pt x="4192" y="348"/>
                  </a:cubicBezTo>
                  <a:cubicBezTo>
                    <a:pt x="4186" y="348"/>
                    <a:pt x="4181" y="350"/>
                    <a:pt x="4177" y="354"/>
                  </a:cubicBezTo>
                  <a:cubicBezTo>
                    <a:pt x="4149" y="371"/>
                    <a:pt x="4121" y="434"/>
                    <a:pt x="4110" y="508"/>
                  </a:cubicBezTo>
                  <a:cubicBezTo>
                    <a:pt x="4103" y="543"/>
                    <a:pt x="4086" y="571"/>
                    <a:pt x="4058" y="588"/>
                  </a:cubicBezTo>
                  <a:cubicBezTo>
                    <a:pt x="4023" y="613"/>
                    <a:pt x="3976" y="622"/>
                    <a:pt x="3923" y="622"/>
                  </a:cubicBezTo>
                  <a:cubicBezTo>
                    <a:pt x="3859" y="622"/>
                    <a:pt x="3786" y="609"/>
                    <a:pt x="3718" y="595"/>
                  </a:cubicBezTo>
                  <a:lnTo>
                    <a:pt x="3708" y="595"/>
                  </a:lnTo>
                  <a:cubicBezTo>
                    <a:pt x="3638" y="599"/>
                    <a:pt x="3568" y="609"/>
                    <a:pt x="3501" y="627"/>
                  </a:cubicBezTo>
                  <a:cubicBezTo>
                    <a:pt x="3421" y="644"/>
                    <a:pt x="3336" y="658"/>
                    <a:pt x="3252" y="662"/>
                  </a:cubicBezTo>
                  <a:cubicBezTo>
                    <a:pt x="3248" y="662"/>
                    <a:pt x="3243" y="662"/>
                    <a:pt x="3238" y="662"/>
                  </a:cubicBezTo>
                  <a:cubicBezTo>
                    <a:pt x="3174" y="662"/>
                    <a:pt x="3115" y="619"/>
                    <a:pt x="3105" y="553"/>
                  </a:cubicBezTo>
                  <a:cubicBezTo>
                    <a:pt x="3102" y="525"/>
                    <a:pt x="3081" y="504"/>
                    <a:pt x="3053" y="497"/>
                  </a:cubicBezTo>
                  <a:cubicBezTo>
                    <a:pt x="3035" y="492"/>
                    <a:pt x="3019" y="489"/>
                    <a:pt x="3003" y="489"/>
                  </a:cubicBezTo>
                  <a:cubicBezTo>
                    <a:pt x="2957" y="489"/>
                    <a:pt x="2916" y="508"/>
                    <a:pt x="2874" y="529"/>
                  </a:cubicBezTo>
                  <a:cubicBezTo>
                    <a:pt x="2836" y="550"/>
                    <a:pt x="2794" y="564"/>
                    <a:pt x="2748" y="567"/>
                  </a:cubicBezTo>
                  <a:lnTo>
                    <a:pt x="2650" y="567"/>
                  </a:lnTo>
                  <a:lnTo>
                    <a:pt x="2626" y="564"/>
                  </a:lnTo>
                  <a:lnTo>
                    <a:pt x="2601" y="560"/>
                  </a:lnTo>
                  <a:lnTo>
                    <a:pt x="2573" y="557"/>
                  </a:lnTo>
                  <a:lnTo>
                    <a:pt x="2552" y="553"/>
                  </a:lnTo>
                  <a:lnTo>
                    <a:pt x="2531" y="553"/>
                  </a:lnTo>
                  <a:lnTo>
                    <a:pt x="2510" y="550"/>
                  </a:lnTo>
                  <a:lnTo>
                    <a:pt x="2500" y="550"/>
                  </a:lnTo>
                  <a:cubicBezTo>
                    <a:pt x="2496" y="599"/>
                    <a:pt x="2489" y="648"/>
                    <a:pt x="2472" y="693"/>
                  </a:cubicBezTo>
                  <a:cubicBezTo>
                    <a:pt x="2416" y="840"/>
                    <a:pt x="2517" y="1148"/>
                    <a:pt x="2598" y="1393"/>
                  </a:cubicBezTo>
                  <a:cubicBezTo>
                    <a:pt x="2647" y="1523"/>
                    <a:pt x="2685" y="1656"/>
                    <a:pt x="2710" y="1793"/>
                  </a:cubicBezTo>
                  <a:lnTo>
                    <a:pt x="2724" y="1807"/>
                  </a:lnTo>
                  <a:lnTo>
                    <a:pt x="2759" y="1835"/>
                  </a:lnTo>
                  <a:lnTo>
                    <a:pt x="2780" y="1852"/>
                  </a:lnTo>
                  <a:lnTo>
                    <a:pt x="2811" y="1884"/>
                  </a:lnTo>
                  <a:lnTo>
                    <a:pt x="2829" y="1898"/>
                  </a:lnTo>
                  <a:lnTo>
                    <a:pt x="2857" y="1926"/>
                  </a:lnTo>
                  <a:lnTo>
                    <a:pt x="2874" y="1943"/>
                  </a:lnTo>
                  <a:lnTo>
                    <a:pt x="2902" y="1968"/>
                  </a:lnTo>
                  <a:lnTo>
                    <a:pt x="2916" y="1982"/>
                  </a:lnTo>
                  <a:lnTo>
                    <a:pt x="2941" y="2006"/>
                  </a:lnTo>
                  <a:lnTo>
                    <a:pt x="2955" y="2020"/>
                  </a:lnTo>
                  <a:lnTo>
                    <a:pt x="2972" y="2041"/>
                  </a:lnTo>
                  <a:lnTo>
                    <a:pt x="2986" y="2055"/>
                  </a:lnTo>
                  <a:lnTo>
                    <a:pt x="3004" y="2073"/>
                  </a:lnTo>
                  <a:lnTo>
                    <a:pt x="3014" y="2087"/>
                  </a:lnTo>
                  <a:lnTo>
                    <a:pt x="3028" y="2101"/>
                  </a:lnTo>
                  <a:cubicBezTo>
                    <a:pt x="3039" y="2115"/>
                    <a:pt x="3049" y="2129"/>
                    <a:pt x="3056" y="2139"/>
                  </a:cubicBezTo>
                  <a:cubicBezTo>
                    <a:pt x="3098" y="2192"/>
                    <a:pt x="3116" y="2262"/>
                    <a:pt x="3102" y="2328"/>
                  </a:cubicBezTo>
                  <a:cubicBezTo>
                    <a:pt x="3098" y="2346"/>
                    <a:pt x="3095" y="2363"/>
                    <a:pt x="3091" y="2381"/>
                  </a:cubicBezTo>
                  <a:lnTo>
                    <a:pt x="3084" y="2405"/>
                  </a:lnTo>
                  <a:cubicBezTo>
                    <a:pt x="3060" y="2500"/>
                    <a:pt x="3053" y="2594"/>
                    <a:pt x="3060" y="2689"/>
                  </a:cubicBezTo>
                  <a:cubicBezTo>
                    <a:pt x="3070" y="2979"/>
                    <a:pt x="2976" y="3025"/>
                    <a:pt x="2846" y="3049"/>
                  </a:cubicBezTo>
                  <a:cubicBezTo>
                    <a:pt x="2804" y="3053"/>
                    <a:pt x="2762" y="3070"/>
                    <a:pt x="2727" y="3098"/>
                  </a:cubicBezTo>
                  <a:cubicBezTo>
                    <a:pt x="2661" y="3158"/>
                    <a:pt x="2678" y="3291"/>
                    <a:pt x="2696" y="3399"/>
                  </a:cubicBezTo>
                  <a:cubicBezTo>
                    <a:pt x="2706" y="3473"/>
                    <a:pt x="2717" y="3529"/>
                    <a:pt x="2699" y="3574"/>
                  </a:cubicBezTo>
                  <a:cubicBezTo>
                    <a:pt x="2696" y="3581"/>
                    <a:pt x="2692" y="3588"/>
                    <a:pt x="2685" y="3595"/>
                  </a:cubicBezTo>
                  <a:cubicBezTo>
                    <a:pt x="2682" y="3599"/>
                    <a:pt x="2675" y="3606"/>
                    <a:pt x="2671" y="3609"/>
                  </a:cubicBezTo>
                  <a:cubicBezTo>
                    <a:pt x="2664" y="3613"/>
                    <a:pt x="2661" y="3617"/>
                    <a:pt x="2654" y="3617"/>
                  </a:cubicBezTo>
                  <a:lnTo>
                    <a:pt x="2626" y="3617"/>
                  </a:lnTo>
                  <a:cubicBezTo>
                    <a:pt x="2489" y="3613"/>
                    <a:pt x="2094" y="2962"/>
                    <a:pt x="2073" y="2902"/>
                  </a:cubicBezTo>
                  <a:cubicBezTo>
                    <a:pt x="2055" y="2843"/>
                    <a:pt x="2073" y="2766"/>
                    <a:pt x="2118" y="2619"/>
                  </a:cubicBezTo>
                  <a:cubicBezTo>
                    <a:pt x="2160" y="2475"/>
                    <a:pt x="2209" y="2300"/>
                    <a:pt x="2185" y="2181"/>
                  </a:cubicBezTo>
                  <a:cubicBezTo>
                    <a:pt x="2185" y="2157"/>
                    <a:pt x="2171" y="2136"/>
                    <a:pt x="2150" y="2122"/>
                  </a:cubicBezTo>
                  <a:cubicBezTo>
                    <a:pt x="2134" y="2113"/>
                    <a:pt x="2113" y="2109"/>
                    <a:pt x="2090" y="2109"/>
                  </a:cubicBezTo>
                  <a:cubicBezTo>
                    <a:pt x="2032" y="2109"/>
                    <a:pt x="1960" y="2131"/>
                    <a:pt x="1905" y="2146"/>
                  </a:cubicBezTo>
                  <a:cubicBezTo>
                    <a:pt x="1880" y="2157"/>
                    <a:pt x="1852" y="2164"/>
                    <a:pt x="1824" y="2167"/>
                  </a:cubicBezTo>
                  <a:cubicBezTo>
                    <a:pt x="1818" y="2168"/>
                    <a:pt x="1811" y="2169"/>
                    <a:pt x="1804" y="2169"/>
                  </a:cubicBezTo>
                  <a:cubicBezTo>
                    <a:pt x="1726" y="2169"/>
                    <a:pt x="1639" y="2095"/>
                    <a:pt x="1516" y="1985"/>
                  </a:cubicBezTo>
                  <a:lnTo>
                    <a:pt x="1495" y="1968"/>
                  </a:lnTo>
                  <a:lnTo>
                    <a:pt x="1488" y="1957"/>
                  </a:lnTo>
                  <a:lnTo>
                    <a:pt x="1471" y="1947"/>
                  </a:lnTo>
                  <a:lnTo>
                    <a:pt x="1464" y="1936"/>
                  </a:lnTo>
                  <a:lnTo>
                    <a:pt x="1450" y="1929"/>
                  </a:lnTo>
                  <a:lnTo>
                    <a:pt x="1443" y="1922"/>
                  </a:lnTo>
                  <a:lnTo>
                    <a:pt x="1436" y="1915"/>
                  </a:lnTo>
                  <a:cubicBezTo>
                    <a:pt x="1320" y="1947"/>
                    <a:pt x="595" y="2213"/>
                    <a:pt x="56" y="2416"/>
                  </a:cubicBezTo>
                  <a:lnTo>
                    <a:pt x="53" y="2416"/>
                  </a:lnTo>
                  <a:lnTo>
                    <a:pt x="0" y="2433"/>
                  </a:lnTo>
                  <a:lnTo>
                    <a:pt x="119" y="2860"/>
                  </a:lnTo>
                  <a:lnTo>
                    <a:pt x="102" y="2860"/>
                  </a:lnTo>
                  <a:lnTo>
                    <a:pt x="126" y="2913"/>
                  </a:lnTo>
                  <a:cubicBezTo>
                    <a:pt x="252" y="2923"/>
                    <a:pt x="627" y="2962"/>
                    <a:pt x="823" y="3091"/>
                  </a:cubicBezTo>
                  <a:cubicBezTo>
                    <a:pt x="952" y="3179"/>
                    <a:pt x="1131" y="3217"/>
                    <a:pt x="1264" y="3249"/>
                  </a:cubicBezTo>
                  <a:cubicBezTo>
                    <a:pt x="1331" y="3259"/>
                    <a:pt x="1394" y="3280"/>
                    <a:pt x="1453" y="3308"/>
                  </a:cubicBezTo>
                  <a:cubicBezTo>
                    <a:pt x="1520" y="3354"/>
                    <a:pt x="1523" y="3473"/>
                    <a:pt x="1509" y="3809"/>
                  </a:cubicBezTo>
                  <a:cubicBezTo>
                    <a:pt x="1499" y="3942"/>
                    <a:pt x="1499" y="4075"/>
                    <a:pt x="1506" y="4205"/>
                  </a:cubicBezTo>
                  <a:cubicBezTo>
                    <a:pt x="1520" y="4366"/>
                    <a:pt x="1439" y="4464"/>
                    <a:pt x="1376" y="4537"/>
                  </a:cubicBezTo>
                  <a:cubicBezTo>
                    <a:pt x="1310" y="4618"/>
                    <a:pt x="1313" y="4625"/>
                    <a:pt x="1341" y="4649"/>
                  </a:cubicBezTo>
                  <a:cubicBezTo>
                    <a:pt x="1432" y="4744"/>
                    <a:pt x="1450" y="4866"/>
                    <a:pt x="1464" y="4957"/>
                  </a:cubicBezTo>
                  <a:cubicBezTo>
                    <a:pt x="1467" y="4989"/>
                    <a:pt x="1474" y="5017"/>
                    <a:pt x="1485" y="5048"/>
                  </a:cubicBezTo>
                  <a:cubicBezTo>
                    <a:pt x="1520" y="5059"/>
                    <a:pt x="1544" y="5087"/>
                    <a:pt x="1548" y="5122"/>
                  </a:cubicBezTo>
                  <a:cubicBezTo>
                    <a:pt x="1569" y="5248"/>
                    <a:pt x="1310" y="5517"/>
                    <a:pt x="1204" y="5580"/>
                  </a:cubicBezTo>
                  <a:cubicBezTo>
                    <a:pt x="1180" y="5594"/>
                    <a:pt x="1176" y="5664"/>
                    <a:pt x="1173" y="5735"/>
                  </a:cubicBezTo>
                  <a:cubicBezTo>
                    <a:pt x="1173" y="5843"/>
                    <a:pt x="1166" y="5980"/>
                    <a:pt x="1078" y="6095"/>
                  </a:cubicBezTo>
                  <a:cubicBezTo>
                    <a:pt x="1008" y="6190"/>
                    <a:pt x="844" y="6347"/>
                    <a:pt x="686" y="6498"/>
                  </a:cubicBezTo>
                  <a:lnTo>
                    <a:pt x="609" y="6568"/>
                  </a:lnTo>
                  <a:lnTo>
                    <a:pt x="592" y="6585"/>
                  </a:lnTo>
                  <a:lnTo>
                    <a:pt x="560" y="6613"/>
                  </a:lnTo>
                  <a:cubicBezTo>
                    <a:pt x="571" y="6638"/>
                    <a:pt x="578" y="6662"/>
                    <a:pt x="585" y="6687"/>
                  </a:cubicBezTo>
                  <a:lnTo>
                    <a:pt x="592" y="6718"/>
                  </a:lnTo>
                  <a:lnTo>
                    <a:pt x="595" y="6729"/>
                  </a:lnTo>
                  <a:lnTo>
                    <a:pt x="602" y="6760"/>
                  </a:lnTo>
                  <a:lnTo>
                    <a:pt x="606" y="6774"/>
                  </a:lnTo>
                  <a:lnTo>
                    <a:pt x="616" y="6813"/>
                  </a:lnTo>
                  <a:lnTo>
                    <a:pt x="620" y="6823"/>
                  </a:lnTo>
                  <a:lnTo>
                    <a:pt x="630" y="6879"/>
                  </a:lnTo>
                  <a:cubicBezTo>
                    <a:pt x="679" y="7079"/>
                    <a:pt x="791" y="7544"/>
                    <a:pt x="868" y="7586"/>
                  </a:cubicBezTo>
                  <a:cubicBezTo>
                    <a:pt x="1075" y="7709"/>
                    <a:pt x="949" y="8640"/>
                    <a:pt x="949" y="8651"/>
                  </a:cubicBezTo>
                  <a:lnTo>
                    <a:pt x="949" y="8654"/>
                  </a:lnTo>
                  <a:lnTo>
                    <a:pt x="949" y="8714"/>
                  </a:lnTo>
                  <a:lnTo>
                    <a:pt x="949" y="8738"/>
                  </a:lnTo>
                  <a:lnTo>
                    <a:pt x="952" y="8780"/>
                  </a:lnTo>
                  <a:cubicBezTo>
                    <a:pt x="956" y="8857"/>
                    <a:pt x="970" y="8955"/>
                    <a:pt x="984" y="9085"/>
                  </a:cubicBezTo>
                  <a:lnTo>
                    <a:pt x="998" y="9193"/>
                  </a:lnTo>
                  <a:lnTo>
                    <a:pt x="1005" y="9193"/>
                  </a:lnTo>
                  <a:lnTo>
                    <a:pt x="1029" y="9190"/>
                  </a:lnTo>
                  <a:lnTo>
                    <a:pt x="1033" y="9190"/>
                  </a:lnTo>
                  <a:cubicBezTo>
                    <a:pt x="1099" y="9183"/>
                    <a:pt x="1194" y="9176"/>
                    <a:pt x="1289" y="9172"/>
                  </a:cubicBezTo>
                  <a:cubicBezTo>
                    <a:pt x="1296" y="9099"/>
                    <a:pt x="1303" y="9022"/>
                    <a:pt x="1306" y="8962"/>
                  </a:cubicBezTo>
                  <a:cubicBezTo>
                    <a:pt x="1310" y="8938"/>
                    <a:pt x="1310" y="8913"/>
                    <a:pt x="1303" y="8889"/>
                  </a:cubicBezTo>
                  <a:lnTo>
                    <a:pt x="1274" y="8889"/>
                  </a:lnTo>
                  <a:cubicBezTo>
                    <a:pt x="1265" y="8890"/>
                    <a:pt x="1256" y="8891"/>
                    <a:pt x="1247" y="8891"/>
                  </a:cubicBezTo>
                  <a:cubicBezTo>
                    <a:pt x="1177" y="8891"/>
                    <a:pt x="1114" y="8845"/>
                    <a:pt x="1092" y="8777"/>
                  </a:cubicBezTo>
                  <a:cubicBezTo>
                    <a:pt x="1005" y="8532"/>
                    <a:pt x="1597" y="8210"/>
                    <a:pt x="1989" y="8063"/>
                  </a:cubicBezTo>
                  <a:cubicBezTo>
                    <a:pt x="2447" y="7895"/>
                    <a:pt x="2598" y="7804"/>
                    <a:pt x="2636" y="7677"/>
                  </a:cubicBezTo>
                  <a:cubicBezTo>
                    <a:pt x="2654" y="7611"/>
                    <a:pt x="2654" y="7474"/>
                    <a:pt x="2654" y="7341"/>
                  </a:cubicBezTo>
                  <a:cubicBezTo>
                    <a:pt x="2654" y="7166"/>
                    <a:pt x="2654" y="6988"/>
                    <a:pt x="2692" y="6883"/>
                  </a:cubicBezTo>
                  <a:cubicBezTo>
                    <a:pt x="2724" y="6795"/>
                    <a:pt x="2706" y="6732"/>
                    <a:pt x="2671" y="6603"/>
                  </a:cubicBezTo>
                  <a:cubicBezTo>
                    <a:pt x="2636" y="6480"/>
                    <a:pt x="2612" y="6354"/>
                    <a:pt x="2594" y="6225"/>
                  </a:cubicBezTo>
                  <a:cubicBezTo>
                    <a:pt x="2573" y="6064"/>
                    <a:pt x="2521" y="5910"/>
                    <a:pt x="2433" y="5770"/>
                  </a:cubicBezTo>
                  <a:cubicBezTo>
                    <a:pt x="2388" y="5700"/>
                    <a:pt x="2353" y="5622"/>
                    <a:pt x="2328" y="5538"/>
                  </a:cubicBezTo>
                  <a:cubicBezTo>
                    <a:pt x="2290" y="5409"/>
                    <a:pt x="2262" y="5227"/>
                    <a:pt x="2335" y="5118"/>
                  </a:cubicBezTo>
                  <a:cubicBezTo>
                    <a:pt x="2367" y="5073"/>
                    <a:pt x="2419" y="5045"/>
                    <a:pt x="2475" y="5045"/>
                  </a:cubicBezTo>
                  <a:cubicBezTo>
                    <a:pt x="2545" y="5038"/>
                    <a:pt x="2552" y="5031"/>
                    <a:pt x="2619" y="4898"/>
                  </a:cubicBezTo>
                  <a:cubicBezTo>
                    <a:pt x="2633" y="4866"/>
                    <a:pt x="2650" y="4831"/>
                    <a:pt x="2671" y="4789"/>
                  </a:cubicBezTo>
                  <a:cubicBezTo>
                    <a:pt x="2752" y="4635"/>
                    <a:pt x="2843" y="4607"/>
                    <a:pt x="2941" y="4576"/>
                  </a:cubicBezTo>
                  <a:cubicBezTo>
                    <a:pt x="3018" y="4555"/>
                    <a:pt x="3088" y="4520"/>
                    <a:pt x="3154" y="4474"/>
                  </a:cubicBezTo>
                  <a:cubicBezTo>
                    <a:pt x="3231" y="4411"/>
                    <a:pt x="3301" y="4334"/>
                    <a:pt x="3354" y="4247"/>
                  </a:cubicBezTo>
                  <a:cubicBezTo>
                    <a:pt x="3452" y="4093"/>
                    <a:pt x="3578" y="3956"/>
                    <a:pt x="3725" y="3844"/>
                  </a:cubicBezTo>
                  <a:cubicBezTo>
                    <a:pt x="3928" y="3687"/>
                    <a:pt x="4142" y="3624"/>
                    <a:pt x="4348" y="3560"/>
                  </a:cubicBezTo>
                  <a:cubicBezTo>
                    <a:pt x="4506" y="3518"/>
                    <a:pt x="4656" y="3459"/>
                    <a:pt x="4800" y="3378"/>
                  </a:cubicBezTo>
                  <a:cubicBezTo>
                    <a:pt x="5122" y="3189"/>
                    <a:pt x="5654" y="2444"/>
                    <a:pt x="5637" y="2318"/>
                  </a:cubicBezTo>
                  <a:cubicBezTo>
                    <a:pt x="5577" y="2167"/>
                    <a:pt x="5462" y="1505"/>
                    <a:pt x="5497" y="1222"/>
                  </a:cubicBezTo>
                  <a:cubicBezTo>
                    <a:pt x="5514" y="1068"/>
                    <a:pt x="5497" y="756"/>
                    <a:pt x="5472" y="455"/>
                  </a:cubicBezTo>
                  <a:cubicBezTo>
                    <a:pt x="5462" y="287"/>
                    <a:pt x="5451" y="126"/>
                    <a:pt x="54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5" name="Google Shape;12845;p54"/>
            <p:cNvSpPr/>
            <p:nvPr/>
          </p:nvSpPr>
          <p:spPr>
            <a:xfrm>
              <a:off x="2344428" y="2155362"/>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6" name="Google Shape;12846;p54"/>
            <p:cNvSpPr/>
            <p:nvPr/>
          </p:nvSpPr>
          <p:spPr>
            <a:xfrm>
              <a:off x="2275454" y="2213298"/>
              <a:ext cx="489" cy="448"/>
            </a:xfrm>
            <a:custGeom>
              <a:rect b="b" l="l" r="r" t="t"/>
              <a:pathLst>
                <a:path extrusionOk="0" h="33" w="36">
                  <a:moveTo>
                    <a:pt x="35" y="1"/>
                  </a:moveTo>
                  <a:lnTo>
                    <a:pt x="0" y="32"/>
                  </a:lnTo>
                  <a:lnTo>
                    <a:pt x="4" y="32"/>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7" name="Google Shape;12847;p54"/>
            <p:cNvSpPr/>
            <p:nvPr/>
          </p:nvSpPr>
          <p:spPr>
            <a:xfrm>
              <a:off x="2276119" y="2212116"/>
              <a:ext cx="1059" cy="964"/>
            </a:xfrm>
            <a:custGeom>
              <a:rect b="b" l="l" r="r" t="t"/>
              <a:pathLst>
                <a:path extrusionOk="0" h="71" w="78">
                  <a:moveTo>
                    <a:pt x="77" y="0"/>
                  </a:moveTo>
                  <a:lnTo>
                    <a:pt x="0" y="7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8" name="Google Shape;12848;p54"/>
            <p:cNvSpPr/>
            <p:nvPr/>
          </p:nvSpPr>
          <p:spPr>
            <a:xfrm>
              <a:off x="2280777" y="2242204"/>
              <a:ext cx="14" cy="339"/>
            </a:xfrm>
            <a:custGeom>
              <a:rect b="b" l="l" r="r" t="t"/>
              <a:pathLst>
                <a:path extrusionOk="0" h="25" w="1">
                  <a:moveTo>
                    <a:pt x="0" y="25"/>
                  </a:moveTo>
                  <a:lnTo>
                    <a:pt x="0" y="0"/>
                  </a:ln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9" name="Google Shape;12849;p54"/>
            <p:cNvSpPr/>
            <p:nvPr/>
          </p:nvSpPr>
          <p:spPr>
            <a:xfrm>
              <a:off x="2280817" y="2243155"/>
              <a:ext cx="448" cy="4141"/>
            </a:xfrm>
            <a:custGeom>
              <a:rect b="b" l="l" r="r" t="t"/>
              <a:pathLst>
                <a:path extrusionOk="0" h="305" w="33">
                  <a:moveTo>
                    <a:pt x="1" y="0"/>
                  </a:moveTo>
                  <a:lnTo>
                    <a:pt x="1" y="35"/>
                  </a:lnTo>
                  <a:cubicBezTo>
                    <a:pt x="4" y="54"/>
                    <a:pt x="6" y="74"/>
                    <a:pt x="9" y="95"/>
                  </a:cubicBezTo>
                  <a:lnTo>
                    <a:pt x="9" y="95"/>
                  </a:lnTo>
                  <a:cubicBezTo>
                    <a:pt x="5" y="59"/>
                    <a:pt x="2" y="28"/>
                    <a:pt x="1" y="0"/>
                  </a:cubicBezTo>
                  <a:close/>
                  <a:moveTo>
                    <a:pt x="9" y="95"/>
                  </a:moveTo>
                  <a:cubicBezTo>
                    <a:pt x="15" y="155"/>
                    <a:pt x="24" y="226"/>
                    <a:pt x="32" y="305"/>
                  </a:cubicBezTo>
                  <a:cubicBezTo>
                    <a:pt x="25" y="231"/>
                    <a:pt x="17" y="159"/>
                    <a:pt x="9"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0" name="Google Shape;12850;p54"/>
            <p:cNvSpPr/>
            <p:nvPr/>
          </p:nvSpPr>
          <p:spPr>
            <a:xfrm>
              <a:off x="2281252" y="2247282"/>
              <a:ext cx="204" cy="1494"/>
            </a:xfrm>
            <a:custGeom>
              <a:rect b="b" l="l" r="r" t="t"/>
              <a:pathLst>
                <a:path extrusionOk="0" h="110" w="15">
                  <a:moveTo>
                    <a:pt x="0" y="1"/>
                  </a:moveTo>
                  <a:cubicBezTo>
                    <a:pt x="4" y="36"/>
                    <a:pt x="7" y="71"/>
                    <a:pt x="14" y="109"/>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1" name="Google Shape;12851;p54"/>
            <p:cNvSpPr/>
            <p:nvPr/>
          </p:nvSpPr>
          <p:spPr>
            <a:xfrm>
              <a:off x="2276215" y="2216393"/>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2" name="Google Shape;12852;p54"/>
            <p:cNvSpPr/>
            <p:nvPr/>
          </p:nvSpPr>
          <p:spPr>
            <a:xfrm>
              <a:off x="2280722" y="2241389"/>
              <a:ext cx="14" cy="828"/>
            </a:xfrm>
            <a:custGeom>
              <a:rect b="b" l="l" r="r" t="t"/>
              <a:pathLst>
                <a:path extrusionOk="0" h="61" w="1">
                  <a:moveTo>
                    <a:pt x="1" y="53"/>
                  </a:moveTo>
                  <a:lnTo>
                    <a:pt x="1" y="53"/>
                  </a:lnTo>
                  <a:lnTo>
                    <a:pt x="1" y="60"/>
                  </a:lnTo>
                  <a:lnTo>
                    <a:pt x="1" y="1"/>
                  </a:lnTo>
                  <a:cubicBezTo>
                    <a:pt x="1" y="18"/>
                    <a:pt x="1" y="36"/>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3" name="Google Shape;12853;p54"/>
            <p:cNvSpPr/>
            <p:nvPr/>
          </p:nvSpPr>
          <p:spPr>
            <a:xfrm>
              <a:off x="2281917" y="22487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4" name="Google Shape;12854;p54"/>
            <p:cNvSpPr/>
            <p:nvPr/>
          </p:nvSpPr>
          <p:spPr>
            <a:xfrm>
              <a:off x="2280777" y="2242530"/>
              <a:ext cx="54" cy="638"/>
            </a:xfrm>
            <a:custGeom>
              <a:rect b="b" l="l" r="r" t="t"/>
              <a:pathLst>
                <a:path extrusionOk="0" h="47" w="4">
                  <a:moveTo>
                    <a:pt x="0" y="1"/>
                  </a:moveTo>
                  <a:cubicBezTo>
                    <a:pt x="0" y="15"/>
                    <a:pt x="0" y="32"/>
                    <a:pt x="4" y="46"/>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5" name="Google Shape;12855;p54"/>
            <p:cNvSpPr/>
            <p:nvPr/>
          </p:nvSpPr>
          <p:spPr>
            <a:xfrm>
              <a:off x="2275875" y="2215158"/>
              <a:ext cx="68" cy="109"/>
            </a:xfrm>
            <a:custGeom>
              <a:rect b="b" l="l" r="r" t="t"/>
              <a:pathLst>
                <a:path extrusionOk="0" h="8" w="5">
                  <a:moveTo>
                    <a:pt x="1"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6" name="Google Shape;12856;p54"/>
            <p:cNvSpPr/>
            <p:nvPr/>
          </p:nvSpPr>
          <p:spPr>
            <a:xfrm>
              <a:off x="2275780" y="221468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7" name="Google Shape;12857;p54"/>
            <p:cNvSpPr/>
            <p:nvPr/>
          </p:nvSpPr>
          <p:spPr>
            <a:xfrm>
              <a:off x="2276024" y="2215728"/>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8" name="Google Shape;12858;p54"/>
            <p:cNvSpPr/>
            <p:nvPr/>
          </p:nvSpPr>
          <p:spPr>
            <a:xfrm>
              <a:off x="2280722" y="2242109"/>
              <a:ext cx="163" cy="1534"/>
            </a:xfrm>
            <a:custGeom>
              <a:rect b="b" l="l" r="r" t="t"/>
              <a:pathLst>
                <a:path extrusionOk="0" h="113" w="12">
                  <a:moveTo>
                    <a:pt x="1" y="0"/>
                  </a:moveTo>
                  <a:cubicBezTo>
                    <a:pt x="1" y="28"/>
                    <a:pt x="4" y="67"/>
                    <a:pt x="11" y="112"/>
                  </a:cubicBezTo>
                  <a:lnTo>
                    <a:pt x="8" y="77"/>
                  </a:lnTo>
                  <a:cubicBezTo>
                    <a:pt x="8" y="60"/>
                    <a:pt x="4" y="46"/>
                    <a:pt x="4" y="32"/>
                  </a:cubicBezTo>
                  <a:lnTo>
                    <a:pt x="4" y="7"/>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9" name="Google Shape;12859;p54"/>
            <p:cNvSpPr/>
            <p:nvPr/>
          </p:nvSpPr>
          <p:spPr>
            <a:xfrm>
              <a:off x="2281252" y="2247296"/>
              <a:ext cx="204" cy="1480"/>
            </a:xfrm>
            <a:custGeom>
              <a:rect b="b" l="l" r="r" t="t"/>
              <a:pathLst>
                <a:path extrusionOk="0" h="109" w="15">
                  <a:moveTo>
                    <a:pt x="0" y="0"/>
                  </a:moveTo>
                  <a:lnTo>
                    <a:pt x="0" y="0"/>
                  </a:lnTo>
                  <a:cubicBezTo>
                    <a:pt x="4" y="35"/>
                    <a:pt x="7" y="73"/>
                    <a:pt x="14" y="108"/>
                  </a:cubicBezTo>
                  <a:cubicBezTo>
                    <a:pt x="7" y="70"/>
                    <a:pt x="4" y="35"/>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0" name="Google Shape;12860;p54"/>
            <p:cNvSpPr/>
            <p:nvPr/>
          </p:nvSpPr>
          <p:spPr>
            <a:xfrm>
              <a:off x="2269222" y="2162721"/>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1" name="Google Shape;12861;p54"/>
            <p:cNvSpPr/>
            <p:nvPr/>
          </p:nvSpPr>
          <p:spPr>
            <a:xfrm>
              <a:off x="2268611" y="2149850"/>
              <a:ext cx="18737" cy="6802"/>
            </a:xfrm>
            <a:custGeom>
              <a:rect b="b" l="l" r="r" t="t"/>
              <a:pathLst>
                <a:path extrusionOk="0" h="501" w="1380">
                  <a:moveTo>
                    <a:pt x="1380" y="0"/>
                  </a:moveTo>
                  <a:cubicBezTo>
                    <a:pt x="1372" y="2"/>
                    <a:pt x="1363" y="5"/>
                    <a:pt x="1352" y="9"/>
                  </a:cubicBezTo>
                  <a:lnTo>
                    <a:pt x="1352" y="9"/>
                  </a:lnTo>
                  <a:cubicBezTo>
                    <a:pt x="1363" y="5"/>
                    <a:pt x="1372" y="2"/>
                    <a:pt x="1380" y="0"/>
                  </a:cubicBezTo>
                  <a:close/>
                  <a:moveTo>
                    <a:pt x="1352" y="9"/>
                  </a:moveTo>
                  <a:cubicBezTo>
                    <a:pt x="1169" y="68"/>
                    <a:pt x="505" y="313"/>
                    <a:pt x="0" y="501"/>
                  </a:cubicBezTo>
                  <a:cubicBezTo>
                    <a:pt x="507" y="313"/>
                    <a:pt x="1174" y="67"/>
                    <a:pt x="1352"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2" name="Google Shape;12862;p54"/>
            <p:cNvSpPr/>
            <p:nvPr/>
          </p:nvSpPr>
          <p:spPr>
            <a:xfrm>
              <a:off x="2267851" y="2156693"/>
              <a:ext cx="720" cy="244"/>
            </a:xfrm>
            <a:custGeom>
              <a:rect b="b" l="l" r="r" t="t"/>
              <a:pathLst>
                <a:path extrusionOk="0" h="18" w="53">
                  <a:moveTo>
                    <a:pt x="53"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3" name="Google Shape;12863;p54"/>
            <p:cNvSpPr/>
            <p:nvPr/>
          </p:nvSpPr>
          <p:spPr>
            <a:xfrm>
              <a:off x="2262854" y="2051169"/>
              <a:ext cx="78532" cy="79768"/>
            </a:xfrm>
            <a:custGeom>
              <a:rect b="b" l="l" r="r" t="t"/>
              <a:pathLst>
                <a:path extrusionOk="0" h="5875" w="5784">
                  <a:moveTo>
                    <a:pt x="1121" y="0"/>
                  </a:moveTo>
                  <a:lnTo>
                    <a:pt x="844" y="25"/>
                  </a:lnTo>
                  <a:lnTo>
                    <a:pt x="767" y="28"/>
                  </a:lnTo>
                  <a:cubicBezTo>
                    <a:pt x="750" y="35"/>
                    <a:pt x="673" y="53"/>
                    <a:pt x="585" y="77"/>
                  </a:cubicBezTo>
                  <a:lnTo>
                    <a:pt x="648" y="245"/>
                  </a:lnTo>
                  <a:lnTo>
                    <a:pt x="655" y="256"/>
                  </a:lnTo>
                  <a:cubicBezTo>
                    <a:pt x="704" y="361"/>
                    <a:pt x="736" y="473"/>
                    <a:pt x="743" y="588"/>
                  </a:cubicBezTo>
                  <a:cubicBezTo>
                    <a:pt x="743" y="609"/>
                    <a:pt x="739" y="630"/>
                    <a:pt x="736" y="648"/>
                  </a:cubicBezTo>
                  <a:cubicBezTo>
                    <a:pt x="732" y="659"/>
                    <a:pt x="729" y="669"/>
                    <a:pt x="725" y="680"/>
                  </a:cubicBezTo>
                  <a:cubicBezTo>
                    <a:pt x="725" y="683"/>
                    <a:pt x="722" y="683"/>
                    <a:pt x="722" y="687"/>
                  </a:cubicBezTo>
                  <a:cubicBezTo>
                    <a:pt x="718" y="694"/>
                    <a:pt x="715" y="701"/>
                    <a:pt x="708" y="708"/>
                  </a:cubicBezTo>
                  <a:lnTo>
                    <a:pt x="704" y="715"/>
                  </a:lnTo>
                  <a:cubicBezTo>
                    <a:pt x="697" y="718"/>
                    <a:pt x="694" y="725"/>
                    <a:pt x="687" y="729"/>
                  </a:cubicBezTo>
                  <a:lnTo>
                    <a:pt x="680" y="736"/>
                  </a:lnTo>
                  <a:cubicBezTo>
                    <a:pt x="673" y="739"/>
                    <a:pt x="666" y="746"/>
                    <a:pt x="659" y="750"/>
                  </a:cubicBezTo>
                  <a:lnTo>
                    <a:pt x="655" y="750"/>
                  </a:lnTo>
                  <a:cubicBezTo>
                    <a:pt x="617" y="771"/>
                    <a:pt x="575" y="785"/>
                    <a:pt x="529" y="795"/>
                  </a:cubicBezTo>
                  <a:lnTo>
                    <a:pt x="529" y="802"/>
                  </a:lnTo>
                  <a:lnTo>
                    <a:pt x="529" y="813"/>
                  </a:lnTo>
                  <a:cubicBezTo>
                    <a:pt x="529" y="823"/>
                    <a:pt x="533" y="830"/>
                    <a:pt x="533" y="837"/>
                  </a:cubicBezTo>
                  <a:lnTo>
                    <a:pt x="533" y="848"/>
                  </a:lnTo>
                  <a:cubicBezTo>
                    <a:pt x="533" y="858"/>
                    <a:pt x="533" y="869"/>
                    <a:pt x="536" y="879"/>
                  </a:cubicBezTo>
                  <a:lnTo>
                    <a:pt x="536" y="911"/>
                  </a:lnTo>
                  <a:lnTo>
                    <a:pt x="536" y="918"/>
                  </a:lnTo>
                  <a:lnTo>
                    <a:pt x="536" y="935"/>
                  </a:lnTo>
                  <a:lnTo>
                    <a:pt x="536" y="946"/>
                  </a:lnTo>
                  <a:lnTo>
                    <a:pt x="536" y="963"/>
                  </a:lnTo>
                  <a:lnTo>
                    <a:pt x="536" y="967"/>
                  </a:lnTo>
                  <a:lnTo>
                    <a:pt x="536" y="988"/>
                  </a:lnTo>
                  <a:lnTo>
                    <a:pt x="697" y="1082"/>
                  </a:lnTo>
                  <a:lnTo>
                    <a:pt x="666" y="1138"/>
                  </a:lnTo>
                  <a:cubicBezTo>
                    <a:pt x="592" y="1282"/>
                    <a:pt x="337" y="1751"/>
                    <a:pt x="186" y="1810"/>
                  </a:cubicBezTo>
                  <a:lnTo>
                    <a:pt x="179" y="1814"/>
                  </a:lnTo>
                  <a:lnTo>
                    <a:pt x="172" y="1817"/>
                  </a:lnTo>
                  <a:lnTo>
                    <a:pt x="169" y="1821"/>
                  </a:lnTo>
                  <a:lnTo>
                    <a:pt x="158" y="1824"/>
                  </a:lnTo>
                  <a:lnTo>
                    <a:pt x="151" y="1828"/>
                  </a:lnTo>
                  <a:lnTo>
                    <a:pt x="141" y="1835"/>
                  </a:lnTo>
                  <a:lnTo>
                    <a:pt x="130" y="1842"/>
                  </a:lnTo>
                  <a:lnTo>
                    <a:pt x="116" y="1849"/>
                  </a:lnTo>
                  <a:lnTo>
                    <a:pt x="106" y="1856"/>
                  </a:lnTo>
                  <a:lnTo>
                    <a:pt x="88" y="1866"/>
                  </a:lnTo>
                  <a:lnTo>
                    <a:pt x="71" y="1877"/>
                  </a:lnTo>
                  <a:lnTo>
                    <a:pt x="53" y="1887"/>
                  </a:lnTo>
                  <a:lnTo>
                    <a:pt x="25" y="1905"/>
                  </a:lnTo>
                  <a:lnTo>
                    <a:pt x="11" y="1915"/>
                  </a:lnTo>
                  <a:lnTo>
                    <a:pt x="1" y="1922"/>
                  </a:lnTo>
                  <a:cubicBezTo>
                    <a:pt x="71" y="2272"/>
                    <a:pt x="172" y="2763"/>
                    <a:pt x="309" y="2885"/>
                  </a:cubicBezTo>
                  <a:cubicBezTo>
                    <a:pt x="526" y="3085"/>
                    <a:pt x="561" y="3309"/>
                    <a:pt x="585" y="3473"/>
                  </a:cubicBezTo>
                  <a:cubicBezTo>
                    <a:pt x="592" y="3526"/>
                    <a:pt x="599" y="3578"/>
                    <a:pt x="617" y="3627"/>
                  </a:cubicBezTo>
                  <a:cubicBezTo>
                    <a:pt x="641" y="3683"/>
                    <a:pt x="673" y="3736"/>
                    <a:pt x="708" y="3785"/>
                  </a:cubicBezTo>
                  <a:cubicBezTo>
                    <a:pt x="771" y="3876"/>
                    <a:pt x="830" y="3967"/>
                    <a:pt x="806" y="4047"/>
                  </a:cubicBezTo>
                  <a:cubicBezTo>
                    <a:pt x="799" y="4079"/>
                    <a:pt x="778" y="4107"/>
                    <a:pt x="753" y="4124"/>
                  </a:cubicBezTo>
                  <a:lnTo>
                    <a:pt x="771" y="4124"/>
                  </a:lnTo>
                  <a:lnTo>
                    <a:pt x="792" y="4131"/>
                  </a:lnTo>
                  <a:lnTo>
                    <a:pt x="806" y="4135"/>
                  </a:lnTo>
                  <a:lnTo>
                    <a:pt x="827" y="4142"/>
                  </a:lnTo>
                  <a:lnTo>
                    <a:pt x="844" y="4145"/>
                  </a:lnTo>
                  <a:lnTo>
                    <a:pt x="865" y="4152"/>
                  </a:lnTo>
                  <a:lnTo>
                    <a:pt x="883" y="4159"/>
                  </a:lnTo>
                  <a:lnTo>
                    <a:pt x="904" y="4170"/>
                  </a:lnTo>
                  <a:lnTo>
                    <a:pt x="921" y="4177"/>
                  </a:lnTo>
                  <a:lnTo>
                    <a:pt x="946" y="4187"/>
                  </a:lnTo>
                  <a:lnTo>
                    <a:pt x="960" y="4194"/>
                  </a:lnTo>
                  <a:lnTo>
                    <a:pt x="984" y="4208"/>
                  </a:lnTo>
                  <a:lnTo>
                    <a:pt x="998" y="4215"/>
                  </a:lnTo>
                  <a:lnTo>
                    <a:pt x="1037" y="4233"/>
                  </a:lnTo>
                  <a:cubicBezTo>
                    <a:pt x="1100" y="4268"/>
                    <a:pt x="1166" y="4299"/>
                    <a:pt x="1236" y="4320"/>
                  </a:cubicBezTo>
                  <a:cubicBezTo>
                    <a:pt x="1359" y="4345"/>
                    <a:pt x="1895" y="4544"/>
                    <a:pt x="1979" y="4653"/>
                  </a:cubicBezTo>
                  <a:cubicBezTo>
                    <a:pt x="1982" y="4660"/>
                    <a:pt x="1989" y="4670"/>
                    <a:pt x="1996" y="4677"/>
                  </a:cubicBezTo>
                  <a:lnTo>
                    <a:pt x="2311" y="4677"/>
                  </a:lnTo>
                  <a:cubicBezTo>
                    <a:pt x="2339" y="4660"/>
                    <a:pt x="2374" y="4649"/>
                    <a:pt x="2409" y="4649"/>
                  </a:cubicBezTo>
                  <a:cubicBezTo>
                    <a:pt x="2462" y="4653"/>
                    <a:pt x="2511" y="4677"/>
                    <a:pt x="2542" y="4716"/>
                  </a:cubicBezTo>
                  <a:cubicBezTo>
                    <a:pt x="2717" y="4895"/>
                    <a:pt x="2861" y="5420"/>
                    <a:pt x="2868" y="5766"/>
                  </a:cubicBezTo>
                  <a:lnTo>
                    <a:pt x="2917" y="5773"/>
                  </a:lnTo>
                  <a:lnTo>
                    <a:pt x="2927" y="5773"/>
                  </a:lnTo>
                  <a:lnTo>
                    <a:pt x="2962" y="5777"/>
                  </a:lnTo>
                  <a:lnTo>
                    <a:pt x="2973" y="5777"/>
                  </a:lnTo>
                  <a:lnTo>
                    <a:pt x="3001" y="5780"/>
                  </a:lnTo>
                  <a:lnTo>
                    <a:pt x="3113" y="5780"/>
                  </a:lnTo>
                  <a:cubicBezTo>
                    <a:pt x="3137" y="5773"/>
                    <a:pt x="3162" y="5766"/>
                    <a:pt x="3183" y="5752"/>
                  </a:cubicBezTo>
                  <a:cubicBezTo>
                    <a:pt x="3236" y="5720"/>
                    <a:pt x="3298" y="5703"/>
                    <a:pt x="3361" y="5703"/>
                  </a:cubicBezTo>
                  <a:cubicBezTo>
                    <a:pt x="3394" y="5703"/>
                    <a:pt x="3427" y="5708"/>
                    <a:pt x="3459" y="5717"/>
                  </a:cubicBezTo>
                  <a:cubicBezTo>
                    <a:pt x="3526" y="5735"/>
                    <a:pt x="3578" y="5791"/>
                    <a:pt x="3596" y="5861"/>
                  </a:cubicBezTo>
                  <a:cubicBezTo>
                    <a:pt x="3596" y="5864"/>
                    <a:pt x="3599" y="5871"/>
                    <a:pt x="3599" y="5875"/>
                  </a:cubicBezTo>
                  <a:lnTo>
                    <a:pt x="3613" y="5875"/>
                  </a:lnTo>
                  <a:cubicBezTo>
                    <a:pt x="3690" y="5868"/>
                    <a:pt x="3764" y="5857"/>
                    <a:pt x="3838" y="5840"/>
                  </a:cubicBezTo>
                  <a:cubicBezTo>
                    <a:pt x="3908" y="5826"/>
                    <a:pt x="3981" y="5812"/>
                    <a:pt x="4051" y="5808"/>
                  </a:cubicBezTo>
                  <a:cubicBezTo>
                    <a:pt x="4065" y="5808"/>
                    <a:pt x="4083" y="5808"/>
                    <a:pt x="4097" y="5812"/>
                  </a:cubicBezTo>
                  <a:lnTo>
                    <a:pt x="4104" y="5812"/>
                  </a:lnTo>
                  <a:cubicBezTo>
                    <a:pt x="4195" y="5830"/>
                    <a:pt x="4251" y="5836"/>
                    <a:pt x="4287" y="5836"/>
                  </a:cubicBezTo>
                  <a:cubicBezTo>
                    <a:pt x="4320" y="5836"/>
                    <a:pt x="4335" y="5831"/>
                    <a:pt x="4342" y="5826"/>
                  </a:cubicBezTo>
                  <a:cubicBezTo>
                    <a:pt x="4352" y="5759"/>
                    <a:pt x="4387" y="5640"/>
                    <a:pt x="4468" y="5588"/>
                  </a:cubicBezTo>
                  <a:cubicBezTo>
                    <a:pt x="4492" y="5570"/>
                    <a:pt x="4521" y="5561"/>
                    <a:pt x="4550" y="5561"/>
                  </a:cubicBezTo>
                  <a:cubicBezTo>
                    <a:pt x="4567" y="5561"/>
                    <a:pt x="4584" y="5564"/>
                    <a:pt x="4601" y="5570"/>
                  </a:cubicBezTo>
                  <a:cubicBezTo>
                    <a:pt x="4632" y="5577"/>
                    <a:pt x="4664" y="5591"/>
                    <a:pt x="4692" y="5605"/>
                  </a:cubicBezTo>
                  <a:cubicBezTo>
                    <a:pt x="4713" y="5612"/>
                    <a:pt x="4727" y="5619"/>
                    <a:pt x="4741" y="5626"/>
                  </a:cubicBezTo>
                  <a:cubicBezTo>
                    <a:pt x="4754" y="5632"/>
                    <a:pt x="4769" y="5635"/>
                    <a:pt x="4783" y="5635"/>
                  </a:cubicBezTo>
                  <a:cubicBezTo>
                    <a:pt x="4814" y="5635"/>
                    <a:pt x="4844" y="5622"/>
                    <a:pt x="4863" y="5598"/>
                  </a:cubicBezTo>
                  <a:cubicBezTo>
                    <a:pt x="4933" y="5537"/>
                    <a:pt x="5017" y="5527"/>
                    <a:pt x="5089" y="5527"/>
                  </a:cubicBezTo>
                  <a:cubicBezTo>
                    <a:pt x="5108" y="5527"/>
                    <a:pt x="5127" y="5527"/>
                    <a:pt x="5143" y="5528"/>
                  </a:cubicBezTo>
                  <a:lnTo>
                    <a:pt x="5185" y="5528"/>
                  </a:lnTo>
                  <a:cubicBezTo>
                    <a:pt x="5203" y="5528"/>
                    <a:pt x="5220" y="5528"/>
                    <a:pt x="5238" y="5521"/>
                  </a:cubicBezTo>
                  <a:lnTo>
                    <a:pt x="5238" y="5518"/>
                  </a:lnTo>
                  <a:lnTo>
                    <a:pt x="5238" y="5514"/>
                  </a:lnTo>
                  <a:lnTo>
                    <a:pt x="5238" y="5511"/>
                  </a:lnTo>
                  <a:lnTo>
                    <a:pt x="5241" y="5507"/>
                  </a:lnTo>
                  <a:lnTo>
                    <a:pt x="5245" y="5504"/>
                  </a:lnTo>
                  <a:lnTo>
                    <a:pt x="5248" y="5500"/>
                  </a:lnTo>
                  <a:lnTo>
                    <a:pt x="5255" y="5497"/>
                  </a:lnTo>
                  <a:lnTo>
                    <a:pt x="5262" y="5493"/>
                  </a:lnTo>
                  <a:lnTo>
                    <a:pt x="5266" y="5493"/>
                  </a:lnTo>
                  <a:lnTo>
                    <a:pt x="5269" y="5490"/>
                  </a:lnTo>
                  <a:lnTo>
                    <a:pt x="5273" y="5486"/>
                  </a:lnTo>
                  <a:lnTo>
                    <a:pt x="5280" y="5479"/>
                  </a:lnTo>
                  <a:lnTo>
                    <a:pt x="5283" y="5479"/>
                  </a:lnTo>
                  <a:lnTo>
                    <a:pt x="5294" y="5476"/>
                  </a:lnTo>
                  <a:lnTo>
                    <a:pt x="5297" y="5472"/>
                  </a:lnTo>
                  <a:lnTo>
                    <a:pt x="5304" y="5465"/>
                  </a:lnTo>
                  <a:lnTo>
                    <a:pt x="5311" y="5465"/>
                  </a:lnTo>
                  <a:lnTo>
                    <a:pt x="5322" y="5458"/>
                  </a:lnTo>
                  <a:lnTo>
                    <a:pt x="5325" y="5455"/>
                  </a:lnTo>
                  <a:lnTo>
                    <a:pt x="5336" y="5448"/>
                  </a:lnTo>
                  <a:lnTo>
                    <a:pt x="5343" y="5444"/>
                  </a:lnTo>
                  <a:lnTo>
                    <a:pt x="5353" y="5437"/>
                  </a:lnTo>
                  <a:lnTo>
                    <a:pt x="5360" y="5434"/>
                  </a:lnTo>
                  <a:lnTo>
                    <a:pt x="5374" y="5427"/>
                  </a:lnTo>
                  <a:lnTo>
                    <a:pt x="5381" y="5423"/>
                  </a:lnTo>
                  <a:lnTo>
                    <a:pt x="5395" y="5416"/>
                  </a:lnTo>
                  <a:lnTo>
                    <a:pt x="5402" y="5413"/>
                  </a:lnTo>
                  <a:lnTo>
                    <a:pt x="5420" y="5402"/>
                  </a:lnTo>
                  <a:lnTo>
                    <a:pt x="5427" y="5399"/>
                  </a:lnTo>
                  <a:lnTo>
                    <a:pt x="5444" y="5388"/>
                  </a:lnTo>
                  <a:lnTo>
                    <a:pt x="5451" y="5385"/>
                  </a:lnTo>
                  <a:lnTo>
                    <a:pt x="5472" y="5374"/>
                  </a:lnTo>
                  <a:lnTo>
                    <a:pt x="5479" y="5371"/>
                  </a:lnTo>
                  <a:lnTo>
                    <a:pt x="5504" y="5360"/>
                  </a:lnTo>
                  <a:lnTo>
                    <a:pt x="5511" y="5353"/>
                  </a:lnTo>
                  <a:lnTo>
                    <a:pt x="5535" y="5343"/>
                  </a:lnTo>
                  <a:lnTo>
                    <a:pt x="5546" y="5339"/>
                  </a:lnTo>
                  <a:lnTo>
                    <a:pt x="5570" y="5325"/>
                  </a:lnTo>
                  <a:lnTo>
                    <a:pt x="5581" y="5322"/>
                  </a:lnTo>
                  <a:lnTo>
                    <a:pt x="5605" y="5308"/>
                  </a:lnTo>
                  <a:lnTo>
                    <a:pt x="5619" y="5301"/>
                  </a:lnTo>
                  <a:lnTo>
                    <a:pt x="5647" y="5290"/>
                  </a:lnTo>
                  <a:lnTo>
                    <a:pt x="5658" y="5283"/>
                  </a:lnTo>
                  <a:lnTo>
                    <a:pt x="5689" y="5269"/>
                  </a:lnTo>
                  <a:lnTo>
                    <a:pt x="5700" y="5266"/>
                  </a:lnTo>
                  <a:lnTo>
                    <a:pt x="5735" y="5248"/>
                  </a:lnTo>
                  <a:lnTo>
                    <a:pt x="5745" y="5245"/>
                  </a:lnTo>
                  <a:lnTo>
                    <a:pt x="5784" y="5224"/>
                  </a:lnTo>
                  <a:cubicBezTo>
                    <a:pt x="5766" y="5143"/>
                    <a:pt x="5714" y="5119"/>
                    <a:pt x="5637" y="5080"/>
                  </a:cubicBezTo>
                  <a:cubicBezTo>
                    <a:pt x="5542" y="5038"/>
                    <a:pt x="5413" y="4975"/>
                    <a:pt x="5402" y="4772"/>
                  </a:cubicBezTo>
                  <a:cubicBezTo>
                    <a:pt x="5402" y="4663"/>
                    <a:pt x="5364" y="4558"/>
                    <a:pt x="5294" y="4474"/>
                  </a:cubicBezTo>
                  <a:cubicBezTo>
                    <a:pt x="5231" y="4401"/>
                    <a:pt x="5199" y="4306"/>
                    <a:pt x="5199" y="4208"/>
                  </a:cubicBezTo>
                  <a:lnTo>
                    <a:pt x="5203" y="4145"/>
                  </a:lnTo>
                  <a:cubicBezTo>
                    <a:pt x="5206" y="4030"/>
                    <a:pt x="5213" y="3851"/>
                    <a:pt x="5189" y="3820"/>
                  </a:cubicBezTo>
                  <a:cubicBezTo>
                    <a:pt x="5154" y="3806"/>
                    <a:pt x="5126" y="3781"/>
                    <a:pt x="5115" y="3746"/>
                  </a:cubicBezTo>
                  <a:cubicBezTo>
                    <a:pt x="5073" y="3634"/>
                    <a:pt x="5164" y="3438"/>
                    <a:pt x="5252" y="3309"/>
                  </a:cubicBezTo>
                  <a:cubicBezTo>
                    <a:pt x="5280" y="3263"/>
                    <a:pt x="5283" y="3253"/>
                    <a:pt x="5171" y="3169"/>
                  </a:cubicBezTo>
                  <a:cubicBezTo>
                    <a:pt x="5087" y="3109"/>
                    <a:pt x="4982" y="3032"/>
                    <a:pt x="4951" y="2899"/>
                  </a:cubicBezTo>
                  <a:cubicBezTo>
                    <a:pt x="4940" y="2854"/>
                    <a:pt x="4916" y="2745"/>
                    <a:pt x="5175" y="2076"/>
                  </a:cubicBezTo>
                  <a:cubicBezTo>
                    <a:pt x="4741" y="1775"/>
                    <a:pt x="4303" y="1457"/>
                    <a:pt x="4300" y="1453"/>
                  </a:cubicBezTo>
                  <a:lnTo>
                    <a:pt x="4272" y="1432"/>
                  </a:lnTo>
                  <a:lnTo>
                    <a:pt x="4300" y="1100"/>
                  </a:lnTo>
                  <a:lnTo>
                    <a:pt x="2357" y="70"/>
                  </a:lnTo>
                  <a:cubicBezTo>
                    <a:pt x="2350" y="287"/>
                    <a:pt x="2241" y="462"/>
                    <a:pt x="2094" y="532"/>
                  </a:cubicBezTo>
                  <a:cubicBezTo>
                    <a:pt x="2108" y="564"/>
                    <a:pt x="2126" y="592"/>
                    <a:pt x="2147" y="620"/>
                  </a:cubicBezTo>
                  <a:cubicBezTo>
                    <a:pt x="2189" y="683"/>
                    <a:pt x="2234" y="746"/>
                    <a:pt x="2210" y="809"/>
                  </a:cubicBezTo>
                  <a:cubicBezTo>
                    <a:pt x="2192" y="848"/>
                    <a:pt x="2157" y="876"/>
                    <a:pt x="2115" y="879"/>
                  </a:cubicBezTo>
                  <a:cubicBezTo>
                    <a:pt x="2096" y="883"/>
                    <a:pt x="2074" y="885"/>
                    <a:pt x="2052" y="885"/>
                  </a:cubicBezTo>
                  <a:cubicBezTo>
                    <a:pt x="1978" y="885"/>
                    <a:pt x="1889" y="866"/>
                    <a:pt x="1790" y="844"/>
                  </a:cubicBezTo>
                  <a:cubicBezTo>
                    <a:pt x="1675" y="820"/>
                    <a:pt x="1550" y="793"/>
                    <a:pt x="1433" y="793"/>
                  </a:cubicBezTo>
                  <a:cubicBezTo>
                    <a:pt x="1365" y="793"/>
                    <a:pt x="1299" y="802"/>
                    <a:pt x="1240" y="827"/>
                  </a:cubicBezTo>
                  <a:cubicBezTo>
                    <a:pt x="1221" y="836"/>
                    <a:pt x="1200" y="841"/>
                    <a:pt x="1178" y="841"/>
                  </a:cubicBezTo>
                  <a:cubicBezTo>
                    <a:pt x="1145" y="841"/>
                    <a:pt x="1112" y="829"/>
                    <a:pt x="1086" y="806"/>
                  </a:cubicBezTo>
                  <a:cubicBezTo>
                    <a:pt x="963" y="687"/>
                    <a:pt x="1030" y="291"/>
                    <a:pt x="1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4" name="Google Shape;12864;p54"/>
            <p:cNvSpPr/>
            <p:nvPr/>
          </p:nvSpPr>
          <p:spPr>
            <a:xfrm>
              <a:off x="2274164" y="2107447"/>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5" name="Google Shape;12865;p54"/>
            <p:cNvSpPr/>
            <p:nvPr/>
          </p:nvSpPr>
          <p:spPr>
            <a:xfrm>
              <a:off x="2273173" y="2107203"/>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6" name="Google Shape;12866;p54"/>
            <p:cNvSpPr/>
            <p:nvPr/>
          </p:nvSpPr>
          <p:spPr>
            <a:xfrm>
              <a:off x="2275739" y="2108058"/>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7" name="Google Shape;12867;p54"/>
            <p:cNvSpPr/>
            <p:nvPr/>
          </p:nvSpPr>
          <p:spPr>
            <a:xfrm>
              <a:off x="2274694" y="2107583"/>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8" name="Google Shape;12868;p54"/>
            <p:cNvSpPr/>
            <p:nvPr/>
          </p:nvSpPr>
          <p:spPr>
            <a:xfrm>
              <a:off x="2275210" y="2107828"/>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9" name="Google Shape;12869;p54"/>
            <p:cNvSpPr/>
            <p:nvPr/>
          </p:nvSpPr>
          <p:spPr>
            <a:xfrm>
              <a:off x="2273648" y="2107298"/>
              <a:ext cx="244" cy="68"/>
            </a:xfrm>
            <a:custGeom>
              <a:rect b="b" l="l" r="r" t="t"/>
              <a:pathLst>
                <a:path extrusionOk="0" h="5" w="18">
                  <a:moveTo>
                    <a:pt x="0"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0" name="Google Shape;12870;p54"/>
            <p:cNvSpPr/>
            <p:nvPr/>
          </p:nvSpPr>
          <p:spPr>
            <a:xfrm>
              <a:off x="2276310" y="210834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1" name="Google Shape;12871;p54"/>
            <p:cNvSpPr/>
            <p:nvPr/>
          </p:nvSpPr>
          <p:spPr>
            <a:xfrm>
              <a:off x="2272168" y="2060822"/>
              <a:ext cx="258" cy="244"/>
            </a:xfrm>
            <a:custGeom>
              <a:rect b="b" l="l" r="r" t="t"/>
              <a:pathLst>
                <a:path extrusionOk="0" h="18" w="19">
                  <a:moveTo>
                    <a:pt x="18" y="0"/>
                  </a:moveTo>
                  <a:cubicBezTo>
                    <a:pt x="11" y="7"/>
                    <a:pt x="8" y="14"/>
                    <a:pt x="1" y="18"/>
                  </a:cubicBezTo>
                  <a:cubicBezTo>
                    <a:pt x="8" y="14"/>
                    <a:pt x="11"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2" name="Google Shape;12872;p54"/>
            <p:cNvSpPr/>
            <p:nvPr/>
          </p:nvSpPr>
          <p:spPr>
            <a:xfrm>
              <a:off x="2272454" y="2060483"/>
              <a:ext cx="204" cy="244"/>
            </a:xfrm>
            <a:custGeom>
              <a:rect b="b" l="l" r="r" t="t"/>
              <a:pathLst>
                <a:path extrusionOk="0" h="18" w="15">
                  <a:moveTo>
                    <a:pt x="15" y="1"/>
                  </a:moveTo>
                  <a:cubicBezTo>
                    <a:pt x="11" y="8"/>
                    <a:pt x="8" y="15"/>
                    <a:pt x="1" y="18"/>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3" name="Google Shape;12873;p54"/>
            <p:cNvSpPr/>
            <p:nvPr/>
          </p:nvSpPr>
          <p:spPr>
            <a:xfrm>
              <a:off x="2271788" y="2061148"/>
              <a:ext cx="299" cy="204"/>
            </a:xfrm>
            <a:custGeom>
              <a:rect b="b" l="l" r="r" t="t"/>
              <a:pathLst>
                <a:path extrusionOk="0" h="15" w="22">
                  <a:moveTo>
                    <a:pt x="22" y="1"/>
                  </a:moveTo>
                  <a:cubicBezTo>
                    <a:pt x="15" y="4"/>
                    <a:pt x="8" y="11"/>
                    <a:pt x="1" y="15"/>
                  </a:cubicBezTo>
                  <a:cubicBezTo>
                    <a:pt x="8" y="11"/>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4" name="Google Shape;12874;p54"/>
            <p:cNvSpPr/>
            <p:nvPr/>
          </p:nvSpPr>
          <p:spPr>
            <a:xfrm>
              <a:off x="2271693" y="2054590"/>
              <a:ext cx="1208" cy="4576"/>
            </a:xfrm>
            <a:custGeom>
              <a:rect b="b" l="l" r="r" t="t"/>
              <a:pathLst>
                <a:path extrusionOk="0" h="337" w="89">
                  <a:moveTo>
                    <a:pt x="1" y="0"/>
                  </a:moveTo>
                  <a:cubicBezTo>
                    <a:pt x="53" y="105"/>
                    <a:pt x="81" y="217"/>
                    <a:pt x="88" y="336"/>
                  </a:cubicBezTo>
                  <a:cubicBezTo>
                    <a:pt x="81" y="217"/>
                    <a:pt x="53" y="10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5" name="Google Shape;12875;p54"/>
            <p:cNvSpPr/>
            <p:nvPr/>
          </p:nvSpPr>
          <p:spPr>
            <a:xfrm>
              <a:off x="2272698" y="2059953"/>
              <a:ext cx="149" cy="394"/>
            </a:xfrm>
            <a:custGeom>
              <a:rect b="b" l="l" r="r" t="t"/>
              <a:pathLst>
                <a:path extrusionOk="0" h="29" w="11">
                  <a:moveTo>
                    <a:pt x="11" y="1"/>
                  </a:moveTo>
                  <a:cubicBezTo>
                    <a:pt x="7" y="12"/>
                    <a:pt x="4" y="19"/>
                    <a:pt x="0" y="29"/>
                  </a:cubicBezTo>
                  <a:cubicBezTo>
                    <a:pt x="4" y="19"/>
                    <a:pt x="7" y="12"/>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6" name="Google Shape;12876;p54"/>
            <p:cNvSpPr/>
            <p:nvPr/>
          </p:nvSpPr>
          <p:spPr>
            <a:xfrm>
              <a:off x="2270077" y="2061393"/>
              <a:ext cx="1684" cy="584"/>
            </a:xfrm>
            <a:custGeom>
              <a:rect b="b" l="l" r="r" t="t"/>
              <a:pathLst>
                <a:path extrusionOk="0" h="43" w="124">
                  <a:moveTo>
                    <a:pt x="1" y="42"/>
                  </a:moveTo>
                  <a:cubicBezTo>
                    <a:pt x="43" y="35"/>
                    <a:pt x="85" y="21"/>
                    <a:pt x="123" y="0"/>
                  </a:cubicBezTo>
                  <a:cubicBezTo>
                    <a:pt x="85" y="21"/>
                    <a:pt x="43" y="35"/>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7" name="Google Shape;12877;p54"/>
            <p:cNvSpPr/>
            <p:nvPr/>
          </p:nvSpPr>
          <p:spPr>
            <a:xfrm>
              <a:off x="2295223" y="2052024"/>
              <a:ext cx="26354" cy="13985"/>
            </a:xfrm>
            <a:custGeom>
              <a:rect b="b" l="l" r="r" t="t"/>
              <a:pathLst>
                <a:path extrusionOk="0" h="1030" w="1941">
                  <a:moveTo>
                    <a:pt x="1" y="0"/>
                  </a:moveTo>
                  <a:lnTo>
                    <a:pt x="1" y="0"/>
                  </a:lnTo>
                  <a:lnTo>
                    <a:pt x="1940" y="103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8" name="Google Shape;12878;p54"/>
            <p:cNvSpPr/>
            <p:nvPr/>
          </p:nvSpPr>
          <p:spPr>
            <a:xfrm>
              <a:off x="2274259" y="2051169"/>
              <a:ext cx="3775" cy="299"/>
            </a:xfrm>
            <a:custGeom>
              <a:rect b="b" l="l" r="r" t="t"/>
              <a:pathLst>
                <a:path extrusionOk="0" h="22" w="278">
                  <a:moveTo>
                    <a:pt x="1" y="21"/>
                  </a:moveTo>
                  <a:lnTo>
                    <a:pt x="277" y="0"/>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9" name="Google Shape;12879;p54"/>
            <p:cNvSpPr/>
            <p:nvPr/>
          </p:nvSpPr>
          <p:spPr>
            <a:xfrm>
              <a:off x="2270227" y="2064285"/>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0" name="Google Shape;12880;p54"/>
            <p:cNvSpPr/>
            <p:nvPr/>
          </p:nvSpPr>
          <p:spPr>
            <a:xfrm>
              <a:off x="2270227" y="2063579"/>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1" name="Google Shape;12881;p54"/>
            <p:cNvSpPr/>
            <p:nvPr/>
          </p:nvSpPr>
          <p:spPr>
            <a:xfrm>
              <a:off x="2264375" y="2076314"/>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2" name="Google Shape;12882;p54"/>
            <p:cNvSpPr/>
            <p:nvPr/>
          </p:nvSpPr>
          <p:spPr>
            <a:xfrm>
              <a:off x="2270227" y="206390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3" name="Google Shape;12883;p54"/>
            <p:cNvSpPr/>
            <p:nvPr/>
          </p:nvSpPr>
          <p:spPr>
            <a:xfrm>
              <a:off x="2265380" y="2075839"/>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4" name="Google Shape;12884;p54"/>
            <p:cNvSpPr/>
            <p:nvPr/>
          </p:nvSpPr>
          <p:spPr>
            <a:xfrm>
              <a:off x="2265190" y="207588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5" name="Google Shape;12885;p54"/>
            <p:cNvSpPr/>
            <p:nvPr/>
          </p:nvSpPr>
          <p:spPr>
            <a:xfrm>
              <a:off x="2263900" y="207659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6" name="Google Shape;12886;p54"/>
            <p:cNvSpPr/>
            <p:nvPr/>
          </p:nvSpPr>
          <p:spPr>
            <a:xfrm>
              <a:off x="2265000" y="207597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7" name="Google Shape;12887;p54"/>
            <p:cNvSpPr/>
            <p:nvPr/>
          </p:nvSpPr>
          <p:spPr>
            <a:xfrm>
              <a:off x="2264714" y="2076124"/>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8" name="Google Shape;12888;p54"/>
            <p:cNvSpPr/>
            <p:nvPr/>
          </p:nvSpPr>
          <p:spPr>
            <a:xfrm>
              <a:off x="2262949" y="2077210"/>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9" name="Google Shape;12889;p54"/>
            <p:cNvSpPr/>
            <p:nvPr/>
          </p:nvSpPr>
          <p:spPr>
            <a:xfrm>
              <a:off x="2270077" y="2062058"/>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0" name="Google Shape;12890;p54"/>
            <p:cNvSpPr/>
            <p:nvPr/>
          </p:nvSpPr>
          <p:spPr>
            <a:xfrm>
              <a:off x="2270132" y="206257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1" name="Google Shape;12891;p54"/>
            <p:cNvSpPr/>
            <p:nvPr/>
          </p:nvSpPr>
          <p:spPr>
            <a:xfrm>
              <a:off x="2263289" y="2076830"/>
              <a:ext cx="394" cy="258"/>
            </a:xfrm>
            <a:custGeom>
              <a:rect b="b" l="l" r="r" t="t"/>
              <a:pathLst>
                <a:path extrusionOk="0" h="19" w="29">
                  <a:moveTo>
                    <a:pt x="28"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2" name="Google Shape;12892;p54"/>
            <p:cNvSpPr/>
            <p:nvPr/>
          </p:nvSpPr>
          <p:spPr>
            <a:xfrm>
              <a:off x="2270173" y="20631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3" name="Google Shape;12893;p54"/>
            <p:cNvSpPr/>
            <p:nvPr/>
          </p:nvSpPr>
          <p:spPr>
            <a:xfrm>
              <a:off x="2334109" y="212622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4" name="Google Shape;12894;p54"/>
            <p:cNvSpPr/>
            <p:nvPr/>
          </p:nvSpPr>
          <p:spPr>
            <a:xfrm>
              <a:off x="2334204" y="212607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5" name="Google Shape;12895;p54"/>
            <p:cNvSpPr/>
            <p:nvPr/>
          </p:nvSpPr>
          <p:spPr>
            <a:xfrm>
              <a:off x="2334150" y="21261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6" name="Google Shape;12896;p54"/>
            <p:cNvSpPr/>
            <p:nvPr/>
          </p:nvSpPr>
          <p:spPr>
            <a:xfrm>
              <a:off x="2334204" y="212603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7" name="Google Shape;12897;p54"/>
            <p:cNvSpPr/>
            <p:nvPr/>
          </p:nvSpPr>
          <p:spPr>
            <a:xfrm>
              <a:off x="2334055" y="212632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8" name="Google Shape;12898;p54"/>
            <p:cNvSpPr/>
            <p:nvPr/>
          </p:nvSpPr>
          <p:spPr>
            <a:xfrm>
              <a:off x="2334109" y="212626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9" name="Google Shape;12899;p54"/>
            <p:cNvSpPr/>
            <p:nvPr/>
          </p:nvSpPr>
          <p:spPr>
            <a:xfrm>
              <a:off x="2336580" y="2124365"/>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0" name="Google Shape;12900;p54"/>
            <p:cNvSpPr/>
            <p:nvPr/>
          </p:nvSpPr>
          <p:spPr>
            <a:xfrm>
              <a:off x="2304306" y="21297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1" name="Google Shape;12901;p54"/>
            <p:cNvSpPr/>
            <p:nvPr/>
          </p:nvSpPr>
          <p:spPr>
            <a:xfrm>
              <a:off x="2337245" y="212398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2" name="Google Shape;12902;p54"/>
            <p:cNvSpPr/>
            <p:nvPr/>
          </p:nvSpPr>
          <p:spPr>
            <a:xfrm>
              <a:off x="2317952" y="2130217"/>
              <a:ext cx="584" cy="54"/>
            </a:xfrm>
            <a:custGeom>
              <a:rect b="b" l="l" r="r" t="t"/>
              <a:pathLst>
                <a:path extrusionOk="0" h="4" w="43">
                  <a:moveTo>
                    <a:pt x="0" y="0"/>
                  </a:moveTo>
                  <a:cubicBezTo>
                    <a:pt x="14" y="0"/>
                    <a:pt x="28" y="0"/>
                    <a:pt x="42" y="4"/>
                  </a:cubicBezTo>
                  <a:cubicBezTo>
                    <a:pt x="28" y="0"/>
                    <a:pt x="1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3" name="Google Shape;12903;p54"/>
            <p:cNvSpPr/>
            <p:nvPr/>
          </p:nvSpPr>
          <p:spPr>
            <a:xfrm>
              <a:off x="2304687" y="2129782"/>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4" name="Google Shape;12904;p54"/>
            <p:cNvSpPr/>
            <p:nvPr/>
          </p:nvSpPr>
          <p:spPr>
            <a:xfrm>
              <a:off x="2318658" y="2130312"/>
              <a:ext cx="3245" cy="312"/>
            </a:xfrm>
            <a:custGeom>
              <a:rect b="b" l="l" r="r" t="t"/>
              <a:pathLst>
                <a:path extrusionOk="0" h="23" w="239">
                  <a:moveTo>
                    <a:pt x="1" y="0"/>
                  </a:moveTo>
                  <a:cubicBezTo>
                    <a:pt x="88" y="18"/>
                    <a:pt x="144" y="23"/>
                    <a:pt x="180" y="23"/>
                  </a:cubicBezTo>
                  <a:cubicBezTo>
                    <a:pt x="216" y="23"/>
                    <a:pt x="232" y="18"/>
                    <a:pt x="239" y="14"/>
                  </a:cubicBezTo>
                  <a:lnTo>
                    <a:pt x="239" y="14"/>
                  </a:lnTo>
                  <a:cubicBezTo>
                    <a:pt x="232" y="18"/>
                    <a:pt x="217" y="22"/>
                    <a:pt x="185" y="22"/>
                  </a:cubicBezTo>
                  <a:cubicBezTo>
                    <a:pt x="149" y="22"/>
                    <a:pt x="92"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5" name="Google Shape;12905;p54"/>
            <p:cNvSpPr/>
            <p:nvPr/>
          </p:nvSpPr>
          <p:spPr>
            <a:xfrm>
              <a:off x="2336241" y="2124555"/>
              <a:ext cx="258" cy="109"/>
            </a:xfrm>
            <a:custGeom>
              <a:rect b="b" l="l" r="r" t="t"/>
              <a:pathLst>
                <a:path extrusionOk="0" h="8" w="19">
                  <a:moveTo>
                    <a:pt x="1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6" name="Google Shape;12906;p54"/>
            <p:cNvSpPr/>
            <p:nvPr/>
          </p:nvSpPr>
          <p:spPr>
            <a:xfrm>
              <a:off x="2336010" y="2124704"/>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7" name="Google Shape;12907;p54"/>
            <p:cNvSpPr/>
            <p:nvPr/>
          </p:nvSpPr>
          <p:spPr>
            <a:xfrm>
              <a:off x="2335725" y="2124895"/>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8" name="Google Shape;12908;p54"/>
            <p:cNvSpPr/>
            <p:nvPr/>
          </p:nvSpPr>
          <p:spPr>
            <a:xfrm>
              <a:off x="2341237" y="2121989"/>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9" name="Google Shape;12909;p54"/>
            <p:cNvSpPr/>
            <p:nvPr/>
          </p:nvSpPr>
          <p:spPr>
            <a:xfrm>
              <a:off x="2336865" y="2124229"/>
              <a:ext cx="299" cy="109"/>
            </a:xfrm>
            <a:custGeom>
              <a:rect b="b" l="l" r="r" t="t"/>
              <a:pathLst>
                <a:path extrusionOk="0" h="8" w="22">
                  <a:moveTo>
                    <a:pt x="2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0" name="Google Shape;12910;p54"/>
            <p:cNvSpPr/>
            <p:nvPr/>
          </p:nvSpPr>
          <p:spPr>
            <a:xfrm>
              <a:off x="2339472" y="2122844"/>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1" name="Google Shape;12911;p54"/>
            <p:cNvSpPr/>
            <p:nvPr/>
          </p:nvSpPr>
          <p:spPr>
            <a:xfrm>
              <a:off x="2301876" y="2129457"/>
              <a:ext cx="679" cy="109"/>
            </a:xfrm>
            <a:custGeom>
              <a:rect b="b" l="l" r="r" t="t"/>
              <a:pathLst>
                <a:path extrusionOk="0" h="8" w="50">
                  <a:moveTo>
                    <a:pt x="1" y="0"/>
                  </a:moveTo>
                  <a:lnTo>
                    <a:pt x="5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2" name="Google Shape;12912;p54"/>
            <p:cNvSpPr/>
            <p:nvPr/>
          </p:nvSpPr>
          <p:spPr>
            <a:xfrm>
              <a:off x="2340572" y="2122274"/>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3" name="Google Shape;12913;p54"/>
            <p:cNvSpPr/>
            <p:nvPr/>
          </p:nvSpPr>
          <p:spPr>
            <a:xfrm>
              <a:off x="2334340" y="2125886"/>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4" name="Google Shape;12914;p54"/>
            <p:cNvSpPr/>
            <p:nvPr/>
          </p:nvSpPr>
          <p:spPr>
            <a:xfrm>
              <a:off x="2338956" y="2123129"/>
              <a:ext cx="394" cy="163"/>
            </a:xfrm>
            <a:custGeom>
              <a:rect b="b" l="l" r="r" t="t"/>
              <a:pathLst>
                <a:path extrusionOk="0" h="12" w="29">
                  <a:moveTo>
                    <a:pt x="28"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5" name="Google Shape;12915;p54"/>
            <p:cNvSpPr/>
            <p:nvPr/>
          </p:nvSpPr>
          <p:spPr>
            <a:xfrm>
              <a:off x="2327307" y="2127406"/>
              <a:ext cx="1684" cy="638"/>
            </a:xfrm>
            <a:custGeom>
              <a:rect b="b" l="l" r="r" t="t"/>
              <a:pathLst>
                <a:path extrusionOk="0" h="47" w="124">
                  <a:moveTo>
                    <a:pt x="1" y="29"/>
                  </a:moveTo>
                  <a:cubicBezTo>
                    <a:pt x="43" y="46"/>
                    <a:pt x="95" y="36"/>
                    <a:pt x="123" y="1"/>
                  </a:cubicBezTo>
                  <a:cubicBezTo>
                    <a:pt x="95" y="36"/>
                    <a:pt x="43" y="46"/>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6" name="Google Shape;12916;p54"/>
            <p:cNvSpPr/>
            <p:nvPr/>
          </p:nvSpPr>
          <p:spPr>
            <a:xfrm>
              <a:off x="2338481" y="2123374"/>
              <a:ext cx="339" cy="149"/>
            </a:xfrm>
            <a:custGeom>
              <a:rect b="b" l="l" r="r" t="t"/>
              <a:pathLst>
                <a:path extrusionOk="0" h="11" w="25">
                  <a:moveTo>
                    <a:pt x="25"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7" name="Google Shape;12917;p54"/>
            <p:cNvSpPr/>
            <p:nvPr/>
          </p:nvSpPr>
          <p:spPr>
            <a:xfrm>
              <a:off x="2328977" y="2126361"/>
              <a:ext cx="3815" cy="1059"/>
            </a:xfrm>
            <a:custGeom>
              <a:rect b="b" l="l" r="r" t="t"/>
              <a:pathLst>
                <a:path extrusionOk="0" h="78" w="281">
                  <a:moveTo>
                    <a:pt x="0" y="78"/>
                  </a:moveTo>
                  <a:cubicBezTo>
                    <a:pt x="88" y="1"/>
                    <a:pt x="200" y="4"/>
                    <a:pt x="280" y="8"/>
                  </a:cubicBezTo>
                  <a:cubicBezTo>
                    <a:pt x="200" y="4"/>
                    <a:pt x="88" y="1"/>
                    <a:pt x="0" y="7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8" name="Google Shape;12918;p54"/>
            <p:cNvSpPr/>
            <p:nvPr/>
          </p:nvSpPr>
          <p:spPr>
            <a:xfrm>
              <a:off x="2302691" y="2129592"/>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9" name="Google Shape;12919;p54"/>
            <p:cNvSpPr/>
            <p:nvPr/>
          </p:nvSpPr>
          <p:spPr>
            <a:xfrm>
              <a:off x="2334245" y="2125981"/>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0" name="Google Shape;12920;p54"/>
            <p:cNvSpPr/>
            <p:nvPr/>
          </p:nvSpPr>
          <p:spPr>
            <a:xfrm>
              <a:off x="2334489" y="212575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1" name="Google Shape;12921;p54"/>
            <p:cNvSpPr/>
            <p:nvPr/>
          </p:nvSpPr>
          <p:spPr>
            <a:xfrm>
              <a:off x="2303302" y="2129647"/>
              <a:ext cx="394" cy="54"/>
            </a:xfrm>
            <a:custGeom>
              <a:rect b="b" l="l" r="r" t="t"/>
              <a:pathLst>
                <a:path extrusionOk="0" h="4" w="29">
                  <a:moveTo>
                    <a:pt x="29"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2" name="Google Shape;12922;p54"/>
            <p:cNvSpPr/>
            <p:nvPr/>
          </p:nvSpPr>
          <p:spPr>
            <a:xfrm>
              <a:off x="2333294" y="212645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3" name="Google Shape;12923;p54"/>
            <p:cNvSpPr/>
            <p:nvPr/>
          </p:nvSpPr>
          <p:spPr>
            <a:xfrm>
              <a:off x="2334394" y="212584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4" name="Google Shape;12924;p54"/>
            <p:cNvSpPr/>
            <p:nvPr/>
          </p:nvSpPr>
          <p:spPr>
            <a:xfrm>
              <a:off x="2340002" y="2122559"/>
              <a:ext cx="489" cy="258"/>
            </a:xfrm>
            <a:custGeom>
              <a:rect b="b" l="l" r="r" t="t"/>
              <a:pathLst>
                <a:path extrusionOk="0" h="19" w="36">
                  <a:moveTo>
                    <a:pt x="35"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5" name="Google Shape;12925;p54"/>
            <p:cNvSpPr/>
            <p:nvPr/>
          </p:nvSpPr>
          <p:spPr>
            <a:xfrm>
              <a:off x="2334530" y="212565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6" name="Google Shape;12926;p54"/>
            <p:cNvSpPr/>
            <p:nvPr/>
          </p:nvSpPr>
          <p:spPr>
            <a:xfrm>
              <a:off x="2305202" y="2129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7" name="Google Shape;12927;p54"/>
            <p:cNvSpPr/>
            <p:nvPr/>
          </p:nvSpPr>
          <p:spPr>
            <a:xfrm>
              <a:off x="2335100" y="2125275"/>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8" name="Google Shape;12928;p54"/>
            <p:cNvSpPr/>
            <p:nvPr/>
          </p:nvSpPr>
          <p:spPr>
            <a:xfrm>
              <a:off x="2334964" y="212537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9" name="Google Shape;12929;p54"/>
            <p:cNvSpPr/>
            <p:nvPr/>
          </p:nvSpPr>
          <p:spPr>
            <a:xfrm>
              <a:off x="2335535" y="2124990"/>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0" name="Google Shape;12930;p54"/>
            <p:cNvSpPr/>
            <p:nvPr/>
          </p:nvSpPr>
          <p:spPr>
            <a:xfrm>
              <a:off x="2338046" y="2123605"/>
              <a:ext cx="299" cy="163"/>
            </a:xfrm>
            <a:custGeom>
              <a:rect b="b" l="l" r="r" t="t"/>
              <a:pathLst>
                <a:path extrusionOk="0" h="12" w="22">
                  <a:moveTo>
                    <a:pt x="2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1" name="Google Shape;12931;p54"/>
            <p:cNvSpPr/>
            <p:nvPr/>
          </p:nvSpPr>
          <p:spPr>
            <a:xfrm>
              <a:off x="2303831" y="2129742"/>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2" name="Google Shape;12932;p54"/>
            <p:cNvSpPr/>
            <p:nvPr/>
          </p:nvSpPr>
          <p:spPr>
            <a:xfrm>
              <a:off x="2335290" y="2125125"/>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3" name="Google Shape;12933;p54"/>
            <p:cNvSpPr/>
            <p:nvPr/>
          </p:nvSpPr>
          <p:spPr>
            <a:xfrm>
              <a:off x="2334679" y="212556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4" name="Google Shape;12934;p54"/>
            <p:cNvSpPr/>
            <p:nvPr/>
          </p:nvSpPr>
          <p:spPr>
            <a:xfrm>
              <a:off x="2337626" y="212379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5" name="Google Shape;12935;p54"/>
            <p:cNvSpPr/>
            <p:nvPr/>
          </p:nvSpPr>
          <p:spPr>
            <a:xfrm>
              <a:off x="2334815" y="212546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6" name="Google Shape;12936;p54"/>
            <p:cNvSpPr/>
            <p:nvPr/>
          </p:nvSpPr>
          <p:spPr>
            <a:xfrm>
              <a:off x="2286819" y="2116381"/>
              <a:ext cx="21398" cy="53672"/>
            </a:xfrm>
            <a:custGeom>
              <a:rect b="b" l="l" r="r" t="t"/>
              <a:pathLst>
                <a:path extrusionOk="0" h="3953" w="1576">
                  <a:moveTo>
                    <a:pt x="308" y="0"/>
                  </a:moveTo>
                  <a:cubicBezTo>
                    <a:pt x="350" y="85"/>
                    <a:pt x="392" y="172"/>
                    <a:pt x="427" y="260"/>
                  </a:cubicBezTo>
                  <a:lnTo>
                    <a:pt x="434" y="281"/>
                  </a:lnTo>
                  <a:lnTo>
                    <a:pt x="441" y="305"/>
                  </a:lnTo>
                  <a:lnTo>
                    <a:pt x="452" y="333"/>
                  </a:lnTo>
                  <a:lnTo>
                    <a:pt x="455" y="344"/>
                  </a:lnTo>
                  <a:cubicBezTo>
                    <a:pt x="462" y="368"/>
                    <a:pt x="469" y="393"/>
                    <a:pt x="476" y="417"/>
                  </a:cubicBezTo>
                  <a:lnTo>
                    <a:pt x="476" y="421"/>
                  </a:lnTo>
                  <a:cubicBezTo>
                    <a:pt x="476" y="431"/>
                    <a:pt x="480" y="438"/>
                    <a:pt x="480" y="449"/>
                  </a:cubicBezTo>
                  <a:lnTo>
                    <a:pt x="480" y="452"/>
                  </a:lnTo>
                  <a:cubicBezTo>
                    <a:pt x="480" y="463"/>
                    <a:pt x="480" y="470"/>
                    <a:pt x="480" y="480"/>
                  </a:cubicBezTo>
                  <a:cubicBezTo>
                    <a:pt x="483" y="512"/>
                    <a:pt x="469" y="543"/>
                    <a:pt x="448" y="568"/>
                  </a:cubicBezTo>
                  <a:cubicBezTo>
                    <a:pt x="423" y="584"/>
                    <a:pt x="394" y="594"/>
                    <a:pt x="364" y="594"/>
                  </a:cubicBezTo>
                  <a:cubicBezTo>
                    <a:pt x="356" y="594"/>
                    <a:pt x="348" y="594"/>
                    <a:pt x="340" y="592"/>
                  </a:cubicBezTo>
                  <a:cubicBezTo>
                    <a:pt x="330" y="591"/>
                    <a:pt x="323" y="591"/>
                    <a:pt x="316" y="591"/>
                  </a:cubicBezTo>
                  <a:cubicBezTo>
                    <a:pt x="292" y="591"/>
                    <a:pt x="288" y="597"/>
                    <a:pt x="280" y="617"/>
                  </a:cubicBezTo>
                  <a:cubicBezTo>
                    <a:pt x="224" y="753"/>
                    <a:pt x="210" y="1359"/>
                    <a:pt x="291" y="1439"/>
                  </a:cubicBezTo>
                  <a:cubicBezTo>
                    <a:pt x="326" y="1467"/>
                    <a:pt x="340" y="1509"/>
                    <a:pt x="329" y="1551"/>
                  </a:cubicBezTo>
                  <a:cubicBezTo>
                    <a:pt x="308" y="1611"/>
                    <a:pt x="245" y="1614"/>
                    <a:pt x="179" y="1621"/>
                  </a:cubicBezTo>
                  <a:lnTo>
                    <a:pt x="154" y="1625"/>
                  </a:lnTo>
                  <a:cubicBezTo>
                    <a:pt x="133" y="1625"/>
                    <a:pt x="109" y="1632"/>
                    <a:pt x="88" y="1639"/>
                  </a:cubicBezTo>
                  <a:cubicBezTo>
                    <a:pt x="88" y="1779"/>
                    <a:pt x="74" y="1919"/>
                    <a:pt x="46" y="2059"/>
                  </a:cubicBezTo>
                  <a:cubicBezTo>
                    <a:pt x="39" y="2094"/>
                    <a:pt x="28" y="2129"/>
                    <a:pt x="14" y="2161"/>
                  </a:cubicBezTo>
                  <a:cubicBezTo>
                    <a:pt x="11" y="2168"/>
                    <a:pt x="4" y="2178"/>
                    <a:pt x="0" y="2185"/>
                  </a:cubicBezTo>
                  <a:cubicBezTo>
                    <a:pt x="7" y="2206"/>
                    <a:pt x="28" y="2245"/>
                    <a:pt x="42" y="2273"/>
                  </a:cubicBezTo>
                  <a:lnTo>
                    <a:pt x="63" y="2311"/>
                  </a:lnTo>
                  <a:lnTo>
                    <a:pt x="70" y="2325"/>
                  </a:lnTo>
                  <a:lnTo>
                    <a:pt x="81" y="2339"/>
                  </a:lnTo>
                  <a:cubicBezTo>
                    <a:pt x="88" y="2343"/>
                    <a:pt x="95" y="2346"/>
                    <a:pt x="102" y="2350"/>
                  </a:cubicBezTo>
                  <a:lnTo>
                    <a:pt x="105" y="2353"/>
                  </a:lnTo>
                  <a:cubicBezTo>
                    <a:pt x="112" y="2360"/>
                    <a:pt x="119" y="2367"/>
                    <a:pt x="130" y="2374"/>
                  </a:cubicBezTo>
                  <a:lnTo>
                    <a:pt x="137" y="2381"/>
                  </a:lnTo>
                  <a:lnTo>
                    <a:pt x="158" y="2399"/>
                  </a:lnTo>
                  <a:lnTo>
                    <a:pt x="168" y="2409"/>
                  </a:lnTo>
                  <a:lnTo>
                    <a:pt x="203" y="2441"/>
                  </a:lnTo>
                  <a:cubicBezTo>
                    <a:pt x="256" y="2486"/>
                    <a:pt x="364" y="2588"/>
                    <a:pt x="403" y="2588"/>
                  </a:cubicBezTo>
                  <a:cubicBezTo>
                    <a:pt x="413" y="2588"/>
                    <a:pt x="441" y="2577"/>
                    <a:pt x="466" y="2570"/>
                  </a:cubicBezTo>
                  <a:lnTo>
                    <a:pt x="511" y="2556"/>
                  </a:lnTo>
                  <a:lnTo>
                    <a:pt x="522" y="2553"/>
                  </a:lnTo>
                  <a:lnTo>
                    <a:pt x="560" y="2542"/>
                  </a:lnTo>
                  <a:lnTo>
                    <a:pt x="578" y="2539"/>
                  </a:lnTo>
                  <a:cubicBezTo>
                    <a:pt x="588" y="2539"/>
                    <a:pt x="602" y="2535"/>
                    <a:pt x="616" y="2532"/>
                  </a:cubicBezTo>
                  <a:lnTo>
                    <a:pt x="630" y="2532"/>
                  </a:lnTo>
                  <a:cubicBezTo>
                    <a:pt x="648" y="2528"/>
                    <a:pt x="665" y="2528"/>
                    <a:pt x="683" y="2528"/>
                  </a:cubicBezTo>
                  <a:lnTo>
                    <a:pt x="735" y="2528"/>
                  </a:lnTo>
                  <a:cubicBezTo>
                    <a:pt x="746" y="2532"/>
                    <a:pt x="753" y="2532"/>
                    <a:pt x="763" y="2535"/>
                  </a:cubicBezTo>
                  <a:lnTo>
                    <a:pt x="774" y="2539"/>
                  </a:lnTo>
                  <a:cubicBezTo>
                    <a:pt x="788" y="2542"/>
                    <a:pt x="802" y="2549"/>
                    <a:pt x="812" y="2556"/>
                  </a:cubicBezTo>
                  <a:cubicBezTo>
                    <a:pt x="865" y="2588"/>
                    <a:pt x="900" y="2644"/>
                    <a:pt x="910" y="2703"/>
                  </a:cubicBezTo>
                  <a:cubicBezTo>
                    <a:pt x="942" y="2850"/>
                    <a:pt x="886" y="3046"/>
                    <a:pt x="840" y="3204"/>
                  </a:cubicBezTo>
                  <a:cubicBezTo>
                    <a:pt x="819" y="3277"/>
                    <a:pt x="788" y="3382"/>
                    <a:pt x="798" y="3407"/>
                  </a:cubicBezTo>
                  <a:cubicBezTo>
                    <a:pt x="819" y="3473"/>
                    <a:pt x="1008" y="3757"/>
                    <a:pt x="1138" y="3921"/>
                  </a:cubicBezTo>
                  <a:lnTo>
                    <a:pt x="1166" y="3953"/>
                  </a:lnTo>
                  <a:cubicBezTo>
                    <a:pt x="1145" y="3823"/>
                    <a:pt x="1120" y="3648"/>
                    <a:pt x="1239" y="3540"/>
                  </a:cubicBezTo>
                  <a:cubicBezTo>
                    <a:pt x="1292" y="3498"/>
                    <a:pt x="1355" y="3470"/>
                    <a:pt x="1421" y="3463"/>
                  </a:cubicBezTo>
                  <a:cubicBezTo>
                    <a:pt x="1498" y="3445"/>
                    <a:pt x="1533" y="3438"/>
                    <a:pt x="1526" y="3239"/>
                  </a:cubicBezTo>
                  <a:cubicBezTo>
                    <a:pt x="1519" y="3120"/>
                    <a:pt x="1530" y="3004"/>
                    <a:pt x="1561" y="2889"/>
                  </a:cubicBezTo>
                  <a:cubicBezTo>
                    <a:pt x="1568" y="2868"/>
                    <a:pt x="1572" y="2847"/>
                    <a:pt x="1575" y="2826"/>
                  </a:cubicBezTo>
                  <a:cubicBezTo>
                    <a:pt x="1575" y="2794"/>
                    <a:pt x="1561" y="2773"/>
                    <a:pt x="1523" y="2728"/>
                  </a:cubicBezTo>
                  <a:lnTo>
                    <a:pt x="1502" y="2703"/>
                  </a:lnTo>
                  <a:lnTo>
                    <a:pt x="1495" y="2693"/>
                  </a:lnTo>
                  <a:lnTo>
                    <a:pt x="1477" y="2672"/>
                  </a:lnTo>
                  <a:lnTo>
                    <a:pt x="1467" y="2665"/>
                  </a:lnTo>
                  <a:lnTo>
                    <a:pt x="1446" y="2640"/>
                  </a:lnTo>
                  <a:lnTo>
                    <a:pt x="1435" y="2630"/>
                  </a:lnTo>
                  <a:lnTo>
                    <a:pt x="1404" y="2598"/>
                  </a:lnTo>
                  <a:lnTo>
                    <a:pt x="1400" y="2595"/>
                  </a:lnTo>
                  <a:lnTo>
                    <a:pt x="1362" y="2556"/>
                  </a:lnTo>
                  <a:lnTo>
                    <a:pt x="1351" y="2549"/>
                  </a:lnTo>
                  <a:lnTo>
                    <a:pt x="1316" y="2518"/>
                  </a:lnTo>
                  <a:lnTo>
                    <a:pt x="1302" y="2504"/>
                  </a:lnTo>
                  <a:lnTo>
                    <a:pt x="1285" y="2490"/>
                  </a:lnTo>
                  <a:lnTo>
                    <a:pt x="1281" y="2497"/>
                  </a:lnTo>
                  <a:cubicBezTo>
                    <a:pt x="1253" y="2539"/>
                    <a:pt x="1208" y="2565"/>
                    <a:pt x="1158" y="2565"/>
                  </a:cubicBezTo>
                  <a:cubicBezTo>
                    <a:pt x="1146" y="2565"/>
                    <a:pt x="1133" y="2563"/>
                    <a:pt x="1120" y="2560"/>
                  </a:cubicBezTo>
                  <a:cubicBezTo>
                    <a:pt x="900" y="2504"/>
                    <a:pt x="609" y="1968"/>
                    <a:pt x="571" y="1628"/>
                  </a:cubicBezTo>
                  <a:cubicBezTo>
                    <a:pt x="546" y="1439"/>
                    <a:pt x="592" y="1292"/>
                    <a:pt x="630" y="1163"/>
                  </a:cubicBezTo>
                  <a:cubicBezTo>
                    <a:pt x="679" y="1005"/>
                    <a:pt x="721" y="869"/>
                    <a:pt x="637" y="680"/>
                  </a:cubicBezTo>
                  <a:cubicBezTo>
                    <a:pt x="462" y="295"/>
                    <a:pt x="441" y="102"/>
                    <a:pt x="4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7" name="Google Shape;12937;p54"/>
            <p:cNvSpPr/>
            <p:nvPr/>
          </p:nvSpPr>
          <p:spPr>
            <a:xfrm>
              <a:off x="2291041" y="2116476"/>
              <a:ext cx="1589" cy="3435"/>
            </a:xfrm>
            <a:custGeom>
              <a:rect b="b" l="l" r="r" t="t"/>
              <a:pathLst>
                <a:path extrusionOk="0" h="253" w="117">
                  <a:moveTo>
                    <a:pt x="1" y="1"/>
                  </a:moveTo>
                  <a:lnTo>
                    <a:pt x="1" y="1"/>
                  </a:lnTo>
                  <a:cubicBezTo>
                    <a:pt x="43" y="81"/>
                    <a:pt x="81" y="165"/>
                    <a:pt x="116" y="253"/>
                  </a:cubicBezTo>
                  <a:cubicBezTo>
                    <a:pt x="81" y="165"/>
                    <a:pt x="43" y="8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8" name="Google Shape;12938;p54"/>
            <p:cNvSpPr/>
            <p:nvPr/>
          </p:nvSpPr>
          <p:spPr>
            <a:xfrm>
              <a:off x="2287484" y="2138431"/>
              <a:ext cx="1534" cy="5906"/>
            </a:xfrm>
            <a:custGeom>
              <a:rect b="b" l="l" r="r" t="t"/>
              <a:pathLst>
                <a:path extrusionOk="0" h="435" w="113">
                  <a:moveTo>
                    <a:pt x="112" y="1"/>
                  </a:moveTo>
                  <a:cubicBezTo>
                    <a:pt x="88" y="1"/>
                    <a:pt x="63" y="8"/>
                    <a:pt x="42" y="11"/>
                  </a:cubicBezTo>
                  <a:cubicBezTo>
                    <a:pt x="42" y="155"/>
                    <a:pt x="28" y="295"/>
                    <a:pt x="0" y="435"/>
                  </a:cubicBezTo>
                  <a:cubicBezTo>
                    <a:pt x="28" y="295"/>
                    <a:pt x="42" y="155"/>
                    <a:pt x="42" y="11"/>
                  </a:cubicBezTo>
                  <a:cubicBezTo>
                    <a:pt x="63" y="8"/>
                    <a:pt x="88" y="1"/>
                    <a:pt x="1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9" name="Google Shape;12939;p54"/>
            <p:cNvSpPr/>
            <p:nvPr/>
          </p:nvSpPr>
          <p:spPr>
            <a:xfrm>
              <a:off x="2292942" y="2120903"/>
              <a:ext cx="68" cy="149"/>
            </a:xfrm>
            <a:custGeom>
              <a:rect b="b" l="l" r="r" t="t"/>
              <a:pathLst>
                <a:path extrusionOk="0" h="11" w="5">
                  <a:moveTo>
                    <a:pt x="4"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0" name="Google Shape;12940;p54"/>
            <p:cNvSpPr/>
            <p:nvPr/>
          </p:nvSpPr>
          <p:spPr>
            <a:xfrm>
              <a:off x="2292711" y="2120183"/>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1" name="Google Shape;12941;p54"/>
            <p:cNvSpPr/>
            <p:nvPr/>
          </p:nvSpPr>
          <p:spPr>
            <a:xfrm>
              <a:off x="2293376" y="21224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2" name="Google Shape;12942;p54"/>
            <p:cNvSpPr/>
            <p:nvPr/>
          </p:nvSpPr>
          <p:spPr>
            <a:xfrm>
              <a:off x="2287049" y="2144324"/>
              <a:ext cx="448" cy="1398"/>
            </a:xfrm>
            <a:custGeom>
              <a:rect b="b" l="l" r="r" t="t"/>
              <a:pathLst>
                <a:path extrusionOk="0" h="103" w="33">
                  <a:moveTo>
                    <a:pt x="1" y="103"/>
                  </a:moveTo>
                  <a:cubicBezTo>
                    <a:pt x="15" y="71"/>
                    <a:pt x="25" y="36"/>
                    <a:pt x="32" y="1"/>
                  </a:cubicBezTo>
                  <a:cubicBezTo>
                    <a:pt x="25" y="36"/>
                    <a:pt x="15" y="71"/>
                    <a:pt x="1" y="10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3" name="Google Shape;12943;p54"/>
            <p:cNvSpPr/>
            <p:nvPr/>
          </p:nvSpPr>
          <p:spPr>
            <a:xfrm>
              <a:off x="2293281" y="212204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4" name="Google Shape;12944;p54"/>
            <p:cNvSpPr/>
            <p:nvPr/>
          </p:nvSpPr>
          <p:spPr>
            <a:xfrm>
              <a:off x="2287769" y="2147800"/>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5" name="Google Shape;12945;p54"/>
            <p:cNvSpPr/>
            <p:nvPr/>
          </p:nvSpPr>
          <p:spPr>
            <a:xfrm>
              <a:off x="2288000" y="2148180"/>
              <a:ext cx="258" cy="163"/>
            </a:xfrm>
            <a:custGeom>
              <a:rect b="b" l="l" r="r" t="t"/>
              <a:pathLst>
                <a:path extrusionOk="0" h="12" w="19">
                  <a:moveTo>
                    <a:pt x="18" y="11"/>
                  </a:moveTo>
                  <a:cubicBezTo>
                    <a:pt x="11" y="8"/>
                    <a:pt x="8" y="4"/>
                    <a:pt x="1" y="1"/>
                  </a:cubicBezTo>
                  <a:cubicBezTo>
                    <a:pt x="8" y="4"/>
                    <a:pt x="11" y="8"/>
                    <a:pt x="18"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6" name="Google Shape;12946;p54"/>
            <p:cNvSpPr/>
            <p:nvPr/>
          </p:nvSpPr>
          <p:spPr>
            <a:xfrm>
              <a:off x="2295467" y="2150705"/>
              <a:ext cx="720" cy="109"/>
            </a:xfrm>
            <a:custGeom>
              <a:rect b="b" l="l" r="r" t="t"/>
              <a:pathLst>
                <a:path extrusionOk="0" h="8" w="53">
                  <a:moveTo>
                    <a:pt x="0" y="7"/>
                  </a:moveTo>
                  <a:cubicBezTo>
                    <a:pt x="18" y="4"/>
                    <a:pt x="35" y="0"/>
                    <a:pt x="53" y="0"/>
                  </a:cubicBezTo>
                  <a:cubicBezTo>
                    <a:pt x="35" y="0"/>
                    <a:pt x="18"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7" name="Google Shape;12947;p54"/>
            <p:cNvSpPr/>
            <p:nvPr/>
          </p:nvSpPr>
          <p:spPr>
            <a:xfrm>
              <a:off x="2288760" y="2148709"/>
              <a:ext cx="299" cy="299"/>
            </a:xfrm>
            <a:custGeom>
              <a:rect b="b" l="l" r="r" t="t"/>
              <a:pathLst>
                <a:path extrusionOk="0" h="22" w="22">
                  <a:moveTo>
                    <a:pt x="22"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8" name="Google Shape;12948;p54"/>
            <p:cNvSpPr/>
            <p:nvPr/>
          </p:nvSpPr>
          <p:spPr>
            <a:xfrm>
              <a:off x="2288285" y="2148370"/>
              <a:ext cx="353" cy="258"/>
            </a:xfrm>
            <a:custGeom>
              <a:rect b="b" l="l" r="r" t="t"/>
              <a:pathLst>
                <a:path extrusionOk="0" h="19" w="26">
                  <a:moveTo>
                    <a:pt x="25" y="18"/>
                  </a:moveTo>
                  <a:cubicBezTo>
                    <a:pt x="18" y="11"/>
                    <a:pt x="8" y="8"/>
                    <a:pt x="1" y="1"/>
                  </a:cubicBez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9" name="Google Shape;12949;p54"/>
            <p:cNvSpPr/>
            <p:nvPr/>
          </p:nvSpPr>
          <p:spPr>
            <a:xfrm>
              <a:off x="2294748" y="2150800"/>
              <a:ext cx="543" cy="109"/>
            </a:xfrm>
            <a:custGeom>
              <a:rect b="b" l="l" r="r" t="t"/>
              <a:pathLst>
                <a:path extrusionOk="0" h="8" w="40">
                  <a:moveTo>
                    <a:pt x="39" y="0"/>
                  </a:moveTo>
                  <a:cubicBezTo>
                    <a:pt x="25" y="0"/>
                    <a:pt x="11" y="4"/>
                    <a:pt x="1" y="7"/>
                  </a:cubicBezTo>
                  <a:cubicBezTo>
                    <a:pt x="11" y="4"/>
                    <a:pt x="25" y="4"/>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0" name="Google Shape;12950;p54"/>
            <p:cNvSpPr/>
            <p:nvPr/>
          </p:nvSpPr>
          <p:spPr>
            <a:xfrm>
              <a:off x="2293227" y="2151126"/>
              <a:ext cx="638" cy="204"/>
            </a:xfrm>
            <a:custGeom>
              <a:rect b="b" l="l" r="r" t="t"/>
              <a:pathLst>
                <a:path extrusionOk="0" h="15" w="47">
                  <a:moveTo>
                    <a:pt x="46"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1" name="Google Shape;12951;p54"/>
            <p:cNvSpPr/>
            <p:nvPr/>
          </p:nvSpPr>
          <p:spPr>
            <a:xfrm>
              <a:off x="2296703" y="215080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2" name="Google Shape;12952;p54"/>
            <p:cNvSpPr/>
            <p:nvPr/>
          </p:nvSpPr>
          <p:spPr>
            <a:xfrm>
              <a:off x="2289195" y="2149130"/>
              <a:ext cx="489" cy="394"/>
            </a:xfrm>
            <a:custGeom>
              <a:rect b="b" l="l" r="r" t="t"/>
              <a:pathLst>
                <a:path extrusionOk="0" h="29" w="36">
                  <a:moveTo>
                    <a:pt x="35"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3" name="Google Shape;12953;p54"/>
            <p:cNvSpPr/>
            <p:nvPr/>
          </p:nvSpPr>
          <p:spPr>
            <a:xfrm>
              <a:off x="2297273" y="215089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4" name="Google Shape;12954;p54"/>
            <p:cNvSpPr/>
            <p:nvPr/>
          </p:nvSpPr>
          <p:spPr>
            <a:xfrm>
              <a:off x="2293987" y="2150936"/>
              <a:ext cx="543" cy="163"/>
            </a:xfrm>
            <a:custGeom>
              <a:rect b="b" l="l" r="r" t="t"/>
              <a:pathLst>
                <a:path extrusionOk="0" h="12" w="40">
                  <a:moveTo>
                    <a:pt x="39"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5" name="Google Shape;12955;p54"/>
            <p:cNvSpPr/>
            <p:nvPr/>
          </p:nvSpPr>
          <p:spPr>
            <a:xfrm>
              <a:off x="2306913" y="2152701"/>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6" name="Google Shape;12956;p54"/>
            <p:cNvSpPr/>
            <p:nvPr/>
          </p:nvSpPr>
          <p:spPr>
            <a:xfrm>
              <a:off x="2307293" y="2153081"/>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7" name="Google Shape;12957;p54"/>
            <p:cNvSpPr/>
            <p:nvPr/>
          </p:nvSpPr>
          <p:spPr>
            <a:xfrm>
              <a:off x="2305352" y="2151126"/>
              <a:ext cx="530" cy="543"/>
            </a:xfrm>
            <a:custGeom>
              <a:rect b="b" l="l" r="r" t="t"/>
              <a:pathLst>
                <a:path extrusionOk="0" h="40" w="39">
                  <a:moveTo>
                    <a:pt x="0" y="1"/>
                  </a:moveTo>
                  <a:lnTo>
                    <a:pt x="39"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8" name="Google Shape;12958;p54"/>
            <p:cNvSpPr/>
            <p:nvPr/>
          </p:nvSpPr>
          <p:spPr>
            <a:xfrm>
              <a:off x="2305922" y="2151697"/>
              <a:ext cx="434" cy="448"/>
            </a:xfrm>
            <a:custGeom>
              <a:rect b="b" l="l" r="r" t="t"/>
              <a:pathLst>
                <a:path extrusionOk="0" h="33" w="32">
                  <a:moveTo>
                    <a:pt x="0" y="1"/>
                  </a:moveTo>
                  <a:lnTo>
                    <a:pt x="3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9" name="Google Shape;12959;p54"/>
            <p:cNvSpPr/>
            <p:nvPr/>
          </p:nvSpPr>
          <p:spPr>
            <a:xfrm>
              <a:off x="2308108" y="2154792"/>
              <a:ext cx="149" cy="910"/>
            </a:xfrm>
            <a:custGeom>
              <a:rect b="b" l="l" r="r" t="t"/>
              <a:pathLst>
                <a:path extrusionOk="0" h="67" w="11">
                  <a:moveTo>
                    <a:pt x="11" y="0"/>
                  </a:moveTo>
                  <a:cubicBezTo>
                    <a:pt x="11" y="21"/>
                    <a:pt x="7" y="42"/>
                    <a:pt x="0" y="67"/>
                  </a:cubicBezTo>
                  <a:cubicBezTo>
                    <a:pt x="7" y="42"/>
                    <a:pt x="11" y="2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0" name="Google Shape;12960;p54"/>
            <p:cNvSpPr/>
            <p:nvPr/>
          </p:nvSpPr>
          <p:spPr>
            <a:xfrm>
              <a:off x="2306492" y="2152267"/>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1" name="Google Shape;12961;p54"/>
            <p:cNvSpPr/>
            <p:nvPr/>
          </p:nvSpPr>
          <p:spPr>
            <a:xfrm>
              <a:off x="2297694" y="2162681"/>
              <a:ext cx="4671" cy="7047"/>
            </a:xfrm>
            <a:custGeom>
              <a:rect b="b" l="l" r="r" t="t"/>
              <a:pathLst>
                <a:path extrusionOk="0" h="519" w="344">
                  <a:moveTo>
                    <a:pt x="344" y="518"/>
                  </a:moveTo>
                  <a:cubicBezTo>
                    <a:pt x="214" y="354"/>
                    <a:pt x="22" y="70"/>
                    <a:pt x="1" y="0"/>
                  </a:cubicBezTo>
                  <a:cubicBezTo>
                    <a:pt x="22" y="70"/>
                    <a:pt x="214" y="354"/>
                    <a:pt x="344" y="5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2" name="Google Shape;12962;p54"/>
            <p:cNvSpPr/>
            <p:nvPr/>
          </p:nvSpPr>
          <p:spPr>
            <a:xfrm>
              <a:off x="2304727" y="2150610"/>
              <a:ext cx="489" cy="434"/>
            </a:xfrm>
            <a:custGeom>
              <a:rect b="b" l="l" r="r" t="t"/>
              <a:pathLst>
                <a:path extrusionOk="0" h="32" w="36">
                  <a:moveTo>
                    <a:pt x="1" y="0"/>
                  </a:moveTo>
                  <a:lnTo>
                    <a:pt x="36"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3" name="Google Shape;12963;p54"/>
            <p:cNvSpPr/>
            <p:nvPr/>
          </p:nvSpPr>
          <p:spPr>
            <a:xfrm>
              <a:off x="2304347" y="2150271"/>
              <a:ext cx="204" cy="163"/>
            </a:xfrm>
            <a:custGeom>
              <a:rect b="b" l="l" r="r" t="t"/>
              <a:pathLst>
                <a:path extrusionOk="0" h="12" w="15">
                  <a:moveTo>
                    <a:pt x="1" y="1"/>
                  </a:moveTo>
                  <a:lnTo>
                    <a:pt x="1" y="1"/>
                  </a:ln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4" name="Google Shape;12964;p54"/>
            <p:cNvSpPr/>
            <p:nvPr/>
          </p:nvSpPr>
          <p:spPr>
            <a:xfrm>
              <a:off x="2291951" y="2116436"/>
              <a:ext cx="14" cy="0"/>
            </a:xfrm>
            <a:custGeom>
              <a:rect b="b" l="l" r="r" t="t"/>
              <a:pathLst>
                <a:path extrusionOk="0" h="0"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5" name="Google Shape;12965;p54"/>
            <p:cNvSpPr/>
            <p:nvPr/>
          </p:nvSpPr>
          <p:spPr>
            <a:xfrm>
              <a:off x="2292562" y="2116436"/>
              <a:ext cx="14" cy="0"/>
            </a:xfrm>
            <a:custGeom>
              <a:rect b="b" l="l" r="r" t="t"/>
              <a:pathLst>
                <a:path extrusionOk="0" h="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6" name="Google Shape;12966;p54"/>
            <p:cNvSpPr/>
            <p:nvPr/>
          </p:nvSpPr>
          <p:spPr>
            <a:xfrm>
              <a:off x="2291095" y="211647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7" name="Google Shape;12967;p54"/>
            <p:cNvSpPr/>
            <p:nvPr/>
          </p:nvSpPr>
          <p:spPr>
            <a:xfrm>
              <a:off x="2293132" y="2116436"/>
              <a:ext cx="14" cy="0"/>
            </a:xfrm>
            <a:custGeom>
              <a:rect b="b" l="l" r="r" t="t"/>
              <a:pathLst>
                <a:path extrusionOk="0" h="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8" name="Google Shape;12968;p54"/>
            <p:cNvSpPr/>
            <p:nvPr/>
          </p:nvSpPr>
          <p:spPr>
            <a:xfrm>
              <a:off x="2291326" y="211647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9" name="Google Shape;12969;p54"/>
            <p:cNvSpPr/>
            <p:nvPr/>
          </p:nvSpPr>
          <p:spPr>
            <a:xfrm>
              <a:off x="2550480" y="1720977"/>
              <a:ext cx="54867" cy="35763"/>
            </a:xfrm>
            <a:custGeom>
              <a:rect b="b" l="l" r="r" t="t"/>
              <a:pathLst>
                <a:path extrusionOk="0" h="2634" w="4041">
                  <a:moveTo>
                    <a:pt x="1609" y="0"/>
                  </a:moveTo>
                  <a:cubicBezTo>
                    <a:pt x="1562" y="0"/>
                    <a:pt x="1456" y="27"/>
                    <a:pt x="1355" y="104"/>
                  </a:cubicBezTo>
                  <a:cubicBezTo>
                    <a:pt x="1301" y="144"/>
                    <a:pt x="1237" y="154"/>
                    <a:pt x="1176" y="154"/>
                  </a:cubicBezTo>
                  <a:cubicBezTo>
                    <a:pt x="1147" y="154"/>
                    <a:pt x="1119" y="152"/>
                    <a:pt x="1092" y="150"/>
                  </a:cubicBezTo>
                  <a:cubicBezTo>
                    <a:pt x="1063" y="147"/>
                    <a:pt x="1040" y="146"/>
                    <a:pt x="1022" y="146"/>
                  </a:cubicBezTo>
                  <a:cubicBezTo>
                    <a:pt x="978" y="146"/>
                    <a:pt x="964" y="153"/>
                    <a:pt x="959" y="171"/>
                  </a:cubicBezTo>
                  <a:cubicBezTo>
                    <a:pt x="924" y="279"/>
                    <a:pt x="847" y="507"/>
                    <a:pt x="641" y="507"/>
                  </a:cubicBezTo>
                  <a:cubicBezTo>
                    <a:pt x="639" y="505"/>
                    <a:pt x="637" y="504"/>
                    <a:pt x="636" y="504"/>
                  </a:cubicBezTo>
                  <a:cubicBezTo>
                    <a:pt x="634" y="504"/>
                    <a:pt x="632" y="505"/>
                    <a:pt x="630" y="507"/>
                  </a:cubicBezTo>
                  <a:cubicBezTo>
                    <a:pt x="620" y="528"/>
                    <a:pt x="616" y="552"/>
                    <a:pt x="616" y="580"/>
                  </a:cubicBezTo>
                  <a:cubicBezTo>
                    <a:pt x="606" y="650"/>
                    <a:pt x="595" y="759"/>
                    <a:pt x="487" y="804"/>
                  </a:cubicBezTo>
                  <a:cubicBezTo>
                    <a:pt x="417" y="832"/>
                    <a:pt x="343" y="850"/>
                    <a:pt x="270" y="860"/>
                  </a:cubicBezTo>
                  <a:cubicBezTo>
                    <a:pt x="168" y="874"/>
                    <a:pt x="18" y="902"/>
                    <a:pt x="7" y="955"/>
                  </a:cubicBezTo>
                  <a:cubicBezTo>
                    <a:pt x="0" y="979"/>
                    <a:pt x="91" y="1042"/>
                    <a:pt x="137" y="1074"/>
                  </a:cubicBezTo>
                  <a:cubicBezTo>
                    <a:pt x="242" y="1147"/>
                    <a:pt x="371" y="1238"/>
                    <a:pt x="347" y="1371"/>
                  </a:cubicBezTo>
                  <a:cubicBezTo>
                    <a:pt x="336" y="1427"/>
                    <a:pt x="371" y="1497"/>
                    <a:pt x="399" y="1564"/>
                  </a:cubicBezTo>
                  <a:cubicBezTo>
                    <a:pt x="448" y="1665"/>
                    <a:pt x="511" y="1802"/>
                    <a:pt x="389" y="1896"/>
                  </a:cubicBezTo>
                  <a:lnTo>
                    <a:pt x="371" y="1910"/>
                  </a:lnTo>
                  <a:lnTo>
                    <a:pt x="364" y="1914"/>
                  </a:lnTo>
                  <a:lnTo>
                    <a:pt x="354" y="1924"/>
                  </a:lnTo>
                  <a:lnTo>
                    <a:pt x="347" y="1931"/>
                  </a:lnTo>
                  <a:lnTo>
                    <a:pt x="336" y="1942"/>
                  </a:lnTo>
                  <a:lnTo>
                    <a:pt x="329" y="1949"/>
                  </a:lnTo>
                  <a:lnTo>
                    <a:pt x="319" y="1963"/>
                  </a:lnTo>
                  <a:lnTo>
                    <a:pt x="312" y="1970"/>
                  </a:lnTo>
                  <a:lnTo>
                    <a:pt x="301" y="1984"/>
                  </a:lnTo>
                  <a:lnTo>
                    <a:pt x="294" y="1994"/>
                  </a:lnTo>
                  <a:lnTo>
                    <a:pt x="284" y="2005"/>
                  </a:lnTo>
                  <a:lnTo>
                    <a:pt x="277" y="2019"/>
                  </a:lnTo>
                  <a:lnTo>
                    <a:pt x="266" y="2033"/>
                  </a:lnTo>
                  <a:lnTo>
                    <a:pt x="259" y="2043"/>
                  </a:lnTo>
                  <a:lnTo>
                    <a:pt x="252" y="2061"/>
                  </a:lnTo>
                  <a:lnTo>
                    <a:pt x="245" y="2075"/>
                  </a:lnTo>
                  <a:lnTo>
                    <a:pt x="238" y="2089"/>
                  </a:lnTo>
                  <a:lnTo>
                    <a:pt x="231" y="2106"/>
                  </a:lnTo>
                  <a:lnTo>
                    <a:pt x="224" y="2124"/>
                  </a:lnTo>
                  <a:lnTo>
                    <a:pt x="217" y="2141"/>
                  </a:lnTo>
                  <a:cubicBezTo>
                    <a:pt x="217" y="2148"/>
                    <a:pt x="214" y="2156"/>
                    <a:pt x="214" y="2159"/>
                  </a:cubicBezTo>
                  <a:cubicBezTo>
                    <a:pt x="210" y="2166"/>
                    <a:pt x="210" y="2173"/>
                    <a:pt x="207" y="2180"/>
                  </a:cubicBezTo>
                  <a:cubicBezTo>
                    <a:pt x="207" y="2187"/>
                    <a:pt x="203" y="2194"/>
                    <a:pt x="203" y="2201"/>
                  </a:cubicBezTo>
                  <a:cubicBezTo>
                    <a:pt x="200" y="2208"/>
                    <a:pt x="200" y="2215"/>
                    <a:pt x="200" y="2222"/>
                  </a:cubicBezTo>
                  <a:cubicBezTo>
                    <a:pt x="196" y="2229"/>
                    <a:pt x="196" y="2236"/>
                    <a:pt x="196" y="2243"/>
                  </a:cubicBezTo>
                  <a:cubicBezTo>
                    <a:pt x="193" y="2250"/>
                    <a:pt x="196" y="2257"/>
                    <a:pt x="193" y="2268"/>
                  </a:cubicBezTo>
                  <a:cubicBezTo>
                    <a:pt x="189" y="2275"/>
                    <a:pt x="193" y="2282"/>
                    <a:pt x="189" y="2292"/>
                  </a:cubicBezTo>
                  <a:cubicBezTo>
                    <a:pt x="186" y="2299"/>
                    <a:pt x="189" y="2306"/>
                    <a:pt x="189" y="2313"/>
                  </a:cubicBezTo>
                  <a:lnTo>
                    <a:pt x="189" y="2341"/>
                  </a:lnTo>
                  <a:lnTo>
                    <a:pt x="189" y="2366"/>
                  </a:lnTo>
                  <a:lnTo>
                    <a:pt x="189" y="2380"/>
                  </a:lnTo>
                  <a:lnTo>
                    <a:pt x="210" y="2390"/>
                  </a:lnTo>
                  <a:lnTo>
                    <a:pt x="217" y="2394"/>
                  </a:lnTo>
                  <a:lnTo>
                    <a:pt x="228" y="2401"/>
                  </a:lnTo>
                  <a:lnTo>
                    <a:pt x="238" y="2408"/>
                  </a:lnTo>
                  <a:lnTo>
                    <a:pt x="252" y="2415"/>
                  </a:lnTo>
                  <a:lnTo>
                    <a:pt x="266" y="2422"/>
                  </a:lnTo>
                  <a:lnTo>
                    <a:pt x="273" y="2425"/>
                  </a:lnTo>
                  <a:lnTo>
                    <a:pt x="280" y="2425"/>
                  </a:lnTo>
                  <a:lnTo>
                    <a:pt x="291" y="2429"/>
                  </a:lnTo>
                  <a:lnTo>
                    <a:pt x="308" y="2429"/>
                  </a:lnTo>
                  <a:cubicBezTo>
                    <a:pt x="312" y="2429"/>
                    <a:pt x="319" y="2418"/>
                    <a:pt x="319" y="2411"/>
                  </a:cubicBezTo>
                  <a:cubicBezTo>
                    <a:pt x="368" y="2317"/>
                    <a:pt x="476" y="2296"/>
                    <a:pt x="592" y="2292"/>
                  </a:cubicBezTo>
                  <a:lnTo>
                    <a:pt x="707" y="2292"/>
                  </a:lnTo>
                  <a:cubicBezTo>
                    <a:pt x="722" y="2293"/>
                    <a:pt x="737" y="2293"/>
                    <a:pt x="752" y="2293"/>
                  </a:cubicBezTo>
                  <a:cubicBezTo>
                    <a:pt x="793" y="2293"/>
                    <a:pt x="834" y="2290"/>
                    <a:pt x="875" y="2285"/>
                  </a:cubicBezTo>
                  <a:cubicBezTo>
                    <a:pt x="882" y="2159"/>
                    <a:pt x="1036" y="2127"/>
                    <a:pt x="1187" y="2096"/>
                  </a:cubicBezTo>
                  <a:cubicBezTo>
                    <a:pt x="1254" y="2082"/>
                    <a:pt x="1380" y="2057"/>
                    <a:pt x="1394" y="2029"/>
                  </a:cubicBezTo>
                  <a:cubicBezTo>
                    <a:pt x="1394" y="1910"/>
                    <a:pt x="1520" y="1742"/>
                    <a:pt x="1635" y="1634"/>
                  </a:cubicBezTo>
                  <a:lnTo>
                    <a:pt x="1660" y="1613"/>
                  </a:lnTo>
                  <a:lnTo>
                    <a:pt x="1688" y="1592"/>
                  </a:lnTo>
                  <a:lnTo>
                    <a:pt x="1695" y="1588"/>
                  </a:lnTo>
                  <a:lnTo>
                    <a:pt x="1723" y="1567"/>
                  </a:lnTo>
                  <a:lnTo>
                    <a:pt x="1730" y="1564"/>
                  </a:lnTo>
                  <a:lnTo>
                    <a:pt x="1761" y="1543"/>
                  </a:lnTo>
                  <a:lnTo>
                    <a:pt x="1768" y="1539"/>
                  </a:lnTo>
                  <a:cubicBezTo>
                    <a:pt x="1779" y="1536"/>
                    <a:pt x="1789" y="1529"/>
                    <a:pt x="1803" y="1522"/>
                  </a:cubicBezTo>
                  <a:lnTo>
                    <a:pt x="1810" y="1522"/>
                  </a:lnTo>
                  <a:cubicBezTo>
                    <a:pt x="1821" y="1515"/>
                    <a:pt x="1835" y="1511"/>
                    <a:pt x="1845" y="1508"/>
                  </a:cubicBezTo>
                  <a:lnTo>
                    <a:pt x="1852" y="1508"/>
                  </a:lnTo>
                  <a:cubicBezTo>
                    <a:pt x="1863" y="1501"/>
                    <a:pt x="1877" y="1497"/>
                    <a:pt x="1891" y="1497"/>
                  </a:cubicBezTo>
                  <a:lnTo>
                    <a:pt x="1894" y="1497"/>
                  </a:lnTo>
                  <a:cubicBezTo>
                    <a:pt x="1908" y="1494"/>
                    <a:pt x="1922" y="1494"/>
                    <a:pt x="1936" y="1494"/>
                  </a:cubicBezTo>
                  <a:lnTo>
                    <a:pt x="1961" y="1494"/>
                  </a:lnTo>
                  <a:cubicBezTo>
                    <a:pt x="2111" y="1511"/>
                    <a:pt x="2111" y="1648"/>
                    <a:pt x="2111" y="1739"/>
                  </a:cubicBezTo>
                  <a:cubicBezTo>
                    <a:pt x="2111" y="1847"/>
                    <a:pt x="2115" y="1914"/>
                    <a:pt x="2199" y="1952"/>
                  </a:cubicBezTo>
                  <a:cubicBezTo>
                    <a:pt x="2381" y="2036"/>
                    <a:pt x="2318" y="2236"/>
                    <a:pt x="2272" y="2380"/>
                  </a:cubicBezTo>
                  <a:cubicBezTo>
                    <a:pt x="2241" y="2474"/>
                    <a:pt x="2209" y="2576"/>
                    <a:pt x="2241" y="2618"/>
                  </a:cubicBezTo>
                  <a:cubicBezTo>
                    <a:pt x="2251" y="2628"/>
                    <a:pt x="2270" y="2634"/>
                    <a:pt x="2296" y="2634"/>
                  </a:cubicBezTo>
                  <a:cubicBezTo>
                    <a:pt x="2329" y="2634"/>
                    <a:pt x="2376" y="2625"/>
                    <a:pt x="2437" y="2607"/>
                  </a:cubicBezTo>
                  <a:lnTo>
                    <a:pt x="2454" y="2604"/>
                  </a:lnTo>
                  <a:cubicBezTo>
                    <a:pt x="2500" y="2586"/>
                    <a:pt x="2552" y="2572"/>
                    <a:pt x="2605" y="2551"/>
                  </a:cubicBezTo>
                  <a:lnTo>
                    <a:pt x="2706" y="2516"/>
                  </a:lnTo>
                  <a:lnTo>
                    <a:pt x="2731" y="2495"/>
                  </a:lnTo>
                  <a:cubicBezTo>
                    <a:pt x="2787" y="2446"/>
                    <a:pt x="2836" y="2404"/>
                    <a:pt x="2885" y="2362"/>
                  </a:cubicBezTo>
                  <a:lnTo>
                    <a:pt x="2892" y="2355"/>
                  </a:lnTo>
                  <a:lnTo>
                    <a:pt x="2927" y="2327"/>
                  </a:lnTo>
                  <a:lnTo>
                    <a:pt x="2941" y="2313"/>
                  </a:lnTo>
                  <a:lnTo>
                    <a:pt x="2986" y="2282"/>
                  </a:lnTo>
                  <a:lnTo>
                    <a:pt x="2990" y="2278"/>
                  </a:lnTo>
                  <a:cubicBezTo>
                    <a:pt x="3124" y="2171"/>
                    <a:pt x="3227" y="2109"/>
                    <a:pt x="3305" y="2109"/>
                  </a:cubicBezTo>
                  <a:cubicBezTo>
                    <a:pt x="3330" y="2109"/>
                    <a:pt x="3352" y="2115"/>
                    <a:pt x="3372" y="2127"/>
                  </a:cubicBezTo>
                  <a:lnTo>
                    <a:pt x="3396" y="2141"/>
                  </a:lnTo>
                  <a:cubicBezTo>
                    <a:pt x="3431" y="2163"/>
                    <a:pt x="3459" y="2194"/>
                    <a:pt x="3484" y="2229"/>
                  </a:cubicBezTo>
                  <a:lnTo>
                    <a:pt x="3494" y="2240"/>
                  </a:lnTo>
                  <a:cubicBezTo>
                    <a:pt x="3510" y="2266"/>
                    <a:pt x="3514" y="2273"/>
                    <a:pt x="3527" y="2273"/>
                  </a:cubicBezTo>
                  <a:cubicBezTo>
                    <a:pt x="3531" y="2273"/>
                    <a:pt x="3536" y="2272"/>
                    <a:pt x="3543" y="2271"/>
                  </a:cubicBezTo>
                  <a:cubicBezTo>
                    <a:pt x="3554" y="2271"/>
                    <a:pt x="3568" y="2268"/>
                    <a:pt x="3582" y="2268"/>
                  </a:cubicBezTo>
                  <a:lnTo>
                    <a:pt x="3638" y="2268"/>
                  </a:lnTo>
                  <a:lnTo>
                    <a:pt x="3676" y="2275"/>
                  </a:lnTo>
                  <a:lnTo>
                    <a:pt x="3690" y="2275"/>
                  </a:lnTo>
                  <a:lnTo>
                    <a:pt x="3715" y="2282"/>
                  </a:lnTo>
                  <a:cubicBezTo>
                    <a:pt x="3750" y="2289"/>
                    <a:pt x="3785" y="2299"/>
                    <a:pt x="3820" y="2313"/>
                  </a:cubicBezTo>
                  <a:lnTo>
                    <a:pt x="3841" y="2320"/>
                  </a:lnTo>
                  <a:cubicBezTo>
                    <a:pt x="3855" y="2327"/>
                    <a:pt x="3865" y="2334"/>
                    <a:pt x="3876" y="2338"/>
                  </a:cubicBezTo>
                  <a:lnTo>
                    <a:pt x="3946" y="2369"/>
                  </a:lnTo>
                  <a:lnTo>
                    <a:pt x="4040" y="2362"/>
                  </a:lnTo>
                  <a:lnTo>
                    <a:pt x="4023" y="2226"/>
                  </a:lnTo>
                  <a:lnTo>
                    <a:pt x="4023" y="2212"/>
                  </a:lnTo>
                  <a:lnTo>
                    <a:pt x="4019" y="2194"/>
                  </a:lnTo>
                  <a:lnTo>
                    <a:pt x="4016" y="2166"/>
                  </a:lnTo>
                  <a:lnTo>
                    <a:pt x="4016" y="2152"/>
                  </a:lnTo>
                  <a:lnTo>
                    <a:pt x="4009" y="2120"/>
                  </a:lnTo>
                  <a:cubicBezTo>
                    <a:pt x="3984" y="1959"/>
                    <a:pt x="3960" y="1781"/>
                    <a:pt x="3949" y="1693"/>
                  </a:cubicBezTo>
                  <a:cubicBezTo>
                    <a:pt x="3946" y="1690"/>
                    <a:pt x="3946" y="1683"/>
                    <a:pt x="3942" y="1679"/>
                  </a:cubicBezTo>
                  <a:cubicBezTo>
                    <a:pt x="3907" y="1599"/>
                    <a:pt x="3669" y="1476"/>
                    <a:pt x="3452" y="1403"/>
                  </a:cubicBezTo>
                  <a:lnTo>
                    <a:pt x="3417" y="1389"/>
                  </a:lnTo>
                  <a:lnTo>
                    <a:pt x="3333" y="941"/>
                  </a:lnTo>
                  <a:cubicBezTo>
                    <a:pt x="3231" y="955"/>
                    <a:pt x="3028" y="979"/>
                    <a:pt x="2864" y="986"/>
                  </a:cubicBezTo>
                  <a:lnTo>
                    <a:pt x="2706" y="986"/>
                  </a:lnTo>
                  <a:lnTo>
                    <a:pt x="2685" y="983"/>
                  </a:lnTo>
                  <a:lnTo>
                    <a:pt x="2675" y="983"/>
                  </a:lnTo>
                  <a:cubicBezTo>
                    <a:pt x="2664" y="979"/>
                    <a:pt x="2657" y="976"/>
                    <a:pt x="2650" y="976"/>
                  </a:cubicBezTo>
                  <a:cubicBezTo>
                    <a:pt x="2643" y="972"/>
                    <a:pt x="2633" y="969"/>
                    <a:pt x="2626" y="969"/>
                  </a:cubicBezTo>
                  <a:lnTo>
                    <a:pt x="2521" y="969"/>
                  </a:lnTo>
                  <a:cubicBezTo>
                    <a:pt x="2490" y="972"/>
                    <a:pt x="2456" y="975"/>
                    <a:pt x="2421" y="975"/>
                  </a:cubicBezTo>
                  <a:cubicBezTo>
                    <a:pt x="2330" y="975"/>
                    <a:pt x="2233" y="955"/>
                    <a:pt x="2167" y="864"/>
                  </a:cubicBezTo>
                  <a:cubicBezTo>
                    <a:pt x="2157" y="848"/>
                    <a:pt x="2146" y="840"/>
                    <a:pt x="2126" y="840"/>
                  </a:cubicBezTo>
                  <a:cubicBezTo>
                    <a:pt x="2106" y="840"/>
                    <a:pt x="2076" y="849"/>
                    <a:pt x="2027" y="867"/>
                  </a:cubicBezTo>
                  <a:cubicBezTo>
                    <a:pt x="1974" y="885"/>
                    <a:pt x="1912" y="906"/>
                    <a:pt x="1846" y="906"/>
                  </a:cubicBezTo>
                  <a:cubicBezTo>
                    <a:pt x="1795" y="906"/>
                    <a:pt x="1741" y="893"/>
                    <a:pt x="1688" y="857"/>
                  </a:cubicBezTo>
                  <a:cubicBezTo>
                    <a:pt x="1642" y="827"/>
                    <a:pt x="1563" y="818"/>
                    <a:pt x="1476" y="818"/>
                  </a:cubicBezTo>
                  <a:cubicBezTo>
                    <a:pt x="1397" y="818"/>
                    <a:pt x="1313" y="826"/>
                    <a:pt x="1240" y="832"/>
                  </a:cubicBezTo>
                  <a:cubicBezTo>
                    <a:pt x="1173" y="837"/>
                    <a:pt x="1113" y="842"/>
                    <a:pt x="1062" y="842"/>
                  </a:cubicBezTo>
                  <a:cubicBezTo>
                    <a:pt x="962" y="842"/>
                    <a:pt x="896" y="823"/>
                    <a:pt x="882" y="752"/>
                  </a:cubicBezTo>
                  <a:cubicBezTo>
                    <a:pt x="865" y="664"/>
                    <a:pt x="938" y="573"/>
                    <a:pt x="984" y="524"/>
                  </a:cubicBezTo>
                  <a:cubicBezTo>
                    <a:pt x="1071" y="434"/>
                    <a:pt x="1202" y="347"/>
                    <a:pt x="1315" y="347"/>
                  </a:cubicBezTo>
                  <a:cubicBezTo>
                    <a:pt x="1325" y="347"/>
                    <a:pt x="1335" y="348"/>
                    <a:pt x="1345" y="349"/>
                  </a:cubicBezTo>
                  <a:cubicBezTo>
                    <a:pt x="1383" y="356"/>
                    <a:pt x="1425" y="356"/>
                    <a:pt x="1467" y="356"/>
                  </a:cubicBezTo>
                  <a:lnTo>
                    <a:pt x="1471" y="349"/>
                  </a:lnTo>
                  <a:lnTo>
                    <a:pt x="1481" y="328"/>
                  </a:lnTo>
                  <a:lnTo>
                    <a:pt x="1492" y="311"/>
                  </a:lnTo>
                  <a:lnTo>
                    <a:pt x="1502" y="293"/>
                  </a:lnTo>
                  <a:lnTo>
                    <a:pt x="1513" y="272"/>
                  </a:lnTo>
                  <a:lnTo>
                    <a:pt x="1523" y="258"/>
                  </a:lnTo>
                  <a:lnTo>
                    <a:pt x="1534" y="241"/>
                  </a:lnTo>
                  <a:lnTo>
                    <a:pt x="1541" y="223"/>
                  </a:lnTo>
                  <a:lnTo>
                    <a:pt x="1551" y="209"/>
                  </a:lnTo>
                  <a:lnTo>
                    <a:pt x="1558" y="195"/>
                  </a:lnTo>
                  <a:lnTo>
                    <a:pt x="1565" y="178"/>
                  </a:lnTo>
                  <a:lnTo>
                    <a:pt x="1572" y="167"/>
                  </a:lnTo>
                  <a:lnTo>
                    <a:pt x="1579" y="150"/>
                  </a:lnTo>
                  <a:lnTo>
                    <a:pt x="1586" y="139"/>
                  </a:lnTo>
                  <a:lnTo>
                    <a:pt x="1593" y="125"/>
                  </a:lnTo>
                  <a:lnTo>
                    <a:pt x="1597" y="118"/>
                  </a:lnTo>
                  <a:lnTo>
                    <a:pt x="1604" y="104"/>
                  </a:lnTo>
                  <a:lnTo>
                    <a:pt x="1607" y="97"/>
                  </a:lnTo>
                  <a:lnTo>
                    <a:pt x="1611" y="83"/>
                  </a:lnTo>
                  <a:lnTo>
                    <a:pt x="1614" y="76"/>
                  </a:lnTo>
                  <a:lnTo>
                    <a:pt x="1618" y="65"/>
                  </a:lnTo>
                  <a:lnTo>
                    <a:pt x="1621" y="58"/>
                  </a:lnTo>
                  <a:lnTo>
                    <a:pt x="1625" y="51"/>
                  </a:lnTo>
                  <a:lnTo>
                    <a:pt x="1625" y="44"/>
                  </a:lnTo>
                  <a:lnTo>
                    <a:pt x="1628" y="37"/>
                  </a:lnTo>
                  <a:lnTo>
                    <a:pt x="1628" y="30"/>
                  </a:lnTo>
                  <a:lnTo>
                    <a:pt x="1628" y="23"/>
                  </a:lnTo>
                  <a:lnTo>
                    <a:pt x="1628" y="20"/>
                  </a:lnTo>
                  <a:lnTo>
                    <a:pt x="1628" y="13"/>
                  </a:lnTo>
                  <a:lnTo>
                    <a:pt x="1628" y="2"/>
                  </a:lnTo>
                  <a:cubicBezTo>
                    <a:pt x="1624" y="1"/>
                    <a:pt x="1617" y="0"/>
                    <a:pt x="16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0" name="Google Shape;12970;p54"/>
            <p:cNvSpPr/>
            <p:nvPr/>
          </p:nvSpPr>
          <p:spPr>
            <a:xfrm>
              <a:off x="258574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1" name="Google Shape;12971;p54"/>
            <p:cNvSpPr/>
            <p:nvPr/>
          </p:nvSpPr>
          <p:spPr>
            <a:xfrm>
              <a:off x="2587696" y="173436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2" name="Google Shape;12972;p54"/>
            <p:cNvSpPr/>
            <p:nvPr/>
          </p:nvSpPr>
          <p:spPr>
            <a:xfrm>
              <a:off x="2588782" y="1734365"/>
              <a:ext cx="489" cy="14"/>
            </a:xfrm>
            <a:custGeom>
              <a:rect b="b" l="l" r="r" t="t"/>
              <a:pathLst>
                <a:path extrusionOk="0" h="1" w="36">
                  <a:moveTo>
                    <a:pt x="1" y="0"/>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3" name="Google Shape;12973;p54"/>
            <p:cNvSpPr/>
            <p:nvPr/>
          </p:nvSpPr>
          <p:spPr>
            <a:xfrm>
              <a:off x="2587221" y="1734365"/>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4" name="Google Shape;12974;p54"/>
            <p:cNvSpPr/>
            <p:nvPr/>
          </p:nvSpPr>
          <p:spPr>
            <a:xfrm>
              <a:off x="2586786" y="173427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5" name="Google Shape;12975;p54"/>
            <p:cNvSpPr/>
            <p:nvPr/>
          </p:nvSpPr>
          <p:spPr>
            <a:xfrm>
              <a:off x="2588646" y="173436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6" name="Google Shape;12976;p54"/>
            <p:cNvSpPr/>
            <p:nvPr/>
          </p:nvSpPr>
          <p:spPr>
            <a:xfrm>
              <a:off x="2589352" y="1733740"/>
              <a:ext cx="6381" cy="638"/>
            </a:xfrm>
            <a:custGeom>
              <a:rect b="b" l="l" r="r" t="t"/>
              <a:pathLst>
                <a:path extrusionOk="0" h="47" w="470">
                  <a:moveTo>
                    <a:pt x="470" y="1"/>
                  </a:moveTo>
                  <a:cubicBezTo>
                    <a:pt x="386" y="12"/>
                    <a:pt x="231" y="31"/>
                    <a:pt x="89" y="41"/>
                  </a:cubicBezTo>
                  <a:lnTo>
                    <a:pt x="89" y="41"/>
                  </a:lnTo>
                  <a:cubicBezTo>
                    <a:pt x="224" y="32"/>
                    <a:pt x="373" y="15"/>
                    <a:pt x="470" y="1"/>
                  </a:cubicBezTo>
                  <a:close/>
                  <a:moveTo>
                    <a:pt x="89" y="41"/>
                  </a:moveTo>
                  <a:cubicBezTo>
                    <a:pt x="59" y="43"/>
                    <a:pt x="29" y="45"/>
                    <a:pt x="1" y="46"/>
                  </a:cubicBezTo>
                  <a:cubicBezTo>
                    <a:pt x="29" y="45"/>
                    <a:pt x="59" y="43"/>
                    <a:pt x="89" y="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7" name="Google Shape;12977;p54"/>
            <p:cNvSpPr/>
            <p:nvPr/>
          </p:nvSpPr>
          <p:spPr>
            <a:xfrm>
              <a:off x="258612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8" name="Google Shape;12978;p54"/>
            <p:cNvSpPr/>
            <p:nvPr/>
          </p:nvSpPr>
          <p:spPr>
            <a:xfrm>
              <a:off x="2585075" y="1734080"/>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9" name="Google Shape;12979;p54"/>
            <p:cNvSpPr/>
            <p:nvPr/>
          </p:nvSpPr>
          <p:spPr>
            <a:xfrm>
              <a:off x="2553752" y="174913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0" name="Google Shape;12980;p54"/>
            <p:cNvSpPr/>
            <p:nvPr/>
          </p:nvSpPr>
          <p:spPr>
            <a:xfrm>
              <a:off x="2553997" y="1748716"/>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1" name="Google Shape;12981;p54"/>
            <p:cNvSpPr/>
            <p:nvPr/>
          </p:nvSpPr>
          <p:spPr>
            <a:xfrm>
              <a:off x="2555612" y="1746720"/>
              <a:ext cx="244" cy="204"/>
            </a:xfrm>
            <a:custGeom>
              <a:rect b="b" l="l" r="r" t="t"/>
              <a:pathLst>
                <a:path extrusionOk="0" h="15" w="18">
                  <a:moveTo>
                    <a:pt x="18"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2" name="Google Shape;12982;p54"/>
            <p:cNvSpPr/>
            <p:nvPr/>
          </p:nvSpPr>
          <p:spPr>
            <a:xfrm>
              <a:off x="2554893" y="1747426"/>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3" name="Google Shape;12983;p54"/>
            <p:cNvSpPr/>
            <p:nvPr/>
          </p:nvSpPr>
          <p:spPr>
            <a:xfrm>
              <a:off x="2554187" y="1748377"/>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4" name="Google Shape;12984;p54"/>
            <p:cNvSpPr/>
            <p:nvPr/>
          </p:nvSpPr>
          <p:spPr>
            <a:xfrm>
              <a:off x="2555368" y="1746951"/>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5" name="Google Shape;12985;p54"/>
            <p:cNvSpPr/>
            <p:nvPr/>
          </p:nvSpPr>
          <p:spPr>
            <a:xfrm>
              <a:off x="2554417" y="17479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6" name="Google Shape;12986;p54"/>
            <p:cNvSpPr/>
            <p:nvPr/>
          </p:nvSpPr>
          <p:spPr>
            <a:xfrm>
              <a:off x="2553616" y="1749572"/>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7" name="Google Shape;12987;p54"/>
            <p:cNvSpPr/>
            <p:nvPr/>
          </p:nvSpPr>
          <p:spPr>
            <a:xfrm>
              <a:off x="2553141" y="1752423"/>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8" name="Google Shape;12988;p54"/>
            <p:cNvSpPr/>
            <p:nvPr/>
          </p:nvSpPr>
          <p:spPr>
            <a:xfrm>
              <a:off x="2572679" y="1720950"/>
              <a:ext cx="14" cy="163"/>
            </a:xfrm>
            <a:custGeom>
              <a:rect b="b" l="l" r="r" t="t"/>
              <a:pathLst>
                <a:path extrusionOk="0" h="12" w="1">
                  <a:moveTo>
                    <a:pt x="0" y="11"/>
                  </a:moveTo>
                  <a:lnTo>
                    <a:pt x="0" y="4"/>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9" name="Google Shape;12989;p54"/>
            <p:cNvSpPr/>
            <p:nvPr/>
          </p:nvSpPr>
          <p:spPr>
            <a:xfrm>
              <a:off x="2553087" y="1753143"/>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0" name="Google Shape;12990;p54"/>
            <p:cNvSpPr/>
            <p:nvPr/>
          </p:nvSpPr>
          <p:spPr>
            <a:xfrm>
              <a:off x="2553141" y="1751758"/>
              <a:ext cx="54" cy="353"/>
            </a:xfrm>
            <a:custGeom>
              <a:rect b="b" l="l" r="r" t="t"/>
              <a:pathLst>
                <a:path extrusionOk="0" h="26" w="4">
                  <a:moveTo>
                    <a:pt x="4" y="1"/>
                  </a:moveTo>
                  <a:cubicBezTo>
                    <a:pt x="4" y="8"/>
                    <a:pt x="0" y="15"/>
                    <a:pt x="0"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1" name="Google Shape;12991;p54"/>
            <p:cNvSpPr/>
            <p:nvPr/>
          </p:nvSpPr>
          <p:spPr>
            <a:xfrm>
              <a:off x="2555137" y="1747196"/>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2" name="Google Shape;12992;p54"/>
            <p:cNvSpPr/>
            <p:nvPr/>
          </p:nvSpPr>
          <p:spPr>
            <a:xfrm>
              <a:off x="2553467" y="1750047"/>
              <a:ext cx="68" cy="244"/>
            </a:xfrm>
            <a:custGeom>
              <a:rect b="b" l="l" r="r" t="t"/>
              <a:pathLst>
                <a:path extrusionOk="0" h="18" w="5">
                  <a:moveTo>
                    <a:pt x="4" y="0"/>
                  </a:moveTo>
                  <a:cubicBezTo>
                    <a:pt x="4" y="7"/>
                    <a:pt x="1" y="15"/>
                    <a:pt x="1" y="18"/>
                  </a:cubicBezTo>
                  <a:cubicBezTo>
                    <a:pt x="1" y="15"/>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3" name="Google Shape;12993;p54"/>
            <p:cNvSpPr/>
            <p:nvPr/>
          </p:nvSpPr>
          <p:spPr>
            <a:xfrm>
              <a:off x="2553236" y="1751147"/>
              <a:ext cx="54" cy="299"/>
            </a:xfrm>
            <a:custGeom>
              <a:rect b="b" l="l" r="r" t="t"/>
              <a:pathLst>
                <a:path extrusionOk="0" h="22" w="4">
                  <a:moveTo>
                    <a:pt x="4" y="0"/>
                  </a:moveTo>
                  <a:cubicBezTo>
                    <a:pt x="4" y="7"/>
                    <a:pt x="0" y="14"/>
                    <a:pt x="0" y="21"/>
                  </a:cubicBezTo>
                  <a:cubicBezTo>
                    <a:pt x="4"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4" name="Google Shape;12994;p54"/>
            <p:cNvSpPr/>
            <p:nvPr/>
          </p:nvSpPr>
          <p:spPr>
            <a:xfrm>
              <a:off x="2553331" y="1750576"/>
              <a:ext cx="54" cy="285"/>
            </a:xfrm>
            <a:custGeom>
              <a:rect b="b" l="l" r="r" t="t"/>
              <a:pathLst>
                <a:path extrusionOk="0" h="21" w="4">
                  <a:moveTo>
                    <a:pt x="4" y="0"/>
                  </a:moveTo>
                  <a:cubicBezTo>
                    <a:pt x="4" y="7"/>
                    <a:pt x="0" y="14"/>
                    <a:pt x="0" y="21"/>
                  </a:cubicBezTo>
                  <a:cubicBezTo>
                    <a:pt x="0"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5" name="Google Shape;12995;p54"/>
            <p:cNvSpPr/>
            <p:nvPr/>
          </p:nvSpPr>
          <p:spPr>
            <a:xfrm>
              <a:off x="2570398" y="1725716"/>
              <a:ext cx="54" cy="54"/>
            </a:xfrm>
            <a:custGeom>
              <a:rect b="b" l="l" r="r" t="t"/>
              <a:pathLst>
                <a:path extrusionOk="0" h="4" w="4">
                  <a:moveTo>
                    <a:pt x="4" y="0"/>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6" name="Google Shape;12996;p54"/>
            <p:cNvSpPr/>
            <p:nvPr/>
          </p:nvSpPr>
          <p:spPr>
            <a:xfrm>
              <a:off x="2554662" y="1747712"/>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7" name="Google Shape;12997;p54"/>
            <p:cNvSpPr/>
            <p:nvPr/>
          </p:nvSpPr>
          <p:spPr>
            <a:xfrm>
              <a:off x="2572014" y="1722675"/>
              <a:ext cx="109" cy="190"/>
            </a:xfrm>
            <a:custGeom>
              <a:rect b="b" l="l" r="r" t="t"/>
              <a:pathLst>
                <a:path extrusionOk="0" h="14"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8" name="Google Shape;12998;p54"/>
            <p:cNvSpPr/>
            <p:nvPr/>
          </p:nvSpPr>
          <p:spPr>
            <a:xfrm>
              <a:off x="2572489" y="172161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9" name="Google Shape;12999;p54"/>
            <p:cNvSpPr/>
            <p:nvPr/>
          </p:nvSpPr>
          <p:spPr>
            <a:xfrm>
              <a:off x="2572299" y="1722050"/>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0" name="Google Shape;13000;p54"/>
            <p:cNvSpPr/>
            <p:nvPr/>
          </p:nvSpPr>
          <p:spPr>
            <a:xfrm>
              <a:off x="2571824" y="1723001"/>
              <a:ext cx="109" cy="204"/>
            </a:xfrm>
            <a:custGeom>
              <a:rect b="b" l="l" r="r" t="t"/>
              <a:pathLst>
                <a:path extrusionOk="0" h="15" w="8">
                  <a:moveTo>
                    <a:pt x="0" y="15"/>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1" name="Google Shape;13001;p54"/>
            <p:cNvSpPr/>
            <p:nvPr/>
          </p:nvSpPr>
          <p:spPr>
            <a:xfrm>
              <a:off x="2572394" y="17218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2" name="Google Shape;13002;p54"/>
            <p:cNvSpPr/>
            <p:nvPr/>
          </p:nvSpPr>
          <p:spPr>
            <a:xfrm>
              <a:off x="2572150" y="1722335"/>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3" name="Google Shape;13003;p54"/>
            <p:cNvSpPr/>
            <p:nvPr/>
          </p:nvSpPr>
          <p:spPr>
            <a:xfrm>
              <a:off x="2570914" y="1724671"/>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4" name="Google Shape;13004;p54"/>
            <p:cNvSpPr/>
            <p:nvPr/>
          </p:nvSpPr>
          <p:spPr>
            <a:xfrm>
              <a:off x="2570588" y="1725187"/>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5" name="Google Shape;13005;p54"/>
            <p:cNvSpPr/>
            <p:nvPr/>
          </p:nvSpPr>
          <p:spPr>
            <a:xfrm>
              <a:off x="2571634" y="172338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6" name="Google Shape;13006;p54"/>
            <p:cNvSpPr/>
            <p:nvPr/>
          </p:nvSpPr>
          <p:spPr>
            <a:xfrm>
              <a:off x="2571159" y="1724195"/>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7" name="Google Shape;13007;p54"/>
            <p:cNvSpPr/>
            <p:nvPr/>
          </p:nvSpPr>
          <p:spPr>
            <a:xfrm>
              <a:off x="2571389" y="1723761"/>
              <a:ext cx="163" cy="258"/>
            </a:xfrm>
            <a:custGeom>
              <a:rect b="b" l="l" r="r" t="t"/>
              <a:pathLst>
                <a:path extrusionOk="0" h="19" w="12">
                  <a:moveTo>
                    <a:pt x="1"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8" name="Google Shape;13008;p54"/>
            <p:cNvSpPr/>
            <p:nvPr/>
          </p:nvSpPr>
          <p:spPr>
            <a:xfrm>
              <a:off x="2572679" y="172114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9" name="Google Shape;13009;p54"/>
            <p:cNvSpPr/>
            <p:nvPr/>
          </p:nvSpPr>
          <p:spPr>
            <a:xfrm>
              <a:off x="2572584" y="172142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0" name="Google Shape;13010;p54"/>
            <p:cNvSpPr/>
            <p:nvPr/>
          </p:nvSpPr>
          <p:spPr>
            <a:xfrm>
              <a:off x="2572625" y="1721235"/>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1" name="Google Shape;13011;p54"/>
            <p:cNvSpPr/>
            <p:nvPr/>
          </p:nvSpPr>
          <p:spPr>
            <a:xfrm>
              <a:off x="2604994" y="1750237"/>
              <a:ext cx="14" cy="149"/>
            </a:xfrm>
            <a:custGeom>
              <a:rect b="b" l="l" r="r" t="t"/>
              <a:pathLst>
                <a:path extrusionOk="0" h="11"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2" name="Google Shape;13012;p54"/>
            <p:cNvSpPr/>
            <p:nvPr/>
          </p:nvSpPr>
          <p:spPr>
            <a:xfrm>
              <a:off x="2604003" y="1751242"/>
              <a:ext cx="1439" cy="2105"/>
            </a:xfrm>
            <a:custGeom>
              <a:rect b="b" l="l" r="r" t="t"/>
              <a:pathLst>
                <a:path extrusionOk="0" h="155" w="106">
                  <a:moveTo>
                    <a:pt x="84" y="0"/>
                  </a:moveTo>
                  <a:lnTo>
                    <a:pt x="102" y="137"/>
                  </a:lnTo>
                  <a:lnTo>
                    <a:pt x="7" y="144"/>
                  </a:lnTo>
                  <a:lnTo>
                    <a:pt x="0" y="147"/>
                  </a:lnTo>
                  <a:lnTo>
                    <a:pt x="7" y="151"/>
                  </a:lnTo>
                  <a:lnTo>
                    <a:pt x="14" y="154"/>
                  </a:lnTo>
                  <a:cubicBezTo>
                    <a:pt x="46" y="147"/>
                    <a:pt x="74" y="144"/>
                    <a:pt x="98" y="140"/>
                  </a:cubicBezTo>
                  <a:lnTo>
                    <a:pt x="105" y="140"/>
                  </a:lnTo>
                  <a:lnTo>
                    <a:pt x="8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3" name="Google Shape;13013;p54"/>
            <p:cNvSpPr/>
            <p:nvPr/>
          </p:nvSpPr>
          <p:spPr>
            <a:xfrm>
              <a:off x="2605048" y="1750807"/>
              <a:ext cx="54" cy="244"/>
            </a:xfrm>
            <a:custGeom>
              <a:rect b="b" l="l" r="r" t="t"/>
              <a:pathLst>
                <a:path extrusionOk="0" h="18" w="4">
                  <a:moveTo>
                    <a:pt x="0" y="1"/>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4" name="Google Shape;13014;p54"/>
            <p:cNvSpPr/>
            <p:nvPr/>
          </p:nvSpPr>
          <p:spPr>
            <a:xfrm>
              <a:off x="2604003" y="1743774"/>
              <a:ext cx="109" cy="244"/>
            </a:xfrm>
            <a:custGeom>
              <a:rect b="b" l="l" r="r" t="t"/>
              <a:pathLst>
                <a:path extrusionOk="0" h="18" w="8">
                  <a:moveTo>
                    <a:pt x="0" y="0"/>
                  </a:moveTo>
                  <a:cubicBezTo>
                    <a:pt x="4" y="7"/>
                    <a:pt x="4" y="11"/>
                    <a:pt x="7" y="18"/>
                  </a:cubicBezTo>
                  <a:cubicBezTo>
                    <a:pt x="4"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5" name="Google Shape;13015;p54"/>
            <p:cNvSpPr/>
            <p:nvPr/>
          </p:nvSpPr>
          <p:spPr>
            <a:xfrm>
              <a:off x="2604043" y="1744005"/>
              <a:ext cx="869" cy="5770"/>
            </a:xfrm>
            <a:custGeom>
              <a:rect b="b" l="l" r="r" t="t"/>
              <a:pathLst>
                <a:path extrusionOk="0" h="425" w="64">
                  <a:moveTo>
                    <a:pt x="1" y="1"/>
                  </a:moveTo>
                  <a:cubicBezTo>
                    <a:pt x="15" y="88"/>
                    <a:pt x="39" y="267"/>
                    <a:pt x="64" y="424"/>
                  </a:cubicBezTo>
                  <a:cubicBezTo>
                    <a:pt x="39" y="267"/>
                    <a:pt x="15" y="8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6" name="Google Shape;13016;p54"/>
            <p:cNvSpPr/>
            <p:nvPr/>
          </p:nvSpPr>
          <p:spPr>
            <a:xfrm>
              <a:off x="1464633" y="1859509"/>
              <a:ext cx="1344" cy="2009"/>
            </a:xfrm>
            <a:custGeom>
              <a:rect b="b" l="l" r="r" t="t"/>
              <a:pathLst>
                <a:path extrusionOk="0" h="148" w="99">
                  <a:moveTo>
                    <a:pt x="1" y="1"/>
                  </a:moveTo>
                  <a:lnTo>
                    <a:pt x="1" y="1"/>
                  </a:lnTo>
                  <a:cubicBezTo>
                    <a:pt x="18" y="60"/>
                    <a:pt x="53" y="109"/>
                    <a:pt x="99" y="148"/>
                  </a:cubicBezTo>
                  <a:cubicBezTo>
                    <a:pt x="81" y="102"/>
                    <a:pt x="57" y="64"/>
                    <a:pt x="25" y="29"/>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7" name="Google Shape;13017;p54"/>
            <p:cNvSpPr/>
            <p:nvPr/>
          </p:nvSpPr>
          <p:spPr>
            <a:xfrm>
              <a:off x="1462026" y="1851905"/>
              <a:ext cx="2050" cy="5580"/>
            </a:xfrm>
            <a:custGeom>
              <a:rect b="b" l="l" r="r" t="t"/>
              <a:pathLst>
                <a:path extrusionOk="0" h="411" w="151">
                  <a:moveTo>
                    <a:pt x="42" y="1"/>
                  </a:moveTo>
                  <a:cubicBezTo>
                    <a:pt x="14" y="57"/>
                    <a:pt x="0" y="120"/>
                    <a:pt x="7" y="183"/>
                  </a:cubicBezTo>
                  <a:cubicBezTo>
                    <a:pt x="7" y="284"/>
                    <a:pt x="49" y="326"/>
                    <a:pt x="98" y="379"/>
                  </a:cubicBezTo>
                  <a:cubicBezTo>
                    <a:pt x="109" y="389"/>
                    <a:pt x="119" y="400"/>
                    <a:pt x="130" y="410"/>
                  </a:cubicBezTo>
                  <a:cubicBezTo>
                    <a:pt x="130" y="382"/>
                    <a:pt x="130" y="354"/>
                    <a:pt x="133" y="330"/>
                  </a:cubicBezTo>
                  <a:cubicBezTo>
                    <a:pt x="151" y="235"/>
                    <a:pt x="133" y="141"/>
                    <a:pt x="84" y="57"/>
                  </a:cubicBezTo>
                  <a:cubicBezTo>
                    <a:pt x="74" y="36"/>
                    <a:pt x="60" y="18"/>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8" name="Google Shape;13018;p54"/>
            <p:cNvSpPr/>
            <p:nvPr/>
          </p:nvSpPr>
          <p:spPr>
            <a:xfrm>
              <a:off x="1586043" y="1964015"/>
              <a:ext cx="5146" cy="4100"/>
            </a:xfrm>
            <a:custGeom>
              <a:rect b="b" l="l" r="r" t="t"/>
              <a:pathLst>
                <a:path extrusionOk="0" h="302" w="379">
                  <a:moveTo>
                    <a:pt x="214" y="1"/>
                  </a:moveTo>
                  <a:cubicBezTo>
                    <a:pt x="201" y="1"/>
                    <a:pt x="188" y="3"/>
                    <a:pt x="175" y="6"/>
                  </a:cubicBezTo>
                  <a:cubicBezTo>
                    <a:pt x="116" y="13"/>
                    <a:pt x="60" y="30"/>
                    <a:pt x="7" y="55"/>
                  </a:cubicBezTo>
                  <a:cubicBezTo>
                    <a:pt x="74" y="118"/>
                    <a:pt x="35" y="205"/>
                    <a:pt x="18" y="251"/>
                  </a:cubicBezTo>
                  <a:cubicBezTo>
                    <a:pt x="11" y="265"/>
                    <a:pt x="4" y="279"/>
                    <a:pt x="0" y="296"/>
                  </a:cubicBezTo>
                  <a:cubicBezTo>
                    <a:pt x="8" y="300"/>
                    <a:pt x="22" y="302"/>
                    <a:pt x="40" y="302"/>
                  </a:cubicBezTo>
                  <a:cubicBezTo>
                    <a:pt x="106" y="302"/>
                    <a:pt x="229" y="277"/>
                    <a:pt x="340" y="230"/>
                  </a:cubicBezTo>
                  <a:cubicBezTo>
                    <a:pt x="361" y="223"/>
                    <a:pt x="375" y="205"/>
                    <a:pt x="375" y="184"/>
                  </a:cubicBezTo>
                  <a:cubicBezTo>
                    <a:pt x="378" y="121"/>
                    <a:pt x="347" y="62"/>
                    <a:pt x="294" y="23"/>
                  </a:cubicBezTo>
                  <a:cubicBezTo>
                    <a:pt x="270" y="9"/>
                    <a:pt x="242" y="1"/>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9" name="Google Shape;13019;p54"/>
            <p:cNvSpPr/>
            <p:nvPr/>
          </p:nvSpPr>
          <p:spPr>
            <a:xfrm>
              <a:off x="2367754" y="1716578"/>
              <a:ext cx="22213" cy="19226"/>
            </a:xfrm>
            <a:custGeom>
              <a:rect b="b" l="l" r="r" t="t"/>
              <a:pathLst>
                <a:path extrusionOk="0" h="1416" w="1636">
                  <a:moveTo>
                    <a:pt x="505" y="1"/>
                  </a:moveTo>
                  <a:cubicBezTo>
                    <a:pt x="488" y="1"/>
                    <a:pt x="474" y="1"/>
                    <a:pt x="460" y="4"/>
                  </a:cubicBezTo>
                  <a:cubicBezTo>
                    <a:pt x="362" y="15"/>
                    <a:pt x="264" y="36"/>
                    <a:pt x="166" y="60"/>
                  </a:cubicBezTo>
                  <a:lnTo>
                    <a:pt x="95" y="78"/>
                  </a:lnTo>
                  <a:lnTo>
                    <a:pt x="74" y="85"/>
                  </a:lnTo>
                  <a:lnTo>
                    <a:pt x="15" y="95"/>
                  </a:lnTo>
                  <a:lnTo>
                    <a:pt x="1" y="99"/>
                  </a:lnTo>
                  <a:cubicBezTo>
                    <a:pt x="25" y="148"/>
                    <a:pt x="43" y="200"/>
                    <a:pt x="46" y="253"/>
                  </a:cubicBezTo>
                  <a:cubicBezTo>
                    <a:pt x="50" y="326"/>
                    <a:pt x="67" y="396"/>
                    <a:pt x="95" y="463"/>
                  </a:cubicBezTo>
                  <a:cubicBezTo>
                    <a:pt x="141" y="572"/>
                    <a:pt x="215" y="579"/>
                    <a:pt x="327" y="579"/>
                  </a:cubicBezTo>
                  <a:cubicBezTo>
                    <a:pt x="390" y="579"/>
                    <a:pt x="449" y="579"/>
                    <a:pt x="495" y="614"/>
                  </a:cubicBezTo>
                  <a:lnTo>
                    <a:pt x="505" y="621"/>
                  </a:lnTo>
                  <a:lnTo>
                    <a:pt x="512" y="631"/>
                  </a:lnTo>
                  <a:lnTo>
                    <a:pt x="523" y="645"/>
                  </a:lnTo>
                  <a:lnTo>
                    <a:pt x="523" y="649"/>
                  </a:lnTo>
                  <a:lnTo>
                    <a:pt x="533" y="663"/>
                  </a:lnTo>
                  <a:lnTo>
                    <a:pt x="533" y="666"/>
                  </a:lnTo>
                  <a:cubicBezTo>
                    <a:pt x="537" y="673"/>
                    <a:pt x="540" y="680"/>
                    <a:pt x="544" y="687"/>
                  </a:cubicBezTo>
                  <a:cubicBezTo>
                    <a:pt x="547" y="694"/>
                    <a:pt x="554" y="705"/>
                    <a:pt x="558" y="715"/>
                  </a:cubicBezTo>
                  <a:lnTo>
                    <a:pt x="558" y="719"/>
                  </a:lnTo>
                  <a:cubicBezTo>
                    <a:pt x="561" y="726"/>
                    <a:pt x="565" y="736"/>
                    <a:pt x="572" y="750"/>
                  </a:cubicBezTo>
                  <a:lnTo>
                    <a:pt x="575" y="754"/>
                  </a:lnTo>
                  <a:cubicBezTo>
                    <a:pt x="579" y="768"/>
                    <a:pt x="582" y="778"/>
                    <a:pt x="589" y="792"/>
                  </a:cubicBezTo>
                  <a:lnTo>
                    <a:pt x="589" y="796"/>
                  </a:lnTo>
                  <a:lnTo>
                    <a:pt x="607" y="799"/>
                  </a:lnTo>
                  <a:cubicBezTo>
                    <a:pt x="617" y="799"/>
                    <a:pt x="628" y="803"/>
                    <a:pt x="638" y="806"/>
                  </a:cubicBezTo>
                  <a:lnTo>
                    <a:pt x="649" y="810"/>
                  </a:lnTo>
                  <a:lnTo>
                    <a:pt x="670" y="817"/>
                  </a:lnTo>
                  <a:lnTo>
                    <a:pt x="680" y="820"/>
                  </a:lnTo>
                  <a:lnTo>
                    <a:pt x="698" y="831"/>
                  </a:lnTo>
                  <a:lnTo>
                    <a:pt x="705" y="834"/>
                  </a:lnTo>
                  <a:cubicBezTo>
                    <a:pt x="712" y="838"/>
                    <a:pt x="719" y="845"/>
                    <a:pt x="722" y="848"/>
                  </a:cubicBezTo>
                  <a:lnTo>
                    <a:pt x="736" y="859"/>
                  </a:lnTo>
                  <a:lnTo>
                    <a:pt x="740" y="862"/>
                  </a:lnTo>
                  <a:cubicBezTo>
                    <a:pt x="761" y="883"/>
                    <a:pt x="775" y="904"/>
                    <a:pt x="785" y="929"/>
                  </a:cubicBezTo>
                  <a:lnTo>
                    <a:pt x="806" y="936"/>
                  </a:lnTo>
                  <a:lnTo>
                    <a:pt x="831" y="943"/>
                  </a:lnTo>
                  <a:lnTo>
                    <a:pt x="866" y="960"/>
                  </a:lnTo>
                  <a:lnTo>
                    <a:pt x="887" y="967"/>
                  </a:lnTo>
                  <a:lnTo>
                    <a:pt x="922" y="988"/>
                  </a:lnTo>
                  <a:lnTo>
                    <a:pt x="936" y="995"/>
                  </a:lnTo>
                  <a:lnTo>
                    <a:pt x="981" y="1020"/>
                  </a:lnTo>
                  <a:cubicBezTo>
                    <a:pt x="1002" y="1034"/>
                    <a:pt x="1020" y="1044"/>
                    <a:pt x="1034" y="1048"/>
                  </a:cubicBezTo>
                  <a:cubicBezTo>
                    <a:pt x="1035" y="1049"/>
                    <a:pt x="1037" y="1050"/>
                    <a:pt x="1039" y="1050"/>
                  </a:cubicBezTo>
                  <a:cubicBezTo>
                    <a:pt x="1040" y="1050"/>
                    <a:pt x="1041" y="1049"/>
                    <a:pt x="1041" y="1048"/>
                  </a:cubicBezTo>
                  <a:lnTo>
                    <a:pt x="1062" y="1048"/>
                  </a:lnTo>
                  <a:lnTo>
                    <a:pt x="1083" y="1044"/>
                  </a:lnTo>
                  <a:lnTo>
                    <a:pt x="1132" y="1044"/>
                  </a:lnTo>
                  <a:lnTo>
                    <a:pt x="1149" y="1048"/>
                  </a:lnTo>
                  <a:lnTo>
                    <a:pt x="1153" y="1048"/>
                  </a:lnTo>
                  <a:lnTo>
                    <a:pt x="1174" y="1051"/>
                  </a:lnTo>
                  <a:lnTo>
                    <a:pt x="1177" y="1051"/>
                  </a:lnTo>
                  <a:lnTo>
                    <a:pt x="1195" y="1062"/>
                  </a:lnTo>
                  <a:lnTo>
                    <a:pt x="1202" y="1062"/>
                  </a:lnTo>
                  <a:cubicBezTo>
                    <a:pt x="1209" y="1065"/>
                    <a:pt x="1216" y="1069"/>
                    <a:pt x="1223" y="1072"/>
                  </a:cubicBezTo>
                  <a:lnTo>
                    <a:pt x="1230" y="1076"/>
                  </a:lnTo>
                  <a:cubicBezTo>
                    <a:pt x="1237" y="1083"/>
                    <a:pt x="1244" y="1086"/>
                    <a:pt x="1251" y="1093"/>
                  </a:cubicBezTo>
                  <a:lnTo>
                    <a:pt x="1254" y="1093"/>
                  </a:lnTo>
                  <a:cubicBezTo>
                    <a:pt x="1261" y="1100"/>
                    <a:pt x="1268" y="1107"/>
                    <a:pt x="1279" y="1114"/>
                  </a:cubicBezTo>
                  <a:lnTo>
                    <a:pt x="1286" y="1121"/>
                  </a:lnTo>
                  <a:cubicBezTo>
                    <a:pt x="1293" y="1132"/>
                    <a:pt x="1303" y="1139"/>
                    <a:pt x="1314" y="1149"/>
                  </a:cubicBezTo>
                  <a:lnTo>
                    <a:pt x="1345" y="1188"/>
                  </a:lnTo>
                  <a:lnTo>
                    <a:pt x="1349" y="1195"/>
                  </a:lnTo>
                  <a:cubicBezTo>
                    <a:pt x="1359" y="1205"/>
                    <a:pt x="1366" y="1216"/>
                    <a:pt x="1377" y="1226"/>
                  </a:cubicBezTo>
                  <a:lnTo>
                    <a:pt x="1380" y="1230"/>
                  </a:lnTo>
                  <a:cubicBezTo>
                    <a:pt x="1387" y="1240"/>
                    <a:pt x="1394" y="1247"/>
                    <a:pt x="1398" y="1258"/>
                  </a:cubicBezTo>
                  <a:lnTo>
                    <a:pt x="1401" y="1261"/>
                  </a:lnTo>
                  <a:cubicBezTo>
                    <a:pt x="1408" y="1272"/>
                    <a:pt x="1412" y="1279"/>
                    <a:pt x="1419" y="1289"/>
                  </a:cubicBezTo>
                  <a:lnTo>
                    <a:pt x="1422" y="1296"/>
                  </a:lnTo>
                  <a:cubicBezTo>
                    <a:pt x="1426" y="1303"/>
                    <a:pt x="1429" y="1314"/>
                    <a:pt x="1433" y="1321"/>
                  </a:cubicBezTo>
                  <a:cubicBezTo>
                    <a:pt x="1436" y="1331"/>
                    <a:pt x="1440" y="1338"/>
                    <a:pt x="1440" y="1349"/>
                  </a:cubicBezTo>
                  <a:lnTo>
                    <a:pt x="1440" y="1352"/>
                  </a:lnTo>
                  <a:cubicBezTo>
                    <a:pt x="1443" y="1363"/>
                    <a:pt x="1443" y="1370"/>
                    <a:pt x="1447" y="1380"/>
                  </a:cubicBezTo>
                  <a:lnTo>
                    <a:pt x="1447" y="1387"/>
                  </a:lnTo>
                  <a:lnTo>
                    <a:pt x="1447" y="1412"/>
                  </a:lnTo>
                  <a:lnTo>
                    <a:pt x="1447" y="1415"/>
                  </a:lnTo>
                  <a:cubicBezTo>
                    <a:pt x="1510" y="1408"/>
                    <a:pt x="1573" y="1394"/>
                    <a:pt x="1636" y="1373"/>
                  </a:cubicBezTo>
                  <a:cubicBezTo>
                    <a:pt x="1625" y="1356"/>
                    <a:pt x="1618" y="1342"/>
                    <a:pt x="1611" y="1324"/>
                  </a:cubicBezTo>
                  <a:lnTo>
                    <a:pt x="1608" y="1317"/>
                  </a:lnTo>
                  <a:cubicBezTo>
                    <a:pt x="1601" y="1303"/>
                    <a:pt x="1594" y="1289"/>
                    <a:pt x="1590" y="1279"/>
                  </a:cubicBezTo>
                  <a:lnTo>
                    <a:pt x="1587" y="1272"/>
                  </a:lnTo>
                  <a:cubicBezTo>
                    <a:pt x="1583" y="1258"/>
                    <a:pt x="1580" y="1247"/>
                    <a:pt x="1576" y="1237"/>
                  </a:cubicBezTo>
                  <a:lnTo>
                    <a:pt x="1576" y="1233"/>
                  </a:lnTo>
                  <a:cubicBezTo>
                    <a:pt x="1573" y="1223"/>
                    <a:pt x="1569" y="1216"/>
                    <a:pt x="1566" y="1205"/>
                  </a:cubicBezTo>
                  <a:cubicBezTo>
                    <a:pt x="1562" y="1198"/>
                    <a:pt x="1562" y="1191"/>
                    <a:pt x="1562" y="1184"/>
                  </a:cubicBezTo>
                  <a:lnTo>
                    <a:pt x="1562" y="1181"/>
                  </a:lnTo>
                  <a:cubicBezTo>
                    <a:pt x="1562" y="1174"/>
                    <a:pt x="1562" y="1170"/>
                    <a:pt x="1559" y="1163"/>
                  </a:cubicBezTo>
                  <a:lnTo>
                    <a:pt x="1559" y="1160"/>
                  </a:lnTo>
                  <a:lnTo>
                    <a:pt x="1559" y="1149"/>
                  </a:lnTo>
                  <a:lnTo>
                    <a:pt x="1559" y="1142"/>
                  </a:lnTo>
                  <a:cubicBezTo>
                    <a:pt x="1559" y="1111"/>
                    <a:pt x="1478" y="1051"/>
                    <a:pt x="1426" y="1013"/>
                  </a:cubicBezTo>
                  <a:cubicBezTo>
                    <a:pt x="1328" y="939"/>
                    <a:pt x="1216" y="855"/>
                    <a:pt x="1216" y="736"/>
                  </a:cubicBezTo>
                  <a:cubicBezTo>
                    <a:pt x="1216" y="677"/>
                    <a:pt x="1170" y="614"/>
                    <a:pt x="1121" y="547"/>
                  </a:cubicBezTo>
                  <a:cubicBezTo>
                    <a:pt x="1062" y="467"/>
                    <a:pt x="1002" y="379"/>
                    <a:pt x="1023" y="284"/>
                  </a:cubicBezTo>
                  <a:cubicBezTo>
                    <a:pt x="1034" y="249"/>
                    <a:pt x="978" y="165"/>
                    <a:pt x="936" y="106"/>
                  </a:cubicBezTo>
                  <a:cubicBezTo>
                    <a:pt x="922" y="85"/>
                    <a:pt x="908" y="60"/>
                    <a:pt x="897" y="43"/>
                  </a:cubicBezTo>
                  <a:lnTo>
                    <a:pt x="873" y="36"/>
                  </a:lnTo>
                  <a:lnTo>
                    <a:pt x="841" y="29"/>
                  </a:lnTo>
                  <a:lnTo>
                    <a:pt x="803" y="22"/>
                  </a:lnTo>
                  <a:lnTo>
                    <a:pt x="778" y="18"/>
                  </a:lnTo>
                  <a:lnTo>
                    <a:pt x="740" y="11"/>
                  </a:lnTo>
                  <a:lnTo>
                    <a:pt x="715" y="8"/>
                  </a:lnTo>
                  <a:lnTo>
                    <a:pt x="677" y="4"/>
                  </a:lnTo>
                  <a:lnTo>
                    <a:pt x="659" y="4"/>
                  </a:lnTo>
                  <a:lnTo>
                    <a:pt x="6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0" name="Google Shape;13020;p54"/>
            <p:cNvSpPr/>
            <p:nvPr/>
          </p:nvSpPr>
          <p:spPr>
            <a:xfrm>
              <a:off x="2376321" y="1716673"/>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1" name="Google Shape;13021;p54"/>
            <p:cNvSpPr/>
            <p:nvPr/>
          </p:nvSpPr>
          <p:spPr>
            <a:xfrm>
              <a:off x="2377122" y="1716728"/>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2" name="Google Shape;13022;p54"/>
            <p:cNvSpPr/>
            <p:nvPr/>
          </p:nvSpPr>
          <p:spPr>
            <a:xfrm>
              <a:off x="2378833" y="1717013"/>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3" name="Google Shape;13023;p54"/>
            <p:cNvSpPr/>
            <p:nvPr/>
          </p:nvSpPr>
          <p:spPr>
            <a:xfrm>
              <a:off x="2377937" y="1716864"/>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4" name="Google Shape;13024;p54"/>
            <p:cNvSpPr/>
            <p:nvPr/>
          </p:nvSpPr>
          <p:spPr>
            <a:xfrm>
              <a:off x="2375561" y="1716633"/>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5" name="Google Shape;13025;p54"/>
            <p:cNvSpPr/>
            <p:nvPr/>
          </p:nvSpPr>
          <p:spPr>
            <a:xfrm>
              <a:off x="2379784" y="1717203"/>
              <a:ext cx="299" cy="54"/>
            </a:xfrm>
            <a:custGeom>
              <a:rect b="b" l="l" r="r" t="t"/>
              <a:pathLst>
                <a:path extrusionOk="0" h="4" w="22">
                  <a:moveTo>
                    <a:pt x="22"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6" name="Google Shape;13026;p54"/>
            <p:cNvSpPr/>
            <p:nvPr/>
          </p:nvSpPr>
          <p:spPr>
            <a:xfrm>
              <a:off x="2368134" y="1717773"/>
              <a:ext cx="828" cy="149"/>
            </a:xfrm>
            <a:custGeom>
              <a:rect b="b" l="l" r="r" t="t"/>
              <a:pathLst>
                <a:path extrusionOk="0" h="11" w="61">
                  <a:moveTo>
                    <a:pt x="1" y="11"/>
                  </a:move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7" name="Google Shape;13027;p54"/>
            <p:cNvSpPr/>
            <p:nvPr/>
          </p:nvSpPr>
          <p:spPr>
            <a:xfrm>
              <a:off x="2374896" y="171663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8" name="Google Shape;13028;p54"/>
            <p:cNvSpPr/>
            <p:nvPr/>
          </p:nvSpPr>
          <p:spPr>
            <a:xfrm>
              <a:off x="2369234" y="1717488"/>
              <a:ext cx="964" cy="244"/>
            </a:xfrm>
            <a:custGeom>
              <a:rect b="b" l="l" r="r" t="t"/>
              <a:pathLst>
                <a:path extrusionOk="0" h="18" w="71">
                  <a:moveTo>
                    <a:pt x="0" y="18"/>
                  </a:moveTo>
                  <a:lnTo>
                    <a:pt x="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9" name="Google Shape;13029;p54"/>
            <p:cNvSpPr/>
            <p:nvPr/>
          </p:nvSpPr>
          <p:spPr>
            <a:xfrm>
              <a:off x="2374176" y="1716633"/>
              <a:ext cx="638" cy="54"/>
            </a:xfrm>
            <a:custGeom>
              <a:rect b="b" l="l" r="r" t="t"/>
              <a:pathLst>
                <a:path extrusionOk="0" h="4" w="47">
                  <a:moveTo>
                    <a:pt x="46" y="0"/>
                  </a:moveTo>
                  <a:cubicBezTo>
                    <a:pt x="29" y="0"/>
                    <a:pt x="15" y="0"/>
                    <a:pt x="1" y="4"/>
                  </a:cubicBezTo>
                  <a:cubicBezTo>
                    <a:pt x="15" y="4"/>
                    <a:pt x="29"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0" name="Google Shape;13030;p54"/>
            <p:cNvSpPr/>
            <p:nvPr/>
          </p:nvSpPr>
          <p:spPr>
            <a:xfrm>
              <a:off x="2374611" y="1725051"/>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1" name="Google Shape;13031;p54"/>
            <p:cNvSpPr/>
            <p:nvPr/>
          </p:nvSpPr>
          <p:spPr>
            <a:xfrm>
              <a:off x="2375656" y="1726857"/>
              <a:ext cx="244" cy="530"/>
            </a:xfrm>
            <a:custGeom>
              <a:rect b="b" l="l" r="r" t="t"/>
              <a:pathLst>
                <a:path extrusionOk="0" h="39" w="18">
                  <a:moveTo>
                    <a:pt x="18" y="39"/>
                  </a:moveTo>
                  <a:cubicBezTo>
                    <a:pt x="11" y="25"/>
                    <a:pt x="7" y="14"/>
                    <a:pt x="0" y="0"/>
                  </a:cubicBezTo>
                  <a:cubicBezTo>
                    <a:pt x="7" y="14"/>
                    <a:pt x="11" y="25"/>
                    <a:pt x="18"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2" name="Google Shape;13032;p54"/>
            <p:cNvSpPr/>
            <p:nvPr/>
          </p:nvSpPr>
          <p:spPr>
            <a:xfrm>
              <a:off x="2374461" y="1724901"/>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3" name="Google Shape;13033;p54"/>
            <p:cNvSpPr/>
            <p:nvPr/>
          </p:nvSpPr>
          <p:spPr>
            <a:xfrm>
              <a:off x="2374896" y="1725377"/>
              <a:ext cx="149" cy="258"/>
            </a:xfrm>
            <a:custGeom>
              <a:rect b="b" l="l" r="r" t="t"/>
              <a:pathLst>
                <a:path extrusionOk="0" h="19" w="11">
                  <a:moveTo>
                    <a:pt x="1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4" name="Google Shape;13034;p54"/>
            <p:cNvSpPr/>
            <p:nvPr/>
          </p:nvSpPr>
          <p:spPr>
            <a:xfrm>
              <a:off x="2374746" y="1725187"/>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5" name="Google Shape;13035;p54"/>
            <p:cNvSpPr/>
            <p:nvPr/>
          </p:nvSpPr>
          <p:spPr>
            <a:xfrm>
              <a:off x="2375466" y="1726381"/>
              <a:ext cx="204" cy="434"/>
            </a:xfrm>
            <a:custGeom>
              <a:rect b="b" l="l" r="r" t="t"/>
              <a:pathLst>
                <a:path extrusionOk="0" h="32" w="15">
                  <a:moveTo>
                    <a:pt x="14" y="32"/>
                  </a:moveTo>
                  <a:cubicBezTo>
                    <a:pt x="7" y="18"/>
                    <a:pt x="4" y="7"/>
                    <a:pt x="0" y="0"/>
                  </a:cubicBezTo>
                  <a:cubicBezTo>
                    <a:pt x="4" y="7"/>
                    <a:pt x="7" y="18"/>
                    <a:pt x="1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6" name="Google Shape;13036;p54"/>
            <p:cNvSpPr/>
            <p:nvPr/>
          </p:nvSpPr>
          <p:spPr>
            <a:xfrm>
              <a:off x="2375276" y="1725947"/>
              <a:ext cx="149" cy="394"/>
            </a:xfrm>
            <a:custGeom>
              <a:rect b="b" l="l" r="r" t="t"/>
              <a:pathLst>
                <a:path extrusionOk="0" h="29" w="11">
                  <a:moveTo>
                    <a:pt x="11" y="29"/>
                  </a:moveTo>
                  <a:cubicBezTo>
                    <a:pt x="7" y="18"/>
                    <a:pt x="4" y="8"/>
                    <a:pt x="0" y="1"/>
                  </a:cubicBezTo>
                  <a:cubicBezTo>
                    <a:pt x="4" y="8"/>
                    <a:pt x="7" y="18"/>
                    <a:pt x="1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7" name="Google Shape;13037;p54"/>
            <p:cNvSpPr/>
            <p:nvPr/>
          </p:nvSpPr>
          <p:spPr>
            <a:xfrm>
              <a:off x="2375086" y="1725662"/>
              <a:ext cx="149" cy="299"/>
            </a:xfrm>
            <a:custGeom>
              <a:rect b="b" l="l" r="r" t="t"/>
              <a:pathLst>
                <a:path extrusionOk="0" h="22" w="11">
                  <a:moveTo>
                    <a:pt x="11" y="22"/>
                  </a:moveTo>
                  <a:cubicBezTo>
                    <a:pt x="7" y="11"/>
                    <a:pt x="4" y="4"/>
                    <a:pt x="0" y="1"/>
                  </a:cubicBezTo>
                  <a:cubicBezTo>
                    <a:pt x="4" y="4"/>
                    <a:pt x="7" y="11"/>
                    <a:pt x="1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8" name="Google Shape;13038;p54"/>
            <p:cNvSpPr/>
            <p:nvPr/>
          </p:nvSpPr>
          <p:spPr>
            <a:xfrm>
              <a:off x="2367944" y="1717963"/>
              <a:ext cx="1113" cy="4901"/>
            </a:xfrm>
            <a:custGeom>
              <a:rect b="b" l="l" r="r" t="t"/>
              <a:pathLst>
                <a:path extrusionOk="0" h="361" w="82">
                  <a:moveTo>
                    <a:pt x="1" y="0"/>
                  </a:moveTo>
                  <a:cubicBezTo>
                    <a:pt x="18" y="49"/>
                    <a:pt x="32" y="98"/>
                    <a:pt x="32" y="151"/>
                  </a:cubicBezTo>
                  <a:cubicBezTo>
                    <a:pt x="39" y="224"/>
                    <a:pt x="53" y="294"/>
                    <a:pt x="81" y="361"/>
                  </a:cubicBezTo>
                  <a:cubicBezTo>
                    <a:pt x="53" y="294"/>
                    <a:pt x="39" y="224"/>
                    <a:pt x="36" y="151"/>
                  </a:cubicBezTo>
                  <a:cubicBezTo>
                    <a:pt x="32" y="98"/>
                    <a:pt x="22" y="4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9" name="Google Shape;13039;p54"/>
            <p:cNvSpPr/>
            <p:nvPr/>
          </p:nvSpPr>
          <p:spPr>
            <a:xfrm>
              <a:off x="2376702" y="1727617"/>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0" name="Google Shape;13040;p54"/>
            <p:cNvSpPr/>
            <p:nvPr/>
          </p:nvSpPr>
          <p:spPr>
            <a:xfrm>
              <a:off x="2377177" y="1727753"/>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1" name="Google Shape;13041;p54"/>
            <p:cNvSpPr/>
            <p:nvPr/>
          </p:nvSpPr>
          <p:spPr>
            <a:xfrm>
              <a:off x="2377462" y="1727943"/>
              <a:ext cx="299" cy="204"/>
            </a:xfrm>
            <a:custGeom>
              <a:rect b="b" l="l" r="r" t="t"/>
              <a:pathLst>
                <a:path extrusionOk="0" h="15" w="22">
                  <a:moveTo>
                    <a:pt x="21" y="15"/>
                  </a:moveTo>
                  <a:cubicBezTo>
                    <a:pt x="14" y="11"/>
                    <a:pt x="7" y="8"/>
                    <a:pt x="0" y="1"/>
                  </a:cubicBezTo>
                  <a:cubicBezTo>
                    <a:pt x="7" y="8"/>
                    <a:pt x="14" y="11"/>
                    <a:pt x="2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2" name="Google Shape;13042;p54"/>
            <p:cNvSpPr/>
            <p:nvPr/>
          </p:nvSpPr>
          <p:spPr>
            <a:xfrm>
              <a:off x="2376131" y="1727468"/>
              <a:ext cx="489" cy="109"/>
            </a:xfrm>
            <a:custGeom>
              <a:rect b="b" l="l" r="r" t="t"/>
              <a:pathLst>
                <a:path extrusionOk="0" h="8" w="36">
                  <a:moveTo>
                    <a:pt x="0" y="1"/>
                  </a:moveTo>
                  <a:cubicBezTo>
                    <a:pt x="11" y="1"/>
                    <a:pt x="25" y="4"/>
                    <a:pt x="35" y="8"/>
                  </a:cubicBezTo>
                  <a:cubicBezTo>
                    <a:pt x="25"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3" name="Google Shape;13043;p54"/>
            <p:cNvSpPr/>
            <p:nvPr/>
          </p:nvSpPr>
          <p:spPr>
            <a:xfrm>
              <a:off x="2377937" y="172832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4" name="Google Shape;13044;p54"/>
            <p:cNvSpPr/>
            <p:nvPr/>
          </p:nvSpPr>
          <p:spPr>
            <a:xfrm>
              <a:off x="2381169" y="1711881"/>
              <a:ext cx="32763" cy="27725"/>
            </a:xfrm>
            <a:custGeom>
              <a:rect b="b" l="l" r="r" t="t"/>
              <a:pathLst>
                <a:path extrusionOk="0" h="2042" w="2413">
                  <a:moveTo>
                    <a:pt x="676" y="0"/>
                  </a:moveTo>
                  <a:lnTo>
                    <a:pt x="665" y="14"/>
                  </a:lnTo>
                  <a:lnTo>
                    <a:pt x="662" y="21"/>
                  </a:lnTo>
                  <a:lnTo>
                    <a:pt x="648" y="35"/>
                  </a:lnTo>
                  <a:lnTo>
                    <a:pt x="648" y="39"/>
                  </a:lnTo>
                  <a:lnTo>
                    <a:pt x="637" y="56"/>
                  </a:lnTo>
                  <a:lnTo>
                    <a:pt x="634" y="60"/>
                  </a:lnTo>
                  <a:lnTo>
                    <a:pt x="630" y="67"/>
                  </a:lnTo>
                  <a:lnTo>
                    <a:pt x="627" y="70"/>
                  </a:lnTo>
                  <a:lnTo>
                    <a:pt x="623" y="77"/>
                  </a:lnTo>
                  <a:lnTo>
                    <a:pt x="623" y="81"/>
                  </a:lnTo>
                  <a:lnTo>
                    <a:pt x="620" y="88"/>
                  </a:lnTo>
                  <a:lnTo>
                    <a:pt x="620" y="91"/>
                  </a:lnTo>
                  <a:lnTo>
                    <a:pt x="616" y="95"/>
                  </a:lnTo>
                  <a:cubicBezTo>
                    <a:pt x="637" y="116"/>
                    <a:pt x="662" y="137"/>
                    <a:pt x="690" y="154"/>
                  </a:cubicBezTo>
                  <a:cubicBezTo>
                    <a:pt x="749" y="203"/>
                    <a:pt x="812" y="249"/>
                    <a:pt x="816" y="319"/>
                  </a:cubicBezTo>
                  <a:cubicBezTo>
                    <a:pt x="819" y="354"/>
                    <a:pt x="805" y="385"/>
                    <a:pt x="781" y="410"/>
                  </a:cubicBezTo>
                  <a:cubicBezTo>
                    <a:pt x="725" y="466"/>
                    <a:pt x="637" y="476"/>
                    <a:pt x="571" y="476"/>
                  </a:cubicBezTo>
                  <a:cubicBezTo>
                    <a:pt x="469" y="476"/>
                    <a:pt x="336" y="445"/>
                    <a:pt x="266" y="378"/>
                  </a:cubicBezTo>
                  <a:cubicBezTo>
                    <a:pt x="198" y="310"/>
                    <a:pt x="67" y="249"/>
                    <a:pt x="15" y="249"/>
                  </a:cubicBezTo>
                  <a:cubicBezTo>
                    <a:pt x="13" y="249"/>
                    <a:pt x="12" y="249"/>
                    <a:pt x="11" y="249"/>
                  </a:cubicBezTo>
                  <a:lnTo>
                    <a:pt x="0" y="249"/>
                  </a:lnTo>
                  <a:cubicBezTo>
                    <a:pt x="7" y="266"/>
                    <a:pt x="14" y="287"/>
                    <a:pt x="25" y="301"/>
                  </a:cubicBezTo>
                  <a:cubicBezTo>
                    <a:pt x="39" y="326"/>
                    <a:pt x="56" y="354"/>
                    <a:pt x="74" y="382"/>
                  </a:cubicBezTo>
                  <a:cubicBezTo>
                    <a:pt x="137" y="476"/>
                    <a:pt x="207" y="574"/>
                    <a:pt x="182" y="669"/>
                  </a:cubicBezTo>
                  <a:cubicBezTo>
                    <a:pt x="172" y="704"/>
                    <a:pt x="217" y="767"/>
                    <a:pt x="259" y="823"/>
                  </a:cubicBezTo>
                  <a:cubicBezTo>
                    <a:pt x="315" y="900"/>
                    <a:pt x="378" y="988"/>
                    <a:pt x="378" y="1089"/>
                  </a:cubicBezTo>
                  <a:cubicBezTo>
                    <a:pt x="378" y="1142"/>
                    <a:pt x="466" y="1208"/>
                    <a:pt x="536" y="1261"/>
                  </a:cubicBezTo>
                  <a:cubicBezTo>
                    <a:pt x="630" y="1334"/>
                    <a:pt x="718" y="1401"/>
                    <a:pt x="718" y="1495"/>
                  </a:cubicBezTo>
                  <a:cubicBezTo>
                    <a:pt x="718" y="1495"/>
                    <a:pt x="718" y="1499"/>
                    <a:pt x="718" y="1502"/>
                  </a:cubicBezTo>
                  <a:lnTo>
                    <a:pt x="718" y="1506"/>
                  </a:lnTo>
                  <a:lnTo>
                    <a:pt x="718" y="1513"/>
                  </a:lnTo>
                  <a:lnTo>
                    <a:pt x="718" y="1520"/>
                  </a:lnTo>
                  <a:lnTo>
                    <a:pt x="721" y="1530"/>
                  </a:lnTo>
                  <a:lnTo>
                    <a:pt x="721" y="1537"/>
                  </a:lnTo>
                  <a:lnTo>
                    <a:pt x="725" y="1551"/>
                  </a:lnTo>
                  <a:lnTo>
                    <a:pt x="732" y="1562"/>
                  </a:lnTo>
                  <a:lnTo>
                    <a:pt x="739" y="1579"/>
                  </a:lnTo>
                  <a:lnTo>
                    <a:pt x="742" y="1593"/>
                  </a:lnTo>
                  <a:lnTo>
                    <a:pt x="753" y="1618"/>
                  </a:lnTo>
                  <a:lnTo>
                    <a:pt x="760" y="1632"/>
                  </a:lnTo>
                  <a:cubicBezTo>
                    <a:pt x="767" y="1642"/>
                    <a:pt x="770" y="1656"/>
                    <a:pt x="777" y="1667"/>
                  </a:cubicBezTo>
                  <a:lnTo>
                    <a:pt x="784" y="1677"/>
                  </a:lnTo>
                  <a:lnTo>
                    <a:pt x="784" y="1681"/>
                  </a:lnTo>
                  <a:cubicBezTo>
                    <a:pt x="907" y="1618"/>
                    <a:pt x="1026" y="1541"/>
                    <a:pt x="1138" y="1457"/>
                  </a:cubicBezTo>
                  <a:cubicBezTo>
                    <a:pt x="1197" y="1418"/>
                    <a:pt x="1250" y="1380"/>
                    <a:pt x="1303" y="1345"/>
                  </a:cubicBezTo>
                  <a:cubicBezTo>
                    <a:pt x="1331" y="1331"/>
                    <a:pt x="1355" y="1313"/>
                    <a:pt x="1380" y="1303"/>
                  </a:cubicBezTo>
                  <a:cubicBezTo>
                    <a:pt x="1387" y="1299"/>
                    <a:pt x="1394" y="1296"/>
                    <a:pt x="1401" y="1292"/>
                  </a:cubicBezTo>
                  <a:cubicBezTo>
                    <a:pt x="1424" y="1280"/>
                    <a:pt x="1448" y="1274"/>
                    <a:pt x="1473" y="1274"/>
                  </a:cubicBezTo>
                  <a:cubicBezTo>
                    <a:pt x="1511" y="1274"/>
                    <a:pt x="1549" y="1289"/>
                    <a:pt x="1579" y="1317"/>
                  </a:cubicBezTo>
                  <a:cubicBezTo>
                    <a:pt x="1695" y="1432"/>
                    <a:pt x="1621" y="1772"/>
                    <a:pt x="1583" y="1870"/>
                  </a:cubicBezTo>
                  <a:cubicBezTo>
                    <a:pt x="1586" y="1877"/>
                    <a:pt x="1593" y="1880"/>
                    <a:pt x="1597" y="1887"/>
                  </a:cubicBezTo>
                  <a:lnTo>
                    <a:pt x="1604" y="1891"/>
                  </a:lnTo>
                  <a:lnTo>
                    <a:pt x="1618" y="1905"/>
                  </a:lnTo>
                  <a:lnTo>
                    <a:pt x="1628" y="1915"/>
                  </a:lnTo>
                  <a:lnTo>
                    <a:pt x="1649" y="1929"/>
                  </a:lnTo>
                  <a:lnTo>
                    <a:pt x="1660" y="1940"/>
                  </a:lnTo>
                  <a:lnTo>
                    <a:pt x="1688" y="1957"/>
                  </a:lnTo>
                  <a:lnTo>
                    <a:pt x="1702" y="1964"/>
                  </a:lnTo>
                  <a:lnTo>
                    <a:pt x="1740" y="1989"/>
                  </a:lnTo>
                  <a:lnTo>
                    <a:pt x="1747" y="1992"/>
                  </a:lnTo>
                  <a:cubicBezTo>
                    <a:pt x="1761" y="2003"/>
                    <a:pt x="1779" y="2010"/>
                    <a:pt x="1796" y="2020"/>
                  </a:cubicBezTo>
                  <a:lnTo>
                    <a:pt x="1814" y="2027"/>
                  </a:lnTo>
                  <a:lnTo>
                    <a:pt x="1845" y="2041"/>
                  </a:lnTo>
                  <a:cubicBezTo>
                    <a:pt x="1856" y="1943"/>
                    <a:pt x="1891" y="1852"/>
                    <a:pt x="1954" y="1775"/>
                  </a:cubicBezTo>
                  <a:cubicBezTo>
                    <a:pt x="2216" y="1450"/>
                    <a:pt x="2412" y="942"/>
                    <a:pt x="2269" y="683"/>
                  </a:cubicBezTo>
                  <a:cubicBezTo>
                    <a:pt x="2216" y="585"/>
                    <a:pt x="2052" y="382"/>
                    <a:pt x="1877" y="168"/>
                  </a:cubicBezTo>
                  <a:lnTo>
                    <a:pt x="1849" y="137"/>
                  </a:lnTo>
                  <a:lnTo>
                    <a:pt x="1849" y="140"/>
                  </a:lnTo>
                  <a:cubicBezTo>
                    <a:pt x="1842" y="147"/>
                    <a:pt x="1835" y="154"/>
                    <a:pt x="1831" y="158"/>
                  </a:cubicBezTo>
                  <a:lnTo>
                    <a:pt x="1824" y="165"/>
                  </a:lnTo>
                  <a:cubicBezTo>
                    <a:pt x="1817" y="172"/>
                    <a:pt x="1810" y="175"/>
                    <a:pt x="1803" y="182"/>
                  </a:cubicBezTo>
                  <a:lnTo>
                    <a:pt x="1800" y="186"/>
                  </a:lnTo>
                  <a:lnTo>
                    <a:pt x="1779" y="200"/>
                  </a:lnTo>
                  <a:lnTo>
                    <a:pt x="1775" y="200"/>
                  </a:lnTo>
                  <a:lnTo>
                    <a:pt x="1751" y="214"/>
                  </a:lnTo>
                  <a:lnTo>
                    <a:pt x="1747" y="214"/>
                  </a:lnTo>
                  <a:lnTo>
                    <a:pt x="1726" y="224"/>
                  </a:lnTo>
                  <a:lnTo>
                    <a:pt x="1719" y="228"/>
                  </a:lnTo>
                  <a:lnTo>
                    <a:pt x="1695" y="235"/>
                  </a:lnTo>
                  <a:lnTo>
                    <a:pt x="1674" y="245"/>
                  </a:lnTo>
                  <a:lnTo>
                    <a:pt x="1667" y="245"/>
                  </a:lnTo>
                  <a:lnTo>
                    <a:pt x="1646" y="252"/>
                  </a:lnTo>
                  <a:cubicBezTo>
                    <a:pt x="1604" y="266"/>
                    <a:pt x="1558" y="280"/>
                    <a:pt x="1548" y="301"/>
                  </a:cubicBezTo>
                  <a:cubicBezTo>
                    <a:pt x="1537" y="336"/>
                    <a:pt x="1509" y="364"/>
                    <a:pt x="1474" y="382"/>
                  </a:cubicBezTo>
                  <a:cubicBezTo>
                    <a:pt x="1467" y="385"/>
                    <a:pt x="1460" y="385"/>
                    <a:pt x="1453" y="389"/>
                  </a:cubicBezTo>
                  <a:lnTo>
                    <a:pt x="1397" y="389"/>
                  </a:lnTo>
                  <a:cubicBezTo>
                    <a:pt x="1387" y="385"/>
                    <a:pt x="1380" y="385"/>
                    <a:pt x="1373" y="382"/>
                  </a:cubicBezTo>
                  <a:lnTo>
                    <a:pt x="1366" y="382"/>
                  </a:lnTo>
                  <a:lnTo>
                    <a:pt x="1348" y="375"/>
                  </a:lnTo>
                  <a:lnTo>
                    <a:pt x="1338" y="371"/>
                  </a:lnTo>
                  <a:lnTo>
                    <a:pt x="1317" y="361"/>
                  </a:lnTo>
                  <a:lnTo>
                    <a:pt x="1303" y="357"/>
                  </a:lnTo>
                  <a:cubicBezTo>
                    <a:pt x="1292" y="350"/>
                    <a:pt x="1278" y="343"/>
                    <a:pt x="1264" y="343"/>
                  </a:cubicBezTo>
                  <a:cubicBezTo>
                    <a:pt x="1254" y="346"/>
                    <a:pt x="1245" y="348"/>
                    <a:pt x="1236" y="348"/>
                  </a:cubicBezTo>
                  <a:cubicBezTo>
                    <a:pt x="1177" y="348"/>
                    <a:pt x="1123" y="293"/>
                    <a:pt x="1050" y="221"/>
                  </a:cubicBezTo>
                  <a:cubicBezTo>
                    <a:pt x="984" y="151"/>
                    <a:pt x="896" y="63"/>
                    <a:pt x="823" y="53"/>
                  </a:cubicBezTo>
                  <a:cubicBezTo>
                    <a:pt x="812" y="49"/>
                    <a:pt x="798" y="49"/>
                    <a:pt x="788" y="46"/>
                  </a:cubicBezTo>
                  <a:lnTo>
                    <a:pt x="774" y="42"/>
                  </a:lnTo>
                  <a:lnTo>
                    <a:pt x="749" y="35"/>
                  </a:lnTo>
                  <a:lnTo>
                    <a:pt x="721" y="21"/>
                  </a:lnTo>
                  <a:lnTo>
                    <a:pt x="714" y="18"/>
                  </a:lnTo>
                  <a:cubicBezTo>
                    <a:pt x="704" y="14"/>
                    <a:pt x="690" y="7"/>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5" name="Google Shape;13045;p54"/>
            <p:cNvSpPr/>
            <p:nvPr/>
          </p:nvSpPr>
          <p:spPr>
            <a:xfrm>
              <a:off x="2379363" y="1731459"/>
              <a:ext cx="6517" cy="4535"/>
            </a:xfrm>
            <a:custGeom>
              <a:rect b="b" l="l" r="r" t="t"/>
              <a:pathLst>
                <a:path extrusionOk="0" h="334" w="480">
                  <a:moveTo>
                    <a:pt x="0" y="1"/>
                  </a:moveTo>
                  <a:cubicBezTo>
                    <a:pt x="0" y="8"/>
                    <a:pt x="4" y="15"/>
                    <a:pt x="7" y="22"/>
                  </a:cubicBezTo>
                  <a:lnTo>
                    <a:pt x="11" y="25"/>
                  </a:lnTo>
                  <a:cubicBezTo>
                    <a:pt x="11" y="32"/>
                    <a:pt x="14" y="36"/>
                    <a:pt x="18" y="43"/>
                  </a:cubicBezTo>
                  <a:lnTo>
                    <a:pt x="21" y="50"/>
                  </a:lnTo>
                  <a:cubicBezTo>
                    <a:pt x="25" y="53"/>
                    <a:pt x="28" y="60"/>
                    <a:pt x="32" y="64"/>
                  </a:cubicBezTo>
                  <a:lnTo>
                    <a:pt x="35" y="67"/>
                  </a:lnTo>
                  <a:cubicBezTo>
                    <a:pt x="39" y="74"/>
                    <a:pt x="46" y="81"/>
                    <a:pt x="53" y="85"/>
                  </a:cubicBezTo>
                  <a:lnTo>
                    <a:pt x="56" y="92"/>
                  </a:lnTo>
                  <a:lnTo>
                    <a:pt x="74" y="102"/>
                  </a:lnTo>
                  <a:lnTo>
                    <a:pt x="81" y="106"/>
                  </a:lnTo>
                  <a:cubicBezTo>
                    <a:pt x="88" y="113"/>
                    <a:pt x="98" y="116"/>
                    <a:pt x="105" y="120"/>
                  </a:cubicBezTo>
                  <a:cubicBezTo>
                    <a:pt x="158" y="137"/>
                    <a:pt x="203" y="176"/>
                    <a:pt x="228" y="225"/>
                  </a:cubicBezTo>
                  <a:cubicBezTo>
                    <a:pt x="238" y="246"/>
                    <a:pt x="242" y="267"/>
                    <a:pt x="238" y="288"/>
                  </a:cubicBezTo>
                  <a:cubicBezTo>
                    <a:pt x="308" y="309"/>
                    <a:pt x="382" y="326"/>
                    <a:pt x="455" y="330"/>
                  </a:cubicBezTo>
                  <a:lnTo>
                    <a:pt x="480" y="333"/>
                  </a:lnTo>
                  <a:cubicBezTo>
                    <a:pt x="480" y="326"/>
                    <a:pt x="476" y="323"/>
                    <a:pt x="476" y="319"/>
                  </a:cubicBezTo>
                  <a:lnTo>
                    <a:pt x="476" y="316"/>
                  </a:lnTo>
                  <a:cubicBezTo>
                    <a:pt x="473" y="302"/>
                    <a:pt x="469" y="291"/>
                    <a:pt x="466" y="281"/>
                  </a:cubicBezTo>
                  <a:lnTo>
                    <a:pt x="466" y="277"/>
                  </a:lnTo>
                  <a:cubicBezTo>
                    <a:pt x="459" y="267"/>
                    <a:pt x="452" y="253"/>
                    <a:pt x="445" y="242"/>
                  </a:cubicBezTo>
                  <a:lnTo>
                    <a:pt x="441" y="239"/>
                  </a:lnTo>
                  <a:cubicBezTo>
                    <a:pt x="431" y="225"/>
                    <a:pt x="420" y="207"/>
                    <a:pt x="403" y="190"/>
                  </a:cubicBezTo>
                  <a:lnTo>
                    <a:pt x="399" y="183"/>
                  </a:lnTo>
                  <a:lnTo>
                    <a:pt x="371" y="155"/>
                  </a:lnTo>
                  <a:cubicBezTo>
                    <a:pt x="316" y="94"/>
                    <a:pt x="287" y="83"/>
                    <a:pt x="261" y="83"/>
                  </a:cubicBezTo>
                  <a:cubicBezTo>
                    <a:pt x="255" y="83"/>
                    <a:pt x="248" y="84"/>
                    <a:pt x="242" y="85"/>
                  </a:cubicBezTo>
                  <a:cubicBezTo>
                    <a:pt x="228" y="89"/>
                    <a:pt x="214" y="91"/>
                    <a:pt x="201" y="91"/>
                  </a:cubicBezTo>
                  <a:cubicBezTo>
                    <a:pt x="180" y="91"/>
                    <a:pt x="159" y="86"/>
                    <a:pt x="140" y="78"/>
                  </a:cubicBezTo>
                  <a:cubicBezTo>
                    <a:pt x="123" y="71"/>
                    <a:pt x="98" y="57"/>
                    <a:pt x="74" y="43"/>
                  </a:cubicBezTo>
                  <a:lnTo>
                    <a:pt x="35" y="22"/>
                  </a:lnTo>
                  <a:lnTo>
                    <a:pt x="25"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6" name="Google Shape;13046;p54"/>
            <p:cNvSpPr/>
            <p:nvPr/>
          </p:nvSpPr>
          <p:spPr>
            <a:xfrm>
              <a:off x="2389668" y="171268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7" name="Google Shape;13047;p54"/>
            <p:cNvSpPr/>
            <p:nvPr/>
          </p:nvSpPr>
          <p:spPr>
            <a:xfrm>
              <a:off x="2389953" y="1712111"/>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8" name="Google Shape;13048;p54"/>
            <p:cNvSpPr/>
            <p:nvPr/>
          </p:nvSpPr>
          <p:spPr>
            <a:xfrm>
              <a:off x="2389532" y="1713021"/>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9" name="Google Shape;13049;p54"/>
            <p:cNvSpPr/>
            <p:nvPr/>
          </p:nvSpPr>
          <p:spPr>
            <a:xfrm>
              <a:off x="2389573" y="1712872"/>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0" name="Google Shape;13050;p54"/>
            <p:cNvSpPr/>
            <p:nvPr/>
          </p:nvSpPr>
          <p:spPr>
            <a:xfrm>
              <a:off x="2389763" y="1712397"/>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1" name="Google Shape;13051;p54"/>
            <p:cNvSpPr/>
            <p:nvPr/>
          </p:nvSpPr>
          <p:spPr>
            <a:xfrm>
              <a:off x="2389478" y="1713116"/>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2" name="Google Shape;13052;p54"/>
            <p:cNvSpPr/>
            <p:nvPr/>
          </p:nvSpPr>
          <p:spPr>
            <a:xfrm>
              <a:off x="2381114" y="1715248"/>
              <a:ext cx="353" cy="774"/>
            </a:xfrm>
            <a:custGeom>
              <a:rect b="b" l="l" r="r" t="t"/>
              <a:pathLst>
                <a:path extrusionOk="0" h="57" w="26">
                  <a:moveTo>
                    <a:pt x="1" y="1"/>
                  </a:moveTo>
                  <a:cubicBezTo>
                    <a:pt x="1" y="11"/>
                    <a:pt x="4" y="22"/>
                    <a:pt x="11" y="32"/>
                  </a:cubicBezTo>
                  <a:lnTo>
                    <a:pt x="13" y="35"/>
                  </a:lnTo>
                  <a:lnTo>
                    <a:pt x="13" y="35"/>
                  </a:lnTo>
                  <a:cubicBezTo>
                    <a:pt x="7" y="25"/>
                    <a:pt x="3" y="13"/>
                    <a:pt x="1" y="1"/>
                  </a:cubicBezTo>
                  <a:close/>
                  <a:moveTo>
                    <a:pt x="13" y="35"/>
                  </a:moveTo>
                  <a:lnTo>
                    <a:pt x="13" y="35"/>
                  </a:lnTo>
                  <a:cubicBezTo>
                    <a:pt x="17" y="43"/>
                    <a:pt x="21" y="50"/>
                    <a:pt x="25" y="57"/>
                  </a:cubicBezTo>
                  <a:lnTo>
                    <a:pt x="13"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3" name="Google Shape;13053;p54"/>
            <p:cNvSpPr/>
            <p:nvPr/>
          </p:nvSpPr>
          <p:spPr>
            <a:xfrm>
              <a:off x="2381114" y="1715248"/>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4" name="Google Shape;13054;p54"/>
            <p:cNvSpPr/>
            <p:nvPr/>
          </p:nvSpPr>
          <p:spPr>
            <a:xfrm>
              <a:off x="2381209" y="1715248"/>
              <a:ext cx="3530" cy="1779"/>
            </a:xfrm>
            <a:custGeom>
              <a:rect b="b" l="l" r="r" t="t"/>
              <a:pathLst>
                <a:path extrusionOk="0" h="131" w="260">
                  <a:moveTo>
                    <a:pt x="1" y="1"/>
                  </a:moveTo>
                  <a:cubicBezTo>
                    <a:pt x="53" y="1"/>
                    <a:pt x="193" y="64"/>
                    <a:pt x="260" y="130"/>
                  </a:cubicBezTo>
                  <a:cubicBezTo>
                    <a:pt x="193" y="64"/>
                    <a:pt x="53"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5" name="Google Shape;13055;p54"/>
            <p:cNvSpPr/>
            <p:nvPr/>
          </p:nvSpPr>
          <p:spPr>
            <a:xfrm>
              <a:off x="2390198" y="1711921"/>
              <a:ext cx="149" cy="163"/>
            </a:xfrm>
            <a:custGeom>
              <a:rect b="b" l="l" r="r" t="t"/>
              <a:pathLst>
                <a:path extrusionOk="0" h="12" w="11">
                  <a:moveTo>
                    <a:pt x="11" y="1"/>
                  </a:moveTo>
                  <a:lnTo>
                    <a:pt x="0" y="1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6" name="Google Shape;13056;p54"/>
            <p:cNvSpPr/>
            <p:nvPr/>
          </p:nvSpPr>
          <p:spPr>
            <a:xfrm>
              <a:off x="2379404" y="1731799"/>
              <a:ext cx="163" cy="244"/>
            </a:xfrm>
            <a:custGeom>
              <a:rect b="b" l="l" r="r" t="t"/>
              <a:pathLst>
                <a:path extrusionOk="0" h="18" w="12">
                  <a:moveTo>
                    <a:pt x="1" y="0"/>
                  </a:moveTo>
                  <a:cubicBezTo>
                    <a:pt x="4" y="7"/>
                    <a:pt x="8" y="14"/>
                    <a:pt x="11" y="18"/>
                  </a:cubicBezTo>
                  <a:cubicBezTo>
                    <a:pt x="8" y="11"/>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7" name="Google Shape;13057;p54"/>
            <p:cNvSpPr/>
            <p:nvPr/>
          </p:nvSpPr>
          <p:spPr>
            <a:xfrm>
              <a:off x="2379268" y="1731459"/>
              <a:ext cx="149" cy="258"/>
            </a:xfrm>
            <a:custGeom>
              <a:rect b="b" l="l" r="r" t="t"/>
              <a:pathLst>
                <a:path extrusionOk="0" h="19" w="11">
                  <a:moveTo>
                    <a:pt x="0" y="1"/>
                  </a:moveTo>
                  <a:cubicBezTo>
                    <a:pt x="4" y="8"/>
                    <a:pt x="7" y="15"/>
                    <a:pt x="11" y="18"/>
                  </a:cubicBezTo>
                  <a:cubicBezTo>
                    <a:pt x="7"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8" name="Google Shape;13058;p54"/>
            <p:cNvSpPr/>
            <p:nvPr/>
          </p:nvSpPr>
          <p:spPr>
            <a:xfrm>
              <a:off x="2403748" y="1738262"/>
              <a:ext cx="339" cy="244"/>
            </a:xfrm>
            <a:custGeom>
              <a:rect b="b" l="l" r="r" t="t"/>
              <a:pathLst>
                <a:path extrusionOk="0" h="18" w="25">
                  <a:moveTo>
                    <a:pt x="25"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9" name="Google Shape;13059;p54"/>
            <p:cNvSpPr/>
            <p:nvPr/>
          </p:nvSpPr>
          <p:spPr>
            <a:xfrm>
              <a:off x="2404888" y="1738968"/>
              <a:ext cx="720" cy="394"/>
            </a:xfrm>
            <a:custGeom>
              <a:rect b="b" l="l" r="r" t="t"/>
              <a:pathLst>
                <a:path extrusionOk="0" h="29" w="53">
                  <a:moveTo>
                    <a:pt x="53" y="29"/>
                  </a:moveTo>
                  <a:cubicBezTo>
                    <a:pt x="35" y="18"/>
                    <a:pt x="18" y="11"/>
                    <a:pt x="0" y="1"/>
                  </a:cubicBezTo>
                  <a:cubicBezTo>
                    <a:pt x="18" y="11"/>
                    <a:pt x="35" y="18"/>
                    <a:pt x="53"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0" name="Google Shape;13060;p54"/>
            <p:cNvSpPr/>
            <p:nvPr/>
          </p:nvSpPr>
          <p:spPr>
            <a:xfrm>
              <a:off x="2403273" y="1737922"/>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1" name="Google Shape;13061;p54"/>
            <p:cNvSpPr/>
            <p:nvPr/>
          </p:nvSpPr>
          <p:spPr>
            <a:xfrm>
              <a:off x="2398901" y="1729613"/>
              <a:ext cx="1005" cy="584"/>
            </a:xfrm>
            <a:custGeom>
              <a:rect b="b" l="l" r="r" t="t"/>
              <a:pathLst>
                <a:path extrusionOk="0" h="43" w="74">
                  <a:moveTo>
                    <a:pt x="73" y="0"/>
                  </a:moveTo>
                  <a:cubicBezTo>
                    <a:pt x="49" y="11"/>
                    <a:pt x="25" y="25"/>
                    <a:pt x="0" y="42"/>
                  </a:cubicBezTo>
                  <a:cubicBezTo>
                    <a:pt x="25" y="28"/>
                    <a:pt x="49" y="11"/>
                    <a:pt x="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2" name="Google Shape;13062;p54"/>
            <p:cNvSpPr/>
            <p:nvPr/>
          </p:nvSpPr>
          <p:spPr>
            <a:xfrm>
              <a:off x="2405839" y="1739443"/>
              <a:ext cx="394" cy="204"/>
            </a:xfrm>
            <a:custGeom>
              <a:rect b="b" l="l" r="r" t="t"/>
              <a:pathLst>
                <a:path extrusionOk="0" h="15" w="29">
                  <a:moveTo>
                    <a:pt x="28" y="15"/>
                  </a:moveTo>
                  <a:lnTo>
                    <a:pt x="28"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3" name="Google Shape;13063;p54"/>
            <p:cNvSpPr/>
            <p:nvPr/>
          </p:nvSpPr>
          <p:spPr>
            <a:xfrm>
              <a:off x="2385486" y="1735981"/>
              <a:ext cx="353" cy="14"/>
            </a:xfrm>
            <a:custGeom>
              <a:rect b="b" l="l" r="r" t="t"/>
              <a:pathLst>
                <a:path extrusionOk="0" h="1" w="26">
                  <a:moveTo>
                    <a:pt x="25" y="0"/>
                  </a:moveTo>
                  <a:lnTo>
                    <a:pt x="1" y="0"/>
                  </a:ln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4" name="Google Shape;13064;p54"/>
            <p:cNvSpPr/>
            <p:nvPr/>
          </p:nvSpPr>
          <p:spPr>
            <a:xfrm>
              <a:off x="2379784" y="1732369"/>
              <a:ext cx="204" cy="244"/>
            </a:xfrm>
            <a:custGeom>
              <a:rect b="b" l="l" r="r" t="t"/>
              <a:pathLst>
                <a:path extrusionOk="0" h="18" w="15">
                  <a:moveTo>
                    <a:pt x="15" y="18"/>
                  </a:moveTo>
                  <a:cubicBezTo>
                    <a:pt x="11" y="14"/>
                    <a:pt x="4" y="7"/>
                    <a:pt x="1" y="0"/>
                  </a:cubicBezTo>
                  <a:cubicBezTo>
                    <a:pt x="4" y="7"/>
                    <a:pt x="11" y="14"/>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5" name="Google Shape;13065;p54"/>
            <p:cNvSpPr/>
            <p:nvPr/>
          </p:nvSpPr>
          <p:spPr>
            <a:xfrm>
              <a:off x="2402933" y="1737596"/>
              <a:ext cx="258" cy="204"/>
            </a:xfrm>
            <a:custGeom>
              <a:rect b="b" l="l" r="r" t="t"/>
              <a:pathLst>
                <a:path extrusionOk="0" h="15" w="19">
                  <a:moveTo>
                    <a:pt x="18"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6" name="Google Shape;13066;p54"/>
            <p:cNvSpPr/>
            <p:nvPr/>
          </p:nvSpPr>
          <p:spPr>
            <a:xfrm>
              <a:off x="2379594" y="1732125"/>
              <a:ext cx="163" cy="204"/>
            </a:xfrm>
            <a:custGeom>
              <a:rect b="b" l="l" r="r" t="t"/>
              <a:pathLst>
                <a:path extrusionOk="0" h="15" w="12">
                  <a:moveTo>
                    <a:pt x="11" y="15"/>
                  </a:moveTo>
                  <a:cubicBezTo>
                    <a:pt x="8" y="11"/>
                    <a:pt x="4" y="4"/>
                    <a:pt x="1" y="1"/>
                  </a:cubicBezTo>
                  <a:cubicBezTo>
                    <a:pt x="4" y="4"/>
                    <a:pt x="8" y="11"/>
                    <a:pt x="1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7" name="Google Shape;13067;p54"/>
            <p:cNvSpPr/>
            <p:nvPr/>
          </p:nvSpPr>
          <p:spPr>
            <a:xfrm>
              <a:off x="2380069" y="1732695"/>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8" name="Google Shape;13068;p54"/>
            <p:cNvSpPr/>
            <p:nvPr/>
          </p:nvSpPr>
          <p:spPr>
            <a:xfrm>
              <a:off x="2402648" y="1737311"/>
              <a:ext cx="204" cy="244"/>
            </a:xfrm>
            <a:custGeom>
              <a:rect b="b" l="l" r="r" t="t"/>
              <a:pathLst>
                <a:path extrusionOk="0" h="18" w="15">
                  <a:moveTo>
                    <a:pt x="15" y="18"/>
                  </a:moveTo>
                  <a:cubicBezTo>
                    <a:pt x="11" y="11"/>
                    <a:pt x="8" y="7"/>
                    <a:pt x="1" y="0"/>
                  </a:cubicBezTo>
                  <a:cubicBezTo>
                    <a:pt x="8" y="7"/>
                    <a:pt x="11"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9" name="Google Shape;13069;p54"/>
            <p:cNvSpPr/>
            <p:nvPr/>
          </p:nvSpPr>
          <p:spPr>
            <a:xfrm>
              <a:off x="2380408" y="1732885"/>
              <a:ext cx="339" cy="204"/>
            </a:xfrm>
            <a:custGeom>
              <a:rect b="b" l="l" r="r" t="t"/>
              <a:pathLst>
                <a:path extrusionOk="0" h="15" w="25">
                  <a:moveTo>
                    <a:pt x="25" y="15"/>
                  </a:moveTo>
                  <a:cubicBezTo>
                    <a:pt x="14" y="11"/>
                    <a:pt x="7" y="8"/>
                    <a:pt x="0" y="1"/>
                  </a:cubicBezTo>
                  <a:cubicBezTo>
                    <a:pt x="7" y="8"/>
                    <a:pt x="14" y="11"/>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0" name="Google Shape;13070;p54"/>
            <p:cNvSpPr/>
            <p:nvPr/>
          </p:nvSpPr>
          <p:spPr>
            <a:xfrm>
              <a:off x="2404264" y="1738588"/>
              <a:ext cx="543" cy="353"/>
            </a:xfrm>
            <a:custGeom>
              <a:rect b="b" l="l" r="r" t="t"/>
              <a:pathLst>
                <a:path extrusionOk="0" h="26" w="40">
                  <a:moveTo>
                    <a:pt x="3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1" name="Google Shape;13071;p54"/>
            <p:cNvSpPr/>
            <p:nvPr/>
          </p:nvSpPr>
          <p:spPr>
            <a:xfrm>
              <a:off x="2392329" y="1712641"/>
              <a:ext cx="3109" cy="2295"/>
            </a:xfrm>
            <a:custGeom>
              <a:rect b="b" l="l" r="r" t="t"/>
              <a:pathLst>
                <a:path extrusionOk="0" h="169" w="229">
                  <a:moveTo>
                    <a:pt x="228" y="168"/>
                  </a:moveTo>
                  <a:cubicBezTo>
                    <a:pt x="158" y="98"/>
                    <a:pt x="74" y="11"/>
                    <a:pt x="1" y="0"/>
                  </a:cubicBezTo>
                  <a:cubicBezTo>
                    <a:pt x="74" y="11"/>
                    <a:pt x="158" y="98"/>
                    <a:pt x="228" y="16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2" name="Google Shape;13072;p54"/>
            <p:cNvSpPr/>
            <p:nvPr/>
          </p:nvSpPr>
          <p:spPr>
            <a:xfrm>
              <a:off x="2405364" y="1714447"/>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3" name="Google Shape;13073;p54"/>
            <p:cNvSpPr/>
            <p:nvPr/>
          </p:nvSpPr>
          <p:spPr>
            <a:xfrm>
              <a:off x="2400612" y="171729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4" name="Google Shape;13074;p54"/>
            <p:cNvSpPr/>
            <p:nvPr/>
          </p:nvSpPr>
          <p:spPr>
            <a:xfrm>
              <a:off x="2403884" y="1715153"/>
              <a:ext cx="299" cy="109"/>
            </a:xfrm>
            <a:custGeom>
              <a:rect b="b" l="l" r="r" t="t"/>
              <a:pathLst>
                <a:path extrusionOk="0" h="8" w="22">
                  <a:moveTo>
                    <a:pt x="1" y="8"/>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5" name="Google Shape;13075;p54"/>
            <p:cNvSpPr/>
            <p:nvPr/>
          </p:nvSpPr>
          <p:spPr>
            <a:xfrm>
              <a:off x="2404603" y="1714868"/>
              <a:ext cx="299" cy="109"/>
            </a:xfrm>
            <a:custGeom>
              <a:rect b="b" l="l" r="r" t="t"/>
              <a:pathLst>
                <a:path extrusionOk="0" h="8" w="22">
                  <a:moveTo>
                    <a:pt x="0" y="8"/>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6" name="Google Shape;13076;p54"/>
            <p:cNvSpPr/>
            <p:nvPr/>
          </p:nvSpPr>
          <p:spPr>
            <a:xfrm>
              <a:off x="2403504" y="1715302"/>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7" name="Google Shape;13077;p54"/>
            <p:cNvSpPr/>
            <p:nvPr/>
          </p:nvSpPr>
          <p:spPr>
            <a:xfrm>
              <a:off x="2404929" y="1714637"/>
              <a:ext cx="353" cy="204"/>
            </a:xfrm>
            <a:custGeom>
              <a:rect b="b" l="l" r="r" t="t"/>
              <a:pathLst>
                <a:path extrusionOk="0" h="15" w="26">
                  <a:moveTo>
                    <a:pt x="1" y="1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8" name="Google Shape;13078;p54"/>
            <p:cNvSpPr/>
            <p:nvPr/>
          </p:nvSpPr>
          <p:spPr>
            <a:xfrm>
              <a:off x="2404223" y="1715017"/>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9" name="Google Shape;13079;p54"/>
            <p:cNvSpPr/>
            <p:nvPr/>
          </p:nvSpPr>
          <p:spPr>
            <a:xfrm>
              <a:off x="2390333" y="1711921"/>
              <a:ext cx="543" cy="299"/>
            </a:xfrm>
            <a:custGeom>
              <a:rect b="b" l="l" r="r" t="t"/>
              <a:pathLst>
                <a:path extrusionOk="0" h="22" w="40">
                  <a:moveTo>
                    <a:pt x="1" y="1"/>
                  </a:moveTo>
                  <a:cubicBezTo>
                    <a:pt x="11" y="8"/>
                    <a:pt x="25" y="15"/>
                    <a:pt x="39" y="22"/>
                  </a:cubicBezTo>
                  <a:cubicBezTo>
                    <a:pt x="29" y="15"/>
                    <a:pt x="15"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0" name="Google Shape;13080;p54"/>
            <p:cNvSpPr/>
            <p:nvPr/>
          </p:nvSpPr>
          <p:spPr>
            <a:xfrm>
              <a:off x="2390958" y="1712261"/>
              <a:ext cx="394" cy="149"/>
            </a:xfrm>
            <a:custGeom>
              <a:rect b="b" l="l" r="r" t="t"/>
              <a:pathLst>
                <a:path extrusionOk="0" h="11" w="29">
                  <a:moveTo>
                    <a:pt x="0" y="0"/>
                  </a:moveTo>
                  <a:lnTo>
                    <a:pt x="2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1" name="Google Shape;13081;p54"/>
            <p:cNvSpPr/>
            <p:nvPr/>
          </p:nvSpPr>
          <p:spPr>
            <a:xfrm>
              <a:off x="2391664" y="1712492"/>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2" name="Google Shape;13082;p54"/>
            <p:cNvSpPr/>
            <p:nvPr/>
          </p:nvSpPr>
          <p:spPr>
            <a:xfrm>
              <a:off x="2400136" y="1717244"/>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3" name="Google Shape;13083;p54"/>
            <p:cNvSpPr/>
            <p:nvPr/>
          </p:nvSpPr>
          <p:spPr>
            <a:xfrm>
              <a:off x="2406029" y="1713822"/>
              <a:ext cx="244" cy="258"/>
            </a:xfrm>
            <a:custGeom>
              <a:rect b="b" l="l" r="r" t="t"/>
              <a:pathLst>
                <a:path extrusionOk="0" h="19" w="18">
                  <a:moveTo>
                    <a:pt x="18" y="1"/>
                  </a:moveTo>
                  <a:cubicBezTo>
                    <a:pt x="11" y="8"/>
                    <a:pt x="4" y="15"/>
                    <a:pt x="0" y="18"/>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4" name="Google Shape;13084;p54"/>
            <p:cNvSpPr/>
            <p:nvPr/>
          </p:nvSpPr>
          <p:spPr>
            <a:xfrm>
              <a:off x="2398331" y="1716578"/>
              <a:ext cx="530" cy="204"/>
            </a:xfrm>
            <a:custGeom>
              <a:rect b="b" l="l" r="r" t="t"/>
              <a:pathLst>
                <a:path extrusionOk="0" h="15" w="39">
                  <a:moveTo>
                    <a:pt x="0" y="1"/>
                  </a:moveTo>
                  <a:lnTo>
                    <a:pt x="0" y="1"/>
                  </a:lnTo>
                  <a:cubicBezTo>
                    <a:pt x="14" y="4"/>
                    <a:pt x="28" y="8"/>
                    <a:pt x="39" y="15"/>
                  </a:cubicBezTo>
                  <a:cubicBezTo>
                    <a:pt x="28" y="8"/>
                    <a:pt x="1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5" name="Google Shape;13085;p54"/>
            <p:cNvSpPr/>
            <p:nvPr/>
          </p:nvSpPr>
          <p:spPr>
            <a:xfrm>
              <a:off x="2399702" y="171710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6" name="Google Shape;13086;p54"/>
            <p:cNvSpPr/>
            <p:nvPr/>
          </p:nvSpPr>
          <p:spPr>
            <a:xfrm>
              <a:off x="2405649" y="1714162"/>
              <a:ext cx="339" cy="244"/>
            </a:xfrm>
            <a:custGeom>
              <a:rect b="b" l="l" r="r" t="t"/>
              <a:pathLst>
                <a:path extrusionOk="0" h="18" w="25">
                  <a:moveTo>
                    <a:pt x="25" y="0"/>
                  </a:moveTo>
                  <a:cubicBezTo>
                    <a:pt x="14" y="4"/>
                    <a:pt x="7" y="11"/>
                    <a:pt x="0" y="18"/>
                  </a:cubicBezTo>
                  <a:cubicBezTo>
                    <a:pt x="7" y="11"/>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7" name="Google Shape;13087;p54"/>
            <p:cNvSpPr/>
            <p:nvPr/>
          </p:nvSpPr>
          <p:spPr>
            <a:xfrm>
              <a:off x="2400747" y="171724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8" name="Google Shape;13088;p54"/>
            <p:cNvSpPr/>
            <p:nvPr/>
          </p:nvSpPr>
          <p:spPr>
            <a:xfrm>
              <a:off x="2399322" y="1716959"/>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9" name="Google Shape;13089;p54"/>
            <p:cNvSpPr/>
            <p:nvPr/>
          </p:nvSpPr>
          <p:spPr>
            <a:xfrm>
              <a:off x="2381454" y="1716008"/>
              <a:ext cx="2485" cy="5010"/>
            </a:xfrm>
            <a:custGeom>
              <a:rect b="b" l="l" r="r" t="t"/>
              <a:pathLst>
                <a:path extrusionOk="0" h="369" w="183">
                  <a:moveTo>
                    <a:pt x="0" y="1"/>
                  </a:moveTo>
                  <a:lnTo>
                    <a:pt x="18" y="32"/>
                  </a:lnTo>
                  <a:cubicBezTo>
                    <a:pt x="28" y="50"/>
                    <a:pt x="39" y="67"/>
                    <a:pt x="49" y="81"/>
                  </a:cubicBezTo>
                  <a:cubicBezTo>
                    <a:pt x="32" y="53"/>
                    <a:pt x="14" y="25"/>
                    <a:pt x="0" y="1"/>
                  </a:cubicBezTo>
                  <a:close/>
                  <a:moveTo>
                    <a:pt x="49" y="82"/>
                  </a:moveTo>
                  <a:cubicBezTo>
                    <a:pt x="112" y="176"/>
                    <a:pt x="179" y="274"/>
                    <a:pt x="154" y="368"/>
                  </a:cubicBezTo>
                  <a:cubicBezTo>
                    <a:pt x="182" y="274"/>
                    <a:pt x="112" y="176"/>
                    <a:pt x="49"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0" name="Google Shape;13090;p54"/>
            <p:cNvSpPr/>
            <p:nvPr/>
          </p:nvSpPr>
          <p:spPr>
            <a:xfrm>
              <a:off x="2390863" y="1732315"/>
              <a:ext cx="14" cy="204"/>
            </a:xfrm>
            <a:custGeom>
              <a:rect b="b" l="l" r="r" t="t"/>
              <a:pathLst>
                <a:path extrusionOk="0" h="15" w="1">
                  <a:moveTo>
                    <a:pt x="0" y="1"/>
                  </a:moveTo>
                  <a:lnTo>
                    <a:pt x="0" y="11"/>
                  </a:lnTo>
                  <a:cubicBezTo>
                    <a:pt x="0" y="15"/>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1" name="Google Shape;13091;p54"/>
            <p:cNvSpPr/>
            <p:nvPr/>
          </p:nvSpPr>
          <p:spPr>
            <a:xfrm>
              <a:off x="2390958" y="173279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2" name="Google Shape;13092;p54"/>
            <p:cNvSpPr/>
            <p:nvPr/>
          </p:nvSpPr>
          <p:spPr>
            <a:xfrm>
              <a:off x="2390809" y="1732179"/>
              <a:ext cx="68" cy="109"/>
            </a:xfrm>
            <a:custGeom>
              <a:rect b="b" l="l" r="r" t="t"/>
              <a:pathLst>
                <a:path extrusionOk="0" h="8" w="5">
                  <a:moveTo>
                    <a:pt x="4" y="0"/>
                  </a:moveTo>
                  <a:cubicBezTo>
                    <a:pt x="1" y="4"/>
                    <a:pt x="1" y="7"/>
                    <a:pt x="4" y="7"/>
                  </a:cubicBezTo>
                  <a:cubicBezTo>
                    <a:pt x="1" y="7"/>
                    <a:pt x="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3" name="Google Shape;13093;p54"/>
            <p:cNvSpPr/>
            <p:nvPr/>
          </p:nvSpPr>
          <p:spPr>
            <a:xfrm>
              <a:off x="2391243" y="1733550"/>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4" name="Google Shape;13094;p54"/>
            <p:cNvSpPr/>
            <p:nvPr/>
          </p:nvSpPr>
          <p:spPr>
            <a:xfrm>
              <a:off x="2391813"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5" name="Google Shape;13095;p54"/>
            <p:cNvSpPr/>
            <p:nvPr/>
          </p:nvSpPr>
          <p:spPr>
            <a:xfrm>
              <a:off x="2391474" y="1734080"/>
              <a:ext cx="258" cy="489"/>
            </a:xfrm>
            <a:custGeom>
              <a:rect b="b" l="l" r="r" t="t"/>
              <a:pathLst>
                <a:path extrusionOk="0" h="36" w="19">
                  <a:moveTo>
                    <a:pt x="1" y="0"/>
                  </a:moveTo>
                  <a:cubicBezTo>
                    <a:pt x="4" y="11"/>
                    <a:pt x="11" y="21"/>
                    <a:pt x="18" y="35"/>
                  </a:cubicBezTo>
                  <a:cubicBezTo>
                    <a:pt x="11" y="21"/>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6" name="Google Shape;13096;p54"/>
            <p:cNvSpPr/>
            <p:nvPr/>
          </p:nvSpPr>
          <p:spPr>
            <a:xfrm>
              <a:off x="2390904" y="1732559"/>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7" name="Google Shape;13097;p54"/>
            <p:cNvSpPr/>
            <p:nvPr/>
          </p:nvSpPr>
          <p:spPr>
            <a:xfrm>
              <a:off x="2391094" y="1733170"/>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8" name="Google Shape;13098;p54"/>
            <p:cNvSpPr/>
            <p:nvPr/>
          </p:nvSpPr>
          <p:spPr>
            <a:xfrm>
              <a:off x="2384726" y="1733930"/>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9" name="Google Shape;13099;p54"/>
            <p:cNvSpPr/>
            <p:nvPr/>
          </p:nvSpPr>
          <p:spPr>
            <a:xfrm>
              <a:off x="2379308" y="1731459"/>
              <a:ext cx="299" cy="163"/>
            </a:xfrm>
            <a:custGeom>
              <a:rect b="b" l="l" r="r" t="t"/>
              <a:pathLst>
                <a:path extrusionOk="0" h="12" w="22">
                  <a:moveTo>
                    <a:pt x="1" y="1"/>
                  </a:moveTo>
                  <a:lnTo>
                    <a:pt x="22" y="1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0" name="Google Shape;13100;p54"/>
            <p:cNvSpPr/>
            <p:nvPr/>
          </p:nvSpPr>
          <p:spPr>
            <a:xfrm>
              <a:off x="2385350"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1" name="Google Shape;13101;p54"/>
            <p:cNvSpPr/>
            <p:nvPr/>
          </p:nvSpPr>
          <p:spPr>
            <a:xfrm>
              <a:off x="2379784" y="1731744"/>
              <a:ext cx="543" cy="299"/>
            </a:xfrm>
            <a:custGeom>
              <a:rect b="b" l="l" r="r" t="t"/>
              <a:pathLst>
                <a:path extrusionOk="0" h="22" w="40">
                  <a:moveTo>
                    <a:pt x="39"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2" name="Google Shape;13102;p54"/>
            <p:cNvSpPr/>
            <p:nvPr/>
          </p:nvSpPr>
          <p:spPr>
            <a:xfrm>
              <a:off x="2385826" y="173579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3" name="Google Shape;13103;p54"/>
            <p:cNvSpPr/>
            <p:nvPr/>
          </p:nvSpPr>
          <p:spPr>
            <a:xfrm>
              <a:off x="2385676" y="173522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4" name="Google Shape;13104;p54"/>
            <p:cNvSpPr/>
            <p:nvPr/>
          </p:nvSpPr>
          <p:spPr>
            <a:xfrm>
              <a:off x="2381264" y="1715682"/>
              <a:ext cx="434" cy="774"/>
            </a:xfrm>
            <a:custGeom>
              <a:rect b="b" l="l" r="r" t="t"/>
              <a:pathLst>
                <a:path extrusionOk="0" h="57" w="32">
                  <a:moveTo>
                    <a:pt x="0" y="0"/>
                  </a:moveTo>
                  <a:cubicBezTo>
                    <a:pt x="7" y="18"/>
                    <a:pt x="21" y="39"/>
                    <a:pt x="32" y="56"/>
                  </a:cubicBezTo>
                  <a:lnTo>
                    <a:pt x="14" y="25"/>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5" name="Google Shape;13105;p54"/>
            <p:cNvSpPr/>
            <p:nvPr/>
          </p:nvSpPr>
          <p:spPr>
            <a:xfrm>
              <a:off x="2379404" y="1731324"/>
              <a:ext cx="14" cy="54"/>
            </a:xfrm>
            <a:custGeom>
              <a:rect b="b" l="l" r="r" t="t"/>
              <a:pathLst>
                <a:path extrusionOk="0" h="4" w="1">
                  <a:moveTo>
                    <a:pt x="1" y="0"/>
                  </a:moveTo>
                  <a:cubicBezTo>
                    <a:pt x="1" y="4"/>
                    <a:pt x="1" y="4"/>
                    <a:pt x="1" y="4"/>
                  </a:cubicBezTo>
                  <a:cubicBezTo>
                    <a:pt x="1" y="4"/>
                    <a:pt x="1" y="4"/>
                    <a:pt x="1" y="0"/>
                  </a:cubicBezTo>
                  <a:cubicBezTo>
                    <a:pt x="1" y="0"/>
                    <a:pt x="1" y="0"/>
                    <a:pt x="1" y="0"/>
                  </a:cubicBezTo>
                  <a:cubicBezTo>
                    <a:pt x="1" y="0"/>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6" name="Google Shape;13106;p54"/>
            <p:cNvSpPr/>
            <p:nvPr/>
          </p:nvSpPr>
          <p:spPr>
            <a:xfrm>
              <a:off x="2385826" y="1735981"/>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7" name="Google Shape;13107;p54"/>
            <p:cNvSpPr/>
            <p:nvPr/>
          </p:nvSpPr>
          <p:spPr>
            <a:xfrm>
              <a:off x="2497528" y="1743000"/>
              <a:ext cx="87140" cy="73726"/>
            </a:xfrm>
            <a:custGeom>
              <a:rect b="b" l="l" r="r" t="t"/>
              <a:pathLst>
                <a:path extrusionOk="0" h="5430" w="6418">
                  <a:moveTo>
                    <a:pt x="5842" y="1"/>
                  </a:moveTo>
                  <a:cubicBezTo>
                    <a:pt x="5789" y="1"/>
                    <a:pt x="5711" y="42"/>
                    <a:pt x="5630" y="113"/>
                  </a:cubicBezTo>
                  <a:cubicBezTo>
                    <a:pt x="5511" y="218"/>
                    <a:pt x="5434" y="351"/>
                    <a:pt x="5434" y="411"/>
                  </a:cubicBezTo>
                  <a:cubicBezTo>
                    <a:pt x="5434" y="537"/>
                    <a:pt x="5273" y="572"/>
                    <a:pt x="5122" y="604"/>
                  </a:cubicBezTo>
                  <a:cubicBezTo>
                    <a:pt x="5052" y="618"/>
                    <a:pt x="4929" y="642"/>
                    <a:pt x="4912" y="670"/>
                  </a:cubicBezTo>
                  <a:cubicBezTo>
                    <a:pt x="4912" y="702"/>
                    <a:pt x="4901" y="733"/>
                    <a:pt x="4877" y="754"/>
                  </a:cubicBezTo>
                  <a:cubicBezTo>
                    <a:pt x="4835" y="796"/>
                    <a:pt x="4765" y="804"/>
                    <a:pt x="4680" y="804"/>
                  </a:cubicBezTo>
                  <a:cubicBezTo>
                    <a:pt x="4658" y="804"/>
                    <a:pt x="4635" y="804"/>
                    <a:pt x="4611" y="803"/>
                  </a:cubicBezTo>
                  <a:cubicBezTo>
                    <a:pt x="4590" y="803"/>
                    <a:pt x="4567" y="803"/>
                    <a:pt x="4543" y="803"/>
                  </a:cubicBezTo>
                  <a:cubicBezTo>
                    <a:pt x="4457" y="803"/>
                    <a:pt x="4367" y="807"/>
                    <a:pt x="4345" y="849"/>
                  </a:cubicBezTo>
                  <a:cubicBezTo>
                    <a:pt x="4341" y="856"/>
                    <a:pt x="4338" y="863"/>
                    <a:pt x="4334" y="870"/>
                  </a:cubicBezTo>
                  <a:cubicBezTo>
                    <a:pt x="4331" y="877"/>
                    <a:pt x="4327" y="880"/>
                    <a:pt x="4324" y="884"/>
                  </a:cubicBezTo>
                  <a:lnTo>
                    <a:pt x="4317" y="894"/>
                  </a:lnTo>
                  <a:lnTo>
                    <a:pt x="4310" y="898"/>
                  </a:lnTo>
                  <a:cubicBezTo>
                    <a:pt x="4296" y="915"/>
                    <a:pt x="4271" y="926"/>
                    <a:pt x="4250" y="933"/>
                  </a:cubicBezTo>
                  <a:cubicBezTo>
                    <a:pt x="4235" y="936"/>
                    <a:pt x="4220" y="937"/>
                    <a:pt x="4205" y="937"/>
                  </a:cubicBezTo>
                  <a:cubicBezTo>
                    <a:pt x="4168" y="937"/>
                    <a:pt x="4132" y="928"/>
                    <a:pt x="4100" y="908"/>
                  </a:cubicBezTo>
                  <a:lnTo>
                    <a:pt x="4100" y="915"/>
                  </a:lnTo>
                  <a:lnTo>
                    <a:pt x="3995" y="849"/>
                  </a:lnTo>
                  <a:lnTo>
                    <a:pt x="3967" y="831"/>
                  </a:lnTo>
                  <a:lnTo>
                    <a:pt x="3939" y="810"/>
                  </a:lnTo>
                  <a:lnTo>
                    <a:pt x="3925" y="803"/>
                  </a:lnTo>
                  <a:lnTo>
                    <a:pt x="3914" y="796"/>
                  </a:lnTo>
                  <a:lnTo>
                    <a:pt x="3907" y="793"/>
                  </a:lnTo>
                  <a:lnTo>
                    <a:pt x="3893" y="786"/>
                  </a:lnTo>
                  <a:lnTo>
                    <a:pt x="3886" y="782"/>
                  </a:lnTo>
                  <a:lnTo>
                    <a:pt x="3872" y="775"/>
                  </a:lnTo>
                  <a:lnTo>
                    <a:pt x="3865" y="775"/>
                  </a:lnTo>
                  <a:lnTo>
                    <a:pt x="3851" y="768"/>
                  </a:lnTo>
                  <a:lnTo>
                    <a:pt x="3844" y="768"/>
                  </a:lnTo>
                  <a:lnTo>
                    <a:pt x="3830" y="765"/>
                  </a:lnTo>
                  <a:lnTo>
                    <a:pt x="3816" y="765"/>
                  </a:lnTo>
                  <a:cubicBezTo>
                    <a:pt x="3732" y="765"/>
                    <a:pt x="3666" y="719"/>
                    <a:pt x="3599" y="677"/>
                  </a:cubicBezTo>
                  <a:cubicBezTo>
                    <a:pt x="3536" y="633"/>
                    <a:pt x="3489" y="603"/>
                    <a:pt x="3434" y="603"/>
                  </a:cubicBezTo>
                  <a:cubicBezTo>
                    <a:pt x="3419" y="603"/>
                    <a:pt x="3403" y="605"/>
                    <a:pt x="3386" y="611"/>
                  </a:cubicBezTo>
                  <a:lnTo>
                    <a:pt x="3347" y="618"/>
                  </a:lnTo>
                  <a:cubicBezTo>
                    <a:pt x="3330" y="625"/>
                    <a:pt x="3312" y="628"/>
                    <a:pt x="3291" y="628"/>
                  </a:cubicBezTo>
                  <a:lnTo>
                    <a:pt x="3260" y="635"/>
                  </a:lnTo>
                  <a:lnTo>
                    <a:pt x="3260" y="632"/>
                  </a:lnTo>
                  <a:cubicBezTo>
                    <a:pt x="3179" y="628"/>
                    <a:pt x="3102" y="607"/>
                    <a:pt x="3032" y="572"/>
                  </a:cubicBezTo>
                  <a:cubicBezTo>
                    <a:pt x="2990" y="551"/>
                    <a:pt x="2948" y="537"/>
                    <a:pt x="2906" y="526"/>
                  </a:cubicBezTo>
                  <a:lnTo>
                    <a:pt x="2899" y="526"/>
                  </a:lnTo>
                  <a:cubicBezTo>
                    <a:pt x="2874" y="526"/>
                    <a:pt x="2836" y="558"/>
                    <a:pt x="2801" y="597"/>
                  </a:cubicBezTo>
                  <a:cubicBezTo>
                    <a:pt x="2790" y="607"/>
                    <a:pt x="2776" y="621"/>
                    <a:pt x="2766" y="635"/>
                  </a:cubicBezTo>
                  <a:cubicBezTo>
                    <a:pt x="2703" y="707"/>
                    <a:pt x="2625" y="796"/>
                    <a:pt x="2524" y="796"/>
                  </a:cubicBezTo>
                  <a:cubicBezTo>
                    <a:pt x="2502" y="796"/>
                    <a:pt x="2479" y="791"/>
                    <a:pt x="2454" y="782"/>
                  </a:cubicBezTo>
                  <a:cubicBezTo>
                    <a:pt x="2451" y="780"/>
                    <a:pt x="2446" y="779"/>
                    <a:pt x="2442" y="779"/>
                  </a:cubicBezTo>
                  <a:cubicBezTo>
                    <a:pt x="2437" y="779"/>
                    <a:pt x="2432" y="780"/>
                    <a:pt x="2426" y="782"/>
                  </a:cubicBezTo>
                  <a:cubicBezTo>
                    <a:pt x="2349" y="824"/>
                    <a:pt x="2279" y="1059"/>
                    <a:pt x="2241" y="1199"/>
                  </a:cubicBezTo>
                  <a:cubicBezTo>
                    <a:pt x="2234" y="1230"/>
                    <a:pt x="2223" y="1255"/>
                    <a:pt x="2216" y="1279"/>
                  </a:cubicBezTo>
                  <a:cubicBezTo>
                    <a:pt x="2178" y="1416"/>
                    <a:pt x="1985" y="1472"/>
                    <a:pt x="1782" y="1535"/>
                  </a:cubicBezTo>
                  <a:cubicBezTo>
                    <a:pt x="1635" y="1577"/>
                    <a:pt x="1436" y="1636"/>
                    <a:pt x="1443" y="1710"/>
                  </a:cubicBezTo>
                  <a:cubicBezTo>
                    <a:pt x="1457" y="1881"/>
                    <a:pt x="1296" y="1990"/>
                    <a:pt x="1135" y="2021"/>
                  </a:cubicBezTo>
                  <a:cubicBezTo>
                    <a:pt x="1121" y="2025"/>
                    <a:pt x="1103" y="2025"/>
                    <a:pt x="1086" y="2028"/>
                  </a:cubicBezTo>
                  <a:lnTo>
                    <a:pt x="1023" y="2028"/>
                  </a:lnTo>
                  <a:cubicBezTo>
                    <a:pt x="1012" y="2025"/>
                    <a:pt x="1002" y="2025"/>
                    <a:pt x="991" y="2021"/>
                  </a:cubicBezTo>
                  <a:lnTo>
                    <a:pt x="981" y="2021"/>
                  </a:lnTo>
                  <a:cubicBezTo>
                    <a:pt x="956" y="2018"/>
                    <a:pt x="931" y="2007"/>
                    <a:pt x="907" y="1993"/>
                  </a:cubicBezTo>
                  <a:lnTo>
                    <a:pt x="900" y="1990"/>
                  </a:lnTo>
                  <a:cubicBezTo>
                    <a:pt x="893" y="1983"/>
                    <a:pt x="886" y="1979"/>
                    <a:pt x="879" y="1972"/>
                  </a:cubicBezTo>
                  <a:lnTo>
                    <a:pt x="872" y="1965"/>
                  </a:lnTo>
                  <a:cubicBezTo>
                    <a:pt x="865" y="1958"/>
                    <a:pt x="861" y="1955"/>
                    <a:pt x="858" y="1948"/>
                  </a:cubicBezTo>
                  <a:cubicBezTo>
                    <a:pt x="858" y="1944"/>
                    <a:pt x="854" y="1941"/>
                    <a:pt x="851" y="1937"/>
                  </a:cubicBezTo>
                  <a:cubicBezTo>
                    <a:pt x="844" y="1927"/>
                    <a:pt x="840" y="1916"/>
                    <a:pt x="837" y="1906"/>
                  </a:cubicBezTo>
                  <a:cubicBezTo>
                    <a:pt x="823" y="1860"/>
                    <a:pt x="742" y="1860"/>
                    <a:pt x="641" y="1860"/>
                  </a:cubicBezTo>
                  <a:cubicBezTo>
                    <a:pt x="571" y="1860"/>
                    <a:pt x="515" y="1860"/>
                    <a:pt x="476" y="1836"/>
                  </a:cubicBezTo>
                  <a:cubicBezTo>
                    <a:pt x="459" y="1836"/>
                    <a:pt x="441" y="1843"/>
                    <a:pt x="427" y="1850"/>
                  </a:cubicBezTo>
                  <a:cubicBezTo>
                    <a:pt x="389" y="1871"/>
                    <a:pt x="357" y="1909"/>
                    <a:pt x="347" y="1951"/>
                  </a:cubicBezTo>
                  <a:lnTo>
                    <a:pt x="347" y="1958"/>
                  </a:lnTo>
                  <a:cubicBezTo>
                    <a:pt x="343" y="1969"/>
                    <a:pt x="343" y="1976"/>
                    <a:pt x="343" y="1986"/>
                  </a:cubicBezTo>
                  <a:lnTo>
                    <a:pt x="343" y="1993"/>
                  </a:lnTo>
                  <a:cubicBezTo>
                    <a:pt x="340" y="2007"/>
                    <a:pt x="340" y="2021"/>
                    <a:pt x="343" y="2035"/>
                  </a:cubicBezTo>
                  <a:cubicBezTo>
                    <a:pt x="350" y="2147"/>
                    <a:pt x="312" y="2256"/>
                    <a:pt x="238" y="2340"/>
                  </a:cubicBezTo>
                  <a:cubicBezTo>
                    <a:pt x="228" y="2354"/>
                    <a:pt x="221" y="2364"/>
                    <a:pt x="210" y="2378"/>
                  </a:cubicBezTo>
                  <a:lnTo>
                    <a:pt x="182" y="2410"/>
                  </a:lnTo>
                  <a:cubicBezTo>
                    <a:pt x="161" y="2434"/>
                    <a:pt x="140" y="2459"/>
                    <a:pt x="126" y="2487"/>
                  </a:cubicBezTo>
                  <a:cubicBezTo>
                    <a:pt x="119" y="2508"/>
                    <a:pt x="109" y="2536"/>
                    <a:pt x="98" y="2567"/>
                  </a:cubicBezTo>
                  <a:cubicBezTo>
                    <a:pt x="63" y="2662"/>
                    <a:pt x="0" y="2834"/>
                    <a:pt x="53" y="2907"/>
                  </a:cubicBezTo>
                  <a:cubicBezTo>
                    <a:pt x="109" y="2991"/>
                    <a:pt x="84" y="3089"/>
                    <a:pt x="60" y="3187"/>
                  </a:cubicBezTo>
                  <a:cubicBezTo>
                    <a:pt x="35" y="3282"/>
                    <a:pt x="7" y="3394"/>
                    <a:pt x="60" y="3502"/>
                  </a:cubicBezTo>
                  <a:cubicBezTo>
                    <a:pt x="130" y="3660"/>
                    <a:pt x="133" y="3842"/>
                    <a:pt x="133" y="3971"/>
                  </a:cubicBezTo>
                  <a:cubicBezTo>
                    <a:pt x="130" y="4024"/>
                    <a:pt x="133" y="4073"/>
                    <a:pt x="144" y="4122"/>
                  </a:cubicBezTo>
                  <a:cubicBezTo>
                    <a:pt x="182" y="4136"/>
                    <a:pt x="224" y="4146"/>
                    <a:pt x="266" y="4153"/>
                  </a:cubicBezTo>
                  <a:cubicBezTo>
                    <a:pt x="413" y="4185"/>
                    <a:pt x="620" y="4230"/>
                    <a:pt x="686" y="4412"/>
                  </a:cubicBezTo>
                  <a:cubicBezTo>
                    <a:pt x="756" y="4601"/>
                    <a:pt x="522" y="4829"/>
                    <a:pt x="312" y="5025"/>
                  </a:cubicBezTo>
                  <a:cubicBezTo>
                    <a:pt x="238" y="5095"/>
                    <a:pt x="137" y="5193"/>
                    <a:pt x="130" y="5225"/>
                  </a:cubicBezTo>
                  <a:cubicBezTo>
                    <a:pt x="126" y="5228"/>
                    <a:pt x="126" y="5232"/>
                    <a:pt x="130" y="5235"/>
                  </a:cubicBezTo>
                  <a:cubicBezTo>
                    <a:pt x="147" y="5270"/>
                    <a:pt x="172" y="5305"/>
                    <a:pt x="200" y="5330"/>
                  </a:cubicBezTo>
                  <a:lnTo>
                    <a:pt x="245" y="5333"/>
                  </a:lnTo>
                  <a:lnTo>
                    <a:pt x="294" y="5337"/>
                  </a:lnTo>
                  <a:lnTo>
                    <a:pt x="350" y="5340"/>
                  </a:lnTo>
                  <a:lnTo>
                    <a:pt x="399" y="5344"/>
                  </a:lnTo>
                  <a:lnTo>
                    <a:pt x="459" y="5347"/>
                  </a:lnTo>
                  <a:lnTo>
                    <a:pt x="508" y="5351"/>
                  </a:lnTo>
                  <a:lnTo>
                    <a:pt x="564" y="5358"/>
                  </a:lnTo>
                  <a:lnTo>
                    <a:pt x="616" y="5361"/>
                  </a:lnTo>
                  <a:lnTo>
                    <a:pt x="672" y="5368"/>
                  </a:lnTo>
                  <a:lnTo>
                    <a:pt x="721" y="5375"/>
                  </a:lnTo>
                  <a:lnTo>
                    <a:pt x="777" y="5382"/>
                  </a:lnTo>
                  <a:lnTo>
                    <a:pt x="826" y="5389"/>
                  </a:lnTo>
                  <a:lnTo>
                    <a:pt x="882" y="5400"/>
                  </a:lnTo>
                  <a:lnTo>
                    <a:pt x="928" y="5403"/>
                  </a:lnTo>
                  <a:lnTo>
                    <a:pt x="1026" y="5421"/>
                  </a:lnTo>
                  <a:cubicBezTo>
                    <a:pt x="1059" y="5427"/>
                    <a:pt x="1106" y="5429"/>
                    <a:pt x="1165" y="5429"/>
                  </a:cubicBezTo>
                  <a:cubicBezTo>
                    <a:pt x="1657" y="5429"/>
                    <a:pt x="2951" y="5237"/>
                    <a:pt x="3155" y="5169"/>
                  </a:cubicBezTo>
                  <a:cubicBezTo>
                    <a:pt x="3148" y="5085"/>
                    <a:pt x="3137" y="5001"/>
                    <a:pt x="3123" y="4917"/>
                  </a:cubicBezTo>
                  <a:cubicBezTo>
                    <a:pt x="3102" y="4777"/>
                    <a:pt x="3092" y="4693"/>
                    <a:pt x="3099" y="4650"/>
                  </a:cubicBezTo>
                  <a:cubicBezTo>
                    <a:pt x="3122" y="4544"/>
                    <a:pt x="3353" y="4338"/>
                    <a:pt x="3575" y="4338"/>
                  </a:cubicBezTo>
                  <a:cubicBezTo>
                    <a:pt x="3585" y="4338"/>
                    <a:pt x="3596" y="4338"/>
                    <a:pt x="3606" y="4339"/>
                  </a:cubicBezTo>
                  <a:lnTo>
                    <a:pt x="3662" y="4342"/>
                  </a:lnTo>
                  <a:cubicBezTo>
                    <a:pt x="3710" y="4348"/>
                    <a:pt x="3764" y="4353"/>
                    <a:pt x="3809" y="4353"/>
                  </a:cubicBezTo>
                  <a:cubicBezTo>
                    <a:pt x="3850" y="4353"/>
                    <a:pt x="3883" y="4349"/>
                    <a:pt x="3897" y="4335"/>
                  </a:cubicBezTo>
                  <a:cubicBezTo>
                    <a:pt x="3897" y="4335"/>
                    <a:pt x="3907" y="4328"/>
                    <a:pt x="3907" y="4307"/>
                  </a:cubicBezTo>
                  <a:cubicBezTo>
                    <a:pt x="3907" y="4146"/>
                    <a:pt x="4208" y="4038"/>
                    <a:pt x="4348" y="4013"/>
                  </a:cubicBezTo>
                  <a:cubicBezTo>
                    <a:pt x="4388" y="4006"/>
                    <a:pt x="4421" y="4002"/>
                    <a:pt x="4450" y="4002"/>
                  </a:cubicBezTo>
                  <a:cubicBezTo>
                    <a:pt x="4556" y="4002"/>
                    <a:pt x="4598" y="4046"/>
                    <a:pt x="4614" y="4090"/>
                  </a:cubicBezTo>
                  <a:cubicBezTo>
                    <a:pt x="4620" y="4105"/>
                    <a:pt x="4628" y="4112"/>
                    <a:pt x="4637" y="4112"/>
                  </a:cubicBezTo>
                  <a:cubicBezTo>
                    <a:pt x="4639" y="4112"/>
                    <a:pt x="4641" y="4112"/>
                    <a:pt x="4642" y="4111"/>
                  </a:cubicBezTo>
                  <a:cubicBezTo>
                    <a:pt x="4677" y="4108"/>
                    <a:pt x="4737" y="4034"/>
                    <a:pt x="4747" y="3866"/>
                  </a:cubicBezTo>
                  <a:cubicBezTo>
                    <a:pt x="4747" y="3814"/>
                    <a:pt x="4751" y="3761"/>
                    <a:pt x="4751" y="3712"/>
                  </a:cubicBezTo>
                  <a:cubicBezTo>
                    <a:pt x="4758" y="3460"/>
                    <a:pt x="4765" y="3240"/>
                    <a:pt x="4985" y="3222"/>
                  </a:cubicBezTo>
                  <a:cubicBezTo>
                    <a:pt x="5118" y="3212"/>
                    <a:pt x="5245" y="3149"/>
                    <a:pt x="5287" y="3096"/>
                  </a:cubicBezTo>
                  <a:cubicBezTo>
                    <a:pt x="5297" y="3082"/>
                    <a:pt x="5297" y="3075"/>
                    <a:pt x="5297" y="3072"/>
                  </a:cubicBezTo>
                  <a:cubicBezTo>
                    <a:pt x="5276" y="3026"/>
                    <a:pt x="5248" y="2984"/>
                    <a:pt x="5217" y="2946"/>
                  </a:cubicBezTo>
                  <a:cubicBezTo>
                    <a:pt x="5143" y="2848"/>
                    <a:pt x="5059" y="2736"/>
                    <a:pt x="5136" y="2659"/>
                  </a:cubicBezTo>
                  <a:cubicBezTo>
                    <a:pt x="5159" y="2636"/>
                    <a:pt x="5190" y="2627"/>
                    <a:pt x="5230" y="2627"/>
                  </a:cubicBezTo>
                  <a:cubicBezTo>
                    <a:pt x="5283" y="2627"/>
                    <a:pt x="5350" y="2642"/>
                    <a:pt x="5434" y="2662"/>
                  </a:cubicBezTo>
                  <a:cubicBezTo>
                    <a:pt x="5559" y="2692"/>
                    <a:pt x="5645" y="2706"/>
                    <a:pt x="5694" y="2706"/>
                  </a:cubicBezTo>
                  <a:cubicBezTo>
                    <a:pt x="5720" y="2706"/>
                    <a:pt x="5734" y="2702"/>
                    <a:pt x="5738" y="2694"/>
                  </a:cubicBezTo>
                  <a:cubicBezTo>
                    <a:pt x="5759" y="2634"/>
                    <a:pt x="5763" y="2571"/>
                    <a:pt x="5752" y="2511"/>
                  </a:cubicBezTo>
                  <a:cubicBezTo>
                    <a:pt x="5745" y="2427"/>
                    <a:pt x="5738" y="2336"/>
                    <a:pt x="5791" y="2249"/>
                  </a:cubicBezTo>
                  <a:cubicBezTo>
                    <a:pt x="5826" y="2196"/>
                    <a:pt x="5868" y="2147"/>
                    <a:pt x="5910" y="2102"/>
                  </a:cubicBezTo>
                  <a:cubicBezTo>
                    <a:pt x="5976" y="2035"/>
                    <a:pt x="6046" y="1958"/>
                    <a:pt x="6043" y="1902"/>
                  </a:cubicBezTo>
                  <a:cubicBezTo>
                    <a:pt x="6039" y="1871"/>
                    <a:pt x="6036" y="1839"/>
                    <a:pt x="6036" y="1811"/>
                  </a:cubicBezTo>
                  <a:cubicBezTo>
                    <a:pt x="6032" y="1731"/>
                    <a:pt x="6032" y="1685"/>
                    <a:pt x="5966" y="1619"/>
                  </a:cubicBezTo>
                  <a:cubicBezTo>
                    <a:pt x="5896" y="1556"/>
                    <a:pt x="5868" y="1461"/>
                    <a:pt x="5892" y="1370"/>
                  </a:cubicBezTo>
                  <a:cubicBezTo>
                    <a:pt x="5924" y="1293"/>
                    <a:pt x="5997" y="1237"/>
                    <a:pt x="6085" y="1234"/>
                  </a:cubicBezTo>
                  <a:cubicBezTo>
                    <a:pt x="6102" y="1227"/>
                    <a:pt x="6123" y="1220"/>
                    <a:pt x="6137" y="1209"/>
                  </a:cubicBezTo>
                  <a:lnTo>
                    <a:pt x="6148" y="1202"/>
                  </a:lnTo>
                  <a:lnTo>
                    <a:pt x="6162" y="1199"/>
                  </a:lnTo>
                  <a:cubicBezTo>
                    <a:pt x="6267" y="1178"/>
                    <a:pt x="6354" y="1157"/>
                    <a:pt x="6417" y="1111"/>
                  </a:cubicBezTo>
                  <a:lnTo>
                    <a:pt x="6372" y="1111"/>
                  </a:lnTo>
                  <a:lnTo>
                    <a:pt x="6340" y="1118"/>
                  </a:lnTo>
                  <a:lnTo>
                    <a:pt x="6326" y="1122"/>
                  </a:lnTo>
                  <a:lnTo>
                    <a:pt x="6298" y="1129"/>
                  </a:lnTo>
                  <a:lnTo>
                    <a:pt x="6284" y="1132"/>
                  </a:lnTo>
                  <a:lnTo>
                    <a:pt x="6253" y="1136"/>
                  </a:lnTo>
                  <a:lnTo>
                    <a:pt x="6246" y="1136"/>
                  </a:lnTo>
                  <a:cubicBezTo>
                    <a:pt x="6232" y="1139"/>
                    <a:pt x="6218" y="1139"/>
                    <a:pt x="6207" y="1139"/>
                  </a:cubicBezTo>
                  <a:cubicBezTo>
                    <a:pt x="6203" y="1139"/>
                    <a:pt x="6198" y="1140"/>
                    <a:pt x="6194" y="1140"/>
                  </a:cubicBezTo>
                  <a:cubicBezTo>
                    <a:pt x="6146" y="1140"/>
                    <a:pt x="6102" y="1123"/>
                    <a:pt x="6067" y="1097"/>
                  </a:cubicBezTo>
                  <a:lnTo>
                    <a:pt x="6057" y="1087"/>
                  </a:lnTo>
                  <a:lnTo>
                    <a:pt x="6050" y="1080"/>
                  </a:lnTo>
                  <a:cubicBezTo>
                    <a:pt x="6018" y="1038"/>
                    <a:pt x="6001" y="985"/>
                    <a:pt x="6004" y="936"/>
                  </a:cubicBezTo>
                  <a:cubicBezTo>
                    <a:pt x="6004" y="912"/>
                    <a:pt x="6008" y="887"/>
                    <a:pt x="6015" y="863"/>
                  </a:cubicBezTo>
                  <a:cubicBezTo>
                    <a:pt x="6015" y="849"/>
                    <a:pt x="6022" y="831"/>
                    <a:pt x="6025" y="817"/>
                  </a:cubicBezTo>
                  <a:cubicBezTo>
                    <a:pt x="6032" y="782"/>
                    <a:pt x="6043" y="751"/>
                    <a:pt x="6053" y="716"/>
                  </a:cubicBezTo>
                  <a:cubicBezTo>
                    <a:pt x="6109" y="544"/>
                    <a:pt x="6116" y="477"/>
                    <a:pt x="6053" y="449"/>
                  </a:cubicBezTo>
                  <a:cubicBezTo>
                    <a:pt x="5889" y="372"/>
                    <a:pt x="5889" y="218"/>
                    <a:pt x="5889" y="113"/>
                  </a:cubicBezTo>
                  <a:cubicBezTo>
                    <a:pt x="5889" y="5"/>
                    <a:pt x="5878" y="1"/>
                    <a:pt x="5854" y="1"/>
                  </a:cubicBezTo>
                  <a:cubicBezTo>
                    <a:pt x="5850" y="1"/>
                    <a:pt x="5846" y="1"/>
                    <a:pt x="58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8" name="Google Shape;13108;p54"/>
            <p:cNvSpPr/>
            <p:nvPr/>
          </p:nvSpPr>
          <p:spPr>
            <a:xfrm>
              <a:off x="2595449" y="1751378"/>
              <a:ext cx="0" cy="14"/>
            </a:xfrm>
            <a:custGeom>
              <a:rect b="b" l="l" r="r" t="t"/>
              <a:pathLst>
                <a:path extrusionOk="0" h="1" w="0">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9" name="Google Shape;13109;p54"/>
            <p:cNvSpPr/>
            <p:nvPr/>
          </p:nvSpPr>
          <p:spPr>
            <a:xfrm>
              <a:off x="2589692" y="1751432"/>
              <a:ext cx="11134" cy="4046"/>
            </a:xfrm>
            <a:custGeom>
              <a:rect b="b" l="l" r="r" t="t"/>
              <a:pathLst>
                <a:path extrusionOk="0" h="298" w="820">
                  <a:moveTo>
                    <a:pt x="420" y="0"/>
                  </a:moveTo>
                  <a:cubicBezTo>
                    <a:pt x="350" y="0"/>
                    <a:pt x="137" y="179"/>
                    <a:pt x="0" y="298"/>
                  </a:cubicBezTo>
                  <a:lnTo>
                    <a:pt x="18" y="294"/>
                  </a:lnTo>
                  <a:lnTo>
                    <a:pt x="42" y="287"/>
                  </a:lnTo>
                  <a:lnTo>
                    <a:pt x="77" y="277"/>
                  </a:lnTo>
                  <a:lnTo>
                    <a:pt x="98" y="270"/>
                  </a:lnTo>
                  <a:lnTo>
                    <a:pt x="133" y="263"/>
                  </a:lnTo>
                  <a:lnTo>
                    <a:pt x="158" y="259"/>
                  </a:lnTo>
                  <a:lnTo>
                    <a:pt x="189" y="252"/>
                  </a:lnTo>
                  <a:lnTo>
                    <a:pt x="210" y="249"/>
                  </a:lnTo>
                  <a:lnTo>
                    <a:pt x="242" y="245"/>
                  </a:lnTo>
                  <a:lnTo>
                    <a:pt x="361" y="245"/>
                  </a:lnTo>
                  <a:lnTo>
                    <a:pt x="382" y="249"/>
                  </a:lnTo>
                  <a:cubicBezTo>
                    <a:pt x="396" y="252"/>
                    <a:pt x="406" y="256"/>
                    <a:pt x="420" y="259"/>
                  </a:cubicBezTo>
                  <a:lnTo>
                    <a:pt x="435" y="266"/>
                  </a:lnTo>
                  <a:lnTo>
                    <a:pt x="582" y="266"/>
                  </a:lnTo>
                  <a:lnTo>
                    <a:pt x="599" y="263"/>
                  </a:lnTo>
                  <a:lnTo>
                    <a:pt x="613" y="263"/>
                  </a:lnTo>
                  <a:lnTo>
                    <a:pt x="631" y="259"/>
                  </a:lnTo>
                  <a:lnTo>
                    <a:pt x="645" y="256"/>
                  </a:lnTo>
                  <a:lnTo>
                    <a:pt x="662" y="249"/>
                  </a:lnTo>
                  <a:lnTo>
                    <a:pt x="676" y="245"/>
                  </a:lnTo>
                  <a:lnTo>
                    <a:pt x="701" y="238"/>
                  </a:lnTo>
                  <a:lnTo>
                    <a:pt x="708" y="235"/>
                  </a:lnTo>
                  <a:lnTo>
                    <a:pt x="739" y="221"/>
                  </a:lnTo>
                  <a:lnTo>
                    <a:pt x="750" y="217"/>
                  </a:lnTo>
                  <a:lnTo>
                    <a:pt x="771" y="207"/>
                  </a:lnTo>
                  <a:lnTo>
                    <a:pt x="785" y="200"/>
                  </a:lnTo>
                  <a:lnTo>
                    <a:pt x="802" y="189"/>
                  </a:lnTo>
                  <a:lnTo>
                    <a:pt x="816" y="182"/>
                  </a:lnTo>
                  <a:lnTo>
                    <a:pt x="820" y="179"/>
                  </a:lnTo>
                  <a:lnTo>
                    <a:pt x="820" y="172"/>
                  </a:lnTo>
                  <a:lnTo>
                    <a:pt x="781" y="165"/>
                  </a:lnTo>
                  <a:lnTo>
                    <a:pt x="771" y="165"/>
                  </a:lnTo>
                  <a:lnTo>
                    <a:pt x="743" y="161"/>
                  </a:lnTo>
                  <a:lnTo>
                    <a:pt x="708" y="161"/>
                  </a:lnTo>
                  <a:cubicBezTo>
                    <a:pt x="702" y="159"/>
                    <a:pt x="697" y="158"/>
                    <a:pt x="692" y="158"/>
                  </a:cubicBezTo>
                  <a:cubicBezTo>
                    <a:pt x="687" y="158"/>
                    <a:pt x="681" y="159"/>
                    <a:pt x="676" y="161"/>
                  </a:cubicBezTo>
                  <a:cubicBezTo>
                    <a:pt x="667" y="162"/>
                    <a:pt x="658" y="163"/>
                    <a:pt x="650" y="163"/>
                  </a:cubicBezTo>
                  <a:cubicBezTo>
                    <a:pt x="589" y="163"/>
                    <a:pt x="532" y="132"/>
                    <a:pt x="501" y="74"/>
                  </a:cubicBezTo>
                  <a:lnTo>
                    <a:pt x="487" y="56"/>
                  </a:lnTo>
                  <a:lnTo>
                    <a:pt x="484" y="53"/>
                  </a:lnTo>
                  <a:cubicBezTo>
                    <a:pt x="480" y="46"/>
                    <a:pt x="477" y="42"/>
                    <a:pt x="473" y="35"/>
                  </a:cubicBezTo>
                  <a:lnTo>
                    <a:pt x="463" y="28"/>
                  </a:lnTo>
                  <a:cubicBezTo>
                    <a:pt x="459" y="25"/>
                    <a:pt x="456" y="21"/>
                    <a:pt x="452" y="18"/>
                  </a:cubicBezTo>
                  <a:lnTo>
                    <a:pt x="438" y="7"/>
                  </a:lnTo>
                  <a:lnTo>
                    <a:pt x="4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0" name="Google Shape;13110;p54"/>
            <p:cNvSpPr/>
            <p:nvPr/>
          </p:nvSpPr>
          <p:spPr>
            <a:xfrm>
              <a:off x="2541736" y="1751432"/>
              <a:ext cx="434" cy="109"/>
            </a:xfrm>
            <a:custGeom>
              <a:rect b="b" l="l" r="r" t="t"/>
              <a:pathLst>
                <a:path extrusionOk="0" h="8" w="32">
                  <a:moveTo>
                    <a:pt x="32" y="0"/>
                  </a:moveTo>
                  <a:cubicBezTo>
                    <a:pt x="21" y="0"/>
                    <a:pt x="11" y="4"/>
                    <a:pt x="0" y="4"/>
                  </a:cubicBezTo>
                  <a:lnTo>
                    <a:pt x="0" y="7"/>
                  </a:ln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1" name="Google Shape;13111;p54"/>
            <p:cNvSpPr/>
            <p:nvPr/>
          </p:nvSpPr>
          <p:spPr>
            <a:xfrm>
              <a:off x="2550955" y="1754039"/>
              <a:ext cx="394" cy="258"/>
            </a:xfrm>
            <a:custGeom>
              <a:rect b="b" l="l" r="r" t="t"/>
              <a:pathLst>
                <a:path extrusionOk="0" h="19" w="29">
                  <a:moveTo>
                    <a:pt x="0" y="1"/>
                  </a:moveTo>
                  <a:lnTo>
                    <a:pt x="28" y="18"/>
                  </a:lnTo>
                  <a:lnTo>
                    <a:pt x="2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2" name="Google Shape;13112;p54"/>
            <p:cNvSpPr/>
            <p:nvPr/>
          </p:nvSpPr>
          <p:spPr>
            <a:xfrm>
              <a:off x="2549950" y="1753523"/>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3" name="Google Shape;13113;p54"/>
            <p:cNvSpPr/>
            <p:nvPr/>
          </p:nvSpPr>
          <p:spPr>
            <a:xfrm>
              <a:off x="2550236" y="175361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4" name="Google Shape;13114;p54"/>
            <p:cNvSpPr/>
            <p:nvPr/>
          </p:nvSpPr>
          <p:spPr>
            <a:xfrm>
              <a:off x="2549244" y="1753278"/>
              <a:ext cx="244" cy="14"/>
            </a:xfrm>
            <a:custGeom>
              <a:rect b="b" l="l" r="r" t="t"/>
              <a:pathLst>
                <a:path extrusionOk="0" h="1" w="18">
                  <a:moveTo>
                    <a:pt x="18" y="1"/>
                  </a:moveTo>
                  <a:cubicBezTo>
                    <a:pt x="11" y="1"/>
                    <a:pt x="7" y="1"/>
                    <a:pt x="0" y="1"/>
                  </a:cubicBezTo>
                  <a:cubicBezTo>
                    <a:pt x="7" y="1"/>
                    <a:pt x="11" y="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5" name="Google Shape;13115;p54"/>
            <p:cNvSpPr/>
            <p:nvPr/>
          </p:nvSpPr>
          <p:spPr>
            <a:xfrm>
              <a:off x="2550480" y="1753754"/>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6" name="Google Shape;13116;p54"/>
            <p:cNvSpPr/>
            <p:nvPr/>
          </p:nvSpPr>
          <p:spPr>
            <a:xfrm>
              <a:off x="2550711" y="1753903"/>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7" name="Google Shape;13117;p54"/>
            <p:cNvSpPr/>
            <p:nvPr/>
          </p:nvSpPr>
          <p:spPr>
            <a:xfrm>
              <a:off x="2549625" y="1753373"/>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8" name="Google Shape;13118;p54"/>
            <p:cNvSpPr/>
            <p:nvPr/>
          </p:nvSpPr>
          <p:spPr>
            <a:xfrm>
              <a:off x="2551756" y="1754568"/>
              <a:ext cx="1439" cy="910"/>
            </a:xfrm>
            <a:custGeom>
              <a:rect b="b" l="l" r="r" t="t"/>
              <a:pathLst>
                <a:path extrusionOk="0" h="67" w="106">
                  <a:moveTo>
                    <a:pt x="1" y="0"/>
                  </a:moveTo>
                  <a:lnTo>
                    <a:pt x="106" y="67"/>
                  </a:lnTo>
                  <a:lnTo>
                    <a:pt x="106" y="60"/>
                  </a:lnTo>
                  <a:lnTo>
                    <a:pt x="88" y="53"/>
                  </a:lnTo>
                  <a:cubicBezTo>
                    <a:pt x="57" y="35"/>
                    <a:pt x="29"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9" name="Google Shape;13119;p54"/>
            <p:cNvSpPr/>
            <p:nvPr/>
          </p:nvSpPr>
          <p:spPr>
            <a:xfrm>
              <a:off x="2542917" y="1751147"/>
              <a:ext cx="543" cy="149"/>
            </a:xfrm>
            <a:custGeom>
              <a:rect b="b" l="l" r="r" t="t"/>
              <a:pathLst>
                <a:path extrusionOk="0" h="11" w="40">
                  <a:moveTo>
                    <a:pt x="36" y="0"/>
                  </a:moveTo>
                  <a:cubicBezTo>
                    <a:pt x="29" y="3"/>
                    <a:pt x="24" y="5"/>
                    <a:pt x="19" y="7"/>
                  </a:cubicBezTo>
                  <a:lnTo>
                    <a:pt x="19" y="7"/>
                  </a:lnTo>
                  <a:lnTo>
                    <a:pt x="39" y="4"/>
                  </a:lnTo>
                  <a:lnTo>
                    <a:pt x="39" y="0"/>
                  </a:lnTo>
                  <a:close/>
                  <a:moveTo>
                    <a:pt x="19" y="7"/>
                  </a:moveTo>
                  <a:lnTo>
                    <a:pt x="1" y="11"/>
                  </a:lnTo>
                  <a:cubicBezTo>
                    <a:pt x="7" y="11"/>
                    <a:pt x="12" y="9"/>
                    <a:pt x="19"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0" name="Google Shape;13120;p54"/>
            <p:cNvSpPr/>
            <p:nvPr/>
          </p:nvSpPr>
          <p:spPr>
            <a:xfrm>
              <a:off x="2508784" y="176877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1" name="Google Shape;13121;p54"/>
            <p:cNvSpPr/>
            <p:nvPr/>
          </p:nvSpPr>
          <p:spPr>
            <a:xfrm>
              <a:off x="2511499" y="1770440"/>
              <a:ext cx="489" cy="14"/>
            </a:xfrm>
            <a:custGeom>
              <a:rect b="b" l="l" r="r" t="t"/>
              <a:pathLst>
                <a:path extrusionOk="0" h="1" w="36">
                  <a:moveTo>
                    <a:pt x="15" y="0"/>
                  </a:moveTo>
                  <a:lnTo>
                    <a:pt x="36"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2" name="Google Shape;13122;p54"/>
            <p:cNvSpPr/>
            <p:nvPr/>
          </p:nvSpPr>
          <p:spPr>
            <a:xfrm>
              <a:off x="2509734" y="1769965"/>
              <a:ext cx="1018" cy="394"/>
            </a:xfrm>
            <a:custGeom>
              <a:rect b="b" l="l" r="r" t="t"/>
              <a:pathLst>
                <a:path extrusionOk="0" h="29" w="75">
                  <a:moveTo>
                    <a:pt x="74" y="28"/>
                  </a:moveTo>
                  <a:cubicBezTo>
                    <a:pt x="50" y="21"/>
                    <a:pt x="25" y="11"/>
                    <a:pt x="1" y="0"/>
                  </a:cubicBezTo>
                  <a:cubicBezTo>
                    <a:pt x="25" y="11"/>
                    <a:pt x="50" y="21"/>
                    <a:pt x="7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3" name="Google Shape;13123;p54"/>
            <p:cNvSpPr/>
            <p:nvPr/>
          </p:nvSpPr>
          <p:spPr>
            <a:xfrm>
              <a:off x="2510888" y="1770345"/>
              <a:ext cx="475" cy="54"/>
            </a:xfrm>
            <a:custGeom>
              <a:rect b="b" l="l" r="r" t="t"/>
              <a:pathLst>
                <a:path extrusionOk="0" h="4" w="35">
                  <a:moveTo>
                    <a:pt x="35" y="4"/>
                  </a:moveTo>
                  <a:cubicBezTo>
                    <a:pt x="21" y="4"/>
                    <a:pt x="11" y="4"/>
                    <a:pt x="0" y="0"/>
                  </a:cubicBezTo>
                  <a:cubicBezTo>
                    <a:pt x="11" y="4"/>
                    <a:pt x="21" y="4"/>
                    <a:pt x="35"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4" name="Google Shape;13124;p54"/>
            <p:cNvSpPr/>
            <p:nvPr/>
          </p:nvSpPr>
          <p:spPr>
            <a:xfrm>
              <a:off x="2509354" y="1769680"/>
              <a:ext cx="299" cy="204"/>
            </a:xfrm>
            <a:custGeom>
              <a:rect b="b" l="l" r="r" t="t"/>
              <a:pathLst>
                <a:path extrusionOk="0" h="15" w="22">
                  <a:moveTo>
                    <a:pt x="22" y="14"/>
                  </a:moveTo>
                  <a:cubicBezTo>
                    <a:pt x="15" y="11"/>
                    <a:pt x="8" y="4"/>
                    <a:pt x="1" y="0"/>
                  </a:cubicBezTo>
                  <a:cubicBezTo>
                    <a:pt x="8" y="4"/>
                    <a:pt x="15" y="11"/>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5" name="Google Shape;13125;p54"/>
            <p:cNvSpPr/>
            <p:nvPr/>
          </p:nvSpPr>
          <p:spPr>
            <a:xfrm>
              <a:off x="2509069" y="1769300"/>
              <a:ext cx="204" cy="244"/>
            </a:xfrm>
            <a:custGeom>
              <a:rect b="b" l="l" r="r" t="t"/>
              <a:pathLst>
                <a:path extrusionOk="0" h="18" w="15">
                  <a:moveTo>
                    <a:pt x="15" y="18"/>
                  </a:moveTo>
                  <a:cubicBezTo>
                    <a:pt x="8" y="11"/>
                    <a:pt x="4" y="7"/>
                    <a:pt x="1" y="0"/>
                  </a:cubicBezTo>
                  <a:cubicBezTo>
                    <a:pt x="4" y="7"/>
                    <a:pt x="8"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6" name="Google Shape;13126;p54"/>
            <p:cNvSpPr/>
            <p:nvPr/>
          </p:nvSpPr>
          <p:spPr>
            <a:xfrm>
              <a:off x="2534975" y="1750997"/>
              <a:ext cx="489" cy="543"/>
            </a:xfrm>
            <a:custGeom>
              <a:rect b="b" l="l" r="r" t="t"/>
              <a:pathLst>
                <a:path extrusionOk="0" h="40" w="36">
                  <a:moveTo>
                    <a:pt x="36" y="1"/>
                  </a:moveTo>
                  <a:cubicBezTo>
                    <a:pt x="25" y="11"/>
                    <a:pt x="11" y="25"/>
                    <a:pt x="1" y="39"/>
                  </a:cubicBezTo>
                  <a:cubicBezTo>
                    <a:pt x="11" y="25"/>
                    <a:pt x="25" y="11"/>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7" name="Google Shape;13127;p54"/>
            <p:cNvSpPr/>
            <p:nvPr/>
          </p:nvSpPr>
          <p:spPr>
            <a:xfrm>
              <a:off x="2536780" y="1750047"/>
              <a:ext cx="109" cy="14"/>
            </a:xfrm>
            <a:custGeom>
              <a:rect b="b" l="l" r="r" t="t"/>
              <a:pathLst>
                <a:path extrusionOk="0" h="1" w="8">
                  <a:moveTo>
                    <a:pt x="1" y="0"/>
                  </a:moveTo>
                  <a:lnTo>
                    <a:pt x="1" y="0"/>
                  </a:lnTo>
                  <a:lnTo>
                    <a:pt x="8"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8" name="Google Shape;13128;p54"/>
            <p:cNvSpPr/>
            <p:nvPr/>
          </p:nvSpPr>
          <p:spPr>
            <a:xfrm>
              <a:off x="2512219" y="1770291"/>
              <a:ext cx="679" cy="109"/>
            </a:xfrm>
            <a:custGeom>
              <a:rect b="b" l="l" r="r" t="t"/>
              <a:pathLst>
                <a:path extrusionOk="0" h="8" w="50">
                  <a:moveTo>
                    <a:pt x="49" y="1"/>
                  </a:moveTo>
                  <a:cubicBezTo>
                    <a:pt x="32" y="4"/>
                    <a:pt x="14" y="8"/>
                    <a:pt x="0" y="8"/>
                  </a:cubicBezTo>
                  <a:cubicBezTo>
                    <a:pt x="14" y="8"/>
                    <a:pt x="32" y="4"/>
                    <a:pt x="4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9" name="Google Shape;13129;p54"/>
            <p:cNvSpPr/>
            <p:nvPr/>
          </p:nvSpPr>
          <p:spPr>
            <a:xfrm>
              <a:off x="2503230" y="1767779"/>
              <a:ext cx="679" cy="204"/>
            </a:xfrm>
            <a:custGeom>
              <a:rect b="b" l="l" r="r" t="t"/>
              <a:pathLst>
                <a:path extrusionOk="0" h="15" w="50">
                  <a:moveTo>
                    <a:pt x="49" y="0"/>
                  </a:moveTo>
                  <a:cubicBezTo>
                    <a:pt x="35" y="0"/>
                    <a:pt x="25" y="4"/>
                    <a:pt x="14" y="7"/>
                  </a:cubicBezTo>
                  <a:lnTo>
                    <a:pt x="0" y="14"/>
                  </a:lnTo>
                  <a:cubicBezTo>
                    <a:pt x="14" y="7"/>
                    <a:pt x="32" y="0"/>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0" name="Google Shape;13130;p54"/>
            <p:cNvSpPr/>
            <p:nvPr/>
          </p:nvSpPr>
          <p:spPr>
            <a:xfrm>
              <a:off x="2542917" y="1751187"/>
              <a:ext cx="489" cy="109"/>
            </a:xfrm>
            <a:custGeom>
              <a:rect b="b" l="l" r="r" t="t"/>
              <a:pathLst>
                <a:path extrusionOk="0" h="8" w="36">
                  <a:moveTo>
                    <a:pt x="36" y="1"/>
                  </a:moveTo>
                  <a:lnTo>
                    <a:pt x="36" y="1"/>
                  </a:lnTo>
                  <a:cubicBezTo>
                    <a:pt x="22" y="4"/>
                    <a:pt x="11" y="4"/>
                    <a:pt x="1" y="8"/>
                  </a:cubicBezTo>
                  <a:cubicBezTo>
                    <a:pt x="11" y="8"/>
                    <a:pt x="22" y="4"/>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1" name="Google Shape;13131;p54"/>
            <p:cNvSpPr/>
            <p:nvPr/>
          </p:nvSpPr>
          <p:spPr>
            <a:xfrm>
              <a:off x="2502035" y="1769436"/>
              <a:ext cx="68" cy="394"/>
            </a:xfrm>
            <a:custGeom>
              <a:rect b="b" l="l" r="r" t="t"/>
              <a:pathLst>
                <a:path extrusionOk="0" h="29" w="5">
                  <a:moveTo>
                    <a:pt x="1" y="29"/>
                  </a:moveTo>
                  <a:cubicBezTo>
                    <a:pt x="1" y="18"/>
                    <a:pt x="4" y="11"/>
                    <a:pt x="4" y="1"/>
                  </a:cubicBezTo>
                  <a:cubicBezTo>
                    <a:pt x="4" y="11"/>
                    <a:pt x="1" y="18"/>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2" name="Google Shape;13132;p54"/>
            <p:cNvSpPr/>
            <p:nvPr/>
          </p:nvSpPr>
          <p:spPr>
            <a:xfrm>
              <a:off x="2499143" y="1813793"/>
              <a:ext cx="14" cy="204"/>
            </a:xfrm>
            <a:custGeom>
              <a:rect b="b" l="l" r="r" t="t"/>
              <a:pathLst>
                <a:path extrusionOk="0" h="15" w="1">
                  <a:moveTo>
                    <a:pt x="0" y="14"/>
                  </a:moveTo>
                  <a:cubicBezTo>
                    <a:pt x="0" y="7"/>
                    <a:pt x="0" y="4"/>
                    <a:pt x="0" y="0"/>
                  </a:cubicBez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3" name="Google Shape;13133;p54"/>
            <p:cNvSpPr/>
            <p:nvPr/>
          </p:nvSpPr>
          <p:spPr>
            <a:xfrm>
              <a:off x="2500230" y="1774663"/>
              <a:ext cx="448" cy="489"/>
            </a:xfrm>
            <a:custGeom>
              <a:rect b="b" l="l" r="r" t="t"/>
              <a:pathLst>
                <a:path extrusionOk="0" h="36" w="33">
                  <a:moveTo>
                    <a:pt x="32" y="1"/>
                  </a:moveTo>
                  <a:cubicBezTo>
                    <a:pt x="22" y="15"/>
                    <a:pt x="11" y="25"/>
                    <a:pt x="1" y="36"/>
                  </a:cubicBezTo>
                  <a:cubicBezTo>
                    <a:pt x="15" y="25"/>
                    <a:pt x="22" y="15"/>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4" name="Google Shape;13134;p54"/>
            <p:cNvSpPr/>
            <p:nvPr/>
          </p:nvSpPr>
          <p:spPr>
            <a:xfrm>
              <a:off x="2502131" y="1767969"/>
              <a:ext cx="1113" cy="1385"/>
            </a:xfrm>
            <a:custGeom>
              <a:rect b="b" l="l" r="r" t="t"/>
              <a:pathLst>
                <a:path extrusionOk="0" h="102" w="82">
                  <a:moveTo>
                    <a:pt x="81" y="0"/>
                  </a:moveTo>
                  <a:cubicBezTo>
                    <a:pt x="76" y="3"/>
                    <a:pt x="70" y="6"/>
                    <a:pt x="65" y="10"/>
                  </a:cubicBezTo>
                  <a:lnTo>
                    <a:pt x="65" y="10"/>
                  </a:lnTo>
                  <a:cubicBezTo>
                    <a:pt x="67" y="9"/>
                    <a:pt x="69" y="8"/>
                    <a:pt x="71" y="7"/>
                  </a:cubicBezTo>
                  <a:lnTo>
                    <a:pt x="81" y="0"/>
                  </a:lnTo>
                  <a:close/>
                  <a:moveTo>
                    <a:pt x="65" y="10"/>
                  </a:moveTo>
                  <a:lnTo>
                    <a:pt x="65" y="10"/>
                  </a:lnTo>
                  <a:cubicBezTo>
                    <a:pt x="62" y="11"/>
                    <a:pt x="59" y="12"/>
                    <a:pt x="57" y="14"/>
                  </a:cubicBezTo>
                  <a:cubicBezTo>
                    <a:pt x="29" y="39"/>
                    <a:pt x="8" y="67"/>
                    <a:pt x="1" y="102"/>
                  </a:cubicBezTo>
                  <a:cubicBezTo>
                    <a:pt x="10" y="66"/>
                    <a:pt x="32" y="32"/>
                    <a:pt x="65"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5" name="Google Shape;13135;p54"/>
            <p:cNvSpPr/>
            <p:nvPr/>
          </p:nvSpPr>
          <p:spPr>
            <a:xfrm>
              <a:off x="2500664" y="1769911"/>
              <a:ext cx="1480" cy="4725"/>
            </a:xfrm>
            <a:custGeom>
              <a:rect b="b" l="l" r="r" t="t"/>
              <a:pathLst>
                <a:path extrusionOk="0" h="348" w="109">
                  <a:moveTo>
                    <a:pt x="102" y="43"/>
                  </a:moveTo>
                  <a:cubicBezTo>
                    <a:pt x="102" y="29"/>
                    <a:pt x="102" y="15"/>
                    <a:pt x="102" y="1"/>
                  </a:cubicBezTo>
                  <a:cubicBezTo>
                    <a:pt x="102" y="15"/>
                    <a:pt x="102" y="29"/>
                    <a:pt x="102" y="43"/>
                  </a:cubicBezTo>
                  <a:cubicBezTo>
                    <a:pt x="109" y="155"/>
                    <a:pt x="70" y="263"/>
                    <a:pt x="0" y="347"/>
                  </a:cubicBezTo>
                  <a:cubicBezTo>
                    <a:pt x="70" y="263"/>
                    <a:pt x="109" y="155"/>
                    <a:pt x="102"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6" name="Google Shape;13136;p54"/>
            <p:cNvSpPr/>
            <p:nvPr/>
          </p:nvSpPr>
          <p:spPr>
            <a:xfrm>
              <a:off x="2503081" y="1767874"/>
              <a:ext cx="353" cy="204"/>
            </a:xfrm>
            <a:custGeom>
              <a:rect b="b" l="l" r="r" t="t"/>
              <a:pathLst>
                <a:path extrusionOk="0" h="15" w="26">
                  <a:moveTo>
                    <a:pt x="25" y="0"/>
                  </a:moveTo>
                  <a:cubicBezTo>
                    <a:pt x="15" y="4"/>
                    <a:pt x="8" y="7"/>
                    <a:pt x="1" y="14"/>
                  </a:cubicBezTo>
                  <a:lnTo>
                    <a:pt x="11" y="7"/>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7" name="Google Shape;13137;p54"/>
            <p:cNvSpPr/>
            <p:nvPr/>
          </p:nvSpPr>
          <p:spPr>
            <a:xfrm>
              <a:off x="2579848" y="175789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8" name="Google Shape;13138;p54"/>
            <p:cNvSpPr/>
            <p:nvPr/>
          </p:nvSpPr>
          <p:spPr>
            <a:xfrm>
              <a:off x="2583419" y="1758221"/>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9" name="Google Shape;13139;p54"/>
            <p:cNvSpPr/>
            <p:nvPr/>
          </p:nvSpPr>
          <p:spPr>
            <a:xfrm>
              <a:off x="2556318" y="1754568"/>
              <a:ext cx="204" cy="244"/>
            </a:xfrm>
            <a:custGeom>
              <a:rect b="b" l="l" r="r" t="t"/>
              <a:pathLst>
                <a:path extrusionOk="0" h="18" w="15">
                  <a:moveTo>
                    <a:pt x="1" y="18"/>
                  </a:moveTo>
                  <a:cubicBezTo>
                    <a:pt x="8" y="11"/>
                    <a:pt x="11" y="4"/>
                    <a:pt x="15" y="0"/>
                  </a:cubicBezTo>
                  <a:cubicBezTo>
                    <a:pt x="11"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0" name="Google Shape;13140;p54"/>
            <p:cNvSpPr/>
            <p:nvPr/>
          </p:nvSpPr>
          <p:spPr>
            <a:xfrm>
              <a:off x="2582319" y="175846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1" name="Google Shape;13141;p54"/>
            <p:cNvSpPr/>
            <p:nvPr/>
          </p:nvSpPr>
          <p:spPr>
            <a:xfrm>
              <a:off x="2584030" y="175812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2" name="Google Shape;13142;p54"/>
            <p:cNvSpPr/>
            <p:nvPr/>
          </p:nvSpPr>
          <p:spPr>
            <a:xfrm>
              <a:off x="2551335" y="1754283"/>
              <a:ext cx="394" cy="244"/>
            </a:xfrm>
            <a:custGeom>
              <a:rect b="b" l="l" r="r" t="t"/>
              <a:pathLst>
                <a:path extrusionOk="0" h="18" w="29">
                  <a:moveTo>
                    <a:pt x="0" y="0"/>
                  </a:moveTo>
                  <a:lnTo>
                    <a:pt x="28" y="18"/>
                  </a:lnTo>
                  <a:lnTo>
                    <a:pt x="18" y="1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3" name="Google Shape;13143;p54"/>
            <p:cNvSpPr/>
            <p:nvPr/>
          </p:nvSpPr>
          <p:spPr>
            <a:xfrm>
              <a:off x="2582890" y="1758370"/>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4" name="Google Shape;13144;p54"/>
            <p:cNvSpPr/>
            <p:nvPr/>
          </p:nvSpPr>
          <p:spPr>
            <a:xfrm>
              <a:off x="2581803" y="175850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5" name="Google Shape;13145;p54"/>
            <p:cNvSpPr/>
            <p:nvPr/>
          </p:nvSpPr>
          <p:spPr>
            <a:xfrm>
              <a:off x="2596494" y="1752423"/>
              <a:ext cx="2811" cy="1344"/>
            </a:xfrm>
            <a:custGeom>
              <a:rect b="b" l="l" r="r" t="t"/>
              <a:pathLst>
                <a:path extrusionOk="0" h="99" w="207">
                  <a:moveTo>
                    <a:pt x="175" y="85"/>
                  </a:moveTo>
                  <a:cubicBezTo>
                    <a:pt x="186" y="85"/>
                    <a:pt x="196" y="85"/>
                    <a:pt x="207" y="85"/>
                  </a:cubicBezTo>
                  <a:cubicBezTo>
                    <a:pt x="196" y="85"/>
                    <a:pt x="186" y="85"/>
                    <a:pt x="175" y="85"/>
                  </a:cubicBezTo>
                  <a:cubicBezTo>
                    <a:pt x="105" y="99"/>
                    <a:pt x="35" y="64"/>
                    <a:pt x="0" y="1"/>
                  </a:cubicBezTo>
                  <a:cubicBezTo>
                    <a:pt x="35" y="64"/>
                    <a:pt x="105" y="99"/>
                    <a:pt x="175" y="8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6" name="Google Shape;13146;p54"/>
            <p:cNvSpPr/>
            <p:nvPr/>
          </p:nvSpPr>
          <p:spPr>
            <a:xfrm>
              <a:off x="2600147" y="1753618"/>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7" name="Google Shape;13147;p54"/>
            <p:cNvSpPr/>
            <p:nvPr/>
          </p:nvSpPr>
          <p:spPr>
            <a:xfrm>
              <a:off x="2596250" y="1752097"/>
              <a:ext cx="54" cy="54"/>
            </a:xfrm>
            <a:custGeom>
              <a:rect b="b" l="l" r="r" t="t"/>
              <a:pathLst>
                <a:path extrusionOk="0" h="4" w="4">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8" name="Google Shape;13148;p54"/>
            <p:cNvSpPr/>
            <p:nvPr/>
          </p:nvSpPr>
          <p:spPr>
            <a:xfrm>
              <a:off x="2599536" y="1753563"/>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9" name="Google Shape;13149;p54"/>
            <p:cNvSpPr/>
            <p:nvPr/>
          </p:nvSpPr>
          <p:spPr>
            <a:xfrm>
              <a:off x="2595639" y="1751473"/>
              <a:ext cx="190" cy="163"/>
            </a:xfrm>
            <a:custGeom>
              <a:rect b="b" l="l" r="r" t="t"/>
              <a:pathLst>
                <a:path extrusionOk="0" h="12" w="14">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0" name="Google Shape;13150;p54"/>
            <p:cNvSpPr/>
            <p:nvPr/>
          </p:nvSpPr>
          <p:spPr>
            <a:xfrm>
              <a:off x="2595965" y="1751758"/>
              <a:ext cx="149" cy="109"/>
            </a:xfrm>
            <a:custGeom>
              <a:rect b="b" l="l" r="r" t="t"/>
              <a:pathLst>
                <a:path extrusionOk="0" h="8" w="11">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1" name="Google Shape;13151;p54"/>
            <p:cNvSpPr/>
            <p:nvPr/>
          </p:nvSpPr>
          <p:spPr>
            <a:xfrm>
              <a:off x="2600812" y="17537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2" name="Google Shape;13152;p54"/>
            <p:cNvSpPr/>
            <p:nvPr/>
          </p:nvSpPr>
          <p:spPr>
            <a:xfrm>
              <a:off x="2578952" y="1755709"/>
              <a:ext cx="774" cy="2050"/>
            </a:xfrm>
            <a:custGeom>
              <a:rect b="b" l="l" r="r" t="t"/>
              <a:pathLst>
                <a:path extrusionOk="0" h="151" w="57">
                  <a:moveTo>
                    <a:pt x="53" y="144"/>
                  </a:moveTo>
                  <a:lnTo>
                    <a:pt x="56" y="151"/>
                  </a:lnTo>
                  <a:lnTo>
                    <a:pt x="53" y="144"/>
                  </a:lnTo>
                  <a:cubicBezTo>
                    <a:pt x="18" y="105"/>
                    <a:pt x="0" y="53"/>
                    <a:pt x="7" y="0"/>
                  </a:cubicBezTo>
                  <a:cubicBezTo>
                    <a:pt x="0" y="53"/>
                    <a:pt x="18" y="105"/>
                    <a:pt x="53"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3" name="Google Shape;13153;p54"/>
            <p:cNvSpPr/>
            <p:nvPr/>
          </p:nvSpPr>
          <p:spPr>
            <a:xfrm>
              <a:off x="2556183" y="1754853"/>
              <a:ext cx="149" cy="204"/>
            </a:xfrm>
            <a:custGeom>
              <a:rect b="b" l="l" r="r" t="t"/>
              <a:pathLst>
                <a:path extrusionOk="0" h="15" w="11">
                  <a:moveTo>
                    <a:pt x="11" y="0"/>
                  </a:moveTo>
                  <a:lnTo>
                    <a:pt x="11" y="0"/>
                  </a:lnTo>
                  <a:cubicBezTo>
                    <a:pt x="7" y="4"/>
                    <a:pt x="4" y="11"/>
                    <a:pt x="0" y="14"/>
                  </a:cubicBezTo>
                  <a:cubicBezTo>
                    <a:pt x="7" y="11"/>
                    <a:pt x="7" y="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4" name="Google Shape;13154;p54"/>
            <p:cNvSpPr/>
            <p:nvPr/>
          </p:nvSpPr>
          <p:spPr>
            <a:xfrm>
              <a:off x="2556033" y="1755138"/>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5" name="Google Shape;13155;p54"/>
            <p:cNvSpPr/>
            <p:nvPr/>
          </p:nvSpPr>
          <p:spPr>
            <a:xfrm>
              <a:off x="2589692" y="1751378"/>
              <a:ext cx="5716" cy="4100"/>
            </a:xfrm>
            <a:custGeom>
              <a:rect b="b" l="l" r="r" t="t"/>
              <a:pathLst>
                <a:path extrusionOk="0" h="302" w="421">
                  <a:moveTo>
                    <a:pt x="420" y="1"/>
                  </a:moveTo>
                  <a:cubicBezTo>
                    <a:pt x="350" y="1"/>
                    <a:pt x="140" y="179"/>
                    <a:pt x="0" y="302"/>
                  </a:cubicBezTo>
                  <a:cubicBezTo>
                    <a:pt x="144" y="179"/>
                    <a:pt x="354" y="1"/>
                    <a:pt x="4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6" name="Google Shape;13156;p54"/>
            <p:cNvSpPr/>
            <p:nvPr/>
          </p:nvSpPr>
          <p:spPr>
            <a:xfrm>
              <a:off x="2552951" y="175527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7" name="Google Shape;13157;p54"/>
            <p:cNvSpPr/>
            <p:nvPr/>
          </p:nvSpPr>
          <p:spPr>
            <a:xfrm>
              <a:off x="2551566" y="1754419"/>
              <a:ext cx="1398" cy="828"/>
            </a:xfrm>
            <a:custGeom>
              <a:rect b="b" l="l" r="r" t="t"/>
              <a:pathLst>
                <a:path extrusionOk="0" h="61" w="103">
                  <a:moveTo>
                    <a:pt x="1" y="1"/>
                  </a:moveTo>
                  <a:cubicBezTo>
                    <a:pt x="17" y="11"/>
                    <a:pt x="34" y="22"/>
                    <a:pt x="52" y="32"/>
                  </a:cubicBezTo>
                  <a:lnTo>
                    <a:pt x="52" y="32"/>
                  </a:lnTo>
                  <a:cubicBezTo>
                    <a:pt x="38" y="24"/>
                    <a:pt x="26" y="15"/>
                    <a:pt x="15" y="8"/>
                  </a:cubicBezTo>
                  <a:lnTo>
                    <a:pt x="1" y="1"/>
                  </a:lnTo>
                  <a:close/>
                  <a:moveTo>
                    <a:pt x="52" y="32"/>
                  </a:moveTo>
                  <a:lnTo>
                    <a:pt x="52" y="32"/>
                  </a:lnTo>
                  <a:cubicBezTo>
                    <a:pt x="68" y="43"/>
                    <a:pt x="85" y="52"/>
                    <a:pt x="102" y="60"/>
                  </a:cubicBezTo>
                  <a:cubicBezTo>
                    <a:pt x="85" y="52"/>
                    <a:pt x="68" y="42"/>
                    <a:pt x="5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8" name="Google Shape;13158;p54"/>
            <p:cNvSpPr/>
            <p:nvPr/>
          </p:nvSpPr>
          <p:spPr>
            <a:xfrm>
              <a:off x="2502185" y="1754514"/>
              <a:ext cx="119265" cy="108620"/>
            </a:xfrm>
            <a:custGeom>
              <a:rect b="b" l="l" r="r" t="t"/>
              <a:pathLst>
                <a:path extrusionOk="0" h="8000" w="8784">
                  <a:moveTo>
                    <a:pt x="7405" y="1"/>
                  </a:moveTo>
                  <a:lnTo>
                    <a:pt x="7398" y="8"/>
                  </a:lnTo>
                  <a:cubicBezTo>
                    <a:pt x="7387" y="18"/>
                    <a:pt x="7380" y="25"/>
                    <a:pt x="7370" y="32"/>
                  </a:cubicBezTo>
                  <a:lnTo>
                    <a:pt x="7352" y="43"/>
                  </a:lnTo>
                  <a:lnTo>
                    <a:pt x="7331" y="60"/>
                  </a:lnTo>
                  <a:lnTo>
                    <a:pt x="7310" y="71"/>
                  </a:lnTo>
                  <a:lnTo>
                    <a:pt x="7289" y="85"/>
                  </a:lnTo>
                  <a:lnTo>
                    <a:pt x="7268" y="95"/>
                  </a:lnTo>
                  <a:lnTo>
                    <a:pt x="7247" y="106"/>
                  </a:lnTo>
                  <a:lnTo>
                    <a:pt x="7226" y="113"/>
                  </a:lnTo>
                  <a:lnTo>
                    <a:pt x="7205" y="123"/>
                  </a:lnTo>
                  <a:lnTo>
                    <a:pt x="7184" y="130"/>
                  </a:lnTo>
                  <a:lnTo>
                    <a:pt x="7163" y="137"/>
                  </a:lnTo>
                  <a:lnTo>
                    <a:pt x="7142" y="144"/>
                  </a:lnTo>
                  <a:lnTo>
                    <a:pt x="7121" y="151"/>
                  </a:lnTo>
                  <a:lnTo>
                    <a:pt x="7100" y="155"/>
                  </a:lnTo>
                  <a:lnTo>
                    <a:pt x="7079" y="158"/>
                  </a:lnTo>
                  <a:lnTo>
                    <a:pt x="7058" y="162"/>
                  </a:lnTo>
                  <a:lnTo>
                    <a:pt x="7037" y="165"/>
                  </a:lnTo>
                  <a:lnTo>
                    <a:pt x="7020" y="169"/>
                  </a:lnTo>
                  <a:lnTo>
                    <a:pt x="6908" y="169"/>
                  </a:lnTo>
                  <a:lnTo>
                    <a:pt x="6890" y="165"/>
                  </a:lnTo>
                  <a:lnTo>
                    <a:pt x="6876" y="165"/>
                  </a:lnTo>
                  <a:lnTo>
                    <a:pt x="6855" y="162"/>
                  </a:lnTo>
                  <a:lnTo>
                    <a:pt x="6844" y="158"/>
                  </a:lnTo>
                  <a:cubicBezTo>
                    <a:pt x="6834" y="158"/>
                    <a:pt x="6827" y="155"/>
                    <a:pt x="6816" y="151"/>
                  </a:cubicBezTo>
                  <a:cubicBezTo>
                    <a:pt x="6799" y="145"/>
                    <a:pt x="6777" y="142"/>
                    <a:pt x="6750" y="142"/>
                  </a:cubicBezTo>
                  <a:cubicBezTo>
                    <a:pt x="6595" y="142"/>
                    <a:pt x="6302" y="241"/>
                    <a:pt x="6141" y="361"/>
                  </a:cubicBezTo>
                  <a:cubicBezTo>
                    <a:pt x="6060" y="421"/>
                    <a:pt x="5962" y="445"/>
                    <a:pt x="5843" y="470"/>
                  </a:cubicBezTo>
                  <a:cubicBezTo>
                    <a:pt x="5812" y="491"/>
                    <a:pt x="5780" y="501"/>
                    <a:pt x="5745" y="508"/>
                  </a:cubicBezTo>
                  <a:cubicBezTo>
                    <a:pt x="5707" y="508"/>
                    <a:pt x="5675" y="529"/>
                    <a:pt x="5661" y="561"/>
                  </a:cubicBezTo>
                  <a:cubicBezTo>
                    <a:pt x="5654" y="603"/>
                    <a:pt x="5668" y="645"/>
                    <a:pt x="5703" y="673"/>
                  </a:cubicBezTo>
                  <a:cubicBezTo>
                    <a:pt x="5777" y="743"/>
                    <a:pt x="5819" y="844"/>
                    <a:pt x="5812" y="953"/>
                  </a:cubicBezTo>
                  <a:cubicBezTo>
                    <a:pt x="5812" y="977"/>
                    <a:pt x="5812" y="1005"/>
                    <a:pt x="5819" y="1033"/>
                  </a:cubicBezTo>
                  <a:cubicBezTo>
                    <a:pt x="5833" y="1149"/>
                    <a:pt x="5742" y="1243"/>
                    <a:pt x="5654" y="1338"/>
                  </a:cubicBezTo>
                  <a:cubicBezTo>
                    <a:pt x="5616" y="1376"/>
                    <a:pt x="5581" y="1422"/>
                    <a:pt x="5549" y="1464"/>
                  </a:cubicBezTo>
                  <a:cubicBezTo>
                    <a:pt x="5518" y="1513"/>
                    <a:pt x="5525" y="1576"/>
                    <a:pt x="5532" y="1646"/>
                  </a:cubicBezTo>
                  <a:cubicBezTo>
                    <a:pt x="5542" y="1730"/>
                    <a:pt x="5535" y="1814"/>
                    <a:pt x="5507" y="1895"/>
                  </a:cubicBezTo>
                  <a:cubicBezTo>
                    <a:pt x="5476" y="1960"/>
                    <a:pt x="5410" y="1982"/>
                    <a:pt x="5328" y="1982"/>
                  </a:cubicBezTo>
                  <a:cubicBezTo>
                    <a:pt x="5245" y="1982"/>
                    <a:pt x="5146" y="1960"/>
                    <a:pt x="5052" y="1937"/>
                  </a:cubicBezTo>
                  <a:cubicBezTo>
                    <a:pt x="5000" y="1923"/>
                    <a:pt x="4947" y="1912"/>
                    <a:pt x="4895" y="1905"/>
                  </a:cubicBezTo>
                  <a:lnTo>
                    <a:pt x="4895" y="1905"/>
                  </a:lnTo>
                  <a:cubicBezTo>
                    <a:pt x="4916" y="1944"/>
                    <a:pt x="4944" y="1979"/>
                    <a:pt x="4968" y="2014"/>
                  </a:cubicBezTo>
                  <a:cubicBezTo>
                    <a:pt x="5017" y="2080"/>
                    <a:pt x="5066" y="2140"/>
                    <a:pt x="5073" y="2196"/>
                  </a:cubicBezTo>
                  <a:cubicBezTo>
                    <a:pt x="5080" y="2241"/>
                    <a:pt x="5066" y="2287"/>
                    <a:pt x="5038" y="2322"/>
                  </a:cubicBezTo>
                  <a:cubicBezTo>
                    <a:pt x="4965" y="2413"/>
                    <a:pt x="4804" y="2486"/>
                    <a:pt x="4642" y="2497"/>
                  </a:cubicBezTo>
                  <a:cubicBezTo>
                    <a:pt x="4548" y="2504"/>
                    <a:pt x="4537" y="2602"/>
                    <a:pt x="4530" y="2861"/>
                  </a:cubicBezTo>
                  <a:cubicBezTo>
                    <a:pt x="4530" y="2910"/>
                    <a:pt x="4527" y="2962"/>
                    <a:pt x="4523" y="3018"/>
                  </a:cubicBezTo>
                  <a:cubicBezTo>
                    <a:pt x="4513" y="3267"/>
                    <a:pt x="4401" y="3372"/>
                    <a:pt x="4310" y="3386"/>
                  </a:cubicBezTo>
                  <a:cubicBezTo>
                    <a:pt x="4302" y="3387"/>
                    <a:pt x="4295" y="3387"/>
                    <a:pt x="4287" y="3387"/>
                  </a:cubicBezTo>
                  <a:cubicBezTo>
                    <a:pt x="4222" y="3387"/>
                    <a:pt x="4161" y="3347"/>
                    <a:pt x="4142" y="3284"/>
                  </a:cubicBezTo>
                  <a:cubicBezTo>
                    <a:pt x="4131" y="3277"/>
                    <a:pt x="4117" y="3277"/>
                    <a:pt x="4107" y="3277"/>
                  </a:cubicBezTo>
                  <a:cubicBezTo>
                    <a:pt x="4019" y="3277"/>
                    <a:pt x="3932" y="3298"/>
                    <a:pt x="3855" y="3333"/>
                  </a:cubicBezTo>
                  <a:cubicBezTo>
                    <a:pt x="3729" y="3386"/>
                    <a:pt x="3687" y="3438"/>
                    <a:pt x="3683" y="3449"/>
                  </a:cubicBezTo>
                  <a:cubicBezTo>
                    <a:pt x="3687" y="3498"/>
                    <a:pt x="3669" y="3543"/>
                    <a:pt x="3634" y="3575"/>
                  </a:cubicBezTo>
                  <a:cubicBezTo>
                    <a:pt x="3589" y="3615"/>
                    <a:pt x="3527" y="3627"/>
                    <a:pt x="3452" y="3627"/>
                  </a:cubicBezTo>
                  <a:cubicBezTo>
                    <a:pt x="3404" y="3627"/>
                    <a:pt x="3351" y="3622"/>
                    <a:pt x="3295" y="3617"/>
                  </a:cubicBezTo>
                  <a:lnTo>
                    <a:pt x="3242" y="3613"/>
                  </a:lnTo>
                  <a:cubicBezTo>
                    <a:pt x="3236" y="3613"/>
                    <a:pt x="3230" y="3613"/>
                    <a:pt x="3223" y="3613"/>
                  </a:cubicBezTo>
                  <a:cubicBezTo>
                    <a:pt x="3069" y="3613"/>
                    <a:pt x="2888" y="3770"/>
                    <a:pt x="2875" y="3820"/>
                  </a:cubicBezTo>
                  <a:cubicBezTo>
                    <a:pt x="2878" y="3894"/>
                    <a:pt x="2885" y="3967"/>
                    <a:pt x="2899" y="4037"/>
                  </a:cubicBezTo>
                  <a:cubicBezTo>
                    <a:pt x="2931" y="4240"/>
                    <a:pt x="2945" y="4335"/>
                    <a:pt x="2917" y="4384"/>
                  </a:cubicBezTo>
                  <a:cubicBezTo>
                    <a:pt x="2903" y="4412"/>
                    <a:pt x="2875" y="4471"/>
                    <a:pt x="1891" y="4604"/>
                  </a:cubicBezTo>
                  <a:lnTo>
                    <a:pt x="1852" y="4611"/>
                  </a:lnTo>
                  <a:lnTo>
                    <a:pt x="1849" y="4611"/>
                  </a:lnTo>
                  <a:lnTo>
                    <a:pt x="1803" y="4615"/>
                  </a:lnTo>
                  <a:cubicBezTo>
                    <a:pt x="1614" y="4639"/>
                    <a:pt x="1289" y="4681"/>
                    <a:pt x="1023" y="4695"/>
                  </a:cubicBezTo>
                  <a:lnTo>
                    <a:pt x="1019" y="4695"/>
                  </a:lnTo>
                  <a:cubicBezTo>
                    <a:pt x="970" y="4699"/>
                    <a:pt x="925" y="4702"/>
                    <a:pt x="883" y="4702"/>
                  </a:cubicBezTo>
                  <a:lnTo>
                    <a:pt x="722" y="4702"/>
                  </a:lnTo>
                  <a:lnTo>
                    <a:pt x="690" y="4699"/>
                  </a:lnTo>
                  <a:lnTo>
                    <a:pt x="683" y="4699"/>
                  </a:lnTo>
                  <a:lnTo>
                    <a:pt x="652" y="4695"/>
                  </a:lnTo>
                  <a:lnTo>
                    <a:pt x="564" y="4681"/>
                  </a:lnTo>
                  <a:lnTo>
                    <a:pt x="539" y="4674"/>
                  </a:lnTo>
                  <a:lnTo>
                    <a:pt x="469" y="4667"/>
                  </a:lnTo>
                  <a:lnTo>
                    <a:pt x="441" y="4660"/>
                  </a:lnTo>
                  <a:lnTo>
                    <a:pt x="368" y="4653"/>
                  </a:lnTo>
                  <a:lnTo>
                    <a:pt x="347" y="4650"/>
                  </a:lnTo>
                  <a:lnTo>
                    <a:pt x="249" y="4636"/>
                  </a:lnTo>
                  <a:lnTo>
                    <a:pt x="238" y="4636"/>
                  </a:lnTo>
                  <a:lnTo>
                    <a:pt x="151" y="4629"/>
                  </a:lnTo>
                  <a:lnTo>
                    <a:pt x="123" y="4625"/>
                  </a:lnTo>
                  <a:lnTo>
                    <a:pt x="53" y="4618"/>
                  </a:lnTo>
                  <a:lnTo>
                    <a:pt x="0" y="4618"/>
                  </a:lnTo>
                  <a:cubicBezTo>
                    <a:pt x="39" y="4653"/>
                    <a:pt x="77" y="4695"/>
                    <a:pt x="105" y="4741"/>
                  </a:cubicBezTo>
                  <a:lnTo>
                    <a:pt x="109" y="4744"/>
                  </a:lnTo>
                  <a:cubicBezTo>
                    <a:pt x="116" y="4751"/>
                    <a:pt x="119" y="4762"/>
                    <a:pt x="126" y="4772"/>
                  </a:cubicBezTo>
                  <a:lnTo>
                    <a:pt x="130" y="4779"/>
                  </a:lnTo>
                  <a:cubicBezTo>
                    <a:pt x="133" y="4790"/>
                    <a:pt x="140" y="4800"/>
                    <a:pt x="144" y="4811"/>
                  </a:cubicBezTo>
                  <a:cubicBezTo>
                    <a:pt x="172" y="4877"/>
                    <a:pt x="214" y="4940"/>
                    <a:pt x="266" y="4989"/>
                  </a:cubicBezTo>
                  <a:cubicBezTo>
                    <a:pt x="291" y="5014"/>
                    <a:pt x="315" y="5038"/>
                    <a:pt x="343" y="5059"/>
                  </a:cubicBezTo>
                  <a:cubicBezTo>
                    <a:pt x="357" y="5070"/>
                    <a:pt x="371" y="5080"/>
                    <a:pt x="389" y="5094"/>
                  </a:cubicBezTo>
                  <a:cubicBezTo>
                    <a:pt x="406" y="5105"/>
                    <a:pt x="424" y="5119"/>
                    <a:pt x="441" y="5129"/>
                  </a:cubicBezTo>
                  <a:cubicBezTo>
                    <a:pt x="515" y="5175"/>
                    <a:pt x="588" y="5217"/>
                    <a:pt x="669" y="5248"/>
                  </a:cubicBezTo>
                  <a:cubicBezTo>
                    <a:pt x="690" y="5259"/>
                    <a:pt x="711" y="5269"/>
                    <a:pt x="732" y="5283"/>
                  </a:cubicBezTo>
                  <a:cubicBezTo>
                    <a:pt x="862" y="5378"/>
                    <a:pt x="879" y="5560"/>
                    <a:pt x="893" y="5693"/>
                  </a:cubicBezTo>
                  <a:lnTo>
                    <a:pt x="897" y="5717"/>
                  </a:lnTo>
                  <a:lnTo>
                    <a:pt x="897" y="5738"/>
                  </a:lnTo>
                  <a:cubicBezTo>
                    <a:pt x="897" y="5749"/>
                    <a:pt x="897" y="5756"/>
                    <a:pt x="900" y="5763"/>
                  </a:cubicBezTo>
                  <a:lnTo>
                    <a:pt x="900" y="5766"/>
                  </a:lnTo>
                  <a:cubicBezTo>
                    <a:pt x="900" y="5773"/>
                    <a:pt x="900" y="5780"/>
                    <a:pt x="904" y="5787"/>
                  </a:cubicBezTo>
                  <a:lnTo>
                    <a:pt x="904" y="5794"/>
                  </a:lnTo>
                  <a:cubicBezTo>
                    <a:pt x="904" y="5798"/>
                    <a:pt x="904" y="5805"/>
                    <a:pt x="907" y="5808"/>
                  </a:cubicBezTo>
                  <a:lnTo>
                    <a:pt x="907" y="5815"/>
                  </a:lnTo>
                  <a:cubicBezTo>
                    <a:pt x="907" y="5819"/>
                    <a:pt x="907" y="5822"/>
                    <a:pt x="911" y="5826"/>
                  </a:cubicBezTo>
                  <a:lnTo>
                    <a:pt x="911" y="5833"/>
                  </a:lnTo>
                  <a:cubicBezTo>
                    <a:pt x="911" y="5836"/>
                    <a:pt x="911" y="5840"/>
                    <a:pt x="914" y="5840"/>
                  </a:cubicBezTo>
                  <a:cubicBezTo>
                    <a:pt x="914" y="5843"/>
                    <a:pt x="918" y="5843"/>
                    <a:pt x="918" y="5847"/>
                  </a:cubicBezTo>
                  <a:cubicBezTo>
                    <a:pt x="918" y="5847"/>
                    <a:pt x="918" y="5847"/>
                    <a:pt x="921" y="5850"/>
                  </a:cubicBezTo>
                  <a:cubicBezTo>
                    <a:pt x="928" y="5854"/>
                    <a:pt x="939" y="5857"/>
                    <a:pt x="949" y="5861"/>
                  </a:cubicBezTo>
                  <a:cubicBezTo>
                    <a:pt x="1033" y="5906"/>
                    <a:pt x="1117" y="6026"/>
                    <a:pt x="1149" y="6138"/>
                  </a:cubicBezTo>
                  <a:cubicBezTo>
                    <a:pt x="1152" y="6148"/>
                    <a:pt x="1156" y="6159"/>
                    <a:pt x="1159" y="6166"/>
                  </a:cubicBezTo>
                  <a:cubicBezTo>
                    <a:pt x="1159" y="6176"/>
                    <a:pt x="1159" y="6176"/>
                    <a:pt x="1159" y="6183"/>
                  </a:cubicBezTo>
                  <a:cubicBezTo>
                    <a:pt x="1163" y="6187"/>
                    <a:pt x="1159" y="6190"/>
                    <a:pt x="1163" y="6197"/>
                  </a:cubicBezTo>
                  <a:cubicBezTo>
                    <a:pt x="1166" y="6201"/>
                    <a:pt x="1163" y="6211"/>
                    <a:pt x="1163" y="6218"/>
                  </a:cubicBezTo>
                  <a:lnTo>
                    <a:pt x="1163" y="6225"/>
                  </a:lnTo>
                  <a:cubicBezTo>
                    <a:pt x="1163" y="6232"/>
                    <a:pt x="1163" y="6243"/>
                    <a:pt x="1163" y="6253"/>
                  </a:cubicBezTo>
                  <a:cubicBezTo>
                    <a:pt x="1159" y="6323"/>
                    <a:pt x="1103" y="6379"/>
                    <a:pt x="1033" y="6386"/>
                  </a:cubicBezTo>
                  <a:cubicBezTo>
                    <a:pt x="865" y="6404"/>
                    <a:pt x="704" y="6453"/>
                    <a:pt x="557" y="6530"/>
                  </a:cubicBezTo>
                  <a:cubicBezTo>
                    <a:pt x="420" y="6596"/>
                    <a:pt x="228" y="6785"/>
                    <a:pt x="245" y="7027"/>
                  </a:cubicBezTo>
                  <a:cubicBezTo>
                    <a:pt x="245" y="7037"/>
                    <a:pt x="245" y="7048"/>
                    <a:pt x="249" y="7062"/>
                  </a:cubicBezTo>
                  <a:lnTo>
                    <a:pt x="249" y="7065"/>
                  </a:lnTo>
                  <a:lnTo>
                    <a:pt x="252" y="7104"/>
                  </a:lnTo>
                  <a:cubicBezTo>
                    <a:pt x="302" y="7105"/>
                    <a:pt x="351" y="7105"/>
                    <a:pt x="398" y="7105"/>
                  </a:cubicBezTo>
                  <a:cubicBezTo>
                    <a:pt x="805" y="7105"/>
                    <a:pt x="1116" y="7079"/>
                    <a:pt x="1170" y="7048"/>
                  </a:cubicBezTo>
                  <a:cubicBezTo>
                    <a:pt x="1239" y="6973"/>
                    <a:pt x="1364" y="6922"/>
                    <a:pt x="1486" y="6922"/>
                  </a:cubicBezTo>
                  <a:cubicBezTo>
                    <a:pt x="1553" y="6922"/>
                    <a:pt x="1619" y="6938"/>
                    <a:pt x="1674" y="6974"/>
                  </a:cubicBezTo>
                  <a:cubicBezTo>
                    <a:pt x="1726" y="7010"/>
                    <a:pt x="1897" y="7036"/>
                    <a:pt x="2075" y="7036"/>
                  </a:cubicBezTo>
                  <a:cubicBezTo>
                    <a:pt x="2231" y="7036"/>
                    <a:pt x="2393" y="7016"/>
                    <a:pt x="2486" y="6964"/>
                  </a:cubicBezTo>
                  <a:cubicBezTo>
                    <a:pt x="2556" y="6922"/>
                    <a:pt x="2640" y="6897"/>
                    <a:pt x="2724" y="6894"/>
                  </a:cubicBezTo>
                  <a:cubicBezTo>
                    <a:pt x="2777" y="6894"/>
                    <a:pt x="2829" y="6908"/>
                    <a:pt x="2878" y="6932"/>
                  </a:cubicBezTo>
                  <a:cubicBezTo>
                    <a:pt x="2959" y="6974"/>
                    <a:pt x="3011" y="7055"/>
                    <a:pt x="3018" y="7149"/>
                  </a:cubicBezTo>
                  <a:cubicBezTo>
                    <a:pt x="3022" y="7212"/>
                    <a:pt x="3067" y="7251"/>
                    <a:pt x="3155" y="7324"/>
                  </a:cubicBezTo>
                  <a:cubicBezTo>
                    <a:pt x="3183" y="7345"/>
                    <a:pt x="3218" y="7373"/>
                    <a:pt x="3249" y="7401"/>
                  </a:cubicBezTo>
                  <a:cubicBezTo>
                    <a:pt x="3337" y="7485"/>
                    <a:pt x="3340" y="7576"/>
                    <a:pt x="3344" y="7650"/>
                  </a:cubicBezTo>
                  <a:cubicBezTo>
                    <a:pt x="3340" y="7699"/>
                    <a:pt x="3351" y="7744"/>
                    <a:pt x="3372" y="7790"/>
                  </a:cubicBezTo>
                  <a:cubicBezTo>
                    <a:pt x="3407" y="7842"/>
                    <a:pt x="3459" y="7860"/>
                    <a:pt x="3571" y="7891"/>
                  </a:cubicBezTo>
                  <a:cubicBezTo>
                    <a:pt x="3659" y="7909"/>
                    <a:pt x="3739" y="7937"/>
                    <a:pt x="3820" y="7972"/>
                  </a:cubicBezTo>
                  <a:cubicBezTo>
                    <a:pt x="3837" y="7983"/>
                    <a:pt x="3855" y="7990"/>
                    <a:pt x="3869" y="8000"/>
                  </a:cubicBezTo>
                  <a:lnTo>
                    <a:pt x="3872" y="7997"/>
                  </a:lnTo>
                  <a:cubicBezTo>
                    <a:pt x="3886" y="7979"/>
                    <a:pt x="3897" y="7965"/>
                    <a:pt x="3907" y="7947"/>
                  </a:cubicBezTo>
                  <a:lnTo>
                    <a:pt x="3911" y="7944"/>
                  </a:lnTo>
                  <a:cubicBezTo>
                    <a:pt x="3921" y="7926"/>
                    <a:pt x="3932" y="7905"/>
                    <a:pt x="3942" y="7888"/>
                  </a:cubicBezTo>
                  <a:cubicBezTo>
                    <a:pt x="4012" y="7770"/>
                    <a:pt x="4092" y="7628"/>
                    <a:pt x="4311" y="7628"/>
                  </a:cubicBezTo>
                  <a:cubicBezTo>
                    <a:pt x="4346" y="7628"/>
                    <a:pt x="4384" y="7632"/>
                    <a:pt x="4425" y="7639"/>
                  </a:cubicBezTo>
                  <a:cubicBezTo>
                    <a:pt x="4491" y="7651"/>
                    <a:pt x="4542" y="7655"/>
                    <a:pt x="4582" y="7655"/>
                  </a:cubicBezTo>
                  <a:cubicBezTo>
                    <a:pt x="4652" y="7655"/>
                    <a:pt x="4692" y="7642"/>
                    <a:pt x="4730" y="7629"/>
                  </a:cubicBezTo>
                  <a:cubicBezTo>
                    <a:pt x="4769" y="7614"/>
                    <a:pt x="4811" y="7607"/>
                    <a:pt x="4853" y="7607"/>
                  </a:cubicBezTo>
                  <a:cubicBezTo>
                    <a:pt x="4871" y="7607"/>
                    <a:pt x="4890" y="7608"/>
                    <a:pt x="4909" y="7611"/>
                  </a:cubicBezTo>
                  <a:cubicBezTo>
                    <a:pt x="4919" y="7611"/>
                    <a:pt x="4933" y="7615"/>
                    <a:pt x="4944" y="7615"/>
                  </a:cubicBezTo>
                  <a:cubicBezTo>
                    <a:pt x="5001" y="7627"/>
                    <a:pt x="5049" y="7633"/>
                    <a:pt x="5089" y="7633"/>
                  </a:cubicBezTo>
                  <a:cubicBezTo>
                    <a:pt x="5194" y="7633"/>
                    <a:pt x="5246" y="7594"/>
                    <a:pt x="5287" y="7538"/>
                  </a:cubicBezTo>
                  <a:cubicBezTo>
                    <a:pt x="5339" y="7457"/>
                    <a:pt x="5210" y="7233"/>
                    <a:pt x="5101" y="7121"/>
                  </a:cubicBezTo>
                  <a:cubicBezTo>
                    <a:pt x="5014" y="7034"/>
                    <a:pt x="4863" y="6827"/>
                    <a:pt x="4842" y="6603"/>
                  </a:cubicBezTo>
                  <a:cubicBezTo>
                    <a:pt x="4839" y="6572"/>
                    <a:pt x="4839" y="6540"/>
                    <a:pt x="4842" y="6509"/>
                  </a:cubicBezTo>
                  <a:cubicBezTo>
                    <a:pt x="4849" y="6442"/>
                    <a:pt x="4800" y="6411"/>
                    <a:pt x="4695" y="6351"/>
                  </a:cubicBezTo>
                  <a:cubicBezTo>
                    <a:pt x="4607" y="6306"/>
                    <a:pt x="4495" y="6246"/>
                    <a:pt x="4495" y="6124"/>
                  </a:cubicBezTo>
                  <a:cubicBezTo>
                    <a:pt x="4495" y="5973"/>
                    <a:pt x="4681" y="5784"/>
                    <a:pt x="4881" y="5605"/>
                  </a:cubicBezTo>
                  <a:cubicBezTo>
                    <a:pt x="4902" y="5584"/>
                    <a:pt x="4916" y="5570"/>
                    <a:pt x="4926" y="5560"/>
                  </a:cubicBezTo>
                  <a:cubicBezTo>
                    <a:pt x="4948" y="5538"/>
                    <a:pt x="4975" y="5529"/>
                    <a:pt x="5004" y="5529"/>
                  </a:cubicBezTo>
                  <a:cubicBezTo>
                    <a:pt x="5053" y="5529"/>
                    <a:pt x="5111" y="5553"/>
                    <a:pt x="5168" y="5577"/>
                  </a:cubicBezTo>
                  <a:cubicBezTo>
                    <a:pt x="5208" y="5593"/>
                    <a:pt x="5281" y="5625"/>
                    <a:pt x="5312" y="5625"/>
                  </a:cubicBezTo>
                  <a:cubicBezTo>
                    <a:pt x="5316" y="5625"/>
                    <a:pt x="5319" y="5624"/>
                    <a:pt x="5322" y="5623"/>
                  </a:cubicBezTo>
                  <a:cubicBezTo>
                    <a:pt x="5365" y="5539"/>
                    <a:pt x="5437" y="5515"/>
                    <a:pt x="5512" y="5515"/>
                  </a:cubicBezTo>
                  <a:cubicBezTo>
                    <a:pt x="5578" y="5515"/>
                    <a:pt x="5646" y="5533"/>
                    <a:pt x="5700" y="5546"/>
                  </a:cubicBezTo>
                  <a:cubicBezTo>
                    <a:pt x="5721" y="5553"/>
                    <a:pt x="5742" y="5560"/>
                    <a:pt x="5763" y="5563"/>
                  </a:cubicBezTo>
                  <a:cubicBezTo>
                    <a:pt x="5766" y="5563"/>
                    <a:pt x="5773" y="5563"/>
                    <a:pt x="5777" y="5560"/>
                  </a:cubicBezTo>
                  <a:lnTo>
                    <a:pt x="5787" y="5556"/>
                  </a:lnTo>
                  <a:cubicBezTo>
                    <a:pt x="5794" y="5553"/>
                    <a:pt x="5801" y="5549"/>
                    <a:pt x="5805" y="5546"/>
                  </a:cubicBezTo>
                  <a:cubicBezTo>
                    <a:pt x="5903" y="5458"/>
                    <a:pt x="5969" y="5339"/>
                    <a:pt x="5987" y="5210"/>
                  </a:cubicBezTo>
                  <a:cubicBezTo>
                    <a:pt x="6008" y="5035"/>
                    <a:pt x="6207" y="4975"/>
                    <a:pt x="6347" y="4930"/>
                  </a:cubicBezTo>
                  <a:cubicBezTo>
                    <a:pt x="6386" y="4919"/>
                    <a:pt x="6424" y="4905"/>
                    <a:pt x="6459" y="4888"/>
                  </a:cubicBezTo>
                  <a:cubicBezTo>
                    <a:pt x="6473" y="4863"/>
                    <a:pt x="6487" y="4839"/>
                    <a:pt x="6494" y="4814"/>
                  </a:cubicBezTo>
                  <a:cubicBezTo>
                    <a:pt x="6526" y="4737"/>
                    <a:pt x="6564" y="4615"/>
                    <a:pt x="6589" y="4538"/>
                  </a:cubicBezTo>
                  <a:cubicBezTo>
                    <a:pt x="6620" y="4440"/>
                    <a:pt x="6641" y="4377"/>
                    <a:pt x="6655" y="4338"/>
                  </a:cubicBezTo>
                  <a:lnTo>
                    <a:pt x="6662" y="4321"/>
                  </a:lnTo>
                  <a:cubicBezTo>
                    <a:pt x="6694" y="4265"/>
                    <a:pt x="6757" y="4247"/>
                    <a:pt x="6820" y="4233"/>
                  </a:cubicBezTo>
                  <a:cubicBezTo>
                    <a:pt x="6932" y="4205"/>
                    <a:pt x="6981" y="4184"/>
                    <a:pt x="6981" y="4093"/>
                  </a:cubicBezTo>
                  <a:cubicBezTo>
                    <a:pt x="6981" y="3816"/>
                    <a:pt x="7139" y="3750"/>
                    <a:pt x="7296" y="3725"/>
                  </a:cubicBezTo>
                  <a:cubicBezTo>
                    <a:pt x="7331" y="3718"/>
                    <a:pt x="7338" y="3638"/>
                    <a:pt x="7338" y="3526"/>
                  </a:cubicBezTo>
                  <a:cubicBezTo>
                    <a:pt x="7338" y="3473"/>
                    <a:pt x="7342" y="3424"/>
                    <a:pt x="7349" y="3372"/>
                  </a:cubicBezTo>
                  <a:cubicBezTo>
                    <a:pt x="7370" y="3183"/>
                    <a:pt x="7471" y="2959"/>
                    <a:pt x="7678" y="2906"/>
                  </a:cubicBezTo>
                  <a:lnTo>
                    <a:pt x="7685" y="2903"/>
                  </a:lnTo>
                  <a:cubicBezTo>
                    <a:pt x="7671" y="2882"/>
                    <a:pt x="7653" y="2861"/>
                    <a:pt x="7632" y="2847"/>
                  </a:cubicBezTo>
                  <a:cubicBezTo>
                    <a:pt x="7590" y="2813"/>
                    <a:pt x="7538" y="2795"/>
                    <a:pt x="7484" y="2795"/>
                  </a:cubicBezTo>
                  <a:cubicBezTo>
                    <a:pt x="7472" y="2795"/>
                    <a:pt x="7459" y="2796"/>
                    <a:pt x="7447" y="2798"/>
                  </a:cubicBezTo>
                  <a:cubicBezTo>
                    <a:pt x="7434" y="2801"/>
                    <a:pt x="7422" y="2802"/>
                    <a:pt x="7410" y="2802"/>
                  </a:cubicBezTo>
                  <a:cubicBezTo>
                    <a:pt x="7202" y="2802"/>
                    <a:pt x="7087" y="2394"/>
                    <a:pt x="7051" y="2245"/>
                  </a:cubicBezTo>
                  <a:lnTo>
                    <a:pt x="7048" y="2231"/>
                  </a:lnTo>
                  <a:lnTo>
                    <a:pt x="7048" y="2220"/>
                  </a:lnTo>
                  <a:lnTo>
                    <a:pt x="7048" y="2213"/>
                  </a:lnTo>
                  <a:cubicBezTo>
                    <a:pt x="7055" y="2000"/>
                    <a:pt x="7030" y="1783"/>
                    <a:pt x="6992" y="1754"/>
                  </a:cubicBezTo>
                  <a:cubicBezTo>
                    <a:pt x="6932" y="1716"/>
                    <a:pt x="6908" y="1646"/>
                    <a:pt x="6932" y="1579"/>
                  </a:cubicBezTo>
                  <a:cubicBezTo>
                    <a:pt x="6964" y="1457"/>
                    <a:pt x="7114" y="1327"/>
                    <a:pt x="7307" y="1327"/>
                  </a:cubicBezTo>
                  <a:cubicBezTo>
                    <a:pt x="7415" y="1327"/>
                    <a:pt x="7555" y="1376"/>
                    <a:pt x="7688" y="1422"/>
                  </a:cubicBezTo>
                  <a:cubicBezTo>
                    <a:pt x="7803" y="1459"/>
                    <a:pt x="7941" y="1507"/>
                    <a:pt x="8026" y="1507"/>
                  </a:cubicBezTo>
                  <a:cubicBezTo>
                    <a:pt x="8052" y="1507"/>
                    <a:pt x="8073" y="1503"/>
                    <a:pt x="8087" y="1492"/>
                  </a:cubicBezTo>
                  <a:cubicBezTo>
                    <a:pt x="8196" y="1415"/>
                    <a:pt x="8364" y="1362"/>
                    <a:pt x="8497" y="1317"/>
                  </a:cubicBezTo>
                  <a:cubicBezTo>
                    <a:pt x="8546" y="1303"/>
                    <a:pt x="8591" y="1289"/>
                    <a:pt x="8637" y="1268"/>
                  </a:cubicBezTo>
                  <a:cubicBezTo>
                    <a:pt x="8661" y="1264"/>
                    <a:pt x="8714" y="1187"/>
                    <a:pt x="8784" y="1023"/>
                  </a:cubicBezTo>
                  <a:lnTo>
                    <a:pt x="8745" y="998"/>
                  </a:lnTo>
                  <a:lnTo>
                    <a:pt x="8735" y="991"/>
                  </a:lnTo>
                  <a:lnTo>
                    <a:pt x="8696" y="974"/>
                  </a:lnTo>
                  <a:lnTo>
                    <a:pt x="8679" y="963"/>
                  </a:lnTo>
                  <a:lnTo>
                    <a:pt x="8647" y="946"/>
                  </a:lnTo>
                  <a:lnTo>
                    <a:pt x="8626" y="935"/>
                  </a:lnTo>
                  <a:lnTo>
                    <a:pt x="8595" y="918"/>
                  </a:lnTo>
                  <a:lnTo>
                    <a:pt x="8570" y="907"/>
                  </a:lnTo>
                  <a:lnTo>
                    <a:pt x="8542" y="893"/>
                  </a:lnTo>
                  <a:lnTo>
                    <a:pt x="8518" y="879"/>
                  </a:lnTo>
                  <a:lnTo>
                    <a:pt x="8483" y="865"/>
                  </a:lnTo>
                  <a:lnTo>
                    <a:pt x="8462" y="855"/>
                  </a:lnTo>
                  <a:lnTo>
                    <a:pt x="8409" y="830"/>
                  </a:lnTo>
                  <a:cubicBezTo>
                    <a:pt x="8224" y="750"/>
                    <a:pt x="8101" y="571"/>
                    <a:pt x="8094" y="368"/>
                  </a:cubicBezTo>
                  <a:cubicBezTo>
                    <a:pt x="8070" y="330"/>
                    <a:pt x="7937" y="235"/>
                    <a:pt x="7839" y="165"/>
                  </a:cubicBezTo>
                  <a:lnTo>
                    <a:pt x="7751" y="106"/>
                  </a:lnTo>
                  <a:lnTo>
                    <a:pt x="7737" y="92"/>
                  </a:lnTo>
                  <a:cubicBezTo>
                    <a:pt x="7706" y="71"/>
                    <a:pt x="7678" y="50"/>
                    <a:pt x="7650" y="29"/>
                  </a:cubicBezTo>
                  <a:lnTo>
                    <a:pt x="7643" y="22"/>
                  </a:lnTo>
                  <a:lnTo>
                    <a:pt x="7615" y="29"/>
                  </a:lnTo>
                  <a:cubicBezTo>
                    <a:pt x="7583" y="32"/>
                    <a:pt x="7548" y="39"/>
                    <a:pt x="7510" y="50"/>
                  </a:cubicBezTo>
                  <a:lnTo>
                    <a:pt x="7475" y="60"/>
                  </a:lnTo>
                  <a:lnTo>
                    <a:pt x="7447" y="32"/>
                  </a:lnTo>
                  <a:lnTo>
                    <a:pt x="7443" y="29"/>
                  </a:lnTo>
                  <a:cubicBezTo>
                    <a:pt x="7436" y="22"/>
                    <a:pt x="7429" y="18"/>
                    <a:pt x="7422" y="15"/>
                  </a:cubicBezTo>
                  <a:lnTo>
                    <a:pt x="74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9" name="Google Shape;13159;p54"/>
            <p:cNvSpPr/>
            <p:nvPr/>
          </p:nvSpPr>
          <p:spPr>
            <a:xfrm>
              <a:off x="2562306" y="1858137"/>
              <a:ext cx="4155" cy="353"/>
            </a:xfrm>
            <a:custGeom>
              <a:rect b="b" l="l" r="r" t="t"/>
              <a:pathLst>
                <a:path extrusionOk="0" h="26" w="306">
                  <a:moveTo>
                    <a:pt x="305" y="0"/>
                  </a:moveTo>
                  <a:cubicBezTo>
                    <a:pt x="268" y="11"/>
                    <a:pt x="228" y="24"/>
                    <a:pt x="160" y="24"/>
                  </a:cubicBezTo>
                  <a:cubicBezTo>
                    <a:pt x="119" y="24"/>
                    <a:pt x="68" y="19"/>
                    <a:pt x="1" y="7"/>
                  </a:cubicBezTo>
                  <a:lnTo>
                    <a:pt x="1" y="7"/>
                  </a:lnTo>
                  <a:cubicBezTo>
                    <a:pt x="67" y="20"/>
                    <a:pt x="118" y="25"/>
                    <a:pt x="159" y="25"/>
                  </a:cubicBezTo>
                  <a:cubicBezTo>
                    <a:pt x="228" y="25"/>
                    <a:pt x="268" y="1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0" name="Google Shape;13160;p54"/>
            <p:cNvSpPr/>
            <p:nvPr/>
          </p:nvSpPr>
          <p:spPr>
            <a:xfrm>
              <a:off x="2597961" y="1785077"/>
              <a:ext cx="5431" cy="8187"/>
            </a:xfrm>
            <a:custGeom>
              <a:rect b="b" l="l" r="r" t="t"/>
              <a:pathLst>
                <a:path extrusionOk="0" h="603" w="400">
                  <a:moveTo>
                    <a:pt x="400" y="554"/>
                  </a:moveTo>
                  <a:cubicBezTo>
                    <a:pt x="169" y="603"/>
                    <a:pt x="39" y="158"/>
                    <a:pt x="1" y="1"/>
                  </a:cubicBezTo>
                  <a:cubicBezTo>
                    <a:pt x="39" y="158"/>
                    <a:pt x="169" y="603"/>
                    <a:pt x="400" y="55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1" name="Google Shape;13161;p54"/>
            <p:cNvSpPr/>
            <p:nvPr/>
          </p:nvSpPr>
          <p:spPr>
            <a:xfrm>
              <a:off x="2605903" y="1793210"/>
              <a:ext cx="720" cy="815"/>
            </a:xfrm>
            <a:custGeom>
              <a:rect b="b" l="l" r="r" t="t"/>
              <a:pathLst>
                <a:path extrusionOk="0" h="60" w="53">
                  <a:moveTo>
                    <a:pt x="53" y="60"/>
                  </a:moveTo>
                  <a:cubicBezTo>
                    <a:pt x="39" y="35"/>
                    <a:pt x="21" y="14"/>
                    <a:pt x="0" y="0"/>
                  </a:cubicBezTo>
                  <a:cubicBezTo>
                    <a:pt x="21" y="14"/>
                    <a:pt x="39" y="35"/>
                    <a:pt x="53"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2" name="Google Shape;13162;p54"/>
            <p:cNvSpPr/>
            <p:nvPr/>
          </p:nvSpPr>
          <p:spPr>
            <a:xfrm>
              <a:off x="2580663" y="1829951"/>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3" name="Google Shape;13163;p54"/>
            <p:cNvSpPr/>
            <p:nvPr/>
          </p:nvSpPr>
          <p:spPr>
            <a:xfrm>
              <a:off x="2555273" y="1862360"/>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4" name="Google Shape;13164;p54"/>
            <p:cNvSpPr/>
            <p:nvPr/>
          </p:nvSpPr>
          <p:spPr>
            <a:xfrm>
              <a:off x="2554798" y="1863080"/>
              <a:ext cx="68" cy="54"/>
            </a:xfrm>
            <a:custGeom>
              <a:rect b="b" l="l" r="r" t="t"/>
              <a:pathLst>
                <a:path extrusionOk="0" h="4" w="5">
                  <a:moveTo>
                    <a:pt x="1" y="4"/>
                  </a:moveTo>
                  <a:lnTo>
                    <a:pt x="4" y="1"/>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5" name="Google Shape;13165;p54"/>
            <p:cNvSpPr/>
            <p:nvPr/>
          </p:nvSpPr>
          <p:spPr>
            <a:xfrm>
              <a:off x="2580853" y="1829801"/>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6" name="Google Shape;13166;p54"/>
            <p:cNvSpPr/>
            <p:nvPr/>
          </p:nvSpPr>
          <p:spPr>
            <a:xfrm>
              <a:off x="2620255" y="1767725"/>
              <a:ext cx="530" cy="258"/>
            </a:xfrm>
            <a:custGeom>
              <a:rect b="b" l="l" r="r" t="t"/>
              <a:pathLst>
                <a:path extrusionOk="0" h="19" w="39">
                  <a:moveTo>
                    <a:pt x="0" y="1"/>
                  </a:moveTo>
                  <a:lnTo>
                    <a:pt x="3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7" name="Google Shape;13167;p54"/>
            <p:cNvSpPr/>
            <p:nvPr/>
          </p:nvSpPr>
          <p:spPr>
            <a:xfrm>
              <a:off x="2619589" y="1767345"/>
              <a:ext cx="434" cy="258"/>
            </a:xfrm>
            <a:custGeom>
              <a:rect b="b" l="l" r="r" t="t"/>
              <a:pathLst>
                <a:path extrusionOk="0" h="19" w="32">
                  <a:moveTo>
                    <a:pt x="0"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8" name="Google Shape;13168;p54"/>
            <p:cNvSpPr/>
            <p:nvPr/>
          </p:nvSpPr>
          <p:spPr>
            <a:xfrm>
              <a:off x="2612081" y="1759510"/>
              <a:ext cx="4290" cy="6286"/>
            </a:xfrm>
            <a:custGeom>
              <a:rect b="b" l="l" r="r" t="t"/>
              <a:pathLst>
                <a:path extrusionOk="0" h="463" w="316">
                  <a:moveTo>
                    <a:pt x="315" y="462"/>
                  </a:moveTo>
                  <a:lnTo>
                    <a:pt x="315" y="462"/>
                  </a:lnTo>
                  <a:cubicBezTo>
                    <a:pt x="130" y="382"/>
                    <a:pt x="7" y="203"/>
                    <a:pt x="0" y="0"/>
                  </a:cubicBezTo>
                  <a:cubicBezTo>
                    <a:pt x="7" y="203"/>
                    <a:pt x="130" y="382"/>
                    <a:pt x="315" y="4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9" name="Google Shape;13169;p54"/>
            <p:cNvSpPr/>
            <p:nvPr/>
          </p:nvSpPr>
          <p:spPr>
            <a:xfrm>
              <a:off x="2620920" y="1768064"/>
              <a:ext cx="530" cy="339"/>
            </a:xfrm>
            <a:custGeom>
              <a:rect b="b" l="l" r="r" t="t"/>
              <a:pathLst>
                <a:path extrusionOk="0" h="25" w="39">
                  <a:moveTo>
                    <a:pt x="39"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0" name="Google Shape;13170;p54"/>
            <p:cNvSpPr/>
            <p:nvPr/>
          </p:nvSpPr>
          <p:spPr>
            <a:xfrm>
              <a:off x="2618870" y="1766964"/>
              <a:ext cx="448" cy="258"/>
            </a:xfrm>
            <a:custGeom>
              <a:rect b="b" l="l" r="r" t="t"/>
              <a:pathLst>
                <a:path extrusionOk="0" h="19" w="33">
                  <a:moveTo>
                    <a:pt x="1"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1" name="Google Shape;13171;p54"/>
            <p:cNvSpPr/>
            <p:nvPr/>
          </p:nvSpPr>
          <p:spPr>
            <a:xfrm>
              <a:off x="2608660" y="1756754"/>
              <a:ext cx="3476" cy="2770"/>
            </a:xfrm>
            <a:custGeom>
              <a:rect b="b" l="l" r="r" t="t"/>
              <a:pathLst>
                <a:path extrusionOk="0" h="204" w="256">
                  <a:moveTo>
                    <a:pt x="0" y="0"/>
                  </a:moveTo>
                  <a:lnTo>
                    <a:pt x="0" y="0"/>
                  </a:lnTo>
                  <a:cubicBezTo>
                    <a:pt x="95" y="70"/>
                    <a:pt x="228" y="165"/>
                    <a:pt x="256" y="203"/>
                  </a:cubicBezTo>
                  <a:cubicBezTo>
                    <a:pt x="228" y="165"/>
                    <a:pt x="98" y="7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2" name="Google Shape;13172;p54"/>
            <p:cNvSpPr/>
            <p:nvPr/>
          </p:nvSpPr>
          <p:spPr>
            <a:xfrm>
              <a:off x="2606093" y="1754894"/>
              <a:ext cx="1154" cy="869"/>
            </a:xfrm>
            <a:custGeom>
              <a:rect b="b" l="l" r="r" t="t"/>
              <a:pathLst>
                <a:path extrusionOk="0" h="64" w="85">
                  <a:moveTo>
                    <a:pt x="0" y="1"/>
                  </a:moveTo>
                  <a:cubicBezTo>
                    <a:pt x="28" y="22"/>
                    <a:pt x="56" y="43"/>
                    <a:pt x="84" y="64"/>
                  </a:cubicBezTo>
                  <a:cubicBezTo>
                    <a:pt x="56" y="43"/>
                    <a:pt x="28"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3" name="Google Shape;13173;p54"/>
            <p:cNvSpPr/>
            <p:nvPr/>
          </p:nvSpPr>
          <p:spPr>
            <a:xfrm>
              <a:off x="2616358" y="1765783"/>
              <a:ext cx="720" cy="339"/>
            </a:xfrm>
            <a:custGeom>
              <a:rect b="b" l="l" r="r" t="t"/>
              <a:pathLst>
                <a:path extrusionOk="0" h="25" w="53">
                  <a:moveTo>
                    <a:pt x="0" y="0"/>
                  </a:moveTo>
                  <a:lnTo>
                    <a:pt x="53"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4" name="Google Shape;13174;p54"/>
            <p:cNvSpPr/>
            <p:nvPr/>
          </p:nvSpPr>
          <p:spPr>
            <a:xfrm>
              <a:off x="2618164" y="1766639"/>
              <a:ext cx="394" cy="204"/>
            </a:xfrm>
            <a:custGeom>
              <a:rect b="b" l="l" r="r" t="t"/>
              <a:pathLst>
                <a:path extrusionOk="0" h="15" w="29">
                  <a:moveTo>
                    <a:pt x="0" y="0"/>
                  </a:moveTo>
                  <a:lnTo>
                    <a:pt x="2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5" name="Google Shape;13175;p54"/>
            <p:cNvSpPr/>
            <p:nvPr/>
          </p:nvSpPr>
          <p:spPr>
            <a:xfrm>
              <a:off x="2607465" y="1755940"/>
              <a:ext cx="1208" cy="828"/>
            </a:xfrm>
            <a:custGeom>
              <a:rect b="b" l="l" r="r" t="t"/>
              <a:pathLst>
                <a:path extrusionOk="0" h="61" w="89">
                  <a:moveTo>
                    <a:pt x="1" y="1"/>
                  </a:moveTo>
                  <a:lnTo>
                    <a:pt x="88"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6" name="Google Shape;13176;p54"/>
            <p:cNvSpPr/>
            <p:nvPr/>
          </p:nvSpPr>
          <p:spPr>
            <a:xfrm>
              <a:off x="2617349" y="1766258"/>
              <a:ext cx="489" cy="204"/>
            </a:xfrm>
            <a:custGeom>
              <a:rect b="b" l="l" r="r" t="t"/>
              <a:pathLst>
                <a:path extrusionOk="0" h="15" w="36">
                  <a:moveTo>
                    <a:pt x="1" y="0"/>
                  </a:moveTo>
                  <a:lnTo>
                    <a:pt x="36"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7" name="Google Shape;13177;p54"/>
            <p:cNvSpPr/>
            <p:nvPr/>
          </p:nvSpPr>
          <p:spPr>
            <a:xfrm>
              <a:off x="2514350" y="18328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8" name="Google Shape;13178;p54"/>
            <p:cNvSpPr/>
            <p:nvPr/>
          </p:nvSpPr>
          <p:spPr>
            <a:xfrm>
              <a:off x="2505742" y="1822252"/>
              <a:ext cx="1059" cy="910"/>
            </a:xfrm>
            <a:custGeom>
              <a:rect b="b" l="l" r="r" t="t"/>
              <a:pathLst>
                <a:path extrusionOk="0" h="67" w="78">
                  <a:moveTo>
                    <a:pt x="78" y="67"/>
                  </a:moveTo>
                  <a:cubicBezTo>
                    <a:pt x="50" y="46"/>
                    <a:pt x="22" y="25"/>
                    <a:pt x="1" y="0"/>
                  </a:cubicBezTo>
                  <a:cubicBezTo>
                    <a:pt x="22" y="25"/>
                    <a:pt x="50" y="46"/>
                    <a:pt x="78"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9" name="Google Shape;13179;p54"/>
            <p:cNvSpPr/>
            <p:nvPr/>
          </p:nvSpPr>
          <p:spPr>
            <a:xfrm>
              <a:off x="2514635" y="1833942"/>
              <a:ext cx="394" cy="149"/>
            </a:xfrm>
            <a:custGeom>
              <a:rect b="b" l="l" r="r" t="t"/>
              <a:pathLst>
                <a:path extrusionOk="0" h="11" w="29">
                  <a:moveTo>
                    <a:pt x="1" y="0"/>
                  </a:moveTo>
                  <a:cubicBezTo>
                    <a:pt x="11" y="4"/>
                    <a:pt x="22" y="7"/>
                    <a:pt x="29" y="11"/>
                  </a:cubicBezTo>
                  <a:cubicBezTo>
                    <a:pt x="22" y="7"/>
                    <a:pt x="1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0" name="Google Shape;13180;p54"/>
            <p:cNvSpPr/>
            <p:nvPr/>
          </p:nvSpPr>
          <p:spPr>
            <a:xfrm>
              <a:off x="2517772" y="18378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1" name="Google Shape;13181;p54"/>
            <p:cNvSpPr/>
            <p:nvPr/>
          </p:nvSpPr>
          <p:spPr>
            <a:xfrm>
              <a:off x="2518016" y="1839034"/>
              <a:ext cx="14" cy="394"/>
            </a:xfrm>
            <a:custGeom>
              <a:rect b="b" l="l" r="r" t="t"/>
              <a:pathLst>
                <a:path extrusionOk="0" h="29" w="1">
                  <a:moveTo>
                    <a:pt x="0" y="0"/>
                  </a:moveTo>
                  <a:cubicBezTo>
                    <a:pt x="0" y="11"/>
                    <a:pt x="0" y="18"/>
                    <a:pt x="0" y="28"/>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2" name="Google Shape;13182;p54"/>
            <p:cNvSpPr/>
            <p:nvPr/>
          </p:nvSpPr>
          <p:spPr>
            <a:xfrm>
              <a:off x="2517962" y="1838654"/>
              <a:ext cx="14" cy="299"/>
            </a:xfrm>
            <a:custGeom>
              <a:rect b="b" l="l" r="r" t="t"/>
              <a:pathLst>
                <a:path extrusionOk="0" h="22" w="1">
                  <a:moveTo>
                    <a:pt x="1" y="21"/>
                  </a:moveTo>
                  <a:lnTo>
                    <a:pt x="1" y="0"/>
                  </a:lnTo>
                  <a:cubicBezTo>
                    <a:pt x="1" y="7"/>
                    <a:pt x="1"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3" name="Google Shape;13183;p54"/>
            <p:cNvSpPr/>
            <p:nvPr/>
          </p:nvSpPr>
          <p:spPr>
            <a:xfrm>
              <a:off x="2517867" y="1838219"/>
              <a:ext cx="68" cy="258"/>
            </a:xfrm>
            <a:custGeom>
              <a:rect b="b" l="l" r="r" t="t"/>
              <a:pathLst>
                <a:path extrusionOk="0" h="19" w="5">
                  <a:moveTo>
                    <a:pt x="4" y="18"/>
                  </a:moveTo>
                  <a:cubicBezTo>
                    <a:pt x="4" y="11"/>
                    <a:pt x="4" y="8"/>
                    <a:pt x="1" y="1"/>
                  </a:cubicBezTo>
                  <a:cubicBezTo>
                    <a:pt x="4"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4" name="Google Shape;13184;p54"/>
            <p:cNvSpPr/>
            <p:nvPr/>
          </p:nvSpPr>
          <p:spPr>
            <a:xfrm>
              <a:off x="2514500" y="1833603"/>
              <a:ext cx="54" cy="109"/>
            </a:xfrm>
            <a:custGeom>
              <a:rect b="b" l="l" r="r" t="t"/>
              <a:pathLst>
                <a:path extrusionOk="0" h="8" w="4">
                  <a:moveTo>
                    <a:pt x="0" y="1"/>
                  </a:moveTo>
                  <a:lnTo>
                    <a:pt x="4" y="8"/>
                  </a:lnTo>
                  <a:cubicBezTo>
                    <a:pt x="4" y="4"/>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5" name="Google Shape;13185;p54"/>
            <p:cNvSpPr/>
            <p:nvPr/>
          </p:nvSpPr>
          <p:spPr>
            <a:xfrm>
              <a:off x="2514500" y="183337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6" name="Google Shape;13186;p54"/>
            <p:cNvSpPr/>
            <p:nvPr/>
          </p:nvSpPr>
          <p:spPr>
            <a:xfrm>
              <a:off x="2503556" y="181883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7" name="Google Shape;13187;p54"/>
            <p:cNvSpPr/>
            <p:nvPr/>
          </p:nvSpPr>
          <p:spPr>
            <a:xfrm>
              <a:off x="2514310" y="18324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8" name="Google Shape;13188;p54"/>
            <p:cNvSpPr/>
            <p:nvPr/>
          </p:nvSpPr>
          <p:spPr>
            <a:xfrm>
              <a:off x="2505606" y="18504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9" name="Google Shape;13189;p54"/>
            <p:cNvSpPr/>
            <p:nvPr/>
          </p:nvSpPr>
          <p:spPr>
            <a:xfrm>
              <a:off x="2503801" y="1819251"/>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0" name="Google Shape;13190;p54"/>
            <p:cNvSpPr/>
            <p:nvPr/>
          </p:nvSpPr>
          <p:spPr>
            <a:xfrm>
              <a:off x="2514595" y="1833793"/>
              <a:ext cx="54" cy="109"/>
            </a:xfrm>
            <a:custGeom>
              <a:rect b="b" l="l" r="r" t="t"/>
              <a:pathLst>
                <a:path extrusionOk="0" h="8" w="4">
                  <a:moveTo>
                    <a:pt x="4" y="8"/>
                  </a:moveTo>
                  <a:cubicBezTo>
                    <a:pt x="0" y="4"/>
                    <a:pt x="0" y="4"/>
                    <a:pt x="0" y="1"/>
                  </a:cubicBezTo>
                  <a:cubicBezTo>
                    <a:pt x="0" y="4"/>
                    <a:pt x="0" y="4"/>
                    <a:pt x="4"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1" name="Google Shape;13191;p54"/>
            <p:cNvSpPr/>
            <p:nvPr/>
          </p:nvSpPr>
          <p:spPr>
            <a:xfrm>
              <a:off x="2514405" y="1833087"/>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2" name="Google Shape;13192;p54"/>
            <p:cNvSpPr/>
            <p:nvPr/>
          </p:nvSpPr>
          <p:spPr>
            <a:xfrm>
              <a:off x="2514255" y="18321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3" name="Google Shape;13193;p54"/>
            <p:cNvSpPr/>
            <p:nvPr/>
          </p:nvSpPr>
          <p:spPr>
            <a:xfrm>
              <a:off x="2507412" y="1823623"/>
              <a:ext cx="720" cy="543"/>
            </a:xfrm>
            <a:custGeom>
              <a:rect b="b" l="l" r="r" t="t"/>
              <a:pathLst>
                <a:path extrusionOk="0" h="40" w="53">
                  <a:moveTo>
                    <a:pt x="0" y="1"/>
                  </a:moveTo>
                  <a:cubicBezTo>
                    <a:pt x="14" y="15"/>
                    <a:pt x="32" y="25"/>
                    <a:pt x="53" y="39"/>
                  </a:cubicBezTo>
                  <a:cubicBezTo>
                    <a:pt x="35"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4" name="Google Shape;13194;p54"/>
            <p:cNvSpPr/>
            <p:nvPr/>
          </p:nvSpPr>
          <p:spPr>
            <a:xfrm>
              <a:off x="2602998" y="1754704"/>
              <a:ext cx="258" cy="204"/>
            </a:xfrm>
            <a:custGeom>
              <a:rect b="b" l="l" r="r" t="t"/>
              <a:pathLst>
                <a:path extrusionOk="0" h="15" w="19">
                  <a:moveTo>
                    <a:pt x="18" y="15"/>
                  </a:moveTo>
                  <a:cubicBezTo>
                    <a:pt x="15" y="8"/>
                    <a:pt x="8" y="4"/>
                    <a:pt x="1" y="1"/>
                  </a:cubicBezTo>
                  <a:cubicBezTo>
                    <a:pt x="8" y="4"/>
                    <a:pt x="15" y="8"/>
                    <a:pt x="18"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5" name="Google Shape;13195;p54"/>
            <p:cNvSpPr/>
            <p:nvPr/>
          </p:nvSpPr>
          <p:spPr>
            <a:xfrm>
              <a:off x="2605564" y="1754799"/>
              <a:ext cx="394" cy="109"/>
            </a:xfrm>
            <a:custGeom>
              <a:rect b="b" l="l" r="r" t="t"/>
              <a:pathLst>
                <a:path extrusionOk="0" h="8" w="29">
                  <a:moveTo>
                    <a:pt x="1" y="8"/>
                  </a:moveTo>
                  <a:lnTo>
                    <a:pt x="29" y="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6" name="Google Shape;13196;p54"/>
            <p:cNvSpPr/>
            <p:nvPr/>
          </p:nvSpPr>
          <p:spPr>
            <a:xfrm>
              <a:off x="2554513" y="1799007"/>
              <a:ext cx="3435" cy="774"/>
            </a:xfrm>
            <a:custGeom>
              <a:rect b="b" l="l" r="r" t="t"/>
              <a:pathLst>
                <a:path extrusionOk="0" h="57" w="253">
                  <a:moveTo>
                    <a:pt x="1" y="56"/>
                  </a:moveTo>
                  <a:cubicBezTo>
                    <a:pt x="81" y="21"/>
                    <a:pt x="165" y="0"/>
                    <a:pt x="253" y="0"/>
                  </a:cubicBezTo>
                  <a:cubicBezTo>
                    <a:pt x="165" y="0"/>
                    <a:pt x="81" y="21"/>
                    <a:pt x="1"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7" name="Google Shape;13197;p54"/>
            <p:cNvSpPr/>
            <p:nvPr/>
          </p:nvSpPr>
          <p:spPr>
            <a:xfrm>
              <a:off x="2599196" y="175637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8" name="Google Shape;13198;p54"/>
            <p:cNvSpPr/>
            <p:nvPr/>
          </p:nvSpPr>
          <p:spPr>
            <a:xfrm>
              <a:off x="2502796" y="1817215"/>
              <a:ext cx="964" cy="109"/>
            </a:xfrm>
            <a:custGeom>
              <a:rect b="b" l="l" r="r" t="t"/>
              <a:pathLst>
                <a:path extrusionOk="0" h="8" w="71">
                  <a:moveTo>
                    <a:pt x="7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9" name="Google Shape;13199;p54"/>
            <p:cNvSpPr/>
            <p:nvPr/>
          </p:nvSpPr>
          <p:spPr>
            <a:xfrm>
              <a:off x="2513264"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0" name="Google Shape;13200;p54"/>
            <p:cNvSpPr/>
            <p:nvPr/>
          </p:nvSpPr>
          <p:spPr>
            <a:xfrm>
              <a:off x="2516020" y="181830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1" name="Google Shape;13201;p54"/>
            <p:cNvSpPr/>
            <p:nvPr/>
          </p:nvSpPr>
          <p:spPr>
            <a:xfrm>
              <a:off x="2514119"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2" name="Google Shape;13202;p54"/>
            <p:cNvSpPr/>
            <p:nvPr/>
          </p:nvSpPr>
          <p:spPr>
            <a:xfrm>
              <a:off x="2596725" y="17568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3" name="Google Shape;13203;p54"/>
            <p:cNvSpPr/>
            <p:nvPr/>
          </p:nvSpPr>
          <p:spPr>
            <a:xfrm>
              <a:off x="2599766" y="175618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4" name="Google Shape;13204;p54"/>
            <p:cNvSpPr/>
            <p:nvPr/>
          </p:nvSpPr>
          <p:spPr>
            <a:xfrm>
              <a:off x="2502131" y="1817161"/>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5" name="Google Shape;13205;p54"/>
            <p:cNvSpPr/>
            <p:nvPr/>
          </p:nvSpPr>
          <p:spPr>
            <a:xfrm>
              <a:off x="2595109" y="1756659"/>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6" name="Google Shape;13206;p54"/>
            <p:cNvSpPr/>
            <p:nvPr/>
          </p:nvSpPr>
          <p:spPr>
            <a:xfrm>
              <a:off x="2602672" y="1754568"/>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7" name="Google Shape;13207;p54"/>
            <p:cNvSpPr/>
            <p:nvPr/>
          </p:nvSpPr>
          <p:spPr>
            <a:xfrm>
              <a:off x="2595544" y="1756795"/>
              <a:ext cx="190" cy="14"/>
            </a:xfrm>
            <a:custGeom>
              <a:rect b="b" l="l" r="r" t="t"/>
              <a:pathLst>
                <a:path extrusionOk="0" h="1" w="14">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8" name="Google Shape;13208;p54"/>
            <p:cNvSpPr/>
            <p:nvPr/>
          </p:nvSpPr>
          <p:spPr>
            <a:xfrm>
              <a:off x="2595965" y="1756849"/>
              <a:ext cx="244" cy="14"/>
            </a:xfrm>
            <a:custGeom>
              <a:rect b="b" l="l" r="r" t="t"/>
              <a:pathLst>
                <a:path extrusionOk="0" h="1" w="18">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9" name="Google Shape;13209;p54"/>
            <p:cNvSpPr/>
            <p:nvPr/>
          </p:nvSpPr>
          <p:spPr>
            <a:xfrm>
              <a:off x="2602047" y="1754948"/>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0" name="Google Shape;13210;p54"/>
            <p:cNvSpPr/>
            <p:nvPr/>
          </p:nvSpPr>
          <p:spPr>
            <a:xfrm>
              <a:off x="2507127" y="1817690"/>
              <a:ext cx="1005" cy="109"/>
            </a:xfrm>
            <a:custGeom>
              <a:rect b="b" l="l" r="r" t="t"/>
              <a:pathLst>
                <a:path extrusionOk="0" h="8" w="74">
                  <a:moveTo>
                    <a:pt x="7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1" name="Google Shape;13211;p54"/>
            <p:cNvSpPr/>
            <p:nvPr/>
          </p:nvSpPr>
          <p:spPr>
            <a:xfrm>
              <a:off x="2526665" y="18172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2" name="Google Shape;13212;p54"/>
            <p:cNvSpPr/>
            <p:nvPr/>
          </p:nvSpPr>
          <p:spPr>
            <a:xfrm>
              <a:off x="2597010" y="1756795"/>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3" name="Google Shape;13213;p54"/>
            <p:cNvSpPr/>
            <p:nvPr/>
          </p:nvSpPr>
          <p:spPr>
            <a:xfrm>
              <a:off x="2527330" y="18171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4" name="Google Shape;13214;p54"/>
            <p:cNvSpPr/>
            <p:nvPr/>
          </p:nvSpPr>
          <p:spPr>
            <a:xfrm>
              <a:off x="2598626" y="175656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5" name="Google Shape;13215;p54"/>
            <p:cNvSpPr/>
            <p:nvPr/>
          </p:nvSpPr>
          <p:spPr>
            <a:xfrm>
              <a:off x="2600337" y="1755940"/>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6" name="Google Shape;13216;p54"/>
            <p:cNvSpPr/>
            <p:nvPr/>
          </p:nvSpPr>
          <p:spPr>
            <a:xfrm>
              <a:off x="2598056" y="1756659"/>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7" name="Google Shape;13217;p54"/>
            <p:cNvSpPr/>
            <p:nvPr/>
          </p:nvSpPr>
          <p:spPr>
            <a:xfrm>
              <a:off x="2597485" y="175675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8" name="Google Shape;13218;p54"/>
            <p:cNvSpPr/>
            <p:nvPr/>
          </p:nvSpPr>
          <p:spPr>
            <a:xfrm>
              <a:off x="2601477" y="1755329"/>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9" name="Google Shape;13219;p54"/>
            <p:cNvSpPr/>
            <p:nvPr/>
          </p:nvSpPr>
          <p:spPr>
            <a:xfrm>
              <a:off x="2508498" y="1817880"/>
              <a:ext cx="923" cy="109"/>
            </a:xfrm>
            <a:custGeom>
              <a:rect b="b" l="l" r="r" t="t"/>
              <a:pathLst>
                <a:path extrusionOk="0" h="8" w="68">
                  <a:moveTo>
                    <a:pt x="67"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0" name="Google Shape;13220;p54"/>
            <p:cNvSpPr/>
            <p:nvPr/>
          </p:nvSpPr>
          <p:spPr>
            <a:xfrm>
              <a:off x="2600907" y="1755654"/>
              <a:ext cx="258" cy="163"/>
            </a:xfrm>
            <a:custGeom>
              <a:rect b="b" l="l" r="r" t="t"/>
              <a:pathLst>
                <a:path extrusionOk="0" h="12" w="19">
                  <a:moveTo>
                    <a:pt x="1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1" name="Google Shape;13221;p54"/>
            <p:cNvSpPr/>
            <p:nvPr/>
          </p:nvSpPr>
          <p:spPr>
            <a:xfrm>
              <a:off x="2504181" y="1817310"/>
              <a:ext cx="1195" cy="149"/>
            </a:xfrm>
            <a:custGeom>
              <a:rect b="b" l="l" r="r" t="t"/>
              <a:pathLst>
                <a:path extrusionOk="0" h="11" w="88">
                  <a:moveTo>
                    <a:pt x="88"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2" name="Google Shape;13222;p54"/>
            <p:cNvSpPr/>
            <p:nvPr/>
          </p:nvSpPr>
          <p:spPr>
            <a:xfrm>
              <a:off x="2512640" y="181839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3" name="Google Shape;13223;p54"/>
            <p:cNvSpPr/>
            <p:nvPr/>
          </p:nvSpPr>
          <p:spPr>
            <a:xfrm>
              <a:off x="2505457" y="1817446"/>
              <a:ext cx="1344" cy="204"/>
            </a:xfrm>
            <a:custGeom>
              <a:rect b="b" l="l" r="r" t="t"/>
              <a:pathLst>
                <a:path extrusionOk="0" h="15" w="99">
                  <a:moveTo>
                    <a:pt x="99"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4" name="Google Shape;13224;p54"/>
            <p:cNvSpPr/>
            <p:nvPr/>
          </p:nvSpPr>
          <p:spPr>
            <a:xfrm>
              <a:off x="2509788" y="1818070"/>
              <a:ext cx="1195" cy="204"/>
            </a:xfrm>
            <a:custGeom>
              <a:rect b="b" l="l" r="r" t="t"/>
              <a:pathLst>
                <a:path extrusionOk="0" h="15" w="88">
                  <a:moveTo>
                    <a:pt x="88"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5" name="Google Shape;13225;p54"/>
            <p:cNvSpPr/>
            <p:nvPr/>
          </p:nvSpPr>
          <p:spPr>
            <a:xfrm>
              <a:off x="2511404" y="1818355"/>
              <a:ext cx="149" cy="14"/>
            </a:xfrm>
            <a:custGeom>
              <a:rect b="b" l="l" r="r" t="t"/>
              <a:pathLst>
                <a:path extrusionOk="0" h="1" w="11">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6" name="Google Shape;13226;p54"/>
            <p:cNvSpPr/>
            <p:nvPr/>
          </p:nvSpPr>
          <p:spPr>
            <a:xfrm>
              <a:off x="251202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7" name="Google Shape;13227;p54"/>
            <p:cNvSpPr/>
            <p:nvPr/>
          </p:nvSpPr>
          <p:spPr>
            <a:xfrm>
              <a:off x="2991016" y="2067204"/>
              <a:ext cx="18968" cy="6409"/>
            </a:xfrm>
            <a:custGeom>
              <a:rect b="b" l="l" r="r" t="t"/>
              <a:pathLst>
                <a:path extrusionOk="0" h="472" w="1397">
                  <a:moveTo>
                    <a:pt x="585" y="1"/>
                  </a:moveTo>
                  <a:cubicBezTo>
                    <a:pt x="334" y="1"/>
                    <a:pt x="94" y="53"/>
                    <a:pt x="18" y="129"/>
                  </a:cubicBezTo>
                  <a:cubicBezTo>
                    <a:pt x="0" y="150"/>
                    <a:pt x="4" y="157"/>
                    <a:pt x="4" y="164"/>
                  </a:cubicBezTo>
                  <a:cubicBezTo>
                    <a:pt x="28" y="227"/>
                    <a:pt x="110" y="246"/>
                    <a:pt x="242" y="246"/>
                  </a:cubicBezTo>
                  <a:cubicBezTo>
                    <a:pt x="300" y="246"/>
                    <a:pt x="368" y="243"/>
                    <a:pt x="445" y="237"/>
                  </a:cubicBezTo>
                  <a:cubicBezTo>
                    <a:pt x="525" y="234"/>
                    <a:pt x="606" y="230"/>
                    <a:pt x="686" y="230"/>
                  </a:cubicBezTo>
                  <a:cubicBezTo>
                    <a:pt x="903" y="230"/>
                    <a:pt x="1054" y="318"/>
                    <a:pt x="1180" y="388"/>
                  </a:cubicBezTo>
                  <a:cubicBezTo>
                    <a:pt x="1257" y="433"/>
                    <a:pt x="1327" y="472"/>
                    <a:pt x="1383" y="472"/>
                  </a:cubicBezTo>
                  <a:lnTo>
                    <a:pt x="1390" y="472"/>
                  </a:lnTo>
                  <a:cubicBezTo>
                    <a:pt x="1397" y="451"/>
                    <a:pt x="1397" y="426"/>
                    <a:pt x="1386" y="405"/>
                  </a:cubicBezTo>
                  <a:cubicBezTo>
                    <a:pt x="1351" y="283"/>
                    <a:pt x="1211" y="122"/>
                    <a:pt x="991" y="55"/>
                  </a:cubicBezTo>
                  <a:cubicBezTo>
                    <a:pt x="871" y="17"/>
                    <a:pt x="726" y="1"/>
                    <a:pt x="58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8" name="Google Shape;13228;p54"/>
            <p:cNvSpPr/>
            <p:nvPr/>
          </p:nvSpPr>
          <p:spPr>
            <a:xfrm>
              <a:off x="3012726" y="2048969"/>
              <a:ext cx="73699" cy="62008"/>
            </a:xfrm>
            <a:custGeom>
              <a:rect b="b" l="l" r="r" t="t"/>
              <a:pathLst>
                <a:path extrusionOk="0" h="4567" w="5428">
                  <a:moveTo>
                    <a:pt x="760" y="0"/>
                  </a:moveTo>
                  <a:cubicBezTo>
                    <a:pt x="716" y="0"/>
                    <a:pt x="675" y="3"/>
                    <a:pt x="638" y="8"/>
                  </a:cubicBezTo>
                  <a:cubicBezTo>
                    <a:pt x="547" y="22"/>
                    <a:pt x="491" y="50"/>
                    <a:pt x="477" y="89"/>
                  </a:cubicBezTo>
                  <a:cubicBezTo>
                    <a:pt x="414" y="264"/>
                    <a:pt x="270" y="302"/>
                    <a:pt x="162" y="330"/>
                  </a:cubicBezTo>
                  <a:cubicBezTo>
                    <a:pt x="57" y="358"/>
                    <a:pt x="18" y="376"/>
                    <a:pt x="11" y="435"/>
                  </a:cubicBezTo>
                  <a:cubicBezTo>
                    <a:pt x="1" y="495"/>
                    <a:pt x="11" y="512"/>
                    <a:pt x="11" y="512"/>
                  </a:cubicBezTo>
                  <a:cubicBezTo>
                    <a:pt x="21" y="513"/>
                    <a:pt x="30" y="514"/>
                    <a:pt x="40" y="514"/>
                  </a:cubicBezTo>
                  <a:cubicBezTo>
                    <a:pt x="63" y="514"/>
                    <a:pt x="88" y="511"/>
                    <a:pt x="113" y="509"/>
                  </a:cubicBezTo>
                  <a:cubicBezTo>
                    <a:pt x="148" y="505"/>
                    <a:pt x="190" y="505"/>
                    <a:pt x="239" y="505"/>
                  </a:cubicBezTo>
                  <a:cubicBezTo>
                    <a:pt x="446" y="505"/>
                    <a:pt x="498" y="642"/>
                    <a:pt x="551" y="785"/>
                  </a:cubicBezTo>
                  <a:cubicBezTo>
                    <a:pt x="568" y="828"/>
                    <a:pt x="582" y="870"/>
                    <a:pt x="603" y="915"/>
                  </a:cubicBezTo>
                  <a:cubicBezTo>
                    <a:pt x="630" y="970"/>
                    <a:pt x="726" y="988"/>
                    <a:pt x="841" y="988"/>
                  </a:cubicBezTo>
                  <a:cubicBezTo>
                    <a:pt x="981" y="988"/>
                    <a:pt x="1149" y="962"/>
                    <a:pt x="1254" y="947"/>
                  </a:cubicBezTo>
                  <a:cubicBezTo>
                    <a:pt x="1317" y="936"/>
                    <a:pt x="1373" y="929"/>
                    <a:pt x="1412" y="926"/>
                  </a:cubicBezTo>
                  <a:cubicBezTo>
                    <a:pt x="1421" y="924"/>
                    <a:pt x="1430" y="924"/>
                    <a:pt x="1439" y="924"/>
                  </a:cubicBezTo>
                  <a:cubicBezTo>
                    <a:pt x="1513" y="924"/>
                    <a:pt x="1581" y="962"/>
                    <a:pt x="1618" y="1027"/>
                  </a:cubicBezTo>
                  <a:cubicBezTo>
                    <a:pt x="1646" y="1080"/>
                    <a:pt x="1639" y="1143"/>
                    <a:pt x="1604" y="1188"/>
                  </a:cubicBezTo>
                  <a:cubicBezTo>
                    <a:pt x="1583" y="1209"/>
                    <a:pt x="1545" y="1238"/>
                    <a:pt x="1476" y="1238"/>
                  </a:cubicBezTo>
                  <a:cubicBezTo>
                    <a:pt x="1441" y="1238"/>
                    <a:pt x="1400" y="1231"/>
                    <a:pt x="1349" y="1213"/>
                  </a:cubicBezTo>
                  <a:cubicBezTo>
                    <a:pt x="1307" y="1198"/>
                    <a:pt x="1275" y="1193"/>
                    <a:pt x="1248" y="1193"/>
                  </a:cubicBezTo>
                  <a:cubicBezTo>
                    <a:pt x="1194" y="1193"/>
                    <a:pt x="1161" y="1215"/>
                    <a:pt x="1121" y="1241"/>
                  </a:cubicBezTo>
                  <a:cubicBezTo>
                    <a:pt x="1074" y="1282"/>
                    <a:pt x="1012" y="1305"/>
                    <a:pt x="948" y="1305"/>
                  </a:cubicBezTo>
                  <a:cubicBezTo>
                    <a:pt x="926" y="1305"/>
                    <a:pt x="905" y="1302"/>
                    <a:pt x="883" y="1297"/>
                  </a:cubicBezTo>
                  <a:cubicBezTo>
                    <a:pt x="823" y="1281"/>
                    <a:pt x="760" y="1273"/>
                    <a:pt x="698" y="1273"/>
                  </a:cubicBezTo>
                  <a:cubicBezTo>
                    <a:pt x="677" y="1273"/>
                    <a:pt x="656" y="1274"/>
                    <a:pt x="635" y="1276"/>
                  </a:cubicBezTo>
                  <a:cubicBezTo>
                    <a:pt x="652" y="1290"/>
                    <a:pt x="670" y="1304"/>
                    <a:pt x="687" y="1321"/>
                  </a:cubicBezTo>
                  <a:cubicBezTo>
                    <a:pt x="813" y="1419"/>
                    <a:pt x="981" y="1552"/>
                    <a:pt x="981" y="1797"/>
                  </a:cubicBezTo>
                  <a:cubicBezTo>
                    <a:pt x="978" y="1832"/>
                    <a:pt x="988" y="1864"/>
                    <a:pt x="1013" y="1885"/>
                  </a:cubicBezTo>
                  <a:cubicBezTo>
                    <a:pt x="1034" y="1902"/>
                    <a:pt x="1062" y="1913"/>
                    <a:pt x="1086" y="1913"/>
                  </a:cubicBezTo>
                  <a:cubicBezTo>
                    <a:pt x="1142" y="1913"/>
                    <a:pt x="1223" y="1878"/>
                    <a:pt x="1223" y="1801"/>
                  </a:cubicBezTo>
                  <a:cubicBezTo>
                    <a:pt x="1223" y="1773"/>
                    <a:pt x="1223" y="1703"/>
                    <a:pt x="1279" y="1668"/>
                  </a:cubicBezTo>
                  <a:cubicBezTo>
                    <a:pt x="1293" y="1660"/>
                    <a:pt x="1307" y="1656"/>
                    <a:pt x="1323" y="1656"/>
                  </a:cubicBezTo>
                  <a:cubicBezTo>
                    <a:pt x="1371" y="1656"/>
                    <a:pt x="1430" y="1689"/>
                    <a:pt x="1506" y="1731"/>
                  </a:cubicBezTo>
                  <a:cubicBezTo>
                    <a:pt x="1618" y="1804"/>
                    <a:pt x="1741" y="1860"/>
                    <a:pt x="1870" y="1899"/>
                  </a:cubicBezTo>
                  <a:cubicBezTo>
                    <a:pt x="2063" y="1948"/>
                    <a:pt x="2112" y="2014"/>
                    <a:pt x="2150" y="2084"/>
                  </a:cubicBezTo>
                  <a:cubicBezTo>
                    <a:pt x="2171" y="2123"/>
                    <a:pt x="2185" y="2147"/>
                    <a:pt x="2343" y="2154"/>
                  </a:cubicBezTo>
                  <a:cubicBezTo>
                    <a:pt x="2718" y="2172"/>
                    <a:pt x="3579" y="2448"/>
                    <a:pt x="3915" y="2700"/>
                  </a:cubicBezTo>
                  <a:cubicBezTo>
                    <a:pt x="4118" y="2854"/>
                    <a:pt x="4132" y="2988"/>
                    <a:pt x="4139" y="3103"/>
                  </a:cubicBezTo>
                  <a:cubicBezTo>
                    <a:pt x="4139" y="3191"/>
                    <a:pt x="4170" y="3275"/>
                    <a:pt x="4230" y="3341"/>
                  </a:cubicBezTo>
                  <a:cubicBezTo>
                    <a:pt x="4394" y="3516"/>
                    <a:pt x="4464" y="3691"/>
                    <a:pt x="4412" y="3810"/>
                  </a:cubicBezTo>
                  <a:cubicBezTo>
                    <a:pt x="4387" y="3866"/>
                    <a:pt x="4324" y="3936"/>
                    <a:pt x="4167" y="3936"/>
                  </a:cubicBezTo>
                  <a:cubicBezTo>
                    <a:pt x="3988" y="3943"/>
                    <a:pt x="3827" y="4034"/>
                    <a:pt x="3726" y="4181"/>
                  </a:cubicBezTo>
                  <a:cubicBezTo>
                    <a:pt x="3705" y="4206"/>
                    <a:pt x="3698" y="4237"/>
                    <a:pt x="3705" y="4269"/>
                  </a:cubicBezTo>
                  <a:cubicBezTo>
                    <a:pt x="3725" y="4285"/>
                    <a:pt x="3776" y="4291"/>
                    <a:pt x="3846" y="4291"/>
                  </a:cubicBezTo>
                  <a:cubicBezTo>
                    <a:pt x="4032" y="4291"/>
                    <a:pt x="4348" y="4245"/>
                    <a:pt x="4524" y="4220"/>
                  </a:cubicBezTo>
                  <a:cubicBezTo>
                    <a:pt x="4650" y="4199"/>
                    <a:pt x="4780" y="4181"/>
                    <a:pt x="4909" y="4174"/>
                  </a:cubicBezTo>
                  <a:cubicBezTo>
                    <a:pt x="5021" y="4174"/>
                    <a:pt x="5112" y="4265"/>
                    <a:pt x="5231" y="4384"/>
                  </a:cubicBezTo>
                  <a:cubicBezTo>
                    <a:pt x="5287" y="4440"/>
                    <a:pt x="5354" y="4503"/>
                    <a:pt x="5427" y="4566"/>
                  </a:cubicBezTo>
                  <a:lnTo>
                    <a:pt x="5427" y="1290"/>
                  </a:lnTo>
                  <a:cubicBezTo>
                    <a:pt x="5165" y="1202"/>
                    <a:pt x="4874" y="1087"/>
                    <a:pt x="4594" y="978"/>
                  </a:cubicBezTo>
                  <a:cubicBezTo>
                    <a:pt x="4179" y="820"/>
                    <a:pt x="3743" y="652"/>
                    <a:pt x="3627" y="652"/>
                  </a:cubicBezTo>
                  <a:cubicBezTo>
                    <a:pt x="3625" y="652"/>
                    <a:pt x="3623" y="652"/>
                    <a:pt x="3621" y="652"/>
                  </a:cubicBezTo>
                  <a:cubicBezTo>
                    <a:pt x="3530" y="659"/>
                    <a:pt x="3474" y="754"/>
                    <a:pt x="3414" y="852"/>
                  </a:cubicBezTo>
                  <a:cubicBezTo>
                    <a:pt x="3348" y="964"/>
                    <a:pt x="3271" y="1090"/>
                    <a:pt x="3131" y="1090"/>
                  </a:cubicBezTo>
                  <a:cubicBezTo>
                    <a:pt x="3054" y="1090"/>
                    <a:pt x="2935" y="1192"/>
                    <a:pt x="2809" y="1297"/>
                  </a:cubicBezTo>
                  <a:cubicBezTo>
                    <a:pt x="2651" y="1430"/>
                    <a:pt x="2472" y="1580"/>
                    <a:pt x="2262" y="1654"/>
                  </a:cubicBezTo>
                  <a:cubicBezTo>
                    <a:pt x="2240" y="1662"/>
                    <a:pt x="2216" y="1666"/>
                    <a:pt x="2192" y="1666"/>
                  </a:cubicBezTo>
                  <a:cubicBezTo>
                    <a:pt x="2153" y="1666"/>
                    <a:pt x="2115" y="1656"/>
                    <a:pt x="2080" y="1636"/>
                  </a:cubicBezTo>
                  <a:cubicBezTo>
                    <a:pt x="1898" y="1531"/>
                    <a:pt x="1821" y="1150"/>
                    <a:pt x="1748" y="782"/>
                  </a:cubicBezTo>
                  <a:cubicBezTo>
                    <a:pt x="1706" y="568"/>
                    <a:pt x="1660" y="344"/>
                    <a:pt x="1608" y="271"/>
                  </a:cubicBezTo>
                  <a:cubicBezTo>
                    <a:pt x="1507" y="133"/>
                    <a:pt x="1069" y="0"/>
                    <a:pt x="7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9" name="Google Shape;13229;p54"/>
            <p:cNvSpPr/>
            <p:nvPr/>
          </p:nvSpPr>
          <p:spPr>
            <a:xfrm>
              <a:off x="2746593" y="2003634"/>
              <a:ext cx="83583" cy="84330"/>
            </a:xfrm>
            <a:custGeom>
              <a:rect b="b" l="l" r="r" t="t"/>
              <a:pathLst>
                <a:path extrusionOk="0" h="6211" w="6156">
                  <a:moveTo>
                    <a:pt x="116" y="0"/>
                  </a:moveTo>
                  <a:cubicBezTo>
                    <a:pt x="116" y="0"/>
                    <a:pt x="109" y="7"/>
                    <a:pt x="102" y="22"/>
                  </a:cubicBezTo>
                  <a:cubicBezTo>
                    <a:pt x="1" y="235"/>
                    <a:pt x="533" y="820"/>
                    <a:pt x="820" y="988"/>
                  </a:cubicBezTo>
                  <a:cubicBezTo>
                    <a:pt x="953" y="1065"/>
                    <a:pt x="1051" y="1222"/>
                    <a:pt x="1149" y="1373"/>
                  </a:cubicBezTo>
                  <a:cubicBezTo>
                    <a:pt x="1264" y="1555"/>
                    <a:pt x="1384" y="1740"/>
                    <a:pt x="1538" y="1754"/>
                  </a:cubicBezTo>
                  <a:cubicBezTo>
                    <a:pt x="1755" y="1779"/>
                    <a:pt x="1849" y="2098"/>
                    <a:pt x="1940" y="2409"/>
                  </a:cubicBezTo>
                  <a:cubicBezTo>
                    <a:pt x="1996" y="2591"/>
                    <a:pt x="2070" y="2843"/>
                    <a:pt x="2143" y="2857"/>
                  </a:cubicBezTo>
                  <a:cubicBezTo>
                    <a:pt x="2423" y="2913"/>
                    <a:pt x="2952" y="3743"/>
                    <a:pt x="3036" y="4170"/>
                  </a:cubicBezTo>
                  <a:cubicBezTo>
                    <a:pt x="3078" y="4398"/>
                    <a:pt x="3277" y="4562"/>
                    <a:pt x="3474" y="4727"/>
                  </a:cubicBezTo>
                  <a:cubicBezTo>
                    <a:pt x="3610" y="4842"/>
                    <a:pt x="3743" y="4954"/>
                    <a:pt x="3824" y="5087"/>
                  </a:cubicBezTo>
                  <a:cubicBezTo>
                    <a:pt x="3929" y="5269"/>
                    <a:pt x="4258" y="5511"/>
                    <a:pt x="4496" y="5686"/>
                  </a:cubicBezTo>
                  <a:cubicBezTo>
                    <a:pt x="4667" y="5812"/>
                    <a:pt x="4765" y="5885"/>
                    <a:pt x="4804" y="5938"/>
                  </a:cubicBezTo>
                  <a:cubicBezTo>
                    <a:pt x="4835" y="5983"/>
                    <a:pt x="4863" y="6029"/>
                    <a:pt x="4891" y="6081"/>
                  </a:cubicBezTo>
                  <a:cubicBezTo>
                    <a:pt x="4912" y="6127"/>
                    <a:pt x="4940" y="6169"/>
                    <a:pt x="4972" y="6211"/>
                  </a:cubicBezTo>
                  <a:cubicBezTo>
                    <a:pt x="5014" y="6143"/>
                    <a:pt x="5088" y="6120"/>
                    <a:pt x="5174" y="6120"/>
                  </a:cubicBezTo>
                  <a:cubicBezTo>
                    <a:pt x="5264" y="6120"/>
                    <a:pt x="5367" y="6146"/>
                    <a:pt x="5458" y="6169"/>
                  </a:cubicBezTo>
                  <a:cubicBezTo>
                    <a:pt x="5511" y="6179"/>
                    <a:pt x="5560" y="6193"/>
                    <a:pt x="5613" y="6200"/>
                  </a:cubicBezTo>
                  <a:cubicBezTo>
                    <a:pt x="5683" y="6183"/>
                    <a:pt x="5756" y="5749"/>
                    <a:pt x="5735" y="5465"/>
                  </a:cubicBezTo>
                  <a:cubicBezTo>
                    <a:pt x="5732" y="5329"/>
                    <a:pt x="5749" y="5189"/>
                    <a:pt x="5788" y="5056"/>
                  </a:cubicBezTo>
                  <a:cubicBezTo>
                    <a:pt x="5802" y="5003"/>
                    <a:pt x="5812" y="4951"/>
                    <a:pt x="5816" y="4895"/>
                  </a:cubicBezTo>
                  <a:cubicBezTo>
                    <a:pt x="5812" y="4835"/>
                    <a:pt x="5837" y="4776"/>
                    <a:pt x="5886" y="4737"/>
                  </a:cubicBezTo>
                  <a:cubicBezTo>
                    <a:pt x="5923" y="4707"/>
                    <a:pt x="5970" y="4692"/>
                    <a:pt x="6029" y="4692"/>
                  </a:cubicBezTo>
                  <a:cubicBezTo>
                    <a:pt x="6058" y="4692"/>
                    <a:pt x="6089" y="4695"/>
                    <a:pt x="6124" y="4702"/>
                  </a:cubicBezTo>
                  <a:lnTo>
                    <a:pt x="6127" y="4702"/>
                  </a:lnTo>
                  <a:cubicBezTo>
                    <a:pt x="6148" y="4667"/>
                    <a:pt x="6155" y="4629"/>
                    <a:pt x="6145" y="4590"/>
                  </a:cubicBezTo>
                  <a:cubicBezTo>
                    <a:pt x="6145" y="4552"/>
                    <a:pt x="6131" y="4517"/>
                    <a:pt x="6106" y="4489"/>
                  </a:cubicBezTo>
                  <a:cubicBezTo>
                    <a:pt x="6040" y="4471"/>
                    <a:pt x="5998" y="4394"/>
                    <a:pt x="5949" y="4310"/>
                  </a:cubicBezTo>
                  <a:cubicBezTo>
                    <a:pt x="5882" y="4191"/>
                    <a:pt x="5805" y="4054"/>
                    <a:pt x="5672" y="4054"/>
                  </a:cubicBezTo>
                  <a:cubicBezTo>
                    <a:pt x="5585" y="4054"/>
                    <a:pt x="5543" y="4082"/>
                    <a:pt x="5539" y="4107"/>
                  </a:cubicBezTo>
                  <a:cubicBezTo>
                    <a:pt x="5539" y="4131"/>
                    <a:pt x="5564" y="4163"/>
                    <a:pt x="5613" y="4167"/>
                  </a:cubicBezTo>
                  <a:cubicBezTo>
                    <a:pt x="5714" y="4174"/>
                    <a:pt x="5805" y="4230"/>
                    <a:pt x="5861" y="4314"/>
                  </a:cubicBezTo>
                  <a:cubicBezTo>
                    <a:pt x="5900" y="4377"/>
                    <a:pt x="5903" y="4450"/>
                    <a:pt x="5875" y="4517"/>
                  </a:cubicBezTo>
                  <a:cubicBezTo>
                    <a:pt x="5865" y="4548"/>
                    <a:pt x="5840" y="4576"/>
                    <a:pt x="5805" y="4587"/>
                  </a:cubicBezTo>
                  <a:cubicBezTo>
                    <a:pt x="5798" y="4588"/>
                    <a:pt x="5792" y="4589"/>
                    <a:pt x="5786" y="4589"/>
                  </a:cubicBezTo>
                  <a:cubicBezTo>
                    <a:pt x="5746" y="4589"/>
                    <a:pt x="5713" y="4562"/>
                    <a:pt x="5683" y="4538"/>
                  </a:cubicBezTo>
                  <a:cubicBezTo>
                    <a:pt x="5630" y="4485"/>
                    <a:pt x="5557" y="4457"/>
                    <a:pt x="5483" y="4457"/>
                  </a:cubicBezTo>
                  <a:cubicBezTo>
                    <a:pt x="5474" y="4458"/>
                    <a:pt x="5464" y="4458"/>
                    <a:pt x="5456" y="4458"/>
                  </a:cubicBezTo>
                  <a:cubicBezTo>
                    <a:pt x="5314" y="4458"/>
                    <a:pt x="5282" y="4355"/>
                    <a:pt x="5259" y="4282"/>
                  </a:cubicBezTo>
                  <a:cubicBezTo>
                    <a:pt x="5234" y="4209"/>
                    <a:pt x="5220" y="4170"/>
                    <a:pt x="5133" y="4167"/>
                  </a:cubicBezTo>
                  <a:cubicBezTo>
                    <a:pt x="4968" y="4156"/>
                    <a:pt x="4898" y="4005"/>
                    <a:pt x="4846" y="3886"/>
                  </a:cubicBezTo>
                  <a:cubicBezTo>
                    <a:pt x="4786" y="3760"/>
                    <a:pt x="4744" y="3680"/>
                    <a:pt x="4653" y="3680"/>
                  </a:cubicBezTo>
                  <a:cubicBezTo>
                    <a:pt x="4510" y="3680"/>
                    <a:pt x="4408" y="3624"/>
                    <a:pt x="4370" y="3529"/>
                  </a:cubicBezTo>
                  <a:cubicBezTo>
                    <a:pt x="4331" y="3421"/>
                    <a:pt x="4380" y="3284"/>
                    <a:pt x="4496" y="3179"/>
                  </a:cubicBezTo>
                  <a:cubicBezTo>
                    <a:pt x="4503" y="3169"/>
                    <a:pt x="4517" y="3158"/>
                    <a:pt x="4513" y="3148"/>
                  </a:cubicBezTo>
                  <a:cubicBezTo>
                    <a:pt x="4513" y="3116"/>
                    <a:pt x="4443" y="3053"/>
                    <a:pt x="4391" y="3008"/>
                  </a:cubicBezTo>
                  <a:cubicBezTo>
                    <a:pt x="4300" y="2931"/>
                    <a:pt x="4198" y="2840"/>
                    <a:pt x="4198" y="2724"/>
                  </a:cubicBezTo>
                  <a:cubicBezTo>
                    <a:pt x="4198" y="2682"/>
                    <a:pt x="4184" y="2675"/>
                    <a:pt x="4093" y="2654"/>
                  </a:cubicBezTo>
                  <a:cubicBezTo>
                    <a:pt x="4023" y="2640"/>
                    <a:pt x="3908" y="2612"/>
                    <a:pt x="3908" y="2483"/>
                  </a:cubicBezTo>
                  <a:cubicBezTo>
                    <a:pt x="3908" y="2441"/>
                    <a:pt x="3904" y="2437"/>
                    <a:pt x="3852" y="2413"/>
                  </a:cubicBezTo>
                  <a:cubicBezTo>
                    <a:pt x="3771" y="2378"/>
                    <a:pt x="3698" y="2322"/>
                    <a:pt x="3645" y="2248"/>
                  </a:cubicBezTo>
                  <a:cubicBezTo>
                    <a:pt x="3594" y="2177"/>
                    <a:pt x="3566" y="2174"/>
                    <a:pt x="3527" y="2174"/>
                  </a:cubicBezTo>
                  <a:cubicBezTo>
                    <a:pt x="3523" y="2174"/>
                    <a:pt x="3519" y="2175"/>
                    <a:pt x="3516" y="2175"/>
                  </a:cubicBezTo>
                  <a:cubicBezTo>
                    <a:pt x="3505" y="2176"/>
                    <a:pt x="3495" y="2177"/>
                    <a:pt x="3485" y="2177"/>
                  </a:cubicBezTo>
                  <a:cubicBezTo>
                    <a:pt x="3416" y="2177"/>
                    <a:pt x="3352" y="2146"/>
                    <a:pt x="3309" y="2091"/>
                  </a:cubicBezTo>
                  <a:cubicBezTo>
                    <a:pt x="3216" y="1986"/>
                    <a:pt x="3098" y="1920"/>
                    <a:pt x="3012" y="1920"/>
                  </a:cubicBezTo>
                  <a:cubicBezTo>
                    <a:pt x="2994" y="1920"/>
                    <a:pt x="2977" y="1923"/>
                    <a:pt x="2962" y="1929"/>
                  </a:cubicBezTo>
                  <a:cubicBezTo>
                    <a:pt x="2943" y="1937"/>
                    <a:pt x="2922" y="1941"/>
                    <a:pt x="2902" y="1941"/>
                  </a:cubicBezTo>
                  <a:cubicBezTo>
                    <a:pt x="2875" y="1941"/>
                    <a:pt x="2848" y="1934"/>
                    <a:pt x="2822" y="1922"/>
                  </a:cubicBezTo>
                  <a:cubicBezTo>
                    <a:pt x="2672" y="1856"/>
                    <a:pt x="2486" y="1635"/>
                    <a:pt x="2406" y="1422"/>
                  </a:cubicBezTo>
                  <a:cubicBezTo>
                    <a:pt x="2378" y="1348"/>
                    <a:pt x="2192" y="1215"/>
                    <a:pt x="2028" y="1100"/>
                  </a:cubicBezTo>
                  <a:cubicBezTo>
                    <a:pt x="1790" y="935"/>
                    <a:pt x="1545" y="764"/>
                    <a:pt x="1485" y="596"/>
                  </a:cubicBezTo>
                  <a:cubicBezTo>
                    <a:pt x="1407" y="375"/>
                    <a:pt x="1202" y="268"/>
                    <a:pt x="842" y="268"/>
                  </a:cubicBezTo>
                  <a:cubicBezTo>
                    <a:pt x="815" y="268"/>
                    <a:pt x="786" y="269"/>
                    <a:pt x="757" y="270"/>
                  </a:cubicBezTo>
                  <a:cubicBezTo>
                    <a:pt x="750" y="270"/>
                    <a:pt x="744" y="270"/>
                    <a:pt x="737" y="270"/>
                  </a:cubicBezTo>
                  <a:cubicBezTo>
                    <a:pt x="499" y="270"/>
                    <a:pt x="334" y="149"/>
                    <a:pt x="221" y="67"/>
                  </a:cubicBezTo>
                  <a:cubicBezTo>
                    <a:pt x="190" y="39"/>
                    <a:pt x="155" y="1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0" name="Google Shape;13230;p54"/>
            <p:cNvSpPr/>
            <p:nvPr/>
          </p:nvSpPr>
          <p:spPr>
            <a:xfrm>
              <a:off x="2846320" y="2013450"/>
              <a:ext cx="74445" cy="60949"/>
            </a:xfrm>
            <a:custGeom>
              <a:rect b="b" l="l" r="r" t="t"/>
              <a:pathLst>
                <a:path extrusionOk="0" h="4489" w="5483">
                  <a:moveTo>
                    <a:pt x="4422" y="1"/>
                  </a:moveTo>
                  <a:cubicBezTo>
                    <a:pt x="4235" y="1"/>
                    <a:pt x="4018" y="15"/>
                    <a:pt x="3921" y="118"/>
                  </a:cubicBezTo>
                  <a:cubicBezTo>
                    <a:pt x="3879" y="167"/>
                    <a:pt x="3858" y="226"/>
                    <a:pt x="3869" y="289"/>
                  </a:cubicBezTo>
                  <a:cubicBezTo>
                    <a:pt x="3890" y="580"/>
                    <a:pt x="3732" y="643"/>
                    <a:pt x="3627" y="688"/>
                  </a:cubicBezTo>
                  <a:cubicBezTo>
                    <a:pt x="3543" y="723"/>
                    <a:pt x="3540" y="730"/>
                    <a:pt x="3543" y="772"/>
                  </a:cubicBezTo>
                  <a:cubicBezTo>
                    <a:pt x="3564" y="905"/>
                    <a:pt x="3508" y="979"/>
                    <a:pt x="3456" y="1045"/>
                  </a:cubicBezTo>
                  <a:cubicBezTo>
                    <a:pt x="3396" y="1108"/>
                    <a:pt x="3368" y="1199"/>
                    <a:pt x="3382" y="1290"/>
                  </a:cubicBezTo>
                  <a:cubicBezTo>
                    <a:pt x="3389" y="1339"/>
                    <a:pt x="3386" y="1389"/>
                    <a:pt x="3375" y="1438"/>
                  </a:cubicBezTo>
                  <a:cubicBezTo>
                    <a:pt x="3344" y="1550"/>
                    <a:pt x="3242" y="1567"/>
                    <a:pt x="3141" y="1592"/>
                  </a:cubicBezTo>
                  <a:cubicBezTo>
                    <a:pt x="3071" y="1602"/>
                    <a:pt x="3004" y="1620"/>
                    <a:pt x="2938" y="1644"/>
                  </a:cubicBezTo>
                  <a:cubicBezTo>
                    <a:pt x="2913" y="1655"/>
                    <a:pt x="2889" y="1665"/>
                    <a:pt x="2861" y="1679"/>
                  </a:cubicBezTo>
                  <a:cubicBezTo>
                    <a:pt x="2773" y="1722"/>
                    <a:pt x="2711" y="1739"/>
                    <a:pt x="2662" y="1739"/>
                  </a:cubicBezTo>
                  <a:cubicBezTo>
                    <a:pt x="2596" y="1739"/>
                    <a:pt x="2555" y="1707"/>
                    <a:pt x="2511" y="1665"/>
                  </a:cubicBezTo>
                  <a:cubicBezTo>
                    <a:pt x="2466" y="1615"/>
                    <a:pt x="2403" y="1587"/>
                    <a:pt x="2334" y="1587"/>
                  </a:cubicBezTo>
                  <a:cubicBezTo>
                    <a:pt x="2327" y="1587"/>
                    <a:pt x="2319" y="1587"/>
                    <a:pt x="2311" y="1588"/>
                  </a:cubicBezTo>
                  <a:cubicBezTo>
                    <a:pt x="2302" y="1588"/>
                    <a:pt x="2293" y="1587"/>
                    <a:pt x="2285" y="1587"/>
                  </a:cubicBezTo>
                  <a:cubicBezTo>
                    <a:pt x="2171" y="1587"/>
                    <a:pt x="2059" y="1629"/>
                    <a:pt x="1971" y="1707"/>
                  </a:cubicBezTo>
                  <a:cubicBezTo>
                    <a:pt x="1915" y="1753"/>
                    <a:pt x="1852" y="1788"/>
                    <a:pt x="1782" y="1812"/>
                  </a:cubicBezTo>
                  <a:cubicBezTo>
                    <a:pt x="1715" y="1834"/>
                    <a:pt x="1630" y="1839"/>
                    <a:pt x="1541" y="1839"/>
                  </a:cubicBezTo>
                  <a:cubicBezTo>
                    <a:pt x="1499" y="1839"/>
                    <a:pt x="1457" y="1838"/>
                    <a:pt x="1415" y="1837"/>
                  </a:cubicBezTo>
                  <a:cubicBezTo>
                    <a:pt x="1372" y="1835"/>
                    <a:pt x="1327" y="1834"/>
                    <a:pt x="1284" y="1834"/>
                  </a:cubicBezTo>
                  <a:cubicBezTo>
                    <a:pt x="1200" y="1834"/>
                    <a:pt x="1124" y="1840"/>
                    <a:pt x="1089" y="1868"/>
                  </a:cubicBezTo>
                  <a:cubicBezTo>
                    <a:pt x="1082" y="1872"/>
                    <a:pt x="1075" y="1875"/>
                    <a:pt x="1068" y="1882"/>
                  </a:cubicBezTo>
                  <a:lnTo>
                    <a:pt x="1058" y="1886"/>
                  </a:lnTo>
                  <a:lnTo>
                    <a:pt x="1044" y="1889"/>
                  </a:lnTo>
                  <a:lnTo>
                    <a:pt x="1033" y="1893"/>
                  </a:lnTo>
                  <a:lnTo>
                    <a:pt x="1023" y="1896"/>
                  </a:lnTo>
                  <a:lnTo>
                    <a:pt x="995" y="1896"/>
                  </a:lnTo>
                  <a:cubicBezTo>
                    <a:pt x="984" y="1896"/>
                    <a:pt x="977" y="1896"/>
                    <a:pt x="970" y="1893"/>
                  </a:cubicBezTo>
                  <a:lnTo>
                    <a:pt x="960" y="1893"/>
                  </a:lnTo>
                  <a:cubicBezTo>
                    <a:pt x="953" y="1893"/>
                    <a:pt x="942" y="1889"/>
                    <a:pt x="932" y="1886"/>
                  </a:cubicBezTo>
                  <a:lnTo>
                    <a:pt x="928" y="1886"/>
                  </a:lnTo>
                  <a:cubicBezTo>
                    <a:pt x="921" y="1882"/>
                    <a:pt x="911" y="1879"/>
                    <a:pt x="904" y="1875"/>
                  </a:cubicBezTo>
                  <a:lnTo>
                    <a:pt x="897" y="1872"/>
                  </a:lnTo>
                  <a:cubicBezTo>
                    <a:pt x="886" y="1865"/>
                    <a:pt x="876" y="1861"/>
                    <a:pt x="869" y="1854"/>
                  </a:cubicBezTo>
                  <a:lnTo>
                    <a:pt x="862" y="1851"/>
                  </a:lnTo>
                  <a:lnTo>
                    <a:pt x="837" y="1833"/>
                  </a:lnTo>
                  <a:lnTo>
                    <a:pt x="830" y="1830"/>
                  </a:lnTo>
                  <a:lnTo>
                    <a:pt x="806" y="1809"/>
                  </a:lnTo>
                  <a:lnTo>
                    <a:pt x="802" y="1805"/>
                  </a:lnTo>
                  <a:lnTo>
                    <a:pt x="778" y="1784"/>
                  </a:lnTo>
                  <a:lnTo>
                    <a:pt x="771" y="1777"/>
                  </a:lnTo>
                  <a:lnTo>
                    <a:pt x="746" y="1756"/>
                  </a:lnTo>
                  <a:cubicBezTo>
                    <a:pt x="697" y="1718"/>
                    <a:pt x="627" y="1655"/>
                    <a:pt x="599" y="1655"/>
                  </a:cubicBezTo>
                  <a:cubicBezTo>
                    <a:pt x="596" y="1656"/>
                    <a:pt x="593" y="1657"/>
                    <a:pt x="590" y="1657"/>
                  </a:cubicBezTo>
                  <a:cubicBezTo>
                    <a:pt x="588" y="1657"/>
                    <a:pt x="585" y="1656"/>
                    <a:pt x="582" y="1655"/>
                  </a:cubicBezTo>
                  <a:lnTo>
                    <a:pt x="564" y="1655"/>
                  </a:lnTo>
                  <a:lnTo>
                    <a:pt x="557" y="1651"/>
                  </a:lnTo>
                  <a:lnTo>
                    <a:pt x="550" y="1648"/>
                  </a:lnTo>
                  <a:lnTo>
                    <a:pt x="543" y="1644"/>
                  </a:lnTo>
                  <a:lnTo>
                    <a:pt x="533" y="1637"/>
                  </a:lnTo>
                  <a:lnTo>
                    <a:pt x="526" y="1634"/>
                  </a:lnTo>
                  <a:lnTo>
                    <a:pt x="519" y="1627"/>
                  </a:lnTo>
                  <a:lnTo>
                    <a:pt x="512" y="1620"/>
                  </a:lnTo>
                  <a:lnTo>
                    <a:pt x="505" y="1609"/>
                  </a:lnTo>
                  <a:lnTo>
                    <a:pt x="498" y="1602"/>
                  </a:lnTo>
                  <a:lnTo>
                    <a:pt x="491" y="1592"/>
                  </a:lnTo>
                  <a:lnTo>
                    <a:pt x="484" y="1581"/>
                  </a:lnTo>
                  <a:lnTo>
                    <a:pt x="477" y="1571"/>
                  </a:lnTo>
                  <a:lnTo>
                    <a:pt x="470" y="1560"/>
                  </a:lnTo>
                  <a:lnTo>
                    <a:pt x="463" y="1546"/>
                  </a:lnTo>
                  <a:lnTo>
                    <a:pt x="456" y="1532"/>
                  </a:lnTo>
                  <a:lnTo>
                    <a:pt x="452" y="1518"/>
                  </a:lnTo>
                  <a:lnTo>
                    <a:pt x="445" y="1504"/>
                  </a:lnTo>
                  <a:lnTo>
                    <a:pt x="438" y="1487"/>
                  </a:lnTo>
                  <a:lnTo>
                    <a:pt x="431" y="1469"/>
                  </a:lnTo>
                  <a:lnTo>
                    <a:pt x="424" y="1452"/>
                  </a:lnTo>
                  <a:lnTo>
                    <a:pt x="417" y="1434"/>
                  </a:lnTo>
                  <a:lnTo>
                    <a:pt x="414" y="1417"/>
                  </a:lnTo>
                  <a:lnTo>
                    <a:pt x="407" y="1396"/>
                  </a:lnTo>
                  <a:lnTo>
                    <a:pt x="400" y="1375"/>
                  </a:lnTo>
                  <a:lnTo>
                    <a:pt x="393" y="1353"/>
                  </a:lnTo>
                  <a:lnTo>
                    <a:pt x="389" y="1329"/>
                  </a:lnTo>
                  <a:lnTo>
                    <a:pt x="382" y="1304"/>
                  </a:lnTo>
                  <a:lnTo>
                    <a:pt x="386" y="1294"/>
                  </a:lnTo>
                  <a:lnTo>
                    <a:pt x="386" y="1294"/>
                  </a:lnTo>
                  <a:cubicBezTo>
                    <a:pt x="298" y="1301"/>
                    <a:pt x="126" y="1483"/>
                    <a:pt x="56" y="1686"/>
                  </a:cubicBezTo>
                  <a:cubicBezTo>
                    <a:pt x="39" y="1742"/>
                    <a:pt x="0" y="1879"/>
                    <a:pt x="70" y="1942"/>
                  </a:cubicBezTo>
                  <a:cubicBezTo>
                    <a:pt x="235" y="2096"/>
                    <a:pt x="270" y="2302"/>
                    <a:pt x="302" y="2467"/>
                  </a:cubicBezTo>
                  <a:cubicBezTo>
                    <a:pt x="319" y="2565"/>
                    <a:pt x="333" y="2656"/>
                    <a:pt x="372" y="2712"/>
                  </a:cubicBezTo>
                  <a:cubicBezTo>
                    <a:pt x="417" y="2768"/>
                    <a:pt x="473" y="2813"/>
                    <a:pt x="540" y="2848"/>
                  </a:cubicBezTo>
                  <a:cubicBezTo>
                    <a:pt x="676" y="2936"/>
                    <a:pt x="851" y="3044"/>
                    <a:pt x="851" y="3296"/>
                  </a:cubicBezTo>
                  <a:cubicBezTo>
                    <a:pt x="851" y="3538"/>
                    <a:pt x="1023" y="3888"/>
                    <a:pt x="1177" y="3969"/>
                  </a:cubicBezTo>
                  <a:cubicBezTo>
                    <a:pt x="1189" y="3977"/>
                    <a:pt x="1204" y="3982"/>
                    <a:pt x="1219" y="3982"/>
                  </a:cubicBezTo>
                  <a:cubicBezTo>
                    <a:pt x="1234" y="3982"/>
                    <a:pt x="1250" y="3977"/>
                    <a:pt x="1264" y="3969"/>
                  </a:cubicBezTo>
                  <a:cubicBezTo>
                    <a:pt x="1315" y="3931"/>
                    <a:pt x="1378" y="3909"/>
                    <a:pt x="1440" y="3909"/>
                  </a:cubicBezTo>
                  <a:cubicBezTo>
                    <a:pt x="1465" y="3909"/>
                    <a:pt x="1489" y="3913"/>
                    <a:pt x="1513" y="3920"/>
                  </a:cubicBezTo>
                  <a:cubicBezTo>
                    <a:pt x="1677" y="3962"/>
                    <a:pt x="1772" y="4151"/>
                    <a:pt x="1796" y="4207"/>
                  </a:cubicBezTo>
                  <a:cubicBezTo>
                    <a:pt x="1803" y="4212"/>
                    <a:pt x="1816" y="4214"/>
                    <a:pt x="1833" y="4214"/>
                  </a:cubicBezTo>
                  <a:cubicBezTo>
                    <a:pt x="1905" y="4214"/>
                    <a:pt x="2052" y="4173"/>
                    <a:pt x="2129" y="4147"/>
                  </a:cubicBezTo>
                  <a:cubicBezTo>
                    <a:pt x="2227" y="4116"/>
                    <a:pt x="2329" y="4095"/>
                    <a:pt x="2434" y="4084"/>
                  </a:cubicBezTo>
                  <a:cubicBezTo>
                    <a:pt x="2448" y="4084"/>
                    <a:pt x="2462" y="4084"/>
                    <a:pt x="2476" y="4088"/>
                  </a:cubicBezTo>
                  <a:lnTo>
                    <a:pt x="2486" y="4088"/>
                  </a:lnTo>
                  <a:cubicBezTo>
                    <a:pt x="2812" y="4154"/>
                    <a:pt x="3190" y="4256"/>
                    <a:pt x="3225" y="4462"/>
                  </a:cubicBezTo>
                  <a:cubicBezTo>
                    <a:pt x="3225" y="4476"/>
                    <a:pt x="3228" y="4476"/>
                    <a:pt x="3232" y="4480"/>
                  </a:cubicBezTo>
                  <a:cubicBezTo>
                    <a:pt x="3243" y="4486"/>
                    <a:pt x="3260" y="4489"/>
                    <a:pt x="3280" y="4489"/>
                  </a:cubicBezTo>
                  <a:cubicBezTo>
                    <a:pt x="3393" y="4489"/>
                    <a:pt x="3624" y="4399"/>
                    <a:pt x="3785" y="4336"/>
                  </a:cubicBezTo>
                  <a:cubicBezTo>
                    <a:pt x="3834" y="4319"/>
                    <a:pt x="3883" y="4301"/>
                    <a:pt x="3928" y="4284"/>
                  </a:cubicBezTo>
                  <a:cubicBezTo>
                    <a:pt x="4047" y="4238"/>
                    <a:pt x="4079" y="3972"/>
                    <a:pt x="4103" y="3738"/>
                  </a:cubicBezTo>
                  <a:cubicBezTo>
                    <a:pt x="4135" y="3465"/>
                    <a:pt x="4166" y="3181"/>
                    <a:pt x="4338" y="3076"/>
                  </a:cubicBezTo>
                  <a:cubicBezTo>
                    <a:pt x="4625" y="2901"/>
                    <a:pt x="4653" y="2554"/>
                    <a:pt x="4629" y="2299"/>
                  </a:cubicBezTo>
                  <a:cubicBezTo>
                    <a:pt x="4601" y="2036"/>
                    <a:pt x="4937" y="1945"/>
                    <a:pt x="5206" y="1872"/>
                  </a:cubicBezTo>
                  <a:cubicBezTo>
                    <a:pt x="5311" y="1844"/>
                    <a:pt x="5441" y="1809"/>
                    <a:pt x="5469" y="1781"/>
                  </a:cubicBezTo>
                  <a:cubicBezTo>
                    <a:pt x="5479" y="1770"/>
                    <a:pt x="5483" y="1756"/>
                    <a:pt x="5479" y="1742"/>
                  </a:cubicBezTo>
                  <a:cubicBezTo>
                    <a:pt x="5462" y="1662"/>
                    <a:pt x="5301" y="1529"/>
                    <a:pt x="5119" y="1445"/>
                  </a:cubicBezTo>
                  <a:cubicBezTo>
                    <a:pt x="4965" y="1375"/>
                    <a:pt x="4968" y="1248"/>
                    <a:pt x="4968" y="1157"/>
                  </a:cubicBezTo>
                  <a:cubicBezTo>
                    <a:pt x="4968" y="1084"/>
                    <a:pt x="4968" y="1035"/>
                    <a:pt x="4923" y="1000"/>
                  </a:cubicBezTo>
                  <a:cubicBezTo>
                    <a:pt x="4832" y="916"/>
                    <a:pt x="4597" y="650"/>
                    <a:pt x="4650" y="492"/>
                  </a:cubicBezTo>
                  <a:cubicBezTo>
                    <a:pt x="4671" y="433"/>
                    <a:pt x="4723" y="398"/>
                    <a:pt x="4786" y="398"/>
                  </a:cubicBezTo>
                  <a:lnTo>
                    <a:pt x="4793" y="398"/>
                  </a:lnTo>
                  <a:cubicBezTo>
                    <a:pt x="4783" y="373"/>
                    <a:pt x="4772" y="345"/>
                    <a:pt x="4758" y="321"/>
                  </a:cubicBezTo>
                  <a:cubicBezTo>
                    <a:pt x="4723" y="244"/>
                    <a:pt x="4660" y="107"/>
                    <a:pt x="4758" y="27"/>
                  </a:cubicBezTo>
                  <a:lnTo>
                    <a:pt x="4755" y="27"/>
                  </a:lnTo>
                  <a:lnTo>
                    <a:pt x="4720" y="13"/>
                  </a:lnTo>
                  <a:lnTo>
                    <a:pt x="4713" y="13"/>
                  </a:lnTo>
                  <a:lnTo>
                    <a:pt x="4688" y="6"/>
                  </a:lnTo>
                  <a:lnTo>
                    <a:pt x="4681" y="6"/>
                  </a:lnTo>
                  <a:lnTo>
                    <a:pt x="4664" y="2"/>
                  </a:lnTo>
                  <a:lnTo>
                    <a:pt x="4545" y="2"/>
                  </a:lnTo>
                  <a:cubicBezTo>
                    <a:pt x="4506" y="2"/>
                    <a:pt x="4465" y="1"/>
                    <a:pt x="44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1" name="Google Shape;13231;p54"/>
            <p:cNvSpPr/>
            <p:nvPr/>
          </p:nvSpPr>
          <p:spPr>
            <a:xfrm>
              <a:off x="2823415" y="2090109"/>
              <a:ext cx="73061" cy="19457"/>
            </a:xfrm>
            <a:custGeom>
              <a:rect b="b" l="l" r="r" t="t"/>
              <a:pathLst>
                <a:path extrusionOk="0" h="1433" w="5381">
                  <a:moveTo>
                    <a:pt x="626" y="1"/>
                  </a:moveTo>
                  <a:cubicBezTo>
                    <a:pt x="563" y="1"/>
                    <a:pt x="503" y="6"/>
                    <a:pt x="448" y="17"/>
                  </a:cubicBezTo>
                  <a:cubicBezTo>
                    <a:pt x="357" y="38"/>
                    <a:pt x="294" y="73"/>
                    <a:pt x="266" y="126"/>
                  </a:cubicBezTo>
                  <a:cubicBezTo>
                    <a:pt x="165" y="301"/>
                    <a:pt x="56" y="318"/>
                    <a:pt x="0" y="325"/>
                  </a:cubicBezTo>
                  <a:cubicBezTo>
                    <a:pt x="4" y="350"/>
                    <a:pt x="7" y="378"/>
                    <a:pt x="14" y="402"/>
                  </a:cubicBezTo>
                  <a:cubicBezTo>
                    <a:pt x="25" y="445"/>
                    <a:pt x="44" y="463"/>
                    <a:pt x="96" y="463"/>
                  </a:cubicBezTo>
                  <a:cubicBezTo>
                    <a:pt x="125" y="463"/>
                    <a:pt x="164" y="458"/>
                    <a:pt x="217" y="448"/>
                  </a:cubicBezTo>
                  <a:cubicBezTo>
                    <a:pt x="263" y="441"/>
                    <a:pt x="308" y="434"/>
                    <a:pt x="354" y="434"/>
                  </a:cubicBezTo>
                  <a:cubicBezTo>
                    <a:pt x="469" y="434"/>
                    <a:pt x="504" y="528"/>
                    <a:pt x="529" y="598"/>
                  </a:cubicBezTo>
                  <a:cubicBezTo>
                    <a:pt x="560" y="679"/>
                    <a:pt x="581" y="731"/>
                    <a:pt x="655" y="738"/>
                  </a:cubicBezTo>
                  <a:cubicBezTo>
                    <a:pt x="704" y="749"/>
                    <a:pt x="770" y="763"/>
                    <a:pt x="854" y="780"/>
                  </a:cubicBezTo>
                  <a:cubicBezTo>
                    <a:pt x="990" y="810"/>
                    <a:pt x="1302" y="876"/>
                    <a:pt x="1463" y="876"/>
                  </a:cubicBezTo>
                  <a:cubicBezTo>
                    <a:pt x="1510" y="876"/>
                    <a:pt x="1544" y="871"/>
                    <a:pt x="1558" y="857"/>
                  </a:cubicBezTo>
                  <a:cubicBezTo>
                    <a:pt x="1579" y="812"/>
                    <a:pt x="1624" y="780"/>
                    <a:pt x="1673" y="773"/>
                  </a:cubicBezTo>
                  <a:cubicBezTo>
                    <a:pt x="1702" y="767"/>
                    <a:pt x="1737" y="763"/>
                    <a:pt x="1775" y="763"/>
                  </a:cubicBezTo>
                  <a:cubicBezTo>
                    <a:pt x="2021" y="763"/>
                    <a:pt x="2444" y="893"/>
                    <a:pt x="2692" y="1095"/>
                  </a:cubicBezTo>
                  <a:cubicBezTo>
                    <a:pt x="2903" y="1265"/>
                    <a:pt x="3347" y="1327"/>
                    <a:pt x="3687" y="1327"/>
                  </a:cubicBezTo>
                  <a:cubicBezTo>
                    <a:pt x="3810" y="1327"/>
                    <a:pt x="3918" y="1319"/>
                    <a:pt x="3998" y="1305"/>
                  </a:cubicBezTo>
                  <a:cubicBezTo>
                    <a:pt x="4026" y="1301"/>
                    <a:pt x="4055" y="1299"/>
                    <a:pt x="4084" y="1299"/>
                  </a:cubicBezTo>
                  <a:cubicBezTo>
                    <a:pt x="4199" y="1299"/>
                    <a:pt x="4314" y="1329"/>
                    <a:pt x="4415" y="1354"/>
                  </a:cubicBezTo>
                  <a:cubicBezTo>
                    <a:pt x="4500" y="1379"/>
                    <a:pt x="4566" y="1397"/>
                    <a:pt x="4613" y="1397"/>
                  </a:cubicBezTo>
                  <a:cubicBezTo>
                    <a:pt x="4645" y="1397"/>
                    <a:pt x="4668" y="1388"/>
                    <a:pt x="4681" y="1368"/>
                  </a:cubicBezTo>
                  <a:cubicBezTo>
                    <a:pt x="4705" y="1326"/>
                    <a:pt x="4751" y="1302"/>
                    <a:pt x="4800" y="1302"/>
                  </a:cubicBezTo>
                  <a:cubicBezTo>
                    <a:pt x="4856" y="1305"/>
                    <a:pt x="4915" y="1326"/>
                    <a:pt x="4964" y="1361"/>
                  </a:cubicBezTo>
                  <a:cubicBezTo>
                    <a:pt x="5030" y="1397"/>
                    <a:pt x="5097" y="1433"/>
                    <a:pt x="5172" y="1433"/>
                  </a:cubicBezTo>
                  <a:cubicBezTo>
                    <a:pt x="5223" y="1433"/>
                    <a:pt x="5279" y="1416"/>
                    <a:pt x="5342" y="1368"/>
                  </a:cubicBezTo>
                  <a:cubicBezTo>
                    <a:pt x="5356" y="1358"/>
                    <a:pt x="5370" y="1347"/>
                    <a:pt x="5381" y="1337"/>
                  </a:cubicBezTo>
                  <a:cubicBezTo>
                    <a:pt x="5311" y="1312"/>
                    <a:pt x="5237" y="1298"/>
                    <a:pt x="5167" y="1288"/>
                  </a:cubicBezTo>
                  <a:cubicBezTo>
                    <a:pt x="4975" y="1256"/>
                    <a:pt x="4779" y="1225"/>
                    <a:pt x="4768" y="1085"/>
                  </a:cubicBezTo>
                  <a:cubicBezTo>
                    <a:pt x="4766" y="1053"/>
                    <a:pt x="4631" y="1049"/>
                    <a:pt x="4517" y="1049"/>
                  </a:cubicBezTo>
                  <a:cubicBezTo>
                    <a:pt x="4478" y="1049"/>
                    <a:pt x="4443" y="1050"/>
                    <a:pt x="4415" y="1050"/>
                  </a:cubicBezTo>
                  <a:cubicBezTo>
                    <a:pt x="4360" y="1052"/>
                    <a:pt x="4304" y="1053"/>
                    <a:pt x="4248" y="1053"/>
                  </a:cubicBezTo>
                  <a:cubicBezTo>
                    <a:pt x="4105" y="1053"/>
                    <a:pt x="3962" y="1042"/>
                    <a:pt x="3854" y="997"/>
                  </a:cubicBezTo>
                  <a:cubicBezTo>
                    <a:pt x="3823" y="983"/>
                    <a:pt x="3728" y="945"/>
                    <a:pt x="3732" y="861"/>
                  </a:cubicBezTo>
                  <a:cubicBezTo>
                    <a:pt x="3735" y="759"/>
                    <a:pt x="3868" y="707"/>
                    <a:pt x="4110" y="623"/>
                  </a:cubicBezTo>
                  <a:cubicBezTo>
                    <a:pt x="4205" y="595"/>
                    <a:pt x="4296" y="556"/>
                    <a:pt x="4383" y="511"/>
                  </a:cubicBezTo>
                  <a:cubicBezTo>
                    <a:pt x="4371" y="510"/>
                    <a:pt x="4356" y="509"/>
                    <a:pt x="4340" y="509"/>
                  </a:cubicBezTo>
                  <a:cubicBezTo>
                    <a:pt x="4239" y="509"/>
                    <a:pt x="4058" y="530"/>
                    <a:pt x="3802" y="609"/>
                  </a:cubicBezTo>
                  <a:cubicBezTo>
                    <a:pt x="3721" y="634"/>
                    <a:pt x="3639" y="645"/>
                    <a:pt x="3558" y="645"/>
                  </a:cubicBezTo>
                  <a:cubicBezTo>
                    <a:pt x="3329" y="645"/>
                    <a:pt x="3110" y="560"/>
                    <a:pt x="2934" y="493"/>
                  </a:cubicBezTo>
                  <a:cubicBezTo>
                    <a:pt x="2864" y="462"/>
                    <a:pt x="2794" y="441"/>
                    <a:pt x="2717" y="423"/>
                  </a:cubicBezTo>
                  <a:cubicBezTo>
                    <a:pt x="2713" y="476"/>
                    <a:pt x="2682" y="518"/>
                    <a:pt x="2636" y="535"/>
                  </a:cubicBezTo>
                  <a:cubicBezTo>
                    <a:pt x="2601" y="552"/>
                    <a:pt x="2554" y="559"/>
                    <a:pt x="2498" y="559"/>
                  </a:cubicBezTo>
                  <a:cubicBezTo>
                    <a:pt x="2190" y="559"/>
                    <a:pt x="1621" y="335"/>
                    <a:pt x="1449" y="213"/>
                  </a:cubicBezTo>
                  <a:cubicBezTo>
                    <a:pt x="1324" y="123"/>
                    <a:pt x="939" y="1"/>
                    <a:pt x="62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2" name="Google Shape;13232;p54"/>
            <p:cNvSpPr/>
            <p:nvPr/>
          </p:nvSpPr>
          <p:spPr>
            <a:xfrm>
              <a:off x="2838907" y="2066647"/>
              <a:ext cx="2675" cy="2281"/>
            </a:xfrm>
            <a:custGeom>
              <a:rect b="b" l="l" r="r" t="t"/>
              <a:pathLst>
                <a:path extrusionOk="0" h="168" w="197">
                  <a:moveTo>
                    <a:pt x="157" y="0"/>
                  </a:moveTo>
                  <a:cubicBezTo>
                    <a:pt x="153" y="0"/>
                    <a:pt x="148" y="1"/>
                    <a:pt x="144" y="2"/>
                  </a:cubicBezTo>
                  <a:cubicBezTo>
                    <a:pt x="105" y="2"/>
                    <a:pt x="70" y="12"/>
                    <a:pt x="35" y="33"/>
                  </a:cubicBezTo>
                  <a:cubicBezTo>
                    <a:pt x="11" y="51"/>
                    <a:pt x="0" y="68"/>
                    <a:pt x="25" y="107"/>
                  </a:cubicBezTo>
                  <a:cubicBezTo>
                    <a:pt x="44" y="132"/>
                    <a:pt x="71" y="168"/>
                    <a:pt x="99" y="168"/>
                  </a:cubicBezTo>
                  <a:cubicBezTo>
                    <a:pt x="102" y="168"/>
                    <a:pt x="105" y="167"/>
                    <a:pt x="109" y="166"/>
                  </a:cubicBezTo>
                  <a:cubicBezTo>
                    <a:pt x="151" y="156"/>
                    <a:pt x="196" y="75"/>
                    <a:pt x="196" y="12"/>
                  </a:cubicBezTo>
                  <a:cubicBezTo>
                    <a:pt x="183" y="4"/>
                    <a:pt x="170" y="0"/>
                    <a:pt x="1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3" name="Google Shape;13233;p54"/>
            <p:cNvSpPr/>
            <p:nvPr/>
          </p:nvSpPr>
          <p:spPr>
            <a:xfrm>
              <a:off x="2928980" y="2107991"/>
              <a:ext cx="29246" cy="3842"/>
            </a:xfrm>
            <a:custGeom>
              <a:rect b="b" l="l" r="r" t="t"/>
              <a:pathLst>
                <a:path extrusionOk="0" h="283" w="2154">
                  <a:moveTo>
                    <a:pt x="1999" y="1"/>
                  </a:moveTo>
                  <a:cubicBezTo>
                    <a:pt x="1864" y="1"/>
                    <a:pt x="1740" y="37"/>
                    <a:pt x="1611" y="76"/>
                  </a:cubicBezTo>
                  <a:cubicBezTo>
                    <a:pt x="1482" y="113"/>
                    <a:pt x="1352" y="151"/>
                    <a:pt x="1209" y="151"/>
                  </a:cubicBezTo>
                  <a:cubicBezTo>
                    <a:pt x="1122" y="151"/>
                    <a:pt x="1031" y="137"/>
                    <a:pt x="932" y="100"/>
                  </a:cubicBezTo>
                  <a:cubicBezTo>
                    <a:pt x="808" y="56"/>
                    <a:pt x="672" y="39"/>
                    <a:pt x="543" y="39"/>
                  </a:cubicBezTo>
                  <a:cubicBezTo>
                    <a:pt x="276" y="39"/>
                    <a:pt x="38" y="111"/>
                    <a:pt x="0" y="163"/>
                  </a:cubicBezTo>
                  <a:cubicBezTo>
                    <a:pt x="67" y="254"/>
                    <a:pt x="505" y="268"/>
                    <a:pt x="827" y="282"/>
                  </a:cubicBezTo>
                  <a:cubicBezTo>
                    <a:pt x="837" y="283"/>
                    <a:pt x="848" y="283"/>
                    <a:pt x="858" y="283"/>
                  </a:cubicBezTo>
                  <a:cubicBezTo>
                    <a:pt x="1092" y="283"/>
                    <a:pt x="1315" y="210"/>
                    <a:pt x="1513" y="146"/>
                  </a:cubicBezTo>
                  <a:cubicBezTo>
                    <a:pt x="1663" y="93"/>
                    <a:pt x="1807" y="48"/>
                    <a:pt x="1936" y="41"/>
                  </a:cubicBezTo>
                  <a:cubicBezTo>
                    <a:pt x="2010" y="34"/>
                    <a:pt x="2083" y="27"/>
                    <a:pt x="2153" y="16"/>
                  </a:cubicBezTo>
                  <a:lnTo>
                    <a:pt x="2111" y="9"/>
                  </a:lnTo>
                  <a:cubicBezTo>
                    <a:pt x="2073" y="3"/>
                    <a:pt x="2036" y="1"/>
                    <a:pt x="19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4" name="Google Shape;13234;p54"/>
            <p:cNvSpPr/>
            <p:nvPr/>
          </p:nvSpPr>
          <p:spPr>
            <a:xfrm>
              <a:off x="2771508" y="2053260"/>
              <a:ext cx="2240" cy="3666"/>
            </a:xfrm>
            <a:custGeom>
              <a:rect b="b" l="l" r="r" t="t"/>
              <a:pathLst>
                <a:path extrusionOk="0" h="270" w="165">
                  <a:moveTo>
                    <a:pt x="21" y="0"/>
                  </a:moveTo>
                  <a:cubicBezTo>
                    <a:pt x="11" y="11"/>
                    <a:pt x="4" y="21"/>
                    <a:pt x="0" y="35"/>
                  </a:cubicBezTo>
                  <a:cubicBezTo>
                    <a:pt x="14" y="112"/>
                    <a:pt x="49" y="182"/>
                    <a:pt x="105" y="242"/>
                  </a:cubicBezTo>
                  <a:cubicBezTo>
                    <a:pt x="119" y="256"/>
                    <a:pt x="133" y="266"/>
                    <a:pt x="151" y="270"/>
                  </a:cubicBezTo>
                  <a:cubicBezTo>
                    <a:pt x="165" y="259"/>
                    <a:pt x="165" y="203"/>
                    <a:pt x="126" y="123"/>
                  </a:cubicBezTo>
                  <a:cubicBezTo>
                    <a:pt x="88" y="42"/>
                    <a:pt x="35" y="0"/>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5" name="Google Shape;13235;p54"/>
            <p:cNvSpPr/>
            <p:nvPr/>
          </p:nvSpPr>
          <p:spPr>
            <a:xfrm>
              <a:off x="2920182" y="2034251"/>
              <a:ext cx="46788" cy="53482"/>
            </a:xfrm>
            <a:custGeom>
              <a:rect b="b" l="l" r="r" t="t"/>
              <a:pathLst>
                <a:path extrusionOk="0" h="3939" w="3446">
                  <a:moveTo>
                    <a:pt x="3446" y="0"/>
                  </a:moveTo>
                  <a:cubicBezTo>
                    <a:pt x="3316" y="70"/>
                    <a:pt x="3190" y="147"/>
                    <a:pt x="3071" y="231"/>
                  </a:cubicBezTo>
                  <a:lnTo>
                    <a:pt x="2962" y="301"/>
                  </a:lnTo>
                  <a:cubicBezTo>
                    <a:pt x="2872" y="360"/>
                    <a:pt x="2742" y="383"/>
                    <a:pt x="2596" y="383"/>
                  </a:cubicBezTo>
                  <a:cubicBezTo>
                    <a:pt x="2190" y="383"/>
                    <a:pt x="1662" y="207"/>
                    <a:pt x="1531" y="161"/>
                  </a:cubicBezTo>
                  <a:cubicBezTo>
                    <a:pt x="1481" y="145"/>
                    <a:pt x="1441" y="137"/>
                    <a:pt x="1407" y="137"/>
                  </a:cubicBezTo>
                  <a:cubicBezTo>
                    <a:pt x="1318" y="137"/>
                    <a:pt x="1271" y="187"/>
                    <a:pt x="1205" y="256"/>
                  </a:cubicBezTo>
                  <a:cubicBezTo>
                    <a:pt x="1135" y="329"/>
                    <a:pt x="1051" y="417"/>
                    <a:pt x="897" y="441"/>
                  </a:cubicBezTo>
                  <a:cubicBezTo>
                    <a:pt x="760" y="462"/>
                    <a:pt x="711" y="704"/>
                    <a:pt x="676" y="893"/>
                  </a:cubicBezTo>
                  <a:cubicBezTo>
                    <a:pt x="641" y="1061"/>
                    <a:pt x="617" y="1194"/>
                    <a:pt x="533" y="1243"/>
                  </a:cubicBezTo>
                  <a:cubicBezTo>
                    <a:pt x="487" y="1267"/>
                    <a:pt x="449" y="1407"/>
                    <a:pt x="410" y="1544"/>
                  </a:cubicBezTo>
                  <a:cubicBezTo>
                    <a:pt x="358" y="1743"/>
                    <a:pt x="281" y="2013"/>
                    <a:pt x="123" y="2272"/>
                  </a:cubicBezTo>
                  <a:cubicBezTo>
                    <a:pt x="60" y="2367"/>
                    <a:pt x="1" y="2503"/>
                    <a:pt x="43" y="2587"/>
                  </a:cubicBezTo>
                  <a:cubicBezTo>
                    <a:pt x="102" y="2699"/>
                    <a:pt x="333" y="2717"/>
                    <a:pt x="410" y="2720"/>
                  </a:cubicBezTo>
                  <a:cubicBezTo>
                    <a:pt x="484" y="2720"/>
                    <a:pt x="550" y="2759"/>
                    <a:pt x="596" y="2818"/>
                  </a:cubicBezTo>
                  <a:cubicBezTo>
                    <a:pt x="704" y="2965"/>
                    <a:pt x="666" y="3235"/>
                    <a:pt x="631" y="3382"/>
                  </a:cubicBezTo>
                  <a:cubicBezTo>
                    <a:pt x="536" y="3791"/>
                    <a:pt x="571" y="3924"/>
                    <a:pt x="589" y="3938"/>
                  </a:cubicBezTo>
                  <a:cubicBezTo>
                    <a:pt x="596" y="3938"/>
                    <a:pt x="603" y="3938"/>
                    <a:pt x="610" y="3935"/>
                  </a:cubicBezTo>
                  <a:cubicBezTo>
                    <a:pt x="767" y="3875"/>
                    <a:pt x="876" y="3725"/>
                    <a:pt x="893" y="3613"/>
                  </a:cubicBezTo>
                  <a:cubicBezTo>
                    <a:pt x="904" y="3578"/>
                    <a:pt x="893" y="3539"/>
                    <a:pt x="869" y="3515"/>
                  </a:cubicBezTo>
                  <a:cubicBezTo>
                    <a:pt x="680" y="3368"/>
                    <a:pt x="718" y="2608"/>
                    <a:pt x="781" y="2437"/>
                  </a:cubicBezTo>
                  <a:cubicBezTo>
                    <a:pt x="806" y="2370"/>
                    <a:pt x="872" y="2321"/>
                    <a:pt x="946" y="2314"/>
                  </a:cubicBezTo>
                  <a:cubicBezTo>
                    <a:pt x="957" y="2313"/>
                    <a:pt x="967" y="2313"/>
                    <a:pt x="978" y="2313"/>
                  </a:cubicBezTo>
                  <a:cubicBezTo>
                    <a:pt x="1085" y="2313"/>
                    <a:pt x="1187" y="2361"/>
                    <a:pt x="1251" y="2447"/>
                  </a:cubicBezTo>
                  <a:cubicBezTo>
                    <a:pt x="1307" y="2528"/>
                    <a:pt x="1307" y="2636"/>
                    <a:pt x="1254" y="2720"/>
                  </a:cubicBezTo>
                  <a:cubicBezTo>
                    <a:pt x="1209" y="2811"/>
                    <a:pt x="1233" y="2836"/>
                    <a:pt x="1335" y="2909"/>
                  </a:cubicBezTo>
                  <a:cubicBezTo>
                    <a:pt x="1422" y="2972"/>
                    <a:pt x="1538" y="3060"/>
                    <a:pt x="1538" y="3238"/>
                  </a:cubicBezTo>
                  <a:cubicBezTo>
                    <a:pt x="1538" y="3319"/>
                    <a:pt x="1555" y="3340"/>
                    <a:pt x="1566" y="3347"/>
                  </a:cubicBezTo>
                  <a:cubicBezTo>
                    <a:pt x="1573" y="3352"/>
                    <a:pt x="1583" y="3354"/>
                    <a:pt x="1595" y="3354"/>
                  </a:cubicBezTo>
                  <a:cubicBezTo>
                    <a:pt x="1645" y="3354"/>
                    <a:pt x="1734" y="3319"/>
                    <a:pt x="1807" y="3291"/>
                  </a:cubicBezTo>
                  <a:cubicBezTo>
                    <a:pt x="1856" y="3273"/>
                    <a:pt x="1905" y="3256"/>
                    <a:pt x="1954" y="3242"/>
                  </a:cubicBezTo>
                  <a:cubicBezTo>
                    <a:pt x="2031" y="3217"/>
                    <a:pt x="2077" y="3186"/>
                    <a:pt x="2084" y="3154"/>
                  </a:cubicBezTo>
                  <a:cubicBezTo>
                    <a:pt x="2094" y="3119"/>
                    <a:pt x="2077" y="3060"/>
                    <a:pt x="1958" y="2927"/>
                  </a:cubicBezTo>
                  <a:cubicBezTo>
                    <a:pt x="1849" y="2811"/>
                    <a:pt x="1881" y="2671"/>
                    <a:pt x="1905" y="2559"/>
                  </a:cubicBezTo>
                  <a:cubicBezTo>
                    <a:pt x="1933" y="2433"/>
                    <a:pt x="1944" y="2363"/>
                    <a:pt x="1856" y="2307"/>
                  </a:cubicBezTo>
                  <a:cubicBezTo>
                    <a:pt x="1695" y="2199"/>
                    <a:pt x="1513" y="2020"/>
                    <a:pt x="1545" y="1873"/>
                  </a:cubicBezTo>
                  <a:cubicBezTo>
                    <a:pt x="1552" y="1831"/>
                    <a:pt x="1583" y="1761"/>
                    <a:pt x="1699" y="1736"/>
                  </a:cubicBezTo>
                  <a:cubicBezTo>
                    <a:pt x="1947" y="1680"/>
                    <a:pt x="2493" y="1327"/>
                    <a:pt x="2479" y="1229"/>
                  </a:cubicBezTo>
                  <a:cubicBezTo>
                    <a:pt x="2469" y="1219"/>
                    <a:pt x="2424" y="1208"/>
                    <a:pt x="2348" y="1208"/>
                  </a:cubicBezTo>
                  <a:cubicBezTo>
                    <a:pt x="2269" y="1208"/>
                    <a:pt x="2157" y="1219"/>
                    <a:pt x="2014" y="1253"/>
                  </a:cubicBezTo>
                  <a:cubicBezTo>
                    <a:pt x="1737" y="1320"/>
                    <a:pt x="1513" y="1439"/>
                    <a:pt x="1485" y="1540"/>
                  </a:cubicBezTo>
                  <a:cubicBezTo>
                    <a:pt x="1457" y="1643"/>
                    <a:pt x="1372" y="1700"/>
                    <a:pt x="1258" y="1700"/>
                  </a:cubicBezTo>
                  <a:cubicBezTo>
                    <a:pt x="1232" y="1700"/>
                    <a:pt x="1205" y="1697"/>
                    <a:pt x="1177" y="1691"/>
                  </a:cubicBezTo>
                  <a:cubicBezTo>
                    <a:pt x="935" y="1638"/>
                    <a:pt x="617" y="1355"/>
                    <a:pt x="680" y="980"/>
                  </a:cubicBezTo>
                  <a:cubicBezTo>
                    <a:pt x="701" y="844"/>
                    <a:pt x="799" y="728"/>
                    <a:pt x="970" y="634"/>
                  </a:cubicBezTo>
                  <a:cubicBezTo>
                    <a:pt x="1225" y="499"/>
                    <a:pt x="1630" y="434"/>
                    <a:pt x="1984" y="434"/>
                  </a:cubicBezTo>
                  <a:cubicBezTo>
                    <a:pt x="2229" y="434"/>
                    <a:pt x="2449" y="465"/>
                    <a:pt x="2581" y="525"/>
                  </a:cubicBezTo>
                  <a:cubicBezTo>
                    <a:pt x="2631" y="548"/>
                    <a:pt x="2683" y="558"/>
                    <a:pt x="2734" y="558"/>
                  </a:cubicBezTo>
                  <a:cubicBezTo>
                    <a:pt x="3034" y="558"/>
                    <a:pt x="3332" y="206"/>
                    <a:pt x="3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6" name="Google Shape;13236;p54"/>
            <p:cNvSpPr/>
            <p:nvPr/>
          </p:nvSpPr>
          <p:spPr>
            <a:xfrm>
              <a:off x="2975850" y="2069105"/>
              <a:ext cx="7658" cy="4046"/>
            </a:xfrm>
            <a:custGeom>
              <a:rect b="b" l="l" r="r" t="t"/>
              <a:pathLst>
                <a:path extrusionOk="0" h="298" w="564">
                  <a:moveTo>
                    <a:pt x="103" y="1"/>
                  </a:moveTo>
                  <a:cubicBezTo>
                    <a:pt x="67" y="1"/>
                    <a:pt x="37" y="6"/>
                    <a:pt x="18" y="17"/>
                  </a:cubicBezTo>
                  <a:cubicBezTo>
                    <a:pt x="7" y="24"/>
                    <a:pt x="0" y="27"/>
                    <a:pt x="7" y="59"/>
                  </a:cubicBezTo>
                  <a:cubicBezTo>
                    <a:pt x="39" y="181"/>
                    <a:pt x="196" y="276"/>
                    <a:pt x="329" y="293"/>
                  </a:cubicBezTo>
                  <a:cubicBezTo>
                    <a:pt x="344" y="295"/>
                    <a:pt x="363" y="297"/>
                    <a:pt x="384" y="297"/>
                  </a:cubicBezTo>
                  <a:cubicBezTo>
                    <a:pt x="441" y="297"/>
                    <a:pt x="514" y="283"/>
                    <a:pt x="550" y="220"/>
                  </a:cubicBezTo>
                  <a:cubicBezTo>
                    <a:pt x="553" y="213"/>
                    <a:pt x="564" y="195"/>
                    <a:pt x="525" y="153"/>
                  </a:cubicBezTo>
                  <a:cubicBezTo>
                    <a:pt x="433" y="63"/>
                    <a:pt x="229" y="1"/>
                    <a:pt x="10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7" name="Google Shape;13237;p54"/>
            <p:cNvSpPr/>
            <p:nvPr/>
          </p:nvSpPr>
          <p:spPr>
            <a:xfrm>
              <a:off x="2759899" y="2034536"/>
              <a:ext cx="923" cy="204"/>
            </a:xfrm>
            <a:custGeom>
              <a:rect b="b" l="l" r="r" t="t"/>
              <a:pathLst>
                <a:path extrusionOk="0" h="15" w="68">
                  <a:moveTo>
                    <a:pt x="67" y="14"/>
                  </a:moveTo>
                  <a:lnTo>
                    <a:pt x="1" y="0"/>
                  </a:lnTo>
                  <a:lnTo>
                    <a:pt x="1" y="0"/>
                  </a:lnTo>
                  <a:lnTo>
                    <a:pt x="6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8" name="Google Shape;13238;p54"/>
            <p:cNvSpPr/>
            <p:nvPr/>
          </p:nvSpPr>
          <p:spPr>
            <a:xfrm>
              <a:off x="2760660" y="2035011"/>
              <a:ext cx="3870" cy="5227"/>
            </a:xfrm>
            <a:custGeom>
              <a:rect b="b" l="l" r="r" t="t"/>
              <a:pathLst>
                <a:path extrusionOk="0" h="385" w="285">
                  <a:moveTo>
                    <a:pt x="8" y="0"/>
                  </a:moveTo>
                  <a:lnTo>
                    <a:pt x="8" y="0"/>
                  </a:lnTo>
                  <a:cubicBezTo>
                    <a:pt x="1" y="105"/>
                    <a:pt x="78" y="329"/>
                    <a:pt x="169" y="378"/>
                  </a:cubicBezTo>
                  <a:cubicBezTo>
                    <a:pt x="174" y="381"/>
                    <a:pt x="180" y="385"/>
                    <a:pt x="189" y="385"/>
                  </a:cubicBezTo>
                  <a:cubicBezTo>
                    <a:pt x="201" y="385"/>
                    <a:pt x="217" y="379"/>
                    <a:pt x="239" y="357"/>
                  </a:cubicBezTo>
                  <a:cubicBezTo>
                    <a:pt x="249" y="347"/>
                    <a:pt x="284" y="312"/>
                    <a:pt x="246" y="224"/>
                  </a:cubicBezTo>
                  <a:cubicBezTo>
                    <a:pt x="193" y="126"/>
                    <a:pt x="109" y="46"/>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9" name="Google Shape;13239;p54"/>
            <p:cNvSpPr/>
            <p:nvPr/>
          </p:nvSpPr>
          <p:spPr>
            <a:xfrm>
              <a:off x="2956787" y="2113666"/>
              <a:ext cx="11093" cy="8595"/>
            </a:xfrm>
            <a:custGeom>
              <a:rect b="b" l="l" r="r" t="t"/>
              <a:pathLst>
                <a:path extrusionOk="0" h="633" w="817">
                  <a:moveTo>
                    <a:pt x="732" y="1"/>
                  </a:moveTo>
                  <a:cubicBezTo>
                    <a:pt x="694" y="22"/>
                    <a:pt x="655" y="39"/>
                    <a:pt x="613" y="50"/>
                  </a:cubicBezTo>
                  <a:lnTo>
                    <a:pt x="610" y="50"/>
                  </a:lnTo>
                  <a:cubicBezTo>
                    <a:pt x="603" y="64"/>
                    <a:pt x="599" y="78"/>
                    <a:pt x="592" y="92"/>
                  </a:cubicBezTo>
                  <a:lnTo>
                    <a:pt x="592" y="95"/>
                  </a:lnTo>
                  <a:cubicBezTo>
                    <a:pt x="585" y="109"/>
                    <a:pt x="578" y="120"/>
                    <a:pt x="575" y="134"/>
                  </a:cubicBezTo>
                  <a:lnTo>
                    <a:pt x="571" y="141"/>
                  </a:lnTo>
                  <a:cubicBezTo>
                    <a:pt x="564" y="151"/>
                    <a:pt x="557" y="162"/>
                    <a:pt x="550" y="172"/>
                  </a:cubicBezTo>
                  <a:lnTo>
                    <a:pt x="547" y="176"/>
                  </a:lnTo>
                  <a:cubicBezTo>
                    <a:pt x="540" y="186"/>
                    <a:pt x="529" y="197"/>
                    <a:pt x="519" y="204"/>
                  </a:cubicBezTo>
                  <a:cubicBezTo>
                    <a:pt x="512" y="208"/>
                    <a:pt x="505" y="215"/>
                    <a:pt x="498" y="218"/>
                  </a:cubicBezTo>
                  <a:lnTo>
                    <a:pt x="491" y="218"/>
                  </a:lnTo>
                  <a:cubicBezTo>
                    <a:pt x="484" y="222"/>
                    <a:pt x="477" y="225"/>
                    <a:pt x="470" y="225"/>
                  </a:cubicBezTo>
                  <a:lnTo>
                    <a:pt x="438" y="225"/>
                  </a:lnTo>
                  <a:lnTo>
                    <a:pt x="421" y="222"/>
                  </a:lnTo>
                  <a:lnTo>
                    <a:pt x="414" y="222"/>
                  </a:lnTo>
                  <a:cubicBezTo>
                    <a:pt x="403" y="218"/>
                    <a:pt x="396" y="215"/>
                    <a:pt x="389" y="211"/>
                  </a:cubicBezTo>
                  <a:lnTo>
                    <a:pt x="385" y="211"/>
                  </a:lnTo>
                  <a:cubicBezTo>
                    <a:pt x="375" y="204"/>
                    <a:pt x="364" y="200"/>
                    <a:pt x="357" y="193"/>
                  </a:cubicBezTo>
                  <a:lnTo>
                    <a:pt x="347" y="186"/>
                  </a:lnTo>
                  <a:lnTo>
                    <a:pt x="326" y="169"/>
                  </a:lnTo>
                  <a:lnTo>
                    <a:pt x="315" y="162"/>
                  </a:lnTo>
                  <a:lnTo>
                    <a:pt x="291" y="141"/>
                  </a:lnTo>
                  <a:lnTo>
                    <a:pt x="284" y="134"/>
                  </a:lnTo>
                  <a:cubicBezTo>
                    <a:pt x="119" y="222"/>
                    <a:pt x="14" y="379"/>
                    <a:pt x="7" y="495"/>
                  </a:cubicBezTo>
                  <a:cubicBezTo>
                    <a:pt x="0" y="544"/>
                    <a:pt x="25" y="593"/>
                    <a:pt x="70" y="617"/>
                  </a:cubicBezTo>
                  <a:cubicBezTo>
                    <a:pt x="91" y="628"/>
                    <a:pt x="114" y="633"/>
                    <a:pt x="139" y="633"/>
                  </a:cubicBezTo>
                  <a:cubicBezTo>
                    <a:pt x="292" y="633"/>
                    <a:pt x="510" y="441"/>
                    <a:pt x="676" y="239"/>
                  </a:cubicBezTo>
                  <a:cubicBezTo>
                    <a:pt x="704" y="208"/>
                    <a:pt x="729" y="176"/>
                    <a:pt x="750" y="148"/>
                  </a:cubicBezTo>
                  <a:cubicBezTo>
                    <a:pt x="767" y="127"/>
                    <a:pt x="792" y="106"/>
                    <a:pt x="816" y="88"/>
                  </a:cubicBezTo>
                  <a:lnTo>
                    <a:pt x="813" y="85"/>
                  </a:lnTo>
                  <a:cubicBezTo>
                    <a:pt x="802" y="71"/>
                    <a:pt x="788" y="57"/>
                    <a:pt x="774" y="43"/>
                  </a:cubicBezTo>
                  <a:lnTo>
                    <a:pt x="771" y="36"/>
                  </a:lnTo>
                  <a:cubicBezTo>
                    <a:pt x="757" y="25"/>
                    <a:pt x="746" y="11"/>
                    <a:pt x="7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0" name="Google Shape;13240;p54"/>
            <p:cNvSpPr/>
            <p:nvPr/>
          </p:nvSpPr>
          <p:spPr>
            <a:xfrm>
              <a:off x="2901173" y="2106945"/>
              <a:ext cx="20312" cy="6490"/>
            </a:xfrm>
            <a:custGeom>
              <a:rect b="b" l="l" r="r" t="t"/>
              <a:pathLst>
                <a:path extrusionOk="0" h="478" w="1496">
                  <a:moveTo>
                    <a:pt x="887" y="1"/>
                  </a:moveTo>
                  <a:cubicBezTo>
                    <a:pt x="843" y="1"/>
                    <a:pt x="810" y="6"/>
                    <a:pt x="795" y="16"/>
                  </a:cubicBezTo>
                  <a:cubicBezTo>
                    <a:pt x="757" y="93"/>
                    <a:pt x="683" y="149"/>
                    <a:pt x="599" y="167"/>
                  </a:cubicBezTo>
                  <a:cubicBezTo>
                    <a:pt x="555" y="179"/>
                    <a:pt x="510" y="186"/>
                    <a:pt x="465" y="186"/>
                  </a:cubicBezTo>
                  <a:cubicBezTo>
                    <a:pt x="372" y="186"/>
                    <a:pt x="280" y="158"/>
                    <a:pt x="200" y="104"/>
                  </a:cubicBezTo>
                  <a:cubicBezTo>
                    <a:pt x="186" y="97"/>
                    <a:pt x="172" y="90"/>
                    <a:pt x="154" y="90"/>
                  </a:cubicBezTo>
                  <a:cubicBezTo>
                    <a:pt x="123" y="93"/>
                    <a:pt x="91" y="111"/>
                    <a:pt x="70" y="135"/>
                  </a:cubicBezTo>
                  <a:cubicBezTo>
                    <a:pt x="28" y="181"/>
                    <a:pt x="0" y="258"/>
                    <a:pt x="32" y="303"/>
                  </a:cubicBezTo>
                  <a:cubicBezTo>
                    <a:pt x="153" y="418"/>
                    <a:pt x="311" y="477"/>
                    <a:pt x="469" y="477"/>
                  </a:cubicBezTo>
                  <a:cubicBezTo>
                    <a:pt x="562" y="477"/>
                    <a:pt x="656" y="457"/>
                    <a:pt x="743" y="415"/>
                  </a:cubicBezTo>
                  <a:cubicBezTo>
                    <a:pt x="904" y="338"/>
                    <a:pt x="1079" y="300"/>
                    <a:pt x="1257" y="300"/>
                  </a:cubicBezTo>
                  <a:cubicBezTo>
                    <a:pt x="1408" y="293"/>
                    <a:pt x="1457" y="286"/>
                    <a:pt x="1488" y="219"/>
                  </a:cubicBezTo>
                  <a:cubicBezTo>
                    <a:pt x="1495" y="198"/>
                    <a:pt x="1457" y="167"/>
                    <a:pt x="1446" y="160"/>
                  </a:cubicBezTo>
                  <a:cubicBezTo>
                    <a:pt x="1312" y="58"/>
                    <a:pt x="1036" y="1"/>
                    <a:pt x="88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1" name="Google Shape;13241;p54"/>
            <p:cNvSpPr/>
            <p:nvPr/>
          </p:nvSpPr>
          <p:spPr>
            <a:xfrm>
              <a:off x="2923413" y="2117536"/>
              <a:ext cx="11527" cy="4711"/>
            </a:xfrm>
            <a:custGeom>
              <a:rect b="b" l="l" r="r" t="t"/>
              <a:pathLst>
                <a:path extrusionOk="0" h="347" w="849">
                  <a:moveTo>
                    <a:pt x="52" y="1"/>
                  </a:moveTo>
                  <a:cubicBezTo>
                    <a:pt x="33" y="1"/>
                    <a:pt x="16" y="2"/>
                    <a:pt x="1" y="3"/>
                  </a:cubicBezTo>
                  <a:cubicBezTo>
                    <a:pt x="64" y="42"/>
                    <a:pt x="137" y="73"/>
                    <a:pt x="211" y="91"/>
                  </a:cubicBezTo>
                  <a:cubicBezTo>
                    <a:pt x="291" y="108"/>
                    <a:pt x="368" y="143"/>
                    <a:pt x="438" y="192"/>
                  </a:cubicBezTo>
                  <a:cubicBezTo>
                    <a:pt x="517" y="261"/>
                    <a:pt x="688" y="346"/>
                    <a:pt x="784" y="346"/>
                  </a:cubicBezTo>
                  <a:cubicBezTo>
                    <a:pt x="799" y="346"/>
                    <a:pt x="813" y="344"/>
                    <a:pt x="824" y="339"/>
                  </a:cubicBezTo>
                  <a:cubicBezTo>
                    <a:pt x="831" y="336"/>
                    <a:pt x="848" y="329"/>
                    <a:pt x="848" y="276"/>
                  </a:cubicBezTo>
                  <a:cubicBezTo>
                    <a:pt x="848" y="245"/>
                    <a:pt x="813" y="210"/>
                    <a:pt x="750" y="171"/>
                  </a:cubicBezTo>
                  <a:cubicBezTo>
                    <a:pt x="558" y="58"/>
                    <a:pt x="224" y="1"/>
                    <a:pt x="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2" name="Google Shape;13242;p54"/>
            <p:cNvSpPr/>
            <p:nvPr/>
          </p:nvSpPr>
          <p:spPr>
            <a:xfrm>
              <a:off x="2984729" y="2031441"/>
              <a:ext cx="10713" cy="16320"/>
            </a:xfrm>
            <a:custGeom>
              <a:rect b="b" l="l" r="r" t="t"/>
              <a:pathLst>
                <a:path extrusionOk="0" h="1202" w="789">
                  <a:moveTo>
                    <a:pt x="295" y="0"/>
                  </a:moveTo>
                  <a:cubicBezTo>
                    <a:pt x="263" y="0"/>
                    <a:pt x="218" y="39"/>
                    <a:pt x="169" y="106"/>
                  </a:cubicBezTo>
                  <a:cubicBezTo>
                    <a:pt x="1" y="337"/>
                    <a:pt x="120" y="837"/>
                    <a:pt x="274" y="1082"/>
                  </a:cubicBezTo>
                  <a:cubicBezTo>
                    <a:pt x="330" y="1172"/>
                    <a:pt x="377" y="1202"/>
                    <a:pt x="391" y="1202"/>
                  </a:cubicBezTo>
                  <a:cubicBezTo>
                    <a:pt x="392" y="1202"/>
                    <a:pt x="392" y="1201"/>
                    <a:pt x="393" y="1201"/>
                  </a:cubicBezTo>
                  <a:cubicBezTo>
                    <a:pt x="400" y="1163"/>
                    <a:pt x="396" y="1124"/>
                    <a:pt x="386" y="1086"/>
                  </a:cubicBezTo>
                  <a:cubicBezTo>
                    <a:pt x="372" y="995"/>
                    <a:pt x="354" y="890"/>
                    <a:pt x="421" y="820"/>
                  </a:cubicBezTo>
                  <a:cubicBezTo>
                    <a:pt x="459" y="782"/>
                    <a:pt x="509" y="761"/>
                    <a:pt x="577" y="761"/>
                  </a:cubicBezTo>
                  <a:cubicBezTo>
                    <a:pt x="590" y="761"/>
                    <a:pt x="605" y="762"/>
                    <a:pt x="621" y="764"/>
                  </a:cubicBezTo>
                  <a:cubicBezTo>
                    <a:pt x="644" y="766"/>
                    <a:pt x="663" y="767"/>
                    <a:pt x="680" y="767"/>
                  </a:cubicBezTo>
                  <a:cubicBezTo>
                    <a:pt x="750" y="767"/>
                    <a:pt x="769" y="752"/>
                    <a:pt x="775" y="746"/>
                  </a:cubicBezTo>
                  <a:cubicBezTo>
                    <a:pt x="789" y="729"/>
                    <a:pt x="778" y="662"/>
                    <a:pt x="768" y="606"/>
                  </a:cubicBezTo>
                  <a:cubicBezTo>
                    <a:pt x="754" y="543"/>
                    <a:pt x="747" y="484"/>
                    <a:pt x="747" y="421"/>
                  </a:cubicBezTo>
                  <a:cubicBezTo>
                    <a:pt x="747" y="407"/>
                    <a:pt x="743" y="393"/>
                    <a:pt x="736" y="382"/>
                  </a:cubicBezTo>
                  <a:cubicBezTo>
                    <a:pt x="727" y="373"/>
                    <a:pt x="707" y="371"/>
                    <a:pt x="684" y="371"/>
                  </a:cubicBezTo>
                  <a:cubicBezTo>
                    <a:pt x="661" y="371"/>
                    <a:pt x="635" y="373"/>
                    <a:pt x="614" y="375"/>
                  </a:cubicBezTo>
                  <a:cubicBezTo>
                    <a:pt x="590" y="378"/>
                    <a:pt x="567" y="381"/>
                    <a:pt x="545" y="381"/>
                  </a:cubicBezTo>
                  <a:cubicBezTo>
                    <a:pt x="510" y="381"/>
                    <a:pt x="478" y="374"/>
                    <a:pt x="453" y="351"/>
                  </a:cubicBezTo>
                  <a:cubicBezTo>
                    <a:pt x="432" y="333"/>
                    <a:pt x="421" y="305"/>
                    <a:pt x="421" y="277"/>
                  </a:cubicBezTo>
                  <a:cubicBezTo>
                    <a:pt x="421" y="197"/>
                    <a:pt x="368" y="2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3" name="Google Shape;13243;p54"/>
            <p:cNvSpPr/>
            <p:nvPr/>
          </p:nvSpPr>
          <p:spPr>
            <a:xfrm>
              <a:off x="2859015" y="203900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4" name="Google Shape;13244;p54"/>
            <p:cNvSpPr/>
            <p:nvPr/>
          </p:nvSpPr>
          <p:spPr>
            <a:xfrm>
              <a:off x="2860481" y="203909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5" name="Google Shape;13245;p54"/>
            <p:cNvSpPr/>
            <p:nvPr/>
          </p:nvSpPr>
          <p:spPr>
            <a:xfrm>
              <a:off x="2860156" y="203919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6" name="Google Shape;13246;p54"/>
            <p:cNvSpPr/>
            <p:nvPr/>
          </p:nvSpPr>
          <p:spPr>
            <a:xfrm>
              <a:off x="2858160" y="20385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7" name="Google Shape;13247;p54"/>
            <p:cNvSpPr/>
            <p:nvPr/>
          </p:nvSpPr>
          <p:spPr>
            <a:xfrm>
              <a:off x="2858581" y="203875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8" name="Google Shape;13248;p54"/>
            <p:cNvSpPr/>
            <p:nvPr/>
          </p:nvSpPr>
          <p:spPr>
            <a:xfrm>
              <a:off x="2860821" y="203894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9" name="Google Shape;13249;p54"/>
            <p:cNvSpPr/>
            <p:nvPr/>
          </p:nvSpPr>
          <p:spPr>
            <a:xfrm>
              <a:off x="2852457" y="203377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0" name="Google Shape;13250;p54"/>
            <p:cNvSpPr/>
            <p:nvPr/>
          </p:nvSpPr>
          <p:spPr>
            <a:xfrm>
              <a:off x="2852267" y="2033301"/>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1" name="Google Shape;13251;p54"/>
            <p:cNvSpPr/>
            <p:nvPr/>
          </p:nvSpPr>
          <p:spPr>
            <a:xfrm>
              <a:off x="2852647" y="203415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2" name="Google Shape;13252;p54"/>
            <p:cNvSpPr/>
            <p:nvPr/>
          </p:nvSpPr>
          <p:spPr>
            <a:xfrm>
              <a:off x="2852118" y="2032826"/>
              <a:ext cx="109" cy="244"/>
            </a:xfrm>
            <a:custGeom>
              <a:rect b="b" l="l" r="r" t="t"/>
              <a:pathLst>
                <a:path extrusionOk="0" h="18" w="8">
                  <a:moveTo>
                    <a:pt x="1" y="0"/>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3" name="Google Shape;13253;p54"/>
            <p:cNvSpPr/>
            <p:nvPr/>
          </p:nvSpPr>
          <p:spPr>
            <a:xfrm>
              <a:off x="2851602" y="2031060"/>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4" name="Google Shape;13254;p54"/>
            <p:cNvSpPr/>
            <p:nvPr/>
          </p:nvSpPr>
          <p:spPr>
            <a:xfrm>
              <a:off x="2851928" y="2032296"/>
              <a:ext cx="109" cy="244"/>
            </a:xfrm>
            <a:custGeom>
              <a:rect b="b" l="l" r="r" t="t"/>
              <a:pathLst>
                <a:path extrusionOk="0" h="18"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5" name="Google Shape;13255;p54"/>
            <p:cNvSpPr/>
            <p:nvPr/>
          </p:nvSpPr>
          <p:spPr>
            <a:xfrm>
              <a:off x="2857725" y="203818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6" name="Google Shape;13256;p54"/>
            <p:cNvSpPr/>
            <p:nvPr/>
          </p:nvSpPr>
          <p:spPr>
            <a:xfrm>
              <a:off x="2851792" y="2031671"/>
              <a:ext cx="109" cy="299"/>
            </a:xfrm>
            <a:custGeom>
              <a:rect b="b" l="l" r="r" t="t"/>
              <a:pathLst>
                <a:path extrusionOk="0" h="22" w="8">
                  <a:moveTo>
                    <a:pt x="0" y="1"/>
                  </a:moveTo>
                  <a:lnTo>
                    <a:pt x="7"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7" name="Google Shape;13257;p54"/>
            <p:cNvSpPr/>
            <p:nvPr/>
          </p:nvSpPr>
          <p:spPr>
            <a:xfrm>
              <a:off x="2852837" y="2034482"/>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8" name="Google Shape;13258;p54"/>
            <p:cNvSpPr/>
            <p:nvPr/>
          </p:nvSpPr>
          <p:spPr>
            <a:xfrm>
              <a:off x="2856870" y="2037523"/>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9" name="Google Shape;13259;p54"/>
            <p:cNvSpPr/>
            <p:nvPr/>
          </p:nvSpPr>
          <p:spPr>
            <a:xfrm>
              <a:off x="2852973" y="2034821"/>
              <a:ext cx="109" cy="149"/>
            </a:xfrm>
            <a:custGeom>
              <a:rect b="b" l="l" r="r" t="t"/>
              <a:pathLst>
                <a:path extrusionOk="0" h="11" w="8">
                  <a:moveTo>
                    <a:pt x="1" y="0"/>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0" name="Google Shape;13260;p54"/>
            <p:cNvSpPr/>
            <p:nvPr/>
          </p:nvSpPr>
          <p:spPr>
            <a:xfrm>
              <a:off x="2854019" y="2035772"/>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1" name="Google Shape;13261;p54"/>
            <p:cNvSpPr/>
            <p:nvPr/>
          </p:nvSpPr>
          <p:spPr>
            <a:xfrm>
              <a:off x="2857304" y="203790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2" name="Google Shape;13262;p54"/>
            <p:cNvSpPr/>
            <p:nvPr/>
          </p:nvSpPr>
          <p:spPr>
            <a:xfrm>
              <a:off x="2854263" y="2035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3" name="Google Shape;13263;p54"/>
            <p:cNvSpPr/>
            <p:nvPr/>
          </p:nvSpPr>
          <p:spPr>
            <a:xfrm>
              <a:off x="2853163" y="2035107"/>
              <a:ext cx="109" cy="109"/>
            </a:xfrm>
            <a:custGeom>
              <a:rect b="b" l="l" r="r" t="t"/>
              <a:pathLst>
                <a:path extrusionOk="0" h="8" w="8">
                  <a:moveTo>
                    <a:pt x="1" y="0"/>
                  </a:move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4" name="Google Shape;13264;p54"/>
            <p:cNvSpPr/>
            <p:nvPr/>
          </p:nvSpPr>
          <p:spPr>
            <a:xfrm>
              <a:off x="2853598" y="2035487"/>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5" name="Google Shape;13265;p54"/>
            <p:cNvSpPr/>
            <p:nvPr/>
          </p:nvSpPr>
          <p:spPr>
            <a:xfrm>
              <a:off x="2853788" y="2035622"/>
              <a:ext cx="109" cy="109"/>
            </a:xfrm>
            <a:custGeom>
              <a:rect b="b" l="l" r="r" t="t"/>
              <a:pathLst>
                <a:path extrusionOk="0" h="8" w="8">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6" name="Google Shape;13266;p54"/>
            <p:cNvSpPr/>
            <p:nvPr/>
          </p:nvSpPr>
          <p:spPr>
            <a:xfrm>
              <a:off x="2859490" y="2039139"/>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7" name="Google Shape;13267;p54"/>
            <p:cNvSpPr/>
            <p:nvPr/>
          </p:nvSpPr>
          <p:spPr>
            <a:xfrm>
              <a:off x="2889049" y="2032921"/>
              <a:ext cx="3204" cy="2105"/>
            </a:xfrm>
            <a:custGeom>
              <a:rect b="b" l="l" r="r" t="t"/>
              <a:pathLst>
                <a:path extrusionOk="0" h="155" w="236">
                  <a:moveTo>
                    <a:pt x="235" y="0"/>
                  </a:moveTo>
                  <a:cubicBezTo>
                    <a:pt x="204" y="112"/>
                    <a:pt x="102" y="130"/>
                    <a:pt x="1" y="154"/>
                  </a:cubicBezTo>
                  <a:cubicBezTo>
                    <a:pt x="106" y="133"/>
                    <a:pt x="204" y="112"/>
                    <a:pt x="2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8" name="Google Shape;13268;p54"/>
            <p:cNvSpPr/>
            <p:nvPr/>
          </p:nvSpPr>
          <p:spPr>
            <a:xfrm>
              <a:off x="2861242" y="2038243"/>
              <a:ext cx="4440" cy="530"/>
            </a:xfrm>
            <a:custGeom>
              <a:rect b="b" l="l" r="r" t="t"/>
              <a:pathLst>
                <a:path extrusionOk="0" h="39" w="327">
                  <a:moveTo>
                    <a:pt x="326" y="7"/>
                  </a:moveTo>
                  <a:cubicBezTo>
                    <a:pt x="197" y="4"/>
                    <a:pt x="53" y="0"/>
                    <a:pt x="1" y="39"/>
                  </a:cubicBezTo>
                  <a:cubicBezTo>
                    <a:pt x="53" y="0"/>
                    <a:pt x="197" y="4"/>
                    <a:pt x="326"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9" name="Google Shape;13269;p54"/>
            <p:cNvSpPr/>
            <p:nvPr/>
          </p:nvSpPr>
          <p:spPr>
            <a:xfrm>
              <a:off x="2910922" y="2013858"/>
              <a:ext cx="54" cy="14"/>
            </a:xfrm>
            <a:custGeom>
              <a:rect b="b" l="l" r="r" t="t"/>
              <a:pathLst>
                <a:path extrusionOk="0" h="1" w="4">
                  <a:moveTo>
                    <a:pt x="4" y="0"/>
                  </a:moveTo>
                  <a:lnTo>
                    <a:pt x="0"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0" name="Google Shape;13270;p54"/>
            <p:cNvSpPr/>
            <p:nvPr/>
          </p:nvSpPr>
          <p:spPr>
            <a:xfrm>
              <a:off x="2853353" y="2035297"/>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1" name="Google Shape;13271;p54"/>
            <p:cNvSpPr/>
            <p:nvPr/>
          </p:nvSpPr>
          <p:spPr>
            <a:xfrm>
              <a:off x="2860006" y="203919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2" name="Google Shape;13272;p54"/>
            <p:cNvSpPr/>
            <p:nvPr/>
          </p:nvSpPr>
          <p:spPr>
            <a:xfrm>
              <a:off x="2899598" y="2013287"/>
              <a:ext cx="8486" cy="1765"/>
            </a:xfrm>
            <a:custGeom>
              <a:rect b="b" l="l" r="r" t="t"/>
              <a:pathLst>
                <a:path extrusionOk="0" h="130" w="625">
                  <a:moveTo>
                    <a:pt x="624" y="11"/>
                  </a:moveTo>
                  <a:cubicBezTo>
                    <a:pt x="424" y="7"/>
                    <a:pt x="120" y="0"/>
                    <a:pt x="1" y="130"/>
                  </a:cubicBezTo>
                  <a:cubicBezTo>
                    <a:pt x="120" y="0"/>
                    <a:pt x="424" y="7"/>
                    <a:pt x="62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3" name="Google Shape;13273;p54"/>
            <p:cNvSpPr/>
            <p:nvPr/>
          </p:nvSpPr>
          <p:spPr>
            <a:xfrm>
              <a:off x="2909971" y="2013518"/>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4" name="Google Shape;13274;p54"/>
            <p:cNvSpPr/>
            <p:nvPr/>
          </p:nvSpPr>
          <p:spPr>
            <a:xfrm>
              <a:off x="2909632" y="201347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5" name="Google Shape;13275;p54"/>
            <p:cNvSpPr/>
            <p:nvPr/>
          </p:nvSpPr>
          <p:spPr>
            <a:xfrm>
              <a:off x="2910392" y="2013668"/>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6" name="Google Shape;13276;p54"/>
            <p:cNvSpPr/>
            <p:nvPr/>
          </p:nvSpPr>
          <p:spPr>
            <a:xfrm>
              <a:off x="2962544" y="2114711"/>
              <a:ext cx="394" cy="204"/>
            </a:xfrm>
            <a:custGeom>
              <a:rect b="b" l="l" r="r" t="t"/>
              <a:pathLst>
                <a:path extrusionOk="0" h="15" w="29">
                  <a:moveTo>
                    <a:pt x="28" y="1"/>
                  </a:moveTo>
                  <a:lnTo>
                    <a:pt x="0" y="8"/>
                  </a:lnTo>
                  <a:lnTo>
                    <a:pt x="4" y="8"/>
                  </a:lnTo>
                  <a:lnTo>
                    <a:pt x="11" y="11"/>
                  </a:lnTo>
                  <a:lnTo>
                    <a:pt x="14" y="11"/>
                  </a:lnTo>
                  <a:lnTo>
                    <a:pt x="21" y="15"/>
                  </a:lnTo>
                  <a:cubicBezTo>
                    <a:pt x="21" y="11"/>
                    <a:pt x="25" y="4"/>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7" name="Google Shape;13277;p54"/>
            <p:cNvSpPr/>
            <p:nvPr/>
          </p:nvSpPr>
          <p:spPr>
            <a:xfrm>
              <a:off x="2968192" y="2108113"/>
              <a:ext cx="14895" cy="5757"/>
            </a:xfrm>
            <a:custGeom>
              <a:rect b="b" l="l" r="r" t="t"/>
              <a:pathLst>
                <a:path extrusionOk="0" h="424" w="1097">
                  <a:moveTo>
                    <a:pt x="1096" y="0"/>
                  </a:moveTo>
                  <a:cubicBezTo>
                    <a:pt x="1030" y="4"/>
                    <a:pt x="946" y="14"/>
                    <a:pt x="876" y="25"/>
                  </a:cubicBezTo>
                  <a:cubicBezTo>
                    <a:pt x="722" y="53"/>
                    <a:pt x="564" y="63"/>
                    <a:pt x="407" y="63"/>
                  </a:cubicBezTo>
                  <a:cubicBezTo>
                    <a:pt x="401" y="63"/>
                    <a:pt x="396" y="63"/>
                    <a:pt x="391" y="63"/>
                  </a:cubicBezTo>
                  <a:cubicBezTo>
                    <a:pt x="274" y="63"/>
                    <a:pt x="203" y="137"/>
                    <a:pt x="113" y="228"/>
                  </a:cubicBezTo>
                  <a:cubicBezTo>
                    <a:pt x="78" y="263"/>
                    <a:pt x="43" y="298"/>
                    <a:pt x="1" y="333"/>
                  </a:cubicBezTo>
                  <a:cubicBezTo>
                    <a:pt x="15" y="347"/>
                    <a:pt x="29" y="361"/>
                    <a:pt x="39" y="371"/>
                  </a:cubicBezTo>
                  <a:lnTo>
                    <a:pt x="46" y="378"/>
                  </a:lnTo>
                  <a:cubicBezTo>
                    <a:pt x="57" y="392"/>
                    <a:pt x="71" y="406"/>
                    <a:pt x="85" y="424"/>
                  </a:cubicBezTo>
                  <a:cubicBezTo>
                    <a:pt x="267" y="336"/>
                    <a:pt x="456" y="256"/>
                    <a:pt x="648" y="186"/>
                  </a:cubicBezTo>
                  <a:cubicBezTo>
                    <a:pt x="802" y="126"/>
                    <a:pt x="995" y="53"/>
                    <a:pt x="10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8" name="Google Shape;13278;p54"/>
            <p:cNvSpPr/>
            <p:nvPr/>
          </p:nvSpPr>
          <p:spPr>
            <a:xfrm>
              <a:off x="2962679" y="211486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9" name="Google Shape;13279;p54"/>
            <p:cNvSpPr/>
            <p:nvPr/>
          </p:nvSpPr>
          <p:spPr>
            <a:xfrm>
              <a:off x="2968246" y="2112675"/>
              <a:ext cx="530" cy="530"/>
            </a:xfrm>
            <a:custGeom>
              <a:rect b="b" l="l" r="r" t="t"/>
              <a:pathLst>
                <a:path extrusionOk="0" h="39" w="39">
                  <a:moveTo>
                    <a:pt x="0" y="0"/>
                  </a:moveTo>
                  <a:cubicBezTo>
                    <a:pt x="11" y="11"/>
                    <a:pt x="25" y="25"/>
                    <a:pt x="39" y="39"/>
                  </a:cubicBezTo>
                  <a:cubicBezTo>
                    <a:pt x="25" y="25"/>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0" name="Google Shape;13280;p54"/>
            <p:cNvSpPr/>
            <p:nvPr/>
          </p:nvSpPr>
          <p:spPr>
            <a:xfrm>
              <a:off x="2962544" y="2114806"/>
              <a:ext cx="0" cy="14"/>
            </a:xfrm>
            <a:custGeom>
              <a:rect b="b" l="l" r="r" t="t"/>
              <a:pathLst>
                <a:path extrusionOk="0" h="1" w="0">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1" name="Google Shape;13281;p54"/>
            <p:cNvSpPr/>
            <p:nvPr/>
          </p:nvSpPr>
          <p:spPr>
            <a:xfrm>
              <a:off x="2962924" y="211471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2" name="Google Shape;13282;p54"/>
            <p:cNvSpPr/>
            <p:nvPr/>
          </p:nvSpPr>
          <p:spPr>
            <a:xfrm>
              <a:off x="2968816" y="2113286"/>
              <a:ext cx="530" cy="584"/>
            </a:xfrm>
            <a:custGeom>
              <a:rect b="b" l="l" r="r" t="t"/>
              <a:pathLst>
                <a:path extrusionOk="0" h="43" w="39">
                  <a:moveTo>
                    <a:pt x="39" y="43"/>
                  </a:moveTo>
                  <a:cubicBezTo>
                    <a:pt x="25" y="29"/>
                    <a:pt x="14" y="15"/>
                    <a:pt x="0" y="1"/>
                  </a:cubicBezTo>
                  <a:cubicBezTo>
                    <a:pt x="14" y="15"/>
                    <a:pt x="25" y="29"/>
                    <a:pt x="39"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3" name="Google Shape;13283;p54"/>
            <p:cNvSpPr/>
            <p:nvPr/>
          </p:nvSpPr>
          <p:spPr>
            <a:xfrm>
              <a:off x="2109605" y="1718303"/>
              <a:ext cx="11147" cy="17827"/>
            </a:xfrm>
            <a:custGeom>
              <a:rect b="b" l="l" r="r" t="t"/>
              <a:pathLst>
                <a:path extrusionOk="0" h="1313" w="821">
                  <a:moveTo>
                    <a:pt x="571" y="0"/>
                  </a:moveTo>
                  <a:cubicBezTo>
                    <a:pt x="510" y="0"/>
                    <a:pt x="450" y="16"/>
                    <a:pt x="407" y="52"/>
                  </a:cubicBezTo>
                  <a:cubicBezTo>
                    <a:pt x="344" y="107"/>
                    <a:pt x="265" y="137"/>
                    <a:pt x="183" y="137"/>
                  </a:cubicBezTo>
                  <a:cubicBezTo>
                    <a:pt x="155" y="137"/>
                    <a:pt x="127" y="133"/>
                    <a:pt x="99" y="126"/>
                  </a:cubicBezTo>
                  <a:cubicBezTo>
                    <a:pt x="81" y="122"/>
                    <a:pt x="64" y="119"/>
                    <a:pt x="46" y="119"/>
                  </a:cubicBezTo>
                  <a:cubicBezTo>
                    <a:pt x="36" y="119"/>
                    <a:pt x="25" y="122"/>
                    <a:pt x="22" y="133"/>
                  </a:cubicBezTo>
                  <a:cubicBezTo>
                    <a:pt x="1" y="171"/>
                    <a:pt x="46" y="245"/>
                    <a:pt x="95" y="326"/>
                  </a:cubicBezTo>
                  <a:cubicBezTo>
                    <a:pt x="176" y="459"/>
                    <a:pt x="277" y="620"/>
                    <a:pt x="232" y="819"/>
                  </a:cubicBezTo>
                  <a:cubicBezTo>
                    <a:pt x="179" y="1043"/>
                    <a:pt x="232" y="1274"/>
                    <a:pt x="295" y="1309"/>
                  </a:cubicBezTo>
                  <a:cubicBezTo>
                    <a:pt x="298" y="1311"/>
                    <a:pt x="301" y="1312"/>
                    <a:pt x="304" y="1312"/>
                  </a:cubicBezTo>
                  <a:cubicBezTo>
                    <a:pt x="318" y="1312"/>
                    <a:pt x="336" y="1296"/>
                    <a:pt x="347" y="1285"/>
                  </a:cubicBezTo>
                  <a:cubicBezTo>
                    <a:pt x="417" y="1208"/>
                    <a:pt x="505" y="1155"/>
                    <a:pt x="603" y="1131"/>
                  </a:cubicBezTo>
                  <a:cubicBezTo>
                    <a:pt x="652" y="1120"/>
                    <a:pt x="694" y="1096"/>
                    <a:pt x="722" y="1057"/>
                  </a:cubicBezTo>
                  <a:cubicBezTo>
                    <a:pt x="764" y="998"/>
                    <a:pt x="764" y="809"/>
                    <a:pt x="764" y="644"/>
                  </a:cubicBezTo>
                  <a:cubicBezTo>
                    <a:pt x="764" y="476"/>
                    <a:pt x="764" y="308"/>
                    <a:pt x="803" y="189"/>
                  </a:cubicBezTo>
                  <a:cubicBezTo>
                    <a:pt x="820" y="133"/>
                    <a:pt x="792" y="70"/>
                    <a:pt x="740" y="45"/>
                  </a:cubicBezTo>
                  <a:cubicBezTo>
                    <a:pt x="695" y="17"/>
                    <a:pt x="633" y="0"/>
                    <a:pt x="57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4" name="Google Shape;13284;p54"/>
            <p:cNvSpPr/>
            <p:nvPr/>
          </p:nvSpPr>
          <p:spPr>
            <a:xfrm>
              <a:off x="2142544" y="1743706"/>
              <a:ext cx="19171" cy="11066"/>
            </a:xfrm>
            <a:custGeom>
              <a:rect b="b" l="l" r="r" t="t"/>
              <a:pathLst>
                <a:path extrusionOk="0" h="815" w="1412">
                  <a:moveTo>
                    <a:pt x="1338" y="1"/>
                  </a:moveTo>
                  <a:cubicBezTo>
                    <a:pt x="1278" y="1"/>
                    <a:pt x="1194" y="8"/>
                    <a:pt x="1079" y="33"/>
                  </a:cubicBezTo>
                  <a:cubicBezTo>
                    <a:pt x="902" y="72"/>
                    <a:pt x="774" y="98"/>
                    <a:pt x="661" y="98"/>
                  </a:cubicBezTo>
                  <a:cubicBezTo>
                    <a:pt x="561" y="98"/>
                    <a:pt x="473" y="78"/>
                    <a:pt x="372" y="26"/>
                  </a:cubicBezTo>
                  <a:cubicBezTo>
                    <a:pt x="349" y="15"/>
                    <a:pt x="321" y="8"/>
                    <a:pt x="294" y="8"/>
                  </a:cubicBezTo>
                  <a:cubicBezTo>
                    <a:pt x="288" y="8"/>
                    <a:pt x="283" y="8"/>
                    <a:pt x="278" y="9"/>
                  </a:cubicBezTo>
                  <a:cubicBezTo>
                    <a:pt x="194" y="9"/>
                    <a:pt x="109" y="40"/>
                    <a:pt x="43" y="96"/>
                  </a:cubicBezTo>
                  <a:cubicBezTo>
                    <a:pt x="11" y="124"/>
                    <a:pt x="1" y="152"/>
                    <a:pt x="4" y="163"/>
                  </a:cubicBezTo>
                  <a:cubicBezTo>
                    <a:pt x="22" y="215"/>
                    <a:pt x="116" y="324"/>
                    <a:pt x="523" y="429"/>
                  </a:cubicBezTo>
                  <a:cubicBezTo>
                    <a:pt x="705" y="474"/>
                    <a:pt x="866" y="576"/>
                    <a:pt x="992" y="716"/>
                  </a:cubicBezTo>
                  <a:cubicBezTo>
                    <a:pt x="1055" y="779"/>
                    <a:pt x="1090" y="814"/>
                    <a:pt x="1132" y="814"/>
                  </a:cubicBezTo>
                  <a:cubicBezTo>
                    <a:pt x="1137" y="814"/>
                    <a:pt x="1141" y="815"/>
                    <a:pt x="1145" y="815"/>
                  </a:cubicBezTo>
                  <a:cubicBezTo>
                    <a:pt x="1180" y="815"/>
                    <a:pt x="1192" y="802"/>
                    <a:pt x="1202" y="793"/>
                  </a:cubicBezTo>
                  <a:cubicBezTo>
                    <a:pt x="1219" y="772"/>
                    <a:pt x="1244" y="706"/>
                    <a:pt x="1212" y="520"/>
                  </a:cubicBezTo>
                  <a:cubicBezTo>
                    <a:pt x="1174" y="317"/>
                    <a:pt x="1331" y="107"/>
                    <a:pt x="1412" y="5"/>
                  </a:cubicBezTo>
                  <a:cubicBezTo>
                    <a:pt x="1394" y="3"/>
                    <a:pt x="1369" y="1"/>
                    <a:pt x="13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5" name="Google Shape;13285;p54"/>
            <p:cNvSpPr/>
            <p:nvPr/>
          </p:nvSpPr>
          <p:spPr>
            <a:xfrm>
              <a:off x="2099300" y="1663436"/>
              <a:ext cx="82904" cy="79917"/>
            </a:xfrm>
            <a:custGeom>
              <a:rect b="b" l="l" r="r" t="t"/>
              <a:pathLst>
                <a:path extrusionOk="0" h="5886" w="6106">
                  <a:moveTo>
                    <a:pt x="3259" y="267"/>
                  </a:moveTo>
                  <a:lnTo>
                    <a:pt x="3258" y="277"/>
                  </a:lnTo>
                  <a:lnTo>
                    <a:pt x="3258" y="277"/>
                  </a:lnTo>
                  <a:lnTo>
                    <a:pt x="3259" y="278"/>
                  </a:lnTo>
                  <a:lnTo>
                    <a:pt x="3259" y="267"/>
                  </a:lnTo>
                  <a:close/>
                  <a:moveTo>
                    <a:pt x="2881" y="1"/>
                  </a:moveTo>
                  <a:cubicBezTo>
                    <a:pt x="2703" y="4"/>
                    <a:pt x="2584" y="22"/>
                    <a:pt x="2559" y="43"/>
                  </a:cubicBezTo>
                  <a:cubicBezTo>
                    <a:pt x="2513" y="92"/>
                    <a:pt x="2372" y="190"/>
                    <a:pt x="2244" y="190"/>
                  </a:cubicBezTo>
                  <a:cubicBezTo>
                    <a:pt x="2207" y="190"/>
                    <a:pt x="2171" y="182"/>
                    <a:pt x="2139" y="162"/>
                  </a:cubicBezTo>
                  <a:lnTo>
                    <a:pt x="2118" y="148"/>
                  </a:lnTo>
                  <a:lnTo>
                    <a:pt x="2062" y="197"/>
                  </a:lnTo>
                  <a:cubicBezTo>
                    <a:pt x="2045" y="281"/>
                    <a:pt x="2003" y="362"/>
                    <a:pt x="1919" y="362"/>
                  </a:cubicBezTo>
                  <a:cubicBezTo>
                    <a:pt x="1901" y="362"/>
                    <a:pt x="1880" y="358"/>
                    <a:pt x="1863" y="355"/>
                  </a:cubicBezTo>
                  <a:cubicBezTo>
                    <a:pt x="1849" y="355"/>
                    <a:pt x="1838" y="351"/>
                    <a:pt x="1824" y="351"/>
                  </a:cubicBezTo>
                  <a:lnTo>
                    <a:pt x="1824" y="362"/>
                  </a:lnTo>
                  <a:cubicBezTo>
                    <a:pt x="1828" y="400"/>
                    <a:pt x="1807" y="442"/>
                    <a:pt x="1775" y="467"/>
                  </a:cubicBezTo>
                  <a:cubicBezTo>
                    <a:pt x="1739" y="497"/>
                    <a:pt x="1688" y="508"/>
                    <a:pt x="1632" y="508"/>
                  </a:cubicBezTo>
                  <a:cubicBezTo>
                    <a:pt x="1585" y="508"/>
                    <a:pt x="1536" y="501"/>
                    <a:pt x="1488" y="491"/>
                  </a:cubicBezTo>
                  <a:cubicBezTo>
                    <a:pt x="1477" y="488"/>
                    <a:pt x="1466" y="486"/>
                    <a:pt x="1455" y="486"/>
                  </a:cubicBezTo>
                  <a:cubicBezTo>
                    <a:pt x="1430" y="486"/>
                    <a:pt x="1406" y="494"/>
                    <a:pt x="1387" y="509"/>
                  </a:cubicBezTo>
                  <a:cubicBezTo>
                    <a:pt x="1376" y="516"/>
                    <a:pt x="1373" y="526"/>
                    <a:pt x="1373" y="537"/>
                  </a:cubicBezTo>
                  <a:cubicBezTo>
                    <a:pt x="1373" y="775"/>
                    <a:pt x="1296" y="810"/>
                    <a:pt x="1271" y="820"/>
                  </a:cubicBezTo>
                  <a:cubicBezTo>
                    <a:pt x="1259" y="825"/>
                    <a:pt x="1243" y="830"/>
                    <a:pt x="1225" y="830"/>
                  </a:cubicBezTo>
                  <a:cubicBezTo>
                    <a:pt x="1195" y="830"/>
                    <a:pt x="1158" y="818"/>
                    <a:pt x="1117" y="782"/>
                  </a:cubicBezTo>
                  <a:cubicBezTo>
                    <a:pt x="1047" y="712"/>
                    <a:pt x="984" y="631"/>
                    <a:pt x="931" y="544"/>
                  </a:cubicBezTo>
                  <a:cubicBezTo>
                    <a:pt x="914" y="516"/>
                    <a:pt x="889" y="477"/>
                    <a:pt x="872" y="453"/>
                  </a:cubicBezTo>
                  <a:cubicBezTo>
                    <a:pt x="861" y="470"/>
                    <a:pt x="851" y="495"/>
                    <a:pt x="840" y="512"/>
                  </a:cubicBezTo>
                  <a:cubicBezTo>
                    <a:pt x="770" y="652"/>
                    <a:pt x="693" y="813"/>
                    <a:pt x="578" y="813"/>
                  </a:cubicBezTo>
                  <a:lnTo>
                    <a:pt x="392" y="813"/>
                  </a:lnTo>
                  <a:lnTo>
                    <a:pt x="186" y="831"/>
                  </a:lnTo>
                  <a:lnTo>
                    <a:pt x="165" y="831"/>
                  </a:lnTo>
                  <a:cubicBezTo>
                    <a:pt x="158" y="866"/>
                    <a:pt x="158" y="901"/>
                    <a:pt x="172" y="932"/>
                  </a:cubicBezTo>
                  <a:cubicBezTo>
                    <a:pt x="175" y="936"/>
                    <a:pt x="179" y="939"/>
                    <a:pt x="179" y="946"/>
                  </a:cubicBezTo>
                  <a:lnTo>
                    <a:pt x="186" y="950"/>
                  </a:lnTo>
                  <a:lnTo>
                    <a:pt x="193" y="957"/>
                  </a:lnTo>
                  <a:cubicBezTo>
                    <a:pt x="196" y="964"/>
                    <a:pt x="200" y="967"/>
                    <a:pt x="207" y="971"/>
                  </a:cubicBezTo>
                  <a:cubicBezTo>
                    <a:pt x="231" y="985"/>
                    <a:pt x="249" y="1006"/>
                    <a:pt x="252" y="1034"/>
                  </a:cubicBezTo>
                  <a:cubicBezTo>
                    <a:pt x="256" y="1044"/>
                    <a:pt x="256" y="1058"/>
                    <a:pt x="256" y="1069"/>
                  </a:cubicBezTo>
                  <a:cubicBezTo>
                    <a:pt x="252" y="1156"/>
                    <a:pt x="165" y="1265"/>
                    <a:pt x="91" y="1303"/>
                  </a:cubicBezTo>
                  <a:cubicBezTo>
                    <a:pt x="67" y="1314"/>
                    <a:pt x="39" y="1324"/>
                    <a:pt x="7" y="1328"/>
                  </a:cubicBezTo>
                  <a:lnTo>
                    <a:pt x="0" y="1328"/>
                  </a:lnTo>
                  <a:lnTo>
                    <a:pt x="11" y="1342"/>
                  </a:lnTo>
                  <a:cubicBezTo>
                    <a:pt x="35" y="1377"/>
                    <a:pt x="67" y="1408"/>
                    <a:pt x="102" y="1433"/>
                  </a:cubicBezTo>
                  <a:cubicBezTo>
                    <a:pt x="161" y="1482"/>
                    <a:pt x="252" y="1555"/>
                    <a:pt x="168" y="1692"/>
                  </a:cubicBezTo>
                  <a:cubicBezTo>
                    <a:pt x="144" y="1723"/>
                    <a:pt x="137" y="1765"/>
                    <a:pt x="154" y="1800"/>
                  </a:cubicBezTo>
                  <a:cubicBezTo>
                    <a:pt x="172" y="1832"/>
                    <a:pt x="203" y="1853"/>
                    <a:pt x="242" y="1856"/>
                  </a:cubicBezTo>
                  <a:cubicBezTo>
                    <a:pt x="266" y="1860"/>
                    <a:pt x="294" y="1860"/>
                    <a:pt x="322" y="1860"/>
                  </a:cubicBezTo>
                  <a:cubicBezTo>
                    <a:pt x="330" y="1859"/>
                    <a:pt x="338" y="1859"/>
                    <a:pt x="346" y="1859"/>
                  </a:cubicBezTo>
                  <a:cubicBezTo>
                    <a:pt x="400" y="1859"/>
                    <a:pt x="452" y="1870"/>
                    <a:pt x="504" y="1891"/>
                  </a:cubicBezTo>
                  <a:cubicBezTo>
                    <a:pt x="553" y="1916"/>
                    <a:pt x="574" y="1979"/>
                    <a:pt x="550" y="2031"/>
                  </a:cubicBezTo>
                  <a:cubicBezTo>
                    <a:pt x="543" y="2045"/>
                    <a:pt x="539" y="2059"/>
                    <a:pt x="532" y="2077"/>
                  </a:cubicBezTo>
                  <a:lnTo>
                    <a:pt x="522" y="2101"/>
                  </a:lnTo>
                  <a:cubicBezTo>
                    <a:pt x="567" y="2094"/>
                    <a:pt x="616" y="2080"/>
                    <a:pt x="662" y="2059"/>
                  </a:cubicBezTo>
                  <a:cubicBezTo>
                    <a:pt x="704" y="2035"/>
                    <a:pt x="742" y="1996"/>
                    <a:pt x="763" y="1951"/>
                  </a:cubicBezTo>
                  <a:cubicBezTo>
                    <a:pt x="805" y="1877"/>
                    <a:pt x="861" y="1786"/>
                    <a:pt x="1054" y="1730"/>
                  </a:cubicBezTo>
                  <a:cubicBezTo>
                    <a:pt x="1096" y="1716"/>
                    <a:pt x="1145" y="1713"/>
                    <a:pt x="1190" y="1713"/>
                  </a:cubicBezTo>
                  <a:cubicBezTo>
                    <a:pt x="1471" y="1713"/>
                    <a:pt x="1782" y="1912"/>
                    <a:pt x="1891" y="2080"/>
                  </a:cubicBezTo>
                  <a:cubicBezTo>
                    <a:pt x="1915" y="2119"/>
                    <a:pt x="1936" y="2147"/>
                    <a:pt x="1954" y="2175"/>
                  </a:cubicBezTo>
                  <a:cubicBezTo>
                    <a:pt x="2017" y="2245"/>
                    <a:pt x="2055" y="2336"/>
                    <a:pt x="2073" y="2431"/>
                  </a:cubicBezTo>
                  <a:cubicBezTo>
                    <a:pt x="2090" y="2532"/>
                    <a:pt x="2174" y="2798"/>
                    <a:pt x="2559" y="3047"/>
                  </a:cubicBezTo>
                  <a:cubicBezTo>
                    <a:pt x="2738" y="3166"/>
                    <a:pt x="2899" y="3306"/>
                    <a:pt x="3042" y="3463"/>
                  </a:cubicBezTo>
                  <a:cubicBezTo>
                    <a:pt x="3140" y="3561"/>
                    <a:pt x="3217" y="3642"/>
                    <a:pt x="3298" y="3680"/>
                  </a:cubicBezTo>
                  <a:cubicBezTo>
                    <a:pt x="3372" y="3715"/>
                    <a:pt x="3445" y="3743"/>
                    <a:pt x="3526" y="3761"/>
                  </a:cubicBezTo>
                  <a:cubicBezTo>
                    <a:pt x="3645" y="3792"/>
                    <a:pt x="3757" y="3820"/>
                    <a:pt x="3844" y="3925"/>
                  </a:cubicBezTo>
                  <a:cubicBezTo>
                    <a:pt x="3956" y="4058"/>
                    <a:pt x="4110" y="4135"/>
                    <a:pt x="4299" y="4223"/>
                  </a:cubicBezTo>
                  <a:cubicBezTo>
                    <a:pt x="4383" y="4265"/>
                    <a:pt x="4457" y="4332"/>
                    <a:pt x="4509" y="4416"/>
                  </a:cubicBezTo>
                  <a:cubicBezTo>
                    <a:pt x="4565" y="4489"/>
                    <a:pt x="4597" y="4531"/>
                    <a:pt x="4667" y="4542"/>
                  </a:cubicBezTo>
                  <a:cubicBezTo>
                    <a:pt x="4824" y="4563"/>
                    <a:pt x="4835" y="4671"/>
                    <a:pt x="4842" y="4748"/>
                  </a:cubicBezTo>
                  <a:cubicBezTo>
                    <a:pt x="4842" y="4797"/>
                    <a:pt x="4856" y="4846"/>
                    <a:pt x="4887" y="4888"/>
                  </a:cubicBezTo>
                  <a:cubicBezTo>
                    <a:pt x="5013" y="5042"/>
                    <a:pt x="5052" y="5368"/>
                    <a:pt x="4912" y="5560"/>
                  </a:cubicBezTo>
                  <a:cubicBezTo>
                    <a:pt x="4849" y="5655"/>
                    <a:pt x="4838" y="5777"/>
                    <a:pt x="4887" y="5886"/>
                  </a:cubicBezTo>
                  <a:cubicBezTo>
                    <a:pt x="4947" y="5840"/>
                    <a:pt x="5073" y="5627"/>
                    <a:pt x="5094" y="5494"/>
                  </a:cubicBezTo>
                  <a:cubicBezTo>
                    <a:pt x="5111" y="5371"/>
                    <a:pt x="5188" y="5322"/>
                    <a:pt x="5265" y="5273"/>
                  </a:cubicBezTo>
                  <a:cubicBezTo>
                    <a:pt x="5325" y="5242"/>
                    <a:pt x="5377" y="5196"/>
                    <a:pt x="5423" y="5140"/>
                  </a:cubicBezTo>
                  <a:cubicBezTo>
                    <a:pt x="5448" y="5105"/>
                    <a:pt x="5455" y="5098"/>
                    <a:pt x="5353" y="5014"/>
                  </a:cubicBezTo>
                  <a:cubicBezTo>
                    <a:pt x="5279" y="4958"/>
                    <a:pt x="5192" y="4885"/>
                    <a:pt x="5160" y="4769"/>
                  </a:cubicBezTo>
                  <a:cubicBezTo>
                    <a:pt x="5132" y="4650"/>
                    <a:pt x="5178" y="4524"/>
                    <a:pt x="5279" y="4458"/>
                  </a:cubicBezTo>
                  <a:cubicBezTo>
                    <a:pt x="5349" y="4407"/>
                    <a:pt x="5433" y="4382"/>
                    <a:pt x="5520" y="4382"/>
                  </a:cubicBezTo>
                  <a:cubicBezTo>
                    <a:pt x="5609" y="4382"/>
                    <a:pt x="5701" y="4408"/>
                    <a:pt x="5784" y="4461"/>
                  </a:cubicBezTo>
                  <a:cubicBezTo>
                    <a:pt x="5826" y="4486"/>
                    <a:pt x="5861" y="4510"/>
                    <a:pt x="5896" y="4535"/>
                  </a:cubicBezTo>
                  <a:cubicBezTo>
                    <a:pt x="5952" y="4577"/>
                    <a:pt x="6015" y="4612"/>
                    <a:pt x="6078" y="4636"/>
                  </a:cubicBezTo>
                  <a:cubicBezTo>
                    <a:pt x="6092" y="4605"/>
                    <a:pt x="6095" y="4573"/>
                    <a:pt x="6095" y="4538"/>
                  </a:cubicBezTo>
                  <a:cubicBezTo>
                    <a:pt x="6106" y="4367"/>
                    <a:pt x="5546" y="4086"/>
                    <a:pt x="5276" y="3953"/>
                  </a:cubicBezTo>
                  <a:cubicBezTo>
                    <a:pt x="5174" y="3901"/>
                    <a:pt x="5094" y="3859"/>
                    <a:pt x="5045" y="3831"/>
                  </a:cubicBezTo>
                  <a:cubicBezTo>
                    <a:pt x="4968" y="3782"/>
                    <a:pt x="4908" y="3708"/>
                    <a:pt x="4880" y="3624"/>
                  </a:cubicBezTo>
                  <a:cubicBezTo>
                    <a:pt x="4848" y="3551"/>
                    <a:pt x="4834" y="3515"/>
                    <a:pt x="4713" y="3515"/>
                  </a:cubicBezTo>
                  <a:cubicBezTo>
                    <a:pt x="4702" y="3515"/>
                    <a:pt x="4690" y="3515"/>
                    <a:pt x="4677" y="3516"/>
                  </a:cubicBezTo>
                  <a:cubicBezTo>
                    <a:pt x="4669" y="3516"/>
                    <a:pt x="4660" y="3517"/>
                    <a:pt x="4652" y="3517"/>
                  </a:cubicBezTo>
                  <a:cubicBezTo>
                    <a:pt x="4297" y="3517"/>
                    <a:pt x="3887" y="3091"/>
                    <a:pt x="3760" y="2592"/>
                  </a:cubicBezTo>
                  <a:cubicBezTo>
                    <a:pt x="3697" y="2340"/>
                    <a:pt x="3512" y="2227"/>
                    <a:pt x="3330" y="2119"/>
                  </a:cubicBezTo>
                  <a:cubicBezTo>
                    <a:pt x="3189" y="2035"/>
                    <a:pt x="3060" y="1958"/>
                    <a:pt x="2997" y="1821"/>
                  </a:cubicBezTo>
                  <a:cubicBezTo>
                    <a:pt x="2937" y="1709"/>
                    <a:pt x="2937" y="1573"/>
                    <a:pt x="2997" y="1464"/>
                  </a:cubicBezTo>
                  <a:cubicBezTo>
                    <a:pt x="3025" y="1398"/>
                    <a:pt x="3046" y="1356"/>
                    <a:pt x="3004" y="1272"/>
                  </a:cubicBezTo>
                  <a:cubicBezTo>
                    <a:pt x="2979" y="1219"/>
                    <a:pt x="2976" y="1156"/>
                    <a:pt x="2997" y="1104"/>
                  </a:cubicBezTo>
                  <a:cubicBezTo>
                    <a:pt x="3039" y="999"/>
                    <a:pt x="3151" y="929"/>
                    <a:pt x="3238" y="890"/>
                  </a:cubicBezTo>
                  <a:lnTo>
                    <a:pt x="3238" y="859"/>
                  </a:lnTo>
                  <a:lnTo>
                    <a:pt x="3238" y="820"/>
                  </a:lnTo>
                  <a:lnTo>
                    <a:pt x="3238" y="757"/>
                  </a:lnTo>
                  <a:lnTo>
                    <a:pt x="3238" y="729"/>
                  </a:lnTo>
                  <a:lnTo>
                    <a:pt x="3238" y="638"/>
                  </a:lnTo>
                  <a:lnTo>
                    <a:pt x="3238" y="621"/>
                  </a:lnTo>
                  <a:cubicBezTo>
                    <a:pt x="3238" y="596"/>
                    <a:pt x="3238" y="572"/>
                    <a:pt x="3242" y="547"/>
                  </a:cubicBezTo>
                  <a:lnTo>
                    <a:pt x="3242" y="516"/>
                  </a:lnTo>
                  <a:cubicBezTo>
                    <a:pt x="3242" y="498"/>
                    <a:pt x="3242" y="477"/>
                    <a:pt x="3242" y="460"/>
                  </a:cubicBezTo>
                  <a:cubicBezTo>
                    <a:pt x="3242" y="449"/>
                    <a:pt x="3242" y="439"/>
                    <a:pt x="3245" y="428"/>
                  </a:cubicBezTo>
                  <a:cubicBezTo>
                    <a:pt x="3249" y="414"/>
                    <a:pt x="3249" y="393"/>
                    <a:pt x="3249" y="376"/>
                  </a:cubicBezTo>
                  <a:cubicBezTo>
                    <a:pt x="3252" y="362"/>
                    <a:pt x="3249" y="355"/>
                    <a:pt x="3252" y="344"/>
                  </a:cubicBezTo>
                  <a:cubicBezTo>
                    <a:pt x="3256" y="334"/>
                    <a:pt x="3256" y="313"/>
                    <a:pt x="3256" y="295"/>
                  </a:cubicBezTo>
                  <a:lnTo>
                    <a:pt x="3258" y="277"/>
                  </a:lnTo>
                  <a:lnTo>
                    <a:pt x="3258" y="277"/>
                  </a:lnTo>
                  <a:lnTo>
                    <a:pt x="3200" y="267"/>
                  </a:lnTo>
                  <a:cubicBezTo>
                    <a:pt x="3140" y="264"/>
                    <a:pt x="3081" y="246"/>
                    <a:pt x="3025" y="222"/>
                  </a:cubicBezTo>
                  <a:cubicBezTo>
                    <a:pt x="2972" y="187"/>
                    <a:pt x="2948" y="109"/>
                    <a:pt x="2930" y="39"/>
                  </a:cubicBezTo>
                  <a:cubicBezTo>
                    <a:pt x="2927" y="29"/>
                    <a:pt x="2923" y="11"/>
                    <a:pt x="291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6" name="Google Shape;13286;p54"/>
            <p:cNvSpPr/>
            <p:nvPr/>
          </p:nvSpPr>
          <p:spPr>
            <a:xfrm>
              <a:off x="2139082" y="1663966"/>
              <a:ext cx="1344" cy="2485"/>
            </a:xfrm>
            <a:custGeom>
              <a:rect b="b" l="l" r="r" t="t"/>
              <a:pathLst>
                <a:path extrusionOk="0" h="183" w="99">
                  <a:moveTo>
                    <a:pt x="98" y="183"/>
                  </a:moveTo>
                  <a:lnTo>
                    <a:pt x="98" y="183"/>
                  </a:lnTo>
                  <a:cubicBezTo>
                    <a:pt x="42" y="148"/>
                    <a:pt x="21" y="70"/>
                    <a:pt x="0" y="0"/>
                  </a:cubicBezTo>
                  <a:cubicBezTo>
                    <a:pt x="21" y="70"/>
                    <a:pt x="42" y="148"/>
                    <a:pt x="98" y="18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7" name="Google Shape;13287;p54"/>
            <p:cNvSpPr/>
            <p:nvPr/>
          </p:nvSpPr>
          <p:spPr>
            <a:xfrm>
              <a:off x="2128057" y="1665391"/>
              <a:ext cx="299" cy="204"/>
            </a:xfrm>
            <a:custGeom>
              <a:rect b="b" l="l" r="r" t="t"/>
              <a:pathLst>
                <a:path extrusionOk="0" h="15" w="22">
                  <a:moveTo>
                    <a:pt x="21" y="14"/>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8" name="Google Shape;13288;p54"/>
            <p:cNvSpPr/>
            <p:nvPr/>
          </p:nvSpPr>
          <p:spPr>
            <a:xfrm>
              <a:off x="2142734" y="1667061"/>
              <a:ext cx="923" cy="149"/>
            </a:xfrm>
            <a:custGeom>
              <a:rect b="b" l="l" r="r" t="t"/>
              <a:pathLst>
                <a:path extrusionOk="0" h="11" w="68">
                  <a:moveTo>
                    <a:pt x="67"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9" name="Google Shape;13289;p54"/>
            <p:cNvSpPr/>
            <p:nvPr/>
          </p:nvSpPr>
          <p:spPr>
            <a:xfrm>
              <a:off x="2105477" y="1674515"/>
              <a:ext cx="299" cy="14"/>
            </a:xfrm>
            <a:custGeom>
              <a:rect b="b" l="l" r="r" t="t"/>
              <a:pathLst>
                <a:path extrusionOk="0" h="1" w="22">
                  <a:moveTo>
                    <a:pt x="2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0" name="Google Shape;13290;p54"/>
            <p:cNvSpPr/>
            <p:nvPr/>
          </p:nvSpPr>
          <p:spPr>
            <a:xfrm>
              <a:off x="2105097" y="1674570"/>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1" name="Google Shape;13291;p54"/>
            <p:cNvSpPr/>
            <p:nvPr/>
          </p:nvSpPr>
          <p:spPr>
            <a:xfrm>
              <a:off x="2101866" y="1674610"/>
              <a:ext cx="2770" cy="204"/>
            </a:xfrm>
            <a:custGeom>
              <a:rect b="b" l="l" r="r" t="t"/>
              <a:pathLst>
                <a:path extrusionOk="0" h="15" w="204">
                  <a:moveTo>
                    <a:pt x="203"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2" name="Google Shape;13292;p54"/>
            <p:cNvSpPr/>
            <p:nvPr/>
          </p:nvSpPr>
          <p:spPr>
            <a:xfrm>
              <a:off x="2104622" y="1674570"/>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3" name="Google Shape;13293;p54"/>
            <p:cNvSpPr/>
            <p:nvPr/>
          </p:nvSpPr>
          <p:spPr>
            <a:xfrm>
              <a:off x="2101526" y="16748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4" name="Google Shape;13294;p54"/>
            <p:cNvSpPr/>
            <p:nvPr/>
          </p:nvSpPr>
          <p:spPr>
            <a:xfrm>
              <a:off x="2127296" y="1665391"/>
              <a:ext cx="774" cy="720"/>
            </a:xfrm>
            <a:custGeom>
              <a:rect b="b" l="l" r="r" t="t"/>
              <a:pathLst>
                <a:path extrusionOk="0" h="53" w="57">
                  <a:moveTo>
                    <a:pt x="0" y="53"/>
                  </a:moveTo>
                  <a:lnTo>
                    <a:pt x="56" y="0"/>
                  </a:lnTo>
                  <a:lnTo>
                    <a:pt x="5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5" name="Google Shape;13295;p54"/>
            <p:cNvSpPr/>
            <p:nvPr/>
          </p:nvSpPr>
          <p:spPr>
            <a:xfrm>
              <a:off x="2106903" y="16744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6" name="Google Shape;13296;p54"/>
            <p:cNvSpPr/>
            <p:nvPr/>
          </p:nvSpPr>
          <p:spPr>
            <a:xfrm>
              <a:off x="2106659"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7" name="Google Shape;13297;p54"/>
            <p:cNvSpPr/>
            <p:nvPr/>
          </p:nvSpPr>
          <p:spPr>
            <a:xfrm>
              <a:off x="2105858" y="1674515"/>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8" name="Google Shape;13298;p54"/>
            <p:cNvSpPr/>
            <p:nvPr/>
          </p:nvSpPr>
          <p:spPr>
            <a:xfrm>
              <a:off x="2107134"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9" name="Google Shape;13299;p54"/>
            <p:cNvSpPr/>
            <p:nvPr/>
          </p:nvSpPr>
          <p:spPr>
            <a:xfrm>
              <a:off x="2106183" y="1674475"/>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0" name="Google Shape;13300;p54"/>
            <p:cNvSpPr/>
            <p:nvPr/>
          </p:nvSpPr>
          <p:spPr>
            <a:xfrm>
              <a:off x="2102762" y="1677652"/>
              <a:ext cx="68" cy="448"/>
            </a:xfrm>
            <a:custGeom>
              <a:rect b="b" l="l" r="r" t="t"/>
              <a:pathLst>
                <a:path extrusionOk="0" h="33" w="5">
                  <a:moveTo>
                    <a:pt x="4" y="32"/>
                  </a:moveTo>
                  <a:cubicBezTo>
                    <a:pt x="4" y="22"/>
                    <a:pt x="4" y="11"/>
                    <a:pt x="1" y="1"/>
                  </a:cubicBezTo>
                  <a:cubicBezTo>
                    <a:pt x="4" y="11"/>
                    <a:pt x="4" y="22"/>
                    <a:pt x="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1" name="Google Shape;13301;p54"/>
            <p:cNvSpPr/>
            <p:nvPr/>
          </p:nvSpPr>
          <p:spPr>
            <a:xfrm>
              <a:off x="2101771" y="1676416"/>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2" name="Google Shape;13302;p54"/>
            <p:cNvSpPr/>
            <p:nvPr/>
          </p:nvSpPr>
          <p:spPr>
            <a:xfrm>
              <a:off x="2102572" y="1688826"/>
              <a:ext cx="3584" cy="434"/>
            </a:xfrm>
            <a:custGeom>
              <a:rect b="b" l="l" r="r" t="t"/>
              <a:pathLst>
                <a:path extrusionOk="0" h="32" w="264">
                  <a:moveTo>
                    <a:pt x="1" y="0"/>
                  </a:moveTo>
                  <a:cubicBezTo>
                    <a:pt x="25" y="4"/>
                    <a:pt x="53" y="4"/>
                    <a:pt x="81" y="4"/>
                  </a:cubicBezTo>
                  <a:cubicBezTo>
                    <a:pt x="144" y="0"/>
                    <a:pt x="207" y="11"/>
                    <a:pt x="263" y="32"/>
                  </a:cubicBezTo>
                  <a:cubicBezTo>
                    <a:pt x="207" y="11"/>
                    <a:pt x="144" y="0"/>
                    <a:pt x="81" y="4"/>
                  </a:cubicBezTo>
                  <a:cubicBezTo>
                    <a:pt x="53" y="4"/>
                    <a:pt x="25"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3" name="Google Shape;13303;p54"/>
            <p:cNvSpPr/>
            <p:nvPr/>
          </p:nvSpPr>
          <p:spPr>
            <a:xfrm>
              <a:off x="2106374" y="1691813"/>
              <a:ext cx="163" cy="353"/>
            </a:xfrm>
            <a:custGeom>
              <a:rect b="b" l="l" r="r" t="t"/>
              <a:pathLst>
                <a:path extrusionOk="0" h="26" w="12">
                  <a:moveTo>
                    <a:pt x="1" y="25"/>
                  </a:moveTo>
                  <a:lnTo>
                    <a:pt x="1" y="25"/>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4" name="Google Shape;13304;p54"/>
            <p:cNvSpPr/>
            <p:nvPr/>
          </p:nvSpPr>
          <p:spPr>
            <a:xfrm>
              <a:off x="2101676" y="167628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5" name="Google Shape;13305;p54"/>
            <p:cNvSpPr/>
            <p:nvPr/>
          </p:nvSpPr>
          <p:spPr>
            <a:xfrm>
              <a:off x="2101907" y="1676606"/>
              <a:ext cx="543" cy="394"/>
            </a:xfrm>
            <a:custGeom>
              <a:rect b="b" l="l" r="r" t="t"/>
              <a:pathLst>
                <a:path extrusionOk="0" h="29" w="40">
                  <a:moveTo>
                    <a:pt x="15" y="11"/>
                  </a:moveTo>
                  <a:cubicBezTo>
                    <a:pt x="11" y="8"/>
                    <a:pt x="4" y="4"/>
                    <a:pt x="1" y="1"/>
                  </a:cubicBezTo>
                  <a:cubicBezTo>
                    <a:pt x="4" y="4"/>
                    <a:pt x="11" y="8"/>
                    <a:pt x="15" y="11"/>
                  </a:cubicBezTo>
                  <a:cubicBezTo>
                    <a:pt x="25" y="18"/>
                    <a:pt x="32" y="22"/>
                    <a:pt x="39" y="29"/>
                  </a:cubicBezTo>
                  <a:cubicBezTo>
                    <a:pt x="32" y="22"/>
                    <a:pt x="25" y="18"/>
                    <a:pt x="1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6" name="Google Shape;13306;p54"/>
            <p:cNvSpPr/>
            <p:nvPr/>
          </p:nvSpPr>
          <p:spPr>
            <a:xfrm>
              <a:off x="2143359" y="1670619"/>
              <a:ext cx="54" cy="448"/>
            </a:xfrm>
            <a:custGeom>
              <a:rect b="b" l="l" r="r" t="t"/>
              <a:pathLst>
                <a:path extrusionOk="0" h="33" w="4">
                  <a:moveTo>
                    <a:pt x="4" y="1"/>
                  </a:moveTo>
                  <a:cubicBezTo>
                    <a:pt x="4" y="11"/>
                    <a:pt x="0" y="22"/>
                    <a:pt x="4" y="32"/>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7" name="Google Shape;13307;p54"/>
            <p:cNvSpPr/>
            <p:nvPr/>
          </p:nvSpPr>
          <p:spPr>
            <a:xfrm>
              <a:off x="2143304" y="1674760"/>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8" name="Google Shape;13308;p54"/>
            <p:cNvSpPr/>
            <p:nvPr/>
          </p:nvSpPr>
          <p:spPr>
            <a:xfrm>
              <a:off x="2143454" y="1669383"/>
              <a:ext cx="14" cy="489"/>
            </a:xfrm>
            <a:custGeom>
              <a:rect b="b" l="l" r="r" t="t"/>
              <a:pathLst>
                <a:path extrusionOk="0" h="36" w="1">
                  <a:moveTo>
                    <a:pt x="0" y="1"/>
                  </a:moveTo>
                  <a:cubicBezTo>
                    <a:pt x="0" y="15"/>
                    <a:pt x="0" y="25"/>
                    <a:pt x="0" y="36"/>
                  </a:cubicBezTo>
                  <a:cubicBezTo>
                    <a:pt x="0" y="25"/>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9" name="Google Shape;13309;p54"/>
            <p:cNvSpPr/>
            <p:nvPr/>
          </p:nvSpPr>
          <p:spPr>
            <a:xfrm>
              <a:off x="2143304" y="1672044"/>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0" name="Google Shape;13310;p54"/>
            <p:cNvSpPr/>
            <p:nvPr/>
          </p:nvSpPr>
          <p:spPr>
            <a:xfrm>
              <a:off x="2143304" y="1673524"/>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1" name="Google Shape;13311;p54"/>
            <p:cNvSpPr/>
            <p:nvPr/>
          </p:nvSpPr>
          <p:spPr>
            <a:xfrm>
              <a:off x="2143494" y="1668297"/>
              <a:ext cx="68" cy="434"/>
            </a:xfrm>
            <a:custGeom>
              <a:rect b="b" l="l" r="r" t="t"/>
              <a:pathLst>
                <a:path extrusionOk="0" h="32" w="5">
                  <a:moveTo>
                    <a:pt x="4" y="0"/>
                  </a:moveTo>
                  <a:cubicBezTo>
                    <a:pt x="4" y="11"/>
                    <a:pt x="4" y="21"/>
                    <a:pt x="1" y="32"/>
                  </a:cubicBezTo>
                  <a:cubicBezTo>
                    <a:pt x="4"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2" name="Google Shape;13312;p54"/>
            <p:cNvSpPr/>
            <p:nvPr/>
          </p:nvSpPr>
          <p:spPr>
            <a:xfrm>
              <a:off x="2143589" y="1667251"/>
              <a:ext cx="68" cy="394"/>
            </a:xfrm>
            <a:custGeom>
              <a:rect b="b" l="l" r="r" t="t"/>
              <a:pathLst>
                <a:path extrusionOk="0" h="29" w="5">
                  <a:moveTo>
                    <a:pt x="4"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3" name="Google Shape;13313;p54"/>
            <p:cNvSpPr/>
            <p:nvPr/>
          </p:nvSpPr>
          <p:spPr>
            <a:xfrm>
              <a:off x="2184186" y="1698140"/>
              <a:ext cx="6626" cy="9138"/>
            </a:xfrm>
            <a:custGeom>
              <a:rect b="b" l="l" r="r" t="t"/>
              <a:pathLst>
                <a:path extrusionOk="0" h="673" w="488">
                  <a:moveTo>
                    <a:pt x="162" y="1"/>
                  </a:moveTo>
                  <a:lnTo>
                    <a:pt x="137" y="36"/>
                  </a:lnTo>
                  <a:cubicBezTo>
                    <a:pt x="127" y="53"/>
                    <a:pt x="116" y="71"/>
                    <a:pt x="109" y="85"/>
                  </a:cubicBezTo>
                  <a:lnTo>
                    <a:pt x="99" y="99"/>
                  </a:lnTo>
                  <a:lnTo>
                    <a:pt x="92" y="113"/>
                  </a:lnTo>
                  <a:cubicBezTo>
                    <a:pt x="53" y="165"/>
                    <a:pt x="25" y="228"/>
                    <a:pt x="11" y="295"/>
                  </a:cubicBezTo>
                  <a:lnTo>
                    <a:pt x="11" y="298"/>
                  </a:lnTo>
                  <a:lnTo>
                    <a:pt x="11" y="302"/>
                  </a:lnTo>
                  <a:lnTo>
                    <a:pt x="11" y="316"/>
                  </a:lnTo>
                  <a:lnTo>
                    <a:pt x="11" y="330"/>
                  </a:lnTo>
                  <a:lnTo>
                    <a:pt x="11" y="347"/>
                  </a:lnTo>
                  <a:lnTo>
                    <a:pt x="11" y="351"/>
                  </a:lnTo>
                  <a:lnTo>
                    <a:pt x="11" y="368"/>
                  </a:lnTo>
                  <a:lnTo>
                    <a:pt x="11" y="379"/>
                  </a:lnTo>
                  <a:cubicBezTo>
                    <a:pt x="11" y="382"/>
                    <a:pt x="11" y="389"/>
                    <a:pt x="8" y="396"/>
                  </a:cubicBezTo>
                  <a:lnTo>
                    <a:pt x="8" y="407"/>
                  </a:lnTo>
                  <a:cubicBezTo>
                    <a:pt x="8" y="414"/>
                    <a:pt x="4" y="421"/>
                    <a:pt x="4" y="428"/>
                  </a:cubicBezTo>
                  <a:lnTo>
                    <a:pt x="1" y="445"/>
                  </a:lnTo>
                  <a:lnTo>
                    <a:pt x="18" y="459"/>
                  </a:lnTo>
                  <a:cubicBezTo>
                    <a:pt x="109" y="536"/>
                    <a:pt x="204" y="606"/>
                    <a:pt x="302" y="673"/>
                  </a:cubicBezTo>
                  <a:cubicBezTo>
                    <a:pt x="333" y="557"/>
                    <a:pt x="400" y="449"/>
                    <a:pt x="487" y="368"/>
                  </a:cubicBezTo>
                  <a:lnTo>
                    <a:pt x="477" y="351"/>
                  </a:lnTo>
                  <a:lnTo>
                    <a:pt x="438" y="316"/>
                  </a:lnTo>
                  <a:lnTo>
                    <a:pt x="417" y="291"/>
                  </a:lnTo>
                  <a:lnTo>
                    <a:pt x="386" y="256"/>
                  </a:lnTo>
                  <a:lnTo>
                    <a:pt x="368" y="232"/>
                  </a:lnTo>
                  <a:lnTo>
                    <a:pt x="319" y="176"/>
                  </a:lnTo>
                  <a:lnTo>
                    <a:pt x="305" y="162"/>
                  </a:lnTo>
                  <a:lnTo>
                    <a:pt x="267" y="116"/>
                  </a:lnTo>
                  <a:lnTo>
                    <a:pt x="253" y="99"/>
                  </a:lnTo>
                  <a:lnTo>
                    <a:pt x="214" y="57"/>
                  </a:lnTo>
                  <a:lnTo>
                    <a:pt x="204" y="46"/>
                  </a:lnTo>
                  <a:lnTo>
                    <a:pt x="16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4" name="Google Shape;13314;p54"/>
            <p:cNvSpPr/>
            <p:nvPr/>
          </p:nvSpPr>
          <p:spPr>
            <a:xfrm>
              <a:off x="2184336" y="17022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5" name="Google Shape;13315;p54"/>
            <p:cNvSpPr/>
            <p:nvPr/>
          </p:nvSpPr>
          <p:spPr>
            <a:xfrm>
              <a:off x="2184376" y="170266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6" name="Google Shape;13316;p54"/>
            <p:cNvSpPr/>
            <p:nvPr/>
          </p:nvSpPr>
          <p:spPr>
            <a:xfrm>
              <a:off x="2184376" y="17024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7" name="Google Shape;13317;p54"/>
            <p:cNvSpPr/>
            <p:nvPr/>
          </p:nvSpPr>
          <p:spPr>
            <a:xfrm>
              <a:off x="2184336" y="1702132"/>
              <a:ext cx="14" cy="68"/>
            </a:xfrm>
            <a:custGeom>
              <a:rect b="b" l="l" r="r" t="t"/>
              <a:pathLst>
                <a:path extrusionOk="0" h="5" w="1">
                  <a:moveTo>
                    <a:pt x="0" y="1"/>
                  </a:moveTo>
                  <a:lnTo>
                    <a:pt x="0" y="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8" name="Google Shape;13318;p54"/>
            <p:cNvSpPr/>
            <p:nvPr/>
          </p:nvSpPr>
          <p:spPr>
            <a:xfrm>
              <a:off x="2185666" y="1698615"/>
              <a:ext cx="394" cy="679"/>
            </a:xfrm>
            <a:custGeom>
              <a:rect b="b" l="l" r="r" t="t"/>
              <a:pathLst>
                <a:path extrusionOk="0" h="50" w="29">
                  <a:moveTo>
                    <a:pt x="28" y="1"/>
                  </a:moveTo>
                  <a:lnTo>
                    <a:pt x="28" y="1"/>
                  </a:lnTo>
                  <a:cubicBezTo>
                    <a:pt x="18" y="18"/>
                    <a:pt x="7" y="32"/>
                    <a:pt x="0" y="50"/>
                  </a:cubicBezTo>
                  <a:cubicBezTo>
                    <a:pt x="7" y="36"/>
                    <a:pt x="18" y="18"/>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9" name="Google Shape;13319;p54"/>
            <p:cNvSpPr/>
            <p:nvPr/>
          </p:nvSpPr>
          <p:spPr>
            <a:xfrm>
              <a:off x="2184241" y="1703558"/>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0" name="Google Shape;13320;p54"/>
            <p:cNvSpPr/>
            <p:nvPr/>
          </p:nvSpPr>
          <p:spPr>
            <a:xfrm>
              <a:off x="2184145" y="170403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1" name="Google Shape;13321;p54"/>
            <p:cNvSpPr/>
            <p:nvPr/>
          </p:nvSpPr>
          <p:spPr>
            <a:xfrm>
              <a:off x="2185422" y="169952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2" name="Google Shape;13322;p54"/>
            <p:cNvSpPr/>
            <p:nvPr/>
          </p:nvSpPr>
          <p:spPr>
            <a:xfrm>
              <a:off x="2184336" y="17029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3" name="Google Shape;13323;p54"/>
            <p:cNvSpPr/>
            <p:nvPr/>
          </p:nvSpPr>
          <p:spPr>
            <a:xfrm>
              <a:off x="2184336" y="170323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4" name="Google Shape;13324;p54"/>
            <p:cNvSpPr/>
            <p:nvPr/>
          </p:nvSpPr>
          <p:spPr>
            <a:xfrm>
              <a:off x="2188178" y="1703177"/>
              <a:ext cx="2580" cy="4195"/>
            </a:xfrm>
            <a:custGeom>
              <a:rect b="b" l="l" r="r" t="t"/>
              <a:pathLst>
                <a:path extrusionOk="0" h="309" w="190">
                  <a:moveTo>
                    <a:pt x="1" y="309"/>
                  </a:moveTo>
                  <a:cubicBezTo>
                    <a:pt x="36" y="190"/>
                    <a:pt x="102" y="85"/>
                    <a:pt x="190" y="1"/>
                  </a:cubicBezTo>
                  <a:lnTo>
                    <a:pt x="190" y="1"/>
                  </a:lnTo>
                  <a:cubicBezTo>
                    <a:pt x="102" y="85"/>
                    <a:pt x="36" y="190"/>
                    <a:pt x="1" y="3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5" name="Google Shape;13325;p54"/>
            <p:cNvSpPr/>
            <p:nvPr/>
          </p:nvSpPr>
          <p:spPr>
            <a:xfrm>
              <a:off x="2186372" y="1671338"/>
              <a:ext cx="27820" cy="35044"/>
            </a:xfrm>
            <a:custGeom>
              <a:rect b="b" l="l" r="r" t="t"/>
              <a:pathLst>
                <a:path extrusionOk="0" h="2581" w="2049">
                  <a:moveTo>
                    <a:pt x="498" y="0"/>
                  </a:moveTo>
                  <a:cubicBezTo>
                    <a:pt x="424" y="21"/>
                    <a:pt x="190" y="98"/>
                    <a:pt x="1" y="158"/>
                  </a:cubicBezTo>
                  <a:lnTo>
                    <a:pt x="1" y="161"/>
                  </a:lnTo>
                  <a:cubicBezTo>
                    <a:pt x="1" y="168"/>
                    <a:pt x="4" y="175"/>
                    <a:pt x="4" y="182"/>
                  </a:cubicBezTo>
                  <a:cubicBezTo>
                    <a:pt x="4" y="189"/>
                    <a:pt x="8" y="203"/>
                    <a:pt x="11" y="214"/>
                  </a:cubicBezTo>
                  <a:cubicBezTo>
                    <a:pt x="15" y="224"/>
                    <a:pt x="15" y="228"/>
                    <a:pt x="15" y="235"/>
                  </a:cubicBezTo>
                  <a:cubicBezTo>
                    <a:pt x="18" y="238"/>
                    <a:pt x="18" y="252"/>
                    <a:pt x="22" y="259"/>
                  </a:cubicBezTo>
                  <a:lnTo>
                    <a:pt x="29" y="277"/>
                  </a:lnTo>
                  <a:cubicBezTo>
                    <a:pt x="29" y="284"/>
                    <a:pt x="32" y="291"/>
                    <a:pt x="36" y="298"/>
                  </a:cubicBezTo>
                  <a:lnTo>
                    <a:pt x="39" y="312"/>
                  </a:lnTo>
                  <a:cubicBezTo>
                    <a:pt x="43" y="315"/>
                    <a:pt x="46" y="322"/>
                    <a:pt x="46" y="326"/>
                  </a:cubicBezTo>
                  <a:lnTo>
                    <a:pt x="53" y="336"/>
                  </a:lnTo>
                  <a:cubicBezTo>
                    <a:pt x="57" y="343"/>
                    <a:pt x="60" y="347"/>
                    <a:pt x="60" y="350"/>
                  </a:cubicBezTo>
                  <a:lnTo>
                    <a:pt x="67" y="357"/>
                  </a:lnTo>
                  <a:cubicBezTo>
                    <a:pt x="71" y="361"/>
                    <a:pt x="71" y="364"/>
                    <a:pt x="74" y="368"/>
                  </a:cubicBezTo>
                  <a:lnTo>
                    <a:pt x="81" y="371"/>
                  </a:lnTo>
                  <a:cubicBezTo>
                    <a:pt x="85" y="375"/>
                    <a:pt x="88" y="378"/>
                    <a:pt x="92" y="378"/>
                  </a:cubicBezTo>
                  <a:cubicBezTo>
                    <a:pt x="246" y="434"/>
                    <a:pt x="260" y="560"/>
                    <a:pt x="274" y="662"/>
                  </a:cubicBezTo>
                  <a:cubicBezTo>
                    <a:pt x="277" y="711"/>
                    <a:pt x="288" y="760"/>
                    <a:pt x="305" y="805"/>
                  </a:cubicBezTo>
                  <a:cubicBezTo>
                    <a:pt x="305" y="812"/>
                    <a:pt x="309" y="816"/>
                    <a:pt x="312" y="823"/>
                  </a:cubicBezTo>
                  <a:cubicBezTo>
                    <a:pt x="319" y="851"/>
                    <a:pt x="326" y="882"/>
                    <a:pt x="330" y="910"/>
                  </a:cubicBezTo>
                  <a:lnTo>
                    <a:pt x="333" y="938"/>
                  </a:lnTo>
                  <a:lnTo>
                    <a:pt x="351" y="1085"/>
                  </a:lnTo>
                  <a:lnTo>
                    <a:pt x="344" y="1078"/>
                  </a:lnTo>
                  <a:lnTo>
                    <a:pt x="344" y="1078"/>
                  </a:lnTo>
                  <a:cubicBezTo>
                    <a:pt x="351" y="1246"/>
                    <a:pt x="344" y="1411"/>
                    <a:pt x="316" y="1572"/>
                  </a:cubicBezTo>
                  <a:lnTo>
                    <a:pt x="316" y="1575"/>
                  </a:lnTo>
                  <a:cubicBezTo>
                    <a:pt x="309" y="1617"/>
                    <a:pt x="298" y="1659"/>
                    <a:pt x="277" y="1698"/>
                  </a:cubicBezTo>
                  <a:cubicBezTo>
                    <a:pt x="277" y="1702"/>
                    <a:pt x="274" y="1702"/>
                    <a:pt x="270" y="1705"/>
                  </a:cubicBezTo>
                  <a:cubicBezTo>
                    <a:pt x="267" y="1709"/>
                    <a:pt x="267" y="1709"/>
                    <a:pt x="267" y="1712"/>
                  </a:cubicBezTo>
                  <a:lnTo>
                    <a:pt x="260" y="1716"/>
                  </a:lnTo>
                  <a:lnTo>
                    <a:pt x="256" y="1719"/>
                  </a:lnTo>
                  <a:cubicBezTo>
                    <a:pt x="253" y="1726"/>
                    <a:pt x="249" y="1726"/>
                    <a:pt x="242" y="1730"/>
                  </a:cubicBezTo>
                  <a:lnTo>
                    <a:pt x="239" y="1733"/>
                  </a:lnTo>
                  <a:cubicBezTo>
                    <a:pt x="235" y="1737"/>
                    <a:pt x="228" y="1737"/>
                    <a:pt x="225" y="1740"/>
                  </a:cubicBezTo>
                  <a:cubicBezTo>
                    <a:pt x="218" y="1740"/>
                    <a:pt x="214" y="1744"/>
                    <a:pt x="207" y="1744"/>
                  </a:cubicBezTo>
                  <a:cubicBezTo>
                    <a:pt x="158" y="1782"/>
                    <a:pt x="116" y="1824"/>
                    <a:pt x="81" y="1873"/>
                  </a:cubicBezTo>
                  <a:lnTo>
                    <a:pt x="85" y="1880"/>
                  </a:lnTo>
                  <a:lnTo>
                    <a:pt x="99" y="1894"/>
                  </a:lnTo>
                  <a:lnTo>
                    <a:pt x="134" y="1929"/>
                  </a:lnTo>
                  <a:lnTo>
                    <a:pt x="155" y="1950"/>
                  </a:lnTo>
                  <a:lnTo>
                    <a:pt x="186" y="1989"/>
                  </a:lnTo>
                  <a:lnTo>
                    <a:pt x="207" y="2010"/>
                  </a:lnTo>
                  <a:lnTo>
                    <a:pt x="239" y="2048"/>
                  </a:lnTo>
                  <a:lnTo>
                    <a:pt x="260" y="2073"/>
                  </a:lnTo>
                  <a:lnTo>
                    <a:pt x="295" y="2118"/>
                  </a:lnTo>
                  <a:lnTo>
                    <a:pt x="319" y="2146"/>
                  </a:lnTo>
                  <a:lnTo>
                    <a:pt x="365" y="2195"/>
                  </a:lnTo>
                  <a:lnTo>
                    <a:pt x="386" y="2223"/>
                  </a:lnTo>
                  <a:lnTo>
                    <a:pt x="414" y="2258"/>
                  </a:lnTo>
                  <a:lnTo>
                    <a:pt x="435" y="2283"/>
                  </a:lnTo>
                  <a:lnTo>
                    <a:pt x="452" y="2304"/>
                  </a:lnTo>
                  <a:cubicBezTo>
                    <a:pt x="459" y="2300"/>
                    <a:pt x="463" y="2300"/>
                    <a:pt x="470" y="2297"/>
                  </a:cubicBezTo>
                  <a:lnTo>
                    <a:pt x="480" y="2300"/>
                  </a:lnTo>
                  <a:lnTo>
                    <a:pt x="508" y="2307"/>
                  </a:lnTo>
                  <a:lnTo>
                    <a:pt x="529" y="2318"/>
                  </a:lnTo>
                  <a:lnTo>
                    <a:pt x="543" y="2321"/>
                  </a:lnTo>
                  <a:cubicBezTo>
                    <a:pt x="557" y="2328"/>
                    <a:pt x="575" y="2339"/>
                    <a:pt x="592" y="2346"/>
                  </a:cubicBezTo>
                  <a:lnTo>
                    <a:pt x="603" y="2353"/>
                  </a:lnTo>
                  <a:lnTo>
                    <a:pt x="652" y="2377"/>
                  </a:lnTo>
                  <a:lnTo>
                    <a:pt x="683" y="2395"/>
                  </a:lnTo>
                  <a:lnTo>
                    <a:pt x="704" y="2409"/>
                  </a:lnTo>
                  <a:cubicBezTo>
                    <a:pt x="802" y="2468"/>
                    <a:pt x="904" y="2538"/>
                    <a:pt x="960" y="2580"/>
                  </a:cubicBezTo>
                  <a:lnTo>
                    <a:pt x="1016" y="2566"/>
                  </a:lnTo>
                  <a:lnTo>
                    <a:pt x="1198" y="2531"/>
                  </a:lnTo>
                  <a:lnTo>
                    <a:pt x="1202" y="2531"/>
                  </a:lnTo>
                  <a:lnTo>
                    <a:pt x="1247" y="2524"/>
                  </a:lnTo>
                  <a:lnTo>
                    <a:pt x="1261" y="2524"/>
                  </a:lnTo>
                  <a:lnTo>
                    <a:pt x="1307" y="2514"/>
                  </a:lnTo>
                  <a:lnTo>
                    <a:pt x="1321" y="2510"/>
                  </a:lnTo>
                  <a:lnTo>
                    <a:pt x="1370" y="2503"/>
                  </a:lnTo>
                  <a:lnTo>
                    <a:pt x="1384" y="2500"/>
                  </a:lnTo>
                  <a:lnTo>
                    <a:pt x="1433" y="2489"/>
                  </a:lnTo>
                  <a:lnTo>
                    <a:pt x="1450" y="2486"/>
                  </a:lnTo>
                  <a:lnTo>
                    <a:pt x="1496" y="2479"/>
                  </a:lnTo>
                  <a:lnTo>
                    <a:pt x="1517" y="2475"/>
                  </a:lnTo>
                  <a:lnTo>
                    <a:pt x="1562" y="2468"/>
                  </a:lnTo>
                  <a:lnTo>
                    <a:pt x="1583" y="2461"/>
                  </a:lnTo>
                  <a:lnTo>
                    <a:pt x="1629" y="2454"/>
                  </a:lnTo>
                  <a:lnTo>
                    <a:pt x="1653" y="2451"/>
                  </a:lnTo>
                  <a:lnTo>
                    <a:pt x="1695" y="2444"/>
                  </a:lnTo>
                  <a:lnTo>
                    <a:pt x="1723" y="2440"/>
                  </a:lnTo>
                  <a:lnTo>
                    <a:pt x="1758" y="2433"/>
                  </a:lnTo>
                  <a:lnTo>
                    <a:pt x="1790" y="2430"/>
                  </a:lnTo>
                  <a:lnTo>
                    <a:pt x="1825" y="2423"/>
                  </a:lnTo>
                  <a:lnTo>
                    <a:pt x="1828" y="2423"/>
                  </a:lnTo>
                  <a:cubicBezTo>
                    <a:pt x="1835" y="2391"/>
                    <a:pt x="1835" y="2360"/>
                    <a:pt x="1835" y="2328"/>
                  </a:cubicBezTo>
                  <a:cubicBezTo>
                    <a:pt x="1835" y="2318"/>
                    <a:pt x="1835" y="2311"/>
                    <a:pt x="1835" y="2304"/>
                  </a:cubicBezTo>
                  <a:cubicBezTo>
                    <a:pt x="1835" y="2258"/>
                    <a:pt x="1849" y="2213"/>
                    <a:pt x="1874" y="2171"/>
                  </a:cubicBezTo>
                  <a:cubicBezTo>
                    <a:pt x="1884" y="2153"/>
                    <a:pt x="1895" y="2136"/>
                    <a:pt x="1909" y="2122"/>
                  </a:cubicBezTo>
                  <a:cubicBezTo>
                    <a:pt x="1944" y="2076"/>
                    <a:pt x="1993" y="2048"/>
                    <a:pt x="2049" y="2034"/>
                  </a:cubicBezTo>
                  <a:cubicBezTo>
                    <a:pt x="2003" y="1943"/>
                    <a:pt x="1944" y="1863"/>
                    <a:pt x="1870" y="1793"/>
                  </a:cubicBezTo>
                  <a:cubicBezTo>
                    <a:pt x="1793" y="1726"/>
                    <a:pt x="1755" y="1628"/>
                    <a:pt x="1762" y="1526"/>
                  </a:cubicBezTo>
                  <a:cubicBezTo>
                    <a:pt x="1765" y="1442"/>
                    <a:pt x="1807" y="1362"/>
                    <a:pt x="1877" y="1313"/>
                  </a:cubicBezTo>
                  <a:cubicBezTo>
                    <a:pt x="1884" y="1309"/>
                    <a:pt x="1891" y="1302"/>
                    <a:pt x="1895" y="1292"/>
                  </a:cubicBezTo>
                  <a:cubicBezTo>
                    <a:pt x="1898" y="1264"/>
                    <a:pt x="1895" y="1236"/>
                    <a:pt x="1884" y="1211"/>
                  </a:cubicBezTo>
                  <a:cubicBezTo>
                    <a:pt x="1870" y="1169"/>
                    <a:pt x="1863" y="1127"/>
                    <a:pt x="1860" y="1085"/>
                  </a:cubicBezTo>
                  <a:cubicBezTo>
                    <a:pt x="1814" y="1036"/>
                    <a:pt x="1527" y="994"/>
                    <a:pt x="1433" y="980"/>
                  </a:cubicBezTo>
                  <a:cubicBezTo>
                    <a:pt x="1387" y="977"/>
                    <a:pt x="1345" y="970"/>
                    <a:pt x="1300" y="959"/>
                  </a:cubicBezTo>
                  <a:cubicBezTo>
                    <a:pt x="1209" y="931"/>
                    <a:pt x="1223" y="823"/>
                    <a:pt x="1233" y="735"/>
                  </a:cubicBezTo>
                  <a:cubicBezTo>
                    <a:pt x="1237" y="697"/>
                    <a:pt x="1240" y="658"/>
                    <a:pt x="1237" y="623"/>
                  </a:cubicBezTo>
                  <a:cubicBezTo>
                    <a:pt x="1093" y="616"/>
                    <a:pt x="998" y="518"/>
                    <a:pt x="998" y="361"/>
                  </a:cubicBezTo>
                  <a:cubicBezTo>
                    <a:pt x="998" y="336"/>
                    <a:pt x="935" y="263"/>
                    <a:pt x="904" y="221"/>
                  </a:cubicBezTo>
                  <a:lnTo>
                    <a:pt x="883" y="200"/>
                  </a:lnTo>
                  <a:lnTo>
                    <a:pt x="876" y="193"/>
                  </a:lnTo>
                  <a:lnTo>
                    <a:pt x="865" y="175"/>
                  </a:lnTo>
                  <a:lnTo>
                    <a:pt x="858" y="168"/>
                  </a:lnTo>
                  <a:lnTo>
                    <a:pt x="844" y="151"/>
                  </a:lnTo>
                  <a:lnTo>
                    <a:pt x="841" y="147"/>
                  </a:lnTo>
                  <a:cubicBezTo>
                    <a:pt x="837" y="140"/>
                    <a:pt x="834" y="130"/>
                    <a:pt x="827" y="126"/>
                  </a:cubicBezTo>
                  <a:lnTo>
                    <a:pt x="823" y="119"/>
                  </a:lnTo>
                  <a:cubicBezTo>
                    <a:pt x="820" y="112"/>
                    <a:pt x="820" y="109"/>
                    <a:pt x="816" y="105"/>
                  </a:cubicBezTo>
                  <a:lnTo>
                    <a:pt x="813" y="98"/>
                  </a:lnTo>
                  <a:cubicBezTo>
                    <a:pt x="809" y="91"/>
                    <a:pt x="809" y="88"/>
                    <a:pt x="809" y="81"/>
                  </a:cubicBezTo>
                  <a:lnTo>
                    <a:pt x="809" y="77"/>
                  </a:lnTo>
                  <a:lnTo>
                    <a:pt x="788" y="77"/>
                  </a:lnTo>
                  <a:lnTo>
                    <a:pt x="774" y="74"/>
                  </a:lnTo>
                  <a:lnTo>
                    <a:pt x="753" y="70"/>
                  </a:lnTo>
                  <a:lnTo>
                    <a:pt x="732" y="70"/>
                  </a:lnTo>
                  <a:lnTo>
                    <a:pt x="718" y="67"/>
                  </a:lnTo>
                  <a:cubicBezTo>
                    <a:pt x="645" y="49"/>
                    <a:pt x="568" y="25"/>
                    <a:pt x="49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6" name="Google Shape;13326;p54"/>
            <p:cNvSpPr/>
            <p:nvPr/>
          </p:nvSpPr>
          <p:spPr>
            <a:xfrm>
              <a:off x="2189889" y="1694393"/>
              <a:ext cx="109" cy="149"/>
            </a:xfrm>
            <a:custGeom>
              <a:rect b="b" l="l" r="r" t="t"/>
              <a:pathLst>
                <a:path extrusionOk="0" h="11" w="8">
                  <a:moveTo>
                    <a:pt x="8" y="0"/>
                  </a:moveTo>
                  <a:cubicBezTo>
                    <a:pt x="8" y="4"/>
                    <a:pt x="4" y="7"/>
                    <a:pt x="1" y="11"/>
                  </a:cubicBezTo>
                  <a:lnTo>
                    <a:pt x="4" y="7"/>
                  </a:ln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7" name="Google Shape;13327;p54"/>
            <p:cNvSpPr/>
            <p:nvPr/>
          </p:nvSpPr>
          <p:spPr>
            <a:xfrm>
              <a:off x="2189373" y="1694773"/>
              <a:ext cx="244" cy="109"/>
            </a:xfrm>
            <a:custGeom>
              <a:rect b="b" l="l" r="r" t="t"/>
              <a:pathLst>
                <a:path extrusionOk="0" h="8" w="18">
                  <a:moveTo>
                    <a:pt x="0" y="7"/>
                  </a:moveTo>
                  <a:cubicBezTo>
                    <a:pt x="7" y="4"/>
                    <a:pt x="11" y="4"/>
                    <a:pt x="18" y="0"/>
                  </a:cubicBezTo>
                  <a:cubicBezTo>
                    <a:pt x="11" y="4"/>
                    <a:pt x="7"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8" name="Google Shape;13328;p54"/>
            <p:cNvSpPr/>
            <p:nvPr/>
          </p:nvSpPr>
          <p:spPr>
            <a:xfrm>
              <a:off x="2189658" y="1694583"/>
              <a:ext cx="204" cy="149"/>
            </a:xfrm>
            <a:custGeom>
              <a:rect b="b" l="l" r="r" t="t"/>
              <a:pathLst>
                <a:path extrusionOk="0" h="11" w="15">
                  <a:moveTo>
                    <a:pt x="0" y="11"/>
                  </a:moveTo>
                  <a:cubicBezTo>
                    <a:pt x="4" y="7"/>
                    <a:pt x="11" y="4"/>
                    <a:pt x="14" y="0"/>
                  </a:cubicBezTo>
                  <a:cubicBezTo>
                    <a:pt x="11" y="4"/>
                    <a:pt x="4"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9" name="Google Shape;13329;p54"/>
            <p:cNvSpPr/>
            <p:nvPr/>
          </p:nvSpPr>
          <p:spPr>
            <a:xfrm>
              <a:off x="2190798" y="1683599"/>
              <a:ext cx="54" cy="434"/>
            </a:xfrm>
            <a:custGeom>
              <a:rect b="b" l="l" r="r" t="t"/>
              <a:pathLst>
                <a:path extrusionOk="0" h="32" w="4">
                  <a:moveTo>
                    <a:pt x="0" y="0"/>
                  </a:moveTo>
                  <a:cubicBezTo>
                    <a:pt x="0" y="8"/>
                    <a:pt x="2" y="16"/>
                    <a:pt x="3" y="24"/>
                  </a:cubicBezTo>
                  <a:lnTo>
                    <a:pt x="0" y="0"/>
                  </a:lnTo>
                  <a:close/>
                  <a:moveTo>
                    <a:pt x="3" y="24"/>
                  </a:moveTo>
                  <a:lnTo>
                    <a:pt x="3" y="24"/>
                  </a:lnTo>
                  <a:cubicBezTo>
                    <a:pt x="4" y="27"/>
                    <a:pt x="4" y="29"/>
                    <a:pt x="4" y="32"/>
                  </a:cubicBezTo>
                  <a:lnTo>
                    <a:pt x="4" y="28"/>
                  </a:lnTo>
                  <a:lnTo>
                    <a:pt x="3"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0" name="Google Shape;13330;p54"/>
            <p:cNvSpPr/>
            <p:nvPr/>
          </p:nvSpPr>
          <p:spPr>
            <a:xfrm>
              <a:off x="2190649" y="16926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1" name="Google Shape;13331;p54"/>
            <p:cNvSpPr/>
            <p:nvPr/>
          </p:nvSpPr>
          <p:spPr>
            <a:xfrm>
              <a:off x="2190894" y="1684020"/>
              <a:ext cx="204" cy="1969"/>
            </a:xfrm>
            <a:custGeom>
              <a:rect b="b" l="l" r="r" t="t"/>
              <a:pathLst>
                <a:path extrusionOk="0" h="145" w="15">
                  <a:moveTo>
                    <a:pt x="0" y="1"/>
                  </a:moveTo>
                  <a:lnTo>
                    <a:pt x="0" y="1"/>
                  </a:lnTo>
                  <a:cubicBezTo>
                    <a:pt x="0" y="22"/>
                    <a:pt x="4" y="46"/>
                    <a:pt x="7" y="78"/>
                  </a:cubicBezTo>
                  <a:lnTo>
                    <a:pt x="7" y="81"/>
                  </a:lnTo>
                  <a:cubicBezTo>
                    <a:pt x="7" y="102"/>
                    <a:pt x="7" y="120"/>
                    <a:pt x="7" y="137"/>
                  </a:cubicBezTo>
                  <a:lnTo>
                    <a:pt x="14" y="14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2" name="Google Shape;13332;p54"/>
            <p:cNvSpPr/>
            <p:nvPr/>
          </p:nvSpPr>
          <p:spPr>
            <a:xfrm>
              <a:off x="2190554" y="1682404"/>
              <a:ext cx="258" cy="1208"/>
            </a:xfrm>
            <a:custGeom>
              <a:rect b="b" l="l" r="r" t="t"/>
              <a:pathLst>
                <a:path extrusionOk="0" h="89" w="19">
                  <a:moveTo>
                    <a:pt x="1" y="1"/>
                  </a:moveTo>
                  <a:cubicBezTo>
                    <a:pt x="8" y="29"/>
                    <a:pt x="15" y="57"/>
                    <a:pt x="18" y="88"/>
                  </a:cubicBezTo>
                  <a:lnTo>
                    <a:pt x="18" y="88"/>
                  </a:lnTo>
                  <a:cubicBezTo>
                    <a:pt x="15" y="57"/>
                    <a:pt x="8"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3" name="Google Shape;13333;p54"/>
            <p:cNvSpPr/>
            <p:nvPr/>
          </p:nvSpPr>
          <p:spPr>
            <a:xfrm>
              <a:off x="2186331" y="1673334"/>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4" name="Google Shape;13334;p54"/>
            <p:cNvSpPr/>
            <p:nvPr/>
          </p:nvSpPr>
          <p:spPr>
            <a:xfrm>
              <a:off x="2187418" y="1676280"/>
              <a:ext cx="204" cy="109"/>
            </a:xfrm>
            <a:custGeom>
              <a:rect b="b" l="l" r="r" t="t"/>
              <a:pathLst>
                <a:path extrusionOk="0" h="8" w="15">
                  <a:moveTo>
                    <a:pt x="15" y="7"/>
                  </a:moveTo>
                  <a:cubicBezTo>
                    <a:pt x="8" y="4"/>
                    <a:pt x="4" y="4"/>
                    <a:pt x="1" y="0"/>
                  </a:cubicBezTo>
                  <a:cubicBezTo>
                    <a:pt x="4" y="4"/>
                    <a:pt x="8" y="4"/>
                    <a:pt x="1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5" name="Google Shape;13335;p54"/>
            <p:cNvSpPr/>
            <p:nvPr/>
          </p:nvSpPr>
          <p:spPr>
            <a:xfrm>
              <a:off x="2186522" y="1674380"/>
              <a:ext cx="109" cy="394"/>
            </a:xfrm>
            <a:custGeom>
              <a:rect b="b" l="l" r="r" t="t"/>
              <a:pathLst>
                <a:path extrusionOk="0" h="29" w="8">
                  <a:moveTo>
                    <a:pt x="7" y="28"/>
                  </a:moveTo>
                  <a:cubicBezTo>
                    <a:pt x="7" y="18"/>
                    <a:pt x="4" y="11"/>
                    <a:pt x="0" y="0"/>
                  </a:cubicBezTo>
                  <a:cubicBezTo>
                    <a:pt x="4" y="11"/>
                    <a:pt x="7" y="18"/>
                    <a:pt x="7"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6" name="Google Shape;13336;p54"/>
            <p:cNvSpPr/>
            <p:nvPr/>
          </p:nvSpPr>
          <p:spPr>
            <a:xfrm>
              <a:off x="2187228" y="1676090"/>
              <a:ext cx="163" cy="109"/>
            </a:xfrm>
            <a:custGeom>
              <a:rect b="b" l="l" r="r" t="t"/>
              <a:pathLst>
                <a:path extrusionOk="0" h="8" w="12">
                  <a:moveTo>
                    <a:pt x="11" y="7"/>
                  </a:moveTo>
                  <a:cubicBezTo>
                    <a:pt x="8" y="7"/>
                    <a:pt x="4" y="4"/>
                    <a:pt x="1" y="0"/>
                  </a:cubicBezTo>
                  <a:cubicBezTo>
                    <a:pt x="4" y="4"/>
                    <a:pt x="8" y="7"/>
                    <a:pt x="1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7" name="Google Shape;13337;p54"/>
            <p:cNvSpPr/>
            <p:nvPr/>
          </p:nvSpPr>
          <p:spPr>
            <a:xfrm>
              <a:off x="2187037" y="1675805"/>
              <a:ext cx="163" cy="204"/>
            </a:xfrm>
            <a:custGeom>
              <a:rect b="b" l="l" r="r" t="t"/>
              <a:pathLst>
                <a:path extrusionOk="0" h="15" w="12">
                  <a:moveTo>
                    <a:pt x="11" y="14"/>
                  </a:moveTo>
                  <a:cubicBezTo>
                    <a:pt x="8" y="11"/>
                    <a:pt x="4" y="4"/>
                    <a:pt x="1" y="0"/>
                  </a:cubicBezTo>
                  <a:cubicBezTo>
                    <a:pt x="4" y="4"/>
                    <a:pt x="8" y="11"/>
                    <a:pt x="1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8" name="Google Shape;13338;p54"/>
            <p:cNvSpPr/>
            <p:nvPr/>
          </p:nvSpPr>
          <p:spPr>
            <a:xfrm>
              <a:off x="2186372" y="1673714"/>
              <a:ext cx="109" cy="434"/>
            </a:xfrm>
            <a:custGeom>
              <a:rect b="b" l="l" r="r" t="t"/>
              <a:pathLst>
                <a:path extrusionOk="0" h="32" w="8">
                  <a:moveTo>
                    <a:pt x="8" y="32"/>
                  </a:moveTo>
                  <a:cubicBezTo>
                    <a:pt x="8" y="21"/>
                    <a:pt x="4" y="11"/>
                    <a:pt x="1" y="0"/>
                  </a:cubicBezTo>
                  <a:cubicBezTo>
                    <a:pt x="4" y="11"/>
                    <a:pt x="8" y="21"/>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9" name="Google Shape;13339;p54"/>
            <p:cNvSpPr/>
            <p:nvPr/>
          </p:nvSpPr>
          <p:spPr>
            <a:xfrm>
              <a:off x="2186902" y="1675425"/>
              <a:ext cx="109" cy="244"/>
            </a:xfrm>
            <a:custGeom>
              <a:rect b="b" l="l" r="r" t="t"/>
              <a:pathLst>
                <a:path extrusionOk="0" h="18" w="8">
                  <a:moveTo>
                    <a:pt x="7" y="18"/>
                  </a:moveTo>
                  <a:cubicBezTo>
                    <a:pt x="4" y="14"/>
                    <a:pt x="0" y="7"/>
                    <a:pt x="0" y="0"/>
                  </a:cubicBezTo>
                  <a:cubicBezTo>
                    <a:pt x="0" y="7"/>
                    <a:pt x="4" y="14"/>
                    <a:pt x="7"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0" name="Google Shape;13340;p54"/>
            <p:cNvSpPr/>
            <p:nvPr/>
          </p:nvSpPr>
          <p:spPr>
            <a:xfrm>
              <a:off x="2186712" y="1674950"/>
              <a:ext cx="109" cy="299"/>
            </a:xfrm>
            <a:custGeom>
              <a:rect b="b" l="l" r="r" t="t"/>
              <a:pathLst>
                <a:path extrusionOk="0" h="22" w="8">
                  <a:moveTo>
                    <a:pt x="0" y="0"/>
                  </a:moveTo>
                  <a:cubicBezTo>
                    <a:pt x="0" y="11"/>
                    <a:pt x="4" y="18"/>
                    <a:pt x="7" y="21"/>
                  </a:cubicBezTo>
                  <a:cubicBezTo>
                    <a:pt x="4" y="18"/>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1" name="Google Shape;13341;p54"/>
            <p:cNvSpPr/>
            <p:nvPr/>
          </p:nvSpPr>
          <p:spPr>
            <a:xfrm>
              <a:off x="2190989" y="168511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2" name="Google Shape;13342;p54"/>
            <p:cNvSpPr/>
            <p:nvPr/>
          </p:nvSpPr>
          <p:spPr>
            <a:xfrm>
              <a:off x="2190839" y="1683599"/>
              <a:ext cx="163" cy="1480"/>
            </a:xfrm>
            <a:custGeom>
              <a:rect b="b" l="l" r="r" t="t"/>
              <a:pathLst>
                <a:path extrusionOk="0" h="109" w="12">
                  <a:moveTo>
                    <a:pt x="1" y="0"/>
                  </a:moveTo>
                  <a:cubicBezTo>
                    <a:pt x="1" y="11"/>
                    <a:pt x="1" y="18"/>
                    <a:pt x="4" y="31"/>
                  </a:cubicBezTo>
                  <a:lnTo>
                    <a:pt x="4" y="31"/>
                  </a:lnTo>
                  <a:cubicBezTo>
                    <a:pt x="3" y="20"/>
                    <a:pt x="2" y="10"/>
                    <a:pt x="1" y="0"/>
                  </a:cubicBezTo>
                  <a:close/>
                  <a:moveTo>
                    <a:pt x="4" y="31"/>
                  </a:moveTo>
                  <a:cubicBezTo>
                    <a:pt x="7" y="54"/>
                    <a:pt x="9" y="80"/>
                    <a:pt x="11" y="109"/>
                  </a:cubicBezTo>
                  <a:cubicBezTo>
                    <a:pt x="11" y="77"/>
                    <a:pt x="8" y="53"/>
                    <a:pt x="4" y="32"/>
                  </a:cubicBezTo>
                  <a:cubicBezTo>
                    <a:pt x="4" y="32"/>
                    <a:pt x="4" y="31"/>
                    <a:pt x="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3" name="Google Shape;13343;p54"/>
            <p:cNvSpPr/>
            <p:nvPr/>
          </p:nvSpPr>
          <p:spPr>
            <a:xfrm>
              <a:off x="2193745" y="1702892"/>
              <a:ext cx="679" cy="299"/>
            </a:xfrm>
            <a:custGeom>
              <a:rect b="b" l="l" r="r" t="t"/>
              <a:pathLst>
                <a:path extrusionOk="0" h="22" w="50">
                  <a:moveTo>
                    <a:pt x="49" y="22"/>
                  </a:moveTo>
                  <a:cubicBezTo>
                    <a:pt x="32" y="15"/>
                    <a:pt x="14" y="4"/>
                    <a:pt x="0" y="1"/>
                  </a:cubicBezTo>
                  <a:cubicBezTo>
                    <a:pt x="14" y="4"/>
                    <a:pt x="32" y="15"/>
                    <a:pt x="49"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4" name="Google Shape;13344;p54"/>
            <p:cNvSpPr/>
            <p:nvPr/>
          </p:nvSpPr>
          <p:spPr>
            <a:xfrm>
              <a:off x="2192740" y="1702512"/>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5" name="Google Shape;13345;p54"/>
            <p:cNvSpPr/>
            <p:nvPr/>
          </p:nvSpPr>
          <p:spPr>
            <a:xfrm>
              <a:off x="2194546" y="1703272"/>
              <a:ext cx="679" cy="353"/>
            </a:xfrm>
            <a:custGeom>
              <a:rect b="b" l="l" r="r" t="t"/>
              <a:pathLst>
                <a:path extrusionOk="0" h="26" w="50">
                  <a:moveTo>
                    <a:pt x="50"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6" name="Google Shape;13346;p54"/>
            <p:cNvSpPr/>
            <p:nvPr/>
          </p:nvSpPr>
          <p:spPr>
            <a:xfrm>
              <a:off x="2193270" y="1702661"/>
              <a:ext cx="299" cy="149"/>
            </a:xfrm>
            <a:custGeom>
              <a:rect b="b" l="l" r="r" t="t"/>
              <a:pathLst>
                <a:path extrusionOk="0" h="11" w="22">
                  <a:moveTo>
                    <a:pt x="2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7" name="Google Shape;13347;p54"/>
            <p:cNvSpPr/>
            <p:nvPr/>
          </p:nvSpPr>
          <p:spPr>
            <a:xfrm>
              <a:off x="2195646" y="1703843"/>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8" name="Google Shape;13348;p54"/>
            <p:cNvSpPr/>
            <p:nvPr/>
          </p:nvSpPr>
          <p:spPr>
            <a:xfrm>
              <a:off x="2196067" y="1672098"/>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9" name="Google Shape;13349;p54"/>
            <p:cNvSpPr/>
            <p:nvPr/>
          </p:nvSpPr>
          <p:spPr>
            <a:xfrm>
              <a:off x="2197017" y="1672289"/>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0" name="Google Shape;13350;p54"/>
            <p:cNvSpPr/>
            <p:nvPr/>
          </p:nvSpPr>
          <p:spPr>
            <a:xfrm>
              <a:off x="2196596" y="167219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1" name="Google Shape;13351;p54"/>
            <p:cNvSpPr/>
            <p:nvPr/>
          </p:nvSpPr>
          <p:spPr>
            <a:xfrm>
              <a:off x="2186331" y="1671189"/>
              <a:ext cx="6762" cy="2159"/>
            </a:xfrm>
            <a:custGeom>
              <a:rect b="b" l="l" r="r" t="t"/>
              <a:pathLst>
                <a:path extrusionOk="0" h="159" w="498">
                  <a:moveTo>
                    <a:pt x="497" y="1"/>
                  </a:moveTo>
                  <a:cubicBezTo>
                    <a:pt x="424" y="25"/>
                    <a:pt x="189" y="99"/>
                    <a:pt x="0" y="158"/>
                  </a:cubicBezTo>
                  <a:cubicBezTo>
                    <a:pt x="193" y="102"/>
                    <a:pt x="424" y="25"/>
                    <a:pt x="4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2" name="Google Shape;13352;p54"/>
            <p:cNvSpPr/>
            <p:nvPr/>
          </p:nvSpPr>
          <p:spPr>
            <a:xfrm>
              <a:off x="2196311" y="167213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3" name="Google Shape;13353;p54"/>
            <p:cNvSpPr/>
            <p:nvPr/>
          </p:nvSpPr>
          <p:spPr>
            <a:xfrm>
              <a:off x="2197397" y="1672614"/>
              <a:ext cx="68" cy="109"/>
            </a:xfrm>
            <a:custGeom>
              <a:rect b="b" l="l" r="r" t="t"/>
              <a:pathLst>
                <a:path extrusionOk="0" h="8" w="5">
                  <a:moveTo>
                    <a:pt x="4"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4" name="Google Shape;13354;p54"/>
            <p:cNvSpPr/>
            <p:nvPr/>
          </p:nvSpPr>
          <p:spPr>
            <a:xfrm>
              <a:off x="2197546" y="1672900"/>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5" name="Google Shape;13355;p54"/>
            <p:cNvSpPr/>
            <p:nvPr/>
          </p:nvSpPr>
          <p:spPr>
            <a:xfrm>
              <a:off x="2197302" y="167232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6" name="Google Shape;13356;p54"/>
            <p:cNvSpPr/>
            <p:nvPr/>
          </p:nvSpPr>
          <p:spPr>
            <a:xfrm>
              <a:off x="2211572" y="1686029"/>
              <a:ext cx="584" cy="2811"/>
            </a:xfrm>
            <a:custGeom>
              <a:rect b="b" l="l" r="r" t="t"/>
              <a:pathLst>
                <a:path extrusionOk="0" h="207" w="43">
                  <a:moveTo>
                    <a:pt x="0" y="0"/>
                  </a:moveTo>
                  <a:cubicBezTo>
                    <a:pt x="1" y="13"/>
                    <a:pt x="3" y="25"/>
                    <a:pt x="4" y="38"/>
                  </a:cubicBezTo>
                  <a:lnTo>
                    <a:pt x="4" y="38"/>
                  </a:lnTo>
                  <a:cubicBezTo>
                    <a:pt x="3" y="25"/>
                    <a:pt x="1" y="13"/>
                    <a:pt x="0" y="0"/>
                  </a:cubicBezTo>
                  <a:close/>
                  <a:moveTo>
                    <a:pt x="4" y="38"/>
                  </a:moveTo>
                  <a:lnTo>
                    <a:pt x="4" y="38"/>
                  </a:lnTo>
                  <a:cubicBezTo>
                    <a:pt x="9" y="67"/>
                    <a:pt x="15" y="97"/>
                    <a:pt x="25" y="126"/>
                  </a:cubicBezTo>
                  <a:cubicBezTo>
                    <a:pt x="35" y="150"/>
                    <a:pt x="42" y="178"/>
                    <a:pt x="39" y="206"/>
                  </a:cubicBezTo>
                  <a:lnTo>
                    <a:pt x="42" y="203"/>
                  </a:lnTo>
                  <a:cubicBezTo>
                    <a:pt x="42" y="175"/>
                    <a:pt x="35" y="150"/>
                    <a:pt x="28" y="126"/>
                  </a:cubicBezTo>
                  <a:cubicBezTo>
                    <a:pt x="16" y="99"/>
                    <a:pt x="9" y="68"/>
                    <a:pt x="4"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7" name="Google Shape;13357;p54"/>
            <p:cNvSpPr/>
            <p:nvPr/>
          </p:nvSpPr>
          <p:spPr>
            <a:xfrm>
              <a:off x="2198253" y="1673904"/>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8" name="Google Shape;13358;p54"/>
            <p:cNvSpPr/>
            <p:nvPr/>
          </p:nvSpPr>
          <p:spPr>
            <a:xfrm>
              <a:off x="2198022" y="1673565"/>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9" name="Google Shape;13359;p54"/>
            <p:cNvSpPr/>
            <p:nvPr/>
          </p:nvSpPr>
          <p:spPr>
            <a:xfrm>
              <a:off x="2197777" y="1673280"/>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0" name="Google Shape;13360;p54"/>
            <p:cNvSpPr/>
            <p:nvPr/>
          </p:nvSpPr>
          <p:spPr>
            <a:xfrm>
              <a:off x="2211803" y="1688826"/>
              <a:ext cx="258" cy="299"/>
            </a:xfrm>
            <a:custGeom>
              <a:rect b="b" l="l" r="r" t="t"/>
              <a:pathLst>
                <a:path extrusionOk="0" h="22" w="19">
                  <a:moveTo>
                    <a:pt x="18" y="0"/>
                  </a:moveTo>
                  <a:cubicBezTo>
                    <a:pt x="15" y="11"/>
                    <a:pt x="8" y="18"/>
                    <a:pt x="1" y="21"/>
                  </a:cubicBezTo>
                  <a:cubicBezTo>
                    <a:pt x="8" y="18"/>
                    <a:pt x="15" y="14"/>
                    <a:pt x="18" y="7"/>
                  </a:cubicBez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1" name="Google Shape;13361;p54"/>
            <p:cNvSpPr/>
            <p:nvPr/>
          </p:nvSpPr>
          <p:spPr>
            <a:xfrm>
              <a:off x="2211762" y="1700095"/>
              <a:ext cx="489" cy="679"/>
            </a:xfrm>
            <a:custGeom>
              <a:rect b="b" l="l" r="r" t="t"/>
              <a:pathLst>
                <a:path extrusionOk="0" h="50" w="36">
                  <a:moveTo>
                    <a:pt x="0" y="49"/>
                  </a:moveTo>
                  <a:cubicBezTo>
                    <a:pt x="11" y="32"/>
                    <a:pt x="21" y="14"/>
                    <a:pt x="35" y="0"/>
                  </a:cubicBezTo>
                  <a:cubicBezTo>
                    <a:pt x="21" y="14"/>
                    <a:pt x="11" y="32"/>
                    <a:pt x="0"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2" name="Google Shape;13362;p54"/>
            <p:cNvSpPr/>
            <p:nvPr/>
          </p:nvSpPr>
          <p:spPr>
            <a:xfrm>
              <a:off x="2211233" y="1700761"/>
              <a:ext cx="543" cy="1819"/>
            </a:xfrm>
            <a:custGeom>
              <a:rect b="b" l="l" r="r" t="t"/>
              <a:pathLst>
                <a:path extrusionOk="0" h="134" w="40">
                  <a:moveTo>
                    <a:pt x="1" y="133"/>
                  </a:moveTo>
                  <a:cubicBezTo>
                    <a:pt x="1" y="84"/>
                    <a:pt x="15" y="39"/>
                    <a:pt x="39" y="0"/>
                  </a:cubicBezTo>
                  <a:cubicBezTo>
                    <a:pt x="15" y="39"/>
                    <a:pt x="1" y="84"/>
                    <a:pt x="1" y="1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3" name="Google Shape;13363;p54"/>
            <p:cNvSpPr/>
            <p:nvPr/>
          </p:nvSpPr>
          <p:spPr>
            <a:xfrm>
              <a:off x="2211192" y="1702852"/>
              <a:ext cx="109" cy="1344"/>
            </a:xfrm>
            <a:custGeom>
              <a:rect b="b" l="l" r="r" t="t"/>
              <a:pathLst>
                <a:path extrusionOk="0" h="99" w="8">
                  <a:moveTo>
                    <a:pt x="7" y="0"/>
                  </a:moveTo>
                  <a:cubicBezTo>
                    <a:pt x="7" y="32"/>
                    <a:pt x="7" y="63"/>
                    <a:pt x="0" y="98"/>
                  </a:cubicBezTo>
                  <a:lnTo>
                    <a:pt x="0" y="98"/>
                  </a:lnTo>
                  <a:cubicBezTo>
                    <a:pt x="7" y="63"/>
                    <a:pt x="7" y="32"/>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4" name="Google Shape;13364;p54"/>
            <p:cNvSpPr/>
            <p:nvPr/>
          </p:nvSpPr>
          <p:spPr>
            <a:xfrm>
              <a:off x="2212047" y="1688772"/>
              <a:ext cx="109" cy="163"/>
            </a:xfrm>
            <a:custGeom>
              <a:rect b="b" l="l" r="r" t="t"/>
              <a:pathLst>
                <a:path extrusionOk="0" h="12" w="8">
                  <a:moveTo>
                    <a:pt x="7" y="1"/>
                  </a:moveTo>
                  <a:lnTo>
                    <a:pt x="4" y="4"/>
                  </a:lnTo>
                  <a:lnTo>
                    <a:pt x="0" y="11"/>
                  </a:lnTo>
                  <a:cubicBezTo>
                    <a:pt x="4" y="8"/>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5" name="Google Shape;13365;p54"/>
            <p:cNvSpPr/>
            <p:nvPr/>
          </p:nvSpPr>
          <p:spPr>
            <a:xfrm>
              <a:off x="2200208" y="1705703"/>
              <a:ext cx="2444" cy="489"/>
            </a:xfrm>
            <a:custGeom>
              <a:rect b="b" l="l" r="r" t="t"/>
              <a:pathLst>
                <a:path extrusionOk="0" h="36" w="180">
                  <a:moveTo>
                    <a:pt x="179" y="0"/>
                  </a:moveTo>
                  <a:lnTo>
                    <a:pt x="0"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6" name="Google Shape;13366;p54"/>
            <p:cNvSpPr/>
            <p:nvPr/>
          </p:nvSpPr>
          <p:spPr>
            <a:xfrm>
              <a:off x="2207906" y="1704657"/>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7" name="Google Shape;13367;p54"/>
            <p:cNvSpPr/>
            <p:nvPr/>
          </p:nvSpPr>
          <p:spPr>
            <a:xfrm>
              <a:off x="2208857" y="1704467"/>
              <a:ext cx="543" cy="109"/>
            </a:xfrm>
            <a:custGeom>
              <a:rect b="b" l="l" r="r" t="t"/>
              <a:pathLst>
                <a:path extrusionOk="0" h="8" w="40">
                  <a:moveTo>
                    <a:pt x="39"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8" name="Google Shape;13368;p54"/>
            <p:cNvSpPr/>
            <p:nvPr/>
          </p:nvSpPr>
          <p:spPr>
            <a:xfrm>
              <a:off x="2206100" y="1704942"/>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9" name="Google Shape;13369;p54"/>
            <p:cNvSpPr/>
            <p:nvPr/>
          </p:nvSpPr>
          <p:spPr>
            <a:xfrm>
              <a:off x="2209766" y="1704318"/>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0" name="Google Shape;13370;p54"/>
            <p:cNvSpPr/>
            <p:nvPr/>
          </p:nvSpPr>
          <p:spPr>
            <a:xfrm>
              <a:off x="2203493" y="1705418"/>
              <a:ext cx="625" cy="149"/>
            </a:xfrm>
            <a:custGeom>
              <a:rect b="b" l="l" r="r" t="t"/>
              <a:pathLst>
                <a:path extrusionOk="0" h="11" w="46">
                  <a:moveTo>
                    <a:pt x="46"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1" name="Google Shape;13371;p54"/>
            <p:cNvSpPr/>
            <p:nvPr/>
          </p:nvSpPr>
          <p:spPr>
            <a:xfrm>
              <a:off x="2210662" y="1704182"/>
              <a:ext cx="489" cy="109"/>
            </a:xfrm>
            <a:custGeom>
              <a:rect b="b" l="l" r="r" t="t"/>
              <a:pathLst>
                <a:path extrusionOk="0" h="8" w="36">
                  <a:moveTo>
                    <a:pt x="36"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2" name="Google Shape;13372;p54"/>
            <p:cNvSpPr/>
            <p:nvPr/>
          </p:nvSpPr>
          <p:spPr>
            <a:xfrm>
              <a:off x="2205150" y="1705078"/>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3" name="Google Shape;13373;p54"/>
            <p:cNvSpPr/>
            <p:nvPr/>
          </p:nvSpPr>
          <p:spPr>
            <a:xfrm>
              <a:off x="2202679" y="1705553"/>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4" name="Google Shape;13374;p54"/>
            <p:cNvSpPr/>
            <p:nvPr/>
          </p:nvSpPr>
          <p:spPr>
            <a:xfrm>
              <a:off x="2204295" y="1705268"/>
              <a:ext cx="679" cy="109"/>
            </a:xfrm>
            <a:custGeom>
              <a:rect b="b" l="l" r="r" t="t"/>
              <a:pathLst>
                <a:path extrusionOk="0" h="8" w="50">
                  <a:moveTo>
                    <a:pt x="50"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5" name="Google Shape;13375;p54"/>
            <p:cNvSpPr/>
            <p:nvPr/>
          </p:nvSpPr>
          <p:spPr>
            <a:xfrm>
              <a:off x="2207010" y="1704793"/>
              <a:ext cx="584" cy="109"/>
            </a:xfrm>
            <a:custGeom>
              <a:rect b="b" l="l" r="r" t="t"/>
              <a:pathLst>
                <a:path extrusionOk="0" h="8" w="43">
                  <a:moveTo>
                    <a:pt x="4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6" name="Google Shape;13376;p54"/>
            <p:cNvSpPr/>
            <p:nvPr/>
          </p:nvSpPr>
          <p:spPr>
            <a:xfrm>
              <a:off x="2189604" y="1699050"/>
              <a:ext cx="299" cy="339"/>
            </a:xfrm>
            <a:custGeom>
              <a:rect b="b" l="l" r="r" t="t"/>
              <a:pathLst>
                <a:path extrusionOk="0" h="25" w="22">
                  <a:moveTo>
                    <a:pt x="2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7" name="Google Shape;13377;p54"/>
            <p:cNvSpPr/>
            <p:nvPr/>
          </p:nvSpPr>
          <p:spPr>
            <a:xfrm>
              <a:off x="2190364" y="1699946"/>
              <a:ext cx="353" cy="394"/>
            </a:xfrm>
            <a:custGeom>
              <a:rect b="b" l="l" r="r" t="t"/>
              <a:pathLst>
                <a:path extrusionOk="0" h="29" w="26">
                  <a:moveTo>
                    <a:pt x="25"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8" name="Google Shape;13378;p54"/>
            <p:cNvSpPr/>
            <p:nvPr/>
          </p:nvSpPr>
          <p:spPr>
            <a:xfrm>
              <a:off x="2191314" y="1701046"/>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9" name="Google Shape;13379;p54"/>
            <p:cNvSpPr/>
            <p:nvPr/>
          </p:nvSpPr>
          <p:spPr>
            <a:xfrm>
              <a:off x="2188178" y="1697475"/>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0" name="Google Shape;13380;p54"/>
            <p:cNvSpPr/>
            <p:nvPr/>
          </p:nvSpPr>
          <p:spPr>
            <a:xfrm>
              <a:off x="2188843" y="1698235"/>
              <a:ext cx="299" cy="353"/>
            </a:xfrm>
            <a:custGeom>
              <a:rect b="b" l="l" r="r" t="t"/>
              <a:pathLst>
                <a:path extrusionOk="0" h="26" w="22">
                  <a:moveTo>
                    <a:pt x="22"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1" name="Google Shape;13381;p54"/>
            <p:cNvSpPr/>
            <p:nvPr/>
          </p:nvSpPr>
          <p:spPr>
            <a:xfrm>
              <a:off x="2191980" y="1701901"/>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2" name="Google Shape;13382;p54"/>
            <p:cNvSpPr/>
            <p:nvPr/>
          </p:nvSpPr>
          <p:spPr>
            <a:xfrm>
              <a:off x="2187513" y="1696769"/>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83" name="Google Shape;13383;p54"/>
          <p:cNvGrpSpPr/>
          <p:nvPr/>
        </p:nvGrpSpPr>
        <p:grpSpPr>
          <a:xfrm>
            <a:off x="3450485" y="919691"/>
            <a:ext cx="2310381" cy="1488888"/>
            <a:chOff x="229225" y="549050"/>
            <a:chExt cx="7161750" cy="4615275"/>
          </a:xfrm>
        </p:grpSpPr>
        <p:sp>
          <p:nvSpPr>
            <p:cNvPr id="13384" name="Google Shape;13384;p54"/>
            <p:cNvSpPr/>
            <p:nvPr/>
          </p:nvSpPr>
          <p:spPr>
            <a:xfrm>
              <a:off x="627425" y="2326500"/>
              <a:ext cx="1488625" cy="1368700"/>
            </a:xfrm>
            <a:custGeom>
              <a:rect b="b" l="l" r="r" t="t"/>
              <a:pathLst>
                <a:path extrusionOk="0" h="54748" w="59545">
                  <a:moveTo>
                    <a:pt x="5992" y="0"/>
                  </a:moveTo>
                  <a:cubicBezTo>
                    <a:pt x="5592" y="0"/>
                    <a:pt x="5194" y="84"/>
                    <a:pt x="4807" y="273"/>
                  </a:cubicBezTo>
                  <a:cubicBezTo>
                    <a:pt x="3416" y="951"/>
                    <a:pt x="2616" y="2256"/>
                    <a:pt x="1629" y="3414"/>
                  </a:cubicBezTo>
                  <a:cubicBezTo>
                    <a:pt x="852" y="4326"/>
                    <a:pt x="353" y="4825"/>
                    <a:pt x="1" y="5082"/>
                  </a:cubicBezTo>
                  <a:cubicBezTo>
                    <a:pt x="973" y="4476"/>
                    <a:pt x="1889" y="3789"/>
                    <a:pt x="2683" y="2859"/>
                  </a:cubicBezTo>
                  <a:cubicBezTo>
                    <a:pt x="3861" y="1479"/>
                    <a:pt x="4985" y="934"/>
                    <a:pt x="6056" y="934"/>
                  </a:cubicBezTo>
                  <a:cubicBezTo>
                    <a:pt x="8542" y="934"/>
                    <a:pt x="10743" y="3871"/>
                    <a:pt x="12680" y="6136"/>
                  </a:cubicBezTo>
                  <a:cubicBezTo>
                    <a:pt x="14851" y="8677"/>
                    <a:pt x="17660" y="9566"/>
                    <a:pt x="19112" y="12886"/>
                  </a:cubicBezTo>
                  <a:cubicBezTo>
                    <a:pt x="19886" y="14656"/>
                    <a:pt x="21431" y="16154"/>
                    <a:pt x="22490" y="17759"/>
                  </a:cubicBezTo>
                  <a:cubicBezTo>
                    <a:pt x="23507" y="19301"/>
                    <a:pt x="22210" y="21616"/>
                    <a:pt x="21901" y="23187"/>
                  </a:cubicBezTo>
                  <a:cubicBezTo>
                    <a:pt x="21566" y="24879"/>
                    <a:pt x="21916" y="26316"/>
                    <a:pt x="22776" y="27760"/>
                  </a:cubicBezTo>
                  <a:cubicBezTo>
                    <a:pt x="24514" y="30679"/>
                    <a:pt x="27294" y="32974"/>
                    <a:pt x="29136" y="35907"/>
                  </a:cubicBezTo>
                  <a:cubicBezTo>
                    <a:pt x="30216" y="37625"/>
                    <a:pt x="31619" y="39943"/>
                    <a:pt x="33709" y="40555"/>
                  </a:cubicBezTo>
                  <a:cubicBezTo>
                    <a:pt x="37012" y="41522"/>
                    <a:pt x="36839" y="43208"/>
                    <a:pt x="38490" y="45526"/>
                  </a:cubicBezTo>
                  <a:cubicBezTo>
                    <a:pt x="39359" y="46751"/>
                    <a:pt x="41187" y="47189"/>
                    <a:pt x="42538" y="47536"/>
                  </a:cubicBezTo>
                  <a:cubicBezTo>
                    <a:pt x="45670" y="48335"/>
                    <a:pt x="48040" y="48044"/>
                    <a:pt x="50679" y="50252"/>
                  </a:cubicBezTo>
                  <a:cubicBezTo>
                    <a:pt x="52448" y="51733"/>
                    <a:pt x="54940" y="54748"/>
                    <a:pt x="57473" y="54748"/>
                  </a:cubicBezTo>
                  <a:cubicBezTo>
                    <a:pt x="58135" y="54748"/>
                    <a:pt x="58800" y="54542"/>
                    <a:pt x="59455" y="54049"/>
                  </a:cubicBezTo>
                  <a:cubicBezTo>
                    <a:pt x="59544" y="53982"/>
                    <a:pt x="59491" y="53846"/>
                    <a:pt x="59403" y="53846"/>
                  </a:cubicBezTo>
                  <a:cubicBezTo>
                    <a:pt x="59385" y="53846"/>
                    <a:pt x="59366" y="53852"/>
                    <a:pt x="59346" y="53864"/>
                  </a:cubicBezTo>
                  <a:cubicBezTo>
                    <a:pt x="58755" y="54244"/>
                    <a:pt x="58163" y="54408"/>
                    <a:pt x="57572" y="54408"/>
                  </a:cubicBezTo>
                  <a:cubicBezTo>
                    <a:pt x="54047" y="54408"/>
                    <a:pt x="50535" y="48579"/>
                    <a:pt x="47269" y="47917"/>
                  </a:cubicBezTo>
                  <a:cubicBezTo>
                    <a:pt x="45419" y="47542"/>
                    <a:pt x="43551" y="47397"/>
                    <a:pt x="41712" y="46930"/>
                  </a:cubicBezTo>
                  <a:cubicBezTo>
                    <a:pt x="39192" y="46286"/>
                    <a:pt x="37838" y="44461"/>
                    <a:pt x="37933" y="41909"/>
                  </a:cubicBezTo>
                  <a:cubicBezTo>
                    <a:pt x="37933" y="41831"/>
                    <a:pt x="37890" y="41759"/>
                    <a:pt x="37823" y="41718"/>
                  </a:cubicBezTo>
                  <a:cubicBezTo>
                    <a:pt x="35210" y="39842"/>
                    <a:pt x="32422" y="39726"/>
                    <a:pt x="30285" y="36848"/>
                  </a:cubicBezTo>
                  <a:cubicBezTo>
                    <a:pt x="28562" y="34524"/>
                    <a:pt x="27280" y="32096"/>
                    <a:pt x="25270" y="29980"/>
                  </a:cubicBezTo>
                  <a:cubicBezTo>
                    <a:pt x="22199" y="26746"/>
                    <a:pt x="21708" y="24203"/>
                    <a:pt x="23307" y="20008"/>
                  </a:cubicBezTo>
                  <a:cubicBezTo>
                    <a:pt x="23853" y="18579"/>
                    <a:pt x="22929" y="17375"/>
                    <a:pt x="22063" y="16264"/>
                  </a:cubicBezTo>
                  <a:cubicBezTo>
                    <a:pt x="20565" y="14327"/>
                    <a:pt x="19600" y="11647"/>
                    <a:pt x="17969" y="9875"/>
                  </a:cubicBezTo>
                  <a:cubicBezTo>
                    <a:pt x="15969" y="7695"/>
                    <a:pt x="13347" y="6457"/>
                    <a:pt x="11563" y="4003"/>
                  </a:cubicBezTo>
                  <a:cubicBezTo>
                    <a:pt x="10516" y="2565"/>
                    <a:pt x="8210" y="0"/>
                    <a:pt x="59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5" name="Google Shape;13385;p54"/>
            <p:cNvSpPr/>
            <p:nvPr/>
          </p:nvSpPr>
          <p:spPr>
            <a:xfrm>
              <a:off x="229225" y="2394575"/>
              <a:ext cx="390500" cy="214975"/>
            </a:xfrm>
            <a:custGeom>
              <a:rect b="b" l="l" r="r" t="t"/>
              <a:pathLst>
                <a:path extrusionOk="0" h="8599" w="15620">
                  <a:moveTo>
                    <a:pt x="10697" y="0"/>
                  </a:moveTo>
                  <a:cubicBezTo>
                    <a:pt x="10637" y="0"/>
                    <a:pt x="10578" y="28"/>
                    <a:pt x="10538" y="93"/>
                  </a:cubicBezTo>
                  <a:cubicBezTo>
                    <a:pt x="8310" y="3760"/>
                    <a:pt x="4308" y="3234"/>
                    <a:pt x="1551" y="5832"/>
                  </a:cubicBezTo>
                  <a:cubicBezTo>
                    <a:pt x="1110" y="6251"/>
                    <a:pt x="1" y="7083"/>
                    <a:pt x="469" y="7888"/>
                  </a:cubicBezTo>
                  <a:cubicBezTo>
                    <a:pt x="766" y="8395"/>
                    <a:pt x="1409" y="8598"/>
                    <a:pt x="2237" y="8598"/>
                  </a:cubicBezTo>
                  <a:cubicBezTo>
                    <a:pt x="4937" y="8598"/>
                    <a:pt x="9598" y="6438"/>
                    <a:pt x="10637" y="5599"/>
                  </a:cubicBezTo>
                  <a:cubicBezTo>
                    <a:pt x="12224" y="4317"/>
                    <a:pt x="13988" y="3529"/>
                    <a:pt x="15620" y="2550"/>
                  </a:cubicBezTo>
                  <a:lnTo>
                    <a:pt x="15620" y="2550"/>
                  </a:lnTo>
                  <a:cubicBezTo>
                    <a:pt x="15532" y="2588"/>
                    <a:pt x="15458" y="2604"/>
                    <a:pt x="15393" y="2604"/>
                  </a:cubicBezTo>
                  <a:cubicBezTo>
                    <a:pt x="15081" y="2604"/>
                    <a:pt x="14984" y="2237"/>
                    <a:pt x="14587" y="2237"/>
                  </a:cubicBezTo>
                  <a:cubicBezTo>
                    <a:pt x="14382" y="2237"/>
                    <a:pt x="14098" y="2334"/>
                    <a:pt x="13662" y="2631"/>
                  </a:cubicBezTo>
                  <a:cubicBezTo>
                    <a:pt x="12184" y="3638"/>
                    <a:pt x="10966" y="4940"/>
                    <a:pt x="9387" y="5809"/>
                  </a:cubicBezTo>
                  <a:cubicBezTo>
                    <a:pt x="7854" y="6652"/>
                    <a:pt x="6052" y="7132"/>
                    <a:pt x="4375" y="7605"/>
                  </a:cubicBezTo>
                  <a:cubicBezTo>
                    <a:pt x="3510" y="7973"/>
                    <a:pt x="2866" y="8157"/>
                    <a:pt x="2443" y="8157"/>
                  </a:cubicBezTo>
                  <a:cubicBezTo>
                    <a:pt x="1498" y="8157"/>
                    <a:pt x="1657" y="7238"/>
                    <a:pt x="2920" y="5399"/>
                  </a:cubicBezTo>
                  <a:cubicBezTo>
                    <a:pt x="4274" y="4782"/>
                    <a:pt x="5642" y="4187"/>
                    <a:pt x="7019" y="3618"/>
                  </a:cubicBezTo>
                  <a:cubicBezTo>
                    <a:pt x="8751" y="2893"/>
                    <a:pt x="9932" y="1837"/>
                    <a:pt x="10870" y="289"/>
                  </a:cubicBezTo>
                  <a:cubicBezTo>
                    <a:pt x="10963" y="139"/>
                    <a:pt x="10830" y="0"/>
                    <a:pt x="10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6" name="Google Shape;13386;p54"/>
            <p:cNvSpPr/>
            <p:nvPr/>
          </p:nvSpPr>
          <p:spPr>
            <a:xfrm>
              <a:off x="619700" y="2453625"/>
              <a:ext cx="7750" cy="4700"/>
            </a:xfrm>
            <a:custGeom>
              <a:rect b="b" l="l" r="r" t="t"/>
              <a:pathLst>
                <a:path extrusionOk="0" h="188" w="310">
                  <a:moveTo>
                    <a:pt x="310" y="0"/>
                  </a:moveTo>
                  <a:lnTo>
                    <a:pt x="310" y="0"/>
                  </a:lnTo>
                  <a:cubicBezTo>
                    <a:pt x="208" y="64"/>
                    <a:pt x="105" y="127"/>
                    <a:pt x="1" y="188"/>
                  </a:cubicBezTo>
                  <a:cubicBezTo>
                    <a:pt x="110" y="136"/>
                    <a:pt x="214" y="72"/>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7" name="Google Shape;13387;p54"/>
            <p:cNvSpPr/>
            <p:nvPr/>
          </p:nvSpPr>
          <p:spPr>
            <a:xfrm>
              <a:off x="485900" y="2399275"/>
              <a:ext cx="75" cy="175"/>
            </a:xfrm>
            <a:custGeom>
              <a:rect b="b" l="l" r="r" t="t"/>
              <a:pathLst>
                <a:path extrusionOk="0" h="7" w="3">
                  <a:moveTo>
                    <a:pt x="0" y="0"/>
                  </a:moveTo>
                  <a:lnTo>
                    <a:pt x="0" y="6"/>
                  </a:lnTo>
                  <a:cubicBezTo>
                    <a:pt x="3" y="6"/>
                    <a:pt x="3" y="0"/>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8" name="Google Shape;13388;p54"/>
            <p:cNvSpPr/>
            <p:nvPr/>
          </p:nvSpPr>
          <p:spPr>
            <a:xfrm>
              <a:off x="485900" y="2399275"/>
              <a:ext cx="75" cy="175"/>
            </a:xfrm>
            <a:custGeom>
              <a:rect b="b" l="l" r="r" t="t"/>
              <a:pathLst>
                <a:path extrusionOk="0" fill="none" h="7" w="3">
                  <a:moveTo>
                    <a:pt x="0" y="6"/>
                  </a:moveTo>
                  <a:cubicBezTo>
                    <a:pt x="3" y="6"/>
                    <a:pt x="3" y="0"/>
                    <a:pt x="0" y="0"/>
                  </a:cubicBezTo>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9" name="Google Shape;13389;p54"/>
            <p:cNvSpPr/>
            <p:nvPr/>
          </p:nvSpPr>
          <p:spPr>
            <a:xfrm>
              <a:off x="974450" y="2255775"/>
              <a:ext cx="21025" cy="28625"/>
            </a:xfrm>
            <a:custGeom>
              <a:rect b="b" l="l" r="r" t="t"/>
              <a:pathLst>
                <a:path extrusionOk="0" h="1145" w="841">
                  <a:moveTo>
                    <a:pt x="840" y="1"/>
                  </a:moveTo>
                  <a:lnTo>
                    <a:pt x="840" y="1"/>
                  </a:lnTo>
                  <a:cubicBezTo>
                    <a:pt x="560" y="382"/>
                    <a:pt x="277" y="763"/>
                    <a:pt x="0" y="1144"/>
                  </a:cubicBezTo>
                  <a:cubicBezTo>
                    <a:pt x="136" y="980"/>
                    <a:pt x="269" y="812"/>
                    <a:pt x="399" y="642"/>
                  </a:cubicBezTo>
                  <a:cubicBezTo>
                    <a:pt x="546" y="422"/>
                    <a:pt x="693" y="209"/>
                    <a:pt x="8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0" name="Google Shape;13390;p54"/>
            <p:cNvSpPr/>
            <p:nvPr/>
          </p:nvSpPr>
          <p:spPr>
            <a:xfrm>
              <a:off x="277475" y="1782875"/>
              <a:ext cx="1282325" cy="813425"/>
            </a:xfrm>
            <a:custGeom>
              <a:rect b="b" l="l" r="r" t="t"/>
              <a:pathLst>
                <a:path extrusionOk="0" h="32537" w="51293">
                  <a:moveTo>
                    <a:pt x="11877" y="434"/>
                  </a:moveTo>
                  <a:lnTo>
                    <a:pt x="11877" y="434"/>
                  </a:lnTo>
                  <a:cubicBezTo>
                    <a:pt x="12001" y="437"/>
                    <a:pt x="12122" y="455"/>
                    <a:pt x="12243" y="463"/>
                  </a:cubicBezTo>
                  <a:cubicBezTo>
                    <a:pt x="11524" y="1147"/>
                    <a:pt x="10742" y="1765"/>
                    <a:pt x="9934" y="2351"/>
                  </a:cubicBezTo>
                  <a:cubicBezTo>
                    <a:pt x="10095" y="2149"/>
                    <a:pt x="10214" y="1999"/>
                    <a:pt x="10263" y="1939"/>
                  </a:cubicBezTo>
                  <a:cubicBezTo>
                    <a:pt x="10788" y="1462"/>
                    <a:pt x="11314" y="1000"/>
                    <a:pt x="11842" y="587"/>
                  </a:cubicBezTo>
                  <a:cubicBezTo>
                    <a:pt x="11894" y="544"/>
                    <a:pt x="11894" y="489"/>
                    <a:pt x="11877" y="434"/>
                  </a:cubicBezTo>
                  <a:close/>
                  <a:moveTo>
                    <a:pt x="13814" y="729"/>
                  </a:moveTo>
                  <a:cubicBezTo>
                    <a:pt x="13918" y="758"/>
                    <a:pt x="14016" y="792"/>
                    <a:pt x="14117" y="827"/>
                  </a:cubicBezTo>
                  <a:cubicBezTo>
                    <a:pt x="13300" y="1399"/>
                    <a:pt x="12503" y="2034"/>
                    <a:pt x="11721" y="2704"/>
                  </a:cubicBezTo>
                  <a:cubicBezTo>
                    <a:pt x="12411" y="2071"/>
                    <a:pt x="13095" y="1439"/>
                    <a:pt x="13782" y="801"/>
                  </a:cubicBezTo>
                  <a:cubicBezTo>
                    <a:pt x="13799" y="781"/>
                    <a:pt x="13811" y="755"/>
                    <a:pt x="13814" y="729"/>
                  </a:cubicBezTo>
                  <a:close/>
                  <a:moveTo>
                    <a:pt x="33552" y="2467"/>
                  </a:moveTo>
                  <a:lnTo>
                    <a:pt x="33552" y="2467"/>
                  </a:lnTo>
                  <a:cubicBezTo>
                    <a:pt x="33694" y="2490"/>
                    <a:pt x="33832" y="2522"/>
                    <a:pt x="33971" y="2551"/>
                  </a:cubicBezTo>
                  <a:cubicBezTo>
                    <a:pt x="33437" y="3082"/>
                    <a:pt x="32926" y="3636"/>
                    <a:pt x="32423" y="4199"/>
                  </a:cubicBezTo>
                  <a:cubicBezTo>
                    <a:pt x="32807" y="3682"/>
                    <a:pt x="33186" y="3157"/>
                    <a:pt x="33541" y="2605"/>
                  </a:cubicBezTo>
                  <a:cubicBezTo>
                    <a:pt x="33567" y="2565"/>
                    <a:pt x="33572" y="2513"/>
                    <a:pt x="33552" y="2467"/>
                  </a:cubicBezTo>
                  <a:close/>
                  <a:moveTo>
                    <a:pt x="11597" y="1523"/>
                  </a:moveTo>
                  <a:cubicBezTo>
                    <a:pt x="11132" y="1910"/>
                    <a:pt x="10139" y="2741"/>
                    <a:pt x="9919" y="2940"/>
                  </a:cubicBezTo>
                  <a:cubicBezTo>
                    <a:pt x="9391" y="3431"/>
                    <a:pt x="8851" y="3899"/>
                    <a:pt x="8317" y="4364"/>
                  </a:cubicBezTo>
                  <a:cubicBezTo>
                    <a:pt x="8499" y="4141"/>
                    <a:pt x="8799" y="3769"/>
                    <a:pt x="9117" y="3376"/>
                  </a:cubicBezTo>
                  <a:cubicBezTo>
                    <a:pt x="9140" y="3356"/>
                    <a:pt x="9166" y="3339"/>
                    <a:pt x="9192" y="3321"/>
                  </a:cubicBezTo>
                  <a:cubicBezTo>
                    <a:pt x="9757" y="2932"/>
                    <a:pt x="10511" y="2424"/>
                    <a:pt x="11042" y="1982"/>
                  </a:cubicBezTo>
                  <a:lnTo>
                    <a:pt x="11597" y="1523"/>
                  </a:lnTo>
                  <a:close/>
                  <a:moveTo>
                    <a:pt x="33099" y="2553"/>
                  </a:moveTo>
                  <a:lnTo>
                    <a:pt x="33099" y="2553"/>
                  </a:lnTo>
                  <a:cubicBezTo>
                    <a:pt x="32227" y="3365"/>
                    <a:pt x="31398" y="4219"/>
                    <a:pt x="30607" y="5111"/>
                  </a:cubicBezTo>
                  <a:cubicBezTo>
                    <a:pt x="31095" y="4465"/>
                    <a:pt x="31520" y="3769"/>
                    <a:pt x="31820" y="2992"/>
                  </a:cubicBezTo>
                  <a:cubicBezTo>
                    <a:pt x="31832" y="2963"/>
                    <a:pt x="31832" y="2929"/>
                    <a:pt x="31820" y="2900"/>
                  </a:cubicBezTo>
                  <a:cubicBezTo>
                    <a:pt x="32239" y="2758"/>
                    <a:pt x="32666" y="2643"/>
                    <a:pt x="33099" y="2553"/>
                  </a:cubicBezTo>
                  <a:close/>
                  <a:moveTo>
                    <a:pt x="18328" y="3141"/>
                  </a:moveTo>
                  <a:lnTo>
                    <a:pt x="18328" y="3141"/>
                  </a:lnTo>
                  <a:cubicBezTo>
                    <a:pt x="18504" y="3256"/>
                    <a:pt x="18679" y="3371"/>
                    <a:pt x="18854" y="3483"/>
                  </a:cubicBezTo>
                  <a:cubicBezTo>
                    <a:pt x="18118" y="3991"/>
                    <a:pt x="17428" y="4560"/>
                    <a:pt x="16790" y="5186"/>
                  </a:cubicBezTo>
                  <a:cubicBezTo>
                    <a:pt x="17324" y="4505"/>
                    <a:pt x="17838" y="3825"/>
                    <a:pt x="18328" y="3141"/>
                  </a:cubicBezTo>
                  <a:close/>
                  <a:moveTo>
                    <a:pt x="9345" y="781"/>
                  </a:moveTo>
                  <a:lnTo>
                    <a:pt x="9345" y="781"/>
                  </a:lnTo>
                  <a:cubicBezTo>
                    <a:pt x="7592" y="2227"/>
                    <a:pt x="5799" y="3581"/>
                    <a:pt x="4284" y="5256"/>
                  </a:cubicBezTo>
                  <a:cubicBezTo>
                    <a:pt x="4982" y="3064"/>
                    <a:pt x="7012" y="1448"/>
                    <a:pt x="9345" y="781"/>
                  </a:cubicBezTo>
                  <a:close/>
                  <a:moveTo>
                    <a:pt x="19980" y="4164"/>
                  </a:moveTo>
                  <a:cubicBezTo>
                    <a:pt x="20229" y="4306"/>
                    <a:pt x="20477" y="4439"/>
                    <a:pt x="20731" y="4566"/>
                  </a:cubicBezTo>
                  <a:cubicBezTo>
                    <a:pt x="20258" y="4716"/>
                    <a:pt x="19767" y="5120"/>
                    <a:pt x="19308" y="5582"/>
                  </a:cubicBezTo>
                  <a:cubicBezTo>
                    <a:pt x="19611" y="5149"/>
                    <a:pt x="19799" y="4745"/>
                    <a:pt x="19749" y="4430"/>
                  </a:cubicBezTo>
                  <a:cubicBezTo>
                    <a:pt x="19813" y="4375"/>
                    <a:pt x="19871" y="4317"/>
                    <a:pt x="19934" y="4263"/>
                  </a:cubicBezTo>
                  <a:cubicBezTo>
                    <a:pt x="19960" y="4237"/>
                    <a:pt x="19977" y="4202"/>
                    <a:pt x="19980" y="4164"/>
                  </a:cubicBezTo>
                  <a:close/>
                  <a:moveTo>
                    <a:pt x="11493" y="446"/>
                  </a:moveTo>
                  <a:lnTo>
                    <a:pt x="11493" y="446"/>
                  </a:lnTo>
                  <a:cubicBezTo>
                    <a:pt x="11106" y="743"/>
                    <a:pt x="10739" y="1064"/>
                    <a:pt x="10396" y="1407"/>
                  </a:cubicBezTo>
                  <a:cubicBezTo>
                    <a:pt x="9789" y="1761"/>
                    <a:pt x="8270" y="3050"/>
                    <a:pt x="8271" y="3050"/>
                  </a:cubicBezTo>
                  <a:cubicBezTo>
                    <a:pt x="8271" y="3050"/>
                    <a:pt x="8271" y="3050"/>
                    <a:pt x="8271" y="3050"/>
                  </a:cubicBezTo>
                  <a:lnTo>
                    <a:pt x="8271" y="3050"/>
                  </a:lnTo>
                  <a:cubicBezTo>
                    <a:pt x="7583" y="3633"/>
                    <a:pt x="4587" y="6182"/>
                    <a:pt x="4258" y="6182"/>
                  </a:cubicBezTo>
                  <a:cubicBezTo>
                    <a:pt x="4124" y="6182"/>
                    <a:pt x="4431" y="5760"/>
                    <a:pt x="5514" y="4615"/>
                  </a:cubicBezTo>
                  <a:cubicBezTo>
                    <a:pt x="6917" y="3131"/>
                    <a:pt x="8704" y="2083"/>
                    <a:pt x="10113" y="590"/>
                  </a:cubicBezTo>
                  <a:cubicBezTo>
                    <a:pt x="10569" y="507"/>
                    <a:pt x="11031" y="457"/>
                    <a:pt x="11493" y="446"/>
                  </a:cubicBezTo>
                  <a:close/>
                  <a:moveTo>
                    <a:pt x="21236" y="4794"/>
                  </a:moveTo>
                  <a:cubicBezTo>
                    <a:pt x="21473" y="4895"/>
                    <a:pt x="21713" y="4987"/>
                    <a:pt x="21958" y="5071"/>
                  </a:cubicBezTo>
                  <a:cubicBezTo>
                    <a:pt x="21343" y="5426"/>
                    <a:pt x="20748" y="5813"/>
                    <a:pt x="20180" y="6237"/>
                  </a:cubicBezTo>
                  <a:cubicBezTo>
                    <a:pt x="20538" y="5761"/>
                    <a:pt x="20901" y="5290"/>
                    <a:pt x="21236" y="4794"/>
                  </a:cubicBezTo>
                  <a:close/>
                  <a:moveTo>
                    <a:pt x="38151" y="4089"/>
                  </a:moveTo>
                  <a:cubicBezTo>
                    <a:pt x="38327" y="4179"/>
                    <a:pt x="38503" y="4265"/>
                    <a:pt x="38677" y="4355"/>
                  </a:cubicBezTo>
                  <a:cubicBezTo>
                    <a:pt x="37891" y="5146"/>
                    <a:pt x="37123" y="5963"/>
                    <a:pt x="36367" y="6794"/>
                  </a:cubicBezTo>
                  <a:cubicBezTo>
                    <a:pt x="36953" y="5865"/>
                    <a:pt x="37545" y="4961"/>
                    <a:pt x="38148" y="4101"/>
                  </a:cubicBezTo>
                  <a:cubicBezTo>
                    <a:pt x="38151" y="4098"/>
                    <a:pt x="38148" y="4095"/>
                    <a:pt x="38151" y="4089"/>
                  </a:cubicBezTo>
                  <a:close/>
                  <a:moveTo>
                    <a:pt x="38957" y="4502"/>
                  </a:moveTo>
                  <a:cubicBezTo>
                    <a:pt x="39144" y="4600"/>
                    <a:pt x="39335" y="4698"/>
                    <a:pt x="39520" y="4800"/>
                  </a:cubicBezTo>
                  <a:cubicBezTo>
                    <a:pt x="38769" y="5481"/>
                    <a:pt x="38056" y="6203"/>
                    <a:pt x="37386" y="6965"/>
                  </a:cubicBezTo>
                  <a:cubicBezTo>
                    <a:pt x="37912" y="6122"/>
                    <a:pt x="38434" y="5299"/>
                    <a:pt x="38957" y="4502"/>
                  </a:cubicBezTo>
                  <a:close/>
                  <a:moveTo>
                    <a:pt x="8106" y="4055"/>
                  </a:moveTo>
                  <a:lnTo>
                    <a:pt x="8106" y="4055"/>
                  </a:lnTo>
                  <a:cubicBezTo>
                    <a:pt x="7809" y="4407"/>
                    <a:pt x="7509" y="4756"/>
                    <a:pt x="7188" y="5094"/>
                  </a:cubicBezTo>
                  <a:cubicBezTo>
                    <a:pt x="6949" y="5344"/>
                    <a:pt x="4827" y="7325"/>
                    <a:pt x="4569" y="7325"/>
                  </a:cubicBezTo>
                  <a:cubicBezTo>
                    <a:pt x="4497" y="7325"/>
                    <a:pt x="4573" y="7168"/>
                    <a:pt x="4881" y="6768"/>
                  </a:cubicBezTo>
                  <a:cubicBezTo>
                    <a:pt x="5118" y="6471"/>
                    <a:pt x="5375" y="6188"/>
                    <a:pt x="5655" y="5928"/>
                  </a:cubicBezTo>
                  <a:cubicBezTo>
                    <a:pt x="6256" y="5498"/>
                    <a:pt x="6842" y="5025"/>
                    <a:pt x="7416" y="4525"/>
                  </a:cubicBezTo>
                  <a:cubicBezTo>
                    <a:pt x="7644" y="4366"/>
                    <a:pt x="7875" y="4208"/>
                    <a:pt x="8106" y="4055"/>
                  </a:cubicBezTo>
                  <a:close/>
                  <a:moveTo>
                    <a:pt x="40472" y="5302"/>
                  </a:moveTo>
                  <a:lnTo>
                    <a:pt x="40472" y="5302"/>
                  </a:lnTo>
                  <a:cubicBezTo>
                    <a:pt x="40712" y="5429"/>
                    <a:pt x="40952" y="5559"/>
                    <a:pt x="41194" y="5686"/>
                  </a:cubicBezTo>
                  <a:cubicBezTo>
                    <a:pt x="40596" y="6231"/>
                    <a:pt x="40060" y="6829"/>
                    <a:pt x="39549" y="7450"/>
                  </a:cubicBezTo>
                  <a:cubicBezTo>
                    <a:pt x="39918" y="6812"/>
                    <a:pt x="40262" y="6159"/>
                    <a:pt x="40539" y="5466"/>
                  </a:cubicBezTo>
                  <a:cubicBezTo>
                    <a:pt x="40568" y="5400"/>
                    <a:pt x="40527" y="5337"/>
                    <a:pt x="40472" y="5302"/>
                  </a:cubicBezTo>
                  <a:close/>
                  <a:moveTo>
                    <a:pt x="12624" y="492"/>
                  </a:moveTo>
                  <a:cubicBezTo>
                    <a:pt x="12907" y="527"/>
                    <a:pt x="13187" y="576"/>
                    <a:pt x="13464" y="645"/>
                  </a:cubicBezTo>
                  <a:cubicBezTo>
                    <a:pt x="12688" y="1321"/>
                    <a:pt x="11952" y="2028"/>
                    <a:pt x="11227" y="2753"/>
                  </a:cubicBezTo>
                  <a:cubicBezTo>
                    <a:pt x="10878" y="3050"/>
                    <a:pt x="10569" y="3321"/>
                    <a:pt x="10442" y="3437"/>
                  </a:cubicBezTo>
                  <a:cubicBezTo>
                    <a:pt x="9414" y="4378"/>
                    <a:pt x="8366" y="5299"/>
                    <a:pt x="7312" y="6211"/>
                  </a:cubicBezTo>
                  <a:cubicBezTo>
                    <a:pt x="6438" y="6972"/>
                    <a:pt x="5536" y="7689"/>
                    <a:pt x="5385" y="7689"/>
                  </a:cubicBezTo>
                  <a:cubicBezTo>
                    <a:pt x="5279" y="7689"/>
                    <a:pt x="5548" y="7330"/>
                    <a:pt x="6469" y="6376"/>
                  </a:cubicBezTo>
                  <a:cubicBezTo>
                    <a:pt x="8438" y="4332"/>
                    <a:pt x="10794" y="2810"/>
                    <a:pt x="12593" y="582"/>
                  </a:cubicBezTo>
                  <a:cubicBezTo>
                    <a:pt x="12613" y="556"/>
                    <a:pt x="12621" y="524"/>
                    <a:pt x="12624" y="492"/>
                  </a:cubicBezTo>
                  <a:close/>
                  <a:moveTo>
                    <a:pt x="32609" y="3487"/>
                  </a:moveTo>
                  <a:cubicBezTo>
                    <a:pt x="32663" y="3487"/>
                    <a:pt x="32190" y="4108"/>
                    <a:pt x="30659" y="5946"/>
                  </a:cubicBezTo>
                  <a:cubicBezTo>
                    <a:pt x="30033" y="6696"/>
                    <a:pt x="29363" y="7412"/>
                    <a:pt x="28682" y="8120"/>
                  </a:cubicBezTo>
                  <a:cubicBezTo>
                    <a:pt x="29233" y="7407"/>
                    <a:pt x="29788" y="6693"/>
                    <a:pt x="30345" y="5983"/>
                  </a:cubicBezTo>
                  <a:cubicBezTo>
                    <a:pt x="30860" y="5329"/>
                    <a:pt x="32516" y="3487"/>
                    <a:pt x="32609" y="3487"/>
                  </a:cubicBezTo>
                  <a:close/>
                  <a:moveTo>
                    <a:pt x="15096" y="1217"/>
                  </a:moveTo>
                  <a:cubicBezTo>
                    <a:pt x="15422" y="1367"/>
                    <a:pt x="15745" y="1534"/>
                    <a:pt x="16063" y="1716"/>
                  </a:cubicBezTo>
                  <a:lnTo>
                    <a:pt x="16054" y="1716"/>
                  </a:lnTo>
                  <a:cubicBezTo>
                    <a:pt x="14131" y="3044"/>
                    <a:pt x="12673" y="4762"/>
                    <a:pt x="11034" y="6408"/>
                  </a:cubicBezTo>
                  <a:cubicBezTo>
                    <a:pt x="10442" y="7002"/>
                    <a:pt x="9838" y="7577"/>
                    <a:pt x="9229" y="8148"/>
                  </a:cubicBezTo>
                  <a:cubicBezTo>
                    <a:pt x="11239" y="5865"/>
                    <a:pt x="13378" y="3760"/>
                    <a:pt x="15096" y="1217"/>
                  </a:cubicBezTo>
                  <a:close/>
                  <a:moveTo>
                    <a:pt x="16517" y="2708"/>
                  </a:moveTo>
                  <a:cubicBezTo>
                    <a:pt x="16768" y="2708"/>
                    <a:pt x="14815" y="4967"/>
                    <a:pt x="14411" y="5368"/>
                  </a:cubicBezTo>
                  <a:cubicBezTo>
                    <a:pt x="13311" y="6462"/>
                    <a:pt x="12090" y="7441"/>
                    <a:pt x="10956" y="8501"/>
                  </a:cubicBezTo>
                  <a:lnTo>
                    <a:pt x="10953" y="8504"/>
                  </a:lnTo>
                  <a:cubicBezTo>
                    <a:pt x="12451" y="6754"/>
                    <a:pt x="13906" y="4950"/>
                    <a:pt x="15624" y="3402"/>
                  </a:cubicBezTo>
                  <a:cubicBezTo>
                    <a:pt x="16177" y="2904"/>
                    <a:pt x="16443" y="2708"/>
                    <a:pt x="16517" y="2708"/>
                  </a:cubicBezTo>
                  <a:close/>
                  <a:moveTo>
                    <a:pt x="5537" y="6985"/>
                  </a:moveTo>
                  <a:lnTo>
                    <a:pt x="5537" y="6985"/>
                  </a:lnTo>
                  <a:cubicBezTo>
                    <a:pt x="5078" y="7482"/>
                    <a:pt x="4656" y="8013"/>
                    <a:pt x="4269" y="8573"/>
                  </a:cubicBezTo>
                  <a:cubicBezTo>
                    <a:pt x="4229" y="8423"/>
                    <a:pt x="4194" y="8275"/>
                    <a:pt x="4162" y="8128"/>
                  </a:cubicBezTo>
                  <a:cubicBezTo>
                    <a:pt x="4624" y="7750"/>
                    <a:pt x="5081" y="7369"/>
                    <a:pt x="5537" y="6985"/>
                  </a:cubicBezTo>
                  <a:close/>
                  <a:moveTo>
                    <a:pt x="41503" y="5839"/>
                  </a:moveTo>
                  <a:cubicBezTo>
                    <a:pt x="42089" y="6128"/>
                    <a:pt x="42692" y="6376"/>
                    <a:pt x="43310" y="6584"/>
                  </a:cubicBezTo>
                  <a:cubicBezTo>
                    <a:pt x="42571" y="7288"/>
                    <a:pt x="41873" y="8021"/>
                    <a:pt x="41214" y="8789"/>
                  </a:cubicBezTo>
                  <a:cubicBezTo>
                    <a:pt x="41659" y="8076"/>
                    <a:pt x="42063" y="7337"/>
                    <a:pt x="42381" y="6549"/>
                  </a:cubicBezTo>
                  <a:cubicBezTo>
                    <a:pt x="42424" y="6437"/>
                    <a:pt x="42321" y="6351"/>
                    <a:pt x="42220" y="6351"/>
                  </a:cubicBezTo>
                  <a:cubicBezTo>
                    <a:pt x="42181" y="6351"/>
                    <a:pt x="42142" y="6364"/>
                    <a:pt x="42112" y="6393"/>
                  </a:cubicBezTo>
                  <a:cubicBezTo>
                    <a:pt x="41434" y="7063"/>
                    <a:pt x="40793" y="7770"/>
                    <a:pt x="40189" y="8509"/>
                  </a:cubicBezTo>
                  <a:cubicBezTo>
                    <a:pt x="40689" y="7637"/>
                    <a:pt x="41142" y="6754"/>
                    <a:pt x="41503" y="5839"/>
                  </a:cubicBezTo>
                  <a:close/>
                  <a:moveTo>
                    <a:pt x="35383" y="2914"/>
                  </a:moveTo>
                  <a:cubicBezTo>
                    <a:pt x="36237" y="3191"/>
                    <a:pt x="37060" y="3564"/>
                    <a:pt x="37874" y="3959"/>
                  </a:cubicBezTo>
                  <a:cubicBezTo>
                    <a:pt x="36523" y="5126"/>
                    <a:pt x="35256" y="6439"/>
                    <a:pt x="34046" y="7842"/>
                  </a:cubicBezTo>
                  <a:cubicBezTo>
                    <a:pt x="34967" y="6477"/>
                    <a:pt x="35873" y="5094"/>
                    <a:pt x="36731" y="3662"/>
                  </a:cubicBezTo>
                  <a:cubicBezTo>
                    <a:pt x="36787" y="3568"/>
                    <a:pt x="36709" y="3470"/>
                    <a:pt x="36618" y="3470"/>
                  </a:cubicBezTo>
                  <a:cubicBezTo>
                    <a:pt x="36597" y="3470"/>
                    <a:pt x="36575" y="3475"/>
                    <a:pt x="36555" y="3486"/>
                  </a:cubicBezTo>
                  <a:cubicBezTo>
                    <a:pt x="36130" y="3717"/>
                    <a:pt x="35746" y="4014"/>
                    <a:pt x="35414" y="4364"/>
                  </a:cubicBezTo>
                  <a:cubicBezTo>
                    <a:pt x="35582" y="4014"/>
                    <a:pt x="35761" y="3665"/>
                    <a:pt x="35905" y="3313"/>
                  </a:cubicBezTo>
                  <a:cubicBezTo>
                    <a:pt x="35947" y="3209"/>
                    <a:pt x="35847" y="3124"/>
                    <a:pt x="35752" y="3124"/>
                  </a:cubicBezTo>
                  <a:cubicBezTo>
                    <a:pt x="35715" y="3124"/>
                    <a:pt x="35678" y="3137"/>
                    <a:pt x="35651" y="3165"/>
                  </a:cubicBezTo>
                  <a:cubicBezTo>
                    <a:pt x="33676" y="5261"/>
                    <a:pt x="31817" y="7493"/>
                    <a:pt x="30016" y="9783"/>
                  </a:cubicBezTo>
                  <a:cubicBezTo>
                    <a:pt x="31465" y="7562"/>
                    <a:pt x="33292" y="4011"/>
                    <a:pt x="35313" y="2998"/>
                  </a:cubicBezTo>
                  <a:cubicBezTo>
                    <a:pt x="35345" y="2981"/>
                    <a:pt x="35371" y="2949"/>
                    <a:pt x="35383" y="2914"/>
                  </a:cubicBezTo>
                  <a:close/>
                  <a:moveTo>
                    <a:pt x="8551" y="5542"/>
                  </a:moveTo>
                  <a:lnTo>
                    <a:pt x="8551" y="5542"/>
                  </a:lnTo>
                  <a:cubicBezTo>
                    <a:pt x="8256" y="5859"/>
                    <a:pt x="7962" y="6174"/>
                    <a:pt x="7670" y="6491"/>
                  </a:cubicBezTo>
                  <a:cubicBezTo>
                    <a:pt x="6492" y="7655"/>
                    <a:pt x="5326" y="8812"/>
                    <a:pt x="4151" y="9904"/>
                  </a:cubicBezTo>
                  <a:cubicBezTo>
                    <a:pt x="4290" y="9580"/>
                    <a:pt x="4376" y="9289"/>
                    <a:pt x="4367" y="9041"/>
                  </a:cubicBezTo>
                  <a:cubicBezTo>
                    <a:pt x="5797" y="7912"/>
                    <a:pt x="7182" y="6737"/>
                    <a:pt x="8551" y="5542"/>
                  </a:cubicBezTo>
                  <a:close/>
                  <a:moveTo>
                    <a:pt x="28465" y="5063"/>
                  </a:moveTo>
                  <a:cubicBezTo>
                    <a:pt x="28540" y="5063"/>
                    <a:pt x="28546" y="5140"/>
                    <a:pt x="28500" y="5264"/>
                  </a:cubicBezTo>
                  <a:cubicBezTo>
                    <a:pt x="27839" y="5946"/>
                    <a:pt x="27218" y="6665"/>
                    <a:pt x="26641" y="7421"/>
                  </a:cubicBezTo>
                  <a:cubicBezTo>
                    <a:pt x="25321" y="8680"/>
                    <a:pt x="23970" y="9878"/>
                    <a:pt x="22677" y="11165"/>
                  </a:cubicBezTo>
                  <a:cubicBezTo>
                    <a:pt x="22966" y="10790"/>
                    <a:pt x="23254" y="10415"/>
                    <a:pt x="23549" y="10048"/>
                  </a:cubicBezTo>
                  <a:cubicBezTo>
                    <a:pt x="24984" y="8573"/>
                    <a:pt x="26401" y="7083"/>
                    <a:pt x="27752" y="5547"/>
                  </a:cubicBezTo>
                  <a:cubicBezTo>
                    <a:pt x="28141" y="5201"/>
                    <a:pt x="28365" y="5063"/>
                    <a:pt x="28465" y="5063"/>
                  </a:cubicBezTo>
                  <a:close/>
                  <a:moveTo>
                    <a:pt x="22183" y="6180"/>
                  </a:moveTo>
                  <a:cubicBezTo>
                    <a:pt x="21386" y="7753"/>
                    <a:pt x="19611" y="9104"/>
                    <a:pt x="18384" y="10360"/>
                  </a:cubicBezTo>
                  <a:cubicBezTo>
                    <a:pt x="18084" y="10666"/>
                    <a:pt x="17795" y="10984"/>
                    <a:pt x="17503" y="11298"/>
                  </a:cubicBezTo>
                  <a:cubicBezTo>
                    <a:pt x="17723" y="11041"/>
                    <a:pt x="17948" y="10787"/>
                    <a:pt x="18164" y="10524"/>
                  </a:cubicBezTo>
                  <a:cubicBezTo>
                    <a:pt x="19184" y="9280"/>
                    <a:pt x="21519" y="7487"/>
                    <a:pt x="22183" y="6180"/>
                  </a:cubicBezTo>
                  <a:close/>
                  <a:moveTo>
                    <a:pt x="22839" y="7063"/>
                  </a:moveTo>
                  <a:lnTo>
                    <a:pt x="22839" y="7063"/>
                  </a:lnTo>
                  <a:cubicBezTo>
                    <a:pt x="21638" y="8561"/>
                    <a:pt x="20203" y="9970"/>
                    <a:pt x="18765" y="11336"/>
                  </a:cubicBezTo>
                  <a:lnTo>
                    <a:pt x="18765" y="11336"/>
                  </a:lnTo>
                  <a:cubicBezTo>
                    <a:pt x="20102" y="9884"/>
                    <a:pt x="21456" y="8454"/>
                    <a:pt x="22839" y="7063"/>
                  </a:cubicBezTo>
                  <a:close/>
                  <a:moveTo>
                    <a:pt x="29092" y="4055"/>
                  </a:moveTo>
                  <a:lnTo>
                    <a:pt x="29092" y="4055"/>
                  </a:lnTo>
                  <a:cubicBezTo>
                    <a:pt x="28910" y="4205"/>
                    <a:pt x="28722" y="4349"/>
                    <a:pt x="28543" y="4499"/>
                  </a:cubicBezTo>
                  <a:cubicBezTo>
                    <a:pt x="28518" y="4452"/>
                    <a:pt x="28470" y="4426"/>
                    <a:pt x="28422" y="4426"/>
                  </a:cubicBezTo>
                  <a:cubicBezTo>
                    <a:pt x="28388" y="4426"/>
                    <a:pt x="28354" y="4439"/>
                    <a:pt x="28327" y="4465"/>
                  </a:cubicBezTo>
                  <a:cubicBezTo>
                    <a:pt x="25812" y="6523"/>
                    <a:pt x="23427" y="8951"/>
                    <a:pt x="21115" y="11443"/>
                  </a:cubicBezTo>
                  <a:lnTo>
                    <a:pt x="21115" y="11443"/>
                  </a:lnTo>
                  <a:cubicBezTo>
                    <a:pt x="22873" y="9528"/>
                    <a:pt x="24565" y="7562"/>
                    <a:pt x="25991" y="5406"/>
                  </a:cubicBezTo>
                  <a:cubicBezTo>
                    <a:pt x="26023" y="5360"/>
                    <a:pt x="26023" y="5299"/>
                    <a:pt x="25991" y="5250"/>
                  </a:cubicBezTo>
                  <a:cubicBezTo>
                    <a:pt x="27077" y="4996"/>
                    <a:pt x="28078" y="4534"/>
                    <a:pt x="29092" y="4055"/>
                  </a:cubicBezTo>
                  <a:close/>
                  <a:moveTo>
                    <a:pt x="39768" y="4929"/>
                  </a:moveTo>
                  <a:lnTo>
                    <a:pt x="39768" y="4929"/>
                  </a:lnTo>
                  <a:cubicBezTo>
                    <a:pt x="39998" y="5053"/>
                    <a:pt x="40228" y="5171"/>
                    <a:pt x="40457" y="5294"/>
                  </a:cubicBezTo>
                  <a:lnTo>
                    <a:pt x="40457" y="5294"/>
                  </a:lnTo>
                  <a:cubicBezTo>
                    <a:pt x="40433" y="5281"/>
                    <a:pt x="40405" y="5274"/>
                    <a:pt x="40378" y="5274"/>
                  </a:cubicBezTo>
                  <a:cubicBezTo>
                    <a:pt x="40343" y="5274"/>
                    <a:pt x="40309" y="5287"/>
                    <a:pt x="40285" y="5319"/>
                  </a:cubicBezTo>
                  <a:cubicBezTo>
                    <a:pt x="38648" y="7424"/>
                    <a:pt x="37074" y="9578"/>
                    <a:pt x="35504" y="11731"/>
                  </a:cubicBezTo>
                  <a:cubicBezTo>
                    <a:pt x="37017" y="9508"/>
                    <a:pt x="38451" y="7242"/>
                    <a:pt x="39765" y="4961"/>
                  </a:cubicBezTo>
                  <a:cubicBezTo>
                    <a:pt x="39771" y="4950"/>
                    <a:pt x="39765" y="4941"/>
                    <a:pt x="39768" y="4929"/>
                  </a:cubicBezTo>
                  <a:close/>
                  <a:moveTo>
                    <a:pt x="24530" y="6379"/>
                  </a:moveTo>
                  <a:cubicBezTo>
                    <a:pt x="24650" y="6379"/>
                    <a:pt x="21572" y="10289"/>
                    <a:pt x="21086" y="10793"/>
                  </a:cubicBezTo>
                  <a:cubicBezTo>
                    <a:pt x="20754" y="11139"/>
                    <a:pt x="20428" y="11486"/>
                    <a:pt x="20102" y="11835"/>
                  </a:cubicBezTo>
                  <a:cubicBezTo>
                    <a:pt x="20566" y="11290"/>
                    <a:pt x="21023" y="10738"/>
                    <a:pt x="21450" y="10169"/>
                  </a:cubicBezTo>
                  <a:cubicBezTo>
                    <a:pt x="22365" y="8951"/>
                    <a:pt x="23266" y="7733"/>
                    <a:pt x="24296" y="6607"/>
                  </a:cubicBezTo>
                  <a:cubicBezTo>
                    <a:pt x="24441" y="6449"/>
                    <a:pt x="24514" y="6379"/>
                    <a:pt x="24530" y="6379"/>
                  </a:cubicBezTo>
                  <a:close/>
                  <a:moveTo>
                    <a:pt x="35282" y="4813"/>
                  </a:moveTo>
                  <a:cubicBezTo>
                    <a:pt x="35377" y="4813"/>
                    <a:pt x="33831" y="7827"/>
                    <a:pt x="33737" y="7975"/>
                  </a:cubicBezTo>
                  <a:cubicBezTo>
                    <a:pt x="33471" y="8388"/>
                    <a:pt x="33191" y="8792"/>
                    <a:pt x="32911" y="9196"/>
                  </a:cubicBezTo>
                  <a:cubicBezTo>
                    <a:pt x="32172" y="10112"/>
                    <a:pt x="31453" y="11053"/>
                    <a:pt x="30749" y="12011"/>
                  </a:cubicBezTo>
                  <a:cubicBezTo>
                    <a:pt x="30864" y="11835"/>
                    <a:pt x="30971" y="11650"/>
                    <a:pt x="31090" y="11480"/>
                  </a:cubicBezTo>
                  <a:cubicBezTo>
                    <a:pt x="32097" y="10011"/>
                    <a:pt x="33021" y="8527"/>
                    <a:pt x="33930" y="7014"/>
                  </a:cubicBezTo>
                  <a:cubicBezTo>
                    <a:pt x="34170" y="6639"/>
                    <a:pt x="34392" y="6260"/>
                    <a:pt x="34612" y="5882"/>
                  </a:cubicBezTo>
                  <a:cubicBezTo>
                    <a:pt x="34646" y="5822"/>
                    <a:pt x="34681" y="5767"/>
                    <a:pt x="34716" y="5709"/>
                  </a:cubicBezTo>
                  <a:cubicBezTo>
                    <a:pt x="35091" y="5065"/>
                    <a:pt x="35255" y="4813"/>
                    <a:pt x="35282" y="4813"/>
                  </a:cubicBezTo>
                  <a:close/>
                  <a:moveTo>
                    <a:pt x="8429" y="7438"/>
                  </a:moveTo>
                  <a:lnTo>
                    <a:pt x="8429" y="7438"/>
                  </a:lnTo>
                  <a:cubicBezTo>
                    <a:pt x="7506" y="8498"/>
                    <a:pt x="6570" y="9552"/>
                    <a:pt x="5563" y="10539"/>
                  </a:cubicBezTo>
                  <a:cubicBezTo>
                    <a:pt x="4438" y="11641"/>
                    <a:pt x="3992" y="12059"/>
                    <a:pt x="3963" y="12059"/>
                  </a:cubicBezTo>
                  <a:cubicBezTo>
                    <a:pt x="3878" y="12059"/>
                    <a:pt x="7167" y="8675"/>
                    <a:pt x="7789" y="8071"/>
                  </a:cubicBezTo>
                  <a:cubicBezTo>
                    <a:pt x="8002" y="7863"/>
                    <a:pt x="8213" y="7649"/>
                    <a:pt x="8429" y="7438"/>
                  </a:cubicBezTo>
                  <a:close/>
                  <a:moveTo>
                    <a:pt x="13144" y="1921"/>
                  </a:moveTo>
                  <a:cubicBezTo>
                    <a:pt x="13171" y="1921"/>
                    <a:pt x="10818" y="4559"/>
                    <a:pt x="10528" y="4860"/>
                  </a:cubicBezTo>
                  <a:cubicBezTo>
                    <a:pt x="8083" y="7395"/>
                    <a:pt x="5482" y="9768"/>
                    <a:pt x="3057" y="12323"/>
                  </a:cubicBezTo>
                  <a:cubicBezTo>
                    <a:pt x="3169" y="11841"/>
                    <a:pt x="3449" y="11298"/>
                    <a:pt x="3724" y="10773"/>
                  </a:cubicBezTo>
                  <a:lnTo>
                    <a:pt x="3724" y="10770"/>
                  </a:lnTo>
                  <a:cubicBezTo>
                    <a:pt x="4206" y="10366"/>
                    <a:pt x="4673" y="9950"/>
                    <a:pt x="5130" y="9526"/>
                  </a:cubicBezTo>
                  <a:cubicBezTo>
                    <a:pt x="6371" y="8429"/>
                    <a:pt x="7633" y="7360"/>
                    <a:pt x="8871" y="6260"/>
                  </a:cubicBezTo>
                  <a:cubicBezTo>
                    <a:pt x="10176" y="5106"/>
                    <a:pt x="11363" y="3855"/>
                    <a:pt x="12535" y="2574"/>
                  </a:cubicBezTo>
                  <a:cubicBezTo>
                    <a:pt x="12962" y="2107"/>
                    <a:pt x="13137" y="1921"/>
                    <a:pt x="13144" y="1921"/>
                  </a:cubicBezTo>
                  <a:close/>
                  <a:moveTo>
                    <a:pt x="16302" y="1852"/>
                  </a:moveTo>
                  <a:cubicBezTo>
                    <a:pt x="16467" y="1947"/>
                    <a:pt x="16629" y="2045"/>
                    <a:pt x="16790" y="2146"/>
                  </a:cubicBezTo>
                  <a:cubicBezTo>
                    <a:pt x="13089" y="4727"/>
                    <a:pt x="10722" y="8657"/>
                    <a:pt x="7485" y="11754"/>
                  </a:cubicBezTo>
                  <a:cubicBezTo>
                    <a:pt x="6459" y="12735"/>
                    <a:pt x="6019" y="13111"/>
                    <a:pt x="5946" y="13111"/>
                  </a:cubicBezTo>
                  <a:cubicBezTo>
                    <a:pt x="5729" y="13111"/>
                    <a:pt x="8813" y="9739"/>
                    <a:pt x="9356" y="9150"/>
                  </a:cubicBezTo>
                  <a:cubicBezTo>
                    <a:pt x="11623" y="6705"/>
                    <a:pt x="14172" y="4603"/>
                    <a:pt x="16271" y="1996"/>
                  </a:cubicBezTo>
                  <a:cubicBezTo>
                    <a:pt x="16299" y="1956"/>
                    <a:pt x="16311" y="1904"/>
                    <a:pt x="16302" y="1855"/>
                  </a:cubicBezTo>
                  <a:lnTo>
                    <a:pt x="16302" y="1852"/>
                  </a:lnTo>
                  <a:close/>
                  <a:moveTo>
                    <a:pt x="38847" y="7685"/>
                  </a:moveTo>
                  <a:cubicBezTo>
                    <a:pt x="38877" y="7685"/>
                    <a:pt x="36215" y="11407"/>
                    <a:pt x="35862" y="11844"/>
                  </a:cubicBezTo>
                  <a:cubicBezTo>
                    <a:pt x="35449" y="12349"/>
                    <a:pt x="35056" y="12872"/>
                    <a:pt x="34661" y="13388"/>
                  </a:cubicBezTo>
                  <a:cubicBezTo>
                    <a:pt x="35963" y="11604"/>
                    <a:pt x="37259" y="9811"/>
                    <a:pt x="38578" y="8036"/>
                  </a:cubicBezTo>
                  <a:cubicBezTo>
                    <a:pt x="38761" y="7790"/>
                    <a:pt x="38842" y="7685"/>
                    <a:pt x="38847" y="7685"/>
                  </a:cubicBezTo>
                  <a:close/>
                  <a:moveTo>
                    <a:pt x="13960" y="2085"/>
                  </a:moveTo>
                  <a:cubicBezTo>
                    <a:pt x="14178" y="2085"/>
                    <a:pt x="11694" y="4989"/>
                    <a:pt x="11334" y="5386"/>
                  </a:cubicBezTo>
                  <a:cubicBezTo>
                    <a:pt x="9948" y="6919"/>
                    <a:pt x="8574" y="8452"/>
                    <a:pt x="7226" y="10011"/>
                  </a:cubicBezTo>
                  <a:cubicBezTo>
                    <a:pt x="6025" y="11131"/>
                    <a:pt x="4838" y="12265"/>
                    <a:pt x="3735" y="13495"/>
                  </a:cubicBezTo>
                  <a:cubicBezTo>
                    <a:pt x="3695" y="13541"/>
                    <a:pt x="3686" y="13605"/>
                    <a:pt x="3706" y="13663"/>
                  </a:cubicBezTo>
                  <a:cubicBezTo>
                    <a:pt x="3276" y="13492"/>
                    <a:pt x="3074" y="13230"/>
                    <a:pt x="3022" y="12909"/>
                  </a:cubicBezTo>
                  <a:cubicBezTo>
                    <a:pt x="6420" y="10646"/>
                    <a:pt x="8811" y="7444"/>
                    <a:pt x="11507" y="4424"/>
                  </a:cubicBezTo>
                  <a:cubicBezTo>
                    <a:pt x="12047" y="3830"/>
                    <a:pt x="12613" y="3264"/>
                    <a:pt x="13207" y="2721"/>
                  </a:cubicBezTo>
                  <a:cubicBezTo>
                    <a:pt x="13680" y="2268"/>
                    <a:pt x="13905" y="2085"/>
                    <a:pt x="13960" y="2085"/>
                  </a:cubicBezTo>
                  <a:close/>
                  <a:moveTo>
                    <a:pt x="15072" y="2758"/>
                  </a:moveTo>
                  <a:cubicBezTo>
                    <a:pt x="15144" y="2758"/>
                    <a:pt x="13384" y="4726"/>
                    <a:pt x="13190" y="4927"/>
                  </a:cubicBezTo>
                  <a:cubicBezTo>
                    <a:pt x="12197" y="5946"/>
                    <a:pt x="11135" y="6910"/>
                    <a:pt x="10110" y="7900"/>
                  </a:cubicBezTo>
                  <a:cubicBezTo>
                    <a:pt x="8207" y="9736"/>
                    <a:pt x="6553" y="11815"/>
                    <a:pt x="4702" y="13709"/>
                  </a:cubicBezTo>
                  <a:cubicBezTo>
                    <a:pt x="4665" y="13746"/>
                    <a:pt x="4650" y="13801"/>
                    <a:pt x="4665" y="13856"/>
                  </a:cubicBezTo>
                  <a:cubicBezTo>
                    <a:pt x="4431" y="13839"/>
                    <a:pt x="4200" y="13804"/>
                    <a:pt x="3972" y="13746"/>
                  </a:cubicBezTo>
                  <a:cubicBezTo>
                    <a:pt x="5363" y="12713"/>
                    <a:pt x="6472" y="11425"/>
                    <a:pt x="7566" y="10106"/>
                  </a:cubicBezTo>
                  <a:cubicBezTo>
                    <a:pt x="7742" y="9944"/>
                    <a:pt x="7918" y="9780"/>
                    <a:pt x="8092" y="9618"/>
                  </a:cubicBezTo>
                  <a:cubicBezTo>
                    <a:pt x="10182" y="7684"/>
                    <a:pt x="12180" y="5715"/>
                    <a:pt x="14154" y="3665"/>
                  </a:cubicBezTo>
                  <a:cubicBezTo>
                    <a:pt x="14791" y="3005"/>
                    <a:pt x="15047" y="2758"/>
                    <a:pt x="15072" y="2758"/>
                  </a:cubicBezTo>
                  <a:close/>
                  <a:moveTo>
                    <a:pt x="7474" y="12115"/>
                  </a:moveTo>
                  <a:lnTo>
                    <a:pt x="7474" y="12115"/>
                  </a:lnTo>
                  <a:cubicBezTo>
                    <a:pt x="6980" y="12678"/>
                    <a:pt x="6501" y="13256"/>
                    <a:pt x="6039" y="13839"/>
                  </a:cubicBezTo>
                  <a:cubicBezTo>
                    <a:pt x="5719" y="13862"/>
                    <a:pt x="5430" y="13874"/>
                    <a:pt x="5169" y="13874"/>
                  </a:cubicBezTo>
                  <a:cubicBezTo>
                    <a:pt x="5140" y="13874"/>
                    <a:pt x="5112" y="13874"/>
                    <a:pt x="5083" y="13873"/>
                  </a:cubicBezTo>
                  <a:cubicBezTo>
                    <a:pt x="5950" y="13357"/>
                    <a:pt x="6732" y="12759"/>
                    <a:pt x="7474" y="12115"/>
                  </a:cubicBezTo>
                  <a:close/>
                  <a:moveTo>
                    <a:pt x="17255" y="2441"/>
                  </a:moveTo>
                  <a:cubicBezTo>
                    <a:pt x="17486" y="2588"/>
                    <a:pt x="17714" y="2738"/>
                    <a:pt x="17945" y="2888"/>
                  </a:cubicBezTo>
                  <a:cubicBezTo>
                    <a:pt x="15869" y="4609"/>
                    <a:pt x="13964" y="6474"/>
                    <a:pt x="12090" y="8411"/>
                  </a:cubicBezTo>
                  <a:cubicBezTo>
                    <a:pt x="11103" y="9433"/>
                    <a:pt x="10121" y="10461"/>
                    <a:pt x="9125" y="11477"/>
                  </a:cubicBezTo>
                  <a:cubicBezTo>
                    <a:pt x="8828" y="11780"/>
                    <a:pt x="6625" y="14032"/>
                    <a:pt x="6250" y="14266"/>
                  </a:cubicBezTo>
                  <a:cubicBezTo>
                    <a:pt x="6238" y="14252"/>
                    <a:pt x="6227" y="14237"/>
                    <a:pt x="6212" y="14226"/>
                  </a:cubicBezTo>
                  <a:cubicBezTo>
                    <a:pt x="6253" y="14159"/>
                    <a:pt x="6296" y="14096"/>
                    <a:pt x="6345" y="14032"/>
                  </a:cubicBezTo>
                  <a:lnTo>
                    <a:pt x="6391" y="14029"/>
                  </a:lnTo>
                  <a:cubicBezTo>
                    <a:pt x="6463" y="14018"/>
                    <a:pt x="6478" y="13943"/>
                    <a:pt x="6458" y="13885"/>
                  </a:cubicBezTo>
                  <a:cubicBezTo>
                    <a:pt x="6541" y="13775"/>
                    <a:pt x="6648" y="13642"/>
                    <a:pt x="6778" y="13487"/>
                  </a:cubicBezTo>
                  <a:cubicBezTo>
                    <a:pt x="9968" y="9627"/>
                    <a:pt x="14645" y="6722"/>
                    <a:pt x="17255" y="2441"/>
                  </a:cubicBezTo>
                  <a:close/>
                  <a:moveTo>
                    <a:pt x="19400" y="4748"/>
                  </a:moveTo>
                  <a:lnTo>
                    <a:pt x="19400" y="4748"/>
                  </a:lnTo>
                  <a:cubicBezTo>
                    <a:pt x="19106" y="5654"/>
                    <a:pt x="16946" y="7528"/>
                    <a:pt x="16522" y="7993"/>
                  </a:cubicBezTo>
                  <a:cubicBezTo>
                    <a:pt x="14928" y="9742"/>
                    <a:pt x="13297" y="11454"/>
                    <a:pt x="11674" y="13175"/>
                  </a:cubicBezTo>
                  <a:cubicBezTo>
                    <a:pt x="11181" y="13700"/>
                    <a:pt x="10664" y="14223"/>
                    <a:pt x="10144" y="14751"/>
                  </a:cubicBezTo>
                  <a:cubicBezTo>
                    <a:pt x="13095" y="11287"/>
                    <a:pt x="15979" y="7770"/>
                    <a:pt x="19400" y="4748"/>
                  </a:cubicBezTo>
                  <a:close/>
                  <a:moveTo>
                    <a:pt x="20035" y="5595"/>
                  </a:moveTo>
                  <a:lnTo>
                    <a:pt x="20035" y="5595"/>
                  </a:lnTo>
                  <a:cubicBezTo>
                    <a:pt x="19660" y="5937"/>
                    <a:pt x="19004" y="6827"/>
                    <a:pt x="18297" y="7770"/>
                  </a:cubicBezTo>
                  <a:cubicBezTo>
                    <a:pt x="16617" y="9286"/>
                    <a:pt x="15084" y="11041"/>
                    <a:pt x="13606" y="12857"/>
                  </a:cubicBezTo>
                  <a:cubicBezTo>
                    <a:pt x="13043" y="13383"/>
                    <a:pt x="12483" y="13905"/>
                    <a:pt x="11923" y="14431"/>
                  </a:cubicBezTo>
                  <a:cubicBezTo>
                    <a:pt x="11729" y="14612"/>
                    <a:pt x="11539" y="14800"/>
                    <a:pt x="11345" y="14982"/>
                  </a:cubicBezTo>
                  <a:cubicBezTo>
                    <a:pt x="14092" y="11733"/>
                    <a:pt x="16871" y="8450"/>
                    <a:pt x="20035" y="5595"/>
                  </a:cubicBezTo>
                  <a:close/>
                  <a:moveTo>
                    <a:pt x="43095" y="7399"/>
                  </a:moveTo>
                  <a:cubicBezTo>
                    <a:pt x="43114" y="7399"/>
                    <a:pt x="43114" y="7423"/>
                    <a:pt x="43088" y="7476"/>
                  </a:cubicBezTo>
                  <a:cubicBezTo>
                    <a:pt x="41748" y="10230"/>
                    <a:pt x="38913" y="12638"/>
                    <a:pt x="36944" y="15164"/>
                  </a:cubicBezTo>
                  <a:cubicBezTo>
                    <a:pt x="37196" y="14765"/>
                    <a:pt x="37444" y="14367"/>
                    <a:pt x="37698" y="13972"/>
                  </a:cubicBezTo>
                  <a:cubicBezTo>
                    <a:pt x="38711" y="12384"/>
                    <a:pt x="39823" y="10880"/>
                    <a:pt x="41004" y="9410"/>
                  </a:cubicBezTo>
                  <a:lnTo>
                    <a:pt x="41004" y="9410"/>
                  </a:lnTo>
                  <a:cubicBezTo>
                    <a:pt x="41001" y="9413"/>
                    <a:pt x="41000" y="9415"/>
                    <a:pt x="41001" y="9415"/>
                  </a:cubicBezTo>
                  <a:cubicBezTo>
                    <a:pt x="41016" y="9415"/>
                    <a:pt x="42914" y="7399"/>
                    <a:pt x="43095" y="7399"/>
                  </a:cubicBezTo>
                  <a:close/>
                  <a:moveTo>
                    <a:pt x="37289" y="4570"/>
                  </a:moveTo>
                  <a:cubicBezTo>
                    <a:pt x="37379" y="4570"/>
                    <a:pt x="36232" y="6345"/>
                    <a:pt x="35937" y="6780"/>
                  </a:cubicBezTo>
                  <a:cubicBezTo>
                    <a:pt x="35504" y="7415"/>
                    <a:pt x="35088" y="8056"/>
                    <a:pt x="34667" y="8697"/>
                  </a:cubicBezTo>
                  <a:cubicBezTo>
                    <a:pt x="33304" y="10268"/>
                    <a:pt x="31979" y="11873"/>
                    <a:pt x="30688" y="13478"/>
                  </a:cubicBezTo>
                  <a:cubicBezTo>
                    <a:pt x="29883" y="14474"/>
                    <a:pt x="29043" y="15479"/>
                    <a:pt x="28211" y="16498"/>
                  </a:cubicBezTo>
                  <a:cubicBezTo>
                    <a:pt x="28598" y="15966"/>
                    <a:pt x="28985" y="15435"/>
                    <a:pt x="29378" y="14913"/>
                  </a:cubicBezTo>
                  <a:cubicBezTo>
                    <a:pt x="31321" y="12323"/>
                    <a:pt x="33411" y="9852"/>
                    <a:pt x="35296" y="7219"/>
                  </a:cubicBezTo>
                  <a:cubicBezTo>
                    <a:pt x="36725" y="5222"/>
                    <a:pt x="37235" y="4570"/>
                    <a:pt x="37289" y="4570"/>
                  </a:cubicBezTo>
                  <a:close/>
                  <a:moveTo>
                    <a:pt x="20053" y="12597"/>
                  </a:moveTo>
                  <a:lnTo>
                    <a:pt x="20053" y="12597"/>
                  </a:lnTo>
                  <a:cubicBezTo>
                    <a:pt x="18395" y="14402"/>
                    <a:pt x="16770" y="16218"/>
                    <a:pt x="15153" y="17933"/>
                  </a:cubicBezTo>
                  <a:lnTo>
                    <a:pt x="15153" y="17935"/>
                  </a:lnTo>
                  <a:cubicBezTo>
                    <a:pt x="15104" y="17987"/>
                    <a:pt x="15055" y="18039"/>
                    <a:pt x="15003" y="18091"/>
                  </a:cubicBezTo>
                  <a:cubicBezTo>
                    <a:pt x="16617" y="16212"/>
                    <a:pt x="18346" y="14410"/>
                    <a:pt x="20053" y="12597"/>
                  </a:cubicBezTo>
                  <a:close/>
                  <a:moveTo>
                    <a:pt x="17446" y="3783"/>
                  </a:moveTo>
                  <a:cubicBezTo>
                    <a:pt x="13499" y="9349"/>
                    <a:pt x="8288" y="13946"/>
                    <a:pt x="3753" y="19018"/>
                  </a:cubicBezTo>
                  <a:cubicBezTo>
                    <a:pt x="3767" y="18911"/>
                    <a:pt x="3781" y="18804"/>
                    <a:pt x="3807" y="18695"/>
                  </a:cubicBezTo>
                  <a:cubicBezTo>
                    <a:pt x="4148" y="17269"/>
                    <a:pt x="5410" y="16065"/>
                    <a:pt x="6117" y="14754"/>
                  </a:cubicBezTo>
                  <a:cubicBezTo>
                    <a:pt x="7947" y="13152"/>
                    <a:pt x="9665" y="11448"/>
                    <a:pt x="11357" y="9690"/>
                  </a:cubicBezTo>
                  <a:cubicBezTo>
                    <a:pt x="13181" y="7799"/>
                    <a:pt x="15993" y="5827"/>
                    <a:pt x="17446" y="3783"/>
                  </a:cubicBezTo>
                  <a:close/>
                  <a:moveTo>
                    <a:pt x="19212" y="3708"/>
                  </a:moveTo>
                  <a:cubicBezTo>
                    <a:pt x="19371" y="3809"/>
                    <a:pt x="19533" y="3907"/>
                    <a:pt x="19695" y="4003"/>
                  </a:cubicBezTo>
                  <a:cubicBezTo>
                    <a:pt x="19689" y="4006"/>
                    <a:pt x="19686" y="4003"/>
                    <a:pt x="19680" y="4009"/>
                  </a:cubicBezTo>
                  <a:cubicBezTo>
                    <a:pt x="14165" y="8704"/>
                    <a:pt x="10109" y="14743"/>
                    <a:pt x="5040" y="19875"/>
                  </a:cubicBezTo>
                  <a:lnTo>
                    <a:pt x="5040" y="19875"/>
                  </a:lnTo>
                  <a:cubicBezTo>
                    <a:pt x="7502" y="17382"/>
                    <a:pt x="9537" y="14550"/>
                    <a:pt x="11871" y="11936"/>
                  </a:cubicBezTo>
                  <a:cubicBezTo>
                    <a:pt x="14328" y="9185"/>
                    <a:pt x="16952" y="6627"/>
                    <a:pt x="19212" y="3708"/>
                  </a:cubicBezTo>
                  <a:close/>
                  <a:moveTo>
                    <a:pt x="25451" y="5365"/>
                  </a:moveTo>
                  <a:lnTo>
                    <a:pt x="25451" y="5365"/>
                  </a:lnTo>
                  <a:cubicBezTo>
                    <a:pt x="22916" y="6881"/>
                    <a:pt x="21378" y="9791"/>
                    <a:pt x="19403" y="11910"/>
                  </a:cubicBezTo>
                  <a:cubicBezTo>
                    <a:pt x="16779" y="14722"/>
                    <a:pt x="14342" y="17686"/>
                    <a:pt x="11755" y="20524"/>
                  </a:cubicBezTo>
                  <a:lnTo>
                    <a:pt x="11755" y="20524"/>
                  </a:lnTo>
                  <a:cubicBezTo>
                    <a:pt x="13132" y="18548"/>
                    <a:pt x="14386" y="16474"/>
                    <a:pt x="15956" y="14618"/>
                  </a:cubicBezTo>
                  <a:cubicBezTo>
                    <a:pt x="18407" y="11728"/>
                    <a:pt x="22071" y="9225"/>
                    <a:pt x="23996" y="5920"/>
                  </a:cubicBezTo>
                  <a:cubicBezTo>
                    <a:pt x="24146" y="5770"/>
                    <a:pt x="24294" y="5617"/>
                    <a:pt x="24447" y="5472"/>
                  </a:cubicBezTo>
                  <a:cubicBezTo>
                    <a:pt x="24784" y="5461"/>
                    <a:pt x="25119" y="5426"/>
                    <a:pt x="25451" y="5365"/>
                  </a:cubicBezTo>
                  <a:close/>
                  <a:moveTo>
                    <a:pt x="34392" y="2634"/>
                  </a:moveTo>
                  <a:cubicBezTo>
                    <a:pt x="34586" y="2680"/>
                    <a:pt x="34773" y="2735"/>
                    <a:pt x="34961" y="2790"/>
                  </a:cubicBezTo>
                  <a:cubicBezTo>
                    <a:pt x="33636" y="3596"/>
                    <a:pt x="32383" y="5960"/>
                    <a:pt x="31523" y="7118"/>
                  </a:cubicBezTo>
                  <a:cubicBezTo>
                    <a:pt x="29279" y="10141"/>
                    <a:pt x="27149" y="13247"/>
                    <a:pt x="24929" y="16287"/>
                  </a:cubicBezTo>
                  <a:cubicBezTo>
                    <a:pt x="24181" y="17315"/>
                    <a:pt x="21886" y="20124"/>
                    <a:pt x="21401" y="20779"/>
                  </a:cubicBezTo>
                  <a:cubicBezTo>
                    <a:pt x="23003" y="18614"/>
                    <a:pt x="24455" y="16339"/>
                    <a:pt x="25835" y="14029"/>
                  </a:cubicBezTo>
                  <a:cubicBezTo>
                    <a:pt x="28298" y="9910"/>
                    <a:pt x="32140" y="6812"/>
                    <a:pt x="34392" y="2634"/>
                  </a:cubicBezTo>
                  <a:close/>
                  <a:moveTo>
                    <a:pt x="17438" y="5317"/>
                  </a:moveTo>
                  <a:cubicBezTo>
                    <a:pt x="17460" y="5317"/>
                    <a:pt x="17420" y="5380"/>
                    <a:pt x="17298" y="5527"/>
                  </a:cubicBezTo>
                  <a:cubicBezTo>
                    <a:pt x="12979" y="10735"/>
                    <a:pt x="8173" y="15479"/>
                    <a:pt x="4021" y="20854"/>
                  </a:cubicBezTo>
                  <a:cubicBezTo>
                    <a:pt x="4001" y="20883"/>
                    <a:pt x="3992" y="20921"/>
                    <a:pt x="3998" y="20958"/>
                  </a:cubicBezTo>
                  <a:cubicBezTo>
                    <a:pt x="3822" y="20537"/>
                    <a:pt x="3724" y="20086"/>
                    <a:pt x="3709" y="19633"/>
                  </a:cubicBezTo>
                  <a:cubicBezTo>
                    <a:pt x="6261" y="17179"/>
                    <a:pt x="8712" y="14638"/>
                    <a:pt x="11109" y="12031"/>
                  </a:cubicBezTo>
                  <a:cubicBezTo>
                    <a:pt x="12416" y="10608"/>
                    <a:pt x="13724" y="9179"/>
                    <a:pt x="14948" y="7681"/>
                  </a:cubicBezTo>
                  <a:cubicBezTo>
                    <a:pt x="15223" y="7347"/>
                    <a:pt x="17315" y="5317"/>
                    <a:pt x="17438" y="5317"/>
                  </a:cubicBezTo>
                  <a:close/>
                  <a:moveTo>
                    <a:pt x="14521" y="14179"/>
                  </a:moveTo>
                  <a:lnTo>
                    <a:pt x="14521" y="14179"/>
                  </a:lnTo>
                  <a:cubicBezTo>
                    <a:pt x="12419" y="16599"/>
                    <a:pt x="10320" y="19006"/>
                    <a:pt x="7994" y="21221"/>
                  </a:cubicBezTo>
                  <a:cubicBezTo>
                    <a:pt x="10072" y="19160"/>
                    <a:pt x="12197" y="16541"/>
                    <a:pt x="14290" y="14419"/>
                  </a:cubicBezTo>
                  <a:cubicBezTo>
                    <a:pt x="14368" y="14341"/>
                    <a:pt x="14443" y="14260"/>
                    <a:pt x="14521" y="14179"/>
                  </a:cubicBezTo>
                  <a:close/>
                  <a:moveTo>
                    <a:pt x="29661" y="6214"/>
                  </a:moveTo>
                  <a:lnTo>
                    <a:pt x="29661" y="6214"/>
                  </a:lnTo>
                  <a:cubicBezTo>
                    <a:pt x="28439" y="7672"/>
                    <a:pt x="27282" y="9194"/>
                    <a:pt x="26141" y="10718"/>
                  </a:cubicBezTo>
                  <a:cubicBezTo>
                    <a:pt x="25925" y="10943"/>
                    <a:pt x="25702" y="11165"/>
                    <a:pt x="25486" y="11393"/>
                  </a:cubicBezTo>
                  <a:cubicBezTo>
                    <a:pt x="24094" y="12869"/>
                    <a:pt x="22977" y="14523"/>
                    <a:pt x="21915" y="16215"/>
                  </a:cubicBezTo>
                  <a:cubicBezTo>
                    <a:pt x="20688" y="17751"/>
                    <a:pt x="19449" y="19275"/>
                    <a:pt x="18179" y="20779"/>
                  </a:cubicBezTo>
                  <a:cubicBezTo>
                    <a:pt x="18009" y="20978"/>
                    <a:pt x="17832" y="21169"/>
                    <a:pt x="17659" y="21368"/>
                  </a:cubicBezTo>
                  <a:cubicBezTo>
                    <a:pt x="20370" y="17722"/>
                    <a:pt x="22778" y="13793"/>
                    <a:pt x="25639" y="10288"/>
                  </a:cubicBezTo>
                  <a:cubicBezTo>
                    <a:pt x="26831" y="8830"/>
                    <a:pt x="28361" y="7603"/>
                    <a:pt x="29661" y="6214"/>
                  </a:cubicBezTo>
                  <a:close/>
                  <a:moveTo>
                    <a:pt x="31404" y="10507"/>
                  </a:moveTo>
                  <a:cubicBezTo>
                    <a:pt x="30527" y="11812"/>
                    <a:pt x="29626" y="13105"/>
                    <a:pt x="28734" y="14405"/>
                  </a:cubicBezTo>
                  <a:cubicBezTo>
                    <a:pt x="28445" y="14823"/>
                    <a:pt x="28182" y="15250"/>
                    <a:pt x="27923" y="15681"/>
                  </a:cubicBezTo>
                  <a:cubicBezTo>
                    <a:pt x="26863" y="17020"/>
                    <a:pt x="25798" y="18357"/>
                    <a:pt x="24689" y="19656"/>
                  </a:cubicBezTo>
                  <a:cubicBezTo>
                    <a:pt x="24144" y="20298"/>
                    <a:pt x="22870" y="21427"/>
                    <a:pt x="22565" y="21427"/>
                  </a:cubicBezTo>
                  <a:cubicBezTo>
                    <a:pt x="22340" y="21427"/>
                    <a:pt x="22640" y="20815"/>
                    <a:pt x="24141" y="18949"/>
                  </a:cubicBezTo>
                  <a:cubicBezTo>
                    <a:pt x="25033" y="17837"/>
                    <a:pt x="26037" y="16801"/>
                    <a:pt x="26973" y="15724"/>
                  </a:cubicBezTo>
                  <a:cubicBezTo>
                    <a:pt x="28376" y="14107"/>
                    <a:pt x="29938" y="12349"/>
                    <a:pt x="31404" y="10507"/>
                  </a:cubicBezTo>
                  <a:close/>
                  <a:moveTo>
                    <a:pt x="15708" y="9401"/>
                  </a:moveTo>
                  <a:cubicBezTo>
                    <a:pt x="14074" y="11188"/>
                    <a:pt x="12517" y="13059"/>
                    <a:pt x="10956" y="14893"/>
                  </a:cubicBezTo>
                  <a:cubicBezTo>
                    <a:pt x="10090" y="15912"/>
                    <a:pt x="9232" y="16937"/>
                    <a:pt x="8369" y="17956"/>
                  </a:cubicBezTo>
                  <a:cubicBezTo>
                    <a:pt x="7950" y="18403"/>
                    <a:pt x="7546" y="18862"/>
                    <a:pt x="7142" y="19324"/>
                  </a:cubicBezTo>
                  <a:cubicBezTo>
                    <a:pt x="6530" y="19965"/>
                    <a:pt x="5883" y="20563"/>
                    <a:pt x="5153" y="21079"/>
                  </a:cubicBezTo>
                  <a:cubicBezTo>
                    <a:pt x="4806" y="21422"/>
                    <a:pt x="4616" y="21593"/>
                    <a:pt x="4584" y="21593"/>
                  </a:cubicBezTo>
                  <a:cubicBezTo>
                    <a:pt x="4552" y="21593"/>
                    <a:pt x="4677" y="21423"/>
                    <a:pt x="4959" y="21082"/>
                  </a:cubicBezTo>
                  <a:cubicBezTo>
                    <a:pt x="5924" y="19847"/>
                    <a:pt x="7024" y="18700"/>
                    <a:pt x="8086" y="17546"/>
                  </a:cubicBezTo>
                  <a:cubicBezTo>
                    <a:pt x="10606" y="14812"/>
                    <a:pt x="13179" y="12127"/>
                    <a:pt x="15708" y="9401"/>
                  </a:cubicBezTo>
                  <a:close/>
                  <a:moveTo>
                    <a:pt x="12053" y="14794"/>
                  </a:moveTo>
                  <a:lnTo>
                    <a:pt x="12053" y="14794"/>
                  </a:lnTo>
                  <a:cubicBezTo>
                    <a:pt x="10243" y="17069"/>
                    <a:pt x="8455" y="19330"/>
                    <a:pt x="6504" y="21209"/>
                  </a:cubicBezTo>
                  <a:cubicBezTo>
                    <a:pt x="5963" y="21589"/>
                    <a:pt x="5639" y="21779"/>
                    <a:pt x="5529" y="21779"/>
                  </a:cubicBezTo>
                  <a:cubicBezTo>
                    <a:pt x="5353" y="21779"/>
                    <a:pt x="5730" y="21292"/>
                    <a:pt x="6651" y="20326"/>
                  </a:cubicBezTo>
                  <a:cubicBezTo>
                    <a:pt x="7656" y="19451"/>
                    <a:pt x="8545" y="18429"/>
                    <a:pt x="9397" y="17378"/>
                  </a:cubicBezTo>
                  <a:lnTo>
                    <a:pt x="9521" y="17248"/>
                  </a:lnTo>
                  <a:cubicBezTo>
                    <a:pt x="10344" y="16408"/>
                    <a:pt x="11192" y="15597"/>
                    <a:pt x="12053" y="14794"/>
                  </a:cubicBezTo>
                  <a:close/>
                  <a:moveTo>
                    <a:pt x="29871" y="7239"/>
                  </a:moveTo>
                  <a:cubicBezTo>
                    <a:pt x="26089" y="12092"/>
                    <a:pt x="22859" y="17462"/>
                    <a:pt x="18603" y="21865"/>
                  </a:cubicBezTo>
                  <a:cubicBezTo>
                    <a:pt x="20506" y="19893"/>
                    <a:pt x="21857" y="17344"/>
                    <a:pt x="23381" y="14936"/>
                  </a:cubicBezTo>
                  <a:cubicBezTo>
                    <a:pt x="24574" y="13423"/>
                    <a:pt x="25760" y="11899"/>
                    <a:pt x="26935" y="10371"/>
                  </a:cubicBezTo>
                  <a:cubicBezTo>
                    <a:pt x="27917" y="9318"/>
                    <a:pt x="28910" y="8290"/>
                    <a:pt x="29871" y="7239"/>
                  </a:cubicBezTo>
                  <a:close/>
                  <a:moveTo>
                    <a:pt x="5713" y="21056"/>
                  </a:moveTo>
                  <a:lnTo>
                    <a:pt x="5713" y="21056"/>
                  </a:lnTo>
                  <a:cubicBezTo>
                    <a:pt x="5407" y="21449"/>
                    <a:pt x="5104" y="21842"/>
                    <a:pt x="4812" y="22249"/>
                  </a:cubicBezTo>
                  <a:cubicBezTo>
                    <a:pt x="4694" y="22107"/>
                    <a:pt x="4581" y="21960"/>
                    <a:pt x="4477" y="21807"/>
                  </a:cubicBezTo>
                  <a:cubicBezTo>
                    <a:pt x="4907" y="21587"/>
                    <a:pt x="5320" y="21336"/>
                    <a:pt x="5713" y="21056"/>
                  </a:cubicBezTo>
                  <a:close/>
                  <a:moveTo>
                    <a:pt x="32943" y="11333"/>
                  </a:moveTo>
                  <a:cubicBezTo>
                    <a:pt x="32689" y="11728"/>
                    <a:pt x="32432" y="12121"/>
                    <a:pt x="32178" y="12517"/>
                  </a:cubicBezTo>
                  <a:cubicBezTo>
                    <a:pt x="30307" y="15378"/>
                    <a:pt x="28315" y="18155"/>
                    <a:pt x="26205" y="20854"/>
                  </a:cubicBezTo>
                  <a:cubicBezTo>
                    <a:pt x="25889" y="21257"/>
                    <a:pt x="24779" y="22414"/>
                    <a:pt x="24526" y="22414"/>
                  </a:cubicBezTo>
                  <a:cubicBezTo>
                    <a:pt x="24384" y="22414"/>
                    <a:pt x="24513" y="22050"/>
                    <a:pt x="25203" y="20981"/>
                  </a:cubicBezTo>
                  <a:cubicBezTo>
                    <a:pt x="25252" y="20903"/>
                    <a:pt x="25316" y="20828"/>
                    <a:pt x="25368" y="20750"/>
                  </a:cubicBezTo>
                  <a:cubicBezTo>
                    <a:pt x="25642" y="20398"/>
                    <a:pt x="25899" y="20028"/>
                    <a:pt x="26153" y="19656"/>
                  </a:cubicBezTo>
                  <a:cubicBezTo>
                    <a:pt x="27097" y="18438"/>
                    <a:pt x="28168" y="17269"/>
                    <a:pt x="29098" y="16065"/>
                  </a:cubicBezTo>
                  <a:cubicBezTo>
                    <a:pt x="30348" y="14448"/>
                    <a:pt x="31638" y="12886"/>
                    <a:pt x="32943" y="11333"/>
                  </a:cubicBezTo>
                  <a:close/>
                  <a:moveTo>
                    <a:pt x="22992" y="5342"/>
                  </a:moveTo>
                  <a:cubicBezTo>
                    <a:pt x="23127" y="5368"/>
                    <a:pt x="23263" y="5403"/>
                    <a:pt x="23401" y="5420"/>
                  </a:cubicBezTo>
                  <a:cubicBezTo>
                    <a:pt x="23586" y="5443"/>
                    <a:pt x="23762" y="5452"/>
                    <a:pt x="23938" y="5464"/>
                  </a:cubicBezTo>
                  <a:cubicBezTo>
                    <a:pt x="21785" y="7571"/>
                    <a:pt x="19850" y="9933"/>
                    <a:pt x="17850" y="12208"/>
                  </a:cubicBezTo>
                  <a:cubicBezTo>
                    <a:pt x="17096" y="12926"/>
                    <a:pt x="16363" y="13634"/>
                    <a:pt x="15685" y="14344"/>
                  </a:cubicBezTo>
                  <a:cubicBezTo>
                    <a:pt x="15136" y="14930"/>
                    <a:pt x="14625" y="15551"/>
                    <a:pt x="14154" y="16200"/>
                  </a:cubicBezTo>
                  <a:cubicBezTo>
                    <a:pt x="13505" y="16885"/>
                    <a:pt x="12864" y="17575"/>
                    <a:pt x="12211" y="18256"/>
                  </a:cubicBezTo>
                  <a:cubicBezTo>
                    <a:pt x="11490" y="19006"/>
                    <a:pt x="10765" y="19754"/>
                    <a:pt x="10038" y="20499"/>
                  </a:cubicBezTo>
                  <a:cubicBezTo>
                    <a:pt x="9964" y="20572"/>
                    <a:pt x="8039" y="22810"/>
                    <a:pt x="7971" y="22810"/>
                  </a:cubicBezTo>
                  <a:cubicBezTo>
                    <a:pt x="7950" y="22810"/>
                    <a:pt x="8102" y="22603"/>
                    <a:pt x="8531" y="22064"/>
                  </a:cubicBezTo>
                  <a:cubicBezTo>
                    <a:pt x="11062" y="18882"/>
                    <a:pt x="13981" y="15900"/>
                    <a:pt x="16686" y="12863"/>
                  </a:cubicBezTo>
                  <a:cubicBezTo>
                    <a:pt x="18811" y="10475"/>
                    <a:pt x="21519" y="8290"/>
                    <a:pt x="22983" y="5412"/>
                  </a:cubicBezTo>
                  <a:cubicBezTo>
                    <a:pt x="22989" y="5388"/>
                    <a:pt x="22992" y="5365"/>
                    <a:pt x="22992" y="5342"/>
                  </a:cubicBezTo>
                  <a:close/>
                  <a:moveTo>
                    <a:pt x="16608" y="19087"/>
                  </a:moveTo>
                  <a:lnTo>
                    <a:pt x="16608" y="19087"/>
                  </a:lnTo>
                  <a:cubicBezTo>
                    <a:pt x="15713" y="20375"/>
                    <a:pt x="14810" y="21657"/>
                    <a:pt x="13871" y="22913"/>
                  </a:cubicBezTo>
                  <a:cubicBezTo>
                    <a:pt x="14735" y="21605"/>
                    <a:pt x="15656" y="20335"/>
                    <a:pt x="16608" y="19087"/>
                  </a:cubicBezTo>
                  <a:close/>
                  <a:moveTo>
                    <a:pt x="21192" y="5840"/>
                  </a:moveTo>
                  <a:cubicBezTo>
                    <a:pt x="21454" y="5840"/>
                    <a:pt x="19325" y="8486"/>
                    <a:pt x="18649" y="9274"/>
                  </a:cubicBezTo>
                  <a:cubicBezTo>
                    <a:pt x="17194" y="10978"/>
                    <a:pt x="15604" y="12568"/>
                    <a:pt x="14036" y="14165"/>
                  </a:cubicBezTo>
                  <a:cubicBezTo>
                    <a:pt x="11204" y="17046"/>
                    <a:pt x="8383" y="19901"/>
                    <a:pt x="5883" y="23083"/>
                  </a:cubicBezTo>
                  <a:cubicBezTo>
                    <a:pt x="5851" y="23123"/>
                    <a:pt x="5837" y="23175"/>
                    <a:pt x="5843" y="23227"/>
                  </a:cubicBezTo>
                  <a:cubicBezTo>
                    <a:pt x="5597" y="23034"/>
                    <a:pt x="5366" y="22826"/>
                    <a:pt x="5147" y="22604"/>
                  </a:cubicBezTo>
                  <a:cubicBezTo>
                    <a:pt x="7806" y="20871"/>
                    <a:pt x="9599" y="18247"/>
                    <a:pt x="11735" y="15938"/>
                  </a:cubicBezTo>
                  <a:cubicBezTo>
                    <a:pt x="14388" y="13071"/>
                    <a:pt x="16865" y="10048"/>
                    <a:pt x="19611" y="7271"/>
                  </a:cubicBezTo>
                  <a:cubicBezTo>
                    <a:pt x="20637" y="6231"/>
                    <a:pt x="21092" y="5840"/>
                    <a:pt x="21192" y="5840"/>
                  </a:cubicBezTo>
                  <a:close/>
                  <a:moveTo>
                    <a:pt x="10875" y="18845"/>
                  </a:moveTo>
                  <a:lnTo>
                    <a:pt x="10875" y="18845"/>
                  </a:lnTo>
                  <a:cubicBezTo>
                    <a:pt x="9420" y="20447"/>
                    <a:pt x="7985" y="22067"/>
                    <a:pt x="6738" y="23834"/>
                  </a:cubicBezTo>
                  <a:cubicBezTo>
                    <a:pt x="6501" y="23692"/>
                    <a:pt x="6270" y="23539"/>
                    <a:pt x="6045" y="23375"/>
                  </a:cubicBezTo>
                  <a:cubicBezTo>
                    <a:pt x="6079" y="23372"/>
                    <a:pt x="6114" y="23357"/>
                    <a:pt x="6140" y="23337"/>
                  </a:cubicBezTo>
                  <a:cubicBezTo>
                    <a:pt x="7838" y="21945"/>
                    <a:pt x="9388" y="20427"/>
                    <a:pt x="10875" y="18845"/>
                  </a:cubicBezTo>
                  <a:close/>
                  <a:moveTo>
                    <a:pt x="13421" y="17245"/>
                  </a:moveTo>
                  <a:lnTo>
                    <a:pt x="13421" y="17245"/>
                  </a:lnTo>
                  <a:cubicBezTo>
                    <a:pt x="12526" y="18579"/>
                    <a:pt x="11700" y="19971"/>
                    <a:pt x="10808" y="21273"/>
                  </a:cubicBezTo>
                  <a:cubicBezTo>
                    <a:pt x="10549" y="21651"/>
                    <a:pt x="10320" y="21980"/>
                    <a:pt x="10127" y="22269"/>
                  </a:cubicBezTo>
                  <a:cubicBezTo>
                    <a:pt x="9477" y="22944"/>
                    <a:pt x="8822" y="23614"/>
                    <a:pt x="8141" y="24264"/>
                  </a:cubicBezTo>
                  <a:cubicBezTo>
                    <a:pt x="8031" y="24371"/>
                    <a:pt x="8100" y="24503"/>
                    <a:pt x="8207" y="24555"/>
                  </a:cubicBezTo>
                  <a:cubicBezTo>
                    <a:pt x="7817" y="24405"/>
                    <a:pt x="7439" y="24232"/>
                    <a:pt x="7075" y="24033"/>
                  </a:cubicBezTo>
                  <a:cubicBezTo>
                    <a:pt x="9249" y="21842"/>
                    <a:pt x="11342" y="19552"/>
                    <a:pt x="13421" y="17245"/>
                  </a:cubicBezTo>
                  <a:close/>
                  <a:moveTo>
                    <a:pt x="36996" y="11067"/>
                  </a:moveTo>
                  <a:lnTo>
                    <a:pt x="36996" y="11067"/>
                  </a:lnTo>
                  <a:cubicBezTo>
                    <a:pt x="35928" y="12765"/>
                    <a:pt x="34900" y="14491"/>
                    <a:pt x="33685" y="16053"/>
                  </a:cubicBezTo>
                  <a:cubicBezTo>
                    <a:pt x="31375" y="19017"/>
                    <a:pt x="28916" y="22122"/>
                    <a:pt x="26790" y="25026"/>
                  </a:cubicBezTo>
                  <a:lnTo>
                    <a:pt x="26790" y="25026"/>
                  </a:lnTo>
                  <a:cubicBezTo>
                    <a:pt x="29341" y="21490"/>
                    <a:pt x="31718" y="17889"/>
                    <a:pt x="34349" y="14387"/>
                  </a:cubicBezTo>
                  <a:cubicBezTo>
                    <a:pt x="35192" y="13267"/>
                    <a:pt x="36110" y="12176"/>
                    <a:pt x="36996" y="11067"/>
                  </a:cubicBezTo>
                  <a:close/>
                  <a:moveTo>
                    <a:pt x="38197" y="12736"/>
                  </a:moveTo>
                  <a:lnTo>
                    <a:pt x="38197" y="12736"/>
                  </a:lnTo>
                  <a:cubicBezTo>
                    <a:pt x="34988" y="17396"/>
                    <a:pt x="32331" y="22480"/>
                    <a:pt x="28403" y="26629"/>
                  </a:cubicBezTo>
                  <a:lnTo>
                    <a:pt x="28403" y="26629"/>
                  </a:lnTo>
                  <a:cubicBezTo>
                    <a:pt x="31159" y="23716"/>
                    <a:pt x="33241" y="19230"/>
                    <a:pt x="35634" y="15912"/>
                  </a:cubicBezTo>
                  <a:cubicBezTo>
                    <a:pt x="36422" y="14815"/>
                    <a:pt x="37314" y="13778"/>
                    <a:pt x="38197" y="12736"/>
                  </a:cubicBezTo>
                  <a:close/>
                  <a:moveTo>
                    <a:pt x="31860" y="23903"/>
                  </a:moveTo>
                  <a:cubicBezTo>
                    <a:pt x="31297" y="24980"/>
                    <a:pt x="30642" y="26007"/>
                    <a:pt x="29900" y="26969"/>
                  </a:cubicBezTo>
                  <a:cubicBezTo>
                    <a:pt x="30033" y="25895"/>
                    <a:pt x="30527" y="25040"/>
                    <a:pt x="31378" y="24402"/>
                  </a:cubicBezTo>
                  <a:cubicBezTo>
                    <a:pt x="31546" y="24241"/>
                    <a:pt x="31699" y="24067"/>
                    <a:pt x="31860" y="23903"/>
                  </a:cubicBezTo>
                  <a:close/>
                  <a:moveTo>
                    <a:pt x="25272" y="9269"/>
                  </a:moveTo>
                  <a:lnTo>
                    <a:pt x="25272" y="9269"/>
                  </a:lnTo>
                  <a:cubicBezTo>
                    <a:pt x="24695" y="10080"/>
                    <a:pt x="24126" y="10900"/>
                    <a:pt x="23540" y="11699"/>
                  </a:cubicBezTo>
                  <a:cubicBezTo>
                    <a:pt x="19954" y="16599"/>
                    <a:pt x="15809" y="21042"/>
                    <a:pt x="12142" y="25875"/>
                  </a:cubicBezTo>
                  <a:cubicBezTo>
                    <a:pt x="11476" y="26754"/>
                    <a:pt x="11194" y="27094"/>
                    <a:pt x="11156" y="27094"/>
                  </a:cubicBezTo>
                  <a:cubicBezTo>
                    <a:pt x="11105" y="27094"/>
                    <a:pt x="11484" y="26496"/>
                    <a:pt x="11963" y="25768"/>
                  </a:cubicBezTo>
                  <a:cubicBezTo>
                    <a:pt x="15046" y="22176"/>
                    <a:pt x="17645" y="18152"/>
                    <a:pt x="20405" y="14260"/>
                  </a:cubicBezTo>
                  <a:lnTo>
                    <a:pt x="20405" y="14257"/>
                  </a:lnTo>
                  <a:cubicBezTo>
                    <a:pt x="21840" y="12439"/>
                    <a:pt x="23569" y="10862"/>
                    <a:pt x="25272" y="9269"/>
                  </a:cubicBezTo>
                  <a:close/>
                  <a:moveTo>
                    <a:pt x="9114" y="24766"/>
                  </a:moveTo>
                  <a:cubicBezTo>
                    <a:pt x="8848" y="25113"/>
                    <a:pt x="8580" y="25462"/>
                    <a:pt x="8320" y="25820"/>
                  </a:cubicBezTo>
                  <a:cubicBezTo>
                    <a:pt x="7612" y="26781"/>
                    <a:pt x="6911" y="27734"/>
                    <a:pt x="6180" y="28664"/>
                  </a:cubicBezTo>
                  <a:cubicBezTo>
                    <a:pt x="7032" y="27327"/>
                    <a:pt x="8034" y="26025"/>
                    <a:pt x="9114" y="24766"/>
                  </a:cubicBezTo>
                  <a:close/>
                  <a:moveTo>
                    <a:pt x="21560" y="12092"/>
                  </a:moveTo>
                  <a:cubicBezTo>
                    <a:pt x="21161" y="12620"/>
                    <a:pt x="20769" y="13152"/>
                    <a:pt x="20382" y="13689"/>
                  </a:cubicBezTo>
                  <a:cubicBezTo>
                    <a:pt x="17281" y="17323"/>
                    <a:pt x="14382" y="21241"/>
                    <a:pt x="11943" y="25367"/>
                  </a:cubicBezTo>
                  <a:cubicBezTo>
                    <a:pt x="11366" y="26068"/>
                    <a:pt x="10779" y="26758"/>
                    <a:pt x="10167" y="27425"/>
                  </a:cubicBezTo>
                  <a:cubicBezTo>
                    <a:pt x="9293" y="28378"/>
                    <a:pt x="8320" y="29229"/>
                    <a:pt x="7341" y="30072"/>
                  </a:cubicBezTo>
                  <a:cubicBezTo>
                    <a:pt x="6932" y="30425"/>
                    <a:pt x="6725" y="30569"/>
                    <a:pt x="6660" y="30569"/>
                  </a:cubicBezTo>
                  <a:cubicBezTo>
                    <a:pt x="6376" y="30569"/>
                    <a:pt x="8779" y="27840"/>
                    <a:pt x="8785" y="27840"/>
                  </a:cubicBezTo>
                  <a:lnTo>
                    <a:pt x="8785" y="27840"/>
                  </a:lnTo>
                  <a:cubicBezTo>
                    <a:pt x="8785" y="27840"/>
                    <a:pt x="8785" y="27840"/>
                    <a:pt x="8785" y="27841"/>
                  </a:cubicBezTo>
                  <a:cubicBezTo>
                    <a:pt x="10598" y="25626"/>
                    <a:pt x="12200" y="23273"/>
                    <a:pt x="13857" y="20944"/>
                  </a:cubicBezTo>
                  <a:cubicBezTo>
                    <a:pt x="16120" y="17762"/>
                    <a:pt x="18817" y="14907"/>
                    <a:pt x="21560" y="12092"/>
                  </a:cubicBezTo>
                  <a:close/>
                  <a:moveTo>
                    <a:pt x="11328" y="1"/>
                  </a:moveTo>
                  <a:cubicBezTo>
                    <a:pt x="8630" y="1"/>
                    <a:pt x="6960" y="1767"/>
                    <a:pt x="4281" y="4020"/>
                  </a:cubicBezTo>
                  <a:cubicBezTo>
                    <a:pt x="3314" y="4831"/>
                    <a:pt x="2439" y="5593"/>
                    <a:pt x="2808" y="6927"/>
                  </a:cubicBezTo>
                  <a:cubicBezTo>
                    <a:pt x="3441" y="9225"/>
                    <a:pt x="3614" y="9552"/>
                    <a:pt x="2396" y="11627"/>
                  </a:cubicBezTo>
                  <a:cubicBezTo>
                    <a:pt x="1241" y="13602"/>
                    <a:pt x="3998" y="14073"/>
                    <a:pt x="5618" y="14073"/>
                  </a:cubicBezTo>
                  <a:cubicBezTo>
                    <a:pt x="5703" y="14073"/>
                    <a:pt x="5785" y="14072"/>
                    <a:pt x="5863" y="14070"/>
                  </a:cubicBezTo>
                  <a:lnTo>
                    <a:pt x="5863" y="14070"/>
                  </a:lnTo>
                  <a:cubicBezTo>
                    <a:pt x="5531" y="14497"/>
                    <a:pt x="5196" y="14924"/>
                    <a:pt x="4887" y="15360"/>
                  </a:cubicBezTo>
                  <a:cubicBezTo>
                    <a:pt x="4791" y="15494"/>
                    <a:pt x="4918" y="15619"/>
                    <a:pt x="5050" y="15619"/>
                  </a:cubicBezTo>
                  <a:cubicBezTo>
                    <a:pt x="5092" y="15619"/>
                    <a:pt x="5134" y="15606"/>
                    <a:pt x="5170" y="15577"/>
                  </a:cubicBezTo>
                  <a:cubicBezTo>
                    <a:pt x="5199" y="15551"/>
                    <a:pt x="5228" y="15522"/>
                    <a:pt x="5260" y="15496"/>
                  </a:cubicBezTo>
                  <a:lnTo>
                    <a:pt x="5260" y="15496"/>
                  </a:lnTo>
                  <a:cubicBezTo>
                    <a:pt x="4391" y="16740"/>
                    <a:pt x="3282" y="18103"/>
                    <a:pt x="3302" y="19512"/>
                  </a:cubicBezTo>
                  <a:cubicBezTo>
                    <a:pt x="3299" y="19515"/>
                    <a:pt x="3296" y="19517"/>
                    <a:pt x="3293" y="19520"/>
                  </a:cubicBezTo>
                  <a:cubicBezTo>
                    <a:pt x="3221" y="19601"/>
                    <a:pt x="3233" y="19725"/>
                    <a:pt x="3319" y="19789"/>
                  </a:cubicBezTo>
                  <a:cubicBezTo>
                    <a:pt x="3328" y="19878"/>
                    <a:pt x="3343" y="19968"/>
                    <a:pt x="3360" y="20054"/>
                  </a:cubicBezTo>
                  <a:cubicBezTo>
                    <a:pt x="3582" y="20996"/>
                    <a:pt x="4035" y="21801"/>
                    <a:pt x="4633" y="22480"/>
                  </a:cubicBezTo>
                  <a:cubicBezTo>
                    <a:pt x="4610" y="22511"/>
                    <a:pt x="4584" y="22543"/>
                    <a:pt x="4561" y="22578"/>
                  </a:cubicBezTo>
                  <a:cubicBezTo>
                    <a:pt x="4473" y="22703"/>
                    <a:pt x="4597" y="22852"/>
                    <a:pt x="4728" y="22852"/>
                  </a:cubicBezTo>
                  <a:cubicBezTo>
                    <a:pt x="4756" y="22852"/>
                    <a:pt x="4785" y="22845"/>
                    <a:pt x="4812" y="22829"/>
                  </a:cubicBezTo>
                  <a:cubicBezTo>
                    <a:pt x="4850" y="22809"/>
                    <a:pt x="4878" y="22783"/>
                    <a:pt x="4913" y="22760"/>
                  </a:cubicBezTo>
                  <a:cubicBezTo>
                    <a:pt x="5450" y="23288"/>
                    <a:pt x="6062" y="23733"/>
                    <a:pt x="6735" y="24073"/>
                  </a:cubicBezTo>
                  <a:cubicBezTo>
                    <a:pt x="6771" y="24117"/>
                    <a:pt x="6827" y="24146"/>
                    <a:pt x="6885" y="24146"/>
                  </a:cubicBezTo>
                  <a:cubicBezTo>
                    <a:pt x="6888" y="24146"/>
                    <a:pt x="6891" y="24145"/>
                    <a:pt x="6894" y="24145"/>
                  </a:cubicBezTo>
                  <a:cubicBezTo>
                    <a:pt x="7353" y="24371"/>
                    <a:pt x="7832" y="24558"/>
                    <a:pt x="8323" y="24705"/>
                  </a:cubicBezTo>
                  <a:cubicBezTo>
                    <a:pt x="8328" y="24707"/>
                    <a:pt x="8333" y="24708"/>
                    <a:pt x="8338" y="24708"/>
                  </a:cubicBezTo>
                  <a:cubicBezTo>
                    <a:pt x="8390" y="24708"/>
                    <a:pt x="8404" y="24631"/>
                    <a:pt x="8349" y="24607"/>
                  </a:cubicBezTo>
                  <a:cubicBezTo>
                    <a:pt x="8326" y="24599"/>
                    <a:pt x="8300" y="24587"/>
                    <a:pt x="8274" y="24578"/>
                  </a:cubicBezTo>
                  <a:lnTo>
                    <a:pt x="8274" y="24578"/>
                  </a:lnTo>
                  <a:cubicBezTo>
                    <a:pt x="8277" y="24579"/>
                    <a:pt x="8281" y="24579"/>
                    <a:pt x="8285" y="24579"/>
                  </a:cubicBezTo>
                  <a:cubicBezTo>
                    <a:pt x="8332" y="24579"/>
                    <a:pt x="8377" y="24561"/>
                    <a:pt x="8412" y="24526"/>
                  </a:cubicBezTo>
                  <a:cubicBezTo>
                    <a:pt x="8793" y="24171"/>
                    <a:pt x="9157" y="23802"/>
                    <a:pt x="9503" y="23418"/>
                  </a:cubicBezTo>
                  <a:cubicBezTo>
                    <a:pt x="9685" y="23285"/>
                    <a:pt x="10084" y="22895"/>
                    <a:pt x="10762" y="22205"/>
                  </a:cubicBezTo>
                  <a:cubicBezTo>
                    <a:pt x="12324" y="20612"/>
                    <a:pt x="13773" y="18903"/>
                    <a:pt x="15237" y="17219"/>
                  </a:cubicBezTo>
                  <a:cubicBezTo>
                    <a:pt x="15265" y="17183"/>
                    <a:pt x="15298" y="17150"/>
                    <a:pt x="15328" y="17114"/>
                  </a:cubicBezTo>
                  <a:lnTo>
                    <a:pt x="15328" y="17114"/>
                  </a:lnTo>
                  <a:cubicBezTo>
                    <a:pt x="14882" y="17638"/>
                    <a:pt x="14436" y="18159"/>
                    <a:pt x="13996" y="18692"/>
                  </a:cubicBezTo>
                  <a:cubicBezTo>
                    <a:pt x="13141" y="19722"/>
                    <a:pt x="12289" y="20759"/>
                    <a:pt x="11444" y="21795"/>
                  </a:cubicBezTo>
                  <a:cubicBezTo>
                    <a:pt x="9117" y="24258"/>
                    <a:pt x="6827" y="26894"/>
                    <a:pt x="5280" y="29763"/>
                  </a:cubicBezTo>
                  <a:cubicBezTo>
                    <a:pt x="4855" y="30266"/>
                    <a:pt x="4422" y="30762"/>
                    <a:pt x="3965" y="31245"/>
                  </a:cubicBezTo>
                  <a:lnTo>
                    <a:pt x="3965" y="31245"/>
                  </a:lnTo>
                  <a:cubicBezTo>
                    <a:pt x="4642" y="30526"/>
                    <a:pt x="5406" y="28683"/>
                    <a:pt x="5932" y="27705"/>
                  </a:cubicBezTo>
                  <a:cubicBezTo>
                    <a:pt x="5992" y="27593"/>
                    <a:pt x="5894" y="27467"/>
                    <a:pt x="5791" y="27467"/>
                  </a:cubicBezTo>
                  <a:cubicBezTo>
                    <a:pt x="5756" y="27467"/>
                    <a:pt x="5720" y="27482"/>
                    <a:pt x="5690" y="27517"/>
                  </a:cubicBezTo>
                  <a:cubicBezTo>
                    <a:pt x="4838" y="28485"/>
                    <a:pt x="4018" y="29475"/>
                    <a:pt x="3184" y="30459"/>
                  </a:cubicBezTo>
                  <a:cubicBezTo>
                    <a:pt x="2661" y="31077"/>
                    <a:pt x="2424" y="31317"/>
                    <a:pt x="2369" y="31317"/>
                  </a:cubicBezTo>
                  <a:cubicBezTo>
                    <a:pt x="2193" y="31317"/>
                    <a:pt x="3886" y="28860"/>
                    <a:pt x="4102" y="28461"/>
                  </a:cubicBezTo>
                  <a:cubicBezTo>
                    <a:pt x="4170" y="28336"/>
                    <a:pt x="4070" y="28230"/>
                    <a:pt x="3964" y="28230"/>
                  </a:cubicBezTo>
                  <a:cubicBezTo>
                    <a:pt x="3916" y="28230"/>
                    <a:pt x="3866" y="28252"/>
                    <a:pt x="3830" y="28303"/>
                  </a:cubicBezTo>
                  <a:cubicBezTo>
                    <a:pt x="3213" y="29686"/>
                    <a:pt x="2240" y="30676"/>
                    <a:pt x="909" y="31273"/>
                  </a:cubicBezTo>
                  <a:cubicBezTo>
                    <a:pt x="1405" y="30592"/>
                    <a:pt x="1890" y="29905"/>
                    <a:pt x="2367" y="29209"/>
                  </a:cubicBezTo>
                  <a:cubicBezTo>
                    <a:pt x="2443" y="29101"/>
                    <a:pt x="2343" y="28999"/>
                    <a:pt x="2240" y="28999"/>
                  </a:cubicBezTo>
                  <a:cubicBezTo>
                    <a:pt x="2195" y="28999"/>
                    <a:pt x="2150" y="29018"/>
                    <a:pt x="2118" y="29065"/>
                  </a:cubicBezTo>
                  <a:cubicBezTo>
                    <a:pt x="1356" y="30136"/>
                    <a:pt x="643" y="31109"/>
                    <a:pt x="54" y="32287"/>
                  </a:cubicBezTo>
                  <a:cubicBezTo>
                    <a:pt x="1" y="32396"/>
                    <a:pt x="84" y="32537"/>
                    <a:pt x="193" y="32537"/>
                  </a:cubicBezTo>
                  <a:cubicBezTo>
                    <a:pt x="220" y="32537"/>
                    <a:pt x="248" y="32528"/>
                    <a:pt x="277" y="32509"/>
                  </a:cubicBezTo>
                  <a:cubicBezTo>
                    <a:pt x="1388" y="31750"/>
                    <a:pt x="2300" y="30716"/>
                    <a:pt x="2728" y="30179"/>
                  </a:cubicBezTo>
                  <a:lnTo>
                    <a:pt x="2728" y="30179"/>
                  </a:lnTo>
                  <a:cubicBezTo>
                    <a:pt x="2474" y="30537"/>
                    <a:pt x="2032" y="31193"/>
                    <a:pt x="1342" y="32284"/>
                  </a:cubicBezTo>
                  <a:cubicBezTo>
                    <a:pt x="1259" y="32410"/>
                    <a:pt x="1373" y="32534"/>
                    <a:pt x="1493" y="32534"/>
                  </a:cubicBezTo>
                  <a:cubicBezTo>
                    <a:pt x="1533" y="32534"/>
                    <a:pt x="1573" y="32520"/>
                    <a:pt x="1607" y="32489"/>
                  </a:cubicBezTo>
                  <a:cubicBezTo>
                    <a:pt x="2894" y="31321"/>
                    <a:pt x="3973" y="30032"/>
                    <a:pt x="5074" y="28691"/>
                  </a:cubicBezTo>
                  <a:lnTo>
                    <a:pt x="5074" y="28691"/>
                  </a:lnTo>
                  <a:cubicBezTo>
                    <a:pt x="4236" y="29712"/>
                    <a:pt x="3578" y="31012"/>
                    <a:pt x="2944" y="32168"/>
                  </a:cubicBezTo>
                  <a:cubicBezTo>
                    <a:pt x="2866" y="32311"/>
                    <a:pt x="2981" y="32444"/>
                    <a:pt x="3109" y="32444"/>
                  </a:cubicBezTo>
                  <a:cubicBezTo>
                    <a:pt x="3152" y="32444"/>
                    <a:pt x="3196" y="32428"/>
                    <a:pt x="3236" y="32394"/>
                  </a:cubicBezTo>
                  <a:cubicBezTo>
                    <a:pt x="3727" y="31963"/>
                    <a:pt x="4194" y="31507"/>
                    <a:pt x="4656" y="31040"/>
                  </a:cubicBezTo>
                  <a:lnTo>
                    <a:pt x="4656" y="31040"/>
                  </a:lnTo>
                  <a:cubicBezTo>
                    <a:pt x="4575" y="31224"/>
                    <a:pt x="4489" y="31406"/>
                    <a:pt x="4414" y="31591"/>
                  </a:cubicBezTo>
                  <a:cubicBezTo>
                    <a:pt x="4386" y="31659"/>
                    <a:pt x="4441" y="31703"/>
                    <a:pt x="4499" y="31703"/>
                  </a:cubicBezTo>
                  <a:cubicBezTo>
                    <a:pt x="4537" y="31703"/>
                    <a:pt x="4577" y="31684"/>
                    <a:pt x="4596" y="31640"/>
                  </a:cubicBezTo>
                  <a:cubicBezTo>
                    <a:pt x="4743" y="31294"/>
                    <a:pt x="4902" y="30950"/>
                    <a:pt x="5072" y="30606"/>
                  </a:cubicBezTo>
                  <a:cubicBezTo>
                    <a:pt x="7947" y="27595"/>
                    <a:pt x="10349" y="24004"/>
                    <a:pt x="12887" y="20695"/>
                  </a:cubicBezTo>
                  <a:cubicBezTo>
                    <a:pt x="14146" y="19411"/>
                    <a:pt x="15387" y="18169"/>
                    <a:pt x="16507" y="16977"/>
                  </a:cubicBezTo>
                  <a:cubicBezTo>
                    <a:pt x="18419" y="14947"/>
                    <a:pt x="20411" y="13004"/>
                    <a:pt x="22371" y="11035"/>
                  </a:cubicBezTo>
                  <a:lnTo>
                    <a:pt x="22371" y="11035"/>
                  </a:lnTo>
                  <a:lnTo>
                    <a:pt x="22354" y="11056"/>
                  </a:lnTo>
                  <a:cubicBezTo>
                    <a:pt x="20387" y="13042"/>
                    <a:pt x="18407" y="15017"/>
                    <a:pt x="16551" y="17090"/>
                  </a:cubicBezTo>
                  <a:cubicBezTo>
                    <a:pt x="12466" y="21648"/>
                    <a:pt x="9160" y="26891"/>
                    <a:pt x="5260" y="31617"/>
                  </a:cubicBezTo>
                  <a:cubicBezTo>
                    <a:pt x="5175" y="31718"/>
                    <a:pt x="5249" y="31885"/>
                    <a:pt x="5363" y="31885"/>
                  </a:cubicBezTo>
                  <a:cubicBezTo>
                    <a:pt x="5388" y="31885"/>
                    <a:pt x="5416" y="31876"/>
                    <a:pt x="5444" y="31857"/>
                  </a:cubicBezTo>
                  <a:cubicBezTo>
                    <a:pt x="7598" y="30321"/>
                    <a:pt x="9480" y="28548"/>
                    <a:pt x="11204" y="26634"/>
                  </a:cubicBezTo>
                  <a:lnTo>
                    <a:pt x="11204" y="26634"/>
                  </a:lnTo>
                  <a:cubicBezTo>
                    <a:pt x="10855" y="27258"/>
                    <a:pt x="10511" y="27884"/>
                    <a:pt x="10182" y="28516"/>
                  </a:cubicBezTo>
                  <a:cubicBezTo>
                    <a:pt x="10114" y="28647"/>
                    <a:pt x="10216" y="28757"/>
                    <a:pt x="10326" y="28757"/>
                  </a:cubicBezTo>
                  <a:cubicBezTo>
                    <a:pt x="10376" y="28757"/>
                    <a:pt x="10427" y="28734"/>
                    <a:pt x="10465" y="28681"/>
                  </a:cubicBezTo>
                  <a:cubicBezTo>
                    <a:pt x="13669" y="24212"/>
                    <a:pt x="17307" y="20101"/>
                    <a:pt x="20780" y="15845"/>
                  </a:cubicBezTo>
                  <a:cubicBezTo>
                    <a:pt x="22856" y="13302"/>
                    <a:pt x="24660" y="10507"/>
                    <a:pt x="26687" y="7915"/>
                  </a:cubicBezTo>
                  <a:cubicBezTo>
                    <a:pt x="27784" y="6841"/>
                    <a:pt x="28818" y="5720"/>
                    <a:pt x="29718" y="4496"/>
                  </a:cubicBezTo>
                  <a:lnTo>
                    <a:pt x="29718" y="4496"/>
                  </a:lnTo>
                  <a:cubicBezTo>
                    <a:pt x="30281" y="5163"/>
                    <a:pt x="30128" y="5712"/>
                    <a:pt x="29259" y="6136"/>
                  </a:cubicBezTo>
                  <a:cubicBezTo>
                    <a:pt x="28460" y="7002"/>
                    <a:pt x="27567" y="7796"/>
                    <a:pt x="26722" y="8616"/>
                  </a:cubicBezTo>
                  <a:cubicBezTo>
                    <a:pt x="25408" y="9892"/>
                    <a:pt x="24273" y="11376"/>
                    <a:pt x="23173" y="12840"/>
                  </a:cubicBezTo>
                  <a:cubicBezTo>
                    <a:pt x="19726" y="17413"/>
                    <a:pt x="16761" y="22609"/>
                    <a:pt x="12682" y="26643"/>
                  </a:cubicBezTo>
                  <a:cubicBezTo>
                    <a:pt x="12557" y="26765"/>
                    <a:pt x="12675" y="26939"/>
                    <a:pt x="12810" y="26939"/>
                  </a:cubicBezTo>
                  <a:cubicBezTo>
                    <a:pt x="12849" y="26939"/>
                    <a:pt x="12891" y="26924"/>
                    <a:pt x="12927" y="26888"/>
                  </a:cubicBezTo>
                  <a:cubicBezTo>
                    <a:pt x="15595" y="24269"/>
                    <a:pt x="18058" y="21475"/>
                    <a:pt x="20431" y="18599"/>
                  </a:cubicBezTo>
                  <a:lnTo>
                    <a:pt x="20431" y="18599"/>
                  </a:lnTo>
                  <a:cubicBezTo>
                    <a:pt x="19565" y="19991"/>
                    <a:pt x="18670" y="21365"/>
                    <a:pt x="17630" y="22647"/>
                  </a:cubicBezTo>
                  <a:cubicBezTo>
                    <a:pt x="17513" y="22791"/>
                    <a:pt x="17621" y="22960"/>
                    <a:pt x="17762" y="22960"/>
                  </a:cubicBezTo>
                  <a:cubicBezTo>
                    <a:pt x="17805" y="22960"/>
                    <a:pt x="17850" y="22945"/>
                    <a:pt x="17893" y="22910"/>
                  </a:cubicBezTo>
                  <a:cubicBezTo>
                    <a:pt x="20771" y="20594"/>
                    <a:pt x="22680" y="17245"/>
                    <a:pt x="24995" y="14413"/>
                  </a:cubicBezTo>
                  <a:cubicBezTo>
                    <a:pt x="25394" y="13925"/>
                    <a:pt x="25775" y="13429"/>
                    <a:pt x="26161" y="12935"/>
                  </a:cubicBezTo>
                  <a:lnTo>
                    <a:pt x="26161" y="12935"/>
                  </a:lnTo>
                  <a:cubicBezTo>
                    <a:pt x="24279" y="15949"/>
                    <a:pt x="22452" y="19024"/>
                    <a:pt x="20105" y="21674"/>
                  </a:cubicBezTo>
                  <a:cubicBezTo>
                    <a:pt x="19980" y="21814"/>
                    <a:pt x="20100" y="21997"/>
                    <a:pt x="20244" y="21997"/>
                  </a:cubicBezTo>
                  <a:cubicBezTo>
                    <a:pt x="20287" y="21997"/>
                    <a:pt x="20332" y="21981"/>
                    <a:pt x="20373" y="21943"/>
                  </a:cubicBezTo>
                  <a:cubicBezTo>
                    <a:pt x="21124" y="21250"/>
                    <a:pt x="21822" y="20522"/>
                    <a:pt x="22498" y="19774"/>
                  </a:cubicBezTo>
                  <a:lnTo>
                    <a:pt x="22498" y="19774"/>
                  </a:lnTo>
                  <a:cubicBezTo>
                    <a:pt x="21941" y="20516"/>
                    <a:pt x="21383" y="21253"/>
                    <a:pt x="20821" y="21986"/>
                  </a:cubicBezTo>
                  <a:cubicBezTo>
                    <a:pt x="20781" y="22038"/>
                    <a:pt x="20839" y="22102"/>
                    <a:pt x="20892" y="22102"/>
                  </a:cubicBezTo>
                  <a:cubicBezTo>
                    <a:pt x="20909" y="22102"/>
                    <a:pt x="20926" y="22095"/>
                    <a:pt x="20939" y="22078"/>
                  </a:cubicBezTo>
                  <a:cubicBezTo>
                    <a:pt x="25662" y="16275"/>
                    <a:pt x="30033" y="10123"/>
                    <a:pt x="34874" y="4430"/>
                  </a:cubicBezTo>
                  <a:lnTo>
                    <a:pt x="34874" y="4430"/>
                  </a:lnTo>
                  <a:cubicBezTo>
                    <a:pt x="32646" y="7051"/>
                    <a:pt x="30628" y="10294"/>
                    <a:pt x="28578" y="13120"/>
                  </a:cubicBezTo>
                  <a:cubicBezTo>
                    <a:pt x="26340" y="16209"/>
                    <a:pt x="23422" y="18781"/>
                    <a:pt x="21623" y="22165"/>
                  </a:cubicBezTo>
                  <a:cubicBezTo>
                    <a:pt x="21567" y="22268"/>
                    <a:pt x="21647" y="22386"/>
                    <a:pt x="21748" y="22386"/>
                  </a:cubicBezTo>
                  <a:cubicBezTo>
                    <a:pt x="21772" y="22386"/>
                    <a:pt x="21797" y="22379"/>
                    <a:pt x="21822" y="22364"/>
                  </a:cubicBezTo>
                  <a:cubicBezTo>
                    <a:pt x="23817" y="21186"/>
                    <a:pt x="25330" y="19466"/>
                    <a:pt x="26753" y="17661"/>
                  </a:cubicBezTo>
                  <a:lnTo>
                    <a:pt x="26753" y="17661"/>
                  </a:lnTo>
                  <a:cubicBezTo>
                    <a:pt x="25457" y="19512"/>
                    <a:pt x="24164" y="21325"/>
                    <a:pt x="22830" y="22996"/>
                  </a:cubicBezTo>
                  <a:cubicBezTo>
                    <a:pt x="22739" y="23112"/>
                    <a:pt x="22824" y="23247"/>
                    <a:pt x="22936" y="23247"/>
                  </a:cubicBezTo>
                  <a:cubicBezTo>
                    <a:pt x="22969" y="23247"/>
                    <a:pt x="23004" y="23235"/>
                    <a:pt x="23038" y="23207"/>
                  </a:cubicBezTo>
                  <a:cubicBezTo>
                    <a:pt x="23427" y="22878"/>
                    <a:pt x="23797" y="22532"/>
                    <a:pt x="24146" y="22162"/>
                  </a:cubicBezTo>
                  <a:lnTo>
                    <a:pt x="24146" y="22162"/>
                  </a:lnTo>
                  <a:cubicBezTo>
                    <a:pt x="23901" y="22586"/>
                    <a:pt x="23667" y="23019"/>
                    <a:pt x="23451" y="23455"/>
                  </a:cubicBezTo>
                  <a:cubicBezTo>
                    <a:pt x="23404" y="23552"/>
                    <a:pt x="23478" y="23688"/>
                    <a:pt x="23578" y="23688"/>
                  </a:cubicBezTo>
                  <a:cubicBezTo>
                    <a:pt x="23603" y="23688"/>
                    <a:pt x="23629" y="23680"/>
                    <a:pt x="23656" y="23660"/>
                  </a:cubicBezTo>
                  <a:cubicBezTo>
                    <a:pt x="28552" y="20034"/>
                    <a:pt x="31907" y="14058"/>
                    <a:pt x="35232" y="8622"/>
                  </a:cubicBezTo>
                  <a:cubicBezTo>
                    <a:pt x="35440" y="8374"/>
                    <a:pt x="35648" y="8131"/>
                    <a:pt x="35853" y="7883"/>
                  </a:cubicBezTo>
                  <a:lnTo>
                    <a:pt x="35853" y="7883"/>
                  </a:lnTo>
                  <a:cubicBezTo>
                    <a:pt x="35828" y="7913"/>
                    <a:pt x="35816" y="7926"/>
                    <a:pt x="35816" y="7926"/>
                  </a:cubicBezTo>
                  <a:cubicBezTo>
                    <a:pt x="35809" y="7926"/>
                    <a:pt x="37809" y="5484"/>
                    <a:pt x="37928" y="5484"/>
                  </a:cubicBezTo>
                  <a:cubicBezTo>
                    <a:pt x="37949" y="5484"/>
                    <a:pt x="37909" y="5564"/>
                    <a:pt x="37785" y="5752"/>
                  </a:cubicBezTo>
                  <a:cubicBezTo>
                    <a:pt x="36803" y="7242"/>
                    <a:pt x="35813" y="8723"/>
                    <a:pt x="34814" y="10201"/>
                  </a:cubicBezTo>
                  <a:lnTo>
                    <a:pt x="34776" y="10256"/>
                  </a:lnTo>
                  <a:cubicBezTo>
                    <a:pt x="33818" y="11578"/>
                    <a:pt x="32900" y="12944"/>
                    <a:pt x="31985" y="14309"/>
                  </a:cubicBezTo>
                  <a:cubicBezTo>
                    <a:pt x="30942" y="15793"/>
                    <a:pt x="29894" y="17271"/>
                    <a:pt x="28838" y="18747"/>
                  </a:cubicBezTo>
                  <a:cubicBezTo>
                    <a:pt x="28800" y="18802"/>
                    <a:pt x="28760" y="18859"/>
                    <a:pt x="28719" y="18917"/>
                  </a:cubicBezTo>
                  <a:cubicBezTo>
                    <a:pt x="29155" y="18328"/>
                    <a:pt x="29594" y="17742"/>
                    <a:pt x="30042" y="17162"/>
                  </a:cubicBezTo>
                  <a:lnTo>
                    <a:pt x="30042" y="17162"/>
                  </a:lnTo>
                  <a:cubicBezTo>
                    <a:pt x="29470" y="17979"/>
                    <a:pt x="28881" y="18776"/>
                    <a:pt x="28278" y="19558"/>
                  </a:cubicBezTo>
                  <a:cubicBezTo>
                    <a:pt x="27305" y="21004"/>
                    <a:pt x="26271" y="22630"/>
                    <a:pt x="24995" y="23681"/>
                  </a:cubicBezTo>
                  <a:cubicBezTo>
                    <a:pt x="26049" y="22812"/>
                    <a:pt x="26849" y="21495"/>
                    <a:pt x="27642" y="20386"/>
                  </a:cubicBezTo>
                  <a:cubicBezTo>
                    <a:pt x="27720" y="20280"/>
                    <a:pt x="27801" y="20170"/>
                    <a:pt x="27879" y="20063"/>
                  </a:cubicBezTo>
                  <a:lnTo>
                    <a:pt x="27879" y="20063"/>
                  </a:lnTo>
                  <a:cubicBezTo>
                    <a:pt x="26644" y="21608"/>
                    <a:pt x="25313" y="23051"/>
                    <a:pt x="23800" y="24293"/>
                  </a:cubicBezTo>
                  <a:cubicBezTo>
                    <a:pt x="23695" y="24378"/>
                    <a:pt x="23794" y="24546"/>
                    <a:pt x="23905" y="24546"/>
                  </a:cubicBezTo>
                  <a:cubicBezTo>
                    <a:pt x="23929" y="24546"/>
                    <a:pt x="23953" y="24538"/>
                    <a:pt x="23976" y="24521"/>
                  </a:cubicBezTo>
                  <a:cubicBezTo>
                    <a:pt x="28335" y="21201"/>
                    <a:pt x="31705" y="16151"/>
                    <a:pt x="34788" y="11180"/>
                  </a:cubicBezTo>
                  <a:cubicBezTo>
                    <a:pt x="35406" y="10438"/>
                    <a:pt x="34950" y="11056"/>
                    <a:pt x="35931" y="9751"/>
                  </a:cubicBezTo>
                  <a:cubicBezTo>
                    <a:pt x="36224" y="9364"/>
                    <a:pt x="38672" y="5974"/>
                    <a:pt x="38816" y="5974"/>
                  </a:cubicBezTo>
                  <a:cubicBezTo>
                    <a:pt x="38839" y="5974"/>
                    <a:pt x="38801" y="6064"/>
                    <a:pt x="38682" y="6272"/>
                  </a:cubicBezTo>
                  <a:cubicBezTo>
                    <a:pt x="34814" y="13053"/>
                    <a:pt x="29788" y="19494"/>
                    <a:pt x="24553" y="25263"/>
                  </a:cubicBezTo>
                  <a:cubicBezTo>
                    <a:pt x="24456" y="25369"/>
                    <a:pt x="24551" y="25514"/>
                    <a:pt x="24662" y="25514"/>
                  </a:cubicBezTo>
                  <a:cubicBezTo>
                    <a:pt x="24696" y="25514"/>
                    <a:pt x="24730" y="25501"/>
                    <a:pt x="24761" y="25470"/>
                  </a:cubicBezTo>
                  <a:cubicBezTo>
                    <a:pt x="26693" y="23513"/>
                    <a:pt x="28474" y="21440"/>
                    <a:pt x="30177" y="19307"/>
                  </a:cubicBezTo>
                  <a:lnTo>
                    <a:pt x="30177" y="19307"/>
                  </a:lnTo>
                  <a:cubicBezTo>
                    <a:pt x="28653" y="21637"/>
                    <a:pt x="27313" y="24105"/>
                    <a:pt x="25408" y="26114"/>
                  </a:cubicBezTo>
                  <a:cubicBezTo>
                    <a:pt x="25299" y="26230"/>
                    <a:pt x="25403" y="26385"/>
                    <a:pt x="25525" y="26385"/>
                  </a:cubicBezTo>
                  <a:cubicBezTo>
                    <a:pt x="25561" y="26385"/>
                    <a:pt x="25599" y="26372"/>
                    <a:pt x="25633" y="26339"/>
                  </a:cubicBezTo>
                  <a:cubicBezTo>
                    <a:pt x="30844" y="21325"/>
                    <a:pt x="35030" y="14904"/>
                    <a:pt x="38899" y="8824"/>
                  </a:cubicBezTo>
                  <a:cubicBezTo>
                    <a:pt x="39997" y="7100"/>
                    <a:pt x="40461" y="6501"/>
                    <a:pt x="40567" y="6501"/>
                  </a:cubicBezTo>
                  <a:cubicBezTo>
                    <a:pt x="40772" y="6501"/>
                    <a:pt x="39658" y="8712"/>
                    <a:pt x="39185" y="9401"/>
                  </a:cubicBezTo>
                  <a:cubicBezTo>
                    <a:pt x="38021" y="11093"/>
                    <a:pt x="36722" y="12684"/>
                    <a:pt x="35570" y="14387"/>
                  </a:cubicBezTo>
                  <a:cubicBezTo>
                    <a:pt x="34831" y="15481"/>
                    <a:pt x="34112" y="16587"/>
                    <a:pt x="33393" y="17690"/>
                  </a:cubicBezTo>
                  <a:cubicBezTo>
                    <a:pt x="30965" y="20638"/>
                    <a:pt x="28107" y="23600"/>
                    <a:pt x="26453" y="26900"/>
                  </a:cubicBezTo>
                  <a:cubicBezTo>
                    <a:pt x="26391" y="27024"/>
                    <a:pt x="26488" y="27152"/>
                    <a:pt x="26601" y="27152"/>
                  </a:cubicBezTo>
                  <a:cubicBezTo>
                    <a:pt x="26639" y="27152"/>
                    <a:pt x="26680" y="27137"/>
                    <a:pt x="26716" y="27102"/>
                  </a:cubicBezTo>
                  <a:cubicBezTo>
                    <a:pt x="28003" y="25837"/>
                    <a:pt x="29155" y="24440"/>
                    <a:pt x="30238" y="22985"/>
                  </a:cubicBezTo>
                  <a:lnTo>
                    <a:pt x="30238" y="22985"/>
                  </a:lnTo>
                  <a:cubicBezTo>
                    <a:pt x="29236" y="24550"/>
                    <a:pt x="28260" y="26114"/>
                    <a:pt x="27325" y="27659"/>
                  </a:cubicBezTo>
                  <a:cubicBezTo>
                    <a:pt x="27256" y="27775"/>
                    <a:pt x="27356" y="27890"/>
                    <a:pt x="27464" y="27890"/>
                  </a:cubicBezTo>
                  <a:cubicBezTo>
                    <a:pt x="27501" y="27890"/>
                    <a:pt x="27538" y="27877"/>
                    <a:pt x="27570" y="27846"/>
                  </a:cubicBezTo>
                  <a:cubicBezTo>
                    <a:pt x="30021" y="25534"/>
                    <a:pt x="31979" y="22878"/>
                    <a:pt x="33803" y="20112"/>
                  </a:cubicBezTo>
                  <a:lnTo>
                    <a:pt x="33803" y="20112"/>
                  </a:lnTo>
                  <a:cubicBezTo>
                    <a:pt x="33448" y="20759"/>
                    <a:pt x="33108" y="21414"/>
                    <a:pt x="32776" y="22081"/>
                  </a:cubicBezTo>
                  <a:cubicBezTo>
                    <a:pt x="31012" y="24030"/>
                    <a:pt x="29196" y="25976"/>
                    <a:pt x="28272" y="28340"/>
                  </a:cubicBezTo>
                  <a:cubicBezTo>
                    <a:pt x="28228" y="28448"/>
                    <a:pt x="28334" y="28550"/>
                    <a:pt x="28436" y="28550"/>
                  </a:cubicBezTo>
                  <a:cubicBezTo>
                    <a:pt x="28462" y="28550"/>
                    <a:pt x="28488" y="28543"/>
                    <a:pt x="28511" y="28528"/>
                  </a:cubicBezTo>
                  <a:cubicBezTo>
                    <a:pt x="30509" y="27208"/>
                    <a:pt x="31658" y="25170"/>
                    <a:pt x="32677" y="23057"/>
                  </a:cubicBezTo>
                  <a:cubicBezTo>
                    <a:pt x="32845" y="22875"/>
                    <a:pt x="33024" y="22705"/>
                    <a:pt x="33188" y="22523"/>
                  </a:cubicBezTo>
                  <a:cubicBezTo>
                    <a:pt x="34895" y="20707"/>
                    <a:pt x="36153" y="18380"/>
                    <a:pt x="37574" y="16348"/>
                  </a:cubicBezTo>
                  <a:cubicBezTo>
                    <a:pt x="39739" y="13253"/>
                    <a:pt x="42164" y="10348"/>
                    <a:pt x="44309" y="7239"/>
                  </a:cubicBezTo>
                  <a:cubicBezTo>
                    <a:pt x="44394" y="7114"/>
                    <a:pt x="44278" y="6994"/>
                    <a:pt x="44159" y="6994"/>
                  </a:cubicBezTo>
                  <a:cubicBezTo>
                    <a:pt x="44108" y="6994"/>
                    <a:pt x="44057" y="7016"/>
                    <a:pt x="44020" y="7069"/>
                  </a:cubicBezTo>
                  <a:cubicBezTo>
                    <a:pt x="41272" y="11050"/>
                    <a:pt x="38223" y="14806"/>
                    <a:pt x="35486" y="18796"/>
                  </a:cubicBezTo>
                  <a:cubicBezTo>
                    <a:pt x="34915" y="19630"/>
                    <a:pt x="34248" y="20427"/>
                    <a:pt x="33555" y="21212"/>
                  </a:cubicBezTo>
                  <a:cubicBezTo>
                    <a:pt x="33723" y="20860"/>
                    <a:pt x="33893" y="20511"/>
                    <a:pt x="34066" y="20167"/>
                  </a:cubicBezTo>
                  <a:cubicBezTo>
                    <a:pt x="36621" y="15178"/>
                    <a:pt x="41263" y="11636"/>
                    <a:pt x="43790" y="6734"/>
                  </a:cubicBezTo>
                  <a:cubicBezTo>
                    <a:pt x="45805" y="7366"/>
                    <a:pt x="47944" y="7733"/>
                    <a:pt x="49910" y="8408"/>
                  </a:cubicBezTo>
                  <a:cubicBezTo>
                    <a:pt x="49927" y="8414"/>
                    <a:pt x="49944" y="8417"/>
                    <a:pt x="49962" y="8417"/>
                  </a:cubicBezTo>
                  <a:cubicBezTo>
                    <a:pt x="50042" y="8417"/>
                    <a:pt x="50120" y="8357"/>
                    <a:pt x="50141" y="8278"/>
                  </a:cubicBezTo>
                  <a:cubicBezTo>
                    <a:pt x="51293" y="4101"/>
                    <a:pt x="45617" y="6702"/>
                    <a:pt x="44191" y="3760"/>
                  </a:cubicBezTo>
                  <a:cubicBezTo>
                    <a:pt x="44160" y="3706"/>
                    <a:pt x="44102" y="3676"/>
                    <a:pt x="44043" y="3676"/>
                  </a:cubicBezTo>
                  <a:cubicBezTo>
                    <a:pt x="44014" y="3676"/>
                    <a:pt x="43984" y="3683"/>
                    <a:pt x="43957" y="3700"/>
                  </a:cubicBezTo>
                  <a:cubicBezTo>
                    <a:pt x="43634" y="3913"/>
                    <a:pt x="43688" y="3850"/>
                    <a:pt x="43504" y="4190"/>
                  </a:cubicBezTo>
                  <a:cubicBezTo>
                    <a:pt x="43449" y="4290"/>
                    <a:pt x="43514" y="4424"/>
                    <a:pt x="43636" y="4424"/>
                  </a:cubicBezTo>
                  <a:cubicBezTo>
                    <a:pt x="43637" y="4424"/>
                    <a:pt x="43638" y="4424"/>
                    <a:pt x="43639" y="4424"/>
                  </a:cubicBezTo>
                  <a:lnTo>
                    <a:pt x="43824" y="4421"/>
                  </a:lnTo>
                  <a:cubicBezTo>
                    <a:pt x="43974" y="4416"/>
                    <a:pt x="44015" y="4185"/>
                    <a:pt x="43862" y="4153"/>
                  </a:cubicBezTo>
                  <a:lnTo>
                    <a:pt x="43862" y="4153"/>
                  </a:lnTo>
                  <a:cubicBezTo>
                    <a:pt x="44376" y="4257"/>
                    <a:pt x="44881" y="5409"/>
                    <a:pt x="45562" y="5608"/>
                  </a:cubicBezTo>
                  <a:cubicBezTo>
                    <a:pt x="46131" y="5775"/>
                    <a:pt x="46662" y="5862"/>
                    <a:pt x="47248" y="5917"/>
                  </a:cubicBezTo>
                  <a:cubicBezTo>
                    <a:pt x="47609" y="5940"/>
                    <a:pt x="47970" y="5960"/>
                    <a:pt x="48331" y="5980"/>
                  </a:cubicBezTo>
                  <a:cubicBezTo>
                    <a:pt x="48445" y="5968"/>
                    <a:pt x="48550" y="5962"/>
                    <a:pt x="48646" y="5962"/>
                  </a:cubicBezTo>
                  <a:cubicBezTo>
                    <a:pt x="49543" y="5962"/>
                    <a:pt x="49591" y="6514"/>
                    <a:pt x="48787" y="7623"/>
                  </a:cubicBezTo>
                  <a:cubicBezTo>
                    <a:pt x="45325" y="6422"/>
                    <a:pt x="42063" y="5715"/>
                    <a:pt x="38746" y="4020"/>
                  </a:cubicBezTo>
                  <a:cubicBezTo>
                    <a:pt x="37623" y="3446"/>
                    <a:pt x="36480" y="2995"/>
                    <a:pt x="35290" y="2689"/>
                  </a:cubicBezTo>
                  <a:cubicBezTo>
                    <a:pt x="35276" y="2680"/>
                    <a:pt x="35258" y="2678"/>
                    <a:pt x="35241" y="2675"/>
                  </a:cubicBezTo>
                  <a:cubicBezTo>
                    <a:pt x="34970" y="2605"/>
                    <a:pt x="34695" y="2548"/>
                    <a:pt x="34421" y="2493"/>
                  </a:cubicBezTo>
                  <a:cubicBezTo>
                    <a:pt x="34407" y="2404"/>
                    <a:pt x="34327" y="2333"/>
                    <a:pt x="34239" y="2333"/>
                  </a:cubicBezTo>
                  <a:cubicBezTo>
                    <a:pt x="34198" y="2333"/>
                    <a:pt x="34156" y="2349"/>
                    <a:pt x="34118" y="2386"/>
                  </a:cubicBezTo>
                  <a:cubicBezTo>
                    <a:pt x="34104" y="2403"/>
                    <a:pt x="34089" y="2421"/>
                    <a:pt x="34072" y="2435"/>
                  </a:cubicBezTo>
                  <a:cubicBezTo>
                    <a:pt x="33876" y="2403"/>
                    <a:pt x="33682" y="2360"/>
                    <a:pt x="33480" y="2337"/>
                  </a:cubicBezTo>
                  <a:cubicBezTo>
                    <a:pt x="33483" y="2239"/>
                    <a:pt x="33415" y="2126"/>
                    <a:pt x="33292" y="2126"/>
                  </a:cubicBezTo>
                  <a:cubicBezTo>
                    <a:pt x="33281" y="2126"/>
                    <a:pt x="33270" y="2127"/>
                    <a:pt x="33258" y="2129"/>
                  </a:cubicBezTo>
                  <a:cubicBezTo>
                    <a:pt x="32233" y="2305"/>
                    <a:pt x="31286" y="2683"/>
                    <a:pt x="30362" y="3111"/>
                  </a:cubicBezTo>
                  <a:cubicBezTo>
                    <a:pt x="30333" y="3111"/>
                    <a:pt x="30307" y="3116"/>
                    <a:pt x="30287" y="3131"/>
                  </a:cubicBezTo>
                  <a:cubicBezTo>
                    <a:pt x="30270" y="3142"/>
                    <a:pt x="30255" y="3157"/>
                    <a:pt x="30238" y="3168"/>
                  </a:cubicBezTo>
                  <a:cubicBezTo>
                    <a:pt x="28405" y="4029"/>
                    <a:pt x="26649" y="5077"/>
                    <a:pt x="24545" y="5192"/>
                  </a:cubicBezTo>
                  <a:cubicBezTo>
                    <a:pt x="24535" y="5193"/>
                    <a:pt x="24525" y="5193"/>
                    <a:pt x="24516" y="5193"/>
                  </a:cubicBezTo>
                  <a:cubicBezTo>
                    <a:pt x="24497" y="5193"/>
                    <a:pt x="24477" y="5192"/>
                    <a:pt x="24458" y="5192"/>
                  </a:cubicBezTo>
                  <a:cubicBezTo>
                    <a:pt x="24422" y="5155"/>
                    <a:pt x="24374" y="5136"/>
                    <a:pt x="24326" y="5136"/>
                  </a:cubicBezTo>
                  <a:cubicBezTo>
                    <a:pt x="24281" y="5136"/>
                    <a:pt x="24236" y="5153"/>
                    <a:pt x="24201" y="5186"/>
                  </a:cubicBezTo>
                  <a:lnTo>
                    <a:pt x="24198" y="5192"/>
                  </a:lnTo>
                  <a:cubicBezTo>
                    <a:pt x="22466" y="5175"/>
                    <a:pt x="20858" y="4352"/>
                    <a:pt x="19299" y="3382"/>
                  </a:cubicBezTo>
                  <a:cubicBezTo>
                    <a:pt x="19270" y="3344"/>
                    <a:pt x="19227" y="3319"/>
                    <a:pt x="19181" y="3310"/>
                  </a:cubicBezTo>
                  <a:cubicBezTo>
                    <a:pt x="18958" y="3168"/>
                    <a:pt x="18736" y="3027"/>
                    <a:pt x="18517" y="2885"/>
                  </a:cubicBezTo>
                  <a:cubicBezTo>
                    <a:pt x="18531" y="2865"/>
                    <a:pt x="18546" y="2845"/>
                    <a:pt x="18560" y="2825"/>
                  </a:cubicBezTo>
                  <a:cubicBezTo>
                    <a:pt x="18656" y="2687"/>
                    <a:pt x="18529" y="2564"/>
                    <a:pt x="18397" y="2564"/>
                  </a:cubicBezTo>
                  <a:cubicBezTo>
                    <a:pt x="18355" y="2564"/>
                    <a:pt x="18313" y="2577"/>
                    <a:pt x="18277" y="2605"/>
                  </a:cubicBezTo>
                  <a:cubicBezTo>
                    <a:pt x="18248" y="2629"/>
                    <a:pt x="18222" y="2654"/>
                    <a:pt x="18193" y="2678"/>
                  </a:cubicBezTo>
                  <a:cubicBezTo>
                    <a:pt x="17933" y="2510"/>
                    <a:pt x="17677" y="2343"/>
                    <a:pt x="17417" y="2178"/>
                  </a:cubicBezTo>
                  <a:cubicBezTo>
                    <a:pt x="17437" y="2141"/>
                    <a:pt x="17463" y="2106"/>
                    <a:pt x="17483" y="2068"/>
                  </a:cubicBezTo>
                  <a:cubicBezTo>
                    <a:pt x="17553" y="1947"/>
                    <a:pt x="17451" y="1795"/>
                    <a:pt x="17327" y="1795"/>
                  </a:cubicBezTo>
                  <a:cubicBezTo>
                    <a:pt x="17298" y="1795"/>
                    <a:pt x="17267" y="1804"/>
                    <a:pt x="17238" y="1823"/>
                  </a:cubicBezTo>
                  <a:cubicBezTo>
                    <a:pt x="17174" y="1863"/>
                    <a:pt x="17119" y="1913"/>
                    <a:pt x="17059" y="1953"/>
                  </a:cubicBezTo>
                  <a:cubicBezTo>
                    <a:pt x="16340" y="1505"/>
                    <a:pt x="15621" y="1101"/>
                    <a:pt x="14902" y="813"/>
                  </a:cubicBezTo>
                  <a:cubicBezTo>
                    <a:pt x="13495" y="249"/>
                    <a:pt x="12339" y="1"/>
                    <a:pt x="113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1" name="Google Shape;13391;p54"/>
            <p:cNvSpPr/>
            <p:nvPr/>
          </p:nvSpPr>
          <p:spPr>
            <a:xfrm>
              <a:off x="1982300" y="2504500"/>
              <a:ext cx="64825" cy="112625"/>
            </a:xfrm>
            <a:custGeom>
              <a:rect b="b" l="l" r="r" t="t"/>
              <a:pathLst>
                <a:path extrusionOk="0" h="4505" w="2593">
                  <a:moveTo>
                    <a:pt x="0" y="1"/>
                  </a:moveTo>
                  <a:lnTo>
                    <a:pt x="0" y="1"/>
                  </a:lnTo>
                  <a:cubicBezTo>
                    <a:pt x="67" y="463"/>
                    <a:pt x="125" y="922"/>
                    <a:pt x="197" y="1369"/>
                  </a:cubicBezTo>
                  <a:cubicBezTo>
                    <a:pt x="425" y="2833"/>
                    <a:pt x="1040" y="3722"/>
                    <a:pt x="2275" y="4478"/>
                  </a:cubicBezTo>
                  <a:cubicBezTo>
                    <a:pt x="2305" y="4496"/>
                    <a:pt x="2333" y="4504"/>
                    <a:pt x="2360" y="4504"/>
                  </a:cubicBezTo>
                  <a:cubicBezTo>
                    <a:pt x="2501" y="4504"/>
                    <a:pt x="2593" y="4290"/>
                    <a:pt x="2443" y="4195"/>
                  </a:cubicBezTo>
                  <a:cubicBezTo>
                    <a:pt x="927" y="3243"/>
                    <a:pt x="399" y="1669"/>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2" name="Google Shape;13392;p54"/>
            <p:cNvSpPr/>
            <p:nvPr/>
          </p:nvSpPr>
          <p:spPr>
            <a:xfrm>
              <a:off x="1965925" y="2438400"/>
              <a:ext cx="16400" cy="66125"/>
            </a:xfrm>
            <a:custGeom>
              <a:rect b="b" l="l" r="r" t="t"/>
              <a:pathLst>
                <a:path extrusionOk="0" h="2645" w="656">
                  <a:moveTo>
                    <a:pt x="0" y="0"/>
                  </a:moveTo>
                  <a:lnTo>
                    <a:pt x="0" y="0"/>
                  </a:lnTo>
                  <a:cubicBezTo>
                    <a:pt x="263" y="858"/>
                    <a:pt x="445" y="1761"/>
                    <a:pt x="655" y="2645"/>
                  </a:cubicBezTo>
                  <a:cubicBezTo>
                    <a:pt x="525" y="1738"/>
                    <a:pt x="358" y="83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3" name="Google Shape;13393;p54"/>
            <p:cNvSpPr/>
            <p:nvPr/>
          </p:nvSpPr>
          <p:spPr>
            <a:xfrm>
              <a:off x="1646825" y="2096200"/>
              <a:ext cx="445350" cy="351225"/>
            </a:xfrm>
            <a:custGeom>
              <a:rect b="b" l="l" r="r" t="t"/>
              <a:pathLst>
                <a:path extrusionOk="0" h="14049" w="17814">
                  <a:moveTo>
                    <a:pt x="14905" y="1"/>
                  </a:moveTo>
                  <a:cubicBezTo>
                    <a:pt x="14856" y="1"/>
                    <a:pt x="14804" y="43"/>
                    <a:pt x="14825" y="96"/>
                  </a:cubicBezTo>
                  <a:cubicBezTo>
                    <a:pt x="15383" y="1444"/>
                    <a:pt x="15165" y="4172"/>
                    <a:pt x="13744" y="4172"/>
                  </a:cubicBezTo>
                  <a:cubicBezTo>
                    <a:pt x="13466" y="4172"/>
                    <a:pt x="13142" y="4068"/>
                    <a:pt x="12770" y="3829"/>
                  </a:cubicBezTo>
                  <a:cubicBezTo>
                    <a:pt x="11886" y="3260"/>
                    <a:pt x="11136" y="2637"/>
                    <a:pt x="10128" y="2322"/>
                  </a:cubicBezTo>
                  <a:cubicBezTo>
                    <a:pt x="10111" y="2316"/>
                    <a:pt x="10095" y="2314"/>
                    <a:pt x="10079" y="2314"/>
                  </a:cubicBezTo>
                  <a:cubicBezTo>
                    <a:pt x="10004" y="2314"/>
                    <a:pt x="9946" y="2371"/>
                    <a:pt x="9917" y="2440"/>
                  </a:cubicBezTo>
                  <a:cubicBezTo>
                    <a:pt x="8916" y="4868"/>
                    <a:pt x="1" y="10772"/>
                    <a:pt x="5616" y="14026"/>
                  </a:cubicBezTo>
                  <a:cubicBezTo>
                    <a:pt x="5642" y="14041"/>
                    <a:pt x="5670" y="14048"/>
                    <a:pt x="5698" y="14048"/>
                  </a:cubicBezTo>
                  <a:cubicBezTo>
                    <a:pt x="5771" y="14048"/>
                    <a:pt x="5841" y="14000"/>
                    <a:pt x="5864" y="13925"/>
                  </a:cubicBezTo>
                  <a:cubicBezTo>
                    <a:pt x="6325" y="12116"/>
                    <a:pt x="7798" y="11147"/>
                    <a:pt x="9301" y="11147"/>
                  </a:cubicBezTo>
                  <a:cubicBezTo>
                    <a:pt x="10415" y="11147"/>
                    <a:pt x="11545" y="11679"/>
                    <a:pt x="12293" y="12793"/>
                  </a:cubicBezTo>
                  <a:cubicBezTo>
                    <a:pt x="12481" y="13076"/>
                    <a:pt x="12637" y="13376"/>
                    <a:pt x="12767" y="13688"/>
                  </a:cubicBezTo>
                  <a:cubicBezTo>
                    <a:pt x="12262" y="12037"/>
                    <a:pt x="11430" y="10576"/>
                    <a:pt x="9360" y="9877"/>
                  </a:cubicBezTo>
                  <a:cubicBezTo>
                    <a:pt x="9169" y="9813"/>
                    <a:pt x="8983" y="9784"/>
                    <a:pt x="8801" y="9784"/>
                  </a:cubicBezTo>
                  <a:cubicBezTo>
                    <a:pt x="8010" y="9784"/>
                    <a:pt x="7314" y="10328"/>
                    <a:pt x="6765" y="10859"/>
                  </a:cubicBezTo>
                  <a:cubicBezTo>
                    <a:pt x="6338" y="11275"/>
                    <a:pt x="6058" y="12123"/>
                    <a:pt x="5844" y="12640"/>
                  </a:cubicBezTo>
                  <a:cubicBezTo>
                    <a:pt x="4158" y="12504"/>
                    <a:pt x="3736" y="11514"/>
                    <a:pt x="4571" y="9672"/>
                  </a:cubicBezTo>
                  <a:cubicBezTo>
                    <a:pt x="5015" y="8252"/>
                    <a:pt x="5861" y="7094"/>
                    <a:pt x="7108" y="6199"/>
                  </a:cubicBezTo>
                  <a:cubicBezTo>
                    <a:pt x="8076" y="5466"/>
                    <a:pt x="9282" y="4868"/>
                    <a:pt x="9779" y="3667"/>
                  </a:cubicBezTo>
                  <a:cubicBezTo>
                    <a:pt x="9933" y="3293"/>
                    <a:pt x="10198" y="3147"/>
                    <a:pt x="10530" y="3147"/>
                  </a:cubicBezTo>
                  <a:cubicBezTo>
                    <a:pt x="11743" y="3147"/>
                    <a:pt x="13853" y="5099"/>
                    <a:pt x="14739" y="5099"/>
                  </a:cubicBezTo>
                  <a:cubicBezTo>
                    <a:pt x="17813" y="5099"/>
                    <a:pt x="15510" y="1135"/>
                    <a:pt x="14967" y="38"/>
                  </a:cubicBezTo>
                  <a:cubicBezTo>
                    <a:pt x="14954" y="12"/>
                    <a:pt x="14930" y="1"/>
                    <a:pt x="149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4" name="Google Shape;13394;p54"/>
            <p:cNvSpPr/>
            <p:nvPr/>
          </p:nvSpPr>
          <p:spPr>
            <a:xfrm>
              <a:off x="2029925" y="2223150"/>
              <a:ext cx="265325" cy="386075"/>
            </a:xfrm>
            <a:custGeom>
              <a:rect b="b" l="l" r="r" t="t"/>
              <a:pathLst>
                <a:path extrusionOk="0" h="15443" w="10613">
                  <a:moveTo>
                    <a:pt x="4356" y="1"/>
                  </a:moveTo>
                  <a:cubicBezTo>
                    <a:pt x="3578" y="1"/>
                    <a:pt x="2813" y="172"/>
                    <a:pt x="2120" y="550"/>
                  </a:cubicBezTo>
                  <a:cubicBezTo>
                    <a:pt x="2068" y="578"/>
                    <a:pt x="2036" y="633"/>
                    <a:pt x="2036" y="694"/>
                  </a:cubicBezTo>
                  <a:cubicBezTo>
                    <a:pt x="2178" y="1944"/>
                    <a:pt x="1193" y="3708"/>
                    <a:pt x="1606" y="4900"/>
                  </a:cubicBezTo>
                  <a:cubicBezTo>
                    <a:pt x="2215" y="6653"/>
                    <a:pt x="3927" y="7998"/>
                    <a:pt x="2986" y="10175"/>
                  </a:cubicBezTo>
                  <a:cubicBezTo>
                    <a:pt x="2157" y="12095"/>
                    <a:pt x="99" y="13120"/>
                    <a:pt x="1037" y="15392"/>
                  </a:cubicBezTo>
                  <a:cubicBezTo>
                    <a:pt x="1051" y="15427"/>
                    <a:pt x="1082" y="15443"/>
                    <a:pt x="1112" y="15443"/>
                  </a:cubicBezTo>
                  <a:cubicBezTo>
                    <a:pt x="1159" y="15443"/>
                    <a:pt x="1204" y="15407"/>
                    <a:pt x="1184" y="15351"/>
                  </a:cubicBezTo>
                  <a:cubicBezTo>
                    <a:pt x="1" y="12040"/>
                    <a:pt x="4964" y="10550"/>
                    <a:pt x="3110" y="7019"/>
                  </a:cubicBezTo>
                  <a:cubicBezTo>
                    <a:pt x="2003" y="4915"/>
                    <a:pt x="1291" y="301"/>
                    <a:pt x="4621" y="301"/>
                  </a:cubicBezTo>
                  <a:cubicBezTo>
                    <a:pt x="4799" y="301"/>
                    <a:pt x="4989" y="314"/>
                    <a:pt x="5192" y="342"/>
                  </a:cubicBezTo>
                  <a:cubicBezTo>
                    <a:pt x="7646" y="680"/>
                    <a:pt x="10247" y="3185"/>
                    <a:pt x="10137" y="5732"/>
                  </a:cubicBezTo>
                  <a:cubicBezTo>
                    <a:pt x="10133" y="5843"/>
                    <a:pt x="10217" y="5898"/>
                    <a:pt x="10304" y="5898"/>
                  </a:cubicBezTo>
                  <a:cubicBezTo>
                    <a:pt x="10390" y="5898"/>
                    <a:pt x="10479" y="5843"/>
                    <a:pt x="10484" y="5732"/>
                  </a:cubicBezTo>
                  <a:cubicBezTo>
                    <a:pt x="10612" y="2607"/>
                    <a:pt x="7390" y="1"/>
                    <a:pt x="4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5" name="Google Shape;13395;p54"/>
            <p:cNvSpPr/>
            <p:nvPr/>
          </p:nvSpPr>
          <p:spPr>
            <a:xfrm>
              <a:off x="2287025" y="2324375"/>
              <a:ext cx="290100" cy="308650"/>
            </a:xfrm>
            <a:custGeom>
              <a:rect b="b" l="l" r="r" t="t"/>
              <a:pathLst>
                <a:path extrusionOk="0" h="12346" w="11604">
                  <a:moveTo>
                    <a:pt x="2880" y="0"/>
                  </a:moveTo>
                  <a:cubicBezTo>
                    <a:pt x="1456" y="0"/>
                    <a:pt x="1" y="1150"/>
                    <a:pt x="659" y="1931"/>
                  </a:cubicBezTo>
                  <a:cubicBezTo>
                    <a:pt x="666" y="1940"/>
                    <a:pt x="674" y="1943"/>
                    <a:pt x="682" y="1943"/>
                  </a:cubicBezTo>
                  <a:cubicBezTo>
                    <a:pt x="707" y="1943"/>
                    <a:pt x="729" y="1911"/>
                    <a:pt x="716" y="1885"/>
                  </a:cubicBezTo>
                  <a:cubicBezTo>
                    <a:pt x="844" y="903"/>
                    <a:pt x="1265" y="412"/>
                    <a:pt x="1980" y="412"/>
                  </a:cubicBezTo>
                  <a:cubicBezTo>
                    <a:pt x="2621" y="412"/>
                    <a:pt x="3498" y="806"/>
                    <a:pt x="4611" y="1593"/>
                  </a:cubicBezTo>
                  <a:cubicBezTo>
                    <a:pt x="4799" y="2052"/>
                    <a:pt x="4923" y="2549"/>
                    <a:pt x="5090" y="3017"/>
                  </a:cubicBezTo>
                  <a:cubicBezTo>
                    <a:pt x="5338" y="3724"/>
                    <a:pt x="5806" y="4298"/>
                    <a:pt x="6280" y="4867"/>
                  </a:cubicBezTo>
                  <a:cubicBezTo>
                    <a:pt x="8101" y="7064"/>
                    <a:pt x="11465" y="8851"/>
                    <a:pt x="10838" y="12160"/>
                  </a:cubicBezTo>
                  <a:cubicBezTo>
                    <a:pt x="10817" y="12273"/>
                    <a:pt x="10905" y="12346"/>
                    <a:pt x="10991" y="12346"/>
                  </a:cubicBezTo>
                  <a:cubicBezTo>
                    <a:pt x="11047" y="12346"/>
                    <a:pt x="11102" y="12314"/>
                    <a:pt x="11124" y="12241"/>
                  </a:cubicBezTo>
                  <a:cubicBezTo>
                    <a:pt x="11603" y="10635"/>
                    <a:pt x="10925" y="9365"/>
                    <a:pt x="9940" y="8115"/>
                  </a:cubicBezTo>
                  <a:cubicBezTo>
                    <a:pt x="8090" y="5771"/>
                    <a:pt x="5939" y="4463"/>
                    <a:pt x="4926" y="1507"/>
                  </a:cubicBezTo>
                  <a:cubicBezTo>
                    <a:pt x="4547" y="399"/>
                    <a:pt x="3719" y="0"/>
                    <a:pt x="28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6" name="Google Shape;13396;p54"/>
            <p:cNvSpPr/>
            <p:nvPr/>
          </p:nvSpPr>
          <p:spPr>
            <a:xfrm>
              <a:off x="2000425" y="3668900"/>
              <a:ext cx="255750" cy="503975"/>
            </a:xfrm>
            <a:custGeom>
              <a:rect b="b" l="l" r="r" t="t"/>
              <a:pathLst>
                <a:path extrusionOk="0" h="20159" w="10230">
                  <a:moveTo>
                    <a:pt x="5137" y="0"/>
                  </a:moveTo>
                  <a:cubicBezTo>
                    <a:pt x="5120" y="0"/>
                    <a:pt x="5104" y="9"/>
                    <a:pt x="5098" y="30"/>
                  </a:cubicBezTo>
                  <a:cubicBezTo>
                    <a:pt x="4157" y="2406"/>
                    <a:pt x="3199" y="4239"/>
                    <a:pt x="1732" y="6352"/>
                  </a:cubicBezTo>
                  <a:cubicBezTo>
                    <a:pt x="1132" y="7215"/>
                    <a:pt x="1045" y="9144"/>
                    <a:pt x="1683" y="9998"/>
                  </a:cubicBezTo>
                  <a:cubicBezTo>
                    <a:pt x="3057" y="11846"/>
                    <a:pt x="3323" y="14404"/>
                    <a:pt x="4535" y="16127"/>
                  </a:cubicBezTo>
                  <a:cubicBezTo>
                    <a:pt x="5913" y="18082"/>
                    <a:pt x="7778" y="19014"/>
                    <a:pt x="9865" y="20135"/>
                  </a:cubicBezTo>
                  <a:cubicBezTo>
                    <a:pt x="9895" y="20151"/>
                    <a:pt x="9925" y="20158"/>
                    <a:pt x="9954" y="20158"/>
                  </a:cubicBezTo>
                  <a:cubicBezTo>
                    <a:pt x="10119" y="20158"/>
                    <a:pt x="10229" y="19913"/>
                    <a:pt x="10050" y="19817"/>
                  </a:cubicBezTo>
                  <a:cubicBezTo>
                    <a:pt x="7220" y="18296"/>
                    <a:pt x="5425" y="17646"/>
                    <a:pt x="4498" y="13627"/>
                  </a:cubicBezTo>
                  <a:cubicBezTo>
                    <a:pt x="4215" y="12406"/>
                    <a:pt x="3949" y="11881"/>
                    <a:pt x="3086" y="10994"/>
                  </a:cubicBezTo>
                  <a:cubicBezTo>
                    <a:pt x="0" y="7819"/>
                    <a:pt x="2564" y="6023"/>
                    <a:pt x="4111" y="3913"/>
                  </a:cubicBezTo>
                  <a:cubicBezTo>
                    <a:pt x="4974" y="2738"/>
                    <a:pt x="4925" y="1441"/>
                    <a:pt x="5179" y="53"/>
                  </a:cubicBezTo>
                  <a:cubicBezTo>
                    <a:pt x="5188" y="21"/>
                    <a:pt x="5162" y="0"/>
                    <a:pt x="51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7" name="Google Shape;13397;p54"/>
            <p:cNvSpPr/>
            <p:nvPr/>
          </p:nvSpPr>
          <p:spPr>
            <a:xfrm>
              <a:off x="2105800" y="4171775"/>
              <a:ext cx="307475" cy="989675"/>
            </a:xfrm>
            <a:custGeom>
              <a:rect b="b" l="l" r="r" t="t"/>
              <a:pathLst>
                <a:path extrusionOk="0" h="39587" w="12299">
                  <a:moveTo>
                    <a:pt x="6182" y="0"/>
                  </a:moveTo>
                  <a:cubicBezTo>
                    <a:pt x="6141" y="0"/>
                    <a:pt x="6100" y="27"/>
                    <a:pt x="6097" y="80"/>
                  </a:cubicBezTo>
                  <a:cubicBezTo>
                    <a:pt x="5586" y="10621"/>
                    <a:pt x="0" y="20861"/>
                    <a:pt x="2344" y="31436"/>
                  </a:cubicBezTo>
                  <a:cubicBezTo>
                    <a:pt x="3197" y="35281"/>
                    <a:pt x="5317" y="39586"/>
                    <a:pt x="8757" y="39586"/>
                  </a:cubicBezTo>
                  <a:cubicBezTo>
                    <a:pt x="9777" y="39586"/>
                    <a:pt x="10914" y="39207"/>
                    <a:pt x="12169" y="38324"/>
                  </a:cubicBezTo>
                  <a:cubicBezTo>
                    <a:pt x="12298" y="38236"/>
                    <a:pt x="12220" y="38045"/>
                    <a:pt x="12099" y="38045"/>
                  </a:cubicBezTo>
                  <a:cubicBezTo>
                    <a:pt x="12074" y="38045"/>
                    <a:pt x="12048" y="38052"/>
                    <a:pt x="12022" y="38070"/>
                  </a:cubicBezTo>
                  <a:cubicBezTo>
                    <a:pt x="10779" y="38909"/>
                    <a:pt x="9675" y="39272"/>
                    <a:pt x="8698" y="39272"/>
                  </a:cubicBezTo>
                  <a:cubicBezTo>
                    <a:pt x="3795" y="39272"/>
                    <a:pt x="2075" y="30121"/>
                    <a:pt x="1972" y="25844"/>
                  </a:cubicBezTo>
                  <a:cubicBezTo>
                    <a:pt x="1764" y="17157"/>
                    <a:pt x="6239" y="8863"/>
                    <a:pt x="6262" y="80"/>
                  </a:cubicBezTo>
                  <a:cubicBezTo>
                    <a:pt x="6262" y="27"/>
                    <a:pt x="6222" y="0"/>
                    <a:pt x="6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8" name="Google Shape;13398;p54"/>
            <p:cNvSpPr/>
            <p:nvPr/>
          </p:nvSpPr>
          <p:spPr>
            <a:xfrm>
              <a:off x="2271275" y="4054625"/>
              <a:ext cx="651325" cy="1046350"/>
            </a:xfrm>
            <a:custGeom>
              <a:rect b="b" l="l" r="r" t="t"/>
              <a:pathLst>
                <a:path extrusionOk="0" h="41854" w="26053">
                  <a:moveTo>
                    <a:pt x="25847" y="1"/>
                  </a:moveTo>
                  <a:cubicBezTo>
                    <a:pt x="25779" y="1"/>
                    <a:pt x="25712" y="37"/>
                    <a:pt x="25687" y="121"/>
                  </a:cubicBezTo>
                  <a:cubicBezTo>
                    <a:pt x="24722" y="3227"/>
                    <a:pt x="24272" y="6247"/>
                    <a:pt x="21474" y="8381"/>
                  </a:cubicBezTo>
                  <a:cubicBezTo>
                    <a:pt x="20034" y="9475"/>
                    <a:pt x="18622" y="10049"/>
                    <a:pt x="17407" y="11438"/>
                  </a:cubicBezTo>
                  <a:cubicBezTo>
                    <a:pt x="16209" y="12807"/>
                    <a:pt x="15709" y="15041"/>
                    <a:pt x="14918" y="16620"/>
                  </a:cubicBezTo>
                  <a:cubicBezTo>
                    <a:pt x="13934" y="18583"/>
                    <a:pt x="12040" y="19389"/>
                    <a:pt x="10478" y="20723"/>
                  </a:cubicBezTo>
                  <a:cubicBezTo>
                    <a:pt x="10442" y="20752"/>
                    <a:pt x="10476" y="20808"/>
                    <a:pt x="10516" y="20808"/>
                  </a:cubicBezTo>
                  <a:cubicBezTo>
                    <a:pt x="10525" y="20808"/>
                    <a:pt x="10533" y="20806"/>
                    <a:pt x="10541" y="20801"/>
                  </a:cubicBezTo>
                  <a:cubicBezTo>
                    <a:pt x="10556" y="20792"/>
                    <a:pt x="10573" y="20780"/>
                    <a:pt x="10588" y="20772"/>
                  </a:cubicBezTo>
                  <a:lnTo>
                    <a:pt x="10588" y="20772"/>
                  </a:lnTo>
                  <a:cubicBezTo>
                    <a:pt x="10651" y="23676"/>
                    <a:pt x="8411" y="24404"/>
                    <a:pt x="6687" y="25914"/>
                  </a:cubicBezTo>
                  <a:cubicBezTo>
                    <a:pt x="4715" y="27637"/>
                    <a:pt x="4496" y="30287"/>
                    <a:pt x="2117" y="31806"/>
                  </a:cubicBezTo>
                  <a:cubicBezTo>
                    <a:pt x="2045" y="31855"/>
                    <a:pt x="2016" y="31968"/>
                    <a:pt x="2088" y="32031"/>
                  </a:cubicBezTo>
                  <a:cubicBezTo>
                    <a:pt x="4020" y="33746"/>
                    <a:pt x="3367" y="33122"/>
                    <a:pt x="2423" y="34422"/>
                  </a:cubicBezTo>
                  <a:cubicBezTo>
                    <a:pt x="1675" y="35455"/>
                    <a:pt x="1436" y="36474"/>
                    <a:pt x="1395" y="37736"/>
                  </a:cubicBezTo>
                  <a:cubicBezTo>
                    <a:pt x="1323" y="39918"/>
                    <a:pt x="2715" y="41604"/>
                    <a:pt x="4819" y="41853"/>
                  </a:cubicBezTo>
                  <a:cubicBezTo>
                    <a:pt x="4822" y="41853"/>
                    <a:pt x="4824" y="41853"/>
                    <a:pt x="4827" y="41853"/>
                  </a:cubicBezTo>
                  <a:cubicBezTo>
                    <a:pt x="4892" y="41853"/>
                    <a:pt x="4904" y="41740"/>
                    <a:pt x="4837" y="41726"/>
                  </a:cubicBezTo>
                  <a:cubicBezTo>
                    <a:pt x="1459" y="41027"/>
                    <a:pt x="1" y="34664"/>
                    <a:pt x="4199" y="33821"/>
                  </a:cubicBezTo>
                  <a:cubicBezTo>
                    <a:pt x="4303" y="33798"/>
                    <a:pt x="4340" y="33651"/>
                    <a:pt x="4262" y="33581"/>
                  </a:cubicBezTo>
                  <a:cubicBezTo>
                    <a:pt x="168" y="29938"/>
                    <a:pt x="11009" y="25102"/>
                    <a:pt x="10879" y="20757"/>
                  </a:cubicBezTo>
                  <a:cubicBezTo>
                    <a:pt x="10879" y="20705"/>
                    <a:pt x="10845" y="20659"/>
                    <a:pt x="10795" y="20639"/>
                  </a:cubicBezTo>
                  <a:cubicBezTo>
                    <a:pt x="12164" y="19784"/>
                    <a:pt x="13397" y="18976"/>
                    <a:pt x="14517" y="17781"/>
                  </a:cubicBezTo>
                  <a:cubicBezTo>
                    <a:pt x="16324" y="15847"/>
                    <a:pt x="16564" y="12899"/>
                    <a:pt x="18348" y="10875"/>
                  </a:cubicBezTo>
                  <a:cubicBezTo>
                    <a:pt x="19713" y="9328"/>
                    <a:pt x="22110" y="8932"/>
                    <a:pt x="23319" y="7183"/>
                  </a:cubicBezTo>
                  <a:cubicBezTo>
                    <a:pt x="24777" y="5081"/>
                    <a:pt x="25265" y="2627"/>
                    <a:pt x="26013" y="211"/>
                  </a:cubicBezTo>
                  <a:cubicBezTo>
                    <a:pt x="26053" y="84"/>
                    <a:pt x="25950" y="1"/>
                    <a:pt x="258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9" name="Google Shape;13399;p54"/>
            <p:cNvSpPr/>
            <p:nvPr/>
          </p:nvSpPr>
          <p:spPr>
            <a:xfrm>
              <a:off x="1583375" y="3415625"/>
              <a:ext cx="27825" cy="21875"/>
            </a:xfrm>
            <a:custGeom>
              <a:rect b="b" l="l" r="r" t="t"/>
              <a:pathLst>
                <a:path extrusionOk="0" h="875" w="1113">
                  <a:moveTo>
                    <a:pt x="1082" y="1"/>
                  </a:moveTo>
                  <a:cubicBezTo>
                    <a:pt x="1078" y="1"/>
                    <a:pt x="1073" y="2"/>
                    <a:pt x="1069" y="4"/>
                  </a:cubicBezTo>
                  <a:cubicBezTo>
                    <a:pt x="347" y="379"/>
                    <a:pt x="662" y="154"/>
                    <a:pt x="59" y="734"/>
                  </a:cubicBezTo>
                  <a:cubicBezTo>
                    <a:pt x="1" y="792"/>
                    <a:pt x="56" y="874"/>
                    <a:pt x="120" y="874"/>
                  </a:cubicBezTo>
                  <a:cubicBezTo>
                    <a:pt x="139" y="874"/>
                    <a:pt x="159" y="867"/>
                    <a:pt x="177" y="850"/>
                  </a:cubicBezTo>
                  <a:cubicBezTo>
                    <a:pt x="445" y="599"/>
                    <a:pt x="769" y="316"/>
                    <a:pt x="1112" y="16"/>
                  </a:cubicBezTo>
                  <a:cubicBezTo>
                    <a:pt x="1104" y="9"/>
                    <a:pt x="1093" y="1"/>
                    <a:pt x="10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0" name="Google Shape;13400;p54"/>
            <p:cNvSpPr/>
            <p:nvPr/>
          </p:nvSpPr>
          <p:spPr>
            <a:xfrm>
              <a:off x="1611100" y="3392825"/>
              <a:ext cx="26300" cy="24650"/>
            </a:xfrm>
            <a:custGeom>
              <a:rect b="b" l="l" r="r" t="t"/>
              <a:pathLst>
                <a:path extrusionOk="0" h="986" w="1052">
                  <a:moveTo>
                    <a:pt x="1051" y="1"/>
                  </a:moveTo>
                  <a:cubicBezTo>
                    <a:pt x="690" y="327"/>
                    <a:pt x="338" y="633"/>
                    <a:pt x="3" y="928"/>
                  </a:cubicBezTo>
                  <a:cubicBezTo>
                    <a:pt x="18" y="945"/>
                    <a:pt x="26" y="968"/>
                    <a:pt x="1" y="985"/>
                  </a:cubicBezTo>
                  <a:cubicBezTo>
                    <a:pt x="315" y="792"/>
                    <a:pt x="673" y="440"/>
                    <a:pt x="10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1" name="Google Shape;13401;p54"/>
            <p:cNvSpPr/>
            <p:nvPr/>
          </p:nvSpPr>
          <p:spPr>
            <a:xfrm>
              <a:off x="2233600" y="3828000"/>
              <a:ext cx="18275" cy="19275"/>
            </a:xfrm>
            <a:custGeom>
              <a:rect b="b" l="l" r="r" t="t"/>
              <a:pathLst>
                <a:path extrusionOk="0" h="771" w="731">
                  <a:moveTo>
                    <a:pt x="731" y="0"/>
                  </a:moveTo>
                  <a:lnTo>
                    <a:pt x="731" y="0"/>
                  </a:lnTo>
                  <a:cubicBezTo>
                    <a:pt x="488" y="257"/>
                    <a:pt x="246" y="514"/>
                    <a:pt x="1" y="770"/>
                  </a:cubicBezTo>
                  <a:cubicBezTo>
                    <a:pt x="246" y="517"/>
                    <a:pt x="488" y="257"/>
                    <a:pt x="7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2" name="Google Shape;13402;p54"/>
            <p:cNvSpPr/>
            <p:nvPr/>
          </p:nvSpPr>
          <p:spPr>
            <a:xfrm>
              <a:off x="2564525" y="3930825"/>
              <a:ext cx="88525" cy="91100"/>
            </a:xfrm>
            <a:custGeom>
              <a:rect b="b" l="l" r="r" t="t"/>
              <a:pathLst>
                <a:path extrusionOk="0" h="3644" w="3541">
                  <a:moveTo>
                    <a:pt x="3540" y="1"/>
                  </a:moveTo>
                  <a:lnTo>
                    <a:pt x="3540" y="1"/>
                  </a:lnTo>
                  <a:cubicBezTo>
                    <a:pt x="2565" y="858"/>
                    <a:pt x="1568" y="1707"/>
                    <a:pt x="754" y="2714"/>
                  </a:cubicBezTo>
                  <a:cubicBezTo>
                    <a:pt x="500" y="3023"/>
                    <a:pt x="252" y="3335"/>
                    <a:pt x="1" y="3644"/>
                  </a:cubicBezTo>
                  <a:cubicBezTo>
                    <a:pt x="1187" y="2429"/>
                    <a:pt x="2394" y="1239"/>
                    <a:pt x="35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3" name="Google Shape;13403;p54"/>
            <p:cNvSpPr/>
            <p:nvPr/>
          </p:nvSpPr>
          <p:spPr>
            <a:xfrm>
              <a:off x="1589325" y="3178675"/>
              <a:ext cx="1345850" cy="1985650"/>
            </a:xfrm>
            <a:custGeom>
              <a:rect b="b" l="l" r="r" t="t"/>
              <a:pathLst>
                <a:path extrusionOk="0" h="79426" w="53834">
                  <a:moveTo>
                    <a:pt x="11761" y="7120"/>
                  </a:moveTo>
                  <a:lnTo>
                    <a:pt x="11761" y="7120"/>
                  </a:lnTo>
                  <a:cubicBezTo>
                    <a:pt x="11141" y="7764"/>
                    <a:pt x="10523" y="8411"/>
                    <a:pt x="9908" y="9061"/>
                  </a:cubicBezTo>
                  <a:cubicBezTo>
                    <a:pt x="10101" y="8708"/>
                    <a:pt x="10295" y="8359"/>
                    <a:pt x="10474" y="7981"/>
                  </a:cubicBezTo>
                  <a:cubicBezTo>
                    <a:pt x="10485" y="7949"/>
                    <a:pt x="10488" y="7917"/>
                    <a:pt x="10482" y="7886"/>
                  </a:cubicBezTo>
                  <a:cubicBezTo>
                    <a:pt x="10950" y="7490"/>
                    <a:pt x="11383" y="7196"/>
                    <a:pt x="11761" y="7120"/>
                  </a:cubicBezTo>
                  <a:close/>
                  <a:moveTo>
                    <a:pt x="12197" y="7152"/>
                  </a:moveTo>
                  <a:cubicBezTo>
                    <a:pt x="12310" y="7198"/>
                    <a:pt x="12411" y="7268"/>
                    <a:pt x="12492" y="7360"/>
                  </a:cubicBezTo>
                  <a:lnTo>
                    <a:pt x="12489" y="7360"/>
                  </a:lnTo>
                  <a:cubicBezTo>
                    <a:pt x="11447" y="8371"/>
                    <a:pt x="10508" y="9453"/>
                    <a:pt x="9593" y="10562"/>
                  </a:cubicBezTo>
                  <a:cubicBezTo>
                    <a:pt x="10488" y="9456"/>
                    <a:pt x="11386" y="8319"/>
                    <a:pt x="12197" y="7152"/>
                  </a:cubicBezTo>
                  <a:close/>
                  <a:moveTo>
                    <a:pt x="4783" y="7161"/>
                  </a:moveTo>
                  <a:cubicBezTo>
                    <a:pt x="4893" y="8065"/>
                    <a:pt x="5485" y="8775"/>
                    <a:pt x="6380" y="9254"/>
                  </a:cubicBezTo>
                  <a:cubicBezTo>
                    <a:pt x="5548" y="10074"/>
                    <a:pt x="4743" y="10920"/>
                    <a:pt x="3917" y="11748"/>
                  </a:cubicBezTo>
                  <a:cubicBezTo>
                    <a:pt x="4726" y="10934"/>
                    <a:pt x="5150" y="10005"/>
                    <a:pt x="5626" y="8951"/>
                  </a:cubicBezTo>
                  <a:cubicBezTo>
                    <a:pt x="5682" y="8824"/>
                    <a:pt x="5594" y="8710"/>
                    <a:pt x="5485" y="8710"/>
                  </a:cubicBezTo>
                  <a:cubicBezTo>
                    <a:pt x="5447" y="8710"/>
                    <a:pt x="5407" y="8724"/>
                    <a:pt x="5369" y="8755"/>
                  </a:cubicBezTo>
                  <a:cubicBezTo>
                    <a:pt x="4319" y="9627"/>
                    <a:pt x="3316" y="10553"/>
                    <a:pt x="2365" y="11530"/>
                  </a:cubicBezTo>
                  <a:lnTo>
                    <a:pt x="2365" y="11530"/>
                  </a:lnTo>
                  <a:cubicBezTo>
                    <a:pt x="3389" y="10473"/>
                    <a:pt x="4254" y="9523"/>
                    <a:pt x="5087" y="8304"/>
                  </a:cubicBezTo>
                  <a:cubicBezTo>
                    <a:pt x="5170" y="8182"/>
                    <a:pt x="5056" y="8069"/>
                    <a:pt x="4939" y="8069"/>
                  </a:cubicBezTo>
                  <a:cubicBezTo>
                    <a:pt x="4902" y="8069"/>
                    <a:pt x="4864" y="8081"/>
                    <a:pt x="4832" y="8108"/>
                  </a:cubicBezTo>
                  <a:cubicBezTo>
                    <a:pt x="3831" y="8945"/>
                    <a:pt x="2543" y="10120"/>
                    <a:pt x="1790" y="10865"/>
                  </a:cubicBezTo>
                  <a:cubicBezTo>
                    <a:pt x="2976" y="9690"/>
                    <a:pt x="3946" y="8555"/>
                    <a:pt x="4783" y="7161"/>
                  </a:cubicBezTo>
                  <a:close/>
                  <a:moveTo>
                    <a:pt x="9094" y="8988"/>
                  </a:moveTo>
                  <a:lnTo>
                    <a:pt x="9094" y="8988"/>
                  </a:lnTo>
                  <a:cubicBezTo>
                    <a:pt x="8447" y="9699"/>
                    <a:pt x="7809" y="10415"/>
                    <a:pt x="7177" y="11145"/>
                  </a:cubicBezTo>
                  <a:cubicBezTo>
                    <a:pt x="6471" y="11964"/>
                    <a:pt x="6161" y="12269"/>
                    <a:pt x="6091" y="12269"/>
                  </a:cubicBezTo>
                  <a:cubicBezTo>
                    <a:pt x="5908" y="12269"/>
                    <a:pt x="7399" y="10137"/>
                    <a:pt x="7673" y="9707"/>
                  </a:cubicBezTo>
                  <a:cubicBezTo>
                    <a:pt x="7699" y="9661"/>
                    <a:pt x="7699" y="9609"/>
                    <a:pt x="7673" y="9563"/>
                  </a:cubicBezTo>
                  <a:cubicBezTo>
                    <a:pt x="8167" y="9511"/>
                    <a:pt x="8646" y="9283"/>
                    <a:pt x="9094" y="8988"/>
                  </a:cubicBezTo>
                  <a:close/>
                  <a:moveTo>
                    <a:pt x="6689" y="9407"/>
                  </a:moveTo>
                  <a:cubicBezTo>
                    <a:pt x="6712" y="9419"/>
                    <a:pt x="6732" y="9430"/>
                    <a:pt x="6758" y="9442"/>
                  </a:cubicBezTo>
                  <a:cubicBezTo>
                    <a:pt x="6949" y="9520"/>
                    <a:pt x="7154" y="9563"/>
                    <a:pt x="7361" y="9569"/>
                  </a:cubicBezTo>
                  <a:cubicBezTo>
                    <a:pt x="6513" y="10510"/>
                    <a:pt x="5667" y="11451"/>
                    <a:pt x="4795" y="12375"/>
                  </a:cubicBezTo>
                  <a:cubicBezTo>
                    <a:pt x="5522" y="11604"/>
                    <a:pt x="6137" y="10316"/>
                    <a:pt x="6689" y="9407"/>
                  </a:cubicBezTo>
                  <a:close/>
                  <a:moveTo>
                    <a:pt x="9308" y="12320"/>
                  </a:moveTo>
                  <a:cubicBezTo>
                    <a:pt x="9288" y="12342"/>
                    <a:pt x="9269" y="12364"/>
                    <a:pt x="9250" y="12386"/>
                  </a:cubicBezTo>
                  <a:cubicBezTo>
                    <a:pt x="9269" y="12364"/>
                    <a:pt x="9288" y="12342"/>
                    <a:pt x="9308" y="12320"/>
                  </a:cubicBezTo>
                  <a:close/>
                  <a:moveTo>
                    <a:pt x="12685" y="7623"/>
                  </a:moveTo>
                  <a:cubicBezTo>
                    <a:pt x="12803" y="7839"/>
                    <a:pt x="12910" y="8128"/>
                    <a:pt x="12994" y="8506"/>
                  </a:cubicBezTo>
                  <a:cubicBezTo>
                    <a:pt x="13104" y="8977"/>
                    <a:pt x="13086" y="9312"/>
                    <a:pt x="13014" y="9595"/>
                  </a:cubicBezTo>
                  <a:cubicBezTo>
                    <a:pt x="12985" y="9567"/>
                    <a:pt x="12949" y="9554"/>
                    <a:pt x="12914" y="9554"/>
                  </a:cubicBezTo>
                  <a:cubicBezTo>
                    <a:pt x="12871" y="9554"/>
                    <a:pt x="12829" y="9573"/>
                    <a:pt x="12801" y="9609"/>
                  </a:cubicBezTo>
                  <a:cubicBezTo>
                    <a:pt x="11833" y="10680"/>
                    <a:pt x="10734" y="12014"/>
                    <a:pt x="10035" y="13039"/>
                  </a:cubicBezTo>
                  <a:lnTo>
                    <a:pt x="10035" y="13036"/>
                  </a:lnTo>
                  <a:cubicBezTo>
                    <a:pt x="11037" y="11569"/>
                    <a:pt x="12082" y="10184"/>
                    <a:pt x="12954" y="8627"/>
                  </a:cubicBezTo>
                  <a:cubicBezTo>
                    <a:pt x="13020" y="8509"/>
                    <a:pt x="12918" y="8382"/>
                    <a:pt x="12807" y="8382"/>
                  </a:cubicBezTo>
                  <a:cubicBezTo>
                    <a:pt x="12769" y="8382"/>
                    <a:pt x="12730" y="8397"/>
                    <a:pt x="12697" y="8431"/>
                  </a:cubicBezTo>
                  <a:cubicBezTo>
                    <a:pt x="11770" y="9395"/>
                    <a:pt x="10928" y="10424"/>
                    <a:pt x="10065" y="11441"/>
                  </a:cubicBezTo>
                  <a:lnTo>
                    <a:pt x="10065" y="11441"/>
                  </a:lnTo>
                  <a:cubicBezTo>
                    <a:pt x="11067" y="10247"/>
                    <a:pt x="11942" y="9052"/>
                    <a:pt x="12685" y="7623"/>
                  </a:cubicBezTo>
                  <a:close/>
                  <a:moveTo>
                    <a:pt x="12347" y="11156"/>
                  </a:moveTo>
                  <a:cubicBezTo>
                    <a:pt x="12335" y="11270"/>
                    <a:pt x="12398" y="11389"/>
                    <a:pt x="12518" y="11512"/>
                  </a:cubicBezTo>
                  <a:cubicBezTo>
                    <a:pt x="11420" y="12648"/>
                    <a:pt x="11008" y="13093"/>
                    <a:pt x="10985" y="13093"/>
                  </a:cubicBezTo>
                  <a:cubicBezTo>
                    <a:pt x="10952" y="13093"/>
                    <a:pt x="11680" y="12221"/>
                    <a:pt x="12347" y="11156"/>
                  </a:cubicBezTo>
                  <a:close/>
                  <a:moveTo>
                    <a:pt x="12812" y="11753"/>
                  </a:moveTo>
                  <a:lnTo>
                    <a:pt x="12812" y="11753"/>
                  </a:lnTo>
                  <a:cubicBezTo>
                    <a:pt x="12946" y="11839"/>
                    <a:pt x="13081" y="11916"/>
                    <a:pt x="13225" y="11988"/>
                  </a:cubicBezTo>
                  <a:cubicBezTo>
                    <a:pt x="12318" y="13025"/>
                    <a:pt x="11983" y="13427"/>
                    <a:pt x="11949" y="13427"/>
                  </a:cubicBezTo>
                  <a:cubicBezTo>
                    <a:pt x="11902" y="13427"/>
                    <a:pt x="12424" y="12668"/>
                    <a:pt x="12812" y="11753"/>
                  </a:cubicBezTo>
                  <a:close/>
                  <a:moveTo>
                    <a:pt x="13505" y="12129"/>
                  </a:moveTo>
                  <a:cubicBezTo>
                    <a:pt x="13768" y="12251"/>
                    <a:pt x="14054" y="12366"/>
                    <a:pt x="14342" y="12476"/>
                  </a:cubicBezTo>
                  <a:cubicBezTo>
                    <a:pt x="13238" y="13481"/>
                    <a:pt x="12656" y="14171"/>
                    <a:pt x="12565" y="14171"/>
                  </a:cubicBezTo>
                  <a:cubicBezTo>
                    <a:pt x="12482" y="14171"/>
                    <a:pt x="12802" y="13604"/>
                    <a:pt x="13502" y="12190"/>
                  </a:cubicBezTo>
                  <a:lnTo>
                    <a:pt x="13499" y="12190"/>
                  </a:lnTo>
                  <a:cubicBezTo>
                    <a:pt x="13505" y="12170"/>
                    <a:pt x="13508" y="12150"/>
                    <a:pt x="13505" y="12129"/>
                  </a:cubicBezTo>
                  <a:close/>
                  <a:moveTo>
                    <a:pt x="14692" y="12603"/>
                  </a:moveTo>
                  <a:cubicBezTo>
                    <a:pt x="15182" y="12776"/>
                    <a:pt x="15650" y="12918"/>
                    <a:pt x="16005" y="13013"/>
                  </a:cubicBezTo>
                  <a:cubicBezTo>
                    <a:pt x="15973" y="13016"/>
                    <a:pt x="15942" y="13030"/>
                    <a:pt x="15921" y="13056"/>
                  </a:cubicBezTo>
                  <a:cubicBezTo>
                    <a:pt x="14855" y="14300"/>
                    <a:pt x="14198" y="15091"/>
                    <a:pt x="14116" y="15091"/>
                  </a:cubicBezTo>
                  <a:cubicBezTo>
                    <a:pt x="14046" y="15091"/>
                    <a:pt x="14415" y="14487"/>
                    <a:pt x="15335" y="13053"/>
                  </a:cubicBezTo>
                  <a:cubicBezTo>
                    <a:pt x="15416" y="12927"/>
                    <a:pt x="15295" y="12789"/>
                    <a:pt x="15173" y="12789"/>
                  </a:cubicBezTo>
                  <a:cubicBezTo>
                    <a:pt x="15133" y="12789"/>
                    <a:pt x="15092" y="12804"/>
                    <a:pt x="15058" y="12840"/>
                  </a:cubicBezTo>
                  <a:cubicBezTo>
                    <a:pt x="13912" y="14072"/>
                    <a:pt x="13332" y="14734"/>
                    <a:pt x="13279" y="14734"/>
                  </a:cubicBezTo>
                  <a:cubicBezTo>
                    <a:pt x="13226" y="14734"/>
                    <a:pt x="13708" y="14060"/>
                    <a:pt x="14686" y="12620"/>
                  </a:cubicBezTo>
                  <a:cubicBezTo>
                    <a:pt x="14692" y="12614"/>
                    <a:pt x="14686" y="12609"/>
                    <a:pt x="14692" y="12603"/>
                  </a:cubicBezTo>
                  <a:close/>
                  <a:moveTo>
                    <a:pt x="16909" y="14381"/>
                  </a:moveTo>
                  <a:cubicBezTo>
                    <a:pt x="16949" y="14609"/>
                    <a:pt x="17004" y="14837"/>
                    <a:pt x="17073" y="15060"/>
                  </a:cubicBezTo>
                  <a:cubicBezTo>
                    <a:pt x="17045" y="15066"/>
                    <a:pt x="17016" y="15080"/>
                    <a:pt x="16995" y="15100"/>
                  </a:cubicBezTo>
                  <a:cubicBezTo>
                    <a:pt x="16677" y="15495"/>
                    <a:pt x="15297" y="17216"/>
                    <a:pt x="15096" y="17216"/>
                  </a:cubicBezTo>
                  <a:cubicBezTo>
                    <a:pt x="15009" y="17216"/>
                    <a:pt x="15142" y="16895"/>
                    <a:pt x="15676" y="16007"/>
                  </a:cubicBezTo>
                  <a:cubicBezTo>
                    <a:pt x="15667" y="15940"/>
                    <a:pt x="15653" y="15874"/>
                    <a:pt x="15636" y="15810"/>
                  </a:cubicBezTo>
                  <a:cubicBezTo>
                    <a:pt x="16089" y="15360"/>
                    <a:pt x="16513" y="14881"/>
                    <a:pt x="16909" y="14381"/>
                  </a:cubicBezTo>
                  <a:close/>
                  <a:moveTo>
                    <a:pt x="17212" y="15444"/>
                  </a:moveTo>
                  <a:cubicBezTo>
                    <a:pt x="17264" y="15568"/>
                    <a:pt x="17322" y="15686"/>
                    <a:pt x="17388" y="15802"/>
                  </a:cubicBezTo>
                  <a:cubicBezTo>
                    <a:pt x="16695" y="16567"/>
                    <a:pt x="16297" y="17063"/>
                    <a:pt x="16124" y="17289"/>
                  </a:cubicBezTo>
                  <a:cubicBezTo>
                    <a:pt x="16305" y="17026"/>
                    <a:pt x="16701" y="16411"/>
                    <a:pt x="17212" y="15444"/>
                  </a:cubicBezTo>
                  <a:close/>
                  <a:moveTo>
                    <a:pt x="27835" y="15386"/>
                  </a:moveTo>
                  <a:cubicBezTo>
                    <a:pt x="27854" y="15386"/>
                    <a:pt x="27872" y="15386"/>
                    <a:pt x="27891" y="15386"/>
                  </a:cubicBezTo>
                  <a:cubicBezTo>
                    <a:pt x="27065" y="16001"/>
                    <a:pt x="26398" y="16760"/>
                    <a:pt x="25778" y="17566"/>
                  </a:cubicBezTo>
                  <a:cubicBezTo>
                    <a:pt x="26193" y="16884"/>
                    <a:pt x="26566" y="16177"/>
                    <a:pt x="26898" y="15449"/>
                  </a:cubicBezTo>
                  <a:cubicBezTo>
                    <a:pt x="27209" y="15409"/>
                    <a:pt x="27522" y="15386"/>
                    <a:pt x="27835" y="15386"/>
                  </a:cubicBezTo>
                  <a:close/>
                  <a:moveTo>
                    <a:pt x="17683" y="16220"/>
                  </a:moveTo>
                  <a:cubicBezTo>
                    <a:pt x="17838" y="16402"/>
                    <a:pt x="18020" y="16558"/>
                    <a:pt x="18225" y="16682"/>
                  </a:cubicBezTo>
                  <a:cubicBezTo>
                    <a:pt x="17465" y="17490"/>
                    <a:pt x="17132" y="17836"/>
                    <a:pt x="17052" y="17836"/>
                  </a:cubicBezTo>
                  <a:cubicBezTo>
                    <a:pt x="16942" y="17836"/>
                    <a:pt x="17297" y="17201"/>
                    <a:pt x="17683" y="16220"/>
                  </a:cubicBezTo>
                  <a:close/>
                  <a:moveTo>
                    <a:pt x="30899" y="16047"/>
                  </a:moveTo>
                  <a:cubicBezTo>
                    <a:pt x="31165" y="16137"/>
                    <a:pt x="31436" y="16232"/>
                    <a:pt x="31710" y="16333"/>
                  </a:cubicBezTo>
                  <a:cubicBezTo>
                    <a:pt x="30983" y="16919"/>
                    <a:pt x="30293" y="17554"/>
                    <a:pt x="29649" y="18235"/>
                  </a:cubicBezTo>
                  <a:cubicBezTo>
                    <a:pt x="30111" y="17534"/>
                    <a:pt x="30530" y="16803"/>
                    <a:pt x="30899" y="16047"/>
                  </a:cubicBezTo>
                  <a:close/>
                  <a:moveTo>
                    <a:pt x="18592" y="16867"/>
                  </a:moveTo>
                  <a:cubicBezTo>
                    <a:pt x="18690" y="16907"/>
                    <a:pt x="18791" y="16939"/>
                    <a:pt x="18892" y="16968"/>
                  </a:cubicBezTo>
                  <a:cubicBezTo>
                    <a:pt x="18047" y="17809"/>
                    <a:pt x="17614" y="18385"/>
                    <a:pt x="17611" y="18385"/>
                  </a:cubicBezTo>
                  <a:cubicBezTo>
                    <a:pt x="17609" y="18385"/>
                    <a:pt x="17932" y="17948"/>
                    <a:pt x="18592" y="16867"/>
                  </a:cubicBezTo>
                  <a:close/>
                  <a:moveTo>
                    <a:pt x="19400" y="17063"/>
                  </a:moveTo>
                  <a:cubicBezTo>
                    <a:pt x="19579" y="17084"/>
                    <a:pt x="19758" y="17094"/>
                    <a:pt x="19938" y="17094"/>
                  </a:cubicBezTo>
                  <a:cubicBezTo>
                    <a:pt x="19982" y="17094"/>
                    <a:pt x="20026" y="17093"/>
                    <a:pt x="20070" y="17092"/>
                  </a:cubicBezTo>
                  <a:lnTo>
                    <a:pt x="20070" y="17092"/>
                  </a:lnTo>
                  <a:cubicBezTo>
                    <a:pt x="19363" y="17840"/>
                    <a:pt x="18947" y="18357"/>
                    <a:pt x="18733" y="18651"/>
                  </a:cubicBezTo>
                  <a:cubicBezTo>
                    <a:pt x="18898" y="18354"/>
                    <a:pt x="19149" y="17823"/>
                    <a:pt x="19400" y="17063"/>
                  </a:cubicBezTo>
                  <a:close/>
                  <a:moveTo>
                    <a:pt x="32097" y="16474"/>
                  </a:moveTo>
                  <a:cubicBezTo>
                    <a:pt x="32242" y="16529"/>
                    <a:pt x="32386" y="16587"/>
                    <a:pt x="32530" y="16645"/>
                  </a:cubicBezTo>
                  <a:cubicBezTo>
                    <a:pt x="31523" y="17638"/>
                    <a:pt x="30605" y="18712"/>
                    <a:pt x="29718" y="19806"/>
                  </a:cubicBezTo>
                  <a:lnTo>
                    <a:pt x="29716" y="19806"/>
                  </a:lnTo>
                  <a:cubicBezTo>
                    <a:pt x="30515" y="18700"/>
                    <a:pt x="31309" y="17592"/>
                    <a:pt x="32097" y="16474"/>
                  </a:cubicBezTo>
                  <a:close/>
                  <a:moveTo>
                    <a:pt x="34502" y="17563"/>
                  </a:moveTo>
                  <a:cubicBezTo>
                    <a:pt x="34733" y="17690"/>
                    <a:pt x="34958" y="17823"/>
                    <a:pt x="35178" y="17964"/>
                  </a:cubicBezTo>
                  <a:cubicBezTo>
                    <a:pt x="34170" y="18544"/>
                    <a:pt x="33281" y="19260"/>
                    <a:pt x="32467" y="20057"/>
                  </a:cubicBezTo>
                  <a:cubicBezTo>
                    <a:pt x="33142" y="19220"/>
                    <a:pt x="33821" y="18388"/>
                    <a:pt x="34502" y="17563"/>
                  </a:cubicBezTo>
                  <a:close/>
                  <a:moveTo>
                    <a:pt x="26283" y="15559"/>
                  </a:moveTo>
                  <a:cubicBezTo>
                    <a:pt x="24767" y="17118"/>
                    <a:pt x="23474" y="18853"/>
                    <a:pt x="22048" y="20496"/>
                  </a:cubicBezTo>
                  <a:cubicBezTo>
                    <a:pt x="22628" y="19823"/>
                    <a:pt x="24141" y="17722"/>
                    <a:pt x="24808" y="16278"/>
                  </a:cubicBezTo>
                  <a:cubicBezTo>
                    <a:pt x="24866" y="16157"/>
                    <a:pt x="24773" y="16035"/>
                    <a:pt x="24664" y="16035"/>
                  </a:cubicBezTo>
                  <a:cubicBezTo>
                    <a:pt x="24627" y="16035"/>
                    <a:pt x="24589" y="16049"/>
                    <a:pt x="24554" y="16082"/>
                  </a:cubicBezTo>
                  <a:cubicBezTo>
                    <a:pt x="23797" y="16792"/>
                    <a:pt x="23139" y="17525"/>
                    <a:pt x="22487" y="18331"/>
                  </a:cubicBezTo>
                  <a:cubicBezTo>
                    <a:pt x="22057" y="18857"/>
                    <a:pt x="21853" y="19060"/>
                    <a:pt x="21793" y="19060"/>
                  </a:cubicBezTo>
                  <a:cubicBezTo>
                    <a:pt x="21611" y="19060"/>
                    <a:pt x="22774" y="17173"/>
                    <a:pt x="22928" y="16899"/>
                  </a:cubicBezTo>
                  <a:cubicBezTo>
                    <a:pt x="22976" y="16815"/>
                    <a:pt x="22905" y="16739"/>
                    <a:pt x="22832" y="16739"/>
                  </a:cubicBezTo>
                  <a:cubicBezTo>
                    <a:pt x="22799" y="16739"/>
                    <a:pt x="22766" y="16754"/>
                    <a:pt x="22743" y="16792"/>
                  </a:cubicBezTo>
                  <a:cubicBezTo>
                    <a:pt x="22738" y="16798"/>
                    <a:pt x="22735" y="16806"/>
                    <a:pt x="22732" y="16812"/>
                  </a:cubicBezTo>
                  <a:cubicBezTo>
                    <a:pt x="22697" y="16779"/>
                    <a:pt x="22654" y="16758"/>
                    <a:pt x="22609" y="16758"/>
                  </a:cubicBezTo>
                  <a:cubicBezTo>
                    <a:pt x="22568" y="16758"/>
                    <a:pt x="22526" y="16776"/>
                    <a:pt x="22489" y="16821"/>
                  </a:cubicBezTo>
                  <a:cubicBezTo>
                    <a:pt x="22046" y="17363"/>
                    <a:pt x="21336" y="18652"/>
                    <a:pt x="21231" y="18652"/>
                  </a:cubicBezTo>
                  <a:cubicBezTo>
                    <a:pt x="21174" y="18652"/>
                    <a:pt x="21293" y="18280"/>
                    <a:pt x="21721" y="17219"/>
                  </a:cubicBezTo>
                  <a:cubicBezTo>
                    <a:pt x="21775" y="17084"/>
                    <a:pt x="21656" y="16991"/>
                    <a:pt x="21539" y="16991"/>
                  </a:cubicBezTo>
                  <a:cubicBezTo>
                    <a:pt x="21493" y="16991"/>
                    <a:pt x="21448" y="17006"/>
                    <a:pt x="21413" y="17037"/>
                  </a:cubicBezTo>
                  <a:cubicBezTo>
                    <a:pt x="20307" y="18026"/>
                    <a:pt x="19823" y="18755"/>
                    <a:pt x="19732" y="18904"/>
                  </a:cubicBezTo>
                  <a:lnTo>
                    <a:pt x="19732" y="18904"/>
                  </a:lnTo>
                  <a:cubicBezTo>
                    <a:pt x="19799" y="18784"/>
                    <a:pt x="20066" y="18272"/>
                    <a:pt x="20428" y="17219"/>
                  </a:cubicBezTo>
                  <a:cubicBezTo>
                    <a:pt x="20443" y="17167"/>
                    <a:pt x="20434" y="17112"/>
                    <a:pt x="20399" y="17072"/>
                  </a:cubicBezTo>
                  <a:cubicBezTo>
                    <a:pt x="20956" y="17020"/>
                    <a:pt x="21508" y="16922"/>
                    <a:pt x="22051" y="16778"/>
                  </a:cubicBezTo>
                  <a:cubicBezTo>
                    <a:pt x="23465" y="16422"/>
                    <a:pt x="24863" y="15851"/>
                    <a:pt x="26283" y="15559"/>
                  </a:cubicBezTo>
                  <a:close/>
                  <a:moveTo>
                    <a:pt x="28723" y="16523"/>
                  </a:moveTo>
                  <a:cubicBezTo>
                    <a:pt x="28745" y="16523"/>
                    <a:pt x="28603" y="16792"/>
                    <a:pt x="28183" y="17514"/>
                  </a:cubicBezTo>
                  <a:lnTo>
                    <a:pt x="28185" y="17517"/>
                  </a:lnTo>
                  <a:cubicBezTo>
                    <a:pt x="27265" y="19096"/>
                    <a:pt x="26035" y="20505"/>
                    <a:pt x="24886" y="21934"/>
                  </a:cubicBezTo>
                  <a:cubicBezTo>
                    <a:pt x="25668" y="20834"/>
                    <a:pt x="26433" y="19742"/>
                    <a:pt x="27201" y="18738"/>
                  </a:cubicBezTo>
                  <a:cubicBezTo>
                    <a:pt x="27442" y="18421"/>
                    <a:pt x="28664" y="16523"/>
                    <a:pt x="28723" y="16523"/>
                  </a:cubicBezTo>
                  <a:close/>
                  <a:moveTo>
                    <a:pt x="35027" y="19757"/>
                  </a:moveTo>
                  <a:cubicBezTo>
                    <a:pt x="35073" y="19757"/>
                    <a:pt x="34147" y="20878"/>
                    <a:pt x="33509" y="21613"/>
                  </a:cubicBezTo>
                  <a:cubicBezTo>
                    <a:pt x="33157" y="21977"/>
                    <a:pt x="32816" y="22352"/>
                    <a:pt x="32490" y="22739"/>
                  </a:cubicBezTo>
                  <a:cubicBezTo>
                    <a:pt x="32190" y="23065"/>
                    <a:pt x="31884" y="23393"/>
                    <a:pt x="31586" y="23722"/>
                  </a:cubicBezTo>
                  <a:lnTo>
                    <a:pt x="31586" y="23722"/>
                  </a:lnTo>
                  <a:cubicBezTo>
                    <a:pt x="32440" y="22682"/>
                    <a:pt x="33289" y="21662"/>
                    <a:pt x="34147" y="20701"/>
                  </a:cubicBezTo>
                  <a:cubicBezTo>
                    <a:pt x="34758" y="20016"/>
                    <a:pt x="35005" y="19757"/>
                    <a:pt x="35027" y="19757"/>
                  </a:cubicBezTo>
                  <a:close/>
                  <a:moveTo>
                    <a:pt x="28429" y="23607"/>
                  </a:moveTo>
                  <a:lnTo>
                    <a:pt x="28429" y="23607"/>
                  </a:lnTo>
                  <a:cubicBezTo>
                    <a:pt x="28323" y="23750"/>
                    <a:pt x="28217" y="23892"/>
                    <a:pt x="28112" y="24035"/>
                  </a:cubicBezTo>
                  <a:lnTo>
                    <a:pt x="28112" y="24035"/>
                  </a:lnTo>
                  <a:cubicBezTo>
                    <a:pt x="28197" y="23922"/>
                    <a:pt x="28281" y="23809"/>
                    <a:pt x="28364" y="23695"/>
                  </a:cubicBezTo>
                  <a:cubicBezTo>
                    <a:pt x="28386" y="23665"/>
                    <a:pt x="28407" y="23636"/>
                    <a:pt x="28429" y="23607"/>
                  </a:cubicBezTo>
                  <a:close/>
                  <a:moveTo>
                    <a:pt x="30141" y="16890"/>
                  </a:moveTo>
                  <a:cubicBezTo>
                    <a:pt x="28459" y="18908"/>
                    <a:pt x="26575" y="21742"/>
                    <a:pt x="24666" y="23960"/>
                  </a:cubicBezTo>
                  <a:cubicBezTo>
                    <a:pt x="24533" y="24115"/>
                    <a:pt x="24400" y="24271"/>
                    <a:pt x="24268" y="24427"/>
                  </a:cubicBezTo>
                  <a:lnTo>
                    <a:pt x="24268" y="24427"/>
                  </a:lnTo>
                  <a:cubicBezTo>
                    <a:pt x="26238" y="21929"/>
                    <a:pt x="28099" y="19336"/>
                    <a:pt x="30141" y="16890"/>
                  </a:cubicBezTo>
                  <a:close/>
                  <a:moveTo>
                    <a:pt x="40836" y="23328"/>
                  </a:moveTo>
                  <a:cubicBezTo>
                    <a:pt x="41041" y="23357"/>
                    <a:pt x="41246" y="23397"/>
                    <a:pt x="41445" y="23452"/>
                  </a:cubicBezTo>
                  <a:cubicBezTo>
                    <a:pt x="40868" y="23943"/>
                    <a:pt x="40354" y="24489"/>
                    <a:pt x="39872" y="25063"/>
                  </a:cubicBezTo>
                  <a:cubicBezTo>
                    <a:pt x="40233" y="24561"/>
                    <a:pt x="40574" y="24047"/>
                    <a:pt x="40859" y="23496"/>
                  </a:cubicBezTo>
                  <a:cubicBezTo>
                    <a:pt x="40885" y="23441"/>
                    <a:pt x="40877" y="23374"/>
                    <a:pt x="40836" y="23328"/>
                  </a:cubicBezTo>
                  <a:close/>
                  <a:moveTo>
                    <a:pt x="34630" y="18645"/>
                  </a:moveTo>
                  <a:cubicBezTo>
                    <a:pt x="34743" y="18645"/>
                    <a:pt x="34589" y="18938"/>
                    <a:pt x="33971" y="19725"/>
                  </a:cubicBezTo>
                  <a:lnTo>
                    <a:pt x="33971" y="19728"/>
                  </a:lnTo>
                  <a:cubicBezTo>
                    <a:pt x="33024" y="20929"/>
                    <a:pt x="31849" y="21974"/>
                    <a:pt x="30816" y="23106"/>
                  </a:cubicBezTo>
                  <a:cubicBezTo>
                    <a:pt x="30030" y="23966"/>
                    <a:pt x="29219" y="24803"/>
                    <a:pt x="28399" y="25632"/>
                  </a:cubicBezTo>
                  <a:cubicBezTo>
                    <a:pt x="29513" y="24102"/>
                    <a:pt x="30593" y="22543"/>
                    <a:pt x="31823" y="21099"/>
                  </a:cubicBezTo>
                  <a:cubicBezTo>
                    <a:pt x="32167" y="20699"/>
                    <a:pt x="34330" y="18645"/>
                    <a:pt x="34630" y="18645"/>
                  </a:cubicBezTo>
                  <a:close/>
                  <a:moveTo>
                    <a:pt x="35657" y="20447"/>
                  </a:moveTo>
                  <a:cubicBezTo>
                    <a:pt x="35605" y="20537"/>
                    <a:pt x="35674" y="20614"/>
                    <a:pt x="35755" y="20629"/>
                  </a:cubicBezTo>
                  <a:cubicBezTo>
                    <a:pt x="34597" y="22459"/>
                    <a:pt x="32201" y="24310"/>
                    <a:pt x="30934" y="25664"/>
                  </a:cubicBezTo>
                  <a:cubicBezTo>
                    <a:pt x="30587" y="26030"/>
                    <a:pt x="30247" y="26403"/>
                    <a:pt x="29909" y="26772"/>
                  </a:cubicBezTo>
                  <a:cubicBezTo>
                    <a:pt x="30198" y="26325"/>
                    <a:pt x="30481" y="25874"/>
                    <a:pt x="30778" y="25433"/>
                  </a:cubicBezTo>
                  <a:cubicBezTo>
                    <a:pt x="31185" y="24826"/>
                    <a:pt x="31615" y="24240"/>
                    <a:pt x="32060" y="23666"/>
                  </a:cubicBezTo>
                  <a:lnTo>
                    <a:pt x="32060" y="23669"/>
                  </a:lnTo>
                  <a:cubicBezTo>
                    <a:pt x="32611" y="23088"/>
                    <a:pt x="33160" y="22508"/>
                    <a:pt x="33682" y="21908"/>
                  </a:cubicBezTo>
                  <a:cubicBezTo>
                    <a:pt x="34441" y="21357"/>
                    <a:pt x="35494" y="20728"/>
                    <a:pt x="35657" y="20447"/>
                  </a:cubicBezTo>
                  <a:close/>
                  <a:moveTo>
                    <a:pt x="46186" y="25459"/>
                  </a:moveTo>
                  <a:cubicBezTo>
                    <a:pt x="46325" y="25548"/>
                    <a:pt x="46454" y="25646"/>
                    <a:pt x="46579" y="25753"/>
                  </a:cubicBezTo>
                  <a:cubicBezTo>
                    <a:pt x="46177" y="26180"/>
                    <a:pt x="45785" y="26614"/>
                    <a:pt x="45386" y="27044"/>
                  </a:cubicBezTo>
                  <a:cubicBezTo>
                    <a:pt x="45718" y="26550"/>
                    <a:pt x="45987" y="26019"/>
                    <a:pt x="46186" y="25459"/>
                  </a:cubicBezTo>
                  <a:close/>
                  <a:moveTo>
                    <a:pt x="31064" y="17263"/>
                  </a:moveTo>
                  <a:cubicBezTo>
                    <a:pt x="31197" y="17263"/>
                    <a:pt x="29285" y="19885"/>
                    <a:pt x="29080" y="20170"/>
                  </a:cubicBezTo>
                  <a:cubicBezTo>
                    <a:pt x="28108" y="21518"/>
                    <a:pt x="27109" y="22846"/>
                    <a:pt x="26104" y="24171"/>
                  </a:cubicBezTo>
                  <a:cubicBezTo>
                    <a:pt x="25772" y="24532"/>
                    <a:pt x="25434" y="24884"/>
                    <a:pt x="25085" y="25228"/>
                  </a:cubicBezTo>
                  <a:cubicBezTo>
                    <a:pt x="24354" y="25941"/>
                    <a:pt x="23607" y="26648"/>
                    <a:pt x="22899" y="27387"/>
                  </a:cubicBezTo>
                  <a:cubicBezTo>
                    <a:pt x="25604" y="24194"/>
                    <a:pt x="27957" y="20698"/>
                    <a:pt x="30749" y="17571"/>
                  </a:cubicBezTo>
                  <a:cubicBezTo>
                    <a:pt x="30942" y="17355"/>
                    <a:pt x="31039" y="17263"/>
                    <a:pt x="31064" y="17263"/>
                  </a:cubicBezTo>
                  <a:close/>
                  <a:moveTo>
                    <a:pt x="28367" y="15406"/>
                  </a:moveTo>
                  <a:cubicBezTo>
                    <a:pt x="28650" y="15432"/>
                    <a:pt x="28933" y="15478"/>
                    <a:pt x="29210" y="15545"/>
                  </a:cubicBezTo>
                  <a:cubicBezTo>
                    <a:pt x="27536" y="17771"/>
                    <a:pt x="25778" y="19930"/>
                    <a:pt x="24109" y="22159"/>
                  </a:cubicBezTo>
                  <a:cubicBezTo>
                    <a:pt x="23301" y="23244"/>
                    <a:pt x="22533" y="24350"/>
                    <a:pt x="21701" y="25418"/>
                  </a:cubicBezTo>
                  <a:cubicBezTo>
                    <a:pt x="21037" y="26279"/>
                    <a:pt x="19337" y="27217"/>
                    <a:pt x="18875" y="27996"/>
                  </a:cubicBezTo>
                  <a:cubicBezTo>
                    <a:pt x="21577" y="23438"/>
                    <a:pt x="25931" y="20184"/>
                    <a:pt x="28367" y="15418"/>
                  </a:cubicBezTo>
                  <a:cubicBezTo>
                    <a:pt x="28367" y="15415"/>
                    <a:pt x="28367" y="15412"/>
                    <a:pt x="28367" y="15406"/>
                  </a:cubicBezTo>
                  <a:close/>
                  <a:moveTo>
                    <a:pt x="44162" y="24509"/>
                  </a:moveTo>
                  <a:lnTo>
                    <a:pt x="44162" y="24509"/>
                  </a:lnTo>
                  <a:cubicBezTo>
                    <a:pt x="44748" y="24725"/>
                    <a:pt x="45343" y="24962"/>
                    <a:pt x="45868" y="25262"/>
                  </a:cubicBezTo>
                  <a:cubicBezTo>
                    <a:pt x="45161" y="25843"/>
                    <a:pt x="44485" y="26463"/>
                    <a:pt x="43847" y="27122"/>
                  </a:cubicBezTo>
                  <a:cubicBezTo>
                    <a:pt x="44272" y="26475"/>
                    <a:pt x="44662" y="25805"/>
                    <a:pt x="44965" y="25075"/>
                  </a:cubicBezTo>
                  <a:cubicBezTo>
                    <a:pt x="45008" y="24969"/>
                    <a:pt x="44911" y="24894"/>
                    <a:pt x="44817" y="24894"/>
                  </a:cubicBezTo>
                  <a:cubicBezTo>
                    <a:pt x="44780" y="24894"/>
                    <a:pt x="44744" y="24905"/>
                    <a:pt x="44716" y="24930"/>
                  </a:cubicBezTo>
                  <a:cubicBezTo>
                    <a:pt x="43536" y="25993"/>
                    <a:pt x="42430" y="27148"/>
                    <a:pt x="41362" y="28349"/>
                  </a:cubicBezTo>
                  <a:cubicBezTo>
                    <a:pt x="42312" y="27073"/>
                    <a:pt x="43250" y="25797"/>
                    <a:pt x="44165" y="24512"/>
                  </a:cubicBezTo>
                  <a:lnTo>
                    <a:pt x="44162" y="24509"/>
                  </a:lnTo>
                  <a:close/>
                  <a:moveTo>
                    <a:pt x="47332" y="26781"/>
                  </a:moveTo>
                  <a:cubicBezTo>
                    <a:pt x="47401" y="26951"/>
                    <a:pt x="47450" y="27133"/>
                    <a:pt x="47476" y="27318"/>
                  </a:cubicBezTo>
                  <a:cubicBezTo>
                    <a:pt x="47482" y="27353"/>
                    <a:pt x="47497" y="27384"/>
                    <a:pt x="47517" y="27413"/>
                  </a:cubicBezTo>
                  <a:cubicBezTo>
                    <a:pt x="47055" y="27754"/>
                    <a:pt x="46602" y="28109"/>
                    <a:pt x="46163" y="28490"/>
                  </a:cubicBezTo>
                  <a:cubicBezTo>
                    <a:pt x="46567" y="27930"/>
                    <a:pt x="46963" y="27361"/>
                    <a:pt x="47332" y="26781"/>
                  </a:cubicBezTo>
                  <a:close/>
                  <a:moveTo>
                    <a:pt x="29551" y="15623"/>
                  </a:moveTo>
                  <a:lnTo>
                    <a:pt x="29551" y="15623"/>
                  </a:lnTo>
                  <a:cubicBezTo>
                    <a:pt x="29571" y="15628"/>
                    <a:pt x="29589" y="15628"/>
                    <a:pt x="29609" y="15634"/>
                  </a:cubicBezTo>
                  <a:cubicBezTo>
                    <a:pt x="29900" y="15727"/>
                    <a:pt x="30221" y="15828"/>
                    <a:pt x="30553" y="15937"/>
                  </a:cubicBezTo>
                  <a:cubicBezTo>
                    <a:pt x="26882" y="20151"/>
                    <a:pt x="23875" y="24900"/>
                    <a:pt x="19962" y="28909"/>
                  </a:cubicBezTo>
                  <a:lnTo>
                    <a:pt x="19962" y="28909"/>
                  </a:lnTo>
                  <a:cubicBezTo>
                    <a:pt x="21381" y="27416"/>
                    <a:pt x="22850" y="25260"/>
                    <a:pt x="24164" y="23395"/>
                  </a:cubicBezTo>
                  <a:cubicBezTo>
                    <a:pt x="26014" y="20770"/>
                    <a:pt x="28151" y="18559"/>
                    <a:pt x="29551" y="15637"/>
                  </a:cubicBezTo>
                  <a:cubicBezTo>
                    <a:pt x="29554" y="15631"/>
                    <a:pt x="29551" y="15628"/>
                    <a:pt x="29551" y="15623"/>
                  </a:cubicBezTo>
                  <a:close/>
                  <a:moveTo>
                    <a:pt x="37050" y="23522"/>
                  </a:moveTo>
                  <a:cubicBezTo>
                    <a:pt x="37125" y="23522"/>
                    <a:pt x="36886" y="23893"/>
                    <a:pt x="36119" y="24876"/>
                  </a:cubicBezTo>
                  <a:cubicBezTo>
                    <a:pt x="34970" y="26348"/>
                    <a:pt x="33550" y="27679"/>
                    <a:pt x="32178" y="29021"/>
                  </a:cubicBezTo>
                  <a:cubicBezTo>
                    <a:pt x="32701" y="28334"/>
                    <a:pt x="33220" y="27647"/>
                    <a:pt x="33752" y="26966"/>
                  </a:cubicBezTo>
                  <a:cubicBezTo>
                    <a:pt x="34141" y="26463"/>
                    <a:pt x="36839" y="23522"/>
                    <a:pt x="37050" y="23522"/>
                  </a:cubicBezTo>
                  <a:close/>
                  <a:moveTo>
                    <a:pt x="50236" y="27581"/>
                  </a:moveTo>
                  <a:cubicBezTo>
                    <a:pt x="50499" y="27618"/>
                    <a:pt x="50756" y="27673"/>
                    <a:pt x="51013" y="27742"/>
                  </a:cubicBezTo>
                  <a:cubicBezTo>
                    <a:pt x="50314" y="28340"/>
                    <a:pt x="49624" y="28964"/>
                    <a:pt x="48940" y="29604"/>
                  </a:cubicBezTo>
                  <a:cubicBezTo>
                    <a:pt x="49422" y="28981"/>
                    <a:pt x="49867" y="28320"/>
                    <a:pt x="50236" y="27592"/>
                  </a:cubicBezTo>
                  <a:cubicBezTo>
                    <a:pt x="50239" y="27589"/>
                    <a:pt x="50236" y="27584"/>
                    <a:pt x="50236" y="27581"/>
                  </a:cubicBezTo>
                  <a:close/>
                  <a:moveTo>
                    <a:pt x="41731" y="23536"/>
                  </a:moveTo>
                  <a:lnTo>
                    <a:pt x="41731" y="23536"/>
                  </a:lnTo>
                  <a:cubicBezTo>
                    <a:pt x="41887" y="23588"/>
                    <a:pt x="42037" y="23651"/>
                    <a:pt x="42185" y="23727"/>
                  </a:cubicBezTo>
                  <a:cubicBezTo>
                    <a:pt x="42635" y="23963"/>
                    <a:pt x="43221" y="24168"/>
                    <a:pt x="43842" y="24391"/>
                  </a:cubicBezTo>
                  <a:cubicBezTo>
                    <a:pt x="42029" y="26004"/>
                    <a:pt x="40501" y="27930"/>
                    <a:pt x="38966" y="29850"/>
                  </a:cubicBezTo>
                  <a:cubicBezTo>
                    <a:pt x="40337" y="28066"/>
                    <a:pt x="41552" y="26212"/>
                    <a:pt x="42485" y="24255"/>
                  </a:cubicBezTo>
                  <a:cubicBezTo>
                    <a:pt x="42535" y="24149"/>
                    <a:pt x="42454" y="23997"/>
                    <a:pt x="42346" y="23997"/>
                  </a:cubicBezTo>
                  <a:cubicBezTo>
                    <a:pt x="42318" y="23997"/>
                    <a:pt x="42289" y="24007"/>
                    <a:pt x="42260" y="24030"/>
                  </a:cubicBezTo>
                  <a:cubicBezTo>
                    <a:pt x="41460" y="24645"/>
                    <a:pt x="40721" y="25340"/>
                    <a:pt x="40016" y="26082"/>
                  </a:cubicBezTo>
                  <a:cubicBezTo>
                    <a:pt x="40600" y="25268"/>
                    <a:pt x="41171" y="24448"/>
                    <a:pt x="41720" y="23602"/>
                  </a:cubicBezTo>
                  <a:cubicBezTo>
                    <a:pt x="41728" y="23582"/>
                    <a:pt x="41734" y="23559"/>
                    <a:pt x="41731" y="23536"/>
                  </a:cubicBezTo>
                  <a:close/>
                  <a:moveTo>
                    <a:pt x="35435" y="18137"/>
                  </a:moveTo>
                  <a:cubicBezTo>
                    <a:pt x="36416" y="18804"/>
                    <a:pt x="37216" y="19610"/>
                    <a:pt x="37623" y="20585"/>
                  </a:cubicBezTo>
                  <a:cubicBezTo>
                    <a:pt x="37609" y="20581"/>
                    <a:pt x="37595" y="20578"/>
                    <a:pt x="37582" y="20578"/>
                  </a:cubicBezTo>
                  <a:cubicBezTo>
                    <a:pt x="37546" y="20578"/>
                    <a:pt x="37513" y="20594"/>
                    <a:pt x="37490" y="20623"/>
                  </a:cubicBezTo>
                  <a:cubicBezTo>
                    <a:pt x="36492" y="21765"/>
                    <a:pt x="35505" y="22935"/>
                    <a:pt x="34521" y="24108"/>
                  </a:cubicBezTo>
                  <a:lnTo>
                    <a:pt x="34521" y="24108"/>
                  </a:lnTo>
                  <a:cubicBezTo>
                    <a:pt x="35467" y="22835"/>
                    <a:pt x="36364" y="21550"/>
                    <a:pt x="37184" y="20259"/>
                  </a:cubicBezTo>
                  <a:cubicBezTo>
                    <a:pt x="37247" y="20157"/>
                    <a:pt x="37150" y="20044"/>
                    <a:pt x="37052" y="20044"/>
                  </a:cubicBezTo>
                  <a:cubicBezTo>
                    <a:pt x="37019" y="20044"/>
                    <a:pt x="36986" y="20057"/>
                    <a:pt x="36959" y="20086"/>
                  </a:cubicBezTo>
                  <a:cubicBezTo>
                    <a:pt x="33983" y="23371"/>
                    <a:pt x="30917" y="26602"/>
                    <a:pt x="27905" y="29873"/>
                  </a:cubicBezTo>
                  <a:cubicBezTo>
                    <a:pt x="27940" y="29821"/>
                    <a:pt x="27978" y="29769"/>
                    <a:pt x="28009" y="29714"/>
                  </a:cubicBezTo>
                  <a:cubicBezTo>
                    <a:pt x="28321" y="29241"/>
                    <a:pt x="28627" y="28761"/>
                    <a:pt x="28933" y="28282"/>
                  </a:cubicBezTo>
                  <a:cubicBezTo>
                    <a:pt x="29970" y="27156"/>
                    <a:pt x="31003" y="26027"/>
                    <a:pt x="32051" y="24910"/>
                  </a:cubicBezTo>
                  <a:cubicBezTo>
                    <a:pt x="33463" y="23406"/>
                    <a:pt x="35885" y="21688"/>
                    <a:pt x="36564" y="19690"/>
                  </a:cubicBezTo>
                  <a:cubicBezTo>
                    <a:pt x="36587" y="19624"/>
                    <a:pt x="36555" y="19552"/>
                    <a:pt x="36491" y="19526"/>
                  </a:cubicBezTo>
                  <a:lnTo>
                    <a:pt x="36633" y="19283"/>
                  </a:lnTo>
                  <a:cubicBezTo>
                    <a:pt x="36684" y="19197"/>
                    <a:pt x="36609" y="19084"/>
                    <a:pt x="36519" y="19084"/>
                  </a:cubicBezTo>
                  <a:cubicBezTo>
                    <a:pt x="36497" y="19084"/>
                    <a:pt x="36475" y="19090"/>
                    <a:pt x="36454" y="19104"/>
                  </a:cubicBezTo>
                  <a:cubicBezTo>
                    <a:pt x="35957" y="19442"/>
                    <a:pt x="35478" y="19806"/>
                    <a:pt x="35022" y="20196"/>
                  </a:cubicBezTo>
                  <a:cubicBezTo>
                    <a:pt x="35299" y="19800"/>
                    <a:pt x="35550" y="19390"/>
                    <a:pt x="35778" y="18966"/>
                  </a:cubicBezTo>
                  <a:cubicBezTo>
                    <a:pt x="35832" y="18860"/>
                    <a:pt x="35746" y="18749"/>
                    <a:pt x="35651" y="18749"/>
                  </a:cubicBezTo>
                  <a:cubicBezTo>
                    <a:pt x="35619" y="18749"/>
                    <a:pt x="35585" y="18762"/>
                    <a:pt x="35556" y="18793"/>
                  </a:cubicBezTo>
                  <a:cubicBezTo>
                    <a:pt x="34461" y="19921"/>
                    <a:pt x="33387" y="21073"/>
                    <a:pt x="32326" y="22240"/>
                  </a:cubicBezTo>
                  <a:lnTo>
                    <a:pt x="32326" y="22240"/>
                  </a:lnTo>
                  <a:cubicBezTo>
                    <a:pt x="33471" y="20939"/>
                    <a:pt x="34527" y="19583"/>
                    <a:pt x="35435" y="18137"/>
                  </a:cubicBezTo>
                  <a:close/>
                  <a:moveTo>
                    <a:pt x="24629" y="24520"/>
                  </a:moveTo>
                  <a:lnTo>
                    <a:pt x="24629" y="24520"/>
                  </a:lnTo>
                  <a:cubicBezTo>
                    <a:pt x="23428" y="26163"/>
                    <a:pt x="22215" y="27777"/>
                    <a:pt x="20884" y="29203"/>
                  </a:cubicBezTo>
                  <a:lnTo>
                    <a:pt x="20887" y="29203"/>
                  </a:lnTo>
                  <a:cubicBezTo>
                    <a:pt x="20437" y="29685"/>
                    <a:pt x="20246" y="29877"/>
                    <a:pt x="20228" y="29877"/>
                  </a:cubicBezTo>
                  <a:cubicBezTo>
                    <a:pt x="20159" y="29877"/>
                    <a:pt x="22437" y="27259"/>
                    <a:pt x="22700" y="26925"/>
                  </a:cubicBezTo>
                  <a:cubicBezTo>
                    <a:pt x="23347" y="26117"/>
                    <a:pt x="23982" y="25317"/>
                    <a:pt x="24629" y="24520"/>
                  </a:cubicBezTo>
                  <a:close/>
                  <a:moveTo>
                    <a:pt x="51440" y="27884"/>
                  </a:moveTo>
                  <a:cubicBezTo>
                    <a:pt x="51715" y="27988"/>
                    <a:pt x="51977" y="28123"/>
                    <a:pt x="52223" y="28285"/>
                  </a:cubicBezTo>
                  <a:cubicBezTo>
                    <a:pt x="51481" y="28935"/>
                    <a:pt x="50745" y="29602"/>
                    <a:pt x="50014" y="30289"/>
                  </a:cubicBezTo>
                  <a:cubicBezTo>
                    <a:pt x="50540" y="29518"/>
                    <a:pt x="51016" y="28712"/>
                    <a:pt x="51440" y="27884"/>
                  </a:cubicBezTo>
                  <a:close/>
                  <a:moveTo>
                    <a:pt x="24837" y="25805"/>
                  </a:moveTo>
                  <a:lnTo>
                    <a:pt x="24837" y="25805"/>
                  </a:lnTo>
                  <a:cubicBezTo>
                    <a:pt x="23973" y="26908"/>
                    <a:pt x="23099" y="28002"/>
                    <a:pt x="22215" y="29088"/>
                  </a:cubicBezTo>
                  <a:cubicBezTo>
                    <a:pt x="21690" y="29726"/>
                    <a:pt x="21158" y="30364"/>
                    <a:pt x="20624" y="30996"/>
                  </a:cubicBezTo>
                  <a:cubicBezTo>
                    <a:pt x="21245" y="30257"/>
                    <a:pt x="21785" y="29070"/>
                    <a:pt x="22449" y="28291"/>
                  </a:cubicBezTo>
                  <a:cubicBezTo>
                    <a:pt x="23200" y="27419"/>
                    <a:pt x="24014" y="26611"/>
                    <a:pt x="24837" y="25805"/>
                  </a:cubicBezTo>
                  <a:close/>
                  <a:moveTo>
                    <a:pt x="32839" y="16772"/>
                  </a:moveTo>
                  <a:cubicBezTo>
                    <a:pt x="33041" y="16855"/>
                    <a:pt x="33243" y="16945"/>
                    <a:pt x="33446" y="17037"/>
                  </a:cubicBezTo>
                  <a:cubicBezTo>
                    <a:pt x="33428" y="17046"/>
                    <a:pt x="33411" y="17043"/>
                    <a:pt x="33394" y="17060"/>
                  </a:cubicBezTo>
                  <a:cubicBezTo>
                    <a:pt x="31490" y="19021"/>
                    <a:pt x="30034" y="21400"/>
                    <a:pt x="28429" y="23607"/>
                  </a:cubicBezTo>
                  <a:lnTo>
                    <a:pt x="28429" y="23607"/>
                  </a:lnTo>
                  <a:cubicBezTo>
                    <a:pt x="30050" y="21417"/>
                    <a:pt x="31696" y="19247"/>
                    <a:pt x="33613" y="17277"/>
                  </a:cubicBezTo>
                  <a:cubicBezTo>
                    <a:pt x="33653" y="17234"/>
                    <a:pt x="33662" y="17173"/>
                    <a:pt x="33636" y="17121"/>
                  </a:cubicBezTo>
                  <a:lnTo>
                    <a:pt x="33636" y="17121"/>
                  </a:lnTo>
                  <a:cubicBezTo>
                    <a:pt x="33835" y="17216"/>
                    <a:pt x="34035" y="17314"/>
                    <a:pt x="34231" y="17418"/>
                  </a:cubicBezTo>
                  <a:cubicBezTo>
                    <a:pt x="31812" y="19442"/>
                    <a:pt x="30030" y="21968"/>
                    <a:pt x="27986" y="24353"/>
                  </a:cubicBezTo>
                  <a:lnTo>
                    <a:pt x="27983" y="24353"/>
                  </a:lnTo>
                  <a:cubicBezTo>
                    <a:pt x="27804" y="24561"/>
                    <a:pt x="27611" y="24757"/>
                    <a:pt x="27426" y="24962"/>
                  </a:cubicBezTo>
                  <a:cubicBezTo>
                    <a:pt x="27655" y="24653"/>
                    <a:pt x="27883" y="24344"/>
                    <a:pt x="28112" y="24035"/>
                  </a:cubicBezTo>
                  <a:lnTo>
                    <a:pt x="28112" y="24035"/>
                  </a:lnTo>
                  <a:cubicBezTo>
                    <a:pt x="27814" y="24431"/>
                    <a:pt x="27506" y="24820"/>
                    <a:pt x="27201" y="25210"/>
                  </a:cubicBezTo>
                  <a:cubicBezTo>
                    <a:pt x="26967" y="25464"/>
                    <a:pt x="26739" y="25724"/>
                    <a:pt x="26502" y="25973"/>
                  </a:cubicBezTo>
                  <a:cubicBezTo>
                    <a:pt x="26696" y="25771"/>
                    <a:pt x="26889" y="25566"/>
                    <a:pt x="27083" y="25361"/>
                  </a:cubicBezTo>
                  <a:lnTo>
                    <a:pt x="27083" y="25361"/>
                  </a:lnTo>
                  <a:cubicBezTo>
                    <a:pt x="26292" y="26368"/>
                    <a:pt x="25486" y="27361"/>
                    <a:pt x="24655" y="28334"/>
                  </a:cubicBezTo>
                  <a:cubicBezTo>
                    <a:pt x="24086" y="28998"/>
                    <a:pt x="23029" y="29801"/>
                    <a:pt x="22215" y="30589"/>
                  </a:cubicBezTo>
                  <a:cubicBezTo>
                    <a:pt x="23358" y="29304"/>
                    <a:pt x="24559" y="28019"/>
                    <a:pt x="25769" y="26743"/>
                  </a:cubicBezTo>
                  <a:lnTo>
                    <a:pt x="25769" y="26743"/>
                  </a:lnTo>
                  <a:cubicBezTo>
                    <a:pt x="24375" y="28175"/>
                    <a:pt x="22954" y="29587"/>
                    <a:pt x="21620" y="31083"/>
                  </a:cubicBezTo>
                  <a:cubicBezTo>
                    <a:pt x="24577" y="25765"/>
                    <a:pt x="30143" y="22344"/>
                    <a:pt x="32839" y="16772"/>
                  </a:cubicBezTo>
                  <a:close/>
                  <a:moveTo>
                    <a:pt x="46743" y="28437"/>
                  </a:moveTo>
                  <a:cubicBezTo>
                    <a:pt x="46787" y="28437"/>
                    <a:pt x="46560" y="28734"/>
                    <a:pt x="45871" y="29524"/>
                  </a:cubicBezTo>
                  <a:lnTo>
                    <a:pt x="45776" y="29630"/>
                  </a:lnTo>
                  <a:cubicBezTo>
                    <a:pt x="45126" y="30228"/>
                    <a:pt x="44485" y="30834"/>
                    <a:pt x="43856" y="31449"/>
                  </a:cubicBezTo>
                  <a:cubicBezTo>
                    <a:pt x="43951" y="31325"/>
                    <a:pt x="44041" y="31195"/>
                    <a:pt x="44139" y="31071"/>
                  </a:cubicBezTo>
                  <a:cubicBezTo>
                    <a:pt x="44471" y="30651"/>
                    <a:pt x="46622" y="28437"/>
                    <a:pt x="46743" y="28437"/>
                  </a:cubicBezTo>
                  <a:close/>
                  <a:moveTo>
                    <a:pt x="53574" y="30410"/>
                  </a:moveTo>
                  <a:cubicBezTo>
                    <a:pt x="53606" y="30612"/>
                    <a:pt x="53617" y="30817"/>
                    <a:pt x="53614" y="31025"/>
                  </a:cubicBezTo>
                  <a:cubicBezTo>
                    <a:pt x="53603" y="31031"/>
                    <a:pt x="53588" y="31028"/>
                    <a:pt x="53577" y="31036"/>
                  </a:cubicBezTo>
                  <a:cubicBezTo>
                    <a:pt x="53311" y="31239"/>
                    <a:pt x="53054" y="31455"/>
                    <a:pt x="52800" y="31674"/>
                  </a:cubicBezTo>
                  <a:cubicBezTo>
                    <a:pt x="53080" y="31267"/>
                    <a:pt x="53337" y="30846"/>
                    <a:pt x="53574" y="30410"/>
                  </a:cubicBezTo>
                  <a:close/>
                  <a:moveTo>
                    <a:pt x="53138" y="29235"/>
                  </a:moveTo>
                  <a:cubicBezTo>
                    <a:pt x="53259" y="29425"/>
                    <a:pt x="53363" y="29630"/>
                    <a:pt x="53444" y="29844"/>
                  </a:cubicBezTo>
                  <a:cubicBezTo>
                    <a:pt x="53484" y="29954"/>
                    <a:pt x="53496" y="30072"/>
                    <a:pt x="53522" y="30188"/>
                  </a:cubicBezTo>
                  <a:cubicBezTo>
                    <a:pt x="53495" y="30171"/>
                    <a:pt x="53465" y="30163"/>
                    <a:pt x="53435" y="30163"/>
                  </a:cubicBezTo>
                  <a:cubicBezTo>
                    <a:pt x="53397" y="30163"/>
                    <a:pt x="53359" y="30176"/>
                    <a:pt x="53328" y="30202"/>
                  </a:cubicBezTo>
                  <a:cubicBezTo>
                    <a:pt x="52581" y="30826"/>
                    <a:pt x="51859" y="31484"/>
                    <a:pt x="51152" y="32162"/>
                  </a:cubicBezTo>
                  <a:cubicBezTo>
                    <a:pt x="51899" y="31250"/>
                    <a:pt x="52584" y="30289"/>
                    <a:pt x="53138" y="29235"/>
                  </a:cubicBezTo>
                  <a:close/>
                  <a:moveTo>
                    <a:pt x="28740" y="24633"/>
                  </a:moveTo>
                  <a:lnTo>
                    <a:pt x="28425" y="25069"/>
                  </a:lnTo>
                  <a:cubicBezTo>
                    <a:pt x="27689" y="26088"/>
                    <a:pt x="26863" y="27052"/>
                    <a:pt x="26020" y="28008"/>
                  </a:cubicBezTo>
                  <a:cubicBezTo>
                    <a:pt x="24854" y="29163"/>
                    <a:pt x="23688" y="30318"/>
                    <a:pt x="22553" y="31504"/>
                  </a:cubicBezTo>
                  <a:cubicBezTo>
                    <a:pt x="21862" y="32228"/>
                    <a:pt x="21595" y="32501"/>
                    <a:pt x="21586" y="32501"/>
                  </a:cubicBezTo>
                  <a:cubicBezTo>
                    <a:pt x="21563" y="32501"/>
                    <a:pt x="23290" y="30645"/>
                    <a:pt x="23797" y="30098"/>
                  </a:cubicBezTo>
                  <a:cubicBezTo>
                    <a:pt x="24874" y="28938"/>
                    <a:pt x="25980" y="27815"/>
                    <a:pt x="27031" y="26631"/>
                  </a:cubicBezTo>
                  <a:cubicBezTo>
                    <a:pt x="27611" y="25973"/>
                    <a:pt x="28177" y="25306"/>
                    <a:pt x="28740" y="24633"/>
                  </a:cubicBezTo>
                  <a:close/>
                  <a:moveTo>
                    <a:pt x="30533" y="25320"/>
                  </a:moveTo>
                  <a:lnTo>
                    <a:pt x="30533" y="25320"/>
                  </a:lnTo>
                  <a:cubicBezTo>
                    <a:pt x="30059" y="26004"/>
                    <a:pt x="29597" y="26706"/>
                    <a:pt x="29138" y="27416"/>
                  </a:cubicBezTo>
                  <a:cubicBezTo>
                    <a:pt x="29002" y="27627"/>
                    <a:pt x="28867" y="27838"/>
                    <a:pt x="28731" y="28048"/>
                  </a:cubicBezTo>
                  <a:cubicBezTo>
                    <a:pt x="27126" y="29798"/>
                    <a:pt x="25506" y="31539"/>
                    <a:pt x="23841" y="33236"/>
                  </a:cubicBezTo>
                  <a:lnTo>
                    <a:pt x="23838" y="33236"/>
                  </a:lnTo>
                  <a:cubicBezTo>
                    <a:pt x="26107" y="30820"/>
                    <a:pt x="28174" y="28063"/>
                    <a:pt x="30310" y="25568"/>
                  </a:cubicBezTo>
                  <a:cubicBezTo>
                    <a:pt x="30382" y="25485"/>
                    <a:pt x="30458" y="25404"/>
                    <a:pt x="30533" y="25320"/>
                  </a:cubicBezTo>
                  <a:close/>
                  <a:moveTo>
                    <a:pt x="43821" y="26129"/>
                  </a:moveTo>
                  <a:lnTo>
                    <a:pt x="43821" y="26129"/>
                  </a:lnTo>
                  <a:cubicBezTo>
                    <a:pt x="42722" y="27272"/>
                    <a:pt x="42046" y="28981"/>
                    <a:pt x="40845" y="30199"/>
                  </a:cubicBezTo>
                  <a:cubicBezTo>
                    <a:pt x="39852" y="31210"/>
                    <a:pt x="38888" y="32220"/>
                    <a:pt x="37938" y="33245"/>
                  </a:cubicBezTo>
                  <a:cubicBezTo>
                    <a:pt x="39220" y="31617"/>
                    <a:pt x="40481" y="29980"/>
                    <a:pt x="41760" y="28395"/>
                  </a:cubicBezTo>
                  <a:lnTo>
                    <a:pt x="41757" y="28395"/>
                  </a:lnTo>
                  <a:cubicBezTo>
                    <a:pt x="42404" y="27604"/>
                    <a:pt x="43094" y="26847"/>
                    <a:pt x="43821" y="26129"/>
                  </a:cubicBezTo>
                  <a:close/>
                  <a:moveTo>
                    <a:pt x="46448" y="27726"/>
                  </a:moveTo>
                  <a:cubicBezTo>
                    <a:pt x="46467" y="27726"/>
                    <a:pt x="46001" y="28267"/>
                    <a:pt x="44676" y="29757"/>
                  </a:cubicBezTo>
                  <a:cubicBezTo>
                    <a:pt x="43614" y="30953"/>
                    <a:pt x="42534" y="32125"/>
                    <a:pt x="41448" y="33288"/>
                  </a:cubicBezTo>
                  <a:cubicBezTo>
                    <a:pt x="42006" y="32653"/>
                    <a:pt x="42563" y="32024"/>
                    <a:pt x="43111" y="31380"/>
                  </a:cubicBezTo>
                  <a:lnTo>
                    <a:pt x="43108" y="31380"/>
                  </a:lnTo>
                  <a:cubicBezTo>
                    <a:pt x="43695" y="30690"/>
                    <a:pt x="46402" y="27726"/>
                    <a:pt x="46448" y="27726"/>
                  </a:cubicBezTo>
                  <a:close/>
                  <a:moveTo>
                    <a:pt x="31523" y="23128"/>
                  </a:moveTo>
                  <a:cubicBezTo>
                    <a:pt x="28721" y="26244"/>
                    <a:pt x="25999" y="29445"/>
                    <a:pt x="23205" y="32552"/>
                  </a:cubicBezTo>
                  <a:cubicBezTo>
                    <a:pt x="22795" y="33104"/>
                    <a:pt x="22244" y="33531"/>
                    <a:pt x="21609" y="33794"/>
                  </a:cubicBezTo>
                  <a:cubicBezTo>
                    <a:pt x="22178" y="32930"/>
                    <a:pt x="22821" y="32119"/>
                    <a:pt x="23532" y="31366"/>
                  </a:cubicBezTo>
                  <a:cubicBezTo>
                    <a:pt x="24467" y="30315"/>
                    <a:pt x="25463" y="29330"/>
                    <a:pt x="26372" y="28256"/>
                  </a:cubicBezTo>
                  <a:cubicBezTo>
                    <a:pt x="26424" y="28196"/>
                    <a:pt x="26468" y="28132"/>
                    <a:pt x="26517" y="28074"/>
                  </a:cubicBezTo>
                  <a:cubicBezTo>
                    <a:pt x="28224" y="26457"/>
                    <a:pt x="29941" y="24836"/>
                    <a:pt x="31523" y="23128"/>
                  </a:cubicBezTo>
                  <a:close/>
                  <a:moveTo>
                    <a:pt x="44038" y="31631"/>
                  </a:moveTo>
                  <a:cubicBezTo>
                    <a:pt x="43244" y="32546"/>
                    <a:pt x="42450" y="33461"/>
                    <a:pt x="41656" y="34377"/>
                  </a:cubicBezTo>
                  <a:lnTo>
                    <a:pt x="41653" y="34377"/>
                  </a:lnTo>
                  <a:cubicBezTo>
                    <a:pt x="42026" y="33877"/>
                    <a:pt x="42407" y="33386"/>
                    <a:pt x="42773" y="32887"/>
                  </a:cubicBezTo>
                  <a:cubicBezTo>
                    <a:pt x="43189" y="32463"/>
                    <a:pt x="43617" y="32047"/>
                    <a:pt x="44038" y="31631"/>
                  </a:cubicBezTo>
                  <a:close/>
                  <a:moveTo>
                    <a:pt x="53493" y="32064"/>
                  </a:moveTo>
                  <a:lnTo>
                    <a:pt x="53493" y="32064"/>
                  </a:lnTo>
                  <a:cubicBezTo>
                    <a:pt x="53276" y="32985"/>
                    <a:pt x="52838" y="33897"/>
                    <a:pt x="52402" y="34697"/>
                  </a:cubicBezTo>
                  <a:lnTo>
                    <a:pt x="52402" y="34694"/>
                  </a:lnTo>
                  <a:cubicBezTo>
                    <a:pt x="52101" y="34818"/>
                    <a:pt x="51807" y="34960"/>
                    <a:pt x="51524" y="35116"/>
                  </a:cubicBezTo>
                  <a:cubicBezTo>
                    <a:pt x="52335" y="34137"/>
                    <a:pt x="53028" y="33118"/>
                    <a:pt x="53493" y="32064"/>
                  </a:cubicBezTo>
                  <a:close/>
                  <a:moveTo>
                    <a:pt x="41373" y="25104"/>
                  </a:moveTo>
                  <a:cubicBezTo>
                    <a:pt x="41579" y="25104"/>
                    <a:pt x="39508" y="28176"/>
                    <a:pt x="39072" y="28704"/>
                  </a:cubicBezTo>
                  <a:cubicBezTo>
                    <a:pt x="38059" y="29939"/>
                    <a:pt x="37046" y="31169"/>
                    <a:pt x="35998" y="32376"/>
                  </a:cubicBezTo>
                  <a:cubicBezTo>
                    <a:pt x="35163" y="33340"/>
                    <a:pt x="34312" y="34290"/>
                    <a:pt x="33457" y="35234"/>
                  </a:cubicBezTo>
                  <a:cubicBezTo>
                    <a:pt x="34358" y="33944"/>
                    <a:pt x="35285" y="32668"/>
                    <a:pt x="36275" y="31435"/>
                  </a:cubicBezTo>
                  <a:cubicBezTo>
                    <a:pt x="37715" y="29636"/>
                    <a:pt x="39078" y="27765"/>
                    <a:pt x="40542" y="25993"/>
                  </a:cubicBezTo>
                  <a:cubicBezTo>
                    <a:pt x="41067" y="25356"/>
                    <a:pt x="41313" y="25104"/>
                    <a:pt x="41373" y="25104"/>
                  </a:cubicBezTo>
                  <a:close/>
                  <a:moveTo>
                    <a:pt x="46818" y="25981"/>
                  </a:moveTo>
                  <a:cubicBezTo>
                    <a:pt x="46954" y="26123"/>
                    <a:pt x="47069" y="26282"/>
                    <a:pt x="47170" y="26452"/>
                  </a:cubicBezTo>
                  <a:cubicBezTo>
                    <a:pt x="44078" y="29550"/>
                    <a:pt x="40966" y="32763"/>
                    <a:pt x="37920" y="36057"/>
                  </a:cubicBezTo>
                  <a:cubicBezTo>
                    <a:pt x="40807" y="32630"/>
                    <a:pt x="43744" y="29244"/>
                    <a:pt x="46818" y="25981"/>
                  </a:cubicBezTo>
                  <a:close/>
                  <a:moveTo>
                    <a:pt x="37710" y="20834"/>
                  </a:moveTo>
                  <a:cubicBezTo>
                    <a:pt x="37817" y="21131"/>
                    <a:pt x="37880" y="21443"/>
                    <a:pt x="37906" y="21760"/>
                  </a:cubicBezTo>
                  <a:cubicBezTo>
                    <a:pt x="37871" y="21763"/>
                    <a:pt x="37837" y="21778"/>
                    <a:pt x="37814" y="21804"/>
                  </a:cubicBezTo>
                  <a:cubicBezTo>
                    <a:pt x="35140" y="24636"/>
                    <a:pt x="32790" y="27728"/>
                    <a:pt x="30426" y="30811"/>
                  </a:cubicBezTo>
                  <a:cubicBezTo>
                    <a:pt x="29621" y="31689"/>
                    <a:pt x="25190" y="36479"/>
                    <a:pt x="24922" y="36479"/>
                  </a:cubicBezTo>
                  <a:cubicBezTo>
                    <a:pt x="24831" y="36479"/>
                    <a:pt x="25226" y="35918"/>
                    <a:pt x="26421" y="34449"/>
                  </a:cubicBezTo>
                  <a:lnTo>
                    <a:pt x="26421" y="34452"/>
                  </a:lnTo>
                  <a:cubicBezTo>
                    <a:pt x="30180" y="29830"/>
                    <a:pt x="34756" y="26088"/>
                    <a:pt x="37710" y="20834"/>
                  </a:cubicBezTo>
                  <a:close/>
                  <a:moveTo>
                    <a:pt x="37860" y="22511"/>
                  </a:moveTo>
                  <a:cubicBezTo>
                    <a:pt x="37857" y="22549"/>
                    <a:pt x="37874" y="22586"/>
                    <a:pt x="37906" y="22606"/>
                  </a:cubicBezTo>
                  <a:cubicBezTo>
                    <a:pt x="38328" y="22933"/>
                    <a:pt x="38804" y="23071"/>
                    <a:pt x="39306" y="23152"/>
                  </a:cubicBezTo>
                  <a:cubicBezTo>
                    <a:pt x="37242" y="25361"/>
                    <a:pt x="35342" y="27696"/>
                    <a:pt x="33269" y="29885"/>
                  </a:cubicBezTo>
                  <a:cubicBezTo>
                    <a:pt x="33887" y="29111"/>
                    <a:pt x="34494" y="28326"/>
                    <a:pt x="35097" y="27540"/>
                  </a:cubicBezTo>
                  <a:cubicBezTo>
                    <a:pt x="36272" y="26123"/>
                    <a:pt x="37427" y="24691"/>
                    <a:pt x="38489" y="23175"/>
                  </a:cubicBezTo>
                  <a:cubicBezTo>
                    <a:pt x="38563" y="23069"/>
                    <a:pt x="38451" y="22940"/>
                    <a:pt x="38345" y="22940"/>
                  </a:cubicBezTo>
                  <a:cubicBezTo>
                    <a:pt x="38310" y="22940"/>
                    <a:pt x="38276" y="22954"/>
                    <a:pt x="38250" y="22987"/>
                  </a:cubicBezTo>
                  <a:cubicBezTo>
                    <a:pt x="37025" y="24526"/>
                    <a:pt x="35836" y="26091"/>
                    <a:pt x="34635" y="27641"/>
                  </a:cubicBezTo>
                  <a:cubicBezTo>
                    <a:pt x="33304" y="29235"/>
                    <a:pt x="31901" y="30944"/>
                    <a:pt x="31503" y="31426"/>
                  </a:cubicBezTo>
                  <a:cubicBezTo>
                    <a:pt x="31205" y="31787"/>
                    <a:pt x="30960" y="32099"/>
                    <a:pt x="30726" y="32405"/>
                  </a:cubicBezTo>
                  <a:cubicBezTo>
                    <a:pt x="29487" y="33574"/>
                    <a:pt x="28295" y="34738"/>
                    <a:pt x="27239" y="36019"/>
                  </a:cubicBezTo>
                  <a:cubicBezTo>
                    <a:pt x="27036" y="36210"/>
                    <a:pt x="26840" y="36406"/>
                    <a:pt x="26632" y="36591"/>
                  </a:cubicBezTo>
                  <a:cubicBezTo>
                    <a:pt x="26038" y="37117"/>
                    <a:pt x="25762" y="37323"/>
                    <a:pt x="25694" y="37323"/>
                  </a:cubicBezTo>
                  <a:cubicBezTo>
                    <a:pt x="25460" y="37323"/>
                    <a:pt x="27632" y="34939"/>
                    <a:pt x="27761" y="34781"/>
                  </a:cubicBezTo>
                  <a:cubicBezTo>
                    <a:pt x="28376" y="34027"/>
                    <a:pt x="29205" y="32930"/>
                    <a:pt x="29796" y="32159"/>
                  </a:cubicBezTo>
                  <a:cubicBezTo>
                    <a:pt x="30123" y="31732"/>
                    <a:pt x="30446" y="31305"/>
                    <a:pt x="30769" y="30878"/>
                  </a:cubicBezTo>
                  <a:cubicBezTo>
                    <a:pt x="31471" y="30121"/>
                    <a:pt x="32167" y="29359"/>
                    <a:pt x="32862" y="28594"/>
                  </a:cubicBezTo>
                  <a:cubicBezTo>
                    <a:pt x="34678" y="26585"/>
                    <a:pt x="36864" y="25040"/>
                    <a:pt x="37860" y="22511"/>
                  </a:cubicBezTo>
                  <a:close/>
                  <a:moveTo>
                    <a:pt x="28575" y="35142"/>
                  </a:moveTo>
                  <a:cubicBezTo>
                    <a:pt x="27504" y="36380"/>
                    <a:pt x="26098" y="37936"/>
                    <a:pt x="25942" y="38245"/>
                  </a:cubicBezTo>
                  <a:cubicBezTo>
                    <a:pt x="26234" y="37665"/>
                    <a:pt x="26600" y="37116"/>
                    <a:pt x="27002" y="36585"/>
                  </a:cubicBezTo>
                  <a:cubicBezTo>
                    <a:pt x="27542" y="36120"/>
                    <a:pt x="28067" y="35638"/>
                    <a:pt x="28575" y="35142"/>
                  </a:cubicBezTo>
                  <a:close/>
                  <a:moveTo>
                    <a:pt x="39745" y="23207"/>
                  </a:moveTo>
                  <a:cubicBezTo>
                    <a:pt x="40040" y="23239"/>
                    <a:pt x="40334" y="23265"/>
                    <a:pt x="40634" y="23299"/>
                  </a:cubicBezTo>
                  <a:cubicBezTo>
                    <a:pt x="40628" y="23305"/>
                    <a:pt x="40623" y="23302"/>
                    <a:pt x="40617" y="23308"/>
                  </a:cubicBezTo>
                  <a:cubicBezTo>
                    <a:pt x="38336" y="25846"/>
                    <a:pt x="36027" y="28499"/>
                    <a:pt x="33815" y="31233"/>
                  </a:cubicBezTo>
                  <a:cubicBezTo>
                    <a:pt x="33544" y="31504"/>
                    <a:pt x="33281" y="31773"/>
                    <a:pt x="33044" y="32038"/>
                  </a:cubicBezTo>
                  <a:cubicBezTo>
                    <a:pt x="31898" y="33317"/>
                    <a:pt x="30764" y="34608"/>
                    <a:pt x="29617" y="35884"/>
                  </a:cubicBezTo>
                  <a:cubicBezTo>
                    <a:pt x="28849" y="36730"/>
                    <a:pt x="28070" y="37561"/>
                    <a:pt x="27273" y="38378"/>
                  </a:cubicBezTo>
                  <a:cubicBezTo>
                    <a:pt x="27874" y="37656"/>
                    <a:pt x="28471" y="36935"/>
                    <a:pt x="29063" y="36207"/>
                  </a:cubicBezTo>
                  <a:cubicBezTo>
                    <a:pt x="32588" y="31914"/>
                    <a:pt x="37161" y="28178"/>
                    <a:pt x="39745" y="23207"/>
                  </a:cubicBezTo>
                  <a:close/>
                  <a:moveTo>
                    <a:pt x="38919" y="26276"/>
                  </a:moveTo>
                  <a:lnTo>
                    <a:pt x="38919" y="26276"/>
                  </a:lnTo>
                  <a:cubicBezTo>
                    <a:pt x="38065" y="27431"/>
                    <a:pt x="37268" y="28637"/>
                    <a:pt x="36338" y="29737"/>
                  </a:cubicBezTo>
                  <a:cubicBezTo>
                    <a:pt x="33656" y="32919"/>
                    <a:pt x="30963" y="36089"/>
                    <a:pt x="28217" y="39218"/>
                  </a:cubicBezTo>
                  <a:cubicBezTo>
                    <a:pt x="27980" y="39489"/>
                    <a:pt x="27878" y="39603"/>
                    <a:pt x="27874" y="39603"/>
                  </a:cubicBezTo>
                  <a:cubicBezTo>
                    <a:pt x="27853" y="39603"/>
                    <a:pt x="30352" y="36681"/>
                    <a:pt x="30533" y="36461"/>
                  </a:cubicBezTo>
                  <a:cubicBezTo>
                    <a:pt x="31130" y="35742"/>
                    <a:pt x="31823" y="34735"/>
                    <a:pt x="32354" y="33990"/>
                  </a:cubicBezTo>
                  <a:cubicBezTo>
                    <a:pt x="34046" y="31637"/>
                    <a:pt x="36650" y="29209"/>
                    <a:pt x="38550" y="26700"/>
                  </a:cubicBezTo>
                  <a:cubicBezTo>
                    <a:pt x="38674" y="26562"/>
                    <a:pt x="38798" y="26417"/>
                    <a:pt x="38919" y="26276"/>
                  </a:cubicBezTo>
                  <a:close/>
                  <a:moveTo>
                    <a:pt x="48665" y="27473"/>
                  </a:moveTo>
                  <a:cubicBezTo>
                    <a:pt x="49060" y="27473"/>
                    <a:pt x="49455" y="27493"/>
                    <a:pt x="49850" y="27532"/>
                  </a:cubicBezTo>
                  <a:cubicBezTo>
                    <a:pt x="45565" y="31140"/>
                    <a:pt x="41743" y="35546"/>
                    <a:pt x="38013" y="39836"/>
                  </a:cubicBezTo>
                  <a:cubicBezTo>
                    <a:pt x="39722" y="37806"/>
                    <a:pt x="41454" y="35800"/>
                    <a:pt x="43259" y="33843"/>
                  </a:cubicBezTo>
                  <a:cubicBezTo>
                    <a:pt x="45066" y="31888"/>
                    <a:pt x="47300" y="29991"/>
                    <a:pt x="48507" y="27589"/>
                  </a:cubicBezTo>
                  <a:cubicBezTo>
                    <a:pt x="48527" y="27555"/>
                    <a:pt x="48530" y="27511"/>
                    <a:pt x="48516" y="27474"/>
                  </a:cubicBezTo>
                  <a:cubicBezTo>
                    <a:pt x="48565" y="27473"/>
                    <a:pt x="48615" y="27473"/>
                    <a:pt x="48665" y="27473"/>
                  </a:cubicBezTo>
                  <a:close/>
                  <a:moveTo>
                    <a:pt x="34771" y="32783"/>
                  </a:moveTo>
                  <a:lnTo>
                    <a:pt x="34771" y="32783"/>
                  </a:lnTo>
                  <a:cubicBezTo>
                    <a:pt x="34560" y="33066"/>
                    <a:pt x="34349" y="33349"/>
                    <a:pt x="34138" y="33623"/>
                  </a:cubicBezTo>
                  <a:cubicBezTo>
                    <a:pt x="33151" y="34899"/>
                    <a:pt x="32239" y="36224"/>
                    <a:pt x="31341" y="37564"/>
                  </a:cubicBezTo>
                  <a:cubicBezTo>
                    <a:pt x="30980" y="37959"/>
                    <a:pt x="30616" y="38358"/>
                    <a:pt x="30253" y="38756"/>
                  </a:cubicBezTo>
                  <a:cubicBezTo>
                    <a:pt x="29554" y="39527"/>
                    <a:pt x="28500" y="40647"/>
                    <a:pt x="27954" y="41464"/>
                  </a:cubicBezTo>
                  <a:cubicBezTo>
                    <a:pt x="29135" y="39695"/>
                    <a:pt x="30489" y="38040"/>
                    <a:pt x="31823" y="36383"/>
                  </a:cubicBezTo>
                  <a:cubicBezTo>
                    <a:pt x="32796" y="35173"/>
                    <a:pt x="33786" y="33978"/>
                    <a:pt x="34771" y="32783"/>
                  </a:cubicBezTo>
                  <a:close/>
                  <a:moveTo>
                    <a:pt x="51159" y="29727"/>
                  </a:moveTo>
                  <a:cubicBezTo>
                    <a:pt x="51208" y="29727"/>
                    <a:pt x="50752" y="30319"/>
                    <a:pt x="49466" y="31888"/>
                  </a:cubicBezTo>
                  <a:cubicBezTo>
                    <a:pt x="45715" y="36461"/>
                    <a:pt x="41223" y="40376"/>
                    <a:pt x="37187" y="44698"/>
                  </a:cubicBezTo>
                  <a:cubicBezTo>
                    <a:pt x="37447" y="44380"/>
                    <a:pt x="37698" y="44057"/>
                    <a:pt x="37961" y="43745"/>
                  </a:cubicBezTo>
                  <a:cubicBezTo>
                    <a:pt x="39208" y="42264"/>
                    <a:pt x="40484" y="40841"/>
                    <a:pt x="41801" y="39455"/>
                  </a:cubicBezTo>
                  <a:cubicBezTo>
                    <a:pt x="43004" y="38268"/>
                    <a:pt x="44237" y="37062"/>
                    <a:pt x="45427" y="35820"/>
                  </a:cubicBezTo>
                  <a:cubicBezTo>
                    <a:pt x="45620" y="35638"/>
                    <a:pt x="45805" y="35451"/>
                    <a:pt x="45998" y="35266"/>
                  </a:cubicBezTo>
                  <a:cubicBezTo>
                    <a:pt x="46841" y="34470"/>
                    <a:pt x="51020" y="29727"/>
                    <a:pt x="51159" y="29727"/>
                  </a:cubicBezTo>
                  <a:close/>
                  <a:moveTo>
                    <a:pt x="51261" y="39302"/>
                  </a:moveTo>
                  <a:lnTo>
                    <a:pt x="51261" y="39305"/>
                  </a:lnTo>
                  <a:cubicBezTo>
                    <a:pt x="51091" y="39686"/>
                    <a:pt x="50863" y="40053"/>
                    <a:pt x="50612" y="40411"/>
                  </a:cubicBezTo>
                  <a:cubicBezTo>
                    <a:pt x="50060" y="40754"/>
                    <a:pt x="49601" y="41378"/>
                    <a:pt x="49220" y="41880"/>
                  </a:cubicBezTo>
                  <a:cubicBezTo>
                    <a:pt x="49093" y="42047"/>
                    <a:pt x="48963" y="42221"/>
                    <a:pt x="48833" y="42400"/>
                  </a:cubicBezTo>
                  <a:cubicBezTo>
                    <a:pt x="47938" y="43234"/>
                    <a:pt x="46963" y="44013"/>
                    <a:pt x="46094" y="44764"/>
                  </a:cubicBezTo>
                  <a:cubicBezTo>
                    <a:pt x="47453" y="43404"/>
                    <a:pt x="48738" y="41995"/>
                    <a:pt x="49812" y="40509"/>
                  </a:cubicBezTo>
                  <a:cubicBezTo>
                    <a:pt x="50499" y="39983"/>
                    <a:pt x="51198" y="39446"/>
                    <a:pt x="51261" y="39302"/>
                  </a:cubicBezTo>
                  <a:close/>
                  <a:moveTo>
                    <a:pt x="45451" y="26309"/>
                  </a:moveTo>
                  <a:cubicBezTo>
                    <a:pt x="45585" y="26309"/>
                    <a:pt x="45384" y="26692"/>
                    <a:pt x="44523" y="27791"/>
                  </a:cubicBezTo>
                  <a:cubicBezTo>
                    <a:pt x="43899" y="28585"/>
                    <a:pt x="43233" y="29345"/>
                    <a:pt x="42545" y="30087"/>
                  </a:cubicBezTo>
                  <a:cubicBezTo>
                    <a:pt x="42690" y="29960"/>
                    <a:pt x="42834" y="29830"/>
                    <a:pt x="42978" y="29700"/>
                  </a:cubicBezTo>
                  <a:lnTo>
                    <a:pt x="42978" y="29700"/>
                  </a:lnTo>
                  <a:cubicBezTo>
                    <a:pt x="40559" y="32422"/>
                    <a:pt x="38200" y="35199"/>
                    <a:pt x="35868" y="37997"/>
                  </a:cubicBezTo>
                  <a:cubicBezTo>
                    <a:pt x="34416" y="39741"/>
                    <a:pt x="32966" y="41487"/>
                    <a:pt x="31523" y="43240"/>
                  </a:cubicBezTo>
                  <a:cubicBezTo>
                    <a:pt x="30501" y="44435"/>
                    <a:pt x="29499" y="45636"/>
                    <a:pt x="28512" y="46846"/>
                  </a:cubicBezTo>
                  <a:lnTo>
                    <a:pt x="28509" y="46846"/>
                  </a:lnTo>
                  <a:cubicBezTo>
                    <a:pt x="31967" y="42449"/>
                    <a:pt x="35484" y="38075"/>
                    <a:pt x="39009" y="33730"/>
                  </a:cubicBezTo>
                  <a:lnTo>
                    <a:pt x="39009" y="33730"/>
                  </a:lnTo>
                  <a:cubicBezTo>
                    <a:pt x="38928" y="33811"/>
                    <a:pt x="38853" y="33892"/>
                    <a:pt x="38775" y="33970"/>
                  </a:cubicBezTo>
                  <a:cubicBezTo>
                    <a:pt x="39387" y="33196"/>
                    <a:pt x="39996" y="32419"/>
                    <a:pt x="40594" y="31634"/>
                  </a:cubicBezTo>
                  <a:cubicBezTo>
                    <a:pt x="41448" y="30494"/>
                    <a:pt x="42323" y="29368"/>
                    <a:pt x="43218" y="28262"/>
                  </a:cubicBezTo>
                  <a:cubicBezTo>
                    <a:pt x="43496" y="27919"/>
                    <a:pt x="45177" y="26309"/>
                    <a:pt x="45451" y="26309"/>
                  </a:cubicBezTo>
                  <a:close/>
                  <a:moveTo>
                    <a:pt x="40464" y="31083"/>
                  </a:moveTo>
                  <a:cubicBezTo>
                    <a:pt x="39098" y="32861"/>
                    <a:pt x="37793" y="34686"/>
                    <a:pt x="36405" y="36383"/>
                  </a:cubicBezTo>
                  <a:cubicBezTo>
                    <a:pt x="33229" y="40275"/>
                    <a:pt x="29329" y="43722"/>
                    <a:pt x="26349" y="47735"/>
                  </a:cubicBezTo>
                  <a:lnTo>
                    <a:pt x="26346" y="47735"/>
                  </a:lnTo>
                  <a:cubicBezTo>
                    <a:pt x="29609" y="43344"/>
                    <a:pt x="33512" y="38774"/>
                    <a:pt x="37178" y="34489"/>
                  </a:cubicBezTo>
                  <a:cubicBezTo>
                    <a:pt x="38195" y="33303"/>
                    <a:pt x="39344" y="32203"/>
                    <a:pt x="40464" y="31083"/>
                  </a:cubicBezTo>
                  <a:close/>
                  <a:moveTo>
                    <a:pt x="39462" y="36398"/>
                  </a:moveTo>
                  <a:lnTo>
                    <a:pt x="39462" y="36398"/>
                  </a:lnTo>
                  <a:cubicBezTo>
                    <a:pt x="38567" y="37648"/>
                    <a:pt x="37681" y="38892"/>
                    <a:pt x="36780" y="40079"/>
                  </a:cubicBezTo>
                  <a:cubicBezTo>
                    <a:pt x="36685" y="40191"/>
                    <a:pt x="36587" y="40304"/>
                    <a:pt x="36491" y="40416"/>
                  </a:cubicBezTo>
                  <a:cubicBezTo>
                    <a:pt x="35637" y="41430"/>
                    <a:pt x="34794" y="42443"/>
                    <a:pt x="33951" y="43456"/>
                  </a:cubicBezTo>
                  <a:cubicBezTo>
                    <a:pt x="32369" y="45180"/>
                    <a:pt x="30703" y="46825"/>
                    <a:pt x="29115" y="48546"/>
                  </a:cubicBezTo>
                  <a:cubicBezTo>
                    <a:pt x="29349" y="48260"/>
                    <a:pt x="29586" y="47977"/>
                    <a:pt x="29820" y="47694"/>
                  </a:cubicBezTo>
                  <a:cubicBezTo>
                    <a:pt x="32981" y="43872"/>
                    <a:pt x="36130" y="40055"/>
                    <a:pt x="39462" y="36398"/>
                  </a:cubicBezTo>
                  <a:close/>
                  <a:moveTo>
                    <a:pt x="47601" y="40916"/>
                  </a:moveTo>
                  <a:cubicBezTo>
                    <a:pt x="46977" y="41663"/>
                    <a:pt x="46362" y="42420"/>
                    <a:pt x="45704" y="43116"/>
                  </a:cubicBezTo>
                  <a:cubicBezTo>
                    <a:pt x="43524" y="45422"/>
                    <a:pt x="41269" y="47593"/>
                    <a:pt x="39110" y="49886"/>
                  </a:cubicBezTo>
                  <a:cubicBezTo>
                    <a:pt x="41394" y="47287"/>
                    <a:pt x="43807" y="44807"/>
                    <a:pt x="46197" y="42307"/>
                  </a:cubicBezTo>
                  <a:cubicBezTo>
                    <a:pt x="46642" y="41837"/>
                    <a:pt x="47118" y="41378"/>
                    <a:pt x="47601" y="40916"/>
                  </a:cubicBezTo>
                  <a:close/>
                  <a:moveTo>
                    <a:pt x="50764" y="28467"/>
                  </a:moveTo>
                  <a:cubicBezTo>
                    <a:pt x="50889" y="28467"/>
                    <a:pt x="50535" y="29024"/>
                    <a:pt x="49113" y="30673"/>
                  </a:cubicBezTo>
                  <a:cubicBezTo>
                    <a:pt x="48086" y="31868"/>
                    <a:pt x="46991" y="33014"/>
                    <a:pt x="45935" y="34186"/>
                  </a:cubicBezTo>
                  <a:cubicBezTo>
                    <a:pt x="43273" y="37145"/>
                    <a:pt x="40571" y="40067"/>
                    <a:pt x="37863" y="42983"/>
                  </a:cubicBezTo>
                  <a:cubicBezTo>
                    <a:pt x="35723" y="45290"/>
                    <a:pt x="33535" y="47576"/>
                    <a:pt x="31578" y="50044"/>
                  </a:cubicBezTo>
                  <a:cubicBezTo>
                    <a:pt x="32389" y="48878"/>
                    <a:pt x="33180" y="47744"/>
                    <a:pt x="33988" y="46722"/>
                  </a:cubicBezTo>
                  <a:cubicBezTo>
                    <a:pt x="38778" y="40641"/>
                    <a:pt x="44546" y="35555"/>
                    <a:pt x="49503" y="29651"/>
                  </a:cubicBezTo>
                  <a:lnTo>
                    <a:pt x="49503" y="29648"/>
                  </a:lnTo>
                  <a:cubicBezTo>
                    <a:pt x="50004" y="29052"/>
                    <a:pt x="50635" y="28467"/>
                    <a:pt x="50764" y="28467"/>
                  </a:cubicBezTo>
                  <a:close/>
                  <a:moveTo>
                    <a:pt x="51865" y="35768"/>
                  </a:moveTo>
                  <a:lnTo>
                    <a:pt x="51865" y="35768"/>
                  </a:lnTo>
                  <a:cubicBezTo>
                    <a:pt x="51287" y="37018"/>
                    <a:pt x="49399" y="38548"/>
                    <a:pt x="48420" y="39536"/>
                  </a:cubicBezTo>
                  <a:cubicBezTo>
                    <a:pt x="44800" y="43194"/>
                    <a:pt x="41275" y="46932"/>
                    <a:pt x="37903" y="50818"/>
                  </a:cubicBezTo>
                  <a:cubicBezTo>
                    <a:pt x="40213" y="48055"/>
                    <a:pt x="42545" y="45316"/>
                    <a:pt x="44939" y="42610"/>
                  </a:cubicBezTo>
                  <a:cubicBezTo>
                    <a:pt x="46004" y="41407"/>
                    <a:pt x="46960" y="40102"/>
                    <a:pt x="47961" y="38846"/>
                  </a:cubicBezTo>
                  <a:cubicBezTo>
                    <a:pt x="48360" y="38456"/>
                    <a:pt x="48767" y="38055"/>
                    <a:pt x="49177" y="37648"/>
                  </a:cubicBezTo>
                  <a:cubicBezTo>
                    <a:pt x="50213" y="36868"/>
                    <a:pt x="51862" y="35771"/>
                    <a:pt x="51865" y="35768"/>
                  </a:cubicBezTo>
                  <a:close/>
                  <a:moveTo>
                    <a:pt x="38457" y="37076"/>
                  </a:moveTo>
                  <a:lnTo>
                    <a:pt x="38457" y="37076"/>
                  </a:lnTo>
                  <a:cubicBezTo>
                    <a:pt x="33954" y="42099"/>
                    <a:pt x="29759" y="47414"/>
                    <a:pt x="25359" y="52539"/>
                  </a:cubicBezTo>
                  <a:cubicBezTo>
                    <a:pt x="25355" y="52539"/>
                    <a:pt x="25350" y="52540"/>
                    <a:pt x="25347" y="52540"/>
                  </a:cubicBezTo>
                  <a:cubicBezTo>
                    <a:pt x="25255" y="52540"/>
                    <a:pt x="25287" y="52410"/>
                    <a:pt x="25498" y="52091"/>
                  </a:cubicBezTo>
                  <a:cubicBezTo>
                    <a:pt x="27028" y="49788"/>
                    <a:pt x="28751" y="47619"/>
                    <a:pt x="30492" y="45477"/>
                  </a:cubicBezTo>
                  <a:cubicBezTo>
                    <a:pt x="32877" y="42535"/>
                    <a:pt x="35689" y="39824"/>
                    <a:pt x="38457" y="37076"/>
                  </a:cubicBezTo>
                  <a:close/>
                  <a:moveTo>
                    <a:pt x="45672" y="38092"/>
                  </a:moveTo>
                  <a:lnTo>
                    <a:pt x="45672" y="38092"/>
                  </a:lnTo>
                  <a:cubicBezTo>
                    <a:pt x="43438" y="40728"/>
                    <a:pt x="41269" y="43433"/>
                    <a:pt x="38980" y="45942"/>
                  </a:cubicBezTo>
                  <a:lnTo>
                    <a:pt x="38977" y="45942"/>
                  </a:lnTo>
                  <a:cubicBezTo>
                    <a:pt x="36457" y="48705"/>
                    <a:pt x="33948" y="51479"/>
                    <a:pt x="31425" y="54242"/>
                  </a:cubicBezTo>
                  <a:cubicBezTo>
                    <a:pt x="33688" y="51528"/>
                    <a:pt x="35937" y="48806"/>
                    <a:pt x="38290" y="46153"/>
                  </a:cubicBezTo>
                  <a:cubicBezTo>
                    <a:pt x="40709" y="43430"/>
                    <a:pt x="43215" y="40783"/>
                    <a:pt x="45672" y="38092"/>
                  </a:cubicBezTo>
                  <a:close/>
                  <a:moveTo>
                    <a:pt x="36402" y="45099"/>
                  </a:moveTo>
                  <a:lnTo>
                    <a:pt x="36402" y="45099"/>
                  </a:lnTo>
                  <a:cubicBezTo>
                    <a:pt x="33847" y="48153"/>
                    <a:pt x="31529" y="51416"/>
                    <a:pt x="28919" y="54421"/>
                  </a:cubicBezTo>
                  <a:lnTo>
                    <a:pt x="28922" y="54421"/>
                  </a:lnTo>
                  <a:cubicBezTo>
                    <a:pt x="28422" y="54996"/>
                    <a:pt x="27853" y="55527"/>
                    <a:pt x="27262" y="56047"/>
                  </a:cubicBezTo>
                  <a:cubicBezTo>
                    <a:pt x="30325" y="52415"/>
                    <a:pt x="33249" y="48676"/>
                    <a:pt x="36402" y="45099"/>
                  </a:cubicBezTo>
                  <a:close/>
                  <a:moveTo>
                    <a:pt x="35905" y="43878"/>
                  </a:moveTo>
                  <a:lnTo>
                    <a:pt x="35905" y="43878"/>
                  </a:lnTo>
                  <a:cubicBezTo>
                    <a:pt x="32102" y="48671"/>
                    <a:pt x="28737" y="54690"/>
                    <a:pt x="23971" y="58300"/>
                  </a:cubicBezTo>
                  <a:lnTo>
                    <a:pt x="23971" y="58300"/>
                  </a:lnTo>
                  <a:cubicBezTo>
                    <a:pt x="26099" y="56687"/>
                    <a:pt x="27945" y="53210"/>
                    <a:pt x="29638" y="51095"/>
                  </a:cubicBezTo>
                  <a:cubicBezTo>
                    <a:pt x="31633" y="48604"/>
                    <a:pt x="33760" y="46236"/>
                    <a:pt x="35905" y="43878"/>
                  </a:cubicBezTo>
                  <a:close/>
                  <a:moveTo>
                    <a:pt x="50926" y="38378"/>
                  </a:moveTo>
                  <a:lnTo>
                    <a:pt x="50926" y="38381"/>
                  </a:lnTo>
                  <a:cubicBezTo>
                    <a:pt x="50762" y="38730"/>
                    <a:pt x="50577" y="39071"/>
                    <a:pt x="50366" y="39397"/>
                  </a:cubicBezTo>
                  <a:cubicBezTo>
                    <a:pt x="47476" y="41805"/>
                    <a:pt x="44832" y="44689"/>
                    <a:pt x="42343" y="47640"/>
                  </a:cubicBezTo>
                  <a:cubicBezTo>
                    <a:pt x="40250" y="49816"/>
                    <a:pt x="38157" y="51996"/>
                    <a:pt x="36107" y="54219"/>
                  </a:cubicBezTo>
                  <a:cubicBezTo>
                    <a:pt x="34742" y="55700"/>
                    <a:pt x="33437" y="57236"/>
                    <a:pt x="32164" y="58795"/>
                  </a:cubicBezTo>
                  <a:cubicBezTo>
                    <a:pt x="33321" y="57291"/>
                    <a:pt x="34453" y="55795"/>
                    <a:pt x="35594" y="54418"/>
                  </a:cubicBezTo>
                  <a:cubicBezTo>
                    <a:pt x="38120" y="51378"/>
                    <a:pt x="40680" y="48483"/>
                    <a:pt x="43518" y="45725"/>
                  </a:cubicBezTo>
                  <a:cubicBezTo>
                    <a:pt x="44728" y="44550"/>
                    <a:pt x="45891" y="43329"/>
                    <a:pt x="47049" y="42099"/>
                  </a:cubicBezTo>
                  <a:cubicBezTo>
                    <a:pt x="47719" y="41401"/>
                    <a:pt x="48348" y="40662"/>
                    <a:pt x="48934" y="39891"/>
                  </a:cubicBezTo>
                  <a:cubicBezTo>
                    <a:pt x="49376" y="39100"/>
                    <a:pt x="50040" y="38595"/>
                    <a:pt x="50926" y="38378"/>
                  </a:cubicBezTo>
                  <a:close/>
                  <a:moveTo>
                    <a:pt x="52491" y="28481"/>
                  </a:moveTo>
                  <a:cubicBezTo>
                    <a:pt x="52667" y="28629"/>
                    <a:pt x="52829" y="28799"/>
                    <a:pt x="52970" y="28984"/>
                  </a:cubicBezTo>
                  <a:cubicBezTo>
                    <a:pt x="52942" y="28987"/>
                    <a:pt x="52918" y="28998"/>
                    <a:pt x="52898" y="29018"/>
                  </a:cubicBezTo>
                  <a:cubicBezTo>
                    <a:pt x="47782" y="34911"/>
                    <a:pt x="41881" y="40041"/>
                    <a:pt x="36907" y="46057"/>
                  </a:cubicBezTo>
                  <a:lnTo>
                    <a:pt x="36907" y="46055"/>
                  </a:lnTo>
                  <a:cubicBezTo>
                    <a:pt x="34600" y="48843"/>
                    <a:pt x="32216" y="51566"/>
                    <a:pt x="29955" y="54389"/>
                  </a:cubicBezTo>
                  <a:cubicBezTo>
                    <a:pt x="29011" y="55564"/>
                    <a:pt x="28056" y="56725"/>
                    <a:pt x="27071" y="57865"/>
                  </a:cubicBezTo>
                  <a:cubicBezTo>
                    <a:pt x="26741" y="58251"/>
                    <a:pt x="23985" y="60925"/>
                    <a:pt x="23972" y="60925"/>
                  </a:cubicBezTo>
                  <a:cubicBezTo>
                    <a:pt x="23968" y="60925"/>
                    <a:pt x="24203" y="60691"/>
                    <a:pt x="24811" y="60097"/>
                  </a:cubicBezTo>
                  <a:cubicBezTo>
                    <a:pt x="29811" y="55201"/>
                    <a:pt x="33330" y="49337"/>
                    <a:pt x="38056" y="44204"/>
                  </a:cubicBezTo>
                  <a:cubicBezTo>
                    <a:pt x="42895" y="38947"/>
                    <a:pt x="48302" y="34316"/>
                    <a:pt x="52491" y="28481"/>
                  </a:cubicBezTo>
                  <a:close/>
                  <a:moveTo>
                    <a:pt x="36145" y="56202"/>
                  </a:moveTo>
                  <a:lnTo>
                    <a:pt x="36145" y="56202"/>
                  </a:lnTo>
                  <a:cubicBezTo>
                    <a:pt x="35533" y="56979"/>
                    <a:pt x="34924" y="57759"/>
                    <a:pt x="34329" y="58555"/>
                  </a:cubicBezTo>
                  <a:cubicBezTo>
                    <a:pt x="32490" y="61030"/>
                    <a:pt x="30388" y="63192"/>
                    <a:pt x="28292" y="65357"/>
                  </a:cubicBezTo>
                  <a:cubicBezTo>
                    <a:pt x="28543" y="65014"/>
                    <a:pt x="28795" y="64673"/>
                    <a:pt x="29043" y="64324"/>
                  </a:cubicBezTo>
                  <a:cubicBezTo>
                    <a:pt x="31546" y="61771"/>
                    <a:pt x="33873" y="59011"/>
                    <a:pt x="36145" y="56202"/>
                  </a:cubicBezTo>
                  <a:close/>
                  <a:moveTo>
                    <a:pt x="45279" y="41626"/>
                  </a:moveTo>
                  <a:lnTo>
                    <a:pt x="45279" y="41626"/>
                  </a:lnTo>
                  <a:cubicBezTo>
                    <a:pt x="43025" y="44351"/>
                    <a:pt x="40643" y="46973"/>
                    <a:pt x="38330" y="49649"/>
                  </a:cubicBezTo>
                  <a:cubicBezTo>
                    <a:pt x="36237" y="52074"/>
                    <a:pt x="34355" y="54762"/>
                    <a:pt x="32297" y="57265"/>
                  </a:cubicBezTo>
                  <a:cubicBezTo>
                    <a:pt x="30743" y="58957"/>
                    <a:pt x="29147" y="60594"/>
                    <a:pt x="27493" y="62196"/>
                  </a:cubicBezTo>
                  <a:cubicBezTo>
                    <a:pt x="27288" y="62384"/>
                    <a:pt x="27088" y="62577"/>
                    <a:pt x="26889" y="62773"/>
                  </a:cubicBezTo>
                  <a:cubicBezTo>
                    <a:pt x="26061" y="63567"/>
                    <a:pt x="25223" y="64358"/>
                    <a:pt x="24363" y="65149"/>
                  </a:cubicBezTo>
                  <a:cubicBezTo>
                    <a:pt x="23635" y="65819"/>
                    <a:pt x="23337" y="66083"/>
                    <a:pt x="23321" y="66083"/>
                  </a:cubicBezTo>
                  <a:cubicBezTo>
                    <a:pt x="23267" y="66083"/>
                    <a:pt x="26645" y="62857"/>
                    <a:pt x="27111" y="62343"/>
                  </a:cubicBezTo>
                  <a:cubicBezTo>
                    <a:pt x="29508" y="59699"/>
                    <a:pt x="31843" y="57002"/>
                    <a:pt x="34115" y="54251"/>
                  </a:cubicBezTo>
                  <a:cubicBezTo>
                    <a:pt x="37718" y="49880"/>
                    <a:pt x="41440" y="45763"/>
                    <a:pt x="45279" y="41626"/>
                  </a:cubicBezTo>
                  <a:close/>
                  <a:moveTo>
                    <a:pt x="35137" y="54433"/>
                  </a:moveTo>
                  <a:lnTo>
                    <a:pt x="35137" y="54433"/>
                  </a:lnTo>
                  <a:cubicBezTo>
                    <a:pt x="32963" y="57031"/>
                    <a:pt x="30787" y="59621"/>
                    <a:pt x="28691" y="62291"/>
                  </a:cubicBezTo>
                  <a:cubicBezTo>
                    <a:pt x="27524" y="63778"/>
                    <a:pt x="26240" y="65169"/>
                    <a:pt x="24851" y="66451"/>
                  </a:cubicBezTo>
                  <a:cubicBezTo>
                    <a:pt x="24334" y="66929"/>
                    <a:pt x="24066" y="67115"/>
                    <a:pt x="23963" y="67115"/>
                  </a:cubicBezTo>
                  <a:cubicBezTo>
                    <a:pt x="23636" y="67115"/>
                    <a:pt x="24979" y="65234"/>
                    <a:pt x="25238" y="64941"/>
                  </a:cubicBezTo>
                  <a:lnTo>
                    <a:pt x="25238" y="64941"/>
                  </a:lnTo>
                  <a:cubicBezTo>
                    <a:pt x="25221" y="64962"/>
                    <a:pt x="25212" y="64988"/>
                    <a:pt x="25212" y="65014"/>
                  </a:cubicBezTo>
                  <a:cubicBezTo>
                    <a:pt x="25088" y="65276"/>
                    <a:pt x="24998" y="65553"/>
                    <a:pt x="24943" y="65839"/>
                  </a:cubicBezTo>
                  <a:cubicBezTo>
                    <a:pt x="24923" y="65963"/>
                    <a:pt x="25027" y="66043"/>
                    <a:pt x="25121" y="66043"/>
                  </a:cubicBezTo>
                  <a:cubicBezTo>
                    <a:pt x="25183" y="66043"/>
                    <a:pt x="25241" y="66008"/>
                    <a:pt x="25255" y="65926"/>
                  </a:cubicBezTo>
                  <a:cubicBezTo>
                    <a:pt x="25567" y="64121"/>
                    <a:pt x="27724" y="62545"/>
                    <a:pt x="28988" y="61327"/>
                  </a:cubicBezTo>
                  <a:cubicBezTo>
                    <a:pt x="30429" y="59935"/>
                    <a:pt x="31673" y="58376"/>
                    <a:pt x="32937" y="56826"/>
                  </a:cubicBezTo>
                  <a:cubicBezTo>
                    <a:pt x="33677" y="56038"/>
                    <a:pt x="34410" y="55241"/>
                    <a:pt x="35137" y="54433"/>
                  </a:cubicBezTo>
                  <a:close/>
                  <a:moveTo>
                    <a:pt x="39615" y="50942"/>
                  </a:moveTo>
                  <a:lnTo>
                    <a:pt x="38284" y="52585"/>
                  </a:lnTo>
                  <a:cubicBezTo>
                    <a:pt x="38073" y="52845"/>
                    <a:pt x="37868" y="53110"/>
                    <a:pt x="37658" y="53373"/>
                  </a:cubicBezTo>
                  <a:cubicBezTo>
                    <a:pt x="35022" y="56306"/>
                    <a:pt x="32484" y="59332"/>
                    <a:pt x="30079" y="62334"/>
                  </a:cubicBezTo>
                  <a:cubicBezTo>
                    <a:pt x="29822" y="62658"/>
                    <a:pt x="29580" y="62990"/>
                    <a:pt x="29329" y="63319"/>
                  </a:cubicBezTo>
                  <a:cubicBezTo>
                    <a:pt x="27533" y="65025"/>
                    <a:pt x="25613" y="66575"/>
                    <a:pt x="23988" y="68244"/>
                  </a:cubicBezTo>
                  <a:cubicBezTo>
                    <a:pt x="29060" y="63036"/>
                    <a:pt x="33567" y="57377"/>
                    <a:pt x="38544" y="52045"/>
                  </a:cubicBezTo>
                  <a:cubicBezTo>
                    <a:pt x="38888" y="51678"/>
                    <a:pt x="39248" y="51312"/>
                    <a:pt x="39615" y="50942"/>
                  </a:cubicBezTo>
                  <a:close/>
                  <a:moveTo>
                    <a:pt x="42456" y="49352"/>
                  </a:moveTo>
                  <a:lnTo>
                    <a:pt x="42456" y="49354"/>
                  </a:lnTo>
                  <a:lnTo>
                    <a:pt x="42644" y="50021"/>
                  </a:lnTo>
                  <a:cubicBezTo>
                    <a:pt x="41997" y="51075"/>
                    <a:pt x="41235" y="52051"/>
                    <a:pt x="40372" y="52937"/>
                  </a:cubicBezTo>
                  <a:cubicBezTo>
                    <a:pt x="39543" y="53852"/>
                    <a:pt x="38634" y="54701"/>
                    <a:pt x="37776" y="55587"/>
                  </a:cubicBezTo>
                  <a:cubicBezTo>
                    <a:pt x="35539" y="57900"/>
                    <a:pt x="33685" y="60674"/>
                    <a:pt x="31670" y="63183"/>
                  </a:cubicBezTo>
                  <a:cubicBezTo>
                    <a:pt x="30541" y="64592"/>
                    <a:pt x="29372" y="65986"/>
                    <a:pt x="28185" y="67361"/>
                  </a:cubicBezTo>
                  <a:cubicBezTo>
                    <a:pt x="27215" y="68146"/>
                    <a:pt x="26179" y="68853"/>
                    <a:pt x="25189" y="69613"/>
                  </a:cubicBezTo>
                  <a:cubicBezTo>
                    <a:pt x="24761" y="69939"/>
                    <a:pt x="24294" y="70300"/>
                    <a:pt x="23890" y="70713"/>
                  </a:cubicBezTo>
                  <a:cubicBezTo>
                    <a:pt x="24776" y="69774"/>
                    <a:pt x="25619" y="68816"/>
                    <a:pt x="26416" y="67823"/>
                  </a:cubicBezTo>
                  <a:cubicBezTo>
                    <a:pt x="27400" y="66905"/>
                    <a:pt x="28474" y="65926"/>
                    <a:pt x="29271" y="65164"/>
                  </a:cubicBezTo>
                  <a:cubicBezTo>
                    <a:pt x="34205" y="60449"/>
                    <a:pt x="37791" y="54361"/>
                    <a:pt x="42456" y="49352"/>
                  </a:cubicBezTo>
                  <a:close/>
                  <a:moveTo>
                    <a:pt x="18508" y="0"/>
                  </a:moveTo>
                  <a:cubicBezTo>
                    <a:pt x="18472" y="0"/>
                    <a:pt x="18437" y="14"/>
                    <a:pt x="18410" y="47"/>
                  </a:cubicBezTo>
                  <a:cubicBezTo>
                    <a:pt x="17942" y="622"/>
                    <a:pt x="17960" y="951"/>
                    <a:pt x="18084" y="1676"/>
                  </a:cubicBezTo>
                  <a:cubicBezTo>
                    <a:pt x="18144" y="2036"/>
                    <a:pt x="18427" y="2620"/>
                    <a:pt x="18566" y="2946"/>
                  </a:cubicBezTo>
                  <a:cubicBezTo>
                    <a:pt x="18220" y="3072"/>
                    <a:pt x="17917" y="3135"/>
                    <a:pt x="17656" y="3135"/>
                  </a:cubicBezTo>
                  <a:cubicBezTo>
                    <a:pt x="17140" y="3135"/>
                    <a:pt x="16791" y="2888"/>
                    <a:pt x="16609" y="2397"/>
                  </a:cubicBezTo>
                  <a:cubicBezTo>
                    <a:pt x="16493" y="2146"/>
                    <a:pt x="16380" y="1898"/>
                    <a:pt x="16271" y="1647"/>
                  </a:cubicBezTo>
                  <a:cubicBezTo>
                    <a:pt x="15915" y="845"/>
                    <a:pt x="15291" y="235"/>
                    <a:pt x="14600" y="235"/>
                  </a:cubicBezTo>
                  <a:cubicBezTo>
                    <a:pt x="14249" y="235"/>
                    <a:pt x="13880" y="392"/>
                    <a:pt x="13519" y="763"/>
                  </a:cubicBezTo>
                  <a:cubicBezTo>
                    <a:pt x="12929" y="1370"/>
                    <a:pt x="12390" y="1570"/>
                    <a:pt x="11791" y="1570"/>
                  </a:cubicBezTo>
                  <a:cubicBezTo>
                    <a:pt x="11326" y="1570"/>
                    <a:pt x="10826" y="1450"/>
                    <a:pt x="10237" y="1306"/>
                  </a:cubicBezTo>
                  <a:cubicBezTo>
                    <a:pt x="10211" y="1300"/>
                    <a:pt x="10182" y="1297"/>
                    <a:pt x="10153" y="1297"/>
                  </a:cubicBezTo>
                  <a:cubicBezTo>
                    <a:pt x="9796" y="1297"/>
                    <a:pt x="9215" y="1727"/>
                    <a:pt x="8978" y="1860"/>
                  </a:cubicBezTo>
                  <a:cubicBezTo>
                    <a:pt x="7457" y="2715"/>
                    <a:pt x="5369" y="4254"/>
                    <a:pt x="4884" y="6032"/>
                  </a:cubicBezTo>
                  <a:cubicBezTo>
                    <a:pt x="4838" y="6202"/>
                    <a:pt x="4806" y="6379"/>
                    <a:pt x="4789" y="6555"/>
                  </a:cubicBezTo>
                  <a:cubicBezTo>
                    <a:pt x="4246" y="7087"/>
                    <a:pt x="1928" y="9139"/>
                    <a:pt x="1802" y="9139"/>
                  </a:cubicBezTo>
                  <a:cubicBezTo>
                    <a:pt x="1761" y="9139"/>
                    <a:pt x="1950" y="8924"/>
                    <a:pt x="2503" y="8373"/>
                  </a:cubicBezTo>
                  <a:cubicBezTo>
                    <a:pt x="3744" y="7135"/>
                    <a:pt x="4653" y="6130"/>
                    <a:pt x="5404" y="4531"/>
                  </a:cubicBezTo>
                  <a:cubicBezTo>
                    <a:pt x="5456" y="4419"/>
                    <a:pt x="5367" y="4297"/>
                    <a:pt x="5267" y="4297"/>
                  </a:cubicBezTo>
                  <a:cubicBezTo>
                    <a:pt x="5232" y="4297"/>
                    <a:pt x="5196" y="4311"/>
                    <a:pt x="5164" y="4346"/>
                  </a:cubicBezTo>
                  <a:cubicBezTo>
                    <a:pt x="4304" y="5284"/>
                    <a:pt x="3031" y="7294"/>
                    <a:pt x="1925" y="8567"/>
                  </a:cubicBezTo>
                  <a:cubicBezTo>
                    <a:pt x="2855" y="7735"/>
                    <a:pt x="3787" y="6829"/>
                    <a:pt x="4339" y="5974"/>
                  </a:cubicBezTo>
                  <a:lnTo>
                    <a:pt x="4339" y="5974"/>
                  </a:lnTo>
                  <a:cubicBezTo>
                    <a:pt x="3259" y="7759"/>
                    <a:pt x="1195" y="9052"/>
                    <a:pt x="69" y="10839"/>
                  </a:cubicBezTo>
                  <a:cubicBezTo>
                    <a:pt x="1" y="10950"/>
                    <a:pt x="100" y="11076"/>
                    <a:pt x="211" y="11076"/>
                  </a:cubicBezTo>
                  <a:cubicBezTo>
                    <a:pt x="236" y="11076"/>
                    <a:pt x="261" y="11070"/>
                    <a:pt x="285" y="11055"/>
                  </a:cubicBezTo>
                  <a:cubicBezTo>
                    <a:pt x="1495" y="10354"/>
                    <a:pt x="2332" y="9600"/>
                    <a:pt x="3311" y="8576"/>
                  </a:cubicBezTo>
                  <a:cubicBezTo>
                    <a:pt x="3917" y="7940"/>
                    <a:pt x="4167" y="7687"/>
                    <a:pt x="4181" y="7687"/>
                  </a:cubicBezTo>
                  <a:cubicBezTo>
                    <a:pt x="4233" y="7687"/>
                    <a:pt x="1057" y="11142"/>
                    <a:pt x="632" y="11558"/>
                  </a:cubicBezTo>
                  <a:cubicBezTo>
                    <a:pt x="512" y="11675"/>
                    <a:pt x="622" y="11826"/>
                    <a:pt x="751" y="11826"/>
                  </a:cubicBezTo>
                  <a:cubicBezTo>
                    <a:pt x="787" y="11826"/>
                    <a:pt x="825" y="11814"/>
                    <a:pt x="860" y="11786"/>
                  </a:cubicBezTo>
                  <a:cubicBezTo>
                    <a:pt x="1943" y="10934"/>
                    <a:pt x="3002" y="10062"/>
                    <a:pt x="4059" y="9182"/>
                  </a:cubicBezTo>
                  <a:lnTo>
                    <a:pt x="4059" y="9182"/>
                  </a:lnTo>
                  <a:cubicBezTo>
                    <a:pt x="3022" y="10048"/>
                    <a:pt x="2119" y="11532"/>
                    <a:pt x="1359" y="12669"/>
                  </a:cubicBezTo>
                  <a:cubicBezTo>
                    <a:pt x="1284" y="12784"/>
                    <a:pt x="1396" y="12915"/>
                    <a:pt x="1509" y="12915"/>
                  </a:cubicBezTo>
                  <a:cubicBezTo>
                    <a:pt x="1547" y="12915"/>
                    <a:pt x="1585" y="12900"/>
                    <a:pt x="1616" y="12866"/>
                  </a:cubicBezTo>
                  <a:cubicBezTo>
                    <a:pt x="2361" y="12019"/>
                    <a:pt x="4416" y="9962"/>
                    <a:pt x="4720" y="9962"/>
                  </a:cubicBezTo>
                  <a:cubicBezTo>
                    <a:pt x="4892" y="9962"/>
                    <a:pt x="4504" y="10620"/>
                    <a:pt x="3002" y="12528"/>
                  </a:cubicBezTo>
                  <a:cubicBezTo>
                    <a:pt x="2902" y="12652"/>
                    <a:pt x="2995" y="12802"/>
                    <a:pt x="3118" y="12802"/>
                  </a:cubicBezTo>
                  <a:cubicBezTo>
                    <a:pt x="3155" y="12802"/>
                    <a:pt x="3195" y="12788"/>
                    <a:pt x="3233" y="12756"/>
                  </a:cubicBezTo>
                  <a:cubicBezTo>
                    <a:pt x="4152" y="11974"/>
                    <a:pt x="4977" y="11147"/>
                    <a:pt x="5811" y="10269"/>
                  </a:cubicBezTo>
                  <a:lnTo>
                    <a:pt x="5811" y="10269"/>
                  </a:lnTo>
                  <a:cubicBezTo>
                    <a:pt x="5023" y="11103"/>
                    <a:pt x="4431" y="12345"/>
                    <a:pt x="3839" y="13316"/>
                  </a:cubicBezTo>
                  <a:cubicBezTo>
                    <a:pt x="3766" y="13435"/>
                    <a:pt x="3872" y="13558"/>
                    <a:pt x="3985" y="13558"/>
                  </a:cubicBezTo>
                  <a:cubicBezTo>
                    <a:pt x="4023" y="13558"/>
                    <a:pt x="4061" y="13544"/>
                    <a:pt x="4093" y="13512"/>
                  </a:cubicBezTo>
                  <a:cubicBezTo>
                    <a:pt x="5024" y="12608"/>
                    <a:pt x="5903" y="11677"/>
                    <a:pt x="6770" y="10715"/>
                  </a:cubicBezTo>
                  <a:lnTo>
                    <a:pt x="6770" y="10715"/>
                  </a:lnTo>
                  <a:cubicBezTo>
                    <a:pt x="6080" y="11481"/>
                    <a:pt x="5556" y="12400"/>
                    <a:pt x="5023" y="13316"/>
                  </a:cubicBezTo>
                  <a:cubicBezTo>
                    <a:pt x="4954" y="13437"/>
                    <a:pt x="5056" y="13557"/>
                    <a:pt x="5169" y="13557"/>
                  </a:cubicBezTo>
                  <a:cubicBezTo>
                    <a:pt x="5207" y="13557"/>
                    <a:pt x="5246" y="13543"/>
                    <a:pt x="5280" y="13512"/>
                  </a:cubicBezTo>
                  <a:cubicBezTo>
                    <a:pt x="6767" y="12132"/>
                    <a:pt x="8057" y="10617"/>
                    <a:pt x="9397" y="9095"/>
                  </a:cubicBezTo>
                  <a:cubicBezTo>
                    <a:pt x="9406" y="9085"/>
                    <a:pt x="9411" y="9081"/>
                    <a:pt x="9412" y="9081"/>
                  </a:cubicBezTo>
                  <a:cubicBezTo>
                    <a:pt x="9438" y="9081"/>
                    <a:pt x="8635" y="10227"/>
                    <a:pt x="8005" y="11177"/>
                  </a:cubicBezTo>
                  <a:cubicBezTo>
                    <a:pt x="7416" y="11867"/>
                    <a:pt x="6845" y="12568"/>
                    <a:pt x="6314" y="13313"/>
                  </a:cubicBezTo>
                  <a:cubicBezTo>
                    <a:pt x="6231" y="13431"/>
                    <a:pt x="6349" y="13560"/>
                    <a:pt x="6467" y="13560"/>
                  </a:cubicBezTo>
                  <a:cubicBezTo>
                    <a:pt x="6504" y="13560"/>
                    <a:pt x="6542" y="13547"/>
                    <a:pt x="6573" y="13515"/>
                  </a:cubicBezTo>
                  <a:cubicBezTo>
                    <a:pt x="7532" y="12548"/>
                    <a:pt x="8389" y="11486"/>
                    <a:pt x="9137" y="10351"/>
                  </a:cubicBezTo>
                  <a:cubicBezTo>
                    <a:pt x="9905" y="9543"/>
                    <a:pt x="10739" y="8726"/>
                    <a:pt x="11233" y="8013"/>
                  </a:cubicBezTo>
                  <a:lnTo>
                    <a:pt x="11233" y="8013"/>
                  </a:lnTo>
                  <a:cubicBezTo>
                    <a:pt x="9865" y="9999"/>
                    <a:pt x="8251" y="11702"/>
                    <a:pt x="6969" y="13749"/>
                  </a:cubicBezTo>
                  <a:cubicBezTo>
                    <a:pt x="6898" y="13861"/>
                    <a:pt x="7005" y="13989"/>
                    <a:pt x="7114" y="13989"/>
                  </a:cubicBezTo>
                  <a:cubicBezTo>
                    <a:pt x="7150" y="13989"/>
                    <a:pt x="7187" y="13975"/>
                    <a:pt x="7217" y="13940"/>
                  </a:cubicBezTo>
                  <a:cubicBezTo>
                    <a:pt x="8741" y="12159"/>
                    <a:pt x="10156" y="10294"/>
                    <a:pt x="11720" y="8547"/>
                  </a:cubicBezTo>
                  <a:lnTo>
                    <a:pt x="11720" y="8547"/>
                  </a:lnTo>
                  <a:cubicBezTo>
                    <a:pt x="10701" y="9685"/>
                    <a:pt x="9353" y="11838"/>
                    <a:pt x="8262" y="13316"/>
                  </a:cubicBezTo>
                  <a:cubicBezTo>
                    <a:pt x="8179" y="13430"/>
                    <a:pt x="8292" y="13549"/>
                    <a:pt x="8407" y="13549"/>
                  </a:cubicBezTo>
                  <a:cubicBezTo>
                    <a:pt x="8443" y="13549"/>
                    <a:pt x="8480" y="13537"/>
                    <a:pt x="8511" y="13509"/>
                  </a:cubicBezTo>
                  <a:cubicBezTo>
                    <a:pt x="9806" y="12307"/>
                    <a:pt x="10882" y="10966"/>
                    <a:pt x="12012" y="9616"/>
                  </a:cubicBezTo>
                  <a:lnTo>
                    <a:pt x="12012" y="9616"/>
                  </a:lnTo>
                  <a:cubicBezTo>
                    <a:pt x="10954" y="10880"/>
                    <a:pt x="9976" y="12544"/>
                    <a:pt x="9010" y="13960"/>
                  </a:cubicBezTo>
                  <a:cubicBezTo>
                    <a:pt x="8928" y="14077"/>
                    <a:pt x="9047" y="14213"/>
                    <a:pt x="9163" y="14213"/>
                  </a:cubicBezTo>
                  <a:cubicBezTo>
                    <a:pt x="9201" y="14213"/>
                    <a:pt x="9239" y="14198"/>
                    <a:pt x="9270" y="14162"/>
                  </a:cubicBezTo>
                  <a:cubicBezTo>
                    <a:pt x="10196" y="13074"/>
                    <a:pt x="11132" y="11991"/>
                    <a:pt x="12076" y="10920"/>
                  </a:cubicBezTo>
                  <a:lnTo>
                    <a:pt x="12076" y="10920"/>
                  </a:lnTo>
                  <a:cubicBezTo>
                    <a:pt x="11645" y="11409"/>
                    <a:pt x="10502" y="13475"/>
                    <a:pt x="9867" y="14387"/>
                  </a:cubicBezTo>
                  <a:cubicBezTo>
                    <a:pt x="9785" y="14508"/>
                    <a:pt x="9904" y="14646"/>
                    <a:pt x="10024" y="14646"/>
                  </a:cubicBezTo>
                  <a:cubicBezTo>
                    <a:pt x="10064" y="14646"/>
                    <a:pt x="10104" y="14631"/>
                    <a:pt x="10136" y="14595"/>
                  </a:cubicBezTo>
                  <a:cubicBezTo>
                    <a:pt x="10929" y="13707"/>
                    <a:pt x="11575" y="13007"/>
                    <a:pt x="11722" y="13007"/>
                  </a:cubicBezTo>
                  <a:cubicBezTo>
                    <a:pt x="11840" y="13007"/>
                    <a:pt x="11640" y="13453"/>
                    <a:pt x="10944" y="14604"/>
                  </a:cubicBezTo>
                  <a:cubicBezTo>
                    <a:pt x="10871" y="14727"/>
                    <a:pt x="10985" y="14864"/>
                    <a:pt x="11101" y="14864"/>
                  </a:cubicBezTo>
                  <a:cubicBezTo>
                    <a:pt x="11140" y="14864"/>
                    <a:pt x="11180" y="14849"/>
                    <a:pt x="11213" y="14811"/>
                  </a:cubicBezTo>
                  <a:cubicBezTo>
                    <a:pt x="12109" y="13788"/>
                    <a:pt x="12477" y="13403"/>
                    <a:pt x="12539" y="13403"/>
                  </a:cubicBezTo>
                  <a:cubicBezTo>
                    <a:pt x="12640" y="13403"/>
                    <a:pt x="11931" y="14422"/>
                    <a:pt x="11374" y="15357"/>
                  </a:cubicBezTo>
                  <a:cubicBezTo>
                    <a:pt x="11299" y="15485"/>
                    <a:pt x="11411" y="15616"/>
                    <a:pt x="11531" y="15616"/>
                  </a:cubicBezTo>
                  <a:cubicBezTo>
                    <a:pt x="11571" y="15616"/>
                    <a:pt x="11611" y="15602"/>
                    <a:pt x="11646" y="15568"/>
                  </a:cubicBezTo>
                  <a:cubicBezTo>
                    <a:pt x="12816" y="14430"/>
                    <a:pt x="13344" y="13850"/>
                    <a:pt x="13393" y="13850"/>
                  </a:cubicBezTo>
                  <a:cubicBezTo>
                    <a:pt x="13447" y="13850"/>
                    <a:pt x="12915" y="14558"/>
                    <a:pt x="12018" y="16004"/>
                  </a:cubicBezTo>
                  <a:cubicBezTo>
                    <a:pt x="11938" y="16134"/>
                    <a:pt x="12053" y="16262"/>
                    <a:pt x="12176" y="16262"/>
                  </a:cubicBezTo>
                  <a:cubicBezTo>
                    <a:pt x="12217" y="16262"/>
                    <a:pt x="12259" y="16248"/>
                    <a:pt x="12295" y="16215"/>
                  </a:cubicBezTo>
                  <a:cubicBezTo>
                    <a:pt x="13509" y="15081"/>
                    <a:pt x="14055" y="14349"/>
                    <a:pt x="14085" y="14349"/>
                  </a:cubicBezTo>
                  <a:cubicBezTo>
                    <a:pt x="14113" y="14349"/>
                    <a:pt x="13709" y="14960"/>
                    <a:pt x="12988" y="16434"/>
                  </a:cubicBezTo>
                  <a:cubicBezTo>
                    <a:pt x="12926" y="16561"/>
                    <a:pt x="13030" y="16704"/>
                    <a:pt x="13147" y="16704"/>
                  </a:cubicBezTo>
                  <a:cubicBezTo>
                    <a:pt x="13187" y="16704"/>
                    <a:pt x="13229" y="16687"/>
                    <a:pt x="13265" y="16648"/>
                  </a:cubicBezTo>
                  <a:cubicBezTo>
                    <a:pt x="14426" y="15382"/>
                    <a:pt x="14947" y="14741"/>
                    <a:pt x="14992" y="14741"/>
                  </a:cubicBezTo>
                  <a:cubicBezTo>
                    <a:pt x="15040" y="14741"/>
                    <a:pt x="14516" y="15513"/>
                    <a:pt x="13632" y="17081"/>
                  </a:cubicBezTo>
                  <a:cubicBezTo>
                    <a:pt x="13567" y="17196"/>
                    <a:pt x="13666" y="17355"/>
                    <a:pt x="13786" y="17355"/>
                  </a:cubicBezTo>
                  <a:cubicBezTo>
                    <a:pt x="13816" y="17355"/>
                    <a:pt x="13847" y="17345"/>
                    <a:pt x="13877" y="17323"/>
                  </a:cubicBezTo>
                  <a:cubicBezTo>
                    <a:pt x="14334" y="16982"/>
                    <a:pt x="14772" y="16616"/>
                    <a:pt x="15191" y="16229"/>
                  </a:cubicBezTo>
                  <a:lnTo>
                    <a:pt x="15191" y="16229"/>
                  </a:lnTo>
                  <a:cubicBezTo>
                    <a:pt x="14804" y="16847"/>
                    <a:pt x="14464" y="17491"/>
                    <a:pt x="14172" y="18157"/>
                  </a:cubicBezTo>
                  <a:cubicBezTo>
                    <a:pt x="14112" y="18295"/>
                    <a:pt x="14207" y="18425"/>
                    <a:pt x="14326" y="18425"/>
                  </a:cubicBezTo>
                  <a:cubicBezTo>
                    <a:pt x="14367" y="18425"/>
                    <a:pt x="14411" y="18409"/>
                    <a:pt x="14452" y="18374"/>
                  </a:cubicBezTo>
                  <a:cubicBezTo>
                    <a:pt x="15174" y="17759"/>
                    <a:pt x="15644" y="17291"/>
                    <a:pt x="15916" y="16994"/>
                  </a:cubicBezTo>
                  <a:lnTo>
                    <a:pt x="15916" y="16994"/>
                  </a:lnTo>
                  <a:cubicBezTo>
                    <a:pt x="15676" y="17314"/>
                    <a:pt x="15301" y="17860"/>
                    <a:pt x="14816" y="18694"/>
                  </a:cubicBezTo>
                  <a:cubicBezTo>
                    <a:pt x="14740" y="18826"/>
                    <a:pt x="14858" y="18969"/>
                    <a:pt x="14982" y="18969"/>
                  </a:cubicBezTo>
                  <a:cubicBezTo>
                    <a:pt x="15023" y="18969"/>
                    <a:pt x="15066" y="18953"/>
                    <a:pt x="15102" y="18914"/>
                  </a:cubicBezTo>
                  <a:cubicBezTo>
                    <a:pt x="15919" y="18020"/>
                    <a:pt x="16588" y="17268"/>
                    <a:pt x="16742" y="17268"/>
                  </a:cubicBezTo>
                  <a:cubicBezTo>
                    <a:pt x="16862" y="17268"/>
                    <a:pt x="16672" y="17720"/>
                    <a:pt x="16002" y="18908"/>
                  </a:cubicBezTo>
                  <a:cubicBezTo>
                    <a:pt x="15925" y="19049"/>
                    <a:pt x="16038" y="19179"/>
                    <a:pt x="16164" y="19179"/>
                  </a:cubicBezTo>
                  <a:cubicBezTo>
                    <a:pt x="16206" y="19179"/>
                    <a:pt x="16250" y="19165"/>
                    <a:pt x="16288" y="19130"/>
                  </a:cubicBezTo>
                  <a:cubicBezTo>
                    <a:pt x="17293" y="18241"/>
                    <a:pt x="17689" y="17751"/>
                    <a:pt x="17696" y="17751"/>
                  </a:cubicBezTo>
                  <a:lnTo>
                    <a:pt x="17696" y="17751"/>
                  </a:lnTo>
                  <a:cubicBezTo>
                    <a:pt x="17704" y="17751"/>
                    <a:pt x="17263" y="18316"/>
                    <a:pt x="16649" y="19555"/>
                  </a:cubicBezTo>
                  <a:cubicBezTo>
                    <a:pt x="16585" y="19686"/>
                    <a:pt x="16697" y="19839"/>
                    <a:pt x="16818" y="19839"/>
                  </a:cubicBezTo>
                  <a:cubicBezTo>
                    <a:pt x="16859" y="19839"/>
                    <a:pt x="16901" y="19821"/>
                    <a:pt x="16938" y="19777"/>
                  </a:cubicBezTo>
                  <a:cubicBezTo>
                    <a:pt x="17472" y="19128"/>
                    <a:pt x="18003" y="18475"/>
                    <a:pt x="18534" y="17823"/>
                  </a:cubicBezTo>
                  <a:lnTo>
                    <a:pt x="18534" y="17823"/>
                  </a:lnTo>
                  <a:cubicBezTo>
                    <a:pt x="18404" y="18692"/>
                    <a:pt x="18052" y="19511"/>
                    <a:pt x="17512" y="20204"/>
                  </a:cubicBezTo>
                  <a:cubicBezTo>
                    <a:pt x="17426" y="20350"/>
                    <a:pt x="17545" y="20469"/>
                    <a:pt x="17671" y="20469"/>
                  </a:cubicBezTo>
                  <a:cubicBezTo>
                    <a:pt x="17728" y="20469"/>
                    <a:pt x="17787" y="20445"/>
                    <a:pt x="17830" y="20389"/>
                  </a:cubicBezTo>
                  <a:cubicBezTo>
                    <a:pt x="19068" y="18767"/>
                    <a:pt x="19550" y="18201"/>
                    <a:pt x="19643" y="18201"/>
                  </a:cubicBezTo>
                  <a:cubicBezTo>
                    <a:pt x="19768" y="18201"/>
                    <a:pt x="19186" y="19232"/>
                    <a:pt x="18803" y="20095"/>
                  </a:cubicBezTo>
                  <a:cubicBezTo>
                    <a:pt x="18737" y="20244"/>
                    <a:pt x="18848" y="20369"/>
                    <a:pt x="18969" y="20369"/>
                  </a:cubicBezTo>
                  <a:cubicBezTo>
                    <a:pt x="19023" y="20369"/>
                    <a:pt x="19080" y="20344"/>
                    <a:pt x="19123" y="20282"/>
                  </a:cubicBezTo>
                  <a:cubicBezTo>
                    <a:pt x="20019" y="18858"/>
                    <a:pt x="20534" y="18146"/>
                    <a:pt x="20667" y="18146"/>
                  </a:cubicBezTo>
                  <a:cubicBezTo>
                    <a:pt x="20787" y="18146"/>
                    <a:pt x="20597" y="18723"/>
                    <a:pt x="20096" y="19878"/>
                  </a:cubicBezTo>
                  <a:cubicBezTo>
                    <a:pt x="20027" y="20013"/>
                    <a:pt x="20144" y="20164"/>
                    <a:pt x="20267" y="20164"/>
                  </a:cubicBezTo>
                  <a:cubicBezTo>
                    <a:pt x="20310" y="20164"/>
                    <a:pt x="20353" y="20146"/>
                    <a:pt x="20391" y="20103"/>
                  </a:cubicBezTo>
                  <a:cubicBezTo>
                    <a:pt x="21023" y="19370"/>
                    <a:pt x="21594" y="18596"/>
                    <a:pt x="22183" y="17831"/>
                  </a:cubicBezTo>
                  <a:lnTo>
                    <a:pt x="22183" y="17831"/>
                  </a:lnTo>
                  <a:cubicBezTo>
                    <a:pt x="21823" y="18513"/>
                    <a:pt x="21493" y="19200"/>
                    <a:pt x="21190" y="19933"/>
                  </a:cubicBezTo>
                  <a:cubicBezTo>
                    <a:pt x="21148" y="20033"/>
                    <a:pt x="21249" y="20123"/>
                    <a:pt x="21344" y="20123"/>
                  </a:cubicBezTo>
                  <a:cubicBezTo>
                    <a:pt x="21380" y="20123"/>
                    <a:pt x="21415" y="20110"/>
                    <a:pt x="21441" y="20080"/>
                  </a:cubicBezTo>
                  <a:cubicBezTo>
                    <a:pt x="22157" y="19249"/>
                    <a:pt x="23699" y="17898"/>
                    <a:pt x="24092" y="17063"/>
                  </a:cubicBezTo>
                  <a:lnTo>
                    <a:pt x="24092" y="17063"/>
                  </a:lnTo>
                  <a:cubicBezTo>
                    <a:pt x="23364" y="18614"/>
                    <a:pt x="22091" y="19942"/>
                    <a:pt x="21184" y="21394"/>
                  </a:cubicBezTo>
                  <a:cubicBezTo>
                    <a:pt x="21106" y="21519"/>
                    <a:pt x="21222" y="21655"/>
                    <a:pt x="21343" y="21655"/>
                  </a:cubicBezTo>
                  <a:cubicBezTo>
                    <a:pt x="21383" y="21655"/>
                    <a:pt x="21424" y="21640"/>
                    <a:pt x="21459" y="21605"/>
                  </a:cubicBezTo>
                  <a:cubicBezTo>
                    <a:pt x="22856" y="20173"/>
                    <a:pt x="24057" y="18596"/>
                    <a:pt x="25324" y="17049"/>
                  </a:cubicBezTo>
                  <a:cubicBezTo>
                    <a:pt x="25854" y="16402"/>
                    <a:pt x="26101" y="16153"/>
                    <a:pt x="26169" y="16153"/>
                  </a:cubicBezTo>
                  <a:cubicBezTo>
                    <a:pt x="26370" y="16153"/>
                    <a:pt x="24971" y="18365"/>
                    <a:pt x="24675" y="18813"/>
                  </a:cubicBezTo>
                  <a:cubicBezTo>
                    <a:pt x="22683" y="21812"/>
                    <a:pt x="20041" y="24362"/>
                    <a:pt x="17853" y="27217"/>
                  </a:cubicBezTo>
                  <a:cubicBezTo>
                    <a:pt x="17768" y="27330"/>
                    <a:pt x="17889" y="27466"/>
                    <a:pt x="18006" y="27466"/>
                  </a:cubicBezTo>
                  <a:cubicBezTo>
                    <a:pt x="18045" y="27466"/>
                    <a:pt x="18083" y="27451"/>
                    <a:pt x="18113" y="27416"/>
                  </a:cubicBezTo>
                  <a:cubicBezTo>
                    <a:pt x="19995" y="25257"/>
                    <a:pt x="21828" y="23054"/>
                    <a:pt x="23644" y="20840"/>
                  </a:cubicBezTo>
                  <a:cubicBezTo>
                    <a:pt x="24132" y="20245"/>
                    <a:pt x="24793" y="19483"/>
                    <a:pt x="25252" y="18868"/>
                  </a:cubicBezTo>
                  <a:cubicBezTo>
                    <a:pt x="25627" y="18367"/>
                    <a:pt x="27242" y="16311"/>
                    <a:pt x="27444" y="16311"/>
                  </a:cubicBezTo>
                  <a:cubicBezTo>
                    <a:pt x="27509" y="16311"/>
                    <a:pt x="27424" y="16530"/>
                    <a:pt x="27097" y="17092"/>
                  </a:cubicBezTo>
                  <a:cubicBezTo>
                    <a:pt x="24623" y="21351"/>
                    <a:pt x="20593" y="24474"/>
                    <a:pt x="18069" y="28727"/>
                  </a:cubicBezTo>
                  <a:cubicBezTo>
                    <a:pt x="18001" y="28839"/>
                    <a:pt x="18099" y="28976"/>
                    <a:pt x="18214" y="28976"/>
                  </a:cubicBezTo>
                  <a:cubicBezTo>
                    <a:pt x="18240" y="28976"/>
                    <a:pt x="18268" y="28969"/>
                    <a:pt x="18295" y="28952"/>
                  </a:cubicBezTo>
                  <a:cubicBezTo>
                    <a:pt x="20033" y="27878"/>
                    <a:pt x="21502" y="26339"/>
                    <a:pt x="22845" y="24665"/>
                  </a:cubicBezTo>
                  <a:lnTo>
                    <a:pt x="22845" y="24665"/>
                  </a:lnTo>
                  <a:cubicBezTo>
                    <a:pt x="21589" y="26429"/>
                    <a:pt x="20373" y="28222"/>
                    <a:pt x="18959" y="29879"/>
                  </a:cubicBezTo>
                  <a:cubicBezTo>
                    <a:pt x="18854" y="30001"/>
                    <a:pt x="18954" y="30158"/>
                    <a:pt x="19077" y="30158"/>
                  </a:cubicBezTo>
                  <a:cubicBezTo>
                    <a:pt x="19114" y="30158"/>
                    <a:pt x="19153" y="30144"/>
                    <a:pt x="19190" y="30110"/>
                  </a:cubicBezTo>
                  <a:cubicBezTo>
                    <a:pt x="20350" y="29017"/>
                    <a:pt x="21426" y="27854"/>
                    <a:pt x="22454" y="26648"/>
                  </a:cubicBezTo>
                  <a:lnTo>
                    <a:pt x="22454" y="26648"/>
                  </a:lnTo>
                  <a:cubicBezTo>
                    <a:pt x="21371" y="28012"/>
                    <a:pt x="20317" y="29399"/>
                    <a:pt x="19259" y="30774"/>
                  </a:cubicBezTo>
                  <a:cubicBezTo>
                    <a:pt x="19169" y="30890"/>
                    <a:pt x="19287" y="31011"/>
                    <a:pt x="19405" y="31011"/>
                  </a:cubicBezTo>
                  <a:cubicBezTo>
                    <a:pt x="19442" y="31011"/>
                    <a:pt x="19479" y="30999"/>
                    <a:pt x="19510" y="30970"/>
                  </a:cubicBezTo>
                  <a:cubicBezTo>
                    <a:pt x="20287" y="30260"/>
                    <a:pt x="21011" y="29506"/>
                    <a:pt x="21716" y="28735"/>
                  </a:cubicBezTo>
                  <a:lnTo>
                    <a:pt x="21716" y="28735"/>
                  </a:lnTo>
                  <a:cubicBezTo>
                    <a:pt x="20919" y="29717"/>
                    <a:pt x="20235" y="30777"/>
                    <a:pt x="19790" y="32001"/>
                  </a:cubicBezTo>
                  <a:cubicBezTo>
                    <a:pt x="19753" y="32103"/>
                    <a:pt x="19850" y="32193"/>
                    <a:pt x="19943" y="32193"/>
                  </a:cubicBezTo>
                  <a:cubicBezTo>
                    <a:pt x="19979" y="32193"/>
                    <a:pt x="20015" y="32179"/>
                    <a:pt x="20041" y="32148"/>
                  </a:cubicBezTo>
                  <a:cubicBezTo>
                    <a:pt x="22282" y="29558"/>
                    <a:pt x="24421" y="26891"/>
                    <a:pt x="26491" y="24171"/>
                  </a:cubicBezTo>
                  <a:cubicBezTo>
                    <a:pt x="26953" y="23701"/>
                    <a:pt x="27406" y="23218"/>
                    <a:pt x="27836" y="22716"/>
                  </a:cubicBezTo>
                  <a:cubicBezTo>
                    <a:pt x="28812" y="21573"/>
                    <a:pt x="29704" y="20323"/>
                    <a:pt x="30637" y="19145"/>
                  </a:cubicBezTo>
                  <a:cubicBezTo>
                    <a:pt x="31377" y="18210"/>
                    <a:pt x="31886" y="17640"/>
                    <a:pt x="31993" y="17640"/>
                  </a:cubicBezTo>
                  <a:cubicBezTo>
                    <a:pt x="32090" y="17640"/>
                    <a:pt x="31860" y="18103"/>
                    <a:pt x="31179" y="19179"/>
                  </a:cubicBezTo>
                  <a:cubicBezTo>
                    <a:pt x="28214" y="23868"/>
                    <a:pt x="23477" y="27070"/>
                    <a:pt x="20832" y="31992"/>
                  </a:cubicBezTo>
                  <a:cubicBezTo>
                    <a:pt x="20769" y="32064"/>
                    <a:pt x="20702" y="32133"/>
                    <a:pt x="20642" y="32209"/>
                  </a:cubicBezTo>
                  <a:cubicBezTo>
                    <a:pt x="20616" y="32243"/>
                    <a:pt x="20624" y="32292"/>
                    <a:pt x="20659" y="32312"/>
                  </a:cubicBezTo>
                  <a:cubicBezTo>
                    <a:pt x="20627" y="32376"/>
                    <a:pt x="20590" y="32439"/>
                    <a:pt x="20558" y="32503"/>
                  </a:cubicBezTo>
                  <a:cubicBezTo>
                    <a:pt x="20498" y="32617"/>
                    <a:pt x="20591" y="32730"/>
                    <a:pt x="20694" y="32730"/>
                  </a:cubicBezTo>
                  <a:cubicBezTo>
                    <a:pt x="20729" y="32730"/>
                    <a:pt x="20766" y="32718"/>
                    <a:pt x="20798" y="32688"/>
                  </a:cubicBezTo>
                  <a:cubicBezTo>
                    <a:pt x="23309" y="30419"/>
                    <a:pt x="25333" y="27794"/>
                    <a:pt x="27302" y="25141"/>
                  </a:cubicBezTo>
                  <a:cubicBezTo>
                    <a:pt x="29533" y="22798"/>
                    <a:pt x="31721" y="20500"/>
                    <a:pt x="33541" y="18306"/>
                  </a:cubicBezTo>
                  <a:lnTo>
                    <a:pt x="33541" y="18306"/>
                  </a:lnTo>
                  <a:cubicBezTo>
                    <a:pt x="31298" y="21011"/>
                    <a:pt x="29141" y="23776"/>
                    <a:pt x="26849" y="26440"/>
                  </a:cubicBezTo>
                  <a:cubicBezTo>
                    <a:pt x="24816" y="28805"/>
                    <a:pt x="22495" y="30852"/>
                    <a:pt x="20789" y="33482"/>
                  </a:cubicBezTo>
                  <a:cubicBezTo>
                    <a:pt x="20728" y="33577"/>
                    <a:pt x="20820" y="33683"/>
                    <a:pt x="20913" y="33683"/>
                  </a:cubicBezTo>
                  <a:cubicBezTo>
                    <a:pt x="20943" y="33683"/>
                    <a:pt x="20974" y="33672"/>
                    <a:pt x="21000" y="33643"/>
                  </a:cubicBezTo>
                  <a:cubicBezTo>
                    <a:pt x="21649" y="32904"/>
                    <a:pt x="22331" y="32183"/>
                    <a:pt x="23035" y="31467"/>
                  </a:cubicBezTo>
                  <a:lnTo>
                    <a:pt x="23035" y="31467"/>
                  </a:lnTo>
                  <a:cubicBezTo>
                    <a:pt x="22241" y="32448"/>
                    <a:pt x="21502" y="33464"/>
                    <a:pt x="20899" y="34561"/>
                  </a:cubicBezTo>
                  <a:cubicBezTo>
                    <a:pt x="20850" y="34647"/>
                    <a:pt x="20923" y="34763"/>
                    <a:pt x="21011" y="34763"/>
                  </a:cubicBezTo>
                  <a:cubicBezTo>
                    <a:pt x="21033" y="34763"/>
                    <a:pt x="21056" y="34756"/>
                    <a:pt x="21078" y="34740"/>
                  </a:cubicBezTo>
                  <a:cubicBezTo>
                    <a:pt x="22345" y="33848"/>
                    <a:pt x="23543" y="32809"/>
                    <a:pt x="24686" y="31677"/>
                  </a:cubicBezTo>
                  <a:lnTo>
                    <a:pt x="24686" y="31677"/>
                  </a:lnTo>
                  <a:cubicBezTo>
                    <a:pt x="23685" y="32867"/>
                    <a:pt x="22694" y="34068"/>
                    <a:pt x="21747" y="35309"/>
                  </a:cubicBezTo>
                  <a:cubicBezTo>
                    <a:pt x="21671" y="35412"/>
                    <a:pt x="21774" y="35521"/>
                    <a:pt x="21879" y="35521"/>
                  </a:cubicBezTo>
                  <a:cubicBezTo>
                    <a:pt x="21913" y="35521"/>
                    <a:pt x="21947" y="35509"/>
                    <a:pt x="21976" y="35482"/>
                  </a:cubicBezTo>
                  <a:cubicBezTo>
                    <a:pt x="23985" y="33600"/>
                    <a:pt x="25873" y="31602"/>
                    <a:pt x="27741" y="29584"/>
                  </a:cubicBezTo>
                  <a:lnTo>
                    <a:pt x="27741" y="29584"/>
                  </a:lnTo>
                  <a:cubicBezTo>
                    <a:pt x="27342" y="30191"/>
                    <a:pt x="26935" y="30794"/>
                    <a:pt x="26517" y="31392"/>
                  </a:cubicBezTo>
                  <a:cubicBezTo>
                    <a:pt x="25093" y="32959"/>
                    <a:pt x="23682" y="34535"/>
                    <a:pt x="22313" y="36144"/>
                  </a:cubicBezTo>
                  <a:cubicBezTo>
                    <a:pt x="22217" y="36246"/>
                    <a:pt x="22309" y="36383"/>
                    <a:pt x="22416" y="36383"/>
                  </a:cubicBezTo>
                  <a:cubicBezTo>
                    <a:pt x="22447" y="36383"/>
                    <a:pt x="22480" y="36371"/>
                    <a:pt x="22510" y="36343"/>
                  </a:cubicBezTo>
                  <a:cubicBezTo>
                    <a:pt x="24040" y="35035"/>
                    <a:pt x="25293" y="33565"/>
                    <a:pt x="26447" y="31986"/>
                  </a:cubicBezTo>
                  <a:cubicBezTo>
                    <a:pt x="26603" y="31825"/>
                    <a:pt x="26756" y="31663"/>
                    <a:pt x="26912" y="31501"/>
                  </a:cubicBezTo>
                  <a:cubicBezTo>
                    <a:pt x="28832" y="29495"/>
                    <a:pt x="30778" y="27520"/>
                    <a:pt x="32643" y="25459"/>
                  </a:cubicBezTo>
                  <a:cubicBezTo>
                    <a:pt x="33798" y="24180"/>
                    <a:pt x="34895" y="22846"/>
                    <a:pt x="36027" y="21547"/>
                  </a:cubicBezTo>
                  <a:lnTo>
                    <a:pt x="36027" y="21547"/>
                  </a:lnTo>
                  <a:cubicBezTo>
                    <a:pt x="35192" y="22771"/>
                    <a:pt x="34289" y="23946"/>
                    <a:pt x="33324" y="25066"/>
                  </a:cubicBezTo>
                  <a:cubicBezTo>
                    <a:pt x="29970" y="29131"/>
                    <a:pt x="26081" y="32682"/>
                    <a:pt x="22931" y="36926"/>
                  </a:cubicBezTo>
                  <a:cubicBezTo>
                    <a:pt x="22852" y="37031"/>
                    <a:pt x="22957" y="37139"/>
                    <a:pt x="23064" y="37139"/>
                  </a:cubicBezTo>
                  <a:cubicBezTo>
                    <a:pt x="23099" y="37139"/>
                    <a:pt x="23133" y="37128"/>
                    <a:pt x="23162" y="37102"/>
                  </a:cubicBezTo>
                  <a:cubicBezTo>
                    <a:pt x="25896" y="34637"/>
                    <a:pt x="28275" y="31888"/>
                    <a:pt x="30619" y="29059"/>
                  </a:cubicBezTo>
                  <a:cubicBezTo>
                    <a:pt x="32478" y="26804"/>
                    <a:pt x="35342" y="24443"/>
                    <a:pt x="36760" y="21916"/>
                  </a:cubicBezTo>
                  <a:lnTo>
                    <a:pt x="36760" y="21916"/>
                  </a:lnTo>
                  <a:cubicBezTo>
                    <a:pt x="33394" y="27918"/>
                    <a:pt x="27397" y="32079"/>
                    <a:pt x="23566" y="37783"/>
                  </a:cubicBezTo>
                  <a:cubicBezTo>
                    <a:pt x="23490" y="37894"/>
                    <a:pt x="23596" y="38009"/>
                    <a:pt x="23705" y="38009"/>
                  </a:cubicBezTo>
                  <a:cubicBezTo>
                    <a:pt x="23740" y="38009"/>
                    <a:pt x="23776" y="37997"/>
                    <a:pt x="23806" y="37968"/>
                  </a:cubicBezTo>
                  <a:cubicBezTo>
                    <a:pt x="25431" y="36429"/>
                    <a:pt x="27008" y="34841"/>
                    <a:pt x="28555" y="33228"/>
                  </a:cubicBezTo>
                  <a:lnTo>
                    <a:pt x="28555" y="33228"/>
                  </a:lnTo>
                  <a:cubicBezTo>
                    <a:pt x="27201" y="34957"/>
                    <a:pt x="25821" y="36663"/>
                    <a:pt x="24346" y="38291"/>
                  </a:cubicBezTo>
                  <a:cubicBezTo>
                    <a:pt x="24253" y="38391"/>
                    <a:pt x="24336" y="38558"/>
                    <a:pt x="24451" y="38558"/>
                  </a:cubicBezTo>
                  <a:cubicBezTo>
                    <a:pt x="24476" y="38558"/>
                    <a:pt x="24503" y="38550"/>
                    <a:pt x="24531" y="38531"/>
                  </a:cubicBezTo>
                  <a:cubicBezTo>
                    <a:pt x="25180" y="38078"/>
                    <a:pt x="25801" y="37593"/>
                    <a:pt x="26407" y="37096"/>
                  </a:cubicBezTo>
                  <a:lnTo>
                    <a:pt x="26407" y="37096"/>
                  </a:lnTo>
                  <a:cubicBezTo>
                    <a:pt x="25905" y="37792"/>
                    <a:pt x="25460" y="38525"/>
                    <a:pt x="25073" y="39290"/>
                  </a:cubicBezTo>
                  <a:cubicBezTo>
                    <a:pt x="25013" y="39412"/>
                    <a:pt x="25105" y="39516"/>
                    <a:pt x="25210" y="39516"/>
                  </a:cubicBezTo>
                  <a:cubicBezTo>
                    <a:pt x="25246" y="39516"/>
                    <a:pt x="25283" y="39505"/>
                    <a:pt x="25316" y="39478"/>
                  </a:cubicBezTo>
                  <a:cubicBezTo>
                    <a:pt x="27663" y="37581"/>
                    <a:pt x="29199" y="35026"/>
                    <a:pt x="30971" y="32621"/>
                  </a:cubicBezTo>
                  <a:cubicBezTo>
                    <a:pt x="31098" y="32477"/>
                    <a:pt x="31223" y="32327"/>
                    <a:pt x="31353" y="32183"/>
                  </a:cubicBezTo>
                  <a:cubicBezTo>
                    <a:pt x="31838" y="31750"/>
                    <a:pt x="32317" y="31325"/>
                    <a:pt x="32764" y="30904"/>
                  </a:cubicBezTo>
                  <a:cubicBezTo>
                    <a:pt x="34681" y="29100"/>
                    <a:pt x="37873" y="26288"/>
                    <a:pt x="39028" y="23985"/>
                  </a:cubicBezTo>
                  <a:lnTo>
                    <a:pt x="39028" y="23985"/>
                  </a:lnTo>
                  <a:cubicBezTo>
                    <a:pt x="37371" y="27290"/>
                    <a:pt x="34130" y="29943"/>
                    <a:pt x="31664" y="32644"/>
                  </a:cubicBezTo>
                  <a:cubicBezTo>
                    <a:pt x="29661" y="34844"/>
                    <a:pt x="27781" y="37200"/>
                    <a:pt x="26043" y="39614"/>
                  </a:cubicBezTo>
                  <a:cubicBezTo>
                    <a:pt x="25962" y="39723"/>
                    <a:pt x="26074" y="39842"/>
                    <a:pt x="26185" y="39842"/>
                  </a:cubicBezTo>
                  <a:cubicBezTo>
                    <a:pt x="26221" y="39842"/>
                    <a:pt x="26256" y="39830"/>
                    <a:pt x="26286" y="39801"/>
                  </a:cubicBezTo>
                  <a:cubicBezTo>
                    <a:pt x="28004" y="38084"/>
                    <a:pt x="29641" y="36297"/>
                    <a:pt x="31266" y="34492"/>
                  </a:cubicBezTo>
                  <a:lnTo>
                    <a:pt x="31266" y="34492"/>
                  </a:lnTo>
                  <a:cubicBezTo>
                    <a:pt x="29756" y="36490"/>
                    <a:pt x="28315" y="38522"/>
                    <a:pt x="27010" y="40581"/>
                  </a:cubicBezTo>
                  <a:cubicBezTo>
                    <a:pt x="26939" y="40693"/>
                    <a:pt x="27047" y="40820"/>
                    <a:pt x="27156" y="40820"/>
                  </a:cubicBezTo>
                  <a:cubicBezTo>
                    <a:pt x="27192" y="40820"/>
                    <a:pt x="27229" y="40806"/>
                    <a:pt x="27259" y="40771"/>
                  </a:cubicBezTo>
                  <a:cubicBezTo>
                    <a:pt x="30019" y="37659"/>
                    <a:pt x="32727" y="34501"/>
                    <a:pt x="35415" y="31325"/>
                  </a:cubicBezTo>
                  <a:cubicBezTo>
                    <a:pt x="35876" y="30777"/>
                    <a:pt x="37323" y="29137"/>
                    <a:pt x="37739" y="28562"/>
                  </a:cubicBezTo>
                  <a:cubicBezTo>
                    <a:pt x="38097" y="28066"/>
                    <a:pt x="40639" y="24587"/>
                    <a:pt x="40714" y="24587"/>
                  </a:cubicBezTo>
                  <a:cubicBezTo>
                    <a:pt x="40724" y="24587"/>
                    <a:pt x="40689" y="24651"/>
                    <a:pt x="40597" y="24795"/>
                  </a:cubicBezTo>
                  <a:cubicBezTo>
                    <a:pt x="39826" y="25993"/>
                    <a:pt x="38992" y="27145"/>
                    <a:pt x="38137" y="28279"/>
                  </a:cubicBezTo>
                  <a:cubicBezTo>
                    <a:pt x="37733" y="28790"/>
                    <a:pt x="37334" y="29307"/>
                    <a:pt x="36945" y="29830"/>
                  </a:cubicBezTo>
                  <a:cubicBezTo>
                    <a:pt x="33567" y="34097"/>
                    <a:pt x="29828" y="38098"/>
                    <a:pt x="26797" y="42628"/>
                  </a:cubicBezTo>
                  <a:cubicBezTo>
                    <a:pt x="26721" y="42741"/>
                    <a:pt x="26832" y="42868"/>
                    <a:pt x="26944" y="42868"/>
                  </a:cubicBezTo>
                  <a:cubicBezTo>
                    <a:pt x="26981" y="42868"/>
                    <a:pt x="27018" y="42854"/>
                    <a:pt x="27048" y="42821"/>
                  </a:cubicBezTo>
                  <a:cubicBezTo>
                    <a:pt x="27937" y="41814"/>
                    <a:pt x="28887" y="40809"/>
                    <a:pt x="29860" y="39798"/>
                  </a:cubicBezTo>
                  <a:lnTo>
                    <a:pt x="29860" y="39798"/>
                  </a:lnTo>
                  <a:cubicBezTo>
                    <a:pt x="29747" y="39972"/>
                    <a:pt x="29635" y="40142"/>
                    <a:pt x="29522" y="40315"/>
                  </a:cubicBezTo>
                  <a:cubicBezTo>
                    <a:pt x="28465" y="41588"/>
                    <a:pt x="27469" y="42919"/>
                    <a:pt x="26580" y="44351"/>
                  </a:cubicBezTo>
                  <a:cubicBezTo>
                    <a:pt x="26509" y="44465"/>
                    <a:pt x="26619" y="44597"/>
                    <a:pt x="26728" y="44597"/>
                  </a:cubicBezTo>
                  <a:cubicBezTo>
                    <a:pt x="26765" y="44597"/>
                    <a:pt x="26802" y="44582"/>
                    <a:pt x="26831" y="44545"/>
                  </a:cubicBezTo>
                  <a:cubicBezTo>
                    <a:pt x="28108" y="42971"/>
                    <a:pt x="29277" y="41326"/>
                    <a:pt x="30423" y="39663"/>
                  </a:cubicBezTo>
                  <a:cubicBezTo>
                    <a:pt x="30769" y="39270"/>
                    <a:pt x="31119" y="38886"/>
                    <a:pt x="31465" y="38499"/>
                  </a:cubicBezTo>
                  <a:cubicBezTo>
                    <a:pt x="34531" y="35093"/>
                    <a:pt x="37990" y="32076"/>
                    <a:pt x="40773" y="28412"/>
                  </a:cubicBezTo>
                  <a:cubicBezTo>
                    <a:pt x="41518" y="27344"/>
                    <a:pt x="42332" y="26322"/>
                    <a:pt x="43204" y="25352"/>
                  </a:cubicBezTo>
                  <a:lnTo>
                    <a:pt x="43204" y="25352"/>
                  </a:lnTo>
                  <a:cubicBezTo>
                    <a:pt x="42000" y="26706"/>
                    <a:pt x="40986" y="28297"/>
                    <a:pt x="39840" y="29720"/>
                  </a:cubicBezTo>
                  <a:cubicBezTo>
                    <a:pt x="37695" y="32376"/>
                    <a:pt x="35435" y="34940"/>
                    <a:pt x="33272" y="37584"/>
                  </a:cubicBezTo>
                  <a:cubicBezTo>
                    <a:pt x="32579" y="38433"/>
                    <a:pt x="31913" y="39302"/>
                    <a:pt x="31254" y="40177"/>
                  </a:cubicBezTo>
                  <a:cubicBezTo>
                    <a:pt x="29130" y="42244"/>
                    <a:pt x="26881" y="44386"/>
                    <a:pt x="26023" y="47085"/>
                  </a:cubicBezTo>
                  <a:cubicBezTo>
                    <a:pt x="25990" y="47192"/>
                    <a:pt x="26090" y="47290"/>
                    <a:pt x="26188" y="47290"/>
                  </a:cubicBezTo>
                  <a:cubicBezTo>
                    <a:pt x="26226" y="47290"/>
                    <a:pt x="26263" y="47276"/>
                    <a:pt x="26292" y="47241"/>
                  </a:cubicBezTo>
                  <a:cubicBezTo>
                    <a:pt x="27175" y="46176"/>
                    <a:pt x="28061" y="45108"/>
                    <a:pt x="28948" y="44034"/>
                  </a:cubicBezTo>
                  <a:lnTo>
                    <a:pt x="28948" y="44034"/>
                  </a:lnTo>
                  <a:cubicBezTo>
                    <a:pt x="27750" y="45616"/>
                    <a:pt x="26580" y="47218"/>
                    <a:pt x="25501" y="48878"/>
                  </a:cubicBezTo>
                  <a:cubicBezTo>
                    <a:pt x="25420" y="49001"/>
                    <a:pt x="25527" y="49109"/>
                    <a:pt x="25641" y="49109"/>
                  </a:cubicBezTo>
                  <a:cubicBezTo>
                    <a:pt x="25690" y="49109"/>
                    <a:pt x="25741" y="49089"/>
                    <a:pt x="25778" y="49040"/>
                  </a:cubicBezTo>
                  <a:cubicBezTo>
                    <a:pt x="28047" y="45991"/>
                    <a:pt x="30726" y="43222"/>
                    <a:pt x="33316" y="40396"/>
                  </a:cubicBezTo>
                  <a:lnTo>
                    <a:pt x="33316" y="40396"/>
                  </a:lnTo>
                  <a:cubicBezTo>
                    <a:pt x="30481" y="43904"/>
                    <a:pt x="27568" y="47351"/>
                    <a:pt x="24958" y="51032"/>
                  </a:cubicBezTo>
                  <a:cubicBezTo>
                    <a:pt x="24897" y="51116"/>
                    <a:pt x="24949" y="51205"/>
                    <a:pt x="25024" y="51248"/>
                  </a:cubicBezTo>
                  <a:cubicBezTo>
                    <a:pt x="24938" y="51361"/>
                    <a:pt x="24848" y="51471"/>
                    <a:pt x="24764" y="51583"/>
                  </a:cubicBezTo>
                  <a:cubicBezTo>
                    <a:pt x="24687" y="51685"/>
                    <a:pt x="24785" y="51783"/>
                    <a:pt x="24887" y="51783"/>
                  </a:cubicBezTo>
                  <a:cubicBezTo>
                    <a:pt x="24929" y="51783"/>
                    <a:pt x="24973" y="51766"/>
                    <a:pt x="25004" y="51725"/>
                  </a:cubicBezTo>
                  <a:cubicBezTo>
                    <a:pt x="26973" y="49164"/>
                    <a:pt x="29072" y="46730"/>
                    <a:pt x="31234" y="44348"/>
                  </a:cubicBezTo>
                  <a:lnTo>
                    <a:pt x="31234" y="44348"/>
                  </a:lnTo>
                  <a:cubicBezTo>
                    <a:pt x="28774" y="47178"/>
                    <a:pt x="26427" y="50114"/>
                    <a:pt x="24317" y="53298"/>
                  </a:cubicBezTo>
                  <a:cubicBezTo>
                    <a:pt x="24237" y="53420"/>
                    <a:pt x="24347" y="53527"/>
                    <a:pt x="24461" y="53527"/>
                  </a:cubicBezTo>
                  <a:cubicBezTo>
                    <a:pt x="24482" y="53527"/>
                    <a:pt x="24504" y="53523"/>
                    <a:pt x="24525" y="53515"/>
                  </a:cubicBezTo>
                  <a:lnTo>
                    <a:pt x="24525" y="53515"/>
                  </a:lnTo>
                  <a:cubicBezTo>
                    <a:pt x="24502" y="53544"/>
                    <a:pt x="24479" y="53569"/>
                    <a:pt x="24455" y="53595"/>
                  </a:cubicBezTo>
                  <a:cubicBezTo>
                    <a:pt x="24349" y="53704"/>
                    <a:pt x="24449" y="53852"/>
                    <a:pt x="24563" y="53852"/>
                  </a:cubicBezTo>
                  <a:cubicBezTo>
                    <a:pt x="24598" y="53852"/>
                    <a:pt x="24634" y="53838"/>
                    <a:pt x="24666" y="53806"/>
                  </a:cubicBezTo>
                  <a:cubicBezTo>
                    <a:pt x="24998" y="53518"/>
                    <a:pt x="25322" y="53209"/>
                    <a:pt x="25651" y="52911"/>
                  </a:cubicBezTo>
                  <a:cubicBezTo>
                    <a:pt x="28050" y="51453"/>
                    <a:pt x="29871" y="49144"/>
                    <a:pt x="31612" y="46831"/>
                  </a:cubicBezTo>
                  <a:cubicBezTo>
                    <a:pt x="33538" y="44654"/>
                    <a:pt x="35391" y="42388"/>
                    <a:pt x="37184" y="40128"/>
                  </a:cubicBezTo>
                  <a:cubicBezTo>
                    <a:pt x="40270" y="36631"/>
                    <a:pt x="43357" y="33106"/>
                    <a:pt x="46322" y="29524"/>
                  </a:cubicBezTo>
                  <a:cubicBezTo>
                    <a:pt x="46812" y="29104"/>
                    <a:pt x="47268" y="28742"/>
                    <a:pt x="47378" y="28742"/>
                  </a:cubicBezTo>
                  <a:cubicBezTo>
                    <a:pt x="47457" y="28742"/>
                    <a:pt x="47358" y="28929"/>
                    <a:pt x="46965" y="29414"/>
                  </a:cubicBezTo>
                  <a:cubicBezTo>
                    <a:pt x="45779" y="30883"/>
                    <a:pt x="44324" y="32232"/>
                    <a:pt x="43048" y="33629"/>
                  </a:cubicBezTo>
                  <a:cubicBezTo>
                    <a:pt x="39915" y="37059"/>
                    <a:pt x="36948" y="40587"/>
                    <a:pt x="34017" y="44190"/>
                  </a:cubicBezTo>
                  <a:cubicBezTo>
                    <a:pt x="32432" y="46138"/>
                    <a:pt x="30752" y="48026"/>
                    <a:pt x="29176" y="49990"/>
                  </a:cubicBezTo>
                  <a:cubicBezTo>
                    <a:pt x="29023" y="50160"/>
                    <a:pt x="28875" y="50336"/>
                    <a:pt x="28722" y="50506"/>
                  </a:cubicBezTo>
                  <a:cubicBezTo>
                    <a:pt x="26909" y="52527"/>
                    <a:pt x="24684" y="54522"/>
                    <a:pt x="23459" y="56965"/>
                  </a:cubicBezTo>
                  <a:cubicBezTo>
                    <a:pt x="23411" y="57064"/>
                    <a:pt x="23489" y="57203"/>
                    <a:pt x="23591" y="57203"/>
                  </a:cubicBezTo>
                  <a:cubicBezTo>
                    <a:pt x="23617" y="57203"/>
                    <a:pt x="23643" y="57195"/>
                    <a:pt x="23670" y="57175"/>
                  </a:cubicBezTo>
                  <a:cubicBezTo>
                    <a:pt x="25249" y="55983"/>
                    <a:pt x="26202" y="54375"/>
                    <a:pt x="27386" y="52807"/>
                  </a:cubicBezTo>
                  <a:cubicBezTo>
                    <a:pt x="28567" y="51248"/>
                    <a:pt x="29805" y="49730"/>
                    <a:pt x="31049" y="48220"/>
                  </a:cubicBezTo>
                  <a:cubicBezTo>
                    <a:pt x="35504" y="43081"/>
                    <a:pt x="40065" y="38029"/>
                    <a:pt x="44766" y="33118"/>
                  </a:cubicBezTo>
                  <a:cubicBezTo>
                    <a:pt x="45909" y="31926"/>
                    <a:pt x="47026" y="30707"/>
                    <a:pt x="48166" y="29515"/>
                  </a:cubicBezTo>
                  <a:cubicBezTo>
                    <a:pt x="48860" y="28790"/>
                    <a:pt x="49163" y="28508"/>
                    <a:pt x="49215" y="28508"/>
                  </a:cubicBezTo>
                  <a:cubicBezTo>
                    <a:pt x="49373" y="28508"/>
                    <a:pt x="47169" y="31143"/>
                    <a:pt x="46538" y="31752"/>
                  </a:cubicBezTo>
                  <a:cubicBezTo>
                    <a:pt x="43882" y="34319"/>
                    <a:pt x="41457" y="37114"/>
                    <a:pt x="39049" y="39914"/>
                  </a:cubicBezTo>
                  <a:cubicBezTo>
                    <a:pt x="33633" y="46205"/>
                    <a:pt x="28298" y="52530"/>
                    <a:pt x="22940" y="58870"/>
                  </a:cubicBezTo>
                  <a:cubicBezTo>
                    <a:pt x="22844" y="58982"/>
                    <a:pt x="22925" y="59140"/>
                    <a:pt x="23049" y="59140"/>
                  </a:cubicBezTo>
                  <a:cubicBezTo>
                    <a:pt x="23075" y="59140"/>
                    <a:pt x="23102" y="59134"/>
                    <a:pt x="23130" y="59118"/>
                  </a:cubicBezTo>
                  <a:cubicBezTo>
                    <a:pt x="24822" y="58200"/>
                    <a:pt x="26289" y="56855"/>
                    <a:pt x="27625" y="55325"/>
                  </a:cubicBezTo>
                  <a:lnTo>
                    <a:pt x="27625" y="55325"/>
                  </a:lnTo>
                  <a:cubicBezTo>
                    <a:pt x="27348" y="55723"/>
                    <a:pt x="27057" y="56110"/>
                    <a:pt x="26754" y="56482"/>
                  </a:cubicBezTo>
                  <a:cubicBezTo>
                    <a:pt x="25192" y="57819"/>
                    <a:pt x="23549" y="59110"/>
                    <a:pt x="22585" y="60839"/>
                  </a:cubicBezTo>
                  <a:cubicBezTo>
                    <a:pt x="22516" y="60959"/>
                    <a:pt x="22620" y="61089"/>
                    <a:pt x="22733" y="61089"/>
                  </a:cubicBezTo>
                  <a:cubicBezTo>
                    <a:pt x="22771" y="61089"/>
                    <a:pt x="22811" y="61074"/>
                    <a:pt x="22845" y="61038"/>
                  </a:cubicBezTo>
                  <a:cubicBezTo>
                    <a:pt x="23895" y="59927"/>
                    <a:pt x="24909" y="58783"/>
                    <a:pt x="25905" y="57631"/>
                  </a:cubicBezTo>
                  <a:cubicBezTo>
                    <a:pt x="27368" y="56286"/>
                    <a:pt x="28864" y="54984"/>
                    <a:pt x="30189" y="53457"/>
                  </a:cubicBezTo>
                  <a:cubicBezTo>
                    <a:pt x="30735" y="52830"/>
                    <a:pt x="31260" y="52184"/>
                    <a:pt x="31783" y="51534"/>
                  </a:cubicBezTo>
                  <a:lnTo>
                    <a:pt x="31783" y="51534"/>
                  </a:lnTo>
                  <a:cubicBezTo>
                    <a:pt x="31324" y="52195"/>
                    <a:pt x="30865" y="52856"/>
                    <a:pt x="30394" y="53512"/>
                  </a:cubicBezTo>
                  <a:cubicBezTo>
                    <a:pt x="28139" y="56659"/>
                    <a:pt x="25157" y="58939"/>
                    <a:pt x="22720" y="61884"/>
                  </a:cubicBezTo>
                  <a:cubicBezTo>
                    <a:pt x="22631" y="61992"/>
                    <a:pt x="22713" y="62174"/>
                    <a:pt x="22832" y="62174"/>
                  </a:cubicBezTo>
                  <a:cubicBezTo>
                    <a:pt x="22860" y="62174"/>
                    <a:pt x="22890" y="62164"/>
                    <a:pt x="22920" y="62141"/>
                  </a:cubicBezTo>
                  <a:cubicBezTo>
                    <a:pt x="30663" y="56228"/>
                    <a:pt x="35695" y="47082"/>
                    <a:pt x="42577" y="40229"/>
                  </a:cubicBezTo>
                  <a:cubicBezTo>
                    <a:pt x="44575" y="38239"/>
                    <a:pt x="46584" y="36262"/>
                    <a:pt x="48556" y="34244"/>
                  </a:cubicBezTo>
                  <a:cubicBezTo>
                    <a:pt x="49247" y="33537"/>
                    <a:pt x="52165" y="30343"/>
                    <a:pt x="52253" y="30343"/>
                  </a:cubicBezTo>
                  <a:cubicBezTo>
                    <a:pt x="52290" y="30343"/>
                    <a:pt x="51826" y="30908"/>
                    <a:pt x="50485" y="32463"/>
                  </a:cubicBezTo>
                  <a:cubicBezTo>
                    <a:pt x="46861" y="36663"/>
                    <a:pt x="42927" y="40673"/>
                    <a:pt x="39136" y="44724"/>
                  </a:cubicBezTo>
                  <a:cubicBezTo>
                    <a:pt x="35299" y="48823"/>
                    <a:pt x="31999" y="53367"/>
                    <a:pt x="28318" y="57603"/>
                  </a:cubicBezTo>
                  <a:cubicBezTo>
                    <a:pt x="28261" y="57669"/>
                    <a:pt x="28197" y="57744"/>
                    <a:pt x="28136" y="57813"/>
                  </a:cubicBezTo>
                  <a:cubicBezTo>
                    <a:pt x="26205" y="59904"/>
                    <a:pt x="24262" y="61985"/>
                    <a:pt x="22284" y="64035"/>
                  </a:cubicBezTo>
                  <a:cubicBezTo>
                    <a:pt x="22168" y="64155"/>
                    <a:pt x="22282" y="64324"/>
                    <a:pt x="22410" y="64324"/>
                  </a:cubicBezTo>
                  <a:cubicBezTo>
                    <a:pt x="22447" y="64324"/>
                    <a:pt x="22486" y="64309"/>
                    <a:pt x="22521" y="64274"/>
                  </a:cubicBezTo>
                  <a:cubicBezTo>
                    <a:pt x="23026" y="63763"/>
                    <a:pt x="23514" y="63241"/>
                    <a:pt x="24008" y="62721"/>
                  </a:cubicBezTo>
                  <a:lnTo>
                    <a:pt x="24008" y="62721"/>
                  </a:lnTo>
                  <a:cubicBezTo>
                    <a:pt x="23921" y="62817"/>
                    <a:pt x="23829" y="62918"/>
                    <a:pt x="23754" y="62998"/>
                  </a:cubicBezTo>
                  <a:cubicBezTo>
                    <a:pt x="25792" y="60882"/>
                    <a:pt x="27787" y="58723"/>
                    <a:pt x="29776" y="56560"/>
                  </a:cubicBezTo>
                  <a:cubicBezTo>
                    <a:pt x="33740" y="52259"/>
                    <a:pt x="37635" y="47894"/>
                    <a:pt x="41587" y="43580"/>
                  </a:cubicBezTo>
                  <a:cubicBezTo>
                    <a:pt x="45285" y="39553"/>
                    <a:pt x="48478" y="35061"/>
                    <a:pt x="52485" y="31325"/>
                  </a:cubicBezTo>
                  <a:lnTo>
                    <a:pt x="52485" y="31325"/>
                  </a:lnTo>
                  <a:cubicBezTo>
                    <a:pt x="49399" y="34206"/>
                    <a:pt x="46047" y="38846"/>
                    <a:pt x="42889" y="42330"/>
                  </a:cubicBezTo>
                  <a:cubicBezTo>
                    <a:pt x="38980" y="46644"/>
                    <a:pt x="35342" y="51248"/>
                    <a:pt x="31575" y="55689"/>
                  </a:cubicBezTo>
                  <a:cubicBezTo>
                    <a:pt x="31119" y="56228"/>
                    <a:pt x="30637" y="56742"/>
                    <a:pt x="30166" y="57265"/>
                  </a:cubicBezTo>
                  <a:cubicBezTo>
                    <a:pt x="29791" y="57663"/>
                    <a:pt x="29418" y="58067"/>
                    <a:pt x="29037" y="58463"/>
                  </a:cubicBezTo>
                  <a:cubicBezTo>
                    <a:pt x="26932" y="60643"/>
                    <a:pt x="24100" y="62765"/>
                    <a:pt x="22691" y="65475"/>
                  </a:cubicBezTo>
                  <a:cubicBezTo>
                    <a:pt x="22629" y="65596"/>
                    <a:pt x="22733" y="65732"/>
                    <a:pt x="22844" y="65732"/>
                  </a:cubicBezTo>
                  <a:cubicBezTo>
                    <a:pt x="22882" y="65732"/>
                    <a:pt x="22921" y="65716"/>
                    <a:pt x="22954" y="65678"/>
                  </a:cubicBezTo>
                  <a:cubicBezTo>
                    <a:pt x="24444" y="63977"/>
                    <a:pt x="25939" y="62288"/>
                    <a:pt x="27443" y="60605"/>
                  </a:cubicBezTo>
                  <a:cubicBezTo>
                    <a:pt x="31150" y="56814"/>
                    <a:pt x="34670" y="52859"/>
                    <a:pt x="38091" y="48806"/>
                  </a:cubicBezTo>
                  <a:cubicBezTo>
                    <a:pt x="41818" y="44392"/>
                    <a:pt x="45646" y="40064"/>
                    <a:pt x="49572" y="35823"/>
                  </a:cubicBezTo>
                  <a:cubicBezTo>
                    <a:pt x="50141" y="35217"/>
                    <a:pt x="50675" y="34582"/>
                    <a:pt x="51175" y="33921"/>
                  </a:cubicBezTo>
                  <a:cubicBezTo>
                    <a:pt x="51753" y="33195"/>
                    <a:pt x="52015" y="32929"/>
                    <a:pt x="52083" y="32929"/>
                  </a:cubicBezTo>
                  <a:cubicBezTo>
                    <a:pt x="52251" y="32929"/>
                    <a:pt x="51233" y="34555"/>
                    <a:pt x="50886" y="34896"/>
                  </a:cubicBezTo>
                  <a:cubicBezTo>
                    <a:pt x="49154" y="36608"/>
                    <a:pt x="47632" y="38534"/>
                    <a:pt x="46016" y="40353"/>
                  </a:cubicBezTo>
                  <a:cubicBezTo>
                    <a:pt x="38024" y="49343"/>
                    <a:pt x="30186" y="58489"/>
                    <a:pt x="22071" y="67384"/>
                  </a:cubicBezTo>
                  <a:cubicBezTo>
                    <a:pt x="21960" y="67504"/>
                    <a:pt x="22069" y="67668"/>
                    <a:pt x="22194" y="67668"/>
                  </a:cubicBezTo>
                  <a:cubicBezTo>
                    <a:pt x="22231" y="67668"/>
                    <a:pt x="22270" y="67653"/>
                    <a:pt x="22305" y="67618"/>
                  </a:cubicBezTo>
                  <a:cubicBezTo>
                    <a:pt x="23393" y="66532"/>
                    <a:pt x="24470" y="65455"/>
                    <a:pt x="25544" y="64390"/>
                  </a:cubicBezTo>
                  <a:lnTo>
                    <a:pt x="25544" y="64390"/>
                  </a:lnTo>
                  <a:cubicBezTo>
                    <a:pt x="25477" y="64494"/>
                    <a:pt x="25434" y="64601"/>
                    <a:pt x="25376" y="64708"/>
                  </a:cubicBezTo>
                  <a:cubicBezTo>
                    <a:pt x="24701" y="65539"/>
                    <a:pt x="23119" y="67505"/>
                    <a:pt x="22729" y="67932"/>
                  </a:cubicBezTo>
                  <a:cubicBezTo>
                    <a:pt x="22634" y="68035"/>
                    <a:pt x="22718" y="68195"/>
                    <a:pt x="22836" y="68195"/>
                  </a:cubicBezTo>
                  <a:cubicBezTo>
                    <a:pt x="22861" y="68195"/>
                    <a:pt x="22887" y="68188"/>
                    <a:pt x="22914" y="68172"/>
                  </a:cubicBezTo>
                  <a:cubicBezTo>
                    <a:pt x="25163" y="66786"/>
                    <a:pt x="27132" y="64878"/>
                    <a:pt x="28953" y="62779"/>
                  </a:cubicBezTo>
                  <a:lnTo>
                    <a:pt x="28953" y="62779"/>
                  </a:lnTo>
                  <a:lnTo>
                    <a:pt x="28633" y="63180"/>
                  </a:lnTo>
                  <a:cubicBezTo>
                    <a:pt x="26629" y="65675"/>
                    <a:pt x="23991" y="67476"/>
                    <a:pt x="22053" y="70008"/>
                  </a:cubicBezTo>
                  <a:cubicBezTo>
                    <a:pt x="21976" y="70109"/>
                    <a:pt x="22085" y="70247"/>
                    <a:pt x="22196" y="70247"/>
                  </a:cubicBezTo>
                  <a:cubicBezTo>
                    <a:pt x="22221" y="70247"/>
                    <a:pt x="22247" y="70240"/>
                    <a:pt x="22270" y="70225"/>
                  </a:cubicBezTo>
                  <a:cubicBezTo>
                    <a:pt x="24057" y="68940"/>
                    <a:pt x="25734" y="67522"/>
                    <a:pt x="27334" y="66010"/>
                  </a:cubicBezTo>
                  <a:lnTo>
                    <a:pt x="27334" y="66010"/>
                  </a:lnTo>
                  <a:cubicBezTo>
                    <a:pt x="26927" y="66564"/>
                    <a:pt x="26514" y="67112"/>
                    <a:pt x="26098" y="67658"/>
                  </a:cubicBezTo>
                  <a:cubicBezTo>
                    <a:pt x="25044" y="68784"/>
                    <a:pt x="24017" y="69936"/>
                    <a:pt x="23049" y="71163"/>
                  </a:cubicBezTo>
                  <a:cubicBezTo>
                    <a:pt x="22959" y="71280"/>
                    <a:pt x="23050" y="71432"/>
                    <a:pt x="23163" y="71432"/>
                  </a:cubicBezTo>
                  <a:cubicBezTo>
                    <a:pt x="23198" y="71432"/>
                    <a:pt x="23235" y="71417"/>
                    <a:pt x="23269" y="71382"/>
                  </a:cubicBezTo>
                  <a:cubicBezTo>
                    <a:pt x="23459" y="71192"/>
                    <a:pt x="23630" y="70993"/>
                    <a:pt x="23815" y="70799"/>
                  </a:cubicBezTo>
                  <a:lnTo>
                    <a:pt x="23815" y="70799"/>
                  </a:lnTo>
                  <a:cubicBezTo>
                    <a:pt x="23428" y="71215"/>
                    <a:pt x="23113" y="71680"/>
                    <a:pt x="22980" y="72222"/>
                  </a:cubicBezTo>
                  <a:cubicBezTo>
                    <a:pt x="22968" y="72278"/>
                    <a:pt x="23014" y="72315"/>
                    <a:pt x="23058" y="72315"/>
                  </a:cubicBezTo>
                  <a:cubicBezTo>
                    <a:pt x="23086" y="72315"/>
                    <a:pt x="23114" y="72299"/>
                    <a:pt x="23125" y="72263"/>
                  </a:cubicBezTo>
                  <a:cubicBezTo>
                    <a:pt x="23589" y="70585"/>
                    <a:pt x="25732" y="69468"/>
                    <a:pt x="27172" y="68501"/>
                  </a:cubicBezTo>
                  <a:lnTo>
                    <a:pt x="27172" y="68501"/>
                  </a:lnTo>
                  <a:cubicBezTo>
                    <a:pt x="26831" y="68885"/>
                    <a:pt x="26494" y="69278"/>
                    <a:pt x="26144" y="69659"/>
                  </a:cubicBezTo>
                  <a:cubicBezTo>
                    <a:pt x="25555" y="70245"/>
                    <a:pt x="24972" y="70840"/>
                    <a:pt x="24409" y="71452"/>
                  </a:cubicBezTo>
                  <a:cubicBezTo>
                    <a:pt x="24314" y="71550"/>
                    <a:pt x="24224" y="71648"/>
                    <a:pt x="24132" y="71749"/>
                  </a:cubicBezTo>
                  <a:cubicBezTo>
                    <a:pt x="23800" y="72118"/>
                    <a:pt x="23471" y="72494"/>
                    <a:pt x="23156" y="72886"/>
                  </a:cubicBezTo>
                  <a:cubicBezTo>
                    <a:pt x="23087" y="72970"/>
                    <a:pt x="23116" y="73097"/>
                    <a:pt x="23217" y="73143"/>
                  </a:cubicBezTo>
                  <a:cubicBezTo>
                    <a:pt x="23182" y="73224"/>
                    <a:pt x="23145" y="73302"/>
                    <a:pt x="23116" y="73386"/>
                  </a:cubicBezTo>
                  <a:cubicBezTo>
                    <a:pt x="23079" y="73502"/>
                    <a:pt x="23175" y="73578"/>
                    <a:pt x="23270" y="73578"/>
                  </a:cubicBezTo>
                  <a:cubicBezTo>
                    <a:pt x="23333" y="73578"/>
                    <a:pt x="23395" y="73545"/>
                    <a:pt x="23419" y="73470"/>
                  </a:cubicBezTo>
                  <a:cubicBezTo>
                    <a:pt x="23483" y="73282"/>
                    <a:pt x="23560" y="73100"/>
                    <a:pt x="23653" y="72924"/>
                  </a:cubicBezTo>
                  <a:cubicBezTo>
                    <a:pt x="25573" y="71668"/>
                    <a:pt x="27192" y="70057"/>
                    <a:pt x="28942" y="68573"/>
                  </a:cubicBezTo>
                  <a:cubicBezTo>
                    <a:pt x="29324" y="68208"/>
                    <a:pt x="29525" y="68025"/>
                    <a:pt x="29542" y="68025"/>
                  </a:cubicBezTo>
                  <a:cubicBezTo>
                    <a:pt x="29562" y="68025"/>
                    <a:pt x="29343" y="68265"/>
                    <a:pt x="28884" y="68744"/>
                  </a:cubicBezTo>
                  <a:cubicBezTo>
                    <a:pt x="28223" y="69465"/>
                    <a:pt x="27519" y="70150"/>
                    <a:pt x="26826" y="70842"/>
                  </a:cubicBezTo>
                  <a:cubicBezTo>
                    <a:pt x="25671" y="71994"/>
                    <a:pt x="24542" y="73158"/>
                    <a:pt x="23480" y="74393"/>
                  </a:cubicBezTo>
                  <a:cubicBezTo>
                    <a:pt x="23375" y="74516"/>
                    <a:pt x="23472" y="74660"/>
                    <a:pt x="23595" y="74660"/>
                  </a:cubicBezTo>
                  <a:cubicBezTo>
                    <a:pt x="23631" y="74660"/>
                    <a:pt x="23669" y="74647"/>
                    <a:pt x="23705" y="74619"/>
                  </a:cubicBezTo>
                  <a:cubicBezTo>
                    <a:pt x="25732" y="72987"/>
                    <a:pt x="27851" y="71212"/>
                    <a:pt x="29609" y="69292"/>
                  </a:cubicBezTo>
                  <a:lnTo>
                    <a:pt x="29609" y="69292"/>
                  </a:lnTo>
                  <a:cubicBezTo>
                    <a:pt x="27819" y="71250"/>
                    <a:pt x="25928" y="73103"/>
                    <a:pt x="24224" y="75141"/>
                  </a:cubicBezTo>
                  <a:cubicBezTo>
                    <a:pt x="24109" y="75264"/>
                    <a:pt x="24220" y="75429"/>
                    <a:pt x="24351" y="75429"/>
                  </a:cubicBezTo>
                  <a:cubicBezTo>
                    <a:pt x="24390" y="75429"/>
                    <a:pt x="24430" y="75415"/>
                    <a:pt x="24467" y="75381"/>
                  </a:cubicBezTo>
                  <a:cubicBezTo>
                    <a:pt x="25368" y="74636"/>
                    <a:pt x="26266" y="73903"/>
                    <a:pt x="27236" y="73244"/>
                  </a:cubicBezTo>
                  <a:cubicBezTo>
                    <a:pt x="27292" y="73206"/>
                    <a:pt x="27328" y="73189"/>
                    <a:pt x="27348" y="73189"/>
                  </a:cubicBezTo>
                  <a:cubicBezTo>
                    <a:pt x="27537" y="73189"/>
                    <a:pt x="26299" y="74703"/>
                    <a:pt x="25936" y="75138"/>
                  </a:cubicBezTo>
                  <a:cubicBezTo>
                    <a:pt x="25700" y="75389"/>
                    <a:pt x="25480" y="75655"/>
                    <a:pt x="25278" y="75932"/>
                  </a:cubicBezTo>
                  <a:cubicBezTo>
                    <a:pt x="25196" y="76047"/>
                    <a:pt x="25317" y="76185"/>
                    <a:pt x="25434" y="76185"/>
                  </a:cubicBezTo>
                  <a:cubicBezTo>
                    <a:pt x="25473" y="76185"/>
                    <a:pt x="25511" y="76170"/>
                    <a:pt x="25541" y="76134"/>
                  </a:cubicBezTo>
                  <a:cubicBezTo>
                    <a:pt x="25997" y="75583"/>
                    <a:pt x="26453" y="75052"/>
                    <a:pt x="26881" y="74500"/>
                  </a:cubicBezTo>
                  <a:cubicBezTo>
                    <a:pt x="27279" y="74222"/>
                    <a:pt x="27657" y="73973"/>
                    <a:pt x="27733" y="73973"/>
                  </a:cubicBezTo>
                  <a:cubicBezTo>
                    <a:pt x="27770" y="73973"/>
                    <a:pt x="27739" y="74028"/>
                    <a:pt x="27611" y="74162"/>
                  </a:cubicBezTo>
                  <a:cubicBezTo>
                    <a:pt x="26811" y="75003"/>
                    <a:pt x="25960" y="75773"/>
                    <a:pt x="25197" y="76654"/>
                  </a:cubicBezTo>
                  <a:cubicBezTo>
                    <a:pt x="25101" y="76762"/>
                    <a:pt x="25189" y="76948"/>
                    <a:pt x="25312" y="76948"/>
                  </a:cubicBezTo>
                  <a:cubicBezTo>
                    <a:pt x="25340" y="76948"/>
                    <a:pt x="25370" y="76938"/>
                    <a:pt x="25399" y="76917"/>
                  </a:cubicBezTo>
                  <a:cubicBezTo>
                    <a:pt x="26267" y="76281"/>
                    <a:pt x="27117" y="75629"/>
                    <a:pt x="28017" y="75038"/>
                  </a:cubicBezTo>
                  <a:lnTo>
                    <a:pt x="28017" y="75038"/>
                  </a:lnTo>
                  <a:cubicBezTo>
                    <a:pt x="27241" y="75550"/>
                    <a:pt x="26524" y="76337"/>
                    <a:pt x="25838" y="76972"/>
                  </a:cubicBezTo>
                  <a:cubicBezTo>
                    <a:pt x="25718" y="77085"/>
                    <a:pt x="25829" y="77266"/>
                    <a:pt x="25966" y="77266"/>
                  </a:cubicBezTo>
                  <a:cubicBezTo>
                    <a:pt x="25993" y="77266"/>
                    <a:pt x="26021" y="77259"/>
                    <a:pt x="26049" y="77243"/>
                  </a:cubicBezTo>
                  <a:cubicBezTo>
                    <a:pt x="26875" y="76755"/>
                    <a:pt x="27905" y="76238"/>
                    <a:pt x="28529" y="75548"/>
                  </a:cubicBezTo>
                  <a:lnTo>
                    <a:pt x="28529" y="75548"/>
                  </a:lnTo>
                  <a:cubicBezTo>
                    <a:pt x="27801" y="76354"/>
                    <a:pt x="26857" y="76995"/>
                    <a:pt x="26058" y="77731"/>
                  </a:cubicBezTo>
                  <a:cubicBezTo>
                    <a:pt x="25943" y="77839"/>
                    <a:pt x="26049" y="78018"/>
                    <a:pt x="26179" y="78018"/>
                  </a:cubicBezTo>
                  <a:cubicBezTo>
                    <a:pt x="26205" y="78018"/>
                    <a:pt x="26233" y="78011"/>
                    <a:pt x="26260" y="77994"/>
                  </a:cubicBezTo>
                  <a:cubicBezTo>
                    <a:pt x="27094" y="77462"/>
                    <a:pt x="27908" y="76905"/>
                    <a:pt x="28731" y="76357"/>
                  </a:cubicBezTo>
                  <a:lnTo>
                    <a:pt x="28731" y="76357"/>
                  </a:lnTo>
                  <a:cubicBezTo>
                    <a:pt x="28035" y="76821"/>
                    <a:pt x="27357" y="78054"/>
                    <a:pt x="26808" y="78698"/>
                  </a:cubicBezTo>
                  <a:cubicBezTo>
                    <a:pt x="26700" y="78826"/>
                    <a:pt x="26805" y="78992"/>
                    <a:pt x="26935" y="78992"/>
                  </a:cubicBezTo>
                  <a:cubicBezTo>
                    <a:pt x="26974" y="78992"/>
                    <a:pt x="27015" y="78977"/>
                    <a:pt x="27054" y="78940"/>
                  </a:cubicBezTo>
                  <a:cubicBezTo>
                    <a:pt x="27879" y="78173"/>
                    <a:pt x="28766" y="77474"/>
                    <a:pt x="29707" y="76847"/>
                  </a:cubicBezTo>
                  <a:lnTo>
                    <a:pt x="29707" y="76847"/>
                  </a:lnTo>
                  <a:cubicBezTo>
                    <a:pt x="29164" y="77211"/>
                    <a:pt x="28650" y="77994"/>
                    <a:pt x="28209" y="78479"/>
                  </a:cubicBezTo>
                  <a:cubicBezTo>
                    <a:pt x="28102" y="78594"/>
                    <a:pt x="28199" y="78787"/>
                    <a:pt x="28331" y="78787"/>
                  </a:cubicBezTo>
                  <a:cubicBezTo>
                    <a:pt x="28360" y="78787"/>
                    <a:pt x="28391" y="78778"/>
                    <a:pt x="28422" y="78756"/>
                  </a:cubicBezTo>
                  <a:cubicBezTo>
                    <a:pt x="28959" y="78363"/>
                    <a:pt x="29534" y="77962"/>
                    <a:pt x="30048" y="77540"/>
                  </a:cubicBezTo>
                  <a:cubicBezTo>
                    <a:pt x="30163" y="77445"/>
                    <a:pt x="30221" y="77404"/>
                    <a:pt x="30237" y="77404"/>
                  </a:cubicBezTo>
                  <a:cubicBezTo>
                    <a:pt x="30332" y="77404"/>
                    <a:pt x="28763" y="78986"/>
                    <a:pt x="28636" y="79122"/>
                  </a:cubicBezTo>
                  <a:cubicBezTo>
                    <a:pt x="28513" y="79254"/>
                    <a:pt x="28630" y="79426"/>
                    <a:pt x="28769" y="79426"/>
                  </a:cubicBezTo>
                  <a:cubicBezTo>
                    <a:pt x="28809" y="79426"/>
                    <a:pt x="28851" y="79411"/>
                    <a:pt x="28890" y="79376"/>
                  </a:cubicBezTo>
                  <a:cubicBezTo>
                    <a:pt x="29098" y="79186"/>
                    <a:pt x="29311" y="79001"/>
                    <a:pt x="29522" y="78813"/>
                  </a:cubicBezTo>
                  <a:cubicBezTo>
                    <a:pt x="29565" y="78790"/>
                    <a:pt x="29603" y="78756"/>
                    <a:pt x="29632" y="78715"/>
                  </a:cubicBezTo>
                  <a:cubicBezTo>
                    <a:pt x="29874" y="78499"/>
                    <a:pt x="30114" y="78282"/>
                    <a:pt x="30359" y="78071"/>
                  </a:cubicBezTo>
                  <a:cubicBezTo>
                    <a:pt x="30876" y="77617"/>
                    <a:pt x="31134" y="77446"/>
                    <a:pt x="31230" y="77446"/>
                  </a:cubicBezTo>
                  <a:cubicBezTo>
                    <a:pt x="31484" y="77446"/>
                    <a:pt x="30615" y="78637"/>
                    <a:pt x="30437" y="78940"/>
                  </a:cubicBezTo>
                  <a:cubicBezTo>
                    <a:pt x="30360" y="79072"/>
                    <a:pt x="30481" y="79219"/>
                    <a:pt x="30605" y="79219"/>
                  </a:cubicBezTo>
                  <a:cubicBezTo>
                    <a:pt x="30646" y="79219"/>
                    <a:pt x="30688" y="79202"/>
                    <a:pt x="30723" y="79163"/>
                  </a:cubicBezTo>
                  <a:cubicBezTo>
                    <a:pt x="30954" y="78770"/>
                    <a:pt x="31306" y="78464"/>
                    <a:pt x="31725" y="78294"/>
                  </a:cubicBezTo>
                  <a:lnTo>
                    <a:pt x="31725" y="78294"/>
                  </a:lnTo>
                  <a:cubicBezTo>
                    <a:pt x="31654" y="78427"/>
                    <a:pt x="31775" y="78582"/>
                    <a:pt x="31898" y="78582"/>
                  </a:cubicBezTo>
                  <a:cubicBezTo>
                    <a:pt x="31941" y="78582"/>
                    <a:pt x="31984" y="78563"/>
                    <a:pt x="32019" y="78519"/>
                  </a:cubicBezTo>
                  <a:cubicBezTo>
                    <a:pt x="32245" y="78210"/>
                    <a:pt x="32496" y="77918"/>
                    <a:pt x="32773" y="77656"/>
                  </a:cubicBezTo>
                  <a:cubicBezTo>
                    <a:pt x="32902" y="77523"/>
                    <a:pt x="32776" y="77336"/>
                    <a:pt x="32635" y="77336"/>
                  </a:cubicBezTo>
                  <a:cubicBezTo>
                    <a:pt x="32593" y="77336"/>
                    <a:pt x="32549" y="77353"/>
                    <a:pt x="32510" y="77393"/>
                  </a:cubicBezTo>
                  <a:cubicBezTo>
                    <a:pt x="32504" y="77399"/>
                    <a:pt x="32502" y="77405"/>
                    <a:pt x="32499" y="77410"/>
                  </a:cubicBezTo>
                  <a:cubicBezTo>
                    <a:pt x="32492" y="77314"/>
                    <a:pt x="32402" y="77226"/>
                    <a:pt x="32310" y="77226"/>
                  </a:cubicBezTo>
                  <a:cubicBezTo>
                    <a:pt x="32281" y="77226"/>
                    <a:pt x="32251" y="77234"/>
                    <a:pt x="32224" y="77254"/>
                  </a:cubicBezTo>
                  <a:cubicBezTo>
                    <a:pt x="31492" y="77814"/>
                    <a:pt x="31678" y="77653"/>
                    <a:pt x="31009" y="78291"/>
                  </a:cubicBezTo>
                  <a:lnTo>
                    <a:pt x="31009" y="78291"/>
                  </a:lnTo>
                  <a:cubicBezTo>
                    <a:pt x="31174" y="78133"/>
                    <a:pt x="31703" y="77445"/>
                    <a:pt x="31936" y="76969"/>
                  </a:cubicBezTo>
                  <a:cubicBezTo>
                    <a:pt x="31996" y="76845"/>
                    <a:pt x="31904" y="76696"/>
                    <a:pt x="31781" y="76696"/>
                  </a:cubicBezTo>
                  <a:cubicBezTo>
                    <a:pt x="31752" y="76696"/>
                    <a:pt x="31721" y="76705"/>
                    <a:pt x="31690" y="76723"/>
                  </a:cubicBezTo>
                  <a:cubicBezTo>
                    <a:pt x="31199" y="77024"/>
                    <a:pt x="30726" y="77353"/>
                    <a:pt x="30279" y="77711"/>
                  </a:cubicBezTo>
                  <a:cubicBezTo>
                    <a:pt x="30475" y="77428"/>
                    <a:pt x="30668" y="77142"/>
                    <a:pt x="30856" y="76859"/>
                  </a:cubicBezTo>
                  <a:cubicBezTo>
                    <a:pt x="30945" y="76724"/>
                    <a:pt x="30824" y="76604"/>
                    <a:pt x="30697" y="76604"/>
                  </a:cubicBezTo>
                  <a:cubicBezTo>
                    <a:pt x="30656" y="76604"/>
                    <a:pt x="30614" y="76616"/>
                    <a:pt x="30579" y="76645"/>
                  </a:cubicBezTo>
                  <a:cubicBezTo>
                    <a:pt x="29370" y="77634"/>
                    <a:pt x="28953" y="77994"/>
                    <a:pt x="28947" y="77994"/>
                  </a:cubicBezTo>
                  <a:cubicBezTo>
                    <a:pt x="28938" y="77994"/>
                    <a:pt x="29987" y="77069"/>
                    <a:pt x="30530" y="76322"/>
                  </a:cubicBezTo>
                  <a:cubicBezTo>
                    <a:pt x="30617" y="76204"/>
                    <a:pt x="30497" y="76060"/>
                    <a:pt x="30373" y="76060"/>
                  </a:cubicBezTo>
                  <a:cubicBezTo>
                    <a:pt x="30346" y="76060"/>
                    <a:pt x="30318" y="76067"/>
                    <a:pt x="30293" y="76082"/>
                  </a:cubicBezTo>
                  <a:cubicBezTo>
                    <a:pt x="29629" y="76487"/>
                    <a:pt x="28965" y="76905"/>
                    <a:pt x="28347" y="77381"/>
                  </a:cubicBezTo>
                  <a:cubicBezTo>
                    <a:pt x="28774" y="76856"/>
                    <a:pt x="29196" y="76328"/>
                    <a:pt x="29638" y="75814"/>
                  </a:cubicBezTo>
                  <a:cubicBezTo>
                    <a:pt x="29735" y="75698"/>
                    <a:pt x="29651" y="75525"/>
                    <a:pt x="29521" y="75525"/>
                  </a:cubicBezTo>
                  <a:cubicBezTo>
                    <a:pt x="29493" y="75525"/>
                    <a:pt x="29463" y="75533"/>
                    <a:pt x="29433" y="75551"/>
                  </a:cubicBezTo>
                  <a:cubicBezTo>
                    <a:pt x="28522" y="76094"/>
                    <a:pt x="27591" y="76760"/>
                    <a:pt x="26908" y="77398"/>
                  </a:cubicBezTo>
                  <a:lnTo>
                    <a:pt x="26908" y="77398"/>
                  </a:lnTo>
                  <a:cubicBezTo>
                    <a:pt x="27716" y="76643"/>
                    <a:pt x="28564" y="75987"/>
                    <a:pt x="29306" y="75159"/>
                  </a:cubicBezTo>
                  <a:cubicBezTo>
                    <a:pt x="29401" y="75054"/>
                    <a:pt x="29318" y="74888"/>
                    <a:pt x="29196" y="74888"/>
                  </a:cubicBezTo>
                  <a:cubicBezTo>
                    <a:pt x="29171" y="74888"/>
                    <a:pt x="29143" y="74896"/>
                    <a:pt x="29115" y="74913"/>
                  </a:cubicBezTo>
                  <a:cubicBezTo>
                    <a:pt x="28312" y="75413"/>
                    <a:pt x="27524" y="75932"/>
                    <a:pt x="26730" y="76446"/>
                  </a:cubicBezTo>
                  <a:cubicBezTo>
                    <a:pt x="27181" y="76155"/>
                    <a:pt x="28191" y="75280"/>
                    <a:pt x="28774" y="74627"/>
                  </a:cubicBezTo>
                  <a:cubicBezTo>
                    <a:pt x="28883" y="74512"/>
                    <a:pt x="28786" y="74343"/>
                    <a:pt x="28653" y="74343"/>
                  </a:cubicBezTo>
                  <a:cubicBezTo>
                    <a:pt x="28627" y="74343"/>
                    <a:pt x="28600" y="74350"/>
                    <a:pt x="28572" y="74365"/>
                  </a:cubicBezTo>
                  <a:cubicBezTo>
                    <a:pt x="27602" y="74878"/>
                    <a:pt x="26751" y="75496"/>
                    <a:pt x="25879" y="76155"/>
                  </a:cubicBezTo>
                  <a:cubicBezTo>
                    <a:pt x="26612" y="75600"/>
                    <a:pt x="27666" y="74593"/>
                    <a:pt x="28448" y="73764"/>
                  </a:cubicBezTo>
                  <a:cubicBezTo>
                    <a:pt x="28563" y="73645"/>
                    <a:pt x="28461" y="73487"/>
                    <a:pt x="28327" y="73487"/>
                  </a:cubicBezTo>
                  <a:cubicBezTo>
                    <a:pt x="28302" y="73487"/>
                    <a:pt x="28275" y="73492"/>
                    <a:pt x="28249" y="73504"/>
                  </a:cubicBezTo>
                  <a:cubicBezTo>
                    <a:pt x="27868" y="73686"/>
                    <a:pt x="27501" y="73894"/>
                    <a:pt x="27152" y="74131"/>
                  </a:cubicBezTo>
                  <a:cubicBezTo>
                    <a:pt x="27481" y="73695"/>
                    <a:pt x="27778" y="73239"/>
                    <a:pt x="28047" y="72762"/>
                  </a:cubicBezTo>
                  <a:cubicBezTo>
                    <a:pt x="28113" y="72642"/>
                    <a:pt x="28017" y="72510"/>
                    <a:pt x="27898" y="72510"/>
                  </a:cubicBezTo>
                  <a:cubicBezTo>
                    <a:pt x="27871" y="72510"/>
                    <a:pt x="27843" y="72517"/>
                    <a:pt x="27816" y="72531"/>
                  </a:cubicBezTo>
                  <a:cubicBezTo>
                    <a:pt x="27074" y="72956"/>
                    <a:pt x="26361" y="73429"/>
                    <a:pt x="25682" y="73952"/>
                  </a:cubicBezTo>
                  <a:cubicBezTo>
                    <a:pt x="25703" y="73929"/>
                    <a:pt x="25720" y="73914"/>
                    <a:pt x="25740" y="73888"/>
                  </a:cubicBezTo>
                  <a:cubicBezTo>
                    <a:pt x="27267" y="72142"/>
                    <a:pt x="28927" y="70516"/>
                    <a:pt x="30495" y="68804"/>
                  </a:cubicBezTo>
                  <a:cubicBezTo>
                    <a:pt x="30592" y="68698"/>
                    <a:pt x="30502" y="68521"/>
                    <a:pt x="30382" y="68521"/>
                  </a:cubicBezTo>
                  <a:cubicBezTo>
                    <a:pt x="30355" y="68521"/>
                    <a:pt x="30327" y="68530"/>
                    <a:pt x="30299" y="68550"/>
                  </a:cubicBezTo>
                  <a:cubicBezTo>
                    <a:pt x="28153" y="70130"/>
                    <a:pt x="26285" y="72013"/>
                    <a:pt x="24275" y="73754"/>
                  </a:cubicBezTo>
                  <a:lnTo>
                    <a:pt x="24275" y="73754"/>
                  </a:lnTo>
                  <a:cubicBezTo>
                    <a:pt x="26219" y="72069"/>
                    <a:pt x="28519" y="69651"/>
                    <a:pt x="30380" y="67505"/>
                  </a:cubicBezTo>
                  <a:cubicBezTo>
                    <a:pt x="30467" y="67404"/>
                    <a:pt x="30389" y="67241"/>
                    <a:pt x="30275" y="67241"/>
                  </a:cubicBezTo>
                  <a:cubicBezTo>
                    <a:pt x="30250" y="67241"/>
                    <a:pt x="30222" y="67249"/>
                    <a:pt x="30195" y="67268"/>
                  </a:cubicBezTo>
                  <a:cubicBezTo>
                    <a:pt x="28223" y="68631"/>
                    <a:pt x="26546" y="70346"/>
                    <a:pt x="24666" y="71824"/>
                  </a:cubicBezTo>
                  <a:cubicBezTo>
                    <a:pt x="26358" y="70389"/>
                    <a:pt x="28021" y="68322"/>
                    <a:pt x="29464" y="66746"/>
                  </a:cubicBezTo>
                  <a:cubicBezTo>
                    <a:pt x="29655" y="66541"/>
                    <a:pt x="29785" y="66388"/>
                    <a:pt x="29871" y="66275"/>
                  </a:cubicBezTo>
                  <a:cubicBezTo>
                    <a:pt x="30149" y="65981"/>
                    <a:pt x="30403" y="65660"/>
                    <a:pt x="30628" y="65325"/>
                  </a:cubicBezTo>
                  <a:cubicBezTo>
                    <a:pt x="30700" y="65210"/>
                    <a:pt x="30587" y="65080"/>
                    <a:pt x="30478" y="65077"/>
                  </a:cubicBezTo>
                  <a:cubicBezTo>
                    <a:pt x="32051" y="63186"/>
                    <a:pt x="33596" y="61272"/>
                    <a:pt x="35117" y="59338"/>
                  </a:cubicBezTo>
                  <a:cubicBezTo>
                    <a:pt x="37903" y="55792"/>
                    <a:pt x="42522" y="52550"/>
                    <a:pt x="43677" y="48041"/>
                  </a:cubicBezTo>
                  <a:cubicBezTo>
                    <a:pt x="43704" y="47933"/>
                    <a:pt x="43615" y="47841"/>
                    <a:pt x="43520" y="47841"/>
                  </a:cubicBezTo>
                  <a:cubicBezTo>
                    <a:pt x="43484" y="47841"/>
                    <a:pt x="43446" y="47855"/>
                    <a:pt x="43414" y="47888"/>
                  </a:cubicBezTo>
                  <a:cubicBezTo>
                    <a:pt x="41206" y="50206"/>
                    <a:pt x="39098" y="52579"/>
                    <a:pt x="37086" y="55045"/>
                  </a:cubicBezTo>
                  <a:cubicBezTo>
                    <a:pt x="37892" y="54043"/>
                    <a:pt x="38694" y="53041"/>
                    <a:pt x="39497" y="52039"/>
                  </a:cubicBezTo>
                  <a:cubicBezTo>
                    <a:pt x="41645" y="49588"/>
                    <a:pt x="43920" y="47204"/>
                    <a:pt x="46261" y="44972"/>
                  </a:cubicBezTo>
                  <a:cubicBezTo>
                    <a:pt x="47012" y="44256"/>
                    <a:pt x="47782" y="43572"/>
                    <a:pt x="48524" y="42870"/>
                  </a:cubicBezTo>
                  <a:lnTo>
                    <a:pt x="48524" y="42870"/>
                  </a:lnTo>
                  <a:cubicBezTo>
                    <a:pt x="48386" y="43087"/>
                    <a:pt x="48279" y="43318"/>
                    <a:pt x="48198" y="43563"/>
                  </a:cubicBezTo>
                  <a:cubicBezTo>
                    <a:pt x="48183" y="43612"/>
                    <a:pt x="48225" y="43648"/>
                    <a:pt x="48268" y="43648"/>
                  </a:cubicBezTo>
                  <a:cubicBezTo>
                    <a:pt x="48290" y="43648"/>
                    <a:pt x="48313" y="43638"/>
                    <a:pt x="48328" y="43615"/>
                  </a:cubicBezTo>
                  <a:cubicBezTo>
                    <a:pt x="48672" y="43072"/>
                    <a:pt x="49004" y="42538"/>
                    <a:pt x="49402" y="42030"/>
                  </a:cubicBezTo>
                  <a:cubicBezTo>
                    <a:pt x="49835" y="41482"/>
                    <a:pt x="50366" y="41049"/>
                    <a:pt x="50825" y="40535"/>
                  </a:cubicBezTo>
                  <a:cubicBezTo>
                    <a:pt x="50869" y="40486"/>
                    <a:pt x="50863" y="40411"/>
                    <a:pt x="50811" y="40373"/>
                  </a:cubicBezTo>
                  <a:cubicBezTo>
                    <a:pt x="51253" y="39781"/>
                    <a:pt x="51634" y="39149"/>
                    <a:pt x="51948" y="38482"/>
                  </a:cubicBezTo>
                  <a:cubicBezTo>
                    <a:pt x="51992" y="38387"/>
                    <a:pt x="51920" y="38252"/>
                    <a:pt x="51824" y="38252"/>
                  </a:cubicBezTo>
                  <a:cubicBezTo>
                    <a:pt x="51800" y="38252"/>
                    <a:pt x="51775" y="38260"/>
                    <a:pt x="51749" y="38280"/>
                  </a:cubicBezTo>
                  <a:cubicBezTo>
                    <a:pt x="51409" y="38537"/>
                    <a:pt x="51082" y="38817"/>
                    <a:pt x="50750" y="39088"/>
                  </a:cubicBezTo>
                  <a:cubicBezTo>
                    <a:pt x="51068" y="38577"/>
                    <a:pt x="51357" y="38046"/>
                    <a:pt x="51616" y="37503"/>
                  </a:cubicBezTo>
                  <a:cubicBezTo>
                    <a:pt x="51661" y="37413"/>
                    <a:pt x="51594" y="37303"/>
                    <a:pt x="51504" y="37303"/>
                  </a:cubicBezTo>
                  <a:cubicBezTo>
                    <a:pt x="51482" y="37303"/>
                    <a:pt x="51458" y="37310"/>
                    <a:pt x="51435" y="37324"/>
                  </a:cubicBezTo>
                  <a:cubicBezTo>
                    <a:pt x="51166" y="37486"/>
                    <a:pt x="50906" y="37659"/>
                    <a:pt x="50655" y="37847"/>
                  </a:cubicBezTo>
                  <a:cubicBezTo>
                    <a:pt x="51435" y="36952"/>
                    <a:pt x="52125" y="35996"/>
                    <a:pt x="52612" y="34937"/>
                  </a:cubicBezTo>
                  <a:cubicBezTo>
                    <a:pt x="52618" y="34917"/>
                    <a:pt x="52621" y="34896"/>
                    <a:pt x="52621" y="34876"/>
                  </a:cubicBezTo>
                  <a:cubicBezTo>
                    <a:pt x="53210" y="33742"/>
                    <a:pt x="53626" y="32561"/>
                    <a:pt x="53730" y="31467"/>
                  </a:cubicBezTo>
                  <a:cubicBezTo>
                    <a:pt x="53756" y="31389"/>
                    <a:pt x="53790" y="31311"/>
                    <a:pt x="53813" y="31233"/>
                  </a:cubicBezTo>
                  <a:cubicBezTo>
                    <a:pt x="53834" y="31166"/>
                    <a:pt x="53813" y="31097"/>
                    <a:pt x="53761" y="31057"/>
                  </a:cubicBezTo>
                  <a:cubicBezTo>
                    <a:pt x="53793" y="29581"/>
                    <a:pt x="53184" y="28314"/>
                    <a:pt x="51547" y="27621"/>
                  </a:cubicBezTo>
                  <a:cubicBezTo>
                    <a:pt x="51545" y="27526"/>
                    <a:pt x="51467" y="27464"/>
                    <a:pt x="51386" y="27464"/>
                  </a:cubicBezTo>
                  <a:cubicBezTo>
                    <a:pt x="51350" y="27464"/>
                    <a:pt x="51312" y="27477"/>
                    <a:pt x="51282" y="27506"/>
                  </a:cubicBezTo>
                  <a:lnTo>
                    <a:pt x="51270" y="27517"/>
                  </a:lnTo>
                  <a:cubicBezTo>
                    <a:pt x="50889" y="27379"/>
                    <a:pt x="50499" y="27272"/>
                    <a:pt x="50101" y="27205"/>
                  </a:cubicBezTo>
                  <a:cubicBezTo>
                    <a:pt x="48851" y="26989"/>
                    <a:pt x="48074" y="27162"/>
                    <a:pt x="47436" y="25987"/>
                  </a:cubicBezTo>
                  <a:cubicBezTo>
                    <a:pt x="47072" y="25314"/>
                    <a:pt x="45796" y="24884"/>
                    <a:pt x="45150" y="24596"/>
                  </a:cubicBezTo>
                  <a:cubicBezTo>
                    <a:pt x="43778" y="23986"/>
                    <a:pt x="42407" y="23412"/>
                    <a:pt x="41041" y="22777"/>
                  </a:cubicBezTo>
                  <a:cubicBezTo>
                    <a:pt x="40746" y="22638"/>
                    <a:pt x="40430" y="22604"/>
                    <a:pt x="40109" y="22604"/>
                  </a:cubicBezTo>
                  <a:cubicBezTo>
                    <a:pt x="39797" y="22604"/>
                    <a:pt x="39480" y="22637"/>
                    <a:pt x="39172" y="22637"/>
                  </a:cubicBezTo>
                  <a:cubicBezTo>
                    <a:pt x="38806" y="22637"/>
                    <a:pt x="38452" y="22591"/>
                    <a:pt x="38137" y="22390"/>
                  </a:cubicBezTo>
                  <a:cubicBezTo>
                    <a:pt x="38608" y="19012"/>
                    <a:pt x="34930" y="17335"/>
                    <a:pt x="32253" y="16215"/>
                  </a:cubicBezTo>
                  <a:cubicBezTo>
                    <a:pt x="32260" y="16127"/>
                    <a:pt x="32183" y="16036"/>
                    <a:pt x="32099" y="16036"/>
                  </a:cubicBezTo>
                  <a:cubicBezTo>
                    <a:pt x="32074" y="16036"/>
                    <a:pt x="32049" y="16044"/>
                    <a:pt x="32025" y="16062"/>
                  </a:cubicBezTo>
                  <a:cubicBezTo>
                    <a:pt x="32008" y="16076"/>
                    <a:pt x="31996" y="16090"/>
                    <a:pt x="31979" y="16102"/>
                  </a:cubicBezTo>
                  <a:cubicBezTo>
                    <a:pt x="30672" y="15557"/>
                    <a:pt x="29263" y="14981"/>
                    <a:pt x="27830" y="14981"/>
                  </a:cubicBezTo>
                  <a:cubicBezTo>
                    <a:pt x="27509" y="14981"/>
                    <a:pt x="27188" y="15010"/>
                    <a:pt x="26866" y="15074"/>
                  </a:cubicBezTo>
                  <a:cubicBezTo>
                    <a:pt x="26863" y="15074"/>
                    <a:pt x="26860" y="15074"/>
                    <a:pt x="26857" y="15077"/>
                  </a:cubicBezTo>
                  <a:cubicBezTo>
                    <a:pt x="26842" y="15072"/>
                    <a:pt x="26825" y="15069"/>
                    <a:pt x="26809" y="15069"/>
                  </a:cubicBezTo>
                  <a:cubicBezTo>
                    <a:pt x="26771" y="15069"/>
                    <a:pt x="26734" y="15083"/>
                    <a:pt x="26707" y="15112"/>
                  </a:cubicBezTo>
                  <a:cubicBezTo>
                    <a:pt x="25097" y="15479"/>
                    <a:pt x="22400" y="16711"/>
                    <a:pt x="20274" y="16711"/>
                  </a:cubicBezTo>
                  <a:cubicBezTo>
                    <a:pt x="18746" y="16711"/>
                    <a:pt x="17513" y="16074"/>
                    <a:pt x="17195" y="14020"/>
                  </a:cubicBezTo>
                  <a:cubicBezTo>
                    <a:pt x="17224" y="13986"/>
                    <a:pt x="17252" y="13954"/>
                    <a:pt x="17278" y="13916"/>
                  </a:cubicBezTo>
                  <a:cubicBezTo>
                    <a:pt x="17369" y="13795"/>
                    <a:pt x="17239" y="13653"/>
                    <a:pt x="17117" y="13653"/>
                  </a:cubicBezTo>
                  <a:cubicBezTo>
                    <a:pt x="17111" y="13653"/>
                    <a:pt x="17105" y="13653"/>
                    <a:pt x="17099" y="13654"/>
                  </a:cubicBezTo>
                  <a:cubicBezTo>
                    <a:pt x="17063" y="13609"/>
                    <a:pt x="17009" y="13587"/>
                    <a:pt x="16958" y="13587"/>
                  </a:cubicBezTo>
                  <a:cubicBezTo>
                    <a:pt x="16883" y="13587"/>
                    <a:pt x="16817" y="13635"/>
                    <a:pt x="16825" y="13735"/>
                  </a:cubicBezTo>
                  <a:cubicBezTo>
                    <a:pt x="16831" y="13792"/>
                    <a:pt x="16840" y="13844"/>
                    <a:pt x="16845" y="13899"/>
                  </a:cubicBezTo>
                  <a:cubicBezTo>
                    <a:pt x="16389" y="14471"/>
                    <a:pt x="15962" y="15040"/>
                    <a:pt x="15569" y="15626"/>
                  </a:cubicBezTo>
                  <a:cubicBezTo>
                    <a:pt x="15513" y="15531"/>
                    <a:pt x="15440" y="15484"/>
                    <a:pt x="15348" y="15484"/>
                  </a:cubicBezTo>
                  <a:cubicBezTo>
                    <a:pt x="15181" y="15484"/>
                    <a:pt x="14954" y="15643"/>
                    <a:pt x="14669" y="15960"/>
                  </a:cubicBezTo>
                  <a:cubicBezTo>
                    <a:pt x="15229" y="15091"/>
                    <a:pt x="15742" y="14194"/>
                    <a:pt x="16202" y="13270"/>
                  </a:cubicBezTo>
                  <a:cubicBezTo>
                    <a:pt x="16239" y="13195"/>
                    <a:pt x="16219" y="13105"/>
                    <a:pt x="16155" y="13053"/>
                  </a:cubicBezTo>
                  <a:lnTo>
                    <a:pt x="16155" y="13053"/>
                  </a:lnTo>
                  <a:cubicBezTo>
                    <a:pt x="16323" y="13094"/>
                    <a:pt x="16453" y="13123"/>
                    <a:pt x="16531" y="13134"/>
                  </a:cubicBezTo>
                  <a:cubicBezTo>
                    <a:pt x="16534" y="13135"/>
                    <a:pt x="16538" y="13135"/>
                    <a:pt x="16541" y="13135"/>
                  </a:cubicBezTo>
                  <a:cubicBezTo>
                    <a:pt x="16606" y="13135"/>
                    <a:pt x="16631" y="13038"/>
                    <a:pt x="16559" y="13022"/>
                  </a:cubicBezTo>
                  <a:cubicBezTo>
                    <a:pt x="15255" y="12736"/>
                    <a:pt x="14054" y="11933"/>
                    <a:pt x="12870" y="11324"/>
                  </a:cubicBezTo>
                  <a:cubicBezTo>
                    <a:pt x="12607" y="11185"/>
                    <a:pt x="13202" y="10677"/>
                    <a:pt x="13294" y="10518"/>
                  </a:cubicBezTo>
                  <a:cubicBezTo>
                    <a:pt x="13834" y="9600"/>
                    <a:pt x="13268" y="7926"/>
                    <a:pt x="12873" y="7060"/>
                  </a:cubicBezTo>
                  <a:cubicBezTo>
                    <a:pt x="12709" y="6700"/>
                    <a:pt x="12450" y="6555"/>
                    <a:pt x="12131" y="6555"/>
                  </a:cubicBezTo>
                  <a:cubicBezTo>
                    <a:pt x="10839" y="6555"/>
                    <a:pt x="8583" y="8959"/>
                    <a:pt x="7890" y="9170"/>
                  </a:cubicBezTo>
                  <a:cubicBezTo>
                    <a:pt x="7655" y="9242"/>
                    <a:pt x="7435" y="9275"/>
                    <a:pt x="7232" y="9275"/>
                  </a:cubicBezTo>
                  <a:cubicBezTo>
                    <a:pt x="7028" y="9275"/>
                    <a:pt x="6840" y="9242"/>
                    <a:pt x="6669" y="9185"/>
                  </a:cubicBezTo>
                  <a:cubicBezTo>
                    <a:pt x="6640" y="9162"/>
                    <a:pt x="6605" y="9147"/>
                    <a:pt x="6570" y="9144"/>
                  </a:cubicBezTo>
                  <a:cubicBezTo>
                    <a:pt x="5286" y="8613"/>
                    <a:pt x="4934" y="6537"/>
                    <a:pt x="5595" y="5354"/>
                  </a:cubicBezTo>
                  <a:cubicBezTo>
                    <a:pt x="6218" y="4236"/>
                    <a:pt x="7387" y="3350"/>
                    <a:pt x="8404" y="2628"/>
                  </a:cubicBezTo>
                  <a:cubicBezTo>
                    <a:pt x="9226" y="2045"/>
                    <a:pt x="9825" y="1881"/>
                    <a:pt x="10478" y="1881"/>
                  </a:cubicBezTo>
                  <a:cubicBezTo>
                    <a:pt x="11023" y="1881"/>
                    <a:pt x="11604" y="1995"/>
                    <a:pt x="12385" y="2074"/>
                  </a:cubicBezTo>
                  <a:cubicBezTo>
                    <a:pt x="12413" y="2077"/>
                    <a:pt x="12441" y="2079"/>
                    <a:pt x="12467" y="2079"/>
                  </a:cubicBezTo>
                  <a:cubicBezTo>
                    <a:pt x="12786" y="2079"/>
                    <a:pt x="12994" y="1865"/>
                    <a:pt x="13231" y="1684"/>
                  </a:cubicBezTo>
                  <a:cubicBezTo>
                    <a:pt x="13713" y="1310"/>
                    <a:pt x="14164" y="1142"/>
                    <a:pt x="14573" y="1142"/>
                  </a:cubicBezTo>
                  <a:cubicBezTo>
                    <a:pt x="15317" y="1142"/>
                    <a:pt x="15921" y="1697"/>
                    <a:pt x="16320" y="2565"/>
                  </a:cubicBezTo>
                  <a:cubicBezTo>
                    <a:pt x="16713" y="3429"/>
                    <a:pt x="17287" y="3754"/>
                    <a:pt x="18014" y="3754"/>
                  </a:cubicBezTo>
                  <a:cubicBezTo>
                    <a:pt x="18317" y="3754"/>
                    <a:pt x="18646" y="3698"/>
                    <a:pt x="18999" y="3601"/>
                  </a:cubicBezTo>
                  <a:cubicBezTo>
                    <a:pt x="19114" y="3569"/>
                    <a:pt x="19140" y="3451"/>
                    <a:pt x="19100" y="3356"/>
                  </a:cubicBezTo>
                  <a:cubicBezTo>
                    <a:pt x="18728" y="2475"/>
                    <a:pt x="17942" y="1217"/>
                    <a:pt x="18647" y="229"/>
                  </a:cubicBezTo>
                  <a:cubicBezTo>
                    <a:pt x="18723" y="125"/>
                    <a:pt x="18613" y="0"/>
                    <a:pt x="185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4" name="Google Shape;13404;p54"/>
            <p:cNvSpPr/>
            <p:nvPr/>
          </p:nvSpPr>
          <p:spPr>
            <a:xfrm>
              <a:off x="2003525" y="3325225"/>
              <a:ext cx="305325" cy="147250"/>
            </a:xfrm>
            <a:custGeom>
              <a:rect b="b" l="l" r="r" t="t"/>
              <a:pathLst>
                <a:path extrusionOk="0" h="5890" w="12213">
                  <a:moveTo>
                    <a:pt x="2191" y="1056"/>
                  </a:moveTo>
                  <a:cubicBezTo>
                    <a:pt x="2082" y="1388"/>
                    <a:pt x="1975" y="1723"/>
                    <a:pt x="1836" y="2047"/>
                  </a:cubicBezTo>
                  <a:cubicBezTo>
                    <a:pt x="1698" y="1937"/>
                    <a:pt x="1559" y="1824"/>
                    <a:pt x="1423" y="1706"/>
                  </a:cubicBezTo>
                  <a:cubicBezTo>
                    <a:pt x="1672" y="1478"/>
                    <a:pt x="1929" y="1264"/>
                    <a:pt x="2191" y="1056"/>
                  </a:cubicBezTo>
                  <a:close/>
                  <a:moveTo>
                    <a:pt x="3459" y="1256"/>
                  </a:moveTo>
                  <a:lnTo>
                    <a:pt x="3459" y="1256"/>
                  </a:lnTo>
                  <a:cubicBezTo>
                    <a:pt x="3245" y="1746"/>
                    <a:pt x="3008" y="2223"/>
                    <a:pt x="2887" y="2751"/>
                  </a:cubicBezTo>
                  <a:cubicBezTo>
                    <a:pt x="2884" y="2765"/>
                    <a:pt x="2890" y="2774"/>
                    <a:pt x="2890" y="2786"/>
                  </a:cubicBezTo>
                  <a:cubicBezTo>
                    <a:pt x="2607" y="2621"/>
                    <a:pt x="2339" y="2439"/>
                    <a:pt x="2079" y="2237"/>
                  </a:cubicBezTo>
                  <a:cubicBezTo>
                    <a:pt x="2541" y="1911"/>
                    <a:pt x="2988" y="1567"/>
                    <a:pt x="3459" y="1256"/>
                  </a:cubicBezTo>
                  <a:close/>
                  <a:moveTo>
                    <a:pt x="4207" y="1986"/>
                  </a:moveTo>
                  <a:lnTo>
                    <a:pt x="4207" y="1986"/>
                  </a:lnTo>
                  <a:cubicBezTo>
                    <a:pt x="4065" y="2358"/>
                    <a:pt x="3883" y="2711"/>
                    <a:pt x="3658" y="3037"/>
                  </a:cubicBezTo>
                  <a:cubicBezTo>
                    <a:pt x="3641" y="3062"/>
                    <a:pt x="3635" y="3093"/>
                    <a:pt x="3638" y="3123"/>
                  </a:cubicBezTo>
                  <a:lnTo>
                    <a:pt x="3638" y="3123"/>
                  </a:lnTo>
                  <a:cubicBezTo>
                    <a:pt x="3462" y="3066"/>
                    <a:pt x="3288" y="2994"/>
                    <a:pt x="3124" y="2907"/>
                  </a:cubicBezTo>
                  <a:cubicBezTo>
                    <a:pt x="3130" y="2904"/>
                    <a:pt x="3138" y="2904"/>
                    <a:pt x="3144" y="2901"/>
                  </a:cubicBezTo>
                  <a:cubicBezTo>
                    <a:pt x="3505" y="2604"/>
                    <a:pt x="3854" y="2292"/>
                    <a:pt x="4207" y="1986"/>
                  </a:cubicBezTo>
                  <a:close/>
                  <a:moveTo>
                    <a:pt x="2837" y="346"/>
                  </a:moveTo>
                  <a:cubicBezTo>
                    <a:pt x="3987" y="346"/>
                    <a:pt x="5059" y="1056"/>
                    <a:pt x="6187" y="1992"/>
                  </a:cubicBezTo>
                  <a:cubicBezTo>
                    <a:pt x="6496" y="2243"/>
                    <a:pt x="6834" y="2581"/>
                    <a:pt x="7197" y="2846"/>
                  </a:cubicBezTo>
                  <a:cubicBezTo>
                    <a:pt x="7013" y="2953"/>
                    <a:pt x="6822" y="3066"/>
                    <a:pt x="6629" y="3164"/>
                  </a:cubicBezTo>
                  <a:cubicBezTo>
                    <a:pt x="6588" y="3051"/>
                    <a:pt x="6551" y="2947"/>
                    <a:pt x="6519" y="2846"/>
                  </a:cubicBezTo>
                  <a:cubicBezTo>
                    <a:pt x="6548" y="2731"/>
                    <a:pt x="6574" y="2618"/>
                    <a:pt x="6609" y="2503"/>
                  </a:cubicBezTo>
                  <a:cubicBezTo>
                    <a:pt x="6637" y="2408"/>
                    <a:pt x="6561" y="2342"/>
                    <a:pt x="6481" y="2342"/>
                  </a:cubicBezTo>
                  <a:cubicBezTo>
                    <a:pt x="6449" y="2342"/>
                    <a:pt x="6416" y="2353"/>
                    <a:pt x="6389" y="2376"/>
                  </a:cubicBezTo>
                  <a:cubicBezTo>
                    <a:pt x="6152" y="2578"/>
                    <a:pt x="5910" y="2745"/>
                    <a:pt x="5676" y="2927"/>
                  </a:cubicBezTo>
                  <a:cubicBezTo>
                    <a:pt x="5748" y="2765"/>
                    <a:pt x="5823" y="2604"/>
                    <a:pt x="5919" y="2410"/>
                  </a:cubicBezTo>
                  <a:cubicBezTo>
                    <a:pt x="5951" y="2346"/>
                    <a:pt x="5902" y="2259"/>
                    <a:pt x="5837" y="2259"/>
                  </a:cubicBezTo>
                  <a:cubicBezTo>
                    <a:pt x="5821" y="2259"/>
                    <a:pt x="5803" y="2265"/>
                    <a:pt x="5786" y="2278"/>
                  </a:cubicBezTo>
                  <a:cubicBezTo>
                    <a:pt x="5485" y="2488"/>
                    <a:pt x="5200" y="2716"/>
                    <a:pt x="4925" y="2959"/>
                  </a:cubicBezTo>
                  <a:cubicBezTo>
                    <a:pt x="4876" y="3006"/>
                    <a:pt x="4923" y="3071"/>
                    <a:pt x="4976" y="3071"/>
                  </a:cubicBezTo>
                  <a:cubicBezTo>
                    <a:pt x="4991" y="3071"/>
                    <a:pt x="5007" y="3066"/>
                    <a:pt x="5021" y="3054"/>
                  </a:cubicBezTo>
                  <a:cubicBezTo>
                    <a:pt x="5359" y="2774"/>
                    <a:pt x="5518" y="2668"/>
                    <a:pt x="5569" y="2668"/>
                  </a:cubicBezTo>
                  <a:cubicBezTo>
                    <a:pt x="5642" y="2668"/>
                    <a:pt x="5496" y="2884"/>
                    <a:pt x="5347" y="3115"/>
                  </a:cubicBezTo>
                  <a:cubicBezTo>
                    <a:pt x="5136" y="3187"/>
                    <a:pt x="4917" y="3233"/>
                    <a:pt x="4694" y="3248"/>
                  </a:cubicBezTo>
                  <a:cubicBezTo>
                    <a:pt x="4729" y="3239"/>
                    <a:pt x="4755" y="3219"/>
                    <a:pt x="4772" y="3187"/>
                  </a:cubicBezTo>
                  <a:cubicBezTo>
                    <a:pt x="5000" y="2763"/>
                    <a:pt x="5214" y="2330"/>
                    <a:pt x="5431" y="1899"/>
                  </a:cubicBezTo>
                  <a:cubicBezTo>
                    <a:pt x="5484" y="1790"/>
                    <a:pt x="5389" y="1661"/>
                    <a:pt x="5288" y="1661"/>
                  </a:cubicBezTo>
                  <a:cubicBezTo>
                    <a:pt x="5253" y="1661"/>
                    <a:pt x="5218" y="1676"/>
                    <a:pt x="5188" y="1712"/>
                  </a:cubicBezTo>
                  <a:cubicBezTo>
                    <a:pt x="4914" y="2041"/>
                    <a:pt x="4605" y="2335"/>
                    <a:pt x="4267" y="2595"/>
                  </a:cubicBezTo>
                  <a:cubicBezTo>
                    <a:pt x="4446" y="2260"/>
                    <a:pt x="4590" y="1905"/>
                    <a:pt x="4689" y="1539"/>
                  </a:cubicBezTo>
                  <a:cubicBezTo>
                    <a:pt x="4717" y="1427"/>
                    <a:pt x="4635" y="1353"/>
                    <a:pt x="4544" y="1353"/>
                  </a:cubicBezTo>
                  <a:cubicBezTo>
                    <a:pt x="4507" y="1353"/>
                    <a:pt x="4470" y="1365"/>
                    <a:pt x="4437" y="1391"/>
                  </a:cubicBezTo>
                  <a:cubicBezTo>
                    <a:pt x="4062" y="1697"/>
                    <a:pt x="3698" y="2021"/>
                    <a:pt x="3332" y="2335"/>
                  </a:cubicBezTo>
                  <a:cubicBezTo>
                    <a:pt x="3508" y="1845"/>
                    <a:pt x="3753" y="1383"/>
                    <a:pt x="3938" y="892"/>
                  </a:cubicBezTo>
                  <a:cubicBezTo>
                    <a:pt x="3977" y="786"/>
                    <a:pt x="3879" y="701"/>
                    <a:pt x="3784" y="701"/>
                  </a:cubicBezTo>
                  <a:cubicBezTo>
                    <a:pt x="3759" y="701"/>
                    <a:pt x="3735" y="706"/>
                    <a:pt x="3713" y="719"/>
                  </a:cubicBezTo>
                  <a:cubicBezTo>
                    <a:pt x="3190" y="1007"/>
                    <a:pt x="2731" y="1377"/>
                    <a:pt x="2258" y="1732"/>
                  </a:cubicBezTo>
                  <a:cubicBezTo>
                    <a:pt x="2373" y="1388"/>
                    <a:pt x="2480" y="1045"/>
                    <a:pt x="2622" y="710"/>
                  </a:cubicBezTo>
                  <a:cubicBezTo>
                    <a:pt x="2661" y="618"/>
                    <a:pt x="2595" y="482"/>
                    <a:pt x="2500" y="482"/>
                  </a:cubicBezTo>
                  <a:cubicBezTo>
                    <a:pt x="2475" y="482"/>
                    <a:pt x="2449" y="490"/>
                    <a:pt x="2422" y="511"/>
                  </a:cubicBezTo>
                  <a:cubicBezTo>
                    <a:pt x="2203" y="675"/>
                    <a:pt x="1986" y="846"/>
                    <a:pt x="1773" y="1019"/>
                  </a:cubicBezTo>
                  <a:cubicBezTo>
                    <a:pt x="1888" y="840"/>
                    <a:pt x="2015" y="670"/>
                    <a:pt x="2151" y="508"/>
                  </a:cubicBezTo>
                  <a:cubicBezTo>
                    <a:pt x="2171" y="485"/>
                    <a:pt x="2180" y="456"/>
                    <a:pt x="2180" y="424"/>
                  </a:cubicBezTo>
                  <a:cubicBezTo>
                    <a:pt x="2402" y="371"/>
                    <a:pt x="2621" y="346"/>
                    <a:pt x="2837" y="346"/>
                  </a:cubicBezTo>
                  <a:close/>
                  <a:moveTo>
                    <a:pt x="7555" y="3074"/>
                  </a:moveTo>
                  <a:cubicBezTo>
                    <a:pt x="7729" y="3170"/>
                    <a:pt x="7919" y="3236"/>
                    <a:pt x="8113" y="3268"/>
                  </a:cubicBezTo>
                  <a:cubicBezTo>
                    <a:pt x="8156" y="3274"/>
                    <a:pt x="8196" y="3276"/>
                    <a:pt x="8240" y="3282"/>
                  </a:cubicBezTo>
                  <a:cubicBezTo>
                    <a:pt x="7940" y="3452"/>
                    <a:pt x="7334" y="3745"/>
                    <a:pt x="7247" y="3924"/>
                  </a:cubicBezTo>
                  <a:lnTo>
                    <a:pt x="7247" y="3924"/>
                  </a:lnTo>
                  <a:cubicBezTo>
                    <a:pt x="7391" y="3622"/>
                    <a:pt x="7420" y="3357"/>
                    <a:pt x="7555" y="3074"/>
                  </a:cubicBezTo>
                  <a:close/>
                  <a:moveTo>
                    <a:pt x="8551" y="3314"/>
                  </a:moveTo>
                  <a:lnTo>
                    <a:pt x="8551" y="3314"/>
                  </a:lnTo>
                  <a:cubicBezTo>
                    <a:pt x="8736" y="3334"/>
                    <a:pt x="8921" y="3357"/>
                    <a:pt x="9106" y="3375"/>
                  </a:cubicBezTo>
                  <a:cubicBezTo>
                    <a:pt x="8777" y="3637"/>
                    <a:pt x="8456" y="3915"/>
                    <a:pt x="8147" y="4203"/>
                  </a:cubicBezTo>
                  <a:cubicBezTo>
                    <a:pt x="8289" y="3940"/>
                    <a:pt x="8422" y="3678"/>
                    <a:pt x="8543" y="3401"/>
                  </a:cubicBezTo>
                  <a:cubicBezTo>
                    <a:pt x="8554" y="3375"/>
                    <a:pt x="8557" y="3343"/>
                    <a:pt x="8551" y="3314"/>
                  </a:cubicBezTo>
                  <a:close/>
                  <a:moveTo>
                    <a:pt x="8078" y="3710"/>
                  </a:moveTo>
                  <a:lnTo>
                    <a:pt x="8078" y="3710"/>
                  </a:lnTo>
                  <a:cubicBezTo>
                    <a:pt x="7902" y="4059"/>
                    <a:pt x="7714" y="4400"/>
                    <a:pt x="7512" y="4737"/>
                  </a:cubicBezTo>
                  <a:cubicBezTo>
                    <a:pt x="7371" y="4564"/>
                    <a:pt x="7241" y="4379"/>
                    <a:pt x="7125" y="4186"/>
                  </a:cubicBezTo>
                  <a:cubicBezTo>
                    <a:pt x="7457" y="4059"/>
                    <a:pt x="7778" y="3900"/>
                    <a:pt x="8078" y="3710"/>
                  </a:cubicBezTo>
                  <a:close/>
                  <a:moveTo>
                    <a:pt x="9524" y="3427"/>
                  </a:moveTo>
                  <a:cubicBezTo>
                    <a:pt x="9813" y="3455"/>
                    <a:pt x="10102" y="3484"/>
                    <a:pt x="10388" y="3542"/>
                  </a:cubicBezTo>
                  <a:cubicBezTo>
                    <a:pt x="10407" y="3545"/>
                    <a:pt x="10418" y="3553"/>
                    <a:pt x="10437" y="3559"/>
                  </a:cubicBezTo>
                  <a:lnTo>
                    <a:pt x="10437" y="3559"/>
                  </a:lnTo>
                  <a:cubicBezTo>
                    <a:pt x="9892" y="3945"/>
                    <a:pt x="9417" y="4409"/>
                    <a:pt x="8924" y="4853"/>
                  </a:cubicBezTo>
                  <a:cubicBezTo>
                    <a:pt x="9166" y="4397"/>
                    <a:pt x="9394" y="3938"/>
                    <a:pt x="9524" y="3427"/>
                  </a:cubicBezTo>
                  <a:close/>
                  <a:moveTo>
                    <a:pt x="10731" y="3646"/>
                  </a:moveTo>
                  <a:lnTo>
                    <a:pt x="10731" y="3646"/>
                  </a:lnTo>
                  <a:cubicBezTo>
                    <a:pt x="10922" y="3730"/>
                    <a:pt x="11031" y="3842"/>
                    <a:pt x="11072" y="3972"/>
                  </a:cubicBezTo>
                  <a:cubicBezTo>
                    <a:pt x="11054" y="3972"/>
                    <a:pt x="11037" y="3978"/>
                    <a:pt x="11020" y="3990"/>
                  </a:cubicBezTo>
                  <a:cubicBezTo>
                    <a:pt x="10659" y="4290"/>
                    <a:pt x="10341" y="4639"/>
                    <a:pt x="10007" y="4965"/>
                  </a:cubicBezTo>
                  <a:cubicBezTo>
                    <a:pt x="10252" y="4558"/>
                    <a:pt x="10494" y="4154"/>
                    <a:pt x="10720" y="3736"/>
                  </a:cubicBezTo>
                  <a:cubicBezTo>
                    <a:pt x="10731" y="3707"/>
                    <a:pt x="10737" y="3678"/>
                    <a:pt x="10731" y="3646"/>
                  </a:cubicBezTo>
                  <a:close/>
                  <a:moveTo>
                    <a:pt x="9086" y="3790"/>
                  </a:moveTo>
                  <a:lnTo>
                    <a:pt x="9086" y="3790"/>
                  </a:lnTo>
                  <a:cubicBezTo>
                    <a:pt x="8869" y="4348"/>
                    <a:pt x="8551" y="4861"/>
                    <a:pt x="8289" y="5404"/>
                  </a:cubicBezTo>
                  <a:cubicBezTo>
                    <a:pt x="8087" y="5292"/>
                    <a:pt x="7899" y="5150"/>
                    <a:pt x="7737" y="4986"/>
                  </a:cubicBezTo>
                  <a:lnTo>
                    <a:pt x="7737" y="4983"/>
                  </a:lnTo>
                  <a:cubicBezTo>
                    <a:pt x="8191" y="4587"/>
                    <a:pt x="8627" y="4174"/>
                    <a:pt x="9086" y="3790"/>
                  </a:cubicBezTo>
                  <a:close/>
                  <a:moveTo>
                    <a:pt x="10018" y="4301"/>
                  </a:moveTo>
                  <a:cubicBezTo>
                    <a:pt x="9761" y="4734"/>
                    <a:pt x="9501" y="5162"/>
                    <a:pt x="9262" y="5606"/>
                  </a:cubicBezTo>
                  <a:cubicBezTo>
                    <a:pt x="9202" y="5613"/>
                    <a:pt x="9142" y="5617"/>
                    <a:pt x="9082" y="5617"/>
                  </a:cubicBezTo>
                  <a:cubicBezTo>
                    <a:pt x="8919" y="5617"/>
                    <a:pt x="8757" y="5591"/>
                    <a:pt x="8603" y="5543"/>
                  </a:cubicBezTo>
                  <a:lnTo>
                    <a:pt x="8603" y="5540"/>
                  </a:lnTo>
                  <a:cubicBezTo>
                    <a:pt x="9097" y="5150"/>
                    <a:pt x="9542" y="4708"/>
                    <a:pt x="10018" y="4301"/>
                  </a:cubicBezTo>
                  <a:close/>
                  <a:moveTo>
                    <a:pt x="2955" y="0"/>
                  </a:moveTo>
                  <a:cubicBezTo>
                    <a:pt x="2104" y="0"/>
                    <a:pt x="1362" y="380"/>
                    <a:pt x="609" y="1016"/>
                  </a:cubicBezTo>
                  <a:cubicBezTo>
                    <a:pt x="505" y="929"/>
                    <a:pt x="401" y="843"/>
                    <a:pt x="298" y="759"/>
                  </a:cubicBezTo>
                  <a:cubicBezTo>
                    <a:pt x="263" y="733"/>
                    <a:pt x="228" y="721"/>
                    <a:pt x="195" y="721"/>
                  </a:cubicBezTo>
                  <a:cubicBezTo>
                    <a:pt x="83" y="721"/>
                    <a:pt x="1" y="851"/>
                    <a:pt x="90" y="967"/>
                  </a:cubicBezTo>
                  <a:cubicBezTo>
                    <a:pt x="165" y="1062"/>
                    <a:pt x="260" y="1157"/>
                    <a:pt x="344" y="1256"/>
                  </a:cubicBezTo>
                  <a:cubicBezTo>
                    <a:pt x="300" y="1314"/>
                    <a:pt x="351" y="1381"/>
                    <a:pt x="413" y="1381"/>
                  </a:cubicBezTo>
                  <a:cubicBezTo>
                    <a:pt x="424" y="1381"/>
                    <a:pt x="436" y="1379"/>
                    <a:pt x="448" y="1374"/>
                  </a:cubicBezTo>
                  <a:cubicBezTo>
                    <a:pt x="1161" y="2168"/>
                    <a:pt x="2122" y="2942"/>
                    <a:pt x="3066" y="3308"/>
                  </a:cubicBezTo>
                  <a:cubicBezTo>
                    <a:pt x="3274" y="3392"/>
                    <a:pt x="4334" y="3467"/>
                    <a:pt x="5188" y="3490"/>
                  </a:cubicBezTo>
                  <a:cubicBezTo>
                    <a:pt x="5212" y="3536"/>
                    <a:pt x="5257" y="3569"/>
                    <a:pt x="5304" y="3569"/>
                  </a:cubicBezTo>
                  <a:cubicBezTo>
                    <a:pt x="5332" y="3569"/>
                    <a:pt x="5360" y="3557"/>
                    <a:pt x="5384" y="3531"/>
                  </a:cubicBezTo>
                  <a:cubicBezTo>
                    <a:pt x="5399" y="3516"/>
                    <a:pt x="5413" y="3507"/>
                    <a:pt x="5425" y="3493"/>
                  </a:cubicBezTo>
                  <a:cubicBezTo>
                    <a:pt x="5483" y="3494"/>
                    <a:pt x="5539" y="3494"/>
                    <a:pt x="5593" y="3494"/>
                  </a:cubicBezTo>
                  <a:cubicBezTo>
                    <a:pt x="5768" y="3494"/>
                    <a:pt x="5921" y="3490"/>
                    <a:pt x="6043" y="3481"/>
                  </a:cubicBezTo>
                  <a:lnTo>
                    <a:pt x="6043" y="3481"/>
                  </a:lnTo>
                  <a:cubicBezTo>
                    <a:pt x="5991" y="3578"/>
                    <a:pt x="6066" y="3683"/>
                    <a:pt x="6160" y="3683"/>
                  </a:cubicBezTo>
                  <a:cubicBezTo>
                    <a:pt x="6181" y="3683"/>
                    <a:pt x="6203" y="3678"/>
                    <a:pt x="6225" y="3666"/>
                  </a:cubicBezTo>
                  <a:cubicBezTo>
                    <a:pt x="6288" y="3634"/>
                    <a:pt x="6346" y="3606"/>
                    <a:pt x="6406" y="3577"/>
                  </a:cubicBezTo>
                  <a:cubicBezTo>
                    <a:pt x="6658" y="4091"/>
                    <a:pt x="7001" y="4555"/>
                    <a:pt x="7420" y="4948"/>
                  </a:cubicBezTo>
                  <a:cubicBezTo>
                    <a:pt x="7420" y="5025"/>
                    <a:pt x="7484" y="5088"/>
                    <a:pt x="7560" y="5088"/>
                  </a:cubicBezTo>
                  <a:cubicBezTo>
                    <a:pt x="7566" y="5088"/>
                    <a:pt x="7572" y="5088"/>
                    <a:pt x="7579" y="5087"/>
                  </a:cubicBezTo>
                  <a:cubicBezTo>
                    <a:pt x="7798" y="5274"/>
                    <a:pt x="8040" y="5439"/>
                    <a:pt x="8300" y="5572"/>
                  </a:cubicBezTo>
                  <a:cubicBezTo>
                    <a:pt x="8328" y="5613"/>
                    <a:pt x="8371" y="5638"/>
                    <a:pt x="8419" y="5638"/>
                  </a:cubicBezTo>
                  <a:cubicBezTo>
                    <a:pt x="8422" y="5638"/>
                    <a:pt x="8425" y="5638"/>
                    <a:pt x="8427" y="5638"/>
                  </a:cubicBezTo>
                  <a:cubicBezTo>
                    <a:pt x="8776" y="5799"/>
                    <a:pt x="9138" y="5890"/>
                    <a:pt x="9494" y="5890"/>
                  </a:cubicBezTo>
                  <a:cubicBezTo>
                    <a:pt x="10284" y="5890"/>
                    <a:pt x="11049" y="5444"/>
                    <a:pt x="11594" y="4324"/>
                  </a:cubicBezTo>
                  <a:cubicBezTo>
                    <a:pt x="12212" y="3054"/>
                    <a:pt x="8904" y="3005"/>
                    <a:pt x="8375" y="2962"/>
                  </a:cubicBezTo>
                  <a:cubicBezTo>
                    <a:pt x="8139" y="2942"/>
                    <a:pt x="7913" y="2864"/>
                    <a:pt x="7694" y="2765"/>
                  </a:cubicBezTo>
                  <a:cubicBezTo>
                    <a:pt x="7678" y="2703"/>
                    <a:pt x="7621" y="2663"/>
                    <a:pt x="7560" y="2663"/>
                  </a:cubicBezTo>
                  <a:cubicBezTo>
                    <a:pt x="7542" y="2663"/>
                    <a:pt x="7524" y="2666"/>
                    <a:pt x="7506" y="2673"/>
                  </a:cubicBezTo>
                  <a:cubicBezTo>
                    <a:pt x="6392" y="2084"/>
                    <a:pt x="5428" y="745"/>
                    <a:pt x="4290" y="286"/>
                  </a:cubicBezTo>
                  <a:cubicBezTo>
                    <a:pt x="3810" y="90"/>
                    <a:pt x="3370" y="0"/>
                    <a:pt x="2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5" name="Google Shape;13405;p54"/>
            <p:cNvSpPr/>
            <p:nvPr/>
          </p:nvSpPr>
          <p:spPr>
            <a:xfrm>
              <a:off x="2053850" y="2646725"/>
              <a:ext cx="613050" cy="516425"/>
            </a:xfrm>
            <a:custGeom>
              <a:rect b="b" l="l" r="r" t="t"/>
              <a:pathLst>
                <a:path extrusionOk="0" h="20657" w="24522">
                  <a:moveTo>
                    <a:pt x="19439" y="1"/>
                  </a:moveTo>
                  <a:cubicBezTo>
                    <a:pt x="19306" y="1"/>
                    <a:pt x="19174" y="135"/>
                    <a:pt x="19267" y="276"/>
                  </a:cubicBezTo>
                  <a:cubicBezTo>
                    <a:pt x="19695" y="920"/>
                    <a:pt x="19787" y="1223"/>
                    <a:pt x="20540" y="1538"/>
                  </a:cubicBezTo>
                  <a:cubicBezTo>
                    <a:pt x="22247" y="2257"/>
                    <a:pt x="21776" y="4864"/>
                    <a:pt x="19934" y="4968"/>
                  </a:cubicBezTo>
                  <a:cubicBezTo>
                    <a:pt x="19054" y="5017"/>
                    <a:pt x="18410" y="5173"/>
                    <a:pt x="17463" y="5256"/>
                  </a:cubicBezTo>
                  <a:cubicBezTo>
                    <a:pt x="15849" y="5395"/>
                    <a:pt x="14294" y="7939"/>
                    <a:pt x="12733" y="7939"/>
                  </a:cubicBezTo>
                  <a:cubicBezTo>
                    <a:pt x="12381" y="7939"/>
                    <a:pt x="12030" y="7810"/>
                    <a:pt x="11677" y="7497"/>
                  </a:cubicBezTo>
                  <a:cubicBezTo>
                    <a:pt x="11499" y="7337"/>
                    <a:pt x="11301" y="7269"/>
                    <a:pt x="11097" y="7269"/>
                  </a:cubicBezTo>
                  <a:cubicBezTo>
                    <a:pt x="10235" y="7269"/>
                    <a:pt x="9245" y="8464"/>
                    <a:pt x="8995" y="9012"/>
                  </a:cubicBezTo>
                  <a:cubicBezTo>
                    <a:pt x="8138" y="10886"/>
                    <a:pt x="6258" y="12249"/>
                    <a:pt x="5029" y="13888"/>
                  </a:cubicBezTo>
                  <a:cubicBezTo>
                    <a:pt x="3377" y="16097"/>
                    <a:pt x="2153" y="18519"/>
                    <a:pt x="77" y="20482"/>
                  </a:cubicBezTo>
                  <a:cubicBezTo>
                    <a:pt x="1" y="20554"/>
                    <a:pt x="74" y="20657"/>
                    <a:pt x="157" y="20657"/>
                  </a:cubicBezTo>
                  <a:cubicBezTo>
                    <a:pt x="181" y="20657"/>
                    <a:pt x="205" y="20649"/>
                    <a:pt x="227" y="20630"/>
                  </a:cubicBezTo>
                  <a:cubicBezTo>
                    <a:pt x="1977" y="19114"/>
                    <a:pt x="3371" y="18831"/>
                    <a:pt x="4457" y="16801"/>
                  </a:cubicBezTo>
                  <a:cubicBezTo>
                    <a:pt x="5828" y="14232"/>
                    <a:pt x="7159" y="12162"/>
                    <a:pt x="8969" y="9884"/>
                  </a:cubicBezTo>
                  <a:cubicBezTo>
                    <a:pt x="9584" y="9110"/>
                    <a:pt x="10372" y="8741"/>
                    <a:pt x="11188" y="8741"/>
                  </a:cubicBezTo>
                  <a:cubicBezTo>
                    <a:pt x="11789" y="8741"/>
                    <a:pt x="12407" y="8941"/>
                    <a:pt x="12982" y="9327"/>
                  </a:cubicBezTo>
                  <a:cubicBezTo>
                    <a:pt x="13035" y="9363"/>
                    <a:pt x="13101" y="9378"/>
                    <a:pt x="13174" y="9378"/>
                  </a:cubicBezTo>
                  <a:cubicBezTo>
                    <a:pt x="13496" y="9378"/>
                    <a:pt x="13956" y="9075"/>
                    <a:pt x="14074" y="8882"/>
                  </a:cubicBezTo>
                  <a:cubicBezTo>
                    <a:pt x="15638" y="6284"/>
                    <a:pt x="17985" y="5455"/>
                    <a:pt x="20740" y="5300"/>
                  </a:cubicBezTo>
                  <a:cubicBezTo>
                    <a:pt x="21326" y="5268"/>
                    <a:pt x="22651" y="5199"/>
                    <a:pt x="22994" y="4575"/>
                  </a:cubicBezTo>
                  <a:cubicBezTo>
                    <a:pt x="24522" y="1821"/>
                    <a:pt x="20725" y="1789"/>
                    <a:pt x="19593" y="86"/>
                  </a:cubicBezTo>
                  <a:cubicBezTo>
                    <a:pt x="19554" y="26"/>
                    <a:pt x="19496" y="1"/>
                    <a:pt x="194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6" name="Google Shape;13406;p54"/>
            <p:cNvSpPr/>
            <p:nvPr/>
          </p:nvSpPr>
          <p:spPr>
            <a:xfrm>
              <a:off x="2878850" y="956500"/>
              <a:ext cx="59000" cy="79050"/>
            </a:xfrm>
            <a:custGeom>
              <a:rect b="b" l="l" r="r" t="t"/>
              <a:pathLst>
                <a:path extrusionOk="0" h="3162" w="2360">
                  <a:moveTo>
                    <a:pt x="2359" y="0"/>
                  </a:moveTo>
                  <a:lnTo>
                    <a:pt x="2359" y="0"/>
                  </a:lnTo>
                  <a:cubicBezTo>
                    <a:pt x="1542" y="1034"/>
                    <a:pt x="757" y="2087"/>
                    <a:pt x="1" y="3161"/>
                  </a:cubicBezTo>
                  <a:cubicBezTo>
                    <a:pt x="780" y="2113"/>
                    <a:pt x="1568" y="1063"/>
                    <a:pt x="23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7" name="Google Shape;13407;p54"/>
            <p:cNvSpPr/>
            <p:nvPr/>
          </p:nvSpPr>
          <p:spPr>
            <a:xfrm>
              <a:off x="2591950" y="1603975"/>
              <a:ext cx="3275" cy="3925"/>
            </a:xfrm>
            <a:custGeom>
              <a:rect b="b" l="l" r="r" t="t"/>
              <a:pathLst>
                <a:path extrusionOk="0" h="157" w="131">
                  <a:moveTo>
                    <a:pt x="131" y="0"/>
                  </a:moveTo>
                  <a:cubicBezTo>
                    <a:pt x="88" y="52"/>
                    <a:pt x="47" y="104"/>
                    <a:pt x="1" y="156"/>
                  </a:cubicBezTo>
                  <a:cubicBezTo>
                    <a:pt x="47" y="107"/>
                    <a:pt x="90" y="55"/>
                    <a:pt x="1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8" name="Google Shape;13408;p54"/>
            <p:cNvSpPr/>
            <p:nvPr/>
          </p:nvSpPr>
          <p:spPr>
            <a:xfrm>
              <a:off x="2741575" y="1422025"/>
              <a:ext cx="117325" cy="137075"/>
            </a:xfrm>
            <a:custGeom>
              <a:rect b="b" l="l" r="r" t="t"/>
              <a:pathLst>
                <a:path extrusionOk="0" h="5483" w="4693">
                  <a:moveTo>
                    <a:pt x="4692" y="0"/>
                  </a:moveTo>
                  <a:lnTo>
                    <a:pt x="4692" y="0"/>
                  </a:lnTo>
                  <a:cubicBezTo>
                    <a:pt x="3061" y="1779"/>
                    <a:pt x="1476" y="3592"/>
                    <a:pt x="1" y="5483"/>
                  </a:cubicBezTo>
                  <a:cubicBezTo>
                    <a:pt x="1568" y="3661"/>
                    <a:pt x="3130" y="1834"/>
                    <a:pt x="46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9" name="Google Shape;13409;p54"/>
            <p:cNvSpPr/>
            <p:nvPr/>
          </p:nvSpPr>
          <p:spPr>
            <a:xfrm>
              <a:off x="2753550" y="1723425"/>
              <a:ext cx="46075" cy="54600"/>
            </a:xfrm>
            <a:custGeom>
              <a:rect b="b" l="l" r="r" t="t"/>
              <a:pathLst>
                <a:path extrusionOk="0" h="2184" w="1843">
                  <a:moveTo>
                    <a:pt x="1843" y="0"/>
                  </a:moveTo>
                  <a:cubicBezTo>
                    <a:pt x="1511" y="379"/>
                    <a:pt x="1185" y="766"/>
                    <a:pt x="853" y="1141"/>
                  </a:cubicBezTo>
                  <a:cubicBezTo>
                    <a:pt x="573" y="1490"/>
                    <a:pt x="287" y="1834"/>
                    <a:pt x="1" y="2183"/>
                  </a:cubicBezTo>
                  <a:cubicBezTo>
                    <a:pt x="362" y="1799"/>
                    <a:pt x="717" y="1406"/>
                    <a:pt x="1055" y="996"/>
                  </a:cubicBezTo>
                  <a:cubicBezTo>
                    <a:pt x="1323" y="670"/>
                    <a:pt x="1577" y="330"/>
                    <a:pt x="18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0" name="Google Shape;13410;p54"/>
            <p:cNvSpPr/>
            <p:nvPr/>
          </p:nvSpPr>
          <p:spPr>
            <a:xfrm>
              <a:off x="3013825" y="1258700"/>
              <a:ext cx="106550" cy="113700"/>
            </a:xfrm>
            <a:custGeom>
              <a:rect b="b" l="l" r="r" t="t"/>
              <a:pathLst>
                <a:path extrusionOk="0" h="4548" w="4262">
                  <a:moveTo>
                    <a:pt x="4262" y="0"/>
                  </a:moveTo>
                  <a:lnTo>
                    <a:pt x="4262" y="0"/>
                  </a:lnTo>
                  <a:cubicBezTo>
                    <a:pt x="3179" y="1103"/>
                    <a:pt x="2076" y="2191"/>
                    <a:pt x="1063" y="3346"/>
                  </a:cubicBezTo>
                  <a:cubicBezTo>
                    <a:pt x="711" y="3744"/>
                    <a:pt x="353" y="4146"/>
                    <a:pt x="0" y="4547"/>
                  </a:cubicBezTo>
                  <a:cubicBezTo>
                    <a:pt x="953" y="3603"/>
                    <a:pt x="1941" y="2636"/>
                    <a:pt x="2908" y="1649"/>
                  </a:cubicBezTo>
                  <a:cubicBezTo>
                    <a:pt x="3358" y="1097"/>
                    <a:pt x="3808" y="549"/>
                    <a:pt x="42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1" name="Google Shape;13411;p54"/>
            <p:cNvSpPr/>
            <p:nvPr/>
          </p:nvSpPr>
          <p:spPr>
            <a:xfrm>
              <a:off x="3189500" y="1467850"/>
              <a:ext cx="5950" cy="5300"/>
            </a:xfrm>
            <a:custGeom>
              <a:rect b="b" l="l" r="r" t="t"/>
              <a:pathLst>
                <a:path extrusionOk="0" h="212" w="238">
                  <a:moveTo>
                    <a:pt x="237" y="1"/>
                  </a:moveTo>
                  <a:lnTo>
                    <a:pt x="237" y="1"/>
                  </a:lnTo>
                  <a:cubicBezTo>
                    <a:pt x="142" y="53"/>
                    <a:pt x="64" y="125"/>
                    <a:pt x="0" y="211"/>
                  </a:cubicBezTo>
                  <a:cubicBezTo>
                    <a:pt x="78" y="139"/>
                    <a:pt x="159" y="73"/>
                    <a:pt x="2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2" name="Google Shape;13412;p54"/>
            <p:cNvSpPr/>
            <p:nvPr/>
          </p:nvSpPr>
          <p:spPr>
            <a:xfrm>
              <a:off x="1570450" y="549050"/>
              <a:ext cx="1813800" cy="1774475"/>
            </a:xfrm>
            <a:custGeom>
              <a:rect b="b" l="l" r="r" t="t"/>
              <a:pathLst>
                <a:path extrusionOk="0" h="70979" w="72552">
                  <a:moveTo>
                    <a:pt x="55353" y="377"/>
                  </a:moveTo>
                  <a:cubicBezTo>
                    <a:pt x="54860" y="734"/>
                    <a:pt x="54375" y="1110"/>
                    <a:pt x="53899" y="1499"/>
                  </a:cubicBezTo>
                  <a:cubicBezTo>
                    <a:pt x="54156" y="1153"/>
                    <a:pt x="54424" y="812"/>
                    <a:pt x="54664" y="454"/>
                  </a:cubicBezTo>
                  <a:cubicBezTo>
                    <a:pt x="54891" y="417"/>
                    <a:pt x="55121" y="394"/>
                    <a:pt x="55353" y="377"/>
                  </a:cubicBezTo>
                  <a:close/>
                  <a:moveTo>
                    <a:pt x="58324" y="682"/>
                  </a:moveTo>
                  <a:cubicBezTo>
                    <a:pt x="58503" y="734"/>
                    <a:pt x="58680" y="795"/>
                    <a:pt x="58856" y="861"/>
                  </a:cubicBezTo>
                  <a:cubicBezTo>
                    <a:pt x="58313" y="1208"/>
                    <a:pt x="57796" y="1583"/>
                    <a:pt x="57276" y="1958"/>
                  </a:cubicBezTo>
                  <a:cubicBezTo>
                    <a:pt x="57629" y="1534"/>
                    <a:pt x="57984" y="1115"/>
                    <a:pt x="58324" y="682"/>
                  </a:cubicBezTo>
                  <a:close/>
                  <a:moveTo>
                    <a:pt x="54008" y="584"/>
                  </a:moveTo>
                  <a:lnTo>
                    <a:pt x="54008" y="584"/>
                  </a:lnTo>
                  <a:cubicBezTo>
                    <a:pt x="52694" y="1778"/>
                    <a:pt x="52147" y="2227"/>
                    <a:pt x="52096" y="2227"/>
                  </a:cubicBezTo>
                  <a:cubicBezTo>
                    <a:pt x="52037" y="2227"/>
                    <a:pt x="52626" y="1642"/>
                    <a:pt x="53457" y="910"/>
                  </a:cubicBezTo>
                  <a:cubicBezTo>
                    <a:pt x="53509" y="870"/>
                    <a:pt x="53523" y="795"/>
                    <a:pt x="53492" y="737"/>
                  </a:cubicBezTo>
                  <a:lnTo>
                    <a:pt x="53486" y="737"/>
                  </a:lnTo>
                  <a:cubicBezTo>
                    <a:pt x="53656" y="679"/>
                    <a:pt x="53832" y="630"/>
                    <a:pt x="54008" y="584"/>
                  </a:cubicBezTo>
                  <a:close/>
                  <a:moveTo>
                    <a:pt x="55946" y="353"/>
                  </a:moveTo>
                  <a:cubicBezTo>
                    <a:pt x="56234" y="353"/>
                    <a:pt x="56523" y="368"/>
                    <a:pt x="56812" y="394"/>
                  </a:cubicBezTo>
                  <a:cubicBezTo>
                    <a:pt x="56041" y="1026"/>
                    <a:pt x="55279" y="1681"/>
                    <a:pt x="54525" y="2357"/>
                  </a:cubicBezTo>
                  <a:cubicBezTo>
                    <a:pt x="55016" y="1699"/>
                    <a:pt x="55495" y="1035"/>
                    <a:pt x="55946" y="353"/>
                  </a:cubicBezTo>
                  <a:close/>
                  <a:moveTo>
                    <a:pt x="52802" y="1027"/>
                  </a:moveTo>
                  <a:lnTo>
                    <a:pt x="52802" y="1027"/>
                  </a:lnTo>
                  <a:cubicBezTo>
                    <a:pt x="52127" y="1588"/>
                    <a:pt x="51523" y="2216"/>
                    <a:pt x="51023" y="2946"/>
                  </a:cubicBezTo>
                  <a:cubicBezTo>
                    <a:pt x="51253" y="2111"/>
                    <a:pt x="51914" y="1466"/>
                    <a:pt x="52802" y="1027"/>
                  </a:cubicBezTo>
                  <a:close/>
                  <a:moveTo>
                    <a:pt x="57242" y="446"/>
                  </a:moveTo>
                  <a:cubicBezTo>
                    <a:pt x="57476" y="480"/>
                    <a:pt x="57707" y="526"/>
                    <a:pt x="57935" y="578"/>
                  </a:cubicBezTo>
                  <a:cubicBezTo>
                    <a:pt x="57086" y="1395"/>
                    <a:pt x="56226" y="2198"/>
                    <a:pt x="55359" y="2992"/>
                  </a:cubicBezTo>
                  <a:cubicBezTo>
                    <a:pt x="56009" y="2158"/>
                    <a:pt x="56638" y="1309"/>
                    <a:pt x="57242" y="446"/>
                  </a:cubicBezTo>
                  <a:close/>
                  <a:moveTo>
                    <a:pt x="53570" y="1414"/>
                  </a:moveTo>
                  <a:cubicBezTo>
                    <a:pt x="53627" y="1414"/>
                    <a:pt x="53228" y="1840"/>
                    <a:pt x="52507" y="2663"/>
                  </a:cubicBezTo>
                  <a:cubicBezTo>
                    <a:pt x="52441" y="2738"/>
                    <a:pt x="52369" y="2807"/>
                    <a:pt x="52302" y="2882"/>
                  </a:cubicBezTo>
                  <a:cubicBezTo>
                    <a:pt x="51858" y="3289"/>
                    <a:pt x="51424" y="3711"/>
                    <a:pt x="50997" y="4138"/>
                  </a:cubicBezTo>
                  <a:cubicBezTo>
                    <a:pt x="50942" y="3855"/>
                    <a:pt x="50931" y="3566"/>
                    <a:pt x="50965" y="3278"/>
                  </a:cubicBezTo>
                  <a:lnTo>
                    <a:pt x="50965" y="3278"/>
                  </a:lnTo>
                  <a:cubicBezTo>
                    <a:pt x="50997" y="3308"/>
                    <a:pt x="51038" y="3323"/>
                    <a:pt x="51080" y="3323"/>
                  </a:cubicBezTo>
                  <a:cubicBezTo>
                    <a:pt x="51121" y="3323"/>
                    <a:pt x="51163" y="3308"/>
                    <a:pt x="51196" y="3278"/>
                  </a:cubicBezTo>
                  <a:cubicBezTo>
                    <a:pt x="52786" y="2018"/>
                    <a:pt x="53501" y="1414"/>
                    <a:pt x="53570" y="1414"/>
                  </a:cubicBezTo>
                  <a:close/>
                  <a:moveTo>
                    <a:pt x="47666" y="3252"/>
                  </a:moveTo>
                  <a:cubicBezTo>
                    <a:pt x="47775" y="3252"/>
                    <a:pt x="47888" y="3263"/>
                    <a:pt x="47995" y="3286"/>
                  </a:cubicBezTo>
                  <a:cubicBezTo>
                    <a:pt x="47429" y="3846"/>
                    <a:pt x="46269" y="4974"/>
                    <a:pt x="46201" y="4974"/>
                  </a:cubicBezTo>
                  <a:cubicBezTo>
                    <a:pt x="46165" y="4974"/>
                    <a:pt x="46448" y="4644"/>
                    <a:pt x="47319" y="3714"/>
                  </a:cubicBezTo>
                  <a:cubicBezTo>
                    <a:pt x="47585" y="3431"/>
                    <a:pt x="47547" y="3361"/>
                    <a:pt x="47469" y="3315"/>
                  </a:cubicBezTo>
                  <a:lnTo>
                    <a:pt x="47469" y="3315"/>
                  </a:lnTo>
                  <a:cubicBezTo>
                    <a:pt x="47491" y="3326"/>
                    <a:pt x="47514" y="3332"/>
                    <a:pt x="47536" y="3332"/>
                  </a:cubicBezTo>
                  <a:cubicBezTo>
                    <a:pt x="47589" y="3332"/>
                    <a:pt x="47639" y="3302"/>
                    <a:pt x="47666" y="3252"/>
                  </a:cubicBezTo>
                  <a:close/>
                  <a:moveTo>
                    <a:pt x="48413" y="3425"/>
                  </a:moveTo>
                  <a:cubicBezTo>
                    <a:pt x="48578" y="3500"/>
                    <a:pt x="48740" y="3587"/>
                    <a:pt x="48893" y="3688"/>
                  </a:cubicBezTo>
                  <a:cubicBezTo>
                    <a:pt x="47835" y="4793"/>
                    <a:pt x="47293" y="5332"/>
                    <a:pt x="47198" y="5332"/>
                  </a:cubicBezTo>
                  <a:cubicBezTo>
                    <a:pt x="47095" y="5332"/>
                    <a:pt x="47529" y="4684"/>
                    <a:pt x="48410" y="3425"/>
                  </a:cubicBezTo>
                  <a:close/>
                  <a:moveTo>
                    <a:pt x="24572" y="4280"/>
                  </a:moveTo>
                  <a:lnTo>
                    <a:pt x="24572" y="4280"/>
                  </a:lnTo>
                  <a:cubicBezTo>
                    <a:pt x="23923" y="4770"/>
                    <a:pt x="23305" y="5296"/>
                    <a:pt x="22713" y="5856"/>
                  </a:cubicBezTo>
                  <a:cubicBezTo>
                    <a:pt x="23063" y="5411"/>
                    <a:pt x="23397" y="4958"/>
                    <a:pt x="23732" y="4502"/>
                  </a:cubicBezTo>
                  <a:cubicBezTo>
                    <a:pt x="24012" y="4430"/>
                    <a:pt x="24287" y="4340"/>
                    <a:pt x="24572" y="4280"/>
                  </a:cubicBezTo>
                  <a:close/>
                  <a:moveTo>
                    <a:pt x="47036" y="3431"/>
                  </a:moveTo>
                  <a:lnTo>
                    <a:pt x="47036" y="3431"/>
                  </a:lnTo>
                  <a:cubicBezTo>
                    <a:pt x="46401" y="4245"/>
                    <a:pt x="45783" y="4952"/>
                    <a:pt x="45206" y="5870"/>
                  </a:cubicBezTo>
                  <a:cubicBezTo>
                    <a:pt x="45198" y="5890"/>
                    <a:pt x="45192" y="5912"/>
                    <a:pt x="45194" y="5936"/>
                  </a:cubicBezTo>
                  <a:lnTo>
                    <a:pt x="45194" y="5936"/>
                  </a:lnTo>
                  <a:cubicBezTo>
                    <a:pt x="45123" y="5859"/>
                    <a:pt x="45057" y="5780"/>
                    <a:pt x="44984" y="5706"/>
                  </a:cubicBezTo>
                  <a:cubicBezTo>
                    <a:pt x="44989" y="5700"/>
                    <a:pt x="44995" y="5697"/>
                    <a:pt x="44998" y="5688"/>
                  </a:cubicBezTo>
                  <a:cubicBezTo>
                    <a:pt x="45150" y="5016"/>
                    <a:pt x="45144" y="4277"/>
                    <a:pt x="45947" y="4277"/>
                  </a:cubicBezTo>
                  <a:cubicBezTo>
                    <a:pt x="46016" y="4277"/>
                    <a:pt x="46091" y="4283"/>
                    <a:pt x="46173" y="4294"/>
                  </a:cubicBezTo>
                  <a:cubicBezTo>
                    <a:pt x="46185" y="4295"/>
                    <a:pt x="46197" y="4296"/>
                    <a:pt x="46210" y="4296"/>
                  </a:cubicBezTo>
                  <a:cubicBezTo>
                    <a:pt x="46272" y="4296"/>
                    <a:pt x="46335" y="4276"/>
                    <a:pt x="46366" y="4216"/>
                  </a:cubicBezTo>
                  <a:cubicBezTo>
                    <a:pt x="46563" y="3826"/>
                    <a:pt x="46791" y="3581"/>
                    <a:pt x="47036" y="3431"/>
                  </a:cubicBezTo>
                  <a:close/>
                  <a:moveTo>
                    <a:pt x="49181" y="3887"/>
                  </a:moveTo>
                  <a:cubicBezTo>
                    <a:pt x="49334" y="4002"/>
                    <a:pt x="49479" y="4127"/>
                    <a:pt x="49617" y="4251"/>
                  </a:cubicBezTo>
                  <a:cubicBezTo>
                    <a:pt x="48205" y="5470"/>
                    <a:pt x="47619" y="6029"/>
                    <a:pt x="47574" y="6029"/>
                  </a:cubicBezTo>
                  <a:cubicBezTo>
                    <a:pt x="47521" y="6029"/>
                    <a:pt x="48210" y="5263"/>
                    <a:pt x="49181" y="3896"/>
                  </a:cubicBezTo>
                  <a:cubicBezTo>
                    <a:pt x="49181" y="3893"/>
                    <a:pt x="49178" y="3890"/>
                    <a:pt x="49181" y="3887"/>
                  </a:cubicBezTo>
                  <a:close/>
                  <a:moveTo>
                    <a:pt x="63247" y="4479"/>
                  </a:moveTo>
                  <a:cubicBezTo>
                    <a:pt x="63388" y="4496"/>
                    <a:pt x="63527" y="4525"/>
                    <a:pt x="63662" y="4562"/>
                  </a:cubicBezTo>
                  <a:cubicBezTo>
                    <a:pt x="63154" y="5056"/>
                    <a:pt x="62655" y="5558"/>
                    <a:pt x="62161" y="6067"/>
                  </a:cubicBezTo>
                  <a:cubicBezTo>
                    <a:pt x="62539" y="5556"/>
                    <a:pt x="62906" y="5030"/>
                    <a:pt x="63247" y="4479"/>
                  </a:cubicBezTo>
                  <a:close/>
                  <a:moveTo>
                    <a:pt x="61572" y="3110"/>
                  </a:moveTo>
                  <a:cubicBezTo>
                    <a:pt x="61647" y="3249"/>
                    <a:pt x="61728" y="3382"/>
                    <a:pt x="61792" y="3529"/>
                  </a:cubicBezTo>
                  <a:cubicBezTo>
                    <a:pt x="60928" y="4453"/>
                    <a:pt x="60077" y="5385"/>
                    <a:pt x="59222" y="6318"/>
                  </a:cubicBezTo>
                  <a:cubicBezTo>
                    <a:pt x="60054" y="5284"/>
                    <a:pt x="60848" y="4225"/>
                    <a:pt x="61572" y="3110"/>
                  </a:cubicBezTo>
                  <a:close/>
                  <a:moveTo>
                    <a:pt x="47285" y="4438"/>
                  </a:moveTo>
                  <a:cubicBezTo>
                    <a:pt x="47328" y="4438"/>
                    <a:pt x="46817" y="5090"/>
                    <a:pt x="45965" y="6517"/>
                  </a:cubicBezTo>
                  <a:cubicBezTo>
                    <a:pt x="45881" y="6656"/>
                    <a:pt x="45996" y="6778"/>
                    <a:pt x="46122" y="6778"/>
                  </a:cubicBezTo>
                  <a:cubicBezTo>
                    <a:pt x="46164" y="6778"/>
                    <a:pt x="46208" y="6764"/>
                    <a:pt x="46245" y="6733"/>
                  </a:cubicBezTo>
                  <a:cubicBezTo>
                    <a:pt x="46493" y="6549"/>
                    <a:pt x="46722" y="6344"/>
                    <a:pt x="46955" y="6142"/>
                  </a:cubicBezTo>
                  <a:lnTo>
                    <a:pt x="46955" y="6142"/>
                  </a:lnTo>
                  <a:cubicBezTo>
                    <a:pt x="46656" y="6459"/>
                    <a:pt x="46368" y="6787"/>
                    <a:pt x="46091" y="7124"/>
                  </a:cubicBezTo>
                  <a:lnTo>
                    <a:pt x="46091" y="7124"/>
                  </a:lnTo>
                  <a:cubicBezTo>
                    <a:pt x="45875" y="6776"/>
                    <a:pt x="45636" y="6444"/>
                    <a:pt x="45370" y="6130"/>
                  </a:cubicBezTo>
                  <a:cubicBezTo>
                    <a:pt x="45414" y="6130"/>
                    <a:pt x="45457" y="6116"/>
                    <a:pt x="45489" y="6087"/>
                  </a:cubicBezTo>
                  <a:cubicBezTo>
                    <a:pt x="46705" y="5023"/>
                    <a:pt x="47244" y="4438"/>
                    <a:pt x="47285" y="4438"/>
                  </a:cubicBezTo>
                  <a:close/>
                  <a:moveTo>
                    <a:pt x="32910" y="5752"/>
                  </a:moveTo>
                  <a:cubicBezTo>
                    <a:pt x="33095" y="5977"/>
                    <a:pt x="33265" y="6214"/>
                    <a:pt x="33421" y="6462"/>
                  </a:cubicBezTo>
                  <a:lnTo>
                    <a:pt x="33424" y="6462"/>
                  </a:lnTo>
                  <a:cubicBezTo>
                    <a:pt x="33410" y="6468"/>
                    <a:pt x="33395" y="6468"/>
                    <a:pt x="33384" y="6479"/>
                  </a:cubicBezTo>
                  <a:cubicBezTo>
                    <a:pt x="33098" y="6811"/>
                    <a:pt x="32823" y="7155"/>
                    <a:pt x="32543" y="7490"/>
                  </a:cubicBezTo>
                  <a:cubicBezTo>
                    <a:pt x="32766" y="6912"/>
                    <a:pt x="32896" y="6332"/>
                    <a:pt x="32910" y="5752"/>
                  </a:cubicBezTo>
                  <a:close/>
                  <a:moveTo>
                    <a:pt x="32246" y="5076"/>
                  </a:moveTo>
                  <a:cubicBezTo>
                    <a:pt x="32373" y="5183"/>
                    <a:pt x="32500" y="5302"/>
                    <a:pt x="32619" y="5426"/>
                  </a:cubicBezTo>
                  <a:cubicBezTo>
                    <a:pt x="31949" y="6162"/>
                    <a:pt x="31348" y="6953"/>
                    <a:pt x="30788" y="7773"/>
                  </a:cubicBezTo>
                  <a:cubicBezTo>
                    <a:pt x="31308" y="6898"/>
                    <a:pt x="31793" y="5997"/>
                    <a:pt x="32243" y="5076"/>
                  </a:cubicBezTo>
                  <a:close/>
                  <a:moveTo>
                    <a:pt x="60905" y="2192"/>
                  </a:moveTo>
                  <a:cubicBezTo>
                    <a:pt x="61076" y="2365"/>
                    <a:pt x="61232" y="2553"/>
                    <a:pt x="61373" y="2752"/>
                  </a:cubicBezTo>
                  <a:cubicBezTo>
                    <a:pt x="59635" y="4404"/>
                    <a:pt x="57969" y="6121"/>
                    <a:pt x="56347" y="7877"/>
                  </a:cubicBezTo>
                  <a:cubicBezTo>
                    <a:pt x="57923" y="6029"/>
                    <a:pt x="59468" y="4153"/>
                    <a:pt x="60905" y="2192"/>
                  </a:cubicBezTo>
                  <a:close/>
                  <a:moveTo>
                    <a:pt x="19191" y="6165"/>
                  </a:moveTo>
                  <a:cubicBezTo>
                    <a:pt x="18539" y="6757"/>
                    <a:pt x="17880" y="7351"/>
                    <a:pt x="17234" y="7960"/>
                  </a:cubicBezTo>
                  <a:cubicBezTo>
                    <a:pt x="17701" y="7383"/>
                    <a:pt x="18062" y="6927"/>
                    <a:pt x="18215" y="6733"/>
                  </a:cubicBezTo>
                  <a:cubicBezTo>
                    <a:pt x="18235" y="6702"/>
                    <a:pt x="18247" y="6667"/>
                    <a:pt x="18247" y="6630"/>
                  </a:cubicBezTo>
                  <a:lnTo>
                    <a:pt x="18244" y="6630"/>
                  </a:lnTo>
                  <a:cubicBezTo>
                    <a:pt x="18559" y="6471"/>
                    <a:pt x="18873" y="6315"/>
                    <a:pt x="19191" y="6165"/>
                  </a:cubicBezTo>
                  <a:close/>
                  <a:moveTo>
                    <a:pt x="15360" y="8272"/>
                  </a:moveTo>
                  <a:lnTo>
                    <a:pt x="15360" y="8272"/>
                  </a:lnTo>
                  <a:cubicBezTo>
                    <a:pt x="15358" y="8274"/>
                    <a:pt x="15356" y="8276"/>
                    <a:pt x="15354" y="8279"/>
                  </a:cubicBezTo>
                  <a:lnTo>
                    <a:pt x="15354" y="8279"/>
                  </a:lnTo>
                  <a:cubicBezTo>
                    <a:pt x="15356" y="8276"/>
                    <a:pt x="15358" y="8274"/>
                    <a:pt x="15360" y="8272"/>
                  </a:cubicBezTo>
                  <a:close/>
                  <a:moveTo>
                    <a:pt x="43179" y="7239"/>
                  </a:moveTo>
                  <a:lnTo>
                    <a:pt x="43179" y="7239"/>
                  </a:lnTo>
                  <a:cubicBezTo>
                    <a:pt x="42911" y="7628"/>
                    <a:pt x="42642" y="8012"/>
                    <a:pt x="42371" y="8399"/>
                  </a:cubicBezTo>
                  <a:cubicBezTo>
                    <a:pt x="42293" y="7787"/>
                    <a:pt x="42495" y="7299"/>
                    <a:pt x="43179" y="7239"/>
                  </a:cubicBezTo>
                  <a:close/>
                  <a:moveTo>
                    <a:pt x="55960" y="1588"/>
                  </a:moveTo>
                  <a:cubicBezTo>
                    <a:pt x="56013" y="1588"/>
                    <a:pt x="55782" y="1923"/>
                    <a:pt x="55100" y="2787"/>
                  </a:cubicBezTo>
                  <a:cubicBezTo>
                    <a:pt x="54632" y="3379"/>
                    <a:pt x="54147" y="3956"/>
                    <a:pt x="53668" y="4539"/>
                  </a:cubicBezTo>
                  <a:cubicBezTo>
                    <a:pt x="52227" y="5850"/>
                    <a:pt x="50792" y="7161"/>
                    <a:pt x="49386" y="8500"/>
                  </a:cubicBezTo>
                  <a:lnTo>
                    <a:pt x="49383" y="8500"/>
                  </a:lnTo>
                  <a:cubicBezTo>
                    <a:pt x="49915" y="7911"/>
                    <a:pt x="50440" y="7322"/>
                    <a:pt x="50963" y="6728"/>
                  </a:cubicBezTo>
                  <a:cubicBezTo>
                    <a:pt x="51390" y="6315"/>
                    <a:pt x="51817" y="5899"/>
                    <a:pt x="52239" y="5481"/>
                  </a:cubicBezTo>
                  <a:cubicBezTo>
                    <a:pt x="52752" y="4971"/>
                    <a:pt x="55791" y="1588"/>
                    <a:pt x="55960" y="1588"/>
                  </a:cubicBezTo>
                  <a:close/>
                  <a:moveTo>
                    <a:pt x="30629" y="4155"/>
                  </a:moveTo>
                  <a:cubicBezTo>
                    <a:pt x="30777" y="4207"/>
                    <a:pt x="30915" y="4271"/>
                    <a:pt x="31057" y="4332"/>
                  </a:cubicBezTo>
                  <a:cubicBezTo>
                    <a:pt x="29879" y="5700"/>
                    <a:pt x="28724" y="7117"/>
                    <a:pt x="27592" y="8564"/>
                  </a:cubicBezTo>
                  <a:cubicBezTo>
                    <a:pt x="28588" y="7048"/>
                    <a:pt x="29590" y="5561"/>
                    <a:pt x="30629" y="4155"/>
                  </a:cubicBezTo>
                  <a:close/>
                  <a:moveTo>
                    <a:pt x="43595" y="7262"/>
                  </a:moveTo>
                  <a:cubicBezTo>
                    <a:pt x="43687" y="7270"/>
                    <a:pt x="43759" y="7265"/>
                    <a:pt x="43863" y="7288"/>
                  </a:cubicBezTo>
                  <a:cubicBezTo>
                    <a:pt x="44210" y="7366"/>
                    <a:pt x="44550" y="7467"/>
                    <a:pt x="44880" y="7594"/>
                  </a:cubicBezTo>
                  <a:cubicBezTo>
                    <a:pt x="44530" y="7845"/>
                    <a:pt x="44195" y="8108"/>
                    <a:pt x="43872" y="8382"/>
                  </a:cubicBezTo>
                  <a:cubicBezTo>
                    <a:pt x="44060" y="8142"/>
                    <a:pt x="44250" y="7906"/>
                    <a:pt x="44435" y="7666"/>
                  </a:cubicBezTo>
                  <a:cubicBezTo>
                    <a:pt x="44532" y="7538"/>
                    <a:pt x="44401" y="7413"/>
                    <a:pt x="44273" y="7413"/>
                  </a:cubicBezTo>
                  <a:cubicBezTo>
                    <a:pt x="44233" y="7413"/>
                    <a:pt x="44193" y="7425"/>
                    <a:pt x="44161" y="7452"/>
                  </a:cubicBezTo>
                  <a:cubicBezTo>
                    <a:pt x="43368" y="8116"/>
                    <a:pt x="42733" y="8726"/>
                    <a:pt x="42565" y="8726"/>
                  </a:cubicBezTo>
                  <a:cubicBezTo>
                    <a:pt x="42451" y="8726"/>
                    <a:pt x="42550" y="8446"/>
                    <a:pt x="42959" y="7714"/>
                  </a:cubicBezTo>
                  <a:lnTo>
                    <a:pt x="42959" y="7714"/>
                  </a:lnTo>
                  <a:cubicBezTo>
                    <a:pt x="42891" y="7837"/>
                    <a:pt x="42999" y="7952"/>
                    <a:pt x="43107" y="7952"/>
                  </a:cubicBezTo>
                  <a:cubicBezTo>
                    <a:pt x="43156" y="7952"/>
                    <a:pt x="43204" y="7929"/>
                    <a:pt x="43237" y="7874"/>
                  </a:cubicBezTo>
                  <a:lnTo>
                    <a:pt x="43595" y="7262"/>
                  </a:lnTo>
                  <a:close/>
                  <a:moveTo>
                    <a:pt x="33612" y="6774"/>
                  </a:moveTo>
                  <a:cubicBezTo>
                    <a:pt x="33840" y="7172"/>
                    <a:pt x="34045" y="7559"/>
                    <a:pt x="34253" y="7940"/>
                  </a:cubicBezTo>
                  <a:cubicBezTo>
                    <a:pt x="34248" y="7940"/>
                    <a:pt x="34243" y="7940"/>
                    <a:pt x="34238" y="7940"/>
                  </a:cubicBezTo>
                  <a:cubicBezTo>
                    <a:pt x="34214" y="7940"/>
                    <a:pt x="34191" y="7946"/>
                    <a:pt x="34172" y="7958"/>
                  </a:cubicBezTo>
                  <a:cubicBezTo>
                    <a:pt x="33799" y="8232"/>
                    <a:pt x="33447" y="8529"/>
                    <a:pt x="33109" y="8844"/>
                  </a:cubicBezTo>
                  <a:cubicBezTo>
                    <a:pt x="33369" y="8454"/>
                    <a:pt x="33629" y="8067"/>
                    <a:pt x="33880" y="7669"/>
                  </a:cubicBezTo>
                  <a:cubicBezTo>
                    <a:pt x="33969" y="7528"/>
                    <a:pt x="33848" y="7401"/>
                    <a:pt x="33717" y="7401"/>
                  </a:cubicBezTo>
                  <a:cubicBezTo>
                    <a:pt x="33674" y="7401"/>
                    <a:pt x="33629" y="7415"/>
                    <a:pt x="33591" y="7447"/>
                  </a:cubicBezTo>
                  <a:cubicBezTo>
                    <a:pt x="33274" y="7709"/>
                    <a:pt x="32988" y="7998"/>
                    <a:pt x="32691" y="8275"/>
                  </a:cubicBezTo>
                  <a:cubicBezTo>
                    <a:pt x="33000" y="7776"/>
                    <a:pt x="33314" y="7279"/>
                    <a:pt x="33612" y="6774"/>
                  </a:cubicBezTo>
                  <a:close/>
                  <a:moveTo>
                    <a:pt x="15626" y="8027"/>
                  </a:moveTo>
                  <a:cubicBezTo>
                    <a:pt x="15444" y="8223"/>
                    <a:pt x="15253" y="8420"/>
                    <a:pt x="15080" y="8619"/>
                  </a:cubicBezTo>
                  <a:cubicBezTo>
                    <a:pt x="15217" y="8446"/>
                    <a:pt x="15313" y="8323"/>
                    <a:pt x="15354" y="8279"/>
                  </a:cubicBezTo>
                  <a:lnTo>
                    <a:pt x="15354" y="8279"/>
                  </a:lnTo>
                  <a:cubicBezTo>
                    <a:pt x="15111" y="8530"/>
                    <a:pt x="14718" y="8920"/>
                    <a:pt x="14300" y="9338"/>
                  </a:cubicBezTo>
                  <a:cubicBezTo>
                    <a:pt x="14286" y="9320"/>
                    <a:pt x="14269" y="9303"/>
                    <a:pt x="14251" y="9286"/>
                  </a:cubicBezTo>
                  <a:cubicBezTo>
                    <a:pt x="14471" y="8980"/>
                    <a:pt x="14667" y="8700"/>
                    <a:pt x="14832" y="8474"/>
                  </a:cubicBezTo>
                  <a:lnTo>
                    <a:pt x="14829" y="8474"/>
                  </a:lnTo>
                  <a:cubicBezTo>
                    <a:pt x="15103" y="8316"/>
                    <a:pt x="15372" y="8165"/>
                    <a:pt x="15626" y="8027"/>
                  </a:cubicBezTo>
                  <a:close/>
                  <a:moveTo>
                    <a:pt x="61901" y="3916"/>
                  </a:moveTo>
                  <a:cubicBezTo>
                    <a:pt x="61948" y="4072"/>
                    <a:pt x="62008" y="4222"/>
                    <a:pt x="62040" y="4392"/>
                  </a:cubicBezTo>
                  <a:cubicBezTo>
                    <a:pt x="60507" y="6113"/>
                    <a:pt x="58934" y="7779"/>
                    <a:pt x="57346" y="9427"/>
                  </a:cubicBezTo>
                  <a:cubicBezTo>
                    <a:pt x="58858" y="7585"/>
                    <a:pt x="60366" y="5737"/>
                    <a:pt x="61901" y="3916"/>
                  </a:cubicBezTo>
                  <a:close/>
                  <a:moveTo>
                    <a:pt x="38929" y="8428"/>
                  </a:moveTo>
                  <a:cubicBezTo>
                    <a:pt x="38470" y="8956"/>
                    <a:pt x="38032" y="9496"/>
                    <a:pt x="37610" y="10054"/>
                  </a:cubicBezTo>
                  <a:cubicBezTo>
                    <a:pt x="37821" y="9652"/>
                    <a:pt x="38020" y="9239"/>
                    <a:pt x="38196" y="8809"/>
                  </a:cubicBezTo>
                  <a:cubicBezTo>
                    <a:pt x="38225" y="8737"/>
                    <a:pt x="38188" y="8674"/>
                    <a:pt x="38133" y="8636"/>
                  </a:cubicBezTo>
                  <a:cubicBezTo>
                    <a:pt x="38393" y="8549"/>
                    <a:pt x="38658" y="8480"/>
                    <a:pt x="38927" y="8428"/>
                  </a:cubicBezTo>
                  <a:close/>
                  <a:moveTo>
                    <a:pt x="26634" y="3916"/>
                  </a:moveTo>
                  <a:cubicBezTo>
                    <a:pt x="24720" y="6055"/>
                    <a:pt x="22863" y="8238"/>
                    <a:pt x="21062" y="10466"/>
                  </a:cubicBezTo>
                  <a:cubicBezTo>
                    <a:pt x="22707" y="8362"/>
                    <a:pt x="24327" y="6237"/>
                    <a:pt x="25898" y="4109"/>
                  </a:cubicBezTo>
                  <a:cubicBezTo>
                    <a:pt x="25915" y="4083"/>
                    <a:pt x="25924" y="4051"/>
                    <a:pt x="25921" y="4023"/>
                  </a:cubicBezTo>
                  <a:cubicBezTo>
                    <a:pt x="26157" y="3982"/>
                    <a:pt x="26397" y="3948"/>
                    <a:pt x="26634" y="3916"/>
                  </a:cubicBezTo>
                  <a:close/>
                  <a:moveTo>
                    <a:pt x="62147" y="5400"/>
                  </a:moveTo>
                  <a:lnTo>
                    <a:pt x="62147" y="5400"/>
                  </a:lnTo>
                  <a:cubicBezTo>
                    <a:pt x="60842" y="6635"/>
                    <a:pt x="59159" y="9182"/>
                    <a:pt x="57588" y="10770"/>
                  </a:cubicBezTo>
                  <a:cubicBezTo>
                    <a:pt x="57539" y="10819"/>
                    <a:pt x="57493" y="10871"/>
                    <a:pt x="57444" y="10923"/>
                  </a:cubicBezTo>
                  <a:cubicBezTo>
                    <a:pt x="58639" y="9531"/>
                    <a:pt x="59800" y="8113"/>
                    <a:pt x="60900" y="6641"/>
                  </a:cubicBezTo>
                  <a:cubicBezTo>
                    <a:pt x="61315" y="6225"/>
                    <a:pt x="61720" y="5804"/>
                    <a:pt x="62147" y="5400"/>
                  </a:cubicBezTo>
                  <a:close/>
                  <a:moveTo>
                    <a:pt x="65230" y="8330"/>
                  </a:moveTo>
                  <a:cubicBezTo>
                    <a:pt x="65242" y="8598"/>
                    <a:pt x="65250" y="8867"/>
                    <a:pt x="65268" y="9133"/>
                  </a:cubicBezTo>
                  <a:lnTo>
                    <a:pt x="65268" y="9130"/>
                  </a:lnTo>
                  <a:cubicBezTo>
                    <a:pt x="65268" y="9150"/>
                    <a:pt x="65271" y="9173"/>
                    <a:pt x="65273" y="9193"/>
                  </a:cubicBezTo>
                  <a:cubicBezTo>
                    <a:pt x="64575" y="9750"/>
                    <a:pt x="63902" y="10345"/>
                    <a:pt x="63241" y="10963"/>
                  </a:cubicBezTo>
                  <a:cubicBezTo>
                    <a:pt x="63937" y="10103"/>
                    <a:pt x="64612" y="9231"/>
                    <a:pt x="65230" y="8330"/>
                  </a:cubicBezTo>
                  <a:close/>
                  <a:moveTo>
                    <a:pt x="19096" y="7322"/>
                  </a:moveTo>
                  <a:cubicBezTo>
                    <a:pt x="17941" y="8627"/>
                    <a:pt x="16812" y="9955"/>
                    <a:pt x="15675" y="11278"/>
                  </a:cubicBezTo>
                  <a:lnTo>
                    <a:pt x="15672" y="11278"/>
                  </a:lnTo>
                  <a:cubicBezTo>
                    <a:pt x="16679" y="9857"/>
                    <a:pt x="17866" y="8558"/>
                    <a:pt x="19096" y="7322"/>
                  </a:cubicBezTo>
                  <a:close/>
                  <a:moveTo>
                    <a:pt x="40558" y="8495"/>
                  </a:moveTo>
                  <a:cubicBezTo>
                    <a:pt x="40795" y="8570"/>
                    <a:pt x="41023" y="8668"/>
                    <a:pt x="41239" y="8795"/>
                  </a:cubicBezTo>
                  <a:cubicBezTo>
                    <a:pt x="40494" y="9646"/>
                    <a:pt x="39749" y="10498"/>
                    <a:pt x="39007" y="11353"/>
                  </a:cubicBezTo>
                  <a:cubicBezTo>
                    <a:pt x="39579" y="10443"/>
                    <a:pt x="40093" y="9499"/>
                    <a:pt x="40555" y="8526"/>
                  </a:cubicBezTo>
                  <a:cubicBezTo>
                    <a:pt x="40558" y="8518"/>
                    <a:pt x="40555" y="8506"/>
                    <a:pt x="40558" y="8495"/>
                  </a:cubicBezTo>
                  <a:close/>
                  <a:moveTo>
                    <a:pt x="34397" y="8203"/>
                  </a:moveTo>
                  <a:cubicBezTo>
                    <a:pt x="34417" y="8243"/>
                    <a:pt x="34443" y="8281"/>
                    <a:pt x="34463" y="8321"/>
                  </a:cubicBezTo>
                  <a:cubicBezTo>
                    <a:pt x="33802" y="9058"/>
                    <a:pt x="32581" y="10166"/>
                    <a:pt x="31293" y="11434"/>
                  </a:cubicBezTo>
                  <a:cubicBezTo>
                    <a:pt x="31371" y="11327"/>
                    <a:pt x="31452" y="11220"/>
                    <a:pt x="31530" y="11113"/>
                  </a:cubicBezTo>
                  <a:cubicBezTo>
                    <a:pt x="32362" y="10054"/>
                    <a:pt x="33271" y="9072"/>
                    <a:pt x="34354" y="8272"/>
                  </a:cubicBezTo>
                  <a:cubicBezTo>
                    <a:pt x="34377" y="8252"/>
                    <a:pt x="34382" y="8226"/>
                    <a:pt x="34394" y="8203"/>
                  </a:cubicBezTo>
                  <a:close/>
                  <a:moveTo>
                    <a:pt x="34677" y="8691"/>
                  </a:moveTo>
                  <a:cubicBezTo>
                    <a:pt x="34813" y="8919"/>
                    <a:pt x="34963" y="9144"/>
                    <a:pt x="35124" y="9366"/>
                  </a:cubicBezTo>
                  <a:cubicBezTo>
                    <a:pt x="34359" y="10030"/>
                    <a:pt x="33638" y="10732"/>
                    <a:pt x="32948" y="11462"/>
                  </a:cubicBezTo>
                  <a:cubicBezTo>
                    <a:pt x="33537" y="10547"/>
                    <a:pt x="34108" y="9620"/>
                    <a:pt x="34677" y="8691"/>
                  </a:cubicBezTo>
                  <a:close/>
                  <a:moveTo>
                    <a:pt x="31233" y="7657"/>
                  </a:moveTo>
                  <a:cubicBezTo>
                    <a:pt x="31308" y="8682"/>
                    <a:pt x="30947" y="9491"/>
                    <a:pt x="30150" y="10077"/>
                  </a:cubicBezTo>
                  <a:cubicBezTo>
                    <a:pt x="29726" y="10547"/>
                    <a:pt x="29313" y="11029"/>
                    <a:pt x="28900" y="11511"/>
                  </a:cubicBezTo>
                  <a:cubicBezTo>
                    <a:pt x="29671" y="10233"/>
                    <a:pt x="30436" y="8945"/>
                    <a:pt x="31233" y="7657"/>
                  </a:cubicBezTo>
                  <a:close/>
                  <a:moveTo>
                    <a:pt x="48789" y="5492"/>
                  </a:moveTo>
                  <a:lnTo>
                    <a:pt x="48789" y="5492"/>
                  </a:lnTo>
                  <a:cubicBezTo>
                    <a:pt x="47666" y="7152"/>
                    <a:pt x="46228" y="8656"/>
                    <a:pt x="44888" y="10152"/>
                  </a:cubicBezTo>
                  <a:cubicBezTo>
                    <a:pt x="44400" y="10697"/>
                    <a:pt x="43938" y="11257"/>
                    <a:pt x="43459" y="11812"/>
                  </a:cubicBezTo>
                  <a:cubicBezTo>
                    <a:pt x="44343" y="10585"/>
                    <a:pt x="45145" y="9314"/>
                    <a:pt x="45789" y="7966"/>
                  </a:cubicBezTo>
                  <a:cubicBezTo>
                    <a:pt x="45974" y="8050"/>
                    <a:pt x="46161" y="8139"/>
                    <a:pt x="46346" y="8229"/>
                  </a:cubicBezTo>
                  <a:cubicBezTo>
                    <a:pt x="46375" y="8243"/>
                    <a:pt x="46404" y="8249"/>
                    <a:pt x="46432" y="8249"/>
                  </a:cubicBezTo>
                  <a:cubicBezTo>
                    <a:pt x="46559" y="8249"/>
                    <a:pt x="46663" y="8118"/>
                    <a:pt x="46592" y="7984"/>
                  </a:cubicBezTo>
                  <a:cubicBezTo>
                    <a:pt x="46493" y="7802"/>
                    <a:pt x="46392" y="7626"/>
                    <a:pt x="46288" y="7449"/>
                  </a:cubicBezTo>
                  <a:cubicBezTo>
                    <a:pt x="46629" y="7187"/>
                    <a:pt x="48682" y="5648"/>
                    <a:pt x="48789" y="5492"/>
                  </a:cubicBezTo>
                  <a:close/>
                  <a:moveTo>
                    <a:pt x="17456" y="7045"/>
                  </a:moveTo>
                  <a:lnTo>
                    <a:pt x="13660" y="11226"/>
                  </a:lnTo>
                  <a:cubicBezTo>
                    <a:pt x="12926" y="12033"/>
                    <a:pt x="12589" y="12349"/>
                    <a:pt x="12512" y="12349"/>
                  </a:cubicBezTo>
                  <a:cubicBezTo>
                    <a:pt x="12433" y="12349"/>
                    <a:pt x="12630" y="12014"/>
                    <a:pt x="12952" y="11535"/>
                  </a:cubicBezTo>
                  <a:cubicBezTo>
                    <a:pt x="14208" y="10247"/>
                    <a:pt x="15317" y="8832"/>
                    <a:pt x="16570" y="7519"/>
                  </a:cubicBezTo>
                  <a:cubicBezTo>
                    <a:pt x="16708" y="7447"/>
                    <a:pt x="16835" y="7377"/>
                    <a:pt x="16939" y="7320"/>
                  </a:cubicBezTo>
                  <a:lnTo>
                    <a:pt x="16936" y="7320"/>
                  </a:lnTo>
                  <a:cubicBezTo>
                    <a:pt x="17107" y="7224"/>
                    <a:pt x="17286" y="7141"/>
                    <a:pt x="17456" y="7045"/>
                  </a:cubicBezTo>
                  <a:close/>
                  <a:moveTo>
                    <a:pt x="13793" y="9108"/>
                  </a:moveTo>
                  <a:cubicBezTo>
                    <a:pt x="13657" y="9272"/>
                    <a:pt x="13527" y="9439"/>
                    <a:pt x="13394" y="9606"/>
                  </a:cubicBezTo>
                  <a:cubicBezTo>
                    <a:pt x="12614" y="10521"/>
                    <a:pt x="11829" y="11428"/>
                    <a:pt x="11079" y="12372"/>
                  </a:cubicBezTo>
                  <a:cubicBezTo>
                    <a:pt x="10877" y="11286"/>
                    <a:pt x="12267" y="10091"/>
                    <a:pt x="13793" y="9108"/>
                  </a:cubicBezTo>
                  <a:close/>
                  <a:moveTo>
                    <a:pt x="37832" y="8740"/>
                  </a:moveTo>
                  <a:lnTo>
                    <a:pt x="37832" y="8740"/>
                  </a:lnTo>
                  <a:cubicBezTo>
                    <a:pt x="36707" y="10004"/>
                    <a:pt x="35618" y="11295"/>
                    <a:pt x="34544" y="12600"/>
                  </a:cubicBezTo>
                  <a:cubicBezTo>
                    <a:pt x="35110" y="11641"/>
                    <a:pt x="35641" y="10671"/>
                    <a:pt x="36132" y="9710"/>
                  </a:cubicBezTo>
                  <a:cubicBezTo>
                    <a:pt x="36167" y="9644"/>
                    <a:pt x="36155" y="9563"/>
                    <a:pt x="36100" y="9514"/>
                  </a:cubicBezTo>
                  <a:cubicBezTo>
                    <a:pt x="36698" y="9216"/>
                    <a:pt x="37275" y="8945"/>
                    <a:pt x="37832" y="8740"/>
                  </a:cubicBezTo>
                  <a:close/>
                  <a:moveTo>
                    <a:pt x="42198" y="9543"/>
                  </a:moveTo>
                  <a:cubicBezTo>
                    <a:pt x="42270" y="9615"/>
                    <a:pt x="42345" y="9696"/>
                    <a:pt x="42417" y="9774"/>
                  </a:cubicBezTo>
                  <a:cubicBezTo>
                    <a:pt x="41788" y="10443"/>
                    <a:pt x="41196" y="11145"/>
                    <a:pt x="40644" y="11878"/>
                  </a:cubicBezTo>
                  <a:cubicBezTo>
                    <a:pt x="40399" y="12144"/>
                    <a:pt x="40206" y="12360"/>
                    <a:pt x="40119" y="12467"/>
                  </a:cubicBezTo>
                  <a:cubicBezTo>
                    <a:pt x="40064" y="12531"/>
                    <a:pt x="40012" y="12600"/>
                    <a:pt x="39957" y="12666"/>
                  </a:cubicBezTo>
                  <a:cubicBezTo>
                    <a:pt x="40575" y="11763"/>
                    <a:pt x="41164" y="10836"/>
                    <a:pt x="41724" y="9889"/>
                  </a:cubicBezTo>
                  <a:cubicBezTo>
                    <a:pt x="41756" y="9886"/>
                    <a:pt x="41791" y="9875"/>
                    <a:pt x="41819" y="9854"/>
                  </a:cubicBezTo>
                  <a:cubicBezTo>
                    <a:pt x="41967" y="9730"/>
                    <a:pt x="42079" y="9641"/>
                    <a:pt x="42198" y="9543"/>
                  </a:cubicBezTo>
                  <a:close/>
                  <a:moveTo>
                    <a:pt x="28314" y="3795"/>
                  </a:moveTo>
                  <a:cubicBezTo>
                    <a:pt x="28531" y="3795"/>
                    <a:pt x="28747" y="3806"/>
                    <a:pt x="28958" y="3821"/>
                  </a:cubicBezTo>
                  <a:cubicBezTo>
                    <a:pt x="26354" y="6832"/>
                    <a:pt x="23729" y="9817"/>
                    <a:pt x="21232" y="12909"/>
                  </a:cubicBezTo>
                  <a:cubicBezTo>
                    <a:pt x="21530" y="12499"/>
                    <a:pt x="21833" y="12080"/>
                    <a:pt x="22142" y="11659"/>
                  </a:cubicBezTo>
                  <a:cubicBezTo>
                    <a:pt x="24249" y="9078"/>
                    <a:pt x="26354" y="6494"/>
                    <a:pt x="28314" y="3797"/>
                  </a:cubicBezTo>
                  <a:lnTo>
                    <a:pt x="28314" y="3795"/>
                  </a:lnTo>
                  <a:close/>
                  <a:moveTo>
                    <a:pt x="12499" y="11959"/>
                  </a:moveTo>
                  <a:cubicBezTo>
                    <a:pt x="12210" y="12395"/>
                    <a:pt x="11936" y="12854"/>
                    <a:pt x="11668" y="13316"/>
                  </a:cubicBezTo>
                  <a:cubicBezTo>
                    <a:pt x="11610" y="13241"/>
                    <a:pt x="11546" y="13166"/>
                    <a:pt x="11480" y="13096"/>
                  </a:cubicBezTo>
                  <a:lnTo>
                    <a:pt x="11474" y="13096"/>
                  </a:lnTo>
                  <a:cubicBezTo>
                    <a:pt x="11387" y="13001"/>
                    <a:pt x="11310" y="12897"/>
                    <a:pt x="11243" y="12785"/>
                  </a:cubicBezTo>
                  <a:lnTo>
                    <a:pt x="11393" y="12750"/>
                  </a:lnTo>
                  <a:cubicBezTo>
                    <a:pt x="11428" y="12790"/>
                    <a:pt x="11478" y="12810"/>
                    <a:pt x="11527" y="12810"/>
                  </a:cubicBezTo>
                  <a:cubicBezTo>
                    <a:pt x="11568" y="12810"/>
                    <a:pt x="11609" y="12796"/>
                    <a:pt x="11642" y="12767"/>
                  </a:cubicBezTo>
                  <a:cubicBezTo>
                    <a:pt x="11942" y="12510"/>
                    <a:pt x="12219" y="12233"/>
                    <a:pt x="12499" y="11959"/>
                  </a:cubicBezTo>
                  <a:close/>
                  <a:moveTo>
                    <a:pt x="15129" y="11477"/>
                  </a:moveTo>
                  <a:lnTo>
                    <a:pt x="15129" y="11477"/>
                  </a:lnTo>
                  <a:cubicBezTo>
                    <a:pt x="14777" y="11988"/>
                    <a:pt x="14445" y="12510"/>
                    <a:pt x="14133" y="13044"/>
                  </a:cubicBezTo>
                  <a:cubicBezTo>
                    <a:pt x="13688" y="13539"/>
                    <a:pt x="13489" y="13739"/>
                    <a:pt x="13456" y="13739"/>
                  </a:cubicBezTo>
                  <a:cubicBezTo>
                    <a:pt x="13374" y="13739"/>
                    <a:pt x="14341" y="12484"/>
                    <a:pt x="15129" y="11477"/>
                  </a:cubicBezTo>
                  <a:close/>
                  <a:moveTo>
                    <a:pt x="39645" y="8367"/>
                  </a:moveTo>
                  <a:cubicBezTo>
                    <a:pt x="39831" y="8367"/>
                    <a:pt x="40016" y="8382"/>
                    <a:pt x="40200" y="8414"/>
                  </a:cubicBezTo>
                  <a:lnTo>
                    <a:pt x="40203" y="8414"/>
                  </a:lnTo>
                  <a:cubicBezTo>
                    <a:pt x="38687" y="10221"/>
                    <a:pt x="37269" y="12106"/>
                    <a:pt x="35843" y="13983"/>
                  </a:cubicBezTo>
                  <a:cubicBezTo>
                    <a:pt x="37157" y="12173"/>
                    <a:pt x="38401" y="10273"/>
                    <a:pt x="39438" y="8373"/>
                  </a:cubicBezTo>
                  <a:cubicBezTo>
                    <a:pt x="39507" y="8369"/>
                    <a:pt x="39576" y="8367"/>
                    <a:pt x="39645" y="8367"/>
                  </a:cubicBezTo>
                  <a:close/>
                  <a:moveTo>
                    <a:pt x="22205" y="4941"/>
                  </a:moveTo>
                  <a:cubicBezTo>
                    <a:pt x="19613" y="7380"/>
                    <a:pt x="17433" y="10149"/>
                    <a:pt x="15149" y="12880"/>
                  </a:cubicBezTo>
                  <a:cubicBezTo>
                    <a:pt x="14357" y="13828"/>
                    <a:pt x="14010" y="14176"/>
                    <a:pt x="13927" y="14176"/>
                  </a:cubicBezTo>
                  <a:cubicBezTo>
                    <a:pt x="13835" y="14176"/>
                    <a:pt x="14074" y="13739"/>
                    <a:pt x="14390" y="13218"/>
                  </a:cubicBezTo>
                  <a:cubicBezTo>
                    <a:pt x="16798" y="10567"/>
                    <a:pt x="19084" y="7816"/>
                    <a:pt x="21521" y="5189"/>
                  </a:cubicBezTo>
                  <a:cubicBezTo>
                    <a:pt x="21749" y="5105"/>
                    <a:pt x="21974" y="5019"/>
                    <a:pt x="22205" y="4941"/>
                  </a:cubicBezTo>
                  <a:close/>
                  <a:moveTo>
                    <a:pt x="15117" y="10966"/>
                  </a:moveTo>
                  <a:cubicBezTo>
                    <a:pt x="14150" y="12196"/>
                    <a:pt x="13232" y="13469"/>
                    <a:pt x="12401" y="14832"/>
                  </a:cubicBezTo>
                  <a:lnTo>
                    <a:pt x="12398" y="14832"/>
                  </a:lnTo>
                  <a:cubicBezTo>
                    <a:pt x="12329" y="14647"/>
                    <a:pt x="12259" y="14459"/>
                    <a:pt x="12181" y="14271"/>
                  </a:cubicBezTo>
                  <a:cubicBezTo>
                    <a:pt x="13163" y="13244"/>
                    <a:pt x="14150" y="12103"/>
                    <a:pt x="15117" y="10966"/>
                  </a:cubicBezTo>
                  <a:close/>
                  <a:moveTo>
                    <a:pt x="25459" y="4106"/>
                  </a:moveTo>
                  <a:cubicBezTo>
                    <a:pt x="24217" y="5717"/>
                    <a:pt x="22941" y="7296"/>
                    <a:pt x="21674" y="8887"/>
                  </a:cubicBezTo>
                  <a:cubicBezTo>
                    <a:pt x="21186" y="9401"/>
                    <a:pt x="20707" y="9921"/>
                    <a:pt x="20277" y="10443"/>
                  </a:cubicBezTo>
                  <a:cubicBezTo>
                    <a:pt x="19032" y="11945"/>
                    <a:pt x="16457" y="14476"/>
                    <a:pt x="15683" y="16044"/>
                  </a:cubicBezTo>
                  <a:cubicBezTo>
                    <a:pt x="17863" y="11630"/>
                    <a:pt x="22410" y="8512"/>
                    <a:pt x="25026" y="4317"/>
                  </a:cubicBezTo>
                  <a:cubicBezTo>
                    <a:pt x="25046" y="4277"/>
                    <a:pt x="25049" y="4230"/>
                    <a:pt x="25029" y="4187"/>
                  </a:cubicBezTo>
                  <a:cubicBezTo>
                    <a:pt x="25173" y="4158"/>
                    <a:pt x="25314" y="4132"/>
                    <a:pt x="25459" y="4106"/>
                  </a:cubicBezTo>
                  <a:close/>
                  <a:moveTo>
                    <a:pt x="13521" y="14153"/>
                  </a:moveTo>
                  <a:lnTo>
                    <a:pt x="13521" y="14153"/>
                  </a:lnTo>
                  <a:cubicBezTo>
                    <a:pt x="13336" y="14514"/>
                    <a:pt x="13149" y="14875"/>
                    <a:pt x="12984" y="15247"/>
                  </a:cubicBezTo>
                  <a:cubicBezTo>
                    <a:pt x="12928" y="15374"/>
                    <a:pt x="13026" y="15515"/>
                    <a:pt x="13140" y="15515"/>
                  </a:cubicBezTo>
                  <a:cubicBezTo>
                    <a:pt x="13179" y="15515"/>
                    <a:pt x="13220" y="15498"/>
                    <a:pt x="13258" y="15458"/>
                  </a:cubicBezTo>
                  <a:cubicBezTo>
                    <a:pt x="13515" y="15190"/>
                    <a:pt x="13755" y="14904"/>
                    <a:pt x="14006" y="14629"/>
                  </a:cubicBezTo>
                  <a:lnTo>
                    <a:pt x="14006" y="14629"/>
                  </a:lnTo>
                  <a:cubicBezTo>
                    <a:pt x="13712" y="15109"/>
                    <a:pt x="13443" y="15602"/>
                    <a:pt x="13203" y="16110"/>
                  </a:cubicBezTo>
                  <a:cubicBezTo>
                    <a:pt x="13195" y="16142"/>
                    <a:pt x="13192" y="16174"/>
                    <a:pt x="13201" y="16206"/>
                  </a:cubicBezTo>
                  <a:lnTo>
                    <a:pt x="13198" y="16206"/>
                  </a:lnTo>
                  <a:cubicBezTo>
                    <a:pt x="12894" y="15972"/>
                    <a:pt x="12701" y="15597"/>
                    <a:pt x="12531" y="15172"/>
                  </a:cubicBezTo>
                  <a:cubicBezTo>
                    <a:pt x="12560" y="15169"/>
                    <a:pt x="12588" y="15155"/>
                    <a:pt x="12612" y="15135"/>
                  </a:cubicBezTo>
                  <a:cubicBezTo>
                    <a:pt x="12920" y="14814"/>
                    <a:pt x="13218" y="14479"/>
                    <a:pt x="13521" y="14153"/>
                  </a:cubicBezTo>
                  <a:close/>
                  <a:moveTo>
                    <a:pt x="44713" y="8825"/>
                  </a:moveTo>
                  <a:cubicBezTo>
                    <a:pt x="44871" y="8825"/>
                    <a:pt x="42923" y="11924"/>
                    <a:pt x="42264" y="12738"/>
                  </a:cubicBezTo>
                  <a:cubicBezTo>
                    <a:pt x="41268" y="13968"/>
                    <a:pt x="40269" y="15181"/>
                    <a:pt x="39273" y="16399"/>
                  </a:cubicBezTo>
                  <a:cubicBezTo>
                    <a:pt x="39481" y="16108"/>
                    <a:pt x="39697" y="15825"/>
                    <a:pt x="39902" y="15527"/>
                  </a:cubicBezTo>
                  <a:cubicBezTo>
                    <a:pt x="40266" y="14993"/>
                    <a:pt x="40639" y="14465"/>
                    <a:pt x="41008" y="13934"/>
                  </a:cubicBezTo>
                  <a:cubicBezTo>
                    <a:pt x="42359" y="12354"/>
                    <a:pt x="43632" y="10718"/>
                    <a:pt x="44608" y="8913"/>
                  </a:cubicBezTo>
                  <a:cubicBezTo>
                    <a:pt x="44664" y="8853"/>
                    <a:pt x="44698" y="8825"/>
                    <a:pt x="44713" y="8825"/>
                  </a:cubicBezTo>
                  <a:close/>
                  <a:moveTo>
                    <a:pt x="15438" y="14142"/>
                  </a:moveTo>
                  <a:cubicBezTo>
                    <a:pt x="14869" y="14892"/>
                    <a:pt x="14315" y="15657"/>
                    <a:pt x="13789" y="16442"/>
                  </a:cubicBezTo>
                  <a:cubicBezTo>
                    <a:pt x="13662" y="16428"/>
                    <a:pt x="13538" y="16393"/>
                    <a:pt x="13420" y="16341"/>
                  </a:cubicBezTo>
                  <a:lnTo>
                    <a:pt x="13417" y="16341"/>
                  </a:lnTo>
                  <a:cubicBezTo>
                    <a:pt x="13434" y="16333"/>
                    <a:pt x="13455" y="16333"/>
                    <a:pt x="13469" y="16318"/>
                  </a:cubicBezTo>
                  <a:cubicBezTo>
                    <a:pt x="14139" y="15608"/>
                    <a:pt x="14788" y="14875"/>
                    <a:pt x="15438" y="14142"/>
                  </a:cubicBezTo>
                  <a:close/>
                  <a:moveTo>
                    <a:pt x="60773" y="5105"/>
                  </a:moveTo>
                  <a:cubicBezTo>
                    <a:pt x="58785" y="7283"/>
                    <a:pt x="56717" y="9710"/>
                    <a:pt x="54658" y="12216"/>
                  </a:cubicBezTo>
                  <a:cubicBezTo>
                    <a:pt x="53255" y="13671"/>
                    <a:pt x="51866" y="15135"/>
                    <a:pt x="50506" y="16630"/>
                  </a:cubicBezTo>
                  <a:cubicBezTo>
                    <a:pt x="53844" y="12715"/>
                    <a:pt x="57312" y="8893"/>
                    <a:pt x="60773" y="5105"/>
                  </a:cubicBezTo>
                  <a:close/>
                  <a:moveTo>
                    <a:pt x="18611" y="13558"/>
                  </a:moveTo>
                  <a:lnTo>
                    <a:pt x="18611" y="13558"/>
                  </a:lnTo>
                  <a:cubicBezTo>
                    <a:pt x="17970" y="14384"/>
                    <a:pt x="17329" y="15213"/>
                    <a:pt x="16700" y="16047"/>
                  </a:cubicBezTo>
                  <a:cubicBezTo>
                    <a:pt x="15895" y="17119"/>
                    <a:pt x="15586" y="17522"/>
                    <a:pt x="15578" y="17522"/>
                  </a:cubicBezTo>
                  <a:cubicBezTo>
                    <a:pt x="15565" y="17522"/>
                    <a:pt x="16339" y="16462"/>
                    <a:pt x="17060" y="15472"/>
                  </a:cubicBezTo>
                  <a:cubicBezTo>
                    <a:pt x="17580" y="14837"/>
                    <a:pt x="18097" y="14199"/>
                    <a:pt x="18611" y="13558"/>
                  </a:cubicBezTo>
                  <a:close/>
                  <a:moveTo>
                    <a:pt x="70503" y="12383"/>
                  </a:moveTo>
                  <a:cubicBezTo>
                    <a:pt x="70537" y="12383"/>
                    <a:pt x="70288" y="12690"/>
                    <a:pt x="69514" y="13555"/>
                  </a:cubicBezTo>
                  <a:cubicBezTo>
                    <a:pt x="68308" y="14907"/>
                    <a:pt x="67034" y="16200"/>
                    <a:pt x="65802" y="17531"/>
                  </a:cubicBezTo>
                  <a:cubicBezTo>
                    <a:pt x="66801" y="16428"/>
                    <a:pt x="67788" y="15308"/>
                    <a:pt x="68738" y="14156"/>
                  </a:cubicBezTo>
                  <a:cubicBezTo>
                    <a:pt x="68941" y="13909"/>
                    <a:pt x="70426" y="12383"/>
                    <a:pt x="70503" y="12383"/>
                  </a:cubicBezTo>
                  <a:close/>
                  <a:moveTo>
                    <a:pt x="24043" y="5082"/>
                  </a:moveTo>
                  <a:cubicBezTo>
                    <a:pt x="24194" y="5082"/>
                    <a:pt x="23784" y="5718"/>
                    <a:pt x="22147" y="7669"/>
                  </a:cubicBezTo>
                  <a:cubicBezTo>
                    <a:pt x="19494" y="10833"/>
                    <a:pt x="16131" y="13732"/>
                    <a:pt x="14658" y="17675"/>
                  </a:cubicBezTo>
                  <a:cubicBezTo>
                    <a:pt x="14583" y="17309"/>
                    <a:pt x="14503" y="16942"/>
                    <a:pt x="14396" y="16570"/>
                  </a:cubicBezTo>
                  <a:lnTo>
                    <a:pt x="14393" y="16570"/>
                  </a:lnTo>
                  <a:cubicBezTo>
                    <a:pt x="14373" y="16503"/>
                    <a:pt x="14315" y="16457"/>
                    <a:pt x="14246" y="16451"/>
                  </a:cubicBezTo>
                  <a:cubicBezTo>
                    <a:pt x="15709" y="14820"/>
                    <a:pt x="17037" y="13102"/>
                    <a:pt x="18357" y="11350"/>
                  </a:cubicBezTo>
                  <a:cubicBezTo>
                    <a:pt x="19500" y="9831"/>
                    <a:pt x="20658" y="8391"/>
                    <a:pt x="21928" y="6985"/>
                  </a:cubicBezTo>
                  <a:cubicBezTo>
                    <a:pt x="22490" y="6362"/>
                    <a:pt x="23830" y="5082"/>
                    <a:pt x="24043" y="5082"/>
                  </a:cubicBezTo>
                  <a:close/>
                  <a:moveTo>
                    <a:pt x="35012" y="13708"/>
                  </a:moveTo>
                  <a:cubicBezTo>
                    <a:pt x="33889" y="15345"/>
                    <a:pt x="32740" y="16965"/>
                    <a:pt x="31409" y="18446"/>
                  </a:cubicBezTo>
                  <a:cubicBezTo>
                    <a:pt x="32673" y="16977"/>
                    <a:pt x="33788" y="15244"/>
                    <a:pt x="35012" y="13708"/>
                  </a:cubicBezTo>
                  <a:close/>
                  <a:moveTo>
                    <a:pt x="34495" y="8821"/>
                  </a:moveTo>
                  <a:cubicBezTo>
                    <a:pt x="33285" y="10157"/>
                    <a:pt x="32336" y="11740"/>
                    <a:pt x="31331" y="13273"/>
                  </a:cubicBezTo>
                  <a:cubicBezTo>
                    <a:pt x="29928" y="14921"/>
                    <a:pt x="28611" y="16647"/>
                    <a:pt x="27246" y="18342"/>
                  </a:cubicBezTo>
                  <a:cubicBezTo>
                    <a:pt x="27145" y="18468"/>
                    <a:pt x="27245" y="18633"/>
                    <a:pt x="27367" y="18633"/>
                  </a:cubicBezTo>
                  <a:cubicBezTo>
                    <a:pt x="27405" y="18633"/>
                    <a:pt x="27445" y="18617"/>
                    <a:pt x="27483" y="18579"/>
                  </a:cubicBezTo>
                  <a:cubicBezTo>
                    <a:pt x="29065" y="16953"/>
                    <a:pt x="30436" y="15175"/>
                    <a:pt x="31712" y="13322"/>
                  </a:cubicBezTo>
                  <a:cubicBezTo>
                    <a:pt x="32312" y="12611"/>
                    <a:pt x="32927" y="11910"/>
                    <a:pt x="33568" y="11226"/>
                  </a:cubicBezTo>
                  <a:cubicBezTo>
                    <a:pt x="34089" y="10672"/>
                    <a:pt x="34334" y="10447"/>
                    <a:pt x="34387" y="10447"/>
                  </a:cubicBezTo>
                  <a:cubicBezTo>
                    <a:pt x="34600" y="10447"/>
                    <a:pt x="31738" y="14060"/>
                    <a:pt x="31288" y="14615"/>
                  </a:cubicBezTo>
                  <a:cubicBezTo>
                    <a:pt x="30144" y="16021"/>
                    <a:pt x="29079" y="17459"/>
                    <a:pt x="28106" y="18986"/>
                  </a:cubicBezTo>
                  <a:cubicBezTo>
                    <a:pt x="27808" y="18904"/>
                    <a:pt x="27508" y="18858"/>
                    <a:pt x="27214" y="18858"/>
                  </a:cubicBezTo>
                  <a:cubicBezTo>
                    <a:pt x="26839" y="18858"/>
                    <a:pt x="26475" y="18932"/>
                    <a:pt x="26143" y="19096"/>
                  </a:cubicBezTo>
                  <a:cubicBezTo>
                    <a:pt x="26351" y="18807"/>
                    <a:pt x="26556" y="18518"/>
                    <a:pt x="26767" y="18232"/>
                  </a:cubicBezTo>
                  <a:cubicBezTo>
                    <a:pt x="26769" y="18426"/>
                    <a:pt x="26798" y="18619"/>
                    <a:pt x="26853" y="18807"/>
                  </a:cubicBezTo>
                  <a:cubicBezTo>
                    <a:pt x="26865" y="18848"/>
                    <a:pt x="26897" y="18865"/>
                    <a:pt x="26929" y="18865"/>
                  </a:cubicBezTo>
                  <a:cubicBezTo>
                    <a:pt x="26978" y="18865"/>
                    <a:pt x="27027" y="18826"/>
                    <a:pt x="27012" y="18764"/>
                  </a:cubicBezTo>
                  <a:cubicBezTo>
                    <a:pt x="26943" y="18495"/>
                    <a:pt x="26943" y="18209"/>
                    <a:pt x="26998" y="17912"/>
                  </a:cubicBezTo>
                  <a:cubicBezTo>
                    <a:pt x="27006" y="17900"/>
                    <a:pt x="27015" y="17886"/>
                    <a:pt x="27026" y="17874"/>
                  </a:cubicBezTo>
                  <a:cubicBezTo>
                    <a:pt x="27887" y="16662"/>
                    <a:pt x="28678" y="15351"/>
                    <a:pt x="29501" y="14058"/>
                  </a:cubicBezTo>
                  <a:cubicBezTo>
                    <a:pt x="30410" y="13088"/>
                    <a:pt x="31340" y="12230"/>
                    <a:pt x="31862" y="11662"/>
                  </a:cubicBezTo>
                  <a:cubicBezTo>
                    <a:pt x="32734" y="10709"/>
                    <a:pt x="33629" y="9776"/>
                    <a:pt x="34495" y="8821"/>
                  </a:cubicBezTo>
                  <a:close/>
                  <a:moveTo>
                    <a:pt x="27858" y="3809"/>
                  </a:moveTo>
                  <a:lnTo>
                    <a:pt x="27858" y="3809"/>
                  </a:lnTo>
                  <a:cubicBezTo>
                    <a:pt x="26166" y="5986"/>
                    <a:pt x="24466" y="8154"/>
                    <a:pt x="22797" y="10342"/>
                  </a:cubicBezTo>
                  <a:cubicBezTo>
                    <a:pt x="21864" y="11471"/>
                    <a:pt x="20926" y="12594"/>
                    <a:pt x="20002" y="13723"/>
                  </a:cubicBezTo>
                  <a:cubicBezTo>
                    <a:pt x="18713" y="15295"/>
                    <a:pt x="16570" y="17387"/>
                    <a:pt x="15774" y="19265"/>
                  </a:cubicBezTo>
                  <a:lnTo>
                    <a:pt x="15774" y="19265"/>
                  </a:lnTo>
                  <a:cubicBezTo>
                    <a:pt x="18246" y="13421"/>
                    <a:pt x="23543" y="9033"/>
                    <a:pt x="27119" y="3858"/>
                  </a:cubicBezTo>
                  <a:cubicBezTo>
                    <a:pt x="27366" y="3835"/>
                    <a:pt x="27613" y="3818"/>
                    <a:pt x="27858" y="3809"/>
                  </a:cubicBezTo>
                  <a:close/>
                  <a:moveTo>
                    <a:pt x="35211" y="10545"/>
                  </a:moveTo>
                  <a:cubicBezTo>
                    <a:pt x="35436" y="10545"/>
                    <a:pt x="34014" y="12709"/>
                    <a:pt x="33805" y="13027"/>
                  </a:cubicBezTo>
                  <a:cubicBezTo>
                    <a:pt x="33098" y="14116"/>
                    <a:pt x="32362" y="15192"/>
                    <a:pt x="31631" y="16266"/>
                  </a:cubicBezTo>
                  <a:cubicBezTo>
                    <a:pt x="30829" y="17317"/>
                    <a:pt x="30038" y="18377"/>
                    <a:pt x="29267" y="19454"/>
                  </a:cubicBezTo>
                  <a:cubicBezTo>
                    <a:pt x="29252" y="19474"/>
                    <a:pt x="29258" y="19491"/>
                    <a:pt x="29255" y="19508"/>
                  </a:cubicBezTo>
                  <a:cubicBezTo>
                    <a:pt x="28998" y="19344"/>
                    <a:pt x="28727" y="19208"/>
                    <a:pt x="28441" y="19099"/>
                  </a:cubicBezTo>
                  <a:cubicBezTo>
                    <a:pt x="30485" y="16567"/>
                    <a:pt x="32232" y="13812"/>
                    <a:pt x="34377" y="11361"/>
                  </a:cubicBezTo>
                  <a:cubicBezTo>
                    <a:pt x="34892" y="10772"/>
                    <a:pt x="35138" y="10545"/>
                    <a:pt x="35211" y="10545"/>
                  </a:cubicBezTo>
                  <a:close/>
                  <a:moveTo>
                    <a:pt x="37051" y="10278"/>
                  </a:moveTo>
                  <a:cubicBezTo>
                    <a:pt x="37106" y="10278"/>
                    <a:pt x="37052" y="10428"/>
                    <a:pt x="36839" y="10793"/>
                  </a:cubicBezTo>
                  <a:cubicBezTo>
                    <a:pt x="35015" y="13931"/>
                    <a:pt x="32044" y="16988"/>
                    <a:pt x="29824" y="19936"/>
                  </a:cubicBezTo>
                  <a:cubicBezTo>
                    <a:pt x="29720" y="19843"/>
                    <a:pt x="29607" y="19757"/>
                    <a:pt x="29495" y="19673"/>
                  </a:cubicBezTo>
                  <a:cubicBezTo>
                    <a:pt x="29506" y="19664"/>
                    <a:pt x="29518" y="19667"/>
                    <a:pt x="29529" y="19659"/>
                  </a:cubicBezTo>
                  <a:cubicBezTo>
                    <a:pt x="30808" y="18178"/>
                    <a:pt x="32027" y="16552"/>
                    <a:pt x="33141" y="14858"/>
                  </a:cubicBezTo>
                  <a:cubicBezTo>
                    <a:pt x="33485" y="14422"/>
                    <a:pt x="33817" y="13974"/>
                    <a:pt x="34166" y="13544"/>
                  </a:cubicBezTo>
                  <a:cubicBezTo>
                    <a:pt x="34427" y="13217"/>
                    <a:pt x="36807" y="10278"/>
                    <a:pt x="37051" y="10278"/>
                  </a:cubicBezTo>
                  <a:close/>
                  <a:moveTo>
                    <a:pt x="53226" y="13010"/>
                  </a:moveTo>
                  <a:lnTo>
                    <a:pt x="53226" y="13010"/>
                  </a:lnTo>
                  <a:cubicBezTo>
                    <a:pt x="51228" y="15296"/>
                    <a:pt x="49265" y="17606"/>
                    <a:pt x="47336" y="19942"/>
                  </a:cubicBezTo>
                  <a:cubicBezTo>
                    <a:pt x="47403" y="19849"/>
                    <a:pt x="47466" y="19754"/>
                    <a:pt x="47533" y="19662"/>
                  </a:cubicBezTo>
                  <a:cubicBezTo>
                    <a:pt x="49251" y="17303"/>
                    <a:pt x="51225" y="15143"/>
                    <a:pt x="53226" y="13010"/>
                  </a:cubicBezTo>
                  <a:close/>
                  <a:moveTo>
                    <a:pt x="25908" y="5044"/>
                  </a:moveTo>
                  <a:cubicBezTo>
                    <a:pt x="25931" y="5044"/>
                    <a:pt x="25496" y="5615"/>
                    <a:pt x="24313" y="7117"/>
                  </a:cubicBezTo>
                  <a:cubicBezTo>
                    <a:pt x="20984" y="11350"/>
                    <a:pt x="17306" y="15126"/>
                    <a:pt x="15094" y="20103"/>
                  </a:cubicBezTo>
                  <a:cubicBezTo>
                    <a:pt x="15028" y="19760"/>
                    <a:pt x="14967" y="19413"/>
                    <a:pt x="14910" y="19067"/>
                  </a:cubicBezTo>
                  <a:lnTo>
                    <a:pt x="14907" y="19067"/>
                  </a:lnTo>
                  <a:cubicBezTo>
                    <a:pt x="16980" y="16194"/>
                    <a:pt x="19119" y="13374"/>
                    <a:pt x="21327" y="10605"/>
                  </a:cubicBezTo>
                  <a:cubicBezTo>
                    <a:pt x="22031" y="9723"/>
                    <a:pt x="25844" y="5044"/>
                    <a:pt x="25908" y="5044"/>
                  </a:cubicBezTo>
                  <a:close/>
                  <a:moveTo>
                    <a:pt x="55573" y="12002"/>
                  </a:moveTo>
                  <a:lnTo>
                    <a:pt x="55573" y="12002"/>
                  </a:lnTo>
                  <a:cubicBezTo>
                    <a:pt x="54415" y="13431"/>
                    <a:pt x="53301" y="14901"/>
                    <a:pt x="52221" y="16396"/>
                  </a:cubicBezTo>
                  <a:cubicBezTo>
                    <a:pt x="50994" y="17710"/>
                    <a:pt x="49779" y="19023"/>
                    <a:pt x="48592" y="20354"/>
                  </a:cubicBezTo>
                  <a:cubicBezTo>
                    <a:pt x="50385" y="18053"/>
                    <a:pt x="52192" y="15764"/>
                    <a:pt x="54020" y="13489"/>
                  </a:cubicBezTo>
                  <a:cubicBezTo>
                    <a:pt x="54540" y="12995"/>
                    <a:pt x="55056" y="12499"/>
                    <a:pt x="55573" y="12002"/>
                  </a:cubicBezTo>
                  <a:close/>
                  <a:moveTo>
                    <a:pt x="32154" y="18085"/>
                  </a:moveTo>
                  <a:lnTo>
                    <a:pt x="32154" y="18085"/>
                  </a:lnTo>
                  <a:cubicBezTo>
                    <a:pt x="31568" y="18908"/>
                    <a:pt x="30979" y="19722"/>
                    <a:pt x="30381" y="20530"/>
                  </a:cubicBezTo>
                  <a:cubicBezTo>
                    <a:pt x="30289" y="20412"/>
                    <a:pt x="30191" y="20297"/>
                    <a:pt x="30087" y="20187"/>
                  </a:cubicBezTo>
                  <a:cubicBezTo>
                    <a:pt x="30823" y="19534"/>
                    <a:pt x="31516" y="18833"/>
                    <a:pt x="32154" y="18085"/>
                  </a:cubicBezTo>
                  <a:close/>
                  <a:moveTo>
                    <a:pt x="31324" y="6277"/>
                  </a:moveTo>
                  <a:cubicBezTo>
                    <a:pt x="31400" y="6277"/>
                    <a:pt x="29210" y="9473"/>
                    <a:pt x="28750" y="10120"/>
                  </a:cubicBezTo>
                  <a:cubicBezTo>
                    <a:pt x="27263" y="12216"/>
                    <a:pt x="25843" y="14347"/>
                    <a:pt x="24301" y="16405"/>
                  </a:cubicBezTo>
                  <a:cubicBezTo>
                    <a:pt x="23192" y="17886"/>
                    <a:pt x="22072" y="19350"/>
                    <a:pt x="20975" y="20825"/>
                  </a:cubicBezTo>
                  <a:cubicBezTo>
                    <a:pt x="23675" y="16289"/>
                    <a:pt x="27067" y="12040"/>
                    <a:pt x="30170" y="7793"/>
                  </a:cubicBezTo>
                  <a:cubicBezTo>
                    <a:pt x="30974" y="6693"/>
                    <a:pt x="31297" y="6277"/>
                    <a:pt x="31324" y="6277"/>
                  </a:cubicBezTo>
                  <a:close/>
                  <a:moveTo>
                    <a:pt x="64049" y="4730"/>
                  </a:moveTo>
                  <a:cubicBezTo>
                    <a:pt x="64456" y="4955"/>
                    <a:pt x="64760" y="5339"/>
                    <a:pt x="64947" y="5986"/>
                  </a:cubicBezTo>
                  <a:cubicBezTo>
                    <a:pt x="65129" y="6595"/>
                    <a:pt x="65181" y="7244"/>
                    <a:pt x="65210" y="7894"/>
                  </a:cubicBezTo>
                  <a:cubicBezTo>
                    <a:pt x="63925" y="8264"/>
                    <a:pt x="62678" y="9109"/>
                    <a:pt x="61480" y="10186"/>
                  </a:cubicBezTo>
                  <a:cubicBezTo>
                    <a:pt x="62571" y="8907"/>
                    <a:pt x="63688" y="7660"/>
                    <a:pt x="64863" y="6491"/>
                  </a:cubicBezTo>
                  <a:cubicBezTo>
                    <a:pt x="64966" y="6390"/>
                    <a:pt x="64867" y="6243"/>
                    <a:pt x="64754" y="6243"/>
                  </a:cubicBezTo>
                  <a:cubicBezTo>
                    <a:pt x="64721" y="6243"/>
                    <a:pt x="64686" y="6256"/>
                    <a:pt x="64656" y="6286"/>
                  </a:cubicBezTo>
                  <a:cubicBezTo>
                    <a:pt x="62626" y="8307"/>
                    <a:pt x="60764" y="10510"/>
                    <a:pt x="58974" y="12788"/>
                  </a:cubicBezTo>
                  <a:cubicBezTo>
                    <a:pt x="57375" y="14624"/>
                    <a:pt x="55902" y="16564"/>
                    <a:pt x="54600" y="17883"/>
                  </a:cubicBezTo>
                  <a:cubicBezTo>
                    <a:pt x="53656" y="18839"/>
                    <a:pt x="52741" y="19838"/>
                    <a:pt x="51834" y="20851"/>
                  </a:cubicBezTo>
                  <a:cubicBezTo>
                    <a:pt x="53344" y="18920"/>
                    <a:pt x="54877" y="17005"/>
                    <a:pt x="56474" y="15132"/>
                  </a:cubicBezTo>
                  <a:cubicBezTo>
                    <a:pt x="59188" y="11942"/>
                    <a:pt x="61364" y="8290"/>
                    <a:pt x="64448" y="5434"/>
                  </a:cubicBezTo>
                  <a:cubicBezTo>
                    <a:pt x="64576" y="5315"/>
                    <a:pt x="64456" y="5144"/>
                    <a:pt x="64320" y="5144"/>
                  </a:cubicBezTo>
                  <a:cubicBezTo>
                    <a:pt x="64281" y="5144"/>
                    <a:pt x="64241" y="5158"/>
                    <a:pt x="64205" y="5192"/>
                  </a:cubicBezTo>
                  <a:cubicBezTo>
                    <a:pt x="63914" y="5460"/>
                    <a:pt x="63636" y="5755"/>
                    <a:pt x="63348" y="6035"/>
                  </a:cubicBezTo>
                  <a:cubicBezTo>
                    <a:pt x="63608" y="5613"/>
                    <a:pt x="63841" y="5177"/>
                    <a:pt x="64049" y="4730"/>
                  </a:cubicBezTo>
                  <a:close/>
                  <a:moveTo>
                    <a:pt x="25912" y="8601"/>
                  </a:moveTo>
                  <a:lnTo>
                    <a:pt x="25912" y="8601"/>
                  </a:lnTo>
                  <a:cubicBezTo>
                    <a:pt x="25173" y="9641"/>
                    <a:pt x="24440" y="10686"/>
                    <a:pt x="23715" y="11740"/>
                  </a:cubicBezTo>
                  <a:cubicBezTo>
                    <a:pt x="23178" y="12516"/>
                    <a:pt x="22627" y="13284"/>
                    <a:pt x="22081" y="14058"/>
                  </a:cubicBezTo>
                  <a:cubicBezTo>
                    <a:pt x="21954" y="14231"/>
                    <a:pt x="21824" y="14404"/>
                    <a:pt x="21700" y="14580"/>
                  </a:cubicBezTo>
                  <a:cubicBezTo>
                    <a:pt x="21200" y="15270"/>
                    <a:pt x="20672" y="15963"/>
                    <a:pt x="20138" y="16662"/>
                  </a:cubicBezTo>
                  <a:cubicBezTo>
                    <a:pt x="18975" y="17984"/>
                    <a:pt x="17190" y="19742"/>
                    <a:pt x="16601" y="20940"/>
                  </a:cubicBezTo>
                  <a:lnTo>
                    <a:pt x="16599" y="20940"/>
                  </a:lnTo>
                  <a:cubicBezTo>
                    <a:pt x="18871" y="16310"/>
                    <a:pt x="22621" y="12603"/>
                    <a:pt x="25912" y="8601"/>
                  </a:cubicBezTo>
                  <a:close/>
                  <a:moveTo>
                    <a:pt x="39689" y="9545"/>
                  </a:moveTo>
                  <a:lnTo>
                    <a:pt x="39689" y="9545"/>
                  </a:lnTo>
                  <a:cubicBezTo>
                    <a:pt x="39140" y="10712"/>
                    <a:pt x="38462" y="11812"/>
                    <a:pt x="37714" y="12871"/>
                  </a:cubicBezTo>
                  <a:cubicBezTo>
                    <a:pt x="35589" y="15363"/>
                    <a:pt x="33519" y="17892"/>
                    <a:pt x="31614" y="20565"/>
                  </a:cubicBezTo>
                  <a:cubicBezTo>
                    <a:pt x="31744" y="20383"/>
                    <a:pt x="31920" y="20158"/>
                    <a:pt x="32119" y="19916"/>
                  </a:cubicBezTo>
                  <a:lnTo>
                    <a:pt x="32119" y="19916"/>
                  </a:lnTo>
                  <a:cubicBezTo>
                    <a:pt x="31703" y="20464"/>
                    <a:pt x="31305" y="21021"/>
                    <a:pt x="30930" y="21590"/>
                  </a:cubicBezTo>
                  <a:cubicBezTo>
                    <a:pt x="30855" y="21330"/>
                    <a:pt x="30742" y="21082"/>
                    <a:pt x="30600" y="20851"/>
                  </a:cubicBezTo>
                  <a:cubicBezTo>
                    <a:pt x="31917" y="19471"/>
                    <a:pt x="33173" y="18051"/>
                    <a:pt x="34339" y="16535"/>
                  </a:cubicBezTo>
                  <a:cubicBezTo>
                    <a:pt x="35956" y="14433"/>
                    <a:pt x="38583" y="11895"/>
                    <a:pt x="39689" y="9545"/>
                  </a:cubicBezTo>
                  <a:close/>
                  <a:moveTo>
                    <a:pt x="29781" y="3936"/>
                  </a:moveTo>
                  <a:lnTo>
                    <a:pt x="29781" y="3936"/>
                  </a:lnTo>
                  <a:cubicBezTo>
                    <a:pt x="29948" y="3968"/>
                    <a:pt x="30113" y="4005"/>
                    <a:pt x="30271" y="4051"/>
                  </a:cubicBezTo>
                  <a:cubicBezTo>
                    <a:pt x="28940" y="5769"/>
                    <a:pt x="27687" y="7539"/>
                    <a:pt x="26484" y="9343"/>
                  </a:cubicBezTo>
                  <a:cubicBezTo>
                    <a:pt x="25869" y="10224"/>
                    <a:pt x="25254" y="11107"/>
                    <a:pt x="24642" y="11988"/>
                  </a:cubicBezTo>
                  <a:cubicBezTo>
                    <a:pt x="23106" y="14196"/>
                    <a:pt x="21527" y="16365"/>
                    <a:pt x="19913" y="18515"/>
                  </a:cubicBezTo>
                  <a:cubicBezTo>
                    <a:pt x="19116" y="19708"/>
                    <a:pt x="18261" y="20860"/>
                    <a:pt x="17346" y="21968"/>
                  </a:cubicBezTo>
                  <a:lnTo>
                    <a:pt x="17343" y="21968"/>
                  </a:lnTo>
                  <a:cubicBezTo>
                    <a:pt x="18204" y="20929"/>
                    <a:pt x="19015" y="18868"/>
                    <a:pt x="19930" y="17713"/>
                  </a:cubicBezTo>
                  <a:cubicBezTo>
                    <a:pt x="23395" y="13330"/>
                    <a:pt x="26556" y="8575"/>
                    <a:pt x="29772" y="4000"/>
                  </a:cubicBezTo>
                  <a:cubicBezTo>
                    <a:pt x="29786" y="3976"/>
                    <a:pt x="29778" y="3956"/>
                    <a:pt x="29781" y="3936"/>
                  </a:cubicBezTo>
                  <a:close/>
                  <a:moveTo>
                    <a:pt x="28226" y="4971"/>
                  </a:moveTo>
                  <a:cubicBezTo>
                    <a:pt x="28263" y="4971"/>
                    <a:pt x="28078" y="5282"/>
                    <a:pt x="27520" y="6113"/>
                  </a:cubicBezTo>
                  <a:cubicBezTo>
                    <a:pt x="23790" y="11664"/>
                    <a:pt x="18671" y="15960"/>
                    <a:pt x="15686" y="22040"/>
                  </a:cubicBezTo>
                  <a:lnTo>
                    <a:pt x="15683" y="22040"/>
                  </a:lnTo>
                  <a:cubicBezTo>
                    <a:pt x="15675" y="22066"/>
                    <a:pt x="15672" y="22092"/>
                    <a:pt x="15675" y="22121"/>
                  </a:cubicBezTo>
                  <a:cubicBezTo>
                    <a:pt x="15475" y="21628"/>
                    <a:pt x="15317" y="21117"/>
                    <a:pt x="15201" y="20597"/>
                  </a:cubicBezTo>
                  <a:cubicBezTo>
                    <a:pt x="15204" y="20594"/>
                    <a:pt x="15210" y="20594"/>
                    <a:pt x="15213" y="20591"/>
                  </a:cubicBezTo>
                  <a:cubicBezTo>
                    <a:pt x="16373" y="18934"/>
                    <a:pt x="17597" y="17329"/>
                    <a:pt x="18847" y="15744"/>
                  </a:cubicBezTo>
                  <a:lnTo>
                    <a:pt x="18847" y="15744"/>
                  </a:lnTo>
                  <a:cubicBezTo>
                    <a:pt x="17713" y="17378"/>
                    <a:pt x="16613" y="19041"/>
                    <a:pt x="15582" y="20750"/>
                  </a:cubicBezTo>
                  <a:cubicBezTo>
                    <a:pt x="15506" y="20876"/>
                    <a:pt x="15616" y="20991"/>
                    <a:pt x="15727" y="20991"/>
                  </a:cubicBezTo>
                  <a:cubicBezTo>
                    <a:pt x="15776" y="20991"/>
                    <a:pt x="15826" y="20968"/>
                    <a:pt x="15859" y="20914"/>
                  </a:cubicBezTo>
                  <a:cubicBezTo>
                    <a:pt x="17918" y="17594"/>
                    <a:pt x="20259" y="14511"/>
                    <a:pt x="22748" y="11503"/>
                  </a:cubicBezTo>
                  <a:cubicBezTo>
                    <a:pt x="23822" y="10207"/>
                    <a:pt x="24936" y="8945"/>
                    <a:pt x="26039" y="7675"/>
                  </a:cubicBezTo>
                  <a:cubicBezTo>
                    <a:pt x="26350" y="7319"/>
                    <a:pt x="28125" y="4971"/>
                    <a:pt x="28226" y="4971"/>
                  </a:cubicBezTo>
                  <a:close/>
                  <a:moveTo>
                    <a:pt x="40708" y="9785"/>
                  </a:moveTo>
                  <a:cubicBezTo>
                    <a:pt x="40258" y="10539"/>
                    <a:pt x="39755" y="11266"/>
                    <a:pt x="39238" y="11985"/>
                  </a:cubicBezTo>
                  <a:cubicBezTo>
                    <a:pt x="38852" y="12476"/>
                    <a:pt x="38479" y="12978"/>
                    <a:pt x="38115" y="13489"/>
                  </a:cubicBezTo>
                  <a:cubicBezTo>
                    <a:pt x="37593" y="14165"/>
                    <a:pt x="37062" y="14837"/>
                    <a:pt x="36533" y="15498"/>
                  </a:cubicBezTo>
                  <a:cubicBezTo>
                    <a:pt x="34749" y="17745"/>
                    <a:pt x="32893" y="19924"/>
                    <a:pt x="31207" y="22245"/>
                  </a:cubicBezTo>
                  <a:cubicBezTo>
                    <a:pt x="31149" y="22326"/>
                    <a:pt x="31094" y="22413"/>
                    <a:pt x="31034" y="22494"/>
                  </a:cubicBezTo>
                  <a:cubicBezTo>
                    <a:pt x="31048" y="22338"/>
                    <a:pt x="31045" y="22182"/>
                    <a:pt x="31025" y="22026"/>
                  </a:cubicBezTo>
                  <a:cubicBezTo>
                    <a:pt x="31039" y="22014"/>
                    <a:pt x="31057" y="22014"/>
                    <a:pt x="31068" y="21997"/>
                  </a:cubicBezTo>
                  <a:cubicBezTo>
                    <a:pt x="33375" y="18567"/>
                    <a:pt x="35973" y="15389"/>
                    <a:pt x="38667" y="12262"/>
                  </a:cubicBezTo>
                  <a:cubicBezTo>
                    <a:pt x="39264" y="11569"/>
                    <a:pt x="40260" y="10533"/>
                    <a:pt x="40708" y="9785"/>
                  </a:cubicBezTo>
                  <a:close/>
                  <a:moveTo>
                    <a:pt x="26972" y="15588"/>
                  </a:moveTo>
                  <a:lnTo>
                    <a:pt x="26972" y="15588"/>
                  </a:lnTo>
                  <a:cubicBezTo>
                    <a:pt x="26394" y="16489"/>
                    <a:pt x="25817" y="17392"/>
                    <a:pt x="25231" y="18290"/>
                  </a:cubicBezTo>
                  <a:cubicBezTo>
                    <a:pt x="24073" y="19768"/>
                    <a:pt x="22901" y="21244"/>
                    <a:pt x="21737" y="22722"/>
                  </a:cubicBezTo>
                  <a:cubicBezTo>
                    <a:pt x="22185" y="22046"/>
                    <a:pt x="22632" y="21373"/>
                    <a:pt x="23091" y="20704"/>
                  </a:cubicBezTo>
                  <a:cubicBezTo>
                    <a:pt x="24313" y="18934"/>
                    <a:pt x="25641" y="17260"/>
                    <a:pt x="26972" y="15588"/>
                  </a:cubicBezTo>
                  <a:close/>
                  <a:moveTo>
                    <a:pt x="35231" y="17635"/>
                  </a:moveTo>
                  <a:lnTo>
                    <a:pt x="35231" y="17635"/>
                  </a:lnTo>
                  <a:cubicBezTo>
                    <a:pt x="33903" y="19485"/>
                    <a:pt x="32523" y="21296"/>
                    <a:pt x="31143" y="23106"/>
                  </a:cubicBezTo>
                  <a:cubicBezTo>
                    <a:pt x="32082" y="21729"/>
                    <a:pt x="33040" y="20369"/>
                    <a:pt x="34085" y="19061"/>
                  </a:cubicBezTo>
                  <a:cubicBezTo>
                    <a:pt x="34466" y="18585"/>
                    <a:pt x="34847" y="18111"/>
                    <a:pt x="35231" y="17635"/>
                  </a:cubicBezTo>
                  <a:close/>
                  <a:moveTo>
                    <a:pt x="37197" y="16826"/>
                  </a:moveTo>
                  <a:lnTo>
                    <a:pt x="37197" y="16826"/>
                  </a:lnTo>
                  <a:cubicBezTo>
                    <a:pt x="35650" y="19044"/>
                    <a:pt x="33952" y="21117"/>
                    <a:pt x="32281" y="23201"/>
                  </a:cubicBezTo>
                  <a:cubicBezTo>
                    <a:pt x="32304" y="23166"/>
                    <a:pt x="32327" y="23129"/>
                    <a:pt x="32350" y="23094"/>
                  </a:cubicBezTo>
                  <a:cubicBezTo>
                    <a:pt x="33935" y="20975"/>
                    <a:pt x="35560" y="18896"/>
                    <a:pt x="37197" y="16826"/>
                  </a:cubicBezTo>
                  <a:close/>
                  <a:moveTo>
                    <a:pt x="60475" y="16610"/>
                  </a:moveTo>
                  <a:lnTo>
                    <a:pt x="60475" y="16610"/>
                  </a:lnTo>
                  <a:cubicBezTo>
                    <a:pt x="58934" y="18287"/>
                    <a:pt x="57450" y="20019"/>
                    <a:pt x="55937" y="21708"/>
                  </a:cubicBezTo>
                  <a:cubicBezTo>
                    <a:pt x="55333" y="22384"/>
                    <a:pt x="54742" y="23077"/>
                    <a:pt x="54144" y="23761"/>
                  </a:cubicBezTo>
                  <a:cubicBezTo>
                    <a:pt x="55553" y="22069"/>
                    <a:pt x="56959" y="20375"/>
                    <a:pt x="58431" y="18732"/>
                  </a:cubicBezTo>
                  <a:cubicBezTo>
                    <a:pt x="59075" y="18013"/>
                    <a:pt x="59771" y="17314"/>
                    <a:pt x="60475" y="16610"/>
                  </a:cubicBezTo>
                  <a:close/>
                  <a:moveTo>
                    <a:pt x="63899" y="8743"/>
                  </a:moveTo>
                  <a:lnTo>
                    <a:pt x="63899" y="8743"/>
                  </a:lnTo>
                  <a:cubicBezTo>
                    <a:pt x="63893" y="9675"/>
                    <a:pt x="63495" y="10388"/>
                    <a:pt x="62704" y="10885"/>
                  </a:cubicBezTo>
                  <a:cubicBezTo>
                    <a:pt x="60784" y="12854"/>
                    <a:pt x="58962" y="14921"/>
                    <a:pt x="57129" y="16971"/>
                  </a:cubicBezTo>
                  <a:lnTo>
                    <a:pt x="57126" y="16971"/>
                  </a:lnTo>
                  <a:cubicBezTo>
                    <a:pt x="54929" y="19431"/>
                    <a:pt x="52790" y="21939"/>
                    <a:pt x="50711" y="24497"/>
                  </a:cubicBezTo>
                  <a:cubicBezTo>
                    <a:pt x="52960" y="21475"/>
                    <a:pt x="55172" y="18302"/>
                    <a:pt x="57484" y="15216"/>
                  </a:cubicBezTo>
                  <a:cubicBezTo>
                    <a:pt x="58853" y="13798"/>
                    <a:pt x="60215" y="12375"/>
                    <a:pt x="61538" y="10902"/>
                  </a:cubicBezTo>
                  <a:cubicBezTo>
                    <a:pt x="62254" y="10106"/>
                    <a:pt x="63045" y="9384"/>
                    <a:pt x="63899" y="8743"/>
                  </a:cubicBezTo>
                  <a:close/>
                  <a:moveTo>
                    <a:pt x="65288" y="9413"/>
                  </a:moveTo>
                  <a:cubicBezTo>
                    <a:pt x="65308" y="9729"/>
                    <a:pt x="65345" y="10043"/>
                    <a:pt x="65403" y="10357"/>
                  </a:cubicBezTo>
                  <a:lnTo>
                    <a:pt x="65403" y="10357"/>
                  </a:lnTo>
                  <a:cubicBezTo>
                    <a:pt x="65380" y="10357"/>
                    <a:pt x="65357" y="10363"/>
                    <a:pt x="65340" y="10374"/>
                  </a:cubicBezTo>
                  <a:cubicBezTo>
                    <a:pt x="60383" y="14017"/>
                    <a:pt x="56405" y="19419"/>
                    <a:pt x="52374" y="24021"/>
                  </a:cubicBezTo>
                  <a:cubicBezTo>
                    <a:pt x="52164" y="24260"/>
                    <a:pt x="51964" y="24512"/>
                    <a:pt x="51756" y="24754"/>
                  </a:cubicBezTo>
                  <a:cubicBezTo>
                    <a:pt x="54003" y="21916"/>
                    <a:pt x="56301" y="18888"/>
                    <a:pt x="58749" y="16021"/>
                  </a:cubicBezTo>
                  <a:cubicBezTo>
                    <a:pt x="59880" y="14829"/>
                    <a:pt x="60998" y="13628"/>
                    <a:pt x="62063" y="12392"/>
                  </a:cubicBezTo>
                  <a:cubicBezTo>
                    <a:pt x="63105" y="11335"/>
                    <a:pt x="64173" y="10331"/>
                    <a:pt x="65288" y="9413"/>
                  </a:cubicBezTo>
                  <a:close/>
                  <a:moveTo>
                    <a:pt x="52172" y="6347"/>
                  </a:moveTo>
                  <a:cubicBezTo>
                    <a:pt x="52106" y="6427"/>
                    <a:pt x="52037" y="6505"/>
                    <a:pt x="51967" y="6583"/>
                  </a:cubicBezTo>
                  <a:cubicBezTo>
                    <a:pt x="50428" y="8168"/>
                    <a:pt x="48973" y="9831"/>
                    <a:pt x="47608" y="11569"/>
                  </a:cubicBezTo>
                  <a:cubicBezTo>
                    <a:pt x="43748" y="15897"/>
                    <a:pt x="39850" y="20196"/>
                    <a:pt x="36334" y="24841"/>
                  </a:cubicBezTo>
                  <a:cubicBezTo>
                    <a:pt x="36663" y="24356"/>
                    <a:pt x="36992" y="23871"/>
                    <a:pt x="37321" y="23386"/>
                  </a:cubicBezTo>
                  <a:cubicBezTo>
                    <a:pt x="38944" y="21264"/>
                    <a:pt x="40564" y="19136"/>
                    <a:pt x="42177" y="17000"/>
                  </a:cubicBezTo>
                  <a:cubicBezTo>
                    <a:pt x="45186" y="13030"/>
                    <a:pt x="48566" y="9652"/>
                    <a:pt x="52172" y="6347"/>
                  </a:cubicBezTo>
                  <a:close/>
                  <a:moveTo>
                    <a:pt x="71371" y="13501"/>
                  </a:moveTo>
                  <a:cubicBezTo>
                    <a:pt x="71307" y="13931"/>
                    <a:pt x="71073" y="14364"/>
                    <a:pt x="70672" y="14797"/>
                  </a:cubicBezTo>
                  <a:lnTo>
                    <a:pt x="70675" y="14797"/>
                  </a:lnTo>
                  <a:cubicBezTo>
                    <a:pt x="70415" y="15230"/>
                    <a:pt x="70132" y="15643"/>
                    <a:pt x="69846" y="16053"/>
                  </a:cubicBezTo>
                  <a:cubicBezTo>
                    <a:pt x="69834" y="16049"/>
                    <a:pt x="69822" y="16047"/>
                    <a:pt x="69810" y="16047"/>
                  </a:cubicBezTo>
                  <a:cubicBezTo>
                    <a:pt x="69775" y="16047"/>
                    <a:pt x="69740" y="16062"/>
                    <a:pt x="69717" y="16087"/>
                  </a:cubicBezTo>
                  <a:cubicBezTo>
                    <a:pt x="67462" y="18616"/>
                    <a:pt x="65230" y="21169"/>
                    <a:pt x="63022" y="23738"/>
                  </a:cubicBezTo>
                  <a:cubicBezTo>
                    <a:pt x="62410" y="24292"/>
                    <a:pt x="61795" y="24844"/>
                    <a:pt x="61177" y="25389"/>
                  </a:cubicBezTo>
                  <a:cubicBezTo>
                    <a:pt x="62219" y="24107"/>
                    <a:pt x="63284" y="22846"/>
                    <a:pt x="64416" y="21639"/>
                  </a:cubicBezTo>
                  <a:cubicBezTo>
                    <a:pt x="66890" y="18997"/>
                    <a:pt x="69439" y="16555"/>
                    <a:pt x="71371" y="13501"/>
                  </a:cubicBezTo>
                  <a:close/>
                  <a:moveTo>
                    <a:pt x="69411" y="12054"/>
                  </a:moveTo>
                  <a:cubicBezTo>
                    <a:pt x="68744" y="12863"/>
                    <a:pt x="68059" y="13657"/>
                    <a:pt x="67358" y="14430"/>
                  </a:cubicBezTo>
                  <a:cubicBezTo>
                    <a:pt x="63888" y="18348"/>
                    <a:pt x="59988" y="21850"/>
                    <a:pt x="56316" y="25572"/>
                  </a:cubicBezTo>
                  <a:lnTo>
                    <a:pt x="56316" y="25572"/>
                  </a:lnTo>
                  <a:cubicBezTo>
                    <a:pt x="58874" y="22854"/>
                    <a:pt x="61506" y="20232"/>
                    <a:pt x="63966" y="17418"/>
                  </a:cubicBezTo>
                  <a:cubicBezTo>
                    <a:pt x="64988" y="16249"/>
                    <a:pt x="66036" y="15114"/>
                    <a:pt x="67112" y="14000"/>
                  </a:cubicBezTo>
                  <a:cubicBezTo>
                    <a:pt x="67791" y="13255"/>
                    <a:pt x="68562" y="12600"/>
                    <a:pt x="69411" y="12054"/>
                  </a:cubicBezTo>
                  <a:close/>
                  <a:moveTo>
                    <a:pt x="60440" y="4124"/>
                  </a:moveTo>
                  <a:cubicBezTo>
                    <a:pt x="60626" y="4124"/>
                    <a:pt x="55900" y="9463"/>
                    <a:pt x="55365" y="10022"/>
                  </a:cubicBezTo>
                  <a:cubicBezTo>
                    <a:pt x="53209" y="12268"/>
                    <a:pt x="51147" y="14592"/>
                    <a:pt x="49181" y="17000"/>
                  </a:cubicBezTo>
                  <a:lnTo>
                    <a:pt x="49181" y="17003"/>
                  </a:lnTo>
                  <a:cubicBezTo>
                    <a:pt x="47657" y="18873"/>
                    <a:pt x="46271" y="20839"/>
                    <a:pt x="44920" y="22829"/>
                  </a:cubicBezTo>
                  <a:cubicBezTo>
                    <a:pt x="44054" y="23848"/>
                    <a:pt x="43173" y="24867"/>
                    <a:pt x="42296" y="25895"/>
                  </a:cubicBezTo>
                  <a:cubicBezTo>
                    <a:pt x="43303" y="24388"/>
                    <a:pt x="44268" y="22889"/>
                    <a:pt x="45215" y="21501"/>
                  </a:cubicBezTo>
                  <a:cubicBezTo>
                    <a:pt x="45671" y="20831"/>
                    <a:pt x="46150" y="20181"/>
                    <a:pt x="46629" y="19532"/>
                  </a:cubicBezTo>
                  <a:cubicBezTo>
                    <a:pt x="50821" y="14681"/>
                    <a:pt x="54892" y="9739"/>
                    <a:pt x="59372" y="5146"/>
                  </a:cubicBezTo>
                  <a:cubicBezTo>
                    <a:pt x="60080" y="4421"/>
                    <a:pt x="60397" y="4124"/>
                    <a:pt x="60440" y="4124"/>
                  </a:cubicBezTo>
                  <a:close/>
                  <a:moveTo>
                    <a:pt x="31420" y="4516"/>
                  </a:moveTo>
                  <a:cubicBezTo>
                    <a:pt x="31602" y="4617"/>
                    <a:pt x="31778" y="4730"/>
                    <a:pt x="31949" y="4854"/>
                  </a:cubicBezTo>
                  <a:cubicBezTo>
                    <a:pt x="29059" y="8714"/>
                    <a:pt x="26250" y="12632"/>
                    <a:pt x="23478" y="16578"/>
                  </a:cubicBezTo>
                  <a:cubicBezTo>
                    <a:pt x="22361" y="18169"/>
                    <a:pt x="21223" y="19748"/>
                    <a:pt x="20222" y="21417"/>
                  </a:cubicBezTo>
                  <a:cubicBezTo>
                    <a:pt x="19809" y="22141"/>
                    <a:pt x="19396" y="22866"/>
                    <a:pt x="18977" y="23591"/>
                  </a:cubicBezTo>
                  <a:cubicBezTo>
                    <a:pt x="18908" y="23706"/>
                    <a:pt x="18833" y="23816"/>
                    <a:pt x="18752" y="23923"/>
                  </a:cubicBezTo>
                  <a:cubicBezTo>
                    <a:pt x="18726" y="23963"/>
                    <a:pt x="18697" y="24001"/>
                    <a:pt x="18671" y="24041"/>
                  </a:cubicBezTo>
                  <a:cubicBezTo>
                    <a:pt x="17896" y="25056"/>
                    <a:pt x="16512" y="26224"/>
                    <a:pt x="16216" y="26845"/>
                  </a:cubicBezTo>
                  <a:lnTo>
                    <a:pt x="16216" y="26845"/>
                  </a:lnTo>
                  <a:cubicBezTo>
                    <a:pt x="18026" y="23044"/>
                    <a:pt x="20935" y="19745"/>
                    <a:pt x="23481" y="16431"/>
                  </a:cubicBezTo>
                  <a:cubicBezTo>
                    <a:pt x="26383" y="12652"/>
                    <a:pt x="28822" y="8512"/>
                    <a:pt x="31420" y="4516"/>
                  </a:cubicBezTo>
                  <a:close/>
                  <a:moveTo>
                    <a:pt x="30404" y="23400"/>
                  </a:moveTo>
                  <a:lnTo>
                    <a:pt x="30404" y="23400"/>
                  </a:lnTo>
                  <a:cubicBezTo>
                    <a:pt x="29578" y="24636"/>
                    <a:pt x="28802" y="25912"/>
                    <a:pt x="27979" y="27148"/>
                  </a:cubicBezTo>
                  <a:cubicBezTo>
                    <a:pt x="27808" y="27195"/>
                    <a:pt x="27674" y="27219"/>
                    <a:pt x="27575" y="27219"/>
                  </a:cubicBezTo>
                  <a:cubicBezTo>
                    <a:pt x="27174" y="27219"/>
                    <a:pt x="27373" y="26822"/>
                    <a:pt x="28173" y="26027"/>
                  </a:cubicBezTo>
                  <a:cubicBezTo>
                    <a:pt x="28655" y="25282"/>
                    <a:pt x="29148" y="24546"/>
                    <a:pt x="29654" y="23819"/>
                  </a:cubicBezTo>
                  <a:cubicBezTo>
                    <a:pt x="29662" y="23801"/>
                    <a:pt x="29665" y="23778"/>
                    <a:pt x="29662" y="23758"/>
                  </a:cubicBezTo>
                  <a:cubicBezTo>
                    <a:pt x="29899" y="23631"/>
                    <a:pt x="30144" y="23513"/>
                    <a:pt x="30404" y="23400"/>
                  </a:cubicBezTo>
                  <a:close/>
                  <a:moveTo>
                    <a:pt x="29018" y="24145"/>
                  </a:moveTo>
                  <a:cubicBezTo>
                    <a:pt x="28207" y="25199"/>
                    <a:pt x="27410" y="26267"/>
                    <a:pt x="26593" y="27321"/>
                  </a:cubicBezTo>
                  <a:cubicBezTo>
                    <a:pt x="26969" y="26056"/>
                    <a:pt x="27780" y="24974"/>
                    <a:pt x="29018" y="24145"/>
                  </a:cubicBezTo>
                  <a:close/>
                  <a:moveTo>
                    <a:pt x="57871" y="10931"/>
                  </a:moveTo>
                  <a:lnTo>
                    <a:pt x="57871" y="10931"/>
                  </a:lnTo>
                  <a:cubicBezTo>
                    <a:pt x="55305" y="14046"/>
                    <a:pt x="52885" y="17303"/>
                    <a:pt x="50454" y="20464"/>
                  </a:cubicBezTo>
                  <a:cubicBezTo>
                    <a:pt x="48653" y="22808"/>
                    <a:pt x="46889" y="25181"/>
                    <a:pt x="45160" y="27586"/>
                  </a:cubicBezTo>
                  <a:cubicBezTo>
                    <a:pt x="46436" y="25571"/>
                    <a:pt x="47712" y="23553"/>
                    <a:pt x="49080" y="21602"/>
                  </a:cubicBezTo>
                  <a:cubicBezTo>
                    <a:pt x="51445" y="18232"/>
                    <a:pt x="53890" y="14973"/>
                    <a:pt x="56783" y="12037"/>
                  </a:cubicBezTo>
                  <a:cubicBezTo>
                    <a:pt x="57147" y="11667"/>
                    <a:pt x="57510" y="11298"/>
                    <a:pt x="57871" y="10931"/>
                  </a:cubicBezTo>
                  <a:close/>
                  <a:moveTo>
                    <a:pt x="27015" y="16942"/>
                  </a:moveTo>
                  <a:cubicBezTo>
                    <a:pt x="26928" y="17170"/>
                    <a:pt x="26865" y="17404"/>
                    <a:pt x="26819" y="17643"/>
                  </a:cubicBezTo>
                  <a:cubicBezTo>
                    <a:pt x="26391" y="18287"/>
                    <a:pt x="25958" y="18928"/>
                    <a:pt x="25516" y="19566"/>
                  </a:cubicBezTo>
                  <a:cubicBezTo>
                    <a:pt x="25488" y="19598"/>
                    <a:pt x="25453" y="19618"/>
                    <a:pt x="25427" y="19653"/>
                  </a:cubicBezTo>
                  <a:cubicBezTo>
                    <a:pt x="25280" y="19835"/>
                    <a:pt x="25153" y="20034"/>
                    <a:pt x="25049" y="20245"/>
                  </a:cubicBezTo>
                  <a:cubicBezTo>
                    <a:pt x="23267" y="22777"/>
                    <a:pt x="21388" y="25254"/>
                    <a:pt x="19506" y="27722"/>
                  </a:cubicBezTo>
                  <a:cubicBezTo>
                    <a:pt x="20360" y="26302"/>
                    <a:pt x="21212" y="24873"/>
                    <a:pt x="22113" y="23478"/>
                  </a:cubicBezTo>
                  <a:cubicBezTo>
                    <a:pt x="22930" y="22352"/>
                    <a:pt x="23738" y="21223"/>
                    <a:pt x="24526" y="20080"/>
                  </a:cubicBezTo>
                  <a:cubicBezTo>
                    <a:pt x="25349" y="19023"/>
                    <a:pt x="26183" y="17987"/>
                    <a:pt x="27015" y="16942"/>
                  </a:cubicBezTo>
                  <a:close/>
                  <a:moveTo>
                    <a:pt x="30395" y="5526"/>
                  </a:moveTo>
                  <a:cubicBezTo>
                    <a:pt x="30489" y="5526"/>
                    <a:pt x="27391" y="10027"/>
                    <a:pt x="26784" y="11050"/>
                  </a:cubicBezTo>
                  <a:cubicBezTo>
                    <a:pt x="23322" y="16867"/>
                    <a:pt x="18432" y="21645"/>
                    <a:pt x="15426" y="27754"/>
                  </a:cubicBezTo>
                  <a:cubicBezTo>
                    <a:pt x="15346" y="27529"/>
                    <a:pt x="15279" y="27298"/>
                    <a:pt x="15224" y="27067"/>
                  </a:cubicBezTo>
                  <a:cubicBezTo>
                    <a:pt x="15224" y="27067"/>
                    <a:pt x="15227" y="27067"/>
                    <a:pt x="15227" y="27064"/>
                  </a:cubicBezTo>
                  <a:cubicBezTo>
                    <a:pt x="16916" y="24870"/>
                    <a:pt x="18466" y="22592"/>
                    <a:pt x="19965" y="20276"/>
                  </a:cubicBezTo>
                  <a:cubicBezTo>
                    <a:pt x="20938" y="18980"/>
                    <a:pt x="21908" y="17684"/>
                    <a:pt x="22808" y="16344"/>
                  </a:cubicBezTo>
                  <a:cubicBezTo>
                    <a:pt x="24679" y="13555"/>
                    <a:pt x="26518" y="10755"/>
                    <a:pt x="28499" y="8044"/>
                  </a:cubicBezTo>
                  <a:cubicBezTo>
                    <a:pt x="29839" y="6208"/>
                    <a:pt x="30359" y="5526"/>
                    <a:pt x="30395" y="5526"/>
                  </a:cubicBezTo>
                  <a:close/>
                  <a:moveTo>
                    <a:pt x="43780" y="12562"/>
                  </a:moveTo>
                  <a:lnTo>
                    <a:pt x="43780" y="12562"/>
                  </a:lnTo>
                  <a:cubicBezTo>
                    <a:pt x="42351" y="14390"/>
                    <a:pt x="40948" y="16200"/>
                    <a:pt x="39542" y="17898"/>
                  </a:cubicBezTo>
                  <a:cubicBezTo>
                    <a:pt x="36926" y="21059"/>
                    <a:pt x="34599" y="24477"/>
                    <a:pt x="31920" y="27575"/>
                  </a:cubicBezTo>
                  <a:cubicBezTo>
                    <a:pt x="31865" y="27638"/>
                    <a:pt x="31807" y="27699"/>
                    <a:pt x="31752" y="27762"/>
                  </a:cubicBezTo>
                  <a:cubicBezTo>
                    <a:pt x="32171" y="27197"/>
                    <a:pt x="32578" y="26631"/>
                    <a:pt x="32979" y="26056"/>
                  </a:cubicBezTo>
                  <a:cubicBezTo>
                    <a:pt x="33620" y="25291"/>
                    <a:pt x="34264" y="24526"/>
                    <a:pt x="34888" y="23747"/>
                  </a:cubicBezTo>
                  <a:cubicBezTo>
                    <a:pt x="36978" y="21128"/>
                    <a:pt x="38924" y="18397"/>
                    <a:pt x="40997" y="15767"/>
                  </a:cubicBezTo>
                  <a:cubicBezTo>
                    <a:pt x="41868" y="14661"/>
                    <a:pt x="42813" y="13605"/>
                    <a:pt x="43780" y="12562"/>
                  </a:cubicBezTo>
                  <a:close/>
                  <a:moveTo>
                    <a:pt x="29425" y="9929"/>
                  </a:moveTo>
                  <a:cubicBezTo>
                    <a:pt x="28822" y="10946"/>
                    <a:pt x="28239" y="11979"/>
                    <a:pt x="27644" y="13004"/>
                  </a:cubicBezTo>
                  <a:cubicBezTo>
                    <a:pt x="26767" y="14069"/>
                    <a:pt x="25918" y="15158"/>
                    <a:pt x="25083" y="16261"/>
                  </a:cubicBezTo>
                  <a:cubicBezTo>
                    <a:pt x="23770" y="18001"/>
                    <a:pt x="22644" y="19884"/>
                    <a:pt x="21463" y="21714"/>
                  </a:cubicBezTo>
                  <a:cubicBezTo>
                    <a:pt x="20127" y="23779"/>
                    <a:pt x="17565" y="26042"/>
                    <a:pt x="16589" y="27849"/>
                  </a:cubicBezTo>
                  <a:lnTo>
                    <a:pt x="16589" y="27849"/>
                  </a:lnTo>
                  <a:cubicBezTo>
                    <a:pt x="16815" y="27430"/>
                    <a:pt x="17052" y="27019"/>
                    <a:pt x="17289" y="26611"/>
                  </a:cubicBezTo>
                  <a:cubicBezTo>
                    <a:pt x="18409" y="25308"/>
                    <a:pt x="19269" y="23799"/>
                    <a:pt x="20129" y="22280"/>
                  </a:cubicBezTo>
                  <a:cubicBezTo>
                    <a:pt x="23135" y="18105"/>
                    <a:pt x="26579" y="14202"/>
                    <a:pt x="29425" y="9929"/>
                  </a:cubicBezTo>
                  <a:close/>
                  <a:moveTo>
                    <a:pt x="16483" y="27462"/>
                  </a:moveTo>
                  <a:lnTo>
                    <a:pt x="16483" y="27462"/>
                  </a:lnTo>
                  <a:cubicBezTo>
                    <a:pt x="16241" y="27872"/>
                    <a:pt x="16007" y="28291"/>
                    <a:pt x="15779" y="28715"/>
                  </a:cubicBezTo>
                  <a:cubicBezTo>
                    <a:pt x="15718" y="28551"/>
                    <a:pt x="15654" y="28383"/>
                    <a:pt x="15594" y="28219"/>
                  </a:cubicBezTo>
                  <a:cubicBezTo>
                    <a:pt x="15906" y="27985"/>
                    <a:pt x="16203" y="27731"/>
                    <a:pt x="16483" y="27462"/>
                  </a:cubicBezTo>
                  <a:close/>
                  <a:moveTo>
                    <a:pt x="24203" y="18654"/>
                  </a:moveTo>
                  <a:lnTo>
                    <a:pt x="24203" y="18654"/>
                  </a:lnTo>
                  <a:cubicBezTo>
                    <a:pt x="22401" y="21249"/>
                    <a:pt x="20629" y="23862"/>
                    <a:pt x="18845" y="26426"/>
                  </a:cubicBezTo>
                  <a:cubicBezTo>
                    <a:pt x="17651" y="28138"/>
                    <a:pt x="17189" y="28739"/>
                    <a:pt x="17131" y="28739"/>
                  </a:cubicBezTo>
                  <a:cubicBezTo>
                    <a:pt x="17031" y="28739"/>
                    <a:pt x="18122" y="26966"/>
                    <a:pt x="18741" y="26004"/>
                  </a:cubicBezTo>
                  <a:cubicBezTo>
                    <a:pt x="19766" y="24711"/>
                    <a:pt x="20710" y="23363"/>
                    <a:pt x="21631" y="21991"/>
                  </a:cubicBezTo>
                  <a:cubicBezTo>
                    <a:pt x="22410" y="20972"/>
                    <a:pt x="23201" y="19965"/>
                    <a:pt x="23981" y="18951"/>
                  </a:cubicBezTo>
                  <a:cubicBezTo>
                    <a:pt x="24056" y="18853"/>
                    <a:pt x="24128" y="18752"/>
                    <a:pt x="24203" y="18654"/>
                  </a:cubicBezTo>
                  <a:close/>
                  <a:moveTo>
                    <a:pt x="67014" y="25837"/>
                  </a:moveTo>
                  <a:lnTo>
                    <a:pt x="67014" y="25837"/>
                  </a:lnTo>
                  <a:cubicBezTo>
                    <a:pt x="66948" y="26388"/>
                    <a:pt x="66824" y="26934"/>
                    <a:pt x="66645" y="27459"/>
                  </a:cubicBezTo>
                  <a:cubicBezTo>
                    <a:pt x="66033" y="28011"/>
                    <a:pt x="65441" y="28579"/>
                    <a:pt x="64866" y="29163"/>
                  </a:cubicBezTo>
                  <a:cubicBezTo>
                    <a:pt x="65643" y="28077"/>
                    <a:pt x="66359" y="26969"/>
                    <a:pt x="67014" y="25837"/>
                  </a:cubicBezTo>
                  <a:close/>
                  <a:moveTo>
                    <a:pt x="27835" y="25972"/>
                  </a:moveTo>
                  <a:lnTo>
                    <a:pt x="27835" y="25972"/>
                  </a:lnTo>
                  <a:cubicBezTo>
                    <a:pt x="27220" y="26986"/>
                    <a:pt x="26720" y="28063"/>
                    <a:pt x="26345" y="29186"/>
                  </a:cubicBezTo>
                  <a:cubicBezTo>
                    <a:pt x="26339" y="28782"/>
                    <a:pt x="26371" y="28380"/>
                    <a:pt x="26440" y="27985"/>
                  </a:cubicBezTo>
                  <a:lnTo>
                    <a:pt x="26440" y="27982"/>
                  </a:lnTo>
                  <a:cubicBezTo>
                    <a:pt x="26463" y="27979"/>
                    <a:pt x="26487" y="27967"/>
                    <a:pt x="26504" y="27950"/>
                  </a:cubicBezTo>
                  <a:cubicBezTo>
                    <a:pt x="27006" y="27309"/>
                    <a:pt x="27419" y="26642"/>
                    <a:pt x="27835" y="25972"/>
                  </a:cubicBezTo>
                  <a:close/>
                  <a:moveTo>
                    <a:pt x="17138" y="27898"/>
                  </a:moveTo>
                  <a:cubicBezTo>
                    <a:pt x="16789" y="28452"/>
                    <a:pt x="16446" y="29013"/>
                    <a:pt x="16116" y="29584"/>
                  </a:cubicBezTo>
                  <a:cubicBezTo>
                    <a:pt x="16108" y="29596"/>
                    <a:pt x="16116" y="29607"/>
                    <a:pt x="16111" y="29619"/>
                  </a:cubicBezTo>
                  <a:cubicBezTo>
                    <a:pt x="16096" y="29625"/>
                    <a:pt x="16088" y="29636"/>
                    <a:pt x="16073" y="29642"/>
                  </a:cubicBezTo>
                  <a:cubicBezTo>
                    <a:pt x="16038" y="29486"/>
                    <a:pt x="15986" y="29321"/>
                    <a:pt x="15929" y="29148"/>
                  </a:cubicBezTo>
                  <a:cubicBezTo>
                    <a:pt x="16347" y="28741"/>
                    <a:pt x="16749" y="28325"/>
                    <a:pt x="17138" y="27898"/>
                  </a:cubicBezTo>
                  <a:close/>
                  <a:moveTo>
                    <a:pt x="63642" y="12098"/>
                  </a:moveTo>
                  <a:cubicBezTo>
                    <a:pt x="63380" y="12378"/>
                    <a:pt x="62476" y="13980"/>
                    <a:pt x="61855" y="14586"/>
                  </a:cubicBezTo>
                  <a:cubicBezTo>
                    <a:pt x="58890" y="17490"/>
                    <a:pt x="56179" y="20753"/>
                    <a:pt x="53558" y="23963"/>
                  </a:cubicBezTo>
                  <a:cubicBezTo>
                    <a:pt x="51898" y="25996"/>
                    <a:pt x="50108" y="27962"/>
                    <a:pt x="48315" y="29931"/>
                  </a:cubicBezTo>
                  <a:cubicBezTo>
                    <a:pt x="52247" y="24610"/>
                    <a:pt x="56303" y="19431"/>
                    <a:pt x="61073" y="14774"/>
                  </a:cubicBezTo>
                  <a:cubicBezTo>
                    <a:pt x="61956" y="13908"/>
                    <a:pt x="62788" y="12993"/>
                    <a:pt x="63642" y="12098"/>
                  </a:cubicBezTo>
                  <a:close/>
                  <a:moveTo>
                    <a:pt x="21781" y="27875"/>
                  </a:moveTo>
                  <a:lnTo>
                    <a:pt x="21781" y="27875"/>
                  </a:lnTo>
                  <a:cubicBezTo>
                    <a:pt x="21726" y="27956"/>
                    <a:pt x="21671" y="28040"/>
                    <a:pt x="21622" y="28118"/>
                  </a:cubicBezTo>
                  <a:cubicBezTo>
                    <a:pt x="21484" y="28324"/>
                    <a:pt x="20080" y="29959"/>
                    <a:pt x="20018" y="29959"/>
                  </a:cubicBezTo>
                  <a:cubicBezTo>
                    <a:pt x="19993" y="29959"/>
                    <a:pt x="20181" y="29700"/>
                    <a:pt x="20747" y="28987"/>
                  </a:cubicBezTo>
                  <a:cubicBezTo>
                    <a:pt x="21062" y="28591"/>
                    <a:pt x="21420" y="28233"/>
                    <a:pt x="21781" y="27875"/>
                  </a:cubicBezTo>
                  <a:close/>
                  <a:moveTo>
                    <a:pt x="65822" y="24324"/>
                  </a:moveTo>
                  <a:lnTo>
                    <a:pt x="65822" y="24324"/>
                  </a:lnTo>
                  <a:cubicBezTo>
                    <a:pt x="64803" y="25866"/>
                    <a:pt x="63449" y="27275"/>
                    <a:pt x="62225" y="28640"/>
                  </a:cubicBezTo>
                  <a:cubicBezTo>
                    <a:pt x="61740" y="29183"/>
                    <a:pt x="61269" y="29734"/>
                    <a:pt x="60801" y="30289"/>
                  </a:cubicBezTo>
                  <a:cubicBezTo>
                    <a:pt x="61777" y="29116"/>
                    <a:pt x="62753" y="27941"/>
                    <a:pt x="63712" y="26755"/>
                  </a:cubicBezTo>
                  <a:cubicBezTo>
                    <a:pt x="64300" y="26027"/>
                    <a:pt x="65213" y="25147"/>
                    <a:pt x="65822" y="24324"/>
                  </a:cubicBezTo>
                  <a:close/>
                  <a:moveTo>
                    <a:pt x="23227" y="24841"/>
                  </a:moveTo>
                  <a:cubicBezTo>
                    <a:pt x="23267" y="24841"/>
                    <a:pt x="23252" y="24968"/>
                    <a:pt x="23149" y="25285"/>
                  </a:cubicBezTo>
                  <a:cubicBezTo>
                    <a:pt x="22996" y="25759"/>
                    <a:pt x="22780" y="26212"/>
                    <a:pt x="22534" y="26654"/>
                  </a:cubicBezTo>
                  <a:cubicBezTo>
                    <a:pt x="21483" y="27846"/>
                    <a:pt x="20213" y="28816"/>
                    <a:pt x="19589" y="30315"/>
                  </a:cubicBezTo>
                  <a:cubicBezTo>
                    <a:pt x="19615" y="30173"/>
                    <a:pt x="19644" y="30032"/>
                    <a:pt x="19662" y="29884"/>
                  </a:cubicBezTo>
                  <a:cubicBezTo>
                    <a:pt x="19665" y="29841"/>
                    <a:pt x="19644" y="29798"/>
                    <a:pt x="19610" y="29772"/>
                  </a:cubicBezTo>
                  <a:cubicBezTo>
                    <a:pt x="20441" y="28796"/>
                    <a:pt x="21255" y="27823"/>
                    <a:pt x="22003" y="26775"/>
                  </a:cubicBezTo>
                  <a:cubicBezTo>
                    <a:pt x="22166" y="26548"/>
                    <a:pt x="23077" y="24841"/>
                    <a:pt x="23227" y="24841"/>
                  </a:cubicBezTo>
                  <a:close/>
                  <a:moveTo>
                    <a:pt x="24275" y="22554"/>
                  </a:moveTo>
                  <a:lnTo>
                    <a:pt x="24275" y="22554"/>
                  </a:lnTo>
                  <a:cubicBezTo>
                    <a:pt x="24122" y="23169"/>
                    <a:pt x="23986" y="23761"/>
                    <a:pt x="23836" y="24232"/>
                  </a:cubicBezTo>
                  <a:cubicBezTo>
                    <a:pt x="23045" y="26680"/>
                    <a:pt x="22453" y="29197"/>
                    <a:pt x="20069" y="30502"/>
                  </a:cubicBezTo>
                  <a:cubicBezTo>
                    <a:pt x="20054" y="30456"/>
                    <a:pt x="20020" y="30418"/>
                    <a:pt x="19973" y="30404"/>
                  </a:cubicBezTo>
                  <a:cubicBezTo>
                    <a:pt x="21163" y="29391"/>
                    <a:pt x="22142" y="28152"/>
                    <a:pt x="22849" y="26761"/>
                  </a:cubicBezTo>
                  <a:cubicBezTo>
                    <a:pt x="22881" y="26726"/>
                    <a:pt x="22915" y="26691"/>
                    <a:pt x="22947" y="26654"/>
                  </a:cubicBezTo>
                  <a:cubicBezTo>
                    <a:pt x="22982" y="26613"/>
                    <a:pt x="22990" y="26556"/>
                    <a:pt x="22970" y="26507"/>
                  </a:cubicBezTo>
                  <a:cubicBezTo>
                    <a:pt x="23311" y="25811"/>
                    <a:pt x="23571" y="25078"/>
                    <a:pt x="23744" y="24324"/>
                  </a:cubicBezTo>
                  <a:cubicBezTo>
                    <a:pt x="23769" y="24220"/>
                    <a:pt x="23678" y="24118"/>
                    <a:pt x="23583" y="24118"/>
                  </a:cubicBezTo>
                  <a:cubicBezTo>
                    <a:pt x="23546" y="24118"/>
                    <a:pt x="23509" y="24133"/>
                    <a:pt x="23478" y="24168"/>
                  </a:cubicBezTo>
                  <a:cubicBezTo>
                    <a:pt x="23195" y="24494"/>
                    <a:pt x="22933" y="24832"/>
                    <a:pt x="22676" y="25179"/>
                  </a:cubicBezTo>
                  <a:cubicBezTo>
                    <a:pt x="23221" y="24312"/>
                    <a:pt x="23753" y="23438"/>
                    <a:pt x="24275" y="22554"/>
                  </a:cubicBezTo>
                  <a:close/>
                  <a:moveTo>
                    <a:pt x="40986" y="10409"/>
                  </a:moveTo>
                  <a:cubicBezTo>
                    <a:pt x="41013" y="10409"/>
                    <a:pt x="40977" y="10500"/>
                    <a:pt x="40858" y="10709"/>
                  </a:cubicBezTo>
                  <a:cubicBezTo>
                    <a:pt x="40067" y="12095"/>
                    <a:pt x="39111" y="13391"/>
                    <a:pt x="38188" y="14687"/>
                  </a:cubicBezTo>
                  <a:cubicBezTo>
                    <a:pt x="37350" y="15856"/>
                    <a:pt x="36478" y="17000"/>
                    <a:pt x="35604" y="18137"/>
                  </a:cubicBezTo>
                  <a:cubicBezTo>
                    <a:pt x="35465" y="18313"/>
                    <a:pt x="35329" y="18486"/>
                    <a:pt x="35191" y="18660"/>
                  </a:cubicBezTo>
                  <a:cubicBezTo>
                    <a:pt x="32211" y="22419"/>
                    <a:pt x="28738" y="26316"/>
                    <a:pt x="26515" y="30597"/>
                  </a:cubicBezTo>
                  <a:cubicBezTo>
                    <a:pt x="26466" y="30346"/>
                    <a:pt x="26426" y="30095"/>
                    <a:pt x="26397" y="29850"/>
                  </a:cubicBezTo>
                  <a:cubicBezTo>
                    <a:pt x="26423" y="29850"/>
                    <a:pt x="26446" y="29838"/>
                    <a:pt x="26461" y="29815"/>
                  </a:cubicBezTo>
                  <a:cubicBezTo>
                    <a:pt x="26726" y="29440"/>
                    <a:pt x="26998" y="29067"/>
                    <a:pt x="27266" y="28695"/>
                  </a:cubicBezTo>
                  <a:cubicBezTo>
                    <a:pt x="27592" y="28256"/>
                    <a:pt x="27916" y="27812"/>
                    <a:pt x="28230" y="27364"/>
                  </a:cubicBezTo>
                  <a:cubicBezTo>
                    <a:pt x="31530" y="22895"/>
                    <a:pt x="35070" y="18614"/>
                    <a:pt x="38173" y="13994"/>
                  </a:cubicBezTo>
                  <a:cubicBezTo>
                    <a:pt x="38248" y="13885"/>
                    <a:pt x="40821" y="10409"/>
                    <a:pt x="40986" y="10409"/>
                  </a:cubicBezTo>
                  <a:close/>
                  <a:moveTo>
                    <a:pt x="61953" y="24956"/>
                  </a:moveTo>
                  <a:lnTo>
                    <a:pt x="61953" y="24956"/>
                  </a:lnTo>
                  <a:cubicBezTo>
                    <a:pt x="60267" y="26914"/>
                    <a:pt x="58604" y="28888"/>
                    <a:pt x="56936" y="30863"/>
                  </a:cubicBezTo>
                  <a:cubicBezTo>
                    <a:pt x="58027" y="29402"/>
                    <a:pt x="59130" y="27953"/>
                    <a:pt x="60259" y="26521"/>
                  </a:cubicBezTo>
                  <a:cubicBezTo>
                    <a:pt x="60822" y="25996"/>
                    <a:pt x="61388" y="25476"/>
                    <a:pt x="61953" y="24956"/>
                  </a:cubicBezTo>
                  <a:close/>
                  <a:moveTo>
                    <a:pt x="37740" y="17681"/>
                  </a:moveTo>
                  <a:lnTo>
                    <a:pt x="37740" y="17681"/>
                  </a:lnTo>
                  <a:cubicBezTo>
                    <a:pt x="36906" y="18931"/>
                    <a:pt x="36083" y="20187"/>
                    <a:pt x="35251" y="21440"/>
                  </a:cubicBezTo>
                  <a:cubicBezTo>
                    <a:pt x="33909" y="23189"/>
                    <a:pt x="32679" y="25011"/>
                    <a:pt x="31484" y="26859"/>
                  </a:cubicBezTo>
                  <a:cubicBezTo>
                    <a:pt x="30325" y="28409"/>
                    <a:pt x="29112" y="29902"/>
                    <a:pt x="27795" y="31306"/>
                  </a:cubicBezTo>
                  <a:lnTo>
                    <a:pt x="27795" y="31306"/>
                  </a:lnTo>
                  <a:cubicBezTo>
                    <a:pt x="29397" y="29597"/>
                    <a:pt x="30571" y="27078"/>
                    <a:pt x="31891" y="25138"/>
                  </a:cubicBezTo>
                  <a:cubicBezTo>
                    <a:pt x="33666" y="22534"/>
                    <a:pt x="35679" y="20126"/>
                    <a:pt x="37705" y="17721"/>
                  </a:cubicBezTo>
                  <a:cubicBezTo>
                    <a:pt x="37717" y="17707"/>
                    <a:pt x="37729" y="17695"/>
                    <a:pt x="37740" y="17681"/>
                  </a:cubicBezTo>
                  <a:close/>
                  <a:moveTo>
                    <a:pt x="42931" y="17964"/>
                  </a:moveTo>
                  <a:cubicBezTo>
                    <a:pt x="39604" y="22773"/>
                    <a:pt x="36443" y="27693"/>
                    <a:pt x="32904" y="31969"/>
                  </a:cubicBezTo>
                  <a:cubicBezTo>
                    <a:pt x="33895" y="30623"/>
                    <a:pt x="34830" y="29238"/>
                    <a:pt x="35774" y="27861"/>
                  </a:cubicBezTo>
                  <a:cubicBezTo>
                    <a:pt x="38083" y="24489"/>
                    <a:pt x="40444" y="21198"/>
                    <a:pt x="42931" y="17964"/>
                  </a:cubicBezTo>
                  <a:close/>
                  <a:moveTo>
                    <a:pt x="44383" y="8740"/>
                  </a:moveTo>
                  <a:cubicBezTo>
                    <a:pt x="44331" y="8858"/>
                    <a:pt x="44268" y="8977"/>
                    <a:pt x="44210" y="9095"/>
                  </a:cubicBezTo>
                  <a:cubicBezTo>
                    <a:pt x="42149" y="11370"/>
                    <a:pt x="40327" y="13864"/>
                    <a:pt x="38583" y="16428"/>
                  </a:cubicBezTo>
                  <a:cubicBezTo>
                    <a:pt x="37474" y="17612"/>
                    <a:pt x="36386" y="18761"/>
                    <a:pt x="35459" y="19864"/>
                  </a:cubicBezTo>
                  <a:cubicBezTo>
                    <a:pt x="32266" y="23669"/>
                    <a:pt x="29674" y="27904"/>
                    <a:pt x="26902" y="32015"/>
                  </a:cubicBezTo>
                  <a:cubicBezTo>
                    <a:pt x="26894" y="31989"/>
                    <a:pt x="26882" y="31969"/>
                    <a:pt x="26873" y="31943"/>
                  </a:cubicBezTo>
                  <a:cubicBezTo>
                    <a:pt x="26836" y="31833"/>
                    <a:pt x="26813" y="31732"/>
                    <a:pt x="26781" y="31628"/>
                  </a:cubicBezTo>
                  <a:cubicBezTo>
                    <a:pt x="26911" y="31487"/>
                    <a:pt x="27041" y="31342"/>
                    <a:pt x="27171" y="31201"/>
                  </a:cubicBezTo>
                  <a:cubicBezTo>
                    <a:pt x="27191" y="31178"/>
                    <a:pt x="27171" y="31147"/>
                    <a:pt x="27146" y="31147"/>
                  </a:cubicBezTo>
                  <a:cubicBezTo>
                    <a:pt x="27139" y="31147"/>
                    <a:pt x="27131" y="31149"/>
                    <a:pt x="27125" y="31155"/>
                  </a:cubicBezTo>
                  <a:cubicBezTo>
                    <a:pt x="27662" y="30667"/>
                    <a:pt x="28198" y="29717"/>
                    <a:pt x="28712" y="28758"/>
                  </a:cubicBezTo>
                  <a:cubicBezTo>
                    <a:pt x="29630" y="27503"/>
                    <a:pt x="30436" y="26166"/>
                    <a:pt x="31256" y="24829"/>
                  </a:cubicBezTo>
                  <a:cubicBezTo>
                    <a:pt x="32783" y="22834"/>
                    <a:pt x="34408" y="20909"/>
                    <a:pt x="35985" y="18960"/>
                  </a:cubicBezTo>
                  <a:cubicBezTo>
                    <a:pt x="37125" y="17551"/>
                    <a:pt x="38150" y="16079"/>
                    <a:pt x="39160" y="14575"/>
                  </a:cubicBezTo>
                  <a:cubicBezTo>
                    <a:pt x="39562" y="13974"/>
                    <a:pt x="39977" y="13382"/>
                    <a:pt x="40396" y="12790"/>
                  </a:cubicBezTo>
                  <a:cubicBezTo>
                    <a:pt x="40581" y="12559"/>
                    <a:pt x="40766" y="12326"/>
                    <a:pt x="40950" y="12092"/>
                  </a:cubicBezTo>
                  <a:cubicBezTo>
                    <a:pt x="41776" y="11281"/>
                    <a:pt x="44216" y="9118"/>
                    <a:pt x="44383" y="8740"/>
                  </a:cubicBezTo>
                  <a:close/>
                  <a:moveTo>
                    <a:pt x="57142" y="17706"/>
                  </a:moveTo>
                  <a:cubicBezTo>
                    <a:pt x="55448" y="19804"/>
                    <a:pt x="53810" y="21931"/>
                    <a:pt x="52155" y="23923"/>
                  </a:cubicBezTo>
                  <a:cubicBezTo>
                    <a:pt x="49906" y="26631"/>
                    <a:pt x="47657" y="29345"/>
                    <a:pt x="45408" y="32064"/>
                  </a:cubicBezTo>
                  <a:cubicBezTo>
                    <a:pt x="47484" y="29295"/>
                    <a:pt x="49473" y="26455"/>
                    <a:pt x="51577" y="23856"/>
                  </a:cubicBezTo>
                  <a:cubicBezTo>
                    <a:pt x="53298" y="21735"/>
                    <a:pt x="55214" y="19721"/>
                    <a:pt x="57142" y="17706"/>
                  </a:cubicBezTo>
                  <a:close/>
                  <a:moveTo>
                    <a:pt x="59089" y="954"/>
                  </a:moveTo>
                  <a:lnTo>
                    <a:pt x="59089" y="954"/>
                  </a:lnTo>
                  <a:cubicBezTo>
                    <a:pt x="59364" y="1069"/>
                    <a:pt x="59629" y="1205"/>
                    <a:pt x="59886" y="1361"/>
                  </a:cubicBezTo>
                  <a:cubicBezTo>
                    <a:pt x="59843" y="1361"/>
                    <a:pt x="59805" y="1378"/>
                    <a:pt x="59777" y="1410"/>
                  </a:cubicBezTo>
                  <a:cubicBezTo>
                    <a:pt x="55212" y="6716"/>
                    <a:pt x="50235" y="11572"/>
                    <a:pt x="45786" y="16994"/>
                  </a:cubicBezTo>
                  <a:cubicBezTo>
                    <a:pt x="41687" y="21988"/>
                    <a:pt x="38465" y="27953"/>
                    <a:pt x="34102" y="32722"/>
                  </a:cubicBezTo>
                  <a:cubicBezTo>
                    <a:pt x="38574" y="27739"/>
                    <a:pt x="41808" y="21085"/>
                    <a:pt x="45977" y="15926"/>
                  </a:cubicBezTo>
                  <a:cubicBezTo>
                    <a:pt x="48332" y="13007"/>
                    <a:pt x="50801" y="10195"/>
                    <a:pt x="53382" y="7484"/>
                  </a:cubicBezTo>
                  <a:cubicBezTo>
                    <a:pt x="55359" y="5405"/>
                    <a:pt x="57672" y="3616"/>
                    <a:pt x="59084" y="1087"/>
                  </a:cubicBezTo>
                  <a:cubicBezTo>
                    <a:pt x="59104" y="1046"/>
                    <a:pt x="59107" y="997"/>
                    <a:pt x="59089" y="954"/>
                  </a:cubicBezTo>
                  <a:close/>
                  <a:moveTo>
                    <a:pt x="29783" y="29411"/>
                  </a:moveTo>
                  <a:cubicBezTo>
                    <a:pt x="29529" y="29821"/>
                    <a:pt x="29290" y="30237"/>
                    <a:pt x="29062" y="30655"/>
                  </a:cubicBezTo>
                  <a:cubicBezTo>
                    <a:pt x="28525" y="31490"/>
                    <a:pt x="28005" y="32330"/>
                    <a:pt x="27514" y="33176"/>
                  </a:cubicBezTo>
                  <a:cubicBezTo>
                    <a:pt x="27327" y="32924"/>
                    <a:pt x="27168" y="32656"/>
                    <a:pt x="27044" y="32370"/>
                  </a:cubicBezTo>
                  <a:cubicBezTo>
                    <a:pt x="28089" y="31464"/>
                    <a:pt x="28969" y="30465"/>
                    <a:pt x="29783" y="29411"/>
                  </a:cubicBezTo>
                  <a:close/>
                  <a:moveTo>
                    <a:pt x="39946" y="18972"/>
                  </a:moveTo>
                  <a:lnTo>
                    <a:pt x="39946" y="18972"/>
                  </a:lnTo>
                  <a:cubicBezTo>
                    <a:pt x="37558" y="22104"/>
                    <a:pt x="35182" y="25248"/>
                    <a:pt x="32849" y="28418"/>
                  </a:cubicBezTo>
                  <a:cubicBezTo>
                    <a:pt x="32292" y="29215"/>
                    <a:pt x="31744" y="30020"/>
                    <a:pt x="31204" y="30828"/>
                  </a:cubicBezTo>
                  <a:cubicBezTo>
                    <a:pt x="29981" y="32638"/>
                    <a:pt x="29486" y="33269"/>
                    <a:pt x="29397" y="33269"/>
                  </a:cubicBezTo>
                  <a:cubicBezTo>
                    <a:pt x="29214" y="33269"/>
                    <a:pt x="30747" y="30605"/>
                    <a:pt x="31201" y="30035"/>
                  </a:cubicBezTo>
                  <a:cubicBezTo>
                    <a:pt x="32269" y="28692"/>
                    <a:pt x="33450" y="27445"/>
                    <a:pt x="34498" y="26085"/>
                  </a:cubicBezTo>
                  <a:cubicBezTo>
                    <a:pt x="36334" y="23709"/>
                    <a:pt x="38115" y="21322"/>
                    <a:pt x="39946" y="18972"/>
                  </a:cubicBezTo>
                  <a:close/>
                  <a:moveTo>
                    <a:pt x="20187" y="31481"/>
                  </a:moveTo>
                  <a:cubicBezTo>
                    <a:pt x="20476" y="31772"/>
                    <a:pt x="20675" y="32099"/>
                    <a:pt x="20779" y="32442"/>
                  </a:cubicBezTo>
                  <a:cubicBezTo>
                    <a:pt x="20776" y="32448"/>
                    <a:pt x="20770" y="32445"/>
                    <a:pt x="20764" y="32451"/>
                  </a:cubicBezTo>
                  <a:cubicBezTo>
                    <a:pt x="20562" y="32691"/>
                    <a:pt x="20375" y="32939"/>
                    <a:pt x="20181" y="33187"/>
                  </a:cubicBezTo>
                  <a:cubicBezTo>
                    <a:pt x="20323" y="32867"/>
                    <a:pt x="20438" y="32535"/>
                    <a:pt x="20531" y="32197"/>
                  </a:cubicBezTo>
                  <a:cubicBezTo>
                    <a:pt x="20566" y="32061"/>
                    <a:pt x="20468" y="31978"/>
                    <a:pt x="20362" y="31978"/>
                  </a:cubicBezTo>
                  <a:cubicBezTo>
                    <a:pt x="20304" y="31978"/>
                    <a:pt x="20244" y="32003"/>
                    <a:pt x="20201" y="32058"/>
                  </a:cubicBezTo>
                  <a:cubicBezTo>
                    <a:pt x="19887" y="32471"/>
                    <a:pt x="19581" y="32890"/>
                    <a:pt x="19275" y="33311"/>
                  </a:cubicBezTo>
                  <a:cubicBezTo>
                    <a:pt x="19601" y="32711"/>
                    <a:pt x="19916" y="32107"/>
                    <a:pt x="20187" y="31481"/>
                  </a:cubicBezTo>
                  <a:close/>
                  <a:moveTo>
                    <a:pt x="14638" y="29498"/>
                  </a:moveTo>
                  <a:cubicBezTo>
                    <a:pt x="14757" y="29567"/>
                    <a:pt x="14875" y="29636"/>
                    <a:pt x="14988" y="29705"/>
                  </a:cubicBezTo>
                  <a:cubicBezTo>
                    <a:pt x="14160" y="30833"/>
                    <a:pt x="13024" y="32410"/>
                    <a:pt x="12475" y="33326"/>
                  </a:cubicBezTo>
                  <a:lnTo>
                    <a:pt x="12475" y="33326"/>
                  </a:lnTo>
                  <a:cubicBezTo>
                    <a:pt x="13239" y="32051"/>
                    <a:pt x="14032" y="30856"/>
                    <a:pt x="14638" y="29498"/>
                  </a:cubicBezTo>
                  <a:close/>
                  <a:moveTo>
                    <a:pt x="63354" y="5319"/>
                  </a:moveTo>
                  <a:cubicBezTo>
                    <a:pt x="63471" y="5319"/>
                    <a:pt x="62297" y="6873"/>
                    <a:pt x="61506" y="7926"/>
                  </a:cubicBezTo>
                  <a:cubicBezTo>
                    <a:pt x="59101" y="10530"/>
                    <a:pt x="56861" y="13405"/>
                    <a:pt x="54693" y="16298"/>
                  </a:cubicBezTo>
                  <a:cubicBezTo>
                    <a:pt x="55588" y="15164"/>
                    <a:pt x="56520" y="14061"/>
                    <a:pt x="57473" y="12981"/>
                  </a:cubicBezTo>
                  <a:lnTo>
                    <a:pt x="57473" y="12981"/>
                  </a:lnTo>
                  <a:cubicBezTo>
                    <a:pt x="55316" y="15666"/>
                    <a:pt x="53235" y="18368"/>
                    <a:pt x="51188" y="21117"/>
                  </a:cubicBezTo>
                  <a:cubicBezTo>
                    <a:pt x="51563" y="20559"/>
                    <a:pt x="51944" y="20008"/>
                    <a:pt x="52334" y="19459"/>
                  </a:cubicBezTo>
                  <a:lnTo>
                    <a:pt x="52334" y="19459"/>
                  </a:lnTo>
                  <a:cubicBezTo>
                    <a:pt x="51537" y="20528"/>
                    <a:pt x="50740" y="21590"/>
                    <a:pt x="49946" y="22615"/>
                  </a:cubicBezTo>
                  <a:cubicBezTo>
                    <a:pt x="47229" y="26116"/>
                    <a:pt x="44049" y="29617"/>
                    <a:pt x="41360" y="33354"/>
                  </a:cubicBezTo>
                  <a:lnTo>
                    <a:pt x="41360" y="33354"/>
                  </a:lnTo>
                  <a:cubicBezTo>
                    <a:pt x="41610" y="32999"/>
                    <a:pt x="41858" y="32641"/>
                    <a:pt x="42102" y="32281"/>
                  </a:cubicBezTo>
                  <a:cubicBezTo>
                    <a:pt x="44054" y="29780"/>
                    <a:pt x="45858" y="27156"/>
                    <a:pt x="47738" y="24613"/>
                  </a:cubicBezTo>
                  <a:cubicBezTo>
                    <a:pt x="50657" y="20666"/>
                    <a:pt x="53737" y="16861"/>
                    <a:pt x="56768" y="13007"/>
                  </a:cubicBezTo>
                  <a:cubicBezTo>
                    <a:pt x="58108" y="11304"/>
                    <a:pt x="59453" y="9615"/>
                    <a:pt x="60853" y="7963"/>
                  </a:cubicBezTo>
                  <a:cubicBezTo>
                    <a:pt x="61543" y="7164"/>
                    <a:pt x="62262" y="6387"/>
                    <a:pt x="63004" y="5636"/>
                  </a:cubicBezTo>
                  <a:cubicBezTo>
                    <a:pt x="63217" y="5415"/>
                    <a:pt x="63325" y="5319"/>
                    <a:pt x="63354" y="5319"/>
                  </a:cubicBezTo>
                  <a:close/>
                  <a:moveTo>
                    <a:pt x="7666" y="32382"/>
                  </a:moveTo>
                  <a:lnTo>
                    <a:pt x="7666" y="32382"/>
                  </a:lnTo>
                  <a:cubicBezTo>
                    <a:pt x="7649" y="32411"/>
                    <a:pt x="7634" y="32439"/>
                    <a:pt x="7617" y="32468"/>
                  </a:cubicBezTo>
                  <a:cubicBezTo>
                    <a:pt x="7392" y="32832"/>
                    <a:pt x="7155" y="33187"/>
                    <a:pt x="6915" y="33545"/>
                  </a:cubicBezTo>
                  <a:lnTo>
                    <a:pt x="6913" y="33545"/>
                  </a:lnTo>
                  <a:cubicBezTo>
                    <a:pt x="6895" y="33522"/>
                    <a:pt x="6878" y="33499"/>
                    <a:pt x="6861" y="33479"/>
                  </a:cubicBezTo>
                  <a:cubicBezTo>
                    <a:pt x="6269" y="32743"/>
                    <a:pt x="6967" y="32439"/>
                    <a:pt x="7666" y="32382"/>
                  </a:cubicBezTo>
                  <a:close/>
                  <a:moveTo>
                    <a:pt x="18957" y="27705"/>
                  </a:moveTo>
                  <a:lnTo>
                    <a:pt x="18957" y="27705"/>
                  </a:lnTo>
                  <a:cubicBezTo>
                    <a:pt x="18311" y="28834"/>
                    <a:pt x="17658" y="29959"/>
                    <a:pt x="16971" y="31065"/>
                  </a:cubicBezTo>
                  <a:cubicBezTo>
                    <a:pt x="16350" y="31888"/>
                    <a:pt x="15738" y="32714"/>
                    <a:pt x="15129" y="33539"/>
                  </a:cubicBezTo>
                  <a:cubicBezTo>
                    <a:pt x="14913" y="33554"/>
                    <a:pt x="14696" y="33568"/>
                    <a:pt x="14479" y="33591"/>
                  </a:cubicBezTo>
                  <a:cubicBezTo>
                    <a:pt x="14494" y="33568"/>
                    <a:pt x="14505" y="33545"/>
                    <a:pt x="14520" y="33525"/>
                  </a:cubicBezTo>
                  <a:cubicBezTo>
                    <a:pt x="14527" y="33527"/>
                    <a:pt x="14535" y="33528"/>
                    <a:pt x="14542" y="33528"/>
                  </a:cubicBezTo>
                  <a:cubicBezTo>
                    <a:pt x="14580" y="33528"/>
                    <a:pt x="14614" y="33503"/>
                    <a:pt x="14624" y="33464"/>
                  </a:cubicBezTo>
                  <a:cubicBezTo>
                    <a:pt x="14661" y="33343"/>
                    <a:pt x="14725" y="33228"/>
                    <a:pt x="14771" y="33109"/>
                  </a:cubicBezTo>
                  <a:cubicBezTo>
                    <a:pt x="15080" y="32618"/>
                    <a:pt x="15357" y="32107"/>
                    <a:pt x="15602" y="31582"/>
                  </a:cubicBezTo>
                  <a:cubicBezTo>
                    <a:pt x="16561" y="30208"/>
                    <a:pt x="17903" y="28955"/>
                    <a:pt x="18957" y="27705"/>
                  </a:cubicBezTo>
                  <a:close/>
                  <a:moveTo>
                    <a:pt x="33297" y="29090"/>
                  </a:moveTo>
                  <a:cubicBezTo>
                    <a:pt x="32685" y="30020"/>
                    <a:pt x="32102" y="30964"/>
                    <a:pt x="31556" y="31957"/>
                  </a:cubicBezTo>
                  <a:cubicBezTo>
                    <a:pt x="31250" y="32780"/>
                    <a:pt x="30670" y="33329"/>
                    <a:pt x="29815" y="33603"/>
                  </a:cubicBezTo>
                  <a:cubicBezTo>
                    <a:pt x="29977" y="33245"/>
                    <a:pt x="30159" y="32896"/>
                    <a:pt x="30358" y="32558"/>
                  </a:cubicBezTo>
                  <a:cubicBezTo>
                    <a:pt x="31386" y="31487"/>
                    <a:pt x="32359" y="30312"/>
                    <a:pt x="33297" y="29090"/>
                  </a:cubicBezTo>
                  <a:close/>
                  <a:moveTo>
                    <a:pt x="8567" y="32460"/>
                  </a:moveTo>
                  <a:lnTo>
                    <a:pt x="8567" y="32460"/>
                  </a:lnTo>
                  <a:cubicBezTo>
                    <a:pt x="8671" y="32488"/>
                    <a:pt x="8766" y="32517"/>
                    <a:pt x="8861" y="32546"/>
                  </a:cubicBezTo>
                  <a:cubicBezTo>
                    <a:pt x="8570" y="32947"/>
                    <a:pt x="8220" y="33297"/>
                    <a:pt x="7848" y="33623"/>
                  </a:cubicBezTo>
                  <a:cubicBezTo>
                    <a:pt x="8067" y="33262"/>
                    <a:pt x="8313" y="32916"/>
                    <a:pt x="8550" y="32564"/>
                  </a:cubicBezTo>
                  <a:cubicBezTo>
                    <a:pt x="8567" y="32532"/>
                    <a:pt x="8576" y="32494"/>
                    <a:pt x="8567" y="32460"/>
                  </a:cubicBezTo>
                  <a:close/>
                  <a:moveTo>
                    <a:pt x="15328" y="29925"/>
                  </a:moveTo>
                  <a:cubicBezTo>
                    <a:pt x="15449" y="30003"/>
                    <a:pt x="15551" y="30075"/>
                    <a:pt x="15637" y="30136"/>
                  </a:cubicBezTo>
                  <a:cubicBezTo>
                    <a:pt x="14676" y="31328"/>
                    <a:pt x="13613" y="32442"/>
                    <a:pt x="12678" y="33629"/>
                  </a:cubicBezTo>
                  <a:cubicBezTo>
                    <a:pt x="12730" y="33562"/>
                    <a:pt x="12698" y="33464"/>
                    <a:pt x="12617" y="33441"/>
                  </a:cubicBezTo>
                  <a:cubicBezTo>
                    <a:pt x="13619" y="32347"/>
                    <a:pt x="14445" y="31132"/>
                    <a:pt x="15328" y="29925"/>
                  </a:cubicBezTo>
                  <a:close/>
                  <a:moveTo>
                    <a:pt x="23916" y="22709"/>
                  </a:moveTo>
                  <a:cubicBezTo>
                    <a:pt x="23973" y="22709"/>
                    <a:pt x="23052" y="23981"/>
                    <a:pt x="22912" y="24209"/>
                  </a:cubicBezTo>
                  <a:cubicBezTo>
                    <a:pt x="21732" y="26143"/>
                    <a:pt x="20450" y="28014"/>
                    <a:pt x="19122" y="29847"/>
                  </a:cubicBezTo>
                  <a:cubicBezTo>
                    <a:pt x="19001" y="30011"/>
                    <a:pt x="18873" y="30173"/>
                    <a:pt x="18752" y="30335"/>
                  </a:cubicBezTo>
                  <a:cubicBezTo>
                    <a:pt x="17811" y="31429"/>
                    <a:pt x="16879" y="32523"/>
                    <a:pt x="16064" y="33727"/>
                  </a:cubicBezTo>
                  <a:cubicBezTo>
                    <a:pt x="15909" y="33652"/>
                    <a:pt x="15744" y="33591"/>
                    <a:pt x="15577" y="33551"/>
                  </a:cubicBezTo>
                  <a:cubicBezTo>
                    <a:pt x="15680" y="33424"/>
                    <a:pt x="15773" y="33288"/>
                    <a:pt x="15874" y="33158"/>
                  </a:cubicBezTo>
                  <a:cubicBezTo>
                    <a:pt x="17774" y="30869"/>
                    <a:pt x="19690" y="28499"/>
                    <a:pt x="21402" y="26068"/>
                  </a:cubicBezTo>
                  <a:cubicBezTo>
                    <a:pt x="22092" y="25089"/>
                    <a:pt x="22739" y="24105"/>
                    <a:pt x="23504" y="23175"/>
                  </a:cubicBezTo>
                  <a:cubicBezTo>
                    <a:pt x="23780" y="22839"/>
                    <a:pt x="23898" y="22709"/>
                    <a:pt x="23916" y="22709"/>
                  </a:cubicBezTo>
                  <a:close/>
                  <a:moveTo>
                    <a:pt x="14918" y="31868"/>
                  </a:moveTo>
                  <a:cubicBezTo>
                    <a:pt x="14981" y="31868"/>
                    <a:pt x="15001" y="31929"/>
                    <a:pt x="14962" y="32070"/>
                  </a:cubicBezTo>
                  <a:cubicBezTo>
                    <a:pt x="14632" y="32590"/>
                    <a:pt x="14309" y="33112"/>
                    <a:pt x="13997" y="33640"/>
                  </a:cubicBezTo>
                  <a:lnTo>
                    <a:pt x="14000" y="33640"/>
                  </a:lnTo>
                  <a:cubicBezTo>
                    <a:pt x="13582" y="33687"/>
                    <a:pt x="13163" y="33727"/>
                    <a:pt x="12744" y="33753"/>
                  </a:cubicBezTo>
                  <a:cubicBezTo>
                    <a:pt x="13509" y="33047"/>
                    <a:pt x="14640" y="31868"/>
                    <a:pt x="14918" y="31868"/>
                  </a:cubicBezTo>
                  <a:close/>
                  <a:moveTo>
                    <a:pt x="18744" y="31879"/>
                  </a:moveTo>
                  <a:lnTo>
                    <a:pt x="18744" y="31879"/>
                  </a:lnTo>
                  <a:cubicBezTo>
                    <a:pt x="18576" y="32246"/>
                    <a:pt x="18391" y="32607"/>
                    <a:pt x="18201" y="32962"/>
                  </a:cubicBezTo>
                  <a:cubicBezTo>
                    <a:pt x="17932" y="33279"/>
                    <a:pt x="17618" y="33551"/>
                    <a:pt x="17263" y="33767"/>
                  </a:cubicBezTo>
                  <a:cubicBezTo>
                    <a:pt x="17280" y="33710"/>
                    <a:pt x="17289" y="33646"/>
                    <a:pt x="17306" y="33591"/>
                  </a:cubicBezTo>
                  <a:cubicBezTo>
                    <a:pt x="17704" y="32985"/>
                    <a:pt x="18209" y="32413"/>
                    <a:pt x="18744" y="31879"/>
                  </a:cubicBezTo>
                  <a:close/>
                  <a:moveTo>
                    <a:pt x="66440" y="29578"/>
                  </a:moveTo>
                  <a:cubicBezTo>
                    <a:pt x="66659" y="29907"/>
                    <a:pt x="66792" y="30176"/>
                    <a:pt x="66864" y="30398"/>
                  </a:cubicBezTo>
                  <a:cubicBezTo>
                    <a:pt x="66844" y="30404"/>
                    <a:pt x="66824" y="30404"/>
                    <a:pt x="66806" y="30424"/>
                  </a:cubicBezTo>
                  <a:cubicBezTo>
                    <a:pt x="65836" y="31550"/>
                    <a:pt x="64861" y="32667"/>
                    <a:pt x="63879" y="33779"/>
                  </a:cubicBezTo>
                  <a:cubicBezTo>
                    <a:pt x="64869" y="32445"/>
                    <a:pt x="65744" y="31054"/>
                    <a:pt x="66440" y="29578"/>
                  </a:cubicBezTo>
                  <a:close/>
                  <a:moveTo>
                    <a:pt x="53696" y="2429"/>
                  </a:moveTo>
                  <a:cubicBezTo>
                    <a:pt x="53845" y="2429"/>
                    <a:pt x="53297" y="3167"/>
                    <a:pt x="52019" y="4485"/>
                  </a:cubicBezTo>
                  <a:cubicBezTo>
                    <a:pt x="50824" y="5717"/>
                    <a:pt x="49660" y="6999"/>
                    <a:pt x="48514" y="8301"/>
                  </a:cubicBezTo>
                  <a:cubicBezTo>
                    <a:pt x="45630" y="11396"/>
                    <a:pt x="42893" y="14647"/>
                    <a:pt x="40330" y="17788"/>
                  </a:cubicBezTo>
                  <a:cubicBezTo>
                    <a:pt x="37691" y="21018"/>
                    <a:pt x="35448" y="24564"/>
                    <a:pt x="32760" y="27754"/>
                  </a:cubicBezTo>
                  <a:cubicBezTo>
                    <a:pt x="31094" y="29728"/>
                    <a:pt x="29356" y="31542"/>
                    <a:pt x="28432" y="33984"/>
                  </a:cubicBezTo>
                  <a:cubicBezTo>
                    <a:pt x="28314" y="33912"/>
                    <a:pt x="28201" y="33834"/>
                    <a:pt x="28092" y="33747"/>
                  </a:cubicBezTo>
                  <a:cubicBezTo>
                    <a:pt x="28109" y="33733"/>
                    <a:pt x="28123" y="33713"/>
                    <a:pt x="28129" y="33689"/>
                  </a:cubicBezTo>
                  <a:cubicBezTo>
                    <a:pt x="28222" y="33135"/>
                    <a:pt x="28415" y="32595"/>
                    <a:pt x="28666" y="32070"/>
                  </a:cubicBezTo>
                  <a:cubicBezTo>
                    <a:pt x="28837" y="31747"/>
                    <a:pt x="29013" y="31426"/>
                    <a:pt x="29197" y="31114"/>
                  </a:cubicBezTo>
                  <a:lnTo>
                    <a:pt x="29252" y="31031"/>
                  </a:lnTo>
                  <a:cubicBezTo>
                    <a:pt x="29815" y="30323"/>
                    <a:pt x="30447" y="29495"/>
                    <a:pt x="30794" y="29033"/>
                  </a:cubicBezTo>
                  <a:cubicBezTo>
                    <a:pt x="32027" y="27624"/>
                    <a:pt x="33418" y="26299"/>
                    <a:pt x="34388" y="25008"/>
                  </a:cubicBezTo>
                  <a:cubicBezTo>
                    <a:pt x="38208" y="19918"/>
                    <a:pt x="42382" y="15126"/>
                    <a:pt x="46416" y="10209"/>
                  </a:cubicBezTo>
                  <a:cubicBezTo>
                    <a:pt x="47270" y="9164"/>
                    <a:pt x="48142" y="8142"/>
                    <a:pt x="49037" y="7141"/>
                  </a:cubicBezTo>
                  <a:cubicBezTo>
                    <a:pt x="49969" y="6176"/>
                    <a:pt x="50882" y="5200"/>
                    <a:pt x="51754" y="4199"/>
                  </a:cubicBezTo>
                  <a:cubicBezTo>
                    <a:pt x="51771" y="4181"/>
                    <a:pt x="51785" y="4161"/>
                    <a:pt x="51803" y="4147"/>
                  </a:cubicBezTo>
                  <a:cubicBezTo>
                    <a:pt x="52931" y="2969"/>
                    <a:pt x="53569" y="2429"/>
                    <a:pt x="53696" y="2429"/>
                  </a:cubicBezTo>
                  <a:close/>
                  <a:moveTo>
                    <a:pt x="67121" y="24491"/>
                  </a:moveTo>
                  <a:lnTo>
                    <a:pt x="67121" y="24491"/>
                  </a:lnTo>
                  <a:cubicBezTo>
                    <a:pt x="67110" y="24740"/>
                    <a:pt x="67095" y="24985"/>
                    <a:pt x="67075" y="25233"/>
                  </a:cubicBezTo>
                  <a:cubicBezTo>
                    <a:pt x="67060" y="25239"/>
                    <a:pt x="67043" y="25239"/>
                    <a:pt x="67029" y="25257"/>
                  </a:cubicBezTo>
                  <a:cubicBezTo>
                    <a:pt x="64604" y="28204"/>
                    <a:pt x="62127" y="31114"/>
                    <a:pt x="59635" y="34010"/>
                  </a:cubicBezTo>
                  <a:cubicBezTo>
                    <a:pt x="60022" y="33502"/>
                    <a:pt x="60403" y="32991"/>
                    <a:pt x="60784" y="32480"/>
                  </a:cubicBezTo>
                  <a:cubicBezTo>
                    <a:pt x="63030" y="29913"/>
                    <a:pt x="65210" y="27298"/>
                    <a:pt x="67121" y="24491"/>
                  </a:cubicBezTo>
                  <a:close/>
                  <a:moveTo>
                    <a:pt x="17060" y="33314"/>
                  </a:moveTo>
                  <a:lnTo>
                    <a:pt x="17060" y="33314"/>
                  </a:lnTo>
                  <a:cubicBezTo>
                    <a:pt x="16965" y="33551"/>
                    <a:pt x="16899" y="33796"/>
                    <a:pt x="16861" y="34045"/>
                  </a:cubicBezTo>
                  <a:cubicBezTo>
                    <a:pt x="16855" y="34085"/>
                    <a:pt x="16864" y="34125"/>
                    <a:pt x="16884" y="34163"/>
                  </a:cubicBezTo>
                  <a:cubicBezTo>
                    <a:pt x="16881" y="34163"/>
                    <a:pt x="16881" y="34163"/>
                    <a:pt x="16881" y="34166"/>
                  </a:cubicBezTo>
                  <a:cubicBezTo>
                    <a:pt x="16723" y="34073"/>
                    <a:pt x="16549" y="33972"/>
                    <a:pt x="16362" y="33874"/>
                  </a:cubicBezTo>
                  <a:cubicBezTo>
                    <a:pt x="16506" y="33701"/>
                    <a:pt x="16636" y="33525"/>
                    <a:pt x="16778" y="33352"/>
                  </a:cubicBezTo>
                  <a:cubicBezTo>
                    <a:pt x="16814" y="33375"/>
                    <a:pt x="16850" y="33385"/>
                    <a:pt x="16886" y="33385"/>
                  </a:cubicBezTo>
                  <a:cubicBezTo>
                    <a:pt x="16944" y="33385"/>
                    <a:pt x="17002" y="33359"/>
                    <a:pt x="17060" y="33314"/>
                  </a:cubicBezTo>
                  <a:close/>
                  <a:moveTo>
                    <a:pt x="29769" y="33150"/>
                  </a:moveTo>
                  <a:cubicBezTo>
                    <a:pt x="29553" y="33536"/>
                    <a:pt x="29350" y="33932"/>
                    <a:pt x="29157" y="34336"/>
                  </a:cubicBezTo>
                  <a:cubicBezTo>
                    <a:pt x="29004" y="34278"/>
                    <a:pt x="28854" y="34215"/>
                    <a:pt x="28709" y="34143"/>
                  </a:cubicBezTo>
                  <a:cubicBezTo>
                    <a:pt x="29070" y="33825"/>
                    <a:pt x="29423" y="33493"/>
                    <a:pt x="29769" y="33150"/>
                  </a:cubicBezTo>
                  <a:close/>
                  <a:moveTo>
                    <a:pt x="43609" y="23005"/>
                  </a:moveTo>
                  <a:lnTo>
                    <a:pt x="43609" y="23005"/>
                  </a:lnTo>
                  <a:cubicBezTo>
                    <a:pt x="41254" y="26273"/>
                    <a:pt x="38961" y="29596"/>
                    <a:pt x="36447" y="32748"/>
                  </a:cubicBezTo>
                  <a:cubicBezTo>
                    <a:pt x="36161" y="33107"/>
                    <a:pt x="34846" y="34546"/>
                    <a:pt x="34637" y="34546"/>
                  </a:cubicBezTo>
                  <a:cubicBezTo>
                    <a:pt x="34529" y="34546"/>
                    <a:pt x="34715" y="34164"/>
                    <a:pt x="35485" y="33057"/>
                  </a:cubicBezTo>
                  <a:cubicBezTo>
                    <a:pt x="36750" y="31241"/>
                    <a:pt x="38150" y="29521"/>
                    <a:pt x="39542" y="27800"/>
                  </a:cubicBezTo>
                  <a:cubicBezTo>
                    <a:pt x="40861" y="26172"/>
                    <a:pt x="42232" y="24584"/>
                    <a:pt x="43609" y="23005"/>
                  </a:cubicBezTo>
                  <a:close/>
                  <a:moveTo>
                    <a:pt x="64792" y="12711"/>
                  </a:moveTo>
                  <a:cubicBezTo>
                    <a:pt x="64973" y="12711"/>
                    <a:pt x="62293" y="16014"/>
                    <a:pt x="61982" y="16327"/>
                  </a:cubicBezTo>
                  <a:cubicBezTo>
                    <a:pt x="60871" y="17450"/>
                    <a:pt x="59759" y="18550"/>
                    <a:pt x="58685" y="19713"/>
                  </a:cubicBezTo>
                  <a:cubicBezTo>
                    <a:pt x="55798" y="22843"/>
                    <a:pt x="53148" y="26189"/>
                    <a:pt x="50440" y="29469"/>
                  </a:cubicBezTo>
                  <a:cubicBezTo>
                    <a:pt x="48965" y="31253"/>
                    <a:pt x="47394" y="32945"/>
                    <a:pt x="45835" y="34642"/>
                  </a:cubicBezTo>
                  <a:cubicBezTo>
                    <a:pt x="47438" y="32543"/>
                    <a:pt x="48999" y="30421"/>
                    <a:pt x="50633" y="28435"/>
                  </a:cubicBezTo>
                  <a:cubicBezTo>
                    <a:pt x="55053" y="23068"/>
                    <a:pt x="59520" y="17652"/>
                    <a:pt x="64581" y="12877"/>
                  </a:cubicBezTo>
                  <a:cubicBezTo>
                    <a:pt x="64702" y="12762"/>
                    <a:pt x="64769" y="12711"/>
                    <a:pt x="64792" y="12711"/>
                  </a:cubicBezTo>
                  <a:close/>
                  <a:moveTo>
                    <a:pt x="19171" y="32794"/>
                  </a:moveTo>
                  <a:lnTo>
                    <a:pt x="19171" y="32794"/>
                  </a:lnTo>
                  <a:cubicBezTo>
                    <a:pt x="18810" y="33461"/>
                    <a:pt x="18446" y="34125"/>
                    <a:pt x="18129" y="34815"/>
                  </a:cubicBezTo>
                  <a:cubicBezTo>
                    <a:pt x="18004" y="34763"/>
                    <a:pt x="17880" y="34703"/>
                    <a:pt x="17756" y="34639"/>
                  </a:cubicBezTo>
                  <a:cubicBezTo>
                    <a:pt x="18293" y="34073"/>
                    <a:pt x="18738" y="33438"/>
                    <a:pt x="19171" y="32794"/>
                  </a:cubicBezTo>
                  <a:close/>
                  <a:moveTo>
                    <a:pt x="20860" y="33043"/>
                  </a:moveTo>
                  <a:lnTo>
                    <a:pt x="20860" y="33043"/>
                  </a:lnTo>
                  <a:cubicBezTo>
                    <a:pt x="20834" y="33614"/>
                    <a:pt x="20542" y="34186"/>
                    <a:pt x="19878" y="34654"/>
                  </a:cubicBezTo>
                  <a:cubicBezTo>
                    <a:pt x="19716" y="34769"/>
                    <a:pt x="19535" y="34856"/>
                    <a:pt x="19344" y="34914"/>
                  </a:cubicBezTo>
                  <a:cubicBezTo>
                    <a:pt x="19517" y="34671"/>
                    <a:pt x="19696" y="34431"/>
                    <a:pt x="19872" y="34192"/>
                  </a:cubicBezTo>
                  <a:cubicBezTo>
                    <a:pt x="19874" y="34293"/>
                    <a:pt x="19961" y="34370"/>
                    <a:pt x="20050" y="34370"/>
                  </a:cubicBezTo>
                  <a:cubicBezTo>
                    <a:pt x="20100" y="34370"/>
                    <a:pt x="20151" y="34345"/>
                    <a:pt x="20187" y="34284"/>
                  </a:cubicBezTo>
                  <a:cubicBezTo>
                    <a:pt x="20427" y="33880"/>
                    <a:pt x="20637" y="33458"/>
                    <a:pt x="20860" y="33043"/>
                  </a:cubicBezTo>
                  <a:close/>
                  <a:moveTo>
                    <a:pt x="19763" y="33248"/>
                  </a:moveTo>
                  <a:lnTo>
                    <a:pt x="19763" y="33248"/>
                  </a:lnTo>
                  <a:cubicBezTo>
                    <a:pt x="19535" y="33756"/>
                    <a:pt x="19272" y="34250"/>
                    <a:pt x="19015" y="34752"/>
                  </a:cubicBezTo>
                  <a:cubicBezTo>
                    <a:pt x="18972" y="34827"/>
                    <a:pt x="18992" y="34925"/>
                    <a:pt x="19067" y="34977"/>
                  </a:cubicBezTo>
                  <a:cubicBezTo>
                    <a:pt x="19008" y="34983"/>
                    <a:pt x="18949" y="34987"/>
                    <a:pt x="18890" y="34987"/>
                  </a:cubicBezTo>
                  <a:cubicBezTo>
                    <a:pt x="18761" y="34987"/>
                    <a:pt x="18632" y="34971"/>
                    <a:pt x="18507" y="34940"/>
                  </a:cubicBezTo>
                  <a:cubicBezTo>
                    <a:pt x="18931" y="34379"/>
                    <a:pt x="19347" y="33814"/>
                    <a:pt x="19763" y="33248"/>
                  </a:cubicBezTo>
                  <a:close/>
                  <a:moveTo>
                    <a:pt x="39025" y="30502"/>
                  </a:moveTo>
                  <a:cubicBezTo>
                    <a:pt x="38164" y="31689"/>
                    <a:pt x="37382" y="32901"/>
                    <a:pt x="36735" y="34146"/>
                  </a:cubicBezTo>
                  <a:cubicBezTo>
                    <a:pt x="36222" y="34733"/>
                    <a:pt x="35956" y="34999"/>
                    <a:pt x="35891" y="34999"/>
                  </a:cubicBezTo>
                  <a:cubicBezTo>
                    <a:pt x="35802" y="34999"/>
                    <a:pt x="36089" y="34502"/>
                    <a:pt x="36634" y="33652"/>
                  </a:cubicBezTo>
                  <a:cubicBezTo>
                    <a:pt x="37339" y="32552"/>
                    <a:pt x="38170" y="31516"/>
                    <a:pt x="39025" y="30502"/>
                  </a:cubicBezTo>
                  <a:close/>
                  <a:moveTo>
                    <a:pt x="57147" y="2550"/>
                  </a:moveTo>
                  <a:lnTo>
                    <a:pt x="57300" y="3093"/>
                  </a:lnTo>
                  <a:cubicBezTo>
                    <a:pt x="56667" y="3731"/>
                    <a:pt x="56026" y="4360"/>
                    <a:pt x="55374" y="4978"/>
                  </a:cubicBezTo>
                  <a:cubicBezTo>
                    <a:pt x="54234" y="6075"/>
                    <a:pt x="53151" y="7239"/>
                    <a:pt x="52060" y="8385"/>
                  </a:cubicBezTo>
                  <a:cubicBezTo>
                    <a:pt x="49453" y="11119"/>
                    <a:pt x="47059" y="14043"/>
                    <a:pt x="44686" y="16977"/>
                  </a:cubicBezTo>
                  <a:cubicBezTo>
                    <a:pt x="40018" y="22751"/>
                    <a:pt x="36216" y="29174"/>
                    <a:pt x="31660" y="35041"/>
                  </a:cubicBezTo>
                  <a:cubicBezTo>
                    <a:pt x="31657" y="35049"/>
                    <a:pt x="31657" y="35052"/>
                    <a:pt x="31654" y="35058"/>
                  </a:cubicBezTo>
                  <a:cubicBezTo>
                    <a:pt x="31553" y="35026"/>
                    <a:pt x="31449" y="34994"/>
                    <a:pt x="31348" y="34966"/>
                  </a:cubicBezTo>
                  <a:cubicBezTo>
                    <a:pt x="30814" y="34815"/>
                    <a:pt x="30309" y="34697"/>
                    <a:pt x="29838" y="34561"/>
                  </a:cubicBezTo>
                  <a:cubicBezTo>
                    <a:pt x="31262" y="33513"/>
                    <a:pt x="31986" y="31848"/>
                    <a:pt x="32855" y="30283"/>
                  </a:cubicBezTo>
                  <a:cubicBezTo>
                    <a:pt x="35026" y="26368"/>
                    <a:pt x="38240" y="22595"/>
                    <a:pt x="41098" y="19191"/>
                  </a:cubicBezTo>
                  <a:cubicBezTo>
                    <a:pt x="42088" y="18013"/>
                    <a:pt x="43116" y="16855"/>
                    <a:pt x="44155" y="15701"/>
                  </a:cubicBezTo>
                  <a:lnTo>
                    <a:pt x="44155" y="15701"/>
                  </a:lnTo>
                  <a:cubicBezTo>
                    <a:pt x="39365" y="21778"/>
                    <a:pt x="35254" y="28403"/>
                    <a:pt x="30566" y="34547"/>
                  </a:cubicBezTo>
                  <a:cubicBezTo>
                    <a:pt x="30481" y="34656"/>
                    <a:pt x="30599" y="34785"/>
                    <a:pt x="30714" y="34785"/>
                  </a:cubicBezTo>
                  <a:cubicBezTo>
                    <a:pt x="30751" y="34785"/>
                    <a:pt x="30788" y="34772"/>
                    <a:pt x="30817" y="34740"/>
                  </a:cubicBezTo>
                  <a:cubicBezTo>
                    <a:pt x="35275" y="30037"/>
                    <a:pt x="38771" y="24636"/>
                    <a:pt x="42460" y="19332"/>
                  </a:cubicBezTo>
                  <a:cubicBezTo>
                    <a:pt x="44663" y="16162"/>
                    <a:pt x="47059" y="13151"/>
                    <a:pt x="49609" y="10276"/>
                  </a:cubicBezTo>
                  <a:cubicBezTo>
                    <a:pt x="51326" y="8477"/>
                    <a:pt x="53064" y="6702"/>
                    <a:pt x="54739" y="4871"/>
                  </a:cubicBezTo>
                  <a:cubicBezTo>
                    <a:pt x="55533" y="4089"/>
                    <a:pt x="56335" y="3315"/>
                    <a:pt x="57147" y="2550"/>
                  </a:cubicBezTo>
                  <a:close/>
                  <a:moveTo>
                    <a:pt x="13477" y="29024"/>
                  </a:moveTo>
                  <a:cubicBezTo>
                    <a:pt x="13662" y="29024"/>
                    <a:pt x="13948" y="29135"/>
                    <a:pt x="14260" y="29293"/>
                  </a:cubicBezTo>
                  <a:cubicBezTo>
                    <a:pt x="12935" y="31365"/>
                    <a:pt x="11474" y="33329"/>
                    <a:pt x="9941" y="35246"/>
                  </a:cubicBezTo>
                  <a:cubicBezTo>
                    <a:pt x="10227" y="34830"/>
                    <a:pt x="10510" y="34411"/>
                    <a:pt x="10781" y="33990"/>
                  </a:cubicBezTo>
                  <a:cubicBezTo>
                    <a:pt x="11148" y="33458"/>
                    <a:pt x="11486" y="32913"/>
                    <a:pt x="11800" y="32356"/>
                  </a:cubicBezTo>
                  <a:cubicBezTo>
                    <a:pt x="12144" y="32081"/>
                    <a:pt x="12280" y="31810"/>
                    <a:pt x="12239" y="31536"/>
                  </a:cubicBezTo>
                  <a:cubicBezTo>
                    <a:pt x="12381" y="31259"/>
                    <a:pt x="12519" y="30979"/>
                    <a:pt x="12643" y="30693"/>
                  </a:cubicBezTo>
                  <a:lnTo>
                    <a:pt x="12877" y="30782"/>
                  </a:lnTo>
                  <a:cubicBezTo>
                    <a:pt x="12892" y="30788"/>
                    <a:pt x="12907" y="30791"/>
                    <a:pt x="12921" y="30791"/>
                  </a:cubicBezTo>
                  <a:cubicBezTo>
                    <a:pt x="13000" y="30791"/>
                    <a:pt x="13063" y="30711"/>
                    <a:pt x="13068" y="30635"/>
                  </a:cubicBezTo>
                  <a:cubicBezTo>
                    <a:pt x="13105" y="30150"/>
                    <a:pt x="13232" y="29677"/>
                    <a:pt x="13267" y="29192"/>
                  </a:cubicBezTo>
                  <a:cubicBezTo>
                    <a:pt x="13276" y="29074"/>
                    <a:pt x="13354" y="29024"/>
                    <a:pt x="13477" y="29024"/>
                  </a:cubicBezTo>
                  <a:close/>
                  <a:moveTo>
                    <a:pt x="60059" y="1470"/>
                  </a:moveTo>
                  <a:cubicBezTo>
                    <a:pt x="60276" y="1618"/>
                    <a:pt x="60484" y="1782"/>
                    <a:pt x="60677" y="1961"/>
                  </a:cubicBezTo>
                  <a:cubicBezTo>
                    <a:pt x="50605" y="12536"/>
                    <a:pt x="42610" y="24899"/>
                    <a:pt x="32356" y="35272"/>
                  </a:cubicBezTo>
                  <a:cubicBezTo>
                    <a:pt x="32252" y="35240"/>
                    <a:pt x="32145" y="35202"/>
                    <a:pt x="32041" y="35170"/>
                  </a:cubicBezTo>
                  <a:cubicBezTo>
                    <a:pt x="37394" y="30771"/>
                    <a:pt x="40670" y="23940"/>
                    <a:pt x="44952" y="18590"/>
                  </a:cubicBezTo>
                  <a:cubicBezTo>
                    <a:pt x="49701" y="12655"/>
                    <a:pt x="55094" y="7415"/>
                    <a:pt x="60042" y="1673"/>
                  </a:cubicBezTo>
                  <a:cubicBezTo>
                    <a:pt x="60088" y="1615"/>
                    <a:pt x="60097" y="1534"/>
                    <a:pt x="60059" y="1470"/>
                  </a:cubicBezTo>
                  <a:close/>
                  <a:moveTo>
                    <a:pt x="10467" y="32714"/>
                  </a:moveTo>
                  <a:lnTo>
                    <a:pt x="10467" y="32714"/>
                  </a:lnTo>
                  <a:cubicBezTo>
                    <a:pt x="9823" y="33637"/>
                    <a:pt x="9127" y="34524"/>
                    <a:pt x="8376" y="35367"/>
                  </a:cubicBezTo>
                  <a:cubicBezTo>
                    <a:pt x="8934" y="34530"/>
                    <a:pt x="9470" y="33698"/>
                    <a:pt x="9921" y="32786"/>
                  </a:cubicBezTo>
                  <a:cubicBezTo>
                    <a:pt x="9966" y="32790"/>
                    <a:pt x="10009" y="32791"/>
                    <a:pt x="10051" y="32791"/>
                  </a:cubicBezTo>
                  <a:cubicBezTo>
                    <a:pt x="10207" y="32791"/>
                    <a:pt x="10344" y="32766"/>
                    <a:pt x="10467" y="32714"/>
                  </a:cubicBezTo>
                  <a:close/>
                  <a:moveTo>
                    <a:pt x="9188" y="32636"/>
                  </a:moveTo>
                  <a:cubicBezTo>
                    <a:pt x="9280" y="32662"/>
                    <a:pt x="9375" y="32688"/>
                    <a:pt x="9459" y="32708"/>
                  </a:cubicBezTo>
                  <a:cubicBezTo>
                    <a:pt x="8809" y="33637"/>
                    <a:pt x="8171" y="34576"/>
                    <a:pt x="7542" y="35517"/>
                  </a:cubicBezTo>
                  <a:cubicBezTo>
                    <a:pt x="7565" y="35263"/>
                    <a:pt x="7556" y="35006"/>
                    <a:pt x="7510" y="34752"/>
                  </a:cubicBezTo>
                  <a:cubicBezTo>
                    <a:pt x="7738" y="34382"/>
                    <a:pt x="7992" y="34030"/>
                    <a:pt x="8270" y="33695"/>
                  </a:cubicBezTo>
                  <a:lnTo>
                    <a:pt x="8267" y="33695"/>
                  </a:lnTo>
                  <a:cubicBezTo>
                    <a:pt x="8596" y="33392"/>
                    <a:pt x="8893" y="33057"/>
                    <a:pt x="9153" y="32696"/>
                  </a:cubicBezTo>
                  <a:lnTo>
                    <a:pt x="9156" y="32693"/>
                  </a:lnTo>
                  <a:cubicBezTo>
                    <a:pt x="9164" y="32682"/>
                    <a:pt x="9173" y="32673"/>
                    <a:pt x="9182" y="32662"/>
                  </a:cubicBezTo>
                  <a:cubicBezTo>
                    <a:pt x="9190" y="32650"/>
                    <a:pt x="9182" y="32644"/>
                    <a:pt x="9188" y="32636"/>
                  </a:cubicBezTo>
                  <a:close/>
                  <a:moveTo>
                    <a:pt x="36435" y="31311"/>
                  </a:moveTo>
                  <a:lnTo>
                    <a:pt x="36435" y="31311"/>
                  </a:lnTo>
                  <a:cubicBezTo>
                    <a:pt x="35376" y="32717"/>
                    <a:pt x="34348" y="34148"/>
                    <a:pt x="33375" y="35627"/>
                  </a:cubicBezTo>
                  <a:cubicBezTo>
                    <a:pt x="33372" y="35632"/>
                    <a:pt x="33372" y="35635"/>
                    <a:pt x="33372" y="35641"/>
                  </a:cubicBezTo>
                  <a:cubicBezTo>
                    <a:pt x="33124" y="35537"/>
                    <a:pt x="32873" y="35442"/>
                    <a:pt x="32619" y="35355"/>
                  </a:cubicBezTo>
                  <a:cubicBezTo>
                    <a:pt x="33929" y="34042"/>
                    <a:pt x="35194" y="32685"/>
                    <a:pt x="36435" y="31311"/>
                  </a:cubicBezTo>
                  <a:close/>
                  <a:moveTo>
                    <a:pt x="52190" y="15265"/>
                  </a:moveTo>
                  <a:cubicBezTo>
                    <a:pt x="50896" y="16876"/>
                    <a:pt x="49623" y="18489"/>
                    <a:pt x="48393" y="20063"/>
                  </a:cubicBezTo>
                  <a:cubicBezTo>
                    <a:pt x="47212" y="21573"/>
                    <a:pt x="46078" y="23143"/>
                    <a:pt x="44952" y="24725"/>
                  </a:cubicBezTo>
                  <a:cubicBezTo>
                    <a:pt x="43171" y="27015"/>
                    <a:pt x="41490" y="29391"/>
                    <a:pt x="39865" y="31798"/>
                  </a:cubicBezTo>
                  <a:cubicBezTo>
                    <a:pt x="38771" y="33248"/>
                    <a:pt x="37645" y="34662"/>
                    <a:pt x="36455" y="36005"/>
                  </a:cubicBezTo>
                  <a:cubicBezTo>
                    <a:pt x="36608" y="35477"/>
                    <a:pt x="36761" y="34951"/>
                    <a:pt x="36914" y="34426"/>
                  </a:cubicBezTo>
                  <a:cubicBezTo>
                    <a:pt x="36995" y="34293"/>
                    <a:pt x="37088" y="34169"/>
                    <a:pt x="37168" y="34036"/>
                  </a:cubicBezTo>
                  <a:cubicBezTo>
                    <a:pt x="38635" y="32347"/>
                    <a:pt x="39977" y="30571"/>
                    <a:pt x="41259" y="28756"/>
                  </a:cubicBezTo>
                  <a:cubicBezTo>
                    <a:pt x="41612" y="28337"/>
                    <a:pt x="41967" y="27924"/>
                    <a:pt x="42313" y="27500"/>
                  </a:cubicBezTo>
                  <a:cubicBezTo>
                    <a:pt x="44467" y="24858"/>
                    <a:pt x="46340" y="21971"/>
                    <a:pt x="48471" y="19301"/>
                  </a:cubicBezTo>
                  <a:cubicBezTo>
                    <a:pt x="49594" y="17898"/>
                    <a:pt x="50867" y="16567"/>
                    <a:pt x="52190" y="15265"/>
                  </a:cubicBezTo>
                  <a:close/>
                  <a:moveTo>
                    <a:pt x="55850" y="16910"/>
                  </a:moveTo>
                  <a:cubicBezTo>
                    <a:pt x="52885" y="20975"/>
                    <a:pt x="50042" y="25141"/>
                    <a:pt x="46941" y="28987"/>
                  </a:cubicBezTo>
                  <a:cubicBezTo>
                    <a:pt x="45610" y="30635"/>
                    <a:pt x="44230" y="32243"/>
                    <a:pt x="42905" y="33897"/>
                  </a:cubicBezTo>
                  <a:cubicBezTo>
                    <a:pt x="42403" y="34550"/>
                    <a:pt x="41880" y="35188"/>
                    <a:pt x="41343" y="35811"/>
                  </a:cubicBezTo>
                  <a:cubicBezTo>
                    <a:pt x="41069" y="36139"/>
                    <a:pt x="40929" y="36271"/>
                    <a:pt x="40883" y="36271"/>
                  </a:cubicBezTo>
                  <a:cubicBezTo>
                    <a:pt x="40856" y="36271"/>
                    <a:pt x="40861" y="36225"/>
                    <a:pt x="40890" y="36146"/>
                  </a:cubicBezTo>
                  <a:lnTo>
                    <a:pt x="40887" y="36146"/>
                  </a:lnTo>
                  <a:cubicBezTo>
                    <a:pt x="41531" y="35179"/>
                    <a:pt x="42151" y="34189"/>
                    <a:pt x="42815" y="33204"/>
                  </a:cubicBezTo>
                  <a:cubicBezTo>
                    <a:pt x="43843" y="31680"/>
                    <a:pt x="44897" y="30170"/>
                    <a:pt x="45954" y="28666"/>
                  </a:cubicBezTo>
                  <a:cubicBezTo>
                    <a:pt x="48405" y="25407"/>
                    <a:pt x="50954" y="22179"/>
                    <a:pt x="53665" y="19234"/>
                  </a:cubicBezTo>
                  <a:cubicBezTo>
                    <a:pt x="54387" y="18449"/>
                    <a:pt x="55117" y="17678"/>
                    <a:pt x="55850" y="16910"/>
                  </a:cubicBezTo>
                  <a:close/>
                  <a:moveTo>
                    <a:pt x="50994" y="18114"/>
                  </a:moveTo>
                  <a:lnTo>
                    <a:pt x="50994" y="18114"/>
                  </a:lnTo>
                  <a:cubicBezTo>
                    <a:pt x="47042" y="23738"/>
                    <a:pt x="43384" y="29607"/>
                    <a:pt x="39057" y="34841"/>
                  </a:cubicBezTo>
                  <a:cubicBezTo>
                    <a:pt x="38701" y="35270"/>
                    <a:pt x="37633" y="36419"/>
                    <a:pt x="37411" y="36419"/>
                  </a:cubicBezTo>
                  <a:cubicBezTo>
                    <a:pt x="37280" y="36419"/>
                    <a:pt x="37445" y="36018"/>
                    <a:pt x="38225" y="34830"/>
                  </a:cubicBezTo>
                  <a:cubicBezTo>
                    <a:pt x="39175" y="33386"/>
                    <a:pt x="40154" y="31966"/>
                    <a:pt x="41132" y="30546"/>
                  </a:cubicBezTo>
                  <a:cubicBezTo>
                    <a:pt x="43653" y="26896"/>
                    <a:pt x="46349" y="23383"/>
                    <a:pt x="49274" y="20048"/>
                  </a:cubicBezTo>
                  <a:cubicBezTo>
                    <a:pt x="49842" y="19399"/>
                    <a:pt x="50417" y="18755"/>
                    <a:pt x="50994" y="18114"/>
                  </a:cubicBezTo>
                  <a:close/>
                  <a:moveTo>
                    <a:pt x="1925" y="33554"/>
                  </a:moveTo>
                  <a:cubicBezTo>
                    <a:pt x="2971" y="33554"/>
                    <a:pt x="3816" y="33809"/>
                    <a:pt x="4571" y="34252"/>
                  </a:cubicBezTo>
                  <a:cubicBezTo>
                    <a:pt x="4542" y="34255"/>
                    <a:pt x="4514" y="34264"/>
                    <a:pt x="4490" y="34281"/>
                  </a:cubicBezTo>
                  <a:cubicBezTo>
                    <a:pt x="3643" y="34959"/>
                    <a:pt x="2933" y="35723"/>
                    <a:pt x="2212" y="36531"/>
                  </a:cubicBezTo>
                  <a:lnTo>
                    <a:pt x="2212" y="36531"/>
                  </a:lnTo>
                  <a:cubicBezTo>
                    <a:pt x="2601" y="36094"/>
                    <a:pt x="3137" y="35207"/>
                    <a:pt x="3489" y="34506"/>
                  </a:cubicBezTo>
                  <a:cubicBezTo>
                    <a:pt x="3566" y="34369"/>
                    <a:pt x="3453" y="34230"/>
                    <a:pt x="3327" y="34230"/>
                  </a:cubicBezTo>
                  <a:cubicBezTo>
                    <a:pt x="3284" y="34230"/>
                    <a:pt x="3239" y="34246"/>
                    <a:pt x="3200" y="34284"/>
                  </a:cubicBezTo>
                  <a:cubicBezTo>
                    <a:pt x="2455" y="34947"/>
                    <a:pt x="2159" y="35311"/>
                    <a:pt x="2103" y="35311"/>
                  </a:cubicBezTo>
                  <a:cubicBezTo>
                    <a:pt x="2040" y="35311"/>
                    <a:pt x="2285" y="34843"/>
                    <a:pt x="2530" y="33814"/>
                  </a:cubicBezTo>
                  <a:cubicBezTo>
                    <a:pt x="2557" y="33690"/>
                    <a:pt x="2458" y="33594"/>
                    <a:pt x="2351" y="33594"/>
                  </a:cubicBezTo>
                  <a:cubicBezTo>
                    <a:pt x="2310" y="33594"/>
                    <a:pt x="2269" y="33608"/>
                    <a:pt x="2233" y="33640"/>
                  </a:cubicBezTo>
                  <a:cubicBezTo>
                    <a:pt x="1748" y="34100"/>
                    <a:pt x="1531" y="34357"/>
                    <a:pt x="1466" y="34357"/>
                  </a:cubicBezTo>
                  <a:cubicBezTo>
                    <a:pt x="1401" y="34357"/>
                    <a:pt x="1483" y="34109"/>
                    <a:pt x="1601" y="33562"/>
                  </a:cubicBezTo>
                  <a:cubicBezTo>
                    <a:pt x="1711" y="33557"/>
                    <a:pt x="1819" y="33554"/>
                    <a:pt x="1925" y="33554"/>
                  </a:cubicBezTo>
                  <a:close/>
                  <a:moveTo>
                    <a:pt x="65539" y="32604"/>
                  </a:moveTo>
                  <a:cubicBezTo>
                    <a:pt x="65533" y="32679"/>
                    <a:pt x="65533" y="32754"/>
                    <a:pt x="65542" y="32826"/>
                  </a:cubicBezTo>
                  <a:cubicBezTo>
                    <a:pt x="65574" y="32997"/>
                    <a:pt x="65614" y="33167"/>
                    <a:pt x="65663" y="33331"/>
                  </a:cubicBezTo>
                  <a:cubicBezTo>
                    <a:pt x="65164" y="33903"/>
                    <a:pt x="64658" y="34472"/>
                    <a:pt x="64153" y="35038"/>
                  </a:cubicBezTo>
                  <a:cubicBezTo>
                    <a:pt x="63504" y="35500"/>
                    <a:pt x="62912" y="36054"/>
                    <a:pt x="62358" y="36657"/>
                  </a:cubicBezTo>
                  <a:cubicBezTo>
                    <a:pt x="63437" y="35323"/>
                    <a:pt x="64497" y="33972"/>
                    <a:pt x="65539" y="32604"/>
                  </a:cubicBezTo>
                  <a:close/>
                  <a:moveTo>
                    <a:pt x="1874" y="34625"/>
                  </a:moveTo>
                  <a:cubicBezTo>
                    <a:pt x="2081" y="34625"/>
                    <a:pt x="1602" y="35525"/>
                    <a:pt x="1323" y="36198"/>
                  </a:cubicBezTo>
                  <a:cubicBezTo>
                    <a:pt x="1273" y="36319"/>
                    <a:pt x="1393" y="36423"/>
                    <a:pt x="1507" y="36423"/>
                  </a:cubicBezTo>
                  <a:cubicBezTo>
                    <a:pt x="1551" y="36423"/>
                    <a:pt x="1594" y="36408"/>
                    <a:pt x="1627" y="36371"/>
                  </a:cubicBezTo>
                  <a:cubicBezTo>
                    <a:pt x="2343" y="35567"/>
                    <a:pt x="2639" y="35252"/>
                    <a:pt x="2688" y="35252"/>
                  </a:cubicBezTo>
                  <a:cubicBezTo>
                    <a:pt x="2772" y="35252"/>
                    <a:pt x="2160" y="36140"/>
                    <a:pt x="1678" y="37090"/>
                  </a:cubicBezTo>
                  <a:cubicBezTo>
                    <a:pt x="1254" y="36758"/>
                    <a:pt x="1139" y="36074"/>
                    <a:pt x="994" y="35381"/>
                  </a:cubicBezTo>
                  <a:cubicBezTo>
                    <a:pt x="1514" y="34835"/>
                    <a:pt x="1774" y="34625"/>
                    <a:pt x="1874" y="34625"/>
                  </a:cubicBezTo>
                  <a:close/>
                  <a:moveTo>
                    <a:pt x="4799" y="34405"/>
                  </a:moveTo>
                  <a:lnTo>
                    <a:pt x="4799" y="34405"/>
                  </a:lnTo>
                  <a:cubicBezTo>
                    <a:pt x="5212" y="34677"/>
                    <a:pt x="5602" y="34983"/>
                    <a:pt x="5963" y="35321"/>
                  </a:cubicBezTo>
                  <a:cubicBezTo>
                    <a:pt x="5934" y="35323"/>
                    <a:pt x="5908" y="35335"/>
                    <a:pt x="5885" y="35352"/>
                  </a:cubicBezTo>
                  <a:cubicBezTo>
                    <a:pt x="5157" y="35982"/>
                    <a:pt x="4551" y="36822"/>
                    <a:pt x="4222" y="37382"/>
                  </a:cubicBezTo>
                  <a:cubicBezTo>
                    <a:pt x="4661" y="36631"/>
                    <a:pt x="4955" y="35820"/>
                    <a:pt x="5241" y="35000"/>
                  </a:cubicBezTo>
                  <a:cubicBezTo>
                    <a:pt x="5285" y="34871"/>
                    <a:pt x="5162" y="34755"/>
                    <a:pt x="5042" y="34755"/>
                  </a:cubicBezTo>
                  <a:cubicBezTo>
                    <a:pt x="4996" y="34755"/>
                    <a:pt x="4950" y="34772"/>
                    <a:pt x="4915" y="34812"/>
                  </a:cubicBezTo>
                  <a:cubicBezTo>
                    <a:pt x="4277" y="35534"/>
                    <a:pt x="3645" y="36259"/>
                    <a:pt x="3024" y="36995"/>
                  </a:cubicBezTo>
                  <a:cubicBezTo>
                    <a:pt x="3486" y="36447"/>
                    <a:pt x="4306" y="35419"/>
                    <a:pt x="4782" y="34506"/>
                  </a:cubicBezTo>
                  <a:cubicBezTo>
                    <a:pt x="4799" y="34475"/>
                    <a:pt x="4805" y="34440"/>
                    <a:pt x="4799" y="34405"/>
                  </a:cubicBezTo>
                  <a:close/>
                  <a:moveTo>
                    <a:pt x="36530" y="33305"/>
                  </a:moveTo>
                  <a:cubicBezTo>
                    <a:pt x="35907" y="34238"/>
                    <a:pt x="35306" y="35182"/>
                    <a:pt x="34769" y="36161"/>
                  </a:cubicBezTo>
                  <a:cubicBezTo>
                    <a:pt x="34702" y="36280"/>
                    <a:pt x="34804" y="36404"/>
                    <a:pt x="34913" y="36404"/>
                  </a:cubicBezTo>
                  <a:cubicBezTo>
                    <a:pt x="34950" y="36404"/>
                    <a:pt x="34988" y="36390"/>
                    <a:pt x="35020" y="36357"/>
                  </a:cubicBezTo>
                  <a:cubicBezTo>
                    <a:pt x="35474" y="35907"/>
                    <a:pt x="35901" y="35439"/>
                    <a:pt x="36328" y="34971"/>
                  </a:cubicBezTo>
                  <a:lnTo>
                    <a:pt x="36328" y="34971"/>
                  </a:lnTo>
                  <a:cubicBezTo>
                    <a:pt x="36057" y="35549"/>
                    <a:pt x="35820" y="36138"/>
                    <a:pt x="35615" y="36741"/>
                  </a:cubicBezTo>
                  <a:cubicBezTo>
                    <a:pt x="35578" y="36858"/>
                    <a:pt x="35671" y="36934"/>
                    <a:pt x="35768" y="36934"/>
                  </a:cubicBezTo>
                  <a:cubicBezTo>
                    <a:pt x="35808" y="36934"/>
                    <a:pt x="35848" y="36922"/>
                    <a:pt x="35881" y="36894"/>
                  </a:cubicBezTo>
                  <a:cubicBezTo>
                    <a:pt x="36669" y="36236"/>
                    <a:pt x="37324" y="35494"/>
                    <a:pt x="37928" y="34706"/>
                  </a:cubicBezTo>
                  <a:lnTo>
                    <a:pt x="37928" y="34706"/>
                  </a:lnTo>
                  <a:cubicBezTo>
                    <a:pt x="37310" y="35647"/>
                    <a:pt x="36695" y="36591"/>
                    <a:pt x="36086" y="37532"/>
                  </a:cubicBezTo>
                  <a:cubicBezTo>
                    <a:pt x="35462" y="36738"/>
                    <a:pt x="34602" y="36187"/>
                    <a:pt x="33672" y="35771"/>
                  </a:cubicBezTo>
                  <a:cubicBezTo>
                    <a:pt x="34680" y="35055"/>
                    <a:pt x="35627" y="34218"/>
                    <a:pt x="36530" y="33305"/>
                  </a:cubicBezTo>
                  <a:close/>
                  <a:moveTo>
                    <a:pt x="4125" y="35050"/>
                  </a:moveTo>
                  <a:lnTo>
                    <a:pt x="4125" y="35050"/>
                  </a:lnTo>
                  <a:cubicBezTo>
                    <a:pt x="3465" y="35698"/>
                    <a:pt x="2961" y="36802"/>
                    <a:pt x="2487" y="37627"/>
                  </a:cubicBezTo>
                  <a:cubicBezTo>
                    <a:pt x="2323" y="37521"/>
                    <a:pt x="2156" y="37414"/>
                    <a:pt x="1992" y="37305"/>
                  </a:cubicBezTo>
                  <a:lnTo>
                    <a:pt x="1992" y="37305"/>
                  </a:lnTo>
                  <a:cubicBezTo>
                    <a:pt x="2702" y="36549"/>
                    <a:pt x="3384" y="35775"/>
                    <a:pt x="4125" y="35050"/>
                  </a:cubicBezTo>
                  <a:close/>
                  <a:moveTo>
                    <a:pt x="66356" y="35967"/>
                  </a:moveTo>
                  <a:lnTo>
                    <a:pt x="66356" y="35967"/>
                  </a:lnTo>
                  <a:cubicBezTo>
                    <a:pt x="66469" y="36718"/>
                    <a:pt x="66422" y="37359"/>
                    <a:pt x="66004" y="37604"/>
                  </a:cubicBezTo>
                  <a:lnTo>
                    <a:pt x="66001" y="37601"/>
                  </a:lnTo>
                  <a:cubicBezTo>
                    <a:pt x="66027" y="37570"/>
                    <a:pt x="66053" y="37538"/>
                    <a:pt x="66079" y="37506"/>
                  </a:cubicBezTo>
                  <a:cubicBezTo>
                    <a:pt x="66162" y="37393"/>
                    <a:pt x="66054" y="37283"/>
                    <a:pt x="65942" y="37283"/>
                  </a:cubicBezTo>
                  <a:cubicBezTo>
                    <a:pt x="65894" y="37283"/>
                    <a:pt x="65846" y="37303"/>
                    <a:pt x="65810" y="37350"/>
                  </a:cubicBezTo>
                  <a:cubicBezTo>
                    <a:pt x="65649" y="37570"/>
                    <a:pt x="65478" y="37786"/>
                    <a:pt x="65311" y="38006"/>
                  </a:cubicBezTo>
                  <a:cubicBezTo>
                    <a:pt x="65689" y="37336"/>
                    <a:pt x="66041" y="36657"/>
                    <a:pt x="66356" y="35967"/>
                  </a:cubicBezTo>
                  <a:close/>
                  <a:moveTo>
                    <a:pt x="6199" y="35542"/>
                  </a:moveTo>
                  <a:cubicBezTo>
                    <a:pt x="6337" y="35677"/>
                    <a:pt x="6477" y="35809"/>
                    <a:pt x="6618" y="35950"/>
                  </a:cubicBezTo>
                  <a:cubicBezTo>
                    <a:pt x="6583" y="35956"/>
                    <a:pt x="6552" y="35970"/>
                    <a:pt x="6529" y="35993"/>
                  </a:cubicBezTo>
                  <a:cubicBezTo>
                    <a:pt x="5947" y="36638"/>
                    <a:pt x="5033" y="37437"/>
                    <a:pt x="4679" y="38223"/>
                  </a:cubicBezTo>
                  <a:lnTo>
                    <a:pt x="4679" y="38223"/>
                  </a:lnTo>
                  <a:cubicBezTo>
                    <a:pt x="5092" y="37305"/>
                    <a:pt x="5750" y="36499"/>
                    <a:pt x="6191" y="35589"/>
                  </a:cubicBezTo>
                  <a:cubicBezTo>
                    <a:pt x="6199" y="35573"/>
                    <a:pt x="6194" y="35559"/>
                    <a:pt x="6199" y="35542"/>
                  </a:cubicBezTo>
                  <a:close/>
                  <a:moveTo>
                    <a:pt x="12051" y="30950"/>
                  </a:moveTo>
                  <a:cubicBezTo>
                    <a:pt x="11722" y="31619"/>
                    <a:pt x="11373" y="32275"/>
                    <a:pt x="10992" y="32910"/>
                  </a:cubicBezTo>
                  <a:lnTo>
                    <a:pt x="10799" y="33207"/>
                  </a:lnTo>
                  <a:cubicBezTo>
                    <a:pt x="9854" y="34683"/>
                    <a:pt x="8685" y="36013"/>
                    <a:pt x="7504" y="37301"/>
                  </a:cubicBezTo>
                  <a:cubicBezTo>
                    <a:pt x="7144" y="37685"/>
                    <a:pt x="6774" y="38060"/>
                    <a:pt x="6396" y="38424"/>
                  </a:cubicBezTo>
                  <a:cubicBezTo>
                    <a:pt x="6959" y="37870"/>
                    <a:pt x="7372" y="36882"/>
                    <a:pt x="7808" y="36221"/>
                  </a:cubicBezTo>
                  <a:lnTo>
                    <a:pt x="7914" y="36060"/>
                  </a:lnTo>
                  <a:cubicBezTo>
                    <a:pt x="9514" y="34556"/>
                    <a:pt x="10833" y="32777"/>
                    <a:pt x="12051" y="30950"/>
                  </a:cubicBezTo>
                  <a:close/>
                  <a:moveTo>
                    <a:pt x="38569" y="35794"/>
                  </a:moveTo>
                  <a:cubicBezTo>
                    <a:pt x="37858" y="36672"/>
                    <a:pt x="37200" y="37581"/>
                    <a:pt x="36640" y="38540"/>
                  </a:cubicBezTo>
                  <a:cubicBezTo>
                    <a:pt x="36530" y="38251"/>
                    <a:pt x="36435" y="38029"/>
                    <a:pt x="36360" y="37904"/>
                  </a:cubicBezTo>
                  <a:cubicBezTo>
                    <a:pt x="36331" y="37861"/>
                    <a:pt x="36299" y="37824"/>
                    <a:pt x="36271" y="37783"/>
                  </a:cubicBezTo>
                  <a:cubicBezTo>
                    <a:pt x="36273" y="37783"/>
                    <a:pt x="36276" y="37783"/>
                    <a:pt x="36282" y="37780"/>
                  </a:cubicBezTo>
                  <a:cubicBezTo>
                    <a:pt x="37088" y="37171"/>
                    <a:pt x="37850" y="36507"/>
                    <a:pt x="38569" y="35794"/>
                  </a:cubicBezTo>
                  <a:close/>
                  <a:moveTo>
                    <a:pt x="4541" y="35822"/>
                  </a:moveTo>
                  <a:lnTo>
                    <a:pt x="4541" y="35822"/>
                  </a:lnTo>
                  <a:cubicBezTo>
                    <a:pt x="4108" y="36320"/>
                    <a:pt x="3828" y="37286"/>
                    <a:pt x="3486" y="37873"/>
                  </a:cubicBezTo>
                  <a:cubicBezTo>
                    <a:pt x="3404" y="38013"/>
                    <a:pt x="3533" y="38171"/>
                    <a:pt x="3665" y="38171"/>
                  </a:cubicBezTo>
                  <a:cubicBezTo>
                    <a:pt x="3709" y="38171"/>
                    <a:pt x="3754" y="38153"/>
                    <a:pt x="3792" y="38109"/>
                  </a:cubicBezTo>
                  <a:cubicBezTo>
                    <a:pt x="4329" y="37483"/>
                    <a:pt x="5189" y="36764"/>
                    <a:pt x="5541" y="36042"/>
                  </a:cubicBezTo>
                  <a:lnTo>
                    <a:pt x="5541" y="36042"/>
                  </a:lnTo>
                  <a:cubicBezTo>
                    <a:pt x="5111" y="36926"/>
                    <a:pt x="4519" y="37708"/>
                    <a:pt x="4092" y="38597"/>
                  </a:cubicBezTo>
                  <a:cubicBezTo>
                    <a:pt x="3668" y="38358"/>
                    <a:pt x="3250" y="38107"/>
                    <a:pt x="2835" y="37851"/>
                  </a:cubicBezTo>
                  <a:lnTo>
                    <a:pt x="2835" y="37851"/>
                  </a:lnTo>
                  <a:cubicBezTo>
                    <a:pt x="3393" y="37163"/>
                    <a:pt x="3960" y="36487"/>
                    <a:pt x="4541" y="35822"/>
                  </a:cubicBezTo>
                  <a:close/>
                  <a:moveTo>
                    <a:pt x="15421" y="37148"/>
                  </a:moveTo>
                  <a:cubicBezTo>
                    <a:pt x="15419" y="37150"/>
                    <a:pt x="15418" y="37150"/>
                    <a:pt x="15416" y="37150"/>
                  </a:cubicBezTo>
                  <a:cubicBezTo>
                    <a:pt x="15414" y="37150"/>
                    <a:pt x="15412" y="37150"/>
                    <a:pt x="15409" y="37151"/>
                  </a:cubicBezTo>
                  <a:cubicBezTo>
                    <a:pt x="14774" y="37587"/>
                    <a:pt x="14173" y="38072"/>
                    <a:pt x="13616" y="38603"/>
                  </a:cubicBezTo>
                  <a:cubicBezTo>
                    <a:pt x="13613" y="38606"/>
                    <a:pt x="13613" y="38606"/>
                    <a:pt x="13610" y="38606"/>
                  </a:cubicBezTo>
                  <a:cubicBezTo>
                    <a:pt x="13870" y="38176"/>
                    <a:pt x="14136" y="37751"/>
                    <a:pt x="14378" y="37307"/>
                  </a:cubicBezTo>
                  <a:cubicBezTo>
                    <a:pt x="14390" y="37284"/>
                    <a:pt x="14393" y="37258"/>
                    <a:pt x="14393" y="37232"/>
                  </a:cubicBezTo>
                  <a:cubicBezTo>
                    <a:pt x="14517" y="37217"/>
                    <a:pt x="14638" y="37206"/>
                    <a:pt x="14762" y="37191"/>
                  </a:cubicBezTo>
                  <a:cubicBezTo>
                    <a:pt x="15005" y="37165"/>
                    <a:pt x="15219" y="37154"/>
                    <a:pt x="15421" y="37148"/>
                  </a:cubicBezTo>
                  <a:close/>
                  <a:moveTo>
                    <a:pt x="43390" y="31542"/>
                  </a:moveTo>
                  <a:lnTo>
                    <a:pt x="43390" y="31542"/>
                  </a:lnTo>
                  <a:cubicBezTo>
                    <a:pt x="42125" y="33317"/>
                    <a:pt x="40896" y="35101"/>
                    <a:pt x="39697" y="36877"/>
                  </a:cubicBezTo>
                  <a:cubicBezTo>
                    <a:pt x="39054" y="37708"/>
                    <a:pt x="38482" y="38467"/>
                    <a:pt x="38335" y="38794"/>
                  </a:cubicBezTo>
                  <a:cubicBezTo>
                    <a:pt x="39544" y="36103"/>
                    <a:pt x="41456" y="33802"/>
                    <a:pt x="43390" y="31542"/>
                  </a:cubicBezTo>
                  <a:close/>
                  <a:moveTo>
                    <a:pt x="6206" y="36944"/>
                  </a:moveTo>
                  <a:lnTo>
                    <a:pt x="6206" y="36944"/>
                  </a:lnTo>
                  <a:cubicBezTo>
                    <a:pt x="6208" y="36944"/>
                    <a:pt x="6102" y="37077"/>
                    <a:pt x="5888" y="37344"/>
                  </a:cubicBezTo>
                  <a:cubicBezTo>
                    <a:pt x="5556" y="37948"/>
                    <a:pt x="5273" y="38453"/>
                    <a:pt x="5053" y="39071"/>
                  </a:cubicBezTo>
                  <a:lnTo>
                    <a:pt x="5053" y="39074"/>
                  </a:lnTo>
                  <a:cubicBezTo>
                    <a:pt x="4877" y="38996"/>
                    <a:pt x="4690" y="38935"/>
                    <a:pt x="4525" y="38846"/>
                  </a:cubicBezTo>
                  <a:cubicBezTo>
                    <a:pt x="4514" y="38837"/>
                    <a:pt x="4502" y="38831"/>
                    <a:pt x="4490" y="38825"/>
                  </a:cubicBezTo>
                  <a:cubicBezTo>
                    <a:pt x="4900" y="38476"/>
                    <a:pt x="5276" y="38086"/>
                    <a:pt x="5611" y="37665"/>
                  </a:cubicBezTo>
                  <a:cubicBezTo>
                    <a:pt x="6005" y="37185"/>
                    <a:pt x="6203" y="36944"/>
                    <a:pt x="6206" y="36944"/>
                  </a:cubicBezTo>
                  <a:close/>
                  <a:moveTo>
                    <a:pt x="15591" y="37154"/>
                  </a:moveTo>
                  <a:lnTo>
                    <a:pt x="15591" y="37154"/>
                  </a:lnTo>
                  <a:cubicBezTo>
                    <a:pt x="15839" y="37157"/>
                    <a:pt x="16088" y="37177"/>
                    <a:pt x="16333" y="37214"/>
                  </a:cubicBezTo>
                  <a:cubicBezTo>
                    <a:pt x="15989" y="37506"/>
                    <a:pt x="15660" y="37818"/>
                    <a:pt x="15351" y="38150"/>
                  </a:cubicBezTo>
                  <a:cubicBezTo>
                    <a:pt x="15037" y="38441"/>
                    <a:pt x="14762" y="38773"/>
                    <a:pt x="14529" y="39134"/>
                  </a:cubicBezTo>
                  <a:cubicBezTo>
                    <a:pt x="14904" y="38551"/>
                    <a:pt x="15325" y="38023"/>
                    <a:pt x="15678" y="37419"/>
                  </a:cubicBezTo>
                  <a:cubicBezTo>
                    <a:pt x="15738" y="37318"/>
                    <a:pt x="15678" y="37203"/>
                    <a:pt x="15591" y="37154"/>
                  </a:cubicBezTo>
                  <a:close/>
                  <a:moveTo>
                    <a:pt x="13850" y="37278"/>
                  </a:moveTo>
                  <a:lnTo>
                    <a:pt x="13850" y="37278"/>
                  </a:lnTo>
                  <a:cubicBezTo>
                    <a:pt x="13143" y="37870"/>
                    <a:pt x="12470" y="38491"/>
                    <a:pt x="11809" y="39137"/>
                  </a:cubicBezTo>
                  <a:cubicBezTo>
                    <a:pt x="12066" y="38886"/>
                    <a:pt x="12741" y="38023"/>
                    <a:pt x="13085" y="37417"/>
                  </a:cubicBezTo>
                  <a:cubicBezTo>
                    <a:pt x="13105" y="37379"/>
                    <a:pt x="13111" y="37333"/>
                    <a:pt x="13102" y="37290"/>
                  </a:cubicBezTo>
                  <a:lnTo>
                    <a:pt x="13102" y="37290"/>
                  </a:lnTo>
                  <a:cubicBezTo>
                    <a:pt x="13190" y="37294"/>
                    <a:pt x="13279" y="37296"/>
                    <a:pt x="13367" y="37296"/>
                  </a:cubicBezTo>
                  <a:cubicBezTo>
                    <a:pt x="13528" y="37296"/>
                    <a:pt x="13690" y="37289"/>
                    <a:pt x="13850" y="37278"/>
                  </a:cubicBezTo>
                  <a:close/>
                  <a:moveTo>
                    <a:pt x="16861" y="38612"/>
                  </a:moveTo>
                  <a:cubicBezTo>
                    <a:pt x="16968" y="38612"/>
                    <a:pt x="16955" y="38798"/>
                    <a:pt x="16708" y="39308"/>
                  </a:cubicBezTo>
                  <a:cubicBezTo>
                    <a:pt x="16437" y="39374"/>
                    <a:pt x="16165" y="39429"/>
                    <a:pt x="15891" y="39478"/>
                  </a:cubicBezTo>
                  <a:cubicBezTo>
                    <a:pt x="16213" y="39089"/>
                    <a:pt x="16691" y="38612"/>
                    <a:pt x="16861" y="38612"/>
                  </a:cubicBezTo>
                  <a:close/>
                  <a:moveTo>
                    <a:pt x="7782" y="37601"/>
                  </a:moveTo>
                  <a:cubicBezTo>
                    <a:pt x="7669" y="37757"/>
                    <a:pt x="7556" y="37913"/>
                    <a:pt x="7444" y="38069"/>
                  </a:cubicBezTo>
                  <a:lnTo>
                    <a:pt x="7441" y="38069"/>
                  </a:lnTo>
                  <a:cubicBezTo>
                    <a:pt x="7210" y="38225"/>
                    <a:pt x="7103" y="38372"/>
                    <a:pt x="7123" y="38511"/>
                  </a:cubicBezTo>
                  <a:cubicBezTo>
                    <a:pt x="6915" y="38799"/>
                    <a:pt x="6705" y="39088"/>
                    <a:pt x="6500" y="39377"/>
                  </a:cubicBezTo>
                  <a:cubicBezTo>
                    <a:pt x="6465" y="39429"/>
                    <a:pt x="6462" y="39498"/>
                    <a:pt x="6497" y="39550"/>
                  </a:cubicBezTo>
                  <a:cubicBezTo>
                    <a:pt x="6156" y="39472"/>
                    <a:pt x="5818" y="39374"/>
                    <a:pt x="5486" y="39258"/>
                  </a:cubicBezTo>
                  <a:cubicBezTo>
                    <a:pt x="5709" y="38941"/>
                    <a:pt x="5934" y="38618"/>
                    <a:pt x="6159" y="38291"/>
                  </a:cubicBezTo>
                  <a:lnTo>
                    <a:pt x="6159" y="38291"/>
                  </a:lnTo>
                  <a:cubicBezTo>
                    <a:pt x="6044" y="38522"/>
                    <a:pt x="5931" y="38753"/>
                    <a:pt x="5830" y="38993"/>
                  </a:cubicBezTo>
                  <a:cubicBezTo>
                    <a:pt x="5770" y="39136"/>
                    <a:pt x="5903" y="39239"/>
                    <a:pt x="6031" y="39239"/>
                  </a:cubicBezTo>
                  <a:cubicBezTo>
                    <a:pt x="6081" y="39239"/>
                    <a:pt x="6131" y="39224"/>
                    <a:pt x="6168" y="39189"/>
                  </a:cubicBezTo>
                  <a:cubicBezTo>
                    <a:pt x="6716" y="38681"/>
                    <a:pt x="7253" y="38150"/>
                    <a:pt x="7782" y="37601"/>
                  </a:cubicBezTo>
                  <a:close/>
                  <a:moveTo>
                    <a:pt x="16069" y="38133"/>
                  </a:moveTo>
                  <a:cubicBezTo>
                    <a:pt x="16174" y="38133"/>
                    <a:pt x="16057" y="38430"/>
                    <a:pt x="15551" y="39267"/>
                  </a:cubicBezTo>
                  <a:cubicBezTo>
                    <a:pt x="15493" y="39362"/>
                    <a:pt x="15536" y="39466"/>
                    <a:pt x="15608" y="39527"/>
                  </a:cubicBezTo>
                  <a:cubicBezTo>
                    <a:pt x="15305" y="39573"/>
                    <a:pt x="14999" y="39614"/>
                    <a:pt x="14693" y="39637"/>
                  </a:cubicBezTo>
                  <a:cubicBezTo>
                    <a:pt x="14531" y="39654"/>
                    <a:pt x="14361" y="39668"/>
                    <a:pt x="14197" y="39686"/>
                  </a:cubicBezTo>
                  <a:cubicBezTo>
                    <a:pt x="14867" y="39200"/>
                    <a:pt x="15868" y="38133"/>
                    <a:pt x="16069" y="38133"/>
                  </a:cubicBezTo>
                  <a:close/>
                  <a:moveTo>
                    <a:pt x="14959" y="37938"/>
                  </a:moveTo>
                  <a:cubicBezTo>
                    <a:pt x="15084" y="37938"/>
                    <a:pt x="14009" y="39205"/>
                    <a:pt x="13830" y="39484"/>
                  </a:cubicBezTo>
                  <a:cubicBezTo>
                    <a:pt x="13781" y="39562"/>
                    <a:pt x="13795" y="39660"/>
                    <a:pt x="13862" y="39720"/>
                  </a:cubicBezTo>
                  <a:cubicBezTo>
                    <a:pt x="13576" y="39749"/>
                    <a:pt x="13281" y="39775"/>
                    <a:pt x="12984" y="39798"/>
                  </a:cubicBezTo>
                  <a:cubicBezTo>
                    <a:pt x="13463" y="39313"/>
                    <a:pt x="13942" y="38831"/>
                    <a:pt x="14442" y="38364"/>
                  </a:cubicBezTo>
                  <a:cubicBezTo>
                    <a:pt x="14769" y="38058"/>
                    <a:pt x="14921" y="37938"/>
                    <a:pt x="14959" y="37938"/>
                  </a:cubicBezTo>
                  <a:close/>
                  <a:moveTo>
                    <a:pt x="10802" y="35207"/>
                  </a:moveTo>
                  <a:cubicBezTo>
                    <a:pt x="10820" y="35207"/>
                    <a:pt x="10740" y="35417"/>
                    <a:pt x="10495" y="35988"/>
                  </a:cubicBezTo>
                  <a:cubicBezTo>
                    <a:pt x="10241" y="36582"/>
                    <a:pt x="9892" y="37137"/>
                    <a:pt x="9537" y="37679"/>
                  </a:cubicBezTo>
                  <a:cubicBezTo>
                    <a:pt x="8974" y="38358"/>
                    <a:pt x="8448" y="39071"/>
                    <a:pt x="7963" y="39807"/>
                  </a:cubicBezTo>
                  <a:cubicBezTo>
                    <a:pt x="7614" y="39767"/>
                    <a:pt x="7268" y="39715"/>
                    <a:pt x="6930" y="39651"/>
                  </a:cubicBezTo>
                  <a:cubicBezTo>
                    <a:pt x="6959" y="39637"/>
                    <a:pt x="6979" y="39619"/>
                    <a:pt x="7008" y="39605"/>
                  </a:cubicBezTo>
                  <a:cubicBezTo>
                    <a:pt x="7032" y="39594"/>
                    <a:pt x="7016" y="39561"/>
                    <a:pt x="6993" y="39561"/>
                  </a:cubicBezTo>
                  <a:cubicBezTo>
                    <a:pt x="6991" y="39561"/>
                    <a:pt x="6990" y="39561"/>
                    <a:pt x="6988" y="39562"/>
                  </a:cubicBezTo>
                  <a:cubicBezTo>
                    <a:pt x="6915" y="39573"/>
                    <a:pt x="6875" y="39582"/>
                    <a:pt x="6835" y="39588"/>
                  </a:cubicBezTo>
                  <a:lnTo>
                    <a:pt x="6864" y="39550"/>
                  </a:lnTo>
                  <a:cubicBezTo>
                    <a:pt x="7071" y="39489"/>
                    <a:pt x="7450" y="39377"/>
                    <a:pt x="7580" y="39290"/>
                  </a:cubicBezTo>
                  <a:cubicBezTo>
                    <a:pt x="8128" y="38926"/>
                    <a:pt x="8576" y="38398"/>
                    <a:pt x="9011" y="37913"/>
                  </a:cubicBezTo>
                  <a:cubicBezTo>
                    <a:pt x="9274" y="37622"/>
                    <a:pt x="9629" y="37125"/>
                    <a:pt x="9863" y="36810"/>
                  </a:cubicBezTo>
                  <a:cubicBezTo>
                    <a:pt x="10123" y="36464"/>
                    <a:pt x="10757" y="35207"/>
                    <a:pt x="10802" y="35207"/>
                  </a:cubicBezTo>
                  <a:close/>
                  <a:moveTo>
                    <a:pt x="13764" y="37831"/>
                  </a:moveTo>
                  <a:cubicBezTo>
                    <a:pt x="13356" y="38194"/>
                    <a:pt x="12876" y="39093"/>
                    <a:pt x="12542" y="39703"/>
                  </a:cubicBezTo>
                  <a:cubicBezTo>
                    <a:pt x="12519" y="39744"/>
                    <a:pt x="12513" y="39790"/>
                    <a:pt x="12522" y="39833"/>
                  </a:cubicBezTo>
                  <a:cubicBezTo>
                    <a:pt x="12216" y="39856"/>
                    <a:pt x="11907" y="39876"/>
                    <a:pt x="11595" y="39891"/>
                  </a:cubicBezTo>
                  <a:cubicBezTo>
                    <a:pt x="12304" y="39185"/>
                    <a:pt x="13016" y="38493"/>
                    <a:pt x="13764" y="37831"/>
                  </a:cubicBezTo>
                  <a:close/>
                  <a:moveTo>
                    <a:pt x="10917" y="36508"/>
                  </a:moveTo>
                  <a:cubicBezTo>
                    <a:pt x="10977" y="36508"/>
                    <a:pt x="10931" y="36695"/>
                    <a:pt x="10703" y="37200"/>
                  </a:cubicBezTo>
                  <a:lnTo>
                    <a:pt x="10703" y="37197"/>
                  </a:lnTo>
                  <a:cubicBezTo>
                    <a:pt x="10406" y="37853"/>
                    <a:pt x="10028" y="38476"/>
                    <a:pt x="9647" y="39091"/>
                  </a:cubicBezTo>
                  <a:cubicBezTo>
                    <a:pt x="9499" y="39334"/>
                    <a:pt x="9352" y="39573"/>
                    <a:pt x="9208" y="39813"/>
                  </a:cubicBezTo>
                  <a:cubicBezTo>
                    <a:pt x="9196" y="39842"/>
                    <a:pt x="9193" y="39871"/>
                    <a:pt x="9196" y="39899"/>
                  </a:cubicBezTo>
                  <a:cubicBezTo>
                    <a:pt x="8928" y="39888"/>
                    <a:pt x="8659" y="39871"/>
                    <a:pt x="8394" y="39847"/>
                  </a:cubicBezTo>
                  <a:cubicBezTo>
                    <a:pt x="8838" y="39267"/>
                    <a:pt x="9263" y="38678"/>
                    <a:pt x="9658" y="38072"/>
                  </a:cubicBezTo>
                  <a:cubicBezTo>
                    <a:pt x="9670" y="38057"/>
                    <a:pt x="9681" y="38040"/>
                    <a:pt x="9693" y="38026"/>
                  </a:cubicBezTo>
                  <a:cubicBezTo>
                    <a:pt x="9925" y="37735"/>
                    <a:pt x="10765" y="36508"/>
                    <a:pt x="10917" y="36508"/>
                  </a:cubicBezTo>
                  <a:close/>
                  <a:moveTo>
                    <a:pt x="12365" y="38005"/>
                  </a:moveTo>
                  <a:cubicBezTo>
                    <a:pt x="12491" y="38005"/>
                    <a:pt x="11398" y="39439"/>
                    <a:pt x="11249" y="39703"/>
                  </a:cubicBezTo>
                  <a:cubicBezTo>
                    <a:pt x="11214" y="39767"/>
                    <a:pt x="11223" y="39847"/>
                    <a:pt x="11269" y="39902"/>
                  </a:cubicBezTo>
                  <a:cubicBezTo>
                    <a:pt x="11053" y="39911"/>
                    <a:pt x="10842" y="39917"/>
                    <a:pt x="10625" y="39920"/>
                  </a:cubicBezTo>
                  <a:cubicBezTo>
                    <a:pt x="11058" y="39339"/>
                    <a:pt x="11535" y="38791"/>
                    <a:pt x="12046" y="38277"/>
                  </a:cubicBezTo>
                  <a:cubicBezTo>
                    <a:pt x="12238" y="38085"/>
                    <a:pt x="12335" y="38005"/>
                    <a:pt x="12365" y="38005"/>
                  </a:cubicBezTo>
                  <a:close/>
                  <a:moveTo>
                    <a:pt x="11796" y="37384"/>
                  </a:moveTo>
                  <a:cubicBezTo>
                    <a:pt x="11154" y="38054"/>
                    <a:pt x="10636" y="39118"/>
                    <a:pt x="10129" y="39922"/>
                  </a:cubicBezTo>
                  <a:cubicBezTo>
                    <a:pt x="9947" y="39922"/>
                    <a:pt x="9771" y="39922"/>
                    <a:pt x="9592" y="39917"/>
                  </a:cubicBezTo>
                  <a:cubicBezTo>
                    <a:pt x="10297" y="39045"/>
                    <a:pt x="11017" y="38193"/>
                    <a:pt x="11796" y="37384"/>
                  </a:cubicBezTo>
                  <a:close/>
                  <a:moveTo>
                    <a:pt x="65978" y="28885"/>
                  </a:moveTo>
                  <a:cubicBezTo>
                    <a:pt x="65978" y="28894"/>
                    <a:pt x="65978" y="28906"/>
                    <a:pt x="65981" y="28914"/>
                  </a:cubicBezTo>
                  <a:cubicBezTo>
                    <a:pt x="65063" y="30563"/>
                    <a:pt x="63022" y="32272"/>
                    <a:pt x="61870" y="33666"/>
                  </a:cubicBezTo>
                  <a:lnTo>
                    <a:pt x="61867" y="33666"/>
                  </a:lnTo>
                  <a:cubicBezTo>
                    <a:pt x="59982" y="35950"/>
                    <a:pt x="58059" y="38213"/>
                    <a:pt x="56064" y="40402"/>
                  </a:cubicBezTo>
                  <a:cubicBezTo>
                    <a:pt x="55997" y="40474"/>
                    <a:pt x="55937" y="40549"/>
                    <a:pt x="55870" y="40621"/>
                  </a:cubicBezTo>
                  <a:cubicBezTo>
                    <a:pt x="56145" y="40255"/>
                    <a:pt x="56413" y="39894"/>
                    <a:pt x="56685" y="39539"/>
                  </a:cubicBezTo>
                  <a:cubicBezTo>
                    <a:pt x="57978" y="37844"/>
                    <a:pt x="59280" y="36155"/>
                    <a:pt x="60594" y="34472"/>
                  </a:cubicBezTo>
                  <a:cubicBezTo>
                    <a:pt x="61174" y="33811"/>
                    <a:pt x="61745" y="33141"/>
                    <a:pt x="62306" y="32462"/>
                  </a:cubicBezTo>
                  <a:cubicBezTo>
                    <a:pt x="63498" y="31325"/>
                    <a:pt x="65268" y="29933"/>
                    <a:pt x="65978" y="28885"/>
                  </a:cubicBezTo>
                  <a:close/>
                  <a:moveTo>
                    <a:pt x="40993" y="33870"/>
                  </a:moveTo>
                  <a:cubicBezTo>
                    <a:pt x="39628" y="35813"/>
                    <a:pt x="38405" y="37823"/>
                    <a:pt x="37457" y="39931"/>
                  </a:cubicBezTo>
                  <a:cubicBezTo>
                    <a:pt x="37399" y="40056"/>
                    <a:pt x="37493" y="40187"/>
                    <a:pt x="37606" y="40187"/>
                  </a:cubicBezTo>
                  <a:cubicBezTo>
                    <a:pt x="37645" y="40187"/>
                    <a:pt x="37685" y="40172"/>
                    <a:pt x="37723" y="40136"/>
                  </a:cubicBezTo>
                  <a:cubicBezTo>
                    <a:pt x="38730" y="39152"/>
                    <a:pt x="39568" y="38069"/>
                    <a:pt x="40347" y="36946"/>
                  </a:cubicBezTo>
                  <a:cubicBezTo>
                    <a:pt x="41282" y="36299"/>
                    <a:pt x="42169" y="35502"/>
                    <a:pt x="43017" y="34616"/>
                  </a:cubicBezTo>
                  <a:lnTo>
                    <a:pt x="43017" y="34616"/>
                  </a:lnTo>
                  <a:cubicBezTo>
                    <a:pt x="41300" y="36842"/>
                    <a:pt x="39475" y="38970"/>
                    <a:pt x="37373" y="40789"/>
                  </a:cubicBezTo>
                  <a:cubicBezTo>
                    <a:pt x="37157" y="40090"/>
                    <a:pt x="36963" y="39472"/>
                    <a:pt x="36796" y="38981"/>
                  </a:cubicBezTo>
                  <a:cubicBezTo>
                    <a:pt x="38334" y="37381"/>
                    <a:pt x="39708" y="35659"/>
                    <a:pt x="40993" y="33870"/>
                  </a:cubicBezTo>
                  <a:close/>
                  <a:moveTo>
                    <a:pt x="48994" y="28175"/>
                  </a:moveTo>
                  <a:lnTo>
                    <a:pt x="48994" y="28175"/>
                  </a:lnTo>
                  <a:cubicBezTo>
                    <a:pt x="47637" y="29942"/>
                    <a:pt x="46323" y="31755"/>
                    <a:pt x="45024" y="33574"/>
                  </a:cubicBezTo>
                  <a:cubicBezTo>
                    <a:pt x="43474" y="35332"/>
                    <a:pt x="41970" y="37116"/>
                    <a:pt x="40607" y="38978"/>
                  </a:cubicBezTo>
                  <a:cubicBezTo>
                    <a:pt x="40245" y="39472"/>
                    <a:pt x="38898" y="40868"/>
                    <a:pt x="38731" y="40868"/>
                  </a:cubicBezTo>
                  <a:cubicBezTo>
                    <a:pt x="38642" y="40868"/>
                    <a:pt x="38888" y="40472"/>
                    <a:pt x="39796" y="39334"/>
                  </a:cubicBezTo>
                  <a:cubicBezTo>
                    <a:pt x="40927" y="37916"/>
                    <a:pt x="42094" y="36527"/>
                    <a:pt x="43251" y="35136"/>
                  </a:cubicBezTo>
                  <a:cubicBezTo>
                    <a:pt x="45177" y="32823"/>
                    <a:pt x="47091" y="30502"/>
                    <a:pt x="48994" y="28175"/>
                  </a:cubicBezTo>
                  <a:close/>
                  <a:moveTo>
                    <a:pt x="65662" y="30178"/>
                  </a:moveTo>
                  <a:cubicBezTo>
                    <a:pt x="65773" y="30178"/>
                    <a:pt x="65661" y="30504"/>
                    <a:pt x="65141" y="31403"/>
                  </a:cubicBezTo>
                  <a:cubicBezTo>
                    <a:pt x="63735" y="33834"/>
                    <a:pt x="61503" y="35895"/>
                    <a:pt x="59577" y="37913"/>
                  </a:cubicBezTo>
                  <a:cubicBezTo>
                    <a:pt x="58567" y="38976"/>
                    <a:pt x="57559" y="40076"/>
                    <a:pt x="56563" y="41190"/>
                  </a:cubicBezTo>
                  <a:lnTo>
                    <a:pt x="56563" y="41187"/>
                  </a:lnTo>
                  <a:cubicBezTo>
                    <a:pt x="58893" y="38271"/>
                    <a:pt x="61203" y="35326"/>
                    <a:pt x="63573" y="32393"/>
                  </a:cubicBezTo>
                  <a:cubicBezTo>
                    <a:pt x="63884" y="32009"/>
                    <a:pt x="65399" y="30178"/>
                    <a:pt x="65662" y="30178"/>
                  </a:cubicBezTo>
                  <a:close/>
                  <a:moveTo>
                    <a:pt x="66244" y="26642"/>
                  </a:moveTo>
                  <a:lnTo>
                    <a:pt x="66244" y="26642"/>
                  </a:lnTo>
                  <a:cubicBezTo>
                    <a:pt x="65602" y="27787"/>
                    <a:pt x="64856" y="28915"/>
                    <a:pt x="64038" y="30029"/>
                  </a:cubicBezTo>
                  <a:cubicBezTo>
                    <a:pt x="62300" y="31882"/>
                    <a:pt x="60692" y="33848"/>
                    <a:pt x="59127" y="35858"/>
                  </a:cubicBezTo>
                  <a:lnTo>
                    <a:pt x="59124" y="35858"/>
                  </a:lnTo>
                  <a:cubicBezTo>
                    <a:pt x="57398" y="37717"/>
                    <a:pt x="55625" y="39515"/>
                    <a:pt x="53979" y="41251"/>
                  </a:cubicBezTo>
                  <a:cubicBezTo>
                    <a:pt x="54961" y="40035"/>
                    <a:pt x="55931" y="38811"/>
                    <a:pt x="56892" y="37572"/>
                  </a:cubicBezTo>
                  <a:cubicBezTo>
                    <a:pt x="58160" y="36091"/>
                    <a:pt x="59427" y="34610"/>
                    <a:pt x="60698" y="33126"/>
                  </a:cubicBezTo>
                  <a:cubicBezTo>
                    <a:pt x="62442" y="31100"/>
                    <a:pt x="64933" y="28979"/>
                    <a:pt x="66244" y="26642"/>
                  </a:cubicBezTo>
                  <a:close/>
                  <a:moveTo>
                    <a:pt x="65591" y="38130"/>
                  </a:moveTo>
                  <a:cubicBezTo>
                    <a:pt x="65623" y="38335"/>
                    <a:pt x="65675" y="38580"/>
                    <a:pt x="65727" y="38843"/>
                  </a:cubicBezTo>
                  <a:cubicBezTo>
                    <a:pt x="64819" y="39609"/>
                    <a:pt x="63949" y="40473"/>
                    <a:pt x="63113" y="41403"/>
                  </a:cubicBezTo>
                  <a:lnTo>
                    <a:pt x="63113" y="41403"/>
                  </a:lnTo>
                  <a:cubicBezTo>
                    <a:pt x="63387" y="41018"/>
                    <a:pt x="63660" y="40630"/>
                    <a:pt x="63922" y="40240"/>
                  </a:cubicBezTo>
                  <a:cubicBezTo>
                    <a:pt x="64497" y="39553"/>
                    <a:pt x="65045" y="38843"/>
                    <a:pt x="65591" y="38130"/>
                  </a:cubicBezTo>
                  <a:close/>
                  <a:moveTo>
                    <a:pt x="59855" y="31435"/>
                  </a:moveTo>
                  <a:cubicBezTo>
                    <a:pt x="58570" y="33002"/>
                    <a:pt x="57317" y="34596"/>
                    <a:pt x="56029" y="36158"/>
                  </a:cubicBezTo>
                  <a:cubicBezTo>
                    <a:pt x="54540" y="37962"/>
                    <a:pt x="53047" y="39769"/>
                    <a:pt x="51549" y="41577"/>
                  </a:cubicBezTo>
                  <a:cubicBezTo>
                    <a:pt x="54239" y="38144"/>
                    <a:pt x="57051" y="34789"/>
                    <a:pt x="59855" y="31435"/>
                  </a:cubicBezTo>
                  <a:close/>
                  <a:moveTo>
                    <a:pt x="40976" y="37495"/>
                  </a:moveTo>
                  <a:lnTo>
                    <a:pt x="40976" y="37495"/>
                  </a:lnTo>
                  <a:cubicBezTo>
                    <a:pt x="39856" y="38883"/>
                    <a:pt x="38748" y="40280"/>
                    <a:pt x="37645" y="41681"/>
                  </a:cubicBezTo>
                  <a:lnTo>
                    <a:pt x="37417" y="40936"/>
                  </a:lnTo>
                  <a:cubicBezTo>
                    <a:pt x="37425" y="40933"/>
                    <a:pt x="37434" y="40936"/>
                    <a:pt x="37440" y="40930"/>
                  </a:cubicBezTo>
                  <a:cubicBezTo>
                    <a:pt x="38696" y="39882"/>
                    <a:pt x="39856" y="38716"/>
                    <a:pt x="40976" y="37495"/>
                  </a:cubicBezTo>
                  <a:close/>
                  <a:moveTo>
                    <a:pt x="50620" y="27915"/>
                  </a:moveTo>
                  <a:cubicBezTo>
                    <a:pt x="48266" y="30770"/>
                    <a:pt x="45971" y="33679"/>
                    <a:pt x="43774" y="36631"/>
                  </a:cubicBezTo>
                  <a:cubicBezTo>
                    <a:pt x="42546" y="38286"/>
                    <a:pt x="40229" y="40425"/>
                    <a:pt x="39251" y="41857"/>
                  </a:cubicBezTo>
                  <a:lnTo>
                    <a:pt x="39251" y="41857"/>
                  </a:lnTo>
                  <a:cubicBezTo>
                    <a:pt x="40731" y="39688"/>
                    <a:pt x="42410" y="37689"/>
                    <a:pt x="44037" y="35641"/>
                  </a:cubicBezTo>
                  <a:cubicBezTo>
                    <a:pt x="46254" y="33106"/>
                    <a:pt x="48364" y="30470"/>
                    <a:pt x="50593" y="27944"/>
                  </a:cubicBezTo>
                  <a:cubicBezTo>
                    <a:pt x="50602" y="27935"/>
                    <a:pt x="50611" y="27925"/>
                    <a:pt x="50620" y="27915"/>
                  </a:cubicBezTo>
                  <a:close/>
                  <a:moveTo>
                    <a:pt x="70279" y="11347"/>
                  </a:moveTo>
                  <a:cubicBezTo>
                    <a:pt x="70453" y="11497"/>
                    <a:pt x="70614" y="11659"/>
                    <a:pt x="70765" y="11832"/>
                  </a:cubicBezTo>
                  <a:cubicBezTo>
                    <a:pt x="68071" y="14020"/>
                    <a:pt x="66030" y="17011"/>
                    <a:pt x="63616" y="19491"/>
                  </a:cubicBezTo>
                  <a:cubicBezTo>
                    <a:pt x="59621" y="23588"/>
                    <a:pt x="55648" y="27641"/>
                    <a:pt x="51959" y="32021"/>
                  </a:cubicBezTo>
                  <a:cubicBezTo>
                    <a:pt x="49305" y="35168"/>
                    <a:pt x="46883" y="38534"/>
                    <a:pt x="44014" y="41484"/>
                  </a:cubicBezTo>
                  <a:cubicBezTo>
                    <a:pt x="43731" y="41773"/>
                    <a:pt x="43396" y="42088"/>
                    <a:pt x="43038" y="42420"/>
                  </a:cubicBezTo>
                  <a:cubicBezTo>
                    <a:pt x="46846" y="37746"/>
                    <a:pt x="50189" y="32737"/>
                    <a:pt x="54193" y="28190"/>
                  </a:cubicBezTo>
                  <a:cubicBezTo>
                    <a:pt x="59335" y="22349"/>
                    <a:pt x="65380" y="17418"/>
                    <a:pt x="70279" y="11347"/>
                  </a:cubicBezTo>
                  <a:close/>
                  <a:moveTo>
                    <a:pt x="41609" y="38335"/>
                  </a:moveTo>
                  <a:lnTo>
                    <a:pt x="41609" y="38335"/>
                  </a:lnTo>
                  <a:cubicBezTo>
                    <a:pt x="40491" y="39862"/>
                    <a:pt x="39354" y="41375"/>
                    <a:pt x="38167" y="42844"/>
                  </a:cubicBezTo>
                  <a:cubicBezTo>
                    <a:pt x="38089" y="42929"/>
                    <a:pt x="38164" y="43039"/>
                    <a:pt x="38251" y="43039"/>
                  </a:cubicBezTo>
                  <a:cubicBezTo>
                    <a:pt x="38277" y="43039"/>
                    <a:pt x="38304" y="43029"/>
                    <a:pt x="38329" y="43006"/>
                  </a:cubicBezTo>
                  <a:cubicBezTo>
                    <a:pt x="39010" y="42428"/>
                    <a:pt x="39660" y="41811"/>
                    <a:pt x="40295" y="41175"/>
                  </a:cubicBezTo>
                  <a:lnTo>
                    <a:pt x="40295" y="41175"/>
                  </a:lnTo>
                  <a:cubicBezTo>
                    <a:pt x="39617" y="42094"/>
                    <a:pt x="38961" y="43032"/>
                    <a:pt x="38367" y="44025"/>
                  </a:cubicBezTo>
                  <a:cubicBezTo>
                    <a:pt x="38153" y="43352"/>
                    <a:pt x="37951" y="42694"/>
                    <a:pt x="37760" y="42068"/>
                  </a:cubicBezTo>
                  <a:lnTo>
                    <a:pt x="37763" y="42068"/>
                  </a:lnTo>
                  <a:cubicBezTo>
                    <a:pt x="39475" y="41320"/>
                    <a:pt x="40393" y="39741"/>
                    <a:pt x="41609" y="38335"/>
                  </a:cubicBezTo>
                  <a:close/>
                  <a:moveTo>
                    <a:pt x="47830" y="35023"/>
                  </a:moveTo>
                  <a:lnTo>
                    <a:pt x="47830" y="35023"/>
                  </a:lnTo>
                  <a:cubicBezTo>
                    <a:pt x="47279" y="35768"/>
                    <a:pt x="46730" y="36516"/>
                    <a:pt x="46173" y="37255"/>
                  </a:cubicBezTo>
                  <a:cubicBezTo>
                    <a:pt x="44891" y="38961"/>
                    <a:pt x="43552" y="40598"/>
                    <a:pt x="42157" y="42215"/>
                  </a:cubicBezTo>
                  <a:cubicBezTo>
                    <a:pt x="41470" y="42997"/>
                    <a:pt x="40754" y="43754"/>
                    <a:pt x="40012" y="44484"/>
                  </a:cubicBezTo>
                  <a:cubicBezTo>
                    <a:pt x="40644" y="43618"/>
                    <a:pt x="41306" y="42775"/>
                    <a:pt x="42001" y="41955"/>
                  </a:cubicBezTo>
                  <a:cubicBezTo>
                    <a:pt x="43907" y="39628"/>
                    <a:pt x="45850" y="37316"/>
                    <a:pt x="47830" y="35023"/>
                  </a:cubicBezTo>
                  <a:close/>
                  <a:moveTo>
                    <a:pt x="64716" y="35248"/>
                  </a:moveTo>
                  <a:cubicBezTo>
                    <a:pt x="63818" y="36496"/>
                    <a:pt x="62072" y="38641"/>
                    <a:pt x="61653" y="39172"/>
                  </a:cubicBezTo>
                  <a:cubicBezTo>
                    <a:pt x="60172" y="41048"/>
                    <a:pt x="58570" y="42830"/>
                    <a:pt x="56956" y="44594"/>
                  </a:cubicBezTo>
                  <a:cubicBezTo>
                    <a:pt x="58830" y="41825"/>
                    <a:pt x="60752" y="39094"/>
                    <a:pt x="62903" y="36608"/>
                  </a:cubicBezTo>
                  <a:cubicBezTo>
                    <a:pt x="63302" y="36146"/>
                    <a:pt x="64199" y="35422"/>
                    <a:pt x="64716" y="35248"/>
                  </a:cubicBezTo>
                  <a:close/>
                  <a:moveTo>
                    <a:pt x="53229" y="35809"/>
                  </a:moveTo>
                  <a:lnTo>
                    <a:pt x="53229" y="35811"/>
                  </a:lnTo>
                  <a:cubicBezTo>
                    <a:pt x="50867" y="38791"/>
                    <a:pt x="48526" y="41808"/>
                    <a:pt x="46101" y="44839"/>
                  </a:cubicBezTo>
                  <a:cubicBezTo>
                    <a:pt x="45798" y="45217"/>
                    <a:pt x="45460" y="45636"/>
                    <a:pt x="45108" y="46069"/>
                  </a:cubicBezTo>
                  <a:cubicBezTo>
                    <a:pt x="45832" y="45160"/>
                    <a:pt x="46548" y="44244"/>
                    <a:pt x="47259" y="43329"/>
                  </a:cubicBezTo>
                  <a:cubicBezTo>
                    <a:pt x="49227" y="40797"/>
                    <a:pt x="51217" y="38291"/>
                    <a:pt x="53229" y="35809"/>
                  </a:cubicBezTo>
                  <a:close/>
                  <a:moveTo>
                    <a:pt x="52112" y="30150"/>
                  </a:moveTo>
                  <a:lnTo>
                    <a:pt x="52112" y="30150"/>
                  </a:lnTo>
                  <a:cubicBezTo>
                    <a:pt x="47625" y="35451"/>
                    <a:pt x="43976" y="41360"/>
                    <a:pt x="39152" y="46424"/>
                  </a:cubicBezTo>
                  <a:cubicBezTo>
                    <a:pt x="39074" y="46190"/>
                    <a:pt x="38993" y="45956"/>
                    <a:pt x="38915" y="45722"/>
                  </a:cubicBezTo>
                  <a:lnTo>
                    <a:pt x="38915" y="45722"/>
                  </a:lnTo>
                  <a:cubicBezTo>
                    <a:pt x="38942" y="45743"/>
                    <a:pt x="38974" y="45754"/>
                    <a:pt x="39005" y="45754"/>
                  </a:cubicBezTo>
                  <a:cubicBezTo>
                    <a:pt x="39039" y="45754"/>
                    <a:pt x="39073" y="45742"/>
                    <a:pt x="39100" y="45717"/>
                  </a:cubicBezTo>
                  <a:cubicBezTo>
                    <a:pt x="43445" y="41649"/>
                    <a:pt x="46857" y="36799"/>
                    <a:pt x="50414" y="32064"/>
                  </a:cubicBezTo>
                  <a:cubicBezTo>
                    <a:pt x="50980" y="31426"/>
                    <a:pt x="51543" y="30785"/>
                    <a:pt x="52112" y="30150"/>
                  </a:cubicBezTo>
                  <a:close/>
                  <a:moveTo>
                    <a:pt x="63443" y="20083"/>
                  </a:moveTo>
                  <a:lnTo>
                    <a:pt x="63443" y="20083"/>
                  </a:lnTo>
                  <a:cubicBezTo>
                    <a:pt x="60859" y="22869"/>
                    <a:pt x="58232" y="25615"/>
                    <a:pt x="55738" y="28481"/>
                  </a:cubicBezTo>
                  <a:cubicBezTo>
                    <a:pt x="50391" y="34625"/>
                    <a:pt x="45570" y="41005"/>
                    <a:pt x="39897" y="46860"/>
                  </a:cubicBezTo>
                  <a:cubicBezTo>
                    <a:pt x="40047" y="46222"/>
                    <a:pt x="40408" y="45575"/>
                    <a:pt x="40890" y="44949"/>
                  </a:cubicBezTo>
                  <a:cubicBezTo>
                    <a:pt x="41204" y="44591"/>
                    <a:pt x="41519" y="44230"/>
                    <a:pt x="41828" y="43866"/>
                  </a:cubicBezTo>
                  <a:cubicBezTo>
                    <a:pt x="42862" y="42786"/>
                    <a:pt x="44065" y="41793"/>
                    <a:pt x="44848" y="40999"/>
                  </a:cubicBezTo>
                  <a:cubicBezTo>
                    <a:pt x="47504" y="38303"/>
                    <a:pt x="49750" y="35142"/>
                    <a:pt x="52166" y="32232"/>
                  </a:cubicBezTo>
                  <a:cubicBezTo>
                    <a:pt x="55703" y="27973"/>
                    <a:pt x="59650" y="24096"/>
                    <a:pt x="63443" y="20083"/>
                  </a:cubicBezTo>
                  <a:close/>
                  <a:moveTo>
                    <a:pt x="71027" y="12173"/>
                  </a:moveTo>
                  <a:cubicBezTo>
                    <a:pt x="71163" y="12380"/>
                    <a:pt x="71264" y="12609"/>
                    <a:pt x="71322" y="12848"/>
                  </a:cubicBezTo>
                  <a:cubicBezTo>
                    <a:pt x="66134" y="17488"/>
                    <a:pt x="61590" y="23452"/>
                    <a:pt x="56965" y="28660"/>
                  </a:cubicBezTo>
                  <a:cubicBezTo>
                    <a:pt x="55128" y="30725"/>
                    <a:pt x="53330" y="32820"/>
                    <a:pt x="51537" y="34922"/>
                  </a:cubicBezTo>
                  <a:cubicBezTo>
                    <a:pt x="54135" y="32090"/>
                    <a:pt x="56829" y="29330"/>
                    <a:pt x="59318" y="26432"/>
                  </a:cubicBezTo>
                  <a:cubicBezTo>
                    <a:pt x="62970" y="22179"/>
                    <a:pt x="66824" y="17938"/>
                    <a:pt x="70649" y="13847"/>
                  </a:cubicBezTo>
                  <a:lnTo>
                    <a:pt x="70649" y="13847"/>
                  </a:lnTo>
                  <a:cubicBezTo>
                    <a:pt x="69029" y="15579"/>
                    <a:pt x="67179" y="18365"/>
                    <a:pt x="65204" y="20380"/>
                  </a:cubicBezTo>
                  <a:cubicBezTo>
                    <a:pt x="63267" y="22364"/>
                    <a:pt x="61503" y="24460"/>
                    <a:pt x="59788" y="26625"/>
                  </a:cubicBezTo>
                  <a:cubicBezTo>
                    <a:pt x="58983" y="27347"/>
                    <a:pt x="58186" y="28068"/>
                    <a:pt x="57429" y="28808"/>
                  </a:cubicBezTo>
                  <a:cubicBezTo>
                    <a:pt x="53650" y="32494"/>
                    <a:pt x="50567" y="36744"/>
                    <a:pt x="47062" y="40664"/>
                  </a:cubicBezTo>
                  <a:cubicBezTo>
                    <a:pt x="46193" y="41640"/>
                    <a:pt x="45307" y="42579"/>
                    <a:pt x="44458" y="43534"/>
                  </a:cubicBezTo>
                  <a:cubicBezTo>
                    <a:pt x="45012" y="42827"/>
                    <a:pt x="45547" y="42105"/>
                    <a:pt x="46078" y="41389"/>
                  </a:cubicBezTo>
                  <a:cubicBezTo>
                    <a:pt x="46326" y="41057"/>
                    <a:pt x="46589" y="40731"/>
                    <a:pt x="46846" y="40402"/>
                  </a:cubicBezTo>
                  <a:lnTo>
                    <a:pt x="46846" y="40402"/>
                  </a:lnTo>
                  <a:cubicBezTo>
                    <a:pt x="45440" y="42039"/>
                    <a:pt x="44028" y="43670"/>
                    <a:pt x="42596" y="45278"/>
                  </a:cubicBezTo>
                  <a:cubicBezTo>
                    <a:pt x="42220" y="45700"/>
                    <a:pt x="40613" y="47000"/>
                    <a:pt x="40395" y="47000"/>
                  </a:cubicBezTo>
                  <a:cubicBezTo>
                    <a:pt x="40281" y="47000"/>
                    <a:pt x="40542" y="46649"/>
                    <a:pt x="41545" y="45642"/>
                  </a:cubicBezTo>
                  <a:cubicBezTo>
                    <a:pt x="43156" y="44022"/>
                    <a:pt x="44727" y="42362"/>
                    <a:pt x="46271" y="40679"/>
                  </a:cubicBezTo>
                  <a:cubicBezTo>
                    <a:pt x="49357" y="37307"/>
                    <a:pt x="51956" y="33536"/>
                    <a:pt x="54846" y="30003"/>
                  </a:cubicBezTo>
                  <a:cubicBezTo>
                    <a:pt x="59921" y="23796"/>
                    <a:pt x="66024" y="18429"/>
                    <a:pt x="71027" y="12173"/>
                  </a:cubicBezTo>
                  <a:close/>
                  <a:moveTo>
                    <a:pt x="40050" y="45867"/>
                  </a:moveTo>
                  <a:lnTo>
                    <a:pt x="40050" y="45867"/>
                  </a:lnTo>
                  <a:cubicBezTo>
                    <a:pt x="39859" y="46236"/>
                    <a:pt x="39723" y="46615"/>
                    <a:pt x="39663" y="46996"/>
                  </a:cubicBezTo>
                  <a:cubicBezTo>
                    <a:pt x="39657" y="47025"/>
                    <a:pt x="39666" y="47056"/>
                    <a:pt x="39689" y="47079"/>
                  </a:cubicBezTo>
                  <a:cubicBezTo>
                    <a:pt x="39612" y="47154"/>
                    <a:pt x="39540" y="47231"/>
                    <a:pt x="39466" y="47305"/>
                  </a:cubicBezTo>
                  <a:lnTo>
                    <a:pt x="39466" y="47305"/>
                  </a:lnTo>
                  <a:cubicBezTo>
                    <a:pt x="39397" y="47115"/>
                    <a:pt x="39328" y="46923"/>
                    <a:pt x="39259" y="46730"/>
                  </a:cubicBezTo>
                  <a:cubicBezTo>
                    <a:pt x="39530" y="46447"/>
                    <a:pt x="39784" y="46153"/>
                    <a:pt x="40050" y="45867"/>
                  </a:cubicBezTo>
                  <a:close/>
                  <a:moveTo>
                    <a:pt x="60937" y="35222"/>
                  </a:moveTo>
                  <a:lnTo>
                    <a:pt x="60937" y="35222"/>
                  </a:lnTo>
                  <a:cubicBezTo>
                    <a:pt x="58922" y="37855"/>
                    <a:pt x="57005" y="40578"/>
                    <a:pt x="54869" y="43101"/>
                  </a:cubicBezTo>
                  <a:cubicBezTo>
                    <a:pt x="53422" y="44807"/>
                    <a:pt x="51904" y="46462"/>
                    <a:pt x="50371" y="48101"/>
                  </a:cubicBezTo>
                  <a:lnTo>
                    <a:pt x="50622" y="47755"/>
                  </a:lnTo>
                  <a:cubicBezTo>
                    <a:pt x="51456" y="46684"/>
                    <a:pt x="52259" y="45593"/>
                    <a:pt x="53047" y="44510"/>
                  </a:cubicBezTo>
                  <a:cubicBezTo>
                    <a:pt x="53448" y="43990"/>
                    <a:pt x="53847" y="43471"/>
                    <a:pt x="54262" y="42963"/>
                  </a:cubicBezTo>
                  <a:cubicBezTo>
                    <a:pt x="56413" y="40324"/>
                    <a:pt x="58714" y="37803"/>
                    <a:pt x="60937" y="35222"/>
                  </a:cubicBezTo>
                  <a:close/>
                  <a:moveTo>
                    <a:pt x="58714" y="27991"/>
                  </a:moveTo>
                  <a:cubicBezTo>
                    <a:pt x="55071" y="32662"/>
                    <a:pt x="51497" y="37304"/>
                    <a:pt x="47565" y="41750"/>
                  </a:cubicBezTo>
                  <a:cubicBezTo>
                    <a:pt x="45746" y="43806"/>
                    <a:pt x="44204" y="46078"/>
                    <a:pt x="42371" y="48116"/>
                  </a:cubicBezTo>
                  <a:cubicBezTo>
                    <a:pt x="42151" y="47908"/>
                    <a:pt x="41935" y="47697"/>
                    <a:pt x="41715" y="47489"/>
                  </a:cubicBezTo>
                  <a:cubicBezTo>
                    <a:pt x="42460" y="46277"/>
                    <a:pt x="43324" y="45136"/>
                    <a:pt x="44291" y="44091"/>
                  </a:cubicBezTo>
                  <a:cubicBezTo>
                    <a:pt x="45235" y="42980"/>
                    <a:pt x="46271" y="41938"/>
                    <a:pt x="47264" y="40869"/>
                  </a:cubicBezTo>
                  <a:cubicBezTo>
                    <a:pt x="51173" y="36663"/>
                    <a:pt x="54534" y="32055"/>
                    <a:pt x="58671" y="28031"/>
                  </a:cubicBezTo>
                  <a:cubicBezTo>
                    <a:pt x="58685" y="28016"/>
                    <a:pt x="58700" y="28002"/>
                    <a:pt x="58714" y="27991"/>
                  </a:cubicBezTo>
                  <a:close/>
                  <a:moveTo>
                    <a:pt x="66036" y="34582"/>
                  </a:moveTo>
                  <a:cubicBezTo>
                    <a:pt x="66140" y="34942"/>
                    <a:pt x="66235" y="35318"/>
                    <a:pt x="66304" y="35681"/>
                  </a:cubicBezTo>
                  <a:cubicBezTo>
                    <a:pt x="66288" y="35676"/>
                    <a:pt x="66271" y="35673"/>
                    <a:pt x="66254" y="35673"/>
                  </a:cubicBezTo>
                  <a:cubicBezTo>
                    <a:pt x="66220" y="35673"/>
                    <a:pt x="66187" y="35684"/>
                    <a:pt x="66160" y="35707"/>
                  </a:cubicBezTo>
                  <a:cubicBezTo>
                    <a:pt x="65756" y="36034"/>
                    <a:pt x="65377" y="36395"/>
                    <a:pt x="64996" y="36753"/>
                  </a:cubicBezTo>
                  <a:cubicBezTo>
                    <a:pt x="65046" y="36728"/>
                    <a:pt x="65096" y="36716"/>
                    <a:pt x="65146" y="36716"/>
                  </a:cubicBezTo>
                  <a:cubicBezTo>
                    <a:pt x="65285" y="36716"/>
                    <a:pt x="65423" y="36812"/>
                    <a:pt x="65559" y="37012"/>
                  </a:cubicBezTo>
                  <a:lnTo>
                    <a:pt x="65562" y="37012"/>
                  </a:lnTo>
                  <a:cubicBezTo>
                    <a:pt x="65155" y="37907"/>
                    <a:pt x="64644" y="38762"/>
                    <a:pt x="64081" y="39596"/>
                  </a:cubicBezTo>
                  <a:cubicBezTo>
                    <a:pt x="61506" y="42807"/>
                    <a:pt x="58700" y="45835"/>
                    <a:pt x="56084" y="49019"/>
                  </a:cubicBezTo>
                  <a:cubicBezTo>
                    <a:pt x="57175" y="47533"/>
                    <a:pt x="58264" y="46063"/>
                    <a:pt x="59375" y="44654"/>
                  </a:cubicBezTo>
                  <a:cubicBezTo>
                    <a:pt x="60247" y="43543"/>
                    <a:pt x="61009" y="42339"/>
                    <a:pt x="61792" y="41167"/>
                  </a:cubicBezTo>
                  <a:cubicBezTo>
                    <a:pt x="62574" y="39977"/>
                    <a:pt x="63432" y="38837"/>
                    <a:pt x="64355" y="37754"/>
                  </a:cubicBezTo>
                  <a:cubicBezTo>
                    <a:pt x="64491" y="37396"/>
                    <a:pt x="64627" y="37139"/>
                    <a:pt x="64762" y="36963"/>
                  </a:cubicBezTo>
                  <a:lnTo>
                    <a:pt x="64762" y="36963"/>
                  </a:lnTo>
                  <a:cubicBezTo>
                    <a:pt x="64725" y="37001"/>
                    <a:pt x="64682" y="37033"/>
                    <a:pt x="64644" y="37070"/>
                  </a:cubicBezTo>
                  <a:cubicBezTo>
                    <a:pt x="65155" y="36268"/>
                    <a:pt x="65620" y="35436"/>
                    <a:pt x="66036" y="34582"/>
                  </a:cubicBezTo>
                  <a:close/>
                  <a:moveTo>
                    <a:pt x="58029" y="40401"/>
                  </a:moveTo>
                  <a:cubicBezTo>
                    <a:pt x="56729" y="41891"/>
                    <a:pt x="55431" y="43387"/>
                    <a:pt x="54158" y="44908"/>
                  </a:cubicBezTo>
                  <a:cubicBezTo>
                    <a:pt x="52862" y="46462"/>
                    <a:pt x="51583" y="48058"/>
                    <a:pt x="50296" y="49657"/>
                  </a:cubicBezTo>
                  <a:cubicBezTo>
                    <a:pt x="51364" y="48145"/>
                    <a:pt x="52449" y="46638"/>
                    <a:pt x="53630" y="45209"/>
                  </a:cubicBezTo>
                  <a:cubicBezTo>
                    <a:pt x="54978" y="43583"/>
                    <a:pt x="56496" y="42000"/>
                    <a:pt x="58029" y="40401"/>
                  </a:cubicBezTo>
                  <a:close/>
                  <a:moveTo>
                    <a:pt x="43145" y="45090"/>
                  </a:moveTo>
                  <a:lnTo>
                    <a:pt x="43145" y="45090"/>
                  </a:lnTo>
                  <a:cubicBezTo>
                    <a:pt x="42042" y="46470"/>
                    <a:pt x="41080" y="47951"/>
                    <a:pt x="40419" y="49681"/>
                  </a:cubicBezTo>
                  <a:cubicBezTo>
                    <a:pt x="40162" y="49118"/>
                    <a:pt x="39905" y="48491"/>
                    <a:pt x="39654" y="47821"/>
                  </a:cubicBezTo>
                  <a:cubicBezTo>
                    <a:pt x="41002" y="47140"/>
                    <a:pt x="42134" y="46184"/>
                    <a:pt x="43145" y="45090"/>
                  </a:cubicBezTo>
                  <a:close/>
                  <a:moveTo>
                    <a:pt x="60039" y="39729"/>
                  </a:moveTo>
                  <a:lnTo>
                    <a:pt x="60039" y="39732"/>
                  </a:lnTo>
                  <a:cubicBezTo>
                    <a:pt x="59468" y="40604"/>
                    <a:pt x="58931" y="41479"/>
                    <a:pt x="58408" y="42293"/>
                  </a:cubicBezTo>
                  <a:cubicBezTo>
                    <a:pt x="57874" y="43124"/>
                    <a:pt x="57331" y="43956"/>
                    <a:pt x="56780" y="44790"/>
                  </a:cubicBezTo>
                  <a:cubicBezTo>
                    <a:pt x="56338" y="45269"/>
                    <a:pt x="55899" y="45751"/>
                    <a:pt x="55460" y="46233"/>
                  </a:cubicBezTo>
                  <a:cubicBezTo>
                    <a:pt x="54274" y="47533"/>
                    <a:pt x="53142" y="48864"/>
                    <a:pt x="52042" y="50212"/>
                  </a:cubicBezTo>
                  <a:cubicBezTo>
                    <a:pt x="54667" y="46716"/>
                    <a:pt x="57224" y="43095"/>
                    <a:pt x="60039" y="39729"/>
                  </a:cubicBezTo>
                  <a:close/>
                  <a:moveTo>
                    <a:pt x="49935" y="39394"/>
                  </a:moveTo>
                  <a:lnTo>
                    <a:pt x="49935" y="39394"/>
                  </a:lnTo>
                  <a:cubicBezTo>
                    <a:pt x="46981" y="43179"/>
                    <a:pt x="44083" y="47007"/>
                    <a:pt x="40858" y="50570"/>
                  </a:cubicBezTo>
                  <a:cubicBezTo>
                    <a:pt x="40754" y="50376"/>
                    <a:pt x="40650" y="50174"/>
                    <a:pt x="40546" y="49958"/>
                  </a:cubicBezTo>
                  <a:cubicBezTo>
                    <a:pt x="40561" y="49952"/>
                    <a:pt x="40572" y="49958"/>
                    <a:pt x="40584" y="49946"/>
                  </a:cubicBezTo>
                  <a:cubicBezTo>
                    <a:pt x="43101" y="48136"/>
                    <a:pt x="44724" y="45633"/>
                    <a:pt x="46646" y="43243"/>
                  </a:cubicBezTo>
                  <a:cubicBezTo>
                    <a:pt x="47706" y="41926"/>
                    <a:pt x="48817" y="40659"/>
                    <a:pt x="49935" y="39394"/>
                  </a:cubicBezTo>
                  <a:close/>
                  <a:moveTo>
                    <a:pt x="67528" y="20031"/>
                  </a:moveTo>
                  <a:lnTo>
                    <a:pt x="67528" y="20031"/>
                  </a:lnTo>
                  <a:cubicBezTo>
                    <a:pt x="67130" y="21397"/>
                    <a:pt x="67173" y="22857"/>
                    <a:pt x="67127" y="24310"/>
                  </a:cubicBezTo>
                  <a:cubicBezTo>
                    <a:pt x="67100" y="24275"/>
                    <a:pt x="67060" y="24257"/>
                    <a:pt x="67019" y="24257"/>
                  </a:cubicBezTo>
                  <a:cubicBezTo>
                    <a:pt x="66986" y="24257"/>
                    <a:pt x="66952" y="24269"/>
                    <a:pt x="66925" y="24292"/>
                  </a:cubicBezTo>
                  <a:cubicBezTo>
                    <a:pt x="63798" y="27254"/>
                    <a:pt x="61116" y="30912"/>
                    <a:pt x="58532" y="34527"/>
                  </a:cubicBezTo>
                  <a:cubicBezTo>
                    <a:pt x="57588" y="35604"/>
                    <a:pt x="56644" y="36680"/>
                    <a:pt x="55715" y="37772"/>
                  </a:cubicBezTo>
                  <a:cubicBezTo>
                    <a:pt x="53578" y="40272"/>
                    <a:pt x="51347" y="42708"/>
                    <a:pt x="49326" y="45304"/>
                  </a:cubicBezTo>
                  <a:cubicBezTo>
                    <a:pt x="48358" y="46548"/>
                    <a:pt x="47674" y="47458"/>
                    <a:pt x="46724" y="48607"/>
                  </a:cubicBezTo>
                  <a:cubicBezTo>
                    <a:pt x="46534" y="48837"/>
                    <a:pt x="43793" y="51310"/>
                    <a:pt x="43624" y="51310"/>
                  </a:cubicBezTo>
                  <a:cubicBezTo>
                    <a:pt x="43588" y="51310"/>
                    <a:pt x="43671" y="51195"/>
                    <a:pt x="43924" y="50919"/>
                  </a:cubicBezTo>
                  <a:cubicBezTo>
                    <a:pt x="44242" y="50570"/>
                    <a:pt x="44545" y="50212"/>
                    <a:pt x="44859" y="49860"/>
                  </a:cubicBezTo>
                  <a:cubicBezTo>
                    <a:pt x="46008" y="48806"/>
                    <a:pt x="47010" y="47570"/>
                    <a:pt x="47960" y="46300"/>
                  </a:cubicBezTo>
                  <a:cubicBezTo>
                    <a:pt x="50743" y="43014"/>
                    <a:pt x="53445" y="39657"/>
                    <a:pt x="56226" y="36354"/>
                  </a:cubicBezTo>
                  <a:cubicBezTo>
                    <a:pt x="59906" y="31980"/>
                    <a:pt x="64173" y="27633"/>
                    <a:pt x="67141" y="22736"/>
                  </a:cubicBezTo>
                  <a:cubicBezTo>
                    <a:pt x="67202" y="22637"/>
                    <a:pt x="67110" y="22526"/>
                    <a:pt x="67016" y="22526"/>
                  </a:cubicBezTo>
                  <a:cubicBezTo>
                    <a:pt x="66984" y="22526"/>
                    <a:pt x="66952" y="22539"/>
                    <a:pt x="66925" y="22569"/>
                  </a:cubicBezTo>
                  <a:cubicBezTo>
                    <a:pt x="66532" y="23013"/>
                    <a:pt x="66151" y="23475"/>
                    <a:pt x="65761" y="23926"/>
                  </a:cubicBezTo>
                  <a:cubicBezTo>
                    <a:pt x="66495" y="22800"/>
                    <a:pt x="67095" y="21587"/>
                    <a:pt x="67473" y="20224"/>
                  </a:cubicBezTo>
                  <a:cubicBezTo>
                    <a:pt x="67482" y="20184"/>
                    <a:pt x="67473" y="20144"/>
                    <a:pt x="67444" y="20112"/>
                  </a:cubicBezTo>
                  <a:cubicBezTo>
                    <a:pt x="67473" y="20086"/>
                    <a:pt x="67499" y="20060"/>
                    <a:pt x="67528" y="20031"/>
                  </a:cubicBezTo>
                  <a:close/>
                  <a:moveTo>
                    <a:pt x="65900" y="21636"/>
                  </a:moveTo>
                  <a:lnTo>
                    <a:pt x="65900" y="21636"/>
                  </a:lnTo>
                  <a:cubicBezTo>
                    <a:pt x="61310" y="26827"/>
                    <a:pt x="57077" y="32307"/>
                    <a:pt x="52802" y="37760"/>
                  </a:cubicBezTo>
                  <a:cubicBezTo>
                    <a:pt x="49259" y="42278"/>
                    <a:pt x="44845" y="46378"/>
                    <a:pt x="41571" y="51046"/>
                  </a:cubicBezTo>
                  <a:cubicBezTo>
                    <a:pt x="41496" y="51151"/>
                    <a:pt x="41596" y="51254"/>
                    <a:pt x="41699" y="51254"/>
                  </a:cubicBezTo>
                  <a:cubicBezTo>
                    <a:pt x="41743" y="51254"/>
                    <a:pt x="41787" y="51235"/>
                    <a:pt x="41819" y="51190"/>
                  </a:cubicBezTo>
                  <a:cubicBezTo>
                    <a:pt x="45414" y="46072"/>
                    <a:pt x="50218" y="41528"/>
                    <a:pt x="54095" y="36571"/>
                  </a:cubicBezTo>
                  <a:cubicBezTo>
                    <a:pt x="56260" y="33802"/>
                    <a:pt x="58414" y="31022"/>
                    <a:pt x="60608" y="28276"/>
                  </a:cubicBezTo>
                  <a:cubicBezTo>
                    <a:pt x="61702" y="26911"/>
                    <a:pt x="62825" y="25565"/>
                    <a:pt x="63951" y="24226"/>
                  </a:cubicBezTo>
                  <a:lnTo>
                    <a:pt x="63951" y="24226"/>
                  </a:lnTo>
                  <a:cubicBezTo>
                    <a:pt x="63950" y="24228"/>
                    <a:pt x="63949" y="24228"/>
                    <a:pt x="63949" y="24228"/>
                  </a:cubicBezTo>
                  <a:cubicBezTo>
                    <a:pt x="63951" y="24228"/>
                    <a:pt x="66083" y="21685"/>
                    <a:pt x="66525" y="21685"/>
                  </a:cubicBezTo>
                  <a:cubicBezTo>
                    <a:pt x="66647" y="21685"/>
                    <a:pt x="66640" y="21880"/>
                    <a:pt x="66422" y="22378"/>
                  </a:cubicBezTo>
                  <a:cubicBezTo>
                    <a:pt x="66111" y="23094"/>
                    <a:pt x="65715" y="23801"/>
                    <a:pt x="65268" y="24500"/>
                  </a:cubicBezTo>
                  <a:cubicBezTo>
                    <a:pt x="64165" y="25785"/>
                    <a:pt x="63074" y="27081"/>
                    <a:pt x="61997" y="28386"/>
                  </a:cubicBezTo>
                  <a:cubicBezTo>
                    <a:pt x="62796" y="27572"/>
                    <a:pt x="63579" y="26743"/>
                    <a:pt x="64306" y="25880"/>
                  </a:cubicBezTo>
                  <a:lnTo>
                    <a:pt x="64306" y="25880"/>
                  </a:lnTo>
                  <a:cubicBezTo>
                    <a:pt x="63232" y="27303"/>
                    <a:pt x="61962" y="28689"/>
                    <a:pt x="60643" y="30037"/>
                  </a:cubicBezTo>
                  <a:cubicBezTo>
                    <a:pt x="58203" y="33034"/>
                    <a:pt x="55792" y="36054"/>
                    <a:pt x="53318" y="39019"/>
                  </a:cubicBezTo>
                  <a:cubicBezTo>
                    <a:pt x="51670" y="40996"/>
                    <a:pt x="50073" y="43014"/>
                    <a:pt x="48532" y="45076"/>
                  </a:cubicBezTo>
                  <a:cubicBezTo>
                    <a:pt x="48257" y="45442"/>
                    <a:pt x="47980" y="45789"/>
                    <a:pt x="47703" y="46147"/>
                  </a:cubicBezTo>
                  <a:cubicBezTo>
                    <a:pt x="46600" y="47440"/>
                    <a:pt x="45483" y="48719"/>
                    <a:pt x="44351" y="49989"/>
                  </a:cubicBezTo>
                  <a:cubicBezTo>
                    <a:pt x="44135" y="49949"/>
                    <a:pt x="43921" y="49721"/>
                    <a:pt x="43719" y="49279"/>
                  </a:cubicBezTo>
                  <a:cubicBezTo>
                    <a:pt x="44415" y="48396"/>
                    <a:pt x="45125" y="47518"/>
                    <a:pt x="45844" y="46652"/>
                  </a:cubicBezTo>
                  <a:cubicBezTo>
                    <a:pt x="49675" y="41981"/>
                    <a:pt x="53731" y="37466"/>
                    <a:pt x="57735" y="32933"/>
                  </a:cubicBezTo>
                  <a:lnTo>
                    <a:pt x="57735" y="32933"/>
                  </a:lnTo>
                  <a:cubicBezTo>
                    <a:pt x="56595" y="34062"/>
                    <a:pt x="55510" y="35162"/>
                    <a:pt x="54580" y="36227"/>
                  </a:cubicBezTo>
                  <a:cubicBezTo>
                    <a:pt x="50160" y="41308"/>
                    <a:pt x="45623" y="46267"/>
                    <a:pt x="41584" y="51665"/>
                  </a:cubicBezTo>
                  <a:lnTo>
                    <a:pt x="41584" y="51665"/>
                  </a:lnTo>
                  <a:cubicBezTo>
                    <a:pt x="41359" y="51400"/>
                    <a:pt x="41161" y="51112"/>
                    <a:pt x="40991" y="50807"/>
                  </a:cubicBezTo>
                  <a:cubicBezTo>
                    <a:pt x="41008" y="50798"/>
                    <a:pt x="41025" y="50801"/>
                    <a:pt x="41043" y="50786"/>
                  </a:cubicBezTo>
                  <a:cubicBezTo>
                    <a:pt x="45177" y="46707"/>
                    <a:pt x="48638" y="42114"/>
                    <a:pt x="52086" y="37457"/>
                  </a:cubicBezTo>
                  <a:cubicBezTo>
                    <a:pt x="56306" y="31755"/>
                    <a:pt x="60908" y="26608"/>
                    <a:pt x="65900" y="21636"/>
                  </a:cubicBezTo>
                  <a:close/>
                  <a:moveTo>
                    <a:pt x="62805" y="47351"/>
                  </a:moveTo>
                  <a:cubicBezTo>
                    <a:pt x="61760" y="48843"/>
                    <a:pt x="60542" y="50232"/>
                    <a:pt x="59355" y="51595"/>
                  </a:cubicBezTo>
                  <a:cubicBezTo>
                    <a:pt x="59323" y="51629"/>
                    <a:pt x="59294" y="51661"/>
                    <a:pt x="59266" y="51696"/>
                  </a:cubicBezTo>
                  <a:cubicBezTo>
                    <a:pt x="60149" y="50584"/>
                    <a:pt x="61047" y="49481"/>
                    <a:pt x="61982" y="48407"/>
                  </a:cubicBezTo>
                  <a:cubicBezTo>
                    <a:pt x="62248" y="48107"/>
                    <a:pt x="62531" y="47735"/>
                    <a:pt x="62805" y="47351"/>
                  </a:cubicBezTo>
                  <a:close/>
                  <a:moveTo>
                    <a:pt x="57920" y="47204"/>
                  </a:moveTo>
                  <a:cubicBezTo>
                    <a:pt x="57764" y="47409"/>
                    <a:pt x="57600" y="47611"/>
                    <a:pt x="57450" y="47818"/>
                  </a:cubicBezTo>
                  <a:cubicBezTo>
                    <a:pt x="56379" y="49285"/>
                    <a:pt x="55253" y="50705"/>
                    <a:pt x="54121" y="52126"/>
                  </a:cubicBezTo>
                  <a:cubicBezTo>
                    <a:pt x="55212" y="50645"/>
                    <a:pt x="56309" y="49172"/>
                    <a:pt x="57464" y="47746"/>
                  </a:cubicBezTo>
                  <a:cubicBezTo>
                    <a:pt x="57611" y="47562"/>
                    <a:pt x="57770" y="47385"/>
                    <a:pt x="57920" y="47204"/>
                  </a:cubicBezTo>
                  <a:close/>
                  <a:moveTo>
                    <a:pt x="43514" y="50925"/>
                  </a:moveTo>
                  <a:lnTo>
                    <a:pt x="43514" y="50925"/>
                  </a:lnTo>
                  <a:cubicBezTo>
                    <a:pt x="43196" y="51277"/>
                    <a:pt x="42885" y="51638"/>
                    <a:pt x="42567" y="51987"/>
                  </a:cubicBezTo>
                  <a:cubicBezTo>
                    <a:pt x="42518" y="52042"/>
                    <a:pt x="42518" y="52123"/>
                    <a:pt x="42570" y="52175"/>
                  </a:cubicBezTo>
                  <a:lnTo>
                    <a:pt x="42567" y="52172"/>
                  </a:lnTo>
                  <a:cubicBezTo>
                    <a:pt x="42523" y="52182"/>
                    <a:pt x="42478" y="52187"/>
                    <a:pt x="42433" y="52187"/>
                  </a:cubicBezTo>
                  <a:cubicBezTo>
                    <a:pt x="42230" y="52187"/>
                    <a:pt x="42023" y="52087"/>
                    <a:pt x="41811" y="51901"/>
                  </a:cubicBezTo>
                  <a:cubicBezTo>
                    <a:pt x="42408" y="51629"/>
                    <a:pt x="42977" y="51303"/>
                    <a:pt x="43514" y="50925"/>
                  </a:cubicBezTo>
                  <a:close/>
                  <a:moveTo>
                    <a:pt x="56670" y="37119"/>
                  </a:moveTo>
                  <a:lnTo>
                    <a:pt x="56670" y="37119"/>
                  </a:lnTo>
                  <a:cubicBezTo>
                    <a:pt x="56257" y="37694"/>
                    <a:pt x="55844" y="38265"/>
                    <a:pt x="55429" y="38825"/>
                  </a:cubicBezTo>
                  <a:cubicBezTo>
                    <a:pt x="55339" y="38944"/>
                    <a:pt x="55253" y="39059"/>
                    <a:pt x="55163" y="39178"/>
                  </a:cubicBezTo>
                  <a:lnTo>
                    <a:pt x="55051" y="39308"/>
                  </a:lnTo>
                  <a:cubicBezTo>
                    <a:pt x="51653" y="43205"/>
                    <a:pt x="48578" y="47429"/>
                    <a:pt x="45142" y="51303"/>
                  </a:cubicBezTo>
                  <a:cubicBezTo>
                    <a:pt x="44167" y="52218"/>
                    <a:pt x="43182" y="53128"/>
                    <a:pt x="42261" y="54101"/>
                  </a:cubicBezTo>
                  <a:cubicBezTo>
                    <a:pt x="42547" y="53483"/>
                    <a:pt x="42700" y="53240"/>
                    <a:pt x="42781" y="52472"/>
                  </a:cubicBezTo>
                  <a:lnTo>
                    <a:pt x="42778" y="52469"/>
                  </a:lnTo>
                  <a:cubicBezTo>
                    <a:pt x="42888" y="52400"/>
                    <a:pt x="42896" y="52247"/>
                    <a:pt x="42798" y="52166"/>
                  </a:cubicBezTo>
                  <a:cubicBezTo>
                    <a:pt x="47741" y="49398"/>
                    <a:pt x="51124" y="43572"/>
                    <a:pt x="54730" y="39348"/>
                  </a:cubicBezTo>
                  <a:cubicBezTo>
                    <a:pt x="55368" y="38603"/>
                    <a:pt x="56015" y="37858"/>
                    <a:pt x="56670" y="37119"/>
                  </a:cubicBezTo>
                  <a:close/>
                  <a:moveTo>
                    <a:pt x="64937" y="35211"/>
                  </a:moveTo>
                  <a:lnTo>
                    <a:pt x="64937" y="35211"/>
                  </a:lnTo>
                  <a:cubicBezTo>
                    <a:pt x="65201" y="35232"/>
                    <a:pt x="65198" y="35605"/>
                    <a:pt x="64589" y="36640"/>
                  </a:cubicBezTo>
                  <a:cubicBezTo>
                    <a:pt x="64202" y="37304"/>
                    <a:pt x="63738" y="37933"/>
                    <a:pt x="63247" y="38551"/>
                  </a:cubicBezTo>
                  <a:cubicBezTo>
                    <a:pt x="62857" y="38993"/>
                    <a:pt x="62479" y="39452"/>
                    <a:pt x="62106" y="39920"/>
                  </a:cubicBezTo>
                  <a:cubicBezTo>
                    <a:pt x="61688" y="40396"/>
                    <a:pt x="61266" y="40867"/>
                    <a:pt x="60856" y="41331"/>
                  </a:cubicBezTo>
                  <a:cubicBezTo>
                    <a:pt x="58809" y="43641"/>
                    <a:pt x="56823" y="45907"/>
                    <a:pt x="54978" y="48381"/>
                  </a:cubicBezTo>
                  <a:cubicBezTo>
                    <a:pt x="53411" y="50483"/>
                    <a:pt x="51745" y="52533"/>
                    <a:pt x="50076" y="54580"/>
                  </a:cubicBezTo>
                  <a:cubicBezTo>
                    <a:pt x="50515" y="53922"/>
                    <a:pt x="50951" y="53278"/>
                    <a:pt x="51404" y="52669"/>
                  </a:cubicBezTo>
                  <a:cubicBezTo>
                    <a:pt x="52914" y="50625"/>
                    <a:pt x="54346" y="48482"/>
                    <a:pt x="55784" y="46337"/>
                  </a:cubicBezTo>
                  <a:cubicBezTo>
                    <a:pt x="59014" y="42758"/>
                    <a:pt x="62229" y="39200"/>
                    <a:pt x="64937" y="35211"/>
                  </a:cubicBezTo>
                  <a:close/>
                  <a:moveTo>
                    <a:pt x="65805" y="47917"/>
                  </a:moveTo>
                  <a:cubicBezTo>
                    <a:pt x="65903" y="48289"/>
                    <a:pt x="65955" y="48673"/>
                    <a:pt x="65961" y="49057"/>
                  </a:cubicBezTo>
                  <a:cubicBezTo>
                    <a:pt x="65922" y="49022"/>
                    <a:pt x="65870" y="48998"/>
                    <a:pt x="65820" y="48998"/>
                  </a:cubicBezTo>
                  <a:cubicBezTo>
                    <a:pt x="65780" y="48998"/>
                    <a:pt x="65742" y="49013"/>
                    <a:pt x="65712" y="49048"/>
                  </a:cubicBezTo>
                  <a:cubicBezTo>
                    <a:pt x="64107" y="50994"/>
                    <a:pt x="61899" y="53055"/>
                    <a:pt x="60568" y="55102"/>
                  </a:cubicBezTo>
                  <a:cubicBezTo>
                    <a:pt x="62181" y="52617"/>
                    <a:pt x="64162" y="50388"/>
                    <a:pt x="65805" y="47917"/>
                  </a:cubicBezTo>
                  <a:close/>
                  <a:moveTo>
                    <a:pt x="65963" y="49325"/>
                  </a:moveTo>
                  <a:lnTo>
                    <a:pt x="65963" y="49325"/>
                  </a:lnTo>
                  <a:cubicBezTo>
                    <a:pt x="65894" y="51315"/>
                    <a:pt x="64684" y="53301"/>
                    <a:pt x="63001" y="54733"/>
                  </a:cubicBezTo>
                  <a:lnTo>
                    <a:pt x="63001" y="54730"/>
                  </a:lnTo>
                  <a:cubicBezTo>
                    <a:pt x="63700" y="53818"/>
                    <a:pt x="64399" y="52905"/>
                    <a:pt x="65100" y="51996"/>
                  </a:cubicBezTo>
                  <a:cubicBezTo>
                    <a:pt x="65205" y="51860"/>
                    <a:pt x="65088" y="51683"/>
                    <a:pt x="64965" y="51683"/>
                  </a:cubicBezTo>
                  <a:cubicBezTo>
                    <a:pt x="64926" y="51683"/>
                    <a:pt x="64886" y="51701"/>
                    <a:pt x="64852" y="51745"/>
                  </a:cubicBezTo>
                  <a:cubicBezTo>
                    <a:pt x="64432" y="52288"/>
                    <a:pt x="62405" y="55181"/>
                    <a:pt x="62379" y="55181"/>
                  </a:cubicBezTo>
                  <a:cubicBezTo>
                    <a:pt x="62370" y="55181"/>
                    <a:pt x="62558" y="54896"/>
                    <a:pt x="63053" y="54167"/>
                  </a:cubicBezTo>
                  <a:cubicBezTo>
                    <a:pt x="64156" y="52547"/>
                    <a:pt x="65210" y="51127"/>
                    <a:pt x="65963" y="49325"/>
                  </a:cubicBezTo>
                  <a:close/>
                  <a:moveTo>
                    <a:pt x="57854" y="37506"/>
                  </a:moveTo>
                  <a:lnTo>
                    <a:pt x="57854" y="37506"/>
                  </a:lnTo>
                  <a:cubicBezTo>
                    <a:pt x="56728" y="38973"/>
                    <a:pt x="55608" y="40445"/>
                    <a:pt x="54456" y="41889"/>
                  </a:cubicBezTo>
                  <a:cubicBezTo>
                    <a:pt x="52776" y="44002"/>
                    <a:pt x="51075" y="46095"/>
                    <a:pt x="49441" y="48243"/>
                  </a:cubicBezTo>
                  <a:lnTo>
                    <a:pt x="49438" y="48240"/>
                  </a:lnTo>
                  <a:cubicBezTo>
                    <a:pt x="47370" y="50958"/>
                    <a:pt x="43825" y="53775"/>
                    <a:pt x="42252" y="55435"/>
                  </a:cubicBezTo>
                  <a:lnTo>
                    <a:pt x="42252" y="55435"/>
                  </a:lnTo>
                  <a:cubicBezTo>
                    <a:pt x="44034" y="53550"/>
                    <a:pt x="46006" y="52132"/>
                    <a:pt x="47553" y="49995"/>
                  </a:cubicBezTo>
                  <a:cubicBezTo>
                    <a:pt x="50018" y="46594"/>
                    <a:pt x="52412" y="43349"/>
                    <a:pt x="55287" y="40263"/>
                  </a:cubicBezTo>
                  <a:cubicBezTo>
                    <a:pt x="56125" y="39360"/>
                    <a:pt x="56988" y="38439"/>
                    <a:pt x="57854" y="37506"/>
                  </a:cubicBezTo>
                  <a:close/>
                  <a:moveTo>
                    <a:pt x="52605" y="42579"/>
                  </a:moveTo>
                  <a:lnTo>
                    <a:pt x="52605" y="42579"/>
                  </a:lnTo>
                  <a:cubicBezTo>
                    <a:pt x="52317" y="42960"/>
                    <a:pt x="52028" y="43341"/>
                    <a:pt x="51739" y="43719"/>
                  </a:cubicBezTo>
                  <a:cubicBezTo>
                    <a:pt x="51147" y="44418"/>
                    <a:pt x="50587" y="45134"/>
                    <a:pt x="50042" y="45861"/>
                  </a:cubicBezTo>
                  <a:cubicBezTo>
                    <a:pt x="49750" y="46233"/>
                    <a:pt x="49458" y="46606"/>
                    <a:pt x="49164" y="46973"/>
                  </a:cubicBezTo>
                  <a:cubicBezTo>
                    <a:pt x="49305" y="46811"/>
                    <a:pt x="49447" y="46646"/>
                    <a:pt x="49588" y="46482"/>
                  </a:cubicBezTo>
                  <a:lnTo>
                    <a:pt x="49588" y="46482"/>
                  </a:lnTo>
                  <a:cubicBezTo>
                    <a:pt x="49089" y="47175"/>
                    <a:pt x="48601" y="47876"/>
                    <a:pt x="48125" y="48601"/>
                  </a:cubicBezTo>
                  <a:cubicBezTo>
                    <a:pt x="46260" y="51442"/>
                    <a:pt x="43918" y="53359"/>
                    <a:pt x="41635" y="55688"/>
                  </a:cubicBezTo>
                  <a:cubicBezTo>
                    <a:pt x="41707" y="55481"/>
                    <a:pt x="41782" y="55270"/>
                    <a:pt x="41866" y="55050"/>
                  </a:cubicBezTo>
                  <a:lnTo>
                    <a:pt x="41863" y="55050"/>
                  </a:lnTo>
                  <a:cubicBezTo>
                    <a:pt x="43840" y="53237"/>
                    <a:pt x="45619" y="51231"/>
                    <a:pt x="47322" y="49155"/>
                  </a:cubicBezTo>
                  <a:lnTo>
                    <a:pt x="47322" y="49155"/>
                  </a:lnTo>
                  <a:cubicBezTo>
                    <a:pt x="46901" y="49603"/>
                    <a:pt x="46465" y="50039"/>
                    <a:pt x="46023" y="50463"/>
                  </a:cubicBezTo>
                  <a:cubicBezTo>
                    <a:pt x="46745" y="49689"/>
                    <a:pt x="47463" y="48913"/>
                    <a:pt x="48174" y="48113"/>
                  </a:cubicBezTo>
                  <a:cubicBezTo>
                    <a:pt x="49655" y="46274"/>
                    <a:pt x="51101" y="44397"/>
                    <a:pt x="52605" y="42579"/>
                  </a:cubicBezTo>
                  <a:close/>
                  <a:moveTo>
                    <a:pt x="64871" y="48529"/>
                  </a:moveTo>
                  <a:cubicBezTo>
                    <a:pt x="65033" y="48529"/>
                    <a:pt x="62071" y="52456"/>
                    <a:pt x="62080" y="52456"/>
                  </a:cubicBezTo>
                  <a:cubicBezTo>
                    <a:pt x="62080" y="52456"/>
                    <a:pt x="62092" y="52442"/>
                    <a:pt x="62115" y="52412"/>
                  </a:cubicBezTo>
                  <a:lnTo>
                    <a:pt x="62115" y="52412"/>
                  </a:lnTo>
                  <a:cubicBezTo>
                    <a:pt x="61162" y="53642"/>
                    <a:pt x="60279" y="54895"/>
                    <a:pt x="59433" y="56199"/>
                  </a:cubicBezTo>
                  <a:cubicBezTo>
                    <a:pt x="59346" y="56332"/>
                    <a:pt x="59467" y="56462"/>
                    <a:pt x="59594" y="56462"/>
                  </a:cubicBezTo>
                  <a:cubicBezTo>
                    <a:pt x="59636" y="56462"/>
                    <a:pt x="59678" y="56448"/>
                    <a:pt x="59713" y="56416"/>
                  </a:cubicBezTo>
                  <a:cubicBezTo>
                    <a:pt x="61687" y="54628"/>
                    <a:pt x="63311" y="52604"/>
                    <a:pt x="64961" y="50521"/>
                  </a:cubicBezTo>
                  <a:lnTo>
                    <a:pt x="64961" y="50521"/>
                  </a:lnTo>
                  <a:cubicBezTo>
                    <a:pt x="63779" y="52017"/>
                    <a:pt x="62644" y="53934"/>
                    <a:pt x="61673" y="55686"/>
                  </a:cubicBezTo>
                  <a:lnTo>
                    <a:pt x="61673" y="55683"/>
                  </a:lnTo>
                  <a:cubicBezTo>
                    <a:pt x="60712" y="56257"/>
                    <a:pt x="59670" y="56653"/>
                    <a:pt x="58636" y="56791"/>
                  </a:cubicBezTo>
                  <a:cubicBezTo>
                    <a:pt x="58685" y="56710"/>
                    <a:pt x="58642" y="56612"/>
                    <a:pt x="58564" y="56560"/>
                  </a:cubicBezTo>
                  <a:cubicBezTo>
                    <a:pt x="60501" y="54268"/>
                    <a:pt x="62080" y="51707"/>
                    <a:pt x="64041" y="49421"/>
                  </a:cubicBezTo>
                  <a:cubicBezTo>
                    <a:pt x="64586" y="48783"/>
                    <a:pt x="64830" y="48529"/>
                    <a:pt x="64871" y="48529"/>
                  </a:cubicBezTo>
                  <a:close/>
                  <a:moveTo>
                    <a:pt x="44968" y="54583"/>
                  </a:moveTo>
                  <a:cubicBezTo>
                    <a:pt x="44608" y="55002"/>
                    <a:pt x="44261" y="55428"/>
                    <a:pt x="43889" y="55839"/>
                  </a:cubicBezTo>
                  <a:cubicBezTo>
                    <a:pt x="42746" y="57104"/>
                    <a:pt x="42195" y="57641"/>
                    <a:pt x="42141" y="57641"/>
                  </a:cubicBezTo>
                  <a:cubicBezTo>
                    <a:pt x="42073" y="57641"/>
                    <a:pt x="42780" y="56804"/>
                    <a:pt x="44074" y="55504"/>
                  </a:cubicBezTo>
                  <a:cubicBezTo>
                    <a:pt x="44383" y="55203"/>
                    <a:pt x="44671" y="54890"/>
                    <a:pt x="44968" y="54583"/>
                  </a:cubicBezTo>
                  <a:close/>
                  <a:moveTo>
                    <a:pt x="44810" y="54040"/>
                  </a:moveTo>
                  <a:lnTo>
                    <a:pt x="44810" y="54040"/>
                  </a:lnTo>
                  <a:cubicBezTo>
                    <a:pt x="43566" y="55400"/>
                    <a:pt x="42353" y="56783"/>
                    <a:pt x="41190" y="58200"/>
                  </a:cubicBezTo>
                  <a:cubicBezTo>
                    <a:pt x="41196" y="57611"/>
                    <a:pt x="41274" y="57025"/>
                    <a:pt x="41418" y="56453"/>
                  </a:cubicBezTo>
                  <a:lnTo>
                    <a:pt x="41415" y="56451"/>
                  </a:lnTo>
                  <a:cubicBezTo>
                    <a:pt x="42605" y="55772"/>
                    <a:pt x="43736" y="54958"/>
                    <a:pt x="44810" y="54040"/>
                  </a:cubicBezTo>
                  <a:close/>
                  <a:moveTo>
                    <a:pt x="64943" y="39709"/>
                  </a:moveTo>
                  <a:cubicBezTo>
                    <a:pt x="65081" y="39709"/>
                    <a:pt x="64998" y="40181"/>
                    <a:pt x="64693" y="41123"/>
                  </a:cubicBezTo>
                  <a:lnTo>
                    <a:pt x="64696" y="41126"/>
                  </a:lnTo>
                  <a:cubicBezTo>
                    <a:pt x="63807" y="42772"/>
                    <a:pt x="62519" y="44201"/>
                    <a:pt x="61321" y="45627"/>
                  </a:cubicBezTo>
                  <a:cubicBezTo>
                    <a:pt x="59367" y="47957"/>
                    <a:pt x="57403" y="50261"/>
                    <a:pt x="55518" y="52651"/>
                  </a:cubicBezTo>
                  <a:cubicBezTo>
                    <a:pt x="53939" y="54655"/>
                    <a:pt x="52340" y="56606"/>
                    <a:pt x="50772" y="58575"/>
                  </a:cubicBezTo>
                  <a:cubicBezTo>
                    <a:pt x="50925" y="58359"/>
                    <a:pt x="51075" y="58139"/>
                    <a:pt x="51231" y="57929"/>
                  </a:cubicBezTo>
                  <a:cubicBezTo>
                    <a:pt x="55180" y="52614"/>
                    <a:pt x="59621" y="47527"/>
                    <a:pt x="63319" y="42044"/>
                  </a:cubicBezTo>
                  <a:cubicBezTo>
                    <a:pt x="64225" y="40488"/>
                    <a:pt x="64766" y="39709"/>
                    <a:pt x="64943" y="39709"/>
                  </a:cubicBezTo>
                  <a:close/>
                  <a:moveTo>
                    <a:pt x="64318" y="45468"/>
                  </a:moveTo>
                  <a:cubicBezTo>
                    <a:pt x="64967" y="46098"/>
                    <a:pt x="65403" y="46776"/>
                    <a:pt x="65663" y="47478"/>
                  </a:cubicBezTo>
                  <a:lnTo>
                    <a:pt x="65666" y="47478"/>
                  </a:lnTo>
                  <a:cubicBezTo>
                    <a:pt x="62513" y="50067"/>
                    <a:pt x="60608" y="53656"/>
                    <a:pt x="58001" y="56748"/>
                  </a:cubicBezTo>
                  <a:cubicBezTo>
                    <a:pt x="58088" y="55963"/>
                    <a:pt x="58414" y="55224"/>
                    <a:pt x="58931" y="54629"/>
                  </a:cubicBezTo>
                  <a:cubicBezTo>
                    <a:pt x="59811" y="53214"/>
                    <a:pt x="61064" y="51924"/>
                    <a:pt x="62153" y="50653"/>
                  </a:cubicBezTo>
                  <a:cubicBezTo>
                    <a:pt x="63247" y="49375"/>
                    <a:pt x="64208" y="48049"/>
                    <a:pt x="65011" y="46565"/>
                  </a:cubicBezTo>
                  <a:cubicBezTo>
                    <a:pt x="65075" y="46447"/>
                    <a:pt x="64969" y="46311"/>
                    <a:pt x="64860" y="46311"/>
                  </a:cubicBezTo>
                  <a:cubicBezTo>
                    <a:pt x="64823" y="46311"/>
                    <a:pt x="64785" y="46326"/>
                    <a:pt x="64754" y="46363"/>
                  </a:cubicBezTo>
                  <a:cubicBezTo>
                    <a:pt x="62817" y="48644"/>
                    <a:pt x="61032" y="51032"/>
                    <a:pt x="59191" y="53385"/>
                  </a:cubicBezTo>
                  <a:cubicBezTo>
                    <a:pt x="57819" y="55134"/>
                    <a:pt x="54860" y="57221"/>
                    <a:pt x="53925" y="58769"/>
                  </a:cubicBezTo>
                  <a:cubicBezTo>
                    <a:pt x="54135" y="58420"/>
                    <a:pt x="54372" y="58090"/>
                    <a:pt x="54597" y="57753"/>
                  </a:cubicBezTo>
                  <a:cubicBezTo>
                    <a:pt x="55481" y="56598"/>
                    <a:pt x="56361" y="55440"/>
                    <a:pt x="57245" y="54282"/>
                  </a:cubicBezTo>
                  <a:cubicBezTo>
                    <a:pt x="59678" y="51410"/>
                    <a:pt x="62332" y="48708"/>
                    <a:pt x="64318" y="45468"/>
                  </a:cubicBezTo>
                  <a:close/>
                  <a:moveTo>
                    <a:pt x="51407" y="47475"/>
                  </a:moveTo>
                  <a:lnTo>
                    <a:pt x="51407" y="47475"/>
                  </a:lnTo>
                  <a:cubicBezTo>
                    <a:pt x="51367" y="47527"/>
                    <a:pt x="51326" y="47579"/>
                    <a:pt x="51286" y="47631"/>
                  </a:cubicBezTo>
                  <a:cubicBezTo>
                    <a:pt x="50018" y="49363"/>
                    <a:pt x="48832" y="51193"/>
                    <a:pt x="47585" y="52980"/>
                  </a:cubicBezTo>
                  <a:cubicBezTo>
                    <a:pt x="45613" y="55339"/>
                    <a:pt x="43566" y="57620"/>
                    <a:pt x="41337" y="59675"/>
                  </a:cubicBezTo>
                  <a:cubicBezTo>
                    <a:pt x="41282" y="59366"/>
                    <a:pt x="41242" y="59052"/>
                    <a:pt x="41222" y="58740"/>
                  </a:cubicBezTo>
                  <a:cubicBezTo>
                    <a:pt x="43722" y="56627"/>
                    <a:pt x="45818" y="54167"/>
                    <a:pt x="47781" y="51595"/>
                  </a:cubicBezTo>
                  <a:cubicBezTo>
                    <a:pt x="49017" y="50238"/>
                    <a:pt x="50223" y="48864"/>
                    <a:pt x="51407" y="47475"/>
                  </a:cubicBezTo>
                  <a:close/>
                  <a:moveTo>
                    <a:pt x="60975" y="38369"/>
                  </a:moveTo>
                  <a:lnTo>
                    <a:pt x="60975" y="38369"/>
                  </a:lnTo>
                  <a:cubicBezTo>
                    <a:pt x="60721" y="38719"/>
                    <a:pt x="60475" y="39074"/>
                    <a:pt x="60236" y="39435"/>
                  </a:cubicBezTo>
                  <a:lnTo>
                    <a:pt x="60233" y="39435"/>
                  </a:lnTo>
                  <a:cubicBezTo>
                    <a:pt x="58379" y="41522"/>
                    <a:pt x="56552" y="43638"/>
                    <a:pt x="54820" y="45867"/>
                  </a:cubicBezTo>
                  <a:cubicBezTo>
                    <a:pt x="50971" y="50812"/>
                    <a:pt x="47729" y="56846"/>
                    <a:pt x="42688" y="60686"/>
                  </a:cubicBezTo>
                  <a:cubicBezTo>
                    <a:pt x="43572" y="60013"/>
                    <a:pt x="44709" y="57839"/>
                    <a:pt x="45572" y="56921"/>
                  </a:cubicBezTo>
                  <a:cubicBezTo>
                    <a:pt x="46612" y="55810"/>
                    <a:pt x="47663" y="54718"/>
                    <a:pt x="48667" y="53572"/>
                  </a:cubicBezTo>
                  <a:cubicBezTo>
                    <a:pt x="50896" y="51037"/>
                    <a:pt x="52819" y="48202"/>
                    <a:pt x="54967" y="45593"/>
                  </a:cubicBezTo>
                  <a:cubicBezTo>
                    <a:pt x="56962" y="43173"/>
                    <a:pt x="58986" y="40783"/>
                    <a:pt x="60975" y="38369"/>
                  </a:cubicBezTo>
                  <a:close/>
                  <a:moveTo>
                    <a:pt x="65611" y="32240"/>
                  </a:moveTo>
                  <a:cubicBezTo>
                    <a:pt x="65603" y="32260"/>
                    <a:pt x="65594" y="32281"/>
                    <a:pt x="65585" y="32304"/>
                  </a:cubicBezTo>
                  <a:cubicBezTo>
                    <a:pt x="63818" y="34296"/>
                    <a:pt x="62089" y="36568"/>
                    <a:pt x="60360" y="38661"/>
                  </a:cubicBezTo>
                  <a:cubicBezTo>
                    <a:pt x="57025" y="42703"/>
                    <a:pt x="53595" y="46655"/>
                    <a:pt x="50382" y="50798"/>
                  </a:cubicBezTo>
                  <a:cubicBezTo>
                    <a:pt x="47625" y="54355"/>
                    <a:pt x="44207" y="57409"/>
                    <a:pt x="41710" y="61156"/>
                  </a:cubicBezTo>
                  <a:cubicBezTo>
                    <a:pt x="41672" y="61032"/>
                    <a:pt x="41632" y="60917"/>
                    <a:pt x="41597" y="60793"/>
                  </a:cubicBezTo>
                  <a:cubicBezTo>
                    <a:pt x="41525" y="60539"/>
                    <a:pt x="41467" y="60296"/>
                    <a:pt x="41412" y="60056"/>
                  </a:cubicBezTo>
                  <a:cubicBezTo>
                    <a:pt x="44190" y="57911"/>
                    <a:pt x="46317" y="55232"/>
                    <a:pt x="48327" y="52443"/>
                  </a:cubicBezTo>
                  <a:cubicBezTo>
                    <a:pt x="49568" y="50856"/>
                    <a:pt x="50801" y="49262"/>
                    <a:pt x="52117" y="47772"/>
                  </a:cubicBezTo>
                  <a:cubicBezTo>
                    <a:pt x="54785" y="44752"/>
                    <a:pt x="57233" y="41548"/>
                    <a:pt x="59849" y="38491"/>
                  </a:cubicBezTo>
                  <a:cubicBezTo>
                    <a:pt x="60744" y="37541"/>
                    <a:pt x="61621" y="36576"/>
                    <a:pt x="62447" y="35586"/>
                  </a:cubicBezTo>
                  <a:cubicBezTo>
                    <a:pt x="63501" y="34466"/>
                    <a:pt x="64566" y="33363"/>
                    <a:pt x="65611" y="32240"/>
                  </a:cubicBezTo>
                  <a:close/>
                  <a:moveTo>
                    <a:pt x="58804" y="54311"/>
                  </a:moveTo>
                  <a:cubicBezTo>
                    <a:pt x="58189" y="55252"/>
                    <a:pt x="57655" y="56217"/>
                    <a:pt x="57268" y="57169"/>
                  </a:cubicBezTo>
                  <a:lnTo>
                    <a:pt x="57271" y="57169"/>
                  </a:lnTo>
                  <a:cubicBezTo>
                    <a:pt x="55281" y="58307"/>
                    <a:pt x="53483" y="59719"/>
                    <a:pt x="51840" y="61333"/>
                  </a:cubicBezTo>
                  <a:cubicBezTo>
                    <a:pt x="51748" y="61425"/>
                    <a:pt x="51676" y="61520"/>
                    <a:pt x="51589" y="61613"/>
                  </a:cubicBezTo>
                  <a:cubicBezTo>
                    <a:pt x="52016" y="61081"/>
                    <a:pt x="52438" y="60541"/>
                    <a:pt x="52859" y="60004"/>
                  </a:cubicBezTo>
                  <a:cubicBezTo>
                    <a:pt x="52889" y="60072"/>
                    <a:pt x="52954" y="60110"/>
                    <a:pt x="53021" y="60110"/>
                  </a:cubicBezTo>
                  <a:cubicBezTo>
                    <a:pt x="53059" y="60110"/>
                    <a:pt x="53098" y="60097"/>
                    <a:pt x="53131" y="60071"/>
                  </a:cubicBezTo>
                  <a:cubicBezTo>
                    <a:pt x="55261" y="58350"/>
                    <a:pt x="57086" y="56378"/>
                    <a:pt x="58804" y="54311"/>
                  </a:cubicBezTo>
                  <a:close/>
                  <a:moveTo>
                    <a:pt x="55648" y="46488"/>
                  </a:moveTo>
                  <a:cubicBezTo>
                    <a:pt x="53232" y="50091"/>
                    <a:pt x="50682" y="53676"/>
                    <a:pt x="48041" y="57100"/>
                  </a:cubicBezTo>
                  <a:cubicBezTo>
                    <a:pt x="47420" y="57877"/>
                    <a:pt x="46805" y="58656"/>
                    <a:pt x="46199" y="59439"/>
                  </a:cubicBezTo>
                  <a:cubicBezTo>
                    <a:pt x="46055" y="59621"/>
                    <a:pt x="45913" y="59800"/>
                    <a:pt x="45772" y="59981"/>
                  </a:cubicBezTo>
                  <a:cubicBezTo>
                    <a:pt x="45553" y="60250"/>
                    <a:pt x="43291" y="62352"/>
                    <a:pt x="43057" y="62352"/>
                  </a:cubicBezTo>
                  <a:cubicBezTo>
                    <a:pt x="42992" y="62352"/>
                    <a:pt x="43086" y="62187"/>
                    <a:pt x="43430" y="61768"/>
                  </a:cubicBezTo>
                  <a:cubicBezTo>
                    <a:pt x="44129" y="60923"/>
                    <a:pt x="44871" y="59880"/>
                    <a:pt x="45521" y="58997"/>
                  </a:cubicBezTo>
                  <a:cubicBezTo>
                    <a:pt x="48107" y="55489"/>
                    <a:pt x="50691" y="52045"/>
                    <a:pt x="53587" y="48786"/>
                  </a:cubicBezTo>
                  <a:cubicBezTo>
                    <a:pt x="54271" y="48015"/>
                    <a:pt x="54958" y="47250"/>
                    <a:pt x="55648" y="46488"/>
                  </a:cubicBezTo>
                  <a:close/>
                  <a:moveTo>
                    <a:pt x="45590" y="58483"/>
                  </a:moveTo>
                  <a:cubicBezTo>
                    <a:pt x="44504" y="59892"/>
                    <a:pt x="43401" y="61295"/>
                    <a:pt x="42267" y="62681"/>
                  </a:cubicBezTo>
                  <a:cubicBezTo>
                    <a:pt x="42117" y="62320"/>
                    <a:pt x="41972" y="61950"/>
                    <a:pt x="41840" y="61563"/>
                  </a:cubicBezTo>
                  <a:cubicBezTo>
                    <a:pt x="43263" y="60715"/>
                    <a:pt x="44484" y="59655"/>
                    <a:pt x="45590" y="58483"/>
                  </a:cubicBezTo>
                  <a:close/>
                  <a:moveTo>
                    <a:pt x="58737" y="44504"/>
                  </a:moveTo>
                  <a:cubicBezTo>
                    <a:pt x="57556" y="46196"/>
                    <a:pt x="56381" y="47873"/>
                    <a:pt x="55123" y="49403"/>
                  </a:cubicBezTo>
                  <a:cubicBezTo>
                    <a:pt x="51308" y="54035"/>
                    <a:pt x="48203" y="59277"/>
                    <a:pt x="43809" y="63402"/>
                  </a:cubicBezTo>
                  <a:lnTo>
                    <a:pt x="43809" y="63402"/>
                  </a:lnTo>
                  <a:cubicBezTo>
                    <a:pt x="45707" y="61620"/>
                    <a:pt x="47619" y="58452"/>
                    <a:pt x="49409" y="56277"/>
                  </a:cubicBezTo>
                  <a:cubicBezTo>
                    <a:pt x="51116" y="54210"/>
                    <a:pt x="52703" y="52039"/>
                    <a:pt x="54285" y="49874"/>
                  </a:cubicBezTo>
                  <a:cubicBezTo>
                    <a:pt x="55637" y="48023"/>
                    <a:pt x="57181" y="46265"/>
                    <a:pt x="58737" y="44504"/>
                  </a:cubicBezTo>
                  <a:close/>
                  <a:moveTo>
                    <a:pt x="44571" y="61618"/>
                  </a:moveTo>
                  <a:cubicBezTo>
                    <a:pt x="43993" y="62409"/>
                    <a:pt x="43430" y="63209"/>
                    <a:pt x="42890" y="64023"/>
                  </a:cubicBezTo>
                  <a:cubicBezTo>
                    <a:pt x="42729" y="63703"/>
                    <a:pt x="42576" y="63377"/>
                    <a:pt x="42429" y="63047"/>
                  </a:cubicBezTo>
                  <a:lnTo>
                    <a:pt x="42429" y="63045"/>
                  </a:lnTo>
                  <a:cubicBezTo>
                    <a:pt x="43194" y="62655"/>
                    <a:pt x="43912" y="62176"/>
                    <a:pt x="44571" y="61618"/>
                  </a:cubicBezTo>
                  <a:close/>
                  <a:moveTo>
                    <a:pt x="48924" y="59006"/>
                  </a:moveTo>
                  <a:lnTo>
                    <a:pt x="48924" y="59006"/>
                  </a:lnTo>
                  <a:cubicBezTo>
                    <a:pt x="47530" y="61038"/>
                    <a:pt x="46159" y="63047"/>
                    <a:pt x="44579" y="64956"/>
                  </a:cubicBezTo>
                  <a:cubicBezTo>
                    <a:pt x="45676" y="63628"/>
                    <a:pt x="47284" y="61021"/>
                    <a:pt x="48705" y="59286"/>
                  </a:cubicBezTo>
                  <a:cubicBezTo>
                    <a:pt x="48780" y="59190"/>
                    <a:pt x="48849" y="59095"/>
                    <a:pt x="48924" y="59006"/>
                  </a:cubicBezTo>
                  <a:close/>
                  <a:moveTo>
                    <a:pt x="46947" y="60683"/>
                  </a:moveTo>
                  <a:lnTo>
                    <a:pt x="46947" y="60683"/>
                  </a:lnTo>
                  <a:cubicBezTo>
                    <a:pt x="45783" y="62288"/>
                    <a:pt x="44704" y="63931"/>
                    <a:pt x="43771" y="65640"/>
                  </a:cubicBezTo>
                  <a:cubicBezTo>
                    <a:pt x="43534" y="65230"/>
                    <a:pt x="43312" y="64823"/>
                    <a:pt x="43098" y="64413"/>
                  </a:cubicBezTo>
                  <a:cubicBezTo>
                    <a:pt x="44449" y="63264"/>
                    <a:pt x="45726" y="62008"/>
                    <a:pt x="46947" y="60683"/>
                  </a:cubicBezTo>
                  <a:close/>
                  <a:moveTo>
                    <a:pt x="59055" y="46557"/>
                  </a:moveTo>
                  <a:lnTo>
                    <a:pt x="59055" y="46557"/>
                  </a:lnTo>
                  <a:cubicBezTo>
                    <a:pt x="57926" y="48119"/>
                    <a:pt x="56835" y="49683"/>
                    <a:pt x="55764" y="51118"/>
                  </a:cubicBezTo>
                  <a:cubicBezTo>
                    <a:pt x="53795" y="53757"/>
                    <a:pt x="51938" y="56477"/>
                    <a:pt x="49978" y="59124"/>
                  </a:cubicBezTo>
                  <a:cubicBezTo>
                    <a:pt x="49141" y="60253"/>
                    <a:pt x="48399" y="61512"/>
                    <a:pt x="47596" y="62715"/>
                  </a:cubicBezTo>
                  <a:cubicBezTo>
                    <a:pt x="47259" y="63177"/>
                    <a:pt x="46918" y="63639"/>
                    <a:pt x="46589" y="64107"/>
                  </a:cubicBezTo>
                  <a:cubicBezTo>
                    <a:pt x="45988" y="64875"/>
                    <a:pt x="45330" y="65591"/>
                    <a:pt x="44553" y="66183"/>
                  </a:cubicBezTo>
                  <a:cubicBezTo>
                    <a:pt x="44637" y="66118"/>
                    <a:pt x="44584" y="65987"/>
                    <a:pt x="44505" y="65987"/>
                  </a:cubicBezTo>
                  <a:cubicBezTo>
                    <a:pt x="44488" y="65987"/>
                    <a:pt x="44470" y="65993"/>
                    <a:pt x="44452" y="66007"/>
                  </a:cubicBezTo>
                  <a:lnTo>
                    <a:pt x="44126" y="66249"/>
                  </a:lnTo>
                  <a:lnTo>
                    <a:pt x="44002" y="66038"/>
                  </a:lnTo>
                  <a:cubicBezTo>
                    <a:pt x="48306" y="61350"/>
                    <a:pt x="51638" y="55743"/>
                    <a:pt x="55593" y="50757"/>
                  </a:cubicBezTo>
                  <a:cubicBezTo>
                    <a:pt x="56690" y="49372"/>
                    <a:pt x="57871" y="47974"/>
                    <a:pt x="59055" y="46557"/>
                  </a:cubicBezTo>
                  <a:close/>
                  <a:moveTo>
                    <a:pt x="65829" y="39399"/>
                  </a:moveTo>
                  <a:lnTo>
                    <a:pt x="65829" y="39399"/>
                  </a:lnTo>
                  <a:cubicBezTo>
                    <a:pt x="65903" y="39825"/>
                    <a:pt x="65949" y="40262"/>
                    <a:pt x="65917" y="40647"/>
                  </a:cubicBezTo>
                  <a:cubicBezTo>
                    <a:pt x="62724" y="44894"/>
                    <a:pt x="59592" y="49181"/>
                    <a:pt x="56381" y="53411"/>
                  </a:cubicBezTo>
                  <a:cubicBezTo>
                    <a:pt x="54866" y="55316"/>
                    <a:pt x="53356" y="57230"/>
                    <a:pt x="51849" y="59159"/>
                  </a:cubicBezTo>
                  <a:cubicBezTo>
                    <a:pt x="51144" y="60025"/>
                    <a:pt x="50440" y="60891"/>
                    <a:pt x="49721" y="61745"/>
                  </a:cubicBezTo>
                  <a:cubicBezTo>
                    <a:pt x="49260" y="62294"/>
                    <a:pt x="45788" y="66515"/>
                    <a:pt x="45444" y="66515"/>
                  </a:cubicBezTo>
                  <a:cubicBezTo>
                    <a:pt x="45343" y="66515"/>
                    <a:pt x="45514" y="66148"/>
                    <a:pt x="46115" y="65210"/>
                  </a:cubicBezTo>
                  <a:cubicBezTo>
                    <a:pt x="46343" y="64849"/>
                    <a:pt x="46592" y="64500"/>
                    <a:pt x="46828" y="64144"/>
                  </a:cubicBezTo>
                  <a:cubicBezTo>
                    <a:pt x="47899" y="62909"/>
                    <a:pt x="48817" y="61506"/>
                    <a:pt x="49724" y="60123"/>
                  </a:cubicBezTo>
                  <a:cubicBezTo>
                    <a:pt x="52628" y="56332"/>
                    <a:pt x="55821" y="52703"/>
                    <a:pt x="58781" y="49019"/>
                  </a:cubicBezTo>
                  <a:cubicBezTo>
                    <a:pt x="61317" y="45868"/>
                    <a:pt x="64134" y="43095"/>
                    <a:pt x="65829" y="39399"/>
                  </a:cubicBezTo>
                  <a:close/>
                  <a:moveTo>
                    <a:pt x="45887" y="65129"/>
                  </a:moveTo>
                  <a:lnTo>
                    <a:pt x="45887" y="65129"/>
                  </a:lnTo>
                  <a:cubicBezTo>
                    <a:pt x="45448" y="65773"/>
                    <a:pt x="45021" y="66422"/>
                    <a:pt x="44605" y="67086"/>
                  </a:cubicBezTo>
                  <a:lnTo>
                    <a:pt x="44605" y="67083"/>
                  </a:lnTo>
                  <a:cubicBezTo>
                    <a:pt x="44478" y="66861"/>
                    <a:pt x="44354" y="66647"/>
                    <a:pt x="44230" y="66434"/>
                  </a:cubicBezTo>
                  <a:cubicBezTo>
                    <a:pt x="44833" y="66061"/>
                    <a:pt x="45376" y="65614"/>
                    <a:pt x="45887" y="65129"/>
                  </a:cubicBezTo>
                  <a:close/>
                  <a:moveTo>
                    <a:pt x="65103" y="42544"/>
                  </a:moveTo>
                  <a:cubicBezTo>
                    <a:pt x="64863" y="43263"/>
                    <a:pt x="64621" y="43982"/>
                    <a:pt x="64381" y="44698"/>
                  </a:cubicBezTo>
                  <a:cubicBezTo>
                    <a:pt x="61745" y="48581"/>
                    <a:pt x="58449" y="52065"/>
                    <a:pt x="55665" y="55856"/>
                  </a:cubicBezTo>
                  <a:cubicBezTo>
                    <a:pt x="53694" y="58538"/>
                    <a:pt x="51673" y="61177"/>
                    <a:pt x="49528" y="63723"/>
                  </a:cubicBezTo>
                  <a:cubicBezTo>
                    <a:pt x="49214" y="64093"/>
                    <a:pt x="46444" y="67302"/>
                    <a:pt x="46232" y="67302"/>
                  </a:cubicBezTo>
                  <a:cubicBezTo>
                    <a:pt x="46163" y="67302"/>
                    <a:pt x="46367" y="66960"/>
                    <a:pt x="47019" y="66064"/>
                  </a:cubicBezTo>
                  <a:cubicBezTo>
                    <a:pt x="52854" y="58050"/>
                    <a:pt x="59678" y="50850"/>
                    <a:pt x="65103" y="42544"/>
                  </a:cubicBezTo>
                  <a:close/>
                  <a:moveTo>
                    <a:pt x="48589" y="63431"/>
                  </a:moveTo>
                  <a:cubicBezTo>
                    <a:pt x="47429" y="64979"/>
                    <a:pt x="46288" y="66535"/>
                    <a:pt x="45191" y="68100"/>
                  </a:cubicBezTo>
                  <a:cubicBezTo>
                    <a:pt x="45076" y="67906"/>
                    <a:pt x="44963" y="67716"/>
                    <a:pt x="44857" y="67525"/>
                  </a:cubicBezTo>
                  <a:cubicBezTo>
                    <a:pt x="46133" y="66186"/>
                    <a:pt x="47377" y="64820"/>
                    <a:pt x="48589" y="63431"/>
                  </a:cubicBezTo>
                  <a:close/>
                  <a:moveTo>
                    <a:pt x="51130" y="62173"/>
                  </a:moveTo>
                  <a:lnTo>
                    <a:pt x="51130" y="62173"/>
                  </a:lnTo>
                  <a:cubicBezTo>
                    <a:pt x="50045" y="63665"/>
                    <a:pt x="49926" y="65272"/>
                    <a:pt x="49883" y="67266"/>
                  </a:cubicBezTo>
                  <a:lnTo>
                    <a:pt x="49883" y="67266"/>
                  </a:lnTo>
                  <a:cubicBezTo>
                    <a:pt x="49853" y="67243"/>
                    <a:pt x="49817" y="67231"/>
                    <a:pt x="49781" y="67231"/>
                  </a:cubicBezTo>
                  <a:cubicBezTo>
                    <a:pt x="49741" y="67231"/>
                    <a:pt x="49701" y="67245"/>
                    <a:pt x="49669" y="67274"/>
                  </a:cubicBezTo>
                  <a:cubicBezTo>
                    <a:pt x="49453" y="67491"/>
                    <a:pt x="49245" y="67721"/>
                    <a:pt x="49048" y="67961"/>
                  </a:cubicBezTo>
                  <a:cubicBezTo>
                    <a:pt x="49274" y="67551"/>
                    <a:pt x="49484" y="67133"/>
                    <a:pt x="49635" y="66682"/>
                  </a:cubicBezTo>
                  <a:cubicBezTo>
                    <a:pt x="49674" y="66557"/>
                    <a:pt x="49563" y="66456"/>
                    <a:pt x="49452" y="66456"/>
                  </a:cubicBezTo>
                  <a:cubicBezTo>
                    <a:pt x="49409" y="66456"/>
                    <a:pt x="49366" y="66471"/>
                    <a:pt x="49331" y="66506"/>
                  </a:cubicBezTo>
                  <a:cubicBezTo>
                    <a:pt x="48587" y="67274"/>
                    <a:pt x="47908" y="68103"/>
                    <a:pt x="47198" y="68902"/>
                  </a:cubicBezTo>
                  <a:cubicBezTo>
                    <a:pt x="48234" y="67343"/>
                    <a:pt x="49372" y="65851"/>
                    <a:pt x="50140" y="64133"/>
                  </a:cubicBezTo>
                  <a:cubicBezTo>
                    <a:pt x="50201" y="63997"/>
                    <a:pt x="50105" y="63889"/>
                    <a:pt x="49998" y="63889"/>
                  </a:cubicBezTo>
                  <a:cubicBezTo>
                    <a:pt x="49949" y="63889"/>
                    <a:pt x="49897" y="63912"/>
                    <a:pt x="49857" y="63965"/>
                  </a:cubicBezTo>
                  <a:cubicBezTo>
                    <a:pt x="48549" y="65675"/>
                    <a:pt x="47123" y="67277"/>
                    <a:pt x="45708" y="68896"/>
                  </a:cubicBezTo>
                  <a:cubicBezTo>
                    <a:pt x="45601" y="68746"/>
                    <a:pt x="45492" y="68596"/>
                    <a:pt x="45396" y="68437"/>
                  </a:cubicBezTo>
                  <a:cubicBezTo>
                    <a:pt x="47466" y="66477"/>
                    <a:pt x="49343" y="64361"/>
                    <a:pt x="51130" y="62173"/>
                  </a:cubicBezTo>
                  <a:close/>
                  <a:moveTo>
                    <a:pt x="49886" y="67516"/>
                  </a:moveTo>
                  <a:lnTo>
                    <a:pt x="49886" y="67516"/>
                  </a:lnTo>
                  <a:cubicBezTo>
                    <a:pt x="49966" y="68641"/>
                    <a:pt x="49425" y="69325"/>
                    <a:pt x="48261" y="69568"/>
                  </a:cubicBezTo>
                  <a:lnTo>
                    <a:pt x="48261" y="69568"/>
                  </a:lnTo>
                  <a:cubicBezTo>
                    <a:pt x="48809" y="68890"/>
                    <a:pt x="49355" y="68209"/>
                    <a:pt x="49886" y="67516"/>
                  </a:cubicBezTo>
                  <a:close/>
                  <a:moveTo>
                    <a:pt x="49109" y="65377"/>
                  </a:moveTo>
                  <a:cubicBezTo>
                    <a:pt x="48249" y="66832"/>
                    <a:pt x="47207" y="68178"/>
                    <a:pt x="46320" y="69618"/>
                  </a:cubicBezTo>
                  <a:cubicBezTo>
                    <a:pt x="46133" y="69442"/>
                    <a:pt x="45962" y="69249"/>
                    <a:pt x="45806" y="69044"/>
                  </a:cubicBezTo>
                  <a:lnTo>
                    <a:pt x="45809" y="69041"/>
                  </a:lnTo>
                  <a:cubicBezTo>
                    <a:pt x="45844" y="69000"/>
                    <a:pt x="45879" y="68954"/>
                    <a:pt x="45916" y="68911"/>
                  </a:cubicBezTo>
                  <a:lnTo>
                    <a:pt x="45916" y="68908"/>
                  </a:lnTo>
                  <a:cubicBezTo>
                    <a:pt x="46112" y="68755"/>
                    <a:pt x="46346" y="68562"/>
                    <a:pt x="46421" y="68481"/>
                  </a:cubicBezTo>
                  <a:cubicBezTo>
                    <a:pt x="46857" y="68013"/>
                    <a:pt x="47284" y="67542"/>
                    <a:pt x="47706" y="67063"/>
                  </a:cubicBezTo>
                  <a:cubicBezTo>
                    <a:pt x="48191" y="66518"/>
                    <a:pt x="48644" y="65943"/>
                    <a:pt x="49109" y="65377"/>
                  </a:cubicBezTo>
                  <a:close/>
                  <a:moveTo>
                    <a:pt x="48884" y="67528"/>
                  </a:moveTo>
                  <a:lnTo>
                    <a:pt x="48884" y="67528"/>
                  </a:lnTo>
                  <a:cubicBezTo>
                    <a:pt x="48511" y="68253"/>
                    <a:pt x="48050" y="68934"/>
                    <a:pt x="47657" y="69653"/>
                  </a:cubicBezTo>
                  <a:cubicBezTo>
                    <a:pt x="47471" y="69667"/>
                    <a:pt x="47280" y="69674"/>
                    <a:pt x="47091" y="69674"/>
                  </a:cubicBezTo>
                  <a:cubicBezTo>
                    <a:pt x="47055" y="69674"/>
                    <a:pt x="47018" y="69674"/>
                    <a:pt x="46981" y="69673"/>
                  </a:cubicBezTo>
                  <a:lnTo>
                    <a:pt x="46984" y="69670"/>
                  </a:lnTo>
                  <a:cubicBezTo>
                    <a:pt x="47637" y="68974"/>
                    <a:pt x="48249" y="68241"/>
                    <a:pt x="48884" y="67528"/>
                  </a:cubicBezTo>
                  <a:close/>
                  <a:moveTo>
                    <a:pt x="56030" y="1"/>
                  </a:moveTo>
                  <a:cubicBezTo>
                    <a:pt x="52889" y="1"/>
                    <a:pt x="49939" y="1620"/>
                    <a:pt x="50763" y="4375"/>
                  </a:cubicBezTo>
                  <a:cubicBezTo>
                    <a:pt x="49929" y="5218"/>
                    <a:pt x="49118" y="6095"/>
                    <a:pt x="48330" y="6999"/>
                  </a:cubicBezTo>
                  <a:cubicBezTo>
                    <a:pt x="48162" y="7172"/>
                    <a:pt x="47989" y="7346"/>
                    <a:pt x="47827" y="7522"/>
                  </a:cubicBezTo>
                  <a:cubicBezTo>
                    <a:pt x="47599" y="7767"/>
                    <a:pt x="47374" y="8012"/>
                    <a:pt x="47146" y="8261"/>
                  </a:cubicBezTo>
                  <a:cubicBezTo>
                    <a:pt x="48093" y="7034"/>
                    <a:pt x="49020" y="5789"/>
                    <a:pt x="49883" y="4502"/>
                  </a:cubicBezTo>
                  <a:cubicBezTo>
                    <a:pt x="49941" y="4560"/>
                    <a:pt x="49998" y="4617"/>
                    <a:pt x="50053" y="4672"/>
                  </a:cubicBezTo>
                  <a:cubicBezTo>
                    <a:pt x="50084" y="4704"/>
                    <a:pt x="50119" y="4718"/>
                    <a:pt x="50154" y="4718"/>
                  </a:cubicBezTo>
                  <a:cubicBezTo>
                    <a:pt x="50254" y="4718"/>
                    <a:pt x="50345" y="4601"/>
                    <a:pt x="50287" y="4493"/>
                  </a:cubicBezTo>
                  <a:cubicBezTo>
                    <a:pt x="49949" y="3835"/>
                    <a:pt x="49253" y="3278"/>
                    <a:pt x="48497" y="3035"/>
                  </a:cubicBezTo>
                  <a:cubicBezTo>
                    <a:pt x="48462" y="3005"/>
                    <a:pt x="48418" y="2988"/>
                    <a:pt x="48372" y="2988"/>
                  </a:cubicBezTo>
                  <a:cubicBezTo>
                    <a:pt x="48366" y="2988"/>
                    <a:pt x="48359" y="2988"/>
                    <a:pt x="48353" y="2989"/>
                  </a:cubicBezTo>
                  <a:cubicBezTo>
                    <a:pt x="48153" y="2937"/>
                    <a:pt x="47951" y="2908"/>
                    <a:pt x="47744" y="2905"/>
                  </a:cubicBezTo>
                  <a:cubicBezTo>
                    <a:pt x="47711" y="2845"/>
                    <a:pt x="47651" y="2815"/>
                    <a:pt x="47592" y="2815"/>
                  </a:cubicBezTo>
                  <a:cubicBezTo>
                    <a:pt x="47537" y="2815"/>
                    <a:pt x="47482" y="2841"/>
                    <a:pt x="47449" y="2894"/>
                  </a:cubicBezTo>
                  <a:cubicBezTo>
                    <a:pt x="47438" y="2911"/>
                    <a:pt x="47423" y="2928"/>
                    <a:pt x="47412" y="2943"/>
                  </a:cubicBezTo>
                  <a:cubicBezTo>
                    <a:pt x="47172" y="2986"/>
                    <a:pt x="46938" y="3053"/>
                    <a:pt x="46722" y="3194"/>
                  </a:cubicBezTo>
                  <a:cubicBezTo>
                    <a:pt x="46527" y="3318"/>
                    <a:pt x="46202" y="3928"/>
                    <a:pt x="45956" y="3928"/>
                  </a:cubicBezTo>
                  <a:cubicBezTo>
                    <a:pt x="45950" y="3928"/>
                    <a:pt x="45945" y="3928"/>
                    <a:pt x="45939" y="3927"/>
                  </a:cubicBezTo>
                  <a:cubicBezTo>
                    <a:pt x="45894" y="3921"/>
                    <a:pt x="45848" y="3918"/>
                    <a:pt x="45802" y="3918"/>
                  </a:cubicBezTo>
                  <a:cubicBezTo>
                    <a:pt x="45586" y="3918"/>
                    <a:pt x="45373" y="3986"/>
                    <a:pt x="45191" y="4112"/>
                  </a:cubicBezTo>
                  <a:cubicBezTo>
                    <a:pt x="44819" y="4381"/>
                    <a:pt x="44851" y="5108"/>
                    <a:pt x="44813" y="5550"/>
                  </a:cubicBezTo>
                  <a:cubicBezTo>
                    <a:pt x="44735" y="5478"/>
                    <a:pt x="44663" y="5397"/>
                    <a:pt x="44579" y="5330"/>
                  </a:cubicBezTo>
                  <a:cubicBezTo>
                    <a:pt x="44545" y="5303"/>
                    <a:pt x="44508" y="5292"/>
                    <a:pt x="44472" y="5292"/>
                  </a:cubicBezTo>
                  <a:cubicBezTo>
                    <a:pt x="44338" y="5292"/>
                    <a:pt x="44223" y="5449"/>
                    <a:pt x="44348" y="5558"/>
                  </a:cubicBezTo>
                  <a:cubicBezTo>
                    <a:pt x="44894" y="6035"/>
                    <a:pt x="45318" y="6592"/>
                    <a:pt x="45720" y="7190"/>
                  </a:cubicBezTo>
                  <a:cubicBezTo>
                    <a:pt x="45947" y="7526"/>
                    <a:pt x="46197" y="7719"/>
                    <a:pt x="46136" y="7719"/>
                  </a:cubicBezTo>
                  <a:cubicBezTo>
                    <a:pt x="46109" y="7719"/>
                    <a:pt x="46024" y="7682"/>
                    <a:pt x="45853" y="7605"/>
                  </a:cubicBezTo>
                  <a:cubicBezTo>
                    <a:pt x="45134" y="7279"/>
                    <a:pt x="44377" y="7031"/>
                    <a:pt x="43604" y="6869"/>
                  </a:cubicBezTo>
                  <a:cubicBezTo>
                    <a:pt x="43386" y="6822"/>
                    <a:pt x="43155" y="6792"/>
                    <a:pt x="42931" y="6792"/>
                  </a:cubicBezTo>
                  <a:cubicBezTo>
                    <a:pt x="42352" y="6792"/>
                    <a:pt x="41822" y="6997"/>
                    <a:pt x="41695" y="7660"/>
                  </a:cubicBezTo>
                  <a:cubicBezTo>
                    <a:pt x="41635" y="7981"/>
                    <a:pt x="41770" y="8399"/>
                    <a:pt x="41909" y="8714"/>
                  </a:cubicBezTo>
                  <a:cubicBezTo>
                    <a:pt x="41851" y="8659"/>
                    <a:pt x="41782" y="8604"/>
                    <a:pt x="41707" y="8547"/>
                  </a:cubicBezTo>
                  <a:cubicBezTo>
                    <a:pt x="41689" y="8529"/>
                    <a:pt x="41669" y="8512"/>
                    <a:pt x="41646" y="8503"/>
                  </a:cubicBezTo>
                  <a:cubicBezTo>
                    <a:pt x="41447" y="8359"/>
                    <a:pt x="41219" y="8223"/>
                    <a:pt x="41031" y="8154"/>
                  </a:cubicBezTo>
                  <a:cubicBezTo>
                    <a:pt x="40608" y="8000"/>
                    <a:pt x="40192" y="7933"/>
                    <a:pt x="39782" y="7933"/>
                  </a:cubicBezTo>
                  <a:cubicBezTo>
                    <a:pt x="38319" y="7933"/>
                    <a:pt x="36941" y="8782"/>
                    <a:pt x="35656" y="9519"/>
                  </a:cubicBezTo>
                  <a:cubicBezTo>
                    <a:pt x="35627" y="9485"/>
                    <a:pt x="35604" y="9447"/>
                    <a:pt x="35572" y="9413"/>
                  </a:cubicBezTo>
                  <a:cubicBezTo>
                    <a:pt x="35578" y="9404"/>
                    <a:pt x="35583" y="9395"/>
                    <a:pt x="35589" y="9387"/>
                  </a:cubicBezTo>
                  <a:cubicBezTo>
                    <a:pt x="35670" y="9260"/>
                    <a:pt x="35562" y="9153"/>
                    <a:pt x="35445" y="9153"/>
                  </a:cubicBezTo>
                  <a:cubicBezTo>
                    <a:pt x="35424" y="9153"/>
                    <a:pt x="35402" y="9157"/>
                    <a:pt x="35381" y="9164"/>
                  </a:cubicBezTo>
                  <a:cubicBezTo>
                    <a:pt x="35188" y="8910"/>
                    <a:pt x="35009" y="8653"/>
                    <a:pt x="34844" y="8396"/>
                  </a:cubicBezTo>
                  <a:cubicBezTo>
                    <a:pt x="34891" y="8284"/>
                    <a:pt x="34801" y="8168"/>
                    <a:pt x="34694" y="8160"/>
                  </a:cubicBezTo>
                  <a:cubicBezTo>
                    <a:pt x="33935" y="6921"/>
                    <a:pt x="33395" y="5706"/>
                    <a:pt x="32364" y="4773"/>
                  </a:cubicBezTo>
                  <a:cubicBezTo>
                    <a:pt x="32364" y="4686"/>
                    <a:pt x="32292" y="4618"/>
                    <a:pt x="32207" y="4618"/>
                  </a:cubicBezTo>
                  <a:cubicBezTo>
                    <a:pt x="32199" y="4618"/>
                    <a:pt x="32191" y="4619"/>
                    <a:pt x="32183" y="4620"/>
                  </a:cubicBezTo>
                  <a:cubicBezTo>
                    <a:pt x="32004" y="4470"/>
                    <a:pt x="31813" y="4332"/>
                    <a:pt x="31614" y="4207"/>
                  </a:cubicBezTo>
                  <a:cubicBezTo>
                    <a:pt x="31680" y="4085"/>
                    <a:pt x="31564" y="3950"/>
                    <a:pt x="31446" y="3950"/>
                  </a:cubicBezTo>
                  <a:cubicBezTo>
                    <a:pt x="31405" y="3950"/>
                    <a:pt x="31364" y="3967"/>
                    <a:pt x="31331" y="4005"/>
                  </a:cubicBezTo>
                  <a:cubicBezTo>
                    <a:pt x="31325" y="4014"/>
                    <a:pt x="31316" y="4023"/>
                    <a:pt x="31308" y="4034"/>
                  </a:cubicBezTo>
                  <a:cubicBezTo>
                    <a:pt x="31111" y="3927"/>
                    <a:pt x="30912" y="3832"/>
                    <a:pt x="30704" y="3748"/>
                  </a:cubicBezTo>
                  <a:cubicBezTo>
                    <a:pt x="30035" y="3477"/>
                    <a:pt x="29258" y="3370"/>
                    <a:pt x="28444" y="3359"/>
                  </a:cubicBezTo>
                  <a:cubicBezTo>
                    <a:pt x="28407" y="3326"/>
                    <a:pt x="28361" y="3305"/>
                    <a:pt x="28316" y="3305"/>
                  </a:cubicBezTo>
                  <a:cubicBezTo>
                    <a:pt x="28277" y="3305"/>
                    <a:pt x="28240" y="3321"/>
                    <a:pt x="28210" y="3359"/>
                  </a:cubicBezTo>
                  <a:cubicBezTo>
                    <a:pt x="26795" y="3370"/>
                    <a:pt x="25280" y="3662"/>
                    <a:pt x="23926" y="4031"/>
                  </a:cubicBezTo>
                  <a:cubicBezTo>
                    <a:pt x="23890" y="3992"/>
                    <a:pt x="23840" y="3965"/>
                    <a:pt x="23790" y="3965"/>
                  </a:cubicBezTo>
                  <a:cubicBezTo>
                    <a:pt x="23755" y="3965"/>
                    <a:pt x="23721" y="3979"/>
                    <a:pt x="23692" y="4011"/>
                  </a:cubicBezTo>
                  <a:cubicBezTo>
                    <a:pt x="23657" y="4049"/>
                    <a:pt x="23623" y="4089"/>
                    <a:pt x="23588" y="4127"/>
                  </a:cubicBezTo>
                  <a:cubicBezTo>
                    <a:pt x="23094" y="4268"/>
                    <a:pt x="22618" y="4412"/>
                    <a:pt x="22194" y="4551"/>
                  </a:cubicBezTo>
                  <a:cubicBezTo>
                    <a:pt x="22110" y="4580"/>
                    <a:pt x="22015" y="4614"/>
                    <a:pt x="21925" y="4643"/>
                  </a:cubicBezTo>
                  <a:cubicBezTo>
                    <a:pt x="21908" y="4555"/>
                    <a:pt x="21832" y="4501"/>
                    <a:pt x="21753" y="4501"/>
                  </a:cubicBezTo>
                  <a:cubicBezTo>
                    <a:pt x="21712" y="4501"/>
                    <a:pt x="21671" y="4515"/>
                    <a:pt x="21636" y="4545"/>
                  </a:cubicBezTo>
                  <a:cubicBezTo>
                    <a:pt x="21506" y="4652"/>
                    <a:pt x="21382" y="4767"/>
                    <a:pt x="21252" y="4874"/>
                  </a:cubicBezTo>
                  <a:cubicBezTo>
                    <a:pt x="17407" y="6225"/>
                    <a:pt x="11050" y="8936"/>
                    <a:pt x="10123" y="12848"/>
                  </a:cubicBezTo>
                  <a:cubicBezTo>
                    <a:pt x="10100" y="12938"/>
                    <a:pt x="10155" y="13033"/>
                    <a:pt x="10244" y="13059"/>
                  </a:cubicBezTo>
                  <a:cubicBezTo>
                    <a:pt x="11803" y="14017"/>
                    <a:pt x="12493" y="15276"/>
                    <a:pt x="12311" y="16835"/>
                  </a:cubicBezTo>
                  <a:cubicBezTo>
                    <a:pt x="12311" y="16914"/>
                    <a:pt x="12378" y="17006"/>
                    <a:pt x="12466" y="17006"/>
                  </a:cubicBezTo>
                  <a:cubicBezTo>
                    <a:pt x="12471" y="17006"/>
                    <a:pt x="12476" y="17006"/>
                    <a:pt x="12482" y="17005"/>
                  </a:cubicBezTo>
                  <a:cubicBezTo>
                    <a:pt x="12543" y="16998"/>
                    <a:pt x="12602" y="16994"/>
                    <a:pt x="12660" y="16994"/>
                  </a:cubicBezTo>
                  <a:cubicBezTo>
                    <a:pt x="13880" y="16994"/>
                    <a:pt x="14436" y="18635"/>
                    <a:pt x="14970" y="20360"/>
                  </a:cubicBezTo>
                  <a:cubicBezTo>
                    <a:pt x="14962" y="20383"/>
                    <a:pt x="14947" y="20406"/>
                    <a:pt x="14938" y="20429"/>
                  </a:cubicBezTo>
                  <a:cubicBezTo>
                    <a:pt x="14889" y="20528"/>
                    <a:pt x="14953" y="20646"/>
                    <a:pt x="15063" y="20658"/>
                  </a:cubicBezTo>
                  <a:cubicBezTo>
                    <a:pt x="15424" y="21824"/>
                    <a:pt x="15796" y="22990"/>
                    <a:pt x="16373" y="23677"/>
                  </a:cubicBezTo>
                  <a:cubicBezTo>
                    <a:pt x="16386" y="23692"/>
                    <a:pt x="16403" y="23699"/>
                    <a:pt x="16419" y="23699"/>
                  </a:cubicBezTo>
                  <a:cubicBezTo>
                    <a:pt x="16469" y="23699"/>
                    <a:pt x="16520" y="23641"/>
                    <a:pt x="16483" y="23591"/>
                  </a:cubicBezTo>
                  <a:cubicBezTo>
                    <a:pt x="16189" y="23178"/>
                    <a:pt x="15940" y="22730"/>
                    <a:pt x="15744" y="22263"/>
                  </a:cubicBezTo>
                  <a:lnTo>
                    <a:pt x="15744" y="22263"/>
                  </a:lnTo>
                  <a:cubicBezTo>
                    <a:pt x="15771" y="22286"/>
                    <a:pt x="15806" y="22298"/>
                    <a:pt x="15840" y="22298"/>
                  </a:cubicBezTo>
                  <a:cubicBezTo>
                    <a:pt x="15882" y="22298"/>
                    <a:pt x="15923" y="22280"/>
                    <a:pt x="15952" y="22245"/>
                  </a:cubicBezTo>
                  <a:cubicBezTo>
                    <a:pt x="16460" y="21703"/>
                    <a:pt x="16951" y="21148"/>
                    <a:pt x="17433" y="20591"/>
                  </a:cubicBezTo>
                  <a:lnTo>
                    <a:pt x="17433" y="20591"/>
                  </a:lnTo>
                  <a:cubicBezTo>
                    <a:pt x="16994" y="21350"/>
                    <a:pt x="16610" y="22133"/>
                    <a:pt x="16318" y="22944"/>
                  </a:cubicBezTo>
                  <a:cubicBezTo>
                    <a:pt x="16277" y="23062"/>
                    <a:pt x="16378" y="23146"/>
                    <a:pt x="16480" y="23146"/>
                  </a:cubicBezTo>
                  <a:cubicBezTo>
                    <a:pt x="16520" y="23146"/>
                    <a:pt x="16561" y="23132"/>
                    <a:pt x="16593" y="23103"/>
                  </a:cubicBezTo>
                  <a:cubicBezTo>
                    <a:pt x="17387" y="22381"/>
                    <a:pt x="18143" y="21604"/>
                    <a:pt x="18871" y="20793"/>
                  </a:cubicBezTo>
                  <a:lnTo>
                    <a:pt x="18871" y="20793"/>
                  </a:lnTo>
                  <a:cubicBezTo>
                    <a:pt x="18241" y="21746"/>
                    <a:pt x="17621" y="22696"/>
                    <a:pt x="17008" y="23646"/>
                  </a:cubicBezTo>
                  <a:cubicBezTo>
                    <a:pt x="17003" y="23625"/>
                    <a:pt x="17006" y="23608"/>
                    <a:pt x="17000" y="23588"/>
                  </a:cubicBezTo>
                  <a:cubicBezTo>
                    <a:pt x="16986" y="23516"/>
                    <a:pt x="16924" y="23484"/>
                    <a:pt x="16861" y="23484"/>
                  </a:cubicBezTo>
                  <a:cubicBezTo>
                    <a:pt x="16782" y="23484"/>
                    <a:pt x="16701" y="23535"/>
                    <a:pt x="16711" y="23625"/>
                  </a:cubicBezTo>
                  <a:cubicBezTo>
                    <a:pt x="16731" y="23790"/>
                    <a:pt x="16728" y="23954"/>
                    <a:pt x="16700" y="24119"/>
                  </a:cubicBezTo>
                  <a:cubicBezTo>
                    <a:pt x="16512" y="24411"/>
                    <a:pt x="16327" y="24699"/>
                    <a:pt x="16142" y="24991"/>
                  </a:cubicBezTo>
                  <a:cubicBezTo>
                    <a:pt x="15455" y="25505"/>
                    <a:pt x="14451" y="25672"/>
                    <a:pt x="14754" y="26798"/>
                  </a:cubicBezTo>
                  <a:cubicBezTo>
                    <a:pt x="14849" y="27145"/>
                    <a:pt x="14976" y="27480"/>
                    <a:pt x="15135" y="27803"/>
                  </a:cubicBezTo>
                  <a:cubicBezTo>
                    <a:pt x="15164" y="27863"/>
                    <a:pt x="15207" y="27970"/>
                    <a:pt x="15250" y="28092"/>
                  </a:cubicBezTo>
                  <a:cubicBezTo>
                    <a:pt x="15224" y="28172"/>
                    <a:pt x="15259" y="28262"/>
                    <a:pt x="15331" y="28308"/>
                  </a:cubicBezTo>
                  <a:cubicBezTo>
                    <a:pt x="15415" y="28551"/>
                    <a:pt x="15504" y="28828"/>
                    <a:pt x="15582" y="29079"/>
                  </a:cubicBezTo>
                  <a:cubicBezTo>
                    <a:pt x="15559" y="29142"/>
                    <a:pt x="15579" y="29215"/>
                    <a:pt x="15637" y="29255"/>
                  </a:cubicBezTo>
                  <a:cubicBezTo>
                    <a:pt x="15716" y="29537"/>
                    <a:pt x="15763" y="29744"/>
                    <a:pt x="15733" y="29744"/>
                  </a:cubicBezTo>
                  <a:cubicBezTo>
                    <a:pt x="15730" y="29744"/>
                    <a:pt x="15726" y="29742"/>
                    <a:pt x="15721" y="29737"/>
                  </a:cubicBezTo>
                  <a:cubicBezTo>
                    <a:pt x="14996" y="29064"/>
                    <a:pt x="14101" y="28782"/>
                    <a:pt x="13137" y="28727"/>
                  </a:cubicBezTo>
                  <a:cubicBezTo>
                    <a:pt x="13134" y="28726"/>
                    <a:pt x="13131" y="28726"/>
                    <a:pt x="13128" y="28726"/>
                  </a:cubicBezTo>
                  <a:cubicBezTo>
                    <a:pt x="13043" y="28726"/>
                    <a:pt x="12987" y="28804"/>
                    <a:pt x="12981" y="28883"/>
                  </a:cubicBezTo>
                  <a:cubicBezTo>
                    <a:pt x="12921" y="29707"/>
                    <a:pt x="13015" y="30240"/>
                    <a:pt x="12508" y="30240"/>
                  </a:cubicBezTo>
                  <a:cubicBezTo>
                    <a:pt x="12478" y="30240"/>
                    <a:pt x="12445" y="30238"/>
                    <a:pt x="12409" y="30234"/>
                  </a:cubicBezTo>
                  <a:cubicBezTo>
                    <a:pt x="12377" y="30184"/>
                    <a:pt x="12324" y="30152"/>
                    <a:pt x="12269" y="30152"/>
                  </a:cubicBezTo>
                  <a:cubicBezTo>
                    <a:pt x="12238" y="30152"/>
                    <a:pt x="12205" y="30163"/>
                    <a:pt x="12176" y="30188"/>
                  </a:cubicBezTo>
                  <a:cubicBezTo>
                    <a:pt x="12109" y="30167"/>
                    <a:pt x="12051" y="30159"/>
                    <a:pt x="11974" y="30130"/>
                  </a:cubicBezTo>
                  <a:cubicBezTo>
                    <a:pt x="11354" y="29917"/>
                    <a:pt x="10734" y="29803"/>
                    <a:pt x="10098" y="29803"/>
                  </a:cubicBezTo>
                  <a:cubicBezTo>
                    <a:pt x="9872" y="29803"/>
                    <a:pt x="9644" y="29817"/>
                    <a:pt x="9413" y="29847"/>
                  </a:cubicBezTo>
                  <a:cubicBezTo>
                    <a:pt x="9303" y="29861"/>
                    <a:pt x="9242" y="29977"/>
                    <a:pt x="9320" y="30066"/>
                  </a:cubicBezTo>
                  <a:cubicBezTo>
                    <a:pt x="9488" y="30263"/>
                    <a:pt x="9647" y="30468"/>
                    <a:pt x="9794" y="30681"/>
                  </a:cubicBezTo>
                  <a:cubicBezTo>
                    <a:pt x="9797" y="30696"/>
                    <a:pt x="9814" y="30701"/>
                    <a:pt x="9820" y="30716"/>
                  </a:cubicBezTo>
                  <a:cubicBezTo>
                    <a:pt x="10025" y="31002"/>
                    <a:pt x="10227" y="31290"/>
                    <a:pt x="10458" y="31559"/>
                  </a:cubicBezTo>
                  <a:cubicBezTo>
                    <a:pt x="10471" y="31574"/>
                    <a:pt x="10486" y="31580"/>
                    <a:pt x="10503" y="31580"/>
                  </a:cubicBezTo>
                  <a:cubicBezTo>
                    <a:pt x="10553" y="31580"/>
                    <a:pt x="10605" y="31520"/>
                    <a:pt x="10568" y="31472"/>
                  </a:cubicBezTo>
                  <a:cubicBezTo>
                    <a:pt x="10556" y="31458"/>
                    <a:pt x="10518" y="31409"/>
                    <a:pt x="10472" y="31348"/>
                  </a:cubicBezTo>
                  <a:cubicBezTo>
                    <a:pt x="10510" y="31342"/>
                    <a:pt x="10544" y="31328"/>
                    <a:pt x="10570" y="31305"/>
                  </a:cubicBezTo>
                  <a:cubicBezTo>
                    <a:pt x="10637" y="31253"/>
                    <a:pt x="10703" y="31204"/>
                    <a:pt x="10770" y="31155"/>
                  </a:cubicBezTo>
                  <a:lnTo>
                    <a:pt x="10770" y="31155"/>
                  </a:lnTo>
                  <a:cubicBezTo>
                    <a:pt x="10709" y="32116"/>
                    <a:pt x="10374" y="32405"/>
                    <a:pt x="9906" y="32416"/>
                  </a:cubicBezTo>
                  <a:cubicBezTo>
                    <a:pt x="9874" y="32395"/>
                    <a:pt x="9838" y="32384"/>
                    <a:pt x="9803" y="32384"/>
                  </a:cubicBezTo>
                  <a:cubicBezTo>
                    <a:pt x="9771" y="32384"/>
                    <a:pt x="9739" y="32393"/>
                    <a:pt x="9710" y="32411"/>
                  </a:cubicBezTo>
                  <a:cubicBezTo>
                    <a:pt x="9248" y="32361"/>
                    <a:pt x="8694" y="32130"/>
                    <a:pt x="8151" y="32029"/>
                  </a:cubicBezTo>
                  <a:cubicBezTo>
                    <a:pt x="8145" y="32027"/>
                    <a:pt x="8142" y="32018"/>
                    <a:pt x="8134" y="32018"/>
                  </a:cubicBezTo>
                  <a:cubicBezTo>
                    <a:pt x="8132" y="32017"/>
                    <a:pt x="8130" y="32017"/>
                    <a:pt x="8129" y="32017"/>
                  </a:cubicBezTo>
                  <a:cubicBezTo>
                    <a:pt x="8122" y="32017"/>
                    <a:pt x="8114" y="32021"/>
                    <a:pt x="8105" y="32021"/>
                  </a:cubicBezTo>
                  <a:cubicBezTo>
                    <a:pt x="7960" y="31995"/>
                    <a:pt x="7816" y="31978"/>
                    <a:pt x="7675" y="31978"/>
                  </a:cubicBezTo>
                  <a:cubicBezTo>
                    <a:pt x="7579" y="31978"/>
                    <a:pt x="7486" y="31986"/>
                    <a:pt x="7395" y="32003"/>
                  </a:cubicBezTo>
                  <a:cubicBezTo>
                    <a:pt x="6878" y="32102"/>
                    <a:pt x="5997" y="32543"/>
                    <a:pt x="6237" y="33181"/>
                  </a:cubicBezTo>
                  <a:cubicBezTo>
                    <a:pt x="6324" y="33415"/>
                    <a:pt x="6534" y="33637"/>
                    <a:pt x="6716" y="33842"/>
                  </a:cubicBezTo>
                  <a:cubicBezTo>
                    <a:pt x="6685" y="33892"/>
                    <a:pt x="6653" y="33944"/>
                    <a:pt x="6621" y="33993"/>
                  </a:cubicBezTo>
                  <a:cubicBezTo>
                    <a:pt x="6539" y="34112"/>
                    <a:pt x="6654" y="34269"/>
                    <a:pt x="6781" y="34269"/>
                  </a:cubicBezTo>
                  <a:cubicBezTo>
                    <a:pt x="6811" y="34269"/>
                    <a:pt x="6841" y="34261"/>
                    <a:pt x="6869" y="34241"/>
                  </a:cubicBezTo>
                  <a:cubicBezTo>
                    <a:pt x="6901" y="34221"/>
                    <a:pt x="6927" y="34195"/>
                    <a:pt x="6956" y="34174"/>
                  </a:cubicBezTo>
                  <a:cubicBezTo>
                    <a:pt x="7086" y="34379"/>
                    <a:pt x="7175" y="34610"/>
                    <a:pt x="7216" y="34850"/>
                  </a:cubicBezTo>
                  <a:cubicBezTo>
                    <a:pt x="7187" y="34905"/>
                    <a:pt x="7155" y="34951"/>
                    <a:pt x="7126" y="35006"/>
                  </a:cubicBezTo>
                  <a:cubicBezTo>
                    <a:pt x="7093" y="35072"/>
                    <a:pt x="7143" y="35146"/>
                    <a:pt x="7211" y="35146"/>
                  </a:cubicBezTo>
                  <a:cubicBezTo>
                    <a:pt x="7220" y="35146"/>
                    <a:pt x="7230" y="35144"/>
                    <a:pt x="7239" y="35142"/>
                  </a:cubicBezTo>
                  <a:lnTo>
                    <a:pt x="7239" y="35142"/>
                  </a:lnTo>
                  <a:cubicBezTo>
                    <a:pt x="7248" y="35370"/>
                    <a:pt x="7236" y="35598"/>
                    <a:pt x="7201" y="35826"/>
                  </a:cubicBezTo>
                  <a:cubicBezTo>
                    <a:pt x="7198" y="35845"/>
                    <a:pt x="7187" y="35854"/>
                    <a:pt x="7168" y="35854"/>
                  </a:cubicBezTo>
                  <a:cubicBezTo>
                    <a:pt x="6972" y="35854"/>
                    <a:pt x="6004" y="34900"/>
                    <a:pt x="5917" y="34818"/>
                  </a:cubicBezTo>
                  <a:cubicBezTo>
                    <a:pt x="4813" y="33776"/>
                    <a:pt x="3606" y="33350"/>
                    <a:pt x="2205" y="33350"/>
                  </a:cubicBezTo>
                  <a:cubicBezTo>
                    <a:pt x="2020" y="33350"/>
                    <a:pt x="1831" y="33357"/>
                    <a:pt x="1638" y="33372"/>
                  </a:cubicBezTo>
                  <a:lnTo>
                    <a:pt x="1638" y="33369"/>
                  </a:lnTo>
                  <a:cubicBezTo>
                    <a:pt x="1659" y="33267"/>
                    <a:pt x="1579" y="33182"/>
                    <a:pt x="1492" y="33182"/>
                  </a:cubicBezTo>
                  <a:cubicBezTo>
                    <a:pt x="1458" y="33182"/>
                    <a:pt x="1423" y="33195"/>
                    <a:pt x="1393" y="33225"/>
                  </a:cubicBezTo>
                  <a:cubicBezTo>
                    <a:pt x="827" y="33773"/>
                    <a:pt x="965" y="33516"/>
                    <a:pt x="755" y="34163"/>
                  </a:cubicBezTo>
                  <a:cubicBezTo>
                    <a:pt x="734" y="34232"/>
                    <a:pt x="800" y="34288"/>
                    <a:pt x="860" y="34288"/>
                  </a:cubicBezTo>
                  <a:cubicBezTo>
                    <a:pt x="891" y="34288"/>
                    <a:pt x="921" y="34273"/>
                    <a:pt x="937" y="34238"/>
                  </a:cubicBezTo>
                  <a:lnTo>
                    <a:pt x="937" y="34238"/>
                  </a:lnTo>
                  <a:cubicBezTo>
                    <a:pt x="899" y="34394"/>
                    <a:pt x="859" y="34547"/>
                    <a:pt x="821" y="34700"/>
                  </a:cubicBezTo>
                  <a:cubicBezTo>
                    <a:pt x="711" y="34356"/>
                    <a:pt x="564" y="34039"/>
                    <a:pt x="319" y="33811"/>
                  </a:cubicBezTo>
                  <a:cubicBezTo>
                    <a:pt x="286" y="33780"/>
                    <a:pt x="250" y="33767"/>
                    <a:pt x="216" y="33767"/>
                  </a:cubicBezTo>
                  <a:cubicBezTo>
                    <a:pt x="100" y="33767"/>
                    <a:pt x="0" y="33915"/>
                    <a:pt x="105" y="34021"/>
                  </a:cubicBezTo>
                  <a:cubicBezTo>
                    <a:pt x="1058" y="35015"/>
                    <a:pt x="411" y="36545"/>
                    <a:pt x="1511" y="37393"/>
                  </a:cubicBezTo>
                  <a:cubicBezTo>
                    <a:pt x="2495" y="38156"/>
                    <a:pt x="3647" y="38759"/>
                    <a:pt x="4739" y="39351"/>
                  </a:cubicBezTo>
                  <a:cubicBezTo>
                    <a:pt x="4814" y="39394"/>
                    <a:pt x="4900" y="39414"/>
                    <a:pt x="4978" y="39452"/>
                  </a:cubicBezTo>
                  <a:cubicBezTo>
                    <a:pt x="5017" y="39519"/>
                    <a:pt x="5087" y="39558"/>
                    <a:pt x="5160" y="39558"/>
                  </a:cubicBezTo>
                  <a:cubicBezTo>
                    <a:pt x="5176" y="39558"/>
                    <a:pt x="5191" y="39556"/>
                    <a:pt x="5206" y="39553"/>
                  </a:cubicBezTo>
                  <a:cubicBezTo>
                    <a:pt x="5989" y="39899"/>
                    <a:pt x="6884" y="40099"/>
                    <a:pt x="7825" y="40208"/>
                  </a:cubicBezTo>
                  <a:cubicBezTo>
                    <a:pt x="7862" y="40265"/>
                    <a:pt x="7923" y="40305"/>
                    <a:pt x="7983" y="40305"/>
                  </a:cubicBezTo>
                  <a:cubicBezTo>
                    <a:pt x="8022" y="40305"/>
                    <a:pt x="8060" y="40288"/>
                    <a:pt x="8091" y="40249"/>
                  </a:cubicBezTo>
                  <a:lnTo>
                    <a:pt x="8102" y="40234"/>
                  </a:lnTo>
                  <a:cubicBezTo>
                    <a:pt x="8694" y="40292"/>
                    <a:pt x="9302" y="40317"/>
                    <a:pt x="9915" y="40317"/>
                  </a:cubicBezTo>
                  <a:cubicBezTo>
                    <a:pt x="11853" y="40317"/>
                    <a:pt x="13825" y="40075"/>
                    <a:pt x="15400" y="39908"/>
                  </a:cubicBezTo>
                  <a:cubicBezTo>
                    <a:pt x="15816" y="39853"/>
                    <a:pt x="16226" y="39775"/>
                    <a:pt x="16633" y="39680"/>
                  </a:cubicBezTo>
                  <a:cubicBezTo>
                    <a:pt x="16673" y="39745"/>
                    <a:pt x="16742" y="39779"/>
                    <a:pt x="16810" y="39779"/>
                  </a:cubicBezTo>
                  <a:cubicBezTo>
                    <a:pt x="16875" y="39779"/>
                    <a:pt x="16940" y="39749"/>
                    <a:pt x="16982" y="39689"/>
                  </a:cubicBezTo>
                  <a:cubicBezTo>
                    <a:pt x="17017" y="39645"/>
                    <a:pt x="17052" y="39605"/>
                    <a:pt x="17086" y="39562"/>
                  </a:cubicBezTo>
                  <a:cubicBezTo>
                    <a:pt x="18209" y="39250"/>
                    <a:pt x="19387" y="38722"/>
                    <a:pt x="18937" y="37951"/>
                  </a:cubicBezTo>
                  <a:cubicBezTo>
                    <a:pt x="18579" y="37344"/>
                    <a:pt x="17901" y="37090"/>
                    <a:pt x="17101" y="36986"/>
                  </a:cubicBezTo>
                  <a:cubicBezTo>
                    <a:pt x="17092" y="36884"/>
                    <a:pt x="17004" y="36791"/>
                    <a:pt x="16906" y="36791"/>
                  </a:cubicBezTo>
                  <a:cubicBezTo>
                    <a:pt x="16874" y="36791"/>
                    <a:pt x="16841" y="36801"/>
                    <a:pt x="16809" y="36825"/>
                  </a:cubicBezTo>
                  <a:cubicBezTo>
                    <a:pt x="16754" y="36862"/>
                    <a:pt x="16711" y="36906"/>
                    <a:pt x="16659" y="36946"/>
                  </a:cubicBezTo>
                  <a:cubicBezTo>
                    <a:pt x="16285" y="36920"/>
                    <a:pt x="15895" y="36916"/>
                    <a:pt x="15505" y="36916"/>
                  </a:cubicBezTo>
                  <a:cubicBezTo>
                    <a:pt x="15350" y="36916"/>
                    <a:pt x="15195" y="36917"/>
                    <a:pt x="15041" y="36917"/>
                  </a:cubicBezTo>
                  <a:cubicBezTo>
                    <a:pt x="13126" y="36917"/>
                    <a:pt x="11418" y="36826"/>
                    <a:pt x="12121" y="34382"/>
                  </a:cubicBezTo>
                  <a:cubicBezTo>
                    <a:pt x="12138" y="34320"/>
                    <a:pt x="12090" y="34281"/>
                    <a:pt x="12042" y="34281"/>
                  </a:cubicBezTo>
                  <a:cubicBezTo>
                    <a:pt x="12010" y="34281"/>
                    <a:pt x="11978" y="34298"/>
                    <a:pt x="11965" y="34339"/>
                  </a:cubicBezTo>
                  <a:cubicBezTo>
                    <a:pt x="11769" y="34922"/>
                    <a:pt x="11327" y="36227"/>
                    <a:pt x="11832" y="36865"/>
                  </a:cubicBezTo>
                  <a:cubicBezTo>
                    <a:pt x="11408" y="37275"/>
                    <a:pt x="10998" y="37691"/>
                    <a:pt x="10599" y="38133"/>
                  </a:cubicBezTo>
                  <a:cubicBezTo>
                    <a:pt x="10597" y="38138"/>
                    <a:pt x="10591" y="38141"/>
                    <a:pt x="10588" y="38146"/>
                  </a:cubicBezTo>
                  <a:lnTo>
                    <a:pt x="10588" y="38146"/>
                  </a:lnTo>
                  <a:cubicBezTo>
                    <a:pt x="10969" y="37442"/>
                    <a:pt x="11313" y="36729"/>
                    <a:pt x="11590" y="35967"/>
                  </a:cubicBezTo>
                  <a:cubicBezTo>
                    <a:pt x="11635" y="35839"/>
                    <a:pt x="11523" y="35743"/>
                    <a:pt x="11410" y="35743"/>
                  </a:cubicBezTo>
                  <a:cubicBezTo>
                    <a:pt x="11366" y="35743"/>
                    <a:pt x="11321" y="35758"/>
                    <a:pt x="11286" y="35791"/>
                  </a:cubicBezTo>
                  <a:cubicBezTo>
                    <a:pt x="11038" y="36028"/>
                    <a:pt x="10804" y="36273"/>
                    <a:pt x="10570" y="36522"/>
                  </a:cubicBezTo>
                  <a:cubicBezTo>
                    <a:pt x="10874" y="35927"/>
                    <a:pt x="11154" y="35321"/>
                    <a:pt x="11367" y="34671"/>
                  </a:cubicBezTo>
                  <a:cubicBezTo>
                    <a:pt x="11412" y="34540"/>
                    <a:pt x="11310" y="34457"/>
                    <a:pt x="11203" y="34457"/>
                  </a:cubicBezTo>
                  <a:cubicBezTo>
                    <a:pt x="11145" y="34457"/>
                    <a:pt x="11085" y="34482"/>
                    <a:pt x="11047" y="34535"/>
                  </a:cubicBezTo>
                  <a:cubicBezTo>
                    <a:pt x="9834" y="36204"/>
                    <a:pt x="8804" y="38037"/>
                    <a:pt x="7126" y="39244"/>
                  </a:cubicBezTo>
                  <a:cubicBezTo>
                    <a:pt x="8752" y="37353"/>
                    <a:pt x="10348" y="35445"/>
                    <a:pt x="11867" y="33464"/>
                  </a:cubicBezTo>
                  <a:cubicBezTo>
                    <a:pt x="12054" y="33222"/>
                    <a:pt x="12242" y="32959"/>
                    <a:pt x="12427" y="32693"/>
                  </a:cubicBezTo>
                  <a:lnTo>
                    <a:pt x="12427" y="32693"/>
                  </a:lnTo>
                  <a:cubicBezTo>
                    <a:pt x="12167" y="33086"/>
                    <a:pt x="11910" y="33482"/>
                    <a:pt x="11670" y="33877"/>
                  </a:cubicBezTo>
                  <a:cubicBezTo>
                    <a:pt x="11581" y="34027"/>
                    <a:pt x="11713" y="34177"/>
                    <a:pt x="11853" y="34177"/>
                  </a:cubicBezTo>
                  <a:cubicBezTo>
                    <a:pt x="11900" y="34177"/>
                    <a:pt x="11947" y="34160"/>
                    <a:pt x="11988" y="34123"/>
                  </a:cubicBezTo>
                  <a:cubicBezTo>
                    <a:pt x="11997" y="34114"/>
                    <a:pt x="12002" y="34105"/>
                    <a:pt x="12011" y="34097"/>
                  </a:cubicBezTo>
                  <a:cubicBezTo>
                    <a:pt x="12020" y="34098"/>
                    <a:pt x="12028" y="34098"/>
                    <a:pt x="12037" y="34098"/>
                  </a:cubicBezTo>
                  <a:cubicBezTo>
                    <a:pt x="12045" y="34098"/>
                    <a:pt x="12053" y="34098"/>
                    <a:pt x="12060" y="34099"/>
                  </a:cubicBezTo>
                  <a:cubicBezTo>
                    <a:pt x="12069" y="34159"/>
                    <a:pt x="12110" y="34212"/>
                    <a:pt x="12165" y="34212"/>
                  </a:cubicBezTo>
                  <a:cubicBezTo>
                    <a:pt x="12186" y="34212"/>
                    <a:pt x="12207" y="34205"/>
                    <a:pt x="12230" y="34189"/>
                  </a:cubicBezTo>
                  <a:cubicBezTo>
                    <a:pt x="12256" y="34172"/>
                    <a:pt x="12294" y="34140"/>
                    <a:pt x="12329" y="34114"/>
                  </a:cubicBezTo>
                  <a:cubicBezTo>
                    <a:pt x="12457" y="34122"/>
                    <a:pt x="12586" y="34126"/>
                    <a:pt x="12715" y="34126"/>
                  </a:cubicBezTo>
                  <a:cubicBezTo>
                    <a:pt x="12991" y="34126"/>
                    <a:pt x="13267" y="34107"/>
                    <a:pt x="13541" y="34068"/>
                  </a:cubicBezTo>
                  <a:cubicBezTo>
                    <a:pt x="13642" y="34053"/>
                    <a:pt x="13735" y="34045"/>
                    <a:pt x="13830" y="34036"/>
                  </a:cubicBezTo>
                  <a:cubicBezTo>
                    <a:pt x="13862" y="34110"/>
                    <a:pt x="13933" y="34150"/>
                    <a:pt x="14004" y="34150"/>
                  </a:cubicBezTo>
                  <a:cubicBezTo>
                    <a:pt x="14061" y="34150"/>
                    <a:pt x="14118" y="34124"/>
                    <a:pt x="14156" y="34071"/>
                  </a:cubicBezTo>
                  <a:cubicBezTo>
                    <a:pt x="14171" y="34047"/>
                    <a:pt x="14185" y="34024"/>
                    <a:pt x="14202" y="34001"/>
                  </a:cubicBezTo>
                  <a:cubicBezTo>
                    <a:pt x="14342" y="33992"/>
                    <a:pt x="14475" y="33987"/>
                    <a:pt x="14605" y="33987"/>
                  </a:cubicBezTo>
                  <a:cubicBezTo>
                    <a:pt x="15423" y="33987"/>
                    <a:pt x="16084" y="34174"/>
                    <a:pt x="16971" y="34625"/>
                  </a:cubicBezTo>
                  <a:cubicBezTo>
                    <a:pt x="17092" y="34688"/>
                    <a:pt x="17205" y="34749"/>
                    <a:pt x="17314" y="34804"/>
                  </a:cubicBezTo>
                  <a:cubicBezTo>
                    <a:pt x="17340" y="34861"/>
                    <a:pt x="17397" y="34895"/>
                    <a:pt x="17458" y="34895"/>
                  </a:cubicBezTo>
                  <a:cubicBezTo>
                    <a:pt x="17465" y="34895"/>
                    <a:pt x="17472" y="34894"/>
                    <a:pt x="17479" y="34893"/>
                  </a:cubicBezTo>
                  <a:cubicBezTo>
                    <a:pt x="17684" y="35006"/>
                    <a:pt x="17898" y="35110"/>
                    <a:pt x="18117" y="35199"/>
                  </a:cubicBezTo>
                  <a:cubicBezTo>
                    <a:pt x="18120" y="35202"/>
                    <a:pt x="18123" y="35202"/>
                    <a:pt x="18129" y="35202"/>
                  </a:cubicBezTo>
                  <a:cubicBezTo>
                    <a:pt x="18345" y="35286"/>
                    <a:pt x="18557" y="35336"/>
                    <a:pt x="18794" y="35336"/>
                  </a:cubicBezTo>
                  <a:cubicBezTo>
                    <a:pt x="19058" y="35336"/>
                    <a:pt x="19352" y="35274"/>
                    <a:pt x="19719" y="35127"/>
                  </a:cubicBezTo>
                  <a:cubicBezTo>
                    <a:pt x="21602" y="34379"/>
                    <a:pt x="21509" y="32364"/>
                    <a:pt x="20279" y="31279"/>
                  </a:cubicBezTo>
                  <a:cubicBezTo>
                    <a:pt x="20288" y="31261"/>
                    <a:pt x="20300" y="31244"/>
                    <a:pt x="20305" y="31224"/>
                  </a:cubicBezTo>
                  <a:cubicBezTo>
                    <a:pt x="20351" y="31109"/>
                    <a:pt x="20241" y="31010"/>
                    <a:pt x="20136" y="31010"/>
                  </a:cubicBezTo>
                  <a:cubicBezTo>
                    <a:pt x="20095" y="31010"/>
                    <a:pt x="20055" y="31025"/>
                    <a:pt x="20025" y="31059"/>
                  </a:cubicBezTo>
                  <a:cubicBezTo>
                    <a:pt x="20023" y="31062"/>
                    <a:pt x="20020" y="31068"/>
                    <a:pt x="20017" y="31074"/>
                  </a:cubicBezTo>
                  <a:cubicBezTo>
                    <a:pt x="19962" y="31036"/>
                    <a:pt x="19910" y="30996"/>
                    <a:pt x="19852" y="30961"/>
                  </a:cubicBezTo>
                  <a:cubicBezTo>
                    <a:pt x="19913" y="30854"/>
                    <a:pt x="19973" y="30748"/>
                    <a:pt x="20034" y="30644"/>
                  </a:cubicBezTo>
                  <a:cubicBezTo>
                    <a:pt x="22153" y="30265"/>
                    <a:pt x="23022" y="27742"/>
                    <a:pt x="23646" y="25958"/>
                  </a:cubicBezTo>
                  <a:cubicBezTo>
                    <a:pt x="24122" y="24587"/>
                    <a:pt x="24604" y="23198"/>
                    <a:pt x="25029" y="21809"/>
                  </a:cubicBezTo>
                  <a:cubicBezTo>
                    <a:pt x="25297" y="20920"/>
                    <a:pt x="25384" y="19757"/>
                    <a:pt x="26458" y="19350"/>
                  </a:cubicBezTo>
                  <a:cubicBezTo>
                    <a:pt x="26744" y="19241"/>
                    <a:pt x="27038" y="19191"/>
                    <a:pt x="27330" y="19191"/>
                  </a:cubicBezTo>
                  <a:cubicBezTo>
                    <a:pt x="29057" y="19191"/>
                    <a:pt x="30742" y="20928"/>
                    <a:pt x="30728" y="22528"/>
                  </a:cubicBezTo>
                  <a:cubicBezTo>
                    <a:pt x="30728" y="22627"/>
                    <a:pt x="30793" y="22669"/>
                    <a:pt x="30865" y="22669"/>
                  </a:cubicBezTo>
                  <a:cubicBezTo>
                    <a:pt x="30884" y="22669"/>
                    <a:pt x="30903" y="22666"/>
                    <a:pt x="30921" y="22661"/>
                  </a:cubicBezTo>
                  <a:lnTo>
                    <a:pt x="30921" y="22661"/>
                  </a:lnTo>
                  <a:cubicBezTo>
                    <a:pt x="30817" y="22808"/>
                    <a:pt x="30713" y="22956"/>
                    <a:pt x="30612" y="23106"/>
                  </a:cubicBezTo>
                  <a:cubicBezTo>
                    <a:pt x="26954" y="24292"/>
                    <a:pt x="25765" y="25895"/>
                    <a:pt x="26100" y="29757"/>
                  </a:cubicBezTo>
                  <a:cubicBezTo>
                    <a:pt x="26137" y="30188"/>
                    <a:pt x="26198" y="30615"/>
                    <a:pt x="26282" y="31036"/>
                  </a:cubicBezTo>
                  <a:cubicBezTo>
                    <a:pt x="26270" y="31057"/>
                    <a:pt x="26258" y="31074"/>
                    <a:pt x="26250" y="31094"/>
                  </a:cubicBezTo>
                  <a:cubicBezTo>
                    <a:pt x="26204" y="31184"/>
                    <a:pt x="26250" y="31296"/>
                    <a:pt x="26348" y="31328"/>
                  </a:cubicBezTo>
                  <a:cubicBezTo>
                    <a:pt x="26374" y="31449"/>
                    <a:pt x="26411" y="31559"/>
                    <a:pt x="26446" y="31674"/>
                  </a:cubicBezTo>
                  <a:cubicBezTo>
                    <a:pt x="26406" y="31747"/>
                    <a:pt x="26362" y="31819"/>
                    <a:pt x="26325" y="31891"/>
                  </a:cubicBezTo>
                  <a:cubicBezTo>
                    <a:pt x="26295" y="31951"/>
                    <a:pt x="26345" y="32018"/>
                    <a:pt x="26399" y="32018"/>
                  </a:cubicBezTo>
                  <a:cubicBezTo>
                    <a:pt x="26417" y="32018"/>
                    <a:pt x="26436" y="32010"/>
                    <a:pt x="26452" y="31992"/>
                  </a:cubicBezTo>
                  <a:lnTo>
                    <a:pt x="26515" y="31923"/>
                  </a:lnTo>
                  <a:cubicBezTo>
                    <a:pt x="26712" y="32526"/>
                    <a:pt x="26983" y="33028"/>
                    <a:pt x="27350" y="33450"/>
                  </a:cubicBezTo>
                  <a:lnTo>
                    <a:pt x="27338" y="33473"/>
                  </a:lnTo>
                  <a:cubicBezTo>
                    <a:pt x="27271" y="33591"/>
                    <a:pt x="27370" y="33691"/>
                    <a:pt x="27473" y="33691"/>
                  </a:cubicBezTo>
                  <a:cubicBezTo>
                    <a:pt x="27498" y="33691"/>
                    <a:pt x="27523" y="33685"/>
                    <a:pt x="27546" y="33672"/>
                  </a:cubicBezTo>
                  <a:cubicBezTo>
                    <a:pt x="27933" y="34053"/>
                    <a:pt x="28424" y="34356"/>
                    <a:pt x="29021" y="34616"/>
                  </a:cubicBezTo>
                  <a:cubicBezTo>
                    <a:pt x="28998" y="34668"/>
                    <a:pt x="28972" y="34711"/>
                    <a:pt x="28949" y="34761"/>
                  </a:cubicBezTo>
                  <a:cubicBezTo>
                    <a:pt x="28895" y="34878"/>
                    <a:pt x="28974" y="35002"/>
                    <a:pt x="29086" y="35002"/>
                  </a:cubicBezTo>
                  <a:cubicBezTo>
                    <a:pt x="29112" y="35002"/>
                    <a:pt x="29140" y="34995"/>
                    <a:pt x="29169" y="34980"/>
                  </a:cubicBezTo>
                  <a:cubicBezTo>
                    <a:pt x="29272" y="34928"/>
                    <a:pt x="29359" y="34862"/>
                    <a:pt x="29457" y="34801"/>
                  </a:cubicBezTo>
                  <a:cubicBezTo>
                    <a:pt x="29714" y="34893"/>
                    <a:pt x="29988" y="34980"/>
                    <a:pt x="30286" y="35061"/>
                  </a:cubicBezTo>
                  <a:cubicBezTo>
                    <a:pt x="33259" y="35863"/>
                    <a:pt x="35145" y="37061"/>
                    <a:pt x="36372" y="39054"/>
                  </a:cubicBezTo>
                  <a:cubicBezTo>
                    <a:pt x="36377" y="39105"/>
                    <a:pt x="36406" y="39152"/>
                    <a:pt x="36450" y="39178"/>
                  </a:cubicBezTo>
                  <a:cubicBezTo>
                    <a:pt x="36900" y="39934"/>
                    <a:pt x="37258" y="40800"/>
                    <a:pt x="37547" y="41805"/>
                  </a:cubicBezTo>
                  <a:cubicBezTo>
                    <a:pt x="37500" y="41863"/>
                    <a:pt x="37454" y="41920"/>
                    <a:pt x="37408" y="41978"/>
                  </a:cubicBezTo>
                  <a:cubicBezTo>
                    <a:pt x="37352" y="42052"/>
                    <a:pt x="37388" y="42185"/>
                    <a:pt x="37482" y="42185"/>
                  </a:cubicBezTo>
                  <a:cubicBezTo>
                    <a:pt x="37494" y="42185"/>
                    <a:pt x="37508" y="42183"/>
                    <a:pt x="37524" y="42177"/>
                  </a:cubicBezTo>
                  <a:cubicBezTo>
                    <a:pt x="37561" y="42163"/>
                    <a:pt x="37593" y="42143"/>
                    <a:pt x="37630" y="42128"/>
                  </a:cubicBezTo>
                  <a:cubicBezTo>
                    <a:pt x="37694" y="42371"/>
                    <a:pt x="37760" y="42607"/>
                    <a:pt x="37815" y="42864"/>
                  </a:cubicBezTo>
                  <a:cubicBezTo>
                    <a:pt x="38014" y="43762"/>
                    <a:pt x="38566" y="45194"/>
                    <a:pt x="38984" y="46603"/>
                  </a:cubicBezTo>
                  <a:cubicBezTo>
                    <a:pt x="38918" y="46672"/>
                    <a:pt x="38860" y="46744"/>
                    <a:pt x="38794" y="46811"/>
                  </a:cubicBezTo>
                  <a:cubicBezTo>
                    <a:pt x="38694" y="46913"/>
                    <a:pt x="38791" y="47056"/>
                    <a:pt x="38900" y="47056"/>
                  </a:cubicBezTo>
                  <a:cubicBezTo>
                    <a:pt x="38932" y="47056"/>
                    <a:pt x="38966" y="47044"/>
                    <a:pt x="38996" y="47013"/>
                  </a:cubicBezTo>
                  <a:cubicBezTo>
                    <a:pt x="39022" y="46984"/>
                    <a:pt x="39048" y="46952"/>
                    <a:pt x="39077" y="46923"/>
                  </a:cubicBezTo>
                  <a:cubicBezTo>
                    <a:pt x="39134" y="47134"/>
                    <a:pt x="39184" y="47339"/>
                    <a:pt x="39233" y="47544"/>
                  </a:cubicBezTo>
                  <a:cubicBezTo>
                    <a:pt x="39120" y="47660"/>
                    <a:pt x="39013" y="47775"/>
                    <a:pt x="38901" y="47888"/>
                  </a:cubicBezTo>
                  <a:cubicBezTo>
                    <a:pt x="38819" y="47971"/>
                    <a:pt x="38881" y="48138"/>
                    <a:pt x="38991" y="48138"/>
                  </a:cubicBezTo>
                  <a:cubicBezTo>
                    <a:pt x="39006" y="48138"/>
                    <a:pt x="39022" y="48134"/>
                    <a:pt x="39039" y="48127"/>
                  </a:cubicBezTo>
                  <a:cubicBezTo>
                    <a:pt x="39143" y="48084"/>
                    <a:pt x="39236" y="48026"/>
                    <a:pt x="39337" y="47980"/>
                  </a:cubicBezTo>
                  <a:cubicBezTo>
                    <a:pt x="39527" y="48898"/>
                    <a:pt x="39588" y="49721"/>
                    <a:pt x="39342" y="50261"/>
                  </a:cubicBezTo>
                  <a:cubicBezTo>
                    <a:pt x="38595" y="51905"/>
                    <a:pt x="40324" y="52654"/>
                    <a:pt x="41728" y="52654"/>
                  </a:cubicBezTo>
                  <a:cubicBezTo>
                    <a:pt x="42033" y="52654"/>
                    <a:pt x="42322" y="52619"/>
                    <a:pt x="42567" y="52550"/>
                  </a:cubicBezTo>
                  <a:lnTo>
                    <a:pt x="42567" y="52550"/>
                  </a:lnTo>
                  <a:cubicBezTo>
                    <a:pt x="42356" y="53486"/>
                    <a:pt x="41840" y="54259"/>
                    <a:pt x="41392" y="55071"/>
                  </a:cubicBezTo>
                  <a:cubicBezTo>
                    <a:pt x="41320" y="55157"/>
                    <a:pt x="41239" y="55238"/>
                    <a:pt x="41167" y="55328"/>
                  </a:cubicBezTo>
                  <a:cubicBezTo>
                    <a:pt x="41124" y="55377"/>
                    <a:pt x="41121" y="55455"/>
                    <a:pt x="41164" y="55507"/>
                  </a:cubicBezTo>
                  <a:cubicBezTo>
                    <a:pt x="40994" y="55841"/>
                    <a:pt x="40858" y="56197"/>
                    <a:pt x="40763" y="56563"/>
                  </a:cubicBezTo>
                  <a:cubicBezTo>
                    <a:pt x="40592" y="57236"/>
                    <a:pt x="40636" y="57984"/>
                    <a:pt x="40757" y="58728"/>
                  </a:cubicBezTo>
                  <a:cubicBezTo>
                    <a:pt x="40745" y="58740"/>
                    <a:pt x="40734" y="58754"/>
                    <a:pt x="40725" y="58766"/>
                  </a:cubicBezTo>
                  <a:cubicBezTo>
                    <a:pt x="40644" y="58855"/>
                    <a:pt x="40693" y="59000"/>
                    <a:pt x="40812" y="59020"/>
                  </a:cubicBezTo>
                  <a:cubicBezTo>
                    <a:pt x="40875" y="59355"/>
                    <a:pt x="40948" y="59684"/>
                    <a:pt x="41023" y="60004"/>
                  </a:cubicBezTo>
                  <a:cubicBezTo>
                    <a:pt x="40999" y="60062"/>
                    <a:pt x="41014" y="60132"/>
                    <a:pt x="41063" y="60175"/>
                  </a:cubicBezTo>
                  <a:cubicBezTo>
                    <a:pt x="41121" y="60420"/>
                    <a:pt x="41178" y="60663"/>
                    <a:pt x="41230" y="60894"/>
                  </a:cubicBezTo>
                  <a:cubicBezTo>
                    <a:pt x="41643" y="62770"/>
                    <a:pt x="42483" y="64500"/>
                    <a:pt x="43500" y="66113"/>
                  </a:cubicBezTo>
                  <a:lnTo>
                    <a:pt x="43494" y="66122"/>
                  </a:lnTo>
                  <a:cubicBezTo>
                    <a:pt x="43438" y="66233"/>
                    <a:pt x="43521" y="66362"/>
                    <a:pt x="43643" y="66362"/>
                  </a:cubicBezTo>
                  <a:cubicBezTo>
                    <a:pt x="43648" y="66362"/>
                    <a:pt x="43653" y="66362"/>
                    <a:pt x="43658" y="66362"/>
                  </a:cubicBezTo>
                  <a:cubicBezTo>
                    <a:pt x="43866" y="66685"/>
                    <a:pt x="44077" y="67003"/>
                    <a:pt x="44296" y="67317"/>
                  </a:cubicBezTo>
                  <a:cubicBezTo>
                    <a:pt x="44325" y="67355"/>
                    <a:pt x="44351" y="67398"/>
                    <a:pt x="44377" y="67439"/>
                  </a:cubicBezTo>
                  <a:cubicBezTo>
                    <a:pt x="44270" y="67615"/>
                    <a:pt x="44155" y="67785"/>
                    <a:pt x="44048" y="67961"/>
                  </a:cubicBezTo>
                  <a:cubicBezTo>
                    <a:pt x="43983" y="68069"/>
                    <a:pt x="44079" y="68184"/>
                    <a:pt x="44180" y="68184"/>
                  </a:cubicBezTo>
                  <a:cubicBezTo>
                    <a:pt x="44214" y="68184"/>
                    <a:pt x="44249" y="68171"/>
                    <a:pt x="44279" y="68140"/>
                  </a:cubicBezTo>
                  <a:cubicBezTo>
                    <a:pt x="44389" y="68025"/>
                    <a:pt x="44496" y="67906"/>
                    <a:pt x="44602" y="67791"/>
                  </a:cubicBezTo>
                  <a:cubicBezTo>
                    <a:pt x="44724" y="67990"/>
                    <a:pt x="44845" y="68198"/>
                    <a:pt x="44966" y="68409"/>
                  </a:cubicBezTo>
                  <a:cubicBezTo>
                    <a:pt x="44946" y="68437"/>
                    <a:pt x="44923" y="68466"/>
                    <a:pt x="44903" y="68498"/>
                  </a:cubicBezTo>
                  <a:cubicBezTo>
                    <a:pt x="44825" y="68609"/>
                    <a:pt x="44931" y="68721"/>
                    <a:pt x="45040" y="68721"/>
                  </a:cubicBezTo>
                  <a:cubicBezTo>
                    <a:pt x="45073" y="68721"/>
                    <a:pt x="45105" y="68711"/>
                    <a:pt x="45134" y="68689"/>
                  </a:cubicBezTo>
                  <a:cubicBezTo>
                    <a:pt x="45235" y="68859"/>
                    <a:pt x="45339" y="69026"/>
                    <a:pt x="45448" y="69194"/>
                  </a:cubicBezTo>
                  <a:cubicBezTo>
                    <a:pt x="45396" y="69252"/>
                    <a:pt x="45344" y="69312"/>
                    <a:pt x="45292" y="69370"/>
                  </a:cubicBezTo>
                  <a:cubicBezTo>
                    <a:pt x="45231" y="69442"/>
                    <a:pt x="45298" y="69538"/>
                    <a:pt x="45365" y="69538"/>
                  </a:cubicBezTo>
                  <a:cubicBezTo>
                    <a:pt x="45387" y="69538"/>
                    <a:pt x="45408" y="69529"/>
                    <a:pt x="45425" y="69506"/>
                  </a:cubicBezTo>
                  <a:cubicBezTo>
                    <a:pt x="45469" y="69451"/>
                    <a:pt x="45515" y="69399"/>
                    <a:pt x="45558" y="69347"/>
                  </a:cubicBezTo>
                  <a:cubicBezTo>
                    <a:pt x="45717" y="69575"/>
                    <a:pt x="45896" y="69791"/>
                    <a:pt x="46089" y="69991"/>
                  </a:cubicBezTo>
                  <a:cubicBezTo>
                    <a:pt x="46046" y="70063"/>
                    <a:pt x="46000" y="70135"/>
                    <a:pt x="45959" y="70207"/>
                  </a:cubicBezTo>
                  <a:cubicBezTo>
                    <a:pt x="45882" y="70343"/>
                    <a:pt x="45994" y="70475"/>
                    <a:pt x="46117" y="70475"/>
                  </a:cubicBezTo>
                  <a:cubicBezTo>
                    <a:pt x="46159" y="70475"/>
                    <a:pt x="46202" y="70460"/>
                    <a:pt x="46239" y="70424"/>
                  </a:cubicBezTo>
                  <a:cubicBezTo>
                    <a:pt x="46294" y="70375"/>
                    <a:pt x="46343" y="70317"/>
                    <a:pt x="46398" y="70265"/>
                  </a:cubicBezTo>
                  <a:cubicBezTo>
                    <a:pt x="46491" y="70346"/>
                    <a:pt x="46589" y="70418"/>
                    <a:pt x="46690" y="70487"/>
                  </a:cubicBezTo>
                  <a:cubicBezTo>
                    <a:pt x="47228" y="70816"/>
                    <a:pt x="47744" y="70978"/>
                    <a:pt x="48208" y="70978"/>
                  </a:cubicBezTo>
                  <a:cubicBezTo>
                    <a:pt x="49125" y="70978"/>
                    <a:pt x="49842" y="70346"/>
                    <a:pt x="50137" y="69119"/>
                  </a:cubicBezTo>
                  <a:cubicBezTo>
                    <a:pt x="50807" y="66344"/>
                    <a:pt x="49819" y="64118"/>
                    <a:pt x="52100" y="61595"/>
                  </a:cubicBezTo>
                  <a:cubicBezTo>
                    <a:pt x="53500" y="60051"/>
                    <a:pt x="55241" y="58763"/>
                    <a:pt x="57066" y="57701"/>
                  </a:cubicBezTo>
                  <a:lnTo>
                    <a:pt x="57066" y="57701"/>
                  </a:lnTo>
                  <a:cubicBezTo>
                    <a:pt x="57060" y="57718"/>
                    <a:pt x="57051" y="57735"/>
                    <a:pt x="57045" y="57750"/>
                  </a:cubicBezTo>
                  <a:cubicBezTo>
                    <a:pt x="57004" y="57872"/>
                    <a:pt x="57111" y="57969"/>
                    <a:pt x="57219" y="57969"/>
                  </a:cubicBezTo>
                  <a:cubicBezTo>
                    <a:pt x="57261" y="57969"/>
                    <a:pt x="57304" y="57954"/>
                    <a:pt x="57337" y="57920"/>
                  </a:cubicBezTo>
                  <a:cubicBezTo>
                    <a:pt x="57580" y="57672"/>
                    <a:pt x="57811" y="57415"/>
                    <a:pt x="58041" y="57158"/>
                  </a:cubicBezTo>
                  <a:cubicBezTo>
                    <a:pt x="58157" y="57097"/>
                    <a:pt x="58272" y="57025"/>
                    <a:pt x="58388" y="56964"/>
                  </a:cubicBezTo>
                  <a:cubicBezTo>
                    <a:pt x="58396" y="57006"/>
                    <a:pt x="58433" y="57034"/>
                    <a:pt x="58477" y="57034"/>
                  </a:cubicBezTo>
                  <a:cubicBezTo>
                    <a:pt x="58479" y="57034"/>
                    <a:pt x="58481" y="57034"/>
                    <a:pt x="58483" y="57034"/>
                  </a:cubicBezTo>
                  <a:cubicBezTo>
                    <a:pt x="59456" y="56967"/>
                    <a:pt x="60458" y="56653"/>
                    <a:pt x="61402" y="56165"/>
                  </a:cubicBezTo>
                  <a:lnTo>
                    <a:pt x="61402" y="56165"/>
                  </a:lnTo>
                  <a:cubicBezTo>
                    <a:pt x="61359" y="56246"/>
                    <a:pt x="61307" y="56332"/>
                    <a:pt x="61263" y="56413"/>
                  </a:cubicBezTo>
                  <a:cubicBezTo>
                    <a:pt x="61195" y="56540"/>
                    <a:pt x="61313" y="56689"/>
                    <a:pt x="61431" y="56689"/>
                  </a:cubicBezTo>
                  <a:cubicBezTo>
                    <a:pt x="61471" y="56689"/>
                    <a:pt x="61511" y="56672"/>
                    <a:pt x="61543" y="56630"/>
                  </a:cubicBezTo>
                  <a:cubicBezTo>
                    <a:pt x="61800" y="56298"/>
                    <a:pt x="62054" y="55963"/>
                    <a:pt x="62311" y="55631"/>
                  </a:cubicBezTo>
                  <a:cubicBezTo>
                    <a:pt x="65894" y="53249"/>
                    <a:pt x="68238" y="48393"/>
                    <a:pt x="64517" y="45197"/>
                  </a:cubicBezTo>
                  <a:cubicBezTo>
                    <a:pt x="65432" y="44348"/>
                    <a:pt x="65854" y="41779"/>
                    <a:pt x="66668" y="41288"/>
                  </a:cubicBezTo>
                  <a:cubicBezTo>
                    <a:pt x="66743" y="41245"/>
                    <a:pt x="66769" y="41147"/>
                    <a:pt x="66726" y="41072"/>
                  </a:cubicBezTo>
                  <a:cubicBezTo>
                    <a:pt x="66610" y="40849"/>
                    <a:pt x="66509" y="40647"/>
                    <a:pt x="66417" y="40457"/>
                  </a:cubicBezTo>
                  <a:cubicBezTo>
                    <a:pt x="66425" y="40402"/>
                    <a:pt x="66399" y="40347"/>
                    <a:pt x="66353" y="40318"/>
                  </a:cubicBezTo>
                  <a:cubicBezTo>
                    <a:pt x="66142" y="39876"/>
                    <a:pt x="65995" y="39513"/>
                    <a:pt x="65909" y="39224"/>
                  </a:cubicBezTo>
                  <a:cubicBezTo>
                    <a:pt x="65963" y="39103"/>
                    <a:pt x="66027" y="38990"/>
                    <a:pt x="66079" y="38866"/>
                  </a:cubicBezTo>
                  <a:cubicBezTo>
                    <a:pt x="66120" y="38765"/>
                    <a:pt x="66030" y="38701"/>
                    <a:pt x="65942" y="38701"/>
                  </a:cubicBezTo>
                  <a:cubicBezTo>
                    <a:pt x="65907" y="38701"/>
                    <a:pt x="65871" y="38711"/>
                    <a:pt x="65845" y="38733"/>
                  </a:cubicBezTo>
                  <a:cubicBezTo>
                    <a:pt x="65833" y="38742"/>
                    <a:pt x="65825" y="38753"/>
                    <a:pt x="65813" y="38762"/>
                  </a:cubicBezTo>
                  <a:cubicBezTo>
                    <a:pt x="65735" y="37954"/>
                    <a:pt x="66382" y="37948"/>
                    <a:pt x="67289" y="37806"/>
                  </a:cubicBezTo>
                  <a:cubicBezTo>
                    <a:pt x="67381" y="37789"/>
                    <a:pt x="67418" y="37682"/>
                    <a:pt x="67404" y="37604"/>
                  </a:cubicBezTo>
                  <a:cubicBezTo>
                    <a:pt x="66887" y="35145"/>
                    <a:pt x="66090" y="33057"/>
                    <a:pt x="67254" y="30722"/>
                  </a:cubicBezTo>
                  <a:cubicBezTo>
                    <a:pt x="67336" y="30559"/>
                    <a:pt x="67049" y="27985"/>
                    <a:pt x="66940" y="27985"/>
                  </a:cubicBezTo>
                  <a:cubicBezTo>
                    <a:pt x="66934" y="27985"/>
                    <a:pt x="66929" y="27991"/>
                    <a:pt x="66925" y="28004"/>
                  </a:cubicBezTo>
                  <a:lnTo>
                    <a:pt x="66925" y="28004"/>
                  </a:lnTo>
                  <a:cubicBezTo>
                    <a:pt x="68183" y="24358"/>
                    <a:pt x="67219" y="20490"/>
                    <a:pt x="69486" y="17107"/>
                  </a:cubicBezTo>
                  <a:cubicBezTo>
                    <a:pt x="71016" y="14817"/>
                    <a:pt x="72552" y="13105"/>
                    <a:pt x="72246" y="10264"/>
                  </a:cubicBezTo>
                  <a:cubicBezTo>
                    <a:pt x="72237" y="10172"/>
                    <a:pt x="72174" y="10082"/>
                    <a:pt x="72076" y="10082"/>
                  </a:cubicBezTo>
                  <a:cubicBezTo>
                    <a:pt x="72073" y="10082"/>
                    <a:pt x="72070" y="10082"/>
                    <a:pt x="72067" y="10082"/>
                  </a:cubicBezTo>
                  <a:cubicBezTo>
                    <a:pt x="70210" y="10178"/>
                    <a:pt x="68749" y="10871"/>
                    <a:pt x="67003" y="11491"/>
                  </a:cubicBezTo>
                  <a:cubicBezTo>
                    <a:pt x="66906" y="11525"/>
                    <a:pt x="66933" y="11669"/>
                    <a:pt x="67023" y="11669"/>
                  </a:cubicBezTo>
                  <a:cubicBezTo>
                    <a:pt x="67032" y="11669"/>
                    <a:pt x="67042" y="11668"/>
                    <a:pt x="67052" y="11664"/>
                  </a:cubicBezTo>
                  <a:cubicBezTo>
                    <a:pt x="67909" y="11428"/>
                    <a:pt x="68755" y="11148"/>
                    <a:pt x="69587" y="10821"/>
                  </a:cubicBezTo>
                  <a:cubicBezTo>
                    <a:pt x="69740" y="10925"/>
                    <a:pt x="69867" y="11029"/>
                    <a:pt x="70002" y="11133"/>
                  </a:cubicBezTo>
                  <a:cubicBezTo>
                    <a:pt x="64390" y="15516"/>
                    <a:pt x="59727" y="21547"/>
                    <a:pt x="54866" y="26717"/>
                  </a:cubicBezTo>
                  <a:cubicBezTo>
                    <a:pt x="54288" y="27332"/>
                    <a:pt x="53711" y="27950"/>
                    <a:pt x="53134" y="28574"/>
                  </a:cubicBezTo>
                  <a:cubicBezTo>
                    <a:pt x="57724" y="22803"/>
                    <a:pt x="62756" y="17381"/>
                    <a:pt x="67664" y="11881"/>
                  </a:cubicBezTo>
                  <a:cubicBezTo>
                    <a:pt x="67759" y="11775"/>
                    <a:pt x="67662" y="11631"/>
                    <a:pt x="67555" y="11631"/>
                  </a:cubicBezTo>
                  <a:cubicBezTo>
                    <a:pt x="67522" y="11631"/>
                    <a:pt x="67488" y="11644"/>
                    <a:pt x="67459" y="11676"/>
                  </a:cubicBezTo>
                  <a:cubicBezTo>
                    <a:pt x="62554" y="17026"/>
                    <a:pt x="57441" y="22188"/>
                    <a:pt x="52672" y="27659"/>
                  </a:cubicBezTo>
                  <a:cubicBezTo>
                    <a:pt x="50319" y="30358"/>
                    <a:pt x="47974" y="33072"/>
                    <a:pt x="45697" y="35837"/>
                  </a:cubicBezTo>
                  <a:cubicBezTo>
                    <a:pt x="44626" y="37137"/>
                    <a:pt x="43615" y="38485"/>
                    <a:pt x="42570" y="39804"/>
                  </a:cubicBezTo>
                  <a:cubicBezTo>
                    <a:pt x="42192" y="40237"/>
                    <a:pt x="41825" y="40682"/>
                    <a:pt x="41476" y="41135"/>
                  </a:cubicBezTo>
                  <a:cubicBezTo>
                    <a:pt x="41357" y="41574"/>
                    <a:pt x="41196" y="41926"/>
                    <a:pt x="40991" y="42197"/>
                  </a:cubicBezTo>
                  <a:cubicBezTo>
                    <a:pt x="41591" y="41499"/>
                    <a:pt x="42143" y="40734"/>
                    <a:pt x="42758" y="39992"/>
                  </a:cubicBezTo>
                  <a:cubicBezTo>
                    <a:pt x="45344" y="36862"/>
                    <a:pt x="47862" y="33692"/>
                    <a:pt x="50504" y="30606"/>
                  </a:cubicBezTo>
                  <a:cubicBezTo>
                    <a:pt x="55611" y="24633"/>
                    <a:pt x="61307" y="18611"/>
                    <a:pt x="66344" y="12932"/>
                  </a:cubicBezTo>
                  <a:lnTo>
                    <a:pt x="66344" y="12932"/>
                  </a:lnTo>
                  <a:cubicBezTo>
                    <a:pt x="61474" y="18423"/>
                    <a:pt x="56529" y="23836"/>
                    <a:pt x="51953" y="29581"/>
                  </a:cubicBezTo>
                  <a:cubicBezTo>
                    <a:pt x="51526" y="30118"/>
                    <a:pt x="51118" y="30673"/>
                    <a:pt x="50700" y="31221"/>
                  </a:cubicBezTo>
                  <a:cubicBezTo>
                    <a:pt x="46537" y="35809"/>
                    <a:pt x="42460" y="40607"/>
                    <a:pt x="38880" y="45549"/>
                  </a:cubicBezTo>
                  <a:cubicBezTo>
                    <a:pt x="38869" y="45567"/>
                    <a:pt x="38875" y="45581"/>
                    <a:pt x="38872" y="45598"/>
                  </a:cubicBezTo>
                  <a:cubicBezTo>
                    <a:pt x="38719" y="45142"/>
                    <a:pt x="38574" y="44683"/>
                    <a:pt x="38430" y="44227"/>
                  </a:cubicBezTo>
                  <a:lnTo>
                    <a:pt x="38430" y="44227"/>
                  </a:lnTo>
                  <a:cubicBezTo>
                    <a:pt x="38445" y="44232"/>
                    <a:pt x="38461" y="44235"/>
                    <a:pt x="38476" y="44235"/>
                  </a:cubicBezTo>
                  <a:cubicBezTo>
                    <a:pt x="38494" y="44235"/>
                    <a:pt x="38511" y="44232"/>
                    <a:pt x="38528" y="44224"/>
                  </a:cubicBezTo>
                  <a:cubicBezTo>
                    <a:pt x="39475" y="43756"/>
                    <a:pt x="40203" y="43098"/>
                    <a:pt x="40861" y="42353"/>
                  </a:cubicBezTo>
                  <a:lnTo>
                    <a:pt x="40861" y="42353"/>
                  </a:lnTo>
                  <a:cubicBezTo>
                    <a:pt x="40543" y="42693"/>
                    <a:pt x="40143" y="42867"/>
                    <a:pt x="39651" y="42867"/>
                  </a:cubicBezTo>
                  <a:cubicBezTo>
                    <a:pt x="39562" y="42867"/>
                    <a:pt x="39469" y="42861"/>
                    <a:pt x="39374" y="42850"/>
                  </a:cubicBezTo>
                  <a:cubicBezTo>
                    <a:pt x="39856" y="42044"/>
                    <a:pt x="40387" y="41262"/>
                    <a:pt x="40945" y="40494"/>
                  </a:cubicBezTo>
                  <a:cubicBezTo>
                    <a:pt x="42677" y="38672"/>
                    <a:pt x="44273" y="36686"/>
                    <a:pt x="45821" y="34662"/>
                  </a:cubicBezTo>
                  <a:cubicBezTo>
                    <a:pt x="48240" y="32041"/>
                    <a:pt x="50763" y="29492"/>
                    <a:pt x="52957" y="26830"/>
                  </a:cubicBezTo>
                  <a:cubicBezTo>
                    <a:pt x="55276" y="24012"/>
                    <a:pt x="57634" y="21238"/>
                    <a:pt x="60109" y="18553"/>
                  </a:cubicBezTo>
                  <a:cubicBezTo>
                    <a:pt x="62158" y="16330"/>
                    <a:pt x="64370" y="14528"/>
                    <a:pt x="65845" y="11849"/>
                  </a:cubicBezTo>
                  <a:cubicBezTo>
                    <a:pt x="65897" y="11760"/>
                    <a:pt x="65831" y="11647"/>
                    <a:pt x="65727" y="11644"/>
                  </a:cubicBezTo>
                  <a:cubicBezTo>
                    <a:pt x="64996" y="11644"/>
                    <a:pt x="63729" y="13304"/>
                    <a:pt x="63270" y="13737"/>
                  </a:cubicBezTo>
                  <a:cubicBezTo>
                    <a:pt x="63166" y="13836"/>
                    <a:pt x="63071" y="13942"/>
                    <a:pt x="62967" y="14041"/>
                  </a:cubicBezTo>
                  <a:cubicBezTo>
                    <a:pt x="63925" y="12984"/>
                    <a:pt x="64797" y="11869"/>
                    <a:pt x="65464" y="10642"/>
                  </a:cubicBezTo>
                  <a:cubicBezTo>
                    <a:pt x="65646" y="11390"/>
                    <a:pt x="66012" y="12060"/>
                    <a:pt x="66806" y="12158"/>
                  </a:cubicBezTo>
                  <a:cubicBezTo>
                    <a:pt x="66812" y="12159"/>
                    <a:pt x="66817" y="12159"/>
                    <a:pt x="66822" y="12159"/>
                  </a:cubicBezTo>
                  <a:cubicBezTo>
                    <a:pt x="66952" y="12159"/>
                    <a:pt x="66995" y="11951"/>
                    <a:pt x="66879" y="11895"/>
                  </a:cubicBezTo>
                  <a:cubicBezTo>
                    <a:pt x="64563" y="10747"/>
                    <a:pt x="66607" y="4132"/>
                    <a:pt x="63347" y="4132"/>
                  </a:cubicBezTo>
                  <a:cubicBezTo>
                    <a:pt x="63132" y="4132"/>
                    <a:pt x="62893" y="4161"/>
                    <a:pt x="62629" y="4222"/>
                  </a:cubicBezTo>
                  <a:lnTo>
                    <a:pt x="62638" y="4210"/>
                  </a:lnTo>
                  <a:cubicBezTo>
                    <a:pt x="62713" y="4096"/>
                    <a:pt x="62599" y="3965"/>
                    <a:pt x="62486" y="3965"/>
                  </a:cubicBezTo>
                  <a:cubicBezTo>
                    <a:pt x="62449" y="3965"/>
                    <a:pt x="62411" y="3979"/>
                    <a:pt x="62381" y="4014"/>
                  </a:cubicBezTo>
                  <a:cubicBezTo>
                    <a:pt x="62360" y="4037"/>
                    <a:pt x="62340" y="4057"/>
                    <a:pt x="62320" y="4080"/>
                  </a:cubicBezTo>
                  <a:cubicBezTo>
                    <a:pt x="62219" y="3601"/>
                    <a:pt x="62040" y="3142"/>
                    <a:pt x="61795" y="2721"/>
                  </a:cubicBezTo>
                  <a:cubicBezTo>
                    <a:pt x="61792" y="2666"/>
                    <a:pt x="61757" y="2617"/>
                    <a:pt x="61708" y="2594"/>
                  </a:cubicBezTo>
                  <a:cubicBezTo>
                    <a:pt x="60561" y="808"/>
                    <a:pt x="58248" y="1"/>
                    <a:pt x="56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3" name="Google Shape;13413;p54"/>
            <p:cNvSpPr/>
            <p:nvPr/>
          </p:nvSpPr>
          <p:spPr>
            <a:xfrm>
              <a:off x="1156325" y="1192300"/>
              <a:ext cx="429675" cy="394375"/>
            </a:xfrm>
            <a:custGeom>
              <a:rect b="b" l="l" r="r" t="t"/>
              <a:pathLst>
                <a:path extrusionOk="0" h="15775" w="17187">
                  <a:moveTo>
                    <a:pt x="11450" y="1377"/>
                  </a:moveTo>
                  <a:cubicBezTo>
                    <a:pt x="11655" y="1755"/>
                    <a:pt x="11857" y="2303"/>
                    <a:pt x="12051" y="3016"/>
                  </a:cubicBezTo>
                  <a:lnTo>
                    <a:pt x="12051" y="3016"/>
                  </a:lnTo>
                  <a:cubicBezTo>
                    <a:pt x="11692" y="3283"/>
                    <a:pt x="11562" y="3384"/>
                    <a:pt x="11159" y="3716"/>
                  </a:cubicBezTo>
                  <a:cubicBezTo>
                    <a:pt x="10929" y="3984"/>
                    <a:pt x="10803" y="4119"/>
                    <a:pt x="10783" y="4119"/>
                  </a:cubicBezTo>
                  <a:cubicBezTo>
                    <a:pt x="10759" y="4119"/>
                    <a:pt x="10875" y="3938"/>
                    <a:pt x="11133" y="3577"/>
                  </a:cubicBezTo>
                  <a:cubicBezTo>
                    <a:pt x="11372" y="3207"/>
                    <a:pt x="11577" y="2815"/>
                    <a:pt x="11739" y="2405"/>
                  </a:cubicBezTo>
                  <a:cubicBezTo>
                    <a:pt x="11795" y="2280"/>
                    <a:pt x="11705" y="2163"/>
                    <a:pt x="11596" y="2163"/>
                  </a:cubicBezTo>
                  <a:cubicBezTo>
                    <a:pt x="11558" y="2163"/>
                    <a:pt x="11519" y="2177"/>
                    <a:pt x="11482" y="2209"/>
                  </a:cubicBezTo>
                  <a:cubicBezTo>
                    <a:pt x="11089" y="2543"/>
                    <a:pt x="10682" y="2881"/>
                    <a:pt x="10272" y="3222"/>
                  </a:cubicBezTo>
                  <a:cubicBezTo>
                    <a:pt x="10691" y="2627"/>
                    <a:pt x="11084" y="2012"/>
                    <a:pt x="11450" y="1377"/>
                  </a:cubicBezTo>
                  <a:close/>
                  <a:moveTo>
                    <a:pt x="11796" y="3664"/>
                  </a:moveTo>
                  <a:cubicBezTo>
                    <a:pt x="11910" y="3664"/>
                    <a:pt x="11269" y="4389"/>
                    <a:pt x="11130" y="4611"/>
                  </a:cubicBezTo>
                  <a:cubicBezTo>
                    <a:pt x="11124" y="4619"/>
                    <a:pt x="11130" y="4628"/>
                    <a:pt x="11127" y="4637"/>
                  </a:cubicBezTo>
                  <a:cubicBezTo>
                    <a:pt x="11086" y="4638"/>
                    <a:pt x="11045" y="4639"/>
                    <a:pt x="11005" y="4639"/>
                  </a:cubicBezTo>
                  <a:cubicBezTo>
                    <a:pt x="10855" y="4639"/>
                    <a:pt x="10706" y="4627"/>
                    <a:pt x="10558" y="4602"/>
                  </a:cubicBezTo>
                  <a:cubicBezTo>
                    <a:pt x="10870" y="4368"/>
                    <a:pt x="11009" y="4258"/>
                    <a:pt x="11390" y="3947"/>
                  </a:cubicBezTo>
                  <a:cubicBezTo>
                    <a:pt x="11638" y="3743"/>
                    <a:pt x="11758" y="3664"/>
                    <a:pt x="11796" y="3664"/>
                  </a:cubicBezTo>
                  <a:close/>
                  <a:moveTo>
                    <a:pt x="11320" y="2772"/>
                  </a:moveTo>
                  <a:lnTo>
                    <a:pt x="11320" y="2772"/>
                  </a:lnTo>
                  <a:cubicBezTo>
                    <a:pt x="10844" y="3176"/>
                    <a:pt x="10495" y="3961"/>
                    <a:pt x="10163" y="4504"/>
                  </a:cubicBezTo>
                  <a:cubicBezTo>
                    <a:pt x="10154" y="4518"/>
                    <a:pt x="10157" y="4535"/>
                    <a:pt x="10154" y="4550"/>
                  </a:cubicBezTo>
                  <a:cubicBezTo>
                    <a:pt x="10101" y="4546"/>
                    <a:pt x="10048" y="4544"/>
                    <a:pt x="9994" y="4544"/>
                  </a:cubicBezTo>
                  <a:cubicBezTo>
                    <a:pt x="9755" y="4544"/>
                    <a:pt x="9505" y="4589"/>
                    <a:pt x="9239" y="4749"/>
                  </a:cubicBezTo>
                  <a:cubicBezTo>
                    <a:pt x="9149" y="4804"/>
                    <a:pt x="9080" y="4847"/>
                    <a:pt x="8999" y="4899"/>
                  </a:cubicBezTo>
                  <a:cubicBezTo>
                    <a:pt x="9118" y="4752"/>
                    <a:pt x="9239" y="4605"/>
                    <a:pt x="9354" y="4455"/>
                  </a:cubicBezTo>
                  <a:cubicBezTo>
                    <a:pt x="9565" y="4273"/>
                    <a:pt x="9776" y="4085"/>
                    <a:pt x="9987" y="3903"/>
                  </a:cubicBezTo>
                  <a:cubicBezTo>
                    <a:pt x="10428" y="3522"/>
                    <a:pt x="10873" y="3147"/>
                    <a:pt x="11320" y="2772"/>
                  </a:cubicBezTo>
                  <a:close/>
                  <a:moveTo>
                    <a:pt x="11263" y="1088"/>
                  </a:moveTo>
                  <a:cubicBezTo>
                    <a:pt x="10717" y="2125"/>
                    <a:pt x="10041" y="3092"/>
                    <a:pt x="9311" y="4022"/>
                  </a:cubicBezTo>
                  <a:cubicBezTo>
                    <a:pt x="8944" y="4328"/>
                    <a:pt x="8584" y="4642"/>
                    <a:pt x="8223" y="4966"/>
                  </a:cubicBezTo>
                  <a:cubicBezTo>
                    <a:pt x="8459" y="4657"/>
                    <a:pt x="8696" y="4351"/>
                    <a:pt x="8930" y="4039"/>
                  </a:cubicBezTo>
                  <a:cubicBezTo>
                    <a:pt x="9603" y="3147"/>
                    <a:pt x="10700" y="1995"/>
                    <a:pt x="11263" y="1088"/>
                  </a:cubicBezTo>
                  <a:close/>
                  <a:moveTo>
                    <a:pt x="8145" y="3696"/>
                  </a:moveTo>
                  <a:cubicBezTo>
                    <a:pt x="7411" y="5133"/>
                    <a:pt x="6164" y="6340"/>
                    <a:pt x="5073" y="7509"/>
                  </a:cubicBezTo>
                  <a:cubicBezTo>
                    <a:pt x="4833" y="7766"/>
                    <a:pt x="4602" y="8026"/>
                    <a:pt x="4369" y="8283"/>
                  </a:cubicBezTo>
                  <a:cubicBezTo>
                    <a:pt x="4715" y="7549"/>
                    <a:pt x="5087" y="6831"/>
                    <a:pt x="5503" y="6132"/>
                  </a:cubicBezTo>
                  <a:cubicBezTo>
                    <a:pt x="5809" y="5635"/>
                    <a:pt x="6156" y="5165"/>
                    <a:pt x="6537" y="4723"/>
                  </a:cubicBezTo>
                  <a:lnTo>
                    <a:pt x="6540" y="4723"/>
                  </a:lnTo>
                  <a:cubicBezTo>
                    <a:pt x="6842" y="4357"/>
                    <a:pt x="8099" y="3783"/>
                    <a:pt x="8145" y="3696"/>
                  </a:cubicBezTo>
                  <a:close/>
                  <a:moveTo>
                    <a:pt x="10733" y="751"/>
                  </a:moveTo>
                  <a:cubicBezTo>
                    <a:pt x="10844" y="751"/>
                    <a:pt x="10955" y="794"/>
                    <a:pt x="11063" y="881"/>
                  </a:cubicBezTo>
                  <a:cubicBezTo>
                    <a:pt x="9600" y="2546"/>
                    <a:pt x="8327" y="4362"/>
                    <a:pt x="6950" y="6100"/>
                  </a:cubicBezTo>
                  <a:cubicBezTo>
                    <a:pt x="6516" y="6649"/>
                    <a:pt x="6049" y="7163"/>
                    <a:pt x="5575" y="7674"/>
                  </a:cubicBezTo>
                  <a:cubicBezTo>
                    <a:pt x="5385" y="7879"/>
                    <a:pt x="5015" y="8147"/>
                    <a:pt x="4675" y="8421"/>
                  </a:cubicBezTo>
                  <a:cubicBezTo>
                    <a:pt x="6037" y="6935"/>
                    <a:pt x="7443" y="5488"/>
                    <a:pt x="8448" y="3727"/>
                  </a:cubicBezTo>
                  <a:cubicBezTo>
                    <a:pt x="8454" y="3728"/>
                    <a:pt x="8460" y="3728"/>
                    <a:pt x="8466" y="3728"/>
                  </a:cubicBezTo>
                  <a:cubicBezTo>
                    <a:pt x="8514" y="3728"/>
                    <a:pt x="8558" y="3708"/>
                    <a:pt x="8586" y="3669"/>
                  </a:cubicBezTo>
                  <a:cubicBezTo>
                    <a:pt x="8921" y="3222"/>
                    <a:pt x="9190" y="2751"/>
                    <a:pt x="9461" y="2261"/>
                  </a:cubicBezTo>
                  <a:cubicBezTo>
                    <a:pt x="9597" y="2009"/>
                    <a:pt x="9741" y="1758"/>
                    <a:pt x="9894" y="1516"/>
                  </a:cubicBezTo>
                  <a:cubicBezTo>
                    <a:pt x="10182" y="1005"/>
                    <a:pt x="10462" y="751"/>
                    <a:pt x="10733" y="751"/>
                  </a:cubicBezTo>
                  <a:close/>
                  <a:moveTo>
                    <a:pt x="7715" y="5970"/>
                  </a:moveTo>
                  <a:cubicBezTo>
                    <a:pt x="6840" y="7001"/>
                    <a:pt x="5936" y="8011"/>
                    <a:pt x="5067" y="9045"/>
                  </a:cubicBezTo>
                  <a:lnTo>
                    <a:pt x="5061" y="9051"/>
                  </a:lnTo>
                  <a:cubicBezTo>
                    <a:pt x="5090" y="9013"/>
                    <a:pt x="5116" y="8976"/>
                    <a:pt x="5131" y="8950"/>
                  </a:cubicBezTo>
                  <a:cubicBezTo>
                    <a:pt x="5662" y="8072"/>
                    <a:pt x="6389" y="7313"/>
                    <a:pt x="7094" y="6571"/>
                  </a:cubicBezTo>
                  <a:cubicBezTo>
                    <a:pt x="7290" y="6363"/>
                    <a:pt x="7507" y="6172"/>
                    <a:pt x="7712" y="5970"/>
                  </a:cubicBezTo>
                  <a:close/>
                  <a:moveTo>
                    <a:pt x="2212" y="8317"/>
                  </a:moveTo>
                  <a:lnTo>
                    <a:pt x="2212" y="8317"/>
                  </a:lnTo>
                  <a:cubicBezTo>
                    <a:pt x="1825" y="8903"/>
                    <a:pt x="1471" y="9566"/>
                    <a:pt x="1122" y="10146"/>
                  </a:cubicBezTo>
                  <a:lnTo>
                    <a:pt x="1122" y="10146"/>
                  </a:lnTo>
                  <a:cubicBezTo>
                    <a:pt x="1021" y="10063"/>
                    <a:pt x="938" y="9962"/>
                    <a:pt x="878" y="9845"/>
                  </a:cubicBezTo>
                  <a:cubicBezTo>
                    <a:pt x="1274" y="9605"/>
                    <a:pt x="1764" y="8935"/>
                    <a:pt x="2212" y="8317"/>
                  </a:cubicBezTo>
                  <a:close/>
                  <a:moveTo>
                    <a:pt x="4989" y="8609"/>
                  </a:moveTo>
                  <a:lnTo>
                    <a:pt x="4989" y="8609"/>
                  </a:lnTo>
                  <a:cubicBezTo>
                    <a:pt x="4672" y="9097"/>
                    <a:pt x="4395" y="9614"/>
                    <a:pt x="4166" y="10148"/>
                  </a:cubicBezTo>
                  <a:cubicBezTo>
                    <a:pt x="4007" y="10107"/>
                    <a:pt x="3849" y="10089"/>
                    <a:pt x="3687" y="10089"/>
                  </a:cubicBezTo>
                  <a:cubicBezTo>
                    <a:pt x="3528" y="10089"/>
                    <a:pt x="3366" y="10106"/>
                    <a:pt x="3199" y="10136"/>
                  </a:cubicBezTo>
                  <a:lnTo>
                    <a:pt x="3202" y="10133"/>
                  </a:lnTo>
                  <a:cubicBezTo>
                    <a:pt x="3321" y="9980"/>
                    <a:pt x="3442" y="9830"/>
                    <a:pt x="3566" y="9683"/>
                  </a:cubicBezTo>
                  <a:cubicBezTo>
                    <a:pt x="3585" y="9696"/>
                    <a:pt x="3607" y="9703"/>
                    <a:pt x="3630" y="9703"/>
                  </a:cubicBezTo>
                  <a:cubicBezTo>
                    <a:pt x="3656" y="9703"/>
                    <a:pt x="3682" y="9694"/>
                    <a:pt x="3702" y="9677"/>
                  </a:cubicBezTo>
                  <a:cubicBezTo>
                    <a:pt x="4149" y="9345"/>
                    <a:pt x="4579" y="8990"/>
                    <a:pt x="4989" y="8609"/>
                  </a:cubicBezTo>
                  <a:close/>
                  <a:moveTo>
                    <a:pt x="7931" y="7116"/>
                  </a:moveTo>
                  <a:cubicBezTo>
                    <a:pt x="8021" y="7333"/>
                    <a:pt x="8139" y="7570"/>
                    <a:pt x="8292" y="7847"/>
                  </a:cubicBezTo>
                  <a:cubicBezTo>
                    <a:pt x="8326" y="7909"/>
                    <a:pt x="8379" y="7935"/>
                    <a:pt x="8433" y="7935"/>
                  </a:cubicBezTo>
                  <a:cubicBezTo>
                    <a:pt x="8472" y="7935"/>
                    <a:pt x="8512" y="7922"/>
                    <a:pt x="8546" y="7899"/>
                  </a:cubicBezTo>
                  <a:lnTo>
                    <a:pt x="8546" y="7899"/>
                  </a:lnTo>
                  <a:cubicBezTo>
                    <a:pt x="8084" y="8439"/>
                    <a:pt x="7608" y="8961"/>
                    <a:pt x="7105" y="9469"/>
                  </a:cubicBezTo>
                  <a:lnTo>
                    <a:pt x="6369" y="10203"/>
                  </a:lnTo>
                  <a:cubicBezTo>
                    <a:pt x="7007" y="9230"/>
                    <a:pt x="7605" y="8263"/>
                    <a:pt x="7931" y="7116"/>
                  </a:cubicBezTo>
                  <a:close/>
                  <a:moveTo>
                    <a:pt x="4568" y="6014"/>
                  </a:moveTo>
                  <a:lnTo>
                    <a:pt x="4568" y="6014"/>
                  </a:lnTo>
                  <a:cubicBezTo>
                    <a:pt x="3869" y="6883"/>
                    <a:pt x="3277" y="7830"/>
                    <a:pt x="2636" y="8759"/>
                  </a:cubicBezTo>
                  <a:cubicBezTo>
                    <a:pt x="2530" y="8913"/>
                    <a:pt x="1531" y="10232"/>
                    <a:pt x="1474" y="10232"/>
                  </a:cubicBezTo>
                  <a:cubicBezTo>
                    <a:pt x="1452" y="10232"/>
                    <a:pt x="1570" y="10037"/>
                    <a:pt x="1932" y="9504"/>
                  </a:cubicBezTo>
                  <a:lnTo>
                    <a:pt x="1935" y="9504"/>
                  </a:lnTo>
                  <a:cubicBezTo>
                    <a:pt x="2524" y="8644"/>
                    <a:pt x="3055" y="7743"/>
                    <a:pt x="3526" y="6810"/>
                  </a:cubicBezTo>
                  <a:cubicBezTo>
                    <a:pt x="3531" y="6799"/>
                    <a:pt x="3526" y="6790"/>
                    <a:pt x="3531" y="6779"/>
                  </a:cubicBezTo>
                  <a:cubicBezTo>
                    <a:pt x="3872" y="6516"/>
                    <a:pt x="4218" y="6265"/>
                    <a:pt x="4568" y="6014"/>
                  </a:cubicBezTo>
                  <a:close/>
                  <a:moveTo>
                    <a:pt x="7732" y="6432"/>
                  </a:moveTo>
                  <a:cubicBezTo>
                    <a:pt x="7749" y="6562"/>
                    <a:pt x="7778" y="6692"/>
                    <a:pt x="7821" y="6816"/>
                  </a:cubicBezTo>
                  <a:cubicBezTo>
                    <a:pt x="7769" y="6816"/>
                    <a:pt x="7723" y="6839"/>
                    <a:pt x="7691" y="6877"/>
                  </a:cubicBezTo>
                  <a:cubicBezTo>
                    <a:pt x="6745" y="8115"/>
                    <a:pt x="5621" y="9172"/>
                    <a:pt x="4568" y="10312"/>
                  </a:cubicBezTo>
                  <a:cubicBezTo>
                    <a:pt x="4542" y="10304"/>
                    <a:pt x="4522" y="10283"/>
                    <a:pt x="4496" y="10275"/>
                  </a:cubicBezTo>
                  <a:lnTo>
                    <a:pt x="4496" y="10272"/>
                  </a:lnTo>
                  <a:cubicBezTo>
                    <a:pt x="5535" y="8961"/>
                    <a:pt x="6646" y="7705"/>
                    <a:pt x="7732" y="6432"/>
                  </a:cubicBezTo>
                  <a:close/>
                  <a:moveTo>
                    <a:pt x="5150" y="5666"/>
                  </a:moveTo>
                  <a:cubicBezTo>
                    <a:pt x="5228" y="5666"/>
                    <a:pt x="4267" y="7260"/>
                    <a:pt x="4042" y="7633"/>
                  </a:cubicBezTo>
                  <a:cubicBezTo>
                    <a:pt x="3534" y="8485"/>
                    <a:pt x="3090" y="9334"/>
                    <a:pt x="2720" y="10249"/>
                  </a:cubicBezTo>
                  <a:cubicBezTo>
                    <a:pt x="2440" y="10332"/>
                    <a:pt x="2146" y="10439"/>
                    <a:pt x="1815" y="10566"/>
                  </a:cubicBezTo>
                  <a:lnTo>
                    <a:pt x="1815" y="10566"/>
                  </a:lnTo>
                  <a:cubicBezTo>
                    <a:pt x="1706" y="10517"/>
                    <a:pt x="1614" y="10465"/>
                    <a:pt x="1522" y="10416"/>
                  </a:cubicBezTo>
                  <a:cubicBezTo>
                    <a:pt x="2694" y="9348"/>
                    <a:pt x="3476" y="8014"/>
                    <a:pt x="4386" y="6695"/>
                  </a:cubicBezTo>
                  <a:cubicBezTo>
                    <a:pt x="4906" y="5941"/>
                    <a:pt x="5118" y="5666"/>
                    <a:pt x="5150" y="5666"/>
                  </a:cubicBezTo>
                  <a:close/>
                  <a:moveTo>
                    <a:pt x="8864" y="8179"/>
                  </a:moveTo>
                  <a:cubicBezTo>
                    <a:pt x="8970" y="8251"/>
                    <a:pt x="9126" y="8329"/>
                    <a:pt x="9328" y="8447"/>
                  </a:cubicBezTo>
                  <a:cubicBezTo>
                    <a:pt x="9327" y="8449"/>
                    <a:pt x="9326" y="8449"/>
                    <a:pt x="9324" y="8449"/>
                  </a:cubicBezTo>
                  <a:cubicBezTo>
                    <a:pt x="9323" y="8449"/>
                    <a:pt x="9321" y="8449"/>
                    <a:pt x="9320" y="8450"/>
                  </a:cubicBezTo>
                  <a:cubicBezTo>
                    <a:pt x="8633" y="9169"/>
                    <a:pt x="7983" y="9923"/>
                    <a:pt x="7313" y="10656"/>
                  </a:cubicBezTo>
                  <a:cubicBezTo>
                    <a:pt x="7486" y="10457"/>
                    <a:pt x="7665" y="10237"/>
                    <a:pt x="7772" y="10067"/>
                  </a:cubicBezTo>
                  <a:cubicBezTo>
                    <a:pt x="8153" y="9449"/>
                    <a:pt x="8508" y="8814"/>
                    <a:pt x="8864" y="8179"/>
                  </a:cubicBezTo>
                  <a:close/>
                  <a:moveTo>
                    <a:pt x="9600" y="8609"/>
                  </a:moveTo>
                  <a:cubicBezTo>
                    <a:pt x="9718" y="8681"/>
                    <a:pt x="9839" y="8753"/>
                    <a:pt x="9961" y="8828"/>
                  </a:cubicBezTo>
                  <a:cubicBezTo>
                    <a:pt x="10103" y="8916"/>
                    <a:pt x="10204" y="8944"/>
                    <a:pt x="10286" y="8944"/>
                  </a:cubicBezTo>
                  <a:cubicBezTo>
                    <a:pt x="10418" y="8944"/>
                    <a:pt x="10496" y="8872"/>
                    <a:pt x="10602" y="8872"/>
                  </a:cubicBezTo>
                  <a:cubicBezTo>
                    <a:pt x="10630" y="8872"/>
                    <a:pt x="10660" y="8876"/>
                    <a:pt x="10693" y="8889"/>
                  </a:cubicBezTo>
                  <a:lnTo>
                    <a:pt x="10693" y="8889"/>
                  </a:lnTo>
                  <a:cubicBezTo>
                    <a:pt x="10673" y="8881"/>
                    <a:pt x="10654" y="8878"/>
                    <a:pt x="10635" y="8878"/>
                  </a:cubicBezTo>
                  <a:cubicBezTo>
                    <a:pt x="10505" y="8878"/>
                    <a:pt x="10420" y="9047"/>
                    <a:pt x="10486" y="9160"/>
                  </a:cubicBezTo>
                  <a:cubicBezTo>
                    <a:pt x="10561" y="9299"/>
                    <a:pt x="10642" y="9440"/>
                    <a:pt x="10720" y="9579"/>
                  </a:cubicBezTo>
                  <a:cubicBezTo>
                    <a:pt x="10677" y="9582"/>
                    <a:pt x="10636" y="9599"/>
                    <a:pt x="10607" y="9628"/>
                  </a:cubicBezTo>
                  <a:cubicBezTo>
                    <a:pt x="10272" y="9946"/>
                    <a:pt x="9961" y="10272"/>
                    <a:pt x="9655" y="10607"/>
                  </a:cubicBezTo>
                  <a:cubicBezTo>
                    <a:pt x="9917" y="10142"/>
                    <a:pt x="10171" y="9669"/>
                    <a:pt x="10371" y="9160"/>
                  </a:cubicBezTo>
                  <a:cubicBezTo>
                    <a:pt x="10422" y="9028"/>
                    <a:pt x="10308" y="8940"/>
                    <a:pt x="10195" y="8940"/>
                  </a:cubicBezTo>
                  <a:cubicBezTo>
                    <a:pt x="10150" y="8940"/>
                    <a:pt x="10105" y="8954"/>
                    <a:pt x="10070" y="8984"/>
                  </a:cubicBezTo>
                  <a:cubicBezTo>
                    <a:pt x="9461" y="9510"/>
                    <a:pt x="8921" y="10090"/>
                    <a:pt x="8396" y="10691"/>
                  </a:cubicBezTo>
                  <a:cubicBezTo>
                    <a:pt x="8800" y="10015"/>
                    <a:pt x="9207" y="9345"/>
                    <a:pt x="9594" y="8661"/>
                  </a:cubicBezTo>
                  <a:cubicBezTo>
                    <a:pt x="9600" y="8644"/>
                    <a:pt x="9594" y="8626"/>
                    <a:pt x="9597" y="8609"/>
                  </a:cubicBezTo>
                  <a:close/>
                  <a:moveTo>
                    <a:pt x="15091" y="8618"/>
                  </a:moveTo>
                  <a:cubicBezTo>
                    <a:pt x="15232" y="8690"/>
                    <a:pt x="15374" y="8762"/>
                    <a:pt x="15512" y="8834"/>
                  </a:cubicBezTo>
                  <a:cubicBezTo>
                    <a:pt x="15535" y="8849"/>
                    <a:pt x="15553" y="8866"/>
                    <a:pt x="15576" y="8880"/>
                  </a:cubicBezTo>
                  <a:cubicBezTo>
                    <a:pt x="14978" y="9591"/>
                    <a:pt x="14294" y="10240"/>
                    <a:pt x="13604" y="10890"/>
                  </a:cubicBezTo>
                  <a:cubicBezTo>
                    <a:pt x="14291" y="10217"/>
                    <a:pt x="14978" y="9426"/>
                    <a:pt x="15091" y="8618"/>
                  </a:cubicBezTo>
                  <a:close/>
                  <a:moveTo>
                    <a:pt x="7548" y="7534"/>
                  </a:moveTo>
                  <a:cubicBezTo>
                    <a:pt x="7404" y="7692"/>
                    <a:pt x="6784" y="9006"/>
                    <a:pt x="6493" y="9469"/>
                  </a:cubicBezTo>
                  <a:cubicBezTo>
                    <a:pt x="6170" y="9986"/>
                    <a:pt x="5824" y="10483"/>
                    <a:pt x="5486" y="10988"/>
                  </a:cubicBezTo>
                  <a:lnTo>
                    <a:pt x="5486" y="10985"/>
                  </a:lnTo>
                  <a:lnTo>
                    <a:pt x="5474" y="10976"/>
                  </a:lnTo>
                  <a:cubicBezTo>
                    <a:pt x="5246" y="10748"/>
                    <a:pt x="4989" y="10552"/>
                    <a:pt x="4709" y="10396"/>
                  </a:cubicBezTo>
                  <a:cubicBezTo>
                    <a:pt x="5650" y="9435"/>
                    <a:pt x="6634" y="8521"/>
                    <a:pt x="7548" y="7534"/>
                  </a:cubicBezTo>
                  <a:close/>
                  <a:moveTo>
                    <a:pt x="10882" y="9871"/>
                  </a:moveTo>
                  <a:cubicBezTo>
                    <a:pt x="10991" y="10070"/>
                    <a:pt x="11101" y="10266"/>
                    <a:pt x="11214" y="10462"/>
                  </a:cubicBezTo>
                  <a:cubicBezTo>
                    <a:pt x="11192" y="10455"/>
                    <a:pt x="11170" y="10452"/>
                    <a:pt x="11149" y="10452"/>
                  </a:cubicBezTo>
                  <a:cubicBezTo>
                    <a:pt x="11108" y="10452"/>
                    <a:pt x="11068" y="10464"/>
                    <a:pt x="11035" y="10488"/>
                  </a:cubicBezTo>
                  <a:cubicBezTo>
                    <a:pt x="10604" y="10829"/>
                    <a:pt x="10197" y="11196"/>
                    <a:pt x="9816" y="11588"/>
                  </a:cubicBezTo>
                  <a:cubicBezTo>
                    <a:pt x="10203" y="11043"/>
                    <a:pt x="10584" y="10491"/>
                    <a:pt x="10882" y="9874"/>
                  </a:cubicBezTo>
                  <a:lnTo>
                    <a:pt x="10882" y="9871"/>
                  </a:lnTo>
                  <a:close/>
                  <a:moveTo>
                    <a:pt x="8125" y="8843"/>
                  </a:moveTo>
                  <a:cubicBezTo>
                    <a:pt x="8032" y="8999"/>
                    <a:pt x="7946" y="9158"/>
                    <a:pt x="7853" y="9313"/>
                  </a:cubicBezTo>
                  <a:cubicBezTo>
                    <a:pt x="7391" y="10096"/>
                    <a:pt x="6889" y="10855"/>
                    <a:pt x="6389" y="11612"/>
                  </a:cubicBezTo>
                  <a:cubicBezTo>
                    <a:pt x="6359" y="11654"/>
                    <a:pt x="6355" y="11709"/>
                    <a:pt x="6379" y="11755"/>
                  </a:cubicBezTo>
                  <a:lnTo>
                    <a:pt x="6379" y="11755"/>
                  </a:lnTo>
                  <a:cubicBezTo>
                    <a:pt x="6178" y="11597"/>
                    <a:pt x="5987" y="11428"/>
                    <a:pt x="5792" y="11256"/>
                  </a:cubicBezTo>
                  <a:cubicBezTo>
                    <a:pt x="6568" y="10451"/>
                    <a:pt x="7359" y="9660"/>
                    <a:pt x="8125" y="8843"/>
                  </a:cubicBezTo>
                  <a:close/>
                  <a:moveTo>
                    <a:pt x="8480" y="9876"/>
                  </a:moveTo>
                  <a:lnTo>
                    <a:pt x="8480" y="9876"/>
                  </a:lnTo>
                  <a:cubicBezTo>
                    <a:pt x="8442" y="9934"/>
                    <a:pt x="8410" y="9992"/>
                    <a:pt x="8376" y="10050"/>
                  </a:cubicBezTo>
                  <a:cubicBezTo>
                    <a:pt x="7957" y="10745"/>
                    <a:pt x="7536" y="11438"/>
                    <a:pt x="7134" y="12146"/>
                  </a:cubicBezTo>
                  <a:cubicBezTo>
                    <a:pt x="7108" y="12198"/>
                    <a:pt x="7111" y="12261"/>
                    <a:pt x="7146" y="12310"/>
                  </a:cubicBezTo>
                  <a:cubicBezTo>
                    <a:pt x="6926" y="12166"/>
                    <a:pt x="6716" y="12010"/>
                    <a:pt x="6505" y="11851"/>
                  </a:cubicBezTo>
                  <a:lnTo>
                    <a:pt x="6508" y="11851"/>
                  </a:lnTo>
                  <a:cubicBezTo>
                    <a:pt x="6519" y="11854"/>
                    <a:pt x="6530" y="11855"/>
                    <a:pt x="6542" y="11855"/>
                  </a:cubicBezTo>
                  <a:cubicBezTo>
                    <a:pt x="6581" y="11855"/>
                    <a:pt x="6621" y="11840"/>
                    <a:pt x="6652" y="11814"/>
                  </a:cubicBezTo>
                  <a:cubicBezTo>
                    <a:pt x="7299" y="11202"/>
                    <a:pt x="7891" y="10540"/>
                    <a:pt x="8480" y="9876"/>
                  </a:cubicBezTo>
                  <a:close/>
                  <a:moveTo>
                    <a:pt x="9871" y="9625"/>
                  </a:moveTo>
                  <a:lnTo>
                    <a:pt x="9871" y="9625"/>
                  </a:lnTo>
                  <a:cubicBezTo>
                    <a:pt x="9092" y="10387"/>
                    <a:pt x="8506" y="11834"/>
                    <a:pt x="7992" y="12789"/>
                  </a:cubicBezTo>
                  <a:cubicBezTo>
                    <a:pt x="7977" y="12815"/>
                    <a:pt x="7986" y="12836"/>
                    <a:pt x="7986" y="12856"/>
                  </a:cubicBezTo>
                  <a:cubicBezTo>
                    <a:pt x="7755" y="12711"/>
                    <a:pt x="7530" y="12567"/>
                    <a:pt x="7302" y="12414"/>
                  </a:cubicBezTo>
                  <a:cubicBezTo>
                    <a:pt x="7342" y="12411"/>
                    <a:pt x="7383" y="12394"/>
                    <a:pt x="7409" y="12359"/>
                  </a:cubicBezTo>
                  <a:cubicBezTo>
                    <a:pt x="8220" y="11438"/>
                    <a:pt x="8991" y="10483"/>
                    <a:pt x="9871" y="9625"/>
                  </a:cubicBezTo>
                  <a:close/>
                  <a:moveTo>
                    <a:pt x="16699" y="10653"/>
                  </a:moveTo>
                  <a:cubicBezTo>
                    <a:pt x="16716" y="10835"/>
                    <a:pt x="16719" y="11017"/>
                    <a:pt x="16708" y="11199"/>
                  </a:cubicBezTo>
                  <a:cubicBezTo>
                    <a:pt x="16664" y="11210"/>
                    <a:pt x="16624" y="11239"/>
                    <a:pt x="16601" y="11277"/>
                  </a:cubicBezTo>
                  <a:cubicBezTo>
                    <a:pt x="16197" y="11894"/>
                    <a:pt x="15717" y="12440"/>
                    <a:pt x="15206" y="12954"/>
                  </a:cubicBezTo>
                  <a:cubicBezTo>
                    <a:pt x="15732" y="12206"/>
                    <a:pt x="16263" y="11459"/>
                    <a:pt x="16699" y="10653"/>
                  </a:cubicBezTo>
                  <a:close/>
                  <a:moveTo>
                    <a:pt x="10088" y="10607"/>
                  </a:moveTo>
                  <a:lnTo>
                    <a:pt x="10088" y="10607"/>
                  </a:lnTo>
                  <a:cubicBezTo>
                    <a:pt x="9591" y="11473"/>
                    <a:pt x="8921" y="12255"/>
                    <a:pt x="8393" y="13101"/>
                  </a:cubicBezTo>
                  <a:lnTo>
                    <a:pt x="8252" y="13015"/>
                  </a:lnTo>
                  <a:cubicBezTo>
                    <a:pt x="8269" y="13000"/>
                    <a:pt x="8292" y="12997"/>
                    <a:pt x="8306" y="12974"/>
                  </a:cubicBezTo>
                  <a:cubicBezTo>
                    <a:pt x="8820" y="12198"/>
                    <a:pt x="9608" y="11363"/>
                    <a:pt x="10088" y="10607"/>
                  </a:cubicBezTo>
                  <a:close/>
                  <a:moveTo>
                    <a:pt x="16546" y="9966"/>
                  </a:moveTo>
                  <a:cubicBezTo>
                    <a:pt x="16595" y="10096"/>
                    <a:pt x="16635" y="10229"/>
                    <a:pt x="16661" y="10364"/>
                  </a:cubicBezTo>
                  <a:cubicBezTo>
                    <a:pt x="16627" y="10340"/>
                    <a:pt x="16588" y="10328"/>
                    <a:pt x="16549" y="10328"/>
                  </a:cubicBezTo>
                  <a:cubicBezTo>
                    <a:pt x="16486" y="10328"/>
                    <a:pt x="16425" y="10359"/>
                    <a:pt x="16387" y="10416"/>
                  </a:cubicBezTo>
                  <a:cubicBezTo>
                    <a:pt x="15665" y="11386"/>
                    <a:pt x="14895" y="12310"/>
                    <a:pt x="14095" y="13214"/>
                  </a:cubicBezTo>
                  <a:cubicBezTo>
                    <a:pt x="14528" y="12590"/>
                    <a:pt x="14975" y="11975"/>
                    <a:pt x="15437" y="11375"/>
                  </a:cubicBezTo>
                  <a:cubicBezTo>
                    <a:pt x="15824" y="10922"/>
                    <a:pt x="16194" y="10454"/>
                    <a:pt x="16546" y="9966"/>
                  </a:cubicBezTo>
                  <a:close/>
                  <a:moveTo>
                    <a:pt x="15891" y="9088"/>
                  </a:moveTo>
                  <a:cubicBezTo>
                    <a:pt x="16072" y="9233"/>
                    <a:pt x="16231" y="9406"/>
                    <a:pt x="16355" y="9602"/>
                  </a:cubicBezTo>
                  <a:cubicBezTo>
                    <a:pt x="15937" y="10119"/>
                    <a:pt x="15527" y="10644"/>
                    <a:pt x="15123" y="11173"/>
                  </a:cubicBezTo>
                  <a:cubicBezTo>
                    <a:pt x="14395" y="12010"/>
                    <a:pt x="13618" y="12804"/>
                    <a:pt x="12801" y="13552"/>
                  </a:cubicBezTo>
                  <a:lnTo>
                    <a:pt x="12801" y="13549"/>
                  </a:lnTo>
                  <a:cubicBezTo>
                    <a:pt x="13910" y="12120"/>
                    <a:pt x="14941" y="10630"/>
                    <a:pt x="15891" y="9088"/>
                  </a:cubicBezTo>
                  <a:close/>
                  <a:moveTo>
                    <a:pt x="11335" y="10679"/>
                  </a:moveTo>
                  <a:cubicBezTo>
                    <a:pt x="11419" y="10829"/>
                    <a:pt x="11499" y="10982"/>
                    <a:pt x="11589" y="11129"/>
                  </a:cubicBezTo>
                  <a:cubicBezTo>
                    <a:pt x="11592" y="11135"/>
                    <a:pt x="11598" y="11135"/>
                    <a:pt x="11600" y="11141"/>
                  </a:cubicBezTo>
                  <a:cubicBezTo>
                    <a:pt x="11491" y="11271"/>
                    <a:pt x="11378" y="11401"/>
                    <a:pt x="11266" y="11528"/>
                  </a:cubicBezTo>
                  <a:cubicBezTo>
                    <a:pt x="10698" y="12179"/>
                    <a:pt x="9930" y="13030"/>
                    <a:pt x="9671" y="13576"/>
                  </a:cubicBezTo>
                  <a:lnTo>
                    <a:pt x="9671" y="13576"/>
                  </a:lnTo>
                  <a:cubicBezTo>
                    <a:pt x="10141" y="12582"/>
                    <a:pt x="10741" y="11645"/>
                    <a:pt x="11326" y="10717"/>
                  </a:cubicBezTo>
                  <a:cubicBezTo>
                    <a:pt x="11335" y="10702"/>
                    <a:pt x="11329" y="10693"/>
                    <a:pt x="11335" y="10679"/>
                  </a:cubicBezTo>
                  <a:close/>
                  <a:moveTo>
                    <a:pt x="10786" y="11152"/>
                  </a:moveTo>
                  <a:cubicBezTo>
                    <a:pt x="10180" y="11718"/>
                    <a:pt x="9672" y="12710"/>
                    <a:pt x="9240" y="13608"/>
                  </a:cubicBezTo>
                  <a:lnTo>
                    <a:pt x="9240" y="13608"/>
                  </a:lnTo>
                  <a:cubicBezTo>
                    <a:pt x="9070" y="13507"/>
                    <a:pt x="8903" y="13407"/>
                    <a:pt x="8734" y="13306"/>
                  </a:cubicBezTo>
                  <a:cubicBezTo>
                    <a:pt x="9412" y="12582"/>
                    <a:pt x="10059" y="11831"/>
                    <a:pt x="10786" y="11152"/>
                  </a:cubicBezTo>
                  <a:close/>
                  <a:moveTo>
                    <a:pt x="14294" y="8205"/>
                  </a:moveTo>
                  <a:cubicBezTo>
                    <a:pt x="14467" y="8294"/>
                    <a:pt x="14640" y="8384"/>
                    <a:pt x="14814" y="8473"/>
                  </a:cubicBezTo>
                  <a:cubicBezTo>
                    <a:pt x="14069" y="9305"/>
                    <a:pt x="13474" y="10240"/>
                    <a:pt x="12903" y="11190"/>
                  </a:cubicBezTo>
                  <a:cubicBezTo>
                    <a:pt x="12510" y="11557"/>
                    <a:pt x="12120" y="11900"/>
                    <a:pt x="11808" y="12200"/>
                  </a:cubicBezTo>
                  <a:cubicBezTo>
                    <a:pt x="11390" y="12602"/>
                    <a:pt x="10183" y="13367"/>
                    <a:pt x="9854" y="13979"/>
                  </a:cubicBezTo>
                  <a:cubicBezTo>
                    <a:pt x="9790" y="13941"/>
                    <a:pt x="9730" y="13898"/>
                    <a:pt x="9666" y="13860"/>
                  </a:cubicBezTo>
                  <a:cubicBezTo>
                    <a:pt x="11306" y="12050"/>
                    <a:pt x="12966" y="10266"/>
                    <a:pt x="14294" y="8205"/>
                  </a:cubicBezTo>
                  <a:close/>
                  <a:moveTo>
                    <a:pt x="15813" y="12893"/>
                  </a:moveTo>
                  <a:lnTo>
                    <a:pt x="15813" y="12893"/>
                  </a:lnTo>
                  <a:cubicBezTo>
                    <a:pt x="15660" y="13153"/>
                    <a:pt x="15492" y="13407"/>
                    <a:pt x="15310" y="13650"/>
                  </a:cubicBezTo>
                  <a:cubicBezTo>
                    <a:pt x="15224" y="13762"/>
                    <a:pt x="15296" y="13860"/>
                    <a:pt x="15400" y="13901"/>
                  </a:cubicBezTo>
                  <a:cubicBezTo>
                    <a:pt x="15065" y="14112"/>
                    <a:pt x="14684" y="14253"/>
                    <a:pt x="14280" y="14369"/>
                  </a:cubicBezTo>
                  <a:cubicBezTo>
                    <a:pt x="14811" y="13892"/>
                    <a:pt x="15330" y="13410"/>
                    <a:pt x="15813" y="12893"/>
                  </a:cubicBezTo>
                  <a:close/>
                  <a:moveTo>
                    <a:pt x="12392" y="12027"/>
                  </a:moveTo>
                  <a:cubicBezTo>
                    <a:pt x="12366" y="12071"/>
                    <a:pt x="12340" y="12111"/>
                    <a:pt x="12314" y="12154"/>
                  </a:cubicBezTo>
                  <a:cubicBezTo>
                    <a:pt x="11647" y="12853"/>
                    <a:pt x="11052" y="13606"/>
                    <a:pt x="10619" y="14473"/>
                  </a:cubicBezTo>
                  <a:cubicBezTo>
                    <a:pt x="10431" y="14348"/>
                    <a:pt x="10241" y="14227"/>
                    <a:pt x="10047" y="14109"/>
                  </a:cubicBezTo>
                  <a:cubicBezTo>
                    <a:pt x="10218" y="13889"/>
                    <a:pt x="10697" y="13580"/>
                    <a:pt x="10853" y="13442"/>
                  </a:cubicBezTo>
                  <a:cubicBezTo>
                    <a:pt x="11375" y="12983"/>
                    <a:pt x="11886" y="12506"/>
                    <a:pt x="12392" y="12027"/>
                  </a:cubicBezTo>
                  <a:close/>
                  <a:moveTo>
                    <a:pt x="14594" y="10448"/>
                  </a:moveTo>
                  <a:cubicBezTo>
                    <a:pt x="13555" y="11990"/>
                    <a:pt x="12441" y="13479"/>
                    <a:pt x="11251" y="14908"/>
                  </a:cubicBezTo>
                  <a:cubicBezTo>
                    <a:pt x="11248" y="14911"/>
                    <a:pt x="11251" y="14914"/>
                    <a:pt x="11248" y="14917"/>
                  </a:cubicBezTo>
                  <a:cubicBezTo>
                    <a:pt x="11147" y="14845"/>
                    <a:pt x="11055" y="14761"/>
                    <a:pt x="10954" y="14692"/>
                  </a:cubicBezTo>
                  <a:cubicBezTo>
                    <a:pt x="11494" y="14042"/>
                    <a:pt x="11956" y="13329"/>
                    <a:pt x="12383" y="12602"/>
                  </a:cubicBezTo>
                  <a:lnTo>
                    <a:pt x="12383" y="12599"/>
                  </a:lnTo>
                  <a:cubicBezTo>
                    <a:pt x="13076" y="11848"/>
                    <a:pt x="13855" y="11161"/>
                    <a:pt x="14594" y="10448"/>
                  </a:cubicBezTo>
                  <a:close/>
                  <a:moveTo>
                    <a:pt x="11914" y="1"/>
                  </a:moveTo>
                  <a:cubicBezTo>
                    <a:pt x="11876" y="1"/>
                    <a:pt x="11837" y="16"/>
                    <a:pt x="11803" y="52"/>
                  </a:cubicBezTo>
                  <a:cubicBezTo>
                    <a:pt x="11745" y="113"/>
                    <a:pt x="11696" y="176"/>
                    <a:pt x="11641" y="234"/>
                  </a:cubicBezTo>
                  <a:cubicBezTo>
                    <a:pt x="11559" y="214"/>
                    <a:pt x="11477" y="204"/>
                    <a:pt x="11396" y="204"/>
                  </a:cubicBezTo>
                  <a:cubicBezTo>
                    <a:pt x="10335" y="204"/>
                    <a:pt x="9419" y="1871"/>
                    <a:pt x="8641" y="3046"/>
                  </a:cubicBezTo>
                  <a:cubicBezTo>
                    <a:pt x="8621" y="3035"/>
                    <a:pt x="8598" y="3028"/>
                    <a:pt x="8575" y="3028"/>
                  </a:cubicBezTo>
                  <a:cubicBezTo>
                    <a:pt x="8562" y="3028"/>
                    <a:pt x="8550" y="3030"/>
                    <a:pt x="8537" y="3034"/>
                  </a:cubicBezTo>
                  <a:cubicBezTo>
                    <a:pt x="8506" y="3046"/>
                    <a:pt x="8480" y="3063"/>
                    <a:pt x="8451" y="3075"/>
                  </a:cubicBezTo>
                  <a:cubicBezTo>
                    <a:pt x="8447" y="3074"/>
                    <a:pt x="8443" y="3074"/>
                    <a:pt x="8439" y="3074"/>
                  </a:cubicBezTo>
                  <a:cubicBezTo>
                    <a:pt x="8427" y="3074"/>
                    <a:pt x="8416" y="3076"/>
                    <a:pt x="8407" y="3080"/>
                  </a:cubicBezTo>
                  <a:lnTo>
                    <a:pt x="8318" y="3132"/>
                  </a:lnTo>
                  <a:cubicBezTo>
                    <a:pt x="7795" y="3334"/>
                    <a:pt x="7307" y="3620"/>
                    <a:pt x="6874" y="3978"/>
                  </a:cubicBezTo>
                  <a:cubicBezTo>
                    <a:pt x="4331" y="5448"/>
                    <a:pt x="1057" y="7385"/>
                    <a:pt x="266" y="9874"/>
                  </a:cubicBezTo>
                  <a:cubicBezTo>
                    <a:pt x="0" y="10706"/>
                    <a:pt x="656" y="10965"/>
                    <a:pt x="1296" y="10965"/>
                  </a:cubicBezTo>
                  <a:cubicBezTo>
                    <a:pt x="1511" y="10965"/>
                    <a:pt x="1724" y="10936"/>
                    <a:pt x="1900" y="10890"/>
                  </a:cubicBezTo>
                  <a:cubicBezTo>
                    <a:pt x="2659" y="10691"/>
                    <a:pt x="3057" y="10327"/>
                    <a:pt x="3582" y="10327"/>
                  </a:cubicBezTo>
                  <a:cubicBezTo>
                    <a:pt x="3986" y="10327"/>
                    <a:pt x="4464" y="10542"/>
                    <a:pt x="5238" y="11210"/>
                  </a:cubicBezTo>
                  <a:cubicBezTo>
                    <a:pt x="5258" y="11228"/>
                    <a:pt x="5275" y="11251"/>
                    <a:pt x="5295" y="11268"/>
                  </a:cubicBezTo>
                  <a:cubicBezTo>
                    <a:pt x="5266" y="11314"/>
                    <a:pt x="5235" y="11357"/>
                    <a:pt x="5206" y="11404"/>
                  </a:cubicBezTo>
                  <a:cubicBezTo>
                    <a:pt x="5132" y="11519"/>
                    <a:pt x="5241" y="11643"/>
                    <a:pt x="5352" y="11643"/>
                  </a:cubicBezTo>
                  <a:cubicBezTo>
                    <a:pt x="5389" y="11643"/>
                    <a:pt x="5426" y="11629"/>
                    <a:pt x="5457" y="11597"/>
                  </a:cubicBezTo>
                  <a:cubicBezTo>
                    <a:pt x="5486" y="11568"/>
                    <a:pt x="5515" y="11539"/>
                    <a:pt x="5544" y="11510"/>
                  </a:cubicBezTo>
                  <a:cubicBezTo>
                    <a:pt x="5878" y="11866"/>
                    <a:pt x="6208" y="12273"/>
                    <a:pt x="6615" y="12495"/>
                  </a:cubicBezTo>
                  <a:cubicBezTo>
                    <a:pt x="7463" y="12957"/>
                    <a:pt x="8292" y="13410"/>
                    <a:pt x="9106" y="13889"/>
                  </a:cubicBezTo>
                  <a:cubicBezTo>
                    <a:pt x="9092" y="13918"/>
                    <a:pt x="9077" y="13947"/>
                    <a:pt x="9066" y="13976"/>
                  </a:cubicBezTo>
                  <a:cubicBezTo>
                    <a:pt x="9001" y="14110"/>
                    <a:pt x="9113" y="14264"/>
                    <a:pt x="9237" y="14264"/>
                  </a:cubicBezTo>
                  <a:cubicBezTo>
                    <a:pt x="9279" y="14264"/>
                    <a:pt x="9322" y="14246"/>
                    <a:pt x="9360" y="14204"/>
                  </a:cubicBezTo>
                  <a:cubicBezTo>
                    <a:pt x="9389" y="14167"/>
                    <a:pt x="9421" y="14135"/>
                    <a:pt x="9453" y="14100"/>
                  </a:cubicBezTo>
                  <a:cubicBezTo>
                    <a:pt x="9799" y="14308"/>
                    <a:pt x="10140" y="14527"/>
                    <a:pt x="10477" y="14753"/>
                  </a:cubicBezTo>
                  <a:cubicBezTo>
                    <a:pt x="10435" y="14873"/>
                    <a:pt x="10528" y="15005"/>
                    <a:pt x="10634" y="15005"/>
                  </a:cubicBezTo>
                  <a:cubicBezTo>
                    <a:pt x="10672" y="15005"/>
                    <a:pt x="10713" y="14988"/>
                    <a:pt x="10749" y="14946"/>
                  </a:cubicBezTo>
                  <a:cubicBezTo>
                    <a:pt x="10752" y="14943"/>
                    <a:pt x="10755" y="14940"/>
                    <a:pt x="10757" y="14940"/>
                  </a:cubicBezTo>
                  <a:cubicBezTo>
                    <a:pt x="11130" y="15191"/>
                    <a:pt x="11497" y="15457"/>
                    <a:pt x="11857" y="15740"/>
                  </a:cubicBezTo>
                  <a:cubicBezTo>
                    <a:pt x="11888" y="15764"/>
                    <a:pt x="11921" y="15774"/>
                    <a:pt x="11953" y="15774"/>
                  </a:cubicBezTo>
                  <a:cubicBezTo>
                    <a:pt x="12070" y="15774"/>
                    <a:pt x="12171" y="15636"/>
                    <a:pt x="12060" y="15541"/>
                  </a:cubicBezTo>
                  <a:cubicBezTo>
                    <a:pt x="11895" y="15396"/>
                    <a:pt x="11713" y="15278"/>
                    <a:pt x="11543" y="15145"/>
                  </a:cubicBezTo>
                  <a:cubicBezTo>
                    <a:pt x="12227" y="14576"/>
                    <a:pt x="12885" y="13982"/>
                    <a:pt x="13526" y="13370"/>
                  </a:cubicBezTo>
                  <a:lnTo>
                    <a:pt x="13526" y="13370"/>
                  </a:lnTo>
                  <a:cubicBezTo>
                    <a:pt x="13214" y="13829"/>
                    <a:pt x="12914" y="14296"/>
                    <a:pt x="12622" y="14770"/>
                  </a:cubicBezTo>
                  <a:cubicBezTo>
                    <a:pt x="12464" y="14810"/>
                    <a:pt x="12308" y="14848"/>
                    <a:pt x="12152" y="14894"/>
                  </a:cubicBezTo>
                  <a:cubicBezTo>
                    <a:pt x="12049" y="14926"/>
                    <a:pt x="12079" y="15077"/>
                    <a:pt x="12174" y="15077"/>
                  </a:cubicBezTo>
                  <a:cubicBezTo>
                    <a:pt x="12182" y="15077"/>
                    <a:pt x="12191" y="15076"/>
                    <a:pt x="12201" y="15073"/>
                  </a:cubicBezTo>
                  <a:cubicBezTo>
                    <a:pt x="12296" y="15047"/>
                    <a:pt x="12403" y="15030"/>
                    <a:pt x="12501" y="15007"/>
                  </a:cubicBezTo>
                  <a:lnTo>
                    <a:pt x="12501" y="15007"/>
                  </a:lnTo>
                  <a:cubicBezTo>
                    <a:pt x="12478" y="15123"/>
                    <a:pt x="12578" y="15230"/>
                    <a:pt x="12686" y="15230"/>
                  </a:cubicBezTo>
                  <a:cubicBezTo>
                    <a:pt x="12728" y="15230"/>
                    <a:pt x="12772" y="15213"/>
                    <a:pt x="12810" y="15174"/>
                  </a:cubicBezTo>
                  <a:cubicBezTo>
                    <a:pt x="12905" y="15079"/>
                    <a:pt x="12992" y="14975"/>
                    <a:pt x="13084" y="14880"/>
                  </a:cubicBezTo>
                  <a:cubicBezTo>
                    <a:pt x="13901" y="14729"/>
                    <a:pt x="14765" y="14611"/>
                    <a:pt x="15463" y="14253"/>
                  </a:cubicBezTo>
                  <a:cubicBezTo>
                    <a:pt x="16373" y="13783"/>
                    <a:pt x="16679" y="12899"/>
                    <a:pt x="16924" y="11955"/>
                  </a:cubicBezTo>
                  <a:cubicBezTo>
                    <a:pt x="17187" y="10933"/>
                    <a:pt x="17071" y="10226"/>
                    <a:pt x="16728" y="9677"/>
                  </a:cubicBezTo>
                  <a:cubicBezTo>
                    <a:pt x="16739" y="9582"/>
                    <a:pt x="16676" y="9495"/>
                    <a:pt x="16581" y="9475"/>
                  </a:cubicBezTo>
                  <a:cubicBezTo>
                    <a:pt x="16404" y="9256"/>
                    <a:pt x="16197" y="9059"/>
                    <a:pt x="15971" y="8889"/>
                  </a:cubicBezTo>
                  <a:cubicBezTo>
                    <a:pt x="15961" y="8794"/>
                    <a:pt x="15882" y="8725"/>
                    <a:pt x="15792" y="8725"/>
                  </a:cubicBezTo>
                  <a:cubicBezTo>
                    <a:pt x="15778" y="8725"/>
                    <a:pt x="15763" y="8727"/>
                    <a:pt x="15749" y="8730"/>
                  </a:cubicBezTo>
                  <a:cubicBezTo>
                    <a:pt x="15172" y="8332"/>
                    <a:pt x="14479" y="7991"/>
                    <a:pt x="13809" y="7552"/>
                  </a:cubicBezTo>
                  <a:cubicBezTo>
                    <a:pt x="13784" y="7479"/>
                    <a:pt x="13712" y="7431"/>
                    <a:pt x="13634" y="7431"/>
                  </a:cubicBezTo>
                  <a:cubicBezTo>
                    <a:pt x="13632" y="7431"/>
                    <a:pt x="13629" y="7431"/>
                    <a:pt x="13627" y="7431"/>
                  </a:cubicBezTo>
                  <a:cubicBezTo>
                    <a:pt x="13610" y="7417"/>
                    <a:pt x="13593" y="7408"/>
                    <a:pt x="13572" y="7394"/>
                  </a:cubicBezTo>
                  <a:cubicBezTo>
                    <a:pt x="13543" y="7373"/>
                    <a:pt x="13514" y="7365"/>
                    <a:pt x="13488" y="7365"/>
                  </a:cubicBezTo>
                  <a:cubicBezTo>
                    <a:pt x="13374" y="7365"/>
                    <a:pt x="13302" y="7525"/>
                    <a:pt x="13379" y="7630"/>
                  </a:cubicBezTo>
                  <a:cubicBezTo>
                    <a:pt x="13113" y="7928"/>
                    <a:pt x="12888" y="8289"/>
                    <a:pt x="12680" y="8664"/>
                  </a:cubicBezTo>
                  <a:cubicBezTo>
                    <a:pt x="12695" y="8592"/>
                    <a:pt x="12718" y="8520"/>
                    <a:pt x="12729" y="8444"/>
                  </a:cubicBezTo>
                  <a:cubicBezTo>
                    <a:pt x="12741" y="8354"/>
                    <a:pt x="12665" y="8294"/>
                    <a:pt x="12596" y="8294"/>
                  </a:cubicBezTo>
                  <a:cubicBezTo>
                    <a:pt x="12550" y="8294"/>
                    <a:pt x="12509" y="8320"/>
                    <a:pt x="12498" y="8381"/>
                  </a:cubicBezTo>
                  <a:cubicBezTo>
                    <a:pt x="12420" y="8820"/>
                    <a:pt x="12282" y="9212"/>
                    <a:pt x="12123" y="9608"/>
                  </a:cubicBezTo>
                  <a:cubicBezTo>
                    <a:pt x="12109" y="9625"/>
                    <a:pt x="12097" y="9648"/>
                    <a:pt x="12083" y="9669"/>
                  </a:cubicBezTo>
                  <a:cubicBezTo>
                    <a:pt x="12071" y="9692"/>
                    <a:pt x="12065" y="9718"/>
                    <a:pt x="12065" y="9744"/>
                  </a:cubicBezTo>
                  <a:cubicBezTo>
                    <a:pt x="11973" y="9963"/>
                    <a:pt x="11878" y="10185"/>
                    <a:pt x="11777" y="10416"/>
                  </a:cubicBezTo>
                  <a:cubicBezTo>
                    <a:pt x="11725" y="10540"/>
                    <a:pt x="11817" y="10783"/>
                    <a:pt x="11846" y="10858"/>
                  </a:cubicBezTo>
                  <a:cubicBezTo>
                    <a:pt x="11843" y="10861"/>
                    <a:pt x="11843" y="10861"/>
                    <a:pt x="11840" y="10864"/>
                  </a:cubicBezTo>
                  <a:cubicBezTo>
                    <a:pt x="11829" y="10841"/>
                    <a:pt x="11805" y="10797"/>
                    <a:pt x="11753" y="10702"/>
                  </a:cubicBezTo>
                  <a:cubicBezTo>
                    <a:pt x="11589" y="10402"/>
                    <a:pt x="11421" y="10102"/>
                    <a:pt x="11257" y="9801"/>
                  </a:cubicBezTo>
                  <a:cubicBezTo>
                    <a:pt x="11150" y="9608"/>
                    <a:pt x="11046" y="9417"/>
                    <a:pt x="10939" y="9227"/>
                  </a:cubicBezTo>
                  <a:cubicBezTo>
                    <a:pt x="10928" y="9172"/>
                    <a:pt x="10905" y="9120"/>
                    <a:pt x="10870" y="9077"/>
                  </a:cubicBezTo>
                  <a:cubicBezTo>
                    <a:pt x="10873" y="9031"/>
                    <a:pt x="10853" y="8987"/>
                    <a:pt x="10818" y="8958"/>
                  </a:cubicBezTo>
                  <a:cubicBezTo>
                    <a:pt x="10267" y="8531"/>
                    <a:pt x="9681" y="8156"/>
                    <a:pt x="9063" y="7832"/>
                  </a:cubicBezTo>
                  <a:cubicBezTo>
                    <a:pt x="9092" y="7783"/>
                    <a:pt x="9121" y="7734"/>
                    <a:pt x="9149" y="7685"/>
                  </a:cubicBezTo>
                  <a:cubicBezTo>
                    <a:pt x="9212" y="7571"/>
                    <a:pt x="9107" y="7440"/>
                    <a:pt x="9000" y="7440"/>
                  </a:cubicBezTo>
                  <a:cubicBezTo>
                    <a:pt x="8963" y="7440"/>
                    <a:pt x="8926" y="7455"/>
                    <a:pt x="8895" y="7492"/>
                  </a:cubicBezTo>
                  <a:cubicBezTo>
                    <a:pt x="8846" y="7555"/>
                    <a:pt x="8791" y="7613"/>
                    <a:pt x="8739" y="7674"/>
                  </a:cubicBezTo>
                  <a:cubicBezTo>
                    <a:pt x="8676" y="7642"/>
                    <a:pt x="8610" y="7607"/>
                    <a:pt x="8546" y="7575"/>
                  </a:cubicBezTo>
                  <a:cubicBezTo>
                    <a:pt x="8515" y="7562"/>
                    <a:pt x="8484" y="7555"/>
                    <a:pt x="8453" y="7555"/>
                  </a:cubicBezTo>
                  <a:cubicBezTo>
                    <a:pt x="8356" y="7555"/>
                    <a:pt x="8273" y="7623"/>
                    <a:pt x="8266" y="7737"/>
                  </a:cubicBezTo>
                  <a:cubicBezTo>
                    <a:pt x="8312" y="6909"/>
                    <a:pt x="7588" y="6233"/>
                    <a:pt x="8552" y="5592"/>
                  </a:cubicBezTo>
                  <a:cubicBezTo>
                    <a:pt x="9093" y="5233"/>
                    <a:pt x="9728" y="4992"/>
                    <a:pt x="10373" y="4992"/>
                  </a:cubicBezTo>
                  <a:cubicBezTo>
                    <a:pt x="10547" y="4992"/>
                    <a:pt x="10722" y="5009"/>
                    <a:pt x="10896" y="5046"/>
                  </a:cubicBezTo>
                  <a:cubicBezTo>
                    <a:pt x="10997" y="5068"/>
                    <a:pt x="11091" y="5078"/>
                    <a:pt x="11178" y="5078"/>
                  </a:cubicBezTo>
                  <a:cubicBezTo>
                    <a:pt x="11522" y="5078"/>
                    <a:pt x="11778" y="4922"/>
                    <a:pt x="12088" y="4691"/>
                  </a:cubicBezTo>
                  <a:cubicBezTo>
                    <a:pt x="12917" y="4076"/>
                    <a:pt x="13569" y="2529"/>
                    <a:pt x="12995" y="1542"/>
                  </a:cubicBezTo>
                  <a:cubicBezTo>
                    <a:pt x="12646" y="944"/>
                    <a:pt x="12311" y="580"/>
                    <a:pt x="11987" y="384"/>
                  </a:cubicBezTo>
                  <a:cubicBezTo>
                    <a:pt x="12010" y="341"/>
                    <a:pt x="12039" y="297"/>
                    <a:pt x="12060" y="251"/>
                  </a:cubicBezTo>
                  <a:cubicBezTo>
                    <a:pt x="12120" y="131"/>
                    <a:pt x="12023" y="1"/>
                    <a:pt x="119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4" name="Google Shape;13414;p54"/>
            <p:cNvSpPr/>
            <p:nvPr/>
          </p:nvSpPr>
          <p:spPr>
            <a:xfrm>
              <a:off x="1539350" y="1278375"/>
              <a:ext cx="75750" cy="77625"/>
            </a:xfrm>
            <a:custGeom>
              <a:rect b="b" l="l" r="r" t="t"/>
              <a:pathLst>
                <a:path extrusionOk="0" h="3105" w="3030">
                  <a:moveTo>
                    <a:pt x="2033" y="1173"/>
                  </a:moveTo>
                  <a:cubicBezTo>
                    <a:pt x="2224" y="1326"/>
                    <a:pt x="2385" y="1514"/>
                    <a:pt x="2507" y="1728"/>
                  </a:cubicBezTo>
                  <a:cubicBezTo>
                    <a:pt x="2712" y="2109"/>
                    <a:pt x="2553" y="2487"/>
                    <a:pt x="2186" y="2683"/>
                  </a:cubicBezTo>
                  <a:cubicBezTo>
                    <a:pt x="2175" y="2689"/>
                    <a:pt x="2160" y="2689"/>
                    <a:pt x="2146" y="2698"/>
                  </a:cubicBezTo>
                  <a:cubicBezTo>
                    <a:pt x="2308" y="2507"/>
                    <a:pt x="2423" y="2031"/>
                    <a:pt x="2484" y="1837"/>
                  </a:cubicBezTo>
                  <a:cubicBezTo>
                    <a:pt x="2523" y="1718"/>
                    <a:pt x="2408" y="1605"/>
                    <a:pt x="2298" y="1605"/>
                  </a:cubicBezTo>
                  <a:cubicBezTo>
                    <a:pt x="2256" y="1605"/>
                    <a:pt x="2215" y="1622"/>
                    <a:pt x="2183" y="1661"/>
                  </a:cubicBezTo>
                  <a:cubicBezTo>
                    <a:pt x="2039" y="1837"/>
                    <a:pt x="1886" y="2002"/>
                    <a:pt x="1721" y="2155"/>
                  </a:cubicBezTo>
                  <a:cubicBezTo>
                    <a:pt x="1851" y="1837"/>
                    <a:pt x="1958" y="1508"/>
                    <a:pt x="2033" y="1173"/>
                  </a:cubicBezTo>
                  <a:close/>
                  <a:moveTo>
                    <a:pt x="576" y="0"/>
                  </a:moveTo>
                  <a:cubicBezTo>
                    <a:pt x="441" y="0"/>
                    <a:pt x="372" y="202"/>
                    <a:pt x="503" y="278"/>
                  </a:cubicBezTo>
                  <a:cubicBezTo>
                    <a:pt x="555" y="307"/>
                    <a:pt x="613" y="333"/>
                    <a:pt x="668" y="362"/>
                  </a:cubicBezTo>
                  <a:cubicBezTo>
                    <a:pt x="497" y="605"/>
                    <a:pt x="359" y="870"/>
                    <a:pt x="255" y="1150"/>
                  </a:cubicBezTo>
                  <a:cubicBezTo>
                    <a:pt x="238" y="963"/>
                    <a:pt x="229" y="775"/>
                    <a:pt x="232" y="587"/>
                  </a:cubicBezTo>
                  <a:cubicBezTo>
                    <a:pt x="233" y="528"/>
                    <a:pt x="189" y="498"/>
                    <a:pt x="144" y="498"/>
                  </a:cubicBezTo>
                  <a:cubicBezTo>
                    <a:pt x="99" y="498"/>
                    <a:pt x="53" y="528"/>
                    <a:pt x="50" y="587"/>
                  </a:cubicBezTo>
                  <a:cubicBezTo>
                    <a:pt x="1" y="1381"/>
                    <a:pt x="122" y="2282"/>
                    <a:pt x="789" y="2802"/>
                  </a:cubicBezTo>
                  <a:cubicBezTo>
                    <a:pt x="884" y="2874"/>
                    <a:pt x="988" y="2931"/>
                    <a:pt x="1098" y="2978"/>
                  </a:cubicBezTo>
                  <a:cubicBezTo>
                    <a:pt x="1135" y="3017"/>
                    <a:pt x="1186" y="3037"/>
                    <a:pt x="1239" y="3037"/>
                  </a:cubicBezTo>
                  <a:cubicBezTo>
                    <a:pt x="1249" y="3037"/>
                    <a:pt x="1259" y="3037"/>
                    <a:pt x="1268" y="3035"/>
                  </a:cubicBezTo>
                  <a:cubicBezTo>
                    <a:pt x="1415" y="3082"/>
                    <a:pt x="1566" y="3104"/>
                    <a:pt x="1717" y="3104"/>
                  </a:cubicBezTo>
                  <a:cubicBezTo>
                    <a:pt x="1934" y="3104"/>
                    <a:pt x="2150" y="3057"/>
                    <a:pt x="2351" y="2963"/>
                  </a:cubicBezTo>
                  <a:cubicBezTo>
                    <a:pt x="2807" y="2750"/>
                    <a:pt x="3029" y="2227"/>
                    <a:pt x="2871" y="1751"/>
                  </a:cubicBezTo>
                  <a:cubicBezTo>
                    <a:pt x="2596" y="882"/>
                    <a:pt x="1418" y="244"/>
                    <a:pt x="619" y="7"/>
                  </a:cubicBezTo>
                  <a:cubicBezTo>
                    <a:pt x="604" y="2"/>
                    <a:pt x="589" y="0"/>
                    <a:pt x="5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5" name="Google Shape;13415;p54"/>
            <p:cNvSpPr/>
            <p:nvPr/>
          </p:nvSpPr>
          <p:spPr>
            <a:xfrm>
              <a:off x="1546875" y="1112825"/>
              <a:ext cx="224550" cy="180650"/>
            </a:xfrm>
            <a:custGeom>
              <a:rect b="b" l="l" r="r" t="t"/>
              <a:pathLst>
                <a:path extrusionOk="0" h="7226" w="8982">
                  <a:moveTo>
                    <a:pt x="1738" y="363"/>
                  </a:moveTo>
                  <a:cubicBezTo>
                    <a:pt x="1981" y="363"/>
                    <a:pt x="2234" y="440"/>
                    <a:pt x="2480" y="610"/>
                  </a:cubicBezTo>
                  <a:cubicBezTo>
                    <a:pt x="2462" y="603"/>
                    <a:pt x="2444" y="600"/>
                    <a:pt x="2426" y="600"/>
                  </a:cubicBezTo>
                  <a:cubicBezTo>
                    <a:pt x="2388" y="600"/>
                    <a:pt x="2351" y="614"/>
                    <a:pt x="2324" y="641"/>
                  </a:cubicBezTo>
                  <a:cubicBezTo>
                    <a:pt x="1799" y="1218"/>
                    <a:pt x="1349" y="1849"/>
                    <a:pt x="845" y="2438"/>
                  </a:cubicBezTo>
                  <a:lnTo>
                    <a:pt x="845" y="2438"/>
                  </a:lnTo>
                  <a:cubicBezTo>
                    <a:pt x="1150" y="2080"/>
                    <a:pt x="1441" y="946"/>
                    <a:pt x="1588" y="373"/>
                  </a:cubicBezTo>
                  <a:cubicBezTo>
                    <a:pt x="1637" y="366"/>
                    <a:pt x="1688" y="363"/>
                    <a:pt x="1738" y="363"/>
                  </a:cubicBezTo>
                  <a:close/>
                  <a:moveTo>
                    <a:pt x="2567" y="664"/>
                  </a:moveTo>
                  <a:cubicBezTo>
                    <a:pt x="2590" y="682"/>
                    <a:pt x="2616" y="690"/>
                    <a:pt x="2639" y="711"/>
                  </a:cubicBezTo>
                  <a:cubicBezTo>
                    <a:pt x="2850" y="895"/>
                    <a:pt x="2994" y="1115"/>
                    <a:pt x="3118" y="1340"/>
                  </a:cubicBezTo>
                  <a:cubicBezTo>
                    <a:pt x="2613" y="1767"/>
                    <a:pt x="2160" y="2249"/>
                    <a:pt x="1709" y="2734"/>
                  </a:cubicBezTo>
                  <a:cubicBezTo>
                    <a:pt x="2047" y="2111"/>
                    <a:pt x="2362" y="1481"/>
                    <a:pt x="2598" y="803"/>
                  </a:cubicBezTo>
                  <a:cubicBezTo>
                    <a:pt x="2616" y="754"/>
                    <a:pt x="2601" y="702"/>
                    <a:pt x="2567" y="664"/>
                  </a:cubicBezTo>
                  <a:close/>
                  <a:moveTo>
                    <a:pt x="3317" y="1756"/>
                  </a:moveTo>
                  <a:cubicBezTo>
                    <a:pt x="3384" y="1917"/>
                    <a:pt x="3450" y="2082"/>
                    <a:pt x="3519" y="2241"/>
                  </a:cubicBezTo>
                  <a:lnTo>
                    <a:pt x="3522" y="2241"/>
                  </a:lnTo>
                  <a:cubicBezTo>
                    <a:pt x="3514" y="2246"/>
                    <a:pt x="3508" y="2244"/>
                    <a:pt x="3499" y="2249"/>
                  </a:cubicBezTo>
                  <a:cubicBezTo>
                    <a:pt x="3176" y="2538"/>
                    <a:pt x="2867" y="2844"/>
                    <a:pt x="2564" y="3153"/>
                  </a:cubicBezTo>
                  <a:cubicBezTo>
                    <a:pt x="2829" y="2694"/>
                    <a:pt x="3081" y="2229"/>
                    <a:pt x="3317" y="1756"/>
                  </a:cubicBezTo>
                  <a:close/>
                  <a:moveTo>
                    <a:pt x="2277" y="1183"/>
                  </a:moveTo>
                  <a:cubicBezTo>
                    <a:pt x="2305" y="1183"/>
                    <a:pt x="1758" y="1964"/>
                    <a:pt x="1625" y="2226"/>
                  </a:cubicBezTo>
                  <a:cubicBezTo>
                    <a:pt x="1371" y="2714"/>
                    <a:pt x="1074" y="3188"/>
                    <a:pt x="800" y="3664"/>
                  </a:cubicBezTo>
                  <a:cubicBezTo>
                    <a:pt x="707" y="3569"/>
                    <a:pt x="635" y="3456"/>
                    <a:pt x="589" y="3332"/>
                  </a:cubicBezTo>
                  <a:lnTo>
                    <a:pt x="586" y="3332"/>
                  </a:lnTo>
                  <a:cubicBezTo>
                    <a:pt x="563" y="3266"/>
                    <a:pt x="543" y="3196"/>
                    <a:pt x="528" y="3127"/>
                  </a:cubicBezTo>
                  <a:cubicBezTo>
                    <a:pt x="961" y="2775"/>
                    <a:pt x="1354" y="2371"/>
                    <a:pt x="1689" y="1923"/>
                  </a:cubicBezTo>
                  <a:cubicBezTo>
                    <a:pt x="2108" y="1376"/>
                    <a:pt x="2264" y="1183"/>
                    <a:pt x="2277" y="1183"/>
                  </a:cubicBezTo>
                  <a:close/>
                  <a:moveTo>
                    <a:pt x="3713" y="2616"/>
                  </a:moveTo>
                  <a:cubicBezTo>
                    <a:pt x="3811" y="2778"/>
                    <a:pt x="3935" y="2922"/>
                    <a:pt x="4082" y="3043"/>
                  </a:cubicBezTo>
                  <a:lnTo>
                    <a:pt x="4085" y="3043"/>
                  </a:lnTo>
                  <a:cubicBezTo>
                    <a:pt x="3719" y="3294"/>
                    <a:pt x="3372" y="3577"/>
                    <a:pt x="3049" y="3883"/>
                  </a:cubicBezTo>
                  <a:lnTo>
                    <a:pt x="3049" y="3883"/>
                  </a:lnTo>
                  <a:cubicBezTo>
                    <a:pt x="3285" y="3471"/>
                    <a:pt x="3514" y="3052"/>
                    <a:pt x="3713" y="2616"/>
                  </a:cubicBezTo>
                  <a:close/>
                  <a:moveTo>
                    <a:pt x="2659" y="2246"/>
                  </a:moveTo>
                  <a:lnTo>
                    <a:pt x="2659" y="2246"/>
                  </a:lnTo>
                  <a:cubicBezTo>
                    <a:pt x="2321" y="2864"/>
                    <a:pt x="1969" y="3473"/>
                    <a:pt x="1617" y="4083"/>
                  </a:cubicBezTo>
                  <a:cubicBezTo>
                    <a:pt x="1438" y="4002"/>
                    <a:pt x="1253" y="3950"/>
                    <a:pt x="1086" y="3869"/>
                  </a:cubicBezTo>
                  <a:cubicBezTo>
                    <a:pt x="1634" y="3352"/>
                    <a:pt x="2131" y="2783"/>
                    <a:pt x="2659" y="2246"/>
                  </a:cubicBezTo>
                  <a:close/>
                  <a:moveTo>
                    <a:pt x="2994" y="3240"/>
                  </a:moveTo>
                  <a:cubicBezTo>
                    <a:pt x="2743" y="3693"/>
                    <a:pt x="2480" y="4137"/>
                    <a:pt x="2226" y="4588"/>
                  </a:cubicBezTo>
                  <a:lnTo>
                    <a:pt x="2226" y="4591"/>
                  </a:lnTo>
                  <a:cubicBezTo>
                    <a:pt x="2142" y="4484"/>
                    <a:pt x="2053" y="4386"/>
                    <a:pt x="1955" y="4296"/>
                  </a:cubicBezTo>
                  <a:cubicBezTo>
                    <a:pt x="2298" y="3941"/>
                    <a:pt x="2645" y="3589"/>
                    <a:pt x="2994" y="3240"/>
                  </a:cubicBezTo>
                  <a:close/>
                  <a:moveTo>
                    <a:pt x="4420" y="3248"/>
                  </a:moveTo>
                  <a:cubicBezTo>
                    <a:pt x="4538" y="3306"/>
                    <a:pt x="4663" y="3349"/>
                    <a:pt x="4792" y="3375"/>
                  </a:cubicBezTo>
                  <a:cubicBezTo>
                    <a:pt x="4850" y="3387"/>
                    <a:pt x="4911" y="3393"/>
                    <a:pt x="4971" y="3398"/>
                  </a:cubicBezTo>
                  <a:cubicBezTo>
                    <a:pt x="4946" y="3404"/>
                    <a:pt x="4920" y="3413"/>
                    <a:pt x="4896" y="3430"/>
                  </a:cubicBezTo>
                  <a:cubicBezTo>
                    <a:pt x="4429" y="3846"/>
                    <a:pt x="3975" y="4273"/>
                    <a:pt x="3528" y="4709"/>
                  </a:cubicBezTo>
                  <a:cubicBezTo>
                    <a:pt x="3840" y="4233"/>
                    <a:pt x="4169" y="3768"/>
                    <a:pt x="4420" y="3248"/>
                  </a:cubicBezTo>
                  <a:close/>
                  <a:moveTo>
                    <a:pt x="3687" y="3817"/>
                  </a:moveTo>
                  <a:cubicBezTo>
                    <a:pt x="3361" y="4337"/>
                    <a:pt x="3008" y="4836"/>
                    <a:pt x="2734" y="5388"/>
                  </a:cubicBezTo>
                  <a:cubicBezTo>
                    <a:pt x="2653" y="5243"/>
                    <a:pt x="2572" y="5099"/>
                    <a:pt x="2486" y="4963"/>
                  </a:cubicBezTo>
                  <a:cubicBezTo>
                    <a:pt x="2878" y="4562"/>
                    <a:pt x="3265" y="4175"/>
                    <a:pt x="3684" y="3817"/>
                  </a:cubicBezTo>
                  <a:close/>
                  <a:moveTo>
                    <a:pt x="5139" y="3421"/>
                  </a:moveTo>
                  <a:lnTo>
                    <a:pt x="5139" y="3421"/>
                  </a:lnTo>
                  <a:cubicBezTo>
                    <a:pt x="5256" y="3429"/>
                    <a:pt x="5373" y="3432"/>
                    <a:pt x="5489" y="3432"/>
                  </a:cubicBezTo>
                  <a:cubicBezTo>
                    <a:pt x="5655" y="3432"/>
                    <a:pt x="5821" y="3427"/>
                    <a:pt x="5986" y="3427"/>
                  </a:cubicBezTo>
                  <a:cubicBezTo>
                    <a:pt x="6350" y="3427"/>
                    <a:pt x="6707" y="3450"/>
                    <a:pt x="7044" y="3595"/>
                  </a:cubicBezTo>
                  <a:cubicBezTo>
                    <a:pt x="6660" y="3953"/>
                    <a:pt x="6291" y="4322"/>
                    <a:pt x="5942" y="4706"/>
                  </a:cubicBezTo>
                  <a:cubicBezTo>
                    <a:pt x="6115" y="4478"/>
                    <a:pt x="6276" y="4247"/>
                    <a:pt x="6455" y="4019"/>
                  </a:cubicBezTo>
                  <a:cubicBezTo>
                    <a:pt x="6569" y="3872"/>
                    <a:pt x="6461" y="3701"/>
                    <a:pt x="6318" y="3701"/>
                  </a:cubicBezTo>
                  <a:cubicBezTo>
                    <a:pt x="6276" y="3701"/>
                    <a:pt x="6230" y="3716"/>
                    <a:pt x="6187" y="3751"/>
                  </a:cubicBezTo>
                  <a:cubicBezTo>
                    <a:pt x="5448" y="4351"/>
                    <a:pt x="4749" y="4989"/>
                    <a:pt x="4074" y="5650"/>
                  </a:cubicBezTo>
                  <a:cubicBezTo>
                    <a:pt x="4460" y="4995"/>
                    <a:pt x="4870" y="4351"/>
                    <a:pt x="5188" y="3655"/>
                  </a:cubicBezTo>
                  <a:cubicBezTo>
                    <a:pt x="5228" y="3575"/>
                    <a:pt x="5208" y="3479"/>
                    <a:pt x="5139" y="3421"/>
                  </a:cubicBezTo>
                  <a:close/>
                  <a:moveTo>
                    <a:pt x="8237" y="5194"/>
                  </a:moveTo>
                  <a:lnTo>
                    <a:pt x="8237" y="5194"/>
                  </a:lnTo>
                  <a:cubicBezTo>
                    <a:pt x="8248" y="5382"/>
                    <a:pt x="8214" y="5569"/>
                    <a:pt x="8139" y="5740"/>
                  </a:cubicBezTo>
                  <a:cubicBezTo>
                    <a:pt x="7960" y="6130"/>
                    <a:pt x="7541" y="6265"/>
                    <a:pt x="7088" y="6294"/>
                  </a:cubicBezTo>
                  <a:cubicBezTo>
                    <a:pt x="7287" y="6072"/>
                    <a:pt x="7495" y="5855"/>
                    <a:pt x="7700" y="5639"/>
                  </a:cubicBezTo>
                  <a:cubicBezTo>
                    <a:pt x="7741" y="5673"/>
                    <a:pt x="7793" y="5694"/>
                    <a:pt x="7844" y="5694"/>
                  </a:cubicBezTo>
                  <a:cubicBezTo>
                    <a:pt x="7902" y="5694"/>
                    <a:pt x="7959" y="5668"/>
                    <a:pt x="8000" y="5604"/>
                  </a:cubicBezTo>
                  <a:cubicBezTo>
                    <a:pt x="8092" y="5474"/>
                    <a:pt x="8159" y="5330"/>
                    <a:pt x="8237" y="5194"/>
                  </a:cubicBezTo>
                  <a:close/>
                  <a:moveTo>
                    <a:pt x="4354" y="4438"/>
                  </a:moveTo>
                  <a:lnTo>
                    <a:pt x="4354" y="4438"/>
                  </a:lnTo>
                  <a:cubicBezTo>
                    <a:pt x="3990" y="5064"/>
                    <a:pt x="3603" y="5676"/>
                    <a:pt x="3280" y="6326"/>
                  </a:cubicBezTo>
                  <a:cubicBezTo>
                    <a:pt x="3158" y="6153"/>
                    <a:pt x="3049" y="5974"/>
                    <a:pt x="2951" y="5789"/>
                  </a:cubicBezTo>
                  <a:cubicBezTo>
                    <a:pt x="3413" y="5333"/>
                    <a:pt x="3880" y="4882"/>
                    <a:pt x="4354" y="4438"/>
                  </a:cubicBezTo>
                  <a:close/>
                  <a:moveTo>
                    <a:pt x="5156" y="5139"/>
                  </a:moveTo>
                  <a:lnTo>
                    <a:pt x="5156" y="5139"/>
                  </a:lnTo>
                  <a:cubicBezTo>
                    <a:pt x="4775" y="5673"/>
                    <a:pt x="4426" y="6231"/>
                    <a:pt x="4111" y="6808"/>
                  </a:cubicBezTo>
                  <a:cubicBezTo>
                    <a:pt x="4103" y="6822"/>
                    <a:pt x="4111" y="6837"/>
                    <a:pt x="4105" y="6851"/>
                  </a:cubicBezTo>
                  <a:cubicBezTo>
                    <a:pt x="3918" y="6851"/>
                    <a:pt x="3736" y="6785"/>
                    <a:pt x="3594" y="6666"/>
                  </a:cubicBezTo>
                  <a:lnTo>
                    <a:pt x="3594" y="6664"/>
                  </a:lnTo>
                  <a:cubicBezTo>
                    <a:pt x="4094" y="6132"/>
                    <a:pt x="4616" y="5627"/>
                    <a:pt x="5156" y="5139"/>
                  </a:cubicBezTo>
                  <a:close/>
                  <a:moveTo>
                    <a:pt x="1518" y="0"/>
                  </a:moveTo>
                  <a:cubicBezTo>
                    <a:pt x="577" y="0"/>
                    <a:pt x="135" y="796"/>
                    <a:pt x="40" y="1646"/>
                  </a:cubicBezTo>
                  <a:cubicBezTo>
                    <a:pt x="0" y="2018"/>
                    <a:pt x="6" y="2599"/>
                    <a:pt x="130" y="3115"/>
                  </a:cubicBezTo>
                  <a:cubicBezTo>
                    <a:pt x="124" y="3153"/>
                    <a:pt x="136" y="3193"/>
                    <a:pt x="162" y="3222"/>
                  </a:cubicBezTo>
                  <a:cubicBezTo>
                    <a:pt x="286" y="3655"/>
                    <a:pt x="497" y="4031"/>
                    <a:pt x="863" y="4166"/>
                  </a:cubicBezTo>
                  <a:cubicBezTo>
                    <a:pt x="2266" y="4698"/>
                    <a:pt x="2307" y="5951"/>
                    <a:pt x="3268" y="6921"/>
                  </a:cubicBezTo>
                  <a:cubicBezTo>
                    <a:pt x="3483" y="7138"/>
                    <a:pt x="3713" y="7225"/>
                    <a:pt x="3945" y="7225"/>
                  </a:cubicBezTo>
                  <a:cubicBezTo>
                    <a:pt x="4568" y="7225"/>
                    <a:pt x="5204" y="6595"/>
                    <a:pt x="5598" y="6176"/>
                  </a:cubicBezTo>
                  <a:cubicBezTo>
                    <a:pt x="5658" y="6111"/>
                    <a:pt x="5600" y="6025"/>
                    <a:pt x="5534" y="6025"/>
                  </a:cubicBezTo>
                  <a:cubicBezTo>
                    <a:pt x="5513" y="6025"/>
                    <a:pt x="5493" y="6033"/>
                    <a:pt x="5474" y="6052"/>
                  </a:cubicBezTo>
                  <a:cubicBezTo>
                    <a:pt x="5257" y="6268"/>
                    <a:pt x="5018" y="6462"/>
                    <a:pt x="4761" y="6629"/>
                  </a:cubicBezTo>
                  <a:cubicBezTo>
                    <a:pt x="5350" y="5951"/>
                    <a:pt x="5933" y="5266"/>
                    <a:pt x="6548" y="4617"/>
                  </a:cubicBezTo>
                  <a:lnTo>
                    <a:pt x="6548" y="4617"/>
                  </a:lnTo>
                  <a:cubicBezTo>
                    <a:pt x="6343" y="4914"/>
                    <a:pt x="6152" y="5217"/>
                    <a:pt x="5939" y="5512"/>
                  </a:cubicBezTo>
                  <a:cubicBezTo>
                    <a:pt x="5838" y="5652"/>
                    <a:pt x="5975" y="5793"/>
                    <a:pt x="6114" y="5793"/>
                  </a:cubicBezTo>
                  <a:cubicBezTo>
                    <a:pt x="6159" y="5793"/>
                    <a:pt x="6204" y="5779"/>
                    <a:pt x="6242" y="5746"/>
                  </a:cubicBezTo>
                  <a:cubicBezTo>
                    <a:pt x="6533" y="5477"/>
                    <a:pt x="6834" y="5223"/>
                    <a:pt x="7134" y="4966"/>
                  </a:cubicBezTo>
                  <a:lnTo>
                    <a:pt x="7134" y="4966"/>
                  </a:lnTo>
                  <a:cubicBezTo>
                    <a:pt x="6912" y="5396"/>
                    <a:pt x="6704" y="5829"/>
                    <a:pt x="6516" y="6277"/>
                  </a:cubicBezTo>
                  <a:cubicBezTo>
                    <a:pt x="6239" y="6251"/>
                    <a:pt x="5985" y="6205"/>
                    <a:pt x="5800" y="6173"/>
                  </a:cubicBezTo>
                  <a:cubicBezTo>
                    <a:pt x="5788" y="6170"/>
                    <a:pt x="5775" y="6169"/>
                    <a:pt x="5764" y="6169"/>
                  </a:cubicBezTo>
                  <a:cubicBezTo>
                    <a:pt x="5580" y="6169"/>
                    <a:pt x="5512" y="6452"/>
                    <a:pt x="5711" y="6490"/>
                  </a:cubicBezTo>
                  <a:cubicBezTo>
                    <a:pt x="5973" y="6542"/>
                    <a:pt x="6239" y="6580"/>
                    <a:pt x="6504" y="6603"/>
                  </a:cubicBezTo>
                  <a:cubicBezTo>
                    <a:pt x="6548" y="6643"/>
                    <a:pt x="6604" y="6668"/>
                    <a:pt x="6659" y="6668"/>
                  </a:cubicBezTo>
                  <a:cubicBezTo>
                    <a:pt x="6704" y="6668"/>
                    <a:pt x="6747" y="6652"/>
                    <a:pt x="6782" y="6615"/>
                  </a:cubicBezTo>
                  <a:cubicBezTo>
                    <a:pt x="6793" y="6615"/>
                    <a:pt x="6803" y="6615"/>
                    <a:pt x="6814" y="6615"/>
                  </a:cubicBezTo>
                  <a:cubicBezTo>
                    <a:pt x="7432" y="6615"/>
                    <a:pt x="8019" y="6452"/>
                    <a:pt x="8424" y="5904"/>
                  </a:cubicBezTo>
                  <a:cubicBezTo>
                    <a:pt x="8982" y="5154"/>
                    <a:pt x="8202" y="4129"/>
                    <a:pt x="7697" y="3618"/>
                  </a:cubicBezTo>
                  <a:cubicBezTo>
                    <a:pt x="7757" y="3523"/>
                    <a:pt x="7827" y="3430"/>
                    <a:pt x="7887" y="3335"/>
                  </a:cubicBezTo>
                  <a:cubicBezTo>
                    <a:pt x="7983" y="3187"/>
                    <a:pt x="7853" y="3058"/>
                    <a:pt x="7717" y="3058"/>
                  </a:cubicBezTo>
                  <a:cubicBezTo>
                    <a:pt x="7672" y="3058"/>
                    <a:pt x="7626" y="3072"/>
                    <a:pt x="7587" y="3104"/>
                  </a:cubicBezTo>
                  <a:cubicBezTo>
                    <a:pt x="7495" y="3179"/>
                    <a:pt x="7411" y="3266"/>
                    <a:pt x="7322" y="3344"/>
                  </a:cubicBezTo>
                  <a:cubicBezTo>
                    <a:pt x="6222" y="2760"/>
                    <a:pt x="4634" y="3624"/>
                    <a:pt x="3872" y="2336"/>
                  </a:cubicBezTo>
                  <a:cubicBezTo>
                    <a:pt x="3704" y="2056"/>
                    <a:pt x="3574" y="1773"/>
                    <a:pt x="3447" y="1505"/>
                  </a:cubicBezTo>
                  <a:lnTo>
                    <a:pt x="3453" y="1493"/>
                  </a:lnTo>
                  <a:cubicBezTo>
                    <a:pt x="3514" y="1383"/>
                    <a:pt x="3441" y="1250"/>
                    <a:pt x="3317" y="1242"/>
                  </a:cubicBezTo>
                  <a:cubicBezTo>
                    <a:pt x="2982" y="581"/>
                    <a:pt x="2601" y="61"/>
                    <a:pt x="1623" y="3"/>
                  </a:cubicBezTo>
                  <a:cubicBezTo>
                    <a:pt x="1587" y="1"/>
                    <a:pt x="1553" y="0"/>
                    <a:pt x="15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6" name="Google Shape;13416;p54"/>
            <p:cNvSpPr/>
            <p:nvPr/>
          </p:nvSpPr>
          <p:spPr>
            <a:xfrm>
              <a:off x="1737125" y="905350"/>
              <a:ext cx="192825" cy="321850"/>
            </a:xfrm>
            <a:custGeom>
              <a:rect b="b" l="l" r="r" t="t"/>
              <a:pathLst>
                <a:path extrusionOk="0" h="12874" w="7713">
                  <a:moveTo>
                    <a:pt x="2523" y="1009"/>
                  </a:moveTo>
                  <a:cubicBezTo>
                    <a:pt x="1921" y="1856"/>
                    <a:pt x="1371" y="2721"/>
                    <a:pt x="901" y="3654"/>
                  </a:cubicBezTo>
                  <a:cubicBezTo>
                    <a:pt x="1260" y="2540"/>
                    <a:pt x="1908" y="1342"/>
                    <a:pt x="2523" y="1009"/>
                  </a:cubicBezTo>
                  <a:close/>
                  <a:moveTo>
                    <a:pt x="3306" y="1189"/>
                  </a:moveTo>
                  <a:cubicBezTo>
                    <a:pt x="3418" y="1342"/>
                    <a:pt x="3508" y="1512"/>
                    <a:pt x="3569" y="1694"/>
                  </a:cubicBezTo>
                  <a:cubicBezTo>
                    <a:pt x="3561" y="1693"/>
                    <a:pt x="3554" y="1692"/>
                    <a:pt x="3546" y="1692"/>
                  </a:cubicBezTo>
                  <a:cubicBezTo>
                    <a:pt x="3496" y="1692"/>
                    <a:pt x="3446" y="1717"/>
                    <a:pt x="3416" y="1757"/>
                  </a:cubicBezTo>
                  <a:cubicBezTo>
                    <a:pt x="2864" y="2551"/>
                    <a:pt x="2310" y="3319"/>
                    <a:pt x="1698" y="4067"/>
                  </a:cubicBezTo>
                  <a:cubicBezTo>
                    <a:pt x="1571" y="4229"/>
                    <a:pt x="1213" y="4696"/>
                    <a:pt x="982" y="4979"/>
                  </a:cubicBezTo>
                  <a:lnTo>
                    <a:pt x="979" y="4979"/>
                  </a:lnTo>
                  <a:cubicBezTo>
                    <a:pt x="988" y="4950"/>
                    <a:pt x="982" y="4922"/>
                    <a:pt x="967" y="4896"/>
                  </a:cubicBezTo>
                  <a:cubicBezTo>
                    <a:pt x="1028" y="4803"/>
                    <a:pt x="1097" y="4699"/>
                    <a:pt x="1193" y="4561"/>
                  </a:cubicBezTo>
                  <a:cubicBezTo>
                    <a:pt x="1686" y="3839"/>
                    <a:pt x="2128" y="3120"/>
                    <a:pt x="2509" y="2369"/>
                  </a:cubicBezTo>
                  <a:cubicBezTo>
                    <a:pt x="2769" y="1971"/>
                    <a:pt x="3032" y="1576"/>
                    <a:pt x="3306" y="1189"/>
                  </a:cubicBezTo>
                  <a:close/>
                  <a:moveTo>
                    <a:pt x="3667" y="2009"/>
                  </a:moveTo>
                  <a:cubicBezTo>
                    <a:pt x="3742" y="2297"/>
                    <a:pt x="3800" y="2589"/>
                    <a:pt x="3840" y="2883"/>
                  </a:cubicBezTo>
                  <a:cubicBezTo>
                    <a:pt x="3872" y="3062"/>
                    <a:pt x="3903" y="3227"/>
                    <a:pt x="3938" y="3397"/>
                  </a:cubicBezTo>
                  <a:lnTo>
                    <a:pt x="3932" y="3397"/>
                  </a:lnTo>
                  <a:cubicBezTo>
                    <a:pt x="3903" y="3323"/>
                    <a:pt x="3834" y="3282"/>
                    <a:pt x="3763" y="3282"/>
                  </a:cubicBezTo>
                  <a:cubicBezTo>
                    <a:pt x="3721" y="3282"/>
                    <a:pt x="3678" y="3297"/>
                    <a:pt x="3644" y="3328"/>
                  </a:cubicBezTo>
                  <a:cubicBezTo>
                    <a:pt x="3330" y="3617"/>
                    <a:pt x="1992" y="5145"/>
                    <a:pt x="1930" y="5145"/>
                  </a:cubicBezTo>
                  <a:cubicBezTo>
                    <a:pt x="1911" y="5145"/>
                    <a:pt x="2006" y="5009"/>
                    <a:pt x="2275" y="4665"/>
                  </a:cubicBezTo>
                  <a:cubicBezTo>
                    <a:pt x="2913" y="3848"/>
                    <a:pt x="3349" y="2979"/>
                    <a:pt x="3667" y="2009"/>
                  </a:cubicBezTo>
                  <a:close/>
                  <a:moveTo>
                    <a:pt x="3941" y="3446"/>
                  </a:moveTo>
                  <a:lnTo>
                    <a:pt x="3941" y="3446"/>
                  </a:lnTo>
                  <a:cubicBezTo>
                    <a:pt x="4004" y="3790"/>
                    <a:pt x="4097" y="4128"/>
                    <a:pt x="4218" y="4454"/>
                  </a:cubicBezTo>
                  <a:cubicBezTo>
                    <a:pt x="4211" y="4453"/>
                    <a:pt x="4203" y="4452"/>
                    <a:pt x="4196" y="4452"/>
                  </a:cubicBezTo>
                  <a:cubicBezTo>
                    <a:pt x="4166" y="4452"/>
                    <a:pt x="4137" y="4461"/>
                    <a:pt x="4111" y="4480"/>
                  </a:cubicBezTo>
                  <a:lnTo>
                    <a:pt x="4108" y="4480"/>
                  </a:lnTo>
                  <a:cubicBezTo>
                    <a:pt x="3297" y="5054"/>
                    <a:pt x="2541" y="5701"/>
                    <a:pt x="1854" y="6420"/>
                  </a:cubicBezTo>
                  <a:cubicBezTo>
                    <a:pt x="2342" y="5909"/>
                    <a:pt x="3369" y="4543"/>
                    <a:pt x="3927" y="3547"/>
                  </a:cubicBezTo>
                  <a:cubicBezTo>
                    <a:pt x="3941" y="3516"/>
                    <a:pt x="3947" y="3481"/>
                    <a:pt x="3941" y="3446"/>
                  </a:cubicBezTo>
                  <a:close/>
                  <a:moveTo>
                    <a:pt x="4752" y="5456"/>
                  </a:moveTo>
                  <a:cubicBezTo>
                    <a:pt x="4816" y="5551"/>
                    <a:pt x="4868" y="5646"/>
                    <a:pt x="4940" y="5742"/>
                  </a:cubicBezTo>
                  <a:cubicBezTo>
                    <a:pt x="4975" y="5785"/>
                    <a:pt x="5015" y="5822"/>
                    <a:pt x="5050" y="5863"/>
                  </a:cubicBezTo>
                  <a:lnTo>
                    <a:pt x="5047" y="5863"/>
                  </a:lnTo>
                  <a:cubicBezTo>
                    <a:pt x="4703" y="6088"/>
                    <a:pt x="4380" y="6336"/>
                    <a:pt x="4077" y="6610"/>
                  </a:cubicBezTo>
                  <a:cubicBezTo>
                    <a:pt x="4316" y="6235"/>
                    <a:pt x="4541" y="5851"/>
                    <a:pt x="4752" y="5456"/>
                  </a:cubicBezTo>
                  <a:close/>
                  <a:moveTo>
                    <a:pt x="3168" y="2472"/>
                  </a:moveTo>
                  <a:cubicBezTo>
                    <a:pt x="3184" y="2472"/>
                    <a:pt x="3110" y="2651"/>
                    <a:pt x="2879" y="3146"/>
                  </a:cubicBezTo>
                  <a:cubicBezTo>
                    <a:pt x="2448" y="4064"/>
                    <a:pt x="1730" y="4838"/>
                    <a:pt x="1068" y="5594"/>
                  </a:cubicBezTo>
                  <a:cubicBezTo>
                    <a:pt x="967" y="5710"/>
                    <a:pt x="1060" y="5901"/>
                    <a:pt x="1188" y="5901"/>
                  </a:cubicBezTo>
                  <a:cubicBezTo>
                    <a:pt x="1217" y="5901"/>
                    <a:pt x="1248" y="5892"/>
                    <a:pt x="1279" y="5869"/>
                  </a:cubicBezTo>
                  <a:cubicBezTo>
                    <a:pt x="2036" y="5311"/>
                    <a:pt x="2714" y="4694"/>
                    <a:pt x="3398" y="4044"/>
                  </a:cubicBezTo>
                  <a:lnTo>
                    <a:pt x="3398" y="4044"/>
                  </a:lnTo>
                  <a:cubicBezTo>
                    <a:pt x="2711" y="4696"/>
                    <a:pt x="2004" y="5782"/>
                    <a:pt x="1484" y="6778"/>
                  </a:cubicBezTo>
                  <a:cubicBezTo>
                    <a:pt x="1331" y="6408"/>
                    <a:pt x="1149" y="6024"/>
                    <a:pt x="800" y="5661"/>
                  </a:cubicBezTo>
                  <a:cubicBezTo>
                    <a:pt x="757" y="5612"/>
                    <a:pt x="725" y="5554"/>
                    <a:pt x="705" y="5493"/>
                  </a:cubicBezTo>
                  <a:cubicBezTo>
                    <a:pt x="1328" y="4945"/>
                    <a:pt x="1914" y="4367"/>
                    <a:pt x="2420" y="3698"/>
                  </a:cubicBezTo>
                  <a:cubicBezTo>
                    <a:pt x="2588" y="3474"/>
                    <a:pt x="3130" y="2472"/>
                    <a:pt x="3168" y="2472"/>
                  </a:cubicBezTo>
                  <a:close/>
                  <a:moveTo>
                    <a:pt x="3647" y="5141"/>
                  </a:moveTo>
                  <a:cubicBezTo>
                    <a:pt x="3104" y="5952"/>
                    <a:pt x="2544" y="6755"/>
                    <a:pt x="1995" y="7563"/>
                  </a:cubicBezTo>
                  <a:cubicBezTo>
                    <a:pt x="1902" y="7698"/>
                    <a:pt x="2038" y="7853"/>
                    <a:pt x="2173" y="7853"/>
                  </a:cubicBezTo>
                  <a:cubicBezTo>
                    <a:pt x="2218" y="7853"/>
                    <a:pt x="2262" y="7836"/>
                    <a:pt x="2298" y="7797"/>
                  </a:cubicBezTo>
                  <a:cubicBezTo>
                    <a:pt x="2959" y="7082"/>
                    <a:pt x="3653" y="6407"/>
                    <a:pt x="4354" y="5730"/>
                  </a:cubicBezTo>
                  <a:lnTo>
                    <a:pt x="4354" y="5730"/>
                  </a:lnTo>
                  <a:cubicBezTo>
                    <a:pt x="3760" y="6305"/>
                    <a:pt x="3074" y="7394"/>
                    <a:pt x="2489" y="8221"/>
                  </a:cubicBezTo>
                  <a:cubicBezTo>
                    <a:pt x="2054" y="7965"/>
                    <a:pt x="1843" y="7616"/>
                    <a:pt x="1673" y="7224"/>
                  </a:cubicBezTo>
                  <a:lnTo>
                    <a:pt x="1673" y="7224"/>
                  </a:lnTo>
                  <a:cubicBezTo>
                    <a:pt x="2282" y="6512"/>
                    <a:pt x="3130" y="5909"/>
                    <a:pt x="3647" y="5141"/>
                  </a:cubicBezTo>
                  <a:close/>
                  <a:moveTo>
                    <a:pt x="5341" y="6195"/>
                  </a:moveTo>
                  <a:cubicBezTo>
                    <a:pt x="5431" y="6290"/>
                    <a:pt x="5526" y="6380"/>
                    <a:pt x="5624" y="6472"/>
                  </a:cubicBezTo>
                  <a:cubicBezTo>
                    <a:pt x="4873" y="7054"/>
                    <a:pt x="4158" y="7676"/>
                    <a:pt x="3475" y="8336"/>
                  </a:cubicBezTo>
                  <a:lnTo>
                    <a:pt x="3475" y="8336"/>
                  </a:lnTo>
                  <a:cubicBezTo>
                    <a:pt x="4217" y="7616"/>
                    <a:pt x="4762" y="7090"/>
                    <a:pt x="5341" y="6195"/>
                  </a:cubicBezTo>
                  <a:close/>
                  <a:moveTo>
                    <a:pt x="4694" y="6532"/>
                  </a:moveTo>
                  <a:cubicBezTo>
                    <a:pt x="4276" y="7214"/>
                    <a:pt x="3720" y="7854"/>
                    <a:pt x="3199" y="8496"/>
                  </a:cubicBezTo>
                  <a:cubicBezTo>
                    <a:pt x="3094" y="8470"/>
                    <a:pt x="2988" y="8439"/>
                    <a:pt x="2886" y="8402"/>
                  </a:cubicBezTo>
                  <a:lnTo>
                    <a:pt x="2886" y="8402"/>
                  </a:lnTo>
                  <a:cubicBezTo>
                    <a:pt x="3467" y="7826"/>
                    <a:pt x="4295" y="7182"/>
                    <a:pt x="4694" y="6532"/>
                  </a:cubicBezTo>
                  <a:close/>
                  <a:moveTo>
                    <a:pt x="6386" y="7188"/>
                  </a:moveTo>
                  <a:cubicBezTo>
                    <a:pt x="6447" y="7246"/>
                    <a:pt x="6508" y="7300"/>
                    <a:pt x="6565" y="7358"/>
                  </a:cubicBezTo>
                  <a:cubicBezTo>
                    <a:pt x="6643" y="7439"/>
                    <a:pt x="6718" y="7526"/>
                    <a:pt x="6785" y="7615"/>
                  </a:cubicBezTo>
                  <a:cubicBezTo>
                    <a:pt x="6779" y="7621"/>
                    <a:pt x="6767" y="7618"/>
                    <a:pt x="6762" y="7627"/>
                  </a:cubicBezTo>
                  <a:cubicBezTo>
                    <a:pt x="6227" y="8221"/>
                    <a:pt x="5676" y="8787"/>
                    <a:pt x="5102" y="9342"/>
                  </a:cubicBezTo>
                  <a:lnTo>
                    <a:pt x="4894" y="9538"/>
                  </a:lnTo>
                  <a:cubicBezTo>
                    <a:pt x="5468" y="8816"/>
                    <a:pt x="5991" y="8077"/>
                    <a:pt x="6386" y="7188"/>
                  </a:cubicBezTo>
                  <a:close/>
                  <a:moveTo>
                    <a:pt x="5310" y="6989"/>
                  </a:moveTo>
                  <a:cubicBezTo>
                    <a:pt x="5339" y="6989"/>
                    <a:pt x="5232" y="7161"/>
                    <a:pt x="4888" y="7635"/>
                  </a:cubicBezTo>
                  <a:cubicBezTo>
                    <a:pt x="4296" y="8452"/>
                    <a:pt x="3684" y="9232"/>
                    <a:pt x="3110" y="10043"/>
                  </a:cubicBezTo>
                  <a:cubicBezTo>
                    <a:pt x="3245" y="9616"/>
                    <a:pt x="3410" y="9191"/>
                    <a:pt x="3545" y="8822"/>
                  </a:cubicBezTo>
                  <a:cubicBezTo>
                    <a:pt x="3771" y="8600"/>
                    <a:pt x="3996" y="8377"/>
                    <a:pt x="4224" y="8158"/>
                  </a:cubicBezTo>
                  <a:cubicBezTo>
                    <a:pt x="4377" y="8009"/>
                    <a:pt x="5242" y="6989"/>
                    <a:pt x="5310" y="6989"/>
                  </a:cubicBezTo>
                  <a:close/>
                  <a:moveTo>
                    <a:pt x="7013" y="7944"/>
                  </a:moveTo>
                  <a:cubicBezTo>
                    <a:pt x="7091" y="8080"/>
                    <a:pt x="7154" y="8219"/>
                    <a:pt x="7206" y="8366"/>
                  </a:cubicBezTo>
                  <a:cubicBezTo>
                    <a:pt x="6557" y="9085"/>
                    <a:pt x="5872" y="9766"/>
                    <a:pt x="5182" y="10442"/>
                  </a:cubicBezTo>
                  <a:cubicBezTo>
                    <a:pt x="5774" y="9599"/>
                    <a:pt x="6386" y="8764"/>
                    <a:pt x="7013" y="7944"/>
                  </a:cubicBezTo>
                  <a:close/>
                  <a:moveTo>
                    <a:pt x="5792" y="7590"/>
                  </a:moveTo>
                  <a:lnTo>
                    <a:pt x="5792" y="7590"/>
                  </a:lnTo>
                  <a:cubicBezTo>
                    <a:pt x="5160" y="9057"/>
                    <a:pt x="3800" y="10240"/>
                    <a:pt x="2841" y="11527"/>
                  </a:cubicBezTo>
                  <a:cubicBezTo>
                    <a:pt x="2838" y="11438"/>
                    <a:pt x="2838" y="11348"/>
                    <a:pt x="2847" y="11259"/>
                  </a:cubicBezTo>
                  <a:lnTo>
                    <a:pt x="2844" y="11259"/>
                  </a:lnTo>
                  <a:cubicBezTo>
                    <a:pt x="3802" y="10079"/>
                    <a:pt x="5259" y="8825"/>
                    <a:pt x="5792" y="7590"/>
                  </a:cubicBezTo>
                  <a:close/>
                  <a:moveTo>
                    <a:pt x="5087" y="9896"/>
                  </a:moveTo>
                  <a:lnTo>
                    <a:pt x="5087" y="9896"/>
                  </a:lnTo>
                  <a:cubicBezTo>
                    <a:pt x="4513" y="10693"/>
                    <a:pt x="3955" y="11498"/>
                    <a:pt x="3387" y="12301"/>
                  </a:cubicBezTo>
                  <a:lnTo>
                    <a:pt x="3390" y="12301"/>
                  </a:lnTo>
                  <a:cubicBezTo>
                    <a:pt x="3358" y="12347"/>
                    <a:pt x="3352" y="12405"/>
                    <a:pt x="3372" y="12457"/>
                  </a:cubicBezTo>
                  <a:cubicBezTo>
                    <a:pt x="3164" y="12350"/>
                    <a:pt x="3006" y="12171"/>
                    <a:pt x="2925" y="11951"/>
                  </a:cubicBezTo>
                  <a:cubicBezTo>
                    <a:pt x="2974" y="11951"/>
                    <a:pt x="3023" y="11931"/>
                    <a:pt x="3055" y="11897"/>
                  </a:cubicBezTo>
                  <a:cubicBezTo>
                    <a:pt x="3713" y="11212"/>
                    <a:pt x="4400" y="10554"/>
                    <a:pt x="5087" y="9896"/>
                  </a:cubicBezTo>
                  <a:close/>
                  <a:moveTo>
                    <a:pt x="2533" y="0"/>
                  </a:moveTo>
                  <a:cubicBezTo>
                    <a:pt x="2472" y="0"/>
                    <a:pt x="2411" y="36"/>
                    <a:pt x="2379" y="86"/>
                  </a:cubicBezTo>
                  <a:cubicBezTo>
                    <a:pt x="1334" y="1737"/>
                    <a:pt x="817" y="3559"/>
                    <a:pt x="168" y="5386"/>
                  </a:cubicBezTo>
                  <a:cubicBezTo>
                    <a:pt x="159" y="5424"/>
                    <a:pt x="162" y="5464"/>
                    <a:pt x="182" y="5499"/>
                  </a:cubicBezTo>
                  <a:cubicBezTo>
                    <a:pt x="150" y="5545"/>
                    <a:pt x="116" y="5591"/>
                    <a:pt x="84" y="5638"/>
                  </a:cubicBezTo>
                  <a:cubicBezTo>
                    <a:pt x="1" y="5758"/>
                    <a:pt x="112" y="5868"/>
                    <a:pt x="227" y="5868"/>
                  </a:cubicBezTo>
                  <a:cubicBezTo>
                    <a:pt x="263" y="5868"/>
                    <a:pt x="301" y="5857"/>
                    <a:pt x="332" y="5831"/>
                  </a:cubicBezTo>
                  <a:cubicBezTo>
                    <a:pt x="352" y="5811"/>
                    <a:pt x="373" y="5791"/>
                    <a:pt x="396" y="5773"/>
                  </a:cubicBezTo>
                  <a:cubicBezTo>
                    <a:pt x="1100" y="6660"/>
                    <a:pt x="1230" y="7794"/>
                    <a:pt x="2163" y="8519"/>
                  </a:cubicBezTo>
                  <a:cubicBezTo>
                    <a:pt x="2165" y="8522"/>
                    <a:pt x="2630" y="8701"/>
                    <a:pt x="2902" y="8871"/>
                  </a:cubicBezTo>
                  <a:cubicBezTo>
                    <a:pt x="2850" y="8937"/>
                    <a:pt x="2795" y="9001"/>
                    <a:pt x="2746" y="9067"/>
                  </a:cubicBezTo>
                  <a:cubicBezTo>
                    <a:pt x="2644" y="9205"/>
                    <a:pt x="2778" y="9345"/>
                    <a:pt x="2917" y="9345"/>
                  </a:cubicBezTo>
                  <a:cubicBezTo>
                    <a:pt x="2947" y="9345"/>
                    <a:pt x="2978" y="9339"/>
                    <a:pt x="3006" y="9324"/>
                  </a:cubicBezTo>
                  <a:lnTo>
                    <a:pt x="3006" y="9324"/>
                  </a:lnTo>
                  <a:cubicBezTo>
                    <a:pt x="2780" y="9936"/>
                    <a:pt x="2538" y="10534"/>
                    <a:pt x="2368" y="11163"/>
                  </a:cubicBezTo>
                  <a:cubicBezTo>
                    <a:pt x="2368" y="11166"/>
                    <a:pt x="2368" y="11169"/>
                    <a:pt x="2368" y="11172"/>
                  </a:cubicBezTo>
                  <a:cubicBezTo>
                    <a:pt x="2313" y="11261"/>
                    <a:pt x="2255" y="11345"/>
                    <a:pt x="2203" y="11435"/>
                  </a:cubicBezTo>
                  <a:cubicBezTo>
                    <a:pt x="2131" y="11556"/>
                    <a:pt x="2194" y="11660"/>
                    <a:pt x="2290" y="11703"/>
                  </a:cubicBezTo>
                  <a:cubicBezTo>
                    <a:pt x="2262" y="12611"/>
                    <a:pt x="2964" y="12874"/>
                    <a:pt x="3791" y="12874"/>
                  </a:cubicBezTo>
                  <a:cubicBezTo>
                    <a:pt x="4174" y="12874"/>
                    <a:pt x="4584" y="12817"/>
                    <a:pt x="4960" y="12742"/>
                  </a:cubicBezTo>
                  <a:cubicBezTo>
                    <a:pt x="5070" y="12723"/>
                    <a:pt x="5028" y="12571"/>
                    <a:pt x="4930" y="12571"/>
                  </a:cubicBezTo>
                  <a:cubicBezTo>
                    <a:pt x="4925" y="12571"/>
                    <a:pt x="4919" y="12571"/>
                    <a:pt x="4914" y="12572"/>
                  </a:cubicBezTo>
                  <a:cubicBezTo>
                    <a:pt x="4663" y="12612"/>
                    <a:pt x="4441" y="12631"/>
                    <a:pt x="4245" y="12631"/>
                  </a:cubicBezTo>
                  <a:cubicBezTo>
                    <a:pt x="4016" y="12631"/>
                    <a:pt x="3821" y="12606"/>
                    <a:pt x="3655" y="12561"/>
                  </a:cubicBezTo>
                  <a:cubicBezTo>
                    <a:pt x="3670" y="12552"/>
                    <a:pt x="3690" y="12555"/>
                    <a:pt x="3704" y="12540"/>
                  </a:cubicBezTo>
                  <a:cubicBezTo>
                    <a:pt x="4163" y="12027"/>
                    <a:pt x="4643" y="11533"/>
                    <a:pt x="5133" y="11051"/>
                  </a:cubicBezTo>
                  <a:lnTo>
                    <a:pt x="5133" y="11051"/>
                  </a:lnTo>
                  <a:cubicBezTo>
                    <a:pt x="5032" y="11189"/>
                    <a:pt x="4928" y="11339"/>
                    <a:pt x="4787" y="11541"/>
                  </a:cubicBezTo>
                  <a:cubicBezTo>
                    <a:pt x="4680" y="11694"/>
                    <a:pt x="4823" y="11842"/>
                    <a:pt x="4971" y="11842"/>
                  </a:cubicBezTo>
                  <a:cubicBezTo>
                    <a:pt x="5019" y="11842"/>
                    <a:pt x="5067" y="11826"/>
                    <a:pt x="5107" y="11790"/>
                  </a:cubicBezTo>
                  <a:cubicBezTo>
                    <a:pt x="5844" y="11123"/>
                    <a:pt x="6461" y="10248"/>
                    <a:pt x="7244" y="9636"/>
                  </a:cubicBezTo>
                  <a:lnTo>
                    <a:pt x="7244" y="9636"/>
                  </a:lnTo>
                  <a:cubicBezTo>
                    <a:pt x="6889" y="10984"/>
                    <a:pt x="5408" y="12142"/>
                    <a:pt x="4062" y="12263"/>
                  </a:cubicBezTo>
                  <a:cubicBezTo>
                    <a:pt x="3843" y="12283"/>
                    <a:pt x="3837" y="12616"/>
                    <a:pt x="4044" y="12616"/>
                  </a:cubicBezTo>
                  <a:cubicBezTo>
                    <a:pt x="4050" y="12616"/>
                    <a:pt x="4056" y="12616"/>
                    <a:pt x="4062" y="12615"/>
                  </a:cubicBezTo>
                  <a:cubicBezTo>
                    <a:pt x="6305" y="12408"/>
                    <a:pt x="7662" y="10765"/>
                    <a:pt x="7472" y="8706"/>
                  </a:cubicBezTo>
                  <a:cubicBezTo>
                    <a:pt x="7518" y="8640"/>
                    <a:pt x="7570" y="8579"/>
                    <a:pt x="7616" y="8513"/>
                  </a:cubicBezTo>
                  <a:cubicBezTo>
                    <a:pt x="7713" y="8373"/>
                    <a:pt x="7574" y="8224"/>
                    <a:pt x="7433" y="8224"/>
                  </a:cubicBezTo>
                  <a:cubicBezTo>
                    <a:pt x="7414" y="8224"/>
                    <a:pt x="7395" y="8227"/>
                    <a:pt x="7377" y="8233"/>
                  </a:cubicBezTo>
                  <a:cubicBezTo>
                    <a:pt x="7348" y="8089"/>
                    <a:pt x="7336" y="7944"/>
                    <a:pt x="7290" y="7794"/>
                  </a:cubicBezTo>
                  <a:cubicBezTo>
                    <a:pt x="6866" y="6382"/>
                    <a:pt x="4986" y="5565"/>
                    <a:pt x="4406" y="4073"/>
                  </a:cubicBezTo>
                  <a:cubicBezTo>
                    <a:pt x="3846" y="2638"/>
                    <a:pt x="4097" y="1587"/>
                    <a:pt x="3237" y="597"/>
                  </a:cubicBezTo>
                  <a:cubicBezTo>
                    <a:pt x="3248" y="556"/>
                    <a:pt x="3265" y="519"/>
                    <a:pt x="3277" y="478"/>
                  </a:cubicBezTo>
                  <a:cubicBezTo>
                    <a:pt x="3311" y="364"/>
                    <a:pt x="3227" y="294"/>
                    <a:pt x="3136" y="294"/>
                  </a:cubicBezTo>
                  <a:cubicBezTo>
                    <a:pt x="3088" y="294"/>
                    <a:pt x="3038" y="314"/>
                    <a:pt x="3003" y="357"/>
                  </a:cubicBezTo>
                  <a:cubicBezTo>
                    <a:pt x="2879" y="236"/>
                    <a:pt x="2749" y="126"/>
                    <a:pt x="2613" y="25"/>
                  </a:cubicBezTo>
                  <a:cubicBezTo>
                    <a:pt x="2588" y="8"/>
                    <a:pt x="2561" y="0"/>
                    <a:pt x="25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7" name="Google Shape;13417;p54"/>
            <p:cNvSpPr/>
            <p:nvPr/>
          </p:nvSpPr>
          <p:spPr>
            <a:xfrm>
              <a:off x="3134800" y="2033550"/>
              <a:ext cx="230750" cy="177850"/>
            </a:xfrm>
            <a:custGeom>
              <a:rect b="b" l="l" r="r" t="t"/>
              <a:pathLst>
                <a:path extrusionOk="0" h="7114" w="9230">
                  <a:moveTo>
                    <a:pt x="3043" y="477"/>
                  </a:moveTo>
                  <a:lnTo>
                    <a:pt x="3043" y="477"/>
                  </a:lnTo>
                  <a:cubicBezTo>
                    <a:pt x="2523" y="1006"/>
                    <a:pt x="2033" y="1551"/>
                    <a:pt x="1571" y="2123"/>
                  </a:cubicBezTo>
                  <a:cubicBezTo>
                    <a:pt x="1776" y="1698"/>
                    <a:pt x="1983" y="1277"/>
                    <a:pt x="2177" y="850"/>
                  </a:cubicBezTo>
                  <a:cubicBezTo>
                    <a:pt x="2188" y="821"/>
                    <a:pt x="2191" y="790"/>
                    <a:pt x="2186" y="762"/>
                  </a:cubicBezTo>
                  <a:lnTo>
                    <a:pt x="2186" y="762"/>
                  </a:lnTo>
                  <a:cubicBezTo>
                    <a:pt x="2465" y="644"/>
                    <a:pt x="2750" y="549"/>
                    <a:pt x="3043" y="477"/>
                  </a:cubicBezTo>
                  <a:close/>
                  <a:moveTo>
                    <a:pt x="1718" y="982"/>
                  </a:moveTo>
                  <a:lnTo>
                    <a:pt x="1718" y="982"/>
                  </a:lnTo>
                  <a:cubicBezTo>
                    <a:pt x="1337" y="1338"/>
                    <a:pt x="996" y="1730"/>
                    <a:pt x="696" y="2157"/>
                  </a:cubicBezTo>
                  <a:cubicBezTo>
                    <a:pt x="693" y="2146"/>
                    <a:pt x="690" y="2132"/>
                    <a:pt x="687" y="2123"/>
                  </a:cubicBezTo>
                  <a:cubicBezTo>
                    <a:pt x="546" y="1522"/>
                    <a:pt x="1054" y="1329"/>
                    <a:pt x="1501" y="1084"/>
                  </a:cubicBezTo>
                  <a:cubicBezTo>
                    <a:pt x="1573" y="1046"/>
                    <a:pt x="1646" y="1020"/>
                    <a:pt x="1718" y="982"/>
                  </a:cubicBezTo>
                  <a:close/>
                  <a:moveTo>
                    <a:pt x="8338" y="1791"/>
                  </a:moveTo>
                  <a:cubicBezTo>
                    <a:pt x="8572" y="2215"/>
                    <a:pt x="8349" y="2631"/>
                    <a:pt x="7965" y="2983"/>
                  </a:cubicBezTo>
                  <a:lnTo>
                    <a:pt x="7965" y="2980"/>
                  </a:lnTo>
                  <a:cubicBezTo>
                    <a:pt x="7991" y="2911"/>
                    <a:pt x="7962" y="2833"/>
                    <a:pt x="7896" y="2796"/>
                  </a:cubicBezTo>
                  <a:cubicBezTo>
                    <a:pt x="8052" y="2466"/>
                    <a:pt x="8199" y="2129"/>
                    <a:pt x="8338" y="1791"/>
                  </a:cubicBezTo>
                  <a:close/>
                  <a:moveTo>
                    <a:pt x="1689" y="1185"/>
                  </a:moveTo>
                  <a:cubicBezTo>
                    <a:pt x="1733" y="1185"/>
                    <a:pt x="1695" y="1324"/>
                    <a:pt x="1510" y="1696"/>
                  </a:cubicBezTo>
                  <a:lnTo>
                    <a:pt x="863" y="3001"/>
                  </a:lnTo>
                  <a:cubicBezTo>
                    <a:pt x="829" y="2778"/>
                    <a:pt x="782" y="2559"/>
                    <a:pt x="733" y="2339"/>
                  </a:cubicBezTo>
                  <a:cubicBezTo>
                    <a:pt x="733" y="2336"/>
                    <a:pt x="736" y="2339"/>
                    <a:pt x="739" y="2334"/>
                  </a:cubicBezTo>
                  <a:lnTo>
                    <a:pt x="739" y="2334"/>
                  </a:lnTo>
                  <a:cubicBezTo>
                    <a:pt x="739" y="2334"/>
                    <a:pt x="738" y="2335"/>
                    <a:pt x="738" y="2335"/>
                  </a:cubicBezTo>
                  <a:cubicBezTo>
                    <a:pt x="737" y="2335"/>
                    <a:pt x="1559" y="1185"/>
                    <a:pt x="1689" y="1185"/>
                  </a:cubicBezTo>
                  <a:close/>
                  <a:moveTo>
                    <a:pt x="6886" y="809"/>
                  </a:moveTo>
                  <a:cubicBezTo>
                    <a:pt x="7226" y="942"/>
                    <a:pt x="7550" y="1107"/>
                    <a:pt x="7856" y="1306"/>
                  </a:cubicBezTo>
                  <a:cubicBezTo>
                    <a:pt x="7913" y="1340"/>
                    <a:pt x="7957" y="1378"/>
                    <a:pt x="8003" y="1418"/>
                  </a:cubicBezTo>
                  <a:cubicBezTo>
                    <a:pt x="7512" y="1961"/>
                    <a:pt x="7059" y="2530"/>
                    <a:pt x="6611" y="3107"/>
                  </a:cubicBezTo>
                  <a:cubicBezTo>
                    <a:pt x="6903" y="2631"/>
                    <a:pt x="7189" y="2155"/>
                    <a:pt x="7408" y="1638"/>
                  </a:cubicBezTo>
                  <a:cubicBezTo>
                    <a:pt x="7466" y="1502"/>
                    <a:pt x="7367" y="1360"/>
                    <a:pt x="7247" y="1360"/>
                  </a:cubicBezTo>
                  <a:cubicBezTo>
                    <a:pt x="7206" y="1360"/>
                    <a:pt x="7163" y="1377"/>
                    <a:pt x="7122" y="1416"/>
                  </a:cubicBezTo>
                  <a:cubicBezTo>
                    <a:pt x="6793" y="1736"/>
                    <a:pt x="6487" y="2074"/>
                    <a:pt x="6190" y="2414"/>
                  </a:cubicBezTo>
                  <a:cubicBezTo>
                    <a:pt x="6441" y="1898"/>
                    <a:pt x="6675" y="1375"/>
                    <a:pt x="6886" y="838"/>
                  </a:cubicBezTo>
                  <a:cubicBezTo>
                    <a:pt x="6888" y="827"/>
                    <a:pt x="6883" y="821"/>
                    <a:pt x="6886" y="809"/>
                  </a:cubicBezTo>
                  <a:close/>
                  <a:moveTo>
                    <a:pt x="4273" y="336"/>
                  </a:moveTo>
                  <a:lnTo>
                    <a:pt x="4273" y="339"/>
                  </a:lnTo>
                  <a:cubicBezTo>
                    <a:pt x="4258" y="344"/>
                    <a:pt x="4241" y="344"/>
                    <a:pt x="4230" y="356"/>
                  </a:cubicBezTo>
                  <a:cubicBezTo>
                    <a:pt x="3274" y="1286"/>
                    <a:pt x="2564" y="2394"/>
                    <a:pt x="1744" y="3436"/>
                  </a:cubicBezTo>
                  <a:cubicBezTo>
                    <a:pt x="2434" y="2559"/>
                    <a:pt x="2979" y="1554"/>
                    <a:pt x="3410" y="509"/>
                  </a:cubicBezTo>
                  <a:cubicBezTo>
                    <a:pt x="3421" y="477"/>
                    <a:pt x="3421" y="446"/>
                    <a:pt x="3410" y="417"/>
                  </a:cubicBezTo>
                  <a:cubicBezTo>
                    <a:pt x="3693" y="368"/>
                    <a:pt x="3984" y="342"/>
                    <a:pt x="4273" y="336"/>
                  </a:cubicBezTo>
                  <a:close/>
                  <a:moveTo>
                    <a:pt x="3005" y="935"/>
                  </a:moveTo>
                  <a:cubicBezTo>
                    <a:pt x="3014" y="935"/>
                    <a:pt x="2926" y="1043"/>
                    <a:pt x="2740" y="1260"/>
                  </a:cubicBezTo>
                  <a:cubicBezTo>
                    <a:pt x="2318" y="2123"/>
                    <a:pt x="1796" y="2917"/>
                    <a:pt x="1423" y="3803"/>
                  </a:cubicBezTo>
                  <a:cubicBezTo>
                    <a:pt x="1348" y="3685"/>
                    <a:pt x="1233" y="3465"/>
                    <a:pt x="1094" y="3292"/>
                  </a:cubicBezTo>
                  <a:lnTo>
                    <a:pt x="1091" y="3292"/>
                  </a:lnTo>
                  <a:cubicBezTo>
                    <a:pt x="1348" y="2865"/>
                    <a:pt x="1637" y="2455"/>
                    <a:pt x="1952" y="2065"/>
                  </a:cubicBezTo>
                  <a:cubicBezTo>
                    <a:pt x="2174" y="1802"/>
                    <a:pt x="2405" y="1548"/>
                    <a:pt x="2645" y="1303"/>
                  </a:cubicBezTo>
                  <a:cubicBezTo>
                    <a:pt x="2875" y="1057"/>
                    <a:pt x="2996" y="935"/>
                    <a:pt x="3005" y="935"/>
                  </a:cubicBezTo>
                  <a:close/>
                  <a:moveTo>
                    <a:pt x="4691" y="332"/>
                  </a:moveTo>
                  <a:cubicBezTo>
                    <a:pt x="4738" y="332"/>
                    <a:pt x="4785" y="333"/>
                    <a:pt x="4833" y="336"/>
                  </a:cubicBezTo>
                  <a:lnTo>
                    <a:pt x="4833" y="339"/>
                  </a:lnTo>
                  <a:cubicBezTo>
                    <a:pt x="5422" y="379"/>
                    <a:pt x="6005" y="495"/>
                    <a:pt x="6562" y="685"/>
                  </a:cubicBezTo>
                  <a:cubicBezTo>
                    <a:pt x="5584" y="1675"/>
                    <a:pt x="4665" y="2706"/>
                    <a:pt x="3831" y="3803"/>
                  </a:cubicBezTo>
                  <a:cubicBezTo>
                    <a:pt x="4414" y="2758"/>
                    <a:pt x="5029" y="1730"/>
                    <a:pt x="5560" y="656"/>
                  </a:cubicBezTo>
                  <a:cubicBezTo>
                    <a:pt x="5619" y="538"/>
                    <a:pt x="5523" y="410"/>
                    <a:pt x="5414" y="410"/>
                  </a:cubicBezTo>
                  <a:cubicBezTo>
                    <a:pt x="5377" y="410"/>
                    <a:pt x="5338" y="425"/>
                    <a:pt x="5303" y="460"/>
                  </a:cubicBezTo>
                  <a:cubicBezTo>
                    <a:pt x="4622" y="1164"/>
                    <a:pt x="3984" y="1909"/>
                    <a:pt x="3395" y="2689"/>
                  </a:cubicBezTo>
                  <a:cubicBezTo>
                    <a:pt x="3776" y="1984"/>
                    <a:pt x="4146" y="1277"/>
                    <a:pt x="4478" y="547"/>
                  </a:cubicBezTo>
                  <a:cubicBezTo>
                    <a:pt x="4512" y="471"/>
                    <a:pt x="4484" y="382"/>
                    <a:pt x="4414" y="336"/>
                  </a:cubicBezTo>
                  <a:cubicBezTo>
                    <a:pt x="4507" y="336"/>
                    <a:pt x="4598" y="332"/>
                    <a:pt x="4691" y="332"/>
                  </a:cubicBezTo>
                  <a:close/>
                  <a:moveTo>
                    <a:pt x="3736" y="1352"/>
                  </a:moveTo>
                  <a:lnTo>
                    <a:pt x="3736" y="1352"/>
                  </a:lnTo>
                  <a:cubicBezTo>
                    <a:pt x="3170" y="2472"/>
                    <a:pt x="2546" y="3558"/>
                    <a:pt x="1960" y="4666"/>
                  </a:cubicBezTo>
                  <a:cubicBezTo>
                    <a:pt x="1836" y="4461"/>
                    <a:pt x="1709" y="4259"/>
                    <a:pt x="1582" y="4057"/>
                  </a:cubicBezTo>
                  <a:lnTo>
                    <a:pt x="1579" y="4057"/>
                  </a:lnTo>
                  <a:cubicBezTo>
                    <a:pt x="1605" y="4054"/>
                    <a:pt x="1628" y="4043"/>
                    <a:pt x="1646" y="4023"/>
                  </a:cubicBezTo>
                  <a:cubicBezTo>
                    <a:pt x="2382" y="3162"/>
                    <a:pt x="3008" y="2215"/>
                    <a:pt x="3736" y="1352"/>
                  </a:cubicBezTo>
                  <a:close/>
                  <a:moveTo>
                    <a:pt x="4671" y="1638"/>
                  </a:moveTo>
                  <a:cubicBezTo>
                    <a:pt x="3947" y="2951"/>
                    <a:pt x="3161" y="4230"/>
                    <a:pt x="2544" y="5599"/>
                  </a:cubicBezTo>
                  <a:cubicBezTo>
                    <a:pt x="2416" y="5397"/>
                    <a:pt x="2289" y="5195"/>
                    <a:pt x="2165" y="4990"/>
                  </a:cubicBezTo>
                  <a:lnTo>
                    <a:pt x="2162" y="4993"/>
                  </a:lnTo>
                  <a:cubicBezTo>
                    <a:pt x="2933" y="3820"/>
                    <a:pt x="3756" y="2692"/>
                    <a:pt x="4671" y="1638"/>
                  </a:cubicBezTo>
                  <a:close/>
                  <a:moveTo>
                    <a:pt x="6453" y="2660"/>
                  </a:moveTo>
                  <a:lnTo>
                    <a:pt x="6453" y="2660"/>
                  </a:lnTo>
                  <a:cubicBezTo>
                    <a:pt x="6034" y="3358"/>
                    <a:pt x="5581" y="4034"/>
                    <a:pt x="5260" y="4790"/>
                  </a:cubicBezTo>
                  <a:cubicBezTo>
                    <a:pt x="5243" y="4831"/>
                    <a:pt x="5240" y="4877"/>
                    <a:pt x="5252" y="4923"/>
                  </a:cubicBezTo>
                  <a:cubicBezTo>
                    <a:pt x="5047" y="5076"/>
                    <a:pt x="4856" y="5247"/>
                    <a:pt x="4680" y="5434"/>
                  </a:cubicBezTo>
                  <a:lnTo>
                    <a:pt x="4677" y="5434"/>
                  </a:lnTo>
                  <a:cubicBezTo>
                    <a:pt x="4486" y="5636"/>
                    <a:pt x="4307" y="5867"/>
                    <a:pt x="4111" y="6072"/>
                  </a:cubicBezTo>
                  <a:cubicBezTo>
                    <a:pt x="4498" y="5440"/>
                    <a:pt x="4882" y="4808"/>
                    <a:pt x="5249" y="4164"/>
                  </a:cubicBezTo>
                  <a:cubicBezTo>
                    <a:pt x="5624" y="3641"/>
                    <a:pt x="6025" y="3139"/>
                    <a:pt x="6453" y="2660"/>
                  </a:cubicBezTo>
                  <a:close/>
                  <a:moveTo>
                    <a:pt x="6129" y="1661"/>
                  </a:moveTo>
                  <a:lnTo>
                    <a:pt x="6129" y="1661"/>
                  </a:lnTo>
                  <a:cubicBezTo>
                    <a:pt x="5780" y="2429"/>
                    <a:pt x="5399" y="3182"/>
                    <a:pt x="4980" y="3916"/>
                  </a:cubicBezTo>
                  <a:cubicBezTo>
                    <a:pt x="4383" y="4764"/>
                    <a:pt x="3843" y="5648"/>
                    <a:pt x="3363" y="6569"/>
                  </a:cubicBezTo>
                  <a:cubicBezTo>
                    <a:pt x="3356" y="6570"/>
                    <a:pt x="3348" y="6570"/>
                    <a:pt x="3341" y="6570"/>
                  </a:cubicBezTo>
                  <a:cubicBezTo>
                    <a:pt x="3092" y="6570"/>
                    <a:pt x="2906" y="6204"/>
                    <a:pt x="2777" y="5977"/>
                  </a:cubicBezTo>
                  <a:lnTo>
                    <a:pt x="2774" y="5977"/>
                  </a:lnTo>
                  <a:cubicBezTo>
                    <a:pt x="3716" y="4395"/>
                    <a:pt x="4870" y="2989"/>
                    <a:pt x="6129" y="1661"/>
                  </a:cubicBezTo>
                  <a:close/>
                  <a:moveTo>
                    <a:pt x="4351" y="0"/>
                  </a:moveTo>
                  <a:cubicBezTo>
                    <a:pt x="3302" y="0"/>
                    <a:pt x="2322" y="273"/>
                    <a:pt x="1325" y="783"/>
                  </a:cubicBezTo>
                  <a:cubicBezTo>
                    <a:pt x="0" y="1462"/>
                    <a:pt x="364" y="1984"/>
                    <a:pt x="554" y="3289"/>
                  </a:cubicBezTo>
                  <a:cubicBezTo>
                    <a:pt x="563" y="3347"/>
                    <a:pt x="609" y="3393"/>
                    <a:pt x="667" y="3405"/>
                  </a:cubicBezTo>
                  <a:cubicBezTo>
                    <a:pt x="629" y="3480"/>
                    <a:pt x="589" y="3552"/>
                    <a:pt x="554" y="3630"/>
                  </a:cubicBezTo>
                  <a:cubicBezTo>
                    <a:pt x="503" y="3742"/>
                    <a:pt x="597" y="3844"/>
                    <a:pt x="690" y="3844"/>
                  </a:cubicBezTo>
                  <a:cubicBezTo>
                    <a:pt x="731" y="3844"/>
                    <a:pt x="772" y="3823"/>
                    <a:pt x="800" y="3774"/>
                  </a:cubicBezTo>
                  <a:cubicBezTo>
                    <a:pt x="826" y="3728"/>
                    <a:pt x="852" y="3688"/>
                    <a:pt x="878" y="3641"/>
                  </a:cubicBezTo>
                  <a:cubicBezTo>
                    <a:pt x="959" y="3757"/>
                    <a:pt x="1037" y="3875"/>
                    <a:pt x="1114" y="3994"/>
                  </a:cubicBezTo>
                  <a:cubicBezTo>
                    <a:pt x="1354" y="4366"/>
                    <a:pt x="1585" y="4744"/>
                    <a:pt x="1819" y="5122"/>
                  </a:cubicBezTo>
                  <a:cubicBezTo>
                    <a:pt x="1998" y="5411"/>
                    <a:pt x="2171" y="5709"/>
                    <a:pt x="2353" y="6000"/>
                  </a:cubicBezTo>
                  <a:cubicBezTo>
                    <a:pt x="2350" y="6009"/>
                    <a:pt x="2344" y="6017"/>
                    <a:pt x="2341" y="6026"/>
                  </a:cubicBezTo>
                  <a:cubicBezTo>
                    <a:pt x="2290" y="6148"/>
                    <a:pt x="2401" y="6234"/>
                    <a:pt x="2512" y="6234"/>
                  </a:cubicBezTo>
                  <a:cubicBezTo>
                    <a:pt x="2514" y="6234"/>
                    <a:pt x="2516" y="6234"/>
                    <a:pt x="2518" y="6234"/>
                  </a:cubicBezTo>
                  <a:cubicBezTo>
                    <a:pt x="2645" y="6436"/>
                    <a:pt x="2786" y="6632"/>
                    <a:pt x="2936" y="6817"/>
                  </a:cubicBezTo>
                  <a:cubicBezTo>
                    <a:pt x="3005" y="6901"/>
                    <a:pt x="3101" y="6933"/>
                    <a:pt x="3205" y="6941"/>
                  </a:cubicBezTo>
                  <a:cubicBezTo>
                    <a:pt x="3214" y="7039"/>
                    <a:pt x="3299" y="7113"/>
                    <a:pt x="3386" y="7113"/>
                  </a:cubicBezTo>
                  <a:cubicBezTo>
                    <a:pt x="3438" y="7113"/>
                    <a:pt x="3490" y="7087"/>
                    <a:pt x="3528" y="7025"/>
                  </a:cubicBezTo>
                  <a:cubicBezTo>
                    <a:pt x="3563" y="6970"/>
                    <a:pt x="3597" y="6912"/>
                    <a:pt x="3632" y="6858"/>
                  </a:cubicBezTo>
                  <a:cubicBezTo>
                    <a:pt x="3742" y="6811"/>
                    <a:pt x="3846" y="6754"/>
                    <a:pt x="3941" y="6681"/>
                  </a:cubicBezTo>
                  <a:cubicBezTo>
                    <a:pt x="4518" y="6196"/>
                    <a:pt x="4934" y="5486"/>
                    <a:pt x="5523" y="5030"/>
                  </a:cubicBezTo>
                  <a:cubicBezTo>
                    <a:pt x="5532" y="5024"/>
                    <a:pt x="5540" y="5027"/>
                    <a:pt x="5549" y="5016"/>
                  </a:cubicBezTo>
                  <a:cubicBezTo>
                    <a:pt x="5555" y="5007"/>
                    <a:pt x="5558" y="5004"/>
                    <a:pt x="5563" y="4998"/>
                  </a:cubicBezTo>
                  <a:cubicBezTo>
                    <a:pt x="5817" y="4811"/>
                    <a:pt x="6095" y="4666"/>
                    <a:pt x="6441" y="4611"/>
                  </a:cubicBezTo>
                  <a:cubicBezTo>
                    <a:pt x="6504" y="4603"/>
                    <a:pt x="6488" y="4502"/>
                    <a:pt x="6426" y="4502"/>
                  </a:cubicBezTo>
                  <a:cubicBezTo>
                    <a:pt x="6425" y="4502"/>
                    <a:pt x="6425" y="4502"/>
                    <a:pt x="6424" y="4502"/>
                  </a:cubicBezTo>
                  <a:cubicBezTo>
                    <a:pt x="6250" y="4502"/>
                    <a:pt x="6077" y="4528"/>
                    <a:pt x="5913" y="4577"/>
                  </a:cubicBezTo>
                  <a:cubicBezTo>
                    <a:pt x="6528" y="3826"/>
                    <a:pt x="7102" y="3047"/>
                    <a:pt x="7723" y="2302"/>
                  </a:cubicBezTo>
                  <a:lnTo>
                    <a:pt x="7723" y="2302"/>
                  </a:lnTo>
                  <a:cubicBezTo>
                    <a:pt x="7590" y="2593"/>
                    <a:pt x="7449" y="2882"/>
                    <a:pt x="7304" y="3177"/>
                  </a:cubicBezTo>
                  <a:cubicBezTo>
                    <a:pt x="7252" y="3263"/>
                    <a:pt x="7284" y="3373"/>
                    <a:pt x="7373" y="3422"/>
                  </a:cubicBezTo>
                  <a:cubicBezTo>
                    <a:pt x="7177" y="3537"/>
                    <a:pt x="6975" y="3644"/>
                    <a:pt x="6767" y="3740"/>
                  </a:cubicBezTo>
                  <a:cubicBezTo>
                    <a:pt x="6577" y="3825"/>
                    <a:pt x="6695" y="4082"/>
                    <a:pt x="6874" y="4082"/>
                  </a:cubicBezTo>
                  <a:cubicBezTo>
                    <a:pt x="6901" y="4082"/>
                    <a:pt x="6929" y="4076"/>
                    <a:pt x="6958" y="4063"/>
                  </a:cubicBezTo>
                  <a:cubicBezTo>
                    <a:pt x="7694" y="3711"/>
                    <a:pt x="9230" y="2908"/>
                    <a:pt x="8710" y="1825"/>
                  </a:cubicBezTo>
                  <a:cubicBezTo>
                    <a:pt x="8647" y="1693"/>
                    <a:pt x="8569" y="1569"/>
                    <a:pt x="8476" y="1456"/>
                  </a:cubicBezTo>
                  <a:cubicBezTo>
                    <a:pt x="8488" y="1430"/>
                    <a:pt x="8499" y="1404"/>
                    <a:pt x="8508" y="1378"/>
                  </a:cubicBezTo>
                  <a:cubicBezTo>
                    <a:pt x="8556" y="1251"/>
                    <a:pt x="8442" y="1151"/>
                    <a:pt x="8327" y="1151"/>
                  </a:cubicBezTo>
                  <a:cubicBezTo>
                    <a:pt x="8288" y="1151"/>
                    <a:pt x="8249" y="1162"/>
                    <a:pt x="8216" y="1187"/>
                  </a:cubicBezTo>
                  <a:cubicBezTo>
                    <a:pt x="7532" y="573"/>
                    <a:pt x="6467" y="292"/>
                    <a:pt x="5636" y="131"/>
                  </a:cubicBezTo>
                  <a:cubicBezTo>
                    <a:pt x="5193" y="43"/>
                    <a:pt x="4766" y="0"/>
                    <a:pt x="4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8" name="Google Shape;13418;p54"/>
            <p:cNvSpPr/>
            <p:nvPr/>
          </p:nvSpPr>
          <p:spPr>
            <a:xfrm>
              <a:off x="3451425" y="1868325"/>
              <a:ext cx="900375" cy="1164925"/>
            </a:xfrm>
            <a:custGeom>
              <a:rect b="b" l="l" r="r" t="t"/>
              <a:pathLst>
                <a:path extrusionOk="0" h="46597" w="36015">
                  <a:moveTo>
                    <a:pt x="3990" y="38947"/>
                  </a:moveTo>
                  <a:lnTo>
                    <a:pt x="3990" y="38947"/>
                  </a:lnTo>
                  <a:cubicBezTo>
                    <a:pt x="3280" y="39727"/>
                    <a:pt x="3499" y="39473"/>
                    <a:pt x="2642" y="40625"/>
                  </a:cubicBezTo>
                  <a:cubicBezTo>
                    <a:pt x="2186" y="41240"/>
                    <a:pt x="1938" y="41502"/>
                    <a:pt x="1819" y="41557"/>
                  </a:cubicBezTo>
                  <a:cubicBezTo>
                    <a:pt x="2379" y="40838"/>
                    <a:pt x="2873" y="40067"/>
                    <a:pt x="3292" y="39256"/>
                  </a:cubicBezTo>
                  <a:cubicBezTo>
                    <a:pt x="3520" y="39138"/>
                    <a:pt x="3751" y="39037"/>
                    <a:pt x="3990" y="38947"/>
                  </a:cubicBezTo>
                  <a:close/>
                  <a:moveTo>
                    <a:pt x="2882" y="40864"/>
                  </a:moveTo>
                  <a:cubicBezTo>
                    <a:pt x="2815" y="40968"/>
                    <a:pt x="2749" y="41066"/>
                    <a:pt x="2668" y="41188"/>
                  </a:cubicBezTo>
                  <a:cubicBezTo>
                    <a:pt x="2013" y="42186"/>
                    <a:pt x="1375" y="43180"/>
                    <a:pt x="760" y="44196"/>
                  </a:cubicBezTo>
                  <a:cubicBezTo>
                    <a:pt x="647" y="43875"/>
                    <a:pt x="586" y="43538"/>
                    <a:pt x="584" y="43197"/>
                  </a:cubicBezTo>
                  <a:cubicBezTo>
                    <a:pt x="1513" y="42524"/>
                    <a:pt x="2163" y="41811"/>
                    <a:pt x="2882" y="40864"/>
                  </a:cubicBezTo>
                  <a:close/>
                  <a:moveTo>
                    <a:pt x="4595" y="40283"/>
                  </a:moveTo>
                  <a:cubicBezTo>
                    <a:pt x="3392" y="41799"/>
                    <a:pt x="2445" y="43674"/>
                    <a:pt x="1496" y="45391"/>
                  </a:cubicBezTo>
                  <a:cubicBezTo>
                    <a:pt x="1300" y="45195"/>
                    <a:pt x="1129" y="44970"/>
                    <a:pt x="991" y="44727"/>
                  </a:cubicBezTo>
                  <a:cubicBezTo>
                    <a:pt x="2271" y="43297"/>
                    <a:pt x="3387" y="41802"/>
                    <a:pt x="4595" y="40283"/>
                  </a:cubicBezTo>
                  <a:close/>
                  <a:moveTo>
                    <a:pt x="35747" y="0"/>
                  </a:moveTo>
                  <a:cubicBezTo>
                    <a:pt x="35706" y="0"/>
                    <a:pt x="35664" y="15"/>
                    <a:pt x="35626" y="51"/>
                  </a:cubicBezTo>
                  <a:cubicBezTo>
                    <a:pt x="32162" y="3264"/>
                    <a:pt x="29569" y="7580"/>
                    <a:pt x="26595" y="11255"/>
                  </a:cubicBezTo>
                  <a:cubicBezTo>
                    <a:pt x="23322" y="15300"/>
                    <a:pt x="20025" y="19318"/>
                    <a:pt x="17037" y="23583"/>
                  </a:cubicBezTo>
                  <a:cubicBezTo>
                    <a:pt x="13936" y="28005"/>
                    <a:pt x="11159" y="32651"/>
                    <a:pt x="8127" y="37123"/>
                  </a:cubicBezTo>
                  <a:cubicBezTo>
                    <a:pt x="6337" y="39753"/>
                    <a:pt x="4397" y="42279"/>
                    <a:pt x="2316" y="44687"/>
                  </a:cubicBezTo>
                  <a:cubicBezTo>
                    <a:pt x="3667" y="43119"/>
                    <a:pt x="4660" y="40844"/>
                    <a:pt x="5731" y="39066"/>
                  </a:cubicBezTo>
                  <a:cubicBezTo>
                    <a:pt x="5809" y="38936"/>
                    <a:pt x="5692" y="38796"/>
                    <a:pt x="5571" y="38796"/>
                  </a:cubicBezTo>
                  <a:cubicBezTo>
                    <a:pt x="5530" y="38796"/>
                    <a:pt x="5489" y="38812"/>
                    <a:pt x="5454" y="38849"/>
                  </a:cubicBezTo>
                  <a:cubicBezTo>
                    <a:pt x="3962" y="40433"/>
                    <a:pt x="2736" y="42118"/>
                    <a:pt x="1377" y="43823"/>
                  </a:cubicBezTo>
                  <a:lnTo>
                    <a:pt x="1377" y="43823"/>
                  </a:lnTo>
                  <a:cubicBezTo>
                    <a:pt x="2375" y="42570"/>
                    <a:pt x="3584" y="40456"/>
                    <a:pt x="4539" y="38846"/>
                  </a:cubicBezTo>
                  <a:cubicBezTo>
                    <a:pt x="4550" y="38820"/>
                    <a:pt x="4556" y="38791"/>
                    <a:pt x="4550" y="38762"/>
                  </a:cubicBezTo>
                  <a:cubicBezTo>
                    <a:pt x="5015" y="38637"/>
                    <a:pt x="5487" y="38568"/>
                    <a:pt x="5948" y="38568"/>
                  </a:cubicBezTo>
                  <a:cubicBezTo>
                    <a:pt x="6189" y="38568"/>
                    <a:pt x="6428" y="38587"/>
                    <a:pt x="6661" y="38627"/>
                  </a:cubicBezTo>
                  <a:cubicBezTo>
                    <a:pt x="6666" y="38628"/>
                    <a:pt x="6672" y="38628"/>
                    <a:pt x="6677" y="38628"/>
                  </a:cubicBezTo>
                  <a:cubicBezTo>
                    <a:pt x="6769" y="38628"/>
                    <a:pt x="6805" y="38490"/>
                    <a:pt x="6704" y="38465"/>
                  </a:cubicBezTo>
                  <a:cubicBezTo>
                    <a:pt x="6387" y="38393"/>
                    <a:pt x="6066" y="38359"/>
                    <a:pt x="5747" y="38359"/>
                  </a:cubicBezTo>
                  <a:cubicBezTo>
                    <a:pt x="4963" y="38359"/>
                    <a:pt x="4185" y="38564"/>
                    <a:pt x="3471" y="38913"/>
                  </a:cubicBezTo>
                  <a:cubicBezTo>
                    <a:pt x="3502" y="38852"/>
                    <a:pt x="3534" y="38797"/>
                    <a:pt x="3566" y="38734"/>
                  </a:cubicBezTo>
                  <a:cubicBezTo>
                    <a:pt x="3626" y="38609"/>
                    <a:pt x="3531" y="38486"/>
                    <a:pt x="3419" y="38486"/>
                  </a:cubicBezTo>
                  <a:cubicBezTo>
                    <a:pt x="3380" y="38486"/>
                    <a:pt x="3340" y="38500"/>
                    <a:pt x="3303" y="38534"/>
                  </a:cubicBezTo>
                  <a:cubicBezTo>
                    <a:pt x="3098" y="38725"/>
                    <a:pt x="2905" y="38913"/>
                    <a:pt x="2720" y="39097"/>
                  </a:cubicBezTo>
                  <a:cubicBezTo>
                    <a:pt x="2724" y="39000"/>
                    <a:pt x="2648" y="38905"/>
                    <a:pt x="2556" y="38905"/>
                  </a:cubicBezTo>
                  <a:cubicBezTo>
                    <a:pt x="2529" y="38905"/>
                    <a:pt x="2500" y="38914"/>
                    <a:pt x="2472" y="38933"/>
                  </a:cubicBezTo>
                  <a:cubicBezTo>
                    <a:pt x="2423" y="38970"/>
                    <a:pt x="2379" y="39011"/>
                    <a:pt x="2333" y="39045"/>
                  </a:cubicBezTo>
                  <a:cubicBezTo>
                    <a:pt x="2302" y="39023"/>
                    <a:pt x="2265" y="39012"/>
                    <a:pt x="2229" y="39012"/>
                  </a:cubicBezTo>
                  <a:cubicBezTo>
                    <a:pt x="2185" y="39012"/>
                    <a:pt x="2141" y="39028"/>
                    <a:pt x="2108" y="39060"/>
                  </a:cubicBezTo>
                  <a:cubicBezTo>
                    <a:pt x="1519" y="39626"/>
                    <a:pt x="910" y="40166"/>
                    <a:pt x="275" y="40679"/>
                  </a:cubicBezTo>
                  <a:cubicBezTo>
                    <a:pt x="146" y="40789"/>
                    <a:pt x="265" y="40992"/>
                    <a:pt x="405" y="40992"/>
                  </a:cubicBezTo>
                  <a:cubicBezTo>
                    <a:pt x="435" y="40992"/>
                    <a:pt x="465" y="40983"/>
                    <a:pt x="494" y="40962"/>
                  </a:cubicBezTo>
                  <a:cubicBezTo>
                    <a:pt x="737" y="40792"/>
                    <a:pt x="985" y="40633"/>
                    <a:pt x="1242" y="40489"/>
                  </a:cubicBezTo>
                  <a:lnTo>
                    <a:pt x="1242" y="40489"/>
                  </a:lnTo>
                  <a:cubicBezTo>
                    <a:pt x="1167" y="40662"/>
                    <a:pt x="1100" y="40841"/>
                    <a:pt x="1040" y="41026"/>
                  </a:cubicBezTo>
                  <a:cubicBezTo>
                    <a:pt x="702" y="41531"/>
                    <a:pt x="462" y="42068"/>
                    <a:pt x="344" y="42614"/>
                  </a:cubicBezTo>
                  <a:cubicBezTo>
                    <a:pt x="234" y="42801"/>
                    <a:pt x="133" y="42998"/>
                    <a:pt x="47" y="43200"/>
                  </a:cubicBezTo>
                  <a:cubicBezTo>
                    <a:pt x="0" y="43309"/>
                    <a:pt x="73" y="43453"/>
                    <a:pt x="183" y="43453"/>
                  </a:cubicBezTo>
                  <a:cubicBezTo>
                    <a:pt x="210" y="43453"/>
                    <a:pt x="239" y="43445"/>
                    <a:pt x="269" y="43425"/>
                  </a:cubicBezTo>
                  <a:cubicBezTo>
                    <a:pt x="278" y="43821"/>
                    <a:pt x="367" y="44207"/>
                    <a:pt x="532" y="44568"/>
                  </a:cubicBezTo>
                  <a:cubicBezTo>
                    <a:pt x="439" y="44721"/>
                    <a:pt x="341" y="44871"/>
                    <a:pt x="252" y="45027"/>
                  </a:cubicBezTo>
                  <a:cubicBezTo>
                    <a:pt x="178" y="45157"/>
                    <a:pt x="292" y="45294"/>
                    <a:pt x="412" y="45294"/>
                  </a:cubicBezTo>
                  <a:cubicBezTo>
                    <a:pt x="452" y="45294"/>
                    <a:pt x="494" y="45278"/>
                    <a:pt x="529" y="45241"/>
                  </a:cubicBezTo>
                  <a:cubicBezTo>
                    <a:pt x="610" y="45154"/>
                    <a:pt x="682" y="45065"/>
                    <a:pt x="763" y="44978"/>
                  </a:cubicBezTo>
                  <a:cubicBezTo>
                    <a:pt x="930" y="45224"/>
                    <a:pt x="1129" y="45449"/>
                    <a:pt x="1354" y="45642"/>
                  </a:cubicBezTo>
                  <a:cubicBezTo>
                    <a:pt x="1308" y="45723"/>
                    <a:pt x="1265" y="45807"/>
                    <a:pt x="1219" y="45888"/>
                  </a:cubicBezTo>
                  <a:cubicBezTo>
                    <a:pt x="1145" y="46017"/>
                    <a:pt x="1260" y="46159"/>
                    <a:pt x="1382" y="46159"/>
                  </a:cubicBezTo>
                  <a:cubicBezTo>
                    <a:pt x="1424" y="46159"/>
                    <a:pt x="1466" y="46143"/>
                    <a:pt x="1502" y="46104"/>
                  </a:cubicBezTo>
                  <a:cubicBezTo>
                    <a:pt x="1562" y="46038"/>
                    <a:pt x="1617" y="45968"/>
                    <a:pt x="1678" y="45899"/>
                  </a:cubicBezTo>
                  <a:cubicBezTo>
                    <a:pt x="1917" y="46072"/>
                    <a:pt x="2171" y="46225"/>
                    <a:pt x="2437" y="46355"/>
                  </a:cubicBezTo>
                  <a:cubicBezTo>
                    <a:pt x="2789" y="46528"/>
                    <a:pt x="3170" y="46596"/>
                    <a:pt x="3559" y="46596"/>
                  </a:cubicBezTo>
                  <a:cubicBezTo>
                    <a:pt x="4390" y="46596"/>
                    <a:pt x="5261" y="46284"/>
                    <a:pt x="5976" y="46003"/>
                  </a:cubicBezTo>
                  <a:cubicBezTo>
                    <a:pt x="6609" y="45755"/>
                    <a:pt x="8684" y="44049"/>
                    <a:pt x="9556" y="44049"/>
                  </a:cubicBezTo>
                  <a:cubicBezTo>
                    <a:pt x="9639" y="44049"/>
                    <a:pt x="9711" y="44064"/>
                    <a:pt x="9770" y="44098"/>
                  </a:cubicBezTo>
                  <a:cubicBezTo>
                    <a:pt x="9951" y="44202"/>
                    <a:pt x="10133" y="44253"/>
                    <a:pt x="10306" y="44253"/>
                  </a:cubicBezTo>
                  <a:cubicBezTo>
                    <a:pt x="10433" y="44253"/>
                    <a:pt x="10555" y="44225"/>
                    <a:pt x="10668" y="44173"/>
                  </a:cubicBezTo>
                  <a:cubicBezTo>
                    <a:pt x="10281" y="44069"/>
                    <a:pt x="9727" y="43642"/>
                    <a:pt x="9574" y="43642"/>
                  </a:cubicBezTo>
                  <a:cubicBezTo>
                    <a:pt x="8843" y="43642"/>
                    <a:pt x="8199" y="44430"/>
                    <a:pt x="7596" y="44808"/>
                  </a:cubicBezTo>
                  <a:cubicBezTo>
                    <a:pt x="6410" y="45547"/>
                    <a:pt x="5090" y="46127"/>
                    <a:pt x="3687" y="46248"/>
                  </a:cubicBezTo>
                  <a:cubicBezTo>
                    <a:pt x="3612" y="46255"/>
                    <a:pt x="3537" y="46258"/>
                    <a:pt x="3464" y="46258"/>
                  </a:cubicBezTo>
                  <a:cubicBezTo>
                    <a:pt x="2847" y="46258"/>
                    <a:pt x="2296" y="46046"/>
                    <a:pt x="1842" y="45709"/>
                  </a:cubicBezTo>
                  <a:cubicBezTo>
                    <a:pt x="7504" y="39418"/>
                    <a:pt x="11774" y="32119"/>
                    <a:pt x="16451" y="25104"/>
                  </a:cubicBezTo>
                  <a:cubicBezTo>
                    <a:pt x="19618" y="20352"/>
                    <a:pt x="23267" y="15949"/>
                    <a:pt x="26858" y="11521"/>
                  </a:cubicBezTo>
                  <a:cubicBezTo>
                    <a:pt x="29783" y="7909"/>
                    <a:pt x="32488" y="3472"/>
                    <a:pt x="35880" y="305"/>
                  </a:cubicBezTo>
                  <a:cubicBezTo>
                    <a:pt x="36015" y="181"/>
                    <a:pt x="35890" y="0"/>
                    <a:pt x="357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9" name="Google Shape;13419;p54"/>
            <p:cNvSpPr/>
            <p:nvPr/>
          </p:nvSpPr>
          <p:spPr>
            <a:xfrm>
              <a:off x="3718175" y="2963250"/>
              <a:ext cx="10100" cy="10000"/>
            </a:xfrm>
            <a:custGeom>
              <a:rect b="b" l="l" r="r" t="t"/>
              <a:pathLst>
                <a:path extrusionOk="0" h="400" w="404">
                  <a:moveTo>
                    <a:pt x="379" y="0"/>
                  </a:moveTo>
                  <a:lnTo>
                    <a:pt x="379" y="0"/>
                  </a:lnTo>
                  <a:cubicBezTo>
                    <a:pt x="278" y="174"/>
                    <a:pt x="154" y="309"/>
                    <a:pt x="1" y="379"/>
                  </a:cubicBezTo>
                  <a:cubicBezTo>
                    <a:pt x="51" y="392"/>
                    <a:pt x="99" y="399"/>
                    <a:pt x="142" y="399"/>
                  </a:cubicBezTo>
                  <a:cubicBezTo>
                    <a:pt x="303" y="399"/>
                    <a:pt x="404" y="294"/>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0" name="Google Shape;13420;p54"/>
            <p:cNvSpPr/>
            <p:nvPr/>
          </p:nvSpPr>
          <p:spPr>
            <a:xfrm>
              <a:off x="3701000" y="2861350"/>
              <a:ext cx="59850" cy="102000"/>
            </a:xfrm>
            <a:custGeom>
              <a:rect b="b" l="l" r="r" t="t"/>
              <a:pathLst>
                <a:path extrusionOk="0" h="4080" w="2394">
                  <a:moveTo>
                    <a:pt x="2166" y="1"/>
                  </a:moveTo>
                  <a:cubicBezTo>
                    <a:pt x="2158" y="1"/>
                    <a:pt x="2149" y="1"/>
                    <a:pt x="2140" y="3"/>
                  </a:cubicBezTo>
                  <a:cubicBezTo>
                    <a:pt x="777" y="199"/>
                    <a:pt x="532" y="878"/>
                    <a:pt x="474" y="2240"/>
                  </a:cubicBezTo>
                  <a:cubicBezTo>
                    <a:pt x="468" y="2393"/>
                    <a:pt x="552" y="2546"/>
                    <a:pt x="616" y="2688"/>
                  </a:cubicBezTo>
                  <a:cubicBezTo>
                    <a:pt x="916" y="3372"/>
                    <a:pt x="1043" y="3805"/>
                    <a:pt x="1066" y="4079"/>
                  </a:cubicBezTo>
                  <a:cubicBezTo>
                    <a:pt x="1121" y="3987"/>
                    <a:pt x="1179" y="3903"/>
                    <a:pt x="1213" y="3782"/>
                  </a:cubicBezTo>
                  <a:cubicBezTo>
                    <a:pt x="1565" y="2503"/>
                    <a:pt x="1" y="678"/>
                    <a:pt x="2218" y="283"/>
                  </a:cubicBezTo>
                  <a:cubicBezTo>
                    <a:pt x="2393" y="250"/>
                    <a:pt x="2329" y="1"/>
                    <a:pt x="21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1" name="Google Shape;13421;p54"/>
            <p:cNvSpPr/>
            <p:nvPr/>
          </p:nvSpPr>
          <p:spPr>
            <a:xfrm>
              <a:off x="4162850" y="3176950"/>
              <a:ext cx="825" cy="1400"/>
            </a:xfrm>
            <a:custGeom>
              <a:rect b="b" l="l" r="r" t="t"/>
              <a:pathLst>
                <a:path extrusionOk="0" h="56" w="33">
                  <a:moveTo>
                    <a:pt x="32" y="1"/>
                  </a:moveTo>
                  <a:cubicBezTo>
                    <a:pt x="24" y="12"/>
                    <a:pt x="15" y="27"/>
                    <a:pt x="6" y="41"/>
                  </a:cubicBezTo>
                  <a:lnTo>
                    <a:pt x="1" y="56"/>
                  </a:lnTo>
                  <a:cubicBezTo>
                    <a:pt x="9" y="35"/>
                    <a:pt x="24" y="18"/>
                    <a:pt x="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2" name="Google Shape;13422;p54"/>
            <p:cNvSpPr/>
            <p:nvPr/>
          </p:nvSpPr>
          <p:spPr>
            <a:xfrm>
              <a:off x="3697825" y="3288025"/>
              <a:ext cx="7975" cy="11300"/>
            </a:xfrm>
            <a:custGeom>
              <a:rect b="b" l="l" r="r" t="t"/>
              <a:pathLst>
                <a:path extrusionOk="0" h="452" w="319">
                  <a:moveTo>
                    <a:pt x="318" y="1"/>
                  </a:moveTo>
                  <a:lnTo>
                    <a:pt x="318" y="1"/>
                  </a:lnTo>
                  <a:cubicBezTo>
                    <a:pt x="211" y="151"/>
                    <a:pt x="107" y="301"/>
                    <a:pt x="1" y="451"/>
                  </a:cubicBezTo>
                  <a:cubicBezTo>
                    <a:pt x="38" y="399"/>
                    <a:pt x="79" y="347"/>
                    <a:pt x="116" y="295"/>
                  </a:cubicBezTo>
                  <a:cubicBezTo>
                    <a:pt x="185" y="200"/>
                    <a:pt x="249" y="99"/>
                    <a:pt x="3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3" name="Google Shape;13423;p54"/>
            <p:cNvSpPr/>
            <p:nvPr/>
          </p:nvSpPr>
          <p:spPr>
            <a:xfrm>
              <a:off x="3909450" y="3369675"/>
              <a:ext cx="62600" cy="80850"/>
            </a:xfrm>
            <a:custGeom>
              <a:rect b="b" l="l" r="r" t="t"/>
              <a:pathLst>
                <a:path extrusionOk="0" h="3234" w="2504">
                  <a:moveTo>
                    <a:pt x="2503" y="0"/>
                  </a:moveTo>
                  <a:lnTo>
                    <a:pt x="2503" y="0"/>
                  </a:lnTo>
                  <a:cubicBezTo>
                    <a:pt x="1712" y="1025"/>
                    <a:pt x="910" y="2038"/>
                    <a:pt x="110" y="3055"/>
                  </a:cubicBezTo>
                  <a:lnTo>
                    <a:pt x="0" y="3234"/>
                  </a:lnTo>
                  <a:cubicBezTo>
                    <a:pt x="846" y="2162"/>
                    <a:pt x="1689" y="1091"/>
                    <a:pt x="25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4" name="Google Shape;13424;p54"/>
            <p:cNvSpPr/>
            <p:nvPr/>
          </p:nvSpPr>
          <p:spPr>
            <a:xfrm>
              <a:off x="3285550" y="3006625"/>
              <a:ext cx="1042475" cy="1050600"/>
            </a:xfrm>
            <a:custGeom>
              <a:rect b="b" l="l" r="r" t="t"/>
              <a:pathLst>
                <a:path extrusionOk="0" h="42024" w="41699">
                  <a:moveTo>
                    <a:pt x="18354" y="344"/>
                  </a:moveTo>
                  <a:lnTo>
                    <a:pt x="18354" y="344"/>
                  </a:lnTo>
                  <a:cubicBezTo>
                    <a:pt x="17640" y="1006"/>
                    <a:pt x="16960" y="1703"/>
                    <a:pt x="16321" y="2434"/>
                  </a:cubicBezTo>
                  <a:lnTo>
                    <a:pt x="16321" y="2434"/>
                  </a:lnTo>
                  <a:cubicBezTo>
                    <a:pt x="16682" y="1813"/>
                    <a:pt x="17010" y="1172"/>
                    <a:pt x="17306" y="517"/>
                  </a:cubicBezTo>
                  <a:cubicBezTo>
                    <a:pt x="17314" y="491"/>
                    <a:pt x="17314" y="465"/>
                    <a:pt x="17309" y="436"/>
                  </a:cubicBezTo>
                  <a:cubicBezTo>
                    <a:pt x="17655" y="396"/>
                    <a:pt x="18004" y="364"/>
                    <a:pt x="18354" y="344"/>
                  </a:cubicBezTo>
                  <a:close/>
                  <a:moveTo>
                    <a:pt x="19205" y="327"/>
                  </a:moveTo>
                  <a:lnTo>
                    <a:pt x="19205" y="327"/>
                  </a:lnTo>
                  <a:cubicBezTo>
                    <a:pt x="19402" y="335"/>
                    <a:pt x="19589" y="356"/>
                    <a:pt x="19777" y="384"/>
                  </a:cubicBezTo>
                  <a:cubicBezTo>
                    <a:pt x="19234" y="1072"/>
                    <a:pt x="18706" y="1770"/>
                    <a:pt x="18178" y="2469"/>
                  </a:cubicBezTo>
                  <a:cubicBezTo>
                    <a:pt x="18536" y="1773"/>
                    <a:pt x="18882" y="1072"/>
                    <a:pt x="19202" y="364"/>
                  </a:cubicBezTo>
                  <a:cubicBezTo>
                    <a:pt x="19208" y="353"/>
                    <a:pt x="19202" y="338"/>
                    <a:pt x="19205" y="327"/>
                  </a:cubicBezTo>
                  <a:close/>
                  <a:moveTo>
                    <a:pt x="16985" y="486"/>
                  </a:moveTo>
                  <a:cubicBezTo>
                    <a:pt x="16965" y="488"/>
                    <a:pt x="16948" y="497"/>
                    <a:pt x="16933" y="506"/>
                  </a:cubicBezTo>
                  <a:cubicBezTo>
                    <a:pt x="15628" y="1643"/>
                    <a:pt x="14468" y="2888"/>
                    <a:pt x="13391" y="4192"/>
                  </a:cubicBezTo>
                  <a:cubicBezTo>
                    <a:pt x="14029" y="3081"/>
                    <a:pt x="14661" y="1967"/>
                    <a:pt x="15268" y="841"/>
                  </a:cubicBezTo>
                  <a:cubicBezTo>
                    <a:pt x="15273" y="829"/>
                    <a:pt x="15268" y="818"/>
                    <a:pt x="15273" y="806"/>
                  </a:cubicBezTo>
                  <a:cubicBezTo>
                    <a:pt x="15833" y="670"/>
                    <a:pt x="16405" y="566"/>
                    <a:pt x="16985" y="486"/>
                  </a:cubicBezTo>
                  <a:close/>
                  <a:moveTo>
                    <a:pt x="14834" y="921"/>
                  </a:moveTo>
                  <a:cubicBezTo>
                    <a:pt x="13561" y="2420"/>
                    <a:pt x="12392" y="3987"/>
                    <a:pt x="11281" y="5598"/>
                  </a:cubicBezTo>
                  <a:cubicBezTo>
                    <a:pt x="12103" y="4161"/>
                    <a:pt x="12889" y="2720"/>
                    <a:pt x="13619" y="1294"/>
                  </a:cubicBezTo>
                  <a:cubicBezTo>
                    <a:pt x="14020" y="1155"/>
                    <a:pt x="14425" y="1031"/>
                    <a:pt x="14834" y="921"/>
                  </a:cubicBezTo>
                  <a:close/>
                  <a:moveTo>
                    <a:pt x="15992" y="1704"/>
                  </a:moveTo>
                  <a:cubicBezTo>
                    <a:pt x="14520" y="3476"/>
                    <a:pt x="13096" y="5287"/>
                    <a:pt x="11679" y="7105"/>
                  </a:cubicBezTo>
                  <a:cubicBezTo>
                    <a:pt x="11953" y="6652"/>
                    <a:pt x="12225" y="6199"/>
                    <a:pt x="12493" y="5746"/>
                  </a:cubicBezTo>
                  <a:cubicBezTo>
                    <a:pt x="13330" y="4637"/>
                    <a:pt x="14211" y="3557"/>
                    <a:pt x="15161" y="2532"/>
                  </a:cubicBezTo>
                  <a:cubicBezTo>
                    <a:pt x="15568" y="2094"/>
                    <a:pt x="15833" y="1834"/>
                    <a:pt x="15992" y="1704"/>
                  </a:cubicBezTo>
                  <a:close/>
                  <a:moveTo>
                    <a:pt x="29628" y="7043"/>
                  </a:moveTo>
                  <a:cubicBezTo>
                    <a:pt x="29765" y="7080"/>
                    <a:pt x="29903" y="7106"/>
                    <a:pt x="30043" y="7123"/>
                  </a:cubicBezTo>
                  <a:cubicBezTo>
                    <a:pt x="29760" y="7481"/>
                    <a:pt x="29486" y="7844"/>
                    <a:pt x="29206" y="8205"/>
                  </a:cubicBezTo>
                  <a:cubicBezTo>
                    <a:pt x="29356" y="7844"/>
                    <a:pt x="29498" y="7481"/>
                    <a:pt x="29627" y="7111"/>
                  </a:cubicBezTo>
                  <a:cubicBezTo>
                    <a:pt x="29633" y="7088"/>
                    <a:pt x="29633" y="7066"/>
                    <a:pt x="29628" y="7043"/>
                  </a:cubicBezTo>
                  <a:close/>
                  <a:moveTo>
                    <a:pt x="20442" y="2184"/>
                  </a:moveTo>
                  <a:cubicBezTo>
                    <a:pt x="20528" y="2184"/>
                    <a:pt x="20320" y="2661"/>
                    <a:pt x="19589" y="3961"/>
                  </a:cubicBezTo>
                  <a:cubicBezTo>
                    <a:pt x="18570" y="5777"/>
                    <a:pt x="17156" y="7466"/>
                    <a:pt x="15914" y="9132"/>
                  </a:cubicBezTo>
                  <a:cubicBezTo>
                    <a:pt x="15490" y="9701"/>
                    <a:pt x="15057" y="10261"/>
                    <a:pt x="14624" y="10818"/>
                  </a:cubicBezTo>
                  <a:cubicBezTo>
                    <a:pt x="15747" y="9095"/>
                    <a:pt x="16887" y="7380"/>
                    <a:pt x="17944" y="5610"/>
                  </a:cubicBezTo>
                  <a:cubicBezTo>
                    <a:pt x="18377" y="4882"/>
                    <a:pt x="20239" y="2184"/>
                    <a:pt x="20442" y="2184"/>
                  </a:cubicBezTo>
                  <a:close/>
                  <a:moveTo>
                    <a:pt x="16971" y="11027"/>
                  </a:moveTo>
                  <a:cubicBezTo>
                    <a:pt x="16916" y="11105"/>
                    <a:pt x="16861" y="11182"/>
                    <a:pt x="16806" y="11260"/>
                  </a:cubicBezTo>
                  <a:cubicBezTo>
                    <a:pt x="16861" y="11182"/>
                    <a:pt x="16916" y="11105"/>
                    <a:pt x="16971" y="11027"/>
                  </a:cubicBezTo>
                  <a:close/>
                  <a:moveTo>
                    <a:pt x="28761" y="8358"/>
                  </a:moveTo>
                  <a:lnTo>
                    <a:pt x="28761" y="8358"/>
                  </a:lnTo>
                  <a:cubicBezTo>
                    <a:pt x="28675" y="8641"/>
                    <a:pt x="28559" y="8913"/>
                    <a:pt x="28450" y="9187"/>
                  </a:cubicBezTo>
                  <a:cubicBezTo>
                    <a:pt x="27843" y="9978"/>
                    <a:pt x="27246" y="10772"/>
                    <a:pt x="26651" y="11575"/>
                  </a:cubicBezTo>
                  <a:cubicBezTo>
                    <a:pt x="26801" y="11335"/>
                    <a:pt x="26948" y="11095"/>
                    <a:pt x="27101" y="10859"/>
                  </a:cubicBezTo>
                  <a:cubicBezTo>
                    <a:pt x="27641" y="10016"/>
                    <a:pt x="28196" y="9181"/>
                    <a:pt x="28761" y="8358"/>
                  </a:cubicBezTo>
                  <a:close/>
                  <a:moveTo>
                    <a:pt x="14211" y="2071"/>
                  </a:moveTo>
                  <a:cubicBezTo>
                    <a:pt x="12943" y="3661"/>
                    <a:pt x="11893" y="5633"/>
                    <a:pt x="10859" y="7590"/>
                  </a:cubicBezTo>
                  <a:cubicBezTo>
                    <a:pt x="10215" y="8537"/>
                    <a:pt x="9595" y="9505"/>
                    <a:pt x="8994" y="10486"/>
                  </a:cubicBezTo>
                  <a:cubicBezTo>
                    <a:pt x="8347" y="11283"/>
                    <a:pt x="7701" y="12080"/>
                    <a:pt x="7031" y="12856"/>
                  </a:cubicBezTo>
                  <a:lnTo>
                    <a:pt x="6404" y="13578"/>
                  </a:lnTo>
                  <a:cubicBezTo>
                    <a:pt x="8945" y="9704"/>
                    <a:pt x="11315" y="5705"/>
                    <a:pt x="14211" y="2071"/>
                  </a:cubicBezTo>
                  <a:close/>
                  <a:moveTo>
                    <a:pt x="9430" y="3315"/>
                  </a:moveTo>
                  <a:lnTo>
                    <a:pt x="9430" y="3315"/>
                  </a:lnTo>
                  <a:cubicBezTo>
                    <a:pt x="6869" y="6860"/>
                    <a:pt x="4577" y="10587"/>
                    <a:pt x="1739" y="13927"/>
                  </a:cubicBezTo>
                  <a:cubicBezTo>
                    <a:pt x="2954" y="12495"/>
                    <a:pt x="5024" y="9242"/>
                    <a:pt x="5925" y="6606"/>
                  </a:cubicBezTo>
                  <a:cubicBezTo>
                    <a:pt x="6918" y="5379"/>
                    <a:pt x="8018" y="4233"/>
                    <a:pt x="9430" y="3315"/>
                  </a:cubicBezTo>
                  <a:close/>
                  <a:moveTo>
                    <a:pt x="14684" y="7051"/>
                  </a:moveTo>
                  <a:lnTo>
                    <a:pt x="14684" y="7051"/>
                  </a:lnTo>
                  <a:cubicBezTo>
                    <a:pt x="14332" y="7640"/>
                    <a:pt x="13980" y="8226"/>
                    <a:pt x="13622" y="8806"/>
                  </a:cubicBezTo>
                  <a:cubicBezTo>
                    <a:pt x="12782" y="10030"/>
                    <a:pt x="11950" y="11263"/>
                    <a:pt x="11130" y="12498"/>
                  </a:cubicBezTo>
                  <a:cubicBezTo>
                    <a:pt x="10645" y="13159"/>
                    <a:pt x="10163" y="13821"/>
                    <a:pt x="9681" y="14485"/>
                  </a:cubicBezTo>
                  <a:cubicBezTo>
                    <a:pt x="10435" y="13269"/>
                    <a:pt x="11182" y="12051"/>
                    <a:pt x="11933" y="10833"/>
                  </a:cubicBezTo>
                  <a:cubicBezTo>
                    <a:pt x="12842" y="9577"/>
                    <a:pt x="13775" y="8321"/>
                    <a:pt x="14684" y="7051"/>
                  </a:cubicBezTo>
                  <a:close/>
                  <a:moveTo>
                    <a:pt x="33728" y="6625"/>
                  </a:moveTo>
                  <a:lnTo>
                    <a:pt x="33728" y="6625"/>
                  </a:lnTo>
                  <a:cubicBezTo>
                    <a:pt x="33763" y="6625"/>
                    <a:pt x="32544" y="8578"/>
                    <a:pt x="32350" y="8918"/>
                  </a:cubicBezTo>
                  <a:cubicBezTo>
                    <a:pt x="31100" y="11110"/>
                    <a:pt x="29607" y="13165"/>
                    <a:pt x="28089" y="15203"/>
                  </a:cubicBezTo>
                  <a:cubicBezTo>
                    <a:pt x="28998" y="13766"/>
                    <a:pt x="29913" y="12334"/>
                    <a:pt x="30872" y="10925"/>
                  </a:cubicBezTo>
                  <a:cubicBezTo>
                    <a:pt x="31501" y="9984"/>
                    <a:pt x="32125" y="9040"/>
                    <a:pt x="32743" y="8090"/>
                  </a:cubicBezTo>
                  <a:cubicBezTo>
                    <a:pt x="33451" y="7009"/>
                    <a:pt x="33713" y="6625"/>
                    <a:pt x="33728" y="6625"/>
                  </a:cubicBezTo>
                  <a:close/>
                  <a:moveTo>
                    <a:pt x="11379" y="2226"/>
                  </a:moveTo>
                  <a:lnTo>
                    <a:pt x="11379" y="2226"/>
                  </a:lnTo>
                  <a:cubicBezTo>
                    <a:pt x="9794" y="4389"/>
                    <a:pt x="8226" y="6554"/>
                    <a:pt x="6670" y="8725"/>
                  </a:cubicBezTo>
                  <a:lnTo>
                    <a:pt x="6670" y="8728"/>
                  </a:lnTo>
                  <a:cubicBezTo>
                    <a:pt x="5099" y="10766"/>
                    <a:pt x="3561" y="12874"/>
                    <a:pt x="2181" y="15071"/>
                  </a:cubicBezTo>
                  <a:cubicBezTo>
                    <a:pt x="2010" y="15286"/>
                    <a:pt x="1915" y="15380"/>
                    <a:pt x="1880" y="15380"/>
                  </a:cubicBezTo>
                  <a:cubicBezTo>
                    <a:pt x="1705" y="15380"/>
                    <a:pt x="3071" y="12960"/>
                    <a:pt x="3898" y="11600"/>
                  </a:cubicBezTo>
                  <a:cubicBezTo>
                    <a:pt x="5221" y="9854"/>
                    <a:pt x="6453" y="8041"/>
                    <a:pt x="7689" y="6225"/>
                  </a:cubicBezTo>
                  <a:cubicBezTo>
                    <a:pt x="8472" y="5148"/>
                    <a:pt x="9248" y="4068"/>
                    <a:pt x="9996" y="2963"/>
                  </a:cubicBezTo>
                  <a:cubicBezTo>
                    <a:pt x="10449" y="2700"/>
                    <a:pt x="10911" y="2454"/>
                    <a:pt x="11379" y="2226"/>
                  </a:cubicBezTo>
                  <a:close/>
                  <a:moveTo>
                    <a:pt x="15998" y="2050"/>
                  </a:moveTo>
                  <a:lnTo>
                    <a:pt x="15998" y="2050"/>
                  </a:lnTo>
                  <a:cubicBezTo>
                    <a:pt x="15695" y="2587"/>
                    <a:pt x="15071" y="3508"/>
                    <a:pt x="14572" y="4236"/>
                  </a:cubicBezTo>
                  <a:cubicBezTo>
                    <a:pt x="14047" y="4964"/>
                    <a:pt x="13619" y="5554"/>
                    <a:pt x="13622" y="5554"/>
                  </a:cubicBezTo>
                  <a:cubicBezTo>
                    <a:pt x="13623" y="5554"/>
                    <a:pt x="13727" y="5412"/>
                    <a:pt x="13974" y="5076"/>
                  </a:cubicBezTo>
                  <a:lnTo>
                    <a:pt x="13974" y="5076"/>
                  </a:lnTo>
                  <a:cubicBezTo>
                    <a:pt x="13804" y="5310"/>
                    <a:pt x="13631" y="5546"/>
                    <a:pt x="13460" y="5777"/>
                  </a:cubicBezTo>
                  <a:cubicBezTo>
                    <a:pt x="12713" y="6684"/>
                    <a:pt x="13177" y="6066"/>
                    <a:pt x="11982" y="7778"/>
                  </a:cubicBezTo>
                  <a:cubicBezTo>
                    <a:pt x="11589" y="8335"/>
                    <a:pt x="11188" y="8890"/>
                    <a:pt x="10793" y="9444"/>
                  </a:cubicBezTo>
                  <a:cubicBezTo>
                    <a:pt x="10478" y="9883"/>
                    <a:pt x="10163" y="10327"/>
                    <a:pt x="9849" y="10772"/>
                  </a:cubicBezTo>
                  <a:cubicBezTo>
                    <a:pt x="8726" y="12337"/>
                    <a:pt x="7605" y="13901"/>
                    <a:pt x="6485" y="15466"/>
                  </a:cubicBezTo>
                  <a:cubicBezTo>
                    <a:pt x="7854" y="13312"/>
                    <a:pt x="9216" y="11153"/>
                    <a:pt x="10547" y="8976"/>
                  </a:cubicBezTo>
                  <a:cubicBezTo>
                    <a:pt x="11061" y="8327"/>
                    <a:pt x="11581" y="7686"/>
                    <a:pt x="12086" y="7027"/>
                  </a:cubicBezTo>
                  <a:cubicBezTo>
                    <a:pt x="13374" y="5350"/>
                    <a:pt x="14664" y="3687"/>
                    <a:pt x="15998" y="2050"/>
                  </a:cubicBezTo>
                  <a:close/>
                  <a:moveTo>
                    <a:pt x="2348" y="13552"/>
                  </a:moveTo>
                  <a:lnTo>
                    <a:pt x="2348" y="13552"/>
                  </a:lnTo>
                  <a:cubicBezTo>
                    <a:pt x="1808" y="14389"/>
                    <a:pt x="1286" y="15244"/>
                    <a:pt x="801" y="16119"/>
                  </a:cubicBezTo>
                  <a:cubicBezTo>
                    <a:pt x="818" y="15807"/>
                    <a:pt x="856" y="15495"/>
                    <a:pt x="908" y="15186"/>
                  </a:cubicBezTo>
                  <a:lnTo>
                    <a:pt x="910" y="15186"/>
                  </a:lnTo>
                  <a:cubicBezTo>
                    <a:pt x="1407" y="14655"/>
                    <a:pt x="1883" y="14106"/>
                    <a:pt x="2348" y="13552"/>
                  </a:cubicBezTo>
                  <a:close/>
                  <a:moveTo>
                    <a:pt x="15666" y="8537"/>
                  </a:moveTo>
                  <a:lnTo>
                    <a:pt x="15666" y="8537"/>
                  </a:lnTo>
                  <a:cubicBezTo>
                    <a:pt x="15011" y="9611"/>
                    <a:pt x="14361" y="10685"/>
                    <a:pt x="13683" y="11719"/>
                  </a:cubicBezTo>
                  <a:cubicBezTo>
                    <a:pt x="13362" y="12210"/>
                    <a:pt x="13059" y="12715"/>
                    <a:pt x="12747" y="13209"/>
                  </a:cubicBezTo>
                  <a:cubicBezTo>
                    <a:pt x="11924" y="14242"/>
                    <a:pt x="11104" y="15273"/>
                    <a:pt x="10293" y="16306"/>
                  </a:cubicBezTo>
                  <a:cubicBezTo>
                    <a:pt x="10628" y="15772"/>
                    <a:pt x="10975" y="15247"/>
                    <a:pt x="11335" y="14730"/>
                  </a:cubicBezTo>
                  <a:cubicBezTo>
                    <a:pt x="12788" y="12654"/>
                    <a:pt x="14271" y="10622"/>
                    <a:pt x="15666" y="8537"/>
                  </a:cubicBezTo>
                  <a:close/>
                  <a:moveTo>
                    <a:pt x="17802" y="1187"/>
                  </a:moveTo>
                  <a:cubicBezTo>
                    <a:pt x="17542" y="1458"/>
                    <a:pt x="17092" y="2327"/>
                    <a:pt x="16624" y="3231"/>
                  </a:cubicBezTo>
                  <a:cubicBezTo>
                    <a:pt x="15224" y="5148"/>
                    <a:pt x="13922" y="7134"/>
                    <a:pt x="12663" y="9147"/>
                  </a:cubicBezTo>
                  <a:cubicBezTo>
                    <a:pt x="12346" y="9582"/>
                    <a:pt x="12023" y="10016"/>
                    <a:pt x="11719" y="10463"/>
                  </a:cubicBezTo>
                  <a:cubicBezTo>
                    <a:pt x="10328" y="12530"/>
                    <a:pt x="8933" y="14574"/>
                    <a:pt x="7493" y="16583"/>
                  </a:cubicBezTo>
                  <a:cubicBezTo>
                    <a:pt x="8165" y="15524"/>
                    <a:pt x="8829" y="14459"/>
                    <a:pt x="9468" y="13376"/>
                  </a:cubicBezTo>
                  <a:cubicBezTo>
                    <a:pt x="10966" y="10824"/>
                    <a:pt x="12406" y="8269"/>
                    <a:pt x="14058" y="5855"/>
                  </a:cubicBezTo>
                  <a:cubicBezTo>
                    <a:pt x="14352" y="5454"/>
                    <a:pt x="14638" y="5053"/>
                    <a:pt x="14918" y="4646"/>
                  </a:cubicBezTo>
                  <a:cubicBezTo>
                    <a:pt x="15802" y="3445"/>
                    <a:pt x="16746" y="2281"/>
                    <a:pt x="17802" y="1187"/>
                  </a:cubicBezTo>
                  <a:close/>
                  <a:moveTo>
                    <a:pt x="1976" y="15411"/>
                  </a:moveTo>
                  <a:lnTo>
                    <a:pt x="1976" y="15411"/>
                  </a:lnTo>
                  <a:cubicBezTo>
                    <a:pt x="1557" y="16087"/>
                    <a:pt x="1159" y="16774"/>
                    <a:pt x="781" y="17467"/>
                  </a:cubicBezTo>
                  <a:cubicBezTo>
                    <a:pt x="769" y="17129"/>
                    <a:pt x="772" y="16797"/>
                    <a:pt x="781" y="16477"/>
                  </a:cubicBezTo>
                  <a:lnTo>
                    <a:pt x="783" y="16477"/>
                  </a:lnTo>
                  <a:cubicBezTo>
                    <a:pt x="797" y="16481"/>
                    <a:pt x="811" y="16483"/>
                    <a:pt x="824" y="16483"/>
                  </a:cubicBezTo>
                  <a:cubicBezTo>
                    <a:pt x="854" y="16483"/>
                    <a:pt x="884" y="16472"/>
                    <a:pt x="908" y="16451"/>
                  </a:cubicBezTo>
                  <a:cubicBezTo>
                    <a:pt x="1277" y="16124"/>
                    <a:pt x="1624" y="15766"/>
                    <a:pt x="1976" y="15411"/>
                  </a:cubicBezTo>
                  <a:close/>
                  <a:moveTo>
                    <a:pt x="13163" y="1456"/>
                  </a:moveTo>
                  <a:cubicBezTo>
                    <a:pt x="9635" y="6996"/>
                    <a:pt x="5712" y="13353"/>
                    <a:pt x="1087" y="17946"/>
                  </a:cubicBezTo>
                  <a:cubicBezTo>
                    <a:pt x="1237" y="17796"/>
                    <a:pt x="2360" y="15186"/>
                    <a:pt x="2617" y="14768"/>
                  </a:cubicBezTo>
                  <a:cubicBezTo>
                    <a:pt x="2631" y="14744"/>
                    <a:pt x="2648" y="14721"/>
                    <a:pt x="2663" y="14698"/>
                  </a:cubicBezTo>
                  <a:cubicBezTo>
                    <a:pt x="5333" y="11782"/>
                    <a:pt x="7501" y="8200"/>
                    <a:pt x="9771" y="4914"/>
                  </a:cubicBezTo>
                  <a:cubicBezTo>
                    <a:pt x="10498" y="3944"/>
                    <a:pt x="11214" y="2963"/>
                    <a:pt x="11910" y="1967"/>
                  </a:cubicBezTo>
                  <a:cubicBezTo>
                    <a:pt x="12323" y="1779"/>
                    <a:pt x="12741" y="1611"/>
                    <a:pt x="13163" y="1456"/>
                  </a:cubicBezTo>
                  <a:close/>
                  <a:moveTo>
                    <a:pt x="28288" y="6462"/>
                  </a:moveTo>
                  <a:cubicBezTo>
                    <a:pt x="28631" y="6667"/>
                    <a:pt x="28995" y="6837"/>
                    <a:pt x="29371" y="6967"/>
                  </a:cubicBezTo>
                  <a:lnTo>
                    <a:pt x="29371" y="6970"/>
                  </a:lnTo>
                  <a:cubicBezTo>
                    <a:pt x="29362" y="6978"/>
                    <a:pt x="29350" y="6978"/>
                    <a:pt x="29342" y="6987"/>
                  </a:cubicBezTo>
                  <a:cubicBezTo>
                    <a:pt x="27537" y="9551"/>
                    <a:pt x="25880" y="12213"/>
                    <a:pt x="24209" y="14863"/>
                  </a:cubicBezTo>
                  <a:cubicBezTo>
                    <a:pt x="23236" y="16179"/>
                    <a:pt x="22254" y="17490"/>
                    <a:pt x="21246" y="18780"/>
                  </a:cubicBezTo>
                  <a:cubicBezTo>
                    <a:pt x="23648" y="14649"/>
                    <a:pt x="25805" y="10270"/>
                    <a:pt x="28288" y="6462"/>
                  </a:cubicBezTo>
                  <a:close/>
                  <a:moveTo>
                    <a:pt x="20037" y="10174"/>
                  </a:moveTo>
                  <a:lnTo>
                    <a:pt x="20037" y="10174"/>
                  </a:lnTo>
                  <a:cubicBezTo>
                    <a:pt x="18917" y="11849"/>
                    <a:pt x="17747" y="13494"/>
                    <a:pt x="16593" y="15146"/>
                  </a:cubicBezTo>
                  <a:cubicBezTo>
                    <a:pt x="16419" y="15394"/>
                    <a:pt x="16261" y="15642"/>
                    <a:pt x="16090" y="15891"/>
                  </a:cubicBezTo>
                  <a:cubicBezTo>
                    <a:pt x="15724" y="16387"/>
                    <a:pt x="15369" y="16887"/>
                    <a:pt x="14996" y="17380"/>
                  </a:cubicBezTo>
                  <a:cubicBezTo>
                    <a:pt x="14352" y="18232"/>
                    <a:pt x="13709" y="19078"/>
                    <a:pt x="13071" y="19924"/>
                  </a:cubicBezTo>
                  <a:cubicBezTo>
                    <a:pt x="14982" y="17210"/>
                    <a:pt x="16867" y="14479"/>
                    <a:pt x="18726" y="11730"/>
                  </a:cubicBezTo>
                  <a:cubicBezTo>
                    <a:pt x="19159" y="11217"/>
                    <a:pt x="19601" y="10700"/>
                    <a:pt x="20037" y="10174"/>
                  </a:cubicBezTo>
                  <a:close/>
                  <a:moveTo>
                    <a:pt x="17742" y="7336"/>
                  </a:moveTo>
                  <a:cubicBezTo>
                    <a:pt x="15115" y="11211"/>
                    <a:pt x="12568" y="15160"/>
                    <a:pt x="9846" y="18957"/>
                  </a:cubicBezTo>
                  <a:cubicBezTo>
                    <a:pt x="9574" y="19332"/>
                    <a:pt x="9315" y="19716"/>
                    <a:pt x="9052" y="20094"/>
                  </a:cubicBezTo>
                  <a:cubicBezTo>
                    <a:pt x="10123" y="18290"/>
                    <a:pt x="11185" y="16477"/>
                    <a:pt x="12236" y="14658"/>
                  </a:cubicBezTo>
                  <a:cubicBezTo>
                    <a:pt x="12539" y="14130"/>
                    <a:pt x="12863" y="13613"/>
                    <a:pt x="13183" y="13093"/>
                  </a:cubicBezTo>
                  <a:cubicBezTo>
                    <a:pt x="14742" y="11219"/>
                    <a:pt x="16327" y="9323"/>
                    <a:pt x="17742" y="7336"/>
                  </a:cubicBezTo>
                  <a:close/>
                  <a:moveTo>
                    <a:pt x="5325" y="13587"/>
                  </a:moveTo>
                  <a:lnTo>
                    <a:pt x="5325" y="13587"/>
                  </a:lnTo>
                  <a:cubicBezTo>
                    <a:pt x="3841" y="15810"/>
                    <a:pt x="2377" y="18039"/>
                    <a:pt x="1000" y="20195"/>
                  </a:cubicBezTo>
                  <a:cubicBezTo>
                    <a:pt x="928" y="19635"/>
                    <a:pt x="867" y="19063"/>
                    <a:pt x="830" y="18498"/>
                  </a:cubicBezTo>
                  <a:cubicBezTo>
                    <a:pt x="2458" y="17060"/>
                    <a:pt x="3942" y="15382"/>
                    <a:pt x="5325" y="13587"/>
                  </a:cubicBezTo>
                  <a:close/>
                  <a:moveTo>
                    <a:pt x="26059" y="7599"/>
                  </a:moveTo>
                  <a:cubicBezTo>
                    <a:pt x="23564" y="10833"/>
                    <a:pt x="21533" y="14582"/>
                    <a:pt x="19231" y="17981"/>
                  </a:cubicBezTo>
                  <a:cubicBezTo>
                    <a:pt x="18720" y="18734"/>
                    <a:pt x="18186" y="19482"/>
                    <a:pt x="17646" y="20230"/>
                  </a:cubicBezTo>
                  <a:lnTo>
                    <a:pt x="17644" y="20230"/>
                  </a:lnTo>
                  <a:cubicBezTo>
                    <a:pt x="20329" y="15939"/>
                    <a:pt x="22960" y="11614"/>
                    <a:pt x="26059" y="7599"/>
                  </a:cubicBezTo>
                  <a:close/>
                  <a:moveTo>
                    <a:pt x="23505" y="3891"/>
                  </a:moveTo>
                  <a:cubicBezTo>
                    <a:pt x="23514" y="3891"/>
                    <a:pt x="23517" y="3896"/>
                    <a:pt x="23516" y="3907"/>
                  </a:cubicBezTo>
                  <a:cubicBezTo>
                    <a:pt x="23458" y="4230"/>
                    <a:pt x="23363" y="4548"/>
                    <a:pt x="23233" y="4851"/>
                  </a:cubicBezTo>
                  <a:lnTo>
                    <a:pt x="23236" y="4851"/>
                  </a:lnTo>
                  <a:cubicBezTo>
                    <a:pt x="21189" y="7256"/>
                    <a:pt x="19390" y="9923"/>
                    <a:pt x="17641" y="12605"/>
                  </a:cubicBezTo>
                  <a:cubicBezTo>
                    <a:pt x="17286" y="13047"/>
                    <a:pt x="16933" y="13491"/>
                    <a:pt x="16596" y="13945"/>
                  </a:cubicBezTo>
                  <a:cubicBezTo>
                    <a:pt x="14953" y="16162"/>
                    <a:pt x="13353" y="18411"/>
                    <a:pt x="11699" y="20622"/>
                  </a:cubicBezTo>
                  <a:cubicBezTo>
                    <a:pt x="11627" y="20718"/>
                    <a:pt x="11549" y="20810"/>
                    <a:pt x="11477" y="20905"/>
                  </a:cubicBezTo>
                  <a:cubicBezTo>
                    <a:pt x="14644" y="15945"/>
                    <a:pt x="17288" y="10752"/>
                    <a:pt x="20992" y="6132"/>
                  </a:cubicBezTo>
                  <a:cubicBezTo>
                    <a:pt x="21116" y="5978"/>
                    <a:pt x="23328" y="3891"/>
                    <a:pt x="23505" y="3891"/>
                  </a:cubicBezTo>
                  <a:close/>
                  <a:moveTo>
                    <a:pt x="24652" y="5956"/>
                  </a:moveTo>
                  <a:cubicBezTo>
                    <a:pt x="24822" y="5956"/>
                    <a:pt x="22994" y="9464"/>
                    <a:pt x="22707" y="9978"/>
                  </a:cubicBezTo>
                  <a:cubicBezTo>
                    <a:pt x="21449" y="12244"/>
                    <a:pt x="19959" y="14386"/>
                    <a:pt x="18487" y="16514"/>
                  </a:cubicBezTo>
                  <a:cubicBezTo>
                    <a:pt x="17436" y="18036"/>
                    <a:pt x="16367" y="19537"/>
                    <a:pt x="15305" y="21047"/>
                  </a:cubicBezTo>
                  <a:cubicBezTo>
                    <a:pt x="18348" y="16555"/>
                    <a:pt x="20987" y="11699"/>
                    <a:pt x="23764" y="7238"/>
                  </a:cubicBezTo>
                  <a:cubicBezTo>
                    <a:pt x="24340" y="6313"/>
                    <a:pt x="24598" y="5956"/>
                    <a:pt x="24652" y="5956"/>
                  </a:cubicBezTo>
                  <a:close/>
                  <a:moveTo>
                    <a:pt x="18969" y="16676"/>
                  </a:moveTo>
                  <a:cubicBezTo>
                    <a:pt x="18905" y="16777"/>
                    <a:pt x="18842" y="16878"/>
                    <a:pt x="18775" y="16979"/>
                  </a:cubicBezTo>
                  <a:cubicBezTo>
                    <a:pt x="17848" y="18382"/>
                    <a:pt x="16826" y="19750"/>
                    <a:pt x="15796" y="21119"/>
                  </a:cubicBezTo>
                  <a:lnTo>
                    <a:pt x="15793" y="21116"/>
                  </a:lnTo>
                  <a:cubicBezTo>
                    <a:pt x="16769" y="19675"/>
                    <a:pt x="17805" y="18272"/>
                    <a:pt x="18827" y="16869"/>
                  </a:cubicBezTo>
                  <a:lnTo>
                    <a:pt x="18969" y="16676"/>
                  </a:lnTo>
                  <a:close/>
                  <a:moveTo>
                    <a:pt x="1956" y="19736"/>
                  </a:moveTo>
                  <a:lnTo>
                    <a:pt x="1956" y="19736"/>
                  </a:lnTo>
                  <a:cubicBezTo>
                    <a:pt x="1658" y="20337"/>
                    <a:pt x="1404" y="20957"/>
                    <a:pt x="1205" y="21598"/>
                  </a:cubicBezTo>
                  <a:cubicBezTo>
                    <a:pt x="1159" y="21333"/>
                    <a:pt x="1115" y="21058"/>
                    <a:pt x="1075" y="20778"/>
                  </a:cubicBezTo>
                  <a:lnTo>
                    <a:pt x="1078" y="20778"/>
                  </a:lnTo>
                  <a:cubicBezTo>
                    <a:pt x="1375" y="20435"/>
                    <a:pt x="1670" y="20085"/>
                    <a:pt x="1956" y="19736"/>
                  </a:cubicBezTo>
                  <a:close/>
                  <a:moveTo>
                    <a:pt x="8085" y="11984"/>
                  </a:moveTo>
                  <a:lnTo>
                    <a:pt x="8085" y="11984"/>
                  </a:lnTo>
                  <a:cubicBezTo>
                    <a:pt x="7732" y="12579"/>
                    <a:pt x="7380" y="13177"/>
                    <a:pt x="7028" y="13774"/>
                  </a:cubicBezTo>
                  <a:cubicBezTo>
                    <a:pt x="6312" y="14998"/>
                    <a:pt x="5587" y="16211"/>
                    <a:pt x="4848" y="17421"/>
                  </a:cubicBezTo>
                  <a:cubicBezTo>
                    <a:pt x="4259" y="18388"/>
                    <a:pt x="1629" y="21055"/>
                    <a:pt x="1280" y="22069"/>
                  </a:cubicBezTo>
                  <a:lnTo>
                    <a:pt x="1274" y="22037"/>
                  </a:lnTo>
                  <a:cubicBezTo>
                    <a:pt x="1445" y="21125"/>
                    <a:pt x="1803" y="20224"/>
                    <a:pt x="2282" y="19346"/>
                  </a:cubicBezTo>
                  <a:cubicBezTo>
                    <a:pt x="3359" y="18001"/>
                    <a:pt x="4363" y="16604"/>
                    <a:pt x="5330" y="15177"/>
                  </a:cubicBezTo>
                  <a:cubicBezTo>
                    <a:pt x="5992" y="14418"/>
                    <a:pt x="6641" y="13699"/>
                    <a:pt x="7207" y="13035"/>
                  </a:cubicBezTo>
                  <a:cubicBezTo>
                    <a:pt x="7507" y="12689"/>
                    <a:pt x="7793" y="12334"/>
                    <a:pt x="8085" y="11984"/>
                  </a:cubicBezTo>
                  <a:close/>
                  <a:moveTo>
                    <a:pt x="29846" y="8109"/>
                  </a:moveTo>
                  <a:cubicBezTo>
                    <a:pt x="28896" y="11804"/>
                    <a:pt x="25698" y="15158"/>
                    <a:pt x="23469" y="18137"/>
                  </a:cubicBezTo>
                  <a:lnTo>
                    <a:pt x="23467" y="18134"/>
                  </a:lnTo>
                  <a:cubicBezTo>
                    <a:pt x="22488" y="19442"/>
                    <a:pt x="21518" y="20764"/>
                    <a:pt x="20594" y="22121"/>
                  </a:cubicBezTo>
                  <a:cubicBezTo>
                    <a:pt x="21847" y="20054"/>
                    <a:pt x="23132" y="18013"/>
                    <a:pt x="24555" y="16035"/>
                  </a:cubicBezTo>
                  <a:cubicBezTo>
                    <a:pt x="25707" y="14436"/>
                    <a:pt x="26810" y="12827"/>
                    <a:pt x="27765" y="11136"/>
                  </a:cubicBezTo>
                  <a:cubicBezTo>
                    <a:pt x="28723" y="10034"/>
                    <a:pt x="29646" y="8886"/>
                    <a:pt x="29846" y="8109"/>
                  </a:cubicBezTo>
                  <a:close/>
                  <a:moveTo>
                    <a:pt x="35563" y="5399"/>
                  </a:moveTo>
                  <a:lnTo>
                    <a:pt x="35563" y="5399"/>
                  </a:lnTo>
                  <a:cubicBezTo>
                    <a:pt x="32038" y="11658"/>
                    <a:pt x="27350" y="17106"/>
                    <a:pt x="23181" y="22918"/>
                  </a:cubicBezTo>
                  <a:cubicBezTo>
                    <a:pt x="23449" y="22467"/>
                    <a:pt x="23721" y="22017"/>
                    <a:pt x="23995" y="21569"/>
                  </a:cubicBezTo>
                  <a:cubicBezTo>
                    <a:pt x="24939" y="20181"/>
                    <a:pt x="25845" y="18763"/>
                    <a:pt x="26746" y="17331"/>
                  </a:cubicBezTo>
                  <a:lnTo>
                    <a:pt x="26807" y="17233"/>
                  </a:lnTo>
                  <a:cubicBezTo>
                    <a:pt x="26997" y="16962"/>
                    <a:pt x="27185" y="16684"/>
                    <a:pt x="27381" y="16416"/>
                  </a:cubicBezTo>
                  <a:cubicBezTo>
                    <a:pt x="29928" y="12900"/>
                    <a:pt x="32624" y="9588"/>
                    <a:pt x="34348" y="5581"/>
                  </a:cubicBezTo>
                  <a:cubicBezTo>
                    <a:pt x="34746" y="5480"/>
                    <a:pt x="35153" y="5419"/>
                    <a:pt x="35563" y="5399"/>
                  </a:cubicBezTo>
                  <a:close/>
                  <a:moveTo>
                    <a:pt x="11751" y="8910"/>
                  </a:moveTo>
                  <a:lnTo>
                    <a:pt x="11751" y="8913"/>
                  </a:lnTo>
                  <a:cubicBezTo>
                    <a:pt x="11399" y="9499"/>
                    <a:pt x="11047" y="10091"/>
                    <a:pt x="10700" y="10685"/>
                  </a:cubicBezTo>
                  <a:cubicBezTo>
                    <a:pt x="8884" y="13806"/>
                    <a:pt x="6944" y="16840"/>
                    <a:pt x="5027" y="19895"/>
                  </a:cubicBezTo>
                  <a:cubicBezTo>
                    <a:pt x="4185" y="20982"/>
                    <a:pt x="3317" y="22058"/>
                    <a:pt x="2413" y="23112"/>
                  </a:cubicBezTo>
                  <a:lnTo>
                    <a:pt x="2413" y="23112"/>
                  </a:lnTo>
                  <a:cubicBezTo>
                    <a:pt x="4881" y="20228"/>
                    <a:pt x="7227" y="15573"/>
                    <a:pt x="9444" y="12140"/>
                  </a:cubicBezTo>
                  <a:cubicBezTo>
                    <a:pt x="10149" y="11049"/>
                    <a:pt x="10940" y="9981"/>
                    <a:pt x="11751" y="8910"/>
                  </a:cubicBezTo>
                  <a:close/>
                  <a:moveTo>
                    <a:pt x="22297" y="17854"/>
                  </a:moveTo>
                  <a:lnTo>
                    <a:pt x="22297" y="17854"/>
                  </a:lnTo>
                  <a:cubicBezTo>
                    <a:pt x="21073" y="19739"/>
                    <a:pt x="19803" y="21590"/>
                    <a:pt x="18440" y="23377"/>
                  </a:cubicBezTo>
                  <a:cubicBezTo>
                    <a:pt x="18524" y="23200"/>
                    <a:pt x="18611" y="23021"/>
                    <a:pt x="18703" y="22845"/>
                  </a:cubicBezTo>
                  <a:cubicBezTo>
                    <a:pt x="19280" y="21999"/>
                    <a:pt x="19838" y="21128"/>
                    <a:pt x="20378" y="20238"/>
                  </a:cubicBezTo>
                  <a:cubicBezTo>
                    <a:pt x="20995" y="19413"/>
                    <a:pt x="21656" y="18616"/>
                    <a:pt x="22297" y="17854"/>
                  </a:cubicBezTo>
                  <a:close/>
                  <a:moveTo>
                    <a:pt x="9283" y="14606"/>
                  </a:moveTo>
                  <a:lnTo>
                    <a:pt x="9283" y="14606"/>
                  </a:lnTo>
                  <a:cubicBezTo>
                    <a:pt x="7932" y="16788"/>
                    <a:pt x="6552" y="18954"/>
                    <a:pt x="5053" y="21038"/>
                  </a:cubicBezTo>
                  <a:cubicBezTo>
                    <a:pt x="3676" y="22954"/>
                    <a:pt x="3152" y="23622"/>
                    <a:pt x="3091" y="23622"/>
                  </a:cubicBezTo>
                  <a:cubicBezTo>
                    <a:pt x="2973" y="23622"/>
                    <a:pt x="4620" y="21074"/>
                    <a:pt x="5123" y="20287"/>
                  </a:cubicBezTo>
                  <a:cubicBezTo>
                    <a:pt x="5201" y="20163"/>
                    <a:pt x="5281" y="20042"/>
                    <a:pt x="5359" y="19918"/>
                  </a:cubicBezTo>
                  <a:cubicBezTo>
                    <a:pt x="6719" y="18189"/>
                    <a:pt x="8027" y="16419"/>
                    <a:pt x="9283" y="14606"/>
                  </a:cubicBezTo>
                  <a:close/>
                  <a:moveTo>
                    <a:pt x="23187" y="6250"/>
                  </a:moveTo>
                  <a:cubicBezTo>
                    <a:pt x="23189" y="6250"/>
                    <a:pt x="22911" y="6665"/>
                    <a:pt x="22150" y="7798"/>
                  </a:cubicBezTo>
                  <a:cubicBezTo>
                    <a:pt x="20473" y="10301"/>
                    <a:pt x="18793" y="12799"/>
                    <a:pt x="17109" y="15299"/>
                  </a:cubicBezTo>
                  <a:cubicBezTo>
                    <a:pt x="15253" y="18076"/>
                    <a:pt x="13437" y="20882"/>
                    <a:pt x="11667" y="23714"/>
                  </a:cubicBezTo>
                  <a:cubicBezTo>
                    <a:pt x="12164" y="22658"/>
                    <a:pt x="12646" y="21610"/>
                    <a:pt x="13218" y="20683"/>
                  </a:cubicBezTo>
                  <a:cubicBezTo>
                    <a:pt x="14679" y="18304"/>
                    <a:pt x="16269" y="16015"/>
                    <a:pt x="17860" y="13728"/>
                  </a:cubicBezTo>
                  <a:cubicBezTo>
                    <a:pt x="18943" y="12244"/>
                    <a:pt x="20025" y="10763"/>
                    <a:pt x="21108" y="9279"/>
                  </a:cubicBezTo>
                  <a:cubicBezTo>
                    <a:pt x="21446" y="8812"/>
                    <a:pt x="23181" y="6250"/>
                    <a:pt x="23187" y="6250"/>
                  </a:cubicBezTo>
                  <a:close/>
                  <a:moveTo>
                    <a:pt x="3974" y="19623"/>
                  </a:moveTo>
                  <a:cubicBezTo>
                    <a:pt x="3145" y="20998"/>
                    <a:pt x="2363" y="22381"/>
                    <a:pt x="1626" y="23772"/>
                  </a:cubicBezTo>
                  <a:cubicBezTo>
                    <a:pt x="1592" y="23636"/>
                    <a:pt x="1560" y="23495"/>
                    <a:pt x="1528" y="23339"/>
                  </a:cubicBezTo>
                  <a:lnTo>
                    <a:pt x="1531" y="23339"/>
                  </a:lnTo>
                  <a:cubicBezTo>
                    <a:pt x="2325" y="22086"/>
                    <a:pt x="3142" y="20850"/>
                    <a:pt x="3974" y="19623"/>
                  </a:cubicBezTo>
                  <a:close/>
                  <a:moveTo>
                    <a:pt x="7224" y="20772"/>
                  </a:moveTo>
                  <a:lnTo>
                    <a:pt x="7224" y="20772"/>
                  </a:lnTo>
                  <a:cubicBezTo>
                    <a:pt x="6543" y="22005"/>
                    <a:pt x="5867" y="23247"/>
                    <a:pt x="5137" y="24459"/>
                  </a:cubicBezTo>
                  <a:cubicBezTo>
                    <a:pt x="4683" y="25218"/>
                    <a:pt x="4498" y="25504"/>
                    <a:pt x="4478" y="25504"/>
                  </a:cubicBezTo>
                  <a:cubicBezTo>
                    <a:pt x="4419" y="25504"/>
                    <a:pt x="5804" y="22992"/>
                    <a:pt x="5917" y="22802"/>
                  </a:cubicBezTo>
                  <a:lnTo>
                    <a:pt x="5917" y="22799"/>
                  </a:lnTo>
                  <a:cubicBezTo>
                    <a:pt x="6324" y="22109"/>
                    <a:pt x="6768" y="21437"/>
                    <a:pt x="7224" y="20772"/>
                  </a:cubicBezTo>
                  <a:close/>
                  <a:moveTo>
                    <a:pt x="26862" y="12163"/>
                  </a:moveTo>
                  <a:cubicBezTo>
                    <a:pt x="26065" y="13442"/>
                    <a:pt x="25158" y="14664"/>
                    <a:pt x="24292" y="15882"/>
                  </a:cubicBezTo>
                  <a:cubicBezTo>
                    <a:pt x="23100" y="17553"/>
                    <a:pt x="21925" y="19205"/>
                    <a:pt x="20857" y="20960"/>
                  </a:cubicBezTo>
                  <a:cubicBezTo>
                    <a:pt x="20250" y="21994"/>
                    <a:pt x="19650" y="23030"/>
                    <a:pt x="19052" y="24072"/>
                  </a:cubicBezTo>
                  <a:cubicBezTo>
                    <a:pt x="19021" y="24300"/>
                    <a:pt x="18980" y="24497"/>
                    <a:pt x="18937" y="24676"/>
                  </a:cubicBezTo>
                  <a:cubicBezTo>
                    <a:pt x="18741" y="25002"/>
                    <a:pt x="18544" y="25322"/>
                    <a:pt x="18357" y="25652"/>
                  </a:cubicBezTo>
                  <a:cubicBezTo>
                    <a:pt x="18341" y="25654"/>
                    <a:pt x="18325" y="25655"/>
                    <a:pt x="18308" y="25655"/>
                  </a:cubicBezTo>
                  <a:cubicBezTo>
                    <a:pt x="18150" y="25655"/>
                    <a:pt x="17972" y="25540"/>
                    <a:pt x="17773" y="25302"/>
                  </a:cubicBezTo>
                  <a:cubicBezTo>
                    <a:pt x="17840" y="25011"/>
                    <a:pt x="17921" y="24725"/>
                    <a:pt x="18019" y="24445"/>
                  </a:cubicBezTo>
                  <a:cubicBezTo>
                    <a:pt x="20224" y="21676"/>
                    <a:pt x="22165" y="18711"/>
                    <a:pt x="24053" y="15706"/>
                  </a:cubicBezTo>
                  <a:cubicBezTo>
                    <a:pt x="24604" y="15013"/>
                    <a:pt x="25147" y="14317"/>
                    <a:pt x="25664" y="13598"/>
                  </a:cubicBezTo>
                  <a:cubicBezTo>
                    <a:pt x="25938" y="13214"/>
                    <a:pt x="26374" y="12715"/>
                    <a:pt x="26862" y="12163"/>
                  </a:cubicBezTo>
                  <a:close/>
                  <a:moveTo>
                    <a:pt x="18597" y="2935"/>
                  </a:moveTo>
                  <a:cubicBezTo>
                    <a:pt x="19053" y="2935"/>
                    <a:pt x="18859" y="3386"/>
                    <a:pt x="18019" y="4291"/>
                  </a:cubicBezTo>
                  <a:cubicBezTo>
                    <a:pt x="17519" y="5186"/>
                    <a:pt x="16994" y="6063"/>
                    <a:pt x="16440" y="6924"/>
                  </a:cubicBezTo>
                  <a:cubicBezTo>
                    <a:pt x="14531" y="10001"/>
                    <a:pt x="12279" y="12865"/>
                    <a:pt x="10207" y="15833"/>
                  </a:cubicBezTo>
                  <a:cubicBezTo>
                    <a:pt x="9468" y="16889"/>
                    <a:pt x="8812" y="17989"/>
                    <a:pt x="8174" y="19101"/>
                  </a:cubicBezTo>
                  <a:cubicBezTo>
                    <a:pt x="6433" y="21483"/>
                    <a:pt x="4822" y="23957"/>
                    <a:pt x="3523" y="26679"/>
                  </a:cubicBezTo>
                  <a:cubicBezTo>
                    <a:pt x="3494" y="26749"/>
                    <a:pt x="3515" y="26827"/>
                    <a:pt x="3569" y="26873"/>
                  </a:cubicBezTo>
                  <a:cubicBezTo>
                    <a:pt x="2695" y="26139"/>
                    <a:pt x="2033" y="25320"/>
                    <a:pt x="1808" y="24517"/>
                  </a:cubicBezTo>
                  <a:lnTo>
                    <a:pt x="1808" y="24517"/>
                  </a:lnTo>
                  <a:lnTo>
                    <a:pt x="1811" y="24520"/>
                  </a:lnTo>
                  <a:cubicBezTo>
                    <a:pt x="1791" y="24445"/>
                    <a:pt x="1765" y="24344"/>
                    <a:pt x="1742" y="24254"/>
                  </a:cubicBezTo>
                  <a:cubicBezTo>
                    <a:pt x="2446" y="23466"/>
                    <a:pt x="3136" y="22666"/>
                    <a:pt x="3809" y="21858"/>
                  </a:cubicBezTo>
                  <a:lnTo>
                    <a:pt x="3809" y="21858"/>
                  </a:lnTo>
                  <a:cubicBezTo>
                    <a:pt x="3240" y="22782"/>
                    <a:pt x="2669" y="23706"/>
                    <a:pt x="2114" y="24638"/>
                  </a:cubicBezTo>
                  <a:cubicBezTo>
                    <a:pt x="2056" y="24735"/>
                    <a:pt x="2146" y="24845"/>
                    <a:pt x="2239" y="24845"/>
                  </a:cubicBezTo>
                  <a:cubicBezTo>
                    <a:pt x="2270" y="24845"/>
                    <a:pt x="2302" y="24833"/>
                    <a:pt x="2328" y="24803"/>
                  </a:cubicBezTo>
                  <a:cubicBezTo>
                    <a:pt x="3159" y="23856"/>
                    <a:pt x="3948" y="22877"/>
                    <a:pt x="4704" y="21881"/>
                  </a:cubicBezTo>
                  <a:lnTo>
                    <a:pt x="4704" y="21881"/>
                  </a:lnTo>
                  <a:cubicBezTo>
                    <a:pt x="3959" y="23094"/>
                    <a:pt x="3249" y="24326"/>
                    <a:pt x="2579" y="25579"/>
                  </a:cubicBezTo>
                  <a:cubicBezTo>
                    <a:pt x="2519" y="25693"/>
                    <a:pt x="2611" y="25792"/>
                    <a:pt x="2707" y="25792"/>
                  </a:cubicBezTo>
                  <a:cubicBezTo>
                    <a:pt x="2751" y="25792"/>
                    <a:pt x="2795" y="25772"/>
                    <a:pt x="2827" y="25724"/>
                  </a:cubicBezTo>
                  <a:cubicBezTo>
                    <a:pt x="4591" y="23065"/>
                    <a:pt x="6326" y="20383"/>
                    <a:pt x="8064" y="17706"/>
                  </a:cubicBezTo>
                  <a:cubicBezTo>
                    <a:pt x="11307" y="13286"/>
                    <a:pt x="14681" y="8809"/>
                    <a:pt x="17323" y="4068"/>
                  </a:cubicBezTo>
                  <a:cubicBezTo>
                    <a:pt x="17580" y="3725"/>
                    <a:pt x="17834" y="3375"/>
                    <a:pt x="18091" y="3032"/>
                  </a:cubicBezTo>
                  <a:cubicBezTo>
                    <a:pt x="18306" y="2967"/>
                    <a:pt x="18475" y="2935"/>
                    <a:pt x="18597" y="2935"/>
                  </a:cubicBezTo>
                  <a:close/>
                  <a:moveTo>
                    <a:pt x="25785" y="15821"/>
                  </a:moveTo>
                  <a:lnTo>
                    <a:pt x="25785" y="15821"/>
                  </a:lnTo>
                  <a:cubicBezTo>
                    <a:pt x="25739" y="15899"/>
                    <a:pt x="25692" y="15971"/>
                    <a:pt x="25646" y="16049"/>
                  </a:cubicBezTo>
                  <a:cubicBezTo>
                    <a:pt x="24821" y="17415"/>
                    <a:pt x="23978" y="18772"/>
                    <a:pt x="23126" y="20123"/>
                  </a:cubicBezTo>
                  <a:cubicBezTo>
                    <a:pt x="22407" y="21073"/>
                    <a:pt x="21708" y="22037"/>
                    <a:pt x="21056" y="23033"/>
                  </a:cubicBezTo>
                  <a:cubicBezTo>
                    <a:pt x="19800" y="24525"/>
                    <a:pt x="18326" y="26084"/>
                    <a:pt x="17854" y="27083"/>
                  </a:cubicBezTo>
                  <a:lnTo>
                    <a:pt x="17854" y="27083"/>
                  </a:lnTo>
                  <a:cubicBezTo>
                    <a:pt x="19775" y="22998"/>
                    <a:pt x="23015" y="19518"/>
                    <a:pt x="25785" y="15821"/>
                  </a:cubicBezTo>
                  <a:close/>
                  <a:moveTo>
                    <a:pt x="33834" y="5728"/>
                  </a:moveTo>
                  <a:cubicBezTo>
                    <a:pt x="31732" y="9158"/>
                    <a:pt x="29437" y="12455"/>
                    <a:pt x="27303" y="15862"/>
                  </a:cubicBezTo>
                  <a:cubicBezTo>
                    <a:pt x="26720" y="16791"/>
                    <a:pt x="26137" y="17715"/>
                    <a:pt x="25551" y="18642"/>
                  </a:cubicBezTo>
                  <a:cubicBezTo>
                    <a:pt x="24913" y="19531"/>
                    <a:pt x="24284" y="20429"/>
                    <a:pt x="23698" y="21347"/>
                  </a:cubicBezTo>
                  <a:cubicBezTo>
                    <a:pt x="23490" y="21670"/>
                    <a:pt x="23288" y="22017"/>
                    <a:pt x="23091" y="22369"/>
                  </a:cubicBezTo>
                  <a:cubicBezTo>
                    <a:pt x="22794" y="22793"/>
                    <a:pt x="22508" y="23226"/>
                    <a:pt x="22205" y="23645"/>
                  </a:cubicBezTo>
                  <a:cubicBezTo>
                    <a:pt x="22251" y="23581"/>
                    <a:pt x="22272" y="23551"/>
                    <a:pt x="22272" y="23551"/>
                  </a:cubicBezTo>
                  <a:lnTo>
                    <a:pt x="22272" y="23551"/>
                  </a:lnTo>
                  <a:cubicBezTo>
                    <a:pt x="22271" y="23551"/>
                    <a:pt x="19729" y="27113"/>
                    <a:pt x="19302" y="27113"/>
                  </a:cubicBezTo>
                  <a:cubicBezTo>
                    <a:pt x="19170" y="27113"/>
                    <a:pt x="19239" y="26775"/>
                    <a:pt x="19644" y="25891"/>
                  </a:cubicBezTo>
                  <a:cubicBezTo>
                    <a:pt x="19780" y="25597"/>
                    <a:pt x="19930" y="25311"/>
                    <a:pt x="20074" y="25025"/>
                  </a:cubicBezTo>
                  <a:cubicBezTo>
                    <a:pt x="21590" y="23027"/>
                    <a:pt x="22984" y="20949"/>
                    <a:pt x="24324" y="18798"/>
                  </a:cubicBezTo>
                  <a:cubicBezTo>
                    <a:pt x="24541" y="18451"/>
                    <a:pt x="24748" y="18105"/>
                    <a:pt x="24959" y="17758"/>
                  </a:cubicBezTo>
                  <a:lnTo>
                    <a:pt x="24959" y="17758"/>
                  </a:lnTo>
                  <a:cubicBezTo>
                    <a:pt x="24408" y="18457"/>
                    <a:pt x="23862" y="19162"/>
                    <a:pt x="23322" y="19869"/>
                  </a:cubicBezTo>
                  <a:cubicBezTo>
                    <a:pt x="23891" y="19098"/>
                    <a:pt x="24477" y="18336"/>
                    <a:pt x="25069" y="17579"/>
                  </a:cubicBezTo>
                  <a:cubicBezTo>
                    <a:pt x="25874" y="16257"/>
                    <a:pt x="26671" y="14929"/>
                    <a:pt x="27477" y="13607"/>
                  </a:cubicBezTo>
                  <a:cubicBezTo>
                    <a:pt x="28438" y="12031"/>
                    <a:pt x="30586" y="9868"/>
                    <a:pt x="31238" y="8523"/>
                  </a:cubicBezTo>
                  <a:lnTo>
                    <a:pt x="31238" y="8523"/>
                  </a:lnTo>
                  <a:cubicBezTo>
                    <a:pt x="30196" y="10674"/>
                    <a:pt x="28874" y="12631"/>
                    <a:pt x="27459" y="14525"/>
                  </a:cubicBezTo>
                  <a:cubicBezTo>
                    <a:pt x="29448" y="11947"/>
                    <a:pt x="31313" y="9288"/>
                    <a:pt x="32581" y="6234"/>
                  </a:cubicBezTo>
                  <a:cubicBezTo>
                    <a:pt x="32988" y="6040"/>
                    <a:pt x="33407" y="5870"/>
                    <a:pt x="33834" y="5728"/>
                  </a:cubicBezTo>
                  <a:close/>
                  <a:moveTo>
                    <a:pt x="15161" y="16381"/>
                  </a:moveTo>
                  <a:lnTo>
                    <a:pt x="15161" y="16381"/>
                  </a:lnTo>
                  <a:cubicBezTo>
                    <a:pt x="14961" y="16679"/>
                    <a:pt x="14765" y="16976"/>
                    <a:pt x="14566" y="17271"/>
                  </a:cubicBezTo>
                  <a:cubicBezTo>
                    <a:pt x="12946" y="19641"/>
                    <a:pt x="11298" y="21991"/>
                    <a:pt x="9621" y="24318"/>
                  </a:cubicBezTo>
                  <a:cubicBezTo>
                    <a:pt x="9372" y="24665"/>
                    <a:pt x="7707" y="27131"/>
                    <a:pt x="7608" y="27131"/>
                  </a:cubicBezTo>
                  <a:cubicBezTo>
                    <a:pt x="7567" y="27131"/>
                    <a:pt x="7784" y="26725"/>
                    <a:pt x="8457" y="25608"/>
                  </a:cubicBezTo>
                  <a:cubicBezTo>
                    <a:pt x="8933" y="24817"/>
                    <a:pt x="9433" y="24041"/>
                    <a:pt x="9941" y="23267"/>
                  </a:cubicBezTo>
                  <a:cubicBezTo>
                    <a:pt x="11754" y="21032"/>
                    <a:pt x="13463" y="18714"/>
                    <a:pt x="15161" y="16381"/>
                  </a:cubicBezTo>
                  <a:close/>
                  <a:moveTo>
                    <a:pt x="11633" y="14973"/>
                  </a:moveTo>
                  <a:lnTo>
                    <a:pt x="11633" y="14973"/>
                  </a:lnTo>
                  <a:cubicBezTo>
                    <a:pt x="9107" y="19072"/>
                    <a:pt x="6725" y="23307"/>
                    <a:pt x="4323" y="27450"/>
                  </a:cubicBezTo>
                  <a:cubicBezTo>
                    <a:pt x="4065" y="27269"/>
                    <a:pt x="3819" y="27082"/>
                    <a:pt x="3586" y="26888"/>
                  </a:cubicBezTo>
                  <a:lnTo>
                    <a:pt x="3586" y="26888"/>
                  </a:lnTo>
                  <a:cubicBezTo>
                    <a:pt x="3606" y="26901"/>
                    <a:pt x="3629" y="26908"/>
                    <a:pt x="3652" y="26908"/>
                  </a:cubicBezTo>
                  <a:cubicBezTo>
                    <a:pt x="3689" y="26908"/>
                    <a:pt x="3726" y="26891"/>
                    <a:pt x="3748" y="26858"/>
                  </a:cubicBezTo>
                  <a:cubicBezTo>
                    <a:pt x="5928" y="24098"/>
                    <a:pt x="7527" y="20951"/>
                    <a:pt x="9312" y="17917"/>
                  </a:cubicBezTo>
                  <a:cubicBezTo>
                    <a:pt x="9661" y="17461"/>
                    <a:pt x="10013" y="17011"/>
                    <a:pt x="10365" y="16560"/>
                  </a:cubicBezTo>
                  <a:cubicBezTo>
                    <a:pt x="10775" y="16029"/>
                    <a:pt x="11203" y="15501"/>
                    <a:pt x="11633" y="14973"/>
                  </a:cubicBezTo>
                  <a:close/>
                  <a:moveTo>
                    <a:pt x="17635" y="24907"/>
                  </a:moveTo>
                  <a:cubicBezTo>
                    <a:pt x="17395" y="25660"/>
                    <a:pt x="17251" y="26437"/>
                    <a:pt x="17202" y="27225"/>
                  </a:cubicBezTo>
                  <a:cubicBezTo>
                    <a:pt x="17196" y="27316"/>
                    <a:pt x="17267" y="27366"/>
                    <a:pt x="17342" y="27366"/>
                  </a:cubicBezTo>
                  <a:cubicBezTo>
                    <a:pt x="17381" y="27366"/>
                    <a:pt x="17420" y="27352"/>
                    <a:pt x="17450" y="27323"/>
                  </a:cubicBezTo>
                  <a:lnTo>
                    <a:pt x="17450" y="27323"/>
                  </a:lnTo>
                  <a:cubicBezTo>
                    <a:pt x="17369" y="27482"/>
                    <a:pt x="17294" y="27641"/>
                    <a:pt x="17216" y="27799"/>
                  </a:cubicBezTo>
                  <a:cubicBezTo>
                    <a:pt x="16832" y="27566"/>
                    <a:pt x="16518" y="27268"/>
                    <a:pt x="16341" y="26838"/>
                  </a:cubicBezTo>
                  <a:cubicBezTo>
                    <a:pt x="16469" y="26702"/>
                    <a:pt x="16604" y="26575"/>
                    <a:pt x="16723" y="26431"/>
                  </a:cubicBezTo>
                  <a:cubicBezTo>
                    <a:pt x="16821" y="26313"/>
                    <a:pt x="16725" y="26160"/>
                    <a:pt x="16616" y="26142"/>
                  </a:cubicBezTo>
                  <a:cubicBezTo>
                    <a:pt x="16965" y="25738"/>
                    <a:pt x="17297" y="25322"/>
                    <a:pt x="17635" y="24907"/>
                  </a:cubicBezTo>
                  <a:close/>
                  <a:moveTo>
                    <a:pt x="14338" y="18555"/>
                  </a:moveTo>
                  <a:lnTo>
                    <a:pt x="14338" y="18555"/>
                  </a:lnTo>
                  <a:cubicBezTo>
                    <a:pt x="12961" y="20735"/>
                    <a:pt x="11691" y="22949"/>
                    <a:pt x="10495" y="25288"/>
                  </a:cubicBezTo>
                  <a:cubicBezTo>
                    <a:pt x="10205" y="25858"/>
                    <a:pt x="8640" y="27964"/>
                    <a:pt x="8349" y="27964"/>
                  </a:cubicBezTo>
                  <a:cubicBezTo>
                    <a:pt x="8226" y="27964"/>
                    <a:pt x="8329" y="27590"/>
                    <a:pt x="8850" y="26570"/>
                  </a:cubicBezTo>
                  <a:cubicBezTo>
                    <a:pt x="9802" y="24705"/>
                    <a:pt x="11096" y="22998"/>
                    <a:pt x="12329" y="21309"/>
                  </a:cubicBezTo>
                  <a:cubicBezTo>
                    <a:pt x="12998" y="20394"/>
                    <a:pt x="13668" y="19476"/>
                    <a:pt x="14338" y="18555"/>
                  </a:cubicBezTo>
                  <a:close/>
                  <a:moveTo>
                    <a:pt x="15071" y="12198"/>
                  </a:moveTo>
                  <a:lnTo>
                    <a:pt x="15071" y="12198"/>
                  </a:lnTo>
                  <a:cubicBezTo>
                    <a:pt x="14471" y="13171"/>
                    <a:pt x="13867" y="14138"/>
                    <a:pt x="13267" y="15108"/>
                  </a:cubicBezTo>
                  <a:cubicBezTo>
                    <a:pt x="12632" y="16130"/>
                    <a:pt x="12008" y="17155"/>
                    <a:pt x="11376" y="18177"/>
                  </a:cubicBezTo>
                  <a:cubicBezTo>
                    <a:pt x="10746" y="19084"/>
                    <a:pt x="10114" y="19996"/>
                    <a:pt x="9491" y="20914"/>
                  </a:cubicBezTo>
                  <a:cubicBezTo>
                    <a:pt x="7943" y="22981"/>
                    <a:pt x="6451" y="25089"/>
                    <a:pt x="5099" y="27312"/>
                  </a:cubicBezTo>
                  <a:cubicBezTo>
                    <a:pt x="5039" y="27415"/>
                    <a:pt x="5130" y="27523"/>
                    <a:pt x="5226" y="27523"/>
                  </a:cubicBezTo>
                  <a:cubicBezTo>
                    <a:pt x="5258" y="27523"/>
                    <a:pt x="5291" y="27511"/>
                    <a:pt x="5319" y="27482"/>
                  </a:cubicBezTo>
                  <a:cubicBezTo>
                    <a:pt x="5515" y="27283"/>
                    <a:pt x="5694" y="27066"/>
                    <a:pt x="5879" y="26858"/>
                  </a:cubicBezTo>
                  <a:lnTo>
                    <a:pt x="5879" y="26858"/>
                  </a:lnTo>
                  <a:cubicBezTo>
                    <a:pt x="5674" y="27257"/>
                    <a:pt x="5469" y="27652"/>
                    <a:pt x="5281" y="28059"/>
                  </a:cubicBezTo>
                  <a:cubicBezTo>
                    <a:pt x="5036" y="27918"/>
                    <a:pt x="4791" y="27771"/>
                    <a:pt x="4557" y="27615"/>
                  </a:cubicBezTo>
                  <a:lnTo>
                    <a:pt x="4557" y="27612"/>
                  </a:lnTo>
                  <a:cubicBezTo>
                    <a:pt x="7704" y="22228"/>
                    <a:pt x="11448" y="17262"/>
                    <a:pt x="15071" y="12198"/>
                  </a:cubicBezTo>
                  <a:close/>
                  <a:moveTo>
                    <a:pt x="19356" y="25963"/>
                  </a:moveTo>
                  <a:lnTo>
                    <a:pt x="19356" y="25963"/>
                  </a:lnTo>
                  <a:cubicBezTo>
                    <a:pt x="18966" y="26720"/>
                    <a:pt x="18616" y="27496"/>
                    <a:pt x="18305" y="28287"/>
                  </a:cubicBezTo>
                  <a:cubicBezTo>
                    <a:pt x="18305" y="28293"/>
                    <a:pt x="18308" y="28299"/>
                    <a:pt x="18305" y="28305"/>
                  </a:cubicBezTo>
                  <a:cubicBezTo>
                    <a:pt x="18074" y="28215"/>
                    <a:pt x="17846" y="28123"/>
                    <a:pt x="17623" y="28019"/>
                  </a:cubicBezTo>
                  <a:cubicBezTo>
                    <a:pt x="18221" y="27346"/>
                    <a:pt x="18801" y="26662"/>
                    <a:pt x="19356" y="25963"/>
                  </a:cubicBezTo>
                  <a:close/>
                  <a:moveTo>
                    <a:pt x="20118" y="445"/>
                  </a:moveTo>
                  <a:cubicBezTo>
                    <a:pt x="22684" y="988"/>
                    <a:pt x="24367" y="3162"/>
                    <a:pt x="26238" y="4906"/>
                  </a:cubicBezTo>
                  <a:lnTo>
                    <a:pt x="26238" y="4903"/>
                  </a:lnTo>
                  <a:cubicBezTo>
                    <a:pt x="26645" y="5284"/>
                    <a:pt x="27286" y="5829"/>
                    <a:pt x="28005" y="6288"/>
                  </a:cubicBezTo>
                  <a:cubicBezTo>
                    <a:pt x="22921" y="12357"/>
                    <a:pt x="19667" y="19664"/>
                    <a:pt x="14705" y="25825"/>
                  </a:cubicBezTo>
                  <a:cubicBezTo>
                    <a:pt x="13990" y="26712"/>
                    <a:pt x="13678" y="27039"/>
                    <a:pt x="13604" y="27039"/>
                  </a:cubicBezTo>
                  <a:cubicBezTo>
                    <a:pt x="13434" y="27039"/>
                    <a:pt x="14564" y="25267"/>
                    <a:pt x="14944" y="24702"/>
                  </a:cubicBezTo>
                  <a:cubicBezTo>
                    <a:pt x="16102" y="22972"/>
                    <a:pt x="17326" y="21283"/>
                    <a:pt x="18510" y="19569"/>
                  </a:cubicBezTo>
                  <a:cubicBezTo>
                    <a:pt x="21492" y="15244"/>
                    <a:pt x="24350" y="10838"/>
                    <a:pt x="27081" y="6352"/>
                  </a:cubicBezTo>
                  <a:cubicBezTo>
                    <a:pt x="27143" y="6249"/>
                    <a:pt x="27046" y="6131"/>
                    <a:pt x="26949" y="6131"/>
                  </a:cubicBezTo>
                  <a:cubicBezTo>
                    <a:pt x="26916" y="6131"/>
                    <a:pt x="26883" y="6145"/>
                    <a:pt x="26856" y="6179"/>
                  </a:cubicBezTo>
                  <a:cubicBezTo>
                    <a:pt x="21177" y="13125"/>
                    <a:pt x="17158" y="21194"/>
                    <a:pt x="11887" y="28432"/>
                  </a:cubicBezTo>
                  <a:cubicBezTo>
                    <a:pt x="12637" y="27398"/>
                    <a:pt x="13177" y="25885"/>
                    <a:pt x="13786" y="24531"/>
                  </a:cubicBezTo>
                  <a:cubicBezTo>
                    <a:pt x="16887" y="20331"/>
                    <a:pt x="19944" y="15980"/>
                    <a:pt x="22557" y="11629"/>
                  </a:cubicBezTo>
                  <a:cubicBezTo>
                    <a:pt x="23911" y="9629"/>
                    <a:pt x="25184" y="7579"/>
                    <a:pt x="26290" y="5405"/>
                  </a:cubicBezTo>
                  <a:cubicBezTo>
                    <a:pt x="26346" y="5292"/>
                    <a:pt x="26261" y="5200"/>
                    <a:pt x="26168" y="5200"/>
                  </a:cubicBezTo>
                  <a:cubicBezTo>
                    <a:pt x="26126" y="5200"/>
                    <a:pt x="26083" y="5219"/>
                    <a:pt x="26050" y="5264"/>
                  </a:cubicBezTo>
                  <a:cubicBezTo>
                    <a:pt x="23816" y="8295"/>
                    <a:pt x="22049" y="11681"/>
                    <a:pt x="20080" y="14915"/>
                  </a:cubicBezTo>
                  <a:cubicBezTo>
                    <a:pt x="18169" y="17551"/>
                    <a:pt x="16203" y="20149"/>
                    <a:pt x="14459" y="22892"/>
                  </a:cubicBezTo>
                  <a:cubicBezTo>
                    <a:pt x="13172" y="24608"/>
                    <a:pt x="11918" y="26339"/>
                    <a:pt x="10862" y="28142"/>
                  </a:cubicBezTo>
                  <a:lnTo>
                    <a:pt x="10862" y="28142"/>
                  </a:lnTo>
                  <a:cubicBezTo>
                    <a:pt x="15565" y="20103"/>
                    <a:pt x="21964" y="13260"/>
                    <a:pt x="25658" y="4617"/>
                  </a:cubicBezTo>
                  <a:cubicBezTo>
                    <a:pt x="25699" y="4520"/>
                    <a:pt x="25618" y="4401"/>
                    <a:pt x="25530" y="4401"/>
                  </a:cubicBezTo>
                  <a:cubicBezTo>
                    <a:pt x="25500" y="4401"/>
                    <a:pt x="25469" y="4415"/>
                    <a:pt x="25441" y="4449"/>
                  </a:cubicBezTo>
                  <a:cubicBezTo>
                    <a:pt x="20196" y="11240"/>
                    <a:pt x="16572" y="19164"/>
                    <a:pt x="11304" y="25946"/>
                  </a:cubicBezTo>
                  <a:cubicBezTo>
                    <a:pt x="10660" y="26773"/>
                    <a:pt x="9749" y="27895"/>
                    <a:pt x="9587" y="27895"/>
                  </a:cubicBezTo>
                  <a:cubicBezTo>
                    <a:pt x="9482" y="27895"/>
                    <a:pt x="9695" y="27419"/>
                    <a:pt x="10507" y="26076"/>
                  </a:cubicBezTo>
                  <a:cubicBezTo>
                    <a:pt x="12063" y="23498"/>
                    <a:pt x="13706" y="20969"/>
                    <a:pt x="15351" y="18448"/>
                  </a:cubicBezTo>
                  <a:cubicBezTo>
                    <a:pt x="18313" y="13907"/>
                    <a:pt x="21382" y="9435"/>
                    <a:pt x="24396" y="4929"/>
                  </a:cubicBezTo>
                  <a:cubicBezTo>
                    <a:pt x="24465" y="4828"/>
                    <a:pt x="24375" y="4739"/>
                    <a:pt x="24280" y="4739"/>
                  </a:cubicBezTo>
                  <a:cubicBezTo>
                    <a:pt x="24238" y="4739"/>
                    <a:pt x="24196" y="4756"/>
                    <a:pt x="24165" y="4796"/>
                  </a:cubicBezTo>
                  <a:cubicBezTo>
                    <a:pt x="23288" y="5933"/>
                    <a:pt x="22436" y="7088"/>
                    <a:pt x="21593" y="8252"/>
                  </a:cubicBezTo>
                  <a:cubicBezTo>
                    <a:pt x="22404" y="7007"/>
                    <a:pt x="23192" y="5751"/>
                    <a:pt x="23931" y="4461"/>
                  </a:cubicBezTo>
                  <a:cubicBezTo>
                    <a:pt x="23990" y="4360"/>
                    <a:pt x="23897" y="4246"/>
                    <a:pt x="23802" y="4246"/>
                  </a:cubicBezTo>
                  <a:cubicBezTo>
                    <a:pt x="23769" y="4246"/>
                    <a:pt x="23736" y="4259"/>
                    <a:pt x="23709" y="4291"/>
                  </a:cubicBezTo>
                  <a:cubicBezTo>
                    <a:pt x="23663" y="4340"/>
                    <a:pt x="23623" y="4395"/>
                    <a:pt x="23579" y="4444"/>
                  </a:cubicBezTo>
                  <a:cubicBezTo>
                    <a:pt x="23738" y="3976"/>
                    <a:pt x="23859" y="3497"/>
                    <a:pt x="23940" y="3009"/>
                  </a:cubicBezTo>
                  <a:cubicBezTo>
                    <a:pt x="23955" y="2915"/>
                    <a:pt x="23884" y="2835"/>
                    <a:pt x="23805" y="2835"/>
                  </a:cubicBezTo>
                  <a:cubicBezTo>
                    <a:pt x="23774" y="2835"/>
                    <a:pt x="23741" y="2848"/>
                    <a:pt x="23712" y="2876"/>
                  </a:cubicBezTo>
                  <a:cubicBezTo>
                    <a:pt x="20464" y="5971"/>
                    <a:pt x="17978" y="9582"/>
                    <a:pt x="15626" y="13382"/>
                  </a:cubicBezTo>
                  <a:cubicBezTo>
                    <a:pt x="13512" y="16786"/>
                    <a:pt x="11350" y="20207"/>
                    <a:pt x="9283" y="23665"/>
                  </a:cubicBezTo>
                  <a:cubicBezTo>
                    <a:pt x="8702" y="24367"/>
                    <a:pt x="8116" y="25063"/>
                    <a:pt x="7513" y="25753"/>
                  </a:cubicBezTo>
                  <a:cubicBezTo>
                    <a:pt x="6883" y="26475"/>
                    <a:pt x="6416" y="26954"/>
                    <a:pt x="6282" y="26954"/>
                  </a:cubicBezTo>
                  <a:cubicBezTo>
                    <a:pt x="6176" y="26954"/>
                    <a:pt x="6277" y="26654"/>
                    <a:pt x="6670" y="25937"/>
                  </a:cubicBezTo>
                  <a:cubicBezTo>
                    <a:pt x="8448" y="23735"/>
                    <a:pt x="9883" y="21246"/>
                    <a:pt x="11333" y="18801"/>
                  </a:cubicBezTo>
                  <a:cubicBezTo>
                    <a:pt x="13082" y="16430"/>
                    <a:pt x="14806" y="14083"/>
                    <a:pt x="16492" y="11707"/>
                  </a:cubicBezTo>
                  <a:lnTo>
                    <a:pt x="16492" y="11707"/>
                  </a:lnTo>
                  <a:cubicBezTo>
                    <a:pt x="15091" y="13642"/>
                    <a:pt x="13631" y="15524"/>
                    <a:pt x="12176" y="17403"/>
                  </a:cubicBezTo>
                  <a:cubicBezTo>
                    <a:pt x="12308" y="17184"/>
                    <a:pt x="12441" y="16965"/>
                    <a:pt x="12577" y="16748"/>
                  </a:cubicBezTo>
                  <a:cubicBezTo>
                    <a:pt x="12773" y="16433"/>
                    <a:pt x="12969" y="16122"/>
                    <a:pt x="13163" y="15807"/>
                  </a:cubicBezTo>
                  <a:cubicBezTo>
                    <a:pt x="14716" y="13569"/>
                    <a:pt x="16287" y="11355"/>
                    <a:pt x="17799" y="9161"/>
                  </a:cubicBezTo>
                  <a:cubicBezTo>
                    <a:pt x="19099" y="7274"/>
                    <a:pt x="20587" y="5321"/>
                    <a:pt x="21744" y="3466"/>
                  </a:cubicBezTo>
                  <a:lnTo>
                    <a:pt x="21744" y="3466"/>
                  </a:lnTo>
                  <a:cubicBezTo>
                    <a:pt x="20160" y="6008"/>
                    <a:pt x="18692" y="8572"/>
                    <a:pt x="16971" y="11027"/>
                  </a:cubicBezTo>
                  <a:lnTo>
                    <a:pt x="16971" y="11027"/>
                  </a:lnTo>
                  <a:cubicBezTo>
                    <a:pt x="18983" y="8172"/>
                    <a:pt x="20943" y="5277"/>
                    <a:pt x="22823" y="2255"/>
                  </a:cubicBezTo>
                  <a:cubicBezTo>
                    <a:pt x="22891" y="2147"/>
                    <a:pt x="22800" y="2054"/>
                    <a:pt x="22702" y="2054"/>
                  </a:cubicBezTo>
                  <a:cubicBezTo>
                    <a:pt x="22660" y="2054"/>
                    <a:pt x="22616" y="2072"/>
                    <a:pt x="22583" y="2114"/>
                  </a:cubicBezTo>
                  <a:cubicBezTo>
                    <a:pt x="20109" y="5385"/>
                    <a:pt x="17745" y="8728"/>
                    <a:pt x="15458" y="12126"/>
                  </a:cubicBezTo>
                  <a:cubicBezTo>
                    <a:pt x="17580" y="8719"/>
                    <a:pt x="19705" y="5315"/>
                    <a:pt x="21882" y="1941"/>
                  </a:cubicBezTo>
                  <a:cubicBezTo>
                    <a:pt x="21952" y="1832"/>
                    <a:pt x="21857" y="1736"/>
                    <a:pt x="21756" y="1736"/>
                  </a:cubicBezTo>
                  <a:cubicBezTo>
                    <a:pt x="21713" y="1736"/>
                    <a:pt x="21668" y="1754"/>
                    <a:pt x="21636" y="1796"/>
                  </a:cubicBezTo>
                  <a:cubicBezTo>
                    <a:pt x="20655" y="3121"/>
                    <a:pt x="19702" y="4472"/>
                    <a:pt x="18761" y="5835"/>
                  </a:cubicBezTo>
                  <a:cubicBezTo>
                    <a:pt x="19739" y="4328"/>
                    <a:pt x="20606" y="2769"/>
                    <a:pt x="21267" y="1118"/>
                  </a:cubicBezTo>
                  <a:cubicBezTo>
                    <a:pt x="21306" y="1020"/>
                    <a:pt x="21214" y="940"/>
                    <a:pt x="21123" y="940"/>
                  </a:cubicBezTo>
                  <a:cubicBezTo>
                    <a:pt x="21088" y="940"/>
                    <a:pt x="21054" y="952"/>
                    <a:pt x="21027" y="979"/>
                  </a:cubicBezTo>
                  <a:cubicBezTo>
                    <a:pt x="19789" y="2284"/>
                    <a:pt x="18715" y="3756"/>
                    <a:pt x="17707" y="5281"/>
                  </a:cubicBezTo>
                  <a:cubicBezTo>
                    <a:pt x="18611" y="3733"/>
                    <a:pt x="19433" y="2137"/>
                    <a:pt x="20118" y="445"/>
                  </a:cubicBezTo>
                  <a:close/>
                  <a:moveTo>
                    <a:pt x="28747" y="16390"/>
                  </a:moveTo>
                  <a:lnTo>
                    <a:pt x="28747" y="16390"/>
                  </a:lnTo>
                  <a:cubicBezTo>
                    <a:pt x="27924" y="17603"/>
                    <a:pt x="27119" y="18812"/>
                    <a:pt x="26371" y="19990"/>
                  </a:cubicBezTo>
                  <a:cubicBezTo>
                    <a:pt x="24893" y="22323"/>
                    <a:pt x="23588" y="24771"/>
                    <a:pt x="22170" y="27144"/>
                  </a:cubicBezTo>
                  <a:cubicBezTo>
                    <a:pt x="21519" y="28233"/>
                    <a:pt x="21229" y="28656"/>
                    <a:pt x="21171" y="28656"/>
                  </a:cubicBezTo>
                  <a:cubicBezTo>
                    <a:pt x="20989" y="28656"/>
                    <a:pt x="23065" y="24554"/>
                    <a:pt x="23533" y="23752"/>
                  </a:cubicBezTo>
                  <a:cubicBezTo>
                    <a:pt x="25046" y="21154"/>
                    <a:pt x="26879" y="18757"/>
                    <a:pt x="28747" y="16390"/>
                  </a:cubicBezTo>
                  <a:close/>
                  <a:moveTo>
                    <a:pt x="22153" y="24147"/>
                  </a:moveTo>
                  <a:lnTo>
                    <a:pt x="22153" y="24147"/>
                  </a:lnTo>
                  <a:cubicBezTo>
                    <a:pt x="22003" y="24448"/>
                    <a:pt x="21856" y="24745"/>
                    <a:pt x="21708" y="25039"/>
                  </a:cubicBezTo>
                  <a:cubicBezTo>
                    <a:pt x="20891" y="26246"/>
                    <a:pt x="20095" y="27467"/>
                    <a:pt x="19350" y="28729"/>
                  </a:cubicBezTo>
                  <a:cubicBezTo>
                    <a:pt x="19107" y="28614"/>
                    <a:pt x="18850" y="28510"/>
                    <a:pt x="18585" y="28409"/>
                  </a:cubicBezTo>
                  <a:cubicBezTo>
                    <a:pt x="19872" y="27055"/>
                    <a:pt x="21044" y="25626"/>
                    <a:pt x="22153" y="24147"/>
                  </a:cubicBezTo>
                  <a:close/>
                  <a:moveTo>
                    <a:pt x="27377" y="7335"/>
                  </a:moveTo>
                  <a:cubicBezTo>
                    <a:pt x="27407" y="7335"/>
                    <a:pt x="25807" y="9741"/>
                    <a:pt x="25326" y="10515"/>
                  </a:cubicBezTo>
                  <a:cubicBezTo>
                    <a:pt x="24122" y="12452"/>
                    <a:pt x="22970" y="14424"/>
                    <a:pt x="21804" y="16387"/>
                  </a:cubicBezTo>
                  <a:cubicBezTo>
                    <a:pt x="19535" y="20212"/>
                    <a:pt x="17228" y="24009"/>
                    <a:pt x="14710" y="27675"/>
                  </a:cubicBezTo>
                  <a:cubicBezTo>
                    <a:pt x="13807" y="28244"/>
                    <a:pt x="12767" y="28700"/>
                    <a:pt x="11757" y="29012"/>
                  </a:cubicBezTo>
                  <a:cubicBezTo>
                    <a:pt x="12213" y="28397"/>
                    <a:pt x="12675" y="27782"/>
                    <a:pt x="13114" y="27156"/>
                  </a:cubicBezTo>
                  <a:lnTo>
                    <a:pt x="13114" y="27156"/>
                  </a:lnTo>
                  <a:cubicBezTo>
                    <a:pt x="12955" y="27465"/>
                    <a:pt x="12790" y="27773"/>
                    <a:pt x="12646" y="28094"/>
                  </a:cubicBezTo>
                  <a:cubicBezTo>
                    <a:pt x="12592" y="28208"/>
                    <a:pt x="12683" y="28335"/>
                    <a:pt x="12787" y="28335"/>
                  </a:cubicBezTo>
                  <a:cubicBezTo>
                    <a:pt x="12823" y="28335"/>
                    <a:pt x="12861" y="28320"/>
                    <a:pt x="12894" y="28284"/>
                  </a:cubicBezTo>
                  <a:cubicBezTo>
                    <a:pt x="18114" y="22814"/>
                    <a:pt x="21388" y="16015"/>
                    <a:pt x="25638" y="9831"/>
                  </a:cubicBezTo>
                  <a:cubicBezTo>
                    <a:pt x="26909" y="7980"/>
                    <a:pt x="27362" y="7335"/>
                    <a:pt x="27377" y="7335"/>
                  </a:cubicBezTo>
                  <a:close/>
                  <a:moveTo>
                    <a:pt x="10311" y="23792"/>
                  </a:moveTo>
                  <a:cubicBezTo>
                    <a:pt x="9211" y="25447"/>
                    <a:pt x="8209" y="27167"/>
                    <a:pt x="7392" y="29026"/>
                  </a:cubicBezTo>
                  <a:cubicBezTo>
                    <a:pt x="6754" y="28804"/>
                    <a:pt x="6133" y="28527"/>
                    <a:pt x="5538" y="28204"/>
                  </a:cubicBezTo>
                  <a:cubicBezTo>
                    <a:pt x="6563" y="27173"/>
                    <a:pt x="7539" y="26105"/>
                    <a:pt x="8480" y="25011"/>
                  </a:cubicBezTo>
                  <a:lnTo>
                    <a:pt x="8480" y="25011"/>
                  </a:lnTo>
                  <a:cubicBezTo>
                    <a:pt x="7816" y="26142"/>
                    <a:pt x="7158" y="27277"/>
                    <a:pt x="6526" y="28420"/>
                  </a:cubicBezTo>
                  <a:cubicBezTo>
                    <a:pt x="6474" y="28515"/>
                    <a:pt x="6562" y="28626"/>
                    <a:pt x="6648" y="28626"/>
                  </a:cubicBezTo>
                  <a:cubicBezTo>
                    <a:pt x="6678" y="28626"/>
                    <a:pt x="6707" y="28613"/>
                    <a:pt x="6731" y="28582"/>
                  </a:cubicBezTo>
                  <a:cubicBezTo>
                    <a:pt x="7949" y="27003"/>
                    <a:pt x="9136" y="25400"/>
                    <a:pt x="10311" y="23792"/>
                  </a:cubicBezTo>
                  <a:close/>
                  <a:moveTo>
                    <a:pt x="12490" y="26275"/>
                  </a:moveTo>
                  <a:lnTo>
                    <a:pt x="12490" y="26275"/>
                  </a:lnTo>
                  <a:cubicBezTo>
                    <a:pt x="11997" y="27216"/>
                    <a:pt x="11546" y="28189"/>
                    <a:pt x="11136" y="29185"/>
                  </a:cubicBezTo>
                  <a:cubicBezTo>
                    <a:pt x="10813" y="29269"/>
                    <a:pt x="10487" y="29332"/>
                    <a:pt x="10158" y="29382"/>
                  </a:cubicBezTo>
                  <a:cubicBezTo>
                    <a:pt x="10928" y="28360"/>
                    <a:pt x="11708" y="27323"/>
                    <a:pt x="12490" y="26275"/>
                  </a:cubicBezTo>
                  <a:close/>
                  <a:moveTo>
                    <a:pt x="13911" y="23036"/>
                  </a:moveTo>
                  <a:lnTo>
                    <a:pt x="13911" y="23036"/>
                  </a:lnTo>
                  <a:cubicBezTo>
                    <a:pt x="12484" y="25100"/>
                    <a:pt x="11096" y="27187"/>
                    <a:pt x="9826" y="29361"/>
                  </a:cubicBezTo>
                  <a:cubicBezTo>
                    <a:pt x="9817" y="29384"/>
                    <a:pt x="9811" y="29408"/>
                    <a:pt x="9817" y="29431"/>
                  </a:cubicBezTo>
                  <a:cubicBezTo>
                    <a:pt x="9715" y="29441"/>
                    <a:pt x="9609" y="29446"/>
                    <a:pt x="9500" y="29446"/>
                  </a:cubicBezTo>
                  <a:cubicBezTo>
                    <a:pt x="9000" y="29446"/>
                    <a:pt x="8420" y="29341"/>
                    <a:pt x="7807" y="29159"/>
                  </a:cubicBezTo>
                  <a:cubicBezTo>
                    <a:pt x="8212" y="28879"/>
                    <a:pt x="8587" y="28559"/>
                    <a:pt x="8925" y="28201"/>
                  </a:cubicBezTo>
                  <a:lnTo>
                    <a:pt x="8925" y="28201"/>
                  </a:lnTo>
                  <a:cubicBezTo>
                    <a:pt x="8754" y="28484"/>
                    <a:pt x="8581" y="28764"/>
                    <a:pt x="8414" y="29050"/>
                  </a:cubicBezTo>
                  <a:cubicBezTo>
                    <a:pt x="8353" y="29149"/>
                    <a:pt x="8440" y="29250"/>
                    <a:pt x="8533" y="29250"/>
                  </a:cubicBezTo>
                  <a:cubicBezTo>
                    <a:pt x="8565" y="29250"/>
                    <a:pt x="8597" y="29238"/>
                    <a:pt x="8625" y="29211"/>
                  </a:cubicBezTo>
                  <a:cubicBezTo>
                    <a:pt x="10562" y="27346"/>
                    <a:pt x="12300" y="25253"/>
                    <a:pt x="13911" y="23036"/>
                  </a:cubicBezTo>
                  <a:close/>
                  <a:moveTo>
                    <a:pt x="25242" y="20602"/>
                  </a:moveTo>
                  <a:lnTo>
                    <a:pt x="25242" y="20602"/>
                  </a:lnTo>
                  <a:cubicBezTo>
                    <a:pt x="23256" y="23443"/>
                    <a:pt x="21524" y="26431"/>
                    <a:pt x="20441" y="29763"/>
                  </a:cubicBezTo>
                  <a:cubicBezTo>
                    <a:pt x="20288" y="29373"/>
                    <a:pt x="19999" y="29096"/>
                    <a:pt x="19636" y="28882"/>
                  </a:cubicBezTo>
                  <a:cubicBezTo>
                    <a:pt x="20043" y="28215"/>
                    <a:pt x="20444" y="27548"/>
                    <a:pt x="20839" y="26876"/>
                  </a:cubicBezTo>
                  <a:cubicBezTo>
                    <a:pt x="22179" y="24705"/>
                    <a:pt x="23700" y="22638"/>
                    <a:pt x="25242" y="20602"/>
                  </a:cubicBezTo>
                  <a:close/>
                  <a:moveTo>
                    <a:pt x="18762" y="1"/>
                  </a:moveTo>
                  <a:cubicBezTo>
                    <a:pt x="18729" y="1"/>
                    <a:pt x="18697" y="13"/>
                    <a:pt x="18671" y="38"/>
                  </a:cubicBezTo>
                  <a:cubicBezTo>
                    <a:pt x="18660" y="50"/>
                    <a:pt x="18648" y="61"/>
                    <a:pt x="18634" y="73"/>
                  </a:cubicBezTo>
                  <a:cubicBezTo>
                    <a:pt x="16902" y="81"/>
                    <a:pt x="15247" y="419"/>
                    <a:pt x="13651" y="973"/>
                  </a:cubicBezTo>
                  <a:cubicBezTo>
                    <a:pt x="13625" y="951"/>
                    <a:pt x="13592" y="940"/>
                    <a:pt x="13561" y="940"/>
                  </a:cubicBezTo>
                  <a:cubicBezTo>
                    <a:pt x="13515" y="940"/>
                    <a:pt x="13470" y="963"/>
                    <a:pt x="13446" y="1005"/>
                  </a:cubicBezTo>
                  <a:cubicBezTo>
                    <a:pt x="13434" y="1025"/>
                    <a:pt x="13423" y="1043"/>
                    <a:pt x="13408" y="1063"/>
                  </a:cubicBezTo>
                  <a:cubicBezTo>
                    <a:pt x="13007" y="1207"/>
                    <a:pt x="12611" y="1363"/>
                    <a:pt x="12219" y="1531"/>
                  </a:cubicBezTo>
                  <a:cubicBezTo>
                    <a:pt x="12233" y="1508"/>
                    <a:pt x="12251" y="1484"/>
                    <a:pt x="12268" y="1458"/>
                  </a:cubicBezTo>
                  <a:cubicBezTo>
                    <a:pt x="12339" y="1358"/>
                    <a:pt x="12246" y="1264"/>
                    <a:pt x="12149" y="1264"/>
                  </a:cubicBezTo>
                  <a:cubicBezTo>
                    <a:pt x="12107" y="1264"/>
                    <a:pt x="12064" y="1281"/>
                    <a:pt x="12034" y="1323"/>
                  </a:cubicBezTo>
                  <a:cubicBezTo>
                    <a:pt x="11933" y="1461"/>
                    <a:pt x="11826" y="1609"/>
                    <a:pt x="11722" y="1753"/>
                  </a:cubicBezTo>
                  <a:cubicBezTo>
                    <a:pt x="10666" y="2241"/>
                    <a:pt x="9635" y="2786"/>
                    <a:pt x="8636" y="3384"/>
                  </a:cubicBezTo>
                  <a:cubicBezTo>
                    <a:pt x="7357" y="4149"/>
                    <a:pt x="6355" y="5197"/>
                    <a:pt x="5455" y="6346"/>
                  </a:cubicBezTo>
                  <a:cubicBezTo>
                    <a:pt x="4118" y="7715"/>
                    <a:pt x="2980" y="9239"/>
                    <a:pt x="2100" y="10910"/>
                  </a:cubicBezTo>
                  <a:cubicBezTo>
                    <a:pt x="1670" y="11436"/>
                    <a:pt x="1222" y="11941"/>
                    <a:pt x="720" y="12392"/>
                  </a:cubicBezTo>
                  <a:cubicBezTo>
                    <a:pt x="598" y="12500"/>
                    <a:pt x="711" y="12662"/>
                    <a:pt x="839" y="12662"/>
                  </a:cubicBezTo>
                  <a:cubicBezTo>
                    <a:pt x="875" y="12662"/>
                    <a:pt x="912" y="12649"/>
                    <a:pt x="945" y="12620"/>
                  </a:cubicBezTo>
                  <a:cubicBezTo>
                    <a:pt x="1153" y="12432"/>
                    <a:pt x="1355" y="12241"/>
                    <a:pt x="1548" y="12045"/>
                  </a:cubicBezTo>
                  <a:lnTo>
                    <a:pt x="1548" y="12045"/>
                  </a:lnTo>
                  <a:cubicBezTo>
                    <a:pt x="1225" y="12773"/>
                    <a:pt x="951" y="13520"/>
                    <a:pt x="726" y="14283"/>
                  </a:cubicBezTo>
                  <a:cubicBezTo>
                    <a:pt x="705" y="14348"/>
                    <a:pt x="759" y="14391"/>
                    <a:pt x="813" y="14391"/>
                  </a:cubicBezTo>
                  <a:cubicBezTo>
                    <a:pt x="849" y="14391"/>
                    <a:pt x="885" y="14372"/>
                    <a:pt x="899" y="14329"/>
                  </a:cubicBezTo>
                  <a:cubicBezTo>
                    <a:pt x="1190" y="13362"/>
                    <a:pt x="1577" y="12449"/>
                    <a:pt x="2016" y="11557"/>
                  </a:cubicBezTo>
                  <a:cubicBezTo>
                    <a:pt x="3284" y="10186"/>
                    <a:pt x="4314" y="8670"/>
                    <a:pt x="5429" y="7224"/>
                  </a:cubicBezTo>
                  <a:lnTo>
                    <a:pt x="5429" y="7224"/>
                  </a:lnTo>
                  <a:cubicBezTo>
                    <a:pt x="5374" y="7446"/>
                    <a:pt x="5247" y="7781"/>
                    <a:pt x="5013" y="8292"/>
                  </a:cubicBezTo>
                  <a:cubicBezTo>
                    <a:pt x="4181" y="10111"/>
                    <a:pt x="2862" y="11696"/>
                    <a:pt x="1722" y="13373"/>
                  </a:cubicBezTo>
                  <a:cubicBezTo>
                    <a:pt x="1720" y="13367"/>
                    <a:pt x="1716" y="13362"/>
                    <a:pt x="1711" y="13362"/>
                  </a:cubicBezTo>
                  <a:cubicBezTo>
                    <a:pt x="1709" y="13362"/>
                    <a:pt x="1707" y="13363"/>
                    <a:pt x="1704" y="13364"/>
                  </a:cubicBezTo>
                  <a:cubicBezTo>
                    <a:pt x="1208" y="13572"/>
                    <a:pt x="962" y="14130"/>
                    <a:pt x="838" y="14788"/>
                  </a:cubicBezTo>
                  <a:cubicBezTo>
                    <a:pt x="792" y="14869"/>
                    <a:pt x="743" y="14947"/>
                    <a:pt x="697" y="15027"/>
                  </a:cubicBezTo>
                  <a:cubicBezTo>
                    <a:pt x="662" y="15100"/>
                    <a:pt x="700" y="15189"/>
                    <a:pt x="781" y="15212"/>
                  </a:cubicBezTo>
                  <a:cubicBezTo>
                    <a:pt x="746" y="15547"/>
                    <a:pt x="729" y="15888"/>
                    <a:pt x="731" y="16225"/>
                  </a:cubicBezTo>
                  <a:cubicBezTo>
                    <a:pt x="720" y="16246"/>
                    <a:pt x="708" y="16266"/>
                    <a:pt x="697" y="16286"/>
                  </a:cubicBezTo>
                  <a:cubicBezTo>
                    <a:pt x="662" y="16344"/>
                    <a:pt x="677" y="16416"/>
                    <a:pt x="731" y="16454"/>
                  </a:cubicBezTo>
                  <a:cubicBezTo>
                    <a:pt x="740" y="16849"/>
                    <a:pt x="755" y="17201"/>
                    <a:pt x="763" y="17484"/>
                  </a:cubicBezTo>
                  <a:cubicBezTo>
                    <a:pt x="524" y="17923"/>
                    <a:pt x="278" y="18356"/>
                    <a:pt x="59" y="18804"/>
                  </a:cubicBezTo>
                  <a:cubicBezTo>
                    <a:pt x="1" y="18907"/>
                    <a:pt x="86" y="19011"/>
                    <a:pt x="181" y="19011"/>
                  </a:cubicBezTo>
                  <a:cubicBezTo>
                    <a:pt x="213" y="19011"/>
                    <a:pt x="246" y="18999"/>
                    <a:pt x="275" y="18971"/>
                  </a:cubicBezTo>
                  <a:cubicBezTo>
                    <a:pt x="446" y="18832"/>
                    <a:pt x="607" y="18682"/>
                    <a:pt x="772" y="18538"/>
                  </a:cubicBezTo>
                  <a:cubicBezTo>
                    <a:pt x="772" y="19144"/>
                    <a:pt x="772" y="19811"/>
                    <a:pt x="795" y="20498"/>
                  </a:cubicBezTo>
                  <a:cubicBezTo>
                    <a:pt x="653" y="20721"/>
                    <a:pt x="506" y="20946"/>
                    <a:pt x="371" y="21165"/>
                  </a:cubicBezTo>
                  <a:cubicBezTo>
                    <a:pt x="303" y="21267"/>
                    <a:pt x="402" y="21382"/>
                    <a:pt x="500" y="21382"/>
                  </a:cubicBezTo>
                  <a:cubicBezTo>
                    <a:pt x="533" y="21382"/>
                    <a:pt x="566" y="21369"/>
                    <a:pt x="593" y="21338"/>
                  </a:cubicBezTo>
                  <a:cubicBezTo>
                    <a:pt x="674" y="21249"/>
                    <a:pt x="746" y="21154"/>
                    <a:pt x="827" y="21064"/>
                  </a:cubicBezTo>
                  <a:cubicBezTo>
                    <a:pt x="853" y="21546"/>
                    <a:pt x="896" y="22028"/>
                    <a:pt x="962" y="22502"/>
                  </a:cubicBezTo>
                  <a:cubicBezTo>
                    <a:pt x="919" y="22698"/>
                    <a:pt x="876" y="22894"/>
                    <a:pt x="844" y="23094"/>
                  </a:cubicBezTo>
                  <a:cubicBezTo>
                    <a:pt x="831" y="23171"/>
                    <a:pt x="901" y="23256"/>
                    <a:pt x="974" y="23256"/>
                  </a:cubicBezTo>
                  <a:cubicBezTo>
                    <a:pt x="1002" y="23256"/>
                    <a:pt x="1030" y="23244"/>
                    <a:pt x="1055" y="23215"/>
                  </a:cubicBezTo>
                  <a:cubicBezTo>
                    <a:pt x="1063" y="23203"/>
                    <a:pt x="1072" y="23189"/>
                    <a:pt x="1084" y="23177"/>
                  </a:cubicBezTo>
                  <a:cubicBezTo>
                    <a:pt x="1101" y="23276"/>
                    <a:pt x="1118" y="23374"/>
                    <a:pt x="1141" y="23466"/>
                  </a:cubicBezTo>
                  <a:cubicBezTo>
                    <a:pt x="1141" y="23475"/>
                    <a:pt x="1141" y="23481"/>
                    <a:pt x="1144" y="23489"/>
                  </a:cubicBezTo>
                  <a:cubicBezTo>
                    <a:pt x="1205" y="23740"/>
                    <a:pt x="1280" y="23989"/>
                    <a:pt x="1367" y="24234"/>
                  </a:cubicBezTo>
                  <a:cubicBezTo>
                    <a:pt x="1352" y="24263"/>
                    <a:pt x="1335" y="24292"/>
                    <a:pt x="1320" y="24318"/>
                  </a:cubicBezTo>
                  <a:cubicBezTo>
                    <a:pt x="1276" y="24412"/>
                    <a:pt x="1344" y="24520"/>
                    <a:pt x="1447" y="24520"/>
                  </a:cubicBezTo>
                  <a:cubicBezTo>
                    <a:pt x="1451" y="24520"/>
                    <a:pt x="1455" y="24520"/>
                    <a:pt x="1459" y="24520"/>
                  </a:cubicBezTo>
                  <a:cubicBezTo>
                    <a:pt x="1569" y="24803"/>
                    <a:pt x="1707" y="25074"/>
                    <a:pt x="1872" y="25331"/>
                  </a:cubicBezTo>
                  <a:cubicBezTo>
                    <a:pt x="3162" y="27306"/>
                    <a:pt x="5143" y="28619"/>
                    <a:pt x="7305" y="29205"/>
                  </a:cubicBezTo>
                  <a:cubicBezTo>
                    <a:pt x="7268" y="29298"/>
                    <a:pt x="7330" y="29409"/>
                    <a:pt x="7421" y="29409"/>
                  </a:cubicBezTo>
                  <a:cubicBezTo>
                    <a:pt x="7443" y="29409"/>
                    <a:pt x="7468" y="29403"/>
                    <a:pt x="7493" y="29387"/>
                  </a:cubicBezTo>
                  <a:cubicBezTo>
                    <a:pt x="7539" y="29361"/>
                    <a:pt x="7574" y="29324"/>
                    <a:pt x="7620" y="29295"/>
                  </a:cubicBezTo>
                  <a:cubicBezTo>
                    <a:pt x="8355" y="29466"/>
                    <a:pt x="9107" y="29552"/>
                    <a:pt x="9865" y="29552"/>
                  </a:cubicBezTo>
                  <a:cubicBezTo>
                    <a:pt x="9889" y="29552"/>
                    <a:pt x="9914" y="29552"/>
                    <a:pt x="9938" y="29552"/>
                  </a:cubicBezTo>
                  <a:lnTo>
                    <a:pt x="9979" y="29552"/>
                  </a:lnTo>
                  <a:cubicBezTo>
                    <a:pt x="10322" y="29546"/>
                    <a:pt x="10666" y="29523"/>
                    <a:pt x="11006" y="29483"/>
                  </a:cubicBezTo>
                  <a:lnTo>
                    <a:pt x="11006" y="29483"/>
                  </a:lnTo>
                  <a:cubicBezTo>
                    <a:pt x="10977" y="29558"/>
                    <a:pt x="10943" y="29633"/>
                    <a:pt x="10914" y="29708"/>
                  </a:cubicBezTo>
                  <a:cubicBezTo>
                    <a:pt x="10873" y="29810"/>
                    <a:pt x="10953" y="29870"/>
                    <a:pt x="11038" y="29870"/>
                  </a:cubicBezTo>
                  <a:cubicBezTo>
                    <a:pt x="11085" y="29870"/>
                    <a:pt x="11134" y="29852"/>
                    <a:pt x="11165" y="29812"/>
                  </a:cubicBezTo>
                  <a:cubicBezTo>
                    <a:pt x="11263" y="29685"/>
                    <a:pt x="11356" y="29549"/>
                    <a:pt x="11451" y="29422"/>
                  </a:cubicBezTo>
                  <a:cubicBezTo>
                    <a:pt x="13186" y="29127"/>
                    <a:pt x="14840" y="28351"/>
                    <a:pt x="16160" y="27026"/>
                  </a:cubicBezTo>
                  <a:cubicBezTo>
                    <a:pt x="16232" y="27505"/>
                    <a:pt x="16373" y="28045"/>
                    <a:pt x="16847" y="28201"/>
                  </a:cubicBezTo>
                  <a:cubicBezTo>
                    <a:pt x="16893" y="28215"/>
                    <a:pt x="16942" y="28227"/>
                    <a:pt x="16991" y="28241"/>
                  </a:cubicBezTo>
                  <a:cubicBezTo>
                    <a:pt x="16962" y="28296"/>
                    <a:pt x="16933" y="28354"/>
                    <a:pt x="16907" y="28409"/>
                  </a:cubicBezTo>
                  <a:cubicBezTo>
                    <a:pt x="16858" y="28514"/>
                    <a:pt x="16941" y="28632"/>
                    <a:pt x="17037" y="28632"/>
                  </a:cubicBezTo>
                  <a:cubicBezTo>
                    <a:pt x="17070" y="28632"/>
                    <a:pt x="17104" y="28618"/>
                    <a:pt x="17135" y="28585"/>
                  </a:cubicBezTo>
                  <a:cubicBezTo>
                    <a:pt x="17213" y="28501"/>
                    <a:pt x="17280" y="28412"/>
                    <a:pt x="17358" y="28328"/>
                  </a:cubicBezTo>
                  <a:cubicBezTo>
                    <a:pt x="18007" y="28455"/>
                    <a:pt x="18677" y="28487"/>
                    <a:pt x="19269" y="28847"/>
                  </a:cubicBezTo>
                  <a:cubicBezTo>
                    <a:pt x="19263" y="28856"/>
                    <a:pt x="19257" y="28865"/>
                    <a:pt x="19254" y="28873"/>
                  </a:cubicBezTo>
                  <a:cubicBezTo>
                    <a:pt x="19178" y="28998"/>
                    <a:pt x="19291" y="29116"/>
                    <a:pt x="19404" y="29116"/>
                  </a:cubicBezTo>
                  <a:cubicBezTo>
                    <a:pt x="19453" y="29116"/>
                    <a:pt x="19501" y="29094"/>
                    <a:pt x="19535" y="29041"/>
                  </a:cubicBezTo>
                  <a:cubicBezTo>
                    <a:pt x="19540" y="29047"/>
                    <a:pt x="19549" y="29050"/>
                    <a:pt x="19555" y="29055"/>
                  </a:cubicBezTo>
                  <a:cubicBezTo>
                    <a:pt x="21428" y="30678"/>
                    <a:pt x="19520" y="31382"/>
                    <a:pt x="19656" y="32742"/>
                  </a:cubicBezTo>
                  <a:cubicBezTo>
                    <a:pt x="19760" y="33767"/>
                    <a:pt x="20302" y="34414"/>
                    <a:pt x="21001" y="35147"/>
                  </a:cubicBezTo>
                  <a:cubicBezTo>
                    <a:pt x="22930" y="37168"/>
                    <a:pt x="24422" y="39070"/>
                    <a:pt x="24991" y="41905"/>
                  </a:cubicBezTo>
                  <a:cubicBezTo>
                    <a:pt x="25007" y="41988"/>
                    <a:pt x="25066" y="42024"/>
                    <a:pt x="25128" y="42024"/>
                  </a:cubicBezTo>
                  <a:cubicBezTo>
                    <a:pt x="25222" y="42024"/>
                    <a:pt x="25325" y="41942"/>
                    <a:pt x="25303" y="41819"/>
                  </a:cubicBezTo>
                  <a:cubicBezTo>
                    <a:pt x="24997" y="40078"/>
                    <a:pt x="24235" y="38681"/>
                    <a:pt x="23380" y="37139"/>
                  </a:cubicBezTo>
                  <a:cubicBezTo>
                    <a:pt x="22254" y="35115"/>
                    <a:pt x="19370" y="34434"/>
                    <a:pt x="20337" y="31573"/>
                  </a:cubicBezTo>
                  <a:cubicBezTo>
                    <a:pt x="20528" y="31010"/>
                    <a:pt x="20577" y="30571"/>
                    <a:pt x="20539" y="30201"/>
                  </a:cubicBezTo>
                  <a:cubicBezTo>
                    <a:pt x="20577" y="30193"/>
                    <a:pt x="20611" y="30170"/>
                    <a:pt x="20632" y="30138"/>
                  </a:cubicBezTo>
                  <a:cubicBezTo>
                    <a:pt x="23319" y="26001"/>
                    <a:pt x="25632" y="21636"/>
                    <a:pt x="28337" y="17504"/>
                  </a:cubicBezTo>
                  <a:cubicBezTo>
                    <a:pt x="29151" y="16260"/>
                    <a:pt x="29974" y="15024"/>
                    <a:pt x="30794" y="13792"/>
                  </a:cubicBezTo>
                  <a:cubicBezTo>
                    <a:pt x="31573" y="12796"/>
                    <a:pt x="32347" y="11791"/>
                    <a:pt x="33083" y="10769"/>
                  </a:cubicBezTo>
                  <a:cubicBezTo>
                    <a:pt x="33166" y="10651"/>
                    <a:pt x="33058" y="10545"/>
                    <a:pt x="32945" y="10545"/>
                  </a:cubicBezTo>
                  <a:cubicBezTo>
                    <a:pt x="32928" y="10545"/>
                    <a:pt x="32912" y="10548"/>
                    <a:pt x="32896" y="10552"/>
                  </a:cubicBezTo>
                  <a:cubicBezTo>
                    <a:pt x="33661" y="9346"/>
                    <a:pt x="34391" y="8116"/>
                    <a:pt x="35093" y="6866"/>
                  </a:cubicBezTo>
                  <a:lnTo>
                    <a:pt x="35093" y="6866"/>
                  </a:lnTo>
                  <a:cubicBezTo>
                    <a:pt x="34045" y="8601"/>
                    <a:pt x="32792" y="10472"/>
                    <a:pt x="31484" y="12389"/>
                  </a:cubicBezTo>
                  <a:cubicBezTo>
                    <a:pt x="30981" y="13050"/>
                    <a:pt x="30473" y="13711"/>
                    <a:pt x="29959" y="14369"/>
                  </a:cubicBezTo>
                  <a:cubicBezTo>
                    <a:pt x="31770" y="11935"/>
                    <a:pt x="33525" y="9467"/>
                    <a:pt x="35098" y="6854"/>
                  </a:cubicBezTo>
                  <a:cubicBezTo>
                    <a:pt x="35367" y="6372"/>
                    <a:pt x="35653" y="5902"/>
                    <a:pt x="35910" y="5411"/>
                  </a:cubicBezTo>
                  <a:cubicBezTo>
                    <a:pt x="35912" y="5405"/>
                    <a:pt x="35910" y="5399"/>
                    <a:pt x="35910" y="5393"/>
                  </a:cubicBezTo>
                  <a:cubicBezTo>
                    <a:pt x="35933" y="5393"/>
                    <a:pt x="35957" y="5393"/>
                    <a:pt x="35981" y="5393"/>
                  </a:cubicBezTo>
                  <a:cubicBezTo>
                    <a:pt x="36240" y="5393"/>
                    <a:pt x="36499" y="5407"/>
                    <a:pt x="36758" y="5434"/>
                  </a:cubicBezTo>
                  <a:cubicBezTo>
                    <a:pt x="37299" y="5496"/>
                    <a:pt x="37809" y="5531"/>
                    <a:pt x="38304" y="5531"/>
                  </a:cubicBezTo>
                  <a:cubicBezTo>
                    <a:pt x="39417" y="5531"/>
                    <a:pt x="40455" y="5356"/>
                    <a:pt x="41600" y="4929"/>
                  </a:cubicBezTo>
                  <a:cubicBezTo>
                    <a:pt x="41699" y="4895"/>
                    <a:pt x="41673" y="4753"/>
                    <a:pt x="41587" y="4753"/>
                  </a:cubicBezTo>
                  <a:cubicBezTo>
                    <a:pt x="41577" y="4753"/>
                    <a:pt x="41567" y="4755"/>
                    <a:pt x="41557" y="4758"/>
                  </a:cubicBezTo>
                  <a:cubicBezTo>
                    <a:pt x="40494" y="5096"/>
                    <a:pt x="39462" y="5203"/>
                    <a:pt x="38435" y="5203"/>
                  </a:cubicBezTo>
                  <a:cubicBezTo>
                    <a:pt x="36804" y="5203"/>
                    <a:pt x="35185" y="4936"/>
                    <a:pt x="33473" y="4906"/>
                  </a:cubicBezTo>
                  <a:cubicBezTo>
                    <a:pt x="33458" y="4905"/>
                    <a:pt x="33443" y="4905"/>
                    <a:pt x="33428" y="4905"/>
                  </a:cubicBezTo>
                  <a:cubicBezTo>
                    <a:pt x="32304" y="4905"/>
                    <a:pt x="32296" y="5650"/>
                    <a:pt x="32177" y="6268"/>
                  </a:cubicBezTo>
                  <a:cubicBezTo>
                    <a:pt x="32110" y="6352"/>
                    <a:pt x="32050" y="6441"/>
                    <a:pt x="31980" y="6528"/>
                  </a:cubicBezTo>
                  <a:cubicBezTo>
                    <a:pt x="31709" y="6667"/>
                    <a:pt x="31435" y="6805"/>
                    <a:pt x="31146" y="6955"/>
                  </a:cubicBezTo>
                  <a:cubicBezTo>
                    <a:pt x="31080" y="6987"/>
                    <a:pt x="31010" y="7016"/>
                    <a:pt x="30941" y="7039"/>
                  </a:cubicBezTo>
                  <a:cubicBezTo>
                    <a:pt x="31078" y="7061"/>
                    <a:pt x="31198" y="7072"/>
                    <a:pt x="31304" y="7072"/>
                  </a:cubicBezTo>
                  <a:cubicBezTo>
                    <a:pt x="31417" y="7072"/>
                    <a:pt x="31514" y="7060"/>
                    <a:pt x="31599" y="7039"/>
                  </a:cubicBezTo>
                  <a:lnTo>
                    <a:pt x="31599" y="7039"/>
                  </a:lnTo>
                  <a:cubicBezTo>
                    <a:pt x="30733" y="8185"/>
                    <a:pt x="29902" y="9354"/>
                    <a:pt x="29108" y="10547"/>
                  </a:cubicBezTo>
                  <a:cubicBezTo>
                    <a:pt x="29639" y="9455"/>
                    <a:pt x="30084" y="8327"/>
                    <a:pt x="30393" y="7134"/>
                  </a:cubicBezTo>
                  <a:cubicBezTo>
                    <a:pt x="30580" y="7131"/>
                    <a:pt x="30765" y="7097"/>
                    <a:pt x="30941" y="7036"/>
                  </a:cubicBezTo>
                  <a:cubicBezTo>
                    <a:pt x="30372" y="6941"/>
                    <a:pt x="29529" y="6641"/>
                    <a:pt x="28259" y="6023"/>
                  </a:cubicBezTo>
                  <a:cubicBezTo>
                    <a:pt x="25173" y="4527"/>
                    <a:pt x="23623" y="431"/>
                    <a:pt x="19881" y="110"/>
                  </a:cubicBezTo>
                  <a:cubicBezTo>
                    <a:pt x="19543" y="81"/>
                    <a:pt x="19214" y="84"/>
                    <a:pt x="18879" y="78"/>
                  </a:cubicBezTo>
                  <a:cubicBezTo>
                    <a:pt x="18858" y="28"/>
                    <a:pt x="18810" y="1"/>
                    <a:pt x="187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5" name="Google Shape;13425;p54"/>
            <p:cNvSpPr/>
            <p:nvPr/>
          </p:nvSpPr>
          <p:spPr>
            <a:xfrm>
              <a:off x="4020600" y="4528725"/>
              <a:ext cx="89650" cy="23625"/>
            </a:xfrm>
            <a:custGeom>
              <a:rect b="b" l="l" r="r" t="t"/>
              <a:pathLst>
                <a:path extrusionOk="0" h="945" w="3586">
                  <a:moveTo>
                    <a:pt x="0" y="1"/>
                  </a:moveTo>
                  <a:cubicBezTo>
                    <a:pt x="567" y="575"/>
                    <a:pt x="1293" y="944"/>
                    <a:pt x="2237" y="944"/>
                  </a:cubicBezTo>
                  <a:cubicBezTo>
                    <a:pt x="2645" y="944"/>
                    <a:pt x="3093" y="876"/>
                    <a:pt x="3586" y="725"/>
                  </a:cubicBezTo>
                  <a:lnTo>
                    <a:pt x="3586" y="725"/>
                  </a:lnTo>
                  <a:cubicBezTo>
                    <a:pt x="3152" y="825"/>
                    <a:pt x="2752" y="872"/>
                    <a:pt x="2381" y="872"/>
                  </a:cubicBezTo>
                  <a:cubicBezTo>
                    <a:pt x="1399" y="872"/>
                    <a:pt x="625" y="543"/>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6" name="Google Shape;13426;p54"/>
            <p:cNvSpPr/>
            <p:nvPr/>
          </p:nvSpPr>
          <p:spPr>
            <a:xfrm>
              <a:off x="3817925" y="4050975"/>
              <a:ext cx="202775" cy="477700"/>
            </a:xfrm>
            <a:custGeom>
              <a:rect b="b" l="l" r="r" t="t"/>
              <a:pathLst>
                <a:path extrusionOk="0" h="19108" w="8111">
                  <a:moveTo>
                    <a:pt x="3197" y="1"/>
                  </a:moveTo>
                  <a:cubicBezTo>
                    <a:pt x="3182" y="1"/>
                    <a:pt x="3167" y="5"/>
                    <a:pt x="3153" y="16"/>
                  </a:cubicBezTo>
                  <a:cubicBezTo>
                    <a:pt x="1" y="2265"/>
                    <a:pt x="3583" y="8105"/>
                    <a:pt x="4626" y="10626"/>
                  </a:cubicBezTo>
                  <a:cubicBezTo>
                    <a:pt x="5587" y="12941"/>
                    <a:pt x="5982" y="17263"/>
                    <a:pt x="8110" y="19108"/>
                  </a:cubicBezTo>
                  <a:cubicBezTo>
                    <a:pt x="6863" y="17846"/>
                    <a:pt x="6378" y="15597"/>
                    <a:pt x="6034" y="14104"/>
                  </a:cubicBezTo>
                  <a:cubicBezTo>
                    <a:pt x="5327" y="11050"/>
                    <a:pt x="154" y="2802"/>
                    <a:pt x="3260" y="157"/>
                  </a:cubicBezTo>
                  <a:cubicBezTo>
                    <a:pt x="3324" y="103"/>
                    <a:pt x="3265" y="1"/>
                    <a:pt x="31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7" name="Google Shape;13427;p54"/>
            <p:cNvSpPr/>
            <p:nvPr/>
          </p:nvSpPr>
          <p:spPr>
            <a:xfrm>
              <a:off x="4110175" y="3244525"/>
              <a:ext cx="798225" cy="1302350"/>
            </a:xfrm>
            <a:custGeom>
              <a:rect b="b" l="l" r="r" t="t"/>
              <a:pathLst>
                <a:path extrusionOk="0" h="52094" w="31929">
                  <a:moveTo>
                    <a:pt x="8813" y="0"/>
                  </a:moveTo>
                  <a:cubicBezTo>
                    <a:pt x="8739" y="0"/>
                    <a:pt x="8678" y="70"/>
                    <a:pt x="8667" y="147"/>
                  </a:cubicBezTo>
                  <a:cubicBezTo>
                    <a:pt x="8277" y="3060"/>
                    <a:pt x="10133" y="5982"/>
                    <a:pt x="11568" y="8367"/>
                  </a:cubicBezTo>
                  <a:cubicBezTo>
                    <a:pt x="13811" y="12091"/>
                    <a:pt x="17059" y="13428"/>
                    <a:pt x="20278" y="16078"/>
                  </a:cubicBezTo>
                  <a:cubicBezTo>
                    <a:pt x="19357" y="17126"/>
                    <a:pt x="18699" y="18477"/>
                    <a:pt x="17787" y="19531"/>
                  </a:cubicBezTo>
                  <a:cubicBezTo>
                    <a:pt x="16289" y="21257"/>
                    <a:pt x="14530" y="22689"/>
                    <a:pt x="13133" y="24511"/>
                  </a:cubicBezTo>
                  <a:cubicBezTo>
                    <a:pt x="12253" y="25660"/>
                    <a:pt x="12299" y="26985"/>
                    <a:pt x="12362" y="28342"/>
                  </a:cubicBezTo>
                  <a:cubicBezTo>
                    <a:pt x="12374" y="28584"/>
                    <a:pt x="12989" y="32606"/>
                    <a:pt x="13026" y="32632"/>
                  </a:cubicBezTo>
                  <a:cubicBezTo>
                    <a:pt x="13225" y="34970"/>
                    <a:pt x="12105" y="37765"/>
                    <a:pt x="11225" y="39829"/>
                  </a:cubicBezTo>
                  <a:cubicBezTo>
                    <a:pt x="10211" y="42202"/>
                    <a:pt x="8667" y="44359"/>
                    <a:pt x="7154" y="46432"/>
                  </a:cubicBezTo>
                  <a:cubicBezTo>
                    <a:pt x="5814" y="48274"/>
                    <a:pt x="4302" y="49665"/>
                    <a:pt x="2402" y="50907"/>
                  </a:cubicBezTo>
                  <a:cubicBezTo>
                    <a:pt x="1498" y="51498"/>
                    <a:pt x="704" y="51877"/>
                    <a:pt x="0" y="52093"/>
                  </a:cubicBezTo>
                  <a:cubicBezTo>
                    <a:pt x="46" y="52082"/>
                    <a:pt x="87" y="52082"/>
                    <a:pt x="133" y="52070"/>
                  </a:cubicBezTo>
                  <a:cubicBezTo>
                    <a:pt x="5878" y="50618"/>
                    <a:pt x="10324" y="43790"/>
                    <a:pt x="12146" y="38527"/>
                  </a:cubicBezTo>
                  <a:cubicBezTo>
                    <a:pt x="12642" y="37092"/>
                    <a:pt x="13194" y="35597"/>
                    <a:pt x="13280" y="34064"/>
                  </a:cubicBezTo>
                  <a:cubicBezTo>
                    <a:pt x="13439" y="31240"/>
                    <a:pt x="12082" y="27155"/>
                    <a:pt x="13428" y="24684"/>
                  </a:cubicBezTo>
                  <a:cubicBezTo>
                    <a:pt x="14421" y="22854"/>
                    <a:pt x="16569" y="21257"/>
                    <a:pt x="18027" y="19770"/>
                  </a:cubicBezTo>
                  <a:cubicBezTo>
                    <a:pt x="19254" y="18520"/>
                    <a:pt x="19943" y="16776"/>
                    <a:pt x="21179" y="15581"/>
                  </a:cubicBezTo>
                  <a:cubicBezTo>
                    <a:pt x="21283" y="15482"/>
                    <a:pt x="21188" y="15350"/>
                    <a:pt x="21077" y="15350"/>
                  </a:cubicBezTo>
                  <a:cubicBezTo>
                    <a:pt x="21045" y="15350"/>
                    <a:pt x="21013" y="15360"/>
                    <a:pt x="20983" y="15385"/>
                  </a:cubicBezTo>
                  <a:cubicBezTo>
                    <a:pt x="20752" y="15575"/>
                    <a:pt x="20535" y="15783"/>
                    <a:pt x="20339" y="16009"/>
                  </a:cubicBezTo>
                  <a:cubicBezTo>
                    <a:pt x="18330" y="14132"/>
                    <a:pt x="15815" y="12989"/>
                    <a:pt x="13843" y="11054"/>
                  </a:cubicBezTo>
                  <a:cubicBezTo>
                    <a:pt x="11649" y="8901"/>
                    <a:pt x="9902" y="5159"/>
                    <a:pt x="9068" y="2278"/>
                  </a:cubicBezTo>
                  <a:cubicBezTo>
                    <a:pt x="8740" y="1144"/>
                    <a:pt x="8844" y="756"/>
                    <a:pt x="9139" y="756"/>
                  </a:cubicBezTo>
                  <a:cubicBezTo>
                    <a:pt x="9616" y="756"/>
                    <a:pt x="10593" y="1766"/>
                    <a:pt x="11060" y="2272"/>
                  </a:cubicBezTo>
                  <a:cubicBezTo>
                    <a:pt x="12175" y="3485"/>
                    <a:pt x="13044" y="4963"/>
                    <a:pt x="13973" y="6317"/>
                  </a:cubicBezTo>
                  <a:cubicBezTo>
                    <a:pt x="15044" y="7873"/>
                    <a:pt x="16222" y="9288"/>
                    <a:pt x="17827" y="10312"/>
                  </a:cubicBezTo>
                  <a:cubicBezTo>
                    <a:pt x="18447" y="10708"/>
                    <a:pt x="19242" y="10882"/>
                    <a:pt x="20120" y="10882"/>
                  </a:cubicBezTo>
                  <a:cubicBezTo>
                    <a:pt x="24818" y="10882"/>
                    <a:pt x="31928" y="5900"/>
                    <a:pt x="27736" y="3072"/>
                  </a:cubicBezTo>
                  <a:cubicBezTo>
                    <a:pt x="27706" y="3052"/>
                    <a:pt x="27677" y="3044"/>
                    <a:pt x="27650" y="3044"/>
                  </a:cubicBezTo>
                  <a:cubicBezTo>
                    <a:pt x="27514" y="3044"/>
                    <a:pt x="27424" y="3259"/>
                    <a:pt x="27568" y="3358"/>
                  </a:cubicBezTo>
                  <a:cubicBezTo>
                    <a:pt x="31148" y="5774"/>
                    <a:pt x="25302" y="9097"/>
                    <a:pt x="23749" y="9882"/>
                  </a:cubicBezTo>
                  <a:cubicBezTo>
                    <a:pt x="22728" y="10400"/>
                    <a:pt x="21723" y="10650"/>
                    <a:pt x="20749" y="10650"/>
                  </a:cubicBezTo>
                  <a:cubicBezTo>
                    <a:pt x="19138" y="10650"/>
                    <a:pt x="17613" y="9965"/>
                    <a:pt x="16239" y="8673"/>
                  </a:cubicBezTo>
                  <a:cubicBezTo>
                    <a:pt x="13436" y="6028"/>
                    <a:pt x="12212" y="2183"/>
                    <a:pt x="8886" y="23"/>
                  </a:cubicBezTo>
                  <a:cubicBezTo>
                    <a:pt x="8861" y="7"/>
                    <a:pt x="8837" y="0"/>
                    <a:pt x="88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8" name="Google Shape;13428;p54"/>
            <p:cNvSpPr/>
            <p:nvPr/>
          </p:nvSpPr>
          <p:spPr>
            <a:xfrm>
              <a:off x="3835550" y="2303200"/>
              <a:ext cx="19500" cy="20300"/>
            </a:xfrm>
            <a:custGeom>
              <a:rect b="b" l="l" r="r" t="t"/>
              <a:pathLst>
                <a:path extrusionOk="0" h="812" w="780">
                  <a:moveTo>
                    <a:pt x="779" y="1"/>
                  </a:moveTo>
                  <a:cubicBezTo>
                    <a:pt x="638" y="145"/>
                    <a:pt x="494" y="289"/>
                    <a:pt x="352" y="434"/>
                  </a:cubicBezTo>
                  <a:cubicBezTo>
                    <a:pt x="231" y="555"/>
                    <a:pt x="121" y="691"/>
                    <a:pt x="0" y="812"/>
                  </a:cubicBezTo>
                  <a:cubicBezTo>
                    <a:pt x="263" y="549"/>
                    <a:pt x="517" y="269"/>
                    <a:pt x="7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9" name="Google Shape;13429;p54"/>
            <p:cNvSpPr/>
            <p:nvPr/>
          </p:nvSpPr>
          <p:spPr>
            <a:xfrm>
              <a:off x="3855025" y="2280550"/>
              <a:ext cx="21675" cy="22675"/>
            </a:xfrm>
            <a:custGeom>
              <a:rect b="b" l="l" r="r" t="t"/>
              <a:pathLst>
                <a:path extrusionOk="0" h="907" w="867">
                  <a:moveTo>
                    <a:pt x="867" y="0"/>
                  </a:moveTo>
                  <a:lnTo>
                    <a:pt x="867" y="0"/>
                  </a:lnTo>
                  <a:cubicBezTo>
                    <a:pt x="578" y="306"/>
                    <a:pt x="289" y="607"/>
                    <a:pt x="0" y="907"/>
                  </a:cubicBezTo>
                  <a:cubicBezTo>
                    <a:pt x="289" y="607"/>
                    <a:pt x="581" y="306"/>
                    <a:pt x="8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0" name="Google Shape;13430;p54"/>
            <p:cNvSpPr/>
            <p:nvPr/>
          </p:nvSpPr>
          <p:spPr>
            <a:xfrm>
              <a:off x="3876675" y="2249375"/>
              <a:ext cx="28750" cy="31200"/>
            </a:xfrm>
            <a:custGeom>
              <a:rect b="b" l="l" r="r" t="t"/>
              <a:pathLst>
                <a:path extrusionOk="0" h="1248" w="1150">
                  <a:moveTo>
                    <a:pt x="1150" y="0"/>
                  </a:moveTo>
                  <a:lnTo>
                    <a:pt x="1150" y="0"/>
                  </a:lnTo>
                  <a:cubicBezTo>
                    <a:pt x="902" y="272"/>
                    <a:pt x="654" y="544"/>
                    <a:pt x="405" y="814"/>
                  </a:cubicBezTo>
                  <a:lnTo>
                    <a:pt x="405" y="814"/>
                  </a:lnTo>
                  <a:cubicBezTo>
                    <a:pt x="654" y="546"/>
                    <a:pt x="902" y="275"/>
                    <a:pt x="1150" y="0"/>
                  </a:cubicBezTo>
                  <a:close/>
                  <a:moveTo>
                    <a:pt x="405" y="814"/>
                  </a:moveTo>
                  <a:cubicBezTo>
                    <a:pt x="270" y="959"/>
                    <a:pt x="135" y="1103"/>
                    <a:pt x="1" y="1247"/>
                  </a:cubicBezTo>
                  <a:cubicBezTo>
                    <a:pt x="136" y="1104"/>
                    <a:pt x="271" y="959"/>
                    <a:pt x="405" y="81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1" name="Google Shape;13431;p54"/>
            <p:cNvSpPr/>
            <p:nvPr/>
          </p:nvSpPr>
          <p:spPr>
            <a:xfrm>
              <a:off x="3514925" y="1774450"/>
              <a:ext cx="981275" cy="1252850"/>
            </a:xfrm>
            <a:custGeom>
              <a:rect b="b" l="l" r="r" t="t"/>
              <a:pathLst>
                <a:path extrusionOk="0" h="50114" w="39251">
                  <a:moveTo>
                    <a:pt x="28510" y="607"/>
                  </a:moveTo>
                  <a:lnTo>
                    <a:pt x="28510" y="607"/>
                  </a:lnTo>
                  <a:cubicBezTo>
                    <a:pt x="28758" y="656"/>
                    <a:pt x="29004" y="719"/>
                    <a:pt x="29243" y="797"/>
                  </a:cubicBezTo>
                  <a:cubicBezTo>
                    <a:pt x="29238" y="800"/>
                    <a:pt x="29232" y="800"/>
                    <a:pt x="29226" y="803"/>
                  </a:cubicBezTo>
                  <a:cubicBezTo>
                    <a:pt x="27800" y="2215"/>
                    <a:pt x="26455" y="3681"/>
                    <a:pt x="25150" y="5171"/>
                  </a:cubicBezTo>
                  <a:cubicBezTo>
                    <a:pt x="26290" y="3673"/>
                    <a:pt x="27410" y="2172"/>
                    <a:pt x="28499" y="670"/>
                  </a:cubicBezTo>
                  <a:cubicBezTo>
                    <a:pt x="28510" y="650"/>
                    <a:pt x="28513" y="627"/>
                    <a:pt x="28510" y="607"/>
                  </a:cubicBezTo>
                  <a:close/>
                  <a:moveTo>
                    <a:pt x="21958" y="1924"/>
                  </a:moveTo>
                  <a:lnTo>
                    <a:pt x="21958" y="1924"/>
                  </a:lnTo>
                  <a:cubicBezTo>
                    <a:pt x="20344" y="3328"/>
                    <a:pt x="18839" y="4833"/>
                    <a:pt x="17355" y="6364"/>
                  </a:cubicBezTo>
                  <a:cubicBezTo>
                    <a:pt x="18385" y="5295"/>
                    <a:pt x="19390" y="4233"/>
                    <a:pt x="20305" y="3038"/>
                  </a:cubicBezTo>
                  <a:cubicBezTo>
                    <a:pt x="20377" y="2945"/>
                    <a:pt x="20302" y="2853"/>
                    <a:pt x="20210" y="2827"/>
                  </a:cubicBezTo>
                  <a:cubicBezTo>
                    <a:pt x="20777" y="2496"/>
                    <a:pt x="21360" y="2194"/>
                    <a:pt x="21958" y="1924"/>
                  </a:cubicBezTo>
                  <a:close/>
                  <a:moveTo>
                    <a:pt x="19916" y="3441"/>
                  </a:moveTo>
                  <a:cubicBezTo>
                    <a:pt x="19946" y="3441"/>
                    <a:pt x="17312" y="6062"/>
                    <a:pt x="17124" y="6260"/>
                  </a:cubicBezTo>
                  <a:cubicBezTo>
                    <a:pt x="16818" y="6586"/>
                    <a:pt x="16607" y="6820"/>
                    <a:pt x="16431" y="7022"/>
                  </a:cubicBezTo>
                  <a:cubicBezTo>
                    <a:pt x="17037" y="5855"/>
                    <a:pt x="18414" y="4877"/>
                    <a:pt x="19344" y="3982"/>
                  </a:cubicBezTo>
                  <a:cubicBezTo>
                    <a:pt x="19742" y="3597"/>
                    <a:pt x="19908" y="3441"/>
                    <a:pt x="19916" y="3441"/>
                  </a:cubicBezTo>
                  <a:close/>
                  <a:moveTo>
                    <a:pt x="19875" y="3032"/>
                  </a:moveTo>
                  <a:cubicBezTo>
                    <a:pt x="18642" y="4187"/>
                    <a:pt x="16925" y="5399"/>
                    <a:pt x="16162" y="6872"/>
                  </a:cubicBezTo>
                  <a:cubicBezTo>
                    <a:pt x="16100" y="6992"/>
                    <a:pt x="16204" y="7103"/>
                    <a:pt x="16305" y="7103"/>
                  </a:cubicBezTo>
                  <a:cubicBezTo>
                    <a:pt x="16332" y="7103"/>
                    <a:pt x="16358" y="7095"/>
                    <a:pt x="16381" y="7078"/>
                  </a:cubicBezTo>
                  <a:lnTo>
                    <a:pt x="16381" y="7078"/>
                  </a:lnTo>
                  <a:cubicBezTo>
                    <a:pt x="16025" y="7492"/>
                    <a:pt x="15805" y="7796"/>
                    <a:pt x="15276" y="8488"/>
                  </a:cubicBezTo>
                  <a:cubicBezTo>
                    <a:pt x="15392" y="8099"/>
                    <a:pt x="15530" y="7718"/>
                    <a:pt x="15698" y="7345"/>
                  </a:cubicBezTo>
                  <a:cubicBezTo>
                    <a:pt x="16523" y="5558"/>
                    <a:pt x="18091" y="4132"/>
                    <a:pt x="19875" y="3032"/>
                  </a:cubicBezTo>
                  <a:close/>
                  <a:moveTo>
                    <a:pt x="23272" y="1373"/>
                  </a:moveTo>
                  <a:cubicBezTo>
                    <a:pt x="20868" y="4227"/>
                    <a:pt x="18194" y="6812"/>
                    <a:pt x="15637" y="9525"/>
                  </a:cubicBezTo>
                  <a:cubicBezTo>
                    <a:pt x="17482" y="7567"/>
                    <a:pt x="20028" y="4501"/>
                    <a:pt x="22222" y="2099"/>
                  </a:cubicBezTo>
                  <a:cubicBezTo>
                    <a:pt x="22309" y="2007"/>
                    <a:pt x="22251" y="1857"/>
                    <a:pt x="22127" y="1842"/>
                  </a:cubicBezTo>
                  <a:cubicBezTo>
                    <a:pt x="22510" y="1676"/>
                    <a:pt x="22892" y="1517"/>
                    <a:pt x="23272" y="1373"/>
                  </a:cubicBezTo>
                  <a:close/>
                  <a:moveTo>
                    <a:pt x="34879" y="5645"/>
                  </a:moveTo>
                  <a:lnTo>
                    <a:pt x="34879" y="5645"/>
                  </a:lnTo>
                  <a:cubicBezTo>
                    <a:pt x="35092" y="5925"/>
                    <a:pt x="35306" y="6202"/>
                    <a:pt x="35517" y="6485"/>
                  </a:cubicBezTo>
                  <a:cubicBezTo>
                    <a:pt x="35500" y="6488"/>
                    <a:pt x="35482" y="6496"/>
                    <a:pt x="35468" y="6508"/>
                  </a:cubicBezTo>
                  <a:cubicBezTo>
                    <a:pt x="34452" y="7498"/>
                    <a:pt x="33476" y="8555"/>
                    <a:pt x="32517" y="9640"/>
                  </a:cubicBezTo>
                  <a:cubicBezTo>
                    <a:pt x="33357" y="8379"/>
                    <a:pt x="34151" y="7085"/>
                    <a:pt x="34867" y="5743"/>
                  </a:cubicBezTo>
                  <a:cubicBezTo>
                    <a:pt x="34882" y="5714"/>
                    <a:pt x="34888" y="5679"/>
                    <a:pt x="34879" y="5645"/>
                  </a:cubicBezTo>
                  <a:close/>
                  <a:moveTo>
                    <a:pt x="19656" y="4406"/>
                  </a:moveTo>
                  <a:cubicBezTo>
                    <a:pt x="17846" y="6320"/>
                    <a:pt x="16142" y="8229"/>
                    <a:pt x="14739" y="10466"/>
                  </a:cubicBezTo>
                  <a:cubicBezTo>
                    <a:pt x="14889" y="9884"/>
                    <a:pt x="15033" y="9307"/>
                    <a:pt x="15197" y="8748"/>
                  </a:cubicBezTo>
                  <a:lnTo>
                    <a:pt x="15197" y="8748"/>
                  </a:lnTo>
                  <a:cubicBezTo>
                    <a:pt x="15230" y="8792"/>
                    <a:pt x="15284" y="8823"/>
                    <a:pt x="15337" y="8823"/>
                  </a:cubicBezTo>
                  <a:cubicBezTo>
                    <a:pt x="15371" y="8823"/>
                    <a:pt x="15404" y="8811"/>
                    <a:pt x="15432" y="8783"/>
                  </a:cubicBezTo>
                  <a:cubicBezTo>
                    <a:pt x="16529" y="7663"/>
                    <a:pt x="17617" y="6531"/>
                    <a:pt x="18706" y="5402"/>
                  </a:cubicBezTo>
                  <a:cubicBezTo>
                    <a:pt x="18830" y="5272"/>
                    <a:pt x="19225" y="4857"/>
                    <a:pt x="19656" y="4406"/>
                  </a:cubicBezTo>
                  <a:close/>
                  <a:moveTo>
                    <a:pt x="20089" y="6554"/>
                  </a:moveTo>
                  <a:lnTo>
                    <a:pt x="20089" y="6554"/>
                  </a:lnTo>
                  <a:cubicBezTo>
                    <a:pt x="18778" y="8177"/>
                    <a:pt x="17430" y="9764"/>
                    <a:pt x="16105" y="11367"/>
                  </a:cubicBezTo>
                  <a:lnTo>
                    <a:pt x="16102" y="11367"/>
                  </a:lnTo>
                  <a:cubicBezTo>
                    <a:pt x="16760" y="10495"/>
                    <a:pt x="17418" y="9623"/>
                    <a:pt x="18074" y="8748"/>
                  </a:cubicBezTo>
                  <a:cubicBezTo>
                    <a:pt x="18746" y="8018"/>
                    <a:pt x="19416" y="7284"/>
                    <a:pt x="20089" y="6554"/>
                  </a:cubicBezTo>
                  <a:close/>
                  <a:moveTo>
                    <a:pt x="20787" y="4628"/>
                  </a:moveTo>
                  <a:lnTo>
                    <a:pt x="20787" y="4628"/>
                  </a:lnTo>
                  <a:cubicBezTo>
                    <a:pt x="20123" y="5503"/>
                    <a:pt x="19462" y="6381"/>
                    <a:pt x="18804" y="7261"/>
                  </a:cubicBezTo>
                  <a:cubicBezTo>
                    <a:pt x="17219" y="8916"/>
                    <a:pt x="15640" y="10590"/>
                    <a:pt x="14162" y="12325"/>
                  </a:cubicBezTo>
                  <a:cubicBezTo>
                    <a:pt x="14335" y="11875"/>
                    <a:pt x="14482" y="11419"/>
                    <a:pt x="14606" y="10957"/>
                  </a:cubicBezTo>
                  <a:cubicBezTo>
                    <a:pt x="14630" y="10974"/>
                    <a:pt x="14659" y="10983"/>
                    <a:pt x="14687" y="10983"/>
                  </a:cubicBezTo>
                  <a:cubicBezTo>
                    <a:pt x="14723" y="10983"/>
                    <a:pt x="14759" y="10969"/>
                    <a:pt x="14785" y="10939"/>
                  </a:cubicBezTo>
                  <a:cubicBezTo>
                    <a:pt x="16722" y="8774"/>
                    <a:pt x="18781" y="6724"/>
                    <a:pt x="20787" y="4628"/>
                  </a:cubicBezTo>
                  <a:close/>
                  <a:moveTo>
                    <a:pt x="21760" y="9187"/>
                  </a:moveTo>
                  <a:lnTo>
                    <a:pt x="21760" y="9187"/>
                  </a:lnTo>
                  <a:cubicBezTo>
                    <a:pt x="19751" y="11655"/>
                    <a:pt x="17799" y="14158"/>
                    <a:pt x="15796" y="16633"/>
                  </a:cubicBezTo>
                  <a:cubicBezTo>
                    <a:pt x="16483" y="15674"/>
                    <a:pt x="17167" y="14719"/>
                    <a:pt x="17900" y="13798"/>
                  </a:cubicBezTo>
                  <a:cubicBezTo>
                    <a:pt x="19145" y="12227"/>
                    <a:pt x="20441" y="10697"/>
                    <a:pt x="21760" y="9187"/>
                  </a:cubicBezTo>
                  <a:close/>
                  <a:moveTo>
                    <a:pt x="27226" y="480"/>
                  </a:moveTo>
                  <a:cubicBezTo>
                    <a:pt x="27549" y="480"/>
                    <a:pt x="27873" y="504"/>
                    <a:pt x="28193" y="552"/>
                  </a:cubicBezTo>
                  <a:cubicBezTo>
                    <a:pt x="22944" y="6811"/>
                    <a:pt x="17294" y="12721"/>
                    <a:pt x="12092" y="19043"/>
                  </a:cubicBezTo>
                  <a:cubicBezTo>
                    <a:pt x="12242" y="18853"/>
                    <a:pt x="12363" y="18691"/>
                    <a:pt x="12435" y="18584"/>
                  </a:cubicBezTo>
                  <a:cubicBezTo>
                    <a:pt x="13758" y="16676"/>
                    <a:pt x="15077" y="14765"/>
                    <a:pt x="16431" y="12879"/>
                  </a:cubicBezTo>
                  <a:cubicBezTo>
                    <a:pt x="17181" y="11834"/>
                    <a:pt x="17970" y="10827"/>
                    <a:pt x="18781" y="9839"/>
                  </a:cubicBezTo>
                  <a:cubicBezTo>
                    <a:pt x="21665" y="6820"/>
                    <a:pt x="24616" y="3915"/>
                    <a:pt x="27032" y="483"/>
                  </a:cubicBezTo>
                  <a:cubicBezTo>
                    <a:pt x="27096" y="481"/>
                    <a:pt x="27161" y="480"/>
                    <a:pt x="27226" y="480"/>
                  </a:cubicBezTo>
                  <a:close/>
                  <a:moveTo>
                    <a:pt x="15637" y="11468"/>
                  </a:moveTo>
                  <a:lnTo>
                    <a:pt x="15637" y="11468"/>
                  </a:lnTo>
                  <a:cubicBezTo>
                    <a:pt x="14072" y="13543"/>
                    <a:pt x="12499" y="15611"/>
                    <a:pt x="10894" y="17655"/>
                  </a:cubicBezTo>
                  <a:cubicBezTo>
                    <a:pt x="10703" y="17897"/>
                    <a:pt x="9698" y="19311"/>
                    <a:pt x="9620" y="19311"/>
                  </a:cubicBezTo>
                  <a:cubicBezTo>
                    <a:pt x="9582" y="19311"/>
                    <a:pt x="9763" y="18976"/>
                    <a:pt x="10365" y="18010"/>
                  </a:cubicBezTo>
                  <a:cubicBezTo>
                    <a:pt x="11670" y="15920"/>
                    <a:pt x="13454" y="13982"/>
                    <a:pt x="15062" y="12114"/>
                  </a:cubicBezTo>
                  <a:lnTo>
                    <a:pt x="15060" y="12114"/>
                  </a:lnTo>
                  <a:cubicBezTo>
                    <a:pt x="15247" y="11895"/>
                    <a:pt x="15446" y="11687"/>
                    <a:pt x="15637" y="11468"/>
                  </a:cubicBezTo>
                  <a:close/>
                  <a:moveTo>
                    <a:pt x="34726" y="7697"/>
                  </a:moveTo>
                  <a:cubicBezTo>
                    <a:pt x="34654" y="7787"/>
                    <a:pt x="33170" y="10258"/>
                    <a:pt x="32402" y="11032"/>
                  </a:cubicBezTo>
                  <a:cubicBezTo>
                    <a:pt x="30947" y="12496"/>
                    <a:pt x="29723" y="14248"/>
                    <a:pt x="28432" y="15856"/>
                  </a:cubicBezTo>
                  <a:cubicBezTo>
                    <a:pt x="27485" y="17037"/>
                    <a:pt x="26558" y="18229"/>
                    <a:pt x="25629" y="19421"/>
                  </a:cubicBezTo>
                  <a:cubicBezTo>
                    <a:pt x="28507" y="15385"/>
                    <a:pt x="31521" y="11439"/>
                    <a:pt x="34726" y="7697"/>
                  </a:cubicBezTo>
                  <a:close/>
                  <a:moveTo>
                    <a:pt x="26553" y="509"/>
                  </a:moveTo>
                  <a:lnTo>
                    <a:pt x="26553" y="509"/>
                  </a:lnTo>
                  <a:cubicBezTo>
                    <a:pt x="23819" y="3684"/>
                    <a:pt x="20810" y="6638"/>
                    <a:pt x="18255" y="9955"/>
                  </a:cubicBezTo>
                  <a:cubicBezTo>
                    <a:pt x="18166" y="10073"/>
                    <a:pt x="18082" y="10192"/>
                    <a:pt x="17993" y="10310"/>
                  </a:cubicBezTo>
                  <a:cubicBezTo>
                    <a:pt x="15830" y="12663"/>
                    <a:pt x="13714" y="15088"/>
                    <a:pt x="11855" y="17611"/>
                  </a:cubicBezTo>
                  <a:cubicBezTo>
                    <a:pt x="11257" y="18399"/>
                    <a:pt x="10686" y="19205"/>
                    <a:pt x="10137" y="20025"/>
                  </a:cubicBezTo>
                  <a:cubicBezTo>
                    <a:pt x="10651" y="19133"/>
                    <a:pt x="11197" y="18261"/>
                    <a:pt x="11780" y="17415"/>
                  </a:cubicBezTo>
                  <a:cubicBezTo>
                    <a:pt x="13223" y="15224"/>
                    <a:pt x="14947" y="13217"/>
                    <a:pt x="16624" y="11208"/>
                  </a:cubicBezTo>
                  <a:cubicBezTo>
                    <a:pt x="19410" y="7868"/>
                    <a:pt x="22101" y="4447"/>
                    <a:pt x="24916" y="1132"/>
                  </a:cubicBezTo>
                  <a:cubicBezTo>
                    <a:pt x="25015" y="1016"/>
                    <a:pt x="24911" y="861"/>
                    <a:pt x="24799" y="861"/>
                  </a:cubicBezTo>
                  <a:cubicBezTo>
                    <a:pt x="24764" y="861"/>
                    <a:pt x="24727" y="876"/>
                    <a:pt x="24696" y="913"/>
                  </a:cubicBezTo>
                  <a:cubicBezTo>
                    <a:pt x="23423" y="2408"/>
                    <a:pt x="22043" y="3878"/>
                    <a:pt x="20634" y="5350"/>
                  </a:cubicBezTo>
                  <a:cubicBezTo>
                    <a:pt x="21599" y="4074"/>
                    <a:pt x="22563" y="2798"/>
                    <a:pt x="23539" y="1528"/>
                  </a:cubicBezTo>
                  <a:cubicBezTo>
                    <a:pt x="23608" y="1438"/>
                    <a:pt x="23527" y="1334"/>
                    <a:pt x="23432" y="1311"/>
                  </a:cubicBezTo>
                  <a:cubicBezTo>
                    <a:pt x="23845" y="1158"/>
                    <a:pt x="24249" y="1020"/>
                    <a:pt x="24642" y="898"/>
                  </a:cubicBezTo>
                  <a:lnTo>
                    <a:pt x="24642" y="896"/>
                  </a:lnTo>
                  <a:cubicBezTo>
                    <a:pt x="25262" y="699"/>
                    <a:pt x="25903" y="569"/>
                    <a:pt x="26553" y="509"/>
                  </a:cubicBezTo>
                  <a:close/>
                  <a:moveTo>
                    <a:pt x="33837" y="6961"/>
                  </a:moveTo>
                  <a:cubicBezTo>
                    <a:pt x="33129" y="8292"/>
                    <a:pt x="32327" y="9577"/>
                    <a:pt x="31472" y="10833"/>
                  </a:cubicBezTo>
                  <a:cubicBezTo>
                    <a:pt x="29844" y="12758"/>
                    <a:pt x="28291" y="14788"/>
                    <a:pt x="26795" y="16866"/>
                  </a:cubicBezTo>
                  <a:cubicBezTo>
                    <a:pt x="25828" y="17998"/>
                    <a:pt x="24835" y="19113"/>
                    <a:pt x="23836" y="20221"/>
                  </a:cubicBezTo>
                  <a:cubicBezTo>
                    <a:pt x="24512" y="19190"/>
                    <a:pt x="25179" y="18157"/>
                    <a:pt x="25871" y="17138"/>
                  </a:cubicBezTo>
                  <a:cubicBezTo>
                    <a:pt x="27381" y="14909"/>
                    <a:pt x="28984" y="12752"/>
                    <a:pt x="30638" y="10633"/>
                  </a:cubicBezTo>
                  <a:cubicBezTo>
                    <a:pt x="31518" y="9507"/>
                    <a:pt x="33210" y="8136"/>
                    <a:pt x="33837" y="6961"/>
                  </a:cubicBezTo>
                  <a:close/>
                  <a:moveTo>
                    <a:pt x="16281" y="12611"/>
                  </a:moveTo>
                  <a:lnTo>
                    <a:pt x="16281" y="12611"/>
                  </a:lnTo>
                  <a:cubicBezTo>
                    <a:pt x="13893" y="15888"/>
                    <a:pt x="11636" y="19257"/>
                    <a:pt x="9274" y="22554"/>
                  </a:cubicBezTo>
                  <a:cubicBezTo>
                    <a:pt x="7521" y="21391"/>
                    <a:pt x="9080" y="18859"/>
                    <a:pt x="10763" y="16796"/>
                  </a:cubicBezTo>
                  <a:lnTo>
                    <a:pt x="10763" y="16796"/>
                  </a:lnTo>
                  <a:cubicBezTo>
                    <a:pt x="10005" y="17939"/>
                    <a:pt x="9314" y="19116"/>
                    <a:pt x="8723" y="20342"/>
                  </a:cubicBezTo>
                  <a:cubicBezTo>
                    <a:pt x="8669" y="20454"/>
                    <a:pt x="8766" y="20585"/>
                    <a:pt x="8867" y="20585"/>
                  </a:cubicBezTo>
                  <a:cubicBezTo>
                    <a:pt x="8902" y="20585"/>
                    <a:pt x="8938" y="20570"/>
                    <a:pt x="8968" y="20533"/>
                  </a:cubicBezTo>
                  <a:cubicBezTo>
                    <a:pt x="9860" y="19439"/>
                    <a:pt x="10729" y="18327"/>
                    <a:pt x="11598" y="17216"/>
                  </a:cubicBezTo>
                  <a:lnTo>
                    <a:pt x="11598" y="17216"/>
                  </a:lnTo>
                  <a:cubicBezTo>
                    <a:pt x="10709" y="18500"/>
                    <a:pt x="9892" y="19831"/>
                    <a:pt x="9153" y="21203"/>
                  </a:cubicBezTo>
                  <a:cubicBezTo>
                    <a:pt x="9093" y="21317"/>
                    <a:pt x="9196" y="21448"/>
                    <a:pt x="9299" y="21448"/>
                  </a:cubicBezTo>
                  <a:cubicBezTo>
                    <a:pt x="9334" y="21448"/>
                    <a:pt x="9369" y="21433"/>
                    <a:pt x="9398" y="21396"/>
                  </a:cubicBezTo>
                  <a:cubicBezTo>
                    <a:pt x="11690" y="18451"/>
                    <a:pt x="13859" y="15440"/>
                    <a:pt x="16281" y="12611"/>
                  </a:cubicBezTo>
                  <a:close/>
                  <a:moveTo>
                    <a:pt x="25176" y="4412"/>
                  </a:moveTo>
                  <a:lnTo>
                    <a:pt x="25176" y="4412"/>
                  </a:lnTo>
                  <a:cubicBezTo>
                    <a:pt x="20002" y="10154"/>
                    <a:pt x="14794" y="16485"/>
                    <a:pt x="10339" y="22822"/>
                  </a:cubicBezTo>
                  <a:cubicBezTo>
                    <a:pt x="10302" y="22871"/>
                    <a:pt x="10308" y="22946"/>
                    <a:pt x="10357" y="22990"/>
                  </a:cubicBezTo>
                  <a:cubicBezTo>
                    <a:pt x="10077" y="22926"/>
                    <a:pt x="9805" y="22831"/>
                    <a:pt x="9548" y="22707"/>
                  </a:cubicBezTo>
                  <a:cubicBezTo>
                    <a:pt x="14505" y="16376"/>
                    <a:pt x="19760" y="10333"/>
                    <a:pt x="25176" y="4412"/>
                  </a:cubicBezTo>
                  <a:close/>
                  <a:moveTo>
                    <a:pt x="29489" y="878"/>
                  </a:moveTo>
                  <a:cubicBezTo>
                    <a:pt x="30187" y="1135"/>
                    <a:pt x="30828" y="1505"/>
                    <a:pt x="31432" y="1955"/>
                  </a:cubicBezTo>
                  <a:cubicBezTo>
                    <a:pt x="28250" y="5486"/>
                    <a:pt x="25014" y="8968"/>
                    <a:pt x="21876" y="12530"/>
                  </a:cubicBezTo>
                  <a:cubicBezTo>
                    <a:pt x="24728" y="8916"/>
                    <a:pt x="27592" y="5313"/>
                    <a:pt x="30413" y="1669"/>
                  </a:cubicBezTo>
                  <a:cubicBezTo>
                    <a:pt x="30503" y="1555"/>
                    <a:pt x="30409" y="1401"/>
                    <a:pt x="30298" y="1401"/>
                  </a:cubicBezTo>
                  <a:cubicBezTo>
                    <a:pt x="30263" y="1401"/>
                    <a:pt x="30226" y="1416"/>
                    <a:pt x="30193" y="1453"/>
                  </a:cubicBezTo>
                  <a:cubicBezTo>
                    <a:pt x="25173" y="6990"/>
                    <a:pt x="20591" y="13468"/>
                    <a:pt x="15617" y="18997"/>
                  </a:cubicBezTo>
                  <a:cubicBezTo>
                    <a:pt x="19451" y="14796"/>
                    <a:pt x="22987" y="10336"/>
                    <a:pt x="26657" y="5985"/>
                  </a:cubicBezTo>
                  <a:lnTo>
                    <a:pt x="26657" y="5985"/>
                  </a:lnTo>
                  <a:cubicBezTo>
                    <a:pt x="23697" y="9533"/>
                    <a:pt x="20758" y="13339"/>
                    <a:pt x="17990" y="17077"/>
                  </a:cubicBezTo>
                  <a:cubicBezTo>
                    <a:pt x="16188" y="19254"/>
                    <a:pt x="14439" y="21474"/>
                    <a:pt x="12787" y="23772"/>
                  </a:cubicBezTo>
                  <a:cubicBezTo>
                    <a:pt x="12201" y="23322"/>
                    <a:pt x="11783" y="23209"/>
                    <a:pt x="11029" y="23114"/>
                  </a:cubicBezTo>
                  <a:cubicBezTo>
                    <a:pt x="10853" y="23091"/>
                    <a:pt x="10689" y="23062"/>
                    <a:pt x="10533" y="23030"/>
                  </a:cubicBezTo>
                  <a:cubicBezTo>
                    <a:pt x="10550" y="23024"/>
                    <a:pt x="10570" y="23024"/>
                    <a:pt x="10585" y="23010"/>
                  </a:cubicBezTo>
                  <a:cubicBezTo>
                    <a:pt x="12323" y="21393"/>
                    <a:pt x="13729" y="19511"/>
                    <a:pt x="15103" y="17597"/>
                  </a:cubicBezTo>
                  <a:cubicBezTo>
                    <a:pt x="18123" y="14078"/>
                    <a:pt x="21093" y="10437"/>
                    <a:pt x="23937" y="6750"/>
                  </a:cubicBezTo>
                  <a:cubicBezTo>
                    <a:pt x="25279" y="5287"/>
                    <a:pt x="26645" y="3844"/>
                    <a:pt x="28034" y="2423"/>
                  </a:cubicBezTo>
                  <a:lnTo>
                    <a:pt x="28034" y="2423"/>
                  </a:lnTo>
                  <a:cubicBezTo>
                    <a:pt x="21935" y="8688"/>
                    <a:pt x="17772" y="16613"/>
                    <a:pt x="11549" y="22791"/>
                  </a:cubicBezTo>
                  <a:cubicBezTo>
                    <a:pt x="11440" y="22900"/>
                    <a:pt x="11544" y="23053"/>
                    <a:pt x="11663" y="23053"/>
                  </a:cubicBezTo>
                  <a:cubicBezTo>
                    <a:pt x="11698" y="23053"/>
                    <a:pt x="11735" y="23040"/>
                    <a:pt x="11768" y="23007"/>
                  </a:cubicBezTo>
                  <a:cubicBezTo>
                    <a:pt x="12245" y="22542"/>
                    <a:pt x="12707" y="22060"/>
                    <a:pt x="13174" y="21581"/>
                  </a:cubicBezTo>
                  <a:cubicBezTo>
                    <a:pt x="15914" y="18778"/>
                    <a:pt x="18218" y="15512"/>
                    <a:pt x="20536" y="12368"/>
                  </a:cubicBezTo>
                  <a:cubicBezTo>
                    <a:pt x="23400" y="8485"/>
                    <a:pt x="26720" y="4949"/>
                    <a:pt x="29469" y="991"/>
                  </a:cubicBezTo>
                  <a:cubicBezTo>
                    <a:pt x="29495" y="959"/>
                    <a:pt x="29500" y="916"/>
                    <a:pt x="29489" y="878"/>
                  </a:cubicBezTo>
                  <a:close/>
                  <a:moveTo>
                    <a:pt x="34293" y="4891"/>
                  </a:moveTo>
                  <a:cubicBezTo>
                    <a:pt x="34457" y="5096"/>
                    <a:pt x="34619" y="5301"/>
                    <a:pt x="34778" y="5512"/>
                  </a:cubicBezTo>
                  <a:cubicBezTo>
                    <a:pt x="34756" y="5499"/>
                    <a:pt x="34733" y="5493"/>
                    <a:pt x="34709" y="5493"/>
                  </a:cubicBezTo>
                  <a:cubicBezTo>
                    <a:pt x="34670" y="5493"/>
                    <a:pt x="34632" y="5510"/>
                    <a:pt x="34605" y="5541"/>
                  </a:cubicBezTo>
                  <a:cubicBezTo>
                    <a:pt x="29945" y="10570"/>
                    <a:pt x="26059" y="16162"/>
                    <a:pt x="22332" y="21884"/>
                  </a:cubicBezTo>
                  <a:cubicBezTo>
                    <a:pt x="21636" y="22652"/>
                    <a:pt x="20943" y="23423"/>
                    <a:pt x="20253" y="24194"/>
                  </a:cubicBezTo>
                  <a:cubicBezTo>
                    <a:pt x="22257" y="21009"/>
                    <a:pt x="24292" y="17874"/>
                    <a:pt x="26671" y="14923"/>
                  </a:cubicBezTo>
                  <a:cubicBezTo>
                    <a:pt x="29330" y="11627"/>
                    <a:pt x="32093" y="8523"/>
                    <a:pt x="34293" y="4891"/>
                  </a:cubicBezTo>
                  <a:close/>
                  <a:moveTo>
                    <a:pt x="25981" y="18015"/>
                  </a:moveTo>
                  <a:lnTo>
                    <a:pt x="25981" y="18015"/>
                  </a:lnTo>
                  <a:cubicBezTo>
                    <a:pt x="24353" y="20331"/>
                    <a:pt x="22794" y="22678"/>
                    <a:pt x="21295" y="24985"/>
                  </a:cubicBezTo>
                  <a:cubicBezTo>
                    <a:pt x="20718" y="25727"/>
                    <a:pt x="20144" y="26469"/>
                    <a:pt x="19569" y="27211"/>
                  </a:cubicBezTo>
                  <a:cubicBezTo>
                    <a:pt x="19029" y="27903"/>
                    <a:pt x="18495" y="28596"/>
                    <a:pt x="17958" y="29286"/>
                  </a:cubicBezTo>
                  <a:cubicBezTo>
                    <a:pt x="18218" y="28885"/>
                    <a:pt x="18484" y="28487"/>
                    <a:pt x="18740" y="28085"/>
                  </a:cubicBezTo>
                  <a:cubicBezTo>
                    <a:pt x="20222" y="25787"/>
                    <a:pt x="21703" y="23492"/>
                    <a:pt x="23189" y="21200"/>
                  </a:cubicBezTo>
                  <a:cubicBezTo>
                    <a:pt x="23195" y="21194"/>
                    <a:pt x="23198" y="21191"/>
                    <a:pt x="23201" y="21185"/>
                  </a:cubicBezTo>
                  <a:cubicBezTo>
                    <a:pt x="24131" y="20135"/>
                    <a:pt x="25054" y="19078"/>
                    <a:pt x="25981" y="18015"/>
                  </a:cubicBezTo>
                  <a:close/>
                  <a:moveTo>
                    <a:pt x="15758" y="22814"/>
                  </a:moveTo>
                  <a:lnTo>
                    <a:pt x="15758" y="22814"/>
                  </a:lnTo>
                  <a:cubicBezTo>
                    <a:pt x="14930" y="24084"/>
                    <a:pt x="14104" y="25357"/>
                    <a:pt x="13270" y="26619"/>
                  </a:cubicBezTo>
                  <a:cubicBezTo>
                    <a:pt x="12354" y="28002"/>
                    <a:pt x="11431" y="29384"/>
                    <a:pt x="10504" y="30767"/>
                  </a:cubicBezTo>
                  <a:cubicBezTo>
                    <a:pt x="10769" y="30225"/>
                    <a:pt x="10992" y="29665"/>
                    <a:pt x="11168" y="29087"/>
                  </a:cubicBezTo>
                  <a:cubicBezTo>
                    <a:pt x="11191" y="29012"/>
                    <a:pt x="11153" y="28931"/>
                    <a:pt x="11081" y="28902"/>
                  </a:cubicBezTo>
                  <a:cubicBezTo>
                    <a:pt x="12603" y="26853"/>
                    <a:pt x="14162" y="24823"/>
                    <a:pt x="15758" y="22814"/>
                  </a:cubicBezTo>
                  <a:close/>
                  <a:moveTo>
                    <a:pt x="10022" y="29904"/>
                  </a:moveTo>
                  <a:cubicBezTo>
                    <a:pt x="9721" y="30288"/>
                    <a:pt x="9441" y="30689"/>
                    <a:pt x="9176" y="31102"/>
                  </a:cubicBezTo>
                  <a:cubicBezTo>
                    <a:pt x="8607" y="31870"/>
                    <a:pt x="8035" y="32638"/>
                    <a:pt x="7475" y="33415"/>
                  </a:cubicBezTo>
                  <a:cubicBezTo>
                    <a:pt x="7805" y="31775"/>
                    <a:pt x="9020" y="30998"/>
                    <a:pt x="10022" y="29904"/>
                  </a:cubicBezTo>
                  <a:close/>
                  <a:moveTo>
                    <a:pt x="19000" y="28466"/>
                  </a:moveTo>
                  <a:cubicBezTo>
                    <a:pt x="17467" y="30689"/>
                    <a:pt x="15802" y="32846"/>
                    <a:pt x="14118" y="34997"/>
                  </a:cubicBezTo>
                  <a:cubicBezTo>
                    <a:pt x="14621" y="34278"/>
                    <a:pt x="15120" y="33556"/>
                    <a:pt x="15614" y="32832"/>
                  </a:cubicBezTo>
                  <a:cubicBezTo>
                    <a:pt x="16734" y="31371"/>
                    <a:pt x="17863" y="29916"/>
                    <a:pt x="19000" y="28466"/>
                  </a:cubicBezTo>
                  <a:close/>
                  <a:moveTo>
                    <a:pt x="4606" y="34702"/>
                  </a:moveTo>
                  <a:lnTo>
                    <a:pt x="4606" y="34702"/>
                  </a:lnTo>
                  <a:cubicBezTo>
                    <a:pt x="4389" y="34994"/>
                    <a:pt x="4176" y="35288"/>
                    <a:pt x="3973" y="35589"/>
                  </a:cubicBezTo>
                  <a:cubicBezTo>
                    <a:pt x="3904" y="35690"/>
                    <a:pt x="3751" y="35900"/>
                    <a:pt x="3584" y="36131"/>
                  </a:cubicBezTo>
                  <a:cubicBezTo>
                    <a:pt x="3578" y="36131"/>
                    <a:pt x="3573" y="36130"/>
                    <a:pt x="3567" y="36130"/>
                  </a:cubicBezTo>
                  <a:cubicBezTo>
                    <a:pt x="3535" y="36130"/>
                    <a:pt x="3502" y="36144"/>
                    <a:pt x="3480" y="36169"/>
                  </a:cubicBezTo>
                  <a:cubicBezTo>
                    <a:pt x="3301" y="36336"/>
                    <a:pt x="3136" y="36518"/>
                    <a:pt x="2986" y="36715"/>
                  </a:cubicBezTo>
                  <a:cubicBezTo>
                    <a:pt x="3272" y="35880"/>
                    <a:pt x="3815" y="35164"/>
                    <a:pt x="4606" y="34702"/>
                  </a:cubicBezTo>
                  <a:close/>
                  <a:moveTo>
                    <a:pt x="33173" y="6112"/>
                  </a:moveTo>
                  <a:cubicBezTo>
                    <a:pt x="33034" y="6314"/>
                    <a:pt x="32806" y="6655"/>
                    <a:pt x="32445" y="7192"/>
                  </a:cubicBezTo>
                  <a:cubicBezTo>
                    <a:pt x="28525" y="13073"/>
                    <a:pt x="23622" y="18093"/>
                    <a:pt x="19861" y="24142"/>
                  </a:cubicBezTo>
                  <a:cubicBezTo>
                    <a:pt x="19465" y="24780"/>
                    <a:pt x="19044" y="25398"/>
                    <a:pt x="18634" y="26027"/>
                  </a:cubicBezTo>
                  <a:cubicBezTo>
                    <a:pt x="17846" y="26939"/>
                    <a:pt x="17075" y="27854"/>
                    <a:pt x="16333" y="28781"/>
                  </a:cubicBezTo>
                  <a:cubicBezTo>
                    <a:pt x="14113" y="31553"/>
                    <a:pt x="11815" y="34405"/>
                    <a:pt x="9618" y="37338"/>
                  </a:cubicBezTo>
                  <a:cubicBezTo>
                    <a:pt x="12386" y="33213"/>
                    <a:pt x="15218" y="29087"/>
                    <a:pt x="18152" y="25051"/>
                  </a:cubicBezTo>
                  <a:cubicBezTo>
                    <a:pt x="20094" y="22612"/>
                    <a:pt x="21959" y="20100"/>
                    <a:pt x="23801" y="17582"/>
                  </a:cubicBezTo>
                  <a:cubicBezTo>
                    <a:pt x="25505" y="15443"/>
                    <a:pt x="27243" y="13333"/>
                    <a:pt x="28989" y="11231"/>
                  </a:cubicBezTo>
                  <a:cubicBezTo>
                    <a:pt x="30075" y="9926"/>
                    <a:pt x="31160" y="8624"/>
                    <a:pt x="32249" y="7322"/>
                  </a:cubicBezTo>
                  <a:cubicBezTo>
                    <a:pt x="32621" y="6872"/>
                    <a:pt x="32973" y="6392"/>
                    <a:pt x="33173" y="6112"/>
                  </a:cubicBezTo>
                  <a:close/>
                  <a:moveTo>
                    <a:pt x="5778" y="34258"/>
                  </a:moveTo>
                  <a:lnTo>
                    <a:pt x="5778" y="34258"/>
                  </a:lnTo>
                  <a:cubicBezTo>
                    <a:pt x="5527" y="34653"/>
                    <a:pt x="5281" y="35049"/>
                    <a:pt x="5039" y="35447"/>
                  </a:cubicBezTo>
                  <a:cubicBezTo>
                    <a:pt x="4415" y="36348"/>
                    <a:pt x="3714" y="37237"/>
                    <a:pt x="3289" y="38227"/>
                  </a:cubicBezTo>
                  <a:cubicBezTo>
                    <a:pt x="3281" y="38234"/>
                    <a:pt x="3275" y="38237"/>
                    <a:pt x="3270" y="38237"/>
                  </a:cubicBezTo>
                  <a:cubicBezTo>
                    <a:pt x="3223" y="38237"/>
                    <a:pt x="3354" y="37896"/>
                    <a:pt x="3803" y="36948"/>
                  </a:cubicBezTo>
                  <a:cubicBezTo>
                    <a:pt x="4199" y="36114"/>
                    <a:pt x="4724" y="35352"/>
                    <a:pt x="5105" y="34509"/>
                  </a:cubicBezTo>
                  <a:cubicBezTo>
                    <a:pt x="5114" y="34489"/>
                    <a:pt x="5108" y="34471"/>
                    <a:pt x="5111" y="34457"/>
                  </a:cubicBezTo>
                  <a:cubicBezTo>
                    <a:pt x="5327" y="34370"/>
                    <a:pt x="5550" y="34307"/>
                    <a:pt x="5778" y="34258"/>
                  </a:cubicBezTo>
                  <a:close/>
                  <a:moveTo>
                    <a:pt x="10603" y="29607"/>
                  </a:moveTo>
                  <a:cubicBezTo>
                    <a:pt x="10727" y="29607"/>
                    <a:pt x="9375" y="32145"/>
                    <a:pt x="9104" y="32557"/>
                  </a:cubicBezTo>
                  <a:cubicBezTo>
                    <a:pt x="7761" y="34598"/>
                    <a:pt x="6003" y="36345"/>
                    <a:pt x="4730" y="38438"/>
                  </a:cubicBezTo>
                  <a:cubicBezTo>
                    <a:pt x="4727" y="38450"/>
                    <a:pt x="4718" y="38455"/>
                    <a:pt x="4715" y="38464"/>
                  </a:cubicBezTo>
                  <a:cubicBezTo>
                    <a:pt x="4640" y="38453"/>
                    <a:pt x="4565" y="38427"/>
                    <a:pt x="4499" y="38389"/>
                  </a:cubicBezTo>
                  <a:cubicBezTo>
                    <a:pt x="5486" y="36614"/>
                    <a:pt x="6886" y="35109"/>
                    <a:pt x="8079" y="33452"/>
                  </a:cubicBezTo>
                  <a:lnTo>
                    <a:pt x="8076" y="33452"/>
                  </a:lnTo>
                  <a:cubicBezTo>
                    <a:pt x="8737" y="32537"/>
                    <a:pt x="9303" y="31553"/>
                    <a:pt x="9909" y="30597"/>
                  </a:cubicBezTo>
                  <a:cubicBezTo>
                    <a:pt x="10361" y="29882"/>
                    <a:pt x="10562" y="29607"/>
                    <a:pt x="10603" y="29607"/>
                  </a:cubicBezTo>
                  <a:close/>
                  <a:moveTo>
                    <a:pt x="7461" y="35257"/>
                  </a:moveTo>
                  <a:cubicBezTo>
                    <a:pt x="7126" y="35747"/>
                    <a:pt x="6797" y="36238"/>
                    <a:pt x="6462" y="36726"/>
                  </a:cubicBezTo>
                  <a:cubicBezTo>
                    <a:pt x="6116" y="37306"/>
                    <a:pt x="5781" y="37892"/>
                    <a:pt x="5452" y="38484"/>
                  </a:cubicBezTo>
                  <a:cubicBezTo>
                    <a:pt x="5379" y="38490"/>
                    <a:pt x="5322" y="38490"/>
                    <a:pt x="5255" y="38490"/>
                  </a:cubicBezTo>
                  <a:cubicBezTo>
                    <a:pt x="5980" y="37506"/>
                    <a:pt x="6589" y="36351"/>
                    <a:pt x="7169" y="35620"/>
                  </a:cubicBezTo>
                  <a:lnTo>
                    <a:pt x="7461" y="35257"/>
                  </a:lnTo>
                  <a:close/>
                  <a:moveTo>
                    <a:pt x="6841" y="34147"/>
                  </a:moveTo>
                  <a:cubicBezTo>
                    <a:pt x="6879" y="34147"/>
                    <a:pt x="6917" y="34147"/>
                    <a:pt x="6956" y="34148"/>
                  </a:cubicBezTo>
                  <a:cubicBezTo>
                    <a:pt x="6575" y="34682"/>
                    <a:pt x="6191" y="35213"/>
                    <a:pt x="5812" y="35753"/>
                  </a:cubicBezTo>
                  <a:cubicBezTo>
                    <a:pt x="5024" y="36882"/>
                    <a:pt x="4031" y="37927"/>
                    <a:pt x="3647" y="39169"/>
                  </a:cubicBezTo>
                  <a:cubicBezTo>
                    <a:pt x="3633" y="39169"/>
                    <a:pt x="3619" y="39169"/>
                    <a:pt x="3605" y="39169"/>
                  </a:cubicBezTo>
                  <a:cubicBezTo>
                    <a:pt x="3477" y="39169"/>
                    <a:pt x="3350" y="39157"/>
                    <a:pt x="3226" y="39134"/>
                  </a:cubicBezTo>
                  <a:cubicBezTo>
                    <a:pt x="3255" y="38952"/>
                    <a:pt x="3307" y="38773"/>
                    <a:pt x="3373" y="38603"/>
                  </a:cubicBezTo>
                  <a:cubicBezTo>
                    <a:pt x="3994" y="37693"/>
                    <a:pt x="4571" y="36764"/>
                    <a:pt x="5131" y="35817"/>
                  </a:cubicBezTo>
                  <a:cubicBezTo>
                    <a:pt x="5212" y="35681"/>
                    <a:pt x="5290" y="35545"/>
                    <a:pt x="5362" y="35415"/>
                  </a:cubicBezTo>
                  <a:cubicBezTo>
                    <a:pt x="5639" y="35020"/>
                    <a:pt x="5905" y="34616"/>
                    <a:pt x="6142" y="34194"/>
                  </a:cubicBezTo>
                  <a:cubicBezTo>
                    <a:pt x="6375" y="34162"/>
                    <a:pt x="6608" y="34147"/>
                    <a:pt x="6841" y="34147"/>
                  </a:cubicBezTo>
                  <a:close/>
                  <a:moveTo>
                    <a:pt x="4577" y="34959"/>
                  </a:moveTo>
                  <a:cubicBezTo>
                    <a:pt x="3973" y="36305"/>
                    <a:pt x="3145" y="37327"/>
                    <a:pt x="2899" y="38813"/>
                  </a:cubicBezTo>
                  <a:cubicBezTo>
                    <a:pt x="2879" y="38900"/>
                    <a:pt x="2946" y="38981"/>
                    <a:pt x="3035" y="38984"/>
                  </a:cubicBezTo>
                  <a:cubicBezTo>
                    <a:pt x="2992" y="39134"/>
                    <a:pt x="2960" y="39290"/>
                    <a:pt x="2937" y="39446"/>
                  </a:cubicBezTo>
                  <a:lnTo>
                    <a:pt x="2934" y="39446"/>
                  </a:lnTo>
                  <a:cubicBezTo>
                    <a:pt x="2764" y="38839"/>
                    <a:pt x="2712" y="38201"/>
                    <a:pt x="2787" y="37575"/>
                  </a:cubicBezTo>
                  <a:cubicBezTo>
                    <a:pt x="2798" y="37566"/>
                    <a:pt x="2810" y="37569"/>
                    <a:pt x="2822" y="37558"/>
                  </a:cubicBezTo>
                  <a:cubicBezTo>
                    <a:pt x="3535" y="36758"/>
                    <a:pt x="4193" y="35814"/>
                    <a:pt x="4577" y="34959"/>
                  </a:cubicBezTo>
                  <a:close/>
                  <a:moveTo>
                    <a:pt x="31706" y="2166"/>
                  </a:moveTo>
                  <a:cubicBezTo>
                    <a:pt x="32555" y="2850"/>
                    <a:pt x="33320" y="3696"/>
                    <a:pt x="34056" y="4602"/>
                  </a:cubicBezTo>
                  <a:cubicBezTo>
                    <a:pt x="31683" y="7495"/>
                    <a:pt x="29290" y="10362"/>
                    <a:pt x="26928" y="13252"/>
                  </a:cubicBezTo>
                  <a:cubicBezTo>
                    <a:pt x="26940" y="13237"/>
                    <a:pt x="26951" y="13223"/>
                    <a:pt x="26960" y="13206"/>
                  </a:cubicBezTo>
                  <a:cubicBezTo>
                    <a:pt x="27404" y="12623"/>
                    <a:pt x="27852" y="12039"/>
                    <a:pt x="28291" y="11453"/>
                  </a:cubicBezTo>
                  <a:cubicBezTo>
                    <a:pt x="29905" y="9305"/>
                    <a:pt x="32569" y="7039"/>
                    <a:pt x="33164" y="4302"/>
                  </a:cubicBezTo>
                  <a:cubicBezTo>
                    <a:pt x="33187" y="4192"/>
                    <a:pt x="33086" y="4077"/>
                    <a:pt x="32986" y="4077"/>
                  </a:cubicBezTo>
                  <a:cubicBezTo>
                    <a:pt x="32948" y="4077"/>
                    <a:pt x="32909" y="4094"/>
                    <a:pt x="32878" y="4135"/>
                  </a:cubicBezTo>
                  <a:cubicBezTo>
                    <a:pt x="28562" y="9591"/>
                    <a:pt x="24722" y="15388"/>
                    <a:pt x="20634" y="21015"/>
                  </a:cubicBezTo>
                  <a:cubicBezTo>
                    <a:pt x="19944" y="21942"/>
                    <a:pt x="19251" y="22869"/>
                    <a:pt x="18570" y="23801"/>
                  </a:cubicBezTo>
                  <a:cubicBezTo>
                    <a:pt x="17225" y="25585"/>
                    <a:pt x="15848" y="27346"/>
                    <a:pt x="14401" y="29058"/>
                  </a:cubicBezTo>
                  <a:cubicBezTo>
                    <a:pt x="11598" y="32375"/>
                    <a:pt x="8962" y="35698"/>
                    <a:pt x="6502" y="39275"/>
                  </a:cubicBezTo>
                  <a:cubicBezTo>
                    <a:pt x="6240" y="39659"/>
                    <a:pt x="5940" y="40064"/>
                    <a:pt x="5619" y="40476"/>
                  </a:cubicBezTo>
                  <a:cubicBezTo>
                    <a:pt x="6638" y="39062"/>
                    <a:pt x="7441" y="37364"/>
                    <a:pt x="8324" y="35996"/>
                  </a:cubicBezTo>
                  <a:cubicBezTo>
                    <a:pt x="10541" y="32560"/>
                    <a:pt x="12747" y="29142"/>
                    <a:pt x="15140" y="25828"/>
                  </a:cubicBezTo>
                  <a:cubicBezTo>
                    <a:pt x="20683" y="18145"/>
                    <a:pt x="26735" y="10772"/>
                    <a:pt x="32690" y="3410"/>
                  </a:cubicBezTo>
                  <a:cubicBezTo>
                    <a:pt x="32802" y="3272"/>
                    <a:pt x="32700" y="3115"/>
                    <a:pt x="32566" y="3115"/>
                  </a:cubicBezTo>
                  <a:cubicBezTo>
                    <a:pt x="32526" y="3115"/>
                    <a:pt x="32483" y="3129"/>
                    <a:pt x="32442" y="3162"/>
                  </a:cubicBezTo>
                  <a:cubicBezTo>
                    <a:pt x="31155" y="4172"/>
                    <a:pt x="29933" y="5278"/>
                    <a:pt x="28758" y="6450"/>
                  </a:cubicBezTo>
                  <a:cubicBezTo>
                    <a:pt x="29783" y="5053"/>
                    <a:pt x="30779" y="3635"/>
                    <a:pt x="31706" y="2169"/>
                  </a:cubicBezTo>
                  <a:lnTo>
                    <a:pt x="31706" y="2166"/>
                  </a:lnTo>
                  <a:close/>
                  <a:moveTo>
                    <a:pt x="31533" y="4314"/>
                  </a:moveTo>
                  <a:cubicBezTo>
                    <a:pt x="30167" y="5532"/>
                    <a:pt x="29059" y="7365"/>
                    <a:pt x="27921" y="8797"/>
                  </a:cubicBezTo>
                  <a:cubicBezTo>
                    <a:pt x="24959" y="12524"/>
                    <a:pt x="22011" y="16266"/>
                    <a:pt x="19078" y="20022"/>
                  </a:cubicBezTo>
                  <a:cubicBezTo>
                    <a:pt x="16561" y="23250"/>
                    <a:pt x="14147" y="26549"/>
                    <a:pt x="11835" y="29924"/>
                  </a:cubicBezTo>
                  <a:cubicBezTo>
                    <a:pt x="10515" y="31856"/>
                    <a:pt x="9294" y="33859"/>
                    <a:pt x="8041" y="35831"/>
                  </a:cubicBezTo>
                  <a:cubicBezTo>
                    <a:pt x="7948" y="35978"/>
                    <a:pt x="4548" y="41393"/>
                    <a:pt x="3972" y="41393"/>
                  </a:cubicBezTo>
                  <a:cubicBezTo>
                    <a:pt x="3960" y="41393"/>
                    <a:pt x="3949" y="41391"/>
                    <a:pt x="3939" y="41386"/>
                  </a:cubicBezTo>
                  <a:lnTo>
                    <a:pt x="3936" y="41383"/>
                  </a:lnTo>
                  <a:cubicBezTo>
                    <a:pt x="3807" y="41224"/>
                    <a:pt x="3688" y="41061"/>
                    <a:pt x="3576" y="40887"/>
                  </a:cubicBezTo>
                  <a:lnTo>
                    <a:pt x="3576" y="40887"/>
                  </a:lnTo>
                  <a:cubicBezTo>
                    <a:pt x="3606" y="40922"/>
                    <a:pt x="3649" y="40944"/>
                    <a:pt x="3692" y="40944"/>
                  </a:cubicBezTo>
                  <a:cubicBezTo>
                    <a:pt x="3716" y="40944"/>
                    <a:pt x="3739" y="40937"/>
                    <a:pt x="3760" y="40921"/>
                  </a:cubicBezTo>
                  <a:cubicBezTo>
                    <a:pt x="5521" y="39616"/>
                    <a:pt x="6323" y="37462"/>
                    <a:pt x="7542" y="35693"/>
                  </a:cubicBezTo>
                  <a:cubicBezTo>
                    <a:pt x="10198" y="31841"/>
                    <a:pt x="12790" y="27921"/>
                    <a:pt x="15357" y="24012"/>
                  </a:cubicBezTo>
                  <a:cubicBezTo>
                    <a:pt x="17233" y="21154"/>
                    <a:pt x="19312" y="18454"/>
                    <a:pt x="21437" y="15790"/>
                  </a:cubicBezTo>
                  <a:cubicBezTo>
                    <a:pt x="23374" y="13431"/>
                    <a:pt x="25314" y="11084"/>
                    <a:pt x="27225" y="8745"/>
                  </a:cubicBezTo>
                  <a:cubicBezTo>
                    <a:pt x="28536" y="7143"/>
                    <a:pt x="29988" y="5691"/>
                    <a:pt x="31533" y="4314"/>
                  </a:cubicBezTo>
                  <a:close/>
                  <a:moveTo>
                    <a:pt x="21434" y="23270"/>
                  </a:moveTo>
                  <a:cubicBezTo>
                    <a:pt x="20733" y="24358"/>
                    <a:pt x="20031" y="25450"/>
                    <a:pt x="19332" y="26544"/>
                  </a:cubicBezTo>
                  <a:cubicBezTo>
                    <a:pt x="17851" y="28862"/>
                    <a:pt x="16338" y="31148"/>
                    <a:pt x="14794" y="33409"/>
                  </a:cubicBezTo>
                  <a:cubicBezTo>
                    <a:pt x="13925" y="34549"/>
                    <a:pt x="13056" y="35690"/>
                    <a:pt x="12204" y="36842"/>
                  </a:cubicBezTo>
                  <a:cubicBezTo>
                    <a:pt x="11410" y="37924"/>
                    <a:pt x="10645" y="39024"/>
                    <a:pt x="9886" y="40133"/>
                  </a:cubicBezTo>
                  <a:cubicBezTo>
                    <a:pt x="8954" y="41236"/>
                    <a:pt x="7937" y="42321"/>
                    <a:pt x="6956" y="43430"/>
                  </a:cubicBezTo>
                  <a:cubicBezTo>
                    <a:pt x="10972" y="38129"/>
                    <a:pt x="14895" y="32707"/>
                    <a:pt x="18411" y="27127"/>
                  </a:cubicBezTo>
                  <a:cubicBezTo>
                    <a:pt x="18608" y="26818"/>
                    <a:pt x="18801" y="26509"/>
                    <a:pt x="18995" y="26200"/>
                  </a:cubicBezTo>
                  <a:cubicBezTo>
                    <a:pt x="19791" y="25213"/>
                    <a:pt x="20614" y="24240"/>
                    <a:pt x="21434" y="23270"/>
                  </a:cubicBezTo>
                  <a:close/>
                  <a:moveTo>
                    <a:pt x="15042" y="29047"/>
                  </a:moveTo>
                  <a:cubicBezTo>
                    <a:pt x="12756" y="32312"/>
                    <a:pt x="10461" y="35571"/>
                    <a:pt x="8203" y="38854"/>
                  </a:cubicBezTo>
                  <a:cubicBezTo>
                    <a:pt x="6990" y="40615"/>
                    <a:pt x="5850" y="42428"/>
                    <a:pt x="4669" y="44212"/>
                  </a:cubicBezTo>
                  <a:cubicBezTo>
                    <a:pt x="4294" y="44783"/>
                    <a:pt x="1895" y="47604"/>
                    <a:pt x="1659" y="47604"/>
                  </a:cubicBezTo>
                  <a:cubicBezTo>
                    <a:pt x="1584" y="47604"/>
                    <a:pt x="1725" y="47323"/>
                    <a:pt x="2212" y="46603"/>
                  </a:cubicBezTo>
                  <a:lnTo>
                    <a:pt x="2209" y="46603"/>
                  </a:lnTo>
                  <a:cubicBezTo>
                    <a:pt x="6248" y="40635"/>
                    <a:pt x="10674" y="34838"/>
                    <a:pt x="15042" y="29047"/>
                  </a:cubicBezTo>
                  <a:close/>
                  <a:moveTo>
                    <a:pt x="8760" y="41776"/>
                  </a:moveTo>
                  <a:lnTo>
                    <a:pt x="8763" y="41778"/>
                  </a:lnTo>
                  <a:cubicBezTo>
                    <a:pt x="8630" y="41975"/>
                    <a:pt x="8497" y="42168"/>
                    <a:pt x="8365" y="42362"/>
                  </a:cubicBezTo>
                  <a:cubicBezTo>
                    <a:pt x="7140" y="44160"/>
                    <a:pt x="4796" y="46043"/>
                    <a:pt x="3962" y="47931"/>
                  </a:cubicBezTo>
                  <a:cubicBezTo>
                    <a:pt x="4915" y="45765"/>
                    <a:pt x="6907" y="43733"/>
                    <a:pt x="8760" y="41776"/>
                  </a:cubicBezTo>
                  <a:close/>
                  <a:moveTo>
                    <a:pt x="16087" y="29852"/>
                  </a:moveTo>
                  <a:lnTo>
                    <a:pt x="16087" y="29852"/>
                  </a:lnTo>
                  <a:cubicBezTo>
                    <a:pt x="13524" y="33574"/>
                    <a:pt x="10850" y="37208"/>
                    <a:pt x="8203" y="40901"/>
                  </a:cubicBezTo>
                  <a:cubicBezTo>
                    <a:pt x="7172" y="42338"/>
                    <a:pt x="6139" y="43776"/>
                    <a:pt x="5105" y="45211"/>
                  </a:cubicBezTo>
                  <a:cubicBezTo>
                    <a:pt x="4867" y="45542"/>
                    <a:pt x="3102" y="48268"/>
                    <a:pt x="2957" y="48268"/>
                  </a:cubicBezTo>
                  <a:cubicBezTo>
                    <a:pt x="2903" y="48268"/>
                    <a:pt x="3072" y="47893"/>
                    <a:pt x="3624" y="46883"/>
                  </a:cubicBezTo>
                  <a:lnTo>
                    <a:pt x="3627" y="46883"/>
                  </a:lnTo>
                  <a:cubicBezTo>
                    <a:pt x="3783" y="46597"/>
                    <a:pt x="3965" y="46325"/>
                    <a:pt x="4129" y="46045"/>
                  </a:cubicBezTo>
                  <a:cubicBezTo>
                    <a:pt x="4744" y="45162"/>
                    <a:pt x="5325" y="44235"/>
                    <a:pt x="5882" y="43306"/>
                  </a:cubicBezTo>
                  <a:cubicBezTo>
                    <a:pt x="7132" y="41501"/>
                    <a:pt x="8480" y="39763"/>
                    <a:pt x="9808" y="38037"/>
                  </a:cubicBezTo>
                  <a:cubicBezTo>
                    <a:pt x="11910" y="35300"/>
                    <a:pt x="13980" y="32560"/>
                    <a:pt x="16087" y="29852"/>
                  </a:cubicBezTo>
                  <a:close/>
                  <a:moveTo>
                    <a:pt x="14318" y="29714"/>
                  </a:moveTo>
                  <a:lnTo>
                    <a:pt x="14318" y="29714"/>
                  </a:lnTo>
                  <a:cubicBezTo>
                    <a:pt x="11641" y="33455"/>
                    <a:pt x="8858" y="37104"/>
                    <a:pt x="6144" y="40817"/>
                  </a:cubicBezTo>
                  <a:cubicBezTo>
                    <a:pt x="4155" y="43537"/>
                    <a:pt x="1698" y="46190"/>
                    <a:pt x="339" y="49311"/>
                  </a:cubicBezTo>
                  <a:cubicBezTo>
                    <a:pt x="1107" y="45875"/>
                    <a:pt x="4886" y="42159"/>
                    <a:pt x="6785" y="39440"/>
                  </a:cubicBezTo>
                  <a:lnTo>
                    <a:pt x="6783" y="39440"/>
                  </a:lnTo>
                  <a:cubicBezTo>
                    <a:pt x="9150" y="36056"/>
                    <a:pt x="11702" y="32878"/>
                    <a:pt x="14318" y="29714"/>
                  </a:cubicBezTo>
                  <a:close/>
                  <a:moveTo>
                    <a:pt x="27060" y="1"/>
                  </a:moveTo>
                  <a:cubicBezTo>
                    <a:pt x="27025" y="1"/>
                    <a:pt x="26989" y="15"/>
                    <a:pt x="26960" y="50"/>
                  </a:cubicBezTo>
                  <a:cubicBezTo>
                    <a:pt x="26931" y="84"/>
                    <a:pt x="26902" y="116"/>
                    <a:pt x="26873" y="148"/>
                  </a:cubicBezTo>
                  <a:cubicBezTo>
                    <a:pt x="23077" y="162"/>
                    <a:pt x="19202" y="2789"/>
                    <a:pt x="16725" y="5281"/>
                  </a:cubicBezTo>
                  <a:cubicBezTo>
                    <a:pt x="15129" y="6886"/>
                    <a:pt x="14569" y="9014"/>
                    <a:pt x="14075" y="11144"/>
                  </a:cubicBezTo>
                  <a:cubicBezTo>
                    <a:pt x="13203" y="14918"/>
                    <a:pt x="9317" y="15764"/>
                    <a:pt x="8255" y="19049"/>
                  </a:cubicBezTo>
                  <a:cubicBezTo>
                    <a:pt x="7871" y="20233"/>
                    <a:pt x="7493" y="21829"/>
                    <a:pt x="8512" y="22848"/>
                  </a:cubicBezTo>
                  <a:cubicBezTo>
                    <a:pt x="8861" y="23198"/>
                    <a:pt x="9234" y="23244"/>
                    <a:pt x="9684" y="23359"/>
                  </a:cubicBezTo>
                  <a:cubicBezTo>
                    <a:pt x="9912" y="23391"/>
                    <a:pt x="10143" y="23414"/>
                    <a:pt x="10374" y="23429"/>
                  </a:cubicBezTo>
                  <a:cubicBezTo>
                    <a:pt x="10460" y="23420"/>
                    <a:pt x="10543" y="23416"/>
                    <a:pt x="10621" y="23416"/>
                  </a:cubicBezTo>
                  <a:cubicBezTo>
                    <a:pt x="11886" y="23416"/>
                    <a:pt x="12124" y="24488"/>
                    <a:pt x="11341" y="26630"/>
                  </a:cubicBezTo>
                  <a:cubicBezTo>
                    <a:pt x="11201" y="26665"/>
                    <a:pt x="11247" y="26864"/>
                    <a:pt x="11376" y="26864"/>
                  </a:cubicBezTo>
                  <a:cubicBezTo>
                    <a:pt x="11385" y="26864"/>
                    <a:pt x="11395" y="26863"/>
                    <a:pt x="11405" y="26861"/>
                  </a:cubicBezTo>
                  <a:cubicBezTo>
                    <a:pt x="12626" y="26613"/>
                    <a:pt x="14390" y="25279"/>
                    <a:pt x="13010" y="23968"/>
                  </a:cubicBezTo>
                  <a:cubicBezTo>
                    <a:pt x="14762" y="21639"/>
                    <a:pt x="16541" y="19326"/>
                    <a:pt x="18339" y="17037"/>
                  </a:cubicBezTo>
                  <a:cubicBezTo>
                    <a:pt x="20100" y="14944"/>
                    <a:pt x="21919" y="12900"/>
                    <a:pt x="23741" y="10870"/>
                  </a:cubicBezTo>
                  <a:cubicBezTo>
                    <a:pt x="25280" y="9158"/>
                    <a:pt x="26839" y="7469"/>
                    <a:pt x="28392" y="5772"/>
                  </a:cubicBezTo>
                  <a:cubicBezTo>
                    <a:pt x="28720" y="5412"/>
                    <a:pt x="30516" y="3132"/>
                    <a:pt x="30650" y="3132"/>
                  </a:cubicBezTo>
                  <a:cubicBezTo>
                    <a:pt x="30703" y="3132"/>
                    <a:pt x="30493" y="3493"/>
                    <a:pt x="29824" y="4478"/>
                  </a:cubicBezTo>
                  <a:cubicBezTo>
                    <a:pt x="28851" y="5907"/>
                    <a:pt x="27794" y="7279"/>
                    <a:pt x="26700" y="8627"/>
                  </a:cubicBezTo>
                  <a:cubicBezTo>
                    <a:pt x="25513" y="9949"/>
                    <a:pt x="24370" y="11326"/>
                    <a:pt x="23256" y="12735"/>
                  </a:cubicBezTo>
                  <a:cubicBezTo>
                    <a:pt x="22401" y="13743"/>
                    <a:pt x="21552" y="14756"/>
                    <a:pt x="20727" y="15781"/>
                  </a:cubicBezTo>
                  <a:cubicBezTo>
                    <a:pt x="19246" y="17623"/>
                    <a:pt x="17906" y="19563"/>
                    <a:pt x="16598" y="21532"/>
                  </a:cubicBezTo>
                  <a:cubicBezTo>
                    <a:pt x="15859" y="22499"/>
                    <a:pt x="15120" y="23452"/>
                    <a:pt x="14367" y="24378"/>
                  </a:cubicBezTo>
                  <a:cubicBezTo>
                    <a:pt x="13085" y="25961"/>
                    <a:pt x="11838" y="27557"/>
                    <a:pt x="10614" y="29168"/>
                  </a:cubicBezTo>
                  <a:cubicBezTo>
                    <a:pt x="10755" y="28966"/>
                    <a:pt x="10879" y="28752"/>
                    <a:pt x="10983" y="28527"/>
                  </a:cubicBezTo>
                  <a:cubicBezTo>
                    <a:pt x="11003" y="28483"/>
                    <a:pt x="10967" y="28444"/>
                    <a:pt x="10931" y="28444"/>
                  </a:cubicBezTo>
                  <a:cubicBezTo>
                    <a:pt x="10915" y="28444"/>
                    <a:pt x="10899" y="28452"/>
                    <a:pt x="10888" y="28472"/>
                  </a:cubicBezTo>
                  <a:cubicBezTo>
                    <a:pt x="10062" y="29947"/>
                    <a:pt x="8030" y="30528"/>
                    <a:pt x="7421" y="32081"/>
                  </a:cubicBezTo>
                  <a:cubicBezTo>
                    <a:pt x="7045" y="33028"/>
                    <a:pt x="7184" y="33727"/>
                    <a:pt x="5934" y="33787"/>
                  </a:cubicBezTo>
                  <a:cubicBezTo>
                    <a:pt x="5172" y="33822"/>
                    <a:pt x="4499" y="34174"/>
                    <a:pt x="3887" y="34593"/>
                  </a:cubicBezTo>
                  <a:cubicBezTo>
                    <a:pt x="1421" y="36284"/>
                    <a:pt x="2143" y="39954"/>
                    <a:pt x="3898" y="41865"/>
                  </a:cubicBezTo>
                  <a:lnTo>
                    <a:pt x="4002" y="42041"/>
                  </a:lnTo>
                  <a:cubicBezTo>
                    <a:pt x="4023" y="42076"/>
                    <a:pt x="4062" y="42096"/>
                    <a:pt x="4102" y="42096"/>
                  </a:cubicBezTo>
                  <a:cubicBezTo>
                    <a:pt x="4111" y="42096"/>
                    <a:pt x="4120" y="42095"/>
                    <a:pt x="4129" y="42093"/>
                  </a:cubicBezTo>
                  <a:cubicBezTo>
                    <a:pt x="4164" y="42131"/>
                    <a:pt x="4202" y="42171"/>
                    <a:pt x="4242" y="42206"/>
                  </a:cubicBezTo>
                  <a:cubicBezTo>
                    <a:pt x="4242" y="42206"/>
                    <a:pt x="4245" y="42206"/>
                    <a:pt x="4248" y="42209"/>
                  </a:cubicBezTo>
                  <a:cubicBezTo>
                    <a:pt x="2371" y="44559"/>
                    <a:pt x="350" y="47192"/>
                    <a:pt x="10" y="49703"/>
                  </a:cubicBezTo>
                  <a:cubicBezTo>
                    <a:pt x="1" y="49767"/>
                    <a:pt x="41" y="49827"/>
                    <a:pt x="105" y="49848"/>
                  </a:cubicBezTo>
                  <a:cubicBezTo>
                    <a:pt x="96" y="49868"/>
                    <a:pt x="88" y="49885"/>
                    <a:pt x="79" y="49905"/>
                  </a:cubicBezTo>
                  <a:cubicBezTo>
                    <a:pt x="40" y="50010"/>
                    <a:pt x="142" y="50114"/>
                    <a:pt x="242" y="50114"/>
                  </a:cubicBezTo>
                  <a:cubicBezTo>
                    <a:pt x="269" y="50114"/>
                    <a:pt x="295" y="50106"/>
                    <a:pt x="319" y="50090"/>
                  </a:cubicBezTo>
                  <a:cubicBezTo>
                    <a:pt x="1231" y="49452"/>
                    <a:pt x="2051" y="48658"/>
                    <a:pt x="2804" y="47775"/>
                  </a:cubicBezTo>
                  <a:lnTo>
                    <a:pt x="2804" y="47775"/>
                  </a:lnTo>
                  <a:cubicBezTo>
                    <a:pt x="2507" y="48326"/>
                    <a:pt x="2201" y="48875"/>
                    <a:pt x="1924" y="49435"/>
                  </a:cubicBezTo>
                  <a:cubicBezTo>
                    <a:pt x="1866" y="49553"/>
                    <a:pt x="1970" y="49695"/>
                    <a:pt x="2079" y="49695"/>
                  </a:cubicBezTo>
                  <a:cubicBezTo>
                    <a:pt x="2116" y="49695"/>
                    <a:pt x="2154" y="49678"/>
                    <a:pt x="2186" y="49637"/>
                  </a:cubicBezTo>
                  <a:cubicBezTo>
                    <a:pt x="2804" y="48837"/>
                    <a:pt x="3422" y="48037"/>
                    <a:pt x="4043" y="47235"/>
                  </a:cubicBezTo>
                  <a:lnTo>
                    <a:pt x="4043" y="47235"/>
                  </a:lnTo>
                  <a:cubicBezTo>
                    <a:pt x="3734" y="47734"/>
                    <a:pt x="3460" y="48254"/>
                    <a:pt x="3220" y="48788"/>
                  </a:cubicBezTo>
                  <a:cubicBezTo>
                    <a:pt x="3166" y="48908"/>
                    <a:pt x="3258" y="49041"/>
                    <a:pt x="3365" y="49041"/>
                  </a:cubicBezTo>
                  <a:cubicBezTo>
                    <a:pt x="3402" y="49041"/>
                    <a:pt x="3441" y="49025"/>
                    <a:pt x="3477" y="48987"/>
                  </a:cubicBezTo>
                  <a:cubicBezTo>
                    <a:pt x="4629" y="47804"/>
                    <a:pt x="5671" y="46545"/>
                    <a:pt x="6661" y="45249"/>
                  </a:cubicBezTo>
                  <a:lnTo>
                    <a:pt x="6661" y="45249"/>
                  </a:lnTo>
                  <a:cubicBezTo>
                    <a:pt x="6055" y="46230"/>
                    <a:pt x="5478" y="47229"/>
                    <a:pt x="4949" y="48251"/>
                  </a:cubicBezTo>
                  <a:cubicBezTo>
                    <a:pt x="4889" y="48367"/>
                    <a:pt x="4986" y="48495"/>
                    <a:pt x="5092" y="48495"/>
                  </a:cubicBezTo>
                  <a:cubicBezTo>
                    <a:pt x="5128" y="48495"/>
                    <a:pt x="5165" y="48480"/>
                    <a:pt x="5198" y="48444"/>
                  </a:cubicBezTo>
                  <a:cubicBezTo>
                    <a:pt x="5295" y="48338"/>
                    <a:pt x="6277" y="47005"/>
                    <a:pt x="6573" y="47005"/>
                  </a:cubicBezTo>
                  <a:cubicBezTo>
                    <a:pt x="6679" y="47005"/>
                    <a:pt x="6697" y="47178"/>
                    <a:pt x="6552" y="47645"/>
                  </a:cubicBezTo>
                  <a:cubicBezTo>
                    <a:pt x="6514" y="47760"/>
                    <a:pt x="6607" y="47836"/>
                    <a:pt x="6704" y="47836"/>
                  </a:cubicBezTo>
                  <a:cubicBezTo>
                    <a:pt x="6743" y="47836"/>
                    <a:pt x="6782" y="47824"/>
                    <a:pt x="6814" y="47798"/>
                  </a:cubicBezTo>
                  <a:cubicBezTo>
                    <a:pt x="7030" y="47455"/>
                    <a:pt x="7198" y="47283"/>
                    <a:pt x="7316" y="47283"/>
                  </a:cubicBezTo>
                  <a:cubicBezTo>
                    <a:pt x="7421" y="47283"/>
                    <a:pt x="7487" y="47417"/>
                    <a:pt x="7516" y="47685"/>
                  </a:cubicBezTo>
                  <a:cubicBezTo>
                    <a:pt x="7506" y="47785"/>
                    <a:pt x="7578" y="47835"/>
                    <a:pt x="7655" y="47835"/>
                  </a:cubicBezTo>
                  <a:cubicBezTo>
                    <a:pt x="7733" y="47835"/>
                    <a:pt x="7816" y="47785"/>
                    <a:pt x="7828" y="47685"/>
                  </a:cubicBezTo>
                  <a:lnTo>
                    <a:pt x="7934" y="46715"/>
                  </a:lnTo>
                  <a:cubicBezTo>
                    <a:pt x="7946" y="46621"/>
                    <a:pt x="7864" y="46565"/>
                    <a:pt x="7781" y="46565"/>
                  </a:cubicBezTo>
                  <a:cubicBezTo>
                    <a:pt x="7740" y="46565"/>
                    <a:pt x="7699" y="46579"/>
                    <a:pt x="7669" y="46608"/>
                  </a:cubicBezTo>
                  <a:cubicBezTo>
                    <a:pt x="7357" y="46910"/>
                    <a:pt x="7192" y="47092"/>
                    <a:pt x="7125" y="47092"/>
                  </a:cubicBezTo>
                  <a:cubicBezTo>
                    <a:pt x="7055" y="47092"/>
                    <a:pt x="7091" y="46897"/>
                    <a:pt x="7178" y="46435"/>
                  </a:cubicBezTo>
                  <a:cubicBezTo>
                    <a:pt x="7199" y="46325"/>
                    <a:pt x="7115" y="46238"/>
                    <a:pt x="7023" y="46238"/>
                  </a:cubicBezTo>
                  <a:cubicBezTo>
                    <a:pt x="6986" y="46238"/>
                    <a:pt x="6949" y="46251"/>
                    <a:pt x="6915" y="46282"/>
                  </a:cubicBezTo>
                  <a:cubicBezTo>
                    <a:pt x="6263" y="46881"/>
                    <a:pt x="5949" y="47112"/>
                    <a:pt x="5851" y="47112"/>
                  </a:cubicBezTo>
                  <a:cubicBezTo>
                    <a:pt x="5557" y="47112"/>
                    <a:pt x="7177" y="45064"/>
                    <a:pt x="7467" y="44625"/>
                  </a:cubicBezTo>
                  <a:cubicBezTo>
                    <a:pt x="8861" y="42523"/>
                    <a:pt x="10541" y="40606"/>
                    <a:pt x="12144" y="38663"/>
                  </a:cubicBezTo>
                  <a:cubicBezTo>
                    <a:pt x="14491" y="35817"/>
                    <a:pt x="16595" y="32837"/>
                    <a:pt x="18611" y="29745"/>
                  </a:cubicBezTo>
                  <a:cubicBezTo>
                    <a:pt x="19751" y="27999"/>
                    <a:pt x="20909" y="26258"/>
                    <a:pt x="22087" y="24520"/>
                  </a:cubicBezTo>
                  <a:cubicBezTo>
                    <a:pt x="25398" y="20250"/>
                    <a:pt x="28715" y="15986"/>
                    <a:pt x="32148" y="11811"/>
                  </a:cubicBezTo>
                  <a:cubicBezTo>
                    <a:pt x="33430" y="10252"/>
                    <a:pt x="35589" y="8939"/>
                    <a:pt x="35733" y="6771"/>
                  </a:cubicBezTo>
                  <a:cubicBezTo>
                    <a:pt x="36727" y="8099"/>
                    <a:pt x="37723" y="9412"/>
                    <a:pt x="38843" y="10452"/>
                  </a:cubicBezTo>
                  <a:cubicBezTo>
                    <a:pt x="38883" y="10489"/>
                    <a:pt x="38927" y="10504"/>
                    <a:pt x="38970" y="10504"/>
                  </a:cubicBezTo>
                  <a:cubicBezTo>
                    <a:pt x="39119" y="10504"/>
                    <a:pt x="39250" y="10313"/>
                    <a:pt x="39111" y="10183"/>
                  </a:cubicBezTo>
                  <a:cubicBezTo>
                    <a:pt x="36285" y="7559"/>
                    <a:pt x="34815" y="4013"/>
                    <a:pt x="31859" y="1854"/>
                  </a:cubicBezTo>
                  <a:cubicBezTo>
                    <a:pt x="31839" y="1781"/>
                    <a:pt x="31770" y="1730"/>
                    <a:pt x="31695" y="1730"/>
                  </a:cubicBezTo>
                  <a:cubicBezTo>
                    <a:pt x="31693" y="1730"/>
                    <a:pt x="31691" y="1730"/>
                    <a:pt x="31689" y="1730"/>
                  </a:cubicBezTo>
                  <a:cubicBezTo>
                    <a:pt x="30967" y="1225"/>
                    <a:pt x="30179" y="823"/>
                    <a:pt x="29347" y="538"/>
                  </a:cubicBezTo>
                  <a:cubicBezTo>
                    <a:pt x="28660" y="309"/>
                    <a:pt x="27947" y="182"/>
                    <a:pt x="27225" y="159"/>
                  </a:cubicBezTo>
                  <a:cubicBezTo>
                    <a:pt x="27221" y="75"/>
                    <a:pt x="27141" y="1"/>
                    <a:pt x="270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2" name="Google Shape;13432;p54"/>
            <p:cNvSpPr/>
            <p:nvPr/>
          </p:nvSpPr>
          <p:spPr>
            <a:xfrm>
              <a:off x="4676950" y="2073550"/>
              <a:ext cx="20750" cy="22675"/>
            </a:xfrm>
            <a:custGeom>
              <a:rect b="b" l="l" r="r" t="t"/>
              <a:pathLst>
                <a:path extrusionOk="0" h="907" w="830">
                  <a:moveTo>
                    <a:pt x="829" y="0"/>
                  </a:moveTo>
                  <a:cubicBezTo>
                    <a:pt x="748" y="87"/>
                    <a:pt x="662" y="174"/>
                    <a:pt x="581" y="260"/>
                  </a:cubicBezTo>
                  <a:cubicBezTo>
                    <a:pt x="388" y="477"/>
                    <a:pt x="194" y="693"/>
                    <a:pt x="1" y="907"/>
                  </a:cubicBezTo>
                  <a:cubicBezTo>
                    <a:pt x="278" y="604"/>
                    <a:pt x="555" y="301"/>
                    <a:pt x="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3" name="Google Shape;13433;p54"/>
            <p:cNvSpPr/>
            <p:nvPr/>
          </p:nvSpPr>
          <p:spPr>
            <a:xfrm>
              <a:off x="4104175" y="2561150"/>
              <a:ext cx="133900" cy="132250"/>
            </a:xfrm>
            <a:custGeom>
              <a:rect b="b" l="l" r="r" t="t"/>
              <a:pathLst>
                <a:path extrusionOk="0" h="5290" w="5356">
                  <a:moveTo>
                    <a:pt x="5356" y="1"/>
                  </a:moveTo>
                  <a:lnTo>
                    <a:pt x="5356" y="1"/>
                  </a:lnTo>
                  <a:cubicBezTo>
                    <a:pt x="3525" y="1727"/>
                    <a:pt x="1701" y="3480"/>
                    <a:pt x="0" y="5290"/>
                  </a:cubicBezTo>
                  <a:cubicBezTo>
                    <a:pt x="249" y="5056"/>
                    <a:pt x="497" y="4822"/>
                    <a:pt x="748" y="4591"/>
                  </a:cubicBezTo>
                  <a:cubicBezTo>
                    <a:pt x="2333" y="3110"/>
                    <a:pt x="3852" y="1563"/>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4" name="Google Shape;13434;p54"/>
            <p:cNvSpPr/>
            <p:nvPr/>
          </p:nvSpPr>
          <p:spPr>
            <a:xfrm>
              <a:off x="4529425" y="2080700"/>
              <a:ext cx="100725" cy="115050"/>
            </a:xfrm>
            <a:custGeom>
              <a:rect b="b" l="l" r="r" t="t"/>
              <a:pathLst>
                <a:path extrusionOk="0" h="4602" w="4029">
                  <a:moveTo>
                    <a:pt x="4028" y="0"/>
                  </a:moveTo>
                  <a:cubicBezTo>
                    <a:pt x="2686" y="1533"/>
                    <a:pt x="1343" y="3066"/>
                    <a:pt x="1" y="4602"/>
                  </a:cubicBezTo>
                  <a:cubicBezTo>
                    <a:pt x="468" y="4088"/>
                    <a:pt x="939" y="3577"/>
                    <a:pt x="1404" y="3060"/>
                  </a:cubicBezTo>
                  <a:cubicBezTo>
                    <a:pt x="2302" y="2067"/>
                    <a:pt x="3168" y="1039"/>
                    <a:pt x="40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5" name="Google Shape;13435;p54"/>
            <p:cNvSpPr/>
            <p:nvPr/>
          </p:nvSpPr>
          <p:spPr>
            <a:xfrm>
              <a:off x="4023550" y="2864950"/>
              <a:ext cx="12525" cy="11925"/>
            </a:xfrm>
            <a:custGeom>
              <a:rect b="b" l="l" r="r" t="t"/>
              <a:pathLst>
                <a:path extrusionOk="0" h="477" w="501">
                  <a:moveTo>
                    <a:pt x="500" y="0"/>
                  </a:moveTo>
                  <a:lnTo>
                    <a:pt x="500" y="0"/>
                  </a:lnTo>
                  <a:cubicBezTo>
                    <a:pt x="336" y="159"/>
                    <a:pt x="168" y="318"/>
                    <a:pt x="1" y="477"/>
                  </a:cubicBezTo>
                  <a:cubicBezTo>
                    <a:pt x="136" y="468"/>
                    <a:pt x="301" y="312"/>
                    <a:pt x="5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6" name="Google Shape;13436;p54"/>
            <p:cNvSpPr/>
            <p:nvPr/>
          </p:nvSpPr>
          <p:spPr>
            <a:xfrm>
              <a:off x="4146900" y="2619550"/>
              <a:ext cx="291675" cy="383175"/>
            </a:xfrm>
            <a:custGeom>
              <a:rect b="b" l="l" r="r" t="t"/>
              <a:pathLst>
                <a:path extrusionOk="0" h="15327" w="11667">
                  <a:moveTo>
                    <a:pt x="11667" y="0"/>
                  </a:moveTo>
                  <a:lnTo>
                    <a:pt x="11667" y="0"/>
                  </a:lnTo>
                  <a:cubicBezTo>
                    <a:pt x="10873" y="933"/>
                    <a:pt x="10076" y="1860"/>
                    <a:pt x="9259" y="2772"/>
                  </a:cubicBezTo>
                  <a:lnTo>
                    <a:pt x="9236" y="2795"/>
                  </a:lnTo>
                  <a:cubicBezTo>
                    <a:pt x="7764" y="4830"/>
                    <a:pt x="6317" y="6886"/>
                    <a:pt x="4900" y="8962"/>
                  </a:cubicBezTo>
                  <a:cubicBezTo>
                    <a:pt x="3734" y="10678"/>
                    <a:pt x="2482" y="12334"/>
                    <a:pt x="1150" y="13927"/>
                  </a:cubicBezTo>
                  <a:lnTo>
                    <a:pt x="1150" y="13927"/>
                  </a:lnTo>
                  <a:cubicBezTo>
                    <a:pt x="1636" y="13343"/>
                    <a:pt x="2727" y="11050"/>
                    <a:pt x="3436" y="10050"/>
                  </a:cubicBezTo>
                  <a:cubicBezTo>
                    <a:pt x="4856" y="8047"/>
                    <a:pt x="6398" y="6101"/>
                    <a:pt x="7992" y="4190"/>
                  </a:cubicBezTo>
                  <a:lnTo>
                    <a:pt x="7992" y="4190"/>
                  </a:lnTo>
                  <a:cubicBezTo>
                    <a:pt x="4972" y="7579"/>
                    <a:pt x="2091" y="10983"/>
                    <a:pt x="53" y="15105"/>
                  </a:cubicBezTo>
                  <a:cubicBezTo>
                    <a:pt x="1" y="15211"/>
                    <a:pt x="87" y="15326"/>
                    <a:pt x="183" y="15326"/>
                  </a:cubicBezTo>
                  <a:cubicBezTo>
                    <a:pt x="215" y="15326"/>
                    <a:pt x="248" y="15313"/>
                    <a:pt x="278" y="15281"/>
                  </a:cubicBezTo>
                  <a:cubicBezTo>
                    <a:pt x="3274" y="12085"/>
                    <a:pt x="5593" y="8405"/>
                    <a:pt x="8110" y="4833"/>
                  </a:cubicBezTo>
                  <a:cubicBezTo>
                    <a:pt x="9265" y="3196"/>
                    <a:pt x="10457" y="1594"/>
                    <a:pt x="116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7" name="Google Shape;13437;p54"/>
            <p:cNvSpPr/>
            <p:nvPr/>
          </p:nvSpPr>
          <p:spPr>
            <a:xfrm>
              <a:off x="4438500" y="2570050"/>
              <a:ext cx="41375" cy="49525"/>
            </a:xfrm>
            <a:custGeom>
              <a:rect b="b" l="l" r="r" t="t"/>
              <a:pathLst>
                <a:path extrusionOk="0" h="1981" w="1655">
                  <a:moveTo>
                    <a:pt x="1654" y="0"/>
                  </a:moveTo>
                  <a:lnTo>
                    <a:pt x="1654" y="0"/>
                  </a:lnTo>
                  <a:cubicBezTo>
                    <a:pt x="1305" y="396"/>
                    <a:pt x="956" y="794"/>
                    <a:pt x="603" y="1192"/>
                  </a:cubicBezTo>
                  <a:cubicBezTo>
                    <a:pt x="404" y="1455"/>
                    <a:pt x="202" y="1718"/>
                    <a:pt x="0" y="1980"/>
                  </a:cubicBezTo>
                  <a:cubicBezTo>
                    <a:pt x="557" y="1325"/>
                    <a:pt x="1106" y="664"/>
                    <a:pt x="16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8" name="Google Shape;13438;p54"/>
            <p:cNvSpPr/>
            <p:nvPr/>
          </p:nvSpPr>
          <p:spPr>
            <a:xfrm>
              <a:off x="4346675" y="2672675"/>
              <a:ext cx="43475" cy="51550"/>
            </a:xfrm>
            <a:custGeom>
              <a:rect b="b" l="l" r="r" t="t"/>
              <a:pathLst>
                <a:path extrusionOk="0" h="2062" w="1739">
                  <a:moveTo>
                    <a:pt x="1739" y="0"/>
                  </a:moveTo>
                  <a:lnTo>
                    <a:pt x="1739" y="0"/>
                  </a:lnTo>
                  <a:cubicBezTo>
                    <a:pt x="1153" y="685"/>
                    <a:pt x="575" y="1372"/>
                    <a:pt x="1" y="2062"/>
                  </a:cubicBezTo>
                  <a:cubicBezTo>
                    <a:pt x="414" y="1597"/>
                    <a:pt x="829" y="1135"/>
                    <a:pt x="1245" y="670"/>
                  </a:cubicBezTo>
                  <a:cubicBezTo>
                    <a:pt x="1407" y="445"/>
                    <a:pt x="1574" y="226"/>
                    <a:pt x="17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9" name="Google Shape;13439;p54"/>
            <p:cNvSpPr/>
            <p:nvPr/>
          </p:nvSpPr>
          <p:spPr>
            <a:xfrm>
              <a:off x="3715150" y="1348850"/>
              <a:ext cx="1605150" cy="1793100"/>
            </a:xfrm>
            <a:custGeom>
              <a:rect b="b" l="l" r="r" t="t"/>
              <a:pathLst>
                <a:path extrusionOk="0" h="71724" w="64206">
                  <a:moveTo>
                    <a:pt x="50004" y="923"/>
                  </a:moveTo>
                  <a:cubicBezTo>
                    <a:pt x="50129" y="923"/>
                    <a:pt x="48748" y="2564"/>
                    <a:pt x="48675" y="2665"/>
                  </a:cubicBezTo>
                  <a:cubicBezTo>
                    <a:pt x="47824" y="3614"/>
                    <a:pt x="46767" y="4405"/>
                    <a:pt x="45774" y="5199"/>
                  </a:cubicBezTo>
                  <a:cubicBezTo>
                    <a:pt x="45540" y="5387"/>
                    <a:pt x="45318" y="5586"/>
                    <a:pt x="45087" y="5777"/>
                  </a:cubicBezTo>
                  <a:cubicBezTo>
                    <a:pt x="46605" y="4137"/>
                    <a:pt x="48167" y="2529"/>
                    <a:pt x="49830" y="1051"/>
                  </a:cubicBezTo>
                  <a:cubicBezTo>
                    <a:pt x="49930" y="962"/>
                    <a:pt x="49985" y="923"/>
                    <a:pt x="50004" y="923"/>
                  </a:cubicBezTo>
                  <a:close/>
                  <a:moveTo>
                    <a:pt x="46698" y="2105"/>
                  </a:moveTo>
                  <a:lnTo>
                    <a:pt x="46698" y="2105"/>
                  </a:lnTo>
                  <a:cubicBezTo>
                    <a:pt x="45416" y="3196"/>
                    <a:pt x="44074" y="4203"/>
                    <a:pt x="42780" y="5280"/>
                  </a:cubicBezTo>
                  <a:cubicBezTo>
                    <a:pt x="42384" y="5612"/>
                    <a:pt x="41454" y="6614"/>
                    <a:pt x="41429" y="6614"/>
                  </a:cubicBezTo>
                  <a:cubicBezTo>
                    <a:pt x="41414" y="6614"/>
                    <a:pt x="41698" y="6284"/>
                    <a:pt x="42552" y="5306"/>
                  </a:cubicBezTo>
                  <a:cubicBezTo>
                    <a:pt x="43464" y="4267"/>
                    <a:pt x="44619" y="3421"/>
                    <a:pt x="45745" y="2636"/>
                  </a:cubicBezTo>
                  <a:cubicBezTo>
                    <a:pt x="45754" y="2633"/>
                    <a:pt x="45751" y="2627"/>
                    <a:pt x="45757" y="2621"/>
                  </a:cubicBezTo>
                  <a:cubicBezTo>
                    <a:pt x="46063" y="2445"/>
                    <a:pt x="46380" y="2272"/>
                    <a:pt x="46698" y="2105"/>
                  </a:cubicBezTo>
                  <a:close/>
                  <a:moveTo>
                    <a:pt x="50407" y="718"/>
                  </a:moveTo>
                  <a:cubicBezTo>
                    <a:pt x="51022" y="718"/>
                    <a:pt x="51244" y="1089"/>
                    <a:pt x="50737" y="2073"/>
                  </a:cubicBezTo>
                  <a:cubicBezTo>
                    <a:pt x="49596" y="4281"/>
                    <a:pt x="46920" y="5716"/>
                    <a:pt x="44914" y="7151"/>
                  </a:cubicBezTo>
                  <a:cubicBezTo>
                    <a:pt x="46169" y="5852"/>
                    <a:pt x="47466" y="4593"/>
                    <a:pt x="48762" y="3334"/>
                  </a:cubicBezTo>
                  <a:cubicBezTo>
                    <a:pt x="49453" y="2664"/>
                    <a:pt x="49748" y="2409"/>
                    <a:pt x="49795" y="2409"/>
                  </a:cubicBezTo>
                  <a:cubicBezTo>
                    <a:pt x="49933" y="2409"/>
                    <a:pt x="48016" y="4531"/>
                    <a:pt x="47639" y="4916"/>
                  </a:cubicBezTo>
                  <a:cubicBezTo>
                    <a:pt x="47552" y="5006"/>
                    <a:pt x="47637" y="5133"/>
                    <a:pt x="47735" y="5133"/>
                  </a:cubicBezTo>
                  <a:cubicBezTo>
                    <a:pt x="47764" y="5133"/>
                    <a:pt x="47794" y="5122"/>
                    <a:pt x="47821" y="5095"/>
                  </a:cubicBezTo>
                  <a:cubicBezTo>
                    <a:pt x="49054" y="3868"/>
                    <a:pt x="50243" y="2907"/>
                    <a:pt x="50884" y="1270"/>
                  </a:cubicBezTo>
                  <a:cubicBezTo>
                    <a:pt x="50923" y="1171"/>
                    <a:pt x="50833" y="1098"/>
                    <a:pt x="50745" y="1098"/>
                  </a:cubicBezTo>
                  <a:cubicBezTo>
                    <a:pt x="50711" y="1098"/>
                    <a:pt x="50676" y="1109"/>
                    <a:pt x="50650" y="1134"/>
                  </a:cubicBezTo>
                  <a:cubicBezTo>
                    <a:pt x="50027" y="1726"/>
                    <a:pt x="49417" y="2333"/>
                    <a:pt x="48800" y="2930"/>
                  </a:cubicBezTo>
                  <a:cubicBezTo>
                    <a:pt x="49420" y="2272"/>
                    <a:pt x="49957" y="1550"/>
                    <a:pt x="50350" y="719"/>
                  </a:cubicBezTo>
                  <a:cubicBezTo>
                    <a:pt x="50369" y="718"/>
                    <a:pt x="50388" y="718"/>
                    <a:pt x="50407" y="718"/>
                  </a:cubicBezTo>
                  <a:close/>
                  <a:moveTo>
                    <a:pt x="48802" y="1123"/>
                  </a:moveTo>
                  <a:cubicBezTo>
                    <a:pt x="48315" y="1530"/>
                    <a:pt x="47841" y="1949"/>
                    <a:pt x="47368" y="2373"/>
                  </a:cubicBezTo>
                  <a:cubicBezTo>
                    <a:pt x="47304" y="2416"/>
                    <a:pt x="47258" y="2448"/>
                    <a:pt x="47255" y="2451"/>
                  </a:cubicBezTo>
                  <a:cubicBezTo>
                    <a:pt x="45315" y="4123"/>
                    <a:pt x="43401" y="5861"/>
                    <a:pt x="41663" y="7749"/>
                  </a:cubicBezTo>
                  <a:cubicBezTo>
                    <a:pt x="40927" y="8444"/>
                    <a:pt x="40188" y="9137"/>
                    <a:pt x="39425" y="9807"/>
                  </a:cubicBezTo>
                  <a:cubicBezTo>
                    <a:pt x="40531" y="8834"/>
                    <a:pt x="41897" y="6807"/>
                    <a:pt x="43256" y="5543"/>
                  </a:cubicBezTo>
                  <a:cubicBezTo>
                    <a:pt x="44463" y="4420"/>
                    <a:pt x="45716" y="3349"/>
                    <a:pt x="46935" y="2237"/>
                  </a:cubicBezTo>
                  <a:cubicBezTo>
                    <a:pt x="46949" y="2229"/>
                    <a:pt x="46958" y="2220"/>
                    <a:pt x="46969" y="2211"/>
                  </a:cubicBezTo>
                  <a:cubicBezTo>
                    <a:pt x="46972" y="2209"/>
                    <a:pt x="46973" y="2209"/>
                    <a:pt x="46972" y="2209"/>
                  </a:cubicBezTo>
                  <a:lnTo>
                    <a:pt x="46972" y="2209"/>
                  </a:lnTo>
                  <a:cubicBezTo>
                    <a:pt x="46972" y="2209"/>
                    <a:pt x="46970" y="2209"/>
                    <a:pt x="46969" y="2209"/>
                  </a:cubicBezTo>
                  <a:cubicBezTo>
                    <a:pt x="46969" y="2209"/>
                    <a:pt x="46969" y="2209"/>
                    <a:pt x="46969" y="2208"/>
                  </a:cubicBezTo>
                  <a:cubicBezTo>
                    <a:pt x="47168" y="2024"/>
                    <a:pt x="47376" y="1848"/>
                    <a:pt x="47573" y="1663"/>
                  </a:cubicBezTo>
                  <a:cubicBezTo>
                    <a:pt x="48000" y="1458"/>
                    <a:pt x="48416" y="1273"/>
                    <a:pt x="48802" y="1123"/>
                  </a:cubicBezTo>
                  <a:close/>
                  <a:moveTo>
                    <a:pt x="49643" y="840"/>
                  </a:moveTo>
                  <a:lnTo>
                    <a:pt x="49643" y="840"/>
                  </a:lnTo>
                  <a:cubicBezTo>
                    <a:pt x="47310" y="2722"/>
                    <a:pt x="45269" y="5101"/>
                    <a:pt x="43285" y="7356"/>
                  </a:cubicBezTo>
                  <a:cubicBezTo>
                    <a:pt x="41937" y="8595"/>
                    <a:pt x="40641" y="9882"/>
                    <a:pt x="39339" y="11181"/>
                  </a:cubicBezTo>
                  <a:cubicBezTo>
                    <a:pt x="38820" y="11700"/>
                    <a:pt x="38595" y="11896"/>
                    <a:pt x="38551" y="11896"/>
                  </a:cubicBezTo>
                  <a:cubicBezTo>
                    <a:pt x="38422" y="11896"/>
                    <a:pt x="39849" y="10211"/>
                    <a:pt x="40006" y="10006"/>
                  </a:cubicBezTo>
                  <a:cubicBezTo>
                    <a:pt x="40531" y="9325"/>
                    <a:pt x="41109" y="8681"/>
                    <a:pt x="41700" y="8052"/>
                  </a:cubicBezTo>
                  <a:cubicBezTo>
                    <a:pt x="42624" y="7186"/>
                    <a:pt x="43531" y="6305"/>
                    <a:pt x="44437" y="5419"/>
                  </a:cubicBezTo>
                  <a:cubicBezTo>
                    <a:pt x="45231" y="4645"/>
                    <a:pt x="46040" y="3886"/>
                    <a:pt x="46851" y="3135"/>
                  </a:cubicBezTo>
                  <a:cubicBezTo>
                    <a:pt x="47676" y="2419"/>
                    <a:pt x="48502" y="1706"/>
                    <a:pt x="49328" y="996"/>
                  </a:cubicBezTo>
                  <a:cubicBezTo>
                    <a:pt x="49348" y="979"/>
                    <a:pt x="49360" y="953"/>
                    <a:pt x="49362" y="924"/>
                  </a:cubicBezTo>
                  <a:cubicBezTo>
                    <a:pt x="49458" y="892"/>
                    <a:pt x="49553" y="866"/>
                    <a:pt x="49643" y="840"/>
                  </a:cubicBezTo>
                  <a:close/>
                  <a:moveTo>
                    <a:pt x="54467" y="11600"/>
                  </a:moveTo>
                  <a:cubicBezTo>
                    <a:pt x="54501" y="11727"/>
                    <a:pt x="54516" y="11857"/>
                    <a:pt x="54539" y="11987"/>
                  </a:cubicBezTo>
                  <a:cubicBezTo>
                    <a:pt x="54529" y="11984"/>
                    <a:pt x="54519" y="11983"/>
                    <a:pt x="54509" y="11983"/>
                  </a:cubicBezTo>
                  <a:cubicBezTo>
                    <a:pt x="54476" y="11983"/>
                    <a:pt x="54445" y="11997"/>
                    <a:pt x="54421" y="12021"/>
                  </a:cubicBezTo>
                  <a:cubicBezTo>
                    <a:pt x="53568" y="12877"/>
                    <a:pt x="53191" y="13192"/>
                    <a:pt x="53116" y="13192"/>
                  </a:cubicBezTo>
                  <a:cubicBezTo>
                    <a:pt x="52992" y="13192"/>
                    <a:pt x="53707" y="12316"/>
                    <a:pt x="54467" y="11600"/>
                  </a:cubicBezTo>
                  <a:close/>
                  <a:moveTo>
                    <a:pt x="40600" y="11840"/>
                  </a:moveTo>
                  <a:cubicBezTo>
                    <a:pt x="40427" y="12273"/>
                    <a:pt x="40326" y="12706"/>
                    <a:pt x="40329" y="13133"/>
                  </a:cubicBezTo>
                  <a:cubicBezTo>
                    <a:pt x="39394" y="13968"/>
                    <a:pt x="38963" y="14281"/>
                    <a:pt x="38844" y="14281"/>
                  </a:cubicBezTo>
                  <a:cubicBezTo>
                    <a:pt x="38568" y="14281"/>
                    <a:pt x="39954" y="12607"/>
                    <a:pt x="40600" y="11840"/>
                  </a:cubicBezTo>
                  <a:close/>
                  <a:moveTo>
                    <a:pt x="47994" y="3713"/>
                  </a:moveTo>
                  <a:lnTo>
                    <a:pt x="47994" y="3713"/>
                  </a:lnTo>
                  <a:cubicBezTo>
                    <a:pt x="46484" y="5191"/>
                    <a:pt x="44994" y="6680"/>
                    <a:pt x="43548" y="8213"/>
                  </a:cubicBezTo>
                  <a:cubicBezTo>
                    <a:pt x="42708" y="8929"/>
                    <a:pt x="41755" y="9873"/>
                    <a:pt x="41103" y="10890"/>
                  </a:cubicBezTo>
                  <a:cubicBezTo>
                    <a:pt x="40029" y="12105"/>
                    <a:pt x="38987" y="13352"/>
                    <a:pt x="37979" y="14631"/>
                  </a:cubicBezTo>
                  <a:cubicBezTo>
                    <a:pt x="37093" y="11225"/>
                    <a:pt x="40820" y="6473"/>
                    <a:pt x="42916" y="4478"/>
                  </a:cubicBezTo>
                  <a:cubicBezTo>
                    <a:pt x="43072" y="4328"/>
                    <a:pt x="43404" y="4085"/>
                    <a:pt x="43840" y="3793"/>
                  </a:cubicBezTo>
                  <a:lnTo>
                    <a:pt x="43840" y="3793"/>
                  </a:lnTo>
                  <a:cubicBezTo>
                    <a:pt x="42714" y="4743"/>
                    <a:pt x="41700" y="5806"/>
                    <a:pt x="40944" y="7102"/>
                  </a:cubicBezTo>
                  <a:cubicBezTo>
                    <a:pt x="40894" y="7188"/>
                    <a:pt x="40972" y="7283"/>
                    <a:pt x="41053" y="7283"/>
                  </a:cubicBezTo>
                  <a:cubicBezTo>
                    <a:pt x="41081" y="7283"/>
                    <a:pt x="41108" y="7272"/>
                    <a:pt x="41132" y="7246"/>
                  </a:cubicBezTo>
                  <a:cubicBezTo>
                    <a:pt x="41937" y="6360"/>
                    <a:pt x="42815" y="5575"/>
                    <a:pt x="43730" y="4824"/>
                  </a:cubicBezTo>
                  <a:lnTo>
                    <a:pt x="43730" y="4824"/>
                  </a:lnTo>
                  <a:cubicBezTo>
                    <a:pt x="41859" y="6525"/>
                    <a:pt x="40081" y="8288"/>
                    <a:pt x="38686" y="10442"/>
                  </a:cubicBezTo>
                  <a:cubicBezTo>
                    <a:pt x="38630" y="10532"/>
                    <a:pt x="38708" y="10610"/>
                    <a:pt x="38791" y="10610"/>
                  </a:cubicBezTo>
                  <a:cubicBezTo>
                    <a:pt x="38818" y="10610"/>
                    <a:pt x="38845" y="10602"/>
                    <a:pt x="38868" y="10584"/>
                  </a:cubicBezTo>
                  <a:cubicBezTo>
                    <a:pt x="39373" y="10159"/>
                    <a:pt x="39850" y="9709"/>
                    <a:pt x="40338" y="9270"/>
                  </a:cubicBezTo>
                  <a:lnTo>
                    <a:pt x="40338" y="9270"/>
                  </a:lnTo>
                  <a:cubicBezTo>
                    <a:pt x="39469" y="10324"/>
                    <a:pt x="38655" y="11424"/>
                    <a:pt x="37936" y="12599"/>
                  </a:cubicBezTo>
                  <a:cubicBezTo>
                    <a:pt x="37884" y="12681"/>
                    <a:pt x="37959" y="12769"/>
                    <a:pt x="38038" y="12769"/>
                  </a:cubicBezTo>
                  <a:cubicBezTo>
                    <a:pt x="38064" y="12769"/>
                    <a:pt x="38090" y="12759"/>
                    <a:pt x="38112" y="12737"/>
                  </a:cubicBezTo>
                  <a:cubicBezTo>
                    <a:pt x="38793" y="12056"/>
                    <a:pt x="39475" y="11369"/>
                    <a:pt x="40159" y="10685"/>
                  </a:cubicBezTo>
                  <a:lnTo>
                    <a:pt x="40159" y="10685"/>
                  </a:lnTo>
                  <a:cubicBezTo>
                    <a:pt x="39010" y="11961"/>
                    <a:pt x="37942" y="13349"/>
                    <a:pt x="38187" y="13967"/>
                  </a:cubicBezTo>
                  <a:cubicBezTo>
                    <a:pt x="38199" y="13997"/>
                    <a:pt x="38225" y="14010"/>
                    <a:pt x="38251" y="14010"/>
                  </a:cubicBezTo>
                  <a:cubicBezTo>
                    <a:pt x="38288" y="14010"/>
                    <a:pt x="38324" y="13982"/>
                    <a:pt x="38308" y="13935"/>
                  </a:cubicBezTo>
                  <a:cubicBezTo>
                    <a:pt x="37924" y="12810"/>
                    <a:pt x="42416" y="8713"/>
                    <a:pt x="43127" y="7925"/>
                  </a:cubicBezTo>
                  <a:cubicBezTo>
                    <a:pt x="43326" y="7702"/>
                    <a:pt x="43531" y="7483"/>
                    <a:pt x="43733" y="7261"/>
                  </a:cubicBezTo>
                  <a:cubicBezTo>
                    <a:pt x="44267" y="6781"/>
                    <a:pt x="44810" y="6308"/>
                    <a:pt x="45370" y="5858"/>
                  </a:cubicBezTo>
                  <a:cubicBezTo>
                    <a:pt x="46239" y="5162"/>
                    <a:pt x="47154" y="4472"/>
                    <a:pt x="47994" y="3713"/>
                  </a:cubicBezTo>
                  <a:close/>
                  <a:moveTo>
                    <a:pt x="54588" y="12249"/>
                  </a:moveTo>
                  <a:cubicBezTo>
                    <a:pt x="54675" y="12876"/>
                    <a:pt x="54698" y="13523"/>
                    <a:pt x="54738" y="14161"/>
                  </a:cubicBezTo>
                  <a:cubicBezTo>
                    <a:pt x="53967" y="14533"/>
                    <a:pt x="53225" y="14969"/>
                    <a:pt x="52527" y="15466"/>
                  </a:cubicBezTo>
                  <a:cubicBezTo>
                    <a:pt x="53199" y="14830"/>
                    <a:pt x="53863" y="14184"/>
                    <a:pt x="54510" y="13511"/>
                  </a:cubicBezTo>
                  <a:cubicBezTo>
                    <a:pt x="54611" y="13407"/>
                    <a:pt x="54519" y="13277"/>
                    <a:pt x="54408" y="13277"/>
                  </a:cubicBezTo>
                  <a:cubicBezTo>
                    <a:pt x="54377" y="13277"/>
                    <a:pt x="54344" y="13288"/>
                    <a:pt x="54314" y="13312"/>
                  </a:cubicBezTo>
                  <a:cubicBezTo>
                    <a:pt x="52459" y="14787"/>
                    <a:pt x="51730" y="15317"/>
                    <a:pt x="51628" y="15317"/>
                  </a:cubicBezTo>
                  <a:cubicBezTo>
                    <a:pt x="51423" y="15317"/>
                    <a:pt x="53777" y="13155"/>
                    <a:pt x="54588" y="12249"/>
                  </a:cubicBezTo>
                  <a:close/>
                  <a:moveTo>
                    <a:pt x="40727" y="14498"/>
                  </a:moveTo>
                  <a:cubicBezTo>
                    <a:pt x="40831" y="14712"/>
                    <a:pt x="40947" y="14920"/>
                    <a:pt x="41074" y="15119"/>
                  </a:cubicBezTo>
                  <a:cubicBezTo>
                    <a:pt x="41061" y="15116"/>
                    <a:pt x="41048" y="15114"/>
                    <a:pt x="41036" y="15114"/>
                  </a:cubicBezTo>
                  <a:cubicBezTo>
                    <a:pt x="41004" y="15114"/>
                    <a:pt x="40973" y="15124"/>
                    <a:pt x="40947" y="15142"/>
                  </a:cubicBezTo>
                  <a:cubicBezTo>
                    <a:pt x="40232" y="15737"/>
                    <a:pt x="39896" y="15955"/>
                    <a:pt x="39788" y="15955"/>
                  </a:cubicBezTo>
                  <a:cubicBezTo>
                    <a:pt x="39555" y="15955"/>
                    <a:pt x="40365" y="14953"/>
                    <a:pt x="40727" y="14498"/>
                  </a:cubicBezTo>
                  <a:close/>
                  <a:moveTo>
                    <a:pt x="53846" y="10874"/>
                  </a:moveTo>
                  <a:cubicBezTo>
                    <a:pt x="54053" y="10874"/>
                    <a:pt x="54232" y="10994"/>
                    <a:pt x="54363" y="11285"/>
                  </a:cubicBezTo>
                  <a:cubicBezTo>
                    <a:pt x="53786" y="11758"/>
                    <a:pt x="53186" y="12328"/>
                    <a:pt x="53100" y="12328"/>
                  </a:cubicBezTo>
                  <a:cubicBezTo>
                    <a:pt x="53039" y="12328"/>
                    <a:pt x="53232" y="12047"/>
                    <a:pt x="53866" y="11253"/>
                  </a:cubicBezTo>
                  <a:cubicBezTo>
                    <a:pt x="53954" y="11144"/>
                    <a:pt x="53859" y="10998"/>
                    <a:pt x="53756" y="10998"/>
                  </a:cubicBezTo>
                  <a:cubicBezTo>
                    <a:pt x="53723" y="10998"/>
                    <a:pt x="53690" y="11013"/>
                    <a:pt x="53661" y="11048"/>
                  </a:cubicBezTo>
                  <a:lnTo>
                    <a:pt x="51938" y="13202"/>
                  </a:lnTo>
                  <a:cubicBezTo>
                    <a:pt x="51846" y="13316"/>
                    <a:pt x="51931" y="13449"/>
                    <a:pt x="52041" y="13449"/>
                  </a:cubicBezTo>
                  <a:cubicBezTo>
                    <a:pt x="52074" y="13449"/>
                    <a:pt x="52109" y="13437"/>
                    <a:pt x="52143" y="13410"/>
                  </a:cubicBezTo>
                  <a:cubicBezTo>
                    <a:pt x="53119" y="12638"/>
                    <a:pt x="53493" y="12341"/>
                    <a:pt x="53512" y="12341"/>
                  </a:cubicBezTo>
                  <a:lnTo>
                    <a:pt x="53512" y="12341"/>
                  </a:lnTo>
                  <a:cubicBezTo>
                    <a:pt x="53557" y="12341"/>
                    <a:pt x="51462" y="14126"/>
                    <a:pt x="50841" y="15067"/>
                  </a:cubicBezTo>
                  <a:cubicBezTo>
                    <a:pt x="50778" y="15160"/>
                    <a:pt x="50867" y="15284"/>
                    <a:pt x="50965" y="15284"/>
                  </a:cubicBezTo>
                  <a:cubicBezTo>
                    <a:pt x="50988" y="15284"/>
                    <a:pt x="51012" y="15277"/>
                    <a:pt x="51034" y="15261"/>
                  </a:cubicBezTo>
                  <a:cubicBezTo>
                    <a:pt x="52531" y="14177"/>
                    <a:pt x="52106" y="14519"/>
                    <a:pt x="53195" y="13591"/>
                  </a:cubicBezTo>
                  <a:lnTo>
                    <a:pt x="53195" y="13591"/>
                  </a:lnTo>
                  <a:cubicBezTo>
                    <a:pt x="52455" y="14222"/>
                    <a:pt x="51158" y="15350"/>
                    <a:pt x="50434" y="16118"/>
                  </a:cubicBezTo>
                  <a:cubicBezTo>
                    <a:pt x="50346" y="16211"/>
                    <a:pt x="50424" y="16358"/>
                    <a:pt x="50529" y="16358"/>
                  </a:cubicBezTo>
                  <a:cubicBezTo>
                    <a:pt x="50552" y="16358"/>
                    <a:pt x="50577" y="16351"/>
                    <a:pt x="50601" y="16335"/>
                  </a:cubicBezTo>
                  <a:cubicBezTo>
                    <a:pt x="50709" y="16265"/>
                    <a:pt x="53112" y="14499"/>
                    <a:pt x="53174" y="14499"/>
                  </a:cubicBezTo>
                  <a:lnTo>
                    <a:pt x="53174" y="14499"/>
                  </a:lnTo>
                  <a:cubicBezTo>
                    <a:pt x="53177" y="14499"/>
                    <a:pt x="53175" y="14503"/>
                    <a:pt x="53168" y="14510"/>
                  </a:cubicBezTo>
                  <a:cubicBezTo>
                    <a:pt x="52039" y="15691"/>
                    <a:pt x="50786" y="16762"/>
                    <a:pt x="49559" y="17859"/>
                  </a:cubicBezTo>
                  <a:cubicBezTo>
                    <a:pt x="49977" y="16381"/>
                    <a:pt x="50436" y="14975"/>
                    <a:pt x="51297" y="13537"/>
                  </a:cubicBezTo>
                  <a:lnTo>
                    <a:pt x="51297" y="13540"/>
                  </a:lnTo>
                  <a:cubicBezTo>
                    <a:pt x="51619" y="13006"/>
                    <a:pt x="52977" y="10874"/>
                    <a:pt x="53846" y="10874"/>
                  </a:cubicBezTo>
                  <a:close/>
                  <a:moveTo>
                    <a:pt x="41178" y="15284"/>
                  </a:moveTo>
                  <a:cubicBezTo>
                    <a:pt x="41674" y="16034"/>
                    <a:pt x="42310" y="16710"/>
                    <a:pt x="43031" y="17307"/>
                  </a:cubicBezTo>
                  <a:cubicBezTo>
                    <a:pt x="42631" y="17623"/>
                    <a:pt x="42161" y="17998"/>
                    <a:pt x="41980" y="17998"/>
                  </a:cubicBezTo>
                  <a:cubicBezTo>
                    <a:pt x="41826" y="17998"/>
                    <a:pt x="41879" y="17730"/>
                    <a:pt x="42356" y="16932"/>
                  </a:cubicBezTo>
                  <a:cubicBezTo>
                    <a:pt x="42412" y="16839"/>
                    <a:pt x="42328" y="16713"/>
                    <a:pt x="42231" y="16713"/>
                  </a:cubicBezTo>
                  <a:cubicBezTo>
                    <a:pt x="42208" y="16713"/>
                    <a:pt x="42185" y="16720"/>
                    <a:pt x="42162" y="16736"/>
                  </a:cubicBezTo>
                  <a:cubicBezTo>
                    <a:pt x="41644" y="17109"/>
                    <a:pt x="41314" y="17354"/>
                    <a:pt x="41193" y="17354"/>
                  </a:cubicBezTo>
                  <a:cubicBezTo>
                    <a:pt x="41059" y="17354"/>
                    <a:pt x="41184" y="17051"/>
                    <a:pt x="41599" y="16285"/>
                  </a:cubicBezTo>
                  <a:cubicBezTo>
                    <a:pt x="41659" y="16176"/>
                    <a:pt x="41576" y="16077"/>
                    <a:pt x="41475" y="16077"/>
                  </a:cubicBezTo>
                  <a:cubicBezTo>
                    <a:pt x="41454" y="16077"/>
                    <a:pt x="41431" y="16082"/>
                    <a:pt x="41409" y="16092"/>
                  </a:cubicBezTo>
                  <a:cubicBezTo>
                    <a:pt x="40960" y="16295"/>
                    <a:pt x="40699" y="16391"/>
                    <a:pt x="40577" y="16391"/>
                  </a:cubicBezTo>
                  <a:cubicBezTo>
                    <a:pt x="40328" y="16391"/>
                    <a:pt x="40660" y="15995"/>
                    <a:pt x="41169" y="15315"/>
                  </a:cubicBezTo>
                  <a:cubicBezTo>
                    <a:pt x="41178" y="15304"/>
                    <a:pt x="41175" y="15295"/>
                    <a:pt x="41178" y="15284"/>
                  </a:cubicBezTo>
                  <a:close/>
                  <a:moveTo>
                    <a:pt x="39788" y="14044"/>
                  </a:moveTo>
                  <a:cubicBezTo>
                    <a:pt x="39870" y="14044"/>
                    <a:pt x="39479" y="14454"/>
                    <a:pt x="38770" y="15494"/>
                  </a:cubicBezTo>
                  <a:cubicBezTo>
                    <a:pt x="38701" y="15594"/>
                    <a:pt x="38796" y="15709"/>
                    <a:pt x="38897" y="15709"/>
                  </a:cubicBezTo>
                  <a:cubicBezTo>
                    <a:pt x="38920" y="15709"/>
                    <a:pt x="38942" y="15703"/>
                    <a:pt x="38964" y="15691"/>
                  </a:cubicBezTo>
                  <a:cubicBezTo>
                    <a:pt x="39628" y="15297"/>
                    <a:pt x="39916" y="15129"/>
                    <a:pt x="39983" y="15129"/>
                  </a:cubicBezTo>
                  <a:cubicBezTo>
                    <a:pt x="40105" y="15129"/>
                    <a:pt x="39496" y="15686"/>
                    <a:pt x="39093" y="16464"/>
                  </a:cubicBezTo>
                  <a:cubicBezTo>
                    <a:pt x="39042" y="16565"/>
                    <a:pt x="39118" y="16681"/>
                    <a:pt x="39216" y="16681"/>
                  </a:cubicBezTo>
                  <a:cubicBezTo>
                    <a:pt x="39239" y="16681"/>
                    <a:pt x="39263" y="16675"/>
                    <a:pt x="39287" y="16661"/>
                  </a:cubicBezTo>
                  <a:cubicBezTo>
                    <a:pt x="39899" y="16298"/>
                    <a:pt x="40190" y="16081"/>
                    <a:pt x="40243" y="16081"/>
                  </a:cubicBezTo>
                  <a:cubicBezTo>
                    <a:pt x="40303" y="16081"/>
                    <a:pt x="40061" y="16355"/>
                    <a:pt x="39633" y="17004"/>
                  </a:cubicBezTo>
                  <a:cubicBezTo>
                    <a:pt x="39565" y="17106"/>
                    <a:pt x="39657" y="17215"/>
                    <a:pt x="39759" y="17215"/>
                  </a:cubicBezTo>
                  <a:cubicBezTo>
                    <a:pt x="39782" y="17215"/>
                    <a:pt x="39805" y="17210"/>
                    <a:pt x="39827" y="17198"/>
                  </a:cubicBezTo>
                  <a:cubicBezTo>
                    <a:pt x="40261" y="16961"/>
                    <a:pt x="40527" y="16852"/>
                    <a:pt x="40670" y="16852"/>
                  </a:cubicBezTo>
                  <a:cubicBezTo>
                    <a:pt x="40967" y="16852"/>
                    <a:pt x="40737" y="17319"/>
                    <a:pt x="40387" y="18084"/>
                  </a:cubicBezTo>
                  <a:cubicBezTo>
                    <a:pt x="40372" y="18113"/>
                    <a:pt x="40369" y="18148"/>
                    <a:pt x="40375" y="18179"/>
                  </a:cubicBezTo>
                  <a:cubicBezTo>
                    <a:pt x="39402" y="17224"/>
                    <a:pt x="38525" y="16193"/>
                    <a:pt x="38080" y="14998"/>
                  </a:cubicBezTo>
                  <a:cubicBezTo>
                    <a:pt x="39186" y="14429"/>
                    <a:pt x="39709" y="14044"/>
                    <a:pt x="39788" y="14044"/>
                  </a:cubicBezTo>
                  <a:close/>
                  <a:moveTo>
                    <a:pt x="41470" y="17765"/>
                  </a:moveTo>
                  <a:cubicBezTo>
                    <a:pt x="41642" y="17765"/>
                    <a:pt x="41476" y="18095"/>
                    <a:pt x="40976" y="18751"/>
                  </a:cubicBezTo>
                  <a:cubicBezTo>
                    <a:pt x="40808" y="18598"/>
                    <a:pt x="40647" y="18439"/>
                    <a:pt x="40482" y="18280"/>
                  </a:cubicBezTo>
                  <a:lnTo>
                    <a:pt x="40482" y="18280"/>
                  </a:lnTo>
                  <a:cubicBezTo>
                    <a:pt x="40493" y="18283"/>
                    <a:pt x="40505" y="18285"/>
                    <a:pt x="40517" y="18285"/>
                  </a:cubicBezTo>
                  <a:cubicBezTo>
                    <a:pt x="40549" y="18285"/>
                    <a:pt x="40581" y="18274"/>
                    <a:pt x="40609" y="18254"/>
                  </a:cubicBezTo>
                  <a:cubicBezTo>
                    <a:pt x="41063" y="17928"/>
                    <a:pt x="41350" y="17765"/>
                    <a:pt x="41470" y="17765"/>
                  </a:cubicBezTo>
                  <a:close/>
                  <a:moveTo>
                    <a:pt x="43317" y="17547"/>
                  </a:moveTo>
                  <a:cubicBezTo>
                    <a:pt x="43531" y="17715"/>
                    <a:pt x="43753" y="17873"/>
                    <a:pt x="43978" y="18026"/>
                  </a:cubicBezTo>
                  <a:cubicBezTo>
                    <a:pt x="43275" y="18408"/>
                    <a:pt x="42747" y="18764"/>
                    <a:pt x="42594" y="18764"/>
                  </a:cubicBezTo>
                  <a:cubicBezTo>
                    <a:pt x="42450" y="18764"/>
                    <a:pt x="42636" y="18450"/>
                    <a:pt x="43317" y="17550"/>
                  </a:cubicBezTo>
                  <a:lnTo>
                    <a:pt x="43317" y="17547"/>
                  </a:lnTo>
                  <a:close/>
                  <a:moveTo>
                    <a:pt x="42438" y="18157"/>
                  </a:moveTo>
                  <a:cubicBezTo>
                    <a:pt x="42487" y="18157"/>
                    <a:pt x="42222" y="18466"/>
                    <a:pt x="41579" y="19302"/>
                  </a:cubicBezTo>
                  <a:cubicBezTo>
                    <a:pt x="41461" y="19196"/>
                    <a:pt x="41342" y="19086"/>
                    <a:pt x="41224" y="18979"/>
                  </a:cubicBezTo>
                  <a:cubicBezTo>
                    <a:pt x="41953" y="18527"/>
                    <a:pt x="42384" y="18157"/>
                    <a:pt x="42438" y="18157"/>
                  </a:cubicBezTo>
                  <a:close/>
                  <a:moveTo>
                    <a:pt x="44319" y="18252"/>
                  </a:moveTo>
                  <a:cubicBezTo>
                    <a:pt x="44518" y="18379"/>
                    <a:pt x="44714" y="18506"/>
                    <a:pt x="44919" y="18621"/>
                  </a:cubicBezTo>
                  <a:cubicBezTo>
                    <a:pt x="44432" y="18997"/>
                    <a:pt x="43697" y="19550"/>
                    <a:pt x="43496" y="19550"/>
                  </a:cubicBezTo>
                  <a:cubicBezTo>
                    <a:pt x="43341" y="19550"/>
                    <a:pt x="43499" y="19226"/>
                    <a:pt x="44319" y="18252"/>
                  </a:cubicBezTo>
                  <a:close/>
                  <a:moveTo>
                    <a:pt x="57896" y="13713"/>
                  </a:moveTo>
                  <a:lnTo>
                    <a:pt x="57896" y="13713"/>
                  </a:lnTo>
                  <a:cubicBezTo>
                    <a:pt x="56785" y="14882"/>
                    <a:pt x="55671" y="16052"/>
                    <a:pt x="54553" y="17218"/>
                  </a:cubicBezTo>
                  <a:cubicBezTo>
                    <a:pt x="52766" y="18887"/>
                    <a:pt x="51049" y="20622"/>
                    <a:pt x="49400" y="22423"/>
                  </a:cubicBezTo>
                  <a:cubicBezTo>
                    <a:pt x="50076" y="21612"/>
                    <a:pt x="50745" y="20801"/>
                    <a:pt x="51409" y="19987"/>
                  </a:cubicBezTo>
                  <a:cubicBezTo>
                    <a:pt x="52789" y="18537"/>
                    <a:pt x="54126" y="17042"/>
                    <a:pt x="55373" y="15451"/>
                  </a:cubicBezTo>
                  <a:cubicBezTo>
                    <a:pt x="55414" y="15396"/>
                    <a:pt x="55414" y="15318"/>
                    <a:pt x="55367" y="15266"/>
                  </a:cubicBezTo>
                  <a:cubicBezTo>
                    <a:pt x="56153" y="14530"/>
                    <a:pt x="57042" y="13855"/>
                    <a:pt x="57896" y="13713"/>
                  </a:cubicBezTo>
                  <a:close/>
                  <a:moveTo>
                    <a:pt x="57466" y="15010"/>
                  </a:moveTo>
                  <a:cubicBezTo>
                    <a:pt x="57599" y="15010"/>
                    <a:pt x="56095" y="16565"/>
                    <a:pt x="55832" y="16834"/>
                  </a:cubicBezTo>
                  <a:cubicBezTo>
                    <a:pt x="54828" y="17859"/>
                    <a:pt x="53806" y="18875"/>
                    <a:pt x="52795" y="19897"/>
                  </a:cubicBezTo>
                  <a:cubicBezTo>
                    <a:pt x="51837" y="20864"/>
                    <a:pt x="50901" y="21857"/>
                    <a:pt x="49969" y="22848"/>
                  </a:cubicBezTo>
                  <a:cubicBezTo>
                    <a:pt x="51964" y="20648"/>
                    <a:pt x="53967" y="18454"/>
                    <a:pt x="55974" y="16265"/>
                  </a:cubicBezTo>
                  <a:cubicBezTo>
                    <a:pt x="56040" y="16205"/>
                    <a:pt x="56107" y="16141"/>
                    <a:pt x="56176" y="16081"/>
                  </a:cubicBezTo>
                  <a:cubicBezTo>
                    <a:pt x="57053" y="15293"/>
                    <a:pt x="57409" y="15010"/>
                    <a:pt x="57466" y="15010"/>
                  </a:cubicBezTo>
                  <a:close/>
                  <a:moveTo>
                    <a:pt x="36149" y="21730"/>
                  </a:moveTo>
                  <a:lnTo>
                    <a:pt x="36149" y="21730"/>
                  </a:lnTo>
                  <a:cubicBezTo>
                    <a:pt x="35903" y="22054"/>
                    <a:pt x="35658" y="22380"/>
                    <a:pt x="35424" y="22715"/>
                  </a:cubicBezTo>
                  <a:cubicBezTo>
                    <a:pt x="35350" y="22820"/>
                    <a:pt x="35453" y="22930"/>
                    <a:pt x="35559" y="22930"/>
                  </a:cubicBezTo>
                  <a:cubicBezTo>
                    <a:pt x="35582" y="22930"/>
                    <a:pt x="35605" y="22925"/>
                    <a:pt x="35626" y="22914"/>
                  </a:cubicBezTo>
                  <a:cubicBezTo>
                    <a:pt x="35803" y="22822"/>
                    <a:pt x="35926" y="22780"/>
                    <a:pt x="36003" y="22780"/>
                  </a:cubicBezTo>
                  <a:cubicBezTo>
                    <a:pt x="36273" y="22780"/>
                    <a:pt x="35983" y="23294"/>
                    <a:pt x="35505" y="23948"/>
                  </a:cubicBezTo>
                  <a:cubicBezTo>
                    <a:pt x="35005" y="22472"/>
                    <a:pt x="35389" y="21892"/>
                    <a:pt x="36149" y="21730"/>
                  </a:cubicBezTo>
                  <a:close/>
                  <a:moveTo>
                    <a:pt x="46089" y="19230"/>
                  </a:moveTo>
                  <a:cubicBezTo>
                    <a:pt x="46372" y="19366"/>
                    <a:pt x="46657" y="19490"/>
                    <a:pt x="46943" y="19603"/>
                  </a:cubicBezTo>
                  <a:cubicBezTo>
                    <a:pt x="44608" y="21320"/>
                    <a:pt x="42468" y="23289"/>
                    <a:pt x="40450" y="25408"/>
                  </a:cubicBezTo>
                  <a:cubicBezTo>
                    <a:pt x="42278" y="23307"/>
                    <a:pt x="44146" y="21234"/>
                    <a:pt x="46089" y="19230"/>
                  </a:cubicBezTo>
                  <a:close/>
                  <a:moveTo>
                    <a:pt x="49611" y="22848"/>
                  </a:moveTo>
                  <a:cubicBezTo>
                    <a:pt x="48869" y="23670"/>
                    <a:pt x="48121" y="24487"/>
                    <a:pt x="47379" y="25310"/>
                  </a:cubicBezTo>
                  <a:cubicBezTo>
                    <a:pt x="45800" y="27071"/>
                    <a:pt x="44247" y="28861"/>
                    <a:pt x="42694" y="30651"/>
                  </a:cubicBezTo>
                  <a:cubicBezTo>
                    <a:pt x="43912" y="29179"/>
                    <a:pt x="45139" y="27712"/>
                    <a:pt x="46377" y="26254"/>
                  </a:cubicBezTo>
                  <a:cubicBezTo>
                    <a:pt x="47454" y="25117"/>
                    <a:pt x="48531" y="23979"/>
                    <a:pt x="49611" y="22848"/>
                  </a:cubicBezTo>
                  <a:close/>
                  <a:moveTo>
                    <a:pt x="28713" y="28360"/>
                  </a:moveTo>
                  <a:cubicBezTo>
                    <a:pt x="28755" y="28360"/>
                    <a:pt x="27453" y="30067"/>
                    <a:pt x="26119" y="31685"/>
                  </a:cubicBezTo>
                  <a:cubicBezTo>
                    <a:pt x="25233" y="32762"/>
                    <a:pt x="24321" y="33818"/>
                    <a:pt x="23408" y="34875"/>
                  </a:cubicBezTo>
                  <a:cubicBezTo>
                    <a:pt x="24592" y="33452"/>
                    <a:pt x="25770" y="32025"/>
                    <a:pt x="26919" y="30570"/>
                  </a:cubicBezTo>
                  <a:cubicBezTo>
                    <a:pt x="28183" y="28969"/>
                    <a:pt x="28688" y="28360"/>
                    <a:pt x="28713" y="28360"/>
                  </a:cubicBezTo>
                  <a:close/>
                  <a:moveTo>
                    <a:pt x="48750" y="22695"/>
                  </a:moveTo>
                  <a:lnTo>
                    <a:pt x="48750" y="22695"/>
                  </a:lnTo>
                  <a:cubicBezTo>
                    <a:pt x="44406" y="27698"/>
                    <a:pt x="39988" y="32637"/>
                    <a:pt x="35496" y="37511"/>
                  </a:cubicBezTo>
                  <a:cubicBezTo>
                    <a:pt x="38314" y="34072"/>
                    <a:pt x="41045" y="30570"/>
                    <a:pt x="44125" y="27354"/>
                  </a:cubicBezTo>
                  <a:cubicBezTo>
                    <a:pt x="45644" y="25769"/>
                    <a:pt x="47206" y="24239"/>
                    <a:pt x="48750" y="22695"/>
                  </a:cubicBezTo>
                  <a:close/>
                  <a:moveTo>
                    <a:pt x="46258" y="20583"/>
                  </a:moveTo>
                  <a:cubicBezTo>
                    <a:pt x="46470" y="20583"/>
                    <a:pt x="46135" y="21188"/>
                    <a:pt x="44616" y="23015"/>
                  </a:cubicBezTo>
                  <a:cubicBezTo>
                    <a:pt x="43626" y="24207"/>
                    <a:pt x="42601" y="25388"/>
                    <a:pt x="41562" y="26566"/>
                  </a:cubicBezTo>
                  <a:cubicBezTo>
                    <a:pt x="40805" y="27369"/>
                    <a:pt x="40052" y="28177"/>
                    <a:pt x="39304" y="28988"/>
                  </a:cubicBezTo>
                  <a:cubicBezTo>
                    <a:pt x="39737" y="28523"/>
                    <a:pt x="40182" y="28062"/>
                    <a:pt x="40638" y="27605"/>
                  </a:cubicBezTo>
                  <a:lnTo>
                    <a:pt x="40638" y="27605"/>
                  </a:lnTo>
                  <a:cubicBezTo>
                    <a:pt x="39241" y="29164"/>
                    <a:pt x="37809" y="30709"/>
                    <a:pt x="36362" y="32236"/>
                  </a:cubicBezTo>
                  <a:cubicBezTo>
                    <a:pt x="37061" y="31454"/>
                    <a:pt x="37765" y="30674"/>
                    <a:pt x="38473" y="29895"/>
                  </a:cubicBezTo>
                  <a:lnTo>
                    <a:pt x="38473" y="29895"/>
                  </a:lnTo>
                  <a:cubicBezTo>
                    <a:pt x="37523" y="30928"/>
                    <a:pt x="36576" y="31968"/>
                    <a:pt x="35632" y="33007"/>
                  </a:cubicBezTo>
                  <a:cubicBezTo>
                    <a:pt x="34125" y="34586"/>
                    <a:pt x="32603" y="36145"/>
                    <a:pt x="31091" y="37681"/>
                  </a:cubicBezTo>
                  <a:cubicBezTo>
                    <a:pt x="32286" y="36154"/>
                    <a:pt x="33478" y="34632"/>
                    <a:pt x="34691" y="33134"/>
                  </a:cubicBezTo>
                  <a:cubicBezTo>
                    <a:pt x="36651" y="30709"/>
                    <a:pt x="38660" y="28316"/>
                    <a:pt x="40673" y="25931"/>
                  </a:cubicBezTo>
                  <a:cubicBezTo>
                    <a:pt x="41654" y="24765"/>
                    <a:pt x="42702" y="23665"/>
                    <a:pt x="43770" y="22579"/>
                  </a:cubicBezTo>
                  <a:cubicBezTo>
                    <a:pt x="44411" y="21928"/>
                    <a:pt x="45943" y="20583"/>
                    <a:pt x="46258" y="20583"/>
                  </a:cubicBezTo>
                  <a:close/>
                  <a:moveTo>
                    <a:pt x="38830" y="23803"/>
                  </a:moveTo>
                  <a:cubicBezTo>
                    <a:pt x="38936" y="23803"/>
                    <a:pt x="38791" y="24073"/>
                    <a:pt x="38233" y="24776"/>
                  </a:cubicBezTo>
                  <a:cubicBezTo>
                    <a:pt x="37852" y="25258"/>
                    <a:pt x="37456" y="25729"/>
                    <a:pt x="37067" y="26202"/>
                  </a:cubicBezTo>
                  <a:cubicBezTo>
                    <a:pt x="36397" y="26924"/>
                    <a:pt x="35742" y="27660"/>
                    <a:pt x="35101" y="28408"/>
                  </a:cubicBezTo>
                  <a:cubicBezTo>
                    <a:pt x="33262" y="30311"/>
                    <a:pt x="31501" y="32311"/>
                    <a:pt x="29685" y="34217"/>
                  </a:cubicBezTo>
                  <a:cubicBezTo>
                    <a:pt x="27825" y="36168"/>
                    <a:pt x="26007" y="38149"/>
                    <a:pt x="24228" y="40161"/>
                  </a:cubicBezTo>
                  <a:cubicBezTo>
                    <a:pt x="23977" y="40415"/>
                    <a:pt x="23732" y="40675"/>
                    <a:pt x="23483" y="40932"/>
                  </a:cubicBezTo>
                  <a:cubicBezTo>
                    <a:pt x="24941" y="39073"/>
                    <a:pt x="26382" y="37205"/>
                    <a:pt x="27846" y="35357"/>
                  </a:cubicBezTo>
                  <a:cubicBezTo>
                    <a:pt x="30663" y="32262"/>
                    <a:pt x="33467" y="29150"/>
                    <a:pt x="36209" y="25992"/>
                  </a:cubicBezTo>
                  <a:cubicBezTo>
                    <a:pt x="37168" y="25093"/>
                    <a:pt x="38599" y="23803"/>
                    <a:pt x="38830" y="23803"/>
                  </a:cubicBezTo>
                  <a:close/>
                  <a:moveTo>
                    <a:pt x="42968" y="27320"/>
                  </a:moveTo>
                  <a:lnTo>
                    <a:pt x="42968" y="27320"/>
                  </a:lnTo>
                  <a:cubicBezTo>
                    <a:pt x="39538" y="31321"/>
                    <a:pt x="36244" y="35435"/>
                    <a:pt x="32632" y="39286"/>
                  </a:cubicBezTo>
                  <a:cubicBezTo>
                    <a:pt x="31529" y="40461"/>
                    <a:pt x="30415" y="41628"/>
                    <a:pt x="29306" y="42797"/>
                  </a:cubicBezTo>
                  <a:cubicBezTo>
                    <a:pt x="30323" y="41365"/>
                    <a:pt x="31350" y="39973"/>
                    <a:pt x="32413" y="38663"/>
                  </a:cubicBezTo>
                  <a:cubicBezTo>
                    <a:pt x="35678" y="34641"/>
                    <a:pt x="39313" y="30977"/>
                    <a:pt x="42968" y="27320"/>
                  </a:cubicBezTo>
                  <a:close/>
                  <a:moveTo>
                    <a:pt x="33213" y="34029"/>
                  </a:moveTo>
                  <a:cubicBezTo>
                    <a:pt x="31541" y="36200"/>
                    <a:pt x="29895" y="38397"/>
                    <a:pt x="28233" y="40559"/>
                  </a:cubicBezTo>
                  <a:cubicBezTo>
                    <a:pt x="26630" y="42162"/>
                    <a:pt x="25022" y="43761"/>
                    <a:pt x="23411" y="45355"/>
                  </a:cubicBezTo>
                  <a:cubicBezTo>
                    <a:pt x="26821" y="41708"/>
                    <a:pt x="30025" y="37877"/>
                    <a:pt x="33213" y="34029"/>
                  </a:cubicBezTo>
                  <a:close/>
                  <a:moveTo>
                    <a:pt x="54776" y="14576"/>
                  </a:moveTo>
                  <a:cubicBezTo>
                    <a:pt x="54796" y="14833"/>
                    <a:pt x="54833" y="15090"/>
                    <a:pt x="54885" y="15341"/>
                  </a:cubicBezTo>
                  <a:lnTo>
                    <a:pt x="54882" y="15341"/>
                  </a:lnTo>
                  <a:cubicBezTo>
                    <a:pt x="54897" y="15399"/>
                    <a:pt x="54940" y="15442"/>
                    <a:pt x="54995" y="15460"/>
                  </a:cubicBezTo>
                  <a:cubicBezTo>
                    <a:pt x="53485" y="17218"/>
                    <a:pt x="51972" y="18976"/>
                    <a:pt x="50454" y="20729"/>
                  </a:cubicBezTo>
                  <a:cubicBezTo>
                    <a:pt x="48323" y="22917"/>
                    <a:pt x="46063" y="24998"/>
                    <a:pt x="43929" y="27152"/>
                  </a:cubicBezTo>
                  <a:cubicBezTo>
                    <a:pt x="40011" y="31119"/>
                    <a:pt x="36703" y="35652"/>
                    <a:pt x="33129" y="39919"/>
                  </a:cubicBezTo>
                  <a:cubicBezTo>
                    <a:pt x="32479" y="40695"/>
                    <a:pt x="31801" y="41446"/>
                    <a:pt x="31120" y="42191"/>
                  </a:cubicBezTo>
                  <a:cubicBezTo>
                    <a:pt x="29439" y="43957"/>
                    <a:pt x="27756" y="45721"/>
                    <a:pt x="26067" y="47480"/>
                  </a:cubicBezTo>
                  <a:cubicBezTo>
                    <a:pt x="26798" y="46408"/>
                    <a:pt x="27528" y="45349"/>
                    <a:pt x="28256" y="44292"/>
                  </a:cubicBezTo>
                  <a:cubicBezTo>
                    <a:pt x="29786" y="42696"/>
                    <a:pt x="31316" y="41099"/>
                    <a:pt x="32840" y="39497"/>
                  </a:cubicBezTo>
                  <a:cubicBezTo>
                    <a:pt x="36775" y="35363"/>
                    <a:pt x="40309" y="30798"/>
                    <a:pt x="43938" y="26344"/>
                  </a:cubicBezTo>
                  <a:cubicBezTo>
                    <a:pt x="43946" y="26335"/>
                    <a:pt x="43955" y="26326"/>
                    <a:pt x="43964" y="26318"/>
                  </a:cubicBezTo>
                  <a:cubicBezTo>
                    <a:pt x="47443" y="22833"/>
                    <a:pt x="51632" y="19392"/>
                    <a:pt x="54429" y="15318"/>
                  </a:cubicBezTo>
                  <a:cubicBezTo>
                    <a:pt x="54493" y="15226"/>
                    <a:pt x="54415" y="15116"/>
                    <a:pt x="54322" y="15099"/>
                  </a:cubicBezTo>
                  <a:cubicBezTo>
                    <a:pt x="54472" y="14926"/>
                    <a:pt x="54628" y="14755"/>
                    <a:pt x="54776" y="14576"/>
                  </a:cubicBezTo>
                  <a:close/>
                  <a:moveTo>
                    <a:pt x="48001" y="21382"/>
                  </a:moveTo>
                  <a:cubicBezTo>
                    <a:pt x="47628" y="21864"/>
                    <a:pt x="47250" y="22337"/>
                    <a:pt x="46871" y="22807"/>
                  </a:cubicBezTo>
                  <a:cubicBezTo>
                    <a:pt x="45837" y="23953"/>
                    <a:pt x="44798" y="25082"/>
                    <a:pt x="43767" y="26119"/>
                  </a:cubicBezTo>
                  <a:cubicBezTo>
                    <a:pt x="39778" y="30126"/>
                    <a:pt x="35843" y="34119"/>
                    <a:pt x="32217" y="38463"/>
                  </a:cubicBezTo>
                  <a:cubicBezTo>
                    <a:pt x="30522" y="40496"/>
                    <a:pt x="28960" y="42621"/>
                    <a:pt x="27436" y="44774"/>
                  </a:cubicBezTo>
                  <a:cubicBezTo>
                    <a:pt x="25981" y="46302"/>
                    <a:pt x="24526" y="47832"/>
                    <a:pt x="23071" y="49359"/>
                  </a:cubicBezTo>
                  <a:cubicBezTo>
                    <a:pt x="26079" y="45733"/>
                    <a:pt x="29006" y="42043"/>
                    <a:pt x="31986" y="38487"/>
                  </a:cubicBezTo>
                  <a:cubicBezTo>
                    <a:pt x="35822" y="33908"/>
                    <a:pt x="39821" y="29482"/>
                    <a:pt x="43981" y="25209"/>
                  </a:cubicBezTo>
                  <a:cubicBezTo>
                    <a:pt x="45269" y="23889"/>
                    <a:pt x="46632" y="22633"/>
                    <a:pt x="48001" y="21382"/>
                  </a:cubicBezTo>
                  <a:close/>
                  <a:moveTo>
                    <a:pt x="29306" y="35562"/>
                  </a:moveTo>
                  <a:cubicBezTo>
                    <a:pt x="27701" y="37577"/>
                    <a:pt x="26079" y="39581"/>
                    <a:pt x="24352" y="41480"/>
                  </a:cubicBezTo>
                  <a:cubicBezTo>
                    <a:pt x="21806" y="44284"/>
                    <a:pt x="19202" y="47032"/>
                    <a:pt x="16615" y="49795"/>
                  </a:cubicBezTo>
                  <a:cubicBezTo>
                    <a:pt x="18994" y="46755"/>
                    <a:pt x="21416" y="43761"/>
                    <a:pt x="23954" y="40845"/>
                  </a:cubicBezTo>
                  <a:cubicBezTo>
                    <a:pt x="25669" y="39099"/>
                    <a:pt x="27491" y="37346"/>
                    <a:pt x="29306" y="35562"/>
                  </a:cubicBezTo>
                  <a:close/>
                  <a:moveTo>
                    <a:pt x="33649" y="23688"/>
                  </a:moveTo>
                  <a:cubicBezTo>
                    <a:pt x="34136" y="23711"/>
                    <a:pt x="34676" y="23875"/>
                    <a:pt x="35257" y="24213"/>
                  </a:cubicBezTo>
                  <a:cubicBezTo>
                    <a:pt x="35271" y="24219"/>
                    <a:pt x="35285" y="24222"/>
                    <a:pt x="35300" y="24222"/>
                  </a:cubicBezTo>
                  <a:cubicBezTo>
                    <a:pt x="34506" y="25261"/>
                    <a:pt x="33397" y="26503"/>
                    <a:pt x="33259" y="26653"/>
                  </a:cubicBezTo>
                  <a:cubicBezTo>
                    <a:pt x="31795" y="28223"/>
                    <a:pt x="30302" y="29771"/>
                    <a:pt x="28836" y="31341"/>
                  </a:cubicBezTo>
                  <a:cubicBezTo>
                    <a:pt x="27161" y="33137"/>
                    <a:pt x="25553" y="34999"/>
                    <a:pt x="23957" y="36870"/>
                  </a:cubicBezTo>
                  <a:cubicBezTo>
                    <a:pt x="23137" y="37768"/>
                    <a:pt x="22329" y="38674"/>
                    <a:pt x="21543" y="39604"/>
                  </a:cubicBezTo>
                  <a:cubicBezTo>
                    <a:pt x="20588" y="40736"/>
                    <a:pt x="19612" y="41873"/>
                    <a:pt x="18633" y="43013"/>
                  </a:cubicBezTo>
                  <a:cubicBezTo>
                    <a:pt x="16500" y="45392"/>
                    <a:pt x="14277" y="47760"/>
                    <a:pt x="12091" y="50170"/>
                  </a:cubicBezTo>
                  <a:cubicBezTo>
                    <a:pt x="14332" y="47358"/>
                    <a:pt x="16572" y="44549"/>
                    <a:pt x="18850" y="41769"/>
                  </a:cubicBezTo>
                  <a:cubicBezTo>
                    <a:pt x="23827" y="35701"/>
                    <a:pt x="29884" y="30501"/>
                    <a:pt x="34616" y="24274"/>
                  </a:cubicBezTo>
                  <a:cubicBezTo>
                    <a:pt x="34698" y="24165"/>
                    <a:pt x="34584" y="24022"/>
                    <a:pt x="34467" y="24022"/>
                  </a:cubicBezTo>
                  <a:cubicBezTo>
                    <a:pt x="34441" y="24022"/>
                    <a:pt x="34415" y="24029"/>
                    <a:pt x="34390" y="24046"/>
                  </a:cubicBezTo>
                  <a:cubicBezTo>
                    <a:pt x="33882" y="24394"/>
                    <a:pt x="33151" y="25036"/>
                    <a:pt x="32959" y="25036"/>
                  </a:cubicBezTo>
                  <a:cubicBezTo>
                    <a:pt x="32823" y="25036"/>
                    <a:pt x="32959" y="24712"/>
                    <a:pt x="33640" y="23731"/>
                  </a:cubicBezTo>
                  <a:cubicBezTo>
                    <a:pt x="33649" y="23717"/>
                    <a:pt x="33646" y="23702"/>
                    <a:pt x="33649" y="23688"/>
                  </a:cubicBezTo>
                  <a:close/>
                  <a:moveTo>
                    <a:pt x="9455" y="50032"/>
                  </a:moveTo>
                  <a:lnTo>
                    <a:pt x="9455" y="50032"/>
                  </a:lnTo>
                  <a:cubicBezTo>
                    <a:pt x="8130" y="51692"/>
                    <a:pt x="6799" y="53346"/>
                    <a:pt x="5483" y="55012"/>
                  </a:cubicBezTo>
                  <a:cubicBezTo>
                    <a:pt x="5196" y="55374"/>
                    <a:pt x="2346" y="58789"/>
                    <a:pt x="2248" y="58789"/>
                  </a:cubicBezTo>
                  <a:cubicBezTo>
                    <a:pt x="2222" y="58789"/>
                    <a:pt x="2380" y="58562"/>
                    <a:pt x="2812" y="57997"/>
                  </a:cubicBezTo>
                  <a:cubicBezTo>
                    <a:pt x="4761" y="55448"/>
                    <a:pt x="6834" y="53020"/>
                    <a:pt x="8950" y="50609"/>
                  </a:cubicBezTo>
                  <a:cubicBezTo>
                    <a:pt x="9118" y="50419"/>
                    <a:pt x="9288" y="50225"/>
                    <a:pt x="9455" y="50032"/>
                  </a:cubicBezTo>
                  <a:close/>
                  <a:moveTo>
                    <a:pt x="17784" y="50970"/>
                  </a:moveTo>
                  <a:lnTo>
                    <a:pt x="17784" y="50970"/>
                  </a:lnTo>
                  <a:cubicBezTo>
                    <a:pt x="16736" y="52029"/>
                    <a:pt x="15694" y="53092"/>
                    <a:pt x="14655" y="54160"/>
                  </a:cubicBezTo>
                  <a:cubicBezTo>
                    <a:pt x="13705" y="55145"/>
                    <a:pt x="12825" y="56204"/>
                    <a:pt x="11906" y="57220"/>
                  </a:cubicBezTo>
                  <a:cubicBezTo>
                    <a:pt x="11642" y="57513"/>
                    <a:pt x="10210" y="58917"/>
                    <a:pt x="10066" y="58917"/>
                  </a:cubicBezTo>
                  <a:cubicBezTo>
                    <a:pt x="9995" y="58917"/>
                    <a:pt x="10242" y="58569"/>
                    <a:pt x="11113" y="57564"/>
                  </a:cubicBezTo>
                  <a:cubicBezTo>
                    <a:pt x="13154" y="55202"/>
                    <a:pt x="15495" y="53092"/>
                    <a:pt x="17784" y="50970"/>
                  </a:cubicBezTo>
                  <a:close/>
                  <a:moveTo>
                    <a:pt x="9917" y="51039"/>
                  </a:moveTo>
                  <a:cubicBezTo>
                    <a:pt x="8835" y="52442"/>
                    <a:pt x="7743" y="53843"/>
                    <a:pt x="6626" y="55225"/>
                  </a:cubicBezTo>
                  <a:cubicBezTo>
                    <a:pt x="5535" y="56579"/>
                    <a:pt x="4441" y="57933"/>
                    <a:pt x="3381" y="59316"/>
                  </a:cubicBezTo>
                  <a:lnTo>
                    <a:pt x="3381" y="59313"/>
                  </a:lnTo>
                  <a:cubicBezTo>
                    <a:pt x="3488" y="59129"/>
                    <a:pt x="3615" y="58918"/>
                    <a:pt x="3771" y="58647"/>
                  </a:cubicBezTo>
                  <a:cubicBezTo>
                    <a:pt x="4796" y="56966"/>
                    <a:pt x="6130" y="55474"/>
                    <a:pt x="7409" y="53984"/>
                  </a:cubicBezTo>
                  <a:cubicBezTo>
                    <a:pt x="8252" y="53005"/>
                    <a:pt x="9080" y="52021"/>
                    <a:pt x="9917" y="51039"/>
                  </a:cubicBezTo>
                  <a:close/>
                  <a:moveTo>
                    <a:pt x="54504" y="18791"/>
                  </a:moveTo>
                  <a:lnTo>
                    <a:pt x="54504" y="18791"/>
                  </a:lnTo>
                  <a:cubicBezTo>
                    <a:pt x="47457" y="26543"/>
                    <a:pt x="40875" y="34809"/>
                    <a:pt x="34466" y="43114"/>
                  </a:cubicBezTo>
                  <a:cubicBezTo>
                    <a:pt x="31428" y="46790"/>
                    <a:pt x="28409" y="50471"/>
                    <a:pt x="25334" y="54111"/>
                  </a:cubicBezTo>
                  <a:cubicBezTo>
                    <a:pt x="23761" y="55976"/>
                    <a:pt x="22095" y="57749"/>
                    <a:pt x="20461" y="59547"/>
                  </a:cubicBezTo>
                  <a:cubicBezTo>
                    <a:pt x="26073" y="52278"/>
                    <a:pt x="31688" y="44994"/>
                    <a:pt x="37436" y="37843"/>
                  </a:cubicBezTo>
                  <a:cubicBezTo>
                    <a:pt x="40973" y="33440"/>
                    <a:pt x="44639" y="29144"/>
                    <a:pt x="48439" y="24949"/>
                  </a:cubicBezTo>
                  <a:cubicBezTo>
                    <a:pt x="50350" y="22839"/>
                    <a:pt x="52483" y="20856"/>
                    <a:pt x="54504" y="18791"/>
                  </a:cubicBezTo>
                  <a:close/>
                  <a:moveTo>
                    <a:pt x="38139" y="23513"/>
                  </a:moveTo>
                  <a:cubicBezTo>
                    <a:pt x="38242" y="23513"/>
                    <a:pt x="36313" y="25473"/>
                    <a:pt x="35770" y="26064"/>
                  </a:cubicBezTo>
                  <a:cubicBezTo>
                    <a:pt x="32326" y="29413"/>
                    <a:pt x="29185" y="33073"/>
                    <a:pt x="26148" y="36829"/>
                  </a:cubicBezTo>
                  <a:cubicBezTo>
                    <a:pt x="23437" y="39809"/>
                    <a:pt x="20723" y="42788"/>
                    <a:pt x="18056" y="45805"/>
                  </a:cubicBezTo>
                  <a:cubicBezTo>
                    <a:pt x="15071" y="49183"/>
                    <a:pt x="12057" y="52538"/>
                    <a:pt x="9141" y="55976"/>
                  </a:cubicBezTo>
                  <a:cubicBezTo>
                    <a:pt x="8070" y="57241"/>
                    <a:pt x="6886" y="58390"/>
                    <a:pt x="5757" y="59585"/>
                  </a:cubicBezTo>
                  <a:cubicBezTo>
                    <a:pt x="6193" y="59036"/>
                    <a:pt x="6606" y="58468"/>
                    <a:pt x="7004" y="57905"/>
                  </a:cubicBezTo>
                  <a:cubicBezTo>
                    <a:pt x="7033" y="57930"/>
                    <a:pt x="7072" y="57947"/>
                    <a:pt x="7111" y="57947"/>
                  </a:cubicBezTo>
                  <a:cubicBezTo>
                    <a:pt x="7151" y="57947"/>
                    <a:pt x="7192" y="57930"/>
                    <a:pt x="7221" y="57887"/>
                  </a:cubicBezTo>
                  <a:cubicBezTo>
                    <a:pt x="8373" y="56195"/>
                    <a:pt x="9594" y="54521"/>
                    <a:pt x="10859" y="52864"/>
                  </a:cubicBezTo>
                  <a:cubicBezTo>
                    <a:pt x="12911" y="50341"/>
                    <a:pt x="15053" y="47895"/>
                    <a:pt x="17204" y="45438"/>
                  </a:cubicBezTo>
                  <a:cubicBezTo>
                    <a:pt x="21875" y="40106"/>
                    <a:pt x="26616" y="34820"/>
                    <a:pt x="31472" y="29647"/>
                  </a:cubicBezTo>
                  <a:cubicBezTo>
                    <a:pt x="31668" y="29456"/>
                    <a:pt x="31867" y="29265"/>
                    <a:pt x="32066" y="29078"/>
                  </a:cubicBezTo>
                  <a:cubicBezTo>
                    <a:pt x="33672" y="27553"/>
                    <a:pt x="35303" y="26064"/>
                    <a:pt x="36928" y="24568"/>
                  </a:cubicBezTo>
                  <a:cubicBezTo>
                    <a:pt x="37760" y="23802"/>
                    <a:pt x="38099" y="23513"/>
                    <a:pt x="38139" y="23513"/>
                  </a:cubicBezTo>
                  <a:close/>
                  <a:moveTo>
                    <a:pt x="14080" y="54039"/>
                  </a:moveTo>
                  <a:cubicBezTo>
                    <a:pt x="12264" y="55892"/>
                    <a:pt x="10503" y="57798"/>
                    <a:pt x="8875" y="59824"/>
                  </a:cubicBezTo>
                  <a:cubicBezTo>
                    <a:pt x="8892" y="59495"/>
                    <a:pt x="9040" y="59134"/>
                    <a:pt x="9259" y="58756"/>
                  </a:cubicBezTo>
                  <a:cubicBezTo>
                    <a:pt x="9744" y="58147"/>
                    <a:pt x="10241" y="57547"/>
                    <a:pt x="10746" y="56955"/>
                  </a:cubicBezTo>
                  <a:cubicBezTo>
                    <a:pt x="11956" y="55762"/>
                    <a:pt x="13388" y="54680"/>
                    <a:pt x="13870" y="54238"/>
                  </a:cubicBezTo>
                  <a:cubicBezTo>
                    <a:pt x="13942" y="54172"/>
                    <a:pt x="14008" y="54102"/>
                    <a:pt x="14080" y="54039"/>
                  </a:cubicBezTo>
                  <a:close/>
                  <a:moveTo>
                    <a:pt x="27314" y="43429"/>
                  </a:moveTo>
                  <a:lnTo>
                    <a:pt x="27314" y="43429"/>
                  </a:lnTo>
                  <a:cubicBezTo>
                    <a:pt x="24038" y="47361"/>
                    <a:pt x="20793" y="51325"/>
                    <a:pt x="17493" y="55220"/>
                  </a:cubicBezTo>
                  <a:cubicBezTo>
                    <a:pt x="17184" y="55586"/>
                    <a:pt x="16863" y="55936"/>
                    <a:pt x="16549" y="56294"/>
                  </a:cubicBezTo>
                  <a:cubicBezTo>
                    <a:pt x="15703" y="57209"/>
                    <a:pt x="14843" y="58110"/>
                    <a:pt x="13930" y="58935"/>
                  </a:cubicBezTo>
                  <a:cubicBezTo>
                    <a:pt x="13304" y="59501"/>
                    <a:pt x="12712" y="59983"/>
                    <a:pt x="12227" y="60540"/>
                  </a:cubicBezTo>
                  <a:cubicBezTo>
                    <a:pt x="13344" y="58753"/>
                    <a:pt x="14718" y="57134"/>
                    <a:pt x="16078" y="55531"/>
                  </a:cubicBezTo>
                  <a:cubicBezTo>
                    <a:pt x="19641" y="51339"/>
                    <a:pt x="23657" y="47540"/>
                    <a:pt x="27314" y="43429"/>
                  </a:cubicBezTo>
                  <a:close/>
                  <a:moveTo>
                    <a:pt x="12184" y="57342"/>
                  </a:moveTo>
                  <a:lnTo>
                    <a:pt x="12184" y="57342"/>
                  </a:lnTo>
                  <a:cubicBezTo>
                    <a:pt x="11404" y="58323"/>
                    <a:pt x="10731" y="59383"/>
                    <a:pt x="10232" y="60561"/>
                  </a:cubicBezTo>
                  <a:cubicBezTo>
                    <a:pt x="9929" y="60370"/>
                    <a:pt x="9594" y="60240"/>
                    <a:pt x="9242" y="60177"/>
                  </a:cubicBezTo>
                  <a:cubicBezTo>
                    <a:pt x="9380" y="59980"/>
                    <a:pt x="9519" y="59781"/>
                    <a:pt x="9658" y="59585"/>
                  </a:cubicBezTo>
                  <a:cubicBezTo>
                    <a:pt x="10544" y="58889"/>
                    <a:pt x="11390" y="58141"/>
                    <a:pt x="12184" y="57342"/>
                  </a:cubicBezTo>
                  <a:close/>
                  <a:moveTo>
                    <a:pt x="26994" y="42144"/>
                  </a:moveTo>
                  <a:lnTo>
                    <a:pt x="26994" y="42144"/>
                  </a:lnTo>
                  <a:cubicBezTo>
                    <a:pt x="26873" y="42300"/>
                    <a:pt x="26751" y="42456"/>
                    <a:pt x="26630" y="42609"/>
                  </a:cubicBezTo>
                  <a:cubicBezTo>
                    <a:pt x="26437" y="42803"/>
                    <a:pt x="26249" y="43005"/>
                    <a:pt x="26053" y="43198"/>
                  </a:cubicBezTo>
                  <a:cubicBezTo>
                    <a:pt x="24312" y="44933"/>
                    <a:pt x="22620" y="46720"/>
                    <a:pt x="20914" y="48493"/>
                  </a:cubicBezTo>
                  <a:cubicBezTo>
                    <a:pt x="22317" y="47168"/>
                    <a:pt x="23714" y="45857"/>
                    <a:pt x="25063" y="44546"/>
                  </a:cubicBezTo>
                  <a:lnTo>
                    <a:pt x="25063" y="44546"/>
                  </a:lnTo>
                  <a:cubicBezTo>
                    <a:pt x="23914" y="45935"/>
                    <a:pt x="22747" y="47289"/>
                    <a:pt x="21532" y="48580"/>
                  </a:cubicBezTo>
                  <a:cubicBezTo>
                    <a:pt x="19329" y="50921"/>
                    <a:pt x="16898" y="53049"/>
                    <a:pt x="14851" y="55537"/>
                  </a:cubicBezTo>
                  <a:cubicBezTo>
                    <a:pt x="14384" y="56103"/>
                    <a:pt x="13725" y="57079"/>
                    <a:pt x="13298" y="57676"/>
                  </a:cubicBezTo>
                  <a:cubicBezTo>
                    <a:pt x="12591" y="58750"/>
                    <a:pt x="11768" y="59744"/>
                    <a:pt x="10844" y="60639"/>
                  </a:cubicBezTo>
                  <a:cubicBezTo>
                    <a:pt x="10856" y="59270"/>
                    <a:pt x="11430" y="58133"/>
                    <a:pt x="12568" y="57226"/>
                  </a:cubicBezTo>
                  <a:cubicBezTo>
                    <a:pt x="13494" y="56048"/>
                    <a:pt x="14505" y="54905"/>
                    <a:pt x="15559" y="53782"/>
                  </a:cubicBezTo>
                  <a:lnTo>
                    <a:pt x="15559" y="53782"/>
                  </a:lnTo>
                  <a:cubicBezTo>
                    <a:pt x="15371" y="53958"/>
                    <a:pt x="15186" y="54134"/>
                    <a:pt x="15001" y="54313"/>
                  </a:cubicBezTo>
                  <a:cubicBezTo>
                    <a:pt x="15775" y="53453"/>
                    <a:pt x="16546" y="52592"/>
                    <a:pt x="17343" y="51770"/>
                  </a:cubicBezTo>
                  <a:cubicBezTo>
                    <a:pt x="20504" y="48504"/>
                    <a:pt x="23752" y="45329"/>
                    <a:pt x="26994" y="42144"/>
                  </a:cubicBezTo>
                  <a:close/>
                  <a:moveTo>
                    <a:pt x="32167" y="37436"/>
                  </a:moveTo>
                  <a:lnTo>
                    <a:pt x="32167" y="37436"/>
                  </a:lnTo>
                  <a:cubicBezTo>
                    <a:pt x="29485" y="40525"/>
                    <a:pt x="26824" y="43628"/>
                    <a:pt x="24067" y="46654"/>
                  </a:cubicBezTo>
                  <a:cubicBezTo>
                    <a:pt x="19629" y="51521"/>
                    <a:pt x="14822" y="55927"/>
                    <a:pt x="11303" y="61531"/>
                  </a:cubicBezTo>
                  <a:cubicBezTo>
                    <a:pt x="11141" y="61331"/>
                    <a:pt x="10965" y="61141"/>
                    <a:pt x="10778" y="60968"/>
                  </a:cubicBezTo>
                  <a:cubicBezTo>
                    <a:pt x="12149" y="59712"/>
                    <a:pt x="13209" y="58271"/>
                    <a:pt x="14300" y="56735"/>
                  </a:cubicBezTo>
                  <a:cubicBezTo>
                    <a:pt x="16399" y="53776"/>
                    <a:pt x="19196" y="51348"/>
                    <a:pt x="21722" y="48767"/>
                  </a:cubicBezTo>
                  <a:cubicBezTo>
                    <a:pt x="23867" y="46576"/>
                    <a:pt x="25859" y="44229"/>
                    <a:pt x="27799" y="41830"/>
                  </a:cubicBezTo>
                  <a:cubicBezTo>
                    <a:pt x="29263" y="40366"/>
                    <a:pt x="30718" y="38902"/>
                    <a:pt x="32167" y="37436"/>
                  </a:cubicBezTo>
                  <a:close/>
                  <a:moveTo>
                    <a:pt x="21815" y="52266"/>
                  </a:moveTo>
                  <a:lnTo>
                    <a:pt x="21815" y="52266"/>
                  </a:lnTo>
                  <a:cubicBezTo>
                    <a:pt x="20412" y="53941"/>
                    <a:pt x="19046" y="55650"/>
                    <a:pt x="17715" y="57391"/>
                  </a:cubicBezTo>
                  <a:cubicBezTo>
                    <a:pt x="17247" y="57884"/>
                    <a:pt x="16780" y="58378"/>
                    <a:pt x="16329" y="58889"/>
                  </a:cubicBezTo>
                  <a:cubicBezTo>
                    <a:pt x="15652" y="59642"/>
                    <a:pt x="13299" y="61075"/>
                    <a:pt x="12915" y="61737"/>
                  </a:cubicBezTo>
                  <a:lnTo>
                    <a:pt x="12915" y="61737"/>
                  </a:lnTo>
                  <a:cubicBezTo>
                    <a:pt x="14896" y="58313"/>
                    <a:pt x="18807" y="55176"/>
                    <a:pt x="21815" y="52266"/>
                  </a:cubicBezTo>
                  <a:close/>
                  <a:moveTo>
                    <a:pt x="13119" y="49498"/>
                  </a:moveTo>
                  <a:cubicBezTo>
                    <a:pt x="11958" y="50817"/>
                    <a:pt x="10821" y="52154"/>
                    <a:pt x="9773" y="53537"/>
                  </a:cubicBezTo>
                  <a:cubicBezTo>
                    <a:pt x="7720" y="56242"/>
                    <a:pt x="5979" y="59960"/>
                    <a:pt x="3069" y="61880"/>
                  </a:cubicBezTo>
                  <a:cubicBezTo>
                    <a:pt x="4195" y="60168"/>
                    <a:pt x="5417" y="58502"/>
                    <a:pt x="6713" y="56877"/>
                  </a:cubicBezTo>
                  <a:cubicBezTo>
                    <a:pt x="6768" y="56807"/>
                    <a:pt x="6825" y="56738"/>
                    <a:pt x="6880" y="56669"/>
                  </a:cubicBezTo>
                  <a:cubicBezTo>
                    <a:pt x="8852" y="54212"/>
                    <a:pt x="10974" y="51839"/>
                    <a:pt x="13119" y="49498"/>
                  </a:cubicBezTo>
                  <a:close/>
                  <a:moveTo>
                    <a:pt x="3909" y="60278"/>
                  </a:moveTo>
                  <a:lnTo>
                    <a:pt x="3909" y="60278"/>
                  </a:lnTo>
                  <a:cubicBezTo>
                    <a:pt x="3502" y="60875"/>
                    <a:pt x="3090" y="61467"/>
                    <a:pt x="2708" y="62079"/>
                  </a:cubicBezTo>
                  <a:cubicBezTo>
                    <a:pt x="2703" y="62088"/>
                    <a:pt x="2708" y="62094"/>
                    <a:pt x="2706" y="62102"/>
                  </a:cubicBezTo>
                  <a:cubicBezTo>
                    <a:pt x="2657" y="62131"/>
                    <a:pt x="2610" y="62160"/>
                    <a:pt x="2561" y="62186"/>
                  </a:cubicBezTo>
                  <a:cubicBezTo>
                    <a:pt x="2544" y="62114"/>
                    <a:pt x="2532" y="62042"/>
                    <a:pt x="2512" y="61972"/>
                  </a:cubicBezTo>
                  <a:cubicBezTo>
                    <a:pt x="2983" y="61412"/>
                    <a:pt x="3442" y="60841"/>
                    <a:pt x="3909" y="60278"/>
                  </a:cubicBezTo>
                  <a:close/>
                  <a:moveTo>
                    <a:pt x="9138" y="60324"/>
                  </a:moveTo>
                  <a:cubicBezTo>
                    <a:pt x="9216" y="60341"/>
                    <a:pt x="9297" y="60347"/>
                    <a:pt x="9372" y="60367"/>
                  </a:cubicBezTo>
                  <a:cubicBezTo>
                    <a:pt x="9363" y="60384"/>
                    <a:pt x="9351" y="60399"/>
                    <a:pt x="9351" y="60422"/>
                  </a:cubicBezTo>
                  <a:cubicBezTo>
                    <a:pt x="9360" y="60483"/>
                    <a:pt x="9383" y="60532"/>
                    <a:pt x="9395" y="60589"/>
                  </a:cubicBezTo>
                  <a:cubicBezTo>
                    <a:pt x="8843" y="61106"/>
                    <a:pt x="8012" y="61995"/>
                    <a:pt x="7836" y="62278"/>
                  </a:cubicBezTo>
                  <a:cubicBezTo>
                    <a:pt x="8185" y="61715"/>
                    <a:pt x="8563" y="61170"/>
                    <a:pt x="8939" y="60624"/>
                  </a:cubicBezTo>
                  <a:cubicBezTo>
                    <a:pt x="8953" y="60644"/>
                    <a:pt x="8962" y="60662"/>
                    <a:pt x="8976" y="60679"/>
                  </a:cubicBezTo>
                  <a:cubicBezTo>
                    <a:pt x="8994" y="60701"/>
                    <a:pt x="9015" y="60710"/>
                    <a:pt x="9035" y="60710"/>
                  </a:cubicBezTo>
                  <a:cubicBezTo>
                    <a:pt x="9097" y="60710"/>
                    <a:pt x="9155" y="60622"/>
                    <a:pt x="9100" y="60555"/>
                  </a:cubicBezTo>
                  <a:cubicBezTo>
                    <a:pt x="9083" y="60523"/>
                    <a:pt x="9066" y="60491"/>
                    <a:pt x="9051" y="60457"/>
                  </a:cubicBezTo>
                  <a:cubicBezTo>
                    <a:pt x="9080" y="60413"/>
                    <a:pt x="9109" y="60370"/>
                    <a:pt x="9138" y="60324"/>
                  </a:cubicBezTo>
                  <a:close/>
                  <a:moveTo>
                    <a:pt x="32938" y="40684"/>
                  </a:moveTo>
                  <a:cubicBezTo>
                    <a:pt x="26701" y="47967"/>
                    <a:pt x="20711" y="55457"/>
                    <a:pt x="14108" y="62423"/>
                  </a:cubicBezTo>
                  <a:lnTo>
                    <a:pt x="14108" y="62423"/>
                  </a:lnTo>
                  <a:cubicBezTo>
                    <a:pt x="15022" y="61455"/>
                    <a:pt x="15976" y="60288"/>
                    <a:pt x="16947" y="59042"/>
                  </a:cubicBezTo>
                  <a:cubicBezTo>
                    <a:pt x="19941" y="56103"/>
                    <a:pt x="22519" y="52607"/>
                    <a:pt x="24982" y="49053"/>
                  </a:cubicBezTo>
                  <a:cubicBezTo>
                    <a:pt x="26954" y="46914"/>
                    <a:pt x="29009" y="44850"/>
                    <a:pt x="30992" y="42719"/>
                  </a:cubicBezTo>
                  <a:cubicBezTo>
                    <a:pt x="31639" y="42038"/>
                    <a:pt x="32292" y="41362"/>
                    <a:pt x="32938" y="40684"/>
                  </a:cubicBezTo>
                  <a:close/>
                  <a:moveTo>
                    <a:pt x="26393" y="46247"/>
                  </a:moveTo>
                  <a:cubicBezTo>
                    <a:pt x="25712" y="47226"/>
                    <a:pt x="25028" y="48207"/>
                    <a:pt x="24349" y="49189"/>
                  </a:cubicBezTo>
                  <a:cubicBezTo>
                    <a:pt x="24263" y="49310"/>
                    <a:pt x="24173" y="49428"/>
                    <a:pt x="24090" y="49550"/>
                  </a:cubicBezTo>
                  <a:cubicBezTo>
                    <a:pt x="22897" y="50794"/>
                    <a:pt x="21705" y="52041"/>
                    <a:pt x="20516" y="53288"/>
                  </a:cubicBezTo>
                  <a:cubicBezTo>
                    <a:pt x="17669" y="56259"/>
                    <a:pt x="14170" y="59097"/>
                    <a:pt x="12074" y="62674"/>
                  </a:cubicBezTo>
                  <a:cubicBezTo>
                    <a:pt x="12019" y="62573"/>
                    <a:pt x="11961" y="62478"/>
                    <a:pt x="11909" y="62391"/>
                  </a:cubicBezTo>
                  <a:cubicBezTo>
                    <a:pt x="11814" y="62235"/>
                    <a:pt x="11707" y="62082"/>
                    <a:pt x="11603" y="61932"/>
                  </a:cubicBezTo>
                  <a:cubicBezTo>
                    <a:pt x="11629" y="61877"/>
                    <a:pt x="11641" y="61819"/>
                    <a:pt x="11670" y="61764"/>
                  </a:cubicBezTo>
                  <a:cubicBezTo>
                    <a:pt x="11895" y="61551"/>
                    <a:pt x="12114" y="61334"/>
                    <a:pt x="12337" y="61124"/>
                  </a:cubicBezTo>
                  <a:lnTo>
                    <a:pt x="12337" y="61124"/>
                  </a:lnTo>
                  <a:cubicBezTo>
                    <a:pt x="12335" y="61124"/>
                    <a:pt x="12333" y="61124"/>
                    <a:pt x="12331" y="61124"/>
                  </a:cubicBezTo>
                  <a:cubicBezTo>
                    <a:pt x="12261" y="61124"/>
                    <a:pt x="12205" y="61072"/>
                    <a:pt x="12152" y="60991"/>
                  </a:cubicBezTo>
                  <a:cubicBezTo>
                    <a:pt x="12712" y="60237"/>
                    <a:pt x="13471" y="59527"/>
                    <a:pt x="14216" y="58857"/>
                  </a:cubicBezTo>
                  <a:lnTo>
                    <a:pt x="14216" y="58857"/>
                  </a:lnTo>
                  <a:cubicBezTo>
                    <a:pt x="13890" y="59198"/>
                    <a:pt x="13575" y="59547"/>
                    <a:pt x="13246" y="59885"/>
                  </a:cubicBezTo>
                  <a:cubicBezTo>
                    <a:pt x="13125" y="60148"/>
                    <a:pt x="12986" y="60399"/>
                    <a:pt x="12836" y="60644"/>
                  </a:cubicBezTo>
                  <a:cubicBezTo>
                    <a:pt x="15429" y="58133"/>
                    <a:pt x="17883" y="55448"/>
                    <a:pt x="20261" y="52688"/>
                  </a:cubicBezTo>
                  <a:cubicBezTo>
                    <a:pt x="20747" y="52185"/>
                    <a:pt x="21232" y="51686"/>
                    <a:pt x="21708" y="51178"/>
                  </a:cubicBezTo>
                  <a:cubicBezTo>
                    <a:pt x="23261" y="49524"/>
                    <a:pt x="24823" y="47881"/>
                    <a:pt x="26393" y="46247"/>
                  </a:cubicBezTo>
                  <a:close/>
                  <a:moveTo>
                    <a:pt x="9499" y="61020"/>
                  </a:moveTo>
                  <a:cubicBezTo>
                    <a:pt x="9556" y="61170"/>
                    <a:pt x="9626" y="61314"/>
                    <a:pt x="9707" y="61453"/>
                  </a:cubicBezTo>
                  <a:cubicBezTo>
                    <a:pt x="9242" y="61860"/>
                    <a:pt x="8685" y="62275"/>
                    <a:pt x="8428" y="62749"/>
                  </a:cubicBezTo>
                  <a:cubicBezTo>
                    <a:pt x="8751" y="62151"/>
                    <a:pt x="9147" y="61600"/>
                    <a:pt x="9499" y="61020"/>
                  </a:cubicBezTo>
                  <a:close/>
                  <a:moveTo>
                    <a:pt x="16993" y="48323"/>
                  </a:moveTo>
                  <a:lnTo>
                    <a:pt x="16993" y="48323"/>
                  </a:lnTo>
                  <a:cubicBezTo>
                    <a:pt x="16237" y="49249"/>
                    <a:pt x="15475" y="50170"/>
                    <a:pt x="14701" y="51077"/>
                  </a:cubicBezTo>
                  <a:cubicBezTo>
                    <a:pt x="13630" y="52333"/>
                    <a:pt x="12596" y="53612"/>
                    <a:pt x="11583" y="54908"/>
                  </a:cubicBezTo>
                  <a:cubicBezTo>
                    <a:pt x="9522" y="56865"/>
                    <a:pt x="7414" y="58947"/>
                    <a:pt x="6332" y="61196"/>
                  </a:cubicBezTo>
                  <a:cubicBezTo>
                    <a:pt x="6282" y="61299"/>
                    <a:pt x="6363" y="61408"/>
                    <a:pt x="6456" y="61408"/>
                  </a:cubicBezTo>
                  <a:cubicBezTo>
                    <a:pt x="6488" y="61408"/>
                    <a:pt x="6521" y="61395"/>
                    <a:pt x="6551" y="61366"/>
                  </a:cubicBezTo>
                  <a:cubicBezTo>
                    <a:pt x="7045" y="60875"/>
                    <a:pt x="7530" y="60361"/>
                    <a:pt x="8015" y="59853"/>
                  </a:cubicBezTo>
                  <a:lnTo>
                    <a:pt x="8015" y="59853"/>
                  </a:lnTo>
                  <a:cubicBezTo>
                    <a:pt x="7582" y="60471"/>
                    <a:pt x="7157" y="61095"/>
                    <a:pt x="6756" y="61730"/>
                  </a:cubicBezTo>
                  <a:cubicBezTo>
                    <a:pt x="6686" y="61840"/>
                    <a:pt x="6787" y="61945"/>
                    <a:pt x="6890" y="61945"/>
                  </a:cubicBezTo>
                  <a:cubicBezTo>
                    <a:pt x="6935" y="61945"/>
                    <a:pt x="6979" y="61925"/>
                    <a:pt x="7010" y="61877"/>
                  </a:cubicBezTo>
                  <a:cubicBezTo>
                    <a:pt x="7530" y="61051"/>
                    <a:pt x="8093" y="60263"/>
                    <a:pt x="8676" y="59495"/>
                  </a:cubicBezTo>
                  <a:lnTo>
                    <a:pt x="8676" y="59495"/>
                  </a:lnTo>
                  <a:cubicBezTo>
                    <a:pt x="8630" y="59723"/>
                    <a:pt x="8641" y="59960"/>
                    <a:pt x="8708" y="60182"/>
                  </a:cubicBezTo>
                  <a:cubicBezTo>
                    <a:pt x="8237" y="60708"/>
                    <a:pt x="7781" y="61239"/>
                    <a:pt x="7397" y="61834"/>
                  </a:cubicBezTo>
                  <a:cubicBezTo>
                    <a:pt x="7323" y="61950"/>
                    <a:pt x="7429" y="62060"/>
                    <a:pt x="7536" y="62060"/>
                  </a:cubicBezTo>
                  <a:cubicBezTo>
                    <a:pt x="7582" y="62060"/>
                    <a:pt x="7628" y="62039"/>
                    <a:pt x="7660" y="61990"/>
                  </a:cubicBezTo>
                  <a:cubicBezTo>
                    <a:pt x="7709" y="61915"/>
                    <a:pt x="7764" y="61848"/>
                    <a:pt x="7813" y="61776"/>
                  </a:cubicBezTo>
                  <a:lnTo>
                    <a:pt x="7813" y="61776"/>
                  </a:lnTo>
                  <a:cubicBezTo>
                    <a:pt x="7668" y="62004"/>
                    <a:pt x="7518" y="62232"/>
                    <a:pt x="7377" y="62463"/>
                  </a:cubicBezTo>
                  <a:lnTo>
                    <a:pt x="7377" y="62466"/>
                  </a:lnTo>
                  <a:cubicBezTo>
                    <a:pt x="6924" y="61975"/>
                    <a:pt x="6307" y="61580"/>
                    <a:pt x="5750" y="61580"/>
                  </a:cubicBezTo>
                  <a:cubicBezTo>
                    <a:pt x="5601" y="61580"/>
                    <a:pt x="5455" y="61609"/>
                    <a:pt x="5318" y="61672"/>
                  </a:cubicBezTo>
                  <a:cubicBezTo>
                    <a:pt x="5474" y="61340"/>
                    <a:pt x="5604" y="60999"/>
                    <a:pt x="5708" y="60650"/>
                  </a:cubicBezTo>
                  <a:cubicBezTo>
                    <a:pt x="5731" y="60562"/>
                    <a:pt x="5660" y="60500"/>
                    <a:pt x="5588" y="60500"/>
                  </a:cubicBezTo>
                  <a:cubicBezTo>
                    <a:pt x="5550" y="60500"/>
                    <a:pt x="5511" y="60518"/>
                    <a:pt x="5486" y="60558"/>
                  </a:cubicBezTo>
                  <a:cubicBezTo>
                    <a:pt x="4920" y="61473"/>
                    <a:pt x="4158" y="62267"/>
                    <a:pt x="3580" y="63173"/>
                  </a:cubicBezTo>
                  <a:cubicBezTo>
                    <a:pt x="5916" y="59368"/>
                    <a:pt x="9984" y="55936"/>
                    <a:pt x="12963" y="52688"/>
                  </a:cubicBezTo>
                  <a:cubicBezTo>
                    <a:pt x="14303" y="51227"/>
                    <a:pt x="15654" y="49778"/>
                    <a:pt x="16993" y="48323"/>
                  </a:cubicBezTo>
                  <a:close/>
                  <a:moveTo>
                    <a:pt x="33074" y="42052"/>
                  </a:moveTo>
                  <a:cubicBezTo>
                    <a:pt x="29332" y="46625"/>
                    <a:pt x="25660" y="51244"/>
                    <a:pt x="22060" y="55907"/>
                  </a:cubicBezTo>
                  <a:cubicBezTo>
                    <a:pt x="20781" y="57564"/>
                    <a:pt x="19508" y="59224"/>
                    <a:pt x="18189" y="60852"/>
                  </a:cubicBezTo>
                  <a:cubicBezTo>
                    <a:pt x="17702" y="61450"/>
                    <a:pt x="15982" y="63204"/>
                    <a:pt x="15741" y="63204"/>
                  </a:cubicBezTo>
                  <a:cubicBezTo>
                    <a:pt x="15598" y="63204"/>
                    <a:pt x="15979" y="62584"/>
                    <a:pt x="17452" y="60731"/>
                  </a:cubicBezTo>
                  <a:cubicBezTo>
                    <a:pt x="19381" y="58314"/>
                    <a:pt x="21503" y="56016"/>
                    <a:pt x="23492" y="53646"/>
                  </a:cubicBezTo>
                  <a:cubicBezTo>
                    <a:pt x="26720" y="49801"/>
                    <a:pt x="29858" y="45897"/>
                    <a:pt x="33074" y="42052"/>
                  </a:cubicBezTo>
                  <a:close/>
                  <a:moveTo>
                    <a:pt x="9943" y="61834"/>
                  </a:moveTo>
                  <a:cubicBezTo>
                    <a:pt x="10053" y="61984"/>
                    <a:pt x="10166" y="62134"/>
                    <a:pt x="10287" y="62278"/>
                  </a:cubicBezTo>
                  <a:cubicBezTo>
                    <a:pt x="9707" y="62792"/>
                    <a:pt x="8737" y="63450"/>
                    <a:pt x="8485" y="64031"/>
                  </a:cubicBezTo>
                  <a:cubicBezTo>
                    <a:pt x="8829" y="63237"/>
                    <a:pt x="9424" y="62547"/>
                    <a:pt x="9943" y="61834"/>
                  </a:cubicBezTo>
                  <a:close/>
                  <a:moveTo>
                    <a:pt x="58304" y="13690"/>
                  </a:moveTo>
                  <a:cubicBezTo>
                    <a:pt x="59002" y="13725"/>
                    <a:pt x="59655" y="14190"/>
                    <a:pt x="60180" y="15376"/>
                  </a:cubicBezTo>
                  <a:cubicBezTo>
                    <a:pt x="60202" y="15420"/>
                    <a:pt x="60248" y="15448"/>
                    <a:pt x="60300" y="15448"/>
                  </a:cubicBezTo>
                  <a:cubicBezTo>
                    <a:pt x="60302" y="15448"/>
                    <a:pt x="60305" y="15448"/>
                    <a:pt x="60307" y="15448"/>
                  </a:cubicBezTo>
                  <a:lnTo>
                    <a:pt x="60307" y="15448"/>
                  </a:lnTo>
                  <a:cubicBezTo>
                    <a:pt x="58895" y="16964"/>
                    <a:pt x="57605" y="18534"/>
                    <a:pt x="56338" y="20180"/>
                  </a:cubicBezTo>
                  <a:cubicBezTo>
                    <a:pt x="52385" y="25316"/>
                    <a:pt x="48211" y="30224"/>
                    <a:pt x="44050" y="35184"/>
                  </a:cubicBezTo>
                  <a:lnTo>
                    <a:pt x="44053" y="35181"/>
                  </a:lnTo>
                  <a:lnTo>
                    <a:pt x="44053" y="35181"/>
                  </a:lnTo>
                  <a:cubicBezTo>
                    <a:pt x="36345" y="44376"/>
                    <a:pt x="28859" y="53753"/>
                    <a:pt x="21246" y="63023"/>
                  </a:cubicBezTo>
                  <a:cubicBezTo>
                    <a:pt x="20432" y="64015"/>
                    <a:pt x="20090" y="64394"/>
                    <a:pt x="20044" y="64394"/>
                  </a:cubicBezTo>
                  <a:cubicBezTo>
                    <a:pt x="19907" y="64394"/>
                    <a:pt x="22316" y="61123"/>
                    <a:pt x="22744" y="60529"/>
                  </a:cubicBezTo>
                  <a:cubicBezTo>
                    <a:pt x="24661" y="57864"/>
                    <a:pt x="26827" y="55370"/>
                    <a:pt x="28940" y="52861"/>
                  </a:cubicBezTo>
                  <a:cubicBezTo>
                    <a:pt x="32566" y="48556"/>
                    <a:pt x="36025" y="44122"/>
                    <a:pt x="39515" y="39708"/>
                  </a:cubicBezTo>
                  <a:cubicBezTo>
                    <a:pt x="43184" y="35063"/>
                    <a:pt x="47047" y="30562"/>
                    <a:pt x="50884" y="26055"/>
                  </a:cubicBezTo>
                  <a:cubicBezTo>
                    <a:pt x="53941" y="22467"/>
                    <a:pt x="57513" y="19037"/>
                    <a:pt x="59816" y="14888"/>
                  </a:cubicBezTo>
                  <a:cubicBezTo>
                    <a:pt x="59875" y="14783"/>
                    <a:pt x="59783" y="14667"/>
                    <a:pt x="59686" y="14667"/>
                  </a:cubicBezTo>
                  <a:cubicBezTo>
                    <a:pt x="59653" y="14667"/>
                    <a:pt x="59620" y="14681"/>
                    <a:pt x="59591" y="14712"/>
                  </a:cubicBezTo>
                  <a:cubicBezTo>
                    <a:pt x="57533" y="16938"/>
                    <a:pt x="55500" y="19187"/>
                    <a:pt x="53494" y="21459"/>
                  </a:cubicBezTo>
                  <a:cubicBezTo>
                    <a:pt x="55408" y="19129"/>
                    <a:pt x="57279" y="16771"/>
                    <a:pt x="59074" y="14354"/>
                  </a:cubicBezTo>
                  <a:cubicBezTo>
                    <a:pt x="59156" y="14244"/>
                    <a:pt x="59040" y="14118"/>
                    <a:pt x="58927" y="14118"/>
                  </a:cubicBezTo>
                  <a:cubicBezTo>
                    <a:pt x="58891" y="14118"/>
                    <a:pt x="58855" y="14131"/>
                    <a:pt x="58826" y="14161"/>
                  </a:cubicBezTo>
                  <a:cubicBezTo>
                    <a:pt x="58093" y="14920"/>
                    <a:pt x="57383" y="15699"/>
                    <a:pt x="56661" y="16470"/>
                  </a:cubicBezTo>
                  <a:cubicBezTo>
                    <a:pt x="57354" y="15679"/>
                    <a:pt x="58024" y="14871"/>
                    <a:pt x="58636" y="14025"/>
                  </a:cubicBezTo>
                  <a:cubicBezTo>
                    <a:pt x="58717" y="13911"/>
                    <a:pt x="58610" y="13809"/>
                    <a:pt x="58501" y="13809"/>
                  </a:cubicBezTo>
                  <a:cubicBezTo>
                    <a:pt x="58466" y="13809"/>
                    <a:pt x="58431" y="13819"/>
                    <a:pt x="58402" y="13843"/>
                  </a:cubicBezTo>
                  <a:cubicBezTo>
                    <a:pt x="58052" y="14126"/>
                    <a:pt x="57726" y="14432"/>
                    <a:pt x="57385" y="14721"/>
                  </a:cubicBezTo>
                  <a:cubicBezTo>
                    <a:pt x="57686" y="14389"/>
                    <a:pt x="57986" y="14060"/>
                    <a:pt x="58289" y="13730"/>
                  </a:cubicBezTo>
                  <a:cubicBezTo>
                    <a:pt x="58301" y="13716"/>
                    <a:pt x="58298" y="13702"/>
                    <a:pt x="58304" y="13690"/>
                  </a:cubicBezTo>
                  <a:close/>
                  <a:moveTo>
                    <a:pt x="23310" y="40383"/>
                  </a:moveTo>
                  <a:lnTo>
                    <a:pt x="23310" y="40383"/>
                  </a:lnTo>
                  <a:cubicBezTo>
                    <a:pt x="22167" y="41833"/>
                    <a:pt x="21027" y="43279"/>
                    <a:pt x="19883" y="44725"/>
                  </a:cubicBezTo>
                  <a:cubicBezTo>
                    <a:pt x="19857" y="44754"/>
                    <a:pt x="19826" y="44786"/>
                    <a:pt x="19800" y="44815"/>
                  </a:cubicBezTo>
                  <a:cubicBezTo>
                    <a:pt x="16607" y="48250"/>
                    <a:pt x="13442" y="51712"/>
                    <a:pt x="10307" y="55202"/>
                  </a:cubicBezTo>
                  <a:cubicBezTo>
                    <a:pt x="7931" y="57835"/>
                    <a:pt x="4894" y="60491"/>
                    <a:pt x="3173" y="63606"/>
                  </a:cubicBezTo>
                  <a:cubicBezTo>
                    <a:pt x="3150" y="63650"/>
                    <a:pt x="3186" y="63688"/>
                    <a:pt x="3224" y="63688"/>
                  </a:cubicBezTo>
                  <a:cubicBezTo>
                    <a:pt x="3241" y="63688"/>
                    <a:pt x="3259" y="63680"/>
                    <a:pt x="3271" y="63661"/>
                  </a:cubicBezTo>
                  <a:cubicBezTo>
                    <a:pt x="3339" y="63541"/>
                    <a:pt x="3422" y="63422"/>
                    <a:pt x="3501" y="63303"/>
                  </a:cubicBezTo>
                  <a:lnTo>
                    <a:pt x="3501" y="63303"/>
                  </a:lnTo>
                  <a:cubicBezTo>
                    <a:pt x="3332" y="63574"/>
                    <a:pt x="3186" y="63862"/>
                    <a:pt x="3066" y="64161"/>
                  </a:cubicBezTo>
                  <a:cubicBezTo>
                    <a:pt x="3053" y="64193"/>
                    <a:pt x="3085" y="64220"/>
                    <a:pt x="3116" y="64220"/>
                  </a:cubicBezTo>
                  <a:cubicBezTo>
                    <a:pt x="3132" y="64220"/>
                    <a:pt x="3147" y="64213"/>
                    <a:pt x="3156" y="64195"/>
                  </a:cubicBezTo>
                  <a:cubicBezTo>
                    <a:pt x="3673" y="63162"/>
                    <a:pt x="4432" y="62307"/>
                    <a:pt x="5139" y="61409"/>
                  </a:cubicBezTo>
                  <a:lnTo>
                    <a:pt x="5139" y="61409"/>
                  </a:lnTo>
                  <a:cubicBezTo>
                    <a:pt x="4637" y="62397"/>
                    <a:pt x="3866" y="63220"/>
                    <a:pt x="3462" y="64256"/>
                  </a:cubicBezTo>
                  <a:cubicBezTo>
                    <a:pt x="3439" y="64315"/>
                    <a:pt x="3496" y="64369"/>
                    <a:pt x="3549" y="64369"/>
                  </a:cubicBezTo>
                  <a:cubicBezTo>
                    <a:pt x="3570" y="64369"/>
                    <a:pt x="3589" y="64361"/>
                    <a:pt x="3603" y="64343"/>
                  </a:cubicBezTo>
                  <a:cubicBezTo>
                    <a:pt x="3933" y="63930"/>
                    <a:pt x="4262" y="63468"/>
                    <a:pt x="4571" y="62994"/>
                  </a:cubicBezTo>
                  <a:lnTo>
                    <a:pt x="4571" y="62994"/>
                  </a:lnTo>
                  <a:cubicBezTo>
                    <a:pt x="4562" y="63046"/>
                    <a:pt x="4550" y="63101"/>
                    <a:pt x="4542" y="63150"/>
                  </a:cubicBezTo>
                  <a:cubicBezTo>
                    <a:pt x="4458" y="63622"/>
                    <a:pt x="3971" y="64644"/>
                    <a:pt x="3487" y="64644"/>
                  </a:cubicBezTo>
                  <a:cubicBezTo>
                    <a:pt x="3267" y="64644"/>
                    <a:pt x="3047" y="64432"/>
                    <a:pt x="2867" y="63858"/>
                  </a:cubicBezTo>
                  <a:cubicBezTo>
                    <a:pt x="2723" y="63396"/>
                    <a:pt x="2694" y="62862"/>
                    <a:pt x="2602" y="62359"/>
                  </a:cubicBezTo>
                  <a:cubicBezTo>
                    <a:pt x="3318" y="62004"/>
                    <a:pt x="3944" y="61513"/>
                    <a:pt x="4522" y="60956"/>
                  </a:cubicBezTo>
                  <a:lnTo>
                    <a:pt x="4522" y="60956"/>
                  </a:lnTo>
                  <a:cubicBezTo>
                    <a:pt x="3907" y="61681"/>
                    <a:pt x="3321" y="62437"/>
                    <a:pt x="2812" y="63263"/>
                  </a:cubicBezTo>
                  <a:cubicBezTo>
                    <a:pt x="2768" y="63337"/>
                    <a:pt x="2831" y="63401"/>
                    <a:pt x="2898" y="63401"/>
                  </a:cubicBezTo>
                  <a:cubicBezTo>
                    <a:pt x="2927" y="63401"/>
                    <a:pt x="2958" y="63388"/>
                    <a:pt x="2980" y="63358"/>
                  </a:cubicBezTo>
                  <a:cubicBezTo>
                    <a:pt x="5468" y="59845"/>
                    <a:pt x="8754" y="56897"/>
                    <a:pt x="11563" y="53635"/>
                  </a:cubicBezTo>
                  <a:cubicBezTo>
                    <a:pt x="14511" y="50214"/>
                    <a:pt x="17556" y="46876"/>
                    <a:pt x="20539" y="43484"/>
                  </a:cubicBezTo>
                  <a:cubicBezTo>
                    <a:pt x="21454" y="42442"/>
                    <a:pt x="22383" y="41414"/>
                    <a:pt x="23310" y="40383"/>
                  </a:cubicBezTo>
                  <a:close/>
                  <a:moveTo>
                    <a:pt x="10503" y="62524"/>
                  </a:moveTo>
                  <a:cubicBezTo>
                    <a:pt x="10570" y="62602"/>
                    <a:pt x="10636" y="62680"/>
                    <a:pt x="10703" y="62755"/>
                  </a:cubicBezTo>
                  <a:cubicBezTo>
                    <a:pt x="10036" y="63433"/>
                    <a:pt x="9392" y="64135"/>
                    <a:pt x="8742" y="64833"/>
                  </a:cubicBezTo>
                  <a:cubicBezTo>
                    <a:pt x="8815" y="64735"/>
                    <a:pt x="8881" y="64634"/>
                    <a:pt x="8950" y="64539"/>
                  </a:cubicBezTo>
                  <a:cubicBezTo>
                    <a:pt x="9444" y="63849"/>
                    <a:pt x="9966" y="63182"/>
                    <a:pt x="10503" y="62524"/>
                  </a:cubicBezTo>
                  <a:close/>
                  <a:moveTo>
                    <a:pt x="11657" y="64457"/>
                  </a:moveTo>
                  <a:cubicBezTo>
                    <a:pt x="11781" y="64457"/>
                    <a:pt x="11263" y="65140"/>
                    <a:pt x="11240" y="65263"/>
                  </a:cubicBezTo>
                  <a:lnTo>
                    <a:pt x="11240" y="65263"/>
                  </a:lnTo>
                  <a:cubicBezTo>
                    <a:pt x="11246" y="65227"/>
                    <a:pt x="11218" y="65204"/>
                    <a:pt x="11192" y="65204"/>
                  </a:cubicBezTo>
                  <a:cubicBezTo>
                    <a:pt x="11174" y="65204"/>
                    <a:pt x="11158" y="65214"/>
                    <a:pt x="11153" y="65238"/>
                  </a:cubicBezTo>
                  <a:lnTo>
                    <a:pt x="11150" y="65240"/>
                  </a:lnTo>
                  <a:lnTo>
                    <a:pt x="11110" y="65391"/>
                  </a:lnTo>
                  <a:cubicBezTo>
                    <a:pt x="11107" y="65399"/>
                    <a:pt x="11113" y="65405"/>
                    <a:pt x="11115" y="65414"/>
                  </a:cubicBezTo>
                  <a:cubicBezTo>
                    <a:pt x="11076" y="65412"/>
                    <a:pt x="11036" y="65410"/>
                    <a:pt x="10997" y="65410"/>
                  </a:cubicBezTo>
                  <a:cubicBezTo>
                    <a:pt x="10872" y="65410"/>
                    <a:pt x="10747" y="65421"/>
                    <a:pt x="10622" y="65445"/>
                  </a:cubicBezTo>
                  <a:cubicBezTo>
                    <a:pt x="10547" y="65460"/>
                    <a:pt x="10472" y="65486"/>
                    <a:pt x="10402" y="65520"/>
                  </a:cubicBezTo>
                  <a:cubicBezTo>
                    <a:pt x="10674" y="65278"/>
                    <a:pt x="10942" y="65030"/>
                    <a:pt x="11214" y="64787"/>
                  </a:cubicBezTo>
                  <a:cubicBezTo>
                    <a:pt x="11482" y="64548"/>
                    <a:pt x="11612" y="64457"/>
                    <a:pt x="11657" y="64457"/>
                  </a:cubicBezTo>
                  <a:close/>
                  <a:moveTo>
                    <a:pt x="11840" y="64623"/>
                  </a:moveTo>
                  <a:lnTo>
                    <a:pt x="11840" y="64623"/>
                  </a:lnTo>
                  <a:cubicBezTo>
                    <a:pt x="11970" y="65112"/>
                    <a:pt x="12015" y="65608"/>
                    <a:pt x="11771" y="65608"/>
                  </a:cubicBezTo>
                  <a:cubicBezTo>
                    <a:pt x="11728" y="65608"/>
                    <a:pt x="11675" y="65593"/>
                    <a:pt x="11612" y="65558"/>
                  </a:cubicBezTo>
                  <a:cubicBezTo>
                    <a:pt x="11494" y="65497"/>
                    <a:pt x="11370" y="65454"/>
                    <a:pt x="11237" y="65434"/>
                  </a:cubicBezTo>
                  <a:cubicBezTo>
                    <a:pt x="11465" y="65353"/>
                    <a:pt x="11684" y="64960"/>
                    <a:pt x="11840" y="64623"/>
                  </a:cubicBezTo>
                  <a:close/>
                  <a:moveTo>
                    <a:pt x="11439" y="63676"/>
                  </a:moveTo>
                  <a:cubicBezTo>
                    <a:pt x="11456" y="63699"/>
                    <a:pt x="11476" y="63719"/>
                    <a:pt x="11494" y="63742"/>
                  </a:cubicBezTo>
                  <a:lnTo>
                    <a:pt x="11494" y="63745"/>
                  </a:lnTo>
                  <a:cubicBezTo>
                    <a:pt x="11560" y="63837"/>
                    <a:pt x="11644" y="64016"/>
                    <a:pt x="11719" y="64224"/>
                  </a:cubicBezTo>
                  <a:cubicBezTo>
                    <a:pt x="11081" y="64631"/>
                    <a:pt x="10555" y="65134"/>
                    <a:pt x="9987" y="65645"/>
                  </a:cubicBezTo>
                  <a:cubicBezTo>
                    <a:pt x="10541" y="65145"/>
                    <a:pt x="11012" y="64334"/>
                    <a:pt x="11439" y="63676"/>
                  </a:cubicBezTo>
                  <a:close/>
                  <a:moveTo>
                    <a:pt x="9306" y="61069"/>
                  </a:moveTo>
                  <a:cubicBezTo>
                    <a:pt x="8924" y="61454"/>
                    <a:pt x="8318" y="62341"/>
                    <a:pt x="7946" y="63023"/>
                  </a:cubicBezTo>
                  <a:cubicBezTo>
                    <a:pt x="7892" y="63118"/>
                    <a:pt x="7971" y="63247"/>
                    <a:pt x="8069" y="63247"/>
                  </a:cubicBezTo>
                  <a:cubicBezTo>
                    <a:pt x="8093" y="63247"/>
                    <a:pt x="8118" y="63240"/>
                    <a:pt x="8142" y="63222"/>
                  </a:cubicBezTo>
                  <a:cubicBezTo>
                    <a:pt x="8448" y="62997"/>
                    <a:pt x="8627" y="62862"/>
                    <a:pt x="8921" y="62625"/>
                  </a:cubicBezTo>
                  <a:cubicBezTo>
                    <a:pt x="9083" y="62492"/>
                    <a:pt x="9236" y="62348"/>
                    <a:pt x="9389" y="62209"/>
                  </a:cubicBezTo>
                  <a:lnTo>
                    <a:pt x="9389" y="62209"/>
                  </a:lnTo>
                  <a:cubicBezTo>
                    <a:pt x="8910" y="62890"/>
                    <a:pt x="8393" y="63528"/>
                    <a:pt x="8052" y="64317"/>
                  </a:cubicBezTo>
                  <a:cubicBezTo>
                    <a:pt x="8005" y="64428"/>
                    <a:pt x="8082" y="64531"/>
                    <a:pt x="8177" y="64531"/>
                  </a:cubicBezTo>
                  <a:cubicBezTo>
                    <a:pt x="8210" y="64531"/>
                    <a:pt x="8245" y="64519"/>
                    <a:pt x="8278" y="64490"/>
                  </a:cubicBezTo>
                  <a:cubicBezTo>
                    <a:pt x="8633" y="64184"/>
                    <a:pt x="8988" y="63875"/>
                    <a:pt x="9337" y="63563"/>
                  </a:cubicBezTo>
                  <a:lnTo>
                    <a:pt x="9337" y="63563"/>
                  </a:lnTo>
                  <a:cubicBezTo>
                    <a:pt x="8780" y="64305"/>
                    <a:pt x="8246" y="65059"/>
                    <a:pt x="7720" y="65821"/>
                  </a:cubicBezTo>
                  <a:cubicBezTo>
                    <a:pt x="7769" y="65544"/>
                    <a:pt x="7844" y="65261"/>
                    <a:pt x="7896" y="65009"/>
                  </a:cubicBezTo>
                  <a:cubicBezTo>
                    <a:pt x="7995" y="64519"/>
                    <a:pt x="8119" y="63921"/>
                    <a:pt x="7977" y="63433"/>
                  </a:cubicBezTo>
                  <a:cubicBezTo>
                    <a:pt x="7911" y="63200"/>
                    <a:pt x="7773" y="62952"/>
                    <a:pt x="7592" y="62710"/>
                  </a:cubicBezTo>
                  <a:lnTo>
                    <a:pt x="7592" y="62710"/>
                  </a:lnTo>
                  <a:cubicBezTo>
                    <a:pt x="8209" y="62208"/>
                    <a:pt x="8743" y="61634"/>
                    <a:pt x="9306" y="61069"/>
                  </a:cubicBezTo>
                  <a:close/>
                  <a:moveTo>
                    <a:pt x="43848" y="29704"/>
                  </a:moveTo>
                  <a:lnTo>
                    <a:pt x="43848" y="29704"/>
                  </a:lnTo>
                  <a:cubicBezTo>
                    <a:pt x="37843" y="36737"/>
                    <a:pt x="32248" y="44113"/>
                    <a:pt x="26549" y="51400"/>
                  </a:cubicBezTo>
                  <a:cubicBezTo>
                    <a:pt x="24352" y="54215"/>
                    <a:pt x="22132" y="57010"/>
                    <a:pt x="19924" y="59816"/>
                  </a:cubicBezTo>
                  <a:cubicBezTo>
                    <a:pt x="19003" y="60985"/>
                    <a:pt x="18085" y="62157"/>
                    <a:pt x="17172" y="63332"/>
                  </a:cubicBezTo>
                  <a:cubicBezTo>
                    <a:pt x="16814" y="63771"/>
                    <a:pt x="16462" y="64218"/>
                    <a:pt x="16116" y="64672"/>
                  </a:cubicBezTo>
                  <a:cubicBezTo>
                    <a:pt x="16070" y="64602"/>
                    <a:pt x="16029" y="64542"/>
                    <a:pt x="15997" y="64498"/>
                  </a:cubicBezTo>
                  <a:cubicBezTo>
                    <a:pt x="15959" y="64445"/>
                    <a:pt x="15903" y="64419"/>
                    <a:pt x="15849" y="64419"/>
                  </a:cubicBezTo>
                  <a:cubicBezTo>
                    <a:pt x="15783" y="64419"/>
                    <a:pt x="15718" y="64459"/>
                    <a:pt x="15691" y="64539"/>
                  </a:cubicBezTo>
                  <a:cubicBezTo>
                    <a:pt x="15328" y="65578"/>
                    <a:pt x="14942" y="65975"/>
                    <a:pt x="14554" y="65975"/>
                  </a:cubicBezTo>
                  <a:cubicBezTo>
                    <a:pt x="13715" y="65975"/>
                    <a:pt x="12864" y="64113"/>
                    <a:pt x="12198" y="62890"/>
                  </a:cubicBezTo>
                  <a:cubicBezTo>
                    <a:pt x="12207" y="62888"/>
                    <a:pt x="12218" y="62890"/>
                    <a:pt x="12230" y="62885"/>
                  </a:cubicBezTo>
                  <a:cubicBezTo>
                    <a:pt x="13298" y="62183"/>
                    <a:pt x="14314" y="61415"/>
                    <a:pt x="15279" y="60581"/>
                  </a:cubicBezTo>
                  <a:lnTo>
                    <a:pt x="15279" y="60581"/>
                  </a:lnTo>
                  <a:cubicBezTo>
                    <a:pt x="14467" y="61643"/>
                    <a:pt x="13653" y="62706"/>
                    <a:pt x="12825" y="63754"/>
                  </a:cubicBezTo>
                  <a:cubicBezTo>
                    <a:pt x="12743" y="63855"/>
                    <a:pt x="12824" y="63988"/>
                    <a:pt x="12923" y="63988"/>
                  </a:cubicBezTo>
                  <a:cubicBezTo>
                    <a:pt x="12953" y="63988"/>
                    <a:pt x="12986" y="63975"/>
                    <a:pt x="13015" y="63944"/>
                  </a:cubicBezTo>
                  <a:cubicBezTo>
                    <a:pt x="22245" y="54385"/>
                    <a:pt x="30337" y="43833"/>
                    <a:pt x="39232" y="33974"/>
                  </a:cubicBezTo>
                  <a:cubicBezTo>
                    <a:pt x="40248" y="32848"/>
                    <a:pt x="41270" y="31731"/>
                    <a:pt x="42301" y="30619"/>
                  </a:cubicBezTo>
                  <a:lnTo>
                    <a:pt x="42301" y="30619"/>
                  </a:lnTo>
                  <a:cubicBezTo>
                    <a:pt x="39934" y="33469"/>
                    <a:pt x="37584" y="36333"/>
                    <a:pt x="35156" y="39125"/>
                  </a:cubicBezTo>
                  <a:cubicBezTo>
                    <a:pt x="31082" y="43807"/>
                    <a:pt x="27248" y="48660"/>
                    <a:pt x="23284" y="53433"/>
                  </a:cubicBezTo>
                  <a:cubicBezTo>
                    <a:pt x="20443" y="56851"/>
                    <a:pt x="16586" y="60159"/>
                    <a:pt x="14932" y="64348"/>
                  </a:cubicBezTo>
                  <a:cubicBezTo>
                    <a:pt x="14890" y="64452"/>
                    <a:pt x="14987" y="64532"/>
                    <a:pt x="15080" y="64532"/>
                  </a:cubicBezTo>
                  <a:cubicBezTo>
                    <a:pt x="15117" y="64532"/>
                    <a:pt x="15153" y="64520"/>
                    <a:pt x="15180" y="64493"/>
                  </a:cubicBezTo>
                  <a:cubicBezTo>
                    <a:pt x="22539" y="57333"/>
                    <a:pt x="28579" y="48401"/>
                    <a:pt x="34942" y="40352"/>
                  </a:cubicBezTo>
                  <a:cubicBezTo>
                    <a:pt x="37812" y="36720"/>
                    <a:pt x="40800" y="33186"/>
                    <a:pt x="43848" y="29704"/>
                  </a:cubicBezTo>
                  <a:close/>
                  <a:moveTo>
                    <a:pt x="10887" y="62986"/>
                  </a:moveTo>
                  <a:cubicBezTo>
                    <a:pt x="11029" y="63150"/>
                    <a:pt x="11162" y="63318"/>
                    <a:pt x="11294" y="63491"/>
                  </a:cubicBezTo>
                  <a:lnTo>
                    <a:pt x="11292" y="63491"/>
                  </a:lnTo>
                  <a:cubicBezTo>
                    <a:pt x="10249" y="64366"/>
                    <a:pt x="9470" y="65468"/>
                    <a:pt x="8558" y="66470"/>
                  </a:cubicBezTo>
                  <a:cubicBezTo>
                    <a:pt x="8806" y="66095"/>
                    <a:pt x="9054" y="65723"/>
                    <a:pt x="9305" y="65353"/>
                  </a:cubicBezTo>
                  <a:cubicBezTo>
                    <a:pt x="9839" y="64568"/>
                    <a:pt x="10368" y="63780"/>
                    <a:pt x="10887" y="62986"/>
                  </a:cubicBezTo>
                  <a:close/>
                  <a:moveTo>
                    <a:pt x="58961" y="15873"/>
                  </a:moveTo>
                  <a:cubicBezTo>
                    <a:pt x="59031" y="15873"/>
                    <a:pt x="58588" y="16499"/>
                    <a:pt x="57155" y="18318"/>
                  </a:cubicBezTo>
                  <a:cubicBezTo>
                    <a:pt x="54351" y="21881"/>
                    <a:pt x="51210" y="25221"/>
                    <a:pt x="48277" y="28679"/>
                  </a:cubicBezTo>
                  <a:cubicBezTo>
                    <a:pt x="43040" y="34855"/>
                    <a:pt x="38031" y="41192"/>
                    <a:pt x="32979" y="47517"/>
                  </a:cubicBezTo>
                  <a:cubicBezTo>
                    <a:pt x="28169" y="53539"/>
                    <a:pt x="22848" y="59134"/>
                    <a:pt x="18939" y="65821"/>
                  </a:cubicBezTo>
                  <a:cubicBezTo>
                    <a:pt x="18881" y="65922"/>
                    <a:pt x="18971" y="66034"/>
                    <a:pt x="19066" y="66043"/>
                  </a:cubicBezTo>
                  <a:cubicBezTo>
                    <a:pt x="18794" y="66431"/>
                    <a:pt x="18503" y="66584"/>
                    <a:pt x="18213" y="66584"/>
                  </a:cubicBezTo>
                  <a:cubicBezTo>
                    <a:pt x="17471" y="66584"/>
                    <a:pt x="16730" y="65580"/>
                    <a:pt x="16292" y="64934"/>
                  </a:cubicBezTo>
                  <a:lnTo>
                    <a:pt x="16292" y="64932"/>
                  </a:lnTo>
                  <a:cubicBezTo>
                    <a:pt x="17164" y="63808"/>
                    <a:pt x="18036" y="62683"/>
                    <a:pt x="18905" y="61557"/>
                  </a:cubicBezTo>
                  <a:cubicBezTo>
                    <a:pt x="19251" y="61202"/>
                    <a:pt x="19592" y="60846"/>
                    <a:pt x="19906" y="60491"/>
                  </a:cubicBezTo>
                  <a:cubicBezTo>
                    <a:pt x="23293" y="56657"/>
                    <a:pt x="26665" y="52844"/>
                    <a:pt x="29973" y="48958"/>
                  </a:cubicBezTo>
                  <a:lnTo>
                    <a:pt x="29973" y="48958"/>
                  </a:lnTo>
                  <a:lnTo>
                    <a:pt x="29223" y="49939"/>
                  </a:lnTo>
                  <a:cubicBezTo>
                    <a:pt x="28466" y="50930"/>
                    <a:pt x="27739" y="51943"/>
                    <a:pt x="27003" y="52950"/>
                  </a:cubicBezTo>
                  <a:cubicBezTo>
                    <a:pt x="27840" y="51975"/>
                    <a:pt x="28686" y="51005"/>
                    <a:pt x="29540" y="50037"/>
                  </a:cubicBezTo>
                  <a:cubicBezTo>
                    <a:pt x="31968" y="46868"/>
                    <a:pt x="34471" y="43755"/>
                    <a:pt x="36974" y="40640"/>
                  </a:cubicBezTo>
                  <a:lnTo>
                    <a:pt x="37073" y="40519"/>
                  </a:lnTo>
                  <a:cubicBezTo>
                    <a:pt x="39039" y="38224"/>
                    <a:pt x="41028" y="35946"/>
                    <a:pt x="43023" y="33674"/>
                  </a:cubicBezTo>
                  <a:lnTo>
                    <a:pt x="43023" y="33674"/>
                  </a:lnTo>
                  <a:cubicBezTo>
                    <a:pt x="41031" y="36059"/>
                    <a:pt x="39053" y="38452"/>
                    <a:pt x="37090" y="40857"/>
                  </a:cubicBezTo>
                  <a:cubicBezTo>
                    <a:pt x="34919" y="43516"/>
                    <a:pt x="32780" y="46204"/>
                    <a:pt x="30591" y="48848"/>
                  </a:cubicBezTo>
                  <a:cubicBezTo>
                    <a:pt x="32872" y="46264"/>
                    <a:pt x="35156" y="43689"/>
                    <a:pt x="37295" y="41062"/>
                  </a:cubicBezTo>
                  <a:cubicBezTo>
                    <a:pt x="42385" y="34809"/>
                    <a:pt x="47613" y="28671"/>
                    <a:pt x="52905" y="22588"/>
                  </a:cubicBezTo>
                  <a:cubicBezTo>
                    <a:pt x="54037" y="21286"/>
                    <a:pt x="55183" y="19998"/>
                    <a:pt x="56329" y="18711"/>
                  </a:cubicBezTo>
                  <a:cubicBezTo>
                    <a:pt x="56933" y="18033"/>
                    <a:pt x="58832" y="15873"/>
                    <a:pt x="58961" y="15873"/>
                  </a:cubicBezTo>
                  <a:close/>
                  <a:moveTo>
                    <a:pt x="10598" y="63243"/>
                  </a:moveTo>
                  <a:cubicBezTo>
                    <a:pt x="9668" y="64201"/>
                    <a:pt x="8787" y="65610"/>
                    <a:pt x="7974" y="66872"/>
                  </a:cubicBezTo>
                  <a:cubicBezTo>
                    <a:pt x="7862" y="66713"/>
                    <a:pt x="7761" y="66549"/>
                    <a:pt x="7672" y="66380"/>
                  </a:cubicBezTo>
                  <a:lnTo>
                    <a:pt x="7672" y="66380"/>
                  </a:lnTo>
                  <a:cubicBezTo>
                    <a:pt x="8634" y="65323"/>
                    <a:pt x="9602" y="64269"/>
                    <a:pt x="10598" y="63243"/>
                  </a:cubicBezTo>
                  <a:close/>
                  <a:moveTo>
                    <a:pt x="11047" y="63873"/>
                  </a:moveTo>
                  <a:lnTo>
                    <a:pt x="11047" y="63873"/>
                  </a:lnTo>
                  <a:cubicBezTo>
                    <a:pt x="11057" y="63873"/>
                    <a:pt x="10983" y="63989"/>
                    <a:pt x="10757" y="64311"/>
                  </a:cubicBezTo>
                  <a:cubicBezTo>
                    <a:pt x="10371" y="64859"/>
                    <a:pt x="9969" y="65393"/>
                    <a:pt x="9603" y="65956"/>
                  </a:cubicBezTo>
                  <a:cubicBezTo>
                    <a:pt x="9553" y="66032"/>
                    <a:pt x="9619" y="66098"/>
                    <a:pt x="9689" y="66098"/>
                  </a:cubicBezTo>
                  <a:cubicBezTo>
                    <a:pt x="9712" y="66098"/>
                    <a:pt x="9736" y="66091"/>
                    <a:pt x="9756" y="66075"/>
                  </a:cubicBezTo>
                  <a:cubicBezTo>
                    <a:pt x="9839" y="66011"/>
                    <a:pt x="9912" y="65942"/>
                    <a:pt x="9990" y="65876"/>
                  </a:cubicBezTo>
                  <a:lnTo>
                    <a:pt x="9990" y="65876"/>
                  </a:lnTo>
                  <a:cubicBezTo>
                    <a:pt x="9718" y="66196"/>
                    <a:pt x="9513" y="66618"/>
                    <a:pt x="9343" y="66886"/>
                  </a:cubicBezTo>
                  <a:lnTo>
                    <a:pt x="9343" y="66889"/>
                  </a:lnTo>
                  <a:cubicBezTo>
                    <a:pt x="9143" y="67234"/>
                    <a:pt x="8931" y="67404"/>
                    <a:pt x="8706" y="67404"/>
                  </a:cubicBezTo>
                  <a:cubicBezTo>
                    <a:pt x="8547" y="67404"/>
                    <a:pt x="8381" y="67319"/>
                    <a:pt x="8208" y="67149"/>
                  </a:cubicBezTo>
                  <a:cubicBezTo>
                    <a:pt x="9048" y="66387"/>
                    <a:pt x="9712" y="65468"/>
                    <a:pt x="10446" y="64605"/>
                  </a:cubicBezTo>
                  <a:cubicBezTo>
                    <a:pt x="10589" y="64436"/>
                    <a:pt x="11024" y="63873"/>
                    <a:pt x="11047" y="63873"/>
                  </a:cubicBezTo>
                  <a:close/>
                  <a:moveTo>
                    <a:pt x="51544" y="0"/>
                  </a:moveTo>
                  <a:cubicBezTo>
                    <a:pt x="51532" y="0"/>
                    <a:pt x="51520" y="1"/>
                    <a:pt x="51508" y="3"/>
                  </a:cubicBezTo>
                  <a:cubicBezTo>
                    <a:pt x="45670" y="863"/>
                    <a:pt x="40863" y="4740"/>
                    <a:pt x="38597" y="10125"/>
                  </a:cubicBezTo>
                  <a:cubicBezTo>
                    <a:pt x="37809" y="12001"/>
                    <a:pt x="37656" y="13439"/>
                    <a:pt x="37939" y="14675"/>
                  </a:cubicBezTo>
                  <a:cubicBezTo>
                    <a:pt x="37901" y="14724"/>
                    <a:pt x="37858" y="14770"/>
                    <a:pt x="37820" y="14819"/>
                  </a:cubicBezTo>
                  <a:cubicBezTo>
                    <a:pt x="37739" y="14922"/>
                    <a:pt x="37806" y="15060"/>
                    <a:pt x="37917" y="15060"/>
                  </a:cubicBezTo>
                  <a:cubicBezTo>
                    <a:pt x="37940" y="15060"/>
                    <a:pt x="37965" y="15055"/>
                    <a:pt x="37991" y="15041"/>
                  </a:cubicBezTo>
                  <a:cubicBezTo>
                    <a:pt x="38002" y="15035"/>
                    <a:pt x="38014" y="15030"/>
                    <a:pt x="38025" y="15024"/>
                  </a:cubicBezTo>
                  <a:cubicBezTo>
                    <a:pt x="38467" y="16459"/>
                    <a:pt x="39524" y="17634"/>
                    <a:pt x="40895" y="18927"/>
                  </a:cubicBezTo>
                  <a:cubicBezTo>
                    <a:pt x="40906" y="18996"/>
                    <a:pt x="40964" y="19048"/>
                    <a:pt x="41033" y="19057"/>
                  </a:cubicBezTo>
                  <a:cubicBezTo>
                    <a:pt x="41172" y="19187"/>
                    <a:pt x="41316" y="19320"/>
                    <a:pt x="41461" y="19453"/>
                  </a:cubicBezTo>
                  <a:lnTo>
                    <a:pt x="41443" y="19476"/>
                  </a:lnTo>
                  <a:cubicBezTo>
                    <a:pt x="41360" y="19588"/>
                    <a:pt x="41477" y="19713"/>
                    <a:pt x="41594" y="19713"/>
                  </a:cubicBezTo>
                  <a:cubicBezTo>
                    <a:pt x="41618" y="19713"/>
                    <a:pt x="41643" y="19708"/>
                    <a:pt x="41666" y="19695"/>
                  </a:cubicBezTo>
                  <a:lnTo>
                    <a:pt x="41700" y="19675"/>
                  </a:lnTo>
                  <a:cubicBezTo>
                    <a:pt x="42102" y="20041"/>
                    <a:pt x="42520" y="20423"/>
                    <a:pt x="42956" y="20830"/>
                  </a:cubicBezTo>
                  <a:cubicBezTo>
                    <a:pt x="42973" y="20846"/>
                    <a:pt x="42992" y="20853"/>
                    <a:pt x="43011" y="20853"/>
                  </a:cubicBezTo>
                  <a:cubicBezTo>
                    <a:pt x="43074" y="20853"/>
                    <a:pt x="43130" y="20772"/>
                    <a:pt x="43072" y="20711"/>
                  </a:cubicBezTo>
                  <a:cubicBezTo>
                    <a:pt x="42702" y="20333"/>
                    <a:pt x="42292" y="19958"/>
                    <a:pt x="41871" y="19574"/>
                  </a:cubicBezTo>
                  <a:cubicBezTo>
                    <a:pt x="42528" y="19185"/>
                    <a:pt x="43050" y="18782"/>
                    <a:pt x="43210" y="18782"/>
                  </a:cubicBezTo>
                  <a:cubicBezTo>
                    <a:pt x="43351" y="18782"/>
                    <a:pt x="43210" y="19097"/>
                    <a:pt x="42630" y="20013"/>
                  </a:cubicBezTo>
                  <a:cubicBezTo>
                    <a:pt x="42554" y="20134"/>
                    <a:pt x="42661" y="20248"/>
                    <a:pt x="42777" y="20248"/>
                  </a:cubicBezTo>
                  <a:cubicBezTo>
                    <a:pt x="42801" y="20248"/>
                    <a:pt x="42826" y="20243"/>
                    <a:pt x="42849" y="20232"/>
                  </a:cubicBezTo>
                  <a:cubicBezTo>
                    <a:pt x="43877" y="19756"/>
                    <a:pt x="44340" y="19479"/>
                    <a:pt x="44403" y="19479"/>
                  </a:cubicBezTo>
                  <a:cubicBezTo>
                    <a:pt x="44484" y="19479"/>
                    <a:pt x="43912" y="19931"/>
                    <a:pt x="43028" y="21003"/>
                  </a:cubicBezTo>
                  <a:cubicBezTo>
                    <a:pt x="42973" y="21069"/>
                    <a:pt x="43031" y="21156"/>
                    <a:pt x="43095" y="21156"/>
                  </a:cubicBezTo>
                  <a:cubicBezTo>
                    <a:pt x="43116" y="21156"/>
                    <a:pt x="43137" y="21148"/>
                    <a:pt x="43155" y="21127"/>
                  </a:cubicBezTo>
                  <a:cubicBezTo>
                    <a:pt x="43860" y="20356"/>
                    <a:pt x="44561" y="19582"/>
                    <a:pt x="45263" y="18809"/>
                  </a:cubicBezTo>
                  <a:cubicBezTo>
                    <a:pt x="45448" y="18910"/>
                    <a:pt x="45632" y="19014"/>
                    <a:pt x="45820" y="19103"/>
                  </a:cubicBezTo>
                  <a:cubicBezTo>
                    <a:pt x="42353" y="22085"/>
                    <a:pt x="39524" y="25740"/>
                    <a:pt x="36596" y="29274"/>
                  </a:cubicBezTo>
                  <a:cubicBezTo>
                    <a:pt x="37751" y="27952"/>
                    <a:pt x="38917" y="26641"/>
                    <a:pt x="40092" y="25339"/>
                  </a:cubicBezTo>
                  <a:lnTo>
                    <a:pt x="40092" y="25339"/>
                  </a:lnTo>
                  <a:cubicBezTo>
                    <a:pt x="39373" y="26162"/>
                    <a:pt x="38660" y="26988"/>
                    <a:pt x="37950" y="27819"/>
                  </a:cubicBezTo>
                  <a:cubicBezTo>
                    <a:pt x="34610" y="31722"/>
                    <a:pt x="31397" y="35738"/>
                    <a:pt x="28111" y="39685"/>
                  </a:cubicBezTo>
                  <a:cubicBezTo>
                    <a:pt x="24855" y="43594"/>
                    <a:pt x="21159" y="47075"/>
                    <a:pt x="17527" y="50609"/>
                  </a:cubicBezTo>
                  <a:cubicBezTo>
                    <a:pt x="20007" y="47996"/>
                    <a:pt x="22378" y="45239"/>
                    <a:pt x="24800" y="42621"/>
                  </a:cubicBezTo>
                  <a:cubicBezTo>
                    <a:pt x="27441" y="39760"/>
                    <a:pt x="30008" y="36821"/>
                    <a:pt x="32569" y="33876"/>
                  </a:cubicBezTo>
                  <a:lnTo>
                    <a:pt x="32569" y="33876"/>
                  </a:lnTo>
                  <a:cubicBezTo>
                    <a:pt x="28357" y="38507"/>
                    <a:pt x="24052" y="43054"/>
                    <a:pt x="19797" y="47638"/>
                  </a:cubicBezTo>
                  <a:cubicBezTo>
                    <a:pt x="17285" y="50343"/>
                    <a:pt x="14666" y="52875"/>
                    <a:pt x="12048" y="55433"/>
                  </a:cubicBezTo>
                  <a:cubicBezTo>
                    <a:pt x="12778" y="54587"/>
                    <a:pt x="13509" y="53736"/>
                    <a:pt x="14216" y="52858"/>
                  </a:cubicBezTo>
                  <a:cubicBezTo>
                    <a:pt x="18076" y="48715"/>
                    <a:pt x="21916" y="44552"/>
                    <a:pt x="25738" y="40372"/>
                  </a:cubicBezTo>
                  <a:cubicBezTo>
                    <a:pt x="27820" y="38085"/>
                    <a:pt x="29731" y="35657"/>
                    <a:pt x="31639" y="33226"/>
                  </a:cubicBezTo>
                  <a:cubicBezTo>
                    <a:pt x="32673" y="32170"/>
                    <a:pt x="33686" y="31096"/>
                    <a:pt x="34656" y="29999"/>
                  </a:cubicBezTo>
                  <a:cubicBezTo>
                    <a:pt x="36983" y="27657"/>
                    <a:pt x="39197" y="25250"/>
                    <a:pt x="41059" y="22648"/>
                  </a:cubicBezTo>
                  <a:cubicBezTo>
                    <a:pt x="41136" y="22543"/>
                    <a:pt x="41035" y="22440"/>
                    <a:pt x="40932" y="22440"/>
                  </a:cubicBezTo>
                  <a:cubicBezTo>
                    <a:pt x="40899" y="22440"/>
                    <a:pt x="40865" y="22451"/>
                    <a:pt x="40837" y="22475"/>
                  </a:cubicBezTo>
                  <a:cubicBezTo>
                    <a:pt x="40294" y="22952"/>
                    <a:pt x="39781" y="23457"/>
                    <a:pt x="39264" y="23959"/>
                  </a:cubicBezTo>
                  <a:cubicBezTo>
                    <a:pt x="39555" y="23491"/>
                    <a:pt x="39832" y="23021"/>
                    <a:pt x="40095" y="22545"/>
                  </a:cubicBezTo>
                  <a:cubicBezTo>
                    <a:pt x="40160" y="22428"/>
                    <a:pt x="40068" y="22324"/>
                    <a:pt x="39964" y="22324"/>
                  </a:cubicBezTo>
                  <a:cubicBezTo>
                    <a:pt x="39929" y="22324"/>
                    <a:pt x="39893" y="22336"/>
                    <a:pt x="39861" y="22363"/>
                  </a:cubicBezTo>
                  <a:cubicBezTo>
                    <a:pt x="39134" y="22969"/>
                    <a:pt x="38427" y="23590"/>
                    <a:pt x="37725" y="24225"/>
                  </a:cubicBezTo>
                  <a:cubicBezTo>
                    <a:pt x="38256" y="23604"/>
                    <a:pt x="38802" y="22992"/>
                    <a:pt x="39324" y="22366"/>
                  </a:cubicBezTo>
                  <a:cubicBezTo>
                    <a:pt x="39422" y="22248"/>
                    <a:pt x="39327" y="22098"/>
                    <a:pt x="39209" y="22098"/>
                  </a:cubicBezTo>
                  <a:cubicBezTo>
                    <a:pt x="39174" y="22098"/>
                    <a:pt x="39137" y="22111"/>
                    <a:pt x="39102" y="22143"/>
                  </a:cubicBezTo>
                  <a:cubicBezTo>
                    <a:pt x="37711" y="23437"/>
                    <a:pt x="36319" y="24727"/>
                    <a:pt x="34925" y="26015"/>
                  </a:cubicBezTo>
                  <a:cubicBezTo>
                    <a:pt x="36097" y="24793"/>
                    <a:pt x="37266" y="23567"/>
                    <a:pt x="38461" y="22363"/>
                  </a:cubicBezTo>
                  <a:cubicBezTo>
                    <a:pt x="38568" y="22253"/>
                    <a:pt x="38464" y="22101"/>
                    <a:pt x="38346" y="22101"/>
                  </a:cubicBezTo>
                  <a:cubicBezTo>
                    <a:pt x="38312" y="22101"/>
                    <a:pt x="38276" y="22115"/>
                    <a:pt x="38245" y="22146"/>
                  </a:cubicBezTo>
                  <a:cubicBezTo>
                    <a:pt x="36354" y="24043"/>
                    <a:pt x="34489" y="25969"/>
                    <a:pt x="32653" y="27920"/>
                  </a:cubicBezTo>
                  <a:cubicBezTo>
                    <a:pt x="34359" y="26012"/>
                    <a:pt x="36053" y="24095"/>
                    <a:pt x="37705" y="22146"/>
                  </a:cubicBezTo>
                  <a:cubicBezTo>
                    <a:pt x="37802" y="22044"/>
                    <a:pt x="37725" y="21881"/>
                    <a:pt x="37595" y="21881"/>
                  </a:cubicBezTo>
                  <a:cubicBezTo>
                    <a:pt x="37582" y="21881"/>
                    <a:pt x="37568" y="21883"/>
                    <a:pt x="37555" y="21886"/>
                  </a:cubicBezTo>
                  <a:cubicBezTo>
                    <a:pt x="37146" y="21974"/>
                    <a:pt x="36679" y="22165"/>
                    <a:pt x="36457" y="22165"/>
                  </a:cubicBezTo>
                  <a:cubicBezTo>
                    <a:pt x="36285" y="22165"/>
                    <a:pt x="36261" y="22051"/>
                    <a:pt x="36524" y="21687"/>
                  </a:cubicBezTo>
                  <a:cubicBezTo>
                    <a:pt x="36582" y="21684"/>
                    <a:pt x="36642" y="21683"/>
                    <a:pt x="36703" y="21683"/>
                  </a:cubicBezTo>
                  <a:cubicBezTo>
                    <a:pt x="37627" y="21683"/>
                    <a:pt x="38824" y="22014"/>
                    <a:pt x="39734" y="22163"/>
                  </a:cubicBezTo>
                  <a:cubicBezTo>
                    <a:pt x="40128" y="22228"/>
                    <a:pt x="40556" y="22279"/>
                    <a:pt x="40983" y="22279"/>
                  </a:cubicBezTo>
                  <a:cubicBezTo>
                    <a:pt x="41775" y="22279"/>
                    <a:pt x="42562" y="22105"/>
                    <a:pt x="43109" y="21525"/>
                  </a:cubicBezTo>
                  <a:cubicBezTo>
                    <a:pt x="43199" y="21431"/>
                    <a:pt x="43118" y="21295"/>
                    <a:pt x="43012" y="21295"/>
                  </a:cubicBezTo>
                  <a:cubicBezTo>
                    <a:pt x="42991" y="21295"/>
                    <a:pt x="42969" y="21300"/>
                    <a:pt x="42948" y="21312"/>
                  </a:cubicBezTo>
                  <a:cubicBezTo>
                    <a:pt x="42221" y="21715"/>
                    <a:pt x="41484" y="21855"/>
                    <a:pt x="40740" y="21855"/>
                  </a:cubicBezTo>
                  <a:cubicBezTo>
                    <a:pt x="39417" y="21855"/>
                    <a:pt x="38071" y="21412"/>
                    <a:pt x="36715" y="21216"/>
                  </a:cubicBezTo>
                  <a:cubicBezTo>
                    <a:pt x="36524" y="21189"/>
                    <a:pt x="36333" y="21171"/>
                    <a:pt x="36148" y="21171"/>
                  </a:cubicBezTo>
                  <a:cubicBezTo>
                    <a:pt x="35552" y="21171"/>
                    <a:pt x="35022" y="21357"/>
                    <a:pt x="34795" y="22005"/>
                  </a:cubicBezTo>
                  <a:cubicBezTo>
                    <a:pt x="34694" y="22288"/>
                    <a:pt x="34873" y="23572"/>
                    <a:pt x="34881" y="23578"/>
                  </a:cubicBezTo>
                  <a:cubicBezTo>
                    <a:pt x="34411" y="23308"/>
                    <a:pt x="33916" y="23209"/>
                    <a:pt x="33407" y="23209"/>
                  </a:cubicBezTo>
                  <a:cubicBezTo>
                    <a:pt x="33197" y="23209"/>
                    <a:pt x="32985" y="23226"/>
                    <a:pt x="32771" y="23255"/>
                  </a:cubicBezTo>
                  <a:cubicBezTo>
                    <a:pt x="30943" y="23503"/>
                    <a:pt x="30984" y="25859"/>
                    <a:pt x="31319" y="27149"/>
                  </a:cubicBezTo>
                  <a:cubicBezTo>
                    <a:pt x="31330" y="27194"/>
                    <a:pt x="31363" y="27213"/>
                    <a:pt x="31396" y="27213"/>
                  </a:cubicBezTo>
                  <a:cubicBezTo>
                    <a:pt x="31447" y="27213"/>
                    <a:pt x="31501" y="27169"/>
                    <a:pt x="31489" y="27103"/>
                  </a:cubicBezTo>
                  <a:cubicBezTo>
                    <a:pt x="31313" y="26156"/>
                    <a:pt x="31426" y="25348"/>
                    <a:pt x="31746" y="24753"/>
                  </a:cubicBezTo>
                  <a:cubicBezTo>
                    <a:pt x="31761" y="24823"/>
                    <a:pt x="31819" y="24884"/>
                    <a:pt x="31890" y="24884"/>
                  </a:cubicBezTo>
                  <a:cubicBezTo>
                    <a:pt x="31913" y="24884"/>
                    <a:pt x="31938" y="24878"/>
                    <a:pt x="31963" y="24863"/>
                  </a:cubicBezTo>
                  <a:cubicBezTo>
                    <a:pt x="32381" y="24606"/>
                    <a:pt x="32607" y="24503"/>
                    <a:pt x="32702" y="24503"/>
                  </a:cubicBezTo>
                  <a:cubicBezTo>
                    <a:pt x="33011" y="24503"/>
                    <a:pt x="31969" y="25574"/>
                    <a:pt x="31636" y="26049"/>
                  </a:cubicBezTo>
                  <a:cubicBezTo>
                    <a:pt x="31561" y="26157"/>
                    <a:pt x="31667" y="26296"/>
                    <a:pt x="31781" y="26296"/>
                  </a:cubicBezTo>
                  <a:cubicBezTo>
                    <a:pt x="31807" y="26296"/>
                    <a:pt x="31834" y="26288"/>
                    <a:pt x="31859" y="26272"/>
                  </a:cubicBezTo>
                  <a:cubicBezTo>
                    <a:pt x="31884" y="26253"/>
                    <a:pt x="32747" y="25579"/>
                    <a:pt x="32959" y="25579"/>
                  </a:cubicBezTo>
                  <a:cubicBezTo>
                    <a:pt x="33084" y="25579"/>
                    <a:pt x="32982" y="25814"/>
                    <a:pt x="32346" y="26557"/>
                  </a:cubicBezTo>
                  <a:cubicBezTo>
                    <a:pt x="30897" y="28252"/>
                    <a:pt x="29234" y="29788"/>
                    <a:pt x="27649" y="31359"/>
                  </a:cubicBezTo>
                  <a:cubicBezTo>
                    <a:pt x="24835" y="34147"/>
                    <a:pt x="22262" y="37164"/>
                    <a:pt x="19710" y="40193"/>
                  </a:cubicBezTo>
                  <a:cubicBezTo>
                    <a:pt x="14493" y="46397"/>
                    <a:pt x="9611" y="52872"/>
                    <a:pt x="4470" y="59134"/>
                  </a:cubicBezTo>
                  <a:cubicBezTo>
                    <a:pt x="4369" y="59259"/>
                    <a:pt x="4276" y="59374"/>
                    <a:pt x="4190" y="59484"/>
                  </a:cubicBezTo>
                  <a:cubicBezTo>
                    <a:pt x="4250" y="59394"/>
                    <a:pt x="4314" y="59308"/>
                    <a:pt x="4386" y="59207"/>
                  </a:cubicBezTo>
                  <a:cubicBezTo>
                    <a:pt x="5991" y="56911"/>
                    <a:pt x="7801" y="54761"/>
                    <a:pt x="9582" y="52598"/>
                  </a:cubicBezTo>
                  <a:cubicBezTo>
                    <a:pt x="11751" y="49965"/>
                    <a:pt x="13896" y="47318"/>
                    <a:pt x="15977" y="44610"/>
                  </a:cubicBezTo>
                  <a:cubicBezTo>
                    <a:pt x="20553" y="38660"/>
                    <a:pt x="25877" y="33186"/>
                    <a:pt x="30086" y="26967"/>
                  </a:cubicBezTo>
                  <a:cubicBezTo>
                    <a:pt x="30164" y="26852"/>
                    <a:pt x="30051" y="26724"/>
                    <a:pt x="29938" y="26724"/>
                  </a:cubicBezTo>
                  <a:cubicBezTo>
                    <a:pt x="29900" y="26724"/>
                    <a:pt x="29863" y="26738"/>
                    <a:pt x="29832" y="26771"/>
                  </a:cubicBezTo>
                  <a:cubicBezTo>
                    <a:pt x="25395" y="31431"/>
                    <a:pt x="21338" y="36630"/>
                    <a:pt x="17297" y="41700"/>
                  </a:cubicBezTo>
                  <a:cubicBezTo>
                    <a:pt x="21177" y="36382"/>
                    <a:pt x="25602" y="31509"/>
                    <a:pt x="29330" y="26104"/>
                  </a:cubicBezTo>
                  <a:cubicBezTo>
                    <a:pt x="29405" y="25994"/>
                    <a:pt x="29290" y="25861"/>
                    <a:pt x="29179" y="25861"/>
                  </a:cubicBezTo>
                  <a:cubicBezTo>
                    <a:pt x="29143" y="25861"/>
                    <a:pt x="29107" y="25875"/>
                    <a:pt x="29078" y="25911"/>
                  </a:cubicBezTo>
                  <a:cubicBezTo>
                    <a:pt x="24803" y="31356"/>
                    <a:pt x="20490" y="36725"/>
                    <a:pt x="16003" y="41983"/>
                  </a:cubicBezTo>
                  <a:cubicBezTo>
                    <a:pt x="16029" y="41945"/>
                    <a:pt x="16058" y="41908"/>
                    <a:pt x="16084" y="41870"/>
                  </a:cubicBezTo>
                  <a:cubicBezTo>
                    <a:pt x="18498" y="38515"/>
                    <a:pt x="20732" y="35063"/>
                    <a:pt x="23564" y="32040"/>
                  </a:cubicBezTo>
                  <a:cubicBezTo>
                    <a:pt x="25487" y="29993"/>
                    <a:pt x="27326" y="28056"/>
                    <a:pt x="28371" y="25420"/>
                  </a:cubicBezTo>
                  <a:cubicBezTo>
                    <a:pt x="28413" y="25316"/>
                    <a:pt x="28310" y="25220"/>
                    <a:pt x="28212" y="25220"/>
                  </a:cubicBezTo>
                  <a:cubicBezTo>
                    <a:pt x="28175" y="25220"/>
                    <a:pt x="28138" y="25234"/>
                    <a:pt x="28111" y="25267"/>
                  </a:cubicBezTo>
                  <a:cubicBezTo>
                    <a:pt x="23368" y="30960"/>
                    <a:pt x="18379" y="36532"/>
                    <a:pt x="13870" y="42407"/>
                  </a:cubicBezTo>
                  <a:cubicBezTo>
                    <a:pt x="11150" y="45955"/>
                    <a:pt x="8595" y="49648"/>
                    <a:pt x="5702" y="53057"/>
                  </a:cubicBezTo>
                  <a:cubicBezTo>
                    <a:pt x="3632" y="55503"/>
                    <a:pt x="1603" y="57769"/>
                    <a:pt x="32" y="60581"/>
                  </a:cubicBezTo>
                  <a:cubicBezTo>
                    <a:pt x="0" y="60637"/>
                    <a:pt x="48" y="60687"/>
                    <a:pt x="96" y="60687"/>
                  </a:cubicBezTo>
                  <a:cubicBezTo>
                    <a:pt x="118" y="60687"/>
                    <a:pt x="139" y="60677"/>
                    <a:pt x="153" y="60653"/>
                  </a:cubicBezTo>
                  <a:cubicBezTo>
                    <a:pt x="2579" y="56579"/>
                    <a:pt x="6060" y="53280"/>
                    <a:pt x="8918" y="49515"/>
                  </a:cubicBezTo>
                  <a:cubicBezTo>
                    <a:pt x="12749" y="44471"/>
                    <a:pt x="16644" y="39540"/>
                    <a:pt x="20726" y="34699"/>
                  </a:cubicBezTo>
                  <a:cubicBezTo>
                    <a:pt x="22187" y="32967"/>
                    <a:pt x="23625" y="31211"/>
                    <a:pt x="25063" y="29465"/>
                  </a:cubicBezTo>
                  <a:cubicBezTo>
                    <a:pt x="25790" y="28584"/>
                    <a:pt x="26515" y="27701"/>
                    <a:pt x="27239" y="26817"/>
                  </a:cubicBezTo>
                  <a:lnTo>
                    <a:pt x="27239" y="26817"/>
                  </a:lnTo>
                  <a:cubicBezTo>
                    <a:pt x="26281" y="27987"/>
                    <a:pt x="25438" y="29557"/>
                    <a:pt x="24344" y="30761"/>
                  </a:cubicBezTo>
                  <a:cubicBezTo>
                    <a:pt x="21185" y="34246"/>
                    <a:pt x="18547" y="37875"/>
                    <a:pt x="15818" y="41714"/>
                  </a:cubicBezTo>
                  <a:cubicBezTo>
                    <a:pt x="15001" y="42863"/>
                    <a:pt x="14167" y="43995"/>
                    <a:pt x="13312" y="45115"/>
                  </a:cubicBezTo>
                  <a:cubicBezTo>
                    <a:pt x="10717" y="48074"/>
                    <a:pt x="8127" y="51039"/>
                    <a:pt x="5584" y="54039"/>
                  </a:cubicBezTo>
                  <a:cubicBezTo>
                    <a:pt x="3999" y="55910"/>
                    <a:pt x="1764" y="58052"/>
                    <a:pt x="1132" y="60471"/>
                  </a:cubicBezTo>
                  <a:cubicBezTo>
                    <a:pt x="1107" y="60569"/>
                    <a:pt x="1198" y="60666"/>
                    <a:pt x="1289" y="60666"/>
                  </a:cubicBezTo>
                  <a:cubicBezTo>
                    <a:pt x="1324" y="60666"/>
                    <a:pt x="1358" y="60652"/>
                    <a:pt x="1386" y="60618"/>
                  </a:cubicBezTo>
                  <a:cubicBezTo>
                    <a:pt x="5376" y="55710"/>
                    <a:pt x="9392" y="50800"/>
                    <a:pt x="13209" y="45750"/>
                  </a:cubicBezTo>
                  <a:cubicBezTo>
                    <a:pt x="14970" y="43732"/>
                    <a:pt x="16719" y="41708"/>
                    <a:pt x="18457" y="39673"/>
                  </a:cubicBezTo>
                  <a:lnTo>
                    <a:pt x="18457" y="39673"/>
                  </a:lnTo>
                  <a:cubicBezTo>
                    <a:pt x="16762" y="41937"/>
                    <a:pt x="15079" y="44209"/>
                    <a:pt x="13385" y="46472"/>
                  </a:cubicBezTo>
                  <a:cubicBezTo>
                    <a:pt x="9383" y="51091"/>
                    <a:pt x="4891" y="55578"/>
                    <a:pt x="2114" y="60973"/>
                  </a:cubicBezTo>
                  <a:cubicBezTo>
                    <a:pt x="2050" y="61098"/>
                    <a:pt x="2145" y="61199"/>
                    <a:pt x="2249" y="61199"/>
                  </a:cubicBezTo>
                  <a:cubicBezTo>
                    <a:pt x="2296" y="61199"/>
                    <a:pt x="2345" y="61178"/>
                    <a:pt x="2382" y="61129"/>
                  </a:cubicBezTo>
                  <a:cubicBezTo>
                    <a:pt x="3332" y="59882"/>
                    <a:pt x="4299" y="58647"/>
                    <a:pt x="5269" y="57417"/>
                  </a:cubicBezTo>
                  <a:lnTo>
                    <a:pt x="5269" y="57417"/>
                  </a:lnTo>
                  <a:cubicBezTo>
                    <a:pt x="4276" y="58805"/>
                    <a:pt x="3300" y="60203"/>
                    <a:pt x="2368" y="61614"/>
                  </a:cubicBezTo>
                  <a:cubicBezTo>
                    <a:pt x="2249" y="61378"/>
                    <a:pt x="2076" y="61178"/>
                    <a:pt x="1860" y="61031"/>
                  </a:cubicBezTo>
                  <a:cubicBezTo>
                    <a:pt x="1850" y="61025"/>
                    <a:pt x="1839" y="61022"/>
                    <a:pt x="1830" y="61022"/>
                  </a:cubicBezTo>
                  <a:cubicBezTo>
                    <a:pt x="1783" y="61022"/>
                    <a:pt x="1747" y="61085"/>
                    <a:pt x="1788" y="61124"/>
                  </a:cubicBezTo>
                  <a:cubicBezTo>
                    <a:pt x="1993" y="61323"/>
                    <a:pt x="2120" y="61585"/>
                    <a:pt x="2209" y="61883"/>
                  </a:cubicBezTo>
                  <a:cubicBezTo>
                    <a:pt x="2197" y="61929"/>
                    <a:pt x="2212" y="61975"/>
                    <a:pt x="2241" y="62010"/>
                  </a:cubicBezTo>
                  <a:cubicBezTo>
                    <a:pt x="2553" y="63217"/>
                    <a:pt x="2316" y="64866"/>
                    <a:pt x="3836" y="64866"/>
                  </a:cubicBezTo>
                  <a:cubicBezTo>
                    <a:pt x="3890" y="64866"/>
                    <a:pt x="3946" y="64864"/>
                    <a:pt x="4005" y="64859"/>
                  </a:cubicBezTo>
                  <a:cubicBezTo>
                    <a:pt x="5312" y="64767"/>
                    <a:pt x="4321" y="61950"/>
                    <a:pt x="5736" y="61950"/>
                  </a:cubicBezTo>
                  <a:cubicBezTo>
                    <a:pt x="5827" y="61950"/>
                    <a:pt x="5928" y="61962"/>
                    <a:pt x="6040" y="61987"/>
                  </a:cubicBezTo>
                  <a:cubicBezTo>
                    <a:pt x="6649" y="62120"/>
                    <a:pt x="7036" y="62339"/>
                    <a:pt x="7290" y="62607"/>
                  </a:cubicBezTo>
                  <a:cubicBezTo>
                    <a:pt x="7235" y="62715"/>
                    <a:pt x="7323" y="62801"/>
                    <a:pt x="7421" y="62801"/>
                  </a:cubicBezTo>
                  <a:cubicBezTo>
                    <a:pt x="7431" y="62801"/>
                    <a:pt x="7442" y="62800"/>
                    <a:pt x="7452" y="62798"/>
                  </a:cubicBezTo>
                  <a:lnTo>
                    <a:pt x="7452" y="62798"/>
                  </a:lnTo>
                  <a:cubicBezTo>
                    <a:pt x="8390" y="64230"/>
                    <a:pt x="6167" y="66822"/>
                    <a:pt x="7879" y="67576"/>
                  </a:cubicBezTo>
                  <a:cubicBezTo>
                    <a:pt x="8108" y="67677"/>
                    <a:pt x="8309" y="67721"/>
                    <a:pt x="8488" y="67721"/>
                  </a:cubicBezTo>
                  <a:cubicBezTo>
                    <a:pt x="9668" y="67721"/>
                    <a:pt x="9904" y="65812"/>
                    <a:pt x="11065" y="65812"/>
                  </a:cubicBezTo>
                  <a:cubicBezTo>
                    <a:pt x="11282" y="65812"/>
                    <a:pt x="11532" y="65879"/>
                    <a:pt x="11826" y="66037"/>
                  </a:cubicBezTo>
                  <a:cubicBezTo>
                    <a:pt x="11850" y="66051"/>
                    <a:pt x="11877" y="66057"/>
                    <a:pt x="11902" y="66057"/>
                  </a:cubicBezTo>
                  <a:cubicBezTo>
                    <a:pt x="11970" y="66057"/>
                    <a:pt x="12034" y="66014"/>
                    <a:pt x="12057" y="65945"/>
                  </a:cubicBezTo>
                  <a:cubicBezTo>
                    <a:pt x="12657" y="64366"/>
                    <a:pt x="11572" y="63381"/>
                    <a:pt x="10659" y="62296"/>
                  </a:cubicBezTo>
                  <a:cubicBezTo>
                    <a:pt x="10698" y="62199"/>
                    <a:pt x="10632" y="62106"/>
                    <a:pt x="10544" y="62106"/>
                  </a:cubicBezTo>
                  <a:cubicBezTo>
                    <a:pt x="10533" y="62106"/>
                    <a:pt x="10521" y="62108"/>
                    <a:pt x="10509" y="62111"/>
                  </a:cubicBezTo>
                  <a:cubicBezTo>
                    <a:pt x="10371" y="61941"/>
                    <a:pt x="10238" y="61762"/>
                    <a:pt x="10117" y="61574"/>
                  </a:cubicBezTo>
                  <a:lnTo>
                    <a:pt x="10134" y="61548"/>
                  </a:lnTo>
                  <a:cubicBezTo>
                    <a:pt x="10310" y="61406"/>
                    <a:pt x="10460" y="61253"/>
                    <a:pt x="10625" y="61106"/>
                  </a:cubicBezTo>
                  <a:cubicBezTo>
                    <a:pt x="10827" y="61297"/>
                    <a:pt x="11014" y="61499"/>
                    <a:pt x="11182" y="61718"/>
                  </a:cubicBezTo>
                  <a:cubicBezTo>
                    <a:pt x="11110" y="61834"/>
                    <a:pt x="11032" y="61941"/>
                    <a:pt x="10962" y="62059"/>
                  </a:cubicBezTo>
                  <a:cubicBezTo>
                    <a:pt x="10898" y="62167"/>
                    <a:pt x="10990" y="62270"/>
                    <a:pt x="11089" y="62270"/>
                  </a:cubicBezTo>
                  <a:cubicBezTo>
                    <a:pt x="11122" y="62270"/>
                    <a:pt x="11156" y="62259"/>
                    <a:pt x="11185" y="62232"/>
                  </a:cubicBezTo>
                  <a:cubicBezTo>
                    <a:pt x="11231" y="62189"/>
                    <a:pt x="11274" y="62148"/>
                    <a:pt x="11318" y="62105"/>
                  </a:cubicBezTo>
                  <a:lnTo>
                    <a:pt x="11318" y="62105"/>
                  </a:lnTo>
                  <a:cubicBezTo>
                    <a:pt x="11283" y="62212"/>
                    <a:pt x="11242" y="62313"/>
                    <a:pt x="11214" y="62428"/>
                  </a:cubicBezTo>
                  <a:cubicBezTo>
                    <a:pt x="11196" y="62498"/>
                    <a:pt x="11252" y="62542"/>
                    <a:pt x="11305" y="62542"/>
                  </a:cubicBezTo>
                  <a:cubicBezTo>
                    <a:pt x="11341" y="62542"/>
                    <a:pt x="11375" y="62523"/>
                    <a:pt x="11387" y="62478"/>
                  </a:cubicBezTo>
                  <a:cubicBezTo>
                    <a:pt x="11416" y="62374"/>
                    <a:pt x="11471" y="62275"/>
                    <a:pt x="11508" y="62174"/>
                  </a:cubicBezTo>
                  <a:cubicBezTo>
                    <a:pt x="12360" y="63442"/>
                    <a:pt x="12978" y="65053"/>
                    <a:pt x="13708" y="66055"/>
                  </a:cubicBezTo>
                  <a:cubicBezTo>
                    <a:pt x="13961" y="66400"/>
                    <a:pt x="14296" y="66615"/>
                    <a:pt x="14622" y="66615"/>
                  </a:cubicBezTo>
                  <a:cubicBezTo>
                    <a:pt x="14899" y="66615"/>
                    <a:pt x="15168" y="66460"/>
                    <a:pt x="15374" y="66095"/>
                  </a:cubicBezTo>
                  <a:cubicBezTo>
                    <a:pt x="15446" y="65968"/>
                    <a:pt x="15524" y="65844"/>
                    <a:pt x="15611" y="65725"/>
                  </a:cubicBezTo>
                  <a:cubicBezTo>
                    <a:pt x="15614" y="65726"/>
                    <a:pt x="15617" y="65726"/>
                    <a:pt x="15621" y="65726"/>
                  </a:cubicBezTo>
                  <a:cubicBezTo>
                    <a:pt x="15657" y="65726"/>
                    <a:pt x="15691" y="65711"/>
                    <a:pt x="15714" y="65682"/>
                  </a:cubicBezTo>
                  <a:lnTo>
                    <a:pt x="15908" y="65428"/>
                  </a:lnTo>
                  <a:cubicBezTo>
                    <a:pt x="15981" y="65381"/>
                    <a:pt x="16050" y="65360"/>
                    <a:pt x="16115" y="65360"/>
                  </a:cubicBezTo>
                  <a:cubicBezTo>
                    <a:pt x="16759" y="65360"/>
                    <a:pt x="17034" y="67467"/>
                    <a:pt x="18012" y="67467"/>
                  </a:cubicBezTo>
                  <a:cubicBezTo>
                    <a:pt x="18155" y="67467"/>
                    <a:pt x="18313" y="67422"/>
                    <a:pt x="18489" y="67319"/>
                  </a:cubicBezTo>
                  <a:cubicBezTo>
                    <a:pt x="18849" y="67108"/>
                    <a:pt x="19112" y="67024"/>
                    <a:pt x="19330" y="67024"/>
                  </a:cubicBezTo>
                  <a:cubicBezTo>
                    <a:pt x="19846" y="67024"/>
                    <a:pt x="20115" y="67494"/>
                    <a:pt x="20839" y="67894"/>
                  </a:cubicBezTo>
                  <a:cubicBezTo>
                    <a:pt x="22098" y="68589"/>
                    <a:pt x="26073" y="68647"/>
                    <a:pt x="24500" y="71531"/>
                  </a:cubicBezTo>
                  <a:cubicBezTo>
                    <a:pt x="24444" y="71635"/>
                    <a:pt x="24527" y="71724"/>
                    <a:pt x="24615" y="71724"/>
                  </a:cubicBezTo>
                  <a:cubicBezTo>
                    <a:pt x="24654" y="71724"/>
                    <a:pt x="24693" y="71706"/>
                    <a:pt x="24722" y="71664"/>
                  </a:cubicBezTo>
                  <a:cubicBezTo>
                    <a:pt x="25660" y="70281"/>
                    <a:pt x="25091" y="69161"/>
                    <a:pt x="23931" y="68113"/>
                  </a:cubicBezTo>
                  <a:cubicBezTo>
                    <a:pt x="23807" y="68001"/>
                    <a:pt x="23607" y="67923"/>
                    <a:pt x="23429" y="67923"/>
                  </a:cubicBezTo>
                  <a:cubicBezTo>
                    <a:pt x="23391" y="67923"/>
                    <a:pt x="23354" y="67926"/>
                    <a:pt x="23319" y="67934"/>
                  </a:cubicBezTo>
                  <a:cubicBezTo>
                    <a:pt x="23073" y="67985"/>
                    <a:pt x="22844" y="68009"/>
                    <a:pt x="22631" y="68009"/>
                  </a:cubicBezTo>
                  <a:cubicBezTo>
                    <a:pt x="21191" y="68009"/>
                    <a:pt x="20434" y="66922"/>
                    <a:pt x="19470" y="65783"/>
                  </a:cubicBezTo>
                  <a:cubicBezTo>
                    <a:pt x="19447" y="65762"/>
                    <a:pt x="19417" y="65751"/>
                    <a:pt x="19384" y="65751"/>
                  </a:cubicBezTo>
                  <a:cubicBezTo>
                    <a:pt x="19380" y="65751"/>
                    <a:pt x="19376" y="65751"/>
                    <a:pt x="19372" y="65751"/>
                  </a:cubicBezTo>
                  <a:cubicBezTo>
                    <a:pt x="26948" y="56597"/>
                    <a:pt x="34382" y="47324"/>
                    <a:pt x="41960" y="38172"/>
                  </a:cubicBezTo>
                  <a:cubicBezTo>
                    <a:pt x="49308" y="29303"/>
                    <a:pt x="57117" y="20659"/>
                    <a:pt x="64130" y="11551"/>
                  </a:cubicBezTo>
                  <a:cubicBezTo>
                    <a:pt x="64205" y="11452"/>
                    <a:pt x="64101" y="11322"/>
                    <a:pt x="63996" y="11322"/>
                  </a:cubicBezTo>
                  <a:cubicBezTo>
                    <a:pt x="63973" y="11322"/>
                    <a:pt x="63949" y="11328"/>
                    <a:pt x="63927" y="11343"/>
                  </a:cubicBezTo>
                  <a:cubicBezTo>
                    <a:pt x="63696" y="11504"/>
                    <a:pt x="61783" y="13157"/>
                    <a:pt x="61682" y="13157"/>
                  </a:cubicBezTo>
                  <a:cubicBezTo>
                    <a:pt x="61647" y="13157"/>
                    <a:pt x="61830" y="12958"/>
                    <a:pt x="62377" y="12428"/>
                  </a:cubicBezTo>
                  <a:cubicBezTo>
                    <a:pt x="62474" y="12336"/>
                    <a:pt x="62380" y="12201"/>
                    <a:pt x="62275" y="12201"/>
                  </a:cubicBezTo>
                  <a:cubicBezTo>
                    <a:pt x="62245" y="12201"/>
                    <a:pt x="62214" y="12212"/>
                    <a:pt x="62187" y="12238"/>
                  </a:cubicBezTo>
                  <a:cubicBezTo>
                    <a:pt x="61664" y="12688"/>
                    <a:pt x="61191" y="13194"/>
                    <a:pt x="60781" y="13745"/>
                  </a:cubicBezTo>
                  <a:cubicBezTo>
                    <a:pt x="60703" y="13837"/>
                    <a:pt x="60773" y="13991"/>
                    <a:pt x="60876" y="13991"/>
                  </a:cubicBezTo>
                  <a:cubicBezTo>
                    <a:pt x="60900" y="13991"/>
                    <a:pt x="60925" y="13983"/>
                    <a:pt x="60951" y="13964"/>
                  </a:cubicBezTo>
                  <a:cubicBezTo>
                    <a:pt x="61309" y="13713"/>
                    <a:pt x="61661" y="13453"/>
                    <a:pt x="62005" y="13185"/>
                  </a:cubicBezTo>
                  <a:cubicBezTo>
                    <a:pt x="62545" y="12728"/>
                    <a:pt x="62796" y="12548"/>
                    <a:pt x="62858" y="12548"/>
                  </a:cubicBezTo>
                  <a:cubicBezTo>
                    <a:pt x="63082" y="12548"/>
                    <a:pt x="60778" y="14941"/>
                    <a:pt x="60714" y="15009"/>
                  </a:cubicBezTo>
                  <a:cubicBezTo>
                    <a:pt x="60630" y="15096"/>
                    <a:pt x="60561" y="15177"/>
                    <a:pt x="60483" y="15258"/>
                  </a:cubicBezTo>
                  <a:cubicBezTo>
                    <a:pt x="60483" y="15255"/>
                    <a:pt x="60486" y="15252"/>
                    <a:pt x="60483" y="15249"/>
                  </a:cubicBezTo>
                  <a:cubicBezTo>
                    <a:pt x="60096" y="14183"/>
                    <a:pt x="59382" y="13162"/>
                    <a:pt x="58298" y="13162"/>
                  </a:cubicBezTo>
                  <a:cubicBezTo>
                    <a:pt x="58032" y="13162"/>
                    <a:pt x="57743" y="13223"/>
                    <a:pt x="57432" y="13361"/>
                  </a:cubicBezTo>
                  <a:cubicBezTo>
                    <a:pt x="56987" y="13560"/>
                    <a:pt x="56566" y="13800"/>
                    <a:pt x="56167" y="14080"/>
                  </a:cubicBezTo>
                  <a:cubicBezTo>
                    <a:pt x="55841" y="14306"/>
                    <a:pt x="55550" y="14758"/>
                    <a:pt x="55340" y="14758"/>
                  </a:cubicBezTo>
                  <a:cubicBezTo>
                    <a:pt x="55210" y="14758"/>
                    <a:pt x="55110" y="14584"/>
                    <a:pt x="55053" y="14074"/>
                  </a:cubicBezTo>
                  <a:cubicBezTo>
                    <a:pt x="54943" y="13113"/>
                    <a:pt x="54929" y="12232"/>
                    <a:pt x="54735" y="11349"/>
                  </a:cubicBezTo>
                  <a:cubicBezTo>
                    <a:pt x="54810" y="11274"/>
                    <a:pt x="54767" y="11187"/>
                    <a:pt x="54692" y="11147"/>
                  </a:cubicBezTo>
                  <a:cubicBezTo>
                    <a:pt x="54608" y="10809"/>
                    <a:pt x="54493" y="10477"/>
                    <a:pt x="54348" y="10162"/>
                  </a:cubicBezTo>
                  <a:cubicBezTo>
                    <a:pt x="54322" y="10101"/>
                    <a:pt x="54255" y="10069"/>
                    <a:pt x="54190" y="10069"/>
                  </a:cubicBezTo>
                  <a:cubicBezTo>
                    <a:pt x="54156" y="10069"/>
                    <a:pt x="54122" y="10078"/>
                    <a:pt x="54094" y="10096"/>
                  </a:cubicBezTo>
                  <a:cubicBezTo>
                    <a:pt x="51762" y="11571"/>
                    <a:pt x="49007" y="15399"/>
                    <a:pt x="48791" y="18569"/>
                  </a:cubicBezTo>
                  <a:cubicBezTo>
                    <a:pt x="48623" y="18725"/>
                    <a:pt x="48450" y="18875"/>
                    <a:pt x="48286" y="19034"/>
                  </a:cubicBezTo>
                  <a:cubicBezTo>
                    <a:pt x="48191" y="19124"/>
                    <a:pt x="48277" y="19247"/>
                    <a:pt x="48378" y="19247"/>
                  </a:cubicBezTo>
                  <a:cubicBezTo>
                    <a:pt x="48407" y="19247"/>
                    <a:pt x="48437" y="19237"/>
                    <a:pt x="48465" y="19213"/>
                  </a:cubicBezTo>
                  <a:cubicBezTo>
                    <a:pt x="48574" y="19123"/>
                    <a:pt x="48675" y="19031"/>
                    <a:pt x="48782" y="18942"/>
                  </a:cubicBezTo>
                  <a:lnTo>
                    <a:pt x="48782" y="18942"/>
                  </a:lnTo>
                  <a:cubicBezTo>
                    <a:pt x="48776" y="19265"/>
                    <a:pt x="48802" y="19591"/>
                    <a:pt x="48863" y="19912"/>
                  </a:cubicBezTo>
                  <a:cubicBezTo>
                    <a:pt x="48870" y="19944"/>
                    <a:pt x="48897" y="19959"/>
                    <a:pt x="48925" y="19959"/>
                  </a:cubicBezTo>
                  <a:cubicBezTo>
                    <a:pt x="48954" y="19959"/>
                    <a:pt x="48984" y="19943"/>
                    <a:pt x="48993" y="19912"/>
                  </a:cubicBezTo>
                  <a:cubicBezTo>
                    <a:pt x="49137" y="19395"/>
                    <a:pt x="49273" y="18892"/>
                    <a:pt x="49409" y="18399"/>
                  </a:cubicBezTo>
                  <a:cubicBezTo>
                    <a:pt x="50786" y="17201"/>
                    <a:pt x="52125" y="15994"/>
                    <a:pt x="53679" y="14981"/>
                  </a:cubicBezTo>
                  <a:lnTo>
                    <a:pt x="53679" y="14981"/>
                  </a:lnTo>
                  <a:cubicBezTo>
                    <a:pt x="53243" y="15266"/>
                    <a:pt x="52512" y="16118"/>
                    <a:pt x="51747" y="17027"/>
                  </a:cubicBezTo>
                  <a:cubicBezTo>
                    <a:pt x="50924" y="17810"/>
                    <a:pt x="50171" y="18676"/>
                    <a:pt x="49440" y="19568"/>
                  </a:cubicBezTo>
                  <a:cubicBezTo>
                    <a:pt x="48479" y="20440"/>
                    <a:pt x="47532" y="21326"/>
                    <a:pt x="46600" y="22224"/>
                  </a:cubicBezTo>
                  <a:cubicBezTo>
                    <a:pt x="47105" y="21621"/>
                    <a:pt x="47601" y="21009"/>
                    <a:pt x="48060" y="20379"/>
                  </a:cubicBezTo>
                  <a:cubicBezTo>
                    <a:pt x="48133" y="20281"/>
                    <a:pt x="48034" y="20177"/>
                    <a:pt x="47935" y="20177"/>
                  </a:cubicBezTo>
                  <a:cubicBezTo>
                    <a:pt x="47904" y="20177"/>
                    <a:pt x="47873" y="20187"/>
                    <a:pt x="47847" y="20212"/>
                  </a:cubicBezTo>
                  <a:cubicBezTo>
                    <a:pt x="46906" y="21104"/>
                    <a:pt x="45979" y="22010"/>
                    <a:pt x="45064" y="22931"/>
                  </a:cubicBezTo>
                  <a:cubicBezTo>
                    <a:pt x="45881" y="21932"/>
                    <a:pt x="46620" y="20882"/>
                    <a:pt x="47194" y="19730"/>
                  </a:cubicBezTo>
                  <a:cubicBezTo>
                    <a:pt x="47200" y="19721"/>
                    <a:pt x="47194" y="19712"/>
                    <a:pt x="47197" y="19707"/>
                  </a:cubicBezTo>
                  <a:lnTo>
                    <a:pt x="47197" y="19707"/>
                  </a:lnTo>
                  <a:cubicBezTo>
                    <a:pt x="47544" y="19839"/>
                    <a:pt x="47887" y="19958"/>
                    <a:pt x="48225" y="20062"/>
                  </a:cubicBezTo>
                  <a:cubicBezTo>
                    <a:pt x="48245" y="20068"/>
                    <a:pt x="48264" y="20071"/>
                    <a:pt x="48281" y="20071"/>
                  </a:cubicBezTo>
                  <a:cubicBezTo>
                    <a:pt x="48456" y="20071"/>
                    <a:pt x="48514" y="19784"/>
                    <a:pt x="48317" y="19724"/>
                  </a:cubicBezTo>
                  <a:cubicBezTo>
                    <a:pt x="47342" y="19403"/>
                    <a:pt x="46398" y="19002"/>
                    <a:pt x="45491" y="18523"/>
                  </a:cubicBezTo>
                  <a:cubicBezTo>
                    <a:pt x="45516" y="18426"/>
                    <a:pt x="45449" y="18312"/>
                    <a:pt x="45357" y="18312"/>
                  </a:cubicBezTo>
                  <a:cubicBezTo>
                    <a:pt x="45332" y="18312"/>
                    <a:pt x="45305" y="18321"/>
                    <a:pt x="45277" y="18341"/>
                  </a:cubicBezTo>
                  <a:cubicBezTo>
                    <a:pt x="45263" y="18353"/>
                    <a:pt x="45243" y="18370"/>
                    <a:pt x="45225" y="18381"/>
                  </a:cubicBezTo>
                  <a:cubicBezTo>
                    <a:pt x="44616" y="18049"/>
                    <a:pt x="44030" y="17671"/>
                    <a:pt x="43473" y="17256"/>
                  </a:cubicBezTo>
                  <a:cubicBezTo>
                    <a:pt x="43450" y="17201"/>
                    <a:pt x="43401" y="17160"/>
                    <a:pt x="43340" y="17154"/>
                  </a:cubicBezTo>
                  <a:cubicBezTo>
                    <a:pt x="41920" y="16046"/>
                    <a:pt x="40852" y="14660"/>
                    <a:pt x="40869" y="13066"/>
                  </a:cubicBezTo>
                  <a:cubicBezTo>
                    <a:pt x="40895" y="13026"/>
                    <a:pt x="40927" y="12986"/>
                    <a:pt x="40953" y="12945"/>
                  </a:cubicBezTo>
                  <a:cubicBezTo>
                    <a:pt x="41008" y="12862"/>
                    <a:pt x="40958" y="12786"/>
                    <a:pt x="40886" y="12755"/>
                  </a:cubicBezTo>
                  <a:cubicBezTo>
                    <a:pt x="40892" y="12700"/>
                    <a:pt x="40886" y="12642"/>
                    <a:pt x="40895" y="12584"/>
                  </a:cubicBezTo>
                  <a:cubicBezTo>
                    <a:pt x="41010" y="11819"/>
                    <a:pt x="41348" y="11115"/>
                    <a:pt x="41816" y="10465"/>
                  </a:cubicBezTo>
                  <a:cubicBezTo>
                    <a:pt x="42275" y="9951"/>
                    <a:pt x="42734" y="9440"/>
                    <a:pt x="43205" y="8938"/>
                  </a:cubicBezTo>
                  <a:cubicBezTo>
                    <a:pt x="44180" y="8058"/>
                    <a:pt x="45283" y="7298"/>
                    <a:pt x="46172" y="6657"/>
                  </a:cubicBezTo>
                  <a:cubicBezTo>
                    <a:pt x="48505" y="4966"/>
                    <a:pt x="51216" y="3271"/>
                    <a:pt x="51730" y="225"/>
                  </a:cubicBezTo>
                  <a:cubicBezTo>
                    <a:pt x="51751" y="93"/>
                    <a:pt x="51666" y="0"/>
                    <a:pt x="515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0" name="Google Shape;13440;p54"/>
            <p:cNvSpPr/>
            <p:nvPr/>
          </p:nvSpPr>
          <p:spPr>
            <a:xfrm>
              <a:off x="5218275" y="1585725"/>
              <a:ext cx="162200" cy="137000"/>
            </a:xfrm>
            <a:custGeom>
              <a:rect b="b" l="l" r="r" t="t"/>
              <a:pathLst>
                <a:path extrusionOk="0" h="5480" w="6488">
                  <a:moveTo>
                    <a:pt x="6328" y="0"/>
                  </a:moveTo>
                  <a:cubicBezTo>
                    <a:pt x="6297" y="0"/>
                    <a:pt x="6266" y="11"/>
                    <a:pt x="6242" y="35"/>
                  </a:cubicBezTo>
                  <a:cubicBezTo>
                    <a:pt x="5003" y="1207"/>
                    <a:pt x="3508" y="1478"/>
                    <a:pt x="1987" y="2157"/>
                  </a:cubicBezTo>
                  <a:cubicBezTo>
                    <a:pt x="581" y="2783"/>
                    <a:pt x="0" y="3906"/>
                    <a:pt x="321" y="5407"/>
                  </a:cubicBezTo>
                  <a:cubicBezTo>
                    <a:pt x="331" y="5458"/>
                    <a:pt x="367" y="5480"/>
                    <a:pt x="404" y="5480"/>
                  </a:cubicBezTo>
                  <a:cubicBezTo>
                    <a:pt x="461" y="5480"/>
                    <a:pt x="523" y="5430"/>
                    <a:pt x="511" y="5355"/>
                  </a:cubicBezTo>
                  <a:cubicBezTo>
                    <a:pt x="147" y="3202"/>
                    <a:pt x="1784" y="2518"/>
                    <a:pt x="3514" y="1934"/>
                  </a:cubicBezTo>
                  <a:cubicBezTo>
                    <a:pt x="4481" y="1611"/>
                    <a:pt x="6049" y="1230"/>
                    <a:pt x="6453" y="159"/>
                  </a:cubicBezTo>
                  <a:cubicBezTo>
                    <a:pt x="6488" y="68"/>
                    <a:pt x="6407" y="0"/>
                    <a:pt x="63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1" name="Google Shape;13441;p54"/>
            <p:cNvSpPr/>
            <p:nvPr/>
          </p:nvSpPr>
          <p:spPr>
            <a:xfrm>
              <a:off x="4237700" y="3191475"/>
              <a:ext cx="64175" cy="89875"/>
            </a:xfrm>
            <a:custGeom>
              <a:rect b="b" l="l" r="r" t="t"/>
              <a:pathLst>
                <a:path extrusionOk="0" h="3595" w="2567">
                  <a:moveTo>
                    <a:pt x="2567" y="0"/>
                  </a:moveTo>
                  <a:lnTo>
                    <a:pt x="2567" y="0"/>
                  </a:lnTo>
                  <a:cubicBezTo>
                    <a:pt x="1698" y="1192"/>
                    <a:pt x="841" y="2391"/>
                    <a:pt x="0" y="3594"/>
                  </a:cubicBezTo>
                  <a:cubicBezTo>
                    <a:pt x="852" y="2393"/>
                    <a:pt x="1707" y="1195"/>
                    <a:pt x="2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2" name="Google Shape;13442;p54"/>
            <p:cNvSpPr/>
            <p:nvPr/>
          </p:nvSpPr>
          <p:spPr>
            <a:xfrm>
              <a:off x="4212000" y="3281400"/>
              <a:ext cx="25725" cy="37050"/>
            </a:xfrm>
            <a:custGeom>
              <a:rect b="b" l="l" r="r" t="t"/>
              <a:pathLst>
                <a:path extrusionOk="0" h="1482" w="1029">
                  <a:moveTo>
                    <a:pt x="1028" y="0"/>
                  </a:moveTo>
                  <a:lnTo>
                    <a:pt x="1028" y="0"/>
                  </a:lnTo>
                  <a:cubicBezTo>
                    <a:pt x="988" y="57"/>
                    <a:pt x="948" y="115"/>
                    <a:pt x="908" y="172"/>
                  </a:cubicBezTo>
                  <a:lnTo>
                    <a:pt x="908" y="172"/>
                  </a:lnTo>
                  <a:cubicBezTo>
                    <a:pt x="948" y="115"/>
                    <a:pt x="988" y="58"/>
                    <a:pt x="1028" y="0"/>
                  </a:cubicBezTo>
                  <a:close/>
                  <a:moveTo>
                    <a:pt x="908" y="172"/>
                  </a:moveTo>
                  <a:lnTo>
                    <a:pt x="908" y="172"/>
                  </a:lnTo>
                  <a:cubicBezTo>
                    <a:pt x="698" y="468"/>
                    <a:pt x="486" y="763"/>
                    <a:pt x="281" y="1063"/>
                  </a:cubicBezTo>
                  <a:cubicBezTo>
                    <a:pt x="185" y="1201"/>
                    <a:pt x="93" y="1343"/>
                    <a:pt x="1" y="1481"/>
                  </a:cubicBezTo>
                  <a:cubicBezTo>
                    <a:pt x="304" y="1045"/>
                    <a:pt x="603" y="607"/>
                    <a:pt x="908" y="172"/>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3" name="Google Shape;13443;p54"/>
            <p:cNvSpPr/>
            <p:nvPr/>
          </p:nvSpPr>
          <p:spPr>
            <a:xfrm>
              <a:off x="3872150" y="3337350"/>
              <a:ext cx="734525" cy="1216250"/>
            </a:xfrm>
            <a:custGeom>
              <a:rect b="b" l="l" r="r" t="t"/>
              <a:pathLst>
                <a:path extrusionOk="0" h="48650" w="29381">
                  <a:moveTo>
                    <a:pt x="21014" y="7933"/>
                  </a:moveTo>
                  <a:cubicBezTo>
                    <a:pt x="19328" y="10105"/>
                    <a:pt x="17651" y="12280"/>
                    <a:pt x="15985" y="14467"/>
                  </a:cubicBezTo>
                  <a:cubicBezTo>
                    <a:pt x="16242" y="14057"/>
                    <a:pt x="16499" y="13650"/>
                    <a:pt x="16750" y="13240"/>
                  </a:cubicBezTo>
                  <a:cubicBezTo>
                    <a:pt x="18199" y="11469"/>
                    <a:pt x="19639" y="9704"/>
                    <a:pt x="21014" y="7933"/>
                  </a:cubicBezTo>
                  <a:close/>
                  <a:moveTo>
                    <a:pt x="19403" y="3982"/>
                  </a:moveTo>
                  <a:cubicBezTo>
                    <a:pt x="19486" y="3982"/>
                    <a:pt x="19117" y="4641"/>
                    <a:pt x="17963" y="6446"/>
                  </a:cubicBezTo>
                  <a:cubicBezTo>
                    <a:pt x="17504" y="7168"/>
                    <a:pt x="17016" y="7873"/>
                    <a:pt x="16536" y="8583"/>
                  </a:cubicBezTo>
                  <a:cubicBezTo>
                    <a:pt x="13854" y="11802"/>
                    <a:pt x="11357" y="15194"/>
                    <a:pt x="8568" y="18318"/>
                  </a:cubicBezTo>
                  <a:cubicBezTo>
                    <a:pt x="8277" y="18641"/>
                    <a:pt x="7985" y="18970"/>
                    <a:pt x="7691" y="19302"/>
                  </a:cubicBezTo>
                  <a:cubicBezTo>
                    <a:pt x="8534" y="18116"/>
                    <a:pt x="9365" y="16923"/>
                    <a:pt x="10220" y="15748"/>
                  </a:cubicBezTo>
                  <a:cubicBezTo>
                    <a:pt x="12223" y="13003"/>
                    <a:pt x="14302" y="10315"/>
                    <a:pt x="16418" y="7659"/>
                  </a:cubicBezTo>
                  <a:cubicBezTo>
                    <a:pt x="17555" y="6230"/>
                    <a:pt x="19249" y="3982"/>
                    <a:pt x="19403" y="3982"/>
                  </a:cubicBezTo>
                  <a:close/>
                  <a:moveTo>
                    <a:pt x="20097" y="6907"/>
                  </a:moveTo>
                  <a:cubicBezTo>
                    <a:pt x="20241" y="6907"/>
                    <a:pt x="18773" y="9115"/>
                    <a:pt x="18485" y="9622"/>
                  </a:cubicBezTo>
                  <a:cubicBezTo>
                    <a:pt x="18197" y="10133"/>
                    <a:pt x="17890" y="10638"/>
                    <a:pt x="17582" y="11138"/>
                  </a:cubicBezTo>
                  <a:cubicBezTo>
                    <a:pt x="15927" y="13219"/>
                    <a:pt x="14438" y="15454"/>
                    <a:pt x="12821" y="17564"/>
                  </a:cubicBezTo>
                  <a:cubicBezTo>
                    <a:pt x="11279" y="19577"/>
                    <a:pt x="9726" y="21574"/>
                    <a:pt x="8196" y="23589"/>
                  </a:cubicBezTo>
                  <a:cubicBezTo>
                    <a:pt x="11813" y="18465"/>
                    <a:pt x="15139" y="13087"/>
                    <a:pt x="18993" y="8187"/>
                  </a:cubicBezTo>
                  <a:cubicBezTo>
                    <a:pt x="19729" y="7253"/>
                    <a:pt x="20039" y="6907"/>
                    <a:pt x="20097" y="6907"/>
                  </a:cubicBezTo>
                  <a:close/>
                  <a:moveTo>
                    <a:pt x="21779" y="8381"/>
                  </a:moveTo>
                  <a:cubicBezTo>
                    <a:pt x="20639" y="9657"/>
                    <a:pt x="19626" y="12509"/>
                    <a:pt x="18612" y="14123"/>
                  </a:cubicBezTo>
                  <a:cubicBezTo>
                    <a:pt x="17582" y="15760"/>
                    <a:pt x="16473" y="17351"/>
                    <a:pt x="15341" y="18927"/>
                  </a:cubicBezTo>
                  <a:cubicBezTo>
                    <a:pt x="14039" y="20518"/>
                    <a:pt x="12659" y="22048"/>
                    <a:pt x="11282" y="23604"/>
                  </a:cubicBezTo>
                  <a:cubicBezTo>
                    <a:pt x="11181" y="23719"/>
                    <a:pt x="11080" y="23838"/>
                    <a:pt x="10979" y="23953"/>
                  </a:cubicBezTo>
                  <a:cubicBezTo>
                    <a:pt x="14429" y="18632"/>
                    <a:pt x="17599" y="13046"/>
                    <a:pt x="21779" y="8381"/>
                  </a:cubicBezTo>
                  <a:close/>
                  <a:moveTo>
                    <a:pt x="26096" y="11711"/>
                  </a:moveTo>
                  <a:cubicBezTo>
                    <a:pt x="26434" y="11711"/>
                    <a:pt x="25243" y="13816"/>
                    <a:pt x="24984" y="14262"/>
                  </a:cubicBezTo>
                  <a:cubicBezTo>
                    <a:pt x="24900" y="14406"/>
                    <a:pt x="24805" y="14547"/>
                    <a:pt x="24721" y="14689"/>
                  </a:cubicBezTo>
                  <a:lnTo>
                    <a:pt x="24718" y="14689"/>
                  </a:lnTo>
                  <a:cubicBezTo>
                    <a:pt x="23229" y="16785"/>
                    <a:pt x="21701" y="18849"/>
                    <a:pt x="20134" y="20887"/>
                  </a:cubicBezTo>
                  <a:cubicBezTo>
                    <a:pt x="18572" y="22741"/>
                    <a:pt x="16952" y="24545"/>
                    <a:pt x="15454" y="26341"/>
                  </a:cubicBezTo>
                  <a:cubicBezTo>
                    <a:pt x="15105" y="26759"/>
                    <a:pt x="14747" y="27172"/>
                    <a:pt x="14397" y="27588"/>
                  </a:cubicBezTo>
                  <a:cubicBezTo>
                    <a:pt x="15463" y="25977"/>
                    <a:pt x="16525" y="24360"/>
                    <a:pt x="17587" y="22741"/>
                  </a:cubicBezTo>
                  <a:cubicBezTo>
                    <a:pt x="19773" y="19961"/>
                    <a:pt x="21898" y="17128"/>
                    <a:pt x="23768" y="14175"/>
                  </a:cubicBezTo>
                  <a:cubicBezTo>
                    <a:pt x="24178" y="13684"/>
                    <a:pt x="24583" y="13190"/>
                    <a:pt x="25013" y="12714"/>
                  </a:cubicBezTo>
                  <a:cubicBezTo>
                    <a:pt x="25651" y="11986"/>
                    <a:pt x="25974" y="11711"/>
                    <a:pt x="26096" y="11711"/>
                  </a:cubicBezTo>
                  <a:close/>
                  <a:moveTo>
                    <a:pt x="12717" y="13984"/>
                  </a:moveTo>
                  <a:lnTo>
                    <a:pt x="12717" y="13984"/>
                  </a:lnTo>
                  <a:cubicBezTo>
                    <a:pt x="11294" y="15919"/>
                    <a:pt x="9847" y="17839"/>
                    <a:pt x="8424" y="19764"/>
                  </a:cubicBezTo>
                  <a:cubicBezTo>
                    <a:pt x="6804" y="21950"/>
                    <a:pt x="5225" y="24164"/>
                    <a:pt x="3686" y="26404"/>
                  </a:cubicBezTo>
                  <a:cubicBezTo>
                    <a:pt x="2768" y="27741"/>
                    <a:pt x="1905" y="29115"/>
                    <a:pt x="1045" y="30489"/>
                  </a:cubicBezTo>
                  <a:cubicBezTo>
                    <a:pt x="857" y="30792"/>
                    <a:pt x="755" y="30919"/>
                    <a:pt x="719" y="30919"/>
                  </a:cubicBezTo>
                  <a:cubicBezTo>
                    <a:pt x="539" y="30919"/>
                    <a:pt x="1891" y="27883"/>
                    <a:pt x="2159" y="27221"/>
                  </a:cubicBezTo>
                  <a:cubicBezTo>
                    <a:pt x="3545" y="25198"/>
                    <a:pt x="4945" y="23182"/>
                    <a:pt x="6354" y="21176"/>
                  </a:cubicBezTo>
                  <a:cubicBezTo>
                    <a:pt x="7991" y="19265"/>
                    <a:pt x="9752" y="17446"/>
                    <a:pt x="11357" y="15613"/>
                  </a:cubicBezTo>
                  <a:cubicBezTo>
                    <a:pt x="11822" y="15081"/>
                    <a:pt x="12269" y="14533"/>
                    <a:pt x="12717" y="13984"/>
                  </a:cubicBezTo>
                  <a:close/>
                  <a:moveTo>
                    <a:pt x="17235" y="24629"/>
                  </a:moveTo>
                  <a:lnTo>
                    <a:pt x="17235" y="24629"/>
                  </a:lnTo>
                  <a:cubicBezTo>
                    <a:pt x="15393" y="26973"/>
                    <a:pt x="13546" y="29309"/>
                    <a:pt x="11686" y="31638"/>
                  </a:cubicBezTo>
                  <a:lnTo>
                    <a:pt x="11683" y="31638"/>
                  </a:lnTo>
                  <a:cubicBezTo>
                    <a:pt x="12174" y="30922"/>
                    <a:pt x="12659" y="30204"/>
                    <a:pt x="13138" y="29485"/>
                  </a:cubicBezTo>
                  <a:cubicBezTo>
                    <a:pt x="14513" y="27874"/>
                    <a:pt x="15878" y="26254"/>
                    <a:pt x="17235" y="24629"/>
                  </a:cubicBezTo>
                  <a:close/>
                  <a:moveTo>
                    <a:pt x="25482" y="10711"/>
                  </a:moveTo>
                  <a:cubicBezTo>
                    <a:pt x="25525" y="10711"/>
                    <a:pt x="25505" y="10800"/>
                    <a:pt x="25400" y="11008"/>
                  </a:cubicBezTo>
                  <a:cubicBezTo>
                    <a:pt x="24903" y="11992"/>
                    <a:pt x="24340" y="12939"/>
                    <a:pt x="23754" y="13872"/>
                  </a:cubicBezTo>
                  <a:cubicBezTo>
                    <a:pt x="21828" y="16167"/>
                    <a:pt x="20073" y="18592"/>
                    <a:pt x="18399" y="21081"/>
                  </a:cubicBezTo>
                  <a:cubicBezTo>
                    <a:pt x="16773" y="23050"/>
                    <a:pt x="15116" y="24993"/>
                    <a:pt x="13572" y="26970"/>
                  </a:cubicBezTo>
                  <a:cubicBezTo>
                    <a:pt x="12194" y="28740"/>
                    <a:pt x="10823" y="30527"/>
                    <a:pt x="9458" y="32334"/>
                  </a:cubicBezTo>
                  <a:cubicBezTo>
                    <a:pt x="10771" y="30383"/>
                    <a:pt x="12021" y="28379"/>
                    <a:pt x="13289" y="26381"/>
                  </a:cubicBezTo>
                  <a:cubicBezTo>
                    <a:pt x="13505" y="26041"/>
                    <a:pt x="13736" y="25709"/>
                    <a:pt x="13958" y="25371"/>
                  </a:cubicBezTo>
                  <a:cubicBezTo>
                    <a:pt x="14539" y="24689"/>
                    <a:pt x="15096" y="24011"/>
                    <a:pt x="15616" y="23341"/>
                  </a:cubicBezTo>
                  <a:cubicBezTo>
                    <a:pt x="17180" y="21320"/>
                    <a:pt x="18817" y="19372"/>
                    <a:pt x="20269" y="17270"/>
                  </a:cubicBezTo>
                  <a:cubicBezTo>
                    <a:pt x="21051" y="16141"/>
                    <a:pt x="21797" y="14987"/>
                    <a:pt x="22581" y="13854"/>
                  </a:cubicBezTo>
                  <a:lnTo>
                    <a:pt x="22581" y="13854"/>
                  </a:lnTo>
                  <a:cubicBezTo>
                    <a:pt x="22384" y="14140"/>
                    <a:pt x="22310" y="14260"/>
                    <a:pt x="22328" y="14260"/>
                  </a:cubicBezTo>
                  <a:cubicBezTo>
                    <a:pt x="22426" y="14260"/>
                    <a:pt x="25212" y="10711"/>
                    <a:pt x="25482" y="10711"/>
                  </a:cubicBezTo>
                  <a:close/>
                  <a:moveTo>
                    <a:pt x="20681" y="26993"/>
                  </a:moveTo>
                  <a:cubicBezTo>
                    <a:pt x="19190" y="28772"/>
                    <a:pt x="17651" y="30699"/>
                    <a:pt x="16118" y="32707"/>
                  </a:cubicBezTo>
                  <a:cubicBezTo>
                    <a:pt x="16516" y="32138"/>
                    <a:pt x="16912" y="31566"/>
                    <a:pt x="17299" y="30989"/>
                  </a:cubicBezTo>
                  <a:cubicBezTo>
                    <a:pt x="18426" y="29656"/>
                    <a:pt x="19553" y="28324"/>
                    <a:pt x="20681" y="26993"/>
                  </a:cubicBezTo>
                  <a:close/>
                  <a:moveTo>
                    <a:pt x="22917" y="12674"/>
                  </a:moveTo>
                  <a:lnTo>
                    <a:pt x="22917" y="12674"/>
                  </a:lnTo>
                  <a:cubicBezTo>
                    <a:pt x="22645" y="13061"/>
                    <a:pt x="22380" y="13450"/>
                    <a:pt x="22103" y="13831"/>
                  </a:cubicBezTo>
                  <a:cubicBezTo>
                    <a:pt x="21084" y="15093"/>
                    <a:pt x="20113" y="16415"/>
                    <a:pt x="19175" y="17761"/>
                  </a:cubicBezTo>
                  <a:cubicBezTo>
                    <a:pt x="17680" y="19732"/>
                    <a:pt x="16170" y="21696"/>
                    <a:pt x="14712" y="23691"/>
                  </a:cubicBezTo>
                  <a:cubicBezTo>
                    <a:pt x="14097" y="24534"/>
                    <a:pt x="13520" y="25411"/>
                    <a:pt x="12957" y="26295"/>
                  </a:cubicBezTo>
                  <a:cubicBezTo>
                    <a:pt x="11207" y="28408"/>
                    <a:pt x="9319" y="30515"/>
                    <a:pt x="7581" y="32712"/>
                  </a:cubicBezTo>
                  <a:cubicBezTo>
                    <a:pt x="9221" y="30463"/>
                    <a:pt x="10760" y="28139"/>
                    <a:pt x="12327" y="25821"/>
                  </a:cubicBezTo>
                  <a:lnTo>
                    <a:pt x="12327" y="25818"/>
                  </a:lnTo>
                  <a:cubicBezTo>
                    <a:pt x="15503" y="21118"/>
                    <a:pt x="19435" y="17102"/>
                    <a:pt x="22917" y="12674"/>
                  </a:cubicBezTo>
                  <a:close/>
                  <a:moveTo>
                    <a:pt x="13081" y="17749"/>
                  </a:moveTo>
                  <a:lnTo>
                    <a:pt x="13081" y="17749"/>
                  </a:lnTo>
                  <a:cubicBezTo>
                    <a:pt x="9775" y="22452"/>
                    <a:pt x="6449" y="27210"/>
                    <a:pt x="2861" y="31685"/>
                  </a:cubicBezTo>
                  <a:cubicBezTo>
                    <a:pt x="2266" y="32426"/>
                    <a:pt x="2009" y="32719"/>
                    <a:pt x="1973" y="32719"/>
                  </a:cubicBezTo>
                  <a:cubicBezTo>
                    <a:pt x="1846" y="32719"/>
                    <a:pt x="4538" y="28994"/>
                    <a:pt x="4838" y="28561"/>
                  </a:cubicBezTo>
                  <a:cubicBezTo>
                    <a:pt x="6778" y="25778"/>
                    <a:pt x="8883" y="23104"/>
                    <a:pt x="10962" y="20422"/>
                  </a:cubicBezTo>
                  <a:cubicBezTo>
                    <a:pt x="11655" y="19527"/>
                    <a:pt x="12368" y="18638"/>
                    <a:pt x="13081" y="17749"/>
                  </a:cubicBezTo>
                  <a:close/>
                  <a:moveTo>
                    <a:pt x="20621" y="24669"/>
                  </a:moveTo>
                  <a:cubicBezTo>
                    <a:pt x="20805" y="24669"/>
                    <a:pt x="18785" y="28194"/>
                    <a:pt x="18505" y="28647"/>
                  </a:cubicBezTo>
                  <a:cubicBezTo>
                    <a:pt x="18312" y="28962"/>
                    <a:pt x="18110" y="29274"/>
                    <a:pt x="17908" y="29583"/>
                  </a:cubicBezTo>
                  <a:cubicBezTo>
                    <a:pt x="15904" y="31771"/>
                    <a:pt x="13837" y="34009"/>
                    <a:pt x="11935" y="36333"/>
                  </a:cubicBezTo>
                  <a:cubicBezTo>
                    <a:pt x="14576" y="32816"/>
                    <a:pt x="17302" y="29352"/>
                    <a:pt x="19796" y="25737"/>
                  </a:cubicBezTo>
                  <a:cubicBezTo>
                    <a:pt x="20325" y="24970"/>
                    <a:pt x="20567" y="24669"/>
                    <a:pt x="20621" y="24669"/>
                  </a:cubicBezTo>
                  <a:close/>
                  <a:moveTo>
                    <a:pt x="13011" y="22126"/>
                  </a:moveTo>
                  <a:lnTo>
                    <a:pt x="13011" y="22126"/>
                  </a:lnTo>
                  <a:cubicBezTo>
                    <a:pt x="11071" y="24764"/>
                    <a:pt x="9094" y="27374"/>
                    <a:pt x="7171" y="30025"/>
                  </a:cubicBezTo>
                  <a:cubicBezTo>
                    <a:pt x="5678" y="32080"/>
                    <a:pt x="3340" y="34603"/>
                    <a:pt x="2511" y="37020"/>
                  </a:cubicBezTo>
                  <a:cubicBezTo>
                    <a:pt x="3074" y="35377"/>
                    <a:pt x="3863" y="33812"/>
                    <a:pt x="4783" y="32311"/>
                  </a:cubicBezTo>
                  <a:cubicBezTo>
                    <a:pt x="6634" y="30232"/>
                    <a:pt x="8294" y="27978"/>
                    <a:pt x="9865" y="25639"/>
                  </a:cubicBezTo>
                  <a:cubicBezTo>
                    <a:pt x="10918" y="24438"/>
                    <a:pt x="11984" y="23269"/>
                    <a:pt x="13011" y="22126"/>
                  </a:cubicBezTo>
                  <a:close/>
                  <a:moveTo>
                    <a:pt x="12411" y="27158"/>
                  </a:moveTo>
                  <a:lnTo>
                    <a:pt x="12411" y="27158"/>
                  </a:lnTo>
                  <a:cubicBezTo>
                    <a:pt x="11490" y="28630"/>
                    <a:pt x="10598" y="30126"/>
                    <a:pt x="9663" y="31575"/>
                  </a:cubicBezTo>
                  <a:cubicBezTo>
                    <a:pt x="8525" y="33339"/>
                    <a:pt x="7304" y="35031"/>
                    <a:pt x="6016" y="36691"/>
                  </a:cubicBezTo>
                  <a:cubicBezTo>
                    <a:pt x="5887" y="36859"/>
                    <a:pt x="3749" y="38965"/>
                    <a:pt x="3681" y="38965"/>
                  </a:cubicBezTo>
                  <a:cubicBezTo>
                    <a:pt x="3679" y="38965"/>
                    <a:pt x="3679" y="38964"/>
                    <a:pt x="3681" y="38960"/>
                  </a:cubicBezTo>
                  <a:cubicBezTo>
                    <a:pt x="5505" y="34808"/>
                    <a:pt x="9131" y="30882"/>
                    <a:pt x="12411" y="27158"/>
                  </a:cubicBezTo>
                  <a:close/>
                  <a:moveTo>
                    <a:pt x="15933" y="24825"/>
                  </a:moveTo>
                  <a:lnTo>
                    <a:pt x="15933" y="24825"/>
                  </a:lnTo>
                  <a:cubicBezTo>
                    <a:pt x="15058" y="26179"/>
                    <a:pt x="14181" y="27533"/>
                    <a:pt x="13303" y="28884"/>
                  </a:cubicBezTo>
                  <a:cubicBezTo>
                    <a:pt x="10993" y="31607"/>
                    <a:pt x="8669" y="34318"/>
                    <a:pt x="6389" y="37063"/>
                  </a:cubicBezTo>
                  <a:cubicBezTo>
                    <a:pt x="6066" y="37451"/>
                    <a:pt x="4223" y="39951"/>
                    <a:pt x="4214" y="39951"/>
                  </a:cubicBezTo>
                  <a:cubicBezTo>
                    <a:pt x="4211" y="39951"/>
                    <a:pt x="4467" y="39597"/>
                    <a:pt x="5162" y="38642"/>
                  </a:cubicBezTo>
                  <a:cubicBezTo>
                    <a:pt x="6776" y="36419"/>
                    <a:pt x="8545" y="34300"/>
                    <a:pt x="10200" y="32103"/>
                  </a:cubicBezTo>
                  <a:cubicBezTo>
                    <a:pt x="12033" y="29669"/>
                    <a:pt x="13990" y="27259"/>
                    <a:pt x="15933" y="24825"/>
                  </a:cubicBezTo>
                  <a:close/>
                  <a:moveTo>
                    <a:pt x="22758" y="18119"/>
                  </a:moveTo>
                  <a:lnTo>
                    <a:pt x="22758" y="18119"/>
                  </a:lnTo>
                  <a:cubicBezTo>
                    <a:pt x="21508" y="20111"/>
                    <a:pt x="20324" y="22155"/>
                    <a:pt x="18990" y="23999"/>
                  </a:cubicBezTo>
                  <a:cubicBezTo>
                    <a:pt x="14565" y="30105"/>
                    <a:pt x="9862" y="36006"/>
                    <a:pt x="5251" y="41971"/>
                  </a:cubicBezTo>
                  <a:cubicBezTo>
                    <a:pt x="8395" y="37903"/>
                    <a:pt x="11963" y="32588"/>
                    <a:pt x="15194" y="27949"/>
                  </a:cubicBezTo>
                  <a:cubicBezTo>
                    <a:pt x="17567" y="24539"/>
                    <a:pt x="20249" y="21395"/>
                    <a:pt x="22758" y="18119"/>
                  </a:cubicBezTo>
                  <a:close/>
                  <a:moveTo>
                    <a:pt x="21384" y="29247"/>
                  </a:moveTo>
                  <a:cubicBezTo>
                    <a:pt x="21655" y="29247"/>
                    <a:pt x="21385" y="30039"/>
                    <a:pt x="21008" y="30902"/>
                  </a:cubicBezTo>
                  <a:cubicBezTo>
                    <a:pt x="18664" y="33717"/>
                    <a:pt x="16649" y="36873"/>
                    <a:pt x="14542" y="39936"/>
                  </a:cubicBezTo>
                  <a:cubicBezTo>
                    <a:pt x="13600" y="40969"/>
                    <a:pt x="12639" y="41983"/>
                    <a:pt x="11681" y="42999"/>
                  </a:cubicBezTo>
                  <a:cubicBezTo>
                    <a:pt x="12356" y="41933"/>
                    <a:pt x="13023" y="40860"/>
                    <a:pt x="13678" y="39783"/>
                  </a:cubicBezTo>
                  <a:cubicBezTo>
                    <a:pt x="15800" y="36766"/>
                    <a:pt x="17876" y="33717"/>
                    <a:pt x="19903" y="30634"/>
                  </a:cubicBezTo>
                  <a:cubicBezTo>
                    <a:pt x="20128" y="30383"/>
                    <a:pt x="20342" y="30120"/>
                    <a:pt x="20575" y="29874"/>
                  </a:cubicBezTo>
                  <a:lnTo>
                    <a:pt x="20575" y="29872"/>
                  </a:lnTo>
                  <a:cubicBezTo>
                    <a:pt x="21001" y="29428"/>
                    <a:pt x="21255" y="29247"/>
                    <a:pt x="21384" y="29247"/>
                  </a:cubicBezTo>
                  <a:close/>
                  <a:moveTo>
                    <a:pt x="21439" y="21950"/>
                  </a:moveTo>
                  <a:lnTo>
                    <a:pt x="21439" y="21950"/>
                  </a:lnTo>
                  <a:cubicBezTo>
                    <a:pt x="20139" y="23734"/>
                    <a:pt x="18852" y="25532"/>
                    <a:pt x="17538" y="27311"/>
                  </a:cubicBezTo>
                  <a:cubicBezTo>
                    <a:pt x="15673" y="29837"/>
                    <a:pt x="13981" y="32481"/>
                    <a:pt x="12261" y="35106"/>
                  </a:cubicBezTo>
                  <a:cubicBezTo>
                    <a:pt x="10350" y="38013"/>
                    <a:pt x="7077" y="41243"/>
                    <a:pt x="5583" y="43669"/>
                  </a:cubicBezTo>
                  <a:lnTo>
                    <a:pt x="5583" y="43669"/>
                  </a:lnTo>
                  <a:cubicBezTo>
                    <a:pt x="9147" y="37872"/>
                    <a:pt x="13534" y="32460"/>
                    <a:pt x="17486" y="26921"/>
                  </a:cubicBezTo>
                  <a:cubicBezTo>
                    <a:pt x="18676" y="25249"/>
                    <a:pt x="20050" y="23610"/>
                    <a:pt x="21439" y="21950"/>
                  </a:cubicBezTo>
                  <a:close/>
                  <a:moveTo>
                    <a:pt x="15307" y="33339"/>
                  </a:moveTo>
                  <a:lnTo>
                    <a:pt x="15307" y="33339"/>
                  </a:lnTo>
                  <a:cubicBezTo>
                    <a:pt x="15171" y="33527"/>
                    <a:pt x="15035" y="33717"/>
                    <a:pt x="14900" y="33905"/>
                  </a:cubicBezTo>
                  <a:cubicBezTo>
                    <a:pt x="12541" y="37187"/>
                    <a:pt x="10174" y="40418"/>
                    <a:pt x="7968" y="43807"/>
                  </a:cubicBezTo>
                  <a:cubicBezTo>
                    <a:pt x="7404" y="44673"/>
                    <a:pt x="7126" y="44998"/>
                    <a:pt x="7031" y="44998"/>
                  </a:cubicBezTo>
                  <a:cubicBezTo>
                    <a:pt x="6792" y="44998"/>
                    <a:pt x="7718" y="42922"/>
                    <a:pt x="8138" y="42245"/>
                  </a:cubicBezTo>
                  <a:lnTo>
                    <a:pt x="8138" y="42242"/>
                  </a:lnTo>
                  <a:cubicBezTo>
                    <a:pt x="9486" y="40071"/>
                    <a:pt x="11224" y="38134"/>
                    <a:pt x="12884" y="36194"/>
                  </a:cubicBezTo>
                  <a:cubicBezTo>
                    <a:pt x="13696" y="35247"/>
                    <a:pt x="14498" y="34292"/>
                    <a:pt x="15307" y="33339"/>
                  </a:cubicBezTo>
                  <a:close/>
                  <a:moveTo>
                    <a:pt x="13421" y="41532"/>
                  </a:moveTo>
                  <a:cubicBezTo>
                    <a:pt x="12844" y="42338"/>
                    <a:pt x="12261" y="43134"/>
                    <a:pt x="11652" y="43902"/>
                  </a:cubicBezTo>
                  <a:cubicBezTo>
                    <a:pt x="10436" y="45439"/>
                    <a:pt x="9601" y="46523"/>
                    <a:pt x="9523" y="46523"/>
                  </a:cubicBezTo>
                  <a:cubicBezTo>
                    <a:pt x="9461" y="46523"/>
                    <a:pt x="9874" y="45844"/>
                    <a:pt x="10947" y="44174"/>
                  </a:cubicBezTo>
                  <a:lnTo>
                    <a:pt x="10944" y="44171"/>
                  </a:lnTo>
                  <a:cubicBezTo>
                    <a:pt x="10953" y="44159"/>
                    <a:pt x="10959" y="44148"/>
                    <a:pt x="10967" y="44136"/>
                  </a:cubicBezTo>
                  <a:cubicBezTo>
                    <a:pt x="11776" y="43259"/>
                    <a:pt x="12599" y="42395"/>
                    <a:pt x="13421" y="41532"/>
                  </a:cubicBezTo>
                  <a:close/>
                  <a:moveTo>
                    <a:pt x="18775" y="1"/>
                  </a:moveTo>
                  <a:cubicBezTo>
                    <a:pt x="18725" y="1"/>
                    <a:pt x="18675" y="20"/>
                    <a:pt x="18644" y="63"/>
                  </a:cubicBezTo>
                  <a:cubicBezTo>
                    <a:pt x="12835" y="8095"/>
                    <a:pt x="6836" y="15988"/>
                    <a:pt x="1215" y="24152"/>
                  </a:cubicBezTo>
                  <a:cubicBezTo>
                    <a:pt x="2673" y="22033"/>
                    <a:pt x="4195" y="19802"/>
                    <a:pt x="5748" y="17518"/>
                  </a:cubicBezTo>
                  <a:lnTo>
                    <a:pt x="5748" y="17518"/>
                  </a:lnTo>
                  <a:cubicBezTo>
                    <a:pt x="3808" y="20148"/>
                    <a:pt x="1847" y="22761"/>
                    <a:pt x="236" y="25593"/>
                  </a:cubicBezTo>
                  <a:cubicBezTo>
                    <a:pt x="181" y="25691"/>
                    <a:pt x="262" y="25776"/>
                    <a:pt x="348" y="25776"/>
                  </a:cubicBezTo>
                  <a:cubicBezTo>
                    <a:pt x="386" y="25776"/>
                    <a:pt x="425" y="25758"/>
                    <a:pt x="453" y="25717"/>
                  </a:cubicBezTo>
                  <a:cubicBezTo>
                    <a:pt x="3392" y="21378"/>
                    <a:pt x="6452" y="17128"/>
                    <a:pt x="9556" y="12908"/>
                  </a:cubicBezTo>
                  <a:cubicBezTo>
                    <a:pt x="10939" y="11025"/>
                    <a:pt x="12327" y="9146"/>
                    <a:pt x="13722" y="7272"/>
                  </a:cubicBezTo>
                  <a:cubicBezTo>
                    <a:pt x="14417" y="6334"/>
                    <a:pt x="15110" y="5396"/>
                    <a:pt x="15803" y="4454"/>
                  </a:cubicBezTo>
                  <a:cubicBezTo>
                    <a:pt x="15911" y="4308"/>
                    <a:pt x="17634" y="1641"/>
                    <a:pt x="17876" y="1641"/>
                  </a:cubicBezTo>
                  <a:cubicBezTo>
                    <a:pt x="17958" y="1641"/>
                    <a:pt x="17869" y="1950"/>
                    <a:pt x="17486" y="2771"/>
                  </a:cubicBezTo>
                  <a:cubicBezTo>
                    <a:pt x="15468" y="7102"/>
                    <a:pt x="12220" y="10901"/>
                    <a:pt x="9348" y="14672"/>
                  </a:cubicBezTo>
                  <a:cubicBezTo>
                    <a:pt x="8083" y="16332"/>
                    <a:pt x="6744" y="18283"/>
                    <a:pt x="5473" y="20200"/>
                  </a:cubicBezTo>
                  <a:cubicBezTo>
                    <a:pt x="3767" y="22527"/>
                    <a:pt x="2101" y="24886"/>
                    <a:pt x="531" y="27314"/>
                  </a:cubicBezTo>
                  <a:cubicBezTo>
                    <a:pt x="459" y="27426"/>
                    <a:pt x="560" y="27532"/>
                    <a:pt x="663" y="27532"/>
                  </a:cubicBezTo>
                  <a:cubicBezTo>
                    <a:pt x="708" y="27532"/>
                    <a:pt x="753" y="27512"/>
                    <a:pt x="785" y="27464"/>
                  </a:cubicBezTo>
                  <a:cubicBezTo>
                    <a:pt x="4622" y="21577"/>
                    <a:pt x="9561" y="15956"/>
                    <a:pt x="13609" y="9954"/>
                  </a:cubicBezTo>
                  <a:cubicBezTo>
                    <a:pt x="14282" y="9079"/>
                    <a:pt x="14957" y="8210"/>
                    <a:pt x="15624" y="7330"/>
                  </a:cubicBezTo>
                  <a:cubicBezTo>
                    <a:pt x="16008" y="6826"/>
                    <a:pt x="18297" y="3289"/>
                    <a:pt x="18366" y="3289"/>
                  </a:cubicBezTo>
                  <a:cubicBezTo>
                    <a:pt x="18388" y="3289"/>
                    <a:pt x="18176" y="3662"/>
                    <a:pt x="17590" y="4631"/>
                  </a:cubicBezTo>
                  <a:cubicBezTo>
                    <a:pt x="16210" y="6911"/>
                    <a:pt x="14726" y="9131"/>
                    <a:pt x="13199" y="11320"/>
                  </a:cubicBezTo>
                  <a:cubicBezTo>
                    <a:pt x="11008" y="14178"/>
                    <a:pt x="8880" y="17082"/>
                    <a:pt x="6796" y="20018"/>
                  </a:cubicBezTo>
                  <a:cubicBezTo>
                    <a:pt x="4374" y="23035"/>
                    <a:pt x="1827" y="26043"/>
                    <a:pt x="210" y="29516"/>
                  </a:cubicBezTo>
                  <a:cubicBezTo>
                    <a:pt x="148" y="29637"/>
                    <a:pt x="249" y="29743"/>
                    <a:pt x="352" y="29743"/>
                  </a:cubicBezTo>
                  <a:cubicBezTo>
                    <a:pt x="397" y="29743"/>
                    <a:pt x="443" y="29722"/>
                    <a:pt x="476" y="29672"/>
                  </a:cubicBezTo>
                  <a:cubicBezTo>
                    <a:pt x="693" y="29352"/>
                    <a:pt x="915" y="29037"/>
                    <a:pt x="1131" y="28717"/>
                  </a:cubicBezTo>
                  <a:lnTo>
                    <a:pt x="1131" y="28717"/>
                  </a:lnTo>
                  <a:cubicBezTo>
                    <a:pt x="707" y="29747"/>
                    <a:pt x="392" y="30819"/>
                    <a:pt x="199" y="31916"/>
                  </a:cubicBezTo>
                  <a:cubicBezTo>
                    <a:pt x="182" y="32022"/>
                    <a:pt x="266" y="32105"/>
                    <a:pt x="352" y="32105"/>
                  </a:cubicBezTo>
                  <a:cubicBezTo>
                    <a:pt x="396" y="32105"/>
                    <a:pt x="440" y="32083"/>
                    <a:pt x="470" y="32031"/>
                  </a:cubicBezTo>
                  <a:cubicBezTo>
                    <a:pt x="5115" y="24268"/>
                    <a:pt x="10843" y="17252"/>
                    <a:pt x="15994" y="9842"/>
                  </a:cubicBezTo>
                  <a:cubicBezTo>
                    <a:pt x="17285" y="8214"/>
                    <a:pt x="19280" y="5766"/>
                    <a:pt x="19573" y="5766"/>
                  </a:cubicBezTo>
                  <a:cubicBezTo>
                    <a:pt x="19668" y="5766"/>
                    <a:pt x="19585" y="6023"/>
                    <a:pt x="19242" y="6646"/>
                  </a:cubicBezTo>
                  <a:cubicBezTo>
                    <a:pt x="16817" y="11048"/>
                    <a:pt x="12708" y="15206"/>
                    <a:pt x="9732" y="19320"/>
                  </a:cubicBezTo>
                  <a:cubicBezTo>
                    <a:pt x="6461" y="23835"/>
                    <a:pt x="2578" y="28148"/>
                    <a:pt x="55" y="33140"/>
                  </a:cubicBezTo>
                  <a:cubicBezTo>
                    <a:pt x="1" y="33250"/>
                    <a:pt x="90" y="33366"/>
                    <a:pt x="190" y="33366"/>
                  </a:cubicBezTo>
                  <a:cubicBezTo>
                    <a:pt x="223" y="33366"/>
                    <a:pt x="258" y="33353"/>
                    <a:pt x="288" y="33322"/>
                  </a:cubicBezTo>
                  <a:cubicBezTo>
                    <a:pt x="1969" y="31615"/>
                    <a:pt x="3519" y="29797"/>
                    <a:pt x="4994" y="27911"/>
                  </a:cubicBezTo>
                  <a:lnTo>
                    <a:pt x="4994" y="27911"/>
                  </a:lnTo>
                  <a:cubicBezTo>
                    <a:pt x="3548" y="29924"/>
                    <a:pt x="2151" y="31970"/>
                    <a:pt x="840" y="34084"/>
                  </a:cubicBezTo>
                  <a:cubicBezTo>
                    <a:pt x="773" y="34192"/>
                    <a:pt x="877" y="34316"/>
                    <a:pt x="981" y="34316"/>
                  </a:cubicBezTo>
                  <a:cubicBezTo>
                    <a:pt x="1016" y="34316"/>
                    <a:pt x="1051" y="34302"/>
                    <a:pt x="1079" y="34268"/>
                  </a:cubicBezTo>
                  <a:cubicBezTo>
                    <a:pt x="1954" y="33246"/>
                    <a:pt x="2832" y="32201"/>
                    <a:pt x="3712" y="31142"/>
                  </a:cubicBezTo>
                  <a:lnTo>
                    <a:pt x="3712" y="31142"/>
                  </a:lnTo>
                  <a:cubicBezTo>
                    <a:pt x="2777" y="32571"/>
                    <a:pt x="1905" y="34020"/>
                    <a:pt x="1157" y="35501"/>
                  </a:cubicBezTo>
                  <a:cubicBezTo>
                    <a:pt x="1095" y="35616"/>
                    <a:pt x="1187" y="35729"/>
                    <a:pt x="1291" y="35729"/>
                  </a:cubicBezTo>
                  <a:cubicBezTo>
                    <a:pt x="1326" y="35729"/>
                    <a:pt x="1362" y="35716"/>
                    <a:pt x="1394" y="35686"/>
                  </a:cubicBezTo>
                  <a:cubicBezTo>
                    <a:pt x="2393" y="34811"/>
                    <a:pt x="3346" y="33885"/>
                    <a:pt x="4244" y="32909"/>
                  </a:cubicBezTo>
                  <a:lnTo>
                    <a:pt x="4244" y="32909"/>
                  </a:lnTo>
                  <a:cubicBezTo>
                    <a:pt x="3262" y="34589"/>
                    <a:pt x="2405" y="36344"/>
                    <a:pt x="1758" y="38212"/>
                  </a:cubicBezTo>
                  <a:cubicBezTo>
                    <a:pt x="1718" y="38330"/>
                    <a:pt x="1819" y="38414"/>
                    <a:pt x="1920" y="38414"/>
                  </a:cubicBezTo>
                  <a:cubicBezTo>
                    <a:pt x="1972" y="38414"/>
                    <a:pt x="2024" y="38391"/>
                    <a:pt x="2055" y="38339"/>
                  </a:cubicBezTo>
                  <a:cubicBezTo>
                    <a:pt x="5984" y="31817"/>
                    <a:pt x="10762" y="25862"/>
                    <a:pt x="15171" y="19669"/>
                  </a:cubicBezTo>
                  <a:cubicBezTo>
                    <a:pt x="16080" y="18604"/>
                    <a:pt x="16952" y="17515"/>
                    <a:pt x="17749" y="16323"/>
                  </a:cubicBezTo>
                  <a:cubicBezTo>
                    <a:pt x="18529" y="15154"/>
                    <a:pt x="19244" y="13941"/>
                    <a:pt x="19998" y="12757"/>
                  </a:cubicBezTo>
                  <a:cubicBezTo>
                    <a:pt x="20338" y="12224"/>
                    <a:pt x="22267" y="9564"/>
                    <a:pt x="22610" y="9564"/>
                  </a:cubicBezTo>
                  <a:cubicBezTo>
                    <a:pt x="22733" y="9564"/>
                    <a:pt x="22651" y="9907"/>
                    <a:pt x="22218" y="10814"/>
                  </a:cubicBezTo>
                  <a:cubicBezTo>
                    <a:pt x="20012" y="15434"/>
                    <a:pt x="15564" y="19903"/>
                    <a:pt x="12578" y="24103"/>
                  </a:cubicBezTo>
                  <a:cubicBezTo>
                    <a:pt x="8952" y="29208"/>
                    <a:pt x="5306" y="34318"/>
                    <a:pt x="1931" y="39592"/>
                  </a:cubicBezTo>
                  <a:cubicBezTo>
                    <a:pt x="1853" y="39715"/>
                    <a:pt x="1966" y="39832"/>
                    <a:pt x="2081" y="39832"/>
                  </a:cubicBezTo>
                  <a:cubicBezTo>
                    <a:pt x="2130" y="39832"/>
                    <a:pt x="2180" y="39810"/>
                    <a:pt x="2214" y="39757"/>
                  </a:cubicBezTo>
                  <a:cubicBezTo>
                    <a:pt x="2644" y="39087"/>
                    <a:pt x="3089" y="38426"/>
                    <a:pt x="3528" y="37759"/>
                  </a:cubicBezTo>
                  <a:cubicBezTo>
                    <a:pt x="4379" y="36812"/>
                    <a:pt x="5193" y="35839"/>
                    <a:pt x="5973" y="34840"/>
                  </a:cubicBezTo>
                  <a:lnTo>
                    <a:pt x="5973" y="34840"/>
                  </a:lnTo>
                  <a:cubicBezTo>
                    <a:pt x="4778" y="36512"/>
                    <a:pt x="3718" y="38247"/>
                    <a:pt x="2907" y="40083"/>
                  </a:cubicBezTo>
                  <a:cubicBezTo>
                    <a:pt x="2866" y="40177"/>
                    <a:pt x="2937" y="40276"/>
                    <a:pt x="3021" y="40276"/>
                  </a:cubicBezTo>
                  <a:cubicBezTo>
                    <a:pt x="3050" y="40276"/>
                    <a:pt x="3081" y="40264"/>
                    <a:pt x="3109" y="40236"/>
                  </a:cubicBezTo>
                  <a:cubicBezTo>
                    <a:pt x="4062" y="39292"/>
                    <a:pt x="4965" y="38299"/>
                    <a:pt x="5817" y="37262"/>
                  </a:cubicBezTo>
                  <a:lnTo>
                    <a:pt x="5817" y="37262"/>
                  </a:lnTo>
                  <a:cubicBezTo>
                    <a:pt x="4882" y="38561"/>
                    <a:pt x="3964" y="39872"/>
                    <a:pt x="3071" y="41189"/>
                  </a:cubicBezTo>
                  <a:cubicBezTo>
                    <a:pt x="3013" y="41273"/>
                    <a:pt x="3100" y="41375"/>
                    <a:pt x="3184" y="41375"/>
                  </a:cubicBezTo>
                  <a:cubicBezTo>
                    <a:pt x="3212" y="41375"/>
                    <a:pt x="3240" y="41363"/>
                    <a:pt x="3262" y="41336"/>
                  </a:cubicBezTo>
                  <a:cubicBezTo>
                    <a:pt x="6106" y="37730"/>
                    <a:pt x="9082" y="34237"/>
                    <a:pt x="12062" y="30746"/>
                  </a:cubicBezTo>
                  <a:lnTo>
                    <a:pt x="12062" y="30746"/>
                  </a:lnTo>
                  <a:cubicBezTo>
                    <a:pt x="11311" y="31861"/>
                    <a:pt x="10537" y="32975"/>
                    <a:pt x="9746" y="34087"/>
                  </a:cubicBezTo>
                  <a:cubicBezTo>
                    <a:pt x="7696" y="36691"/>
                    <a:pt x="5667" y="39309"/>
                    <a:pt x="3707" y="41977"/>
                  </a:cubicBezTo>
                  <a:cubicBezTo>
                    <a:pt x="3646" y="42059"/>
                    <a:pt x="3731" y="42155"/>
                    <a:pt x="3813" y="42155"/>
                  </a:cubicBezTo>
                  <a:cubicBezTo>
                    <a:pt x="3840" y="42155"/>
                    <a:pt x="3867" y="42144"/>
                    <a:pt x="3889" y="42118"/>
                  </a:cubicBezTo>
                  <a:cubicBezTo>
                    <a:pt x="5964" y="39624"/>
                    <a:pt x="7904" y="37037"/>
                    <a:pt x="9769" y="34398"/>
                  </a:cubicBezTo>
                  <a:cubicBezTo>
                    <a:pt x="11741" y="31910"/>
                    <a:pt x="13745" y="29444"/>
                    <a:pt x="15731" y="26967"/>
                  </a:cubicBezTo>
                  <a:cubicBezTo>
                    <a:pt x="15997" y="26638"/>
                    <a:pt x="16254" y="26300"/>
                    <a:pt x="16519" y="25971"/>
                  </a:cubicBezTo>
                  <a:lnTo>
                    <a:pt x="16519" y="25971"/>
                  </a:lnTo>
                  <a:cubicBezTo>
                    <a:pt x="12339" y="31731"/>
                    <a:pt x="8430" y="37666"/>
                    <a:pt x="4163" y="43386"/>
                  </a:cubicBezTo>
                  <a:cubicBezTo>
                    <a:pt x="4088" y="43485"/>
                    <a:pt x="4181" y="43579"/>
                    <a:pt x="4279" y="43579"/>
                  </a:cubicBezTo>
                  <a:cubicBezTo>
                    <a:pt x="4320" y="43579"/>
                    <a:pt x="4363" y="43562"/>
                    <a:pt x="4394" y="43521"/>
                  </a:cubicBezTo>
                  <a:cubicBezTo>
                    <a:pt x="8288" y="38449"/>
                    <a:pt x="12244" y="33420"/>
                    <a:pt x="16106" y="28324"/>
                  </a:cubicBezTo>
                  <a:cubicBezTo>
                    <a:pt x="19969" y="23226"/>
                    <a:pt x="23050" y="16912"/>
                    <a:pt x="27504" y="12350"/>
                  </a:cubicBezTo>
                  <a:lnTo>
                    <a:pt x="27504" y="12350"/>
                  </a:lnTo>
                  <a:lnTo>
                    <a:pt x="27048" y="13956"/>
                  </a:lnTo>
                  <a:cubicBezTo>
                    <a:pt x="26237" y="15223"/>
                    <a:pt x="25330" y="16424"/>
                    <a:pt x="24331" y="17553"/>
                  </a:cubicBezTo>
                  <a:cubicBezTo>
                    <a:pt x="23387" y="18699"/>
                    <a:pt x="22423" y="19822"/>
                    <a:pt x="21511" y="20997"/>
                  </a:cubicBezTo>
                  <a:cubicBezTo>
                    <a:pt x="19675" y="23359"/>
                    <a:pt x="17954" y="25821"/>
                    <a:pt x="16216" y="28258"/>
                  </a:cubicBezTo>
                  <a:cubicBezTo>
                    <a:pt x="12278" y="33786"/>
                    <a:pt x="8037" y="39179"/>
                    <a:pt x="4483" y="44965"/>
                  </a:cubicBezTo>
                  <a:cubicBezTo>
                    <a:pt x="4425" y="45060"/>
                    <a:pt x="4509" y="45158"/>
                    <a:pt x="4598" y="45158"/>
                  </a:cubicBezTo>
                  <a:cubicBezTo>
                    <a:pt x="4628" y="45158"/>
                    <a:pt x="4659" y="45147"/>
                    <a:pt x="4685" y="45121"/>
                  </a:cubicBezTo>
                  <a:cubicBezTo>
                    <a:pt x="5967" y="43853"/>
                    <a:pt x="7136" y="42505"/>
                    <a:pt x="8245" y="41111"/>
                  </a:cubicBezTo>
                  <a:lnTo>
                    <a:pt x="8245" y="41111"/>
                  </a:lnTo>
                  <a:cubicBezTo>
                    <a:pt x="7102" y="42779"/>
                    <a:pt x="6008" y="44483"/>
                    <a:pt x="5003" y="46252"/>
                  </a:cubicBezTo>
                  <a:cubicBezTo>
                    <a:pt x="4971" y="46310"/>
                    <a:pt x="5020" y="46364"/>
                    <a:pt x="5070" y="46364"/>
                  </a:cubicBezTo>
                  <a:cubicBezTo>
                    <a:pt x="5092" y="46364"/>
                    <a:pt x="5115" y="46353"/>
                    <a:pt x="5130" y="46328"/>
                  </a:cubicBezTo>
                  <a:cubicBezTo>
                    <a:pt x="5987" y="44852"/>
                    <a:pt x="6914" y="43417"/>
                    <a:pt x="7870" y="42006"/>
                  </a:cubicBezTo>
                  <a:lnTo>
                    <a:pt x="7870" y="42006"/>
                  </a:lnTo>
                  <a:cubicBezTo>
                    <a:pt x="6868" y="43677"/>
                    <a:pt x="6010" y="45401"/>
                    <a:pt x="5393" y="47197"/>
                  </a:cubicBezTo>
                  <a:cubicBezTo>
                    <a:pt x="5357" y="47297"/>
                    <a:pt x="5455" y="47388"/>
                    <a:pt x="5549" y="47388"/>
                  </a:cubicBezTo>
                  <a:cubicBezTo>
                    <a:pt x="5584" y="47388"/>
                    <a:pt x="5620" y="47375"/>
                    <a:pt x="5647" y="47344"/>
                  </a:cubicBezTo>
                  <a:cubicBezTo>
                    <a:pt x="6946" y="45831"/>
                    <a:pt x="8101" y="44206"/>
                    <a:pt x="9227" y="42554"/>
                  </a:cubicBezTo>
                  <a:lnTo>
                    <a:pt x="9227" y="42554"/>
                  </a:lnTo>
                  <a:cubicBezTo>
                    <a:pt x="8089" y="44350"/>
                    <a:pt x="7009" y="46154"/>
                    <a:pt x="6034" y="47944"/>
                  </a:cubicBezTo>
                  <a:cubicBezTo>
                    <a:pt x="5968" y="48066"/>
                    <a:pt x="6073" y="48178"/>
                    <a:pt x="6178" y="48178"/>
                  </a:cubicBezTo>
                  <a:cubicBezTo>
                    <a:pt x="6225" y="48178"/>
                    <a:pt x="6271" y="48156"/>
                    <a:pt x="6302" y="48103"/>
                  </a:cubicBezTo>
                  <a:cubicBezTo>
                    <a:pt x="9296" y="42947"/>
                    <a:pt x="13147" y="38466"/>
                    <a:pt x="16944" y="33913"/>
                  </a:cubicBezTo>
                  <a:lnTo>
                    <a:pt x="16944" y="33913"/>
                  </a:lnTo>
                  <a:cubicBezTo>
                    <a:pt x="16479" y="34603"/>
                    <a:pt x="16028" y="35308"/>
                    <a:pt x="15584" y="36021"/>
                  </a:cubicBezTo>
                  <a:cubicBezTo>
                    <a:pt x="14521" y="37716"/>
                    <a:pt x="13398" y="39428"/>
                    <a:pt x="12304" y="41163"/>
                  </a:cubicBezTo>
                  <a:cubicBezTo>
                    <a:pt x="11536" y="42237"/>
                    <a:pt x="10765" y="43305"/>
                    <a:pt x="9989" y="44373"/>
                  </a:cubicBezTo>
                  <a:cubicBezTo>
                    <a:pt x="9989" y="44373"/>
                    <a:pt x="9989" y="44373"/>
                    <a:pt x="9989" y="44373"/>
                  </a:cubicBezTo>
                  <a:cubicBezTo>
                    <a:pt x="9986" y="44373"/>
                    <a:pt x="9337" y="45341"/>
                    <a:pt x="8820" y="46157"/>
                  </a:cubicBezTo>
                  <a:cubicBezTo>
                    <a:pt x="8184" y="46890"/>
                    <a:pt x="7561" y="47635"/>
                    <a:pt x="6972" y="48412"/>
                  </a:cubicBezTo>
                  <a:cubicBezTo>
                    <a:pt x="6880" y="48532"/>
                    <a:pt x="6997" y="48649"/>
                    <a:pt x="7118" y="48649"/>
                  </a:cubicBezTo>
                  <a:cubicBezTo>
                    <a:pt x="7169" y="48649"/>
                    <a:pt x="7220" y="48629"/>
                    <a:pt x="7258" y="48579"/>
                  </a:cubicBezTo>
                  <a:cubicBezTo>
                    <a:pt x="7601" y="48126"/>
                    <a:pt x="7933" y="47664"/>
                    <a:pt x="8277" y="47208"/>
                  </a:cubicBezTo>
                  <a:cubicBezTo>
                    <a:pt x="8363" y="47130"/>
                    <a:pt x="8519" y="46957"/>
                    <a:pt x="8785" y="46628"/>
                  </a:cubicBezTo>
                  <a:cubicBezTo>
                    <a:pt x="9085" y="46258"/>
                    <a:pt x="9400" y="45897"/>
                    <a:pt x="9714" y="45536"/>
                  </a:cubicBezTo>
                  <a:lnTo>
                    <a:pt x="9714" y="45536"/>
                  </a:lnTo>
                  <a:cubicBezTo>
                    <a:pt x="9253" y="46388"/>
                    <a:pt x="8808" y="47243"/>
                    <a:pt x="8407" y="48109"/>
                  </a:cubicBezTo>
                  <a:cubicBezTo>
                    <a:pt x="8353" y="48225"/>
                    <a:pt x="8438" y="48320"/>
                    <a:pt x="8532" y="48320"/>
                  </a:cubicBezTo>
                  <a:cubicBezTo>
                    <a:pt x="8575" y="48320"/>
                    <a:pt x="8620" y="48300"/>
                    <a:pt x="8655" y="48253"/>
                  </a:cubicBezTo>
                  <a:cubicBezTo>
                    <a:pt x="12350" y="43351"/>
                    <a:pt x="17668" y="38126"/>
                    <a:pt x="20523" y="32545"/>
                  </a:cubicBezTo>
                  <a:cubicBezTo>
                    <a:pt x="20532" y="32528"/>
                    <a:pt x="20544" y="32513"/>
                    <a:pt x="20552" y="32496"/>
                  </a:cubicBezTo>
                  <a:lnTo>
                    <a:pt x="20552" y="32496"/>
                  </a:lnTo>
                  <a:cubicBezTo>
                    <a:pt x="17726" y="38134"/>
                    <a:pt x="13014" y="42797"/>
                    <a:pt x="9657" y="48103"/>
                  </a:cubicBezTo>
                  <a:cubicBezTo>
                    <a:pt x="9587" y="48214"/>
                    <a:pt x="9692" y="48336"/>
                    <a:pt x="9799" y="48336"/>
                  </a:cubicBezTo>
                  <a:cubicBezTo>
                    <a:pt x="9834" y="48336"/>
                    <a:pt x="9870" y="48322"/>
                    <a:pt x="9899" y="48291"/>
                  </a:cubicBezTo>
                  <a:cubicBezTo>
                    <a:pt x="10751" y="47396"/>
                    <a:pt x="11585" y="46489"/>
                    <a:pt x="12405" y="45571"/>
                  </a:cubicBezTo>
                  <a:lnTo>
                    <a:pt x="12405" y="45571"/>
                  </a:lnTo>
                  <a:cubicBezTo>
                    <a:pt x="11952" y="46198"/>
                    <a:pt x="11502" y="46824"/>
                    <a:pt x="11074" y="47471"/>
                  </a:cubicBezTo>
                  <a:cubicBezTo>
                    <a:pt x="10998" y="47586"/>
                    <a:pt x="11104" y="47702"/>
                    <a:pt x="11216" y="47702"/>
                  </a:cubicBezTo>
                  <a:cubicBezTo>
                    <a:pt x="11252" y="47702"/>
                    <a:pt x="11289" y="47690"/>
                    <a:pt x="11320" y="47661"/>
                  </a:cubicBezTo>
                  <a:cubicBezTo>
                    <a:pt x="12062" y="46980"/>
                    <a:pt x="12752" y="46267"/>
                    <a:pt x="13410" y="45531"/>
                  </a:cubicBezTo>
                  <a:cubicBezTo>
                    <a:pt x="13426" y="45601"/>
                    <a:pt x="13502" y="45656"/>
                    <a:pt x="13580" y="45656"/>
                  </a:cubicBezTo>
                  <a:cubicBezTo>
                    <a:pt x="13616" y="45656"/>
                    <a:pt x="13653" y="45643"/>
                    <a:pt x="13684" y="45614"/>
                  </a:cubicBezTo>
                  <a:cubicBezTo>
                    <a:pt x="16467" y="42973"/>
                    <a:pt x="18627" y="40019"/>
                    <a:pt x="20636" y="36760"/>
                  </a:cubicBezTo>
                  <a:cubicBezTo>
                    <a:pt x="20710" y="36642"/>
                    <a:pt x="20602" y="36529"/>
                    <a:pt x="20494" y="36529"/>
                  </a:cubicBezTo>
                  <a:cubicBezTo>
                    <a:pt x="20447" y="36529"/>
                    <a:pt x="20399" y="36551"/>
                    <a:pt x="20368" y="36604"/>
                  </a:cubicBezTo>
                  <a:cubicBezTo>
                    <a:pt x="19528" y="37966"/>
                    <a:pt x="18663" y="39290"/>
                    <a:pt x="17742" y="40600"/>
                  </a:cubicBezTo>
                  <a:lnTo>
                    <a:pt x="17742" y="40600"/>
                  </a:lnTo>
                  <a:cubicBezTo>
                    <a:pt x="17769" y="40562"/>
                    <a:pt x="17780" y="40544"/>
                    <a:pt x="17777" y="40544"/>
                  </a:cubicBezTo>
                  <a:lnTo>
                    <a:pt x="17777" y="40544"/>
                  </a:lnTo>
                  <a:cubicBezTo>
                    <a:pt x="17732" y="40544"/>
                    <a:pt x="14714" y="44341"/>
                    <a:pt x="14645" y="44341"/>
                  </a:cubicBezTo>
                  <a:cubicBezTo>
                    <a:pt x="14624" y="44341"/>
                    <a:pt x="14875" y="43990"/>
                    <a:pt x="15564" y="43077"/>
                  </a:cubicBezTo>
                  <a:cubicBezTo>
                    <a:pt x="17784" y="40126"/>
                    <a:pt x="19955" y="37257"/>
                    <a:pt x="21577" y="33922"/>
                  </a:cubicBezTo>
                  <a:cubicBezTo>
                    <a:pt x="21649" y="33801"/>
                    <a:pt x="21547" y="33691"/>
                    <a:pt x="21443" y="33691"/>
                  </a:cubicBezTo>
                  <a:cubicBezTo>
                    <a:pt x="21395" y="33691"/>
                    <a:pt x="21347" y="33714"/>
                    <a:pt x="21314" y="33769"/>
                  </a:cubicBezTo>
                  <a:cubicBezTo>
                    <a:pt x="19984" y="35747"/>
                    <a:pt x="18713" y="37765"/>
                    <a:pt x="17417" y="39765"/>
                  </a:cubicBezTo>
                  <a:cubicBezTo>
                    <a:pt x="15943" y="42041"/>
                    <a:pt x="13342" y="44649"/>
                    <a:pt x="12212" y="46332"/>
                  </a:cubicBezTo>
                  <a:lnTo>
                    <a:pt x="12212" y="46332"/>
                  </a:lnTo>
                  <a:cubicBezTo>
                    <a:pt x="12953" y="45228"/>
                    <a:pt x="13737" y="44167"/>
                    <a:pt x="14533" y="43114"/>
                  </a:cubicBezTo>
                  <a:cubicBezTo>
                    <a:pt x="16762" y="40450"/>
                    <a:pt x="18829" y="37664"/>
                    <a:pt x="20650" y="34676"/>
                  </a:cubicBezTo>
                  <a:cubicBezTo>
                    <a:pt x="21135" y="33881"/>
                    <a:pt x="21305" y="33568"/>
                    <a:pt x="21269" y="33568"/>
                  </a:cubicBezTo>
                  <a:cubicBezTo>
                    <a:pt x="21265" y="33568"/>
                    <a:pt x="21258" y="33573"/>
                    <a:pt x="21248" y="33581"/>
                  </a:cubicBezTo>
                  <a:cubicBezTo>
                    <a:pt x="21528" y="33073"/>
                    <a:pt x="21802" y="32562"/>
                    <a:pt x="22054" y="32034"/>
                  </a:cubicBezTo>
                  <a:cubicBezTo>
                    <a:pt x="22109" y="31913"/>
                    <a:pt x="22004" y="31801"/>
                    <a:pt x="21905" y="31801"/>
                  </a:cubicBezTo>
                  <a:cubicBezTo>
                    <a:pt x="21860" y="31801"/>
                    <a:pt x="21816" y="31823"/>
                    <a:pt x="21788" y="31878"/>
                  </a:cubicBezTo>
                  <a:cubicBezTo>
                    <a:pt x="20549" y="34346"/>
                    <a:pt x="19100" y="36633"/>
                    <a:pt x="17501" y="38847"/>
                  </a:cubicBezTo>
                  <a:cubicBezTo>
                    <a:pt x="16883" y="39690"/>
                    <a:pt x="16254" y="40522"/>
                    <a:pt x="15613" y="41345"/>
                  </a:cubicBezTo>
                  <a:cubicBezTo>
                    <a:pt x="14083" y="43233"/>
                    <a:pt x="11883" y="45155"/>
                    <a:pt x="10731" y="46980"/>
                  </a:cubicBezTo>
                  <a:cubicBezTo>
                    <a:pt x="14328" y="41278"/>
                    <a:pt x="19089" y="36509"/>
                    <a:pt x="21889" y="30296"/>
                  </a:cubicBezTo>
                  <a:cubicBezTo>
                    <a:pt x="21935" y="30193"/>
                    <a:pt x="21851" y="30074"/>
                    <a:pt x="21757" y="30074"/>
                  </a:cubicBezTo>
                  <a:cubicBezTo>
                    <a:pt x="21756" y="30074"/>
                    <a:pt x="21754" y="30074"/>
                    <a:pt x="21753" y="30074"/>
                  </a:cubicBezTo>
                  <a:cubicBezTo>
                    <a:pt x="21987" y="29519"/>
                    <a:pt x="22201" y="28954"/>
                    <a:pt x="22388" y="28376"/>
                  </a:cubicBezTo>
                  <a:cubicBezTo>
                    <a:pt x="22420" y="28276"/>
                    <a:pt x="22328" y="28170"/>
                    <a:pt x="22231" y="28170"/>
                  </a:cubicBezTo>
                  <a:cubicBezTo>
                    <a:pt x="22205" y="28170"/>
                    <a:pt x="22179" y="28177"/>
                    <a:pt x="22155" y="28194"/>
                  </a:cubicBezTo>
                  <a:cubicBezTo>
                    <a:pt x="21658" y="28561"/>
                    <a:pt x="21182" y="28956"/>
                    <a:pt x="20728" y="29375"/>
                  </a:cubicBezTo>
                  <a:cubicBezTo>
                    <a:pt x="21112" y="28789"/>
                    <a:pt x="21505" y="28206"/>
                    <a:pt x="21883" y="27617"/>
                  </a:cubicBezTo>
                  <a:cubicBezTo>
                    <a:pt x="21954" y="27508"/>
                    <a:pt x="21858" y="27411"/>
                    <a:pt x="21759" y="27411"/>
                  </a:cubicBezTo>
                  <a:cubicBezTo>
                    <a:pt x="21716" y="27411"/>
                    <a:pt x="21672" y="27429"/>
                    <a:pt x="21641" y="27472"/>
                  </a:cubicBezTo>
                  <a:cubicBezTo>
                    <a:pt x="17330" y="33431"/>
                    <a:pt x="11496" y="39301"/>
                    <a:pt x="7875" y="45291"/>
                  </a:cubicBezTo>
                  <a:cubicBezTo>
                    <a:pt x="12062" y="38016"/>
                    <a:pt x="17561" y="31520"/>
                    <a:pt x="22515" y="24779"/>
                  </a:cubicBezTo>
                  <a:cubicBezTo>
                    <a:pt x="22585" y="24681"/>
                    <a:pt x="22482" y="24565"/>
                    <a:pt x="22384" y="24565"/>
                  </a:cubicBezTo>
                  <a:cubicBezTo>
                    <a:pt x="22351" y="24565"/>
                    <a:pt x="22318" y="24578"/>
                    <a:pt x="22293" y="24609"/>
                  </a:cubicBezTo>
                  <a:cubicBezTo>
                    <a:pt x="21251" y="25876"/>
                    <a:pt x="20122" y="27149"/>
                    <a:pt x="18956" y="28434"/>
                  </a:cubicBezTo>
                  <a:cubicBezTo>
                    <a:pt x="19966" y="26800"/>
                    <a:pt x="20907" y="25120"/>
                    <a:pt x="21739" y="23367"/>
                  </a:cubicBezTo>
                  <a:cubicBezTo>
                    <a:pt x="21793" y="23255"/>
                    <a:pt x="21701" y="23129"/>
                    <a:pt x="21599" y="23129"/>
                  </a:cubicBezTo>
                  <a:cubicBezTo>
                    <a:pt x="21564" y="23129"/>
                    <a:pt x="21528" y="23144"/>
                    <a:pt x="21496" y="23180"/>
                  </a:cubicBezTo>
                  <a:cubicBezTo>
                    <a:pt x="18736" y="26260"/>
                    <a:pt x="16577" y="29860"/>
                    <a:pt x="14085" y="33160"/>
                  </a:cubicBezTo>
                  <a:cubicBezTo>
                    <a:pt x="13445" y="34009"/>
                    <a:pt x="12804" y="34857"/>
                    <a:pt x="12163" y="35706"/>
                  </a:cubicBezTo>
                  <a:cubicBezTo>
                    <a:pt x="13159" y="34234"/>
                    <a:pt x="14134" y="32747"/>
                    <a:pt x="15122" y="31260"/>
                  </a:cubicBezTo>
                  <a:cubicBezTo>
                    <a:pt x="19418" y="24811"/>
                    <a:pt x="24086" y="18286"/>
                    <a:pt x="29277" y="12532"/>
                  </a:cubicBezTo>
                  <a:cubicBezTo>
                    <a:pt x="29381" y="12419"/>
                    <a:pt x="29276" y="12264"/>
                    <a:pt x="29161" y="12264"/>
                  </a:cubicBezTo>
                  <a:cubicBezTo>
                    <a:pt x="29125" y="12264"/>
                    <a:pt x="29089" y="12278"/>
                    <a:pt x="29057" y="12313"/>
                  </a:cubicBezTo>
                  <a:cubicBezTo>
                    <a:pt x="28200" y="13263"/>
                    <a:pt x="27377" y="14238"/>
                    <a:pt x="26572" y="15229"/>
                  </a:cubicBezTo>
                  <a:cubicBezTo>
                    <a:pt x="27325" y="14031"/>
                    <a:pt x="27992" y="12801"/>
                    <a:pt x="28512" y="11513"/>
                  </a:cubicBezTo>
                  <a:cubicBezTo>
                    <a:pt x="28551" y="11414"/>
                    <a:pt x="28465" y="11352"/>
                    <a:pt x="28379" y="11352"/>
                  </a:cubicBezTo>
                  <a:cubicBezTo>
                    <a:pt x="28344" y="11352"/>
                    <a:pt x="28310" y="11362"/>
                    <a:pt x="28284" y="11383"/>
                  </a:cubicBezTo>
                  <a:cubicBezTo>
                    <a:pt x="27397" y="12093"/>
                    <a:pt x="26609" y="12910"/>
                    <a:pt x="25870" y="13774"/>
                  </a:cubicBezTo>
                  <a:cubicBezTo>
                    <a:pt x="26344" y="13046"/>
                    <a:pt x="26806" y="12307"/>
                    <a:pt x="27242" y="11551"/>
                  </a:cubicBezTo>
                  <a:cubicBezTo>
                    <a:pt x="27306" y="11440"/>
                    <a:pt x="27211" y="11341"/>
                    <a:pt x="27113" y="11341"/>
                  </a:cubicBezTo>
                  <a:cubicBezTo>
                    <a:pt x="27071" y="11341"/>
                    <a:pt x="27027" y="11360"/>
                    <a:pt x="26996" y="11406"/>
                  </a:cubicBezTo>
                  <a:cubicBezTo>
                    <a:pt x="26742" y="11790"/>
                    <a:pt x="26471" y="12160"/>
                    <a:pt x="26211" y="12541"/>
                  </a:cubicBezTo>
                  <a:cubicBezTo>
                    <a:pt x="26531" y="11900"/>
                    <a:pt x="26829" y="11245"/>
                    <a:pt x="27088" y="10569"/>
                  </a:cubicBezTo>
                  <a:cubicBezTo>
                    <a:pt x="27124" y="10475"/>
                    <a:pt x="27039" y="10404"/>
                    <a:pt x="26957" y="10404"/>
                  </a:cubicBezTo>
                  <a:cubicBezTo>
                    <a:pt x="26925" y="10404"/>
                    <a:pt x="26893" y="10415"/>
                    <a:pt x="26869" y="10439"/>
                  </a:cubicBezTo>
                  <a:cubicBezTo>
                    <a:pt x="26046" y="11259"/>
                    <a:pt x="25270" y="12108"/>
                    <a:pt x="24510" y="12974"/>
                  </a:cubicBezTo>
                  <a:cubicBezTo>
                    <a:pt x="25137" y="11935"/>
                    <a:pt x="25732" y="10881"/>
                    <a:pt x="26280" y="9807"/>
                  </a:cubicBezTo>
                  <a:cubicBezTo>
                    <a:pt x="26330" y="9716"/>
                    <a:pt x="26255" y="9625"/>
                    <a:pt x="26171" y="9625"/>
                  </a:cubicBezTo>
                  <a:cubicBezTo>
                    <a:pt x="26142" y="9625"/>
                    <a:pt x="26113" y="9636"/>
                    <a:pt x="26087" y="9660"/>
                  </a:cubicBezTo>
                  <a:cubicBezTo>
                    <a:pt x="25218" y="10390"/>
                    <a:pt x="24409" y="11210"/>
                    <a:pt x="23627" y="12065"/>
                  </a:cubicBezTo>
                  <a:cubicBezTo>
                    <a:pt x="24386" y="10970"/>
                    <a:pt x="25131" y="9862"/>
                    <a:pt x="25830" y="8719"/>
                  </a:cubicBezTo>
                  <a:cubicBezTo>
                    <a:pt x="25902" y="8603"/>
                    <a:pt x="25802" y="8499"/>
                    <a:pt x="25698" y="8499"/>
                  </a:cubicBezTo>
                  <a:cubicBezTo>
                    <a:pt x="25652" y="8499"/>
                    <a:pt x="25606" y="8520"/>
                    <a:pt x="25573" y="8568"/>
                  </a:cubicBezTo>
                  <a:cubicBezTo>
                    <a:pt x="22310" y="13240"/>
                    <a:pt x="18214" y="17201"/>
                    <a:pt x="14836" y="21771"/>
                  </a:cubicBezTo>
                  <a:cubicBezTo>
                    <a:pt x="11198" y="26699"/>
                    <a:pt x="8106" y="32025"/>
                    <a:pt x="4197" y="36743"/>
                  </a:cubicBezTo>
                  <a:cubicBezTo>
                    <a:pt x="7307" y="32060"/>
                    <a:pt x="10578" y="27481"/>
                    <a:pt x="13831" y="22899"/>
                  </a:cubicBezTo>
                  <a:cubicBezTo>
                    <a:pt x="17059" y="18358"/>
                    <a:pt x="21678" y="13895"/>
                    <a:pt x="23494" y="8528"/>
                  </a:cubicBezTo>
                  <a:cubicBezTo>
                    <a:pt x="23531" y="8414"/>
                    <a:pt x="23435" y="8330"/>
                    <a:pt x="23336" y="8330"/>
                  </a:cubicBezTo>
                  <a:cubicBezTo>
                    <a:pt x="23297" y="8330"/>
                    <a:pt x="23257" y="8343"/>
                    <a:pt x="23226" y="8372"/>
                  </a:cubicBezTo>
                  <a:cubicBezTo>
                    <a:pt x="22253" y="9293"/>
                    <a:pt x="21418" y="10286"/>
                    <a:pt x="20645" y="11331"/>
                  </a:cubicBezTo>
                  <a:cubicBezTo>
                    <a:pt x="21418" y="10015"/>
                    <a:pt x="22155" y="8675"/>
                    <a:pt x="22847" y="7307"/>
                  </a:cubicBezTo>
                  <a:cubicBezTo>
                    <a:pt x="22906" y="7191"/>
                    <a:pt x="22813" y="7068"/>
                    <a:pt x="22707" y="7068"/>
                  </a:cubicBezTo>
                  <a:cubicBezTo>
                    <a:pt x="22671" y="7068"/>
                    <a:pt x="22633" y="7082"/>
                    <a:pt x="22599" y="7116"/>
                  </a:cubicBezTo>
                  <a:cubicBezTo>
                    <a:pt x="16689" y="13052"/>
                    <a:pt x="12818" y="20532"/>
                    <a:pt x="8101" y="27371"/>
                  </a:cubicBezTo>
                  <a:cubicBezTo>
                    <a:pt x="7145" y="28570"/>
                    <a:pt x="6236" y="29802"/>
                    <a:pt x="5390" y="31075"/>
                  </a:cubicBezTo>
                  <a:cubicBezTo>
                    <a:pt x="5017" y="31549"/>
                    <a:pt x="4636" y="32022"/>
                    <a:pt x="4249" y="32484"/>
                  </a:cubicBezTo>
                  <a:cubicBezTo>
                    <a:pt x="3218" y="33712"/>
                    <a:pt x="2614" y="34275"/>
                    <a:pt x="2434" y="34275"/>
                  </a:cubicBezTo>
                  <a:cubicBezTo>
                    <a:pt x="2213" y="34275"/>
                    <a:pt x="2631" y="33425"/>
                    <a:pt x="3684" y="31913"/>
                  </a:cubicBezTo>
                  <a:cubicBezTo>
                    <a:pt x="5280" y="29620"/>
                    <a:pt x="6931" y="27363"/>
                    <a:pt x="8551" y="25082"/>
                  </a:cubicBezTo>
                  <a:cubicBezTo>
                    <a:pt x="10327" y="22767"/>
                    <a:pt x="12056" y="20391"/>
                    <a:pt x="13696" y="17974"/>
                  </a:cubicBezTo>
                  <a:cubicBezTo>
                    <a:pt x="16525" y="14175"/>
                    <a:pt x="19435" y="10436"/>
                    <a:pt x="22339" y="6698"/>
                  </a:cubicBezTo>
                  <a:cubicBezTo>
                    <a:pt x="22412" y="6604"/>
                    <a:pt x="22346" y="6444"/>
                    <a:pt x="22243" y="6444"/>
                  </a:cubicBezTo>
                  <a:cubicBezTo>
                    <a:pt x="22219" y="6444"/>
                    <a:pt x="22193" y="6452"/>
                    <a:pt x="22166" y="6472"/>
                  </a:cubicBezTo>
                  <a:cubicBezTo>
                    <a:pt x="20936" y="7414"/>
                    <a:pt x="19854" y="8493"/>
                    <a:pt x="18843" y="9637"/>
                  </a:cubicBezTo>
                  <a:cubicBezTo>
                    <a:pt x="19588" y="8288"/>
                    <a:pt x="20295" y="6931"/>
                    <a:pt x="20951" y="5569"/>
                  </a:cubicBezTo>
                  <a:cubicBezTo>
                    <a:pt x="21009" y="5453"/>
                    <a:pt x="20912" y="5351"/>
                    <a:pt x="20812" y="5351"/>
                  </a:cubicBezTo>
                  <a:cubicBezTo>
                    <a:pt x="20768" y="5351"/>
                    <a:pt x="20723" y="5371"/>
                    <a:pt x="20691" y="5419"/>
                  </a:cubicBezTo>
                  <a:cubicBezTo>
                    <a:pt x="17258" y="10136"/>
                    <a:pt x="13612" y="14596"/>
                    <a:pt x="10404" y="19484"/>
                  </a:cubicBezTo>
                  <a:cubicBezTo>
                    <a:pt x="8973" y="21667"/>
                    <a:pt x="7543" y="23846"/>
                    <a:pt x="6048" y="25989"/>
                  </a:cubicBezTo>
                  <a:cubicBezTo>
                    <a:pt x="4867" y="27680"/>
                    <a:pt x="3571" y="29283"/>
                    <a:pt x="2234" y="30853"/>
                  </a:cubicBezTo>
                  <a:cubicBezTo>
                    <a:pt x="1596" y="31599"/>
                    <a:pt x="1207" y="32007"/>
                    <a:pt x="1111" y="32007"/>
                  </a:cubicBezTo>
                  <a:cubicBezTo>
                    <a:pt x="1015" y="32007"/>
                    <a:pt x="1217" y="31593"/>
                    <a:pt x="1764" y="30694"/>
                  </a:cubicBezTo>
                  <a:cubicBezTo>
                    <a:pt x="4717" y="25844"/>
                    <a:pt x="8612" y="21488"/>
                    <a:pt x="11862" y="16831"/>
                  </a:cubicBezTo>
                  <a:cubicBezTo>
                    <a:pt x="14732" y="12723"/>
                    <a:pt x="18641" y="9123"/>
                    <a:pt x="20633" y="4466"/>
                  </a:cubicBezTo>
                  <a:cubicBezTo>
                    <a:pt x="20678" y="4359"/>
                    <a:pt x="20599" y="4243"/>
                    <a:pt x="20504" y="4243"/>
                  </a:cubicBezTo>
                  <a:cubicBezTo>
                    <a:pt x="20472" y="4243"/>
                    <a:pt x="20437" y="4257"/>
                    <a:pt x="20405" y="4290"/>
                  </a:cubicBezTo>
                  <a:cubicBezTo>
                    <a:pt x="19559" y="5136"/>
                    <a:pt x="18757" y="6019"/>
                    <a:pt x="17968" y="6914"/>
                  </a:cubicBezTo>
                  <a:cubicBezTo>
                    <a:pt x="18941" y="5439"/>
                    <a:pt x="19894" y="3946"/>
                    <a:pt x="20795" y="2419"/>
                  </a:cubicBezTo>
                  <a:cubicBezTo>
                    <a:pt x="20857" y="2311"/>
                    <a:pt x="20757" y="2189"/>
                    <a:pt x="20656" y="2189"/>
                  </a:cubicBezTo>
                  <a:cubicBezTo>
                    <a:pt x="20621" y="2189"/>
                    <a:pt x="20587" y="2203"/>
                    <a:pt x="20558" y="2237"/>
                  </a:cubicBezTo>
                  <a:cubicBezTo>
                    <a:pt x="18705" y="4388"/>
                    <a:pt x="16903" y="6579"/>
                    <a:pt x="15154" y="8808"/>
                  </a:cubicBezTo>
                  <a:cubicBezTo>
                    <a:pt x="16707" y="6542"/>
                    <a:pt x="18191" y="4249"/>
                    <a:pt x="19533" y="1946"/>
                  </a:cubicBezTo>
                  <a:cubicBezTo>
                    <a:pt x="19601" y="1830"/>
                    <a:pt x="19503" y="1729"/>
                    <a:pt x="19400" y="1729"/>
                  </a:cubicBezTo>
                  <a:cubicBezTo>
                    <a:pt x="19355" y="1729"/>
                    <a:pt x="19309" y="1749"/>
                    <a:pt x="19276" y="1795"/>
                  </a:cubicBezTo>
                  <a:cubicBezTo>
                    <a:pt x="18069" y="3519"/>
                    <a:pt x="16822" y="5214"/>
                    <a:pt x="15558" y="6897"/>
                  </a:cubicBezTo>
                  <a:cubicBezTo>
                    <a:pt x="16857" y="4729"/>
                    <a:pt x="18012" y="2500"/>
                    <a:pt x="18915" y="179"/>
                  </a:cubicBezTo>
                  <a:cubicBezTo>
                    <a:pt x="18959" y="69"/>
                    <a:pt x="18868" y="1"/>
                    <a:pt x="18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4" name="Google Shape;13444;p54"/>
            <p:cNvSpPr/>
            <p:nvPr/>
          </p:nvSpPr>
          <p:spPr>
            <a:xfrm>
              <a:off x="4007750" y="3526075"/>
              <a:ext cx="134350" cy="162425"/>
            </a:xfrm>
            <a:custGeom>
              <a:rect b="b" l="l" r="r" t="t"/>
              <a:pathLst>
                <a:path extrusionOk="0" h="6497" w="5374">
                  <a:moveTo>
                    <a:pt x="5373" y="0"/>
                  </a:moveTo>
                  <a:lnTo>
                    <a:pt x="5373" y="0"/>
                  </a:lnTo>
                  <a:cubicBezTo>
                    <a:pt x="3600" y="2174"/>
                    <a:pt x="1747" y="4296"/>
                    <a:pt x="0" y="6496"/>
                  </a:cubicBezTo>
                  <a:cubicBezTo>
                    <a:pt x="1724" y="4394"/>
                    <a:pt x="3523" y="2345"/>
                    <a:pt x="5223" y="231"/>
                  </a:cubicBezTo>
                  <a:cubicBezTo>
                    <a:pt x="5272" y="156"/>
                    <a:pt x="5321" y="78"/>
                    <a:pt x="5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5" name="Google Shape;13445;p54"/>
            <p:cNvSpPr/>
            <p:nvPr/>
          </p:nvSpPr>
          <p:spPr>
            <a:xfrm>
              <a:off x="4015750" y="3586775"/>
              <a:ext cx="128225" cy="188550"/>
            </a:xfrm>
            <a:custGeom>
              <a:rect b="b" l="l" r="r" t="t"/>
              <a:pathLst>
                <a:path extrusionOk="0" h="7542" w="5129">
                  <a:moveTo>
                    <a:pt x="5128" y="0"/>
                  </a:moveTo>
                  <a:lnTo>
                    <a:pt x="5128" y="0"/>
                  </a:lnTo>
                  <a:cubicBezTo>
                    <a:pt x="3402" y="2535"/>
                    <a:pt x="1684" y="5067"/>
                    <a:pt x="1" y="7541"/>
                  </a:cubicBezTo>
                  <a:cubicBezTo>
                    <a:pt x="1291" y="5794"/>
                    <a:pt x="2570" y="4042"/>
                    <a:pt x="3731" y="2212"/>
                  </a:cubicBezTo>
                  <a:cubicBezTo>
                    <a:pt x="4199" y="1476"/>
                    <a:pt x="4666" y="739"/>
                    <a:pt x="51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6" name="Google Shape;13446;p54"/>
            <p:cNvSpPr/>
            <p:nvPr/>
          </p:nvSpPr>
          <p:spPr>
            <a:xfrm>
              <a:off x="3786475" y="1293300"/>
              <a:ext cx="2115175" cy="2649500"/>
            </a:xfrm>
            <a:custGeom>
              <a:rect b="b" l="l" r="r" t="t"/>
              <a:pathLst>
                <a:path extrusionOk="0" h="105980" w="84607">
                  <a:moveTo>
                    <a:pt x="76277" y="1331"/>
                  </a:moveTo>
                  <a:cubicBezTo>
                    <a:pt x="76575" y="1331"/>
                    <a:pt x="76912" y="1381"/>
                    <a:pt x="77288" y="1480"/>
                  </a:cubicBezTo>
                  <a:cubicBezTo>
                    <a:pt x="77106" y="1627"/>
                    <a:pt x="76927" y="1777"/>
                    <a:pt x="76748" y="1925"/>
                  </a:cubicBezTo>
                  <a:cubicBezTo>
                    <a:pt x="76729" y="1910"/>
                    <a:pt x="76707" y="1903"/>
                    <a:pt x="76684" y="1903"/>
                  </a:cubicBezTo>
                  <a:cubicBezTo>
                    <a:pt x="76652" y="1903"/>
                    <a:pt x="76620" y="1918"/>
                    <a:pt x="76598" y="1945"/>
                  </a:cubicBezTo>
                  <a:cubicBezTo>
                    <a:pt x="76485" y="2072"/>
                    <a:pt x="76373" y="2199"/>
                    <a:pt x="76260" y="2326"/>
                  </a:cubicBezTo>
                  <a:cubicBezTo>
                    <a:pt x="75587" y="2900"/>
                    <a:pt x="74923" y="3481"/>
                    <a:pt x="74277" y="4084"/>
                  </a:cubicBezTo>
                  <a:cubicBezTo>
                    <a:pt x="74311" y="3986"/>
                    <a:pt x="74352" y="3853"/>
                    <a:pt x="74427" y="3634"/>
                  </a:cubicBezTo>
                  <a:cubicBezTo>
                    <a:pt x="74482" y="3403"/>
                    <a:pt x="74537" y="3172"/>
                    <a:pt x="74594" y="2944"/>
                  </a:cubicBezTo>
                  <a:cubicBezTo>
                    <a:pt x="74734" y="1866"/>
                    <a:pt x="75297" y="1331"/>
                    <a:pt x="76277" y="1331"/>
                  </a:cubicBezTo>
                  <a:close/>
                  <a:moveTo>
                    <a:pt x="80781" y="3937"/>
                  </a:moveTo>
                  <a:cubicBezTo>
                    <a:pt x="80931" y="4018"/>
                    <a:pt x="81203" y="4096"/>
                    <a:pt x="81494" y="4168"/>
                  </a:cubicBezTo>
                  <a:cubicBezTo>
                    <a:pt x="81001" y="4376"/>
                    <a:pt x="80527" y="4630"/>
                    <a:pt x="80080" y="4921"/>
                  </a:cubicBezTo>
                  <a:cubicBezTo>
                    <a:pt x="80313" y="4592"/>
                    <a:pt x="80553" y="4269"/>
                    <a:pt x="80781" y="3937"/>
                  </a:cubicBezTo>
                  <a:close/>
                  <a:moveTo>
                    <a:pt x="79973" y="3391"/>
                  </a:moveTo>
                  <a:cubicBezTo>
                    <a:pt x="80120" y="3509"/>
                    <a:pt x="80273" y="3619"/>
                    <a:pt x="80432" y="3720"/>
                  </a:cubicBezTo>
                  <a:cubicBezTo>
                    <a:pt x="79837" y="4272"/>
                    <a:pt x="79251" y="4826"/>
                    <a:pt x="78677" y="5395"/>
                  </a:cubicBezTo>
                  <a:cubicBezTo>
                    <a:pt x="79164" y="4765"/>
                    <a:pt x="79597" y="4096"/>
                    <a:pt x="79973" y="3391"/>
                  </a:cubicBezTo>
                  <a:close/>
                  <a:moveTo>
                    <a:pt x="82580" y="4419"/>
                  </a:moveTo>
                  <a:cubicBezTo>
                    <a:pt x="83062" y="4549"/>
                    <a:pt x="83394" y="4754"/>
                    <a:pt x="83613" y="5014"/>
                  </a:cubicBezTo>
                  <a:cubicBezTo>
                    <a:pt x="83570" y="5017"/>
                    <a:pt x="83530" y="5031"/>
                    <a:pt x="83495" y="5060"/>
                  </a:cubicBezTo>
                  <a:cubicBezTo>
                    <a:pt x="83056" y="5447"/>
                    <a:pt x="82640" y="5854"/>
                    <a:pt x="82216" y="6252"/>
                  </a:cubicBezTo>
                  <a:cubicBezTo>
                    <a:pt x="82404" y="5874"/>
                    <a:pt x="82565" y="5481"/>
                    <a:pt x="82701" y="5083"/>
                  </a:cubicBezTo>
                  <a:cubicBezTo>
                    <a:pt x="82742" y="4959"/>
                    <a:pt x="82633" y="4855"/>
                    <a:pt x="82519" y="4855"/>
                  </a:cubicBezTo>
                  <a:cubicBezTo>
                    <a:pt x="82490" y="4855"/>
                    <a:pt x="82460" y="4862"/>
                    <a:pt x="82433" y="4878"/>
                  </a:cubicBezTo>
                  <a:cubicBezTo>
                    <a:pt x="82401" y="4895"/>
                    <a:pt x="82372" y="4915"/>
                    <a:pt x="82337" y="4936"/>
                  </a:cubicBezTo>
                  <a:cubicBezTo>
                    <a:pt x="82424" y="4765"/>
                    <a:pt x="82499" y="4592"/>
                    <a:pt x="82580" y="4419"/>
                  </a:cubicBezTo>
                  <a:close/>
                  <a:moveTo>
                    <a:pt x="70694" y="3917"/>
                  </a:moveTo>
                  <a:lnTo>
                    <a:pt x="70694" y="3917"/>
                  </a:lnTo>
                  <a:cubicBezTo>
                    <a:pt x="70781" y="3986"/>
                    <a:pt x="70861" y="4061"/>
                    <a:pt x="70939" y="4139"/>
                  </a:cubicBezTo>
                  <a:cubicBezTo>
                    <a:pt x="70925" y="4150"/>
                    <a:pt x="70908" y="4150"/>
                    <a:pt x="70896" y="4171"/>
                  </a:cubicBezTo>
                  <a:cubicBezTo>
                    <a:pt x="70691" y="4477"/>
                    <a:pt x="70477" y="4777"/>
                    <a:pt x="70267" y="5080"/>
                  </a:cubicBezTo>
                  <a:cubicBezTo>
                    <a:pt x="70254" y="5075"/>
                    <a:pt x="70241" y="5073"/>
                    <a:pt x="70228" y="5073"/>
                  </a:cubicBezTo>
                  <a:cubicBezTo>
                    <a:pt x="70200" y="5073"/>
                    <a:pt x="70173" y="5083"/>
                    <a:pt x="70151" y="5103"/>
                  </a:cubicBezTo>
                  <a:cubicBezTo>
                    <a:pt x="69689" y="5490"/>
                    <a:pt x="69259" y="5900"/>
                    <a:pt x="68843" y="6324"/>
                  </a:cubicBezTo>
                  <a:cubicBezTo>
                    <a:pt x="69519" y="5605"/>
                    <a:pt x="70145" y="4849"/>
                    <a:pt x="70677" y="4003"/>
                  </a:cubicBezTo>
                  <a:cubicBezTo>
                    <a:pt x="70694" y="3977"/>
                    <a:pt x="70700" y="3948"/>
                    <a:pt x="70694" y="3917"/>
                  </a:cubicBezTo>
                  <a:close/>
                  <a:moveTo>
                    <a:pt x="71136" y="4364"/>
                  </a:moveTo>
                  <a:cubicBezTo>
                    <a:pt x="71231" y="4485"/>
                    <a:pt x="71329" y="4612"/>
                    <a:pt x="71427" y="4760"/>
                  </a:cubicBezTo>
                  <a:cubicBezTo>
                    <a:pt x="71419" y="4765"/>
                    <a:pt x="71404" y="4765"/>
                    <a:pt x="71395" y="4774"/>
                  </a:cubicBezTo>
                  <a:cubicBezTo>
                    <a:pt x="70656" y="5516"/>
                    <a:pt x="69946" y="6290"/>
                    <a:pt x="69224" y="7052"/>
                  </a:cubicBezTo>
                  <a:cubicBezTo>
                    <a:pt x="69883" y="6177"/>
                    <a:pt x="70526" y="5288"/>
                    <a:pt x="71133" y="4364"/>
                  </a:cubicBezTo>
                  <a:close/>
                  <a:moveTo>
                    <a:pt x="70202" y="4401"/>
                  </a:moveTo>
                  <a:lnTo>
                    <a:pt x="70202" y="4401"/>
                  </a:lnTo>
                  <a:cubicBezTo>
                    <a:pt x="70233" y="4401"/>
                    <a:pt x="69227" y="5551"/>
                    <a:pt x="69217" y="5551"/>
                  </a:cubicBezTo>
                  <a:cubicBezTo>
                    <a:pt x="69216" y="5551"/>
                    <a:pt x="69220" y="5546"/>
                    <a:pt x="69230" y="5533"/>
                  </a:cubicBezTo>
                  <a:lnTo>
                    <a:pt x="69230" y="5533"/>
                  </a:lnTo>
                  <a:cubicBezTo>
                    <a:pt x="68197" y="6789"/>
                    <a:pt x="66978" y="7863"/>
                    <a:pt x="65806" y="8972"/>
                  </a:cubicBezTo>
                  <a:cubicBezTo>
                    <a:pt x="66274" y="8464"/>
                    <a:pt x="66739" y="7947"/>
                    <a:pt x="67201" y="7430"/>
                  </a:cubicBezTo>
                  <a:cubicBezTo>
                    <a:pt x="67876" y="6668"/>
                    <a:pt x="68569" y="5929"/>
                    <a:pt x="69294" y="5216"/>
                  </a:cubicBezTo>
                  <a:cubicBezTo>
                    <a:pt x="69582" y="4936"/>
                    <a:pt x="69880" y="4667"/>
                    <a:pt x="70189" y="4410"/>
                  </a:cubicBezTo>
                  <a:cubicBezTo>
                    <a:pt x="70196" y="4404"/>
                    <a:pt x="70201" y="4401"/>
                    <a:pt x="70202" y="4401"/>
                  </a:cubicBezTo>
                  <a:close/>
                  <a:moveTo>
                    <a:pt x="69766" y="3526"/>
                  </a:moveTo>
                  <a:cubicBezTo>
                    <a:pt x="70017" y="3526"/>
                    <a:pt x="70278" y="3609"/>
                    <a:pt x="70550" y="3801"/>
                  </a:cubicBezTo>
                  <a:cubicBezTo>
                    <a:pt x="70515" y="3801"/>
                    <a:pt x="70480" y="3813"/>
                    <a:pt x="70454" y="3836"/>
                  </a:cubicBezTo>
                  <a:cubicBezTo>
                    <a:pt x="69767" y="4393"/>
                    <a:pt x="69132" y="5005"/>
                    <a:pt x="68517" y="5634"/>
                  </a:cubicBezTo>
                  <a:cubicBezTo>
                    <a:pt x="68907" y="5068"/>
                    <a:pt x="69268" y="4480"/>
                    <a:pt x="69556" y="3839"/>
                  </a:cubicBezTo>
                  <a:cubicBezTo>
                    <a:pt x="69604" y="3743"/>
                    <a:pt x="69525" y="3658"/>
                    <a:pt x="69444" y="3658"/>
                  </a:cubicBezTo>
                  <a:cubicBezTo>
                    <a:pt x="69408" y="3658"/>
                    <a:pt x="69371" y="3675"/>
                    <a:pt x="69346" y="3714"/>
                  </a:cubicBezTo>
                  <a:cubicBezTo>
                    <a:pt x="67536" y="6249"/>
                    <a:pt x="64995" y="8169"/>
                    <a:pt x="63257" y="10744"/>
                  </a:cubicBezTo>
                  <a:cubicBezTo>
                    <a:pt x="63032" y="8542"/>
                    <a:pt x="65480" y="8065"/>
                    <a:pt x="66594" y="6835"/>
                  </a:cubicBezTo>
                  <a:cubicBezTo>
                    <a:pt x="67341" y="6011"/>
                    <a:pt x="68397" y="3526"/>
                    <a:pt x="69766" y="3526"/>
                  </a:cubicBezTo>
                  <a:close/>
                  <a:moveTo>
                    <a:pt x="68789" y="4872"/>
                  </a:moveTo>
                  <a:cubicBezTo>
                    <a:pt x="68549" y="5285"/>
                    <a:pt x="68272" y="5681"/>
                    <a:pt x="68000" y="6064"/>
                  </a:cubicBezTo>
                  <a:cubicBezTo>
                    <a:pt x="67891" y="6223"/>
                    <a:pt x="67772" y="6376"/>
                    <a:pt x="67654" y="6529"/>
                  </a:cubicBezTo>
                  <a:cubicBezTo>
                    <a:pt x="66747" y="7514"/>
                    <a:pt x="65873" y="8530"/>
                    <a:pt x="64957" y="9512"/>
                  </a:cubicBezTo>
                  <a:cubicBezTo>
                    <a:pt x="64542" y="9953"/>
                    <a:pt x="64106" y="10372"/>
                    <a:pt x="63661" y="10785"/>
                  </a:cubicBezTo>
                  <a:cubicBezTo>
                    <a:pt x="63496" y="10942"/>
                    <a:pt x="63384" y="11051"/>
                    <a:pt x="63314" y="11120"/>
                  </a:cubicBezTo>
                  <a:lnTo>
                    <a:pt x="63314" y="11120"/>
                  </a:lnTo>
                  <a:cubicBezTo>
                    <a:pt x="63312" y="11107"/>
                    <a:pt x="63309" y="11096"/>
                    <a:pt x="63306" y="11082"/>
                  </a:cubicBezTo>
                  <a:cubicBezTo>
                    <a:pt x="63358" y="11007"/>
                    <a:pt x="63436" y="10894"/>
                    <a:pt x="63528" y="10750"/>
                  </a:cubicBezTo>
                  <a:cubicBezTo>
                    <a:pt x="64340" y="9477"/>
                    <a:pt x="65471" y="8397"/>
                    <a:pt x="66525" y="7329"/>
                  </a:cubicBezTo>
                  <a:cubicBezTo>
                    <a:pt x="67307" y="6535"/>
                    <a:pt x="68075" y="5730"/>
                    <a:pt x="68789" y="4872"/>
                  </a:cubicBezTo>
                  <a:close/>
                  <a:moveTo>
                    <a:pt x="68413" y="6766"/>
                  </a:moveTo>
                  <a:cubicBezTo>
                    <a:pt x="67905" y="7303"/>
                    <a:pt x="67417" y="7860"/>
                    <a:pt x="66935" y="8426"/>
                  </a:cubicBezTo>
                  <a:lnTo>
                    <a:pt x="66938" y="8423"/>
                  </a:lnTo>
                  <a:lnTo>
                    <a:pt x="66938" y="8423"/>
                  </a:lnTo>
                  <a:cubicBezTo>
                    <a:pt x="66427" y="9021"/>
                    <a:pt x="65916" y="9613"/>
                    <a:pt x="65388" y="10193"/>
                  </a:cubicBezTo>
                  <a:cubicBezTo>
                    <a:pt x="64923" y="10706"/>
                    <a:pt x="64025" y="11261"/>
                    <a:pt x="63683" y="11848"/>
                  </a:cubicBezTo>
                  <a:lnTo>
                    <a:pt x="63683" y="11848"/>
                  </a:lnTo>
                  <a:cubicBezTo>
                    <a:pt x="63939" y="11400"/>
                    <a:pt x="64224" y="10965"/>
                    <a:pt x="64533" y="10548"/>
                  </a:cubicBezTo>
                  <a:cubicBezTo>
                    <a:pt x="65760" y="9229"/>
                    <a:pt x="67146" y="8051"/>
                    <a:pt x="68413" y="6766"/>
                  </a:cubicBezTo>
                  <a:close/>
                  <a:moveTo>
                    <a:pt x="81024" y="7953"/>
                  </a:moveTo>
                  <a:cubicBezTo>
                    <a:pt x="80712" y="8510"/>
                    <a:pt x="80259" y="9009"/>
                    <a:pt x="79655" y="9445"/>
                  </a:cubicBezTo>
                  <a:cubicBezTo>
                    <a:pt x="78801" y="10479"/>
                    <a:pt x="77911" y="11478"/>
                    <a:pt x="77063" y="12514"/>
                  </a:cubicBezTo>
                  <a:cubicBezTo>
                    <a:pt x="77198" y="12344"/>
                    <a:pt x="77325" y="12165"/>
                    <a:pt x="77461" y="11994"/>
                  </a:cubicBezTo>
                  <a:cubicBezTo>
                    <a:pt x="78575" y="10574"/>
                    <a:pt x="79779" y="9243"/>
                    <a:pt x="81024" y="7953"/>
                  </a:cubicBezTo>
                  <a:close/>
                  <a:moveTo>
                    <a:pt x="74005" y="5412"/>
                  </a:moveTo>
                  <a:lnTo>
                    <a:pt x="74005" y="5415"/>
                  </a:lnTo>
                  <a:cubicBezTo>
                    <a:pt x="73113" y="6622"/>
                    <a:pt x="72253" y="7872"/>
                    <a:pt x="71390" y="8879"/>
                  </a:cubicBezTo>
                  <a:cubicBezTo>
                    <a:pt x="70197" y="10268"/>
                    <a:pt x="68988" y="11642"/>
                    <a:pt x="67778" y="13014"/>
                  </a:cubicBezTo>
                  <a:cubicBezTo>
                    <a:pt x="69822" y="10453"/>
                    <a:pt x="71898" y="7921"/>
                    <a:pt x="74005" y="5412"/>
                  </a:cubicBezTo>
                  <a:close/>
                  <a:moveTo>
                    <a:pt x="70494" y="6125"/>
                  </a:moveTo>
                  <a:cubicBezTo>
                    <a:pt x="70637" y="6125"/>
                    <a:pt x="68201" y="9121"/>
                    <a:pt x="67642" y="9783"/>
                  </a:cubicBezTo>
                  <a:cubicBezTo>
                    <a:pt x="66144" y="11564"/>
                    <a:pt x="64553" y="13256"/>
                    <a:pt x="62963" y="14939"/>
                  </a:cubicBezTo>
                  <a:cubicBezTo>
                    <a:pt x="63979" y="13637"/>
                    <a:pt x="65001" y="12338"/>
                    <a:pt x="66049" y="11059"/>
                  </a:cubicBezTo>
                  <a:lnTo>
                    <a:pt x="66052" y="11059"/>
                  </a:lnTo>
                  <a:cubicBezTo>
                    <a:pt x="67103" y="9780"/>
                    <a:pt x="68208" y="8550"/>
                    <a:pt x="69320" y="7329"/>
                  </a:cubicBezTo>
                  <a:cubicBezTo>
                    <a:pt x="70110" y="6460"/>
                    <a:pt x="70446" y="6125"/>
                    <a:pt x="70494" y="6125"/>
                  </a:cubicBezTo>
                  <a:close/>
                  <a:moveTo>
                    <a:pt x="74952" y="3807"/>
                  </a:moveTo>
                  <a:lnTo>
                    <a:pt x="74952" y="3810"/>
                  </a:lnTo>
                  <a:cubicBezTo>
                    <a:pt x="71078" y="8192"/>
                    <a:pt x="67169" y="12546"/>
                    <a:pt x="63370" y="16989"/>
                  </a:cubicBezTo>
                  <a:cubicBezTo>
                    <a:pt x="66860" y="12277"/>
                    <a:pt x="70602" y="7779"/>
                    <a:pt x="74952" y="3807"/>
                  </a:cubicBezTo>
                  <a:close/>
                  <a:moveTo>
                    <a:pt x="80921" y="5118"/>
                  </a:moveTo>
                  <a:cubicBezTo>
                    <a:pt x="80988" y="5118"/>
                    <a:pt x="81006" y="5170"/>
                    <a:pt x="80957" y="5288"/>
                  </a:cubicBezTo>
                  <a:cubicBezTo>
                    <a:pt x="79750" y="6512"/>
                    <a:pt x="78564" y="7753"/>
                    <a:pt x="77400" y="9018"/>
                  </a:cubicBezTo>
                  <a:cubicBezTo>
                    <a:pt x="77216" y="9217"/>
                    <a:pt x="77031" y="9422"/>
                    <a:pt x="76849" y="9627"/>
                  </a:cubicBezTo>
                  <a:cubicBezTo>
                    <a:pt x="74583" y="12119"/>
                    <a:pt x="72383" y="14674"/>
                    <a:pt x="70249" y="17289"/>
                  </a:cubicBezTo>
                  <a:cubicBezTo>
                    <a:pt x="70708" y="16671"/>
                    <a:pt x="71165" y="16048"/>
                    <a:pt x="71626" y="15433"/>
                  </a:cubicBezTo>
                  <a:cubicBezTo>
                    <a:pt x="74083" y="12575"/>
                    <a:pt x="76523" y="9702"/>
                    <a:pt x="78783" y="6700"/>
                  </a:cubicBezTo>
                  <a:cubicBezTo>
                    <a:pt x="79527" y="5991"/>
                    <a:pt x="80644" y="5118"/>
                    <a:pt x="80921" y="5118"/>
                  </a:cubicBezTo>
                  <a:close/>
                  <a:moveTo>
                    <a:pt x="73604" y="7774"/>
                  </a:moveTo>
                  <a:cubicBezTo>
                    <a:pt x="71855" y="9974"/>
                    <a:pt x="70125" y="12194"/>
                    <a:pt x="68419" y="14437"/>
                  </a:cubicBezTo>
                  <a:cubicBezTo>
                    <a:pt x="68318" y="14555"/>
                    <a:pt x="68211" y="14676"/>
                    <a:pt x="68110" y="14798"/>
                  </a:cubicBezTo>
                  <a:cubicBezTo>
                    <a:pt x="67342" y="15739"/>
                    <a:pt x="66563" y="16668"/>
                    <a:pt x="65789" y="17604"/>
                  </a:cubicBezTo>
                  <a:lnTo>
                    <a:pt x="65789" y="17601"/>
                  </a:lnTo>
                  <a:cubicBezTo>
                    <a:pt x="66909" y="16080"/>
                    <a:pt x="68026" y="14558"/>
                    <a:pt x="69147" y="13034"/>
                  </a:cubicBezTo>
                  <a:cubicBezTo>
                    <a:pt x="70509" y="11177"/>
                    <a:pt x="72062" y="9477"/>
                    <a:pt x="73604" y="7774"/>
                  </a:cubicBezTo>
                  <a:close/>
                  <a:moveTo>
                    <a:pt x="79265" y="4113"/>
                  </a:moveTo>
                  <a:cubicBezTo>
                    <a:pt x="78957" y="4751"/>
                    <a:pt x="78547" y="5380"/>
                    <a:pt x="78073" y="6004"/>
                  </a:cubicBezTo>
                  <a:cubicBezTo>
                    <a:pt x="76736" y="7346"/>
                    <a:pt x="75437" y="8729"/>
                    <a:pt x="74176" y="10152"/>
                  </a:cubicBezTo>
                  <a:cubicBezTo>
                    <a:pt x="73044" y="11241"/>
                    <a:pt x="71938" y="12295"/>
                    <a:pt x="71069" y="13308"/>
                  </a:cubicBezTo>
                  <a:cubicBezTo>
                    <a:pt x="69695" y="14916"/>
                    <a:pt x="68335" y="16539"/>
                    <a:pt x="66967" y="18152"/>
                  </a:cubicBezTo>
                  <a:cubicBezTo>
                    <a:pt x="69017" y="15343"/>
                    <a:pt x="71162" y="12612"/>
                    <a:pt x="73517" y="10046"/>
                  </a:cubicBezTo>
                  <a:cubicBezTo>
                    <a:pt x="75267" y="8137"/>
                    <a:pt x="78258" y="6180"/>
                    <a:pt x="79265" y="4113"/>
                  </a:cubicBezTo>
                  <a:close/>
                  <a:moveTo>
                    <a:pt x="69187" y="10837"/>
                  </a:moveTo>
                  <a:lnTo>
                    <a:pt x="69187" y="10837"/>
                  </a:lnTo>
                  <a:cubicBezTo>
                    <a:pt x="67723" y="12664"/>
                    <a:pt x="66271" y="14500"/>
                    <a:pt x="64833" y="16348"/>
                  </a:cubicBezTo>
                  <a:lnTo>
                    <a:pt x="63557" y="17792"/>
                  </a:lnTo>
                  <a:cubicBezTo>
                    <a:pt x="61969" y="19602"/>
                    <a:pt x="60419" y="21444"/>
                    <a:pt x="58877" y="23294"/>
                  </a:cubicBezTo>
                  <a:lnTo>
                    <a:pt x="59221" y="22798"/>
                  </a:lnTo>
                  <a:cubicBezTo>
                    <a:pt x="62469" y="18759"/>
                    <a:pt x="65789" y="14772"/>
                    <a:pt x="69187" y="10837"/>
                  </a:cubicBezTo>
                  <a:close/>
                  <a:moveTo>
                    <a:pt x="72978" y="5328"/>
                  </a:moveTo>
                  <a:lnTo>
                    <a:pt x="72978" y="5328"/>
                  </a:lnTo>
                  <a:cubicBezTo>
                    <a:pt x="68462" y="9740"/>
                    <a:pt x="64582" y="14731"/>
                    <a:pt x="60916" y="19890"/>
                  </a:cubicBezTo>
                  <a:cubicBezTo>
                    <a:pt x="59810" y="21215"/>
                    <a:pt x="58719" y="22555"/>
                    <a:pt x="57642" y="23903"/>
                  </a:cubicBezTo>
                  <a:cubicBezTo>
                    <a:pt x="57547" y="24001"/>
                    <a:pt x="57454" y="24103"/>
                    <a:pt x="57359" y="24201"/>
                  </a:cubicBezTo>
                  <a:cubicBezTo>
                    <a:pt x="60047" y="20583"/>
                    <a:pt x="62734" y="16969"/>
                    <a:pt x="65549" y="13447"/>
                  </a:cubicBezTo>
                  <a:cubicBezTo>
                    <a:pt x="67873" y="10773"/>
                    <a:pt x="70203" y="8106"/>
                    <a:pt x="72539" y="5447"/>
                  </a:cubicBezTo>
                  <a:cubicBezTo>
                    <a:pt x="72550" y="5435"/>
                    <a:pt x="72547" y="5424"/>
                    <a:pt x="72553" y="5412"/>
                  </a:cubicBezTo>
                  <a:lnTo>
                    <a:pt x="72550" y="5412"/>
                  </a:lnTo>
                  <a:cubicBezTo>
                    <a:pt x="72698" y="5403"/>
                    <a:pt x="72839" y="5375"/>
                    <a:pt x="72978" y="5328"/>
                  </a:cubicBezTo>
                  <a:close/>
                  <a:moveTo>
                    <a:pt x="61590" y="20516"/>
                  </a:moveTo>
                  <a:lnTo>
                    <a:pt x="61590" y="20516"/>
                  </a:lnTo>
                  <a:cubicBezTo>
                    <a:pt x="59406" y="23329"/>
                    <a:pt x="57213" y="26137"/>
                    <a:pt x="55015" y="28941"/>
                  </a:cubicBezTo>
                  <a:cubicBezTo>
                    <a:pt x="55731" y="27890"/>
                    <a:pt x="56449" y="26839"/>
                    <a:pt x="57165" y="25789"/>
                  </a:cubicBezTo>
                  <a:cubicBezTo>
                    <a:pt x="58618" y="24013"/>
                    <a:pt x="60094" y="22254"/>
                    <a:pt x="61590" y="20516"/>
                  </a:cubicBezTo>
                  <a:close/>
                  <a:moveTo>
                    <a:pt x="79766" y="4813"/>
                  </a:moveTo>
                  <a:lnTo>
                    <a:pt x="79766" y="4813"/>
                  </a:lnTo>
                  <a:cubicBezTo>
                    <a:pt x="79807" y="4813"/>
                    <a:pt x="79597" y="5090"/>
                    <a:pt x="79306" y="5473"/>
                  </a:cubicBezTo>
                  <a:cubicBezTo>
                    <a:pt x="76376" y="7736"/>
                    <a:pt x="73991" y="11584"/>
                    <a:pt x="71921" y="14440"/>
                  </a:cubicBezTo>
                  <a:cubicBezTo>
                    <a:pt x="69811" y="16899"/>
                    <a:pt x="67723" y="19371"/>
                    <a:pt x="65682" y="21894"/>
                  </a:cubicBezTo>
                  <a:cubicBezTo>
                    <a:pt x="63592" y="24481"/>
                    <a:pt x="61467" y="27039"/>
                    <a:pt x="59336" y="29594"/>
                  </a:cubicBezTo>
                  <a:cubicBezTo>
                    <a:pt x="65376" y="21305"/>
                    <a:pt x="71566" y="13086"/>
                    <a:pt x="78648" y="5888"/>
                  </a:cubicBezTo>
                  <a:cubicBezTo>
                    <a:pt x="79414" y="5109"/>
                    <a:pt x="79724" y="4813"/>
                    <a:pt x="79766" y="4813"/>
                  </a:cubicBezTo>
                  <a:close/>
                  <a:moveTo>
                    <a:pt x="70518" y="14454"/>
                  </a:moveTo>
                  <a:cubicBezTo>
                    <a:pt x="66063" y="19925"/>
                    <a:pt x="61949" y="25734"/>
                    <a:pt x="57812" y="31427"/>
                  </a:cubicBezTo>
                  <a:cubicBezTo>
                    <a:pt x="56574" y="32914"/>
                    <a:pt x="55338" y="34400"/>
                    <a:pt x="54111" y="35890"/>
                  </a:cubicBezTo>
                  <a:cubicBezTo>
                    <a:pt x="57619" y="31095"/>
                    <a:pt x="61129" y="26302"/>
                    <a:pt x="64576" y="21464"/>
                  </a:cubicBezTo>
                  <a:cubicBezTo>
                    <a:pt x="64825" y="21172"/>
                    <a:pt x="65067" y="20878"/>
                    <a:pt x="65313" y="20586"/>
                  </a:cubicBezTo>
                  <a:cubicBezTo>
                    <a:pt x="67039" y="18536"/>
                    <a:pt x="68774" y="16492"/>
                    <a:pt x="70518" y="14454"/>
                  </a:cubicBezTo>
                  <a:close/>
                  <a:moveTo>
                    <a:pt x="53207" y="29103"/>
                  </a:moveTo>
                  <a:lnTo>
                    <a:pt x="53207" y="29103"/>
                  </a:lnTo>
                  <a:cubicBezTo>
                    <a:pt x="51192" y="31765"/>
                    <a:pt x="49148" y="34409"/>
                    <a:pt x="47032" y="36984"/>
                  </a:cubicBezTo>
                  <a:cubicBezTo>
                    <a:pt x="46992" y="37033"/>
                    <a:pt x="46951" y="37080"/>
                    <a:pt x="46914" y="37129"/>
                  </a:cubicBezTo>
                  <a:cubicBezTo>
                    <a:pt x="48929" y="34386"/>
                    <a:pt x="51002" y="31687"/>
                    <a:pt x="53207" y="29103"/>
                  </a:cubicBezTo>
                  <a:close/>
                  <a:moveTo>
                    <a:pt x="71606" y="4985"/>
                  </a:moveTo>
                  <a:cubicBezTo>
                    <a:pt x="71777" y="5172"/>
                    <a:pt x="71996" y="5308"/>
                    <a:pt x="72241" y="5375"/>
                  </a:cubicBezTo>
                  <a:cubicBezTo>
                    <a:pt x="69655" y="8085"/>
                    <a:pt x="67224" y="10929"/>
                    <a:pt x="64880" y="13839"/>
                  </a:cubicBezTo>
                  <a:cubicBezTo>
                    <a:pt x="63849" y="15023"/>
                    <a:pt x="62815" y="16204"/>
                    <a:pt x="61790" y="17393"/>
                  </a:cubicBezTo>
                  <a:cubicBezTo>
                    <a:pt x="55573" y="24603"/>
                    <a:pt x="49671" y="32002"/>
                    <a:pt x="43884" y="39511"/>
                  </a:cubicBezTo>
                  <a:lnTo>
                    <a:pt x="43884" y="39511"/>
                  </a:lnTo>
                  <a:cubicBezTo>
                    <a:pt x="44252" y="39024"/>
                    <a:pt x="44619" y="38536"/>
                    <a:pt x="44985" y="38047"/>
                  </a:cubicBezTo>
                  <a:cubicBezTo>
                    <a:pt x="46559" y="35942"/>
                    <a:pt x="48112" y="33806"/>
                    <a:pt x="49671" y="31672"/>
                  </a:cubicBezTo>
                  <a:cubicBezTo>
                    <a:pt x="52815" y="27913"/>
                    <a:pt x="55918" y="24123"/>
                    <a:pt x="58892" y="20225"/>
                  </a:cubicBezTo>
                  <a:cubicBezTo>
                    <a:pt x="59949" y="18837"/>
                    <a:pt x="61011" y="17454"/>
                    <a:pt x="62073" y="16074"/>
                  </a:cubicBezTo>
                  <a:cubicBezTo>
                    <a:pt x="65414" y="12511"/>
                    <a:pt x="68901" y="9116"/>
                    <a:pt x="71606" y="4985"/>
                  </a:cubicBezTo>
                  <a:close/>
                  <a:moveTo>
                    <a:pt x="81546" y="5793"/>
                  </a:moveTo>
                  <a:cubicBezTo>
                    <a:pt x="81546" y="5813"/>
                    <a:pt x="81543" y="5831"/>
                    <a:pt x="81543" y="5848"/>
                  </a:cubicBezTo>
                  <a:cubicBezTo>
                    <a:pt x="80943" y="7020"/>
                    <a:pt x="80192" y="8123"/>
                    <a:pt x="79361" y="9185"/>
                  </a:cubicBezTo>
                  <a:lnTo>
                    <a:pt x="79361" y="9182"/>
                  </a:lnTo>
                  <a:cubicBezTo>
                    <a:pt x="78541" y="10098"/>
                    <a:pt x="77750" y="11039"/>
                    <a:pt x="76979" y="11997"/>
                  </a:cubicBezTo>
                  <a:cubicBezTo>
                    <a:pt x="76243" y="12829"/>
                    <a:pt x="75507" y="13649"/>
                    <a:pt x="74822" y="14466"/>
                  </a:cubicBezTo>
                  <a:cubicBezTo>
                    <a:pt x="70890" y="19174"/>
                    <a:pt x="67588" y="24475"/>
                    <a:pt x="63852" y="29348"/>
                  </a:cubicBezTo>
                  <a:cubicBezTo>
                    <a:pt x="61152" y="32870"/>
                    <a:pt x="58398" y="36355"/>
                    <a:pt x="55653" y="39842"/>
                  </a:cubicBezTo>
                  <a:cubicBezTo>
                    <a:pt x="59720" y="33638"/>
                    <a:pt x="63800" y="27449"/>
                    <a:pt x="68228" y="21550"/>
                  </a:cubicBezTo>
                  <a:cubicBezTo>
                    <a:pt x="71009" y="17849"/>
                    <a:pt x="73864" y="14177"/>
                    <a:pt x="76710" y="10525"/>
                  </a:cubicBezTo>
                  <a:lnTo>
                    <a:pt x="76719" y="10516"/>
                  </a:lnTo>
                  <a:cubicBezTo>
                    <a:pt x="77842" y="9327"/>
                    <a:pt x="79023" y="8207"/>
                    <a:pt x="80068" y="6974"/>
                  </a:cubicBezTo>
                  <a:cubicBezTo>
                    <a:pt x="80542" y="6564"/>
                    <a:pt x="81029" y="6168"/>
                    <a:pt x="81546" y="5793"/>
                  </a:cubicBezTo>
                  <a:close/>
                  <a:moveTo>
                    <a:pt x="55208" y="28167"/>
                  </a:moveTo>
                  <a:lnTo>
                    <a:pt x="55208" y="28167"/>
                  </a:lnTo>
                  <a:cubicBezTo>
                    <a:pt x="54813" y="28751"/>
                    <a:pt x="54417" y="29331"/>
                    <a:pt x="54019" y="29911"/>
                  </a:cubicBezTo>
                  <a:cubicBezTo>
                    <a:pt x="53430" y="30774"/>
                    <a:pt x="52818" y="31623"/>
                    <a:pt x="52214" y="32478"/>
                  </a:cubicBezTo>
                  <a:cubicBezTo>
                    <a:pt x="51311" y="33612"/>
                    <a:pt x="50401" y="34744"/>
                    <a:pt x="49489" y="35876"/>
                  </a:cubicBezTo>
                  <a:cubicBezTo>
                    <a:pt x="48386" y="37233"/>
                    <a:pt x="47280" y="38587"/>
                    <a:pt x="46172" y="39941"/>
                  </a:cubicBezTo>
                  <a:cubicBezTo>
                    <a:pt x="48014" y="37383"/>
                    <a:pt x="49876" y="34857"/>
                    <a:pt x="51761" y="32354"/>
                  </a:cubicBezTo>
                  <a:cubicBezTo>
                    <a:pt x="52919" y="30968"/>
                    <a:pt x="54068" y="29573"/>
                    <a:pt x="55208" y="28167"/>
                  </a:cubicBezTo>
                  <a:close/>
                  <a:moveTo>
                    <a:pt x="53109" y="29827"/>
                  </a:moveTo>
                  <a:lnTo>
                    <a:pt x="53109" y="29827"/>
                  </a:lnTo>
                  <a:cubicBezTo>
                    <a:pt x="52070" y="31236"/>
                    <a:pt x="51036" y="32651"/>
                    <a:pt x="50011" y="34071"/>
                  </a:cubicBezTo>
                  <a:cubicBezTo>
                    <a:pt x="49359" y="34857"/>
                    <a:pt x="48712" y="35648"/>
                    <a:pt x="48051" y="36430"/>
                  </a:cubicBezTo>
                  <a:cubicBezTo>
                    <a:pt x="46709" y="38021"/>
                    <a:pt x="45352" y="39603"/>
                    <a:pt x="43986" y="41176"/>
                  </a:cubicBezTo>
                  <a:cubicBezTo>
                    <a:pt x="44154" y="40937"/>
                    <a:pt x="44324" y="40703"/>
                    <a:pt x="44494" y="40463"/>
                  </a:cubicBezTo>
                  <a:cubicBezTo>
                    <a:pt x="47436" y="36979"/>
                    <a:pt x="50323" y="33445"/>
                    <a:pt x="53109" y="29827"/>
                  </a:cubicBezTo>
                  <a:close/>
                  <a:moveTo>
                    <a:pt x="60344" y="17318"/>
                  </a:moveTo>
                  <a:cubicBezTo>
                    <a:pt x="54911" y="24071"/>
                    <a:pt x="49757" y="31106"/>
                    <a:pt x="44235" y="37680"/>
                  </a:cubicBezTo>
                  <a:cubicBezTo>
                    <a:pt x="42404" y="39854"/>
                    <a:pt x="40626" y="42065"/>
                    <a:pt x="38862" y="44288"/>
                  </a:cubicBezTo>
                  <a:cubicBezTo>
                    <a:pt x="40880" y="41681"/>
                    <a:pt x="42904" y="39083"/>
                    <a:pt x="44968" y="36545"/>
                  </a:cubicBezTo>
                  <a:cubicBezTo>
                    <a:pt x="49599" y="30849"/>
                    <a:pt x="53817" y="24784"/>
                    <a:pt x="58632" y="19244"/>
                  </a:cubicBezTo>
                  <a:cubicBezTo>
                    <a:pt x="59198" y="18594"/>
                    <a:pt x="59767" y="17953"/>
                    <a:pt x="60344" y="17318"/>
                  </a:cubicBezTo>
                  <a:close/>
                  <a:moveTo>
                    <a:pt x="58288" y="27177"/>
                  </a:moveTo>
                  <a:lnTo>
                    <a:pt x="58288" y="27177"/>
                  </a:lnTo>
                  <a:cubicBezTo>
                    <a:pt x="53603" y="33376"/>
                    <a:pt x="48808" y="39484"/>
                    <a:pt x="43954" y="45550"/>
                  </a:cubicBezTo>
                  <a:cubicBezTo>
                    <a:pt x="45632" y="43177"/>
                    <a:pt x="47309" y="40801"/>
                    <a:pt x="49027" y="38460"/>
                  </a:cubicBezTo>
                  <a:cubicBezTo>
                    <a:pt x="51905" y="34533"/>
                    <a:pt x="55104" y="30861"/>
                    <a:pt x="58288" y="27177"/>
                  </a:cubicBezTo>
                  <a:close/>
                  <a:moveTo>
                    <a:pt x="42979" y="42259"/>
                  </a:moveTo>
                  <a:lnTo>
                    <a:pt x="42979" y="42259"/>
                  </a:lnTo>
                  <a:cubicBezTo>
                    <a:pt x="42878" y="42403"/>
                    <a:pt x="42774" y="42548"/>
                    <a:pt x="42673" y="42689"/>
                  </a:cubicBezTo>
                  <a:cubicBezTo>
                    <a:pt x="41448" y="44093"/>
                    <a:pt x="40223" y="45497"/>
                    <a:pt x="38997" y="46901"/>
                  </a:cubicBezTo>
                  <a:lnTo>
                    <a:pt x="38997" y="46901"/>
                  </a:lnTo>
                  <a:cubicBezTo>
                    <a:pt x="40329" y="45358"/>
                    <a:pt x="41655" y="43809"/>
                    <a:pt x="42979" y="42259"/>
                  </a:cubicBezTo>
                  <a:close/>
                  <a:moveTo>
                    <a:pt x="49425" y="36358"/>
                  </a:moveTo>
                  <a:lnTo>
                    <a:pt x="49425" y="36358"/>
                  </a:lnTo>
                  <a:cubicBezTo>
                    <a:pt x="46616" y="40189"/>
                    <a:pt x="43726" y="43954"/>
                    <a:pt x="40793" y="47684"/>
                  </a:cubicBezTo>
                  <a:cubicBezTo>
                    <a:pt x="41841" y="46122"/>
                    <a:pt x="42886" y="44580"/>
                    <a:pt x="43934" y="43076"/>
                  </a:cubicBezTo>
                  <a:cubicBezTo>
                    <a:pt x="45127" y="41627"/>
                    <a:pt x="46319" y="40177"/>
                    <a:pt x="47511" y="38728"/>
                  </a:cubicBezTo>
                  <a:lnTo>
                    <a:pt x="47511" y="38731"/>
                  </a:lnTo>
                  <a:cubicBezTo>
                    <a:pt x="48155" y="37943"/>
                    <a:pt x="48787" y="37149"/>
                    <a:pt x="49425" y="36358"/>
                  </a:cubicBezTo>
                  <a:close/>
                  <a:moveTo>
                    <a:pt x="61496" y="18132"/>
                  </a:moveTo>
                  <a:cubicBezTo>
                    <a:pt x="59388" y="20869"/>
                    <a:pt x="57316" y="23638"/>
                    <a:pt x="55240" y="26403"/>
                  </a:cubicBezTo>
                  <a:cubicBezTo>
                    <a:pt x="51492" y="30494"/>
                    <a:pt x="48198" y="34952"/>
                    <a:pt x="44971" y="39464"/>
                  </a:cubicBezTo>
                  <a:cubicBezTo>
                    <a:pt x="42499" y="42426"/>
                    <a:pt x="39999" y="45365"/>
                    <a:pt x="37476" y="48284"/>
                  </a:cubicBezTo>
                  <a:cubicBezTo>
                    <a:pt x="39223" y="45911"/>
                    <a:pt x="40969" y="43541"/>
                    <a:pt x="42736" y="41185"/>
                  </a:cubicBezTo>
                  <a:lnTo>
                    <a:pt x="42736" y="41188"/>
                  </a:lnTo>
                  <a:cubicBezTo>
                    <a:pt x="48689" y="33263"/>
                    <a:pt x="55029" y="25644"/>
                    <a:pt x="61496" y="18132"/>
                  </a:cubicBezTo>
                  <a:close/>
                  <a:moveTo>
                    <a:pt x="77392" y="14474"/>
                  </a:moveTo>
                  <a:lnTo>
                    <a:pt x="77392" y="14474"/>
                  </a:lnTo>
                  <a:cubicBezTo>
                    <a:pt x="68751" y="25878"/>
                    <a:pt x="60497" y="37625"/>
                    <a:pt x="52018" y="49121"/>
                  </a:cubicBezTo>
                  <a:lnTo>
                    <a:pt x="52015" y="49124"/>
                  </a:lnTo>
                  <a:cubicBezTo>
                    <a:pt x="51827" y="49378"/>
                    <a:pt x="51643" y="49635"/>
                    <a:pt x="51455" y="49892"/>
                  </a:cubicBezTo>
                  <a:cubicBezTo>
                    <a:pt x="52263" y="48680"/>
                    <a:pt x="53080" y="47473"/>
                    <a:pt x="53915" y="46278"/>
                  </a:cubicBezTo>
                  <a:cubicBezTo>
                    <a:pt x="59010" y="38988"/>
                    <a:pt x="64573" y="32030"/>
                    <a:pt x="69611" y="24706"/>
                  </a:cubicBezTo>
                  <a:cubicBezTo>
                    <a:pt x="72010" y="21218"/>
                    <a:pt x="74750" y="17872"/>
                    <a:pt x="77392" y="14474"/>
                  </a:cubicBezTo>
                  <a:close/>
                  <a:moveTo>
                    <a:pt x="46264" y="33283"/>
                  </a:moveTo>
                  <a:lnTo>
                    <a:pt x="46019" y="33647"/>
                  </a:lnTo>
                  <a:cubicBezTo>
                    <a:pt x="42777" y="38410"/>
                    <a:pt x="38847" y="42868"/>
                    <a:pt x="35135" y="47271"/>
                  </a:cubicBezTo>
                  <a:cubicBezTo>
                    <a:pt x="34266" y="48301"/>
                    <a:pt x="33400" y="49335"/>
                    <a:pt x="32536" y="50368"/>
                  </a:cubicBezTo>
                  <a:cubicBezTo>
                    <a:pt x="34742" y="47404"/>
                    <a:pt x="36959" y="44447"/>
                    <a:pt x="39275" y="41557"/>
                  </a:cubicBezTo>
                  <a:lnTo>
                    <a:pt x="39278" y="41557"/>
                  </a:lnTo>
                  <a:cubicBezTo>
                    <a:pt x="41527" y="38748"/>
                    <a:pt x="43882" y="36006"/>
                    <a:pt x="46264" y="33283"/>
                  </a:cubicBezTo>
                  <a:close/>
                  <a:moveTo>
                    <a:pt x="61115" y="25592"/>
                  </a:moveTo>
                  <a:lnTo>
                    <a:pt x="61115" y="25592"/>
                  </a:lnTo>
                  <a:cubicBezTo>
                    <a:pt x="58314" y="29455"/>
                    <a:pt x="55514" y="33315"/>
                    <a:pt x="52711" y="37175"/>
                  </a:cubicBezTo>
                  <a:cubicBezTo>
                    <a:pt x="49267" y="41915"/>
                    <a:pt x="45606" y="46491"/>
                    <a:pt x="41910" y="51044"/>
                  </a:cubicBezTo>
                  <a:cubicBezTo>
                    <a:pt x="44171" y="47721"/>
                    <a:pt x="46394" y="44366"/>
                    <a:pt x="48773" y="41144"/>
                  </a:cubicBezTo>
                  <a:cubicBezTo>
                    <a:pt x="52705" y="35821"/>
                    <a:pt x="56877" y="30676"/>
                    <a:pt x="61115" y="25592"/>
                  </a:cubicBezTo>
                  <a:close/>
                  <a:moveTo>
                    <a:pt x="77715" y="1613"/>
                  </a:moveTo>
                  <a:cubicBezTo>
                    <a:pt x="77857" y="1662"/>
                    <a:pt x="77998" y="1702"/>
                    <a:pt x="78154" y="1763"/>
                  </a:cubicBezTo>
                  <a:cubicBezTo>
                    <a:pt x="75761" y="5245"/>
                    <a:pt x="72559" y="8048"/>
                    <a:pt x="69972" y="11382"/>
                  </a:cubicBezTo>
                  <a:cubicBezTo>
                    <a:pt x="67368" y="14737"/>
                    <a:pt x="64937" y="18242"/>
                    <a:pt x="62414" y="21660"/>
                  </a:cubicBezTo>
                  <a:cubicBezTo>
                    <a:pt x="62414" y="21663"/>
                    <a:pt x="62414" y="21663"/>
                    <a:pt x="62411" y="21663"/>
                  </a:cubicBezTo>
                  <a:cubicBezTo>
                    <a:pt x="58563" y="26259"/>
                    <a:pt x="54691" y="30838"/>
                    <a:pt x="50935" y="35503"/>
                  </a:cubicBezTo>
                  <a:cubicBezTo>
                    <a:pt x="47191" y="40154"/>
                    <a:pt x="43813" y="45094"/>
                    <a:pt x="40366" y="49979"/>
                  </a:cubicBezTo>
                  <a:cubicBezTo>
                    <a:pt x="39125" y="51113"/>
                    <a:pt x="37952" y="52306"/>
                    <a:pt x="36832" y="53547"/>
                  </a:cubicBezTo>
                  <a:cubicBezTo>
                    <a:pt x="37436" y="52667"/>
                    <a:pt x="38036" y="51786"/>
                    <a:pt x="38631" y="50905"/>
                  </a:cubicBezTo>
                  <a:cubicBezTo>
                    <a:pt x="42771" y="45700"/>
                    <a:pt x="46873" y="40469"/>
                    <a:pt x="50753" y="35062"/>
                  </a:cubicBezTo>
                  <a:cubicBezTo>
                    <a:pt x="51481" y="34048"/>
                    <a:pt x="52200" y="33026"/>
                    <a:pt x="52910" y="31996"/>
                  </a:cubicBezTo>
                  <a:cubicBezTo>
                    <a:pt x="56764" y="27114"/>
                    <a:pt x="60561" y="22180"/>
                    <a:pt x="64400" y="17283"/>
                  </a:cubicBezTo>
                  <a:cubicBezTo>
                    <a:pt x="68910" y="12121"/>
                    <a:pt x="73471" y="7000"/>
                    <a:pt x="77715" y="1613"/>
                  </a:cubicBezTo>
                  <a:close/>
                  <a:moveTo>
                    <a:pt x="39950" y="44653"/>
                  </a:moveTo>
                  <a:cubicBezTo>
                    <a:pt x="38376" y="46723"/>
                    <a:pt x="36807" y="48800"/>
                    <a:pt x="35239" y="50882"/>
                  </a:cubicBezTo>
                  <a:cubicBezTo>
                    <a:pt x="34453" y="51791"/>
                    <a:pt x="33669" y="52699"/>
                    <a:pt x="32886" y="53608"/>
                  </a:cubicBezTo>
                  <a:lnTo>
                    <a:pt x="32886" y="53608"/>
                  </a:lnTo>
                  <a:cubicBezTo>
                    <a:pt x="35261" y="50641"/>
                    <a:pt x="37619" y="47661"/>
                    <a:pt x="39950" y="44653"/>
                  </a:cubicBezTo>
                  <a:close/>
                  <a:moveTo>
                    <a:pt x="52411" y="41124"/>
                  </a:moveTo>
                  <a:lnTo>
                    <a:pt x="52411" y="41124"/>
                  </a:lnTo>
                  <a:cubicBezTo>
                    <a:pt x="48406" y="46630"/>
                    <a:pt x="44359" y="52109"/>
                    <a:pt x="40268" y="57569"/>
                  </a:cubicBezTo>
                  <a:cubicBezTo>
                    <a:pt x="44113" y="51945"/>
                    <a:pt x="48204" y="46509"/>
                    <a:pt x="52411" y="41124"/>
                  </a:cubicBezTo>
                  <a:close/>
                  <a:moveTo>
                    <a:pt x="78437" y="1893"/>
                  </a:moveTo>
                  <a:cubicBezTo>
                    <a:pt x="78662" y="1988"/>
                    <a:pt x="78881" y="2080"/>
                    <a:pt x="79124" y="2202"/>
                  </a:cubicBezTo>
                  <a:cubicBezTo>
                    <a:pt x="79242" y="2545"/>
                    <a:pt x="79436" y="2863"/>
                    <a:pt x="79687" y="3128"/>
                  </a:cubicBezTo>
                  <a:cubicBezTo>
                    <a:pt x="77542" y="6073"/>
                    <a:pt x="74655" y="8273"/>
                    <a:pt x="72204" y="10944"/>
                  </a:cubicBezTo>
                  <a:cubicBezTo>
                    <a:pt x="70053" y="13288"/>
                    <a:pt x="68165" y="15883"/>
                    <a:pt x="66294" y="18450"/>
                  </a:cubicBezTo>
                  <a:cubicBezTo>
                    <a:pt x="65460" y="19599"/>
                    <a:pt x="64623" y="20751"/>
                    <a:pt x="63791" y="21903"/>
                  </a:cubicBezTo>
                  <a:cubicBezTo>
                    <a:pt x="63471" y="22284"/>
                    <a:pt x="63147" y="22659"/>
                    <a:pt x="62827" y="23040"/>
                  </a:cubicBezTo>
                  <a:cubicBezTo>
                    <a:pt x="57905" y="28904"/>
                    <a:pt x="53083" y="34854"/>
                    <a:pt x="48490" y="40980"/>
                  </a:cubicBezTo>
                  <a:cubicBezTo>
                    <a:pt x="44988" y="45654"/>
                    <a:pt x="41809" y="50576"/>
                    <a:pt x="38417" y="55334"/>
                  </a:cubicBezTo>
                  <a:cubicBezTo>
                    <a:pt x="37525" y="56431"/>
                    <a:pt x="36636" y="57528"/>
                    <a:pt x="35750" y="58625"/>
                  </a:cubicBezTo>
                  <a:cubicBezTo>
                    <a:pt x="40634" y="51826"/>
                    <a:pt x="45326" y="44898"/>
                    <a:pt x="50378" y="38220"/>
                  </a:cubicBezTo>
                  <a:cubicBezTo>
                    <a:pt x="56421" y="30237"/>
                    <a:pt x="62856" y="22567"/>
                    <a:pt x="68950" y="14627"/>
                  </a:cubicBezTo>
                  <a:cubicBezTo>
                    <a:pt x="69288" y="14189"/>
                    <a:pt x="69640" y="13747"/>
                    <a:pt x="70001" y="13302"/>
                  </a:cubicBezTo>
                  <a:cubicBezTo>
                    <a:pt x="73047" y="9898"/>
                    <a:pt x="76113" y="6451"/>
                    <a:pt x="78255" y="2597"/>
                  </a:cubicBezTo>
                  <a:cubicBezTo>
                    <a:pt x="78319" y="2482"/>
                    <a:pt x="78215" y="2352"/>
                    <a:pt x="78108" y="2352"/>
                  </a:cubicBezTo>
                  <a:cubicBezTo>
                    <a:pt x="78215" y="2196"/>
                    <a:pt x="78333" y="2049"/>
                    <a:pt x="78437" y="1893"/>
                  </a:cubicBezTo>
                  <a:close/>
                  <a:moveTo>
                    <a:pt x="50032" y="47655"/>
                  </a:moveTo>
                  <a:lnTo>
                    <a:pt x="50032" y="47655"/>
                  </a:lnTo>
                  <a:cubicBezTo>
                    <a:pt x="46224" y="53218"/>
                    <a:pt x="42309" y="58761"/>
                    <a:pt x="38166" y="64010"/>
                  </a:cubicBezTo>
                  <a:lnTo>
                    <a:pt x="38166" y="64007"/>
                  </a:lnTo>
                  <a:cubicBezTo>
                    <a:pt x="41983" y="58452"/>
                    <a:pt x="45938" y="53004"/>
                    <a:pt x="50032" y="47655"/>
                  </a:cubicBezTo>
                  <a:close/>
                  <a:moveTo>
                    <a:pt x="39073" y="51699"/>
                  </a:moveTo>
                  <a:lnTo>
                    <a:pt x="39073" y="51699"/>
                  </a:lnTo>
                  <a:cubicBezTo>
                    <a:pt x="35464" y="56249"/>
                    <a:pt x="31887" y="60825"/>
                    <a:pt x="28382" y="65453"/>
                  </a:cubicBezTo>
                  <a:cubicBezTo>
                    <a:pt x="29251" y="64099"/>
                    <a:pt x="30126" y="62754"/>
                    <a:pt x="31006" y="61411"/>
                  </a:cubicBezTo>
                  <a:lnTo>
                    <a:pt x="31006" y="61417"/>
                  </a:lnTo>
                  <a:cubicBezTo>
                    <a:pt x="32409" y="59691"/>
                    <a:pt x="33752" y="57898"/>
                    <a:pt x="35057" y="56073"/>
                  </a:cubicBezTo>
                  <a:cubicBezTo>
                    <a:pt x="36333" y="54563"/>
                    <a:pt x="37684" y="53114"/>
                    <a:pt x="39073" y="51699"/>
                  </a:cubicBezTo>
                  <a:close/>
                  <a:moveTo>
                    <a:pt x="47306" y="48682"/>
                  </a:moveTo>
                  <a:lnTo>
                    <a:pt x="47306" y="48682"/>
                  </a:lnTo>
                  <a:cubicBezTo>
                    <a:pt x="44520" y="52756"/>
                    <a:pt x="41749" y="56835"/>
                    <a:pt x="38899" y="60863"/>
                  </a:cubicBezTo>
                  <a:cubicBezTo>
                    <a:pt x="37534" y="62788"/>
                    <a:pt x="36056" y="64622"/>
                    <a:pt x="34546" y="66426"/>
                  </a:cubicBezTo>
                  <a:cubicBezTo>
                    <a:pt x="35204" y="65338"/>
                    <a:pt x="35854" y="64269"/>
                    <a:pt x="36512" y="63239"/>
                  </a:cubicBezTo>
                  <a:cubicBezTo>
                    <a:pt x="37343" y="61934"/>
                    <a:pt x="38212" y="60658"/>
                    <a:pt x="39070" y="59376"/>
                  </a:cubicBezTo>
                  <a:cubicBezTo>
                    <a:pt x="41322" y="56483"/>
                    <a:pt x="43576" y="53593"/>
                    <a:pt x="45799" y="50683"/>
                  </a:cubicBezTo>
                  <a:cubicBezTo>
                    <a:pt x="46307" y="50019"/>
                    <a:pt x="46804" y="49349"/>
                    <a:pt x="47306" y="48682"/>
                  </a:cubicBezTo>
                  <a:close/>
                  <a:moveTo>
                    <a:pt x="41148" y="46477"/>
                  </a:moveTo>
                  <a:lnTo>
                    <a:pt x="41148" y="46477"/>
                  </a:lnTo>
                  <a:cubicBezTo>
                    <a:pt x="40161" y="47874"/>
                    <a:pt x="39171" y="49266"/>
                    <a:pt x="38175" y="50657"/>
                  </a:cubicBezTo>
                  <a:cubicBezTo>
                    <a:pt x="36275" y="52929"/>
                    <a:pt x="34500" y="55302"/>
                    <a:pt x="32816" y="57745"/>
                  </a:cubicBezTo>
                  <a:cubicBezTo>
                    <a:pt x="30735" y="60366"/>
                    <a:pt x="28656" y="62996"/>
                    <a:pt x="26606" y="65652"/>
                  </a:cubicBezTo>
                  <a:lnTo>
                    <a:pt x="26606" y="65655"/>
                  </a:lnTo>
                  <a:cubicBezTo>
                    <a:pt x="26318" y="66030"/>
                    <a:pt x="26038" y="66414"/>
                    <a:pt x="25749" y="66793"/>
                  </a:cubicBezTo>
                  <a:cubicBezTo>
                    <a:pt x="25660" y="66885"/>
                    <a:pt x="25573" y="66977"/>
                    <a:pt x="25483" y="67067"/>
                  </a:cubicBezTo>
                  <a:cubicBezTo>
                    <a:pt x="27680" y="63790"/>
                    <a:pt x="30036" y="60617"/>
                    <a:pt x="32418" y="57473"/>
                  </a:cubicBezTo>
                  <a:cubicBezTo>
                    <a:pt x="35247" y="53743"/>
                    <a:pt x="38183" y="50100"/>
                    <a:pt x="41148" y="46477"/>
                  </a:cubicBezTo>
                  <a:close/>
                  <a:moveTo>
                    <a:pt x="25481" y="58934"/>
                  </a:moveTo>
                  <a:lnTo>
                    <a:pt x="25481" y="58934"/>
                  </a:lnTo>
                  <a:cubicBezTo>
                    <a:pt x="23200" y="61645"/>
                    <a:pt x="20850" y="64304"/>
                    <a:pt x="18713" y="67113"/>
                  </a:cubicBezTo>
                  <a:cubicBezTo>
                    <a:pt x="20593" y="64116"/>
                    <a:pt x="23076" y="61541"/>
                    <a:pt x="25481" y="58934"/>
                  </a:cubicBezTo>
                  <a:close/>
                  <a:moveTo>
                    <a:pt x="53011" y="25630"/>
                  </a:moveTo>
                  <a:lnTo>
                    <a:pt x="53011" y="25630"/>
                  </a:lnTo>
                  <a:cubicBezTo>
                    <a:pt x="50967" y="28300"/>
                    <a:pt x="48969" y="31008"/>
                    <a:pt x="46893" y="33638"/>
                  </a:cubicBezTo>
                  <a:cubicBezTo>
                    <a:pt x="39119" y="43471"/>
                    <a:pt x="31558" y="53703"/>
                    <a:pt x="23188" y="63028"/>
                  </a:cubicBezTo>
                  <a:cubicBezTo>
                    <a:pt x="22467" y="63822"/>
                    <a:pt x="21730" y="64604"/>
                    <a:pt x="20980" y="65378"/>
                  </a:cubicBezTo>
                  <a:cubicBezTo>
                    <a:pt x="20710" y="65658"/>
                    <a:pt x="18829" y="67682"/>
                    <a:pt x="18705" y="67682"/>
                  </a:cubicBezTo>
                  <a:cubicBezTo>
                    <a:pt x="18654" y="67682"/>
                    <a:pt x="18902" y="67337"/>
                    <a:pt x="19686" y="66383"/>
                  </a:cubicBezTo>
                  <a:cubicBezTo>
                    <a:pt x="21840" y="63767"/>
                    <a:pt x="24190" y="61365"/>
                    <a:pt x="26274" y="58677"/>
                  </a:cubicBezTo>
                  <a:cubicBezTo>
                    <a:pt x="27568" y="57009"/>
                    <a:pt x="28838" y="55323"/>
                    <a:pt x="30103" y="53631"/>
                  </a:cubicBezTo>
                  <a:cubicBezTo>
                    <a:pt x="32230" y="51119"/>
                    <a:pt x="34338" y="48590"/>
                    <a:pt x="36460" y="46073"/>
                  </a:cubicBezTo>
                  <a:cubicBezTo>
                    <a:pt x="39159" y="42871"/>
                    <a:pt x="41841" y="39603"/>
                    <a:pt x="44382" y="36277"/>
                  </a:cubicBezTo>
                  <a:cubicBezTo>
                    <a:pt x="45513" y="34793"/>
                    <a:pt x="46553" y="33246"/>
                    <a:pt x="47630" y="31733"/>
                  </a:cubicBezTo>
                  <a:cubicBezTo>
                    <a:pt x="49425" y="29698"/>
                    <a:pt x="51227" y="27668"/>
                    <a:pt x="53011" y="25630"/>
                  </a:cubicBezTo>
                  <a:close/>
                  <a:moveTo>
                    <a:pt x="31321" y="56174"/>
                  </a:moveTo>
                  <a:cubicBezTo>
                    <a:pt x="28431" y="60103"/>
                    <a:pt x="25521" y="64044"/>
                    <a:pt x="22337" y="67702"/>
                  </a:cubicBezTo>
                  <a:lnTo>
                    <a:pt x="22337" y="67705"/>
                  </a:lnTo>
                  <a:cubicBezTo>
                    <a:pt x="21742" y="68387"/>
                    <a:pt x="21462" y="68656"/>
                    <a:pt x="21392" y="68656"/>
                  </a:cubicBezTo>
                  <a:cubicBezTo>
                    <a:pt x="21150" y="68656"/>
                    <a:pt x="23384" y="65480"/>
                    <a:pt x="23867" y="64916"/>
                  </a:cubicBezTo>
                  <a:cubicBezTo>
                    <a:pt x="24848" y="63767"/>
                    <a:pt x="25853" y="62644"/>
                    <a:pt x="26829" y="61492"/>
                  </a:cubicBezTo>
                  <a:cubicBezTo>
                    <a:pt x="28330" y="59725"/>
                    <a:pt x="29828" y="57950"/>
                    <a:pt x="31321" y="56174"/>
                  </a:cubicBezTo>
                  <a:close/>
                  <a:moveTo>
                    <a:pt x="62989" y="31020"/>
                  </a:moveTo>
                  <a:lnTo>
                    <a:pt x="62989" y="31020"/>
                  </a:lnTo>
                  <a:cubicBezTo>
                    <a:pt x="61744" y="32700"/>
                    <a:pt x="60497" y="34374"/>
                    <a:pt x="59247" y="36046"/>
                  </a:cubicBezTo>
                  <a:cubicBezTo>
                    <a:pt x="53424" y="43772"/>
                    <a:pt x="48071" y="51806"/>
                    <a:pt x="42390" y="59624"/>
                  </a:cubicBezTo>
                  <a:cubicBezTo>
                    <a:pt x="39812" y="63172"/>
                    <a:pt x="37005" y="66530"/>
                    <a:pt x="34271" y="69937"/>
                  </a:cubicBezTo>
                  <a:cubicBezTo>
                    <a:pt x="34860" y="68964"/>
                    <a:pt x="35444" y="68017"/>
                    <a:pt x="36038" y="67116"/>
                  </a:cubicBezTo>
                  <a:lnTo>
                    <a:pt x="36038" y="67113"/>
                  </a:lnTo>
                  <a:cubicBezTo>
                    <a:pt x="42450" y="59679"/>
                    <a:pt x="47970" y="51526"/>
                    <a:pt x="53383" y="43298"/>
                  </a:cubicBezTo>
                  <a:cubicBezTo>
                    <a:pt x="53418" y="43252"/>
                    <a:pt x="53453" y="43209"/>
                    <a:pt x="53487" y="43163"/>
                  </a:cubicBezTo>
                  <a:cubicBezTo>
                    <a:pt x="56649" y="39109"/>
                    <a:pt x="59839" y="35079"/>
                    <a:pt x="62989" y="31020"/>
                  </a:cubicBezTo>
                  <a:close/>
                  <a:moveTo>
                    <a:pt x="48178" y="36597"/>
                  </a:moveTo>
                  <a:lnTo>
                    <a:pt x="48178" y="36597"/>
                  </a:lnTo>
                  <a:cubicBezTo>
                    <a:pt x="46521" y="38901"/>
                    <a:pt x="44875" y="41211"/>
                    <a:pt x="43239" y="43529"/>
                  </a:cubicBezTo>
                  <a:cubicBezTo>
                    <a:pt x="36760" y="51442"/>
                    <a:pt x="30354" y="59402"/>
                    <a:pt x="24640" y="67890"/>
                  </a:cubicBezTo>
                  <a:cubicBezTo>
                    <a:pt x="24236" y="68265"/>
                    <a:pt x="23829" y="68646"/>
                    <a:pt x="23416" y="69019"/>
                  </a:cubicBezTo>
                  <a:lnTo>
                    <a:pt x="23416" y="69021"/>
                  </a:lnTo>
                  <a:cubicBezTo>
                    <a:pt x="22674" y="69691"/>
                    <a:pt x="22299" y="69956"/>
                    <a:pt x="22169" y="69956"/>
                  </a:cubicBezTo>
                  <a:cubicBezTo>
                    <a:pt x="21681" y="69956"/>
                    <a:pt x="24629" y="66248"/>
                    <a:pt x="24617" y="66248"/>
                  </a:cubicBezTo>
                  <a:lnTo>
                    <a:pt x="24617" y="66248"/>
                  </a:lnTo>
                  <a:cubicBezTo>
                    <a:pt x="24616" y="66248"/>
                    <a:pt x="24602" y="66264"/>
                    <a:pt x="24574" y="66298"/>
                  </a:cubicBezTo>
                  <a:lnTo>
                    <a:pt x="24574" y="66298"/>
                  </a:lnTo>
                  <a:cubicBezTo>
                    <a:pt x="28341" y="61744"/>
                    <a:pt x="32084" y="57201"/>
                    <a:pt x="35706" y="52525"/>
                  </a:cubicBezTo>
                  <a:cubicBezTo>
                    <a:pt x="38140" y="49387"/>
                    <a:pt x="40450" y="46142"/>
                    <a:pt x="42762" y="42894"/>
                  </a:cubicBezTo>
                  <a:cubicBezTo>
                    <a:pt x="44575" y="40804"/>
                    <a:pt x="46382" y="38705"/>
                    <a:pt x="48178" y="36597"/>
                  </a:cubicBezTo>
                  <a:close/>
                  <a:moveTo>
                    <a:pt x="80657" y="8715"/>
                  </a:moveTo>
                  <a:cubicBezTo>
                    <a:pt x="79750" y="9968"/>
                    <a:pt x="78818" y="11359"/>
                    <a:pt x="78033" y="12381"/>
                  </a:cubicBezTo>
                  <a:cubicBezTo>
                    <a:pt x="70671" y="21946"/>
                    <a:pt x="63794" y="31946"/>
                    <a:pt x="56709" y="41722"/>
                  </a:cubicBezTo>
                  <a:cubicBezTo>
                    <a:pt x="53776" y="45769"/>
                    <a:pt x="51045" y="49921"/>
                    <a:pt x="48398" y="54116"/>
                  </a:cubicBezTo>
                  <a:cubicBezTo>
                    <a:pt x="43747" y="60620"/>
                    <a:pt x="39217" y="67203"/>
                    <a:pt x="34312" y="73531"/>
                  </a:cubicBezTo>
                  <a:cubicBezTo>
                    <a:pt x="34043" y="73877"/>
                    <a:pt x="33714" y="74250"/>
                    <a:pt x="33342" y="74642"/>
                  </a:cubicBezTo>
                  <a:cubicBezTo>
                    <a:pt x="37291" y="69688"/>
                    <a:pt x="40750" y="64241"/>
                    <a:pt x="44318" y="59206"/>
                  </a:cubicBezTo>
                  <a:lnTo>
                    <a:pt x="44318" y="59208"/>
                  </a:lnTo>
                  <a:cubicBezTo>
                    <a:pt x="51640" y="48870"/>
                    <a:pt x="58684" y="38335"/>
                    <a:pt x="65907" y="27928"/>
                  </a:cubicBezTo>
                  <a:cubicBezTo>
                    <a:pt x="66488" y="27091"/>
                    <a:pt x="67071" y="26253"/>
                    <a:pt x="67654" y="25419"/>
                  </a:cubicBezTo>
                  <a:cubicBezTo>
                    <a:pt x="68416" y="24409"/>
                    <a:pt x="69175" y="23398"/>
                    <a:pt x="69935" y="22391"/>
                  </a:cubicBezTo>
                  <a:cubicBezTo>
                    <a:pt x="72660" y="18764"/>
                    <a:pt x="75380" y="15141"/>
                    <a:pt x="78241" y="11619"/>
                  </a:cubicBezTo>
                  <a:cubicBezTo>
                    <a:pt x="79060" y="10612"/>
                    <a:pt x="79901" y="9688"/>
                    <a:pt x="80657" y="8715"/>
                  </a:cubicBezTo>
                  <a:close/>
                  <a:moveTo>
                    <a:pt x="68685" y="20396"/>
                  </a:moveTo>
                  <a:lnTo>
                    <a:pt x="68685" y="20396"/>
                  </a:lnTo>
                  <a:cubicBezTo>
                    <a:pt x="63580" y="27212"/>
                    <a:pt x="59062" y="34351"/>
                    <a:pt x="54284" y="41404"/>
                  </a:cubicBezTo>
                  <a:cubicBezTo>
                    <a:pt x="53990" y="41840"/>
                    <a:pt x="53692" y="42279"/>
                    <a:pt x="53395" y="42715"/>
                  </a:cubicBezTo>
                  <a:cubicBezTo>
                    <a:pt x="52269" y="44156"/>
                    <a:pt x="51146" y="45599"/>
                    <a:pt x="50029" y="47046"/>
                  </a:cubicBezTo>
                  <a:cubicBezTo>
                    <a:pt x="45008" y="53561"/>
                    <a:pt x="40253" y="60265"/>
                    <a:pt x="35651" y="67076"/>
                  </a:cubicBezTo>
                  <a:cubicBezTo>
                    <a:pt x="33428" y="69662"/>
                    <a:pt x="31116" y="72160"/>
                    <a:pt x="29072" y="74850"/>
                  </a:cubicBezTo>
                  <a:cubicBezTo>
                    <a:pt x="30666" y="72725"/>
                    <a:pt x="32106" y="70430"/>
                    <a:pt x="33492" y="68155"/>
                  </a:cubicBezTo>
                  <a:lnTo>
                    <a:pt x="33492" y="68158"/>
                  </a:lnTo>
                  <a:cubicBezTo>
                    <a:pt x="34797" y="66657"/>
                    <a:pt x="36090" y="65153"/>
                    <a:pt x="37303" y="63579"/>
                  </a:cubicBezTo>
                  <a:cubicBezTo>
                    <a:pt x="45288" y="53209"/>
                    <a:pt x="52359" y="42109"/>
                    <a:pt x="59995" y="31459"/>
                  </a:cubicBezTo>
                  <a:cubicBezTo>
                    <a:pt x="62752" y="27951"/>
                    <a:pt x="65509" y="24440"/>
                    <a:pt x="68263" y="20930"/>
                  </a:cubicBezTo>
                  <a:cubicBezTo>
                    <a:pt x="68402" y="20751"/>
                    <a:pt x="68543" y="20575"/>
                    <a:pt x="68685" y="20396"/>
                  </a:cubicBezTo>
                  <a:close/>
                  <a:moveTo>
                    <a:pt x="54498" y="35931"/>
                  </a:moveTo>
                  <a:lnTo>
                    <a:pt x="54498" y="35931"/>
                  </a:lnTo>
                  <a:cubicBezTo>
                    <a:pt x="53949" y="36664"/>
                    <a:pt x="53398" y="37394"/>
                    <a:pt x="52846" y="38119"/>
                  </a:cubicBezTo>
                  <a:cubicBezTo>
                    <a:pt x="47944" y="44528"/>
                    <a:pt x="42800" y="50778"/>
                    <a:pt x="38123" y="57355"/>
                  </a:cubicBezTo>
                  <a:cubicBezTo>
                    <a:pt x="33729" y="63530"/>
                    <a:pt x="29722" y="69957"/>
                    <a:pt x="24531" y="75509"/>
                  </a:cubicBezTo>
                  <a:cubicBezTo>
                    <a:pt x="25065" y="74717"/>
                    <a:pt x="25639" y="73955"/>
                    <a:pt x="26191" y="73199"/>
                  </a:cubicBezTo>
                  <a:cubicBezTo>
                    <a:pt x="28370" y="70217"/>
                    <a:pt x="30527" y="67223"/>
                    <a:pt x="32692" y="64226"/>
                  </a:cubicBezTo>
                  <a:cubicBezTo>
                    <a:pt x="37005" y="58262"/>
                    <a:pt x="41515" y="52381"/>
                    <a:pt x="46056" y="46558"/>
                  </a:cubicBezTo>
                  <a:cubicBezTo>
                    <a:pt x="46891" y="45504"/>
                    <a:pt x="47719" y="44447"/>
                    <a:pt x="48539" y="43382"/>
                  </a:cubicBezTo>
                  <a:cubicBezTo>
                    <a:pt x="49007" y="42784"/>
                    <a:pt x="49477" y="42181"/>
                    <a:pt x="49945" y="41583"/>
                  </a:cubicBezTo>
                  <a:cubicBezTo>
                    <a:pt x="51441" y="39681"/>
                    <a:pt x="52965" y="37801"/>
                    <a:pt x="54498" y="35931"/>
                  </a:cubicBezTo>
                  <a:close/>
                  <a:moveTo>
                    <a:pt x="35545" y="59815"/>
                  </a:moveTo>
                  <a:lnTo>
                    <a:pt x="35545" y="59815"/>
                  </a:lnTo>
                  <a:cubicBezTo>
                    <a:pt x="31512" y="65081"/>
                    <a:pt x="26647" y="70693"/>
                    <a:pt x="23431" y="76669"/>
                  </a:cubicBezTo>
                  <a:cubicBezTo>
                    <a:pt x="22990" y="77093"/>
                    <a:pt x="22738" y="77263"/>
                    <a:pt x="22616" y="77263"/>
                  </a:cubicBezTo>
                  <a:cubicBezTo>
                    <a:pt x="22453" y="77263"/>
                    <a:pt x="22528" y="76953"/>
                    <a:pt x="22700" y="76536"/>
                  </a:cubicBezTo>
                  <a:cubicBezTo>
                    <a:pt x="23133" y="75892"/>
                    <a:pt x="23572" y="75252"/>
                    <a:pt x="24014" y="74614"/>
                  </a:cubicBezTo>
                  <a:cubicBezTo>
                    <a:pt x="26110" y="71781"/>
                    <a:pt x="28200" y="68949"/>
                    <a:pt x="30290" y="66114"/>
                  </a:cubicBezTo>
                  <a:cubicBezTo>
                    <a:pt x="30351" y="66033"/>
                    <a:pt x="30412" y="65953"/>
                    <a:pt x="30475" y="65875"/>
                  </a:cubicBezTo>
                  <a:cubicBezTo>
                    <a:pt x="32184" y="63871"/>
                    <a:pt x="33899" y="61873"/>
                    <a:pt x="35545" y="59815"/>
                  </a:cubicBezTo>
                  <a:close/>
                  <a:moveTo>
                    <a:pt x="68096" y="19550"/>
                  </a:moveTo>
                  <a:lnTo>
                    <a:pt x="68096" y="19550"/>
                  </a:lnTo>
                  <a:cubicBezTo>
                    <a:pt x="64562" y="24310"/>
                    <a:pt x="61100" y="29132"/>
                    <a:pt x="57633" y="33933"/>
                  </a:cubicBezTo>
                  <a:cubicBezTo>
                    <a:pt x="50514" y="42958"/>
                    <a:pt x="43354" y="51945"/>
                    <a:pt x="37121" y="61628"/>
                  </a:cubicBezTo>
                  <a:cubicBezTo>
                    <a:pt x="37008" y="61804"/>
                    <a:pt x="36893" y="61989"/>
                    <a:pt x="36780" y="62168"/>
                  </a:cubicBezTo>
                  <a:cubicBezTo>
                    <a:pt x="33313" y="66720"/>
                    <a:pt x="29817" y="71250"/>
                    <a:pt x="26251" y="75702"/>
                  </a:cubicBezTo>
                  <a:lnTo>
                    <a:pt x="26251" y="75705"/>
                  </a:lnTo>
                  <a:cubicBezTo>
                    <a:pt x="25859" y="76196"/>
                    <a:pt x="23136" y="77910"/>
                    <a:pt x="23087" y="78020"/>
                  </a:cubicBezTo>
                  <a:cubicBezTo>
                    <a:pt x="23292" y="77570"/>
                    <a:pt x="23523" y="77128"/>
                    <a:pt x="23777" y="76701"/>
                  </a:cubicBezTo>
                  <a:cubicBezTo>
                    <a:pt x="27715" y="72783"/>
                    <a:pt x="30969" y="68297"/>
                    <a:pt x="34139" y="63721"/>
                  </a:cubicBezTo>
                  <a:cubicBezTo>
                    <a:pt x="38435" y="57525"/>
                    <a:pt x="42935" y="51558"/>
                    <a:pt x="47540" y="45590"/>
                  </a:cubicBezTo>
                  <a:cubicBezTo>
                    <a:pt x="50554" y="41687"/>
                    <a:pt x="53487" y="37651"/>
                    <a:pt x="56429" y="33598"/>
                  </a:cubicBezTo>
                  <a:cubicBezTo>
                    <a:pt x="59596" y="29781"/>
                    <a:pt x="62798" y="25991"/>
                    <a:pt x="65933" y="22148"/>
                  </a:cubicBezTo>
                  <a:cubicBezTo>
                    <a:pt x="66643" y="21273"/>
                    <a:pt x="67368" y="20410"/>
                    <a:pt x="68096" y="19550"/>
                  </a:cubicBezTo>
                  <a:close/>
                  <a:moveTo>
                    <a:pt x="31786" y="70133"/>
                  </a:moveTo>
                  <a:lnTo>
                    <a:pt x="31786" y="70133"/>
                  </a:lnTo>
                  <a:cubicBezTo>
                    <a:pt x="29794" y="73216"/>
                    <a:pt x="27672" y="76207"/>
                    <a:pt x="25201" y="78808"/>
                  </a:cubicBezTo>
                  <a:cubicBezTo>
                    <a:pt x="27337" y="76559"/>
                    <a:pt x="29011" y="73410"/>
                    <a:pt x="31076" y="70964"/>
                  </a:cubicBezTo>
                  <a:cubicBezTo>
                    <a:pt x="31309" y="70684"/>
                    <a:pt x="31549" y="70410"/>
                    <a:pt x="31786" y="70133"/>
                  </a:cubicBezTo>
                  <a:close/>
                  <a:moveTo>
                    <a:pt x="34220" y="69195"/>
                  </a:moveTo>
                  <a:lnTo>
                    <a:pt x="34220" y="69195"/>
                  </a:lnTo>
                  <a:cubicBezTo>
                    <a:pt x="33838" y="69763"/>
                    <a:pt x="33452" y="70326"/>
                    <a:pt x="33073" y="70895"/>
                  </a:cubicBezTo>
                  <a:cubicBezTo>
                    <a:pt x="32213" y="72194"/>
                    <a:pt x="31358" y="73499"/>
                    <a:pt x="30513" y="74810"/>
                  </a:cubicBezTo>
                  <a:cubicBezTo>
                    <a:pt x="29736" y="75864"/>
                    <a:pt x="28982" y="76935"/>
                    <a:pt x="28252" y="78026"/>
                  </a:cubicBezTo>
                  <a:cubicBezTo>
                    <a:pt x="27305" y="79247"/>
                    <a:pt x="26268" y="80487"/>
                    <a:pt x="26039" y="80487"/>
                  </a:cubicBezTo>
                  <a:cubicBezTo>
                    <a:pt x="25931" y="80487"/>
                    <a:pt x="26004" y="80209"/>
                    <a:pt x="26352" y="79521"/>
                  </a:cubicBezTo>
                  <a:cubicBezTo>
                    <a:pt x="28301" y="75682"/>
                    <a:pt x="31344" y="72405"/>
                    <a:pt x="34220" y="69195"/>
                  </a:cubicBezTo>
                  <a:close/>
                  <a:moveTo>
                    <a:pt x="48135" y="40766"/>
                  </a:moveTo>
                  <a:lnTo>
                    <a:pt x="48135" y="40766"/>
                  </a:lnTo>
                  <a:cubicBezTo>
                    <a:pt x="45277" y="44612"/>
                    <a:pt x="42479" y="48506"/>
                    <a:pt x="39742" y="52450"/>
                  </a:cubicBezTo>
                  <a:cubicBezTo>
                    <a:pt x="36821" y="56682"/>
                    <a:pt x="33792" y="60837"/>
                    <a:pt x="30732" y="64971"/>
                  </a:cubicBezTo>
                  <a:cubicBezTo>
                    <a:pt x="30547" y="65211"/>
                    <a:pt x="30365" y="65453"/>
                    <a:pt x="30181" y="65693"/>
                  </a:cubicBezTo>
                  <a:cubicBezTo>
                    <a:pt x="27475" y="68796"/>
                    <a:pt x="24779" y="71957"/>
                    <a:pt x="22871" y="75563"/>
                  </a:cubicBezTo>
                  <a:cubicBezTo>
                    <a:pt x="22311" y="76323"/>
                    <a:pt x="21745" y="77079"/>
                    <a:pt x="21188" y="77841"/>
                  </a:cubicBezTo>
                  <a:cubicBezTo>
                    <a:pt x="21158" y="77822"/>
                    <a:pt x="21125" y="77813"/>
                    <a:pt x="21091" y="77813"/>
                  </a:cubicBezTo>
                  <a:cubicBezTo>
                    <a:pt x="21054" y="77813"/>
                    <a:pt x="21016" y="77825"/>
                    <a:pt x="20985" y="77850"/>
                  </a:cubicBezTo>
                  <a:lnTo>
                    <a:pt x="20985" y="77853"/>
                  </a:lnTo>
                  <a:cubicBezTo>
                    <a:pt x="20053" y="78673"/>
                    <a:pt x="19239" y="79611"/>
                    <a:pt x="18485" y="80604"/>
                  </a:cubicBezTo>
                  <a:cubicBezTo>
                    <a:pt x="19083" y="79634"/>
                    <a:pt x="19678" y="78661"/>
                    <a:pt x="20272" y="77691"/>
                  </a:cubicBezTo>
                  <a:cubicBezTo>
                    <a:pt x="20431" y="77466"/>
                    <a:pt x="20593" y="77241"/>
                    <a:pt x="20752" y="77018"/>
                  </a:cubicBezTo>
                  <a:cubicBezTo>
                    <a:pt x="21430" y="76045"/>
                    <a:pt x="22080" y="75061"/>
                    <a:pt x="22738" y="74079"/>
                  </a:cubicBezTo>
                  <a:lnTo>
                    <a:pt x="22738" y="74079"/>
                  </a:lnTo>
                  <a:cubicBezTo>
                    <a:pt x="22441" y="74717"/>
                    <a:pt x="22158" y="75367"/>
                    <a:pt x="21909" y="76037"/>
                  </a:cubicBezTo>
                  <a:cubicBezTo>
                    <a:pt x="21873" y="76136"/>
                    <a:pt x="21954" y="76202"/>
                    <a:pt x="22038" y="76202"/>
                  </a:cubicBezTo>
                  <a:cubicBezTo>
                    <a:pt x="22093" y="76202"/>
                    <a:pt x="22148" y="76174"/>
                    <a:pt x="22172" y="76109"/>
                  </a:cubicBezTo>
                  <a:cubicBezTo>
                    <a:pt x="22654" y="74824"/>
                    <a:pt x="23226" y="73577"/>
                    <a:pt x="23890" y="72376"/>
                  </a:cubicBezTo>
                  <a:cubicBezTo>
                    <a:pt x="24964" y="70748"/>
                    <a:pt x="26026" y="69114"/>
                    <a:pt x="27077" y="67474"/>
                  </a:cubicBezTo>
                  <a:cubicBezTo>
                    <a:pt x="29733" y="63900"/>
                    <a:pt x="32816" y="60580"/>
                    <a:pt x="35501" y="57127"/>
                  </a:cubicBezTo>
                  <a:cubicBezTo>
                    <a:pt x="37219" y="54918"/>
                    <a:pt x="38870" y="52658"/>
                    <a:pt x="40502" y="50386"/>
                  </a:cubicBezTo>
                  <a:cubicBezTo>
                    <a:pt x="43034" y="47170"/>
                    <a:pt x="45577" y="43962"/>
                    <a:pt x="48135" y="40766"/>
                  </a:cubicBezTo>
                  <a:close/>
                  <a:moveTo>
                    <a:pt x="61779" y="33234"/>
                  </a:moveTo>
                  <a:lnTo>
                    <a:pt x="61779" y="33234"/>
                  </a:lnTo>
                  <a:cubicBezTo>
                    <a:pt x="59273" y="36886"/>
                    <a:pt x="56773" y="40541"/>
                    <a:pt x="54284" y="44199"/>
                  </a:cubicBezTo>
                  <a:cubicBezTo>
                    <a:pt x="49524" y="51151"/>
                    <a:pt x="44694" y="58054"/>
                    <a:pt x="39797" y="64907"/>
                  </a:cubicBezTo>
                  <a:cubicBezTo>
                    <a:pt x="37716" y="67806"/>
                    <a:pt x="35657" y="70722"/>
                    <a:pt x="33535" y="73594"/>
                  </a:cubicBezTo>
                  <a:cubicBezTo>
                    <a:pt x="32025" y="75630"/>
                    <a:pt x="30412" y="77584"/>
                    <a:pt x="28697" y="79452"/>
                  </a:cubicBezTo>
                  <a:cubicBezTo>
                    <a:pt x="28226" y="79967"/>
                    <a:pt x="26948" y="81430"/>
                    <a:pt x="26691" y="81430"/>
                  </a:cubicBezTo>
                  <a:cubicBezTo>
                    <a:pt x="26567" y="81430"/>
                    <a:pt x="26679" y="81093"/>
                    <a:pt x="27227" y="80154"/>
                  </a:cubicBezTo>
                  <a:lnTo>
                    <a:pt x="27227" y="80157"/>
                  </a:lnTo>
                  <a:cubicBezTo>
                    <a:pt x="29583" y="77708"/>
                    <a:pt x="31483" y="74608"/>
                    <a:pt x="33290" y="71579"/>
                  </a:cubicBezTo>
                  <a:cubicBezTo>
                    <a:pt x="35770" y="68470"/>
                    <a:pt x="38371" y="65444"/>
                    <a:pt x="40790" y="62309"/>
                  </a:cubicBezTo>
                  <a:cubicBezTo>
                    <a:pt x="45921" y="55666"/>
                    <a:pt x="50407" y="48535"/>
                    <a:pt x="55399" y="41780"/>
                  </a:cubicBezTo>
                  <a:cubicBezTo>
                    <a:pt x="57509" y="38921"/>
                    <a:pt x="59637" y="36072"/>
                    <a:pt x="61779" y="33234"/>
                  </a:cubicBezTo>
                  <a:close/>
                  <a:moveTo>
                    <a:pt x="20334" y="78956"/>
                  </a:moveTo>
                  <a:cubicBezTo>
                    <a:pt x="20346" y="78956"/>
                    <a:pt x="20356" y="78958"/>
                    <a:pt x="20365" y="78964"/>
                  </a:cubicBezTo>
                  <a:cubicBezTo>
                    <a:pt x="20180" y="79215"/>
                    <a:pt x="19992" y="79467"/>
                    <a:pt x="19808" y="79721"/>
                  </a:cubicBezTo>
                  <a:cubicBezTo>
                    <a:pt x="18996" y="80835"/>
                    <a:pt x="18162" y="81947"/>
                    <a:pt x="17319" y="83058"/>
                  </a:cubicBezTo>
                  <a:cubicBezTo>
                    <a:pt x="17527" y="82697"/>
                    <a:pt x="17732" y="82336"/>
                    <a:pt x="17945" y="81981"/>
                  </a:cubicBezTo>
                  <a:cubicBezTo>
                    <a:pt x="18308" y="81375"/>
                    <a:pt x="19986" y="78956"/>
                    <a:pt x="20334" y="78956"/>
                  </a:cubicBezTo>
                  <a:close/>
                  <a:moveTo>
                    <a:pt x="43790" y="61547"/>
                  </a:moveTo>
                  <a:lnTo>
                    <a:pt x="43790" y="61547"/>
                  </a:lnTo>
                  <a:cubicBezTo>
                    <a:pt x="41555" y="65205"/>
                    <a:pt x="39330" y="68877"/>
                    <a:pt x="37040" y="72532"/>
                  </a:cubicBezTo>
                  <a:cubicBezTo>
                    <a:pt x="35348" y="75231"/>
                    <a:pt x="33512" y="77879"/>
                    <a:pt x="31315" y="80191"/>
                  </a:cubicBezTo>
                  <a:cubicBezTo>
                    <a:pt x="30611" y="80875"/>
                    <a:pt x="29906" y="81563"/>
                    <a:pt x="29205" y="82250"/>
                  </a:cubicBezTo>
                  <a:cubicBezTo>
                    <a:pt x="28564" y="82875"/>
                    <a:pt x="28202" y="83124"/>
                    <a:pt x="28033" y="83124"/>
                  </a:cubicBezTo>
                  <a:cubicBezTo>
                    <a:pt x="27420" y="83124"/>
                    <a:pt x="29364" y="79833"/>
                    <a:pt x="29710" y="79420"/>
                  </a:cubicBezTo>
                  <a:cubicBezTo>
                    <a:pt x="32811" y="75725"/>
                    <a:pt x="35894" y="72087"/>
                    <a:pt x="38813" y="68230"/>
                  </a:cubicBezTo>
                  <a:cubicBezTo>
                    <a:pt x="40490" y="66016"/>
                    <a:pt x="42150" y="63787"/>
                    <a:pt x="43790" y="61547"/>
                  </a:cubicBezTo>
                  <a:close/>
                  <a:moveTo>
                    <a:pt x="19045" y="82752"/>
                  </a:moveTo>
                  <a:lnTo>
                    <a:pt x="19045" y="82752"/>
                  </a:lnTo>
                  <a:cubicBezTo>
                    <a:pt x="18061" y="84207"/>
                    <a:pt x="17059" y="85648"/>
                    <a:pt x="16060" y="87091"/>
                  </a:cubicBezTo>
                  <a:cubicBezTo>
                    <a:pt x="15821" y="87440"/>
                    <a:pt x="15584" y="87790"/>
                    <a:pt x="15341" y="88136"/>
                  </a:cubicBezTo>
                  <a:cubicBezTo>
                    <a:pt x="15760" y="87507"/>
                    <a:pt x="16182" y="86880"/>
                    <a:pt x="16606" y="86254"/>
                  </a:cubicBezTo>
                  <a:cubicBezTo>
                    <a:pt x="17131" y="85538"/>
                    <a:pt x="17634" y="84808"/>
                    <a:pt x="18116" y="84063"/>
                  </a:cubicBezTo>
                  <a:cubicBezTo>
                    <a:pt x="18422" y="83624"/>
                    <a:pt x="18728" y="83185"/>
                    <a:pt x="19045" y="82752"/>
                  </a:cubicBezTo>
                  <a:close/>
                  <a:moveTo>
                    <a:pt x="17440" y="75194"/>
                  </a:moveTo>
                  <a:lnTo>
                    <a:pt x="17440" y="75194"/>
                  </a:lnTo>
                  <a:cubicBezTo>
                    <a:pt x="16658" y="76940"/>
                    <a:pt x="15373" y="78514"/>
                    <a:pt x="14239" y="80038"/>
                  </a:cubicBezTo>
                  <a:cubicBezTo>
                    <a:pt x="10797" y="84652"/>
                    <a:pt x="7191" y="89158"/>
                    <a:pt x="3915" y="93896"/>
                  </a:cubicBezTo>
                  <a:cubicBezTo>
                    <a:pt x="5142" y="91962"/>
                    <a:pt x="6435" y="90065"/>
                    <a:pt x="7668" y="88165"/>
                  </a:cubicBezTo>
                  <a:cubicBezTo>
                    <a:pt x="9703" y="85030"/>
                    <a:pt x="11906" y="82016"/>
                    <a:pt x="13970" y="78901"/>
                  </a:cubicBezTo>
                  <a:lnTo>
                    <a:pt x="14741" y="77760"/>
                  </a:lnTo>
                  <a:cubicBezTo>
                    <a:pt x="15255" y="76406"/>
                    <a:pt x="16153" y="75552"/>
                    <a:pt x="17440" y="75194"/>
                  </a:cubicBezTo>
                  <a:close/>
                  <a:moveTo>
                    <a:pt x="19349" y="75603"/>
                  </a:moveTo>
                  <a:cubicBezTo>
                    <a:pt x="19836" y="75603"/>
                    <a:pt x="19547" y="76094"/>
                    <a:pt x="18482" y="77076"/>
                  </a:cubicBezTo>
                  <a:cubicBezTo>
                    <a:pt x="17550" y="78485"/>
                    <a:pt x="16485" y="79801"/>
                    <a:pt x="15538" y="81199"/>
                  </a:cubicBezTo>
                  <a:cubicBezTo>
                    <a:pt x="13159" y="84709"/>
                    <a:pt x="10976" y="88353"/>
                    <a:pt x="8638" y="91889"/>
                  </a:cubicBezTo>
                  <a:cubicBezTo>
                    <a:pt x="7460" y="93668"/>
                    <a:pt x="6192" y="95377"/>
                    <a:pt x="4885" y="97054"/>
                  </a:cubicBezTo>
                  <a:cubicBezTo>
                    <a:pt x="6120" y="94947"/>
                    <a:pt x="7376" y="92857"/>
                    <a:pt x="8655" y="90778"/>
                  </a:cubicBezTo>
                  <a:cubicBezTo>
                    <a:pt x="10725" y="87420"/>
                    <a:pt x="13170" y="84317"/>
                    <a:pt x="15183" y="80925"/>
                  </a:cubicBezTo>
                  <a:cubicBezTo>
                    <a:pt x="16280" y="79080"/>
                    <a:pt x="17371" y="77336"/>
                    <a:pt x="18794" y="75708"/>
                  </a:cubicBezTo>
                  <a:cubicBezTo>
                    <a:pt x="19034" y="75638"/>
                    <a:pt x="19219" y="75603"/>
                    <a:pt x="19349" y="75603"/>
                  </a:cubicBezTo>
                  <a:close/>
                  <a:moveTo>
                    <a:pt x="9452" y="87328"/>
                  </a:moveTo>
                  <a:cubicBezTo>
                    <a:pt x="8675" y="88439"/>
                    <a:pt x="7939" y="89571"/>
                    <a:pt x="7246" y="90726"/>
                  </a:cubicBezTo>
                  <a:cubicBezTo>
                    <a:pt x="6836" y="91335"/>
                    <a:pt x="6415" y="91938"/>
                    <a:pt x="6013" y="92550"/>
                  </a:cubicBezTo>
                  <a:cubicBezTo>
                    <a:pt x="5309" y="93619"/>
                    <a:pt x="4700" y="94759"/>
                    <a:pt x="4045" y="95859"/>
                  </a:cubicBezTo>
                  <a:cubicBezTo>
                    <a:pt x="3563" y="96669"/>
                    <a:pt x="1571" y="99119"/>
                    <a:pt x="1181" y="99119"/>
                  </a:cubicBezTo>
                  <a:cubicBezTo>
                    <a:pt x="1029" y="99119"/>
                    <a:pt x="1121" y="98745"/>
                    <a:pt x="1643" y="97756"/>
                  </a:cubicBezTo>
                  <a:lnTo>
                    <a:pt x="1643" y="97753"/>
                  </a:lnTo>
                  <a:cubicBezTo>
                    <a:pt x="1885" y="97288"/>
                    <a:pt x="2159" y="96835"/>
                    <a:pt x="2422" y="96376"/>
                  </a:cubicBezTo>
                  <a:cubicBezTo>
                    <a:pt x="4561" y="93292"/>
                    <a:pt x="7033" y="90327"/>
                    <a:pt x="9452" y="87328"/>
                  </a:cubicBezTo>
                  <a:close/>
                  <a:moveTo>
                    <a:pt x="14755" y="80789"/>
                  </a:moveTo>
                  <a:cubicBezTo>
                    <a:pt x="13817" y="82354"/>
                    <a:pt x="12925" y="83941"/>
                    <a:pt x="11938" y="85373"/>
                  </a:cubicBezTo>
                  <a:cubicBezTo>
                    <a:pt x="8973" y="89672"/>
                    <a:pt x="6239" y="94118"/>
                    <a:pt x="3637" y="98645"/>
                  </a:cubicBezTo>
                  <a:cubicBezTo>
                    <a:pt x="2736" y="99757"/>
                    <a:pt x="2284" y="100283"/>
                    <a:pt x="2194" y="100283"/>
                  </a:cubicBezTo>
                  <a:cubicBezTo>
                    <a:pt x="2077" y="100283"/>
                    <a:pt x="2571" y="99398"/>
                    <a:pt x="3487" y="97756"/>
                  </a:cubicBezTo>
                  <a:lnTo>
                    <a:pt x="3487" y="97753"/>
                  </a:lnTo>
                  <a:cubicBezTo>
                    <a:pt x="6296" y="92721"/>
                    <a:pt x="9524" y="88081"/>
                    <a:pt x="12807" y="83448"/>
                  </a:cubicBezTo>
                  <a:cubicBezTo>
                    <a:pt x="13465" y="82567"/>
                    <a:pt x="14114" y="81681"/>
                    <a:pt x="14755" y="80789"/>
                  </a:cubicBezTo>
                  <a:close/>
                  <a:moveTo>
                    <a:pt x="20192" y="79781"/>
                  </a:moveTo>
                  <a:cubicBezTo>
                    <a:pt x="20119" y="79966"/>
                    <a:pt x="20030" y="80183"/>
                    <a:pt x="19912" y="80448"/>
                  </a:cubicBezTo>
                  <a:lnTo>
                    <a:pt x="19912" y="80451"/>
                  </a:lnTo>
                  <a:cubicBezTo>
                    <a:pt x="19594" y="81176"/>
                    <a:pt x="19236" y="81874"/>
                    <a:pt x="18861" y="82564"/>
                  </a:cubicBezTo>
                  <a:cubicBezTo>
                    <a:pt x="17238" y="84758"/>
                    <a:pt x="15717" y="87022"/>
                    <a:pt x="14224" y="89314"/>
                  </a:cubicBezTo>
                  <a:cubicBezTo>
                    <a:pt x="14634" y="88809"/>
                    <a:pt x="15041" y="88304"/>
                    <a:pt x="15440" y="87793"/>
                  </a:cubicBezTo>
                  <a:lnTo>
                    <a:pt x="15440" y="87793"/>
                  </a:lnTo>
                  <a:cubicBezTo>
                    <a:pt x="14995" y="88382"/>
                    <a:pt x="14539" y="88965"/>
                    <a:pt x="14074" y="89545"/>
                  </a:cubicBezTo>
                  <a:cubicBezTo>
                    <a:pt x="13742" y="90053"/>
                    <a:pt x="13410" y="90561"/>
                    <a:pt x="13081" y="91069"/>
                  </a:cubicBezTo>
                  <a:cubicBezTo>
                    <a:pt x="11675" y="93255"/>
                    <a:pt x="10243" y="95423"/>
                    <a:pt x="8753" y="97554"/>
                  </a:cubicBezTo>
                  <a:cubicBezTo>
                    <a:pt x="7581" y="99234"/>
                    <a:pt x="6299" y="100830"/>
                    <a:pt x="4980" y="102395"/>
                  </a:cubicBezTo>
                  <a:cubicBezTo>
                    <a:pt x="4415" y="103065"/>
                    <a:pt x="3956" y="103590"/>
                    <a:pt x="3843" y="103590"/>
                  </a:cubicBezTo>
                  <a:cubicBezTo>
                    <a:pt x="3752" y="103590"/>
                    <a:pt x="3887" y="103246"/>
                    <a:pt x="4377" y="102358"/>
                  </a:cubicBezTo>
                  <a:cubicBezTo>
                    <a:pt x="5664" y="100022"/>
                    <a:pt x="7212" y="97880"/>
                    <a:pt x="8851" y="95813"/>
                  </a:cubicBezTo>
                  <a:lnTo>
                    <a:pt x="8851" y="95813"/>
                  </a:lnTo>
                  <a:cubicBezTo>
                    <a:pt x="8000" y="96852"/>
                    <a:pt x="7168" y="97906"/>
                    <a:pt x="6377" y="98989"/>
                  </a:cubicBezTo>
                  <a:cubicBezTo>
                    <a:pt x="8023" y="96537"/>
                    <a:pt x="9735" y="94133"/>
                    <a:pt x="11455" y="91731"/>
                  </a:cubicBezTo>
                  <a:cubicBezTo>
                    <a:pt x="12506" y="90264"/>
                    <a:pt x="13554" y="88797"/>
                    <a:pt x="14582" y="87316"/>
                  </a:cubicBezTo>
                  <a:cubicBezTo>
                    <a:pt x="15442" y="86196"/>
                    <a:pt x="16288" y="85076"/>
                    <a:pt x="17108" y="83956"/>
                  </a:cubicBezTo>
                  <a:cubicBezTo>
                    <a:pt x="18130" y="82559"/>
                    <a:pt x="19167" y="81173"/>
                    <a:pt x="20192" y="79781"/>
                  </a:cubicBezTo>
                  <a:close/>
                  <a:moveTo>
                    <a:pt x="76819" y="0"/>
                  </a:moveTo>
                  <a:cubicBezTo>
                    <a:pt x="76115" y="0"/>
                    <a:pt x="75406" y="391"/>
                    <a:pt x="74704" y="1414"/>
                  </a:cubicBezTo>
                  <a:cubicBezTo>
                    <a:pt x="74317" y="1977"/>
                    <a:pt x="74225" y="2886"/>
                    <a:pt x="74069" y="3535"/>
                  </a:cubicBezTo>
                  <a:cubicBezTo>
                    <a:pt x="73802" y="4642"/>
                    <a:pt x="73395" y="5028"/>
                    <a:pt x="72951" y="5028"/>
                  </a:cubicBezTo>
                  <a:cubicBezTo>
                    <a:pt x="72042" y="5028"/>
                    <a:pt x="70980" y="3406"/>
                    <a:pt x="70656" y="3022"/>
                  </a:cubicBezTo>
                  <a:cubicBezTo>
                    <a:pt x="70431" y="2753"/>
                    <a:pt x="70020" y="2615"/>
                    <a:pt x="69612" y="2615"/>
                  </a:cubicBezTo>
                  <a:cubicBezTo>
                    <a:pt x="69231" y="2615"/>
                    <a:pt x="68854" y="2735"/>
                    <a:pt x="68633" y="2978"/>
                  </a:cubicBezTo>
                  <a:cubicBezTo>
                    <a:pt x="68029" y="3639"/>
                    <a:pt x="67631" y="4312"/>
                    <a:pt x="67198" y="5106"/>
                  </a:cubicBezTo>
                  <a:cubicBezTo>
                    <a:pt x="66306" y="6746"/>
                    <a:pt x="64758" y="7447"/>
                    <a:pt x="63372" y="8495"/>
                  </a:cubicBezTo>
                  <a:cubicBezTo>
                    <a:pt x="62420" y="9217"/>
                    <a:pt x="62919" y="10274"/>
                    <a:pt x="62983" y="11177"/>
                  </a:cubicBezTo>
                  <a:cubicBezTo>
                    <a:pt x="62896" y="11313"/>
                    <a:pt x="62801" y="11443"/>
                    <a:pt x="62723" y="11584"/>
                  </a:cubicBezTo>
                  <a:cubicBezTo>
                    <a:pt x="62664" y="11687"/>
                    <a:pt x="62746" y="11774"/>
                    <a:pt x="62838" y="11774"/>
                  </a:cubicBezTo>
                  <a:cubicBezTo>
                    <a:pt x="62869" y="11774"/>
                    <a:pt x="62900" y="11765"/>
                    <a:pt x="62928" y="11743"/>
                  </a:cubicBezTo>
                  <a:cubicBezTo>
                    <a:pt x="62931" y="11737"/>
                    <a:pt x="62937" y="11732"/>
                    <a:pt x="62942" y="11729"/>
                  </a:cubicBezTo>
                  <a:lnTo>
                    <a:pt x="62942" y="11729"/>
                  </a:lnTo>
                  <a:cubicBezTo>
                    <a:pt x="62899" y="11911"/>
                    <a:pt x="62807" y="12075"/>
                    <a:pt x="62677" y="12211"/>
                  </a:cubicBezTo>
                  <a:cubicBezTo>
                    <a:pt x="62630" y="12258"/>
                    <a:pt x="62674" y="12322"/>
                    <a:pt x="62726" y="12322"/>
                  </a:cubicBezTo>
                  <a:cubicBezTo>
                    <a:pt x="62742" y="12322"/>
                    <a:pt x="62758" y="12316"/>
                    <a:pt x="62772" y="12303"/>
                  </a:cubicBezTo>
                  <a:cubicBezTo>
                    <a:pt x="62887" y="12199"/>
                    <a:pt x="62980" y="12124"/>
                    <a:pt x="63058" y="12058"/>
                  </a:cubicBezTo>
                  <a:lnTo>
                    <a:pt x="63058" y="12058"/>
                  </a:lnTo>
                  <a:cubicBezTo>
                    <a:pt x="62841" y="12373"/>
                    <a:pt x="62642" y="12699"/>
                    <a:pt x="62460" y="13034"/>
                  </a:cubicBezTo>
                  <a:cubicBezTo>
                    <a:pt x="62432" y="13088"/>
                    <a:pt x="62477" y="13136"/>
                    <a:pt x="62523" y="13136"/>
                  </a:cubicBezTo>
                  <a:cubicBezTo>
                    <a:pt x="62544" y="13136"/>
                    <a:pt x="62564" y="13126"/>
                    <a:pt x="62579" y="13103"/>
                  </a:cubicBezTo>
                  <a:cubicBezTo>
                    <a:pt x="62859" y="12632"/>
                    <a:pt x="63168" y="12179"/>
                    <a:pt x="63502" y="11749"/>
                  </a:cubicBezTo>
                  <a:lnTo>
                    <a:pt x="63502" y="11749"/>
                  </a:lnTo>
                  <a:cubicBezTo>
                    <a:pt x="63404" y="11908"/>
                    <a:pt x="63303" y="12061"/>
                    <a:pt x="63211" y="12222"/>
                  </a:cubicBezTo>
                  <a:cubicBezTo>
                    <a:pt x="63161" y="12312"/>
                    <a:pt x="63232" y="12388"/>
                    <a:pt x="63311" y="12388"/>
                  </a:cubicBezTo>
                  <a:cubicBezTo>
                    <a:pt x="63337" y="12388"/>
                    <a:pt x="63363" y="12380"/>
                    <a:pt x="63387" y="12361"/>
                  </a:cubicBezTo>
                  <a:cubicBezTo>
                    <a:pt x="65795" y="10438"/>
                    <a:pt x="67538" y="7878"/>
                    <a:pt x="69779" y="5787"/>
                  </a:cubicBezTo>
                  <a:lnTo>
                    <a:pt x="69779" y="5787"/>
                  </a:lnTo>
                  <a:cubicBezTo>
                    <a:pt x="68477" y="7609"/>
                    <a:pt x="67065" y="9338"/>
                    <a:pt x="65610" y="11027"/>
                  </a:cubicBezTo>
                  <a:cubicBezTo>
                    <a:pt x="65136" y="11567"/>
                    <a:pt x="64651" y="12098"/>
                    <a:pt x="64187" y="12647"/>
                  </a:cubicBezTo>
                  <a:cubicBezTo>
                    <a:pt x="62945" y="14041"/>
                    <a:pt x="61686" y="15418"/>
                    <a:pt x="60425" y="16798"/>
                  </a:cubicBezTo>
                  <a:cubicBezTo>
                    <a:pt x="61456" y="15493"/>
                    <a:pt x="62466" y="14174"/>
                    <a:pt x="63445" y="12832"/>
                  </a:cubicBezTo>
                  <a:cubicBezTo>
                    <a:pt x="63525" y="12720"/>
                    <a:pt x="63412" y="12598"/>
                    <a:pt x="63299" y="12598"/>
                  </a:cubicBezTo>
                  <a:cubicBezTo>
                    <a:pt x="63263" y="12598"/>
                    <a:pt x="63226" y="12611"/>
                    <a:pt x="63196" y="12641"/>
                  </a:cubicBezTo>
                  <a:cubicBezTo>
                    <a:pt x="54498" y="21530"/>
                    <a:pt x="46484" y="30953"/>
                    <a:pt x="38504" y="40478"/>
                  </a:cubicBezTo>
                  <a:cubicBezTo>
                    <a:pt x="30954" y="49488"/>
                    <a:pt x="23468" y="58579"/>
                    <a:pt x="17100" y="68479"/>
                  </a:cubicBezTo>
                  <a:cubicBezTo>
                    <a:pt x="17067" y="68529"/>
                    <a:pt x="17112" y="68575"/>
                    <a:pt x="17159" y="68575"/>
                  </a:cubicBezTo>
                  <a:cubicBezTo>
                    <a:pt x="17179" y="68575"/>
                    <a:pt x="17200" y="68566"/>
                    <a:pt x="17215" y="68545"/>
                  </a:cubicBezTo>
                  <a:cubicBezTo>
                    <a:pt x="24098" y="58302"/>
                    <a:pt x="31950" y="48809"/>
                    <a:pt x="39866" y="39357"/>
                  </a:cubicBezTo>
                  <a:cubicBezTo>
                    <a:pt x="43646" y="34848"/>
                    <a:pt x="47390" y="30312"/>
                    <a:pt x="51282" y="25898"/>
                  </a:cubicBezTo>
                  <a:cubicBezTo>
                    <a:pt x="54762" y="21945"/>
                    <a:pt x="59123" y="18257"/>
                    <a:pt x="62185" y="14032"/>
                  </a:cubicBezTo>
                  <a:lnTo>
                    <a:pt x="62185" y="14032"/>
                  </a:lnTo>
                  <a:cubicBezTo>
                    <a:pt x="58591" y="18993"/>
                    <a:pt x="54110" y="23305"/>
                    <a:pt x="50092" y="27913"/>
                  </a:cubicBezTo>
                  <a:cubicBezTo>
                    <a:pt x="46290" y="32276"/>
                    <a:pt x="42684" y="36828"/>
                    <a:pt x="39055" y="41338"/>
                  </a:cubicBezTo>
                  <a:cubicBezTo>
                    <a:pt x="35680" y="45533"/>
                    <a:pt x="32484" y="49829"/>
                    <a:pt x="29291" y="54159"/>
                  </a:cubicBezTo>
                  <a:cubicBezTo>
                    <a:pt x="29187" y="54298"/>
                    <a:pt x="29078" y="54433"/>
                    <a:pt x="28974" y="54572"/>
                  </a:cubicBezTo>
                  <a:cubicBezTo>
                    <a:pt x="27903" y="55836"/>
                    <a:pt x="26832" y="57104"/>
                    <a:pt x="25740" y="58351"/>
                  </a:cubicBezTo>
                  <a:cubicBezTo>
                    <a:pt x="23084" y="61382"/>
                    <a:pt x="20171" y="64139"/>
                    <a:pt x="18211" y="67693"/>
                  </a:cubicBezTo>
                  <a:cubicBezTo>
                    <a:pt x="18197" y="67719"/>
                    <a:pt x="18205" y="67751"/>
                    <a:pt x="18231" y="67766"/>
                  </a:cubicBezTo>
                  <a:cubicBezTo>
                    <a:pt x="17989" y="68095"/>
                    <a:pt x="17738" y="68418"/>
                    <a:pt x="17501" y="68750"/>
                  </a:cubicBezTo>
                  <a:cubicBezTo>
                    <a:pt x="17424" y="68859"/>
                    <a:pt x="17530" y="68969"/>
                    <a:pt x="17637" y="68969"/>
                  </a:cubicBezTo>
                  <a:cubicBezTo>
                    <a:pt x="17672" y="68969"/>
                    <a:pt x="17706" y="68958"/>
                    <a:pt x="17735" y="68932"/>
                  </a:cubicBezTo>
                  <a:cubicBezTo>
                    <a:pt x="18973" y="67780"/>
                    <a:pt x="20180" y="66596"/>
                    <a:pt x="21355" y="65381"/>
                  </a:cubicBezTo>
                  <a:lnTo>
                    <a:pt x="21355" y="65381"/>
                  </a:lnTo>
                  <a:cubicBezTo>
                    <a:pt x="20356" y="66677"/>
                    <a:pt x="19435" y="68014"/>
                    <a:pt x="18667" y="69420"/>
                  </a:cubicBezTo>
                  <a:cubicBezTo>
                    <a:pt x="18635" y="69478"/>
                    <a:pt x="18687" y="69533"/>
                    <a:pt x="18738" y="69533"/>
                  </a:cubicBezTo>
                  <a:cubicBezTo>
                    <a:pt x="18761" y="69533"/>
                    <a:pt x="18783" y="69522"/>
                    <a:pt x="18797" y="69495"/>
                  </a:cubicBezTo>
                  <a:cubicBezTo>
                    <a:pt x="19834" y="67639"/>
                    <a:pt x="21124" y="65863"/>
                    <a:pt x="22539" y="64139"/>
                  </a:cubicBezTo>
                  <a:cubicBezTo>
                    <a:pt x="24334" y="62237"/>
                    <a:pt x="26070" y="60274"/>
                    <a:pt x="27761" y="58270"/>
                  </a:cubicBezTo>
                  <a:cubicBezTo>
                    <a:pt x="29237" y="56665"/>
                    <a:pt x="30683" y="55071"/>
                    <a:pt x="31976" y="53458"/>
                  </a:cubicBezTo>
                  <a:cubicBezTo>
                    <a:pt x="36896" y="47323"/>
                    <a:pt x="41706" y="41127"/>
                    <a:pt x="46775" y="35114"/>
                  </a:cubicBezTo>
                  <a:cubicBezTo>
                    <a:pt x="47006" y="34839"/>
                    <a:pt x="47234" y="34568"/>
                    <a:pt x="47462" y="34294"/>
                  </a:cubicBezTo>
                  <a:lnTo>
                    <a:pt x="47462" y="34294"/>
                  </a:lnTo>
                  <a:cubicBezTo>
                    <a:pt x="45453" y="36973"/>
                    <a:pt x="43446" y="39655"/>
                    <a:pt x="41440" y="42337"/>
                  </a:cubicBezTo>
                  <a:cubicBezTo>
                    <a:pt x="38007" y="46942"/>
                    <a:pt x="34494" y="51474"/>
                    <a:pt x="30897" y="55929"/>
                  </a:cubicBezTo>
                  <a:cubicBezTo>
                    <a:pt x="29537" y="57517"/>
                    <a:pt x="28183" y="59110"/>
                    <a:pt x="26837" y="60710"/>
                  </a:cubicBezTo>
                  <a:cubicBezTo>
                    <a:pt x="25651" y="62058"/>
                    <a:pt x="24493" y="63432"/>
                    <a:pt x="23408" y="64841"/>
                  </a:cubicBezTo>
                  <a:cubicBezTo>
                    <a:pt x="22013" y="66544"/>
                    <a:pt x="20633" y="68262"/>
                    <a:pt x="19268" y="69991"/>
                  </a:cubicBezTo>
                  <a:cubicBezTo>
                    <a:pt x="19187" y="70092"/>
                    <a:pt x="19275" y="70228"/>
                    <a:pt x="19371" y="70228"/>
                  </a:cubicBezTo>
                  <a:cubicBezTo>
                    <a:pt x="19401" y="70228"/>
                    <a:pt x="19432" y="70215"/>
                    <a:pt x="19458" y="70182"/>
                  </a:cubicBezTo>
                  <a:lnTo>
                    <a:pt x="20945" y="68355"/>
                  </a:lnTo>
                  <a:lnTo>
                    <a:pt x="20945" y="68355"/>
                  </a:lnTo>
                  <a:cubicBezTo>
                    <a:pt x="20694" y="68753"/>
                    <a:pt x="20431" y="69146"/>
                    <a:pt x="20197" y="69550"/>
                  </a:cubicBezTo>
                  <a:cubicBezTo>
                    <a:pt x="20149" y="69633"/>
                    <a:pt x="20221" y="69746"/>
                    <a:pt x="20308" y="69746"/>
                  </a:cubicBezTo>
                  <a:cubicBezTo>
                    <a:pt x="20329" y="69746"/>
                    <a:pt x="20352" y="69739"/>
                    <a:pt x="20373" y="69723"/>
                  </a:cubicBezTo>
                  <a:cubicBezTo>
                    <a:pt x="24392" y="66712"/>
                    <a:pt x="27143" y="62041"/>
                    <a:pt x="30163" y="58083"/>
                  </a:cubicBezTo>
                  <a:cubicBezTo>
                    <a:pt x="31384" y="56483"/>
                    <a:pt x="32597" y="54872"/>
                    <a:pt x="33795" y="53255"/>
                  </a:cubicBezTo>
                  <a:cubicBezTo>
                    <a:pt x="33991" y="53025"/>
                    <a:pt x="34185" y="52791"/>
                    <a:pt x="34381" y="52563"/>
                  </a:cubicBezTo>
                  <a:cubicBezTo>
                    <a:pt x="36720" y="49843"/>
                    <a:pt x="39070" y="47132"/>
                    <a:pt x="41428" y="44430"/>
                  </a:cubicBezTo>
                  <a:lnTo>
                    <a:pt x="41428" y="44430"/>
                  </a:lnTo>
                  <a:cubicBezTo>
                    <a:pt x="40819" y="45282"/>
                    <a:pt x="40204" y="46133"/>
                    <a:pt x="39589" y="46982"/>
                  </a:cubicBezTo>
                  <a:cubicBezTo>
                    <a:pt x="36252" y="51564"/>
                    <a:pt x="32689" y="55989"/>
                    <a:pt x="29176" y="60438"/>
                  </a:cubicBezTo>
                  <a:cubicBezTo>
                    <a:pt x="26465" y="63874"/>
                    <a:pt x="23243" y="66937"/>
                    <a:pt x="21147" y="70811"/>
                  </a:cubicBezTo>
                  <a:cubicBezTo>
                    <a:pt x="21103" y="70893"/>
                    <a:pt x="21171" y="71004"/>
                    <a:pt x="21255" y="71004"/>
                  </a:cubicBezTo>
                  <a:cubicBezTo>
                    <a:pt x="21275" y="71004"/>
                    <a:pt x="21297" y="70997"/>
                    <a:pt x="21317" y="70982"/>
                  </a:cubicBezTo>
                  <a:cubicBezTo>
                    <a:pt x="22276" y="70271"/>
                    <a:pt x="23194" y="69504"/>
                    <a:pt x="24095" y="68712"/>
                  </a:cubicBezTo>
                  <a:lnTo>
                    <a:pt x="24095" y="68712"/>
                  </a:lnTo>
                  <a:cubicBezTo>
                    <a:pt x="23526" y="69567"/>
                    <a:pt x="22949" y="70410"/>
                    <a:pt x="22397" y="71276"/>
                  </a:cubicBezTo>
                  <a:cubicBezTo>
                    <a:pt x="22329" y="71382"/>
                    <a:pt x="22421" y="71476"/>
                    <a:pt x="22518" y="71476"/>
                  </a:cubicBezTo>
                  <a:cubicBezTo>
                    <a:pt x="22561" y="71476"/>
                    <a:pt x="22605" y="71458"/>
                    <a:pt x="22637" y="71415"/>
                  </a:cubicBezTo>
                  <a:cubicBezTo>
                    <a:pt x="23725" y="69934"/>
                    <a:pt x="24828" y="68461"/>
                    <a:pt x="25945" y="67000"/>
                  </a:cubicBezTo>
                  <a:cubicBezTo>
                    <a:pt x="26835" y="66132"/>
                    <a:pt x="27692" y="65219"/>
                    <a:pt x="28535" y="64287"/>
                  </a:cubicBezTo>
                  <a:lnTo>
                    <a:pt x="28535" y="64287"/>
                  </a:lnTo>
                  <a:cubicBezTo>
                    <a:pt x="27357" y="66152"/>
                    <a:pt x="26185" y="68017"/>
                    <a:pt x="25019" y="69885"/>
                  </a:cubicBezTo>
                  <a:cubicBezTo>
                    <a:pt x="24923" y="70029"/>
                    <a:pt x="24828" y="70173"/>
                    <a:pt x="24733" y="70318"/>
                  </a:cubicBezTo>
                  <a:cubicBezTo>
                    <a:pt x="23353" y="72180"/>
                    <a:pt x="21973" y="74045"/>
                    <a:pt x="20619" y="75924"/>
                  </a:cubicBezTo>
                  <a:cubicBezTo>
                    <a:pt x="21759" y="74362"/>
                    <a:pt x="22931" y="72815"/>
                    <a:pt x="24109" y="71273"/>
                  </a:cubicBezTo>
                  <a:lnTo>
                    <a:pt x="24109" y="71273"/>
                  </a:lnTo>
                  <a:cubicBezTo>
                    <a:pt x="23382" y="72382"/>
                    <a:pt x="22646" y="73479"/>
                    <a:pt x="21904" y="74570"/>
                  </a:cubicBezTo>
                  <a:cubicBezTo>
                    <a:pt x="20287" y="76932"/>
                    <a:pt x="18739" y="79328"/>
                    <a:pt x="17204" y="81730"/>
                  </a:cubicBezTo>
                  <a:cubicBezTo>
                    <a:pt x="16190" y="83217"/>
                    <a:pt x="15177" y="84698"/>
                    <a:pt x="14155" y="86179"/>
                  </a:cubicBezTo>
                  <a:cubicBezTo>
                    <a:pt x="14729" y="85396"/>
                    <a:pt x="15295" y="84611"/>
                    <a:pt x="15867" y="83829"/>
                  </a:cubicBezTo>
                  <a:lnTo>
                    <a:pt x="15867" y="83829"/>
                  </a:lnTo>
                  <a:cubicBezTo>
                    <a:pt x="14342" y="86225"/>
                    <a:pt x="12818" y="88616"/>
                    <a:pt x="11248" y="90974"/>
                  </a:cubicBezTo>
                  <a:cubicBezTo>
                    <a:pt x="9244" y="93607"/>
                    <a:pt x="7298" y="96280"/>
                    <a:pt x="5497" y="99014"/>
                  </a:cubicBezTo>
                  <a:cubicBezTo>
                    <a:pt x="4391" y="100435"/>
                    <a:pt x="3248" y="101832"/>
                    <a:pt x="2044" y="103192"/>
                  </a:cubicBezTo>
                  <a:cubicBezTo>
                    <a:pt x="3011" y="101743"/>
                    <a:pt x="3995" y="100302"/>
                    <a:pt x="4997" y="98873"/>
                  </a:cubicBezTo>
                  <a:cubicBezTo>
                    <a:pt x="6224" y="97277"/>
                    <a:pt x="7396" y="95642"/>
                    <a:pt x="8528" y="93980"/>
                  </a:cubicBezTo>
                  <a:cubicBezTo>
                    <a:pt x="9697" y="92461"/>
                    <a:pt x="10861" y="90937"/>
                    <a:pt x="11958" y="89366"/>
                  </a:cubicBezTo>
                  <a:cubicBezTo>
                    <a:pt x="12697" y="88309"/>
                    <a:pt x="13424" y="87241"/>
                    <a:pt x="14158" y="86179"/>
                  </a:cubicBezTo>
                  <a:lnTo>
                    <a:pt x="14158" y="86179"/>
                  </a:lnTo>
                  <a:cubicBezTo>
                    <a:pt x="12550" y="88376"/>
                    <a:pt x="10944" y="90573"/>
                    <a:pt x="9342" y="92773"/>
                  </a:cubicBezTo>
                  <a:cubicBezTo>
                    <a:pt x="11935" y="88878"/>
                    <a:pt x="14386" y="84880"/>
                    <a:pt x="17025" y="81005"/>
                  </a:cubicBezTo>
                  <a:lnTo>
                    <a:pt x="17025" y="81005"/>
                  </a:lnTo>
                  <a:cubicBezTo>
                    <a:pt x="14444" y="84683"/>
                    <a:pt x="11909" y="88393"/>
                    <a:pt x="9455" y="92158"/>
                  </a:cubicBezTo>
                  <a:cubicBezTo>
                    <a:pt x="7333" y="95414"/>
                    <a:pt x="3796" y="98856"/>
                    <a:pt x="2122" y="101873"/>
                  </a:cubicBezTo>
                  <a:cubicBezTo>
                    <a:pt x="2760" y="100721"/>
                    <a:pt x="3430" y="99586"/>
                    <a:pt x="4088" y="98446"/>
                  </a:cubicBezTo>
                  <a:cubicBezTo>
                    <a:pt x="6475" y="95570"/>
                    <a:pt x="8594" y="92499"/>
                    <a:pt x="10650" y="89343"/>
                  </a:cubicBezTo>
                  <a:cubicBezTo>
                    <a:pt x="13924" y="84323"/>
                    <a:pt x="17590" y="79429"/>
                    <a:pt x="20599" y="74258"/>
                  </a:cubicBezTo>
                  <a:cubicBezTo>
                    <a:pt x="20657" y="74156"/>
                    <a:pt x="20571" y="74026"/>
                    <a:pt x="20467" y="74026"/>
                  </a:cubicBezTo>
                  <a:cubicBezTo>
                    <a:pt x="20442" y="74026"/>
                    <a:pt x="20416" y="74033"/>
                    <a:pt x="20391" y="74051"/>
                  </a:cubicBezTo>
                  <a:cubicBezTo>
                    <a:pt x="19276" y="74810"/>
                    <a:pt x="18335" y="75765"/>
                    <a:pt x="17478" y="76811"/>
                  </a:cubicBezTo>
                  <a:cubicBezTo>
                    <a:pt x="17992" y="76066"/>
                    <a:pt x="18506" y="75321"/>
                    <a:pt x="19014" y="74567"/>
                  </a:cubicBezTo>
                  <a:cubicBezTo>
                    <a:pt x="19084" y="74462"/>
                    <a:pt x="18988" y="74366"/>
                    <a:pt x="18889" y="74366"/>
                  </a:cubicBezTo>
                  <a:cubicBezTo>
                    <a:pt x="18847" y="74366"/>
                    <a:pt x="18804" y="74383"/>
                    <a:pt x="18774" y="74426"/>
                  </a:cubicBezTo>
                  <a:cubicBezTo>
                    <a:pt x="17911" y="75621"/>
                    <a:pt x="17042" y="76822"/>
                    <a:pt x="16173" y="78026"/>
                  </a:cubicBezTo>
                  <a:cubicBezTo>
                    <a:pt x="16929" y="76747"/>
                    <a:pt x="17625" y="75439"/>
                    <a:pt x="18217" y="74088"/>
                  </a:cubicBezTo>
                  <a:cubicBezTo>
                    <a:pt x="18254" y="74005"/>
                    <a:pt x="18195" y="73887"/>
                    <a:pt x="18109" y="73887"/>
                  </a:cubicBezTo>
                  <a:cubicBezTo>
                    <a:pt x="18088" y="73887"/>
                    <a:pt x="18065" y="73895"/>
                    <a:pt x="18041" y="73912"/>
                  </a:cubicBezTo>
                  <a:cubicBezTo>
                    <a:pt x="14698" y="76317"/>
                    <a:pt x="12642" y="80411"/>
                    <a:pt x="10332" y="83728"/>
                  </a:cubicBezTo>
                  <a:cubicBezTo>
                    <a:pt x="7206" y="88229"/>
                    <a:pt x="3946" y="92871"/>
                    <a:pt x="1368" y="97762"/>
                  </a:cubicBezTo>
                  <a:cubicBezTo>
                    <a:pt x="1264" y="97926"/>
                    <a:pt x="1155" y="98088"/>
                    <a:pt x="1051" y="98255"/>
                  </a:cubicBezTo>
                  <a:cubicBezTo>
                    <a:pt x="1036" y="98278"/>
                    <a:pt x="1045" y="98307"/>
                    <a:pt x="1068" y="98322"/>
                  </a:cubicBezTo>
                  <a:cubicBezTo>
                    <a:pt x="710" y="99014"/>
                    <a:pt x="366" y="99716"/>
                    <a:pt x="37" y="100420"/>
                  </a:cubicBezTo>
                  <a:cubicBezTo>
                    <a:pt x="0" y="100504"/>
                    <a:pt x="62" y="100618"/>
                    <a:pt x="149" y="100618"/>
                  </a:cubicBezTo>
                  <a:cubicBezTo>
                    <a:pt x="169" y="100618"/>
                    <a:pt x="191" y="100612"/>
                    <a:pt x="213" y="100597"/>
                  </a:cubicBezTo>
                  <a:cubicBezTo>
                    <a:pt x="1622" y="99627"/>
                    <a:pt x="2693" y="98371"/>
                    <a:pt x="3629" y="97002"/>
                  </a:cubicBezTo>
                  <a:lnTo>
                    <a:pt x="3629" y="97002"/>
                  </a:lnTo>
                  <a:cubicBezTo>
                    <a:pt x="2731" y="98579"/>
                    <a:pt x="1816" y="100146"/>
                    <a:pt x="820" y="101676"/>
                  </a:cubicBezTo>
                  <a:cubicBezTo>
                    <a:pt x="757" y="101774"/>
                    <a:pt x="849" y="101878"/>
                    <a:pt x="943" y="101878"/>
                  </a:cubicBezTo>
                  <a:cubicBezTo>
                    <a:pt x="974" y="101878"/>
                    <a:pt x="1005" y="101867"/>
                    <a:pt x="1031" y="101841"/>
                  </a:cubicBezTo>
                  <a:cubicBezTo>
                    <a:pt x="1752" y="101110"/>
                    <a:pt x="2439" y="100354"/>
                    <a:pt x="3109" y="99589"/>
                  </a:cubicBezTo>
                  <a:lnTo>
                    <a:pt x="3109" y="99589"/>
                  </a:lnTo>
                  <a:cubicBezTo>
                    <a:pt x="2445" y="100755"/>
                    <a:pt x="1784" y="101919"/>
                    <a:pt x="1134" y="103094"/>
                  </a:cubicBezTo>
                  <a:cubicBezTo>
                    <a:pt x="1081" y="103193"/>
                    <a:pt x="1166" y="103301"/>
                    <a:pt x="1258" y="103301"/>
                  </a:cubicBezTo>
                  <a:cubicBezTo>
                    <a:pt x="1289" y="103301"/>
                    <a:pt x="1321" y="103289"/>
                    <a:pt x="1348" y="103258"/>
                  </a:cubicBezTo>
                  <a:cubicBezTo>
                    <a:pt x="2038" y="102508"/>
                    <a:pt x="2696" y="101734"/>
                    <a:pt x="3343" y="100955"/>
                  </a:cubicBezTo>
                  <a:lnTo>
                    <a:pt x="3343" y="100955"/>
                  </a:lnTo>
                  <a:cubicBezTo>
                    <a:pt x="2820" y="101720"/>
                    <a:pt x="2312" y="102496"/>
                    <a:pt x="1830" y="103290"/>
                  </a:cubicBezTo>
                  <a:cubicBezTo>
                    <a:pt x="1803" y="103334"/>
                    <a:pt x="1837" y="103362"/>
                    <a:pt x="1876" y="103362"/>
                  </a:cubicBezTo>
                  <a:cubicBezTo>
                    <a:pt x="1883" y="103362"/>
                    <a:pt x="1890" y="103361"/>
                    <a:pt x="1897" y="103359"/>
                  </a:cubicBezTo>
                  <a:lnTo>
                    <a:pt x="1897" y="103359"/>
                  </a:lnTo>
                  <a:cubicBezTo>
                    <a:pt x="1876" y="103383"/>
                    <a:pt x="1856" y="103406"/>
                    <a:pt x="1836" y="103432"/>
                  </a:cubicBezTo>
                  <a:cubicBezTo>
                    <a:pt x="1791" y="103481"/>
                    <a:pt x="1836" y="103547"/>
                    <a:pt x="1885" y="103547"/>
                  </a:cubicBezTo>
                  <a:cubicBezTo>
                    <a:pt x="1900" y="103547"/>
                    <a:pt x="1915" y="103541"/>
                    <a:pt x="1928" y="103527"/>
                  </a:cubicBezTo>
                  <a:cubicBezTo>
                    <a:pt x="2719" y="102693"/>
                    <a:pt x="3482" y="101835"/>
                    <a:pt x="4229" y="100972"/>
                  </a:cubicBezTo>
                  <a:lnTo>
                    <a:pt x="4229" y="100972"/>
                  </a:lnTo>
                  <a:cubicBezTo>
                    <a:pt x="3499" y="102150"/>
                    <a:pt x="2792" y="103339"/>
                    <a:pt x="2136" y="104546"/>
                  </a:cubicBezTo>
                  <a:cubicBezTo>
                    <a:pt x="2106" y="104602"/>
                    <a:pt x="2155" y="104652"/>
                    <a:pt x="2203" y="104652"/>
                  </a:cubicBezTo>
                  <a:cubicBezTo>
                    <a:pt x="2225" y="104652"/>
                    <a:pt x="2246" y="104642"/>
                    <a:pt x="2260" y="104618"/>
                  </a:cubicBezTo>
                  <a:cubicBezTo>
                    <a:pt x="3213" y="102915"/>
                    <a:pt x="4273" y="101249"/>
                    <a:pt x="5387" y="99601"/>
                  </a:cubicBezTo>
                  <a:cubicBezTo>
                    <a:pt x="5979" y="98890"/>
                    <a:pt x="6559" y="98171"/>
                    <a:pt x="7128" y="97444"/>
                  </a:cubicBezTo>
                  <a:lnTo>
                    <a:pt x="7128" y="97444"/>
                  </a:lnTo>
                  <a:cubicBezTo>
                    <a:pt x="5367" y="100060"/>
                    <a:pt x="3675" y="102721"/>
                    <a:pt x="2139" y="105490"/>
                  </a:cubicBezTo>
                  <a:cubicBezTo>
                    <a:pt x="2109" y="105544"/>
                    <a:pt x="2156" y="105594"/>
                    <a:pt x="2203" y="105594"/>
                  </a:cubicBezTo>
                  <a:cubicBezTo>
                    <a:pt x="2223" y="105594"/>
                    <a:pt x="2244" y="105583"/>
                    <a:pt x="2257" y="105559"/>
                  </a:cubicBezTo>
                  <a:cubicBezTo>
                    <a:pt x="2618" y="104930"/>
                    <a:pt x="3002" y="104321"/>
                    <a:pt x="3378" y="103700"/>
                  </a:cubicBezTo>
                  <a:lnTo>
                    <a:pt x="3378" y="103700"/>
                  </a:lnTo>
                  <a:cubicBezTo>
                    <a:pt x="3204" y="104023"/>
                    <a:pt x="3025" y="104341"/>
                    <a:pt x="2867" y="104670"/>
                  </a:cubicBezTo>
                  <a:cubicBezTo>
                    <a:pt x="2817" y="104769"/>
                    <a:pt x="2898" y="104876"/>
                    <a:pt x="2989" y="104876"/>
                  </a:cubicBezTo>
                  <a:cubicBezTo>
                    <a:pt x="3020" y="104876"/>
                    <a:pt x="3052" y="104864"/>
                    <a:pt x="3080" y="104835"/>
                  </a:cubicBezTo>
                  <a:cubicBezTo>
                    <a:pt x="4408" y="103455"/>
                    <a:pt x="5630" y="101997"/>
                    <a:pt x="6805" y="100504"/>
                  </a:cubicBezTo>
                  <a:lnTo>
                    <a:pt x="6805" y="100504"/>
                  </a:lnTo>
                  <a:cubicBezTo>
                    <a:pt x="5655" y="102182"/>
                    <a:pt x="4590" y="103914"/>
                    <a:pt x="3793" y="105802"/>
                  </a:cubicBezTo>
                  <a:cubicBezTo>
                    <a:pt x="3751" y="105901"/>
                    <a:pt x="3846" y="105979"/>
                    <a:pt x="3936" y="105979"/>
                  </a:cubicBezTo>
                  <a:cubicBezTo>
                    <a:pt x="3982" y="105979"/>
                    <a:pt x="4026" y="105959"/>
                    <a:pt x="4050" y="105912"/>
                  </a:cubicBezTo>
                  <a:cubicBezTo>
                    <a:pt x="6776" y="100530"/>
                    <a:pt x="10494" y="95879"/>
                    <a:pt x="14293" y="91222"/>
                  </a:cubicBezTo>
                  <a:cubicBezTo>
                    <a:pt x="14698" y="90732"/>
                    <a:pt x="15128" y="90232"/>
                    <a:pt x="15572" y="89733"/>
                  </a:cubicBezTo>
                  <a:lnTo>
                    <a:pt x="15572" y="89733"/>
                  </a:lnTo>
                  <a:cubicBezTo>
                    <a:pt x="15148" y="90400"/>
                    <a:pt x="14724" y="91067"/>
                    <a:pt x="14302" y="91736"/>
                  </a:cubicBezTo>
                  <a:cubicBezTo>
                    <a:pt x="14871" y="90902"/>
                    <a:pt x="15440" y="90071"/>
                    <a:pt x="16008" y="89239"/>
                  </a:cubicBezTo>
                  <a:cubicBezTo>
                    <a:pt x="18301" y="86670"/>
                    <a:pt x="20844" y="83950"/>
                    <a:pt x="21875" y="80835"/>
                  </a:cubicBezTo>
                  <a:cubicBezTo>
                    <a:pt x="21912" y="80722"/>
                    <a:pt x="21824" y="80652"/>
                    <a:pt x="21733" y="80652"/>
                  </a:cubicBezTo>
                  <a:cubicBezTo>
                    <a:pt x="21682" y="80652"/>
                    <a:pt x="21630" y="80673"/>
                    <a:pt x="21598" y="80720"/>
                  </a:cubicBezTo>
                  <a:cubicBezTo>
                    <a:pt x="20168" y="82674"/>
                    <a:pt x="18823" y="84683"/>
                    <a:pt x="17507" y="86710"/>
                  </a:cubicBezTo>
                  <a:cubicBezTo>
                    <a:pt x="15555" y="89199"/>
                    <a:pt x="13540" y="91650"/>
                    <a:pt x="11574" y="94141"/>
                  </a:cubicBezTo>
                  <a:cubicBezTo>
                    <a:pt x="11782" y="93838"/>
                    <a:pt x="11992" y="93538"/>
                    <a:pt x="12195" y="93235"/>
                  </a:cubicBezTo>
                  <a:cubicBezTo>
                    <a:pt x="15188" y="88699"/>
                    <a:pt x="18364" y="84288"/>
                    <a:pt x="21369" y="79758"/>
                  </a:cubicBezTo>
                  <a:cubicBezTo>
                    <a:pt x="21430" y="79666"/>
                    <a:pt x="21337" y="79557"/>
                    <a:pt x="21247" y="79557"/>
                  </a:cubicBezTo>
                  <a:cubicBezTo>
                    <a:pt x="21216" y="79557"/>
                    <a:pt x="21186" y="79569"/>
                    <a:pt x="21162" y="79599"/>
                  </a:cubicBezTo>
                  <a:cubicBezTo>
                    <a:pt x="20610" y="80272"/>
                    <a:pt x="20085" y="80962"/>
                    <a:pt x="19559" y="81652"/>
                  </a:cubicBezTo>
                  <a:cubicBezTo>
                    <a:pt x="20062" y="80722"/>
                    <a:pt x="20518" y="79767"/>
                    <a:pt x="20919" y="78791"/>
                  </a:cubicBezTo>
                  <a:cubicBezTo>
                    <a:pt x="21156" y="78471"/>
                    <a:pt x="21393" y="78150"/>
                    <a:pt x="21629" y="77830"/>
                  </a:cubicBezTo>
                  <a:cubicBezTo>
                    <a:pt x="21647" y="77872"/>
                    <a:pt x="21686" y="77895"/>
                    <a:pt x="21727" y="77895"/>
                  </a:cubicBezTo>
                  <a:cubicBezTo>
                    <a:pt x="21753" y="77895"/>
                    <a:pt x="21779" y="77885"/>
                    <a:pt x="21800" y="77864"/>
                  </a:cubicBezTo>
                  <a:lnTo>
                    <a:pt x="21800" y="77864"/>
                  </a:lnTo>
                  <a:cubicBezTo>
                    <a:pt x="21727" y="78040"/>
                    <a:pt x="21652" y="78214"/>
                    <a:pt x="21583" y="78393"/>
                  </a:cubicBezTo>
                  <a:cubicBezTo>
                    <a:pt x="21544" y="78500"/>
                    <a:pt x="21637" y="78574"/>
                    <a:pt x="21729" y="78574"/>
                  </a:cubicBezTo>
                  <a:cubicBezTo>
                    <a:pt x="21766" y="78574"/>
                    <a:pt x="21803" y="78562"/>
                    <a:pt x="21831" y="78537"/>
                  </a:cubicBezTo>
                  <a:cubicBezTo>
                    <a:pt x="22250" y="78165"/>
                    <a:pt x="22648" y="77775"/>
                    <a:pt x="23053" y="77391"/>
                  </a:cubicBezTo>
                  <a:lnTo>
                    <a:pt x="23053" y="77391"/>
                  </a:lnTo>
                  <a:cubicBezTo>
                    <a:pt x="22755" y="77968"/>
                    <a:pt x="22469" y="78546"/>
                    <a:pt x="22207" y="79132"/>
                  </a:cubicBezTo>
                  <a:cubicBezTo>
                    <a:pt x="22153" y="79250"/>
                    <a:pt x="22234" y="79393"/>
                    <a:pt x="22353" y="79393"/>
                  </a:cubicBezTo>
                  <a:cubicBezTo>
                    <a:pt x="22381" y="79393"/>
                    <a:pt x="22412" y="79385"/>
                    <a:pt x="22443" y="79366"/>
                  </a:cubicBezTo>
                  <a:cubicBezTo>
                    <a:pt x="26410" y="77004"/>
                    <a:pt x="28593" y="72956"/>
                    <a:pt x="31321" y="69379"/>
                  </a:cubicBezTo>
                  <a:cubicBezTo>
                    <a:pt x="32935" y="67266"/>
                    <a:pt x="34575" y="65167"/>
                    <a:pt x="36206" y="63068"/>
                  </a:cubicBezTo>
                  <a:lnTo>
                    <a:pt x="36206" y="63068"/>
                  </a:lnTo>
                  <a:cubicBezTo>
                    <a:pt x="35120" y="64801"/>
                    <a:pt x="34041" y="66567"/>
                    <a:pt x="32935" y="68329"/>
                  </a:cubicBezTo>
                  <a:cubicBezTo>
                    <a:pt x="29808" y="71998"/>
                    <a:pt x="26644" y="75630"/>
                    <a:pt x="24092" y="79758"/>
                  </a:cubicBezTo>
                  <a:cubicBezTo>
                    <a:pt x="24009" y="79895"/>
                    <a:pt x="24126" y="80019"/>
                    <a:pt x="24252" y="80019"/>
                  </a:cubicBezTo>
                  <a:cubicBezTo>
                    <a:pt x="24293" y="80019"/>
                    <a:pt x="24335" y="80005"/>
                    <a:pt x="24372" y="79975"/>
                  </a:cubicBezTo>
                  <a:cubicBezTo>
                    <a:pt x="26049" y="78546"/>
                    <a:pt x="27542" y="76863"/>
                    <a:pt x="28919" y="75047"/>
                  </a:cubicBezTo>
                  <a:lnTo>
                    <a:pt x="28919" y="75047"/>
                  </a:lnTo>
                  <a:cubicBezTo>
                    <a:pt x="27348" y="77134"/>
                    <a:pt x="25945" y="79342"/>
                    <a:pt x="24877" y="81805"/>
                  </a:cubicBezTo>
                  <a:cubicBezTo>
                    <a:pt x="24826" y="81920"/>
                    <a:pt x="24910" y="82089"/>
                    <a:pt x="25028" y="82089"/>
                  </a:cubicBezTo>
                  <a:cubicBezTo>
                    <a:pt x="25058" y="82089"/>
                    <a:pt x="25090" y="82078"/>
                    <a:pt x="25123" y="82053"/>
                  </a:cubicBezTo>
                  <a:cubicBezTo>
                    <a:pt x="25561" y="81718"/>
                    <a:pt x="25980" y="81352"/>
                    <a:pt x="26387" y="80974"/>
                  </a:cubicBezTo>
                  <a:lnTo>
                    <a:pt x="26387" y="80974"/>
                  </a:lnTo>
                  <a:cubicBezTo>
                    <a:pt x="26098" y="81464"/>
                    <a:pt x="25792" y="81941"/>
                    <a:pt x="25515" y="82440"/>
                  </a:cubicBezTo>
                  <a:cubicBezTo>
                    <a:pt x="25442" y="82572"/>
                    <a:pt x="25548" y="82693"/>
                    <a:pt x="25667" y="82693"/>
                  </a:cubicBezTo>
                  <a:cubicBezTo>
                    <a:pt x="25706" y="82693"/>
                    <a:pt x="25747" y="82679"/>
                    <a:pt x="25784" y="82648"/>
                  </a:cubicBezTo>
                  <a:cubicBezTo>
                    <a:pt x="26650" y="81903"/>
                    <a:pt x="27487" y="81121"/>
                    <a:pt x="28301" y="80310"/>
                  </a:cubicBezTo>
                  <a:lnTo>
                    <a:pt x="28301" y="80310"/>
                  </a:lnTo>
                  <a:cubicBezTo>
                    <a:pt x="27380" y="81736"/>
                    <a:pt x="26849" y="83202"/>
                    <a:pt x="27219" y="84623"/>
                  </a:cubicBezTo>
                  <a:cubicBezTo>
                    <a:pt x="27239" y="84703"/>
                    <a:pt x="27323" y="84758"/>
                    <a:pt x="27404" y="84758"/>
                  </a:cubicBezTo>
                  <a:cubicBezTo>
                    <a:pt x="27448" y="84758"/>
                    <a:pt x="27491" y="84741"/>
                    <a:pt x="27522" y="84704"/>
                  </a:cubicBezTo>
                  <a:cubicBezTo>
                    <a:pt x="29392" y="82411"/>
                    <a:pt x="31768" y="80581"/>
                    <a:pt x="33538" y="78211"/>
                  </a:cubicBezTo>
                  <a:cubicBezTo>
                    <a:pt x="35894" y="75061"/>
                    <a:pt x="37987" y="71764"/>
                    <a:pt x="39999" y="68386"/>
                  </a:cubicBezTo>
                  <a:cubicBezTo>
                    <a:pt x="41859" y="65260"/>
                    <a:pt x="43715" y="62150"/>
                    <a:pt x="45606" y="59067"/>
                  </a:cubicBezTo>
                  <a:cubicBezTo>
                    <a:pt x="58222" y="41791"/>
                    <a:pt x="70206" y="24007"/>
                    <a:pt x="83440" y="7211"/>
                  </a:cubicBezTo>
                  <a:cubicBezTo>
                    <a:pt x="83549" y="7071"/>
                    <a:pt x="83428" y="6887"/>
                    <a:pt x="83300" y="6887"/>
                  </a:cubicBezTo>
                  <a:cubicBezTo>
                    <a:pt x="83260" y="6887"/>
                    <a:pt x="83218" y="6906"/>
                    <a:pt x="83183" y="6951"/>
                  </a:cubicBezTo>
                  <a:cubicBezTo>
                    <a:pt x="81916" y="8556"/>
                    <a:pt x="80663" y="10173"/>
                    <a:pt x="79418" y="11798"/>
                  </a:cubicBezTo>
                  <a:cubicBezTo>
                    <a:pt x="80989" y="9682"/>
                    <a:pt x="82487" y="7528"/>
                    <a:pt x="83787" y="5285"/>
                  </a:cubicBezTo>
                  <a:cubicBezTo>
                    <a:pt x="83789" y="5279"/>
                    <a:pt x="83787" y="5273"/>
                    <a:pt x="83789" y="5268"/>
                  </a:cubicBezTo>
                  <a:lnTo>
                    <a:pt x="83789" y="5268"/>
                  </a:lnTo>
                  <a:cubicBezTo>
                    <a:pt x="84606" y="6867"/>
                    <a:pt x="82213" y="9913"/>
                    <a:pt x="81624" y="11068"/>
                  </a:cubicBezTo>
                  <a:cubicBezTo>
                    <a:pt x="81566" y="11180"/>
                    <a:pt x="81621" y="11293"/>
                    <a:pt x="81734" y="11336"/>
                  </a:cubicBezTo>
                  <a:lnTo>
                    <a:pt x="82828" y="11772"/>
                  </a:lnTo>
                  <a:cubicBezTo>
                    <a:pt x="82853" y="11782"/>
                    <a:pt x="82876" y="11787"/>
                    <a:pt x="82898" y="11787"/>
                  </a:cubicBezTo>
                  <a:cubicBezTo>
                    <a:pt x="83068" y="11787"/>
                    <a:pt x="83121" y="11503"/>
                    <a:pt x="82929" y="11426"/>
                  </a:cubicBezTo>
                  <a:cubicBezTo>
                    <a:pt x="81197" y="10730"/>
                    <a:pt x="84592" y="8527"/>
                    <a:pt x="84474" y="7196"/>
                  </a:cubicBezTo>
                  <a:cubicBezTo>
                    <a:pt x="84335" y="5629"/>
                    <a:pt x="84110" y="4728"/>
                    <a:pt x="82727" y="4101"/>
                  </a:cubicBezTo>
                  <a:cubicBezTo>
                    <a:pt x="82762" y="4023"/>
                    <a:pt x="82802" y="3945"/>
                    <a:pt x="82837" y="3865"/>
                  </a:cubicBezTo>
                  <a:cubicBezTo>
                    <a:pt x="82893" y="3733"/>
                    <a:pt x="82795" y="3593"/>
                    <a:pt x="82677" y="3593"/>
                  </a:cubicBezTo>
                  <a:cubicBezTo>
                    <a:pt x="82636" y="3593"/>
                    <a:pt x="82594" y="3609"/>
                    <a:pt x="82554" y="3648"/>
                  </a:cubicBezTo>
                  <a:cubicBezTo>
                    <a:pt x="82470" y="3732"/>
                    <a:pt x="82392" y="3818"/>
                    <a:pt x="82308" y="3899"/>
                  </a:cubicBezTo>
                  <a:cubicBezTo>
                    <a:pt x="80683" y="3002"/>
                    <a:pt x="78770" y="0"/>
                    <a:pt x="76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7" name="Google Shape;13447;p54"/>
            <p:cNvSpPr/>
            <p:nvPr/>
          </p:nvSpPr>
          <p:spPr>
            <a:xfrm>
              <a:off x="5490650" y="3675725"/>
              <a:ext cx="84675" cy="91500"/>
            </a:xfrm>
            <a:custGeom>
              <a:rect b="b" l="l" r="r" t="t"/>
              <a:pathLst>
                <a:path extrusionOk="0" h="3660" w="3387">
                  <a:moveTo>
                    <a:pt x="1251" y="0"/>
                  </a:moveTo>
                  <a:cubicBezTo>
                    <a:pt x="1029" y="0"/>
                    <a:pt x="828" y="94"/>
                    <a:pt x="673" y="328"/>
                  </a:cubicBezTo>
                  <a:cubicBezTo>
                    <a:pt x="1" y="1344"/>
                    <a:pt x="1260" y="2918"/>
                    <a:pt x="1892" y="3608"/>
                  </a:cubicBezTo>
                  <a:cubicBezTo>
                    <a:pt x="1926" y="3644"/>
                    <a:pt x="1964" y="3660"/>
                    <a:pt x="2001" y="3660"/>
                  </a:cubicBezTo>
                  <a:cubicBezTo>
                    <a:pt x="2122" y="3660"/>
                    <a:pt x="2229" y="3496"/>
                    <a:pt x="2123" y="3377"/>
                  </a:cubicBezTo>
                  <a:cubicBezTo>
                    <a:pt x="1545" y="2719"/>
                    <a:pt x="578" y="1578"/>
                    <a:pt x="876" y="602"/>
                  </a:cubicBezTo>
                  <a:cubicBezTo>
                    <a:pt x="944" y="377"/>
                    <a:pt x="1090" y="287"/>
                    <a:pt x="1277" y="287"/>
                  </a:cubicBezTo>
                  <a:cubicBezTo>
                    <a:pt x="1930" y="287"/>
                    <a:pt x="3091" y="1367"/>
                    <a:pt x="3286" y="1555"/>
                  </a:cubicBezTo>
                  <a:cubicBezTo>
                    <a:pt x="3297" y="1565"/>
                    <a:pt x="3308" y="1569"/>
                    <a:pt x="3319" y="1569"/>
                  </a:cubicBezTo>
                  <a:cubicBezTo>
                    <a:pt x="3356" y="1569"/>
                    <a:pt x="3387" y="1521"/>
                    <a:pt x="3356" y="1486"/>
                  </a:cubicBezTo>
                  <a:cubicBezTo>
                    <a:pt x="3049" y="1123"/>
                    <a:pt x="2020" y="0"/>
                    <a:pt x="12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8" name="Google Shape;13448;p54"/>
            <p:cNvSpPr/>
            <p:nvPr/>
          </p:nvSpPr>
          <p:spPr>
            <a:xfrm>
              <a:off x="5646325" y="3602300"/>
              <a:ext cx="178375" cy="319450"/>
            </a:xfrm>
            <a:custGeom>
              <a:rect b="b" l="l" r="r" t="t"/>
              <a:pathLst>
                <a:path extrusionOk="0" h="12778" w="7135">
                  <a:moveTo>
                    <a:pt x="1104" y="0"/>
                  </a:moveTo>
                  <a:cubicBezTo>
                    <a:pt x="568" y="0"/>
                    <a:pt x="0" y="114"/>
                    <a:pt x="7" y="953"/>
                  </a:cubicBezTo>
                  <a:cubicBezTo>
                    <a:pt x="24" y="2691"/>
                    <a:pt x="957" y="4423"/>
                    <a:pt x="1546" y="6031"/>
                  </a:cubicBezTo>
                  <a:cubicBezTo>
                    <a:pt x="2394" y="8355"/>
                    <a:pt x="5856" y="9432"/>
                    <a:pt x="5919" y="12125"/>
                  </a:cubicBezTo>
                  <a:cubicBezTo>
                    <a:pt x="5919" y="12180"/>
                    <a:pt x="5948" y="12232"/>
                    <a:pt x="5997" y="12261"/>
                  </a:cubicBezTo>
                  <a:cubicBezTo>
                    <a:pt x="6376" y="12449"/>
                    <a:pt x="6754" y="12610"/>
                    <a:pt x="7135" y="12778"/>
                  </a:cubicBezTo>
                  <a:cubicBezTo>
                    <a:pt x="6687" y="12431"/>
                    <a:pt x="6352" y="12024"/>
                    <a:pt x="6214" y="11519"/>
                  </a:cubicBezTo>
                  <a:cubicBezTo>
                    <a:pt x="5818" y="10076"/>
                    <a:pt x="4308" y="8837"/>
                    <a:pt x="3330" y="7812"/>
                  </a:cubicBezTo>
                  <a:cubicBezTo>
                    <a:pt x="2481" y="6917"/>
                    <a:pt x="1846" y="5936"/>
                    <a:pt x="1407" y="4778"/>
                  </a:cubicBezTo>
                  <a:cubicBezTo>
                    <a:pt x="1176" y="4177"/>
                    <a:pt x="960" y="3571"/>
                    <a:pt x="755" y="2965"/>
                  </a:cubicBezTo>
                  <a:cubicBezTo>
                    <a:pt x="340" y="2143"/>
                    <a:pt x="394" y="1733"/>
                    <a:pt x="917" y="1733"/>
                  </a:cubicBezTo>
                  <a:cubicBezTo>
                    <a:pt x="1336" y="1733"/>
                    <a:pt x="2058" y="1998"/>
                    <a:pt x="3082" y="2526"/>
                  </a:cubicBezTo>
                  <a:cubicBezTo>
                    <a:pt x="3106" y="2596"/>
                    <a:pt x="3167" y="2639"/>
                    <a:pt x="3232" y="2639"/>
                  </a:cubicBezTo>
                  <a:cubicBezTo>
                    <a:pt x="3269" y="2639"/>
                    <a:pt x="3306" y="2626"/>
                    <a:pt x="3338" y="2595"/>
                  </a:cubicBezTo>
                  <a:cubicBezTo>
                    <a:pt x="4268" y="1700"/>
                    <a:pt x="3942" y="2174"/>
                    <a:pt x="4459" y="1031"/>
                  </a:cubicBezTo>
                  <a:cubicBezTo>
                    <a:pt x="4516" y="908"/>
                    <a:pt x="4406" y="793"/>
                    <a:pt x="4305" y="793"/>
                  </a:cubicBezTo>
                  <a:cubicBezTo>
                    <a:pt x="4259" y="793"/>
                    <a:pt x="4215" y="817"/>
                    <a:pt x="4190" y="875"/>
                  </a:cubicBezTo>
                  <a:cubicBezTo>
                    <a:pt x="3921" y="1472"/>
                    <a:pt x="3675" y="1691"/>
                    <a:pt x="3441" y="1691"/>
                  </a:cubicBezTo>
                  <a:cubicBezTo>
                    <a:pt x="2799" y="1691"/>
                    <a:pt x="2249" y="36"/>
                    <a:pt x="1557" y="14"/>
                  </a:cubicBezTo>
                  <a:cubicBezTo>
                    <a:pt x="1419" y="10"/>
                    <a:pt x="1263" y="0"/>
                    <a:pt x="1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9" name="Google Shape;13449;p54"/>
            <p:cNvSpPr/>
            <p:nvPr/>
          </p:nvSpPr>
          <p:spPr>
            <a:xfrm>
              <a:off x="5824675" y="3921725"/>
              <a:ext cx="90675" cy="31725"/>
            </a:xfrm>
            <a:custGeom>
              <a:rect b="b" l="l" r="r" t="t"/>
              <a:pathLst>
                <a:path extrusionOk="0" h="1269" w="3627">
                  <a:moveTo>
                    <a:pt x="1" y="1"/>
                  </a:moveTo>
                  <a:cubicBezTo>
                    <a:pt x="853" y="653"/>
                    <a:pt x="2163" y="1049"/>
                    <a:pt x="3627" y="1268"/>
                  </a:cubicBezTo>
                  <a:cubicBezTo>
                    <a:pt x="2386" y="945"/>
                    <a:pt x="1173" y="520"/>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0" name="Google Shape;13450;p54"/>
            <p:cNvSpPr/>
            <p:nvPr/>
          </p:nvSpPr>
          <p:spPr>
            <a:xfrm>
              <a:off x="5516775" y="3755850"/>
              <a:ext cx="747050" cy="258800"/>
            </a:xfrm>
            <a:custGeom>
              <a:rect b="b" l="l" r="r" t="t"/>
              <a:pathLst>
                <a:path extrusionOk="0" h="10352" w="29882">
                  <a:moveTo>
                    <a:pt x="86" y="1"/>
                  </a:moveTo>
                  <a:cubicBezTo>
                    <a:pt x="33" y="1"/>
                    <a:pt x="1" y="85"/>
                    <a:pt x="56" y="126"/>
                  </a:cubicBezTo>
                  <a:cubicBezTo>
                    <a:pt x="4539" y="3446"/>
                    <a:pt x="7842" y="7499"/>
                    <a:pt x="13411" y="8980"/>
                  </a:cubicBezTo>
                  <a:cubicBezTo>
                    <a:pt x="16414" y="9779"/>
                    <a:pt x="19137" y="10352"/>
                    <a:pt x="21849" y="10352"/>
                  </a:cubicBezTo>
                  <a:cubicBezTo>
                    <a:pt x="24413" y="10352"/>
                    <a:pt x="26966" y="9840"/>
                    <a:pt x="29737" y="8521"/>
                  </a:cubicBezTo>
                  <a:cubicBezTo>
                    <a:pt x="29882" y="8449"/>
                    <a:pt x="29791" y="8251"/>
                    <a:pt x="29654" y="8251"/>
                  </a:cubicBezTo>
                  <a:cubicBezTo>
                    <a:pt x="29633" y="8251"/>
                    <a:pt x="29610" y="8256"/>
                    <a:pt x="29587" y="8267"/>
                  </a:cubicBezTo>
                  <a:cubicBezTo>
                    <a:pt x="29269" y="8414"/>
                    <a:pt x="28958" y="8544"/>
                    <a:pt x="28649" y="8674"/>
                  </a:cubicBezTo>
                  <a:cubicBezTo>
                    <a:pt x="27571" y="7997"/>
                    <a:pt x="26612" y="7735"/>
                    <a:pt x="25494" y="7735"/>
                  </a:cubicBezTo>
                  <a:cubicBezTo>
                    <a:pt x="24990" y="7735"/>
                    <a:pt x="24455" y="7788"/>
                    <a:pt x="23862" y="7880"/>
                  </a:cubicBezTo>
                  <a:cubicBezTo>
                    <a:pt x="23082" y="8000"/>
                    <a:pt x="21466" y="8147"/>
                    <a:pt x="19645" y="8147"/>
                  </a:cubicBezTo>
                  <a:cubicBezTo>
                    <a:pt x="18440" y="8147"/>
                    <a:pt x="17145" y="8083"/>
                    <a:pt x="15943" y="7903"/>
                  </a:cubicBezTo>
                  <a:lnTo>
                    <a:pt x="15943" y="7903"/>
                  </a:lnTo>
                  <a:cubicBezTo>
                    <a:pt x="16659" y="8088"/>
                    <a:pt x="17386" y="8253"/>
                    <a:pt x="18149" y="8374"/>
                  </a:cubicBezTo>
                  <a:cubicBezTo>
                    <a:pt x="18631" y="8449"/>
                    <a:pt x="19122" y="8479"/>
                    <a:pt x="19617" y="8479"/>
                  </a:cubicBezTo>
                  <a:cubicBezTo>
                    <a:pt x="21451" y="8479"/>
                    <a:pt x="23355" y="8073"/>
                    <a:pt x="25177" y="8073"/>
                  </a:cubicBezTo>
                  <a:cubicBezTo>
                    <a:pt x="26320" y="8073"/>
                    <a:pt x="27431" y="8233"/>
                    <a:pt x="28473" y="8752"/>
                  </a:cubicBezTo>
                  <a:cubicBezTo>
                    <a:pt x="26183" y="9663"/>
                    <a:pt x="24022" y="10020"/>
                    <a:pt x="21877" y="10020"/>
                  </a:cubicBezTo>
                  <a:cubicBezTo>
                    <a:pt x="18680" y="10020"/>
                    <a:pt x="15520" y="9227"/>
                    <a:pt x="12028" y="8296"/>
                  </a:cubicBezTo>
                  <a:cubicBezTo>
                    <a:pt x="7337" y="7043"/>
                    <a:pt x="4020" y="2678"/>
                    <a:pt x="122" y="13"/>
                  </a:cubicBezTo>
                  <a:cubicBezTo>
                    <a:pt x="110" y="5"/>
                    <a:pt x="98" y="1"/>
                    <a:pt x="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1" name="Google Shape;13451;p54"/>
            <p:cNvSpPr/>
            <p:nvPr/>
          </p:nvSpPr>
          <p:spPr>
            <a:xfrm>
              <a:off x="5788675" y="3606475"/>
              <a:ext cx="8175" cy="6375"/>
            </a:xfrm>
            <a:custGeom>
              <a:rect b="b" l="l" r="r" t="t"/>
              <a:pathLst>
                <a:path extrusionOk="0" h="255" w="327">
                  <a:moveTo>
                    <a:pt x="165" y="0"/>
                  </a:moveTo>
                  <a:cubicBezTo>
                    <a:pt x="0" y="0"/>
                    <a:pt x="0" y="254"/>
                    <a:pt x="165" y="254"/>
                  </a:cubicBezTo>
                  <a:cubicBezTo>
                    <a:pt x="326" y="254"/>
                    <a:pt x="326" y="0"/>
                    <a:pt x="1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2" name="Google Shape;13452;p54"/>
            <p:cNvSpPr/>
            <p:nvPr/>
          </p:nvSpPr>
          <p:spPr>
            <a:xfrm>
              <a:off x="5590950" y="3167925"/>
              <a:ext cx="491425" cy="517425"/>
            </a:xfrm>
            <a:custGeom>
              <a:rect b="b" l="l" r="r" t="t"/>
              <a:pathLst>
                <a:path extrusionOk="0" h="20697" w="19657">
                  <a:moveTo>
                    <a:pt x="19231" y="1"/>
                  </a:moveTo>
                  <a:cubicBezTo>
                    <a:pt x="19186" y="1"/>
                    <a:pt x="19144" y="22"/>
                    <a:pt x="19122" y="73"/>
                  </a:cubicBezTo>
                  <a:cubicBezTo>
                    <a:pt x="18487" y="1557"/>
                    <a:pt x="17136" y="2518"/>
                    <a:pt x="16466" y="3999"/>
                  </a:cubicBezTo>
                  <a:cubicBezTo>
                    <a:pt x="16423" y="4089"/>
                    <a:pt x="16449" y="4239"/>
                    <a:pt x="16570" y="4256"/>
                  </a:cubicBezTo>
                  <a:cubicBezTo>
                    <a:pt x="17197" y="4346"/>
                    <a:pt x="19405" y="4441"/>
                    <a:pt x="18915" y="5584"/>
                  </a:cubicBezTo>
                  <a:cubicBezTo>
                    <a:pt x="18915" y="5583"/>
                    <a:pt x="18915" y="5583"/>
                    <a:pt x="18915" y="5583"/>
                  </a:cubicBezTo>
                  <a:lnTo>
                    <a:pt x="18915" y="5583"/>
                  </a:lnTo>
                  <a:cubicBezTo>
                    <a:pt x="18901" y="5583"/>
                    <a:pt x="17691" y="7559"/>
                    <a:pt x="17128" y="7559"/>
                  </a:cubicBezTo>
                  <a:cubicBezTo>
                    <a:pt x="17058" y="7559"/>
                    <a:pt x="16998" y="7528"/>
                    <a:pt x="16951" y="7458"/>
                  </a:cubicBezTo>
                  <a:cubicBezTo>
                    <a:pt x="16564" y="6881"/>
                    <a:pt x="15886" y="5888"/>
                    <a:pt x="15083" y="5888"/>
                  </a:cubicBezTo>
                  <a:cubicBezTo>
                    <a:pt x="14015" y="5888"/>
                    <a:pt x="13646" y="7640"/>
                    <a:pt x="12237" y="7640"/>
                  </a:cubicBezTo>
                  <a:cubicBezTo>
                    <a:pt x="12021" y="7640"/>
                    <a:pt x="11327" y="8376"/>
                    <a:pt x="11362" y="8376"/>
                  </a:cubicBezTo>
                  <a:cubicBezTo>
                    <a:pt x="11369" y="8376"/>
                    <a:pt x="11398" y="8353"/>
                    <a:pt x="11457" y="8298"/>
                  </a:cubicBezTo>
                  <a:lnTo>
                    <a:pt x="11457" y="8298"/>
                  </a:lnTo>
                  <a:cubicBezTo>
                    <a:pt x="10118" y="9540"/>
                    <a:pt x="9295" y="9947"/>
                    <a:pt x="7416" y="10074"/>
                  </a:cubicBezTo>
                  <a:cubicBezTo>
                    <a:pt x="7326" y="10079"/>
                    <a:pt x="7237" y="10166"/>
                    <a:pt x="7271" y="10261"/>
                  </a:cubicBezTo>
                  <a:cubicBezTo>
                    <a:pt x="7571" y="11096"/>
                    <a:pt x="7938" y="11598"/>
                    <a:pt x="8533" y="12251"/>
                  </a:cubicBezTo>
                  <a:cubicBezTo>
                    <a:pt x="9338" y="13128"/>
                    <a:pt x="9535" y="13841"/>
                    <a:pt x="9379" y="14534"/>
                  </a:cubicBezTo>
                  <a:cubicBezTo>
                    <a:pt x="9342" y="14477"/>
                    <a:pt x="9284" y="14434"/>
                    <a:pt x="9223" y="14434"/>
                  </a:cubicBezTo>
                  <a:cubicBezTo>
                    <a:pt x="9183" y="14434"/>
                    <a:pt x="9141" y="14453"/>
                    <a:pt x="9104" y="14499"/>
                  </a:cubicBezTo>
                  <a:cubicBezTo>
                    <a:pt x="8516" y="15233"/>
                    <a:pt x="7973" y="16001"/>
                    <a:pt x="7427" y="16763"/>
                  </a:cubicBezTo>
                  <a:cubicBezTo>
                    <a:pt x="8019" y="15738"/>
                    <a:pt x="8605" y="14710"/>
                    <a:pt x="9087" y="13625"/>
                  </a:cubicBezTo>
                  <a:cubicBezTo>
                    <a:pt x="9147" y="13489"/>
                    <a:pt x="9043" y="13340"/>
                    <a:pt x="8921" y="13340"/>
                  </a:cubicBezTo>
                  <a:cubicBezTo>
                    <a:pt x="8879" y="13340"/>
                    <a:pt x="8835" y="13357"/>
                    <a:pt x="8796" y="13400"/>
                  </a:cubicBezTo>
                  <a:cubicBezTo>
                    <a:pt x="8074" y="14144"/>
                    <a:pt x="7404" y="14921"/>
                    <a:pt x="6749" y="15724"/>
                  </a:cubicBezTo>
                  <a:cubicBezTo>
                    <a:pt x="6748" y="15724"/>
                    <a:pt x="6748" y="15724"/>
                    <a:pt x="6747" y="15724"/>
                  </a:cubicBezTo>
                  <a:lnTo>
                    <a:pt x="6747" y="15724"/>
                  </a:lnTo>
                  <a:cubicBezTo>
                    <a:pt x="7295" y="14850"/>
                    <a:pt x="7803" y="13953"/>
                    <a:pt x="8152" y="12946"/>
                  </a:cubicBezTo>
                  <a:cubicBezTo>
                    <a:pt x="8197" y="12818"/>
                    <a:pt x="8089" y="12732"/>
                    <a:pt x="7979" y="12732"/>
                  </a:cubicBezTo>
                  <a:cubicBezTo>
                    <a:pt x="7934" y="12732"/>
                    <a:pt x="7890" y="12745"/>
                    <a:pt x="7854" y="12776"/>
                  </a:cubicBezTo>
                  <a:cubicBezTo>
                    <a:pt x="7566" y="13027"/>
                    <a:pt x="7291" y="13296"/>
                    <a:pt x="7032" y="13579"/>
                  </a:cubicBezTo>
                  <a:cubicBezTo>
                    <a:pt x="7300" y="13076"/>
                    <a:pt x="7514" y="12545"/>
                    <a:pt x="7670" y="11999"/>
                  </a:cubicBezTo>
                  <a:cubicBezTo>
                    <a:pt x="7703" y="11881"/>
                    <a:pt x="7608" y="11793"/>
                    <a:pt x="7507" y="11793"/>
                  </a:cubicBezTo>
                  <a:cubicBezTo>
                    <a:pt x="7467" y="11793"/>
                    <a:pt x="7427" y="11807"/>
                    <a:pt x="7392" y="11838"/>
                  </a:cubicBezTo>
                  <a:cubicBezTo>
                    <a:pt x="6059" y="13079"/>
                    <a:pt x="4918" y="14474"/>
                    <a:pt x="3810" y="15917"/>
                  </a:cubicBezTo>
                  <a:cubicBezTo>
                    <a:pt x="3082" y="16864"/>
                    <a:pt x="2369" y="17820"/>
                    <a:pt x="1621" y="18752"/>
                  </a:cubicBezTo>
                  <a:cubicBezTo>
                    <a:pt x="1367" y="19061"/>
                    <a:pt x="1110" y="19367"/>
                    <a:pt x="848" y="19667"/>
                  </a:cubicBezTo>
                  <a:cubicBezTo>
                    <a:pt x="822" y="19699"/>
                    <a:pt x="403" y="20327"/>
                    <a:pt x="393" y="20327"/>
                  </a:cubicBezTo>
                  <a:cubicBezTo>
                    <a:pt x="389" y="20327"/>
                    <a:pt x="443" y="20239"/>
                    <a:pt x="596" y="19999"/>
                  </a:cubicBezTo>
                  <a:cubicBezTo>
                    <a:pt x="605" y="19984"/>
                    <a:pt x="591" y="19967"/>
                    <a:pt x="577" y="19967"/>
                  </a:cubicBezTo>
                  <a:cubicBezTo>
                    <a:pt x="573" y="19967"/>
                    <a:pt x="568" y="19969"/>
                    <a:pt x="565" y="19973"/>
                  </a:cubicBezTo>
                  <a:cubicBezTo>
                    <a:pt x="391" y="20170"/>
                    <a:pt x="221" y="20366"/>
                    <a:pt x="51" y="20565"/>
                  </a:cubicBezTo>
                  <a:cubicBezTo>
                    <a:pt x="0" y="20622"/>
                    <a:pt x="47" y="20696"/>
                    <a:pt x="104" y="20696"/>
                  </a:cubicBezTo>
                  <a:cubicBezTo>
                    <a:pt x="122" y="20696"/>
                    <a:pt x="140" y="20689"/>
                    <a:pt x="158" y="20672"/>
                  </a:cubicBezTo>
                  <a:cubicBezTo>
                    <a:pt x="2199" y="18743"/>
                    <a:pt x="3743" y="16359"/>
                    <a:pt x="5542" y="14217"/>
                  </a:cubicBezTo>
                  <a:cubicBezTo>
                    <a:pt x="5926" y="13758"/>
                    <a:pt x="6339" y="13324"/>
                    <a:pt x="6754" y="12891"/>
                  </a:cubicBezTo>
                  <a:cubicBezTo>
                    <a:pt x="7023" y="12614"/>
                    <a:pt x="7161" y="12504"/>
                    <a:pt x="7213" y="12504"/>
                  </a:cubicBezTo>
                  <a:cubicBezTo>
                    <a:pt x="7380" y="12504"/>
                    <a:pt x="6651" y="13639"/>
                    <a:pt x="6477" y="13945"/>
                  </a:cubicBezTo>
                  <a:cubicBezTo>
                    <a:pt x="6067" y="14664"/>
                    <a:pt x="5556" y="15322"/>
                    <a:pt x="5034" y="15975"/>
                  </a:cubicBezTo>
                  <a:cubicBezTo>
                    <a:pt x="4569" y="16431"/>
                    <a:pt x="4370" y="16685"/>
                    <a:pt x="4430" y="16734"/>
                  </a:cubicBezTo>
                  <a:cubicBezTo>
                    <a:pt x="4303" y="16896"/>
                    <a:pt x="4173" y="17060"/>
                    <a:pt x="4049" y="17222"/>
                  </a:cubicBezTo>
                  <a:cubicBezTo>
                    <a:pt x="3962" y="17339"/>
                    <a:pt x="4088" y="17481"/>
                    <a:pt x="4209" y="17481"/>
                  </a:cubicBezTo>
                  <a:cubicBezTo>
                    <a:pt x="4248" y="17481"/>
                    <a:pt x="4287" y="17466"/>
                    <a:pt x="4318" y="17430"/>
                  </a:cubicBezTo>
                  <a:cubicBezTo>
                    <a:pt x="5459" y="16095"/>
                    <a:pt x="6422" y="14616"/>
                    <a:pt x="7681" y="13382"/>
                  </a:cubicBezTo>
                  <a:lnTo>
                    <a:pt x="7681" y="13382"/>
                  </a:lnTo>
                  <a:cubicBezTo>
                    <a:pt x="7096" y="13959"/>
                    <a:pt x="6721" y="15160"/>
                    <a:pt x="6267" y="15865"/>
                  </a:cubicBezTo>
                  <a:cubicBezTo>
                    <a:pt x="5735" y="16685"/>
                    <a:pt x="5175" y="17485"/>
                    <a:pt x="4670" y="18319"/>
                  </a:cubicBezTo>
                  <a:cubicBezTo>
                    <a:pt x="4590" y="18449"/>
                    <a:pt x="4715" y="18599"/>
                    <a:pt x="4840" y="18599"/>
                  </a:cubicBezTo>
                  <a:cubicBezTo>
                    <a:pt x="4882" y="18599"/>
                    <a:pt x="4925" y="18582"/>
                    <a:pt x="4959" y="18541"/>
                  </a:cubicBezTo>
                  <a:cubicBezTo>
                    <a:pt x="6027" y="17222"/>
                    <a:pt x="7060" y="15877"/>
                    <a:pt x="8186" y="14606"/>
                  </a:cubicBezTo>
                  <a:lnTo>
                    <a:pt x="8186" y="14606"/>
                  </a:lnTo>
                  <a:cubicBezTo>
                    <a:pt x="7424" y="16076"/>
                    <a:pt x="6532" y="17473"/>
                    <a:pt x="5767" y="18945"/>
                  </a:cubicBezTo>
                  <a:cubicBezTo>
                    <a:pt x="5696" y="19081"/>
                    <a:pt x="5815" y="19237"/>
                    <a:pt x="5940" y="19237"/>
                  </a:cubicBezTo>
                  <a:cubicBezTo>
                    <a:pt x="5984" y="19237"/>
                    <a:pt x="6027" y="19218"/>
                    <a:pt x="6064" y="19174"/>
                  </a:cubicBezTo>
                  <a:cubicBezTo>
                    <a:pt x="7208" y="17820"/>
                    <a:pt x="8158" y="16324"/>
                    <a:pt x="9249" y="14930"/>
                  </a:cubicBezTo>
                  <a:lnTo>
                    <a:pt x="9249" y="14930"/>
                  </a:lnTo>
                  <a:cubicBezTo>
                    <a:pt x="9012" y="15513"/>
                    <a:pt x="8567" y="16102"/>
                    <a:pt x="8056" y="16783"/>
                  </a:cubicBezTo>
                  <a:cubicBezTo>
                    <a:pt x="8050" y="16793"/>
                    <a:pt x="8060" y="16804"/>
                    <a:pt x="8069" y="16804"/>
                  </a:cubicBezTo>
                  <a:cubicBezTo>
                    <a:pt x="8073" y="16804"/>
                    <a:pt x="8077" y="16802"/>
                    <a:pt x="8080" y="16798"/>
                  </a:cubicBezTo>
                  <a:cubicBezTo>
                    <a:pt x="8449" y="16313"/>
                    <a:pt x="10158" y="14702"/>
                    <a:pt x="9893" y="13925"/>
                  </a:cubicBezTo>
                  <a:cubicBezTo>
                    <a:pt x="9474" y="12698"/>
                    <a:pt x="6985" y="10608"/>
                    <a:pt x="8960" y="10244"/>
                  </a:cubicBezTo>
                  <a:cubicBezTo>
                    <a:pt x="10864" y="9889"/>
                    <a:pt x="11629" y="7984"/>
                    <a:pt x="13540" y="7984"/>
                  </a:cubicBezTo>
                  <a:cubicBezTo>
                    <a:pt x="13542" y="7984"/>
                    <a:pt x="13543" y="7984"/>
                    <a:pt x="13545" y="7984"/>
                  </a:cubicBezTo>
                  <a:cubicBezTo>
                    <a:pt x="13712" y="7984"/>
                    <a:pt x="14112" y="7559"/>
                    <a:pt x="14099" y="7559"/>
                  </a:cubicBezTo>
                  <a:lnTo>
                    <a:pt x="14099" y="7559"/>
                  </a:lnTo>
                  <a:cubicBezTo>
                    <a:pt x="14098" y="7559"/>
                    <a:pt x="14095" y="7561"/>
                    <a:pt x="14090" y="7565"/>
                  </a:cubicBezTo>
                  <a:cubicBezTo>
                    <a:pt x="14490" y="7222"/>
                    <a:pt x="15202" y="6670"/>
                    <a:pt x="15781" y="6670"/>
                  </a:cubicBezTo>
                  <a:cubicBezTo>
                    <a:pt x="16197" y="6670"/>
                    <a:pt x="16545" y="6955"/>
                    <a:pt x="16657" y="7810"/>
                  </a:cubicBezTo>
                  <a:cubicBezTo>
                    <a:pt x="16670" y="7907"/>
                    <a:pt x="16742" y="7985"/>
                    <a:pt x="16830" y="7985"/>
                  </a:cubicBezTo>
                  <a:cubicBezTo>
                    <a:pt x="16858" y="7985"/>
                    <a:pt x="16887" y="7978"/>
                    <a:pt x="16917" y="7960"/>
                  </a:cubicBezTo>
                  <a:cubicBezTo>
                    <a:pt x="18320" y="7169"/>
                    <a:pt x="18972" y="6315"/>
                    <a:pt x="19610" y="4831"/>
                  </a:cubicBezTo>
                  <a:cubicBezTo>
                    <a:pt x="19656" y="4741"/>
                    <a:pt x="19633" y="4597"/>
                    <a:pt x="19512" y="4577"/>
                  </a:cubicBezTo>
                  <a:cubicBezTo>
                    <a:pt x="17610" y="4251"/>
                    <a:pt x="16429" y="4089"/>
                    <a:pt x="18138" y="2158"/>
                  </a:cubicBezTo>
                  <a:cubicBezTo>
                    <a:pt x="18715" y="1508"/>
                    <a:pt x="19117" y="1011"/>
                    <a:pt x="19382" y="183"/>
                  </a:cubicBezTo>
                  <a:cubicBezTo>
                    <a:pt x="19415" y="82"/>
                    <a:pt x="19319" y="1"/>
                    <a:pt x="192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3" name="Google Shape;13453;p54"/>
            <p:cNvSpPr/>
            <p:nvPr/>
          </p:nvSpPr>
          <p:spPr>
            <a:xfrm>
              <a:off x="5996400" y="2979625"/>
              <a:ext cx="227725" cy="171275"/>
            </a:xfrm>
            <a:custGeom>
              <a:rect b="b" l="l" r="r" t="t"/>
              <a:pathLst>
                <a:path extrusionOk="0" h="6851" w="9109">
                  <a:moveTo>
                    <a:pt x="4161" y="1"/>
                  </a:moveTo>
                  <a:cubicBezTo>
                    <a:pt x="3709" y="1"/>
                    <a:pt x="3360" y="207"/>
                    <a:pt x="3020" y="624"/>
                  </a:cubicBezTo>
                  <a:cubicBezTo>
                    <a:pt x="2122" y="1730"/>
                    <a:pt x="1934" y="3159"/>
                    <a:pt x="358" y="3581"/>
                  </a:cubicBezTo>
                  <a:cubicBezTo>
                    <a:pt x="254" y="3610"/>
                    <a:pt x="222" y="3722"/>
                    <a:pt x="266" y="3812"/>
                  </a:cubicBezTo>
                  <a:cubicBezTo>
                    <a:pt x="797" y="4972"/>
                    <a:pt x="1588" y="6274"/>
                    <a:pt x="2783" y="6846"/>
                  </a:cubicBezTo>
                  <a:cubicBezTo>
                    <a:pt x="2790" y="6849"/>
                    <a:pt x="2797" y="6851"/>
                    <a:pt x="2805" y="6851"/>
                  </a:cubicBezTo>
                  <a:cubicBezTo>
                    <a:pt x="2848" y="6851"/>
                    <a:pt x="2889" y="6797"/>
                    <a:pt x="2847" y="6762"/>
                  </a:cubicBezTo>
                  <a:cubicBezTo>
                    <a:pt x="2298" y="6338"/>
                    <a:pt x="0" y="4115"/>
                    <a:pt x="1065" y="3682"/>
                  </a:cubicBezTo>
                  <a:cubicBezTo>
                    <a:pt x="1761" y="3399"/>
                    <a:pt x="2212" y="2665"/>
                    <a:pt x="2575" y="2048"/>
                  </a:cubicBezTo>
                  <a:cubicBezTo>
                    <a:pt x="2755" y="1740"/>
                    <a:pt x="3571" y="215"/>
                    <a:pt x="4146" y="215"/>
                  </a:cubicBezTo>
                  <a:cubicBezTo>
                    <a:pt x="4272" y="215"/>
                    <a:pt x="4387" y="288"/>
                    <a:pt x="4481" y="466"/>
                  </a:cubicBezTo>
                  <a:cubicBezTo>
                    <a:pt x="4767" y="997"/>
                    <a:pt x="5133" y="1496"/>
                    <a:pt x="5485" y="1984"/>
                  </a:cubicBezTo>
                  <a:cubicBezTo>
                    <a:pt x="6066" y="2792"/>
                    <a:pt x="6972" y="4276"/>
                    <a:pt x="8061" y="4424"/>
                  </a:cubicBezTo>
                  <a:cubicBezTo>
                    <a:pt x="8096" y="4429"/>
                    <a:pt x="8131" y="4431"/>
                    <a:pt x="8163" y="4431"/>
                  </a:cubicBezTo>
                  <a:cubicBezTo>
                    <a:pt x="9108" y="4431"/>
                    <a:pt x="8736" y="2396"/>
                    <a:pt x="8641" y="1944"/>
                  </a:cubicBezTo>
                  <a:cubicBezTo>
                    <a:pt x="8627" y="1875"/>
                    <a:pt x="8568" y="1843"/>
                    <a:pt x="8509" y="1843"/>
                  </a:cubicBezTo>
                  <a:cubicBezTo>
                    <a:pt x="8434" y="1843"/>
                    <a:pt x="8357" y="1893"/>
                    <a:pt x="8364" y="1981"/>
                  </a:cubicBezTo>
                  <a:cubicBezTo>
                    <a:pt x="8385" y="2350"/>
                    <a:pt x="8673" y="4050"/>
                    <a:pt x="8055" y="4050"/>
                  </a:cubicBezTo>
                  <a:cubicBezTo>
                    <a:pt x="7990" y="4050"/>
                    <a:pt x="7916" y="4031"/>
                    <a:pt x="7830" y="3991"/>
                  </a:cubicBezTo>
                  <a:cubicBezTo>
                    <a:pt x="7307" y="3742"/>
                    <a:pt x="6880" y="3179"/>
                    <a:pt x="6513" y="2749"/>
                  </a:cubicBezTo>
                  <a:cubicBezTo>
                    <a:pt x="5942" y="2079"/>
                    <a:pt x="4983" y="1060"/>
                    <a:pt x="4729" y="183"/>
                  </a:cubicBezTo>
                  <a:cubicBezTo>
                    <a:pt x="4712" y="122"/>
                    <a:pt x="4665" y="76"/>
                    <a:pt x="4608" y="58"/>
                  </a:cubicBezTo>
                  <a:cubicBezTo>
                    <a:pt x="4447" y="20"/>
                    <a:pt x="4299" y="1"/>
                    <a:pt x="41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4" name="Google Shape;13454;p54"/>
            <p:cNvSpPr/>
            <p:nvPr/>
          </p:nvSpPr>
          <p:spPr>
            <a:xfrm>
              <a:off x="6186125" y="2701725"/>
              <a:ext cx="225450" cy="340000"/>
            </a:xfrm>
            <a:custGeom>
              <a:rect b="b" l="l" r="r" t="t"/>
              <a:pathLst>
                <a:path extrusionOk="0" h="13600" w="9018">
                  <a:moveTo>
                    <a:pt x="8802" y="1"/>
                  </a:moveTo>
                  <a:cubicBezTo>
                    <a:pt x="8731" y="1"/>
                    <a:pt x="8659" y="39"/>
                    <a:pt x="8630" y="126"/>
                  </a:cubicBezTo>
                  <a:cubicBezTo>
                    <a:pt x="7501" y="3530"/>
                    <a:pt x="4773" y="6177"/>
                    <a:pt x="1791" y="8088"/>
                  </a:cubicBezTo>
                  <a:cubicBezTo>
                    <a:pt x="1" y="9234"/>
                    <a:pt x="1369" y="12104"/>
                    <a:pt x="215" y="13490"/>
                  </a:cubicBezTo>
                  <a:cubicBezTo>
                    <a:pt x="175" y="13538"/>
                    <a:pt x="214" y="13600"/>
                    <a:pt x="261" y="13600"/>
                  </a:cubicBezTo>
                  <a:cubicBezTo>
                    <a:pt x="275" y="13600"/>
                    <a:pt x="290" y="13594"/>
                    <a:pt x="304" y="13579"/>
                  </a:cubicBezTo>
                  <a:cubicBezTo>
                    <a:pt x="1006" y="12840"/>
                    <a:pt x="1087" y="12430"/>
                    <a:pt x="977" y="11379"/>
                  </a:cubicBezTo>
                  <a:cubicBezTo>
                    <a:pt x="755" y="9191"/>
                    <a:pt x="1912" y="8692"/>
                    <a:pt x="3229" y="7525"/>
                  </a:cubicBezTo>
                  <a:cubicBezTo>
                    <a:pt x="5723" y="5311"/>
                    <a:pt x="7894" y="3469"/>
                    <a:pt x="8974" y="221"/>
                  </a:cubicBezTo>
                  <a:cubicBezTo>
                    <a:pt x="9017" y="87"/>
                    <a:pt x="8910" y="1"/>
                    <a:pt x="88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5" name="Google Shape;13455;p54"/>
            <p:cNvSpPr/>
            <p:nvPr/>
          </p:nvSpPr>
          <p:spPr>
            <a:xfrm>
              <a:off x="6187425" y="2719500"/>
              <a:ext cx="405000" cy="468050"/>
            </a:xfrm>
            <a:custGeom>
              <a:rect b="b" l="l" r="r" t="t"/>
              <a:pathLst>
                <a:path extrusionOk="0" h="18722" w="16200">
                  <a:moveTo>
                    <a:pt x="9192" y="0"/>
                  </a:moveTo>
                  <a:cubicBezTo>
                    <a:pt x="9126" y="0"/>
                    <a:pt x="9058" y="44"/>
                    <a:pt x="9066" y="119"/>
                  </a:cubicBezTo>
                  <a:cubicBezTo>
                    <a:pt x="9355" y="2894"/>
                    <a:pt x="7559" y="5362"/>
                    <a:pt x="6820" y="7955"/>
                  </a:cubicBezTo>
                  <a:cubicBezTo>
                    <a:pt x="6739" y="8232"/>
                    <a:pt x="6797" y="8552"/>
                    <a:pt x="6875" y="8827"/>
                  </a:cubicBezTo>
                  <a:cubicBezTo>
                    <a:pt x="7516" y="11055"/>
                    <a:pt x="5657" y="12161"/>
                    <a:pt x="4190" y="13007"/>
                  </a:cubicBezTo>
                  <a:cubicBezTo>
                    <a:pt x="1725" y="14427"/>
                    <a:pt x="310" y="15553"/>
                    <a:pt x="13" y="18521"/>
                  </a:cubicBezTo>
                  <a:cubicBezTo>
                    <a:pt x="1" y="18628"/>
                    <a:pt x="111" y="18709"/>
                    <a:pt x="206" y="18715"/>
                  </a:cubicBezTo>
                  <a:cubicBezTo>
                    <a:pt x="277" y="18719"/>
                    <a:pt x="349" y="18721"/>
                    <a:pt x="420" y="18721"/>
                  </a:cubicBezTo>
                  <a:cubicBezTo>
                    <a:pt x="3416" y="18721"/>
                    <a:pt x="6998" y="15027"/>
                    <a:pt x="9020" y="13183"/>
                  </a:cubicBezTo>
                  <a:cubicBezTo>
                    <a:pt x="10544" y="11789"/>
                    <a:pt x="10908" y="10504"/>
                    <a:pt x="11379" y="8454"/>
                  </a:cubicBezTo>
                  <a:cubicBezTo>
                    <a:pt x="12046" y="5558"/>
                    <a:pt x="15256" y="5195"/>
                    <a:pt x="16154" y="2576"/>
                  </a:cubicBezTo>
                  <a:cubicBezTo>
                    <a:pt x="16199" y="2444"/>
                    <a:pt x="16090" y="2356"/>
                    <a:pt x="15979" y="2356"/>
                  </a:cubicBezTo>
                  <a:cubicBezTo>
                    <a:pt x="15907" y="2356"/>
                    <a:pt x="15834" y="2394"/>
                    <a:pt x="15804" y="2481"/>
                  </a:cubicBezTo>
                  <a:cubicBezTo>
                    <a:pt x="14930" y="4970"/>
                    <a:pt x="12871" y="4565"/>
                    <a:pt x="11875" y="6378"/>
                  </a:cubicBezTo>
                  <a:cubicBezTo>
                    <a:pt x="10784" y="8359"/>
                    <a:pt x="10842" y="10770"/>
                    <a:pt x="9216" y="12461"/>
                  </a:cubicBezTo>
                  <a:cubicBezTo>
                    <a:pt x="7972" y="13758"/>
                    <a:pt x="6494" y="14863"/>
                    <a:pt x="5053" y="15920"/>
                  </a:cubicBezTo>
                  <a:cubicBezTo>
                    <a:pt x="4445" y="16366"/>
                    <a:pt x="2233" y="18074"/>
                    <a:pt x="1173" y="18074"/>
                  </a:cubicBezTo>
                  <a:cubicBezTo>
                    <a:pt x="703" y="18074"/>
                    <a:pt x="460" y="17737"/>
                    <a:pt x="685" y="16803"/>
                  </a:cubicBezTo>
                  <a:cubicBezTo>
                    <a:pt x="1418" y="13769"/>
                    <a:pt x="5873" y="13186"/>
                    <a:pt x="7380" y="10513"/>
                  </a:cubicBezTo>
                  <a:cubicBezTo>
                    <a:pt x="8393" y="8714"/>
                    <a:pt x="7906" y="5836"/>
                    <a:pt x="8847" y="3734"/>
                  </a:cubicBezTo>
                  <a:cubicBezTo>
                    <a:pt x="9424" y="2446"/>
                    <a:pt x="9528" y="1479"/>
                    <a:pt x="9303" y="88"/>
                  </a:cubicBezTo>
                  <a:cubicBezTo>
                    <a:pt x="9294" y="28"/>
                    <a:pt x="9244" y="0"/>
                    <a:pt x="91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6" name="Google Shape;13456;p54"/>
            <p:cNvSpPr/>
            <p:nvPr/>
          </p:nvSpPr>
          <p:spPr>
            <a:xfrm>
              <a:off x="6328025" y="2219625"/>
              <a:ext cx="575775" cy="590850"/>
            </a:xfrm>
            <a:custGeom>
              <a:rect b="b" l="l" r="r" t="t"/>
              <a:pathLst>
                <a:path extrusionOk="0" h="23634" w="23031">
                  <a:moveTo>
                    <a:pt x="22854" y="0"/>
                  </a:moveTo>
                  <a:cubicBezTo>
                    <a:pt x="22850" y="0"/>
                    <a:pt x="22847" y="0"/>
                    <a:pt x="22843" y="1"/>
                  </a:cubicBezTo>
                  <a:cubicBezTo>
                    <a:pt x="21490" y="130"/>
                    <a:pt x="20759" y="1531"/>
                    <a:pt x="19663" y="1531"/>
                  </a:cubicBezTo>
                  <a:cubicBezTo>
                    <a:pt x="19287" y="1531"/>
                    <a:pt x="18869" y="1366"/>
                    <a:pt x="18368" y="930"/>
                  </a:cubicBezTo>
                  <a:cubicBezTo>
                    <a:pt x="18331" y="899"/>
                    <a:pt x="18282" y="877"/>
                    <a:pt x="18234" y="877"/>
                  </a:cubicBezTo>
                  <a:cubicBezTo>
                    <a:pt x="18206" y="877"/>
                    <a:pt x="18179" y="884"/>
                    <a:pt x="18154" y="901"/>
                  </a:cubicBezTo>
                  <a:cubicBezTo>
                    <a:pt x="16208" y="2299"/>
                    <a:pt x="15426" y="5639"/>
                    <a:pt x="12864" y="5639"/>
                  </a:cubicBezTo>
                  <a:cubicBezTo>
                    <a:pt x="12326" y="5639"/>
                    <a:pt x="11709" y="5492"/>
                    <a:pt x="10986" y="5148"/>
                  </a:cubicBezTo>
                  <a:cubicBezTo>
                    <a:pt x="10473" y="4904"/>
                    <a:pt x="9883" y="4794"/>
                    <a:pt x="9287" y="4794"/>
                  </a:cubicBezTo>
                  <a:cubicBezTo>
                    <a:pt x="8579" y="4794"/>
                    <a:pt x="7861" y="4949"/>
                    <a:pt x="7253" y="5217"/>
                  </a:cubicBezTo>
                  <a:cubicBezTo>
                    <a:pt x="6032" y="5754"/>
                    <a:pt x="1" y="9268"/>
                    <a:pt x="2048" y="11603"/>
                  </a:cubicBezTo>
                  <a:cubicBezTo>
                    <a:pt x="3500" y="13264"/>
                    <a:pt x="6950" y="12536"/>
                    <a:pt x="7322" y="15423"/>
                  </a:cubicBezTo>
                  <a:cubicBezTo>
                    <a:pt x="7579" y="17427"/>
                    <a:pt x="6525" y="19909"/>
                    <a:pt x="6603" y="22008"/>
                  </a:cubicBezTo>
                  <a:cubicBezTo>
                    <a:pt x="6649" y="23211"/>
                    <a:pt x="7077" y="23633"/>
                    <a:pt x="7646" y="23633"/>
                  </a:cubicBezTo>
                  <a:cubicBezTo>
                    <a:pt x="8439" y="23633"/>
                    <a:pt x="9507" y="22812"/>
                    <a:pt x="10195" y="22144"/>
                  </a:cubicBezTo>
                  <a:cubicBezTo>
                    <a:pt x="10256" y="22085"/>
                    <a:pt x="10201" y="22008"/>
                    <a:pt x="10135" y="22008"/>
                  </a:cubicBezTo>
                  <a:cubicBezTo>
                    <a:pt x="10117" y="22008"/>
                    <a:pt x="10097" y="22014"/>
                    <a:pt x="10079" y="22028"/>
                  </a:cubicBezTo>
                  <a:cubicBezTo>
                    <a:pt x="9209" y="22752"/>
                    <a:pt x="8568" y="23055"/>
                    <a:pt x="8103" y="23055"/>
                  </a:cubicBezTo>
                  <a:cubicBezTo>
                    <a:pt x="5994" y="23055"/>
                    <a:pt x="7520" y="16814"/>
                    <a:pt x="7669" y="15423"/>
                  </a:cubicBezTo>
                  <a:cubicBezTo>
                    <a:pt x="7813" y="14057"/>
                    <a:pt x="6147" y="13113"/>
                    <a:pt x="5154" y="12594"/>
                  </a:cubicBezTo>
                  <a:cubicBezTo>
                    <a:pt x="4138" y="12065"/>
                    <a:pt x="1961" y="12319"/>
                    <a:pt x="2377" y="10125"/>
                  </a:cubicBezTo>
                  <a:cubicBezTo>
                    <a:pt x="2917" y="7273"/>
                    <a:pt x="6416" y="5350"/>
                    <a:pt x="9345" y="5350"/>
                  </a:cubicBezTo>
                  <a:cubicBezTo>
                    <a:pt x="10143" y="5350"/>
                    <a:pt x="10898" y="5492"/>
                    <a:pt x="11540" y="5798"/>
                  </a:cubicBezTo>
                  <a:cubicBezTo>
                    <a:pt x="12185" y="6105"/>
                    <a:pt x="12733" y="6258"/>
                    <a:pt x="13243" y="6258"/>
                  </a:cubicBezTo>
                  <a:cubicBezTo>
                    <a:pt x="14041" y="6258"/>
                    <a:pt x="14745" y="5882"/>
                    <a:pt x="15576" y="5134"/>
                  </a:cubicBezTo>
                  <a:cubicBezTo>
                    <a:pt x="17094" y="3768"/>
                    <a:pt x="16916" y="1685"/>
                    <a:pt x="18517" y="1685"/>
                  </a:cubicBezTo>
                  <a:cubicBezTo>
                    <a:pt x="18836" y="1685"/>
                    <a:pt x="19227" y="1768"/>
                    <a:pt x="19716" y="1956"/>
                  </a:cubicBezTo>
                  <a:lnTo>
                    <a:pt x="19716" y="1956"/>
                  </a:lnTo>
                  <a:cubicBezTo>
                    <a:pt x="19716" y="1956"/>
                    <a:pt x="19716" y="1956"/>
                    <a:pt x="19716" y="1956"/>
                  </a:cubicBezTo>
                  <a:lnTo>
                    <a:pt x="19716" y="1956"/>
                  </a:lnTo>
                  <a:cubicBezTo>
                    <a:pt x="19716" y="1956"/>
                    <a:pt x="19722" y="1958"/>
                    <a:pt x="19736" y="1964"/>
                  </a:cubicBezTo>
                  <a:cubicBezTo>
                    <a:pt x="19730" y="1961"/>
                    <a:pt x="19723" y="1959"/>
                    <a:pt x="19716" y="1956"/>
                  </a:cubicBezTo>
                  <a:lnTo>
                    <a:pt x="19716" y="1956"/>
                  </a:lnTo>
                  <a:cubicBezTo>
                    <a:pt x="19723" y="1957"/>
                    <a:pt x="20154" y="2108"/>
                    <a:pt x="20398" y="2108"/>
                  </a:cubicBezTo>
                  <a:cubicBezTo>
                    <a:pt x="20449" y="2108"/>
                    <a:pt x="20493" y="2101"/>
                    <a:pt x="20522" y="2085"/>
                  </a:cubicBezTo>
                  <a:cubicBezTo>
                    <a:pt x="20715" y="2004"/>
                    <a:pt x="20897" y="1897"/>
                    <a:pt x="21062" y="1767"/>
                  </a:cubicBezTo>
                  <a:cubicBezTo>
                    <a:pt x="21070" y="1756"/>
                    <a:pt x="21079" y="1744"/>
                    <a:pt x="21088" y="1733"/>
                  </a:cubicBezTo>
                  <a:cubicBezTo>
                    <a:pt x="21282" y="1374"/>
                    <a:pt x="21414" y="1194"/>
                    <a:pt x="21484" y="1194"/>
                  </a:cubicBezTo>
                  <a:cubicBezTo>
                    <a:pt x="21615" y="1194"/>
                    <a:pt x="21534" y="1811"/>
                    <a:pt x="21243" y="3044"/>
                  </a:cubicBezTo>
                  <a:cubicBezTo>
                    <a:pt x="19465" y="5064"/>
                    <a:pt x="16985" y="6208"/>
                    <a:pt x="15412" y="8465"/>
                  </a:cubicBezTo>
                  <a:cubicBezTo>
                    <a:pt x="13371" y="11396"/>
                    <a:pt x="15432" y="16101"/>
                    <a:pt x="14127" y="19410"/>
                  </a:cubicBezTo>
                  <a:cubicBezTo>
                    <a:pt x="14076" y="19539"/>
                    <a:pt x="14182" y="19623"/>
                    <a:pt x="14292" y="19623"/>
                  </a:cubicBezTo>
                  <a:cubicBezTo>
                    <a:pt x="14364" y="19623"/>
                    <a:pt x="14437" y="19587"/>
                    <a:pt x="14471" y="19505"/>
                  </a:cubicBezTo>
                  <a:cubicBezTo>
                    <a:pt x="15210" y="17646"/>
                    <a:pt x="15391" y="16309"/>
                    <a:pt x="15241" y="14335"/>
                  </a:cubicBezTo>
                  <a:cubicBezTo>
                    <a:pt x="14964" y="10671"/>
                    <a:pt x="15533" y="8226"/>
                    <a:pt x="18406" y="5858"/>
                  </a:cubicBezTo>
                  <a:cubicBezTo>
                    <a:pt x="20403" y="4213"/>
                    <a:pt x="22664" y="2916"/>
                    <a:pt x="23022" y="180"/>
                  </a:cubicBezTo>
                  <a:cubicBezTo>
                    <a:pt x="23030" y="91"/>
                    <a:pt x="22938" y="0"/>
                    <a:pt x="228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7" name="Google Shape;13457;p54"/>
            <p:cNvSpPr/>
            <p:nvPr/>
          </p:nvSpPr>
          <p:spPr>
            <a:xfrm>
              <a:off x="6705250" y="2055250"/>
              <a:ext cx="527450" cy="644225"/>
            </a:xfrm>
            <a:custGeom>
              <a:rect b="b" l="l" r="r" t="t"/>
              <a:pathLst>
                <a:path extrusionOk="0" h="25769" w="21098">
                  <a:moveTo>
                    <a:pt x="20872" y="0"/>
                  </a:moveTo>
                  <a:cubicBezTo>
                    <a:pt x="20801" y="0"/>
                    <a:pt x="20735" y="40"/>
                    <a:pt x="20719" y="132"/>
                  </a:cubicBezTo>
                  <a:cubicBezTo>
                    <a:pt x="20151" y="1200"/>
                    <a:pt x="19582" y="2268"/>
                    <a:pt x="19013" y="3336"/>
                  </a:cubicBezTo>
                  <a:cubicBezTo>
                    <a:pt x="18953" y="3397"/>
                    <a:pt x="18941" y="3487"/>
                    <a:pt x="18984" y="3562"/>
                  </a:cubicBezTo>
                  <a:cubicBezTo>
                    <a:pt x="20887" y="7471"/>
                    <a:pt x="15352" y="6304"/>
                    <a:pt x="13889" y="8161"/>
                  </a:cubicBezTo>
                  <a:cubicBezTo>
                    <a:pt x="12961" y="9337"/>
                    <a:pt x="12262" y="11520"/>
                    <a:pt x="10665" y="11520"/>
                  </a:cubicBezTo>
                  <a:cubicBezTo>
                    <a:pt x="10424" y="11520"/>
                    <a:pt x="10162" y="11470"/>
                    <a:pt x="9876" y="11359"/>
                  </a:cubicBezTo>
                  <a:cubicBezTo>
                    <a:pt x="9715" y="11297"/>
                    <a:pt x="9576" y="11270"/>
                    <a:pt x="9453" y="11270"/>
                  </a:cubicBezTo>
                  <a:cubicBezTo>
                    <a:pt x="9162" y="11270"/>
                    <a:pt x="8953" y="11421"/>
                    <a:pt x="8724" y="11628"/>
                  </a:cubicBezTo>
                  <a:cubicBezTo>
                    <a:pt x="6284" y="13819"/>
                    <a:pt x="5144" y="25480"/>
                    <a:pt x="983" y="25480"/>
                  </a:cubicBezTo>
                  <a:cubicBezTo>
                    <a:pt x="703" y="25480"/>
                    <a:pt x="409" y="25427"/>
                    <a:pt x="100" y="25315"/>
                  </a:cubicBezTo>
                  <a:cubicBezTo>
                    <a:pt x="93" y="25312"/>
                    <a:pt x="85" y="25311"/>
                    <a:pt x="78" y="25311"/>
                  </a:cubicBezTo>
                  <a:cubicBezTo>
                    <a:pt x="24" y="25311"/>
                    <a:pt x="0" y="25394"/>
                    <a:pt x="51" y="25428"/>
                  </a:cubicBezTo>
                  <a:cubicBezTo>
                    <a:pt x="417" y="25666"/>
                    <a:pt x="766" y="25769"/>
                    <a:pt x="1098" y="25769"/>
                  </a:cubicBezTo>
                  <a:cubicBezTo>
                    <a:pt x="2632" y="25769"/>
                    <a:pt x="3788" y="23564"/>
                    <a:pt x="4445" y="22356"/>
                  </a:cubicBezTo>
                  <a:cubicBezTo>
                    <a:pt x="5444" y="20514"/>
                    <a:pt x="6160" y="18496"/>
                    <a:pt x="6911" y="16542"/>
                  </a:cubicBezTo>
                  <a:cubicBezTo>
                    <a:pt x="7782" y="14270"/>
                    <a:pt x="7979" y="12054"/>
                    <a:pt x="10347" y="12054"/>
                  </a:cubicBezTo>
                  <a:cubicBezTo>
                    <a:pt x="10630" y="12054"/>
                    <a:pt x="10945" y="12086"/>
                    <a:pt x="11296" y="12153"/>
                  </a:cubicBezTo>
                  <a:cubicBezTo>
                    <a:pt x="11372" y="12168"/>
                    <a:pt x="11447" y="12175"/>
                    <a:pt x="11519" y="12175"/>
                  </a:cubicBezTo>
                  <a:cubicBezTo>
                    <a:pt x="12526" y="12175"/>
                    <a:pt x="13213" y="10847"/>
                    <a:pt x="13534" y="10153"/>
                  </a:cubicBezTo>
                  <a:cubicBezTo>
                    <a:pt x="14937" y="7136"/>
                    <a:pt x="16649" y="7626"/>
                    <a:pt x="19178" y="6772"/>
                  </a:cubicBezTo>
                  <a:cubicBezTo>
                    <a:pt x="19888" y="6529"/>
                    <a:pt x="19995" y="5920"/>
                    <a:pt x="20038" y="5282"/>
                  </a:cubicBezTo>
                  <a:cubicBezTo>
                    <a:pt x="20162" y="3492"/>
                    <a:pt x="20751" y="2040"/>
                    <a:pt x="21072" y="230"/>
                  </a:cubicBezTo>
                  <a:cubicBezTo>
                    <a:pt x="21098" y="91"/>
                    <a:pt x="20979" y="0"/>
                    <a:pt x="208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8" name="Google Shape;13458;p54"/>
            <p:cNvSpPr/>
            <p:nvPr/>
          </p:nvSpPr>
          <p:spPr>
            <a:xfrm>
              <a:off x="5768900" y="1995950"/>
              <a:ext cx="164800" cy="211150"/>
            </a:xfrm>
            <a:custGeom>
              <a:rect b="b" l="l" r="r" t="t"/>
              <a:pathLst>
                <a:path extrusionOk="0" h="8446" w="6592">
                  <a:moveTo>
                    <a:pt x="6591" y="1"/>
                  </a:moveTo>
                  <a:lnTo>
                    <a:pt x="6591" y="1"/>
                  </a:lnTo>
                  <a:cubicBezTo>
                    <a:pt x="6233" y="442"/>
                    <a:pt x="5875" y="887"/>
                    <a:pt x="5517" y="1329"/>
                  </a:cubicBezTo>
                  <a:cubicBezTo>
                    <a:pt x="3797" y="3477"/>
                    <a:pt x="2102" y="5648"/>
                    <a:pt x="413" y="7825"/>
                  </a:cubicBezTo>
                  <a:cubicBezTo>
                    <a:pt x="277" y="8032"/>
                    <a:pt x="139" y="8240"/>
                    <a:pt x="0" y="8445"/>
                  </a:cubicBezTo>
                  <a:cubicBezTo>
                    <a:pt x="2223" y="5651"/>
                    <a:pt x="4429" y="2842"/>
                    <a:pt x="65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9" name="Google Shape;13459;p54"/>
            <p:cNvSpPr/>
            <p:nvPr/>
          </p:nvSpPr>
          <p:spPr>
            <a:xfrm>
              <a:off x="5705950" y="2238400"/>
              <a:ext cx="36900" cy="47575"/>
            </a:xfrm>
            <a:custGeom>
              <a:rect b="b" l="l" r="r" t="t"/>
              <a:pathLst>
                <a:path extrusionOk="0" h="1903" w="1476">
                  <a:moveTo>
                    <a:pt x="1476" y="0"/>
                  </a:moveTo>
                  <a:lnTo>
                    <a:pt x="1476" y="0"/>
                  </a:lnTo>
                  <a:cubicBezTo>
                    <a:pt x="985" y="635"/>
                    <a:pt x="494" y="1271"/>
                    <a:pt x="1" y="1903"/>
                  </a:cubicBezTo>
                  <a:cubicBezTo>
                    <a:pt x="425" y="1377"/>
                    <a:pt x="847" y="846"/>
                    <a:pt x="1268" y="318"/>
                  </a:cubicBezTo>
                  <a:lnTo>
                    <a:pt x="14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0" name="Google Shape;13460;p54"/>
            <p:cNvSpPr/>
            <p:nvPr/>
          </p:nvSpPr>
          <p:spPr>
            <a:xfrm>
              <a:off x="5166150" y="3442125"/>
              <a:ext cx="4425" cy="5725"/>
            </a:xfrm>
            <a:custGeom>
              <a:rect b="b" l="l" r="r" t="t"/>
              <a:pathLst>
                <a:path extrusionOk="0" h="229" w="177">
                  <a:moveTo>
                    <a:pt x="177" y="1"/>
                  </a:moveTo>
                  <a:cubicBezTo>
                    <a:pt x="108" y="76"/>
                    <a:pt x="59" y="151"/>
                    <a:pt x="1" y="229"/>
                  </a:cubicBezTo>
                  <a:cubicBezTo>
                    <a:pt x="59" y="154"/>
                    <a:pt x="119" y="76"/>
                    <a:pt x="1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1" name="Google Shape;13461;p54"/>
            <p:cNvSpPr/>
            <p:nvPr/>
          </p:nvSpPr>
          <p:spPr>
            <a:xfrm>
              <a:off x="5451900" y="3109550"/>
              <a:ext cx="52075" cy="70600"/>
            </a:xfrm>
            <a:custGeom>
              <a:rect b="b" l="l" r="r" t="t"/>
              <a:pathLst>
                <a:path extrusionOk="0" h="2824" w="2083">
                  <a:moveTo>
                    <a:pt x="2082" y="0"/>
                  </a:moveTo>
                  <a:cubicBezTo>
                    <a:pt x="1386" y="942"/>
                    <a:pt x="693" y="1883"/>
                    <a:pt x="0" y="2824"/>
                  </a:cubicBezTo>
                  <a:cubicBezTo>
                    <a:pt x="249" y="2492"/>
                    <a:pt x="500" y="2163"/>
                    <a:pt x="745" y="1831"/>
                  </a:cubicBezTo>
                  <a:cubicBezTo>
                    <a:pt x="1199" y="1224"/>
                    <a:pt x="1637" y="612"/>
                    <a:pt x="20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2" name="Google Shape;13462;p54"/>
            <p:cNvSpPr/>
            <p:nvPr/>
          </p:nvSpPr>
          <p:spPr>
            <a:xfrm>
              <a:off x="6131925" y="2028500"/>
              <a:ext cx="71475" cy="94575"/>
            </a:xfrm>
            <a:custGeom>
              <a:rect b="b" l="l" r="r" t="t"/>
              <a:pathLst>
                <a:path extrusionOk="0" h="3783" w="2859">
                  <a:moveTo>
                    <a:pt x="2859" y="1"/>
                  </a:moveTo>
                  <a:lnTo>
                    <a:pt x="2859" y="1"/>
                  </a:lnTo>
                  <a:cubicBezTo>
                    <a:pt x="1898" y="1251"/>
                    <a:pt x="945" y="2513"/>
                    <a:pt x="1" y="3783"/>
                  </a:cubicBezTo>
                  <a:cubicBezTo>
                    <a:pt x="399" y="3260"/>
                    <a:pt x="795" y="2732"/>
                    <a:pt x="1196" y="2212"/>
                  </a:cubicBezTo>
                  <a:cubicBezTo>
                    <a:pt x="1753" y="1488"/>
                    <a:pt x="2308" y="749"/>
                    <a:pt x="2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3" name="Google Shape;13463;p54"/>
            <p:cNvSpPr/>
            <p:nvPr/>
          </p:nvSpPr>
          <p:spPr>
            <a:xfrm>
              <a:off x="6257025" y="2090000"/>
              <a:ext cx="175750" cy="248300"/>
            </a:xfrm>
            <a:custGeom>
              <a:rect b="b" l="l" r="r" t="t"/>
              <a:pathLst>
                <a:path extrusionOk="0" h="9932" w="7030">
                  <a:moveTo>
                    <a:pt x="7030" y="1"/>
                  </a:moveTo>
                  <a:cubicBezTo>
                    <a:pt x="4631" y="3257"/>
                    <a:pt x="2295" y="6580"/>
                    <a:pt x="0" y="9932"/>
                  </a:cubicBezTo>
                  <a:cubicBezTo>
                    <a:pt x="2295" y="6791"/>
                    <a:pt x="4585" y="3650"/>
                    <a:pt x="6747" y="422"/>
                  </a:cubicBezTo>
                  <a:cubicBezTo>
                    <a:pt x="6842" y="281"/>
                    <a:pt x="6935" y="142"/>
                    <a:pt x="7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4" name="Google Shape;13464;p54"/>
            <p:cNvSpPr/>
            <p:nvPr/>
          </p:nvSpPr>
          <p:spPr>
            <a:xfrm>
              <a:off x="6294325" y="2124500"/>
              <a:ext cx="299850" cy="401100"/>
            </a:xfrm>
            <a:custGeom>
              <a:rect b="b" l="l" r="r" t="t"/>
              <a:pathLst>
                <a:path extrusionOk="0" h="16044" w="11994">
                  <a:moveTo>
                    <a:pt x="11993" y="1"/>
                  </a:moveTo>
                  <a:lnTo>
                    <a:pt x="11993" y="1"/>
                  </a:lnTo>
                  <a:cubicBezTo>
                    <a:pt x="10339" y="1926"/>
                    <a:pt x="8690" y="3849"/>
                    <a:pt x="7253" y="5858"/>
                  </a:cubicBezTo>
                  <a:cubicBezTo>
                    <a:pt x="4807" y="9274"/>
                    <a:pt x="2382" y="12648"/>
                    <a:pt x="1" y="16044"/>
                  </a:cubicBezTo>
                  <a:cubicBezTo>
                    <a:pt x="2128" y="13122"/>
                    <a:pt x="4328" y="10252"/>
                    <a:pt x="6496" y="7362"/>
                  </a:cubicBezTo>
                  <a:cubicBezTo>
                    <a:pt x="8341" y="4900"/>
                    <a:pt x="10099" y="2405"/>
                    <a:pt x="11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5" name="Google Shape;13465;p54"/>
            <p:cNvSpPr/>
            <p:nvPr/>
          </p:nvSpPr>
          <p:spPr>
            <a:xfrm>
              <a:off x="6594150" y="2032400"/>
              <a:ext cx="76950" cy="92050"/>
            </a:xfrm>
            <a:custGeom>
              <a:rect b="b" l="l" r="r" t="t"/>
              <a:pathLst>
                <a:path extrusionOk="0" h="3682" w="3078">
                  <a:moveTo>
                    <a:pt x="3078" y="1"/>
                  </a:moveTo>
                  <a:lnTo>
                    <a:pt x="3078" y="1"/>
                  </a:lnTo>
                  <a:cubicBezTo>
                    <a:pt x="2858" y="255"/>
                    <a:pt x="2648" y="503"/>
                    <a:pt x="2425" y="754"/>
                  </a:cubicBezTo>
                  <a:cubicBezTo>
                    <a:pt x="1579" y="1707"/>
                    <a:pt x="780" y="2689"/>
                    <a:pt x="0" y="3682"/>
                  </a:cubicBezTo>
                  <a:cubicBezTo>
                    <a:pt x="1045" y="2463"/>
                    <a:pt x="2082" y="1242"/>
                    <a:pt x="30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6" name="Google Shape;13466;p54"/>
            <p:cNvSpPr/>
            <p:nvPr/>
          </p:nvSpPr>
          <p:spPr>
            <a:xfrm>
              <a:off x="6161675" y="2525575"/>
              <a:ext cx="132675" cy="194325"/>
            </a:xfrm>
            <a:custGeom>
              <a:rect b="b" l="l" r="r" t="t"/>
              <a:pathLst>
                <a:path extrusionOk="0" h="7773" w="5307">
                  <a:moveTo>
                    <a:pt x="5307" y="1"/>
                  </a:moveTo>
                  <a:lnTo>
                    <a:pt x="5307" y="1"/>
                  </a:lnTo>
                  <a:cubicBezTo>
                    <a:pt x="3459" y="2535"/>
                    <a:pt x="1672" y="5116"/>
                    <a:pt x="0" y="7772"/>
                  </a:cubicBezTo>
                  <a:cubicBezTo>
                    <a:pt x="1733" y="5154"/>
                    <a:pt x="3499" y="2564"/>
                    <a:pt x="5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7" name="Google Shape;13467;p54"/>
            <p:cNvSpPr/>
            <p:nvPr/>
          </p:nvSpPr>
          <p:spPr>
            <a:xfrm>
              <a:off x="6379550" y="3041325"/>
              <a:ext cx="23100" cy="28100"/>
            </a:xfrm>
            <a:custGeom>
              <a:rect b="b" l="l" r="r" t="t"/>
              <a:pathLst>
                <a:path extrusionOk="0" h="1124" w="924">
                  <a:moveTo>
                    <a:pt x="691" y="1"/>
                  </a:moveTo>
                  <a:cubicBezTo>
                    <a:pt x="643" y="1"/>
                    <a:pt x="594" y="21"/>
                    <a:pt x="558" y="70"/>
                  </a:cubicBezTo>
                  <a:cubicBezTo>
                    <a:pt x="350" y="408"/>
                    <a:pt x="166" y="706"/>
                    <a:pt x="76" y="867"/>
                  </a:cubicBezTo>
                  <a:cubicBezTo>
                    <a:pt x="0" y="1001"/>
                    <a:pt x="116" y="1124"/>
                    <a:pt x="232" y="1124"/>
                  </a:cubicBezTo>
                  <a:cubicBezTo>
                    <a:pt x="284" y="1124"/>
                    <a:pt x="336" y="1099"/>
                    <a:pt x="371" y="1040"/>
                  </a:cubicBezTo>
                  <a:cubicBezTo>
                    <a:pt x="529" y="778"/>
                    <a:pt x="688" y="515"/>
                    <a:pt x="844" y="252"/>
                  </a:cubicBezTo>
                  <a:cubicBezTo>
                    <a:pt x="924" y="122"/>
                    <a:pt x="808" y="1"/>
                    <a:pt x="6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8" name="Google Shape;13468;p54"/>
            <p:cNvSpPr/>
            <p:nvPr/>
          </p:nvSpPr>
          <p:spPr>
            <a:xfrm>
              <a:off x="6393200" y="3039675"/>
              <a:ext cx="2425" cy="3650"/>
            </a:xfrm>
            <a:custGeom>
              <a:rect b="b" l="l" r="r" t="t"/>
              <a:pathLst>
                <a:path extrusionOk="0" h="146" w="97">
                  <a:moveTo>
                    <a:pt x="96" y="1"/>
                  </a:moveTo>
                  <a:cubicBezTo>
                    <a:pt x="91" y="9"/>
                    <a:pt x="85" y="18"/>
                    <a:pt x="80" y="26"/>
                  </a:cubicBezTo>
                  <a:lnTo>
                    <a:pt x="80" y="26"/>
                  </a:lnTo>
                  <a:cubicBezTo>
                    <a:pt x="86" y="18"/>
                    <a:pt x="91" y="9"/>
                    <a:pt x="96" y="1"/>
                  </a:cubicBezTo>
                  <a:close/>
                  <a:moveTo>
                    <a:pt x="80" y="26"/>
                  </a:moveTo>
                  <a:lnTo>
                    <a:pt x="80" y="26"/>
                  </a:lnTo>
                  <a:cubicBezTo>
                    <a:pt x="55" y="66"/>
                    <a:pt x="25" y="104"/>
                    <a:pt x="2" y="144"/>
                  </a:cubicBezTo>
                  <a:lnTo>
                    <a:pt x="2" y="144"/>
                  </a:lnTo>
                  <a:cubicBezTo>
                    <a:pt x="5" y="139"/>
                    <a:pt x="10" y="139"/>
                    <a:pt x="12" y="136"/>
                  </a:cubicBezTo>
                  <a:cubicBezTo>
                    <a:pt x="36" y="99"/>
                    <a:pt x="57" y="63"/>
                    <a:pt x="80" y="26"/>
                  </a:cubicBezTo>
                  <a:close/>
                  <a:moveTo>
                    <a:pt x="2" y="144"/>
                  </a:moveTo>
                  <a:cubicBezTo>
                    <a:pt x="1" y="144"/>
                    <a:pt x="1" y="145"/>
                    <a:pt x="1" y="145"/>
                  </a:cubicBezTo>
                  <a:cubicBezTo>
                    <a:pt x="1" y="145"/>
                    <a:pt x="1" y="144"/>
                    <a:pt x="2" y="14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9" name="Google Shape;13469;p54"/>
            <p:cNvSpPr/>
            <p:nvPr/>
          </p:nvSpPr>
          <p:spPr>
            <a:xfrm>
              <a:off x="6013550" y="3351625"/>
              <a:ext cx="475" cy="600"/>
            </a:xfrm>
            <a:custGeom>
              <a:rect b="b" l="l" r="r" t="t"/>
              <a:pathLst>
                <a:path extrusionOk="0" h="24" w="19">
                  <a:moveTo>
                    <a:pt x="18" y="0"/>
                  </a:moveTo>
                  <a:cubicBezTo>
                    <a:pt x="8" y="14"/>
                    <a:pt x="1" y="23"/>
                    <a:pt x="1" y="23"/>
                  </a:cubicBezTo>
                  <a:cubicBezTo>
                    <a:pt x="1" y="23"/>
                    <a:pt x="6" y="16"/>
                    <a:pt x="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0" name="Google Shape;13470;p54"/>
            <p:cNvSpPr/>
            <p:nvPr/>
          </p:nvSpPr>
          <p:spPr>
            <a:xfrm>
              <a:off x="6661050" y="2225050"/>
              <a:ext cx="3275" cy="4200"/>
            </a:xfrm>
            <a:custGeom>
              <a:rect b="b" l="l" r="r" t="t"/>
              <a:pathLst>
                <a:path extrusionOk="0" h="168" w="131">
                  <a:moveTo>
                    <a:pt x="129" y="0"/>
                  </a:moveTo>
                  <a:cubicBezTo>
                    <a:pt x="128" y="0"/>
                    <a:pt x="118" y="11"/>
                    <a:pt x="102" y="32"/>
                  </a:cubicBezTo>
                  <a:cubicBezTo>
                    <a:pt x="72" y="71"/>
                    <a:pt x="45" y="110"/>
                    <a:pt x="17" y="147"/>
                  </a:cubicBezTo>
                  <a:lnTo>
                    <a:pt x="17" y="147"/>
                  </a:lnTo>
                  <a:cubicBezTo>
                    <a:pt x="97" y="44"/>
                    <a:pt x="130" y="0"/>
                    <a:pt x="129" y="0"/>
                  </a:cubicBezTo>
                  <a:close/>
                  <a:moveTo>
                    <a:pt x="17" y="147"/>
                  </a:moveTo>
                  <a:lnTo>
                    <a:pt x="17" y="147"/>
                  </a:lnTo>
                  <a:cubicBezTo>
                    <a:pt x="12" y="153"/>
                    <a:pt x="6" y="160"/>
                    <a:pt x="0" y="168"/>
                  </a:cubicBezTo>
                  <a:cubicBezTo>
                    <a:pt x="6" y="161"/>
                    <a:pt x="11" y="154"/>
                    <a:pt x="17" y="147"/>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1" name="Google Shape;13471;p54"/>
            <p:cNvSpPr/>
            <p:nvPr/>
          </p:nvSpPr>
          <p:spPr>
            <a:xfrm>
              <a:off x="4492925" y="1558725"/>
              <a:ext cx="2898050" cy="2460325"/>
            </a:xfrm>
            <a:custGeom>
              <a:rect b="b" l="l" r="r" t="t"/>
              <a:pathLst>
                <a:path extrusionOk="0" h="98413" w="115922">
                  <a:moveTo>
                    <a:pt x="61043" y="3433"/>
                  </a:moveTo>
                  <a:cubicBezTo>
                    <a:pt x="61363" y="3488"/>
                    <a:pt x="61675" y="3546"/>
                    <a:pt x="61969" y="3618"/>
                  </a:cubicBezTo>
                  <a:cubicBezTo>
                    <a:pt x="61253" y="4259"/>
                    <a:pt x="60549" y="4917"/>
                    <a:pt x="59853" y="5592"/>
                  </a:cubicBezTo>
                  <a:cubicBezTo>
                    <a:pt x="60275" y="4891"/>
                    <a:pt x="60673" y="4172"/>
                    <a:pt x="61043" y="3433"/>
                  </a:cubicBezTo>
                  <a:close/>
                  <a:moveTo>
                    <a:pt x="59591" y="3190"/>
                  </a:moveTo>
                  <a:cubicBezTo>
                    <a:pt x="59881" y="3251"/>
                    <a:pt x="60186" y="3300"/>
                    <a:pt x="60491" y="3349"/>
                  </a:cubicBezTo>
                  <a:lnTo>
                    <a:pt x="60491" y="3349"/>
                  </a:lnTo>
                  <a:cubicBezTo>
                    <a:pt x="59606" y="4142"/>
                    <a:pt x="58747" y="4961"/>
                    <a:pt x="57919" y="5800"/>
                  </a:cubicBezTo>
                  <a:cubicBezTo>
                    <a:pt x="58493" y="4943"/>
                    <a:pt x="59054" y="4077"/>
                    <a:pt x="59591" y="3190"/>
                  </a:cubicBezTo>
                  <a:close/>
                  <a:moveTo>
                    <a:pt x="65678" y="2890"/>
                  </a:moveTo>
                  <a:cubicBezTo>
                    <a:pt x="65824" y="2890"/>
                    <a:pt x="65972" y="2906"/>
                    <a:pt x="66121" y="2939"/>
                  </a:cubicBezTo>
                  <a:cubicBezTo>
                    <a:pt x="64747" y="4140"/>
                    <a:pt x="63471" y="5523"/>
                    <a:pt x="62261" y="7001"/>
                  </a:cubicBezTo>
                  <a:cubicBezTo>
                    <a:pt x="62833" y="6049"/>
                    <a:pt x="63378" y="5087"/>
                    <a:pt x="63860" y="4114"/>
                  </a:cubicBezTo>
                  <a:cubicBezTo>
                    <a:pt x="63909" y="4028"/>
                    <a:pt x="63870" y="3917"/>
                    <a:pt x="63776" y="3881"/>
                  </a:cubicBezTo>
                  <a:lnTo>
                    <a:pt x="63776" y="3881"/>
                  </a:lnTo>
                  <a:cubicBezTo>
                    <a:pt x="64389" y="3222"/>
                    <a:pt x="65021" y="2890"/>
                    <a:pt x="65678" y="2890"/>
                  </a:cubicBezTo>
                  <a:close/>
                  <a:moveTo>
                    <a:pt x="58505" y="4354"/>
                  </a:moveTo>
                  <a:lnTo>
                    <a:pt x="58505" y="4354"/>
                  </a:lnTo>
                  <a:cubicBezTo>
                    <a:pt x="57985" y="5220"/>
                    <a:pt x="57431" y="6063"/>
                    <a:pt x="56865" y="6897"/>
                  </a:cubicBezTo>
                  <a:cubicBezTo>
                    <a:pt x="56380" y="7411"/>
                    <a:pt x="55904" y="7934"/>
                    <a:pt x="55436" y="8462"/>
                  </a:cubicBezTo>
                  <a:cubicBezTo>
                    <a:pt x="56724" y="6788"/>
                    <a:pt x="58095" y="5035"/>
                    <a:pt x="58505" y="4354"/>
                  </a:cubicBezTo>
                  <a:close/>
                  <a:moveTo>
                    <a:pt x="69051" y="7732"/>
                  </a:moveTo>
                  <a:cubicBezTo>
                    <a:pt x="69092" y="8159"/>
                    <a:pt x="69201" y="8578"/>
                    <a:pt x="69377" y="8970"/>
                  </a:cubicBezTo>
                  <a:cubicBezTo>
                    <a:pt x="68638" y="9626"/>
                    <a:pt x="67920" y="10304"/>
                    <a:pt x="67221" y="11006"/>
                  </a:cubicBezTo>
                  <a:cubicBezTo>
                    <a:pt x="67870" y="9946"/>
                    <a:pt x="68488" y="8861"/>
                    <a:pt x="69051" y="7732"/>
                  </a:cubicBezTo>
                  <a:close/>
                  <a:moveTo>
                    <a:pt x="84084" y="7608"/>
                  </a:moveTo>
                  <a:cubicBezTo>
                    <a:pt x="84373" y="7711"/>
                    <a:pt x="84656" y="7833"/>
                    <a:pt x="84927" y="7977"/>
                  </a:cubicBezTo>
                  <a:cubicBezTo>
                    <a:pt x="84904" y="7980"/>
                    <a:pt x="84884" y="7992"/>
                    <a:pt x="84866" y="8006"/>
                  </a:cubicBezTo>
                  <a:cubicBezTo>
                    <a:pt x="83931" y="9060"/>
                    <a:pt x="83019" y="10125"/>
                    <a:pt x="82109" y="11190"/>
                  </a:cubicBezTo>
                  <a:cubicBezTo>
                    <a:pt x="82857" y="10047"/>
                    <a:pt x="83518" y="8849"/>
                    <a:pt x="84084" y="7608"/>
                  </a:cubicBezTo>
                  <a:close/>
                  <a:moveTo>
                    <a:pt x="87444" y="9709"/>
                  </a:moveTo>
                  <a:cubicBezTo>
                    <a:pt x="87779" y="9955"/>
                    <a:pt x="88143" y="10163"/>
                    <a:pt x="88524" y="10333"/>
                  </a:cubicBezTo>
                  <a:cubicBezTo>
                    <a:pt x="88019" y="10867"/>
                    <a:pt x="87537" y="11427"/>
                    <a:pt x="87043" y="11973"/>
                  </a:cubicBezTo>
                  <a:cubicBezTo>
                    <a:pt x="87358" y="11407"/>
                    <a:pt x="87672" y="10838"/>
                    <a:pt x="87961" y="10255"/>
                  </a:cubicBezTo>
                  <a:cubicBezTo>
                    <a:pt x="88024" y="10128"/>
                    <a:pt x="87927" y="10002"/>
                    <a:pt x="87813" y="10002"/>
                  </a:cubicBezTo>
                  <a:cubicBezTo>
                    <a:pt x="87775" y="10002"/>
                    <a:pt x="87735" y="10016"/>
                    <a:pt x="87698" y="10050"/>
                  </a:cubicBezTo>
                  <a:cubicBezTo>
                    <a:pt x="86997" y="10697"/>
                    <a:pt x="86350" y="11413"/>
                    <a:pt x="85721" y="12152"/>
                  </a:cubicBezTo>
                  <a:cubicBezTo>
                    <a:pt x="86292" y="11338"/>
                    <a:pt x="86876" y="10529"/>
                    <a:pt x="87444" y="9709"/>
                  </a:cubicBezTo>
                  <a:close/>
                  <a:moveTo>
                    <a:pt x="72219" y="7833"/>
                  </a:moveTo>
                  <a:cubicBezTo>
                    <a:pt x="72233" y="7833"/>
                    <a:pt x="72247" y="7833"/>
                    <a:pt x="72262" y="7833"/>
                  </a:cubicBezTo>
                  <a:cubicBezTo>
                    <a:pt x="70729" y="9279"/>
                    <a:pt x="69250" y="10772"/>
                    <a:pt x="67830" y="12310"/>
                  </a:cubicBezTo>
                  <a:cubicBezTo>
                    <a:pt x="68442" y="11366"/>
                    <a:pt x="69040" y="10414"/>
                    <a:pt x="69626" y="9452"/>
                  </a:cubicBezTo>
                  <a:cubicBezTo>
                    <a:pt x="69654" y="9474"/>
                    <a:pt x="69686" y="9484"/>
                    <a:pt x="69718" y="9484"/>
                  </a:cubicBezTo>
                  <a:cubicBezTo>
                    <a:pt x="69767" y="9484"/>
                    <a:pt x="69816" y="9463"/>
                    <a:pt x="69854" y="9426"/>
                  </a:cubicBezTo>
                  <a:lnTo>
                    <a:pt x="69854" y="9429"/>
                  </a:lnTo>
                  <a:cubicBezTo>
                    <a:pt x="69888" y="9453"/>
                    <a:pt x="69931" y="9467"/>
                    <a:pt x="69973" y="9467"/>
                  </a:cubicBezTo>
                  <a:cubicBezTo>
                    <a:pt x="70036" y="9467"/>
                    <a:pt x="70096" y="9435"/>
                    <a:pt x="70122" y="9357"/>
                  </a:cubicBezTo>
                  <a:cubicBezTo>
                    <a:pt x="70540" y="8021"/>
                    <a:pt x="71319" y="7833"/>
                    <a:pt x="72219" y="7833"/>
                  </a:cubicBezTo>
                  <a:close/>
                  <a:moveTo>
                    <a:pt x="88876" y="10483"/>
                  </a:moveTo>
                  <a:cubicBezTo>
                    <a:pt x="89237" y="10630"/>
                    <a:pt x="89610" y="10766"/>
                    <a:pt x="89982" y="10905"/>
                  </a:cubicBezTo>
                  <a:cubicBezTo>
                    <a:pt x="89102" y="11704"/>
                    <a:pt x="88256" y="12544"/>
                    <a:pt x="87430" y="13402"/>
                  </a:cubicBezTo>
                  <a:cubicBezTo>
                    <a:pt x="87970" y="12458"/>
                    <a:pt x="88452" y="11482"/>
                    <a:pt x="88876" y="10483"/>
                  </a:cubicBezTo>
                  <a:close/>
                  <a:moveTo>
                    <a:pt x="104289" y="11818"/>
                  </a:moveTo>
                  <a:cubicBezTo>
                    <a:pt x="104309" y="11818"/>
                    <a:pt x="104330" y="11819"/>
                    <a:pt x="104351" y="11820"/>
                  </a:cubicBezTo>
                  <a:cubicBezTo>
                    <a:pt x="103669" y="12539"/>
                    <a:pt x="103026" y="13286"/>
                    <a:pt x="102393" y="14046"/>
                  </a:cubicBezTo>
                  <a:cubicBezTo>
                    <a:pt x="102720" y="13523"/>
                    <a:pt x="103002" y="12998"/>
                    <a:pt x="103282" y="12443"/>
                  </a:cubicBezTo>
                  <a:cubicBezTo>
                    <a:pt x="103511" y="11992"/>
                    <a:pt x="103868" y="11818"/>
                    <a:pt x="104289" y="11818"/>
                  </a:cubicBezTo>
                  <a:close/>
                  <a:moveTo>
                    <a:pt x="55404" y="8959"/>
                  </a:moveTo>
                  <a:cubicBezTo>
                    <a:pt x="54042" y="10812"/>
                    <a:pt x="52592" y="12608"/>
                    <a:pt x="51109" y="14375"/>
                  </a:cubicBezTo>
                  <a:cubicBezTo>
                    <a:pt x="52047" y="13119"/>
                    <a:pt x="52997" y="11872"/>
                    <a:pt x="53981" y="10648"/>
                  </a:cubicBezTo>
                  <a:cubicBezTo>
                    <a:pt x="54440" y="10073"/>
                    <a:pt x="54919" y="9513"/>
                    <a:pt x="55404" y="8959"/>
                  </a:cubicBezTo>
                  <a:close/>
                  <a:moveTo>
                    <a:pt x="102055" y="14949"/>
                  </a:moveTo>
                  <a:lnTo>
                    <a:pt x="102055" y="14949"/>
                  </a:lnTo>
                  <a:cubicBezTo>
                    <a:pt x="102054" y="14951"/>
                    <a:pt x="102053" y="14953"/>
                    <a:pt x="102051" y="14955"/>
                  </a:cubicBezTo>
                  <a:lnTo>
                    <a:pt x="102051" y="14955"/>
                  </a:lnTo>
                  <a:cubicBezTo>
                    <a:pt x="102053" y="14953"/>
                    <a:pt x="102054" y="14951"/>
                    <a:pt x="102055" y="14949"/>
                  </a:cubicBezTo>
                  <a:close/>
                  <a:moveTo>
                    <a:pt x="50733" y="10997"/>
                  </a:moveTo>
                  <a:cubicBezTo>
                    <a:pt x="49674" y="12443"/>
                    <a:pt x="48568" y="13858"/>
                    <a:pt x="47445" y="15249"/>
                  </a:cubicBezTo>
                  <a:lnTo>
                    <a:pt x="47442" y="15249"/>
                  </a:lnTo>
                  <a:cubicBezTo>
                    <a:pt x="48528" y="13823"/>
                    <a:pt x="49625" y="12406"/>
                    <a:pt x="50733" y="10997"/>
                  </a:cubicBezTo>
                  <a:close/>
                  <a:moveTo>
                    <a:pt x="86929" y="11333"/>
                  </a:moveTo>
                  <a:cubicBezTo>
                    <a:pt x="87008" y="11333"/>
                    <a:pt x="86834" y="11743"/>
                    <a:pt x="86220" y="12839"/>
                  </a:cubicBezTo>
                  <a:lnTo>
                    <a:pt x="86217" y="12839"/>
                  </a:lnTo>
                  <a:cubicBezTo>
                    <a:pt x="86191" y="12888"/>
                    <a:pt x="86160" y="12934"/>
                    <a:pt x="86134" y="12983"/>
                  </a:cubicBezTo>
                  <a:cubicBezTo>
                    <a:pt x="85366" y="13849"/>
                    <a:pt x="84615" y="14733"/>
                    <a:pt x="83876" y="15628"/>
                  </a:cubicBezTo>
                  <a:cubicBezTo>
                    <a:pt x="84061" y="15327"/>
                    <a:pt x="84254" y="15030"/>
                    <a:pt x="84436" y="14724"/>
                  </a:cubicBezTo>
                  <a:cubicBezTo>
                    <a:pt x="84900" y="13954"/>
                    <a:pt x="86727" y="11333"/>
                    <a:pt x="86929" y="11333"/>
                  </a:cubicBezTo>
                  <a:close/>
                  <a:moveTo>
                    <a:pt x="85135" y="8078"/>
                  </a:moveTo>
                  <a:cubicBezTo>
                    <a:pt x="85810" y="8459"/>
                    <a:pt x="86471" y="8953"/>
                    <a:pt x="87141" y="9478"/>
                  </a:cubicBezTo>
                  <a:cubicBezTo>
                    <a:pt x="84756" y="11429"/>
                    <a:pt x="82818" y="13748"/>
                    <a:pt x="81039" y="16204"/>
                  </a:cubicBezTo>
                  <a:lnTo>
                    <a:pt x="81039" y="16204"/>
                  </a:lnTo>
                  <a:cubicBezTo>
                    <a:pt x="82739" y="13791"/>
                    <a:pt x="84376" y="11342"/>
                    <a:pt x="85914" y="8837"/>
                  </a:cubicBezTo>
                  <a:cubicBezTo>
                    <a:pt x="85990" y="8714"/>
                    <a:pt x="85878" y="8583"/>
                    <a:pt x="85762" y="8583"/>
                  </a:cubicBezTo>
                  <a:cubicBezTo>
                    <a:pt x="85723" y="8583"/>
                    <a:pt x="85684" y="8598"/>
                    <a:pt x="85652" y="8632"/>
                  </a:cubicBezTo>
                  <a:cubicBezTo>
                    <a:pt x="84615" y="9721"/>
                    <a:pt x="83610" y="10835"/>
                    <a:pt x="82635" y="11978"/>
                  </a:cubicBezTo>
                  <a:cubicBezTo>
                    <a:pt x="83509" y="10760"/>
                    <a:pt x="84347" y="9510"/>
                    <a:pt x="85123" y="8205"/>
                  </a:cubicBezTo>
                  <a:lnTo>
                    <a:pt x="85123" y="8202"/>
                  </a:lnTo>
                  <a:cubicBezTo>
                    <a:pt x="85146" y="8165"/>
                    <a:pt x="85149" y="8119"/>
                    <a:pt x="85135" y="8078"/>
                  </a:cubicBezTo>
                  <a:close/>
                  <a:moveTo>
                    <a:pt x="103692" y="12878"/>
                  </a:moveTo>
                  <a:lnTo>
                    <a:pt x="103692" y="12878"/>
                  </a:lnTo>
                  <a:cubicBezTo>
                    <a:pt x="103709" y="12878"/>
                    <a:pt x="103679" y="12942"/>
                    <a:pt x="103588" y="13093"/>
                  </a:cubicBezTo>
                  <a:cubicBezTo>
                    <a:pt x="102616" y="14710"/>
                    <a:pt x="101351" y="16156"/>
                    <a:pt x="100066" y="17556"/>
                  </a:cubicBezTo>
                  <a:cubicBezTo>
                    <a:pt x="100723" y="16680"/>
                    <a:pt x="101380" y="15807"/>
                    <a:pt x="102051" y="14955"/>
                  </a:cubicBezTo>
                  <a:lnTo>
                    <a:pt x="102051" y="14955"/>
                  </a:lnTo>
                  <a:cubicBezTo>
                    <a:pt x="102040" y="14969"/>
                    <a:pt x="102035" y="14975"/>
                    <a:pt x="102034" y="14975"/>
                  </a:cubicBezTo>
                  <a:cubicBezTo>
                    <a:pt x="102025" y="14975"/>
                    <a:pt x="103600" y="12878"/>
                    <a:pt x="103692" y="12878"/>
                  </a:cubicBezTo>
                  <a:close/>
                  <a:moveTo>
                    <a:pt x="111392" y="17729"/>
                  </a:moveTo>
                  <a:cubicBezTo>
                    <a:pt x="111513" y="17854"/>
                    <a:pt x="111643" y="17975"/>
                    <a:pt x="111767" y="18099"/>
                  </a:cubicBezTo>
                  <a:cubicBezTo>
                    <a:pt x="110771" y="19136"/>
                    <a:pt x="110258" y="19642"/>
                    <a:pt x="110167" y="19642"/>
                  </a:cubicBezTo>
                  <a:cubicBezTo>
                    <a:pt x="110064" y="19642"/>
                    <a:pt x="110501" y="18993"/>
                    <a:pt x="111389" y="17729"/>
                  </a:cubicBezTo>
                  <a:close/>
                  <a:moveTo>
                    <a:pt x="107154" y="13298"/>
                  </a:moveTo>
                  <a:cubicBezTo>
                    <a:pt x="108193" y="14150"/>
                    <a:pt x="109085" y="15108"/>
                    <a:pt x="109328" y="15397"/>
                  </a:cubicBezTo>
                  <a:cubicBezTo>
                    <a:pt x="109946" y="16133"/>
                    <a:pt x="110535" y="16814"/>
                    <a:pt x="111144" y="17464"/>
                  </a:cubicBezTo>
                  <a:cubicBezTo>
                    <a:pt x="110730" y="17777"/>
                    <a:pt x="110330" y="18111"/>
                    <a:pt x="109930" y="18448"/>
                  </a:cubicBezTo>
                  <a:lnTo>
                    <a:pt x="109930" y="18448"/>
                  </a:lnTo>
                  <a:cubicBezTo>
                    <a:pt x="110079" y="18071"/>
                    <a:pt x="110229" y="17696"/>
                    <a:pt x="110350" y="17302"/>
                  </a:cubicBezTo>
                  <a:cubicBezTo>
                    <a:pt x="110385" y="17185"/>
                    <a:pt x="110281" y="17087"/>
                    <a:pt x="110176" y="17087"/>
                  </a:cubicBezTo>
                  <a:cubicBezTo>
                    <a:pt x="110136" y="17087"/>
                    <a:pt x="110096" y="17101"/>
                    <a:pt x="110064" y="17135"/>
                  </a:cubicBezTo>
                  <a:cubicBezTo>
                    <a:pt x="109334" y="17903"/>
                    <a:pt x="108638" y="18699"/>
                    <a:pt x="107936" y="19490"/>
                  </a:cubicBezTo>
                  <a:cubicBezTo>
                    <a:pt x="108606" y="18483"/>
                    <a:pt x="109247" y="17455"/>
                    <a:pt x="109853" y="16396"/>
                  </a:cubicBezTo>
                  <a:cubicBezTo>
                    <a:pt x="109923" y="16270"/>
                    <a:pt x="109820" y="16154"/>
                    <a:pt x="109707" y="16154"/>
                  </a:cubicBezTo>
                  <a:cubicBezTo>
                    <a:pt x="109669" y="16154"/>
                    <a:pt x="109630" y="16167"/>
                    <a:pt x="109596" y="16196"/>
                  </a:cubicBezTo>
                  <a:cubicBezTo>
                    <a:pt x="108603" y="17063"/>
                    <a:pt x="107676" y="18001"/>
                    <a:pt x="106782" y="18977"/>
                  </a:cubicBezTo>
                  <a:cubicBezTo>
                    <a:pt x="107570" y="17750"/>
                    <a:pt x="108291" y="16479"/>
                    <a:pt x="108903" y="15134"/>
                  </a:cubicBezTo>
                  <a:cubicBezTo>
                    <a:pt x="108968" y="15013"/>
                    <a:pt x="108870" y="14896"/>
                    <a:pt x="108762" y="14896"/>
                  </a:cubicBezTo>
                  <a:cubicBezTo>
                    <a:pt x="108726" y="14896"/>
                    <a:pt x="108688" y="14909"/>
                    <a:pt x="108655" y="14941"/>
                  </a:cubicBezTo>
                  <a:cubicBezTo>
                    <a:pt x="108011" y="15463"/>
                    <a:pt x="107405" y="16023"/>
                    <a:pt x="106813" y="16598"/>
                  </a:cubicBezTo>
                  <a:cubicBezTo>
                    <a:pt x="107220" y="15919"/>
                    <a:pt x="107616" y="15229"/>
                    <a:pt x="107977" y="14513"/>
                  </a:cubicBezTo>
                  <a:cubicBezTo>
                    <a:pt x="108041" y="14384"/>
                    <a:pt x="107931" y="14239"/>
                    <a:pt x="107814" y="14239"/>
                  </a:cubicBezTo>
                  <a:cubicBezTo>
                    <a:pt x="107773" y="14239"/>
                    <a:pt x="107732" y="14256"/>
                    <a:pt x="107697" y="14297"/>
                  </a:cubicBezTo>
                  <a:cubicBezTo>
                    <a:pt x="106042" y="16162"/>
                    <a:pt x="104229" y="18050"/>
                    <a:pt x="102454" y="19973"/>
                  </a:cubicBezTo>
                  <a:cubicBezTo>
                    <a:pt x="104227" y="17923"/>
                    <a:pt x="105910" y="15801"/>
                    <a:pt x="107154" y="13298"/>
                  </a:cubicBezTo>
                  <a:close/>
                  <a:moveTo>
                    <a:pt x="112036" y="18362"/>
                  </a:moveTo>
                  <a:cubicBezTo>
                    <a:pt x="112247" y="18567"/>
                    <a:pt x="112469" y="18774"/>
                    <a:pt x="112691" y="18977"/>
                  </a:cubicBezTo>
                  <a:cubicBezTo>
                    <a:pt x="112687" y="18976"/>
                    <a:pt x="112683" y="18976"/>
                    <a:pt x="112678" y="18976"/>
                  </a:cubicBezTo>
                  <a:cubicBezTo>
                    <a:pt x="112657" y="18976"/>
                    <a:pt x="112635" y="18982"/>
                    <a:pt x="112616" y="18994"/>
                  </a:cubicBezTo>
                  <a:cubicBezTo>
                    <a:pt x="111554" y="19788"/>
                    <a:pt x="111816" y="19577"/>
                    <a:pt x="110806" y="20446"/>
                  </a:cubicBezTo>
                  <a:cubicBezTo>
                    <a:pt x="111178" y="20123"/>
                    <a:pt x="111770" y="18887"/>
                    <a:pt x="112033" y="18365"/>
                  </a:cubicBezTo>
                  <a:lnTo>
                    <a:pt x="112036" y="18362"/>
                  </a:lnTo>
                  <a:close/>
                  <a:moveTo>
                    <a:pt x="58309" y="7680"/>
                  </a:moveTo>
                  <a:cubicBezTo>
                    <a:pt x="55220" y="12345"/>
                    <a:pt x="50950" y="16439"/>
                    <a:pt x="47459" y="20712"/>
                  </a:cubicBezTo>
                  <a:cubicBezTo>
                    <a:pt x="50846" y="16147"/>
                    <a:pt x="54437" y="11756"/>
                    <a:pt x="58309" y="7680"/>
                  </a:cubicBezTo>
                  <a:close/>
                  <a:moveTo>
                    <a:pt x="64978" y="14060"/>
                  </a:moveTo>
                  <a:lnTo>
                    <a:pt x="64978" y="14060"/>
                  </a:lnTo>
                  <a:cubicBezTo>
                    <a:pt x="63321" y="16430"/>
                    <a:pt x="61482" y="18685"/>
                    <a:pt x="59671" y="20948"/>
                  </a:cubicBezTo>
                  <a:cubicBezTo>
                    <a:pt x="60959" y="19104"/>
                    <a:pt x="62275" y="17279"/>
                    <a:pt x="63658" y="15501"/>
                  </a:cubicBezTo>
                  <a:cubicBezTo>
                    <a:pt x="63999" y="15062"/>
                    <a:pt x="64464" y="14568"/>
                    <a:pt x="64978" y="14060"/>
                  </a:cubicBezTo>
                  <a:close/>
                  <a:moveTo>
                    <a:pt x="112876" y="19132"/>
                  </a:moveTo>
                  <a:cubicBezTo>
                    <a:pt x="113118" y="19346"/>
                    <a:pt x="113352" y="19557"/>
                    <a:pt x="113618" y="19765"/>
                  </a:cubicBezTo>
                  <a:cubicBezTo>
                    <a:pt x="113962" y="20039"/>
                    <a:pt x="114132" y="20339"/>
                    <a:pt x="114187" y="20639"/>
                  </a:cubicBezTo>
                  <a:cubicBezTo>
                    <a:pt x="113634" y="21001"/>
                    <a:pt x="113032" y="21425"/>
                    <a:pt x="112783" y="21425"/>
                  </a:cubicBezTo>
                  <a:cubicBezTo>
                    <a:pt x="112568" y="21425"/>
                    <a:pt x="112613" y="21113"/>
                    <a:pt x="113170" y="20180"/>
                  </a:cubicBezTo>
                  <a:cubicBezTo>
                    <a:pt x="113251" y="20044"/>
                    <a:pt x="113137" y="19922"/>
                    <a:pt x="113014" y="19922"/>
                  </a:cubicBezTo>
                  <a:cubicBezTo>
                    <a:pt x="112973" y="19922"/>
                    <a:pt x="112930" y="19936"/>
                    <a:pt x="112893" y="19967"/>
                  </a:cubicBezTo>
                  <a:cubicBezTo>
                    <a:pt x="112069" y="20670"/>
                    <a:pt x="111717" y="20928"/>
                    <a:pt x="111637" y="20928"/>
                  </a:cubicBezTo>
                  <a:cubicBezTo>
                    <a:pt x="111470" y="20928"/>
                    <a:pt x="112479" y="19808"/>
                    <a:pt x="112856" y="19236"/>
                  </a:cubicBezTo>
                  <a:cubicBezTo>
                    <a:pt x="112876" y="19205"/>
                    <a:pt x="112882" y="19167"/>
                    <a:pt x="112876" y="19132"/>
                  </a:cubicBezTo>
                  <a:close/>
                  <a:moveTo>
                    <a:pt x="112032" y="19730"/>
                  </a:moveTo>
                  <a:cubicBezTo>
                    <a:pt x="112106" y="19730"/>
                    <a:pt x="111824" y="20149"/>
                    <a:pt x="110846" y="21384"/>
                  </a:cubicBezTo>
                  <a:cubicBezTo>
                    <a:pt x="110835" y="21402"/>
                    <a:pt x="110829" y="21425"/>
                    <a:pt x="110826" y="21448"/>
                  </a:cubicBezTo>
                  <a:cubicBezTo>
                    <a:pt x="110688" y="21370"/>
                    <a:pt x="110546" y="21304"/>
                    <a:pt x="110402" y="21249"/>
                  </a:cubicBezTo>
                  <a:cubicBezTo>
                    <a:pt x="110972" y="20708"/>
                    <a:pt x="111918" y="19730"/>
                    <a:pt x="112032" y="19730"/>
                  </a:cubicBezTo>
                  <a:close/>
                  <a:moveTo>
                    <a:pt x="112314" y="20826"/>
                  </a:moveTo>
                  <a:cubicBezTo>
                    <a:pt x="112392" y="20826"/>
                    <a:pt x="112197" y="21153"/>
                    <a:pt x="111767" y="22051"/>
                  </a:cubicBezTo>
                  <a:cubicBezTo>
                    <a:pt x="111701" y="22019"/>
                    <a:pt x="111637" y="21982"/>
                    <a:pt x="111574" y="21942"/>
                  </a:cubicBezTo>
                  <a:cubicBezTo>
                    <a:pt x="111375" y="21806"/>
                    <a:pt x="111233" y="21711"/>
                    <a:pt x="111112" y="21630"/>
                  </a:cubicBezTo>
                  <a:lnTo>
                    <a:pt x="111115" y="21630"/>
                  </a:lnTo>
                  <a:cubicBezTo>
                    <a:pt x="111847" y="21190"/>
                    <a:pt x="112232" y="20826"/>
                    <a:pt x="112314" y="20826"/>
                  </a:cubicBezTo>
                  <a:close/>
                  <a:moveTo>
                    <a:pt x="113767" y="21222"/>
                  </a:moveTo>
                  <a:cubicBezTo>
                    <a:pt x="113905" y="21222"/>
                    <a:pt x="113920" y="21384"/>
                    <a:pt x="113742" y="21817"/>
                  </a:cubicBezTo>
                  <a:cubicBezTo>
                    <a:pt x="113422" y="22108"/>
                    <a:pt x="113009" y="22264"/>
                    <a:pt x="112587" y="22264"/>
                  </a:cubicBezTo>
                  <a:cubicBezTo>
                    <a:pt x="112438" y="22264"/>
                    <a:pt x="112288" y="22244"/>
                    <a:pt x="112140" y="22204"/>
                  </a:cubicBezTo>
                  <a:lnTo>
                    <a:pt x="112143" y="22204"/>
                  </a:lnTo>
                  <a:cubicBezTo>
                    <a:pt x="112813" y="21792"/>
                    <a:pt x="113507" y="21222"/>
                    <a:pt x="113767" y="21222"/>
                  </a:cubicBezTo>
                  <a:close/>
                  <a:moveTo>
                    <a:pt x="109609" y="18024"/>
                  </a:moveTo>
                  <a:cubicBezTo>
                    <a:pt x="109711" y="18024"/>
                    <a:pt x="109671" y="18268"/>
                    <a:pt x="109397" y="18907"/>
                  </a:cubicBezTo>
                  <a:cubicBezTo>
                    <a:pt x="108107" y="20048"/>
                    <a:pt x="106888" y="21298"/>
                    <a:pt x="105725" y="22608"/>
                  </a:cubicBezTo>
                  <a:cubicBezTo>
                    <a:pt x="105910" y="22363"/>
                    <a:pt x="106094" y="22123"/>
                    <a:pt x="106273" y="21875"/>
                  </a:cubicBezTo>
                  <a:cubicBezTo>
                    <a:pt x="106689" y="21393"/>
                    <a:pt x="107093" y="20899"/>
                    <a:pt x="107512" y="20420"/>
                  </a:cubicBezTo>
                  <a:cubicBezTo>
                    <a:pt x="107964" y="19902"/>
                    <a:pt x="109329" y="18024"/>
                    <a:pt x="109609" y="18024"/>
                  </a:cubicBezTo>
                  <a:close/>
                  <a:moveTo>
                    <a:pt x="63918" y="17279"/>
                  </a:moveTo>
                  <a:lnTo>
                    <a:pt x="63918" y="17279"/>
                  </a:lnTo>
                  <a:cubicBezTo>
                    <a:pt x="62431" y="19234"/>
                    <a:pt x="60890" y="21153"/>
                    <a:pt x="59354" y="23067"/>
                  </a:cubicBezTo>
                  <a:cubicBezTo>
                    <a:pt x="60823" y="21096"/>
                    <a:pt x="62353" y="19173"/>
                    <a:pt x="63918" y="17279"/>
                  </a:cubicBezTo>
                  <a:close/>
                  <a:moveTo>
                    <a:pt x="71488" y="9475"/>
                  </a:moveTo>
                  <a:lnTo>
                    <a:pt x="71488" y="9475"/>
                  </a:lnTo>
                  <a:cubicBezTo>
                    <a:pt x="70731" y="10740"/>
                    <a:pt x="69943" y="11990"/>
                    <a:pt x="69123" y="13220"/>
                  </a:cubicBezTo>
                  <a:cubicBezTo>
                    <a:pt x="67169" y="15864"/>
                    <a:pt x="65238" y="18529"/>
                    <a:pt x="63329" y="21211"/>
                  </a:cubicBezTo>
                  <a:cubicBezTo>
                    <a:pt x="62784" y="21916"/>
                    <a:pt x="62232" y="22620"/>
                    <a:pt x="61678" y="23319"/>
                  </a:cubicBezTo>
                  <a:cubicBezTo>
                    <a:pt x="63768" y="20362"/>
                    <a:pt x="65838" y="17395"/>
                    <a:pt x="67798" y="14349"/>
                  </a:cubicBezTo>
                  <a:cubicBezTo>
                    <a:pt x="68142" y="13815"/>
                    <a:pt x="68832" y="12492"/>
                    <a:pt x="69574" y="11364"/>
                  </a:cubicBezTo>
                  <a:cubicBezTo>
                    <a:pt x="70264" y="10731"/>
                    <a:pt x="70899" y="10108"/>
                    <a:pt x="71384" y="9519"/>
                  </a:cubicBezTo>
                  <a:cubicBezTo>
                    <a:pt x="71401" y="9513"/>
                    <a:pt x="71419" y="9504"/>
                    <a:pt x="71436" y="9504"/>
                  </a:cubicBezTo>
                  <a:cubicBezTo>
                    <a:pt x="71456" y="9499"/>
                    <a:pt x="71473" y="9490"/>
                    <a:pt x="71488" y="9475"/>
                  </a:cubicBezTo>
                  <a:close/>
                  <a:moveTo>
                    <a:pt x="101022" y="19684"/>
                  </a:moveTo>
                  <a:lnTo>
                    <a:pt x="101022" y="19684"/>
                  </a:lnTo>
                  <a:cubicBezTo>
                    <a:pt x="100522" y="20411"/>
                    <a:pt x="100029" y="21148"/>
                    <a:pt x="99526" y="21884"/>
                  </a:cubicBezTo>
                  <a:lnTo>
                    <a:pt x="99526" y="21881"/>
                  </a:lnTo>
                  <a:cubicBezTo>
                    <a:pt x="99483" y="21944"/>
                    <a:pt x="99425" y="22025"/>
                    <a:pt x="99359" y="22118"/>
                  </a:cubicBezTo>
                  <a:cubicBezTo>
                    <a:pt x="98836" y="22721"/>
                    <a:pt x="98305" y="23310"/>
                    <a:pt x="97754" y="23887"/>
                  </a:cubicBezTo>
                  <a:cubicBezTo>
                    <a:pt x="98779" y="22444"/>
                    <a:pt x="99882" y="21049"/>
                    <a:pt x="101022" y="19684"/>
                  </a:cubicBezTo>
                  <a:close/>
                  <a:moveTo>
                    <a:pt x="55740" y="2785"/>
                  </a:moveTo>
                  <a:lnTo>
                    <a:pt x="55740" y="2785"/>
                  </a:lnTo>
                  <a:cubicBezTo>
                    <a:pt x="55134" y="4169"/>
                    <a:pt x="54344" y="5473"/>
                    <a:pt x="53577" y="6770"/>
                  </a:cubicBezTo>
                  <a:cubicBezTo>
                    <a:pt x="53412" y="7050"/>
                    <a:pt x="53225" y="7319"/>
                    <a:pt x="53051" y="7593"/>
                  </a:cubicBezTo>
                  <a:lnTo>
                    <a:pt x="53049" y="7593"/>
                  </a:lnTo>
                  <a:cubicBezTo>
                    <a:pt x="48776" y="12752"/>
                    <a:pt x="44725" y="18108"/>
                    <a:pt x="40796" y="23552"/>
                  </a:cubicBezTo>
                  <a:cubicBezTo>
                    <a:pt x="40701" y="23674"/>
                    <a:pt x="40603" y="23795"/>
                    <a:pt x="40507" y="23916"/>
                  </a:cubicBezTo>
                  <a:cubicBezTo>
                    <a:pt x="40513" y="23908"/>
                    <a:pt x="40519" y="23899"/>
                    <a:pt x="40528" y="23890"/>
                  </a:cubicBezTo>
                  <a:cubicBezTo>
                    <a:pt x="44497" y="18209"/>
                    <a:pt x="48730" y="12715"/>
                    <a:pt x="52656" y="7001"/>
                  </a:cubicBezTo>
                  <a:cubicBezTo>
                    <a:pt x="53495" y="5784"/>
                    <a:pt x="55169" y="4087"/>
                    <a:pt x="55740" y="2785"/>
                  </a:cubicBezTo>
                  <a:close/>
                  <a:moveTo>
                    <a:pt x="79755" y="8431"/>
                  </a:moveTo>
                  <a:cubicBezTo>
                    <a:pt x="79287" y="9074"/>
                    <a:pt x="78316" y="10792"/>
                    <a:pt x="77328" y="12412"/>
                  </a:cubicBezTo>
                  <a:cubicBezTo>
                    <a:pt x="76861" y="13110"/>
                    <a:pt x="76407" y="13823"/>
                    <a:pt x="75966" y="14531"/>
                  </a:cubicBezTo>
                  <a:cubicBezTo>
                    <a:pt x="75908" y="14614"/>
                    <a:pt x="75850" y="14698"/>
                    <a:pt x="75795" y="14773"/>
                  </a:cubicBezTo>
                  <a:cubicBezTo>
                    <a:pt x="73292" y="18209"/>
                    <a:pt x="70388" y="21361"/>
                    <a:pt x="67634" y="24595"/>
                  </a:cubicBezTo>
                  <a:cubicBezTo>
                    <a:pt x="67605" y="24632"/>
                    <a:pt x="67573" y="24670"/>
                    <a:pt x="67541" y="24707"/>
                  </a:cubicBezTo>
                  <a:cubicBezTo>
                    <a:pt x="71636" y="19295"/>
                    <a:pt x="75750" y="13900"/>
                    <a:pt x="79755" y="8431"/>
                  </a:cubicBezTo>
                  <a:close/>
                  <a:moveTo>
                    <a:pt x="101781" y="14776"/>
                  </a:moveTo>
                  <a:lnTo>
                    <a:pt x="101781" y="14776"/>
                  </a:lnTo>
                  <a:cubicBezTo>
                    <a:pt x="100150" y="16794"/>
                    <a:pt x="98623" y="18896"/>
                    <a:pt x="97000" y="20922"/>
                  </a:cubicBezTo>
                  <a:cubicBezTo>
                    <a:pt x="96368" y="21636"/>
                    <a:pt x="95759" y="22360"/>
                    <a:pt x="95167" y="23099"/>
                  </a:cubicBezTo>
                  <a:cubicBezTo>
                    <a:pt x="94815" y="23495"/>
                    <a:pt x="94463" y="23893"/>
                    <a:pt x="94096" y="24274"/>
                  </a:cubicBezTo>
                  <a:cubicBezTo>
                    <a:pt x="93851" y="24537"/>
                    <a:pt x="93224" y="24996"/>
                    <a:pt x="92583" y="25443"/>
                  </a:cubicBezTo>
                  <a:lnTo>
                    <a:pt x="92583" y="25441"/>
                  </a:lnTo>
                  <a:cubicBezTo>
                    <a:pt x="93123" y="24785"/>
                    <a:pt x="93663" y="24124"/>
                    <a:pt x="94197" y="23457"/>
                  </a:cubicBezTo>
                  <a:cubicBezTo>
                    <a:pt x="96351" y="20769"/>
                    <a:pt x="99039" y="18310"/>
                    <a:pt x="100716" y="15290"/>
                  </a:cubicBezTo>
                  <a:cubicBezTo>
                    <a:pt x="100725" y="15273"/>
                    <a:pt x="100727" y="15252"/>
                    <a:pt x="100727" y="15232"/>
                  </a:cubicBezTo>
                  <a:cubicBezTo>
                    <a:pt x="101120" y="15143"/>
                    <a:pt x="101472" y="15010"/>
                    <a:pt x="101781" y="14776"/>
                  </a:cubicBezTo>
                  <a:close/>
                  <a:moveTo>
                    <a:pt x="104677" y="11854"/>
                  </a:moveTo>
                  <a:lnTo>
                    <a:pt x="104677" y="11854"/>
                  </a:lnTo>
                  <a:cubicBezTo>
                    <a:pt x="104948" y="11918"/>
                    <a:pt x="105208" y="12016"/>
                    <a:pt x="105453" y="12143"/>
                  </a:cubicBezTo>
                  <a:cubicBezTo>
                    <a:pt x="103349" y="15059"/>
                    <a:pt x="101215" y="17943"/>
                    <a:pt x="98917" y="20715"/>
                  </a:cubicBezTo>
                  <a:cubicBezTo>
                    <a:pt x="97575" y="22334"/>
                    <a:pt x="94177" y="24690"/>
                    <a:pt x="93429" y="25989"/>
                  </a:cubicBezTo>
                  <a:lnTo>
                    <a:pt x="93429" y="25986"/>
                  </a:lnTo>
                  <a:cubicBezTo>
                    <a:pt x="93802" y="25340"/>
                    <a:pt x="94206" y="24716"/>
                    <a:pt x="94639" y="24113"/>
                  </a:cubicBezTo>
                  <a:cubicBezTo>
                    <a:pt x="96195" y="22548"/>
                    <a:pt x="97592" y="20816"/>
                    <a:pt x="98940" y="19043"/>
                  </a:cubicBezTo>
                  <a:cubicBezTo>
                    <a:pt x="101005" y="16814"/>
                    <a:pt x="103089" y="14594"/>
                    <a:pt x="104665" y="11987"/>
                  </a:cubicBezTo>
                  <a:cubicBezTo>
                    <a:pt x="104688" y="11947"/>
                    <a:pt x="104694" y="11898"/>
                    <a:pt x="104677" y="11854"/>
                  </a:cubicBezTo>
                  <a:close/>
                  <a:moveTo>
                    <a:pt x="99397" y="16199"/>
                  </a:moveTo>
                  <a:lnTo>
                    <a:pt x="99397" y="16199"/>
                  </a:lnTo>
                  <a:cubicBezTo>
                    <a:pt x="97635" y="17767"/>
                    <a:pt x="95438" y="21361"/>
                    <a:pt x="93960" y="23220"/>
                  </a:cubicBezTo>
                  <a:cubicBezTo>
                    <a:pt x="93187" y="24193"/>
                    <a:pt x="92401" y="25155"/>
                    <a:pt x="91605" y="26105"/>
                  </a:cubicBezTo>
                  <a:cubicBezTo>
                    <a:pt x="91426" y="26229"/>
                    <a:pt x="91264" y="26336"/>
                    <a:pt x="91134" y="26419"/>
                  </a:cubicBezTo>
                  <a:lnTo>
                    <a:pt x="91134" y="26416"/>
                  </a:lnTo>
                  <a:cubicBezTo>
                    <a:pt x="92866" y="24159"/>
                    <a:pt x="94627" y="21615"/>
                    <a:pt x="96102" y="19202"/>
                  </a:cubicBezTo>
                  <a:cubicBezTo>
                    <a:pt x="97119" y="18113"/>
                    <a:pt x="98219" y="17109"/>
                    <a:pt x="99397" y="16199"/>
                  </a:cubicBezTo>
                  <a:close/>
                  <a:moveTo>
                    <a:pt x="105760" y="12310"/>
                  </a:moveTo>
                  <a:cubicBezTo>
                    <a:pt x="106149" y="12539"/>
                    <a:pt x="106525" y="12793"/>
                    <a:pt x="106877" y="13073"/>
                  </a:cubicBezTo>
                  <a:cubicBezTo>
                    <a:pt x="106591" y="13286"/>
                    <a:pt x="106322" y="13511"/>
                    <a:pt x="106060" y="13740"/>
                  </a:cubicBezTo>
                  <a:cubicBezTo>
                    <a:pt x="106172" y="13575"/>
                    <a:pt x="106285" y="13413"/>
                    <a:pt x="106398" y="13252"/>
                  </a:cubicBezTo>
                  <a:cubicBezTo>
                    <a:pt x="106482" y="13128"/>
                    <a:pt x="106356" y="12982"/>
                    <a:pt x="106235" y="12982"/>
                  </a:cubicBezTo>
                  <a:cubicBezTo>
                    <a:pt x="106194" y="12982"/>
                    <a:pt x="106154" y="12999"/>
                    <a:pt x="106123" y="13038"/>
                  </a:cubicBezTo>
                  <a:cubicBezTo>
                    <a:pt x="102887" y="17057"/>
                    <a:pt x="99431" y="20879"/>
                    <a:pt x="96495" y="25120"/>
                  </a:cubicBezTo>
                  <a:cubicBezTo>
                    <a:pt x="96273" y="25331"/>
                    <a:pt x="96065" y="25553"/>
                    <a:pt x="95840" y="25758"/>
                  </a:cubicBezTo>
                  <a:cubicBezTo>
                    <a:pt x="95327" y="26227"/>
                    <a:pt x="95067" y="26419"/>
                    <a:pt x="94986" y="26419"/>
                  </a:cubicBezTo>
                  <a:cubicBezTo>
                    <a:pt x="94643" y="26419"/>
                    <a:pt x="97473" y="23000"/>
                    <a:pt x="97858" y="22530"/>
                  </a:cubicBezTo>
                  <a:cubicBezTo>
                    <a:pt x="98888" y="21272"/>
                    <a:pt x="99942" y="20030"/>
                    <a:pt x="100982" y="18777"/>
                  </a:cubicBezTo>
                  <a:cubicBezTo>
                    <a:pt x="102696" y="16705"/>
                    <a:pt x="104293" y="14568"/>
                    <a:pt x="105760" y="12310"/>
                  </a:cubicBezTo>
                  <a:close/>
                  <a:moveTo>
                    <a:pt x="94734" y="16888"/>
                  </a:moveTo>
                  <a:cubicBezTo>
                    <a:pt x="94764" y="16888"/>
                    <a:pt x="94757" y="16933"/>
                    <a:pt x="94699" y="17037"/>
                  </a:cubicBezTo>
                  <a:lnTo>
                    <a:pt x="94699" y="17034"/>
                  </a:lnTo>
                  <a:cubicBezTo>
                    <a:pt x="92933" y="20238"/>
                    <a:pt x="90404" y="23021"/>
                    <a:pt x="87961" y="25718"/>
                  </a:cubicBezTo>
                  <a:cubicBezTo>
                    <a:pt x="87288" y="26457"/>
                    <a:pt x="86596" y="27176"/>
                    <a:pt x="85900" y="27892"/>
                  </a:cubicBezTo>
                  <a:cubicBezTo>
                    <a:pt x="86344" y="27303"/>
                    <a:pt x="86725" y="26809"/>
                    <a:pt x="86827" y="26682"/>
                  </a:cubicBezTo>
                  <a:cubicBezTo>
                    <a:pt x="87620" y="25648"/>
                    <a:pt x="88394" y="24603"/>
                    <a:pt x="89148" y="23544"/>
                  </a:cubicBezTo>
                  <a:cubicBezTo>
                    <a:pt x="90274" y="21965"/>
                    <a:pt x="91388" y="20414"/>
                    <a:pt x="92612" y="18904"/>
                  </a:cubicBezTo>
                  <a:lnTo>
                    <a:pt x="92612" y="18904"/>
                  </a:lnTo>
                  <a:cubicBezTo>
                    <a:pt x="92602" y="18917"/>
                    <a:pt x="92598" y="18923"/>
                    <a:pt x="92600" y="18923"/>
                  </a:cubicBezTo>
                  <a:cubicBezTo>
                    <a:pt x="92627" y="18923"/>
                    <a:pt x="94532" y="16888"/>
                    <a:pt x="94734" y="16888"/>
                  </a:cubicBezTo>
                  <a:close/>
                  <a:moveTo>
                    <a:pt x="85172" y="14597"/>
                  </a:moveTo>
                  <a:cubicBezTo>
                    <a:pt x="82300" y="19234"/>
                    <a:pt x="78653" y="23495"/>
                    <a:pt x="75434" y="27897"/>
                  </a:cubicBezTo>
                  <a:lnTo>
                    <a:pt x="75434" y="27897"/>
                  </a:lnTo>
                  <a:cubicBezTo>
                    <a:pt x="77464" y="24953"/>
                    <a:pt x="79499" y="22014"/>
                    <a:pt x="81613" y="19127"/>
                  </a:cubicBezTo>
                  <a:cubicBezTo>
                    <a:pt x="82747" y="17574"/>
                    <a:pt x="83948" y="16081"/>
                    <a:pt x="85172" y="14597"/>
                  </a:cubicBezTo>
                  <a:close/>
                  <a:moveTo>
                    <a:pt x="92666" y="14951"/>
                  </a:moveTo>
                  <a:cubicBezTo>
                    <a:pt x="92900" y="14951"/>
                    <a:pt x="91331" y="17215"/>
                    <a:pt x="90998" y="17654"/>
                  </a:cubicBezTo>
                  <a:cubicBezTo>
                    <a:pt x="88914" y="20383"/>
                    <a:pt x="86956" y="23203"/>
                    <a:pt x="84783" y="25862"/>
                  </a:cubicBezTo>
                  <a:cubicBezTo>
                    <a:pt x="84185" y="26595"/>
                    <a:pt x="83532" y="27271"/>
                    <a:pt x="82866" y="27929"/>
                  </a:cubicBezTo>
                  <a:cubicBezTo>
                    <a:pt x="83657" y="26180"/>
                    <a:pt x="84705" y="24520"/>
                    <a:pt x="85859" y="22938"/>
                  </a:cubicBezTo>
                  <a:cubicBezTo>
                    <a:pt x="86879" y="21713"/>
                    <a:pt x="87877" y="20478"/>
                    <a:pt x="88795" y="19196"/>
                  </a:cubicBezTo>
                  <a:lnTo>
                    <a:pt x="89041" y="18896"/>
                  </a:lnTo>
                  <a:cubicBezTo>
                    <a:pt x="89913" y="17842"/>
                    <a:pt x="90837" y="16829"/>
                    <a:pt x="91755" y="15815"/>
                  </a:cubicBezTo>
                  <a:cubicBezTo>
                    <a:pt x="92321" y="15192"/>
                    <a:pt x="92589" y="14951"/>
                    <a:pt x="92666" y="14951"/>
                  </a:cubicBezTo>
                  <a:close/>
                  <a:moveTo>
                    <a:pt x="90544" y="20084"/>
                  </a:moveTo>
                  <a:cubicBezTo>
                    <a:pt x="90414" y="20267"/>
                    <a:pt x="90282" y="20448"/>
                    <a:pt x="90152" y="20631"/>
                  </a:cubicBezTo>
                  <a:cubicBezTo>
                    <a:pt x="89012" y="22259"/>
                    <a:pt x="87849" y="23856"/>
                    <a:pt x="86622" y="25426"/>
                  </a:cubicBezTo>
                  <a:cubicBezTo>
                    <a:pt x="86012" y="26185"/>
                    <a:pt x="85374" y="26916"/>
                    <a:pt x="84707" y="27623"/>
                  </a:cubicBezTo>
                  <a:cubicBezTo>
                    <a:pt x="84563" y="27949"/>
                    <a:pt x="84399" y="28186"/>
                    <a:pt x="84222" y="28354"/>
                  </a:cubicBezTo>
                  <a:cubicBezTo>
                    <a:pt x="84344" y="28134"/>
                    <a:pt x="84456" y="27938"/>
                    <a:pt x="84531" y="27802"/>
                  </a:cubicBezTo>
                  <a:cubicBezTo>
                    <a:pt x="86111" y="24957"/>
                    <a:pt x="88344" y="22532"/>
                    <a:pt x="90544" y="20084"/>
                  </a:cubicBezTo>
                  <a:close/>
                  <a:moveTo>
                    <a:pt x="92396" y="12207"/>
                  </a:moveTo>
                  <a:cubicBezTo>
                    <a:pt x="92814" y="12582"/>
                    <a:pt x="93146" y="13044"/>
                    <a:pt x="93371" y="13558"/>
                  </a:cubicBezTo>
                  <a:cubicBezTo>
                    <a:pt x="93594" y="14080"/>
                    <a:pt x="93955" y="14531"/>
                    <a:pt x="94414" y="14865"/>
                  </a:cubicBezTo>
                  <a:cubicBezTo>
                    <a:pt x="93337" y="16202"/>
                    <a:pt x="92326" y="17585"/>
                    <a:pt x="91330" y="18979"/>
                  </a:cubicBezTo>
                  <a:cubicBezTo>
                    <a:pt x="88689" y="22118"/>
                    <a:pt x="85776" y="24993"/>
                    <a:pt x="83821" y="28596"/>
                  </a:cubicBezTo>
                  <a:cubicBezTo>
                    <a:pt x="83751" y="28617"/>
                    <a:pt x="83679" y="28627"/>
                    <a:pt x="83605" y="28627"/>
                  </a:cubicBezTo>
                  <a:cubicBezTo>
                    <a:pt x="83375" y="28627"/>
                    <a:pt x="83124" y="28530"/>
                    <a:pt x="82854" y="28345"/>
                  </a:cubicBezTo>
                  <a:lnTo>
                    <a:pt x="82854" y="28342"/>
                  </a:lnTo>
                  <a:cubicBezTo>
                    <a:pt x="84335" y="26919"/>
                    <a:pt x="85663" y="25340"/>
                    <a:pt x="86913" y="23671"/>
                  </a:cubicBezTo>
                  <a:cubicBezTo>
                    <a:pt x="89061" y="20795"/>
                    <a:pt x="92722" y="17559"/>
                    <a:pt x="93464" y="13985"/>
                  </a:cubicBezTo>
                  <a:cubicBezTo>
                    <a:pt x="93482" y="13891"/>
                    <a:pt x="93405" y="13807"/>
                    <a:pt x="93323" y="13807"/>
                  </a:cubicBezTo>
                  <a:cubicBezTo>
                    <a:pt x="93291" y="13807"/>
                    <a:pt x="93258" y="13819"/>
                    <a:pt x="93230" y="13849"/>
                  </a:cubicBezTo>
                  <a:cubicBezTo>
                    <a:pt x="92193" y="14941"/>
                    <a:pt x="91148" y="16055"/>
                    <a:pt x="90123" y="17195"/>
                  </a:cubicBezTo>
                  <a:cubicBezTo>
                    <a:pt x="91068" y="15642"/>
                    <a:pt x="91856" y="14002"/>
                    <a:pt x="92396" y="12207"/>
                  </a:cubicBezTo>
                  <a:close/>
                  <a:moveTo>
                    <a:pt x="65801" y="3548"/>
                  </a:moveTo>
                  <a:cubicBezTo>
                    <a:pt x="65939" y="3548"/>
                    <a:pt x="64792" y="5298"/>
                    <a:pt x="64793" y="5298"/>
                  </a:cubicBezTo>
                  <a:cubicBezTo>
                    <a:pt x="64793" y="5298"/>
                    <a:pt x="64793" y="5298"/>
                    <a:pt x="64793" y="5298"/>
                  </a:cubicBezTo>
                  <a:lnTo>
                    <a:pt x="64793" y="5298"/>
                  </a:lnTo>
                  <a:cubicBezTo>
                    <a:pt x="63390" y="7469"/>
                    <a:pt x="61715" y="9464"/>
                    <a:pt x="60090" y="11465"/>
                  </a:cubicBezTo>
                  <a:cubicBezTo>
                    <a:pt x="55351" y="17297"/>
                    <a:pt x="50759" y="23326"/>
                    <a:pt x="46357" y="29484"/>
                  </a:cubicBezTo>
                  <a:lnTo>
                    <a:pt x="46357" y="29484"/>
                  </a:lnTo>
                  <a:cubicBezTo>
                    <a:pt x="46424" y="29388"/>
                    <a:pt x="46491" y="29292"/>
                    <a:pt x="46559" y="29197"/>
                  </a:cubicBezTo>
                  <a:cubicBezTo>
                    <a:pt x="50866" y="23067"/>
                    <a:pt x="55136" y="16904"/>
                    <a:pt x="59891" y="11112"/>
                  </a:cubicBezTo>
                  <a:cubicBezTo>
                    <a:pt x="61637" y="8988"/>
                    <a:pt x="63170" y="6739"/>
                    <a:pt x="64882" y="4588"/>
                  </a:cubicBezTo>
                  <a:cubicBezTo>
                    <a:pt x="65491" y="3822"/>
                    <a:pt x="65747" y="3548"/>
                    <a:pt x="65801" y="3548"/>
                  </a:cubicBezTo>
                  <a:close/>
                  <a:moveTo>
                    <a:pt x="84145" y="24987"/>
                  </a:moveTo>
                  <a:lnTo>
                    <a:pt x="84145" y="24987"/>
                  </a:lnTo>
                  <a:cubicBezTo>
                    <a:pt x="83460" y="26107"/>
                    <a:pt x="82848" y="27271"/>
                    <a:pt x="82314" y="28469"/>
                  </a:cubicBezTo>
                  <a:cubicBezTo>
                    <a:pt x="82118" y="28657"/>
                    <a:pt x="81927" y="28850"/>
                    <a:pt x="81728" y="29038"/>
                  </a:cubicBezTo>
                  <a:lnTo>
                    <a:pt x="81725" y="29035"/>
                  </a:lnTo>
                  <a:cubicBezTo>
                    <a:pt x="81197" y="29531"/>
                    <a:pt x="80921" y="29734"/>
                    <a:pt x="80825" y="29734"/>
                  </a:cubicBezTo>
                  <a:cubicBezTo>
                    <a:pt x="80424" y="29734"/>
                    <a:pt x="83152" y="26191"/>
                    <a:pt x="83697" y="25527"/>
                  </a:cubicBezTo>
                  <a:cubicBezTo>
                    <a:pt x="83844" y="25348"/>
                    <a:pt x="83994" y="25166"/>
                    <a:pt x="84145" y="24987"/>
                  </a:cubicBezTo>
                  <a:close/>
                  <a:moveTo>
                    <a:pt x="94676" y="15039"/>
                  </a:moveTo>
                  <a:cubicBezTo>
                    <a:pt x="95427" y="15480"/>
                    <a:pt x="96349" y="15622"/>
                    <a:pt x="97293" y="15622"/>
                  </a:cubicBezTo>
                  <a:cubicBezTo>
                    <a:pt x="98252" y="15622"/>
                    <a:pt x="99234" y="15476"/>
                    <a:pt x="100084" y="15348"/>
                  </a:cubicBezTo>
                  <a:lnTo>
                    <a:pt x="100084" y="15348"/>
                  </a:lnTo>
                  <a:cubicBezTo>
                    <a:pt x="98932" y="16104"/>
                    <a:pt x="97855" y="16964"/>
                    <a:pt x="96865" y="17923"/>
                  </a:cubicBezTo>
                  <a:cubicBezTo>
                    <a:pt x="97168" y="17400"/>
                    <a:pt x="97456" y="16886"/>
                    <a:pt x="97722" y="16390"/>
                  </a:cubicBezTo>
                  <a:cubicBezTo>
                    <a:pt x="97784" y="16274"/>
                    <a:pt x="97684" y="16144"/>
                    <a:pt x="97577" y="16144"/>
                  </a:cubicBezTo>
                  <a:cubicBezTo>
                    <a:pt x="97540" y="16144"/>
                    <a:pt x="97503" y="16159"/>
                    <a:pt x="97471" y="16196"/>
                  </a:cubicBezTo>
                  <a:cubicBezTo>
                    <a:pt x="96746" y="17016"/>
                    <a:pt x="96053" y="17865"/>
                    <a:pt x="95355" y="18705"/>
                  </a:cubicBezTo>
                  <a:cubicBezTo>
                    <a:pt x="95909" y="17856"/>
                    <a:pt x="96446" y="16987"/>
                    <a:pt x="96934" y="16078"/>
                  </a:cubicBezTo>
                  <a:lnTo>
                    <a:pt x="96934" y="16075"/>
                  </a:lnTo>
                  <a:cubicBezTo>
                    <a:pt x="96996" y="15957"/>
                    <a:pt x="96897" y="15831"/>
                    <a:pt x="96789" y="15831"/>
                  </a:cubicBezTo>
                  <a:cubicBezTo>
                    <a:pt x="96752" y="15831"/>
                    <a:pt x="96713" y="15846"/>
                    <a:pt x="96680" y="15882"/>
                  </a:cubicBezTo>
                  <a:cubicBezTo>
                    <a:pt x="92471" y="20307"/>
                    <a:pt x="89364" y="25637"/>
                    <a:pt x="84933" y="29863"/>
                  </a:cubicBezTo>
                  <a:cubicBezTo>
                    <a:pt x="84551" y="30227"/>
                    <a:pt x="84351" y="30378"/>
                    <a:pt x="84283" y="30378"/>
                  </a:cubicBezTo>
                  <a:cubicBezTo>
                    <a:pt x="84181" y="30378"/>
                    <a:pt x="84371" y="30043"/>
                    <a:pt x="84687" y="29575"/>
                  </a:cubicBezTo>
                  <a:cubicBezTo>
                    <a:pt x="88813" y="25403"/>
                    <a:pt x="92817" y="21084"/>
                    <a:pt x="95669" y="15916"/>
                  </a:cubicBezTo>
                  <a:cubicBezTo>
                    <a:pt x="95734" y="15795"/>
                    <a:pt x="95639" y="15689"/>
                    <a:pt x="95533" y="15689"/>
                  </a:cubicBezTo>
                  <a:cubicBezTo>
                    <a:pt x="95497" y="15689"/>
                    <a:pt x="95460" y="15701"/>
                    <a:pt x="95427" y="15729"/>
                  </a:cubicBezTo>
                  <a:cubicBezTo>
                    <a:pt x="92791" y="17934"/>
                    <a:pt x="90851" y="20599"/>
                    <a:pt x="88879" y="23385"/>
                  </a:cubicBezTo>
                  <a:cubicBezTo>
                    <a:pt x="87456" y="25394"/>
                    <a:pt x="85631" y="27219"/>
                    <a:pt x="84439" y="29378"/>
                  </a:cubicBezTo>
                  <a:cubicBezTo>
                    <a:pt x="83961" y="29844"/>
                    <a:pt x="83702" y="30026"/>
                    <a:pt x="83587" y="30026"/>
                  </a:cubicBezTo>
                  <a:cubicBezTo>
                    <a:pt x="83353" y="30026"/>
                    <a:pt x="83728" y="29261"/>
                    <a:pt x="84093" y="28590"/>
                  </a:cubicBezTo>
                  <a:cubicBezTo>
                    <a:pt x="87196" y="25611"/>
                    <a:pt x="89621" y="22002"/>
                    <a:pt x="92014" y="18414"/>
                  </a:cubicBezTo>
                  <a:cubicBezTo>
                    <a:pt x="92959" y="17325"/>
                    <a:pt x="93865" y="16214"/>
                    <a:pt x="94676" y="15039"/>
                  </a:cubicBezTo>
                  <a:close/>
                  <a:moveTo>
                    <a:pt x="60272" y="4276"/>
                  </a:moveTo>
                  <a:cubicBezTo>
                    <a:pt x="59954" y="4931"/>
                    <a:pt x="59599" y="5569"/>
                    <a:pt x="59230" y="6199"/>
                  </a:cubicBezTo>
                  <a:cubicBezTo>
                    <a:pt x="53086" y="12261"/>
                    <a:pt x="47716" y="19418"/>
                    <a:pt x="42785" y="26616"/>
                  </a:cubicBezTo>
                  <a:cubicBezTo>
                    <a:pt x="41775" y="27912"/>
                    <a:pt x="40767" y="29214"/>
                    <a:pt x="39765" y="30519"/>
                  </a:cubicBezTo>
                  <a:cubicBezTo>
                    <a:pt x="42442" y="26743"/>
                    <a:pt x="45089" y="22946"/>
                    <a:pt x="47708" y="19124"/>
                  </a:cubicBezTo>
                  <a:cubicBezTo>
                    <a:pt x="48196" y="18411"/>
                    <a:pt x="48709" y="17715"/>
                    <a:pt x="49209" y="17013"/>
                  </a:cubicBezTo>
                  <a:cubicBezTo>
                    <a:pt x="51839" y="13869"/>
                    <a:pt x="54449" y="10726"/>
                    <a:pt x="56816" y="7388"/>
                  </a:cubicBezTo>
                  <a:cubicBezTo>
                    <a:pt x="56851" y="7354"/>
                    <a:pt x="56885" y="7313"/>
                    <a:pt x="56917" y="7276"/>
                  </a:cubicBezTo>
                  <a:cubicBezTo>
                    <a:pt x="57552" y="6580"/>
                    <a:pt x="60032" y="4767"/>
                    <a:pt x="60272" y="4276"/>
                  </a:cubicBezTo>
                  <a:close/>
                  <a:moveTo>
                    <a:pt x="108320" y="18370"/>
                  </a:moveTo>
                  <a:lnTo>
                    <a:pt x="108320" y="18370"/>
                  </a:lnTo>
                  <a:cubicBezTo>
                    <a:pt x="107775" y="19271"/>
                    <a:pt x="107203" y="20154"/>
                    <a:pt x="106594" y="21015"/>
                  </a:cubicBezTo>
                  <a:cubicBezTo>
                    <a:pt x="104870" y="23039"/>
                    <a:pt x="103225" y="25129"/>
                    <a:pt x="101622" y="27251"/>
                  </a:cubicBezTo>
                  <a:cubicBezTo>
                    <a:pt x="100863" y="28137"/>
                    <a:pt x="100098" y="29018"/>
                    <a:pt x="99345" y="29898"/>
                  </a:cubicBezTo>
                  <a:cubicBezTo>
                    <a:pt x="99143" y="30132"/>
                    <a:pt x="98946" y="30372"/>
                    <a:pt x="98747" y="30608"/>
                  </a:cubicBezTo>
                  <a:cubicBezTo>
                    <a:pt x="97760" y="30527"/>
                    <a:pt x="97682" y="30123"/>
                    <a:pt x="98533" y="29396"/>
                  </a:cubicBezTo>
                  <a:cubicBezTo>
                    <a:pt x="99740" y="27606"/>
                    <a:pt x="101409" y="26061"/>
                    <a:pt x="102884" y="24494"/>
                  </a:cubicBezTo>
                  <a:cubicBezTo>
                    <a:pt x="104743" y="22513"/>
                    <a:pt x="106169" y="20065"/>
                    <a:pt x="108320" y="18370"/>
                  </a:cubicBezTo>
                  <a:close/>
                  <a:moveTo>
                    <a:pt x="84049" y="9366"/>
                  </a:moveTo>
                  <a:cubicBezTo>
                    <a:pt x="80899" y="14664"/>
                    <a:pt x="76419" y="19124"/>
                    <a:pt x="72579" y="23913"/>
                  </a:cubicBezTo>
                  <a:cubicBezTo>
                    <a:pt x="70561" y="26428"/>
                    <a:pt x="68589" y="28983"/>
                    <a:pt x="66635" y="31552"/>
                  </a:cubicBezTo>
                  <a:cubicBezTo>
                    <a:pt x="68139" y="29454"/>
                    <a:pt x="69643" y="27355"/>
                    <a:pt x="71147" y="25253"/>
                  </a:cubicBezTo>
                  <a:cubicBezTo>
                    <a:pt x="72998" y="22672"/>
                    <a:pt x="74970" y="20175"/>
                    <a:pt x="76979" y="17715"/>
                  </a:cubicBezTo>
                  <a:cubicBezTo>
                    <a:pt x="77865" y="16705"/>
                    <a:pt x="78737" y="15685"/>
                    <a:pt x="79577" y="14649"/>
                  </a:cubicBezTo>
                  <a:cubicBezTo>
                    <a:pt x="81145" y="12954"/>
                    <a:pt x="82932" y="11245"/>
                    <a:pt x="84049" y="9366"/>
                  </a:cubicBezTo>
                  <a:close/>
                  <a:moveTo>
                    <a:pt x="87815" y="11646"/>
                  </a:moveTo>
                  <a:cubicBezTo>
                    <a:pt x="87936" y="11646"/>
                    <a:pt x="87864" y="11955"/>
                    <a:pt x="87444" y="12793"/>
                  </a:cubicBezTo>
                  <a:cubicBezTo>
                    <a:pt x="87213" y="13255"/>
                    <a:pt x="86968" y="13705"/>
                    <a:pt x="86708" y="14150"/>
                  </a:cubicBezTo>
                  <a:cubicBezTo>
                    <a:pt x="83582" y="17519"/>
                    <a:pt x="80819" y="21272"/>
                    <a:pt x="78217" y="25155"/>
                  </a:cubicBezTo>
                  <a:cubicBezTo>
                    <a:pt x="76456" y="27352"/>
                    <a:pt x="74727" y="29572"/>
                    <a:pt x="73032" y="31818"/>
                  </a:cubicBezTo>
                  <a:cubicBezTo>
                    <a:pt x="74002" y="30461"/>
                    <a:pt x="74972" y="29098"/>
                    <a:pt x="75940" y="27736"/>
                  </a:cubicBezTo>
                  <a:cubicBezTo>
                    <a:pt x="79416" y="22828"/>
                    <a:pt x="83414" y="18194"/>
                    <a:pt x="86466" y="12998"/>
                  </a:cubicBezTo>
                  <a:cubicBezTo>
                    <a:pt x="87004" y="12351"/>
                    <a:pt x="87631" y="11646"/>
                    <a:pt x="87815" y="11646"/>
                  </a:cubicBezTo>
                  <a:close/>
                  <a:moveTo>
                    <a:pt x="66554" y="3078"/>
                  </a:moveTo>
                  <a:cubicBezTo>
                    <a:pt x="66687" y="3136"/>
                    <a:pt x="66817" y="3199"/>
                    <a:pt x="66941" y="3274"/>
                  </a:cubicBezTo>
                  <a:cubicBezTo>
                    <a:pt x="67051" y="3323"/>
                    <a:pt x="67146" y="3384"/>
                    <a:pt x="67244" y="3436"/>
                  </a:cubicBezTo>
                  <a:cubicBezTo>
                    <a:pt x="67227" y="3447"/>
                    <a:pt x="67209" y="3450"/>
                    <a:pt x="67195" y="3470"/>
                  </a:cubicBezTo>
                  <a:cubicBezTo>
                    <a:pt x="65601" y="5543"/>
                    <a:pt x="64002" y="7613"/>
                    <a:pt x="62391" y="9678"/>
                  </a:cubicBezTo>
                  <a:cubicBezTo>
                    <a:pt x="61282" y="11032"/>
                    <a:pt x="60205" y="12417"/>
                    <a:pt x="59157" y="13832"/>
                  </a:cubicBezTo>
                  <a:cubicBezTo>
                    <a:pt x="54446" y="19866"/>
                    <a:pt x="49731" y="25900"/>
                    <a:pt x="45127" y="32014"/>
                  </a:cubicBezTo>
                  <a:cubicBezTo>
                    <a:pt x="48204" y="27750"/>
                    <a:pt x="51357" y="23538"/>
                    <a:pt x="54449" y="19288"/>
                  </a:cubicBezTo>
                  <a:cubicBezTo>
                    <a:pt x="58413" y="13838"/>
                    <a:pt x="63090" y="8878"/>
                    <a:pt x="66554" y="3078"/>
                  </a:cubicBezTo>
                  <a:close/>
                  <a:moveTo>
                    <a:pt x="84725" y="10134"/>
                  </a:moveTo>
                  <a:lnTo>
                    <a:pt x="84725" y="10134"/>
                  </a:lnTo>
                  <a:cubicBezTo>
                    <a:pt x="83232" y="12567"/>
                    <a:pt x="81509" y="14857"/>
                    <a:pt x="79794" y="17135"/>
                  </a:cubicBezTo>
                  <a:cubicBezTo>
                    <a:pt x="75530" y="22785"/>
                    <a:pt x="71251" y="28388"/>
                    <a:pt x="67053" y="34067"/>
                  </a:cubicBezTo>
                  <a:cubicBezTo>
                    <a:pt x="68979" y="31336"/>
                    <a:pt x="70910" y="28605"/>
                    <a:pt x="72807" y="25856"/>
                  </a:cubicBezTo>
                  <a:cubicBezTo>
                    <a:pt x="75631" y="21765"/>
                    <a:pt x="78451" y="17686"/>
                    <a:pt x="81540" y="13792"/>
                  </a:cubicBezTo>
                  <a:lnTo>
                    <a:pt x="81540" y="13794"/>
                  </a:lnTo>
                  <a:cubicBezTo>
                    <a:pt x="82458" y="12640"/>
                    <a:pt x="84104" y="11144"/>
                    <a:pt x="84725" y="10134"/>
                  </a:cubicBezTo>
                  <a:close/>
                  <a:moveTo>
                    <a:pt x="107735" y="16116"/>
                  </a:moveTo>
                  <a:cubicBezTo>
                    <a:pt x="107787" y="16116"/>
                    <a:pt x="106195" y="19367"/>
                    <a:pt x="105783" y="19973"/>
                  </a:cubicBezTo>
                  <a:cubicBezTo>
                    <a:pt x="105575" y="20276"/>
                    <a:pt x="105347" y="20564"/>
                    <a:pt x="105127" y="20862"/>
                  </a:cubicBezTo>
                  <a:cubicBezTo>
                    <a:pt x="103716" y="22528"/>
                    <a:pt x="102350" y="24245"/>
                    <a:pt x="100909" y="25879"/>
                  </a:cubicBezTo>
                  <a:cubicBezTo>
                    <a:pt x="100520" y="26304"/>
                    <a:pt x="100130" y="26728"/>
                    <a:pt x="99743" y="27150"/>
                  </a:cubicBezTo>
                  <a:cubicBezTo>
                    <a:pt x="99604" y="27303"/>
                    <a:pt x="99463" y="27453"/>
                    <a:pt x="99324" y="27603"/>
                  </a:cubicBezTo>
                  <a:cubicBezTo>
                    <a:pt x="96469" y="30591"/>
                    <a:pt x="93545" y="33475"/>
                    <a:pt x="90915" y="36642"/>
                  </a:cubicBezTo>
                  <a:cubicBezTo>
                    <a:pt x="91492" y="35747"/>
                    <a:pt x="92058" y="34800"/>
                    <a:pt x="92520" y="34079"/>
                  </a:cubicBezTo>
                  <a:lnTo>
                    <a:pt x="92523" y="34079"/>
                  </a:lnTo>
                  <a:cubicBezTo>
                    <a:pt x="94688" y="31483"/>
                    <a:pt x="96859" y="28893"/>
                    <a:pt x="99099" y="26373"/>
                  </a:cubicBezTo>
                  <a:cubicBezTo>
                    <a:pt x="101527" y="23639"/>
                    <a:pt x="103958" y="20943"/>
                    <a:pt x="105970" y="17931"/>
                  </a:cubicBezTo>
                  <a:cubicBezTo>
                    <a:pt x="106542" y="17311"/>
                    <a:pt x="107125" y="16705"/>
                    <a:pt x="107731" y="16118"/>
                  </a:cubicBezTo>
                  <a:cubicBezTo>
                    <a:pt x="107733" y="16117"/>
                    <a:pt x="107734" y="16116"/>
                    <a:pt x="107735" y="16116"/>
                  </a:cubicBezTo>
                  <a:close/>
                  <a:moveTo>
                    <a:pt x="95285" y="33458"/>
                  </a:moveTo>
                  <a:cubicBezTo>
                    <a:pt x="93796" y="35150"/>
                    <a:pt x="92231" y="37277"/>
                    <a:pt x="90811" y="39474"/>
                  </a:cubicBezTo>
                  <a:cubicBezTo>
                    <a:pt x="90490" y="39855"/>
                    <a:pt x="90208" y="40238"/>
                    <a:pt x="90009" y="40629"/>
                  </a:cubicBezTo>
                  <a:lnTo>
                    <a:pt x="90009" y="40629"/>
                  </a:lnTo>
                  <a:cubicBezTo>
                    <a:pt x="90044" y="40529"/>
                    <a:pt x="89965" y="40400"/>
                    <a:pt x="89866" y="40400"/>
                  </a:cubicBezTo>
                  <a:cubicBezTo>
                    <a:pt x="89840" y="40400"/>
                    <a:pt x="89813" y="40409"/>
                    <a:pt x="89786" y="40430"/>
                  </a:cubicBezTo>
                  <a:cubicBezTo>
                    <a:pt x="89372" y="40741"/>
                    <a:pt x="89221" y="40864"/>
                    <a:pt x="89216" y="40864"/>
                  </a:cubicBezTo>
                  <a:cubicBezTo>
                    <a:pt x="89208" y="40864"/>
                    <a:pt x="89615" y="40513"/>
                    <a:pt x="89869" y="40133"/>
                  </a:cubicBezTo>
                  <a:cubicBezTo>
                    <a:pt x="91454" y="37754"/>
                    <a:pt x="93400" y="35597"/>
                    <a:pt x="95285" y="33458"/>
                  </a:cubicBezTo>
                  <a:close/>
                  <a:moveTo>
                    <a:pt x="89291" y="12009"/>
                  </a:moveTo>
                  <a:cubicBezTo>
                    <a:pt x="89483" y="12009"/>
                    <a:pt x="86058" y="16573"/>
                    <a:pt x="86101" y="16573"/>
                  </a:cubicBezTo>
                  <a:cubicBezTo>
                    <a:pt x="86109" y="16573"/>
                    <a:pt x="86249" y="16400"/>
                    <a:pt x="86573" y="15986"/>
                  </a:cubicBezTo>
                  <a:lnTo>
                    <a:pt x="86573" y="15986"/>
                  </a:lnTo>
                  <a:cubicBezTo>
                    <a:pt x="80264" y="24045"/>
                    <a:pt x="74310" y="32497"/>
                    <a:pt x="68490" y="40969"/>
                  </a:cubicBezTo>
                  <a:lnTo>
                    <a:pt x="68490" y="40969"/>
                  </a:lnTo>
                  <a:cubicBezTo>
                    <a:pt x="68664" y="40714"/>
                    <a:pt x="68838" y="40458"/>
                    <a:pt x="69011" y="40202"/>
                  </a:cubicBezTo>
                  <a:cubicBezTo>
                    <a:pt x="72536" y="34985"/>
                    <a:pt x="75954" y="29699"/>
                    <a:pt x="79427" y="24447"/>
                  </a:cubicBezTo>
                  <a:cubicBezTo>
                    <a:pt x="79797" y="23887"/>
                    <a:pt x="80175" y="23333"/>
                    <a:pt x="80550" y="22779"/>
                  </a:cubicBezTo>
                  <a:cubicBezTo>
                    <a:pt x="82672" y="20183"/>
                    <a:pt x="84811" y="17617"/>
                    <a:pt x="86587" y="14808"/>
                  </a:cubicBezTo>
                  <a:cubicBezTo>
                    <a:pt x="87410" y="13878"/>
                    <a:pt x="88273" y="12989"/>
                    <a:pt x="89156" y="12117"/>
                  </a:cubicBezTo>
                  <a:cubicBezTo>
                    <a:pt x="89231" y="12043"/>
                    <a:pt x="89275" y="12009"/>
                    <a:pt x="89291" y="12009"/>
                  </a:cubicBezTo>
                  <a:close/>
                  <a:moveTo>
                    <a:pt x="61220" y="4814"/>
                  </a:moveTo>
                  <a:cubicBezTo>
                    <a:pt x="61609" y="4814"/>
                    <a:pt x="58071" y="9421"/>
                    <a:pt x="57653" y="10004"/>
                  </a:cubicBezTo>
                  <a:cubicBezTo>
                    <a:pt x="55745" y="12668"/>
                    <a:pt x="53767" y="15281"/>
                    <a:pt x="51784" y="17888"/>
                  </a:cubicBezTo>
                  <a:cubicBezTo>
                    <a:pt x="47133" y="23991"/>
                    <a:pt x="42329" y="29973"/>
                    <a:pt x="37615" y="36024"/>
                  </a:cubicBezTo>
                  <a:cubicBezTo>
                    <a:pt x="36243" y="37785"/>
                    <a:pt x="34886" y="39558"/>
                    <a:pt x="33544" y="41339"/>
                  </a:cubicBezTo>
                  <a:cubicBezTo>
                    <a:pt x="33859" y="40831"/>
                    <a:pt x="34176" y="40320"/>
                    <a:pt x="34497" y="39824"/>
                  </a:cubicBezTo>
                  <a:cubicBezTo>
                    <a:pt x="37514" y="35118"/>
                    <a:pt x="40611" y="30357"/>
                    <a:pt x="43868" y="25695"/>
                  </a:cubicBezTo>
                  <a:cubicBezTo>
                    <a:pt x="45961" y="23030"/>
                    <a:pt x="48083" y="20388"/>
                    <a:pt x="50254" y="17796"/>
                  </a:cubicBezTo>
                  <a:cubicBezTo>
                    <a:pt x="53254" y="14216"/>
                    <a:pt x="56447" y="10827"/>
                    <a:pt x="59002" y="6955"/>
                  </a:cubicBezTo>
                  <a:cubicBezTo>
                    <a:pt x="59438" y="6505"/>
                    <a:pt x="59856" y="6037"/>
                    <a:pt x="60298" y="5595"/>
                  </a:cubicBezTo>
                  <a:cubicBezTo>
                    <a:pt x="60852" y="5042"/>
                    <a:pt x="61134" y="4814"/>
                    <a:pt x="61220" y="4814"/>
                  </a:cubicBezTo>
                  <a:close/>
                  <a:moveTo>
                    <a:pt x="68873" y="10082"/>
                  </a:moveTo>
                  <a:cubicBezTo>
                    <a:pt x="68097" y="11383"/>
                    <a:pt x="67261" y="12649"/>
                    <a:pt x="66395" y="13893"/>
                  </a:cubicBezTo>
                  <a:cubicBezTo>
                    <a:pt x="61912" y="18933"/>
                    <a:pt x="57902" y="24372"/>
                    <a:pt x="54019" y="29907"/>
                  </a:cubicBezTo>
                  <a:cubicBezTo>
                    <a:pt x="51085" y="33770"/>
                    <a:pt x="48213" y="37681"/>
                    <a:pt x="45309" y="41565"/>
                  </a:cubicBezTo>
                  <a:cubicBezTo>
                    <a:pt x="45164" y="41758"/>
                    <a:pt x="45020" y="41951"/>
                    <a:pt x="44875" y="42145"/>
                  </a:cubicBezTo>
                  <a:cubicBezTo>
                    <a:pt x="45358" y="41452"/>
                    <a:pt x="45837" y="40750"/>
                    <a:pt x="46322" y="40063"/>
                  </a:cubicBezTo>
                  <a:cubicBezTo>
                    <a:pt x="49010" y="36261"/>
                    <a:pt x="51689" y="32447"/>
                    <a:pt x="54356" y="28628"/>
                  </a:cubicBezTo>
                  <a:cubicBezTo>
                    <a:pt x="55355" y="27233"/>
                    <a:pt x="56357" y="25839"/>
                    <a:pt x="57356" y="24442"/>
                  </a:cubicBezTo>
                  <a:cubicBezTo>
                    <a:pt x="60076" y="20665"/>
                    <a:pt x="63069" y="17164"/>
                    <a:pt x="65679" y="13376"/>
                  </a:cubicBezTo>
                  <a:cubicBezTo>
                    <a:pt x="67000" y="12113"/>
                    <a:pt x="68421" y="10838"/>
                    <a:pt x="68873" y="10082"/>
                  </a:cubicBezTo>
                  <a:close/>
                  <a:moveTo>
                    <a:pt x="75076" y="19886"/>
                  </a:moveTo>
                  <a:lnTo>
                    <a:pt x="75076" y="19886"/>
                  </a:lnTo>
                  <a:cubicBezTo>
                    <a:pt x="70166" y="26232"/>
                    <a:pt x="65497" y="32742"/>
                    <a:pt x="60693" y="39243"/>
                  </a:cubicBezTo>
                  <a:lnTo>
                    <a:pt x="60690" y="39240"/>
                  </a:lnTo>
                  <a:cubicBezTo>
                    <a:pt x="59605" y="40713"/>
                    <a:pt x="58508" y="42191"/>
                    <a:pt x="57408" y="43672"/>
                  </a:cubicBezTo>
                  <a:cubicBezTo>
                    <a:pt x="58595" y="41928"/>
                    <a:pt x="59793" y="40193"/>
                    <a:pt x="61005" y="38473"/>
                  </a:cubicBezTo>
                  <a:cubicBezTo>
                    <a:pt x="65356" y="32315"/>
                    <a:pt x="69733" y="26087"/>
                    <a:pt x="74655" y="20368"/>
                  </a:cubicBezTo>
                  <a:cubicBezTo>
                    <a:pt x="74793" y="20206"/>
                    <a:pt x="74935" y="20048"/>
                    <a:pt x="75076" y="19886"/>
                  </a:cubicBezTo>
                  <a:close/>
                  <a:moveTo>
                    <a:pt x="55344" y="31778"/>
                  </a:moveTo>
                  <a:lnTo>
                    <a:pt x="55344" y="31778"/>
                  </a:lnTo>
                  <a:cubicBezTo>
                    <a:pt x="54515" y="32918"/>
                    <a:pt x="53689" y="34058"/>
                    <a:pt x="52864" y="35196"/>
                  </a:cubicBezTo>
                  <a:cubicBezTo>
                    <a:pt x="50797" y="38037"/>
                    <a:pt x="48640" y="40860"/>
                    <a:pt x="46458" y="43681"/>
                  </a:cubicBezTo>
                  <a:cubicBezTo>
                    <a:pt x="46983" y="42936"/>
                    <a:pt x="47508" y="42194"/>
                    <a:pt x="48034" y="41449"/>
                  </a:cubicBezTo>
                  <a:cubicBezTo>
                    <a:pt x="50358" y="38164"/>
                    <a:pt x="52832" y="34962"/>
                    <a:pt x="55344" y="31778"/>
                  </a:cubicBezTo>
                  <a:close/>
                  <a:moveTo>
                    <a:pt x="55774" y="396"/>
                  </a:moveTo>
                  <a:cubicBezTo>
                    <a:pt x="56683" y="462"/>
                    <a:pt x="56995" y="1372"/>
                    <a:pt x="57668" y="2200"/>
                  </a:cubicBezTo>
                  <a:cubicBezTo>
                    <a:pt x="56542" y="3468"/>
                    <a:pt x="55430" y="4747"/>
                    <a:pt x="54333" y="6040"/>
                  </a:cubicBezTo>
                  <a:lnTo>
                    <a:pt x="54330" y="6037"/>
                  </a:lnTo>
                  <a:cubicBezTo>
                    <a:pt x="55176" y="4599"/>
                    <a:pt x="55936" y="3112"/>
                    <a:pt x="56608" y="1585"/>
                  </a:cubicBezTo>
                  <a:cubicBezTo>
                    <a:pt x="56656" y="1471"/>
                    <a:pt x="56564" y="1338"/>
                    <a:pt x="56463" y="1338"/>
                  </a:cubicBezTo>
                  <a:cubicBezTo>
                    <a:pt x="56428" y="1338"/>
                    <a:pt x="56392" y="1354"/>
                    <a:pt x="56360" y="1392"/>
                  </a:cubicBezTo>
                  <a:cubicBezTo>
                    <a:pt x="51966" y="6586"/>
                    <a:pt x="48302" y="12550"/>
                    <a:pt x="44304" y="18061"/>
                  </a:cubicBezTo>
                  <a:cubicBezTo>
                    <a:pt x="41772" y="21546"/>
                    <a:pt x="39301" y="25074"/>
                    <a:pt x="36829" y="28602"/>
                  </a:cubicBezTo>
                  <a:cubicBezTo>
                    <a:pt x="32811" y="33735"/>
                    <a:pt x="28853" y="38914"/>
                    <a:pt x="24955" y="44134"/>
                  </a:cubicBezTo>
                  <a:cubicBezTo>
                    <a:pt x="25198" y="43787"/>
                    <a:pt x="25452" y="43450"/>
                    <a:pt x="25688" y="43098"/>
                  </a:cubicBezTo>
                  <a:cubicBezTo>
                    <a:pt x="33639" y="31396"/>
                    <a:pt x="41639" y="19950"/>
                    <a:pt x="50098" y="8604"/>
                  </a:cubicBezTo>
                  <a:cubicBezTo>
                    <a:pt x="51129" y="7224"/>
                    <a:pt x="52116" y="5725"/>
                    <a:pt x="53043" y="4256"/>
                  </a:cubicBezTo>
                  <a:cubicBezTo>
                    <a:pt x="54019" y="3029"/>
                    <a:pt x="54945" y="1764"/>
                    <a:pt x="55774" y="396"/>
                  </a:cubicBezTo>
                  <a:close/>
                  <a:moveTo>
                    <a:pt x="58043" y="2552"/>
                  </a:moveTo>
                  <a:cubicBezTo>
                    <a:pt x="58364" y="2804"/>
                    <a:pt x="58765" y="2977"/>
                    <a:pt x="59218" y="3095"/>
                  </a:cubicBezTo>
                  <a:cubicBezTo>
                    <a:pt x="54423" y="7749"/>
                    <a:pt x="50768" y="13953"/>
                    <a:pt x="46697" y="19239"/>
                  </a:cubicBezTo>
                  <a:cubicBezTo>
                    <a:pt x="45909" y="20264"/>
                    <a:pt x="45150" y="21306"/>
                    <a:pt x="44379" y="22340"/>
                  </a:cubicBezTo>
                  <a:cubicBezTo>
                    <a:pt x="40525" y="27069"/>
                    <a:pt x="36997" y="32081"/>
                    <a:pt x="33587" y="37188"/>
                  </a:cubicBezTo>
                  <a:cubicBezTo>
                    <a:pt x="32753" y="38322"/>
                    <a:pt x="31921" y="39463"/>
                    <a:pt x="31067" y="40586"/>
                  </a:cubicBezTo>
                  <a:cubicBezTo>
                    <a:pt x="29892" y="42127"/>
                    <a:pt x="28702" y="43658"/>
                    <a:pt x="27499" y="45179"/>
                  </a:cubicBezTo>
                  <a:cubicBezTo>
                    <a:pt x="28229" y="44073"/>
                    <a:pt x="28965" y="42970"/>
                    <a:pt x="29698" y="41871"/>
                  </a:cubicBezTo>
                  <a:cubicBezTo>
                    <a:pt x="34246" y="35098"/>
                    <a:pt x="38836" y="28356"/>
                    <a:pt x="43689" y="21797"/>
                  </a:cubicBezTo>
                  <a:cubicBezTo>
                    <a:pt x="48406" y="15417"/>
                    <a:pt x="54189" y="9533"/>
                    <a:pt x="58043" y="2552"/>
                  </a:cubicBezTo>
                  <a:close/>
                  <a:moveTo>
                    <a:pt x="74839" y="40649"/>
                  </a:moveTo>
                  <a:cubicBezTo>
                    <a:pt x="74854" y="40649"/>
                    <a:pt x="72536" y="44019"/>
                    <a:pt x="72161" y="44541"/>
                  </a:cubicBezTo>
                  <a:cubicBezTo>
                    <a:pt x="71817" y="45023"/>
                    <a:pt x="71476" y="45502"/>
                    <a:pt x="71136" y="45979"/>
                  </a:cubicBezTo>
                  <a:cubicBezTo>
                    <a:pt x="72042" y="44668"/>
                    <a:pt x="72946" y="43360"/>
                    <a:pt x="73855" y="42050"/>
                  </a:cubicBezTo>
                  <a:cubicBezTo>
                    <a:pt x="74561" y="41035"/>
                    <a:pt x="74834" y="40649"/>
                    <a:pt x="74839" y="40649"/>
                  </a:cubicBezTo>
                  <a:close/>
                  <a:moveTo>
                    <a:pt x="56409" y="34416"/>
                  </a:moveTo>
                  <a:lnTo>
                    <a:pt x="56409" y="34419"/>
                  </a:lnTo>
                  <a:cubicBezTo>
                    <a:pt x="54763" y="36864"/>
                    <a:pt x="53109" y="39310"/>
                    <a:pt x="51412" y="41720"/>
                  </a:cubicBezTo>
                  <a:cubicBezTo>
                    <a:pt x="50026" y="43692"/>
                    <a:pt x="48626" y="45655"/>
                    <a:pt x="47214" y="47607"/>
                  </a:cubicBezTo>
                  <a:cubicBezTo>
                    <a:pt x="47399" y="47333"/>
                    <a:pt x="47578" y="47053"/>
                    <a:pt x="47762" y="46778"/>
                  </a:cubicBezTo>
                  <a:cubicBezTo>
                    <a:pt x="50586" y="42615"/>
                    <a:pt x="53490" y="38510"/>
                    <a:pt x="56409" y="34416"/>
                  </a:cubicBezTo>
                  <a:close/>
                  <a:moveTo>
                    <a:pt x="51454" y="21673"/>
                  </a:moveTo>
                  <a:lnTo>
                    <a:pt x="51454" y="21673"/>
                  </a:lnTo>
                  <a:cubicBezTo>
                    <a:pt x="48295" y="26079"/>
                    <a:pt x="45229" y="30553"/>
                    <a:pt x="42075" y="34965"/>
                  </a:cubicBezTo>
                  <a:cubicBezTo>
                    <a:pt x="38374" y="40138"/>
                    <a:pt x="34399" y="45090"/>
                    <a:pt x="30484" y="50098"/>
                  </a:cubicBezTo>
                  <a:cubicBezTo>
                    <a:pt x="33111" y="46057"/>
                    <a:pt x="35781" y="42044"/>
                    <a:pt x="38694" y="38213"/>
                  </a:cubicBezTo>
                  <a:cubicBezTo>
                    <a:pt x="42907" y="32669"/>
                    <a:pt x="47260" y="27232"/>
                    <a:pt x="51454" y="21673"/>
                  </a:cubicBezTo>
                  <a:close/>
                  <a:moveTo>
                    <a:pt x="62414" y="3751"/>
                  </a:moveTo>
                  <a:cubicBezTo>
                    <a:pt x="62729" y="3860"/>
                    <a:pt x="63017" y="3999"/>
                    <a:pt x="63248" y="4186"/>
                  </a:cubicBezTo>
                  <a:cubicBezTo>
                    <a:pt x="63283" y="4211"/>
                    <a:pt x="63324" y="4225"/>
                    <a:pt x="63365" y="4225"/>
                  </a:cubicBezTo>
                  <a:cubicBezTo>
                    <a:pt x="63373" y="4225"/>
                    <a:pt x="63380" y="4225"/>
                    <a:pt x="63387" y="4224"/>
                  </a:cubicBezTo>
                  <a:lnTo>
                    <a:pt x="63387" y="4224"/>
                  </a:lnTo>
                  <a:cubicBezTo>
                    <a:pt x="59498" y="10215"/>
                    <a:pt x="54763" y="15553"/>
                    <a:pt x="50320" y="21127"/>
                  </a:cubicBezTo>
                  <a:cubicBezTo>
                    <a:pt x="46296" y="26180"/>
                    <a:pt x="42511" y="31434"/>
                    <a:pt x="38599" y="36573"/>
                  </a:cubicBezTo>
                  <a:cubicBezTo>
                    <a:pt x="34681" y="41720"/>
                    <a:pt x="30738" y="46836"/>
                    <a:pt x="27068" y="52163"/>
                  </a:cubicBezTo>
                  <a:cubicBezTo>
                    <a:pt x="28861" y="49175"/>
                    <a:pt x="30599" y="46169"/>
                    <a:pt x="32360" y="43262"/>
                  </a:cubicBezTo>
                  <a:cubicBezTo>
                    <a:pt x="42263" y="30008"/>
                    <a:pt x="53132" y="17395"/>
                    <a:pt x="62414" y="3751"/>
                  </a:cubicBezTo>
                  <a:close/>
                  <a:moveTo>
                    <a:pt x="51706" y="5878"/>
                  </a:moveTo>
                  <a:lnTo>
                    <a:pt x="51706" y="5878"/>
                  </a:lnTo>
                  <a:cubicBezTo>
                    <a:pt x="44362" y="16468"/>
                    <a:pt x="36174" y="26465"/>
                    <a:pt x="29130" y="37295"/>
                  </a:cubicBezTo>
                  <a:cubicBezTo>
                    <a:pt x="25593" y="42731"/>
                    <a:pt x="21860" y="47962"/>
                    <a:pt x="17951" y="53101"/>
                  </a:cubicBezTo>
                  <a:cubicBezTo>
                    <a:pt x="20015" y="49426"/>
                    <a:pt x="22123" y="45808"/>
                    <a:pt x="24545" y="42514"/>
                  </a:cubicBezTo>
                  <a:cubicBezTo>
                    <a:pt x="29866" y="35274"/>
                    <a:pt x="35091" y="27949"/>
                    <a:pt x="40334" y="20651"/>
                  </a:cubicBezTo>
                  <a:cubicBezTo>
                    <a:pt x="43285" y="16543"/>
                    <a:pt x="46114" y="12331"/>
                    <a:pt x="49440" y="8511"/>
                  </a:cubicBezTo>
                  <a:lnTo>
                    <a:pt x="49440" y="8508"/>
                  </a:lnTo>
                  <a:cubicBezTo>
                    <a:pt x="50205" y="7628"/>
                    <a:pt x="50961" y="6756"/>
                    <a:pt x="51706" y="5878"/>
                  </a:cubicBezTo>
                  <a:close/>
                  <a:moveTo>
                    <a:pt x="82556" y="7316"/>
                  </a:moveTo>
                  <a:cubicBezTo>
                    <a:pt x="82900" y="7316"/>
                    <a:pt x="83235" y="7359"/>
                    <a:pt x="83564" y="7437"/>
                  </a:cubicBezTo>
                  <a:cubicBezTo>
                    <a:pt x="74360" y="16650"/>
                    <a:pt x="67631" y="28010"/>
                    <a:pt x="60076" y="38539"/>
                  </a:cubicBezTo>
                  <a:cubicBezTo>
                    <a:pt x="56522" y="43493"/>
                    <a:pt x="52867" y="48369"/>
                    <a:pt x="49194" y="53237"/>
                  </a:cubicBezTo>
                  <a:cubicBezTo>
                    <a:pt x="51163" y="50410"/>
                    <a:pt x="53121" y="47578"/>
                    <a:pt x="55069" y="44737"/>
                  </a:cubicBezTo>
                  <a:cubicBezTo>
                    <a:pt x="59478" y="38314"/>
                    <a:pt x="63852" y="31881"/>
                    <a:pt x="68485" y="25617"/>
                  </a:cubicBezTo>
                  <a:cubicBezTo>
                    <a:pt x="70882" y="22377"/>
                    <a:pt x="73298" y="19153"/>
                    <a:pt x="75677" y="15899"/>
                  </a:cubicBezTo>
                  <a:cubicBezTo>
                    <a:pt x="77481" y="13434"/>
                    <a:pt x="79343" y="9487"/>
                    <a:pt x="81907" y="7781"/>
                  </a:cubicBezTo>
                  <a:cubicBezTo>
                    <a:pt x="82044" y="7689"/>
                    <a:pt x="81961" y="7492"/>
                    <a:pt x="81834" y="7492"/>
                  </a:cubicBezTo>
                  <a:cubicBezTo>
                    <a:pt x="81809" y="7492"/>
                    <a:pt x="81782" y="7500"/>
                    <a:pt x="81754" y="7518"/>
                  </a:cubicBezTo>
                  <a:cubicBezTo>
                    <a:pt x="80923" y="8069"/>
                    <a:pt x="80152" y="8800"/>
                    <a:pt x="79421" y="9631"/>
                  </a:cubicBezTo>
                  <a:cubicBezTo>
                    <a:pt x="79811" y="8950"/>
                    <a:pt x="80184" y="8254"/>
                    <a:pt x="80536" y="7544"/>
                  </a:cubicBezTo>
                  <a:cubicBezTo>
                    <a:pt x="80540" y="7629"/>
                    <a:pt x="80612" y="7711"/>
                    <a:pt x="80705" y="7711"/>
                  </a:cubicBezTo>
                  <a:cubicBezTo>
                    <a:pt x="80727" y="7711"/>
                    <a:pt x="80749" y="7707"/>
                    <a:pt x="80772" y="7697"/>
                  </a:cubicBezTo>
                  <a:cubicBezTo>
                    <a:pt x="80845" y="7668"/>
                    <a:pt x="80911" y="7645"/>
                    <a:pt x="80980" y="7619"/>
                  </a:cubicBezTo>
                  <a:cubicBezTo>
                    <a:pt x="81021" y="7680"/>
                    <a:pt x="81053" y="7749"/>
                    <a:pt x="81099" y="7807"/>
                  </a:cubicBezTo>
                  <a:cubicBezTo>
                    <a:pt x="81108" y="7817"/>
                    <a:pt x="81118" y="7821"/>
                    <a:pt x="81127" y="7821"/>
                  </a:cubicBezTo>
                  <a:cubicBezTo>
                    <a:pt x="81156" y="7821"/>
                    <a:pt x="81183" y="7784"/>
                    <a:pt x="81168" y="7752"/>
                  </a:cubicBezTo>
                  <a:cubicBezTo>
                    <a:pt x="81139" y="7697"/>
                    <a:pt x="81116" y="7636"/>
                    <a:pt x="81090" y="7579"/>
                  </a:cubicBezTo>
                  <a:cubicBezTo>
                    <a:pt x="81599" y="7397"/>
                    <a:pt x="82086" y="7316"/>
                    <a:pt x="82556" y="7316"/>
                  </a:cubicBezTo>
                  <a:close/>
                  <a:moveTo>
                    <a:pt x="54007" y="23772"/>
                  </a:moveTo>
                  <a:cubicBezTo>
                    <a:pt x="50823" y="28270"/>
                    <a:pt x="47693" y="32808"/>
                    <a:pt x="44529" y="37283"/>
                  </a:cubicBezTo>
                  <a:cubicBezTo>
                    <a:pt x="40753" y="42624"/>
                    <a:pt x="36971" y="47962"/>
                    <a:pt x="33186" y="53297"/>
                  </a:cubicBezTo>
                  <a:cubicBezTo>
                    <a:pt x="36162" y="48724"/>
                    <a:pt x="39012" y="44091"/>
                    <a:pt x="41962" y="39728"/>
                  </a:cubicBezTo>
                  <a:cubicBezTo>
                    <a:pt x="43363" y="37653"/>
                    <a:pt x="44754" y="35539"/>
                    <a:pt x="46146" y="33409"/>
                  </a:cubicBezTo>
                  <a:cubicBezTo>
                    <a:pt x="48718" y="30201"/>
                    <a:pt x="51380" y="27005"/>
                    <a:pt x="54007" y="23772"/>
                  </a:cubicBezTo>
                  <a:close/>
                  <a:moveTo>
                    <a:pt x="81428" y="18162"/>
                  </a:moveTo>
                  <a:lnTo>
                    <a:pt x="81428" y="18162"/>
                  </a:lnTo>
                  <a:cubicBezTo>
                    <a:pt x="80677" y="19332"/>
                    <a:pt x="79935" y="20495"/>
                    <a:pt x="79179" y="21624"/>
                  </a:cubicBezTo>
                  <a:lnTo>
                    <a:pt x="79179" y="21627"/>
                  </a:lnTo>
                  <a:cubicBezTo>
                    <a:pt x="78235" y="22900"/>
                    <a:pt x="77305" y="24188"/>
                    <a:pt x="76390" y="25490"/>
                  </a:cubicBezTo>
                  <a:cubicBezTo>
                    <a:pt x="72213" y="31062"/>
                    <a:pt x="68038" y="36619"/>
                    <a:pt x="63999" y="42298"/>
                  </a:cubicBezTo>
                  <a:cubicBezTo>
                    <a:pt x="61242" y="46172"/>
                    <a:pt x="58459" y="50029"/>
                    <a:pt x="55647" y="53866"/>
                  </a:cubicBezTo>
                  <a:cubicBezTo>
                    <a:pt x="57053" y="51574"/>
                    <a:pt x="58479" y="49296"/>
                    <a:pt x="59960" y="47056"/>
                  </a:cubicBezTo>
                  <a:cubicBezTo>
                    <a:pt x="60878" y="45667"/>
                    <a:pt x="61799" y="44273"/>
                    <a:pt x="62723" y="42872"/>
                  </a:cubicBezTo>
                  <a:cubicBezTo>
                    <a:pt x="69025" y="34682"/>
                    <a:pt x="75354" y="26509"/>
                    <a:pt x="81428" y="18162"/>
                  </a:cubicBezTo>
                  <a:close/>
                  <a:moveTo>
                    <a:pt x="73341" y="42226"/>
                  </a:moveTo>
                  <a:lnTo>
                    <a:pt x="73341" y="42226"/>
                  </a:lnTo>
                  <a:cubicBezTo>
                    <a:pt x="70174" y="46776"/>
                    <a:pt x="67042" y="51349"/>
                    <a:pt x="63884" y="55907"/>
                  </a:cubicBezTo>
                  <a:cubicBezTo>
                    <a:pt x="64129" y="55081"/>
                    <a:pt x="64923" y="53341"/>
                    <a:pt x="65281" y="52674"/>
                  </a:cubicBezTo>
                  <a:cubicBezTo>
                    <a:pt x="66667" y="50078"/>
                    <a:pt x="68673" y="47812"/>
                    <a:pt x="70538" y="45557"/>
                  </a:cubicBezTo>
                  <a:cubicBezTo>
                    <a:pt x="71465" y="44437"/>
                    <a:pt x="72386" y="43317"/>
                    <a:pt x="73341" y="42226"/>
                  </a:cubicBezTo>
                  <a:close/>
                  <a:moveTo>
                    <a:pt x="86412" y="10525"/>
                  </a:moveTo>
                  <a:cubicBezTo>
                    <a:pt x="85555" y="11323"/>
                    <a:pt x="84770" y="12897"/>
                    <a:pt x="84081" y="13858"/>
                  </a:cubicBezTo>
                  <a:cubicBezTo>
                    <a:pt x="81962" y="16797"/>
                    <a:pt x="79745" y="19664"/>
                    <a:pt x="77539" y="22536"/>
                  </a:cubicBezTo>
                  <a:cubicBezTo>
                    <a:pt x="73867" y="27320"/>
                    <a:pt x="70264" y="32153"/>
                    <a:pt x="66646" y="36974"/>
                  </a:cubicBezTo>
                  <a:cubicBezTo>
                    <a:pt x="67940" y="35040"/>
                    <a:pt x="69245" y="33108"/>
                    <a:pt x="70564" y="31183"/>
                  </a:cubicBezTo>
                  <a:lnTo>
                    <a:pt x="70564" y="31183"/>
                  </a:lnTo>
                  <a:cubicBezTo>
                    <a:pt x="68549" y="33940"/>
                    <a:pt x="66534" y="36697"/>
                    <a:pt x="64608" y="39515"/>
                  </a:cubicBezTo>
                  <a:cubicBezTo>
                    <a:pt x="64276" y="40003"/>
                    <a:pt x="63956" y="40502"/>
                    <a:pt x="63627" y="40993"/>
                  </a:cubicBezTo>
                  <a:cubicBezTo>
                    <a:pt x="59810" y="46048"/>
                    <a:pt x="55985" y="51097"/>
                    <a:pt x="52208" y="56179"/>
                  </a:cubicBezTo>
                  <a:cubicBezTo>
                    <a:pt x="55468" y="51198"/>
                    <a:pt x="58719" y="46210"/>
                    <a:pt x="62163" y="41351"/>
                  </a:cubicBezTo>
                  <a:cubicBezTo>
                    <a:pt x="67932" y="33211"/>
                    <a:pt x="74429" y="25449"/>
                    <a:pt x="80260" y="17301"/>
                  </a:cubicBezTo>
                  <a:lnTo>
                    <a:pt x="80260" y="17301"/>
                  </a:lnTo>
                  <a:cubicBezTo>
                    <a:pt x="79353" y="18600"/>
                    <a:pt x="78478" y="19928"/>
                    <a:pt x="77594" y="21252"/>
                  </a:cubicBezTo>
                  <a:lnTo>
                    <a:pt x="77594" y="21252"/>
                  </a:lnTo>
                  <a:cubicBezTo>
                    <a:pt x="79517" y="18639"/>
                    <a:pt x="81477" y="16064"/>
                    <a:pt x="83492" y="13555"/>
                  </a:cubicBezTo>
                  <a:cubicBezTo>
                    <a:pt x="84375" y="12456"/>
                    <a:pt x="85382" y="11483"/>
                    <a:pt x="86412" y="10525"/>
                  </a:cubicBezTo>
                  <a:close/>
                  <a:moveTo>
                    <a:pt x="65570" y="6487"/>
                  </a:moveTo>
                  <a:lnTo>
                    <a:pt x="65570" y="6487"/>
                  </a:lnTo>
                  <a:cubicBezTo>
                    <a:pt x="64718" y="7766"/>
                    <a:pt x="63476" y="9553"/>
                    <a:pt x="63153" y="10010"/>
                  </a:cubicBezTo>
                  <a:cubicBezTo>
                    <a:pt x="61357" y="12536"/>
                    <a:pt x="59518" y="15030"/>
                    <a:pt x="57630" y="17493"/>
                  </a:cubicBezTo>
                  <a:cubicBezTo>
                    <a:pt x="59974" y="14600"/>
                    <a:pt x="62327" y="11742"/>
                    <a:pt x="64420" y="8690"/>
                  </a:cubicBezTo>
                  <a:lnTo>
                    <a:pt x="64420" y="8690"/>
                  </a:lnTo>
                  <a:cubicBezTo>
                    <a:pt x="63742" y="9888"/>
                    <a:pt x="63075" y="11104"/>
                    <a:pt x="62368" y="12082"/>
                  </a:cubicBezTo>
                  <a:cubicBezTo>
                    <a:pt x="60151" y="15154"/>
                    <a:pt x="57734" y="18087"/>
                    <a:pt x="55410" y="21078"/>
                  </a:cubicBezTo>
                  <a:cubicBezTo>
                    <a:pt x="53046" y="24118"/>
                    <a:pt x="50655" y="27138"/>
                    <a:pt x="48268" y="30158"/>
                  </a:cubicBezTo>
                  <a:cubicBezTo>
                    <a:pt x="49186" y="28749"/>
                    <a:pt x="50110" y="27343"/>
                    <a:pt x="51039" y="25934"/>
                  </a:cubicBezTo>
                  <a:lnTo>
                    <a:pt x="51039" y="25934"/>
                  </a:lnTo>
                  <a:cubicBezTo>
                    <a:pt x="50623" y="26460"/>
                    <a:pt x="50208" y="26982"/>
                    <a:pt x="49789" y="27505"/>
                  </a:cubicBezTo>
                  <a:cubicBezTo>
                    <a:pt x="48779" y="29044"/>
                    <a:pt x="47765" y="30577"/>
                    <a:pt x="46749" y="32095"/>
                  </a:cubicBezTo>
                  <a:cubicBezTo>
                    <a:pt x="45057" y="34240"/>
                    <a:pt x="43363" y="36379"/>
                    <a:pt x="41697" y="38542"/>
                  </a:cubicBezTo>
                  <a:cubicBezTo>
                    <a:pt x="37363" y="44157"/>
                    <a:pt x="33252" y="49830"/>
                    <a:pt x="29519" y="55864"/>
                  </a:cubicBezTo>
                  <a:cubicBezTo>
                    <a:pt x="29095" y="56551"/>
                    <a:pt x="28642" y="57232"/>
                    <a:pt x="28174" y="57908"/>
                  </a:cubicBezTo>
                  <a:cubicBezTo>
                    <a:pt x="30925" y="53684"/>
                    <a:pt x="33544" y="49362"/>
                    <a:pt x="36240" y="45098"/>
                  </a:cubicBezTo>
                  <a:cubicBezTo>
                    <a:pt x="38507" y="41998"/>
                    <a:pt x="40819" y="38932"/>
                    <a:pt x="43207" y="35918"/>
                  </a:cubicBezTo>
                  <a:cubicBezTo>
                    <a:pt x="44994" y="33654"/>
                    <a:pt x="46761" y="31373"/>
                    <a:pt x="48525" y="29093"/>
                  </a:cubicBezTo>
                  <a:lnTo>
                    <a:pt x="48525" y="29093"/>
                  </a:lnTo>
                  <a:cubicBezTo>
                    <a:pt x="45002" y="33495"/>
                    <a:pt x="41466" y="37886"/>
                    <a:pt x="38007" y="42335"/>
                  </a:cubicBezTo>
                  <a:cubicBezTo>
                    <a:pt x="38287" y="41902"/>
                    <a:pt x="38570" y="41469"/>
                    <a:pt x="38856" y="41039"/>
                  </a:cubicBezTo>
                  <a:cubicBezTo>
                    <a:pt x="41307" y="37676"/>
                    <a:pt x="43770" y="34324"/>
                    <a:pt x="46281" y="31004"/>
                  </a:cubicBezTo>
                  <a:cubicBezTo>
                    <a:pt x="48773" y="27707"/>
                    <a:pt x="51363" y="24479"/>
                    <a:pt x="53941" y="21243"/>
                  </a:cubicBezTo>
                  <a:lnTo>
                    <a:pt x="53941" y="21243"/>
                  </a:lnTo>
                  <a:cubicBezTo>
                    <a:pt x="52610" y="23218"/>
                    <a:pt x="51302" y="25207"/>
                    <a:pt x="49997" y="27190"/>
                  </a:cubicBezTo>
                  <a:cubicBezTo>
                    <a:pt x="50482" y="26564"/>
                    <a:pt x="50967" y="25940"/>
                    <a:pt x="51455" y="25316"/>
                  </a:cubicBezTo>
                  <a:cubicBezTo>
                    <a:pt x="52991" y="23001"/>
                    <a:pt x="54553" y="20703"/>
                    <a:pt x="56152" y="18440"/>
                  </a:cubicBezTo>
                  <a:cubicBezTo>
                    <a:pt x="56984" y="17383"/>
                    <a:pt x="57815" y="16326"/>
                    <a:pt x="58632" y="15258"/>
                  </a:cubicBezTo>
                  <a:cubicBezTo>
                    <a:pt x="60269" y="13122"/>
                    <a:pt x="61897" y="10982"/>
                    <a:pt x="63520" y="8835"/>
                  </a:cubicBezTo>
                  <a:cubicBezTo>
                    <a:pt x="64192" y="8038"/>
                    <a:pt x="64877" y="7255"/>
                    <a:pt x="65570" y="6487"/>
                  </a:cubicBezTo>
                  <a:close/>
                  <a:moveTo>
                    <a:pt x="64591" y="53266"/>
                  </a:moveTo>
                  <a:cubicBezTo>
                    <a:pt x="64057" y="54386"/>
                    <a:pt x="63624" y="55552"/>
                    <a:pt x="63297" y="56750"/>
                  </a:cubicBezTo>
                  <a:cubicBezTo>
                    <a:pt x="62887" y="57336"/>
                    <a:pt x="62475" y="57922"/>
                    <a:pt x="62068" y="58508"/>
                  </a:cubicBezTo>
                  <a:cubicBezTo>
                    <a:pt x="62385" y="57824"/>
                    <a:pt x="62619" y="57102"/>
                    <a:pt x="62763" y="56360"/>
                  </a:cubicBezTo>
                  <a:cubicBezTo>
                    <a:pt x="62785" y="56264"/>
                    <a:pt x="62711" y="56174"/>
                    <a:pt x="62614" y="56174"/>
                  </a:cubicBezTo>
                  <a:cubicBezTo>
                    <a:pt x="62607" y="56174"/>
                    <a:pt x="62600" y="56175"/>
                    <a:pt x="62593" y="56176"/>
                  </a:cubicBezTo>
                  <a:cubicBezTo>
                    <a:pt x="63260" y="55203"/>
                    <a:pt x="63924" y="54233"/>
                    <a:pt x="64591" y="53266"/>
                  </a:cubicBezTo>
                  <a:close/>
                  <a:moveTo>
                    <a:pt x="43409" y="43767"/>
                  </a:moveTo>
                  <a:lnTo>
                    <a:pt x="43409" y="43767"/>
                  </a:lnTo>
                  <a:cubicBezTo>
                    <a:pt x="42153" y="45609"/>
                    <a:pt x="40891" y="47451"/>
                    <a:pt x="39627" y="49299"/>
                  </a:cubicBezTo>
                  <a:cubicBezTo>
                    <a:pt x="37814" y="51825"/>
                    <a:pt x="36033" y="54374"/>
                    <a:pt x="34283" y="56946"/>
                  </a:cubicBezTo>
                  <a:cubicBezTo>
                    <a:pt x="33379" y="58211"/>
                    <a:pt x="32467" y="59467"/>
                    <a:pt x="31543" y="60711"/>
                  </a:cubicBezTo>
                  <a:cubicBezTo>
                    <a:pt x="31976" y="60047"/>
                    <a:pt x="32406" y="59383"/>
                    <a:pt x="32834" y="58716"/>
                  </a:cubicBezTo>
                  <a:cubicBezTo>
                    <a:pt x="36139" y="53566"/>
                    <a:pt x="39780" y="48684"/>
                    <a:pt x="43409" y="43767"/>
                  </a:cubicBezTo>
                  <a:close/>
                  <a:moveTo>
                    <a:pt x="67957" y="3956"/>
                  </a:moveTo>
                  <a:cubicBezTo>
                    <a:pt x="68708" y="4703"/>
                    <a:pt x="68973" y="5766"/>
                    <a:pt x="69002" y="6981"/>
                  </a:cubicBezTo>
                  <a:cubicBezTo>
                    <a:pt x="69005" y="7056"/>
                    <a:pt x="69011" y="7117"/>
                    <a:pt x="69014" y="7186"/>
                  </a:cubicBezTo>
                  <a:cubicBezTo>
                    <a:pt x="68994" y="7195"/>
                    <a:pt x="68973" y="7195"/>
                    <a:pt x="68956" y="7218"/>
                  </a:cubicBezTo>
                  <a:cubicBezTo>
                    <a:pt x="60615" y="17308"/>
                    <a:pt x="53588" y="28325"/>
                    <a:pt x="45906" y="38906"/>
                  </a:cubicBezTo>
                  <a:cubicBezTo>
                    <a:pt x="41997" y="44284"/>
                    <a:pt x="37999" y="49599"/>
                    <a:pt x="33968" y="54885"/>
                  </a:cubicBezTo>
                  <a:cubicBezTo>
                    <a:pt x="32057" y="57391"/>
                    <a:pt x="30126" y="59880"/>
                    <a:pt x="28194" y="62368"/>
                  </a:cubicBezTo>
                  <a:cubicBezTo>
                    <a:pt x="34378" y="53762"/>
                    <a:pt x="40369" y="45014"/>
                    <a:pt x="46746" y="36535"/>
                  </a:cubicBezTo>
                  <a:cubicBezTo>
                    <a:pt x="50667" y="31321"/>
                    <a:pt x="54483" y="26032"/>
                    <a:pt x="58332" y="20767"/>
                  </a:cubicBezTo>
                  <a:cubicBezTo>
                    <a:pt x="62018" y="15723"/>
                    <a:pt x="66066" y="10991"/>
                    <a:pt x="68581" y="5211"/>
                  </a:cubicBezTo>
                  <a:cubicBezTo>
                    <a:pt x="68630" y="5095"/>
                    <a:pt x="68535" y="4957"/>
                    <a:pt x="68430" y="4957"/>
                  </a:cubicBezTo>
                  <a:cubicBezTo>
                    <a:pt x="68394" y="4957"/>
                    <a:pt x="68357" y="4973"/>
                    <a:pt x="68324" y="5012"/>
                  </a:cubicBezTo>
                  <a:cubicBezTo>
                    <a:pt x="67053" y="6502"/>
                    <a:pt x="65815" y="8020"/>
                    <a:pt x="64591" y="9553"/>
                  </a:cubicBezTo>
                  <a:cubicBezTo>
                    <a:pt x="65786" y="7723"/>
                    <a:pt x="66915" y="5861"/>
                    <a:pt x="67957" y="3956"/>
                  </a:cubicBezTo>
                  <a:close/>
                  <a:moveTo>
                    <a:pt x="75198" y="57281"/>
                  </a:moveTo>
                  <a:cubicBezTo>
                    <a:pt x="74233" y="58820"/>
                    <a:pt x="73260" y="60298"/>
                    <a:pt x="72045" y="61687"/>
                  </a:cubicBezTo>
                  <a:cubicBezTo>
                    <a:pt x="71353" y="62621"/>
                    <a:pt x="70864" y="63081"/>
                    <a:pt x="70571" y="63081"/>
                  </a:cubicBezTo>
                  <a:cubicBezTo>
                    <a:pt x="70463" y="63081"/>
                    <a:pt x="70382" y="63018"/>
                    <a:pt x="70327" y="62894"/>
                  </a:cubicBezTo>
                  <a:cubicBezTo>
                    <a:pt x="72005" y="61086"/>
                    <a:pt x="73676" y="59236"/>
                    <a:pt x="75198" y="57281"/>
                  </a:cubicBezTo>
                  <a:close/>
                  <a:moveTo>
                    <a:pt x="14357" y="58207"/>
                  </a:moveTo>
                  <a:cubicBezTo>
                    <a:pt x="14232" y="58428"/>
                    <a:pt x="14104" y="58645"/>
                    <a:pt x="13982" y="58866"/>
                  </a:cubicBezTo>
                  <a:cubicBezTo>
                    <a:pt x="12671" y="60512"/>
                    <a:pt x="11372" y="62166"/>
                    <a:pt x="10081" y="63829"/>
                  </a:cubicBezTo>
                  <a:cubicBezTo>
                    <a:pt x="11034" y="62536"/>
                    <a:pt x="11990" y="61245"/>
                    <a:pt x="12968" y="59981"/>
                  </a:cubicBezTo>
                  <a:cubicBezTo>
                    <a:pt x="13428" y="59388"/>
                    <a:pt x="13894" y="58796"/>
                    <a:pt x="14357" y="58207"/>
                  </a:cubicBezTo>
                  <a:close/>
                  <a:moveTo>
                    <a:pt x="60636" y="56236"/>
                  </a:moveTo>
                  <a:lnTo>
                    <a:pt x="60636" y="56236"/>
                  </a:lnTo>
                  <a:cubicBezTo>
                    <a:pt x="60552" y="56378"/>
                    <a:pt x="60468" y="56516"/>
                    <a:pt x="60384" y="56658"/>
                  </a:cubicBezTo>
                  <a:cubicBezTo>
                    <a:pt x="60090" y="57059"/>
                    <a:pt x="59798" y="57466"/>
                    <a:pt x="59501" y="57862"/>
                  </a:cubicBezTo>
                  <a:cubicBezTo>
                    <a:pt x="57864" y="60033"/>
                    <a:pt x="56077" y="62212"/>
                    <a:pt x="54290" y="64432"/>
                  </a:cubicBezTo>
                  <a:cubicBezTo>
                    <a:pt x="54966" y="63454"/>
                    <a:pt x="55635" y="62469"/>
                    <a:pt x="56305" y="61485"/>
                  </a:cubicBezTo>
                  <a:cubicBezTo>
                    <a:pt x="57777" y="59730"/>
                    <a:pt x="59241" y="57983"/>
                    <a:pt x="60636" y="56236"/>
                  </a:cubicBezTo>
                  <a:close/>
                  <a:moveTo>
                    <a:pt x="27995" y="49270"/>
                  </a:moveTo>
                  <a:cubicBezTo>
                    <a:pt x="27434" y="50172"/>
                    <a:pt x="26870" y="51068"/>
                    <a:pt x="26318" y="51969"/>
                  </a:cubicBezTo>
                  <a:cubicBezTo>
                    <a:pt x="23699" y="56254"/>
                    <a:pt x="21170" y="60599"/>
                    <a:pt x="18130" y="64574"/>
                  </a:cubicBezTo>
                  <a:cubicBezTo>
                    <a:pt x="21149" y="59295"/>
                    <a:pt x="24484" y="54224"/>
                    <a:pt x="27995" y="49270"/>
                  </a:cubicBezTo>
                  <a:close/>
                  <a:moveTo>
                    <a:pt x="71762" y="32239"/>
                  </a:moveTo>
                  <a:lnTo>
                    <a:pt x="71762" y="32239"/>
                  </a:lnTo>
                  <a:cubicBezTo>
                    <a:pt x="69190" y="36079"/>
                    <a:pt x="66661" y="39930"/>
                    <a:pt x="64091" y="43684"/>
                  </a:cubicBezTo>
                  <a:cubicBezTo>
                    <a:pt x="59686" y="50119"/>
                    <a:pt x="55321" y="56568"/>
                    <a:pt x="50534" y="62726"/>
                  </a:cubicBezTo>
                  <a:cubicBezTo>
                    <a:pt x="50017" y="63390"/>
                    <a:pt x="49506" y="64054"/>
                    <a:pt x="48998" y="64724"/>
                  </a:cubicBezTo>
                  <a:cubicBezTo>
                    <a:pt x="50557" y="62247"/>
                    <a:pt x="52073" y="59744"/>
                    <a:pt x="53588" y="57244"/>
                  </a:cubicBezTo>
                  <a:cubicBezTo>
                    <a:pt x="56822" y="52841"/>
                    <a:pt x="60029" y="48421"/>
                    <a:pt x="63211" y="43984"/>
                  </a:cubicBezTo>
                  <a:cubicBezTo>
                    <a:pt x="66029" y="40043"/>
                    <a:pt x="68881" y="36128"/>
                    <a:pt x="71762" y="32239"/>
                  </a:cubicBezTo>
                  <a:close/>
                  <a:moveTo>
                    <a:pt x="32510" y="50277"/>
                  </a:moveTo>
                  <a:cubicBezTo>
                    <a:pt x="30106" y="54137"/>
                    <a:pt x="27721" y="58006"/>
                    <a:pt x="25180" y="61779"/>
                  </a:cubicBezTo>
                  <a:cubicBezTo>
                    <a:pt x="24248" y="63162"/>
                    <a:pt x="23275" y="64513"/>
                    <a:pt x="22273" y="65844"/>
                  </a:cubicBezTo>
                  <a:cubicBezTo>
                    <a:pt x="22744" y="64886"/>
                    <a:pt x="23200" y="63962"/>
                    <a:pt x="23650" y="63246"/>
                  </a:cubicBezTo>
                  <a:cubicBezTo>
                    <a:pt x="25449" y="60388"/>
                    <a:pt x="27374" y="57608"/>
                    <a:pt x="29306" y="54836"/>
                  </a:cubicBezTo>
                  <a:cubicBezTo>
                    <a:pt x="30365" y="53312"/>
                    <a:pt x="31434" y="51793"/>
                    <a:pt x="32510" y="50277"/>
                  </a:cubicBezTo>
                  <a:close/>
                  <a:moveTo>
                    <a:pt x="74382" y="38202"/>
                  </a:moveTo>
                  <a:cubicBezTo>
                    <a:pt x="72998" y="39793"/>
                    <a:pt x="71878" y="42293"/>
                    <a:pt x="70518" y="44114"/>
                  </a:cubicBezTo>
                  <a:cubicBezTo>
                    <a:pt x="66932" y="48909"/>
                    <a:pt x="63670" y="54013"/>
                    <a:pt x="60315" y="58970"/>
                  </a:cubicBezTo>
                  <a:cubicBezTo>
                    <a:pt x="58404" y="61794"/>
                    <a:pt x="56412" y="64539"/>
                    <a:pt x="54336" y="67207"/>
                  </a:cubicBezTo>
                  <a:cubicBezTo>
                    <a:pt x="56597" y="63693"/>
                    <a:pt x="58713" y="60076"/>
                    <a:pt x="60815" y="56450"/>
                  </a:cubicBezTo>
                  <a:cubicBezTo>
                    <a:pt x="63497" y="52977"/>
                    <a:pt x="66138" y="49475"/>
                    <a:pt x="68595" y="45846"/>
                  </a:cubicBezTo>
                  <a:cubicBezTo>
                    <a:pt x="70392" y="43191"/>
                    <a:pt x="72272" y="40622"/>
                    <a:pt x="74382" y="38202"/>
                  </a:cubicBezTo>
                  <a:close/>
                  <a:moveTo>
                    <a:pt x="67127" y="42958"/>
                  </a:moveTo>
                  <a:lnTo>
                    <a:pt x="67127" y="42958"/>
                  </a:lnTo>
                  <a:cubicBezTo>
                    <a:pt x="66047" y="44535"/>
                    <a:pt x="64971" y="46113"/>
                    <a:pt x="63898" y="47688"/>
                  </a:cubicBezTo>
                  <a:cubicBezTo>
                    <a:pt x="59946" y="53485"/>
                    <a:pt x="56392" y="59579"/>
                    <a:pt x="52081" y="65120"/>
                  </a:cubicBezTo>
                  <a:cubicBezTo>
                    <a:pt x="51441" y="65942"/>
                    <a:pt x="50776" y="66748"/>
                    <a:pt x="50121" y="67556"/>
                  </a:cubicBezTo>
                  <a:cubicBezTo>
                    <a:pt x="55480" y="59167"/>
                    <a:pt x="61474" y="51145"/>
                    <a:pt x="67127" y="42958"/>
                  </a:cubicBezTo>
                  <a:close/>
                  <a:moveTo>
                    <a:pt x="68422" y="12400"/>
                  </a:moveTo>
                  <a:lnTo>
                    <a:pt x="68422" y="12400"/>
                  </a:lnTo>
                  <a:cubicBezTo>
                    <a:pt x="67639" y="13693"/>
                    <a:pt x="66967" y="15021"/>
                    <a:pt x="66594" y="15593"/>
                  </a:cubicBezTo>
                  <a:cubicBezTo>
                    <a:pt x="64192" y="19300"/>
                    <a:pt x="61666" y="22943"/>
                    <a:pt x="59097" y="26555"/>
                  </a:cubicBezTo>
                  <a:cubicBezTo>
                    <a:pt x="55563" y="30952"/>
                    <a:pt x="51995" y="35320"/>
                    <a:pt x="48764" y="39853"/>
                  </a:cubicBezTo>
                  <a:cubicBezTo>
                    <a:pt x="46570" y="42933"/>
                    <a:pt x="44379" y="46060"/>
                    <a:pt x="42182" y="49192"/>
                  </a:cubicBezTo>
                  <a:cubicBezTo>
                    <a:pt x="37340" y="55437"/>
                    <a:pt x="32545" y="61759"/>
                    <a:pt x="28396" y="68391"/>
                  </a:cubicBezTo>
                  <a:cubicBezTo>
                    <a:pt x="28206" y="68645"/>
                    <a:pt x="28021" y="68899"/>
                    <a:pt x="27831" y="69150"/>
                  </a:cubicBezTo>
                  <a:cubicBezTo>
                    <a:pt x="33870" y="58898"/>
                    <a:pt x="40938" y="49238"/>
                    <a:pt x="47757" y="39515"/>
                  </a:cubicBezTo>
                  <a:cubicBezTo>
                    <a:pt x="49114" y="37578"/>
                    <a:pt x="50465" y="35637"/>
                    <a:pt x="51804" y="33692"/>
                  </a:cubicBezTo>
                  <a:cubicBezTo>
                    <a:pt x="56914" y="27236"/>
                    <a:pt x="62146" y="20795"/>
                    <a:pt x="66716" y="13994"/>
                  </a:cubicBezTo>
                  <a:cubicBezTo>
                    <a:pt x="67215" y="13483"/>
                    <a:pt x="67813" y="12943"/>
                    <a:pt x="68422" y="12400"/>
                  </a:cubicBezTo>
                  <a:close/>
                  <a:moveTo>
                    <a:pt x="44162" y="35909"/>
                  </a:moveTo>
                  <a:lnTo>
                    <a:pt x="44162" y="35909"/>
                  </a:lnTo>
                  <a:cubicBezTo>
                    <a:pt x="36575" y="47030"/>
                    <a:pt x="29707" y="59571"/>
                    <a:pt x="20535" y="69470"/>
                  </a:cubicBezTo>
                  <a:cubicBezTo>
                    <a:pt x="20550" y="69424"/>
                    <a:pt x="20564" y="69381"/>
                    <a:pt x="20576" y="69337"/>
                  </a:cubicBezTo>
                  <a:cubicBezTo>
                    <a:pt x="21393" y="68105"/>
                    <a:pt x="22282" y="66921"/>
                    <a:pt x="23240" y="65792"/>
                  </a:cubicBezTo>
                  <a:cubicBezTo>
                    <a:pt x="23945" y="64909"/>
                    <a:pt x="24499" y="64124"/>
                    <a:pt x="25163" y="63200"/>
                  </a:cubicBezTo>
                  <a:cubicBezTo>
                    <a:pt x="27158" y="60428"/>
                    <a:pt x="28905" y="57472"/>
                    <a:pt x="30700" y="54573"/>
                  </a:cubicBezTo>
                  <a:cubicBezTo>
                    <a:pt x="34751" y="48029"/>
                    <a:pt x="39428" y="41963"/>
                    <a:pt x="44162" y="35909"/>
                  </a:cubicBezTo>
                  <a:close/>
                  <a:moveTo>
                    <a:pt x="40253" y="30366"/>
                  </a:moveTo>
                  <a:lnTo>
                    <a:pt x="40253" y="30366"/>
                  </a:lnTo>
                  <a:cubicBezTo>
                    <a:pt x="39514" y="31474"/>
                    <a:pt x="38781" y="32577"/>
                    <a:pt x="38059" y="33677"/>
                  </a:cubicBezTo>
                  <a:cubicBezTo>
                    <a:pt x="35299" y="37869"/>
                    <a:pt x="32539" y="42078"/>
                    <a:pt x="29846" y="46322"/>
                  </a:cubicBezTo>
                  <a:cubicBezTo>
                    <a:pt x="25229" y="52665"/>
                    <a:pt x="20864" y="59181"/>
                    <a:pt x="16996" y="66003"/>
                  </a:cubicBezTo>
                  <a:cubicBezTo>
                    <a:pt x="16118" y="67074"/>
                    <a:pt x="15211" y="68119"/>
                    <a:pt x="14230" y="69112"/>
                  </a:cubicBezTo>
                  <a:cubicBezTo>
                    <a:pt x="13963" y="69383"/>
                    <a:pt x="13808" y="69496"/>
                    <a:pt x="13735" y="69496"/>
                  </a:cubicBezTo>
                  <a:cubicBezTo>
                    <a:pt x="13445" y="69496"/>
                    <a:pt x="14461" y="67700"/>
                    <a:pt x="14946" y="66892"/>
                  </a:cubicBezTo>
                  <a:cubicBezTo>
                    <a:pt x="18254" y="63018"/>
                    <a:pt x="20781" y="58055"/>
                    <a:pt x="23517" y="53932"/>
                  </a:cubicBezTo>
                  <a:cubicBezTo>
                    <a:pt x="23650" y="53730"/>
                    <a:pt x="23786" y="53528"/>
                    <a:pt x="23922" y="53323"/>
                  </a:cubicBezTo>
                  <a:cubicBezTo>
                    <a:pt x="24770" y="52056"/>
                    <a:pt x="25622" y="50788"/>
                    <a:pt x="26477" y="49521"/>
                  </a:cubicBezTo>
                  <a:cubicBezTo>
                    <a:pt x="29390" y="45234"/>
                    <a:pt x="32375" y="40996"/>
                    <a:pt x="35432" y="36807"/>
                  </a:cubicBezTo>
                  <a:cubicBezTo>
                    <a:pt x="37014" y="34647"/>
                    <a:pt x="38622" y="32499"/>
                    <a:pt x="40253" y="30366"/>
                  </a:cubicBezTo>
                  <a:close/>
                  <a:moveTo>
                    <a:pt x="22611" y="61289"/>
                  </a:moveTo>
                  <a:cubicBezTo>
                    <a:pt x="21638" y="62755"/>
                    <a:pt x="20651" y="64210"/>
                    <a:pt x="19637" y="65648"/>
                  </a:cubicBezTo>
                  <a:cubicBezTo>
                    <a:pt x="18817" y="66811"/>
                    <a:pt x="17157" y="68489"/>
                    <a:pt x="16632" y="69563"/>
                  </a:cubicBezTo>
                  <a:cubicBezTo>
                    <a:pt x="17709" y="67360"/>
                    <a:pt x="19473" y="65353"/>
                    <a:pt x="20954" y="63436"/>
                  </a:cubicBezTo>
                  <a:cubicBezTo>
                    <a:pt x="21508" y="62723"/>
                    <a:pt x="22059" y="62004"/>
                    <a:pt x="22611" y="61289"/>
                  </a:cubicBezTo>
                  <a:close/>
                  <a:moveTo>
                    <a:pt x="46463" y="20302"/>
                  </a:moveTo>
                  <a:lnTo>
                    <a:pt x="46463" y="20302"/>
                  </a:lnTo>
                  <a:cubicBezTo>
                    <a:pt x="43683" y="24370"/>
                    <a:pt x="40978" y="28501"/>
                    <a:pt x="38048" y="32447"/>
                  </a:cubicBezTo>
                  <a:cubicBezTo>
                    <a:pt x="35242" y="36224"/>
                    <a:pt x="32542" y="40072"/>
                    <a:pt x="29892" y="43955"/>
                  </a:cubicBezTo>
                  <a:cubicBezTo>
                    <a:pt x="26918" y="48210"/>
                    <a:pt x="24023" y="52526"/>
                    <a:pt x="21173" y="56860"/>
                  </a:cubicBezTo>
                  <a:cubicBezTo>
                    <a:pt x="19516" y="59374"/>
                    <a:pt x="18075" y="62045"/>
                    <a:pt x="16294" y="64470"/>
                  </a:cubicBezTo>
                  <a:cubicBezTo>
                    <a:pt x="15561" y="65466"/>
                    <a:pt x="14784" y="66422"/>
                    <a:pt x="14175" y="67461"/>
                  </a:cubicBezTo>
                  <a:cubicBezTo>
                    <a:pt x="13618" y="68061"/>
                    <a:pt x="13049" y="68633"/>
                    <a:pt x="12454" y="69164"/>
                  </a:cubicBezTo>
                  <a:cubicBezTo>
                    <a:pt x="12378" y="69232"/>
                    <a:pt x="12449" y="69335"/>
                    <a:pt x="12531" y="69335"/>
                  </a:cubicBezTo>
                  <a:cubicBezTo>
                    <a:pt x="12554" y="69335"/>
                    <a:pt x="12577" y="69327"/>
                    <a:pt x="12599" y="69309"/>
                  </a:cubicBezTo>
                  <a:cubicBezTo>
                    <a:pt x="13020" y="68936"/>
                    <a:pt x="13422" y="68538"/>
                    <a:pt x="13817" y="68128"/>
                  </a:cubicBezTo>
                  <a:lnTo>
                    <a:pt x="13817" y="68128"/>
                  </a:lnTo>
                  <a:cubicBezTo>
                    <a:pt x="13523" y="68728"/>
                    <a:pt x="13295" y="69363"/>
                    <a:pt x="13176" y="70053"/>
                  </a:cubicBezTo>
                  <a:cubicBezTo>
                    <a:pt x="12772" y="69944"/>
                    <a:pt x="12365" y="69843"/>
                    <a:pt x="11958" y="69771"/>
                  </a:cubicBezTo>
                  <a:cubicBezTo>
                    <a:pt x="13528" y="67530"/>
                    <a:pt x="15035" y="65255"/>
                    <a:pt x="16568" y="63156"/>
                  </a:cubicBezTo>
                  <a:cubicBezTo>
                    <a:pt x="21476" y="56435"/>
                    <a:pt x="26020" y="49449"/>
                    <a:pt x="30660" y="42540"/>
                  </a:cubicBezTo>
                  <a:cubicBezTo>
                    <a:pt x="35565" y="35236"/>
                    <a:pt x="40314" y="27788"/>
                    <a:pt x="45900" y="20980"/>
                  </a:cubicBezTo>
                  <a:cubicBezTo>
                    <a:pt x="46088" y="20752"/>
                    <a:pt x="46276" y="20527"/>
                    <a:pt x="46463" y="20302"/>
                  </a:cubicBezTo>
                  <a:close/>
                  <a:moveTo>
                    <a:pt x="32860" y="38282"/>
                  </a:moveTo>
                  <a:lnTo>
                    <a:pt x="32860" y="38282"/>
                  </a:lnTo>
                  <a:cubicBezTo>
                    <a:pt x="28584" y="44726"/>
                    <a:pt x="24467" y="51291"/>
                    <a:pt x="20096" y="57602"/>
                  </a:cubicBezTo>
                  <a:cubicBezTo>
                    <a:pt x="17296" y="61652"/>
                    <a:pt x="14418" y="65717"/>
                    <a:pt x="11444" y="69698"/>
                  </a:cubicBezTo>
                  <a:lnTo>
                    <a:pt x="11444" y="69695"/>
                  </a:lnTo>
                  <a:cubicBezTo>
                    <a:pt x="11409" y="69704"/>
                    <a:pt x="11389" y="69736"/>
                    <a:pt x="11389" y="69768"/>
                  </a:cubicBezTo>
                  <a:cubicBezTo>
                    <a:pt x="11187" y="70042"/>
                    <a:pt x="10985" y="70316"/>
                    <a:pt x="10780" y="70588"/>
                  </a:cubicBezTo>
                  <a:cubicBezTo>
                    <a:pt x="11028" y="70004"/>
                    <a:pt x="11242" y="69410"/>
                    <a:pt x="11421" y="68803"/>
                  </a:cubicBezTo>
                  <a:cubicBezTo>
                    <a:pt x="11421" y="68795"/>
                    <a:pt x="11418" y="68789"/>
                    <a:pt x="11418" y="68783"/>
                  </a:cubicBezTo>
                  <a:cubicBezTo>
                    <a:pt x="16739" y="61808"/>
                    <a:pt x="21482" y="54363"/>
                    <a:pt x="26286" y="47024"/>
                  </a:cubicBezTo>
                  <a:cubicBezTo>
                    <a:pt x="28500" y="44125"/>
                    <a:pt x="30692" y="41209"/>
                    <a:pt x="32860" y="38282"/>
                  </a:cubicBezTo>
                  <a:close/>
                  <a:moveTo>
                    <a:pt x="26534" y="62865"/>
                  </a:moveTo>
                  <a:lnTo>
                    <a:pt x="26534" y="62865"/>
                  </a:lnTo>
                  <a:cubicBezTo>
                    <a:pt x="24577" y="65616"/>
                    <a:pt x="22518" y="68287"/>
                    <a:pt x="20148" y="70741"/>
                  </a:cubicBezTo>
                  <a:cubicBezTo>
                    <a:pt x="20206" y="70556"/>
                    <a:pt x="20261" y="70371"/>
                    <a:pt x="20319" y="70189"/>
                  </a:cubicBezTo>
                  <a:lnTo>
                    <a:pt x="20316" y="70189"/>
                  </a:lnTo>
                  <a:cubicBezTo>
                    <a:pt x="22524" y="67906"/>
                    <a:pt x="24580" y="65440"/>
                    <a:pt x="26534" y="62865"/>
                  </a:cubicBezTo>
                  <a:close/>
                  <a:moveTo>
                    <a:pt x="26003" y="58884"/>
                  </a:moveTo>
                  <a:cubicBezTo>
                    <a:pt x="23864" y="62129"/>
                    <a:pt x="21834" y="65454"/>
                    <a:pt x="19923" y="68861"/>
                  </a:cubicBezTo>
                  <a:cubicBezTo>
                    <a:pt x="19403" y="69499"/>
                    <a:pt x="18881" y="70134"/>
                    <a:pt x="18347" y="70764"/>
                  </a:cubicBezTo>
                  <a:cubicBezTo>
                    <a:pt x="19048" y="69935"/>
                    <a:pt x="19634" y="67761"/>
                    <a:pt x="20345" y="66707"/>
                  </a:cubicBezTo>
                  <a:cubicBezTo>
                    <a:pt x="21505" y="64984"/>
                    <a:pt x="22801" y="63338"/>
                    <a:pt x="24017" y="61655"/>
                  </a:cubicBezTo>
                  <a:cubicBezTo>
                    <a:pt x="24681" y="60734"/>
                    <a:pt x="25342" y="59810"/>
                    <a:pt x="26003" y="58884"/>
                  </a:cubicBezTo>
                  <a:close/>
                  <a:moveTo>
                    <a:pt x="58837" y="11179"/>
                  </a:moveTo>
                  <a:cubicBezTo>
                    <a:pt x="51576" y="21237"/>
                    <a:pt x="43764" y="30888"/>
                    <a:pt x="36315" y="40805"/>
                  </a:cubicBezTo>
                  <a:cubicBezTo>
                    <a:pt x="32848" y="45422"/>
                    <a:pt x="29698" y="50246"/>
                    <a:pt x="26598" y="55110"/>
                  </a:cubicBezTo>
                  <a:cubicBezTo>
                    <a:pt x="22735" y="60044"/>
                    <a:pt x="18419" y="65174"/>
                    <a:pt x="15691" y="70726"/>
                  </a:cubicBezTo>
                  <a:cubicBezTo>
                    <a:pt x="15665" y="70784"/>
                    <a:pt x="15676" y="70850"/>
                    <a:pt x="15717" y="70899"/>
                  </a:cubicBezTo>
                  <a:cubicBezTo>
                    <a:pt x="15001" y="70637"/>
                    <a:pt x="14288" y="70377"/>
                    <a:pt x="13566" y="70163"/>
                  </a:cubicBezTo>
                  <a:lnTo>
                    <a:pt x="13566" y="70160"/>
                  </a:lnTo>
                  <a:cubicBezTo>
                    <a:pt x="14461" y="69323"/>
                    <a:pt x="15318" y="68443"/>
                    <a:pt x="16153" y="67533"/>
                  </a:cubicBezTo>
                  <a:lnTo>
                    <a:pt x="16153" y="67533"/>
                  </a:lnTo>
                  <a:cubicBezTo>
                    <a:pt x="15682" y="68385"/>
                    <a:pt x="15200" y="69231"/>
                    <a:pt x="14744" y="70097"/>
                  </a:cubicBezTo>
                  <a:cubicBezTo>
                    <a:pt x="14674" y="70230"/>
                    <a:pt x="14777" y="70339"/>
                    <a:pt x="14889" y="70339"/>
                  </a:cubicBezTo>
                  <a:cubicBezTo>
                    <a:pt x="14940" y="70339"/>
                    <a:pt x="14993" y="70316"/>
                    <a:pt x="15032" y="70264"/>
                  </a:cubicBezTo>
                  <a:cubicBezTo>
                    <a:pt x="23679" y="58855"/>
                    <a:pt x="31292" y="46724"/>
                    <a:pt x="39985" y="35320"/>
                  </a:cubicBezTo>
                  <a:cubicBezTo>
                    <a:pt x="44532" y="29355"/>
                    <a:pt x="48955" y="23284"/>
                    <a:pt x="53713" y="17484"/>
                  </a:cubicBezTo>
                  <a:cubicBezTo>
                    <a:pt x="55430" y="15391"/>
                    <a:pt x="57177" y="13321"/>
                    <a:pt x="58837" y="11179"/>
                  </a:cubicBezTo>
                  <a:close/>
                  <a:moveTo>
                    <a:pt x="44533" y="32057"/>
                  </a:moveTo>
                  <a:lnTo>
                    <a:pt x="44533" y="32057"/>
                  </a:lnTo>
                  <a:cubicBezTo>
                    <a:pt x="42264" y="35288"/>
                    <a:pt x="40048" y="38552"/>
                    <a:pt x="37892" y="41839"/>
                  </a:cubicBezTo>
                  <a:cubicBezTo>
                    <a:pt x="34439" y="46617"/>
                    <a:pt x="31009" y="51412"/>
                    <a:pt x="27545" y="56184"/>
                  </a:cubicBezTo>
                  <a:cubicBezTo>
                    <a:pt x="24060" y="60991"/>
                    <a:pt x="19496" y="65888"/>
                    <a:pt x="17429" y="71529"/>
                  </a:cubicBezTo>
                  <a:cubicBezTo>
                    <a:pt x="16912" y="71347"/>
                    <a:pt x="16398" y="71156"/>
                    <a:pt x="15884" y="70963"/>
                  </a:cubicBezTo>
                  <a:cubicBezTo>
                    <a:pt x="15910" y="70957"/>
                    <a:pt x="15933" y="70946"/>
                    <a:pt x="15951" y="70928"/>
                  </a:cubicBezTo>
                  <a:cubicBezTo>
                    <a:pt x="19816" y="66292"/>
                    <a:pt x="23206" y="61294"/>
                    <a:pt x="26508" y="56230"/>
                  </a:cubicBezTo>
                  <a:cubicBezTo>
                    <a:pt x="32632" y="48263"/>
                    <a:pt x="38704" y="40231"/>
                    <a:pt x="44533" y="32057"/>
                  </a:cubicBezTo>
                  <a:close/>
                  <a:moveTo>
                    <a:pt x="19066" y="70411"/>
                  </a:moveTo>
                  <a:cubicBezTo>
                    <a:pt x="18838" y="70833"/>
                    <a:pt x="18598" y="71246"/>
                    <a:pt x="18370" y="71673"/>
                  </a:cubicBezTo>
                  <a:cubicBezTo>
                    <a:pt x="18341" y="71728"/>
                    <a:pt x="18347" y="71794"/>
                    <a:pt x="18390" y="71843"/>
                  </a:cubicBezTo>
                  <a:lnTo>
                    <a:pt x="18387" y="71843"/>
                  </a:lnTo>
                  <a:cubicBezTo>
                    <a:pt x="18240" y="71797"/>
                    <a:pt x="18093" y="71754"/>
                    <a:pt x="17948" y="71705"/>
                  </a:cubicBezTo>
                  <a:cubicBezTo>
                    <a:pt x="18324" y="71278"/>
                    <a:pt x="18699" y="70847"/>
                    <a:pt x="19066" y="70411"/>
                  </a:cubicBezTo>
                  <a:close/>
                  <a:moveTo>
                    <a:pt x="67452" y="6539"/>
                  </a:moveTo>
                  <a:cubicBezTo>
                    <a:pt x="66733" y="7411"/>
                    <a:pt x="64937" y="11263"/>
                    <a:pt x="63722" y="13024"/>
                  </a:cubicBezTo>
                  <a:cubicBezTo>
                    <a:pt x="61929" y="15619"/>
                    <a:pt x="59943" y="18085"/>
                    <a:pt x="58052" y="20602"/>
                  </a:cubicBezTo>
                  <a:cubicBezTo>
                    <a:pt x="53770" y="26312"/>
                    <a:pt x="49648" y="32141"/>
                    <a:pt x="45358" y="37849"/>
                  </a:cubicBezTo>
                  <a:cubicBezTo>
                    <a:pt x="36881" y="49120"/>
                    <a:pt x="29170" y="60982"/>
                    <a:pt x="20576" y="72147"/>
                  </a:cubicBezTo>
                  <a:cubicBezTo>
                    <a:pt x="20524" y="72216"/>
                    <a:pt x="20555" y="72291"/>
                    <a:pt x="20610" y="72340"/>
                  </a:cubicBezTo>
                  <a:cubicBezTo>
                    <a:pt x="20123" y="72277"/>
                    <a:pt x="19638" y="72185"/>
                    <a:pt x="19162" y="72060"/>
                  </a:cubicBezTo>
                  <a:lnTo>
                    <a:pt x="19162" y="72060"/>
                  </a:lnTo>
                  <a:cubicBezTo>
                    <a:pt x="19194" y="72057"/>
                    <a:pt x="19224" y="72046"/>
                    <a:pt x="19248" y="72022"/>
                  </a:cubicBezTo>
                  <a:cubicBezTo>
                    <a:pt x="28180" y="63462"/>
                    <a:pt x="34647" y="51851"/>
                    <a:pt x="41760" y="41795"/>
                  </a:cubicBezTo>
                  <a:cubicBezTo>
                    <a:pt x="47289" y="33977"/>
                    <a:pt x="52699" y="25992"/>
                    <a:pt x="58392" y="18243"/>
                  </a:cubicBezTo>
                  <a:cubicBezTo>
                    <a:pt x="59420" y="16912"/>
                    <a:pt x="60422" y="15567"/>
                    <a:pt x="61406" y="14210"/>
                  </a:cubicBezTo>
                  <a:cubicBezTo>
                    <a:pt x="63375" y="11612"/>
                    <a:pt x="65382" y="9048"/>
                    <a:pt x="67452" y="6539"/>
                  </a:cubicBezTo>
                  <a:close/>
                  <a:moveTo>
                    <a:pt x="83172" y="8243"/>
                  </a:moveTo>
                  <a:lnTo>
                    <a:pt x="83172" y="8243"/>
                  </a:lnTo>
                  <a:cubicBezTo>
                    <a:pt x="82652" y="8780"/>
                    <a:pt x="80530" y="12943"/>
                    <a:pt x="79511" y="14320"/>
                  </a:cubicBezTo>
                  <a:cubicBezTo>
                    <a:pt x="79133" y="14782"/>
                    <a:pt x="78746" y="15241"/>
                    <a:pt x="78373" y="15708"/>
                  </a:cubicBezTo>
                  <a:cubicBezTo>
                    <a:pt x="76786" y="17588"/>
                    <a:pt x="75091" y="19387"/>
                    <a:pt x="73486" y="21249"/>
                  </a:cubicBezTo>
                  <a:cubicBezTo>
                    <a:pt x="69256" y="26157"/>
                    <a:pt x="65538" y="31575"/>
                    <a:pt x="61773" y="36841"/>
                  </a:cubicBezTo>
                  <a:cubicBezTo>
                    <a:pt x="58534" y="41374"/>
                    <a:pt x="55399" y="45976"/>
                    <a:pt x="52295" y="50595"/>
                  </a:cubicBezTo>
                  <a:cubicBezTo>
                    <a:pt x="47003" y="57810"/>
                    <a:pt x="41818" y="65154"/>
                    <a:pt x="37280" y="72733"/>
                  </a:cubicBezTo>
                  <a:cubicBezTo>
                    <a:pt x="36949" y="72523"/>
                    <a:pt x="36552" y="72392"/>
                    <a:pt x="36045" y="72392"/>
                  </a:cubicBezTo>
                  <a:cubicBezTo>
                    <a:pt x="36034" y="72392"/>
                    <a:pt x="36023" y="72392"/>
                    <a:pt x="36012" y="72392"/>
                  </a:cubicBezTo>
                  <a:cubicBezTo>
                    <a:pt x="35914" y="72395"/>
                    <a:pt x="35819" y="72424"/>
                    <a:pt x="35732" y="72473"/>
                  </a:cubicBezTo>
                  <a:cubicBezTo>
                    <a:pt x="36240" y="71803"/>
                    <a:pt x="36734" y="71113"/>
                    <a:pt x="37213" y="70414"/>
                  </a:cubicBezTo>
                  <a:lnTo>
                    <a:pt x="37213" y="70414"/>
                  </a:lnTo>
                  <a:cubicBezTo>
                    <a:pt x="36974" y="70989"/>
                    <a:pt x="36777" y="71578"/>
                    <a:pt x="36665" y="72193"/>
                  </a:cubicBezTo>
                  <a:cubicBezTo>
                    <a:pt x="36647" y="72287"/>
                    <a:pt x="36727" y="72349"/>
                    <a:pt x="36799" y="72349"/>
                  </a:cubicBezTo>
                  <a:cubicBezTo>
                    <a:pt x="36847" y="72349"/>
                    <a:pt x="36892" y="72322"/>
                    <a:pt x="36904" y="72259"/>
                  </a:cubicBezTo>
                  <a:cubicBezTo>
                    <a:pt x="37427" y="69482"/>
                    <a:pt x="39529" y="67146"/>
                    <a:pt x="41076" y="64866"/>
                  </a:cubicBezTo>
                  <a:cubicBezTo>
                    <a:pt x="42907" y="62163"/>
                    <a:pt x="44841" y="59533"/>
                    <a:pt x="46792" y="56920"/>
                  </a:cubicBezTo>
                  <a:cubicBezTo>
                    <a:pt x="50970" y="51323"/>
                    <a:pt x="55220" y="45780"/>
                    <a:pt x="59325" y="40127"/>
                  </a:cubicBezTo>
                  <a:cubicBezTo>
                    <a:pt x="67108" y="29413"/>
                    <a:pt x="73922" y="17793"/>
                    <a:pt x="83172" y="8243"/>
                  </a:cubicBezTo>
                  <a:close/>
                  <a:moveTo>
                    <a:pt x="75258" y="29705"/>
                  </a:moveTo>
                  <a:lnTo>
                    <a:pt x="75258" y="29705"/>
                  </a:lnTo>
                  <a:cubicBezTo>
                    <a:pt x="72724" y="33697"/>
                    <a:pt x="70275" y="37725"/>
                    <a:pt x="67706" y="41530"/>
                  </a:cubicBezTo>
                  <a:cubicBezTo>
                    <a:pt x="61383" y="50887"/>
                    <a:pt x="54527" y="59955"/>
                    <a:pt x="48525" y="69537"/>
                  </a:cubicBezTo>
                  <a:cubicBezTo>
                    <a:pt x="47644" y="70616"/>
                    <a:pt x="46764" y="71696"/>
                    <a:pt x="45906" y="72793"/>
                  </a:cubicBezTo>
                  <a:cubicBezTo>
                    <a:pt x="47425" y="70336"/>
                    <a:pt x="48961" y="67897"/>
                    <a:pt x="50511" y="65478"/>
                  </a:cubicBezTo>
                  <a:cubicBezTo>
                    <a:pt x="52027" y="63214"/>
                    <a:pt x="53499" y="60922"/>
                    <a:pt x="54960" y="58621"/>
                  </a:cubicBezTo>
                  <a:cubicBezTo>
                    <a:pt x="59351" y="51958"/>
                    <a:pt x="63881" y="45401"/>
                    <a:pt x="68615" y="38923"/>
                  </a:cubicBezTo>
                  <a:cubicBezTo>
                    <a:pt x="70847" y="35871"/>
                    <a:pt x="73027" y="32768"/>
                    <a:pt x="75258" y="29705"/>
                  </a:cubicBezTo>
                  <a:close/>
                  <a:moveTo>
                    <a:pt x="77022" y="19046"/>
                  </a:moveTo>
                  <a:lnTo>
                    <a:pt x="77022" y="19046"/>
                  </a:lnTo>
                  <a:cubicBezTo>
                    <a:pt x="72302" y="25394"/>
                    <a:pt x="67992" y="32101"/>
                    <a:pt x="63410" y="38464"/>
                  </a:cubicBezTo>
                  <a:cubicBezTo>
                    <a:pt x="59126" y="44414"/>
                    <a:pt x="54853" y="50376"/>
                    <a:pt x="50595" y="56343"/>
                  </a:cubicBezTo>
                  <a:cubicBezTo>
                    <a:pt x="46769" y="61687"/>
                    <a:pt x="41815" y="67091"/>
                    <a:pt x="38793" y="72889"/>
                  </a:cubicBezTo>
                  <a:cubicBezTo>
                    <a:pt x="40453" y="69704"/>
                    <a:pt x="42274" y="66583"/>
                    <a:pt x="44188" y="63506"/>
                  </a:cubicBezTo>
                  <a:cubicBezTo>
                    <a:pt x="46484" y="60116"/>
                    <a:pt x="48744" y="56695"/>
                    <a:pt x="51002" y="53274"/>
                  </a:cubicBezTo>
                  <a:cubicBezTo>
                    <a:pt x="54177" y="48756"/>
                    <a:pt x="57463" y="44327"/>
                    <a:pt x="60714" y="39962"/>
                  </a:cubicBezTo>
                  <a:lnTo>
                    <a:pt x="60714" y="39965"/>
                  </a:lnTo>
                  <a:cubicBezTo>
                    <a:pt x="65281" y="33833"/>
                    <a:pt x="69883" y="27664"/>
                    <a:pt x="74750" y="21765"/>
                  </a:cubicBezTo>
                  <a:cubicBezTo>
                    <a:pt x="75504" y="20853"/>
                    <a:pt x="76266" y="19950"/>
                    <a:pt x="77022" y="19046"/>
                  </a:cubicBezTo>
                  <a:close/>
                  <a:moveTo>
                    <a:pt x="41593" y="67291"/>
                  </a:moveTo>
                  <a:lnTo>
                    <a:pt x="41593" y="67291"/>
                  </a:lnTo>
                  <a:cubicBezTo>
                    <a:pt x="40380" y="69358"/>
                    <a:pt x="39202" y="71445"/>
                    <a:pt x="38091" y="73561"/>
                  </a:cubicBezTo>
                  <a:lnTo>
                    <a:pt x="38091" y="73558"/>
                  </a:lnTo>
                  <a:cubicBezTo>
                    <a:pt x="37944" y="73336"/>
                    <a:pt x="37768" y="73131"/>
                    <a:pt x="37568" y="72949"/>
                  </a:cubicBezTo>
                  <a:cubicBezTo>
                    <a:pt x="38934" y="71084"/>
                    <a:pt x="40276" y="69196"/>
                    <a:pt x="41593" y="67291"/>
                  </a:cubicBezTo>
                  <a:close/>
                  <a:moveTo>
                    <a:pt x="48239" y="38247"/>
                  </a:moveTo>
                  <a:lnTo>
                    <a:pt x="48239" y="38247"/>
                  </a:lnTo>
                  <a:cubicBezTo>
                    <a:pt x="40767" y="49022"/>
                    <a:pt x="33033" y="59628"/>
                    <a:pt x="26448" y="70966"/>
                  </a:cubicBezTo>
                  <a:cubicBezTo>
                    <a:pt x="25672" y="71973"/>
                    <a:pt x="24897" y="72982"/>
                    <a:pt x="24116" y="73973"/>
                  </a:cubicBezTo>
                  <a:lnTo>
                    <a:pt x="24116" y="73973"/>
                  </a:lnTo>
                  <a:cubicBezTo>
                    <a:pt x="27803" y="69279"/>
                    <a:pt x="30449" y="63788"/>
                    <a:pt x="33544" y="58708"/>
                  </a:cubicBezTo>
                  <a:cubicBezTo>
                    <a:pt x="33743" y="58378"/>
                    <a:pt x="33951" y="58058"/>
                    <a:pt x="34156" y="57732"/>
                  </a:cubicBezTo>
                  <a:cubicBezTo>
                    <a:pt x="36287" y="54723"/>
                    <a:pt x="38365" y="51675"/>
                    <a:pt x="40429" y="48638"/>
                  </a:cubicBezTo>
                  <a:cubicBezTo>
                    <a:pt x="42139" y="46317"/>
                    <a:pt x="43882" y="44021"/>
                    <a:pt x="45591" y="41729"/>
                  </a:cubicBezTo>
                  <a:cubicBezTo>
                    <a:pt x="46460" y="40563"/>
                    <a:pt x="47344" y="39402"/>
                    <a:pt x="48239" y="38247"/>
                  </a:cubicBezTo>
                  <a:close/>
                  <a:moveTo>
                    <a:pt x="30331" y="33796"/>
                  </a:moveTo>
                  <a:lnTo>
                    <a:pt x="30331" y="33796"/>
                  </a:lnTo>
                  <a:cubicBezTo>
                    <a:pt x="25022" y="41126"/>
                    <a:pt x="19926" y="48551"/>
                    <a:pt x="15388" y="56401"/>
                  </a:cubicBezTo>
                  <a:cubicBezTo>
                    <a:pt x="14882" y="57048"/>
                    <a:pt x="14389" y="57697"/>
                    <a:pt x="13878" y="58341"/>
                  </a:cubicBezTo>
                  <a:cubicBezTo>
                    <a:pt x="11727" y="61058"/>
                    <a:pt x="9640" y="63823"/>
                    <a:pt x="7584" y="66609"/>
                  </a:cubicBezTo>
                  <a:cubicBezTo>
                    <a:pt x="6305" y="68344"/>
                    <a:pt x="4991" y="70048"/>
                    <a:pt x="3617" y="71702"/>
                  </a:cubicBezTo>
                  <a:cubicBezTo>
                    <a:pt x="3177" y="72234"/>
                    <a:pt x="1685" y="73996"/>
                    <a:pt x="1492" y="73996"/>
                  </a:cubicBezTo>
                  <a:cubicBezTo>
                    <a:pt x="1398" y="73996"/>
                    <a:pt x="1612" y="73578"/>
                    <a:pt x="2405" y="72398"/>
                  </a:cubicBezTo>
                  <a:cubicBezTo>
                    <a:pt x="6406" y="66442"/>
                    <a:pt x="11201" y="61239"/>
                    <a:pt x="14981" y="55105"/>
                  </a:cubicBezTo>
                  <a:cubicBezTo>
                    <a:pt x="19074" y="48453"/>
                    <a:pt x="23728" y="42390"/>
                    <a:pt x="28489" y="36209"/>
                  </a:cubicBezTo>
                  <a:cubicBezTo>
                    <a:pt x="29107" y="35407"/>
                    <a:pt x="29716" y="34601"/>
                    <a:pt x="30331" y="33796"/>
                  </a:cubicBezTo>
                  <a:close/>
                  <a:moveTo>
                    <a:pt x="27828" y="69312"/>
                  </a:moveTo>
                  <a:lnTo>
                    <a:pt x="27828" y="69312"/>
                  </a:lnTo>
                  <a:cubicBezTo>
                    <a:pt x="26809" y="70974"/>
                    <a:pt x="25836" y="72658"/>
                    <a:pt x="24909" y="74364"/>
                  </a:cubicBezTo>
                  <a:cubicBezTo>
                    <a:pt x="25013" y="74144"/>
                    <a:pt x="25154" y="73864"/>
                    <a:pt x="25354" y="73501"/>
                  </a:cubicBezTo>
                  <a:cubicBezTo>
                    <a:pt x="26041" y="72248"/>
                    <a:pt x="26757" y="71009"/>
                    <a:pt x="27475" y="69776"/>
                  </a:cubicBezTo>
                  <a:cubicBezTo>
                    <a:pt x="27594" y="69623"/>
                    <a:pt x="27709" y="69465"/>
                    <a:pt x="27828" y="69312"/>
                  </a:cubicBezTo>
                  <a:close/>
                  <a:moveTo>
                    <a:pt x="12521" y="61338"/>
                  </a:moveTo>
                  <a:cubicBezTo>
                    <a:pt x="10119" y="64776"/>
                    <a:pt x="7757" y="68240"/>
                    <a:pt x="5436" y="71722"/>
                  </a:cubicBezTo>
                  <a:cubicBezTo>
                    <a:pt x="4787" y="72461"/>
                    <a:pt x="4122" y="73186"/>
                    <a:pt x="3415" y="73879"/>
                  </a:cubicBezTo>
                  <a:lnTo>
                    <a:pt x="3415" y="73876"/>
                  </a:lnTo>
                  <a:cubicBezTo>
                    <a:pt x="2760" y="74518"/>
                    <a:pt x="2467" y="74754"/>
                    <a:pt x="2390" y="74754"/>
                  </a:cubicBezTo>
                  <a:cubicBezTo>
                    <a:pt x="2195" y="74754"/>
                    <a:pt x="3396" y="73227"/>
                    <a:pt x="3560" y="72995"/>
                  </a:cubicBezTo>
                  <a:cubicBezTo>
                    <a:pt x="4538" y="71610"/>
                    <a:pt x="5563" y="70253"/>
                    <a:pt x="6585" y="68893"/>
                  </a:cubicBezTo>
                  <a:cubicBezTo>
                    <a:pt x="8508" y="66332"/>
                    <a:pt x="10506" y="63829"/>
                    <a:pt x="12521" y="61338"/>
                  </a:cubicBezTo>
                  <a:close/>
                  <a:moveTo>
                    <a:pt x="68163" y="8657"/>
                  </a:moveTo>
                  <a:cubicBezTo>
                    <a:pt x="68217" y="8657"/>
                    <a:pt x="68048" y="9021"/>
                    <a:pt x="67492" y="10041"/>
                  </a:cubicBezTo>
                  <a:cubicBezTo>
                    <a:pt x="67189" y="10598"/>
                    <a:pt x="66866" y="11144"/>
                    <a:pt x="66534" y="11684"/>
                  </a:cubicBezTo>
                  <a:cubicBezTo>
                    <a:pt x="60812" y="17585"/>
                    <a:pt x="56247" y="24814"/>
                    <a:pt x="51669" y="31717"/>
                  </a:cubicBezTo>
                  <a:cubicBezTo>
                    <a:pt x="49411" y="34893"/>
                    <a:pt x="47168" y="38086"/>
                    <a:pt x="44873" y="41230"/>
                  </a:cubicBezTo>
                  <a:cubicBezTo>
                    <a:pt x="41293" y="46123"/>
                    <a:pt x="37540" y="50892"/>
                    <a:pt x="34211" y="55962"/>
                  </a:cubicBezTo>
                  <a:cubicBezTo>
                    <a:pt x="32473" y="58612"/>
                    <a:pt x="30585" y="61647"/>
                    <a:pt x="28674" y="64487"/>
                  </a:cubicBezTo>
                  <a:cubicBezTo>
                    <a:pt x="26679" y="67048"/>
                    <a:pt x="24629" y="69557"/>
                    <a:pt x="22490" y="71956"/>
                  </a:cubicBezTo>
                  <a:cubicBezTo>
                    <a:pt x="22381" y="72078"/>
                    <a:pt x="22487" y="72240"/>
                    <a:pt x="22611" y="72240"/>
                  </a:cubicBezTo>
                  <a:cubicBezTo>
                    <a:pt x="22648" y="72240"/>
                    <a:pt x="22688" y="72225"/>
                    <a:pt x="22723" y="72190"/>
                  </a:cubicBezTo>
                  <a:cubicBezTo>
                    <a:pt x="24239" y="70651"/>
                    <a:pt x="25622" y="69014"/>
                    <a:pt x="26927" y="67322"/>
                  </a:cubicBezTo>
                  <a:cubicBezTo>
                    <a:pt x="28428" y="65486"/>
                    <a:pt x="29877" y="63587"/>
                    <a:pt x="31304" y="61664"/>
                  </a:cubicBezTo>
                  <a:lnTo>
                    <a:pt x="31304" y="61664"/>
                  </a:lnTo>
                  <a:cubicBezTo>
                    <a:pt x="28645" y="66139"/>
                    <a:pt x="26208" y="70735"/>
                    <a:pt x="22980" y="74872"/>
                  </a:cubicBezTo>
                  <a:cubicBezTo>
                    <a:pt x="22943" y="74029"/>
                    <a:pt x="23116" y="73267"/>
                    <a:pt x="23584" y="72658"/>
                  </a:cubicBezTo>
                  <a:lnTo>
                    <a:pt x="23581" y="72658"/>
                  </a:lnTo>
                  <a:cubicBezTo>
                    <a:pt x="23618" y="72608"/>
                    <a:pt x="23572" y="72554"/>
                    <a:pt x="23520" y="72545"/>
                  </a:cubicBezTo>
                  <a:cubicBezTo>
                    <a:pt x="23751" y="72490"/>
                    <a:pt x="23982" y="72427"/>
                    <a:pt x="24216" y="72346"/>
                  </a:cubicBezTo>
                  <a:cubicBezTo>
                    <a:pt x="24401" y="72281"/>
                    <a:pt x="24349" y="72006"/>
                    <a:pt x="24184" y="72006"/>
                  </a:cubicBezTo>
                  <a:cubicBezTo>
                    <a:pt x="24166" y="72006"/>
                    <a:pt x="24147" y="72010"/>
                    <a:pt x="24127" y="72017"/>
                  </a:cubicBezTo>
                  <a:cubicBezTo>
                    <a:pt x="23312" y="72299"/>
                    <a:pt x="22513" y="72415"/>
                    <a:pt x="21726" y="72415"/>
                  </a:cubicBezTo>
                  <a:cubicBezTo>
                    <a:pt x="21412" y="72415"/>
                    <a:pt x="21100" y="72397"/>
                    <a:pt x="20789" y="72363"/>
                  </a:cubicBezTo>
                  <a:cubicBezTo>
                    <a:pt x="20804" y="72357"/>
                    <a:pt x="20818" y="72357"/>
                    <a:pt x="20830" y="72343"/>
                  </a:cubicBezTo>
                  <a:cubicBezTo>
                    <a:pt x="29063" y="61846"/>
                    <a:pt x="37222" y="51291"/>
                    <a:pt x="45118" y="40534"/>
                  </a:cubicBezTo>
                  <a:cubicBezTo>
                    <a:pt x="48984" y="35265"/>
                    <a:pt x="52647" y="29863"/>
                    <a:pt x="56377" y="24497"/>
                  </a:cubicBezTo>
                  <a:cubicBezTo>
                    <a:pt x="58410" y="21575"/>
                    <a:pt x="60483" y="18685"/>
                    <a:pt x="62602" y="15827"/>
                  </a:cubicBezTo>
                  <a:cubicBezTo>
                    <a:pt x="64008" y="13927"/>
                    <a:pt x="65463" y="12065"/>
                    <a:pt x="66929" y="10212"/>
                  </a:cubicBezTo>
                  <a:cubicBezTo>
                    <a:pt x="67456" y="9548"/>
                    <a:pt x="68080" y="8657"/>
                    <a:pt x="68163" y="8657"/>
                  </a:cubicBezTo>
                  <a:close/>
                  <a:moveTo>
                    <a:pt x="52457" y="66136"/>
                  </a:moveTo>
                  <a:cubicBezTo>
                    <a:pt x="51256" y="67903"/>
                    <a:pt x="50049" y="69669"/>
                    <a:pt x="48808" y="71413"/>
                  </a:cubicBezTo>
                  <a:cubicBezTo>
                    <a:pt x="47944" y="72626"/>
                    <a:pt x="47029" y="73798"/>
                    <a:pt x="46100" y="74958"/>
                  </a:cubicBezTo>
                  <a:cubicBezTo>
                    <a:pt x="47965" y="71895"/>
                    <a:pt x="50159" y="68980"/>
                    <a:pt x="52457" y="66136"/>
                  </a:cubicBezTo>
                  <a:close/>
                  <a:moveTo>
                    <a:pt x="60229" y="25605"/>
                  </a:moveTo>
                  <a:lnTo>
                    <a:pt x="60229" y="25605"/>
                  </a:lnTo>
                  <a:cubicBezTo>
                    <a:pt x="55754" y="31983"/>
                    <a:pt x="51342" y="38406"/>
                    <a:pt x="46902" y="44792"/>
                  </a:cubicBezTo>
                  <a:cubicBezTo>
                    <a:pt x="43132" y="50217"/>
                    <a:pt x="39529" y="55760"/>
                    <a:pt x="35727" y="61164"/>
                  </a:cubicBezTo>
                  <a:cubicBezTo>
                    <a:pt x="33527" y="64291"/>
                    <a:pt x="31223" y="67340"/>
                    <a:pt x="28812" y="70310"/>
                  </a:cubicBezTo>
                  <a:cubicBezTo>
                    <a:pt x="28312" y="70930"/>
                    <a:pt x="25198" y="74969"/>
                    <a:pt x="24772" y="74969"/>
                  </a:cubicBezTo>
                  <a:cubicBezTo>
                    <a:pt x="24743" y="74969"/>
                    <a:pt x="24727" y="74951"/>
                    <a:pt x="24724" y="74912"/>
                  </a:cubicBezTo>
                  <a:cubicBezTo>
                    <a:pt x="24843" y="74739"/>
                    <a:pt x="25007" y="74491"/>
                    <a:pt x="25203" y="74141"/>
                  </a:cubicBezTo>
                  <a:cubicBezTo>
                    <a:pt x="26015" y="72712"/>
                    <a:pt x="26889" y="71324"/>
                    <a:pt x="27776" y="69938"/>
                  </a:cubicBezTo>
                  <a:cubicBezTo>
                    <a:pt x="29291" y="67571"/>
                    <a:pt x="30934" y="65284"/>
                    <a:pt x="32606" y="63021"/>
                  </a:cubicBezTo>
                  <a:cubicBezTo>
                    <a:pt x="32744" y="62833"/>
                    <a:pt x="32880" y="62648"/>
                    <a:pt x="33019" y="62464"/>
                  </a:cubicBezTo>
                  <a:cubicBezTo>
                    <a:pt x="33504" y="61808"/>
                    <a:pt x="33991" y="61156"/>
                    <a:pt x="34479" y="60500"/>
                  </a:cubicBezTo>
                  <a:cubicBezTo>
                    <a:pt x="38960" y="54501"/>
                    <a:pt x="43374" y="48453"/>
                    <a:pt x="47872" y="42465"/>
                  </a:cubicBezTo>
                  <a:cubicBezTo>
                    <a:pt x="51553" y="37563"/>
                    <a:pt x="55110" y="32586"/>
                    <a:pt x="58655" y="27591"/>
                  </a:cubicBezTo>
                  <a:cubicBezTo>
                    <a:pt x="59181" y="26930"/>
                    <a:pt x="59703" y="26269"/>
                    <a:pt x="60229" y="25605"/>
                  </a:cubicBezTo>
                  <a:close/>
                  <a:moveTo>
                    <a:pt x="10506" y="72132"/>
                  </a:moveTo>
                  <a:lnTo>
                    <a:pt x="10506" y="72132"/>
                  </a:lnTo>
                  <a:cubicBezTo>
                    <a:pt x="9980" y="72701"/>
                    <a:pt x="9489" y="73749"/>
                    <a:pt x="9013" y="74800"/>
                  </a:cubicBezTo>
                  <a:lnTo>
                    <a:pt x="9010" y="74800"/>
                  </a:lnTo>
                  <a:cubicBezTo>
                    <a:pt x="8987" y="74823"/>
                    <a:pt x="8967" y="74852"/>
                    <a:pt x="8944" y="74875"/>
                  </a:cubicBezTo>
                  <a:cubicBezTo>
                    <a:pt x="8756" y="75080"/>
                    <a:pt x="8548" y="75319"/>
                    <a:pt x="8361" y="75539"/>
                  </a:cubicBezTo>
                  <a:cubicBezTo>
                    <a:pt x="8312" y="75444"/>
                    <a:pt x="8271" y="75342"/>
                    <a:pt x="8239" y="75241"/>
                  </a:cubicBezTo>
                  <a:cubicBezTo>
                    <a:pt x="8283" y="75169"/>
                    <a:pt x="8326" y="75097"/>
                    <a:pt x="8378" y="75013"/>
                  </a:cubicBezTo>
                  <a:cubicBezTo>
                    <a:pt x="8696" y="74499"/>
                    <a:pt x="9004" y="73991"/>
                    <a:pt x="9305" y="73480"/>
                  </a:cubicBezTo>
                  <a:cubicBezTo>
                    <a:pt x="9674" y="73004"/>
                    <a:pt x="10075" y="72554"/>
                    <a:pt x="10506" y="72132"/>
                  </a:cubicBezTo>
                  <a:close/>
                  <a:moveTo>
                    <a:pt x="60552" y="45696"/>
                  </a:moveTo>
                  <a:lnTo>
                    <a:pt x="60552" y="45696"/>
                  </a:lnTo>
                  <a:cubicBezTo>
                    <a:pt x="58499" y="48921"/>
                    <a:pt x="56493" y="52180"/>
                    <a:pt x="54489" y="55445"/>
                  </a:cubicBezTo>
                  <a:cubicBezTo>
                    <a:pt x="53277" y="57099"/>
                    <a:pt x="52073" y="58760"/>
                    <a:pt x="50852" y="60408"/>
                  </a:cubicBezTo>
                  <a:cubicBezTo>
                    <a:pt x="47176" y="65377"/>
                    <a:pt x="43080" y="70238"/>
                    <a:pt x="40224" y="75752"/>
                  </a:cubicBezTo>
                  <a:cubicBezTo>
                    <a:pt x="40206" y="75744"/>
                    <a:pt x="40192" y="75729"/>
                    <a:pt x="40170" y="75729"/>
                  </a:cubicBezTo>
                  <a:cubicBezTo>
                    <a:pt x="40168" y="75729"/>
                    <a:pt x="40166" y="75729"/>
                    <a:pt x="40164" y="75729"/>
                  </a:cubicBezTo>
                  <a:cubicBezTo>
                    <a:pt x="40121" y="75734"/>
                    <a:pt x="40079" y="75736"/>
                    <a:pt x="40038" y="75736"/>
                  </a:cubicBezTo>
                  <a:cubicBezTo>
                    <a:pt x="39192" y="75736"/>
                    <a:pt x="38840" y="74813"/>
                    <a:pt x="38331" y="73939"/>
                  </a:cubicBezTo>
                  <a:cubicBezTo>
                    <a:pt x="44896" y="64866"/>
                    <a:pt x="51507" y="55806"/>
                    <a:pt x="58055" y="46706"/>
                  </a:cubicBezTo>
                  <a:lnTo>
                    <a:pt x="58055" y="46706"/>
                  </a:lnTo>
                  <a:cubicBezTo>
                    <a:pt x="54798" y="51530"/>
                    <a:pt x="51651" y="56421"/>
                    <a:pt x="48447" y="61280"/>
                  </a:cubicBezTo>
                  <a:cubicBezTo>
                    <a:pt x="45228" y="65688"/>
                    <a:pt x="42064" y="70140"/>
                    <a:pt x="39000" y="74661"/>
                  </a:cubicBezTo>
                  <a:cubicBezTo>
                    <a:pt x="38912" y="74792"/>
                    <a:pt x="39027" y="74906"/>
                    <a:pt x="39148" y="74906"/>
                  </a:cubicBezTo>
                  <a:cubicBezTo>
                    <a:pt x="39200" y="74906"/>
                    <a:pt x="39254" y="74885"/>
                    <a:pt x="39292" y="74834"/>
                  </a:cubicBezTo>
                  <a:cubicBezTo>
                    <a:pt x="42595" y="70527"/>
                    <a:pt x="45664" y="66061"/>
                    <a:pt x="48666" y="61548"/>
                  </a:cubicBezTo>
                  <a:cubicBezTo>
                    <a:pt x="49362" y="60596"/>
                    <a:pt x="50052" y="59637"/>
                    <a:pt x="50753" y="58687"/>
                  </a:cubicBezTo>
                  <a:cubicBezTo>
                    <a:pt x="53967" y="54322"/>
                    <a:pt x="57249" y="50003"/>
                    <a:pt x="60552" y="45696"/>
                  </a:cubicBezTo>
                  <a:close/>
                  <a:moveTo>
                    <a:pt x="57691" y="53569"/>
                  </a:moveTo>
                  <a:lnTo>
                    <a:pt x="57691" y="53569"/>
                  </a:lnTo>
                  <a:cubicBezTo>
                    <a:pt x="56626" y="55255"/>
                    <a:pt x="55560" y="56944"/>
                    <a:pt x="54504" y="58635"/>
                  </a:cubicBezTo>
                  <a:cubicBezTo>
                    <a:pt x="53184" y="60682"/>
                    <a:pt x="51876" y="62729"/>
                    <a:pt x="50574" y="64779"/>
                  </a:cubicBezTo>
                  <a:cubicBezTo>
                    <a:pt x="48920" y="67288"/>
                    <a:pt x="47200" y="69750"/>
                    <a:pt x="45410" y="72163"/>
                  </a:cubicBezTo>
                  <a:lnTo>
                    <a:pt x="45410" y="72163"/>
                  </a:lnTo>
                  <a:cubicBezTo>
                    <a:pt x="45444" y="72118"/>
                    <a:pt x="45461" y="72096"/>
                    <a:pt x="45463" y="72096"/>
                  </a:cubicBezTo>
                  <a:lnTo>
                    <a:pt x="45463" y="72096"/>
                  </a:lnTo>
                  <a:cubicBezTo>
                    <a:pt x="45491" y="72096"/>
                    <a:pt x="42851" y="75906"/>
                    <a:pt x="42459" y="75906"/>
                  </a:cubicBezTo>
                  <a:cubicBezTo>
                    <a:pt x="42339" y="75906"/>
                    <a:pt x="42431" y="75546"/>
                    <a:pt x="42878" y="74606"/>
                  </a:cubicBezTo>
                  <a:cubicBezTo>
                    <a:pt x="43764" y="72738"/>
                    <a:pt x="44930" y="70998"/>
                    <a:pt x="46074" y="69283"/>
                  </a:cubicBezTo>
                  <a:cubicBezTo>
                    <a:pt x="49581" y="64011"/>
                    <a:pt x="53753" y="59167"/>
                    <a:pt x="57405" y="53982"/>
                  </a:cubicBezTo>
                  <a:cubicBezTo>
                    <a:pt x="57500" y="53843"/>
                    <a:pt x="57593" y="53707"/>
                    <a:pt x="57691" y="53569"/>
                  </a:cubicBezTo>
                  <a:close/>
                  <a:moveTo>
                    <a:pt x="34303" y="32716"/>
                  </a:moveTo>
                  <a:cubicBezTo>
                    <a:pt x="33039" y="34523"/>
                    <a:pt x="31777" y="36327"/>
                    <a:pt x="30518" y="38135"/>
                  </a:cubicBezTo>
                  <a:lnTo>
                    <a:pt x="30518" y="38132"/>
                  </a:lnTo>
                  <a:cubicBezTo>
                    <a:pt x="26107" y="44443"/>
                    <a:pt x="21482" y="50592"/>
                    <a:pt x="17027" y="56866"/>
                  </a:cubicBezTo>
                  <a:cubicBezTo>
                    <a:pt x="12420" y="63356"/>
                    <a:pt x="8381" y="70189"/>
                    <a:pt x="2947" y="76056"/>
                  </a:cubicBezTo>
                  <a:cubicBezTo>
                    <a:pt x="4287" y="74609"/>
                    <a:pt x="5404" y="72767"/>
                    <a:pt x="6513" y="70983"/>
                  </a:cubicBezTo>
                  <a:cubicBezTo>
                    <a:pt x="8924" y="68186"/>
                    <a:pt x="11014" y="65088"/>
                    <a:pt x="12954" y="61863"/>
                  </a:cubicBezTo>
                  <a:cubicBezTo>
                    <a:pt x="13739" y="60772"/>
                    <a:pt x="14516" y="59675"/>
                    <a:pt x="15266" y="58555"/>
                  </a:cubicBezTo>
                  <a:cubicBezTo>
                    <a:pt x="16248" y="57091"/>
                    <a:pt x="17253" y="55647"/>
                    <a:pt x="18257" y="54212"/>
                  </a:cubicBezTo>
                  <a:cubicBezTo>
                    <a:pt x="23809" y="47188"/>
                    <a:pt x="29110" y="39997"/>
                    <a:pt x="34303" y="32716"/>
                  </a:cubicBezTo>
                  <a:close/>
                  <a:moveTo>
                    <a:pt x="74698" y="16563"/>
                  </a:moveTo>
                  <a:lnTo>
                    <a:pt x="74698" y="16563"/>
                  </a:lnTo>
                  <a:cubicBezTo>
                    <a:pt x="74248" y="17270"/>
                    <a:pt x="73806" y="17940"/>
                    <a:pt x="73364" y="18538"/>
                  </a:cubicBezTo>
                  <a:cubicBezTo>
                    <a:pt x="68855" y="24664"/>
                    <a:pt x="64291" y="30735"/>
                    <a:pt x="59989" y="37009"/>
                  </a:cubicBezTo>
                  <a:cubicBezTo>
                    <a:pt x="55829" y="43083"/>
                    <a:pt x="51741" y="49293"/>
                    <a:pt x="47543" y="55428"/>
                  </a:cubicBezTo>
                  <a:cubicBezTo>
                    <a:pt x="47205" y="55875"/>
                    <a:pt x="46870" y="56323"/>
                    <a:pt x="46530" y="56770"/>
                  </a:cubicBezTo>
                  <a:cubicBezTo>
                    <a:pt x="44567" y="59374"/>
                    <a:pt x="42678" y="62033"/>
                    <a:pt x="40834" y="64724"/>
                  </a:cubicBezTo>
                  <a:cubicBezTo>
                    <a:pt x="40008" y="65931"/>
                    <a:pt x="39064" y="67135"/>
                    <a:pt x="38270" y="68402"/>
                  </a:cubicBezTo>
                  <a:cubicBezTo>
                    <a:pt x="36471" y="70784"/>
                    <a:pt x="34650" y="73140"/>
                    <a:pt x="32762" y="75432"/>
                  </a:cubicBezTo>
                  <a:cubicBezTo>
                    <a:pt x="32372" y="75905"/>
                    <a:pt x="32185" y="76098"/>
                    <a:pt x="32141" y="76098"/>
                  </a:cubicBezTo>
                  <a:cubicBezTo>
                    <a:pt x="31958" y="76098"/>
                    <a:pt x="34248" y="72748"/>
                    <a:pt x="34655" y="72271"/>
                  </a:cubicBezTo>
                  <a:cubicBezTo>
                    <a:pt x="35701" y="71047"/>
                    <a:pt x="36702" y="69779"/>
                    <a:pt x="37690" y="68509"/>
                  </a:cubicBezTo>
                  <a:cubicBezTo>
                    <a:pt x="39725" y="65896"/>
                    <a:pt x="41466" y="63050"/>
                    <a:pt x="43230" y="60252"/>
                  </a:cubicBezTo>
                  <a:cubicBezTo>
                    <a:pt x="47257" y="53863"/>
                    <a:pt x="51490" y="47604"/>
                    <a:pt x="55742" y="41365"/>
                  </a:cubicBezTo>
                  <a:cubicBezTo>
                    <a:pt x="60200" y="34835"/>
                    <a:pt x="64741" y="28385"/>
                    <a:pt x="69886" y="22372"/>
                  </a:cubicBezTo>
                  <a:cubicBezTo>
                    <a:pt x="71525" y="20455"/>
                    <a:pt x="73154" y="18535"/>
                    <a:pt x="74698" y="16563"/>
                  </a:cubicBezTo>
                  <a:close/>
                  <a:moveTo>
                    <a:pt x="52298" y="58990"/>
                  </a:moveTo>
                  <a:cubicBezTo>
                    <a:pt x="49079" y="64187"/>
                    <a:pt x="45788" y="69335"/>
                    <a:pt x="42150" y="74240"/>
                  </a:cubicBezTo>
                  <a:cubicBezTo>
                    <a:pt x="41483" y="75140"/>
                    <a:pt x="41016" y="75744"/>
                    <a:pt x="40698" y="76128"/>
                  </a:cubicBezTo>
                  <a:lnTo>
                    <a:pt x="40441" y="75969"/>
                  </a:lnTo>
                  <a:cubicBezTo>
                    <a:pt x="41119" y="74696"/>
                    <a:pt x="42777" y="72051"/>
                    <a:pt x="43270" y="71309"/>
                  </a:cubicBezTo>
                  <a:cubicBezTo>
                    <a:pt x="45037" y="68659"/>
                    <a:pt x="47009" y="66124"/>
                    <a:pt x="48917" y="63575"/>
                  </a:cubicBezTo>
                  <a:cubicBezTo>
                    <a:pt x="50055" y="62054"/>
                    <a:pt x="51172" y="60518"/>
                    <a:pt x="52298" y="58990"/>
                  </a:cubicBezTo>
                  <a:close/>
                  <a:moveTo>
                    <a:pt x="23512" y="50630"/>
                  </a:moveTo>
                  <a:cubicBezTo>
                    <a:pt x="20313" y="55451"/>
                    <a:pt x="17097" y="60261"/>
                    <a:pt x="13768" y="64993"/>
                  </a:cubicBezTo>
                  <a:cubicBezTo>
                    <a:pt x="12778" y="66396"/>
                    <a:pt x="11756" y="67773"/>
                    <a:pt x="10714" y="69138"/>
                  </a:cubicBezTo>
                  <a:cubicBezTo>
                    <a:pt x="9227" y="70795"/>
                    <a:pt x="7818" y="72510"/>
                    <a:pt x="6574" y="74341"/>
                  </a:cubicBezTo>
                  <a:lnTo>
                    <a:pt x="6571" y="74338"/>
                  </a:lnTo>
                  <a:cubicBezTo>
                    <a:pt x="6023" y="75008"/>
                    <a:pt x="4963" y="76259"/>
                    <a:pt x="4695" y="76259"/>
                  </a:cubicBezTo>
                  <a:cubicBezTo>
                    <a:pt x="4569" y="76259"/>
                    <a:pt x="4618" y="75983"/>
                    <a:pt x="4977" y="75241"/>
                  </a:cubicBezTo>
                  <a:cubicBezTo>
                    <a:pt x="5771" y="73596"/>
                    <a:pt x="7067" y="72193"/>
                    <a:pt x="8205" y="70781"/>
                  </a:cubicBezTo>
                  <a:cubicBezTo>
                    <a:pt x="12911" y="64943"/>
                    <a:pt x="17152" y="58731"/>
                    <a:pt x="21791" y="52838"/>
                  </a:cubicBezTo>
                  <a:cubicBezTo>
                    <a:pt x="22368" y="52105"/>
                    <a:pt x="22937" y="51366"/>
                    <a:pt x="23512" y="50630"/>
                  </a:cubicBezTo>
                  <a:close/>
                  <a:moveTo>
                    <a:pt x="43316" y="73171"/>
                  </a:moveTo>
                  <a:lnTo>
                    <a:pt x="43316" y="73171"/>
                  </a:lnTo>
                  <a:cubicBezTo>
                    <a:pt x="42684" y="74309"/>
                    <a:pt x="42110" y="75478"/>
                    <a:pt x="41587" y="76682"/>
                  </a:cubicBezTo>
                  <a:lnTo>
                    <a:pt x="40958" y="76289"/>
                  </a:lnTo>
                  <a:cubicBezTo>
                    <a:pt x="41766" y="75267"/>
                    <a:pt x="42549" y="74225"/>
                    <a:pt x="43316" y="73171"/>
                  </a:cubicBezTo>
                  <a:close/>
                  <a:moveTo>
                    <a:pt x="90326" y="11037"/>
                  </a:moveTo>
                  <a:cubicBezTo>
                    <a:pt x="90920" y="11268"/>
                    <a:pt x="91498" y="11531"/>
                    <a:pt x="92012" y="11901"/>
                  </a:cubicBezTo>
                  <a:cubicBezTo>
                    <a:pt x="91948" y="11961"/>
                    <a:pt x="91887" y="12025"/>
                    <a:pt x="91824" y="12085"/>
                  </a:cubicBezTo>
                  <a:cubicBezTo>
                    <a:pt x="91799" y="12071"/>
                    <a:pt x="91772" y="12063"/>
                    <a:pt x="91746" y="12063"/>
                  </a:cubicBezTo>
                  <a:cubicBezTo>
                    <a:pt x="91695" y="12063"/>
                    <a:pt x="91646" y="12090"/>
                    <a:pt x="91619" y="12137"/>
                  </a:cubicBezTo>
                  <a:cubicBezTo>
                    <a:pt x="91538" y="12267"/>
                    <a:pt x="91454" y="12397"/>
                    <a:pt x="91374" y="12530"/>
                  </a:cubicBezTo>
                  <a:cubicBezTo>
                    <a:pt x="88813" y="15183"/>
                    <a:pt x="87095" y="18451"/>
                    <a:pt x="85005" y="21500"/>
                  </a:cubicBezTo>
                  <a:cubicBezTo>
                    <a:pt x="81688" y="26336"/>
                    <a:pt x="77943" y="30810"/>
                    <a:pt x="74834" y="35802"/>
                  </a:cubicBezTo>
                  <a:cubicBezTo>
                    <a:pt x="74796" y="35862"/>
                    <a:pt x="74849" y="35919"/>
                    <a:pt x="74903" y="35919"/>
                  </a:cubicBezTo>
                  <a:cubicBezTo>
                    <a:pt x="74926" y="35919"/>
                    <a:pt x="74950" y="35908"/>
                    <a:pt x="74967" y="35883"/>
                  </a:cubicBezTo>
                  <a:cubicBezTo>
                    <a:pt x="77591" y="31841"/>
                    <a:pt x="80481" y="27998"/>
                    <a:pt x="83379" y="24153"/>
                  </a:cubicBezTo>
                  <a:cubicBezTo>
                    <a:pt x="85940" y="20758"/>
                    <a:pt x="88013" y="17028"/>
                    <a:pt x="90643" y="13690"/>
                  </a:cubicBezTo>
                  <a:cubicBezTo>
                    <a:pt x="90655" y="13676"/>
                    <a:pt x="90663" y="13667"/>
                    <a:pt x="90675" y="13653"/>
                  </a:cubicBezTo>
                  <a:lnTo>
                    <a:pt x="90675" y="13653"/>
                  </a:lnTo>
                  <a:cubicBezTo>
                    <a:pt x="89826" y="15010"/>
                    <a:pt x="88969" y="16361"/>
                    <a:pt x="88097" y="17706"/>
                  </a:cubicBezTo>
                  <a:cubicBezTo>
                    <a:pt x="87779" y="18122"/>
                    <a:pt x="87456" y="18538"/>
                    <a:pt x="87127" y="18951"/>
                  </a:cubicBezTo>
                  <a:cubicBezTo>
                    <a:pt x="87335" y="18711"/>
                    <a:pt x="87545" y="18471"/>
                    <a:pt x="87750" y="18232"/>
                  </a:cubicBezTo>
                  <a:lnTo>
                    <a:pt x="87750" y="18232"/>
                  </a:lnTo>
                  <a:cubicBezTo>
                    <a:pt x="82736" y="25911"/>
                    <a:pt x="77314" y="33377"/>
                    <a:pt x="71860" y="40762"/>
                  </a:cubicBezTo>
                  <a:cubicBezTo>
                    <a:pt x="69845" y="43253"/>
                    <a:pt x="67963" y="45866"/>
                    <a:pt x="66121" y="48514"/>
                  </a:cubicBezTo>
                  <a:cubicBezTo>
                    <a:pt x="65108" y="49876"/>
                    <a:pt x="64086" y="51236"/>
                    <a:pt x="63058" y="52590"/>
                  </a:cubicBezTo>
                  <a:cubicBezTo>
                    <a:pt x="64037" y="50916"/>
                    <a:pt x="65024" y="49244"/>
                    <a:pt x="66031" y="47590"/>
                  </a:cubicBezTo>
                  <a:cubicBezTo>
                    <a:pt x="66265" y="47206"/>
                    <a:pt x="66511" y="46828"/>
                    <a:pt x="66750" y="46446"/>
                  </a:cubicBezTo>
                  <a:lnTo>
                    <a:pt x="66750" y="46446"/>
                  </a:lnTo>
                  <a:cubicBezTo>
                    <a:pt x="65093" y="48949"/>
                    <a:pt x="63482" y="51496"/>
                    <a:pt x="61915" y="54085"/>
                  </a:cubicBezTo>
                  <a:cubicBezTo>
                    <a:pt x="60341" y="56141"/>
                    <a:pt x="58753" y="58188"/>
                    <a:pt x="57154" y="60223"/>
                  </a:cubicBezTo>
                  <a:cubicBezTo>
                    <a:pt x="60214" y="55659"/>
                    <a:pt x="63222" y="51063"/>
                    <a:pt x="66369" y="46625"/>
                  </a:cubicBezTo>
                  <a:cubicBezTo>
                    <a:pt x="74522" y="35135"/>
                    <a:pt x="82294" y="23385"/>
                    <a:pt x="90799" y="12149"/>
                  </a:cubicBezTo>
                  <a:cubicBezTo>
                    <a:pt x="90896" y="12021"/>
                    <a:pt x="90774" y="11897"/>
                    <a:pt x="90647" y="11897"/>
                  </a:cubicBezTo>
                  <a:cubicBezTo>
                    <a:pt x="90593" y="11897"/>
                    <a:pt x="90538" y="11920"/>
                    <a:pt x="90499" y="11973"/>
                  </a:cubicBezTo>
                  <a:cubicBezTo>
                    <a:pt x="81991" y="23206"/>
                    <a:pt x="74225" y="34962"/>
                    <a:pt x="66078" y="46455"/>
                  </a:cubicBezTo>
                  <a:cubicBezTo>
                    <a:pt x="62197" y="51929"/>
                    <a:pt x="58372" y="57437"/>
                    <a:pt x="54596" y="62980"/>
                  </a:cubicBezTo>
                  <a:cubicBezTo>
                    <a:pt x="53900" y="64005"/>
                    <a:pt x="53204" y="65027"/>
                    <a:pt x="52512" y="66052"/>
                  </a:cubicBezTo>
                  <a:cubicBezTo>
                    <a:pt x="50014" y="69158"/>
                    <a:pt x="47552" y="72265"/>
                    <a:pt x="45528" y="75660"/>
                  </a:cubicBezTo>
                  <a:cubicBezTo>
                    <a:pt x="45245" y="76006"/>
                    <a:pt x="44971" y="76356"/>
                    <a:pt x="44688" y="76699"/>
                  </a:cubicBezTo>
                  <a:lnTo>
                    <a:pt x="44688" y="76699"/>
                  </a:lnTo>
                  <a:cubicBezTo>
                    <a:pt x="44697" y="76685"/>
                    <a:pt x="46351" y="73691"/>
                    <a:pt x="46382" y="73636"/>
                  </a:cubicBezTo>
                  <a:cubicBezTo>
                    <a:pt x="47098" y="72403"/>
                    <a:pt x="47843" y="71185"/>
                    <a:pt x="48594" y="69970"/>
                  </a:cubicBezTo>
                  <a:cubicBezTo>
                    <a:pt x="50543" y="67542"/>
                    <a:pt x="52529" y="65143"/>
                    <a:pt x="54397" y="62648"/>
                  </a:cubicBezTo>
                  <a:cubicBezTo>
                    <a:pt x="58635" y="56981"/>
                    <a:pt x="62206" y="50748"/>
                    <a:pt x="66216" y="44911"/>
                  </a:cubicBezTo>
                  <a:cubicBezTo>
                    <a:pt x="70278" y="39004"/>
                    <a:pt x="74583" y="33270"/>
                    <a:pt x="78688" y="27395"/>
                  </a:cubicBezTo>
                  <a:cubicBezTo>
                    <a:pt x="82479" y="21973"/>
                    <a:pt x="87193" y="16866"/>
                    <a:pt x="90326" y="11046"/>
                  </a:cubicBezTo>
                  <a:lnTo>
                    <a:pt x="90326" y="11037"/>
                  </a:lnTo>
                  <a:close/>
                  <a:moveTo>
                    <a:pt x="52546" y="69479"/>
                  </a:moveTo>
                  <a:cubicBezTo>
                    <a:pt x="52486" y="69571"/>
                    <a:pt x="52425" y="69664"/>
                    <a:pt x="52364" y="69759"/>
                  </a:cubicBezTo>
                  <a:cubicBezTo>
                    <a:pt x="51163" y="71324"/>
                    <a:pt x="50020" y="73013"/>
                    <a:pt x="48819" y="74661"/>
                  </a:cubicBezTo>
                  <a:cubicBezTo>
                    <a:pt x="48184" y="75469"/>
                    <a:pt x="47537" y="76266"/>
                    <a:pt x="46879" y="77057"/>
                  </a:cubicBezTo>
                  <a:cubicBezTo>
                    <a:pt x="46943" y="76956"/>
                    <a:pt x="47000" y="76870"/>
                    <a:pt x="47041" y="76809"/>
                  </a:cubicBezTo>
                  <a:cubicBezTo>
                    <a:pt x="48767" y="74286"/>
                    <a:pt x="50641" y="71872"/>
                    <a:pt x="52546" y="69479"/>
                  </a:cubicBezTo>
                  <a:close/>
                  <a:moveTo>
                    <a:pt x="10635" y="69851"/>
                  </a:moveTo>
                  <a:cubicBezTo>
                    <a:pt x="10854" y="69851"/>
                    <a:pt x="10375" y="70881"/>
                    <a:pt x="9980" y="71662"/>
                  </a:cubicBezTo>
                  <a:lnTo>
                    <a:pt x="9977" y="71659"/>
                  </a:lnTo>
                  <a:cubicBezTo>
                    <a:pt x="8719" y="73310"/>
                    <a:pt x="7443" y="74938"/>
                    <a:pt x="6143" y="76543"/>
                  </a:cubicBezTo>
                  <a:cubicBezTo>
                    <a:pt x="5570" y="77251"/>
                    <a:pt x="5257" y="77559"/>
                    <a:pt x="5155" y="77559"/>
                  </a:cubicBezTo>
                  <a:cubicBezTo>
                    <a:pt x="5031" y="77559"/>
                    <a:pt x="5226" y="77094"/>
                    <a:pt x="5650" y="76333"/>
                  </a:cubicBezTo>
                  <a:cubicBezTo>
                    <a:pt x="5996" y="75703"/>
                    <a:pt x="6392" y="75097"/>
                    <a:pt x="6805" y="74502"/>
                  </a:cubicBezTo>
                  <a:cubicBezTo>
                    <a:pt x="8101" y="72987"/>
                    <a:pt x="9360" y="71439"/>
                    <a:pt x="10586" y="69863"/>
                  </a:cubicBezTo>
                  <a:cubicBezTo>
                    <a:pt x="10605" y="69855"/>
                    <a:pt x="10621" y="69851"/>
                    <a:pt x="10635" y="69851"/>
                  </a:cubicBezTo>
                  <a:close/>
                  <a:moveTo>
                    <a:pt x="74467" y="7700"/>
                  </a:moveTo>
                  <a:lnTo>
                    <a:pt x="74467" y="7700"/>
                  </a:lnTo>
                  <a:cubicBezTo>
                    <a:pt x="65650" y="18673"/>
                    <a:pt x="57792" y="30617"/>
                    <a:pt x="49922" y="42272"/>
                  </a:cubicBezTo>
                  <a:cubicBezTo>
                    <a:pt x="45652" y="48594"/>
                    <a:pt x="41420" y="54949"/>
                    <a:pt x="36864" y="61072"/>
                  </a:cubicBezTo>
                  <a:cubicBezTo>
                    <a:pt x="32649" y="66736"/>
                    <a:pt x="27885" y="71956"/>
                    <a:pt x="23728" y="77666"/>
                  </a:cubicBezTo>
                  <a:cubicBezTo>
                    <a:pt x="23385" y="76868"/>
                    <a:pt x="23134" y="76077"/>
                    <a:pt x="23036" y="75339"/>
                  </a:cubicBezTo>
                  <a:lnTo>
                    <a:pt x="23036" y="75339"/>
                  </a:lnTo>
                  <a:cubicBezTo>
                    <a:pt x="23036" y="75338"/>
                    <a:pt x="23037" y="75338"/>
                    <a:pt x="23038" y="75337"/>
                  </a:cubicBezTo>
                  <a:cubicBezTo>
                    <a:pt x="24083" y="74066"/>
                    <a:pt x="25117" y="72785"/>
                    <a:pt x="26136" y="71494"/>
                  </a:cubicBezTo>
                  <a:lnTo>
                    <a:pt x="26136" y="71494"/>
                  </a:lnTo>
                  <a:cubicBezTo>
                    <a:pt x="25201" y="73114"/>
                    <a:pt x="24291" y="74748"/>
                    <a:pt x="23408" y="76399"/>
                  </a:cubicBezTo>
                  <a:cubicBezTo>
                    <a:pt x="23343" y="76520"/>
                    <a:pt x="23445" y="76650"/>
                    <a:pt x="23556" y="76650"/>
                  </a:cubicBezTo>
                  <a:cubicBezTo>
                    <a:pt x="23595" y="76650"/>
                    <a:pt x="23634" y="76634"/>
                    <a:pt x="23668" y="76598"/>
                  </a:cubicBezTo>
                  <a:cubicBezTo>
                    <a:pt x="32392" y="67429"/>
                    <a:pt x="39153" y="56724"/>
                    <a:pt x="46258" y="46308"/>
                  </a:cubicBezTo>
                  <a:cubicBezTo>
                    <a:pt x="52390" y="37321"/>
                    <a:pt x="58586" y="28310"/>
                    <a:pt x="64963" y="19470"/>
                  </a:cubicBezTo>
                  <a:cubicBezTo>
                    <a:pt x="65855" y="18284"/>
                    <a:pt x="66727" y="17088"/>
                    <a:pt x="67585" y="15882"/>
                  </a:cubicBezTo>
                  <a:cubicBezTo>
                    <a:pt x="68497" y="14637"/>
                    <a:pt x="69398" y="13382"/>
                    <a:pt x="70316" y="12143"/>
                  </a:cubicBezTo>
                  <a:cubicBezTo>
                    <a:pt x="70376" y="12065"/>
                    <a:pt x="70342" y="11990"/>
                    <a:pt x="70281" y="11947"/>
                  </a:cubicBezTo>
                  <a:cubicBezTo>
                    <a:pt x="71162" y="10598"/>
                    <a:pt x="72010" y="9233"/>
                    <a:pt x="72827" y="7847"/>
                  </a:cubicBezTo>
                  <a:cubicBezTo>
                    <a:pt x="72979" y="7853"/>
                    <a:pt x="73133" y="7858"/>
                    <a:pt x="73287" y="7858"/>
                  </a:cubicBezTo>
                  <a:cubicBezTo>
                    <a:pt x="73681" y="7858"/>
                    <a:pt x="74079" y="7827"/>
                    <a:pt x="74467" y="7700"/>
                  </a:cubicBezTo>
                  <a:close/>
                  <a:moveTo>
                    <a:pt x="37955" y="61000"/>
                  </a:moveTo>
                  <a:lnTo>
                    <a:pt x="37955" y="61003"/>
                  </a:lnTo>
                  <a:cubicBezTo>
                    <a:pt x="34987" y="65659"/>
                    <a:pt x="32109" y="70374"/>
                    <a:pt x="29381" y="75152"/>
                  </a:cubicBezTo>
                  <a:cubicBezTo>
                    <a:pt x="28723" y="76327"/>
                    <a:pt x="27943" y="77433"/>
                    <a:pt x="27060" y="78446"/>
                  </a:cubicBezTo>
                  <a:cubicBezTo>
                    <a:pt x="26901" y="78215"/>
                    <a:pt x="26768" y="77967"/>
                    <a:pt x="26664" y="77704"/>
                  </a:cubicBezTo>
                  <a:cubicBezTo>
                    <a:pt x="27513" y="76084"/>
                    <a:pt x="28414" y="74491"/>
                    <a:pt x="29366" y="72920"/>
                  </a:cubicBezTo>
                  <a:cubicBezTo>
                    <a:pt x="30282" y="71708"/>
                    <a:pt x="31177" y="70475"/>
                    <a:pt x="32066" y="69242"/>
                  </a:cubicBezTo>
                  <a:cubicBezTo>
                    <a:pt x="34041" y="66502"/>
                    <a:pt x="36004" y="63754"/>
                    <a:pt x="37955" y="61000"/>
                  </a:cubicBezTo>
                  <a:close/>
                  <a:moveTo>
                    <a:pt x="59556" y="58072"/>
                  </a:moveTo>
                  <a:cubicBezTo>
                    <a:pt x="57316" y="61929"/>
                    <a:pt x="55023" y="65752"/>
                    <a:pt x="52555" y="69467"/>
                  </a:cubicBezTo>
                  <a:cubicBezTo>
                    <a:pt x="51824" y="70368"/>
                    <a:pt x="51085" y="71272"/>
                    <a:pt x="50329" y="72161"/>
                  </a:cubicBezTo>
                  <a:cubicBezTo>
                    <a:pt x="48597" y="74191"/>
                    <a:pt x="46899" y="76278"/>
                    <a:pt x="45548" y="78564"/>
                  </a:cubicBezTo>
                  <a:cubicBezTo>
                    <a:pt x="45435" y="78664"/>
                    <a:pt x="45360" y="78710"/>
                    <a:pt x="45316" y="78710"/>
                  </a:cubicBezTo>
                  <a:cubicBezTo>
                    <a:pt x="44894" y="78710"/>
                    <a:pt x="47405" y="74485"/>
                    <a:pt x="47852" y="73815"/>
                  </a:cubicBezTo>
                  <a:cubicBezTo>
                    <a:pt x="51481" y="68385"/>
                    <a:pt x="55540" y="63246"/>
                    <a:pt x="59556" y="58072"/>
                  </a:cubicBezTo>
                  <a:close/>
                  <a:moveTo>
                    <a:pt x="46657" y="70986"/>
                  </a:moveTo>
                  <a:cubicBezTo>
                    <a:pt x="45360" y="73053"/>
                    <a:pt x="44067" y="75117"/>
                    <a:pt x="42779" y="77181"/>
                  </a:cubicBezTo>
                  <a:cubicBezTo>
                    <a:pt x="42697" y="77310"/>
                    <a:pt x="42812" y="77430"/>
                    <a:pt x="42930" y="77430"/>
                  </a:cubicBezTo>
                  <a:cubicBezTo>
                    <a:pt x="42982" y="77430"/>
                    <a:pt x="43034" y="77407"/>
                    <a:pt x="43071" y="77352"/>
                  </a:cubicBezTo>
                  <a:cubicBezTo>
                    <a:pt x="44341" y="75444"/>
                    <a:pt x="45713" y="73613"/>
                    <a:pt x="47127" y="71815"/>
                  </a:cubicBezTo>
                  <a:lnTo>
                    <a:pt x="47127" y="71815"/>
                  </a:lnTo>
                  <a:cubicBezTo>
                    <a:pt x="45900" y="73841"/>
                    <a:pt x="44699" y="75885"/>
                    <a:pt x="43571" y="77973"/>
                  </a:cubicBezTo>
                  <a:cubicBezTo>
                    <a:pt x="43508" y="78089"/>
                    <a:pt x="43611" y="78221"/>
                    <a:pt x="43720" y="78221"/>
                  </a:cubicBezTo>
                  <a:cubicBezTo>
                    <a:pt x="43757" y="78221"/>
                    <a:pt x="43795" y="78206"/>
                    <a:pt x="43827" y="78169"/>
                  </a:cubicBezTo>
                  <a:cubicBezTo>
                    <a:pt x="44128" y="77828"/>
                    <a:pt x="44408" y="77467"/>
                    <a:pt x="44702" y="77124"/>
                  </a:cubicBezTo>
                  <a:lnTo>
                    <a:pt x="44702" y="77124"/>
                  </a:lnTo>
                  <a:cubicBezTo>
                    <a:pt x="44203" y="78050"/>
                    <a:pt x="43726" y="78997"/>
                    <a:pt x="43302" y="79979"/>
                  </a:cubicBezTo>
                  <a:cubicBezTo>
                    <a:pt x="43120" y="79067"/>
                    <a:pt x="42918" y="78186"/>
                    <a:pt x="42742" y="77392"/>
                  </a:cubicBezTo>
                  <a:cubicBezTo>
                    <a:pt x="42725" y="77323"/>
                    <a:pt x="42648" y="77262"/>
                    <a:pt x="42574" y="77262"/>
                  </a:cubicBezTo>
                  <a:cubicBezTo>
                    <a:pt x="42559" y="77262"/>
                    <a:pt x="42543" y="77265"/>
                    <a:pt x="42528" y="77271"/>
                  </a:cubicBezTo>
                  <a:cubicBezTo>
                    <a:pt x="42352" y="77161"/>
                    <a:pt x="42176" y="77052"/>
                    <a:pt x="42000" y="76942"/>
                  </a:cubicBezTo>
                  <a:cubicBezTo>
                    <a:pt x="43625" y="75010"/>
                    <a:pt x="45173" y="73021"/>
                    <a:pt x="46657" y="70986"/>
                  </a:cubicBezTo>
                  <a:close/>
                  <a:moveTo>
                    <a:pt x="74251" y="8477"/>
                  </a:moveTo>
                  <a:lnTo>
                    <a:pt x="74251" y="8477"/>
                  </a:lnTo>
                  <a:cubicBezTo>
                    <a:pt x="73890" y="8941"/>
                    <a:pt x="72562" y="10821"/>
                    <a:pt x="72149" y="11447"/>
                  </a:cubicBezTo>
                  <a:cubicBezTo>
                    <a:pt x="70509" y="13945"/>
                    <a:pt x="68815" y="16407"/>
                    <a:pt x="67114" y="18867"/>
                  </a:cubicBezTo>
                  <a:cubicBezTo>
                    <a:pt x="66560" y="19667"/>
                    <a:pt x="65991" y="20461"/>
                    <a:pt x="65431" y="21260"/>
                  </a:cubicBezTo>
                  <a:cubicBezTo>
                    <a:pt x="64299" y="22837"/>
                    <a:pt x="63185" y="24421"/>
                    <a:pt x="62088" y="26018"/>
                  </a:cubicBezTo>
                  <a:cubicBezTo>
                    <a:pt x="57209" y="32875"/>
                    <a:pt x="52249" y="39676"/>
                    <a:pt x="47491" y="46620"/>
                  </a:cubicBezTo>
                  <a:cubicBezTo>
                    <a:pt x="45554" y="49449"/>
                    <a:pt x="43634" y="52301"/>
                    <a:pt x="41737" y="55177"/>
                  </a:cubicBezTo>
                  <a:cubicBezTo>
                    <a:pt x="40917" y="56308"/>
                    <a:pt x="40112" y="57452"/>
                    <a:pt x="39295" y="58586"/>
                  </a:cubicBezTo>
                  <a:cubicBezTo>
                    <a:pt x="37811" y="60552"/>
                    <a:pt x="36350" y="62530"/>
                    <a:pt x="34924" y="64534"/>
                  </a:cubicBezTo>
                  <a:cubicBezTo>
                    <a:pt x="35911" y="63185"/>
                    <a:pt x="36904" y="61846"/>
                    <a:pt x="37909" y="60512"/>
                  </a:cubicBezTo>
                  <a:cubicBezTo>
                    <a:pt x="37993" y="60399"/>
                    <a:pt x="38077" y="60284"/>
                    <a:pt x="38163" y="60171"/>
                  </a:cubicBezTo>
                  <a:lnTo>
                    <a:pt x="38163" y="60171"/>
                  </a:lnTo>
                  <a:cubicBezTo>
                    <a:pt x="37447" y="61173"/>
                    <a:pt x="36723" y="62163"/>
                    <a:pt x="36015" y="63171"/>
                  </a:cubicBezTo>
                  <a:cubicBezTo>
                    <a:pt x="34560" y="65235"/>
                    <a:pt x="33105" y="67308"/>
                    <a:pt x="31618" y="69361"/>
                  </a:cubicBezTo>
                  <a:cubicBezTo>
                    <a:pt x="32687" y="67732"/>
                    <a:pt x="33789" y="66124"/>
                    <a:pt x="34927" y="64534"/>
                  </a:cubicBezTo>
                  <a:lnTo>
                    <a:pt x="34927" y="64534"/>
                  </a:lnTo>
                  <a:cubicBezTo>
                    <a:pt x="33391" y="66627"/>
                    <a:pt x="31898" y="68746"/>
                    <a:pt x="30481" y="70914"/>
                  </a:cubicBezTo>
                  <a:cubicBezTo>
                    <a:pt x="29638" y="72057"/>
                    <a:pt x="28789" y="73192"/>
                    <a:pt x="27914" y="74306"/>
                  </a:cubicBezTo>
                  <a:cubicBezTo>
                    <a:pt x="27637" y="74661"/>
                    <a:pt x="27369" y="75002"/>
                    <a:pt x="27106" y="75340"/>
                  </a:cubicBezTo>
                  <a:cubicBezTo>
                    <a:pt x="27369" y="75054"/>
                    <a:pt x="27709" y="74782"/>
                    <a:pt x="28134" y="74528"/>
                  </a:cubicBezTo>
                  <a:cubicBezTo>
                    <a:pt x="28295" y="74332"/>
                    <a:pt x="28440" y="74124"/>
                    <a:pt x="28599" y="73925"/>
                  </a:cubicBezTo>
                  <a:lnTo>
                    <a:pt x="28599" y="73925"/>
                  </a:lnTo>
                  <a:cubicBezTo>
                    <a:pt x="27900" y="75091"/>
                    <a:pt x="27224" y="76269"/>
                    <a:pt x="26592" y="77476"/>
                  </a:cubicBezTo>
                  <a:cubicBezTo>
                    <a:pt x="26387" y="76780"/>
                    <a:pt x="26497" y="76145"/>
                    <a:pt x="26933" y="75565"/>
                  </a:cubicBezTo>
                  <a:lnTo>
                    <a:pt x="26933" y="75565"/>
                  </a:lnTo>
                  <a:cubicBezTo>
                    <a:pt x="25925" y="76890"/>
                    <a:pt x="25128" y="78198"/>
                    <a:pt x="24987" y="79985"/>
                  </a:cubicBezTo>
                  <a:cubicBezTo>
                    <a:pt x="24557" y="79324"/>
                    <a:pt x="24173" y="78634"/>
                    <a:pt x="23841" y="77918"/>
                  </a:cubicBezTo>
                  <a:lnTo>
                    <a:pt x="23838" y="77918"/>
                  </a:lnTo>
                  <a:cubicBezTo>
                    <a:pt x="30166" y="69369"/>
                    <a:pt x="37210" y="61453"/>
                    <a:pt x="43285" y="52697"/>
                  </a:cubicBezTo>
                  <a:cubicBezTo>
                    <a:pt x="49642" y="43542"/>
                    <a:pt x="55837" y="34286"/>
                    <a:pt x="62275" y="25187"/>
                  </a:cubicBezTo>
                  <a:cubicBezTo>
                    <a:pt x="65249" y="20986"/>
                    <a:pt x="68119" y="16710"/>
                    <a:pt x="71147" y="12550"/>
                  </a:cubicBezTo>
                  <a:cubicBezTo>
                    <a:pt x="72158" y="11173"/>
                    <a:pt x="73194" y="9816"/>
                    <a:pt x="74251" y="8477"/>
                  </a:cubicBezTo>
                  <a:close/>
                  <a:moveTo>
                    <a:pt x="62180" y="57662"/>
                  </a:moveTo>
                  <a:cubicBezTo>
                    <a:pt x="62033" y="58225"/>
                    <a:pt x="61814" y="58768"/>
                    <a:pt x="61531" y="59273"/>
                  </a:cubicBezTo>
                  <a:cubicBezTo>
                    <a:pt x="60930" y="60134"/>
                    <a:pt x="60335" y="60994"/>
                    <a:pt x="59729" y="61851"/>
                  </a:cubicBezTo>
                  <a:cubicBezTo>
                    <a:pt x="59689" y="61906"/>
                    <a:pt x="59648" y="61958"/>
                    <a:pt x="59608" y="62016"/>
                  </a:cubicBezTo>
                  <a:cubicBezTo>
                    <a:pt x="59019" y="62749"/>
                    <a:pt x="58430" y="63445"/>
                    <a:pt x="57959" y="64080"/>
                  </a:cubicBezTo>
                  <a:cubicBezTo>
                    <a:pt x="56291" y="66332"/>
                    <a:pt x="54720" y="68659"/>
                    <a:pt x="53046" y="70908"/>
                  </a:cubicBezTo>
                  <a:cubicBezTo>
                    <a:pt x="52965" y="71021"/>
                    <a:pt x="52881" y="71133"/>
                    <a:pt x="52800" y="71246"/>
                  </a:cubicBezTo>
                  <a:cubicBezTo>
                    <a:pt x="52003" y="72288"/>
                    <a:pt x="51221" y="73342"/>
                    <a:pt x="50410" y="74375"/>
                  </a:cubicBezTo>
                  <a:cubicBezTo>
                    <a:pt x="48987" y="76194"/>
                    <a:pt x="47511" y="77975"/>
                    <a:pt x="46027" y="79745"/>
                  </a:cubicBezTo>
                  <a:cubicBezTo>
                    <a:pt x="45372" y="80526"/>
                    <a:pt x="45044" y="80832"/>
                    <a:pt x="44933" y="80832"/>
                  </a:cubicBezTo>
                  <a:cubicBezTo>
                    <a:pt x="44705" y="80832"/>
                    <a:pt x="45407" y="79523"/>
                    <a:pt x="46076" y="78380"/>
                  </a:cubicBezTo>
                  <a:cubicBezTo>
                    <a:pt x="46535" y="77851"/>
                    <a:pt x="46971" y="77309"/>
                    <a:pt x="47416" y="76772"/>
                  </a:cubicBezTo>
                  <a:cubicBezTo>
                    <a:pt x="47699" y="76440"/>
                    <a:pt x="47979" y="76110"/>
                    <a:pt x="48250" y="75770"/>
                  </a:cubicBezTo>
                  <a:cubicBezTo>
                    <a:pt x="48279" y="75732"/>
                    <a:pt x="48308" y="75698"/>
                    <a:pt x="48337" y="75660"/>
                  </a:cubicBezTo>
                  <a:cubicBezTo>
                    <a:pt x="48825" y="75045"/>
                    <a:pt x="49304" y="74419"/>
                    <a:pt x="49772" y="73783"/>
                  </a:cubicBezTo>
                  <a:cubicBezTo>
                    <a:pt x="50323" y="73047"/>
                    <a:pt x="50863" y="72305"/>
                    <a:pt x="51394" y="71555"/>
                  </a:cubicBezTo>
                  <a:cubicBezTo>
                    <a:pt x="52188" y="70449"/>
                    <a:pt x="52979" y="69358"/>
                    <a:pt x="53793" y="68318"/>
                  </a:cubicBezTo>
                  <a:cubicBezTo>
                    <a:pt x="55217" y="66505"/>
                    <a:pt x="56626" y="64681"/>
                    <a:pt x="58023" y="62850"/>
                  </a:cubicBezTo>
                  <a:cubicBezTo>
                    <a:pt x="58927" y="61664"/>
                    <a:pt x="61617" y="59184"/>
                    <a:pt x="62180" y="57662"/>
                  </a:cubicBezTo>
                  <a:close/>
                  <a:moveTo>
                    <a:pt x="78645" y="5265"/>
                  </a:moveTo>
                  <a:cubicBezTo>
                    <a:pt x="78867" y="5265"/>
                    <a:pt x="79090" y="5308"/>
                    <a:pt x="79312" y="5408"/>
                  </a:cubicBezTo>
                  <a:cubicBezTo>
                    <a:pt x="75186" y="9268"/>
                    <a:pt x="71823" y="14187"/>
                    <a:pt x="68416" y="18792"/>
                  </a:cubicBezTo>
                  <a:cubicBezTo>
                    <a:pt x="71696" y="14525"/>
                    <a:pt x="75079" y="10359"/>
                    <a:pt x="78642" y="6398"/>
                  </a:cubicBezTo>
                  <a:lnTo>
                    <a:pt x="78642" y="6398"/>
                  </a:lnTo>
                  <a:cubicBezTo>
                    <a:pt x="78575" y="6822"/>
                    <a:pt x="78509" y="7244"/>
                    <a:pt x="78446" y="7668"/>
                  </a:cubicBezTo>
                  <a:cubicBezTo>
                    <a:pt x="77816" y="8800"/>
                    <a:pt x="77071" y="9862"/>
                    <a:pt x="76223" y="10844"/>
                  </a:cubicBezTo>
                  <a:cubicBezTo>
                    <a:pt x="75406" y="11872"/>
                    <a:pt x="74499" y="12842"/>
                    <a:pt x="73639" y="13835"/>
                  </a:cubicBezTo>
                  <a:cubicBezTo>
                    <a:pt x="71525" y="16269"/>
                    <a:pt x="69721" y="18994"/>
                    <a:pt x="67778" y="21563"/>
                  </a:cubicBezTo>
                  <a:cubicBezTo>
                    <a:pt x="62758" y="28203"/>
                    <a:pt x="57795" y="34887"/>
                    <a:pt x="52890" y="41616"/>
                  </a:cubicBezTo>
                  <a:cubicBezTo>
                    <a:pt x="43498" y="54536"/>
                    <a:pt x="34517" y="68087"/>
                    <a:pt x="26298" y="81789"/>
                  </a:cubicBezTo>
                  <a:lnTo>
                    <a:pt x="26295" y="81789"/>
                  </a:lnTo>
                  <a:cubicBezTo>
                    <a:pt x="25902" y="81304"/>
                    <a:pt x="25518" y="80787"/>
                    <a:pt x="25157" y="80253"/>
                  </a:cubicBezTo>
                  <a:cubicBezTo>
                    <a:pt x="25175" y="80250"/>
                    <a:pt x="25192" y="80247"/>
                    <a:pt x="25206" y="80239"/>
                  </a:cubicBezTo>
                  <a:cubicBezTo>
                    <a:pt x="29756" y="77453"/>
                    <a:pt x="32080" y="71153"/>
                    <a:pt x="34788" y="66788"/>
                  </a:cubicBezTo>
                  <a:cubicBezTo>
                    <a:pt x="37485" y="62438"/>
                    <a:pt x="40259" y="58133"/>
                    <a:pt x="43071" y="53854"/>
                  </a:cubicBezTo>
                  <a:cubicBezTo>
                    <a:pt x="43969" y="52607"/>
                    <a:pt x="44855" y="51357"/>
                    <a:pt x="45744" y="50110"/>
                  </a:cubicBezTo>
                  <a:cubicBezTo>
                    <a:pt x="47355" y="47979"/>
                    <a:pt x="48940" y="45846"/>
                    <a:pt x="50462" y="43698"/>
                  </a:cubicBezTo>
                  <a:cubicBezTo>
                    <a:pt x="55416" y="36706"/>
                    <a:pt x="60370" y="29537"/>
                    <a:pt x="65558" y="22574"/>
                  </a:cubicBezTo>
                  <a:lnTo>
                    <a:pt x="65558" y="22574"/>
                  </a:lnTo>
                  <a:cubicBezTo>
                    <a:pt x="62475" y="26610"/>
                    <a:pt x="59440" y="30683"/>
                    <a:pt x="56461" y="34800"/>
                  </a:cubicBezTo>
                  <a:cubicBezTo>
                    <a:pt x="58159" y="32326"/>
                    <a:pt x="59850" y="29846"/>
                    <a:pt x="61536" y="27360"/>
                  </a:cubicBezTo>
                  <a:cubicBezTo>
                    <a:pt x="64438" y="23076"/>
                    <a:pt x="67504" y="18902"/>
                    <a:pt x="70596" y="14753"/>
                  </a:cubicBezTo>
                  <a:cubicBezTo>
                    <a:pt x="72680" y="11955"/>
                    <a:pt x="75853" y="9294"/>
                    <a:pt x="77403" y="6158"/>
                  </a:cubicBezTo>
                  <a:cubicBezTo>
                    <a:pt x="77469" y="6027"/>
                    <a:pt x="77354" y="5907"/>
                    <a:pt x="77245" y="5907"/>
                  </a:cubicBezTo>
                  <a:cubicBezTo>
                    <a:pt x="77195" y="5907"/>
                    <a:pt x="77147" y="5931"/>
                    <a:pt x="77118" y="5991"/>
                  </a:cubicBezTo>
                  <a:cubicBezTo>
                    <a:pt x="76133" y="7983"/>
                    <a:pt x="74242" y="9418"/>
                    <a:pt x="72900" y="11161"/>
                  </a:cubicBezTo>
                  <a:cubicBezTo>
                    <a:pt x="72288" y="11955"/>
                    <a:pt x="71693" y="12758"/>
                    <a:pt x="71092" y="13555"/>
                  </a:cubicBezTo>
                  <a:cubicBezTo>
                    <a:pt x="72490" y="11488"/>
                    <a:pt x="73870" y="9409"/>
                    <a:pt x="75221" y="7307"/>
                  </a:cubicBezTo>
                  <a:cubicBezTo>
                    <a:pt x="76163" y="6624"/>
                    <a:pt x="77403" y="5265"/>
                    <a:pt x="78645" y="5265"/>
                  </a:cubicBezTo>
                  <a:close/>
                  <a:moveTo>
                    <a:pt x="79574" y="5552"/>
                  </a:moveTo>
                  <a:cubicBezTo>
                    <a:pt x="79623" y="5584"/>
                    <a:pt x="79670" y="5607"/>
                    <a:pt x="79719" y="5647"/>
                  </a:cubicBezTo>
                  <a:cubicBezTo>
                    <a:pt x="80108" y="5950"/>
                    <a:pt x="80334" y="6404"/>
                    <a:pt x="80556" y="6860"/>
                  </a:cubicBezTo>
                  <a:cubicBezTo>
                    <a:pt x="71017" y="19742"/>
                    <a:pt x="61028" y="32346"/>
                    <a:pt x="51972" y="45572"/>
                  </a:cubicBezTo>
                  <a:cubicBezTo>
                    <a:pt x="48181" y="51103"/>
                    <a:pt x="44405" y="56629"/>
                    <a:pt x="40441" y="62033"/>
                  </a:cubicBezTo>
                  <a:cubicBezTo>
                    <a:pt x="44440" y="56638"/>
                    <a:pt x="48458" y="51253"/>
                    <a:pt x="52232" y="45722"/>
                  </a:cubicBezTo>
                  <a:cubicBezTo>
                    <a:pt x="54123" y="42947"/>
                    <a:pt x="56068" y="40211"/>
                    <a:pt x="58040" y="37488"/>
                  </a:cubicBezTo>
                  <a:lnTo>
                    <a:pt x="58040" y="37488"/>
                  </a:lnTo>
                  <a:cubicBezTo>
                    <a:pt x="57189" y="38732"/>
                    <a:pt x="56337" y="39974"/>
                    <a:pt x="55488" y="41218"/>
                  </a:cubicBezTo>
                  <a:cubicBezTo>
                    <a:pt x="51215" y="47440"/>
                    <a:pt x="46995" y="53713"/>
                    <a:pt x="42970" y="60099"/>
                  </a:cubicBezTo>
                  <a:cubicBezTo>
                    <a:pt x="39278" y="65957"/>
                    <a:pt x="34150" y="71024"/>
                    <a:pt x="30836" y="77040"/>
                  </a:cubicBezTo>
                  <a:cubicBezTo>
                    <a:pt x="30785" y="77131"/>
                    <a:pt x="30862" y="77253"/>
                    <a:pt x="30957" y="77253"/>
                  </a:cubicBezTo>
                  <a:cubicBezTo>
                    <a:pt x="30980" y="77253"/>
                    <a:pt x="31003" y="77246"/>
                    <a:pt x="31026" y="77231"/>
                  </a:cubicBezTo>
                  <a:cubicBezTo>
                    <a:pt x="32502" y="76206"/>
                    <a:pt x="33818" y="74852"/>
                    <a:pt x="35037" y="73353"/>
                  </a:cubicBezTo>
                  <a:lnTo>
                    <a:pt x="35037" y="73353"/>
                  </a:lnTo>
                  <a:cubicBezTo>
                    <a:pt x="34217" y="75536"/>
                    <a:pt x="32840" y="76613"/>
                    <a:pt x="30709" y="77672"/>
                  </a:cubicBezTo>
                  <a:cubicBezTo>
                    <a:pt x="30591" y="77733"/>
                    <a:pt x="30478" y="77799"/>
                    <a:pt x="30374" y="77877"/>
                  </a:cubicBezTo>
                  <a:cubicBezTo>
                    <a:pt x="30504" y="77646"/>
                    <a:pt x="30637" y="77415"/>
                    <a:pt x="30758" y="77179"/>
                  </a:cubicBezTo>
                  <a:cubicBezTo>
                    <a:pt x="30812" y="77073"/>
                    <a:pt x="30724" y="76978"/>
                    <a:pt x="30634" y="76978"/>
                  </a:cubicBezTo>
                  <a:cubicBezTo>
                    <a:pt x="30594" y="76978"/>
                    <a:pt x="30553" y="76997"/>
                    <a:pt x="30524" y="77043"/>
                  </a:cubicBezTo>
                  <a:cubicBezTo>
                    <a:pt x="30100" y="77724"/>
                    <a:pt x="29710" y="78426"/>
                    <a:pt x="29340" y="79133"/>
                  </a:cubicBezTo>
                  <a:cubicBezTo>
                    <a:pt x="29202" y="79367"/>
                    <a:pt x="29060" y="79601"/>
                    <a:pt x="28925" y="79835"/>
                  </a:cubicBezTo>
                  <a:cubicBezTo>
                    <a:pt x="28368" y="80810"/>
                    <a:pt x="27937" y="81812"/>
                    <a:pt x="27669" y="82901"/>
                  </a:cubicBezTo>
                  <a:cubicBezTo>
                    <a:pt x="27666" y="82909"/>
                    <a:pt x="27672" y="82915"/>
                    <a:pt x="27672" y="82924"/>
                  </a:cubicBezTo>
                  <a:cubicBezTo>
                    <a:pt x="27637" y="83016"/>
                    <a:pt x="27608" y="83109"/>
                    <a:pt x="27577" y="83201"/>
                  </a:cubicBezTo>
                  <a:cubicBezTo>
                    <a:pt x="27213" y="82834"/>
                    <a:pt x="26843" y="82442"/>
                    <a:pt x="26479" y="82006"/>
                  </a:cubicBezTo>
                  <a:cubicBezTo>
                    <a:pt x="30169" y="76125"/>
                    <a:pt x="34228" y="70466"/>
                    <a:pt x="38359" y="64857"/>
                  </a:cubicBezTo>
                  <a:lnTo>
                    <a:pt x="38359" y="64857"/>
                  </a:lnTo>
                  <a:cubicBezTo>
                    <a:pt x="36188" y="67755"/>
                    <a:pt x="33997" y="70640"/>
                    <a:pt x="31861" y="73567"/>
                  </a:cubicBezTo>
                  <a:cubicBezTo>
                    <a:pt x="31338" y="74283"/>
                    <a:pt x="30839" y="75019"/>
                    <a:pt x="30331" y="75747"/>
                  </a:cubicBezTo>
                  <a:cubicBezTo>
                    <a:pt x="38175" y="63188"/>
                    <a:pt x="46504" y="50803"/>
                    <a:pt x="55222" y="38865"/>
                  </a:cubicBezTo>
                  <a:cubicBezTo>
                    <a:pt x="59784" y="32615"/>
                    <a:pt x="64406" y="26411"/>
                    <a:pt x="69083" y="20253"/>
                  </a:cubicBezTo>
                  <a:cubicBezTo>
                    <a:pt x="72516" y="15726"/>
                    <a:pt x="77767" y="11069"/>
                    <a:pt x="79574" y="5552"/>
                  </a:cubicBezTo>
                  <a:close/>
                  <a:moveTo>
                    <a:pt x="29381" y="81847"/>
                  </a:moveTo>
                  <a:cubicBezTo>
                    <a:pt x="28982" y="82193"/>
                    <a:pt x="28662" y="83195"/>
                    <a:pt x="28394" y="83966"/>
                  </a:cubicBezTo>
                  <a:lnTo>
                    <a:pt x="28391" y="83966"/>
                  </a:lnTo>
                  <a:cubicBezTo>
                    <a:pt x="28157" y="83764"/>
                    <a:pt x="27917" y="83544"/>
                    <a:pt x="27675" y="83302"/>
                  </a:cubicBezTo>
                  <a:cubicBezTo>
                    <a:pt x="27704" y="83224"/>
                    <a:pt x="27732" y="83146"/>
                    <a:pt x="27761" y="83068"/>
                  </a:cubicBezTo>
                  <a:cubicBezTo>
                    <a:pt x="27778" y="83076"/>
                    <a:pt x="27796" y="83080"/>
                    <a:pt x="27814" y="83080"/>
                  </a:cubicBezTo>
                  <a:cubicBezTo>
                    <a:pt x="27849" y="83080"/>
                    <a:pt x="27883" y="83066"/>
                    <a:pt x="27906" y="83039"/>
                  </a:cubicBezTo>
                  <a:cubicBezTo>
                    <a:pt x="28342" y="82551"/>
                    <a:pt x="28896" y="82268"/>
                    <a:pt x="29381" y="81847"/>
                  </a:cubicBezTo>
                  <a:close/>
                  <a:moveTo>
                    <a:pt x="29929" y="82909"/>
                  </a:moveTo>
                  <a:lnTo>
                    <a:pt x="29929" y="82909"/>
                  </a:lnTo>
                  <a:cubicBezTo>
                    <a:pt x="29817" y="83132"/>
                    <a:pt x="29693" y="83348"/>
                    <a:pt x="29577" y="83553"/>
                  </a:cubicBezTo>
                  <a:cubicBezTo>
                    <a:pt x="29485" y="83721"/>
                    <a:pt x="29136" y="84177"/>
                    <a:pt x="29092" y="84514"/>
                  </a:cubicBezTo>
                  <a:cubicBezTo>
                    <a:pt x="28982" y="84437"/>
                    <a:pt x="28879" y="84373"/>
                    <a:pt x="28766" y="84286"/>
                  </a:cubicBezTo>
                  <a:lnTo>
                    <a:pt x="28763" y="84286"/>
                  </a:lnTo>
                  <a:cubicBezTo>
                    <a:pt x="29098" y="83856"/>
                    <a:pt x="29433" y="83429"/>
                    <a:pt x="29791" y="83022"/>
                  </a:cubicBezTo>
                  <a:cubicBezTo>
                    <a:pt x="29854" y="82993"/>
                    <a:pt x="29883" y="82947"/>
                    <a:pt x="29929" y="82909"/>
                  </a:cubicBezTo>
                  <a:close/>
                  <a:moveTo>
                    <a:pt x="29300" y="79719"/>
                  </a:moveTo>
                  <a:cubicBezTo>
                    <a:pt x="29300" y="79748"/>
                    <a:pt x="29291" y="79774"/>
                    <a:pt x="29291" y="79800"/>
                  </a:cubicBezTo>
                  <a:cubicBezTo>
                    <a:pt x="29291" y="80045"/>
                    <a:pt x="29323" y="80337"/>
                    <a:pt x="29465" y="80539"/>
                  </a:cubicBezTo>
                  <a:cubicBezTo>
                    <a:pt x="29589" y="80732"/>
                    <a:pt x="29719" y="80923"/>
                    <a:pt x="29860" y="81105"/>
                  </a:cubicBezTo>
                  <a:cubicBezTo>
                    <a:pt x="31044" y="81968"/>
                    <a:pt x="30911" y="83189"/>
                    <a:pt x="29459" y="84769"/>
                  </a:cubicBezTo>
                  <a:cubicBezTo>
                    <a:pt x="29453" y="84766"/>
                    <a:pt x="29447" y="84763"/>
                    <a:pt x="29444" y="84760"/>
                  </a:cubicBezTo>
                  <a:cubicBezTo>
                    <a:pt x="29526" y="84691"/>
                    <a:pt x="29492" y="84551"/>
                    <a:pt x="29381" y="84551"/>
                  </a:cubicBezTo>
                  <a:cubicBezTo>
                    <a:pt x="29370" y="84551"/>
                    <a:pt x="29358" y="84552"/>
                    <a:pt x="29346" y="84555"/>
                  </a:cubicBezTo>
                  <a:cubicBezTo>
                    <a:pt x="29748" y="84463"/>
                    <a:pt x="30348" y="82768"/>
                    <a:pt x="30469" y="82349"/>
                  </a:cubicBezTo>
                  <a:cubicBezTo>
                    <a:pt x="30502" y="82240"/>
                    <a:pt x="30414" y="82163"/>
                    <a:pt x="30322" y="82163"/>
                  </a:cubicBezTo>
                  <a:cubicBezTo>
                    <a:pt x="30286" y="82163"/>
                    <a:pt x="30249" y="82175"/>
                    <a:pt x="30218" y="82202"/>
                  </a:cubicBezTo>
                  <a:cubicBezTo>
                    <a:pt x="29534" y="82802"/>
                    <a:pt x="29029" y="83415"/>
                    <a:pt x="28659" y="84197"/>
                  </a:cubicBezTo>
                  <a:lnTo>
                    <a:pt x="28656" y="84194"/>
                  </a:lnTo>
                  <a:cubicBezTo>
                    <a:pt x="29058" y="83316"/>
                    <a:pt x="29482" y="82520"/>
                    <a:pt x="29675" y="81558"/>
                  </a:cubicBezTo>
                  <a:cubicBezTo>
                    <a:pt x="29706" y="81455"/>
                    <a:pt x="29624" y="81373"/>
                    <a:pt x="29537" y="81373"/>
                  </a:cubicBezTo>
                  <a:cubicBezTo>
                    <a:pt x="29502" y="81373"/>
                    <a:pt x="29466" y="81386"/>
                    <a:pt x="29436" y="81417"/>
                  </a:cubicBezTo>
                  <a:cubicBezTo>
                    <a:pt x="29060" y="81743"/>
                    <a:pt x="28630" y="81974"/>
                    <a:pt x="28258" y="82294"/>
                  </a:cubicBezTo>
                  <a:cubicBezTo>
                    <a:pt x="28189" y="82343"/>
                    <a:pt x="28137" y="82378"/>
                    <a:pt x="28090" y="82413"/>
                  </a:cubicBezTo>
                  <a:cubicBezTo>
                    <a:pt x="28145" y="82216"/>
                    <a:pt x="28209" y="82020"/>
                    <a:pt x="28287" y="81830"/>
                  </a:cubicBezTo>
                  <a:cubicBezTo>
                    <a:pt x="28599" y="81119"/>
                    <a:pt x="28933" y="80421"/>
                    <a:pt x="29291" y="79736"/>
                  </a:cubicBezTo>
                  <a:cubicBezTo>
                    <a:pt x="29294" y="79731"/>
                    <a:pt x="29297" y="79725"/>
                    <a:pt x="29300" y="79719"/>
                  </a:cubicBezTo>
                  <a:close/>
                  <a:moveTo>
                    <a:pt x="56855" y="95539"/>
                  </a:moveTo>
                  <a:cubicBezTo>
                    <a:pt x="56854" y="95540"/>
                    <a:pt x="56854" y="95540"/>
                    <a:pt x="56854" y="95540"/>
                  </a:cubicBezTo>
                  <a:cubicBezTo>
                    <a:pt x="56854" y="95540"/>
                    <a:pt x="56854" y="95540"/>
                    <a:pt x="56855" y="95539"/>
                  </a:cubicBezTo>
                  <a:close/>
                  <a:moveTo>
                    <a:pt x="56012" y="1"/>
                  </a:moveTo>
                  <a:cubicBezTo>
                    <a:pt x="55592" y="1"/>
                    <a:pt x="55116" y="195"/>
                    <a:pt x="54573" y="462"/>
                  </a:cubicBezTo>
                  <a:cubicBezTo>
                    <a:pt x="54488" y="503"/>
                    <a:pt x="54534" y="642"/>
                    <a:pt x="54616" y="642"/>
                  </a:cubicBezTo>
                  <a:cubicBezTo>
                    <a:pt x="54626" y="642"/>
                    <a:pt x="54637" y="640"/>
                    <a:pt x="54648" y="635"/>
                  </a:cubicBezTo>
                  <a:cubicBezTo>
                    <a:pt x="54879" y="534"/>
                    <a:pt x="55124" y="462"/>
                    <a:pt x="55373" y="419"/>
                  </a:cubicBezTo>
                  <a:lnTo>
                    <a:pt x="55373" y="419"/>
                  </a:lnTo>
                  <a:cubicBezTo>
                    <a:pt x="54628" y="1574"/>
                    <a:pt x="53863" y="2711"/>
                    <a:pt x="53092" y="3849"/>
                  </a:cubicBezTo>
                  <a:cubicBezTo>
                    <a:pt x="52182" y="5012"/>
                    <a:pt x="51189" y="6124"/>
                    <a:pt x="50193" y="7224"/>
                  </a:cubicBezTo>
                  <a:cubicBezTo>
                    <a:pt x="51787" y="5015"/>
                    <a:pt x="53199" y="2729"/>
                    <a:pt x="54102" y="286"/>
                  </a:cubicBezTo>
                  <a:cubicBezTo>
                    <a:pt x="54144" y="174"/>
                    <a:pt x="54045" y="93"/>
                    <a:pt x="53946" y="93"/>
                  </a:cubicBezTo>
                  <a:cubicBezTo>
                    <a:pt x="53908" y="93"/>
                    <a:pt x="53870" y="106"/>
                    <a:pt x="53840" y="133"/>
                  </a:cubicBezTo>
                  <a:cubicBezTo>
                    <a:pt x="49272" y="4328"/>
                    <a:pt x="46010" y="10356"/>
                    <a:pt x="42283" y="15287"/>
                  </a:cubicBezTo>
                  <a:cubicBezTo>
                    <a:pt x="37309" y="21866"/>
                    <a:pt x="32233" y="28385"/>
                    <a:pt x="27418" y="35086"/>
                  </a:cubicBezTo>
                  <a:cubicBezTo>
                    <a:pt x="22420" y="42041"/>
                    <a:pt x="17816" y="49264"/>
                    <a:pt x="12567" y="56043"/>
                  </a:cubicBezTo>
                  <a:cubicBezTo>
                    <a:pt x="8283" y="61574"/>
                    <a:pt x="3407" y="66482"/>
                    <a:pt x="29" y="72666"/>
                  </a:cubicBezTo>
                  <a:cubicBezTo>
                    <a:pt x="1" y="72716"/>
                    <a:pt x="46" y="72764"/>
                    <a:pt x="90" y="72764"/>
                  </a:cubicBezTo>
                  <a:cubicBezTo>
                    <a:pt x="109" y="72764"/>
                    <a:pt x="127" y="72755"/>
                    <a:pt x="138" y="72733"/>
                  </a:cubicBezTo>
                  <a:cubicBezTo>
                    <a:pt x="3866" y="66176"/>
                    <a:pt x="9258" y="60864"/>
                    <a:pt x="13843" y="54934"/>
                  </a:cubicBezTo>
                  <a:cubicBezTo>
                    <a:pt x="18402" y="49045"/>
                    <a:pt x="22438" y="42763"/>
                    <a:pt x="26702" y="36665"/>
                  </a:cubicBezTo>
                  <a:cubicBezTo>
                    <a:pt x="31081" y="30400"/>
                    <a:pt x="35816" y="24381"/>
                    <a:pt x="40421" y="18284"/>
                  </a:cubicBezTo>
                  <a:cubicBezTo>
                    <a:pt x="42811" y="15117"/>
                    <a:pt x="45222" y="11964"/>
                    <a:pt x="47586" y="8780"/>
                  </a:cubicBezTo>
                  <a:cubicBezTo>
                    <a:pt x="48398" y="7686"/>
                    <a:pt x="49131" y="6525"/>
                    <a:pt x="49893" y="5396"/>
                  </a:cubicBezTo>
                  <a:cubicBezTo>
                    <a:pt x="50365" y="4696"/>
                    <a:pt x="52762" y="1490"/>
                    <a:pt x="53130" y="1490"/>
                  </a:cubicBezTo>
                  <a:cubicBezTo>
                    <a:pt x="53247" y="1490"/>
                    <a:pt x="53157" y="1819"/>
                    <a:pt x="52728" y="2665"/>
                  </a:cubicBezTo>
                  <a:cubicBezTo>
                    <a:pt x="51415" y="5255"/>
                    <a:pt x="49212" y="7290"/>
                    <a:pt x="47532" y="9626"/>
                  </a:cubicBezTo>
                  <a:cubicBezTo>
                    <a:pt x="45222" y="12839"/>
                    <a:pt x="42973" y="16095"/>
                    <a:pt x="40707" y="19340"/>
                  </a:cubicBezTo>
                  <a:cubicBezTo>
                    <a:pt x="35724" y="26477"/>
                    <a:pt x="30351" y="33360"/>
                    <a:pt x="25004" y="40225"/>
                  </a:cubicBezTo>
                  <a:cubicBezTo>
                    <a:pt x="20957" y="45422"/>
                    <a:pt x="17342" y="50690"/>
                    <a:pt x="13889" y="56303"/>
                  </a:cubicBezTo>
                  <a:cubicBezTo>
                    <a:pt x="9810" y="62934"/>
                    <a:pt x="4394" y="68549"/>
                    <a:pt x="271" y="75146"/>
                  </a:cubicBezTo>
                  <a:cubicBezTo>
                    <a:pt x="202" y="75257"/>
                    <a:pt x="300" y="75365"/>
                    <a:pt x="404" y="75365"/>
                  </a:cubicBezTo>
                  <a:cubicBezTo>
                    <a:pt x="439" y="75365"/>
                    <a:pt x="475" y="75353"/>
                    <a:pt x="505" y="75325"/>
                  </a:cubicBezTo>
                  <a:cubicBezTo>
                    <a:pt x="2283" y="73668"/>
                    <a:pt x="3894" y="71855"/>
                    <a:pt x="5425" y="69964"/>
                  </a:cubicBezTo>
                  <a:lnTo>
                    <a:pt x="5425" y="69964"/>
                  </a:lnTo>
                  <a:cubicBezTo>
                    <a:pt x="4047" y="71829"/>
                    <a:pt x="2691" y="73708"/>
                    <a:pt x="1377" y="75620"/>
                  </a:cubicBezTo>
                  <a:cubicBezTo>
                    <a:pt x="1298" y="75731"/>
                    <a:pt x="1402" y="75832"/>
                    <a:pt x="1509" y="75832"/>
                  </a:cubicBezTo>
                  <a:cubicBezTo>
                    <a:pt x="1543" y="75832"/>
                    <a:pt x="1577" y="75822"/>
                    <a:pt x="1605" y="75799"/>
                  </a:cubicBezTo>
                  <a:cubicBezTo>
                    <a:pt x="2624" y="74976"/>
                    <a:pt x="3571" y="74087"/>
                    <a:pt x="4486" y="73169"/>
                  </a:cubicBezTo>
                  <a:lnTo>
                    <a:pt x="4486" y="73169"/>
                  </a:lnTo>
                  <a:cubicBezTo>
                    <a:pt x="3600" y="74508"/>
                    <a:pt x="2705" y="75845"/>
                    <a:pt x="1839" y="77190"/>
                  </a:cubicBezTo>
                  <a:cubicBezTo>
                    <a:pt x="1765" y="77303"/>
                    <a:pt x="1873" y="77424"/>
                    <a:pt x="1983" y="77424"/>
                  </a:cubicBezTo>
                  <a:cubicBezTo>
                    <a:pt x="2020" y="77424"/>
                    <a:pt x="2056" y="77411"/>
                    <a:pt x="2087" y="77381"/>
                  </a:cubicBezTo>
                  <a:cubicBezTo>
                    <a:pt x="6213" y="73206"/>
                    <a:pt x="9564" y="68474"/>
                    <a:pt x="12841" y="63621"/>
                  </a:cubicBezTo>
                  <a:cubicBezTo>
                    <a:pt x="16941" y="57544"/>
                    <a:pt x="21297" y="51681"/>
                    <a:pt x="25570" y="45722"/>
                  </a:cubicBezTo>
                  <a:cubicBezTo>
                    <a:pt x="31047" y="38086"/>
                    <a:pt x="36373" y="30334"/>
                    <a:pt x="41893" y="22727"/>
                  </a:cubicBezTo>
                  <a:cubicBezTo>
                    <a:pt x="43051" y="21240"/>
                    <a:pt x="44214" y="19756"/>
                    <a:pt x="45401" y="18292"/>
                  </a:cubicBezTo>
                  <a:cubicBezTo>
                    <a:pt x="48118" y="14941"/>
                    <a:pt x="50828" y="11583"/>
                    <a:pt x="53144" y="7971"/>
                  </a:cubicBezTo>
                  <a:cubicBezTo>
                    <a:pt x="54134" y="6759"/>
                    <a:pt x="55150" y="5566"/>
                    <a:pt x="56169" y="4377"/>
                  </a:cubicBezTo>
                  <a:cubicBezTo>
                    <a:pt x="56823" y="3617"/>
                    <a:pt x="57324" y="2991"/>
                    <a:pt x="57398" y="2991"/>
                  </a:cubicBezTo>
                  <a:cubicBezTo>
                    <a:pt x="57456" y="2991"/>
                    <a:pt x="57254" y="3372"/>
                    <a:pt x="56660" y="4368"/>
                  </a:cubicBezTo>
                  <a:cubicBezTo>
                    <a:pt x="54703" y="7662"/>
                    <a:pt x="52087" y="10570"/>
                    <a:pt x="49671" y="13529"/>
                  </a:cubicBezTo>
                  <a:cubicBezTo>
                    <a:pt x="45306" y="18878"/>
                    <a:pt x="41246" y="24488"/>
                    <a:pt x="37286" y="30141"/>
                  </a:cubicBezTo>
                  <a:cubicBezTo>
                    <a:pt x="33146" y="36053"/>
                    <a:pt x="29173" y="42081"/>
                    <a:pt x="25189" y="48101"/>
                  </a:cubicBezTo>
                  <a:cubicBezTo>
                    <a:pt x="22146" y="51929"/>
                    <a:pt x="19092" y="55751"/>
                    <a:pt x="16158" y="59669"/>
                  </a:cubicBezTo>
                  <a:cubicBezTo>
                    <a:pt x="13442" y="63304"/>
                    <a:pt x="10815" y="67013"/>
                    <a:pt x="7982" y="70562"/>
                  </a:cubicBezTo>
                  <a:cubicBezTo>
                    <a:pt x="6233" y="72756"/>
                    <a:pt x="4590" y="74843"/>
                    <a:pt x="3710" y="77542"/>
                  </a:cubicBezTo>
                  <a:cubicBezTo>
                    <a:pt x="3674" y="77650"/>
                    <a:pt x="3772" y="77743"/>
                    <a:pt x="3869" y="77743"/>
                  </a:cubicBezTo>
                  <a:cubicBezTo>
                    <a:pt x="3907" y="77743"/>
                    <a:pt x="3945" y="77729"/>
                    <a:pt x="3975" y="77695"/>
                  </a:cubicBezTo>
                  <a:cubicBezTo>
                    <a:pt x="4501" y="77130"/>
                    <a:pt x="5015" y="76555"/>
                    <a:pt x="5528" y="75975"/>
                  </a:cubicBezTo>
                  <a:lnTo>
                    <a:pt x="5528" y="75975"/>
                  </a:lnTo>
                  <a:cubicBezTo>
                    <a:pt x="5049" y="76777"/>
                    <a:pt x="4602" y="77597"/>
                    <a:pt x="4195" y="78446"/>
                  </a:cubicBezTo>
                  <a:cubicBezTo>
                    <a:pt x="4128" y="78569"/>
                    <a:pt x="4229" y="78691"/>
                    <a:pt x="4341" y="78691"/>
                  </a:cubicBezTo>
                  <a:cubicBezTo>
                    <a:pt x="4379" y="78691"/>
                    <a:pt x="4418" y="78677"/>
                    <a:pt x="4452" y="78645"/>
                  </a:cubicBezTo>
                  <a:cubicBezTo>
                    <a:pt x="5670" y="77586"/>
                    <a:pt x="6807" y="76396"/>
                    <a:pt x="7890" y="75129"/>
                  </a:cubicBezTo>
                  <a:lnTo>
                    <a:pt x="7890" y="75129"/>
                  </a:lnTo>
                  <a:cubicBezTo>
                    <a:pt x="7777" y="75337"/>
                    <a:pt x="7674" y="75556"/>
                    <a:pt x="7572" y="75773"/>
                  </a:cubicBezTo>
                  <a:cubicBezTo>
                    <a:pt x="7278" y="76240"/>
                    <a:pt x="6989" y="76711"/>
                    <a:pt x="6718" y="77187"/>
                  </a:cubicBezTo>
                  <a:cubicBezTo>
                    <a:pt x="6651" y="77306"/>
                    <a:pt x="6754" y="77430"/>
                    <a:pt x="6865" y="77430"/>
                  </a:cubicBezTo>
                  <a:cubicBezTo>
                    <a:pt x="6902" y="77430"/>
                    <a:pt x="6939" y="77416"/>
                    <a:pt x="6972" y="77384"/>
                  </a:cubicBezTo>
                  <a:cubicBezTo>
                    <a:pt x="7015" y="77337"/>
                    <a:pt x="7056" y="77291"/>
                    <a:pt x="7102" y="77248"/>
                  </a:cubicBezTo>
                  <a:cubicBezTo>
                    <a:pt x="7126" y="77262"/>
                    <a:pt x="7154" y="77269"/>
                    <a:pt x="7182" y="77269"/>
                  </a:cubicBezTo>
                  <a:cubicBezTo>
                    <a:pt x="7207" y="77269"/>
                    <a:pt x="7232" y="77263"/>
                    <a:pt x="7255" y="77251"/>
                  </a:cubicBezTo>
                  <a:cubicBezTo>
                    <a:pt x="7555" y="77069"/>
                    <a:pt x="7844" y="76873"/>
                    <a:pt x="8121" y="76668"/>
                  </a:cubicBezTo>
                  <a:lnTo>
                    <a:pt x="8121" y="76668"/>
                  </a:lnTo>
                  <a:cubicBezTo>
                    <a:pt x="8020" y="76852"/>
                    <a:pt x="7919" y="77028"/>
                    <a:pt x="7815" y="77184"/>
                  </a:cubicBezTo>
                  <a:cubicBezTo>
                    <a:pt x="7739" y="77299"/>
                    <a:pt x="7857" y="77439"/>
                    <a:pt x="7973" y="77439"/>
                  </a:cubicBezTo>
                  <a:cubicBezTo>
                    <a:pt x="8011" y="77439"/>
                    <a:pt x="8050" y="77423"/>
                    <a:pt x="8081" y="77386"/>
                  </a:cubicBezTo>
                  <a:cubicBezTo>
                    <a:pt x="8765" y="76604"/>
                    <a:pt x="9420" y="75799"/>
                    <a:pt x="10050" y="74967"/>
                  </a:cubicBezTo>
                  <a:cubicBezTo>
                    <a:pt x="10696" y="74142"/>
                    <a:pt x="11002" y="73838"/>
                    <a:pt x="11104" y="73838"/>
                  </a:cubicBezTo>
                  <a:cubicBezTo>
                    <a:pt x="11345" y="73838"/>
                    <a:pt x="10424" y="75567"/>
                    <a:pt x="10179" y="76082"/>
                  </a:cubicBezTo>
                  <a:cubicBezTo>
                    <a:pt x="10119" y="76204"/>
                    <a:pt x="10218" y="76339"/>
                    <a:pt x="10330" y="76339"/>
                  </a:cubicBezTo>
                  <a:cubicBezTo>
                    <a:pt x="10368" y="76339"/>
                    <a:pt x="10407" y="76323"/>
                    <a:pt x="10442" y="76287"/>
                  </a:cubicBezTo>
                  <a:cubicBezTo>
                    <a:pt x="10846" y="75900"/>
                    <a:pt x="11216" y="75478"/>
                    <a:pt x="11545" y="75025"/>
                  </a:cubicBezTo>
                  <a:cubicBezTo>
                    <a:pt x="11646" y="74898"/>
                    <a:pt x="11534" y="74731"/>
                    <a:pt x="11416" y="74731"/>
                  </a:cubicBezTo>
                  <a:cubicBezTo>
                    <a:pt x="11378" y="74731"/>
                    <a:pt x="11340" y="74748"/>
                    <a:pt x="11308" y="74788"/>
                  </a:cubicBezTo>
                  <a:cubicBezTo>
                    <a:pt x="11031" y="75135"/>
                    <a:pt x="10888" y="75276"/>
                    <a:pt x="10838" y="75276"/>
                  </a:cubicBezTo>
                  <a:cubicBezTo>
                    <a:pt x="10642" y="75276"/>
                    <a:pt x="11880" y="73099"/>
                    <a:pt x="12062" y="72588"/>
                  </a:cubicBezTo>
                  <a:cubicBezTo>
                    <a:pt x="12101" y="72476"/>
                    <a:pt x="11999" y="72386"/>
                    <a:pt x="11895" y="72386"/>
                  </a:cubicBezTo>
                  <a:cubicBezTo>
                    <a:pt x="11876" y="72386"/>
                    <a:pt x="11857" y="72389"/>
                    <a:pt x="11839" y="72395"/>
                  </a:cubicBezTo>
                  <a:cubicBezTo>
                    <a:pt x="12018" y="72106"/>
                    <a:pt x="12189" y="71815"/>
                    <a:pt x="12353" y="71523"/>
                  </a:cubicBezTo>
                  <a:cubicBezTo>
                    <a:pt x="12416" y="71407"/>
                    <a:pt x="12312" y="71277"/>
                    <a:pt x="12205" y="71277"/>
                  </a:cubicBezTo>
                  <a:cubicBezTo>
                    <a:pt x="12168" y="71277"/>
                    <a:pt x="12130" y="71292"/>
                    <a:pt x="12099" y="71330"/>
                  </a:cubicBezTo>
                  <a:cubicBezTo>
                    <a:pt x="11658" y="71843"/>
                    <a:pt x="11199" y="72340"/>
                    <a:pt x="10748" y="72851"/>
                  </a:cubicBezTo>
                  <a:cubicBezTo>
                    <a:pt x="10985" y="72352"/>
                    <a:pt x="11213" y="71846"/>
                    <a:pt x="11424" y="71327"/>
                  </a:cubicBezTo>
                  <a:cubicBezTo>
                    <a:pt x="11471" y="71209"/>
                    <a:pt x="11368" y="71132"/>
                    <a:pt x="11265" y="71132"/>
                  </a:cubicBezTo>
                  <a:cubicBezTo>
                    <a:pt x="11224" y="71132"/>
                    <a:pt x="11184" y="71144"/>
                    <a:pt x="11152" y="71171"/>
                  </a:cubicBezTo>
                  <a:cubicBezTo>
                    <a:pt x="10930" y="71358"/>
                    <a:pt x="10742" y="71563"/>
                    <a:pt x="10535" y="71760"/>
                  </a:cubicBezTo>
                  <a:cubicBezTo>
                    <a:pt x="10976" y="71156"/>
                    <a:pt x="11415" y="70547"/>
                    <a:pt x="11845" y="69935"/>
                  </a:cubicBezTo>
                  <a:cubicBezTo>
                    <a:pt x="12307" y="70033"/>
                    <a:pt x="12766" y="70160"/>
                    <a:pt x="13225" y="70305"/>
                  </a:cubicBezTo>
                  <a:cubicBezTo>
                    <a:pt x="13251" y="70331"/>
                    <a:pt x="13289" y="70343"/>
                    <a:pt x="13326" y="70343"/>
                  </a:cubicBezTo>
                  <a:cubicBezTo>
                    <a:pt x="13330" y="70343"/>
                    <a:pt x="13334" y="70342"/>
                    <a:pt x="13338" y="70342"/>
                  </a:cubicBezTo>
                  <a:cubicBezTo>
                    <a:pt x="14674" y="70769"/>
                    <a:pt x="15997" y="71338"/>
                    <a:pt x="17322" y="71820"/>
                  </a:cubicBezTo>
                  <a:cubicBezTo>
                    <a:pt x="17299" y="71890"/>
                    <a:pt x="17270" y="71959"/>
                    <a:pt x="17247" y="72028"/>
                  </a:cubicBezTo>
                  <a:cubicBezTo>
                    <a:pt x="17207" y="72145"/>
                    <a:pt x="17315" y="72245"/>
                    <a:pt x="17420" y="72245"/>
                  </a:cubicBezTo>
                  <a:cubicBezTo>
                    <a:pt x="17461" y="72245"/>
                    <a:pt x="17501" y="72230"/>
                    <a:pt x="17533" y="72196"/>
                  </a:cubicBezTo>
                  <a:cubicBezTo>
                    <a:pt x="17599" y="72118"/>
                    <a:pt x="17663" y="72040"/>
                    <a:pt x="17729" y="71965"/>
                  </a:cubicBezTo>
                  <a:cubicBezTo>
                    <a:pt x="19047" y="72420"/>
                    <a:pt x="20375" y="72762"/>
                    <a:pt x="21735" y="72762"/>
                  </a:cubicBezTo>
                  <a:cubicBezTo>
                    <a:pt x="22307" y="72762"/>
                    <a:pt x="22886" y="72701"/>
                    <a:pt x="23471" y="72562"/>
                  </a:cubicBezTo>
                  <a:lnTo>
                    <a:pt x="23471" y="72562"/>
                  </a:lnTo>
                  <a:cubicBezTo>
                    <a:pt x="23468" y="72565"/>
                    <a:pt x="23465" y="72562"/>
                    <a:pt x="23463" y="72568"/>
                  </a:cubicBezTo>
                  <a:cubicBezTo>
                    <a:pt x="22111" y="74156"/>
                    <a:pt x="22446" y="76151"/>
                    <a:pt x="23422" y="78088"/>
                  </a:cubicBezTo>
                  <a:cubicBezTo>
                    <a:pt x="23327" y="78218"/>
                    <a:pt x="23232" y="78345"/>
                    <a:pt x="23139" y="78475"/>
                  </a:cubicBezTo>
                  <a:cubicBezTo>
                    <a:pt x="23079" y="78560"/>
                    <a:pt x="23158" y="78641"/>
                    <a:pt x="23241" y="78641"/>
                  </a:cubicBezTo>
                  <a:cubicBezTo>
                    <a:pt x="23276" y="78641"/>
                    <a:pt x="23312" y="78626"/>
                    <a:pt x="23338" y="78590"/>
                  </a:cubicBezTo>
                  <a:cubicBezTo>
                    <a:pt x="23405" y="78501"/>
                    <a:pt x="23474" y="78414"/>
                    <a:pt x="23540" y="78322"/>
                  </a:cubicBezTo>
                  <a:cubicBezTo>
                    <a:pt x="24239" y="79641"/>
                    <a:pt x="25221" y="80920"/>
                    <a:pt x="26162" y="82017"/>
                  </a:cubicBezTo>
                  <a:cubicBezTo>
                    <a:pt x="26147" y="82040"/>
                    <a:pt x="26133" y="82066"/>
                    <a:pt x="26119" y="82089"/>
                  </a:cubicBezTo>
                  <a:cubicBezTo>
                    <a:pt x="26058" y="82190"/>
                    <a:pt x="26148" y="82282"/>
                    <a:pt x="26238" y="82282"/>
                  </a:cubicBezTo>
                  <a:cubicBezTo>
                    <a:pt x="26277" y="82282"/>
                    <a:pt x="26317" y="82264"/>
                    <a:pt x="26344" y="82222"/>
                  </a:cubicBezTo>
                  <a:cubicBezTo>
                    <a:pt x="26748" y="82684"/>
                    <a:pt x="27129" y="83097"/>
                    <a:pt x="27484" y="83475"/>
                  </a:cubicBezTo>
                  <a:cubicBezTo>
                    <a:pt x="27369" y="83819"/>
                    <a:pt x="27242" y="84156"/>
                    <a:pt x="27138" y="84506"/>
                  </a:cubicBezTo>
                  <a:cubicBezTo>
                    <a:pt x="27129" y="84536"/>
                    <a:pt x="27153" y="84555"/>
                    <a:pt x="27178" y="84555"/>
                  </a:cubicBezTo>
                  <a:cubicBezTo>
                    <a:pt x="27193" y="84555"/>
                    <a:pt x="27209" y="84547"/>
                    <a:pt x="27216" y="84529"/>
                  </a:cubicBezTo>
                  <a:cubicBezTo>
                    <a:pt x="27325" y="84206"/>
                    <a:pt x="27455" y="83891"/>
                    <a:pt x="27577" y="83570"/>
                  </a:cubicBezTo>
                  <a:cubicBezTo>
                    <a:pt x="27640" y="83640"/>
                    <a:pt x="27709" y="83715"/>
                    <a:pt x="27770" y="83781"/>
                  </a:cubicBezTo>
                  <a:cubicBezTo>
                    <a:pt x="27900" y="83917"/>
                    <a:pt x="28073" y="84099"/>
                    <a:pt x="28275" y="84295"/>
                  </a:cubicBezTo>
                  <a:cubicBezTo>
                    <a:pt x="28235" y="84408"/>
                    <a:pt x="28191" y="84512"/>
                    <a:pt x="28151" y="84601"/>
                  </a:cubicBezTo>
                  <a:cubicBezTo>
                    <a:pt x="28104" y="84704"/>
                    <a:pt x="28194" y="84831"/>
                    <a:pt x="28290" y="84831"/>
                  </a:cubicBezTo>
                  <a:cubicBezTo>
                    <a:pt x="28323" y="84831"/>
                    <a:pt x="28356" y="84816"/>
                    <a:pt x="28385" y="84780"/>
                  </a:cubicBezTo>
                  <a:cubicBezTo>
                    <a:pt x="28443" y="84708"/>
                    <a:pt x="28497" y="84633"/>
                    <a:pt x="28555" y="84561"/>
                  </a:cubicBezTo>
                  <a:cubicBezTo>
                    <a:pt x="29148" y="85095"/>
                    <a:pt x="29899" y="85641"/>
                    <a:pt x="30565" y="85641"/>
                  </a:cubicBezTo>
                  <a:cubicBezTo>
                    <a:pt x="30752" y="85641"/>
                    <a:pt x="30933" y="85598"/>
                    <a:pt x="31102" y="85499"/>
                  </a:cubicBezTo>
                  <a:cubicBezTo>
                    <a:pt x="32340" y="84771"/>
                    <a:pt x="31806" y="82710"/>
                    <a:pt x="31136" y="81838"/>
                  </a:cubicBezTo>
                  <a:cubicBezTo>
                    <a:pt x="27787" y="77485"/>
                    <a:pt x="33532" y="78022"/>
                    <a:pt x="34858" y="75559"/>
                  </a:cubicBezTo>
                  <a:cubicBezTo>
                    <a:pt x="35008" y="75279"/>
                    <a:pt x="35086" y="74681"/>
                    <a:pt x="35143" y="74378"/>
                  </a:cubicBezTo>
                  <a:cubicBezTo>
                    <a:pt x="35273" y="73714"/>
                    <a:pt x="35805" y="73429"/>
                    <a:pt x="36394" y="73429"/>
                  </a:cubicBezTo>
                  <a:cubicBezTo>
                    <a:pt x="36911" y="73429"/>
                    <a:pt x="37472" y="73648"/>
                    <a:pt x="37843" y="74020"/>
                  </a:cubicBezTo>
                  <a:cubicBezTo>
                    <a:pt x="37811" y="74081"/>
                    <a:pt x="37779" y="74139"/>
                    <a:pt x="37747" y="74196"/>
                  </a:cubicBezTo>
                  <a:cubicBezTo>
                    <a:pt x="37680" y="74325"/>
                    <a:pt x="37780" y="74432"/>
                    <a:pt x="37889" y="74432"/>
                  </a:cubicBezTo>
                  <a:cubicBezTo>
                    <a:pt x="37938" y="74432"/>
                    <a:pt x="37990" y="74410"/>
                    <a:pt x="38027" y="74358"/>
                  </a:cubicBezTo>
                  <a:lnTo>
                    <a:pt x="38065" y="74306"/>
                  </a:lnTo>
                  <a:cubicBezTo>
                    <a:pt x="38186" y="74499"/>
                    <a:pt x="38256" y="74719"/>
                    <a:pt x="38264" y="74947"/>
                  </a:cubicBezTo>
                  <a:cubicBezTo>
                    <a:pt x="38273" y="75256"/>
                    <a:pt x="38334" y="75796"/>
                    <a:pt x="38648" y="75980"/>
                  </a:cubicBezTo>
                  <a:cubicBezTo>
                    <a:pt x="38859" y="76102"/>
                    <a:pt x="39254" y="76494"/>
                    <a:pt x="39676" y="76896"/>
                  </a:cubicBezTo>
                  <a:cubicBezTo>
                    <a:pt x="39503" y="77257"/>
                    <a:pt x="39318" y="77606"/>
                    <a:pt x="39159" y="77973"/>
                  </a:cubicBezTo>
                  <a:cubicBezTo>
                    <a:pt x="39106" y="78093"/>
                    <a:pt x="39205" y="78236"/>
                    <a:pt x="39314" y="78236"/>
                  </a:cubicBezTo>
                  <a:cubicBezTo>
                    <a:pt x="39352" y="78236"/>
                    <a:pt x="39391" y="78219"/>
                    <a:pt x="39425" y="78177"/>
                  </a:cubicBezTo>
                  <a:cubicBezTo>
                    <a:pt x="39664" y="77895"/>
                    <a:pt x="39892" y="77606"/>
                    <a:pt x="40126" y="77320"/>
                  </a:cubicBezTo>
                  <a:cubicBezTo>
                    <a:pt x="40513" y="77672"/>
                    <a:pt x="40871" y="77955"/>
                    <a:pt x="41065" y="77955"/>
                  </a:cubicBezTo>
                  <a:cubicBezTo>
                    <a:pt x="42855" y="77961"/>
                    <a:pt x="42658" y="78619"/>
                    <a:pt x="42927" y="80349"/>
                  </a:cubicBezTo>
                  <a:cubicBezTo>
                    <a:pt x="43213" y="82190"/>
                    <a:pt x="43689" y="84506"/>
                    <a:pt x="43288" y="86377"/>
                  </a:cubicBezTo>
                  <a:cubicBezTo>
                    <a:pt x="43285" y="86391"/>
                    <a:pt x="43293" y="86400"/>
                    <a:pt x="43293" y="86411"/>
                  </a:cubicBezTo>
                  <a:cubicBezTo>
                    <a:pt x="42888" y="86760"/>
                    <a:pt x="42590" y="87066"/>
                    <a:pt x="42448" y="87066"/>
                  </a:cubicBezTo>
                  <a:cubicBezTo>
                    <a:pt x="42330" y="87066"/>
                    <a:pt x="42319" y="86856"/>
                    <a:pt x="42442" y="86287"/>
                  </a:cubicBezTo>
                  <a:cubicBezTo>
                    <a:pt x="42461" y="86200"/>
                    <a:pt x="42402" y="86099"/>
                    <a:pt x="42305" y="86099"/>
                  </a:cubicBezTo>
                  <a:cubicBezTo>
                    <a:pt x="42303" y="86099"/>
                    <a:pt x="42300" y="86099"/>
                    <a:pt x="42297" y="86099"/>
                  </a:cubicBezTo>
                  <a:cubicBezTo>
                    <a:pt x="42276" y="86100"/>
                    <a:pt x="42255" y="86101"/>
                    <a:pt x="42234" y="86101"/>
                  </a:cubicBezTo>
                  <a:cubicBezTo>
                    <a:pt x="41971" y="86101"/>
                    <a:pt x="41804" y="86034"/>
                    <a:pt x="41691" y="85975"/>
                  </a:cubicBezTo>
                  <a:cubicBezTo>
                    <a:pt x="41763" y="85715"/>
                    <a:pt x="41835" y="85453"/>
                    <a:pt x="41908" y="85193"/>
                  </a:cubicBezTo>
                  <a:cubicBezTo>
                    <a:pt x="41948" y="85119"/>
                    <a:pt x="41885" y="85052"/>
                    <a:pt x="41821" y="85052"/>
                  </a:cubicBezTo>
                  <a:cubicBezTo>
                    <a:pt x="41793" y="85052"/>
                    <a:pt x="41764" y="85066"/>
                    <a:pt x="41743" y="85098"/>
                  </a:cubicBezTo>
                  <a:cubicBezTo>
                    <a:pt x="41469" y="85510"/>
                    <a:pt x="41192" y="85923"/>
                    <a:pt x="40917" y="86333"/>
                  </a:cubicBezTo>
                  <a:cubicBezTo>
                    <a:pt x="40851" y="86436"/>
                    <a:pt x="40945" y="86544"/>
                    <a:pt x="41047" y="86544"/>
                  </a:cubicBezTo>
                  <a:cubicBezTo>
                    <a:pt x="41057" y="86544"/>
                    <a:pt x="41067" y="86543"/>
                    <a:pt x="41076" y="86541"/>
                  </a:cubicBezTo>
                  <a:cubicBezTo>
                    <a:pt x="42043" y="86657"/>
                    <a:pt x="42240" y="87069"/>
                    <a:pt x="41671" y="87780"/>
                  </a:cubicBezTo>
                  <a:cubicBezTo>
                    <a:pt x="41625" y="87900"/>
                    <a:pt x="41727" y="87975"/>
                    <a:pt x="41829" y="87975"/>
                  </a:cubicBezTo>
                  <a:cubicBezTo>
                    <a:pt x="41868" y="87975"/>
                    <a:pt x="41908" y="87964"/>
                    <a:pt x="41939" y="87938"/>
                  </a:cubicBezTo>
                  <a:cubicBezTo>
                    <a:pt x="42456" y="87518"/>
                    <a:pt x="42732" y="87406"/>
                    <a:pt x="42899" y="87406"/>
                  </a:cubicBezTo>
                  <a:cubicBezTo>
                    <a:pt x="42998" y="87406"/>
                    <a:pt x="43058" y="87445"/>
                    <a:pt x="43109" y="87482"/>
                  </a:cubicBezTo>
                  <a:cubicBezTo>
                    <a:pt x="42843" y="87881"/>
                    <a:pt x="42566" y="88276"/>
                    <a:pt x="42312" y="88683"/>
                  </a:cubicBezTo>
                  <a:cubicBezTo>
                    <a:pt x="42231" y="88812"/>
                    <a:pt x="42347" y="88932"/>
                    <a:pt x="42463" y="88932"/>
                  </a:cubicBezTo>
                  <a:cubicBezTo>
                    <a:pt x="42514" y="88932"/>
                    <a:pt x="42565" y="88909"/>
                    <a:pt x="42600" y="88854"/>
                  </a:cubicBezTo>
                  <a:cubicBezTo>
                    <a:pt x="43265" y="87826"/>
                    <a:pt x="43305" y="87866"/>
                    <a:pt x="43435" y="87427"/>
                  </a:cubicBezTo>
                  <a:cubicBezTo>
                    <a:pt x="43573" y="87289"/>
                    <a:pt x="43781" y="87018"/>
                    <a:pt x="44136" y="86492"/>
                  </a:cubicBezTo>
                  <a:cubicBezTo>
                    <a:pt x="44616" y="85780"/>
                    <a:pt x="44843" y="85500"/>
                    <a:pt x="44902" y="85500"/>
                  </a:cubicBezTo>
                  <a:cubicBezTo>
                    <a:pt x="45106" y="85500"/>
                    <a:pt x="43328" y="88828"/>
                    <a:pt x="43097" y="89316"/>
                  </a:cubicBezTo>
                  <a:cubicBezTo>
                    <a:pt x="43020" y="89447"/>
                    <a:pt x="43132" y="89568"/>
                    <a:pt x="43247" y="89568"/>
                  </a:cubicBezTo>
                  <a:cubicBezTo>
                    <a:pt x="43298" y="89568"/>
                    <a:pt x="43351" y="89543"/>
                    <a:pt x="43386" y="89483"/>
                  </a:cubicBezTo>
                  <a:cubicBezTo>
                    <a:pt x="44061" y="88526"/>
                    <a:pt x="44749" y="87584"/>
                    <a:pt x="45458" y="86655"/>
                  </a:cubicBezTo>
                  <a:lnTo>
                    <a:pt x="45458" y="86655"/>
                  </a:lnTo>
                  <a:cubicBezTo>
                    <a:pt x="44885" y="87425"/>
                    <a:pt x="44410" y="89190"/>
                    <a:pt x="43882" y="90098"/>
                  </a:cubicBezTo>
                  <a:cubicBezTo>
                    <a:pt x="43802" y="90236"/>
                    <a:pt x="43913" y="90349"/>
                    <a:pt x="44032" y="90349"/>
                  </a:cubicBezTo>
                  <a:cubicBezTo>
                    <a:pt x="44085" y="90349"/>
                    <a:pt x="44140" y="90326"/>
                    <a:pt x="44180" y="90274"/>
                  </a:cubicBezTo>
                  <a:cubicBezTo>
                    <a:pt x="45392" y="88670"/>
                    <a:pt x="45891" y="88107"/>
                    <a:pt x="46005" y="88107"/>
                  </a:cubicBezTo>
                  <a:cubicBezTo>
                    <a:pt x="46203" y="88107"/>
                    <a:pt x="45225" y="89828"/>
                    <a:pt x="44821" y="90727"/>
                  </a:cubicBezTo>
                  <a:cubicBezTo>
                    <a:pt x="44763" y="90861"/>
                    <a:pt x="44862" y="90997"/>
                    <a:pt x="44979" y="90997"/>
                  </a:cubicBezTo>
                  <a:cubicBezTo>
                    <a:pt x="45019" y="90997"/>
                    <a:pt x="45062" y="90981"/>
                    <a:pt x="45101" y="90944"/>
                  </a:cubicBezTo>
                  <a:cubicBezTo>
                    <a:pt x="45727" y="90375"/>
                    <a:pt x="46319" y="89769"/>
                    <a:pt x="46876" y="89134"/>
                  </a:cubicBezTo>
                  <a:lnTo>
                    <a:pt x="46876" y="89134"/>
                  </a:lnTo>
                  <a:cubicBezTo>
                    <a:pt x="46674" y="90190"/>
                    <a:pt x="46296" y="91207"/>
                    <a:pt x="45762" y="92139"/>
                  </a:cubicBezTo>
                  <a:cubicBezTo>
                    <a:pt x="45680" y="92284"/>
                    <a:pt x="45801" y="92414"/>
                    <a:pt x="45925" y="92414"/>
                  </a:cubicBezTo>
                  <a:cubicBezTo>
                    <a:pt x="45981" y="92414"/>
                    <a:pt x="46038" y="92388"/>
                    <a:pt x="46076" y="92324"/>
                  </a:cubicBezTo>
                  <a:cubicBezTo>
                    <a:pt x="47117" y="90894"/>
                    <a:pt x="47551" y="90400"/>
                    <a:pt x="47651" y="90400"/>
                  </a:cubicBezTo>
                  <a:cubicBezTo>
                    <a:pt x="47831" y="90400"/>
                    <a:pt x="46932" y="91997"/>
                    <a:pt x="46550" y="92613"/>
                  </a:cubicBezTo>
                  <a:cubicBezTo>
                    <a:pt x="46465" y="92747"/>
                    <a:pt x="46586" y="92886"/>
                    <a:pt x="46715" y="92886"/>
                  </a:cubicBezTo>
                  <a:cubicBezTo>
                    <a:pt x="46758" y="92886"/>
                    <a:pt x="46801" y="92871"/>
                    <a:pt x="46839" y="92835"/>
                  </a:cubicBezTo>
                  <a:cubicBezTo>
                    <a:pt x="47401" y="92275"/>
                    <a:pt x="48790" y="90873"/>
                    <a:pt x="48961" y="90873"/>
                  </a:cubicBezTo>
                  <a:cubicBezTo>
                    <a:pt x="49068" y="90873"/>
                    <a:pt x="48701" y="91417"/>
                    <a:pt x="47367" y="93048"/>
                  </a:cubicBezTo>
                  <a:cubicBezTo>
                    <a:pt x="47257" y="93187"/>
                    <a:pt x="47368" y="93364"/>
                    <a:pt x="47500" y="93364"/>
                  </a:cubicBezTo>
                  <a:cubicBezTo>
                    <a:pt x="47541" y="93364"/>
                    <a:pt x="47585" y="93347"/>
                    <a:pt x="47624" y="93305"/>
                  </a:cubicBezTo>
                  <a:cubicBezTo>
                    <a:pt x="48458" y="92442"/>
                    <a:pt x="48947" y="92034"/>
                    <a:pt x="49124" y="92034"/>
                  </a:cubicBezTo>
                  <a:cubicBezTo>
                    <a:pt x="49356" y="92034"/>
                    <a:pt x="49052" y="92734"/>
                    <a:pt x="48282" y="94027"/>
                  </a:cubicBezTo>
                  <a:cubicBezTo>
                    <a:pt x="48195" y="94175"/>
                    <a:pt x="48314" y="94296"/>
                    <a:pt x="48444" y="94296"/>
                  </a:cubicBezTo>
                  <a:cubicBezTo>
                    <a:pt x="48487" y="94296"/>
                    <a:pt x="48532" y="94283"/>
                    <a:pt x="48571" y="94252"/>
                  </a:cubicBezTo>
                  <a:cubicBezTo>
                    <a:pt x="49526" y="93511"/>
                    <a:pt x="49983" y="93213"/>
                    <a:pt x="50130" y="93213"/>
                  </a:cubicBezTo>
                  <a:cubicBezTo>
                    <a:pt x="50384" y="93213"/>
                    <a:pt x="49709" y="94105"/>
                    <a:pt x="49070" y="95133"/>
                  </a:cubicBezTo>
                  <a:cubicBezTo>
                    <a:pt x="48988" y="95262"/>
                    <a:pt x="49111" y="95409"/>
                    <a:pt x="49236" y="95409"/>
                  </a:cubicBezTo>
                  <a:cubicBezTo>
                    <a:pt x="49278" y="95409"/>
                    <a:pt x="49321" y="95392"/>
                    <a:pt x="49356" y="95352"/>
                  </a:cubicBezTo>
                  <a:cubicBezTo>
                    <a:pt x="49896" y="94574"/>
                    <a:pt x="50228" y="94184"/>
                    <a:pt x="50354" y="94184"/>
                  </a:cubicBezTo>
                  <a:cubicBezTo>
                    <a:pt x="50492" y="94184"/>
                    <a:pt x="50379" y="94657"/>
                    <a:pt x="50014" y="95603"/>
                  </a:cubicBezTo>
                  <a:cubicBezTo>
                    <a:pt x="49941" y="95746"/>
                    <a:pt x="50050" y="95875"/>
                    <a:pt x="50175" y="95875"/>
                  </a:cubicBezTo>
                  <a:cubicBezTo>
                    <a:pt x="50218" y="95875"/>
                    <a:pt x="50263" y="95860"/>
                    <a:pt x="50303" y="95826"/>
                  </a:cubicBezTo>
                  <a:cubicBezTo>
                    <a:pt x="51031" y="95235"/>
                    <a:pt x="51505" y="94939"/>
                    <a:pt x="51728" y="94939"/>
                  </a:cubicBezTo>
                  <a:cubicBezTo>
                    <a:pt x="51967" y="94939"/>
                    <a:pt x="51914" y="95281"/>
                    <a:pt x="51570" y="95964"/>
                  </a:cubicBezTo>
                  <a:cubicBezTo>
                    <a:pt x="51531" y="96091"/>
                    <a:pt x="51643" y="96195"/>
                    <a:pt x="51756" y="96195"/>
                  </a:cubicBezTo>
                  <a:cubicBezTo>
                    <a:pt x="51800" y="96195"/>
                    <a:pt x="51844" y="96180"/>
                    <a:pt x="51879" y="96143"/>
                  </a:cubicBezTo>
                  <a:cubicBezTo>
                    <a:pt x="52408" y="95574"/>
                    <a:pt x="52755" y="95290"/>
                    <a:pt x="52922" y="95290"/>
                  </a:cubicBezTo>
                  <a:cubicBezTo>
                    <a:pt x="53101" y="95290"/>
                    <a:pt x="53070" y="95619"/>
                    <a:pt x="52829" y="96279"/>
                  </a:cubicBezTo>
                  <a:cubicBezTo>
                    <a:pt x="52806" y="96402"/>
                    <a:pt x="52909" y="96518"/>
                    <a:pt x="53017" y="96518"/>
                  </a:cubicBezTo>
                  <a:cubicBezTo>
                    <a:pt x="53059" y="96518"/>
                    <a:pt x="53101" y="96501"/>
                    <a:pt x="53138" y="96461"/>
                  </a:cubicBezTo>
                  <a:cubicBezTo>
                    <a:pt x="53402" y="95934"/>
                    <a:pt x="53614" y="95671"/>
                    <a:pt x="53774" y="95671"/>
                  </a:cubicBezTo>
                  <a:cubicBezTo>
                    <a:pt x="53920" y="95671"/>
                    <a:pt x="54023" y="95890"/>
                    <a:pt x="54082" y="96328"/>
                  </a:cubicBezTo>
                  <a:cubicBezTo>
                    <a:pt x="54071" y="96438"/>
                    <a:pt x="54176" y="96512"/>
                    <a:pt x="54276" y="96512"/>
                  </a:cubicBezTo>
                  <a:cubicBezTo>
                    <a:pt x="54306" y="96512"/>
                    <a:pt x="54336" y="96505"/>
                    <a:pt x="54362" y="96490"/>
                  </a:cubicBezTo>
                  <a:cubicBezTo>
                    <a:pt x="54671" y="96168"/>
                    <a:pt x="54897" y="96008"/>
                    <a:pt x="55041" y="96008"/>
                  </a:cubicBezTo>
                  <a:cubicBezTo>
                    <a:pt x="55219" y="96008"/>
                    <a:pt x="55270" y="96256"/>
                    <a:pt x="55194" y="96752"/>
                  </a:cubicBezTo>
                  <a:cubicBezTo>
                    <a:pt x="55159" y="96890"/>
                    <a:pt x="55258" y="96978"/>
                    <a:pt x="55369" y="96978"/>
                  </a:cubicBezTo>
                  <a:cubicBezTo>
                    <a:pt x="55414" y="96978"/>
                    <a:pt x="55462" y="96963"/>
                    <a:pt x="55503" y="96931"/>
                  </a:cubicBezTo>
                  <a:cubicBezTo>
                    <a:pt x="56061" y="96419"/>
                    <a:pt x="56445" y="96163"/>
                    <a:pt x="56656" y="96163"/>
                  </a:cubicBezTo>
                  <a:cubicBezTo>
                    <a:pt x="56870" y="96163"/>
                    <a:pt x="56905" y="96428"/>
                    <a:pt x="56761" y="96957"/>
                  </a:cubicBezTo>
                  <a:cubicBezTo>
                    <a:pt x="56750" y="97065"/>
                    <a:pt x="56852" y="97143"/>
                    <a:pt x="56952" y="97143"/>
                  </a:cubicBezTo>
                  <a:cubicBezTo>
                    <a:pt x="56983" y="97143"/>
                    <a:pt x="57014" y="97136"/>
                    <a:pt x="57041" y="97119"/>
                  </a:cubicBezTo>
                  <a:cubicBezTo>
                    <a:pt x="57508" y="96832"/>
                    <a:pt x="57739" y="96673"/>
                    <a:pt x="57792" y="96673"/>
                  </a:cubicBezTo>
                  <a:cubicBezTo>
                    <a:pt x="57859" y="96673"/>
                    <a:pt x="57640" y="96928"/>
                    <a:pt x="57258" y="97494"/>
                  </a:cubicBezTo>
                  <a:cubicBezTo>
                    <a:pt x="57167" y="97626"/>
                    <a:pt x="57298" y="97776"/>
                    <a:pt x="57428" y="97776"/>
                  </a:cubicBezTo>
                  <a:cubicBezTo>
                    <a:pt x="57471" y="97776"/>
                    <a:pt x="57515" y="97759"/>
                    <a:pt x="57549" y="97720"/>
                  </a:cubicBezTo>
                  <a:cubicBezTo>
                    <a:pt x="57876" y="97348"/>
                    <a:pt x="58421" y="96504"/>
                    <a:pt x="58635" y="96504"/>
                  </a:cubicBezTo>
                  <a:cubicBezTo>
                    <a:pt x="58737" y="96504"/>
                    <a:pt x="58763" y="96696"/>
                    <a:pt x="58655" y="97223"/>
                  </a:cubicBezTo>
                  <a:cubicBezTo>
                    <a:pt x="58633" y="97332"/>
                    <a:pt x="58713" y="97465"/>
                    <a:pt x="58828" y="97465"/>
                  </a:cubicBezTo>
                  <a:cubicBezTo>
                    <a:pt x="58846" y="97465"/>
                    <a:pt x="58866" y="97462"/>
                    <a:pt x="58886" y="97454"/>
                  </a:cubicBezTo>
                  <a:cubicBezTo>
                    <a:pt x="59343" y="97276"/>
                    <a:pt x="59839" y="96976"/>
                    <a:pt x="60093" y="96976"/>
                  </a:cubicBezTo>
                  <a:cubicBezTo>
                    <a:pt x="60332" y="96976"/>
                    <a:pt x="60357" y="97242"/>
                    <a:pt x="59931" y="98124"/>
                  </a:cubicBezTo>
                  <a:cubicBezTo>
                    <a:pt x="59867" y="98259"/>
                    <a:pt x="59978" y="98412"/>
                    <a:pt x="60102" y="98412"/>
                  </a:cubicBezTo>
                  <a:cubicBezTo>
                    <a:pt x="60144" y="98412"/>
                    <a:pt x="60187" y="98395"/>
                    <a:pt x="60226" y="98352"/>
                  </a:cubicBezTo>
                  <a:cubicBezTo>
                    <a:pt x="60562" y="97982"/>
                    <a:pt x="61209" y="96902"/>
                    <a:pt x="61404" y="96902"/>
                  </a:cubicBezTo>
                  <a:cubicBezTo>
                    <a:pt x="61490" y="96902"/>
                    <a:pt x="61487" y="97114"/>
                    <a:pt x="61329" y="97697"/>
                  </a:cubicBezTo>
                  <a:cubicBezTo>
                    <a:pt x="61289" y="97837"/>
                    <a:pt x="61396" y="97927"/>
                    <a:pt x="61512" y="97927"/>
                  </a:cubicBezTo>
                  <a:cubicBezTo>
                    <a:pt x="61558" y="97927"/>
                    <a:pt x="61606" y="97913"/>
                    <a:pt x="61646" y="97881"/>
                  </a:cubicBezTo>
                  <a:cubicBezTo>
                    <a:pt x="62251" y="97396"/>
                    <a:pt x="62857" y="96844"/>
                    <a:pt x="63162" y="96844"/>
                  </a:cubicBezTo>
                  <a:cubicBezTo>
                    <a:pt x="63389" y="96844"/>
                    <a:pt x="63450" y="97149"/>
                    <a:pt x="63219" y="98011"/>
                  </a:cubicBezTo>
                  <a:cubicBezTo>
                    <a:pt x="63186" y="98134"/>
                    <a:pt x="63302" y="98257"/>
                    <a:pt x="63415" y="98257"/>
                  </a:cubicBezTo>
                  <a:cubicBezTo>
                    <a:pt x="63458" y="98257"/>
                    <a:pt x="63501" y="98239"/>
                    <a:pt x="63534" y="98196"/>
                  </a:cubicBezTo>
                  <a:cubicBezTo>
                    <a:pt x="63549" y="98177"/>
                    <a:pt x="64616" y="96649"/>
                    <a:pt x="64793" y="96649"/>
                  </a:cubicBezTo>
                  <a:cubicBezTo>
                    <a:pt x="64860" y="96649"/>
                    <a:pt x="64798" y="96873"/>
                    <a:pt x="64496" y="97492"/>
                  </a:cubicBezTo>
                  <a:cubicBezTo>
                    <a:pt x="64418" y="97636"/>
                    <a:pt x="64536" y="97778"/>
                    <a:pt x="64667" y="97778"/>
                  </a:cubicBezTo>
                  <a:cubicBezTo>
                    <a:pt x="64711" y="97778"/>
                    <a:pt x="64756" y="97762"/>
                    <a:pt x="64796" y="97725"/>
                  </a:cubicBezTo>
                  <a:cubicBezTo>
                    <a:pt x="65078" y="97483"/>
                    <a:pt x="65798" y="96507"/>
                    <a:pt x="65984" y="96507"/>
                  </a:cubicBezTo>
                  <a:cubicBezTo>
                    <a:pt x="66057" y="96507"/>
                    <a:pt x="66047" y="96658"/>
                    <a:pt x="65896" y="97064"/>
                  </a:cubicBezTo>
                  <a:cubicBezTo>
                    <a:pt x="65850" y="97190"/>
                    <a:pt x="65967" y="97303"/>
                    <a:pt x="66085" y="97303"/>
                  </a:cubicBezTo>
                  <a:cubicBezTo>
                    <a:pt x="66116" y="97303"/>
                    <a:pt x="66148" y="97295"/>
                    <a:pt x="66176" y="97278"/>
                  </a:cubicBezTo>
                  <a:cubicBezTo>
                    <a:pt x="66511" y="97072"/>
                    <a:pt x="67379" y="96294"/>
                    <a:pt x="67730" y="96294"/>
                  </a:cubicBezTo>
                  <a:cubicBezTo>
                    <a:pt x="67890" y="96294"/>
                    <a:pt x="67942" y="96456"/>
                    <a:pt x="67787" y="96908"/>
                  </a:cubicBezTo>
                  <a:cubicBezTo>
                    <a:pt x="67748" y="97025"/>
                    <a:pt x="67861" y="97151"/>
                    <a:pt x="67976" y="97151"/>
                  </a:cubicBezTo>
                  <a:cubicBezTo>
                    <a:pt x="68006" y="97151"/>
                    <a:pt x="68036" y="97142"/>
                    <a:pt x="68064" y="97122"/>
                  </a:cubicBezTo>
                  <a:lnTo>
                    <a:pt x="68529" y="96784"/>
                  </a:lnTo>
                  <a:cubicBezTo>
                    <a:pt x="68633" y="96706"/>
                    <a:pt x="68647" y="96588"/>
                    <a:pt x="68566" y="96487"/>
                  </a:cubicBezTo>
                  <a:cubicBezTo>
                    <a:pt x="68520" y="96426"/>
                    <a:pt x="68468" y="96371"/>
                    <a:pt x="68413" y="96317"/>
                  </a:cubicBezTo>
                  <a:cubicBezTo>
                    <a:pt x="68508" y="96192"/>
                    <a:pt x="68534" y="96008"/>
                    <a:pt x="68468" y="95748"/>
                  </a:cubicBezTo>
                  <a:cubicBezTo>
                    <a:pt x="68486" y="95634"/>
                    <a:pt x="68399" y="95505"/>
                    <a:pt x="68287" y="95505"/>
                  </a:cubicBezTo>
                  <a:cubicBezTo>
                    <a:pt x="68256" y="95505"/>
                    <a:pt x="68224" y="95515"/>
                    <a:pt x="68191" y="95537"/>
                  </a:cubicBezTo>
                  <a:cubicBezTo>
                    <a:pt x="67897" y="95735"/>
                    <a:pt x="67058" y="96533"/>
                    <a:pt x="66743" y="96533"/>
                  </a:cubicBezTo>
                  <a:cubicBezTo>
                    <a:pt x="66599" y="96533"/>
                    <a:pt x="66565" y="96368"/>
                    <a:pt x="66739" y="95907"/>
                  </a:cubicBezTo>
                  <a:cubicBezTo>
                    <a:pt x="66791" y="95772"/>
                    <a:pt x="66670" y="95670"/>
                    <a:pt x="66550" y="95670"/>
                  </a:cubicBezTo>
                  <a:cubicBezTo>
                    <a:pt x="66502" y="95670"/>
                    <a:pt x="66455" y="95686"/>
                    <a:pt x="66418" y="95722"/>
                  </a:cubicBezTo>
                  <a:cubicBezTo>
                    <a:pt x="65945" y="96184"/>
                    <a:pt x="65463" y="96833"/>
                    <a:pt x="65348" y="96833"/>
                  </a:cubicBezTo>
                  <a:cubicBezTo>
                    <a:pt x="65279" y="96833"/>
                    <a:pt x="65341" y="96600"/>
                    <a:pt x="65616" y="95953"/>
                  </a:cubicBezTo>
                  <a:cubicBezTo>
                    <a:pt x="65678" y="95809"/>
                    <a:pt x="65576" y="95665"/>
                    <a:pt x="65449" y="95665"/>
                  </a:cubicBezTo>
                  <a:cubicBezTo>
                    <a:pt x="65405" y="95665"/>
                    <a:pt x="65359" y="95682"/>
                    <a:pt x="65315" y="95722"/>
                  </a:cubicBezTo>
                  <a:cubicBezTo>
                    <a:pt x="64635" y="96344"/>
                    <a:pt x="64219" y="96925"/>
                    <a:pt x="64052" y="96925"/>
                  </a:cubicBezTo>
                  <a:cubicBezTo>
                    <a:pt x="63936" y="96925"/>
                    <a:pt x="63940" y="96646"/>
                    <a:pt x="64060" y="95907"/>
                  </a:cubicBezTo>
                  <a:cubicBezTo>
                    <a:pt x="64080" y="95768"/>
                    <a:pt x="63988" y="95672"/>
                    <a:pt x="63877" y="95672"/>
                  </a:cubicBezTo>
                  <a:cubicBezTo>
                    <a:pt x="63833" y="95672"/>
                    <a:pt x="63786" y="95687"/>
                    <a:pt x="63742" y="95722"/>
                  </a:cubicBezTo>
                  <a:cubicBezTo>
                    <a:pt x="63282" y="96090"/>
                    <a:pt x="62532" y="96911"/>
                    <a:pt x="62213" y="96911"/>
                  </a:cubicBezTo>
                  <a:cubicBezTo>
                    <a:pt x="62048" y="96911"/>
                    <a:pt x="61999" y="96689"/>
                    <a:pt x="62169" y="96065"/>
                  </a:cubicBezTo>
                  <a:cubicBezTo>
                    <a:pt x="62202" y="95940"/>
                    <a:pt x="62088" y="95820"/>
                    <a:pt x="61974" y="95820"/>
                  </a:cubicBezTo>
                  <a:cubicBezTo>
                    <a:pt x="61930" y="95820"/>
                    <a:pt x="61886" y="95838"/>
                    <a:pt x="61851" y="95881"/>
                  </a:cubicBezTo>
                  <a:cubicBezTo>
                    <a:pt x="61263" y="96604"/>
                    <a:pt x="60916" y="97161"/>
                    <a:pt x="60856" y="97161"/>
                  </a:cubicBezTo>
                  <a:cubicBezTo>
                    <a:pt x="60811" y="97161"/>
                    <a:pt x="60926" y="96849"/>
                    <a:pt x="61222" y="96062"/>
                  </a:cubicBezTo>
                  <a:cubicBezTo>
                    <a:pt x="61275" y="95922"/>
                    <a:pt x="61158" y="95838"/>
                    <a:pt x="61041" y="95838"/>
                  </a:cubicBezTo>
                  <a:cubicBezTo>
                    <a:pt x="60993" y="95838"/>
                    <a:pt x="60946" y="95852"/>
                    <a:pt x="60910" y="95881"/>
                  </a:cubicBezTo>
                  <a:cubicBezTo>
                    <a:pt x="60148" y="96452"/>
                    <a:pt x="59636" y="96738"/>
                    <a:pt x="59375" y="96738"/>
                  </a:cubicBezTo>
                  <a:cubicBezTo>
                    <a:pt x="59118" y="96738"/>
                    <a:pt x="59103" y="96461"/>
                    <a:pt x="59331" y="95907"/>
                  </a:cubicBezTo>
                  <a:cubicBezTo>
                    <a:pt x="59364" y="95771"/>
                    <a:pt x="59261" y="95674"/>
                    <a:pt x="59150" y="95674"/>
                  </a:cubicBezTo>
                  <a:cubicBezTo>
                    <a:pt x="59105" y="95674"/>
                    <a:pt x="59059" y="95690"/>
                    <a:pt x="59019" y="95725"/>
                  </a:cubicBezTo>
                  <a:cubicBezTo>
                    <a:pt x="58551" y="96130"/>
                    <a:pt x="58150" y="96808"/>
                    <a:pt x="58148" y="96808"/>
                  </a:cubicBezTo>
                  <a:cubicBezTo>
                    <a:pt x="58147" y="96808"/>
                    <a:pt x="58257" y="96621"/>
                    <a:pt x="58525" y="96109"/>
                  </a:cubicBezTo>
                  <a:cubicBezTo>
                    <a:pt x="58588" y="95988"/>
                    <a:pt x="58489" y="95821"/>
                    <a:pt x="58363" y="95821"/>
                  </a:cubicBezTo>
                  <a:cubicBezTo>
                    <a:pt x="58333" y="95821"/>
                    <a:pt x="58300" y="95831"/>
                    <a:pt x="58268" y="95855"/>
                  </a:cubicBezTo>
                  <a:cubicBezTo>
                    <a:pt x="57911" y="96114"/>
                    <a:pt x="57642" y="96331"/>
                    <a:pt x="57453" y="96331"/>
                  </a:cubicBezTo>
                  <a:cubicBezTo>
                    <a:pt x="57285" y="96331"/>
                    <a:pt x="57180" y="96161"/>
                    <a:pt x="57131" y="95699"/>
                  </a:cubicBezTo>
                  <a:cubicBezTo>
                    <a:pt x="57120" y="95600"/>
                    <a:pt x="57038" y="95512"/>
                    <a:pt x="56944" y="95512"/>
                  </a:cubicBezTo>
                  <a:cubicBezTo>
                    <a:pt x="56915" y="95512"/>
                    <a:pt x="56884" y="95521"/>
                    <a:pt x="56855" y="95539"/>
                  </a:cubicBezTo>
                  <a:lnTo>
                    <a:pt x="56855" y="95539"/>
                  </a:lnTo>
                  <a:cubicBezTo>
                    <a:pt x="56856" y="95539"/>
                    <a:pt x="56856" y="95538"/>
                    <a:pt x="56857" y="95538"/>
                  </a:cubicBezTo>
                  <a:lnTo>
                    <a:pt x="56857" y="95538"/>
                  </a:lnTo>
                  <a:cubicBezTo>
                    <a:pt x="56869" y="95538"/>
                    <a:pt x="56287" y="96052"/>
                    <a:pt x="55993" y="96052"/>
                  </a:cubicBezTo>
                  <a:cubicBezTo>
                    <a:pt x="55852" y="96052"/>
                    <a:pt x="55778" y="95936"/>
                    <a:pt x="55863" y="95592"/>
                  </a:cubicBezTo>
                  <a:cubicBezTo>
                    <a:pt x="55895" y="95467"/>
                    <a:pt x="55798" y="95359"/>
                    <a:pt x="55684" y="95359"/>
                  </a:cubicBezTo>
                  <a:cubicBezTo>
                    <a:pt x="55654" y="95359"/>
                    <a:pt x="55622" y="95367"/>
                    <a:pt x="55592" y="95384"/>
                  </a:cubicBezTo>
                  <a:cubicBezTo>
                    <a:pt x="55357" y="95613"/>
                    <a:pt x="55163" y="95727"/>
                    <a:pt x="55012" y="95727"/>
                  </a:cubicBezTo>
                  <a:cubicBezTo>
                    <a:pt x="54779" y="95727"/>
                    <a:pt x="54645" y="95456"/>
                    <a:pt x="54610" y="94913"/>
                  </a:cubicBezTo>
                  <a:cubicBezTo>
                    <a:pt x="54624" y="94798"/>
                    <a:pt x="54527" y="94735"/>
                    <a:pt x="54429" y="94735"/>
                  </a:cubicBezTo>
                  <a:cubicBezTo>
                    <a:pt x="54380" y="94735"/>
                    <a:pt x="54331" y="94751"/>
                    <a:pt x="54296" y="94784"/>
                  </a:cubicBezTo>
                  <a:cubicBezTo>
                    <a:pt x="53851" y="95190"/>
                    <a:pt x="53588" y="95450"/>
                    <a:pt x="53485" y="95450"/>
                  </a:cubicBezTo>
                  <a:cubicBezTo>
                    <a:pt x="53379" y="95450"/>
                    <a:pt x="53445" y="95171"/>
                    <a:pt x="53658" y="94489"/>
                  </a:cubicBezTo>
                  <a:cubicBezTo>
                    <a:pt x="53701" y="94351"/>
                    <a:pt x="53594" y="94268"/>
                    <a:pt x="53482" y="94268"/>
                  </a:cubicBezTo>
                  <a:cubicBezTo>
                    <a:pt x="53436" y="94268"/>
                    <a:pt x="53390" y="94281"/>
                    <a:pt x="53352" y="94310"/>
                  </a:cubicBezTo>
                  <a:cubicBezTo>
                    <a:pt x="52840" y="94705"/>
                    <a:pt x="52504" y="95092"/>
                    <a:pt x="52368" y="95092"/>
                  </a:cubicBezTo>
                  <a:cubicBezTo>
                    <a:pt x="52269" y="95092"/>
                    <a:pt x="52276" y="94887"/>
                    <a:pt x="52399" y="94330"/>
                  </a:cubicBezTo>
                  <a:cubicBezTo>
                    <a:pt x="52429" y="94207"/>
                    <a:pt x="52329" y="94099"/>
                    <a:pt x="52216" y="94099"/>
                  </a:cubicBezTo>
                  <a:cubicBezTo>
                    <a:pt x="52187" y="94099"/>
                    <a:pt x="52157" y="94106"/>
                    <a:pt x="52128" y="94122"/>
                  </a:cubicBezTo>
                  <a:cubicBezTo>
                    <a:pt x="51521" y="94454"/>
                    <a:pt x="51200" y="94631"/>
                    <a:pt x="51063" y="94631"/>
                  </a:cubicBezTo>
                  <a:cubicBezTo>
                    <a:pt x="50838" y="94631"/>
                    <a:pt x="51119" y="94146"/>
                    <a:pt x="51452" y="93072"/>
                  </a:cubicBezTo>
                  <a:cubicBezTo>
                    <a:pt x="51491" y="92943"/>
                    <a:pt x="51382" y="92840"/>
                    <a:pt x="51270" y="92840"/>
                  </a:cubicBezTo>
                  <a:cubicBezTo>
                    <a:pt x="51226" y="92840"/>
                    <a:pt x="51182" y="92856"/>
                    <a:pt x="51146" y="92893"/>
                  </a:cubicBezTo>
                  <a:cubicBezTo>
                    <a:pt x="50353" y="93700"/>
                    <a:pt x="50055" y="94011"/>
                    <a:pt x="50026" y="94011"/>
                  </a:cubicBezTo>
                  <a:cubicBezTo>
                    <a:pt x="49976" y="94011"/>
                    <a:pt x="50736" y="93072"/>
                    <a:pt x="51117" y="92171"/>
                  </a:cubicBezTo>
                  <a:cubicBezTo>
                    <a:pt x="51177" y="92029"/>
                    <a:pt x="51081" y="91897"/>
                    <a:pt x="50958" y="91897"/>
                  </a:cubicBezTo>
                  <a:cubicBezTo>
                    <a:pt x="50916" y="91897"/>
                    <a:pt x="50871" y="91912"/>
                    <a:pt x="50828" y="91949"/>
                  </a:cubicBezTo>
                  <a:cubicBezTo>
                    <a:pt x="49992" y="92662"/>
                    <a:pt x="49588" y="92941"/>
                    <a:pt x="49443" y="92941"/>
                  </a:cubicBezTo>
                  <a:cubicBezTo>
                    <a:pt x="49140" y="92941"/>
                    <a:pt x="49978" y="91715"/>
                    <a:pt x="50349" y="90710"/>
                  </a:cubicBezTo>
                  <a:cubicBezTo>
                    <a:pt x="50399" y="90574"/>
                    <a:pt x="50284" y="90488"/>
                    <a:pt x="50170" y="90488"/>
                  </a:cubicBezTo>
                  <a:cubicBezTo>
                    <a:pt x="50124" y="90488"/>
                    <a:pt x="50079" y="90501"/>
                    <a:pt x="50043" y="90531"/>
                  </a:cubicBezTo>
                  <a:cubicBezTo>
                    <a:pt x="49662" y="90840"/>
                    <a:pt x="49298" y="91166"/>
                    <a:pt x="48955" y="91515"/>
                  </a:cubicBezTo>
                  <a:cubicBezTo>
                    <a:pt x="49238" y="91071"/>
                    <a:pt x="49486" y="90603"/>
                    <a:pt x="49700" y="90124"/>
                  </a:cubicBezTo>
                  <a:cubicBezTo>
                    <a:pt x="49762" y="89984"/>
                    <a:pt x="49662" y="89852"/>
                    <a:pt x="49540" y="89852"/>
                  </a:cubicBezTo>
                  <a:cubicBezTo>
                    <a:pt x="49498" y="89852"/>
                    <a:pt x="49455" y="89867"/>
                    <a:pt x="49414" y="89902"/>
                  </a:cubicBezTo>
                  <a:cubicBezTo>
                    <a:pt x="48269" y="90911"/>
                    <a:pt x="47793" y="91465"/>
                    <a:pt x="47717" y="91465"/>
                  </a:cubicBezTo>
                  <a:cubicBezTo>
                    <a:pt x="47639" y="91465"/>
                    <a:pt x="47983" y="90881"/>
                    <a:pt x="48458" y="89607"/>
                  </a:cubicBezTo>
                  <a:cubicBezTo>
                    <a:pt x="48508" y="89476"/>
                    <a:pt x="48392" y="89380"/>
                    <a:pt x="48276" y="89380"/>
                  </a:cubicBezTo>
                  <a:cubicBezTo>
                    <a:pt x="48232" y="89380"/>
                    <a:pt x="48187" y="89394"/>
                    <a:pt x="48152" y="89425"/>
                  </a:cubicBezTo>
                  <a:cubicBezTo>
                    <a:pt x="47077" y="90430"/>
                    <a:pt x="46638" y="90847"/>
                    <a:pt x="46557" y="90847"/>
                  </a:cubicBezTo>
                  <a:cubicBezTo>
                    <a:pt x="46422" y="90847"/>
                    <a:pt x="47270" y="89701"/>
                    <a:pt x="47826" y="88187"/>
                  </a:cubicBezTo>
                  <a:cubicBezTo>
                    <a:pt x="47874" y="88060"/>
                    <a:pt x="47760" y="87963"/>
                    <a:pt x="47647" y="87963"/>
                  </a:cubicBezTo>
                  <a:cubicBezTo>
                    <a:pt x="47603" y="87963"/>
                    <a:pt x="47560" y="87978"/>
                    <a:pt x="47526" y="88011"/>
                  </a:cubicBezTo>
                  <a:cubicBezTo>
                    <a:pt x="46481" y="89017"/>
                    <a:pt x="46019" y="89453"/>
                    <a:pt x="45893" y="89453"/>
                  </a:cubicBezTo>
                  <a:cubicBezTo>
                    <a:pt x="45710" y="89453"/>
                    <a:pt x="46239" y="88527"/>
                    <a:pt x="46720" y="87084"/>
                  </a:cubicBezTo>
                  <a:cubicBezTo>
                    <a:pt x="46758" y="86967"/>
                    <a:pt x="46647" y="86860"/>
                    <a:pt x="46539" y="86860"/>
                  </a:cubicBezTo>
                  <a:cubicBezTo>
                    <a:pt x="46498" y="86860"/>
                    <a:pt x="46457" y="86876"/>
                    <a:pt x="46426" y="86914"/>
                  </a:cubicBezTo>
                  <a:cubicBezTo>
                    <a:pt x="45282" y="88285"/>
                    <a:pt x="44869" y="88815"/>
                    <a:pt x="44843" y="88815"/>
                  </a:cubicBezTo>
                  <a:cubicBezTo>
                    <a:pt x="44797" y="88815"/>
                    <a:pt x="45916" y="87219"/>
                    <a:pt x="46400" y="85663"/>
                  </a:cubicBezTo>
                  <a:cubicBezTo>
                    <a:pt x="46435" y="85545"/>
                    <a:pt x="46333" y="85451"/>
                    <a:pt x="46229" y="85451"/>
                  </a:cubicBezTo>
                  <a:cubicBezTo>
                    <a:pt x="46189" y="85451"/>
                    <a:pt x="46147" y="85466"/>
                    <a:pt x="46114" y="85499"/>
                  </a:cubicBezTo>
                  <a:cubicBezTo>
                    <a:pt x="45228" y="86400"/>
                    <a:pt x="44509" y="87318"/>
                    <a:pt x="43787" y="88348"/>
                  </a:cubicBezTo>
                  <a:cubicBezTo>
                    <a:pt x="44665" y="87095"/>
                    <a:pt x="45277" y="85548"/>
                    <a:pt x="45906" y="84128"/>
                  </a:cubicBezTo>
                  <a:cubicBezTo>
                    <a:pt x="45958" y="84012"/>
                    <a:pt x="45858" y="83869"/>
                    <a:pt x="45753" y="83869"/>
                  </a:cubicBezTo>
                  <a:cubicBezTo>
                    <a:pt x="45716" y="83869"/>
                    <a:pt x="45678" y="83887"/>
                    <a:pt x="45646" y="83928"/>
                  </a:cubicBezTo>
                  <a:cubicBezTo>
                    <a:pt x="44953" y="84820"/>
                    <a:pt x="44295" y="85730"/>
                    <a:pt x="43657" y="86651"/>
                  </a:cubicBezTo>
                  <a:cubicBezTo>
                    <a:pt x="43677" y="86587"/>
                    <a:pt x="43698" y="86524"/>
                    <a:pt x="43718" y="86452"/>
                  </a:cubicBezTo>
                  <a:cubicBezTo>
                    <a:pt x="43744" y="86382"/>
                    <a:pt x="43715" y="86307"/>
                    <a:pt x="43651" y="86276"/>
                  </a:cubicBezTo>
                  <a:cubicBezTo>
                    <a:pt x="44021" y="84442"/>
                    <a:pt x="43747" y="82242"/>
                    <a:pt x="43345" y="80193"/>
                  </a:cubicBezTo>
                  <a:cubicBezTo>
                    <a:pt x="43882" y="78971"/>
                    <a:pt x="44486" y="77779"/>
                    <a:pt x="45138" y="76607"/>
                  </a:cubicBezTo>
                  <a:cubicBezTo>
                    <a:pt x="45834" y="75784"/>
                    <a:pt x="46530" y="74958"/>
                    <a:pt x="47202" y="74113"/>
                  </a:cubicBezTo>
                  <a:lnTo>
                    <a:pt x="47202" y="74113"/>
                  </a:lnTo>
                  <a:cubicBezTo>
                    <a:pt x="46042" y="75986"/>
                    <a:pt x="45020" y="77909"/>
                    <a:pt x="44197" y="79898"/>
                  </a:cubicBezTo>
                  <a:cubicBezTo>
                    <a:pt x="44128" y="79956"/>
                    <a:pt x="44067" y="80019"/>
                    <a:pt x="44001" y="80077"/>
                  </a:cubicBezTo>
                  <a:cubicBezTo>
                    <a:pt x="43966" y="80105"/>
                    <a:pt x="43998" y="80147"/>
                    <a:pt x="44034" y="80147"/>
                  </a:cubicBezTo>
                  <a:cubicBezTo>
                    <a:pt x="44043" y="80147"/>
                    <a:pt x="44053" y="80144"/>
                    <a:pt x="44061" y="80138"/>
                  </a:cubicBezTo>
                  <a:cubicBezTo>
                    <a:pt x="44079" y="80120"/>
                    <a:pt x="44096" y="80103"/>
                    <a:pt x="44113" y="80089"/>
                  </a:cubicBezTo>
                  <a:lnTo>
                    <a:pt x="44113" y="80089"/>
                  </a:lnTo>
                  <a:cubicBezTo>
                    <a:pt x="44096" y="80135"/>
                    <a:pt x="44073" y="80181"/>
                    <a:pt x="44056" y="80227"/>
                  </a:cubicBezTo>
                  <a:cubicBezTo>
                    <a:pt x="44016" y="80323"/>
                    <a:pt x="44107" y="80401"/>
                    <a:pt x="44195" y="80401"/>
                  </a:cubicBezTo>
                  <a:cubicBezTo>
                    <a:pt x="44228" y="80401"/>
                    <a:pt x="44262" y="80389"/>
                    <a:pt x="44287" y="80363"/>
                  </a:cubicBezTo>
                  <a:cubicBezTo>
                    <a:pt x="44512" y="80123"/>
                    <a:pt x="44725" y="79878"/>
                    <a:pt x="44945" y="79638"/>
                  </a:cubicBezTo>
                  <a:lnTo>
                    <a:pt x="44945" y="79638"/>
                  </a:lnTo>
                  <a:cubicBezTo>
                    <a:pt x="44471" y="80536"/>
                    <a:pt x="44064" y="81469"/>
                    <a:pt x="43726" y="82427"/>
                  </a:cubicBezTo>
                  <a:cubicBezTo>
                    <a:pt x="43691" y="82529"/>
                    <a:pt x="43788" y="82620"/>
                    <a:pt x="43881" y="82620"/>
                  </a:cubicBezTo>
                  <a:cubicBezTo>
                    <a:pt x="43917" y="82620"/>
                    <a:pt x="43953" y="82607"/>
                    <a:pt x="43980" y="82574"/>
                  </a:cubicBezTo>
                  <a:cubicBezTo>
                    <a:pt x="45513" y="80816"/>
                    <a:pt x="47015" y="79032"/>
                    <a:pt x="48484" y="77225"/>
                  </a:cubicBezTo>
                  <a:lnTo>
                    <a:pt x="48484" y="77225"/>
                  </a:lnTo>
                  <a:cubicBezTo>
                    <a:pt x="46919" y="79480"/>
                    <a:pt x="45421" y="81775"/>
                    <a:pt x="44058" y="84125"/>
                  </a:cubicBezTo>
                  <a:cubicBezTo>
                    <a:pt x="43990" y="84243"/>
                    <a:pt x="44091" y="84348"/>
                    <a:pt x="44194" y="84348"/>
                  </a:cubicBezTo>
                  <a:cubicBezTo>
                    <a:pt x="44240" y="84348"/>
                    <a:pt x="44286" y="84327"/>
                    <a:pt x="44318" y="84278"/>
                  </a:cubicBezTo>
                  <a:cubicBezTo>
                    <a:pt x="46795" y="80395"/>
                    <a:pt x="49827" y="76977"/>
                    <a:pt x="52815" y="73486"/>
                  </a:cubicBezTo>
                  <a:cubicBezTo>
                    <a:pt x="53320" y="72894"/>
                    <a:pt x="53805" y="72288"/>
                    <a:pt x="54278" y="71679"/>
                  </a:cubicBezTo>
                  <a:lnTo>
                    <a:pt x="54278" y="71679"/>
                  </a:lnTo>
                  <a:cubicBezTo>
                    <a:pt x="53785" y="72432"/>
                    <a:pt x="53277" y="73174"/>
                    <a:pt x="52728" y="73890"/>
                  </a:cubicBezTo>
                  <a:cubicBezTo>
                    <a:pt x="52649" y="73993"/>
                    <a:pt x="52753" y="74103"/>
                    <a:pt x="52859" y="74103"/>
                  </a:cubicBezTo>
                  <a:cubicBezTo>
                    <a:pt x="52892" y="74103"/>
                    <a:pt x="52926" y="74092"/>
                    <a:pt x="52953" y="74066"/>
                  </a:cubicBezTo>
                  <a:cubicBezTo>
                    <a:pt x="54645" y="72461"/>
                    <a:pt x="56175" y="70732"/>
                    <a:pt x="57645" y="68945"/>
                  </a:cubicBezTo>
                  <a:lnTo>
                    <a:pt x="57645" y="68945"/>
                  </a:lnTo>
                  <a:cubicBezTo>
                    <a:pt x="56787" y="70131"/>
                    <a:pt x="55973" y="71338"/>
                    <a:pt x="55234" y="72623"/>
                  </a:cubicBezTo>
                  <a:cubicBezTo>
                    <a:pt x="55167" y="72740"/>
                    <a:pt x="55268" y="72863"/>
                    <a:pt x="55377" y="72863"/>
                  </a:cubicBezTo>
                  <a:cubicBezTo>
                    <a:pt x="55413" y="72863"/>
                    <a:pt x="55450" y="72849"/>
                    <a:pt x="55482" y="72816"/>
                  </a:cubicBezTo>
                  <a:cubicBezTo>
                    <a:pt x="57720" y="70501"/>
                    <a:pt x="59458" y="67848"/>
                    <a:pt x="61473" y="65342"/>
                  </a:cubicBezTo>
                  <a:lnTo>
                    <a:pt x="61473" y="65342"/>
                  </a:lnTo>
                  <a:cubicBezTo>
                    <a:pt x="60777" y="66208"/>
                    <a:pt x="58681" y="69138"/>
                    <a:pt x="57749" y="70891"/>
                  </a:cubicBezTo>
                  <a:cubicBezTo>
                    <a:pt x="57682" y="71016"/>
                    <a:pt x="57779" y="71125"/>
                    <a:pt x="57891" y="71125"/>
                  </a:cubicBezTo>
                  <a:cubicBezTo>
                    <a:pt x="57929" y="71125"/>
                    <a:pt x="57968" y="71113"/>
                    <a:pt x="58003" y="71084"/>
                  </a:cubicBezTo>
                  <a:cubicBezTo>
                    <a:pt x="59103" y="70207"/>
                    <a:pt x="59693" y="69620"/>
                    <a:pt x="59828" y="69620"/>
                  </a:cubicBezTo>
                  <a:cubicBezTo>
                    <a:pt x="59958" y="69620"/>
                    <a:pt x="59667" y="70164"/>
                    <a:pt x="59004" y="71517"/>
                  </a:cubicBezTo>
                  <a:cubicBezTo>
                    <a:pt x="58944" y="71642"/>
                    <a:pt x="59042" y="71767"/>
                    <a:pt x="59154" y="71767"/>
                  </a:cubicBezTo>
                  <a:cubicBezTo>
                    <a:pt x="59192" y="71767"/>
                    <a:pt x="59231" y="71753"/>
                    <a:pt x="59267" y="71719"/>
                  </a:cubicBezTo>
                  <a:cubicBezTo>
                    <a:pt x="59779" y="71235"/>
                    <a:pt x="60510" y="70314"/>
                    <a:pt x="60762" y="70314"/>
                  </a:cubicBezTo>
                  <a:cubicBezTo>
                    <a:pt x="60911" y="70314"/>
                    <a:pt x="60893" y="70636"/>
                    <a:pt x="60563" y="71558"/>
                  </a:cubicBezTo>
                  <a:cubicBezTo>
                    <a:pt x="60524" y="71668"/>
                    <a:pt x="60632" y="71771"/>
                    <a:pt x="60734" y="71771"/>
                  </a:cubicBezTo>
                  <a:cubicBezTo>
                    <a:pt x="60773" y="71771"/>
                    <a:pt x="60812" y="71755"/>
                    <a:pt x="60841" y="71719"/>
                  </a:cubicBezTo>
                  <a:cubicBezTo>
                    <a:pt x="60947" y="71589"/>
                    <a:pt x="61525" y="70853"/>
                    <a:pt x="61880" y="70322"/>
                  </a:cubicBezTo>
                  <a:cubicBezTo>
                    <a:pt x="61900" y="70316"/>
                    <a:pt x="61923" y="70319"/>
                    <a:pt x="61946" y="70302"/>
                  </a:cubicBezTo>
                  <a:cubicBezTo>
                    <a:pt x="62192" y="70134"/>
                    <a:pt x="62405" y="69921"/>
                    <a:pt x="62576" y="69672"/>
                  </a:cubicBezTo>
                  <a:cubicBezTo>
                    <a:pt x="62677" y="69547"/>
                    <a:pt x="62570" y="69380"/>
                    <a:pt x="62450" y="69380"/>
                  </a:cubicBezTo>
                  <a:cubicBezTo>
                    <a:pt x="62412" y="69380"/>
                    <a:pt x="62373" y="69396"/>
                    <a:pt x="62339" y="69436"/>
                  </a:cubicBezTo>
                  <a:cubicBezTo>
                    <a:pt x="62200" y="69589"/>
                    <a:pt x="62073" y="69736"/>
                    <a:pt x="61964" y="69869"/>
                  </a:cubicBezTo>
                  <a:cubicBezTo>
                    <a:pt x="61874" y="69929"/>
                    <a:pt x="61790" y="69993"/>
                    <a:pt x="61710" y="70062"/>
                  </a:cubicBezTo>
                  <a:cubicBezTo>
                    <a:pt x="61663" y="70100"/>
                    <a:pt x="61649" y="70163"/>
                    <a:pt x="61675" y="70218"/>
                  </a:cubicBezTo>
                  <a:cubicBezTo>
                    <a:pt x="61526" y="70394"/>
                    <a:pt x="61427" y="70502"/>
                    <a:pt x="61385" y="70502"/>
                  </a:cubicBezTo>
                  <a:cubicBezTo>
                    <a:pt x="61315" y="70502"/>
                    <a:pt x="61400" y="70209"/>
                    <a:pt x="61675" y="69439"/>
                  </a:cubicBezTo>
                  <a:cubicBezTo>
                    <a:pt x="61720" y="69315"/>
                    <a:pt x="61619" y="69236"/>
                    <a:pt x="61514" y="69236"/>
                  </a:cubicBezTo>
                  <a:cubicBezTo>
                    <a:pt x="61472" y="69236"/>
                    <a:pt x="61429" y="69249"/>
                    <a:pt x="61395" y="69277"/>
                  </a:cubicBezTo>
                  <a:cubicBezTo>
                    <a:pt x="60446" y="70065"/>
                    <a:pt x="60002" y="70453"/>
                    <a:pt x="59914" y="70453"/>
                  </a:cubicBezTo>
                  <a:cubicBezTo>
                    <a:pt x="59801" y="70453"/>
                    <a:pt x="60279" y="69806"/>
                    <a:pt x="61025" y="68532"/>
                  </a:cubicBezTo>
                  <a:cubicBezTo>
                    <a:pt x="61099" y="68404"/>
                    <a:pt x="60995" y="68292"/>
                    <a:pt x="60880" y="68292"/>
                  </a:cubicBezTo>
                  <a:cubicBezTo>
                    <a:pt x="60842" y="68292"/>
                    <a:pt x="60803" y="68305"/>
                    <a:pt x="60768" y="68333"/>
                  </a:cubicBezTo>
                  <a:cubicBezTo>
                    <a:pt x="60240" y="68765"/>
                    <a:pt x="59003" y="70007"/>
                    <a:pt x="58765" y="70007"/>
                  </a:cubicBezTo>
                  <a:cubicBezTo>
                    <a:pt x="58641" y="70007"/>
                    <a:pt x="58790" y="69667"/>
                    <a:pt x="59458" y="68694"/>
                  </a:cubicBezTo>
                  <a:cubicBezTo>
                    <a:pt x="60523" y="67140"/>
                    <a:pt x="61704" y="65795"/>
                    <a:pt x="62596" y="64118"/>
                  </a:cubicBezTo>
                  <a:cubicBezTo>
                    <a:pt x="62656" y="64004"/>
                    <a:pt x="62559" y="63878"/>
                    <a:pt x="62453" y="63878"/>
                  </a:cubicBezTo>
                  <a:cubicBezTo>
                    <a:pt x="62417" y="63878"/>
                    <a:pt x="62380" y="63893"/>
                    <a:pt x="62348" y="63927"/>
                  </a:cubicBezTo>
                  <a:cubicBezTo>
                    <a:pt x="60483" y="65954"/>
                    <a:pt x="58927" y="68197"/>
                    <a:pt x="57229" y="70354"/>
                  </a:cubicBezTo>
                  <a:cubicBezTo>
                    <a:pt x="58828" y="68272"/>
                    <a:pt x="60402" y="65824"/>
                    <a:pt x="61805" y="63641"/>
                  </a:cubicBezTo>
                  <a:cubicBezTo>
                    <a:pt x="61879" y="63523"/>
                    <a:pt x="61778" y="63423"/>
                    <a:pt x="61670" y="63423"/>
                  </a:cubicBezTo>
                  <a:cubicBezTo>
                    <a:pt x="61623" y="63423"/>
                    <a:pt x="61575" y="63442"/>
                    <a:pt x="61539" y="63488"/>
                  </a:cubicBezTo>
                  <a:cubicBezTo>
                    <a:pt x="59388" y="66297"/>
                    <a:pt x="57255" y="69107"/>
                    <a:pt x="54888" y="71739"/>
                  </a:cubicBezTo>
                  <a:cubicBezTo>
                    <a:pt x="54159" y="72550"/>
                    <a:pt x="53871" y="72867"/>
                    <a:pt x="53847" y="72867"/>
                  </a:cubicBezTo>
                  <a:cubicBezTo>
                    <a:pt x="53814" y="72867"/>
                    <a:pt x="54235" y="72320"/>
                    <a:pt x="54706" y="71624"/>
                  </a:cubicBezTo>
                  <a:cubicBezTo>
                    <a:pt x="55390" y="70614"/>
                    <a:pt x="56005" y="69548"/>
                    <a:pt x="56620" y="68489"/>
                  </a:cubicBezTo>
                  <a:cubicBezTo>
                    <a:pt x="57884" y="66679"/>
                    <a:pt x="59097" y="64837"/>
                    <a:pt x="60370" y="63003"/>
                  </a:cubicBezTo>
                  <a:cubicBezTo>
                    <a:pt x="60435" y="62910"/>
                    <a:pt x="60339" y="62800"/>
                    <a:pt x="60246" y="62800"/>
                  </a:cubicBezTo>
                  <a:cubicBezTo>
                    <a:pt x="60215" y="62800"/>
                    <a:pt x="60184" y="62812"/>
                    <a:pt x="60159" y="62842"/>
                  </a:cubicBezTo>
                  <a:cubicBezTo>
                    <a:pt x="58589" y="64721"/>
                    <a:pt x="57318" y="66797"/>
                    <a:pt x="56045" y="68876"/>
                  </a:cubicBezTo>
                  <a:cubicBezTo>
                    <a:pt x="55563" y="69563"/>
                    <a:pt x="55072" y="70247"/>
                    <a:pt x="54547" y="70925"/>
                  </a:cubicBezTo>
                  <a:cubicBezTo>
                    <a:pt x="52361" y="73743"/>
                    <a:pt x="49913" y="76362"/>
                    <a:pt x="47650" y="79119"/>
                  </a:cubicBezTo>
                  <a:cubicBezTo>
                    <a:pt x="47295" y="79549"/>
                    <a:pt x="46241" y="81157"/>
                    <a:pt x="45617" y="82121"/>
                  </a:cubicBezTo>
                  <a:lnTo>
                    <a:pt x="45906" y="81674"/>
                  </a:lnTo>
                  <a:cubicBezTo>
                    <a:pt x="47892" y="78559"/>
                    <a:pt x="50069" y="75510"/>
                    <a:pt x="52234" y="72516"/>
                  </a:cubicBezTo>
                  <a:cubicBezTo>
                    <a:pt x="52327" y="72389"/>
                    <a:pt x="52416" y="72259"/>
                    <a:pt x="52509" y="72132"/>
                  </a:cubicBezTo>
                  <a:cubicBezTo>
                    <a:pt x="55427" y="68350"/>
                    <a:pt x="58248" y="64496"/>
                    <a:pt x="61014" y="60593"/>
                  </a:cubicBezTo>
                  <a:cubicBezTo>
                    <a:pt x="61718" y="59600"/>
                    <a:pt x="62408" y="58598"/>
                    <a:pt x="63104" y="57599"/>
                  </a:cubicBezTo>
                  <a:cubicBezTo>
                    <a:pt x="63118" y="57681"/>
                    <a:pt x="63187" y="57728"/>
                    <a:pt x="63256" y="57728"/>
                  </a:cubicBezTo>
                  <a:cubicBezTo>
                    <a:pt x="63303" y="57728"/>
                    <a:pt x="63351" y="57706"/>
                    <a:pt x="63381" y="57660"/>
                  </a:cubicBezTo>
                  <a:cubicBezTo>
                    <a:pt x="65578" y="54758"/>
                    <a:pt x="67403" y="51611"/>
                    <a:pt x="69502" y="48643"/>
                  </a:cubicBezTo>
                  <a:cubicBezTo>
                    <a:pt x="71488" y="45837"/>
                    <a:pt x="73616" y="43227"/>
                    <a:pt x="75290" y="40236"/>
                  </a:cubicBezTo>
                  <a:lnTo>
                    <a:pt x="75290" y="40236"/>
                  </a:lnTo>
                  <a:cubicBezTo>
                    <a:pt x="75313" y="40424"/>
                    <a:pt x="75227" y="40831"/>
                    <a:pt x="75024" y="41466"/>
                  </a:cubicBezTo>
                  <a:cubicBezTo>
                    <a:pt x="74106" y="43236"/>
                    <a:pt x="72698" y="44905"/>
                    <a:pt x="71488" y="46444"/>
                  </a:cubicBezTo>
                  <a:cubicBezTo>
                    <a:pt x="68832" y="49824"/>
                    <a:pt x="66219" y="53208"/>
                    <a:pt x="64224" y="57033"/>
                  </a:cubicBezTo>
                  <a:cubicBezTo>
                    <a:pt x="64171" y="57138"/>
                    <a:pt x="64263" y="57259"/>
                    <a:pt x="64358" y="57259"/>
                  </a:cubicBezTo>
                  <a:cubicBezTo>
                    <a:pt x="64391" y="57259"/>
                    <a:pt x="64425" y="57244"/>
                    <a:pt x="64452" y="57209"/>
                  </a:cubicBezTo>
                  <a:cubicBezTo>
                    <a:pt x="66228" y="54960"/>
                    <a:pt x="68006" y="52711"/>
                    <a:pt x="69782" y="50462"/>
                  </a:cubicBezTo>
                  <a:lnTo>
                    <a:pt x="69782" y="50462"/>
                  </a:lnTo>
                  <a:cubicBezTo>
                    <a:pt x="68003" y="52893"/>
                    <a:pt x="66236" y="55333"/>
                    <a:pt x="64548" y="57827"/>
                  </a:cubicBezTo>
                  <a:cubicBezTo>
                    <a:pt x="64482" y="57922"/>
                    <a:pt x="64579" y="58032"/>
                    <a:pt x="64673" y="58032"/>
                  </a:cubicBezTo>
                  <a:cubicBezTo>
                    <a:pt x="64705" y="58032"/>
                    <a:pt x="64736" y="58020"/>
                    <a:pt x="64761" y="57992"/>
                  </a:cubicBezTo>
                  <a:cubicBezTo>
                    <a:pt x="69328" y="52766"/>
                    <a:pt x="72674" y="46585"/>
                    <a:pt x="77706" y="41755"/>
                  </a:cubicBezTo>
                  <a:lnTo>
                    <a:pt x="77706" y="41755"/>
                  </a:lnTo>
                  <a:cubicBezTo>
                    <a:pt x="77620" y="42200"/>
                    <a:pt x="77533" y="42644"/>
                    <a:pt x="77447" y="43089"/>
                  </a:cubicBezTo>
                  <a:cubicBezTo>
                    <a:pt x="76696" y="44330"/>
                    <a:pt x="75836" y="45502"/>
                    <a:pt x="74880" y="46594"/>
                  </a:cubicBezTo>
                  <a:cubicBezTo>
                    <a:pt x="73656" y="48092"/>
                    <a:pt x="72308" y="49492"/>
                    <a:pt x="71043" y="50956"/>
                  </a:cubicBezTo>
                  <a:cubicBezTo>
                    <a:pt x="68953" y="53375"/>
                    <a:pt x="66926" y="55893"/>
                    <a:pt x="65009" y="58453"/>
                  </a:cubicBezTo>
                  <a:cubicBezTo>
                    <a:pt x="64929" y="58558"/>
                    <a:pt x="65036" y="58672"/>
                    <a:pt x="65145" y="58672"/>
                  </a:cubicBezTo>
                  <a:cubicBezTo>
                    <a:pt x="65180" y="58672"/>
                    <a:pt x="65215" y="58660"/>
                    <a:pt x="65243" y="58632"/>
                  </a:cubicBezTo>
                  <a:cubicBezTo>
                    <a:pt x="66199" y="57741"/>
                    <a:pt x="66746" y="57188"/>
                    <a:pt x="66890" y="57188"/>
                  </a:cubicBezTo>
                  <a:cubicBezTo>
                    <a:pt x="67035" y="57188"/>
                    <a:pt x="66774" y="57747"/>
                    <a:pt x="66112" y="59083"/>
                  </a:cubicBezTo>
                  <a:cubicBezTo>
                    <a:pt x="66055" y="59202"/>
                    <a:pt x="66143" y="59297"/>
                    <a:pt x="66240" y="59297"/>
                  </a:cubicBezTo>
                  <a:cubicBezTo>
                    <a:pt x="66284" y="59297"/>
                    <a:pt x="66331" y="59277"/>
                    <a:pt x="66366" y="59230"/>
                  </a:cubicBezTo>
                  <a:cubicBezTo>
                    <a:pt x="67334" y="57932"/>
                    <a:pt x="67742" y="57475"/>
                    <a:pt x="67841" y="57475"/>
                  </a:cubicBezTo>
                  <a:cubicBezTo>
                    <a:pt x="68036" y="57475"/>
                    <a:pt x="67034" y="59245"/>
                    <a:pt x="66745" y="59871"/>
                  </a:cubicBezTo>
                  <a:cubicBezTo>
                    <a:pt x="66689" y="59990"/>
                    <a:pt x="66775" y="60084"/>
                    <a:pt x="66871" y="60084"/>
                  </a:cubicBezTo>
                  <a:cubicBezTo>
                    <a:pt x="66914" y="60084"/>
                    <a:pt x="66960" y="60064"/>
                    <a:pt x="66996" y="60018"/>
                  </a:cubicBezTo>
                  <a:cubicBezTo>
                    <a:pt x="67476" y="59395"/>
                    <a:pt x="67703" y="59167"/>
                    <a:pt x="67789" y="59167"/>
                  </a:cubicBezTo>
                  <a:cubicBezTo>
                    <a:pt x="67986" y="59167"/>
                    <a:pt x="67452" y="60362"/>
                    <a:pt x="67553" y="60772"/>
                  </a:cubicBezTo>
                  <a:cubicBezTo>
                    <a:pt x="67570" y="60838"/>
                    <a:pt x="67637" y="60881"/>
                    <a:pt x="67703" y="60881"/>
                  </a:cubicBezTo>
                  <a:cubicBezTo>
                    <a:pt x="67740" y="60881"/>
                    <a:pt x="67775" y="60868"/>
                    <a:pt x="67801" y="60838"/>
                  </a:cubicBezTo>
                  <a:cubicBezTo>
                    <a:pt x="67894" y="60731"/>
                    <a:pt x="67986" y="60627"/>
                    <a:pt x="68078" y="60523"/>
                  </a:cubicBezTo>
                  <a:cubicBezTo>
                    <a:pt x="68173" y="60413"/>
                    <a:pt x="68074" y="60264"/>
                    <a:pt x="67966" y="60264"/>
                  </a:cubicBezTo>
                  <a:cubicBezTo>
                    <a:pt x="67932" y="60264"/>
                    <a:pt x="67898" y="60279"/>
                    <a:pt x="67868" y="60313"/>
                  </a:cubicBezTo>
                  <a:cubicBezTo>
                    <a:pt x="68150" y="59588"/>
                    <a:pt x="68390" y="58846"/>
                    <a:pt x="68586" y="58093"/>
                  </a:cubicBezTo>
                  <a:cubicBezTo>
                    <a:pt x="68618" y="57994"/>
                    <a:pt x="68528" y="57906"/>
                    <a:pt x="68437" y="57906"/>
                  </a:cubicBezTo>
                  <a:cubicBezTo>
                    <a:pt x="68403" y="57906"/>
                    <a:pt x="68369" y="57919"/>
                    <a:pt x="68341" y="57948"/>
                  </a:cubicBezTo>
                  <a:cubicBezTo>
                    <a:pt x="67771" y="58585"/>
                    <a:pt x="67506" y="58828"/>
                    <a:pt x="67428" y="58828"/>
                  </a:cubicBezTo>
                  <a:cubicBezTo>
                    <a:pt x="67225" y="58828"/>
                    <a:pt x="68314" y="57155"/>
                    <a:pt x="68569" y="56551"/>
                  </a:cubicBezTo>
                  <a:cubicBezTo>
                    <a:pt x="68614" y="56448"/>
                    <a:pt x="68533" y="56327"/>
                    <a:pt x="68439" y="56327"/>
                  </a:cubicBezTo>
                  <a:cubicBezTo>
                    <a:pt x="68407" y="56327"/>
                    <a:pt x="68374" y="56341"/>
                    <a:pt x="68344" y="56375"/>
                  </a:cubicBezTo>
                  <a:cubicBezTo>
                    <a:pt x="67450" y="57359"/>
                    <a:pt x="67099" y="57751"/>
                    <a:pt x="67041" y="57751"/>
                  </a:cubicBezTo>
                  <a:cubicBezTo>
                    <a:pt x="66954" y="57751"/>
                    <a:pt x="67551" y="56841"/>
                    <a:pt x="67957" y="55731"/>
                  </a:cubicBezTo>
                  <a:cubicBezTo>
                    <a:pt x="67995" y="55631"/>
                    <a:pt x="67899" y="55542"/>
                    <a:pt x="67807" y="55542"/>
                  </a:cubicBezTo>
                  <a:cubicBezTo>
                    <a:pt x="67772" y="55542"/>
                    <a:pt x="67737" y="55555"/>
                    <a:pt x="67712" y="55587"/>
                  </a:cubicBezTo>
                  <a:cubicBezTo>
                    <a:pt x="67157" y="56262"/>
                    <a:pt x="66577" y="56915"/>
                    <a:pt x="65971" y="57544"/>
                  </a:cubicBezTo>
                  <a:cubicBezTo>
                    <a:pt x="66765" y="56626"/>
                    <a:pt x="67547" y="55699"/>
                    <a:pt x="68318" y="54764"/>
                  </a:cubicBezTo>
                  <a:cubicBezTo>
                    <a:pt x="69912" y="52844"/>
                    <a:pt x="71456" y="50898"/>
                    <a:pt x="73116" y="49036"/>
                  </a:cubicBezTo>
                  <a:cubicBezTo>
                    <a:pt x="73451" y="48661"/>
                    <a:pt x="73780" y="48288"/>
                    <a:pt x="74106" y="47913"/>
                  </a:cubicBezTo>
                  <a:lnTo>
                    <a:pt x="74106" y="47913"/>
                  </a:lnTo>
                  <a:cubicBezTo>
                    <a:pt x="72859" y="49533"/>
                    <a:pt x="71626" y="51158"/>
                    <a:pt x="70425" y="52815"/>
                  </a:cubicBezTo>
                  <a:cubicBezTo>
                    <a:pt x="70386" y="52869"/>
                    <a:pt x="70445" y="52935"/>
                    <a:pt x="70500" y="52935"/>
                  </a:cubicBezTo>
                  <a:cubicBezTo>
                    <a:pt x="70518" y="52935"/>
                    <a:pt x="70536" y="52928"/>
                    <a:pt x="70550" y="52910"/>
                  </a:cubicBezTo>
                  <a:cubicBezTo>
                    <a:pt x="72698" y="50130"/>
                    <a:pt x="74863" y="47359"/>
                    <a:pt x="77066" y="44622"/>
                  </a:cubicBezTo>
                  <a:cubicBezTo>
                    <a:pt x="77750" y="43773"/>
                    <a:pt x="79003" y="42610"/>
                    <a:pt x="79479" y="41634"/>
                  </a:cubicBezTo>
                  <a:lnTo>
                    <a:pt x="79479" y="41634"/>
                  </a:lnTo>
                  <a:cubicBezTo>
                    <a:pt x="78616" y="43409"/>
                    <a:pt x="77311" y="45017"/>
                    <a:pt x="76179" y="46628"/>
                  </a:cubicBezTo>
                  <a:cubicBezTo>
                    <a:pt x="76099" y="46746"/>
                    <a:pt x="76213" y="46874"/>
                    <a:pt x="76330" y="46874"/>
                  </a:cubicBezTo>
                  <a:cubicBezTo>
                    <a:pt x="76368" y="46874"/>
                    <a:pt x="76407" y="46860"/>
                    <a:pt x="76439" y="46828"/>
                  </a:cubicBezTo>
                  <a:cubicBezTo>
                    <a:pt x="77403" y="45835"/>
                    <a:pt x="78344" y="44821"/>
                    <a:pt x="79274" y="43794"/>
                  </a:cubicBezTo>
                  <a:lnTo>
                    <a:pt x="79274" y="43794"/>
                  </a:lnTo>
                  <a:cubicBezTo>
                    <a:pt x="78315" y="44854"/>
                    <a:pt x="77620" y="46623"/>
                    <a:pt x="76970" y="47890"/>
                  </a:cubicBezTo>
                  <a:cubicBezTo>
                    <a:pt x="76912" y="48006"/>
                    <a:pt x="77014" y="48140"/>
                    <a:pt x="77120" y="48140"/>
                  </a:cubicBezTo>
                  <a:cubicBezTo>
                    <a:pt x="77157" y="48140"/>
                    <a:pt x="77193" y="48124"/>
                    <a:pt x="77224" y="48086"/>
                  </a:cubicBezTo>
                  <a:cubicBezTo>
                    <a:pt x="77490" y="47755"/>
                    <a:pt x="78778" y="45948"/>
                    <a:pt x="78983" y="45948"/>
                  </a:cubicBezTo>
                  <a:cubicBezTo>
                    <a:pt x="79077" y="45948"/>
                    <a:pt x="78945" y="46324"/>
                    <a:pt x="78388" y="47390"/>
                  </a:cubicBezTo>
                  <a:cubicBezTo>
                    <a:pt x="77727" y="48658"/>
                    <a:pt x="76774" y="49821"/>
                    <a:pt x="76029" y="51043"/>
                  </a:cubicBezTo>
                  <a:cubicBezTo>
                    <a:pt x="75962" y="51155"/>
                    <a:pt x="76066" y="51282"/>
                    <a:pt x="76173" y="51282"/>
                  </a:cubicBezTo>
                  <a:cubicBezTo>
                    <a:pt x="76209" y="51282"/>
                    <a:pt x="76245" y="51267"/>
                    <a:pt x="76275" y="51233"/>
                  </a:cubicBezTo>
                  <a:cubicBezTo>
                    <a:pt x="76780" y="50661"/>
                    <a:pt x="79003" y="48693"/>
                    <a:pt x="79086" y="48511"/>
                  </a:cubicBezTo>
                  <a:lnTo>
                    <a:pt x="79086" y="48511"/>
                  </a:lnTo>
                  <a:cubicBezTo>
                    <a:pt x="78125" y="50618"/>
                    <a:pt x="76387" y="52451"/>
                    <a:pt x="75085" y="54351"/>
                  </a:cubicBezTo>
                  <a:cubicBezTo>
                    <a:pt x="75009" y="54462"/>
                    <a:pt x="75119" y="54587"/>
                    <a:pt x="75229" y="54587"/>
                  </a:cubicBezTo>
                  <a:cubicBezTo>
                    <a:pt x="75265" y="54587"/>
                    <a:pt x="75301" y="54574"/>
                    <a:pt x="75330" y="54542"/>
                  </a:cubicBezTo>
                  <a:cubicBezTo>
                    <a:pt x="76139" y="53645"/>
                    <a:pt x="78141" y="51245"/>
                    <a:pt x="78508" y="51245"/>
                  </a:cubicBezTo>
                  <a:cubicBezTo>
                    <a:pt x="78673" y="51245"/>
                    <a:pt x="78507" y="51729"/>
                    <a:pt x="77756" y="53052"/>
                  </a:cubicBezTo>
                  <a:cubicBezTo>
                    <a:pt x="76035" y="56080"/>
                    <a:pt x="73618" y="58722"/>
                    <a:pt x="71312" y="61312"/>
                  </a:cubicBezTo>
                  <a:cubicBezTo>
                    <a:pt x="70962" y="61701"/>
                    <a:pt x="70604" y="62085"/>
                    <a:pt x="70252" y="62472"/>
                  </a:cubicBezTo>
                  <a:cubicBezTo>
                    <a:pt x="70246" y="62348"/>
                    <a:pt x="70246" y="62221"/>
                    <a:pt x="70252" y="62094"/>
                  </a:cubicBezTo>
                  <a:cubicBezTo>
                    <a:pt x="70512" y="61670"/>
                    <a:pt x="70778" y="61216"/>
                    <a:pt x="70991" y="60827"/>
                  </a:cubicBezTo>
                  <a:cubicBezTo>
                    <a:pt x="71569" y="60041"/>
                    <a:pt x="72285" y="59025"/>
                    <a:pt x="72360" y="58918"/>
                  </a:cubicBezTo>
                  <a:cubicBezTo>
                    <a:pt x="72436" y="58812"/>
                    <a:pt x="72323" y="58682"/>
                    <a:pt x="72215" y="58682"/>
                  </a:cubicBezTo>
                  <a:cubicBezTo>
                    <a:pt x="72180" y="58682"/>
                    <a:pt x="72145" y="58696"/>
                    <a:pt x="72117" y="58731"/>
                  </a:cubicBezTo>
                  <a:cubicBezTo>
                    <a:pt x="70662" y="60587"/>
                    <a:pt x="69224" y="62212"/>
                    <a:pt x="68445" y="64467"/>
                  </a:cubicBezTo>
                  <a:cubicBezTo>
                    <a:pt x="68405" y="64580"/>
                    <a:pt x="68510" y="64676"/>
                    <a:pt x="68613" y="64676"/>
                  </a:cubicBezTo>
                  <a:cubicBezTo>
                    <a:pt x="68653" y="64676"/>
                    <a:pt x="68692" y="64662"/>
                    <a:pt x="68722" y="64629"/>
                  </a:cubicBezTo>
                  <a:cubicBezTo>
                    <a:pt x="69005" y="64320"/>
                    <a:pt x="69294" y="64011"/>
                    <a:pt x="69580" y="63705"/>
                  </a:cubicBezTo>
                  <a:cubicBezTo>
                    <a:pt x="69594" y="63702"/>
                    <a:pt x="69611" y="63699"/>
                    <a:pt x="69626" y="63696"/>
                  </a:cubicBezTo>
                  <a:cubicBezTo>
                    <a:pt x="71857" y="62700"/>
                    <a:pt x="73177" y="60939"/>
                    <a:pt x="74525" y="58964"/>
                  </a:cubicBezTo>
                  <a:cubicBezTo>
                    <a:pt x="75437" y="57636"/>
                    <a:pt x="76237" y="56228"/>
                    <a:pt x="77120" y="54879"/>
                  </a:cubicBezTo>
                  <a:cubicBezTo>
                    <a:pt x="78190" y="53250"/>
                    <a:pt x="80126" y="51953"/>
                    <a:pt x="81132" y="50448"/>
                  </a:cubicBezTo>
                  <a:lnTo>
                    <a:pt x="81132" y="50448"/>
                  </a:lnTo>
                  <a:cubicBezTo>
                    <a:pt x="79011" y="53625"/>
                    <a:pt x="76781" y="56714"/>
                    <a:pt x="74332" y="59637"/>
                  </a:cubicBezTo>
                  <a:cubicBezTo>
                    <a:pt x="73373" y="60688"/>
                    <a:pt x="72423" y="61748"/>
                    <a:pt x="71482" y="62816"/>
                  </a:cubicBezTo>
                  <a:cubicBezTo>
                    <a:pt x="71374" y="62940"/>
                    <a:pt x="71481" y="63104"/>
                    <a:pt x="71604" y="63104"/>
                  </a:cubicBezTo>
                  <a:cubicBezTo>
                    <a:pt x="71642" y="63104"/>
                    <a:pt x="71681" y="63089"/>
                    <a:pt x="71716" y="63052"/>
                  </a:cubicBezTo>
                  <a:cubicBezTo>
                    <a:pt x="72920" y="61805"/>
                    <a:pt x="74052" y="60506"/>
                    <a:pt x="75143" y="59175"/>
                  </a:cubicBezTo>
                  <a:cubicBezTo>
                    <a:pt x="75449" y="58875"/>
                    <a:pt x="75738" y="58583"/>
                    <a:pt x="75974" y="58326"/>
                  </a:cubicBezTo>
                  <a:cubicBezTo>
                    <a:pt x="76657" y="57586"/>
                    <a:pt x="76985" y="57303"/>
                    <a:pt x="77089" y="57303"/>
                  </a:cubicBezTo>
                  <a:cubicBezTo>
                    <a:pt x="77292" y="57303"/>
                    <a:pt x="76645" y="58377"/>
                    <a:pt x="76113" y="59239"/>
                  </a:cubicBezTo>
                  <a:cubicBezTo>
                    <a:pt x="76762" y="58208"/>
                    <a:pt x="77698" y="57186"/>
                    <a:pt x="78220" y="55890"/>
                  </a:cubicBezTo>
                  <a:cubicBezTo>
                    <a:pt x="78266" y="55776"/>
                    <a:pt x="78156" y="55681"/>
                    <a:pt x="78050" y="55681"/>
                  </a:cubicBezTo>
                  <a:cubicBezTo>
                    <a:pt x="78009" y="55681"/>
                    <a:pt x="77968" y="55695"/>
                    <a:pt x="77937" y="55728"/>
                  </a:cubicBezTo>
                  <a:cubicBezTo>
                    <a:pt x="77747" y="55930"/>
                    <a:pt x="77562" y="56135"/>
                    <a:pt x="77372" y="56340"/>
                  </a:cubicBezTo>
                  <a:cubicBezTo>
                    <a:pt x="79084" y="54057"/>
                    <a:pt x="80700" y="51698"/>
                    <a:pt x="82300" y="49319"/>
                  </a:cubicBezTo>
                  <a:cubicBezTo>
                    <a:pt x="82385" y="49191"/>
                    <a:pt x="82268" y="49067"/>
                    <a:pt x="82146" y="49067"/>
                  </a:cubicBezTo>
                  <a:cubicBezTo>
                    <a:pt x="82106" y="49067"/>
                    <a:pt x="82065" y="49081"/>
                    <a:pt x="82031" y="49111"/>
                  </a:cubicBezTo>
                  <a:cubicBezTo>
                    <a:pt x="80472" y="50497"/>
                    <a:pt x="79035" y="52015"/>
                    <a:pt x="77741" y="53652"/>
                  </a:cubicBezTo>
                  <a:cubicBezTo>
                    <a:pt x="78529" y="52356"/>
                    <a:pt x="79225" y="51011"/>
                    <a:pt x="79785" y="49590"/>
                  </a:cubicBezTo>
                  <a:cubicBezTo>
                    <a:pt x="79829" y="49482"/>
                    <a:pt x="79723" y="49390"/>
                    <a:pt x="79623" y="49390"/>
                  </a:cubicBezTo>
                  <a:cubicBezTo>
                    <a:pt x="79585" y="49390"/>
                    <a:pt x="79547" y="49403"/>
                    <a:pt x="79520" y="49434"/>
                  </a:cubicBezTo>
                  <a:cubicBezTo>
                    <a:pt x="78370" y="50708"/>
                    <a:pt x="77085" y="51990"/>
                    <a:pt x="76134" y="53374"/>
                  </a:cubicBezTo>
                  <a:lnTo>
                    <a:pt x="76134" y="53374"/>
                  </a:lnTo>
                  <a:cubicBezTo>
                    <a:pt x="77490" y="51398"/>
                    <a:pt x="78922" y="49621"/>
                    <a:pt x="79924" y="47419"/>
                  </a:cubicBezTo>
                  <a:cubicBezTo>
                    <a:pt x="79977" y="47303"/>
                    <a:pt x="79892" y="47185"/>
                    <a:pt x="79787" y="47185"/>
                  </a:cubicBezTo>
                  <a:cubicBezTo>
                    <a:pt x="79752" y="47185"/>
                    <a:pt x="79714" y="47199"/>
                    <a:pt x="79678" y="47232"/>
                  </a:cubicBezTo>
                  <a:cubicBezTo>
                    <a:pt x="78856" y="48000"/>
                    <a:pt x="77398" y="49400"/>
                    <a:pt x="77040" y="49986"/>
                  </a:cubicBezTo>
                  <a:cubicBezTo>
                    <a:pt x="78099" y="48245"/>
                    <a:pt x="79162" y="46813"/>
                    <a:pt x="79782" y="44864"/>
                  </a:cubicBezTo>
                  <a:cubicBezTo>
                    <a:pt x="79816" y="44760"/>
                    <a:pt x="79717" y="44662"/>
                    <a:pt x="79622" y="44662"/>
                  </a:cubicBezTo>
                  <a:cubicBezTo>
                    <a:pt x="79586" y="44662"/>
                    <a:pt x="79550" y="44677"/>
                    <a:pt x="79522" y="44711"/>
                  </a:cubicBezTo>
                  <a:cubicBezTo>
                    <a:pt x="78479" y="46001"/>
                    <a:pt x="78048" y="46490"/>
                    <a:pt x="77983" y="46490"/>
                  </a:cubicBezTo>
                  <a:cubicBezTo>
                    <a:pt x="77838" y="46490"/>
                    <a:pt x="79495" y="44082"/>
                    <a:pt x="80247" y="42699"/>
                  </a:cubicBezTo>
                  <a:cubicBezTo>
                    <a:pt x="80312" y="42581"/>
                    <a:pt x="80208" y="42448"/>
                    <a:pt x="80097" y="42448"/>
                  </a:cubicBezTo>
                  <a:cubicBezTo>
                    <a:pt x="80059" y="42448"/>
                    <a:pt x="80020" y="42463"/>
                    <a:pt x="79987" y="42500"/>
                  </a:cubicBezTo>
                  <a:cubicBezTo>
                    <a:pt x="79234" y="43346"/>
                    <a:pt x="77649" y="45110"/>
                    <a:pt x="77328" y="45566"/>
                  </a:cubicBezTo>
                  <a:cubicBezTo>
                    <a:pt x="78480" y="43926"/>
                    <a:pt x="79528" y="42298"/>
                    <a:pt x="80406" y="40496"/>
                  </a:cubicBezTo>
                  <a:cubicBezTo>
                    <a:pt x="80464" y="40376"/>
                    <a:pt x="80361" y="40236"/>
                    <a:pt x="80253" y="40236"/>
                  </a:cubicBezTo>
                  <a:cubicBezTo>
                    <a:pt x="80215" y="40236"/>
                    <a:pt x="80176" y="40253"/>
                    <a:pt x="80143" y="40294"/>
                  </a:cubicBezTo>
                  <a:cubicBezTo>
                    <a:pt x="79115" y="41567"/>
                    <a:pt x="78093" y="42846"/>
                    <a:pt x="77074" y="44125"/>
                  </a:cubicBezTo>
                  <a:cubicBezTo>
                    <a:pt x="77761" y="43080"/>
                    <a:pt x="78362" y="41974"/>
                    <a:pt x="78830" y="40765"/>
                  </a:cubicBezTo>
                  <a:cubicBezTo>
                    <a:pt x="78871" y="40657"/>
                    <a:pt x="78778" y="40586"/>
                    <a:pt x="78685" y="40586"/>
                  </a:cubicBezTo>
                  <a:cubicBezTo>
                    <a:pt x="78649" y="40586"/>
                    <a:pt x="78613" y="40597"/>
                    <a:pt x="78584" y="40620"/>
                  </a:cubicBezTo>
                  <a:cubicBezTo>
                    <a:pt x="73994" y="44538"/>
                    <a:pt x="70841" y="49657"/>
                    <a:pt x="67293" y="54467"/>
                  </a:cubicBezTo>
                  <a:cubicBezTo>
                    <a:pt x="66167" y="55992"/>
                    <a:pt x="65731" y="56571"/>
                    <a:pt x="65717" y="56571"/>
                  </a:cubicBezTo>
                  <a:cubicBezTo>
                    <a:pt x="65676" y="56571"/>
                    <a:pt x="69073" y="51862"/>
                    <a:pt x="69718" y="50979"/>
                  </a:cubicBezTo>
                  <a:cubicBezTo>
                    <a:pt x="70919" y="49333"/>
                    <a:pt x="72126" y="47694"/>
                    <a:pt x="73327" y="46048"/>
                  </a:cubicBezTo>
                  <a:cubicBezTo>
                    <a:pt x="74984" y="44070"/>
                    <a:pt x="76889" y="42304"/>
                    <a:pt x="77718" y="39818"/>
                  </a:cubicBezTo>
                  <a:cubicBezTo>
                    <a:pt x="77752" y="39716"/>
                    <a:pt x="77670" y="39649"/>
                    <a:pt x="77585" y="39649"/>
                  </a:cubicBezTo>
                  <a:cubicBezTo>
                    <a:pt x="77540" y="39649"/>
                    <a:pt x="77494" y="39668"/>
                    <a:pt x="77464" y="39711"/>
                  </a:cubicBezTo>
                  <a:cubicBezTo>
                    <a:pt x="76020" y="41853"/>
                    <a:pt x="74516" y="43949"/>
                    <a:pt x="73001" y="46039"/>
                  </a:cubicBezTo>
                  <a:cubicBezTo>
                    <a:pt x="72230" y="46960"/>
                    <a:pt x="71456" y="47881"/>
                    <a:pt x="70703" y="48817"/>
                  </a:cubicBezTo>
                  <a:cubicBezTo>
                    <a:pt x="69617" y="50168"/>
                    <a:pt x="68552" y="51536"/>
                    <a:pt x="67481" y="52899"/>
                  </a:cubicBezTo>
                  <a:cubicBezTo>
                    <a:pt x="67173" y="53285"/>
                    <a:pt x="65443" y="55717"/>
                    <a:pt x="65318" y="55717"/>
                  </a:cubicBezTo>
                  <a:cubicBezTo>
                    <a:pt x="65267" y="55717"/>
                    <a:pt x="65482" y="55314"/>
                    <a:pt x="66167" y="54207"/>
                  </a:cubicBezTo>
                  <a:cubicBezTo>
                    <a:pt x="69375" y="49022"/>
                    <a:pt x="74170" y="44752"/>
                    <a:pt x="76459" y="39033"/>
                  </a:cubicBezTo>
                  <a:cubicBezTo>
                    <a:pt x="76503" y="38927"/>
                    <a:pt x="76410" y="38854"/>
                    <a:pt x="76317" y="38854"/>
                  </a:cubicBezTo>
                  <a:cubicBezTo>
                    <a:pt x="76280" y="38854"/>
                    <a:pt x="76243" y="38866"/>
                    <a:pt x="76214" y="38891"/>
                  </a:cubicBezTo>
                  <a:cubicBezTo>
                    <a:pt x="76087" y="39001"/>
                    <a:pt x="75957" y="39122"/>
                    <a:pt x="75830" y="39235"/>
                  </a:cubicBezTo>
                  <a:cubicBezTo>
                    <a:pt x="75897" y="39104"/>
                    <a:pt x="75796" y="38993"/>
                    <a:pt x="75685" y="38993"/>
                  </a:cubicBezTo>
                  <a:cubicBezTo>
                    <a:pt x="75635" y="38993"/>
                    <a:pt x="75583" y="39016"/>
                    <a:pt x="75544" y="39070"/>
                  </a:cubicBezTo>
                  <a:cubicBezTo>
                    <a:pt x="75267" y="39463"/>
                    <a:pt x="74996" y="39858"/>
                    <a:pt x="74718" y="40254"/>
                  </a:cubicBezTo>
                  <a:cubicBezTo>
                    <a:pt x="73616" y="41287"/>
                    <a:pt x="72487" y="42413"/>
                    <a:pt x="71378" y="43620"/>
                  </a:cubicBezTo>
                  <a:cubicBezTo>
                    <a:pt x="72966" y="41527"/>
                    <a:pt x="74528" y="39405"/>
                    <a:pt x="75518" y="36989"/>
                  </a:cubicBezTo>
                  <a:cubicBezTo>
                    <a:pt x="75560" y="36885"/>
                    <a:pt x="75463" y="36802"/>
                    <a:pt x="75368" y="36802"/>
                  </a:cubicBezTo>
                  <a:cubicBezTo>
                    <a:pt x="75331" y="36802"/>
                    <a:pt x="75295" y="36815"/>
                    <a:pt x="75267" y="36844"/>
                  </a:cubicBezTo>
                  <a:cubicBezTo>
                    <a:pt x="74845" y="37283"/>
                    <a:pt x="74450" y="37748"/>
                    <a:pt x="74043" y="38204"/>
                  </a:cubicBezTo>
                  <a:cubicBezTo>
                    <a:pt x="77178" y="33842"/>
                    <a:pt x="80308" y="29474"/>
                    <a:pt x="83426" y="25100"/>
                  </a:cubicBezTo>
                  <a:cubicBezTo>
                    <a:pt x="85083" y="22790"/>
                    <a:pt x="86697" y="20449"/>
                    <a:pt x="88273" y="18082"/>
                  </a:cubicBezTo>
                  <a:cubicBezTo>
                    <a:pt x="88417" y="17865"/>
                    <a:pt x="88914" y="17039"/>
                    <a:pt x="89434" y="16156"/>
                  </a:cubicBezTo>
                  <a:cubicBezTo>
                    <a:pt x="90251" y="15076"/>
                    <a:pt x="90987" y="13936"/>
                    <a:pt x="91633" y="12744"/>
                  </a:cubicBezTo>
                  <a:lnTo>
                    <a:pt x="91633" y="12744"/>
                  </a:lnTo>
                  <a:cubicBezTo>
                    <a:pt x="92023" y="12824"/>
                    <a:pt x="90704" y="15714"/>
                    <a:pt x="90282" y="16488"/>
                  </a:cubicBezTo>
                  <a:cubicBezTo>
                    <a:pt x="89933" y="17126"/>
                    <a:pt x="89535" y="17735"/>
                    <a:pt x="89119" y="18336"/>
                  </a:cubicBezTo>
                  <a:cubicBezTo>
                    <a:pt x="87817" y="19834"/>
                    <a:pt x="86570" y="21387"/>
                    <a:pt x="85438" y="23013"/>
                  </a:cubicBezTo>
                  <a:cubicBezTo>
                    <a:pt x="83356" y="25516"/>
                    <a:pt x="81234" y="27955"/>
                    <a:pt x="79494" y="30730"/>
                  </a:cubicBezTo>
                  <a:cubicBezTo>
                    <a:pt x="79431" y="30830"/>
                    <a:pt x="79522" y="30958"/>
                    <a:pt x="79627" y="30958"/>
                  </a:cubicBezTo>
                  <a:cubicBezTo>
                    <a:pt x="79651" y="30958"/>
                    <a:pt x="79677" y="30951"/>
                    <a:pt x="79701" y="30935"/>
                  </a:cubicBezTo>
                  <a:cubicBezTo>
                    <a:pt x="80518" y="30369"/>
                    <a:pt x="81301" y="29754"/>
                    <a:pt x="82043" y="29093"/>
                  </a:cubicBezTo>
                  <a:lnTo>
                    <a:pt x="82043" y="29093"/>
                  </a:lnTo>
                  <a:cubicBezTo>
                    <a:pt x="81858" y="29540"/>
                    <a:pt x="81682" y="29991"/>
                    <a:pt x="81520" y="30450"/>
                  </a:cubicBezTo>
                  <a:cubicBezTo>
                    <a:pt x="81486" y="30545"/>
                    <a:pt x="81580" y="30652"/>
                    <a:pt x="81677" y="30652"/>
                  </a:cubicBezTo>
                  <a:cubicBezTo>
                    <a:pt x="81703" y="30652"/>
                    <a:pt x="81730" y="30644"/>
                    <a:pt x="81754" y="30626"/>
                  </a:cubicBezTo>
                  <a:cubicBezTo>
                    <a:pt x="82375" y="30155"/>
                    <a:pt x="82967" y="29656"/>
                    <a:pt x="83535" y="29139"/>
                  </a:cubicBezTo>
                  <a:lnTo>
                    <a:pt x="83535" y="29139"/>
                  </a:lnTo>
                  <a:cubicBezTo>
                    <a:pt x="83189" y="29817"/>
                    <a:pt x="82886" y="30519"/>
                    <a:pt x="82626" y="31238"/>
                  </a:cubicBezTo>
                  <a:cubicBezTo>
                    <a:pt x="82586" y="31346"/>
                    <a:pt x="82683" y="31430"/>
                    <a:pt x="82780" y="31430"/>
                  </a:cubicBezTo>
                  <a:cubicBezTo>
                    <a:pt x="82818" y="31430"/>
                    <a:pt x="82856" y="31417"/>
                    <a:pt x="82886" y="31388"/>
                  </a:cubicBezTo>
                  <a:cubicBezTo>
                    <a:pt x="83258" y="31015"/>
                    <a:pt x="83631" y="30640"/>
                    <a:pt x="84003" y="30265"/>
                  </a:cubicBezTo>
                  <a:lnTo>
                    <a:pt x="84003" y="30265"/>
                  </a:lnTo>
                  <a:cubicBezTo>
                    <a:pt x="83908" y="30481"/>
                    <a:pt x="83807" y="30698"/>
                    <a:pt x="83726" y="30920"/>
                  </a:cubicBezTo>
                  <a:cubicBezTo>
                    <a:pt x="83685" y="31038"/>
                    <a:pt x="83782" y="31114"/>
                    <a:pt x="83881" y="31114"/>
                  </a:cubicBezTo>
                  <a:cubicBezTo>
                    <a:pt x="83921" y="31114"/>
                    <a:pt x="83960" y="31102"/>
                    <a:pt x="83992" y="31076"/>
                  </a:cubicBezTo>
                  <a:cubicBezTo>
                    <a:pt x="88712" y="27095"/>
                    <a:pt x="91850" y="21812"/>
                    <a:pt x="95877" y="17198"/>
                  </a:cubicBezTo>
                  <a:lnTo>
                    <a:pt x="95877" y="17198"/>
                  </a:lnTo>
                  <a:cubicBezTo>
                    <a:pt x="94113" y="19219"/>
                    <a:pt x="92491" y="22279"/>
                    <a:pt x="90634" y="24531"/>
                  </a:cubicBezTo>
                  <a:cubicBezTo>
                    <a:pt x="88686" y="26899"/>
                    <a:pt x="86682" y="29214"/>
                    <a:pt x="84840" y="31668"/>
                  </a:cubicBezTo>
                  <a:cubicBezTo>
                    <a:pt x="84757" y="31779"/>
                    <a:pt x="84877" y="31911"/>
                    <a:pt x="84991" y="31911"/>
                  </a:cubicBezTo>
                  <a:cubicBezTo>
                    <a:pt x="85029" y="31911"/>
                    <a:pt x="85065" y="31897"/>
                    <a:pt x="85094" y="31864"/>
                  </a:cubicBezTo>
                  <a:cubicBezTo>
                    <a:pt x="87294" y="29370"/>
                    <a:pt x="89353" y="26771"/>
                    <a:pt x="91394" y="24147"/>
                  </a:cubicBezTo>
                  <a:cubicBezTo>
                    <a:pt x="92107" y="23232"/>
                    <a:pt x="92982" y="22291"/>
                    <a:pt x="93848" y="21327"/>
                  </a:cubicBezTo>
                  <a:lnTo>
                    <a:pt x="93848" y="21327"/>
                  </a:lnTo>
                  <a:cubicBezTo>
                    <a:pt x="92777" y="22735"/>
                    <a:pt x="91801" y="24216"/>
                    <a:pt x="90932" y="25758"/>
                  </a:cubicBezTo>
                  <a:cubicBezTo>
                    <a:pt x="89298" y="27788"/>
                    <a:pt x="87661" y="29814"/>
                    <a:pt x="86258" y="31983"/>
                  </a:cubicBezTo>
                  <a:cubicBezTo>
                    <a:pt x="86180" y="32101"/>
                    <a:pt x="86288" y="32225"/>
                    <a:pt x="86401" y="32225"/>
                  </a:cubicBezTo>
                  <a:cubicBezTo>
                    <a:pt x="86439" y="32225"/>
                    <a:pt x="86477" y="32211"/>
                    <a:pt x="86509" y="32179"/>
                  </a:cubicBezTo>
                  <a:cubicBezTo>
                    <a:pt x="88224" y="30487"/>
                    <a:pt x="89820" y="28709"/>
                    <a:pt x="91368" y="26884"/>
                  </a:cubicBezTo>
                  <a:cubicBezTo>
                    <a:pt x="92193" y="26307"/>
                    <a:pt x="92985" y="25698"/>
                    <a:pt x="93721" y="25025"/>
                  </a:cubicBezTo>
                  <a:lnTo>
                    <a:pt x="93721" y="25025"/>
                  </a:lnTo>
                  <a:cubicBezTo>
                    <a:pt x="93253" y="25692"/>
                    <a:pt x="92806" y="26376"/>
                    <a:pt x="92390" y="27095"/>
                  </a:cubicBezTo>
                  <a:cubicBezTo>
                    <a:pt x="92312" y="27231"/>
                    <a:pt x="92421" y="27347"/>
                    <a:pt x="92543" y="27347"/>
                  </a:cubicBezTo>
                  <a:cubicBezTo>
                    <a:pt x="92583" y="27347"/>
                    <a:pt x="92625" y="27334"/>
                    <a:pt x="92661" y="27306"/>
                  </a:cubicBezTo>
                  <a:cubicBezTo>
                    <a:pt x="93819" y="26388"/>
                    <a:pt x="94927" y="25406"/>
                    <a:pt x="95981" y="24364"/>
                  </a:cubicBezTo>
                  <a:lnTo>
                    <a:pt x="95981" y="24364"/>
                  </a:lnTo>
                  <a:cubicBezTo>
                    <a:pt x="95187" y="25366"/>
                    <a:pt x="94405" y="26376"/>
                    <a:pt x="93654" y="27412"/>
                  </a:cubicBezTo>
                  <a:cubicBezTo>
                    <a:pt x="93577" y="27523"/>
                    <a:pt x="93689" y="27668"/>
                    <a:pt x="93805" y="27668"/>
                  </a:cubicBezTo>
                  <a:cubicBezTo>
                    <a:pt x="93831" y="27668"/>
                    <a:pt x="93858" y="27660"/>
                    <a:pt x="93882" y="27643"/>
                  </a:cubicBezTo>
                  <a:cubicBezTo>
                    <a:pt x="94538" y="27190"/>
                    <a:pt x="95164" y="26705"/>
                    <a:pt x="95770" y="26200"/>
                  </a:cubicBezTo>
                  <a:lnTo>
                    <a:pt x="95770" y="26200"/>
                  </a:lnTo>
                  <a:cubicBezTo>
                    <a:pt x="95641" y="26393"/>
                    <a:pt x="95508" y="26581"/>
                    <a:pt x="95381" y="26777"/>
                  </a:cubicBezTo>
                  <a:cubicBezTo>
                    <a:pt x="95301" y="26907"/>
                    <a:pt x="95415" y="27035"/>
                    <a:pt x="95537" y="27035"/>
                  </a:cubicBezTo>
                  <a:cubicBezTo>
                    <a:pt x="95578" y="27035"/>
                    <a:pt x="95620" y="27021"/>
                    <a:pt x="95655" y="26988"/>
                  </a:cubicBezTo>
                  <a:cubicBezTo>
                    <a:pt x="97041" y="25698"/>
                    <a:pt x="98213" y="24237"/>
                    <a:pt x="99316" y="22721"/>
                  </a:cubicBezTo>
                  <a:cubicBezTo>
                    <a:pt x="101533" y="20227"/>
                    <a:pt x="103470" y="17458"/>
                    <a:pt x="105373" y="14718"/>
                  </a:cubicBezTo>
                  <a:cubicBezTo>
                    <a:pt x="105757" y="14325"/>
                    <a:pt x="105964" y="14167"/>
                    <a:pt x="106050" y="14167"/>
                  </a:cubicBezTo>
                  <a:cubicBezTo>
                    <a:pt x="106391" y="14167"/>
                    <a:pt x="104797" y="16674"/>
                    <a:pt x="104723" y="16782"/>
                  </a:cubicBezTo>
                  <a:cubicBezTo>
                    <a:pt x="103655" y="18370"/>
                    <a:pt x="102312" y="19814"/>
                    <a:pt x="101045" y="21249"/>
                  </a:cubicBezTo>
                  <a:cubicBezTo>
                    <a:pt x="99102" y="23449"/>
                    <a:pt x="97188" y="25605"/>
                    <a:pt x="95540" y="28036"/>
                  </a:cubicBezTo>
                  <a:cubicBezTo>
                    <a:pt x="95453" y="28164"/>
                    <a:pt x="95574" y="28300"/>
                    <a:pt x="95698" y="28300"/>
                  </a:cubicBezTo>
                  <a:cubicBezTo>
                    <a:pt x="95739" y="28300"/>
                    <a:pt x="95780" y="28285"/>
                    <a:pt x="95814" y="28250"/>
                  </a:cubicBezTo>
                  <a:cubicBezTo>
                    <a:pt x="98914" y="25083"/>
                    <a:pt x="101775" y="21711"/>
                    <a:pt x="104648" y="18336"/>
                  </a:cubicBezTo>
                  <a:cubicBezTo>
                    <a:pt x="104978" y="17948"/>
                    <a:pt x="106705" y="15615"/>
                    <a:pt x="106899" y="15615"/>
                  </a:cubicBezTo>
                  <a:cubicBezTo>
                    <a:pt x="106971" y="15615"/>
                    <a:pt x="106831" y="15937"/>
                    <a:pt x="106328" y="16803"/>
                  </a:cubicBezTo>
                  <a:cubicBezTo>
                    <a:pt x="106178" y="17063"/>
                    <a:pt x="106002" y="17305"/>
                    <a:pt x="105840" y="17559"/>
                  </a:cubicBezTo>
                  <a:cubicBezTo>
                    <a:pt x="103135" y="20388"/>
                    <a:pt x="100843" y="23639"/>
                    <a:pt x="98305" y="26601"/>
                  </a:cubicBezTo>
                  <a:cubicBezTo>
                    <a:pt x="96175" y="29081"/>
                    <a:pt x="94067" y="31555"/>
                    <a:pt x="92095" y="34133"/>
                  </a:cubicBezTo>
                  <a:cubicBezTo>
                    <a:pt x="91963" y="34286"/>
                    <a:pt x="91835" y="34442"/>
                    <a:pt x="91703" y="34595"/>
                  </a:cubicBezTo>
                  <a:cubicBezTo>
                    <a:pt x="91356" y="34997"/>
                    <a:pt x="89555" y="37434"/>
                    <a:pt x="89352" y="37434"/>
                  </a:cubicBezTo>
                  <a:cubicBezTo>
                    <a:pt x="89278" y="37434"/>
                    <a:pt x="89419" y="37107"/>
                    <a:pt x="89924" y="36232"/>
                  </a:cubicBezTo>
                  <a:cubicBezTo>
                    <a:pt x="91371" y="33729"/>
                    <a:pt x="93530" y="31607"/>
                    <a:pt x="95499" y="29508"/>
                  </a:cubicBezTo>
                  <a:cubicBezTo>
                    <a:pt x="95617" y="29384"/>
                    <a:pt x="95499" y="29210"/>
                    <a:pt x="95367" y="29210"/>
                  </a:cubicBezTo>
                  <a:cubicBezTo>
                    <a:pt x="95327" y="29210"/>
                    <a:pt x="95287" y="29226"/>
                    <a:pt x="95251" y="29263"/>
                  </a:cubicBezTo>
                  <a:cubicBezTo>
                    <a:pt x="93282" y="31345"/>
                    <a:pt x="91264" y="33363"/>
                    <a:pt x="89428" y="35565"/>
                  </a:cubicBezTo>
                  <a:cubicBezTo>
                    <a:pt x="89320" y="35693"/>
                    <a:pt x="89434" y="35864"/>
                    <a:pt x="89556" y="35864"/>
                  </a:cubicBezTo>
                  <a:cubicBezTo>
                    <a:pt x="89595" y="35864"/>
                    <a:pt x="89634" y="35848"/>
                    <a:pt x="89667" y="35808"/>
                  </a:cubicBezTo>
                  <a:cubicBezTo>
                    <a:pt x="89901" y="35528"/>
                    <a:pt x="90144" y="35262"/>
                    <a:pt x="90380" y="34988"/>
                  </a:cubicBezTo>
                  <a:lnTo>
                    <a:pt x="90380" y="34988"/>
                  </a:lnTo>
                  <a:cubicBezTo>
                    <a:pt x="89595" y="36125"/>
                    <a:pt x="88888" y="37315"/>
                    <a:pt x="88290" y="38588"/>
                  </a:cubicBezTo>
                  <a:cubicBezTo>
                    <a:pt x="88230" y="38717"/>
                    <a:pt x="88337" y="38866"/>
                    <a:pt x="88453" y="38866"/>
                  </a:cubicBezTo>
                  <a:cubicBezTo>
                    <a:pt x="88493" y="38866"/>
                    <a:pt x="88535" y="38848"/>
                    <a:pt x="88570" y="38805"/>
                  </a:cubicBezTo>
                  <a:cubicBezTo>
                    <a:pt x="88925" y="38383"/>
                    <a:pt x="89280" y="37956"/>
                    <a:pt x="89636" y="37531"/>
                  </a:cubicBezTo>
                  <a:lnTo>
                    <a:pt x="89636" y="37531"/>
                  </a:lnTo>
                  <a:cubicBezTo>
                    <a:pt x="89145" y="38253"/>
                    <a:pt x="88663" y="38984"/>
                    <a:pt x="88201" y="39731"/>
                  </a:cubicBezTo>
                  <a:cubicBezTo>
                    <a:pt x="88161" y="39796"/>
                    <a:pt x="88220" y="39885"/>
                    <a:pt x="88287" y="39885"/>
                  </a:cubicBezTo>
                  <a:cubicBezTo>
                    <a:pt x="88303" y="39885"/>
                    <a:pt x="88320" y="39880"/>
                    <a:pt x="88336" y="39867"/>
                  </a:cubicBezTo>
                  <a:lnTo>
                    <a:pt x="88772" y="39535"/>
                  </a:lnTo>
                  <a:cubicBezTo>
                    <a:pt x="88807" y="39592"/>
                    <a:pt x="88871" y="39633"/>
                    <a:pt x="88934" y="39633"/>
                  </a:cubicBezTo>
                  <a:cubicBezTo>
                    <a:pt x="88970" y="39633"/>
                    <a:pt x="89006" y="39620"/>
                    <a:pt x="89035" y="39587"/>
                  </a:cubicBezTo>
                  <a:cubicBezTo>
                    <a:pt x="92185" y="36134"/>
                    <a:pt x="95228" y="32597"/>
                    <a:pt x="98369" y="29139"/>
                  </a:cubicBezTo>
                  <a:lnTo>
                    <a:pt x="98369" y="29139"/>
                  </a:lnTo>
                  <a:cubicBezTo>
                    <a:pt x="97765" y="29970"/>
                    <a:pt x="97223" y="30845"/>
                    <a:pt x="96801" y="31818"/>
                  </a:cubicBezTo>
                  <a:cubicBezTo>
                    <a:pt x="96749" y="31939"/>
                    <a:pt x="96810" y="32072"/>
                    <a:pt x="96951" y="32078"/>
                  </a:cubicBezTo>
                  <a:cubicBezTo>
                    <a:pt x="96985" y="32079"/>
                    <a:pt x="97018" y="32080"/>
                    <a:pt x="97052" y="32080"/>
                  </a:cubicBezTo>
                  <a:cubicBezTo>
                    <a:pt x="97218" y="32080"/>
                    <a:pt x="97386" y="32062"/>
                    <a:pt x="97549" y="32029"/>
                  </a:cubicBezTo>
                  <a:lnTo>
                    <a:pt x="97549" y="32029"/>
                  </a:lnTo>
                  <a:cubicBezTo>
                    <a:pt x="96524" y="33259"/>
                    <a:pt x="95514" y="34497"/>
                    <a:pt x="94509" y="35747"/>
                  </a:cubicBezTo>
                  <a:cubicBezTo>
                    <a:pt x="93856" y="36564"/>
                    <a:pt x="92875" y="37407"/>
                    <a:pt x="91965" y="38276"/>
                  </a:cubicBezTo>
                  <a:cubicBezTo>
                    <a:pt x="93406" y="36195"/>
                    <a:pt x="94994" y="34200"/>
                    <a:pt x="96455" y="32144"/>
                  </a:cubicBezTo>
                  <a:cubicBezTo>
                    <a:pt x="96533" y="32035"/>
                    <a:pt x="96421" y="31907"/>
                    <a:pt x="96311" y="31907"/>
                  </a:cubicBezTo>
                  <a:cubicBezTo>
                    <a:pt x="96275" y="31907"/>
                    <a:pt x="96239" y="31921"/>
                    <a:pt x="96209" y="31954"/>
                  </a:cubicBezTo>
                  <a:cubicBezTo>
                    <a:pt x="93498" y="34991"/>
                    <a:pt x="90889" y="38048"/>
                    <a:pt x="88625" y="41435"/>
                  </a:cubicBezTo>
                  <a:cubicBezTo>
                    <a:pt x="88547" y="41550"/>
                    <a:pt x="88656" y="41669"/>
                    <a:pt x="88768" y="41669"/>
                  </a:cubicBezTo>
                  <a:cubicBezTo>
                    <a:pt x="88804" y="41669"/>
                    <a:pt x="88840" y="41657"/>
                    <a:pt x="88871" y="41628"/>
                  </a:cubicBezTo>
                  <a:lnTo>
                    <a:pt x="89410" y="41123"/>
                  </a:lnTo>
                  <a:lnTo>
                    <a:pt x="89410" y="41123"/>
                  </a:lnTo>
                  <a:cubicBezTo>
                    <a:pt x="89346" y="41241"/>
                    <a:pt x="89442" y="41358"/>
                    <a:pt x="89550" y="41358"/>
                  </a:cubicBezTo>
                  <a:cubicBezTo>
                    <a:pt x="89587" y="41358"/>
                    <a:pt x="89625" y="41345"/>
                    <a:pt x="89659" y="41313"/>
                  </a:cubicBezTo>
                  <a:lnTo>
                    <a:pt x="89685" y="41290"/>
                  </a:lnTo>
                  <a:lnTo>
                    <a:pt x="89685" y="41290"/>
                  </a:lnTo>
                  <a:cubicBezTo>
                    <a:pt x="89370" y="41816"/>
                    <a:pt x="89067" y="42335"/>
                    <a:pt x="88778" y="42852"/>
                  </a:cubicBezTo>
                  <a:cubicBezTo>
                    <a:pt x="88716" y="42968"/>
                    <a:pt x="88817" y="43097"/>
                    <a:pt x="88923" y="43097"/>
                  </a:cubicBezTo>
                  <a:cubicBezTo>
                    <a:pt x="88960" y="43097"/>
                    <a:pt x="88998" y="43082"/>
                    <a:pt x="89029" y="43046"/>
                  </a:cubicBezTo>
                  <a:cubicBezTo>
                    <a:pt x="89664" y="42324"/>
                    <a:pt x="90323" y="41628"/>
                    <a:pt x="90972" y="40924"/>
                  </a:cubicBezTo>
                  <a:lnTo>
                    <a:pt x="90972" y="40924"/>
                  </a:lnTo>
                  <a:cubicBezTo>
                    <a:pt x="90008" y="42197"/>
                    <a:pt x="89119" y="43525"/>
                    <a:pt x="88305" y="44899"/>
                  </a:cubicBezTo>
                  <a:cubicBezTo>
                    <a:pt x="88236" y="45020"/>
                    <a:pt x="88339" y="45142"/>
                    <a:pt x="88450" y="45142"/>
                  </a:cubicBezTo>
                  <a:cubicBezTo>
                    <a:pt x="88488" y="45142"/>
                    <a:pt x="88526" y="45128"/>
                    <a:pt x="88559" y="45095"/>
                  </a:cubicBezTo>
                  <a:cubicBezTo>
                    <a:pt x="90009" y="43660"/>
                    <a:pt x="91324" y="42117"/>
                    <a:pt x="92667" y="40580"/>
                  </a:cubicBezTo>
                  <a:lnTo>
                    <a:pt x="92667" y="40580"/>
                  </a:lnTo>
                  <a:cubicBezTo>
                    <a:pt x="91520" y="41894"/>
                    <a:pt x="90231" y="43807"/>
                    <a:pt x="89093" y="45375"/>
                  </a:cubicBezTo>
                  <a:cubicBezTo>
                    <a:pt x="89012" y="45489"/>
                    <a:pt x="89127" y="45618"/>
                    <a:pt x="89242" y="45618"/>
                  </a:cubicBezTo>
                  <a:cubicBezTo>
                    <a:pt x="89279" y="45618"/>
                    <a:pt x="89316" y="45604"/>
                    <a:pt x="89347" y="45572"/>
                  </a:cubicBezTo>
                  <a:cubicBezTo>
                    <a:pt x="89578" y="45323"/>
                    <a:pt x="90848" y="43938"/>
                    <a:pt x="91544" y="43080"/>
                  </a:cubicBezTo>
                  <a:cubicBezTo>
                    <a:pt x="92104" y="42636"/>
                    <a:pt x="92632" y="42151"/>
                    <a:pt x="93126" y="41631"/>
                  </a:cubicBezTo>
                  <a:cubicBezTo>
                    <a:pt x="93243" y="41517"/>
                    <a:pt x="93133" y="41359"/>
                    <a:pt x="93006" y="41359"/>
                  </a:cubicBezTo>
                  <a:cubicBezTo>
                    <a:pt x="92970" y="41359"/>
                    <a:pt x="92932" y="41372"/>
                    <a:pt x="92898" y="41403"/>
                  </a:cubicBezTo>
                  <a:cubicBezTo>
                    <a:pt x="92595" y="41671"/>
                    <a:pt x="92228" y="42050"/>
                    <a:pt x="91861" y="42445"/>
                  </a:cubicBezTo>
                  <a:cubicBezTo>
                    <a:pt x="91694" y="42555"/>
                    <a:pt x="91532" y="42673"/>
                    <a:pt x="91382" y="42800"/>
                  </a:cubicBezTo>
                  <a:cubicBezTo>
                    <a:pt x="92211" y="41689"/>
                    <a:pt x="93036" y="40583"/>
                    <a:pt x="93781" y="39393"/>
                  </a:cubicBezTo>
                  <a:cubicBezTo>
                    <a:pt x="93855" y="39277"/>
                    <a:pt x="93747" y="39150"/>
                    <a:pt x="93634" y="39150"/>
                  </a:cubicBezTo>
                  <a:cubicBezTo>
                    <a:pt x="93597" y="39150"/>
                    <a:pt x="93559" y="39164"/>
                    <a:pt x="93527" y="39197"/>
                  </a:cubicBezTo>
                  <a:cubicBezTo>
                    <a:pt x="92269" y="40534"/>
                    <a:pt x="90222" y="42283"/>
                    <a:pt x="89361" y="43741"/>
                  </a:cubicBezTo>
                  <a:cubicBezTo>
                    <a:pt x="90900" y="41131"/>
                    <a:pt x="93022" y="38856"/>
                    <a:pt x="95017" y="36590"/>
                  </a:cubicBezTo>
                  <a:cubicBezTo>
                    <a:pt x="95121" y="36473"/>
                    <a:pt x="95015" y="36314"/>
                    <a:pt x="94896" y="36314"/>
                  </a:cubicBezTo>
                  <a:cubicBezTo>
                    <a:pt x="94860" y="36314"/>
                    <a:pt x="94822" y="36329"/>
                    <a:pt x="94789" y="36365"/>
                  </a:cubicBezTo>
                  <a:cubicBezTo>
                    <a:pt x="93576" y="37656"/>
                    <a:pt x="92358" y="38946"/>
                    <a:pt x="91137" y="40231"/>
                  </a:cubicBezTo>
                  <a:cubicBezTo>
                    <a:pt x="90408" y="41004"/>
                    <a:pt x="89957" y="41554"/>
                    <a:pt x="89906" y="41554"/>
                  </a:cubicBezTo>
                  <a:cubicBezTo>
                    <a:pt x="89869" y="41554"/>
                    <a:pt x="90050" y="41254"/>
                    <a:pt x="90499" y="40522"/>
                  </a:cubicBezTo>
                  <a:cubicBezTo>
                    <a:pt x="93308" y="37858"/>
                    <a:pt x="95742" y="34829"/>
                    <a:pt x="98201" y="31830"/>
                  </a:cubicBezTo>
                  <a:cubicBezTo>
                    <a:pt x="98245" y="31812"/>
                    <a:pt x="98288" y="31792"/>
                    <a:pt x="98331" y="31769"/>
                  </a:cubicBezTo>
                  <a:cubicBezTo>
                    <a:pt x="98342" y="31787"/>
                    <a:pt x="98360" y="31801"/>
                    <a:pt x="98379" y="31801"/>
                  </a:cubicBezTo>
                  <a:cubicBezTo>
                    <a:pt x="98391" y="31801"/>
                    <a:pt x="98404" y="31795"/>
                    <a:pt x="98415" y="31780"/>
                  </a:cubicBezTo>
                  <a:cubicBezTo>
                    <a:pt x="98444" y="31743"/>
                    <a:pt x="98467" y="31714"/>
                    <a:pt x="98493" y="31679"/>
                  </a:cubicBezTo>
                  <a:cubicBezTo>
                    <a:pt x="100153" y="30738"/>
                    <a:pt x="101400" y="28377"/>
                    <a:pt x="102523" y="27161"/>
                  </a:cubicBezTo>
                  <a:cubicBezTo>
                    <a:pt x="103996" y="25565"/>
                    <a:pt x="105321" y="23827"/>
                    <a:pt x="106724" y="22170"/>
                  </a:cubicBezTo>
                  <a:cubicBezTo>
                    <a:pt x="107431" y="21335"/>
                    <a:pt x="108182" y="20553"/>
                    <a:pt x="108950" y="19776"/>
                  </a:cubicBezTo>
                  <a:cubicBezTo>
                    <a:pt x="108976" y="19747"/>
                    <a:pt x="108996" y="19730"/>
                    <a:pt x="109022" y="19704"/>
                  </a:cubicBezTo>
                  <a:lnTo>
                    <a:pt x="109022" y="19704"/>
                  </a:lnTo>
                  <a:cubicBezTo>
                    <a:pt x="106767" y="24274"/>
                    <a:pt x="102292" y="27586"/>
                    <a:pt x="99321" y="31665"/>
                  </a:cubicBezTo>
                  <a:cubicBezTo>
                    <a:pt x="99235" y="31784"/>
                    <a:pt x="99360" y="31925"/>
                    <a:pt x="99480" y="31925"/>
                  </a:cubicBezTo>
                  <a:cubicBezTo>
                    <a:pt x="99520" y="31925"/>
                    <a:pt x="99559" y="31909"/>
                    <a:pt x="99590" y="31873"/>
                  </a:cubicBezTo>
                  <a:cubicBezTo>
                    <a:pt x="101241" y="29933"/>
                    <a:pt x="102948" y="28045"/>
                    <a:pt x="104662" y="26159"/>
                  </a:cubicBezTo>
                  <a:cubicBezTo>
                    <a:pt x="105272" y="25493"/>
                    <a:pt x="106112" y="24569"/>
                    <a:pt x="106588" y="23902"/>
                  </a:cubicBezTo>
                  <a:lnTo>
                    <a:pt x="106588" y="23902"/>
                  </a:lnTo>
                  <a:cubicBezTo>
                    <a:pt x="105849" y="25057"/>
                    <a:pt x="105035" y="26165"/>
                    <a:pt x="104206" y="27257"/>
                  </a:cubicBezTo>
                  <a:cubicBezTo>
                    <a:pt x="104112" y="27382"/>
                    <a:pt x="104236" y="27505"/>
                    <a:pt x="104362" y="27505"/>
                  </a:cubicBezTo>
                  <a:cubicBezTo>
                    <a:pt x="104402" y="27505"/>
                    <a:pt x="104442" y="27493"/>
                    <a:pt x="104475" y="27464"/>
                  </a:cubicBezTo>
                  <a:cubicBezTo>
                    <a:pt x="104949" y="27052"/>
                    <a:pt x="106133" y="25638"/>
                    <a:pt x="106351" y="25638"/>
                  </a:cubicBezTo>
                  <a:cubicBezTo>
                    <a:pt x="106458" y="25638"/>
                    <a:pt x="106333" y="25978"/>
                    <a:pt x="105780" y="26942"/>
                  </a:cubicBezTo>
                  <a:cubicBezTo>
                    <a:pt x="105704" y="27074"/>
                    <a:pt x="105812" y="27192"/>
                    <a:pt x="105933" y="27192"/>
                  </a:cubicBezTo>
                  <a:cubicBezTo>
                    <a:pt x="105973" y="27192"/>
                    <a:pt x="106015" y="27179"/>
                    <a:pt x="106051" y="27150"/>
                  </a:cubicBezTo>
                  <a:cubicBezTo>
                    <a:pt x="106351" y="26899"/>
                    <a:pt x="106268" y="26974"/>
                    <a:pt x="106516" y="26621"/>
                  </a:cubicBezTo>
                  <a:cubicBezTo>
                    <a:pt x="106583" y="26528"/>
                    <a:pt x="106489" y="26421"/>
                    <a:pt x="106394" y="26421"/>
                  </a:cubicBezTo>
                  <a:cubicBezTo>
                    <a:pt x="106364" y="26421"/>
                    <a:pt x="106333" y="26433"/>
                    <a:pt x="106308" y="26460"/>
                  </a:cubicBezTo>
                  <a:cubicBezTo>
                    <a:pt x="106597" y="26142"/>
                    <a:pt x="106833" y="25516"/>
                    <a:pt x="107038" y="25025"/>
                  </a:cubicBezTo>
                  <a:cubicBezTo>
                    <a:pt x="107089" y="24906"/>
                    <a:pt x="106976" y="24813"/>
                    <a:pt x="106867" y="24813"/>
                  </a:cubicBezTo>
                  <a:cubicBezTo>
                    <a:pt x="106825" y="24813"/>
                    <a:pt x="106784" y="24826"/>
                    <a:pt x="106753" y="24857"/>
                  </a:cubicBezTo>
                  <a:cubicBezTo>
                    <a:pt x="106357" y="25259"/>
                    <a:pt x="105956" y="25651"/>
                    <a:pt x="105552" y="26041"/>
                  </a:cubicBezTo>
                  <a:cubicBezTo>
                    <a:pt x="105537" y="26050"/>
                    <a:pt x="105526" y="26058"/>
                    <a:pt x="105511" y="26070"/>
                  </a:cubicBezTo>
                  <a:cubicBezTo>
                    <a:pt x="106268" y="25031"/>
                    <a:pt x="106975" y="23954"/>
                    <a:pt x="107651" y="22862"/>
                  </a:cubicBezTo>
                  <a:cubicBezTo>
                    <a:pt x="107723" y="22744"/>
                    <a:pt x="107625" y="22623"/>
                    <a:pt x="107515" y="22608"/>
                  </a:cubicBezTo>
                  <a:cubicBezTo>
                    <a:pt x="108341" y="21511"/>
                    <a:pt x="109065" y="20351"/>
                    <a:pt x="109643" y="19101"/>
                  </a:cubicBezTo>
                  <a:cubicBezTo>
                    <a:pt x="109886" y="18880"/>
                    <a:pt x="110021" y="18784"/>
                    <a:pt x="110077" y="18784"/>
                  </a:cubicBezTo>
                  <a:cubicBezTo>
                    <a:pt x="110261" y="18784"/>
                    <a:pt x="109590" y="19813"/>
                    <a:pt x="109085" y="20795"/>
                  </a:cubicBezTo>
                  <a:cubicBezTo>
                    <a:pt x="109012" y="20927"/>
                    <a:pt x="109121" y="21059"/>
                    <a:pt x="109242" y="21059"/>
                  </a:cubicBezTo>
                  <a:cubicBezTo>
                    <a:pt x="109283" y="21059"/>
                    <a:pt x="109325" y="21044"/>
                    <a:pt x="109363" y="21009"/>
                  </a:cubicBezTo>
                  <a:cubicBezTo>
                    <a:pt x="110396" y="20056"/>
                    <a:pt x="110946" y="19490"/>
                    <a:pt x="111018" y="19490"/>
                  </a:cubicBezTo>
                  <a:cubicBezTo>
                    <a:pt x="111084" y="19490"/>
                    <a:pt x="110740" y="19976"/>
                    <a:pt x="109992" y="21090"/>
                  </a:cubicBezTo>
                  <a:cubicBezTo>
                    <a:pt x="109946" y="21070"/>
                    <a:pt x="109908" y="21055"/>
                    <a:pt x="109856" y="21035"/>
                  </a:cubicBezTo>
                  <a:cubicBezTo>
                    <a:pt x="109844" y="21030"/>
                    <a:pt x="109832" y="21027"/>
                    <a:pt x="109820" y="21027"/>
                  </a:cubicBezTo>
                  <a:cubicBezTo>
                    <a:pt x="109725" y="21027"/>
                    <a:pt x="109669" y="21194"/>
                    <a:pt x="109772" y="21240"/>
                  </a:cubicBezTo>
                  <a:cubicBezTo>
                    <a:pt x="109798" y="21252"/>
                    <a:pt x="109833" y="21275"/>
                    <a:pt x="109868" y="21292"/>
                  </a:cubicBezTo>
                  <a:cubicBezTo>
                    <a:pt x="109806" y="21416"/>
                    <a:pt x="109915" y="21527"/>
                    <a:pt x="110032" y="21527"/>
                  </a:cubicBezTo>
                  <a:cubicBezTo>
                    <a:pt x="110073" y="21527"/>
                    <a:pt x="110115" y="21514"/>
                    <a:pt x="110151" y="21483"/>
                  </a:cubicBezTo>
                  <a:lnTo>
                    <a:pt x="110159" y="21477"/>
                  </a:lnTo>
                  <a:cubicBezTo>
                    <a:pt x="111055" y="22101"/>
                    <a:pt x="112684" y="23551"/>
                    <a:pt x="113576" y="23551"/>
                  </a:cubicBezTo>
                  <a:cubicBezTo>
                    <a:pt x="113682" y="23551"/>
                    <a:pt x="113778" y="23531"/>
                    <a:pt x="113860" y="23486"/>
                  </a:cubicBezTo>
                  <a:cubicBezTo>
                    <a:pt x="114481" y="23145"/>
                    <a:pt x="115922" y="22496"/>
                    <a:pt x="115417" y="21445"/>
                  </a:cubicBezTo>
                  <a:cubicBezTo>
                    <a:pt x="114395" y="19320"/>
                    <a:pt x="111860" y="18024"/>
                    <a:pt x="110376" y="16208"/>
                  </a:cubicBezTo>
                  <a:cubicBezTo>
                    <a:pt x="109075" y="14616"/>
                    <a:pt x="106938" y="11528"/>
                    <a:pt x="104501" y="11528"/>
                  </a:cubicBezTo>
                  <a:cubicBezTo>
                    <a:pt x="104494" y="11528"/>
                    <a:pt x="104487" y="11528"/>
                    <a:pt x="104481" y="11528"/>
                  </a:cubicBezTo>
                  <a:cubicBezTo>
                    <a:pt x="103173" y="11537"/>
                    <a:pt x="102968" y="12308"/>
                    <a:pt x="102393" y="13436"/>
                  </a:cubicBezTo>
                  <a:cubicBezTo>
                    <a:pt x="101555" y="15087"/>
                    <a:pt x="99546" y="15250"/>
                    <a:pt x="97834" y="15250"/>
                  </a:cubicBezTo>
                  <a:cubicBezTo>
                    <a:pt x="97453" y="15250"/>
                    <a:pt x="97087" y="15242"/>
                    <a:pt x="96752" y="15241"/>
                  </a:cubicBezTo>
                  <a:cubicBezTo>
                    <a:pt x="93882" y="15229"/>
                    <a:pt x="93571" y="12547"/>
                    <a:pt x="92292" y="10907"/>
                  </a:cubicBezTo>
                  <a:cubicBezTo>
                    <a:pt x="91807" y="10284"/>
                    <a:pt x="90718" y="10067"/>
                    <a:pt x="90046" y="9859"/>
                  </a:cubicBezTo>
                  <a:cubicBezTo>
                    <a:pt x="82126" y="7423"/>
                    <a:pt x="88103" y="8604"/>
                    <a:pt x="84938" y="6753"/>
                  </a:cubicBezTo>
                  <a:cubicBezTo>
                    <a:pt x="84413" y="6444"/>
                    <a:pt x="83948" y="6324"/>
                    <a:pt x="83512" y="6324"/>
                  </a:cubicBezTo>
                  <a:cubicBezTo>
                    <a:pt x="82630" y="6324"/>
                    <a:pt x="81865" y="6818"/>
                    <a:pt x="80951" y="7252"/>
                  </a:cubicBezTo>
                  <a:cubicBezTo>
                    <a:pt x="80914" y="7157"/>
                    <a:pt x="80874" y="7059"/>
                    <a:pt x="80833" y="6961"/>
                  </a:cubicBezTo>
                  <a:cubicBezTo>
                    <a:pt x="80839" y="6952"/>
                    <a:pt x="80845" y="6941"/>
                    <a:pt x="80850" y="6932"/>
                  </a:cubicBezTo>
                  <a:cubicBezTo>
                    <a:pt x="80897" y="6845"/>
                    <a:pt x="80839" y="6739"/>
                    <a:pt x="80741" y="6736"/>
                  </a:cubicBezTo>
                  <a:cubicBezTo>
                    <a:pt x="80481" y="6109"/>
                    <a:pt x="80172" y="5497"/>
                    <a:pt x="79583" y="5154"/>
                  </a:cubicBezTo>
                  <a:cubicBezTo>
                    <a:pt x="79303" y="4989"/>
                    <a:pt x="79013" y="4921"/>
                    <a:pt x="78722" y="4921"/>
                  </a:cubicBezTo>
                  <a:cubicBezTo>
                    <a:pt x="77823" y="4921"/>
                    <a:pt x="76913" y="5575"/>
                    <a:pt x="76237" y="6075"/>
                  </a:cubicBezTo>
                  <a:cubicBezTo>
                    <a:pt x="75914" y="6314"/>
                    <a:pt x="75593" y="6606"/>
                    <a:pt x="75258" y="6868"/>
                  </a:cubicBezTo>
                  <a:cubicBezTo>
                    <a:pt x="75236" y="6860"/>
                    <a:pt x="75214" y="6855"/>
                    <a:pt x="75191" y="6855"/>
                  </a:cubicBezTo>
                  <a:cubicBezTo>
                    <a:pt x="75158" y="6855"/>
                    <a:pt x="75126" y="6867"/>
                    <a:pt x="75100" y="6900"/>
                  </a:cubicBezTo>
                  <a:cubicBezTo>
                    <a:pt x="75045" y="6967"/>
                    <a:pt x="74993" y="7036"/>
                    <a:pt x="74941" y="7102"/>
                  </a:cubicBezTo>
                  <a:cubicBezTo>
                    <a:pt x="74513" y="7398"/>
                    <a:pt x="74055" y="7615"/>
                    <a:pt x="73525" y="7615"/>
                  </a:cubicBezTo>
                  <a:cubicBezTo>
                    <a:pt x="73407" y="7615"/>
                    <a:pt x="73285" y="7605"/>
                    <a:pt x="73159" y="7582"/>
                  </a:cubicBezTo>
                  <a:cubicBezTo>
                    <a:pt x="73105" y="7570"/>
                    <a:pt x="73053" y="7556"/>
                    <a:pt x="72998" y="7541"/>
                  </a:cubicBezTo>
                  <a:cubicBezTo>
                    <a:pt x="73038" y="7426"/>
                    <a:pt x="72946" y="7329"/>
                    <a:pt x="72846" y="7329"/>
                  </a:cubicBezTo>
                  <a:cubicBezTo>
                    <a:pt x="72808" y="7329"/>
                    <a:pt x="72769" y="7342"/>
                    <a:pt x="72735" y="7374"/>
                  </a:cubicBezTo>
                  <a:cubicBezTo>
                    <a:pt x="72706" y="7400"/>
                    <a:pt x="72680" y="7429"/>
                    <a:pt x="72651" y="7455"/>
                  </a:cubicBezTo>
                  <a:cubicBezTo>
                    <a:pt x="72267" y="7345"/>
                    <a:pt x="71892" y="7221"/>
                    <a:pt x="71479" y="7195"/>
                  </a:cubicBezTo>
                  <a:cubicBezTo>
                    <a:pt x="71452" y="7193"/>
                    <a:pt x="71426" y="7192"/>
                    <a:pt x="71399" y="7192"/>
                  </a:cubicBezTo>
                  <a:cubicBezTo>
                    <a:pt x="70626" y="7192"/>
                    <a:pt x="70229" y="7960"/>
                    <a:pt x="69984" y="8658"/>
                  </a:cubicBezTo>
                  <a:cubicBezTo>
                    <a:pt x="69951" y="8616"/>
                    <a:pt x="69901" y="8594"/>
                    <a:pt x="69851" y="8594"/>
                  </a:cubicBezTo>
                  <a:cubicBezTo>
                    <a:pt x="69813" y="8594"/>
                    <a:pt x="69775" y="8606"/>
                    <a:pt x="69744" y="8632"/>
                  </a:cubicBezTo>
                  <a:cubicBezTo>
                    <a:pt x="69715" y="8656"/>
                    <a:pt x="69692" y="8682"/>
                    <a:pt x="69663" y="8705"/>
                  </a:cubicBezTo>
                  <a:cubicBezTo>
                    <a:pt x="68719" y="6412"/>
                    <a:pt x="69741" y="4458"/>
                    <a:pt x="67131" y="2942"/>
                  </a:cubicBezTo>
                  <a:cubicBezTo>
                    <a:pt x="66996" y="2864"/>
                    <a:pt x="66857" y="2795"/>
                    <a:pt x="66716" y="2734"/>
                  </a:cubicBezTo>
                  <a:cubicBezTo>
                    <a:pt x="66701" y="2661"/>
                    <a:pt x="66630" y="2611"/>
                    <a:pt x="66552" y="2611"/>
                  </a:cubicBezTo>
                  <a:cubicBezTo>
                    <a:pt x="66520" y="2611"/>
                    <a:pt x="66486" y="2619"/>
                    <a:pt x="66456" y="2639"/>
                  </a:cubicBezTo>
                  <a:cubicBezTo>
                    <a:pt x="66096" y="2512"/>
                    <a:pt x="65727" y="2444"/>
                    <a:pt x="65367" y="2444"/>
                  </a:cubicBezTo>
                  <a:cubicBezTo>
                    <a:pt x="64654" y="2444"/>
                    <a:pt x="63976" y="2714"/>
                    <a:pt x="63474" y="3338"/>
                  </a:cubicBezTo>
                  <a:cubicBezTo>
                    <a:pt x="63416" y="3410"/>
                    <a:pt x="63333" y="3439"/>
                    <a:pt x="63234" y="3439"/>
                  </a:cubicBezTo>
                  <a:cubicBezTo>
                    <a:pt x="62844" y="3439"/>
                    <a:pt x="62216" y="2989"/>
                    <a:pt x="62016" y="2948"/>
                  </a:cubicBezTo>
                  <a:cubicBezTo>
                    <a:pt x="60699" y="2665"/>
                    <a:pt x="59345" y="2792"/>
                    <a:pt x="58294" y="2116"/>
                  </a:cubicBezTo>
                  <a:cubicBezTo>
                    <a:pt x="58361" y="1992"/>
                    <a:pt x="58439" y="1871"/>
                    <a:pt x="58505" y="1747"/>
                  </a:cubicBezTo>
                  <a:cubicBezTo>
                    <a:pt x="58567" y="1626"/>
                    <a:pt x="58464" y="1493"/>
                    <a:pt x="58354" y="1493"/>
                  </a:cubicBezTo>
                  <a:cubicBezTo>
                    <a:pt x="58317" y="1493"/>
                    <a:pt x="58278" y="1508"/>
                    <a:pt x="58245" y="1545"/>
                  </a:cubicBezTo>
                  <a:cubicBezTo>
                    <a:pt x="58150" y="1655"/>
                    <a:pt x="58058" y="1761"/>
                    <a:pt x="57962" y="1868"/>
                  </a:cubicBezTo>
                  <a:cubicBezTo>
                    <a:pt x="57665" y="1600"/>
                    <a:pt x="57419" y="1279"/>
                    <a:pt x="57238" y="921"/>
                  </a:cubicBezTo>
                  <a:cubicBezTo>
                    <a:pt x="56888" y="249"/>
                    <a:pt x="56486" y="1"/>
                    <a:pt x="560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2" name="Google Shape;13472;p54"/>
            <p:cNvSpPr/>
            <p:nvPr/>
          </p:nvSpPr>
          <p:spPr>
            <a:xfrm>
              <a:off x="3821825" y="993775"/>
              <a:ext cx="392800" cy="417775"/>
            </a:xfrm>
            <a:custGeom>
              <a:rect b="b" l="l" r="r" t="t"/>
              <a:pathLst>
                <a:path extrusionOk="0" h="16711" w="15712">
                  <a:moveTo>
                    <a:pt x="8892" y="351"/>
                  </a:moveTo>
                  <a:lnTo>
                    <a:pt x="8892" y="351"/>
                  </a:lnTo>
                  <a:cubicBezTo>
                    <a:pt x="8237" y="625"/>
                    <a:pt x="7645" y="1027"/>
                    <a:pt x="7149" y="1535"/>
                  </a:cubicBezTo>
                  <a:cubicBezTo>
                    <a:pt x="7154" y="1437"/>
                    <a:pt x="7160" y="1344"/>
                    <a:pt x="7160" y="1237"/>
                  </a:cubicBezTo>
                  <a:cubicBezTo>
                    <a:pt x="7160" y="1125"/>
                    <a:pt x="7081" y="1071"/>
                    <a:pt x="6996" y="1071"/>
                  </a:cubicBezTo>
                  <a:cubicBezTo>
                    <a:pt x="6959" y="1071"/>
                    <a:pt x="6921" y="1081"/>
                    <a:pt x="6889" y="1102"/>
                  </a:cubicBezTo>
                  <a:cubicBezTo>
                    <a:pt x="7342" y="588"/>
                    <a:pt x="8073" y="389"/>
                    <a:pt x="8892" y="351"/>
                  </a:cubicBezTo>
                  <a:close/>
                  <a:moveTo>
                    <a:pt x="3410" y="2629"/>
                  </a:moveTo>
                  <a:lnTo>
                    <a:pt x="3410" y="2629"/>
                  </a:lnTo>
                  <a:cubicBezTo>
                    <a:pt x="3408" y="2631"/>
                    <a:pt x="3407" y="2634"/>
                    <a:pt x="3405" y="2636"/>
                  </a:cubicBezTo>
                  <a:lnTo>
                    <a:pt x="3405" y="2636"/>
                  </a:lnTo>
                  <a:cubicBezTo>
                    <a:pt x="3407" y="2633"/>
                    <a:pt x="3408" y="2631"/>
                    <a:pt x="3410" y="2629"/>
                  </a:cubicBezTo>
                  <a:close/>
                  <a:moveTo>
                    <a:pt x="9943" y="377"/>
                  </a:moveTo>
                  <a:cubicBezTo>
                    <a:pt x="10304" y="409"/>
                    <a:pt x="10665" y="458"/>
                    <a:pt x="11020" y="513"/>
                  </a:cubicBezTo>
                  <a:cubicBezTo>
                    <a:pt x="9585" y="1705"/>
                    <a:pt x="7951" y="3050"/>
                    <a:pt x="6433" y="4471"/>
                  </a:cubicBezTo>
                  <a:cubicBezTo>
                    <a:pt x="6964" y="3908"/>
                    <a:pt x="7486" y="3336"/>
                    <a:pt x="7971" y="2739"/>
                  </a:cubicBezTo>
                  <a:cubicBezTo>
                    <a:pt x="8673" y="1988"/>
                    <a:pt x="9343" y="1211"/>
                    <a:pt x="9943" y="377"/>
                  </a:cubicBezTo>
                  <a:close/>
                  <a:moveTo>
                    <a:pt x="3407" y="2537"/>
                  </a:moveTo>
                  <a:lnTo>
                    <a:pt x="3407" y="2537"/>
                  </a:lnTo>
                  <a:cubicBezTo>
                    <a:pt x="2573" y="3564"/>
                    <a:pt x="1741" y="4586"/>
                    <a:pt x="994" y="5686"/>
                  </a:cubicBezTo>
                  <a:cubicBezTo>
                    <a:pt x="1074" y="5132"/>
                    <a:pt x="1251" y="4595"/>
                    <a:pt x="1516" y="4101"/>
                  </a:cubicBezTo>
                  <a:cubicBezTo>
                    <a:pt x="1935" y="3154"/>
                    <a:pt x="2625" y="2687"/>
                    <a:pt x="3407" y="2537"/>
                  </a:cubicBezTo>
                  <a:close/>
                  <a:moveTo>
                    <a:pt x="5038" y="2609"/>
                  </a:moveTo>
                  <a:cubicBezTo>
                    <a:pt x="5217" y="2652"/>
                    <a:pt x="5393" y="2704"/>
                    <a:pt x="5570" y="2765"/>
                  </a:cubicBezTo>
                  <a:cubicBezTo>
                    <a:pt x="4548" y="3841"/>
                    <a:pt x="3554" y="4938"/>
                    <a:pt x="2584" y="6062"/>
                  </a:cubicBezTo>
                  <a:cubicBezTo>
                    <a:pt x="3364" y="4881"/>
                    <a:pt x="4169" y="3726"/>
                    <a:pt x="5038" y="2609"/>
                  </a:cubicBezTo>
                  <a:close/>
                  <a:moveTo>
                    <a:pt x="4010" y="2481"/>
                  </a:moveTo>
                  <a:cubicBezTo>
                    <a:pt x="4220" y="2481"/>
                    <a:pt x="4431" y="2499"/>
                    <a:pt x="4640" y="2531"/>
                  </a:cubicBezTo>
                  <a:cubicBezTo>
                    <a:pt x="3427" y="3631"/>
                    <a:pt x="2394" y="4861"/>
                    <a:pt x="1375" y="6151"/>
                  </a:cubicBezTo>
                  <a:cubicBezTo>
                    <a:pt x="2232" y="5066"/>
                    <a:pt x="3032" y="3720"/>
                    <a:pt x="3849" y="2485"/>
                  </a:cubicBezTo>
                  <a:cubicBezTo>
                    <a:pt x="3902" y="2482"/>
                    <a:pt x="3956" y="2481"/>
                    <a:pt x="4010" y="2481"/>
                  </a:cubicBezTo>
                  <a:close/>
                  <a:moveTo>
                    <a:pt x="2656" y="3727"/>
                  </a:moveTo>
                  <a:cubicBezTo>
                    <a:pt x="2041" y="4656"/>
                    <a:pt x="1471" y="5609"/>
                    <a:pt x="959" y="6604"/>
                  </a:cubicBezTo>
                  <a:cubicBezTo>
                    <a:pt x="956" y="6500"/>
                    <a:pt x="953" y="6396"/>
                    <a:pt x="956" y="6293"/>
                  </a:cubicBezTo>
                  <a:lnTo>
                    <a:pt x="953" y="6293"/>
                  </a:lnTo>
                  <a:cubicBezTo>
                    <a:pt x="1022" y="6212"/>
                    <a:pt x="1089" y="6131"/>
                    <a:pt x="1155" y="6050"/>
                  </a:cubicBezTo>
                  <a:cubicBezTo>
                    <a:pt x="1210" y="5986"/>
                    <a:pt x="1153" y="5901"/>
                    <a:pt x="1091" y="5901"/>
                  </a:cubicBezTo>
                  <a:cubicBezTo>
                    <a:pt x="1071" y="5901"/>
                    <a:pt x="1051" y="5909"/>
                    <a:pt x="1034" y="5929"/>
                  </a:cubicBezTo>
                  <a:cubicBezTo>
                    <a:pt x="1522" y="5359"/>
                    <a:pt x="2147" y="4469"/>
                    <a:pt x="2656" y="3727"/>
                  </a:cubicBezTo>
                  <a:close/>
                  <a:moveTo>
                    <a:pt x="4328" y="3022"/>
                  </a:moveTo>
                  <a:lnTo>
                    <a:pt x="4328" y="3022"/>
                  </a:lnTo>
                  <a:cubicBezTo>
                    <a:pt x="3176" y="4486"/>
                    <a:pt x="2192" y="6085"/>
                    <a:pt x="1170" y="7644"/>
                  </a:cubicBezTo>
                  <a:cubicBezTo>
                    <a:pt x="1124" y="7528"/>
                    <a:pt x="1080" y="7410"/>
                    <a:pt x="1031" y="7294"/>
                  </a:cubicBezTo>
                  <a:cubicBezTo>
                    <a:pt x="1017" y="7213"/>
                    <a:pt x="1017" y="7136"/>
                    <a:pt x="1005" y="7055"/>
                  </a:cubicBezTo>
                  <a:cubicBezTo>
                    <a:pt x="1017" y="7049"/>
                    <a:pt x="1028" y="7049"/>
                    <a:pt x="1040" y="7037"/>
                  </a:cubicBezTo>
                  <a:cubicBezTo>
                    <a:pt x="2065" y="5750"/>
                    <a:pt x="3560" y="3998"/>
                    <a:pt x="4328" y="3022"/>
                  </a:cubicBezTo>
                  <a:close/>
                  <a:moveTo>
                    <a:pt x="8566" y="1428"/>
                  </a:moveTo>
                  <a:lnTo>
                    <a:pt x="8566" y="1428"/>
                  </a:lnTo>
                  <a:cubicBezTo>
                    <a:pt x="7948" y="2337"/>
                    <a:pt x="7186" y="3160"/>
                    <a:pt x="6444" y="3963"/>
                  </a:cubicBezTo>
                  <a:cubicBezTo>
                    <a:pt x="5136" y="5383"/>
                    <a:pt x="3719" y="6702"/>
                    <a:pt x="2420" y="8134"/>
                  </a:cubicBezTo>
                  <a:cubicBezTo>
                    <a:pt x="3551" y="6887"/>
                    <a:pt x="4588" y="5343"/>
                    <a:pt x="5561" y="3792"/>
                  </a:cubicBezTo>
                  <a:lnTo>
                    <a:pt x="5561" y="3792"/>
                  </a:lnTo>
                  <a:cubicBezTo>
                    <a:pt x="5549" y="3815"/>
                    <a:pt x="5535" y="3839"/>
                    <a:pt x="5523" y="3862"/>
                  </a:cubicBezTo>
                  <a:cubicBezTo>
                    <a:pt x="5457" y="3982"/>
                    <a:pt x="5557" y="4107"/>
                    <a:pt x="5668" y="4107"/>
                  </a:cubicBezTo>
                  <a:cubicBezTo>
                    <a:pt x="5706" y="4107"/>
                    <a:pt x="5746" y="4093"/>
                    <a:pt x="5780" y="4058"/>
                  </a:cubicBezTo>
                  <a:cubicBezTo>
                    <a:pt x="6681" y="3160"/>
                    <a:pt x="7590" y="2277"/>
                    <a:pt x="8543" y="1431"/>
                  </a:cubicBezTo>
                  <a:cubicBezTo>
                    <a:pt x="8552" y="1431"/>
                    <a:pt x="8558" y="1431"/>
                    <a:pt x="8566" y="1428"/>
                  </a:cubicBezTo>
                  <a:close/>
                  <a:moveTo>
                    <a:pt x="10618" y="1071"/>
                  </a:moveTo>
                  <a:cubicBezTo>
                    <a:pt x="10624" y="1071"/>
                    <a:pt x="10465" y="1255"/>
                    <a:pt x="10030" y="1751"/>
                  </a:cubicBezTo>
                  <a:cubicBezTo>
                    <a:pt x="7507" y="4630"/>
                    <a:pt x="4475" y="6962"/>
                    <a:pt x="2131" y="10005"/>
                  </a:cubicBezTo>
                  <a:cubicBezTo>
                    <a:pt x="1851" y="9344"/>
                    <a:pt x="1583" y="8680"/>
                    <a:pt x="1320" y="8013"/>
                  </a:cubicBezTo>
                  <a:lnTo>
                    <a:pt x="1317" y="8013"/>
                  </a:lnTo>
                  <a:cubicBezTo>
                    <a:pt x="2798" y="6269"/>
                    <a:pt x="4288" y="4540"/>
                    <a:pt x="5858" y="2880"/>
                  </a:cubicBezTo>
                  <a:lnTo>
                    <a:pt x="5858" y="2880"/>
                  </a:lnTo>
                  <a:cubicBezTo>
                    <a:pt x="4380" y="4445"/>
                    <a:pt x="3130" y="6855"/>
                    <a:pt x="1900" y="8744"/>
                  </a:cubicBezTo>
                  <a:cubicBezTo>
                    <a:pt x="1825" y="8857"/>
                    <a:pt x="1934" y="8981"/>
                    <a:pt x="2045" y="8981"/>
                  </a:cubicBezTo>
                  <a:cubicBezTo>
                    <a:pt x="2075" y="8981"/>
                    <a:pt x="2105" y="8972"/>
                    <a:pt x="2131" y="8951"/>
                  </a:cubicBezTo>
                  <a:lnTo>
                    <a:pt x="2131" y="8951"/>
                  </a:lnTo>
                  <a:cubicBezTo>
                    <a:pt x="2105" y="8989"/>
                    <a:pt x="2079" y="9021"/>
                    <a:pt x="2053" y="9058"/>
                  </a:cubicBezTo>
                  <a:cubicBezTo>
                    <a:pt x="1971" y="9180"/>
                    <a:pt x="2084" y="9301"/>
                    <a:pt x="2203" y="9301"/>
                  </a:cubicBezTo>
                  <a:cubicBezTo>
                    <a:pt x="2242" y="9301"/>
                    <a:pt x="2282" y="9288"/>
                    <a:pt x="2316" y="9257"/>
                  </a:cubicBezTo>
                  <a:cubicBezTo>
                    <a:pt x="3982" y="7733"/>
                    <a:pt x="5570" y="6128"/>
                    <a:pt x="7169" y="4531"/>
                  </a:cubicBezTo>
                  <a:cubicBezTo>
                    <a:pt x="7853" y="3847"/>
                    <a:pt x="8549" y="3180"/>
                    <a:pt x="9253" y="2519"/>
                  </a:cubicBezTo>
                  <a:cubicBezTo>
                    <a:pt x="9525" y="2264"/>
                    <a:pt x="10604" y="1071"/>
                    <a:pt x="10618" y="1071"/>
                  </a:cubicBezTo>
                  <a:close/>
                  <a:moveTo>
                    <a:pt x="11465" y="588"/>
                  </a:moveTo>
                  <a:cubicBezTo>
                    <a:pt x="12097" y="700"/>
                    <a:pt x="12683" y="822"/>
                    <a:pt x="13128" y="885"/>
                  </a:cubicBezTo>
                  <a:cubicBezTo>
                    <a:pt x="13691" y="966"/>
                    <a:pt x="15446" y="764"/>
                    <a:pt x="15258" y="1460"/>
                  </a:cubicBezTo>
                  <a:cubicBezTo>
                    <a:pt x="14987" y="2441"/>
                    <a:pt x="13792" y="3076"/>
                    <a:pt x="12983" y="3544"/>
                  </a:cubicBezTo>
                  <a:cubicBezTo>
                    <a:pt x="12221" y="3986"/>
                    <a:pt x="10913" y="4595"/>
                    <a:pt x="10059" y="5311"/>
                  </a:cubicBezTo>
                  <a:cubicBezTo>
                    <a:pt x="10382" y="5014"/>
                    <a:pt x="10697" y="4705"/>
                    <a:pt x="11032" y="4413"/>
                  </a:cubicBezTo>
                  <a:cubicBezTo>
                    <a:pt x="11421" y="4070"/>
                    <a:pt x="11823" y="3738"/>
                    <a:pt x="12224" y="3408"/>
                  </a:cubicBezTo>
                  <a:lnTo>
                    <a:pt x="12224" y="3408"/>
                  </a:lnTo>
                  <a:cubicBezTo>
                    <a:pt x="12201" y="3440"/>
                    <a:pt x="12172" y="3466"/>
                    <a:pt x="12149" y="3498"/>
                  </a:cubicBezTo>
                  <a:cubicBezTo>
                    <a:pt x="12055" y="3620"/>
                    <a:pt x="12138" y="3816"/>
                    <a:pt x="12273" y="3816"/>
                  </a:cubicBezTo>
                  <a:cubicBezTo>
                    <a:pt x="12304" y="3816"/>
                    <a:pt x="12337" y="3806"/>
                    <a:pt x="12371" y="3784"/>
                  </a:cubicBezTo>
                  <a:cubicBezTo>
                    <a:pt x="13200" y="3229"/>
                    <a:pt x="13913" y="2655"/>
                    <a:pt x="14482" y="1829"/>
                  </a:cubicBezTo>
                  <a:cubicBezTo>
                    <a:pt x="14577" y="1694"/>
                    <a:pt x="14451" y="1564"/>
                    <a:pt x="14321" y="1564"/>
                  </a:cubicBezTo>
                  <a:cubicBezTo>
                    <a:pt x="14266" y="1564"/>
                    <a:pt x="14210" y="1587"/>
                    <a:pt x="14170" y="1644"/>
                  </a:cubicBezTo>
                  <a:lnTo>
                    <a:pt x="14161" y="1656"/>
                  </a:lnTo>
                  <a:cubicBezTo>
                    <a:pt x="14125" y="1603"/>
                    <a:pt x="14063" y="1565"/>
                    <a:pt x="13998" y="1565"/>
                  </a:cubicBezTo>
                  <a:cubicBezTo>
                    <a:pt x="13960" y="1565"/>
                    <a:pt x="13921" y="1577"/>
                    <a:pt x="13884" y="1607"/>
                  </a:cubicBezTo>
                  <a:cubicBezTo>
                    <a:pt x="12868" y="2418"/>
                    <a:pt x="11863" y="3235"/>
                    <a:pt x="10884" y="4081"/>
                  </a:cubicBezTo>
                  <a:cubicBezTo>
                    <a:pt x="11719" y="3195"/>
                    <a:pt x="12550" y="2308"/>
                    <a:pt x="13353" y="1393"/>
                  </a:cubicBezTo>
                  <a:cubicBezTo>
                    <a:pt x="13478" y="1259"/>
                    <a:pt x="13358" y="1082"/>
                    <a:pt x="13217" y="1082"/>
                  </a:cubicBezTo>
                  <a:cubicBezTo>
                    <a:pt x="13175" y="1082"/>
                    <a:pt x="13132" y="1097"/>
                    <a:pt x="13093" y="1133"/>
                  </a:cubicBezTo>
                  <a:cubicBezTo>
                    <a:pt x="9577" y="4127"/>
                    <a:pt x="6453" y="7528"/>
                    <a:pt x="3107" y="10707"/>
                  </a:cubicBezTo>
                  <a:cubicBezTo>
                    <a:pt x="4389" y="9488"/>
                    <a:pt x="5953" y="7358"/>
                    <a:pt x="7400" y="5859"/>
                  </a:cubicBezTo>
                  <a:cubicBezTo>
                    <a:pt x="8924" y="4280"/>
                    <a:pt x="10535" y="2779"/>
                    <a:pt x="12091" y="1234"/>
                  </a:cubicBezTo>
                  <a:cubicBezTo>
                    <a:pt x="12218" y="1107"/>
                    <a:pt x="12099" y="932"/>
                    <a:pt x="11961" y="932"/>
                  </a:cubicBezTo>
                  <a:cubicBezTo>
                    <a:pt x="11920" y="932"/>
                    <a:pt x="11878" y="947"/>
                    <a:pt x="11840" y="983"/>
                  </a:cubicBezTo>
                  <a:cubicBezTo>
                    <a:pt x="11603" y="1200"/>
                    <a:pt x="11378" y="1428"/>
                    <a:pt x="11147" y="1647"/>
                  </a:cubicBezTo>
                  <a:cubicBezTo>
                    <a:pt x="11123" y="1641"/>
                    <a:pt x="11099" y="1638"/>
                    <a:pt x="11075" y="1638"/>
                  </a:cubicBezTo>
                  <a:cubicBezTo>
                    <a:pt x="10883" y="1638"/>
                    <a:pt x="10705" y="1835"/>
                    <a:pt x="10535" y="2233"/>
                  </a:cubicBezTo>
                  <a:cubicBezTo>
                    <a:pt x="8145" y="4552"/>
                    <a:pt x="5867" y="6985"/>
                    <a:pt x="3335" y="9159"/>
                  </a:cubicBezTo>
                  <a:cubicBezTo>
                    <a:pt x="4573" y="8094"/>
                    <a:pt x="5809" y="6408"/>
                    <a:pt x="7082" y="5195"/>
                  </a:cubicBezTo>
                  <a:cubicBezTo>
                    <a:pt x="8621" y="3729"/>
                    <a:pt x="10117" y="2251"/>
                    <a:pt x="11459" y="602"/>
                  </a:cubicBezTo>
                  <a:cubicBezTo>
                    <a:pt x="11462" y="596"/>
                    <a:pt x="11459" y="591"/>
                    <a:pt x="11465" y="588"/>
                  </a:cubicBezTo>
                  <a:close/>
                  <a:moveTo>
                    <a:pt x="8791" y="9180"/>
                  </a:moveTo>
                  <a:cubicBezTo>
                    <a:pt x="8431" y="9653"/>
                    <a:pt x="8061" y="10124"/>
                    <a:pt x="7686" y="10588"/>
                  </a:cubicBezTo>
                  <a:cubicBezTo>
                    <a:pt x="7670" y="10576"/>
                    <a:pt x="7650" y="10569"/>
                    <a:pt x="7630" y="10569"/>
                  </a:cubicBezTo>
                  <a:cubicBezTo>
                    <a:pt x="7618" y="10569"/>
                    <a:pt x="7605" y="10571"/>
                    <a:pt x="7593" y="10577"/>
                  </a:cubicBezTo>
                  <a:cubicBezTo>
                    <a:pt x="7480" y="10628"/>
                    <a:pt x="7376" y="10680"/>
                    <a:pt x="7280" y="10732"/>
                  </a:cubicBezTo>
                  <a:lnTo>
                    <a:pt x="7280" y="10732"/>
                  </a:lnTo>
                  <a:cubicBezTo>
                    <a:pt x="7288" y="10718"/>
                    <a:pt x="7287" y="10701"/>
                    <a:pt x="7270" y="10687"/>
                  </a:cubicBezTo>
                  <a:cubicBezTo>
                    <a:pt x="7128" y="10562"/>
                    <a:pt x="8047" y="9780"/>
                    <a:pt x="8791" y="9180"/>
                  </a:cubicBezTo>
                  <a:close/>
                  <a:moveTo>
                    <a:pt x="4319" y="8741"/>
                  </a:moveTo>
                  <a:lnTo>
                    <a:pt x="4319" y="8741"/>
                  </a:lnTo>
                  <a:cubicBezTo>
                    <a:pt x="3705" y="9503"/>
                    <a:pt x="3124" y="10294"/>
                    <a:pt x="2570" y="11108"/>
                  </a:cubicBezTo>
                  <a:cubicBezTo>
                    <a:pt x="2495" y="10900"/>
                    <a:pt x="2423" y="10692"/>
                    <a:pt x="2327" y="10479"/>
                  </a:cubicBezTo>
                  <a:cubicBezTo>
                    <a:pt x="2319" y="10458"/>
                    <a:pt x="2313" y="10438"/>
                    <a:pt x="2304" y="10418"/>
                  </a:cubicBezTo>
                  <a:cubicBezTo>
                    <a:pt x="2994" y="9881"/>
                    <a:pt x="3664" y="9318"/>
                    <a:pt x="4319" y="8741"/>
                  </a:cubicBezTo>
                  <a:close/>
                  <a:moveTo>
                    <a:pt x="9577" y="9777"/>
                  </a:moveTo>
                  <a:cubicBezTo>
                    <a:pt x="9118" y="10343"/>
                    <a:pt x="8667" y="10915"/>
                    <a:pt x="8214" y="11483"/>
                  </a:cubicBezTo>
                  <a:cubicBezTo>
                    <a:pt x="8078" y="11339"/>
                    <a:pt x="7925" y="11212"/>
                    <a:pt x="7755" y="11108"/>
                  </a:cubicBezTo>
                  <a:cubicBezTo>
                    <a:pt x="8399" y="10713"/>
                    <a:pt x="8991" y="10251"/>
                    <a:pt x="9577" y="9777"/>
                  </a:cubicBezTo>
                  <a:close/>
                  <a:moveTo>
                    <a:pt x="10353" y="10473"/>
                  </a:moveTo>
                  <a:lnTo>
                    <a:pt x="10353" y="10473"/>
                  </a:lnTo>
                  <a:cubicBezTo>
                    <a:pt x="9903" y="11180"/>
                    <a:pt x="9435" y="11876"/>
                    <a:pt x="8947" y="12560"/>
                  </a:cubicBezTo>
                  <a:cubicBezTo>
                    <a:pt x="8826" y="12355"/>
                    <a:pt x="8705" y="12147"/>
                    <a:pt x="8575" y="11954"/>
                  </a:cubicBezTo>
                  <a:cubicBezTo>
                    <a:pt x="9152" y="11440"/>
                    <a:pt x="9735" y="10938"/>
                    <a:pt x="10353" y="10473"/>
                  </a:cubicBezTo>
                  <a:close/>
                  <a:moveTo>
                    <a:pt x="10633" y="3830"/>
                  </a:moveTo>
                  <a:lnTo>
                    <a:pt x="10633" y="3830"/>
                  </a:lnTo>
                  <a:cubicBezTo>
                    <a:pt x="9484" y="5060"/>
                    <a:pt x="8332" y="6284"/>
                    <a:pt x="7267" y="7595"/>
                  </a:cubicBezTo>
                  <a:cubicBezTo>
                    <a:pt x="7215" y="7661"/>
                    <a:pt x="7212" y="7753"/>
                    <a:pt x="7264" y="7820"/>
                  </a:cubicBezTo>
                  <a:cubicBezTo>
                    <a:pt x="5751" y="9171"/>
                    <a:pt x="4293" y="10571"/>
                    <a:pt x="2934" y="12081"/>
                  </a:cubicBezTo>
                  <a:cubicBezTo>
                    <a:pt x="2885" y="12136"/>
                    <a:pt x="2933" y="12211"/>
                    <a:pt x="2988" y="12211"/>
                  </a:cubicBezTo>
                  <a:cubicBezTo>
                    <a:pt x="3005" y="12211"/>
                    <a:pt x="3022" y="12204"/>
                    <a:pt x="3038" y="12188"/>
                  </a:cubicBezTo>
                  <a:cubicBezTo>
                    <a:pt x="3782" y="11403"/>
                    <a:pt x="4533" y="10623"/>
                    <a:pt x="5301" y="9864"/>
                  </a:cubicBezTo>
                  <a:cubicBezTo>
                    <a:pt x="5999" y="9171"/>
                    <a:pt x="7212" y="8356"/>
                    <a:pt x="7705" y="7745"/>
                  </a:cubicBezTo>
                  <a:lnTo>
                    <a:pt x="7705" y="7745"/>
                  </a:lnTo>
                  <a:cubicBezTo>
                    <a:pt x="6263" y="9543"/>
                    <a:pt x="4606" y="11160"/>
                    <a:pt x="3069" y="12878"/>
                  </a:cubicBezTo>
                  <a:cubicBezTo>
                    <a:pt x="2965" y="12433"/>
                    <a:pt x="2859" y="11994"/>
                    <a:pt x="2723" y="11556"/>
                  </a:cubicBezTo>
                  <a:cubicBezTo>
                    <a:pt x="5353" y="9113"/>
                    <a:pt x="7827" y="6515"/>
                    <a:pt x="10417" y="4029"/>
                  </a:cubicBezTo>
                  <a:cubicBezTo>
                    <a:pt x="10489" y="3963"/>
                    <a:pt x="10564" y="3899"/>
                    <a:pt x="10633" y="3830"/>
                  </a:cubicBezTo>
                  <a:close/>
                  <a:moveTo>
                    <a:pt x="6684" y="9999"/>
                  </a:moveTo>
                  <a:lnTo>
                    <a:pt x="6684" y="9999"/>
                  </a:lnTo>
                  <a:cubicBezTo>
                    <a:pt x="5477" y="11221"/>
                    <a:pt x="4340" y="12505"/>
                    <a:pt x="3309" y="13882"/>
                  </a:cubicBezTo>
                  <a:cubicBezTo>
                    <a:pt x="3260" y="13683"/>
                    <a:pt x="3217" y="13493"/>
                    <a:pt x="3170" y="13299"/>
                  </a:cubicBezTo>
                  <a:cubicBezTo>
                    <a:pt x="3973" y="12497"/>
                    <a:pt x="4781" y="11703"/>
                    <a:pt x="5613" y="10929"/>
                  </a:cubicBezTo>
                  <a:cubicBezTo>
                    <a:pt x="5959" y="10609"/>
                    <a:pt x="6323" y="10303"/>
                    <a:pt x="6684" y="9999"/>
                  </a:cubicBezTo>
                  <a:close/>
                  <a:moveTo>
                    <a:pt x="10867" y="8683"/>
                  </a:moveTo>
                  <a:cubicBezTo>
                    <a:pt x="11947" y="9413"/>
                    <a:pt x="12602" y="10542"/>
                    <a:pt x="12403" y="11885"/>
                  </a:cubicBezTo>
                  <a:cubicBezTo>
                    <a:pt x="12295" y="12613"/>
                    <a:pt x="11454" y="14017"/>
                    <a:pt x="10547" y="14017"/>
                  </a:cubicBezTo>
                  <a:cubicBezTo>
                    <a:pt x="10408" y="14017"/>
                    <a:pt x="10268" y="13984"/>
                    <a:pt x="10128" y="13911"/>
                  </a:cubicBezTo>
                  <a:cubicBezTo>
                    <a:pt x="9730" y="13701"/>
                    <a:pt x="9447" y="13343"/>
                    <a:pt x="9190" y="12950"/>
                  </a:cubicBezTo>
                  <a:cubicBezTo>
                    <a:pt x="9675" y="12396"/>
                    <a:pt x="10189" y="11870"/>
                    <a:pt x="10729" y="11374"/>
                  </a:cubicBezTo>
                  <a:lnTo>
                    <a:pt x="10729" y="11374"/>
                  </a:lnTo>
                  <a:cubicBezTo>
                    <a:pt x="10411" y="11925"/>
                    <a:pt x="10030" y="12433"/>
                    <a:pt x="9623" y="12944"/>
                  </a:cubicBezTo>
                  <a:cubicBezTo>
                    <a:pt x="9505" y="13091"/>
                    <a:pt x="9615" y="13269"/>
                    <a:pt x="9760" y="13269"/>
                  </a:cubicBezTo>
                  <a:cubicBezTo>
                    <a:pt x="9803" y="13269"/>
                    <a:pt x="9850" y="13253"/>
                    <a:pt x="9894" y="13216"/>
                  </a:cubicBezTo>
                  <a:cubicBezTo>
                    <a:pt x="10362" y="12820"/>
                    <a:pt x="10798" y="12393"/>
                    <a:pt x="11237" y="11968"/>
                  </a:cubicBezTo>
                  <a:lnTo>
                    <a:pt x="11237" y="11968"/>
                  </a:lnTo>
                  <a:cubicBezTo>
                    <a:pt x="11026" y="12373"/>
                    <a:pt x="10795" y="12762"/>
                    <a:pt x="10538" y="13140"/>
                  </a:cubicBezTo>
                  <a:cubicBezTo>
                    <a:pt x="10469" y="13295"/>
                    <a:pt x="10583" y="13425"/>
                    <a:pt x="10708" y="13425"/>
                  </a:cubicBezTo>
                  <a:cubicBezTo>
                    <a:pt x="10765" y="13425"/>
                    <a:pt x="10825" y="13398"/>
                    <a:pt x="10870" y="13334"/>
                  </a:cubicBezTo>
                  <a:cubicBezTo>
                    <a:pt x="11058" y="12915"/>
                    <a:pt x="11384" y="12595"/>
                    <a:pt x="11641" y="12222"/>
                  </a:cubicBezTo>
                  <a:cubicBezTo>
                    <a:pt x="11681" y="12162"/>
                    <a:pt x="11664" y="12101"/>
                    <a:pt x="11629" y="12052"/>
                  </a:cubicBezTo>
                  <a:cubicBezTo>
                    <a:pt x="11794" y="11743"/>
                    <a:pt x="11956" y="11431"/>
                    <a:pt x="12129" y="11128"/>
                  </a:cubicBezTo>
                  <a:cubicBezTo>
                    <a:pt x="12215" y="10979"/>
                    <a:pt x="12094" y="10846"/>
                    <a:pt x="11960" y="10846"/>
                  </a:cubicBezTo>
                  <a:cubicBezTo>
                    <a:pt x="11915" y="10846"/>
                    <a:pt x="11869" y="10860"/>
                    <a:pt x="11829" y="10894"/>
                  </a:cubicBezTo>
                  <a:cubicBezTo>
                    <a:pt x="11534" y="11140"/>
                    <a:pt x="11263" y="11408"/>
                    <a:pt x="10988" y="11674"/>
                  </a:cubicBezTo>
                  <a:cubicBezTo>
                    <a:pt x="11196" y="11336"/>
                    <a:pt x="11375" y="10981"/>
                    <a:pt x="11520" y="10609"/>
                  </a:cubicBezTo>
                  <a:cubicBezTo>
                    <a:pt x="11571" y="10468"/>
                    <a:pt x="11454" y="10377"/>
                    <a:pt x="11334" y="10377"/>
                  </a:cubicBezTo>
                  <a:cubicBezTo>
                    <a:pt x="11286" y="10377"/>
                    <a:pt x="11237" y="10392"/>
                    <a:pt x="11199" y="10424"/>
                  </a:cubicBezTo>
                  <a:cubicBezTo>
                    <a:pt x="10890" y="10687"/>
                    <a:pt x="10599" y="10967"/>
                    <a:pt x="10307" y="11247"/>
                  </a:cubicBezTo>
                  <a:cubicBezTo>
                    <a:pt x="10607" y="10790"/>
                    <a:pt x="10905" y="10337"/>
                    <a:pt x="11182" y="9864"/>
                  </a:cubicBezTo>
                  <a:cubicBezTo>
                    <a:pt x="11254" y="9738"/>
                    <a:pt x="11148" y="9580"/>
                    <a:pt x="11019" y="9580"/>
                  </a:cubicBezTo>
                  <a:cubicBezTo>
                    <a:pt x="10988" y="9580"/>
                    <a:pt x="10956" y="9589"/>
                    <a:pt x="10925" y="9610"/>
                  </a:cubicBezTo>
                  <a:cubicBezTo>
                    <a:pt x="10229" y="10063"/>
                    <a:pt x="9588" y="10585"/>
                    <a:pt x="8962" y="11125"/>
                  </a:cubicBezTo>
                  <a:cubicBezTo>
                    <a:pt x="9588" y="10352"/>
                    <a:pt x="10218" y="9581"/>
                    <a:pt x="10833" y="8796"/>
                  </a:cubicBezTo>
                  <a:cubicBezTo>
                    <a:pt x="10856" y="8764"/>
                    <a:pt x="10867" y="8723"/>
                    <a:pt x="10867" y="8683"/>
                  </a:cubicBezTo>
                  <a:close/>
                  <a:moveTo>
                    <a:pt x="5015" y="12629"/>
                  </a:moveTo>
                  <a:lnTo>
                    <a:pt x="5015" y="12629"/>
                  </a:lnTo>
                  <a:cubicBezTo>
                    <a:pt x="4957" y="12716"/>
                    <a:pt x="4897" y="12800"/>
                    <a:pt x="4839" y="12886"/>
                  </a:cubicBezTo>
                  <a:cubicBezTo>
                    <a:pt x="4392" y="13556"/>
                    <a:pt x="3990" y="14258"/>
                    <a:pt x="3595" y="14959"/>
                  </a:cubicBezTo>
                  <a:cubicBezTo>
                    <a:pt x="3523" y="14743"/>
                    <a:pt x="3465" y="14526"/>
                    <a:pt x="3413" y="14315"/>
                  </a:cubicBezTo>
                  <a:cubicBezTo>
                    <a:pt x="3419" y="14310"/>
                    <a:pt x="3424" y="14313"/>
                    <a:pt x="3427" y="14310"/>
                  </a:cubicBezTo>
                  <a:cubicBezTo>
                    <a:pt x="3961" y="13753"/>
                    <a:pt x="4481" y="13184"/>
                    <a:pt x="5015" y="12629"/>
                  </a:cubicBezTo>
                  <a:close/>
                  <a:moveTo>
                    <a:pt x="5870" y="13285"/>
                  </a:moveTo>
                  <a:cubicBezTo>
                    <a:pt x="5344" y="13811"/>
                    <a:pt x="4579" y="14881"/>
                    <a:pt x="3961" y="15629"/>
                  </a:cubicBezTo>
                  <a:cubicBezTo>
                    <a:pt x="3950" y="15646"/>
                    <a:pt x="3941" y="15669"/>
                    <a:pt x="3938" y="15693"/>
                  </a:cubicBezTo>
                  <a:cubicBezTo>
                    <a:pt x="3872" y="15594"/>
                    <a:pt x="3814" y="15493"/>
                    <a:pt x="3765" y="15389"/>
                  </a:cubicBezTo>
                  <a:lnTo>
                    <a:pt x="5870" y="13285"/>
                  </a:lnTo>
                  <a:close/>
                  <a:moveTo>
                    <a:pt x="6280" y="12880"/>
                  </a:moveTo>
                  <a:cubicBezTo>
                    <a:pt x="6336" y="13421"/>
                    <a:pt x="6491" y="14002"/>
                    <a:pt x="6545" y="14443"/>
                  </a:cubicBezTo>
                  <a:cubicBezTo>
                    <a:pt x="6504" y="15465"/>
                    <a:pt x="6056" y="15969"/>
                    <a:pt x="5209" y="15969"/>
                  </a:cubicBezTo>
                  <a:cubicBezTo>
                    <a:pt x="5179" y="15969"/>
                    <a:pt x="5148" y="15968"/>
                    <a:pt x="5116" y="15967"/>
                  </a:cubicBezTo>
                  <a:cubicBezTo>
                    <a:pt x="5512" y="15404"/>
                    <a:pt x="5893" y="14832"/>
                    <a:pt x="6291" y="14272"/>
                  </a:cubicBezTo>
                  <a:cubicBezTo>
                    <a:pt x="6382" y="14146"/>
                    <a:pt x="6253" y="13999"/>
                    <a:pt x="6126" y="13999"/>
                  </a:cubicBezTo>
                  <a:cubicBezTo>
                    <a:pt x="6084" y="13999"/>
                    <a:pt x="6042" y="14015"/>
                    <a:pt x="6008" y="14053"/>
                  </a:cubicBezTo>
                  <a:cubicBezTo>
                    <a:pt x="5705" y="14437"/>
                    <a:pt x="5339" y="14766"/>
                    <a:pt x="4923" y="15023"/>
                  </a:cubicBezTo>
                  <a:lnTo>
                    <a:pt x="4897" y="15043"/>
                  </a:lnTo>
                  <a:cubicBezTo>
                    <a:pt x="4929" y="15005"/>
                    <a:pt x="4960" y="14974"/>
                    <a:pt x="4992" y="14933"/>
                  </a:cubicBezTo>
                  <a:cubicBezTo>
                    <a:pt x="5496" y="14300"/>
                    <a:pt x="5928" y="13611"/>
                    <a:pt x="6280" y="12880"/>
                  </a:cubicBezTo>
                  <a:close/>
                  <a:moveTo>
                    <a:pt x="9420" y="0"/>
                  </a:moveTo>
                  <a:cubicBezTo>
                    <a:pt x="7823" y="0"/>
                    <a:pt x="6529" y="434"/>
                    <a:pt x="6309" y="1979"/>
                  </a:cubicBezTo>
                  <a:cubicBezTo>
                    <a:pt x="6228" y="2063"/>
                    <a:pt x="6150" y="2150"/>
                    <a:pt x="6069" y="2236"/>
                  </a:cubicBezTo>
                  <a:cubicBezTo>
                    <a:pt x="5885" y="2286"/>
                    <a:pt x="5680" y="2307"/>
                    <a:pt x="5460" y="2307"/>
                  </a:cubicBezTo>
                  <a:cubicBezTo>
                    <a:pt x="5359" y="2307"/>
                    <a:pt x="5255" y="2302"/>
                    <a:pt x="5148" y="2294"/>
                  </a:cubicBezTo>
                  <a:cubicBezTo>
                    <a:pt x="5123" y="2248"/>
                    <a:pt x="5077" y="2223"/>
                    <a:pt x="5029" y="2223"/>
                  </a:cubicBezTo>
                  <a:cubicBezTo>
                    <a:pt x="4994" y="2223"/>
                    <a:pt x="4959" y="2237"/>
                    <a:pt x="4931" y="2265"/>
                  </a:cubicBezTo>
                  <a:cubicBezTo>
                    <a:pt x="4926" y="2268"/>
                    <a:pt x="4923" y="2271"/>
                    <a:pt x="4920" y="2274"/>
                  </a:cubicBezTo>
                  <a:cubicBezTo>
                    <a:pt x="4628" y="2242"/>
                    <a:pt x="4337" y="2207"/>
                    <a:pt x="4060" y="2176"/>
                  </a:cubicBezTo>
                  <a:cubicBezTo>
                    <a:pt x="4106" y="2106"/>
                    <a:pt x="4152" y="2031"/>
                    <a:pt x="4204" y="1959"/>
                  </a:cubicBezTo>
                  <a:cubicBezTo>
                    <a:pt x="4265" y="1870"/>
                    <a:pt x="4171" y="1763"/>
                    <a:pt x="4082" y="1763"/>
                  </a:cubicBezTo>
                  <a:cubicBezTo>
                    <a:pt x="4053" y="1763"/>
                    <a:pt x="4024" y="1775"/>
                    <a:pt x="4002" y="1803"/>
                  </a:cubicBezTo>
                  <a:cubicBezTo>
                    <a:pt x="3909" y="1919"/>
                    <a:pt x="3817" y="2034"/>
                    <a:pt x="3725" y="2147"/>
                  </a:cubicBezTo>
                  <a:cubicBezTo>
                    <a:pt x="3644" y="2143"/>
                    <a:pt x="3566" y="2140"/>
                    <a:pt x="3491" y="2140"/>
                  </a:cubicBezTo>
                  <a:cubicBezTo>
                    <a:pt x="3350" y="2140"/>
                    <a:pt x="3220" y="2149"/>
                    <a:pt x="3107" y="2176"/>
                  </a:cubicBezTo>
                  <a:cubicBezTo>
                    <a:pt x="1981" y="2435"/>
                    <a:pt x="1326" y="3619"/>
                    <a:pt x="907" y="4566"/>
                  </a:cubicBezTo>
                  <a:cubicBezTo>
                    <a:pt x="0" y="6625"/>
                    <a:pt x="1025" y="8466"/>
                    <a:pt x="1886" y="10334"/>
                  </a:cubicBezTo>
                  <a:cubicBezTo>
                    <a:pt x="1842" y="10424"/>
                    <a:pt x="1900" y="10522"/>
                    <a:pt x="1987" y="10562"/>
                  </a:cubicBezTo>
                  <a:cubicBezTo>
                    <a:pt x="2120" y="10854"/>
                    <a:pt x="2244" y="11148"/>
                    <a:pt x="2353" y="11446"/>
                  </a:cubicBezTo>
                  <a:cubicBezTo>
                    <a:pt x="2319" y="11521"/>
                    <a:pt x="2350" y="11610"/>
                    <a:pt x="2426" y="11648"/>
                  </a:cubicBezTo>
                  <a:cubicBezTo>
                    <a:pt x="2564" y="12029"/>
                    <a:pt x="2668" y="12422"/>
                    <a:pt x="2737" y="12823"/>
                  </a:cubicBezTo>
                  <a:cubicBezTo>
                    <a:pt x="2755" y="12936"/>
                    <a:pt x="2775" y="13057"/>
                    <a:pt x="2795" y="13184"/>
                  </a:cubicBezTo>
                  <a:cubicBezTo>
                    <a:pt x="2766" y="13213"/>
                    <a:pt x="2737" y="13242"/>
                    <a:pt x="2711" y="13273"/>
                  </a:cubicBezTo>
                  <a:cubicBezTo>
                    <a:pt x="2611" y="13384"/>
                    <a:pt x="2693" y="13554"/>
                    <a:pt x="2836" y="13554"/>
                  </a:cubicBezTo>
                  <a:cubicBezTo>
                    <a:pt x="2841" y="13554"/>
                    <a:pt x="2847" y="13554"/>
                    <a:pt x="2853" y="13553"/>
                  </a:cubicBezTo>
                  <a:cubicBezTo>
                    <a:pt x="3075" y="14902"/>
                    <a:pt x="3497" y="16625"/>
                    <a:pt x="4966" y="16709"/>
                  </a:cubicBezTo>
                  <a:cubicBezTo>
                    <a:pt x="4982" y="16710"/>
                    <a:pt x="4998" y="16710"/>
                    <a:pt x="5014" y="16710"/>
                  </a:cubicBezTo>
                  <a:cubicBezTo>
                    <a:pt x="5713" y="16710"/>
                    <a:pt x="6378" y="15921"/>
                    <a:pt x="6747" y="15439"/>
                  </a:cubicBezTo>
                  <a:cubicBezTo>
                    <a:pt x="7865" y="13969"/>
                    <a:pt x="5209" y="12269"/>
                    <a:pt x="7449" y="10883"/>
                  </a:cubicBezTo>
                  <a:lnTo>
                    <a:pt x="7449" y="10883"/>
                  </a:lnTo>
                  <a:lnTo>
                    <a:pt x="7432" y="10906"/>
                  </a:lnTo>
                  <a:cubicBezTo>
                    <a:pt x="7420" y="10920"/>
                    <a:pt x="7423" y="10935"/>
                    <a:pt x="7417" y="10949"/>
                  </a:cubicBezTo>
                  <a:cubicBezTo>
                    <a:pt x="7299" y="10949"/>
                    <a:pt x="7235" y="11111"/>
                    <a:pt x="7316" y="11203"/>
                  </a:cubicBezTo>
                  <a:cubicBezTo>
                    <a:pt x="7518" y="11428"/>
                    <a:pt x="7700" y="11662"/>
                    <a:pt x="7891" y="11893"/>
                  </a:cubicBezTo>
                  <a:cubicBezTo>
                    <a:pt x="7738" y="12090"/>
                    <a:pt x="7579" y="12277"/>
                    <a:pt x="7429" y="12474"/>
                  </a:cubicBezTo>
                  <a:lnTo>
                    <a:pt x="7426" y="12476"/>
                  </a:lnTo>
                  <a:cubicBezTo>
                    <a:pt x="7417" y="12488"/>
                    <a:pt x="7406" y="12500"/>
                    <a:pt x="7397" y="12511"/>
                  </a:cubicBezTo>
                  <a:cubicBezTo>
                    <a:pt x="7296" y="12645"/>
                    <a:pt x="7431" y="12780"/>
                    <a:pt x="7566" y="12780"/>
                  </a:cubicBezTo>
                  <a:cubicBezTo>
                    <a:pt x="7608" y="12780"/>
                    <a:pt x="7651" y="12767"/>
                    <a:pt x="7686" y="12736"/>
                  </a:cubicBezTo>
                  <a:cubicBezTo>
                    <a:pt x="7862" y="12583"/>
                    <a:pt x="8032" y="12430"/>
                    <a:pt x="8205" y="12277"/>
                  </a:cubicBezTo>
                  <a:cubicBezTo>
                    <a:pt x="8373" y="12485"/>
                    <a:pt x="8543" y="12693"/>
                    <a:pt x="8708" y="12904"/>
                  </a:cubicBezTo>
                  <a:cubicBezTo>
                    <a:pt x="8690" y="12930"/>
                    <a:pt x="8673" y="12956"/>
                    <a:pt x="8653" y="12982"/>
                  </a:cubicBezTo>
                  <a:cubicBezTo>
                    <a:pt x="8559" y="13114"/>
                    <a:pt x="8696" y="13270"/>
                    <a:pt x="8829" y="13270"/>
                  </a:cubicBezTo>
                  <a:cubicBezTo>
                    <a:pt x="8873" y="13270"/>
                    <a:pt x="8916" y="13253"/>
                    <a:pt x="8950" y="13213"/>
                  </a:cubicBezTo>
                  <a:cubicBezTo>
                    <a:pt x="9080" y="13377"/>
                    <a:pt x="9207" y="13545"/>
                    <a:pt x="9343" y="13709"/>
                  </a:cubicBezTo>
                  <a:cubicBezTo>
                    <a:pt x="9685" y="14124"/>
                    <a:pt x="10090" y="14388"/>
                    <a:pt x="10549" y="14388"/>
                  </a:cubicBezTo>
                  <a:cubicBezTo>
                    <a:pt x="10745" y="14388"/>
                    <a:pt x="10950" y="14340"/>
                    <a:pt x="11165" y="14235"/>
                  </a:cubicBezTo>
                  <a:cubicBezTo>
                    <a:pt x="12227" y="13709"/>
                    <a:pt x="12836" y="12349"/>
                    <a:pt x="12801" y="11226"/>
                  </a:cubicBezTo>
                  <a:cubicBezTo>
                    <a:pt x="12761" y="9959"/>
                    <a:pt x="11834" y="8925"/>
                    <a:pt x="10755" y="8388"/>
                  </a:cubicBezTo>
                  <a:cubicBezTo>
                    <a:pt x="10740" y="8381"/>
                    <a:pt x="10726" y="8378"/>
                    <a:pt x="10712" y="8378"/>
                  </a:cubicBezTo>
                  <a:cubicBezTo>
                    <a:pt x="10650" y="8378"/>
                    <a:pt x="10600" y="8443"/>
                    <a:pt x="10633" y="8507"/>
                  </a:cubicBezTo>
                  <a:cubicBezTo>
                    <a:pt x="10630" y="8510"/>
                    <a:pt x="10627" y="8510"/>
                    <a:pt x="10623" y="8510"/>
                  </a:cubicBezTo>
                  <a:cubicBezTo>
                    <a:pt x="10620" y="8510"/>
                    <a:pt x="10616" y="8510"/>
                    <a:pt x="10613" y="8513"/>
                  </a:cubicBezTo>
                  <a:cubicBezTo>
                    <a:pt x="9860" y="9067"/>
                    <a:pt x="9152" y="9682"/>
                    <a:pt x="8402" y="10239"/>
                  </a:cubicBezTo>
                  <a:cubicBezTo>
                    <a:pt x="8866" y="9650"/>
                    <a:pt x="9320" y="9055"/>
                    <a:pt x="9735" y="8432"/>
                  </a:cubicBezTo>
                  <a:cubicBezTo>
                    <a:pt x="9812" y="8314"/>
                    <a:pt x="9706" y="8209"/>
                    <a:pt x="9595" y="8209"/>
                  </a:cubicBezTo>
                  <a:cubicBezTo>
                    <a:pt x="9560" y="8209"/>
                    <a:pt x="9524" y="8220"/>
                    <a:pt x="9493" y="8244"/>
                  </a:cubicBezTo>
                  <a:cubicBezTo>
                    <a:pt x="9239" y="8452"/>
                    <a:pt x="6623" y="10487"/>
                    <a:pt x="7218" y="10756"/>
                  </a:cubicBezTo>
                  <a:cubicBezTo>
                    <a:pt x="7223" y="10758"/>
                    <a:pt x="7227" y="10759"/>
                    <a:pt x="7232" y="10759"/>
                  </a:cubicBezTo>
                  <a:lnTo>
                    <a:pt x="7232" y="10759"/>
                  </a:lnTo>
                  <a:cubicBezTo>
                    <a:pt x="6631" y="11102"/>
                    <a:pt x="6384" y="11495"/>
                    <a:pt x="6277" y="12283"/>
                  </a:cubicBezTo>
                  <a:cubicBezTo>
                    <a:pt x="6265" y="12413"/>
                    <a:pt x="6262" y="12543"/>
                    <a:pt x="6274" y="12676"/>
                  </a:cubicBezTo>
                  <a:cubicBezTo>
                    <a:pt x="6239" y="12622"/>
                    <a:pt x="6184" y="12584"/>
                    <a:pt x="6125" y="12584"/>
                  </a:cubicBezTo>
                  <a:cubicBezTo>
                    <a:pt x="6087" y="12584"/>
                    <a:pt x="6046" y="12600"/>
                    <a:pt x="6008" y="12638"/>
                  </a:cubicBezTo>
                  <a:cubicBezTo>
                    <a:pt x="5351" y="13295"/>
                    <a:pt x="4398" y="14274"/>
                    <a:pt x="4113" y="14778"/>
                  </a:cubicBezTo>
                  <a:lnTo>
                    <a:pt x="4113" y="14778"/>
                  </a:lnTo>
                  <a:cubicBezTo>
                    <a:pt x="4768" y="13618"/>
                    <a:pt x="5507" y="12513"/>
                    <a:pt x="6294" y="11440"/>
                  </a:cubicBezTo>
                  <a:cubicBezTo>
                    <a:pt x="6393" y="11304"/>
                    <a:pt x="6261" y="11181"/>
                    <a:pt x="6128" y="11181"/>
                  </a:cubicBezTo>
                  <a:cubicBezTo>
                    <a:pt x="6086" y="11181"/>
                    <a:pt x="6044" y="11193"/>
                    <a:pt x="6008" y="11221"/>
                  </a:cubicBezTo>
                  <a:cubicBezTo>
                    <a:pt x="5959" y="11255"/>
                    <a:pt x="5922" y="11299"/>
                    <a:pt x="5876" y="11336"/>
                  </a:cubicBezTo>
                  <a:cubicBezTo>
                    <a:pt x="6900" y="10230"/>
                    <a:pt x="7995" y="9188"/>
                    <a:pt x="9095" y="8163"/>
                  </a:cubicBezTo>
                  <a:cubicBezTo>
                    <a:pt x="9214" y="8054"/>
                    <a:pt x="9104" y="7861"/>
                    <a:pt x="8970" y="7861"/>
                  </a:cubicBezTo>
                  <a:cubicBezTo>
                    <a:pt x="8942" y="7861"/>
                    <a:pt x="8912" y="7869"/>
                    <a:pt x="8884" y="7889"/>
                  </a:cubicBezTo>
                  <a:cubicBezTo>
                    <a:pt x="7902" y="8565"/>
                    <a:pt x="6978" y="9304"/>
                    <a:pt x="6086" y="10080"/>
                  </a:cubicBezTo>
                  <a:cubicBezTo>
                    <a:pt x="6106" y="10057"/>
                    <a:pt x="6130" y="10037"/>
                    <a:pt x="6150" y="10014"/>
                  </a:cubicBezTo>
                  <a:cubicBezTo>
                    <a:pt x="7082" y="9006"/>
                    <a:pt x="7966" y="7955"/>
                    <a:pt x="8791" y="6861"/>
                  </a:cubicBezTo>
                  <a:cubicBezTo>
                    <a:pt x="8866" y="6760"/>
                    <a:pt x="8789" y="6671"/>
                    <a:pt x="8690" y="6645"/>
                  </a:cubicBezTo>
                  <a:cubicBezTo>
                    <a:pt x="9045" y="6284"/>
                    <a:pt x="9406" y="5923"/>
                    <a:pt x="9773" y="5577"/>
                  </a:cubicBezTo>
                  <a:lnTo>
                    <a:pt x="9773" y="5577"/>
                  </a:lnTo>
                  <a:cubicBezTo>
                    <a:pt x="9022" y="6342"/>
                    <a:pt x="8866" y="7219"/>
                    <a:pt x="10411" y="8158"/>
                  </a:cubicBezTo>
                  <a:cubicBezTo>
                    <a:pt x="10435" y="8172"/>
                    <a:pt x="10460" y="8178"/>
                    <a:pt x="10484" y="8178"/>
                  </a:cubicBezTo>
                  <a:cubicBezTo>
                    <a:pt x="10602" y="8178"/>
                    <a:pt x="10699" y="8020"/>
                    <a:pt x="10593" y="7927"/>
                  </a:cubicBezTo>
                  <a:cubicBezTo>
                    <a:pt x="9646" y="7075"/>
                    <a:pt x="9164" y="6327"/>
                    <a:pt x="10359" y="5444"/>
                  </a:cubicBezTo>
                  <a:cubicBezTo>
                    <a:pt x="11136" y="4872"/>
                    <a:pt x="12054" y="4474"/>
                    <a:pt x="12900" y="4018"/>
                  </a:cubicBezTo>
                  <a:cubicBezTo>
                    <a:pt x="14158" y="3333"/>
                    <a:pt x="15706" y="2412"/>
                    <a:pt x="15712" y="801"/>
                  </a:cubicBezTo>
                  <a:cubicBezTo>
                    <a:pt x="15712" y="711"/>
                    <a:pt x="15636" y="613"/>
                    <a:pt x="15542" y="613"/>
                  </a:cubicBezTo>
                  <a:cubicBezTo>
                    <a:pt x="15537" y="613"/>
                    <a:pt x="15532" y="613"/>
                    <a:pt x="15527" y="614"/>
                  </a:cubicBezTo>
                  <a:cubicBezTo>
                    <a:pt x="15412" y="627"/>
                    <a:pt x="15286" y="633"/>
                    <a:pt x="15151" y="633"/>
                  </a:cubicBezTo>
                  <a:cubicBezTo>
                    <a:pt x="13883" y="633"/>
                    <a:pt x="11786" y="107"/>
                    <a:pt x="9946" y="13"/>
                  </a:cubicBezTo>
                  <a:lnTo>
                    <a:pt x="9917" y="13"/>
                  </a:lnTo>
                  <a:cubicBezTo>
                    <a:pt x="9749" y="5"/>
                    <a:pt x="9583" y="0"/>
                    <a:pt x="94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3" name="Google Shape;13473;p54"/>
            <p:cNvSpPr/>
            <p:nvPr/>
          </p:nvSpPr>
          <p:spPr>
            <a:xfrm>
              <a:off x="4492625" y="804475"/>
              <a:ext cx="446125" cy="296800"/>
            </a:xfrm>
            <a:custGeom>
              <a:rect b="b" l="l" r="r" t="t"/>
              <a:pathLst>
                <a:path extrusionOk="0" h="11872" w="17845">
                  <a:moveTo>
                    <a:pt x="11999" y="965"/>
                  </a:moveTo>
                  <a:lnTo>
                    <a:pt x="11999" y="965"/>
                  </a:lnTo>
                  <a:cubicBezTo>
                    <a:pt x="11996" y="971"/>
                    <a:pt x="11990" y="977"/>
                    <a:pt x="11987" y="983"/>
                  </a:cubicBezTo>
                  <a:cubicBezTo>
                    <a:pt x="11456" y="1445"/>
                    <a:pt x="10942" y="1915"/>
                    <a:pt x="10440" y="2406"/>
                  </a:cubicBezTo>
                  <a:cubicBezTo>
                    <a:pt x="10206" y="2637"/>
                    <a:pt x="9984" y="2885"/>
                    <a:pt x="9779" y="3145"/>
                  </a:cubicBezTo>
                  <a:cubicBezTo>
                    <a:pt x="10197" y="2562"/>
                    <a:pt x="10656" y="2008"/>
                    <a:pt x="11153" y="1485"/>
                  </a:cubicBezTo>
                  <a:cubicBezTo>
                    <a:pt x="11456" y="1167"/>
                    <a:pt x="11742" y="1009"/>
                    <a:pt x="11999" y="965"/>
                  </a:cubicBezTo>
                  <a:close/>
                  <a:moveTo>
                    <a:pt x="14773" y="4565"/>
                  </a:moveTo>
                  <a:lnTo>
                    <a:pt x="14773" y="4565"/>
                  </a:lnTo>
                  <a:cubicBezTo>
                    <a:pt x="14383" y="4892"/>
                    <a:pt x="13997" y="5215"/>
                    <a:pt x="13601" y="5533"/>
                  </a:cubicBezTo>
                  <a:cubicBezTo>
                    <a:pt x="13601" y="5530"/>
                    <a:pt x="13607" y="5527"/>
                    <a:pt x="13607" y="5524"/>
                  </a:cubicBezTo>
                  <a:cubicBezTo>
                    <a:pt x="13589" y="5371"/>
                    <a:pt x="13595" y="5085"/>
                    <a:pt x="13607" y="4733"/>
                  </a:cubicBezTo>
                  <a:cubicBezTo>
                    <a:pt x="13722" y="4783"/>
                    <a:pt x="13835" y="4811"/>
                    <a:pt x="13959" y="4811"/>
                  </a:cubicBezTo>
                  <a:cubicBezTo>
                    <a:pt x="14079" y="4811"/>
                    <a:pt x="14209" y="4785"/>
                    <a:pt x="14360" y="4727"/>
                  </a:cubicBezTo>
                  <a:cubicBezTo>
                    <a:pt x="14508" y="4669"/>
                    <a:pt x="14640" y="4617"/>
                    <a:pt x="14773" y="4565"/>
                  </a:cubicBezTo>
                  <a:close/>
                  <a:moveTo>
                    <a:pt x="12143" y="2265"/>
                  </a:moveTo>
                  <a:cubicBezTo>
                    <a:pt x="11430" y="3318"/>
                    <a:pt x="10544" y="4254"/>
                    <a:pt x="9605" y="5128"/>
                  </a:cubicBezTo>
                  <a:cubicBezTo>
                    <a:pt x="9565" y="5166"/>
                    <a:pt x="9522" y="5203"/>
                    <a:pt x="9478" y="5244"/>
                  </a:cubicBezTo>
                  <a:cubicBezTo>
                    <a:pt x="9187" y="5515"/>
                    <a:pt x="8892" y="5781"/>
                    <a:pt x="8595" y="6041"/>
                  </a:cubicBezTo>
                  <a:cubicBezTo>
                    <a:pt x="8606" y="5642"/>
                    <a:pt x="8682" y="5250"/>
                    <a:pt x="8823" y="4877"/>
                  </a:cubicBezTo>
                  <a:lnTo>
                    <a:pt x="8826" y="4877"/>
                  </a:lnTo>
                  <a:cubicBezTo>
                    <a:pt x="8853" y="4903"/>
                    <a:pt x="8889" y="4916"/>
                    <a:pt x="8925" y="4916"/>
                  </a:cubicBezTo>
                  <a:cubicBezTo>
                    <a:pt x="8953" y="4916"/>
                    <a:pt x="8981" y="4908"/>
                    <a:pt x="9005" y="4892"/>
                  </a:cubicBezTo>
                  <a:cubicBezTo>
                    <a:pt x="10079" y="4150"/>
                    <a:pt x="11488" y="3232"/>
                    <a:pt x="12143" y="2265"/>
                  </a:cubicBezTo>
                  <a:close/>
                  <a:moveTo>
                    <a:pt x="12455" y="1014"/>
                  </a:moveTo>
                  <a:cubicBezTo>
                    <a:pt x="13029" y="1254"/>
                    <a:pt x="13387" y="2132"/>
                    <a:pt x="13367" y="3004"/>
                  </a:cubicBezTo>
                  <a:cubicBezTo>
                    <a:pt x="13356" y="3422"/>
                    <a:pt x="13318" y="3838"/>
                    <a:pt x="13292" y="4254"/>
                  </a:cubicBezTo>
                  <a:cubicBezTo>
                    <a:pt x="13272" y="4259"/>
                    <a:pt x="13255" y="4254"/>
                    <a:pt x="13231" y="4265"/>
                  </a:cubicBezTo>
                  <a:cubicBezTo>
                    <a:pt x="12305" y="4915"/>
                    <a:pt x="11381" y="5567"/>
                    <a:pt x="10486" y="6260"/>
                  </a:cubicBezTo>
                  <a:lnTo>
                    <a:pt x="10486" y="6257"/>
                  </a:lnTo>
                  <a:cubicBezTo>
                    <a:pt x="10324" y="6384"/>
                    <a:pt x="10165" y="6517"/>
                    <a:pt x="10004" y="6644"/>
                  </a:cubicBezTo>
                  <a:cubicBezTo>
                    <a:pt x="11101" y="5437"/>
                    <a:pt x="12131" y="4176"/>
                    <a:pt x="13003" y="2781"/>
                  </a:cubicBezTo>
                  <a:cubicBezTo>
                    <a:pt x="13073" y="2667"/>
                    <a:pt x="12968" y="2517"/>
                    <a:pt x="12850" y="2517"/>
                  </a:cubicBezTo>
                  <a:cubicBezTo>
                    <a:pt x="12822" y="2517"/>
                    <a:pt x="12794" y="2525"/>
                    <a:pt x="12767" y="2545"/>
                  </a:cubicBezTo>
                  <a:cubicBezTo>
                    <a:pt x="12414" y="2799"/>
                    <a:pt x="12065" y="3061"/>
                    <a:pt x="11719" y="3327"/>
                  </a:cubicBezTo>
                  <a:cubicBezTo>
                    <a:pt x="12120" y="2851"/>
                    <a:pt x="12495" y="2351"/>
                    <a:pt x="12847" y="1837"/>
                  </a:cubicBezTo>
                  <a:cubicBezTo>
                    <a:pt x="12935" y="1707"/>
                    <a:pt x="12815" y="1583"/>
                    <a:pt x="12690" y="1583"/>
                  </a:cubicBezTo>
                  <a:cubicBezTo>
                    <a:pt x="12649" y="1583"/>
                    <a:pt x="12608" y="1596"/>
                    <a:pt x="12573" y="1626"/>
                  </a:cubicBezTo>
                  <a:cubicBezTo>
                    <a:pt x="12135" y="2007"/>
                    <a:pt x="9835" y="4153"/>
                    <a:pt x="9557" y="4153"/>
                  </a:cubicBezTo>
                  <a:cubicBezTo>
                    <a:pt x="9458" y="4153"/>
                    <a:pt x="9618" y="3879"/>
                    <a:pt x="10212" y="3154"/>
                  </a:cubicBezTo>
                  <a:cubicBezTo>
                    <a:pt x="10861" y="2360"/>
                    <a:pt x="11664" y="1684"/>
                    <a:pt x="12455" y="1014"/>
                  </a:cubicBezTo>
                  <a:close/>
                  <a:moveTo>
                    <a:pt x="3179" y="4756"/>
                  </a:moveTo>
                  <a:cubicBezTo>
                    <a:pt x="3808" y="4756"/>
                    <a:pt x="4411" y="4956"/>
                    <a:pt x="5015" y="5215"/>
                  </a:cubicBezTo>
                  <a:cubicBezTo>
                    <a:pt x="5003" y="5212"/>
                    <a:pt x="4991" y="5211"/>
                    <a:pt x="4978" y="5211"/>
                  </a:cubicBezTo>
                  <a:cubicBezTo>
                    <a:pt x="4949" y="5211"/>
                    <a:pt x="4921" y="5218"/>
                    <a:pt x="4897" y="5232"/>
                  </a:cubicBezTo>
                  <a:cubicBezTo>
                    <a:pt x="4065" y="5689"/>
                    <a:pt x="3300" y="6211"/>
                    <a:pt x="2547" y="6765"/>
                  </a:cubicBezTo>
                  <a:cubicBezTo>
                    <a:pt x="2682" y="6612"/>
                    <a:pt x="2818" y="6459"/>
                    <a:pt x="2951" y="6303"/>
                  </a:cubicBezTo>
                  <a:cubicBezTo>
                    <a:pt x="3343" y="5853"/>
                    <a:pt x="3505" y="5613"/>
                    <a:pt x="3852" y="5137"/>
                  </a:cubicBezTo>
                  <a:cubicBezTo>
                    <a:pt x="3930" y="5027"/>
                    <a:pt x="3821" y="4913"/>
                    <a:pt x="3711" y="4913"/>
                  </a:cubicBezTo>
                  <a:cubicBezTo>
                    <a:pt x="3688" y="4913"/>
                    <a:pt x="3665" y="4918"/>
                    <a:pt x="3644" y="4929"/>
                  </a:cubicBezTo>
                  <a:cubicBezTo>
                    <a:pt x="3159" y="5178"/>
                    <a:pt x="2827" y="5333"/>
                    <a:pt x="2394" y="5683"/>
                  </a:cubicBezTo>
                  <a:cubicBezTo>
                    <a:pt x="2070" y="5944"/>
                    <a:pt x="1922" y="6047"/>
                    <a:pt x="1888" y="6047"/>
                  </a:cubicBezTo>
                  <a:cubicBezTo>
                    <a:pt x="1786" y="6047"/>
                    <a:pt x="2654" y="5164"/>
                    <a:pt x="2893" y="4811"/>
                  </a:cubicBezTo>
                  <a:lnTo>
                    <a:pt x="2893" y="4814"/>
                  </a:lnTo>
                  <a:cubicBezTo>
                    <a:pt x="2902" y="4799"/>
                    <a:pt x="2905" y="4782"/>
                    <a:pt x="2905" y="4768"/>
                  </a:cubicBezTo>
                  <a:lnTo>
                    <a:pt x="2916" y="4768"/>
                  </a:lnTo>
                  <a:cubicBezTo>
                    <a:pt x="3004" y="4759"/>
                    <a:pt x="3092" y="4756"/>
                    <a:pt x="3179" y="4756"/>
                  </a:cubicBezTo>
                  <a:close/>
                  <a:moveTo>
                    <a:pt x="16751" y="4147"/>
                  </a:moveTo>
                  <a:cubicBezTo>
                    <a:pt x="17651" y="4147"/>
                    <a:pt x="17244" y="4378"/>
                    <a:pt x="16800" y="4909"/>
                  </a:cubicBezTo>
                  <a:cubicBezTo>
                    <a:pt x="16615" y="5131"/>
                    <a:pt x="16439" y="5359"/>
                    <a:pt x="16274" y="5596"/>
                  </a:cubicBezTo>
                  <a:cubicBezTo>
                    <a:pt x="15659" y="6046"/>
                    <a:pt x="15073" y="6529"/>
                    <a:pt x="14505" y="7025"/>
                  </a:cubicBezTo>
                  <a:cubicBezTo>
                    <a:pt x="15192" y="6214"/>
                    <a:pt x="15862" y="5391"/>
                    <a:pt x="16488" y="4528"/>
                  </a:cubicBezTo>
                  <a:cubicBezTo>
                    <a:pt x="16593" y="4383"/>
                    <a:pt x="16452" y="4242"/>
                    <a:pt x="16308" y="4242"/>
                  </a:cubicBezTo>
                  <a:cubicBezTo>
                    <a:pt x="16263" y="4242"/>
                    <a:pt x="16217" y="4256"/>
                    <a:pt x="16179" y="4288"/>
                  </a:cubicBezTo>
                  <a:cubicBezTo>
                    <a:pt x="15685" y="4716"/>
                    <a:pt x="15212" y="5157"/>
                    <a:pt x="14724" y="5590"/>
                  </a:cubicBezTo>
                  <a:cubicBezTo>
                    <a:pt x="15128" y="5154"/>
                    <a:pt x="15506" y="4698"/>
                    <a:pt x="15879" y="4233"/>
                  </a:cubicBezTo>
                  <a:cubicBezTo>
                    <a:pt x="16168" y="4176"/>
                    <a:pt x="16459" y="4147"/>
                    <a:pt x="16751" y="4147"/>
                  </a:cubicBezTo>
                  <a:close/>
                  <a:moveTo>
                    <a:pt x="2376" y="4834"/>
                  </a:moveTo>
                  <a:lnTo>
                    <a:pt x="2376" y="4834"/>
                  </a:lnTo>
                  <a:cubicBezTo>
                    <a:pt x="2096" y="5024"/>
                    <a:pt x="1727" y="5279"/>
                    <a:pt x="1548" y="5408"/>
                  </a:cubicBezTo>
                  <a:cubicBezTo>
                    <a:pt x="1575" y="5371"/>
                    <a:pt x="1561" y="5309"/>
                    <a:pt x="1517" y="5309"/>
                  </a:cubicBezTo>
                  <a:cubicBezTo>
                    <a:pt x="1511" y="5309"/>
                    <a:pt x="1504" y="5310"/>
                    <a:pt x="1496" y="5313"/>
                  </a:cubicBezTo>
                  <a:cubicBezTo>
                    <a:pt x="1360" y="5377"/>
                    <a:pt x="1222" y="5429"/>
                    <a:pt x="1077" y="5469"/>
                  </a:cubicBezTo>
                  <a:cubicBezTo>
                    <a:pt x="1011" y="5486"/>
                    <a:pt x="979" y="5564"/>
                    <a:pt x="1014" y="5622"/>
                  </a:cubicBezTo>
                  <a:lnTo>
                    <a:pt x="1094" y="5746"/>
                  </a:lnTo>
                  <a:cubicBezTo>
                    <a:pt x="1116" y="5785"/>
                    <a:pt x="1156" y="5807"/>
                    <a:pt x="1198" y="5807"/>
                  </a:cubicBezTo>
                  <a:cubicBezTo>
                    <a:pt x="1219" y="5807"/>
                    <a:pt x="1240" y="5801"/>
                    <a:pt x="1259" y="5790"/>
                  </a:cubicBezTo>
                  <a:cubicBezTo>
                    <a:pt x="1770" y="5466"/>
                    <a:pt x="2034" y="5326"/>
                    <a:pt x="2130" y="5326"/>
                  </a:cubicBezTo>
                  <a:cubicBezTo>
                    <a:pt x="2315" y="5326"/>
                    <a:pt x="1878" y="5843"/>
                    <a:pt x="1386" y="6557"/>
                  </a:cubicBezTo>
                  <a:cubicBezTo>
                    <a:pt x="1312" y="6666"/>
                    <a:pt x="1414" y="6775"/>
                    <a:pt x="1519" y="6775"/>
                  </a:cubicBezTo>
                  <a:cubicBezTo>
                    <a:pt x="1553" y="6775"/>
                    <a:pt x="1588" y="6764"/>
                    <a:pt x="1617" y="6736"/>
                  </a:cubicBezTo>
                  <a:cubicBezTo>
                    <a:pt x="1910" y="6464"/>
                    <a:pt x="2992" y="5467"/>
                    <a:pt x="3137" y="5467"/>
                  </a:cubicBezTo>
                  <a:cubicBezTo>
                    <a:pt x="3196" y="5467"/>
                    <a:pt x="3100" y="5633"/>
                    <a:pt x="2731" y="6081"/>
                  </a:cubicBezTo>
                  <a:cubicBezTo>
                    <a:pt x="2399" y="6485"/>
                    <a:pt x="2047" y="6875"/>
                    <a:pt x="1698" y="7268"/>
                  </a:cubicBezTo>
                  <a:cubicBezTo>
                    <a:pt x="1525" y="7040"/>
                    <a:pt x="1340" y="6820"/>
                    <a:pt x="1138" y="6601"/>
                  </a:cubicBezTo>
                  <a:cubicBezTo>
                    <a:pt x="119" y="5486"/>
                    <a:pt x="1314" y="5016"/>
                    <a:pt x="2376" y="4834"/>
                  </a:cubicBezTo>
                  <a:close/>
                  <a:moveTo>
                    <a:pt x="13272" y="4776"/>
                  </a:moveTo>
                  <a:lnTo>
                    <a:pt x="13272" y="4776"/>
                  </a:lnTo>
                  <a:cubicBezTo>
                    <a:pt x="13260" y="5024"/>
                    <a:pt x="13269" y="5273"/>
                    <a:pt x="13292" y="5521"/>
                  </a:cubicBezTo>
                  <a:cubicBezTo>
                    <a:pt x="13304" y="5599"/>
                    <a:pt x="13367" y="5660"/>
                    <a:pt x="13442" y="5663"/>
                  </a:cubicBezTo>
                  <a:cubicBezTo>
                    <a:pt x="12440" y="6474"/>
                    <a:pt x="11442" y="7288"/>
                    <a:pt x="10443" y="8105"/>
                  </a:cubicBezTo>
                  <a:cubicBezTo>
                    <a:pt x="10564" y="7963"/>
                    <a:pt x="10682" y="7819"/>
                    <a:pt x="10803" y="7678"/>
                  </a:cubicBezTo>
                  <a:cubicBezTo>
                    <a:pt x="11632" y="6716"/>
                    <a:pt x="12461" y="5755"/>
                    <a:pt x="13272" y="4776"/>
                  </a:cubicBezTo>
                  <a:close/>
                  <a:moveTo>
                    <a:pt x="4357" y="5902"/>
                  </a:moveTo>
                  <a:cubicBezTo>
                    <a:pt x="3719" y="6716"/>
                    <a:pt x="2971" y="7444"/>
                    <a:pt x="2316" y="8252"/>
                  </a:cubicBezTo>
                  <a:cubicBezTo>
                    <a:pt x="2284" y="8189"/>
                    <a:pt x="2249" y="8119"/>
                    <a:pt x="2218" y="8059"/>
                  </a:cubicBezTo>
                  <a:cubicBezTo>
                    <a:pt x="2137" y="7914"/>
                    <a:pt x="2044" y="7787"/>
                    <a:pt x="1955" y="7655"/>
                  </a:cubicBezTo>
                  <a:cubicBezTo>
                    <a:pt x="2729" y="7141"/>
                    <a:pt x="3953" y="6416"/>
                    <a:pt x="4357" y="5902"/>
                  </a:cubicBezTo>
                  <a:close/>
                  <a:moveTo>
                    <a:pt x="5032" y="6936"/>
                  </a:moveTo>
                  <a:cubicBezTo>
                    <a:pt x="4354" y="7325"/>
                    <a:pt x="3531" y="8613"/>
                    <a:pt x="2939" y="9439"/>
                  </a:cubicBezTo>
                  <a:cubicBezTo>
                    <a:pt x="2780" y="9159"/>
                    <a:pt x="2633" y="8873"/>
                    <a:pt x="2492" y="8593"/>
                  </a:cubicBezTo>
                  <a:lnTo>
                    <a:pt x="2492" y="8590"/>
                  </a:lnTo>
                  <a:cubicBezTo>
                    <a:pt x="3320" y="8004"/>
                    <a:pt x="4149" y="7441"/>
                    <a:pt x="5032" y="6936"/>
                  </a:cubicBezTo>
                  <a:close/>
                  <a:moveTo>
                    <a:pt x="5037" y="5222"/>
                  </a:moveTo>
                  <a:cubicBezTo>
                    <a:pt x="6084" y="5675"/>
                    <a:pt x="7123" y="6289"/>
                    <a:pt x="8257" y="6335"/>
                  </a:cubicBezTo>
                  <a:lnTo>
                    <a:pt x="8260" y="6335"/>
                  </a:lnTo>
                  <a:cubicBezTo>
                    <a:pt x="8205" y="6381"/>
                    <a:pt x="8153" y="6430"/>
                    <a:pt x="8098" y="6477"/>
                  </a:cubicBezTo>
                  <a:cubicBezTo>
                    <a:pt x="7238" y="7222"/>
                    <a:pt x="6349" y="7929"/>
                    <a:pt x="5457" y="8636"/>
                  </a:cubicBezTo>
                  <a:cubicBezTo>
                    <a:pt x="5965" y="8085"/>
                    <a:pt x="6435" y="7496"/>
                    <a:pt x="6860" y="6878"/>
                  </a:cubicBezTo>
                  <a:cubicBezTo>
                    <a:pt x="6949" y="6751"/>
                    <a:pt x="6829" y="6628"/>
                    <a:pt x="6705" y="6628"/>
                  </a:cubicBezTo>
                  <a:cubicBezTo>
                    <a:pt x="6665" y="6628"/>
                    <a:pt x="6625" y="6641"/>
                    <a:pt x="6591" y="6670"/>
                  </a:cubicBezTo>
                  <a:cubicBezTo>
                    <a:pt x="5590" y="7548"/>
                    <a:pt x="4152" y="8483"/>
                    <a:pt x="3378" y="9453"/>
                  </a:cubicBezTo>
                  <a:cubicBezTo>
                    <a:pt x="4160" y="8472"/>
                    <a:pt x="5041" y="7600"/>
                    <a:pt x="5754" y="6560"/>
                  </a:cubicBezTo>
                  <a:cubicBezTo>
                    <a:pt x="5840" y="6436"/>
                    <a:pt x="5722" y="6316"/>
                    <a:pt x="5601" y="6316"/>
                  </a:cubicBezTo>
                  <a:cubicBezTo>
                    <a:pt x="5575" y="6316"/>
                    <a:pt x="5550" y="6321"/>
                    <a:pt x="5526" y="6332"/>
                  </a:cubicBezTo>
                  <a:cubicBezTo>
                    <a:pt x="4588" y="6783"/>
                    <a:pt x="3736" y="7320"/>
                    <a:pt x="2882" y="7912"/>
                  </a:cubicBezTo>
                  <a:cubicBezTo>
                    <a:pt x="3566" y="7438"/>
                    <a:pt x="4464" y="6298"/>
                    <a:pt x="5096" y="5489"/>
                  </a:cubicBezTo>
                  <a:cubicBezTo>
                    <a:pt x="5169" y="5403"/>
                    <a:pt x="5138" y="5270"/>
                    <a:pt x="5037" y="5222"/>
                  </a:cubicBezTo>
                  <a:close/>
                  <a:moveTo>
                    <a:pt x="15593" y="4398"/>
                  </a:moveTo>
                  <a:cubicBezTo>
                    <a:pt x="13604" y="6070"/>
                    <a:pt x="11756" y="7903"/>
                    <a:pt x="10070" y="9878"/>
                  </a:cubicBezTo>
                  <a:cubicBezTo>
                    <a:pt x="9909" y="9690"/>
                    <a:pt x="9738" y="9511"/>
                    <a:pt x="9559" y="9341"/>
                  </a:cubicBezTo>
                  <a:lnTo>
                    <a:pt x="9556" y="9338"/>
                  </a:lnTo>
                  <a:cubicBezTo>
                    <a:pt x="11545" y="7663"/>
                    <a:pt x="13601" y="6070"/>
                    <a:pt x="15593" y="4398"/>
                  </a:cubicBezTo>
                  <a:close/>
                  <a:moveTo>
                    <a:pt x="12492" y="3160"/>
                  </a:moveTo>
                  <a:cubicBezTo>
                    <a:pt x="11614" y="3801"/>
                    <a:pt x="10818" y="5233"/>
                    <a:pt x="10015" y="6136"/>
                  </a:cubicBezTo>
                  <a:cubicBezTo>
                    <a:pt x="9429" y="6794"/>
                    <a:pt x="8814" y="7421"/>
                    <a:pt x="8191" y="8044"/>
                  </a:cubicBezTo>
                  <a:cubicBezTo>
                    <a:pt x="8018" y="8128"/>
                    <a:pt x="7922" y="8223"/>
                    <a:pt x="7905" y="8333"/>
                  </a:cubicBezTo>
                  <a:cubicBezTo>
                    <a:pt x="7818" y="8420"/>
                    <a:pt x="7732" y="8506"/>
                    <a:pt x="7645" y="8593"/>
                  </a:cubicBezTo>
                  <a:cubicBezTo>
                    <a:pt x="6684" y="8795"/>
                    <a:pt x="5858" y="9159"/>
                    <a:pt x="5090" y="9846"/>
                  </a:cubicBezTo>
                  <a:lnTo>
                    <a:pt x="5090" y="9843"/>
                  </a:lnTo>
                  <a:cubicBezTo>
                    <a:pt x="4868" y="10045"/>
                    <a:pt x="4459" y="10686"/>
                    <a:pt x="4042" y="10686"/>
                  </a:cubicBezTo>
                  <a:cubicBezTo>
                    <a:pt x="3934" y="10686"/>
                    <a:pt x="3825" y="10643"/>
                    <a:pt x="3719" y="10539"/>
                  </a:cubicBezTo>
                  <a:cubicBezTo>
                    <a:pt x="3520" y="10345"/>
                    <a:pt x="3346" y="10103"/>
                    <a:pt x="3185" y="9849"/>
                  </a:cubicBezTo>
                  <a:cubicBezTo>
                    <a:pt x="4005" y="9263"/>
                    <a:pt x="4793" y="8653"/>
                    <a:pt x="5566" y="8010"/>
                  </a:cubicBezTo>
                  <a:cubicBezTo>
                    <a:pt x="6045" y="7611"/>
                    <a:pt x="6224" y="7466"/>
                    <a:pt x="6233" y="7466"/>
                  </a:cubicBezTo>
                  <a:lnTo>
                    <a:pt x="6233" y="7466"/>
                  </a:lnTo>
                  <a:cubicBezTo>
                    <a:pt x="6256" y="7466"/>
                    <a:pt x="5306" y="8296"/>
                    <a:pt x="5154" y="8463"/>
                  </a:cubicBezTo>
                  <a:cubicBezTo>
                    <a:pt x="4643" y="9029"/>
                    <a:pt x="4109" y="9569"/>
                    <a:pt x="3598" y="10134"/>
                  </a:cubicBezTo>
                  <a:cubicBezTo>
                    <a:pt x="3481" y="10265"/>
                    <a:pt x="3591" y="10424"/>
                    <a:pt x="3724" y="10424"/>
                  </a:cubicBezTo>
                  <a:cubicBezTo>
                    <a:pt x="3762" y="10424"/>
                    <a:pt x="3803" y="10411"/>
                    <a:pt x="3840" y="10380"/>
                  </a:cubicBezTo>
                  <a:cubicBezTo>
                    <a:pt x="5084" y="9346"/>
                    <a:pt x="6363" y="8356"/>
                    <a:pt x="7608" y="7323"/>
                  </a:cubicBezTo>
                  <a:lnTo>
                    <a:pt x="7608" y="7323"/>
                  </a:lnTo>
                  <a:cubicBezTo>
                    <a:pt x="7319" y="7698"/>
                    <a:pt x="7039" y="8076"/>
                    <a:pt x="6785" y="8474"/>
                  </a:cubicBezTo>
                  <a:cubicBezTo>
                    <a:pt x="6739" y="8550"/>
                    <a:pt x="6803" y="8618"/>
                    <a:pt x="6872" y="8618"/>
                  </a:cubicBezTo>
                  <a:cubicBezTo>
                    <a:pt x="6902" y="8618"/>
                    <a:pt x="6933" y="8605"/>
                    <a:pt x="6955" y="8573"/>
                  </a:cubicBezTo>
                  <a:cubicBezTo>
                    <a:pt x="7590" y="7631"/>
                    <a:pt x="8344" y="6780"/>
                    <a:pt x="9152" y="5980"/>
                  </a:cubicBezTo>
                  <a:cubicBezTo>
                    <a:pt x="9452" y="5706"/>
                    <a:pt x="9753" y="5429"/>
                    <a:pt x="10041" y="5143"/>
                  </a:cubicBezTo>
                  <a:cubicBezTo>
                    <a:pt x="10829" y="4444"/>
                    <a:pt x="11646" y="3778"/>
                    <a:pt x="12492" y="3160"/>
                  </a:cubicBezTo>
                  <a:close/>
                  <a:moveTo>
                    <a:pt x="14857" y="6000"/>
                  </a:moveTo>
                  <a:cubicBezTo>
                    <a:pt x="13595" y="7551"/>
                    <a:pt x="12235" y="9009"/>
                    <a:pt x="10824" y="10432"/>
                  </a:cubicBezTo>
                  <a:cubicBezTo>
                    <a:pt x="10683" y="10573"/>
                    <a:pt x="10816" y="10767"/>
                    <a:pt x="10970" y="10767"/>
                  </a:cubicBezTo>
                  <a:cubicBezTo>
                    <a:pt x="11015" y="10767"/>
                    <a:pt x="11061" y="10751"/>
                    <a:pt x="11104" y="10712"/>
                  </a:cubicBezTo>
                  <a:cubicBezTo>
                    <a:pt x="12394" y="9522"/>
                    <a:pt x="13630" y="8284"/>
                    <a:pt x="14961" y="7149"/>
                  </a:cubicBezTo>
                  <a:lnTo>
                    <a:pt x="14961" y="7149"/>
                  </a:lnTo>
                  <a:cubicBezTo>
                    <a:pt x="14040" y="8209"/>
                    <a:pt x="13139" y="9286"/>
                    <a:pt x="12322" y="10429"/>
                  </a:cubicBezTo>
                  <a:cubicBezTo>
                    <a:pt x="12291" y="10413"/>
                    <a:pt x="12256" y="10405"/>
                    <a:pt x="12220" y="10405"/>
                  </a:cubicBezTo>
                  <a:cubicBezTo>
                    <a:pt x="12150" y="10405"/>
                    <a:pt x="12079" y="10439"/>
                    <a:pt x="12045" y="10521"/>
                  </a:cubicBezTo>
                  <a:cubicBezTo>
                    <a:pt x="11935" y="10784"/>
                    <a:pt x="11828" y="11044"/>
                    <a:pt x="11719" y="11307"/>
                  </a:cubicBezTo>
                  <a:cubicBezTo>
                    <a:pt x="11710" y="11324"/>
                    <a:pt x="11722" y="11338"/>
                    <a:pt x="11719" y="11356"/>
                  </a:cubicBezTo>
                  <a:cubicBezTo>
                    <a:pt x="11237" y="11211"/>
                    <a:pt x="10795" y="10723"/>
                    <a:pt x="10356" y="10210"/>
                  </a:cubicBezTo>
                  <a:cubicBezTo>
                    <a:pt x="11820" y="8766"/>
                    <a:pt x="13324" y="7369"/>
                    <a:pt x="14857" y="6000"/>
                  </a:cubicBezTo>
                  <a:close/>
                  <a:moveTo>
                    <a:pt x="15108" y="7579"/>
                  </a:moveTo>
                  <a:lnTo>
                    <a:pt x="15108" y="7579"/>
                  </a:lnTo>
                  <a:cubicBezTo>
                    <a:pt x="14519" y="8653"/>
                    <a:pt x="13919" y="9725"/>
                    <a:pt x="13142" y="10683"/>
                  </a:cubicBezTo>
                  <a:cubicBezTo>
                    <a:pt x="12778" y="11133"/>
                    <a:pt x="12446" y="11333"/>
                    <a:pt x="12134" y="11382"/>
                  </a:cubicBezTo>
                  <a:cubicBezTo>
                    <a:pt x="13018" y="10025"/>
                    <a:pt x="14051" y="8795"/>
                    <a:pt x="15108" y="7579"/>
                  </a:cubicBezTo>
                  <a:close/>
                  <a:moveTo>
                    <a:pt x="13168" y="1"/>
                  </a:moveTo>
                  <a:cubicBezTo>
                    <a:pt x="13140" y="1"/>
                    <a:pt x="13112" y="9"/>
                    <a:pt x="13084" y="27"/>
                  </a:cubicBezTo>
                  <a:cubicBezTo>
                    <a:pt x="12920" y="140"/>
                    <a:pt x="12888" y="166"/>
                    <a:pt x="12810" y="281"/>
                  </a:cubicBezTo>
                  <a:cubicBezTo>
                    <a:pt x="12736" y="254"/>
                    <a:pt x="12656" y="239"/>
                    <a:pt x="12568" y="239"/>
                  </a:cubicBezTo>
                  <a:cubicBezTo>
                    <a:pt x="12299" y="239"/>
                    <a:pt x="11965" y="378"/>
                    <a:pt x="11548" y="706"/>
                  </a:cubicBezTo>
                  <a:cubicBezTo>
                    <a:pt x="10232" y="1736"/>
                    <a:pt x="9068" y="3341"/>
                    <a:pt x="8503" y="4921"/>
                  </a:cubicBezTo>
                  <a:cubicBezTo>
                    <a:pt x="8384" y="5250"/>
                    <a:pt x="8292" y="5553"/>
                    <a:pt x="8240" y="5899"/>
                  </a:cubicBezTo>
                  <a:cubicBezTo>
                    <a:pt x="8223" y="6011"/>
                    <a:pt x="8118" y="6056"/>
                    <a:pt x="7959" y="6056"/>
                  </a:cubicBezTo>
                  <a:cubicBezTo>
                    <a:pt x="7318" y="6056"/>
                    <a:pt x="5804" y="5321"/>
                    <a:pt x="5774" y="5307"/>
                  </a:cubicBezTo>
                  <a:cubicBezTo>
                    <a:pt x="4824" y="4857"/>
                    <a:pt x="3970" y="4499"/>
                    <a:pt x="2916" y="4410"/>
                  </a:cubicBezTo>
                  <a:cubicBezTo>
                    <a:pt x="2872" y="4406"/>
                    <a:pt x="2819" y="4404"/>
                    <a:pt x="2758" y="4404"/>
                  </a:cubicBezTo>
                  <a:cubicBezTo>
                    <a:pt x="1977" y="4404"/>
                    <a:pt x="0" y="4727"/>
                    <a:pt x="0" y="5628"/>
                  </a:cubicBezTo>
                  <a:cubicBezTo>
                    <a:pt x="0" y="6009"/>
                    <a:pt x="393" y="6347"/>
                    <a:pt x="624" y="6592"/>
                  </a:cubicBezTo>
                  <a:cubicBezTo>
                    <a:pt x="910" y="6904"/>
                    <a:pt x="1175" y="7236"/>
                    <a:pt x="1418" y="7585"/>
                  </a:cubicBezTo>
                  <a:cubicBezTo>
                    <a:pt x="1360" y="7652"/>
                    <a:pt x="1302" y="7715"/>
                    <a:pt x="1245" y="7779"/>
                  </a:cubicBezTo>
                  <a:cubicBezTo>
                    <a:pt x="1131" y="7894"/>
                    <a:pt x="1237" y="8052"/>
                    <a:pt x="1360" y="8052"/>
                  </a:cubicBezTo>
                  <a:cubicBezTo>
                    <a:pt x="1397" y="8052"/>
                    <a:pt x="1435" y="8038"/>
                    <a:pt x="1470" y="8004"/>
                  </a:cubicBezTo>
                  <a:cubicBezTo>
                    <a:pt x="1510" y="7969"/>
                    <a:pt x="1568" y="7926"/>
                    <a:pt x="1623" y="7888"/>
                  </a:cubicBezTo>
                  <a:cubicBezTo>
                    <a:pt x="2013" y="8477"/>
                    <a:pt x="2362" y="9089"/>
                    <a:pt x="2729" y="9722"/>
                  </a:cubicBezTo>
                  <a:cubicBezTo>
                    <a:pt x="2705" y="9753"/>
                    <a:pt x="2677" y="9791"/>
                    <a:pt x="2656" y="9820"/>
                  </a:cubicBezTo>
                  <a:cubicBezTo>
                    <a:pt x="2567" y="9933"/>
                    <a:pt x="2646" y="10117"/>
                    <a:pt x="2771" y="10117"/>
                  </a:cubicBezTo>
                  <a:cubicBezTo>
                    <a:pt x="2799" y="10117"/>
                    <a:pt x="2830" y="10107"/>
                    <a:pt x="2861" y="10085"/>
                  </a:cubicBezTo>
                  <a:cubicBezTo>
                    <a:pt x="2882" y="10071"/>
                    <a:pt x="2899" y="10057"/>
                    <a:pt x="2916" y="10045"/>
                  </a:cubicBezTo>
                  <a:cubicBezTo>
                    <a:pt x="3152" y="10454"/>
                    <a:pt x="3578" y="11155"/>
                    <a:pt x="4053" y="11155"/>
                  </a:cubicBezTo>
                  <a:cubicBezTo>
                    <a:pt x="4118" y="11155"/>
                    <a:pt x="4184" y="11142"/>
                    <a:pt x="4250" y="11113"/>
                  </a:cubicBezTo>
                  <a:cubicBezTo>
                    <a:pt x="4622" y="10949"/>
                    <a:pt x="4871" y="10585"/>
                    <a:pt x="5136" y="10290"/>
                  </a:cubicBezTo>
                  <a:cubicBezTo>
                    <a:pt x="5754" y="9606"/>
                    <a:pt x="6513" y="9190"/>
                    <a:pt x="7351" y="8919"/>
                  </a:cubicBezTo>
                  <a:lnTo>
                    <a:pt x="7351" y="8919"/>
                  </a:lnTo>
                  <a:cubicBezTo>
                    <a:pt x="7292" y="9038"/>
                    <a:pt x="7391" y="9172"/>
                    <a:pt x="7510" y="9172"/>
                  </a:cubicBezTo>
                  <a:cubicBezTo>
                    <a:pt x="7550" y="9172"/>
                    <a:pt x="7592" y="9157"/>
                    <a:pt x="7631" y="9121"/>
                  </a:cubicBezTo>
                  <a:cubicBezTo>
                    <a:pt x="7787" y="8983"/>
                    <a:pt x="7951" y="8858"/>
                    <a:pt x="8110" y="8720"/>
                  </a:cubicBezTo>
                  <a:cubicBezTo>
                    <a:pt x="8147" y="8711"/>
                    <a:pt x="8185" y="8700"/>
                    <a:pt x="8222" y="8691"/>
                  </a:cubicBezTo>
                  <a:cubicBezTo>
                    <a:pt x="8283" y="8682"/>
                    <a:pt x="8315" y="8619"/>
                    <a:pt x="8292" y="8567"/>
                  </a:cubicBezTo>
                  <a:cubicBezTo>
                    <a:pt x="9757" y="7295"/>
                    <a:pt x="11283" y="6097"/>
                    <a:pt x="12864" y="4975"/>
                  </a:cubicBezTo>
                  <a:lnTo>
                    <a:pt x="12864" y="4975"/>
                  </a:lnTo>
                  <a:cubicBezTo>
                    <a:pt x="11733" y="5779"/>
                    <a:pt x="10326" y="7595"/>
                    <a:pt x="9167" y="9023"/>
                  </a:cubicBezTo>
                  <a:cubicBezTo>
                    <a:pt x="9091" y="8974"/>
                    <a:pt x="9014" y="8931"/>
                    <a:pt x="8930" y="8893"/>
                  </a:cubicBezTo>
                  <a:cubicBezTo>
                    <a:pt x="8905" y="8882"/>
                    <a:pt x="8881" y="8878"/>
                    <a:pt x="8859" y="8878"/>
                  </a:cubicBezTo>
                  <a:cubicBezTo>
                    <a:pt x="8716" y="8878"/>
                    <a:pt x="8624" y="9067"/>
                    <a:pt x="8774" y="9162"/>
                  </a:cubicBezTo>
                  <a:cubicBezTo>
                    <a:pt x="8835" y="9199"/>
                    <a:pt x="8892" y="9245"/>
                    <a:pt x="8947" y="9291"/>
                  </a:cubicBezTo>
                  <a:cubicBezTo>
                    <a:pt x="8895" y="9358"/>
                    <a:pt x="8837" y="9427"/>
                    <a:pt x="8785" y="9491"/>
                  </a:cubicBezTo>
                  <a:cubicBezTo>
                    <a:pt x="8654" y="9626"/>
                    <a:pt x="8778" y="9812"/>
                    <a:pt x="8923" y="9812"/>
                  </a:cubicBezTo>
                  <a:cubicBezTo>
                    <a:pt x="8966" y="9812"/>
                    <a:pt x="9011" y="9795"/>
                    <a:pt x="9051" y="9756"/>
                  </a:cubicBezTo>
                  <a:cubicBezTo>
                    <a:pt x="9117" y="9701"/>
                    <a:pt x="9187" y="9649"/>
                    <a:pt x="9250" y="9592"/>
                  </a:cubicBezTo>
                  <a:cubicBezTo>
                    <a:pt x="9418" y="9777"/>
                    <a:pt x="9594" y="9990"/>
                    <a:pt x="9779" y="10212"/>
                  </a:cubicBezTo>
                  <a:cubicBezTo>
                    <a:pt x="9761" y="10233"/>
                    <a:pt x="9744" y="10253"/>
                    <a:pt x="9727" y="10273"/>
                  </a:cubicBezTo>
                  <a:cubicBezTo>
                    <a:pt x="9607" y="10419"/>
                    <a:pt x="9726" y="10608"/>
                    <a:pt x="9869" y="10608"/>
                  </a:cubicBezTo>
                  <a:cubicBezTo>
                    <a:pt x="9913" y="10608"/>
                    <a:pt x="9959" y="10590"/>
                    <a:pt x="10001" y="10547"/>
                  </a:cubicBezTo>
                  <a:cubicBezTo>
                    <a:pt x="10012" y="10539"/>
                    <a:pt x="10024" y="10527"/>
                    <a:pt x="10033" y="10518"/>
                  </a:cubicBezTo>
                  <a:cubicBezTo>
                    <a:pt x="10608" y="11204"/>
                    <a:pt x="11251" y="11871"/>
                    <a:pt x="11924" y="11871"/>
                  </a:cubicBezTo>
                  <a:cubicBezTo>
                    <a:pt x="12081" y="11871"/>
                    <a:pt x="12240" y="11835"/>
                    <a:pt x="12400" y="11754"/>
                  </a:cubicBezTo>
                  <a:cubicBezTo>
                    <a:pt x="14031" y="10931"/>
                    <a:pt x="14961" y="8590"/>
                    <a:pt x="15778" y="7077"/>
                  </a:cubicBezTo>
                  <a:cubicBezTo>
                    <a:pt x="15957" y="6742"/>
                    <a:pt x="16165" y="6430"/>
                    <a:pt x="16370" y="6119"/>
                  </a:cubicBezTo>
                  <a:cubicBezTo>
                    <a:pt x="16453" y="6021"/>
                    <a:pt x="16537" y="5925"/>
                    <a:pt x="16621" y="5827"/>
                  </a:cubicBezTo>
                  <a:cubicBezTo>
                    <a:pt x="16655" y="5784"/>
                    <a:pt x="16673" y="5729"/>
                    <a:pt x="16664" y="5674"/>
                  </a:cubicBezTo>
                  <a:cubicBezTo>
                    <a:pt x="16924" y="5310"/>
                    <a:pt x="17192" y="4955"/>
                    <a:pt x="17490" y="4609"/>
                  </a:cubicBezTo>
                  <a:cubicBezTo>
                    <a:pt x="17631" y="4438"/>
                    <a:pt x="17845" y="4213"/>
                    <a:pt x="17703" y="3985"/>
                  </a:cubicBezTo>
                  <a:cubicBezTo>
                    <a:pt x="17607" y="3829"/>
                    <a:pt x="17341" y="3791"/>
                    <a:pt x="17072" y="3791"/>
                  </a:cubicBezTo>
                  <a:cubicBezTo>
                    <a:pt x="16818" y="3791"/>
                    <a:pt x="16561" y="3825"/>
                    <a:pt x="16439" y="3826"/>
                  </a:cubicBezTo>
                  <a:lnTo>
                    <a:pt x="16188" y="3826"/>
                  </a:lnTo>
                  <a:cubicBezTo>
                    <a:pt x="16213" y="3713"/>
                    <a:pt x="16105" y="3617"/>
                    <a:pt x="15993" y="3617"/>
                  </a:cubicBezTo>
                  <a:cubicBezTo>
                    <a:pt x="15950" y="3617"/>
                    <a:pt x="15907" y="3630"/>
                    <a:pt x="15870" y="3662"/>
                  </a:cubicBezTo>
                  <a:cubicBezTo>
                    <a:pt x="15795" y="3725"/>
                    <a:pt x="15717" y="3786"/>
                    <a:pt x="15642" y="3849"/>
                  </a:cubicBezTo>
                  <a:cubicBezTo>
                    <a:pt x="15417" y="3867"/>
                    <a:pt x="15195" y="3919"/>
                    <a:pt x="14984" y="4002"/>
                  </a:cubicBezTo>
                  <a:cubicBezTo>
                    <a:pt x="14492" y="4206"/>
                    <a:pt x="14345" y="4586"/>
                    <a:pt x="13932" y="4586"/>
                  </a:cubicBezTo>
                  <a:cubicBezTo>
                    <a:pt x="13842" y="4586"/>
                    <a:pt x="13738" y="4568"/>
                    <a:pt x="13615" y="4525"/>
                  </a:cubicBezTo>
                  <a:cubicBezTo>
                    <a:pt x="13662" y="3217"/>
                    <a:pt x="13725" y="1156"/>
                    <a:pt x="13084" y="472"/>
                  </a:cubicBezTo>
                  <a:cubicBezTo>
                    <a:pt x="13151" y="411"/>
                    <a:pt x="13223" y="353"/>
                    <a:pt x="13289" y="293"/>
                  </a:cubicBezTo>
                  <a:cubicBezTo>
                    <a:pt x="13406" y="187"/>
                    <a:pt x="13300" y="1"/>
                    <a:pt x="131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4" name="Google Shape;13474;p54"/>
            <p:cNvSpPr/>
            <p:nvPr/>
          </p:nvSpPr>
          <p:spPr>
            <a:xfrm>
              <a:off x="5432550" y="952075"/>
              <a:ext cx="328650" cy="322675"/>
            </a:xfrm>
            <a:custGeom>
              <a:rect b="b" l="l" r="r" t="t"/>
              <a:pathLst>
                <a:path extrusionOk="0" h="12907" w="13146">
                  <a:moveTo>
                    <a:pt x="3747" y="539"/>
                  </a:moveTo>
                  <a:cubicBezTo>
                    <a:pt x="4006" y="539"/>
                    <a:pt x="4243" y="605"/>
                    <a:pt x="4435" y="731"/>
                  </a:cubicBezTo>
                  <a:cubicBezTo>
                    <a:pt x="3436" y="1638"/>
                    <a:pt x="2536" y="2640"/>
                    <a:pt x="1537" y="3549"/>
                  </a:cubicBezTo>
                  <a:lnTo>
                    <a:pt x="1467" y="3613"/>
                  </a:lnTo>
                  <a:cubicBezTo>
                    <a:pt x="1467" y="3601"/>
                    <a:pt x="1470" y="3590"/>
                    <a:pt x="1470" y="3578"/>
                  </a:cubicBezTo>
                  <a:cubicBezTo>
                    <a:pt x="1811" y="3255"/>
                    <a:pt x="2261" y="2833"/>
                    <a:pt x="2305" y="2790"/>
                  </a:cubicBezTo>
                  <a:cubicBezTo>
                    <a:pt x="2911" y="2161"/>
                    <a:pt x="3477" y="1511"/>
                    <a:pt x="4028" y="832"/>
                  </a:cubicBezTo>
                  <a:cubicBezTo>
                    <a:pt x="4132" y="726"/>
                    <a:pt x="4035" y="580"/>
                    <a:pt x="3922" y="580"/>
                  </a:cubicBezTo>
                  <a:cubicBezTo>
                    <a:pt x="3888" y="580"/>
                    <a:pt x="3852" y="593"/>
                    <a:pt x="3820" y="625"/>
                  </a:cubicBezTo>
                  <a:cubicBezTo>
                    <a:pt x="3327" y="1055"/>
                    <a:pt x="1583" y="2397"/>
                    <a:pt x="1306" y="3399"/>
                  </a:cubicBezTo>
                  <a:cubicBezTo>
                    <a:pt x="1081" y="3630"/>
                    <a:pt x="852" y="3855"/>
                    <a:pt x="630" y="4092"/>
                  </a:cubicBezTo>
                  <a:cubicBezTo>
                    <a:pt x="884" y="3125"/>
                    <a:pt x="1381" y="2262"/>
                    <a:pt x="2013" y="1488"/>
                  </a:cubicBezTo>
                  <a:cubicBezTo>
                    <a:pt x="2545" y="838"/>
                    <a:pt x="3196" y="539"/>
                    <a:pt x="3747" y="539"/>
                  </a:cubicBezTo>
                  <a:close/>
                  <a:moveTo>
                    <a:pt x="4764" y="1089"/>
                  </a:moveTo>
                  <a:cubicBezTo>
                    <a:pt x="4909" y="1349"/>
                    <a:pt x="4955" y="1696"/>
                    <a:pt x="4865" y="2117"/>
                  </a:cubicBezTo>
                  <a:cubicBezTo>
                    <a:pt x="4271" y="2533"/>
                    <a:pt x="3685" y="2954"/>
                    <a:pt x="3113" y="3405"/>
                  </a:cubicBezTo>
                  <a:cubicBezTo>
                    <a:pt x="2847" y="3613"/>
                    <a:pt x="2169" y="4233"/>
                    <a:pt x="1690" y="4681"/>
                  </a:cubicBezTo>
                  <a:cubicBezTo>
                    <a:pt x="2862" y="3575"/>
                    <a:pt x="3970" y="2478"/>
                    <a:pt x="4764" y="1089"/>
                  </a:cubicBezTo>
                  <a:close/>
                  <a:moveTo>
                    <a:pt x="4424" y="1188"/>
                  </a:moveTo>
                  <a:lnTo>
                    <a:pt x="4424" y="1188"/>
                  </a:lnTo>
                  <a:cubicBezTo>
                    <a:pt x="3269" y="2308"/>
                    <a:pt x="1898" y="3922"/>
                    <a:pt x="567" y="5247"/>
                  </a:cubicBezTo>
                  <a:cubicBezTo>
                    <a:pt x="518" y="5056"/>
                    <a:pt x="500" y="4857"/>
                    <a:pt x="518" y="4658"/>
                  </a:cubicBezTo>
                  <a:lnTo>
                    <a:pt x="518" y="4658"/>
                  </a:lnTo>
                  <a:lnTo>
                    <a:pt x="518" y="4661"/>
                  </a:lnTo>
                  <a:cubicBezTo>
                    <a:pt x="522" y="4658"/>
                    <a:pt x="526" y="4658"/>
                    <a:pt x="531" y="4658"/>
                  </a:cubicBezTo>
                  <a:cubicBezTo>
                    <a:pt x="535" y="4658"/>
                    <a:pt x="539" y="4658"/>
                    <a:pt x="544" y="4655"/>
                  </a:cubicBezTo>
                  <a:cubicBezTo>
                    <a:pt x="2051" y="3722"/>
                    <a:pt x="3159" y="2412"/>
                    <a:pt x="4424" y="1188"/>
                  </a:cubicBezTo>
                  <a:close/>
                  <a:moveTo>
                    <a:pt x="4747" y="3116"/>
                  </a:moveTo>
                  <a:cubicBezTo>
                    <a:pt x="4897" y="3249"/>
                    <a:pt x="5039" y="3393"/>
                    <a:pt x="5174" y="3543"/>
                  </a:cubicBezTo>
                  <a:lnTo>
                    <a:pt x="5171" y="3546"/>
                  </a:lnTo>
                  <a:cubicBezTo>
                    <a:pt x="5145" y="3546"/>
                    <a:pt x="5117" y="3552"/>
                    <a:pt x="5093" y="3566"/>
                  </a:cubicBezTo>
                  <a:cubicBezTo>
                    <a:pt x="4034" y="4320"/>
                    <a:pt x="3061" y="5172"/>
                    <a:pt x="2235" y="6176"/>
                  </a:cubicBezTo>
                  <a:cubicBezTo>
                    <a:pt x="3078" y="5149"/>
                    <a:pt x="3947" y="4164"/>
                    <a:pt x="4747" y="3116"/>
                  </a:cubicBezTo>
                  <a:close/>
                  <a:moveTo>
                    <a:pt x="4695" y="2643"/>
                  </a:moveTo>
                  <a:cubicBezTo>
                    <a:pt x="3584" y="3474"/>
                    <a:pt x="2449" y="5322"/>
                    <a:pt x="1516" y="6482"/>
                  </a:cubicBezTo>
                  <a:cubicBezTo>
                    <a:pt x="1177" y="6200"/>
                    <a:pt x="909" y="5935"/>
                    <a:pt x="732" y="5636"/>
                  </a:cubicBezTo>
                  <a:lnTo>
                    <a:pt x="732" y="5636"/>
                  </a:lnTo>
                  <a:cubicBezTo>
                    <a:pt x="2100" y="4695"/>
                    <a:pt x="3365" y="3633"/>
                    <a:pt x="4695" y="2643"/>
                  </a:cubicBezTo>
                  <a:close/>
                  <a:moveTo>
                    <a:pt x="4670" y="4324"/>
                  </a:moveTo>
                  <a:cubicBezTo>
                    <a:pt x="4733" y="4324"/>
                    <a:pt x="4598" y="4547"/>
                    <a:pt x="4268" y="4996"/>
                  </a:cubicBezTo>
                  <a:cubicBezTo>
                    <a:pt x="3777" y="5792"/>
                    <a:pt x="3119" y="6520"/>
                    <a:pt x="2504" y="7233"/>
                  </a:cubicBezTo>
                  <a:cubicBezTo>
                    <a:pt x="2328" y="7022"/>
                    <a:pt x="2149" y="6817"/>
                    <a:pt x="1973" y="6618"/>
                  </a:cubicBezTo>
                  <a:cubicBezTo>
                    <a:pt x="2715" y="6052"/>
                    <a:pt x="3402" y="5437"/>
                    <a:pt x="4095" y="4799"/>
                  </a:cubicBezTo>
                  <a:cubicBezTo>
                    <a:pt x="4426" y="4482"/>
                    <a:pt x="4618" y="4324"/>
                    <a:pt x="4670" y="4324"/>
                  </a:cubicBezTo>
                  <a:close/>
                  <a:moveTo>
                    <a:pt x="5024" y="5828"/>
                  </a:moveTo>
                  <a:lnTo>
                    <a:pt x="5024" y="5828"/>
                  </a:lnTo>
                  <a:cubicBezTo>
                    <a:pt x="4428" y="6609"/>
                    <a:pt x="3863" y="7399"/>
                    <a:pt x="3327" y="8215"/>
                  </a:cubicBezTo>
                  <a:cubicBezTo>
                    <a:pt x="3139" y="7992"/>
                    <a:pt x="2954" y="7773"/>
                    <a:pt x="2769" y="7551"/>
                  </a:cubicBezTo>
                  <a:lnTo>
                    <a:pt x="2772" y="7551"/>
                  </a:lnTo>
                  <a:cubicBezTo>
                    <a:pt x="3579" y="7055"/>
                    <a:pt x="4570" y="6421"/>
                    <a:pt x="5024" y="5828"/>
                  </a:cubicBezTo>
                  <a:close/>
                  <a:moveTo>
                    <a:pt x="6222" y="6976"/>
                  </a:moveTo>
                  <a:lnTo>
                    <a:pt x="6222" y="6976"/>
                  </a:lnTo>
                  <a:cubicBezTo>
                    <a:pt x="5558" y="7452"/>
                    <a:pt x="4932" y="8601"/>
                    <a:pt x="4403" y="9378"/>
                  </a:cubicBezTo>
                  <a:cubicBezTo>
                    <a:pt x="4190" y="9173"/>
                    <a:pt x="3985" y="8957"/>
                    <a:pt x="3783" y="8737"/>
                  </a:cubicBezTo>
                  <a:cubicBezTo>
                    <a:pt x="4603" y="8157"/>
                    <a:pt x="5405" y="7559"/>
                    <a:pt x="6222" y="6976"/>
                  </a:cubicBezTo>
                  <a:close/>
                  <a:moveTo>
                    <a:pt x="8913" y="7588"/>
                  </a:moveTo>
                  <a:cubicBezTo>
                    <a:pt x="9124" y="7637"/>
                    <a:pt x="9340" y="7669"/>
                    <a:pt x="9557" y="7678"/>
                  </a:cubicBezTo>
                  <a:cubicBezTo>
                    <a:pt x="8668" y="8316"/>
                    <a:pt x="7738" y="9150"/>
                    <a:pt x="7143" y="9748"/>
                  </a:cubicBezTo>
                  <a:cubicBezTo>
                    <a:pt x="7799" y="9084"/>
                    <a:pt x="8390" y="8362"/>
                    <a:pt x="8913" y="7588"/>
                  </a:cubicBezTo>
                  <a:close/>
                  <a:moveTo>
                    <a:pt x="5345" y="3751"/>
                  </a:moveTo>
                  <a:lnTo>
                    <a:pt x="5345" y="3751"/>
                  </a:lnTo>
                  <a:cubicBezTo>
                    <a:pt x="6381" y="5042"/>
                    <a:pt x="6956" y="6745"/>
                    <a:pt x="8388" y="7406"/>
                  </a:cubicBezTo>
                  <a:cubicBezTo>
                    <a:pt x="7396" y="8199"/>
                    <a:pt x="6419" y="9005"/>
                    <a:pt x="5434" y="9804"/>
                  </a:cubicBezTo>
                  <a:lnTo>
                    <a:pt x="5434" y="9804"/>
                  </a:lnTo>
                  <a:cubicBezTo>
                    <a:pt x="6262" y="9132"/>
                    <a:pt x="6821" y="8340"/>
                    <a:pt x="7394" y="7441"/>
                  </a:cubicBezTo>
                  <a:cubicBezTo>
                    <a:pt x="7477" y="7312"/>
                    <a:pt x="7358" y="7154"/>
                    <a:pt x="7226" y="7154"/>
                  </a:cubicBezTo>
                  <a:cubicBezTo>
                    <a:pt x="7195" y="7154"/>
                    <a:pt x="7164" y="7162"/>
                    <a:pt x="7135" y="7181"/>
                  </a:cubicBezTo>
                  <a:cubicBezTo>
                    <a:pt x="6644" y="7501"/>
                    <a:pt x="6170" y="7854"/>
                    <a:pt x="5723" y="8235"/>
                  </a:cubicBezTo>
                  <a:cubicBezTo>
                    <a:pt x="6141" y="7666"/>
                    <a:pt x="6543" y="7094"/>
                    <a:pt x="6918" y="6494"/>
                  </a:cubicBezTo>
                  <a:cubicBezTo>
                    <a:pt x="6995" y="6370"/>
                    <a:pt x="6882" y="6213"/>
                    <a:pt x="6753" y="6213"/>
                  </a:cubicBezTo>
                  <a:cubicBezTo>
                    <a:pt x="6724" y="6213"/>
                    <a:pt x="6693" y="6221"/>
                    <a:pt x="6664" y="6240"/>
                  </a:cubicBezTo>
                  <a:cubicBezTo>
                    <a:pt x="5599" y="6947"/>
                    <a:pt x="4588" y="7730"/>
                    <a:pt x="3552" y="8474"/>
                  </a:cubicBezTo>
                  <a:lnTo>
                    <a:pt x="3549" y="8472"/>
                  </a:lnTo>
                  <a:cubicBezTo>
                    <a:pt x="4383" y="7845"/>
                    <a:pt x="5171" y="6231"/>
                    <a:pt x="5812" y="5388"/>
                  </a:cubicBezTo>
                  <a:cubicBezTo>
                    <a:pt x="5899" y="5271"/>
                    <a:pt x="5775" y="5111"/>
                    <a:pt x="5650" y="5111"/>
                  </a:cubicBezTo>
                  <a:cubicBezTo>
                    <a:pt x="5620" y="5111"/>
                    <a:pt x="5591" y="5120"/>
                    <a:pt x="5564" y="5140"/>
                  </a:cubicBezTo>
                  <a:cubicBezTo>
                    <a:pt x="4767" y="5723"/>
                    <a:pt x="3656" y="6430"/>
                    <a:pt x="3113" y="7063"/>
                  </a:cubicBezTo>
                  <a:cubicBezTo>
                    <a:pt x="3979" y="6049"/>
                    <a:pt x="4733" y="5007"/>
                    <a:pt x="5339" y="3812"/>
                  </a:cubicBezTo>
                  <a:cubicBezTo>
                    <a:pt x="5345" y="3792"/>
                    <a:pt x="5348" y="3771"/>
                    <a:pt x="5345" y="3751"/>
                  </a:cubicBezTo>
                  <a:close/>
                  <a:moveTo>
                    <a:pt x="6653" y="7898"/>
                  </a:moveTo>
                  <a:lnTo>
                    <a:pt x="6653" y="7898"/>
                  </a:lnTo>
                  <a:cubicBezTo>
                    <a:pt x="6197" y="8610"/>
                    <a:pt x="5606" y="9275"/>
                    <a:pt x="5062" y="9947"/>
                  </a:cubicBezTo>
                  <a:cubicBezTo>
                    <a:pt x="4943" y="9857"/>
                    <a:pt x="4831" y="9759"/>
                    <a:pt x="4718" y="9661"/>
                  </a:cubicBezTo>
                  <a:cubicBezTo>
                    <a:pt x="5331" y="9111"/>
                    <a:pt x="6341" y="8383"/>
                    <a:pt x="6653" y="7898"/>
                  </a:cubicBezTo>
                  <a:close/>
                  <a:moveTo>
                    <a:pt x="10397" y="7672"/>
                  </a:moveTo>
                  <a:cubicBezTo>
                    <a:pt x="10976" y="7672"/>
                    <a:pt x="11410" y="7774"/>
                    <a:pt x="11578" y="8581"/>
                  </a:cubicBezTo>
                  <a:cubicBezTo>
                    <a:pt x="11563" y="8584"/>
                    <a:pt x="11552" y="8581"/>
                    <a:pt x="11540" y="8587"/>
                  </a:cubicBezTo>
                  <a:cubicBezTo>
                    <a:pt x="10550" y="9216"/>
                    <a:pt x="9724" y="9973"/>
                    <a:pt x="8875" y="10775"/>
                  </a:cubicBezTo>
                  <a:cubicBezTo>
                    <a:pt x="9057" y="10585"/>
                    <a:pt x="9254" y="10371"/>
                    <a:pt x="9421" y="10160"/>
                  </a:cubicBezTo>
                  <a:cubicBezTo>
                    <a:pt x="9929" y="9531"/>
                    <a:pt x="10414" y="8902"/>
                    <a:pt x="10870" y="8229"/>
                  </a:cubicBezTo>
                  <a:cubicBezTo>
                    <a:pt x="10962" y="8095"/>
                    <a:pt x="10831" y="7930"/>
                    <a:pt x="10691" y="7930"/>
                  </a:cubicBezTo>
                  <a:cubicBezTo>
                    <a:pt x="10659" y="7930"/>
                    <a:pt x="10626" y="7938"/>
                    <a:pt x="10596" y="7958"/>
                  </a:cubicBezTo>
                  <a:cubicBezTo>
                    <a:pt x="9964" y="8353"/>
                    <a:pt x="9384" y="8801"/>
                    <a:pt x="8818" y="9268"/>
                  </a:cubicBezTo>
                  <a:cubicBezTo>
                    <a:pt x="9239" y="8786"/>
                    <a:pt x="9652" y="8301"/>
                    <a:pt x="10048" y="7796"/>
                  </a:cubicBezTo>
                  <a:cubicBezTo>
                    <a:pt x="10071" y="7761"/>
                    <a:pt x="10085" y="7721"/>
                    <a:pt x="10085" y="7678"/>
                  </a:cubicBezTo>
                  <a:cubicBezTo>
                    <a:pt x="10193" y="7675"/>
                    <a:pt x="10297" y="7672"/>
                    <a:pt x="10397" y="7672"/>
                  </a:cubicBezTo>
                  <a:close/>
                  <a:moveTo>
                    <a:pt x="8434" y="7894"/>
                  </a:moveTo>
                  <a:cubicBezTo>
                    <a:pt x="8558" y="7894"/>
                    <a:pt x="6647" y="9702"/>
                    <a:pt x="6309" y="10045"/>
                  </a:cubicBezTo>
                  <a:cubicBezTo>
                    <a:pt x="6183" y="10168"/>
                    <a:pt x="6295" y="10378"/>
                    <a:pt x="6442" y="10378"/>
                  </a:cubicBezTo>
                  <a:cubicBezTo>
                    <a:pt x="6474" y="10378"/>
                    <a:pt x="6507" y="10368"/>
                    <a:pt x="6540" y="10345"/>
                  </a:cubicBezTo>
                  <a:cubicBezTo>
                    <a:pt x="7452" y="9730"/>
                    <a:pt x="8664" y="8934"/>
                    <a:pt x="9288" y="8140"/>
                  </a:cubicBezTo>
                  <a:lnTo>
                    <a:pt x="9288" y="8140"/>
                  </a:lnTo>
                  <a:cubicBezTo>
                    <a:pt x="8696" y="8893"/>
                    <a:pt x="8041" y="9598"/>
                    <a:pt x="7392" y="10305"/>
                  </a:cubicBezTo>
                  <a:cubicBezTo>
                    <a:pt x="7384" y="10305"/>
                    <a:pt x="7378" y="10296"/>
                    <a:pt x="7369" y="10296"/>
                  </a:cubicBezTo>
                  <a:cubicBezTo>
                    <a:pt x="7368" y="10296"/>
                    <a:pt x="7367" y="10296"/>
                    <a:pt x="7366" y="10296"/>
                  </a:cubicBezTo>
                  <a:cubicBezTo>
                    <a:pt x="7008" y="10464"/>
                    <a:pt x="6765" y="10643"/>
                    <a:pt x="6606" y="10824"/>
                  </a:cubicBezTo>
                  <a:cubicBezTo>
                    <a:pt x="6203" y="10677"/>
                    <a:pt x="5834" y="10473"/>
                    <a:pt x="5485" y="10243"/>
                  </a:cubicBezTo>
                  <a:lnTo>
                    <a:pt x="5485" y="10243"/>
                  </a:lnTo>
                  <a:cubicBezTo>
                    <a:pt x="6235" y="9640"/>
                    <a:pt x="6982" y="9037"/>
                    <a:pt x="7726" y="8428"/>
                  </a:cubicBezTo>
                  <a:cubicBezTo>
                    <a:pt x="8191" y="8046"/>
                    <a:pt x="8398" y="7894"/>
                    <a:pt x="8434" y="7894"/>
                  </a:cubicBezTo>
                  <a:close/>
                  <a:moveTo>
                    <a:pt x="11618" y="9883"/>
                  </a:moveTo>
                  <a:lnTo>
                    <a:pt x="11618" y="9883"/>
                  </a:lnTo>
                  <a:cubicBezTo>
                    <a:pt x="11468" y="10989"/>
                    <a:pt x="10827" y="11907"/>
                    <a:pt x="9742" y="12329"/>
                  </a:cubicBezTo>
                  <a:lnTo>
                    <a:pt x="9742" y="12331"/>
                  </a:lnTo>
                  <a:cubicBezTo>
                    <a:pt x="9594" y="12386"/>
                    <a:pt x="9441" y="12421"/>
                    <a:pt x="9285" y="12438"/>
                  </a:cubicBezTo>
                  <a:cubicBezTo>
                    <a:pt x="9707" y="11930"/>
                    <a:pt x="10143" y="11442"/>
                    <a:pt x="10605" y="10960"/>
                  </a:cubicBezTo>
                  <a:cubicBezTo>
                    <a:pt x="10735" y="10807"/>
                    <a:pt x="10853" y="10645"/>
                    <a:pt x="10957" y="10478"/>
                  </a:cubicBezTo>
                  <a:cubicBezTo>
                    <a:pt x="10969" y="10472"/>
                    <a:pt x="10977" y="10478"/>
                    <a:pt x="10986" y="10469"/>
                  </a:cubicBezTo>
                  <a:cubicBezTo>
                    <a:pt x="11220" y="10299"/>
                    <a:pt x="11430" y="10103"/>
                    <a:pt x="11618" y="9883"/>
                  </a:cubicBezTo>
                  <a:close/>
                  <a:moveTo>
                    <a:pt x="10091" y="8670"/>
                  </a:moveTo>
                  <a:cubicBezTo>
                    <a:pt x="9347" y="9758"/>
                    <a:pt x="8435" y="10723"/>
                    <a:pt x="7689" y="11812"/>
                  </a:cubicBezTo>
                  <a:cubicBezTo>
                    <a:pt x="7586" y="11965"/>
                    <a:pt x="7725" y="12101"/>
                    <a:pt x="7869" y="12101"/>
                  </a:cubicBezTo>
                  <a:cubicBezTo>
                    <a:pt x="7916" y="12101"/>
                    <a:pt x="7963" y="12087"/>
                    <a:pt x="8004" y="12054"/>
                  </a:cubicBezTo>
                  <a:cubicBezTo>
                    <a:pt x="9087" y="11178"/>
                    <a:pt x="10041" y="10167"/>
                    <a:pt x="11148" y="9313"/>
                  </a:cubicBezTo>
                  <a:lnTo>
                    <a:pt x="11148" y="9313"/>
                  </a:lnTo>
                  <a:cubicBezTo>
                    <a:pt x="10512" y="9805"/>
                    <a:pt x="9954" y="10668"/>
                    <a:pt x="9418" y="11480"/>
                  </a:cubicBezTo>
                  <a:cubicBezTo>
                    <a:pt x="9257" y="11598"/>
                    <a:pt x="9181" y="11716"/>
                    <a:pt x="9184" y="11835"/>
                  </a:cubicBezTo>
                  <a:cubicBezTo>
                    <a:pt x="9037" y="12054"/>
                    <a:pt x="8890" y="12262"/>
                    <a:pt x="8746" y="12453"/>
                  </a:cubicBezTo>
                  <a:cubicBezTo>
                    <a:pt x="7703" y="12404"/>
                    <a:pt x="6520" y="11921"/>
                    <a:pt x="6745" y="11185"/>
                  </a:cubicBezTo>
                  <a:lnTo>
                    <a:pt x="6745" y="11185"/>
                  </a:lnTo>
                  <a:cubicBezTo>
                    <a:pt x="6774" y="11268"/>
                    <a:pt x="6850" y="11314"/>
                    <a:pt x="6928" y="11314"/>
                  </a:cubicBezTo>
                  <a:cubicBezTo>
                    <a:pt x="6973" y="11314"/>
                    <a:pt x="7019" y="11299"/>
                    <a:pt x="7057" y="11266"/>
                  </a:cubicBezTo>
                  <a:cubicBezTo>
                    <a:pt x="7952" y="10550"/>
                    <a:pt x="9498" y="9535"/>
                    <a:pt x="10091" y="8670"/>
                  </a:cubicBezTo>
                  <a:close/>
                  <a:moveTo>
                    <a:pt x="4438" y="0"/>
                  </a:moveTo>
                  <a:cubicBezTo>
                    <a:pt x="4048" y="0"/>
                    <a:pt x="3634" y="102"/>
                    <a:pt x="3361" y="192"/>
                  </a:cubicBezTo>
                  <a:cubicBezTo>
                    <a:pt x="1179" y="913"/>
                    <a:pt x="330" y="3465"/>
                    <a:pt x="12" y="5489"/>
                  </a:cubicBezTo>
                  <a:cubicBezTo>
                    <a:pt x="1" y="5561"/>
                    <a:pt x="18" y="5634"/>
                    <a:pt x="87" y="5674"/>
                  </a:cubicBezTo>
                  <a:cubicBezTo>
                    <a:pt x="604" y="5954"/>
                    <a:pt x="942" y="6381"/>
                    <a:pt x="1395" y="6725"/>
                  </a:cubicBezTo>
                  <a:cubicBezTo>
                    <a:pt x="1404" y="6817"/>
                    <a:pt x="1470" y="6903"/>
                    <a:pt x="1557" y="6903"/>
                  </a:cubicBezTo>
                  <a:cubicBezTo>
                    <a:pt x="1586" y="6903"/>
                    <a:pt x="1619" y="6893"/>
                    <a:pt x="1652" y="6869"/>
                  </a:cubicBezTo>
                  <a:cubicBezTo>
                    <a:pt x="1721" y="6820"/>
                    <a:pt x="1782" y="6760"/>
                    <a:pt x="1851" y="6710"/>
                  </a:cubicBezTo>
                  <a:cubicBezTo>
                    <a:pt x="2019" y="6936"/>
                    <a:pt x="2192" y="7167"/>
                    <a:pt x="2368" y="7406"/>
                  </a:cubicBezTo>
                  <a:cubicBezTo>
                    <a:pt x="2297" y="7525"/>
                    <a:pt x="2377" y="7673"/>
                    <a:pt x="2503" y="7673"/>
                  </a:cubicBezTo>
                  <a:cubicBezTo>
                    <a:pt x="2520" y="7673"/>
                    <a:pt x="2539" y="7670"/>
                    <a:pt x="2559" y="7663"/>
                  </a:cubicBezTo>
                  <a:cubicBezTo>
                    <a:pt x="2755" y="7926"/>
                    <a:pt x="2954" y="8191"/>
                    <a:pt x="3168" y="8454"/>
                  </a:cubicBezTo>
                  <a:cubicBezTo>
                    <a:pt x="3055" y="8633"/>
                    <a:pt x="2928" y="8801"/>
                    <a:pt x="2821" y="8983"/>
                  </a:cubicBezTo>
                  <a:cubicBezTo>
                    <a:pt x="2747" y="9106"/>
                    <a:pt x="2853" y="9262"/>
                    <a:pt x="2979" y="9262"/>
                  </a:cubicBezTo>
                  <a:cubicBezTo>
                    <a:pt x="3009" y="9262"/>
                    <a:pt x="3040" y="9254"/>
                    <a:pt x="3070" y="9234"/>
                  </a:cubicBezTo>
                  <a:cubicBezTo>
                    <a:pt x="3228" y="9130"/>
                    <a:pt x="3387" y="9008"/>
                    <a:pt x="3546" y="8899"/>
                  </a:cubicBezTo>
                  <a:cubicBezTo>
                    <a:pt x="3765" y="9156"/>
                    <a:pt x="3993" y="9401"/>
                    <a:pt x="4230" y="9632"/>
                  </a:cubicBezTo>
                  <a:cubicBezTo>
                    <a:pt x="4161" y="9756"/>
                    <a:pt x="4277" y="9874"/>
                    <a:pt x="4399" y="9874"/>
                  </a:cubicBezTo>
                  <a:cubicBezTo>
                    <a:pt x="4425" y="9874"/>
                    <a:pt x="4451" y="9869"/>
                    <a:pt x="4476" y="9857"/>
                  </a:cubicBezTo>
                  <a:cubicBezTo>
                    <a:pt x="4603" y="9973"/>
                    <a:pt x="4735" y="10082"/>
                    <a:pt x="4868" y="10186"/>
                  </a:cubicBezTo>
                  <a:cubicBezTo>
                    <a:pt x="4813" y="10256"/>
                    <a:pt x="4756" y="10325"/>
                    <a:pt x="4701" y="10397"/>
                  </a:cubicBezTo>
                  <a:cubicBezTo>
                    <a:pt x="4593" y="10540"/>
                    <a:pt x="4734" y="10671"/>
                    <a:pt x="4877" y="10671"/>
                  </a:cubicBezTo>
                  <a:cubicBezTo>
                    <a:pt x="4922" y="10671"/>
                    <a:pt x="4967" y="10658"/>
                    <a:pt x="5004" y="10628"/>
                  </a:cubicBezTo>
                  <a:cubicBezTo>
                    <a:pt x="5082" y="10567"/>
                    <a:pt x="5157" y="10504"/>
                    <a:pt x="5235" y="10443"/>
                  </a:cubicBezTo>
                  <a:cubicBezTo>
                    <a:pt x="5619" y="10697"/>
                    <a:pt x="6020" y="10914"/>
                    <a:pt x="6456" y="11041"/>
                  </a:cubicBezTo>
                  <a:cubicBezTo>
                    <a:pt x="6055" y="11864"/>
                    <a:pt x="7288" y="12701"/>
                    <a:pt x="8491" y="12828"/>
                  </a:cubicBezTo>
                  <a:cubicBezTo>
                    <a:pt x="8515" y="12830"/>
                    <a:pt x="8538" y="12831"/>
                    <a:pt x="8561" y="12831"/>
                  </a:cubicBezTo>
                  <a:cubicBezTo>
                    <a:pt x="8586" y="12831"/>
                    <a:pt x="8611" y="12830"/>
                    <a:pt x="8636" y="12830"/>
                  </a:cubicBezTo>
                  <a:cubicBezTo>
                    <a:pt x="8650" y="12830"/>
                    <a:pt x="8665" y="12830"/>
                    <a:pt x="8679" y="12831"/>
                  </a:cubicBezTo>
                  <a:cubicBezTo>
                    <a:pt x="8718" y="12876"/>
                    <a:pt x="8770" y="12907"/>
                    <a:pt x="8822" y="12907"/>
                  </a:cubicBezTo>
                  <a:cubicBezTo>
                    <a:pt x="8865" y="12907"/>
                    <a:pt x="8908" y="12887"/>
                    <a:pt x="8945" y="12840"/>
                  </a:cubicBezTo>
                  <a:lnTo>
                    <a:pt x="8948" y="12837"/>
                  </a:lnTo>
                  <a:cubicBezTo>
                    <a:pt x="11254" y="12684"/>
                    <a:pt x="13145" y="9612"/>
                    <a:pt x="11540" y="7652"/>
                  </a:cubicBezTo>
                  <a:cubicBezTo>
                    <a:pt x="11355" y="7424"/>
                    <a:pt x="10919" y="7340"/>
                    <a:pt x="10657" y="7334"/>
                  </a:cubicBezTo>
                  <a:cubicBezTo>
                    <a:pt x="10082" y="7320"/>
                    <a:pt x="9589" y="7317"/>
                    <a:pt x="9141" y="7242"/>
                  </a:cubicBezTo>
                  <a:cubicBezTo>
                    <a:pt x="9188" y="7110"/>
                    <a:pt x="9076" y="7004"/>
                    <a:pt x="8954" y="7004"/>
                  </a:cubicBezTo>
                  <a:cubicBezTo>
                    <a:pt x="8911" y="7004"/>
                    <a:pt x="8866" y="7018"/>
                    <a:pt x="8826" y="7048"/>
                  </a:cubicBezTo>
                  <a:cubicBezTo>
                    <a:pt x="8789" y="7080"/>
                    <a:pt x="8751" y="7112"/>
                    <a:pt x="8714" y="7141"/>
                  </a:cubicBezTo>
                  <a:cubicBezTo>
                    <a:pt x="8174" y="6970"/>
                    <a:pt x="7680" y="6638"/>
                    <a:pt x="7163" y="5957"/>
                  </a:cubicBezTo>
                  <a:cubicBezTo>
                    <a:pt x="6577" y="5186"/>
                    <a:pt x="6251" y="4225"/>
                    <a:pt x="5610" y="3491"/>
                  </a:cubicBezTo>
                  <a:cubicBezTo>
                    <a:pt x="5287" y="3119"/>
                    <a:pt x="5235" y="2761"/>
                    <a:pt x="5267" y="2394"/>
                  </a:cubicBezTo>
                  <a:cubicBezTo>
                    <a:pt x="5342" y="2288"/>
                    <a:pt x="5423" y="2186"/>
                    <a:pt x="5495" y="2080"/>
                  </a:cubicBezTo>
                  <a:cubicBezTo>
                    <a:pt x="5570" y="1970"/>
                    <a:pt x="5480" y="1831"/>
                    <a:pt x="5368" y="1811"/>
                  </a:cubicBezTo>
                  <a:cubicBezTo>
                    <a:pt x="5440" y="1488"/>
                    <a:pt x="5512" y="1150"/>
                    <a:pt x="5477" y="786"/>
                  </a:cubicBezTo>
                  <a:cubicBezTo>
                    <a:pt x="5423" y="176"/>
                    <a:pt x="4952" y="0"/>
                    <a:pt x="44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5" name="Google Shape;13475;p54"/>
            <p:cNvSpPr/>
            <p:nvPr/>
          </p:nvSpPr>
          <p:spPr>
            <a:xfrm>
              <a:off x="6326800" y="1440800"/>
              <a:ext cx="161475" cy="100175"/>
            </a:xfrm>
            <a:custGeom>
              <a:rect b="b" l="l" r="r" t="t"/>
              <a:pathLst>
                <a:path extrusionOk="0" h="4007" w="6459">
                  <a:moveTo>
                    <a:pt x="6014" y="1169"/>
                  </a:moveTo>
                  <a:cubicBezTo>
                    <a:pt x="6055" y="1299"/>
                    <a:pt x="6072" y="1432"/>
                    <a:pt x="6066" y="1565"/>
                  </a:cubicBezTo>
                  <a:cubicBezTo>
                    <a:pt x="6058" y="1949"/>
                    <a:pt x="5844" y="2298"/>
                    <a:pt x="5558" y="2546"/>
                  </a:cubicBezTo>
                  <a:cubicBezTo>
                    <a:pt x="5512" y="2581"/>
                    <a:pt x="5463" y="2613"/>
                    <a:pt x="5411" y="2639"/>
                  </a:cubicBezTo>
                  <a:cubicBezTo>
                    <a:pt x="5387" y="2619"/>
                    <a:pt x="5359" y="2607"/>
                    <a:pt x="5329" y="2607"/>
                  </a:cubicBezTo>
                  <a:cubicBezTo>
                    <a:pt x="5316" y="2607"/>
                    <a:pt x="5304" y="2609"/>
                    <a:pt x="5292" y="2614"/>
                  </a:cubicBezTo>
                  <a:lnTo>
                    <a:pt x="5292" y="2614"/>
                  </a:lnTo>
                  <a:cubicBezTo>
                    <a:pt x="5458" y="2544"/>
                    <a:pt x="5826" y="1681"/>
                    <a:pt x="6014" y="1169"/>
                  </a:cubicBezTo>
                  <a:close/>
                  <a:moveTo>
                    <a:pt x="5024" y="1429"/>
                  </a:moveTo>
                  <a:cubicBezTo>
                    <a:pt x="4718" y="1998"/>
                    <a:pt x="4360" y="2532"/>
                    <a:pt x="3988" y="3075"/>
                  </a:cubicBezTo>
                  <a:cubicBezTo>
                    <a:pt x="3843" y="3132"/>
                    <a:pt x="3699" y="3187"/>
                    <a:pt x="3555" y="3242"/>
                  </a:cubicBezTo>
                  <a:cubicBezTo>
                    <a:pt x="4054" y="2644"/>
                    <a:pt x="4542" y="2041"/>
                    <a:pt x="5024" y="1429"/>
                  </a:cubicBezTo>
                  <a:close/>
                  <a:moveTo>
                    <a:pt x="4592" y="353"/>
                  </a:moveTo>
                  <a:cubicBezTo>
                    <a:pt x="4866" y="353"/>
                    <a:pt x="5140" y="398"/>
                    <a:pt x="5376" y="499"/>
                  </a:cubicBezTo>
                  <a:cubicBezTo>
                    <a:pt x="4966" y="1059"/>
                    <a:pt x="4536" y="1605"/>
                    <a:pt x="4100" y="2142"/>
                  </a:cubicBezTo>
                  <a:cubicBezTo>
                    <a:pt x="4311" y="1755"/>
                    <a:pt x="4499" y="1351"/>
                    <a:pt x="4658" y="938"/>
                  </a:cubicBezTo>
                  <a:cubicBezTo>
                    <a:pt x="4663" y="927"/>
                    <a:pt x="4666" y="915"/>
                    <a:pt x="4672" y="904"/>
                  </a:cubicBezTo>
                  <a:cubicBezTo>
                    <a:pt x="4710" y="802"/>
                    <a:pt x="4626" y="737"/>
                    <a:pt x="4540" y="737"/>
                  </a:cubicBezTo>
                  <a:cubicBezTo>
                    <a:pt x="4495" y="737"/>
                    <a:pt x="4449" y="756"/>
                    <a:pt x="4421" y="797"/>
                  </a:cubicBezTo>
                  <a:cubicBezTo>
                    <a:pt x="3814" y="1657"/>
                    <a:pt x="3240" y="2526"/>
                    <a:pt x="2492" y="3254"/>
                  </a:cubicBezTo>
                  <a:cubicBezTo>
                    <a:pt x="2882" y="2503"/>
                    <a:pt x="3249" y="1752"/>
                    <a:pt x="3410" y="904"/>
                  </a:cubicBezTo>
                  <a:cubicBezTo>
                    <a:pt x="3427" y="816"/>
                    <a:pt x="3350" y="725"/>
                    <a:pt x="3270" y="725"/>
                  </a:cubicBezTo>
                  <a:cubicBezTo>
                    <a:pt x="3240" y="725"/>
                    <a:pt x="3209" y="739"/>
                    <a:pt x="3182" y="771"/>
                  </a:cubicBezTo>
                  <a:cubicBezTo>
                    <a:pt x="2538" y="1553"/>
                    <a:pt x="1909" y="2347"/>
                    <a:pt x="1242" y="3109"/>
                  </a:cubicBezTo>
                  <a:cubicBezTo>
                    <a:pt x="1514" y="2529"/>
                    <a:pt x="1805" y="1957"/>
                    <a:pt x="2126" y="1400"/>
                  </a:cubicBezTo>
                  <a:cubicBezTo>
                    <a:pt x="2169" y="1322"/>
                    <a:pt x="2120" y="1256"/>
                    <a:pt x="2053" y="1233"/>
                  </a:cubicBezTo>
                  <a:cubicBezTo>
                    <a:pt x="2680" y="849"/>
                    <a:pt x="3364" y="548"/>
                    <a:pt x="4083" y="404"/>
                  </a:cubicBezTo>
                  <a:cubicBezTo>
                    <a:pt x="4247" y="371"/>
                    <a:pt x="4419" y="353"/>
                    <a:pt x="4592" y="353"/>
                  </a:cubicBezTo>
                  <a:close/>
                  <a:moveTo>
                    <a:pt x="1756" y="1432"/>
                  </a:moveTo>
                  <a:lnTo>
                    <a:pt x="1756" y="1432"/>
                  </a:lnTo>
                  <a:cubicBezTo>
                    <a:pt x="1196" y="1975"/>
                    <a:pt x="757" y="2627"/>
                    <a:pt x="466" y="3352"/>
                  </a:cubicBezTo>
                  <a:cubicBezTo>
                    <a:pt x="405" y="3280"/>
                    <a:pt x="370" y="3190"/>
                    <a:pt x="359" y="3095"/>
                  </a:cubicBezTo>
                  <a:cubicBezTo>
                    <a:pt x="304" y="2471"/>
                    <a:pt x="1109" y="1888"/>
                    <a:pt x="1537" y="1576"/>
                  </a:cubicBezTo>
                  <a:cubicBezTo>
                    <a:pt x="1609" y="1524"/>
                    <a:pt x="1681" y="1481"/>
                    <a:pt x="1756" y="1432"/>
                  </a:cubicBezTo>
                  <a:close/>
                  <a:moveTo>
                    <a:pt x="1508" y="2021"/>
                  </a:moveTo>
                  <a:lnTo>
                    <a:pt x="1508" y="2021"/>
                  </a:lnTo>
                  <a:cubicBezTo>
                    <a:pt x="1236" y="2523"/>
                    <a:pt x="982" y="3034"/>
                    <a:pt x="757" y="3560"/>
                  </a:cubicBezTo>
                  <a:cubicBezTo>
                    <a:pt x="685" y="3531"/>
                    <a:pt x="621" y="3493"/>
                    <a:pt x="561" y="3447"/>
                  </a:cubicBezTo>
                  <a:cubicBezTo>
                    <a:pt x="812" y="2933"/>
                    <a:pt x="1130" y="2451"/>
                    <a:pt x="1508" y="2021"/>
                  </a:cubicBezTo>
                  <a:close/>
                  <a:moveTo>
                    <a:pt x="2977" y="1455"/>
                  </a:moveTo>
                  <a:cubicBezTo>
                    <a:pt x="2735" y="2220"/>
                    <a:pt x="2354" y="2919"/>
                    <a:pt x="1981" y="3638"/>
                  </a:cubicBezTo>
                  <a:cubicBezTo>
                    <a:pt x="1848" y="3652"/>
                    <a:pt x="1716" y="3675"/>
                    <a:pt x="1580" y="3678"/>
                  </a:cubicBezTo>
                  <a:cubicBezTo>
                    <a:pt x="1549" y="3679"/>
                    <a:pt x="1518" y="3680"/>
                    <a:pt x="1486" y="3680"/>
                  </a:cubicBezTo>
                  <a:cubicBezTo>
                    <a:pt x="1362" y="3680"/>
                    <a:pt x="1238" y="3670"/>
                    <a:pt x="1115" y="3652"/>
                  </a:cubicBezTo>
                  <a:cubicBezTo>
                    <a:pt x="1768" y="2948"/>
                    <a:pt x="2374" y="2203"/>
                    <a:pt x="2977" y="1455"/>
                  </a:cubicBezTo>
                  <a:close/>
                  <a:moveTo>
                    <a:pt x="4571" y="1"/>
                  </a:moveTo>
                  <a:cubicBezTo>
                    <a:pt x="4443" y="1"/>
                    <a:pt x="4316" y="10"/>
                    <a:pt x="4193" y="29"/>
                  </a:cubicBezTo>
                  <a:cubicBezTo>
                    <a:pt x="3073" y="196"/>
                    <a:pt x="2027" y="756"/>
                    <a:pt x="1132" y="1435"/>
                  </a:cubicBezTo>
                  <a:cubicBezTo>
                    <a:pt x="624" y="1822"/>
                    <a:pt x="1" y="2399"/>
                    <a:pt x="9" y="3095"/>
                  </a:cubicBezTo>
                  <a:cubicBezTo>
                    <a:pt x="15" y="3490"/>
                    <a:pt x="301" y="3727"/>
                    <a:pt x="633" y="3863"/>
                  </a:cubicBezTo>
                  <a:cubicBezTo>
                    <a:pt x="629" y="3935"/>
                    <a:pt x="699" y="3989"/>
                    <a:pt x="767" y="3989"/>
                  </a:cubicBezTo>
                  <a:cubicBezTo>
                    <a:pt x="797" y="3989"/>
                    <a:pt x="827" y="3979"/>
                    <a:pt x="850" y="3955"/>
                  </a:cubicBezTo>
                  <a:cubicBezTo>
                    <a:pt x="855" y="3949"/>
                    <a:pt x="861" y="3941"/>
                    <a:pt x="867" y="3935"/>
                  </a:cubicBezTo>
                  <a:cubicBezTo>
                    <a:pt x="933" y="3949"/>
                    <a:pt x="997" y="3970"/>
                    <a:pt x="1060" y="3981"/>
                  </a:cubicBezTo>
                  <a:cubicBezTo>
                    <a:pt x="1189" y="3996"/>
                    <a:pt x="1319" y="4004"/>
                    <a:pt x="1449" y="4004"/>
                  </a:cubicBezTo>
                  <a:cubicBezTo>
                    <a:pt x="1612" y="4004"/>
                    <a:pt x="1775" y="3992"/>
                    <a:pt x="1938" y="3970"/>
                  </a:cubicBezTo>
                  <a:cubicBezTo>
                    <a:pt x="1959" y="3994"/>
                    <a:pt x="1988" y="4006"/>
                    <a:pt x="2018" y="4006"/>
                  </a:cubicBezTo>
                  <a:cubicBezTo>
                    <a:pt x="2043" y="4006"/>
                    <a:pt x="2067" y="3998"/>
                    <a:pt x="2088" y="3981"/>
                  </a:cubicBezTo>
                  <a:cubicBezTo>
                    <a:pt x="2108" y="3967"/>
                    <a:pt x="2123" y="3949"/>
                    <a:pt x="2140" y="3932"/>
                  </a:cubicBezTo>
                  <a:cubicBezTo>
                    <a:pt x="2469" y="3877"/>
                    <a:pt x="2792" y="3791"/>
                    <a:pt x="3107" y="3681"/>
                  </a:cubicBezTo>
                  <a:cubicBezTo>
                    <a:pt x="3116" y="3684"/>
                    <a:pt x="3126" y="3685"/>
                    <a:pt x="3135" y="3685"/>
                  </a:cubicBezTo>
                  <a:cubicBezTo>
                    <a:pt x="3167" y="3685"/>
                    <a:pt x="3197" y="3670"/>
                    <a:pt x="3220" y="3643"/>
                  </a:cubicBezTo>
                  <a:cubicBezTo>
                    <a:pt x="3436" y="3563"/>
                    <a:pt x="3650" y="3476"/>
                    <a:pt x="3855" y="3389"/>
                  </a:cubicBezTo>
                  <a:cubicBezTo>
                    <a:pt x="3890" y="3372"/>
                    <a:pt x="3927" y="3355"/>
                    <a:pt x="3962" y="3334"/>
                  </a:cubicBezTo>
                  <a:cubicBezTo>
                    <a:pt x="3995" y="3366"/>
                    <a:pt x="4038" y="3388"/>
                    <a:pt x="4079" y="3388"/>
                  </a:cubicBezTo>
                  <a:cubicBezTo>
                    <a:pt x="4113" y="3388"/>
                    <a:pt x="4145" y="3374"/>
                    <a:pt x="4172" y="3340"/>
                  </a:cubicBezTo>
                  <a:lnTo>
                    <a:pt x="4274" y="3216"/>
                  </a:lnTo>
                  <a:cubicBezTo>
                    <a:pt x="4395" y="3247"/>
                    <a:pt x="4516" y="3261"/>
                    <a:pt x="4637" y="3261"/>
                  </a:cubicBezTo>
                  <a:cubicBezTo>
                    <a:pt x="5535" y="3261"/>
                    <a:pt x="6357" y="2453"/>
                    <a:pt x="6416" y="1565"/>
                  </a:cubicBezTo>
                  <a:cubicBezTo>
                    <a:pt x="6459" y="950"/>
                    <a:pt x="6159" y="528"/>
                    <a:pt x="5720" y="280"/>
                  </a:cubicBezTo>
                  <a:cubicBezTo>
                    <a:pt x="5711" y="274"/>
                    <a:pt x="5700" y="268"/>
                    <a:pt x="5691" y="266"/>
                  </a:cubicBezTo>
                  <a:cubicBezTo>
                    <a:pt x="5361" y="87"/>
                    <a:pt x="4960" y="1"/>
                    <a:pt x="45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6" name="Google Shape;13476;p54"/>
            <p:cNvSpPr/>
            <p:nvPr/>
          </p:nvSpPr>
          <p:spPr>
            <a:xfrm>
              <a:off x="6512725" y="1459400"/>
              <a:ext cx="130525" cy="109825"/>
            </a:xfrm>
            <a:custGeom>
              <a:rect b="b" l="l" r="r" t="t"/>
              <a:pathLst>
                <a:path extrusionOk="0" h="4393" w="5221">
                  <a:moveTo>
                    <a:pt x="3659" y="2908"/>
                  </a:moveTo>
                  <a:cubicBezTo>
                    <a:pt x="3543" y="3272"/>
                    <a:pt x="3404" y="3627"/>
                    <a:pt x="3249" y="3973"/>
                  </a:cubicBezTo>
                  <a:cubicBezTo>
                    <a:pt x="3240" y="3996"/>
                    <a:pt x="3240" y="4022"/>
                    <a:pt x="3243" y="4045"/>
                  </a:cubicBezTo>
                  <a:cubicBezTo>
                    <a:pt x="2940" y="3965"/>
                    <a:pt x="2663" y="3780"/>
                    <a:pt x="2411" y="3563"/>
                  </a:cubicBezTo>
                  <a:cubicBezTo>
                    <a:pt x="2414" y="3558"/>
                    <a:pt x="2420" y="3560"/>
                    <a:pt x="2423" y="3558"/>
                  </a:cubicBezTo>
                  <a:cubicBezTo>
                    <a:pt x="2599" y="3341"/>
                    <a:pt x="2790" y="3136"/>
                    <a:pt x="2992" y="2943"/>
                  </a:cubicBezTo>
                  <a:lnTo>
                    <a:pt x="2992" y="2946"/>
                  </a:lnTo>
                  <a:cubicBezTo>
                    <a:pt x="2925" y="3081"/>
                    <a:pt x="2856" y="3214"/>
                    <a:pt x="2778" y="3344"/>
                  </a:cubicBezTo>
                  <a:cubicBezTo>
                    <a:pt x="2696" y="3482"/>
                    <a:pt x="2809" y="3597"/>
                    <a:pt x="2930" y="3597"/>
                  </a:cubicBezTo>
                  <a:cubicBezTo>
                    <a:pt x="2984" y="3597"/>
                    <a:pt x="3040" y="3574"/>
                    <a:pt x="3081" y="3520"/>
                  </a:cubicBezTo>
                  <a:cubicBezTo>
                    <a:pt x="3254" y="3301"/>
                    <a:pt x="3448" y="3093"/>
                    <a:pt x="3659" y="2908"/>
                  </a:cubicBezTo>
                  <a:close/>
                  <a:moveTo>
                    <a:pt x="362" y="1"/>
                  </a:moveTo>
                  <a:cubicBezTo>
                    <a:pt x="354" y="1"/>
                    <a:pt x="346" y="1"/>
                    <a:pt x="338" y="1"/>
                  </a:cubicBezTo>
                  <a:cubicBezTo>
                    <a:pt x="185" y="1"/>
                    <a:pt x="145" y="238"/>
                    <a:pt x="301" y="269"/>
                  </a:cubicBezTo>
                  <a:cubicBezTo>
                    <a:pt x="951" y="399"/>
                    <a:pt x="1629" y="714"/>
                    <a:pt x="2227" y="982"/>
                  </a:cubicBezTo>
                  <a:cubicBezTo>
                    <a:pt x="2668" y="1182"/>
                    <a:pt x="3280" y="1470"/>
                    <a:pt x="3757" y="1854"/>
                  </a:cubicBezTo>
                  <a:cubicBezTo>
                    <a:pt x="3740" y="1848"/>
                    <a:pt x="3723" y="1845"/>
                    <a:pt x="3706" y="1845"/>
                  </a:cubicBezTo>
                  <a:cubicBezTo>
                    <a:pt x="3666" y="1845"/>
                    <a:pt x="3625" y="1861"/>
                    <a:pt x="3595" y="1892"/>
                  </a:cubicBezTo>
                  <a:cubicBezTo>
                    <a:pt x="3298" y="2178"/>
                    <a:pt x="3000" y="2455"/>
                    <a:pt x="2712" y="2741"/>
                  </a:cubicBezTo>
                  <a:cubicBezTo>
                    <a:pt x="2787" y="2515"/>
                    <a:pt x="2862" y="2287"/>
                    <a:pt x="2937" y="2059"/>
                  </a:cubicBezTo>
                  <a:cubicBezTo>
                    <a:pt x="2976" y="1943"/>
                    <a:pt x="2871" y="1845"/>
                    <a:pt x="2766" y="1845"/>
                  </a:cubicBezTo>
                  <a:cubicBezTo>
                    <a:pt x="2725" y="1845"/>
                    <a:pt x="2683" y="1860"/>
                    <a:pt x="2651" y="1895"/>
                  </a:cubicBezTo>
                  <a:cubicBezTo>
                    <a:pt x="2579" y="1973"/>
                    <a:pt x="2518" y="2059"/>
                    <a:pt x="2452" y="2140"/>
                  </a:cubicBezTo>
                  <a:cubicBezTo>
                    <a:pt x="2510" y="1955"/>
                    <a:pt x="2556" y="1768"/>
                    <a:pt x="2616" y="1586"/>
                  </a:cubicBezTo>
                  <a:cubicBezTo>
                    <a:pt x="2657" y="1461"/>
                    <a:pt x="2564" y="1387"/>
                    <a:pt x="2465" y="1387"/>
                  </a:cubicBezTo>
                  <a:cubicBezTo>
                    <a:pt x="2410" y="1387"/>
                    <a:pt x="2353" y="1409"/>
                    <a:pt x="2316" y="1459"/>
                  </a:cubicBezTo>
                  <a:cubicBezTo>
                    <a:pt x="2100" y="1747"/>
                    <a:pt x="1848" y="2010"/>
                    <a:pt x="1603" y="2276"/>
                  </a:cubicBezTo>
                  <a:cubicBezTo>
                    <a:pt x="1646" y="1926"/>
                    <a:pt x="1669" y="1577"/>
                    <a:pt x="1669" y="1228"/>
                  </a:cubicBezTo>
                  <a:cubicBezTo>
                    <a:pt x="1669" y="1130"/>
                    <a:pt x="1593" y="1074"/>
                    <a:pt x="1514" y="1074"/>
                  </a:cubicBezTo>
                  <a:cubicBezTo>
                    <a:pt x="1463" y="1074"/>
                    <a:pt x="1411" y="1097"/>
                    <a:pt x="1378" y="1147"/>
                  </a:cubicBezTo>
                  <a:cubicBezTo>
                    <a:pt x="1222" y="1387"/>
                    <a:pt x="1005" y="1554"/>
                    <a:pt x="774" y="1704"/>
                  </a:cubicBezTo>
                  <a:cubicBezTo>
                    <a:pt x="757" y="1678"/>
                    <a:pt x="740" y="1649"/>
                    <a:pt x="722" y="1620"/>
                  </a:cubicBezTo>
                  <a:cubicBezTo>
                    <a:pt x="731" y="1340"/>
                    <a:pt x="751" y="1060"/>
                    <a:pt x="847" y="789"/>
                  </a:cubicBezTo>
                  <a:cubicBezTo>
                    <a:pt x="879" y="695"/>
                    <a:pt x="804" y="634"/>
                    <a:pt x="727" y="634"/>
                  </a:cubicBezTo>
                  <a:cubicBezTo>
                    <a:pt x="685" y="634"/>
                    <a:pt x="643" y="652"/>
                    <a:pt x="616" y="691"/>
                  </a:cubicBezTo>
                  <a:cubicBezTo>
                    <a:pt x="538" y="809"/>
                    <a:pt x="471" y="939"/>
                    <a:pt x="416" y="1075"/>
                  </a:cubicBezTo>
                  <a:cubicBezTo>
                    <a:pt x="336" y="899"/>
                    <a:pt x="252" y="725"/>
                    <a:pt x="206" y="552"/>
                  </a:cubicBezTo>
                  <a:cubicBezTo>
                    <a:pt x="194" y="507"/>
                    <a:pt x="162" y="488"/>
                    <a:pt x="128" y="488"/>
                  </a:cubicBezTo>
                  <a:cubicBezTo>
                    <a:pt x="84" y="488"/>
                    <a:pt x="36" y="521"/>
                    <a:pt x="30" y="575"/>
                  </a:cubicBezTo>
                  <a:cubicBezTo>
                    <a:pt x="1" y="847"/>
                    <a:pt x="139" y="1135"/>
                    <a:pt x="289" y="1398"/>
                  </a:cubicBezTo>
                  <a:cubicBezTo>
                    <a:pt x="261" y="1493"/>
                    <a:pt x="229" y="1583"/>
                    <a:pt x="194" y="1684"/>
                  </a:cubicBezTo>
                  <a:cubicBezTo>
                    <a:pt x="181" y="1726"/>
                    <a:pt x="221" y="1759"/>
                    <a:pt x="257" y="1759"/>
                  </a:cubicBezTo>
                  <a:cubicBezTo>
                    <a:pt x="276" y="1759"/>
                    <a:pt x="294" y="1751"/>
                    <a:pt x="304" y="1730"/>
                  </a:cubicBezTo>
                  <a:cubicBezTo>
                    <a:pt x="330" y="1675"/>
                    <a:pt x="359" y="1620"/>
                    <a:pt x="385" y="1563"/>
                  </a:cubicBezTo>
                  <a:lnTo>
                    <a:pt x="431" y="1641"/>
                  </a:lnTo>
                  <a:cubicBezTo>
                    <a:pt x="425" y="1765"/>
                    <a:pt x="422" y="1889"/>
                    <a:pt x="419" y="2013"/>
                  </a:cubicBezTo>
                  <a:cubicBezTo>
                    <a:pt x="417" y="2102"/>
                    <a:pt x="489" y="2159"/>
                    <a:pt x="566" y="2159"/>
                  </a:cubicBezTo>
                  <a:cubicBezTo>
                    <a:pt x="592" y="2159"/>
                    <a:pt x="618" y="2153"/>
                    <a:pt x="642" y="2140"/>
                  </a:cubicBezTo>
                  <a:cubicBezTo>
                    <a:pt x="673" y="2123"/>
                    <a:pt x="699" y="2103"/>
                    <a:pt x="731" y="2085"/>
                  </a:cubicBezTo>
                  <a:cubicBezTo>
                    <a:pt x="881" y="2313"/>
                    <a:pt x="1028" y="2541"/>
                    <a:pt x="1199" y="2755"/>
                  </a:cubicBezTo>
                  <a:cubicBezTo>
                    <a:pt x="1199" y="2758"/>
                    <a:pt x="1199" y="2758"/>
                    <a:pt x="1199" y="2758"/>
                  </a:cubicBezTo>
                  <a:cubicBezTo>
                    <a:pt x="1167" y="2878"/>
                    <a:pt x="1254" y="2947"/>
                    <a:pt x="1347" y="2947"/>
                  </a:cubicBezTo>
                  <a:cubicBezTo>
                    <a:pt x="1355" y="2947"/>
                    <a:pt x="1362" y="2946"/>
                    <a:pt x="1369" y="2946"/>
                  </a:cubicBezTo>
                  <a:cubicBezTo>
                    <a:pt x="1577" y="3200"/>
                    <a:pt x="1799" y="3439"/>
                    <a:pt x="2033" y="3667"/>
                  </a:cubicBezTo>
                  <a:cubicBezTo>
                    <a:pt x="2493" y="4099"/>
                    <a:pt x="3030" y="4392"/>
                    <a:pt x="3525" y="4392"/>
                  </a:cubicBezTo>
                  <a:cubicBezTo>
                    <a:pt x="3981" y="4392"/>
                    <a:pt x="4403" y="4143"/>
                    <a:pt x="4698" y="3523"/>
                  </a:cubicBezTo>
                  <a:cubicBezTo>
                    <a:pt x="5220" y="2429"/>
                    <a:pt x="3950" y="1531"/>
                    <a:pt x="3150" y="1069"/>
                  </a:cubicBezTo>
                  <a:cubicBezTo>
                    <a:pt x="2406" y="640"/>
                    <a:pt x="1257" y="1"/>
                    <a:pt x="3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7" name="Google Shape;13477;p54"/>
            <p:cNvSpPr/>
            <p:nvPr/>
          </p:nvSpPr>
          <p:spPr>
            <a:xfrm>
              <a:off x="6382025" y="1568650"/>
              <a:ext cx="133400" cy="76300"/>
            </a:xfrm>
            <a:custGeom>
              <a:rect b="b" l="l" r="r" t="t"/>
              <a:pathLst>
                <a:path extrusionOk="0" h="3052" w="5336">
                  <a:moveTo>
                    <a:pt x="1828" y="975"/>
                  </a:moveTo>
                  <a:cubicBezTo>
                    <a:pt x="1793" y="1321"/>
                    <a:pt x="1802" y="1670"/>
                    <a:pt x="1718" y="2014"/>
                  </a:cubicBezTo>
                  <a:cubicBezTo>
                    <a:pt x="1718" y="2031"/>
                    <a:pt x="1718" y="2049"/>
                    <a:pt x="1724" y="2063"/>
                  </a:cubicBezTo>
                  <a:cubicBezTo>
                    <a:pt x="1582" y="2000"/>
                    <a:pt x="1452" y="1919"/>
                    <a:pt x="1334" y="1818"/>
                  </a:cubicBezTo>
                  <a:cubicBezTo>
                    <a:pt x="1464" y="1500"/>
                    <a:pt x="1603" y="1217"/>
                    <a:pt x="1828" y="975"/>
                  </a:cubicBezTo>
                  <a:close/>
                  <a:moveTo>
                    <a:pt x="2916" y="943"/>
                  </a:moveTo>
                  <a:cubicBezTo>
                    <a:pt x="3505" y="1107"/>
                    <a:pt x="4033" y="1442"/>
                    <a:pt x="4429" y="1910"/>
                  </a:cubicBezTo>
                  <a:cubicBezTo>
                    <a:pt x="4409" y="1899"/>
                    <a:pt x="4388" y="1894"/>
                    <a:pt x="4368" y="1894"/>
                  </a:cubicBezTo>
                  <a:cubicBezTo>
                    <a:pt x="4343" y="1894"/>
                    <a:pt x="4318" y="1902"/>
                    <a:pt x="4296" y="1916"/>
                  </a:cubicBezTo>
                  <a:cubicBezTo>
                    <a:pt x="4166" y="2005"/>
                    <a:pt x="4071" y="2121"/>
                    <a:pt x="3976" y="2239"/>
                  </a:cubicBezTo>
                  <a:cubicBezTo>
                    <a:pt x="3984" y="2092"/>
                    <a:pt x="3953" y="1945"/>
                    <a:pt x="3883" y="1818"/>
                  </a:cubicBezTo>
                  <a:cubicBezTo>
                    <a:pt x="3856" y="1768"/>
                    <a:pt x="3796" y="1737"/>
                    <a:pt x="3738" y="1737"/>
                  </a:cubicBezTo>
                  <a:cubicBezTo>
                    <a:pt x="3699" y="1737"/>
                    <a:pt x="3661" y="1751"/>
                    <a:pt x="3635" y="1783"/>
                  </a:cubicBezTo>
                  <a:cubicBezTo>
                    <a:pt x="3554" y="1884"/>
                    <a:pt x="3479" y="2023"/>
                    <a:pt x="3390" y="2141"/>
                  </a:cubicBezTo>
                  <a:cubicBezTo>
                    <a:pt x="3445" y="1913"/>
                    <a:pt x="3494" y="1685"/>
                    <a:pt x="3580" y="1465"/>
                  </a:cubicBezTo>
                  <a:cubicBezTo>
                    <a:pt x="3624" y="1355"/>
                    <a:pt x="3525" y="1273"/>
                    <a:pt x="3427" y="1273"/>
                  </a:cubicBezTo>
                  <a:cubicBezTo>
                    <a:pt x="3389" y="1273"/>
                    <a:pt x="3352" y="1285"/>
                    <a:pt x="3323" y="1312"/>
                  </a:cubicBezTo>
                  <a:cubicBezTo>
                    <a:pt x="3089" y="1538"/>
                    <a:pt x="2853" y="1751"/>
                    <a:pt x="2627" y="1974"/>
                  </a:cubicBezTo>
                  <a:cubicBezTo>
                    <a:pt x="2714" y="1627"/>
                    <a:pt x="2809" y="1284"/>
                    <a:pt x="2916" y="943"/>
                  </a:cubicBezTo>
                  <a:close/>
                  <a:moveTo>
                    <a:pt x="2713" y="1"/>
                  </a:moveTo>
                  <a:cubicBezTo>
                    <a:pt x="2702" y="1"/>
                    <a:pt x="2691" y="2"/>
                    <a:pt x="2679" y="5"/>
                  </a:cubicBezTo>
                  <a:cubicBezTo>
                    <a:pt x="1871" y="186"/>
                    <a:pt x="0" y="1139"/>
                    <a:pt x="1126" y="2109"/>
                  </a:cubicBezTo>
                  <a:cubicBezTo>
                    <a:pt x="1865" y="2741"/>
                    <a:pt x="3084" y="2961"/>
                    <a:pt x="4158" y="2981"/>
                  </a:cubicBezTo>
                  <a:cubicBezTo>
                    <a:pt x="4175" y="3001"/>
                    <a:pt x="4192" y="3019"/>
                    <a:pt x="4212" y="3030"/>
                  </a:cubicBezTo>
                  <a:cubicBezTo>
                    <a:pt x="4236" y="3045"/>
                    <a:pt x="4261" y="3052"/>
                    <a:pt x="4286" y="3052"/>
                  </a:cubicBezTo>
                  <a:cubicBezTo>
                    <a:pt x="4311" y="3052"/>
                    <a:pt x="4337" y="3045"/>
                    <a:pt x="4360" y="3030"/>
                  </a:cubicBezTo>
                  <a:cubicBezTo>
                    <a:pt x="4377" y="3019"/>
                    <a:pt x="4383" y="2996"/>
                    <a:pt x="4397" y="2978"/>
                  </a:cubicBezTo>
                  <a:cubicBezTo>
                    <a:pt x="4654" y="2975"/>
                    <a:pt x="4902" y="2967"/>
                    <a:pt x="5128" y="2946"/>
                  </a:cubicBezTo>
                  <a:cubicBezTo>
                    <a:pt x="5226" y="2935"/>
                    <a:pt x="5336" y="2843"/>
                    <a:pt x="5289" y="2733"/>
                  </a:cubicBezTo>
                  <a:cubicBezTo>
                    <a:pt x="4926" y="1812"/>
                    <a:pt x="3976" y="897"/>
                    <a:pt x="2939" y="732"/>
                  </a:cubicBezTo>
                  <a:cubicBezTo>
                    <a:pt x="2911" y="680"/>
                    <a:pt x="2857" y="652"/>
                    <a:pt x="2804" y="652"/>
                  </a:cubicBezTo>
                  <a:cubicBezTo>
                    <a:pt x="2760" y="652"/>
                    <a:pt x="2716" y="670"/>
                    <a:pt x="2685" y="709"/>
                  </a:cubicBezTo>
                  <a:cubicBezTo>
                    <a:pt x="2657" y="708"/>
                    <a:pt x="2629" y="707"/>
                    <a:pt x="2601" y="707"/>
                  </a:cubicBezTo>
                  <a:cubicBezTo>
                    <a:pt x="2441" y="707"/>
                    <a:pt x="2280" y="728"/>
                    <a:pt x="2125" y="770"/>
                  </a:cubicBezTo>
                  <a:cubicBezTo>
                    <a:pt x="2131" y="738"/>
                    <a:pt x="2134" y="703"/>
                    <a:pt x="2140" y="671"/>
                  </a:cubicBezTo>
                  <a:cubicBezTo>
                    <a:pt x="2148" y="637"/>
                    <a:pt x="2142" y="599"/>
                    <a:pt x="2122" y="570"/>
                  </a:cubicBezTo>
                  <a:cubicBezTo>
                    <a:pt x="2382" y="458"/>
                    <a:pt x="2633" y="365"/>
                    <a:pt x="2795" y="276"/>
                  </a:cubicBezTo>
                  <a:cubicBezTo>
                    <a:pt x="2934" y="198"/>
                    <a:pt x="2855" y="1"/>
                    <a:pt x="27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8" name="Google Shape;13478;p54"/>
            <p:cNvSpPr/>
            <p:nvPr/>
          </p:nvSpPr>
          <p:spPr>
            <a:xfrm>
              <a:off x="7159050" y="1734200"/>
              <a:ext cx="125325" cy="71225"/>
            </a:xfrm>
            <a:custGeom>
              <a:rect b="b" l="l" r="r" t="t"/>
              <a:pathLst>
                <a:path extrusionOk="0" h="2849" w="5013">
                  <a:moveTo>
                    <a:pt x="4164" y="877"/>
                  </a:moveTo>
                  <a:cubicBezTo>
                    <a:pt x="4660" y="1273"/>
                    <a:pt x="4923" y="1856"/>
                    <a:pt x="4190" y="2327"/>
                  </a:cubicBezTo>
                  <a:cubicBezTo>
                    <a:pt x="4057" y="2404"/>
                    <a:pt x="3913" y="2462"/>
                    <a:pt x="3760" y="2491"/>
                  </a:cubicBezTo>
                  <a:cubicBezTo>
                    <a:pt x="3786" y="2480"/>
                    <a:pt x="3809" y="2462"/>
                    <a:pt x="3823" y="2436"/>
                  </a:cubicBezTo>
                  <a:cubicBezTo>
                    <a:pt x="3982" y="2133"/>
                    <a:pt x="4279" y="1986"/>
                    <a:pt x="4343" y="1622"/>
                  </a:cubicBezTo>
                  <a:cubicBezTo>
                    <a:pt x="4364" y="1502"/>
                    <a:pt x="4270" y="1393"/>
                    <a:pt x="4164" y="1393"/>
                  </a:cubicBezTo>
                  <a:cubicBezTo>
                    <a:pt x="4122" y="1393"/>
                    <a:pt x="4079" y="1410"/>
                    <a:pt x="4040" y="1449"/>
                  </a:cubicBezTo>
                  <a:lnTo>
                    <a:pt x="3875" y="1613"/>
                  </a:lnTo>
                  <a:cubicBezTo>
                    <a:pt x="3959" y="1414"/>
                    <a:pt x="4054" y="1221"/>
                    <a:pt x="4164" y="1036"/>
                  </a:cubicBezTo>
                  <a:cubicBezTo>
                    <a:pt x="4193" y="987"/>
                    <a:pt x="4193" y="926"/>
                    <a:pt x="4164" y="877"/>
                  </a:cubicBezTo>
                  <a:close/>
                  <a:moveTo>
                    <a:pt x="3063" y="1"/>
                  </a:moveTo>
                  <a:cubicBezTo>
                    <a:pt x="3020" y="1"/>
                    <a:pt x="2977" y="17"/>
                    <a:pt x="2946" y="52"/>
                  </a:cubicBezTo>
                  <a:cubicBezTo>
                    <a:pt x="2934" y="51"/>
                    <a:pt x="2922" y="51"/>
                    <a:pt x="2910" y="51"/>
                  </a:cubicBezTo>
                  <a:cubicBezTo>
                    <a:pt x="1862" y="51"/>
                    <a:pt x="782" y="563"/>
                    <a:pt x="642" y="1596"/>
                  </a:cubicBezTo>
                  <a:cubicBezTo>
                    <a:pt x="630" y="1687"/>
                    <a:pt x="714" y="1771"/>
                    <a:pt x="792" y="1771"/>
                  </a:cubicBezTo>
                  <a:cubicBezTo>
                    <a:pt x="830" y="1771"/>
                    <a:pt x="867" y="1751"/>
                    <a:pt x="890" y="1700"/>
                  </a:cubicBezTo>
                  <a:cubicBezTo>
                    <a:pt x="1268" y="877"/>
                    <a:pt x="1851" y="438"/>
                    <a:pt x="2654" y="410"/>
                  </a:cubicBezTo>
                  <a:lnTo>
                    <a:pt x="2654" y="410"/>
                  </a:lnTo>
                  <a:cubicBezTo>
                    <a:pt x="2492" y="620"/>
                    <a:pt x="2331" y="831"/>
                    <a:pt x="2163" y="1036"/>
                  </a:cubicBezTo>
                  <a:cubicBezTo>
                    <a:pt x="2195" y="981"/>
                    <a:pt x="2218" y="921"/>
                    <a:pt x="2253" y="866"/>
                  </a:cubicBezTo>
                  <a:cubicBezTo>
                    <a:pt x="2324" y="749"/>
                    <a:pt x="2223" y="638"/>
                    <a:pt x="2114" y="638"/>
                  </a:cubicBezTo>
                  <a:cubicBezTo>
                    <a:pt x="2079" y="638"/>
                    <a:pt x="2042" y="650"/>
                    <a:pt x="2010" y="678"/>
                  </a:cubicBezTo>
                  <a:cubicBezTo>
                    <a:pt x="1675" y="975"/>
                    <a:pt x="1306" y="1420"/>
                    <a:pt x="1378" y="1893"/>
                  </a:cubicBezTo>
                  <a:cubicBezTo>
                    <a:pt x="1366" y="1917"/>
                    <a:pt x="1355" y="1940"/>
                    <a:pt x="1346" y="1963"/>
                  </a:cubicBezTo>
                  <a:cubicBezTo>
                    <a:pt x="1286" y="2087"/>
                    <a:pt x="1382" y="2218"/>
                    <a:pt x="1493" y="2218"/>
                  </a:cubicBezTo>
                  <a:cubicBezTo>
                    <a:pt x="1532" y="2218"/>
                    <a:pt x="1572" y="2202"/>
                    <a:pt x="1609" y="2165"/>
                  </a:cubicBezTo>
                  <a:cubicBezTo>
                    <a:pt x="1817" y="1957"/>
                    <a:pt x="2004" y="1732"/>
                    <a:pt x="2195" y="1510"/>
                  </a:cubicBezTo>
                  <a:lnTo>
                    <a:pt x="2195" y="1510"/>
                  </a:lnTo>
                  <a:lnTo>
                    <a:pt x="1970" y="1960"/>
                  </a:lnTo>
                  <a:cubicBezTo>
                    <a:pt x="1905" y="2089"/>
                    <a:pt x="2008" y="2223"/>
                    <a:pt x="2125" y="2223"/>
                  </a:cubicBezTo>
                  <a:cubicBezTo>
                    <a:pt x="2165" y="2223"/>
                    <a:pt x="2207" y="2207"/>
                    <a:pt x="2244" y="2171"/>
                  </a:cubicBezTo>
                  <a:cubicBezTo>
                    <a:pt x="2351" y="2061"/>
                    <a:pt x="2461" y="1951"/>
                    <a:pt x="2570" y="1844"/>
                  </a:cubicBezTo>
                  <a:lnTo>
                    <a:pt x="2570" y="1844"/>
                  </a:lnTo>
                  <a:cubicBezTo>
                    <a:pt x="2475" y="1989"/>
                    <a:pt x="2385" y="2133"/>
                    <a:pt x="2282" y="2275"/>
                  </a:cubicBezTo>
                  <a:cubicBezTo>
                    <a:pt x="2244" y="2321"/>
                    <a:pt x="2244" y="2384"/>
                    <a:pt x="2279" y="2433"/>
                  </a:cubicBezTo>
                  <a:cubicBezTo>
                    <a:pt x="1961" y="2370"/>
                    <a:pt x="1658" y="2295"/>
                    <a:pt x="1413" y="2240"/>
                  </a:cubicBezTo>
                  <a:cubicBezTo>
                    <a:pt x="1069" y="2162"/>
                    <a:pt x="731" y="2061"/>
                    <a:pt x="388" y="1989"/>
                  </a:cubicBezTo>
                  <a:cubicBezTo>
                    <a:pt x="362" y="1983"/>
                    <a:pt x="336" y="1983"/>
                    <a:pt x="310" y="1980"/>
                  </a:cubicBezTo>
                  <a:cubicBezTo>
                    <a:pt x="249" y="1957"/>
                    <a:pt x="186" y="1934"/>
                    <a:pt x="122" y="1917"/>
                  </a:cubicBezTo>
                  <a:cubicBezTo>
                    <a:pt x="114" y="1914"/>
                    <a:pt x="106" y="1913"/>
                    <a:pt x="98" y="1913"/>
                  </a:cubicBezTo>
                  <a:cubicBezTo>
                    <a:pt x="68" y="1913"/>
                    <a:pt x="40" y="1929"/>
                    <a:pt x="24" y="1954"/>
                  </a:cubicBezTo>
                  <a:cubicBezTo>
                    <a:pt x="1" y="1995"/>
                    <a:pt x="15" y="2049"/>
                    <a:pt x="56" y="2072"/>
                  </a:cubicBezTo>
                  <a:cubicBezTo>
                    <a:pt x="621" y="2362"/>
                    <a:pt x="2084" y="2849"/>
                    <a:pt x="3268" y="2849"/>
                  </a:cubicBezTo>
                  <a:cubicBezTo>
                    <a:pt x="4187" y="2849"/>
                    <a:pt x="4938" y="2555"/>
                    <a:pt x="4972" y="1648"/>
                  </a:cubicBezTo>
                  <a:cubicBezTo>
                    <a:pt x="5013" y="684"/>
                    <a:pt x="4158" y="158"/>
                    <a:pt x="3197" y="72"/>
                  </a:cubicBezTo>
                  <a:cubicBezTo>
                    <a:pt x="3165" y="25"/>
                    <a:pt x="3114" y="1"/>
                    <a:pt x="30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9" name="Google Shape;13479;p54"/>
            <p:cNvSpPr/>
            <p:nvPr/>
          </p:nvSpPr>
          <p:spPr>
            <a:xfrm>
              <a:off x="5991550" y="3413900"/>
              <a:ext cx="83825" cy="164550"/>
            </a:xfrm>
            <a:custGeom>
              <a:rect b="b" l="l" r="r" t="t"/>
              <a:pathLst>
                <a:path extrusionOk="0" h="6582" w="3353">
                  <a:moveTo>
                    <a:pt x="1886" y="674"/>
                  </a:moveTo>
                  <a:cubicBezTo>
                    <a:pt x="1542" y="1225"/>
                    <a:pt x="1294" y="1802"/>
                    <a:pt x="1034" y="2394"/>
                  </a:cubicBezTo>
                  <a:cubicBezTo>
                    <a:pt x="1009" y="2446"/>
                    <a:pt x="1050" y="2496"/>
                    <a:pt x="1098" y="2496"/>
                  </a:cubicBezTo>
                  <a:cubicBezTo>
                    <a:pt x="1111" y="2496"/>
                    <a:pt x="1125" y="2492"/>
                    <a:pt x="1138" y="2484"/>
                  </a:cubicBezTo>
                  <a:lnTo>
                    <a:pt x="1138" y="2484"/>
                  </a:lnTo>
                  <a:cubicBezTo>
                    <a:pt x="1023" y="2752"/>
                    <a:pt x="901" y="3021"/>
                    <a:pt x="789" y="3289"/>
                  </a:cubicBezTo>
                  <a:cubicBezTo>
                    <a:pt x="737" y="3411"/>
                    <a:pt x="839" y="3562"/>
                    <a:pt x="948" y="3562"/>
                  </a:cubicBezTo>
                  <a:cubicBezTo>
                    <a:pt x="987" y="3562"/>
                    <a:pt x="1026" y="3544"/>
                    <a:pt x="1060" y="3500"/>
                  </a:cubicBezTo>
                  <a:cubicBezTo>
                    <a:pt x="1493" y="2954"/>
                    <a:pt x="1889" y="2386"/>
                    <a:pt x="2270" y="1805"/>
                  </a:cubicBezTo>
                  <a:lnTo>
                    <a:pt x="2270" y="1805"/>
                  </a:lnTo>
                  <a:cubicBezTo>
                    <a:pt x="2013" y="2683"/>
                    <a:pt x="1632" y="3520"/>
                    <a:pt x="1259" y="4369"/>
                  </a:cubicBezTo>
                  <a:cubicBezTo>
                    <a:pt x="373" y="3252"/>
                    <a:pt x="188" y="1854"/>
                    <a:pt x="1658" y="818"/>
                  </a:cubicBezTo>
                  <a:cubicBezTo>
                    <a:pt x="1704" y="786"/>
                    <a:pt x="1788" y="731"/>
                    <a:pt x="1886" y="674"/>
                  </a:cubicBezTo>
                  <a:close/>
                  <a:moveTo>
                    <a:pt x="3004" y="1"/>
                  </a:moveTo>
                  <a:cubicBezTo>
                    <a:pt x="2989" y="1"/>
                    <a:pt x="2975" y="3"/>
                    <a:pt x="2960" y="7"/>
                  </a:cubicBezTo>
                  <a:cubicBezTo>
                    <a:pt x="1606" y="243"/>
                    <a:pt x="477" y="1017"/>
                    <a:pt x="217" y="2426"/>
                  </a:cubicBezTo>
                  <a:cubicBezTo>
                    <a:pt x="1" y="3598"/>
                    <a:pt x="777" y="4865"/>
                    <a:pt x="1843" y="5316"/>
                  </a:cubicBezTo>
                  <a:cubicBezTo>
                    <a:pt x="1859" y="5322"/>
                    <a:pt x="1876" y="5325"/>
                    <a:pt x="1894" y="5325"/>
                  </a:cubicBezTo>
                  <a:cubicBezTo>
                    <a:pt x="1945" y="5325"/>
                    <a:pt x="1996" y="5298"/>
                    <a:pt x="2022" y="5252"/>
                  </a:cubicBezTo>
                  <a:lnTo>
                    <a:pt x="2022" y="5252"/>
                  </a:lnTo>
                  <a:cubicBezTo>
                    <a:pt x="2019" y="5360"/>
                    <a:pt x="2113" y="5459"/>
                    <a:pt x="2211" y="5459"/>
                  </a:cubicBezTo>
                  <a:cubicBezTo>
                    <a:pt x="2252" y="5459"/>
                    <a:pt x="2295" y="5441"/>
                    <a:pt x="2330" y="5400"/>
                  </a:cubicBezTo>
                  <a:cubicBezTo>
                    <a:pt x="2504" y="5192"/>
                    <a:pt x="2622" y="4923"/>
                    <a:pt x="2792" y="4721"/>
                  </a:cubicBezTo>
                  <a:cubicBezTo>
                    <a:pt x="2795" y="4718"/>
                    <a:pt x="2798" y="4718"/>
                    <a:pt x="2801" y="4715"/>
                  </a:cubicBezTo>
                  <a:lnTo>
                    <a:pt x="2844" y="4652"/>
                  </a:lnTo>
                  <a:cubicBezTo>
                    <a:pt x="2920" y="4534"/>
                    <a:pt x="2814" y="4406"/>
                    <a:pt x="2697" y="4406"/>
                  </a:cubicBezTo>
                  <a:cubicBezTo>
                    <a:pt x="2671" y="4406"/>
                    <a:pt x="2644" y="4412"/>
                    <a:pt x="2619" y="4427"/>
                  </a:cubicBezTo>
                  <a:cubicBezTo>
                    <a:pt x="2556" y="4464"/>
                    <a:pt x="2501" y="4510"/>
                    <a:pt x="2455" y="4565"/>
                  </a:cubicBezTo>
                  <a:cubicBezTo>
                    <a:pt x="2466" y="4291"/>
                    <a:pt x="2475" y="4017"/>
                    <a:pt x="2535" y="3742"/>
                  </a:cubicBezTo>
                  <a:cubicBezTo>
                    <a:pt x="2562" y="3622"/>
                    <a:pt x="2459" y="3510"/>
                    <a:pt x="2350" y="3510"/>
                  </a:cubicBezTo>
                  <a:cubicBezTo>
                    <a:pt x="2331" y="3510"/>
                    <a:pt x="2312" y="3513"/>
                    <a:pt x="2293" y="3520"/>
                  </a:cubicBezTo>
                  <a:cubicBezTo>
                    <a:pt x="2463" y="3026"/>
                    <a:pt x="2596" y="2521"/>
                    <a:pt x="2691" y="2010"/>
                  </a:cubicBezTo>
                  <a:cubicBezTo>
                    <a:pt x="2706" y="1947"/>
                    <a:pt x="2683" y="1883"/>
                    <a:pt x="2636" y="1840"/>
                  </a:cubicBezTo>
                  <a:cubicBezTo>
                    <a:pt x="2723" y="1534"/>
                    <a:pt x="2792" y="1219"/>
                    <a:pt x="2841" y="904"/>
                  </a:cubicBezTo>
                  <a:cubicBezTo>
                    <a:pt x="2862" y="778"/>
                    <a:pt x="2762" y="679"/>
                    <a:pt x="2660" y="679"/>
                  </a:cubicBezTo>
                  <a:cubicBezTo>
                    <a:pt x="2608" y="679"/>
                    <a:pt x="2555" y="705"/>
                    <a:pt x="2518" y="766"/>
                  </a:cubicBezTo>
                  <a:cubicBezTo>
                    <a:pt x="2247" y="1216"/>
                    <a:pt x="1961" y="1655"/>
                    <a:pt x="1666" y="2085"/>
                  </a:cubicBezTo>
                  <a:cubicBezTo>
                    <a:pt x="1854" y="1644"/>
                    <a:pt x="2033" y="1199"/>
                    <a:pt x="2183" y="740"/>
                  </a:cubicBezTo>
                  <a:cubicBezTo>
                    <a:pt x="2212" y="650"/>
                    <a:pt x="2157" y="590"/>
                    <a:pt x="2088" y="570"/>
                  </a:cubicBezTo>
                  <a:cubicBezTo>
                    <a:pt x="2270" y="480"/>
                    <a:pt x="2471" y="404"/>
                    <a:pt x="2626" y="404"/>
                  </a:cubicBezTo>
                  <a:cubicBezTo>
                    <a:pt x="2766" y="404"/>
                    <a:pt x="2868" y="466"/>
                    <a:pt x="2885" y="636"/>
                  </a:cubicBezTo>
                  <a:cubicBezTo>
                    <a:pt x="2945" y="1257"/>
                    <a:pt x="2971" y="1880"/>
                    <a:pt x="2986" y="2504"/>
                  </a:cubicBezTo>
                  <a:cubicBezTo>
                    <a:pt x="3015" y="3852"/>
                    <a:pt x="2853" y="5197"/>
                    <a:pt x="2504" y="6502"/>
                  </a:cubicBezTo>
                  <a:cubicBezTo>
                    <a:pt x="2490" y="6550"/>
                    <a:pt x="2527" y="6581"/>
                    <a:pt x="2565" y="6581"/>
                  </a:cubicBezTo>
                  <a:cubicBezTo>
                    <a:pt x="2591" y="6581"/>
                    <a:pt x="2617" y="6567"/>
                    <a:pt x="2628" y="6534"/>
                  </a:cubicBezTo>
                  <a:cubicBezTo>
                    <a:pt x="3350" y="4461"/>
                    <a:pt x="3352" y="2331"/>
                    <a:pt x="3171" y="165"/>
                  </a:cubicBezTo>
                  <a:cubicBezTo>
                    <a:pt x="3168" y="71"/>
                    <a:pt x="3091" y="1"/>
                    <a:pt x="30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0" name="Google Shape;13480;p54"/>
            <p:cNvSpPr/>
            <p:nvPr/>
          </p:nvSpPr>
          <p:spPr>
            <a:xfrm>
              <a:off x="5981225" y="3763550"/>
              <a:ext cx="150150" cy="137775"/>
            </a:xfrm>
            <a:custGeom>
              <a:rect b="b" l="l" r="r" t="t"/>
              <a:pathLst>
                <a:path extrusionOk="0" h="5511" w="6006">
                  <a:moveTo>
                    <a:pt x="4571" y="248"/>
                  </a:moveTo>
                  <a:lnTo>
                    <a:pt x="4571" y="248"/>
                  </a:lnTo>
                  <a:cubicBezTo>
                    <a:pt x="5010" y="268"/>
                    <a:pt x="5391" y="493"/>
                    <a:pt x="5622" y="1047"/>
                  </a:cubicBezTo>
                  <a:cubicBezTo>
                    <a:pt x="5437" y="1169"/>
                    <a:pt x="5267" y="1313"/>
                    <a:pt x="5111" y="1472"/>
                  </a:cubicBezTo>
                  <a:cubicBezTo>
                    <a:pt x="5189" y="1299"/>
                    <a:pt x="5255" y="1120"/>
                    <a:pt x="5310" y="938"/>
                  </a:cubicBezTo>
                  <a:cubicBezTo>
                    <a:pt x="5349" y="822"/>
                    <a:pt x="5240" y="698"/>
                    <a:pt x="5126" y="698"/>
                  </a:cubicBezTo>
                  <a:cubicBezTo>
                    <a:pt x="5095" y="698"/>
                    <a:pt x="5064" y="707"/>
                    <a:pt x="5036" y="727"/>
                  </a:cubicBezTo>
                  <a:cubicBezTo>
                    <a:pt x="4828" y="883"/>
                    <a:pt x="4629" y="1053"/>
                    <a:pt x="4444" y="1238"/>
                  </a:cubicBezTo>
                  <a:cubicBezTo>
                    <a:pt x="4548" y="990"/>
                    <a:pt x="4629" y="730"/>
                    <a:pt x="4684" y="467"/>
                  </a:cubicBezTo>
                  <a:cubicBezTo>
                    <a:pt x="4695" y="378"/>
                    <a:pt x="4652" y="288"/>
                    <a:pt x="4571" y="248"/>
                  </a:cubicBezTo>
                  <a:close/>
                  <a:moveTo>
                    <a:pt x="3607" y="461"/>
                  </a:moveTo>
                  <a:cubicBezTo>
                    <a:pt x="2833" y="1429"/>
                    <a:pt x="2235" y="2540"/>
                    <a:pt x="1404" y="3449"/>
                  </a:cubicBezTo>
                  <a:cubicBezTo>
                    <a:pt x="1837" y="2560"/>
                    <a:pt x="2365" y="1726"/>
                    <a:pt x="2862" y="869"/>
                  </a:cubicBezTo>
                  <a:cubicBezTo>
                    <a:pt x="3096" y="710"/>
                    <a:pt x="3344" y="574"/>
                    <a:pt x="3607" y="461"/>
                  </a:cubicBezTo>
                  <a:close/>
                  <a:moveTo>
                    <a:pt x="4149" y="952"/>
                  </a:moveTo>
                  <a:cubicBezTo>
                    <a:pt x="3809" y="1876"/>
                    <a:pt x="3159" y="2661"/>
                    <a:pt x="2605" y="3473"/>
                  </a:cubicBezTo>
                  <a:cubicBezTo>
                    <a:pt x="2516" y="3604"/>
                    <a:pt x="2651" y="3760"/>
                    <a:pt x="2781" y="3760"/>
                  </a:cubicBezTo>
                  <a:cubicBezTo>
                    <a:pt x="2825" y="3760"/>
                    <a:pt x="2868" y="3743"/>
                    <a:pt x="2902" y="3701"/>
                  </a:cubicBezTo>
                  <a:cubicBezTo>
                    <a:pt x="2914" y="3689"/>
                    <a:pt x="2922" y="3675"/>
                    <a:pt x="2931" y="3663"/>
                  </a:cubicBezTo>
                  <a:cubicBezTo>
                    <a:pt x="3494" y="2964"/>
                    <a:pt x="3996" y="2199"/>
                    <a:pt x="4634" y="1570"/>
                  </a:cubicBezTo>
                  <a:lnTo>
                    <a:pt x="4634" y="1570"/>
                  </a:lnTo>
                  <a:cubicBezTo>
                    <a:pt x="4562" y="1706"/>
                    <a:pt x="4484" y="1839"/>
                    <a:pt x="4398" y="1966"/>
                  </a:cubicBezTo>
                  <a:cubicBezTo>
                    <a:pt x="4346" y="2038"/>
                    <a:pt x="4297" y="2095"/>
                    <a:pt x="4326" y="2188"/>
                  </a:cubicBezTo>
                  <a:cubicBezTo>
                    <a:pt x="4337" y="2231"/>
                    <a:pt x="4372" y="2269"/>
                    <a:pt x="4415" y="2286"/>
                  </a:cubicBezTo>
                  <a:cubicBezTo>
                    <a:pt x="4253" y="2491"/>
                    <a:pt x="4097" y="2693"/>
                    <a:pt x="3947" y="2866"/>
                  </a:cubicBezTo>
                  <a:cubicBezTo>
                    <a:pt x="3243" y="3672"/>
                    <a:pt x="2388" y="4838"/>
                    <a:pt x="1340" y="5208"/>
                  </a:cubicBezTo>
                  <a:cubicBezTo>
                    <a:pt x="1275" y="5231"/>
                    <a:pt x="1216" y="5241"/>
                    <a:pt x="1164" y="5241"/>
                  </a:cubicBezTo>
                  <a:cubicBezTo>
                    <a:pt x="733" y="5241"/>
                    <a:pt x="696" y="4536"/>
                    <a:pt x="691" y="4119"/>
                  </a:cubicBezTo>
                  <a:lnTo>
                    <a:pt x="691" y="4119"/>
                  </a:lnTo>
                  <a:cubicBezTo>
                    <a:pt x="702" y="4122"/>
                    <a:pt x="711" y="4122"/>
                    <a:pt x="720" y="4122"/>
                  </a:cubicBezTo>
                  <a:cubicBezTo>
                    <a:pt x="717" y="4131"/>
                    <a:pt x="711" y="4139"/>
                    <a:pt x="708" y="4151"/>
                  </a:cubicBezTo>
                  <a:cubicBezTo>
                    <a:pt x="654" y="4281"/>
                    <a:pt x="766" y="4361"/>
                    <a:pt x="879" y="4361"/>
                  </a:cubicBezTo>
                  <a:cubicBezTo>
                    <a:pt x="923" y="4361"/>
                    <a:pt x="968" y="4348"/>
                    <a:pt x="1003" y="4321"/>
                  </a:cubicBezTo>
                  <a:cubicBezTo>
                    <a:pt x="1467" y="3955"/>
                    <a:pt x="1851" y="3519"/>
                    <a:pt x="2204" y="3054"/>
                  </a:cubicBezTo>
                  <a:lnTo>
                    <a:pt x="2204" y="3054"/>
                  </a:lnTo>
                  <a:cubicBezTo>
                    <a:pt x="1932" y="3519"/>
                    <a:pt x="1661" y="3984"/>
                    <a:pt x="1346" y="4417"/>
                  </a:cubicBezTo>
                  <a:cubicBezTo>
                    <a:pt x="1245" y="4557"/>
                    <a:pt x="1374" y="4686"/>
                    <a:pt x="1510" y="4686"/>
                  </a:cubicBezTo>
                  <a:cubicBezTo>
                    <a:pt x="1568" y="4686"/>
                    <a:pt x="1626" y="4663"/>
                    <a:pt x="1669" y="4607"/>
                  </a:cubicBezTo>
                  <a:cubicBezTo>
                    <a:pt x="2449" y="3574"/>
                    <a:pt x="3266" y="2563"/>
                    <a:pt x="3751" y="1374"/>
                  </a:cubicBezTo>
                  <a:cubicBezTo>
                    <a:pt x="3875" y="1226"/>
                    <a:pt x="4008" y="1085"/>
                    <a:pt x="4149" y="952"/>
                  </a:cubicBezTo>
                  <a:close/>
                  <a:moveTo>
                    <a:pt x="4508" y="1"/>
                  </a:moveTo>
                  <a:cubicBezTo>
                    <a:pt x="3949" y="1"/>
                    <a:pt x="3318" y="250"/>
                    <a:pt x="2767" y="588"/>
                  </a:cubicBezTo>
                  <a:cubicBezTo>
                    <a:pt x="2763" y="588"/>
                    <a:pt x="2760" y="588"/>
                    <a:pt x="2757" y="588"/>
                  </a:cubicBezTo>
                  <a:cubicBezTo>
                    <a:pt x="2723" y="588"/>
                    <a:pt x="2689" y="602"/>
                    <a:pt x="2663" y="626"/>
                  </a:cubicBezTo>
                  <a:cubicBezTo>
                    <a:pt x="2642" y="646"/>
                    <a:pt x="2625" y="669"/>
                    <a:pt x="2605" y="690"/>
                  </a:cubicBezTo>
                  <a:cubicBezTo>
                    <a:pt x="2582" y="710"/>
                    <a:pt x="2547" y="721"/>
                    <a:pt x="2521" y="739"/>
                  </a:cubicBezTo>
                  <a:cubicBezTo>
                    <a:pt x="1118" y="1709"/>
                    <a:pt x="1" y="3204"/>
                    <a:pt x="494" y="4977"/>
                  </a:cubicBezTo>
                  <a:cubicBezTo>
                    <a:pt x="599" y="5353"/>
                    <a:pt x="800" y="5511"/>
                    <a:pt x="1067" y="5511"/>
                  </a:cubicBezTo>
                  <a:cubicBezTo>
                    <a:pt x="2301" y="5511"/>
                    <a:pt x="4929" y="2122"/>
                    <a:pt x="5734" y="1336"/>
                  </a:cubicBezTo>
                  <a:cubicBezTo>
                    <a:pt x="5754" y="1378"/>
                    <a:pt x="5790" y="1396"/>
                    <a:pt x="5825" y="1396"/>
                  </a:cubicBezTo>
                  <a:cubicBezTo>
                    <a:pt x="5888" y="1396"/>
                    <a:pt x="5950" y="1341"/>
                    <a:pt x="5928" y="1264"/>
                  </a:cubicBezTo>
                  <a:cubicBezTo>
                    <a:pt x="5919" y="1235"/>
                    <a:pt x="5910" y="1212"/>
                    <a:pt x="5905" y="1186"/>
                  </a:cubicBezTo>
                  <a:cubicBezTo>
                    <a:pt x="6006" y="1111"/>
                    <a:pt x="5957" y="949"/>
                    <a:pt x="5830" y="944"/>
                  </a:cubicBezTo>
                  <a:cubicBezTo>
                    <a:pt x="5569" y="258"/>
                    <a:pt x="5076" y="1"/>
                    <a:pt x="45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1" name="Google Shape;13481;p54"/>
            <p:cNvSpPr/>
            <p:nvPr/>
          </p:nvSpPr>
          <p:spPr>
            <a:xfrm>
              <a:off x="6073900" y="3620300"/>
              <a:ext cx="92475" cy="102900"/>
            </a:xfrm>
            <a:custGeom>
              <a:rect b="b" l="l" r="r" t="t"/>
              <a:pathLst>
                <a:path extrusionOk="0" h="4116" w="3699">
                  <a:moveTo>
                    <a:pt x="1898" y="334"/>
                  </a:moveTo>
                  <a:cubicBezTo>
                    <a:pt x="2336" y="334"/>
                    <a:pt x="2717" y="589"/>
                    <a:pt x="2980" y="931"/>
                  </a:cubicBezTo>
                  <a:cubicBezTo>
                    <a:pt x="2922" y="934"/>
                    <a:pt x="2870" y="963"/>
                    <a:pt x="2836" y="1009"/>
                  </a:cubicBezTo>
                  <a:cubicBezTo>
                    <a:pt x="2645" y="1269"/>
                    <a:pt x="2469" y="1538"/>
                    <a:pt x="2293" y="1809"/>
                  </a:cubicBezTo>
                  <a:cubicBezTo>
                    <a:pt x="2388" y="1489"/>
                    <a:pt x="2484" y="1168"/>
                    <a:pt x="2553" y="842"/>
                  </a:cubicBezTo>
                  <a:cubicBezTo>
                    <a:pt x="2583" y="699"/>
                    <a:pt x="2480" y="606"/>
                    <a:pt x="2370" y="606"/>
                  </a:cubicBezTo>
                  <a:cubicBezTo>
                    <a:pt x="2310" y="606"/>
                    <a:pt x="2248" y="633"/>
                    <a:pt x="2203" y="695"/>
                  </a:cubicBezTo>
                  <a:cubicBezTo>
                    <a:pt x="1981" y="1009"/>
                    <a:pt x="1782" y="1338"/>
                    <a:pt x="1603" y="1679"/>
                  </a:cubicBezTo>
                  <a:cubicBezTo>
                    <a:pt x="1692" y="1240"/>
                    <a:pt x="1747" y="793"/>
                    <a:pt x="1768" y="345"/>
                  </a:cubicBezTo>
                  <a:cubicBezTo>
                    <a:pt x="1805" y="342"/>
                    <a:pt x="1840" y="334"/>
                    <a:pt x="1883" y="334"/>
                  </a:cubicBezTo>
                  <a:cubicBezTo>
                    <a:pt x="1888" y="334"/>
                    <a:pt x="1893" y="334"/>
                    <a:pt x="1898" y="334"/>
                  </a:cubicBezTo>
                  <a:close/>
                  <a:moveTo>
                    <a:pt x="1288" y="1263"/>
                  </a:moveTo>
                  <a:cubicBezTo>
                    <a:pt x="1193" y="1849"/>
                    <a:pt x="1052" y="2430"/>
                    <a:pt x="942" y="3019"/>
                  </a:cubicBezTo>
                  <a:cubicBezTo>
                    <a:pt x="858" y="2929"/>
                    <a:pt x="783" y="2834"/>
                    <a:pt x="714" y="2736"/>
                  </a:cubicBezTo>
                  <a:cubicBezTo>
                    <a:pt x="653" y="2638"/>
                    <a:pt x="601" y="2536"/>
                    <a:pt x="561" y="2433"/>
                  </a:cubicBezTo>
                  <a:cubicBezTo>
                    <a:pt x="564" y="2427"/>
                    <a:pt x="569" y="2427"/>
                    <a:pt x="572" y="2421"/>
                  </a:cubicBezTo>
                  <a:cubicBezTo>
                    <a:pt x="613" y="2332"/>
                    <a:pt x="653" y="2245"/>
                    <a:pt x="694" y="2155"/>
                  </a:cubicBezTo>
                  <a:cubicBezTo>
                    <a:pt x="907" y="1867"/>
                    <a:pt x="1106" y="1566"/>
                    <a:pt x="1288" y="1263"/>
                  </a:cubicBezTo>
                  <a:close/>
                  <a:moveTo>
                    <a:pt x="1845" y="2008"/>
                  </a:moveTo>
                  <a:lnTo>
                    <a:pt x="1845" y="2008"/>
                  </a:lnTo>
                  <a:cubicBezTo>
                    <a:pt x="1710" y="2430"/>
                    <a:pt x="1560" y="2845"/>
                    <a:pt x="1398" y="3258"/>
                  </a:cubicBezTo>
                  <a:cubicBezTo>
                    <a:pt x="1343" y="3395"/>
                    <a:pt x="1464" y="3494"/>
                    <a:pt x="1585" y="3494"/>
                  </a:cubicBezTo>
                  <a:cubicBezTo>
                    <a:pt x="1647" y="3494"/>
                    <a:pt x="1710" y="3468"/>
                    <a:pt x="1747" y="3405"/>
                  </a:cubicBezTo>
                  <a:cubicBezTo>
                    <a:pt x="2007" y="2970"/>
                    <a:pt x="2273" y="2539"/>
                    <a:pt x="2547" y="2112"/>
                  </a:cubicBezTo>
                  <a:lnTo>
                    <a:pt x="2547" y="2112"/>
                  </a:lnTo>
                  <a:cubicBezTo>
                    <a:pt x="2446" y="2499"/>
                    <a:pt x="2325" y="2883"/>
                    <a:pt x="2186" y="3258"/>
                  </a:cubicBezTo>
                  <a:cubicBezTo>
                    <a:pt x="2135" y="3394"/>
                    <a:pt x="2260" y="3498"/>
                    <a:pt x="2379" y="3498"/>
                  </a:cubicBezTo>
                  <a:cubicBezTo>
                    <a:pt x="2440" y="3498"/>
                    <a:pt x="2499" y="3470"/>
                    <a:pt x="2533" y="3405"/>
                  </a:cubicBezTo>
                  <a:cubicBezTo>
                    <a:pt x="2570" y="3333"/>
                    <a:pt x="2611" y="3264"/>
                    <a:pt x="2651" y="3195"/>
                  </a:cubicBezTo>
                  <a:cubicBezTo>
                    <a:pt x="2665" y="3224"/>
                    <a:pt x="2683" y="3252"/>
                    <a:pt x="2703" y="3281"/>
                  </a:cubicBezTo>
                  <a:cubicBezTo>
                    <a:pt x="2544" y="3449"/>
                    <a:pt x="2368" y="3599"/>
                    <a:pt x="2178" y="3735"/>
                  </a:cubicBezTo>
                  <a:cubicBezTo>
                    <a:pt x="2131" y="3769"/>
                    <a:pt x="2077" y="3784"/>
                    <a:pt x="2017" y="3784"/>
                  </a:cubicBezTo>
                  <a:cubicBezTo>
                    <a:pt x="1785" y="3784"/>
                    <a:pt x="1473" y="3549"/>
                    <a:pt x="1210" y="3296"/>
                  </a:cubicBezTo>
                  <a:cubicBezTo>
                    <a:pt x="1248" y="3276"/>
                    <a:pt x="1277" y="3244"/>
                    <a:pt x="1294" y="3203"/>
                  </a:cubicBezTo>
                  <a:cubicBezTo>
                    <a:pt x="1459" y="2796"/>
                    <a:pt x="1641" y="2395"/>
                    <a:pt x="1845" y="2008"/>
                  </a:cubicBezTo>
                  <a:close/>
                  <a:moveTo>
                    <a:pt x="1401" y="0"/>
                  </a:moveTo>
                  <a:cubicBezTo>
                    <a:pt x="1357" y="0"/>
                    <a:pt x="1314" y="23"/>
                    <a:pt x="1285" y="80"/>
                  </a:cubicBezTo>
                  <a:cubicBezTo>
                    <a:pt x="1268" y="109"/>
                    <a:pt x="1254" y="140"/>
                    <a:pt x="1236" y="172"/>
                  </a:cubicBezTo>
                  <a:cubicBezTo>
                    <a:pt x="823" y="360"/>
                    <a:pt x="477" y="723"/>
                    <a:pt x="252" y="1136"/>
                  </a:cubicBezTo>
                  <a:cubicBezTo>
                    <a:pt x="252" y="1128"/>
                    <a:pt x="249" y="1119"/>
                    <a:pt x="249" y="1107"/>
                  </a:cubicBezTo>
                  <a:cubicBezTo>
                    <a:pt x="245" y="1042"/>
                    <a:pt x="194" y="1010"/>
                    <a:pt x="144" y="1010"/>
                  </a:cubicBezTo>
                  <a:cubicBezTo>
                    <a:pt x="95" y="1010"/>
                    <a:pt x="45" y="1042"/>
                    <a:pt x="44" y="1107"/>
                  </a:cubicBezTo>
                  <a:cubicBezTo>
                    <a:pt x="41" y="1263"/>
                    <a:pt x="50" y="1419"/>
                    <a:pt x="67" y="1572"/>
                  </a:cubicBezTo>
                  <a:cubicBezTo>
                    <a:pt x="53" y="1624"/>
                    <a:pt x="30" y="1679"/>
                    <a:pt x="18" y="1731"/>
                  </a:cubicBezTo>
                  <a:cubicBezTo>
                    <a:pt x="1" y="1803"/>
                    <a:pt x="50" y="1875"/>
                    <a:pt x="125" y="1890"/>
                  </a:cubicBezTo>
                  <a:cubicBezTo>
                    <a:pt x="145" y="1985"/>
                    <a:pt x="191" y="2069"/>
                    <a:pt x="220" y="2158"/>
                  </a:cubicBezTo>
                  <a:cubicBezTo>
                    <a:pt x="200" y="2196"/>
                    <a:pt x="183" y="2236"/>
                    <a:pt x="162" y="2274"/>
                  </a:cubicBezTo>
                  <a:cubicBezTo>
                    <a:pt x="85" y="2420"/>
                    <a:pt x="197" y="2539"/>
                    <a:pt x="321" y="2539"/>
                  </a:cubicBezTo>
                  <a:cubicBezTo>
                    <a:pt x="331" y="2539"/>
                    <a:pt x="342" y="2538"/>
                    <a:pt x="353" y="2536"/>
                  </a:cubicBezTo>
                  <a:cubicBezTo>
                    <a:pt x="682" y="3247"/>
                    <a:pt x="1271" y="3801"/>
                    <a:pt x="2079" y="4104"/>
                  </a:cubicBezTo>
                  <a:cubicBezTo>
                    <a:pt x="2100" y="4112"/>
                    <a:pt x="2122" y="4115"/>
                    <a:pt x="2145" y="4115"/>
                  </a:cubicBezTo>
                  <a:cubicBezTo>
                    <a:pt x="2495" y="4115"/>
                    <a:pt x="3131" y="3299"/>
                    <a:pt x="3280" y="3085"/>
                  </a:cubicBezTo>
                  <a:cubicBezTo>
                    <a:pt x="3557" y="2692"/>
                    <a:pt x="3699" y="2176"/>
                    <a:pt x="3633" y="1696"/>
                  </a:cubicBezTo>
                  <a:cubicBezTo>
                    <a:pt x="3520" y="885"/>
                    <a:pt x="2911" y="186"/>
                    <a:pt x="2088" y="51"/>
                  </a:cubicBezTo>
                  <a:cubicBezTo>
                    <a:pt x="2010" y="37"/>
                    <a:pt x="1931" y="31"/>
                    <a:pt x="1851" y="31"/>
                  </a:cubicBezTo>
                  <a:cubicBezTo>
                    <a:pt x="1744" y="31"/>
                    <a:pt x="1636" y="43"/>
                    <a:pt x="1531" y="68"/>
                  </a:cubicBezTo>
                  <a:cubicBezTo>
                    <a:pt x="1498" y="27"/>
                    <a:pt x="1449" y="0"/>
                    <a:pt x="14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2" name="Google Shape;13482;p54"/>
            <p:cNvSpPr/>
            <p:nvPr/>
          </p:nvSpPr>
          <p:spPr>
            <a:xfrm>
              <a:off x="5776700" y="3655450"/>
              <a:ext cx="255650" cy="229725"/>
            </a:xfrm>
            <a:custGeom>
              <a:rect b="b" l="l" r="r" t="t"/>
              <a:pathLst>
                <a:path extrusionOk="0" h="9189" w="10226">
                  <a:moveTo>
                    <a:pt x="7218" y="594"/>
                  </a:moveTo>
                  <a:cubicBezTo>
                    <a:pt x="7145" y="654"/>
                    <a:pt x="7070" y="715"/>
                    <a:pt x="6998" y="775"/>
                  </a:cubicBezTo>
                  <a:cubicBezTo>
                    <a:pt x="6305" y="1258"/>
                    <a:pt x="5736" y="1835"/>
                    <a:pt x="5283" y="2600"/>
                  </a:cubicBezTo>
                  <a:cubicBezTo>
                    <a:pt x="5208" y="2727"/>
                    <a:pt x="5327" y="2872"/>
                    <a:pt x="5447" y="2872"/>
                  </a:cubicBezTo>
                  <a:cubicBezTo>
                    <a:pt x="5487" y="2872"/>
                    <a:pt x="5528" y="2856"/>
                    <a:pt x="5560" y="2816"/>
                  </a:cubicBezTo>
                  <a:cubicBezTo>
                    <a:pt x="6144" y="2121"/>
                    <a:pt x="6730" y="1468"/>
                    <a:pt x="7417" y="888"/>
                  </a:cubicBezTo>
                  <a:lnTo>
                    <a:pt x="7417" y="888"/>
                  </a:lnTo>
                  <a:cubicBezTo>
                    <a:pt x="7345" y="1102"/>
                    <a:pt x="6929" y="1693"/>
                    <a:pt x="6779" y="1933"/>
                  </a:cubicBezTo>
                  <a:cubicBezTo>
                    <a:pt x="6435" y="2473"/>
                    <a:pt x="6060" y="2998"/>
                    <a:pt x="5690" y="3521"/>
                  </a:cubicBezTo>
                  <a:cubicBezTo>
                    <a:pt x="5627" y="3567"/>
                    <a:pt x="5583" y="3634"/>
                    <a:pt x="5560" y="3706"/>
                  </a:cubicBezTo>
                  <a:cubicBezTo>
                    <a:pt x="5413" y="3914"/>
                    <a:pt x="5266" y="4121"/>
                    <a:pt x="5127" y="4332"/>
                  </a:cubicBezTo>
                  <a:cubicBezTo>
                    <a:pt x="5084" y="4401"/>
                    <a:pt x="5107" y="4468"/>
                    <a:pt x="5150" y="4523"/>
                  </a:cubicBezTo>
                  <a:cubicBezTo>
                    <a:pt x="5003" y="4448"/>
                    <a:pt x="4853" y="4373"/>
                    <a:pt x="4703" y="4300"/>
                  </a:cubicBezTo>
                  <a:cubicBezTo>
                    <a:pt x="4726" y="3388"/>
                    <a:pt x="4798" y="2404"/>
                    <a:pt x="5367" y="1705"/>
                  </a:cubicBezTo>
                  <a:cubicBezTo>
                    <a:pt x="5630" y="1379"/>
                    <a:pt x="6409" y="905"/>
                    <a:pt x="7218" y="594"/>
                  </a:cubicBezTo>
                  <a:close/>
                  <a:moveTo>
                    <a:pt x="2142" y="3823"/>
                  </a:moveTo>
                  <a:cubicBezTo>
                    <a:pt x="2505" y="3823"/>
                    <a:pt x="2867" y="3881"/>
                    <a:pt x="3213" y="3997"/>
                  </a:cubicBezTo>
                  <a:lnTo>
                    <a:pt x="3216" y="3997"/>
                  </a:lnTo>
                  <a:cubicBezTo>
                    <a:pt x="3646" y="4110"/>
                    <a:pt x="4062" y="4306"/>
                    <a:pt x="4472" y="4514"/>
                  </a:cubicBezTo>
                  <a:cubicBezTo>
                    <a:pt x="4475" y="4586"/>
                    <a:pt x="4475" y="4650"/>
                    <a:pt x="4478" y="4722"/>
                  </a:cubicBezTo>
                  <a:cubicBezTo>
                    <a:pt x="4473" y="4721"/>
                    <a:pt x="4469" y="4721"/>
                    <a:pt x="4465" y="4721"/>
                  </a:cubicBezTo>
                  <a:cubicBezTo>
                    <a:pt x="4442" y="4721"/>
                    <a:pt x="4419" y="4727"/>
                    <a:pt x="4400" y="4739"/>
                  </a:cubicBezTo>
                  <a:cubicBezTo>
                    <a:pt x="3782" y="5172"/>
                    <a:pt x="3288" y="5672"/>
                    <a:pt x="2798" y="6238"/>
                  </a:cubicBezTo>
                  <a:cubicBezTo>
                    <a:pt x="2803" y="6183"/>
                    <a:pt x="2812" y="6142"/>
                    <a:pt x="2818" y="6070"/>
                  </a:cubicBezTo>
                  <a:cubicBezTo>
                    <a:pt x="2919" y="5579"/>
                    <a:pt x="3063" y="5097"/>
                    <a:pt x="3251" y="4630"/>
                  </a:cubicBezTo>
                  <a:cubicBezTo>
                    <a:pt x="3299" y="4509"/>
                    <a:pt x="3178" y="4400"/>
                    <a:pt x="3064" y="4400"/>
                  </a:cubicBezTo>
                  <a:cubicBezTo>
                    <a:pt x="3020" y="4400"/>
                    <a:pt x="2977" y="4416"/>
                    <a:pt x="2945" y="4453"/>
                  </a:cubicBezTo>
                  <a:cubicBezTo>
                    <a:pt x="2630" y="4835"/>
                    <a:pt x="2269" y="5158"/>
                    <a:pt x="1943" y="5513"/>
                  </a:cubicBezTo>
                  <a:cubicBezTo>
                    <a:pt x="2006" y="5115"/>
                    <a:pt x="2070" y="4713"/>
                    <a:pt x="2142" y="4315"/>
                  </a:cubicBezTo>
                  <a:cubicBezTo>
                    <a:pt x="2165" y="4182"/>
                    <a:pt x="2073" y="4098"/>
                    <a:pt x="1973" y="4098"/>
                  </a:cubicBezTo>
                  <a:cubicBezTo>
                    <a:pt x="1919" y="4098"/>
                    <a:pt x="1862" y="4123"/>
                    <a:pt x="1819" y="4179"/>
                  </a:cubicBezTo>
                  <a:cubicBezTo>
                    <a:pt x="1706" y="4228"/>
                    <a:pt x="1597" y="4286"/>
                    <a:pt x="1493" y="4352"/>
                  </a:cubicBezTo>
                  <a:cubicBezTo>
                    <a:pt x="1519" y="4191"/>
                    <a:pt x="1553" y="4035"/>
                    <a:pt x="1576" y="3870"/>
                  </a:cubicBezTo>
                  <a:cubicBezTo>
                    <a:pt x="1764" y="3839"/>
                    <a:pt x="1953" y="3823"/>
                    <a:pt x="2142" y="3823"/>
                  </a:cubicBezTo>
                  <a:close/>
                  <a:moveTo>
                    <a:pt x="8594" y="289"/>
                  </a:moveTo>
                  <a:cubicBezTo>
                    <a:pt x="9159" y="289"/>
                    <a:pt x="9534" y="547"/>
                    <a:pt x="9415" y="1266"/>
                  </a:cubicBezTo>
                  <a:lnTo>
                    <a:pt x="9415" y="1269"/>
                  </a:lnTo>
                  <a:cubicBezTo>
                    <a:pt x="9094" y="3200"/>
                    <a:pt x="8834" y="4803"/>
                    <a:pt x="7804" y="6547"/>
                  </a:cubicBezTo>
                  <a:cubicBezTo>
                    <a:pt x="7945" y="6125"/>
                    <a:pt x="8058" y="5698"/>
                    <a:pt x="8144" y="5265"/>
                  </a:cubicBezTo>
                  <a:cubicBezTo>
                    <a:pt x="8174" y="5146"/>
                    <a:pt x="8083" y="5035"/>
                    <a:pt x="7965" y="5035"/>
                  </a:cubicBezTo>
                  <a:cubicBezTo>
                    <a:pt x="7956" y="5035"/>
                    <a:pt x="7948" y="5035"/>
                    <a:pt x="7939" y="5037"/>
                  </a:cubicBezTo>
                  <a:cubicBezTo>
                    <a:pt x="8277" y="4560"/>
                    <a:pt x="8606" y="4078"/>
                    <a:pt x="8909" y="3579"/>
                  </a:cubicBezTo>
                  <a:cubicBezTo>
                    <a:pt x="8996" y="3438"/>
                    <a:pt x="8870" y="3289"/>
                    <a:pt x="8737" y="3289"/>
                  </a:cubicBezTo>
                  <a:cubicBezTo>
                    <a:pt x="8693" y="3289"/>
                    <a:pt x="8647" y="3306"/>
                    <a:pt x="8609" y="3345"/>
                  </a:cubicBezTo>
                  <a:cubicBezTo>
                    <a:pt x="8499" y="3460"/>
                    <a:pt x="8398" y="3587"/>
                    <a:pt x="8291" y="3706"/>
                  </a:cubicBezTo>
                  <a:cubicBezTo>
                    <a:pt x="8765" y="2871"/>
                    <a:pt x="9166" y="1988"/>
                    <a:pt x="9397" y="1012"/>
                  </a:cubicBezTo>
                  <a:cubicBezTo>
                    <a:pt x="9428" y="890"/>
                    <a:pt x="9321" y="772"/>
                    <a:pt x="9210" y="772"/>
                  </a:cubicBezTo>
                  <a:cubicBezTo>
                    <a:pt x="9166" y="772"/>
                    <a:pt x="9122" y="790"/>
                    <a:pt x="9085" y="833"/>
                  </a:cubicBezTo>
                  <a:cubicBezTo>
                    <a:pt x="8557" y="1448"/>
                    <a:pt x="8040" y="2075"/>
                    <a:pt x="7524" y="2704"/>
                  </a:cubicBezTo>
                  <a:cubicBezTo>
                    <a:pt x="7714" y="2308"/>
                    <a:pt x="7873" y="1901"/>
                    <a:pt x="8006" y="1486"/>
                  </a:cubicBezTo>
                  <a:cubicBezTo>
                    <a:pt x="8092" y="1341"/>
                    <a:pt x="8185" y="1200"/>
                    <a:pt x="8271" y="1055"/>
                  </a:cubicBezTo>
                  <a:cubicBezTo>
                    <a:pt x="8343" y="934"/>
                    <a:pt x="8268" y="839"/>
                    <a:pt x="8164" y="813"/>
                  </a:cubicBezTo>
                  <a:cubicBezTo>
                    <a:pt x="8202" y="645"/>
                    <a:pt x="8242" y="481"/>
                    <a:pt x="8266" y="313"/>
                  </a:cubicBezTo>
                  <a:cubicBezTo>
                    <a:pt x="8380" y="297"/>
                    <a:pt x="8490" y="289"/>
                    <a:pt x="8594" y="289"/>
                  </a:cubicBezTo>
                  <a:close/>
                  <a:moveTo>
                    <a:pt x="2604" y="5343"/>
                  </a:moveTo>
                  <a:cubicBezTo>
                    <a:pt x="2474" y="5790"/>
                    <a:pt x="2399" y="6266"/>
                    <a:pt x="2304" y="6720"/>
                  </a:cubicBezTo>
                  <a:cubicBezTo>
                    <a:pt x="2174" y="6503"/>
                    <a:pt x="2047" y="6295"/>
                    <a:pt x="1923" y="6102"/>
                  </a:cubicBezTo>
                  <a:cubicBezTo>
                    <a:pt x="2119" y="5822"/>
                    <a:pt x="2347" y="5568"/>
                    <a:pt x="2601" y="5343"/>
                  </a:cubicBezTo>
                  <a:close/>
                  <a:moveTo>
                    <a:pt x="6262" y="3530"/>
                  </a:moveTo>
                  <a:cubicBezTo>
                    <a:pt x="5901" y="4075"/>
                    <a:pt x="5540" y="4621"/>
                    <a:pt x="5159" y="5155"/>
                  </a:cubicBezTo>
                  <a:cubicBezTo>
                    <a:pt x="4691" y="5815"/>
                    <a:pt x="3979" y="6646"/>
                    <a:pt x="3774" y="7200"/>
                  </a:cubicBezTo>
                  <a:lnTo>
                    <a:pt x="3774" y="7200"/>
                  </a:lnTo>
                  <a:cubicBezTo>
                    <a:pt x="4039" y="6473"/>
                    <a:pt x="4361" y="5766"/>
                    <a:pt x="4628" y="5039"/>
                  </a:cubicBezTo>
                  <a:cubicBezTo>
                    <a:pt x="4663" y="5028"/>
                    <a:pt x="4686" y="4993"/>
                    <a:pt x="4689" y="4959"/>
                  </a:cubicBezTo>
                  <a:cubicBezTo>
                    <a:pt x="4691" y="4852"/>
                    <a:pt x="4691" y="4739"/>
                    <a:pt x="4694" y="4627"/>
                  </a:cubicBezTo>
                  <a:cubicBezTo>
                    <a:pt x="4853" y="4710"/>
                    <a:pt x="5012" y="4794"/>
                    <a:pt x="5168" y="4875"/>
                  </a:cubicBezTo>
                  <a:cubicBezTo>
                    <a:pt x="5192" y="4887"/>
                    <a:pt x="5215" y="4892"/>
                    <a:pt x="5238" y="4892"/>
                  </a:cubicBezTo>
                  <a:cubicBezTo>
                    <a:pt x="5378" y="4892"/>
                    <a:pt x="5473" y="4686"/>
                    <a:pt x="5321" y="4609"/>
                  </a:cubicBezTo>
                  <a:lnTo>
                    <a:pt x="5301" y="4601"/>
                  </a:lnTo>
                  <a:cubicBezTo>
                    <a:pt x="5338" y="4598"/>
                    <a:pt x="5379" y="4580"/>
                    <a:pt x="5404" y="4549"/>
                  </a:cubicBezTo>
                  <a:cubicBezTo>
                    <a:pt x="5693" y="4211"/>
                    <a:pt x="5976" y="3870"/>
                    <a:pt x="6262" y="3530"/>
                  </a:cubicBezTo>
                  <a:close/>
                  <a:moveTo>
                    <a:pt x="4111" y="5415"/>
                  </a:moveTo>
                  <a:cubicBezTo>
                    <a:pt x="3834" y="6180"/>
                    <a:pt x="3490" y="6919"/>
                    <a:pt x="3213" y="7684"/>
                  </a:cubicBezTo>
                  <a:cubicBezTo>
                    <a:pt x="3184" y="7762"/>
                    <a:pt x="3228" y="7834"/>
                    <a:pt x="3288" y="7877"/>
                  </a:cubicBezTo>
                  <a:lnTo>
                    <a:pt x="3257" y="7915"/>
                  </a:lnTo>
                  <a:cubicBezTo>
                    <a:pt x="3245" y="7926"/>
                    <a:pt x="3251" y="7941"/>
                    <a:pt x="3245" y="7955"/>
                  </a:cubicBezTo>
                  <a:cubicBezTo>
                    <a:pt x="2977" y="7710"/>
                    <a:pt x="2748" y="7407"/>
                    <a:pt x="2541" y="7092"/>
                  </a:cubicBezTo>
                  <a:cubicBezTo>
                    <a:pt x="2552" y="7083"/>
                    <a:pt x="2564" y="7086"/>
                    <a:pt x="2572" y="7072"/>
                  </a:cubicBezTo>
                  <a:cubicBezTo>
                    <a:pt x="2913" y="6653"/>
                    <a:pt x="3944" y="5874"/>
                    <a:pt x="4111" y="5415"/>
                  </a:cubicBezTo>
                  <a:close/>
                  <a:moveTo>
                    <a:pt x="7547" y="6085"/>
                  </a:moveTo>
                  <a:lnTo>
                    <a:pt x="7547" y="6085"/>
                  </a:lnTo>
                  <a:cubicBezTo>
                    <a:pt x="7394" y="6607"/>
                    <a:pt x="7206" y="7121"/>
                    <a:pt x="6984" y="7620"/>
                  </a:cubicBezTo>
                  <a:cubicBezTo>
                    <a:pt x="6608" y="8004"/>
                    <a:pt x="6178" y="8302"/>
                    <a:pt x="5699" y="8461"/>
                  </a:cubicBezTo>
                  <a:cubicBezTo>
                    <a:pt x="6337" y="7687"/>
                    <a:pt x="6952" y="6893"/>
                    <a:pt x="7547" y="6085"/>
                  </a:cubicBezTo>
                  <a:close/>
                  <a:moveTo>
                    <a:pt x="8839" y="1488"/>
                  </a:moveTo>
                  <a:cubicBezTo>
                    <a:pt x="8874" y="1488"/>
                    <a:pt x="8858" y="1610"/>
                    <a:pt x="8756" y="1933"/>
                  </a:cubicBezTo>
                  <a:cubicBezTo>
                    <a:pt x="7971" y="4442"/>
                    <a:pt x="5907" y="6393"/>
                    <a:pt x="4426" y="8533"/>
                  </a:cubicBezTo>
                  <a:cubicBezTo>
                    <a:pt x="4224" y="8492"/>
                    <a:pt x="4024" y="8429"/>
                    <a:pt x="3834" y="8348"/>
                  </a:cubicBezTo>
                  <a:cubicBezTo>
                    <a:pt x="3727" y="8302"/>
                    <a:pt x="3623" y="8244"/>
                    <a:pt x="3525" y="8178"/>
                  </a:cubicBezTo>
                  <a:cubicBezTo>
                    <a:pt x="4296" y="7265"/>
                    <a:pt x="5148" y="6298"/>
                    <a:pt x="5921" y="5276"/>
                  </a:cubicBezTo>
                  <a:cubicBezTo>
                    <a:pt x="6092" y="5063"/>
                    <a:pt x="6265" y="4852"/>
                    <a:pt x="6438" y="4638"/>
                  </a:cubicBezTo>
                  <a:cubicBezTo>
                    <a:pt x="6978" y="3960"/>
                    <a:pt x="7524" y="3284"/>
                    <a:pt x="8072" y="2612"/>
                  </a:cubicBezTo>
                  <a:cubicBezTo>
                    <a:pt x="8286" y="2347"/>
                    <a:pt x="8745" y="1488"/>
                    <a:pt x="8839" y="1488"/>
                  </a:cubicBezTo>
                  <a:close/>
                  <a:moveTo>
                    <a:pt x="8108" y="0"/>
                  </a:moveTo>
                  <a:cubicBezTo>
                    <a:pt x="8095" y="0"/>
                    <a:pt x="8082" y="2"/>
                    <a:pt x="8069" y="5"/>
                  </a:cubicBezTo>
                  <a:cubicBezTo>
                    <a:pt x="8060" y="4"/>
                    <a:pt x="8050" y="4"/>
                    <a:pt x="8040" y="4"/>
                  </a:cubicBezTo>
                  <a:cubicBezTo>
                    <a:pt x="6835" y="4"/>
                    <a:pt x="5647" y="892"/>
                    <a:pt x="4919" y="1789"/>
                  </a:cubicBezTo>
                  <a:cubicBezTo>
                    <a:pt x="4455" y="2360"/>
                    <a:pt x="4432" y="3348"/>
                    <a:pt x="4458" y="4185"/>
                  </a:cubicBezTo>
                  <a:cubicBezTo>
                    <a:pt x="3680" y="3827"/>
                    <a:pt x="2901" y="3552"/>
                    <a:pt x="2138" y="3552"/>
                  </a:cubicBezTo>
                  <a:cubicBezTo>
                    <a:pt x="1965" y="3552"/>
                    <a:pt x="1793" y="3566"/>
                    <a:pt x="1623" y="3596"/>
                  </a:cubicBezTo>
                  <a:cubicBezTo>
                    <a:pt x="1625" y="3570"/>
                    <a:pt x="1628" y="3541"/>
                    <a:pt x="1634" y="3515"/>
                  </a:cubicBezTo>
                  <a:cubicBezTo>
                    <a:pt x="1652" y="3431"/>
                    <a:pt x="1580" y="3331"/>
                    <a:pt x="1496" y="3331"/>
                  </a:cubicBezTo>
                  <a:cubicBezTo>
                    <a:pt x="1473" y="3331"/>
                    <a:pt x="1449" y="3339"/>
                    <a:pt x="1426" y="3356"/>
                  </a:cubicBezTo>
                  <a:cubicBezTo>
                    <a:pt x="1224" y="3504"/>
                    <a:pt x="1036" y="3674"/>
                    <a:pt x="866" y="3859"/>
                  </a:cubicBezTo>
                  <a:cubicBezTo>
                    <a:pt x="580" y="4000"/>
                    <a:pt x="318" y="4182"/>
                    <a:pt x="84" y="4401"/>
                  </a:cubicBezTo>
                  <a:cubicBezTo>
                    <a:pt x="0" y="4482"/>
                    <a:pt x="32" y="4609"/>
                    <a:pt x="121" y="4670"/>
                  </a:cubicBezTo>
                  <a:cubicBezTo>
                    <a:pt x="286" y="4788"/>
                    <a:pt x="442" y="4918"/>
                    <a:pt x="586" y="5063"/>
                  </a:cubicBezTo>
                  <a:cubicBezTo>
                    <a:pt x="601" y="5120"/>
                    <a:pt x="609" y="5175"/>
                    <a:pt x="629" y="5236"/>
                  </a:cubicBezTo>
                  <a:cubicBezTo>
                    <a:pt x="643" y="5273"/>
                    <a:pt x="677" y="5293"/>
                    <a:pt x="712" y="5293"/>
                  </a:cubicBezTo>
                  <a:cubicBezTo>
                    <a:pt x="737" y="5293"/>
                    <a:pt x="762" y="5283"/>
                    <a:pt x="780" y="5262"/>
                  </a:cubicBezTo>
                  <a:cubicBezTo>
                    <a:pt x="808" y="5294"/>
                    <a:pt x="837" y="5331"/>
                    <a:pt x="866" y="5366"/>
                  </a:cubicBezTo>
                  <a:cubicBezTo>
                    <a:pt x="866" y="5447"/>
                    <a:pt x="927" y="5516"/>
                    <a:pt x="1008" y="5527"/>
                  </a:cubicBezTo>
                  <a:cubicBezTo>
                    <a:pt x="1175" y="5732"/>
                    <a:pt x="1337" y="5955"/>
                    <a:pt x="1495" y="6180"/>
                  </a:cubicBezTo>
                  <a:cubicBezTo>
                    <a:pt x="1501" y="6240"/>
                    <a:pt x="1539" y="6292"/>
                    <a:pt x="1591" y="6318"/>
                  </a:cubicBezTo>
                  <a:cubicBezTo>
                    <a:pt x="2333" y="7390"/>
                    <a:pt x="3052" y="8533"/>
                    <a:pt x="4201" y="8850"/>
                  </a:cubicBezTo>
                  <a:cubicBezTo>
                    <a:pt x="4192" y="8868"/>
                    <a:pt x="4180" y="8882"/>
                    <a:pt x="4172" y="8897"/>
                  </a:cubicBezTo>
                  <a:cubicBezTo>
                    <a:pt x="4083" y="9030"/>
                    <a:pt x="4217" y="9188"/>
                    <a:pt x="4348" y="9188"/>
                  </a:cubicBezTo>
                  <a:cubicBezTo>
                    <a:pt x="4391" y="9188"/>
                    <a:pt x="4435" y="9170"/>
                    <a:pt x="4469" y="9127"/>
                  </a:cubicBezTo>
                  <a:cubicBezTo>
                    <a:pt x="4481" y="9113"/>
                    <a:pt x="4489" y="9102"/>
                    <a:pt x="4498" y="9087"/>
                  </a:cubicBezTo>
                  <a:cubicBezTo>
                    <a:pt x="4541" y="9035"/>
                    <a:pt x="4582" y="8980"/>
                    <a:pt x="4625" y="8925"/>
                  </a:cubicBezTo>
                  <a:cubicBezTo>
                    <a:pt x="4713" y="8935"/>
                    <a:pt x="4801" y="8940"/>
                    <a:pt x="4890" y="8940"/>
                  </a:cubicBezTo>
                  <a:cubicBezTo>
                    <a:pt x="5013" y="8940"/>
                    <a:pt x="5136" y="8931"/>
                    <a:pt x="5257" y="8914"/>
                  </a:cubicBezTo>
                  <a:cubicBezTo>
                    <a:pt x="5788" y="8836"/>
                    <a:pt x="6262" y="8625"/>
                    <a:pt x="6686" y="8328"/>
                  </a:cubicBezTo>
                  <a:lnTo>
                    <a:pt x="6686" y="8328"/>
                  </a:lnTo>
                  <a:cubicBezTo>
                    <a:pt x="6671" y="8455"/>
                    <a:pt x="6779" y="8558"/>
                    <a:pt x="6882" y="8558"/>
                  </a:cubicBezTo>
                  <a:cubicBezTo>
                    <a:pt x="6936" y="8558"/>
                    <a:pt x="6988" y="8529"/>
                    <a:pt x="7021" y="8461"/>
                  </a:cubicBezTo>
                  <a:cubicBezTo>
                    <a:pt x="7131" y="8230"/>
                    <a:pt x="7238" y="7999"/>
                    <a:pt x="7339" y="7771"/>
                  </a:cubicBezTo>
                  <a:cubicBezTo>
                    <a:pt x="8514" y="6552"/>
                    <a:pt x="9198" y="4627"/>
                    <a:pt x="9495" y="3154"/>
                  </a:cubicBezTo>
                  <a:cubicBezTo>
                    <a:pt x="9848" y="1419"/>
                    <a:pt x="10226" y="146"/>
                    <a:pt x="8205" y="5"/>
                  </a:cubicBezTo>
                  <a:lnTo>
                    <a:pt x="8147" y="5"/>
                  </a:lnTo>
                  <a:cubicBezTo>
                    <a:pt x="8134" y="2"/>
                    <a:pt x="8121" y="0"/>
                    <a:pt x="81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3" name="Google Shape;13483;p54"/>
            <p:cNvSpPr/>
            <p:nvPr/>
          </p:nvSpPr>
          <p:spPr>
            <a:xfrm>
              <a:off x="6225900" y="3825325"/>
              <a:ext cx="398875" cy="192375"/>
            </a:xfrm>
            <a:custGeom>
              <a:rect b="b" l="l" r="r" t="t"/>
              <a:pathLst>
                <a:path extrusionOk="0" h="7695" w="15955">
                  <a:moveTo>
                    <a:pt x="1482" y="889"/>
                  </a:moveTo>
                  <a:cubicBezTo>
                    <a:pt x="1467" y="915"/>
                    <a:pt x="1453" y="944"/>
                    <a:pt x="1462" y="967"/>
                  </a:cubicBezTo>
                  <a:cubicBezTo>
                    <a:pt x="1586" y="1313"/>
                    <a:pt x="1568" y="1273"/>
                    <a:pt x="1730" y="1611"/>
                  </a:cubicBezTo>
                  <a:cubicBezTo>
                    <a:pt x="1742" y="1633"/>
                    <a:pt x="1765" y="1647"/>
                    <a:pt x="1789" y="1647"/>
                  </a:cubicBezTo>
                  <a:cubicBezTo>
                    <a:pt x="1794" y="1647"/>
                    <a:pt x="1798" y="1646"/>
                    <a:pt x="1802" y="1645"/>
                  </a:cubicBezTo>
                  <a:cubicBezTo>
                    <a:pt x="1808" y="1677"/>
                    <a:pt x="1811" y="1715"/>
                    <a:pt x="1814" y="1749"/>
                  </a:cubicBezTo>
                  <a:cubicBezTo>
                    <a:pt x="1516" y="1539"/>
                    <a:pt x="1219" y="1331"/>
                    <a:pt x="922" y="1120"/>
                  </a:cubicBezTo>
                  <a:lnTo>
                    <a:pt x="1482" y="889"/>
                  </a:lnTo>
                  <a:close/>
                  <a:moveTo>
                    <a:pt x="2667" y="1481"/>
                  </a:moveTo>
                  <a:cubicBezTo>
                    <a:pt x="2752" y="1481"/>
                    <a:pt x="2647" y="1773"/>
                    <a:pt x="2616" y="2318"/>
                  </a:cubicBezTo>
                  <a:cubicBezTo>
                    <a:pt x="2536" y="2257"/>
                    <a:pt x="2452" y="2200"/>
                    <a:pt x="2368" y="2142"/>
                  </a:cubicBezTo>
                  <a:cubicBezTo>
                    <a:pt x="2276" y="2078"/>
                    <a:pt x="2183" y="2012"/>
                    <a:pt x="2091" y="1946"/>
                  </a:cubicBezTo>
                  <a:cubicBezTo>
                    <a:pt x="2446" y="1631"/>
                    <a:pt x="2606" y="1481"/>
                    <a:pt x="2667" y="1481"/>
                  </a:cubicBezTo>
                  <a:close/>
                  <a:moveTo>
                    <a:pt x="3643" y="1612"/>
                  </a:moveTo>
                  <a:cubicBezTo>
                    <a:pt x="3764" y="1612"/>
                    <a:pt x="3545" y="2219"/>
                    <a:pt x="3295" y="2806"/>
                  </a:cubicBezTo>
                  <a:cubicBezTo>
                    <a:pt x="3168" y="2711"/>
                    <a:pt x="3038" y="2618"/>
                    <a:pt x="2908" y="2526"/>
                  </a:cubicBezTo>
                  <a:cubicBezTo>
                    <a:pt x="3348" y="1861"/>
                    <a:pt x="3566" y="1612"/>
                    <a:pt x="3643" y="1612"/>
                  </a:cubicBezTo>
                  <a:close/>
                  <a:moveTo>
                    <a:pt x="2567" y="439"/>
                  </a:moveTo>
                  <a:cubicBezTo>
                    <a:pt x="3586" y="658"/>
                    <a:pt x="4435" y="1146"/>
                    <a:pt x="5117" y="1902"/>
                  </a:cubicBezTo>
                  <a:cubicBezTo>
                    <a:pt x="5148" y="1940"/>
                    <a:pt x="5194" y="1992"/>
                    <a:pt x="5235" y="2038"/>
                  </a:cubicBezTo>
                  <a:cubicBezTo>
                    <a:pt x="4840" y="2537"/>
                    <a:pt x="4569" y="3038"/>
                    <a:pt x="4480" y="3038"/>
                  </a:cubicBezTo>
                  <a:cubicBezTo>
                    <a:pt x="4411" y="3038"/>
                    <a:pt x="4449" y="2742"/>
                    <a:pt x="4620" y="1923"/>
                  </a:cubicBezTo>
                  <a:cubicBezTo>
                    <a:pt x="4641" y="1827"/>
                    <a:pt x="4556" y="1731"/>
                    <a:pt x="4469" y="1731"/>
                  </a:cubicBezTo>
                  <a:cubicBezTo>
                    <a:pt x="4436" y="1731"/>
                    <a:pt x="4403" y="1745"/>
                    <a:pt x="4375" y="1778"/>
                  </a:cubicBezTo>
                  <a:cubicBezTo>
                    <a:pt x="3960" y="2275"/>
                    <a:pt x="3763" y="2482"/>
                    <a:pt x="3693" y="2482"/>
                  </a:cubicBezTo>
                  <a:cubicBezTo>
                    <a:pt x="3576" y="2482"/>
                    <a:pt x="3816" y="1901"/>
                    <a:pt x="3988" y="1134"/>
                  </a:cubicBezTo>
                  <a:cubicBezTo>
                    <a:pt x="4006" y="1040"/>
                    <a:pt x="3923" y="946"/>
                    <a:pt x="3839" y="946"/>
                  </a:cubicBezTo>
                  <a:cubicBezTo>
                    <a:pt x="3807" y="946"/>
                    <a:pt x="3774" y="960"/>
                    <a:pt x="3748" y="993"/>
                  </a:cubicBezTo>
                  <a:cubicBezTo>
                    <a:pt x="3446" y="1365"/>
                    <a:pt x="3084" y="1946"/>
                    <a:pt x="2945" y="1946"/>
                  </a:cubicBezTo>
                  <a:cubicBezTo>
                    <a:pt x="2853" y="1946"/>
                    <a:pt x="2857" y="1697"/>
                    <a:pt x="3035" y="976"/>
                  </a:cubicBezTo>
                  <a:cubicBezTo>
                    <a:pt x="3058" y="884"/>
                    <a:pt x="2977" y="797"/>
                    <a:pt x="2894" y="797"/>
                  </a:cubicBezTo>
                  <a:cubicBezTo>
                    <a:pt x="2862" y="797"/>
                    <a:pt x="2830" y="809"/>
                    <a:pt x="2804" y="840"/>
                  </a:cubicBezTo>
                  <a:cubicBezTo>
                    <a:pt x="2547" y="1135"/>
                    <a:pt x="2352" y="1310"/>
                    <a:pt x="2228" y="1310"/>
                  </a:cubicBezTo>
                  <a:cubicBezTo>
                    <a:pt x="2096" y="1310"/>
                    <a:pt x="2044" y="1110"/>
                    <a:pt x="2082" y="641"/>
                  </a:cubicBezTo>
                  <a:lnTo>
                    <a:pt x="2567" y="439"/>
                  </a:lnTo>
                  <a:close/>
                  <a:moveTo>
                    <a:pt x="4183" y="2425"/>
                  </a:moveTo>
                  <a:cubicBezTo>
                    <a:pt x="4257" y="2425"/>
                    <a:pt x="4209" y="2679"/>
                    <a:pt x="4063" y="3372"/>
                  </a:cubicBezTo>
                  <a:lnTo>
                    <a:pt x="4063" y="3375"/>
                  </a:lnTo>
                  <a:cubicBezTo>
                    <a:pt x="3898" y="3248"/>
                    <a:pt x="3734" y="3126"/>
                    <a:pt x="3569" y="3005"/>
                  </a:cubicBezTo>
                  <a:cubicBezTo>
                    <a:pt x="3911" y="2682"/>
                    <a:pt x="4108" y="2425"/>
                    <a:pt x="4183" y="2425"/>
                  </a:cubicBezTo>
                  <a:close/>
                  <a:moveTo>
                    <a:pt x="5506" y="2338"/>
                  </a:moveTo>
                  <a:cubicBezTo>
                    <a:pt x="5625" y="2465"/>
                    <a:pt x="5766" y="2572"/>
                    <a:pt x="5925" y="2650"/>
                  </a:cubicBezTo>
                  <a:cubicBezTo>
                    <a:pt x="5587" y="3054"/>
                    <a:pt x="5267" y="3464"/>
                    <a:pt x="4952" y="3897"/>
                  </a:cubicBezTo>
                  <a:cubicBezTo>
                    <a:pt x="5119" y="3666"/>
                    <a:pt x="5356" y="2916"/>
                    <a:pt x="5506" y="2338"/>
                  </a:cubicBezTo>
                  <a:close/>
                  <a:moveTo>
                    <a:pt x="5153" y="2627"/>
                  </a:moveTo>
                  <a:cubicBezTo>
                    <a:pt x="5278" y="2627"/>
                    <a:pt x="4986" y="3335"/>
                    <a:pt x="4738" y="3923"/>
                  </a:cubicBezTo>
                  <a:cubicBezTo>
                    <a:pt x="4611" y="3816"/>
                    <a:pt x="4481" y="3710"/>
                    <a:pt x="4351" y="3606"/>
                  </a:cubicBezTo>
                  <a:lnTo>
                    <a:pt x="4354" y="3606"/>
                  </a:lnTo>
                  <a:cubicBezTo>
                    <a:pt x="4845" y="2890"/>
                    <a:pt x="5077" y="2627"/>
                    <a:pt x="5153" y="2627"/>
                  </a:cubicBezTo>
                  <a:close/>
                  <a:moveTo>
                    <a:pt x="6852" y="2699"/>
                  </a:moveTo>
                  <a:lnTo>
                    <a:pt x="6852" y="2699"/>
                  </a:lnTo>
                  <a:cubicBezTo>
                    <a:pt x="6435" y="3207"/>
                    <a:pt x="6033" y="3727"/>
                    <a:pt x="5620" y="4252"/>
                  </a:cubicBezTo>
                  <a:lnTo>
                    <a:pt x="5620" y="4252"/>
                  </a:lnTo>
                  <a:cubicBezTo>
                    <a:pt x="5872" y="3929"/>
                    <a:pt x="6152" y="3300"/>
                    <a:pt x="6390" y="2716"/>
                  </a:cubicBezTo>
                  <a:cubicBezTo>
                    <a:pt x="6554" y="2714"/>
                    <a:pt x="6710" y="2711"/>
                    <a:pt x="6852" y="2699"/>
                  </a:cubicBezTo>
                  <a:close/>
                  <a:moveTo>
                    <a:pt x="6051" y="2982"/>
                  </a:moveTo>
                  <a:cubicBezTo>
                    <a:pt x="6137" y="2982"/>
                    <a:pt x="5623" y="3913"/>
                    <a:pt x="5321" y="4460"/>
                  </a:cubicBezTo>
                  <a:cubicBezTo>
                    <a:pt x="5238" y="4379"/>
                    <a:pt x="5160" y="4301"/>
                    <a:pt x="5076" y="4223"/>
                  </a:cubicBezTo>
                  <a:cubicBezTo>
                    <a:pt x="5267" y="3975"/>
                    <a:pt x="5454" y="3730"/>
                    <a:pt x="5636" y="3476"/>
                  </a:cubicBezTo>
                  <a:cubicBezTo>
                    <a:pt x="5895" y="3121"/>
                    <a:pt x="6018" y="2982"/>
                    <a:pt x="6051" y="2982"/>
                  </a:cubicBezTo>
                  <a:close/>
                  <a:moveTo>
                    <a:pt x="7894" y="2566"/>
                  </a:moveTo>
                  <a:lnTo>
                    <a:pt x="7894" y="2566"/>
                  </a:lnTo>
                  <a:cubicBezTo>
                    <a:pt x="7426" y="3199"/>
                    <a:pt x="6976" y="3845"/>
                    <a:pt x="6546" y="4512"/>
                  </a:cubicBezTo>
                  <a:cubicBezTo>
                    <a:pt x="6791" y="4128"/>
                    <a:pt x="7192" y="3363"/>
                    <a:pt x="7478" y="2621"/>
                  </a:cubicBezTo>
                  <a:lnTo>
                    <a:pt x="7478" y="2624"/>
                  </a:lnTo>
                  <a:cubicBezTo>
                    <a:pt x="7620" y="2601"/>
                    <a:pt x="7758" y="2584"/>
                    <a:pt x="7894" y="2566"/>
                  </a:cubicBezTo>
                  <a:close/>
                  <a:moveTo>
                    <a:pt x="7155" y="2898"/>
                  </a:moveTo>
                  <a:cubicBezTo>
                    <a:pt x="7326" y="2898"/>
                    <a:pt x="6364" y="4611"/>
                    <a:pt x="6075" y="5269"/>
                  </a:cubicBezTo>
                  <a:cubicBezTo>
                    <a:pt x="6072" y="5274"/>
                    <a:pt x="6075" y="5280"/>
                    <a:pt x="6075" y="5289"/>
                  </a:cubicBezTo>
                  <a:cubicBezTo>
                    <a:pt x="5922" y="5098"/>
                    <a:pt x="5763" y="4916"/>
                    <a:pt x="5596" y="4737"/>
                  </a:cubicBezTo>
                  <a:cubicBezTo>
                    <a:pt x="5835" y="4469"/>
                    <a:pt x="6055" y="4212"/>
                    <a:pt x="6292" y="3897"/>
                  </a:cubicBezTo>
                  <a:cubicBezTo>
                    <a:pt x="6838" y="3172"/>
                    <a:pt x="7087" y="2898"/>
                    <a:pt x="7155" y="2898"/>
                  </a:cubicBezTo>
                  <a:close/>
                  <a:moveTo>
                    <a:pt x="8618" y="2546"/>
                  </a:moveTo>
                  <a:cubicBezTo>
                    <a:pt x="8800" y="2563"/>
                    <a:pt x="8985" y="2595"/>
                    <a:pt x="9164" y="2644"/>
                  </a:cubicBezTo>
                  <a:cubicBezTo>
                    <a:pt x="8323" y="3574"/>
                    <a:pt x="7627" y="4577"/>
                    <a:pt x="6921" y="5613"/>
                  </a:cubicBezTo>
                  <a:lnTo>
                    <a:pt x="6921" y="5613"/>
                  </a:lnTo>
                  <a:cubicBezTo>
                    <a:pt x="7533" y="4712"/>
                    <a:pt x="8175" y="3695"/>
                    <a:pt x="8618" y="2546"/>
                  </a:cubicBezTo>
                  <a:close/>
                  <a:moveTo>
                    <a:pt x="9513" y="2754"/>
                  </a:moveTo>
                  <a:cubicBezTo>
                    <a:pt x="9788" y="2849"/>
                    <a:pt x="10050" y="2962"/>
                    <a:pt x="10307" y="3092"/>
                  </a:cubicBezTo>
                  <a:cubicBezTo>
                    <a:pt x="10440" y="3158"/>
                    <a:pt x="10570" y="3236"/>
                    <a:pt x="10703" y="3308"/>
                  </a:cubicBezTo>
                  <a:lnTo>
                    <a:pt x="10703" y="3311"/>
                  </a:lnTo>
                  <a:cubicBezTo>
                    <a:pt x="10686" y="3317"/>
                    <a:pt x="10668" y="3317"/>
                    <a:pt x="10654" y="3334"/>
                  </a:cubicBezTo>
                  <a:cubicBezTo>
                    <a:pt x="9931" y="4126"/>
                    <a:pt x="9334" y="4954"/>
                    <a:pt x="8735" y="5842"/>
                  </a:cubicBezTo>
                  <a:lnTo>
                    <a:pt x="8735" y="5842"/>
                  </a:lnTo>
                  <a:cubicBezTo>
                    <a:pt x="9040" y="5388"/>
                    <a:pt x="9546" y="4495"/>
                    <a:pt x="9843" y="3663"/>
                  </a:cubicBezTo>
                  <a:cubicBezTo>
                    <a:pt x="9884" y="3549"/>
                    <a:pt x="9770" y="3440"/>
                    <a:pt x="9664" y="3440"/>
                  </a:cubicBezTo>
                  <a:cubicBezTo>
                    <a:pt x="9623" y="3440"/>
                    <a:pt x="9583" y="3456"/>
                    <a:pt x="9554" y="3493"/>
                  </a:cubicBezTo>
                  <a:cubicBezTo>
                    <a:pt x="9360" y="3747"/>
                    <a:pt x="9184" y="4007"/>
                    <a:pt x="9002" y="4264"/>
                  </a:cubicBezTo>
                  <a:cubicBezTo>
                    <a:pt x="9233" y="3741"/>
                    <a:pt x="9352" y="3317"/>
                    <a:pt x="9513" y="2754"/>
                  </a:cubicBezTo>
                  <a:close/>
                  <a:moveTo>
                    <a:pt x="8333" y="2535"/>
                  </a:moveTo>
                  <a:cubicBezTo>
                    <a:pt x="7998" y="3689"/>
                    <a:pt x="7250" y="4821"/>
                    <a:pt x="6641" y="5898"/>
                  </a:cubicBezTo>
                  <a:cubicBezTo>
                    <a:pt x="6616" y="5883"/>
                    <a:pt x="6588" y="5875"/>
                    <a:pt x="6561" y="5875"/>
                  </a:cubicBezTo>
                  <a:cubicBezTo>
                    <a:pt x="6541" y="5875"/>
                    <a:pt x="6521" y="5879"/>
                    <a:pt x="6502" y="5886"/>
                  </a:cubicBezTo>
                  <a:lnTo>
                    <a:pt x="6502" y="5884"/>
                  </a:lnTo>
                  <a:cubicBezTo>
                    <a:pt x="6419" y="5751"/>
                    <a:pt x="6323" y="5624"/>
                    <a:pt x="6228" y="5497"/>
                  </a:cubicBezTo>
                  <a:cubicBezTo>
                    <a:pt x="6280" y="5497"/>
                    <a:pt x="6326" y="5468"/>
                    <a:pt x="6349" y="5424"/>
                  </a:cubicBezTo>
                  <a:cubicBezTo>
                    <a:pt x="6852" y="4631"/>
                    <a:pt x="8041" y="3424"/>
                    <a:pt x="8330" y="2535"/>
                  </a:cubicBezTo>
                  <a:close/>
                  <a:moveTo>
                    <a:pt x="10948" y="3447"/>
                  </a:moveTo>
                  <a:lnTo>
                    <a:pt x="10948" y="3447"/>
                  </a:lnTo>
                  <a:cubicBezTo>
                    <a:pt x="11373" y="3684"/>
                    <a:pt x="11788" y="3935"/>
                    <a:pt x="12201" y="4197"/>
                  </a:cubicBezTo>
                  <a:cubicBezTo>
                    <a:pt x="11884" y="4584"/>
                    <a:pt x="11575" y="4977"/>
                    <a:pt x="11263" y="5367"/>
                  </a:cubicBezTo>
                  <a:cubicBezTo>
                    <a:pt x="11404" y="5015"/>
                    <a:pt x="11477" y="4703"/>
                    <a:pt x="11581" y="4293"/>
                  </a:cubicBezTo>
                  <a:cubicBezTo>
                    <a:pt x="11612" y="4172"/>
                    <a:pt x="11510" y="4066"/>
                    <a:pt x="11403" y="4066"/>
                  </a:cubicBezTo>
                  <a:cubicBezTo>
                    <a:pt x="11361" y="4066"/>
                    <a:pt x="11319" y="4082"/>
                    <a:pt x="11283" y="4120"/>
                  </a:cubicBezTo>
                  <a:cubicBezTo>
                    <a:pt x="10719" y="4716"/>
                    <a:pt x="10186" y="5341"/>
                    <a:pt x="9687" y="5992"/>
                  </a:cubicBezTo>
                  <a:lnTo>
                    <a:pt x="9687" y="5992"/>
                  </a:lnTo>
                  <a:cubicBezTo>
                    <a:pt x="10151" y="5385"/>
                    <a:pt x="10631" y="4423"/>
                    <a:pt x="10951" y="3505"/>
                  </a:cubicBezTo>
                  <a:cubicBezTo>
                    <a:pt x="10954" y="3484"/>
                    <a:pt x="10954" y="3464"/>
                    <a:pt x="10948" y="3447"/>
                  </a:cubicBezTo>
                  <a:close/>
                  <a:moveTo>
                    <a:pt x="12594" y="4443"/>
                  </a:moveTo>
                  <a:lnTo>
                    <a:pt x="12594" y="4446"/>
                  </a:lnTo>
                  <a:cubicBezTo>
                    <a:pt x="12744" y="4541"/>
                    <a:pt x="12894" y="4639"/>
                    <a:pt x="13047" y="4737"/>
                  </a:cubicBezTo>
                  <a:cubicBezTo>
                    <a:pt x="13036" y="4743"/>
                    <a:pt x="13027" y="4740"/>
                    <a:pt x="13018" y="4752"/>
                  </a:cubicBezTo>
                  <a:cubicBezTo>
                    <a:pt x="12603" y="5199"/>
                    <a:pt x="12262" y="5563"/>
                    <a:pt x="11895" y="6048"/>
                  </a:cubicBezTo>
                  <a:cubicBezTo>
                    <a:pt x="12028" y="5869"/>
                    <a:pt x="12389" y="5090"/>
                    <a:pt x="12594" y="4443"/>
                  </a:cubicBezTo>
                  <a:close/>
                  <a:moveTo>
                    <a:pt x="8956" y="3363"/>
                  </a:moveTo>
                  <a:cubicBezTo>
                    <a:pt x="8486" y="3961"/>
                    <a:pt x="8018" y="5413"/>
                    <a:pt x="7628" y="6354"/>
                  </a:cubicBezTo>
                  <a:cubicBezTo>
                    <a:pt x="7415" y="6267"/>
                    <a:pt x="7204" y="6169"/>
                    <a:pt x="6999" y="6068"/>
                  </a:cubicBezTo>
                  <a:cubicBezTo>
                    <a:pt x="7640" y="5162"/>
                    <a:pt x="8260" y="4238"/>
                    <a:pt x="8953" y="3366"/>
                  </a:cubicBezTo>
                  <a:lnTo>
                    <a:pt x="8956" y="3363"/>
                  </a:lnTo>
                  <a:close/>
                  <a:moveTo>
                    <a:pt x="9332" y="4353"/>
                  </a:moveTo>
                  <a:cubicBezTo>
                    <a:pt x="9409" y="4353"/>
                    <a:pt x="8430" y="6183"/>
                    <a:pt x="8269" y="6519"/>
                  </a:cubicBezTo>
                  <a:cubicBezTo>
                    <a:pt x="8260" y="6542"/>
                    <a:pt x="8258" y="6565"/>
                    <a:pt x="8263" y="6591"/>
                  </a:cubicBezTo>
                  <a:cubicBezTo>
                    <a:pt x="8171" y="6559"/>
                    <a:pt x="8084" y="6522"/>
                    <a:pt x="7995" y="6490"/>
                  </a:cubicBezTo>
                  <a:cubicBezTo>
                    <a:pt x="8304" y="5959"/>
                    <a:pt x="8616" y="5427"/>
                    <a:pt x="8948" y="4902"/>
                  </a:cubicBezTo>
                  <a:lnTo>
                    <a:pt x="8950" y="4899"/>
                  </a:lnTo>
                  <a:cubicBezTo>
                    <a:pt x="9198" y="4507"/>
                    <a:pt x="9309" y="4353"/>
                    <a:pt x="9332" y="4353"/>
                  </a:cubicBezTo>
                  <a:close/>
                  <a:moveTo>
                    <a:pt x="10362" y="4180"/>
                  </a:moveTo>
                  <a:lnTo>
                    <a:pt x="10362" y="4180"/>
                  </a:lnTo>
                  <a:cubicBezTo>
                    <a:pt x="9862" y="4826"/>
                    <a:pt x="9546" y="5934"/>
                    <a:pt x="9210" y="6677"/>
                  </a:cubicBezTo>
                  <a:cubicBezTo>
                    <a:pt x="9181" y="6735"/>
                    <a:pt x="9190" y="6804"/>
                    <a:pt x="9230" y="6856"/>
                  </a:cubicBezTo>
                  <a:cubicBezTo>
                    <a:pt x="9011" y="6807"/>
                    <a:pt x="8795" y="6750"/>
                    <a:pt x="8578" y="6683"/>
                  </a:cubicBezTo>
                  <a:cubicBezTo>
                    <a:pt x="9164" y="5838"/>
                    <a:pt x="9730" y="4991"/>
                    <a:pt x="10362" y="4180"/>
                  </a:cubicBezTo>
                  <a:close/>
                  <a:moveTo>
                    <a:pt x="11109" y="4843"/>
                  </a:moveTo>
                  <a:cubicBezTo>
                    <a:pt x="11250" y="4843"/>
                    <a:pt x="10183" y="6783"/>
                    <a:pt x="10157" y="6833"/>
                  </a:cubicBezTo>
                  <a:cubicBezTo>
                    <a:pt x="10117" y="6903"/>
                    <a:pt x="10134" y="6992"/>
                    <a:pt x="10198" y="7041"/>
                  </a:cubicBezTo>
                  <a:cubicBezTo>
                    <a:pt x="10111" y="7027"/>
                    <a:pt x="10022" y="7012"/>
                    <a:pt x="9935" y="7001"/>
                  </a:cubicBezTo>
                  <a:cubicBezTo>
                    <a:pt x="9773" y="6972"/>
                    <a:pt x="9612" y="6934"/>
                    <a:pt x="9450" y="6900"/>
                  </a:cubicBezTo>
                  <a:lnTo>
                    <a:pt x="9453" y="6900"/>
                  </a:lnTo>
                  <a:cubicBezTo>
                    <a:pt x="9476" y="6888"/>
                    <a:pt x="9499" y="6874"/>
                    <a:pt x="9519" y="6854"/>
                  </a:cubicBezTo>
                  <a:cubicBezTo>
                    <a:pt x="9955" y="6190"/>
                    <a:pt x="10443" y="5557"/>
                    <a:pt x="10974" y="4965"/>
                  </a:cubicBezTo>
                  <a:cubicBezTo>
                    <a:pt x="11046" y="4881"/>
                    <a:pt x="11089" y="4843"/>
                    <a:pt x="11109" y="4843"/>
                  </a:cubicBezTo>
                  <a:close/>
                  <a:moveTo>
                    <a:pt x="12727" y="7223"/>
                  </a:moveTo>
                  <a:cubicBezTo>
                    <a:pt x="12727" y="7223"/>
                    <a:pt x="12727" y="7223"/>
                    <a:pt x="12728" y="7223"/>
                  </a:cubicBezTo>
                  <a:lnTo>
                    <a:pt x="12728" y="7223"/>
                  </a:lnTo>
                  <a:cubicBezTo>
                    <a:pt x="12728" y="7223"/>
                    <a:pt x="12729" y="7223"/>
                    <a:pt x="12730" y="7223"/>
                  </a:cubicBezTo>
                  <a:close/>
                  <a:moveTo>
                    <a:pt x="12175" y="4749"/>
                  </a:moveTo>
                  <a:lnTo>
                    <a:pt x="12175" y="4749"/>
                  </a:lnTo>
                  <a:cubicBezTo>
                    <a:pt x="12014" y="5422"/>
                    <a:pt x="11667" y="6083"/>
                    <a:pt x="11399" y="6721"/>
                  </a:cubicBezTo>
                  <a:cubicBezTo>
                    <a:pt x="11346" y="6848"/>
                    <a:pt x="11451" y="6926"/>
                    <a:pt x="11560" y="6926"/>
                  </a:cubicBezTo>
                  <a:cubicBezTo>
                    <a:pt x="11619" y="6926"/>
                    <a:pt x="11679" y="6903"/>
                    <a:pt x="11716" y="6854"/>
                  </a:cubicBezTo>
                  <a:cubicBezTo>
                    <a:pt x="12453" y="5887"/>
                    <a:pt x="12726" y="5550"/>
                    <a:pt x="12755" y="5550"/>
                  </a:cubicBezTo>
                  <a:cubicBezTo>
                    <a:pt x="12802" y="5550"/>
                    <a:pt x="12179" y="6475"/>
                    <a:pt x="11884" y="6992"/>
                  </a:cubicBezTo>
                  <a:cubicBezTo>
                    <a:pt x="11823" y="7099"/>
                    <a:pt x="11898" y="7206"/>
                    <a:pt x="11990" y="7240"/>
                  </a:cubicBezTo>
                  <a:lnTo>
                    <a:pt x="11990" y="7243"/>
                  </a:lnTo>
                  <a:cubicBezTo>
                    <a:pt x="11451" y="7226"/>
                    <a:pt x="10902" y="7154"/>
                    <a:pt x="10374" y="7070"/>
                  </a:cubicBezTo>
                  <a:cubicBezTo>
                    <a:pt x="10408" y="7059"/>
                    <a:pt x="10437" y="7041"/>
                    <a:pt x="10460" y="7012"/>
                  </a:cubicBezTo>
                  <a:cubicBezTo>
                    <a:pt x="10931" y="6343"/>
                    <a:pt x="12008" y="5445"/>
                    <a:pt x="12175" y="4749"/>
                  </a:cubicBezTo>
                  <a:close/>
                  <a:moveTo>
                    <a:pt x="14268" y="5491"/>
                  </a:moveTo>
                  <a:lnTo>
                    <a:pt x="14268" y="5491"/>
                  </a:lnTo>
                  <a:cubicBezTo>
                    <a:pt x="14416" y="5580"/>
                    <a:pt x="14560" y="5673"/>
                    <a:pt x="14710" y="5756"/>
                  </a:cubicBezTo>
                  <a:cubicBezTo>
                    <a:pt x="14527" y="6757"/>
                    <a:pt x="14007" y="7259"/>
                    <a:pt x="13148" y="7259"/>
                  </a:cubicBezTo>
                  <a:cubicBezTo>
                    <a:pt x="13016" y="7259"/>
                    <a:pt x="12876" y="7247"/>
                    <a:pt x="12728" y="7223"/>
                  </a:cubicBezTo>
                  <a:lnTo>
                    <a:pt x="12728" y="7223"/>
                  </a:lnTo>
                  <a:cubicBezTo>
                    <a:pt x="12552" y="7238"/>
                    <a:pt x="12376" y="7244"/>
                    <a:pt x="12198" y="7244"/>
                  </a:cubicBezTo>
                  <a:cubicBezTo>
                    <a:pt x="12164" y="7244"/>
                    <a:pt x="12129" y="7244"/>
                    <a:pt x="12094" y="7243"/>
                  </a:cubicBezTo>
                  <a:cubicBezTo>
                    <a:pt x="12123" y="7238"/>
                    <a:pt x="12146" y="7226"/>
                    <a:pt x="12167" y="7206"/>
                  </a:cubicBezTo>
                  <a:cubicBezTo>
                    <a:pt x="12686" y="6625"/>
                    <a:pt x="13125" y="5550"/>
                    <a:pt x="13251" y="5550"/>
                  </a:cubicBezTo>
                  <a:cubicBezTo>
                    <a:pt x="13323" y="5550"/>
                    <a:pt x="13295" y="5896"/>
                    <a:pt x="13125" y="6874"/>
                  </a:cubicBezTo>
                  <a:cubicBezTo>
                    <a:pt x="13102" y="7001"/>
                    <a:pt x="13213" y="7108"/>
                    <a:pt x="13320" y="7108"/>
                  </a:cubicBezTo>
                  <a:cubicBezTo>
                    <a:pt x="13374" y="7108"/>
                    <a:pt x="13426" y="7081"/>
                    <a:pt x="13460" y="7015"/>
                  </a:cubicBezTo>
                  <a:cubicBezTo>
                    <a:pt x="13552" y="6833"/>
                    <a:pt x="13630" y="6646"/>
                    <a:pt x="13697" y="6452"/>
                  </a:cubicBezTo>
                  <a:lnTo>
                    <a:pt x="13697" y="6452"/>
                  </a:lnTo>
                  <a:cubicBezTo>
                    <a:pt x="13682" y="6530"/>
                    <a:pt x="13665" y="6617"/>
                    <a:pt x="13648" y="6732"/>
                  </a:cubicBezTo>
                  <a:cubicBezTo>
                    <a:pt x="13627" y="6864"/>
                    <a:pt x="13732" y="6967"/>
                    <a:pt x="13839" y="6967"/>
                  </a:cubicBezTo>
                  <a:cubicBezTo>
                    <a:pt x="13894" y="6967"/>
                    <a:pt x="13949" y="6940"/>
                    <a:pt x="13988" y="6877"/>
                  </a:cubicBezTo>
                  <a:cubicBezTo>
                    <a:pt x="14023" y="6819"/>
                    <a:pt x="14058" y="6761"/>
                    <a:pt x="14092" y="6703"/>
                  </a:cubicBezTo>
                  <a:cubicBezTo>
                    <a:pt x="14121" y="6657"/>
                    <a:pt x="14127" y="6602"/>
                    <a:pt x="14110" y="6553"/>
                  </a:cubicBezTo>
                  <a:cubicBezTo>
                    <a:pt x="14121" y="6481"/>
                    <a:pt x="14124" y="6403"/>
                    <a:pt x="14121" y="6328"/>
                  </a:cubicBezTo>
                  <a:cubicBezTo>
                    <a:pt x="14216" y="5967"/>
                    <a:pt x="14228" y="5860"/>
                    <a:pt x="14274" y="5505"/>
                  </a:cubicBezTo>
                  <a:cubicBezTo>
                    <a:pt x="14274" y="5500"/>
                    <a:pt x="14268" y="5497"/>
                    <a:pt x="14268" y="5491"/>
                  </a:cubicBezTo>
                  <a:close/>
                  <a:moveTo>
                    <a:pt x="1796" y="0"/>
                  </a:moveTo>
                  <a:cubicBezTo>
                    <a:pt x="1272" y="0"/>
                    <a:pt x="775" y="193"/>
                    <a:pt x="113" y="649"/>
                  </a:cubicBezTo>
                  <a:cubicBezTo>
                    <a:pt x="1" y="727"/>
                    <a:pt x="7" y="866"/>
                    <a:pt x="113" y="944"/>
                  </a:cubicBezTo>
                  <a:cubicBezTo>
                    <a:pt x="1615" y="2067"/>
                    <a:pt x="3188" y="3069"/>
                    <a:pt x="4588" y="4275"/>
                  </a:cubicBezTo>
                  <a:cubicBezTo>
                    <a:pt x="4551" y="4371"/>
                    <a:pt x="4516" y="4457"/>
                    <a:pt x="4490" y="4521"/>
                  </a:cubicBezTo>
                  <a:cubicBezTo>
                    <a:pt x="4447" y="4635"/>
                    <a:pt x="4536" y="4703"/>
                    <a:pt x="4630" y="4703"/>
                  </a:cubicBezTo>
                  <a:cubicBezTo>
                    <a:pt x="4681" y="4703"/>
                    <a:pt x="4734" y="4683"/>
                    <a:pt x="4767" y="4639"/>
                  </a:cubicBezTo>
                  <a:cubicBezTo>
                    <a:pt x="4799" y="4599"/>
                    <a:pt x="4825" y="4558"/>
                    <a:pt x="4857" y="4518"/>
                  </a:cubicBezTo>
                  <a:cubicBezTo>
                    <a:pt x="4952" y="4605"/>
                    <a:pt x="5050" y="4688"/>
                    <a:pt x="5145" y="4778"/>
                  </a:cubicBezTo>
                  <a:cubicBezTo>
                    <a:pt x="5140" y="4784"/>
                    <a:pt x="5134" y="4795"/>
                    <a:pt x="5131" y="4801"/>
                  </a:cubicBezTo>
                  <a:cubicBezTo>
                    <a:pt x="5072" y="4911"/>
                    <a:pt x="5168" y="5032"/>
                    <a:pt x="5270" y="5032"/>
                  </a:cubicBezTo>
                  <a:cubicBezTo>
                    <a:pt x="5303" y="5032"/>
                    <a:pt x="5336" y="5020"/>
                    <a:pt x="5365" y="4991"/>
                  </a:cubicBezTo>
                  <a:cubicBezTo>
                    <a:pt x="5757" y="5375"/>
                    <a:pt x="6124" y="5785"/>
                    <a:pt x="6465" y="6218"/>
                  </a:cubicBezTo>
                  <a:cubicBezTo>
                    <a:pt x="6436" y="6267"/>
                    <a:pt x="6407" y="6319"/>
                    <a:pt x="6381" y="6369"/>
                  </a:cubicBezTo>
                  <a:cubicBezTo>
                    <a:pt x="6311" y="6502"/>
                    <a:pt x="6416" y="6612"/>
                    <a:pt x="6528" y="6612"/>
                  </a:cubicBezTo>
                  <a:cubicBezTo>
                    <a:pt x="6579" y="6612"/>
                    <a:pt x="6631" y="6589"/>
                    <a:pt x="6670" y="6536"/>
                  </a:cubicBezTo>
                  <a:cubicBezTo>
                    <a:pt x="6678" y="6524"/>
                    <a:pt x="6687" y="6513"/>
                    <a:pt x="6696" y="6498"/>
                  </a:cubicBezTo>
                  <a:cubicBezTo>
                    <a:pt x="6701" y="6507"/>
                    <a:pt x="6707" y="6516"/>
                    <a:pt x="6713" y="6524"/>
                  </a:cubicBezTo>
                  <a:cubicBezTo>
                    <a:pt x="6728" y="6545"/>
                    <a:pt x="6748" y="6554"/>
                    <a:pt x="6768" y="6554"/>
                  </a:cubicBezTo>
                  <a:cubicBezTo>
                    <a:pt x="6814" y="6554"/>
                    <a:pt x="6858" y="6507"/>
                    <a:pt x="6831" y="6455"/>
                  </a:cubicBezTo>
                  <a:cubicBezTo>
                    <a:pt x="6817" y="6426"/>
                    <a:pt x="6800" y="6400"/>
                    <a:pt x="6782" y="6374"/>
                  </a:cubicBezTo>
                  <a:cubicBezTo>
                    <a:pt x="6785" y="6371"/>
                    <a:pt x="6785" y="6369"/>
                    <a:pt x="6788" y="6369"/>
                  </a:cubicBezTo>
                  <a:cubicBezTo>
                    <a:pt x="7002" y="6475"/>
                    <a:pt x="7238" y="6579"/>
                    <a:pt x="7484" y="6683"/>
                  </a:cubicBezTo>
                  <a:cubicBezTo>
                    <a:pt x="7422" y="6816"/>
                    <a:pt x="7531" y="6935"/>
                    <a:pt x="7641" y="6935"/>
                  </a:cubicBezTo>
                  <a:cubicBezTo>
                    <a:pt x="7691" y="6935"/>
                    <a:pt x="7741" y="6910"/>
                    <a:pt x="7775" y="6851"/>
                  </a:cubicBezTo>
                  <a:cubicBezTo>
                    <a:pt x="7784" y="6836"/>
                    <a:pt x="7793" y="6825"/>
                    <a:pt x="7799" y="6813"/>
                  </a:cubicBezTo>
                  <a:cubicBezTo>
                    <a:pt x="9081" y="7310"/>
                    <a:pt x="10659" y="7694"/>
                    <a:pt x="12129" y="7694"/>
                  </a:cubicBezTo>
                  <a:cubicBezTo>
                    <a:pt x="13658" y="7694"/>
                    <a:pt x="15069" y="7278"/>
                    <a:pt x="15905" y="6140"/>
                  </a:cubicBezTo>
                  <a:cubicBezTo>
                    <a:pt x="15954" y="6057"/>
                    <a:pt x="15925" y="5950"/>
                    <a:pt x="15842" y="5904"/>
                  </a:cubicBezTo>
                  <a:cubicBezTo>
                    <a:pt x="13812" y="4954"/>
                    <a:pt x="11208" y="2347"/>
                    <a:pt x="8769" y="2113"/>
                  </a:cubicBezTo>
                  <a:cubicBezTo>
                    <a:pt x="8806" y="1998"/>
                    <a:pt x="8858" y="1891"/>
                    <a:pt x="8890" y="1770"/>
                  </a:cubicBezTo>
                  <a:cubicBezTo>
                    <a:pt x="8919" y="1662"/>
                    <a:pt x="8820" y="1557"/>
                    <a:pt x="8721" y="1557"/>
                  </a:cubicBezTo>
                  <a:cubicBezTo>
                    <a:pt x="8682" y="1557"/>
                    <a:pt x="8643" y="1573"/>
                    <a:pt x="8613" y="1611"/>
                  </a:cubicBezTo>
                  <a:cubicBezTo>
                    <a:pt x="8483" y="1770"/>
                    <a:pt x="8367" y="1940"/>
                    <a:pt x="8240" y="2104"/>
                  </a:cubicBezTo>
                  <a:cubicBezTo>
                    <a:pt x="8032" y="2113"/>
                    <a:pt x="7822" y="2148"/>
                    <a:pt x="7620" y="2203"/>
                  </a:cubicBezTo>
                  <a:cubicBezTo>
                    <a:pt x="7622" y="2114"/>
                    <a:pt x="7542" y="2044"/>
                    <a:pt x="7461" y="2044"/>
                  </a:cubicBezTo>
                  <a:cubicBezTo>
                    <a:pt x="7425" y="2044"/>
                    <a:pt x="7389" y="2058"/>
                    <a:pt x="7360" y="2090"/>
                  </a:cubicBezTo>
                  <a:cubicBezTo>
                    <a:pt x="7308" y="2148"/>
                    <a:pt x="7262" y="2208"/>
                    <a:pt x="7212" y="2269"/>
                  </a:cubicBezTo>
                  <a:cubicBezTo>
                    <a:pt x="7179" y="2272"/>
                    <a:pt x="7144" y="2273"/>
                    <a:pt x="7109" y="2273"/>
                  </a:cubicBezTo>
                  <a:cubicBezTo>
                    <a:pt x="6015" y="2273"/>
                    <a:pt x="4457" y="822"/>
                    <a:pt x="3511" y="450"/>
                  </a:cubicBezTo>
                  <a:cubicBezTo>
                    <a:pt x="2808" y="170"/>
                    <a:pt x="2290"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4" name="Google Shape;13484;p54"/>
            <p:cNvSpPr/>
            <p:nvPr/>
          </p:nvSpPr>
          <p:spPr>
            <a:xfrm>
              <a:off x="6167800" y="4229200"/>
              <a:ext cx="43975" cy="65425"/>
            </a:xfrm>
            <a:custGeom>
              <a:rect b="b" l="l" r="r" t="t"/>
              <a:pathLst>
                <a:path extrusionOk="0" h="2617" w="1759">
                  <a:moveTo>
                    <a:pt x="1759" y="0"/>
                  </a:moveTo>
                  <a:cubicBezTo>
                    <a:pt x="1236" y="792"/>
                    <a:pt x="702" y="1574"/>
                    <a:pt x="168" y="2359"/>
                  </a:cubicBezTo>
                  <a:cubicBezTo>
                    <a:pt x="113" y="2446"/>
                    <a:pt x="56" y="2529"/>
                    <a:pt x="1" y="2616"/>
                  </a:cubicBezTo>
                  <a:cubicBezTo>
                    <a:pt x="598" y="1750"/>
                    <a:pt x="1190" y="881"/>
                    <a:pt x="17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5" name="Google Shape;13485;p54"/>
            <p:cNvSpPr/>
            <p:nvPr/>
          </p:nvSpPr>
          <p:spPr>
            <a:xfrm>
              <a:off x="6091225" y="4333200"/>
              <a:ext cx="12375" cy="16700"/>
            </a:xfrm>
            <a:custGeom>
              <a:rect b="b" l="l" r="r" t="t"/>
              <a:pathLst>
                <a:path extrusionOk="0" h="668" w="495">
                  <a:moveTo>
                    <a:pt x="494" y="1"/>
                  </a:moveTo>
                  <a:lnTo>
                    <a:pt x="494" y="1"/>
                  </a:lnTo>
                  <a:cubicBezTo>
                    <a:pt x="330" y="223"/>
                    <a:pt x="165" y="445"/>
                    <a:pt x="1" y="668"/>
                  </a:cubicBezTo>
                  <a:lnTo>
                    <a:pt x="451" y="73"/>
                  </a:lnTo>
                  <a:cubicBezTo>
                    <a:pt x="465" y="50"/>
                    <a:pt x="483" y="27"/>
                    <a:pt x="4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6" name="Google Shape;13486;p54"/>
            <p:cNvSpPr/>
            <p:nvPr/>
          </p:nvSpPr>
          <p:spPr>
            <a:xfrm>
              <a:off x="6144775" y="4219175"/>
              <a:ext cx="40950" cy="59275"/>
            </a:xfrm>
            <a:custGeom>
              <a:rect b="b" l="l" r="r" t="t"/>
              <a:pathLst>
                <a:path extrusionOk="0" h="2371" w="1638">
                  <a:moveTo>
                    <a:pt x="1638" y="0"/>
                  </a:moveTo>
                  <a:cubicBezTo>
                    <a:pt x="1147" y="736"/>
                    <a:pt x="639" y="1464"/>
                    <a:pt x="113" y="2180"/>
                  </a:cubicBezTo>
                  <a:lnTo>
                    <a:pt x="1" y="2370"/>
                  </a:lnTo>
                  <a:cubicBezTo>
                    <a:pt x="569" y="1591"/>
                    <a:pt x="1118" y="803"/>
                    <a:pt x="16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7" name="Google Shape;13487;p54"/>
            <p:cNvSpPr/>
            <p:nvPr/>
          </p:nvSpPr>
          <p:spPr>
            <a:xfrm>
              <a:off x="5868925" y="3998175"/>
              <a:ext cx="673275" cy="683025"/>
            </a:xfrm>
            <a:custGeom>
              <a:rect b="b" l="l" r="r" t="t"/>
              <a:pathLst>
                <a:path extrusionOk="0" h="27321" w="26931">
                  <a:moveTo>
                    <a:pt x="16994" y="936"/>
                  </a:moveTo>
                  <a:lnTo>
                    <a:pt x="16994" y="936"/>
                  </a:lnTo>
                  <a:cubicBezTo>
                    <a:pt x="16693" y="1244"/>
                    <a:pt x="16407" y="1565"/>
                    <a:pt x="16133" y="1903"/>
                  </a:cubicBezTo>
                  <a:cubicBezTo>
                    <a:pt x="16217" y="1628"/>
                    <a:pt x="16286" y="1348"/>
                    <a:pt x="16358" y="1065"/>
                  </a:cubicBezTo>
                  <a:cubicBezTo>
                    <a:pt x="16569" y="1022"/>
                    <a:pt x="16783" y="976"/>
                    <a:pt x="16994" y="936"/>
                  </a:cubicBezTo>
                  <a:close/>
                  <a:moveTo>
                    <a:pt x="19886" y="684"/>
                  </a:moveTo>
                  <a:cubicBezTo>
                    <a:pt x="20394" y="693"/>
                    <a:pt x="20905" y="742"/>
                    <a:pt x="21408" y="835"/>
                  </a:cubicBezTo>
                  <a:cubicBezTo>
                    <a:pt x="20911" y="1571"/>
                    <a:pt x="20409" y="2316"/>
                    <a:pt x="19901" y="3063"/>
                  </a:cubicBezTo>
                  <a:cubicBezTo>
                    <a:pt x="20227" y="2388"/>
                    <a:pt x="20533" y="1703"/>
                    <a:pt x="20804" y="996"/>
                  </a:cubicBezTo>
                  <a:cubicBezTo>
                    <a:pt x="20846" y="888"/>
                    <a:pt x="20740" y="793"/>
                    <a:pt x="20639" y="793"/>
                  </a:cubicBezTo>
                  <a:cubicBezTo>
                    <a:pt x="20600" y="793"/>
                    <a:pt x="20562" y="807"/>
                    <a:pt x="20533" y="840"/>
                  </a:cubicBezTo>
                  <a:cubicBezTo>
                    <a:pt x="19941" y="1527"/>
                    <a:pt x="19361" y="2240"/>
                    <a:pt x="18789" y="2971"/>
                  </a:cubicBezTo>
                  <a:cubicBezTo>
                    <a:pt x="19182" y="2217"/>
                    <a:pt x="19549" y="1455"/>
                    <a:pt x="19886" y="684"/>
                  </a:cubicBezTo>
                  <a:close/>
                  <a:moveTo>
                    <a:pt x="8844" y="4002"/>
                  </a:moveTo>
                  <a:cubicBezTo>
                    <a:pt x="8220" y="4807"/>
                    <a:pt x="7602" y="5615"/>
                    <a:pt x="7002" y="6432"/>
                  </a:cubicBezTo>
                  <a:cubicBezTo>
                    <a:pt x="7253" y="5887"/>
                    <a:pt x="7489" y="5335"/>
                    <a:pt x="7706" y="4769"/>
                  </a:cubicBezTo>
                  <a:lnTo>
                    <a:pt x="7706" y="4764"/>
                  </a:lnTo>
                  <a:cubicBezTo>
                    <a:pt x="7937" y="4602"/>
                    <a:pt x="8171" y="4437"/>
                    <a:pt x="8399" y="4282"/>
                  </a:cubicBezTo>
                  <a:cubicBezTo>
                    <a:pt x="8532" y="4189"/>
                    <a:pt x="8693" y="4094"/>
                    <a:pt x="8844" y="4002"/>
                  </a:cubicBezTo>
                  <a:close/>
                  <a:moveTo>
                    <a:pt x="7071" y="5676"/>
                  </a:moveTo>
                  <a:cubicBezTo>
                    <a:pt x="7267" y="5676"/>
                    <a:pt x="6872" y="6451"/>
                    <a:pt x="6447" y="7206"/>
                  </a:cubicBezTo>
                  <a:cubicBezTo>
                    <a:pt x="5535" y="8468"/>
                    <a:pt x="4649" y="9747"/>
                    <a:pt x="3785" y="11040"/>
                  </a:cubicBezTo>
                  <a:lnTo>
                    <a:pt x="3785" y="11037"/>
                  </a:lnTo>
                  <a:cubicBezTo>
                    <a:pt x="4735" y="9360"/>
                    <a:pt x="5824" y="7755"/>
                    <a:pt x="6739" y="6057"/>
                  </a:cubicBezTo>
                  <a:cubicBezTo>
                    <a:pt x="6762" y="6008"/>
                    <a:pt x="6750" y="5950"/>
                    <a:pt x="6713" y="5913"/>
                  </a:cubicBezTo>
                  <a:cubicBezTo>
                    <a:pt x="6897" y="5747"/>
                    <a:pt x="7011" y="5676"/>
                    <a:pt x="7071" y="5676"/>
                  </a:cubicBezTo>
                  <a:close/>
                  <a:moveTo>
                    <a:pt x="4123" y="7529"/>
                  </a:moveTo>
                  <a:cubicBezTo>
                    <a:pt x="4016" y="7662"/>
                    <a:pt x="3907" y="7789"/>
                    <a:pt x="3803" y="7925"/>
                  </a:cubicBezTo>
                  <a:cubicBezTo>
                    <a:pt x="3367" y="8491"/>
                    <a:pt x="2940" y="9065"/>
                    <a:pt x="2489" y="9623"/>
                  </a:cubicBezTo>
                  <a:cubicBezTo>
                    <a:pt x="2264" y="9897"/>
                    <a:pt x="2030" y="10160"/>
                    <a:pt x="1782" y="10414"/>
                  </a:cubicBezTo>
                  <a:cubicBezTo>
                    <a:pt x="1548" y="10529"/>
                    <a:pt x="1383" y="10754"/>
                    <a:pt x="1346" y="11011"/>
                  </a:cubicBezTo>
                  <a:cubicBezTo>
                    <a:pt x="1335" y="10978"/>
                    <a:pt x="1304" y="10955"/>
                    <a:pt x="1270" y="10955"/>
                  </a:cubicBezTo>
                  <a:cubicBezTo>
                    <a:pt x="1258" y="10955"/>
                    <a:pt x="1245" y="10958"/>
                    <a:pt x="1233" y="10965"/>
                  </a:cubicBezTo>
                  <a:lnTo>
                    <a:pt x="1066" y="11049"/>
                  </a:lnTo>
                  <a:cubicBezTo>
                    <a:pt x="1265" y="10630"/>
                    <a:pt x="1557" y="10186"/>
                    <a:pt x="1967" y="9698"/>
                  </a:cubicBezTo>
                  <a:cubicBezTo>
                    <a:pt x="2599" y="8947"/>
                    <a:pt x="3338" y="8222"/>
                    <a:pt x="4123" y="7529"/>
                  </a:cubicBezTo>
                  <a:close/>
                  <a:moveTo>
                    <a:pt x="2105" y="10339"/>
                  </a:moveTo>
                  <a:cubicBezTo>
                    <a:pt x="1753" y="10870"/>
                    <a:pt x="1404" y="11404"/>
                    <a:pt x="1037" y="11929"/>
                  </a:cubicBezTo>
                  <a:cubicBezTo>
                    <a:pt x="948" y="12059"/>
                    <a:pt x="872" y="12169"/>
                    <a:pt x="806" y="12270"/>
                  </a:cubicBezTo>
                  <a:cubicBezTo>
                    <a:pt x="774" y="12305"/>
                    <a:pt x="745" y="12345"/>
                    <a:pt x="714" y="12383"/>
                  </a:cubicBezTo>
                  <a:cubicBezTo>
                    <a:pt x="734" y="12056"/>
                    <a:pt x="800" y="11733"/>
                    <a:pt x="910" y="11424"/>
                  </a:cubicBezTo>
                  <a:cubicBezTo>
                    <a:pt x="1049" y="11317"/>
                    <a:pt x="1187" y="11210"/>
                    <a:pt x="1317" y="11098"/>
                  </a:cubicBezTo>
                  <a:lnTo>
                    <a:pt x="1317" y="11101"/>
                  </a:lnTo>
                  <a:cubicBezTo>
                    <a:pt x="1317" y="11101"/>
                    <a:pt x="1317" y="11101"/>
                    <a:pt x="1317" y="11101"/>
                  </a:cubicBezTo>
                  <a:cubicBezTo>
                    <a:pt x="1317" y="11101"/>
                    <a:pt x="1318" y="11097"/>
                    <a:pt x="1320" y="11095"/>
                  </a:cubicBezTo>
                  <a:cubicBezTo>
                    <a:pt x="1597" y="10855"/>
                    <a:pt x="1857" y="10601"/>
                    <a:pt x="2105" y="10339"/>
                  </a:cubicBezTo>
                  <a:close/>
                  <a:moveTo>
                    <a:pt x="15556" y="1250"/>
                  </a:moveTo>
                  <a:lnTo>
                    <a:pt x="15556" y="1250"/>
                  </a:lnTo>
                  <a:cubicBezTo>
                    <a:pt x="15461" y="1383"/>
                    <a:pt x="15365" y="1519"/>
                    <a:pt x="15270" y="1652"/>
                  </a:cubicBezTo>
                  <a:cubicBezTo>
                    <a:pt x="15311" y="1534"/>
                    <a:pt x="15215" y="1428"/>
                    <a:pt x="15122" y="1428"/>
                  </a:cubicBezTo>
                  <a:cubicBezTo>
                    <a:pt x="15078" y="1428"/>
                    <a:pt x="15035" y="1451"/>
                    <a:pt x="15007" y="1507"/>
                  </a:cubicBezTo>
                  <a:cubicBezTo>
                    <a:pt x="14566" y="2411"/>
                    <a:pt x="14081" y="3297"/>
                    <a:pt x="13578" y="4181"/>
                  </a:cubicBezTo>
                  <a:cubicBezTo>
                    <a:pt x="12900" y="5249"/>
                    <a:pt x="12242" y="6331"/>
                    <a:pt x="11595" y="7428"/>
                  </a:cubicBezTo>
                  <a:cubicBezTo>
                    <a:pt x="10381" y="9311"/>
                    <a:pt x="9103" y="11155"/>
                    <a:pt x="7840" y="12967"/>
                  </a:cubicBezTo>
                  <a:lnTo>
                    <a:pt x="7840" y="12967"/>
                  </a:lnTo>
                  <a:cubicBezTo>
                    <a:pt x="10239" y="9490"/>
                    <a:pt x="12558" y="5988"/>
                    <a:pt x="14023" y="1940"/>
                  </a:cubicBezTo>
                  <a:lnTo>
                    <a:pt x="14023" y="1937"/>
                  </a:lnTo>
                  <a:cubicBezTo>
                    <a:pt x="14060" y="1835"/>
                    <a:pt x="13964" y="1745"/>
                    <a:pt x="13871" y="1745"/>
                  </a:cubicBezTo>
                  <a:cubicBezTo>
                    <a:pt x="13835" y="1745"/>
                    <a:pt x="13799" y="1759"/>
                    <a:pt x="13772" y="1790"/>
                  </a:cubicBezTo>
                  <a:cubicBezTo>
                    <a:pt x="12132" y="3661"/>
                    <a:pt x="11029" y="5864"/>
                    <a:pt x="9609" y="7890"/>
                  </a:cubicBezTo>
                  <a:cubicBezTo>
                    <a:pt x="9305" y="8323"/>
                    <a:pt x="8991" y="8748"/>
                    <a:pt x="8682" y="9172"/>
                  </a:cubicBezTo>
                  <a:cubicBezTo>
                    <a:pt x="10146" y="7030"/>
                    <a:pt x="11534" y="4865"/>
                    <a:pt x="12591" y="2445"/>
                  </a:cubicBezTo>
                  <a:cubicBezTo>
                    <a:pt x="12625" y="2359"/>
                    <a:pt x="12579" y="2258"/>
                    <a:pt x="12487" y="2229"/>
                  </a:cubicBezTo>
                  <a:cubicBezTo>
                    <a:pt x="13489" y="1839"/>
                    <a:pt x="14514" y="1513"/>
                    <a:pt x="15556" y="1250"/>
                  </a:cubicBezTo>
                  <a:close/>
                  <a:moveTo>
                    <a:pt x="5163" y="9432"/>
                  </a:moveTo>
                  <a:lnTo>
                    <a:pt x="5163" y="9432"/>
                  </a:lnTo>
                  <a:cubicBezTo>
                    <a:pt x="4556" y="10442"/>
                    <a:pt x="3875" y="11418"/>
                    <a:pt x="3214" y="12391"/>
                  </a:cubicBezTo>
                  <a:cubicBezTo>
                    <a:pt x="3227" y="12372"/>
                    <a:pt x="3234" y="12363"/>
                    <a:pt x="3234" y="12363"/>
                  </a:cubicBezTo>
                  <a:lnTo>
                    <a:pt x="3234" y="12363"/>
                  </a:lnTo>
                  <a:cubicBezTo>
                    <a:pt x="3239" y="12363"/>
                    <a:pt x="2983" y="12764"/>
                    <a:pt x="2674" y="13243"/>
                  </a:cubicBezTo>
                  <a:cubicBezTo>
                    <a:pt x="2706" y="13168"/>
                    <a:pt x="2737" y="13096"/>
                    <a:pt x="2769" y="13021"/>
                  </a:cubicBezTo>
                  <a:cubicBezTo>
                    <a:pt x="3269" y="12247"/>
                    <a:pt x="3774" y="11479"/>
                    <a:pt x="4282" y="10711"/>
                  </a:cubicBezTo>
                  <a:cubicBezTo>
                    <a:pt x="4568" y="10278"/>
                    <a:pt x="4868" y="9856"/>
                    <a:pt x="5163" y="9432"/>
                  </a:cubicBezTo>
                  <a:close/>
                  <a:moveTo>
                    <a:pt x="8994" y="4166"/>
                  </a:moveTo>
                  <a:lnTo>
                    <a:pt x="8994" y="4166"/>
                  </a:lnTo>
                  <a:cubicBezTo>
                    <a:pt x="8523" y="4974"/>
                    <a:pt x="8021" y="5763"/>
                    <a:pt x="7492" y="6533"/>
                  </a:cubicBezTo>
                  <a:cubicBezTo>
                    <a:pt x="6101" y="8641"/>
                    <a:pt x="4750" y="10656"/>
                    <a:pt x="3549" y="12882"/>
                  </a:cubicBezTo>
                  <a:cubicBezTo>
                    <a:pt x="3269" y="13402"/>
                    <a:pt x="2752" y="13904"/>
                    <a:pt x="2299" y="14164"/>
                  </a:cubicBezTo>
                  <a:cubicBezTo>
                    <a:pt x="2316" y="14123"/>
                    <a:pt x="2330" y="14083"/>
                    <a:pt x="2348" y="14043"/>
                  </a:cubicBezTo>
                  <a:lnTo>
                    <a:pt x="2348" y="14040"/>
                  </a:lnTo>
                  <a:cubicBezTo>
                    <a:pt x="3823" y="12007"/>
                    <a:pt x="5226" y="9931"/>
                    <a:pt x="6378" y="7708"/>
                  </a:cubicBezTo>
                  <a:cubicBezTo>
                    <a:pt x="6589" y="7417"/>
                    <a:pt x="6797" y="7122"/>
                    <a:pt x="7007" y="6831"/>
                  </a:cubicBezTo>
                  <a:cubicBezTo>
                    <a:pt x="7668" y="5942"/>
                    <a:pt x="8330" y="5052"/>
                    <a:pt x="8994" y="4166"/>
                  </a:cubicBezTo>
                  <a:close/>
                  <a:moveTo>
                    <a:pt x="6263" y="6614"/>
                  </a:moveTo>
                  <a:cubicBezTo>
                    <a:pt x="5549" y="7460"/>
                    <a:pt x="5047" y="8523"/>
                    <a:pt x="4470" y="9461"/>
                  </a:cubicBezTo>
                  <a:cubicBezTo>
                    <a:pt x="3785" y="10575"/>
                    <a:pt x="3159" y="11667"/>
                    <a:pt x="2619" y="12792"/>
                  </a:cubicBezTo>
                  <a:cubicBezTo>
                    <a:pt x="2293" y="13298"/>
                    <a:pt x="1975" y="13812"/>
                    <a:pt x="1652" y="14323"/>
                  </a:cubicBezTo>
                  <a:cubicBezTo>
                    <a:pt x="1343" y="14227"/>
                    <a:pt x="1317" y="13685"/>
                    <a:pt x="1990" y="12377"/>
                  </a:cubicBezTo>
                  <a:cubicBezTo>
                    <a:pt x="2489" y="11407"/>
                    <a:pt x="3171" y="10520"/>
                    <a:pt x="3809" y="9643"/>
                  </a:cubicBezTo>
                  <a:cubicBezTo>
                    <a:pt x="4571" y="8595"/>
                    <a:pt x="5425" y="7605"/>
                    <a:pt x="6263" y="6614"/>
                  </a:cubicBezTo>
                  <a:close/>
                  <a:moveTo>
                    <a:pt x="12334" y="2287"/>
                  </a:moveTo>
                  <a:lnTo>
                    <a:pt x="12334" y="2287"/>
                  </a:lnTo>
                  <a:cubicBezTo>
                    <a:pt x="11475" y="3200"/>
                    <a:pt x="10664" y="4157"/>
                    <a:pt x="9905" y="5153"/>
                  </a:cubicBezTo>
                  <a:lnTo>
                    <a:pt x="9905" y="5153"/>
                  </a:lnTo>
                  <a:cubicBezTo>
                    <a:pt x="10232" y="4572"/>
                    <a:pt x="10558" y="3994"/>
                    <a:pt x="10859" y="3392"/>
                  </a:cubicBezTo>
                  <a:cubicBezTo>
                    <a:pt x="10920" y="3270"/>
                    <a:pt x="10826" y="3168"/>
                    <a:pt x="10725" y="3168"/>
                  </a:cubicBezTo>
                  <a:cubicBezTo>
                    <a:pt x="10679" y="3168"/>
                    <a:pt x="10631" y="3190"/>
                    <a:pt x="10596" y="3239"/>
                  </a:cubicBezTo>
                  <a:cubicBezTo>
                    <a:pt x="8217" y="6557"/>
                    <a:pt x="6248" y="10128"/>
                    <a:pt x="3990" y="13526"/>
                  </a:cubicBezTo>
                  <a:cubicBezTo>
                    <a:pt x="2786" y="15340"/>
                    <a:pt x="2185" y="16002"/>
                    <a:pt x="1960" y="16002"/>
                  </a:cubicBezTo>
                  <a:cubicBezTo>
                    <a:pt x="1854" y="16002"/>
                    <a:pt x="1831" y="15858"/>
                    <a:pt x="1866" y="15619"/>
                  </a:cubicBezTo>
                  <a:cubicBezTo>
                    <a:pt x="2902" y="14585"/>
                    <a:pt x="3606" y="13370"/>
                    <a:pt x="4340" y="12013"/>
                  </a:cubicBezTo>
                  <a:cubicBezTo>
                    <a:pt x="5925" y="9077"/>
                    <a:pt x="7983" y="6456"/>
                    <a:pt x="9617" y="3548"/>
                  </a:cubicBezTo>
                  <a:cubicBezTo>
                    <a:pt x="10498" y="3072"/>
                    <a:pt x="11404" y="2650"/>
                    <a:pt x="12334" y="2287"/>
                  </a:cubicBezTo>
                  <a:close/>
                  <a:moveTo>
                    <a:pt x="4579" y="13018"/>
                  </a:moveTo>
                  <a:cubicBezTo>
                    <a:pt x="3693" y="14519"/>
                    <a:pt x="2856" y="16037"/>
                    <a:pt x="2102" y="17568"/>
                  </a:cubicBezTo>
                  <a:cubicBezTo>
                    <a:pt x="2050" y="17264"/>
                    <a:pt x="1978" y="16967"/>
                    <a:pt x="1889" y="16673"/>
                  </a:cubicBezTo>
                  <a:cubicBezTo>
                    <a:pt x="1886" y="16661"/>
                    <a:pt x="1880" y="16650"/>
                    <a:pt x="1877" y="16635"/>
                  </a:cubicBezTo>
                  <a:cubicBezTo>
                    <a:pt x="2841" y="15472"/>
                    <a:pt x="3734" y="14262"/>
                    <a:pt x="4579" y="13018"/>
                  </a:cubicBezTo>
                  <a:close/>
                  <a:moveTo>
                    <a:pt x="8829" y="18663"/>
                  </a:moveTo>
                  <a:cubicBezTo>
                    <a:pt x="8810" y="18696"/>
                    <a:pt x="8792" y="18728"/>
                    <a:pt x="8774" y="18760"/>
                  </a:cubicBezTo>
                  <a:lnTo>
                    <a:pt x="8829" y="18663"/>
                  </a:lnTo>
                  <a:close/>
                  <a:moveTo>
                    <a:pt x="9352" y="11343"/>
                  </a:moveTo>
                  <a:lnTo>
                    <a:pt x="9352" y="11343"/>
                  </a:lnTo>
                  <a:cubicBezTo>
                    <a:pt x="7853" y="13988"/>
                    <a:pt x="6346" y="16618"/>
                    <a:pt x="4698" y="19109"/>
                  </a:cubicBezTo>
                  <a:cubicBezTo>
                    <a:pt x="5639" y="17599"/>
                    <a:pt x="7028" y="14874"/>
                    <a:pt x="8468" y="12562"/>
                  </a:cubicBezTo>
                  <a:cubicBezTo>
                    <a:pt x="8763" y="12157"/>
                    <a:pt x="9057" y="11750"/>
                    <a:pt x="9352" y="11343"/>
                  </a:cubicBezTo>
                  <a:close/>
                  <a:moveTo>
                    <a:pt x="19424" y="684"/>
                  </a:moveTo>
                  <a:cubicBezTo>
                    <a:pt x="17421" y="3805"/>
                    <a:pt x="15391" y="6912"/>
                    <a:pt x="13376" y="10027"/>
                  </a:cubicBezTo>
                  <a:cubicBezTo>
                    <a:pt x="12166" y="11898"/>
                    <a:pt x="10980" y="13783"/>
                    <a:pt x="9814" y="15679"/>
                  </a:cubicBezTo>
                  <a:cubicBezTo>
                    <a:pt x="9545" y="16113"/>
                    <a:pt x="7640" y="19711"/>
                    <a:pt x="7514" y="19711"/>
                  </a:cubicBezTo>
                  <a:cubicBezTo>
                    <a:pt x="7484" y="19711"/>
                    <a:pt x="7555" y="19507"/>
                    <a:pt x="7772" y="19008"/>
                  </a:cubicBezTo>
                  <a:cubicBezTo>
                    <a:pt x="8615" y="17083"/>
                    <a:pt x="9684" y="15293"/>
                    <a:pt x="10824" y="13549"/>
                  </a:cubicBezTo>
                  <a:cubicBezTo>
                    <a:pt x="11205" y="12989"/>
                    <a:pt x="11583" y="12423"/>
                    <a:pt x="11956" y="11857"/>
                  </a:cubicBezTo>
                  <a:lnTo>
                    <a:pt x="11956" y="11857"/>
                  </a:lnTo>
                  <a:cubicBezTo>
                    <a:pt x="11889" y="11953"/>
                    <a:pt x="11822" y="12050"/>
                    <a:pt x="11755" y="12146"/>
                  </a:cubicBezTo>
                  <a:lnTo>
                    <a:pt x="11755" y="12146"/>
                  </a:lnTo>
                  <a:cubicBezTo>
                    <a:pt x="11879" y="11964"/>
                    <a:pt x="12003" y="11782"/>
                    <a:pt x="12126" y="11600"/>
                  </a:cubicBezTo>
                  <a:cubicBezTo>
                    <a:pt x="13463" y="9556"/>
                    <a:pt x="14713" y="7466"/>
                    <a:pt x="15720" y="5312"/>
                  </a:cubicBezTo>
                  <a:cubicBezTo>
                    <a:pt x="16342" y="4233"/>
                    <a:pt x="16975" y="3076"/>
                    <a:pt x="17251" y="2211"/>
                  </a:cubicBezTo>
                  <a:lnTo>
                    <a:pt x="17251" y="2211"/>
                  </a:lnTo>
                  <a:cubicBezTo>
                    <a:pt x="16448" y="4737"/>
                    <a:pt x="15159" y="7024"/>
                    <a:pt x="13717" y="9241"/>
                  </a:cubicBezTo>
                  <a:cubicBezTo>
                    <a:pt x="15426" y="6666"/>
                    <a:pt x="17011" y="4019"/>
                    <a:pt x="17969" y="996"/>
                  </a:cubicBezTo>
                  <a:cubicBezTo>
                    <a:pt x="17995" y="915"/>
                    <a:pt x="17938" y="840"/>
                    <a:pt x="17865" y="809"/>
                  </a:cubicBezTo>
                  <a:cubicBezTo>
                    <a:pt x="18382" y="739"/>
                    <a:pt x="18902" y="699"/>
                    <a:pt x="19424" y="684"/>
                  </a:cubicBezTo>
                  <a:close/>
                  <a:moveTo>
                    <a:pt x="21422" y="1490"/>
                  </a:moveTo>
                  <a:cubicBezTo>
                    <a:pt x="20126" y="5232"/>
                    <a:pt x="17819" y="8667"/>
                    <a:pt x="15807" y="12048"/>
                  </a:cubicBezTo>
                  <a:cubicBezTo>
                    <a:pt x="14297" y="14580"/>
                    <a:pt x="13108" y="17371"/>
                    <a:pt x="11439" y="19799"/>
                  </a:cubicBezTo>
                  <a:cubicBezTo>
                    <a:pt x="9975" y="19909"/>
                    <a:pt x="8581" y="20492"/>
                    <a:pt x="7126" y="20911"/>
                  </a:cubicBezTo>
                  <a:cubicBezTo>
                    <a:pt x="10844" y="14392"/>
                    <a:pt x="15016" y="8159"/>
                    <a:pt x="19084" y="1857"/>
                  </a:cubicBezTo>
                  <a:lnTo>
                    <a:pt x="19084" y="1857"/>
                  </a:lnTo>
                  <a:cubicBezTo>
                    <a:pt x="17202" y="4773"/>
                    <a:pt x="15083" y="8086"/>
                    <a:pt x="13021" y="11473"/>
                  </a:cubicBezTo>
                  <a:cubicBezTo>
                    <a:pt x="12880" y="11707"/>
                    <a:pt x="12735" y="11941"/>
                    <a:pt x="12594" y="12175"/>
                  </a:cubicBezTo>
                  <a:cubicBezTo>
                    <a:pt x="11375" y="14190"/>
                    <a:pt x="10189" y="16219"/>
                    <a:pt x="9086" y="18211"/>
                  </a:cubicBezTo>
                  <a:lnTo>
                    <a:pt x="8829" y="18663"/>
                  </a:lnTo>
                  <a:lnTo>
                    <a:pt x="8829" y="18663"/>
                  </a:lnTo>
                  <a:cubicBezTo>
                    <a:pt x="8875" y="18585"/>
                    <a:pt x="8923" y="18506"/>
                    <a:pt x="8968" y="18428"/>
                  </a:cubicBezTo>
                  <a:lnTo>
                    <a:pt x="8968" y="18428"/>
                  </a:lnTo>
                  <a:cubicBezTo>
                    <a:pt x="8662" y="18985"/>
                    <a:pt x="8353" y="19542"/>
                    <a:pt x="8064" y="20088"/>
                  </a:cubicBezTo>
                  <a:cubicBezTo>
                    <a:pt x="7994" y="20217"/>
                    <a:pt x="8107" y="20335"/>
                    <a:pt x="8217" y="20335"/>
                  </a:cubicBezTo>
                  <a:cubicBezTo>
                    <a:pt x="8266" y="20335"/>
                    <a:pt x="8315" y="20311"/>
                    <a:pt x="8347" y="20253"/>
                  </a:cubicBezTo>
                  <a:cubicBezTo>
                    <a:pt x="11471" y="14398"/>
                    <a:pt x="15385" y="9013"/>
                    <a:pt x="18936" y="3418"/>
                  </a:cubicBezTo>
                  <a:cubicBezTo>
                    <a:pt x="18998" y="3321"/>
                    <a:pt x="19035" y="3278"/>
                    <a:pt x="19052" y="3278"/>
                  </a:cubicBezTo>
                  <a:cubicBezTo>
                    <a:pt x="19148" y="3278"/>
                    <a:pt x="18615" y="4646"/>
                    <a:pt x="18281" y="5465"/>
                  </a:cubicBezTo>
                  <a:cubicBezTo>
                    <a:pt x="16618" y="7948"/>
                    <a:pt x="14981" y="10480"/>
                    <a:pt x="13506" y="13052"/>
                  </a:cubicBezTo>
                  <a:cubicBezTo>
                    <a:pt x="12120" y="15206"/>
                    <a:pt x="10836" y="17403"/>
                    <a:pt x="9796" y="19773"/>
                  </a:cubicBezTo>
                  <a:cubicBezTo>
                    <a:pt x="9739" y="19902"/>
                    <a:pt x="9844" y="20021"/>
                    <a:pt x="9950" y="20021"/>
                  </a:cubicBezTo>
                  <a:cubicBezTo>
                    <a:pt x="9998" y="20021"/>
                    <a:pt x="10046" y="19996"/>
                    <a:pt x="10079" y="19938"/>
                  </a:cubicBezTo>
                  <a:cubicBezTo>
                    <a:pt x="12002" y="16592"/>
                    <a:pt x="13965" y="13272"/>
                    <a:pt x="15972" y="9978"/>
                  </a:cubicBezTo>
                  <a:cubicBezTo>
                    <a:pt x="17559" y="7377"/>
                    <a:pt x="20438" y="4331"/>
                    <a:pt x="21422" y="1490"/>
                  </a:cubicBezTo>
                  <a:close/>
                  <a:moveTo>
                    <a:pt x="9868" y="14938"/>
                  </a:moveTo>
                  <a:cubicBezTo>
                    <a:pt x="8598" y="16880"/>
                    <a:pt x="7440" y="18884"/>
                    <a:pt x="6606" y="21049"/>
                  </a:cubicBezTo>
                  <a:cubicBezTo>
                    <a:pt x="6303" y="21127"/>
                    <a:pt x="5994" y="21188"/>
                    <a:pt x="5679" y="21234"/>
                  </a:cubicBezTo>
                  <a:cubicBezTo>
                    <a:pt x="6929" y="19306"/>
                    <a:pt x="8208" y="17394"/>
                    <a:pt x="9490" y="15486"/>
                  </a:cubicBezTo>
                  <a:lnTo>
                    <a:pt x="9868" y="14938"/>
                  </a:lnTo>
                  <a:close/>
                  <a:moveTo>
                    <a:pt x="22067" y="0"/>
                  </a:moveTo>
                  <a:cubicBezTo>
                    <a:pt x="22010" y="0"/>
                    <a:pt x="21952" y="24"/>
                    <a:pt x="21916" y="78"/>
                  </a:cubicBezTo>
                  <a:cubicBezTo>
                    <a:pt x="21841" y="191"/>
                    <a:pt x="21763" y="306"/>
                    <a:pt x="21688" y="419"/>
                  </a:cubicBezTo>
                  <a:cubicBezTo>
                    <a:pt x="21131" y="306"/>
                    <a:pt x="20562" y="246"/>
                    <a:pt x="19993" y="246"/>
                  </a:cubicBezTo>
                  <a:cubicBezTo>
                    <a:pt x="19961" y="191"/>
                    <a:pt x="19905" y="155"/>
                    <a:pt x="19846" y="155"/>
                  </a:cubicBezTo>
                  <a:cubicBezTo>
                    <a:pt x="19799" y="155"/>
                    <a:pt x="19751" y="179"/>
                    <a:pt x="19713" y="237"/>
                  </a:cubicBezTo>
                  <a:cubicBezTo>
                    <a:pt x="19713" y="240"/>
                    <a:pt x="19710" y="240"/>
                    <a:pt x="19707" y="243"/>
                  </a:cubicBezTo>
                  <a:cubicBezTo>
                    <a:pt x="18668" y="257"/>
                    <a:pt x="17565" y="416"/>
                    <a:pt x="16459" y="667"/>
                  </a:cubicBezTo>
                  <a:cubicBezTo>
                    <a:pt x="16485" y="563"/>
                    <a:pt x="16517" y="465"/>
                    <a:pt x="16540" y="364"/>
                  </a:cubicBezTo>
                  <a:cubicBezTo>
                    <a:pt x="16563" y="252"/>
                    <a:pt x="16482" y="181"/>
                    <a:pt x="16396" y="181"/>
                  </a:cubicBezTo>
                  <a:cubicBezTo>
                    <a:pt x="16349" y="181"/>
                    <a:pt x="16301" y="202"/>
                    <a:pt x="16266" y="248"/>
                  </a:cubicBezTo>
                  <a:cubicBezTo>
                    <a:pt x="16127" y="430"/>
                    <a:pt x="16000" y="624"/>
                    <a:pt x="15868" y="809"/>
                  </a:cubicBezTo>
                  <a:cubicBezTo>
                    <a:pt x="13691" y="1363"/>
                    <a:pt x="11552" y="2240"/>
                    <a:pt x="9900" y="3058"/>
                  </a:cubicBezTo>
                  <a:cubicBezTo>
                    <a:pt x="9938" y="2962"/>
                    <a:pt x="9855" y="2858"/>
                    <a:pt x="9770" y="2858"/>
                  </a:cubicBezTo>
                  <a:cubicBezTo>
                    <a:pt x="9738" y="2858"/>
                    <a:pt x="9707" y="2871"/>
                    <a:pt x="9681" y="2904"/>
                  </a:cubicBezTo>
                  <a:cubicBezTo>
                    <a:pt x="9568" y="3049"/>
                    <a:pt x="9461" y="3193"/>
                    <a:pt x="9349" y="3338"/>
                  </a:cubicBezTo>
                  <a:cubicBezTo>
                    <a:pt x="8927" y="3557"/>
                    <a:pt x="8543" y="3771"/>
                    <a:pt x="8211" y="3964"/>
                  </a:cubicBezTo>
                  <a:cubicBezTo>
                    <a:pt x="5310" y="5688"/>
                    <a:pt x="1617" y="8606"/>
                    <a:pt x="200" y="11727"/>
                  </a:cubicBezTo>
                  <a:cubicBezTo>
                    <a:pt x="6" y="12160"/>
                    <a:pt x="1" y="12651"/>
                    <a:pt x="90" y="13148"/>
                  </a:cubicBezTo>
                  <a:cubicBezTo>
                    <a:pt x="87" y="13148"/>
                    <a:pt x="87" y="13150"/>
                    <a:pt x="84" y="13153"/>
                  </a:cubicBezTo>
                  <a:cubicBezTo>
                    <a:pt x="32" y="13220"/>
                    <a:pt x="58" y="13318"/>
                    <a:pt x="139" y="13350"/>
                  </a:cubicBezTo>
                  <a:cubicBezTo>
                    <a:pt x="217" y="13676"/>
                    <a:pt x="321" y="13996"/>
                    <a:pt x="448" y="14308"/>
                  </a:cubicBezTo>
                  <a:cubicBezTo>
                    <a:pt x="448" y="14372"/>
                    <a:pt x="437" y="14435"/>
                    <a:pt x="442" y="14499"/>
                  </a:cubicBezTo>
                  <a:cubicBezTo>
                    <a:pt x="442" y="14525"/>
                    <a:pt x="462" y="14539"/>
                    <a:pt x="483" y="14539"/>
                  </a:cubicBezTo>
                  <a:cubicBezTo>
                    <a:pt x="502" y="14539"/>
                    <a:pt x="522" y="14527"/>
                    <a:pt x="526" y="14502"/>
                  </a:cubicBezTo>
                  <a:cubicBezTo>
                    <a:pt x="592" y="14660"/>
                    <a:pt x="659" y="14813"/>
                    <a:pt x="725" y="14958"/>
                  </a:cubicBezTo>
                  <a:cubicBezTo>
                    <a:pt x="708" y="15223"/>
                    <a:pt x="717" y="15492"/>
                    <a:pt x="745" y="15755"/>
                  </a:cubicBezTo>
                  <a:cubicBezTo>
                    <a:pt x="725" y="15786"/>
                    <a:pt x="705" y="15818"/>
                    <a:pt x="688" y="15850"/>
                  </a:cubicBezTo>
                  <a:cubicBezTo>
                    <a:pt x="627" y="15948"/>
                    <a:pt x="702" y="16023"/>
                    <a:pt x="786" y="16032"/>
                  </a:cubicBezTo>
                  <a:cubicBezTo>
                    <a:pt x="800" y="16110"/>
                    <a:pt x="803" y="16188"/>
                    <a:pt x="823" y="16268"/>
                  </a:cubicBezTo>
                  <a:cubicBezTo>
                    <a:pt x="838" y="16325"/>
                    <a:pt x="904" y="16373"/>
                    <a:pt x="965" y="16373"/>
                  </a:cubicBezTo>
                  <a:cubicBezTo>
                    <a:pt x="988" y="16373"/>
                    <a:pt x="1010" y="16367"/>
                    <a:pt x="1028" y="16352"/>
                  </a:cubicBezTo>
                  <a:cubicBezTo>
                    <a:pt x="1101" y="16297"/>
                    <a:pt x="1158" y="16242"/>
                    <a:pt x="1222" y="16190"/>
                  </a:cubicBezTo>
                  <a:cubicBezTo>
                    <a:pt x="1254" y="16286"/>
                    <a:pt x="1280" y="16381"/>
                    <a:pt x="1306" y="16473"/>
                  </a:cubicBezTo>
                  <a:cubicBezTo>
                    <a:pt x="1254" y="16696"/>
                    <a:pt x="1199" y="16915"/>
                    <a:pt x="1158" y="17143"/>
                  </a:cubicBezTo>
                  <a:cubicBezTo>
                    <a:pt x="1144" y="17222"/>
                    <a:pt x="1210" y="17300"/>
                    <a:pt x="1280" y="17300"/>
                  </a:cubicBezTo>
                  <a:cubicBezTo>
                    <a:pt x="1307" y="17300"/>
                    <a:pt x="1334" y="17289"/>
                    <a:pt x="1357" y="17262"/>
                  </a:cubicBezTo>
                  <a:cubicBezTo>
                    <a:pt x="1395" y="17221"/>
                    <a:pt x="1424" y="17178"/>
                    <a:pt x="1459" y="17140"/>
                  </a:cubicBezTo>
                  <a:cubicBezTo>
                    <a:pt x="1811" y="18994"/>
                    <a:pt x="1554" y="20538"/>
                    <a:pt x="3003" y="22002"/>
                  </a:cubicBezTo>
                  <a:cubicBezTo>
                    <a:pt x="3029" y="22028"/>
                    <a:pt x="3057" y="22039"/>
                    <a:pt x="3084" y="22039"/>
                  </a:cubicBezTo>
                  <a:cubicBezTo>
                    <a:pt x="3172" y="22039"/>
                    <a:pt x="3246" y="21923"/>
                    <a:pt x="3171" y="21835"/>
                  </a:cubicBezTo>
                  <a:cubicBezTo>
                    <a:pt x="2590" y="21153"/>
                    <a:pt x="2414" y="19438"/>
                    <a:pt x="2186" y="18038"/>
                  </a:cubicBezTo>
                  <a:lnTo>
                    <a:pt x="2186" y="18035"/>
                  </a:lnTo>
                  <a:cubicBezTo>
                    <a:pt x="3580" y="15734"/>
                    <a:pt x="4917" y="13402"/>
                    <a:pt x="6297" y="11092"/>
                  </a:cubicBezTo>
                  <a:cubicBezTo>
                    <a:pt x="7689" y="8762"/>
                    <a:pt x="11000" y="5356"/>
                    <a:pt x="11779" y="3560"/>
                  </a:cubicBezTo>
                  <a:lnTo>
                    <a:pt x="11779" y="3560"/>
                  </a:lnTo>
                  <a:cubicBezTo>
                    <a:pt x="10099" y="7431"/>
                    <a:pt x="7357" y="10673"/>
                    <a:pt x="5067" y="14196"/>
                  </a:cubicBezTo>
                  <a:cubicBezTo>
                    <a:pt x="4553" y="14958"/>
                    <a:pt x="4054" y="15734"/>
                    <a:pt x="3589" y="16540"/>
                  </a:cubicBezTo>
                  <a:cubicBezTo>
                    <a:pt x="2837" y="17841"/>
                    <a:pt x="2609" y="18271"/>
                    <a:pt x="2640" y="18271"/>
                  </a:cubicBezTo>
                  <a:cubicBezTo>
                    <a:pt x="2665" y="18271"/>
                    <a:pt x="2844" y="18014"/>
                    <a:pt x="3055" y="17703"/>
                  </a:cubicBezTo>
                  <a:lnTo>
                    <a:pt x="3055" y="17703"/>
                  </a:lnTo>
                  <a:cubicBezTo>
                    <a:pt x="2818" y="18188"/>
                    <a:pt x="2593" y="18676"/>
                    <a:pt x="2391" y="19181"/>
                  </a:cubicBezTo>
                  <a:cubicBezTo>
                    <a:pt x="2347" y="19290"/>
                    <a:pt x="2436" y="19360"/>
                    <a:pt x="2528" y="19360"/>
                  </a:cubicBezTo>
                  <a:cubicBezTo>
                    <a:pt x="2588" y="19360"/>
                    <a:pt x="2650" y="19330"/>
                    <a:pt x="2677" y="19262"/>
                  </a:cubicBezTo>
                  <a:cubicBezTo>
                    <a:pt x="4978" y="13616"/>
                    <a:pt x="9305" y="8896"/>
                    <a:pt x="12570" y="3783"/>
                  </a:cubicBezTo>
                  <a:lnTo>
                    <a:pt x="12570" y="3783"/>
                  </a:lnTo>
                  <a:cubicBezTo>
                    <a:pt x="12206" y="4354"/>
                    <a:pt x="11788" y="6271"/>
                    <a:pt x="11332" y="7111"/>
                  </a:cubicBezTo>
                  <a:cubicBezTo>
                    <a:pt x="10610" y="8439"/>
                    <a:pt x="9753" y="9695"/>
                    <a:pt x="8921" y="10956"/>
                  </a:cubicBezTo>
                  <a:cubicBezTo>
                    <a:pt x="6993" y="13869"/>
                    <a:pt x="4897" y="16661"/>
                    <a:pt x="3032" y="19617"/>
                  </a:cubicBezTo>
                  <a:cubicBezTo>
                    <a:pt x="2960" y="19734"/>
                    <a:pt x="3062" y="19839"/>
                    <a:pt x="3168" y="19839"/>
                  </a:cubicBezTo>
                  <a:cubicBezTo>
                    <a:pt x="3214" y="19839"/>
                    <a:pt x="3261" y="19819"/>
                    <a:pt x="3295" y="19770"/>
                  </a:cubicBezTo>
                  <a:cubicBezTo>
                    <a:pt x="3895" y="18898"/>
                    <a:pt x="4519" y="18044"/>
                    <a:pt x="5137" y="17184"/>
                  </a:cubicBezTo>
                  <a:lnTo>
                    <a:pt x="5137" y="17184"/>
                  </a:lnTo>
                  <a:cubicBezTo>
                    <a:pt x="4493" y="18364"/>
                    <a:pt x="3924" y="19594"/>
                    <a:pt x="3488" y="20911"/>
                  </a:cubicBezTo>
                  <a:cubicBezTo>
                    <a:pt x="3450" y="21026"/>
                    <a:pt x="3543" y="21101"/>
                    <a:pt x="3638" y="21101"/>
                  </a:cubicBezTo>
                  <a:cubicBezTo>
                    <a:pt x="3688" y="21101"/>
                    <a:pt x="3739" y="21080"/>
                    <a:pt x="3771" y="21032"/>
                  </a:cubicBezTo>
                  <a:cubicBezTo>
                    <a:pt x="6289" y="17345"/>
                    <a:pt x="8705" y="13595"/>
                    <a:pt x="11020" y="9784"/>
                  </a:cubicBezTo>
                  <a:cubicBezTo>
                    <a:pt x="12088" y="8017"/>
                    <a:pt x="13064" y="6199"/>
                    <a:pt x="14150" y="4443"/>
                  </a:cubicBezTo>
                  <a:cubicBezTo>
                    <a:pt x="14439" y="3975"/>
                    <a:pt x="15635" y="1450"/>
                    <a:pt x="15865" y="1450"/>
                  </a:cubicBezTo>
                  <a:cubicBezTo>
                    <a:pt x="15942" y="1450"/>
                    <a:pt x="15909" y="1738"/>
                    <a:pt x="15694" y="2489"/>
                  </a:cubicBezTo>
                  <a:cubicBezTo>
                    <a:pt x="13962" y="4856"/>
                    <a:pt x="12738" y="7758"/>
                    <a:pt x="11280" y="10223"/>
                  </a:cubicBezTo>
                  <a:cubicBezTo>
                    <a:pt x="10657" y="11285"/>
                    <a:pt x="10024" y="12342"/>
                    <a:pt x="9389" y="13396"/>
                  </a:cubicBezTo>
                  <a:cubicBezTo>
                    <a:pt x="9978" y="12602"/>
                    <a:pt x="10567" y="11811"/>
                    <a:pt x="11147" y="11014"/>
                  </a:cubicBezTo>
                  <a:cubicBezTo>
                    <a:pt x="12556" y="8598"/>
                    <a:pt x="13928" y="6158"/>
                    <a:pt x="15290" y="3713"/>
                  </a:cubicBezTo>
                  <a:lnTo>
                    <a:pt x="15290" y="3713"/>
                  </a:lnTo>
                  <a:cubicBezTo>
                    <a:pt x="14638" y="5520"/>
                    <a:pt x="13725" y="7209"/>
                    <a:pt x="12672" y="8837"/>
                  </a:cubicBezTo>
                  <a:cubicBezTo>
                    <a:pt x="13959" y="6912"/>
                    <a:pt x="15088" y="4899"/>
                    <a:pt x="15868" y="2682"/>
                  </a:cubicBezTo>
                  <a:cubicBezTo>
                    <a:pt x="16099" y="2280"/>
                    <a:pt x="16224" y="2110"/>
                    <a:pt x="16269" y="2110"/>
                  </a:cubicBezTo>
                  <a:cubicBezTo>
                    <a:pt x="16390" y="2110"/>
                    <a:pt x="15953" y="3301"/>
                    <a:pt x="15455" y="4536"/>
                  </a:cubicBezTo>
                  <a:cubicBezTo>
                    <a:pt x="14799" y="5838"/>
                    <a:pt x="14193" y="7174"/>
                    <a:pt x="13518" y="8471"/>
                  </a:cubicBezTo>
                  <a:cubicBezTo>
                    <a:pt x="12732" y="9698"/>
                    <a:pt x="11878" y="10887"/>
                    <a:pt x="11046" y="12079"/>
                  </a:cubicBezTo>
                  <a:cubicBezTo>
                    <a:pt x="8962" y="15070"/>
                    <a:pt x="7209" y="18209"/>
                    <a:pt x="5275" y="21292"/>
                  </a:cubicBezTo>
                  <a:cubicBezTo>
                    <a:pt x="5070" y="21312"/>
                    <a:pt x="4865" y="21324"/>
                    <a:pt x="4654" y="21326"/>
                  </a:cubicBezTo>
                  <a:cubicBezTo>
                    <a:pt x="6929" y="18044"/>
                    <a:pt x="9025" y="14652"/>
                    <a:pt x="11038" y="11208"/>
                  </a:cubicBezTo>
                  <a:lnTo>
                    <a:pt x="11038" y="11208"/>
                  </a:lnTo>
                  <a:cubicBezTo>
                    <a:pt x="10483" y="11964"/>
                    <a:pt x="9917" y="12717"/>
                    <a:pt x="9346" y="13468"/>
                  </a:cubicBezTo>
                  <a:cubicBezTo>
                    <a:pt x="8607" y="14692"/>
                    <a:pt x="7862" y="15908"/>
                    <a:pt x="7108" y="17120"/>
                  </a:cubicBezTo>
                  <a:cubicBezTo>
                    <a:pt x="6815" y="17587"/>
                    <a:pt x="4598" y="21245"/>
                    <a:pt x="4452" y="21245"/>
                  </a:cubicBezTo>
                  <a:cubicBezTo>
                    <a:pt x="4413" y="21245"/>
                    <a:pt x="4523" y="20983"/>
                    <a:pt x="4857" y="20328"/>
                  </a:cubicBezTo>
                  <a:cubicBezTo>
                    <a:pt x="5991" y="18102"/>
                    <a:pt x="7420" y="16063"/>
                    <a:pt x="8898" y="14063"/>
                  </a:cubicBezTo>
                  <a:lnTo>
                    <a:pt x="8898" y="14063"/>
                  </a:lnTo>
                  <a:cubicBezTo>
                    <a:pt x="7120" y="16398"/>
                    <a:pt x="5368" y="18748"/>
                    <a:pt x="4063" y="21306"/>
                  </a:cubicBezTo>
                  <a:cubicBezTo>
                    <a:pt x="3742" y="21289"/>
                    <a:pt x="3427" y="21243"/>
                    <a:pt x="3116" y="21176"/>
                  </a:cubicBezTo>
                  <a:cubicBezTo>
                    <a:pt x="3108" y="21175"/>
                    <a:pt x="3101" y="21174"/>
                    <a:pt x="3094" y="21174"/>
                  </a:cubicBezTo>
                  <a:cubicBezTo>
                    <a:pt x="3001" y="21174"/>
                    <a:pt x="2970" y="21314"/>
                    <a:pt x="3069" y="21341"/>
                  </a:cubicBezTo>
                  <a:cubicBezTo>
                    <a:pt x="3358" y="21422"/>
                    <a:pt x="3653" y="21488"/>
                    <a:pt x="3950" y="21537"/>
                  </a:cubicBezTo>
                  <a:cubicBezTo>
                    <a:pt x="3800" y="21840"/>
                    <a:pt x="3647" y="22143"/>
                    <a:pt x="3511" y="22452"/>
                  </a:cubicBezTo>
                  <a:cubicBezTo>
                    <a:pt x="3456" y="22574"/>
                    <a:pt x="3546" y="22676"/>
                    <a:pt x="3645" y="22676"/>
                  </a:cubicBezTo>
                  <a:cubicBezTo>
                    <a:pt x="3690" y="22676"/>
                    <a:pt x="3736" y="22655"/>
                    <a:pt x="3771" y="22605"/>
                  </a:cubicBezTo>
                  <a:cubicBezTo>
                    <a:pt x="4008" y="22273"/>
                    <a:pt x="4236" y="21933"/>
                    <a:pt x="4470" y="21598"/>
                  </a:cubicBezTo>
                  <a:cubicBezTo>
                    <a:pt x="4694" y="21621"/>
                    <a:pt x="4919" y="21632"/>
                    <a:pt x="5143" y="21632"/>
                  </a:cubicBezTo>
                  <a:cubicBezTo>
                    <a:pt x="5593" y="21632"/>
                    <a:pt x="6041" y="21586"/>
                    <a:pt x="6482" y="21494"/>
                  </a:cubicBezTo>
                  <a:cubicBezTo>
                    <a:pt x="6511" y="21550"/>
                    <a:pt x="6576" y="21584"/>
                    <a:pt x="6640" y="21584"/>
                  </a:cubicBezTo>
                  <a:cubicBezTo>
                    <a:pt x="6693" y="21584"/>
                    <a:pt x="6744" y="21561"/>
                    <a:pt x="6774" y="21508"/>
                  </a:cubicBezTo>
                  <a:cubicBezTo>
                    <a:pt x="6794" y="21474"/>
                    <a:pt x="6814" y="21439"/>
                    <a:pt x="6834" y="21407"/>
                  </a:cubicBezTo>
                  <a:cubicBezTo>
                    <a:pt x="7784" y="21165"/>
                    <a:pt x="8745" y="20766"/>
                    <a:pt x="9923" y="20316"/>
                  </a:cubicBezTo>
                  <a:cubicBezTo>
                    <a:pt x="10379" y="20137"/>
                    <a:pt x="10862" y="20024"/>
                    <a:pt x="11352" y="19987"/>
                  </a:cubicBezTo>
                  <a:lnTo>
                    <a:pt x="11352" y="19987"/>
                  </a:lnTo>
                  <a:cubicBezTo>
                    <a:pt x="11335" y="20090"/>
                    <a:pt x="11430" y="20175"/>
                    <a:pt x="11528" y="20175"/>
                  </a:cubicBezTo>
                  <a:cubicBezTo>
                    <a:pt x="11579" y="20175"/>
                    <a:pt x="11631" y="20152"/>
                    <a:pt x="11670" y="20097"/>
                  </a:cubicBezTo>
                  <a:cubicBezTo>
                    <a:pt x="11693" y="20059"/>
                    <a:pt x="11716" y="20019"/>
                    <a:pt x="11742" y="19984"/>
                  </a:cubicBezTo>
                  <a:cubicBezTo>
                    <a:pt x="14212" y="20064"/>
                    <a:pt x="15408" y="22542"/>
                    <a:pt x="17853" y="22542"/>
                  </a:cubicBezTo>
                  <a:cubicBezTo>
                    <a:pt x="17969" y="22542"/>
                    <a:pt x="18087" y="22536"/>
                    <a:pt x="18209" y="22525"/>
                  </a:cubicBezTo>
                  <a:cubicBezTo>
                    <a:pt x="19004" y="22447"/>
                    <a:pt x="19748" y="22165"/>
                    <a:pt x="20413" y="22165"/>
                  </a:cubicBezTo>
                  <a:cubicBezTo>
                    <a:pt x="21091" y="22165"/>
                    <a:pt x="21686" y="22459"/>
                    <a:pt x="22167" y="23564"/>
                  </a:cubicBezTo>
                  <a:cubicBezTo>
                    <a:pt x="22892" y="25221"/>
                    <a:pt x="26267" y="26084"/>
                    <a:pt x="26607" y="27213"/>
                  </a:cubicBezTo>
                  <a:cubicBezTo>
                    <a:pt x="26629" y="27288"/>
                    <a:pt x="26688" y="27321"/>
                    <a:pt x="26748" y="27321"/>
                  </a:cubicBezTo>
                  <a:cubicBezTo>
                    <a:pt x="26838" y="27321"/>
                    <a:pt x="26930" y="27247"/>
                    <a:pt x="26899" y="27132"/>
                  </a:cubicBezTo>
                  <a:cubicBezTo>
                    <a:pt x="26573" y="25960"/>
                    <a:pt x="26396" y="25516"/>
                    <a:pt x="25123" y="25414"/>
                  </a:cubicBezTo>
                  <a:cubicBezTo>
                    <a:pt x="23098" y="25247"/>
                    <a:pt x="22452" y="21302"/>
                    <a:pt x="20729" y="21302"/>
                  </a:cubicBezTo>
                  <a:cubicBezTo>
                    <a:pt x="20666" y="21302"/>
                    <a:pt x="20602" y="21307"/>
                    <a:pt x="20536" y="21318"/>
                  </a:cubicBezTo>
                  <a:cubicBezTo>
                    <a:pt x="19880" y="21426"/>
                    <a:pt x="19307" y="21475"/>
                    <a:pt x="18785" y="21475"/>
                  </a:cubicBezTo>
                  <a:cubicBezTo>
                    <a:pt x="16999" y="21475"/>
                    <a:pt x="15812" y="20901"/>
                    <a:pt x="13954" y="20166"/>
                  </a:cubicBezTo>
                  <a:cubicBezTo>
                    <a:pt x="13313" y="19908"/>
                    <a:pt x="12628" y="19776"/>
                    <a:pt x="11938" y="19776"/>
                  </a:cubicBezTo>
                  <a:cubicBezTo>
                    <a:pt x="11916" y="19776"/>
                    <a:pt x="11894" y="19776"/>
                    <a:pt x="11872" y="19776"/>
                  </a:cubicBezTo>
                  <a:cubicBezTo>
                    <a:pt x="13749" y="16996"/>
                    <a:pt x="15154" y="13820"/>
                    <a:pt x="16872" y="10942"/>
                  </a:cubicBezTo>
                  <a:cubicBezTo>
                    <a:pt x="18801" y="7700"/>
                    <a:pt x="20651" y="4469"/>
                    <a:pt x="21965" y="938"/>
                  </a:cubicBezTo>
                  <a:cubicBezTo>
                    <a:pt x="23351" y="1296"/>
                    <a:pt x="24480" y="2047"/>
                    <a:pt x="25132" y="3349"/>
                  </a:cubicBezTo>
                  <a:cubicBezTo>
                    <a:pt x="25149" y="3383"/>
                    <a:pt x="25176" y="3397"/>
                    <a:pt x="25203" y="3397"/>
                  </a:cubicBezTo>
                  <a:cubicBezTo>
                    <a:pt x="25264" y="3397"/>
                    <a:pt x="25328" y="3327"/>
                    <a:pt x="25297" y="3251"/>
                  </a:cubicBezTo>
                  <a:cubicBezTo>
                    <a:pt x="24661" y="1761"/>
                    <a:pt x="23527" y="915"/>
                    <a:pt x="22121" y="520"/>
                  </a:cubicBezTo>
                  <a:cubicBezTo>
                    <a:pt x="22155" y="419"/>
                    <a:pt x="22199" y="318"/>
                    <a:pt x="22233" y="211"/>
                  </a:cubicBezTo>
                  <a:cubicBezTo>
                    <a:pt x="22279" y="85"/>
                    <a:pt x="22174" y="0"/>
                    <a:pt x="220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8" name="Google Shape;13488;p54"/>
            <p:cNvSpPr/>
            <p:nvPr/>
          </p:nvSpPr>
          <p:spPr>
            <a:xfrm>
              <a:off x="6158125" y="4021950"/>
              <a:ext cx="552250" cy="774725"/>
            </a:xfrm>
            <a:custGeom>
              <a:rect b="b" l="l" r="r" t="t"/>
              <a:pathLst>
                <a:path extrusionOk="0" h="30989" w="22090">
                  <a:moveTo>
                    <a:pt x="15989" y="6166"/>
                  </a:moveTo>
                  <a:cubicBezTo>
                    <a:pt x="16269" y="6541"/>
                    <a:pt x="16558" y="6913"/>
                    <a:pt x="16855" y="7280"/>
                  </a:cubicBezTo>
                  <a:cubicBezTo>
                    <a:pt x="16849" y="7283"/>
                    <a:pt x="16844" y="7280"/>
                    <a:pt x="16838" y="7286"/>
                  </a:cubicBezTo>
                  <a:cubicBezTo>
                    <a:pt x="16162" y="8045"/>
                    <a:pt x="15547" y="8845"/>
                    <a:pt x="14956" y="9659"/>
                  </a:cubicBezTo>
                  <a:lnTo>
                    <a:pt x="14956" y="9656"/>
                  </a:lnTo>
                  <a:cubicBezTo>
                    <a:pt x="15412" y="8495"/>
                    <a:pt x="15773" y="7326"/>
                    <a:pt x="15989" y="6166"/>
                  </a:cubicBezTo>
                  <a:close/>
                  <a:moveTo>
                    <a:pt x="12229" y="1494"/>
                  </a:moveTo>
                  <a:cubicBezTo>
                    <a:pt x="12401" y="1494"/>
                    <a:pt x="10586" y="5644"/>
                    <a:pt x="10598" y="5644"/>
                  </a:cubicBezTo>
                  <a:cubicBezTo>
                    <a:pt x="10598" y="5644"/>
                    <a:pt x="10601" y="5640"/>
                    <a:pt x="10605" y="5631"/>
                  </a:cubicBezTo>
                  <a:lnTo>
                    <a:pt x="10605" y="5631"/>
                  </a:lnTo>
                  <a:cubicBezTo>
                    <a:pt x="9737" y="7439"/>
                    <a:pt x="8644" y="9155"/>
                    <a:pt x="7605" y="10869"/>
                  </a:cubicBezTo>
                  <a:cubicBezTo>
                    <a:pt x="7195" y="11544"/>
                    <a:pt x="6794" y="12217"/>
                    <a:pt x="6401" y="12889"/>
                  </a:cubicBezTo>
                  <a:cubicBezTo>
                    <a:pt x="8252" y="9607"/>
                    <a:pt x="9753" y="6033"/>
                    <a:pt x="11416" y="2874"/>
                  </a:cubicBezTo>
                  <a:cubicBezTo>
                    <a:pt x="11941" y="1877"/>
                    <a:pt x="12177" y="1494"/>
                    <a:pt x="12229" y="1494"/>
                  </a:cubicBezTo>
                  <a:close/>
                  <a:moveTo>
                    <a:pt x="10980" y="1051"/>
                  </a:moveTo>
                  <a:cubicBezTo>
                    <a:pt x="11092" y="1051"/>
                    <a:pt x="8823" y="4849"/>
                    <a:pt x="8414" y="5646"/>
                  </a:cubicBezTo>
                  <a:cubicBezTo>
                    <a:pt x="6950" y="8493"/>
                    <a:pt x="5674" y="11385"/>
                    <a:pt x="4011" y="14036"/>
                  </a:cubicBezTo>
                  <a:cubicBezTo>
                    <a:pt x="4857" y="12292"/>
                    <a:pt x="5685" y="10545"/>
                    <a:pt x="6485" y="8767"/>
                  </a:cubicBezTo>
                  <a:cubicBezTo>
                    <a:pt x="7409" y="6717"/>
                    <a:pt x="8492" y="4742"/>
                    <a:pt x="9724" y="2860"/>
                  </a:cubicBezTo>
                  <a:cubicBezTo>
                    <a:pt x="10587" y="1547"/>
                    <a:pt x="10939" y="1051"/>
                    <a:pt x="10980" y="1051"/>
                  </a:cubicBezTo>
                  <a:close/>
                  <a:moveTo>
                    <a:pt x="19378" y="10386"/>
                  </a:moveTo>
                  <a:cubicBezTo>
                    <a:pt x="19549" y="10606"/>
                    <a:pt x="19719" y="10825"/>
                    <a:pt x="19884" y="11048"/>
                  </a:cubicBezTo>
                  <a:cubicBezTo>
                    <a:pt x="18937" y="12361"/>
                    <a:pt x="18022" y="13805"/>
                    <a:pt x="17167" y="15271"/>
                  </a:cubicBezTo>
                  <a:cubicBezTo>
                    <a:pt x="17987" y="13686"/>
                    <a:pt x="18758" y="12078"/>
                    <a:pt x="19378" y="10386"/>
                  </a:cubicBezTo>
                  <a:close/>
                  <a:moveTo>
                    <a:pt x="15325" y="5219"/>
                  </a:moveTo>
                  <a:cubicBezTo>
                    <a:pt x="15469" y="5432"/>
                    <a:pt x="15608" y="5652"/>
                    <a:pt x="15761" y="5860"/>
                  </a:cubicBezTo>
                  <a:cubicBezTo>
                    <a:pt x="15744" y="5874"/>
                    <a:pt x="15723" y="5880"/>
                    <a:pt x="15709" y="5903"/>
                  </a:cubicBezTo>
                  <a:cubicBezTo>
                    <a:pt x="14315" y="8207"/>
                    <a:pt x="13041" y="10568"/>
                    <a:pt x="11762" y="12936"/>
                  </a:cubicBezTo>
                  <a:cubicBezTo>
                    <a:pt x="10821" y="14682"/>
                    <a:pt x="8728" y="17041"/>
                    <a:pt x="8070" y="18427"/>
                  </a:cubicBezTo>
                  <a:cubicBezTo>
                    <a:pt x="10238" y="13857"/>
                    <a:pt x="13503" y="9979"/>
                    <a:pt x="15325" y="5219"/>
                  </a:cubicBezTo>
                  <a:close/>
                  <a:moveTo>
                    <a:pt x="21610" y="16456"/>
                  </a:moveTo>
                  <a:cubicBezTo>
                    <a:pt x="21523" y="17572"/>
                    <a:pt x="21127" y="18653"/>
                    <a:pt x="20331" y="19590"/>
                  </a:cubicBezTo>
                  <a:cubicBezTo>
                    <a:pt x="20851" y="18592"/>
                    <a:pt x="21289" y="17564"/>
                    <a:pt x="21610" y="16456"/>
                  </a:cubicBezTo>
                  <a:close/>
                  <a:moveTo>
                    <a:pt x="14419" y="3703"/>
                  </a:moveTo>
                  <a:cubicBezTo>
                    <a:pt x="14638" y="4125"/>
                    <a:pt x="14875" y="4532"/>
                    <a:pt x="15129" y="4930"/>
                  </a:cubicBezTo>
                  <a:cubicBezTo>
                    <a:pt x="15114" y="4942"/>
                    <a:pt x="15094" y="4944"/>
                    <a:pt x="15083" y="4962"/>
                  </a:cubicBezTo>
                  <a:cubicBezTo>
                    <a:pt x="11806" y="9624"/>
                    <a:pt x="9632" y="14922"/>
                    <a:pt x="6422" y="19625"/>
                  </a:cubicBezTo>
                  <a:cubicBezTo>
                    <a:pt x="7646" y="17832"/>
                    <a:pt x="8642" y="14477"/>
                    <a:pt x="9851" y="12312"/>
                  </a:cubicBezTo>
                  <a:cubicBezTo>
                    <a:pt x="11439" y="9468"/>
                    <a:pt x="13062" y="6671"/>
                    <a:pt x="14419" y="3706"/>
                  </a:cubicBezTo>
                  <a:lnTo>
                    <a:pt x="14419" y="3703"/>
                  </a:lnTo>
                  <a:close/>
                  <a:moveTo>
                    <a:pt x="20143" y="11423"/>
                  </a:moveTo>
                  <a:cubicBezTo>
                    <a:pt x="20914" y="12578"/>
                    <a:pt x="21454" y="13932"/>
                    <a:pt x="21593" y="15294"/>
                  </a:cubicBezTo>
                  <a:cubicBezTo>
                    <a:pt x="21564" y="15303"/>
                    <a:pt x="21541" y="15323"/>
                    <a:pt x="21521" y="15346"/>
                  </a:cubicBezTo>
                  <a:cubicBezTo>
                    <a:pt x="21056" y="16016"/>
                    <a:pt x="20620" y="16703"/>
                    <a:pt x="20198" y="17396"/>
                  </a:cubicBezTo>
                  <a:cubicBezTo>
                    <a:pt x="20458" y="16611"/>
                    <a:pt x="20704" y="15817"/>
                    <a:pt x="20903" y="15011"/>
                  </a:cubicBezTo>
                  <a:cubicBezTo>
                    <a:pt x="20934" y="14899"/>
                    <a:pt x="20828" y="14783"/>
                    <a:pt x="20725" y="14783"/>
                  </a:cubicBezTo>
                  <a:cubicBezTo>
                    <a:pt x="20685" y="14783"/>
                    <a:pt x="20645" y="14800"/>
                    <a:pt x="20614" y="14841"/>
                  </a:cubicBezTo>
                  <a:lnTo>
                    <a:pt x="20611" y="14841"/>
                  </a:lnTo>
                  <a:cubicBezTo>
                    <a:pt x="20418" y="15089"/>
                    <a:pt x="20227" y="15341"/>
                    <a:pt x="20037" y="15589"/>
                  </a:cubicBezTo>
                  <a:cubicBezTo>
                    <a:pt x="20377" y="14887"/>
                    <a:pt x="20721" y="14189"/>
                    <a:pt x="21038" y="13476"/>
                  </a:cubicBezTo>
                  <a:cubicBezTo>
                    <a:pt x="21096" y="13342"/>
                    <a:pt x="20989" y="13221"/>
                    <a:pt x="20881" y="13221"/>
                  </a:cubicBezTo>
                  <a:cubicBezTo>
                    <a:pt x="20833" y="13221"/>
                    <a:pt x="20784" y="13246"/>
                    <a:pt x="20750" y="13305"/>
                  </a:cubicBezTo>
                  <a:cubicBezTo>
                    <a:pt x="19312" y="15750"/>
                    <a:pt x="17635" y="18034"/>
                    <a:pt x="16116" y="20407"/>
                  </a:cubicBezTo>
                  <a:cubicBezTo>
                    <a:pt x="17583" y="17468"/>
                    <a:pt x="19075" y="14549"/>
                    <a:pt x="20143" y="11423"/>
                  </a:cubicBezTo>
                  <a:close/>
                  <a:moveTo>
                    <a:pt x="17077" y="7557"/>
                  </a:moveTo>
                  <a:cubicBezTo>
                    <a:pt x="17756" y="8389"/>
                    <a:pt x="18457" y="9209"/>
                    <a:pt x="19133" y="10063"/>
                  </a:cubicBezTo>
                  <a:cubicBezTo>
                    <a:pt x="16942" y="13802"/>
                    <a:pt x="14932" y="17639"/>
                    <a:pt x="12707" y="21351"/>
                  </a:cubicBezTo>
                  <a:cubicBezTo>
                    <a:pt x="14785" y="17754"/>
                    <a:pt x="16561" y="13819"/>
                    <a:pt x="18518" y="10167"/>
                  </a:cubicBezTo>
                  <a:cubicBezTo>
                    <a:pt x="18590" y="10034"/>
                    <a:pt x="18481" y="9918"/>
                    <a:pt x="18367" y="9918"/>
                  </a:cubicBezTo>
                  <a:cubicBezTo>
                    <a:pt x="18316" y="9918"/>
                    <a:pt x="18264" y="9941"/>
                    <a:pt x="18227" y="9997"/>
                  </a:cubicBezTo>
                  <a:cubicBezTo>
                    <a:pt x="16662" y="12301"/>
                    <a:pt x="15172" y="14651"/>
                    <a:pt x="13685" y="17006"/>
                  </a:cubicBezTo>
                  <a:cubicBezTo>
                    <a:pt x="13390" y="17477"/>
                    <a:pt x="11134" y="21307"/>
                    <a:pt x="11066" y="21307"/>
                  </a:cubicBezTo>
                  <a:cubicBezTo>
                    <a:pt x="11047" y="21307"/>
                    <a:pt x="11201" y="21005"/>
                    <a:pt x="11618" y="20243"/>
                  </a:cubicBezTo>
                  <a:cubicBezTo>
                    <a:pt x="13700" y="16449"/>
                    <a:pt x="16439" y="13213"/>
                    <a:pt x="17747" y="9024"/>
                  </a:cubicBezTo>
                  <a:cubicBezTo>
                    <a:pt x="17787" y="8898"/>
                    <a:pt x="17691" y="8821"/>
                    <a:pt x="17590" y="8821"/>
                  </a:cubicBezTo>
                  <a:cubicBezTo>
                    <a:pt x="17535" y="8821"/>
                    <a:pt x="17479" y="8844"/>
                    <a:pt x="17441" y="8894"/>
                  </a:cubicBezTo>
                  <a:cubicBezTo>
                    <a:pt x="16601" y="10028"/>
                    <a:pt x="15784" y="11175"/>
                    <a:pt x="14987" y="12332"/>
                  </a:cubicBezTo>
                  <a:lnTo>
                    <a:pt x="14987" y="12332"/>
                  </a:lnTo>
                  <a:cubicBezTo>
                    <a:pt x="15787" y="10793"/>
                    <a:pt x="16512" y="9217"/>
                    <a:pt x="17077" y="7557"/>
                  </a:cubicBezTo>
                  <a:close/>
                  <a:moveTo>
                    <a:pt x="21052" y="16721"/>
                  </a:moveTo>
                  <a:cubicBezTo>
                    <a:pt x="21243" y="16721"/>
                    <a:pt x="20090" y="19347"/>
                    <a:pt x="19612" y="20211"/>
                  </a:cubicBezTo>
                  <a:cubicBezTo>
                    <a:pt x="18865" y="21568"/>
                    <a:pt x="18013" y="22829"/>
                    <a:pt x="17190" y="24103"/>
                  </a:cubicBezTo>
                  <a:cubicBezTo>
                    <a:pt x="18091" y="22518"/>
                    <a:pt x="18882" y="20872"/>
                    <a:pt x="19552" y="19177"/>
                  </a:cubicBezTo>
                  <a:cubicBezTo>
                    <a:pt x="19734" y="18845"/>
                    <a:pt x="19907" y="18510"/>
                    <a:pt x="20094" y="18181"/>
                  </a:cubicBezTo>
                  <a:cubicBezTo>
                    <a:pt x="20698" y="17121"/>
                    <a:pt x="20977" y="16721"/>
                    <a:pt x="21052" y="16721"/>
                  </a:cubicBezTo>
                  <a:close/>
                  <a:moveTo>
                    <a:pt x="16702" y="25358"/>
                  </a:moveTo>
                  <a:lnTo>
                    <a:pt x="16702" y="25358"/>
                  </a:lnTo>
                  <a:cubicBezTo>
                    <a:pt x="16653" y="25604"/>
                    <a:pt x="16621" y="25852"/>
                    <a:pt x="16613" y="26100"/>
                  </a:cubicBezTo>
                  <a:cubicBezTo>
                    <a:pt x="16587" y="26796"/>
                    <a:pt x="16624" y="27475"/>
                    <a:pt x="16610" y="28153"/>
                  </a:cubicBezTo>
                  <a:cubicBezTo>
                    <a:pt x="16361" y="28597"/>
                    <a:pt x="16251" y="28779"/>
                    <a:pt x="16213" y="28779"/>
                  </a:cubicBezTo>
                  <a:cubicBezTo>
                    <a:pt x="16144" y="28779"/>
                    <a:pt x="16328" y="28151"/>
                    <a:pt x="16353" y="27408"/>
                  </a:cubicBezTo>
                  <a:cubicBezTo>
                    <a:pt x="16356" y="27292"/>
                    <a:pt x="16266" y="27229"/>
                    <a:pt x="16173" y="27229"/>
                  </a:cubicBezTo>
                  <a:cubicBezTo>
                    <a:pt x="16111" y="27229"/>
                    <a:pt x="16047" y="27257"/>
                    <a:pt x="16009" y="27316"/>
                  </a:cubicBezTo>
                  <a:cubicBezTo>
                    <a:pt x="15485" y="28108"/>
                    <a:pt x="15254" y="28401"/>
                    <a:pt x="15200" y="28401"/>
                  </a:cubicBezTo>
                  <a:cubicBezTo>
                    <a:pt x="15058" y="28401"/>
                    <a:pt x="16122" y="26395"/>
                    <a:pt x="16281" y="26095"/>
                  </a:cubicBezTo>
                  <a:cubicBezTo>
                    <a:pt x="16413" y="25846"/>
                    <a:pt x="16558" y="25601"/>
                    <a:pt x="16702" y="25358"/>
                  </a:cubicBezTo>
                  <a:close/>
                  <a:moveTo>
                    <a:pt x="15911" y="26207"/>
                  </a:moveTo>
                  <a:cubicBezTo>
                    <a:pt x="15348" y="27212"/>
                    <a:pt x="14852" y="28257"/>
                    <a:pt x="14479" y="29392"/>
                  </a:cubicBezTo>
                  <a:cubicBezTo>
                    <a:pt x="14320" y="29244"/>
                    <a:pt x="14170" y="29088"/>
                    <a:pt x="14032" y="28921"/>
                  </a:cubicBezTo>
                  <a:lnTo>
                    <a:pt x="14032" y="28918"/>
                  </a:lnTo>
                  <a:cubicBezTo>
                    <a:pt x="14687" y="28038"/>
                    <a:pt x="15316" y="27134"/>
                    <a:pt x="15911" y="26207"/>
                  </a:cubicBezTo>
                  <a:close/>
                  <a:moveTo>
                    <a:pt x="15552" y="28593"/>
                  </a:moveTo>
                  <a:cubicBezTo>
                    <a:pt x="15706" y="28593"/>
                    <a:pt x="15748" y="28968"/>
                    <a:pt x="15674" y="29721"/>
                  </a:cubicBezTo>
                  <a:cubicBezTo>
                    <a:pt x="15643" y="29855"/>
                    <a:pt x="15743" y="29945"/>
                    <a:pt x="15850" y="29945"/>
                  </a:cubicBezTo>
                  <a:cubicBezTo>
                    <a:pt x="15899" y="29945"/>
                    <a:pt x="15950" y="29925"/>
                    <a:pt x="15989" y="29882"/>
                  </a:cubicBezTo>
                  <a:lnTo>
                    <a:pt x="15989" y="29882"/>
                  </a:lnTo>
                  <a:lnTo>
                    <a:pt x="15931" y="30154"/>
                  </a:lnTo>
                  <a:cubicBezTo>
                    <a:pt x="15917" y="30217"/>
                    <a:pt x="15937" y="30281"/>
                    <a:pt x="15983" y="30324"/>
                  </a:cubicBezTo>
                  <a:cubicBezTo>
                    <a:pt x="15951" y="30333"/>
                    <a:pt x="15917" y="30338"/>
                    <a:pt x="15882" y="30338"/>
                  </a:cubicBezTo>
                  <a:cubicBezTo>
                    <a:pt x="15588" y="30338"/>
                    <a:pt x="15218" y="30024"/>
                    <a:pt x="14779" y="29660"/>
                  </a:cubicBezTo>
                  <a:lnTo>
                    <a:pt x="14779" y="29657"/>
                  </a:lnTo>
                  <a:cubicBezTo>
                    <a:pt x="15144" y="28948"/>
                    <a:pt x="15402" y="28593"/>
                    <a:pt x="15552" y="28593"/>
                  </a:cubicBezTo>
                  <a:close/>
                  <a:moveTo>
                    <a:pt x="11906" y="0"/>
                  </a:moveTo>
                  <a:cubicBezTo>
                    <a:pt x="11868" y="0"/>
                    <a:pt x="11829" y="13"/>
                    <a:pt x="11797" y="42"/>
                  </a:cubicBezTo>
                  <a:cubicBezTo>
                    <a:pt x="9228" y="2407"/>
                    <a:pt x="7680" y="5484"/>
                    <a:pt x="6214" y="8611"/>
                  </a:cubicBezTo>
                  <a:cubicBezTo>
                    <a:pt x="5082" y="11022"/>
                    <a:pt x="3774" y="13455"/>
                    <a:pt x="2706" y="15944"/>
                  </a:cubicBezTo>
                  <a:cubicBezTo>
                    <a:pt x="1918" y="16998"/>
                    <a:pt x="1029" y="17973"/>
                    <a:pt x="53" y="18857"/>
                  </a:cubicBezTo>
                  <a:cubicBezTo>
                    <a:pt x="1" y="18902"/>
                    <a:pt x="50" y="18970"/>
                    <a:pt x="105" y="18970"/>
                  </a:cubicBezTo>
                  <a:cubicBezTo>
                    <a:pt x="120" y="18970"/>
                    <a:pt x="136" y="18965"/>
                    <a:pt x="151" y="18952"/>
                  </a:cubicBezTo>
                  <a:cubicBezTo>
                    <a:pt x="971" y="18239"/>
                    <a:pt x="1730" y="17460"/>
                    <a:pt x="2426" y="16622"/>
                  </a:cubicBezTo>
                  <a:lnTo>
                    <a:pt x="2426" y="16622"/>
                  </a:lnTo>
                  <a:cubicBezTo>
                    <a:pt x="2100" y="17416"/>
                    <a:pt x="1799" y="18219"/>
                    <a:pt x="1548" y="19027"/>
                  </a:cubicBezTo>
                  <a:cubicBezTo>
                    <a:pt x="1517" y="19123"/>
                    <a:pt x="1599" y="19197"/>
                    <a:pt x="1684" y="19197"/>
                  </a:cubicBezTo>
                  <a:cubicBezTo>
                    <a:pt x="1716" y="19197"/>
                    <a:pt x="1750" y="19186"/>
                    <a:pt x="1776" y="19160"/>
                  </a:cubicBezTo>
                  <a:cubicBezTo>
                    <a:pt x="3433" y="17564"/>
                    <a:pt x="4802" y="15641"/>
                    <a:pt x="6012" y="13582"/>
                  </a:cubicBezTo>
                  <a:lnTo>
                    <a:pt x="6012" y="13582"/>
                  </a:lnTo>
                  <a:cubicBezTo>
                    <a:pt x="4782" y="15736"/>
                    <a:pt x="3653" y="17927"/>
                    <a:pt x="2784" y="20280"/>
                  </a:cubicBezTo>
                  <a:cubicBezTo>
                    <a:pt x="2742" y="20396"/>
                    <a:pt x="2841" y="20475"/>
                    <a:pt x="2940" y="20475"/>
                  </a:cubicBezTo>
                  <a:cubicBezTo>
                    <a:pt x="2992" y="20475"/>
                    <a:pt x="3044" y="20454"/>
                    <a:pt x="3075" y="20404"/>
                  </a:cubicBezTo>
                  <a:cubicBezTo>
                    <a:pt x="6471" y="15136"/>
                    <a:pt x="9687" y="9766"/>
                    <a:pt x="12678" y="4254"/>
                  </a:cubicBezTo>
                  <a:lnTo>
                    <a:pt x="12678" y="4254"/>
                  </a:lnTo>
                  <a:cubicBezTo>
                    <a:pt x="10045" y="9110"/>
                    <a:pt x="6621" y="15072"/>
                    <a:pt x="4216" y="20557"/>
                  </a:cubicBezTo>
                  <a:cubicBezTo>
                    <a:pt x="4160" y="20684"/>
                    <a:pt x="4262" y="20799"/>
                    <a:pt x="4366" y="20799"/>
                  </a:cubicBezTo>
                  <a:cubicBezTo>
                    <a:pt x="4414" y="20799"/>
                    <a:pt x="4462" y="20776"/>
                    <a:pt x="4496" y="20719"/>
                  </a:cubicBezTo>
                  <a:cubicBezTo>
                    <a:pt x="6055" y="18147"/>
                    <a:pt x="7703" y="15531"/>
                    <a:pt x="9268" y="12881"/>
                  </a:cubicBezTo>
                  <a:lnTo>
                    <a:pt x="9268" y="12881"/>
                  </a:lnTo>
                  <a:cubicBezTo>
                    <a:pt x="7828" y="15465"/>
                    <a:pt x="6448" y="18077"/>
                    <a:pt x="5460" y="20910"/>
                  </a:cubicBezTo>
                  <a:cubicBezTo>
                    <a:pt x="5417" y="21032"/>
                    <a:pt x="5510" y="21104"/>
                    <a:pt x="5609" y="21104"/>
                  </a:cubicBezTo>
                  <a:cubicBezTo>
                    <a:pt x="5663" y="21104"/>
                    <a:pt x="5720" y="21082"/>
                    <a:pt x="5758" y="21034"/>
                  </a:cubicBezTo>
                  <a:cubicBezTo>
                    <a:pt x="6615" y="19905"/>
                    <a:pt x="7397" y="18730"/>
                    <a:pt x="8134" y="17532"/>
                  </a:cubicBezTo>
                  <a:lnTo>
                    <a:pt x="8134" y="17532"/>
                  </a:lnTo>
                  <a:cubicBezTo>
                    <a:pt x="7562" y="18713"/>
                    <a:pt x="7028" y="19896"/>
                    <a:pt x="6560" y="21068"/>
                  </a:cubicBezTo>
                  <a:cubicBezTo>
                    <a:pt x="6516" y="21177"/>
                    <a:pt x="6627" y="21279"/>
                    <a:pt x="6730" y="21279"/>
                  </a:cubicBezTo>
                  <a:cubicBezTo>
                    <a:pt x="6770" y="21279"/>
                    <a:pt x="6809" y="21263"/>
                    <a:pt x="6837" y="21227"/>
                  </a:cubicBezTo>
                  <a:cubicBezTo>
                    <a:pt x="8838" y="18675"/>
                    <a:pt x="10489" y="15950"/>
                    <a:pt x="12051" y="13109"/>
                  </a:cubicBezTo>
                  <a:cubicBezTo>
                    <a:pt x="12828" y="11697"/>
                    <a:pt x="13584" y="10274"/>
                    <a:pt x="14361" y="8865"/>
                  </a:cubicBezTo>
                  <a:cubicBezTo>
                    <a:pt x="14969" y="7759"/>
                    <a:pt x="15248" y="7342"/>
                    <a:pt x="15319" y="7342"/>
                  </a:cubicBezTo>
                  <a:cubicBezTo>
                    <a:pt x="15504" y="7342"/>
                    <a:pt x="14303" y="10133"/>
                    <a:pt x="13818" y="11045"/>
                  </a:cubicBezTo>
                  <a:cubicBezTo>
                    <a:pt x="13463" y="11714"/>
                    <a:pt x="13096" y="12378"/>
                    <a:pt x="12727" y="13040"/>
                  </a:cubicBezTo>
                  <a:cubicBezTo>
                    <a:pt x="11122" y="15701"/>
                    <a:pt x="9704" y="18487"/>
                    <a:pt x="8148" y="21184"/>
                  </a:cubicBezTo>
                  <a:cubicBezTo>
                    <a:pt x="8072" y="21316"/>
                    <a:pt x="8187" y="21436"/>
                    <a:pt x="8301" y="21436"/>
                  </a:cubicBezTo>
                  <a:cubicBezTo>
                    <a:pt x="8352" y="21436"/>
                    <a:pt x="8403" y="21412"/>
                    <a:pt x="8437" y="21354"/>
                  </a:cubicBezTo>
                  <a:cubicBezTo>
                    <a:pt x="10287" y="18193"/>
                    <a:pt x="12727" y="14656"/>
                    <a:pt x="14375" y="11030"/>
                  </a:cubicBezTo>
                  <a:cubicBezTo>
                    <a:pt x="15112" y="9964"/>
                    <a:pt x="16126" y="8556"/>
                    <a:pt x="16320" y="8556"/>
                  </a:cubicBezTo>
                  <a:cubicBezTo>
                    <a:pt x="16366" y="8556"/>
                    <a:pt x="16365" y="8636"/>
                    <a:pt x="16304" y="8819"/>
                  </a:cubicBezTo>
                  <a:cubicBezTo>
                    <a:pt x="15475" y="11290"/>
                    <a:pt x="13980" y="13608"/>
                    <a:pt x="12660" y="15840"/>
                  </a:cubicBezTo>
                  <a:cubicBezTo>
                    <a:pt x="12432" y="16221"/>
                    <a:pt x="12219" y="16605"/>
                    <a:pt x="11993" y="16986"/>
                  </a:cubicBezTo>
                  <a:cubicBezTo>
                    <a:pt x="11607" y="17633"/>
                    <a:pt x="11228" y="18285"/>
                    <a:pt x="10859" y="18944"/>
                  </a:cubicBezTo>
                  <a:cubicBezTo>
                    <a:pt x="10663" y="19287"/>
                    <a:pt x="10458" y="19625"/>
                    <a:pt x="10264" y="19971"/>
                  </a:cubicBezTo>
                  <a:cubicBezTo>
                    <a:pt x="10339" y="19838"/>
                    <a:pt x="10452" y="19659"/>
                    <a:pt x="10579" y="19466"/>
                  </a:cubicBezTo>
                  <a:lnTo>
                    <a:pt x="10579" y="19466"/>
                  </a:lnTo>
                  <a:cubicBezTo>
                    <a:pt x="10238" y="20090"/>
                    <a:pt x="9886" y="20705"/>
                    <a:pt x="9565" y="21343"/>
                  </a:cubicBezTo>
                  <a:cubicBezTo>
                    <a:pt x="9498" y="21476"/>
                    <a:pt x="9614" y="21599"/>
                    <a:pt x="9725" y="21599"/>
                  </a:cubicBezTo>
                  <a:cubicBezTo>
                    <a:pt x="9776" y="21599"/>
                    <a:pt x="9826" y="21574"/>
                    <a:pt x="9857" y="21513"/>
                  </a:cubicBezTo>
                  <a:cubicBezTo>
                    <a:pt x="10873" y="19521"/>
                    <a:pt x="12022" y="17607"/>
                    <a:pt x="13140" y="15678"/>
                  </a:cubicBezTo>
                  <a:cubicBezTo>
                    <a:pt x="13988" y="14310"/>
                    <a:pt x="14909" y="12993"/>
                    <a:pt x="15830" y="11674"/>
                  </a:cubicBezTo>
                  <a:cubicBezTo>
                    <a:pt x="16516" y="10689"/>
                    <a:pt x="16835" y="10314"/>
                    <a:pt x="16922" y="10314"/>
                  </a:cubicBezTo>
                  <a:cubicBezTo>
                    <a:pt x="17161" y="10314"/>
                    <a:pt x="15654" y="13144"/>
                    <a:pt x="15178" y="13984"/>
                  </a:cubicBezTo>
                  <a:cubicBezTo>
                    <a:pt x="13518" y="16908"/>
                    <a:pt x="11488" y="19553"/>
                    <a:pt x="10039" y="22604"/>
                  </a:cubicBezTo>
                  <a:cubicBezTo>
                    <a:pt x="9971" y="22734"/>
                    <a:pt x="10079" y="22850"/>
                    <a:pt x="10190" y="22850"/>
                  </a:cubicBezTo>
                  <a:cubicBezTo>
                    <a:pt x="10240" y="22850"/>
                    <a:pt x="10291" y="22827"/>
                    <a:pt x="10328" y="22772"/>
                  </a:cubicBezTo>
                  <a:cubicBezTo>
                    <a:pt x="12824" y="19094"/>
                    <a:pt x="15126" y="15291"/>
                    <a:pt x="17567" y="11579"/>
                  </a:cubicBezTo>
                  <a:lnTo>
                    <a:pt x="17567" y="11579"/>
                  </a:lnTo>
                  <a:cubicBezTo>
                    <a:pt x="15017" y="15458"/>
                    <a:pt x="12826" y="20014"/>
                    <a:pt x="10824" y="24336"/>
                  </a:cubicBezTo>
                  <a:cubicBezTo>
                    <a:pt x="10761" y="24471"/>
                    <a:pt x="10865" y="24589"/>
                    <a:pt x="10976" y="24589"/>
                  </a:cubicBezTo>
                  <a:cubicBezTo>
                    <a:pt x="11026" y="24589"/>
                    <a:pt x="11078" y="24564"/>
                    <a:pt x="11116" y="24507"/>
                  </a:cubicBezTo>
                  <a:cubicBezTo>
                    <a:pt x="13877" y="20366"/>
                    <a:pt x="16156" y="15959"/>
                    <a:pt x="18608" y="11633"/>
                  </a:cubicBezTo>
                  <a:lnTo>
                    <a:pt x="18608" y="11633"/>
                  </a:lnTo>
                  <a:cubicBezTo>
                    <a:pt x="16584" y="15205"/>
                    <a:pt x="14306" y="19782"/>
                    <a:pt x="12556" y="23863"/>
                  </a:cubicBezTo>
                  <a:cubicBezTo>
                    <a:pt x="12497" y="23999"/>
                    <a:pt x="12615" y="24123"/>
                    <a:pt x="12723" y="24123"/>
                  </a:cubicBezTo>
                  <a:cubicBezTo>
                    <a:pt x="12773" y="24123"/>
                    <a:pt x="12821" y="24097"/>
                    <a:pt x="12848" y="24033"/>
                  </a:cubicBezTo>
                  <a:cubicBezTo>
                    <a:pt x="14465" y="20364"/>
                    <a:pt x="16382" y="16885"/>
                    <a:pt x="18561" y="13522"/>
                  </a:cubicBezTo>
                  <a:cubicBezTo>
                    <a:pt x="19072" y="12733"/>
                    <a:pt x="19325" y="12419"/>
                    <a:pt x="19404" y="12419"/>
                  </a:cubicBezTo>
                  <a:cubicBezTo>
                    <a:pt x="19679" y="12419"/>
                    <a:pt x="17844" y="16232"/>
                    <a:pt x="17435" y="17076"/>
                  </a:cubicBezTo>
                  <a:cubicBezTo>
                    <a:pt x="16246" y="19535"/>
                    <a:pt x="14921" y="21920"/>
                    <a:pt x="13789" y="24409"/>
                  </a:cubicBezTo>
                  <a:cubicBezTo>
                    <a:pt x="14113" y="23698"/>
                    <a:pt x="14531" y="22968"/>
                    <a:pt x="15005" y="22232"/>
                  </a:cubicBezTo>
                  <a:lnTo>
                    <a:pt x="15005" y="22232"/>
                  </a:lnTo>
                  <a:cubicBezTo>
                    <a:pt x="14315" y="23421"/>
                    <a:pt x="13682" y="24648"/>
                    <a:pt x="13166" y="25947"/>
                  </a:cubicBezTo>
                  <a:cubicBezTo>
                    <a:pt x="13117" y="26073"/>
                    <a:pt x="13219" y="26154"/>
                    <a:pt x="13325" y="26154"/>
                  </a:cubicBezTo>
                  <a:cubicBezTo>
                    <a:pt x="13394" y="26154"/>
                    <a:pt x="13466" y="26120"/>
                    <a:pt x="13498" y="26040"/>
                  </a:cubicBezTo>
                  <a:cubicBezTo>
                    <a:pt x="14190" y="24339"/>
                    <a:pt x="14984" y="22688"/>
                    <a:pt x="15799" y="21048"/>
                  </a:cubicBezTo>
                  <a:cubicBezTo>
                    <a:pt x="17014" y="19316"/>
                    <a:pt x="18408" y="17581"/>
                    <a:pt x="19494" y="15981"/>
                  </a:cubicBezTo>
                  <a:cubicBezTo>
                    <a:pt x="20062" y="15146"/>
                    <a:pt x="20292" y="14830"/>
                    <a:pt x="20316" y="14830"/>
                  </a:cubicBezTo>
                  <a:lnTo>
                    <a:pt x="20316" y="14830"/>
                  </a:lnTo>
                  <a:cubicBezTo>
                    <a:pt x="20359" y="14830"/>
                    <a:pt x="19789" y="15772"/>
                    <a:pt x="19286" y="16611"/>
                  </a:cubicBezTo>
                  <a:cubicBezTo>
                    <a:pt x="17389" y="19247"/>
                    <a:pt x="15781" y="22053"/>
                    <a:pt x="14733" y="25159"/>
                  </a:cubicBezTo>
                  <a:cubicBezTo>
                    <a:pt x="14691" y="25285"/>
                    <a:pt x="14810" y="25385"/>
                    <a:pt x="14921" y="25385"/>
                  </a:cubicBezTo>
                  <a:cubicBezTo>
                    <a:pt x="14978" y="25385"/>
                    <a:pt x="15032" y="25359"/>
                    <a:pt x="15062" y="25298"/>
                  </a:cubicBezTo>
                  <a:cubicBezTo>
                    <a:pt x="16399" y="22596"/>
                    <a:pt x="17848" y="19960"/>
                    <a:pt x="19211" y="17275"/>
                  </a:cubicBezTo>
                  <a:cubicBezTo>
                    <a:pt x="19689" y="16565"/>
                    <a:pt x="19946" y="16277"/>
                    <a:pt x="20051" y="16277"/>
                  </a:cubicBezTo>
                  <a:cubicBezTo>
                    <a:pt x="20292" y="16277"/>
                    <a:pt x="19713" y="17816"/>
                    <a:pt x="19130" y="19226"/>
                  </a:cubicBezTo>
                  <a:cubicBezTo>
                    <a:pt x="17375" y="22347"/>
                    <a:pt x="15813" y="25578"/>
                    <a:pt x="13812" y="28560"/>
                  </a:cubicBezTo>
                  <a:cubicBezTo>
                    <a:pt x="13746" y="28199"/>
                    <a:pt x="13679" y="27835"/>
                    <a:pt x="13613" y="27475"/>
                  </a:cubicBezTo>
                  <a:cubicBezTo>
                    <a:pt x="13663" y="26901"/>
                    <a:pt x="13917" y="26615"/>
                    <a:pt x="14371" y="26615"/>
                  </a:cubicBezTo>
                  <a:cubicBezTo>
                    <a:pt x="14472" y="26615"/>
                    <a:pt x="14583" y="26629"/>
                    <a:pt x="14704" y="26658"/>
                  </a:cubicBezTo>
                  <a:cubicBezTo>
                    <a:pt x="14697" y="26686"/>
                    <a:pt x="14721" y="26705"/>
                    <a:pt x="14744" y="26705"/>
                  </a:cubicBezTo>
                  <a:cubicBezTo>
                    <a:pt x="14758" y="26705"/>
                    <a:pt x="14772" y="26697"/>
                    <a:pt x="14777" y="26678"/>
                  </a:cubicBezTo>
                  <a:cubicBezTo>
                    <a:pt x="14916" y="26096"/>
                    <a:pt x="14838" y="25879"/>
                    <a:pt x="14660" y="25879"/>
                  </a:cubicBezTo>
                  <a:cubicBezTo>
                    <a:pt x="14439" y="25879"/>
                    <a:pt x="14063" y="26218"/>
                    <a:pt x="13766" y="26611"/>
                  </a:cubicBezTo>
                  <a:cubicBezTo>
                    <a:pt x="13131" y="27457"/>
                    <a:pt x="13212" y="28196"/>
                    <a:pt x="13619" y="28855"/>
                  </a:cubicBezTo>
                  <a:cubicBezTo>
                    <a:pt x="13576" y="28918"/>
                    <a:pt x="13535" y="28987"/>
                    <a:pt x="13489" y="29054"/>
                  </a:cubicBezTo>
                  <a:cubicBezTo>
                    <a:pt x="13394" y="29189"/>
                    <a:pt x="13518" y="29313"/>
                    <a:pt x="13649" y="29313"/>
                  </a:cubicBezTo>
                  <a:cubicBezTo>
                    <a:pt x="13705" y="29313"/>
                    <a:pt x="13762" y="29290"/>
                    <a:pt x="13804" y="29236"/>
                  </a:cubicBezTo>
                  <a:cubicBezTo>
                    <a:pt x="13818" y="29215"/>
                    <a:pt x="13832" y="29192"/>
                    <a:pt x="13850" y="29172"/>
                  </a:cubicBezTo>
                  <a:cubicBezTo>
                    <a:pt x="14410" y="29865"/>
                    <a:pt x="15290" y="30457"/>
                    <a:pt x="15975" y="30965"/>
                  </a:cubicBezTo>
                  <a:cubicBezTo>
                    <a:pt x="15996" y="30981"/>
                    <a:pt x="16021" y="30989"/>
                    <a:pt x="16047" y="30989"/>
                  </a:cubicBezTo>
                  <a:cubicBezTo>
                    <a:pt x="16102" y="30989"/>
                    <a:pt x="16161" y="30955"/>
                    <a:pt x="16188" y="30910"/>
                  </a:cubicBezTo>
                  <a:cubicBezTo>
                    <a:pt x="16627" y="30154"/>
                    <a:pt x="16821" y="29383"/>
                    <a:pt x="16898" y="28569"/>
                  </a:cubicBezTo>
                  <a:cubicBezTo>
                    <a:pt x="16922" y="28462"/>
                    <a:pt x="16956" y="28358"/>
                    <a:pt x="16974" y="28248"/>
                  </a:cubicBezTo>
                  <a:cubicBezTo>
                    <a:pt x="16985" y="28193"/>
                    <a:pt x="16971" y="28139"/>
                    <a:pt x="16936" y="28095"/>
                  </a:cubicBezTo>
                  <a:cubicBezTo>
                    <a:pt x="16945" y="27864"/>
                    <a:pt x="16953" y="27631"/>
                    <a:pt x="16950" y="27388"/>
                  </a:cubicBezTo>
                  <a:cubicBezTo>
                    <a:pt x="16913" y="25396"/>
                    <a:pt x="16976" y="24025"/>
                    <a:pt x="19159" y="23303"/>
                  </a:cubicBezTo>
                  <a:cubicBezTo>
                    <a:pt x="19320" y="23250"/>
                    <a:pt x="19273" y="23016"/>
                    <a:pt x="19125" y="23016"/>
                  </a:cubicBezTo>
                  <a:cubicBezTo>
                    <a:pt x="19111" y="23016"/>
                    <a:pt x="19097" y="23018"/>
                    <a:pt x="19081" y="23023"/>
                  </a:cubicBezTo>
                  <a:cubicBezTo>
                    <a:pt x="18654" y="23135"/>
                    <a:pt x="18247" y="23314"/>
                    <a:pt x="17877" y="23554"/>
                  </a:cubicBezTo>
                  <a:cubicBezTo>
                    <a:pt x="18076" y="23262"/>
                    <a:pt x="18276" y="22971"/>
                    <a:pt x="18472" y="22682"/>
                  </a:cubicBezTo>
                  <a:cubicBezTo>
                    <a:pt x="18810" y="22177"/>
                    <a:pt x="19133" y="21672"/>
                    <a:pt x="19442" y="21167"/>
                  </a:cubicBezTo>
                  <a:lnTo>
                    <a:pt x="19442" y="21167"/>
                  </a:lnTo>
                  <a:cubicBezTo>
                    <a:pt x="19352" y="21499"/>
                    <a:pt x="19300" y="21856"/>
                    <a:pt x="19249" y="22287"/>
                  </a:cubicBezTo>
                  <a:cubicBezTo>
                    <a:pt x="19242" y="22341"/>
                    <a:pt x="19293" y="22373"/>
                    <a:pt x="19342" y="22373"/>
                  </a:cubicBezTo>
                  <a:cubicBezTo>
                    <a:pt x="19381" y="22373"/>
                    <a:pt x="19418" y="22353"/>
                    <a:pt x="19425" y="22310"/>
                  </a:cubicBezTo>
                  <a:cubicBezTo>
                    <a:pt x="19739" y="20321"/>
                    <a:pt x="21645" y="19483"/>
                    <a:pt x="21887" y="17725"/>
                  </a:cubicBezTo>
                  <a:cubicBezTo>
                    <a:pt x="22089" y="16276"/>
                    <a:pt x="21861" y="15084"/>
                    <a:pt x="21474" y="13669"/>
                  </a:cubicBezTo>
                  <a:cubicBezTo>
                    <a:pt x="21209" y="12690"/>
                    <a:pt x="20782" y="11801"/>
                    <a:pt x="20265" y="10958"/>
                  </a:cubicBezTo>
                  <a:cubicBezTo>
                    <a:pt x="20262" y="10952"/>
                    <a:pt x="20259" y="10947"/>
                    <a:pt x="20256" y="10941"/>
                  </a:cubicBezTo>
                  <a:cubicBezTo>
                    <a:pt x="18391" y="7904"/>
                    <a:pt x="15319" y="5499"/>
                    <a:pt x="14003" y="2092"/>
                  </a:cubicBezTo>
                  <a:cubicBezTo>
                    <a:pt x="13976" y="2025"/>
                    <a:pt x="13917" y="1996"/>
                    <a:pt x="13859" y="1996"/>
                  </a:cubicBezTo>
                  <a:cubicBezTo>
                    <a:pt x="13772" y="1996"/>
                    <a:pt x="13687" y="2063"/>
                    <a:pt x="13726" y="2167"/>
                  </a:cubicBezTo>
                  <a:cubicBezTo>
                    <a:pt x="13890" y="2615"/>
                    <a:pt x="14081" y="3051"/>
                    <a:pt x="14292" y="3475"/>
                  </a:cubicBezTo>
                  <a:cubicBezTo>
                    <a:pt x="14280" y="3472"/>
                    <a:pt x="14269" y="3471"/>
                    <a:pt x="14258" y="3471"/>
                  </a:cubicBezTo>
                  <a:cubicBezTo>
                    <a:pt x="14209" y="3471"/>
                    <a:pt x="14162" y="3497"/>
                    <a:pt x="14138" y="3544"/>
                  </a:cubicBezTo>
                  <a:cubicBezTo>
                    <a:pt x="12343" y="6630"/>
                    <a:pt x="10573" y="9728"/>
                    <a:pt x="8789" y="12823"/>
                  </a:cubicBezTo>
                  <a:cubicBezTo>
                    <a:pt x="7894" y="14373"/>
                    <a:pt x="6990" y="15921"/>
                    <a:pt x="6078" y="17462"/>
                  </a:cubicBezTo>
                  <a:cubicBezTo>
                    <a:pt x="5916" y="17734"/>
                    <a:pt x="5089" y="19388"/>
                    <a:pt x="5080" y="19388"/>
                  </a:cubicBezTo>
                  <a:cubicBezTo>
                    <a:pt x="5076" y="19388"/>
                    <a:pt x="5258" y="19012"/>
                    <a:pt x="5786" y="17930"/>
                  </a:cubicBezTo>
                  <a:cubicBezTo>
                    <a:pt x="8304" y="12783"/>
                    <a:pt x="11690" y="8218"/>
                    <a:pt x="13486" y="2721"/>
                  </a:cubicBezTo>
                  <a:cubicBezTo>
                    <a:pt x="13524" y="2608"/>
                    <a:pt x="13424" y="2521"/>
                    <a:pt x="13326" y="2521"/>
                  </a:cubicBezTo>
                  <a:cubicBezTo>
                    <a:pt x="13275" y="2521"/>
                    <a:pt x="13224" y="2545"/>
                    <a:pt x="13194" y="2600"/>
                  </a:cubicBezTo>
                  <a:cubicBezTo>
                    <a:pt x="11604" y="5594"/>
                    <a:pt x="9949" y="8553"/>
                    <a:pt x="8235" y="11478"/>
                  </a:cubicBezTo>
                  <a:cubicBezTo>
                    <a:pt x="7368" y="12953"/>
                    <a:pt x="6474" y="14408"/>
                    <a:pt x="5576" y="15866"/>
                  </a:cubicBezTo>
                  <a:cubicBezTo>
                    <a:pt x="4969" y="16842"/>
                    <a:pt x="4357" y="17812"/>
                    <a:pt x="3740" y="18782"/>
                  </a:cubicBezTo>
                  <a:cubicBezTo>
                    <a:pt x="4037" y="17916"/>
                    <a:pt x="4406" y="17079"/>
                    <a:pt x="4848" y="16276"/>
                  </a:cubicBezTo>
                  <a:cubicBezTo>
                    <a:pt x="7527" y="10814"/>
                    <a:pt x="11355" y="6148"/>
                    <a:pt x="13013" y="204"/>
                  </a:cubicBezTo>
                  <a:cubicBezTo>
                    <a:pt x="13045" y="87"/>
                    <a:pt x="12952" y="7"/>
                    <a:pt x="12857" y="7"/>
                  </a:cubicBezTo>
                  <a:cubicBezTo>
                    <a:pt x="12807" y="7"/>
                    <a:pt x="12757" y="29"/>
                    <a:pt x="12724" y="80"/>
                  </a:cubicBezTo>
                  <a:cubicBezTo>
                    <a:pt x="9915" y="4483"/>
                    <a:pt x="7790" y="9289"/>
                    <a:pt x="5336" y="13888"/>
                  </a:cubicBezTo>
                  <a:cubicBezTo>
                    <a:pt x="4903" y="14682"/>
                    <a:pt x="4438" y="15456"/>
                    <a:pt x="3939" y="16207"/>
                  </a:cubicBezTo>
                  <a:cubicBezTo>
                    <a:pt x="2957" y="17756"/>
                    <a:pt x="2504" y="18300"/>
                    <a:pt x="2356" y="18300"/>
                  </a:cubicBezTo>
                  <a:cubicBezTo>
                    <a:pt x="2071" y="18300"/>
                    <a:pt x="2905" y="16302"/>
                    <a:pt x="3269" y="15566"/>
                  </a:cubicBezTo>
                  <a:cubicBezTo>
                    <a:pt x="3278" y="15548"/>
                    <a:pt x="3283" y="15531"/>
                    <a:pt x="3292" y="15514"/>
                  </a:cubicBezTo>
                  <a:cubicBezTo>
                    <a:pt x="6762" y="10822"/>
                    <a:pt x="8587" y="5002"/>
                    <a:pt x="12057" y="244"/>
                  </a:cubicBezTo>
                  <a:cubicBezTo>
                    <a:pt x="12145" y="124"/>
                    <a:pt x="12026" y="0"/>
                    <a:pt x="119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9" name="Google Shape;13489;p54"/>
            <p:cNvSpPr/>
            <p:nvPr/>
          </p:nvSpPr>
          <p:spPr>
            <a:xfrm>
              <a:off x="6920800" y="4536575"/>
              <a:ext cx="288650" cy="364500"/>
            </a:xfrm>
            <a:custGeom>
              <a:rect b="b" l="l" r="r" t="t"/>
              <a:pathLst>
                <a:path extrusionOk="0" h="14580" w="11546">
                  <a:moveTo>
                    <a:pt x="6419" y="882"/>
                  </a:moveTo>
                  <a:lnTo>
                    <a:pt x="6419" y="882"/>
                  </a:lnTo>
                  <a:cubicBezTo>
                    <a:pt x="6707" y="1162"/>
                    <a:pt x="6999" y="1436"/>
                    <a:pt x="7293" y="1707"/>
                  </a:cubicBezTo>
                  <a:cubicBezTo>
                    <a:pt x="7178" y="1898"/>
                    <a:pt x="7068" y="2094"/>
                    <a:pt x="6956" y="2288"/>
                  </a:cubicBezTo>
                  <a:cubicBezTo>
                    <a:pt x="7028" y="2074"/>
                    <a:pt x="7071" y="1855"/>
                    <a:pt x="7088" y="1629"/>
                  </a:cubicBezTo>
                  <a:cubicBezTo>
                    <a:pt x="7094" y="1529"/>
                    <a:pt x="7008" y="1467"/>
                    <a:pt x="6922" y="1467"/>
                  </a:cubicBezTo>
                  <a:cubicBezTo>
                    <a:pt x="6881" y="1467"/>
                    <a:pt x="6840" y="1481"/>
                    <a:pt x="6808" y="1511"/>
                  </a:cubicBezTo>
                  <a:lnTo>
                    <a:pt x="6808" y="1514"/>
                  </a:lnTo>
                  <a:cubicBezTo>
                    <a:pt x="6678" y="1644"/>
                    <a:pt x="6557" y="1777"/>
                    <a:pt x="6445" y="1918"/>
                  </a:cubicBezTo>
                  <a:cubicBezTo>
                    <a:pt x="6439" y="1572"/>
                    <a:pt x="6430" y="1228"/>
                    <a:pt x="6419" y="882"/>
                  </a:cubicBezTo>
                  <a:close/>
                  <a:moveTo>
                    <a:pt x="8951" y="2513"/>
                  </a:moveTo>
                  <a:cubicBezTo>
                    <a:pt x="9335" y="3044"/>
                    <a:pt x="9718" y="3572"/>
                    <a:pt x="10102" y="4101"/>
                  </a:cubicBezTo>
                  <a:cubicBezTo>
                    <a:pt x="9791" y="4378"/>
                    <a:pt x="9485" y="4658"/>
                    <a:pt x="9182" y="4944"/>
                  </a:cubicBezTo>
                  <a:lnTo>
                    <a:pt x="9182" y="4947"/>
                  </a:lnTo>
                  <a:cubicBezTo>
                    <a:pt x="9156" y="4970"/>
                    <a:pt x="9135" y="5004"/>
                    <a:pt x="9109" y="5027"/>
                  </a:cubicBezTo>
                  <a:cubicBezTo>
                    <a:pt x="9153" y="4886"/>
                    <a:pt x="9193" y="4745"/>
                    <a:pt x="9231" y="4600"/>
                  </a:cubicBezTo>
                  <a:cubicBezTo>
                    <a:pt x="9340" y="4447"/>
                    <a:pt x="9349" y="4384"/>
                    <a:pt x="9473" y="4043"/>
                  </a:cubicBezTo>
                  <a:cubicBezTo>
                    <a:pt x="9502" y="3962"/>
                    <a:pt x="9462" y="3899"/>
                    <a:pt x="9407" y="3858"/>
                  </a:cubicBezTo>
                  <a:cubicBezTo>
                    <a:pt x="9427" y="3760"/>
                    <a:pt x="9450" y="3668"/>
                    <a:pt x="9467" y="3570"/>
                  </a:cubicBezTo>
                  <a:cubicBezTo>
                    <a:pt x="9494" y="3435"/>
                    <a:pt x="9387" y="3330"/>
                    <a:pt x="9277" y="3330"/>
                  </a:cubicBezTo>
                  <a:cubicBezTo>
                    <a:pt x="9221" y="3330"/>
                    <a:pt x="9163" y="3358"/>
                    <a:pt x="9124" y="3425"/>
                  </a:cubicBezTo>
                  <a:cubicBezTo>
                    <a:pt x="8541" y="4407"/>
                    <a:pt x="7940" y="5377"/>
                    <a:pt x="7354" y="6358"/>
                  </a:cubicBezTo>
                  <a:cubicBezTo>
                    <a:pt x="7337" y="6393"/>
                    <a:pt x="7319" y="6428"/>
                    <a:pt x="7299" y="6459"/>
                  </a:cubicBezTo>
                  <a:cubicBezTo>
                    <a:pt x="7744" y="5204"/>
                    <a:pt x="8125" y="3933"/>
                    <a:pt x="8313" y="2594"/>
                  </a:cubicBezTo>
                  <a:cubicBezTo>
                    <a:pt x="8353" y="2628"/>
                    <a:pt x="8390" y="2663"/>
                    <a:pt x="8431" y="2698"/>
                  </a:cubicBezTo>
                  <a:cubicBezTo>
                    <a:pt x="8466" y="2725"/>
                    <a:pt x="8513" y="2747"/>
                    <a:pt x="8560" y="2747"/>
                  </a:cubicBezTo>
                  <a:cubicBezTo>
                    <a:pt x="8586" y="2747"/>
                    <a:pt x="8612" y="2740"/>
                    <a:pt x="8636" y="2724"/>
                  </a:cubicBezTo>
                  <a:cubicBezTo>
                    <a:pt x="8737" y="2649"/>
                    <a:pt x="8841" y="2576"/>
                    <a:pt x="8951" y="2513"/>
                  </a:cubicBezTo>
                  <a:close/>
                  <a:moveTo>
                    <a:pt x="8572" y="5068"/>
                  </a:moveTo>
                  <a:lnTo>
                    <a:pt x="8572" y="5068"/>
                  </a:lnTo>
                  <a:cubicBezTo>
                    <a:pt x="8419" y="5466"/>
                    <a:pt x="8295" y="5873"/>
                    <a:pt x="8203" y="6286"/>
                  </a:cubicBezTo>
                  <a:cubicBezTo>
                    <a:pt x="7949" y="6728"/>
                    <a:pt x="7715" y="7184"/>
                    <a:pt x="7452" y="7577"/>
                  </a:cubicBezTo>
                  <a:cubicBezTo>
                    <a:pt x="7132" y="8065"/>
                    <a:pt x="6780" y="8529"/>
                    <a:pt x="6419" y="8986"/>
                  </a:cubicBezTo>
                  <a:lnTo>
                    <a:pt x="6416" y="8988"/>
                  </a:lnTo>
                  <a:cubicBezTo>
                    <a:pt x="7042" y="7629"/>
                    <a:pt x="7787" y="6350"/>
                    <a:pt x="8572" y="5068"/>
                  </a:cubicBezTo>
                  <a:close/>
                  <a:moveTo>
                    <a:pt x="7959" y="3159"/>
                  </a:moveTo>
                  <a:cubicBezTo>
                    <a:pt x="8064" y="3159"/>
                    <a:pt x="7620" y="4366"/>
                    <a:pt x="7545" y="4649"/>
                  </a:cubicBezTo>
                  <a:cubicBezTo>
                    <a:pt x="7114" y="6292"/>
                    <a:pt x="6390" y="7865"/>
                    <a:pt x="5801" y="9456"/>
                  </a:cubicBezTo>
                  <a:cubicBezTo>
                    <a:pt x="5772" y="9537"/>
                    <a:pt x="5818" y="9603"/>
                    <a:pt x="5882" y="9644"/>
                  </a:cubicBezTo>
                  <a:cubicBezTo>
                    <a:pt x="5325" y="10295"/>
                    <a:pt x="4731" y="10915"/>
                    <a:pt x="4114" y="11518"/>
                  </a:cubicBezTo>
                  <a:lnTo>
                    <a:pt x="4114" y="11518"/>
                  </a:lnTo>
                  <a:cubicBezTo>
                    <a:pt x="5049" y="9493"/>
                    <a:pt x="5989" y="7480"/>
                    <a:pt x="6736" y="5394"/>
                  </a:cubicBezTo>
                  <a:cubicBezTo>
                    <a:pt x="6982" y="4912"/>
                    <a:pt x="7224" y="4427"/>
                    <a:pt x="7472" y="3948"/>
                  </a:cubicBezTo>
                  <a:cubicBezTo>
                    <a:pt x="7775" y="3370"/>
                    <a:pt x="7915" y="3159"/>
                    <a:pt x="7959" y="3159"/>
                  </a:cubicBezTo>
                  <a:close/>
                  <a:moveTo>
                    <a:pt x="5362" y="5264"/>
                  </a:moveTo>
                  <a:lnTo>
                    <a:pt x="5362" y="5264"/>
                  </a:lnTo>
                  <a:cubicBezTo>
                    <a:pt x="4857" y="6301"/>
                    <a:pt x="4369" y="7346"/>
                    <a:pt x="3884" y="8397"/>
                  </a:cubicBezTo>
                  <a:cubicBezTo>
                    <a:pt x="4011" y="8050"/>
                    <a:pt x="4129" y="7701"/>
                    <a:pt x="4225" y="7337"/>
                  </a:cubicBezTo>
                  <a:cubicBezTo>
                    <a:pt x="4254" y="7231"/>
                    <a:pt x="4177" y="7165"/>
                    <a:pt x="4093" y="7165"/>
                  </a:cubicBezTo>
                  <a:cubicBezTo>
                    <a:pt x="4047" y="7165"/>
                    <a:pt x="4000" y="7185"/>
                    <a:pt x="3968" y="7227"/>
                  </a:cubicBezTo>
                  <a:cubicBezTo>
                    <a:pt x="3332" y="8073"/>
                    <a:pt x="2749" y="8954"/>
                    <a:pt x="2221" y="9869"/>
                  </a:cubicBezTo>
                  <a:cubicBezTo>
                    <a:pt x="1955" y="10342"/>
                    <a:pt x="1707" y="10822"/>
                    <a:pt x="1473" y="11307"/>
                  </a:cubicBezTo>
                  <a:cubicBezTo>
                    <a:pt x="1215" y="11822"/>
                    <a:pt x="1100" y="12017"/>
                    <a:pt x="1073" y="12017"/>
                  </a:cubicBezTo>
                  <a:cubicBezTo>
                    <a:pt x="996" y="12017"/>
                    <a:pt x="1661" y="10382"/>
                    <a:pt x="1753" y="10152"/>
                  </a:cubicBezTo>
                  <a:cubicBezTo>
                    <a:pt x="2068" y="9762"/>
                    <a:pt x="2374" y="9367"/>
                    <a:pt x="2622" y="8936"/>
                  </a:cubicBezTo>
                  <a:cubicBezTo>
                    <a:pt x="2676" y="8846"/>
                    <a:pt x="2593" y="8744"/>
                    <a:pt x="2508" y="8744"/>
                  </a:cubicBezTo>
                  <a:cubicBezTo>
                    <a:pt x="2479" y="8744"/>
                    <a:pt x="2450" y="8756"/>
                    <a:pt x="2426" y="8783"/>
                  </a:cubicBezTo>
                  <a:cubicBezTo>
                    <a:pt x="2316" y="8913"/>
                    <a:pt x="2218" y="9043"/>
                    <a:pt x="2123" y="9176"/>
                  </a:cubicBezTo>
                  <a:cubicBezTo>
                    <a:pt x="2122" y="9171"/>
                    <a:pt x="2120" y="9169"/>
                    <a:pt x="2116" y="9169"/>
                  </a:cubicBezTo>
                  <a:cubicBezTo>
                    <a:pt x="2047" y="9169"/>
                    <a:pt x="1493" y="10194"/>
                    <a:pt x="1239" y="10533"/>
                  </a:cubicBezTo>
                  <a:cubicBezTo>
                    <a:pt x="1121" y="10692"/>
                    <a:pt x="994" y="10851"/>
                    <a:pt x="867" y="11006"/>
                  </a:cubicBezTo>
                  <a:cubicBezTo>
                    <a:pt x="956" y="10669"/>
                    <a:pt x="1031" y="10435"/>
                    <a:pt x="1034" y="10426"/>
                  </a:cubicBezTo>
                  <a:cubicBezTo>
                    <a:pt x="2114" y="8469"/>
                    <a:pt x="4086" y="7109"/>
                    <a:pt x="5362" y="5264"/>
                  </a:cubicBezTo>
                  <a:close/>
                  <a:moveTo>
                    <a:pt x="7418" y="2074"/>
                  </a:moveTo>
                  <a:cubicBezTo>
                    <a:pt x="6889" y="2960"/>
                    <a:pt x="6647" y="4280"/>
                    <a:pt x="6335" y="5432"/>
                  </a:cubicBezTo>
                  <a:cubicBezTo>
                    <a:pt x="5247" y="7606"/>
                    <a:pt x="4250" y="9823"/>
                    <a:pt x="3451" y="12130"/>
                  </a:cubicBezTo>
                  <a:lnTo>
                    <a:pt x="3451" y="12132"/>
                  </a:lnTo>
                  <a:cubicBezTo>
                    <a:pt x="2850" y="12649"/>
                    <a:pt x="2206" y="13111"/>
                    <a:pt x="1548" y="13547"/>
                  </a:cubicBezTo>
                  <a:cubicBezTo>
                    <a:pt x="3073" y="11027"/>
                    <a:pt x="4242" y="8333"/>
                    <a:pt x="5495" y="5674"/>
                  </a:cubicBezTo>
                  <a:cubicBezTo>
                    <a:pt x="6078" y="4441"/>
                    <a:pt x="6719" y="3243"/>
                    <a:pt x="7418" y="2074"/>
                  </a:cubicBezTo>
                  <a:close/>
                  <a:moveTo>
                    <a:pt x="3757" y="7993"/>
                  </a:moveTo>
                  <a:cubicBezTo>
                    <a:pt x="3214" y="9999"/>
                    <a:pt x="1877" y="11786"/>
                    <a:pt x="1109" y="13717"/>
                  </a:cubicBezTo>
                  <a:cubicBezTo>
                    <a:pt x="1095" y="13752"/>
                    <a:pt x="1098" y="13792"/>
                    <a:pt x="1118" y="13824"/>
                  </a:cubicBezTo>
                  <a:cubicBezTo>
                    <a:pt x="993" y="13901"/>
                    <a:pt x="889" y="13936"/>
                    <a:pt x="804" y="13936"/>
                  </a:cubicBezTo>
                  <a:cubicBezTo>
                    <a:pt x="251" y="13936"/>
                    <a:pt x="513" y="12438"/>
                    <a:pt x="766" y="11399"/>
                  </a:cubicBezTo>
                  <a:lnTo>
                    <a:pt x="766" y="11399"/>
                  </a:lnTo>
                  <a:lnTo>
                    <a:pt x="766" y="11402"/>
                  </a:lnTo>
                  <a:cubicBezTo>
                    <a:pt x="933" y="11174"/>
                    <a:pt x="1112" y="10955"/>
                    <a:pt x="1291" y="10732"/>
                  </a:cubicBezTo>
                  <a:lnTo>
                    <a:pt x="1291" y="10732"/>
                  </a:lnTo>
                  <a:cubicBezTo>
                    <a:pt x="1057" y="11376"/>
                    <a:pt x="913" y="12057"/>
                    <a:pt x="812" y="12811"/>
                  </a:cubicBezTo>
                  <a:cubicBezTo>
                    <a:pt x="801" y="12888"/>
                    <a:pt x="876" y="12937"/>
                    <a:pt x="946" y="12937"/>
                  </a:cubicBezTo>
                  <a:cubicBezTo>
                    <a:pt x="989" y="12937"/>
                    <a:pt x="1030" y="12919"/>
                    <a:pt x="1049" y="12877"/>
                  </a:cubicBezTo>
                  <a:cubicBezTo>
                    <a:pt x="1476" y="11896"/>
                    <a:pt x="1944" y="10946"/>
                    <a:pt x="2455" y="10005"/>
                  </a:cubicBezTo>
                  <a:cubicBezTo>
                    <a:pt x="2769" y="9427"/>
                    <a:pt x="3598" y="8579"/>
                    <a:pt x="3757" y="7993"/>
                  </a:cubicBezTo>
                  <a:close/>
                  <a:moveTo>
                    <a:pt x="5927" y="1"/>
                  </a:moveTo>
                  <a:cubicBezTo>
                    <a:pt x="5797" y="1"/>
                    <a:pt x="5683" y="169"/>
                    <a:pt x="5801" y="287"/>
                  </a:cubicBezTo>
                  <a:cubicBezTo>
                    <a:pt x="5954" y="440"/>
                    <a:pt x="6104" y="576"/>
                    <a:pt x="6254" y="723"/>
                  </a:cubicBezTo>
                  <a:cubicBezTo>
                    <a:pt x="6225" y="732"/>
                    <a:pt x="6202" y="752"/>
                    <a:pt x="6188" y="778"/>
                  </a:cubicBezTo>
                  <a:cubicBezTo>
                    <a:pt x="6049" y="1052"/>
                    <a:pt x="5879" y="1306"/>
                    <a:pt x="5740" y="1580"/>
                  </a:cubicBezTo>
                  <a:cubicBezTo>
                    <a:pt x="5702" y="1656"/>
                    <a:pt x="5764" y="1722"/>
                    <a:pt x="5826" y="1722"/>
                  </a:cubicBezTo>
                  <a:cubicBezTo>
                    <a:pt x="5855" y="1722"/>
                    <a:pt x="5883" y="1708"/>
                    <a:pt x="5902" y="1676"/>
                  </a:cubicBezTo>
                  <a:cubicBezTo>
                    <a:pt x="5983" y="1537"/>
                    <a:pt x="6072" y="1407"/>
                    <a:pt x="6159" y="1277"/>
                  </a:cubicBezTo>
                  <a:lnTo>
                    <a:pt x="6159" y="1277"/>
                  </a:lnTo>
                  <a:cubicBezTo>
                    <a:pt x="6147" y="1655"/>
                    <a:pt x="6133" y="2037"/>
                    <a:pt x="6130" y="2415"/>
                  </a:cubicBezTo>
                  <a:cubicBezTo>
                    <a:pt x="6133" y="2516"/>
                    <a:pt x="6215" y="2576"/>
                    <a:pt x="6297" y="2576"/>
                  </a:cubicBezTo>
                  <a:cubicBezTo>
                    <a:pt x="6349" y="2576"/>
                    <a:pt x="6401" y="2552"/>
                    <a:pt x="6433" y="2498"/>
                  </a:cubicBezTo>
                  <a:cubicBezTo>
                    <a:pt x="6497" y="2392"/>
                    <a:pt x="6569" y="2291"/>
                    <a:pt x="6647" y="2195"/>
                  </a:cubicBezTo>
                  <a:lnTo>
                    <a:pt x="6647" y="2195"/>
                  </a:lnTo>
                  <a:cubicBezTo>
                    <a:pt x="6471" y="2741"/>
                    <a:pt x="6141" y="3249"/>
                    <a:pt x="6014" y="3801"/>
                  </a:cubicBezTo>
                  <a:cubicBezTo>
                    <a:pt x="6009" y="3838"/>
                    <a:pt x="6020" y="3878"/>
                    <a:pt x="6046" y="3907"/>
                  </a:cubicBezTo>
                  <a:cubicBezTo>
                    <a:pt x="5986" y="4029"/>
                    <a:pt x="5925" y="4150"/>
                    <a:pt x="5864" y="4271"/>
                  </a:cubicBezTo>
                  <a:cubicBezTo>
                    <a:pt x="6170" y="3038"/>
                    <a:pt x="5570" y="1468"/>
                    <a:pt x="5365" y="359"/>
                  </a:cubicBezTo>
                  <a:cubicBezTo>
                    <a:pt x="5356" y="308"/>
                    <a:pt x="5311" y="285"/>
                    <a:pt x="5266" y="285"/>
                  </a:cubicBezTo>
                  <a:cubicBezTo>
                    <a:pt x="5208" y="285"/>
                    <a:pt x="5149" y="322"/>
                    <a:pt x="5157" y="388"/>
                  </a:cubicBezTo>
                  <a:cubicBezTo>
                    <a:pt x="5336" y="1806"/>
                    <a:pt x="5925" y="3336"/>
                    <a:pt x="5342" y="4716"/>
                  </a:cubicBezTo>
                  <a:cubicBezTo>
                    <a:pt x="4741" y="6130"/>
                    <a:pt x="3127" y="7435"/>
                    <a:pt x="2077" y="8558"/>
                  </a:cubicBezTo>
                  <a:cubicBezTo>
                    <a:pt x="1034" y="9670"/>
                    <a:pt x="316" y="10796"/>
                    <a:pt x="105" y="12080"/>
                  </a:cubicBezTo>
                  <a:cubicBezTo>
                    <a:pt x="96" y="12101"/>
                    <a:pt x="82" y="12118"/>
                    <a:pt x="73" y="12135"/>
                  </a:cubicBezTo>
                  <a:cubicBezTo>
                    <a:pt x="53" y="12170"/>
                    <a:pt x="61" y="12213"/>
                    <a:pt x="90" y="12239"/>
                  </a:cubicBezTo>
                  <a:cubicBezTo>
                    <a:pt x="1" y="12923"/>
                    <a:pt x="44" y="13654"/>
                    <a:pt x="278" y="14454"/>
                  </a:cubicBezTo>
                  <a:cubicBezTo>
                    <a:pt x="301" y="14531"/>
                    <a:pt x="373" y="14580"/>
                    <a:pt x="448" y="14580"/>
                  </a:cubicBezTo>
                  <a:cubicBezTo>
                    <a:pt x="476" y="14580"/>
                    <a:pt x="505" y="14573"/>
                    <a:pt x="532" y="14557"/>
                  </a:cubicBezTo>
                  <a:cubicBezTo>
                    <a:pt x="1638" y="13922"/>
                    <a:pt x="2680" y="13183"/>
                    <a:pt x="3644" y="12349"/>
                  </a:cubicBezTo>
                  <a:cubicBezTo>
                    <a:pt x="3696" y="12349"/>
                    <a:pt x="3745" y="12320"/>
                    <a:pt x="3768" y="12271"/>
                  </a:cubicBezTo>
                  <a:lnTo>
                    <a:pt x="3783" y="12239"/>
                  </a:lnTo>
                  <a:cubicBezTo>
                    <a:pt x="4825" y="11318"/>
                    <a:pt x="5789" y="10314"/>
                    <a:pt x="6661" y="9231"/>
                  </a:cubicBezTo>
                  <a:cubicBezTo>
                    <a:pt x="7316" y="8428"/>
                    <a:pt x="7882" y="7557"/>
                    <a:pt x="8434" y="6676"/>
                  </a:cubicBezTo>
                  <a:cubicBezTo>
                    <a:pt x="8466" y="6664"/>
                    <a:pt x="8489" y="6638"/>
                    <a:pt x="8506" y="6610"/>
                  </a:cubicBezTo>
                  <a:cubicBezTo>
                    <a:pt x="8526" y="6563"/>
                    <a:pt x="8543" y="6517"/>
                    <a:pt x="8564" y="6471"/>
                  </a:cubicBezTo>
                  <a:cubicBezTo>
                    <a:pt x="8607" y="6399"/>
                    <a:pt x="8653" y="6332"/>
                    <a:pt x="8696" y="6263"/>
                  </a:cubicBezTo>
                  <a:cubicBezTo>
                    <a:pt x="9372" y="5172"/>
                    <a:pt x="10362" y="4502"/>
                    <a:pt x="11064" y="3463"/>
                  </a:cubicBezTo>
                  <a:cubicBezTo>
                    <a:pt x="11546" y="2750"/>
                    <a:pt x="10613" y="1996"/>
                    <a:pt x="10050" y="1849"/>
                  </a:cubicBezTo>
                  <a:cubicBezTo>
                    <a:pt x="10013" y="1839"/>
                    <a:pt x="9970" y="1835"/>
                    <a:pt x="9922" y="1835"/>
                  </a:cubicBezTo>
                  <a:cubicBezTo>
                    <a:pt x="9665" y="1835"/>
                    <a:pt x="9283" y="1963"/>
                    <a:pt x="9112" y="2051"/>
                  </a:cubicBezTo>
                  <a:cubicBezTo>
                    <a:pt x="8957" y="2131"/>
                    <a:pt x="8802" y="2167"/>
                    <a:pt x="8648" y="2167"/>
                  </a:cubicBezTo>
                  <a:cubicBezTo>
                    <a:pt x="8348" y="2167"/>
                    <a:pt x="8052" y="2031"/>
                    <a:pt x="7764" y="1823"/>
                  </a:cubicBezTo>
                  <a:cubicBezTo>
                    <a:pt x="7799" y="1667"/>
                    <a:pt x="7839" y="1514"/>
                    <a:pt x="7868" y="1355"/>
                  </a:cubicBezTo>
                  <a:cubicBezTo>
                    <a:pt x="7893" y="1238"/>
                    <a:pt x="7802" y="1152"/>
                    <a:pt x="7707" y="1152"/>
                  </a:cubicBezTo>
                  <a:cubicBezTo>
                    <a:pt x="7657" y="1152"/>
                    <a:pt x="7606" y="1175"/>
                    <a:pt x="7571" y="1231"/>
                  </a:cubicBezTo>
                  <a:cubicBezTo>
                    <a:pt x="7510" y="1326"/>
                    <a:pt x="7461" y="1427"/>
                    <a:pt x="7400" y="1523"/>
                  </a:cubicBezTo>
                  <a:cubicBezTo>
                    <a:pt x="6898" y="1052"/>
                    <a:pt x="6433" y="440"/>
                    <a:pt x="6040" y="50"/>
                  </a:cubicBezTo>
                  <a:cubicBezTo>
                    <a:pt x="6005" y="15"/>
                    <a:pt x="5965" y="1"/>
                    <a:pt x="59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0" name="Google Shape;13490;p54"/>
            <p:cNvSpPr/>
            <p:nvPr/>
          </p:nvSpPr>
          <p:spPr>
            <a:xfrm>
              <a:off x="4490450" y="4030275"/>
              <a:ext cx="166950" cy="327500"/>
            </a:xfrm>
            <a:custGeom>
              <a:rect b="b" l="l" r="r" t="t"/>
              <a:pathLst>
                <a:path extrusionOk="0" h="13100" w="6678">
                  <a:moveTo>
                    <a:pt x="5313" y="627"/>
                  </a:moveTo>
                  <a:cubicBezTo>
                    <a:pt x="5708" y="988"/>
                    <a:pt x="5962" y="1620"/>
                    <a:pt x="6066" y="2212"/>
                  </a:cubicBezTo>
                  <a:cubicBezTo>
                    <a:pt x="6045" y="2201"/>
                    <a:pt x="6022" y="2196"/>
                    <a:pt x="5999" y="2196"/>
                  </a:cubicBezTo>
                  <a:cubicBezTo>
                    <a:pt x="5963" y="2196"/>
                    <a:pt x="5927" y="2209"/>
                    <a:pt x="5899" y="2235"/>
                  </a:cubicBezTo>
                  <a:cubicBezTo>
                    <a:pt x="5437" y="2692"/>
                    <a:pt x="4998" y="3174"/>
                    <a:pt x="4582" y="3673"/>
                  </a:cubicBezTo>
                  <a:cubicBezTo>
                    <a:pt x="4929" y="3000"/>
                    <a:pt x="5246" y="2310"/>
                    <a:pt x="5529" y="1600"/>
                  </a:cubicBezTo>
                  <a:cubicBezTo>
                    <a:pt x="5573" y="1492"/>
                    <a:pt x="5473" y="1411"/>
                    <a:pt x="5375" y="1411"/>
                  </a:cubicBezTo>
                  <a:cubicBezTo>
                    <a:pt x="5338" y="1411"/>
                    <a:pt x="5301" y="1423"/>
                    <a:pt x="5272" y="1450"/>
                  </a:cubicBezTo>
                  <a:cubicBezTo>
                    <a:pt x="5024" y="1693"/>
                    <a:pt x="4802" y="1955"/>
                    <a:pt x="4571" y="2212"/>
                  </a:cubicBezTo>
                  <a:cubicBezTo>
                    <a:pt x="4836" y="1693"/>
                    <a:pt x="5085" y="1167"/>
                    <a:pt x="5313" y="627"/>
                  </a:cubicBezTo>
                  <a:close/>
                  <a:moveTo>
                    <a:pt x="4610" y="335"/>
                  </a:moveTo>
                  <a:cubicBezTo>
                    <a:pt x="4766" y="335"/>
                    <a:pt x="4909" y="371"/>
                    <a:pt x="5041" y="437"/>
                  </a:cubicBezTo>
                  <a:cubicBezTo>
                    <a:pt x="4002" y="1577"/>
                    <a:pt x="3145" y="2842"/>
                    <a:pt x="2172" y="4037"/>
                  </a:cubicBezTo>
                  <a:cubicBezTo>
                    <a:pt x="2966" y="3061"/>
                    <a:pt x="3462" y="1600"/>
                    <a:pt x="4126" y="443"/>
                  </a:cubicBezTo>
                  <a:cubicBezTo>
                    <a:pt x="4298" y="369"/>
                    <a:pt x="4460" y="335"/>
                    <a:pt x="4610" y="335"/>
                  </a:cubicBezTo>
                  <a:close/>
                  <a:moveTo>
                    <a:pt x="6107" y="2495"/>
                  </a:moveTo>
                  <a:cubicBezTo>
                    <a:pt x="6121" y="2648"/>
                    <a:pt x="6127" y="2801"/>
                    <a:pt x="6121" y="2957"/>
                  </a:cubicBezTo>
                  <a:cubicBezTo>
                    <a:pt x="6115" y="3078"/>
                    <a:pt x="6084" y="3203"/>
                    <a:pt x="6069" y="3324"/>
                  </a:cubicBezTo>
                  <a:cubicBezTo>
                    <a:pt x="5411" y="4066"/>
                    <a:pt x="4799" y="4837"/>
                    <a:pt x="4210" y="5628"/>
                  </a:cubicBezTo>
                  <a:cubicBezTo>
                    <a:pt x="4834" y="4580"/>
                    <a:pt x="5457" y="3532"/>
                    <a:pt x="6107" y="2495"/>
                  </a:cubicBezTo>
                  <a:close/>
                  <a:moveTo>
                    <a:pt x="5806" y="4611"/>
                  </a:moveTo>
                  <a:lnTo>
                    <a:pt x="5806" y="4611"/>
                  </a:lnTo>
                  <a:cubicBezTo>
                    <a:pt x="5711" y="4941"/>
                    <a:pt x="5604" y="5267"/>
                    <a:pt x="5486" y="5587"/>
                  </a:cubicBezTo>
                  <a:cubicBezTo>
                    <a:pt x="5076" y="6173"/>
                    <a:pt x="4675" y="6759"/>
                    <a:pt x="4285" y="7354"/>
                  </a:cubicBezTo>
                  <a:cubicBezTo>
                    <a:pt x="4793" y="6442"/>
                    <a:pt x="5304" y="5529"/>
                    <a:pt x="5806" y="4611"/>
                  </a:cubicBezTo>
                  <a:close/>
                  <a:moveTo>
                    <a:pt x="3494" y="879"/>
                  </a:moveTo>
                  <a:lnTo>
                    <a:pt x="3494" y="879"/>
                  </a:lnTo>
                  <a:cubicBezTo>
                    <a:pt x="3456" y="939"/>
                    <a:pt x="3428" y="1003"/>
                    <a:pt x="3396" y="1063"/>
                  </a:cubicBezTo>
                  <a:cubicBezTo>
                    <a:pt x="2449" y="2668"/>
                    <a:pt x="1638" y="4314"/>
                    <a:pt x="1063" y="6110"/>
                  </a:cubicBezTo>
                  <a:cubicBezTo>
                    <a:pt x="1047" y="6160"/>
                    <a:pt x="1087" y="6192"/>
                    <a:pt x="1128" y="6192"/>
                  </a:cubicBezTo>
                  <a:cubicBezTo>
                    <a:pt x="1155" y="6192"/>
                    <a:pt x="1182" y="6178"/>
                    <a:pt x="1193" y="6147"/>
                  </a:cubicBezTo>
                  <a:cubicBezTo>
                    <a:pt x="1349" y="5703"/>
                    <a:pt x="1519" y="5270"/>
                    <a:pt x="1701" y="4842"/>
                  </a:cubicBezTo>
                  <a:cubicBezTo>
                    <a:pt x="1722" y="4856"/>
                    <a:pt x="1747" y="4863"/>
                    <a:pt x="1771" y="4863"/>
                  </a:cubicBezTo>
                  <a:cubicBezTo>
                    <a:pt x="1806" y="4863"/>
                    <a:pt x="1842" y="4848"/>
                    <a:pt x="1866" y="4819"/>
                  </a:cubicBezTo>
                  <a:cubicBezTo>
                    <a:pt x="2411" y="4227"/>
                    <a:pt x="2902" y="3621"/>
                    <a:pt x="3387" y="2983"/>
                  </a:cubicBezTo>
                  <a:cubicBezTo>
                    <a:pt x="3840" y="2351"/>
                    <a:pt x="4317" y="1733"/>
                    <a:pt x="4808" y="1130"/>
                  </a:cubicBezTo>
                  <a:lnTo>
                    <a:pt x="4808" y="1130"/>
                  </a:lnTo>
                  <a:cubicBezTo>
                    <a:pt x="4556" y="1641"/>
                    <a:pt x="4297" y="2149"/>
                    <a:pt x="4031" y="2648"/>
                  </a:cubicBezTo>
                  <a:cubicBezTo>
                    <a:pt x="3933" y="2836"/>
                    <a:pt x="3820" y="3018"/>
                    <a:pt x="3719" y="3200"/>
                  </a:cubicBezTo>
                  <a:cubicBezTo>
                    <a:pt x="2576" y="4649"/>
                    <a:pt x="1652" y="6260"/>
                    <a:pt x="982" y="7978"/>
                  </a:cubicBezTo>
                  <a:cubicBezTo>
                    <a:pt x="940" y="8085"/>
                    <a:pt x="1042" y="8168"/>
                    <a:pt x="1137" y="8168"/>
                  </a:cubicBezTo>
                  <a:cubicBezTo>
                    <a:pt x="1186" y="8168"/>
                    <a:pt x="1233" y="8147"/>
                    <a:pt x="1259" y="8096"/>
                  </a:cubicBezTo>
                  <a:cubicBezTo>
                    <a:pt x="2105" y="6476"/>
                    <a:pt x="3087" y="4932"/>
                    <a:pt x="3973" y="3338"/>
                  </a:cubicBezTo>
                  <a:cubicBezTo>
                    <a:pt x="4135" y="3133"/>
                    <a:pt x="4294" y="2931"/>
                    <a:pt x="4458" y="2732"/>
                  </a:cubicBezTo>
                  <a:cubicBezTo>
                    <a:pt x="4733" y="2399"/>
                    <a:pt x="4873" y="2266"/>
                    <a:pt x="4922" y="2266"/>
                  </a:cubicBezTo>
                  <a:cubicBezTo>
                    <a:pt x="5102" y="2266"/>
                    <a:pt x="4032" y="4082"/>
                    <a:pt x="3887" y="4346"/>
                  </a:cubicBezTo>
                  <a:cubicBezTo>
                    <a:pt x="3690" y="4710"/>
                    <a:pt x="3480" y="5068"/>
                    <a:pt x="3269" y="5426"/>
                  </a:cubicBezTo>
                  <a:cubicBezTo>
                    <a:pt x="2455" y="6615"/>
                    <a:pt x="1733" y="7871"/>
                    <a:pt x="1037" y="9156"/>
                  </a:cubicBezTo>
                  <a:lnTo>
                    <a:pt x="1049" y="9164"/>
                  </a:lnTo>
                  <a:cubicBezTo>
                    <a:pt x="925" y="9384"/>
                    <a:pt x="798" y="9603"/>
                    <a:pt x="679" y="9828"/>
                  </a:cubicBezTo>
                  <a:cubicBezTo>
                    <a:pt x="653" y="8639"/>
                    <a:pt x="806" y="7377"/>
                    <a:pt x="901" y="6780"/>
                  </a:cubicBezTo>
                  <a:cubicBezTo>
                    <a:pt x="1219" y="4828"/>
                    <a:pt x="1883" y="2227"/>
                    <a:pt x="3494" y="879"/>
                  </a:cubicBezTo>
                  <a:close/>
                  <a:moveTo>
                    <a:pt x="5381" y="3053"/>
                  </a:moveTo>
                  <a:lnTo>
                    <a:pt x="5381" y="3053"/>
                  </a:lnTo>
                  <a:cubicBezTo>
                    <a:pt x="3828" y="5524"/>
                    <a:pt x="2378" y="8054"/>
                    <a:pt x="959" y="10602"/>
                  </a:cubicBezTo>
                  <a:cubicBezTo>
                    <a:pt x="945" y="10631"/>
                    <a:pt x="927" y="10657"/>
                    <a:pt x="910" y="10686"/>
                  </a:cubicBezTo>
                  <a:lnTo>
                    <a:pt x="913" y="10686"/>
                  </a:lnTo>
                  <a:cubicBezTo>
                    <a:pt x="867" y="10769"/>
                    <a:pt x="818" y="10850"/>
                    <a:pt x="772" y="10934"/>
                  </a:cubicBezTo>
                  <a:cubicBezTo>
                    <a:pt x="722" y="10614"/>
                    <a:pt x="694" y="10293"/>
                    <a:pt x="682" y="9973"/>
                  </a:cubicBezTo>
                  <a:lnTo>
                    <a:pt x="682" y="9973"/>
                  </a:lnTo>
                  <a:cubicBezTo>
                    <a:pt x="713" y="10026"/>
                    <a:pt x="772" y="10063"/>
                    <a:pt x="830" y="10063"/>
                  </a:cubicBezTo>
                  <a:cubicBezTo>
                    <a:pt x="875" y="10063"/>
                    <a:pt x="919" y="10041"/>
                    <a:pt x="948" y="9987"/>
                  </a:cubicBezTo>
                  <a:cubicBezTo>
                    <a:pt x="2203" y="7633"/>
                    <a:pt x="4248" y="4853"/>
                    <a:pt x="5381" y="3053"/>
                  </a:cubicBezTo>
                  <a:close/>
                  <a:moveTo>
                    <a:pt x="4758" y="7299"/>
                  </a:moveTo>
                  <a:lnTo>
                    <a:pt x="4758" y="7299"/>
                  </a:lnTo>
                  <a:cubicBezTo>
                    <a:pt x="4138" y="8671"/>
                    <a:pt x="3462" y="10166"/>
                    <a:pt x="2472" y="10989"/>
                  </a:cubicBezTo>
                  <a:cubicBezTo>
                    <a:pt x="3122" y="9883"/>
                    <a:pt x="3786" y="8783"/>
                    <a:pt x="4481" y="7706"/>
                  </a:cubicBezTo>
                  <a:cubicBezTo>
                    <a:pt x="4571" y="7568"/>
                    <a:pt x="4666" y="7438"/>
                    <a:pt x="4758" y="7299"/>
                  </a:cubicBezTo>
                  <a:close/>
                  <a:moveTo>
                    <a:pt x="4111" y="0"/>
                  </a:moveTo>
                  <a:cubicBezTo>
                    <a:pt x="4067" y="0"/>
                    <a:pt x="4024" y="20"/>
                    <a:pt x="3993" y="67"/>
                  </a:cubicBezTo>
                  <a:cubicBezTo>
                    <a:pt x="3976" y="96"/>
                    <a:pt x="3962" y="125"/>
                    <a:pt x="3944" y="151"/>
                  </a:cubicBezTo>
                  <a:cubicBezTo>
                    <a:pt x="1880" y="688"/>
                    <a:pt x="1008" y="4577"/>
                    <a:pt x="659" y="6173"/>
                  </a:cubicBezTo>
                  <a:cubicBezTo>
                    <a:pt x="359" y="7550"/>
                    <a:pt x="1" y="9762"/>
                    <a:pt x="509" y="11416"/>
                  </a:cubicBezTo>
                  <a:cubicBezTo>
                    <a:pt x="474" y="11494"/>
                    <a:pt x="503" y="11584"/>
                    <a:pt x="578" y="11624"/>
                  </a:cubicBezTo>
                  <a:cubicBezTo>
                    <a:pt x="795" y="12219"/>
                    <a:pt x="1132" y="12730"/>
                    <a:pt x="1643" y="13082"/>
                  </a:cubicBezTo>
                  <a:cubicBezTo>
                    <a:pt x="1664" y="13093"/>
                    <a:pt x="1686" y="13099"/>
                    <a:pt x="1708" y="13099"/>
                  </a:cubicBezTo>
                  <a:cubicBezTo>
                    <a:pt x="1731" y="13099"/>
                    <a:pt x="1753" y="13093"/>
                    <a:pt x="1773" y="13082"/>
                  </a:cubicBezTo>
                  <a:cubicBezTo>
                    <a:pt x="2111" y="12816"/>
                    <a:pt x="2463" y="12577"/>
                    <a:pt x="2833" y="12360"/>
                  </a:cubicBezTo>
                  <a:cubicBezTo>
                    <a:pt x="2884" y="12328"/>
                    <a:pt x="2853" y="12257"/>
                    <a:pt x="2805" y="12257"/>
                  </a:cubicBezTo>
                  <a:cubicBezTo>
                    <a:pt x="2796" y="12257"/>
                    <a:pt x="2787" y="12260"/>
                    <a:pt x="2778" y="12265"/>
                  </a:cubicBezTo>
                  <a:cubicBezTo>
                    <a:pt x="2454" y="12449"/>
                    <a:pt x="2177" y="12532"/>
                    <a:pt x="1941" y="12532"/>
                  </a:cubicBezTo>
                  <a:cubicBezTo>
                    <a:pt x="1391" y="12532"/>
                    <a:pt x="1065" y="12082"/>
                    <a:pt x="881" y="11431"/>
                  </a:cubicBezTo>
                  <a:cubicBezTo>
                    <a:pt x="2357" y="8825"/>
                    <a:pt x="3954" y="6320"/>
                    <a:pt x="5898" y="4031"/>
                  </a:cubicBezTo>
                  <a:lnTo>
                    <a:pt x="5898" y="4031"/>
                  </a:lnTo>
                  <a:cubicBezTo>
                    <a:pt x="4387" y="5812"/>
                    <a:pt x="3160" y="8413"/>
                    <a:pt x="2053" y="10743"/>
                  </a:cubicBezTo>
                  <a:cubicBezTo>
                    <a:pt x="1874" y="10922"/>
                    <a:pt x="1808" y="11064"/>
                    <a:pt x="1845" y="11176"/>
                  </a:cubicBezTo>
                  <a:cubicBezTo>
                    <a:pt x="1710" y="11462"/>
                    <a:pt x="1577" y="11748"/>
                    <a:pt x="1444" y="12019"/>
                  </a:cubicBezTo>
                  <a:cubicBezTo>
                    <a:pt x="1373" y="12165"/>
                    <a:pt x="1493" y="12296"/>
                    <a:pt x="1613" y="12296"/>
                  </a:cubicBezTo>
                  <a:cubicBezTo>
                    <a:pt x="1667" y="12296"/>
                    <a:pt x="1722" y="12269"/>
                    <a:pt x="1759" y="12204"/>
                  </a:cubicBezTo>
                  <a:cubicBezTo>
                    <a:pt x="1958" y="11858"/>
                    <a:pt x="2163" y="11520"/>
                    <a:pt x="2365" y="11176"/>
                  </a:cubicBezTo>
                  <a:cubicBezTo>
                    <a:pt x="2383" y="11272"/>
                    <a:pt x="2467" y="11332"/>
                    <a:pt x="2556" y="11332"/>
                  </a:cubicBezTo>
                  <a:cubicBezTo>
                    <a:pt x="2593" y="11332"/>
                    <a:pt x="2631" y="11321"/>
                    <a:pt x="2665" y="11298"/>
                  </a:cubicBezTo>
                  <a:lnTo>
                    <a:pt x="2665" y="11298"/>
                  </a:lnTo>
                  <a:cubicBezTo>
                    <a:pt x="2512" y="11532"/>
                    <a:pt x="2365" y="11771"/>
                    <a:pt x="2206" y="11999"/>
                  </a:cubicBezTo>
                  <a:cubicBezTo>
                    <a:pt x="2111" y="12137"/>
                    <a:pt x="2240" y="12268"/>
                    <a:pt x="2372" y="12268"/>
                  </a:cubicBezTo>
                  <a:cubicBezTo>
                    <a:pt x="2428" y="12268"/>
                    <a:pt x="2484" y="12244"/>
                    <a:pt x="2524" y="12187"/>
                  </a:cubicBezTo>
                  <a:cubicBezTo>
                    <a:pt x="2746" y="11864"/>
                    <a:pt x="3188" y="11127"/>
                    <a:pt x="3696" y="10172"/>
                  </a:cubicBezTo>
                  <a:cubicBezTo>
                    <a:pt x="4831" y="8581"/>
                    <a:pt x="5538" y="6300"/>
                    <a:pt x="6485" y="4802"/>
                  </a:cubicBezTo>
                  <a:cubicBezTo>
                    <a:pt x="6575" y="4660"/>
                    <a:pt x="6453" y="4534"/>
                    <a:pt x="6324" y="4534"/>
                  </a:cubicBezTo>
                  <a:cubicBezTo>
                    <a:pt x="6267" y="4534"/>
                    <a:pt x="6209" y="4559"/>
                    <a:pt x="6167" y="4617"/>
                  </a:cubicBezTo>
                  <a:cubicBezTo>
                    <a:pt x="6110" y="4695"/>
                    <a:pt x="6058" y="4773"/>
                    <a:pt x="6003" y="4851"/>
                  </a:cubicBezTo>
                  <a:cubicBezTo>
                    <a:pt x="6121" y="4458"/>
                    <a:pt x="6225" y="4072"/>
                    <a:pt x="6303" y="3702"/>
                  </a:cubicBezTo>
                  <a:cubicBezTo>
                    <a:pt x="6361" y="3592"/>
                    <a:pt x="6421" y="3488"/>
                    <a:pt x="6479" y="3382"/>
                  </a:cubicBezTo>
                  <a:cubicBezTo>
                    <a:pt x="6520" y="3295"/>
                    <a:pt x="6488" y="3191"/>
                    <a:pt x="6407" y="3145"/>
                  </a:cubicBezTo>
                  <a:cubicBezTo>
                    <a:pt x="6678" y="1384"/>
                    <a:pt x="6301" y="73"/>
                    <a:pt x="4607" y="73"/>
                  </a:cubicBezTo>
                  <a:cubicBezTo>
                    <a:pt x="4496" y="73"/>
                    <a:pt x="4379" y="79"/>
                    <a:pt x="4256" y="90"/>
                  </a:cubicBezTo>
                  <a:cubicBezTo>
                    <a:pt x="4229" y="37"/>
                    <a:pt x="4170" y="0"/>
                    <a:pt x="4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1" name="Google Shape;13491;p54"/>
            <p:cNvSpPr/>
            <p:nvPr/>
          </p:nvSpPr>
          <p:spPr>
            <a:xfrm>
              <a:off x="2233550" y="2129125"/>
              <a:ext cx="18850" cy="19225"/>
            </a:xfrm>
            <a:custGeom>
              <a:rect b="b" l="l" r="r" t="t"/>
              <a:pathLst>
                <a:path extrusionOk="0" h="769" w="754">
                  <a:moveTo>
                    <a:pt x="754" y="0"/>
                  </a:moveTo>
                  <a:lnTo>
                    <a:pt x="754" y="0"/>
                  </a:lnTo>
                  <a:cubicBezTo>
                    <a:pt x="658" y="93"/>
                    <a:pt x="563" y="188"/>
                    <a:pt x="471" y="280"/>
                  </a:cubicBezTo>
                  <a:cubicBezTo>
                    <a:pt x="312" y="442"/>
                    <a:pt x="162" y="609"/>
                    <a:pt x="0" y="768"/>
                  </a:cubicBezTo>
                  <a:cubicBezTo>
                    <a:pt x="245" y="529"/>
                    <a:pt x="497" y="272"/>
                    <a:pt x="7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2" name="Google Shape;13492;p54"/>
            <p:cNvSpPr/>
            <p:nvPr/>
          </p:nvSpPr>
          <p:spPr>
            <a:xfrm>
              <a:off x="1535825" y="2847850"/>
              <a:ext cx="14525" cy="17925"/>
            </a:xfrm>
            <a:custGeom>
              <a:rect b="b" l="l" r="r" t="t"/>
              <a:pathLst>
                <a:path extrusionOk="0" h="717" w="581">
                  <a:moveTo>
                    <a:pt x="581" y="0"/>
                  </a:moveTo>
                  <a:cubicBezTo>
                    <a:pt x="387" y="234"/>
                    <a:pt x="194" y="474"/>
                    <a:pt x="0" y="716"/>
                  </a:cubicBezTo>
                  <a:lnTo>
                    <a:pt x="5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3" name="Google Shape;13493;p54"/>
            <p:cNvSpPr/>
            <p:nvPr/>
          </p:nvSpPr>
          <p:spPr>
            <a:xfrm>
              <a:off x="1637725" y="3318000"/>
              <a:ext cx="22850" cy="21675"/>
            </a:xfrm>
            <a:custGeom>
              <a:rect b="b" l="l" r="r" t="t"/>
              <a:pathLst>
                <a:path extrusionOk="0" h="867" w="914">
                  <a:moveTo>
                    <a:pt x="913" y="0"/>
                  </a:moveTo>
                  <a:cubicBezTo>
                    <a:pt x="598" y="286"/>
                    <a:pt x="292" y="575"/>
                    <a:pt x="1" y="866"/>
                  </a:cubicBezTo>
                  <a:cubicBezTo>
                    <a:pt x="177" y="716"/>
                    <a:pt x="356" y="563"/>
                    <a:pt x="535" y="413"/>
                  </a:cubicBezTo>
                  <a:cubicBezTo>
                    <a:pt x="659" y="274"/>
                    <a:pt x="786" y="139"/>
                    <a:pt x="9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4" name="Google Shape;13494;p54"/>
            <p:cNvSpPr/>
            <p:nvPr/>
          </p:nvSpPr>
          <p:spPr>
            <a:xfrm>
              <a:off x="1580550" y="3339650"/>
              <a:ext cx="57200" cy="68650"/>
            </a:xfrm>
            <a:custGeom>
              <a:rect b="b" l="l" r="r" t="t"/>
              <a:pathLst>
                <a:path extrusionOk="0" h="2746" w="2288">
                  <a:moveTo>
                    <a:pt x="2288" y="0"/>
                  </a:moveTo>
                  <a:cubicBezTo>
                    <a:pt x="1404" y="748"/>
                    <a:pt x="570" y="1519"/>
                    <a:pt x="39" y="2598"/>
                  </a:cubicBezTo>
                  <a:cubicBezTo>
                    <a:pt x="1" y="2674"/>
                    <a:pt x="69" y="2746"/>
                    <a:pt x="134" y="2746"/>
                  </a:cubicBezTo>
                  <a:cubicBezTo>
                    <a:pt x="163" y="2746"/>
                    <a:pt x="191" y="2731"/>
                    <a:pt x="209" y="2697"/>
                  </a:cubicBezTo>
                  <a:cubicBezTo>
                    <a:pt x="697" y="1755"/>
                    <a:pt x="1433" y="858"/>
                    <a:pt x="22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5" name="Google Shape;13495;p54"/>
            <p:cNvSpPr/>
            <p:nvPr/>
          </p:nvSpPr>
          <p:spPr>
            <a:xfrm>
              <a:off x="1583350" y="3416000"/>
              <a:ext cx="9150" cy="13450"/>
            </a:xfrm>
            <a:custGeom>
              <a:rect b="b" l="l" r="r" t="t"/>
              <a:pathLst>
                <a:path extrusionOk="0" h="538" w="366">
                  <a:moveTo>
                    <a:pt x="348" y="1"/>
                  </a:moveTo>
                  <a:cubicBezTo>
                    <a:pt x="247" y="139"/>
                    <a:pt x="140" y="269"/>
                    <a:pt x="45" y="411"/>
                  </a:cubicBezTo>
                  <a:cubicBezTo>
                    <a:pt x="1" y="475"/>
                    <a:pt x="62" y="538"/>
                    <a:pt x="123" y="538"/>
                  </a:cubicBezTo>
                  <a:cubicBezTo>
                    <a:pt x="150" y="538"/>
                    <a:pt x="177" y="526"/>
                    <a:pt x="195" y="497"/>
                  </a:cubicBezTo>
                  <a:cubicBezTo>
                    <a:pt x="366" y="237"/>
                    <a:pt x="314" y="364"/>
                    <a:pt x="366" y="32"/>
                  </a:cubicBezTo>
                  <a:cubicBezTo>
                    <a:pt x="366" y="18"/>
                    <a:pt x="360" y="6"/>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6" name="Google Shape;13496;p54"/>
            <p:cNvSpPr/>
            <p:nvPr/>
          </p:nvSpPr>
          <p:spPr>
            <a:xfrm>
              <a:off x="989675" y="1551075"/>
              <a:ext cx="1615425" cy="1865375"/>
            </a:xfrm>
            <a:custGeom>
              <a:rect b="b" l="l" r="r" t="t"/>
              <a:pathLst>
                <a:path extrusionOk="0" h="74615" w="64617">
                  <a:moveTo>
                    <a:pt x="11291" y="720"/>
                  </a:moveTo>
                  <a:cubicBezTo>
                    <a:pt x="11481" y="783"/>
                    <a:pt x="11676" y="855"/>
                    <a:pt x="11883" y="944"/>
                  </a:cubicBezTo>
                  <a:cubicBezTo>
                    <a:pt x="11901" y="950"/>
                    <a:pt x="11918" y="962"/>
                    <a:pt x="11938" y="970"/>
                  </a:cubicBezTo>
                  <a:cubicBezTo>
                    <a:pt x="11525" y="1198"/>
                    <a:pt x="11136" y="1467"/>
                    <a:pt x="10775" y="1773"/>
                  </a:cubicBezTo>
                  <a:cubicBezTo>
                    <a:pt x="10997" y="1447"/>
                    <a:pt x="11170" y="1092"/>
                    <a:pt x="11291" y="720"/>
                  </a:cubicBezTo>
                  <a:close/>
                  <a:moveTo>
                    <a:pt x="8786" y="696"/>
                  </a:moveTo>
                  <a:lnTo>
                    <a:pt x="8783" y="699"/>
                  </a:lnTo>
                  <a:cubicBezTo>
                    <a:pt x="8277" y="1253"/>
                    <a:pt x="7841" y="1845"/>
                    <a:pt x="7426" y="2466"/>
                  </a:cubicBezTo>
                  <a:cubicBezTo>
                    <a:pt x="7680" y="1657"/>
                    <a:pt x="8116" y="1022"/>
                    <a:pt x="8786" y="696"/>
                  </a:cubicBezTo>
                  <a:close/>
                  <a:moveTo>
                    <a:pt x="13024" y="1504"/>
                  </a:moveTo>
                  <a:cubicBezTo>
                    <a:pt x="13182" y="1591"/>
                    <a:pt x="13341" y="1683"/>
                    <a:pt x="13497" y="1776"/>
                  </a:cubicBezTo>
                  <a:cubicBezTo>
                    <a:pt x="13122" y="2085"/>
                    <a:pt x="12755" y="2405"/>
                    <a:pt x="12406" y="2734"/>
                  </a:cubicBezTo>
                  <a:cubicBezTo>
                    <a:pt x="12648" y="2345"/>
                    <a:pt x="12856" y="1932"/>
                    <a:pt x="13024" y="1504"/>
                  </a:cubicBezTo>
                  <a:close/>
                  <a:moveTo>
                    <a:pt x="9998" y="1502"/>
                  </a:moveTo>
                  <a:lnTo>
                    <a:pt x="9998" y="1502"/>
                  </a:lnTo>
                  <a:cubicBezTo>
                    <a:pt x="9470" y="2137"/>
                    <a:pt x="8973" y="2798"/>
                    <a:pt x="8511" y="3485"/>
                  </a:cubicBezTo>
                  <a:cubicBezTo>
                    <a:pt x="8454" y="3537"/>
                    <a:pt x="8404" y="3592"/>
                    <a:pt x="8341" y="3647"/>
                  </a:cubicBezTo>
                  <a:lnTo>
                    <a:pt x="8303" y="3675"/>
                  </a:lnTo>
                  <a:cubicBezTo>
                    <a:pt x="8598" y="3147"/>
                    <a:pt x="8884" y="2610"/>
                    <a:pt x="9195" y="2093"/>
                  </a:cubicBezTo>
                  <a:cubicBezTo>
                    <a:pt x="9588" y="1747"/>
                    <a:pt x="9845" y="1559"/>
                    <a:pt x="9998" y="1502"/>
                  </a:cubicBezTo>
                  <a:close/>
                  <a:moveTo>
                    <a:pt x="34203" y="2004"/>
                  </a:moveTo>
                  <a:lnTo>
                    <a:pt x="34206" y="2007"/>
                  </a:lnTo>
                  <a:cubicBezTo>
                    <a:pt x="33493" y="2766"/>
                    <a:pt x="32751" y="3494"/>
                    <a:pt x="32006" y="4224"/>
                  </a:cubicBezTo>
                  <a:cubicBezTo>
                    <a:pt x="32603" y="3569"/>
                    <a:pt x="33181" y="2899"/>
                    <a:pt x="33677" y="2154"/>
                  </a:cubicBezTo>
                  <a:cubicBezTo>
                    <a:pt x="33706" y="2114"/>
                    <a:pt x="33700" y="2056"/>
                    <a:pt x="33666" y="2021"/>
                  </a:cubicBezTo>
                  <a:cubicBezTo>
                    <a:pt x="33845" y="2015"/>
                    <a:pt x="34021" y="2007"/>
                    <a:pt x="34203" y="2004"/>
                  </a:cubicBezTo>
                  <a:close/>
                  <a:moveTo>
                    <a:pt x="8898" y="1049"/>
                  </a:moveTo>
                  <a:cubicBezTo>
                    <a:pt x="8960" y="1049"/>
                    <a:pt x="8863" y="1315"/>
                    <a:pt x="8503" y="2013"/>
                  </a:cubicBezTo>
                  <a:cubicBezTo>
                    <a:pt x="8090" y="2815"/>
                    <a:pt x="7605" y="3589"/>
                    <a:pt x="7143" y="4371"/>
                  </a:cubicBezTo>
                  <a:lnTo>
                    <a:pt x="7143" y="4371"/>
                  </a:lnTo>
                  <a:cubicBezTo>
                    <a:pt x="7149" y="3988"/>
                    <a:pt x="7183" y="3608"/>
                    <a:pt x="7244" y="3234"/>
                  </a:cubicBezTo>
                  <a:cubicBezTo>
                    <a:pt x="7777" y="2451"/>
                    <a:pt x="8756" y="1049"/>
                    <a:pt x="8898" y="1049"/>
                  </a:cubicBezTo>
                  <a:close/>
                  <a:moveTo>
                    <a:pt x="9878" y="464"/>
                  </a:moveTo>
                  <a:cubicBezTo>
                    <a:pt x="9987" y="464"/>
                    <a:pt x="10095" y="469"/>
                    <a:pt x="10203" y="480"/>
                  </a:cubicBezTo>
                  <a:cubicBezTo>
                    <a:pt x="9129" y="1608"/>
                    <a:pt x="8407" y="2928"/>
                    <a:pt x="7625" y="4244"/>
                  </a:cubicBezTo>
                  <a:cubicBezTo>
                    <a:pt x="7508" y="4340"/>
                    <a:pt x="7445" y="4387"/>
                    <a:pt x="7426" y="4387"/>
                  </a:cubicBezTo>
                  <a:cubicBezTo>
                    <a:pt x="7369" y="4387"/>
                    <a:pt x="7716" y="3958"/>
                    <a:pt x="8208" y="3138"/>
                  </a:cubicBezTo>
                  <a:cubicBezTo>
                    <a:pt x="8719" y="2284"/>
                    <a:pt x="9167" y="1395"/>
                    <a:pt x="9553" y="480"/>
                  </a:cubicBezTo>
                  <a:cubicBezTo>
                    <a:pt x="9662" y="469"/>
                    <a:pt x="9770" y="464"/>
                    <a:pt x="9878" y="464"/>
                  </a:cubicBezTo>
                  <a:close/>
                  <a:moveTo>
                    <a:pt x="33455" y="2027"/>
                  </a:moveTo>
                  <a:cubicBezTo>
                    <a:pt x="32557" y="2847"/>
                    <a:pt x="31726" y="3730"/>
                    <a:pt x="30891" y="4614"/>
                  </a:cubicBezTo>
                  <a:cubicBezTo>
                    <a:pt x="31584" y="3831"/>
                    <a:pt x="32240" y="2994"/>
                    <a:pt x="32719" y="2163"/>
                  </a:cubicBezTo>
                  <a:cubicBezTo>
                    <a:pt x="32739" y="2128"/>
                    <a:pt x="32742" y="2085"/>
                    <a:pt x="32725" y="2047"/>
                  </a:cubicBezTo>
                  <a:lnTo>
                    <a:pt x="32725" y="2047"/>
                  </a:lnTo>
                  <a:lnTo>
                    <a:pt x="32727" y="2050"/>
                  </a:lnTo>
                  <a:cubicBezTo>
                    <a:pt x="32970" y="2041"/>
                    <a:pt x="33210" y="2033"/>
                    <a:pt x="33455" y="2027"/>
                  </a:cubicBezTo>
                  <a:close/>
                  <a:moveTo>
                    <a:pt x="11814" y="1320"/>
                  </a:moveTo>
                  <a:cubicBezTo>
                    <a:pt x="11199" y="1767"/>
                    <a:pt x="10500" y="3075"/>
                    <a:pt x="9834" y="3661"/>
                  </a:cubicBezTo>
                  <a:cubicBezTo>
                    <a:pt x="9548" y="3912"/>
                    <a:pt x="9066" y="4426"/>
                    <a:pt x="8653" y="4865"/>
                  </a:cubicBezTo>
                  <a:cubicBezTo>
                    <a:pt x="9224" y="4039"/>
                    <a:pt x="9851" y="3211"/>
                    <a:pt x="10001" y="3017"/>
                  </a:cubicBezTo>
                  <a:cubicBezTo>
                    <a:pt x="10521" y="2365"/>
                    <a:pt x="11130" y="1793"/>
                    <a:pt x="11814" y="1320"/>
                  </a:cubicBezTo>
                  <a:close/>
                  <a:moveTo>
                    <a:pt x="13729" y="2767"/>
                  </a:moveTo>
                  <a:cubicBezTo>
                    <a:pt x="13890" y="2767"/>
                    <a:pt x="13580" y="3384"/>
                    <a:pt x="12983" y="3981"/>
                  </a:cubicBezTo>
                  <a:cubicBezTo>
                    <a:pt x="12605" y="4360"/>
                    <a:pt x="12218" y="4723"/>
                    <a:pt x="11831" y="5090"/>
                  </a:cubicBezTo>
                  <a:cubicBezTo>
                    <a:pt x="12129" y="4599"/>
                    <a:pt x="12455" y="4129"/>
                    <a:pt x="12810" y="3675"/>
                  </a:cubicBezTo>
                  <a:cubicBezTo>
                    <a:pt x="13337" y="3015"/>
                    <a:pt x="13628" y="2767"/>
                    <a:pt x="13729" y="2767"/>
                  </a:cubicBezTo>
                  <a:close/>
                  <a:moveTo>
                    <a:pt x="27687" y="3751"/>
                  </a:moveTo>
                  <a:lnTo>
                    <a:pt x="27687" y="3751"/>
                  </a:lnTo>
                  <a:cubicBezTo>
                    <a:pt x="27514" y="3840"/>
                    <a:pt x="27346" y="3938"/>
                    <a:pt x="27184" y="4045"/>
                  </a:cubicBezTo>
                  <a:cubicBezTo>
                    <a:pt x="27164" y="4014"/>
                    <a:pt x="27132" y="3999"/>
                    <a:pt x="27098" y="3999"/>
                  </a:cubicBezTo>
                  <a:cubicBezTo>
                    <a:pt x="27075" y="3999"/>
                    <a:pt x="27052" y="4006"/>
                    <a:pt x="27031" y="4022"/>
                  </a:cubicBezTo>
                  <a:cubicBezTo>
                    <a:pt x="26538" y="4377"/>
                    <a:pt x="26157" y="4781"/>
                    <a:pt x="25781" y="5252"/>
                  </a:cubicBezTo>
                  <a:cubicBezTo>
                    <a:pt x="25582" y="4758"/>
                    <a:pt x="25848" y="4236"/>
                    <a:pt x="27254" y="3837"/>
                  </a:cubicBezTo>
                  <a:cubicBezTo>
                    <a:pt x="27395" y="3800"/>
                    <a:pt x="27540" y="3771"/>
                    <a:pt x="27687" y="3751"/>
                  </a:cubicBezTo>
                  <a:close/>
                  <a:moveTo>
                    <a:pt x="35086" y="1998"/>
                  </a:moveTo>
                  <a:cubicBezTo>
                    <a:pt x="34073" y="3098"/>
                    <a:pt x="33019" y="4181"/>
                    <a:pt x="31994" y="5275"/>
                  </a:cubicBezTo>
                  <a:cubicBezTo>
                    <a:pt x="32944" y="4250"/>
                    <a:pt x="33868" y="3219"/>
                    <a:pt x="34633" y="2001"/>
                  </a:cubicBezTo>
                  <a:cubicBezTo>
                    <a:pt x="34780" y="1998"/>
                    <a:pt x="34933" y="1998"/>
                    <a:pt x="35083" y="1998"/>
                  </a:cubicBezTo>
                  <a:close/>
                  <a:moveTo>
                    <a:pt x="29197" y="3658"/>
                  </a:moveTo>
                  <a:cubicBezTo>
                    <a:pt x="28844" y="4033"/>
                    <a:pt x="28484" y="4400"/>
                    <a:pt x="28126" y="4770"/>
                  </a:cubicBezTo>
                  <a:cubicBezTo>
                    <a:pt x="28336" y="4484"/>
                    <a:pt x="28536" y="4192"/>
                    <a:pt x="28723" y="3880"/>
                  </a:cubicBezTo>
                  <a:cubicBezTo>
                    <a:pt x="28784" y="3783"/>
                    <a:pt x="28696" y="3682"/>
                    <a:pt x="28604" y="3682"/>
                  </a:cubicBezTo>
                  <a:cubicBezTo>
                    <a:pt x="28573" y="3682"/>
                    <a:pt x="28542" y="3693"/>
                    <a:pt x="28515" y="3719"/>
                  </a:cubicBezTo>
                  <a:cubicBezTo>
                    <a:pt x="27931" y="4300"/>
                    <a:pt x="27352" y="4854"/>
                    <a:pt x="26696" y="5355"/>
                  </a:cubicBezTo>
                  <a:lnTo>
                    <a:pt x="26696" y="5355"/>
                  </a:lnTo>
                  <a:cubicBezTo>
                    <a:pt x="27239" y="4939"/>
                    <a:pt x="27685" y="4292"/>
                    <a:pt x="28169" y="3805"/>
                  </a:cubicBezTo>
                  <a:cubicBezTo>
                    <a:pt x="28198" y="3776"/>
                    <a:pt x="28212" y="3730"/>
                    <a:pt x="28201" y="3690"/>
                  </a:cubicBezTo>
                  <a:cubicBezTo>
                    <a:pt x="28533" y="3664"/>
                    <a:pt x="28868" y="3658"/>
                    <a:pt x="29197" y="3658"/>
                  </a:cubicBezTo>
                  <a:close/>
                  <a:moveTo>
                    <a:pt x="32430" y="2059"/>
                  </a:moveTo>
                  <a:cubicBezTo>
                    <a:pt x="31229" y="3086"/>
                    <a:pt x="30196" y="4273"/>
                    <a:pt x="29148" y="5451"/>
                  </a:cubicBezTo>
                  <a:cubicBezTo>
                    <a:pt x="29482" y="5012"/>
                    <a:pt x="29835" y="4588"/>
                    <a:pt x="30187" y="4166"/>
                  </a:cubicBezTo>
                  <a:lnTo>
                    <a:pt x="30187" y="4169"/>
                  </a:lnTo>
                  <a:cubicBezTo>
                    <a:pt x="30767" y="3473"/>
                    <a:pt x="31350" y="2783"/>
                    <a:pt x="31910" y="2076"/>
                  </a:cubicBezTo>
                  <a:cubicBezTo>
                    <a:pt x="32081" y="2067"/>
                    <a:pt x="32257" y="2064"/>
                    <a:pt x="32430" y="2059"/>
                  </a:cubicBezTo>
                  <a:close/>
                  <a:moveTo>
                    <a:pt x="21419" y="3285"/>
                  </a:moveTo>
                  <a:cubicBezTo>
                    <a:pt x="21443" y="3285"/>
                    <a:pt x="21467" y="3289"/>
                    <a:pt x="21491" y="3294"/>
                  </a:cubicBezTo>
                  <a:cubicBezTo>
                    <a:pt x="20847" y="4051"/>
                    <a:pt x="20227" y="4822"/>
                    <a:pt x="19615" y="5601"/>
                  </a:cubicBezTo>
                  <a:cubicBezTo>
                    <a:pt x="19583" y="5581"/>
                    <a:pt x="19554" y="5561"/>
                    <a:pt x="19522" y="5540"/>
                  </a:cubicBezTo>
                  <a:cubicBezTo>
                    <a:pt x="20028" y="4796"/>
                    <a:pt x="20530" y="4036"/>
                    <a:pt x="21168" y="3407"/>
                  </a:cubicBezTo>
                  <a:cubicBezTo>
                    <a:pt x="21253" y="3322"/>
                    <a:pt x="21336" y="3285"/>
                    <a:pt x="21419" y="3285"/>
                  </a:cubicBezTo>
                  <a:close/>
                  <a:moveTo>
                    <a:pt x="9126" y="3450"/>
                  </a:moveTo>
                  <a:cubicBezTo>
                    <a:pt x="9112" y="3473"/>
                    <a:pt x="9103" y="3491"/>
                    <a:pt x="9086" y="3517"/>
                  </a:cubicBezTo>
                  <a:cubicBezTo>
                    <a:pt x="8543" y="4371"/>
                    <a:pt x="7914" y="5171"/>
                    <a:pt x="7209" y="5901"/>
                  </a:cubicBezTo>
                  <a:cubicBezTo>
                    <a:pt x="7195" y="5771"/>
                    <a:pt x="7183" y="5639"/>
                    <a:pt x="7175" y="5506"/>
                  </a:cubicBezTo>
                  <a:cubicBezTo>
                    <a:pt x="7175" y="5506"/>
                    <a:pt x="7175" y="5506"/>
                    <a:pt x="7177" y="5503"/>
                  </a:cubicBezTo>
                  <a:cubicBezTo>
                    <a:pt x="7458" y="5102"/>
                    <a:pt x="7740" y="4703"/>
                    <a:pt x="8032" y="4313"/>
                  </a:cubicBezTo>
                  <a:cubicBezTo>
                    <a:pt x="8393" y="4031"/>
                    <a:pt x="8762" y="3745"/>
                    <a:pt x="9126" y="3450"/>
                  </a:cubicBezTo>
                  <a:close/>
                  <a:moveTo>
                    <a:pt x="46761" y="5915"/>
                  </a:moveTo>
                  <a:cubicBezTo>
                    <a:pt x="46762" y="5917"/>
                    <a:pt x="46763" y="5919"/>
                    <a:pt x="46764" y="5922"/>
                  </a:cubicBezTo>
                  <a:cubicBezTo>
                    <a:pt x="46763" y="5919"/>
                    <a:pt x="46762" y="5917"/>
                    <a:pt x="46761" y="5915"/>
                  </a:cubicBezTo>
                  <a:close/>
                  <a:moveTo>
                    <a:pt x="38568" y="2090"/>
                  </a:moveTo>
                  <a:cubicBezTo>
                    <a:pt x="39215" y="2131"/>
                    <a:pt x="39858" y="2192"/>
                    <a:pt x="40499" y="2269"/>
                  </a:cubicBezTo>
                  <a:lnTo>
                    <a:pt x="40502" y="2269"/>
                  </a:lnTo>
                  <a:cubicBezTo>
                    <a:pt x="39209" y="3499"/>
                    <a:pt x="37947" y="4752"/>
                    <a:pt x="36729" y="6054"/>
                  </a:cubicBezTo>
                  <a:cubicBezTo>
                    <a:pt x="37598" y="4793"/>
                    <a:pt x="38464" y="3551"/>
                    <a:pt x="39483" y="2402"/>
                  </a:cubicBezTo>
                  <a:cubicBezTo>
                    <a:pt x="39572" y="2302"/>
                    <a:pt x="39488" y="2174"/>
                    <a:pt x="39386" y="2174"/>
                  </a:cubicBezTo>
                  <a:cubicBezTo>
                    <a:pt x="39356" y="2174"/>
                    <a:pt x="39324" y="2185"/>
                    <a:pt x="39295" y="2212"/>
                  </a:cubicBezTo>
                  <a:cubicBezTo>
                    <a:pt x="38525" y="2925"/>
                    <a:pt x="37835" y="3687"/>
                    <a:pt x="37150" y="4481"/>
                  </a:cubicBezTo>
                  <a:cubicBezTo>
                    <a:pt x="36983" y="4677"/>
                    <a:pt x="36258" y="5309"/>
                    <a:pt x="35623" y="5872"/>
                  </a:cubicBezTo>
                  <a:cubicBezTo>
                    <a:pt x="35762" y="5685"/>
                    <a:pt x="35892" y="5512"/>
                    <a:pt x="36007" y="5373"/>
                  </a:cubicBezTo>
                  <a:cubicBezTo>
                    <a:pt x="36896" y="4319"/>
                    <a:pt x="37814" y="3251"/>
                    <a:pt x="38568" y="2090"/>
                  </a:cubicBezTo>
                  <a:close/>
                  <a:moveTo>
                    <a:pt x="27636" y="3943"/>
                  </a:moveTo>
                  <a:cubicBezTo>
                    <a:pt x="27639" y="3943"/>
                    <a:pt x="27624" y="3960"/>
                    <a:pt x="27586" y="3999"/>
                  </a:cubicBezTo>
                  <a:cubicBezTo>
                    <a:pt x="27075" y="4510"/>
                    <a:pt x="26619" y="5076"/>
                    <a:pt x="26229" y="5685"/>
                  </a:cubicBezTo>
                  <a:cubicBezTo>
                    <a:pt x="26171" y="5778"/>
                    <a:pt x="26254" y="5894"/>
                    <a:pt x="26347" y="5894"/>
                  </a:cubicBezTo>
                  <a:cubicBezTo>
                    <a:pt x="26369" y="5894"/>
                    <a:pt x="26392" y="5887"/>
                    <a:pt x="26414" y="5872"/>
                  </a:cubicBezTo>
                  <a:cubicBezTo>
                    <a:pt x="26904" y="5538"/>
                    <a:pt x="27372" y="5168"/>
                    <a:pt x="27811" y="4770"/>
                  </a:cubicBezTo>
                  <a:lnTo>
                    <a:pt x="27811" y="4770"/>
                  </a:lnTo>
                  <a:cubicBezTo>
                    <a:pt x="27742" y="4850"/>
                    <a:pt x="27669" y="4937"/>
                    <a:pt x="27586" y="5041"/>
                  </a:cubicBezTo>
                  <a:cubicBezTo>
                    <a:pt x="27280" y="5428"/>
                    <a:pt x="26936" y="5792"/>
                    <a:pt x="26613" y="6161"/>
                  </a:cubicBezTo>
                  <a:cubicBezTo>
                    <a:pt x="26350" y="5971"/>
                    <a:pt x="26096" y="5745"/>
                    <a:pt x="25926" y="5506"/>
                  </a:cubicBezTo>
                  <a:cubicBezTo>
                    <a:pt x="26142" y="5286"/>
                    <a:pt x="26362" y="5073"/>
                    <a:pt x="26587" y="4865"/>
                  </a:cubicBezTo>
                  <a:lnTo>
                    <a:pt x="26587" y="4865"/>
                  </a:lnTo>
                  <a:cubicBezTo>
                    <a:pt x="26544" y="4906"/>
                    <a:pt x="26525" y="4923"/>
                    <a:pt x="26526" y="4923"/>
                  </a:cubicBezTo>
                  <a:cubicBezTo>
                    <a:pt x="26535" y="4923"/>
                    <a:pt x="27612" y="3943"/>
                    <a:pt x="27636" y="3943"/>
                  </a:cubicBezTo>
                  <a:close/>
                  <a:moveTo>
                    <a:pt x="15235" y="2905"/>
                  </a:moveTo>
                  <a:cubicBezTo>
                    <a:pt x="15407" y="3028"/>
                    <a:pt x="15582" y="3151"/>
                    <a:pt x="15754" y="3277"/>
                  </a:cubicBezTo>
                  <a:lnTo>
                    <a:pt x="15754" y="3277"/>
                  </a:lnTo>
                  <a:lnTo>
                    <a:pt x="12546" y="6486"/>
                  </a:lnTo>
                  <a:lnTo>
                    <a:pt x="12546" y="6486"/>
                  </a:lnTo>
                  <a:cubicBezTo>
                    <a:pt x="13673" y="5356"/>
                    <a:pt x="14479" y="4316"/>
                    <a:pt x="15235" y="2905"/>
                  </a:cubicBezTo>
                  <a:close/>
                  <a:moveTo>
                    <a:pt x="28247" y="5027"/>
                  </a:moveTo>
                  <a:lnTo>
                    <a:pt x="28247" y="5027"/>
                  </a:lnTo>
                  <a:cubicBezTo>
                    <a:pt x="27886" y="5526"/>
                    <a:pt x="27534" y="6030"/>
                    <a:pt x="27185" y="6535"/>
                  </a:cubicBezTo>
                  <a:lnTo>
                    <a:pt x="27185" y="6535"/>
                  </a:lnTo>
                  <a:cubicBezTo>
                    <a:pt x="27079" y="6472"/>
                    <a:pt x="26961" y="6400"/>
                    <a:pt x="26838" y="6317"/>
                  </a:cubicBezTo>
                  <a:cubicBezTo>
                    <a:pt x="26962" y="6213"/>
                    <a:pt x="27078" y="6103"/>
                    <a:pt x="27199" y="5997"/>
                  </a:cubicBezTo>
                  <a:cubicBezTo>
                    <a:pt x="27222" y="5982"/>
                    <a:pt x="27245" y="5962"/>
                    <a:pt x="27265" y="5939"/>
                  </a:cubicBezTo>
                  <a:cubicBezTo>
                    <a:pt x="27600" y="5641"/>
                    <a:pt x="27929" y="5338"/>
                    <a:pt x="28247" y="5027"/>
                  </a:cubicBezTo>
                  <a:close/>
                  <a:moveTo>
                    <a:pt x="37855" y="2555"/>
                  </a:moveTo>
                  <a:cubicBezTo>
                    <a:pt x="37298" y="3306"/>
                    <a:pt x="36703" y="4033"/>
                    <a:pt x="36114" y="4758"/>
                  </a:cubicBezTo>
                  <a:cubicBezTo>
                    <a:pt x="35730" y="5234"/>
                    <a:pt x="35205" y="6103"/>
                    <a:pt x="34642" y="6704"/>
                  </a:cubicBezTo>
                  <a:cubicBezTo>
                    <a:pt x="35014" y="5128"/>
                    <a:pt x="36712" y="3597"/>
                    <a:pt x="37852" y="2555"/>
                  </a:cubicBezTo>
                  <a:close/>
                  <a:moveTo>
                    <a:pt x="12348" y="1164"/>
                  </a:moveTo>
                  <a:cubicBezTo>
                    <a:pt x="12461" y="1219"/>
                    <a:pt x="12576" y="1271"/>
                    <a:pt x="12689" y="1328"/>
                  </a:cubicBezTo>
                  <a:cubicBezTo>
                    <a:pt x="11410" y="2645"/>
                    <a:pt x="10301" y="4062"/>
                    <a:pt x="9308" y="5572"/>
                  </a:cubicBezTo>
                  <a:cubicBezTo>
                    <a:pt x="9100" y="5748"/>
                    <a:pt x="8892" y="5922"/>
                    <a:pt x="8696" y="6092"/>
                  </a:cubicBezTo>
                  <a:cubicBezTo>
                    <a:pt x="8140" y="6564"/>
                    <a:pt x="7834" y="6757"/>
                    <a:pt x="7704" y="6757"/>
                  </a:cubicBezTo>
                  <a:cubicBezTo>
                    <a:pt x="7459" y="6757"/>
                    <a:pt x="7849" y="6064"/>
                    <a:pt x="8378" y="5272"/>
                  </a:cubicBezTo>
                  <a:cubicBezTo>
                    <a:pt x="9836" y="4013"/>
                    <a:pt x="11378" y="2864"/>
                    <a:pt x="12348" y="1164"/>
                  </a:cubicBezTo>
                  <a:close/>
                  <a:moveTo>
                    <a:pt x="35493" y="1995"/>
                  </a:moveTo>
                  <a:cubicBezTo>
                    <a:pt x="35710" y="1995"/>
                    <a:pt x="35926" y="1998"/>
                    <a:pt x="36146" y="2001"/>
                  </a:cubicBezTo>
                  <a:lnTo>
                    <a:pt x="36149" y="2001"/>
                  </a:lnTo>
                  <a:cubicBezTo>
                    <a:pt x="34509" y="3546"/>
                    <a:pt x="32771" y="5255"/>
                    <a:pt x="31385" y="6868"/>
                  </a:cubicBezTo>
                  <a:cubicBezTo>
                    <a:pt x="32748" y="5240"/>
                    <a:pt x="34214" y="3701"/>
                    <a:pt x="35493" y="1995"/>
                  </a:cubicBezTo>
                  <a:close/>
                  <a:moveTo>
                    <a:pt x="16768" y="4028"/>
                  </a:moveTo>
                  <a:lnTo>
                    <a:pt x="17236" y="4377"/>
                  </a:lnTo>
                  <a:cubicBezTo>
                    <a:pt x="16324" y="5234"/>
                    <a:pt x="15550" y="6204"/>
                    <a:pt x="14779" y="7180"/>
                  </a:cubicBezTo>
                  <a:cubicBezTo>
                    <a:pt x="15521" y="6181"/>
                    <a:pt x="16188" y="5128"/>
                    <a:pt x="16768" y="4028"/>
                  </a:cubicBezTo>
                  <a:close/>
                  <a:moveTo>
                    <a:pt x="32234" y="2448"/>
                  </a:moveTo>
                  <a:cubicBezTo>
                    <a:pt x="31212" y="4241"/>
                    <a:pt x="29425" y="5480"/>
                    <a:pt x="28264" y="7189"/>
                  </a:cubicBezTo>
                  <a:cubicBezTo>
                    <a:pt x="28193" y="7141"/>
                    <a:pt x="28125" y="7090"/>
                    <a:pt x="28051" y="7044"/>
                  </a:cubicBezTo>
                  <a:lnTo>
                    <a:pt x="28051" y="7044"/>
                  </a:lnTo>
                  <a:cubicBezTo>
                    <a:pt x="28761" y="6311"/>
                    <a:pt x="29434" y="5552"/>
                    <a:pt x="30109" y="4787"/>
                  </a:cubicBezTo>
                  <a:cubicBezTo>
                    <a:pt x="30759" y="4048"/>
                    <a:pt x="31824" y="3167"/>
                    <a:pt x="32234" y="2448"/>
                  </a:cubicBezTo>
                  <a:close/>
                  <a:moveTo>
                    <a:pt x="16029" y="3482"/>
                  </a:moveTo>
                  <a:cubicBezTo>
                    <a:pt x="16168" y="3580"/>
                    <a:pt x="16300" y="3678"/>
                    <a:pt x="16436" y="3779"/>
                  </a:cubicBezTo>
                  <a:cubicBezTo>
                    <a:pt x="15243" y="4950"/>
                    <a:pt x="14058" y="6110"/>
                    <a:pt x="12978" y="7388"/>
                  </a:cubicBezTo>
                  <a:lnTo>
                    <a:pt x="12978" y="7388"/>
                  </a:lnTo>
                  <a:cubicBezTo>
                    <a:pt x="13837" y="6370"/>
                    <a:pt x="15192" y="4873"/>
                    <a:pt x="16029" y="3482"/>
                  </a:cubicBezTo>
                  <a:close/>
                  <a:moveTo>
                    <a:pt x="36504" y="2007"/>
                  </a:moveTo>
                  <a:cubicBezTo>
                    <a:pt x="36668" y="2010"/>
                    <a:pt x="36836" y="2010"/>
                    <a:pt x="37000" y="2015"/>
                  </a:cubicBezTo>
                  <a:cubicBezTo>
                    <a:pt x="35987" y="3098"/>
                    <a:pt x="34968" y="4178"/>
                    <a:pt x="33946" y="5255"/>
                  </a:cubicBezTo>
                  <a:cubicBezTo>
                    <a:pt x="33233" y="6005"/>
                    <a:pt x="32523" y="6762"/>
                    <a:pt x="31821" y="7521"/>
                  </a:cubicBezTo>
                  <a:cubicBezTo>
                    <a:pt x="33357" y="5682"/>
                    <a:pt x="35075" y="4002"/>
                    <a:pt x="36492" y="2056"/>
                  </a:cubicBezTo>
                  <a:cubicBezTo>
                    <a:pt x="36501" y="2039"/>
                    <a:pt x="36498" y="2021"/>
                    <a:pt x="36501" y="2007"/>
                  </a:cubicBezTo>
                  <a:close/>
                  <a:moveTo>
                    <a:pt x="30623" y="5399"/>
                  </a:moveTo>
                  <a:lnTo>
                    <a:pt x="30623" y="5399"/>
                  </a:lnTo>
                  <a:cubicBezTo>
                    <a:pt x="30196" y="5852"/>
                    <a:pt x="29797" y="6331"/>
                    <a:pt x="29425" y="6837"/>
                  </a:cubicBezTo>
                  <a:cubicBezTo>
                    <a:pt x="29200" y="7076"/>
                    <a:pt x="28969" y="7313"/>
                    <a:pt x="28749" y="7561"/>
                  </a:cubicBezTo>
                  <a:cubicBezTo>
                    <a:pt x="28669" y="7487"/>
                    <a:pt x="28576" y="7430"/>
                    <a:pt x="28493" y="7365"/>
                  </a:cubicBezTo>
                  <a:lnTo>
                    <a:pt x="28493" y="7365"/>
                  </a:lnTo>
                  <a:cubicBezTo>
                    <a:pt x="29177" y="6773"/>
                    <a:pt x="29913" y="6100"/>
                    <a:pt x="30623" y="5399"/>
                  </a:cubicBezTo>
                  <a:close/>
                  <a:moveTo>
                    <a:pt x="34792" y="5543"/>
                  </a:moveTo>
                  <a:cubicBezTo>
                    <a:pt x="34526" y="6049"/>
                    <a:pt x="34344" y="6554"/>
                    <a:pt x="34304" y="7024"/>
                  </a:cubicBezTo>
                  <a:cubicBezTo>
                    <a:pt x="34191" y="7117"/>
                    <a:pt x="34067" y="7198"/>
                    <a:pt x="33937" y="7264"/>
                  </a:cubicBezTo>
                  <a:cubicBezTo>
                    <a:pt x="33853" y="7299"/>
                    <a:pt x="33853" y="7374"/>
                    <a:pt x="33894" y="7428"/>
                  </a:cubicBezTo>
                  <a:lnTo>
                    <a:pt x="33894" y="7428"/>
                  </a:lnTo>
                  <a:cubicBezTo>
                    <a:pt x="33869" y="7427"/>
                    <a:pt x="33843" y="7427"/>
                    <a:pt x="33818" y="7427"/>
                  </a:cubicBezTo>
                  <a:cubicBezTo>
                    <a:pt x="33522" y="7427"/>
                    <a:pt x="33230" y="7502"/>
                    <a:pt x="32973" y="7645"/>
                  </a:cubicBezTo>
                  <a:cubicBezTo>
                    <a:pt x="33585" y="6938"/>
                    <a:pt x="34194" y="6245"/>
                    <a:pt x="34792" y="5543"/>
                  </a:cubicBezTo>
                  <a:close/>
                  <a:moveTo>
                    <a:pt x="40886" y="2316"/>
                  </a:moveTo>
                  <a:cubicBezTo>
                    <a:pt x="40981" y="2327"/>
                    <a:pt x="41080" y="2339"/>
                    <a:pt x="41178" y="2353"/>
                  </a:cubicBezTo>
                  <a:lnTo>
                    <a:pt x="41181" y="2353"/>
                  </a:lnTo>
                  <a:cubicBezTo>
                    <a:pt x="39431" y="4134"/>
                    <a:pt x="37713" y="5945"/>
                    <a:pt x="36027" y="7781"/>
                  </a:cubicBezTo>
                  <a:cubicBezTo>
                    <a:pt x="36934" y="6791"/>
                    <a:pt x="38559" y="4824"/>
                    <a:pt x="40032" y="3222"/>
                  </a:cubicBezTo>
                  <a:cubicBezTo>
                    <a:pt x="40268" y="3107"/>
                    <a:pt x="40392" y="2974"/>
                    <a:pt x="40401" y="2821"/>
                  </a:cubicBezTo>
                  <a:cubicBezTo>
                    <a:pt x="40566" y="2645"/>
                    <a:pt x="40727" y="2477"/>
                    <a:pt x="40886" y="2316"/>
                  </a:cubicBezTo>
                  <a:close/>
                  <a:moveTo>
                    <a:pt x="38770" y="2801"/>
                  </a:moveTo>
                  <a:cubicBezTo>
                    <a:pt x="37376" y="4374"/>
                    <a:pt x="36310" y="6236"/>
                    <a:pt x="35060" y="7922"/>
                  </a:cubicBezTo>
                  <a:cubicBezTo>
                    <a:pt x="34965" y="7824"/>
                    <a:pt x="34855" y="7737"/>
                    <a:pt x="34734" y="7671"/>
                  </a:cubicBezTo>
                  <a:cubicBezTo>
                    <a:pt x="34541" y="7564"/>
                    <a:pt x="34330" y="7492"/>
                    <a:pt x="34110" y="7457"/>
                  </a:cubicBezTo>
                  <a:cubicBezTo>
                    <a:pt x="34174" y="7426"/>
                    <a:pt x="34234" y="7388"/>
                    <a:pt x="34295" y="7348"/>
                  </a:cubicBezTo>
                  <a:lnTo>
                    <a:pt x="34298" y="7351"/>
                  </a:lnTo>
                  <a:lnTo>
                    <a:pt x="34298" y="7371"/>
                  </a:lnTo>
                  <a:cubicBezTo>
                    <a:pt x="34304" y="7454"/>
                    <a:pt x="34363" y="7502"/>
                    <a:pt x="34429" y="7502"/>
                  </a:cubicBezTo>
                  <a:cubicBezTo>
                    <a:pt x="34462" y="7502"/>
                    <a:pt x="34496" y="7491"/>
                    <a:pt x="34526" y="7466"/>
                  </a:cubicBezTo>
                  <a:cubicBezTo>
                    <a:pt x="36192" y="6155"/>
                    <a:pt x="37615" y="4103"/>
                    <a:pt x="38770" y="2801"/>
                  </a:cubicBezTo>
                  <a:close/>
                  <a:moveTo>
                    <a:pt x="41735" y="2443"/>
                  </a:moveTo>
                  <a:lnTo>
                    <a:pt x="41735" y="2446"/>
                  </a:lnTo>
                  <a:cubicBezTo>
                    <a:pt x="41911" y="2474"/>
                    <a:pt x="42087" y="2498"/>
                    <a:pt x="42260" y="2529"/>
                  </a:cubicBezTo>
                  <a:cubicBezTo>
                    <a:pt x="42304" y="2538"/>
                    <a:pt x="42347" y="2552"/>
                    <a:pt x="42390" y="2561"/>
                  </a:cubicBezTo>
                  <a:cubicBezTo>
                    <a:pt x="42249" y="2717"/>
                    <a:pt x="42116" y="2876"/>
                    <a:pt x="41977" y="3032"/>
                  </a:cubicBezTo>
                  <a:cubicBezTo>
                    <a:pt x="41957" y="3016"/>
                    <a:pt x="41935" y="3008"/>
                    <a:pt x="41912" y="3008"/>
                  </a:cubicBezTo>
                  <a:cubicBezTo>
                    <a:pt x="41800" y="3008"/>
                    <a:pt x="41658" y="3203"/>
                    <a:pt x="41490" y="3592"/>
                  </a:cubicBezTo>
                  <a:cubicBezTo>
                    <a:pt x="41149" y="3984"/>
                    <a:pt x="40814" y="4380"/>
                    <a:pt x="40479" y="4778"/>
                  </a:cubicBezTo>
                  <a:cubicBezTo>
                    <a:pt x="40433" y="4827"/>
                    <a:pt x="40390" y="4882"/>
                    <a:pt x="40343" y="4931"/>
                  </a:cubicBezTo>
                  <a:cubicBezTo>
                    <a:pt x="39593" y="5774"/>
                    <a:pt x="38805" y="6583"/>
                    <a:pt x="38008" y="7379"/>
                  </a:cubicBezTo>
                  <a:cubicBezTo>
                    <a:pt x="37754" y="7628"/>
                    <a:pt x="37494" y="7867"/>
                    <a:pt x="37237" y="8110"/>
                  </a:cubicBezTo>
                  <a:cubicBezTo>
                    <a:pt x="37442" y="7818"/>
                    <a:pt x="37638" y="7521"/>
                    <a:pt x="37837" y="7244"/>
                  </a:cubicBezTo>
                  <a:cubicBezTo>
                    <a:pt x="39059" y="5526"/>
                    <a:pt x="40690" y="4264"/>
                    <a:pt x="41735" y="2443"/>
                  </a:cubicBezTo>
                  <a:close/>
                  <a:moveTo>
                    <a:pt x="15183" y="4334"/>
                  </a:moveTo>
                  <a:cubicBezTo>
                    <a:pt x="14124" y="5393"/>
                    <a:pt x="13214" y="6869"/>
                    <a:pt x="12380" y="8171"/>
                  </a:cubicBezTo>
                  <a:cubicBezTo>
                    <a:pt x="12210" y="7986"/>
                    <a:pt x="12072" y="7773"/>
                    <a:pt x="11977" y="7540"/>
                  </a:cubicBezTo>
                  <a:lnTo>
                    <a:pt x="11977" y="7540"/>
                  </a:lnTo>
                  <a:lnTo>
                    <a:pt x="15183" y="4334"/>
                  </a:lnTo>
                  <a:close/>
                  <a:moveTo>
                    <a:pt x="8670" y="6551"/>
                  </a:moveTo>
                  <a:lnTo>
                    <a:pt x="8670" y="6551"/>
                  </a:lnTo>
                  <a:cubicBezTo>
                    <a:pt x="8327" y="7114"/>
                    <a:pt x="8003" y="7694"/>
                    <a:pt x="7688" y="8283"/>
                  </a:cubicBezTo>
                  <a:cubicBezTo>
                    <a:pt x="7611" y="8015"/>
                    <a:pt x="7536" y="7739"/>
                    <a:pt x="7473" y="7451"/>
                  </a:cubicBezTo>
                  <a:lnTo>
                    <a:pt x="7473" y="7451"/>
                  </a:lnTo>
                  <a:cubicBezTo>
                    <a:pt x="7862" y="7163"/>
                    <a:pt x="8266" y="6863"/>
                    <a:pt x="8670" y="6551"/>
                  </a:cubicBezTo>
                  <a:close/>
                  <a:moveTo>
                    <a:pt x="13783" y="1937"/>
                  </a:moveTo>
                  <a:cubicBezTo>
                    <a:pt x="13953" y="2041"/>
                    <a:pt x="14121" y="2154"/>
                    <a:pt x="14291" y="2264"/>
                  </a:cubicBezTo>
                  <a:lnTo>
                    <a:pt x="14288" y="2264"/>
                  </a:lnTo>
                  <a:cubicBezTo>
                    <a:pt x="12576" y="2775"/>
                    <a:pt x="11470" y="4608"/>
                    <a:pt x="10474" y="6398"/>
                  </a:cubicBezTo>
                  <a:cubicBezTo>
                    <a:pt x="10114" y="6747"/>
                    <a:pt x="9747" y="7091"/>
                    <a:pt x="9392" y="7446"/>
                  </a:cubicBezTo>
                  <a:cubicBezTo>
                    <a:pt x="8758" y="8088"/>
                    <a:pt x="8512" y="8327"/>
                    <a:pt x="8492" y="8327"/>
                  </a:cubicBezTo>
                  <a:cubicBezTo>
                    <a:pt x="8446" y="8327"/>
                    <a:pt x="9639" y="7017"/>
                    <a:pt x="9989" y="6508"/>
                  </a:cubicBezTo>
                  <a:cubicBezTo>
                    <a:pt x="11115" y="4868"/>
                    <a:pt x="12412" y="3372"/>
                    <a:pt x="13783" y="1937"/>
                  </a:cubicBezTo>
                  <a:close/>
                  <a:moveTo>
                    <a:pt x="37142" y="6005"/>
                  </a:moveTo>
                  <a:cubicBezTo>
                    <a:pt x="36522" y="6790"/>
                    <a:pt x="35930" y="7594"/>
                    <a:pt x="35408" y="8451"/>
                  </a:cubicBezTo>
                  <a:lnTo>
                    <a:pt x="35408" y="8451"/>
                  </a:lnTo>
                  <a:cubicBezTo>
                    <a:pt x="35359" y="8345"/>
                    <a:pt x="35302" y="8245"/>
                    <a:pt x="35236" y="8147"/>
                  </a:cubicBezTo>
                  <a:cubicBezTo>
                    <a:pt x="35848" y="7411"/>
                    <a:pt x="36486" y="6704"/>
                    <a:pt x="37142" y="6005"/>
                  </a:cubicBezTo>
                  <a:close/>
                  <a:moveTo>
                    <a:pt x="33520" y="3197"/>
                  </a:moveTo>
                  <a:cubicBezTo>
                    <a:pt x="32024" y="4645"/>
                    <a:pt x="30610" y="6331"/>
                    <a:pt x="29257" y="7914"/>
                  </a:cubicBezTo>
                  <a:cubicBezTo>
                    <a:pt x="29164" y="8025"/>
                    <a:pt x="29255" y="8168"/>
                    <a:pt x="29368" y="8168"/>
                  </a:cubicBezTo>
                  <a:cubicBezTo>
                    <a:pt x="29402" y="8168"/>
                    <a:pt x="29438" y="8155"/>
                    <a:pt x="29471" y="8124"/>
                  </a:cubicBezTo>
                  <a:cubicBezTo>
                    <a:pt x="31157" y="6560"/>
                    <a:pt x="32765" y="4940"/>
                    <a:pt x="34338" y="3263"/>
                  </a:cubicBezTo>
                  <a:lnTo>
                    <a:pt x="34338" y="3263"/>
                  </a:lnTo>
                  <a:cubicBezTo>
                    <a:pt x="32676" y="5038"/>
                    <a:pt x="31039" y="6796"/>
                    <a:pt x="29529" y="8710"/>
                  </a:cubicBezTo>
                  <a:cubicBezTo>
                    <a:pt x="29471" y="8537"/>
                    <a:pt x="29393" y="8367"/>
                    <a:pt x="29298" y="8208"/>
                  </a:cubicBezTo>
                  <a:cubicBezTo>
                    <a:pt x="29200" y="8052"/>
                    <a:pt x="29084" y="7902"/>
                    <a:pt x="28960" y="7766"/>
                  </a:cubicBezTo>
                  <a:cubicBezTo>
                    <a:pt x="30391" y="6146"/>
                    <a:pt x="31965" y="4700"/>
                    <a:pt x="33520" y="3197"/>
                  </a:cubicBezTo>
                  <a:close/>
                  <a:moveTo>
                    <a:pt x="17568" y="4619"/>
                  </a:moveTo>
                  <a:cubicBezTo>
                    <a:pt x="18099" y="5012"/>
                    <a:pt x="18632" y="5396"/>
                    <a:pt x="19183" y="5756"/>
                  </a:cubicBezTo>
                  <a:lnTo>
                    <a:pt x="19183" y="5756"/>
                  </a:lnTo>
                  <a:cubicBezTo>
                    <a:pt x="19120" y="5868"/>
                    <a:pt x="19063" y="5977"/>
                    <a:pt x="19008" y="6077"/>
                  </a:cubicBezTo>
                  <a:cubicBezTo>
                    <a:pt x="18981" y="6125"/>
                    <a:pt x="19021" y="6169"/>
                    <a:pt x="19062" y="6169"/>
                  </a:cubicBezTo>
                  <a:cubicBezTo>
                    <a:pt x="19081" y="6169"/>
                    <a:pt x="19100" y="6160"/>
                    <a:pt x="19112" y="6138"/>
                  </a:cubicBezTo>
                  <a:cubicBezTo>
                    <a:pt x="19182" y="6043"/>
                    <a:pt x="19248" y="5942"/>
                    <a:pt x="19317" y="5844"/>
                  </a:cubicBezTo>
                  <a:lnTo>
                    <a:pt x="19390" y="5890"/>
                  </a:lnTo>
                  <a:cubicBezTo>
                    <a:pt x="18596" y="6906"/>
                    <a:pt x="17810" y="7931"/>
                    <a:pt x="16999" y="8936"/>
                  </a:cubicBezTo>
                  <a:cubicBezTo>
                    <a:pt x="17628" y="7986"/>
                    <a:pt x="18243" y="7024"/>
                    <a:pt x="18844" y="6057"/>
                  </a:cubicBezTo>
                  <a:cubicBezTo>
                    <a:pt x="18914" y="5946"/>
                    <a:pt x="18809" y="5791"/>
                    <a:pt x="18692" y="5791"/>
                  </a:cubicBezTo>
                  <a:cubicBezTo>
                    <a:pt x="18664" y="5791"/>
                    <a:pt x="18635" y="5800"/>
                    <a:pt x="18607" y="5820"/>
                  </a:cubicBezTo>
                  <a:cubicBezTo>
                    <a:pt x="18376" y="5991"/>
                    <a:pt x="18145" y="6167"/>
                    <a:pt x="17914" y="6343"/>
                  </a:cubicBezTo>
                  <a:cubicBezTo>
                    <a:pt x="18047" y="6103"/>
                    <a:pt x="18177" y="5864"/>
                    <a:pt x="18304" y="5627"/>
                  </a:cubicBezTo>
                  <a:cubicBezTo>
                    <a:pt x="18367" y="5510"/>
                    <a:pt x="18272" y="5360"/>
                    <a:pt x="18153" y="5360"/>
                  </a:cubicBezTo>
                  <a:cubicBezTo>
                    <a:pt x="18125" y="5360"/>
                    <a:pt x="18096" y="5368"/>
                    <a:pt x="18067" y="5387"/>
                  </a:cubicBezTo>
                  <a:cubicBezTo>
                    <a:pt x="17383" y="5849"/>
                    <a:pt x="16768" y="6372"/>
                    <a:pt x="16185" y="6929"/>
                  </a:cubicBezTo>
                  <a:cubicBezTo>
                    <a:pt x="16733" y="6216"/>
                    <a:pt x="17198" y="5439"/>
                    <a:pt x="17568" y="4619"/>
                  </a:cubicBezTo>
                  <a:close/>
                  <a:moveTo>
                    <a:pt x="12822" y="2503"/>
                  </a:moveTo>
                  <a:lnTo>
                    <a:pt x="12822" y="2503"/>
                  </a:lnTo>
                  <a:cubicBezTo>
                    <a:pt x="10939" y="4464"/>
                    <a:pt x="9366" y="6750"/>
                    <a:pt x="7948" y="9063"/>
                  </a:cubicBezTo>
                  <a:cubicBezTo>
                    <a:pt x="7899" y="8930"/>
                    <a:pt x="7850" y="8791"/>
                    <a:pt x="7801" y="8647"/>
                  </a:cubicBezTo>
                  <a:cubicBezTo>
                    <a:pt x="7810" y="8641"/>
                    <a:pt x="7821" y="8641"/>
                    <a:pt x="7827" y="8632"/>
                  </a:cubicBezTo>
                  <a:cubicBezTo>
                    <a:pt x="8771" y="7264"/>
                    <a:pt x="10099" y="5595"/>
                    <a:pt x="11280" y="4221"/>
                  </a:cubicBezTo>
                  <a:cubicBezTo>
                    <a:pt x="11407" y="4083"/>
                    <a:pt x="11525" y="3941"/>
                    <a:pt x="11644" y="3797"/>
                  </a:cubicBezTo>
                  <a:cubicBezTo>
                    <a:pt x="12077" y="3303"/>
                    <a:pt x="12478" y="2858"/>
                    <a:pt x="12822" y="2503"/>
                  </a:cubicBezTo>
                  <a:close/>
                  <a:moveTo>
                    <a:pt x="14770" y="2578"/>
                  </a:moveTo>
                  <a:cubicBezTo>
                    <a:pt x="14828" y="2619"/>
                    <a:pt x="14886" y="2659"/>
                    <a:pt x="14944" y="2700"/>
                  </a:cubicBezTo>
                  <a:cubicBezTo>
                    <a:pt x="12966" y="4784"/>
                    <a:pt x="11069" y="6995"/>
                    <a:pt x="9250" y="9115"/>
                  </a:cubicBezTo>
                  <a:cubicBezTo>
                    <a:pt x="10015" y="8220"/>
                    <a:pt x="10607" y="7183"/>
                    <a:pt x="11205" y="6150"/>
                  </a:cubicBezTo>
                  <a:cubicBezTo>
                    <a:pt x="12406" y="4975"/>
                    <a:pt x="13627" y="3817"/>
                    <a:pt x="14770" y="2578"/>
                  </a:cubicBezTo>
                  <a:close/>
                  <a:moveTo>
                    <a:pt x="14415" y="3822"/>
                  </a:moveTo>
                  <a:cubicBezTo>
                    <a:pt x="14558" y="3822"/>
                    <a:pt x="12588" y="6205"/>
                    <a:pt x="11840" y="7151"/>
                  </a:cubicBezTo>
                  <a:cubicBezTo>
                    <a:pt x="11820" y="7082"/>
                    <a:pt x="11800" y="7019"/>
                    <a:pt x="11776" y="6941"/>
                  </a:cubicBezTo>
                  <a:cubicBezTo>
                    <a:pt x="11753" y="6856"/>
                    <a:pt x="11691" y="6819"/>
                    <a:pt x="11625" y="6819"/>
                  </a:cubicBezTo>
                  <a:cubicBezTo>
                    <a:pt x="11554" y="6819"/>
                    <a:pt x="11479" y="6864"/>
                    <a:pt x="11447" y="6941"/>
                  </a:cubicBezTo>
                  <a:cubicBezTo>
                    <a:pt x="10925" y="8240"/>
                    <a:pt x="10229" y="9167"/>
                    <a:pt x="9008" y="9412"/>
                  </a:cubicBezTo>
                  <a:lnTo>
                    <a:pt x="13411" y="4793"/>
                  </a:lnTo>
                  <a:cubicBezTo>
                    <a:pt x="14075" y="4096"/>
                    <a:pt x="14367" y="3822"/>
                    <a:pt x="14415" y="3822"/>
                  </a:cubicBezTo>
                  <a:close/>
                  <a:moveTo>
                    <a:pt x="41400" y="2460"/>
                  </a:moveTo>
                  <a:cubicBezTo>
                    <a:pt x="40759" y="3768"/>
                    <a:pt x="39544" y="4822"/>
                    <a:pt x="38556" y="5872"/>
                  </a:cubicBezTo>
                  <a:lnTo>
                    <a:pt x="38559" y="5872"/>
                  </a:lnTo>
                  <a:cubicBezTo>
                    <a:pt x="37710" y="6782"/>
                    <a:pt x="37055" y="7839"/>
                    <a:pt x="36273" y="8797"/>
                  </a:cubicBezTo>
                  <a:cubicBezTo>
                    <a:pt x="36253" y="8814"/>
                    <a:pt x="36238" y="8832"/>
                    <a:pt x="36224" y="8855"/>
                  </a:cubicBezTo>
                  <a:cubicBezTo>
                    <a:pt x="36062" y="9048"/>
                    <a:pt x="35900" y="9239"/>
                    <a:pt x="35727" y="9421"/>
                  </a:cubicBezTo>
                  <a:cubicBezTo>
                    <a:pt x="35661" y="9178"/>
                    <a:pt x="35594" y="8933"/>
                    <a:pt x="35511" y="8696"/>
                  </a:cubicBezTo>
                  <a:lnTo>
                    <a:pt x="35511" y="8696"/>
                  </a:lnTo>
                  <a:cubicBezTo>
                    <a:pt x="35513" y="8696"/>
                    <a:pt x="35516" y="8696"/>
                    <a:pt x="35518" y="8696"/>
                  </a:cubicBezTo>
                  <a:cubicBezTo>
                    <a:pt x="35551" y="8696"/>
                    <a:pt x="35584" y="8680"/>
                    <a:pt x="35606" y="8656"/>
                  </a:cubicBezTo>
                  <a:cubicBezTo>
                    <a:pt x="36639" y="7515"/>
                    <a:pt x="37687" y="6392"/>
                    <a:pt x="38750" y="5281"/>
                  </a:cubicBezTo>
                  <a:cubicBezTo>
                    <a:pt x="39544" y="4446"/>
                    <a:pt x="40898" y="3482"/>
                    <a:pt x="41400" y="2460"/>
                  </a:cubicBezTo>
                  <a:close/>
                  <a:moveTo>
                    <a:pt x="9874" y="7483"/>
                  </a:moveTo>
                  <a:lnTo>
                    <a:pt x="9874" y="7483"/>
                  </a:lnTo>
                  <a:cubicBezTo>
                    <a:pt x="9478" y="8176"/>
                    <a:pt x="9089" y="8814"/>
                    <a:pt x="8664" y="9305"/>
                  </a:cubicBezTo>
                  <a:lnTo>
                    <a:pt x="8664" y="9308"/>
                  </a:lnTo>
                  <a:cubicBezTo>
                    <a:pt x="8627" y="9351"/>
                    <a:pt x="8618" y="9415"/>
                    <a:pt x="8641" y="9467"/>
                  </a:cubicBezTo>
                  <a:cubicBezTo>
                    <a:pt x="8520" y="9479"/>
                    <a:pt x="8398" y="9484"/>
                    <a:pt x="8276" y="9484"/>
                  </a:cubicBezTo>
                  <a:cubicBezTo>
                    <a:pt x="8222" y="9484"/>
                    <a:pt x="8169" y="9483"/>
                    <a:pt x="8116" y="9481"/>
                  </a:cubicBezTo>
                  <a:cubicBezTo>
                    <a:pt x="8113" y="9473"/>
                    <a:pt x="8107" y="9461"/>
                    <a:pt x="8104" y="9452"/>
                  </a:cubicBezTo>
                  <a:cubicBezTo>
                    <a:pt x="8664" y="8765"/>
                    <a:pt x="9259" y="8116"/>
                    <a:pt x="9874" y="7483"/>
                  </a:cubicBezTo>
                  <a:close/>
                  <a:moveTo>
                    <a:pt x="42719" y="2639"/>
                  </a:moveTo>
                  <a:cubicBezTo>
                    <a:pt x="42861" y="2674"/>
                    <a:pt x="43005" y="2714"/>
                    <a:pt x="43147" y="2760"/>
                  </a:cubicBezTo>
                  <a:lnTo>
                    <a:pt x="43150" y="2760"/>
                  </a:lnTo>
                  <a:cubicBezTo>
                    <a:pt x="42976" y="2962"/>
                    <a:pt x="42803" y="3162"/>
                    <a:pt x="42630" y="3364"/>
                  </a:cubicBezTo>
                  <a:cubicBezTo>
                    <a:pt x="42609" y="3348"/>
                    <a:pt x="42587" y="3341"/>
                    <a:pt x="42564" y="3341"/>
                  </a:cubicBezTo>
                  <a:cubicBezTo>
                    <a:pt x="42448" y="3341"/>
                    <a:pt x="42309" y="3533"/>
                    <a:pt x="42148" y="3921"/>
                  </a:cubicBezTo>
                  <a:cubicBezTo>
                    <a:pt x="41695" y="4446"/>
                    <a:pt x="41247" y="4975"/>
                    <a:pt x="40805" y="5509"/>
                  </a:cubicBezTo>
                  <a:cubicBezTo>
                    <a:pt x="39601" y="6848"/>
                    <a:pt x="37918" y="8407"/>
                    <a:pt x="37107" y="9542"/>
                  </a:cubicBezTo>
                  <a:cubicBezTo>
                    <a:pt x="38279" y="7899"/>
                    <a:pt x="39549" y="6334"/>
                    <a:pt x="40854" y="4796"/>
                  </a:cubicBezTo>
                  <a:cubicBezTo>
                    <a:pt x="41487" y="4088"/>
                    <a:pt x="42110" y="3369"/>
                    <a:pt x="42719" y="2639"/>
                  </a:cubicBezTo>
                  <a:close/>
                  <a:moveTo>
                    <a:pt x="35258" y="3129"/>
                  </a:moveTo>
                  <a:cubicBezTo>
                    <a:pt x="35294" y="3129"/>
                    <a:pt x="35137" y="3342"/>
                    <a:pt x="34668" y="3898"/>
                  </a:cubicBezTo>
                  <a:cubicBezTo>
                    <a:pt x="32970" y="5904"/>
                    <a:pt x="31148" y="7749"/>
                    <a:pt x="29635" y="9900"/>
                  </a:cubicBezTo>
                  <a:cubicBezTo>
                    <a:pt x="29682" y="9608"/>
                    <a:pt x="29676" y="9308"/>
                    <a:pt x="29618" y="9016"/>
                  </a:cubicBezTo>
                  <a:lnTo>
                    <a:pt x="29621" y="9016"/>
                  </a:lnTo>
                  <a:cubicBezTo>
                    <a:pt x="29647" y="9014"/>
                    <a:pt x="29667" y="9002"/>
                    <a:pt x="29685" y="8985"/>
                  </a:cubicBezTo>
                  <a:cubicBezTo>
                    <a:pt x="30727" y="7735"/>
                    <a:pt x="31809" y="6568"/>
                    <a:pt x="32958" y="5413"/>
                  </a:cubicBezTo>
                  <a:cubicBezTo>
                    <a:pt x="32998" y="5374"/>
                    <a:pt x="35142" y="3129"/>
                    <a:pt x="35258" y="3129"/>
                  </a:cubicBezTo>
                  <a:close/>
                  <a:moveTo>
                    <a:pt x="43401" y="2850"/>
                  </a:moveTo>
                  <a:lnTo>
                    <a:pt x="43401" y="2850"/>
                  </a:lnTo>
                  <a:cubicBezTo>
                    <a:pt x="43626" y="2933"/>
                    <a:pt x="43845" y="3026"/>
                    <a:pt x="44059" y="3133"/>
                  </a:cubicBezTo>
                  <a:cubicBezTo>
                    <a:pt x="42448" y="4712"/>
                    <a:pt x="40944" y="6389"/>
                    <a:pt x="39414" y="8046"/>
                  </a:cubicBezTo>
                  <a:cubicBezTo>
                    <a:pt x="38888" y="8615"/>
                    <a:pt x="38034" y="9499"/>
                    <a:pt x="37736" y="9949"/>
                  </a:cubicBezTo>
                  <a:cubicBezTo>
                    <a:pt x="38553" y="8710"/>
                    <a:pt x="39492" y="7550"/>
                    <a:pt x="40427" y="6398"/>
                  </a:cubicBezTo>
                  <a:cubicBezTo>
                    <a:pt x="40733" y="6020"/>
                    <a:pt x="41056" y="5656"/>
                    <a:pt x="41374" y="5286"/>
                  </a:cubicBezTo>
                  <a:cubicBezTo>
                    <a:pt x="42047" y="4516"/>
                    <a:pt x="42714" y="3736"/>
                    <a:pt x="43372" y="2951"/>
                  </a:cubicBezTo>
                  <a:cubicBezTo>
                    <a:pt x="43392" y="2922"/>
                    <a:pt x="43404" y="2884"/>
                    <a:pt x="43401" y="2850"/>
                  </a:cubicBezTo>
                  <a:close/>
                  <a:moveTo>
                    <a:pt x="16054" y="4697"/>
                  </a:moveTo>
                  <a:lnTo>
                    <a:pt x="16054" y="4697"/>
                  </a:lnTo>
                  <a:cubicBezTo>
                    <a:pt x="15049" y="6645"/>
                    <a:pt x="13447" y="8318"/>
                    <a:pt x="12062" y="10030"/>
                  </a:cubicBezTo>
                  <a:cubicBezTo>
                    <a:pt x="12189" y="9646"/>
                    <a:pt x="12432" y="9253"/>
                    <a:pt x="12827" y="8858"/>
                  </a:cubicBezTo>
                  <a:cubicBezTo>
                    <a:pt x="12891" y="8791"/>
                    <a:pt x="12891" y="8684"/>
                    <a:pt x="12827" y="8621"/>
                  </a:cubicBezTo>
                  <a:cubicBezTo>
                    <a:pt x="12761" y="8554"/>
                    <a:pt x="12700" y="8497"/>
                    <a:pt x="12643" y="8442"/>
                  </a:cubicBezTo>
                  <a:cubicBezTo>
                    <a:pt x="13537" y="7317"/>
                    <a:pt x="15635" y="5506"/>
                    <a:pt x="16054" y="4697"/>
                  </a:cubicBezTo>
                  <a:close/>
                  <a:moveTo>
                    <a:pt x="44348" y="3274"/>
                  </a:moveTo>
                  <a:cubicBezTo>
                    <a:pt x="44530" y="3378"/>
                    <a:pt x="44703" y="3491"/>
                    <a:pt x="44873" y="3609"/>
                  </a:cubicBezTo>
                  <a:cubicBezTo>
                    <a:pt x="43155" y="5789"/>
                    <a:pt x="41403" y="7931"/>
                    <a:pt x="39336" y="9787"/>
                  </a:cubicBezTo>
                  <a:cubicBezTo>
                    <a:pt x="38774" y="10292"/>
                    <a:pt x="38498" y="10495"/>
                    <a:pt x="38418" y="10495"/>
                  </a:cubicBezTo>
                  <a:cubicBezTo>
                    <a:pt x="38123" y="10495"/>
                    <a:pt x="40460" y="7764"/>
                    <a:pt x="40950" y="7183"/>
                  </a:cubicBezTo>
                  <a:cubicBezTo>
                    <a:pt x="42064" y="5867"/>
                    <a:pt x="43233" y="4596"/>
                    <a:pt x="44348" y="3280"/>
                  </a:cubicBezTo>
                  <a:cubicBezTo>
                    <a:pt x="44348" y="3277"/>
                    <a:pt x="44345" y="3274"/>
                    <a:pt x="44348" y="3274"/>
                  </a:cubicBezTo>
                  <a:close/>
                  <a:moveTo>
                    <a:pt x="21820" y="3566"/>
                  </a:moveTo>
                  <a:cubicBezTo>
                    <a:pt x="22106" y="3953"/>
                    <a:pt x="22360" y="4671"/>
                    <a:pt x="22548" y="5318"/>
                  </a:cubicBezTo>
                  <a:cubicBezTo>
                    <a:pt x="20974" y="7004"/>
                    <a:pt x="19678" y="8898"/>
                    <a:pt x="18304" y="10731"/>
                  </a:cubicBezTo>
                  <a:cubicBezTo>
                    <a:pt x="19684" y="8860"/>
                    <a:pt x="20946" y="6903"/>
                    <a:pt x="22077" y="4871"/>
                  </a:cubicBezTo>
                  <a:cubicBezTo>
                    <a:pt x="22148" y="4746"/>
                    <a:pt x="22034" y="4602"/>
                    <a:pt x="21917" y="4602"/>
                  </a:cubicBezTo>
                  <a:cubicBezTo>
                    <a:pt x="21877" y="4602"/>
                    <a:pt x="21836" y="4619"/>
                    <a:pt x="21803" y="4660"/>
                  </a:cubicBezTo>
                  <a:cubicBezTo>
                    <a:pt x="21379" y="5162"/>
                    <a:pt x="20946" y="5659"/>
                    <a:pt x="20510" y="6155"/>
                  </a:cubicBezTo>
                  <a:cubicBezTo>
                    <a:pt x="20980" y="5298"/>
                    <a:pt x="21413" y="4429"/>
                    <a:pt x="21820" y="3566"/>
                  </a:cubicBezTo>
                  <a:close/>
                  <a:moveTo>
                    <a:pt x="47959" y="7047"/>
                  </a:moveTo>
                  <a:cubicBezTo>
                    <a:pt x="48159" y="7189"/>
                    <a:pt x="48352" y="7339"/>
                    <a:pt x="48542" y="7501"/>
                  </a:cubicBezTo>
                  <a:cubicBezTo>
                    <a:pt x="47209" y="8613"/>
                    <a:pt x="46033" y="9842"/>
                    <a:pt x="44843" y="11103"/>
                  </a:cubicBezTo>
                  <a:lnTo>
                    <a:pt x="44843" y="11103"/>
                  </a:lnTo>
                  <a:cubicBezTo>
                    <a:pt x="46022" y="9852"/>
                    <a:pt x="47013" y="8481"/>
                    <a:pt x="47959" y="7047"/>
                  </a:cubicBezTo>
                  <a:close/>
                  <a:moveTo>
                    <a:pt x="41022" y="6678"/>
                  </a:moveTo>
                  <a:lnTo>
                    <a:pt x="41022" y="6678"/>
                  </a:lnTo>
                  <a:cubicBezTo>
                    <a:pt x="39818" y="8078"/>
                    <a:pt x="38649" y="9504"/>
                    <a:pt x="37644" y="11072"/>
                  </a:cubicBezTo>
                  <a:cubicBezTo>
                    <a:pt x="37633" y="11089"/>
                    <a:pt x="37630" y="11112"/>
                    <a:pt x="37630" y="11133"/>
                  </a:cubicBezTo>
                  <a:cubicBezTo>
                    <a:pt x="37194" y="10945"/>
                    <a:pt x="36709" y="10801"/>
                    <a:pt x="36460" y="10656"/>
                  </a:cubicBezTo>
                  <a:cubicBezTo>
                    <a:pt x="36117" y="10457"/>
                    <a:pt x="35946" y="10116"/>
                    <a:pt x="35822" y="9735"/>
                  </a:cubicBezTo>
                  <a:cubicBezTo>
                    <a:pt x="36723" y="8979"/>
                    <a:pt x="37578" y="8173"/>
                    <a:pt x="38412" y="7353"/>
                  </a:cubicBezTo>
                  <a:lnTo>
                    <a:pt x="38412" y="7353"/>
                  </a:lnTo>
                  <a:cubicBezTo>
                    <a:pt x="37713" y="8260"/>
                    <a:pt x="37023" y="9172"/>
                    <a:pt x="36354" y="10105"/>
                  </a:cubicBezTo>
                  <a:cubicBezTo>
                    <a:pt x="36279" y="10205"/>
                    <a:pt x="36381" y="10311"/>
                    <a:pt x="36483" y="10311"/>
                  </a:cubicBezTo>
                  <a:cubicBezTo>
                    <a:pt x="36516" y="10311"/>
                    <a:pt x="36549" y="10300"/>
                    <a:pt x="36576" y="10275"/>
                  </a:cubicBezTo>
                  <a:lnTo>
                    <a:pt x="36579" y="10275"/>
                  </a:lnTo>
                  <a:cubicBezTo>
                    <a:pt x="37237" y="9666"/>
                    <a:pt x="37878" y="9037"/>
                    <a:pt x="38501" y="8396"/>
                  </a:cubicBezTo>
                  <a:lnTo>
                    <a:pt x="38501" y="8396"/>
                  </a:lnTo>
                  <a:cubicBezTo>
                    <a:pt x="37982" y="9094"/>
                    <a:pt x="37477" y="9805"/>
                    <a:pt x="36994" y="10532"/>
                  </a:cubicBezTo>
                  <a:cubicBezTo>
                    <a:pt x="36923" y="10640"/>
                    <a:pt x="37024" y="10752"/>
                    <a:pt x="37129" y="10752"/>
                  </a:cubicBezTo>
                  <a:cubicBezTo>
                    <a:pt x="37164" y="10752"/>
                    <a:pt x="37199" y="10740"/>
                    <a:pt x="37228" y="10711"/>
                  </a:cubicBezTo>
                  <a:cubicBezTo>
                    <a:pt x="38496" y="9475"/>
                    <a:pt x="39801" y="8058"/>
                    <a:pt x="41022" y="6678"/>
                  </a:cubicBezTo>
                  <a:close/>
                  <a:moveTo>
                    <a:pt x="45119" y="3800"/>
                  </a:moveTo>
                  <a:cubicBezTo>
                    <a:pt x="45315" y="3955"/>
                    <a:pt x="45502" y="4126"/>
                    <a:pt x="45679" y="4305"/>
                  </a:cubicBezTo>
                  <a:lnTo>
                    <a:pt x="45679" y="4308"/>
                  </a:lnTo>
                  <a:cubicBezTo>
                    <a:pt x="44437" y="5488"/>
                    <a:pt x="43279" y="6741"/>
                    <a:pt x="42136" y="8020"/>
                  </a:cubicBezTo>
                  <a:cubicBezTo>
                    <a:pt x="41209" y="9054"/>
                    <a:pt x="39878" y="10150"/>
                    <a:pt x="39186" y="11281"/>
                  </a:cubicBezTo>
                  <a:lnTo>
                    <a:pt x="39186" y="11281"/>
                  </a:lnTo>
                  <a:cubicBezTo>
                    <a:pt x="40843" y="8567"/>
                    <a:pt x="43348" y="6449"/>
                    <a:pt x="45119" y="3800"/>
                  </a:cubicBezTo>
                  <a:close/>
                  <a:moveTo>
                    <a:pt x="16676" y="7787"/>
                  </a:moveTo>
                  <a:lnTo>
                    <a:pt x="16676" y="7787"/>
                  </a:lnTo>
                  <a:cubicBezTo>
                    <a:pt x="16029" y="8863"/>
                    <a:pt x="15296" y="9877"/>
                    <a:pt x="14508" y="10858"/>
                  </a:cubicBezTo>
                  <a:cubicBezTo>
                    <a:pt x="14139" y="11316"/>
                    <a:pt x="13950" y="11493"/>
                    <a:pt x="13881" y="11493"/>
                  </a:cubicBezTo>
                  <a:cubicBezTo>
                    <a:pt x="13671" y="11493"/>
                    <a:pt x="14566" y="9861"/>
                    <a:pt x="14909" y="9464"/>
                  </a:cubicBezTo>
                  <a:cubicBezTo>
                    <a:pt x="15434" y="8852"/>
                    <a:pt x="16052" y="8312"/>
                    <a:pt x="16676" y="7787"/>
                  </a:cubicBezTo>
                  <a:close/>
                  <a:moveTo>
                    <a:pt x="16973" y="5182"/>
                  </a:moveTo>
                  <a:lnTo>
                    <a:pt x="16973" y="5182"/>
                  </a:lnTo>
                  <a:cubicBezTo>
                    <a:pt x="16578" y="6121"/>
                    <a:pt x="15986" y="6984"/>
                    <a:pt x="15322" y="7810"/>
                  </a:cubicBezTo>
                  <a:cubicBezTo>
                    <a:pt x="14799" y="8381"/>
                    <a:pt x="14297" y="8973"/>
                    <a:pt x="13803" y="9579"/>
                  </a:cubicBezTo>
                  <a:cubicBezTo>
                    <a:pt x="13237" y="10220"/>
                    <a:pt x="12683" y="10861"/>
                    <a:pt x="12192" y="11522"/>
                  </a:cubicBezTo>
                  <a:cubicBezTo>
                    <a:pt x="12042" y="11251"/>
                    <a:pt x="11961" y="10948"/>
                    <a:pt x="11961" y="10642"/>
                  </a:cubicBezTo>
                  <a:cubicBezTo>
                    <a:pt x="11981" y="10633"/>
                    <a:pt x="12005" y="10636"/>
                    <a:pt x="12028" y="10619"/>
                  </a:cubicBezTo>
                  <a:cubicBezTo>
                    <a:pt x="13520" y="9441"/>
                    <a:pt x="16300" y="6773"/>
                    <a:pt x="16973" y="5182"/>
                  </a:cubicBezTo>
                  <a:close/>
                  <a:moveTo>
                    <a:pt x="40297" y="9299"/>
                  </a:moveTo>
                  <a:cubicBezTo>
                    <a:pt x="39656" y="10105"/>
                    <a:pt x="39041" y="10930"/>
                    <a:pt x="38501" y="11820"/>
                  </a:cubicBezTo>
                  <a:lnTo>
                    <a:pt x="38501" y="11823"/>
                  </a:lnTo>
                  <a:cubicBezTo>
                    <a:pt x="38493" y="11837"/>
                    <a:pt x="38499" y="11851"/>
                    <a:pt x="38493" y="11866"/>
                  </a:cubicBezTo>
                  <a:cubicBezTo>
                    <a:pt x="38478" y="11828"/>
                    <a:pt x="38470" y="11782"/>
                    <a:pt x="38452" y="11745"/>
                  </a:cubicBezTo>
                  <a:cubicBezTo>
                    <a:pt x="38366" y="11545"/>
                    <a:pt x="38144" y="11387"/>
                    <a:pt x="37875" y="11248"/>
                  </a:cubicBezTo>
                  <a:cubicBezTo>
                    <a:pt x="38741" y="10668"/>
                    <a:pt x="39541" y="10007"/>
                    <a:pt x="40297" y="9299"/>
                  </a:cubicBezTo>
                  <a:close/>
                  <a:moveTo>
                    <a:pt x="46608" y="5636"/>
                  </a:moveTo>
                  <a:cubicBezTo>
                    <a:pt x="46656" y="5732"/>
                    <a:pt x="46718" y="5814"/>
                    <a:pt x="46761" y="5915"/>
                  </a:cubicBezTo>
                  <a:lnTo>
                    <a:pt x="46761" y="5915"/>
                  </a:lnTo>
                  <a:cubicBezTo>
                    <a:pt x="46723" y="5824"/>
                    <a:pt x="46710" y="5786"/>
                    <a:pt x="46715" y="5786"/>
                  </a:cubicBezTo>
                  <a:cubicBezTo>
                    <a:pt x="46740" y="5786"/>
                    <a:pt x="47114" y="6498"/>
                    <a:pt x="47252" y="6580"/>
                  </a:cubicBezTo>
                  <a:cubicBezTo>
                    <a:pt x="47396" y="6663"/>
                    <a:pt x="47538" y="6759"/>
                    <a:pt x="47679" y="6857"/>
                  </a:cubicBezTo>
                  <a:lnTo>
                    <a:pt x="43770" y="10763"/>
                  </a:lnTo>
                  <a:cubicBezTo>
                    <a:pt x="45015" y="9519"/>
                    <a:pt x="46039" y="8017"/>
                    <a:pt x="47053" y="6583"/>
                  </a:cubicBezTo>
                  <a:cubicBezTo>
                    <a:pt x="47127" y="6478"/>
                    <a:pt x="47025" y="6367"/>
                    <a:pt x="46921" y="6367"/>
                  </a:cubicBezTo>
                  <a:cubicBezTo>
                    <a:pt x="46887" y="6367"/>
                    <a:pt x="46853" y="6379"/>
                    <a:pt x="46825" y="6407"/>
                  </a:cubicBezTo>
                  <a:cubicBezTo>
                    <a:pt x="45038" y="8162"/>
                    <a:pt x="43363" y="10015"/>
                    <a:pt x="41677" y="11869"/>
                  </a:cubicBezTo>
                  <a:cubicBezTo>
                    <a:pt x="43343" y="9807"/>
                    <a:pt x="44994" y="7735"/>
                    <a:pt x="46608" y="5636"/>
                  </a:cubicBezTo>
                  <a:close/>
                  <a:moveTo>
                    <a:pt x="48753" y="7685"/>
                  </a:moveTo>
                  <a:cubicBezTo>
                    <a:pt x="48941" y="7850"/>
                    <a:pt x="49126" y="8020"/>
                    <a:pt x="49308" y="8199"/>
                  </a:cubicBezTo>
                  <a:cubicBezTo>
                    <a:pt x="47974" y="9346"/>
                    <a:pt x="46721" y="10665"/>
                    <a:pt x="45702" y="11877"/>
                  </a:cubicBezTo>
                  <a:cubicBezTo>
                    <a:pt x="46813" y="10555"/>
                    <a:pt x="47795" y="9123"/>
                    <a:pt x="48753" y="7685"/>
                  </a:cubicBezTo>
                  <a:close/>
                  <a:moveTo>
                    <a:pt x="47070" y="7859"/>
                  </a:moveTo>
                  <a:lnTo>
                    <a:pt x="47070" y="7859"/>
                  </a:lnTo>
                  <a:cubicBezTo>
                    <a:pt x="46169" y="8760"/>
                    <a:pt x="45023" y="10555"/>
                    <a:pt x="44013" y="11889"/>
                  </a:cubicBezTo>
                  <a:cubicBezTo>
                    <a:pt x="43773" y="11788"/>
                    <a:pt x="43528" y="11710"/>
                    <a:pt x="43274" y="11658"/>
                  </a:cubicBezTo>
                  <a:lnTo>
                    <a:pt x="43271" y="11658"/>
                  </a:lnTo>
                  <a:lnTo>
                    <a:pt x="47070" y="7859"/>
                  </a:lnTo>
                  <a:close/>
                  <a:moveTo>
                    <a:pt x="17648" y="6045"/>
                  </a:moveTo>
                  <a:cubicBezTo>
                    <a:pt x="17761" y="6045"/>
                    <a:pt x="17541" y="6430"/>
                    <a:pt x="17285" y="6837"/>
                  </a:cubicBezTo>
                  <a:cubicBezTo>
                    <a:pt x="15409" y="8314"/>
                    <a:pt x="13642" y="9980"/>
                    <a:pt x="12762" y="12211"/>
                  </a:cubicBezTo>
                  <a:lnTo>
                    <a:pt x="12762" y="12211"/>
                  </a:lnTo>
                  <a:cubicBezTo>
                    <a:pt x="12627" y="12098"/>
                    <a:pt x="12506" y="11972"/>
                    <a:pt x="12397" y="11837"/>
                  </a:cubicBezTo>
                  <a:cubicBezTo>
                    <a:pt x="13792" y="10183"/>
                    <a:pt x="15097" y="8471"/>
                    <a:pt x="16624" y="6929"/>
                  </a:cubicBezTo>
                  <a:cubicBezTo>
                    <a:pt x="17265" y="6281"/>
                    <a:pt x="17559" y="6045"/>
                    <a:pt x="17648" y="6045"/>
                  </a:cubicBezTo>
                  <a:close/>
                  <a:moveTo>
                    <a:pt x="32124" y="8566"/>
                  </a:moveTo>
                  <a:cubicBezTo>
                    <a:pt x="32150" y="8598"/>
                    <a:pt x="32185" y="8624"/>
                    <a:pt x="32225" y="8638"/>
                  </a:cubicBezTo>
                  <a:cubicBezTo>
                    <a:pt x="32318" y="9152"/>
                    <a:pt x="32447" y="9654"/>
                    <a:pt x="32577" y="10154"/>
                  </a:cubicBezTo>
                  <a:cubicBezTo>
                    <a:pt x="32548" y="10130"/>
                    <a:pt x="32514" y="10114"/>
                    <a:pt x="32479" y="10114"/>
                  </a:cubicBezTo>
                  <a:cubicBezTo>
                    <a:pt x="32455" y="10114"/>
                    <a:pt x="32431" y="10122"/>
                    <a:pt x="32407" y="10139"/>
                  </a:cubicBezTo>
                  <a:lnTo>
                    <a:pt x="32404" y="10142"/>
                  </a:lnTo>
                  <a:cubicBezTo>
                    <a:pt x="31215" y="11032"/>
                    <a:pt x="31694" y="10616"/>
                    <a:pt x="30623" y="11672"/>
                  </a:cubicBezTo>
                  <a:cubicBezTo>
                    <a:pt x="30134" y="12154"/>
                    <a:pt x="29917" y="12345"/>
                    <a:pt x="29882" y="12345"/>
                  </a:cubicBezTo>
                  <a:cubicBezTo>
                    <a:pt x="29754" y="12345"/>
                    <a:pt x="31957" y="9885"/>
                    <a:pt x="32277" y="9530"/>
                  </a:cubicBezTo>
                  <a:cubicBezTo>
                    <a:pt x="32382" y="9415"/>
                    <a:pt x="32282" y="9263"/>
                    <a:pt x="32161" y="9263"/>
                  </a:cubicBezTo>
                  <a:cubicBezTo>
                    <a:pt x="32125" y="9263"/>
                    <a:pt x="32087" y="9276"/>
                    <a:pt x="32052" y="9308"/>
                  </a:cubicBezTo>
                  <a:cubicBezTo>
                    <a:pt x="31965" y="9388"/>
                    <a:pt x="30108" y="11213"/>
                    <a:pt x="29905" y="11213"/>
                  </a:cubicBezTo>
                  <a:cubicBezTo>
                    <a:pt x="29837" y="11213"/>
                    <a:pt x="29956" y="11007"/>
                    <a:pt x="30392" y="10460"/>
                  </a:cubicBezTo>
                  <a:cubicBezTo>
                    <a:pt x="30920" y="9796"/>
                    <a:pt x="31529" y="9187"/>
                    <a:pt x="32124" y="8566"/>
                  </a:cubicBezTo>
                  <a:close/>
                  <a:moveTo>
                    <a:pt x="47751" y="8517"/>
                  </a:moveTo>
                  <a:cubicBezTo>
                    <a:pt x="46755" y="9487"/>
                    <a:pt x="45858" y="11164"/>
                    <a:pt x="44870" y="12412"/>
                  </a:cubicBezTo>
                  <a:lnTo>
                    <a:pt x="44870" y="12414"/>
                  </a:lnTo>
                  <a:cubicBezTo>
                    <a:pt x="44697" y="12261"/>
                    <a:pt x="44506" y="12131"/>
                    <a:pt x="44301" y="12025"/>
                  </a:cubicBezTo>
                  <a:cubicBezTo>
                    <a:pt x="45462" y="10867"/>
                    <a:pt x="46574" y="9663"/>
                    <a:pt x="47751" y="8517"/>
                  </a:cubicBezTo>
                  <a:close/>
                  <a:moveTo>
                    <a:pt x="45901" y="4544"/>
                  </a:moveTo>
                  <a:cubicBezTo>
                    <a:pt x="45982" y="4640"/>
                    <a:pt x="46060" y="4741"/>
                    <a:pt x="46135" y="4845"/>
                  </a:cubicBezTo>
                  <a:lnTo>
                    <a:pt x="46138" y="4848"/>
                  </a:lnTo>
                  <a:cubicBezTo>
                    <a:pt x="46094" y="4856"/>
                    <a:pt x="46057" y="4879"/>
                    <a:pt x="46031" y="4917"/>
                  </a:cubicBezTo>
                  <a:cubicBezTo>
                    <a:pt x="44104" y="7776"/>
                    <a:pt x="41756" y="10309"/>
                    <a:pt x="39108" y="12511"/>
                  </a:cubicBezTo>
                  <a:lnTo>
                    <a:pt x="39108" y="12511"/>
                  </a:lnTo>
                  <a:cubicBezTo>
                    <a:pt x="40433" y="11408"/>
                    <a:pt x="41451" y="9777"/>
                    <a:pt x="42555" y="8459"/>
                  </a:cubicBezTo>
                  <a:cubicBezTo>
                    <a:pt x="43663" y="7143"/>
                    <a:pt x="44787" y="5849"/>
                    <a:pt x="45901" y="4544"/>
                  </a:cubicBezTo>
                  <a:close/>
                  <a:moveTo>
                    <a:pt x="43317" y="7082"/>
                  </a:moveTo>
                  <a:cubicBezTo>
                    <a:pt x="41744" y="8930"/>
                    <a:pt x="40193" y="10792"/>
                    <a:pt x="38718" y="12720"/>
                  </a:cubicBezTo>
                  <a:cubicBezTo>
                    <a:pt x="38680" y="12481"/>
                    <a:pt x="38620" y="12244"/>
                    <a:pt x="38542" y="12016"/>
                  </a:cubicBezTo>
                  <a:lnTo>
                    <a:pt x="38542" y="12016"/>
                  </a:lnTo>
                  <a:cubicBezTo>
                    <a:pt x="38570" y="12037"/>
                    <a:pt x="38602" y="12047"/>
                    <a:pt x="38634" y="12047"/>
                  </a:cubicBezTo>
                  <a:cubicBezTo>
                    <a:pt x="38672" y="12047"/>
                    <a:pt x="38710" y="12033"/>
                    <a:pt x="38738" y="12004"/>
                  </a:cubicBezTo>
                  <a:lnTo>
                    <a:pt x="38738" y="12007"/>
                  </a:lnTo>
                  <a:cubicBezTo>
                    <a:pt x="40303" y="10526"/>
                    <a:pt x="41888" y="8742"/>
                    <a:pt x="43317" y="7082"/>
                  </a:cubicBezTo>
                  <a:close/>
                  <a:moveTo>
                    <a:pt x="49567" y="8462"/>
                  </a:moveTo>
                  <a:cubicBezTo>
                    <a:pt x="49683" y="8580"/>
                    <a:pt x="49795" y="8699"/>
                    <a:pt x="49908" y="8823"/>
                  </a:cubicBezTo>
                  <a:cubicBezTo>
                    <a:pt x="48603" y="10209"/>
                    <a:pt x="47194" y="11473"/>
                    <a:pt x="45791" y="12758"/>
                  </a:cubicBezTo>
                  <a:cubicBezTo>
                    <a:pt x="47171" y="11493"/>
                    <a:pt x="48401" y="9986"/>
                    <a:pt x="49567" y="8462"/>
                  </a:cubicBezTo>
                  <a:close/>
                  <a:moveTo>
                    <a:pt x="17883" y="6875"/>
                  </a:moveTo>
                  <a:cubicBezTo>
                    <a:pt x="18182" y="6875"/>
                    <a:pt x="16693" y="8775"/>
                    <a:pt x="16632" y="8869"/>
                  </a:cubicBezTo>
                  <a:cubicBezTo>
                    <a:pt x="15755" y="10203"/>
                    <a:pt x="14808" y="11485"/>
                    <a:pt x="13829" y="12746"/>
                  </a:cubicBezTo>
                  <a:cubicBezTo>
                    <a:pt x="13818" y="12761"/>
                    <a:pt x="13820" y="12778"/>
                    <a:pt x="13815" y="12795"/>
                  </a:cubicBezTo>
                  <a:cubicBezTo>
                    <a:pt x="13604" y="12723"/>
                    <a:pt x="13402" y="12631"/>
                    <a:pt x="13208" y="12521"/>
                  </a:cubicBezTo>
                  <a:cubicBezTo>
                    <a:pt x="15036" y="11121"/>
                    <a:pt x="16352" y="9129"/>
                    <a:pt x="17490" y="7111"/>
                  </a:cubicBezTo>
                  <a:cubicBezTo>
                    <a:pt x="17702" y="6945"/>
                    <a:pt x="17825" y="6875"/>
                    <a:pt x="17883" y="6875"/>
                  </a:cubicBezTo>
                  <a:close/>
                  <a:moveTo>
                    <a:pt x="52050" y="11551"/>
                  </a:moveTo>
                  <a:cubicBezTo>
                    <a:pt x="52111" y="11638"/>
                    <a:pt x="52169" y="11724"/>
                    <a:pt x="52229" y="11814"/>
                  </a:cubicBezTo>
                  <a:cubicBezTo>
                    <a:pt x="51790" y="12175"/>
                    <a:pt x="51372" y="12547"/>
                    <a:pt x="50973" y="12940"/>
                  </a:cubicBezTo>
                  <a:cubicBezTo>
                    <a:pt x="51337" y="12484"/>
                    <a:pt x="51695" y="12019"/>
                    <a:pt x="52050" y="11551"/>
                  </a:cubicBezTo>
                  <a:close/>
                  <a:moveTo>
                    <a:pt x="21315" y="3849"/>
                  </a:moveTo>
                  <a:lnTo>
                    <a:pt x="21315" y="3849"/>
                  </a:lnTo>
                  <a:cubicBezTo>
                    <a:pt x="21035" y="4429"/>
                    <a:pt x="20738" y="5001"/>
                    <a:pt x="20426" y="5566"/>
                  </a:cubicBezTo>
                  <a:cubicBezTo>
                    <a:pt x="20036" y="6297"/>
                    <a:pt x="19609" y="6998"/>
                    <a:pt x="19164" y="7691"/>
                  </a:cubicBezTo>
                  <a:cubicBezTo>
                    <a:pt x="17657" y="9395"/>
                    <a:pt x="16147" y="11098"/>
                    <a:pt x="14770" y="12888"/>
                  </a:cubicBezTo>
                  <a:cubicBezTo>
                    <a:pt x="14744" y="12917"/>
                    <a:pt x="14736" y="12957"/>
                    <a:pt x="14741" y="12998"/>
                  </a:cubicBezTo>
                  <a:cubicBezTo>
                    <a:pt x="14542" y="12977"/>
                    <a:pt x="14346" y="12946"/>
                    <a:pt x="14150" y="12897"/>
                  </a:cubicBezTo>
                  <a:cubicBezTo>
                    <a:pt x="15963" y="10653"/>
                    <a:pt x="17955" y="8566"/>
                    <a:pt x="19704" y="6274"/>
                  </a:cubicBezTo>
                  <a:cubicBezTo>
                    <a:pt x="20261" y="5477"/>
                    <a:pt x="20795" y="4669"/>
                    <a:pt x="21315" y="3849"/>
                  </a:cubicBezTo>
                  <a:close/>
                  <a:moveTo>
                    <a:pt x="48768" y="8993"/>
                  </a:moveTo>
                  <a:cubicBezTo>
                    <a:pt x="47518" y="10154"/>
                    <a:pt x="46426" y="11742"/>
                    <a:pt x="45326" y="13110"/>
                  </a:cubicBezTo>
                  <a:lnTo>
                    <a:pt x="45323" y="13110"/>
                  </a:lnTo>
                  <a:cubicBezTo>
                    <a:pt x="45321" y="13099"/>
                    <a:pt x="45321" y="13087"/>
                    <a:pt x="45318" y="13073"/>
                  </a:cubicBezTo>
                  <a:cubicBezTo>
                    <a:pt x="45263" y="12920"/>
                    <a:pt x="45182" y="12775"/>
                    <a:pt x="45078" y="12648"/>
                  </a:cubicBezTo>
                  <a:cubicBezTo>
                    <a:pt x="46294" y="11410"/>
                    <a:pt x="47497" y="10171"/>
                    <a:pt x="48768" y="8993"/>
                  </a:cubicBezTo>
                  <a:close/>
                  <a:moveTo>
                    <a:pt x="22675" y="5789"/>
                  </a:moveTo>
                  <a:cubicBezTo>
                    <a:pt x="22782" y="6196"/>
                    <a:pt x="22851" y="6510"/>
                    <a:pt x="22874" y="6591"/>
                  </a:cubicBezTo>
                  <a:cubicBezTo>
                    <a:pt x="22992" y="7059"/>
                    <a:pt x="23143" y="7506"/>
                    <a:pt x="23293" y="7954"/>
                  </a:cubicBezTo>
                  <a:cubicBezTo>
                    <a:pt x="23244" y="7963"/>
                    <a:pt x="23203" y="7994"/>
                    <a:pt x="23177" y="8035"/>
                  </a:cubicBezTo>
                  <a:cubicBezTo>
                    <a:pt x="21911" y="9993"/>
                    <a:pt x="19856" y="12208"/>
                    <a:pt x="18804" y="13680"/>
                  </a:cubicBezTo>
                  <a:lnTo>
                    <a:pt x="18804" y="13680"/>
                  </a:lnTo>
                  <a:cubicBezTo>
                    <a:pt x="20310" y="11571"/>
                    <a:pt x="21726" y="9425"/>
                    <a:pt x="22941" y="7134"/>
                  </a:cubicBezTo>
                  <a:cubicBezTo>
                    <a:pt x="23007" y="7010"/>
                    <a:pt x="22895" y="6864"/>
                    <a:pt x="22780" y="6864"/>
                  </a:cubicBezTo>
                  <a:cubicBezTo>
                    <a:pt x="22740" y="6864"/>
                    <a:pt x="22700" y="6882"/>
                    <a:pt x="22666" y="6923"/>
                  </a:cubicBezTo>
                  <a:cubicBezTo>
                    <a:pt x="20908" y="9045"/>
                    <a:pt x="19372" y="11338"/>
                    <a:pt x="17559" y="13413"/>
                  </a:cubicBezTo>
                  <a:cubicBezTo>
                    <a:pt x="19488" y="11205"/>
                    <a:pt x="21159" y="8468"/>
                    <a:pt x="22675" y="5789"/>
                  </a:cubicBezTo>
                  <a:close/>
                  <a:moveTo>
                    <a:pt x="36760" y="2729"/>
                  </a:moveTo>
                  <a:cubicBezTo>
                    <a:pt x="36796" y="2729"/>
                    <a:pt x="36288" y="3352"/>
                    <a:pt x="34728" y="5171"/>
                  </a:cubicBezTo>
                  <a:cubicBezTo>
                    <a:pt x="32742" y="7483"/>
                    <a:pt x="30320" y="9600"/>
                    <a:pt x="28798" y="12250"/>
                  </a:cubicBezTo>
                  <a:cubicBezTo>
                    <a:pt x="28731" y="12367"/>
                    <a:pt x="28831" y="12484"/>
                    <a:pt x="28939" y="12484"/>
                  </a:cubicBezTo>
                  <a:cubicBezTo>
                    <a:pt x="28975" y="12484"/>
                    <a:pt x="29012" y="12471"/>
                    <a:pt x="29044" y="12440"/>
                  </a:cubicBezTo>
                  <a:cubicBezTo>
                    <a:pt x="30376" y="11154"/>
                    <a:pt x="30879" y="10669"/>
                    <a:pt x="30903" y="10669"/>
                  </a:cubicBezTo>
                  <a:cubicBezTo>
                    <a:pt x="30952" y="10669"/>
                    <a:pt x="29162" y="12533"/>
                    <a:pt x="28193" y="13866"/>
                  </a:cubicBezTo>
                  <a:lnTo>
                    <a:pt x="28193" y="13866"/>
                  </a:lnTo>
                  <a:cubicBezTo>
                    <a:pt x="28373" y="12741"/>
                    <a:pt x="29128" y="11651"/>
                    <a:pt x="29485" y="10549"/>
                  </a:cubicBezTo>
                  <a:cubicBezTo>
                    <a:pt x="29523" y="10549"/>
                    <a:pt x="29560" y="10532"/>
                    <a:pt x="29586" y="10503"/>
                  </a:cubicBezTo>
                  <a:cubicBezTo>
                    <a:pt x="31079" y="8794"/>
                    <a:pt x="32612" y="7131"/>
                    <a:pt x="34171" y="5480"/>
                  </a:cubicBezTo>
                  <a:cubicBezTo>
                    <a:pt x="34796" y="4817"/>
                    <a:pt x="36692" y="2729"/>
                    <a:pt x="36760" y="2729"/>
                  </a:cubicBezTo>
                  <a:close/>
                  <a:moveTo>
                    <a:pt x="23414" y="8329"/>
                  </a:moveTo>
                  <a:cubicBezTo>
                    <a:pt x="23602" y="8858"/>
                    <a:pt x="23810" y="9377"/>
                    <a:pt x="24035" y="9903"/>
                  </a:cubicBezTo>
                  <a:cubicBezTo>
                    <a:pt x="24064" y="9969"/>
                    <a:pt x="24098" y="10038"/>
                    <a:pt x="24130" y="10105"/>
                  </a:cubicBezTo>
                  <a:cubicBezTo>
                    <a:pt x="23169" y="11491"/>
                    <a:pt x="22173" y="12764"/>
                    <a:pt x="20937" y="13910"/>
                  </a:cubicBezTo>
                  <a:cubicBezTo>
                    <a:pt x="22077" y="12850"/>
                    <a:pt x="23010" y="10890"/>
                    <a:pt x="23694" y="9507"/>
                  </a:cubicBezTo>
                  <a:cubicBezTo>
                    <a:pt x="23759" y="9378"/>
                    <a:pt x="23655" y="9239"/>
                    <a:pt x="23538" y="9239"/>
                  </a:cubicBezTo>
                  <a:cubicBezTo>
                    <a:pt x="23498" y="9239"/>
                    <a:pt x="23456" y="9255"/>
                    <a:pt x="23420" y="9294"/>
                  </a:cubicBezTo>
                  <a:cubicBezTo>
                    <a:pt x="22222" y="10554"/>
                    <a:pt x="21095" y="11878"/>
                    <a:pt x="20046" y="13260"/>
                  </a:cubicBezTo>
                  <a:lnTo>
                    <a:pt x="20046" y="13260"/>
                  </a:lnTo>
                  <a:cubicBezTo>
                    <a:pt x="21050" y="11933"/>
                    <a:pt x="22463" y="10057"/>
                    <a:pt x="23414" y="8329"/>
                  </a:cubicBezTo>
                  <a:close/>
                  <a:moveTo>
                    <a:pt x="32950" y="11941"/>
                  </a:moveTo>
                  <a:cubicBezTo>
                    <a:pt x="32976" y="12137"/>
                    <a:pt x="33016" y="12331"/>
                    <a:pt x="33028" y="12533"/>
                  </a:cubicBezTo>
                  <a:cubicBezTo>
                    <a:pt x="33042" y="12755"/>
                    <a:pt x="33100" y="12974"/>
                    <a:pt x="33201" y="13174"/>
                  </a:cubicBezTo>
                  <a:cubicBezTo>
                    <a:pt x="33176" y="13161"/>
                    <a:pt x="33148" y="13155"/>
                    <a:pt x="33121" y="13155"/>
                  </a:cubicBezTo>
                  <a:cubicBezTo>
                    <a:pt x="33086" y="13155"/>
                    <a:pt x="33051" y="13165"/>
                    <a:pt x="33022" y="13188"/>
                  </a:cubicBezTo>
                  <a:cubicBezTo>
                    <a:pt x="32667" y="13474"/>
                    <a:pt x="32335" y="13794"/>
                    <a:pt x="31991" y="14100"/>
                  </a:cubicBezTo>
                  <a:cubicBezTo>
                    <a:pt x="32378" y="13396"/>
                    <a:pt x="32710" y="12677"/>
                    <a:pt x="32950" y="11941"/>
                  </a:cubicBezTo>
                  <a:close/>
                  <a:moveTo>
                    <a:pt x="49156" y="9696"/>
                  </a:moveTo>
                  <a:cubicBezTo>
                    <a:pt x="47790" y="11240"/>
                    <a:pt x="46398" y="12738"/>
                    <a:pt x="45119" y="14343"/>
                  </a:cubicBezTo>
                  <a:cubicBezTo>
                    <a:pt x="45246" y="14089"/>
                    <a:pt x="45341" y="13826"/>
                    <a:pt x="45364" y="13561"/>
                  </a:cubicBezTo>
                  <a:lnTo>
                    <a:pt x="45364" y="13563"/>
                  </a:lnTo>
                  <a:cubicBezTo>
                    <a:pt x="46623" y="12347"/>
                    <a:pt x="48532" y="10399"/>
                    <a:pt x="49156" y="9696"/>
                  </a:cubicBezTo>
                  <a:close/>
                  <a:moveTo>
                    <a:pt x="24309" y="10483"/>
                  </a:moveTo>
                  <a:cubicBezTo>
                    <a:pt x="24393" y="10650"/>
                    <a:pt x="24476" y="10815"/>
                    <a:pt x="24563" y="10985"/>
                  </a:cubicBezTo>
                  <a:cubicBezTo>
                    <a:pt x="24540" y="10994"/>
                    <a:pt x="24514" y="10994"/>
                    <a:pt x="24497" y="11017"/>
                  </a:cubicBezTo>
                  <a:cubicBezTo>
                    <a:pt x="23512" y="12172"/>
                    <a:pt x="22444" y="13237"/>
                    <a:pt x="21416" y="14352"/>
                  </a:cubicBezTo>
                  <a:lnTo>
                    <a:pt x="21416" y="14349"/>
                  </a:lnTo>
                  <a:cubicBezTo>
                    <a:pt x="22314" y="13376"/>
                    <a:pt x="23457" y="11932"/>
                    <a:pt x="24309" y="10483"/>
                  </a:cubicBezTo>
                  <a:close/>
                  <a:moveTo>
                    <a:pt x="25571" y="13240"/>
                  </a:moveTo>
                  <a:cubicBezTo>
                    <a:pt x="25620" y="13393"/>
                    <a:pt x="25660" y="13549"/>
                    <a:pt x="25692" y="13702"/>
                  </a:cubicBezTo>
                  <a:cubicBezTo>
                    <a:pt x="25311" y="13950"/>
                    <a:pt x="24944" y="14222"/>
                    <a:pt x="24595" y="14513"/>
                  </a:cubicBezTo>
                  <a:cubicBezTo>
                    <a:pt x="24921" y="14089"/>
                    <a:pt x="25250" y="13667"/>
                    <a:pt x="25571" y="13240"/>
                  </a:cubicBezTo>
                  <a:close/>
                  <a:moveTo>
                    <a:pt x="50113" y="9051"/>
                  </a:moveTo>
                  <a:cubicBezTo>
                    <a:pt x="50148" y="9089"/>
                    <a:pt x="50185" y="9129"/>
                    <a:pt x="50220" y="9169"/>
                  </a:cubicBezTo>
                  <a:cubicBezTo>
                    <a:pt x="48497" y="10942"/>
                    <a:pt x="46932" y="12852"/>
                    <a:pt x="45230" y="14643"/>
                  </a:cubicBezTo>
                  <a:lnTo>
                    <a:pt x="45230" y="14643"/>
                  </a:lnTo>
                  <a:cubicBezTo>
                    <a:pt x="46919" y="12863"/>
                    <a:pt x="48491" y="10895"/>
                    <a:pt x="50113" y="9051"/>
                  </a:cubicBezTo>
                  <a:close/>
                  <a:moveTo>
                    <a:pt x="31480" y="11443"/>
                  </a:moveTo>
                  <a:cubicBezTo>
                    <a:pt x="31564" y="11443"/>
                    <a:pt x="31101" y="12041"/>
                    <a:pt x="29627" y="13766"/>
                  </a:cubicBezTo>
                  <a:cubicBezTo>
                    <a:pt x="29370" y="14066"/>
                    <a:pt x="29096" y="14354"/>
                    <a:pt x="28830" y="14646"/>
                  </a:cubicBezTo>
                  <a:cubicBezTo>
                    <a:pt x="28856" y="14432"/>
                    <a:pt x="28868" y="14216"/>
                    <a:pt x="28862" y="13996"/>
                  </a:cubicBezTo>
                  <a:cubicBezTo>
                    <a:pt x="28862" y="13945"/>
                    <a:pt x="28833" y="13895"/>
                    <a:pt x="28784" y="13869"/>
                  </a:cubicBezTo>
                  <a:cubicBezTo>
                    <a:pt x="29811" y="12974"/>
                    <a:pt x="31345" y="11443"/>
                    <a:pt x="31480" y="11443"/>
                  </a:cubicBezTo>
                  <a:close/>
                  <a:moveTo>
                    <a:pt x="24722" y="11294"/>
                  </a:moveTo>
                  <a:cubicBezTo>
                    <a:pt x="24912" y="11667"/>
                    <a:pt x="25103" y="12045"/>
                    <a:pt x="25270" y="12423"/>
                  </a:cubicBezTo>
                  <a:cubicBezTo>
                    <a:pt x="25253" y="12435"/>
                    <a:pt x="25233" y="12435"/>
                    <a:pt x="25221" y="12452"/>
                  </a:cubicBezTo>
                  <a:cubicBezTo>
                    <a:pt x="24843" y="12992"/>
                    <a:pt x="24450" y="13523"/>
                    <a:pt x="24049" y="14040"/>
                  </a:cubicBezTo>
                  <a:lnTo>
                    <a:pt x="24049" y="14037"/>
                  </a:lnTo>
                  <a:cubicBezTo>
                    <a:pt x="23963" y="14118"/>
                    <a:pt x="23879" y="14201"/>
                    <a:pt x="23795" y="14285"/>
                  </a:cubicBezTo>
                  <a:cubicBezTo>
                    <a:pt x="24318" y="13613"/>
                    <a:pt x="24733" y="12920"/>
                    <a:pt x="25005" y="12051"/>
                  </a:cubicBezTo>
                  <a:cubicBezTo>
                    <a:pt x="25044" y="11920"/>
                    <a:pt x="24944" y="11837"/>
                    <a:pt x="24838" y="11837"/>
                  </a:cubicBezTo>
                  <a:cubicBezTo>
                    <a:pt x="24781" y="11837"/>
                    <a:pt x="24723" y="11861"/>
                    <a:pt x="24684" y="11915"/>
                  </a:cubicBezTo>
                  <a:cubicBezTo>
                    <a:pt x="24174" y="12627"/>
                    <a:pt x="22457" y="14287"/>
                    <a:pt x="22168" y="14809"/>
                  </a:cubicBezTo>
                  <a:lnTo>
                    <a:pt x="22168" y="14809"/>
                  </a:lnTo>
                  <a:cubicBezTo>
                    <a:pt x="22858" y="13559"/>
                    <a:pt x="23897" y="12460"/>
                    <a:pt x="24722" y="11294"/>
                  </a:cubicBezTo>
                  <a:close/>
                  <a:moveTo>
                    <a:pt x="46314" y="5099"/>
                  </a:moveTo>
                  <a:cubicBezTo>
                    <a:pt x="46374" y="5194"/>
                    <a:pt x="46421" y="5298"/>
                    <a:pt x="46475" y="5396"/>
                  </a:cubicBezTo>
                  <a:cubicBezTo>
                    <a:pt x="46444" y="5396"/>
                    <a:pt x="46415" y="5411"/>
                    <a:pt x="46395" y="5437"/>
                  </a:cubicBezTo>
                  <a:cubicBezTo>
                    <a:pt x="43831" y="8751"/>
                    <a:pt x="41166" y="11973"/>
                    <a:pt x="38458" y="15157"/>
                  </a:cubicBezTo>
                  <a:cubicBezTo>
                    <a:pt x="38553" y="14969"/>
                    <a:pt x="38626" y="14770"/>
                    <a:pt x="38675" y="14562"/>
                  </a:cubicBezTo>
                  <a:cubicBezTo>
                    <a:pt x="38779" y="14106"/>
                    <a:pt x="38813" y="13636"/>
                    <a:pt x="38779" y="13171"/>
                  </a:cubicBezTo>
                  <a:cubicBezTo>
                    <a:pt x="41692" y="10881"/>
                    <a:pt x="44232" y="8159"/>
                    <a:pt x="46314" y="5099"/>
                  </a:cubicBezTo>
                  <a:close/>
                  <a:moveTo>
                    <a:pt x="33737" y="7939"/>
                  </a:moveTo>
                  <a:cubicBezTo>
                    <a:pt x="34643" y="7939"/>
                    <a:pt x="35313" y="8946"/>
                    <a:pt x="35537" y="10038"/>
                  </a:cubicBezTo>
                  <a:cubicBezTo>
                    <a:pt x="35603" y="10365"/>
                    <a:pt x="35727" y="10653"/>
                    <a:pt x="36004" y="10853"/>
                  </a:cubicBezTo>
                  <a:cubicBezTo>
                    <a:pt x="36434" y="11159"/>
                    <a:pt x="36891" y="11430"/>
                    <a:pt x="37384" y="11620"/>
                  </a:cubicBezTo>
                  <a:cubicBezTo>
                    <a:pt x="38383" y="12004"/>
                    <a:pt x="38331" y="12790"/>
                    <a:pt x="38325" y="13797"/>
                  </a:cubicBezTo>
                  <a:cubicBezTo>
                    <a:pt x="38325" y="14045"/>
                    <a:pt x="38215" y="15462"/>
                    <a:pt x="37565" y="15462"/>
                  </a:cubicBezTo>
                  <a:cubicBezTo>
                    <a:pt x="37367" y="15462"/>
                    <a:pt x="37120" y="15331"/>
                    <a:pt x="36810" y="14995"/>
                  </a:cubicBezTo>
                  <a:cubicBezTo>
                    <a:pt x="36680" y="14854"/>
                    <a:pt x="36356" y="14406"/>
                    <a:pt x="36195" y="14213"/>
                  </a:cubicBezTo>
                  <a:cubicBezTo>
                    <a:pt x="35744" y="13670"/>
                    <a:pt x="34916" y="13916"/>
                    <a:pt x="34318" y="13656"/>
                  </a:cubicBezTo>
                  <a:cubicBezTo>
                    <a:pt x="33270" y="13200"/>
                    <a:pt x="33458" y="12131"/>
                    <a:pt x="33325" y="11199"/>
                  </a:cubicBezTo>
                  <a:cubicBezTo>
                    <a:pt x="33198" y="10284"/>
                    <a:pt x="32742" y="9429"/>
                    <a:pt x="32488" y="8537"/>
                  </a:cubicBezTo>
                  <a:cubicBezTo>
                    <a:pt x="32935" y="8116"/>
                    <a:pt x="33357" y="7939"/>
                    <a:pt x="33737" y="7939"/>
                  </a:cubicBezTo>
                  <a:close/>
                  <a:moveTo>
                    <a:pt x="50448" y="9438"/>
                  </a:moveTo>
                  <a:cubicBezTo>
                    <a:pt x="50540" y="9548"/>
                    <a:pt x="50633" y="9657"/>
                    <a:pt x="50722" y="9770"/>
                  </a:cubicBezTo>
                  <a:cubicBezTo>
                    <a:pt x="50024" y="10613"/>
                    <a:pt x="49334" y="11462"/>
                    <a:pt x="48641" y="12308"/>
                  </a:cubicBezTo>
                  <a:cubicBezTo>
                    <a:pt x="48118" y="12951"/>
                    <a:pt x="47572" y="13575"/>
                    <a:pt x="47004" y="14178"/>
                  </a:cubicBezTo>
                  <a:cubicBezTo>
                    <a:pt x="46490" y="14834"/>
                    <a:pt x="45817" y="15348"/>
                    <a:pt x="45052" y="15674"/>
                  </a:cubicBezTo>
                  <a:cubicBezTo>
                    <a:pt x="45335" y="15114"/>
                    <a:pt x="45705" y="14600"/>
                    <a:pt x="46109" y="14112"/>
                  </a:cubicBezTo>
                  <a:cubicBezTo>
                    <a:pt x="46426" y="13774"/>
                    <a:pt x="46744" y="13442"/>
                    <a:pt x="47059" y="13093"/>
                  </a:cubicBezTo>
                  <a:cubicBezTo>
                    <a:pt x="47096" y="13050"/>
                    <a:pt x="47180" y="12951"/>
                    <a:pt x="47295" y="12819"/>
                  </a:cubicBezTo>
                  <a:cubicBezTo>
                    <a:pt x="48392" y="11727"/>
                    <a:pt x="49570" y="10676"/>
                    <a:pt x="50448" y="9438"/>
                  </a:cubicBezTo>
                  <a:close/>
                  <a:moveTo>
                    <a:pt x="50927" y="10021"/>
                  </a:moveTo>
                  <a:lnTo>
                    <a:pt x="50927" y="10024"/>
                  </a:lnTo>
                  <a:cubicBezTo>
                    <a:pt x="51074" y="10212"/>
                    <a:pt x="51222" y="10402"/>
                    <a:pt x="51366" y="10598"/>
                  </a:cubicBezTo>
                  <a:cubicBezTo>
                    <a:pt x="51360" y="10601"/>
                    <a:pt x="51354" y="10598"/>
                    <a:pt x="51349" y="10607"/>
                  </a:cubicBezTo>
                  <a:cubicBezTo>
                    <a:pt x="50384" y="11693"/>
                    <a:pt x="49391" y="12735"/>
                    <a:pt x="48358" y="13760"/>
                  </a:cubicBezTo>
                  <a:cubicBezTo>
                    <a:pt x="48166" y="13951"/>
                    <a:pt x="46433" y="15850"/>
                    <a:pt x="46337" y="15850"/>
                  </a:cubicBezTo>
                  <a:cubicBezTo>
                    <a:pt x="46302" y="15850"/>
                    <a:pt x="46492" y="15588"/>
                    <a:pt x="47070" y="14880"/>
                  </a:cubicBezTo>
                  <a:cubicBezTo>
                    <a:pt x="48387" y="13269"/>
                    <a:pt x="49720" y="11713"/>
                    <a:pt x="50927" y="10021"/>
                  </a:cubicBezTo>
                  <a:close/>
                  <a:moveTo>
                    <a:pt x="51548" y="10844"/>
                  </a:moveTo>
                  <a:cubicBezTo>
                    <a:pt x="51655" y="10991"/>
                    <a:pt x="51764" y="11141"/>
                    <a:pt x="51871" y="11294"/>
                  </a:cubicBezTo>
                  <a:cubicBezTo>
                    <a:pt x="50361" y="13032"/>
                    <a:pt x="48467" y="14811"/>
                    <a:pt x="47030" y="16286"/>
                  </a:cubicBezTo>
                  <a:cubicBezTo>
                    <a:pt x="48678" y="14594"/>
                    <a:pt x="50145" y="12741"/>
                    <a:pt x="51548" y="10844"/>
                  </a:cubicBezTo>
                  <a:close/>
                  <a:moveTo>
                    <a:pt x="25778" y="14297"/>
                  </a:moveTo>
                  <a:lnTo>
                    <a:pt x="25778" y="14297"/>
                  </a:lnTo>
                  <a:cubicBezTo>
                    <a:pt x="25781" y="14481"/>
                    <a:pt x="25776" y="14704"/>
                    <a:pt x="25767" y="14946"/>
                  </a:cubicBezTo>
                  <a:cubicBezTo>
                    <a:pt x="25369" y="15466"/>
                    <a:pt x="24959" y="15977"/>
                    <a:pt x="24557" y="16497"/>
                  </a:cubicBezTo>
                  <a:cubicBezTo>
                    <a:pt x="25022" y="15798"/>
                    <a:pt x="25432" y="15062"/>
                    <a:pt x="25778" y="14297"/>
                  </a:cubicBezTo>
                  <a:close/>
                  <a:moveTo>
                    <a:pt x="41186" y="13592"/>
                  </a:moveTo>
                  <a:lnTo>
                    <a:pt x="41186" y="13592"/>
                  </a:lnTo>
                  <a:cubicBezTo>
                    <a:pt x="41005" y="14323"/>
                    <a:pt x="40906" y="15091"/>
                    <a:pt x="40843" y="15864"/>
                  </a:cubicBezTo>
                  <a:lnTo>
                    <a:pt x="40840" y="15864"/>
                  </a:lnTo>
                  <a:cubicBezTo>
                    <a:pt x="40820" y="15853"/>
                    <a:pt x="40797" y="15848"/>
                    <a:pt x="40775" y="15848"/>
                  </a:cubicBezTo>
                  <a:cubicBezTo>
                    <a:pt x="40740" y="15848"/>
                    <a:pt x="40705" y="15861"/>
                    <a:pt x="40678" y="15887"/>
                  </a:cubicBezTo>
                  <a:cubicBezTo>
                    <a:pt x="40392" y="16176"/>
                    <a:pt x="40118" y="16479"/>
                    <a:pt x="39844" y="16782"/>
                  </a:cubicBezTo>
                  <a:cubicBezTo>
                    <a:pt x="40225" y="16168"/>
                    <a:pt x="40586" y="15541"/>
                    <a:pt x="40912" y="14883"/>
                  </a:cubicBezTo>
                  <a:cubicBezTo>
                    <a:pt x="40979" y="14771"/>
                    <a:pt x="40886" y="14657"/>
                    <a:pt x="40784" y="14657"/>
                  </a:cubicBezTo>
                  <a:cubicBezTo>
                    <a:pt x="40749" y="14657"/>
                    <a:pt x="40713" y="14670"/>
                    <a:pt x="40681" y="14701"/>
                  </a:cubicBezTo>
                  <a:cubicBezTo>
                    <a:pt x="40265" y="15076"/>
                    <a:pt x="39870" y="15472"/>
                    <a:pt x="39498" y="15893"/>
                  </a:cubicBezTo>
                  <a:cubicBezTo>
                    <a:pt x="40069" y="15131"/>
                    <a:pt x="40632" y="14366"/>
                    <a:pt x="41186" y="13592"/>
                  </a:cubicBezTo>
                  <a:close/>
                  <a:moveTo>
                    <a:pt x="32120" y="14295"/>
                  </a:moveTo>
                  <a:cubicBezTo>
                    <a:pt x="32271" y="14295"/>
                    <a:pt x="30475" y="16489"/>
                    <a:pt x="30239" y="16762"/>
                  </a:cubicBezTo>
                  <a:cubicBezTo>
                    <a:pt x="30158" y="16858"/>
                    <a:pt x="30071" y="16950"/>
                    <a:pt x="29988" y="17042"/>
                  </a:cubicBezTo>
                  <a:cubicBezTo>
                    <a:pt x="30585" y="16306"/>
                    <a:pt x="31137" y="15529"/>
                    <a:pt x="31636" y="14721"/>
                  </a:cubicBezTo>
                  <a:cubicBezTo>
                    <a:pt x="31939" y="14419"/>
                    <a:pt x="32084" y="14295"/>
                    <a:pt x="32120" y="14295"/>
                  </a:cubicBezTo>
                  <a:close/>
                  <a:moveTo>
                    <a:pt x="35233" y="14262"/>
                  </a:moveTo>
                  <a:cubicBezTo>
                    <a:pt x="35467" y="14279"/>
                    <a:pt x="35695" y="14326"/>
                    <a:pt x="35895" y="14510"/>
                  </a:cubicBezTo>
                  <a:cubicBezTo>
                    <a:pt x="35912" y="14528"/>
                    <a:pt x="35941" y="14565"/>
                    <a:pt x="35967" y="14597"/>
                  </a:cubicBezTo>
                  <a:cubicBezTo>
                    <a:pt x="35961" y="14600"/>
                    <a:pt x="35952" y="14597"/>
                    <a:pt x="35946" y="14603"/>
                  </a:cubicBezTo>
                  <a:cubicBezTo>
                    <a:pt x="35086" y="15498"/>
                    <a:pt x="34255" y="16419"/>
                    <a:pt x="33438" y="17345"/>
                  </a:cubicBezTo>
                  <a:cubicBezTo>
                    <a:pt x="34081" y="16393"/>
                    <a:pt x="34694" y="15411"/>
                    <a:pt x="35222" y="14354"/>
                  </a:cubicBezTo>
                  <a:cubicBezTo>
                    <a:pt x="35233" y="14326"/>
                    <a:pt x="35236" y="14294"/>
                    <a:pt x="35233" y="14262"/>
                  </a:cubicBezTo>
                  <a:close/>
                  <a:moveTo>
                    <a:pt x="52480" y="12189"/>
                  </a:moveTo>
                  <a:cubicBezTo>
                    <a:pt x="52654" y="12446"/>
                    <a:pt x="52824" y="12709"/>
                    <a:pt x="52991" y="12972"/>
                  </a:cubicBezTo>
                  <a:lnTo>
                    <a:pt x="52991" y="12974"/>
                  </a:lnTo>
                  <a:cubicBezTo>
                    <a:pt x="52983" y="12980"/>
                    <a:pt x="52974" y="12974"/>
                    <a:pt x="52965" y="12983"/>
                  </a:cubicBezTo>
                  <a:cubicBezTo>
                    <a:pt x="51323" y="14311"/>
                    <a:pt x="49160" y="16084"/>
                    <a:pt x="47847" y="17692"/>
                  </a:cubicBezTo>
                  <a:cubicBezTo>
                    <a:pt x="49374" y="15821"/>
                    <a:pt x="51060" y="14138"/>
                    <a:pt x="52480" y="12189"/>
                  </a:cubicBezTo>
                  <a:close/>
                  <a:moveTo>
                    <a:pt x="50610" y="11894"/>
                  </a:moveTo>
                  <a:lnTo>
                    <a:pt x="50610" y="11894"/>
                  </a:lnTo>
                  <a:cubicBezTo>
                    <a:pt x="48990" y="13587"/>
                    <a:pt x="47496" y="15393"/>
                    <a:pt x="45860" y="17080"/>
                  </a:cubicBezTo>
                  <a:cubicBezTo>
                    <a:pt x="45760" y="17183"/>
                    <a:pt x="45852" y="17317"/>
                    <a:pt x="45963" y="17317"/>
                  </a:cubicBezTo>
                  <a:cubicBezTo>
                    <a:pt x="45995" y="17317"/>
                    <a:pt x="46029" y="17306"/>
                    <a:pt x="46060" y="17279"/>
                  </a:cubicBezTo>
                  <a:cubicBezTo>
                    <a:pt x="47870" y="15737"/>
                    <a:pt x="49622" y="14176"/>
                    <a:pt x="51262" y="12449"/>
                  </a:cubicBezTo>
                  <a:lnTo>
                    <a:pt x="51262" y="12449"/>
                  </a:lnTo>
                  <a:cubicBezTo>
                    <a:pt x="49680" y="14115"/>
                    <a:pt x="48187" y="15801"/>
                    <a:pt x="46802" y="17643"/>
                  </a:cubicBezTo>
                  <a:cubicBezTo>
                    <a:pt x="46779" y="17669"/>
                    <a:pt x="46773" y="17706"/>
                    <a:pt x="46781" y="17738"/>
                  </a:cubicBezTo>
                  <a:cubicBezTo>
                    <a:pt x="46221" y="17464"/>
                    <a:pt x="45517" y="17279"/>
                    <a:pt x="45121" y="17048"/>
                  </a:cubicBezTo>
                  <a:cubicBezTo>
                    <a:pt x="44876" y="16904"/>
                    <a:pt x="44706" y="16759"/>
                    <a:pt x="44587" y="16609"/>
                  </a:cubicBezTo>
                  <a:cubicBezTo>
                    <a:pt x="45462" y="15994"/>
                    <a:pt x="46239" y="15301"/>
                    <a:pt x="46975" y="14562"/>
                  </a:cubicBezTo>
                  <a:lnTo>
                    <a:pt x="46975" y="14562"/>
                  </a:lnTo>
                  <a:cubicBezTo>
                    <a:pt x="46369" y="15296"/>
                    <a:pt x="45762" y="16026"/>
                    <a:pt x="45182" y="16780"/>
                  </a:cubicBezTo>
                  <a:cubicBezTo>
                    <a:pt x="45099" y="16885"/>
                    <a:pt x="45209" y="17000"/>
                    <a:pt x="45319" y="17000"/>
                  </a:cubicBezTo>
                  <a:cubicBezTo>
                    <a:pt x="45354" y="17000"/>
                    <a:pt x="45390" y="16989"/>
                    <a:pt x="45419" y="16961"/>
                  </a:cubicBezTo>
                  <a:cubicBezTo>
                    <a:pt x="47181" y="15303"/>
                    <a:pt x="48934" y="13645"/>
                    <a:pt x="50610" y="11894"/>
                  </a:cubicBezTo>
                  <a:close/>
                  <a:moveTo>
                    <a:pt x="50353" y="13991"/>
                  </a:moveTo>
                  <a:lnTo>
                    <a:pt x="50353" y="13991"/>
                  </a:lnTo>
                  <a:cubicBezTo>
                    <a:pt x="49342" y="15192"/>
                    <a:pt x="48219" y="16713"/>
                    <a:pt x="47203" y="17998"/>
                  </a:cubicBezTo>
                  <a:cubicBezTo>
                    <a:pt x="47134" y="17943"/>
                    <a:pt x="47059" y="17891"/>
                    <a:pt x="46984" y="17845"/>
                  </a:cubicBezTo>
                  <a:lnTo>
                    <a:pt x="46981" y="17845"/>
                  </a:lnTo>
                  <a:cubicBezTo>
                    <a:pt x="46998" y="17839"/>
                    <a:pt x="47018" y="17839"/>
                    <a:pt x="47033" y="17822"/>
                  </a:cubicBezTo>
                  <a:cubicBezTo>
                    <a:pt x="48161" y="16563"/>
                    <a:pt x="49232" y="15255"/>
                    <a:pt x="50353" y="13991"/>
                  </a:cubicBezTo>
                  <a:close/>
                  <a:moveTo>
                    <a:pt x="49614" y="16476"/>
                  </a:moveTo>
                  <a:lnTo>
                    <a:pt x="49614" y="16476"/>
                  </a:lnTo>
                  <a:cubicBezTo>
                    <a:pt x="48950" y="17233"/>
                    <a:pt x="48300" y="18007"/>
                    <a:pt x="47665" y="18789"/>
                  </a:cubicBezTo>
                  <a:cubicBezTo>
                    <a:pt x="47645" y="18635"/>
                    <a:pt x="47597" y="18486"/>
                    <a:pt x="47517" y="18351"/>
                  </a:cubicBezTo>
                  <a:lnTo>
                    <a:pt x="47517" y="18351"/>
                  </a:lnTo>
                  <a:cubicBezTo>
                    <a:pt x="48244" y="17817"/>
                    <a:pt x="48956" y="17151"/>
                    <a:pt x="49614" y="16476"/>
                  </a:cubicBezTo>
                  <a:close/>
                  <a:moveTo>
                    <a:pt x="26203" y="16448"/>
                  </a:moveTo>
                  <a:cubicBezTo>
                    <a:pt x="26343" y="16546"/>
                    <a:pt x="26506" y="16598"/>
                    <a:pt x="26675" y="16598"/>
                  </a:cubicBezTo>
                  <a:cubicBezTo>
                    <a:pt x="26684" y="16598"/>
                    <a:pt x="26693" y="16598"/>
                    <a:pt x="26702" y="16598"/>
                  </a:cubicBezTo>
                  <a:cubicBezTo>
                    <a:pt x="26809" y="16595"/>
                    <a:pt x="26916" y="16583"/>
                    <a:pt x="27020" y="16569"/>
                  </a:cubicBezTo>
                  <a:lnTo>
                    <a:pt x="27020" y="16569"/>
                  </a:lnTo>
                  <a:cubicBezTo>
                    <a:pt x="25963" y="17651"/>
                    <a:pt x="24895" y="18728"/>
                    <a:pt x="23856" y="19825"/>
                  </a:cubicBezTo>
                  <a:cubicBezTo>
                    <a:pt x="24664" y="18717"/>
                    <a:pt x="25452" y="17594"/>
                    <a:pt x="26203" y="16448"/>
                  </a:cubicBezTo>
                  <a:close/>
                  <a:moveTo>
                    <a:pt x="53144" y="13223"/>
                  </a:moveTo>
                  <a:cubicBezTo>
                    <a:pt x="53243" y="13370"/>
                    <a:pt x="53341" y="13523"/>
                    <a:pt x="53433" y="13673"/>
                  </a:cubicBezTo>
                  <a:lnTo>
                    <a:pt x="53433" y="13676"/>
                  </a:lnTo>
                  <a:cubicBezTo>
                    <a:pt x="52070" y="14871"/>
                    <a:pt x="50887" y="16225"/>
                    <a:pt x="49726" y="17602"/>
                  </a:cubicBezTo>
                  <a:cubicBezTo>
                    <a:pt x="48759" y="18552"/>
                    <a:pt x="47812" y="19528"/>
                    <a:pt x="46932" y="20547"/>
                  </a:cubicBezTo>
                  <a:cubicBezTo>
                    <a:pt x="46981" y="20475"/>
                    <a:pt x="47030" y="20400"/>
                    <a:pt x="47079" y="20336"/>
                  </a:cubicBezTo>
                  <a:cubicBezTo>
                    <a:pt x="47269" y="20074"/>
                    <a:pt x="47454" y="19773"/>
                    <a:pt x="47567" y="19462"/>
                  </a:cubicBezTo>
                  <a:cubicBezTo>
                    <a:pt x="47887" y="19069"/>
                    <a:pt x="48210" y="18679"/>
                    <a:pt x="48531" y="18287"/>
                  </a:cubicBezTo>
                  <a:cubicBezTo>
                    <a:pt x="49983" y="16514"/>
                    <a:pt x="51507" y="14822"/>
                    <a:pt x="53144" y="13223"/>
                  </a:cubicBezTo>
                  <a:close/>
                  <a:moveTo>
                    <a:pt x="28169" y="16560"/>
                  </a:moveTo>
                  <a:lnTo>
                    <a:pt x="28169" y="16560"/>
                  </a:lnTo>
                  <a:cubicBezTo>
                    <a:pt x="26812" y="18131"/>
                    <a:pt x="25415" y="19669"/>
                    <a:pt x="24003" y="21197"/>
                  </a:cubicBezTo>
                  <a:cubicBezTo>
                    <a:pt x="25129" y="19770"/>
                    <a:pt x="26304" y="18388"/>
                    <a:pt x="27600" y="17112"/>
                  </a:cubicBezTo>
                  <a:cubicBezTo>
                    <a:pt x="27788" y="16927"/>
                    <a:pt x="27978" y="16745"/>
                    <a:pt x="28169" y="16560"/>
                  </a:cubicBezTo>
                  <a:close/>
                  <a:moveTo>
                    <a:pt x="55259" y="16718"/>
                  </a:moveTo>
                  <a:lnTo>
                    <a:pt x="55259" y="16718"/>
                  </a:lnTo>
                  <a:cubicBezTo>
                    <a:pt x="55391" y="16940"/>
                    <a:pt x="55524" y="17159"/>
                    <a:pt x="55650" y="17369"/>
                  </a:cubicBezTo>
                  <a:cubicBezTo>
                    <a:pt x="55691" y="17435"/>
                    <a:pt x="55714" y="17501"/>
                    <a:pt x="55748" y="17571"/>
                  </a:cubicBezTo>
                  <a:cubicBezTo>
                    <a:pt x="55746" y="17570"/>
                    <a:pt x="55743" y="17570"/>
                    <a:pt x="55740" y="17570"/>
                  </a:cubicBezTo>
                  <a:cubicBezTo>
                    <a:pt x="55708" y="17570"/>
                    <a:pt x="55677" y="17584"/>
                    <a:pt x="55650" y="17605"/>
                  </a:cubicBezTo>
                  <a:cubicBezTo>
                    <a:pt x="54317" y="18850"/>
                    <a:pt x="52974" y="20403"/>
                    <a:pt x="51712" y="21809"/>
                  </a:cubicBezTo>
                  <a:cubicBezTo>
                    <a:pt x="53078" y="20250"/>
                    <a:pt x="54296" y="18569"/>
                    <a:pt x="55258" y="16722"/>
                  </a:cubicBezTo>
                  <a:cubicBezTo>
                    <a:pt x="55259" y="16721"/>
                    <a:pt x="55259" y="16720"/>
                    <a:pt x="55259" y="16718"/>
                  </a:cubicBezTo>
                  <a:close/>
                  <a:moveTo>
                    <a:pt x="40667" y="18353"/>
                  </a:moveTo>
                  <a:lnTo>
                    <a:pt x="40667" y="18353"/>
                  </a:lnTo>
                  <a:cubicBezTo>
                    <a:pt x="40632" y="18731"/>
                    <a:pt x="40592" y="19135"/>
                    <a:pt x="40563" y="19551"/>
                  </a:cubicBezTo>
                  <a:cubicBezTo>
                    <a:pt x="39942" y="20169"/>
                    <a:pt x="39313" y="20781"/>
                    <a:pt x="38698" y="21407"/>
                  </a:cubicBezTo>
                  <a:lnTo>
                    <a:pt x="38695" y="21407"/>
                  </a:lnTo>
                  <a:cubicBezTo>
                    <a:pt x="38539" y="21566"/>
                    <a:pt x="38389" y="21728"/>
                    <a:pt x="38239" y="21890"/>
                  </a:cubicBezTo>
                  <a:cubicBezTo>
                    <a:pt x="39059" y="20720"/>
                    <a:pt x="39959" y="19606"/>
                    <a:pt x="40667" y="18353"/>
                  </a:cubicBezTo>
                  <a:close/>
                  <a:moveTo>
                    <a:pt x="54100" y="14773"/>
                  </a:moveTo>
                  <a:cubicBezTo>
                    <a:pt x="54279" y="15065"/>
                    <a:pt x="54452" y="15353"/>
                    <a:pt x="54623" y="15639"/>
                  </a:cubicBezTo>
                  <a:lnTo>
                    <a:pt x="54620" y="15642"/>
                  </a:lnTo>
                  <a:cubicBezTo>
                    <a:pt x="54605" y="15651"/>
                    <a:pt x="54588" y="15651"/>
                    <a:pt x="54576" y="15668"/>
                  </a:cubicBezTo>
                  <a:cubicBezTo>
                    <a:pt x="52665" y="18131"/>
                    <a:pt x="49972" y="19753"/>
                    <a:pt x="48020" y="22077"/>
                  </a:cubicBezTo>
                  <a:cubicBezTo>
                    <a:pt x="50075" y="19629"/>
                    <a:pt x="52307" y="17426"/>
                    <a:pt x="54100" y="14773"/>
                  </a:cubicBezTo>
                  <a:close/>
                  <a:moveTo>
                    <a:pt x="40814" y="16222"/>
                  </a:moveTo>
                  <a:cubicBezTo>
                    <a:pt x="40774" y="16788"/>
                    <a:pt x="40742" y="17351"/>
                    <a:pt x="40701" y="17897"/>
                  </a:cubicBezTo>
                  <a:cubicBezTo>
                    <a:pt x="40688" y="17892"/>
                    <a:pt x="40675" y="17890"/>
                    <a:pt x="40662" y="17890"/>
                  </a:cubicBezTo>
                  <a:cubicBezTo>
                    <a:pt x="40628" y="17890"/>
                    <a:pt x="40594" y="17905"/>
                    <a:pt x="40571" y="17934"/>
                  </a:cubicBezTo>
                  <a:cubicBezTo>
                    <a:pt x="39408" y="19248"/>
                    <a:pt x="38484" y="20781"/>
                    <a:pt x="37315" y="22086"/>
                  </a:cubicBezTo>
                  <a:lnTo>
                    <a:pt x="37312" y="22086"/>
                  </a:lnTo>
                  <a:cubicBezTo>
                    <a:pt x="38484" y="20616"/>
                    <a:pt x="39596" y="19098"/>
                    <a:pt x="40595" y="17472"/>
                  </a:cubicBezTo>
                  <a:cubicBezTo>
                    <a:pt x="40664" y="17360"/>
                    <a:pt x="40562" y="17238"/>
                    <a:pt x="40455" y="17238"/>
                  </a:cubicBezTo>
                  <a:cubicBezTo>
                    <a:pt x="40419" y="17238"/>
                    <a:pt x="40383" y="17252"/>
                    <a:pt x="40352" y="17285"/>
                  </a:cubicBezTo>
                  <a:cubicBezTo>
                    <a:pt x="39959" y="17718"/>
                    <a:pt x="39587" y="18168"/>
                    <a:pt x="39223" y="18621"/>
                  </a:cubicBezTo>
                  <a:cubicBezTo>
                    <a:pt x="39772" y="17839"/>
                    <a:pt x="40303" y="17039"/>
                    <a:pt x="40814" y="16222"/>
                  </a:cubicBezTo>
                  <a:close/>
                  <a:moveTo>
                    <a:pt x="39772" y="15789"/>
                  </a:moveTo>
                  <a:lnTo>
                    <a:pt x="39772" y="15789"/>
                  </a:lnTo>
                  <a:cubicBezTo>
                    <a:pt x="39799" y="15789"/>
                    <a:pt x="37608" y="19396"/>
                    <a:pt x="37656" y="19396"/>
                  </a:cubicBezTo>
                  <a:cubicBezTo>
                    <a:pt x="37656" y="19396"/>
                    <a:pt x="37656" y="19396"/>
                    <a:pt x="37656" y="19396"/>
                  </a:cubicBezTo>
                  <a:lnTo>
                    <a:pt x="37656" y="19396"/>
                  </a:lnTo>
                  <a:cubicBezTo>
                    <a:pt x="36820" y="20466"/>
                    <a:pt x="35915" y="21482"/>
                    <a:pt x="35000" y="22493"/>
                  </a:cubicBezTo>
                  <a:cubicBezTo>
                    <a:pt x="35871" y="21402"/>
                    <a:pt x="36732" y="20302"/>
                    <a:pt x="37578" y="19193"/>
                  </a:cubicBezTo>
                  <a:cubicBezTo>
                    <a:pt x="38106" y="18440"/>
                    <a:pt x="38608" y="17666"/>
                    <a:pt x="39082" y="16875"/>
                  </a:cubicBezTo>
                  <a:cubicBezTo>
                    <a:pt x="39571" y="16092"/>
                    <a:pt x="39765" y="15789"/>
                    <a:pt x="39772" y="15789"/>
                  </a:cubicBezTo>
                  <a:close/>
                  <a:moveTo>
                    <a:pt x="54787" y="15925"/>
                  </a:moveTo>
                  <a:lnTo>
                    <a:pt x="55119" y="16479"/>
                  </a:lnTo>
                  <a:cubicBezTo>
                    <a:pt x="55116" y="16479"/>
                    <a:pt x="55114" y="16479"/>
                    <a:pt x="55111" y="16479"/>
                  </a:cubicBezTo>
                  <a:cubicBezTo>
                    <a:pt x="55070" y="16479"/>
                    <a:pt x="55031" y="16499"/>
                    <a:pt x="55006" y="16528"/>
                  </a:cubicBezTo>
                  <a:cubicBezTo>
                    <a:pt x="53153" y="18649"/>
                    <a:pt x="51018" y="20606"/>
                    <a:pt x="49180" y="22668"/>
                  </a:cubicBezTo>
                  <a:lnTo>
                    <a:pt x="49180" y="22668"/>
                  </a:lnTo>
                  <a:cubicBezTo>
                    <a:pt x="51159" y="20447"/>
                    <a:pt x="53282" y="18525"/>
                    <a:pt x="54787" y="15925"/>
                  </a:cubicBezTo>
                  <a:close/>
                  <a:moveTo>
                    <a:pt x="36137" y="14805"/>
                  </a:moveTo>
                  <a:cubicBezTo>
                    <a:pt x="36276" y="14981"/>
                    <a:pt x="36426" y="15186"/>
                    <a:pt x="36509" y="15293"/>
                  </a:cubicBezTo>
                  <a:cubicBezTo>
                    <a:pt x="36559" y="15356"/>
                    <a:pt x="36613" y="15417"/>
                    <a:pt x="36674" y="15469"/>
                  </a:cubicBezTo>
                  <a:cubicBezTo>
                    <a:pt x="34696" y="17178"/>
                    <a:pt x="33296" y="19545"/>
                    <a:pt x="31512" y="21442"/>
                  </a:cubicBezTo>
                  <a:cubicBezTo>
                    <a:pt x="31079" y="21907"/>
                    <a:pt x="30655" y="22377"/>
                    <a:pt x="30227" y="22848"/>
                  </a:cubicBezTo>
                  <a:cubicBezTo>
                    <a:pt x="32369" y="20258"/>
                    <a:pt x="34428" y="17623"/>
                    <a:pt x="36137" y="14805"/>
                  </a:cubicBezTo>
                  <a:close/>
                  <a:moveTo>
                    <a:pt x="49735" y="19742"/>
                  </a:moveTo>
                  <a:lnTo>
                    <a:pt x="49735" y="19742"/>
                  </a:lnTo>
                  <a:cubicBezTo>
                    <a:pt x="48788" y="20781"/>
                    <a:pt x="47829" y="21809"/>
                    <a:pt x="46923" y="22886"/>
                  </a:cubicBezTo>
                  <a:cubicBezTo>
                    <a:pt x="46914" y="22900"/>
                    <a:pt x="46914" y="22917"/>
                    <a:pt x="46908" y="22935"/>
                  </a:cubicBezTo>
                  <a:cubicBezTo>
                    <a:pt x="46833" y="22909"/>
                    <a:pt x="46761" y="22891"/>
                    <a:pt x="46683" y="22874"/>
                  </a:cubicBezTo>
                  <a:cubicBezTo>
                    <a:pt x="46595" y="22863"/>
                    <a:pt x="46508" y="22857"/>
                    <a:pt x="46420" y="22857"/>
                  </a:cubicBezTo>
                  <a:cubicBezTo>
                    <a:pt x="46389" y="22857"/>
                    <a:pt x="46359" y="22858"/>
                    <a:pt x="46328" y="22860"/>
                  </a:cubicBezTo>
                  <a:cubicBezTo>
                    <a:pt x="47509" y="21869"/>
                    <a:pt x="48641" y="20824"/>
                    <a:pt x="49735" y="19742"/>
                  </a:cubicBezTo>
                  <a:close/>
                  <a:moveTo>
                    <a:pt x="53624" y="13985"/>
                  </a:moveTo>
                  <a:cubicBezTo>
                    <a:pt x="53730" y="14155"/>
                    <a:pt x="53834" y="14326"/>
                    <a:pt x="53938" y="14496"/>
                  </a:cubicBezTo>
                  <a:lnTo>
                    <a:pt x="53938" y="14499"/>
                  </a:lnTo>
                  <a:cubicBezTo>
                    <a:pt x="53927" y="14507"/>
                    <a:pt x="53915" y="14507"/>
                    <a:pt x="53909" y="14516"/>
                  </a:cubicBezTo>
                  <a:cubicBezTo>
                    <a:pt x="52527" y="16344"/>
                    <a:pt x="51057" y="18012"/>
                    <a:pt x="49461" y="19643"/>
                  </a:cubicBezTo>
                  <a:cubicBezTo>
                    <a:pt x="48836" y="20281"/>
                    <a:pt x="45783" y="23189"/>
                    <a:pt x="45405" y="23189"/>
                  </a:cubicBezTo>
                  <a:cubicBezTo>
                    <a:pt x="45271" y="23189"/>
                    <a:pt x="45473" y="22825"/>
                    <a:pt x="46236" y="21866"/>
                  </a:cubicBezTo>
                  <a:cubicBezTo>
                    <a:pt x="47431" y="20769"/>
                    <a:pt x="48496" y="19548"/>
                    <a:pt x="49544" y="18301"/>
                  </a:cubicBezTo>
                  <a:cubicBezTo>
                    <a:pt x="50959" y="16918"/>
                    <a:pt x="52391" y="15550"/>
                    <a:pt x="53624" y="13985"/>
                  </a:cubicBezTo>
                  <a:close/>
                  <a:moveTo>
                    <a:pt x="55881" y="17836"/>
                  </a:moveTo>
                  <a:cubicBezTo>
                    <a:pt x="55991" y="18064"/>
                    <a:pt x="56080" y="18301"/>
                    <a:pt x="56156" y="18544"/>
                  </a:cubicBezTo>
                  <a:lnTo>
                    <a:pt x="56156" y="18546"/>
                  </a:lnTo>
                  <a:cubicBezTo>
                    <a:pt x="56131" y="18534"/>
                    <a:pt x="56105" y="18528"/>
                    <a:pt x="56079" y="18528"/>
                  </a:cubicBezTo>
                  <a:cubicBezTo>
                    <a:pt x="56039" y="18528"/>
                    <a:pt x="55999" y="18542"/>
                    <a:pt x="55968" y="18569"/>
                  </a:cubicBezTo>
                  <a:cubicBezTo>
                    <a:pt x="54403" y="20022"/>
                    <a:pt x="52454" y="22195"/>
                    <a:pt x="51410" y="23425"/>
                  </a:cubicBezTo>
                  <a:lnTo>
                    <a:pt x="51410" y="23425"/>
                  </a:lnTo>
                  <a:cubicBezTo>
                    <a:pt x="52952" y="21603"/>
                    <a:pt x="54422" y="19725"/>
                    <a:pt x="55881" y="17836"/>
                  </a:cubicBezTo>
                  <a:close/>
                  <a:moveTo>
                    <a:pt x="54082" y="16954"/>
                  </a:moveTo>
                  <a:cubicBezTo>
                    <a:pt x="54130" y="16954"/>
                    <a:pt x="51975" y="19262"/>
                    <a:pt x="51476" y="19814"/>
                  </a:cubicBezTo>
                  <a:cubicBezTo>
                    <a:pt x="50350" y="21052"/>
                    <a:pt x="49157" y="22222"/>
                    <a:pt x="48043" y="23475"/>
                  </a:cubicBezTo>
                  <a:cubicBezTo>
                    <a:pt x="47792" y="23298"/>
                    <a:pt x="47526" y="23151"/>
                    <a:pt x="47243" y="23036"/>
                  </a:cubicBezTo>
                  <a:cubicBezTo>
                    <a:pt x="49325" y="21436"/>
                    <a:pt x="51311" y="19762"/>
                    <a:pt x="53150" y="17882"/>
                  </a:cubicBezTo>
                  <a:cubicBezTo>
                    <a:pt x="53804" y="17213"/>
                    <a:pt x="54066" y="16954"/>
                    <a:pt x="54082" y="16954"/>
                  </a:cubicBezTo>
                  <a:close/>
                  <a:moveTo>
                    <a:pt x="40716" y="21777"/>
                  </a:moveTo>
                  <a:cubicBezTo>
                    <a:pt x="40753" y="21910"/>
                    <a:pt x="40800" y="22040"/>
                    <a:pt x="40857" y="22167"/>
                  </a:cubicBezTo>
                  <a:lnTo>
                    <a:pt x="40854" y="22167"/>
                  </a:lnTo>
                  <a:cubicBezTo>
                    <a:pt x="40869" y="22196"/>
                    <a:pt x="40892" y="22219"/>
                    <a:pt x="40924" y="22227"/>
                  </a:cubicBezTo>
                  <a:cubicBezTo>
                    <a:pt x="40912" y="22233"/>
                    <a:pt x="40901" y="22233"/>
                    <a:pt x="40892" y="22242"/>
                  </a:cubicBezTo>
                  <a:cubicBezTo>
                    <a:pt x="40364" y="22721"/>
                    <a:pt x="39841" y="23212"/>
                    <a:pt x="39330" y="23711"/>
                  </a:cubicBezTo>
                  <a:cubicBezTo>
                    <a:pt x="39301" y="23740"/>
                    <a:pt x="39272" y="23769"/>
                    <a:pt x="39243" y="23795"/>
                  </a:cubicBezTo>
                  <a:cubicBezTo>
                    <a:pt x="39740" y="23128"/>
                    <a:pt x="40234" y="22455"/>
                    <a:pt x="40716" y="21777"/>
                  </a:cubicBezTo>
                  <a:close/>
                  <a:moveTo>
                    <a:pt x="45176" y="22770"/>
                  </a:moveTo>
                  <a:cubicBezTo>
                    <a:pt x="44925" y="23131"/>
                    <a:pt x="44691" y="23498"/>
                    <a:pt x="44466" y="23870"/>
                  </a:cubicBezTo>
                  <a:cubicBezTo>
                    <a:pt x="44366" y="23752"/>
                    <a:pt x="44279" y="23623"/>
                    <a:pt x="44204" y="23485"/>
                  </a:cubicBezTo>
                  <a:lnTo>
                    <a:pt x="44204" y="23485"/>
                  </a:lnTo>
                  <a:cubicBezTo>
                    <a:pt x="44539" y="23260"/>
                    <a:pt x="44862" y="23018"/>
                    <a:pt x="45176" y="22770"/>
                  </a:cubicBezTo>
                  <a:close/>
                  <a:moveTo>
                    <a:pt x="40537" y="20154"/>
                  </a:moveTo>
                  <a:lnTo>
                    <a:pt x="40537" y="20154"/>
                  </a:lnTo>
                  <a:cubicBezTo>
                    <a:pt x="40525" y="20544"/>
                    <a:pt x="40551" y="20934"/>
                    <a:pt x="40612" y="21321"/>
                  </a:cubicBezTo>
                  <a:cubicBezTo>
                    <a:pt x="39985" y="21878"/>
                    <a:pt x="39344" y="22429"/>
                    <a:pt x="38721" y="22998"/>
                  </a:cubicBezTo>
                  <a:cubicBezTo>
                    <a:pt x="38450" y="23252"/>
                    <a:pt x="38187" y="23512"/>
                    <a:pt x="37933" y="23781"/>
                  </a:cubicBezTo>
                  <a:cubicBezTo>
                    <a:pt x="37654" y="24067"/>
                    <a:pt x="37551" y="24170"/>
                    <a:pt x="37543" y="24170"/>
                  </a:cubicBezTo>
                  <a:cubicBezTo>
                    <a:pt x="37527" y="24170"/>
                    <a:pt x="37935" y="23714"/>
                    <a:pt x="38037" y="23532"/>
                  </a:cubicBezTo>
                  <a:cubicBezTo>
                    <a:pt x="38724" y="22305"/>
                    <a:pt x="39772" y="21332"/>
                    <a:pt x="40537" y="20154"/>
                  </a:cubicBezTo>
                  <a:close/>
                  <a:moveTo>
                    <a:pt x="54296" y="17825"/>
                  </a:moveTo>
                  <a:cubicBezTo>
                    <a:pt x="53156" y="19109"/>
                    <a:pt x="50861" y="22222"/>
                    <a:pt x="48950" y="24173"/>
                  </a:cubicBezTo>
                  <a:cubicBezTo>
                    <a:pt x="48747" y="24006"/>
                    <a:pt x="48545" y="23841"/>
                    <a:pt x="48335" y="23685"/>
                  </a:cubicBezTo>
                  <a:cubicBezTo>
                    <a:pt x="50517" y="21916"/>
                    <a:pt x="52428" y="19926"/>
                    <a:pt x="54296" y="17825"/>
                  </a:cubicBezTo>
                  <a:close/>
                  <a:moveTo>
                    <a:pt x="45476" y="23552"/>
                  </a:moveTo>
                  <a:lnTo>
                    <a:pt x="45476" y="23552"/>
                  </a:lnTo>
                  <a:cubicBezTo>
                    <a:pt x="45401" y="23925"/>
                    <a:pt x="45451" y="24395"/>
                    <a:pt x="45534" y="24860"/>
                  </a:cubicBezTo>
                  <a:cubicBezTo>
                    <a:pt x="45252" y="24641"/>
                    <a:pt x="44984" y="24408"/>
                    <a:pt x="44733" y="24157"/>
                  </a:cubicBezTo>
                  <a:lnTo>
                    <a:pt x="44733" y="24157"/>
                  </a:lnTo>
                  <a:cubicBezTo>
                    <a:pt x="44984" y="23959"/>
                    <a:pt x="45229" y="23751"/>
                    <a:pt x="45476" y="23552"/>
                  </a:cubicBezTo>
                  <a:close/>
                  <a:moveTo>
                    <a:pt x="56228" y="18789"/>
                  </a:moveTo>
                  <a:cubicBezTo>
                    <a:pt x="56303" y="19083"/>
                    <a:pt x="56352" y="19381"/>
                    <a:pt x="56381" y="19681"/>
                  </a:cubicBezTo>
                  <a:lnTo>
                    <a:pt x="56378" y="19684"/>
                  </a:lnTo>
                  <a:cubicBezTo>
                    <a:pt x="54893" y="21434"/>
                    <a:pt x="53204" y="23135"/>
                    <a:pt x="51807" y="24864"/>
                  </a:cubicBezTo>
                  <a:lnTo>
                    <a:pt x="51807" y="24864"/>
                  </a:lnTo>
                  <a:cubicBezTo>
                    <a:pt x="53390" y="22903"/>
                    <a:pt x="54924" y="20951"/>
                    <a:pt x="56228" y="18789"/>
                  </a:cubicBezTo>
                  <a:close/>
                  <a:moveTo>
                    <a:pt x="56398" y="20215"/>
                  </a:moveTo>
                  <a:lnTo>
                    <a:pt x="56398" y="20215"/>
                  </a:lnTo>
                  <a:cubicBezTo>
                    <a:pt x="56404" y="20616"/>
                    <a:pt x="56386" y="21021"/>
                    <a:pt x="56343" y="21422"/>
                  </a:cubicBezTo>
                  <a:lnTo>
                    <a:pt x="56340" y="21425"/>
                  </a:lnTo>
                  <a:cubicBezTo>
                    <a:pt x="55174" y="22603"/>
                    <a:pt x="53035" y="24144"/>
                    <a:pt x="52350" y="25493"/>
                  </a:cubicBezTo>
                  <a:cubicBezTo>
                    <a:pt x="53332" y="23552"/>
                    <a:pt x="55004" y="21910"/>
                    <a:pt x="56398" y="20215"/>
                  </a:cubicBezTo>
                  <a:close/>
                  <a:moveTo>
                    <a:pt x="56254" y="22060"/>
                  </a:moveTo>
                  <a:lnTo>
                    <a:pt x="56254" y="22060"/>
                  </a:lnTo>
                  <a:cubicBezTo>
                    <a:pt x="56193" y="22484"/>
                    <a:pt x="56118" y="22912"/>
                    <a:pt x="56046" y="23336"/>
                  </a:cubicBezTo>
                  <a:lnTo>
                    <a:pt x="56046" y="23339"/>
                  </a:lnTo>
                  <a:cubicBezTo>
                    <a:pt x="55567" y="23878"/>
                    <a:pt x="53872" y="25112"/>
                    <a:pt x="53662" y="25538"/>
                  </a:cubicBezTo>
                  <a:lnTo>
                    <a:pt x="53662" y="25538"/>
                  </a:lnTo>
                  <a:cubicBezTo>
                    <a:pt x="54297" y="24248"/>
                    <a:pt x="55284" y="23134"/>
                    <a:pt x="56254" y="22060"/>
                  </a:cubicBezTo>
                  <a:close/>
                  <a:moveTo>
                    <a:pt x="54901" y="18772"/>
                  </a:moveTo>
                  <a:cubicBezTo>
                    <a:pt x="54987" y="18772"/>
                    <a:pt x="53204" y="20718"/>
                    <a:pt x="52983" y="20995"/>
                  </a:cubicBezTo>
                  <a:cubicBezTo>
                    <a:pt x="52059" y="22144"/>
                    <a:pt x="51106" y="23267"/>
                    <a:pt x="50151" y="24387"/>
                  </a:cubicBezTo>
                  <a:cubicBezTo>
                    <a:pt x="50044" y="24513"/>
                    <a:pt x="50150" y="24678"/>
                    <a:pt x="50276" y="24678"/>
                  </a:cubicBezTo>
                  <a:cubicBezTo>
                    <a:pt x="50314" y="24678"/>
                    <a:pt x="50354" y="24663"/>
                    <a:pt x="50390" y="24626"/>
                  </a:cubicBezTo>
                  <a:cubicBezTo>
                    <a:pt x="51987" y="23004"/>
                    <a:pt x="53558" y="21352"/>
                    <a:pt x="55186" y="19758"/>
                  </a:cubicBezTo>
                  <a:lnTo>
                    <a:pt x="55186" y="19758"/>
                  </a:lnTo>
                  <a:cubicBezTo>
                    <a:pt x="53907" y="21016"/>
                    <a:pt x="52249" y="23759"/>
                    <a:pt x="50815" y="25544"/>
                  </a:cubicBezTo>
                  <a:cubicBezTo>
                    <a:pt x="50630" y="25429"/>
                    <a:pt x="50454" y="25316"/>
                    <a:pt x="50295" y="25218"/>
                  </a:cubicBezTo>
                  <a:cubicBezTo>
                    <a:pt x="49946" y="25005"/>
                    <a:pt x="49588" y="24707"/>
                    <a:pt x="49221" y="24401"/>
                  </a:cubicBezTo>
                  <a:cubicBezTo>
                    <a:pt x="49559" y="24069"/>
                    <a:pt x="49891" y="23737"/>
                    <a:pt x="50226" y="23402"/>
                  </a:cubicBezTo>
                  <a:cubicBezTo>
                    <a:pt x="50416" y="23212"/>
                    <a:pt x="50601" y="23015"/>
                    <a:pt x="50789" y="22819"/>
                  </a:cubicBezTo>
                  <a:lnTo>
                    <a:pt x="50789" y="22819"/>
                  </a:lnTo>
                  <a:cubicBezTo>
                    <a:pt x="50693" y="22920"/>
                    <a:pt x="50601" y="23024"/>
                    <a:pt x="50506" y="23122"/>
                  </a:cubicBezTo>
                  <a:cubicBezTo>
                    <a:pt x="51632" y="21999"/>
                    <a:pt x="52749" y="20870"/>
                    <a:pt x="53872" y="19747"/>
                  </a:cubicBezTo>
                  <a:cubicBezTo>
                    <a:pt x="54584" y="19036"/>
                    <a:pt x="54869" y="18772"/>
                    <a:pt x="54901" y="18772"/>
                  </a:cubicBezTo>
                  <a:close/>
                  <a:moveTo>
                    <a:pt x="19452" y="18048"/>
                  </a:moveTo>
                  <a:cubicBezTo>
                    <a:pt x="19091" y="18484"/>
                    <a:pt x="17065" y="21841"/>
                    <a:pt x="16373" y="22698"/>
                  </a:cubicBezTo>
                  <a:cubicBezTo>
                    <a:pt x="15538" y="23729"/>
                    <a:pt x="14661" y="24716"/>
                    <a:pt x="13780" y="25700"/>
                  </a:cubicBezTo>
                  <a:cubicBezTo>
                    <a:pt x="14014" y="25389"/>
                    <a:pt x="14256" y="25083"/>
                    <a:pt x="14487" y="24771"/>
                  </a:cubicBezTo>
                  <a:cubicBezTo>
                    <a:pt x="16141" y="22511"/>
                    <a:pt x="17657" y="20210"/>
                    <a:pt x="19452" y="18048"/>
                  </a:cubicBezTo>
                  <a:close/>
                  <a:moveTo>
                    <a:pt x="35099" y="22772"/>
                  </a:moveTo>
                  <a:cubicBezTo>
                    <a:pt x="34352" y="23745"/>
                    <a:pt x="33584" y="24708"/>
                    <a:pt x="32765" y="25620"/>
                  </a:cubicBezTo>
                  <a:cubicBezTo>
                    <a:pt x="32644" y="25755"/>
                    <a:pt x="32514" y="25885"/>
                    <a:pt x="32390" y="26021"/>
                  </a:cubicBezTo>
                  <a:cubicBezTo>
                    <a:pt x="33207" y="24967"/>
                    <a:pt x="34050" y="23934"/>
                    <a:pt x="34956" y="22932"/>
                  </a:cubicBezTo>
                  <a:cubicBezTo>
                    <a:pt x="35004" y="22879"/>
                    <a:pt x="35051" y="22826"/>
                    <a:pt x="35099" y="22772"/>
                  </a:cubicBezTo>
                  <a:close/>
                  <a:moveTo>
                    <a:pt x="53525" y="23272"/>
                  </a:moveTo>
                  <a:lnTo>
                    <a:pt x="53525" y="23272"/>
                  </a:lnTo>
                  <a:cubicBezTo>
                    <a:pt x="52853" y="24147"/>
                    <a:pt x="52232" y="25059"/>
                    <a:pt x="51695" y="26064"/>
                  </a:cubicBezTo>
                  <a:lnTo>
                    <a:pt x="51692" y="26064"/>
                  </a:lnTo>
                  <a:cubicBezTo>
                    <a:pt x="51496" y="25957"/>
                    <a:pt x="51305" y="25845"/>
                    <a:pt x="51123" y="25735"/>
                  </a:cubicBezTo>
                  <a:cubicBezTo>
                    <a:pt x="51998" y="24976"/>
                    <a:pt x="52792" y="24133"/>
                    <a:pt x="53525" y="23272"/>
                  </a:cubicBezTo>
                  <a:close/>
                  <a:moveTo>
                    <a:pt x="24396" y="14253"/>
                  </a:moveTo>
                  <a:cubicBezTo>
                    <a:pt x="23870" y="14955"/>
                    <a:pt x="23316" y="15633"/>
                    <a:pt x="22773" y="16321"/>
                  </a:cubicBezTo>
                  <a:cubicBezTo>
                    <a:pt x="22291" y="16883"/>
                    <a:pt x="21835" y="17478"/>
                    <a:pt x="21384" y="18084"/>
                  </a:cubicBezTo>
                  <a:cubicBezTo>
                    <a:pt x="20391" y="19300"/>
                    <a:pt x="19381" y="20501"/>
                    <a:pt x="18353" y="21685"/>
                  </a:cubicBezTo>
                  <a:cubicBezTo>
                    <a:pt x="16993" y="23258"/>
                    <a:pt x="15616" y="24814"/>
                    <a:pt x="14256" y="26379"/>
                  </a:cubicBezTo>
                  <a:cubicBezTo>
                    <a:pt x="16292" y="23858"/>
                    <a:pt x="18604" y="21569"/>
                    <a:pt x="20556" y="18979"/>
                  </a:cubicBezTo>
                  <a:cubicBezTo>
                    <a:pt x="21766" y="17377"/>
                    <a:pt x="23241" y="15792"/>
                    <a:pt x="24396" y="14253"/>
                  </a:cubicBezTo>
                  <a:close/>
                  <a:moveTo>
                    <a:pt x="32820" y="11173"/>
                  </a:moveTo>
                  <a:cubicBezTo>
                    <a:pt x="32869" y="11390"/>
                    <a:pt x="32901" y="11612"/>
                    <a:pt x="32935" y="11834"/>
                  </a:cubicBezTo>
                  <a:cubicBezTo>
                    <a:pt x="32907" y="11786"/>
                    <a:pt x="32852" y="11751"/>
                    <a:pt x="32799" y="11751"/>
                  </a:cubicBezTo>
                  <a:cubicBezTo>
                    <a:pt x="32766" y="11751"/>
                    <a:pt x="32734" y="11765"/>
                    <a:pt x="32710" y="11797"/>
                  </a:cubicBezTo>
                  <a:cubicBezTo>
                    <a:pt x="28720" y="16878"/>
                    <a:pt x="24254" y="21572"/>
                    <a:pt x="20036" y="26468"/>
                  </a:cubicBezTo>
                  <a:cubicBezTo>
                    <a:pt x="21194" y="24932"/>
                    <a:pt x="22320" y="23368"/>
                    <a:pt x="23498" y="21843"/>
                  </a:cubicBezTo>
                  <a:cubicBezTo>
                    <a:pt x="25666" y="19528"/>
                    <a:pt x="27869" y="17253"/>
                    <a:pt x="29939" y="14845"/>
                  </a:cubicBezTo>
                  <a:cubicBezTo>
                    <a:pt x="31039" y="13748"/>
                    <a:pt x="32043" y="12593"/>
                    <a:pt x="32820" y="11173"/>
                  </a:cubicBezTo>
                  <a:close/>
                  <a:moveTo>
                    <a:pt x="55628" y="22239"/>
                  </a:moveTo>
                  <a:lnTo>
                    <a:pt x="55628" y="22239"/>
                  </a:lnTo>
                  <a:cubicBezTo>
                    <a:pt x="54494" y="23522"/>
                    <a:pt x="53573" y="24933"/>
                    <a:pt x="52812" y="26465"/>
                  </a:cubicBezTo>
                  <a:cubicBezTo>
                    <a:pt x="52801" y="26494"/>
                    <a:pt x="52798" y="26526"/>
                    <a:pt x="52801" y="26558"/>
                  </a:cubicBezTo>
                  <a:cubicBezTo>
                    <a:pt x="52558" y="26480"/>
                    <a:pt x="52322" y="26382"/>
                    <a:pt x="52091" y="26269"/>
                  </a:cubicBezTo>
                  <a:cubicBezTo>
                    <a:pt x="53363" y="24992"/>
                    <a:pt x="54612" y="23386"/>
                    <a:pt x="55628" y="22239"/>
                  </a:cubicBezTo>
                  <a:close/>
                  <a:moveTo>
                    <a:pt x="55870" y="24271"/>
                  </a:moveTo>
                  <a:lnTo>
                    <a:pt x="55870" y="24271"/>
                  </a:lnTo>
                  <a:cubicBezTo>
                    <a:pt x="55561" y="25744"/>
                    <a:pt x="54983" y="26439"/>
                    <a:pt x="54291" y="26653"/>
                  </a:cubicBezTo>
                  <a:lnTo>
                    <a:pt x="54288" y="26653"/>
                  </a:lnTo>
                  <a:cubicBezTo>
                    <a:pt x="54291" y="26650"/>
                    <a:pt x="54299" y="26650"/>
                    <a:pt x="54302" y="26644"/>
                  </a:cubicBezTo>
                  <a:cubicBezTo>
                    <a:pt x="54828" y="25851"/>
                    <a:pt x="55359" y="25068"/>
                    <a:pt x="55870" y="24271"/>
                  </a:cubicBezTo>
                  <a:close/>
                  <a:moveTo>
                    <a:pt x="55503" y="24647"/>
                  </a:moveTo>
                  <a:cubicBezTo>
                    <a:pt x="55252" y="24924"/>
                    <a:pt x="54634" y="25654"/>
                    <a:pt x="54426" y="26281"/>
                  </a:cubicBezTo>
                  <a:cubicBezTo>
                    <a:pt x="54470" y="26148"/>
                    <a:pt x="54364" y="26063"/>
                    <a:pt x="54258" y="26063"/>
                  </a:cubicBezTo>
                  <a:cubicBezTo>
                    <a:pt x="54188" y="26063"/>
                    <a:pt x="54117" y="26100"/>
                    <a:pt x="54088" y="26185"/>
                  </a:cubicBezTo>
                  <a:lnTo>
                    <a:pt x="53979" y="26509"/>
                  </a:lnTo>
                  <a:cubicBezTo>
                    <a:pt x="53953" y="26584"/>
                    <a:pt x="53987" y="26668"/>
                    <a:pt x="54062" y="26699"/>
                  </a:cubicBezTo>
                  <a:cubicBezTo>
                    <a:pt x="53945" y="26717"/>
                    <a:pt x="53826" y="26726"/>
                    <a:pt x="53707" y="26726"/>
                  </a:cubicBezTo>
                  <a:cubicBezTo>
                    <a:pt x="53514" y="26726"/>
                    <a:pt x="53320" y="26702"/>
                    <a:pt x="53133" y="26656"/>
                  </a:cubicBezTo>
                  <a:cubicBezTo>
                    <a:pt x="54273" y="25934"/>
                    <a:pt x="53820" y="26289"/>
                    <a:pt x="54865" y="25279"/>
                  </a:cubicBezTo>
                  <a:cubicBezTo>
                    <a:pt x="55191" y="24964"/>
                    <a:pt x="55393" y="24762"/>
                    <a:pt x="55503" y="24647"/>
                  </a:cubicBezTo>
                  <a:close/>
                  <a:moveTo>
                    <a:pt x="34321" y="15394"/>
                  </a:moveTo>
                  <a:lnTo>
                    <a:pt x="34321" y="15394"/>
                  </a:lnTo>
                  <a:cubicBezTo>
                    <a:pt x="33504" y="17025"/>
                    <a:pt x="32292" y="18535"/>
                    <a:pt x="31168" y="19941"/>
                  </a:cubicBezTo>
                  <a:cubicBezTo>
                    <a:pt x="29090" y="22545"/>
                    <a:pt x="26671" y="24863"/>
                    <a:pt x="24318" y="27231"/>
                  </a:cubicBezTo>
                  <a:lnTo>
                    <a:pt x="24318" y="27231"/>
                  </a:lnTo>
                  <a:cubicBezTo>
                    <a:pt x="25291" y="25900"/>
                    <a:pt x="26287" y="24589"/>
                    <a:pt x="27323" y="23327"/>
                  </a:cubicBezTo>
                  <a:cubicBezTo>
                    <a:pt x="28755" y="21581"/>
                    <a:pt x="30591" y="20094"/>
                    <a:pt x="31876" y="18229"/>
                  </a:cubicBezTo>
                  <a:cubicBezTo>
                    <a:pt x="32531" y="17158"/>
                    <a:pt x="33357" y="16199"/>
                    <a:pt x="34321" y="15394"/>
                  </a:cubicBezTo>
                  <a:close/>
                  <a:moveTo>
                    <a:pt x="47336" y="27886"/>
                  </a:moveTo>
                  <a:lnTo>
                    <a:pt x="47336" y="27886"/>
                  </a:lnTo>
                  <a:cubicBezTo>
                    <a:pt x="47308" y="27915"/>
                    <a:pt x="47280" y="27944"/>
                    <a:pt x="47252" y="27973"/>
                  </a:cubicBezTo>
                  <a:lnTo>
                    <a:pt x="47252" y="27973"/>
                  </a:lnTo>
                  <a:cubicBezTo>
                    <a:pt x="47280" y="27944"/>
                    <a:pt x="47308" y="27915"/>
                    <a:pt x="47336" y="27886"/>
                  </a:cubicBezTo>
                  <a:close/>
                  <a:moveTo>
                    <a:pt x="33285" y="13324"/>
                  </a:moveTo>
                  <a:cubicBezTo>
                    <a:pt x="33441" y="13569"/>
                    <a:pt x="33651" y="13774"/>
                    <a:pt x="33897" y="13927"/>
                  </a:cubicBezTo>
                  <a:cubicBezTo>
                    <a:pt x="29436" y="18035"/>
                    <a:pt x="25602" y="23347"/>
                    <a:pt x="21751" y="28039"/>
                  </a:cubicBezTo>
                  <a:cubicBezTo>
                    <a:pt x="21327" y="28559"/>
                    <a:pt x="20891" y="29070"/>
                    <a:pt x="20463" y="29583"/>
                  </a:cubicBezTo>
                  <a:cubicBezTo>
                    <a:pt x="22715" y="26477"/>
                    <a:pt x="24794" y="23270"/>
                    <a:pt x="27352" y="20385"/>
                  </a:cubicBezTo>
                  <a:cubicBezTo>
                    <a:pt x="29396" y="18084"/>
                    <a:pt x="31509" y="15913"/>
                    <a:pt x="33270" y="13382"/>
                  </a:cubicBezTo>
                  <a:cubicBezTo>
                    <a:pt x="33285" y="13361"/>
                    <a:pt x="33282" y="13344"/>
                    <a:pt x="33285" y="13324"/>
                  </a:cubicBezTo>
                  <a:close/>
                  <a:moveTo>
                    <a:pt x="39821" y="17267"/>
                  </a:moveTo>
                  <a:lnTo>
                    <a:pt x="39821" y="17267"/>
                  </a:lnTo>
                  <a:cubicBezTo>
                    <a:pt x="38724" y="19046"/>
                    <a:pt x="37422" y="20715"/>
                    <a:pt x="36134" y="22351"/>
                  </a:cubicBezTo>
                  <a:lnTo>
                    <a:pt x="36134" y="22349"/>
                  </a:lnTo>
                  <a:cubicBezTo>
                    <a:pt x="34076" y="24964"/>
                    <a:pt x="31815" y="27418"/>
                    <a:pt x="29555" y="29866"/>
                  </a:cubicBezTo>
                  <a:cubicBezTo>
                    <a:pt x="30051" y="29168"/>
                    <a:pt x="30554" y="28472"/>
                    <a:pt x="31062" y="27779"/>
                  </a:cubicBezTo>
                  <a:cubicBezTo>
                    <a:pt x="32520" y="26281"/>
                    <a:pt x="33966" y="24768"/>
                    <a:pt x="35334" y="23177"/>
                  </a:cubicBezTo>
                  <a:cubicBezTo>
                    <a:pt x="36411" y="21927"/>
                    <a:pt x="37407" y="20625"/>
                    <a:pt x="38360" y="19283"/>
                  </a:cubicBezTo>
                  <a:cubicBezTo>
                    <a:pt x="38793" y="18575"/>
                    <a:pt x="39281" y="17903"/>
                    <a:pt x="39821" y="17267"/>
                  </a:cubicBezTo>
                  <a:close/>
                  <a:moveTo>
                    <a:pt x="28131" y="23705"/>
                  </a:moveTo>
                  <a:lnTo>
                    <a:pt x="28131" y="23705"/>
                  </a:lnTo>
                  <a:cubicBezTo>
                    <a:pt x="25929" y="26413"/>
                    <a:pt x="23714" y="29119"/>
                    <a:pt x="21304" y="31656"/>
                  </a:cubicBezTo>
                  <a:cubicBezTo>
                    <a:pt x="21127" y="31841"/>
                    <a:pt x="20951" y="32026"/>
                    <a:pt x="20775" y="32211"/>
                  </a:cubicBezTo>
                  <a:cubicBezTo>
                    <a:pt x="21540" y="31116"/>
                    <a:pt x="22308" y="30028"/>
                    <a:pt x="23079" y="28943"/>
                  </a:cubicBezTo>
                  <a:cubicBezTo>
                    <a:pt x="24728" y="27153"/>
                    <a:pt x="26451" y="25443"/>
                    <a:pt x="28131" y="23705"/>
                  </a:cubicBezTo>
                  <a:close/>
                  <a:moveTo>
                    <a:pt x="11309" y="24124"/>
                  </a:moveTo>
                  <a:cubicBezTo>
                    <a:pt x="9169" y="26905"/>
                    <a:pt x="7137" y="29774"/>
                    <a:pt x="5095" y="32636"/>
                  </a:cubicBezTo>
                  <a:lnTo>
                    <a:pt x="5095" y="32636"/>
                  </a:lnTo>
                  <a:cubicBezTo>
                    <a:pt x="6248" y="30910"/>
                    <a:pt x="7430" y="29208"/>
                    <a:pt x="8624" y="27513"/>
                  </a:cubicBezTo>
                  <a:cubicBezTo>
                    <a:pt x="9455" y="26336"/>
                    <a:pt x="10371" y="25221"/>
                    <a:pt x="11309" y="24124"/>
                  </a:cubicBezTo>
                  <a:close/>
                  <a:moveTo>
                    <a:pt x="37041" y="21543"/>
                  </a:moveTo>
                  <a:lnTo>
                    <a:pt x="37041" y="21543"/>
                  </a:lnTo>
                  <a:cubicBezTo>
                    <a:pt x="35996" y="23010"/>
                    <a:pt x="34948" y="24482"/>
                    <a:pt x="33744" y="25839"/>
                  </a:cubicBezTo>
                  <a:cubicBezTo>
                    <a:pt x="32589" y="27141"/>
                    <a:pt x="31423" y="28434"/>
                    <a:pt x="30256" y="29728"/>
                  </a:cubicBezTo>
                  <a:cubicBezTo>
                    <a:pt x="29226" y="30842"/>
                    <a:pt x="28212" y="31977"/>
                    <a:pt x="27216" y="33134"/>
                  </a:cubicBezTo>
                  <a:cubicBezTo>
                    <a:pt x="27208" y="33146"/>
                    <a:pt x="27202" y="33155"/>
                    <a:pt x="27193" y="33163"/>
                  </a:cubicBezTo>
                  <a:cubicBezTo>
                    <a:pt x="27600" y="32600"/>
                    <a:pt x="28007" y="32037"/>
                    <a:pt x="28409" y="31474"/>
                  </a:cubicBezTo>
                  <a:cubicBezTo>
                    <a:pt x="31347" y="28203"/>
                    <a:pt x="34330" y="24990"/>
                    <a:pt x="37041" y="21543"/>
                  </a:cubicBezTo>
                  <a:close/>
                  <a:moveTo>
                    <a:pt x="12507" y="28989"/>
                  </a:moveTo>
                  <a:lnTo>
                    <a:pt x="12507" y="28989"/>
                  </a:lnTo>
                  <a:cubicBezTo>
                    <a:pt x="11355" y="30490"/>
                    <a:pt x="10217" y="32006"/>
                    <a:pt x="9083" y="33518"/>
                  </a:cubicBezTo>
                  <a:cubicBezTo>
                    <a:pt x="9871" y="32450"/>
                    <a:pt x="10642" y="31379"/>
                    <a:pt x="11395" y="30305"/>
                  </a:cubicBezTo>
                  <a:cubicBezTo>
                    <a:pt x="11765" y="29866"/>
                    <a:pt x="12137" y="29428"/>
                    <a:pt x="12507" y="28989"/>
                  </a:cubicBezTo>
                  <a:close/>
                  <a:moveTo>
                    <a:pt x="37075" y="19020"/>
                  </a:moveTo>
                  <a:cubicBezTo>
                    <a:pt x="36169" y="20325"/>
                    <a:pt x="35291" y="21650"/>
                    <a:pt x="34327" y="22842"/>
                  </a:cubicBezTo>
                  <a:cubicBezTo>
                    <a:pt x="31544" y="26289"/>
                    <a:pt x="28622" y="29627"/>
                    <a:pt x="25602" y="32869"/>
                  </a:cubicBezTo>
                  <a:cubicBezTo>
                    <a:pt x="25386" y="33100"/>
                    <a:pt x="25169" y="33328"/>
                    <a:pt x="24953" y="33559"/>
                  </a:cubicBezTo>
                  <a:cubicBezTo>
                    <a:pt x="26382" y="31743"/>
                    <a:pt x="27802" y="29933"/>
                    <a:pt x="29240" y="28157"/>
                  </a:cubicBezTo>
                  <a:lnTo>
                    <a:pt x="29243" y="28160"/>
                  </a:lnTo>
                  <a:cubicBezTo>
                    <a:pt x="31942" y="25189"/>
                    <a:pt x="34572" y="22158"/>
                    <a:pt x="37075" y="19020"/>
                  </a:cubicBezTo>
                  <a:close/>
                  <a:moveTo>
                    <a:pt x="36291" y="16946"/>
                  </a:moveTo>
                  <a:cubicBezTo>
                    <a:pt x="36398" y="16946"/>
                    <a:pt x="33371" y="20880"/>
                    <a:pt x="33436" y="20880"/>
                  </a:cubicBezTo>
                  <a:cubicBezTo>
                    <a:pt x="33438" y="20880"/>
                    <a:pt x="33445" y="20875"/>
                    <a:pt x="33455" y="20865"/>
                  </a:cubicBezTo>
                  <a:lnTo>
                    <a:pt x="33455" y="20868"/>
                  </a:lnTo>
                  <a:cubicBezTo>
                    <a:pt x="31602" y="23088"/>
                    <a:pt x="29650" y="25244"/>
                    <a:pt x="27753" y="27430"/>
                  </a:cubicBezTo>
                  <a:cubicBezTo>
                    <a:pt x="25952" y="29511"/>
                    <a:pt x="24193" y="31616"/>
                    <a:pt x="22404" y="33692"/>
                  </a:cubicBezTo>
                  <a:cubicBezTo>
                    <a:pt x="26145" y="29113"/>
                    <a:pt x="29843" y="24502"/>
                    <a:pt x="33654" y="19978"/>
                  </a:cubicBezTo>
                  <a:cubicBezTo>
                    <a:pt x="34411" y="19080"/>
                    <a:pt x="35176" y="18191"/>
                    <a:pt x="35949" y="17308"/>
                  </a:cubicBezTo>
                  <a:cubicBezTo>
                    <a:pt x="36169" y="17054"/>
                    <a:pt x="36273" y="16946"/>
                    <a:pt x="36291" y="16946"/>
                  </a:cubicBezTo>
                  <a:close/>
                  <a:moveTo>
                    <a:pt x="26339" y="21070"/>
                  </a:moveTo>
                  <a:lnTo>
                    <a:pt x="26339" y="21070"/>
                  </a:lnTo>
                  <a:cubicBezTo>
                    <a:pt x="24846" y="22811"/>
                    <a:pt x="23521" y="24670"/>
                    <a:pt x="22193" y="26549"/>
                  </a:cubicBezTo>
                  <a:cubicBezTo>
                    <a:pt x="20195" y="29376"/>
                    <a:pt x="17956" y="31985"/>
                    <a:pt x="15719" y="34590"/>
                  </a:cubicBezTo>
                  <a:lnTo>
                    <a:pt x="15719" y="34590"/>
                  </a:lnTo>
                  <a:cubicBezTo>
                    <a:pt x="16524" y="33531"/>
                    <a:pt x="17332" y="32483"/>
                    <a:pt x="18148" y="31480"/>
                  </a:cubicBezTo>
                  <a:cubicBezTo>
                    <a:pt x="20631" y="28426"/>
                    <a:pt x="22981" y="25169"/>
                    <a:pt x="25420" y="22014"/>
                  </a:cubicBezTo>
                  <a:cubicBezTo>
                    <a:pt x="25724" y="21699"/>
                    <a:pt x="26030" y="21384"/>
                    <a:pt x="26339" y="21070"/>
                  </a:cubicBezTo>
                  <a:close/>
                  <a:moveTo>
                    <a:pt x="25109" y="17685"/>
                  </a:moveTo>
                  <a:cubicBezTo>
                    <a:pt x="25168" y="17685"/>
                    <a:pt x="21789" y="21943"/>
                    <a:pt x="21217" y="22652"/>
                  </a:cubicBezTo>
                  <a:cubicBezTo>
                    <a:pt x="19456" y="24820"/>
                    <a:pt x="17643" y="26939"/>
                    <a:pt x="15911" y="29130"/>
                  </a:cubicBezTo>
                  <a:lnTo>
                    <a:pt x="15911" y="29127"/>
                  </a:lnTo>
                  <a:cubicBezTo>
                    <a:pt x="14395" y="31050"/>
                    <a:pt x="12879" y="32967"/>
                    <a:pt x="11364" y="34878"/>
                  </a:cubicBezTo>
                  <a:cubicBezTo>
                    <a:pt x="11762" y="34353"/>
                    <a:pt x="12149" y="33839"/>
                    <a:pt x="12524" y="33363"/>
                  </a:cubicBezTo>
                  <a:cubicBezTo>
                    <a:pt x="16364" y="28492"/>
                    <a:pt x="20195" y="23604"/>
                    <a:pt x="24144" y="18821"/>
                  </a:cubicBezTo>
                  <a:cubicBezTo>
                    <a:pt x="24815" y="18009"/>
                    <a:pt x="25093" y="17685"/>
                    <a:pt x="25109" y="17685"/>
                  </a:cubicBezTo>
                  <a:close/>
                  <a:moveTo>
                    <a:pt x="29295" y="22811"/>
                  </a:moveTo>
                  <a:cubicBezTo>
                    <a:pt x="27612" y="24935"/>
                    <a:pt x="25955" y="27115"/>
                    <a:pt x="24361" y="29266"/>
                  </a:cubicBezTo>
                  <a:cubicBezTo>
                    <a:pt x="24228" y="29399"/>
                    <a:pt x="24101" y="29540"/>
                    <a:pt x="23968" y="29673"/>
                  </a:cubicBezTo>
                  <a:cubicBezTo>
                    <a:pt x="22051" y="31587"/>
                    <a:pt x="20207" y="33556"/>
                    <a:pt x="18402" y="35560"/>
                  </a:cubicBezTo>
                  <a:cubicBezTo>
                    <a:pt x="18795" y="35014"/>
                    <a:pt x="19185" y="34465"/>
                    <a:pt x="19574" y="33917"/>
                  </a:cubicBezTo>
                  <a:cubicBezTo>
                    <a:pt x="20221" y="33238"/>
                    <a:pt x="20871" y="32557"/>
                    <a:pt x="21526" y="31879"/>
                  </a:cubicBezTo>
                  <a:cubicBezTo>
                    <a:pt x="24300" y="28997"/>
                    <a:pt x="26795" y="25902"/>
                    <a:pt x="29295" y="22811"/>
                  </a:cubicBezTo>
                  <a:close/>
                  <a:moveTo>
                    <a:pt x="51400" y="31694"/>
                  </a:moveTo>
                  <a:cubicBezTo>
                    <a:pt x="51433" y="31694"/>
                    <a:pt x="51301" y="31889"/>
                    <a:pt x="50875" y="32430"/>
                  </a:cubicBezTo>
                  <a:cubicBezTo>
                    <a:pt x="50442" y="32981"/>
                    <a:pt x="49983" y="33507"/>
                    <a:pt x="49527" y="34038"/>
                  </a:cubicBezTo>
                  <a:cubicBezTo>
                    <a:pt x="48713" y="34621"/>
                    <a:pt x="47919" y="35225"/>
                    <a:pt x="47145" y="35854"/>
                  </a:cubicBezTo>
                  <a:cubicBezTo>
                    <a:pt x="47440" y="35585"/>
                    <a:pt x="47737" y="35326"/>
                    <a:pt x="48023" y="35049"/>
                  </a:cubicBezTo>
                  <a:cubicBezTo>
                    <a:pt x="48713" y="34382"/>
                    <a:pt x="49388" y="33700"/>
                    <a:pt x="50075" y="33030"/>
                  </a:cubicBezTo>
                  <a:cubicBezTo>
                    <a:pt x="50258" y="32855"/>
                    <a:pt x="51319" y="31694"/>
                    <a:pt x="51400" y="31694"/>
                  </a:cubicBezTo>
                  <a:close/>
                  <a:moveTo>
                    <a:pt x="31861" y="13341"/>
                  </a:moveTo>
                  <a:cubicBezTo>
                    <a:pt x="27485" y="18679"/>
                    <a:pt x="22828" y="24219"/>
                    <a:pt x="18365" y="29673"/>
                  </a:cubicBezTo>
                  <a:cubicBezTo>
                    <a:pt x="16549" y="31893"/>
                    <a:pt x="14643" y="34096"/>
                    <a:pt x="12755" y="36319"/>
                  </a:cubicBezTo>
                  <a:cubicBezTo>
                    <a:pt x="13783" y="34832"/>
                    <a:pt x="14796" y="33351"/>
                    <a:pt x="15870" y="31988"/>
                  </a:cubicBezTo>
                  <a:cubicBezTo>
                    <a:pt x="20954" y="25553"/>
                    <a:pt x="26665" y="19675"/>
                    <a:pt x="31861" y="13341"/>
                  </a:cubicBezTo>
                  <a:close/>
                  <a:moveTo>
                    <a:pt x="51174" y="33267"/>
                  </a:moveTo>
                  <a:cubicBezTo>
                    <a:pt x="51207" y="33267"/>
                    <a:pt x="50915" y="33543"/>
                    <a:pt x="50448" y="34073"/>
                  </a:cubicBezTo>
                  <a:cubicBezTo>
                    <a:pt x="49544" y="35095"/>
                    <a:pt x="48557" y="35964"/>
                    <a:pt x="47457" y="36763"/>
                  </a:cubicBezTo>
                  <a:lnTo>
                    <a:pt x="47425" y="36786"/>
                  </a:lnTo>
                  <a:cubicBezTo>
                    <a:pt x="48231" y="35975"/>
                    <a:pt x="49004" y="35135"/>
                    <a:pt x="49746" y="34263"/>
                  </a:cubicBezTo>
                  <a:cubicBezTo>
                    <a:pt x="49972" y="34102"/>
                    <a:pt x="50197" y="33943"/>
                    <a:pt x="50425" y="33784"/>
                  </a:cubicBezTo>
                  <a:cubicBezTo>
                    <a:pt x="50923" y="33436"/>
                    <a:pt x="51148" y="33267"/>
                    <a:pt x="51174" y="33267"/>
                  </a:cubicBezTo>
                  <a:close/>
                  <a:moveTo>
                    <a:pt x="45939" y="7670"/>
                  </a:moveTo>
                  <a:cubicBezTo>
                    <a:pt x="45168" y="8448"/>
                    <a:pt x="43844" y="10297"/>
                    <a:pt x="42881" y="11603"/>
                  </a:cubicBezTo>
                  <a:cubicBezTo>
                    <a:pt x="42803" y="11597"/>
                    <a:pt x="42727" y="11593"/>
                    <a:pt x="42650" y="11593"/>
                  </a:cubicBezTo>
                  <a:cubicBezTo>
                    <a:pt x="42624" y="11593"/>
                    <a:pt x="42598" y="11594"/>
                    <a:pt x="42572" y="11594"/>
                  </a:cubicBezTo>
                  <a:cubicBezTo>
                    <a:pt x="41876" y="11623"/>
                    <a:pt x="41530" y="12420"/>
                    <a:pt x="41331" y="13067"/>
                  </a:cubicBezTo>
                  <a:cubicBezTo>
                    <a:pt x="41324" y="13065"/>
                    <a:pt x="41317" y="13064"/>
                    <a:pt x="41310" y="13064"/>
                  </a:cubicBezTo>
                  <a:cubicBezTo>
                    <a:pt x="41282" y="13064"/>
                    <a:pt x="41254" y="13078"/>
                    <a:pt x="41235" y="13102"/>
                  </a:cubicBezTo>
                  <a:cubicBezTo>
                    <a:pt x="37303" y="18122"/>
                    <a:pt x="33189" y="22989"/>
                    <a:pt x="29096" y="27883"/>
                  </a:cubicBezTo>
                  <a:cubicBezTo>
                    <a:pt x="28180" y="28879"/>
                    <a:pt x="27262" y="29872"/>
                    <a:pt x="26339" y="30862"/>
                  </a:cubicBezTo>
                  <a:cubicBezTo>
                    <a:pt x="24454" y="32868"/>
                    <a:pt x="22543" y="34854"/>
                    <a:pt x="20632" y="36839"/>
                  </a:cubicBezTo>
                  <a:lnTo>
                    <a:pt x="20632" y="36839"/>
                  </a:lnTo>
                  <a:cubicBezTo>
                    <a:pt x="22384" y="34520"/>
                    <a:pt x="24128" y="32224"/>
                    <a:pt x="26001" y="30164"/>
                  </a:cubicBezTo>
                  <a:cubicBezTo>
                    <a:pt x="27283" y="28752"/>
                    <a:pt x="28547" y="27323"/>
                    <a:pt x="29812" y="25894"/>
                  </a:cubicBezTo>
                  <a:cubicBezTo>
                    <a:pt x="31024" y="24586"/>
                    <a:pt x="32214" y="23255"/>
                    <a:pt x="33316" y="21881"/>
                  </a:cubicBezTo>
                  <a:cubicBezTo>
                    <a:pt x="36128" y="18624"/>
                    <a:pt x="38888" y="15325"/>
                    <a:pt x="41593" y="11978"/>
                  </a:cubicBezTo>
                  <a:lnTo>
                    <a:pt x="41593" y="11978"/>
                  </a:lnTo>
                  <a:cubicBezTo>
                    <a:pt x="41572" y="12025"/>
                    <a:pt x="41609" y="12079"/>
                    <a:pt x="41653" y="12079"/>
                  </a:cubicBezTo>
                  <a:cubicBezTo>
                    <a:pt x="41669" y="12079"/>
                    <a:pt x="41685" y="12072"/>
                    <a:pt x="41700" y="12056"/>
                  </a:cubicBezTo>
                  <a:cubicBezTo>
                    <a:pt x="43106" y="10588"/>
                    <a:pt x="44508" y="9113"/>
                    <a:pt x="45939" y="7670"/>
                  </a:cubicBezTo>
                  <a:close/>
                  <a:moveTo>
                    <a:pt x="21384" y="24147"/>
                  </a:moveTo>
                  <a:cubicBezTo>
                    <a:pt x="19040" y="27202"/>
                    <a:pt x="16748" y="30294"/>
                    <a:pt x="14320" y="33282"/>
                  </a:cubicBezTo>
                  <a:cubicBezTo>
                    <a:pt x="13289" y="34546"/>
                    <a:pt x="12189" y="35796"/>
                    <a:pt x="11086" y="37049"/>
                  </a:cubicBezTo>
                  <a:cubicBezTo>
                    <a:pt x="11167" y="36934"/>
                    <a:pt x="11245" y="36833"/>
                    <a:pt x="11312" y="36752"/>
                  </a:cubicBezTo>
                  <a:cubicBezTo>
                    <a:pt x="14623" y="32597"/>
                    <a:pt x="17738" y="28250"/>
                    <a:pt x="21266" y="24274"/>
                  </a:cubicBezTo>
                  <a:cubicBezTo>
                    <a:pt x="21304" y="24231"/>
                    <a:pt x="21344" y="24190"/>
                    <a:pt x="21384" y="24147"/>
                  </a:cubicBezTo>
                  <a:close/>
                  <a:moveTo>
                    <a:pt x="22698" y="18873"/>
                  </a:moveTo>
                  <a:lnTo>
                    <a:pt x="22698" y="18873"/>
                  </a:lnTo>
                  <a:cubicBezTo>
                    <a:pt x="19984" y="22340"/>
                    <a:pt x="17244" y="25787"/>
                    <a:pt x="14479" y="29211"/>
                  </a:cubicBezTo>
                  <a:cubicBezTo>
                    <a:pt x="12663" y="31451"/>
                    <a:pt x="10838" y="33680"/>
                    <a:pt x="8999" y="35897"/>
                  </a:cubicBezTo>
                  <a:cubicBezTo>
                    <a:pt x="8624" y="36353"/>
                    <a:pt x="8246" y="36804"/>
                    <a:pt x="7867" y="37257"/>
                  </a:cubicBezTo>
                  <a:cubicBezTo>
                    <a:pt x="11349" y="32496"/>
                    <a:pt x="14612" y="27609"/>
                    <a:pt x="18598" y="23226"/>
                  </a:cubicBezTo>
                  <a:lnTo>
                    <a:pt x="18598" y="23223"/>
                  </a:lnTo>
                  <a:cubicBezTo>
                    <a:pt x="19947" y="21742"/>
                    <a:pt x="21393" y="20357"/>
                    <a:pt x="22698" y="18873"/>
                  </a:cubicBezTo>
                  <a:close/>
                  <a:moveTo>
                    <a:pt x="29912" y="33039"/>
                  </a:moveTo>
                  <a:cubicBezTo>
                    <a:pt x="29988" y="33039"/>
                    <a:pt x="29587" y="33598"/>
                    <a:pt x="28264" y="35196"/>
                  </a:cubicBezTo>
                  <a:cubicBezTo>
                    <a:pt x="27043" y="36671"/>
                    <a:pt x="25599" y="37990"/>
                    <a:pt x="24274" y="39388"/>
                  </a:cubicBezTo>
                  <a:lnTo>
                    <a:pt x="24274" y="39388"/>
                  </a:lnTo>
                  <a:cubicBezTo>
                    <a:pt x="25458" y="38028"/>
                    <a:pt x="26633" y="36665"/>
                    <a:pt x="27788" y="35282"/>
                  </a:cubicBezTo>
                  <a:lnTo>
                    <a:pt x="27785" y="35279"/>
                  </a:lnTo>
                  <a:cubicBezTo>
                    <a:pt x="28531" y="34383"/>
                    <a:pt x="29794" y="33039"/>
                    <a:pt x="29912" y="33039"/>
                  </a:cubicBezTo>
                  <a:close/>
                  <a:moveTo>
                    <a:pt x="5959" y="36804"/>
                  </a:moveTo>
                  <a:lnTo>
                    <a:pt x="5959" y="36804"/>
                  </a:lnTo>
                  <a:cubicBezTo>
                    <a:pt x="5500" y="37604"/>
                    <a:pt x="5009" y="38383"/>
                    <a:pt x="4438" y="39116"/>
                  </a:cubicBezTo>
                  <a:cubicBezTo>
                    <a:pt x="3987" y="39698"/>
                    <a:pt x="3791" y="39930"/>
                    <a:pt x="3766" y="39930"/>
                  </a:cubicBezTo>
                  <a:cubicBezTo>
                    <a:pt x="3694" y="39930"/>
                    <a:pt x="5171" y="37837"/>
                    <a:pt x="5959" y="36804"/>
                  </a:cubicBezTo>
                  <a:close/>
                  <a:moveTo>
                    <a:pt x="48618" y="35077"/>
                  </a:moveTo>
                  <a:cubicBezTo>
                    <a:pt x="48081" y="35666"/>
                    <a:pt x="47538" y="36255"/>
                    <a:pt x="46978" y="36827"/>
                  </a:cubicBezTo>
                  <a:cubicBezTo>
                    <a:pt x="46576" y="37231"/>
                    <a:pt x="46161" y="37618"/>
                    <a:pt x="45736" y="37996"/>
                  </a:cubicBezTo>
                  <a:cubicBezTo>
                    <a:pt x="45035" y="38513"/>
                    <a:pt x="44359" y="39059"/>
                    <a:pt x="43776" y="39682"/>
                  </a:cubicBezTo>
                  <a:cubicBezTo>
                    <a:pt x="43551" y="39859"/>
                    <a:pt x="43435" y="39934"/>
                    <a:pt x="43400" y="39934"/>
                  </a:cubicBezTo>
                  <a:cubicBezTo>
                    <a:pt x="43235" y="39934"/>
                    <a:pt x="44867" y="38277"/>
                    <a:pt x="45300" y="37843"/>
                  </a:cubicBezTo>
                  <a:cubicBezTo>
                    <a:pt x="46317" y="36824"/>
                    <a:pt x="47451" y="35929"/>
                    <a:pt x="48618" y="35077"/>
                  </a:cubicBezTo>
                  <a:close/>
                  <a:moveTo>
                    <a:pt x="54946" y="37347"/>
                  </a:moveTo>
                  <a:lnTo>
                    <a:pt x="54946" y="37347"/>
                  </a:lnTo>
                  <a:cubicBezTo>
                    <a:pt x="54507" y="37869"/>
                    <a:pt x="54019" y="38444"/>
                    <a:pt x="53525" y="38836"/>
                  </a:cubicBezTo>
                  <a:cubicBezTo>
                    <a:pt x="52997" y="39258"/>
                    <a:pt x="52475" y="39688"/>
                    <a:pt x="51955" y="40121"/>
                  </a:cubicBezTo>
                  <a:cubicBezTo>
                    <a:pt x="52960" y="39206"/>
                    <a:pt x="53956" y="38282"/>
                    <a:pt x="54946" y="37347"/>
                  </a:cubicBezTo>
                  <a:close/>
                  <a:moveTo>
                    <a:pt x="25781" y="15521"/>
                  </a:moveTo>
                  <a:cubicBezTo>
                    <a:pt x="25793" y="15749"/>
                    <a:pt x="25854" y="15971"/>
                    <a:pt x="25957" y="16176"/>
                  </a:cubicBezTo>
                  <a:cubicBezTo>
                    <a:pt x="22320" y="20385"/>
                    <a:pt x="18919" y="24785"/>
                    <a:pt x="15449" y="29130"/>
                  </a:cubicBezTo>
                  <a:cubicBezTo>
                    <a:pt x="12285" y="33088"/>
                    <a:pt x="8985" y="38891"/>
                    <a:pt x="4588" y="41723"/>
                  </a:cubicBezTo>
                  <a:cubicBezTo>
                    <a:pt x="11811" y="33120"/>
                    <a:pt x="18939" y="24430"/>
                    <a:pt x="25781" y="15521"/>
                  </a:cubicBezTo>
                  <a:close/>
                  <a:moveTo>
                    <a:pt x="38074" y="15613"/>
                  </a:moveTo>
                  <a:lnTo>
                    <a:pt x="38074" y="15613"/>
                  </a:lnTo>
                  <a:cubicBezTo>
                    <a:pt x="37413" y="16387"/>
                    <a:pt x="36749" y="17161"/>
                    <a:pt x="36085" y="17934"/>
                  </a:cubicBezTo>
                  <a:cubicBezTo>
                    <a:pt x="36466" y="17288"/>
                    <a:pt x="36824" y="16635"/>
                    <a:pt x="37139" y="15960"/>
                  </a:cubicBezTo>
                  <a:cubicBezTo>
                    <a:pt x="37186" y="15857"/>
                    <a:pt x="37102" y="15739"/>
                    <a:pt x="37010" y="15739"/>
                  </a:cubicBezTo>
                  <a:cubicBezTo>
                    <a:pt x="36978" y="15739"/>
                    <a:pt x="36945" y="15753"/>
                    <a:pt x="36917" y="15786"/>
                  </a:cubicBezTo>
                  <a:cubicBezTo>
                    <a:pt x="30380" y="23313"/>
                    <a:pt x="24234" y="31171"/>
                    <a:pt x="17819" y="38796"/>
                  </a:cubicBezTo>
                  <a:lnTo>
                    <a:pt x="17819" y="38799"/>
                  </a:lnTo>
                  <a:cubicBezTo>
                    <a:pt x="16999" y="39662"/>
                    <a:pt x="16168" y="40517"/>
                    <a:pt x="15307" y="41345"/>
                  </a:cubicBezTo>
                  <a:cubicBezTo>
                    <a:pt x="14998" y="41642"/>
                    <a:pt x="14661" y="41940"/>
                    <a:pt x="14305" y="42240"/>
                  </a:cubicBezTo>
                  <a:cubicBezTo>
                    <a:pt x="17233" y="39085"/>
                    <a:pt x="19964" y="35753"/>
                    <a:pt x="22542" y="32268"/>
                  </a:cubicBezTo>
                  <a:cubicBezTo>
                    <a:pt x="23402" y="31108"/>
                    <a:pt x="24312" y="29967"/>
                    <a:pt x="25239" y="28836"/>
                  </a:cubicBezTo>
                  <a:cubicBezTo>
                    <a:pt x="27488" y="26523"/>
                    <a:pt x="29578" y="24063"/>
                    <a:pt x="31740" y="21673"/>
                  </a:cubicBezTo>
                  <a:cubicBezTo>
                    <a:pt x="33501" y="19730"/>
                    <a:pt x="34948" y="17348"/>
                    <a:pt x="36922" y="15639"/>
                  </a:cubicBezTo>
                  <a:cubicBezTo>
                    <a:pt x="37046" y="15708"/>
                    <a:pt x="37179" y="15752"/>
                    <a:pt x="37318" y="15766"/>
                  </a:cubicBezTo>
                  <a:cubicBezTo>
                    <a:pt x="37374" y="15772"/>
                    <a:pt x="37428" y="15775"/>
                    <a:pt x="37480" y="15775"/>
                  </a:cubicBezTo>
                  <a:cubicBezTo>
                    <a:pt x="37721" y="15775"/>
                    <a:pt x="37915" y="15715"/>
                    <a:pt x="38074" y="15613"/>
                  </a:cubicBezTo>
                  <a:close/>
                  <a:moveTo>
                    <a:pt x="12801" y="35427"/>
                  </a:moveTo>
                  <a:lnTo>
                    <a:pt x="12801" y="35427"/>
                  </a:lnTo>
                  <a:cubicBezTo>
                    <a:pt x="12752" y="35493"/>
                    <a:pt x="12703" y="35554"/>
                    <a:pt x="12657" y="35620"/>
                  </a:cubicBezTo>
                  <a:cubicBezTo>
                    <a:pt x="11912" y="36659"/>
                    <a:pt x="11190" y="37713"/>
                    <a:pt x="10469" y="38770"/>
                  </a:cubicBezTo>
                  <a:cubicBezTo>
                    <a:pt x="9744" y="39844"/>
                    <a:pt x="8965" y="40877"/>
                    <a:pt x="8133" y="41871"/>
                  </a:cubicBezTo>
                  <a:cubicBezTo>
                    <a:pt x="8032" y="42047"/>
                    <a:pt x="7943" y="42191"/>
                    <a:pt x="7859" y="42321"/>
                  </a:cubicBezTo>
                  <a:cubicBezTo>
                    <a:pt x="7752" y="42465"/>
                    <a:pt x="7639" y="42607"/>
                    <a:pt x="7533" y="42751"/>
                  </a:cubicBezTo>
                  <a:cubicBezTo>
                    <a:pt x="7464" y="42816"/>
                    <a:pt x="7406" y="42847"/>
                    <a:pt x="7358" y="42847"/>
                  </a:cubicBezTo>
                  <a:cubicBezTo>
                    <a:pt x="7253" y="42847"/>
                    <a:pt x="7199" y="42690"/>
                    <a:pt x="7195" y="42381"/>
                  </a:cubicBezTo>
                  <a:lnTo>
                    <a:pt x="7195" y="42381"/>
                  </a:lnTo>
                  <a:cubicBezTo>
                    <a:pt x="7925" y="41556"/>
                    <a:pt x="8664" y="40554"/>
                    <a:pt x="9328" y="39604"/>
                  </a:cubicBezTo>
                  <a:cubicBezTo>
                    <a:pt x="10477" y="38207"/>
                    <a:pt x="11635" y="36815"/>
                    <a:pt x="12801" y="35427"/>
                  </a:cubicBezTo>
                  <a:close/>
                  <a:moveTo>
                    <a:pt x="18682" y="38354"/>
                  </a:moveTo>
                  <a:lnTo>
                    <a:pt x="18682" y="38354"/>
                  </a:lnTo>
                  <a:cubicBezTo>
                    <a:pt x="18067" y="39168"/>
                    <a:pt x="17452" y="39991"/>
                    <a:pt x="16832" y="40808"/>
                  </a:cubicBezTo>
                  <a:lnTo>
                    <a:pt x="16835" y="40811"/>
                  </a:lnTo>
                  <a:cubicBezTo>
                    <a:pt x="16468" y="41195"/>
                    <a:pt x="16098" y="41573"/>
                    <a:pt x="15735" y="41960"/>
                  </a:cubicBezTo>
                  <a:cubicBezTo>
                    <a:pt x="15515" y="42191"/>
                    <a:pt x="15140" y="42537"/>
                    <a:pt x="14678" y="42956"/>
                  </a:cubicBezTo>
                  <a:cubicBezTo>
                    <a:pt x="15787" y="41683"/>
                    <a:pt x="16881" y="40395"/>
                    <a:pt x="17960" y="39096"/>
                  </a:cubicBezTo>
                  <a:cubicBezTo>
                    <a:pt x="18203" y="38848"/>
                    <a:pt x="18445" y="38602"/>
                    <a:pt x="18682" y="38354"/>
                  </a:cubicBezTo>
                  <a:close/>
                  <a:moveTo>
                    <a:pt x="28651" y="30262"/>
                  </a:moveTo>
                  <a:lnTo>
                    <a:pt x="28651" y="30262"/>
                  </a:lnTo>
                  <a:cubicBezTo>
                    <a:pt x="28033" y="31131"/>
                    <a:pt x="27418" y="32003"/>
                    <a:pt x="26803" y="32875"/>
                  </a:cubicBezTo>
                  <a:cubicBezTo>
                    <a:pt x="26772" y="32909"/>
                    <a:pt x="26737" y="32947"/>
                    <a:pt x="26705" y="32981"/>
                  </a:cubicBezTo>
                  <a:cubicBezTo>
                    <a:pt x="24843" y="35043"/>
                    <a:pt x="23186" y="37240"/>
                    <a:pt x="21520" y="39434"/>
                  </a:cubicBezTo>
                  <a:cubicBezTo>
                    <a:pt x="20354" y="40643"/>
                    <a:pt x="19163" y="41837"/>
                    <a:pt x="17957" y="43032"/>
                  </a:cubicBezTo>
                  <a:lnTo>
                    <a:pt x="17957" y="43032"/>
                  </a:lnTo>
                  <a:cubicBezTo>
                    <a:pt x="20165" y="40086"/>
                    <a:pt x="22311" y="37086"/>
                    <a:pt x="24719" y="34408"/>
                  </a:cubicBezTo>
                  <a:cubicBezTo>
                    <a:pt x="25992" y="32987"/>
                    <a:pt x="27320" y="31622"/>
                    <a:pt x="28651" y="30262"/>
                  </a:cubicBezTo>
                  <a:close/>
                  <a:moveTo>
                    <a:pt x="56141" y="38068"/>
                  </a:moveTo>
                  <a:lnTo>
                    <a:pt x="56141" y="38068"/>
                  </a:lnTo>
                  <a:cubicBezTo>
                    <a:pt x="54094" y="40147"/>
                    <a:pt x="51860" y="42058"/>
                    <a:pt x="49585" y="43932"/>
                  </a:cubicBezTo>
                  <a:cubicBezTo>
                    <a:pt x="51718" y="41908"/>
                    <a:pt x="53898" y="39945"/>
                    <a:pt x="56141" y="38068"/>
                  </a:cubicBezTo>
                  <a:close/>
                  <a:moveTo>
                    <a:pt x="23264" y="24315"/>
                  </a:moveTo>
                  <a:cubicBezTo>
                    <a:pt x="21875" y="26203"/>
                    <a:pt x="20498" y="28082"/>
                    <a:pt x="19060" y="29849"/>
                  </a:cubicBezTo>
                  <a:cubicBezTo>
                    <a:pt x="16829" y="32589"/>
                    <a:pt x="14516" y="35279"/>
                    <a:pt x="12360" y="38077"/>
                  </a:cubicBezTo>
                  <a:lnTo>
                    <a:pt x="12360" y="38080"/>
                  </a:lnTo>
                  <a:cubicBezTo>
                    <a:pt x="11162" y="39630"/>
                    <a:pt x="9966" y="41178"/>
                    <a:pt x="8690" y="42667"/>
                  </a:cubicBezTo>
                  <a:cubicBezTo>
                    <a:pt x="8041" y="43401"/>
                    <a:pt x="7339" y="44088"/>
                    <a:pt x="6597" y="44726"/>
                  </a:cubicBezTo>
                  <a:cubicBezTo>
                    <a:pt x="7068" y="43883"/>
                    <a:pt x="7654" y="43106"/>
                    <a:pt x="8335" y="42419"/>
                  </a:cubicBezTo>
                  <a:cubicBezTo>
                    <a:pt x="13301" y="36685"/>
                    <a:pt x="17903" y="30649"/>
                    <a:pt x="22796" y="24849"/>
                  </a:cubicBezTo>
                  <a:cubicBezTo>
                    <a:pt x="22946" y="24673"/>
                    <a:pt x="23105" y="24494"/>
                    <a:pt x="23264" y="24315"/>
                  </a:cubicBezTo>
                  <a:close/>
                  <a:moveTo>
                    <a:pt x="59762" y="38778"/>
                  </a:moveTo>
                  <a:cubicBezTo>
                    <a:pt x="59887" y="38778"/>
                    <a:pt x="59708" y="39087"/>
                    <a:pt x="59002" y="39913"/>
                  </a:cubicBezTo>
                  <a:cubicBezTo>
                    <a:pt x="58084" y="40984"/>
                    <a:pt x="56973" y="41931"/>
                    <a:pt x="55979" y="42936"/>
                  </a:cubicBezTo>
                  <a:cubicBezTo>
                    <a:pt x="55477" y="43444"/>
                    <a:pt x="54975" y="43949"/>
                    <a:pt x="54472" y="44451"/>
                  </a:cubicBezTo>
                  <a:cubicBezTo>
                    <a:pt x="54475" y="44386"/>
                    <a:pt x="54429" y="44319"/>
                    <a:pt x="54368" y="44319"/>
                  </a:cubicBezTo>
                  <a:cubicBezTo>
                    <a:pt x="54348" y="44319"/>
                    <a:pt x="54327" y="44326"/>
                    <a:pt x="54305" y="44342"/>
                  </a:cubicBezTo>
                  <a:cubicBezTo>
                    <a:pt x="54039" y="44535"/>
                    <a:pt x="53791" y="44743"/>
                    <a:pt x="53531" y="44937"/>
                  </a:cubicBezTo>
                  <a:cubicBezTo>
                    <a:pt x="54530" y="43782"/>
                    <a:pt x="55526" y="42621"/>
                    <a:pt x="56537" y="41455"/>
                  </a:cubicBezTo>
                  <a:cubicBezTo>
                    <a:pt x="56975" y="40946"/>
                    <a:pt x="59432" y="38778"/>
                    <a:pt x="59762" y="38778"/>
                  </a:cubicBezTo>
                  <a:close/>
                  <a:moveTo>
                    <a:pt x="34203" y="14089"/>
                  </a:moveTo>
                  <a:cubicBezTo>
                    <a:pt x="34304" y="14132"/>
                    <a:pt x="34408" y="14170"/>
                    <a:pt x="34515" y="14201"/>
                  </a:cubicBezTo>
                  <a:cubicBezTo>
                    <a:pt x="34621" y="14227"/>
                    <a:pt x="34731" y="14242"/>
                    <a:pt x="34841" y="14245"/>
                  </a:cubicBezTo>
                  <a:cubicBezTo>
                    <a:pt x="33008" y="15645"/>
                    <a:pt x="32049" y="17530"/>
                    <a:pt x="30533" y="19311"/>
                  </a:cubicBezTo>
                  <a:cubicBezTo>
                    <a:pt x="27874" y="22441"/>
                    <a:pt x="25143" y="25443"/>
                    <a:pt x="22620" y="28691"/>
                  </a:cubicBezTo>
                  <a:cubicBezTo>
                    <a:pt x="22242" y="29182"/>
                    <a:pt x="21875" y="29679"/>
                    <a:pt x="21509" y="30175"/>
                  </a:cubicBezTo>
                  <a:cubicBezTo>
                    <a:pt x="21465" y="30224"/>
                    <a:pt x="21419" y="30271"/>
                    <a:pt x="21379" y="30320"/>
                  </a:cubicBezTo>
                  <a:cubicBezTo>
                    <a:pt x="18855" y="33134"/>
                    <a:pt x="16638" y="36200"/>
                    <a:pt x="14280" y="39151"/>
                  </a:cubicBezTo>
                  <a:cubicBezTo>
                    <a:pt x="13038" y="40525"/>
                    <a:pt x="11820" y="41920"/>
                    <a:pt x="10645" y="43340"/>
                  </a:cubicBezTo>
                  <a:cubicBezTo>
                    <a:pt x="9739" y="44264"/>
                    <a:pt x="8508" y="45486"/>
                    <a:pt x="8369" y="45486"/>
                  </a:cubicBezTo>
                  <a:cubicBezTo>
                    <a:pt x="8296" y="45486"/>
                    <a:pt x="8530" y="45142"/>
                    <a:pt x="9285" y="44226"/>
                  </a:cubicBezTo>
                  <a:cubicBezTo>
                    <a:pt x="10994" y="42151"/>
                    <a:pt x="12830" y="40176"/>
                    <a:pt x="14623" y="38172"/>
                  </a:cubicBezTo>
                  <a:cubicBezTo>
                    <a:pt x="18469" y="33871"/>
                    <a:pt x="22008" y="29295"/>
                    <a:pt x="25565" y="24756"/>
                  </a:cubicBezTo>
                  <a:cubicBezTo>
                    <a:pt x="28380" y="21162"/>
                    <a:pt x="31789" y="17975"/>
                    <a:pt x="34203" y="14089"/>
                  </a:cubicBezTo>
                  <a:close/>
                  <a:moveTo>
                    <a:pt x="16416" y="37358"/>
                  </a:moveTo>
                  <a:lnTo>
                    <a:pt x="16416" y="37358"/>
                  </a:lnTo>
                  <a:cubicBezTo>
                    <a:pt x="15521" y="38614"/>
                    <a:pt x="14597" y="39855"/>
                    <a:pt x="13633" y="41065"/>
                  </a:cubicBezTo>
                  <a:cubicBezTo>
                    <a:pt x="13333" y="41426"/>
                    <a:pt x="13035" y="41787"/>
                    <a:pt x="12735" y="42148"/>
                  </a:cubicBezTo>
                  <a:cubicBezTo>
                    <a:pt x="11823" y="43233"/>
                    <a:pt x="10876" y="44298"/>
                    <a:pt x="9845" y="45309"/>
                  </a:cubicBezTo>
                  <a:lnTo>
                    <a:pt x="9845" y="45312"/>
                  </a:lnTo>
                  <a:cubicBezTo>
                    <a:pt x="9065" y="46076"/>
                    <a:pt x="8751" y="46359"/>
                    <a:pt x="8713" y="46359"/>
                  </a:cubicBezTo>
                  <a:cubicBezTo>
                    <a:pt x="8610" y="46359"/>
                    <a:pt x="10502" y="44318"/>
                    <a:pt x="10746" y="44062"/>
                  </a:cubicBezTo>
                  <a:cubicBezTo>
                    <a:pt x="11852" y="42918"/>
                    <a:pt x="12819" y="41694"/>
                    <a:pt x="13806" y="40450"/>
                  </a:cubicBezTo>
                  <a:cubicBezTo>
                    <a:pt x="14649" y="39385"/>
                    <a:pt x="15527" y="38363"/>
                    <a:pt x="16416" y="37358"/>
                  </a:cubicBezTo>
                  <a:close/>
                  <a:moveTo>
                    <a:pt x="28454" y="35957"/>
                  </a:moveTo>
                  <a:cubicBezTo>
                    <a:pt x="28687" y="35957"/>
                    <a:pt x="28945" y="36054"/>
                    <a:pt x="29228" y="36250"/>
                  </a:cubicBezTo>
                  <a:lnTo>
                    <a:pt x="29228" y="36250"/>
                  </a:lnTo>
                  <a:cubicBezTo>
                    <a:pt x="28385" y="37719"/>
                    <a:pt x="26829" y="38998"/>
                    <a:pt x="25591" y="40153"/>
                  </a:cubicBezTo>
                  <a:cubicBezTo>
                    <a:pt x="23489" y="42104"/>
                    <a:pt x="21517" y="44197"/>
                    <a:pt x="19693" y="46412"/>
                  </a:cubicBezTo>
                  <a:cubicBezTo>
                    <a:pt x="19620" y="46501"/>
                    <a:pt x="19543" y="46585"/>
                    <a:pt x="19467" y="46674"/>
                  </a:cubicBezTo>
                  <a:cubicBezTo>
                    <a:pt x="22155" y="43467"/>
                    <a:pt x="24655" y="40112"/>
                    <a:pt x="27404" y="36951"/>
                  </a:cubicBezTo>
                  <a:cubicBezTo>
                    <a:pt x="27421" y="36908"/>
                    <a:pt x="27438" y="36873"/>
                    <a:pt x="27459" y="36833"/>
                  </a:cubicBezTo>
                  <a:cubicBezTo>
                    <a:pt x="27707" y="36558"/>
                    <a:pt x="27949" y="36284"/>
                    <a:pt x="28183" y="36004"/>
                  </a:cubicBezTo>
                  <a:cubicBezTo>
                    <a:pt x="28269" y="35973"/>
                    <a:pt x="28359" y="35957"/>
                    <a:pt x="28454" y="35957"/>
                  </a:cubicBezTo>
                  <a:close/>
                  <a:moveTo>
                    <a:pt x="22926" y="31209"/>
                  </a:moveTo>
                  <a:lnTo>
                    <a:pt x="22926" y="31209"/>
                  </a:lnTo>
                  <a:cubicBezTo>
                    <a:pt x="20749" y="34168"/>
                    <a:pt x="18509" y="37064"/>
                    <a:pt x="16107" y="39847"/>
                  </a:cubicBezTo>
                  <a:cubicBezTo>
                    <a:pt x="14456" y="41758"/>
                    <a:pt x="12339" y="43585"/>
                    <a:pt x="10596" y="45413"/>
                  </a:cubicBezTo>
                  <a:lnTo>
                    <a:pt x="10596" y="45416"/>
                  </a:lnTo>
                  <a:cubicBezTo>
                    <a:pt x="10157" y="45840"/>
                    <a:pt x="9750" y="46296"/>
                    <a:pt x="9377" y="46781"/>
                  </a:cubicBezTo>
                  <a:cubicBezTo>
                    <a:pt x="9336" y="46833"/>
                    <a:pt x="9291" y="46883"/>
                    <a:pt x="9249" y="46934"/>
                  </a:cubicBezTo>
                  <a:lnTo>
                    <a:pt x="9249" y="46934"/>
                  </a:lnTo>
                  <a:cubicBezTo>
                    <a:pt x="10130" y="45823"/>
                    <a:pt x="11020" y="44717"/>
                    <a:pt x="11921" y="43620"/>
                  </a:cubicBezTo>
                  <a:cubicBezTo>
                    <a:pt x="13543" y="41896"/>
                    <a:pt x="15047" y="40052"/>
                    <a:pt x="16491" y="38149"/>
                  </a:cubicBezTo>
                  <a:cubicBezTo>
                    <a:pt x="18558" y="35767"/>
                    <a:pt x="20703" y="33452"/>
                    <a:pt x="22926" y="31209"/>
                  </a:cubicBezTo>
                  <a:close/>
                  <a:moveTo>
                    <a:pt x="60925" y="40077"/>
                  </a:moveTo>
                  <a:lnTo>
                    <a:pt x="60925" y="40077"/>
                  </a:lnTo>
                  <a:cubicBezTo>
                    <a:pt x="60941" y="40077"/>
                    <a:pt x="56972" y="44563"/>
                    <a:pt x="56427" y="45072"/>
                  </a:cubicBezTo>
                  <a:cubicBezTo>
                    <a:pt x="55772" y="45687"/>
                    <a:pt x="55134" y="46311"/>
                    <a:pt x="54490" y="46934"/>
                  </a:cubicBezTo>
                  <a:cubicBezTo>
                    <a:pt x="56464" y="44925"/>
                    <a:pt x="58405" y="42890"/>
                    <a:pt x="60267" y="40808"/>
                  </a:cubicBezTo>
                  <a:cubicBezTo>
                    <a:pt x="60728" y="40291"/>
                    <a:pt x="60922" y="40077"/>
                    <a:pt x="60925" y="40077"/>
                  </a:cubicBezTo>
                  <a:close/>
                  <a:moveTo>
                    <a:pt x="55777" y="34757"/>
                  </a:moveTo>
                  <a:cubicBezTo>
                    <a:pt x="54660" y="36021"/>
                    <a:pt x="53468" y="37237"/>
                    <a:pt x="52241" y="38423"/>
                  </a:cubicBezTo>
                  <a:cubicBezTo>
                    <a:pt x="51123" y="39408"/>
                    <a:pt x="50018" y="40395"/>
                    <a:pt x="48877" y="41264"/>
                  </a:cubicBezTo>
                  <a:cubicBezTo>
                    <a:pt x="46268" y="43253"/>
                    <a:pt x="43741" y="45315"/>
                    <a:pt x="41311" y="47489"/>
                  </a:cubicBezTo>
                  <a:cubicBezTo>
                    <a:pt x="41721" y="47087"/>
                    <a:pt x="42130" y="46683"/>
                    <a:pt x="42543" y="46282"/>
                  </a:cubicBezTo>
                  <a:cubicBezTo>
                    <a:pt x="44642" y="44339"/>
                    <a:pt x="46767" y="42410"/>
                    <a:pt x="48854" y="40450"/>
                  </a:cubicBezTo>
                  <a:cubicBezTo>
                    <a:pt x="51239" y="38565"/>
                    <a:pt x="53999" y="36769"/>
                    <a:pt x="55777" y="34757"/>
                  </a:cubicBezTo>
                  <a:close/>
                  <a:moveTo>
                    <a:pt x="54215" y="44711"/>
                  </a:moveTo>
                  <a:lnTo>
                    <a:pt x="54215" y="44711"/>
                  </a:lnTo>
                  <a:cubicBezTo>
                    <a:pt x="53144" y="45777"/>
                    <a:pt x="52062" y="46827"/>
                    <a:pt x="50965" y="47867"/>
                  </a:cubicBezTo>
                  <a:cubicBezTo>
                    <a:pt x="51545" y="47214"/>
                    <a:pt x="52119" y="46553"/>
                    <a:pt x="52694" y="45895"/>
                  </a:cubicBezTo>
                  <a:cubicBezTo>
                    <a:pt x="53196" y="45494"/>
                    <a:pt x="53702" y="45101"/>
                    <a:pt x="54215" y="44711"/>
                  </a:cubicBezTo>
                  <a:close/>
                  <a:moveTo>
                    <a:pt x="14698" y="43519"/>
                  </a:moveTo>
                  <a:cubicBezTo>
                    <a:pt x="13722" y="44711"/>
                    <a:pt x="12712" y="45881"/>
                    <a:pt x="11600" y="46975"/>
                  </a:cubicBezTo>
                  <a:lnTo>
                    <a:pt x="11600" y="46978"/>
                  </a:lnTo>
                  <a:cubicBezTo>
                    <a:pt x="11302" y="47271"/>
                    <a:pt x="9989" y="48488"/>
                    <a:pt x="9857" y="48488"/>
                  </a:cubicBezTo>
                  <a:cubicBezTo>
                    <a:pt x="9847" y="48488"/>
                    <a:pt x="9844" y="48481"/>
                    <a:pt x="9848" y="48467"/>
                  </a:cubicBezTo>
                  <a:cubicBezTo>
                    <a:pt x="11000" y="46917"/>
                    <a:pt x="13419" y="44882"/>
                    <a:pt x="14028" y="44226"/>
                  </a:cubicBezTo>
                  <a:cubicBezTo>
                    <a:pt x="14251" y="43990"/>
                    <a:pt x="14479" y="43759"/>
                    <a:pt x="14698" y="43519"/>
                  </a:cubicBezTo>
                  <a:close/>
                  <a:moveTo>
                    <a:pt x="55160" y="42653"/>
                  </a:moveTo>
                  <a:lnTo>
                    <a:pt x="55160" y="42653"/>
                  </a:lnTo>
                  <a:cubicBezTo>
                    <a:pt x="54432" y="43525"/>
                    <a:pt x="53728" y="44426"/>
                    <a:pt x="53017" y="45335"/>
                  </a:cubicBezTo>
                  <a:cubicBezTo>
                    <a:pt x="51533" y="46458"/>
                    <a:pt x="50093" y="47630"/>
                    <a:pt x="48696" y="48848"/>
                  </a:cubicBezTo>
                  <a:cubicBezTo>
                    <a:pt x="50901" y="46836"/>
                    <a:pt x="53081" y="44772"/>
                    <a:pt x="55160" y="42653"/>
                  </a:cubicBezTo>
                  <a:close/>
                  <a:moveTo>
                    <a:pt x="34160" y="33335"/>
                  </a:moveTo>
                  <a:cubicBezTo>
                    <a:pt x="34475" y="33335"/>
                    <a:pt x="31107" y="37483"/>
                    <a:pt x="30649" y="37930"/>
                  </a:cubicBezTo>
                  <a:cubicBezTo>
                    <a:pt x="28813" y="39717"/>
                    <a:pt x="27049" y="41501"/>
                    <a:pt x="25371" y="43438"/>
                  </a:cubicBezTo>
                  <a:cubicBezTo>
                    <a:pt x="25192" y="43646"/>
                    <a:pt x="25011" y="43851"/>
                    <a:pt x="24832" y="44056"/>
                  </a:cubicBezTo>
                  <a:cubicBezTo>
                    <a:pt x="23628" y="45277"/>
                    <a:pt x="22424" y="46487"/>
                    <a:pt x="21205" y="47662"/>
                  </a:cubicBezTo>
                  <a:cubicBezTo>
                    <a:pt x="20484" y="48360"/>
                    <a:pt x="19776" y="49074"/>
                    <a:pt x="19078" y="49795"/>
                  </a:cubicBezTo>
                  <a:lnTo>
                    <a:pt x="19078" y="49795"/>
                  </a:lnTo>
                  <a:cubicBezTo>
                    <a:pt x="21514" y="47006"/>
                    <a:pt x="23908" y="44189"/>
                    <a:pt x="26457" y="41680"/>
                  </a:cubicBezTo>
                  <a:lnTo>
                    <a:pt x="26457" y="41683"/>
                  </a:lnTo>
                  <a:cubicBezTo>
                    <a:pt x="28966" y="39212"/>
                    <a:pt x="30958" y="36304"/>
                    <a:pt x="33498" y="33874"/>
                  </a:cubicBezTo>
                  <a:cubicBezTo>
                    <a:pt x="33894" y="33495"/>
                    <a:pt x="34098" y="33335"/>
                    <a:pt x="34160" y="33335"/>
                  </a:cubicBezTo>
                  <a:close/>
                  <a:moveTo>
                    <a:pt x="56736" y="40043"/>
                  </a:moveTo>
                  <a:lnTo>
                    <a:pt x="56736" y="40043"/>
                  </a:lnTo>
                  <a:cubicBezTo>
                    <a:pt x="53211" y="43230"/>
                    <a:pt x="49758" y="46839"/>
                    <a:pt x="46253" y="50318"/>
                  </a:cubicBezTo>
                  <a:cubicBezTo>
                    <a:pt x="49642" y="46761"/>
                    <a:pt x="53092" y="43285"/>
                    <a:pt x="56736" y="40043"/>
                  </a:cubicBezTo>
                  <a:close/>
                  <a:moveTo>
                    <a:pt x="54604" y="32657"/>
                  </a:moveTo>
                  <a:cubicBezTo>
                    <a:pt x="54727" y="32657"/>
                    <a:pt x="54577" y="32909"/>
                    <a:pt x="53987" y="33559"/>
                  </a:cubicBezTo>
                  <a:cubicBezTo>
                    <a:pt x="53035" y="34610"/>
                    <a:pt x="51828" y="35531"/>
                    <a:pt x="50757" y="36457"/>
                  </a:cubicBezTo>
                  <a:cubicBezTo>
                    <a:pt x="45765" y="40779"/>
                    <a:pt x="41007" y="45497"/>
                    <a:pt x="36186" y="50015"/>
                  </a:cubicBezTo>
                  <a:cubicBezTo>
                    <a:pt x="36048" y="50142"/>
                    <a:pt x="35918" y="50275"/>
                    <a:pt x="35782" y="50402"/>
                  </a:cubicBezTo>
                  <a:cubicBezTo>
                    <a:pt x="37012" y="49042"/>
                    <a:pt x="38247" y="47685"/>
                    <a:pt x="39489" y="46337"/>
                  </a:cubicBezTo>
                  <a:cubicBezTo>
                    <a:pt x="41311" y="44654"/>
                    <a:pt x="43124" y="42965"/>
                    <a:pt x="44928" y="41270"/>
                  </a:cubicBezTo>
                  <a:cubicBezTo>
                    <a:pt x="46294" y="39985"/>
                    <a:pt x="47639" y="38677"/>
                    <a:pt x="48981" y="37367"/>
                  </a:cubicBezTo>
                  <a:lnTo>
                    <a:pt x="48978" y="37367"/>
                  </a:lnTo>
                  <a:cubicBezTo>
                    <a:pt x="50292" y="36278"/>
                    <a:pt x="51545" y="35141"/>
                    <a:pt x="52700" y="33934"/>
                  </a:cubicBezTo>
                  <a:cubicBezTo>
                    <a:pt x="53568" y="33266"/>
                    <a:pt x="54415" y="32657"/>
                    <a:pt x="54604" y="32657"/>
                  </a:cubicBezTo>
                  <a:close/>
                  <a:moveTo>
                    <a:pt x="57258" y="47047"/>
                  </a:moveTo>
                  <a:cubicBezTo>
                    <a:pt x="56052" y="48320"/>
                    <a:pt x="54848" y="49593"/>
                    <a:pt x="53647" y="50872"/>
                  </a:cubicBezTo>
                  <a:cubicBezTo>
                    <a:pt x="53627" y="50805"/>
                    <a:pt x="53567" y="50759"/>
                    <a:pt x="53497" y="50759"/>
                  </a:cubicBezTo>
                  <a:cubicBezTo>
                    <a:pt x="53495" y="50759"/>
                    <a:pt x="53493" y="50760"/>
                    <a:pt x="53491" y="50760"/>
                  </a:cubicBezTo>
                  <a:cubicBezTo>
                    <a:pt x="54470" y="49755"/>
                    <a:pt x="55451" y="48756"/>
                    <a:pt x="56464" y="47783"/>
                  </a:cubicBezTo>
                  <a:lnTo>
                    <a:pt x="56462" y="47783"/>
                  </a:lnTo>
                  <a:cubicBezTo>
                    <a:pt x="56721" y="47535"/>
                    <a:pt x="56990" y="47289"/>
                    <a:pt x="57258" y="47047"/>
                  </a:cubicBezTo>
                  <a:close/>
                  <a:moveTo>
                    <a:pt x="52096" y="39261"/>
                  </a:moveTo>
                  <a:lnTo>
                    <a:pt x="52096" y="39261"/>
                  </a:lnTo>
                  <a:cubicBezTo>
                    <a:pt x="51857" y="39486"/>
                    <a:pt x="51617" y="39711"/>
                    <a:pt x="51375" y="39925"/>
                  </a:cubicBezTo>
                  <a:cubicBezTo>
                    <a:pt x="49166" y="41902"/>
                    <a:pt x="47027" y="43955"/>
                    <a:pt x="44922" y="46039"/>
                  </a:cubicBezTo>
                  <a:cubicBezTo>
                    <a:pt x="42956" y="47772"/>
                    <a:pt x="41005" y="49512"/>
                    <a:pt x="39067" y="51271"/>
                  </a:cubicBezTo>
                  <a:cubicBezTo>
                    <a:pt x="42855" y="47581"/>
                    <a:pt x="46845" y="44044"/>
                    <a:pt x="50662" y="40372"/>
                  </a:cubicBezTo>
                  <a:cubicBezTo>
                    <a:pt x="51144" y="40008"/>
                    <a:pt x="51620" y="39633"/>
                    <a:pt x="52096" y="39261"/>
                  </a:cubicBezTo>
                  <a:close/>
                  <a:moveTo>
                    <a:pt x="30463" y="36349"/>
                  </a:moveTo>
                  <a:cubicBezTo>
                    <a:pt x="30506" y="36349"/>
                    <a:pt x="27598" y="39367"/>
                    <a:pt x="27170" y="39841"/>
                  </a:cubicBezTo>
                  <a:cubicBezTo>
                    <a:pt x="25328" y="41876"/>
                    <a:pt x="23371" y="43813"/>
                    <a:pt x="21442" y="45762"/>
                  </a:cubicBezTo>
                  <a:cubicBezTo>
                    <a:pt x="19626" y="47595"/>
                    <a:pt x="17859" y="49458"/>
                    <a:pt x="16113" y="51343"/>
                  </a:cubicBezTo>
                  <a:cubicBezTo>
                    <a:pt x="16719" y="50656"/>
                    <a:pt x="17322" y="49986"/>
                    <a:pt x="17932" y="49351"/>
                  </a:cubicBezTo>
                  <a:lnTo>
                    <a:pt x="17934" y="49354"/>
                  </a:lnTo>
                  <a:cubicBezTo>
                    <a:pt x="21737" y="45398"/>
                    <a:pt x="25444" y="41377"/>
                    <a:pt x="29315" y="37482"/>
                  </a:cubicBezTo>
                  <a:cubicBezTo>
                    <a:pt x="30128" y="36664"/>
                    <a:pt x="30450" y="36349"/>
                    <a:pt x="30463" y="36349"/>
                  </a:cubicBezTo>
                  <a:close/>
                  <a:moveTo>
                    <a:pt x="12735" y="48897"/>
                  </a:moveTo>
                  <a:lnTo>
                    <a:pt x="12735" y="48897"/>
                  </a:lnTo>
                  <a:cubicBezTo>
                    <a:pt x="12617" y="49036"/>
                    <a:pt x="12510" y="49180"/>
                    <a:pt x="12391" y="49316"/>
                  </a:cubicBezTo>
                  <a:lnTo>
                    <a:pt x="12391" y="49313"/>
                  </a:lnTo>
                  <a:cubicBezTo>
                    <a:pt x="12034" y="49724"/>
                    <a:pt x="9646" y="52019"/>
                    <a:pt x="9603" y="52019"/>
                  </a:cubicBezTo>
                  <a:cubicBezTo>
                    <a:pt x="9588" y="52019"/>
                    <a:pt x="9860" y="51738"/>
                    <a:pt x="10607" y="50996"/>
                  </a:cubicBezTo>
                  <a:cubicBezTo>
                    <a:pt x="11312" y="50295"/>
                    <a:pt x="12022" y="49596"/>
                    <a:pt x="12735" y="48897"/>
                  </a:cubicBezTo>
                  <a:close/>
                  <a:moveTo>
                    <a:pt x="35855" y="34006"/>
                  </a:moveTo>
                  <a:cubicBezTo>
                    <a:pt x="35976" y="34006"/>
                    <a:pt x="34591" y="35688"/>
                    <a:pt x="33752" y="36651"/>
                  </a:cubicBezTo>
                  <a:cubicBezTo>
                    <a:pt x="30507" y="39318"/>
                    <a:pt x="27534" y="42390"/>
                    <a:pt x="24641" y="45358"/>
                  </a:cubicBezTo>
                  <a:cubicBezTo>
                    <a:pt x="22510" y="47541"/>
                    <a:pt x="20403" y="49778"/>
                    <a:pt x="18318" y="52039"/>
                  </a:cubicBezTo>
                  <a:cubicBezTo>
                    <a:pt x="19811" y="50384"/>
                    <a:pt x="21278" y="48716"/>
                    <a:pt x="22727" y="47035"/>
                  </a:cubicBezTo>
                  <a:cubicBezTo>
                    <a:pt x="26890" y="43020"/>
                    <a:pt x="31027" y="38949"/>
                    <a:pt x="34985" y="34832"/>
                  </a:cubicBezTo>
                  <a:cubicBezTo>
                    <a:pt x="35555" y="34240"/>
                    <a:pt x="35810" y="34006"/>
                    <a:pt x="35855" y="34006"/>
                  </a:cubicBezTo>
                  <a:close/>
                  <a:moveTo>
                    <a:pt x="25002" y="39324"/>
                  </a:moveTo>
                  <a:lnTo>
                    <a:pt x="25002" y="39324"/>
                  </a:lnTo>
                  <a:cubicBezTo>
                    <a:pt x="23576" y="41094"/>
                    <a:pt x="22242" y="42950"/>
                    <a:pt x="20833" y="44688"/>
                  </a:cubicBezTo>
                  <a:cubicBezTo>
                    <a:pt x="18699" y="47315"/>
                    <a:pt x="16413" y="49815"/>
                    <a:pt x="14049" y="52240"/>
                  </a:cubicBezTo>
                  <a:lnTo>
                    <a:pt x="14049" y="52240"/>
                  </a:lnTo>
                  <a:cubicBezTo>
                    <a:pt x="16741" y="49033"/>
                    <a:pt x="19231" y="45643"/>
                    <a:pt x="21939" y="42448"/>
                  </a:cubicBezTo>
                  <a:cubicBezTo>
                    <a:pt x="22802" y="41429"/>
                    <a:pt x="23887" y="40395"/>
                    <a:pt x="25002" y="39324"/>
                  </a:cubicBezTo>
                  <a:close/>
                  <a:moveTo>
                    <a:pt x="36531" y="35056"/>
                  </a:moveTo>
                  <a:cubicBezTo>
                    <a:pt x="36636" y="35056"/>
                    <a:pt x="36311" y="35417"/>
                    <a:pt x="35236" y="36385"/>
                  </a:cubicBezTo>
                  <a:lnTo>
                    <a:pt x="35236" y="36388"/>
                  </a:lnTo>
                  <a:cubicBezTo>
                    <a:pt x="33288" y="38143"/>
                    <a:pt x="31506" y="40095"/>
                    <a:pt x="29679" y="41977"/>
                  </a:cubicBezTo>
                  <a:cubicBezTo>
                    <a:pt x="26336" y="45413"/>
                    <a:pt x="22915" y="48765"/>
                    <a:pt x="19655" y="52281"/>
                  </a:cubicBezTo>
                  <a:cubicBezTo>
                    <a:pt x="19144" y="52763"/>
                    <a:pt x="18630" y="53245"/>
                    <a:pt x="18113" y="53733"/>
                  </a:cubicBezTo>
                  <a:cubicBezTo>
                    <a:pt x="20380" y="51302"/>
                    <a:pt x="22577" y="48802"/>
                    <a:pt x="24791" y="46371"/>
                  </a:cubicBezTo>
                  <a:cubicBezTo>
                    <a:pt x="27782" y="43089"/>
                    <a:pt x="31622" y="39977"/>
                    <a:pt x="34546" y="36431"/>
                  </a:cubicBezTo>
                  <a:cubicBezTo>
                    <a:pt x="35465" y="35715"/>
                    <a:pt x="36390" y="35056"/>
                    <a:pt x="36531" y="35056"/>
                  </a:cubicBezTo>
                  <a:close/>
                  <a:moveTo>
                    <a:pt x="38602" y="40586"/>
                  </a:moveTo>
                  <a:cubicBezTo>
                    <a:pt x="38631" y="40586"/>
                    <a:pt x="37746" y="41562"/>
                    <a:pt x="36457" y="43057"/>
                  </a:cubicBezTo>
                  <a:cubicBezTo>
                    <a:pt x="35537" y="44128"/>
                    <a:pt x="34595" y="45185"/>
                    <a:pt x="33666" y="46247"/>
                  </a:cubicBezTo>
                  <a:cubicBezTo>
                    <a:pt x="31529" y="48236"/>
                    <a:pt x="29462" y="50306"/>
                    <a:pt x="27361" y="52281"/>
                  </a:cubicBezTo>
                  <a:cubicBezTo>
                    <a:pt x="26783" y="52827"/>
                    <a:pt x="26188" y="53375"/>
                    <a:pt x="25585" y="53930"/>
                  </a:cubicBezTo>
                  <a:cubicBezTo>
                    <a:pt x="29220" y="50064"/>
                    <a:pt x="32982" y="46302"/>
                    <a:pt x="36691" y="42517"/>
                  </a:cubicBezTo>
                  <a:cubicBezTo>
                    <a:pt x="38020" y="41161"/>
                    <a:pt x="38580" y="40586"/>
                    <a:pt x="38602" y="40586"/>
                  </a:cubicBezTo>
                  <a:close/>
                  <a:moveTo>
                    <a:pt x="37928" y="42923"/>
                  </a:moveTo>
                  <a:lnTo>
                    <a:pt x="37928" y="42923"/>
                  </a:lnTo>
                  <a:cubicBezTo>
                    <a:pt x="37113" y="43623"/>
                    <a:pt x="34997" y="46518"/>
                    <a:pt x="33686" y="47780"/>
                  </a:cubicBezTo>
                  <a:cubicBezTo>
                    <a:pt x="31659" y="49726"/>
                    <a:pt x="29638" y="51678"/>
                    <a:pt x="27620" y="53635"/>
                  </a:cubicBezTo>
                  <a:cubicBezTo>
                    <a:pt x="27078" y="54160"/>
                    <a:pt x="26538" y="54689"/>
                    <a:pt x="25995" y="55223"/>
                  </a:cubicBezTo>
                  <a:cubicBezTo>
                    <a:pt x="26038" y="55177"/>
                    <a:pt x="26082" y="55128"/>
                    <a:pt x="26125" y="55084"/>
                  </a:cubicBezTo>
                  <a:cubicBezTo>
                    <a:pt x="28850" y="52264"/>
                    <a:pt x="31463" y="49336"/>
                    <a:pt x="34038" y="46374"/>
                  </a:cubicBezTo>
                  <a:cubicBezTo>
                    <a:pt x="35324" y="45204"/>
                    <a:pt x="36619" y="44045"/>
                    <a:pt x="37928" y="42923"/>
                  </a:cubicBezTo>
                  <a:close/>
                  <a:moveTo>
                    <a:pt x="44163" y="41155"/>
                  </a:moveTo>
                  <a:cubicBezTo>
                    <a:pt x="42792" y="42497"/>
                    <a:pt x="41452" y="43868"/>
                    <a:pt x="40124" y="45254"/>
                  </a:cubicBezTo>
                  <a:cubicBezTo>
                    <a:pt x="36432" y="48675"/>
                    <a:pt x="32719" y="52079"/>
                    <a:pt x="29047" y="55520"/>
                  </a:cubicBezTo>
                  <a:cubicBezTo>
                    <a:pt x="29130" y="55425"/>
                    <a:pt x="29214" y="55330"/>
                    <a:pt x="29298" y="55237"/>
                  </a:cubicBezTo>
                  <a:lnTo>
                    <a:pt x="29298" y="55234"/>
                  </a:lnTo>
                  <a:cubicBezTo>
                    <a:pt x="31013" y="53419"/>
                    <a:pt x="32727" y="51600"/>
                    <a:pt x="34483" y="49824"/>
                  </a:cubicBezTo>
                  <a:cubicBezTo>
                    <a:pt x="36362" y="47922"/>
                    <a:pt x="38308" y="46080"/>
                    <a:pt x="40274" y="44258"/>
                  </a:cubicBezTo>
                  <a:cubicBezTo>
                    <a:pt x="41518" y="43204"/>
                    <a:pt x="42829" y="42177"/>
                    <a:pt x="44163" y="41155"/>
                  </a:cubicBezTo>
                  <a:close/>
                  <a:moveTo>
                    <a:pt x="25842" y="35539"/>
                  </a:moveTo>
                  <a:cubicBezTo>
                    <a:pt x="24283" y="37679"/>
                    <a:pt x="22738" y="39829"/>
                    <a:pt x="21067" y="41888"/>
                  </a:cubicBezTo>
                  <a:cubicBezTo>
                    <a:pt x="18036" y="45615"/>
                    <a:pt x="14741" y="49117"/>
                    <a:pt x="11722" y="52861"/>
                  </a:cubicBezTo>
                  <a:lnTo>
                    <a:pt x="11725" y="52864"/>
                  </a:lnTo>
                  <a:cubicBezTo>
                    <a:pt x="11147" y="53578"/>
                    <a:pt x="8895" y="55848"/>
                    <a:pt x="8638" y="55848"/>
                  </a:cubicBezTo>
                  <a:cubicBezTo>
                    <a:pt x="8507" y="55848"/>
                    <a:pt x="8893" y="55259"/>
                    <a:pt x="10281" y="53577"/>
                  </a:cubicBezTo>
                  <a:cubicBezTo>
                    <a:pt x="11831" y="51695"/>
                    <a:pt x="13633" y="50000"/>
                    <a:pt x="15304" y="48225"/>
                  </a:cubicBezTo>
                  <a:cubicBezTo>
                    <a:pt x="19063" y="44232"/>
                    <a:pt x="22395" y="39832"/>
                    <a:pt x="25842" y="35539"/>
                  </a:cubicBezTo>
                  <a:close/>
                  <a:moveTo>
                    <a:pt x="19427" y="50202"/>
                  </a:moveTo>
                  <a:lnTo>
                    <a:pt x="19427" y="50202"/>
                  </a:lnTo>
                  <a:cubicBezTo>
                    <a:pt x="18532" y="51210"/>
                    <a:pt x="17640" y="52218"/>
                    <a:pt x="16739" y="53219"/>
                  </a:cubicBezTo>
                  <a:cubicBezTo>
                    <a:pt x="15284" y="54842"/>
                    <a:pt x="13803" y="56438"/>
                    <a:pt x="12293" y="58006"/>
                  </a:cubicBezTo>
                  <a:cubicBezTo>
                    <a:pt x="11690" y="58634"/>
                    <a:pt x="11411" y="58888"/>
                    <a:pt x="11356" y="58888"/>
                  </a:cubicBezTo>
                  <a:cubicBezTo>
                    <a:pt x="11142" y="58888"/>
                    <a:pt x="14296" y="55071"/>
                    <a:pt x="14944" y="54458"/>
                  </a:cubicBezTo>
                  <a:cubicBezTo>
                    <a:pt x="16430" y="53052"/>
                    <a:pt x="17926" y="51634"/>
                    <a:pt x="19427" y="50202"/>
                  </a:cubicBezTo>
                  <a:close/>
                  <a:moveTo>
                    <a:pt x="26333" y="44027"/>
                  </a:moveTo>
                  <a:lnTo>
                    <a:pt x="26333" y="44027"/>
                  </a:lnTo>
                  <a:cubicBezTo>
                    <a:pt x="23781" y="46773"/>
                    <a:pt x="21315" y="49634"/>
                    <a:pt x="18789" y="52379"/>
                  </a:cubicBezTo>
                  <a:cubicBezTo>
                    <a:pt x="17265" y="54033"/>
                    <a:pt x="15761" y="55705"/>
                    <a:pt x="14202" y="57330"/>
                  </a:cubicBezTo>
                  <a:cubicBezTo>
                    <a:pt x="13774" y="57776"/>
                    <a:pt x="11925" y="59679"/>
                    <a:pt x="11856" y="59679"/>
                  </a:cubicBezTo>
                  <a:cubicBezTo>
                    <a:pt x="11826" y="59679"/>
                    <a:pt x="12148" y="59301"/>
                    <a:pt x="13107" y="58248"/>
                  </a:cubicBezTo>
                  <a:cubicBezTo>
                    <a:pt x="16624" y="54394"/>
                    <a:pt x="20201" y="50598"/>
                    <a:pt x="23717" y="46744"/>
                  </a:cubicBezTo>
                  <a:cubicBezTo>
                    <a:pt x="24563" y="45817"/>
                    <a:pt x="25444" y="44916"/>
                    <a:pt x="26333" y="44027"/>
                  </a:cubicBezTo>
                  <a:close/>
                  <a:moveTo>
                    <a:pt x="39269" y="43479"/>
                  </a:moveTo>
                  <a:cubicBezTo>
                    <a:pt x="36806" y="46006"/>
                    <a:pt x="34507" y="48672"/>
                    <a:pt x="31994" y="51155"/>
                  </a:cubicBezTo>
                  <a:cubicBezTo>
                    <a:pt x="29107" y="54010"/>
                    <a:pt x="26287" y="56955"/>
                    <a:pt x="23420" y="59845"/>
                  </a:cubicBezTo>
                  <a:cubicBezTo>
                    <a:pt x="26532" y="56349"/>
                    <a:pt x="29563" y="52795"/>
                    <a:pt x="32676" y="49281"/>
                  </a:cubicBezTo>
                  <a:cubicBezTo>
                    <a:pt x="34162" y="47887"/>
                    <a:pt x="35632" y="46470"/>
                    <a:pt x="37029" y="44994"/>
                  </a:cubicBezTo>
                  <a:cubicBezTo>
                    <a:pt x="37848" y="44457"/>
                    <a:pt x="38791" y="43968"/>
                    <a:pt x="39269" y="43479"/>
                  </a:cubicBezTo>
                  <a:close/>
                  <a:moveTo>
                    <a:pt x="36795" y="37566"/>
                  </a:moveTo>
                  <a:cubicBezTo>
                    <a:pt x="32930" y="40603"/>
                    <a:pt x="29433" y="45370"/>
                    <a:pt x="26174" y="48909"/>
                  </a:cubicBezTo>
                  <a:cubicBezTo>
                    <a:pt x="23654" y="51643"/>
                    <a:pt x="20850" y="55142"/>
                    <a:pt x="17706" y="57908"/>
                  </a:cubicBezTo>
                  <a:cubicBezTo>
                    <a:pt x="19130" y="56170"/>
                    <a:pt x="20463" y="54311"/>
                    <a:pt x="21846" y="52587"/>
                  </a:cubicBezTo>
                  <a:lnTo>
                    <a:pt x="21846" y="52587"/>
                  </a:lnTo>
                  <a:cubicBezTo>
                    <a:pt x="20022" y="54839"/>
                    <a:pt x="18174" y="57114"/>
                    <a:pt x="16191" y="59152"/>
                  </a:cubicBezTo>
                  <a:cubicBezTo>
                    <a:pt x="14987" y="60076"/>
                    <a:pt x="13731" y="60864"/>
                    <a:pt x="12423" y="61444"/>
                  </a:cubicBezTo>
                  <a:cubicBezTo>
                    <a:pt x="14031" y="59429"/>
                    <a:pt x="16283" y="57662"/>
                    <a:pt x="18053" y="55875"/>
                  </a:cubicBezTo>
                  <a:cubicBezTo>
                    <a:pt x="20435" y="53476"/>
                    <a:pt x="22646" y="50890"/>
                    <a:pt x="24924" y="48392"/>
                  </a:cubicBezTo>
                  <a:cubicBezTo>
                    <a:pt x="26454" y="46718"/>
                    <a:pt x="28120" y="45118"/>
                    <a:pt x="29812" y="43545"/>
                  </a:cubicBezTo>
                  <a:lnTo>
                    <a:pt x="29812" y="43545"/>
                  </a:lnTo>
                  <a:cubicBezTo>
                    <a:pt x="28755" y="44656"/>
                    <a:pt x="27713" y="45785"/>
                    <a:pt x="26673" y="46900"/>
                  </a:cubicBezTo>
                  <a:cubicBezTo>
                    <a:pt x="25230" y="48444"/>
                    <a:pt x="23830" y="50142"/>
                    <a:pt x="22427" y="51871"/>
                  </a:cubicBezTo>
                  <a:lnTo>
                    <a:pt x="22427" y="51871"/>
                  </a:lnTo>
                  <a:cubicBezTo>
                    <a:pt x="22788" y="51438"/>
                    <a:pt x="23154" y="51011"/>
                    <a:pt x="23529" y="50607"/>
                  </a:cubicBezTo>
                  <a:cubicBezTo>
                    <a:pt x="27690" y="46117"/>
                    <a:pt x="31856" y="41247"/>
                    <a:pt x="36795" y="37566"/>
                  </a:cubicBezTo>
                  <a:close/>
                  <a:moveTo>
                    <a:pt x="27387" y="45315"/>
                  </a:moveTo>
                  <a:cubicBezTo>
                    <a:pt x="26867" y="45840"/>
                    <a:pt x="26344" y="46366"/>
                    <a:pt x="25836" y="46908"/>
                  </a:cubicBezTo>
                  <a:cubicBezTo>
                    <a:pt x="23131" y="49790"/>
                    <a:pt x="20518" y="52755"/>
                    <a:pt x="17825" y="55644"/>
                  </a:cubicBezTo>
                  <a:cubicBezTo>
                    <a:pt x="15951" y="57651"/>
                    <a:pt x="13578" y="59435"/>
                    <a:pt x="11944" y="61655"/>
                  </a:cubicBezTo>
                  <a:cubicBezTo>
                    <a:pt x="11906" y="61672"/>
                    <a:pt x="11869" y="61693"/>
                    <a:pt x="11828" y="61707"/>
                  </a:cubicBezTo>
                  <a:cubicBezTo>
                    <a:pt x="12195" y="60587"/>
                    <a:pt x="12868" y="59718"/>
                    <a:pt x="13844" y="59100"/>
                  </a:cubicBezTo>
                  <a:cubicBezTo>
                    <a:pt x="15004" y="58119"/>
                    <a:pt x="15971" y="56744"/>
                    <a:pt x="16953" y="55592"/>
                  </a:cubicBezTo>
                  <a:cubicBezTo>
                    <a:pt x="17123" y="55393"/>
                    <a:pt x="17311" y="55206"/>
                    <a:pt x="17484" y="55009"/>
                  </a:cubicBezTo>
                  <a:cubicBezTo>
                    <a:pt x="17634" y="54859"/>
                    <a:pt x="17790" y="54712"/>
                    <a:pt x="17934" y="54559"/>
                  </a:cubicBezTo>
                  <a:cubicBezTo>
                    <a:pt x="18572" y="53895"/>
                    <a:pt x="19199" y="53219"/>
                    <a:pt x="19828" y="52550"/>
                  </a:cubicBezTo>
                  <a:cubicBezTo>
                    <a:pt x="21275" y="51112"/>
                    <a:pt x="22770" y="49717"/>
                    <a:pt x="24202" y="48283"/>
                  </a:cubicBezTo>
                  <a:cubicBezTo>
                    <a:pt x="25230" y="47255"/>
                    <a:pt x="26298" y="46276"/>
                    <a:pt x="27387" y="45315"/>
                  </a:cubicBezTo>
                  <a:close/>
                  <a:moveTo>
                    <a:pt x="45612" y="47341"/>
                  </a:moveTo>
                  <a:lnTo>
                    <a:pt x="45612" y="47341"/>
                  </a:lnTo>
                  <a:cubicBezTo>
                    <a:pt x="41784" y="51152"/>
                    <a:pt x="38068" y="55084"/>
                    <a:pt x="34347" y="58912"/>
                  </a:cubicBezTo>
                  <a:lnTo>
                    <a:pt x="34350" y="58912"/>
                  </a:lnTo>
                  <a:cubicBezTo>
                    <a:pt x="33432" y="59854"/>
                    <a:pt x="32523" y="60803"/>
                    <a:pt x="31619" y="61759"/>
                  </a:cubicBezTo>
                  <a:cubicBezTo>
                    <a:pt x="31763" y="61589"/>
                    <a:pt x="31913" y="61424"/>
                    <a:pt x="32058" y="61257"/>
                  </a:cubicBezTo>
                  <a:cubicBezTo>
                    <a:pt x="35978" y="56684"/>
                    <a:pt x="40049" y="52342"/>
                    <a:pt x="44512" y="48294"/>
                  </a:cubicBezTo>
                  <a:cubicBezTo>
                    <a:pt x="44870" y="47968"/>
                    <a:pt x="45246" y="47659"/>
                    <a:pt x="45612" y="47341"/>
                  </a:cubicBezTo>
                  <a:close/>
                  <a:moveTo>
                    <a:pt x="52348" y="46163"/>
                  </a:moveTo>
                  <a:lnTo>
                    <a:pt x="52348" y="46163"/>
                  </a:lnTo>
                  <a:cubicBezTo>
                    <a:pt x="51750" y="46900"/>
                    <a:pt x="51129" y="47619"/>
                    <a:pt x="50488" y="48320"/>
                  </a:cubicBezTo>
                  <a:cubicBezTo>
                    <a:pt x="49879" y="48886"/>
                    <a:pt x="49264" y="49449"/>
                    <a:pt x="48641" y="50003"/>
                  </a:cubicBezTo>
                  <a:cubicBezTo>
                    <a:pt x="44377" y="53797"/>
                    <a:pt x="40329" y="57807"/>
                    <a:pt x="36264" y="61811"/>
                  </a:cubicBezTo>
                  <a:cubicBezTo>
                    <a:pt x="36065" y="61981"/>
                    <a:pt x="35869" y="62155"/>
                    <a:pt x="35672" y="62328"/>
                  </a:cubicBezTo>
                  <a:cubicBezTo>
                    <a:pt x="40955" y="56652"/>
                    <a:pt x="46282" y="51031"/>
                    <a:pt x="52348" y="46163"/>
                  </a:cubicBezTo>
                  <a:close/>
                  <a:moveTo>
                    <a:pt x="61488" y="39142"/>
                  </a:moveTo>
                  <a:lnTo>
                    <a:pt x="61488" y="39142"/>
                  </a:lnTo>
                  <a:cubicBezTo>
                    <a:pt x="56394" y="43598"/>
                    <a:pt x="51997" y="49062"/>
                    <a:pt x="47099" y="53756"/>
                  </a:cubicBezTo>
                  <a:cubicBezTo>
                    <a:pt x="43975" y="56747"/>
                    <a:pt x="40315" y="59525"/>
                    <a:pt x="37124" y="62614"/>
                  </a:cubicBezTo>
                  <a:cubicBezTo>
                    <a:pt x="39050" y="60731"/>
                    <a:pt x="40941" y="58806"/>
                    <a:pt x="42875" y="56952"/>
                  </a:cubicBezTo>
                  <a:cubicBezTo>
                    <a:pt x="49002" y="51084"/>
                    <a:pt x="54965" y="44545"/>
                    <a:pt x="61488" y="39142"/>
                  </a:cubicBezTo>
                  <a:close/>
                  <a:moveTo>
                    <a:pt x="32346" y="46293"/>
                  </a:moveTo>
                  <a:lnTo>
                    <a:pt x="32346" y="46293"/>
                  </a:lnTo>
                  <a:cubicBezTo>
                    <a:pt x="26393" y="52359"/>
                    <a:pt x="20664" y="58843"/>
                    <a:pt x="15056" y="64032"/>
                  </a:cubicBezTo>
                  <a:lnTo>
                    <a:pt x="15056" y="64032"/>
                  </a:lnTo>
                  <a:cubicBezTo>
                    <a:pt x="19543" y="59881"/>
                    <a:pt x="23537" y="55056"/>
                    <a:pt x="27828" y="50690"/>
                  </a:cubicBezTo>
                  <a:cubicBezTo>
                    <a:pt x="29280" y="49212"/>
                    <a:pt x="30825" y="47766"/>
                    <a:pt x="32346" y="46293"/>
                  </a:cubicBezTo>
                  <a:close/>
                  <a:moveTo>
                    <a:pt x="31521" y="48698"/>
                  </a:moveTo>
                  <a:cubicBezTo>
                    <a:pt x="31232" y="49022"/>
                    <a:pt x="30952" y="49354"/>
                    <a:pt x="30660" y="49680"/>
                  </a:cubicBezTo>
                  <a:cubicBezTo>
                    <a:pt x="26480" y="54374"/>
                    <a:pt x="22048" y="58846"/>
                    <a:pt x="17605" y="63295"/>
                  </a:cubicBezTo>
                  <a:cubicBezTo>
                    <a:pt x="16587" y="64315"/>
                    <a:pt x="16136" y="64710"/>
                    <a:pt x="16051" y="64710"/>
                  </a:cubicBezTo>
                  <a:cubicBezTo>
                    <a:pt x="15803" y="64710"/>
                    <a:pt x="18670" y="61353"/>
                    <a:pt x="19687" y="60336"/>
                  </a:cubicBezTo>
                  <a:cubicBezTo>
                    <a:pt x="21540" y="58482"/>
                    <a:pt x="23414" y="56646"/>
                    <a:pt x="25265" y="54790"/>
                  </a:cubicBezTo>
                  <a:cubicBezTo>
                    <a:pt x="27306" y="52743"/>
                    <a:pt x="29396" y="50699"/>
                    <a:pt x="31521" y="48698"/>
                  </a:cubicBezTo>
                  <a:close/>
                  <a:moveTo>
                    <a:pt x="49625" y="54417"/>
                  </a:moveTo>
                  <a:lnTo>
                    <a:pt x="49625" y="54417"/>
                  </a:lnTo>
                  <a:cubicBezTo>
                    <a:pt x="47853" y="56337"/>
                    <a:pt x="46077" y="58254"/>
                    <a:pt x="44235" y="60113"/>
                  </a:cubicBezTo>
                  <a:cubicBezTo>
                    <a:pt x="43095" y="61262"/>
                    <a:pt x="39063" y="64918"/>
                    <a:pt x="38652" y="64918"/>
                  </a:cubicBezTo>
                  <a:cubicBezTo>
                    <a:pt x="38502" y="64918"/>
                    <a:pt x="38835" y="64432"/>
                    <a:pt x="39965" y="63159"/>
                  </a:cubicBezTo>
                  <a:cubicBezTo>
                    <a:pt x="42523" y="60394"/>
                    <a:pt x="45690" y="58139"/>
                    <a:pt x="48398" y="55552"/>
                  </a:cubicBezTo>
                  <a:cubicBezTo>
                    <a:pt x="48802" y="55168"/>
                    <a:pt x="49215" y="54796"/>
                    <a:pt x="49625" y="54417"/>
                  </a:cubicBezTo>
                  <a:close/>
                  <a:moveTo>
                    <a:pt x="44789" y="60596"/>
                  </a:moveTo>
                  <a:cubicBezTo>
                    <a:pt x="43759" y="61667"/>
                    <a:pt x="42725" y="62738"/>
                    <a:pt x="41654" y="63766"/>
                  </a:cubicBezTo>
                  <a:cubicBezTo>
                    <a:pt x="40692" y="64687"/>
                    <a:pt x="40301" y="65031"/>
                    <a:pt x="40256" y="65031"/>
                  </a:cubicBezTo>
                  <a:cubicBezTo>
                    <a:pt x="40163" y="65031"/>
                    <a:pt x="41619" y="63497"/>
                    <a:pt x="42503" y="62648"/>
                  </a:cubicBezTo>
                  <a:cubicBezTo>
                    <a:pt x="43239" y="61938"/>
                    <a:pt x="44019" y="61271"/>
                    <a:pt x="44789" y="60596"/>
                  </a:cubicBezTo>
                  <a:close/>
                  <a:moveTo>
                    <a:pt x="30585" y="51239"/>
                  </a:moveTo>
                  <a:cubicBezTo>
                    <a:pt x="30274" y="51600"/>
                    <a:pt x="29962" y="51961"/>
                    <a:pt x="29653" y="52327"/>
                  </a:cubicBezTo>
                  <a:cubicBezTo>
                    <a:pt x="26307" y="56274"/>
                    <a:pt x="22811" y="60064"/>
                    <a:pt x="19320" y="63867"/>
                  </a:cubicBezTo>
                  <a:cubicBezTo>
                    <a:pt x="19066" y="64106"/>
                    <a:pt x="18827" y="64352"/>
                    <a:pt x="18572" y="64588"/>
                  </a:cubicBezTo>
                  <a:cubicBezTo>
                    <a:pt x="17284" y="65796"/>
                    <a:pt x="16706" y="66261"/>
                    <a:pt x="16582" y="66261"/>
                  </a:cubicBezTo>
                  <a:cubicBezTo>
                    <a:pt x="16201" y="66261"/>
                    <a:pt x="20054" y="61918"/>
                    <a:pt x="20807" y="61133"/>
                  </a:cubicBezTo>
                  <a:lnTo>
                    <a:pt x="20804" y="61133"/>
                  </a:lnTo>
                  <a:cubicBezTo>
                    <a:pt x="23140" y="58699"/>
                    <a:pt x="25455" y="56242"/>
                    <a:pt x="27851" y="53863"/>
                  </a:cubicBezTo>
                  <a:cubicBezTo>
                    <a:pt x="28743" y="52977"/>
                    <a:pt x="29661" y="52108"/>
                    <a:pt x="30585" y="51239"/>
                  </a:cubicBezTo>
                  <a:close/>
                  <a:moveTo>
                    <a:pt x="55535" y="39477"/>
                  </a:moveTo>
                  <a:lnTo>
                    <a:pt x="55535" y="39477"/>
                  </a:lnTo>
                  <a:cubicBezTo>
                    <a:pt x="54738" y="40352"/>
                    <a:pt x="53993" y="41293"/>
                    <a:pt x="53179" y="42177"/>
                  </a:cubicBezTo>
                  <a:cubicBezTo>
                    <a:pt x="49443" y="46233"/>
                    <a:pt x="45292" y="50018"/>
                    <a:pt x="41348" y="53875"/>
                  </a:cubicBezTo>
                  <a:cubicBezTo>
                    <a:pt x="40208" y="54992"/>
                    <a:pt x="39047" y="56095"/>
                    <a:pt x="37892" y="57195"/>
                  </a:cubicBezTo>
                  <a:cubicBezTo>
                    <a:pt x="34994" y="59833"/>
                    <a:pt x="32110" y="62472"/>
                    <a:pt x="29350" y="65235"/>
                  </a:cubicBezTo>
                  <a:cubicBezTo>
                    <a:pt x="28899" y="65657"/>
                    <a:pt x="28449" y="66078"/>
                    <a:pt x="27999" y="66500"/>
                  </a:cubicBezTo>
                  <a:cubicBezTo>
                    <a:pt x="32046" y="62492"/>
                    <a:pt x="35903" y="58217"/>
                    <a:pt x="40066" y="54400"/>
                  </a:cubicBezTo>
                  <a:cubicBezTo>
                    <a:pt x="45349" y="49559"/>
                    <a:pt x="50338" y="44414"/>
                    <a:pt x="55535" y="39477"/>
                  </a:cubicBezTo>
                  <a:close/>
                  <a:moveTo>
                    <a:pt x="36668" y="48938"/>
                  </a:moveTo>
                  <a:cubicBezTo>
                    <a:pt x="34812" y="50947"/>
                    <a:pt x="32967" y="52974"/>
                    <a:pt x="31108" y="54989"/>
                  </a:cubicBezTo>
                  <a:cubicBezTo>
                    <a:pt x="28192" y="57925"/>
                    <a:pt x="25311" y="60899"/>
                    <a:pt x="22291" y="63731"/>
                  </a:cubicBezTo>
                  <a:cubicBezTo>
                    <a:pt x="20775" y="65151"/>
                    <a:pt x="19164" y="66450"/>
                    <a:pt x="17504" y="67698"/>
                  </a:cubicBezTo>
                  <a:cubicBezTo>
                    <a:pt x="17833" y="67449"/>
                    <a:pt x="19453" y="66058"/>
                    <a:pt x="19889" y="65636"/>
                  </a:cubicBezTo>
                  <a:cubicBezTo>
                    <a:pt x="22161" y="63436"/>
                    <a:pt x="24222" y="61020"/>
                    <a:pt x="26301" y="58638"/>
                  </a:cubicBezTo>
                  <a:cubicBezTo>
                    <a:pt x="26379" y="58546"/>
                    <a:pt x="26460" y="58456"/>
                    <a:pt x="26541" y="58364"/>
                  </a:cubicBezTo>
                  <a:cubicBezTo>
                    <a:pt x="29252" y="55795"/>
                    <a:pt x="31983" y="53248"/>
                    <a:pt x="34734" y="50722"/>
                  </a:cubicBezTo>
                  <a:cubicBezTo>
                    <a:pt x="35381" y="50127"/>
                    <a:pt x="36024" y="49533"/>
                    <a:pt x="36668" y="48938"/>
                  </a:cubicBezTo>
                  <a:close/>
                  <a:moveTo>
                    <a:pt x="20839" y="66116"/>
                  </a:moveTo>
                  <a:lnTo>
                    <a:pt x="20839" y="66116"/>
                  </a:lnTo>
                  <a:cubicBezTo>
                    <a:pt x="20712" y="66260"/>
                    <a:pt x="20582" y="66401"/>
                    <a:pt x="20455" y="66549"/>
                  </a:cubicBezTo>
                  <a:lnTo>
                    <a:pt x="20455" y="66546"/>
                  </a:lnTo>
                  <a:cubicBezTo>
                    <a:pt x="20249" y="66781"/>
                    <a:pt x="18656" y="68156"/>
                    <a:pt x="18579" y="68156"/>
                  </a:cubicBezTo>
                  <a:cubicBezTo>
                    <a:pt x="18546" y="68156"/>
                    <a:pt x="18798" y="67897"/>
                    <a:pt x="19571" y="67175"/>
                  </a:cubicBezTo>
                  <a:cubicBezTo>
                    <a:pt x="19970" y="66803"/>
                    <a:pt x="20400" y="66456"/>
                    <a:pt x="20839" y="66116"/>
                  </a:cubicBezTo>
                  <a:close/>
                  <a:moveTo>
                    <a:pt x="41689" y="49284"/>
                  </a:moveTo>
                  <a:lnTo>
                    <a:pt x="41689" y="49284"/>
                  </a:lnTo>
                  <a:cubicBezTo>
                    <a:pt x="39639" y="51418"/>
                    <a:pt x="37633" y="53589"/>
                    <a:pt x="35629" y="55763"/>
                  </a:cubicBezTo>
                  <a:cubicBezTo>
                    <a:pt x="34047" y="57417"/>
                    <a:pt x="32491" y="59091"/>
                    <a:pt x="30964" y="60789"/>
                  </a:cubicBezTo>
                  <a:cubicBezTo>
                    <a:pt x="28492" y="63416"/>
                    <a:pt x="25981" y="66003"/>
                    <a:pt x="23348" y="68480"/>
                  </a:cubicBezTo>
                  <a:cubicBezTo>
                    <a:pt x="23261" y="68561"/>
                    <a:pt x="23203" y="68619"/>
                    <a:pt x="23125" y="68694"/>
                  </a:cubicBezTo>
                  <a:cubicBezTo>
                    <a:pt x="23197" y="68613"/>
                    <a:pt x="23264" y="68544"/>
                    <a:pt x="23345" y="68451"/>
                  </a:cubicBezTo>
                  <a:cubicBezTo>
                    <a:pt x="24858" y="66748"/>
                    <a:pt x="26321" y="65001"/>
                    <a:pt x="27808" y="63272"/>
                  </a:cubicBezTo>
                  <a:cubicBezTo>
                    <a:pt x="30796" y="59793"/>
                    <a:pt x="33954" y="56513"/>
                    <a:pt x="37277" y="53355"/>
                  </a:cubicBezTo>
                  <a:cubicBezTo>
                    <a:pt x="38727" y="51975"/>
                    <a:pt x="40205" y="50624"/>
                    <a:pt x="41689" y="49284"/>
                  </a:cubicBezTo>
                  <a:close/>
                  <a:moveTo>
                    <a:pt x="47803" y="42529"/>
                  </a:moveTo>
                  <a:lnTo>
                    <a:pt x="47803" y="42529"/>
                  </a:lnTo>
                  <a:cubicBezTo>
                    <a:pt x="45658" y="44463"/>
                    <a:pt x="43502" y="46389"/>
                    <a:pt x="41484" y="48398"/>
                  </a:cubicBezTo>
                  <a:cubicBezTo>
                    <a:pt x="36137" y="53727"/>
                    <a:pt x="30704" y="59025"/>
                    <a:pt x="25614" y="64603"/>
                  </a:cubicBezTo>
                  <a:cubicBezTo>
                    <a:pt x="24603" y="65711"/>
                    <a:pt x="23668" y="66866"/>
                    <a:pt x="22637" y="67955"/>
                  </a:cubicBezTo>
                  <a:cubicBezTo>
                    <a:pt x="22066" y="68557"/>
                    <a:pt x="21642" y="68832"/>
                    <a:pt x="21476" y="68832"/>
                  </a:cubicBezTo>
                  <a:cubicBezTo>
                    <a:pt x="21266" y="68832"/>
                    <a:pt x="21469" y="68390"/>
                    <a:pt x="22308" y="67614"/>
                  </a:cubicBezTo>
                  <a:cubicBezTo>
                    <a:pt x="24603" y="65492"/>
                    <a:pt x="26855" y="63272"/>
                    <a:pt x="28943" y="60942"/>
                  </a:cubicBezTo>
                  <a:cubicBezTo>
                    <a:pt x="34027" y="55266"/>
                    <a:pt x="39007" y="49657"/>
                    <a:pt x="44908" y="44795"/>
                  </a:cubicBezTo>
                  <a:cubicBezTo>
                    <a:pt x="45855" y="44016"/>
                    <a:pt x="46828" y="43268"/>
                    <a:pt x="47803" y="42529"/>
                  </a:cubicBezTo>
                  <a:close/>
                  <a:moveTo>
                    <a:pt x="25547" y="63047"/>
                  </a:moveTo>
                  <a:cubicBezTo>
                    <a:pt x="24173" y="64493"/>
                    <a:pt x="22802" y="65942"/>
                    <a:pt x="21431" y="67395"/>
                  </a:cubicBezTo>
                  <a:cubicBezTo>
                    <a:pt x="21084" y="67761"/>
                    <a:pt x="19699" y="69322"/>
                    <a:pt x="19638" y="69322"/>
                  </a:cubicBezTo>
                  <a:cubicBezTo>
                    <a:pt x="19601" y="69322"/>
                    <a:pt x="20054" y="68745"/>
                    <a:pt x="21526" y="66973"/>
                  </a:cubicBezTo>
                  <a:cubicBezTo>
                    <a:pt x="22718" y="65541"/>
                    <a:pt x="24168" y="64303"/>
                    <a:pt x="25542" y="63052"/>
                  </a:cubicBezTo>
                  <a:lnTo>
                    <a:pt x="25547" y="63047"/>
                  </a:lnTo>
                  <a:close/>
                  <a:moveTo>
                    <a:pt x="44726" y="51178"/>
                  </a:moveTo>
                  <a:cubicBezTo>
                    <a:pt x="42893" y="53089"/>
                    <a:pt x="41074" y="55018"/>
                    <a:pt x="39249" y="56938"/>
                  </a:cubicBezTo>
                  <a:lnTo>
                    <a:pt x="39252" y="56938"/>
                  </a:lnTo>
                  <a:cubicBezTo>
                    <a:pt x="36192" y="59816"/>
                    <a:pt x="33302" y="62801"/>
                    <a:pt x="30464" y="65847"/>
                  </a:cubicBezTo>
                  <a:cubicBezTo>
                    <a:pt x="28723" y="67513"/>
                    <a:pt x="26953" y="69138"/>
                    <a:pt x="25126" y="70697"/>
                  </a:cubicBezTo>
                  <a:cubicBezTo>
                    <a:pt x="24395" y="71319"/>
                    <a:pt x="24060" y="71558"/>
                    <a:pt x="23976" y="71558"/>
                  </a:cubicBezTo>
                  <a:cubicBezTo>
                    <a:pt x="23713" y="71558"/>
                    <a:pt x="25931" y="69199"/>
                    <a:pt x="26131" y="68971"/>
                  </a:cubicBezTo>
                  <a:cubicBezTo>
                    <a:pt x="26136" y="68965"/>
                    <a:pt x="26142" y="68959"/>
                    <a:pt x="26151" y="68953"/>
                  </a:cubicBezTo>
                  <a:cubicBezTo>
                    <a:pt x="29494" y="66032"/>
                    <a:pt x="32600" y="62550"/>
                    <a:pt x="35791" y="59438"/>
                  </a:cubicBezTo>
                  <a:cubicBezTo>
                    <a:pt x="37433" y="57954"/>
                    <a:pt x="39090" y="56487"/>
                    <a:pt x="40730" y="55001"/>
                  </a:cubicBezTo>
                  <a:cubicBezTo>
                    <a:pt x="42096" y="53762"/>
                    <a:pt x="43418" y="52477"/>
                    <a:pt x="44726" y="51178"/>
                  </a:cubicBezTo>
                  <a:close/>
                  <a:moveTo>
                    <a:pt x="9695" y="0"/>
                  </a:moveTo>
                  <a:cubicBezTo>
                    <a:pt x="9637" y="0"/>
                    <a:pt x="9579" y="1"/>
                    <a:pt x="9522" y="3"/>
                  </a:cubicBezTo>
                  <a:lnTo>
                    <a:pt x="9513" y="3"/>
                  </a:lnTo>
                  <a:cubicBezTo>
                    <a:pt x="9395" y="6"/>
                    <a:pt x="9279" y="3"/>
                    <a:pt x="9164" y="15"/>
                  </a:cubicBezTo>
                  <a:cubicBezTo>
                    <a:pt x="6479" y="295"/>
                    <a:pt x="6363" y="3525"/>
                    <a:pt x="6923" y="6268"/>
                  </a:cubicBezTo>
                  <a:cubicBezTo>
                    <a:pt x="6918" y="6300"/>
                    <a:pt x="6923" y="6331"/>
                    <a:pt x="6938" y="6357"/>
                  </a:cubicBezTo>
                  <a:cubicBezTo>
                    <a:pt x="6996" y="6632"/>
                    <a:pt x="7059" y="6897"/>
                    <a:pt x="7128" y="7160"/>
                  </a:cubicBezTo>
                  <a:cubicBezTo>
                    <a:pt x="7088" y="7252"/>
                    <a:pt x="7045" y="7345"/>
                    <a:pt x="7007" y="7437"/>
                  </a:cubicBezTo>
                  <a:cubicBezTo>
                    <a:pt x="6966" y="7537"/>
                    <a:pt x="7069" y="7641"/>
                    <a:pt x="7167" y="7641"/>
                  </a:cubicBezTo>
                  <a:cubicBezTo>
                    <a:pt x="7194" y="7641"/>
                    <a:pt x="7221" y="7633"/>
                    <a:pt x="7244" y="7616"/>
                  </a:cubicBezTo>
                  <a:lnTo>
                    <a:pt x="7258" y="7608"/>
                  </a:lnTo>
                  <a:cubicBezTo>
                    <a:pt x="7356" y="7942"/>
                    <a:pt x="7460" y="8260"/>
                    <a:pt x="7567" y="8549"/>
                  </a:cubicBezTo>
                  <a:cubicBezTo>
                    <a:pt x="7564" y="8589"/>
                    <a:pt x="7579" y="8630"/>
                    <a:pt x="7611" y="8656"/>
                  </a:cubicBezTo>
                  <a:cubicBezTo>
                    <a:pt x="7691" y="8863"/>
                    <a:pt x="7769" y="9051"/>
                    <a:pt x="7850" y="9221"/>
                  </a:cubicBezTo>
                  <a:cubicBezTo>
                    <a:pt x="7824" y="9259"/>
                    <a:pt x="7801" y="9299"/>
                    <a:pt x="7778" y="9337"/>
                  </a:cubicBezTo>
                  <a:cubicBezTo>
                    <a:pt x="7709" y="9451"/>
                    <a:pt x="7813" y="9575"/>
                    <a:pt x="7920" y="9575"/>
                  </a:cubicBezTo>
                  <a:cubicBezTo>
                    <a:pt x="7947" y="9575"/>
                    <a:pt x="7975" y="9567"/>
                    <a:pt x="8000" y="9548"/>
                  </a:cubicBezTo>
                  <a:lnTo>
                    <a:pt x="8000" y="9548"/>
                  </a:lnTo>
                  <a:cubicBezTo>
                    <a:pt x="7969" y="9617"/>
                    <a:pt x="7983" y="9715"/>
                    <a:pt x="8072" y="9744"/>
                  </a:cubicBezTo>
                  <a:cubicBezTo>
                    <a:pt x="8337" y="9829"/>
                    <a:pt x="8587" y="9867"/>
                    <a:pt x="8824" y="9867"/>
                  </a:cubicBezTo>
                  <a:cubicBezTo>
                    <a:pt x="10122" y="9867"/>
                    <a:pt x="11009" y="8700"/>
                    <a:pt x="11566" y="7518"/>
                  </a:cubicBezTo>
                  <a:cubicBezTo>
                    <a:pt x="11638" y="7821"/>
                    <a:pt x="11730" y="8110"/>
                    <a:pt x="11987" y="8312"/>
                  </a:cubicBezTo>
                  <a:cubicBezTo>
                    <a:pt x="12065" y="8370"/>
                    <a:pt x="12129" y="8442"/>
                    <a:pt x="12181" y="8526"/>
                  </a:cubicBezTo>
                  <a:cubicBezTo>
                    <a:pt x="12166" y="8575"/>
                    <a:pt x="12181" y="8632"/>
                    <a:pt x="12224" y="8667"/>
                  </a:cubicBezTo>
                  <a:cubicBezTo>
                    <a:pt x="12325" y="9141"/>
                    <a:pt x="11664" y="9649"/>
                    <a:pt x="11592" y="10255"/>
                  </a:cubicBezTo>
                  <a:cubicBezTo>
                    <a:pt x="11514" y="10890"/>
                    <a:pt x="11675" y="11413"/>
                    <a:pt x="11967" y="11843"/>
                  </a:cubicBezTo>
                  <a:cubicBezTo>
                    <a:pt x="11921" y="11952"/>
                    <a:pt x="12016" y="12065"/>
                    <a:pt x="12126" y="12071"/>
                  </a:cubicBezTo>
                  <a:cubicBezTo>
                    <a:pt x="12276" y="12241"/>
                    <a:pt x="12449" y="12391"/>
                    <a:pt x="12637" y="12521"/>
                  </a:cubicBezTo>
                  <a:cubicBezTo>
                    <a:pt x="12625" y="12550"/>
                    <a:pt x="12611" y="12576"/>
                    <a:pt x="12599" y="12605"/>
                  </a:cubicBezTo>
                  <a:cubicBezTo>
                    <a:pt x="12563" y="12716"/>
                    <a:pt x="12666" y="12828"/>
                    <a:pt x="12772" y="12828"/>
                  </a:cubicBezTo>
                  <a:cubicBezTo>
                    <a:pt x="12801" y="12828"/>
                    <a:pt x="12830" y="12820"/>
                    <a:pt x="12856" y="12801"/>
                  </a:cubicBezTo>
                  <a:cubicBezTo>
                    <a:pt x="12891" y="12778"/>
                    <a:pt x="12923" y="12746"/>
                    <a:pt x="12960" y="12720"/>
                  </a:cubicBezTo>
                  <a:cubicBezTo>
                    <a:pt x="13540" y="13032"/>
                    <a:pt x="14228" y="13203"/>
                    <a:pt x="14900" y="13223"/>
                  </a:cubicBezTo>
                  <a:cubicBezTo>
                    <a:pt x="14903" y="13223"/>
                    <a:pt x="14906" y="13223"/>
                    <a:pt x="14909" y="13223"/>
                  </a:cubicBezTo>
                  <a:cubicBezTo>
                    <a:pt x="14965" y="13223"/>
                    <a:pt x="15007" y="13171"/>
                    <a:pt x="14998" y="13116"/>
                  </a:cubicBezTo>
                  <a:cubicBezTo>
                    <a:pt x="15013" y="13107"/>
                    <a:pt x="15033" y="13110"/>
                    <a:pt x="15047" y="13099"/>
                  </a:cubicBezTo>
                  <a:cubicBezTo>
                    <a:pt x="16485" y="11941"/>
                    <a:pt x="17704" y="10523"/>
                    <a:pt x="18769" y="8988"/>
                  </a:cubicBezTo>
                  <a:cubicBezTo>
                    <a:pt x="19320" y="8396"/>
                    <a:pt x="19854" y="7787"/>
                    <a:pt x="20357" y="7134"/>
                  </a:cubicBezTo>
                  <a:cubicBezTo>
                    <a:pt x="21180" y="6065"/>
                    <a:pt x="21477" y="5680"/>
                    <a:pt x="21481" y="5680"/>
                  </a:cubicBezTo>
                  <a:lnTo>
                    <a:pt x="21481" y="5680"/>
                  </a:lnTo>
                  <a:cubicBezTo>
                    <a:pt x="21489" y="5680"/>
                    <a:pt x="20134" y="7473"/>
                    <a:pt x="19771" y="8043"/>
                  </a:cubicBezTo>
                  <a:cubicBezTo>
                    <a:pt x="18601" y="9880"/>
                    <a:pt x="17311" y="11641"/>
                    <a:pt x="16067" y="13425"/>
                  </a:cubicBezTo>
                  <a:cubicBezTo>
                    <a:pt x="15979" y="13549"/>
                    <a:pt x="16103" y="13688"/>
                    <a:pt x="16227" y="13688"/>
                  </a:cubicBezTo>
                  <a:cubicBezTo>
                    <a:pt x="16267" y="13688"/>
                    <a:pt x="16308" y="13673"/>
                    <a:pt x="16341" y="13638"/>
                  </a:cubicBezTo>
                  <a:cubicBezTo>
                    <a:pt x="18445" y="11387"/>
                    <a:pt x="20048" y="8765"/>
                    <a:pt x="22014" y="6404"/>
                  </a:cubicBezTo>
                  <a:lnTo>
                    <a:pt x="22014" y="6404"/>
                  </a:lnTo>
                  <a:cubicBezTo>
                    <a:pt x="20039" y="8777"/>
                    <a:pt x="18596" y="11785"/>
                    <a:pt x="16713" y="14288"/>
                  </a:cubicBezTo>
                  <a:cubicBezTo>
                    <a:pt x="16619" y="14410"/>
                    <a:pt x="16746" y="14547"/>
                    <a:pt x="16873" y="14547"/>
                  </a:cubicBezTo>
                  <a:cubicBezTo>
                    <a:pt x="16914" y="14547"/>
                    <a:pt x="16954" y="14533"/>
                    <a:pt x="16988" y="14499"/>
                  </a:cubicBezTo>
                  <a:cubicBezTo>
                    <a:pt x="18665" y="12790"/>
                    <a:pt x="20045" y="10896"/>
                    <a:pt x="21471" y="8979"/>
                  </a:cubicBezTo>
                  <a:cubicBezTo>
                    <a:pt x="21931" y="8360"/>
                    <a:pt x="22116" y="8127"/>
                    <a:pt x="22134" y="8127"/>
                  </a:cubicBezTo>
                  <a:cubicBezTo>
                    <a:pt x="22186" y="8127"/>
                    <a:pt x="20816" y="10110"/>
                    <a:pt x="20697" y="10301"/>
                  </a:cubicBezTo>
                  <a:cubicBezTo>
                    <a:pt x="19791" y="11742"/>
                    <a:pt x="18777" y="13119"/>
                    <a:pt x="17790" y="14502"/>
                  </a:cubicBezTo>
                  <a:cubicBezTo>
                    <a:pt x="17698" y="14631"/>
                    <a:pt x="17822" y="14760"/>
                    <a:pt x="17948" y="14760"/>
                  </a:cubicBezTo>
                  <a:cubicBezTo>
                    <a:pt x="17989" y="14760"/>
                    <a:pt x="18030" y="14746"/>
                    <a:pt x="18064" y="14715"/>
                  </a:cubicBezTo>
                  <a:cubicBezTo>
                    <a:pt x="19014" y="13864"/>
                    <a:pt x="19872" y="12954"/>
                    <a:pt x="20689" y="11999"/>
                  </a:cubicBezTo>
                  <a:lnTo>
                    <a:pt x="20689" y="11999"/>
                  </a:lnTo>
                  <a:cubicBezTo>
                    <a:pt x="20160" y="12775"/>
                    <a:pt x="19644" y="13555"/>
                    <a:pt x="19190" y="14395"/>
                  </a:cubicBezTo>
                  <a:cubicBezTo>
                    <a:pt x="19115" y="14536"/>
                    <a:pt x="19224" y="14649"/>
                    <a:pt x="19342" y="14649"/>
                  </a:cubicBezTo>
                  <a:cubicBezTo>
                    <a:pt x="19396" y="14649"/>
                    <a:pt x="19452" y="14626"/>
                    <a:pt x="19493" y="14571"/>
                  </a:cubicBezTo>
                  <a:cubicBezTo>
                    <a:pt x="20296" y="13509"/>
                    <a:pt x="22227" y="11681"/>
                    <a:pt x="22860" y="10408"/>
                  </a:cubicBezTo>
                  <a:lnTo>
                    <a:pt x="22860" y="10408"/>
                  </a:lnTo>
                  <a:cubicBezTo>
                    <a:pt x="22124" y="11892"/>
                    <a:pt x="20946" y="13214"/>
                    <a:pt x="20054" y="14611"/>
                  </a:cubicBezTo>
                  <a:cubicBezTo>
                    <a:pt x="19964" y="14748"/>
                    <a:pt x="20083" y="14862"/>
                    <a:pt x="20209" y="14862"/>
                  </a:cubicBezTo>
                  <a:cubicBezTo>
                    <a:pt x="20250" y="14862"/>
                    <a:pt x="20292" y="14850"/>
                    <a:pt x="20328" y="14822"/>
                  </a:cubicBezTo>
                  <a:cubicBezTo>
                    <a:pt x="21151" y="14184"/>
                    <a:pt x="21913" y="13514"/>
                    <a:pt x="22594" y="12749"/>
                  </a:cubicBezTo>
                  <a:lnTo>
                    <a:pt x="22594" y="12749"/>
                  </a:lnTo>
                  <a:cubicBezTo>
                    <a:pt x="21835" y="13745"/>
                    <a:pt x="20917" y="14964"/>
                    <a:pt x="20700" y="15258"/>
                  </a:cubicBezTo>
                  <a:cubicBezTo>
                    <a:pt x="20611" y="15377"/>
                    <a:pt x="20740" y="15524"/>
                    <a:pt x="20863" y="15524"/>
                  </a:cubicBezTo>
                  <a:cubicBezTo>
                    <a:pt x="20903" y="15524"/>
                    <a:pt x="20943" y="15508"/>
                    <a:pt x="20974" y="15469"/>
                  </a:cubicBezTo>
                  <a:cubicBezTo>
                    <a:pt x="21913" y="14288"/>
                    <a:pt x="22964" y="13231"/>
                    <a:pt x="24003" y="12137"/>
                  </a:cubicBezTo>
                  <a:lnTo>
                    <a:pt x="24003" y="12137"/>
                  </a:lnTo>
                  <a:cubicBezTo>
                    <a:pt x="23336" y="12842"/>
                    <a:pt x="22054" y="14294"/>
                    <a:pt x="21347" y="15581"/>
                  </a:cubicBezTo>
                  <a:cubicBezTo>
                    <a:pt x="21276" y="15708"/>
                    <a:pt x="21385" y="15847"/>
                    <a:pt x="21503" y="15847"/>
                  </a:cubicBezTo>
                  <a:cubicBezTo>
                    <a:pt x="21543" y="15847"/>
                    <a:pt x="21585" y="15830"/>
                    <a:pt x="21621" y="15792"/>
                  </a:cubicBezTo>
                  <a:cubicBezTo>
                    <a:pt x="22533" y="14848"/>
                    <a:pt x="23648" y="13970"/>
                    <a:pt x="24416" y="12899"/>
                  </a:cubicBezTo>
                  <a:lnTo>
                    <a:pt x="24416" y="12899"/>
                  </a:lnTo>
                  <a:cubicBezTo>
                    <a:pt x="23408" y="14311"/>
                    <a:pt x="22149" y="15506"/>
                    <a:pt x="21240" y="16982"/>
                  </a:cubicBezTo>
                  <a:cubicBezTo>
                    <a:pt x="21155" y="17118"/>
                    <a:pt x="21269" y="17229"/>
                    <a:pt x="21392" y="17229"/>
                  </a:cubicBezTo>
                  <a:cubicBezTo>
                    <a:pt x="21402" y="17229"/>
                    <a:pt x="21412" y="17229"/>
                    <a:pt x="21422" y="17227"/>
                  </a:cubicBezTo>
                  <a:lnTo>
                    <a:pt x="21422" y="17227"/>
                  </a:lnTo>
                  <a:cubicBezTo>
                    <a:pt x="19514" y="19846"/>
                    <a:pt x="17328" y="22236"/>
                    <a:pt x="15224" y="24699"/>
                  </a:cubicBezTo>
                  <a:cubicBezTo>
                    <a:pt x="13431" y="26792"/>
                    <a:pt x="11759" y="29012"/>
                    <a:pt x="10142" y="31284"/>
                  </a:cubicBezTo>
                  <a:cubicBezTo>
                    <a:pt x="10062" y="31382"/>
                    <a:pt x="9981" y="31477"/>
                    <a:pt x="9900" y="31575"/>
                  </a:cubicBezTo>
                  <a:cubicBezTo>
                    <a:pt x="9380" y="32234"/>
                    <a:pt x="8814" y="32877"/>
                    <a:pt x="8240" y="33521"/>
                  </a:cubicBezTo>
                  <a:cubicBezTo>
                    <a:pt x="8719" y="32641"/>
                    <a:pt x="9216" y="31772"/>
                    <a:pt x="9773" y="30937"/>
                  </a:cubicBezTo>
                  <a:cubicBezTo>
                    <a:pt x="10659" y="29809"/>
                    <a:pt x="11528" y="28668"/>
                    <a:pt x="12400" y="27528"/>
                  </a:cubicBezTo>
                  <a:cubicBezTo>
                    <a:pt x="15325" y="24107"/>
                    <a:pt x="18598" y="21038"/>
                    <a:pt x="20576" y="16837"/>
                  </a:cubicBezTo>
                  <a:cubicBezTo>
                    <a:pt x="20636" y="16708"/>
                    <a:pt x="20533" y="16564"/>
                    <a:pt x="20415" y="16564"/>
                  </a:cubicBezTo>
                  <a:cubicBezTo>
                    <a:pt x="20375" y="16564"/>
                    <a:pt x="20333" y="16581"/>
                    <a:pt x="20296" y="16621"/>
                  </a:cubicBezTo>
                  <a:cubicBezTo>
                    <a:pt x="17582" y="19511"/>
                    <a:pt x="15463" y="22805"/>
                    <a:pt x="13136" y="26001"/>
                  </a:cubicBezTo>
                  <a:cubicBezTo>
                    <a:pt x="12311" y="27135"/>
                    <a:pt x="11462" y="28255"/>
                    <a:pt x="10604" y="29370"/>
                  </a:cubicBezTo>
                  <a:cubicBezTo>
                    <a:pt x="10252" y="29797"/>
                    <a:pt x="9897" y="30219"/>
                    <a:pt x="9562" y="30660"/>
                  </a:cubicBezTo>
                  <a:cubicBezTo>
                    <a:pt x="9478" y="30770"/>
                    <a:pt x="9403" y="30888"/>
                    <a:pt x="9323" y="31001"/>
                  </a:cubicBezTo>
                  <a:cubicBezTo>
                    <a:pt x="8578" y="31948"/>
                    <a:pt x="7827" y="32892"/>
                    <a:pt x="7076" y="33833"/>
                  </a:cubicBezTo>
                  <a:cubicBezTo>
                    <a:pt x="7611" y="32990"/>
                    <a:pt x="8136" y="32138"/>
                    <a:pt x="8664" y="31290"/>
                  </a:cubicBezTo>
                  <a:cubicBezTo>
                    <a:pt x="9294" y="30285"/>
                    <a:pt x="9958" y="29300"/>
                    <a:pt x="10636" y="28328"/>
                  </a:cubicBezTo>
                  <a:cubicBezTo>
                    <a:pt x="11875" y="26838"/>
                    <a:pt x="13076" y="25316"/>
                    <a:pt x="14210" y="23731"/>
                  </a:cubicBezTo>
                  <a:cubicBezTo>
                    <a:pt x="14519" y="23296"/>
                    <a:pt x="14972" y="22649"/>
                    <a:pt x="15460" y="21950"/>
                  </a:cubicBezTo>
                  <a:cubicBezTo>
                    <a:pt x="16748" y="20348"/>
                    <a:pt x="18053" y="18766"/>
                    <a:pt x="19343" y="17181"/>
                  </a:cubicBezTo>
                  <a:cubicBezTo>
                    <a:pt x="19440" y="17064"/>
                    <a:pt x="19339" y="16907"/>
                    <a:pt x="19225" y="16907"/>
                  </a:cubicBezTo>
                  <a:cubicBezTo>
                    <a:pt x="19190" y="16907"/>
                    <a:pt x="19153" y="16922"/>
                    <a:pt x="19121" y="16959"/>
                  </a:cubicBezTo>
                  <a:cubicBezTo>
                    <a:pt x="17813" y="18480"/>
                    <a:pt x="16583" y="20062"/>
                    <a:pt x="15365" y="21653"/>
                  </a:cubicBezTo>
                  <a:cubicBezTo>
                    <a:pt x="14765" y="22403"/>
                    <a:pt x="14158" y="23151"/>
                    <a:pt x="13564" y="23910"/>
                  </a:cubicBezTo>
                  <a:cubicBezTo>
                    <a:pt x="12772" y="24918"/>
                    <a:pt x="12019" y="25946"/>
                    <a:pt x="11277" y="26982"/>
                  </a:cubicBezTo>
                  <a:cubicBezTo>
                    <a:pt x="10521" y="27949"/>
                    <a:pt x="9750" y="28911"/>
                    <a:pt x="8947" y="29849"/>
                  </a:cubicBezTo>
                  <a:cubicBezTo>
                    <a:pt x="8442" y="30441"/>
                    <a:pt x="7908" y="31021"/>
                    <a:pt x="7365" y="31604"/>
                  </a:cubicBezTo>
                  <a:cubicBezTo>
                    <a:pt x="7931" y="30701"/>
                    <a:pt x="8497" y="29803"/>
                    <a:pt x="9071" y="28911"/>
                  </a:cubicBezTo>
                  <a:cubicBezTo>
                    <a:pt x="11854" y="24592"/>
                    <a:pt x="16121" y="21176"/>
                    <a:pt x="18301" y="16508"/>
                  </a:cubicBezTo>
                  <a:cubicBezTo>
                    <a:pt x="18357" y="16386"/>
                    <a:pt x="18261" y="16254"/>
                    <a:pt x="18150" y="16254"/>
                  </a:cubicBezTo>
                  <a:cubicBezTo>
                    <a:pt x="18112" y="16254"/>
                    <a:pt x="18072" y="16269"/>
                    <a:pt x="18036" y="16306"/>
                  </a:cubicBezTo>
                  <a:cubicBezTo>
                    <a:pt x="17383" y="16964"/>
                    <a:pt x="16751" y="17643"/>
                    <a:pt x="16127" y="18327"/>
                  </a:cubicBezTo>
                  <a:cubicBezTo>
                    <a:pt x="16586" y="17701"/>
                    <a:pt x="17028" y="17062"/>
                    <a:pt x="17432" y="16396"/>
                  </a:cubicBezTo>
                  <a:cubicBezTo>
                    <a:pt x="17506" y="16276"/>
                    <a:pt x="17400" y="16156"/>
                    <a:pt x="17286" y="16156"/>
                  </a:cubicBezTo>
                  <a:cubicBezTo>
                    <a:pt x="17249" y="16156"/>
                    <a:pt x="17211" y="16169"/>
                    <a:pt x="17178" y="16199"/>
                  </a:cubicBezTo>
                  <a:cubicBezTo>
                    <a:pt x="10480" y="22444"/>
                    <a:pt x="5783" y="30891"/>
                    <a:pt x="73" y="37999"/>
                  </a:cubicBezTo>
                  <a:cubicBezTo>
                    <a:pt x="0" y="38091"/>
                    <a:pt x="78" y="38210"/>
                    <a:pt x="163" y="38210"/>
                  </a:cubicBezTo>
                  <a:cubicBezTo>
                    <a:pt x="191" y="38210"/>
                    <a:pt x="219" y="38198"/>
                    <a:pt x="243" y="38169"/>
                  </a:cubicBezTo>
                  <a:cubicBezTo>
                    <a:pt x="5056" y="32369"/>
                    <a:pt x="9172" y="25960"/>
                    <a:pt x="13994" y="20163"/>
                  </a:cubicBezTo>
                  <a:lnTo>
                    <a:pt x="13994" y="20163"/>
                  </a:lnTo>
                  <a:cubicBezTo>
                    <a:pt x="9138" y="26009"/>
                    <a:pt x="5107" y="32436"/>
                    <a:pt x="664" y="38651"/>
                  </a:cubicBezTo>
                  <a:cubicBezTo>
                    <a:pt x="579" y="38771"/>
                    <a:pt x="690" y="38882"/>
                    <a:pt x="807" y="38882"/>
                  </a:cubicBezTo>
                  <a:cubicBezTo>
                    <a:pt x="856" y="38882"/>
                    <a:pt x="907" y="38862"/>
                    <a:pt x="944" y="38813"/>
                  </a:cubicBezTo>
                  <a:cubicBezTo>
                    <a:pt x="6028" y="32159"/>
                    <a:pt x="10529" y="25065"/>
                    <a:pt x="16110" y="18800"/>
                  </a:cubicBezTo>
                  <a:cubicBezTo>
                    <a:pt x="16782" y="18047"/>
                    <a:pt x="17289" y="17560"/>
                    <a:pt x="17401" y="17560"/>
                  </a:cubicBezTo>
                  <a:cubicBezTo>
                    <a:pt x="17536" y="17560"/>
                    <a:pt x="17097" y="18266"/>
                    <a:pt x="15683" y="20065"/>
                  </a:cubicBezTo>
                  <a:cubicBezTo>
                    <a:pt x="14433" y="21656"/>
                    <a:pt x="13003" y="23128"/>
                    <a:pt x="11707" y="24684"/>
                  </a:cubicBezTo>
                  <a:cubicBezTo>
                    <a:pt x="9548" y="27282"/>
                    <a:pt x="7775" y="30236"/>
                    <a:pt x="5971" y="33106"/>
                  </a:cubicBezTo>
                  <a:cubicBezTo>
                    <a:pt x="4227" y="34997"/>
                    <a:pt x="2564" y="36971"/>
                    <a:pt x="1617" y="39336"/>
                  </a:cubicBezTo>
                  <a:cubicBezTo>
                    <a:pt x="1575" y="39442"/>
                    <a:pt x="1682" y="39538"/>
                    <a:pt x="1782" y="39538"/>
                  </a:cubicBezTo>
                  <a:cubicBezTo>
                    <a:pt x="1820" y="39538"/>
                    <a:pt x="1858" y="39524"/>
                    <a:pt x="1886" y="39492"/>
                  </a:cubicBezTo>
                  <a:cubicBezTo>
                    <a:pt x="3488" y="37569"/>
                    <a:pt x="4888" y="35490"/>
                    <a:pt x="6239" y="33380"/>
                  </a:cubicBezTo>
                  <a:cubicBezTo>
                    <a:pt x="6519" y="33080"/>
                    <a:pt x="6796" y="32782"/>
                    <a:pt x="7059" y="32485"/>
                  </a:cubicBezTo>
                  <a:cubicBezTo>
                    <a:pt x="7735" y="31714"/>
                    <a:pt x="8410" y="30940"/>
                    <a:pt x="9077" y="30164"/>
                  </a:cubicBezTo>
                  <a:lnTo>
                    <a:pt x="9077" y="30164"/>
                  </a:lnTo>
                  <a:cubicBezTo>
                    <a:pt x="8257" y="31388"/>
                    <a:pt x="7449" y="32623"/>
                    <a:pt x="6649" y="33868"/>
                  </a:cubicBezTo>
                  <a:cubicBezTo>
                    <a:pt x="6034" y="34829"/>
                    <a:pt x="5419" y="35767"/>
                    <a:pt x="4778" y="36694"/>
                  </a:cubicBezTo>
                  <a:cubicBezTo>
                    <a:pt x="3950" y="37725"/>
                    <a:pt x="3124" y="38761"/>
                    <a:pt x="2301" y="39801"/>
                  </a:cubicBezTo>
                  <a:cubicBezTo>
                    <a:pt x="2204" y="39924"/>
                    <a:pt x="2306" y="40088"/>
                    <a:pt x="2425" y="40088"/>
                  </a:cubicBezTo>
                  <a:cubicBezTo>
                    <a:pt x="2462" y="40088"/>
                    <a:pt x="2500" y="40072"/>
                    <a:pt x="2535" y="40034"/>
                  </a:cubicBezTo>
                  <a:cubicBezTo>
                    <a:pt x="3690" y="38770"/>
                    <a:pt x="4709" y="37404"/>
                    <a:pt x="5662" y="35998"/>
                  </a:cubicBezTo>
                  <a:cubicBezTo>
                    <a:pt x="6095" y="35510"/>
                    <a:pt x="6522" y="35025"/>
                    <a:pt x="6900" y="34555"/>
                  </a:cubicBezTo>
                  <a:cubicBezTo>
                    <a:pt x="7215" y="34159"/>
                    <a:pt x="7524" y="33764"/>
                    <a:pt x="7839" y="33368"/>
                  </a:cubicBezTo>
                  <a:lnTo>
                    <a:pt x="7839" y="33368"/>
                  </a:lnTo>
                  <a:cubicBezTo>
                    <a:pt x="7564" y="33859"/>
                    <a:pt x="7299" y="34350"/>
                    <a:pt x="7036" y="34846"/>
                  </a:cubicBezTo>
                  <a:cubicBezTo>
                    <a:pt x="5382" y="36674"/>
                    <a:pt x="3748" y="38542"/>
                    <a:pt x="2706" y="40693"/>
                  </a:cubicBezTo>
                  <a:cubicBezTo>
                    <a:pt x="2639" y="40826"/>
                    <a:pt x="2736" y="40941"/>
                    <a:pt x="2852" y="40941"/>
                  </a:cubicBezTo>
                  <a:cubicBezTo>
                    <a:pt x="2892" y="40941"/>
                    <a:pt x="2933" y="40928"/>
                    <a:pt x="2971" y="40898"/>
                  </a:cubicBezTo>
                  <a:cubicBezTo>
                    <a:pt x="3563" y="40433"/>
                    <a:pt x="4074" y="39910"/>
                    <a:pt x="4553" y="39365"/>
                  </a:cubicBezTo>
                  <a:lnTo>
                    <a:pt x="4553" y="39365"/>
                  </a:lnTo>
                  <a:cubicBezTo>
                    <a:pt x="4120" y="39991"/>
                    <a:pt x="3684" y="40615"/>
                    <a:pt x="3248" y="41235"/>
                  </a:cubicBezTo>
                  <a:cubicBezTo>
                    <a:pt x="3161" y="41357"/>
                    <a:pt x="3273" y="41467"/>
                    <a:pt x="3392" y="41467"/>
                  </a:cubicBezTo>
                  <a:cubicBezTo>
                    <a:pt x="3442" y="41467"/>
                    <a:pt x="3493" y="41447"/>
                    <a:pt x="3531" y="41400"/>
                  </a:cubicBezTo>
                  <a:cubicBezTo>
                    <a:pt x="7365" y="36437"/>
                    <a:pt x="11032" y="31350"/>
                    <a:pt x="14944" y="26448"/>
                  </a:cubicBezTo>
                  <a:cubicBezTo>
                    <a:pt x="16604" y="24369"/>
                    <a:pt x="18408" y="22418"/>
                    <a:pt x="20117" y="20383"/>
                  </a:cubicBezTo>
                  <a:cubicBezTo>
                    <a:pt x="20619" y="19785"/>
                    <a:pt x="21200" y="18939"/>
                    <a:pt x="21656" y="18310"/>
                  </a:cubicBezTo>
                  <a:cubicBezTo>
                    <a:pt x="22175" y="17640"/>
                    <a:pt x="22692" y="16970"/>
                    <a:pt x="23209" y="16300"/>
                  </a:cubicBezTo>
                  <a:cubicBezTo>
                    <a:pt x="23215" y="16289"/>
                    <a:pt x="23221" y="16280"/>
                    <a:pt x="23223" y="16266"/>
                  </a:cubicBezTo>
                  <a:cubicBezTo>
                    <a:pt x="23460" y="15971"/>
                    <a:pt x="23697" y="15677"/>
                    <a:pt x="23928" y="15379"/>
                  </a:cubicBezTo>
                  <a:cubicBezTo>
                    <a:pt x="23943" y="15377"/>
                    <a:pt x="23958" y="15376"/>
                    <a:pt x="23973" y="15376"/>
                  </a:cubicBezTo>
                  <a:cubicBezTo>
                    <a:pt x="24174" y="15376"/>
                    <a:pt x="24369" y="15574"/>
                    <a:pt x="24560" y="15980"/>
                  </a:cubicBezTo>
                  <a:cubicBezTo>
                    <a:pt x="22014" y="20463"/>
                    <a:pt x="17201" y="24063"/>
                    <a:pt x="13988" y="28097"/>
                  </a:cubicBezTo>
                  <a:cubicBezTo>
                    <a:pt x="10327" y="32696"/>
                    <a:pt x="7117" y="37716"/>
                    <a:pt x="3563" y="42416"/>
                  </a:cubicBezTo>
                  <a:cubicBezTo>
                    <a:pt x="3476" y="42532"/>
                    <a:pt x="3603" y="42675"/>
                    <a:pt x="3723" y="42675"/>
                  </a:cubicBezTo>
                  <a:cubicBezTo>
                    <a:pt x="3762" y="42675"/>
                    <a:pt x="3801" y="42660"/>
                    <a:pt x="3831" y="42624"/>
                  </a:cubicBezTo>
                  <a:cubicBezTo>
                    <a:pt x="3956" y="42477"/>
                    <a:pt x="4085" y="42321"/>
                    <a:pt x="4210" y="42171"/>
                  </a:cubicBezTo>
                  <a:cubicBezTo>
                    <a:pt x="4225" y="42178"/>
                    <a:pt x="4241" y="42181"/>
                    <a:pt x="4256" y="42181"/>
                  </a:cubicBezTo>
                  <a:cubicBezTo>
                    <a:pt x="4274" y="42181"/>
                    <a:pt x="4291" y="42177"/>
                    <a:pt x="4308" y="42168"/>
                  </a:cubicBezTo>
                  <a:cubicBezTo>
                    <a:pt x="5642" y="41437"/>
                    <a:pt x="6857" y="40329"/>
                    <a:pt x="7989" y="39087"/>
                  </a:cubicBezTo>
                  <a:lnTo>
                    <a:pt x="7989" y="39087"/>
                  </a:lnTo>
                  <a:cubicBezTo>
                    <a:pt x="6817" y="40548"/>
                    <a:pt x="5653" y="42012"/>
                    <a:pt x="4458" y="43464"/>
                  </a:cubicBezTo>
                  <a:cubicBezTo>
                    <a:pt x="4359" y="43585"/>
                    <a:pt x="4462" y="43747"/>
                    <a:pt x="4580" y="43747"/>
                  </a:cubicBezTo>
                  <a:cubicBezTo>
                    <a:pt x="4617" y="43747"/>
                    <a:pt x="4655" y="43732"/>
                    <a:pt x="4689" y="43695"/>
                  </a:cubicBezTo>
                  <a:cubicBezTo>
                    <a:pt x="6949" y="41221"/>
                    <a:pt x="9080" y="38646"/>
                    <a:pt x="11162" y="36033"/>
                  </a:cubicBezTo>
                  <a:cubicBezTo>
                    <a:pt x="11872" y="35170"/>
                    <a:pt x="12570" y="34301"/>
                    <a:pt x="13243" y="33406"/>
                  </a:cubicBezTo>
                  <a:cubicBezTo>
                    <a:pt x="13379" y="33224"/>
                    <a:pt x="13520" y="33048"/>
                    <a:pt x="13656" y="32866"/>
                  </a:cubicBezTo>
                  <a:cubicBezTo>
                    <a:pt x="14355" y="31971"/>
                    <a:pt x="15050" y="31076"/>
                    <a:pt x="15749" y="30178"/>
                  </a:cubicBezTo>
                  <a:cubicBezTo>
                    <a:pt x="17354" y="28149"/>
                    <a:pt x="18991" y="26136"/>
                    <a:pt x="20599" y="24098"/>
                  </a:cubicBezTo>
                  <a:cubicBezTo>
                    <a:pt x="22906" y="21431"/>
                    <a:pt x="25444" y="18933"/>
                    <a:pt x="27828" y="16326"/>
                  </a:cubicBezTo>
                  <a:cubicBezTo>
                    <a:pt x="28195" y="16127"/>
                    <a:pt x="28478" y="15804"/>
                    <a:pt x="28634" y="15420"/>
                  </a:cubicBezTo>
                  <a:cubicBezTo>
                    <a:pt x="30066" y="13809"/>
                    <a:pt x="31434" y="12149"/>
                    <a:pt x="32626" y="10362"/>
                  </a:cubicBezTo>
                  <a:lnTo>
                    <a:pt x="32626" y="10356"/>
                  </a:lnTo>
                  <a:cubicBezTo>
                    <a:pt x="32667" y="10512"/>
                    <a:pt x="32699" y="10671"/>
                    <a:pt x="32739" y="10829"/>
                  </a:cubicBezTo>
                  <a:cubicBezTo>
                    <a:pt x="32722" y="10838"/>
                    <a:pt x="32707" y="10841"/>
                    <a:pt x="32693" y="10858"/>
                  </a:cubicBezTo>
                  <a:cubicBezTo>
                    <a:pt x="31708" y="12250"/>
                    <a:pt x="30649" y="13587"/>
                    <a:pt x="29563" y="14900"/>
                  </a:cubicBezTo>
                  <a:cubicBezTo>
                    <a:pt x="29537" y="14926"/>
                    <a:pt x="29506" y="14958"/>
                    <a:pt x="29482" y="14981"/>
                  </a:cubicBezTo>
                  <a:cubicBezTo>
                    <a:pt x="27794" y="16676"/>
                    <a:pt x="26090" y="18214"/>
                    <a:pt x="24575" y="20079"/>
                  </a:cubicBezTo>
                  <a:cubicBezTo>
                    <a:pt x="23639" y="21231"/>
                    <a:pt x="22724" y="22401"/>
                    <a:pt x="21817" y="23576"/>
                  </a:cubicBezTo>
                  <a:cubicBezTo>
                    <a:pt x="19762" y="25819"/>
                    <a:pt x="17738" y="28088"/>
                    <a:pt x="15867" y="30484"/>
                  </a:cubicBezTo>
                  <a:cubicBezTo>
                    <a:pt x="13714" y="33250"/>
                    <a:pt x="11548" y="36013"/>
                    <a:pt x="9349" y="38747"/>
                  </a:cubicBezTo>
                  <a:cubicBezTo>
                    <a:pt x="9066" y="39096"/>
                    <a:pt x="8531" y="39913"/>
                    <a:pt x="7908" y="40791"/>
                  </a:cubicBezTo>
                  <a:cubicBezTo>
                    <a:pt x="7458" y="41354"/>
                    <a:pt x="7019" y="41925"/>
                    <a:pt x="6597" y="42503"/>
                  </a:cubicBezTo>
                  <a:cubicBezTo>
                    <a:pt x="5936" y="43274"/>
                    <a:pt x="5286" y="43860"/>
                    <a:pt x="4793" y="43894"/>
                  </a:cubicBezTo>
                  <a:cubicBezTo>
                    <a:pt x="4643" y="43906"/>
                    <a:pt x="4640" y="44131"/>
                    <a:pt x="4782" y="44131"/>
                  </a:cubicBezTo>
                  <a:cubicBezTo>
                    <a:pt x="4786" y="44131"/>
                    <a:pt x="4789" y="44131"/>
                    <a:pt x="4793" y="44131"/>
                  </a:cubicBezTo>
                  <a:cubicBezTo>
                    <a:pt x="5082" y="44114"/>
                    <a:pt x="5405" y="43961"/>
                    <a:pt x="5746" y="43730"/>
                  </a:cubicBezTo>
                  <a:lnTo>
                    <a:pt x="5746" y="43730"/>
                  </a:lnTo>
                  <a:cubicBezTo>
                    <a:pt x="5601" y="43946"/>
                    <a:pt x="5451" y="44154"/>
                    <a:pt x="5315" y="44374"/>
                  </a:cubicBezTo>
                  <a:cubicBezTo>
                    <a:pt x="5257" y="44466"/>
                    <a:pt x="5343" y="44591"/>
                    <a:pt x="5441" y="44591"/>
                  </a:cubicBezTo>
                  <a:cubicBezTo>
                    <a:pt x="5464" y="44591"/>
                    <a:pt x="5489" y="44584"/>
                    <a:pt x="5512" y="44567"/>
                  </a:cubicBezTo>
                  <a:cubicBezTo>
                    <a:pt x="6109" y="44134"/>
                    <a:pt x="6681" y="43663"/>
                    <a:pt x="7221" y="43155"/>
                  </a:cubicBezTo>
                  <a:lnTo>
                    <a:pt x="7221" y="43155"/>
                  </a:lnTo>
                  <a:cubicBezTo>
                    <a:pt x="6600" y="43981"/>
                    <a:pt x="5991" y="44815"/>
                    <a:pt x="5411" y="45658"/>
                  </a:cubicBezTo>
                  <a:cubicBezTo>
                    <a:pt x="5326" y="45780"/>
                    <a:pt x="5437" y="45884"/>
                    <a:pt x="5552" y="45884"/>
                  </a:cubicBezTo>
                  <a:cubicBezTo>
                    <a:pt x="5589" y="45884"/>
                    <a:pt x="5627" y="45874"/>
                    <a:pt x="5659" y="45849"/>
                  </a:cubicBezTo>
                  <a:cubicBezTo>
                    <a:pt x="7024" y="44792"/>
                    <a:pt x="8280" y="43585"/>
                    <a:pt x="9478" y="42301"/>
                  </a:cubicBezTo>
                  <a:lnTo>
                    <a:pt x="9478" y="42301"/>
                  </a:lnTo>
                  <a:cubicBezTo>
                    <a:pt x="9398" y="42410"/>
                    <a:pt x="9314" y="42517"/>
                    <a:pt x="9236" y="42627"/>
                  </a:cubicBezTo>
                  <a:cubicBezTo>
                    <a:pt x="8327" y="43663"/>
                    <a:pt x="7417" y="44697"/>
                    <a:pt x="6508" y="45730"/>
                  </a:cubicBezTo>
                  <a:cubicBezTo>
                    <a:pt x="6401" y="45851"/>
                    <a:pt x="6503" y="46008"/>
                    <a:pt x="6627" y="46008"/>
                  </a:cubicBezTo>
                  <a:cubicBezTo>
                    <a:pt x="6664" y="46008"/>
                    <a:pt x="6703" y="45994"/>
                    <a:pt x="6739" y="45961"/>
                  </a:cubicBezTo>
                  <a:cubicBezTo>
                    <a:pt x="7795" y="44974"/>
                    <a:pt x="8705" y="43868"/>
                    <a:pt x="9579" y="42731"/>
                  </a:cubicBezTo>
                  <a:cubicBezTo>
                    <a:pt x="10604" y="41562"/>
                    <a:pt x="11626" y="40392"/>
                    <a:pt x="12651" y="39223"/>
                  </a:cubicBezTo>
                  <a:cubicBezTo>
                    <a:pt x="15019" y="36512"/>
                    <a:pt x="17366" y="33781"/>
                    <a:pt x="19687" y="31030"/>
                  </a:cubicBezTo>
                  <a:cubicBezTo>
                    <a:pt x="24219" y="25663"/>
                    <a:pt x="28651" y="20157"/>
                    <a:pt x="33296" y="14903"/>
                  </a:cubicBezTo>
                  <a:lnTo>
                    <a:pt x="33296" y="14903"/>
                  </a:lnTo>
                  <a:cubicBezTo>
                    <a:pt x="28966" y="19802"/>
                    <a:pt x="24961" y="25054"/>
                    <a:pt x="20868" y="30172"/>
                  </a:cubicBezTo>
                  <a:cubicBezTo>
                    <a:pt x="16413" y="35744"/>
                    <a:pt x="11459" y="40886"/>
                    <a:pt x="7048" y="46484"/>
                  </a:cubicBezTo>
                  <a:cubicBezTo>
                    <a:pt x="6947" y="46613"/>
                    <a:pt x="7041" y="46757"/>
                    <a:pt x="7165" y="46757"/>
                  </a:cubicBezTo>
                  <a:cubicBezTo>
                    <a:pt x="7201" y="46757"/>
                    <a:pt x="7241" y="46745"/>
                    <a:pt x="7279" y="46715"/>
                  </a:cubicBezTo>
                  <a:cubicBezTo>
                    <a:pt x="7989" y="46161"/>
                    <a:pt x="8664" y="45575"/>
                    <a:pt x="9323" y="44974"/>
                  </a:cubicBezTo>
                  <a:lnTo>
                    <a:pt x="9323" y="44974"/>
                  </a:lnTo>
                  <a:cubicBezTo>
                    <a:pt x="8722" y="45733"/>
                    <a:pt x="8130" y="46498"/>
                    <a:pt x="7564" y="47272"/>
                  </a:cubicBezTo>
                  <a:cubicBezTo>
                    <a:pt x="7476" y="47393"/>
                    <a:pt x="7593" y="47504"/>
                    <a:pt x="7712" y="47504"/>
                  </a:cubicBezTo>
                  <a:cubicBezTo>
                    <a:pt x="7749" y="47504"/>
                    <a:pt x="7787" y="47493"/>
                    <a:pt x="7818" y="47468"/>
                  </a:cubicBezTo>
                  <a:cubicBezTo>
                    <a:pt x="8526" y="46891"/>
                    <a:pt x="9204" y="46282"/>
                    <a:pt x="9868" y="45661"/>
                  </a:cubicBezTo>
                  <a:lnTo>
                    <a:pt x="9868" y="45661"/>
                  </a:lnTo>
                  <a:cubicBezTo>
                    <a:pt x="9216" y="46472"/>
                    <a:pt x="8563" y="47287"/>
                    <a:pt x="7917" y="48104"/>
                  </a:cubicBezTo>
                  <a:cubicBezTo>
                    <a:pt x="7819" y="48225"/>
                    <a:pt x="7912" y="48376"/>
                    <a:pt x="8029" y="48376"/>
                  </a:cubicBezTo>
                  <a:cubicBezTo>
                    <a:pt x="8065" y="48376"/>
                    <a:pt x="8103" y="48362"/>
                    <a:pt x="8139" y="48329"/>
                  </a:cubicBezTo>
                  <a:cubicBezTo>
                    <a:pt x="8338" y="48150"/>
                    <a:pt x="8531" y="47965"/>
                    <a:pt x="8728" y="47783"/>
                  </a:cubicBezTo>
                  <a:lnTo>
                    <a:pt x="8728" y="47783"/>
                  </a:lnTo>
                  <a:cubicBezTo>
                    <a:pt x="8529" y="48153"/>
                    <a:pt x="8367" y="48539"/>
                    <a:pt x="8246" y="48941"/>
                  </a:cubicBezTo>
                  <a:cubicBezTo>
                    <a:pt x="8223" y="49022"/>
                    <a:pt x="8288" y="49075"/>
                    <a:pt x="8353" y="49075"/>
                  </a:cubicBezTo>
                  <a:cubicBezTo>
                    <a:pt x="8396" y="49075"/>
                    <a:pt x="8439" y="49052"/>
                    <a:pt x="8456" y="48999"/>
                  </a:cubicBezTo>
                  <a:cubicBezTo>
                    <a:pt x="8710" y="48216"/>
                    <a:pt x="9190" y="47500"/>
                    <a:pt x="9767" y="46822"/>
                  </a:cubicBezTo>
                  <a:cubicBezTo>
                    <a:pt x="10469" y="46158"/>
                    <a:pt x="11162" y="45488"/>
                    <a:pt x="11843" y="44804"/>
                  </a:cubicBezTo>
                  <a:cubicBezTo>
                    <a:pt x="12703" y="44073"/>
                    <a:pt x="13578" y="43389"/>
                    <a:pt x="14285" y="42725"/>
                  </a:cubicBezTo>
                  <a:cubicBezTo>
                    <a:pt x="14669" y="42361"/>
                    <a:pt x="15042" y="41992"/>
                    <a:pt x="15423" y="41625"/>
                  </a:cubicBezTo>
                  <a:lnTo>
                    <a:pt x="15423" y="41625"/>
                  </a:lnTo>
                  <a:cubicBezTo>
                    <a:pt x="14461" y="42745"/>
                    <a:pt x="13488" y="43857"/>
                    <a:pt x="12504" y="44960"/>
                  </a:cubicBezTo>
                  <a:cubicBezTo>
                    <a:pt x="11433" y="45984"/>
                    <a:pt x="10362" y="47096"/>
                    <a:pt x="9683" y="48072"/>
                  </a:cubicBezTo>
                  <a:cubicBezTo>
                    <a:pt x="9276" y="48514"/>
                    <a:pt x="8875" y="48967"/>
                    <a:pt x="8462" y="49406"/>
                  </a:cubicBezTo>
                  <a:cubicBezTo>
                    <a:pt x="8372" y="49503"/>
                    <a:pt x="8456" y="49661"/>
                    <a:pt x="8567" y="49661"/>
                  </a:cubicBezTo>
                  <a:cubicBezTo>
                    <a:pt x="8591" y="49661"/>
                    <a:pt x="8616" y="49653"/>
                    <a:pt x="8641" y="49637"/>
                  </a:cubicBezTo>
                  <a:cubicBezTo>
                    <a:pt x="8771" y="49550"/>
                    <a:pt x="8895" y="49452"/>
                    <a:pt x="9025" y="49362"/>
                  </a:cubicBezTo>
                  <a:lnTo>
                    <a:pt x="9025" y="49362"/>
                  </a:lnTo>
                  <a:cubicBezTo>
                    <a:pt x="8982" y="49515"/>
                    <a:pt x="8965" y="49674"/>
                    <a:pt x="8976" y="49833"/>
                  </a:cubicBezTo>
                  <a:cubicBezTo>
                    <a:pt x="8985" y="49916"/>
                    <a:pt x="9055" y="49957"/>
                    <a:pt x="9120" y="49957"/>
                  </a:cubicBezTo>
                  <a:cubicBezTo>
                    <a:pt x="9184" y="49957"/>
                    <a:pt x="9245" y="49916"/>
                    <a:pt x="9236" y="49833"/>
                  </a:cubicBezTo>
                  <a:cubicBezTo>
                    <a:pt x="9213" y="49616"/>
                    <a:pt x="9311" y="49342"/>
                    <a:pt x="9478" y="49039"/>
                  </a:cubicBezTo>
                  <a:cubicBezTo>
                    <a:pt x="13168" y="46360"/>
                    <a:pt x="16159" y="42722"/>
                    <a:pt x="19014" y="38981"/>
                  </a:cubicBezTo>
                  <a:cubicBezTo>
                    <a:pt x="19984" y="37970"/>
                    <a:pt x="20957" y="36960"/>
                    <a:pt x="21930" y="35949"/>
                  </a:cubicBezTo>
                  <a:cubicBezTo>
                    <a:pt x="23325" y="34500"/>
                    <a:pt x="24707" y="33042"/>
                    <a:pt x="26084" y="31575"/>
                  </a:cubicBezTo>
                  <a:lnTo>
                    <a:pt x="26084" y="31575"/>
                  </a:lnTo>
                  <a:cubicBezTo>
                    <a:pt x="24808" y="33184"/>
                    <a:pt x="23553" y="34806"/>
                    <a:pt x="22279" y="36417"/>
                  </a:cubicBezTo>
                  <a:cubicBezTo>
                    <a:pt x="20403" y="38429"/>
                    <a:pt x="18544" y="40453"/>
                    <a:pt x="16777" y="42578"/>
                  </a:cubicBezTo>
                  <a:cubicBezTo>
                    <a:pt x="14285" y="45577"/>
                    <a:pt x="11141" y="47913"/>
                    <a:pt x="8682" y="50915"/>
                  </a:cubicBezTo>
                  <a:cubicBezTo>
                    <a:pt x="8602" y="51022"/>
                    <a:pt x="8690" y="51149"/>
                    <a:pt x="8796" y="51149"/>
                  </a:cubicBezTo>
                  <a:cubicBezTo>
                    <a:pt x="8825" y="51149"/>
                    <a:pt x="8855" y="51139"/>
                    <a:pt x="8884" y="51118"/>
                  </a:cubicBezTo>
                  <a:cubicBezTo>
                    <a:pt x="12215" y="48410"/>
                    <a:pt x="15215" y="45309"/>
                    <a:pt x="18053" y="42035"/>
                  </a:cubicBezTo>
                  <a:lnTo>
                    <a:pt x="18053" y="42035"/>
                  </a:lnTo>
                  <a:cubicBezTo>
                    <a:pt x="17654" y="42572"/>
                    <a:pt x="17259" y="43109"/>
                    <a:pt x="16860" y="43649"/>
                  </a:cubicBezTo>
                  <a:cubicBezTo>
                    <a:pt x="16410" y="44270"/>
                    <a:pt x="15945" y="44873"/>
                    <a:pt x="15483" y="45479"/>
                  </a:cubicBezTo>
                  <a:cubicBezTo>
                    <a:pt x="12983" y="47953"/>
                    <a:pt x="10506" y="50445"/>
                    <a:pt x="8234" y="53058"/>
                  </a:cubicBezTo>
                  <a:cubicBezTo>
                    <a:pt x="8143" y="53165"/>
                    <a:pt x="8228" y="53344"/>
                    <a:pt x="8345" y="53344"/>
                  </a:cubicBezTo>
                  <a:cubicBezTo>
                    <a:pt x="8373" y="53344"/>
                    <a:pt x="8402" y="53334"/>
                    <a:pt x="8430" y="53312"/>
                  </a:cubicBezTo>
                  <a:cubicBezTo>
                    <a:pt x="11138" y="51282"/>
                    <a:pt x="13425" y="48785"/>
                    <a:pt x="15561" y="46126"/>
                  </a:cubicBezTo>
                  <a:cubicBezTo>
                    <a:pt x="16329" y="45370"/>
                    <a:pt x="17094" y="44607"/>
                    <a:pt x="17854" y="43842"/>
                  </a:cubicBezTo>
                  <a:lnTo>
                    <a:pt x="17854" y="43842"/>
                  </a:lnTo>
                  <a:cubicBezTo>
                    <a:pt x="14554" y="47601"/>
                    <a:pt x="11214" y="51323"/>
                    <a:pt x="7709" y="54902"/>
                  </a:cubicBezTo>
                  <a:cubicBezTo>
                    <a:pt x="7609" y="55005"/>
                    <a:pt x="7704" y="55147"/>
                    <a:pt x="7815" y="55147"/>
                  </a:cubicBezTo>
                  <a:cubicBezTo>
                    <a:pt x="7848" y="55147"/>
                    <a:pt x="7883" y="55134"/>
                    <a:pt x="7914" y="55105"/>
                  </a:cubicBezTo>
                  <a:cubicBezTo>
                    <a:pt x="10835" y="52327"/>
                    <a:pt x="13477" y="49354"/>
                    <a:pt x="16029" y="46308"/>
                  </a:cubicBezTo>
                  <a:cubicBezTo>
                    <a:pt x="17213" y="45012"/>
                    <a:pt x="18385" y="43710"/>
                    <a:pt x="19528" y="42402"/>
                  </a:cubicBezTo>
                  <a:cubicBezTo>
                    <a:pt x="19967" y="41899"/>
                    <a:pt x="20420" y="41400"/>
                    <a:pt x="20868" y="40900"/>
                  </a:cubicBezTo>
                  <a:lnTo>
                    <a:pt x="20868" y="40900"/>
                  </a:lnTo>
                  <a:cubicBezTo>
                    <a:pt x="20616" y="41215"/>
                    <a:pt x="20362" y="41533"/>
                    <a:pt x="20114" y="41845"/>
                  </a:cubicBezTo>
                  <a:cubicBezTo>
                    <a:pt x="16104" y="46885"/>
                    <a:pt x="11040" y="51340"/>
                    <a:pt x="7573" y="56759"/>
                  </a:cubicBezTo>
                  <a:cubicBezTo>
                    <a:pt x="7510" y="56860"/>
                    <a:pt x="7603" y="56989"/>
                    <a:pt x="7708" y="56989"/>
                  </a:cubicBezTo>
                  <a:cubicBezTo>
                    <a:pt x="7732" y="56989"/>
                    <a:pt x="7757" y="56982"/>
                    <a:pt x="7781" y="56967"/>
                  </a:cubicBezTo>
                  <a:cubicBezTo>
                    <a:pt x="10578" y="55061"/>
                    <a:pt x="12521" y="52347"/>
                    <a:pt x="14600" y="49723"/>
                  </a:cubicBezTo>
                  <a:cubicBezTo>
                    <a:pt x="16257" y="47630"/>
                    <a:pt x="18090" y="45687"/>
                    <a:pt x="19869" y="43698"/>
                  </a:cubicBezTo>
                  <a:lnTo>
                    <a:pt x="19869" y="43698"/>
                  </a:lnTo>
                  <a:cubicBezTo>
                    <a:pt x="19623" y="43987"/>
                    <a:pt x="19378" y="44272"/>
                    <a:pt x="19135" y="44564"/>
                  </a:cubicBezTo>
                  <a:cubicBezTo>
                    <a:pt x="15755" y="48661"/>
                    <a:pt x="12481" y="53935"/>
                    <a:pt x="7977" y="56863"/>
                  </a:cubicBezTo>
                  <a:cubicBezTo>
                    <a:pt x="7893" y="56918"/>
                    <a:pt x="7943" y="57040"/>
                    <a:pt x="8023" y="57040"/>
                  </a:cubicBezTo>
                  <a:cubicBezTo>
                    <a:pt x="8039" y="57040"/>
                    <a:pt x="8055" y="57035"/>
                    <a:pt x="8072" y="57024"/>
                  </a:cubicBezTo>
                  <a:cubicBezTo>
                    <a:pt x="11502" y="54865"/>
                    <a:pt x="13855" y="51377"/>
                    <a:pt x="16459" y="48340"/>
                  </a:cubicBezTo>
                  <a:cubicBezTo>
                    <a:pt x="17958" y="46588"/>
                    <a:pt x="19485" y="44853"/>
                    <a:pt x="21012" y="43118"/>
                  </a:cubicBezTo>
                  <a:lnTo>
                    <a:pt x="21012" y="43118"/>
                  </a:lnTo>
                  <a:cubicBezTo>
                    <a:pt x="18197" y="46521"/>
                    <a:pt x="15561" y="50070"/>
                    <a:pt x="12706" y="53442"/>
                  </a:cubicBezTo>
                  <a:cubicBezTo>
                    <a:pt x="12510" y="53670"/>
                    <a:pt x="11866" y="54371"/>
                    <a:pt x="11214" y="55084"/>
                  </a:cubicBezTo>
                  <a:cubicBezTo>
                    <a:pt x="10235" y="56043"/>
                    <a:pt x="9250" y="56990"/>
                    <a:pt x="8254" y="57931"/>
                  </a:cubicBezTo>
                  <a:cubicBezTo>
                    <a:pt x="8160" y="58021"/>
                    <a:pt x="8249" y="58147"/>
                    <a:pt x="8352" y="58147"/>
                  </a:cubicBezTo>
                  <a:cubicBezTo>
                    <a:pt x="8381" y="58147"/>
                    <a:pt x="8412" y="58137"/>
                    <a:pt x="8439" y="58113"/>
                  </a:cubicBezTo>
                  <a:cubicBezTo>
                    <a:pt x="9178" y="57457"/>
                    <a:pt x="9883" y="56770"/>
                    <a:pt x="10573" y="56072"/>
                  </a:cubicBezTo>
                  <a:cubicBezTo>
                    <a:pt x="10665" y="55985"/>
                    <a:pt x="10743" y="55910"/>
                    <a:pt x="10850" y="55809"/>
                  </a:cubicBezTo>
                  <a:cubicBezTo>
                    <a:pt x="12721" y="54005"/>
                    <a:pt x="14525" y="52134"/>
                    <a:pt x="16303" y="50240"/>
                  </a:cubicBezTo>
                  <a:lnTo>
                    <a:pt x="16303" y="50240"/>
                  </a:lnTo>
                  <a:cubicBezTo>
                    <a:pt x="13719" y="53037"/>
                    <a:pt x="11046" y="55711"/>
                    <a:pt x="8465" y="58572"/>
                  </a:cubicBezTo>
                  <a:cubicBezTo>
                    <a:pt x="8382" y="58662"/>
                    <a:pt x="8459" y="58812"/>
                    <a:pt x="8562" y="58812"/>
                  </a:cubicBezTo>
                  <a:cubicBezTo>
                    <a:pt x="8585" y="58812"/>
                    <a:pt x="8609" y="58805"/>
                    <a:pt x="8633" y="58788"/>
                  </a:cubicBezTo>
                  <a:cubicBezTo>
                    <a:pt x="9894" y="57896"/>
                    <a:pt x="11066" y="56819"/>
                    <a:pt x="12195" y="55665"/>
                  </a:cubicBezTo>
                  <a:lnTo>
                    <a:pt x="12195" y="55665"/>
                  </a:lnTo>
                  <a:cubicBezTo>
                    <a:pt x="11193" y="56802"/>
                    <a:pt x="10200" y="57948"/>
                    <a:pt x="9216" y="59109"/>
                  </a:cubicBezTo>
                  <a:cubicBezTo>
                    <a:pt x="9138" y="59201"/>
                    <a:pt x="9212" y="59358"/>
                    <a:pt x="9316" y="59358"/>
                  </a:cubicBezTo>
                  <a:cubicBezTo>
                    <a:pt x="9339" y="59358"/>
                    <a:pt x="9364" y="59350"/>
                    <a:pt x="9389" y="59331"/>
                  </a:cubicBezTo>
                  <a:cubicBezTo>
                    <a:pt x="10111" y="58788"/>
                    <a:pt x="10806" y="58214"/>
                    <a:pt x="11494" y="57619"/>
                  </a:cubicBezTo>
                  <a:lnTo>
                    <a:pt x="11494" y="57619"/>
                  </a:lnTo>
                  <a:cubicBezTo>
                    <a:pt x="10856" y="58436"/>
                    <a:pt x="10321" y="59322"/>
                    <a:pt x="9935" y="60356"/>
                  </a:cubicBezTo>
                  <a:cubicBezTo>
                    <a:pt x="9897" y="60456"/>
                    <a:pt x="9987" y="60532"/>
                    <a:pt x="10076" y="60532"/>
                  </a:cubicBezTo>
                  <a:cubicBezTo>
                    <a:pt x="10110" y="60532"/>
                    <a:pt x="10145" y="60520"/>
                    <a:pt x="10171" y="60495"/>
                  </a:cubicBezTo>
                  <a:cubicBezTo>
                    <a:pt x="12259" y="58497"/>
                    <a:pt x="14274" y="56412"/>
                    <a:pt x="16251" y="54288"/>
                  </a:cubicBezTo>
                  <a:lnTo>
                    <a:pt x="16251" y="54288"/>
                  </a:lnTo>
                  <a:cubicBezTo>
                    <a:pt x="14311" y="56421"/>
                    <a:pt x="12397" y="58566"/>
                    <a:pt x="10506" y="60720"/>
                  </a:cubicBezTo>
                  <a:cubicBezTo>
                    <a:pt x="10410" y="60827"/>
                    <a:pt x="10504" y="60967"/>
                    <a:pt x="10616" y="60967"/>
                  </a:cubicBezTo>
                  <a:cubicBezTo>
                    <a:pt x="10649" y="60967"/>
                    <a:pt x="10683" y="60956"/>
                    <a:pt x="10714" y="60928"/>
                  </a:cubicBezTo>
                  <a:cubicBezTo>
                    <a:pt x="11185" y="60529"/>
                    <a:pt x="11647" y="60113"/>
                    <a:pt x="12106" y="59701"/>
                  </a:cubicBezTo>
                  <a:lnTo>
                    <a:pt x="12106" y="59701"/>
                  </a:lnTo>
                  <a:cubicBezTo>
                    <a:pt x="11606" y="60241"/>
                    <a:pt x="11133" y="60803"/>
                    <a:pt x="10694" y="61392"/>
                  </a:cubicBezTo>
                  <a:cubicBezTo>
                    <a:pt x="10611" y="61506"/>
                    <a:pt x="10717" y="61615"/>
                    <a:pt x="10828" y="61615"/>
                  </a:cubicBezTo>
                  <a:cubicBezTo>
                    <a:pt x="10875" y="61615"/>
                    <a:pt x="10922" y="61596"/>
                    <a:pt x="10957" y="61548"/>
                  </a:cubicBezTo>
                  <a:cubicBezTo>
                    <a:pt x="11242" y="61164"/>
                    <a:pt x="11551" y="60792"/>
                    <a:pt x="11869" y="60428"/>
                  </a:cubicBezTo>
                  <a:lnTo>
                    <a:pt x="11869" y="60428"/>
                  </a:lnTo>
                  <a:cubicBezTo>
                    <a:pt x="11496" y="60925"/>
                    <a:pt x="11136" y="61424"/>
                    <a:pt x="10806" y="61935"/>
                  </a:cubicBezTo>
                  <a:cubicBezTo>
                    <a:pt x="10737" y="62045"/>
                    <a:pt x="10838" y="62154"/>
                    <a:pt x="10945" y="62154"/>
                  </a:cubicBezTo>
                  <a:cubicBezTo>
                    <a:pt x="10953" y="62154"/>
                    <a:pt x="10962" y="62153"/>
                    <a:pt x="10971" y="62152"/>
                  </a:cubicBezTo>
                  <a:cubicBezTo>
                    <a:pt x="11219" y="62108"/>
                    <a:pt x="11465" y="62048"/>
                    <a:pt x="11707" y="61978"/>
                  </a:cubicBezTo>
                  <a:lnTo>
                    <a:pt x="11707" y="61978"/>
                  </a:lnTo>
                  <a:cubicBezTo>
                    <a:pt x="11667" y="62042"/>
                    <a:pt x="11618" y="62100"/>
                    <a:pt x="11577" y="62160"/>
                  </a:cubicBezTo>
                  <a:cubicBezTo>
                    <a:pt x="11513" y="62257"/>
                    <a:pt x="11602" y="62348"/>
                    <a:pt x="11693" y="62348"/>
                  </a:cubicBezTo>
                  <a:cubicBezTo>
                    <a:pt x="11732" y="62348"/>
                    <a:pt x="11772" y="62331"/>
                    <a:pt x="11800" y="62290"/>
                  </a:cubicBezTo>
                  <a:cubicBezTo>
                    <a:pt x="11898" y="62143"/>
                    <a:pt x="12016" y="61999"/>
                    <a:pt x="12120" y="61854"/>
                  </a:cubicBezTo>
                  <a:cubicBezTo>
                    <a:pt x="12986" y="61574"/>
                    <a:pt x="13823" y="61164"/>
                    <a:pt x="14632" y="60659"/>
                  </a:cubicBezTo>
                  <a:lnTo>
                    <a:pt x="14632" y="60659"/>
                  </a:lnTo>
                  <a:cubicBezTo>
                    <a:pt x="13878" y="61361"/>
                    <a:pt x="13084" y="62022"/>
                    <a:pt x="12261" y="62637"/>
                  </a:cubicBezTo>
                  <a:cubicBezTo>
                    <a:pt x="12136" y="62729"/>
                    <a:pt x="12209" y="62914"/>
                    <a:pt x="12332" y="62914"/>
                  </a:cubicBezTo>
                  <a:cubicBezTo>
                    <a:pt x="12356" y="62914"/>
                    <a:pt x="12382" y="62907"/>
                    <a:pt x="12409" y="62891"/>
                  </a:cubicBezTo>
                  <a:cubicBezTo>
                    <a:pt x="14860" y="61407"/>
                    <a:pt x="17022" y="59579"/>
                    <a:pt x="19078" y="57625"/>
                  </a:cubicBezTo>
                  <a:lnTo>
                    <a:pt x="19078" y="57625"/>
                  </a:lnTo>
                  <a:cubicBezTo>
                    <a:pt x="17138" y="59712"/>
                    <a:pt x="15174" y="61779"/>
                    <a:pt x="13087" y="63734"/>
                  </a:cubicBezTo>
                  <a:cubicBezTo>
                    <a:pt x="12972" y="63842"/>
                    <a:pt x="13078" y="63987"/>
                    <a:pt x="13202" y="63987"/>
                  </a:cubicBezTo>
                  <a:cubicBezTo>
                    <a:pt x="13236" y="63987"/>
                    <a:pt x="13271" y="63976"/>
                    <a:pt x="13304" y="63950"/>
                  </a:cubicBezTo>
                  <a:cubicBezTo>
                    <a:pt x="20045" y="58710"/>
                    <a:pt x="25851" y="52356"/>
                    <a:pt x="31714" y="46114"/>
                  </a:cubicBezTo>
                  <a:lnTo>
                    <a:pt x="31714" y="46114"/>
                  </a:lnTo>
                  <a:cubicBezTo>
                    <a:pt x="25773" y="52469"/>
                    <a:pt x="19976" y="59031"/>
                    <a:pt x="13618" y="64909"/>
                  </a:cubicBezTo>
                  <a:cubicBezTo>
                    <a:pt x="13501" y="65017"/>
                    <a:pt x="13607" y="65192"/>
                    <a:pt x="13737" y="65192"/>
                  </a:cubicBezTo>
                  <a:cubicBezTo>
                    <a:pt x="13763" y="65192"/>
                    <a:pt x="13791" y="65185"/>
                    <a:pt x="13818" y="65169"/>
                  </a:cubicBezTo>
                  <a:cubicBezTo>
                    <a:pt x="14802" y="64559"/>
                    <a:pt x="15743" y="63881"/>
                    <a:pt x="16632" y="63139"/>
                  </a:cubicBezTo>
                  <a:lnTo>
                    <a:pt x="16632" y="63139"/>
                  </a:lnTo>
                  <a:cubicBezTo>
                    <a:pt x="15919" y="64074"/>
                    <a:pt x="15247" y="65027"/>
                    <a:pt x="14672" y="66020"/>
                  </a:cubicBezTo>
                  <a:cubicBezTo>
                    <a:pt x="14607" y="66132"/>
                    <a:pt x="14701" y="66272"/>
                    <a:pt x="14815" y="66272"/>
                  </a:cubicBezTo>
                  <a:cubicBezTo>
                    <a:pt x="14842" y="66272"/>
                    <a:pt x="14870" y="66264"/>
                    <a:pt x="14897" y="66245"/>
                  </a:cubicBezTo>
                  <a:cubicBezTo>
                    <a:pt x="15763" y="65680"/>
                    <a:pt x="16589" y="65013"/>
                    <a:pt x="17400" y="64305"/>
                  </a:cubicBezTo>
                  <a:lnTo>
                    <a:pt x="17400" y="64305"/>
                  </a:lnTo>
                  <a:cubicBezTo>
                    <a:pt x="16624" y="65215"/>
                    <a:pt x="15859" y="66130"/>
                    <a:pt x="15128" y="67065"/>
                  </a:cubicBezTo>
                  <a:cubicBezTo>
                    <a:pt x="15038" y="67179"/>
                    <a:pt x="15114" y="67352"/>
                    <a:pt x="15240" y="67352"/>
                  </a:cubicBezTo>
                  <a:cubicBezTo>
                    <a:pt x="15267" y="67352"/>
                    <a:pt x="15297" y="67344"/>
                    <a:pt x="15327" y="67325"/>
                  </a:cubicBezTo>
                  <a:cubicBezTo>
                    <a:pt x="16113" y="66855"/>
                    <a:pt x="16855" y="66323"/>
                    <a:pt x="17579" y="65769"/>
                  </a:cubicBezTo>
                  <a:lnTo>
                    <a:pt x="17579" y="65769"/>
                  </a:lnTo>
                  <a:cubicBezTo>
                    <a:pt x="17051" y="66347"/>
                    <a:pt x="16523" y="66924"/>
                    <a:pt x="15994" y="67501"/>
                  </a:cubicBezTo>
                  <a:cubicBezTo>
                    <a:pt x="15887" y="67622"/>
                    <a:pt x="15986" y="67762"/>
                    <a:pt x="16109" y="67762"/>
                  </a:cubicBezTo>
                  <a:cubicBezTo>
                    <a:pt x="16144" y="67762"/>
                    <a:pt x="16182" y="67751"/>
                    <a:pt x="16217" y="67724"/>
                  </a:cubicBezTo>
                  <a:cubicBezTo>
                    <a:pt x="16933" y="67166"/>
                    <a:pt x="17626" y="66589"/>
                    <a:pt x="18313" y="66006"/>
                  </a:cubicBezTo>
                  <a:lnTo>
                    <a:pt x="18313" y="66006"/>
                  </a:lnTo>
                  <a:cubicBezTo>
                    <a:pt x="17473" y="66869"/>
                    <a:pt x="16624" y="67721"/>
                    <a:pt x="15798" y="68598"/>
                  </a:cubicBezTo>
                  <a:cubicBezTo>
                    <a:pt x="15707" y="68694"/>
                    <a:pt x="15796" y="68826"/>
                    <a:pt x="15897" y="68826"/>
                  </a:cubicBezTo>
                  <a:cubicBezTo>
                    <a:pt x="15927" y="68826"/>
                    <a:pt x="15958" y="68814"/>
                    <a:pt x="15986" y="68786"/>
                  </a:cubicBezTo>
                  <a:cubicBezTo>
                    <a:pt x="18549" y="66113"/>
                    <a:pt x="21182" y="63511"/>
                    <a:pt x="23847" y="60942"/>
                  </a:cubicBezTo>
                  <a:lnTo>
                    <a:pt x="23847" y="60942"/>
                  </a:lnTo>
                  <a:cubicBezTo>
                    <a:pt x="21434" y="63618"/>
                    <a:pt x="18948" y="66222"/>
                    <a:pt x="16217" y="68584"/>
                  </a:cubicBezTo>
                  <a:cubicBezTo>
                    <a:pt x="16109" y="68677"/>
                    <a:pt x="16208" y="68844"/>
                    <a:pt x="16323" y="68844"/>
                  </a:cubicBezTo>
                  <a:cubicBezTo>
                    <a:pt x="16347" y="68844"/>
                    <a:pt x="16372" y="68837"/>
                    <a:pt x="16396" y="68821"/>
                  </a:cubicBezTo>
                  <a:cubicBezTo>
                    <a:pt x="19147" y="66912"/>
                    <a:pt x="21685" y="64741"/>
                    <a:pt x="24121" y="62452"/>
                  </a:cubicBezTo>
                  <a:lnTo>
                    <a:pt x="24121" y="62452"/>
                  </a:lnTo>
                  <a:cubicBezTo>
                    <a:pt x="23902" y="62694"/>
                    <a:pt x="23677" y="62928"/>
                    <a:pt x="23457" y="63171"/>
                  </a:cubicBezTo>
                  <a:cubicBezTo>
                    <a:pt x="21344" y="64993"/>
                    <a:pt x="19219" y="66846"/>
                    <a:pt x="17501" y="68904"/>
                  </a:cubicBezTo>
                  <a:cubicBezTo>
                    <a:pt x="17413" y="69012"/>
                    <a:pt x="17491" y="69173"/>
                    <a:pt x="17612" y="69173"/>
                  </a:cubicBezTo>
                  <a:cubicBezTo>
                    <a:pt x="17637" y="69173"/>
                    <a:pt x="17664" y="69166"/>
                    <a:pt x="17692" y="69150"/>
                  </a:cubicBezTo>
                  <a:cubicBezTo>
                    <a:pt x="19987" y="67813"/>
                    <a:pt x="22031" y="65772"/>
                    <a:pt x="23960" y="63592"/>
                  </a:cubicBezTo>
                  <a:cubicBezTo>
                    <a:pt x="28856" y="59346"/>
                    <a:pt x="33198" y="54236"/>
                    <a:pt x="37754" y="49665"/>
                  </a:cubicBezTo>
                  <a:cubicBezTo>
                    <a:pt x="40499" y="46911"/>
                    <a:pt x="43450" y="44385"/>
                    <a:pt x="46409" y="41871"/>
                  </a:cubicBezTo>
                  <a:lnTo>
                    <a:pt x="46409" y="41871"/>
                  </a:lnTo>
                  <a:cubicBezTo>
                    <a:pt x="45306" y="42881"/>
                    <a:pt x="44215" y="43906"/>
                    <a:pt x="43161" y="44980"/>
                  </a:cubicBezTo>
                  <a:cubicBezTo>
                    <a:pt x="38686" y="49544"/>
                    <a:pt x="34151" y="54039"/>
                    <a:pt x="29722" y="58650"/>
                  </a:cubicBezTo>
                  <a:cubicBezTo>
                    <a:pt x="28611" y="59744"/>
                    <a:pt x="27485" y="60832"/>
                    <a:pt x="26339" y="61889"/>
                  </a:cubicBezTo>
                  <a:cubicBezTo>
                    <a:pt x="23610" y="64406"/>
                    <a:pt x="20871" y="66774"/>
                    <a:pt x="18980" y="70010"/>
                  </a:cubicBezTo>
                  <a:cubicBezTo>
                    <a:pt x="18913" y="70127"/>
                    <a:pt x="19017" y="70255"/>
                    <a:pt x="19127" y="70255"/>
                  </a:cubicBezTo>
                  <a:cubicBezTo>
                    <a:pt x="19164" y="70255"/>
                    <a:pt x="19202" y="70241"/>
                    <a:pt x="19234" y="70206"/>
                  </a:cubicBezTo>
                  <a:cubicBezTo>
                    <a:pt x="22649" y="66549"/>
                    <a:pt x="26082" y="62905"/>
                    <a:pt x="29529" y="59273"/>
                  </a:cubicBezTo>
                  <a:cubicBezTo>
                    <a:pt x="30770" y="58069"/>
                    <a:pt x="31997" y="56851"/>
                    <a:pt x="33215" y="55621"/>
                  </a:cubicBezTo>
                  <a:lnTo>
                    <a:pt x="33215" y="55621"/>
                  </a:lnTo>
                  <a:cubicBezTo>
                    <a:pt x="31339" y="57697"/>
                    <a:pt x="29503" y="59810"/>
                    <a:pt x="27632" y="61901"/>
                  </a:cubicBezTo>
                  <a:cubicBezTo>
                    <a:pt x="24967" y="64877"/>
                    <a:pt x="21376" y="67216"/>
                    <a:pt x="19300" y="70654"/>
                  </a:cubicBezTo>
                  <a:cubicBezTo>
                    <a:pt x="19232" y="70766"/>
                    <a:pt x="19331" y="70908"/>
                    <a:pt x="19444" y="70908"/>
                  </a:cubicBezTo>
                  <a:cubicBezTo>
                    <a:pt x="19471" y="70908"/>
                    <a:pt x="19499" y="70900"/>
                    <a:pt x="19525" y="70882"/>
                  </a:cubicBezTo>
                  <a:cubicBezTo>
                    <a:pt x="22473" y="68873"/>
                    <a:pt x="24601" y="66196"/>
                    <a:pt x="26985" y="63578"/>
                  </a:cubicBezTo>
                  <a:cubicBezTo>
                    <a:pt x="27872" y="62605"/>
                    <a:pt x="28784" y="61649"/>
                    <a:pt x="29702" y="60700"/>
                  </a:cubicBezTo>
                  <a:lnTo>
                    <a:pt x="29702" y="60700"/>
                  </a:lnTo>
                  <a:cubicBezTo>
                    <a:pt x="26728" y="64020"/>
                    <a:pt x="23847" y="67426"/>
                    <a:pt x="20833" y="70726"/>
                  </a:cubicBezTo>
                  <a:cubicBezTo>
                    <a:pt x="20719" y="70851"/>
                    <a:pt x="20826" y="71012"/>
                    <a:pt x="20955" y="71012"/>
                  </a:cubicBezTo>
                  <a:cubicBezTo>
                    <a:pt x="20993" y="71012"/>
                    <a:pt x="21033" y="70998"/>
                    <a:pt x="21070" y="70966"/>
                  </a:cubicBezTo>
                  <a:cubicBezTo>
                    <a:pt x="23047" y="69222"/>
                    <a:pt x="24941" y="67400"/>
                    <a:pt x="26800" y="65547"/>
                  </a:cubicBezTo>
                  <a:lnTo>
                    <a:pt x="26800" y="65547"/>
                  </a:lnTo>
                  <a:cubicBezTo>
                    <a:pt x="26512" y="65887"/>
                    <a:pt x="26217" y="66219"/>
                    <a:pt x="25931" y="66566"/>
                  </a:cubicBezTo>
                  <a:cubicBezTo>
                    <a:pt x="25057" y="67620"/>
                    <a:pt x="23939" y="68881"/>
                    <a:pt x="23350" y="69615"/>
                  </a:cubicBezTo>
                  <a:cubicBezTo>
                    <a:pt x="22681" y="70258"/>
                    <a:pt x="22017" y="70914"/>
                    <a:pt x="21367" y="71586"/>
                  </a:cubicBezTo>
                  <a:cubicBezTo>
                    <a:pt x="21249" y="71709"/>
                    <a:pt x="21367" y="71883"/>
                    <a:pt x="21498" y="71883"/>
                  </a:cubicBezTo>
                  <a:cubicBezTo>
                    <a:pt x="21537" y="71883"/>
                    <a:pt x="21577" y="71868"/>
                    <a:pt x="21613" y="71832"/>
                  </a:cubicBezTo>
                  <a:cubicBezTo>
                    <a:pt x="22277" y="71159"/>
                    <a:pt x="22929" y="70478"/>
                    <a:pt x="23576" y="69794"/>
                  </a:cubicBezTo>
                  <a:cubicBezTo>
                    <a:pt x="23948" y="69490"/>
                    <a:pt x="24485" y="69026"/>
                    <a:pt x="25267" y="68321"/>
                  </a:cubicBezTo>
                  <a:cubicBezTo>
                    <a:pt x="26012" y="67651"/>
                    <a:pt x="26731" y="66959"/>
                    <a:pt x="27436" y="66260"/>
                  </a:cubicBezTo>
                  <a:lnTo>
                    <a:pt x="27436" y="66260"/>
                  </a:lnTo>
                  <a:cubicBezTo>
                    <a:pt x="27130" y="66635"/>
                    <a:pt x="26803" y="67034"/>
                    <a:pt x="26466" y="67441"/>
                  </a:cubicBezTo>
                  <a:cubicBezTo>
                    <a:pt x="26503" y="67400"/>
                    <a:pt x="26544" y="67354"/>
                    <a:pt x="26578" y="67319"/>
                  </a:cubicBezTo>
                  <a:cubicBezTo>
                    <a:pt x="28813" y="65079"/>
                    <a:pt x="30992" y="62793"/>
                    <a:pt x="33201" y="60532"/>
                  </a:cubicBezTo>
                  <a:cubicBezTo>
                    <a:pt x="38291" y="55327"/>
                    <a:pt x="43337" y="49917"/>
                    <a:pt x="48632" y="44824"/>
                  </a:cubicBezTo>
                  <a:cubicBezTo>
                    <a:pt x="50511" y="43317"/>
                    <a:pt x="52411" y="41830"/>
                    <a:pt x="54218" y="40248"/>
                  </a:cubicBezTo>
                  <a:lnTo>
                    <a:pt x="54218" y="40248"/>
                  </a:lnTo>
                  <a:cubicBezTo>
                    <a:pt x="49374" y="44838"/>
                    <a:pt x="44732" y="49634"/>
                    <a:pt x="39850" y="54186"/>
                  </a:cubicBezTo>
                  <a:cubicBezTo>
                    <a:pt x="34890" y="58811"/>
                    <a:pt x="30314" y="63988"/>
                    <a:pt x="25397" y="68688"/>
                  </a:cubicBezTo>
                  <a:cubicBezTo>
                    <a:pt x="25764" y="68287"/>
                    <a:pt x="26125" y="67862"/>
                    <a:pt x="26471" y="67444"/>
                  </a:cubicBezTo>
                  <a:lnTo>
                    <a:pt x="26471" y="67444"/>
                  </a:lnTo>
                  <a:cubicBezTo>
                    <a:pt x="26113" y="67819"/>
                    <a:pt x="25701" y="68315"/>
                    <a:pt x="25247" y="68829"/>
                  </a:cubicBezTo>
                  <a:cubicBezTo>
                    <a:pt x="24748" y="69306"/>
                    <a:pt x="24245" y="69782"/>
                    <a:pt x="23737" y="70247"/>
                  </a:cubicBezTo>
                  <a:cubicBezTo>
                    <a:pt x="23342" y="70544"/>
                    <a:pt x="22949" y="70778"/>
                    <a:pt x="22562" y="70917"/>
                  </a:cubicBezTo>
                  <a:cubicBezTo>
                    <a:pt x="22517" y="70933"/>
                    <a:pt x="22531" y="70999"/>
                    <a:pt x="22575" y="70999"/>
                  </a:cubicBezTo>
                  <a:cubicBezTo>
                    <a:pt x="22578" y="70999"/>
                    <a:pt x="22582" y="70998"/>
                    <a:pt x="22585" y="70997"/>
                  </a:cubicBezTo>
                  <a:cubicBezTo>
                    <a:pt x="22811" y="70931"/>
                    <a:pt x="23036" y="70810"/>
                    <a:pt x="23264" y="70668"/>
                  </a:cubicBezTo>
                  <a:lnTo>
                    <a:pt x="23264" y="70668"/>
                  </a:lnTo>
                  <a:cubicBezTo>
                    <a:pt x="22733" y="71148"/>
                    <a:pt x="22204" y="71630"/>
                    <a:pt x="21662" y="72095"/>
                  </a:cubicBezTo>
                  <a:cubicBezTo>
                    <a:pt x="21607" y="72140"/>
                    <a:pt x="21657" y="72209"/>
                    <a:pt x="21714" y="72209"/>
                  </a:cubicBezTo>
                  <a:cubicBezTo>
                    <a:pt x="21729" y="72209"/>
                    <a:pt x="21745" y="72204"/>
                    <a:pt x="21760" y="72193"/>
                  </a:cubicBezTo>
                  <a:cubicBezTo>
                    <a:pt x="22542" y="71555"/>
                    <a:pt x="23310" y="70896"/>
                    <a:pt x="24066" y="70221"/>
                  </a:cubicBezTo>
                  <a:lnTo>
                    <a:pt x="24066" y="70221"/>
                  </a:lnTo>
                  <a:cubicBezTo>
                    <a:pt x="23437" y="70821"/>
                    <a:pt x="22802" y="71416"/>
                    <a:pt x="22175" y="72017"/>
                  </a:cubicBezTo>
                  <a:cubicBezTo>
                    <a:pt x="22116" y="72076"/>
                    <a:pt x="22171" y="72175"/>
                    <a:pt x="22240" y="72175"/>
                  </a:cubicBezTo>
                  <a:cubicBezTo>
                    <a:pt x="22255" y="72175"/>
                    <a:pt x="22270" y="72171"/>
                    <a:pt x="22285" y="72161"/>
                  </a:cubicBezTo>
                  <a:lnTo>
                    <a:pt x="22510" y="72002"/>
                  </a:lnTo>
                  <a:cubicBezTo>
                    <a:pt x="22584" y="71950"/>
                    <a:pt x="22540" y="71836"/>
                    <a:pt x="22468" y="71836"/>
                  </a:cubicBezTo>
                  <a:cubicBezTo>
                    <a:pt x="22454" y="71836"/>
                    <a:pt x="22439" y="71840"/>
                    <a:pt x="22424" y="71850"/>
                  </a:cubicBezTo>
                  <a:lnTo>
                    <a:pt x="22424" y="71850"/>
                  </a:lnTo>
                  <a:cubicBezTo>
                    <a:pt x="23220" y="71314"/>
                    <a:pt x="23998" y="70731"/>
                    <a:pt x="24765" y="70114"/>
                  </a:cubicBezTo>
                  <a:lnTo>
                    <a:pt x="24765" y="70114"/>
                  </a:lnTo>
                  <a:cubicBezTo>
                    <a:pt x="24058" y="70922"/>
                    <a:pt x="23362" y="71739"/>
                    <a:pt x="22684" y="72580"/>
                  </a:cubicBezTo>
                  <a:cubicBezTo>
                    <a:pt x="22606" y="72676"/>
                    <a:pt x="22677" y="72836"/>
                    <a:pt x="22784" y="72836"/>
                  </a:cubicBezTo>
                  <a:cubicBezTo>
                    <a:pt x="22809" y="72836"/>
                    <a:pt x="22835" y="72828"/>
                    <a:pt x="22863" y="72808"/>
                  </a:cubicBezTo>
                  <a:cubicBezTo>
                    <a:pt x="24410" y="71653"/>
                    <a:pt x="25911" y="70440"/>
                    <a:pt x="27378" y="69187"/>
                  </a:cubicBezTo>
                  <a:lnTo>
                    <a:pt x="27378" y="69187"/>
                  </a:lnTo>
                  <a:cubicBezTo>
                    <a:pt x="26030" y="70663"/>
                    <a:pt x="24676" y="72147"/>
                    <a:pt x="23319" y="73642"/>
                  </a:cubicBezTo>
                  <a:cubicBezTo>
                    <a:pt x="23208" y="73763"/>
                    <a:pt x="23319" y="73930"/>
                    <a:pt x="23441" y="73930"/>
                  </a:cubicBezTo>
                  <a:cubicBezTo>
                    <a:pt x="23479" y="73930"/>
                    <a:pt x="23518" y="73914"/>
                    <a:pt x="23553" y="73876"/>
                  </a:cubicBezTo>
                  <a:cubicBezTo>
                    <a:pt x="25608" y="71627"/>
                    <a:pt x="27629" y="69387"/>
                    <a:pt x="29670" y="67172"/>
                  </a:cubicBezTo>
                  <a:cubicBezTo>
                    <a:pt x="33900" y="63350"/>
                    <a:pt x="37863" y="59204"/>
                    <a:pt x="41801" y="55029"/>
                  </a:cubicBezTo>
                  <a:cubicBezTo>
                    <a:pt x="43248" y="53736"/>
                    <a:pt x="44723" y="52425"/>
                    <a:pt x="46204" y="51100"/>
                  </a:cubicBezTo>
                  <a:lnTo>
                    <a:pt x="46204" y="51100"/>
                  </a:lnTo>
                  <a:cubicBezTo>
                    <a:pt x="41784" y="55223"/>
                    <a:pt x="37684" y="59698"/>
                    <a:pt x="33588" y="64158"/>
                  </a:cubicBezTo>
                  <a:cubicBezTo>
                    <a:pt x="31229" y="66243"/>
                    <a:pt x="28937" y="68382"/>
                    <a:pt x="26835" y="70680"/>
                  </a:cubicBezTo>
                  <a:cubicBezTo>
                    <a:pt x="27291" y="70267"/>
                    <a:pt x="27768" y="69863"/>
                    <a:pt x="28250" y="69467"/>
                  </a:cubicBezTo>
                  <a:lnTo>
                    <a:pt x="28250" y="69467"/>
                  </a:lnTo>
                  <a:cubicBezTo>
                    <a:pt x="27903" y="69785"/>
                    <a:pt x="27563" y="70108"/>
                    <a:pt x="27216" y="70429"/>
                  </a:cubicBezTo>
                  <a:cubicBezTo>
                    <a:pt x="26968" y="70657"/>
                    <a:pt x="26711" y="70873"/>
                    <a:pt x="26454" y="71090"/>
                  </a:cubicBezTo>
                  <a:cubicBezTo>
                    <a:pt x="25547" y="72103"/>
                    <a:pt x="24667" y="73140"/>
                    <a:pt x="23856" y="74231"/>
                  </a:cubicBezTo>
                  <a:cubicBezTo>
                    <a:pt x="23784" y="74327"/>
                    <a:pt x="23884" y="74432"/>
                    <a:pt x="23981" y="74432"/>
                  </a:cubicBezTo>
                  <a:cubicBezTo>
                    <a:pt x="24013" y="74432"/>
                    <a:pt x="24044" y="74421"/>
                    <a:pt x="24069" y="74395"/>
                  </a:cubicBezTo>
                  <a:cubicBezTo>
                    <a:pt x="24124" y="74344"/>
                    <a:pt x="24173" y="74292"/>
                    <a:pt x="24228" y="74240"/>
                  </a:cubicBezTo>
                  <a:lnTo>
                    <a:pt x="24228" y="74240"/>
                  </a:lnTo>
                  <a:cubicBezTo>
                    <a:pt x="24166" y="74362"/>
                    <a:pt x="24100" y="74487"/>
                    <a:pt x="24054" y="74610"/>
                  </a:cubicBezTo>
                  <a:lnTo>
                    <a:pt x="24054" y="74610"/>
                  </a:lnTo>
                  <a:cubicBezTo>
                    <a:pt x="24059" y="74600"/>
                    <a:pt x="24067" y="74595"/>
                    <a:pt x="24076" y="74595"/>
                  </a:cubicBezTo>
                  <a:cubicBezTo>
                    <a:pt x="24082" y="74595"/>
                    <a:pt x="24087" y="74597"/>
                    <a:pt x="24092" y="74600"/>
                  </a:cubicBezTo>
                  <a:cubicBezTo>
                    <a:pt x="24332" y="74271"/>
                    <a:pt x="24575" y="73948"/>
                    <a:pt x="24832" y="73639"/>
                  </a:cubicBezTo>
                  <a:cubicBezTo>
                    <a:pt x="26087" y="72406"/>
                    <a:pt x="27326" y="71159"/>
                    <a:pt x="28544" y="69892"/>
                  </a:cubicBezTo>
                  <a:cubicBezTo>
                    <a:pt x="28790" y="69675"/>
                    <a:pt x="29038" y="69464"/>
                    <a:pt x="29286" y="69251"/>
                  </a:cubicBezTo>
                  <a:lnTo>
                    <a:pt x="29286" y="69251"/>
                  </a:lnTo>
                  <a:cubicBezTo>
                    <a:pt x="29136" y="69363"/>
                    <a:pt x="28986" y="69476"/>
                    <a:pt x="28836" y="69589"/>
                  </a:cubicBezTo>
                  <a:cubicBezTo>
                    <a:pt x="29670" y="68723"/>
                    <a:pt x="30504" y="67854"/>
                    <a:pt x="31330" y="66976"/>
                  </a:cubicBezTo>
                  <a:cubicBezTo>
                    <a:pt x="31691" y="66673"/>
                    <a:pt x="32035" y="66373"/>
                    <a:pt x="32349" y="66078"/>
                  </a:cubicBezTo>
                  <a:cubicBezTo>
                    <a:pt x="33810" y="64707"/>
                    <a:pt x="35242" y="63304"/>
                    <a:pt x="36668" y="61895"/>
                  </a:cubicBezTo>
                  <a:cubicBezTo>
                    <a:pt x="39443" y="59377"/>
                    <a:pt x="42197" y="56843"/>
                    <a:pt x="44908" y="54224"/>
                  </a:cubicBezTo>
                  <a:cubicBezTo>
                    <a:pt x="45803" y="53364"/>
                    <a:pt x="46660" y="52483"/>
                    <a:pt x="47506" y="51597"/>
                  </a:cubicBezTo>
                  <a:cubicBezTo>
                    <a:pt x="48280" y="50927"/>
                    <a:pt x="49053" y="50254"/>
                    <a:pt x="49833" y="49579"/>
                  </a:cubicBezTo>
                  <a:lnTo>
                    <a:pt x="49833" y="49579"/>
                  </a:lnTo>
                  <a:cubicBezTo>
                    <a:pt x="47018" y="52394"/>
                    <a:pt x="44229" y="55226"/>
                    <a:pt x="41409" y="57928"/>
                  </a:cubicBezTo>
                  <a:cubicBezTo>
                    <a:pt x="38210" y="60994"/>
                    <a:pt x="35118" y="64201"/>
                    <a:pt x="31778" y="67114"/>
                  </a:cubicBezTo>
                  <a:cubicBezTo>
                    <a:pt x="30946" y="67836"/>
                    <a:pt x="30112" y="68541"/>
                    <a:pt x="29283" y="69251"/>
                  </a:cubicBezTo>
                  <a:cubicBezTo>
                    <a:pt x="30707" y="68194"/>
                    <a:pt x="32098" y="67230"/>
                    <a:pt x="33025" y="66427"/>
                  </a:cubicBezTo>
                  <a:cubicBezTo>
                    <a:pt x="34229" y="65385"/>
                    <a:pt x="35392" y="64285"/>
                    <a:pt x="36544" y="63171"/>
                  </a:cubicBezTo>
                  <a:lnTo>
                    <a:pt x="36544" y="63171"/>
                  </a:lnTo>
                  <a:cubicBezTo>
                    <a:pt x="35490" y="64225"/>
                    <a:pt x="34494" y="65316"/>
                    <a:pt x="33602" y="66468"/>
                  </a:cubicBezTo>
                  <a:cubicBezTo>
                    <a:pt x="33545" y="66542"/>
                    <a:pt x="33610" y="66640"/>
                    <a:pt x="33678" y="66640"/>
                  </a:cubicBezTo>
                  <a:cubicBezTo>
                    <a:pt x="33700" y="66640"/>
                    <a:pt x="33722" y="66630"/>
                    <a:pt x="33741" y="66606"/>
                  </a:cubicBezTo>
                  <a:cubicBezTo>
                    <a:pt x="37133" y="62296"/>
                    <a:pt x="42050" y="58861"/>
                    <a:pt x="46057" y="55125"/>
                  </a:cubicBezTo>
                  <a:cubicBezTo>
                    <a:pt x="47391" y="53880"/>
                    <a:pt x="48716" y="52622"/>
                    <a:pt x="50038" y="51349"/>
                  </a:cubicBezTo>
                  <a:lnTo>
                    <a:pt x="50038" y="51349"/>
                  </a:lnTo>
                  <a:cubicBezTo>
                    <a:pt x="44937" y="56568"/>
                    <a:pt x="39549" y="61453"/>
                    <a:pt x="34330" y="66546"/>
                  </a:cubicBezTo>
                  <a:cubicBezTo>
                    <a:pt x="34235" y="66640"/>
                    <a:pt x="34322" y="66779"/>
                    <a:pt x="34432" y="66779"/>
                  </a:cubicBezTo>
                  <a:cubicBezTo>
                    <a:pt x="34453" y="66779"/>
                    <a:pt x="34475" y="66774"/>
                    <a:pt x="34497" y="66762"/>
                  </a:cubicBezTo>
                  <a:cubicBezTo>
                    <a:pt x="36530" y="65680"/>
                    <a:pt x="38343" y="64210"/>
                    <a:pt x="40046" y="62579"/>
                  </a:cubicBezTo>
                  <a:lnTo>
                    <a:pt x="40046" y="62579"/>
                  </a:lnTo>
                  <a:cubicBezTo>
                    <a:pt x="39038" y="63734"/>
                    <a:pt x="38068" y="64909"/>
                    <a:pt x="37127" y="66113"/>
                  </a:cubicBezTo>
                  <a:cubicBezTo>
                    <a:pt x="37052" y="66207"/>
                    <a:pt x="37118" y="66366"/>
                    <a:pt x="37225" y="66366"/>
                  </a:cubicBezTo>
                  <a:cubicBezTo>
                    <a:pt x="37249" y="66366"/>
                    <a:pt x="37276" y="66357"/>
                    <a:pt x="37303" y="66338"/>
                  </a:cubicBezTo>
                  <a:cubicBezTo>
                    <a:pt x="42009" y="63000"/>
                    <a:pt x="45933" y="58858"/>
                    <a:pt x="49827" y="54631"/>
                  </a:cubicBezTo>
                  <a:cubicBezTo>
                    <a:pt x="50725" y="53655"/>
                    <a:pt x="51629" y="52694"/>
                    <a:pt x="52544" y="51744"/>
                  </a:cubicBezTo>
                  <a:cubicBezTo>
                    <a:pt x="52650" y="51662"/>
                    <a:pt x="52728" y="51613"/>
                    <a:pt x="52763" y="51613"/>
                  </a:cubicBezTo>
                  <a:cubicBezTo>
                    <a:pt x="52876" y="51613"/>
                    <a:pt x="52571" y="52102"/>
                    <a:pt x="51401" y="53592"/>
                  </a:cubicBezTo>
                  <a:cubicBezTo>
                    <a:pt x="50003" y="55367"/>
                    <a:pt x="48366" y="56964"/>
                    <a:pt x="46770" y="58563"/>
                  </a:cubicBezTo>
                  <a:cubicBezTo>
                    <a:pt x="46750" y="58551"/>
                    <a:pt x="46728" y="58545"/>
                    <a:pt x="46706" y="58545"/>
                  </a:cubicBezTo>
                  <a:cubicBezTo>
                    <a:pt x="46675" y="58545"/>
                    <a:pt x="46645" y="58556"/>
                    <a:pt x="46620" y="58578"/>
                  </a:cubicBezTo>
                  <a:cubicBezTo>
                    <a:pt x="44068" y="60971"/>
                    <a:pt x="41365" y="63151"/>
                    <a:pt x="39191" y="65916"/>
                  </a:cubicBezTo>
                  <a:cubicBezTo>
                    <a:pt x="39111" y="66003"/>
                    <a:pt x="39189" y="66119"/>
                    <a:pt x="39280" y="66119"/>
                  </a:cubicBezTo>
                  <a:cubicBezTo>
                    <a:pt x="39307" y="66119"/>
                    <a:pt x="39336" y="66108"/>
                    <a:pt x="39362" y="66084"/>
                  </a:cubicBezTo>
                  <a:cubicBezTo>
                    <a:pt x="41184" y="64577"/>
                    <a:pt x="43046" y="62949"/>
                    <a:pt x="44856" y="61228"/>
                  </a:cubicBezTo>
                  <a:lnTo>
                    <a:pt x="44856" y="61228"/>
                  </a:lnTo>
                  <a:cubicBezTo>
                    <a:pt x="43251" y="63347"/>
                    <a:pt x="41235" y="65198"/>
                    <a:pt x="39402" y="67094"/>
                  </a:cubicBezTo>
                  <a:cubicBezTo>
                    <a:pt x="39324" y="67177"/>
                    <a:pt x="39399" y="67317"/>
                    <a:pt x="39491" y="67317"/>
                  </a:cubicBezTo>
                  <a:cubicBezTo>
                    <a:pt x="39512" y="67317"/>
                    <a:pt x="39534" y="67310"/>
                    <a:pt x="39555" y="67293"/>
                  </a:cubicBezTo>
                  <a:cubicBezTo>
                    <a:pt x="39844" y="67083"/>
                    <a:pt x="40130" y="66869"/>
                    <a:pt x="40416" y="66650"/>
                  </a:cubicBezTo>
                  <a:cubicBezTo>
                    <a:pt x="41014" y="66133"/>
                    <a:pt x="41309" y="65939"/>
                    <a:pt x="41416" y="65939"/>
                  </a:cubicBezTo>
                  <a:cubicBezTo>
                    <a:pt x="41686" y="65939"/>
                    <a:pt x="40781" y="67159"/>
                    <a:pt x="40569" y="67553"/>
                  </a:cubicBezTo>
                  <a:cubicBezTo>
                    <a:pt x="40520" y="67642"/>
                    <a:pt x="40589" y="67746"/>
                    <a:pt x="40677" y="67746"/>
                  </a:cubicBezTo>
                  <a:cubicBezTo>
                    <a:pt x="40698" y="67746"/>
                    <a:pt x="40720" y="67740"/>
                    <a:pt x="40742" y="67727"/>
                  </a:cubicBezTo>
                  <a:cubicBezTo>
                    <a:pt x="41068" y="67436"/>
                    <a:pt x="41289" y="67291"/>
                    <a:pt x="41406" y="67291"/>
                  </a:cubicBezTo>
                  <a:cubicBezTo>
                    <a:pt x="41585" y="67291"/>
                    <a:pt x="41521" y="67629"/>
                    <a:pt x="41212" y="68304"/>
                  </a:cubicBezTo>
                  <a:cubicBezTo>
                    <a:pt x="41159" y="68398"/>
                    <a:pt x="41234" y="68505"/>
                    <a:pt x="41326" y="68505"/>
                  </a:cubicBezTo>
                  <a:cubicBezTo>
                    <a:pt x="41347" y="68505"/>
                    <a:pt x="41370" y="68499"/>
                    <a:pt x="41391" y="68486"/>
                  </a:cubicBezTo>
                  <a:cubicBezTo>
                    <a:pt x="41622" y="68367"/>
                    <a:pt x="41842" y="68223"/>
                    <a:pt x="42038" y="68056"/>
                  </a:cubicBezTo>
                  <a:cubicBezTo>
                    <a:pt x="42150" y="67970"/>
                    <a:pt x="42080" y="67798"/>
                    <a:pt x="41975" y="67798"/>
                  </a:cubicBezTo>
                  <a:cubicBezTo>
                    <a:pt x="41953" y="67798"/>
                    <a:pt x="41929" y="67806"/>
                    <a:pt x="41905" y="67825"/>
                  </a:cubicBezTo>
                  <a:cubicBezTo>
                    <a:pt x="41817" y="67892"/>
                    <a:pt x="41761" y="67921"/>
                    <a:pt x="41729" y="67921"/>
                  </a:cubicBezTo>
                  <a:cubicBezTo>
                    <a:pt x="41557" y="67921"/>
                    <a:pt x="42106" y="67061"/>
                    <a:pt x="42206" y="66788"/>
                  </a:cubicBezTo>
                  <a:cubicBezTo>
                    <a:pt x="42238" y="66703"/>
                    <a:pt x="42156" y="66625"/>
                    <a:pt x="42075" y="66625"/>
                  </a:cubicBezTo>
                  <a:cubicBezTo>
                    <a:pt x="42054" y="66625"/>
                    <a:pt x="42034" y="66630"/>
                    <a:pt x="42015" y="66641"/>
                  </a:cubicBezTo>
                  <a:cubicBezTo>
                    <a:pt x="41644" y="66870"/>
                    <a:pt x="41425" y="66964"/>
                    <a:pt x="41313" y="66964"/>
                  </a:cubicBezTo>
                  <a:cubicBezTo>
                    <a:pt x="40924" y="66964"/>
                    <a:pt x="41820" y="65832"/>
                    <a:pt x="42076" y="65307"/>
                  </a:cubicBezTo>
                  <a:cubicBezTo>
                    <a:pt x="42113" y="65231"/>
                    <a:pt x="42053" y="65121"/>
                    <a:pt x="41973" y="65121"/>
                  </a:cubicBezTo>
                  <a:cubicBezTo>
                    <a:pt x="41953" y="65121"/>
                    <a:pt x="41932" y="65127"/>
                    <a:pt x="41911" y="65143"/>
                  </a:cubicBezTo>
                  <a:cubicBezTo>
                    <a:pt x="41105" y="65745"/>
                    <a:pt x="41131" y="65686"/>
                    <a:pt x="40696" y="66131"/>
                  </a:cubicBezTo>
                  <a:lnTo>
                    <a:pt x="40696" y="66131"/>
                  </a:lnTo>
                  <a:cubicBezTo>
                    <a:pt x="41366" y="65444"/>
                    <a:pt x="42037" y="64759"/>
                    <a:pt x="42702" y="64063"/>
                  </a:cubicBezTo>
                  <a:cubicBezTo>
                    <a:pt x="43834" y="62879"/>
                    <a:pt x="44870" y="61644"/>
                    <a:pt x="45800" y="60318"/>
                  </a:cubicBezTo>
                  <a:cubicBezTo>
                    <a:pt x="48649" y="57524"/>
                    <a:pt x="51317" y="54501"/>
                    <a:pt x="53407" y="51328"/>
                  </a:cubicBezTo>
                  <a:cubicBezTo>
                    <a:pt x="53436" y="51360"/>
                    <a:pt x="53478" y="51379"/>
                    <a:pt x="53520" y="51379"/>
                  </a:cubicBezTo>
                  <a:cubicBezTo>
                    <a:pt x="53528" y="51379"/>
                    <a:pt x="53535" y="51379"/>
                    <a:pt x="53543" y="51377"/>
                  </a:cubicBezTo>
                  <a:cubicBezTo>
                    <a:pt x="54065" y="51276"/>
                    <a:pt x="54571" y="51097"/>
                    <a:pt x="55038" y="50840"/>
                  </a:cubicBezTo>
                  <a:lnTo>
                    <a:pt x="55038" y="50840"/>
                  </a:lnTo>
                  <a:cubicBezTo>
                    <a:pt x="54839" y="51123"/>
                    <a:pt x="54640" y="51403"/>
                    <a:pt x="54458" y="51701"/>
                  </a:cubicBezTo>
                  <a:cubicBezTo>
                    <a:pt x="54400" y="51795"/>
                    <a:pt x="54477" y="51922"/>
                    <a:pt x="54579" y="51922"/>
                  </a:cubicBezTo>
                  <a:cubicBezTo>
                    <a:pt x="54593" y="51922"/>
                    <a:pt x="54608" y="51920"/>
                    <a:pt x="54623" y="51914"/>
                  </a:cubicBezTo>
                  <a:cubicBezTo>
                    <a:pt x="55295" y="51683"/>
                    <a:pt x="55939" y="51366"/>
                    <a:pt x="56534" y="50973"/>
                  </a:cubicBezTo>
                  <a:lnTo>
                    <a:pt x="56534" y="50973"/>
                  </a:lnTo>
                  <a:cubicBezTo>
                    <a:pt x="56098" y="51455"/>
                    <a:pt x="55656" y="51932"/>
                    <a:pt x="55229" y="52423"/>
                  </a:cubicBezTo>
                  <a:cubicBezTo>
                    <a:pt x="55131" y="52539"/>
                    <a:pt x="55222" y="52675"/>
                    <a:pt x="55338" y="52675"/>
                  </a:cubicBezTo>
                  <a:cubicBezTo>
                    <a:pt x="55372" y="52675"/>
                    <a:pt x="55408" y="52664"/>
                    <a:pt x="55442" y="52636"/>
                  </a:cubicBezTo>
                  <a:cubicBezTo>
                    <a:pt x="57178" y="51222"/>
                    <a:pt x="58869" y="49758"/>
                    <a:pt x="60570" y="48303"/>
                  </a:cubicBezTo>
                  <a:cubicBezTo>
                    <a:pt x="61572" y="47444"/>
                    <a:pt x="61961" y="47129"/>
                    <a:pt x="62007" y="47129"/>
                  </a:cubicBezTo>
                  <a:cubicBezTo>
                    <a:pt x="62094" y="47129"/>
                    <a:pt x="60901" y="48304"/>
                    <a:pt x="60376" y="49004"/>
                  </a:cubicBezTo>
                  <a:cubicBezTo>
                    <a:pt x="60290" y="49118"/>
                    <a:pt x="60408" y="49229"/>
                    <a:pt x="60522" y="49229"/>
                  </a:cubicBezTo>
                  <a:cubicBezTo>
                    <a:pt x="60544" y="49229"/>
                    <a:pt x="60567" y="49225"/>
                    <a:pt x="60587" y="49215"/>
                  </a:cubicBezTo>
                  <a:cubicBezTo>
                    <a:pt x="61404" y="48836"/>
                    <a:pt x="62747" y="47558"/>
                    <a:pt x="62958" y="47558"/>
                  </a:cubicBezTo>
                  <a:cubicBezTo>
                    <a:pt x="63044" y="47558"/>
                    <a:pt x="62940" y="47773"/>
                    <a:pt x="62530" y="48355"/>
                  </a:cubicBezTo>
                  <a:cubicBezTo>
                    <a:pt x="62446" y="48473"/>
                    <a:pt x="62563" y="48585"/>
                    <a:pt x="62679" y="48585"/>
                  </a:cubicBezTo>
                  <a:cubicBezTo>
                    <a:pt x="62702" y="48585"/>
                    <a:pt x="62725" y="48581"/>
                    <a:pt x="62747" y="48571"/>
                  </a:cubicBezTo>
                  <a:cubicBezTo>
                    <a:pt x="63448" y="48242"/>
                    <a:pt x="63927" y="47901"/>
                    <a:pt x="64502" y="47362"/>
                  </a:cubicBezTo>
                  <a:cubicBezTo>
                    <a:pt x="64616" y="47249"/>
                    <a:pt x="64506" y="47090"/>
                    <a:pt x="64381" y="47090"/>
                  </a:cubicBezTo>
                  <a:cubicBezTo>
                    <a:pt x="64346" y="47090"/>
                    <a:pt x="64309" y="47103"/>
                    <a:pt x="64277" y="47134"/>
                  </a:cubicBezTo>
                  <a:cubicBezTo>
                    <a:pt x="63979" y="47415"/>
                    <a:pt x="63662" y="47683"/>
                    <a:pt x="63560" y="47683"/>
                  </a:cubicBezTo>
                  <a:cubicBezTo>
                    <a:pt x="63461" y="47683"/>
                    <a:pt x="63566" y="47428"/>
                    <a:pt x="64092" y="46680"/>
                  </a:cubicBezTo>
                  <a:cubicBezTo>
                    <a:pt x="64172" y="46567"/>
                    <a:pt x="64063" y="46447"/>
                    <a:pt x="63950" y="46447"/>
                  </a:cubicBezTo>
                  <a:cubicBezTo>
                    <a:pt x="63914" y="46447"/>
                    <a:pt x="63877" y="46460"/>
                    <a:pt x="63847" y="46490"/>
                  </a:cubicBezTo>
                  <a:cubicBezTo>
                    <a:pt x="62292" y="48027"/>
                    <a:pt x="61648" y="48558"/>
                    <a:pt x="61504" y="48558"/>
                  </a:cubicBezTo>
                  <a:cubicBezTo>
                    <a:pt x="61245" y="48558"/>
                    <a:pt x="62614" y="46830"/>
                    <a:pt x="63203" y="46169"/>
                  </a:cubicBezTo>
                  <a:cubicBezTo>
                    <a:pt x="63308" y="46053"/>
                    <a:pt x="63212" y="45914"/>
                    <a:pt x="63092" y="45914"/>
                  </a:cubicBezTo>
                  <a:cubicBezTo>
                    <a:pt x="63057" y="45914"/>
                    <a:pt x="63021" y="45926"/>
                    <a:pt x="62986" y="45953"/>
                  </a:cubicBezTo>
                  <a:cubicBezTo>
                    <a:pt x="60777" y="47695"/>
                    <a:pt x="58666" y="49546"/>
                    <a:pt x="56520" y="51366"/>
                  </a:cubicBezTo>
                  <a:lnTo>
                    <a:pt x="56520" y="51366"/>
                  </a:lnTo>
                  <a:cubicBezTo>
                    <a:pt x="58680" y="49533"/>
                    <a:pt x="60566" y="47235"/>
                    <a:pt x="62660" y="45303"/>
                  </a:cubicBezTo>
                  <a:cubicBezTo>
                    <a:pt x="62773" y="45202"/>
                    <a:pt x="62670" y="45058"/>
                    <a:pt x="62551" y="45058"/>
                  </a:cubicBezTo>
                  <a:cubicBezTo>
                    <a:pt x="62518" y="45058"/>
                    <a:pt x="62484" y="45069"/>
                    <a:pt x="62452" y="45095"/>
                  </a:cubicBezTo>
                  <a:cubicBezTo>
                    <a:pt x="61777" y="45655"/>
                    <a:pt x="61153" y="46265"/>
                    <a:pt x="60535" y="46882"/>
                  </a:cubicBezTo>
                  <a:cubicBezTo>
                    <a:pt x="60368" y="47041"/>
                    <a:pt x="60180" y="47214"/>
                    <a:pt x="59958" y="47425"/>
                  </a:cubicBezTo>
                  <a:cubicBezTo>
                    <a:pt x="59196" y="48144"/>
                    <a:pt x="58465" y="48892"/>
                    <a:pt x="57746" y="49648"/>
                  </a:cubicBezTo>
                  <a:cubicBezTo>
                    <a:pt x="57325" y="50035"/>
                    <a:pt x="56900" y="50416"/>
                    <a:pt x="56447" y="50768"/>
                  </a:cubicBezTo>
                  <a:lnTo>
                    <a:pt x="56216" y="50047"/>
                  </a:lnTo>
                  <a:cubicBezTo>
                    <a:pt x="57305" y="49160"/>
                    <a:pt x="58246" y="47991"/>
                    <a:pt x="59138" y="46952"/>
                  </a:cubicBezTo>
                  <a:cubicBezTo>
                    <a:pt x="60079" y="46103"/>
                    <a:pt x="61023" y="45260"/>
                    <a:pt x="61904" y="44330"/>
                  </a:cubicBezTo>
                  <a:cubicBezTo>
                    <a:pt x="61991" y="44238"/>
                    <a:pt x="61910" y="44080"/>
                    <a:pt x="61803" y="44080"/>
                  </a:cubicBezTo>
                  <a:cubicBezTo>
                    <a:pt x="61780" y="44080"/>
                    <a:pt x="61755" y="44087"/>
                    <a:pt x="61730" y="44105"/>
                  </a:cubicBezTo>
                  <a:cubicBezTo>
                    <a:pt x="60651" y="44879"/>
                    <a:pt x="59744" y="45820"/>
                    <a:pt x="58861" y="46796"/>
                  </a:cubicBezTo>
                  <a:cubicBezTo>
                    <a:pt x="58433" y="47197"/>
                    <a:pt x="58044" y="47564"/>
                    <a:pt x="57847" y="47737"/>
                  </a:cubicBezTo>
                  <a:cubicBezTo>
                    <a:pt x="57048" y="48441"/>
                    <a:pt x="56311" y="49212"/>
                    <a:pt x="55645" y="50041"/>
                  </a:cubicBezTo>
                  <a:cubicBezTo>
                    <a:pt x="55408" y="50237"/>
                    <a:pt x="55165" y="50428"/>
                    <a:pt x="54905" y="50612"/>
                  </a:cubicBezTo>
                  <a:cubicBezTo>
                    <a:pt x="55379" y="50275"/>
                    <a:pt x="57331" y="47382"/>
                    <a:pt x="58130" y="46539"/>
                  </a:cubicBezTo>
                  <a:cubicBezTo>
                    <a:pt x="58555" y="46091"/>
                    <a:pt x="58979" y="45641"/>
                    <a:pt x="59403" y="45193"/>
                  </a:cubicBezTo>
                  <a:cubicBezTo>
                    <a:pt x="60613" y="44140"/>
                    <a:pt x="61777" y="43040"/>
                    <a:pt x="62680" y="41715"/>
                  </a:cubicBezTo>
                  <a:cubicBezTo>
                    <a:pt x="62750" y="41614"/>
                    <a:pt x="62649" y="41501"/>
                    <a:pt x="62549" y="41501"/>
                  </a:cubicBezTo>
                  <a:cubicBezTo>
                    <a:pt x="62516" y="41501"/>
                    <a:pt x="62484" y="41513"/>
                    <a:pt x="62458" y="41541"/>
                  </a:cubicBezTo>
                  <a:cubicBezTo>
                    <a:pt x="61468" y="42604"/>
                    <a:pt x="60469" y="43655"/>
                    <a:pt x="59470" y="44708"/>
                  </a:cubicBezTo>
                  <a:cubicBezTo>
                    <a:pt x="59204" y="44919"/>
                    <a:pt x="58944" y="45127"/>
                    <a:pt x="58705" y="45335"/>
                  </a:cubicBezTo>
                  <a:cubicBezTo>
                    <a:pt x="56257" y="47460"/>
                    <a:pt x="53979" y="49775"/>
                    <a:pt x="51759" y="52134"/>
                  </a:cubicBezTo>
                  <a:cubicBezTo>
                    <a:pt x="49692" y="53883"/>
                    <a:pt x="47763" y="55780"/>
                    <a:pt x="45768" y="57625"/>
                  </a:cubicBezTo>
                  <a:cubicBezTo>
                    <a:pt x="44616" y="58693"/>
                    <a:pt x="43407" y="59683"/>
                    <a:pt x="42240" y="60705"/>
                  </a:cubicBezTo>
                  <a:cubicBezTo>
                    <a:pt x="46966" y="55766"/>
                    <a:pt x="52183" y="51250"/>
                    <a:pt x="56915" y="46314"/>
                  </a:cubicBezTo>
                  <a:cubicBezTo>
                    <a:pt x="57524" y="45678"/>
                    <a:pt x="58119" y="45032"/>
                    <a:pt x="58719" y="44391"/>
                  </a:cubicBezTo>
                  <a:cubicBezTo>
                    <a:pt x="60105" y="43028"/>
                    <a:pt x="61436" y="41619"/>
                    <a:pt x="62660" y="40130"/>
                  </a:cubicBezTo>
                  <a:cubicBezTo>
                    <a:pt x="62748" y="40022"/>
                    <a:pt x="62656" y="39878"/>
                    <a:pt x="62551" y="39878"/>
                  </a:cubicBezTo>
                  <a:cubicBezTo>
                    <a:pt x="62519" y="39878"/>
                    <a:pt x="62485" y="39892"/>
                    <a:pt x="62455" y="39925"/>
                  </a:cubicBezTo>
                  <a:cubicBezTo>
                    <a:pt x="60760" y="41787"/>
                    <a:pt x="58985" y="43597"/>
                    <a:pt x="57180" y="45384"/>
                  </a:cubicBezTo>
                  <a:cubicBezTo>
                    <a:pt x="55422" y="46949"/>
                    <a:pt x="53601" y="48456"/>
                    <a:pt x="51897" y="50058"/>
                  </a:cubicBezTo>
                  <a:cubicBezTo>
                    <a:pt x="47009" y="54648"/>
                    <a:pt x="42627" y="59787"/>
                    <a:pt x="37690" y="64305"/>
                  </a:cubicBezTo>
                  <a:cubicBezTo>
                    <a:pt x="36450" y="65439"/>
                    <a:pt x="35935" y="65876"/>
                    <a:pt x="35879" y="65876"/>
                  </a:cubicBezTo>
                  <a:cubicBezTo>
                    <a:pt x="35706" y="65876"/>
                    <a:pt x="39810" y="61803"/>
                    <a:pt x="40606" y="61075"/>
                  </a:cubicBezTo>
                  <a:cubicBezTo>
                    <a:pt x="43516" y="58416"/>
                    <a:pt x="46250" y="55558"/>
                    <a:pt x="49025" y="52755"/>
                  </a:cubicBezTo>
                  <a:cubicBezTo>
                    <a:pt x="53361" y="48375"/>
                    <a:pt x="58742" y="44272"/>
                    <a:pt x="62025" y="39015"/>
                  </a:cubicBezTo>
                  <a:cubicBezTo>
                    <a:pt x="62088" y="38915"/>
                    <a:pt x="62000" y="38824"/>
                    <a:pt x="61907" y="38824"/>
                  </a:cubicBezTo>
                  <a:cubicBezTo>
                    <a:pt x="61876" y="38824"/>
                    <a:pt x="61844" y="38834"/>
                    <a:pt x="61817" y="38856"/>
                  </a:cubicBezTo>
                  <a:cubicBezTo>
                    <a:pt x="61750" y="38914"/>
                    <a:pt x="61683" y="38972"/>
                    <a:pt x="61616" y="39030"/>
                  </a:cubicBezTo>
                  <a:lnTo>
                    <a:pt x="61616" y="39030"/>
                  </a:lnTo>
                  <a:cubicBezTo>
                    <a:pt x="61689" y="38932"/>
                    <a:pt x="61588" y="38803"/>
                    <a:pt x="61474" y="38803"/>
                  </a:cubicBezTo>
                  <a:cubicBezTo>
                    <a:pt x="61440" y="38803"/>
                    <a:pt x="61404" y="38815"/>
                    <a:pt x="61372" y="38842"/>
                  </a:cubicBezTo>
                  <a:cubicBezTo>
                    <a:pt x="60122" y="39876"/>
                    <a:pt x="58895" y="40958"/>
                    <a:pt x="57680" y="42058"/>
                  </a:cubicBezTo>
                  <a:cubicBezTo>
                    <a:pt x="58838" y="40745"/>
                    <a:pt x="59917" y="39388"/>
                    <a:pt x="60856" y="37947"/>
                  </a:cubicBezTo>
                  <a:cubicBezTo>
                    <a:pt x="60922" y="37843"/>
                    <a:pt x="60828" y="37726"/>
                    <a:pt x="60723" y="37726"/>
                  </a:cubicBezTo>
                  <a:cubicBezTo>
                    <a:pt x="60700" y="37726"/>
                    <a:pt x="60676" y="37732"/>
                    <a:pt x="60653" y="37745"/>
                  </a:cubicBezTo>
                  <a:cubicBezTo>
                    <a:pt x="59608" y="38348"/>
                    <a:pt x="58685" y="39064"/>
                    <a:pt x="57824" y="39844"/>
                  </a:cubicBezTo>
                  <a:cubicBezTo>
                    <a:pt x="58638" y="38946"/>
                    <a:pt x="59432" y="38042"/>
                    <a:pt x="60192" y="37121"/>
                  </a:cubicBezTo>
                  <a:cubicBezTo>
                    <a:pt x="60294" y="36999"/>
                    <a:pt x="60201" y="36858"/>
                    <a:pt x="60080" y="36858"/>
                  </a:cubicBezTo>
                  <a:cubicBezTo>
                    <a:pt x="60044" y="36858"/>
                    <a:pt x="60006" y="36870"/>
                    <a:pt x="59969" y="36899"/>
                  </a:cubicBezTo>
                  <a:cubicBezTo>
                    <a:pt x="56467" y="39659"/>
                    <a:pt x="53188" y="42676"/>
                    <a:pt x="50009" y="45808"/>
                  </a:cubicBezTo>
                  <a:cubicBezTo>
                    <a:pt x="52977" y="42760"/>
                    <a:pt x="55971" y="39746"/>
                    <a:pt x="59216" y="37006"/>
                  </a:cubicBezTo>
                  <a:cubicBezTo>
                    <a:pt x="59338" y="36904"/>
                    <a:pt x="59220" y="36757"/>
                    <a:pt x="59092" y="36757"/>
                  </a:cubicBezTo>
                  <a:cubicBezTo>
                    <a:pt x="59072" y="36757"/>
                    <a:pt x="59051" y="36761"/>
                    <a:pt x="59031" y="36769"/>
                  </a:cubicBezTo>
                  <a:cubicBezTo>
                    <a:pt x="58685" y="36925"/>
                    <a:pt x="58350" y="37104"/>
                    <a:pt x="58029" y="37306"/>
                  </a:cubicBezTo>
                  <a:cubicBezTo>
                    <a:pt x="57740" y="37667"/>
                    <a:pt x="56828" y="38701"/>
                    <a:pt x="56398" y="39090"/>
                  </a:cubicBezTo>
                  <a:cubicBezTo>
                    <a:pt x="56049" y="39408"/>
                    <a:pt x="55722" y="39751"/>
                    <a:pt x="55382" y="40081"/>
                  </a:cubicBezTo>
                  <a:cubicBezTo>
                    <a:pt x="55748" y="39682"/>
                    <a:pt x="56124" y="39292"/>
                    <a:pt x="56488" y="38894"/>
                  </a:cubicBezTo>
                  <a:cubicBezTo>
                    <a:pt x="57189" y="38126"/>
                    <a:pt x="57613" y="37673"/>
                    <a:pt x="57859" y="37422"/>
                  </a:cubicBezTo>
                  <a:lnTo>
                    <a:pt x="57859" y="37422"/>
                  </a:lnTo>
                  <a:cubicBezTo>
                    <a:pt x="57697" y="37528"/>
                    <a:pt x="57536" y="37632"/>
                    <a:pt x="57385" y="37748"/>
                  </a:cubicBezTo>
                  <a:cubicBezTo>
                    <a:pt x="57922" y="37248"/>
                    <a:pt x="58448" y="36737"/>
                    <a:pt x="58991" y="36244"/>
                  </a:cubicBezTo>
                  <a:cubicBezTo>
                    <a:pt x="59094" y="36151"/>
                    <a:pt x="58999" y="36013"/>
                    <a:pt x="58889" y="36013"/>
                  </a:cubicBezTo>
                  <a:cubicBezTo>
                    <a:pt x="58858" y="36013"/>
                    <a:pt x="58826" y="36024"/>
                    <a:pt x="58797" y="36050"/>
                  </a:cubicBezTo>
                  <a:cubicBezTo>
                    <a:pt x="58110" y="36654"/>
                    <a:pt x="57437" y="37266"/>
                    <a:pt x="56765" y="37884"/>
                  </a:cubicBezTo>
                  <a:cubicBezTo>
                    <a:pt x="57313" y="37326"/>
                    <a:pt x="57850" y="36752"/>
                    <a:pt x="58364" y="36154"/>
                  </a:cubicBezTo>
                  <a:cubicBezTo>
                    <a:pt x="58470" y="36033"/>
                    <a:pt x="58359" y="35869"/>
                    <a:pt x="58239" y="35869"/>
                  </a:cubicBezTo>
                  <a:cubicBezTo>
                    <a:pt x="58202" y="35869"/>
                    <a:pt x="58163" y="35885"/>
                    <a:pt x="58130" y="35923"/>
                  </a:cubicBezTo>
                  <a:cubicBezTo>
                    <a:pt x="58003" y="36071"/>
                    <a:pt x="57862" y="36206"/>
                    <a:pt x="57732" y="36353"/>
                  </a:cubicBezTo>
                  <a:cubicBezTo>
                    <a:pt x="57723" y="36359"/>
                    <a:pt x="57715" y="36353"/>
                    <a:pt x="57706" y="36362"/>
                  </a:cubicBezTo>
                  <a:cubicBezTo>
                    <a:pt x="53849" y="39448"/>
                    <a:pt x="50194" y="42838"/>
                    <a:pt x="46637" y="46337"/>
                  </a:cubicBezTo>
                  <a:cubicBezTo>
                    <a:pt x="44172" y="48346"/>
                    <a:pt x="41726" y="50373"/>
                    <a:pt x="39489" y="52581"/>
                  </a:cubicBezTo>
                  <a:cubicBezTo>
                    <a:pt x="36394" y="55630"/>
                    <a:pt x="33596" y="58938"/>
                    <a:pt x="30773" y="62233"/>
                  </a:cubicBezTo>
                  <a:cubicBezTo>
                    <a:pt x="29468" y="63754"/>
                    <a:pt x="28056" y="65151"/>
                    <a:pt x="26616" y="66523"/>
                  </a:cubicBezTo>
                  <a:cubicBezTo>
                    <a:pt x="31010" y="61670"/>
                    <a:pt x="35228" y="56646"/>
                    <a:pt x="39815" y="51958"/>
                  </a:cubicBezTo>
                  <a:cubicBezTo>
                    <a:pt x="43100" y="48603"/>
                    <a:pt x="46600" y="45476"/>
                    <a:pt x="50084" y="42335"/>
                  </a:cubicBezTo>
                  <a:cubicBezTo>
                    <a:pt x="52645" y="40026"/>
                    <a:pt x="55757" y="37993"/>
                    <a:pt x="57743" y="35152"/>
                  </a:cubicBezTo>
                  <a:cubicBezTo>
                    <a:pt x="57830" y="35030"/>
                    <a:pt x="57711" y="34912"/>
                    <a:pt x="57590" y="34912"/>
                  </a:cubicBezTo>
                  <a:cubicBezTo>
                    <a:pt x="57566" y="34912"/>
                    <a:pt x="57541" y="34917"/>
                    <a:pt x="57518" y="34927"/>
                  </a:cubicBezTo>
                  <a:cubicBezTo>
                    <a:pt x="57458" y="34956"/>
                    <a:pt x="57403" y="34991"/>
                    <a:pt x="57342" y="35020"/>
                  </a:cubicBezTo>
                  <a:cubicBezTo>
                    <a:pt x="57432" y="34933"/>
                    <a:pt x="57524" y="34846"/>
                    <a:pt x="57613" y="34757"/>
                  </a:cubicBezTo>
                  <a:cubicBezTo>
                    <a:pt x="57726" y="34644"/>
                    <a:pt x="57623" y="34471"/>
                    <a:pt x="57491" y="34471"/>
                  </a:cubicBezTo>
                  <a:cubicBezTo>
                    <a:pt x="57464" y="34471"/>
                    <a:pt x="57436" y="34478"/>
                    <a:pt x="57408" y="34494"/>
                  </a:cubicBezTo>
                  <a:cubicBezTo>
                    <a:pt x="56464" y="35023"/>
                    <a:pt x="55567" y="35669"/>
                    <a:pt x="54692" y="36359"/>
                  </a:cubicBezTo>
                  <a:cubicBezTo>
                    <a:pt x="55500" y="35513"/>
                    <a:pt x="56291" y="34653"/>
                    <a:pt x="57068" y="33781"/>
                  </a:cubicBezTo>
                  <a:cubicBezTo>
                    <a:pt x="57160" y="33674"/>
                    <a:pt x="57075" y="33503"/>
                    <a:pt x="56956" y="33503"/>
                  </a:cubicBezTo>
                  <a:cubicBezTo>
                    <a:pt x="56930" y="33503"/>
                    <a:pt x="56902" y="33511"/>
                    <a:pt x="56874" y="33530"/>
                  </a:cubicBezTo>
                  <a:cubicBezTo>
                    <a:pt x="55552" y="34431"/>
                    <a:pt x="54276" y="35392"/>
                    <a:pt x="53014" y="36377"/>
                  </a:cubicBezTo>
                  <a:cubicBezTo>
                    <a:pt x="54187" y="35178"/>
                    <a:pt x="55336" y="33966"/>
                    <a:pt x="56424" y="32707"/>
                  </a:cubicBezTo>
                  <a:cubicBezTo>
                    <a:pt x="56530" y="32586"/>
                    <a:pt x="56423" y="32422"/>
                    <a:pt x="56301" y="32422"/>
                  </a:cubicBezTo>
                  <a:cubicBezTo>
                    <a:pt x="56263" y="32422"/>
                    <a:pt x="56225" y="32437"/>
                    <a:pt x="56190" y="32473"/>
                  </a:cubicBezTo>
                  <a:cubicBezTo>
                    <a:pt x="50026" y="39009"/>
                    <a:pt x="42676" y="44275"/>
                    <a:pt x="36336" y="50641"/>
                  </a:cubicBezTo>
                  <a:cubicBezTo>
                    <a:pt x="33218" y="53768"/>
                    <a:pt x="30227" y="57001"/>
                    <a:pt x="27011" y="60030"/>
                  </a:cubicBezTo>
                  <a:cubicBezTo>
                    <a:pt x="27825" y="59071"/>
                    <a:pt x="28631" y="58145"/>
                    <a:pt x="29436" y="57302"/>
                  </a:cubicBezTo>
                  <a:cubicBezTo>
                    <a:pt x="29993" y="56724"/>
                    <a:pt x="30533" y="56127"/>
                    <a:pt x="31082" y="55540"/>
                  </a:cubicBezTo>
                  <a:cubicBezTo>
                    <a:pt x="32840" y="53745"/>
                    <a:pt x="34604" y="51961"/>
                    <a:pt x="36417" y="50246"/>
                  </a:cubicBezTo>
                  <a:cubicBezTo>
                    <a:pt x="40055" y="46802"/>
                    <a:pt x="43845" y="43528"/>
                    <a:pt x="47434" y="40031"/>
                  </a:cubicBezTo>
                  <a:cubicBezTo>
                    <a:pt x="50249" y="37289"/>
                    <a:pt x="53736" y="34907"/>
                    <a:pt x="55896" y="31587"/>
                  </a:cubicBezTo>
                  <a:cubicBezTo>
                    <a:pt x="55959" y="31491"/>
                    <a:pt x="55867" y="31364"/>
                    <a:pt x="55766" y="31364"/>
                  </a:cubicBezTo>
                  <a:cubicBezTo>
                    <a:pt x="55742" y="31364"/>
                    <a:pt x="55717" y="31371"/>
                    <a:pt x="55694" y="31388"/>
                  </a:cubicBezTo>
                  <a:cubicBezTo>
                    <a:pt x="55012" y="31870"/>
                    <a:pt x="54340" y="32361"/>
                    <a:pt x="53678" y="32863"/>
                  </a:cubicBezTo>
                  <a:cubicBezTo>
                    <a:pt x="54071" y="32410"/>
                    <a:pt x="54464" y="31959"/>
                    <a:pt x="54822" y="31483"/>
                  </a:cubicBezTo>
                  <a:cubicBezTo>
                    <a:pt x="54900" y="31376"/>
                    <a:pt x="54790" y="31257"/>
                    <a:pt x="54682" y="31257"/>
                  </a:cubicBezTo>
                  <a:cubicBezTo>
                    <a:pt x="54648" y="31257"/>
                    <a:pt x="54613" y="31270"/>
                    <a:pt x="54585" y="31298"/>
                  </a:cubicBezTo>
                  <a:cubicBezTo>
                    <a:pt x="53228" y="32698"/>
                    <a:pt x="51845" y="34070"/>
                    <a:pt x="50459" y="35438"/>
                  </a:cubicBezTo>
                  <a:cubicBezTo>
                    <a:pt x="48696" y="36914"/>
                    <a:pt x="46986" y="38447"/>
                    <a:pt x="45335" y="40034"/>
                  </a:cubicBezTo>
                  <a:cubicBezTo>
                    <a:pt x="44097" y="41033"/>
                    <a:pt x="42852" y="42026"/>
                    <a:pt x="41614" y="43028"/>
                  </a:cubicBezTo>
                  <a:cubicBezTo>
                    <a:pt x="45595" y="39385"/>
                    <a:pt x="49651" y="35814"/>
                    <a:pt x="53508" y="32052"/>
                  </a:cubicBezTo>
                  <a:cubicBezTo>
                    <a:pt x="53616" y="31946"/>
                    <a:pt x="53511" y="31792"/>
                    <a:pt x="53392" y="31792"/>
                  </a:cubicBezTo>
                  <a:cubicBezTo>
                    <a:pt x="53358" y="31792"/>
                    <a:pt x="53323" y="31805"/>
                    <a:pt x="53292" y="31835"/>
                  </a:cubicBezTo>
                  <a:cubicBezTo>
                    <a:pt x="52310" y="32785"/>
                    <a:pt x="51323" y="33729"/>
                    <a:pt x="50332" y="34665"/>
                  </a:cubicBezTo>
                  <a:cubicBezTo>
                    <a:pt x="50933" y="34032"/>
                    <a:pt x="51499" y="33368"/>
                    <a:pt x="52027" y="32673"/>
                  </a:cubicBezTo>
                  <a:cubicBezTo>
                    <a:pt x="52107" y="32567"/>
                    <a:pt x="51996" y="32429"/>
                    <a:pt x="51884" y="32429"/>
                  </a:cubicBezTo>
                  <a:cubicBezTo>
                    <a:pt x="51858" y="32429"/>
                    <a:pt x="51832" y="32436"/>
                    <a:pt x="51808" y="32453"/>
                  </a:cubicBezTo>
                  <a:cubicBezTo>
                    <a:pt x="51378" y="32745"/>
                    <a:pt x="50950" y="33036"/>
                    <a:pt x="50526" y="33331"/>
                  </a:cubicBezTo>
                  <a:cubicBezTo>
                    <a:pt x="51106" y="32618"/>
                    <a:pt x="51675" y="31893"/>
                    <a:pt x="52229" y="31154"/>
                  </a:cubicBezTo>
                  <a:cubicBezTo>
                    <a:pt x="52308" y="31046"/>
                    <a:pt x="52204" y="30949"/>
                    <a:pt x="52097" y="30949"/>
                  </a:cubicBezTo>
                  <a:cubicBezTo>
                    <a:pt x="52063" y="30949"/>
                    <a:pt x="52030" y="30959"/>
                    <a:pt x="52001" y="30981"/>
                  </a:cubicBezTo>
                  <a:cubicBezTo>
                    <a:pt x="50765" y="31974"/>
                    <a:pt x="49631" y="33056"/>
                    <a:pt x="48505" y="34171"/>
                  </a:cubicBezTo>
                  <a:cubicBezTo>
                    <a:pt x="47824" y="34844"/>
                    <a:pt x="47137" y="35508"/>
                    <a:pt x="46435" y="36157"/>
                  </a:cubicBezTo>
                  <a:cubicBezTo>
                    <a:pt x="46281" y="36298"/>
                    <a:pt x="45080" y="37457"/>
                    <a:pt x="45008" y="37457"/>
                  </a:cubicBezTo>
                  <a:cubicBezTo>
                    <a:pt x="44980" y="37457"/>
                    <a:pt x="45125" y="37280"/>
                    <a:pt x="45572" y="36795"/>
                  </a:cubicBezTo>
                  <a:cubicBezTo>
                    <a:pt x="47578" y="34621"/>
                    <a:pt x="50009" y="32981"/>
                    <a:pt x="51707" y="30519"/>
                  </a:cubicBezTo>
                  <a:cubicBezTo>
                    <a:pt x="51782" y="30408"/>
                    <a:pt x="51675" y="30267"/>
                    <a:pt x="51559" y="30267"/>
                  </a:cubicBezTo>
                  <a:cubicBezTo>
                    <a:pt x="51533" y="30267"/>
                    <a:pt x="51507" y="30274"/>
                    <a:pt x="51481" y="30291"/>
                  </a:cubicBezTo>
                  <a:cubicBezTo>
                    <a:pt x="49365" y="31714"/>
                    <a:pt x="47512" y="33412"/>
                    <a:pt x="45667" y="35167"/>
                  </a:cubicBezTo>
                  <a:cubicBezTo>
                    <a:pt x="47119" y="33784"/>
                    <a:pt x="48958" y="31974"/>
                    <a:pt x="50555" y="30230"/>
                  </a:cubicBezTo>
                  <a:cubicBezTo>
                    <a:pt x="50586" y="30198"/>
                    <a:pt x="50618" y="30169"/>
                    <a:pt x="50650" y="30138"/>
                  </a:cubicBezTo>
                  <a:cubicBezTo>
                    <a:pt x="50647" y="30138"/>
                    <a:pt x="50644" y="30138"/>
                    <a:pt x="50641" y="30135"/>
                  </a:cubicBezTo>
                  <a:cubicBezTo>
                    <a:pt x="50843" y="29913"/>
                    <a:pt x="51057" y="29687"/>
                    <a:pt x="51248" y="29471"/>
                  </a:cubicBezTo>
                  <a:cubicBezTo>
                    <a:pt x="51353" y="29352"/>
                    <a:pt x="51246" y="29189"/>
                    <a:pt x="51126" y="29189"/>
                  </a:cubicBezTo>
                  <a:cubicBezTo>
                    <a:pt x="51089" y="29189"/>
                    <a:pt x="51050" y="29205"/>
                    <a:pt x="51017" y="29243"/>
                  </a:cubicBezTo>
                  <a:cubicBezTo>
                    <a:pt x="50783" y="29505"/>
                    <a:pt x="50532" y="29751"/>
                    <a:pt x="50286" y="30002"/>
                  </a:cubicBezTo>
                  <a:cubicBezTo>
                    <a:pt x="50084" y="30002"/>
                    <a:pt x="49914" y="30178"/>
                    <a:pt x="49772" y="30516"/>
                  </a:cubicBezTo>
                  <a:cubicBezTo>
                    <a:pt x="48670" y="31573"/>
                    <a:pt x="47483" y="32531"/>
                    <a:pt x="46276" y="33490"/>
                  </a:cubicBezTo>
                  <a:cubicBezTo>
                    <a:pt x="45869" y="33813"/>
                    <a:pt x="45683" y="33942"/>
                    <a:pt x="45644" y="33942"/>
                  </a:cubicBezTo>
                  <a:cubicBezTo>
                    <a:pt x="45501" y="33942"/>
                    <a:pt x="47372" y="32183"/>
                    <a:pt x="47622" y="31922"/>
                  </a:cubicBezTo>
                  <a:cubicBezTo>
                    <a:pt x="48528" y="30981"/>
                    <a:pt x="49475" y="30083"/>
                    <a:pt x="50384" y="29145"/>
                  </a:cubicBezTo>
                  <a:cubicBezTo>
                    <a:pt x="50484" y="29040"/>
                    <a:pt x="50393" y="28870"/>
                    <a:pt x="50272" y="28870"/>
                  </a:cubicBezTo>
                  <a:cubicBezTo>
                    <a:pt x="50246" y="28870"/>
                    <a:pt x="50218" y="28878"/>
                    <a:pt x="50191" y="28896"/>
                  </a:cubicBezTo>
                  <a:cubicBezTo>
                    <a:pt x="48823" y="29809"/>
                    <a:pt x="47633" y="30859"/>
                    <a:pt x="46423" y="31971"/>
                  </a:cubicBezTo>
                  <a:cubicBezTo>
                    <a:pt x="45907" y="32446"/>
                    <a:pt x="45704" y="32622"/>
                    <a:pt x="45687" y="32622"/>
                  </a:cubicBezTo>
                  <a:cubicBezTo>
                    <a:pt x="45641" y="32622"/>
                    <a:pt x="46859" y="31423"/>
                    <a:pt x="47024" y="31252"/>
                  </a:cubicBezTo>
                  <a:cubicBezTo>
                    <a:pt x="47902" y="30348"/>
                    <a:pt x="48915" y="29560"/>
                    <a:pt x="49847" y="28717"/>
                  </a:cubicBezTo>
                  <a:cubicBezTo>
                    <a:pt x="49963" y="28614"/>
                    <a:pt x="49858" y="28437"/>
                    <a:pt x="49728" y="28437"/>
                  </a:cubicBezTo>
                  <a:cubicBezTo>
                    <a:pt x="49702" y="28437"/>
                    <a:pt x="49675" y="28444"/>
                    <a:pt x="49648" y="28460"/>
                  </a:cubicBezTo>
                  <a:cubicBezTo>
                    <a:pt x="48245" y="29344"/>
                    <a:pt x="46986" y="30366"/>
                    <a:pt x="45699" y="31411"/>
                  </a:cubicBezTo>
                  <a:cubicBezTo>
                    <a:pt x="46305" y="30917"/>
                    <a:pt x="47928" y="29093"/>
                    <a:pt x="48880" y="28180"/>
                  </a:cubicBezTo>
                  <a:cubicBezTo>
                    <a:pt x="48990" y="28073"/>
                    <a:pt x="48889" y="27895"/>
                    <a:pt x="48761" y="27895"/>
                  </a:cubicBezTo>
                  <a:cubicBezTo>
                    <a:pt x="48734" y="27895"/>
                    <a:pt x="48706" y="27902"/>
                    <a:pt x="48678" y="27921"/>
                  </a:cubicBezTo>
                  <a:cubicBezTo>
                    <a:pt x="47590" y="28631"/>
                    <a:pt x="46617" y="29416"/>
                    <a:pt x="45635" y="30268"/>
                  </a:cubicBezTo>
                  <a:cubicBezTo>
                    <a:pt x="45124" y="30712"/>
                    <a:pt x="44917" y="30878"/>
                    <a:pt x="44892" y="30878"/>
                  </a:cubicBezTo>
                  <a:cubicBezTo>
                    <a:pt x="44823" y="30878"/>
                    <a:pt x="46059" y="29688"/>
                    <a:pt x="46227" y="29503"/>
                  </a:cubicBezTo>
                  <a:cubicBezTo>
                    <a:pt x="46871" y="28789"/>
                    <a:pt x="47572" y="28123"/>
                    <a:pt x="48234" y="27427"/>
                  </a:cubicBezTo>
                  <a:cubicBezTo>
                    <a:pt x="48338" y="27318"/>
                    <a:pt x="48242" y="27134"/>
                    <a:pt x="48117" y="27134"/>
                  </a:cubicBezTo>
                  <a:cubicBezTo>
                    <a:pt x="48090" y="27134"/>
                    <a:pt x="48060" y="27143"/>
                    <a:pt x="48031" y="27164"/>
                  </a:cubicBezTo>
                  <a:cubicBezTo>
                    <a:pt x="47284" y="27707"/>
                    <a:pt x="46623" y="28278"/>
                    <a:pt x="45950" y="28914"/>
                  </a:cubicBezTo>
                  <a:cubicBezTo>
                    <a:pt x="45459" y="29378"/>
                    <a:pt x="45245" y="29556"/>
                    <a:pt x="45207" y="29556"/>
                  </a:cubicBezTo>
                  <a:cubicBezTo>
                    <a:pt x="45095" y="29556"/>
                    <a:pt x="46504" y="28010"/>
                    <a:pt x="46833" y="27643"/>
                  </a:cubicBezTo>
                  <a:cubicBezTo>
                    <a:pt x="46948" y="27516"/>
                    <a:pt x="46841" y="27364"/>
                    <a:pt x="46711" y="27364"/>
                  </a:cubicBezTo>
                  <a:cubicBezTo>
                    <a:pt x="46673" y="27364"/>
                    <a:pt x="46634" y="27377"/>
                    <a:pt x="46597" y="27407"/>
                  </a:cubicBezTo>
                  <a:cubicBezTo>
                    <a:pt x="45816" y="28027"/>
                    <a:pt x="45098" y="28690"/>
                    <a:pt x="44366" y="29364"/>
                  </a:cubicBezTo>
                  <a:lnTo>
                    <a:pt x="44366" y="29364"/>
                  </a:lnTo>
                  <a:cubicBezTo>
                    <a:pt x="45005" y="28774"/>
                    <a:pt x="45559" y="28041"/>
                    <a:pt x="46184" y="27427"/>
                  </a:cubicBezTo>
                  <a:cubicBezTo>
                    <a:pt x="46302" y="27311"/>
                    <a:pt x="46189" y="27145"/>
                    <a:pt x="46061" y="27145"/>
                  </a:cubicBezTo>
                  <a:cubicBezTo>
                    <a:pt x="46024" y="27145"/>
                    <a:pt x="45985" y="27159"/>
                    <a:pt x="45950" y="27193"/>
                  </a:cubicBezTo>
                  <a:cubicBezTo>
                    <a:pt x="45052" y="28076"/>
                    <a:pt x="44189" y="28934"/>
                    <a:pt x="43554" y="30028"/>
                  </a:cubicBezTo>
                  <a:cubicBezTo>
                    <a:pt x="43476" y="30160"/>
                    <a:pt x="43581" y="30271"/>
                    <a:pt x="43698" y="30271"/>
                  </a:cubicBezTo>
                  <a:cubicBezTo>
                    <a:pt x="43738" y="30271"/>
                    <a:pt x="43778" y="30258"/>
                    <a:pt x="43814" y="30230"/>
                  </a:cubicBezTo>
                  <a:cubicBezTo>
                    <a:pt x="44229" y="29895"/>
                    <a:pt x="44622" y="29534"/>
                    <a:pt x="44994" y="29150"/>
                  </a:cubicBezTo>
                  <a:lnTo>
                    <a:pt x="44994" y="29150"/>
                  </a:lnTo>
                  <a:cubicBezTo>
                    <a:pt x="44576" y="29609"/>
                    <a:pt x="44186" y="30083"/>
                    <a:pt x="43877" y="30675"/>
                  </a:cubicBezTo>
                  <a:cubicBezTo>
                    <a:pt x="43819" y="30783"/>
                    <a:pt x="43908" y="30933"/>
                    <a:pt x="44020" y="30933"/>
                  </a:cubicBezTo>
                  <a:cubicBezTo>
                    <a:pt x="44047" y="30933"/>
                    <a:pt x="44077" y="30924"/>
                    <a:pt x="44105" y="30903"/>
                  </a:cubicBezTo>
                  <a:cubicBezTo>
                    <a:pt x="45095" y="30183"/>
                    <a:pt x="45921" y="29362"/>
                    <a:pt x="46748" y="28501"/>
                  </a:cubicBezTo>
                  <a:lnTo>
                    <a:pt x="46748" y="28501"/>
                  </a:lnTo>
                  <a:cubicBezTo>
                    <a:pt x="45832" y="29463"/>
                    <a:pt x="44950" y="30418"/>
                    <a:pt x="44200" y="31535"/>
                  </a:cubicBezTo>
                  <a:cubicBezTo>
                    <a:pt x="44115" y="31662"/>
                    <a:pt x="44231" y="31781"/>
                    <a:pt x="44352" y="31781"/>
                  </a:cubicBezTo>
                  <a:cubicBezTo>
                    <a:pt x="44391" y="31781"/>
                    <a:pt x="44430" y="31769"/>
                    <a:pt x="44463" y="31740"/>
                  </a:cubicBezTo>
                  <a:cubicBezTo>
                    <a:pt x="45084" y="31200"/>
                    <a:pt x="45702" y="30657"/>
                    <a:pt x="46320" y="30115"/>
                  </a:cubicBezTo>
                  <a:lnTo>
                    <a:pt x="46320" y="30115"/>
                  </a:lnTo>
                  <a:cubicBezTo>
                    <a:pt x="45514" y="30888"/>
                    <a:pt x="44761" y="31691"/>
                    <a:pt x="44094" y="32615"/>
                  </a:cubicBezTo>
                  <a:cubicBezTo>
                    <a:pt x="44016" y="32723"/>
                    <a:pt x="44126" y="32865"/>
                    <a:pt x="44241" y="32865"/>
                  </a:cubicBezTo>
                  <a:cubicBezTo>
                    <a:pt x="44267" y="32865"/>
                    <a:pt x="44294" y="32857"/>
                    <a:pt x="44319" y="32840"/>
                  </a:cubicBezTo>
                  <a:cubicBezTo>
                    <a:pt x="45915" y="31709"/>
                    <a:pt x="47565" y="30342"/>
                    <a:pt x="48891" y="29143"/>
                  </a:cubicBezTo>
                  <a:lnTo>
                    <a:pt x="48891" y="29143"/>
                  </a:lnTo>
                  <a:cubicBezTo>
                    <a:pt x="47453" y="30442"/>
                    <a:pt x="46062" y="31653"/>
                    <a:pt x="44960" y="33261"/>
                  </a:cubicBezTo>
                  <a:cubicBezTo>
                    <a:pt x="44877" y="33384"/>
                    <a:pt x="44989" y="33496"/>
                    <a:pt x="45104" y="33496"/>
                  </a:cubicBezTo>
                  <a:cubicBezTo>
                    <a:pt x="45142" y="33496"/>
                    <a:pt x="45179" y="33484"/>
                    <a:pt x="45211" y="33458"/>
                  </a:cubicBezTo>
                  <a:cubicBezTo>
                    <a:pt x="45944" y="32837"/>
                    <a:pt x="46654" y="32193"/>
                    <a:pt x="47362" y="31544"/>
                  </a:cubicBezTo>
                  <a:cubicBezTo>
                    <a:pt x="47764" y="31171"/>
                    <a:pt x="49411" y="29619"/>
                    <a:pt x="49457" y="29619"/>
                  </a:cubicBezTo>
                  <a:cubicBezTo>
                    <a:pt x="49473" y="29619"/>
                    <a:pt x="49288" y="29815"/>
                    <a:pt x="48773" y="30328"/>
                  </a:cubicBezTo>
                  <a:cubicBezTo>
                    <a:pt x="47382" y="31714"/>
                    <a:pt x="46025" y="33085"/>
                    <a:pt x="44850" y="34662"/>
                  </a:cubicBezTo>
                  <a:cubicBezTo>
                    <a:pt x="44760" y="34783"/>
                    <a:pt x="44879" y="34897"/>
                    <a:pt x="45000" y="34897"/>
                  </a:cubicBezTo>
                  <a:cubicBezTo>
                    <a:pt x="45038" y="34897"/>
                    <a:pt x="45075" y="34886"/>
                    <a:pt x="45107" y="34861"/>
                  </a:cubicBezTo>
                  <a:cubicBezTo>
                    <a:pt x="46037" y="34093"/>
                    <a:pt x="46986" y="33351"/>
                    <a:pt x="47916" y="32586"/>
                  </a:cubicBezTo>
                  <a:lnTo>
                    <a:pt x="47916" y="32586"/>
                  </a:lnTo>
                  <a:cubicBezTo>
                    <a:pt x="46908" y="33640"/>
                    <a:pt x="45921" y="34699"/>
                    <a:pt x="44986" y="35816"/>
                  </a:cubicBezTo>
                  <a:cubicBezTo>
                    <a:pt x="44884" y="35938"/>
                    <a:pt x="44982" y="36094"/>
                    <a:pt x="45102" y="36094"/>
                  </a:cubicBezTo>
                  <a:cubicBezTo>
                    <a:pt x="45139" y="36094"/>
                    <a:pt x="45178" y="36079"/>
                    <a:pt x="45214" y="36045"/>
                  </a:cubicBezTo>
                  <a:cubicBezTo>
                    <a:pt x="46126" y="35176"/>
                    <a:pt x="47041" y="34304"/>
                    <a:pt x="47971" y="33452"/>
                  </a:cubicBezTo>
                  <a:cubicBezTo>
                    <a:pt x="48439" y="33028"/>
                    <a:pt x="48915" y="32615"/>
                    <a:pt x="49403" y="32213"/>
                  </a:cubicBezTo>
                  <a:cubicBezTo>
                    <a:pt x="50483" y="31302"/>
                    <a:pt x="50910" y="30988"/>
                    <a:pt x="50989" y="30988"/>
                  </a:cubicBezTo>
                  <a:cubicBezTo>
                    <a:pt x="51124" y="30988"/>
                    <a:pt x="50211" y="31932"/>
                    <a:pt x="49836" y="32346"/>
                  </a:cubicBezTo>
                  <a:cubicBezTo>
                    <a:pt x="48072" y="34301"/>
                    <a:pt x="45907" y="35816"/>
                    <a:pt x="44238" y="37872"/>
                  </a:cubicBezTo>
                  <a:cubicBezTo>
                    <a:pt x="44158" y="37971"/>
                    <a:pt x="44230" y="38136"/>
                    <a:pt x="44341" y="38136"/>
                  </a:cubicBezTo>
                  <a:cubicBezTo>
                    <a:pt x="44366" y="38136"/>
                    <a:pt x="44392" y="38128"/>
                    <a:pt x="44420" y="38109"/>
                  </a:cubicBezTo>
                  <a:cubicBezTo>
                    <a:pt x="44847" y="37806"/>
                    <a:pt x="45246" y="37471"/>
                    <a:pt x="45647" y="37144"/>
                  </a:cubicBezTo>
                  <a:lnTo>
                    <a:pt x="45647" y="37144"/>
                  </a:lnTo>
                  <a:cubicBezTo>
                    <a:pt x="44544" y="38158"/>
                    <a:pt x="43513" y="39258"/>
                    <a:pt x="42592" y="40488"/>
                  </a:cubicBezTo>
                  <a:cubicBezTo>
                    <a:pt x="42517" y="40588"/>
                    <a:pt x="42623" y="40722"/>
                    <a:pt x="42732" y="40722"/>
                  </a:cubicBezTo>
                  <a:cubicBezTo>
                    <a:pt x="42757" y="40722"/>
                    <a:pt x="42783" y="40715"/>
                    <a:pt x="42806" y="40698"/>
                  </a:cubicBezTo>
                  <a:cubicBezTo>
                    <a:pt x="42919" y="40620"/>
                    <a:pt x="43028" y="40534"/>
                    <a:pt x="43141" y="40453"/>
                  </a:cubicBezTo>
                  <a:lnTo>
                    <a:pt x="43141" y="40453"/>
                  </a:lnTo>
                  <a:cubicBezTo>
                    <a:pt x="42858" y="40846"/>
                    <a:pt x="42604" y="41261"/>
                    <a:pt x="42413" y="41723"/>
                  </a:cubicBezTo>
                  <a:cubicBezTo>
                    <a:pt x="42386" y="41793"/>
                    <a:pt x="42457" y="41850"/>
                    <a:pt x="42521" y="41850"/>
                  </a:cubicBezTo>
                  <a:cubicBezTo>
                    <a:pt x="42553" y="41850"/>
                    <a:pt x="42583" y="41836"/>
                    <a:pt x="42598" y="41801"/>
                  </a:cubicBezTo>
                  <a:cubicBezTo>
                    <a:pt x="42924" y="41056"/>
                    <a:pt x="43404" y="40421"/>
                    <a:pt x="43961" y="39852"/>
                  </a:cubicBezTo>
                  <a:cubicBezTo>
                    <a:pt x="44633" y="39339"/>
                    <a:pt x="45280" y="38796"/>
                    <a:pt x="45907" y="38233"/>
                  </a:cubicBezTo>
                  <a:cubicBezTo>
                    <a:pt x="46481" y="37823"/>
                    <a:pt x="47064" y="37433"/>
                    <a:pt x="47619" y="37041"/>
                  </a:cubicBezTo>
                  <a:cubicBezTo>
                    <a:pt x="47982" y="36784"/>
                    <a:pt x="48329" y="36509"/>
                    <a:pt x="48667" y="36229"/>
                  </a:cubicBezTo>
                  <a:lnTo>
                    <a:pt x="48667" y="36229"/>
                  </a:lnTo>
                  <a:cubicBezTo>
                    <a:pt x="45707" y="39007"/>
                    <a:pt x="42725" y="41758"/>
                    <a:pt x="39766" y="44532"/>
                  </a:cubicBezTo>
                  <a:cubicBezTo>
                    <a:pt x="37647" y="46285"/>
                    <a:pt x="35571" y="48089"/>
                    <a:pt x="33648" y="50064"/>
                  </a:cubicBezTo>
                  <a:cubicBezTo>
                    <a:pt x="32159" y="51594"/>
                    <a:pt x="30721" y="53179"/>
                    <a:pt x="29303" y="54778"/>
                  </a:cubicBezTo>
                  <a:cubicBezTo>
                    <a:pt x="28729" y="55373"/>
                    <a:pt x="28154" y="55965"/>
                    <a:pt x="27589" y="56568"/>
                  </a:cubicBezTo>
                  <a:cubicBezTo>
                    <a:pt x="25397" y="58907"/>
                    <a:pt x="23163" y="61199"/>
                    <a:pt x="20836" y="63408"/>
                  </a:cubicBezTo>
                  <a:cubicBezTo>
                    <a:pt x="19685" y="64495"/>
                    <a:pt x="18475" y="65510"/>
                    <a:pt x="17255" y="66520"/>
                  </a:cubicBezTo>
                  <a:lnTo>
                    <a:pt x="17255" y="66520"/>
                  </a:lnTo>
                  <a:cubicBezTo>
                    <a:pt x="18013" y="65891"/>
                    <a:pt x="18747" y="65017"/>
                    <a:pt x="19439" y="64233"/>
                  </a:cubicBezTo>
                  <a:cubicBezTo>
                    <a:pt x="22248" y="61727"/>
                    <a:pt x="24733" y="58783"/>
                    <a:pt x="27375" y="56164"/>
                  </a:cubicBezTo>
                  <a:cubicBezTo>
                    <a:pt x="29797" y="53765"/>
                    <a:pt x="32237" y="51383"/>
                    <a:pt x="34650" y="48978"/>
                  </a:cubicBezTo>
                  <a:cubicBezTo>
                    <a:pt x="36738" y="46900"/>
                    <a:pt x="39518" y="44498"/>
                    <a:pt x="40805" y="41824"/>
                  </a:cubicBezTo>
                  <a:cubicBezTo>
                    <a:pt x="40851" y="41730"/>
                    <a:pt x="40778" y="41597"/>
                    <a:pt x="40680" y="41597"/>
                  </a:cubicBezTo>
                  <a:cubicBezTo>
                    <a:pt x="40656" y="41597"/>
                    <a:pt x="40629" y="41605"/>
                    <a:pt x="40603" y="41625"/>
                  </a:cubicBezTo>
                  <a:cubicBezTo>
                    <a:pt x="40000" y="42064"/>
                    <a:pt x="39417" y="42523"/>
                    <a:pt x="38845" y="42988"/>
                  </a:cubicBezTo>
                  <a:cubicBezTo>
                    <a:pt x="39376" y="42367"/>
                    <a:pt x="39893" y="41732"/>
                    <a:pt x="40384" y="41079"/>
                  </a:cubicBezTo>
                  <a:cubicBezTo>
                    <a:pt x="40464" y="40974"/>
                    <a:pt x="40354" y="40833"/>
                    <a:pt x="40240" y="40833"/>
                  </a:cubicBezTo>
                  <a:cubicBezTo>
                    <a:pt x="40215" y="40833"/>
                    <a:pt x="40188" y="40841"/>
                    <a:pt x="40164" y="40857"/>
                  </a:cubicBezTo>
                  <a:cubicBezTo>
                    <a:pt x="38663" y="41914"/>
                    <a:pt x="37234" y="43077"/>
                    <a:pt x="35843" y="44293"/>
                  </a:cubicBezTo>
                  <a:cubicBezTo>
                    <a:pt x="37280" y="42624"/>
                    <a:pt x="38715" y="40952"/>
                    <a:pt x="40150" y="39284"/>
                  </a:cubicBezTo>
                  <a:cubicBezTo>
                    <a:pt x="40259" y="39161"/>
                    <a:pt x="40151" y="39000"/>
                    <a:pt x="40025" y="39000"/>
                  </a:cubicBezTo>
                  <a:cubicBezTo>
                    <a:pt x="39987" y="39000"/>
                    <a:pt x="39949" y="39014"/>
                    <a:pt x="39913" y="39047"/>
                  </a:cubicBezTo>
                  <a:cubicBezTo>
                    <a:pt x="38288" y="40476"/>
                    <a:pt x="36683" y="41986"/>
                    <a:pt x="35092" y="43542"/>
                  </a:cubicBezTo>
                  <a:cubicBezTo>
                    <a:pt x="36714" y="41850"/>
                    <a:pt x="38239" y="40086"/>
                    <a:pt x="39515" y="38164"/>
                  </a:cubicBezTo>
                  <a:cubicBezTo>
                    <a:pt x="39588" y="38051"/>
                    <a:pt x="39487" y="37942"/>
                    <a:pt x="39380" y="37942"/>
                  </a:cubicBezTo>
                  <a:cubicBezTo>
                    <a:pt x="39344" y="37942"/>
                    <a:pt x="39308" y="37954"/>
                    <a:pt x="39278" y="37982"/>
                  </a:cubicBezTo>
                  <a:cubicBezTo>
                    <a:pt x="35020" y="41891"/>
                    <a:pt x="31111" y="46262"/>
                    <a:pt x="27101" y="50425"/>
                  </a:cubicBezTo>
                  <a:cubicBezTo>
                    <a:pt x="22935" y="54749"/>
                    <a:pt x="18529" y="58696"/>
                    <a:pt x="14213" y="62862"/>
                  </a:cubicBezTo>
                  <a:cubicBezTo>
                    <a:pt x="22704" y="54666"/>
                    <a:pt x="31469" y="45984"/>
                    <a:pt x="39379" y="37113"/>
                  </a:cubicBezTo>
                  <a:cubicBezTo>
                    <a:pt x="39483" y="37006"/>
                    <a:pt x="39387" y="36863"/>
                    <a:pt x="39275" y="36863"/>
                  </a:cubicBezTo>
                  <a:cubicBezTo>
                    <a:pt x="39241" y="36863"/>
                    <a:pt x="39206" y="36876"/>
                    <a:pt x="39174" y="36908"/>
                  </a:cubicBezTo>
                  <a:cubicBezTo>
                    <a:pt x="34743" y="40693"/>
                    <a:pt x="30785" y="45113"/>
                    <a:pt x="26780" y="49466"/>
                  </a:cubicBezTo>
                  <a:cubicBezTo>
                    <a:pt x="24863" y="51372"/>
                    <a:pt x="23024" y="53349"/>
                    <a:pt x="21197" y="55335"/>
                  </a:cubicBezTo>
                  <a:cubicBezTo>
                    <a:pt x="18775" y="57749"/>
                    <a:pt x="16263" y="60036"/>
                    <a:pt x="13546" y="62048"/>
                  </a:cubicBezTo>
                  <a:cubicBezTo>
                    <a:pt x="14600" y="61265"/>
                    <a:pt x="15567" y="60333"/>
                    <a:pt x="16482" y="59322"/>
                  </a:cubicBezTo>
                  <a:cubicBezTo>
                    <a:pt x="18887" y="57356"/>
                    <a:pt x="21012" y="54799"/>
                    <a:pt x="22871" y="52882"/>
                  </a:cubicBezTo>
                  <a:cubicBezTo>
                    <a:pt x="28256" y="47324"/>
                    <a:pt x="33530" y="41671"/>
                    <a:pt x="38943" y="36137"/>
                  </a:cubicBezTo>
                  <a:cubicBezTo>
                    <a:pt x="39034" y="36044"/>
                    <a:pt x="38953" y="35897"/>
                    <a:pt x="38843" y="35897"/>
                  </a:cubicBezTo>
                  <a:cubicBezTo>
                    <a:pt x="38820" y="35897"/>
                    <a:pt x="38797" y="35903"/>
                    <a:pt x="38773" y="35918"/>
                  </a:cubicBezTo>
                  <a:cubicBezTo>
                    <a:pt x="37863" y="36457"/>
                    <a:pt x="37003" y="37067"/>
                    <a:pt x="36163" y="37702"/>
                  </a:cubicBezTo>
                  <a:cubicBezTo>
                    <a:pt x="37078" y="36847"/>
                    <a:pt x="37979" y="35975"/>
                    <a:pt x="38836" y="35057"/>
                  </a:cubicBezTo>
                  <a:cubicBezTo>
                    <a:pt x="38916" y="34972"/>
                    <a:pt x="38856" y="34819"/>
                    <a:pt x="38744" y="34819"/>
                  </a:cubicBezTo>
                  <a:cubicBezTo>
                    <a:pt x="38730" y="34819"/>
                    <a:pt x="38716" y="34821"/>
                    <a:pt x="38701" y="34826"/>
                  </a:cubicBezTo>
                  <a:cubicBezTo>
                    <a:pt x="36888" y="35424"/>
                    <a:pt x="35802" y="37231"/>
                    <a:pt x="34457" y="38524"/>
                  </a:cubicBezTo>
                  <a:cubicBezTo>
                    <a:pt x="32494" y="40413"/>
                    <a:pt x="30507" y="42243"/>
                    <a:pt x="28570" y="44134"/>
                  </a:cubicBezTo>
                  <a:cubicBezTo>
                    <a:pt x="27083" y="45367"/>
                    <a:pt x="25611" y="46614"/>
                    <a:pt x="24208" y="47916"/>
                  </a:cubicBezTo>
                  <a:cubicBezTo>
                    <a:pt x="24476" y="47639"/>
                    <a:pt x="24736" y="47353"/>
                    <a:pt x="25005" y="47079"/>
                  </a:cubicBezTo>
                  <a:cubicBezTo>
                    <a:pt x="29240" y="42754"/>
                    <a:pt x="34353" y="38666"/>
                    <a:pt x="37990" y="33842"/>
                  </a:cubicBezTo>
                  <a:cubicBezTo>
                    <a:pt x="38059" y="33754"/>
                    <a:pt x="37965" y="33639"/>
                    <a:pt x="37868" y="33639"/>
                  </a:cubicBezTo>
                  <a:cubicBezTo>
                    <a:pt x="37847" y="33639"/>
                    <a:pt x="37825" y="33645"/>
                    <a:pt x="37806" y="33657"/>
                  </a:cubicBezTo>
                  <a:cubicBezTo>
                    <a:pt x="36977" y="34191"/>
                    <a:pt x="36172" y="34771"/>
                    <a:pt x="35378" y="35366"/>
                  </a:cubicBezTo>
                  <a:cubicBezTo>
                    <a:pt x="35900" y="34676"/>
                    <a:pt x="36382" y="33954"/>
                    <a:pt x="36821" y="33207"/>
                  </a:cubicBezTo>
                  <a:cubicBezTo>
                    <a:pt x="36893" y="33083"/>
                    <a:pt x="36794" y="32981"/>
                    <a:pt x="36685" y="32981"/>
                  </a:cubicBezTo>
                  <a:cubicBezTo>
                    <a:pt x="36649" y="32981"/>
                    <a:pt x="36611" y="32993"/>
                    <a:pt x="36579" y="33019"/>
                  </a:cubicBezTo>
                  <a:cubicBezTo>
                    <a:pt x="35369" y="33963"/>
                    <a:pt x="34200" y="34973"/>
                    <a:pt x="33048" y="36010"/>
                  </a:cubicBezTo>
                  <a:cubicBezTo>
                    <a:pt x="33972" y="34875"/>
                    <a:pt x="34818" y="33700"/>
                    <a:pt x="35528" y="32453"/>
                  </a:cubicBezTo>
                  <a:cubicBezTo>
                    <a:pt x="35591" y="32343"/>
                    <a:pt x="35502" y="32218"/>
                    <a:pt x="35394" y="32218"/>
                  </a:cubicBezTo>
                  <a:cubicBezTo>
                    <a:pt x="35369" y="32218"/>
                    <a:pt x="35343" y="32224"/>
                    <a:pt x="35317" y="32239"/>
                  </a:cubicBezTo>
                  <a:cubicBezTo>
                    <a:pt x="31541" y="34491"/>
                    <a:pt x="29387" y="38493"/>
                    <a:pt x="26237" y="41463"/>
                  </a:cubicBezTo>
                  <a:cubicBezTo>
                    <a:pt x="22072" y="45398"/>
                    <a:pt x="18422" y="49865"/>
                    <a:pt x="14357" y="53904"/>
                  </a:cubicBezTo>
                  <a:cubicBezTo>
                    <a:pt x="13817" y="54439"/>
                    <a:pt x="10780" y="57810"/>
                    <a:pt x="10724" y="57810"/>
                  </a:cubicBezTo>
                  <a:cubicBezTo>
                    <a:pt x="10708" y="57810"/>
                    <a:pt x="10939" y="57530"/>
                    <a:pt x="11548" y="56822"/>
                  </a:cubicBezTo>
                  <a:cubicBezTo>
                    <a:pt x="13702" y="54322"/>
                    <a:pt x="15937" y="51903"/>
                    <a:pt x="18206" y="49510"/>
                  </a:cubicBezTo>
                  <a:cubicBezTo>
                    <a:pt x="22744" y="44734"/>
                    <a:pt x="27534" y="40251"/>
                    <a:pt x="31630" y="35072"/>
                  </a:cubicBezTo>
                  <a:cubicBezTo>
                    <a:pt x="31725" y="34953"/>
                    <a:pt x="31629" y="34797"/>
                    <a:pt x="31514" y="34797"/>
                  </a:cubicBezTo>
                  <a:cubicBezTo>
                    <a:pt x="31478" y="34797"/>
                    <a:pt x="31440" y="34813"/>
                    <a:pt x="31405" y="34849"/>
                  </a:cubicBezTo>
                  <a:cubicBezTo>
                    <a:pt x="27219" y="39261"/>
                    <a:pt x="22785" y="43409"/>
                    <a:pt x="18775" y="47988"/>
                  </a:cubicBezTo>
                  <a:cubicBezTo>
                    <a:pt x="18518" y="48283"/>
                    <a:pt x="18249" y="48571"/>
                    <a:pt x="17984" y="48860"/>
                  </a:cubicBezTo>
                  <a:cubicBezTo>
                    <a:pt x="19664" y="46877"/>
                    <a:pt x="21327" y="44873"/>
                    <a:pt x="23111" y="42933"/>
                  </a:cubicBezTo>
                  <a:cubicBezTo>
                    <a:pt x="25718" y="40098"/>
                    <a:pt x="29139" y="38013"/>
                    <a:pt x="30473" y="34243"/>
                  </a:cubicBezTo>
                  <a:cubicBezTo>
                    <a:pt x="30505" y="34154"/>
                    <a:pt x="30419" y="34061"/>
                    <a:pt x="30331" y="34061"/>
                  </a:cubicBezTo>
                  <a:cubicBezTo>
                    <a:pt x="30309" y="34061"/>
                    <a:pt x="30286" y="34067"/>
                    <a:pt x="30265" y="34081"/>
                  </a:cubicBezTo>
                  <a:cubicBezTo>
                    <a:pt x="29731" y="34468"/>
                    <a:pt x="29220" y="34881"/>
                    <a:pt x="28729" y="35320"/>
                  </a:cubicBezTo>
                  <a:cubicBezTo>
                    <a:pt x="29670" y="34073"/>
                    <a:pt x="30398" y="32753"/>
                    <a:pt x="30683" y="31333"/>
                  </a:cubicBezTo>
                  <a:cubicBezTo>
                    <a:pt x="30706" y="31233"/>
                    <a:pt x="30627" y="31162"/>
                    <a:pt x="30546" y="31162"/>
                  </a:cubicBezTo>
                  <a:cubicBezTo>
                    <a:pt x="30504" y="31162"/>
                    <a:pt x="30461" y="31181"/>
                    <a:pt x="30432" y="31226"/>
                  </a:cubicBezTo>
                  <a:cubicBezTo>
                    <a:pt x="27805" y="34988"/>
                    <a:pt x="24676" y="38250"/>
                    <a:pt x="21656" y="41645"/>
                  </a:cubicBezTo>
                  <a:cubicBezTo>
                    <a:pt x="22262" y="40924"/>
                    <a:pt x="22857" y="40193"/>
                    <a:pt x="23420" y="39434"/>
                  </a:cubicBezTo>
                  <a:cubicBezTo>
                    <a:pt x="25126" y="37133"/>
                    <a:pt x="26795" y="34826"/>
                    <a:pt x="28527" y="32569"/>
                  </a:cubicBezTo>
                  <a:cubicBezTo>
                    <a:pt x="30314" y="30614"/>
                    <a:pt x="32069" y="28636"/>
                    <a:pt x="33732" y="26607"/>
                  </a:cubicBezTo>
                  <a:cubicBezTo>
                    <a:pt x="34419" y="25928"/>
                    <a:pt x="35103" y="25250"/>
                    <a:pt x="35822" y="24606"/>
                  </a:cubicBezTo>
                  <a:cubicBezTo>
                    <a:pt x="35926" y="24512"/>
                    <a:pt x="35829" y="24373"/>
                    <a:pt x="35719" y="24373"/>
                  </a:cubicBezTo>
                  <a:cubicBezTo>
                    <a:pt x="35687" y="24373"/>
                    <a:pt x="35655" y="24384"/>
                    <a:pt x="35626" y="24410"/>
                  </a:cubicBezTo>
                  <a:cubicBezTo>
                    <a:pt x="35421" y="24592"/>
                    <a:pt x="35222" y="24788"/>
                    <a:pt x="35020" y="24973"/>
                  </a:cubicBezTo>
                  <a:cubicBezTo>
                    <a:pt x="35363" y="24531"/>
                    <a:pt x="35710" y="24089"/>
                    <a:pt x="36045" y="23642"/>
                  </a:cubicBezTo>
                  <a:lnTo>
                    <a:pt x="36045" y="23642"/>
                  </a:lnTo>
                  <a:cubicBezTo>
                    <a:pt x="36045" y="23656"/>
                    <a:pt x="36042" y="23671"/>
                    <a:pt x="36042" y="23682"/>
                  </a:cubicBezTo>
                  <a:cubicBezTo>
                    <a:pt x="36050" y="23708"/>
                    <a:pt x="36074" y="23726"/>
                    <a:pt x="36100" y="23726"/>
                  </a:cubicBezTo>
                  <a:cubicBezTo>
                    <a:pt x="36144" y="23730"/>
                    <a:pt x="36169" y="23733"/>
                    <a:pt x="36187" y="23733"/>
                  </a:cubicBezTo>
                  <a:cubicBezTo>
                    <a:pt x="36232" y="23733"/>
                    <a:pt x="36237" y="23716"/>
                    <a:pt x="36374" y="23656"/>
                  </a:cubicBezTo>
                  <a:cubicBezTo>
                    <a:pt x="36388" y="23651"/>
                    <a:pt x="36388" y="23630"/>
                    <a:pt x="36371" y="23630"/>
                  </a:cubicBezTo>
                  <a:cubicBezTo>
                    <a:pt x="36368" y="23631"/>
                    <a:pt x="36366" y="23631"/>
                    <a:pt x="36364" y="23631"/>
                  </a:cubicBezTo>
                  <a:cubicBezTo>
                    <a:pt x="36129" y="23631"/>
                    <a:pt x="37181" y="22601"/>
                    <a:pt x="37315" y="22470"/>
                  </a:cubicBezTo>
                  <a:cubicBezTo>
                    <a:pt x="38014" y="21800"/>
                    <a:pt x="38571" y="20931"/>
                    <a:pt x="39151" y="20160"/>
                  </a:cubicBezTo>
                  <a:cubicBezTo>
                    <a:pt x="39194" y="20105"/>
                    <a:pt x="39241" y="20053"/>
                    <a:pt x="39284" y="19996"/>
                  </a:cubicBezTo>
                  <a:lnTo>
                    <a:pt x="39284" y="19996"/>
                  </a:lnTo>
                  <a:cubicBezTo>
                    <a:pt x="38611" y="20954"/>
                    <a:pt x="37895" y="21878"/>
                    <a:pt x="37263" y="22862"/>
                  </a:cubicBezTo>
                  <a:cubicBezTo>
                    <a:pt x="37249" y="22880"/>
                    <a:pt x="37240" y="22897"/>
                    <a:pt x="37231" y="22914"/>
                  </a:cubicBezTo>
                  <a:cubicBezTo>
                    <a:pt x="37116" y="23093"/>
                    <a:pt x="36994" y="23272"/>
                    <a:pt x="36888" y="23457"/>
                  </a:cubicBezTo>
                  <a:cubicBezTo>
                    <a:pt x="36823" y="23567"/>
                    <a:pt x="36927" y="23696"/>
                    <a:pt x="37031" y="23696"/>
                  </a:cubicBezTo>
                  <a:cubicBezTo>
                    <a:pt x="37066" y="23696"/>
                    <a:pt x="37101" y="23681"/>
                    <a:pt x="37130" y="23645"/>
                  </a:cubicBezTo>
                  <a:cubicBezTo>
                    <a:pt x="37693" y="22938"/>
                    <a:pt x="38294" y="22274"/>
                    <a:pt x="38920" y="21624"/>
                  </a:cubicBezTo>
                  <a:cubicBezTo>
                    <a:pt x="39217" y="21321"/>
                    <a:pt x="39521" y="21023"/>
                    <a:pt x="39824" y="20726"/>
                  </a:cubicBezTo>
                  <a:lnTo>
                    <a:pt x="39824" y="20726"/>
                  </a:lnTo>
                  <a:cubicBezTo>
                    <a:pt x="38888" y="22040"/>
                    <a:pt x="37728" y="23096"/>
                    <a:pt x="37194" y="24681"/>
                  </a:cubicBezTo>
                  <a:cubicBezTo>
                    <a:pt x="37160" y="24782"/>
                    <a:pt x="37259" y="24878"/>
                    <a:pt x="37353" y="24878"/>
                  </a:cubicBezTo>
                  <a:cubicBezTo>
                    <a:pt x="37389" y="24878"/>
                    <a:pt x="37424" y="24864"/>
                    <a:pt x="37451" y="24831"/>
                  </a:cubicBezTo>
                  <a:cubicBezTo>
                    <a:pt x="38213" y="23876"/>
                    <a:pt x="39099" y="23062"/>
                    <a:pt x="40009" y="22262"/>
                  </a:cubicBezTo>
                  <a:lnTo>
                    <a:pt x="40009" y="22262"/>
                  </a:lnTo>
                  <a:cubicBezTo>
                    <a:pt x="39815" y="22528"/>
                    <a:pt x="39625" y="22790"/>
                    <a:pt x="39428" y="23053"/>
                  </a:cubicBezTo>
                  <a:cubicBezTo>
                    <a:pt x="38877" y="23807"/>
                    <a:pt x="38311" y="24546"/>
                    <a:pt x="37748" y="25290"/>
                  </a:cubicBezTo>
                  <a:cubicBezTo>
                    <a:pt x="37667" y="25400"/>
                    <a:pt x="37778" y="25519"/>
                    <a:pt x="37888" y="25519"/>
                  </a:cubicBezTo>
                  <a:cubicBezTo>
                    <a:pt x="37924" y="25519"/>
                    <a:pt x="37959" y="25507"/>
                    <a:pt x="37988" y="25478"/>
                  </a:cubicBezTo>
                  <a:cubicBezTo>
                    <a:pt x="38885" y="24580"/>
                    <a:pt x="39789" y="23688"/>
                    <a:pt x="40716" y="22825"/>
                  </a:cubicBezTo>
                  <a:lnTo>
                    <a:pt x="40716" y="22825"/>
                  </a:lnTo>
                  <a:cubicBezTo>
                    <a:pt x="39991" y="23501"/>
                    <a:pt x="39125" y="24918"/>
                    <a:pt x="38501" y="25937"/>
                  </a:cubicBezTo>
                  <a:cubicBezTo>
                    <a:pt x="38430" y="26052"/>
                    <a:pt x="38532" y="26169"/>
                    <a:pt x="38640" y="26169"/>
                  </a:cubicBezTo>
                  <a:cubicBezTo>
                    <a:pt x="38676" y="26169"/>
                    <a:pt x="38713" y="26156"/>
                    <a:pt x="38744" y="26125"/>
                  </a:cubicBezTo>
                  <a:cubicBezTo>
                    <a:pt x="39168" y="25706"/>
                    <a:pt x="39601" y="25293"/>
                    <a:pt x="40034" y="24889"/>
                  </a:cubicBezTo>
                  <a:cubicBezTo>
                    <a:pt x="40326" y="24621"/>
                    <a:pt x="40618" y="24352"/>
                    <a:pt x="40912" y="24089"/>
                  </a:cubicBezTo>
                  <a:cubicBezTo>
                    <a:pt x="41173" y="23830"/>
                    <a:pt x="41316" y="23700"/>
                    <a:pt x="41340" y="23700"/>
                  </a:cubicBezTo>
                  <a:cubicBezTo>
                    <a:pt x="41364" y="23700"/>
                    <a:pt x="41269" y="23830"/>
                    <a:pt x="41054" y="24089"/>
                  </a:cubicBezTo>
                  <a:cubicBezTo>
                    <a:pt x="40846" y="24468"/>
                    <a:pt x="40543" y="24779"/>
                    <a:pt x="40326" y="25152"/>
                  </a:cubicBezTo>
                  <a:cubicBezTo>
                    <a:pt x="40239" y="25319"/>
                    <a:pt x="40153" y="25490"/>
                    <a:pt x="40069" y="25657"/>
                  </a:cubicBezTo>
                  <a:cubicBezTo>
                    <a:pt x="40053" y="25650"/>
                    <a:pt x="40036" y="25647"/>
                    <a:pt x="40020" y="25647"/>
                  </a:cubicBezTo>
                  <a:cubicBezTo>
                    <a:pt x="39957" y="25647"/>
                    <a:pt x="39899" y="25692"/>
                    <a:pt x="39887" y="25758"/>
                  </a:cubicBezTo>
                  <a:cubicBezTo>
                    <a:pt x="39853" y="25920"/>
                    <a:pt x="39789" y="26027"/>
                    <a:pt x="39873" y="26162"/>
                  </a:cubicBezTo>
                  <a:cubicBezTo>
                    <a:pt x="39905" y="26215"/>
                    <a:pt x="39956" y="26239"/>
                    <a:pt x="40007" y="26239"/>
                  </a:cubicBezTo>
                  <a:cubicBezTo>
                    <a:pt x="40060" y="26239"/>
                    <a:pt x="40113" y="26212"/>
                    <a:pt x="40147" y="26162"/>
                  </a:cubicBezTo>
                  <a:cubicBezTo>
                    <a:pt x="40768" y="25276"/>
                    <a:pt x="41397" y="24254"/>
                    <a:pt x="41807" y="23255"/>
                  </a:cubicBezTo>
                  <a:cubicBezTo>
                    <a:pt x="41855" y="23139"/>
                    <a:pt x="41751" y="23060"/>
                    <a:pt x="41649" y="23060"/>
                  </a:cubicBezTo>
                  <a:cubicBezTo>
                    <a:pt x="41609" y="23060"/>
                    <a:pt x="41569" y="23072"/>
                    <a:pt x="41539" y="23099"/>
                  </a:cubicBezTo>
                  <a:cubicBezTo>
                    <a:pt x="41108" y="23483"/>
                    <a:pt x="40678" y="23870"/>
                    <a:pt x="40251" y="24260"/>
                  </a:cubicBezTo>
                  <a:cubicBezTo>
                    <a:pt x="39988" y="24499"/>
                    <a:pt x="39731" y="24739"/>
                    <a:pt x="39474" y="24982"/>
                  </a:cubicBezTo>
                  <a:cubicBezTo>
                    <a:pt x="40043" y="24139"/>
                    <a:pt x="40655" y="23330"/>
                    <a:pt x="41140" y="22427"/>
                  </a:cubicBezTo>
                  <a:cubicBezTo>
                    <a:pt x="41198" y="22320"/>
                    <a:pt x="41123" y="22222"/>
                    <a:pt x="41028" y="22204"/>
                  </a:cubicBezTo>
                  <a:cubicBezTo>
                    <a:pt x="41077" y="22178"/>
                    <a:pt x="41106" y="22121"/>
                    <a:pt x="41094" y="22066"/>
                  </a:cubicBezTo>
                  <a:cubicBezTo>
                    <a:pt x="41048" y="21855"/>
                    <a:pt x="41019" y="21633"/>
                    <a:pt x="40987" y="21410"/>
                  </a:cubicBezTo>
                  <a:cubicBezTo>
                    <a:pt x="41002" y="21390"/>
                    <a:pt x="41016" y="21370"/>
                    <a:pt x="41031" y="21350"/>
                  </a:cubicBezTo>
                  <a:cubicBezTo>
                    <a:pt x="41097" y="21254"/>
                    <a:pt x="41028" y="21168"/>
                    <a:pt x="40941" y="21142"/>
                  </a:cubicBezTo>
                  <a:cubicBezTo>
                    <a:pt x="40612" y="18590"/>
                    <a:pt x="41051" y="15452"/>
                    <a:pt x="41654" y="13110"/>
                  </a:cubicBezTo>
                  <a:cubicBezTo>
                    <a:pt x="42557" y="12621"/>
                    <a:pt x="43269" y="12379"/>
                    <a:pt x="43796" y="12379"/>
                  </a:cubicBezTo>
                  <a:cubicBezTo>
                    <a:pt x="44174" y="12379"/>
                    <a:pt x="44457" y="12503"/>
                    <a:pt x="44648" y="12749"/>
                  </a:cubicBezTo>
                  <a:cubicBezTo>
                    <a:pt x="44648" y="12810"/>
                    <a:pt x="44685" y="12862"/>
                    <a:pt x="44740" y="12882"/>
                  </a:cubicBezTo>
                  <a:cubicBezTo>
                    <a:pt x="44899" y="13171"/>
                    <a:pt x="44971" y="13569"/>
                    <a:pt x="44940" y="14106"/>
                  </a:cubicBezTo>
                  <a:cubicBezTo>
                    <a:pt x="44703" y="14406"/>
                    <a:pt x="44457" y="14695"/>
                    <a:pt x="44200" y="14978"/>
                  </a:cubicBezTo>
                  <a:cubicBezTo>
                    <a:pt x="44088" y="15105"/>
                    <a:pt x="43816" y="15469"/>
                    <a:pt x="43840" y="15671"/>
                  </a:cubicBezTo>
                  <a:cubicBezTo>
                    <a:pt x="43926" y="16407"/>
                    <a:pt x="44385" y="16898"/>
                    <a:pt x="44960" y="17328"/>
                  </a:cubicBezTo>
                  <a:cubicBezTo>
                    <a:pt x="45543" y="17767"/>
                    <a:pt x="46423" y="17969"/>
                    <a:pt x="46888" y="18399"/>
                  </a:cubicBezTo>
                  <a:cubicBezTo>
                    <a:pt x="46868" y="18422"/>
                    <a:pt x="46848" y="18448"/>
                    <a:pt x="46828" y="18471"/>
                  </a:cubicBezTo>
                  <a:cubicBezTo>
                    <a:pt x="46747" y="18573"/>
                    <a:pt x="46818" y="18730"/>
                    <a:pt x="46931" y="18730"/>
                  </a:cubicBezTo>
                  <a:cubicBezTo>
                    <a:pt x="46956" y="18730"/>
                    <a:pt x="46982" y="18722"/>
                    <a:pt x="47009" y="18705"/>
                  </a:cubicBezTo>
                  <a:cubicBezTo>
                    <a:pt x="47035" y="18688"/>
                    <a:pt x="47061" y="18668"/>
                    <a:pt x="47087" y="18650"/>
                  </a:cubicBezTo>
                  <a:cubicBezTo>
                    <a:pt x="47203" y="18852"/>
                    <a:pt x="47235" y="19106"/>
                    <a:pt x="47139" y="19436"/>
                  </a:cubicBezTo>
                  <a:cubicBezTo>
                    <a:pt x="46631" y="20062"/>
                    <a:pt x="46120" y="20689"/>
                    <a:pt x="45606" y="21309"/>
                  </a:cubicBezTo>
                  <a:cubicBezTo>
                    <a:pt x="44830" y="21791"/>
                    <a:pt x="43990" y="22077"/>
                    <a:pt x="43438" y="22854"/>
                  </a:cubicBezTo>
                  <a:cubicBezTo>
                    <a:pt x="42573" y="24080"/>
                    <a:pt x="43631" y="25189"/>
                    <a:pt x="44825" y="25189"/>
                  </a:cubicBezTo>
                  <a:cubicBezTo>
                    <a:pt x="45074" y="25189"/>
                    <a:pt x="45328" y="25141"/>
                    <a:pt x="45572" y="25036"/>
                  </a:cubicBezTo>
                  <a:cubicBezTo>
                    <a:pt x="45598" y="25166"/>
                    <a:pt x="45624" y="25299"/>
                    <a:pt x="45650" y="25423"/>
                  </a:cubicBezTo>
                  <a:cubicBezTo>
                    <a:pt x="45663" y="25498"/>
                    <a:pt x="45716" y="25530"/>
                    <a:pt x="45773" y="25530"/>
                  </a:cubicBezTo>
                  <a:cubicBezTo>
                    <a:pt x="45859" y="25530"/>
                    <a:pt x="45955" y="25456"/>
                    <a:pt x="45936" y="25342"/>
                  </a:cubicBezTo>
                  <a:cubicBezTo>
                    <a:pt x="45680" y="23898"/>
                    <a:pt x="46022" y="23422"/>
                    <a:pt x="46590" y="23422"/>
                  </a:cubicBezTo>
                  <a:cubicBezTo>
                    <a:pt x="47189" y="23422"/>
                    <a:pt x="48039" y="23951"/>
                    <a:pt x="48701" y="24433"/>
                  </a:cubicBezTo>
                  <a:cubicBezTo>
                    <a:pt x="48684" y="24450"/>
                    <a:pt x="48664" y="24471"/>
                    <a:pt x="48644" y="24491"/>
                  </a:cubicBezTo>
                  <a:cubicBezTo>
                    <a:pt x="48523" y="24609"/>
                    <a:pt x="48641" y="24782"/>
                    <a:pt x="48774" y="24782"/>
                  </a:cubicBezTo>
                  <a:cubicBezTo>
                    <a:pt x="48812" y="24782"/>
                    <a:pt x="48851" y="24768"/>
                    <a:pt x="48886" y="24733"/>
                  </a:cubicBezTo>
                  <a:cubicBezTo>
                    <a:pt x="48918" y="24701"/>
                    <a:pt x="48950" y="24670"/>
                    <a:pt x="48981" y="24641"/>
                  </a:cubicBezTo>
                  <a:cubicBezTo>
                    <a:pt x="49270" y="24860"/>
                    <a:pt x="49501" y="25048"/>
                    <a:pt x="49622" y="25137"/>
                  </a:cubicBezTo>
                  <a:cubicBezTo>
                    <a:pt x="50226" y="25591"/>
                    <a:pt x="50867" y="25989"/>
                    <a:pt x="51539" y="26333"/>
                  </a:cubicBezTo>
                  <a:cubicBezTo>
                    <a:pt x="51536" y="26341"/>
                    <a:pt x="51531" y="26347"/>
                    <a:pt x="51528" y="26356"/>
                  </a:cubicBezTo>
                  <a:cubicBezTo>
                    <a:pt x="51461" y="26485"/>
                    <a:pt x="51563" y="26616"/>
                    <a:pt x="51681" y="26616"/>
                  </a:cubicBezTo>
                  <a:cubicBezTo>
                    <a:pt x="51721" y="26616"/>
                    <a:pt x="51762" y="26601"/>
                    <a:pt x="51799" y="26566"/>
                  </a:cubicBezTo>
                  <a:cubicBezTo>
                    <a:pt x="51819" y="26546"/>
                    <a:pt x="51839" y="26523"/>
                    <a:pt x="51863" y="26503"/>
                  </a:cubicBezTo>
                  <a:cubicBezTo>
                    <a:pt x="52148" y="26642"/>
                    <a:pt x="52440" y="26771"/>
                    <a:pt x="52737" y="26896"/>
                  </a:cubicBezTo>
                  <a:cubicBezTo>
                    <a:pt x="53032" y="27016"/>
                    <a:pt x="53309" y="27071"/>
                    <a:pt x="53569" y="27071"/>
                  </a:cubicBezTo>
                  <a:cubicBezTo>
                    <a:pt x="54705" y="27071"/>
                    <a:pt x="55506" y="26034"/>
                    <a:pt x="55985" y="25005"/>
                  </a:cubicBezTo>
                  <a:cubicBezTo>
                    <a:pt x="56554" y="23778"/>
                    <a:pt x="56794" y="22574"/>
                    <a:pt x="56791" y="21396"/>
                  </a:cubicBezTo>
                  <a:cubicBezTo>
                    <a:pt x="56794" y="21381"/>
                    <a:pt x="56794" y="21364"/>
                    <a:pt x="56791" y="21350"/>
                  </a:cubicBezTo>
                  <a:cubicBezTo>
                    <a:pt x="56788" y="20859"/>
                    <a:pt x="56744" y="20371"/>
                    <a:pt x="56664" y="19889"/>
                  </a:cubicBezTo>
                  <a:cubicBezTo>
                    <a:pt x="56693" y="19851"/>
                    <a:pt x="56724" y="19814"/>
                    <a:pt x="56753" y="19776"/>
                  </a:cubicBezTo>
                  <a:cubicBezTo>
                    <a:pt x="56857" y="19647"/>
                    <a:pt x="56749" y="19487"/>
                    <a:pt x="56627" y="19487"/>
                  </a:cubicBezTo>
                  <a:cubicBezTo>
                    <a:pt x="56614" y="19487"/>
                    <a:pt x="56600" y="19489"/>
                    <a:pt x="56586" y="19493"/>
                  </a:cubicBezTo>
                  <a:cubicBezTo>
                    <a:pt x="56156" y="17461"/>
                    <a:pt x="55105" y="15501"/>
                    <a:pt x="53881" y="13604"/>
                  </a:cubicBezTo>
                  <a:cubicBezTo>
                    <a:pt x="53875" y="13563"/>
                    <a:pt x="53852" y="13526"/>
                    <a:pt x="53817" y="13506"/>
                  </a:cubicBezTo>
                  <a:cubicBezTo>
                    <a:pt x="53462" y="12954"/>
                    <a:pt x="53090" y="12412"/>
                    <a:pt x="52717" y="11872"/>
                  </a:cubicBezTo>
                  <a:cubicBezTo>
                    <a:pt x="52772" y="11794"/>
                    <a:pt x="52833" y="11727"/>
                    <a:pt x="52885" y="11646"/>
                  </a:cubicBezTo>
                  <a:cubicBezTo>
                    <a:pt x="52952" y="11549"/>
                    <a:pt x="52854" y="11413"/>
                    <a:pt x="52749" y="11413"/>
                  </a:cubicBezTo>
                  <a:cubicBezTo>
                    <a:pt x="52723" y="11413"/>
                    <a:pt x="52698" y="11421"/>
                    <a:pt x="52674" y="11439"/>
                  </a:cubicBezTo>
                  <a:cubicBezTo>
                    <a:pt x="52619" y="11482"/>
                    <a:pt x="52567" y="11531"/>
                    <a:pt x="52512" y="11574"/>
                  </a:cubicBezTo>
                  <a:cubicBezTo>
                    <a:pt x="52059" y="10922"/>
                    <a:pt x="51606" y="10275"/>
                    <a:pt x="51170" y="9637"/>
                  </a:cubicBezTo>
                  <a:cubicBezTo>
                    <a:pt x="51170" y="9576"/>
                    <a:pt x="51132" y="9522"/>
                    <a:pt x="51077" y="9501"/>
                  </a:cubicBezTo>
                  <a:cubicBezTo>
                    <a:pt x="50962" y="9331"/>
                    <a:pt x="50846" y="9161"/>
                    <a:pt x="50734" y="8990"/>
                  </a:cubicBezTo>
                  <a:cubicBezTo>
                    <a:pt x="50737" y="8933"/>
                    <a:pt x="50702" y="8881"/>
                    <a:pt x="50650" y="8860"/>
                  </a:cubicBezTo>
                  <a:cubicBezTo>
                    <a:pt x="50116" y="8049"/>
                    <a:pt x="49625" y="7250"/>
                    <a:pt x="49224" y="6459"/>
                  </a:cubicBezTo>
                  <a:cubicBezTo>
                    <a:pt x="49193" y="6400"/>
                    <a:pt x="49134" y="6377"/>
                    <a:pt x="49072" y="6377"/>
                  </a:cubicBezTo>
                  <a:cubicBezTo>
                    <a:pt x="49058" y="6377"/>
                    <a:pt x="49044" y="6378"/>
                    <a:pt x="49030" y="6381"/>
                  </a:cubicBezTo>
                  <a:cubicBezTo>
                    <a:pt x="48764" y="6423"/>
                    <a:pt x="48534" y="6442"/>
                    <a:pt x="48335" y="6442"/>
                  </a:cubicBezTo>
                  <a:cubicBezTo>
                    <a:pt x="46689" y="6442"/>
                    <a:pt x="47123" y="5107"/>
                    <a:pt x="46299" y="4103"/>
                  </a:cubicBezTo>
                  <a:cubicBezTo>
                    <a:pt x="45482" y="3107"/>
                    <a:pt x="44815" y="2887"/>
                    <a:pt x="43588" y="2498"/>
                  </a:cubicBezTo>
                  <a:cubicBezTo>
                    <a:pt x="43046" y="2327"/>
                    <a:pt x="42494" y="2189"/>
                    <a:pt x="41934" y="2082"/>
                  </a:cubicBezTo>
                  <a:cubicBezTo>
                    <a:pt x="41957" y="2036"/>
                    <a:pt x="41986" y="1998"/>
                    <a:pt x="42006" y="1952"/>
                  </a:cubicBezTo>
                  <a:cubicBezTo>
                    <a:pt x="42064" y="1834"/>
                    <a:pt x="41972" y="1709"/>
                    <a:pt x="41865" y="1709"/>
                  </a:cubicBezTo>
                  <a:cubicBezTo>
                    <a:pt x="41828" y="1709"/>
                    <a:pt x="41790" y="1724"/>
                    <a:pt x="41755" y="1758"/>
                  </a:cubicBezTo>
                  <a:cubicBezTo>
                    <a:pt x="41674" y="1839"/>
                    <a:pt x="41596" y="1923"/>
                    <a:pt x="41513" y="2007"/>
                  </a:cubicBezTo>
                  <a:cubicBezTo>
                    <a:pt x="40257" y="1790"/>
                    <a:pt x="38987" y="1666"/>
                    <a:pt x="37710" y="1640"/>
                  </a:cubicBezTo>
                  <a:cubicBezTo>
                    <a:pt x="37699" y="1561"/>
                    <a:pt x="37624" y="1498"/>
                    <a:pt x="37547" y="1498"/>
                  </a:cubicBezTo>
                  <a:cubicBezTo>
                    <a:pt x="37510" y="1498"/>
                    <a:pt x="37473" y="1512"/>
                    <a:pt x="37442" y="1545"/>
                  </a:cubicBezTo>
                  <a:cubicBezTo>
                    <a:pt x="37413" y="1577"/>
                    <a:pt x="37381" y="1608"/>
                    <a:pt x="37352" y="1637"/>
                  </a:cubicBezTo>
                  <a:cubicBezTo>
                    <a:pt x="37146" y="1634"/>
                    <a:pt x="36939" y="1633"/>
                    <a:pt x="36732" y="1633"/>
                  </a:cubicBezTo>
                  <a:cubicBezTo>
                    <a:pt x="35162" y="1633"/>
                    <a:pt x="33604" y="1715"/>
                    <a:pt x="32130" y="1799"/>
                  </a:cubicBezTo>
                  <a:cubicBezTo>
                    <a:pt x="32147" y="1776"/>
                    <a:pt x="32165" y="1753"/>
                    <a:pt x="32182" y="1732"/>
                  </a:cubicBezTo>
                  <a:cubicBezTo>
                    <a:pt x="32265" y="1627"/>
                    <a:pt x="32160" y="1525"/>
                    <a:pt x="32053" y="1525"/>
                  </a:cubicBezTo>
                  <a:cubicBezTo>
                    <a:pt x="32019" y="1525"/>
                    <a:pt x="31985" y="1536"/>
                    <a:pt x="31957" y="1559"/>
                  </a:cubicBezTo>
                  <a:cubicBezTo>
                    <a:pt x="30513" y="2754"/>
                    <a:pt x="29514" y="4339"/>
                    <a:pt x="28279" y="5731"/>
                  </a:cubicBezTo>
                  <a:cubicBezTo>
                    <a:pt x="27990" y="6054"/>
                    <a:pt x="27667" y="6311"/>
                    <a:pt x="27415" y="6669"/>
                  </a:cubicBezTo>
                  <a:cubicBezTo>
                    <a:pt x="27716" y="6233"/>
                    <a:pt x="28025" y="5803"/>
                    <a:pt x="28331" y="5376"/>
                  </a:cubicBezTo>
                  <a:cubicBezTo>
                    <a:pt x="28983" y="4478"/>
                    <a:pt x="29682" y="3618"/>
                    <a:pt x="30429" y="2798"/>
                  </a:cubicBezTo>
                  <a:cubicBezTo>
                    <a:pt x="30571" y="2714"/>
                    <a:pt x="30646" y="2633"/>
                    <a:pt x="30643" y="2558"/>
                  </a:cubicBezTo>
                  <a:cubicBezTo>
                    <a:pt x="30756" y="2437"/>
                    <a:pt x="30860" y="2307"/>
                    <a:pt x="30975" y="2189"/>
                  </a:cubicBezTo>
                  <a:cubicBezTo>
                    <a:pt x="31007" y="2157"/>
                    <a:pt x="31018" y="2108"/>
                    <a:pt x="31004" y="2062"/>
                  </a:cubicBezTo>
                  <a:lnTo>
                    <a:pt x="31157" y="1883"/>
                  </a:lnTo>
                  <a:cubicBezTo>
                    <a:pt x="31355" y="1833"/>
                    <a:pt x="31278" y="1566"/>
                    <a:pt x="31098" y="1566"/>
                  </a:cubicBezTo>
                  <a:cubicBezTo>
                    <a:pt x="31089" y="1566"/>
                    <a:pt x="31080" y="1567"/>
                    <a:pt x="31070" y="1568"/>
                  </a:cubicBezTo>
                  <a:cubicBezTo>
                    <a:pt x="30600" y="1637"/>
                    <a:pt x="30389" y="1836"/>
                    <a:pt x="30057" y="2168"/>
                  </a:cubicBezTo>
                  <a:cubicBezTo>
                    <a:pt x="29329" y="2899"/>
                    <a:pt x="29451" y="3277"/>
                    <a:pt x="28273" y="3343"/>
                  </a:cubicBezTo>
                  <a:cubicBezTo>
                    <a:pt x="26965" y="3416"/>
                    <a:pt x="25931" y="3667"/>
                    <a:pt x="25550" y="4983"/>
                  </a:cubicBezTo>
                  <a:cubicBezTo>
                    <a:pt x="25311" y="5806"/>
                    <a:pt x="26200" y="6427"/>
                    <a:pt x="26968" y="6854"/>
                  </a:cubicBezTo>
                  <a:lnTo>
                    <a:pt x="26881" y="6978"/>
                  </a:lnTo>
                  <a:cubicBezTo>
                    <a:pt x="26823" y="7065"/>
                    <a:pt x="26908" y="7181"/>
                    <a:pt x="26998" y="7181"/>
                  </a:cubicBezTo>
                  <a:cubicBezTo>
                    <a:pt x="27019" y="7181"/>
                    <a:pt x="27040" y="7175"/>
                    <a:pt x="27060" y="7160"/>
                  </a:cubicBezTo>
                  <a:cubicBezTo>
                    <a:pt x="27127" y="7111"/>
                    <a:pt x="27187" y="7056"/>
                    <a:pt x="27254" y="7007"/>
                  </a:cubicBezTo>
                  <a:cubicBezTo>
                    <a:pt x="27424" y="7097"/>
                    <a:pt x="27589" y="7180"/>
                    <a:pt x="27710" y="7247"/>
                  </a:cubicBezTo>
                  <a:cubicBezTo>
                    <a:pt x="31065" y="9112"/>
                    <a:pt x="27667" y="11846"/>
                    <a:pt x="27938" y="14432"/>
                  </a:cubicBezTo>
                  <a:cubicBezTo>
                    <a:pt x="27945" y="14501"/>
                    <a:pt x="28002" y="14536"/>
                    <a:pt x="28055" y="14536"/>
                  </a:cubicBezTo>
                  <a:cubicBezTo>
                    <a:pt x="28108" y="14536"/>
                    <a:pt x="28157" y="14502"/>
                    <a:pt x="28154" y="14432"/>
                  </a:cubicBezTo>
                  <a:cubicBezTo>
                    <a:pt x="28154" y="14395"/>
                    <a:pt x="28157" y="14360"/>
                    <a:pt x="28157" y="14320"/>
                  </a:cubicBezTo>
                  <a:cubicBezTo>
                    <a:pt x="28166" y="14322"/>
                    <a:pt x="28175" y="14323"/>
                    <a:pt x="28185" y="14323"/>
                  </a:cubicBezTo>
                  <a:cubicBezTo>
                    <a:pt x="28212" y="14323"/>
                    <a:pt x="28240" y="14314"/>
                    <a:pt x="28261" y="14297"/>
                  </a:cubicBezTo>
                  <a:cubicBezTo>
                    <a:pt x="28333" y="14242"/>
                    <a:pt x="28417" y="14178"/>
                    <a:pt x="28504" y="14106"/>
                  </a:cubicBezTo>
                  <a:lnTo>
                    <a:pt x="28504" y="14106"/>
                  </a:lnTo>
                  <a:cubicBezTo>
                    <a:pt x="28340" y="14796"/>
                    <a:pt x="27341" y="15483"/>
                    <a:pt x="26695" y="15483"/>
                  </a:cubicBezTo>
                  <a:cubicBezTo>
                    <a:pt x="26416" y="15483"/>
                    <a:pt x="26203" y="15355"/>
                    <a:pt x="26151" y="15044"/>
                  </a:cubicBezTo>
                  <a:cubicBezTo>
                    <a:pt x="26162" y="15030"/>
                    <a:pt x="26171" y="15018"/>
                    <a:pt x="26183" y="15004"/>
                  </a:cubicBezTo>
                  <a:cubicBezTo>
                    <a:pt x="26249" y="14915"/>
                    <a:pt x="26212" y="14831"/>
                    <a:pt x="26139" y="14782"/>
                  </a:cubicBezTo>
                  <a:cubicBezTo>
                    <a:pt x="26148" y="14458"/>
                    <a:pt x="26160" y="14149"/>
                    <a:pt x="26131" y="13823"/>
                  </a:cubicBezTo>
                  <a:cubicBezTo>
                    <a:pt x="26073" y="13231"/>
                    <a:pt x="25625" y="12498"/>
                    <a:pt x="25392" y="11973"/>
                  </a:cubicBezTo>
                  <a:cubicBezTo>
                    <a:pt x="24277" y="9458"/>
                    <a:pt x="23443" y="7036"/>
                    <a:pt x="22660" y="4406"/>
                  </a:cubicBezTo>
                  <a:cubicBezTo>
                    <a:pt x="22461" y="3733"/>
                    <a:pt x="22227" y="3343"/>
                    <a:pt x="21979" y="3147"/>
                  </a:cubicBezTo>
                  <a:cubicBezTo>
                    <a:pt x="21964" y="3061"/>
                    <a:pt x="21895" y="2997"/>
                    <a:pt x="21818" y="2997"/>
                  </a:cubicBezTo>
                  <a:cubicBezTo>
                    <a:pt x="21794" y="2997"/>
                    <a:pt x="21769" y="3003"/>
                    <a:pt x="21745" y="3017"/>
                  </a:cubicBezTo>
                  <a:cubicBezTo>
                    <a:pt x="21686" y="2999"/>
                    <a:pt x="21627" y="2991"/>
                    <a:pt x="21566" y="2991"/>
                  </a:cubicBezTo>
                  <a:cubicBezTo>
                    <a:pt x="20816" y="2991"/>
                    <a:pt x="19978" y="4327"/>
                    <a:pt x="19364" y="5431"/>
                  </a:cubicBezTo>
                  <a:cubicBezTo>
                    <a:pt x="16574" y="3511"/>
                    <a:pt x="13206" y="0"/>
                    <a:pt x="9695" y="0"/>
                  </a:cubicBezTo>
                  <a:close/>
                  <a:moveTo>
                    <a:pt x="24054" y="74610"/>
                  </a:moveTo>
                  <a:cubicBezTo>
                    <a:pt x="24053" y="74611"/>
                    <a:pt x="24053" y="74613"/>
                    <a:pt x="24052" y="74615"/>
                  </a:cubicBezTo>
                  <a:cubicBezTo>
                    <a:pt x="24053" y="74613"/>
                    <a:pt x="24053" y="74611"/>
                    <a:pt x="24054" y="7461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7" name="Google Shape;13497;p54"/>
            <p:cNvSpPr/>
            <p:nvPr/>
          </p:nvSpPr>
          <p:spPr>
            <a:xfrm>
              <a:off x="2436050" y="2480575"/>
              <a:ext cx="6675" cy="6050"/>
            </a:xfrm>
            <a:custGeom>
              <a:rect b="b" l="l" r="r" t="t"/>
              <a:pathLst>
                <a:path extrusionOk="0" h="242" w="267">
                  <a:moveTo>
                    <a:pt x="256" y="1"/>
                  </a:moveTo>
                  <a:cubicBezTo>
                    <a:pt x="243" y="1"/>
                    <a:pt x="165" y="73"/>
                    <a:pt x="1" y="242"/>
                  </a:cubicBezTo>
                  <a:cubicBezTo>
                    <a:pt x="59" y="207"/>
                    <a:pt x="114" y="164"/>
                    <a:pt x="174" y="126"/>
                  </a:cubicBezTo>
                  <a:cubicBezTo>
                    <a:pt x="236" y="47"/>
                    <a:pt x="266" y="1"/>
                    <a:pt x="2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8" name="Google Shape;13498;p54"/>
            <p:cNvSpPr/>
            <p:nvPr/>
          </p:nvSpPr>
          <p:spPr>
            <a:xfrm>
              <a:off x="3237575" y="748750"/>
              <a:ext cx="6150" cy="6250"/>
            </a:xfrm>
            <a:custGeom>
              <a:rect b="b" l="l" r="r" t="t"/>
              <a:pathLst>
                <a:path extrusionOk="0" h="250" w="246">
                  <a:moveTo>
                    <a:pt x="123" y="1"/>
                  </a:moveTo>
                  <a:cubicBezTo>
                    <a:pt x="76" y="1"/>
                    <a:pt x="29" y="29"/>
                    <a:pt x="15" y="85"/>
                  </a:cubicBezTo>
                  <a:cubicBezTo>
                    <a:pt x="9" y="97"/>
                    <a:pt x="3" y="111"/>
                    <a:pt x="0" y="128"/>
                  </a:cubicBezTo>
                  <a:cubicBezTo>
                    <a:pt x="0" y="209"/>
                    <a:pt x="62" y="250"/>
                    <a:pt x="123" y="250"/>
                  </a:cubicBezTo>
                  <a:cubicBezTo>
                    <a:pt x="184" y="250"/>
                    <a:pt x="246" y="209"/>
                    <a:pt x="246" y="128"/>
                  </a:cubicBezTo>
                  <a:cubicBezTo>
                    <a:pt x="243" y="111"/>
                    <a:pt x="237" y="97"/>
                    <a:pt x="231" y="85"/>
                  </a:cubicBezTo>
                  <a:cubicBezTo>
                    <a:pt x="217" y="29"/>
                    <a:pt x="170" y="1"/>
                    <a:pt x="1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9" name="Google Shape;13499;p54"/>
            <p:cNvSpPr/>
            <p:nvPr/>
          </p:nvSpPr>
          <p:spPr>
            <a:xfrm>
              <a:off x="3544900" y="2688975"/>
              <a:ext cx="3150" cy="5800"/>
            </a:xfrm>
            <a:custGeom>
              <a:rect b="b" l="l" r="r" t="t"/>
              <a:pathLst>
                <a:path extrusionOk="0" h="232" w="126">
                  <a:moveTo>
                    <a:pt x="116" y="0"/>
                  </a:moveTo>
                  <a:cubicBezTo>
                    <a:pt x="114" y="0"/>
                    <a:pt x="111" y="1"/>
                    <a:pt x="110" y="4"/>
                  </a:cubicBezTo>
                  <a:cubicBezTo>
                    <a:pt x="52" y="82"/>
                    <a:pt x="12" y="128"/>
                    <a:pt x="0" y="223"/>
                  </a:cubicBezTo>
                  <a:cubicBezTo>
                    <a:pt x="0" y="229"/>
                    <a:pt x="4" y="232"/>
                    <a:pt x="8" y="232"/>
                  </a:cubicBezTo>
                  <a:cubicBezTo>
                    <a:pt x="12" y="232"/>
                    <a:pt x="16" y="229"/>
                    <a:pt x="17" y="223"/>
                  </a:cubicBezTo>
                  <a:cubicBezTo>
                    <a:pt x="52" y="151"/>
                    <a:pt x="87" y="82"/>
                    <a:pt x="121" y="12"/>
                  </a:cubicBezTo>
                  <a:cubicBezTo>
                    <a:pt x="125" y="6"/>
                    <a:pt x="121" y="0"/>
                    <a:pt x="1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0" name="Google Shape;13500;p54"/>
            <p:cNvSpPr/>
            <p:nvPr/>
          </p:nvSpPr>
          <p:spPr>
            <a:xfrm>
              <a:off x="3431000" y="2330125"/>
              <a:ext cx="228750" cy="311750"/>
            </a:xfrm>
            <a:custGeom>
              <a:rect b="b" l="l" r="r" t="t"/>
              <a:pathLst>
                <a:path extrusionOk="0" h="12470" w="9150">
                  <a:moveTo>
                    <a:pt x="5856" y="1042"/>
                  </a:moveTo>
                  <a:cubicBezTo>
                    <a:pt x="6054" y="1042"/>
                    <a:pt x="6249" y="1091"/>
                    <a:pt x="6424" y="1181"/>
                  </a:cubicBezTo>
                  <a:cubicBezTo>
                    <a:pt x="5924" y="1597"/>
                    <a:pt x="5474" y="2065"/>
                    <a:pt x="5079" y="2579"/>
                  </a:cubicBezTo>
                  <a:cubicBezTo>
                    <a:pt x="5113" y="2507"/>
                    <a:pt x="5157" y="2434"/>
                    <a:pt x="5191" y="2362"/>
                  </a:cubicBezTo>
                  <a:cubicBezTo>
                    <a:pt x="5408" y="1932"/>
                    <a:pt x="5592" y="1490"/>
                    <a:pt x="5766" y="1046"/>
                  </a:cubicBezTo>
                  <a:cubicBezTo>
                    <a:pt x="5796" y="1043"/>
                    <a:pt x="5826" y="1042"/>
                    <a:pt x="5856" y="1042"/>
                  </a:cubicBezTo>
                  <a:close/>
                  <a:moveTo>
                    <a:pt x="4816" y="1360"/>
                  </a:moveTo>
                  <a:lnTo>
                    <a:pt x="4816" y="1360"/>
                  </a:lnTo>
                  <a:cubicBezTo>
                    <a:pt x="4227" y="2218"/>
                    <a:pt x="3759" y="3145"/>
                    <a:pt x="3367" y="4123"/>
                  </a:cubicBezTo>
                  <a:cubicBezTo>
                    <a:pt x="3141" y="3009"/>
                    <a:pt x="3906" y="1894"/>
                    <a:pt x="4816" y="1360"/>
                  </a:cubicBezTo>
                  <a:close/>
                  <a:moveTo>
                    <a:pt x="5454" y="1086"/>
                  </a:moveTo>
                  <a:cubicBezTo>
                    <a:pt x="4943" y="2379"/>
                    <a:pt x="4238" y="3601"/>
                    <a:pt x="3505" y="4779"/>
                  </a:cubicBezTo>
                  <a:cubicBezTo>
                    <a:pt x="3479" y="4652"/>
                    <a:pt x="3450" y="4519"/>
                    <a:pt x="3421" y="4389"/>
                  </a:cubicBezTo>
                  <a:cubicBezTo>
                    <a:pt x="3658" y="3762"/>
                    <a:pt x="3941" y="3153"/>
                    <a:pt x="4267" y="2570"/>
                  </a:cubicBezTo>
                  <a:cubicBezTo>
                    <a:pt x="4279" y="2544"/>
                    <a:pt x="4775" y="1750"/>
                    <a:pt x="5162" y="1190"/>
                  </a:cubicBezTo>
                  <a:cubicBezTo>
                    <a:pt x="5255" y="1150"/>
                    <a:pt x="5353" y="1115"/>
                    <a:pt x="5454" y="1086"/>
                  </a:cubicBezTo>
                  <a:close/>
                  <a:moveTo>
                    <a:pt x="6159" y="1765"/>
                  </a:moveTo>
                  <a:cubicBezTo>
                    <a:pt x="5164" y="2807"/>
                    <a:pt x="4477" y="4516"/>
                    <a:pt x="3785" y="5769"/>
                  </a:cubicBezTo>
                  <a:cubicBezTo>
                    <a:pt x="3717" y="5889"/>
                    <a:pt x="3818" y="5996"/>
                    <a:pt x="3922" y="5996"/>
                  </a:cubicBezTo>
                  <a:cubicBezTo>
                    <a:pt x="3968" y="5996"/>
                    <a:pt x="4015" y="5975"/>
                    <a:pt x="4048" y="5925"/>
                  </a:cubicBezTo>
                  <a:cubicBezTo>
                    <a:pt x="4747" y="4860"/>
                    <a:pt x="5561" y="3973"/>
                    <a:pt x="6430" y="3058"/>
                  </a:cubicBezTo>
                  <a:lnTo>
                    <a:pt x="6430" y="3058"/>
                  </a:lnTo>
                  <a:cubicBezTo>
                    <a:pt x="5650" y="3881"/>
                    <a:pt x="4729" y="5169"/>
                    <a:pt x="3906" y="6185"/>
                  </a:cubicBezTo>
                  <a:cubicBezTo>
                    <a:pt x="3829" y="6280"/>
                    <a:pt x="3753" y="6378"/>
                    <a:pt x="3676" y="6473"/>
                  </a:cubicBezTo>
                  <a:cubicBezTo>
                    <a:pt x="3690" y="6043"/>
                    <a:pt x="3658" y="5610"/>
                    <a:pt x="3580" y="5186"/>
                  </a:cubicBezTo>
                  <a:cubicBezTo>
                    <a:pt x="3592" y="5177"/>
                    <a:pt x="3603" y="5177"/>
                    <a:pt x="3612" y="5165"/>
                  </a:cubicBezTo>
                  <a:cubicBezTo>
                    <a:pt x="3777" y="4937"/>
                    <a:pt x="3932" y="4704"/>
                    <a:pt x="4091" y="4473"/>
                  </a:cubicBezTo>
                  <a:cubicBezTo>
                    <a:pt x="4233" y="4432"/>
                    <a:pt x="4331" y="4291"/>
                    <a:pt x="4386" y="4051"/>
                  </a:cubicBezTo>
                  <a:cubicBezTo>
                    <a:pt x="4932" y="3254"/>
                    <a:pt x="5485" y="2468"/>
                    <a:pt x="6159" y="1765"/>
                  </a:cubicBezTo>
                  <a:close/>
                  <a:moveTo>
                    <a:pt x="2001" y="8610"/>
                  </a:moveTo>
                  <a:cubicBezTo>
                    <a:pt x="1513" y="9265"/>
                    <a:pt x="1063" y="9943"/>
                    <a:pt x="641" y="10651"/>
                  </a:cubicBezTo>
                  <a:cubicBezTo>
                    <a:pt x="633" y="10426"/>
                    <a:pt x="708" y="10183"/>
                    <a:pt x="838" y="9946"/>
                  </a:cubicBezTo>
                  <a:cubicBezTo>
                    <a:pt x="1118" y="9441"/>
                    <a:pt x="1548" y="9008"/>
                    <a:pt x="2001" y="8610"/>
                  </a:cubicBezTo>
                  <a:close/>
                  <a:moveTo>
                    <a:pt x="6681" y="1378"/>
                  </a:moveTo>
                  <a:cubicBezTo>
                    <a:pt x="6990" y="1684"/>
                    <a:pt x="7201" y="2201"/>
                    <a:pt x="7206" y="3018"/>
                  </a:cubicBezTo>
                  <a:cubicBezTo>
                    <a:pt x="7215" y="3667"/>
                    <a:pt x="7042" y="4221"/>
                    <a:pt x="7085" y="4877"/>
                  </a:cubicBezTo>
                  <a:cubicBezTo>
                    <a:pt x="7134" y="5601"/>
                    <a:pt x="7498" y="6199"/>
                    <a:pt x="7847" y="6808"/>
                  </a:cubicBezTo>
                  <a:cubicBezTo>
                    <a:pt x="8941" y="8702"/>
                    <a:pt x="7518" y="9594"/>
                    <a:pt x="6360" y="10593"/>
                  </a:cubicBezTo>
                  <a:cubicBezTo>
                    <a:pt x="6493" y="10405"/>
                    <a:pt x="6629" y="10223"/>
                    <a:pt x="6759" y="10030"/>
                  </a:cubicBezTo>
                  <a:cubicBezTo>
                    <a:pt x="6811" y="9955"/>
                    <a:pt x="6788" y="9848"/>
                    <a:pt x="6704" y="9808"/>
                  </a:cubicBezTo>
                  <a:cubicBezTo>
                    <a:pt x="7160" y="9129"/>
                    <a:pt x="7619" y="8457"/>
                    <a:pt x="8055" y="7770"/>
                  </a:cubicBezTo>
                  <a:cubicBezTo>
                    <a:pt x="8135" y="7642"/>
                    <a:pt x="8014" y="7498"/>
                    <a:pt x="7893" y="7498"/>
                  </a:cubicBezTo>
                  <a:cubicBezTo>
                    <a:pt x="7852" y="7498"/>
                    <a:pt x="7811" y="7515"/>
                    <a:pt x="7778" y="7553"/>
                  </a:cubicBezTo>
                  <a:cubicBezTo>
                    <a:pt x="6828" y="8665"/>
                    <a:pt x="5725" y="9952"/>
                    <a:pt x="4989" y="11084"/>
                  </a:cubicBezTo>
                  <a:cubicBezTo>
                    <a:pt x="5829" y="9707"/>
                    <a:pt x="6825" y="8422"/>
                    <a:pt x="7622" y="7010"/>
                  </a:cubicBezTo>
                  <a:cubicBezTo>
                    <a:pt x="7693" y="6881"/>
                    <a:pt x="7585" y="6754"/>
                    <a:pt x="7467" y="6754"/>
                  </a:cubicBezTo>
                  <a:cubicBezTo>
                    <a:pt x="7427" y="6754"/>
                    <a:pt x="7386" y="6769"/>
                    <a:pt x="7351" y="6802"/>
                  </a:cubicBezTo>
                  <a:cubicBezTo>
                    <a:pt x="6210" y="7859"/>
                    <a:pt x="4885" y="9230"/>
                    <a:pt x="4031" y="10472"/>
                  </a:cubicBezTo>
                  <a:cubicBezTo>
                    <a:pt x="5021" y="8921"/>
                    <a:pt x="6179" y="7510"/>
                    <a:pt x="6972" y="5824"/>
                  </a:cubicBezTo>
                  <a:cubicBezTo>
                    <a:pt x="7028" y="5701"/>
                    <a:pt x="6929" y="5564"/>
                    <a:pt x="6819" y="5564"/>
                  </a:cubicBezTo>
                  <a:cubicBezTo>
                    <a:pt x="6781" y="5564"/>
                    <a:pt x="6742" y="5580"/>
                    <a:pt x="6707" y="5619"/>
                  </a:cubicBezTo>
                  <a:cubicBezTo>
                    <a:pt x="5289" y="7163"/>
                    <a:pt x="3286" y="9072"/>
                    <a:pt x="2388" y="10810"/>
                  </a:cubicBezTo>
                  <a:cubicBezTo>
                    <a:pt x="3664" y="8335"/>
                    <a:pt x="5584" y="6257"/>
                    <a:pt x="6863" y="3777"/>
                  </a:cubicBezTo>
                  <a:cubicBezTo>
                    <a:pt x="6927" y="3654"/>
                    <a:pt x="6820" y="3514"/>
                    <a:pt x="6706" y="3514"/>
                  </a:cubicBezTo>
                  <a:cubicBezTo>
                    <a:pt x="6668" y="3514"/>
                    <a:pt x="6628" y="3530"/>
                    <a:pt x="6594" y="3569"/>
                  </a:cubicBezTo>
                  <a:cubicBezTo>
                    <a:pt x="5748" y="4577"/>
                    <a:pt x="4975" y="5624"/>
                    <a:pt x="4207" y="6690"/>
                  </a:cubicBezTo>
                  <a:cubicBezTo>
                    <a:pt x="3225" y="8047"/>
                    <a:pt x="1559" y="9565"/>
                    <a:pt x="869" y="10853"/>
                  </a:cubicBezTo>
                  <a:cubicBezTo>
                    <a:pt x="1441" y="9782"/>
                    <a:pt x="2148" y="8797"/>
                    <a:pt x="2899" y="7839"/>
                  </a:cubicBezTo>
                  <a:cubicBezTo>
                    <a:pt x="2910" y="7830"/>
                    <a:pt x="2925" y="7819"/>
                    <a:pt x="2934" y="7810"/>
                  </a:cubicBezTo>
                  <a:cubicBezTo>
                    <a:pt x="3349" y="7455"/>
                    <a:pt x="4088" y="6981"/>
                    <a:pt x="4230" y="6413"/>
                  </a:cubicBezTo>
                  <a:cubicBezTo>
                    <a:pt x="4244" y="6355"/>
                    <a:pt x="4204" y="6297"/>
                    <a:pt x="4143" y="6289"/>
                  </a:cubicBezTo>
                  <a:cubicBezTo>
                    <a:pt x="5148" y="5062"/>
                    <a:pt x="6150" y="3835"/>
                    <a:pt x="6961" y="2478"/>
                  </a:cubicBezTo>
                  <a:cubicBezTo>
                    <a:pt x="7030" y="2364"/>
                    <a:pt x="6925" y="2238"/>
                    <a:pt x="6816" y="2238"/>
                  </a:cubicBezTo>
                  <a:cubicBezTo>
                    <a:pt x="6779" y="2238"/>
                    <a:pt x="6741" y="2253"/>
                    <a:pt x="6710" y="2287"/>
                  </a:cubicBezTo>
                  <a:cubicBezTo>
                    <a:pt x="5844" y="3220"/>
                    <a:pt x="4969" y="4129"/>
                    <a:pt x="4189" y="5139"/>
                  </a:cubicBezTo>
                  <a:cubicBezTo>
                    <a:pt x="4995" y="4094"/>
                    <a:pt x="5916" y="2686"/>
                    <a:pt x="6681" y="1378"/>
                  </a:cubicBezTo>
                  <a:close/>
                  <a:moveTo>
                    <a:pt x="6378" y="6476"/>
                  </a:moveTo>
                  <a:lnTo>
                    <a:pt x="6378" y="6476"/>
                  </a:lnTo>
                  <a:cubicBezTo>
                    <a:pt x="5497" y="7478"/>
                    <a:pt x="4132" y="9611"/>
                    <a:pt x="3185" y="11191"/>
                  </a:cubicBezTo>
                  <a:cubicBezTo>
                    <a:pt x="3144" y="11170"/>
                    <a:pt x="3101" y="11159"/>
                    <a:pt x="3055" y="11153"/>
                  </a:cubicBezTo>
                  <a:cubicBezTo>
                    <a:pt x="2731" y="11153"/>
                    <a:pt x="2449" y="11277"/>
                    <a:pt x="2163" y="11373"/>
                  </a:cubicBezTo>
                  <a:cubicBezTo>
                    <a:pt x="3609" y="9776"/>
                    <a:pt x="4954" y="8093"/>
                    <a:pt x="6378" y="6476"/>
                  </a:cubicBezTo>
                  <a:close/>
                  <a:moveTo>
                    <a:pt x="6292" y="4432"/>
                  </a:moveTo>
                  <a:cubicBezTo>
                    <a:pt x="6314" y="4432"/>
                    <a:pt x="4737" y="6639"/>
                    <a:pt x="4391" y="7140"/>
                  </a:cubicBezTo>
                  <a:cubicBezTo>
                    <a:pt x="3436" y="8517"/>
                    <a:pt x="2492" y="9874"/>
                    <a:pt x="1724" y="11367"/>
                  </a:cubicBezTo>
                  <a:cubicBezTo>
                    <a:pt x="1709" y="11396"/>
                    <a:pt x="1707" y="11430"/>
                    <a:pt x="1712" y="11462"/>
                  </a:cubicBezTo>
                  <a:cubicBezTo>
                    <a:pt x="1687" y="11464"/>
                    <a:pt x="1662" y="11465"/>
                    <a:pt x="1638" y="11465"/>
                  </a:cubicBezTo>
                  <a:cubicBezTo>
                    <a:pt x="1455" y="11465"/>
                    <a:pt x="1275" y="11418"/>
                    <a:pt x="1115" y="11332"/>
                  </a:cubicBezTo>
                  <a:cubicBezTo>
                    <a:pt x="1031" y="11286"/>
                    <a:pt x="953" y="11231"/>
                    <a:pt x="887" y="11168"/>
                  </a:cubicBezTo>
                  <a:cubicBezTo>
                    <a:pt x="2639" y="9508"/>
                    <a:pt x="4002" y="7536"/>
                    <a:pt x="5428" y="5590"/>
                  </a:cubicBezTo>
                  <a:cubicBezTo>
                    <a:pt x="6046" y="4747"/>
                    <a:pt x="6284" y="4432"/>
                    <a:pt x="6292" y="4432"/>
                  </a:cubicBezTo>
                  <a:close/>
                  <a:moveTo>
                    <a:pt x="5633" y="11540"/>
                  </a:moveTo>
                  <a:cubicBezTo>
                    <a:pt x="5647" y="11560"/>
                    <a:pt x="5656" y="11589"/>
                    <a:pt x="5679" y="11603"/>
                  </a:cubicBezTo>
                  <a:cubicBezTo>
                    <a:pt x="5673" y="11606"/>
                    <a:pt x="5665" y="11606"/>
                    <a:pt x="5659" y="11615"/>
                  </a:cubicBezTo>
                  <a:cubicBezTo>
                    <a:pt x="5592" y="11743"/>
                    <a:pt x="5459" y="11853"/>
                    <a:pt x="5293" y="11935"/>
                  </a:cubicBezTo>
                  <a:lnTo>
                    <a:pt x="5293" y="11935"/>
                  </a:lnTo>
                  <a:cubicBezTo>
                    <a:pt x="5308" y="11927"/>
                    <a:pt x="5322" y="11916"/>
                    <a:pt x="5336" y="11901"/>
                  </a:cubicBezTo>
                  <a:cubicBezTo>
                    <a:pt x="5442" y="11782"/>
                    <a:pt x="5532" y="11658"/>
                    <a:pt x="5633" y="11540"/>
                  </a:cubicBezTo>
                  <a:close/>
                  <a:moveTo>
                    <a:pt x="7007" y="7591"/>
                  </a:moveTo>
                  <a:lnTo>
                    <a:pt x="7007" y="7591"/>
                  </a:lnTo>
                  <a:cubicBezTo>
                    <a:pt x="5985" y="8647"/>
                    <a:pt x="4885" y="10521"/>
                    <a:pt x="4054" y="11993"/>
                  </a:cubicBezTo>
                  <a:cubicBezTo>
                    <a:pt x="3935" y="11944"/>
                    <a:pt x="3834" y="11869"/>
                    <a:pt x="3756" y="11768"/>
                  </a:cubicBezTo>
                  <a:cubicBezTo>
                    <a:pt x="3693" y="11676"/>
                    <a:pt x="3609" y="11552"/>
                    <a:pt x="3511" y="11439"/>
                  </a:cubicBezTo>
                  <a:cubicBezTo>
                    <a:pt x="4729" y="10203"/>
                    <a:pt x="5800" y="8838"/>
                    <a:pt x="7007" y="7591"/>
                  </a:cubicBezTo>
                  <a:close/>
                  <a:moveTo>
                    <a:pt x="7166" y="8823"/>
                  </a:moveTo>
                  <a:cubicBezTo>
                    <a:pt x="6560" y="9565"/>
                    <a:pt x="5642" y="10763"/>
                    <a:pt x="5055" y="11684"/>
                  </a:cubicBezTo>
                  <a:cubicBezTo>
                    <a:pt x="4975" y="11812"/>
                    <a:pt x="5097" y="11954"/>
                    <a:pt x="5219" y="11954"/>
                  </a:cubicBezTo>
                  <a:cubicBezTo>
                    <a:pt x="5239" y="11954"/>
                    <a:pt x="5259" y="11951"/>
                    <a:pt x="5277" y="11943"/>
                  </a:cubicBezTo>
                  <a:lnTo>
                    <a:pt x="5277" y="11943"/>
                  </a:lnTo>
                  <a:cubicBezTo>
                    <a:pt x="5071" y="12041"/>
                    <a:pt x="4815" y="12099"/>
                    <a:pt x="4567" y="12099"/>
                  </a:cubicBezTo>
                  <a:cubicBezTo>
                    <a:pt x="4528" y="12099"/>
                    <a:pt x="4488" y="12097"/>
                    <a:pt x="4449" y="12094"/>
                  </a:cubicBezTo>
                  <a:cubicBezTo>
                    <a:pt x="5336" y="10989"/>
                    <a:pt x="6245" y="9903"/>
                    <a:pt x="7166" y="8823"/>
                  </a:cubicBezTo>
                  <a:close/>
                  <a:moveTo>
                    <a:pt x="5959" y="0"/>
                  </a:moveTo>
                  <a:cubicBezTo>
                    <a:pt x="5925" y="0"/>
                    <a:pt x="5892" y="12"/>
                    <a:pt x="5867" y="38"/>
                  </a:cubicBezTo>
                  <a:cubicBezTo>
                    <a:pt x="5685" y="232"/>
                    <a:pt x="5526" y="439"/>
                    <a:pt x="5362" y="642"/>
                  </a:cubicBezTo>
                  <a:cubicBezTo>
                    <a:pt x="5293" y="637"/>
                    <a:pt x="5225" y="634"/>
                    <a:pt x="5157" y="634"/>
                  </a:cubicBezTo>
                  <a:cubicBezTo>
                    <a:pt x="4595" y="634"/>
                    <a:pt x="4048" y="807"/>
                    <a:pt x="3693" y="1202"/>
                  </a:cubicBezTo>
                  <a:cubicBezTo>
                    <a:pt x="2166" y="2902"/>
                    <a:pt x="3528" y="4692"/>
                    <a:pt x="3522" y="6667"/>
                  </a:cubicBezTo>
                  <a:cubicBezTo>
                    <a:pt x="3401" y="6814"/>
                    <a:pt x="3280" y="6964"/>
                    <a:pt x="3162" y="7114"/>
                  </a:cubicBezTo>
                  <a:cubicBezTo>
                    <a:pt x="2625" y="7588"/>
                    <a:pt x="2082" y="8050"/>
                    <a:pt x="1559" y="8537"/>
                  </a:cubicBezTo>
                  <a:cubicBezTo>
                    <a:pt x="930" y="9126"/>
                    <a:pt x="0" y="10030"/>
                    <a:pt x="295" y="10989"/>
                  </a:cubicBezTo>
                  <a:cubicBezTo>
                    <a:pt x="315" y="11035"/>
                    <a:pt x="338" y="11078"/>
                    <a:pt x="364" y="11121"/>
                  </a:cubicBezTo>
                  <a:cubicBezTo>
                    <a:pt x="318" y="11205"/>
                    <a:pt x="266" y="11283"/>
                    <a:pt x="220" y="11367"/>
                  </a:cubicBezTo>
                  <a:cubicBezTo>
                    <a:pt x="151" y="11494"/>
                    <a:pt x="253" y="11614"/>
                    <a:pt x="368" y="11614"/>
                  </a:cubicBezTo>
                  <a:cubicBezTo>
                    <a:pt x="407" y="11614"/>
                    <a:pt x="447" y="11600"/>
                    <a:pt x="482" y="11569"/>
                  </a:cubicBezTo>
                  <a:cubicBezTo>
                    <a:pt x="529" y="11528"/>
                    <a:pt x="569" y="11482"/>
                    <a:pt x="612" y="11439"/>
                  </a:cubicBezTo>
                  <a:cubicBezTo>
                    <a:pt x="765" y="11566"/>
                    <a:pt x="930" y="11676"/>
                    <a:pt x="1106" y="11765"/>
                  </a:cubicBezTo>
                  <a:cubicBezTo>
                    <a:pt x="1355" y="11898"/>
                    <a:pt x="1587" y="11967"/>
                    <a:pt x="1866" y="11967"/>
                  </a:cubicBezTo>
                  <a:cubicBezTo>
                    <a:pt x="1871" y="11967"/>
                    <a:pt x="1877" y="11967"/>
                    <a:pt x="1883" y="11967"/>
                  </a:cubicBezTo>
                  <a:cubicBezTo>
                    <a:pt x="2234" y="11962"/>
                    <a:pt x="2526" y="11575"/>
                    <a:pt x="2875" y="11575"/>
                  </a:cubicBezTo>
                  <a:cubicBezTo>
                    <a:pt x="2916" y="11575"/>
                    <a:pt x="2957" y="11580"/>
                    <a:pt x="3000" y="11592"/>
                  </a:cubicBezTo>
                  <a:cubicBezTo>
                    <a:pt x="3021" y="11666"/>
                    <a:pt x="3089" y="11716"/>
                    <a:pt x="3163" y="11716"/>
                  </a:cubicBezTo>
                  <a:cubicBezTo>
                    <a:pt x="3180" y="11716"/>
                    <a:pt x="3199" y="11714"/>
                    <a:pt x="3216" y="11707"/>
                  </a:cubicBezTo>
                  <a:cubicBezTo>
                    <a:pt x="3257" y="11736"/>
                    <a:pt x="3294" y="11765"/>
                    <a:pt x="3329" y="11800"/>
                  </a:cubicBezTo>
                  <a:cubicBezTo>
                    <a:pt x="3522" y="12002"/>
                    <a:pt x="3751" y="12169"/>
                    <a:pt x="4005" y="12293"/>
                  </a:cubicBezTo>
                  <a:cubicBezTo>
                    <a:pt x="4032" y="12343"/>
                    <a:pt x="4086" y="12372"/>
                    <a:pt x="4143" y="12372"/>
                  </a:cubicBezTo>
                  <a:cubicBezTo>
                    <a:pt x="4158" y="12372"/>
                    <a:pt x="4174" y="12370"/>
                    <a:pt x="4189" y="12366"/>
                  </a:cubicBezTo>
                  <a:cubicBezTo>
                    <a:pt x="4373" y="12433"/>
                    <a:pt x="4561" y="12470"/>
                    <a:pt x="4742" y="12470"/>
                  </a:cubicBezTo>
                  <a:cubicBezTo>
                    <a:pt x="5185" y="12470"/>
                    <a:pt x="5595" y="12250"/>
                    <a:pt x="5841" y="11716"/>
                  </a:cubicBezTo>
                  <a:cubicBezTo>
                    <a:pt x="5858" y="11676"/>
                    <a:pt x="5849" y="11629"/>
                    <a:pt x="5821" y="11601"/>
                  </a:cubicBezTo>
                  <a:cubicBezTo>
                    <a:pt x="5838" y="11592"/>
                    <a:pt x="5861" y="11595"/>
                    <a:pt x="5878" y="11572"/>
                  </a:cubicBezTo>
                  <a:cubicBezTo>
                    <a:pt x="6779" y="10475"/>
                    <a:pt x="9149" y="9366"/>
                    <a:pt x="8529" y="7544"/>
                  </a:cubicBezTo>
                  <a:cubicBezTo>
                    <a:pt x="8038" y="6104"/>
                    <a:pt x="7258" y="5160"/>
                    <a:pt x="7489" y="3511"/>
                  </a:cubicBezTo>
                  <a:cubicBezTo>
                    <a:pt x="7596" y="2769"/>
                    <a:pt x="7547" y="2284"/>
                    <a:pt x="7177" y="1643"/>
                  </a:cubicBezTo>
                  <a:cubicBezTo>
                    <a:pt x="7068" y="1461"/>
                    <a:pt x="6923" y="1303"/>
                    <a:pt x="6756" y="1176"/>
                  </a:cubicBezTo>
                  <a:cubicBezTo>
                    <a:pt x="6736" y="1118"/>
                    <a:pt x="6684" y="1080"/>
                    <a:pt x="6626" y="1077"/>
                  </a:cubicBezTo>
                  <a:cubicBezTo>
                    <a:pt x="6398" y="922"/>
                    <a:pt x="6150" y="806"/>
                    <a:pt x="5884" y="734"/>
                  </a:cubicBezTo>
                  <a:cubicBezTo>
                    <a:pt x="5956" y="546"/>
                    <a:pt x="6028" y="359"/>
                    <a:pt x="6098" y="171"/>
                  </a:cubicBezTo>
                  <a:cubicBezTo>
                    <a:pt x="6131" y="77"/>
                    <a:pt x="6044" y="0"/>
                    <a:pt x="59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01" name="Google Shape;13501;p54"/>
          <p:cNvGrpSpPr/>
          <p:nvPr/>
        </p:nvGrpSpPr>
        <p:grpSpPr>
          <a:xfrm>
            <a:off x="3548403" y="2849588"/>
            <a:ext cx="2310282" cy="1374222"/>
            <a:chOff x="238125" y="732525"/>
            <a:chExt cx="7130500" cy="4241425"/>
          </a:xfrm>
        </p:grpSpPr>
        <p:sp>
          <p:nvSpPr>
            <p:cNvPr id="13502" name="Google Shape;13502;p54"/>
            <p:cNvSpPr/>
            <p:nvPr/>
          </p:nvSpPr>
          <p:spPr>
            <a:xfrm>
              <a:off x="3175800" y="1003350"/>
              <a:ext cx="3741725" cy="3331975"/>
            </a:xfrm>
            <a:custGeom>
              <a:rect b="b" l="l" r="r" t="t"/>
              <a:pathLst>
                <a:path extrusionOk="0" h="133279" w="149669">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3" name="Google Shape;13503;p54"/>
            <p:cNvSpPr/>
            <p:nvPr/>
          </p:nvSpPr>
          <p:spPr>
            <a:xfrm>
              <a:off x="3167575" y="993250"/>
              <a:ext cx="3759100" cy="3349975"/>
            </a:xfrm>
            <a:custGeom>
              <a:rect b="b" l="l" r="r" t="t"/>
              <a:pathLst>
                <a:path extrusionOk="0" h="133999" w="150364">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4" name="Google Shape;13504;p54"/>
            <p:cNvSpPr/>
            <p:nvPr/>
          </p:nvSpPr>
          <p:spPr>
            <a:xfrm>
              <a:off x="4467225" y="3815075"/>
              <a:ext cx="177425" cy="289800"/>
            </a:xfrm>
            <a:custGeom>
              <a:rect b="b" l="l" r="r" t="t"/>
              <a:pathLst>
                <a:path extrusionOk="0" h="11592" w="7097">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5" name="Google Shape;13505;p54"/>
            <p:cNvSpPr/>
            <p:nvPr/>
          </p:nvSpPr>
          <p:spPr>
            <a:xfrm>
              <a:off x="4458375" y="3806875"/>
              <a:ext cx="194800" cy="307475"/>
            </a:xfrm>
            <a:custGeom>
              <a:rect b="b" l="l" r="r" t="t"/>
              <a:pathLst>
                <a:path extrusionOk="0" h="12299" w="7792">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6" name="Google Shape;13506;p54"/>
            <p:cNvSpPr/>
            <p:nvPr/>
          </p:nvSpPr>
          <p:spPr>
            <a:xfrm>
              <a:off x="5304725" y="3312525"/>
              <a:ext cx="45475" cy="78625"/>
            </a:xfrm>
            <a:custGeom>
              <a:rect b="b" l="l" r="r" t="t"/>
              <a:pathLst>
                <a:path extrusionOk="0" h="3145" w="1819">
                  <a:moveTo>
                    <a:pt x="480" y="0"/>
                  </a:moveTo>
                  <a:lnTo>
                    <a:pt x="0" y="1654"/>
                  </a:lnTo>
                  <a:lnTo>
                    <a:pt x="480" y="3144"/>
                  </a:lnTo>
                  <a:lnTo>
                    <a:pt x="1503" y="2753"/>
                  </a:lnTo>
                  <a:lnTo>
                    <a:pt x="1818" y="1566"/>
                  </a:lnTo>
                  <a:lnTo>
                    <a:pt x="48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7" name="Google Shape;13507;p54"/>
            <p:cNvSpPr/>
            <p:nvPr/>
          </p:nvSpPr>
          <p:spPr>
            <a:xfrm>
              <a:off x="5296500" y="3296100"/>
              <a:ext cx="62525" cy="105475"/>
            </a:xfrm>
            <a:custGeom>
              <a:rect b="b" l="l" r="r" t="t"/>
              <a:pathLst>
                <a:path extrusionOk="0" h="4219" w="2501">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8" name="Google Shape;13508;p54"/>
            <p:cNvSpPr/>
            <p:nvPr/>
          </p:nvSpPr>
          <p:spPr>
            <a:xfrm>
              <a:off x="5643750" y="3420800"/>
              <a:ext cx="232675" cy="252250"/>
            </a:xfrm>
            <a:custGeom>
              <a:rect b="b" l="l" r="r" t="t"/>
              <a:pathLst>
                <a:path extrusionOk="0" h="10090" w="9307">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9" name="Google Shape;13509;p54"/>
            <p:cNvSpPr/>
            <p:nvPr/>
          </p:nvSpPr>
          <p:spPr>
            <a:xfrm>
              <a:off x="5628275" y="3412900"/>
              <a:ext cx="256350" cy="268025"/>
            </a:xfrm>
            <a:custGeom>
              <a:rect b="b" l="l" r="r" t="t"/>
              <a:pathLst>
                <a:path extrusionOk="0" h="10721" w="10254">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0" name="Google Shape;13510;p54"/>
            <p:cNvSpPr/>
            <p:nvPr/>
          </p:nvSpPr>
          <p:spPr>
            <a:xfrm>
              <a:off x="5873550" y="3662925"/>
              <a:ext cx="284775" cy="73250"/>
            </a:xfrm>
            <a:custGeom>
              <a:rect b="b" l="l" r="r" t="t"/>
              <a:pathLst>
                <a:path extrusionOk="0" h="2930" w="11391">
                  <a:moveTo>
                    <a:pt x="1150" y="0"/>
                  </a:moveTo>
                  <a:lnTo>
                    <a:pt x="1" y="998"/>
                  </a:lnTo>
                  <a:lnTo>
                    <a:pt x="2324" y="2058"/>
                  </a:lnTo>
                  <a:lnTo>
                    <a:pt x="5696" y="2930"/>
                  </a:lnTo>
                  <a:lnTo>
                    <a:pt x="11391" y="2930"/>
                  </a:lnTo>
                  <a:lnTo>
                    <a:pt x="8082" y="1667"/>
                  </a:lnTo>
                  <a:lnTo>
                    <a:pt x="5708" y="1667"/>
                  </a:lnTo>
                  <a:lnTo>
                    <a:pt x="1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1" name="Google Shape;13511;p54"/>
            <p:cNvSpPr/>
            <p:nvPr/>
          </p:nvSpPr>
          <p:spPr>
            <a:xfrm>
              <a:off x="5859050" y="3654075"/>
              <a:ext cx="342200" cy="90000"/>
            </a:xfrm>
            <a:custGeom>
              <a:rect b="b" l="l" r="r" t="t"/>
              <a:pathLst>
                <a:path extrusionOk="0" h="3600" w="13688">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2" name="Google Shape;13512;p54"/>
            <p:cNvSpPr/>
            <p:nvPr/>
          </p:nvSpPr>
          <p:spPr>
            <a:xfrm>
              <a:off x="6185775" y="3706475"/>
              <a:ext cx="137975" cy="31600"/>
            </a:xfrm>
            <a:custGeom>
              <a:rect b="b" l="l" r="r" t="t"/>
              <a:pathLst>
                <a:path extrusionOk="0" h="1264" w="5519">
                  <a:moveTo>
                    <a:pt x="3397" y="1"/>
                  </a:moveTo>
                  <a:lnTo>
                    <a:pt x="0" y="556"/>
                  </a:lnTo>
                  <a:lnTo>
                    <a:pt x="1818" y="1263"/>
                  </a:lnTo>
                  <a:lnTo>
                    <a:pt x="5518" y="556"/>
                  </a:lnTo>
                  <a:lnTo>
                    <a:pt x="339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3" name="Google Shape;13513;p54"/>
            <p:cNvSpPr/>
            <p:nvPr/>
          </p:nvSpPr>
          <p:spPr>
            <a:xfrm>
              <a:off x="6156100" y="3698600"/>
              <a:ext cx="203625" cy="47675"/>
            </a:xfrm>
            <a:custGeom>
              <a:rect b="b" l="l" r="r" t="t"/>
              <a:pathLst>
                <a:path extrusionOk="0" h="1907" w="8145">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4" name="Google Shape;13514;p54"/>
            <p:cNvSpPr/>
            <p:nvPr/>
          </p:nvSpPr>
          <p:spPr>
            <a:xfrm>
              <a:off x="6158300" y="3493725"/>
              <a:ext cx="139875" cy="161950"/>
            </a:xfrm>
            <a:custGeom>
              <a:rect b="b" l="l" r="r" t="t"/>
              <a:pathLst>
                <a:path extrusionOk="0" h="6478" w="5595">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5" name="Google Shape;13515;p54"/>
            <p:cNvSpPr/>
            <p:nvPr/>
          </p:nvSpPr>
          <p:spPr>
            <a:xfrm>
              <a:off x="6149775" y="3484875"/>
              <a:ext cx="165125" cy="188175"/>
            </a:xfrm>
            <a:custGeom>
              <a:rect b="b" l="l" r="r" t="t"/>
              <a:pathLst>
                <a:path extrusionOk="0" h="7527" w="6605">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6" name="Google Shape;13516;p54"/>
            <p:cNvSpPr/>
            <p:nvPr/>
          </p:nvSpPr>
          <p:spPr>
            <a:xfrm>
              <a:off x="5945525" y="3367450"/>
              <a:ext cx="213125" cy="254775"/>
            </a:xfrm>
            <a:custGeom>
              <a:rect b="b" l="l" r="r" t="t"/>
              <a:pathLst>
                <a:path extrusionOk="0" h="10191" w="8525">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7" name="Google Shape;13517;p54"/>
            <p:cNvSpPr/>
            <p:nvPr/>
          </p:nvSpPr>
          <p:spPr>
            <a:xfrm>
              <a:off x="5936075" y="3355775"/>
              <a:ext cx="232350" cy="278450"/>
            </a:xfrm>
            <a:custGeom>
              <a:rect b="b" l="l" r="r" t="t"/>
              <a:pathLst>
                <a:path extrusionOk="0" h="11138" w="9294">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8" name="Google Shape;13518;p54"/>
            <p:cNvSpPr/>
            <p:nvPr/>
          </p:nvSpPr>
          <p:spPr>
            <a:xfrm>
              <a:off x="6429775" y="3529075"/>
              <a:ext cx="453650" cy="254450"/>
            </a:xfrm>
            <a:custGeom>
              <a:rect b="b" l="l" r="r" t="t"/>
              <a:pathLst>
                <a:path extrusionOk="0" h="10178" w="18146">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9" name="Google Shape;13519;p54"/>
            <p:cNvSpPr/>
            <p:nvPr/>
          </p:nvSpPr>
          <p:spPr>
            <a:xfrm>
              <a:off x="6416200" y="3519925"/>
              <a:ext cx="483325" cy="271500"/>
            </a:xfrm>
            <a:custGeom>
              <a:rect b="b" l="l" r="r" t="t"/>
              <a:pathLst>
                <a:path extrusionOk="0" h="10860" w="19333">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0" name="Google Shape;13520;p54"/>
            <p:cNvSpPr/>
            <p:nvPr/>
          </p:nvSpPr>
          <p:spPr>
            <a:xfrm>
              <a:off x="5992575" y="3785400"/>
              <a:ext cx="867500" cy="764650"/>
            </a:xfrm>
            <a:custGeom>
              <a:rect b="b" l="l" r="r" t="t"/>
              <a:pathLst>
                <a:path extrusionOk="0" h="30586" w="3470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1" name="Google Shape;13521;p54"/>
            <p:cNvSpPr/>
            <p:nvPr/>
          </p:nvSpPr>
          <p:spPr>
            <a:xfrm>
              <a:off x="5985000" y="3768350"/>
              <a:ext cx="883600" cy="789850"/>
            </a:xfrm>
            <a:custGeom>
              <a:rect b="b" l="l" r="r" t="t"/>
              <a:pathLst>
                <a:path extrusionOk="0" h="31594" w="35344">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2" name="Google Shape;13522;p54"/>
            <p:cNvSpPr/>
            <p:nvPr/>
          </p:nvSpPr>
          <p:spPr>
            <a:xfrm>
              <a:off x="6575950" y="4616250"/>
              <a:ext cx="97550" cy="109575"/>
            </a:xfrm>
            <a:custGeom>
              <a:rect b="b" l="l" r="r" t="t"/>
              <a:pathLst>
                <a:path extrusionOk="0" h="4383" w="3902">
                  <a:moveTo>
                    <a:pt x="303" y="1"/>
                  </a:moveTo>
                  <a:lnTo>
                    <a:pt x="0" y="430"/>
                  </a:lnTo>
                  <a:lnTo>
                    <a:pt x="0" y="2955"/>
                  </a:lnTo>
                  <a:lnTo>
                    <a:pt x="1326" y="4382"/>
                  </a:lnTo>
                  <a:lnTo>
                    <a:pt x="3498" y="2753"/>
                  </a:lnTo>
                  <a:lnTo>
                    <a:pt x="3902" y="430"/>
                  </a:lnTo>
                  <a:lnTo>
                    <a:pt x="2273" y="1213"/>
                  </a:lnTo>
                  <a:lnTo>
                    <a:pt x="3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3" name="Google Shape;13523;p54"/>
            <p:cNvSpPr/>
            <p:nvPr/>
          </p:nvSpPr>
          <p:spPr>
            <a:xfrm>
              <a:off x="6568050" y="4609625"/>
              <a:ext cx="115875" cy="126600"/>
            </a:xfrm>
            <a:custGeom>
              <a:rect b="b" l="l" r="r" t="t"/>
              <a:pathLst>
                <a:path extrusionOk="0" h="5064" w="4635">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4" name="Google Shape;13524;p54"/>
            <p:cNvSpPr/>
            <p:nvPr/>
          </p:nvSpPr>
          <p:spPr>
            <a:xfrm>
              <a:off x="6995150" y="4713800"/>
              <a:ext cx="195750" cy="190700"/>
            </a:xfrm>
            <a:custGeom>
              <a:rect b="b" l="l" r="r" t="t"/>
              <a:pathLst>
                <a:path extrusionOk="0" h="7628" w="783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5" name="Google Shape;13525;p54"/>
            <p:cNvSpPr/>
            <p:nvPr/>
          </p:nvSpPr>
          <p:spPr>
            <a:xfrm>
              <a:off x="6985700" y="4705900"/>
              <a:ext cx="213100" cy="209650"/>
            </a:xfrm>
            <a:custGeom>
              <a:rect b="b" l="l" r="r" t="t"/>
              <a:pathLst>
                <a:path extrusionOk="0" h="8386" w="8524">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6" name="Google Shape;13526;p54"/>
            <p:cNvSpPr/>
            <p:nvPr/>
          </p:nvSpPr>
          <p:spPr>
            <a:xfrm>
              <a:off x="7223700" y="4478300"/>
              <a:ext cx="126625" cy="235850"/>
            </a:xfrm>
            <a:custGeom>
              <a:rect b="b" l="l" r="r" t="t"/>
              <a:pathLst>
                <a:path extrusionOk="0" h="9434" w="5065">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7" name="Google Shape;13527;p54"/>
            <p:cNvSpPr/>
            <p:nvPr/>
          </p:nvSpPr>
          <p:spPr>
            <a:xfrm>
              <a:off x="7219600" y="4466625"/>
              <a:ext cx="149025" cy="258875"/>
            </a:xfrm>
            <a:custGeom>
              <a:rect b="b" l="l" r="r" t="t"/>
              <a:pathLst>
                <a:path extrusionOk="0" h="10355" w="5961">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8" name="Google Shape;13528;p54"/>
            <p:cNvSpPr/>
            <p:nvPr/>
          </p:nvSpPr>
          <p:spPr>
            <a:xfrm>
              <a:off x="6134625" y="2921400"/>
              <a:ext cx="43275" cy="96300"/>
            </a:xfrm>
            <a:custGeom>
              <a:rect b="b" l="l" r="r" t="t"/>
              <a:pathLst>
                <a:path extrusionOk="0" h="3852" w="1731">
                  <a:moveTo>
                    <a:pt x="1415" y="0"/>
                  </a:moveTo>
                  <a:lnTo>
                    <a:pt x="1" y="682"/>
                  </a:lnTo>
                  <a:lnTo>
                    <a:pt x="1" y="2627"/>
                  </a:lnTo>
                  <a:lnTo>
                    <a:pt x="1415" y="3852"/>
                  </a:lnTo>
                  <a:lnTo>
                    <a:pt x="1730" y="1920"/>
                  </a:lnTo>
                  <a:lnTo>
                    <a:pt x="141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9" name="Google Shape;13529;p54"/>
            <p:cNvSpPr/>
            <p:nvPr/>
          </p:nvSpPr>
          <p:spPr>
            <a:xfrm>
              <a:off x="6126725" y="2909725"/>
              <a:ext cx="59375" cy="122825"/>
            </a:xfrm>
            <a:custGeom>
              <a:rect b="b" l="l" r="r" t="t"/>
              <a:pathLst>
                <a:path extrusionOk="0" h="4913" w="2375">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0" name="Google Shape;13530;p54"/>
            <p:cNvSpPr/>
            <p:nvPr/>
          </p:nvSpPr>
          <p:spPr>
            <a:xfrm>
              <a:off x="5917450" y="3060600"/>
              <a:ext cx="65350" cy="60650"/>
            </a:xfrm>
            <a:custGeom>
              <a:rect b="b" l="l" r="r" t="t"/>
              <a:pathLst>
                <a:path extrusionOk="0" h="2426" w="2614">
                  <a:moveTo>
                    <a:pt x="1099" y="1"/>
                  </a:moveTo>
                  <a:lnTo>
                    <a:pt x="0" y="1175"/>
                  </a:lnTo>
                  <a:lnTo>
                    <a:pt x="568" y="2425"/>
                  </a:lnTo>
                  <a:lnTo>
                    <a:pt x="1440" y="2425"/>
                  </a:lnTo>
                  <a:lnTo>
                    <a:pt x="2614" y="708"/>
                  </a:lnTo>
                  <a:lnTo>
                    <a:pt x="109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1" name="Google Shape;13531;p54"/>
            <p:cNvSpPr/>
            <p:nvPr/>
          </p:nvSpPr>
          <p:spPr>
            <a:xfrm>
              <a:off x="5908275" y="3050825"/>
              <a:ext cx="86225" cy="78325"/>
            </a:xfrm>
            <a:custGeom>
              <a:rect b="b" l="l" r="r" t="t"/>
              <a:pathLst>
                <a:path extrusionOk="0" h="3133" w="3449">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2" name="Google Shape;13532;p54"/>
            <p:cNvSpPr/>
            <p:nvPr/>
          </p:nvSpPr>
          <p:spPr>
            <a:xfrm>
              <a:off x="6168100" y="3083025"/>
              <a:ext cx="108300" cy="173650"/>
            </a:xfrm>
            <a:custGeom>
              <a:rect b="b" l="l" r="r" t="t"/>
              <a:pathLst>
                <a:path extrusionOk="0" h="6946" w="4332">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3" name="Google Shape;13533;p54"/>
            <p:cNvSpPr/>
            <p:nvPr/>
          </p:nvSpPr>
          <p:spPr>
            <a:xfrm>
              <a:off x="6159575" y="3067875"/>
              <a:ext cx="125650" cy="204275"/>
            </a:xfrm>
            <a:custGeom>
              <a:rect b="b" l="l" r="r" t="t"/>
              <a:pathLst>
                <a:path extrusionOk="0" h="8171" w="5026">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4" name="Google Shape;13534;p54"/>
            <p:cNvSpPr/>
            <p:nvPr/>
          </p:nvSpPr>
          <p:spPr>
            <a:xfrm>
              <a:off x="6241950" y="3244650"/>
              <a:ext cx="111475" cy="160375"/>
            </a:xfrm>
            <a:custGeom>
              <a:rect b="b" l="l" r="r" t="t"/>
              <a:pathLst>
                <a:path extrusionOk="0" h="6415" w="4459">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5" name="Google Shape;13535;p54"/>
            <p:cNvSpPr/>
            <p:nvPr/>
          </p:nvSpPr>
          <p:spPr>
            <a:xfrm>
              <a:off x="6225225" y="3228550"/>
              <a:ext cx="138600" cy="187525"/>
            </a:xfrm>
            <a:custGeom>
              <a:rect b="b" l="l" r="r" t="t"/>
              <a:pathLst>
                <a:path extrusionOk="0" h="7501" w="5544">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6" name="Google Shape;13536;p54"/>
            <p:cNvSpPr/>
            <p:nvPr/>
          </p:nvSpPr>
          <p:spPr>
            <a:xfrm>
              <a:off x="6323400" y="2434950"/>
              <a:ext cx="220375" cy="347575"/>
            </a:xfrm>
            <a:custGeom>
              <a:rect b="b" l="l" r="r" t="t"/>
              <a:pathLst>
                <a:path extrusionOk="0" h="13903" w="8815">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7" name="Google Shape;13537;p54"/>
            <p:cNvSpPr/>
            <p:nvPr/>
          </p:nvSpPr>
          <p:spPr>
            <a:xfrm>
              <a:off x="6314250" y="2424850"/>
              <a:ext cx="238050" cy="377575"/>
            </a:xfrm>
            <a:custGeom>
              <a:rect b="b" l="l" r="r" t="t"/>
              <a:pathLst>
                <a:path extrusionOk="0" h="15103" w="9522">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8" name="Google Shape;13538;p54"/>
            <p:cNvSpPr/>
            <p:nvPr/>
          </p:nvSpPr>
          <p:spPr>
            <a:xfrm>
              <a:off x="6470500" y="2285950"/>
              <a:ext cx="89675" cy="141450"/>
            </a:xfrm>
            <a:custGeom>
              <a:rect b="b" l="l" r="r" t="t"/>
              <a:pathLst>
                <a:path extrusionOk="0" h="5658" w="3587">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9" name="Google Shape;13539;p54"/>
            <p:cNvSpPr/>
            <p:nvPr/>
          </p:nvSpPr>
          <p:spPr>
            <a:xfrm>
              <a:off x="6462300" y="2274900"/>
              <a:ext cx="105775" cy="160375"/>
            </a:xfrm>
            <a:custGeom>
              <a:rect b="b" l="l" r="r" t="t"/>
              <a:pathLst>
                <a:path extrusionOk="0" h="6415" w="4231">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0" name="Google Shape;13540;p54"/>
            <p:cNvSpPr/>
            <p:nvPr/>
          </p:nvSpPr>
          <p:spPr>
            <a:xfrm>
              <a:off x="6378950" y="1950375"/>
              <a:ext cx="126300" cy="303725"/>
            </a:xfrm>
            <a:custGeom>
              <a:rect b="b" l="l" r="r" t="t"/>
              <a:pathLst>
                <a:path extrusionOk="0" h="12149" w="5052">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1" name="Google Shape;13541;p54"/>
            <p:cNvSpPr/>
            <p:nvPr/>
          </p:nvSpPr>
          <p:spPr>
            <a:xfrm>
              <a:off x="6370425" y="1934925"/>
              <a:ext cx="145575" cy="327050"/>
            </a:xfrm>
            <a:custGeom>
              <a:rect b="b" l="l" r="r" t="t"/>
              <a:pathLst>
                <a:path extrusionOk="0" h="13082" w="5823">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2" name="Google Shape;13542;p54"/>
            <p:cNvSpPr/>
            <p:nvPr/>
          </p:nvSpPr>
          <p:spPr>
            <a:xfrm>
              <a:off x="5626075" y="893825"/>
              <a:ext cx="145875" cy="113350"/>
            </a:xfrm>
            <a:custGeom>
              <a:rect b="b" l="l" r="r" t="t"/>
              <a:pathLst>
                <a:path extrusionOk="0" h="4534" w="5835">
                  <a:moveTo>
                    <a:pt x="4142" y="0"/>
                  </a:moveTo>
                  <a:lnTo>
                    <a:pt x="2362" y="796"/>
                  </a:lnTo>
                  <a:lnTo>
                    <a:pt x="480" y="796"/>
                  </a:lnTo>
                  <a:lnTo>
                    <a:pt x="0" y="2425"/>
                  </a:lnTo>
                  <a:lnTo>
                    <a:pt x="2362" y="4533"/>
                  </a:lnTo>
                  <a:lnTo>
                    <a:pt x="4458" y="3334"/>
                  </a:lnTo>
                  <a:lnTo>
                    <a:pt x="5834" y="2273"/>
                  </a:lnTo>
                  <a:lnTo>
                    <a:pt x="5834" y="480"/>
                  </a:lnTo>
                  <a:lnTo>
                    <a:pt x="41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3" name="Google Shape;13543;p54"/>
            <p:cNvSpPr/>
            <p:nvPr/>
          </p:nvSpPr>
          <p:spPr>
            <a:xfrm>
              <a:off x="5617225" y="885625"/>
              <a:ext cx="162600" cy="131025"/>
            </a:xfrm>
            <a:custGeom>
              <a:rect b="b" l="l" r="r" t="t"/>
              <a:pathLst>
                <a:path extrusionOk="0" h="5241" w="6504">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4" name="Google Shape;13544;p54"/>
            <p:cNvSpPr/>
            <p:nvPr/>
          </p:nvSpPr>
          <p:spPr>
            <a:xfrm>
              <a:off x="5828725" y="897925"/>
              <a:ext cx="80850" cy="36650"/>
            </a:xfrm>
            <a:custGeom>
              <a:rect b="b" l="l" r="r" t="t"/>
              <a:pathLst>
                <a:path extrusionOk="0" h="1466" w="3234">
                  <a:moveTo>
                    <a:pt x="1" y="1"/>
                  </a:moveTo>
                  <a:lnTo>
                    <a:pt x="885" y="1465"/>
                  </a:lnTo>
                  <a:lnTo>
                    <a:pt x="3233" y="733"/>
                  </a:lnTo>
                  <a:lnTo>
                    <a:pt x="235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5" name="Google Shape;13545;p54"/>
            <p:cNvSpPr/>
            <p:nvPr/>
          </p:nvSpPr>
          <p:spPr>
            <a:xfrm>
              <a:off x="5814525" y="890350"/>
              <a:ext cx="111475" cy="53700"/>
            </a:xfrm>
            <a:custGeom>
              <a:rect b="b" l="l" r="r" t="t"/>
              <a:pathLst>
                <a:path extrusionOk="0" h="2148" w="4459">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6" name="Google Shape;13546;p54"/>
            <p:cNvSpPr/>
            <p:nvPr/>
          </p:nvSpPr>
          <p:spPr>
            <a:xfrm>
              <a:off x="5765925" y="1013475"/>
              <a:ext cx="80825" cy="48625"/>
            </a:xfrm>
            <a:custGeom>
              <a:rect b="b" l="l" r="r" t="t"/>
              <a:pathLst>
                <a:path extrusionOk="0" h="1945" w="3233">
                  <a:moveTo>
                    <a:pt x="0" y="0"/>
                  </a:moveTo>
                  <a:lnTo>
                    <a:pt x="871" y="1945"/>
                  </a:lnTo>
                  <a:lnTo>
                    <a:pt x="3233" y="972"/>
                  </a:lnTo>
                  <a:lnTo>
                    <a:pt x="1616" y="164"/>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7" name="Google Shape;13547;p54"/>
            <p:cNvSpPr/>
            <p:nvPr/>
          </p:nvSpPr>
          <p:spPr>
            <a:xfrm>
              <a:off x="5752975" y="1004300"/>
              <a:ext cx="113025" cy="68225"/>
            </a:xfrm>
            <a:custGeom>
              <a:rect b="b" l="l" r="r" t="t"/>
              <a:pathLst>
                <a:path extrusionOk="0" h="2729" w="4521">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8" name="Google Shape;13548;p54"/>
            <p:cNvSpPr/>
            <p:nvPr/>
          </p:nvSpPr>
          <p:spPr>
            <a:xfrm>
              <a:off x="4952100" y="890350"/>
              <a:ext cx="78950" cy="112725"/>
            </a:xfrm>
            <a:custGeom>
              <a:rect b="b" l="l" r="r" t="t"/>
              <a:pathLst>
                <a:path extrusionOk="0" h="4509" w="3158">
                  <a:moveTo>
                    <a:pt x="1" y="0"/>
                  </a:moveTo>
                  <a:lnTo>
                    <a:pt x="1" y="1882"/>
                  </a:lnTo>
                  <a:lnTo>
                    <a:pt x="960" y="4508"/>
                  </a:lnTo>
                  <a:lnTo>
                    <a:pt x="3157" y="2576"/>
                  </a:lnTo>
                  <a:lnTo>
                    <a:pt x="3157" y="1251"/>
                  </a:lnTo>
                  <a:lnTo>
                    <a:pt x="1"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9" name="Google Shape;13549;p54"/>
            <p:cNvSpPr/>
            <p:nvPr/>
          </p:nvSpPr>
          <p:spPr>
            <a:xfrm>
              <a:off x="4944200" y="878675"/>
              <a:ext cx="94750" cy="137975"/>
            </a:xfrm>
            <a:custGeom>
              <a:rect b="b" l="l" r="r" t="t"/>
              <a:pathLst>
                <a:path extrusionOk="0" h="5519" w="379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0" name="Google Shape;13550;p54"/>
            <p:cNvSpPr/>
            <p:nvPr/>
          </p:nvSpPr>
          <p:spPr>
            <a:xfrm>
              <a:off x="4770275" y="799125"/>
              <a:ext cx="164800" cy="161950"/>
            </a:xfrm>
            <a:custGeom>
              <a:rect b="b" l="l" r="r" t="t"/>
              <a:pathLst>
                <a:path extrusionOk="0" h="6478" w="6592">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1" name="Google Shape;13551;p54"/>
            <p:cNvSpPr/>
            <p:nvPr/>
          </p:nvSpPr>
          <p:spPr>
            <a:xfrm>
              <a:off x="4761750" y="785550"/>
              <a:ext cx="184075" cy="183425"/>
            </a:xfrm>
            <a:custGeom>
              <a:rect b="b" l="l" r="r" t="t"/>
              <a:pathLst>
                <a:path extrusionOk="0" h="7337" w="7363">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2" name="Google Shape;13552;p54"/>
            <p:cNvSpPr/>
            <p:nvPr/>
          </p:nvSpPr>
          <p:spPr>
            <a:xfrm>
              <a:off x="4392100" y="1174150"/>
              <a:ext cx="165750" cy="386075"/>
            </a:xfrm>
            <a:custGeom>
              <a:rect b="b" l="l" r="r" t="t"/>
              <a:pathLst>
                <a:path extrusionOk="0" h="15443" w="663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3" name="Google Shape;13553;p54"/>
            <p:cNvSpPr/>
            <p:nvPr/>
          </p:nvSpPr>
          <p:spPr>
            <a:xfrm>
              <a:off x="4383875" y="1161200"/>
              <a:ext cx="181875" cy="406925"/>
            </a:xfrm>
            <a:custGeom>
              <a:rect b="b" l="l" r="r" t="t"/>
              <a:pathLst>
                <a:path extrusionOk="0" h="16277" w="7275">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4" name="Google Shape;13554;p54"/>
            <p:cNvSpPr/>
            <p:nvPr/>
          </p:nvSpPr>
          <p:spPr>
            <a:xfrm>
              <a:off x="3327950" y="2153675"/>
              <a:ext cx="78950" cy="116200"/>
            </a:xfrm>
            <a:custGeom>
              <a:rect b="b" l="l" r="r" t="t"/>
              <a:pathLst>
                <a:path extrusionOk="0" h="4648" w="3158">
                  <a:moveTo>
                    <a:pt x="1288" y="1"/>
                  </a:moveTo>
                  <a:lnTo>
                    <a:pt x="1" y="1655"/>
                  </a:lnTo>
                  <a:lnTo>
                    <a:pt x="1" y="3069"/>
                  </a:lnTo>
                  <a:lnTo>
                    <a:pt x="1" y="3700"/>
                  </a:lnTo>
                  <a:lnTo>
                    <a:pt x="884" y="4647"/>
                  </a:lnTo>
                  <a:lnTo>
                    <a:pt x="2677" y="3915"/>
                  </a:lnTo>
                  <a:lnTo>
                    <a:pt x="3157" y="1731"/>
                  </a:lnTo>
                  <a:lnTo>
                    <a:pt x="3157" y="544"/>
                  </a:lnTo>
                  <a:lnTo>
                    <a:pt x="1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5" name="Google Shape;13555;p54"/>
            <p:cNvSpPr/>
            <p:nvPr/>
          </p:nvSpPr>
          <p:spPr>
            <a:xfrm>
              <a:off x="3320050" y="2144525"/>
              <a:ext cx="94725" cy="134825"/>
            </a:xfrm>
            <a:custGeom>
              <a:rect b="b" l="l" r="r" t="t"/>
              <a:pathLst>
                <a:path extrusionOk="0" h="5393" w="3789">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6" name="Google Shape;13556;p54"/>
            <p:cNvSpPr/>
            <p:nvPr/>
          </p:nvSpPr>
          <p:spPr>
            <a:xfrm>
              <a:off x="3404025" y="2057075"/>
              <a:ext cx="144925" cy="252250"/>
            </a:xfrm>
            <a:custGeom>
              <a:rect b="b" l="l" r="r" t="t"/>
              <a:pathLst>
                <a:path extrusionOk="0" h="10090" w="5797">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7" name="Google Shape;13557;p54"/>
            <p:cNvSpPr/>
            <p:nvPr/>
          </p:nvSpPr>
          <p:spPr>
            <a:xfrm>
              <a:off x="3394250" y="2048250"/>
              <a:ext cx="162600" cy="270550"/>
            </a:xfrm>
            <a:custGeom>
              <a:rect b="b" l="l" r="r" t="t"/>
              <a:pathLst>
                <a:path extrusionOk="0" h="10822" w="6504">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8" name="Google Shape;13558;p54"/>
            <p:cNvSpPr/>
            <p:nvPr/>
          </p:nvSpPr>
          <p:spPr>
            <a:xfrm>
              <a:off x="3658775" y="1084500"/>
              <a:ext cx="236775" cy="215300"/>
            </a:xfrm>
            <a:custGeom>
              <a:rect b="b" l="l" r="r" t="t"/>
              <a:pathLst>
                <a:path extrusionOk="0" h="8612" w="9471">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9" name="Google Shape;13559;p54"/>
            <p:cNvSpPr/>
            <p:nvPr/>
          </p:nvSpPr>
          <p:spPr>
            <a:xfrm>
              <a:off x="3645200" y="1074400"/>
              <a:ext cx="260450" cy="239600"/>
            </a:xfrm>
            <a:custGeom>
              <a:rect b="b" l="l" r="r" t="t"/>
              <a:pathLst>
                <a:path extrusionOk="0" h="9584" w="10418">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0" name="Google Shape;13560;p54"/>
            <p:cNvSpPr/>
            <p:nvPr/>
          </p:nvSpPr>
          <p:spPr>
            <a:xfrm>
              <a:off x="3780950" y="1045975"/>
              <a:ext cx="134825" cy="91250"/>
            </a:xfrm>
            <a:custGeom>
              <a:rect b="b" l="l" r="r" t="t"/>
              <a:pathLst>
                <a:path extrusionOk="0" h="3650" w="5393">
                  <a:moveTo>
                    <a:pt x="1175" y="1"/>
                  </a:moveTo>
                  <a:lnTo>
                    <a:pt x="0" y="1137"/>
                  </a:lnTo>
                  <a:lnTo>
                    <a:pt x="2235" y="2842"/>
                  </a:lnTo>
                  <a:lnTo>
                    <a:pt x="3612" y="3650"/>
                  </a:lnTo>
                  <a:lnTo>
                    <a:pt x="5392" y="1819"/>
                  </a:lnTo>
                  <a:lnTo>
                    <a:pt x="4584" y="329"/>
                  </a:lnTo>
                  <a:lnTo>
                    <a:pt x="3208" y="1"/>
                  </a:lnTo>
                  <a:lnTo>
                    <a:pt x="2703" y="1137"/>
                  </a:lnTo>
                  <a:lnTo>
                    <a:pt x="11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1" name="Google Shape;13561;p54"/>
            <p:cNvSpPr/>
            <p:nvPr/>
          </p:nvSpPr>
          <p:spPr>
            <a:xfrm>
              <a:off x="3768950" y="1035550"/>
              <a:ext cx="156600" cy="111475"/>
            </a:xfrm>
            <a:custGeom>
              <a:rect b="b" l="l" r="r" t="t"/>
              <a:pathLst>
                <a:path extrusionOk="0" h="4459" w="6264">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2" name="Google Shape;13562;p54"/>
            <p:cNvSpPr/>
            <p:nvPr/>
          </p:nvSpPr>
          <p:spPr>
            <a:xfrm>
              <a:off x="3098775" y="1751200"/>
              <a:ext cx="166375" cy="133550"/>
            </a:xfrm>
            <a:custGeom>
              <a:rect b="b" l="l" r="r" t="t"/>
              <a:pathLst>
                <a:path extrusionOk="0" h="5342" w="6655">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3" name="Google Shape;13563;p54"/>
            <p:cNvSpPr/>
            <p:nvPr/>
          </p:nvSpPr>
          <p:spPr>
            <a:xfrm>
              <a:off x="3089925" y="1740150"/>
              <a:ext cx="182800" cy="153450"/>
            </a:xfrm>
            <a:custGeom>
              <a:rect b="b" l="l" r="r" t="t"/>
              <a:pathLst>
                <a:path extrusionOk="0" h="6138" w="7312">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4" name="Google Shape;13564;p54"/>
            <p:cNvSpPr/>
            <p:nvPr/>
          </p:nvSpPr>
          <p:spPr>
            <a:xfrm>
              <a:off x="3793250" y="2636350"/>
              <a:ext cx="57175" cy="35700"/>
            </a:xfrm>
            <a:custGeom>
              <a:rect b="b" l="l" r="r" t="t"/>
              <a:pathLst>
                <a:path extrusionOk="0" h="1428" w="2287">
                  <a:moveTo>
                    <a:pt x="1743" y="0"/>
                  </a:moveTo>
                  <a:lnTo>
                    <a:pt x="1" y="480"/>
                  </a:lnTo>
                  <a:lnTo>
                    <a:pt x="2286" y="1427"/>
                  </a:lnTo>
                  <a:lnTo>
                    <a:pt x="2286" y="1427"/>
                  </a:lnTo>
                  <a:lnTo>
                    <a:pt x="174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5" name="Google Shape;13565;p54"/>
            <p:cNvSpPr/>
            <p:nvPr/>
          </p:nvSpPr>
          <p:spPr>
            <a:xfrm>
              <a:off x="3768950" y="2626875"/>
              <a:ext cx="95675" cy="59375"/>
            </a:xfrm>
            <a:custGeom>
              <a:rect b="b" l="l" r="r" t="t"/>
              <a:pathLst>
                <a:path extrusionOk="0" h="2375" w="3827">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6" name="Google Shape;13566;p54"/>
            <p:cNvSpPr/>
            <p:nvPr/>
          </p:nvSpPr>
          <p:spPr>
            <a:xfrm>
              <a:off x="3702975" y="2517025"/>
              <a:ext cx="43275" cy="68200"/>
            </a:xfrm>
            <a:custGeom>
              <a:rect b="b" l="l" r="r" t="t"/>
              <a:pathLst>
                <a:path extrusionOk="0" h="2728" w="1731">
                  <a:moveTo>
                    <a:pt x="733" y="0"/>
                  </a:moveTo>
                  <a:cubicBezTo>
                    <a:pt x="493" y="164"/>
                    <a:pt x="0" y="1288"/>
                    <a:pt x="0" y="1288"/>
                  </a:cubicBezTo>
                  <a:lnTo>
                    <a:pt x="695" y="2728"/>
                  </a:lnTo>
                  <a:lnTo>
                    <a:pt x="1730" y="2728"/>
                  </a:lnTo>
                  <a:lnTo>
                    <a:pt x="73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7" name="Google Shape;13567;p54"/>
            <p:cNvSpPr/>
            <p:nvPr/>
          </p:nvSpPr>
          <p:spPr>
            <a:xfrm>
              <a:off x="3694450" y="2505025"/>
              <a:ext cx="62850" cy="88100"/>
            </a:xfrm>
            <a:custGeom>
              <a:rect b="b" l="l" r="r" t="t"/>
              <a:pathLst>
                <a:path extrusionOk="0" h="3524" w="2514">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8" name="Google Shape;13568;p54"/>
            <p:cNvSpPr/>
            <p:nvPr/>
          </p:nvSpPr>
          <p:spPr>
            <a:xfrm>
              <a:off x="3696975" y="2570375"/>
              <a:ext cx="25275" cy="78000"/>
            </a:xfrm>
            <a:custGeom>
              <a:rect b="b" l="l" r="r" t="t"/>
              <a:pathLst>
                <a:path extrusionOk="0" h="3120" w="1011">
                  <a:moveTo>
                    <a:pt x="455" y="0"/>
                  </a:moveTo>
                  <a:lnTo>
                    <a:pt x="1" y="1402"/>
                  </a:lnTo>
                  <a:lnTo>
                    <a:pt x="581" y="3119"/>
                  </a:lnTo>
                  <a:lnTo>
                    <a:pt x="1011" y="3119"/>
                  </a:lnTo>
                  <a:lnTo>
                    <a:pt x="1011" y="278"/>
                  </a:lnTo>
                  <a:lnTo>
                    <a:pt x="4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9" name="Google Shape;13569;p54"/>
            <p:cNvSpPr/>
            <p:nvPr/>
          </p:nvSpPr>
          <p:spPr>
            <a:xfrm>
              <a:off x="3688775" y="2563750"/>
              <a:ext cx="43275" cy="92500"/>
            </a:xfrm>
            <a:custGeom>
              <a:rect b="b" l="l" r="r" t="t"/>
              <a:pathLst>
                <a:path extrusionOk="0" h="3700" w="1731">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0" name="Google Shape;13570;p54"/>
            <p:cNvSpPr/>
            <p:nvPr/>
          </p:nvSpPr>
          <p:spPr>
            <a:xfrm>
              <a:off x="4360850" y="1623350"/>
              <a:ext cx="47375" cy="27475"/>
            </a:xfrm>
            <a:custGeom>
              <a:rect b="b" l="l" r="r" t="t"/>
              <a:pathLst>
                <a:path extrusionOk="0" h="1099" w="1895">
                  <a:moveTo>
                    <a:pt x="0" y="0"/>
                  </a:moveTo>
                  <a:lnTo>
                    <a:pt x="556" y="1099"/>
                  </a:lnTo>
                  <a:lnTo>
                    <a:pt x="1326" y="947"/>
                  </a:lnTo>
                  <a:lnTo>
                    <a:pt x="18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1" name="Google Shape;13571;p54"/>
            <p:cNvSpPr/>
            <p:nvPr/>
          </p:nvSpPr>
          <p:spPr>
            <a:xfrm>
              <a:off x="4347900" y="1615450"/>
              <a:ext cx="74200" cy="44550"/>
            </a:xfrm>
            <a:custGeom>
              <a:rect b="b" l="l" r="r" t="t"/>
              <a:pathLst>
                <a:path extrusionOk="0" h="1782" w="2968">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2" name="Google Shape;13572;p54"/>
            <p:cNvSpPr/>
            <p:nvPr/>
          </p:nvSpPr>
          <p:spPr>
            <a:xfrm>
              <a:off x="2445000" y="785850"/>
              <a:ext cx="922425" cy="1196450"/>
            </a:xfrm>
            <a:custGeom>
              <a:rect b="b" l="l" r="r" t="t"/>
              <a:pathLst>
                <a:path extrusionOk="0" h="47858" w="36897">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3" name="Google Shape;13573;p54"/>
            <p:cNvSpPr/>
            <p:nvPr/>
          </p:nvSpPr>
          <p:spPr>
            <a:xfrm>
              <a:off x="2437100" y="777350"/>
              <a:ext cx="939800" cy="1218525"/>
            </a:xfrm>
            <a:custGeom>
              <a:rect b="b" l="l" r="r" t="t"/>
              <a:pathLst>
                <a:path extrusionOk="0" h="48741" w="37592">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4" name="Google Shape;13574;p54"/>
            <p:cNvSpPr/>
            <p:nvPr/>
          </p:nvSpPr>
          <p:spPr>
            <a:xfrm>
              <a:off x="2067150" y="740400"/>
              <a:ext cx="667350" cy="530050"/>
            </a:xfrm>
            <a:custGeom>
              <a:rect b="b" l="l" r="r" t="t"/>
              <a:pathLst>
                <a:path extrusionOk="0" h="21202" w="26694">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5" name="Google Shape;13575;p54"/>
            <p:cNvSpPr/>
            <p:nvPr/>
          </p:nvSpPr>
          <p:spPr>
            <a:xfrm>
              <a:off x="2057975" y="732525"/>
              <a:ext cx="685375" cy="546450"/>
            </a:xfrm>
            <a:custGeom>
              <a:rect b="b" l="l" r="r" t="t"/>
              <a:pathLst>
                <a:path extrusionOk="0" h="21858" w="27415">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6" name="Google Shape;13576;p54"/>
            <p:cNvSpPr/>
            <p:nvPr/>
          </p:nvSpPr>
          <p:spPr>
            <a:xfrm>
              <a:off x="2007475" y="1152350"/>
              <a:ext cx="49275" cy="59075"/>
            </a:xfrm>
            <a:custGeom>
              <a:rect b="b" l="l" r="r" t="t"/>
              <a:pathLst>
                <a:path extrusionOk="0" h="2363" w="1971">
                  <a:moveTo>
                    <a:pt x="1339" y="1"/>
                  </a:moveTo>
                  <a:cubicBezTo>
                    <a:pt x="1023" y="241"/>
                    <a:pt x="1" y="1554"/>
                    <a:pt x="1" y="1554"/>
                  </a:cubicBezTo>
                  <a:lnTo>
                    <a:pt x="1339" y="2362"/>
                  </a:lnTo>
                  <a:lnTo>
                    <a:pt x="1970" y="1188"/>
                  </a:lnTo>
                  <a:lnTo>
                    <a:pt x="133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7" name="Google Shape;13577;p54"/>
            <p:cNvSpPr/>
            <p:nvPr/>
          </p:nvSpPr>
          <p:spPr>
            <a:xfrm>
              <a:off x="1995800" y="1140375"/>
              <a:ext cx="70100" cy="82100"/>
            </a:xfrm>
            <a:custGeom>
              <a:rect b="b" l="l" r="r" t="t"/>
              <a:pathLst>
                <a:path extrusionOk="0" h="3284" w="2804">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8" name="Google Shape;13578;p54"/>
            <p:cNvSpPr/>
            <p:nvPr/>
          </p:nvSpPr>
          <p:spPr>
            <a:xfrm>
              <a:off x="2092700" y="954125"/>
              <a:ext cx="54950" cy="101675"/>
            </a:xfrm>
            <a:custGeom>
              <a:rect b="b" l="l" r="r" t="t"/>
              <a:pathLst>
                <a:path extrusionOk="0" h="4067" w="2198">
                  <a:moveTo>
                    <a:pt x="1125" y="0"/>
                  </a:moveTo>
                  <a:lnTo>
                    <a:pt x="1" y="2096"/>
                  </a:lnTo>
                  <a:lnTo>
                    <a:pt x="455" y="4066"/>
                  </a:lnTo>
                  <a:lnTo>
                    <a:pt x="847" y="4066"/>
                  </a:lnTo>
                  <a:lnTo>
                    <a:pt x="847" y="2488"/>
                  </a:lnTo>
                  <a:lnTo>
                    <a:pt x="2198" y="1717"/>
                  </a:lnTo>
                  <a:lnTo>
                    <a:pt x="11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9" name="Google Shape;13579;p54"/>
            <p:cNvSpPr/>
            <p:nvPr/>
          </p:nvSpPr>
          <p:spPr>
            <a:xfrm>
              <a:off x="2084500" y="938325"/>
              <a:ext cx="73900" cy="125350"/>
            </a:xfrm>
            <a:custGeom>
              <a:rect b="b" l="l" r="r" t="t"/>
              <a:pathLst>
                <a:path extrusionOk="0" h="5014" w="2956">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0" name="Google Shape;13580;p54"/>
            <p:cNvSpPr/>
            <p:nvPr/>
          </p:nvSpPr>
          <p:spPr>
            <a:xfrm>
              <a:off x="1999575" y="874575"/>
              <a:ext cx="83050" cy="141750"/>
            </a:xfrm>
            <a:custGeom>
              <a:rect b="b" l="l" r="r" t="t"/>
              <a:pathLst>
                <a:path extrusionOk="0" h="5670" w="3322">
                  <a:moveTo>
                    <a:pt x="796" y="0"/>
                  </a:moveTo>
                  <a:lnTo>
                    <a:pt x="796" y="1882"/>
                  </a:lnTo>
                  <a:lnTo>
                    <a:pt x="1" y="2601"/>
                  </a:lnTo>
                  <a:lnTo>
                    <a:pt x="1264" y="4407"/>
                  </a:lnTo>
                  <a:lnTo>
                    <a:pt x="1617" y="5670"/>
                  </a:lnTo>
                  <a:lnTo>
                    <a:pt x="3322" y="2286"/>
                  </a:lnTo>
                  <a:lnTo>
                    <a:pt x="3322" y="631"/>
                  </a:lnTo>
                  <a:lnTo>
                    <a:pt x="79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1" name="Google Shape;13581;p54"/>
            <p:cNvSpPr/>
            <p:nvPr/>
          </p:nvSpPr>
          <p:spPr>
            <a:xfrm>
              <a:off x="1989175" y="864475"/>
              <a:ext cx="101025" cy="173625"/>
            </a:xfrm>
            <a:custGeom>
              <a:rect b="b" l="l" r="r" t="t"/>
              <a:pathLst>
                <a:path extrusionOk="0" h="6945" w="4041">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2" name="Google Shape;13582;p54"/>
            <p:cNvSpPr/>
            <p:nvPr/>
          </p:nvSpPr>
          <p:spPr>
            <a:xfrm>
              <a:off x="1924775" y="1047875"/>
              <a:ext cx="106400" cy="104500"/>
            </a:xfrm>
            <a:custGeom>
              <a:rect b="b" l="l" r="r" t="t"/>
              <a:pathLst>
                <a:path extrusionOk="0" h="4180" w="4256">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3" name="Google Shape;13583;p54"/>
            <p:cNvSpPr/>
            <p:nvPr/>
          </p:nvSpPr>
          <p:spPr>
            <a:xfrm>
              <a:off x="1916875" y="1036500"/>
              <a:ext cx="124100" cy="128500"/>
            </a:xfrm>
            <a:custGeom>
              <a:rect b="b" l="l" r="r" t="t"/>
              <a:pathLst>
                <a:path extrusionOk="0" h="5140" w="4964">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4" name="Google Shape;13584;p54"/>
            <p:cNvSpPr/>
            <p:nvPr/>
          </p:nvSpPr>
          <p:spPr>
            <a:xfrm>
              <a:off x="1706650" y="1016300"/>
              <a:ext cx="192575" cy="136400"/>
            </a:xfrm>
            <a:custGeom>
              <a:rect b="b" l="l" r="r" t="t"/>
              <a:pathLst>
                <a:path extrusionOk="0" h="5456" w="7703">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5" name="Google Shape;13585;p54"/>
            <p:cNvSpPr/>
            <p:nvPr/>
          </p:nvSpPr>
          <p:spPr>
            <a:xfrm>
              <a:off x="1697800" y="1004950"/>
              <a:ext cx="209625" cy="156600"/>
            </a:xfrm>
            <a:custGeom>
              <a:rect b="b" l="l" r="r" t="t"/>
              <a:pathLst>
                <a:path extrusionOk="0" h="6264" w="8385">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6" name="Google Shape;13586;p54"/>
            <p:cNvSpPr/>
            <p:nvPr/>
          </p:nvSpPr>
          <p:spPr>
            <a:xfrm>
              <a:off x="1640975" y="919700"/>
              <a:ext cx="161975" cy="96625"/>
            </a:xfrm>
            <a:custGeom>
              <a:rect b="b" l="l" r="r" t="t"/>
              <a:pathLst>
                <a:path extrusionOk="0" h="3865" w="6479">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7" name="Google Shape;13587;p54"/>
            <p:cNvSpPr/>
            <p:nvPr/>
          </p:nvSpPr>
          <p:spPr>
            <a:xfrm>
              <a:off x="1629625" y="910875"/>
              <a:ext cx="184375" cy="113650"/>
            </a:xfrm>
            <a:custGeom>
              <a:rect b="b" l="l" r="r" t="t"/>
              <a:pathLst>
                <a:path extrusionOk="0" h="4546" w="7375">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8" name="Google Shape;13588;p54"/>
            <p:cNvSpPr/>
            <p:nvPr/>
          </p:nvSpPr>
          <p:spPr>
            <a:xfrm>
              <a:off x="1843950" y="961050"/>
              <a:ext cx="72950" cy="40125"/>
            </a:xfrm>
            <a:custGeom>
              <a:rect b="b" l="l" r="r" t="t"/>
              <a:pathLst>
                <a:path extrusionOk="0" h="1605" w="2918">
                  <a:moveTo>
                    <a:pt x="392" y="1"/>
                  </a:moveTo>
                  <a:lnTo>
                    <a:pt x="1" y="594"/>
                  </a:lnTo>
                  <a:lnTo>
                    <a:pt x="1024" y="1605"/>
                  </a:lnTo>
                  <a:lnTo>
                    <a:pt x="2211" y="670"/>
                  </a:lnTo>
                  <a:lnTo>
                    <a:pt x="291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9" name="Google Shape;13589;p54"/>
            <p:cNvSpPr/>
            <p:nvPr/>
          </p:nvSpPr>
          <p:spPr>
            <a:xfrm>
              <a:off x="1833850" y="953475"/>
              <a:ext cx="102950" cy="58125"/>
            </a:xfrm>
            <a:custGeom>
              <a:rect b="b" l="l" r="r" t="t"/>
              <a:pathLst>
                <a:path extrusionOk="0" h="2325" w="4118">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0" name="Google Shape;13590;p54"/>
            <p:cNvSpPr/>
            <p:nvPr/>
          </p:nvSpPr>
          <p:spPr>
            <a:xfrm>
              <a:off x="1900150" y="882450"/>
              <a:ext cx="40425" cy="51500"/>
            </a:xfrm>
            <a:custGeom>
              <a:rect b="b" l="l" r="r" t="t"/>
              <a:pathLst>
                <a:path extrusionOk="0" h="2060" w="1617">
                  <a:moveTo>
                    <a:pt x="354" y="1"/>
                  </a:moveTo>
                  <a:lnTo>
                    <a:pt x="0" y="708"/>
                  </a:lnTo>
                  <a:lnTo>
                    <a:pt x="695" y="1137"/>
                  </a:lnTo>
                  <a:lnTo>
                    <a:pt x="1351" y="2059"/>
                  </a:lnTo>
                  <a:lnTo>
                    <a:pt x="1617" y="1339"/>
                  </a:lnTo>
                  <a:lnTo>
                    <a:pt x="1617" y="316"/>
                  </a:lnTo>
                  <a:lnTo>
                    <a:pt x="354"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1" name="Google Shape;13591;p54"/>
            <p:cNvSpPr/>
            <p:nvPr/>
          </p:nvSpPr>
          <p:spPr>
            <a:xfrm>
              <a:off x="1889725" y="873000"/>
              <a:ext cx="58750" cy="77975"/>
            </a:xfrm>
            <a:custGeom>
              <a:rect b="b" l="l" r="r" t="t"/>
              <a:pathLst>
                <a:path extrusionOk="0" h="3119" w="235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2" name="Google Shape;13592;p54"/>
            <p:cNvSpPr/>
            <p:nvPr/>
          </p:nvSpPr>
          <p:spPr>
            <a:xfrm>
              <a:off x="1439900" y="1099950"/>
              <a:ext cx="185325" cy="192275"/>
            </a:xfrm>
            <a:custGeom>
              <a:rect b="b" l="l" r="r" t="t"/>
              <a:pathLst>
                <a:path extrusionOk="0" h="7691" w="7413">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3" name="Google Shape;13593;p54"/>
            <p:cNvSpPr/>
            <p:nvPr/>
          </p:nvSpPr>
          <p:spPr>
            <a:xfrm>
              <a:off x="1431375" y="1091425"/>
              <a:ext cx="201725" cy="208700"/>
            </a:xfrm>
            <a:custGeom>
              <a:rect b="b" l="l" r="r" t="t"/>
              <a:pathLst>
                <a:path extrusionOk="0" h="8348" w="8069">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4" name="Google Shape;13594;p54"/>
            <p:cNvSpPr/>
            <p:nvPr/>
          </p:nvSpPr>
          <p:spPr>
            <a:xfrm>
              <a:off x="1514700" y="1211400"/>
              <a:ext cx="329275" cy="270225"/>
            </a:xfrm>
            <a:custGeom>
              <a:rect b="b" l="l" r="r" t="t"/>
              <a:pathLst>
                <a:path extrusionOk="0" h="10809" w="13171">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5" name="Google Shape;13595;p54"/>
            <p:cNvSpPr/>
            <p:nvPr/>
          </p:nvSpPr>
          <p:spPr>
            <a:xfrm>
              <a:off x="1506825" y="1202875"/>
              <a:ext cx="349150" cy="287600"/>
            </a:xfrm>
            <a:custGeom>
              <a:rect b="b" l="l" r="r" t="t"/>
              <a:pathLst>
                <a:path extrusionOk="0" h="11504" w="13966">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6" name="Google Shape;13596;p54"/>
            <p:cNvSpPr/>
            <p:nvPr/>
          </p:nvSpPr>
          <p:spPr>
            <a:xfrm>
              <a:off x="1843950" y="1219275"/>
              <a:ext cx="96625" cy="163875"/>
            </a:xfrm>
            <a:custGeom>
              <a:rect b="b" l="l" r="r" t="t"/>
              <a:pathLst>
                <a:path extrusionOk="0" h="6555" w="3865">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7" name="Google Shape;13597;p54"/>
            <p:cNvSpPr/>
            <p:nvPr/>
          </p:nvSpPr>
          <p:spPr>
            <a:xfrm>
              <a:off x="1835425" y="1205075"/>
              <a:ext cx="113050" cy="190700"/>
            </a:xfrm>
            <a:custGeom>
              <a:rect b="b" l="l" r="r" t="t"/>
              <a:pathLst>
                <a:path extrusionOk="0" h="7628" w="4522">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8" name="Google Shape;13598;p54"/>
            <p:cNvSpPr/>
            <p:nvPr/>
          </p:nvSpPr>
          <p:spPr>
            <a:xfrm>
              <a:off x="1794700" y="1458875"/>
              <a:ext cx="74850" cy="69800"/>
            </a:xfrm>
            <a:custGeom>
              <a:rect b="b" l="l" r="r" t="t"/>
              <a:pathLst>
                <a:path extrusionOk="0" h="2792" w="2994">
                  <a:moveTo>
                    <a:pt x="1971" y="1"/>
                  </a:moveTo>
                  <a:lnTo>
                    <a:pt x="872" y="847"/>
                  </a:lnTo>
                  <a:lnTo>
                    <a:pt x="1" y="1465"/>
                  </a:lnTo>
                  <a:lnTo>
                    <a:pt x="1504" y="2791"/>
                  </a:lnTo>
                  <a:lnTo>
                    <a:pt x="2994" y="2791"/>
                  </a:lnTo>
                  <a:lnTo>
                    <a:pt x="197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9" name="Google Shape;13599;p54"/>
            <p:cNvSpPr/>
            <p:nvPr/>
          </p:nvSpPr>
          <p:spPr>
            <a:xfrm>
              <a:off x="1782075" y="1445925"/>
              <a:ext cx="98850" cy="90625"/>
            </a:xfrm>
            <a:custGeom>
              <a:rect b="b" l="l" r="r" t="t"/>
              <a:pathLst>
                <a:path extrusionOk="0" h="3625" w="3954">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0" name="Google Shape;13600;p54"/>
            <p:cNvSpPr/>
            <p:nvPr/>
          </p:nvSpPr>
          <p:spPr>
            <a:xfrm>
              <a:off x="241275" y="1079650"/>
              <a:ext cx="2559200" cy="3887025"/>
            </a:xfrm>
            <a:custGeom>
              <a:rect b="b" l="l" r="r" t="t"/>
              <a:pathLst>
                <a:path extrusionOk="0" h="155481" w="102368">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1" name="Google Shape;13601;p54"/>
            <p:cNvSpPr/>
            <p:nvPr/>
          </p:nvSpPr>
          <p:spPr>
            <a:xfrm>
              <a:off x="238125" y="1071925"/>
              <a:ext cx="2568675" cy="3902025"/>
            </a:xfrm>
            <a:custGeom>
              <a:rect b="b" l="l" r="r" t="t"/>
              <a:pathLst>
                <a:path extrusionOk="0" h="156081" w="102747">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2" name="Google Shape;13602;p54"/>
            <p:cNvSpPr/>
            <p:nvPr/>
          </p:nvSpPr>
          <p:spPr>
            <a:xfrm>
              <a:off x="1940550" y="1654925"/>
              <a:ext cx="124725" cy="149650"/>
            </a:xfrm>
            <a:custGeom>
              <a:rect b="b" l="l" r="r" t="t"/>
              <a:pathLst>
                <a:path extrusionOk="0" h="5986" w="4989">
                  <a:moveTo>
                    <a:pt x="2425" y="0"/>
                  </a:moveTo>
                  <a:lnTo>
                    <a:pt x="1023" y="1200"/>
                  </a:lnTo>
                  <a:lnTo>
                    <a:pt x="1" y="3851"/>
                  </a:lnTo>
                  <a:lnTo>
                    <a:pt x="1" y="5985"/>
                  </a:lnTo>
                  <a:lnTo>
                    <a:pt x="2362" y="4104"/>
                  </a:lnTo>
                  <a:lnTo>
                    <a:pt x="3511" y="4887"/>
                  </a:lnTo>
                  <a:lnTo>
                    <a:pt x="4988" y="4419"/>
                  </a:lnTo>
                  <a:lnTo>
                    <a:pt x="3271" y="2210"/>
                  </a:lnTo>
                  <a:lnTo>
                    <a:pt x="24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3" name="Google Shape;13603;p54"/>
            <p:cNvSpPr/>
            <p:nvPr/>
          </p:nvSpPr>
          <p:spPr>
            <a:xfrm>
              <a:off x="1932650" y="1641650"/>
              <a:ext cx="145575" cy="179325"/>
            </a:xfrm>
            <a:custGeom>
              <a:rect b="b" l="l" r="r" t="t"/>
              <a:pathLst>
                <a:path extrusionOk="0" h="7173" w="5823">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4" name="Google Shape;13604;p54"/>
            <p:cNvSpPr/>
            <p:nvPr/>
          </p:nvSpPr>
          <p:spPr>
            <a:xfrm>
              <a:off x="2019475" y="1292525"/>
              <a:ext cx="410075" cy="583375"/>
            </a:xfrm>
            <a:custGeom>
              <a:rect b="b" l="l" r="r" t="t"/>
              <a:pathLst>
                <a:path extrusionOk="0" h="23335" w="16403">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5" name="Google Shape;13605;p54"/>
            <p:cNvSpPr/>
            <p:nvPr/>
          </p:nvSpPr>
          <p:spPr>
            <a:xfrm>
              <a:off x="2011275" y="1270725"/>
              <a:ext cx="427750" cy="619075"/>
            </a:xfrm>
            <a:custGeom>
              <a:rect b="b" l="l" r="r" t="t"/>
              <a:pathLst>
                <a:path extrusionOk="0" h="24763" w="1711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6" name="Google Shape;13606;p54"/>
            <p:cNvSpPr/>
            <p:nvPr/>
          </p:nvSpPr>
          <p:spPr>
            <a:xfrm>
              <a:off x="2342725" y="2272700"/>
              <a:ext cx="102300" cy="109875"/>
            </a:xfrm>
            <a:custGeom>
              <a:rect b="b" l="l" r="r" t="t"/>
              <a:pathLst>
                <a:path extrusionOk="0" h="4395" w="4092">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7" name="Google Shape;13607;p54"/>
            <p:cNvSpPr/>
            <p:nvPr/>
          </p:nvSpPr>
          <p:spPr>
            <a:xfrm>
              <a:off x="2334825" y="2250600"/>
              <a:ext cx="118400" cy="142075"/>
            </a:xfrm>
            <a:custGeom>
              <a:rect b="b" l="l" r="r" t="t"/>
              <a:pathLst>
                <a:path extrusionOk="0" h="5683" w="4736">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8" name="Google Shape;13608;p54"/>
            <p:cNvSpPr/>
            <p:nvPr/>
          </p:nvSpPr>
          <p:spPr>
            <a:xfrm>
              <a:off x="1713900" y="3010725"/>
              <a:ext cx="224775" cy="69925"/>
            </a:xfrm>
            <a:custGeom>
              <a:rect b="b" l="l" r="r" t="t"/>
              <a:pathLst>
                <a:path extrusionOk="0" h="2797" w="8991">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9" name="Google Shape;13609;p54"/>
            <p:cNvSpPr/>
            <p:nvPr/>
          </p:nvSpPr>
          <p:spPr>
            <a:xfrm>
              <a:off x="1691475" y="3002850"/>
              <a:ext cx="265200" cy="86825"/>
            </a:xfrm>
            <a:custGeom>
              <a:rect b="b" l="l" r="r" t="t"/>
              <a:pathLst>
                <a:path extrusionOk="0" h="3473" w="10608">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0" name="Google Shape;13610;p54"/>
            <p:cNvSpPr/>
            <p:nvPr/>
          </p:nvSpPr>
          <p:spPr>
            <a:xfrm>
              <a:off x="1938650" y="3067875"/>
              <a:ext cx="120300" cy="55275"/>
            </a:xfrm>
            <a:custGeom>
              <a:rect b="b" l="l" r="r" t="t"/>
              <a:pathLst>
                <a:path extrusionOk="0" h="2211" w="4812">
                  <a:moveTo>
                    <a:pt x="1807" y="0"/>
                  </a:moveTo>
                  <a:lnTo>
                    <a:pt x="1099" y="1036"/>
                  </a:lnTo>
                  <a:lnTo>
                    <a:pt x="1" y="2210"/>
                  </a:lnTo>
                  <a:lnTo>
                    <a:pt x="1" y="2210"/>
                  </a:lnTo>
                  <a:lnTo>
                    <a:pt x="2842" y="1743"/>
                  </a:lnTo>
                  <a:lnTo>
                    <a:pt x="4812" y="2210"/>
                  </a:lnTo>
                  <a:lnTo>
                    <a:pt x="4812" y="2210"/>
                  </a:lnTo>
                  <a:lnTo>
                    <a:pt x="4408" y="493"/>
                  </a:lnTo>
                  <a:lnTo>
                    <a:pt x="180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1" name="Google Shape;13611;p54"/>
            <p:cNvSpPr/>
            <p:nvPr/>
          </p:nvSpPr>
          <p:spPr>
            <a:xfrm>
              <a:off x="1916875" y="3059350"/>
              <a:ext cx="152175" cy="75475"/>
            </a:xfrm>
            <a:custGeom>
              <a:rect b="b" l="l" r="r" t="t"/>
              <a:pathLst>
                <a:path extrusionOk="0" h="3019" w="6087">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2" name="Google Shape;13612;p54"/>
            <p:cNvSpPr/>
            <p:nvPr/>
          </p:nvSpPr>
          <p:spPr>
            <a:xfrm>
              <a:off x="1843950" y="3121225"/>
              <a:ext cx="55275" cy="29075"/>
            </a:xfrm>
            <a:custGeom>
              <a:rect b="b" l="l" r="r" t="t"/>
              <a:pathLst>
                <a:path extrusionOk="0" h="1163" w="2211">
                  <a:moveTo>
                    <a:pt x="1" y="0"/>
                  </a:moveTo>
                  <a:lnTo>
                    <a:pt x="1226" y="1162"/>
                  </a:lnTo>
                  <a:lnTo>
                    <a:pt x="2211" y="278"/>
                  </a:lnTo>
                  <a:lnTo>
                    <a:pt x="16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3" name="Google Shape;13613;p54"/>
            <p:cNvSpPr/>
            <p:nvPr/>
          </p:nvSpPr>
          <p:spPr>
            <a:xfrm>
              <a:off x="1824375" y="3113325"/>
              <a:ext cx="88750" cy="47700"/>
            </a:xfrm>
            <a:custGeom>
              <a:rect b="b" l="l" r="r" t="t"/>
              <a:pathLst>
                <a:path extrusionOk="0" h="1908" w="355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4" name="Google Shape;13614;p54"/>
            <p:cNvSpPr/>
            <p:nvPr/>
          </p:nvSpPr>
          <p:spPr>
            <a:xfrm>
              <a:off x="2090500" y="3105425"/>
              <a:ext cx="65050" cy="33175"/>
            </a:xfrm>
            <a:custGeom>
              <a:rect b="b" l="l" r="r" t="t"/>
              <a:pathLst>
                <a:path extrusionOk="0" h="1327" w="2602">
                  <a:moveTo>
                    <a:pt x="0" y="1"/>
                  </a:moveTo>
                  <a:lnTo>
                    <a:pt x="468" y="1327"/>
                  </a:lnTo>
                  <a:lnTo>
                    <a:pt x="2602" y="658"/>
                  </a:lnTo>
                  <a:lnTo>
                    <a:pt x="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5" name="Google Shape;13615;p54"/>
            <p:cNvSpPr/>
            <p:nvPr/>
          </p:nvSpPr>
          <p:spPr>
            <a:xfrm>
              <a:off x="2077875" y="3094075"/>
              <a:ext cx="106725" cy="54325"/>
            </a:xfrm>
            <a:custGeom>
              <a:rect b="b" l="l" r="r" t="t"/>
              <a:pathLst>
                <a:path extrusionOk="0" h="2173" w="4269">
                  <a:moveTo>
                    <a:pt x="998" y="910"/>
                  </a:moveTo>
                  <a:lnTo>
                    <a:pt x="1945" y="1137"/>
                  </a:lnTo>
                  <a:lnTo>
                    <a:pt x="1162" y="1377"/>
                  </a:lnTo>
                  <a:lnTo>
                    <a:pt x="998" y="910"/>
                  </a:lnTo>
                  <a:close/>
                  <a:moveTo>
                    <a:pt x="0" y="0"/>
                  </a:moveTo>
                  <a:lnTo>
                    <a:pt x="783" y="2172"/>
                  </a:lnTo>
                  <a:lnTo>
                    <a:pt x="4268" y="1086"/>
                  </a:lnTo>
                  <a:lnTo>
                    <a:pt x="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619" name="Shape 13619"/>
        <p:cNvGrpSpPr/>
        <p:nvPr/>
      </p:nvGrpSpPr>
      <p:grpSpPr>
        <a:xfrm>
          <a:off x="0" y="0"/>
          <a:ext cx="0" cy="0"/>
          <a:chOff x="0" y="0"/>
          <a:chExt cx="0" cy="0"/>
        </a:xfrm>
      </p:grpSpPr>
      <p:grpSp>
        <p:nvGrpSpPr>
          <p:cNvPr id="13620" name="Google Shape;13620;p55"/>
          <p:cNvGrpSpPr/>
          <p:nvPr/>
        </p:nvGrpSpPr>
        <p:grpSpPr>
          <a:xfrm>
            <a:off x="2100560" y="3398663"/>
            <a:ext cx="1102891" cy="760337"/>
            <a:chOff x="4967783" y="2151471"/>
            <a:chExt cx="3920692" cy="2702940"/>
          </a:xfrm>
        </p:grpSpPr>
        <p:grpSp>
          <p:nvGrpSpPr>
            <p:cNvPr id="13621" name="Google Shape;13621;p55"/>
            <p:cNvGrpSpPr/>
            <p:nvPr/>
          </p:nvGrpSpPr>
          <p:grpSpPr>
            <a:xfrm>
              <a:off x="5045709" y="2252109"/>
              <a:ext cx="3761071" cy="2501708"/>
              <a:chOff x="2691784" y="1805334"/>
              <a:chExt cx="3761071" cy="2501708"/>
            </a:xfrm>
          </p:grpSpPr>
          <p:sp>
            <p:nvSpPr>
              <p:cNvPr id="13622" name="Google Shape;13622;p55"/>
              <p:cNvSpPr/>
              <p:nvPr/>
            </p:nvSpPr>
            <p:spPr>
              <a:xfrm>
                <a:off x="4306153"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3" name="Google Shape;13623;p55"/>
              <p:cNvSpPr/>
              <p:nvPr/>
            </p:nvSpPr>
            <p:spPr>
              <a:xfrm>
                <a:off x="2691784" y="3762285"/>
                <a:ext cx="1916675" cy="544757"/>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4" name="Google Shape;13624;p55"/>
              <p:cNvSpPr/>
              <p:nvPr/>
            </p:nvSpPr>
            <p:spPr>
              <a:xfrm>
                <a:off x="2695021" y="3035999"/>
                <a:ext cx="754960" cy="529407"/>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5" name="Google Shape;13625;p55"/>
              <p:cNvSpPr/>
              <p:nvPr/>
            </p:nvSpPr>
            <p:spPr>
              <a:xfrm>
                <a:off x="3661791" y="2531620"/>
                <a:ext cx="2791064" cy="544757"/>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6" name="Google Shape;13626;p55"/>
              <p:cNvSpPr/>
              <p:nvPr/>
            </p:nvSpPr>
            <p:spPr>
              <a:xfrm>
                <a:off x="5153124" y="1805334"/>
                <a:ext cx="1294451" cy="51246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7" name="Google Shape;13627;p55"/>
              <p:cNvSpPr/>
              <p:nvPr/>
            </p:nvSpPr>
            <p:spPr>
              <a:xfrm>
                <a:off x="2785807" y="1805334"/>
                <a:ext cx="2143839" cy="4036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8" name="Google Shape;13628;p55"/>
              <p:cNvSpPr/>
              <p:nvPr/>
            </p:nvSpPr>
            <p:spPr>
              <a:xfrm>
                <a:off x="5447728"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29" name="Google Shape;13629;p55"/>
            <p:cNvGrpSpPr/>
            <p:nvPr/>
          </p:nvGrpSpPr>
          <p:grpSpPr>
            <a:xfrm>
              <a:off x="4967783" y="2151471"/>
              <a:ext cx="3920692" cy="2702940"/>
              <a:chOff x="2613858" y="1704696"/>
              <a:chExt cx="3920692" cy="2702940"/>
            </a:xfrm>
          </p:grpSpPr>
          <p:sp>
            <p:nvSpPr>
              <p:cNvPr id="13630" name="Google Shape;13630;p55"/>
              <p:cNvSpPr/>
              <p:nvPr/>
            </p:nvSpPr>
            <p:spPr>
              <a:xfrm rot="5400000">
                <a:off x="4924676" y="1720789"/>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1" name="Google Shape;13631;p55"/>
              <p:cNvSpPr/>
              <p:nvPr/>
            </p:nvSpPr>
            <p:spPr>
              <a:xfrm rot="5400000">
                <a:off x="6309028" y="2311963"/>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2" name="Google Shape;13632;p55"/>
              <p:cNvSpPr/>
              <p:nvPr/>
            </p:nvSpPr>
            <p:spPr>
              <a:xfrm rot="5400000">
                <a:off x="5222154" y="418211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3" name="Google Shape;13633;p55"/>
              <p:cNvSpPr/>
              <p:nvPr/>
            </p:nvSpPr>
            <p:spPr>
              <a:xfrm rot="5400000">
                <a:off x="2597765" y="355439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4" name="Google Shape;13634;p55"/>
              <p:cNvSpPr/>
              <p:nvPr/>
            </p:nvSpPr>
            <p:spPr>
              <a:xfrm rot="5400000">
                <a:off x="3433899" y="2945028"/>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635" name="Google Shape;13635;p55"/>
          <p:cNvGrpSpPr/>
          <p:nvPr/>
        </p:nvGrpSpPr>
        <p:grpSpPr>
          <a:xfrm>
            <a:off x="3504468" y="1286940"/>
            <a:ext cx="1561911" cy="708580"/>
            <a:chOff x="3530532" y="1496185"/>
            <a:chExt cx="1561911" cy="708580"/>
          </a:xfrm>
        </p:grpSpPr>
        <p:grpSp>
          <p:nvGrpSpPr>
            <p:cNvPr id="13636" name="Google Shape;13636;p55"/>
            <p:cNvGrpSpPr/>
            <p:nvPr/>
          </p:nvGrpSpPr>
          <p:grpSpPr>
            <a:xfrm>
              <a:off x="3720318" y="1857562"/>
              <a:ext cx="1372125" cy="54"/>
              <a:chOff x="3720318" y="1857562"/>
              <a:chExt cx="1372125" cy="54"/>
            </a:xfrm>
          </p:grpSpPr>
          <p:cxnSp>
            <p:nvCxnSpPr>
              <p:cNvPr id="13637" name="Google Shape;13637;p55"/>
              <p:cNvCxnSpPr>
                <a:endCxn id="13638" idx="2"/>
              </p:cNvCxnSpPr>
              <p:nvPr/>
            </p:nvCxnSpPr>
            <p:spPr>
              <a:xfrm>
                <a:off x="4440243" y="1857616"/>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13639" name="Google Shape;13639;p55"/>
              <p:cNvCxnSpPr/>
              <p:nvPr/>
            </p:nvCxnSpPr>
            <p:spPr>
              <a:xfrm>
                <a:off x="4074943"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13640" name="Google Shape;13640;p55"/>
              <p:cNvCxnSpPr/>
              <p:nvPr/>
            </p:nvCxnSpPr>
            <p:spPr>
              <a:xfrm>
                <a:off x="3720318"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13641" name="Google Shape;13641;p55"/>
              <p:cNvCxnSpPr>
                <a:stCxn id="13638" idx="6"/>
              </p:cNvCxnSpPr>
              <p:nvPr/>
            </p:nvCxnSpPr>
            <p:spPr>
              <a:xfrm>
                <a:off x="4801443" y="1857616"/>
                <a:ext cx="291000" cy="0"/>
              </a:xfrm>
              <a:prstGeom prst="straightConnector1">
                <a:avLst/>
              </a:prstGeom>
              <a:noFill/>
              <a:ln cap="flat" cmpd="sng" w="9525">
                <a:solidFill>
                  <a:srgbClr val="A5B7C6"/>
                </a:solidFill>
                <a:prstDash val="solid"/>
                <a:round/>
                <a:headEnd len="med" w="med" type="none"/>
                <a:tailEnd len="med" w="med" type="triangle"/>
              </a:ln>
            </p:spPr>
          </p:cxnSp>
        </p:grpSp>
        <p:grpSp>
          <p:nvGrpSpPr>
            <p:cNvPr id="13642" name="Google Shape;13642;p55"/>
            <p:cNvGrpSpPr/>
            <p:nvPr/>
          </p:nvGrpSpPr>
          <p:grpSpPr>
            <a:xfrm>
              <a:off x="3567462" y="1496185"/>
              <a:ext cx="286500" cy="272914"/>
              <a:chOff x="3567462" y="1496185"/>
              <a:chExt cx="286500" cy="272914"/>
            </a:xfrm>
          </p:grpSpPr>
          <p:cxnSp>
            <p:nvCxnSpPr>
              <p:cNvPr id="13643" name="Google Shape;13643;p55"/>
              <p:cNvCxnSpPr/>
              <p:nvPr/>
            </p:nvCxnSpPr>
            <p:spPr>
              <a:xfrm rot="10800000">
                <a:off x="3626625"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13644" name="Google Shape;13644;p55"/>
              <p:cNvSpPr/>
              <p:nvPr/>
            </p:nvSpPr>
            <p:spPr>
              <a:xfrm>
                <a:off x="3567462"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645" name="Google Shape;13645;p55"/>
            <p:cNvSpPr/>
            <p:nvPr/>
          </p:nvSpPr>
          <p:spPr>
            <a:xfrm>
              <a:off x="3530532"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6" name="Google Shape;13646;p55"/>
            <p:cNvSpPr/>
            <p:nvPr/>
          </p:nvSpPr>
          <p:spPr>
            <a:xfrm>
              <a:off x="3891569" y="1779209"/>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647" name="Google Shape;13647;p55"/>
            <p:cNvGrpSpPr/>
            <p:nvPr/>
          </p:nvGrpSpPr>
          <p:grpSpPr>
            <a:xfrm>
              <a:off x="3929014" y="1960574"/>
              <a:ext cx="286500" cy="242342"/>
              <a:chOff x="3929014" y="1960574"/>
              <a:chExt cx="286500" cy="242342"/>
            </a:xfrm>
          </p:grpSpPr>
          <p:cxnSp>
            <p:nvCxnSpPr>
              <p:cNvPr id="13648" name="Google Shape;13648;p55"/>
              <p:cNvCxnSpPr/>
              <p:nvPr/>
            </p:nvCxnSpPr>
            <p:spPr>
              <a:xfrm rot="10800000">
                <a:off x="3988400" y="1960574"/>
                <a:ext cx="0" cy="144300"/>
              </a:xfrm>
              <a:prstGeom prst="straightConnector1">
                <a:avLst/>
              </a:prstGeom>
              <a:noFill/>
              <a:ln cap="flat" cmpd="sng" w="9525">
                <a:solidFill>
                  <a:srgbClr val="A5B7C6"/>
                </a:solidFill>
                <a:prstDash val="solid"/>
                <a:round/>
                <a:headEnd len="med" w="med" type="none"/>
                <a:tailEnd len="med" w="med" type="none"/>
              </a:ln>
            </p:spPr>
          </p:cxnSp>
          <p:sp>
            <p:nvSpPr>
              <p:cNvPr id="13649" name="Google Shape;13649;p55"/>
              <p:cNvSpPr/>
              <p:nvPr/>
            </p:nvSpPr>
            <p:spPr>
              <a:xfrm>
                <a:off x="3929014" y="210301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50" name="Google Shape;13650;p55"/>
            <p:cNvGrpSpPr/>
            <p:nvPr/>
          </p:nvGrpSpPr>
          <p:grpSpPr>
            <a:xfrm>
              <a:off x="4290828" y="1496185"/>
              <a:ext cx="286500" cy="272914"/>
              <a:chOff x="4290828" y="1496185"/>
              <a:chExt cx="286500" cy="272914"/>
            </a:xfrm>
          </p:grpSpPr>
          <p:cxnSp>
            <p:nvCxnSpPr>
              <p:cNvPr id="13651" name="Google Shape;13651;p55"/>
              <p:cNvCxnSpPr/>
              <p:nvPr/>
            </p:nvCxnSpPr>
            <p:spPr>
              <a:xfrm rot="10800000">
                <a:off x="4350000"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13652" name="Google Shape;13652;p55"/>
              <p:cNvSpPr/>
              <p:nvPr/>
            </p:nvSpPr>
            <p:spPr>
              <a:xfrm>
                <a:off x="4290828"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653" name="Google Shape;13653;p55"/>
            <p:cNvSpPr/>
            <p:nvPr/>
          </p:nvSpPr>
          <p:spPr>
            <a:xfrm>
              <a:off x="4252606"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8" name="Google Shape;13638;p55"/>
            <p:cNvSpPr/>
            <p:nvPr/>
          </p:nvSpPr>
          <p:spPr>
            <a:xfrm>
              <a:off x="4613643" y="1763716"/>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654" name="Google Shape;13654;p55"/>
            <p:cNvGrpSpPr/>
            <p:nvPr/>
          </p:nvGrpSpPr>
          <p:grpSpPr>
            <a:xfrm>
              <a:off x="4657726" y="1959674"/>
              <a:ext cx="286500" cy="245092"/>
              <a:chOff x="4657726" y="1959674"/>
              <a:chExt cx="286500" cy="245092"/>
            </a:xfrm>
          </p:grpSpPr>
          <p:cxnSp>
            <p:nvCxnSpPr>
              <p:cNvPr id="13655" name="Google Shape;13655;p55"/>
              <p:cNvCxnSpPr/>
              <p:nvPr/>
            </p:nvCxnSpPr>
            <p:spPr>
              <a:xfrm rot="10800000">
                <a:off x="4707475" y="1959674"/>
                <a:ext cx="0" cy="145200"/>
              </a:xfrm>
              <a:prstGeom prst="straightConnector1">
                <a:avLst/>
              </a:prstGeom>
              <a:noFill/>
              <a:ln cap="flat" cmpd="sng" w="9525">
                <a:solidFill>
                  <a:srgbClr val="A5B7C6"/>
                </a:solidFill>
                <a:prstDash val="solid"/>
                <a:round/>
                <a:headEnd len="med" w="med" type="none"/>
                <a:tailEnd len="med" w="med" type="none"/>
              </a:ln>
            </p:spPr>
          </p:cxnSp>
          <p:sp>
            <p:nvSpPr>
              <p:cNvPr id="13656" name="Google Shape;13656;p55"/>
              <p:cNvSpPr/>
              <p:nvPr/>
            </p:nvSpPr>
            <p:spPr>
              <a:xfrm>
                <a:off x="4657726" y="210486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657" name="Google Shape;13657;p55"/>
          <p:cNvGrpSpPr/>
          <p:nvPr/>
        </p:nvGrpSpPr>
        <p:grpSpPr>
          <a:xfrm>
            <a:off x="3486488" y="2149036"/>
            <a:ext cx="1597032" cy="378649"/>
            <a:chOff x="3512551" y="2358282"/>
            <a:chExt cx="1597032" cy="378649"/>
          </a:xfrm>
        </p:grpSpPr>
        <p:grpSp>
          <p:nvGrpSpPr>
            <p:cNvPr id="13658" name="Google Shape;13658;p55"/>
            <p:cNvGrpSpPr/>
            <p:nvPr/>
          </p:nvGrpSpPr>
          <p:grpSpPr>
            <a:xfrm>
              <a:off x="3738198" y="2553002"/>
              <a:ext cx="1145834" cy="117"/>
              <a:chOff x="3738198" y="2553002"/>
              <a:chExt cx="1145834" cy="117"/>
            </a:xfrm>
          </p:grpSpPr>
          <p:cxnSp>
            <p:nvCxnSpPr>
              <p:cNvPr id="13659" name="Google Shape;13659;p55"/>
              <p:cNvCxnSpPr/>
              <p:nvPr/>
            </p:nvCxnSpPr>
            <p:spPr>
              <a:xfrm>
                <a:off x="4195395"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13660" name="Google Shape;13660;p55"/>
              <p:cNvCxnSpPr/>
              <p:nvPr/>
            </p:nvCxnSpPr>
            <p:spPr>
              <a:xfrm>
                <a:off x="4652432"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13661" name="Google Shape;13661;p55"/>
              <p:cNvCxnSpPr>
                <a:stCxn id="13662" idx="6"/>
                <a:endCxn id="13663" idx="2"/>
              </p:cNvCxnSpPr>
              <p:nvPr/>
            </p:nvCxnSpPr>
            <p:spPr>
              <a:xfrm>
                <a:off x="3738198" y="2553118"/>
                <a:ext cx="231300" cy="0"/>
              </a:xfrm>
              <a:prstGeom prst="straightConnector1">
                <a:avLst/>
              </a:prstGeom>
              <a:noFill/>
              <a:ln cap="flat" cmpd="sng" w="9525">
                <a:solidFill>
                  <a:srgbClr val="435D74"/>
                </a:solidFill>
                <a:prstDash val="solid"/>
                <a:round/>
                <a:headEnd len="med" w="med" type="none"/>
                <a:tailEnd len="med" w="med" type="none"/>
              </a:ln>
            </p:spPr>
          </p:cxnSp>
        </p:grpSp>
        <p:grpSp>
          <p:nvGrpSpPr>
            <p:cNvPr id="13664" name="Google Shape;13664;p55"/>
            <p:cNvGrpSpPr/>
            <p:nvPr/>
          </p:nvGrpSpPr>
          <p:grpSpPr>
            <a:xfrm>
              <a:off x="3969644" y="2440153"/>
              <a:ext cx="225900" cy="296779"/>
              <a:chOff x="3969644" y="2440153"/>
              <a:chExt cx="225900" cy="296779"/>
            </a:xfrm>
          </p:grpSpPr>
          <p:cxnSp>
            <p:nvCxnSpPr>
              <p:cNvPr id="13665" name="Google Shape;13665;p55"/>
              <p:cNvCxnSpPr/>
              <p:nvPr/>
            </p:nvCxnSpPr>
            <p:spPr>
              <a:xfrm>
                <a:off x="4082390" y="2637031"/>
                <a:ext cx="0" cy="99900"/>
              </a:xfrm>
              <a:prstGeom prst="straightConnector1">
                <a:avLst/>
              </a:prstGeom>
              <a:noFill/>
              <a:ln cap="flat" cmpd="sng" w="9525">
                <a:solidFill>
                  <a:srgbClr val="435D74"/>
                </a:solidFill>
                <a:prstDash val="solid"/>
                <a:round/>
                <a:headEnd len="med" w="med" type="none"/>
                <a:tailEnd len="med" w="med" type="none"/>
              </a:ln>
            </p:spPr>
          </p:cxnSp>
          <p:sp>
            <p:nvSpPr>
              <p:cNvPr id="13663" name="Google Shape;13663;p55"/>
              <p:cNvSpPr/>
              <p:nvPr/>
            </p:nvSpPr>
            <p:spPr>
              <a:xfrm>
                <a:off x="3969644" y="2440153"/>
                <a:ext cx="225900" cy="2259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6" name="Google Shape;13666;p55"/>
              <p:cNvSpPr/>
              <p:nvPr/>
            </p:nvSpPr>
            <p:spPr>
              <a:xfrm>
                <a:off x="3998471" y="2468982"/>
                <a:ext cx="168300" cy="1683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67" name="Google Shape;13667;p55"/>
            <p:cNvGrpSpPr/>
            <p:nvPr/>
          </p:nvGrpSpPr>
          <p:grpSpPr>
            <a:xfrm>
              <a:off x="4426818" y="2358282"/>
              <a:ext cx="225600" cy="307471"/>
              <a:chOff x="4426818" y="2358282"/>
              <a:chExt cx="225600" cy="307471"/>
            </a:xfrm>
          </p:grpSpPr>
          <p:cxnSp>
            <p:nvCxnSpPr>
              <p:cNvPr id="13668" name="Google Shape;13668;p55"/>
              <p:cNvCxnSpPr>
                <a:stCxn id="13669" idx="0"/>
              </p:cNvCxnSpPr>
              <p:nvPr/>
            </p:nvCxnSpPr>
            <p:spPr>
              <a:xfrm rot="10800000">
                <a:off x="4539644" y="2358282"/>
                <a:ext cx="0" cy="110700"/>
              </a:xfrm>
              <a:prstGeom prst="straightConnector1">
                <a:avLst/>
              </a:prstGeom>
              <a:noFill/>
              <a:ln cap="flat" cmpd="sng" w="9525">
                <a:solidFill>
                  <a:srgbClr val="435D74"/>
                </a:solidFill>
                <a:prstDash val="solid"/>
                <a:round/>
                <a:headEnd len="med" w="med" type="none"/>
                <a:tailEnd len="med" w="med" type="none"/>
              </a:ln>
            </p:spPr>
          </p:cxnSp>
          <p:sp>
            <p:nvSpPr>
              <p:cNvPr id="13670" name="Google Shape;13670;p55"/>
              <p:cNvSpPr/>
              <p:nvPr/>
            </p:nvSpPr>
            <p:spPr>
              <a:xfrm>
                <a:off x="4426818"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9" name="Google Shape;13669;p55"/>
              <p:cNvSpPr/>
              <p:nvPr/>
            </p:nvSpPr>
            <p:spPr>
              <a:xfrm>
                <a:off x="4455644"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71" name="Google Shape;13671;p55"/>
            <p:cNvGrpSpPr/>
            <p:nvPr/>
          </p:nvGrpSpPr>
          <p:grpSpPr>
            <a:xfrm>
              <a:off x="4883984" y="2440153"/>
              <a:ext cx="225600" cy="296479"/>
              <a:chOff x="4883984" y="2440153"/>
              <a:chExt cx="225600" cy="296479"/>
            </a:xfrm>
          </p:grpSpPr>
          <p:cxnSp>
            <p:nvCxnSpPr>
              <p:cNvPr id="13672" name="Google Shape;13672;p55"/>
              <p:cNvCxnSpPr/>
              <p:nvPr/>
            </p:nvCxnSpPr>
            <p:spPr>
              <a:xfrm>
                <a:off x="4996858" y="2637031"/>
                <a:ext cx="0" cy="99600"/>
              </a:xfrm>
              <a:prstGeom prst="straightConnector1">
                <a:avLst/>
              </a:prstGeom>
              <a:noFill/>
              <a:ln cap="flat" cmpd="sng" w="9525">
                <a:solidFill>
                  <a:srgbClr val="435D74"/>
                </a:solidFill>
                <a:prstDash val="solid"/>
                <a:round/>
                <a:headEnd len="med" w="med" type="none"/>
                <a:tailEnd len="med" w="med" type="none"/>
              </a:ln>
            </p:spPr>
          </p:cxnSp>
          <p:sp>
            <p:nvSpPr>
              <p:cNvPr id="13673" name="Google Shape;13673;p55"/>
              <p:cNvSpPr/>
              <p:nvPr/>
            </p:nvSpPr>
            <p:spPr>
              <a:xfrm>
                <a:off x="4883984"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4" name="Google Shape;13674;p55"/>
              <p:cNvSpPr/>
              <p:nvPr/>
            </p:nvSpPr>
            <p:spPr>
              <a:xfrm>
                <a:off x="4912810"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75" name="Google Shape;13675;p55"/>
            <p:cNvGrpSpPr/>
            <p:nvPr/>
          </p:nvGrpSpPr>
          <p:grpSpPr>
            <a:xfrm>
              <a:off x="3512551" y="2358356"/>
              <a:ext cx="225647" cy="307629"/>
              <a:chOff x="2182679" y="2005014"/>
              <a:chExt cx="792300" cy="1080158"/>
            </a:xfrm>
          </p:grpSpPr>
          <p:cxnSp>
            <p:nvCxnSpPr>
              <p:cNvPr id="13676" name="Google Shape;13676;p55"/>
              <p:cNvCxnSpPr>
                <a:stCxn id="13677" idx="0"/>
              </p:cNvCxnSpPr>
              <p:nvPr/>
            </p:nvCxnSpPr>
            <p:spPr>
              <a:xfrm rot="10800000">
                <a:off x="2578961" y="2005014"/>
                <a:ext cx="0" cy="388800"/>
              </a:xfrm>
              <a:prstGeom prst="straightConnector1">
                <a:avLst/>
              </a:prstGeom>
              <a:noFill/>
              <a:ln cap="flat" cmpd="sng" w="9525">
                <a:solidFill>
                  <a:srgbClr val="435D74"/>
                </a:solidFill>
                <a:prstDash val="solid"/>
                <a:round/>
                <a:headEnd len="med" w="med" type="none"/>
                <a:tailEnd len="med" w="med" type="none"/>
              </a:ln>
            </p:spPr>
          </p:cxnSp>
          <p:sp>
            <p:nvSpPr>
              <p:cNvPr id="13662" name="Google Shape;13662;p55"/>
              <p:cNvSpPr/>
              <p:nvPr/>
            </p:nvSpPr>
            <p:spPr>
              <a:xfrm>
                <a:off x="2182679" y="2292572"/>
                <a:ext cx="792300" cy="792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7" name="Google Shape;13677;p55"/>
              <p:cNvSpPr/>
              <p:nvPr/>
            </p:nvSpPr>
            <p:spPr>
              <a:xfrm>
                <a:off x="2283911" y="2393814"/>
                <a:ext cx="590100" cy="5901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678" name="Google Shape;13678;p55"/>
          <p:cNvGrpSpPr/>
          <p:nvPr/>
        </p:nvGrpSpPr>
        <p:grpSpPr>
          <a:xfrm>
            <a:off x="6846570" y="972834"/>
            <a:ext cx="1559809" cy="722610"/>
            <a:chOff x="634175" y="2986275"/>
            <a:chExt cx="3147949" cy="1458344"/>
          </a:xfrm>
        </p:grpSpPr>
        <p:cxnSp>
          <p:nvCxnSpPr>
            <p:cNvPr id="13679" name="Google Shape;13679;p55"/>
            <p:cNvCxnSpPr>
              <a:stCxn id="13680" idx="4"/>
              <a:endCxn id="13681" idx="0"/>
            </p:cNvCxnSpPr>
            <p:nvPr/>
          </p:nvCxnSpPr>
          <p:spPr>
            <a:xfrm>
              <a:off x="929975" y="3577875"/>
              <a:ext cx="591300" cy="275100"/>
            </a:xfrm>
            <a:prstGeom prst="straightConnector1">
              <a:avLst/>
            </a:prstGeom>
            <a:noFill/>
            <a:ln cap="flat" cmpd="sng" w="9525">
              <a:solidFill>
                <a:srgbClr val="435D74"/>
              </a:solidFill>
              <a:prstDash val="solid"/>
              <a:round/>
              <a:headEnd len="med" w="med" type="none"/>
              <a:tailEnd len="med" w="med" type="none"/>
            </a:ln>
          </p:spPr>
        </p:cxnSp>
        <p:cxnSp>
          <p:nvCxnSpPr>
            <p:cNvPr id="13682" name="Google Shape;13682;p55"/>
            <p:cNvCxnSpPr>
              <a:stCxn id="13681" idx="0"/>
              <a:endCxn id="13683" idx="4"/>
            </p:cNvCxnSpPr>
            <p:nvPr/>
          </p:nvCxnSpPr>
          <p:spPr>
            <a:xfrm flipH="1" rot="10800000">
              <a:off x="1521366" y="3577919"/>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13684" name="Google Shape;13684;p55"/>
            <p:cNvCxnSpPr>
              <a:stCxn id="13683" idx="4"/>
              <a:endCxn id="13685" idx="0"/>
            </p:cNvCxnSpPr>
            <p:nvPr/>
          </p:nvCxnSpPr>
          <p:spPr>
            <a:xfrm>
              <a:off x="2208152" y="3577875"/>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13686" name="Google Shape;13686;p55"/>
            <p:cNvCxnSpPr>
              <a:stCxn id="13685" idx="0"/>
              <a:endCxn id="13687" idx="4"/>
            </p:cNvCxnSpPr>
            <p:nvPr/>
          </p:nvCxnSpPr>
          <p:spPr>
            <a:xfrm flipH="1" rot="10800000">
              <a:off x="2894933" y="3577918"/>
              <a:ext cx="591300" cy="275100"/>
            </a:xfrm>
            <a:prstGeom prst="straightConnector1">
              <a:avLst/>
            </a:prstGeom>
            <a:noFill/>
            <a:ln cap="flat" cmpd="sng" w="9525">
              <a:solidFill>
                <a:srgbClr val="435D74"/>
              </a:solidFill>
              <a:prstDash val="solid"/>
              <a:round/>
              <a:headEnd len="med" w="med" type="none"/>
              <a:tailEnd len="med" w="med" type="none"/>
            </a:ln>
          </p:spPr>
        </p:cxnSp>
        <p:sp>
          <p:nvSpPr>
            <p:cNvPr id="13687" name="Google Shape;13687;p55"/>
            <p:cNvSpPr/>
            <p:nvPr/>
          </p:nvSpPr>
          <p:spPr>
            <a:xfrm>
              <a:off x="3190524"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13683" name="Google Shape;13683;p55"/>
            <p:cNvSpPr/>
            <p:nvPr/>
          </p:nvSpPr>
          <p:spPr>
            <a:xfrm>
              <a:off x="1912352"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13680" name="Google Shape;13680;p55"/>
            <p:cNvSpPr/>
            <p:nvPr/>
          </p:nvSpPr>
          <p:spPr>
            <a:xfrm>
              <a:off x="634175"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13685" name="Google Shape;13685;p55"/>
            <p:cNvSpPr/>
            <p:nvPr/>
          </p:nvSpPr>
          <p:spPr>
            <a:xfrm>
              <a:off x="2599133" y="3853018"/>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13681" name="Google Shape;13681;p55"/>
            <p:cNvSpPr/>
            <p:nvPr/>
          </p:nvSpPr>
          <p:spPr>
            <a:xfrm>
              <a:off x="1225566" y="3853019"/>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13688" name="Google Shape;13688;p55"/>
          <p:cNvGrpSpPr/>
          <p:nvPr/>
        </p:nvGrpSpPr>
        <p:grpSpPr>
          <a:xfrm>
            <a:off x="3500360" y="2682741"/>
            <a:ext cx="1570719" cy="294123"/>
            <a:chOff x="998425" y="1182125"/>
            <a:chExt cx="1065400" cy="199500"/>
          </a:xfrm>
        </p:grpSpPr>
        <p:sp>
          <p:nvSpPr>
            <p:cNvPr id="13689" name="Google Shape;13689;p55"/>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0" name="Google Shape;13690;p55"/>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1" name="Google Shape;13691;p55"/>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2" name="Google Shape;13692;p55"/>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3" name="Google Shape;13693;p55"/>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94" name="Google Shape;13694;p55"/>
          <p:cNvGrpSpPr/>
          <p:nvPr/>
        </p:nvGrpSpPr>
        <p:grpSpPr>
          <a:xfrm>
            <a:off x="6843616" y="1800228"/>
            <a:ext cx="1565716" cy="366729"/>
            <a:chOff x="1247650" y="2075423"/>
            <a:chExt cx="6648477" cy="1557238"/>
          </a:xfrm>
        </p:grpSpPr>
        <p:sp>
          <p:nvSpPr>
            <p:cNvPr id="13695" name="Google Shape;13695;p55"/>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6" name="Google Shape;13696;p55"/>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7" name="Google Shape;13697;p55"/>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8" name="Google Shape;13698;p55"/>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9" name="Google Shape;13699;p55"/>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0" name="Google Shape;13700;p55"/>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noFill/>
            <a:ln cap="flat" cmpd="sng" w="9525">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01" name="Google Shape;13701;p55"/>
          <p:cNvGrpSpPr/>
          <p:nvPr/>
        </p:nvGrpSpPr>
        <p:grpSpPr>
          <a:xfrm>
            <a:off x="6827928" y="2949043"/>
            <a:ext cx="1597061" cy="663440"/>
            <a:chOff x="6796238" y="3158297"/>
            <a:chExt cx="1630319" cy="677257"/>
          </a:xfrm>
        </p:grpSpPr>
        <p:cxnSp>
          <p:nvCxnSpPr>
            <p:cNvPr id="13702" name="Google Shape;13702;p55"/>
            <p:cNvCxnSpPr/>
            <p:nvPr/>
          </p:nvCxnSpPr>
          <p:spPr>
            <a:xfrm>
              <a:off x="7012244"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13703" name="Google Shape;13703;p55"/>
            <p:cNvCxnSpPr/>
            <p:nvPr/>
          </p:nvCxnSpPr>
          <p:spPr>
            <a:xfrm>
              <a:off x="7810957"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13704" name="Google Shape;13704;p55"/>
            <p:cNvCxnSpPr/>
            <p:nvPr/>
          </p:nvCxnSpPr>
          <p:spPr>
            <a:xfrm rot="10800000">
              <a:off x="8196652" y="3170826"/>
              <a:ext cx="0" cy="169800"/>
            </a:xfrm>
            <a:prstGeom prst="straightConnector1">
              <a:avLst/>
            </a:prstGeom>
            <a:noFill/>
            <a:ln cap="flat" cmpd="sng" w="9525">
              <a:solidFill>
                <a:srgbClr val="A5B7C6"/>
              </a:solidFill>
              <a:prstDash val="solid"/>
              <a:round/>
              <a:headEnd len="med" w="med" type="none"/>
              <a:tailEnd len="med" w="med" type="diamond"/>
            </a:ln>
          </p:spPr>
        </p:cxnSp>
        <p:cxnSp>
          <p:nvCxnSpPr>
            <p:cNvPr id="13705" name="Google Shape;13705;p55"/>
            <p:cNvCxnSpPr/>
            <p:nvPr/>
          </p:nvCxnSpPr>
          <p:spPr>
            <a:xfrm rot="10800000">
              <a:off x="7411601" y="3158297"/>
              <a:ext cx="0" cy="170700"/>
            </a:xfrm>
            <a:prstGeom prst="straightConnector1">
              <a:avLst/>
            </a:prstGeom>
            <a:noFill/>
            <a:ln cap="flat" cmpd="sng" w="9525">
              <a:solidFill>
                <a:srgbClr val="A5B7C6"/>
              </a:solidFill>
              <a:prstDash val="solid"/>
              <a:round/>
              <a:headEnd len="med" w="med" type="none"/>
              <a:tailEnd len="med" w="med" type="diamond"/>
            </a:ln>
          </p:spPr>
        </p:cxnSp>
        <p:grpSp>
          <p:nvGrpSpPr>
            <p:cNvPr id="13706" name="Google Shape;13706;p55"/>
            <p:cNvGrpSpPr/>
            <p:nvPr/>
          </p:nvGrpSpPr>
          <p:grpSpPr>
            <a:xfrm>
              <a:off x="6796238" y="3311904"/>
              <a:ext cx="1630319" cy="377697"/>
              <a:chOff x="6796238" y="3311904"/>
              <a:chExt cx="1630319" cy="377697"/>
            </a:xfrm>
          </p:grpSpPr>
          <p:sp>
            <p:nvSpPr>
              <p:cNvPr id="13707" name="Google Shape;13707;p55"/>
              <p:cNvSpPr/>
              <p:nvPr/>
            </p:nvSpPr>
            <p:spPr>
              <a:xfrm>
                <a:off x="6796238" y="3311904"/>
                <a:ext cx="798025" cy="377697"/>
              </a:xfrm>
              <a:custGeom>
                <a:rect b="b" l="l" r="r" t="t"/>
                <a:pathLst>
                  <a:path extrusionOk="0" h="16266" w="34368">
                    <a:moveTo>
                      <a:pt x="4679" y="0"/>
                    </a:moveTo>
                    <a:lnTo>
                      <a:pt x="0" y="8133"/>
                    </a:lnTo>
                    <a:lnTo>
                      <a:pt x="4679" y="16265"/>
                    </a:lnTo>
                    <a:lnTo>
                      <a:pt x="14094" y="16265"/>
                    </a:lnTo>
                    <a:lnTo>
                      <a:pt x="17913" y="9590"/>
                    </a:lnTo>
                    <a:lnTo>
                      <a:pt x="22591" y="1458"/>
                    </a:lnTo>
                    <a:lnTo>
                      <a:pt x="30301" y="1458"/>
                    </a:lnTo>
                    <a:lnTo>
                      <a:pt x="33522" y="7098"/>
                    </a:lnTo>
                    <a:lnTo>
                      <a:pt x="34367" y="5640"/>
                    </a:lnTo>
                    <a:lnTo>
                      <a:pt x="33522" y="4183"/>
                    </a:lnTo>
                    <a:lnTo>
                      <a:pt x="31146" y="0"/>
                    </a:lnTo>
                    <a:lnTo>
                      <a:pt x="21746" y="0"/>
                    </a:lnTo>
                    <a:lnTo>
                      <a:pt x="17067" y="8133"/>
                    </a:lnTo>
                    <a:lnTo>
                      <a:pt x="13234" y="14808"/>
                    </a:lnTo>
                    <a:lnTo>
                      <a:pt x="5524" y="14808"/>
                    </a:lnTo>
                    <a:lnTo>
                      <a:pt x="1706" y="8133"/>
                    </a:lnTo>
                    <a:lnTo>
                      <a:pt x="5524" y="1458"/>
                    </a:lnTo>
                    <a:lnTo>
                      <a:pt x="13234" y="1458"/>
                    </a:lnTo>
                    <a:lnTo>
                      <a:pt x="16455" y="7098"/>
                    </a:lnTo>
                    <a:lnTo>
                      <a:pt x="17301" y="5640"/>
                    </a:lnTo>
                    <a:lnTo>
                      <a:pt x="16455" y="4183"/>
                    </a:lnTo>
                    <a:lnTo>
                      <a:pt x="14094"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8" name="Google Shape;13708;p55"/>
              <p:cNvSpPr/>
              <p:nvPr/>
            </p:nvSpPr>
            <p:spPr>
              <a:xfrm>
                <a:off x="7628207" y="3311904"/>
                <a:ext cx="798350" cy="377697"/>
              </a:xfrm>
              <a:custGeom>
                <a:rect b="b" l="l" r="r" t="t"/>
                <a:pathLst>
                  <a:path extrusionOk="0" h="16266" w="34382">
                    <a:moveTo>
                      <a:pt x="20288" y="0"/>
                    </a:moveTo>
                    <a:lnTo>
                      <a:pt x="16470" y="6675"/>
                    </a:lnTo>
                    <a:lnTo>
                      <a:pt x="11791" y="14808"/>
                    </a:lnTo>
                    <a:lnTo>
                      <a:pt x="4081" y="14808"/>
                    </a:lnTo>
                    <a:lnTo>
                      <a:pt x="860" y="9167"/>
                    </a:lnTo>
                    <a:lnTo>
                      <a:pt x="0" y="10625"/>
                    </a:lnTo>
                    <a:lnTo>
                      <a:pt x="860" y="12082"/>
                    </a:lnTo>
                    <a:lnTo>
                      <a:pt x="3221" y="16265"/>
                    </a:lnTo>
                    <a:lnTo>
                      <a:pt x="12637" y="16265"/>
                    </a:lnTo>
                    <a:lnTo>
                      <a:pt x="17315" y="8133"/>
                    </a:lnTo>
                    <a:lnTo>
                      <a:pt x="21134" y="1458"/>
                    </a:lnTo>
                    <a:lnTo>
                      <a:pt x="28858" y="1458"/>
                    </a:lnTo>
                    <a:lnTo>
                      <a:pt x="32677" y="8133"/>
                    </a:lnTo>
                    <a:lnTo>
                      <a:pt x="28858" y="14808"/>
                    </a:lnTo>
                    <a:lnTo>
                      <a:pt x="21134" y="14808"/>
                    </a:lnTo>
                    <a:lnTo>
                      <a:pt x="17927" y="9167"/>
                    </a:lnTo>
                    <a:lnTo>
                      <a:pt x="17067" y="10625"/>
                    </a:lnTo>
                    <a:lnTo>
                      <a:pt x="17927" y="12082"/>
                    </a:lnTo>
                    <a:lnTo>
                      <a:pt x="20288" y="16265"/>
                    </a:lnTo>
                    <a:lnTo>
                      <a:pt x="29703" y="16265"/>
                    </a:lnTo>
                    <a:lnTo>
                      <a:pt x="34382" y="8133"/>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9" name="Google Shape;13709;p55"/>
              <p:cNvSpPr/>
              <p:nvPr/>
            </p:nvSpPr>
            <p:spPr>
              <a:xfrm>
                <a:off x="7229098" y="3311904"/>
                <a:ext cx="762823" cy="377697"/>
              </a:xfrm>
              <a:custGeom>
                <a:rect b="b" l="l" r="r" t="t"/>
                <a:pathLst>
                  <a:path extrusionOk="0" h="16266" w="32852">
                    <a:moveTo>
                      <a:pt x="20347" y="0"/>
                    </a:moveTo>
                    <a:lnTo>
                      <a:pt x="16455" y="6675"/>
                    </a:lnTo>
                    <a:lnTo>
                      <a:pt x="11850" y="14808"/>
                    </a:lnTo>
                    <a:lnTo>
                      <a:pt x="4125" y="14808"/>
                    </a:lnTo>
                    <a:lnTo>
                      <a:pt x="846" y="9167"/>
                    </a:lnTo>
                    <a:lnTo>
                      <a:pt x="0" y="10625"/>
                    </a:lnTo>
                    <a:lnTo>
                      <a:pt x="846" y="12082"/>
                    </a:lnTo>
                    <a:lnTo>
                      <a:pt x="3280" y="16265"/>
                    </a:lnTo>
                    <a:lnTo>
                      <a:pt x="12695" y="16265"/>
                    </a:lnTo>
                    <a:lnTo>
                      <a:pt x="17315" y="8133"/>
                    </a:lnTo>
                    <a:lnTo>
                      <a:pt x="21134" y="1458"/>
                    </a:lnTo>
                    <a:lnTo>
                      <a:pt x="28902" y="1458"/>
                    </a:lnTo>
                    <a:lnTo>
                      <a:pt x="32065" y="6981"/>
                    </a:lnTo>
                    <a:lnTo>
                      <a:pt x="32852" y="5524"/>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710" name="Google Shape;13710;p55"/>
          <p:cNvGrpSpPr/>
          <p:nvPr/>
        </p:nvGrpSpPr>
        <p:grpSpPr>
          <a:xfrm>
            <a:off x="5349066" y="970435"/>
            <a:ext cx="1368606" cy="1593805"/>
            <a:chOff x="1839112" y="2209163"/>
            <a:chExt cx="1918159" cy="2233784"/>
          </a:xfrm>
        </p:grpSpPr>
        <p:sp>
          <p:nvSpPr>
            <p:cNvPr id="13711" name="Google Shape;13711;p55"/>
            <p:cNvSpPr/>
            <p:nvPr/>
          </p:nvSpPr>
          <p:spPr>
            <a:xfrm>
              <a:off x="1839112"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2" name="Google Shape;13712;p55"/>
            <p:cNvSpPr/>
            <p:nvPr/>
          </p:nvSpPr>
          <p:spPr>
            <a:xfrm>
              <a:off x="3182171"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3" name="Google Shape;13713;p55"/>
            <p:cNvSpPr/>
            <p:nvPr/>
          </p:nvSpPr>
          <p:spPr>
            <a:xfrm>
              <a:off x="3182171"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3714" name="Google Shape;13714;p55"/>
            <p:cNvCxnSpPr>
              <a:stCxn id="13711" idx="6"/>
              <a:endCxn id="13712" idx="2"/>
            </p:cNvCxnSpPr>
            <p:nvPr/>
          </p:nvCxnSpPr>
          <p:spPr>
            <a:xfrm>
              <a:off x="2414212" y="2496713"/>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13715" name="Google Shape;13715;p55"/>
            <p:cNvCxnSpPr>
              <a:stCxn id="13712" idx="4"/>
              <a:endCxn id="13716" idx="0"/>
            </p:cNvCxnSpPr>
            <p:nvPr/>
          </p:nvCxnSpPr>
          <p:spPr>
            <a:xfrm rot="5400000">
              <a:off x="2669921" y="2240963"/>
              <a:ext cx="256500" cy="1343100"/>
            </a:xfrm>
            <a:prstGeom prst="bentConnector3">
              <a:avLst>
                <a:gd fmla="val 50000" name="adj1"/>
              </a:avLst>
            </a:prstGeom>
            <a:noFill/>
            <a:ln cap="flat" cmpd="sng" w="9525">
              <a:solidFill>
                <a:srgbClr val="325D79"/>
              </a:solidFill>
              <a:prstDash val="solid"/>
              <a:round/>
              <a:headEnd len="med" w="med" type="none"/>
              <a:tailEnd len="med" w="med" type="none"/>
            </a:ln>
          </p:spPr>
        </p:cxnSp>
        <p:cxnSp>
          <p:nvCxnSpPr>
            <p:cNvPr id="13717" name="Google Shape;13717;p55"/>
            <p:cNvCxnSpPr>
              <a:stCxn id="13716" idx="6"/>
              <a:endCxn id="13713" idx="2"/>
            </p:cNvCxnSpPr>
            <p:nvPr/>
          </p:nvCxnSpPr>
          <p:spPr>
            <a:xfrm>
              <a:off x="2414212" y="3328316"/>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13718" name="Google Shape;13718;p55"/>
            <p:cNvCxnSpPr>
              <a:stCxn id="13713" idx="4"/>
              <a:endCxn id="13719" idx="0"/>
            </p:cNvCxnSpPr>
            <p:nvPr/>
          </p:nvCxnSpPr>
          <p:spPr>
            <a:xfrm rot="5400000">
              <a:off x="2672171" y="3070316"/>
              <a:ext cx="252000" cy="1343100"/>
            </a:xfrm>
            <a:prstGeom prst="bentConnector3">
              <a:avLst>
                <a:gd fmla="val 49996" name="adj1"/>
              </a:avLst>
            </a:prstGeom>
            <a:noFill/>
            <a:ln cap="flat" cmpd="sng" w="9525">
              <a:solidFill>
                <a:srgbClr val="325D79"/>
              </a:solidFill>
              <a:prstDash val="solid"/>
              <a:round/>
              <a:headEnd len="med" w="med" type="none"/>
              <a:tailEnd len="med" w="med" type="none"/>
            </a:ln>
          </p:spPr>
        </p:cxnSp>
        <p:sp>
          <p:nvSpPr>
            <p:cNvPr id="13716" name="Google Shape;13716;p55"/>
            <p:cNvSpPr/>
            <p:nvPr/>
          </p:nvSpPr>
          <p:spPr>
            <a:xfrm>
              <a:off x="1839112"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9" name="Google Shape;13719;p55"/>
            <p:cNvSpPr/>
            <p:nvPr/>
          </p:nvSpPr>
          <p:spPr>
            <a:xfrm>
              <a:off x="1839112"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0" name="Google Shape;13720;p55"/>
            <p:cNvSpPr/>
            <p:nvPr/>
          </p:nvSpPr>
          <p:spPr>
            <a:xfrm>
              <a:off x="3182171"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3721" name="Google Shape;13721;p55"/>
            <p:cNvCxnSpPr>
              <a:endCxn id="13720" idx="2"/>
            </p:cNvCxnSpPr>
            <p:nvPr/>
          </p:nvCxnSpPr>
          <p:spPr>
            <a:xfrm>
              <a:off x="2413871" y="4154498"/>
              <a:ext cx="768300" cy="900"/>
            </a:xfrm>
            <a:prstGeom prst="bentConnector3">
              <a:avLst>
                <a:gd fmla="val 50000" name="adj1"/>
              </a:avLst>
            </a:prstGeom>
            <a:noFill/>
            <a:ln cap="flat" cmpd="sng" w="9525">
              <a:solidFill>
                <a:srgbClr val="325D79"/>
              </a:solidFill>
              <a:prstDash val="solid"/>
              <a:round/>
              <a:headEnd len="med" w="med" type="none"/>
              <a:tailEnd len="med" w="med" type="none"/>
            </a:ln>
          </p:spPr>
        </p:cxnSp>
      </p:grpSp>
      <p:grpSp>
        <p:nvGrpSpPr>
          <p:cNvPr id="13722" name="Google Shape;13722;p55"/>
          <p:cNvGrpSpPr/>
          <p:nvPr/>
        </p:nvGrpSpPr>
        <p:grpSpPr>
          <a:xfrm>
            <a:off x="3481439" y="976671"/>
            <a:ext cx="1637968" cy="154942"/>
            <a:chOff x="238125" y="2506075"/>
            <a:chExt cx="7115411" cy="673075"/>
          </a:xfrm>
        </p:grpSpPr>
        <p:sp>
          <p:nvSpPr>
            <p:cNvPr id="13723" name="Google Shape;13723;p55"/>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4" name="Google Shape;13724;p55"/>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5" name="Google Shape;13725;p55"/>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6" name="Google Shape;13726;p55"/>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7" name="Google Shape;13727;p55"/>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28" name="Google Shape;13728;p55"/>
          <p:cNvGrpSpPr/>
          <p:nvPr/>
        </p:nvGrpSpPr>
        <p:grpSpPr>
          <a:xfrm>
            <a:off x="720124" y="1298269"/>
            <a:ext cx="2476762" cy="91743"/>
            <a:chOff x="1464850" y="436376"/>
            <a:chExt cx="6001362" cy="222300"/>
          </a:xfrm>
        </p:grpSpPr>
        <p:sp>
          <p:nvSpPr>
            <p:cNvPr id="13729" name="Google Shape;13729;p55"/>
            <p:cNvSpPr/>
            <p:nvPr/>
          </p:nvSpPr>
          <p:spPr>
            <a:xfrm>
              <a:off x="1464850"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0" name="Google Shape;13730;p55"/>
            <p:cNvSpPr/>
            <p:nvPr/>
          </p:nvSpPr>
          <p:spPr>
            <a:xfrm>
              <a:off x="4410215"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1" name="Google Shape;13731;p55"/>
            <p:cNvSpPr/>
            <p:nvPr/>
          </p:nvSpPr>
          <p:spPr>
            <a:xfrm>
              <a:off x="7243912"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2" name="Google Shape;13732;p55"/>
            <p:cNvSpPr/>
            <p:nvPr/>
          </p:nvSpPr>
          <p:spPr>
            <a:xfrm>
              <a:off x="2920366"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3" name="Google Shape;13733;p55"/>
            <p:cNvSpPr/>
            <p:nvPr/>
          </p:nvSpPr>
          <p:spPr>
            <a:xfrm>
              <a:off x="5831847"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3734" name="Google Shape;13734;p55"/>
            <p:cNvCxnSpPr/>
            <p:nvPr/>
          </p:nvCxnSpPr>
          <p:spPr>
            <a:xfrm>
              <a:off x="1798637"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13735" name="Google Shape;13735;p55"/>
            <p:cNvCxnSpPr/>
            <p:nvPr/>
          </p:nvCxnSpPr>
          <p:spPr>
            <a:xfrm>
              <a:off x="327624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13736" name="Google Shape;13736;p55"/>
            <p:cNvCxnSpPr/>
            <p:nvPr/>
          </p:nvCxnSpPr>
          <p:spPr>
            <a:xfrm>
              <a:off x="475389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13737" name="Google Shape;13737;p55"/>
            <p:cNvCxnSpPr/>
            <p:nvPr/>
          </p:nvCxnSpPr>
          <p:spPr>
            <a:xfrm>
              <a:off x="6143961" y="547513"/>
              <a:ext cx="988200" cy="0"/>
            </a:xfrm>
            <a:prstGeom prst="straightConnector1">
              <a:avLst/>
            </a:prstGeom>
            <a:noFill/>
            <a:ln cap="flat" cmpd="sng" w="9525">
              <a:solidFill>
                <a:srgbClr val="5F7D95"/>
              </a:solidFill>
              <a:prstDash val="solid"/>
              <a:round/>
              <a:headEnd len="med" w="med" type="none"/>
              <a:tailEnd len="med" w="med" type="none"/>
            </a:ln>
          </p:spPr>
        </p:cxnSp>
      </p:grpSp>
      <p:grpSp>
        <p:nvGrpSpPr>
          <p:cNvPr id="13738" name="Google Shape;13738;p55"/>
          <p:cNvGrpSpPr/>
          <p:nvPr/>
        </p:nvGrpSpPr>
        <p:grpSpPr>
          <a:xfrm>
            <a:off x="706391" y="2533734"/>
            <a:ext cx="1452710" cy="651923"/>
            <a:chOff x="803162" y="2667727"/>
            <a:chExt cx="1411906" cy="633611"/>
          </a:xfrm>
        </p:grpSpPr>
        <p:cxnSp>
          <p:nvCxnSpPr>
            <p:cNvPr id="13739" name="Google Shape;13739;p55"/>
            <p:cNvCxnSpPr>
              <a:stCxn id="13740" idx="2"/>
              <a:endCxn id="13741" idx="0"/>
            </p:cNvCxnSpPr>
            <p:nvPr/>
          </p:nvCxnSpPr>
          <p:spPr>
            <a:xfrm flipH="1" rot="-5400000">
              <a:off x="1629114" y="2672827"/>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13742" name="Google Shape;13742;p55"/>
            <p:cNvCxnSpPr>
              <a:stCxn id="13743" idx="0"/>
              <a:endCxn id="13740" idx="2"/>
            </p:cNvCxnSpPr>
            <p:nvPr/>
          </p:nvCxnSpPr>
          <p:spPr>
            <a:xfrm rot="-5400000">
              <a:off x="1259830" y="2672682"/>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13744" name="Google Shape;13744;p55"/>
            <p:cNvCxnSpPr>
              <a:stCxn id="13743" idx="2"/>
              <a:endCxn id="13745" idx="0"/>
            </p:cNvCxnSpPr>
            <p:nvPr/>
          </p:nvCxnSpPr>
          <p:spPr>
            <a:xfrm flipH="1" rot="-5400000">
              <a:off x="1163380"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13746" name="Google Shape;13746;p55"/>
            <p:cNvCxnSpPr>
              <a:stCxn id="13747" idx="0"/>
              <a:endCxn id="13743" idx="2"/>
            </p:cNvCxnSpPr>
            <p:nvPr/>
          </p:nvCxnSpPr>
          <p:spPr>
            <a:xfrm rot="-5400000">
              <a:off x="987062"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13748" name="Google Shape;13748;p55"/>
            <p:cNvCxnSpPr>
              <a:stCxn id="13741" idx="2"/>
              <a:endCxn id="13749" idx="0"/>
            </p:cNvCxnSpPr>
            <p:nvPr/>
          </p:nvCxnSpPr>
          <p:spPr>
            <a:xfrm flipH="1" rot="-5400000">
              <a:off x="1901948"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13750" name="Google Shape;13750;p55"/>
            <p:cNvCxnSpPr>
              <a:stCxn id="13751" idx="0"/>
              <a:endCxn id="13741" idx="2"/>
            </p:cNvCxnSpPr>
            <p:nvPr/>
          </p:nvCxnSpPr>
          <p:spPr>
            <a:xfrm rot="-5400000">
              <a:off x="1725631"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sp>
          <p:nvSpPr>
            <p:cNvPr id="13747" name="Google Shape;13747;p55"/>
            <p:cNvSpPr/>
            <p:nvPr/>
          </p:nvSpPr>
          <p:spPr>
            <a:xfrm>
              <a:off x="803162"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3745" name="Google Shape;13745;p55"/>
            <p:cNvSpPr/>
            <p:nvPr/>
          </p:nvSpPr>
          <p:spPr>
            <a:xfrm>
              <a:off x="1155799"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3751" name="Google Shape;13751;p55"/>
            <p:cNvSpPr/>
            <p:nvPr/>
          </p:nvSpPr>
          <p:spPr>
            <a:xfrm>
              <a:off x="1541731"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3749" name="Google Shape;13749;p55"/>
            <p:cNvSpPr/>
            <p:nvPr/>
          </p:nvSpPr>
          <p:spPr>
            <a:xfrm>
              <a:off x="1894368"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3741" name="Google Shape;13741;p55"/>
            <p:cNvSpPr/>
            <p:nvPr/>
          </p:nvSpPr>
          <p:spPr>
            <a:xfrm>
              <a:off x="1718048"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3743" name="Google Shape;13743;p55"/>
            <p:cNvSpPr/>
            <p:nvPr/>
          </p:nvSpPr>
          <p:spPr>
            <a:xfrm>
              <a:off x="979480"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3740" name="Google Shape;13740;p55"/>
            <p:cNvSpPr/>
            <p:nvPr/>
          </p:nvSpPr>
          <p:spPr>
            <a:xfrm>
              <a:off x="1348764" y="2667727"/>
              <a:ext cx="320700" cy="125100"/>
            </a:xfrm>
            <a:prstGeom prst="roundRect">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grpSp>
      <p:grpSp>
        <p:nvGrpSpPr>
          <p:cNvPr id="13752" name="Google Shape;13752;p55"/>
          <p:cNvGrpSpPr/>
          <p:nvPr/>
        </p:nvGrpSpPr>
        <p:grpSpPr>
          <a:xfrm>
            <a:off x="706393" y="969273"/>
            <a:ext cx="2518541" cy="209309"/>
            <a:chOff x="803163" y="1111966"/>
            <a:chExt cx="2447800" cy="203430"/>
          </a:xfrm>
        </p:grpSpPr>
        <p:grpSp>
          <p:nvGrpSpPr>
            <p:cNvPr id="13753" name="Google Shape;13753;p55"/>
            <p:cNvGrpSpPr/>
            <p:nvPr/>
          </p:nvGrpSpPr>
          <p:grpSpPr>
            <a:xfrm>
              <a:off x="1958180" y="1111966"/>
              <a:ext cx="588019" cy="121396"/>
              <a:chOff x="4808316" y="2800065"/>
              <a:chExt cx="1999386" cy="412910"/>
            </a:xfrm>
          </p:grpSpPr>
          <p:sp>
            <p:nvSpPr>
              <p:cNvPr id="13754" name="Google Shape;13754;p55"/>
              <p:cNvSpPr/>
              <p:nvPr/>
            </p:nvSpPr>
            <p:spPr>
              <a:xfrm>
                <a:off x="4849302" y="3079475"/>
                <a:ext cx="1958400" cy="1335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755" name="Google Shape;13755;p55"/>
              <p:cNvGrpSpPr/>
              <p:nvPr/>
            </p:nvGrpSpPr>
            <p:grpSpPr>
              <a:xfrm>
                <a:off x="4808316" y="2800065"/>
                <a:ext cx="92400" cy="411825"/>
                <a:chOff x="845575" y="2563700"/>
                <a:chExt cx="92400" cy="411825"/>
              </a:xfrm>
            </p:grpSpPr>
            <p:cxnSp>
              <p:nvCxnSpPr>
                <p:cNvPr id="13756" name="Google Shape;13756;p55"/>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13757" name="Google Shape;13757;p55"/>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cxnSp>
          <p:nvCxnSpPr>
            <p:cNvPr id="13758" name="Google Shape;13758;p55"/>
            <p:cNvCxnSpPr/>
            <p:nvPr/>
          </p:nvCxnSpPr>
          <p:spPr>
            <a:xfrm>
              <a:off x="3237251" y="1127387"/>
              <a:ext cx="0" cy="105600"/>
            </a:xfrm>
            <a:prstGeom prst="straightConnector1">
              <a:avLst/>
            </a:prstGeom>
            <a:noFill/>
            <a:ln cap="flat" cmpd="sng" w="9525">
              <a:solidFill>
                <a:srgbClr val="667E92"/>
              </a:solidFill>
              <a:prstDash val="solid"/>
              <a:round/>
              <a:headEnd len="sm" w="sm" type="none"/>
              <a:tailEnd len="sm" w="sm" type="none"/>
            </a:ln>
          </p:spPr>
        </p:cxnSp>
        <p:sp>
          <p:nvSpPr>
            <p:cNvPr id="13759" name="Google Shape;13759;p55"/>
            <p:cNvSpPr/>
            <p:nvPr/>
          </p:nvSpPr>
          <p:spPr>
            <a:xfrm>
              <a:off x="3223663" y="1111974"/>
              <a:ext cx="27300" cy="27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760" name="Google Shape;13760;p55"/>
            <p:cNvGrpSpPr/>
            <p:nvPr/>
          </p:nvGrpSpPr>
          <p:grpSpPr>
            <a:xfrm>
              <a:off x="803163" y="1111974"/>
              <a:ext cx="591158" cy="121545"/>
              <a:chOff x="803163" y="1111974"/>
              <a:chExt cx="591158" cy="121545"/>
            </a:xfrm>
          </p:grpSpPr>
          <p:grpSp>
            <p:nvGrpSpPr>
              <p:cNvPr id="13761" name="Google Shape;13761;p55"/>
              <p:cNvGrpSpPr/>
              <p:nvPr/>
            </p:nvGrpSpPr>
            <p:grpSpPr>
              <a:xfrm>
                <a:off x="803163" y="1111974"/>
                <a:ext cx="27175" cy="121077"/>
                <a:chOff x="845575" y="2563700"/>
                <a:chExt cx="92400" cy="411825"/>
              </a:xfrm>
            </p:grpSpPr>
            <p:cxnSp>
              <p:nvCxnSpPr>
                <p:cNvPr id="13762" name="Google Shape;13762;p55"/>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13763" name="Google Shape;13763;p55"/>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764" name="Google Shape;13764;p55"/>
              <p:cNvSpPr/>
              <p:nvPr/>
            </p:nvSpPr>
            <p:spPr>
              <a:xfrm>
                <a:off x="818321" y="1194219"/>
                <a:ext cx="576000" cy="393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65" name="Google Shape;13765;p55"/>
            <p:cNvGrpSpPr/>
            <p:nvPr/>
          </p:nvGrpSpPr>
          <p:grpSpPr>
            <a:xfrm>
              <a:off x="1381910" y="1194219"/>
              <a:ext cx="588341" cy="121177"/>
              <a:chOff x="1381910" y="1194219"/>
              <a:chExt cx="588341" cy="121177"/>
            </a:xfrm>
          </p:grpSpPr>
          <p:grpSp>
            <p:nvGrpSpPr>
              <p:cNvPr id="13766" name="Google Shape;13766;p55"/>
              <p:cNvGrpSpPr/>
              <p:nvPr/>
            </p:nvGrpSpPr>
            <p:grpSpPr>
              <a:xfrm rot="10800000">
                <a:off x="1381910" y="1194319"/>
                <a:ext cx="27175" cy="121077"/>
                <a:chOff x="2070100" y="2563700"/>
                <a:chExt cx="92400" cy="411825"/>
              </a:xfrm>
            </p:grpSpPr>
            <p:cxnSp>
              <p:nvCxnSpPr>
                <p:cNvPr id="13767" name="Google Shape;13767;p55"/>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13768" name="Google Shape;13768;p55"/>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769" name="Google Shape;13769;p55"/>
              <p:cNvSpPr/>
              <p:nvPr/>
            </p:nvSpPr>
            <p:spPr>
              <a:xfrm>
                <a:off x="1394250" y="1194219"/>
                <a:ext cx="5760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70" name="Google Shape;13770;p55"/>
            <p:cNvGrpSpPr/>
            <p:nvPr/>
          </p:nvGrpSpPr>
          <p:grpSpPr>
            <a:xfrm>
              <a:off x="2532079" y="1194219"/>
              <a:ext cx="704927" cy="121177"/>
              <a:chOff x="2532079" y="1194219"/>
              <a:chExt cx="704927" cy="121177"/>
            </a:xfrm>
          </p:grpSpPr>
          <p:grpSp>
            <p:nvGrpSpPr>
              <p:cNvPr id="13771" name="Google Shape;13771;p55"/>
              <p:cNvGrpSpPr/>
              <p:nvPr/>
            </p:nvGrpSpPr>
            <p:grpSpPr>
              <a:xfrm rot="10800000">
                <a:off x="2532079" y="1194319"/>
                <a:ext cx="27175" cy="121077"/>
                <a:chOff x="2070100" y="2563700"/>
                <a:chExt cx="92400" cy="411825"/>
              </a:xfrm>
            </p:grpSpPr>
            <p:cxnSp>
              <p:nvCxnSpPr>
                <p:cNvPr id="13772" name="Google Shape;13772;p55"/>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13773" name="Google Shape;13773;p55"/>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774" name="Google Shape;13774;p55"/>
              <p:cNvSpPr/>
              <p:nvPr/>
            </p:nvSpPr>
            <p:spPr>
              <a:xfrm>
                <a:off x="2546107" y="1194219"/>
                <a:ext cx="6909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775" name="Google Shape;13775;p55"/>
          <p:cNvGrpSpPr/>
          <p:nvPr/>
        </p:nvGrpSpPr>
        <p:grpSpPr>
          <a:xfrm>
            <a:off x="3499403" y="3665904"/>
            <a:ext cx="1567778" cy="491677"/>
            <a:chOff x="5194708" y="3484366"/>
            <a:chExt cx="3148148" cy="987304"/>
          </a:xfrm>
        </p:grpSpPr>
        <p:grpSp>
          <p:nvGrpSpPr>
            <p:cNvPr id="13776" name="Google Shape;13776;p55"/>
            <p:cNvGrpSpPr/>
            <p:nvPr/>
          </p:nvGrpSpPr>
          <p:grpSpPr>
            <a:xfrm>
              <a:off x="7531521" y="3484366"/>
              <a:ext cx="811335" cy="987304"/>
              <a:chOff x="3379425" y="1617275"/>
              <a:chExt cx="1090650" cy="1327200"/>
            </a:xfrm>
          </p:grpSpPr>
          <p:sp>
            <p:nvSpPr>
              <p:cNvPr id="13777" name="Google Shape;13777;p55"/>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8" name="Google Shape;13778;p55"/>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9" name="Google Shape;13779;p55"/>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80" name="Google Shape;13780;p55"/>
            <p:cNvGrpSpPr/>
            <p:nvPr/>
          </p:nvGrpSpPr>
          <p:grpSpPr>
            <a:xfrm>
              <a:off x="6752546" y="3484366"/>
              <a:ext cx="811428" cy="987304"/>
              <a:chOff x="2332275" y="1617275"/>
              <a:chExt cx="1090775" cy="1327200"/>
            </a:xfrm>
          </p:grpSpPr>
          <p:sp>
            <p:nvSpPr>
              <p:cNvPr id="13781" name="Google Shape;13781;p55"/>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2" name="Google Shape;13782;p55"/>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3" name="Google Shape;13783;p55"/>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84" name="Google Shape;13784;p55"/>
            <p:cNvGrpSpPr/>
            <p:nvPr/>
          </p:nvGrpSpPr>
          <p:grpSpPr>
            <a:xfrm>
              <a:off x="5973664" y="3484366"/>
              <a:ext cx="811335" cy="987304"/>
              <a:chOff x="1285250" y="1617275"/>
              <a:chExt cx="1090650" cy="1327200"/>
            </a:xfrm>
          </p:grpSpPr>
          <p:sp>
            <p:nvSpPr>
              <p:cNvPr id="13785" name="Google Shape;13785;p55"/>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6" name="Google Shape;13786;p55"/>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7" name="Google Shape;13787;p55"/>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88" name="Google Shape;13788;p55"/>
            <p:cNvGrpSpPr/>
            <p:nvPr/>
          </p:nvGrpSpPr>
          <p:grpSpPr>
            <a:xfrm>
              <a:off x="5194708" y="3484366"/>
              <a:ext cx="811409" cy="987304"/>
              <a:chOff x="238125" y="1617275"/>
              <a:chExt cx="1090750" cy="1327200"/>
            </a:xfrm>
          </p:grpSpPr>
          <p:sp>
            <p:nvSpPr>
              <p:cNvPr id="13789" name="Google Shape;13789;p55"/>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0" name="Google Shape;13790;p55"/>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1" name="Google Shape;13791;p55"/>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792" name="Google Shape;13792;p55"/>
          <p:cNvGrpSpPr/>
          <p:nvPr/>
        </p:nvGrpSpPr>
        <p:grpSpPr>
          <a:xfrm>
            <a:off x="3460012" y="3146315"/>
            <a:ext cx="1616964" cy="346256"/>
            <a:chOff x="1808063" y="4294338"/>
            <a:chExt cx="3370782" cy="721817"/>
          </a:xfrm>
        </p:grpSpPr>
        <p:sp>
          <p:nvSpPr>
            <p:cNvPr id="13793" name="Google Shape;13793;p55"/>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4" name="Google Shape;13794;p55"/>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5" name="Google Shape;13795;p55"/>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6" name="Google Shape;13796;p55"/>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7" name="Google Shape;13797;p55"/>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8" name="Google Shape;13798;p55"/>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9" name="Google Shape;13799;p55"/>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0" name="Google Shape;13800;p55"/>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1" name="Google Shape;13801;p55"/>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2" name="Google Shape;13802;p55"/>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03" name="Google Shape;13803;p55"/>
          <p:cNvGrpSpPr/>
          <p:nvPr/>
        </p:nvGrpSpPr>
        <p:grpSpPr>
          <a:xfrm>
            <a:off x="738224" y="3432344"/>
            <a:ext cx="1295882" cy="646587"/>
            <a:chOff x="834100" y="3642869"/>
            <a:chExt cx="1259483" cy="628426"/>
          </a:xfrm>
        </p:grpSpPr>
        <p:sp>
          <p:nvSpPr>
            <p:cNvPr id="13804" name="Google Shape;13804;p55"/>
            <p:cNvSpPr/>
            <p:nvPr/>
          </p:nvSpPr>
          <p:spPr>
            <a:xfrm>
              <a:off x="1557115" y="4061516"/>
              <a:ext cx="127079" cy="163426"/>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5" name="Google Shape;13805;p55"/>
            <p:cNvSpPr/>
            <p:nvPr/>
          </p:nvSpPr>
          <p:spPr>
            <a:xfrm>
              <a:off x="1847875" y="4224937"/>
              <a:ext cx="161119" cy="4"/>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6" name="Google Shape;13806;p55"/>
            <p:cNvSpPr/>
            <p:nvPr/>
          </p:nvSpPr>
          <p:spPr>
            <a:xfrm>
              <a:off x="1684189" y="4176763"/>
              <a:ext cx="163690" cy="94532"/>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7" name="Google Shape;13807;p55"/>
            <p:cNvSpPr/>
            <p:nvPr/>
          </p:nvSpPr>
          <p:spPr>
            <a:xfrm>
              <a:off x="1246916" y="3961205"/>
              <a:ext cx="77612" cy="4"/>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8" name="Google Shape;13808;p55"/>
            <p:cNvSpPr/>
            <p:nvPr/>
          </p:nvSpPr>
          <p:spPr>
            <a:xfrm>
              <a:off x="854078" y="3861292"/>
              <a:ext cx="154429" cy="4"/>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9" name="Google Shape;13809;p55"/>
            <p:cNvSpPr/>
            <p:nvPr/>
          </p:nvSpPr>
          <p:spPr>
            <a:xfrm>
              <a:off x="1164630" y="3861309"/>
              <a:ext cx="79574" cy="199792"/>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0" name="Google Shape;13810;p55"/>
            <p:cNvSpPr/>
            <p:nvPr/>
          </p:nvSpPr>
          <p:spPr>
            <a:xfrm>
              <a:off x="854078" y="4061097"/>
              <a:ext cx="146866" cy="4"/>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1" name="Google Shape;13811;p55"/>
            <p:cNvSpPr/>
            <p:nvPr/>
          </p:nvSpPr>
          <p:spPr>
            <a:xfrm>
              <a:off x="1000939" y="4005884"/>
              <a:ext cx="163695" cy="94514"/>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2" name="Google Shape;13812;p55"/>
            <p:cNvSpPr/>
            <p:nvPr/>
          </p:nvSpPr>
          <p:spPr>
            <a:xfrm>
              <a:off x="1008502" y="3822418"/>
              <a:ext cx="163690" cy="94528"/>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3" name="Google Shape;13813;p55"/>
            <p:cNvSpPr/>
            <p:nvPr/>
          </p:nvSpPr>
          <p:spPr>
            <a:xfrm>
              <a:off x="1603156" y="3961205"/>
              <a:ext cx="77612" cy="4"/>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4" name="Google Shape;13814;p55"/>
            <p:cNvSpPr/>
            <p:nvPr/>
          </p:nvSpPr>
          <p:spPr>
            <a:xfrm>
              <a:off x="1926576" y="3861292"/>
              <a:ext cx="144308" cy="4"/>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5" name="Google Shape;13815;p55"/>
            <p:cNvSpPr/>
            <p:nvPr/>
          </p:nvSpPr>
          <p:spPr>
            <a:xfrm>
              <a:off x="1680763" y="3861309"/>
              <a:ext cx="82127" cy="199792"/>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6" name="Google Shape;13816;p55"/>
            <p:cNvSpPr/>
            <p:nvPr/>
          </p:nvSpPr>
          <p:spPr>
            <a:xfrm>
              <a:off x="1926576" y="4061097"/>
              <a:ext cx="144308" cy="4"/>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7" name="Google Shape;13817;p55"/>
            <p:cNvSpPr/>
            <p:nvPr/>
          </p:nvSpPr>
          <p:spPr>
            <a:xfrm>
              <a:off x="1762436" y="3822418"/>
              <a:ext cx="163677" cy="94528"/>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8" name="Google Shape;13818;p55"/>
            <p:cNvSpPr/>
            <p:nvPr/>
          </p:nvSpPr>
          <p:spPr>
            <a:xfrm>
              <a:off x="1762886" y="4005884"/>
              <a:ext cx="163695" cy="94514"/>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9" name="Google Shape;13819;p55"/>
            <p:cNvSpPr/>
            <p:nvPr/>
          </p:nvSpPr>
          <p:spPr>
            <a:xfrm>
              <a:off x="1325004" y="3820086"/>
              <a:ext cx="278558" cy="278382"/>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0" name="Google Shape;13820;p55"/>
            <p:cNvSpPr/>
            <p:nvPr/>
          </p:nvSpPr>
          <p:spPr>
            <a:xfrm>
              <a:off x="1235816" y="3689223"/>
              <a:ext cx="134752" cy="171223"/>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1" name="Google Shape;13821;p55"/>
            <p:cNvSpPr/>
            <p:nvPr/>
          </p:nvSpPr>
          <p:spPr>
            <a:xfrm>
              <a:off x="910512" y="3689223"/>
              <a:ext cx="161618" cy="4"/>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2" name="Google Shape;13822;p55"/>
            <p:cNvSpPr/>
            <p:nvPr/>
          </p:nvSpPr>
          <p:spPr>
            <a:xfrm>
              <a:off x="1072126" y="3642869"/>
              <a:ext cx="163695" cy="94532"/>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3" name="Google Shape;13823;p55"/>
            <p:cNvSpPr/>
            <p:nvPr/>
          </p:nvSpPr>
          <p:spPr>
            <a:xfrm>
              <a:off x="1235913" y="4073301"/>
              <a:ext cx="134655" cy="15164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4" name="Google Shape;13824;p55"/>
            <p:cNvSpPr/>
            <p:nvPr/>
          </p:nvSpPr>
          <p:spPr>
            <a:xfrm>
              <a:off x="910512" y="4224937"/>
              <a:ext cx="161618" cy="4"/>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5" name="Google Shape;13825;p55"/>
            <p:cNvSpPr/>
            <p:nvPr/>
          </p:nvSpPr>
          <p:spPr>
            <a:xfrm>
              <a:off x="1072126" y="4176763"/>
              <a:ext cx="163695" cy="94532"/>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6" name="Google Shape;13826;p55"/>
            <p:cNvSpPr/>
            <p:nvPr/>
          </p:nvSpPr>
          <p:spPr>
            <a:xfrm>
              <a:off x="1562328" y="3689223"/>
              <a:ext cx="128816" cy="171223"/>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7" name="Google Shape;13827;p55"/>
            <p:cNvSpPr/>
            <p:nvPr/>
          </p:nvSpPr>
          <p:spPr>
            <a:xfrm>
              <a:off x="1854826" y="3689223"/>
              <a:ext cx="154169" cy="4"/>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8" name="Google Shape;13828;p55"/>
            <p:cNvSpPr/>
            <p:nvPr/>
          </p:nvSpPr>
          <p:spPr>
            <a:xfrm>
              <a:off x="1691140" y="3642869"/>
              <a:ext cx="163690" cy="94532"/>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829" name="Google Shape;13829;p55"/>
            <p:cNvGrpSpPr/>
            <p:nvPr/>
          </p:nvGrpSpPr>
          <p:grpSpPr>
            <a:xfrm>
              <a:off x="1360364" y="3847835"/>
              <a:ext cx="208119" cy="224359"/>
              <a:chOff x="1360769" y="3847100"/>
              <a:chExt cx="208119" cy="224359"/>
            </a:xfrm>
          </p:grpSpPr>
          <p:sp>
            <p:nvSpPr>
              <p:cNvPr id="13830" name="Google Shape;13830;p55"/>
              <p:cNvSpPr/>
              <p:nvPr/>
            </p:nvSpPr>
            <p:spPr>
              <a:xfrm>
                <a:off x="1360769" y="3847113"/>
                <a:ext cx="99163" cy="224346"/>
              </a:xfrm>
              <a:custGeom>
                <a:rect b="b" l="l" r="r" t="t"/>
                <a:pathLst>
                  <a:path extrusionOk="0" fill="none" h="50901" w="22486">
                    <a:moveTo>
                      <a:pt x="22384" y="2729"/>
                    </a:moveTo>
                    <a:cubicBezTo>
                      <a:pt x="22333" y="2383"/>
                      <a:pt x="22249" y="2040"/>
                      <a:pt x="22128" y="1711"/>
                    </a:cubicBezTo>
                    <a:cubicBezTo>
                      <a:pt x="21742" y="675"/>
                      <a:pt x="20979" y="1"/>
                      <a:pt x="19582" y="1"/>
                    </a:cubicBezTo>
                    <a:cubicBezTo>
                      <a:pt x="17966" y="1"/>
                      <a:pt x="17204" y="913"/>
                      <a:pt x="16883" y="2229"/>
                    </a:cubicBezTo>
                    <a:cubicBezTo>
                      <a:pt x="13443" y="1682"/>
                      <a:pt x="10331" y="4356"/>
                      <a:pt x="10353" y="7840"/>
                    </a:cubicBezTo>
                    <a:cubicBezTo>
                      <a:pt x="10353" y="7997"/>
                      <a:pt x="10364" y="8150"/>
                      <a:pt x="10378" y="8300"/>
                    </a:cubicBezTo>
                    <a:cubicBezTo>
                      <a:pt x="7945" y="7307"/>
                      <a:pt x="5147" y="7957"/>
                      <a:pt x="3404" y="9923"/>
                    </a:cubicBezTo>
                    <a:cubicBezTo>
                      <a:pt x="1660" y="11889"/>
                      <a:pt x="1343" y="14742"/>
                      <a:pt x="2616" y="17040"/>
                    </a:cubicBezTo>
                    <a:cubicBezTo>
                      <a:pt x="930" y="18382"/>
                      <a:pt x="0" y="20454"/>
                      <a:pt x="120" y="22607"/>
                    </a:cubicBezTo>
                    <a:cubicBezTo>
                      <a:pt x="241" y="24755"/>
                      <a:pt x="1394" y="26714"/>
                      <a:pt x="3218" y="27860"/>
                    </a:cubicBezTo>
                    <a:cubicBezTo>
                      <a:pt x="748" y="30913"/>
                      <a:pt x="1707" y="35462"/>
                      <a:pt x="5202" y="37260"/>
                    </a:cubicBezTo>
                    <a:cubicBezTo>
                      <a:pt x="5173" y="37490"/>
                      <a:pt x="5162" y="37720"/>
                      <a:pt x="5162" y="37954"/>
                    </a:cubicBezTo>
                    <a:cubicBezTo>
                      <a:pt x="5162" y="40832"/>
                      <a:pt x="7125" y="43243"/>
                      <a:pt x="9784" y="43943"/>
                    </a:cubicBezTo>
                    <a:cubicBezTo>
                      <a:pt x="10776" y="46782"/>
                      <a:pt x="13818" y="48350"/>
                      <a:pt x="16708" y="47511"/>
                    </a:cubicBezTo>
                    <a:cubicBezTo>
                      <a:pt x="16835" y="49437"/>
                      <a:pt x="17525" y="50900"/>
                      <a:pt x="19582" y="50900"/>
                    </a:cubicBezTo>
                    <a:cubicBezTo>
                      <a:pt x="22482" y="50900"/>
                      <a:pt x="22439" y="48390"/>
                      <a:pt x="22482" y="48401"/>
                    </a:cubicBezTo>
                    <a:cubicBezTo>
                      <a:pt x="22486" y="48401"/>
                      <a:pt x="22417" y="2722"/>
                      <a:pt x="22384" y="2729"/>
                    </a:cubicBezTo>
                    <a:close/>
                  </a:path>
                </a:pathLst>
              </a:custGeom>
              <a:noFill/>
              <a:ln cap="flat" cmpd="sng" w="9525">
                <a:solidFill>
                  <a:srgbClr val="E4E9E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1" name="Google Shape;13831;p55"/>
              <p:cNvSpPr/>
              <p:nvPr/>
            </p:nvSpPr>
            <p:spPr>
              <a:xfrm>
                <a:off x="1418941" y="3907967"/>
                <a:ext cx="40718" cy="51312"/>
              </a:xfrm>
              <a:custGeom>
                <a:rect b="b" l="l" r="r" t="t"/>
                <a:pathLst>
                  <a:path extrusionOk="0" fill="none" h="11642" w="9233">
                    <a:moveTo>
                      <a:pt x="9233" y="1"/>
                    </a:moveTo>
                    <a:cubicBezTo>
                      <a:pt x="9233" y="1"/>
                      <a:pt x="0" y="570"/>
                      <a:pt x="2586" y="1164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2" name="Google Shape;13832;p55"/>
              <p:cNvSpPr/>
              <p:nvPr/>
            </p:nvSpPr>
            <p:spPr>
              <a:xfrm>
                <a:off x="1432983" y="3877824"/>
                <a:ext cx="26566" cy="25035"/>
              </a:xfrm>
              <a:custGeom>
                <a:rect b="b" l="l" r="r" t="t"/>
                <a:pathLst>
                  <a:path extrusionOk="0" fill="none" h="5680" w="6024">
                    <a:moveTo>
                      <a:pt x="1" y="1795"/>
                    </a:moveTo>
                    <a:cubicBezTo>
                      <a:pt x="1" y="1795"/>
                      <a:pt x="6023" y="0"/>
                      <a:pt x="6023" y="5680"/>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3" name="Google Shape;13833;p55"/>
              <p:cNvSpPr/>
              <p:nvPr/>
            </p:nvSpPr>
            <p:spPr>
              <a:xfrm>
                <a:off x="1406421" y="3881663"/>
                <a:ext cx="8727" cy="21196"/>
              </a:xfrm>
              <a:custGeom>
                <a:rect b="b" l="l" r="r" t="t"/>
                <a:pathLst>
                  <a:path extrusionOk="0" fill="none" h="4809" w="1979">
                    <a:moveTo>
                      <a:pt x="1" y="1"/>
                    </a:moveTo>
                    <a:cubicBezTo>
                      <a:pt x="1" y="1"/>
                      <a:pt x="1" y="2730"/>
                      <a:pt x="1978" y="4809"/>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4" name="Google Shape;13834;p55"/>
              <p:cNvSpPr/>
              <p:nvPr/>
            </p:nvSpPr>
            <p:spPr>
              <a:xfrm>
                <a:off x="1372301" y="3910479"/>
                <a:ext cx="51967" cy="15131"/>
              </a:xfrm>
              <a:custGeom>
                <a:rect b="b" l="l" r="r" t="t"/>
                <a:pathLst>
                  <a:path extrusionOk="0" fill="none" h="3433" w="11784">
                    <a:moveTo>
                      <a:pt x="1" y="2663"/>
                    </a:moveTo>
                    <a:cubicBezTo>
                      <a:pt x="3364" y="0"/>
                      <a:pt x="6622" y="3433"/>
                      <a:pt x="6622" y="3433"/>
                    </a:cubicBezTo>
                    <a:cubicBezTo>
                      <a:pt x="6622" y="3433"/>
                      <a:pt x="7307" y="387"/>
                      <a:pt x="11783" y="1653"/>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5" name="Google Shape;13835;p55"/>
              <p:cNvSpPr/>
              <p:nvPr/>
            </p:nvSpPr>
            <p:spPr>
              <a:xfrm>
                <a:off x="1383436" y="3963823"/>
                <a:ext cx="27351" cy="50572"/>
              </a:xfrm>
              <a:custGeom>
                <a:rect b="b" l="l" r="r" t="t"/>
                <a:pathLst>
                  <a:path extrusionOk="0" fill="none" h="11474" w="6202">
                    <a:moveTo>
                      <a:pt x="22" y="11474"/>
                    </a:moveTo>
                    <a:cubicBezTo>
                      <a:pt x="22" y="11474"/>
                      <a:pt x="0" y="5735"/>
                      <a:pt x="4440" y="6297"/>
                    </a:cubicBezTo>
                    <a:cubicBezTo>
                      <a:pt x="4440" y="6297"/>
                      <a:pt x="2134" y="3149"/>
                      <a:pt x="6202"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6" name="Google Shape;13836;p55"/>
              <p:cNvSpPr/>
              <p:nvPr/>
            </p:nvSpPr>
            <p:spPr>
              <a:xfrm>
                <a:off x="1398461" y="4014391"/>
                <a:ext cx="12132" cy="31518"/>
              </a:xfrm>
              <a:custGeom>
                <a:rect b="b" l="l" r="r" t="t"/>
                <a:pathLst>
                  <a:path extrusionOk="0" fill="none" h="7151" w="2751">
                    <a:moveTo>
                      <a:pt x="2751" y="1"/>
                    </a:moveTo>
                    <a:cubicBezTo>
                      <a:pt x="2751" y="1"/>
                      <a:pt x="0" y="2963"/>
                      <a:pt x="1806" y="715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7" name="Google Shape;13837;p55"/>
              <p:cNvSpPr/>
              <p:nvPr/>
            </p:nvSpPr>
            <p:spPr>
              <a:xfrm>
                <a:off x="1424264" y="4012138"/>
                <a:ext cx="35284" cy="21165"/>
              </a:xfrm>
              <a:custGeom>
                <a:rect b="b" l="l" r="r" t="t"/>
                <a:pathLst>
                  <a:path extrusionOk="0" fill="none" h="4802" w="8001">
                    <a:moveTo>
                      <a:pt x="8000" y="512"/>
                    </a:moveTo>
                    <a:cubicBezTo>
                      <a:pt x="3783" y="1"/>
                      <a:pt x="1978" y="4087"/>
                      <a:pt x="1978" y="4087"/>
                    </a:cubicBezTo>
                    <a:cubicBezTo>
                      <a:pt x="1978" y="4087"/>
                      <a:pt x="858" y="3598"/>
                      <a:pt x="0" y="4802"/>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8" name="Google Shape;13838;p55"/>
              <p:cNvSpPr/>
              <p:nvPr/>
            </p:nvSpPr>
            <p:spPr>
              <a:xfrm>
                <a:off x="1397156" y="3942280"/>
                <a:ext cx="31183" cy="17449"/>
              </a:xfrm>
              <a:custGeom>
                <a:rect b="b" l="l" r="r" t="t"/>
                <a:pathLst>
                  <a:path extrusionOk="0" fill="none" h="3959" w="7071">
                    <a:moveTo>
                      <a:pt x="7070" y="1"/>
                    </a:moveTo>
                    <a:cubicBezTo>
                      <a:pt x="7070" y="1"/>
                      <a:pt x="2802" y="3959"/>
                      <a:pt x="1"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9" name="Google Shape;13839;p55"/>
              <p:cNvSpPr/>
              <p:nvPr/>
            </p:nvSpPr>
            <p:spPr>
              <a:xfrm>
                <a:off x="1428334" y="3973727"/>
                <a:ext cx="31214" cy="15378"/>
              </a:xfrm>
              <a:custGeom>
                <a:rect b="b" l="l" r="r" t="t"/>
                <a:pathLst>
                  <a:path extrusionOk="0" fill="none" h="3489" w="7078">
                    <a:moveTo>
                      <a:pt x="0" y="1125"/>
                    </a:moveTo>
                    <a:cubicBezTo>
                      <a:pt x="0" y="1125"/>
                      <a:pt x="4411" y="1"/>
                      <a:pt x="7077" y="3488"/>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0" name="Google Shape;13840;p55"/>
              <p:cNvSpPr/>
              <p:nvPr/>
            </p:nvSpPr>
            <p:spPr>
              <a:xfrm>
                <a:off x="1468924" y="3907967"/>
                <a:ext cx="40704" cy="51312"/>
              </a:xfrm>
              <a:custGeom>
                <a:rect b="b" l="l" r="r" t="t"/>
                <a:pathLst>
                  <a:path extrusionOk="0" fill="none" h="11642" w="9230">
                    <a:moveTo>
                      <a:pt x="0" y="1"/>
                    </a:moveTo>
                    <a:cubicBezTo>
                      <a:pt x="0" y="1"/>
                      <a:pt x="9229" y="570"/>
                      <a:pt x="6647" y="1164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1" name="Google Shape;13841;p55"/>
              <p:cNvSpPr/>
              <p:nvPr/>
            </p:nvSpPr>
            <p:spPr>
              <a:xfrm>
                <a:off x="1469021" y="3877824"/>
                <a:ext cx="26561" cy="25035"/>
              </a:xfrm>
              <a:custGeom>
                <a:rect b="b" l="l" r="r" t="t"/>
                <a:pathLst>
                  <a:path extrusionOk="0" fill="none" h="5680" w="6023">
                    <a:moveTo>
                      <a:pt x="6023" y="1795"/>
                    </a:moveTo>
                    <a:cubicBezTo>
                      <a:pt x="6023" y="1795"/>
                      <a:pt x="0" y="0"/>
                      <a:pt x="0" y="5680"/>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2" name="Google Shape;13842;p55"/>
              <p:cNvSpPr/>
              <p:nvPr/>
            </p:nvSpPr>
            <p:spPr>
              <a:xfrm>
                <a:off x="1513434" y="3881663"/>
                <a:ext cx="8710" cy="21196"/>
              </a:xfrm>
              <a:custGeom>
                <a:rect b="b" l="l" r="r" t="t"/>
                <a:pathLst>
                  <a:path extrusionOk="0" fill="none" h="4809" w="1975">
                    <a:moveTo>
                      <a:pt x="1975" y="1"/>
                    </a:moveTo>
                    <a:cubicBezTo>
                      <a:pt x="1975" y="1"/>
                      <a:pt x="1975" y="2730"/>
                      <a:pt x="1" y="4809"/>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3" name="Google Shape;13843;p55"/>
              <p:cNvSpPr/>
              <p:nvPr/>
            </p:nvSpPr>
            <p:spPr>
              <a:xfrm>
                <a:off x="1517778" y="3963823"/>
                <a:ext cx="27355" cy="50572"/>
              </a:xfrm>
              <a:custGeom>
                <a:rect b="b" l="l" r="r" t="t"/>
                <a:pathLst>
                  <a:path extrusionOk="0" fill="none" h="11474" w="6203">
                    <a:moveTo>
                      <a:pt x="6181" y="11474"/>
                    </a:moveTo>
                    <a:cubicBezTo>
                      <a:pt x="6181" y="11474"/>
                      <a:pt x="6202" y="5735"/>
                      <a:pt x="1767" y="6297"/>
                    </a:cubicBezTo>
                    <a:cubicBezTo>
                      <a:pt x="1767" y="6297"/>
                      <a:pt x="4068" y="3149"/>
                      <a:pt x="1"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4" name="Google Shape;13844;p55"/>
              <p:cNvSpPr/>
              <p:nvPr/>
            </p:nvSpPr>
            <p:spPr>
              <a:xfrm>
                <a:off x="1517990" y="4014391"/>
                <a:ext cx="12119" cy="31518"/>
              </a:xfrm>
              <a:custGeom>
                <a:rect b="b" l="l" r="r" t="t"/>
                <a:pathLst>
                  <a:path extrusionOk="0" fill="none" h="7151" w="2748">
                    <a:moveTo>
                      <a:pt x="0" y="1"/>
                    </a:moveTo>
                    <a:cubicBezTo>
                      <a:pt x="0" y="1"/>
                      <a:pt x="2747" y="2963"/>
                      <a:pt x="942" y="715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5" name="Google Shape;13845;p55"/>
              <p:cNvSpPr/>
              <p:nvPr/>
            </p:nvSpPr>
            <p:spPr>
              <a:xfrm>
                <a:off x="1469021" y="4012138"/>
                <a:ext cx="35298" cy="21165"/>
              </a:xfrm>
              <a:custGeom>
                <a:rect b="b" l="l" r="r" t="t"/>
                <a:pathLst>
                  <a:path extrusionOk="0" fill="none" h="4802" w="8004">
                    <a:moveTo>
                      <a:pt x="0" y="512"/>
                    </a:moveTo>
                    <a:cubicBezTo>
                      <a:pt x="4217" y="1"/>
                      <a:pt x="6023" y="4087"/>
                      <a:pt x="6023" y="4087"/>
                    </a:cubicBezTo>
                    <a:cubicBezTo>
                      <a:pt x="6023" y="4087"/>
                      <a:pt x="7143" y="3598"/>
                      <a:pt x="8004" y="4802"/>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6" name="Google Shape;13846;p55"/>
              <p:cNvSpPr/>
              <p:nvPr/>
            </p:nvSpPr>
            <p:spPr>
              <a:xfrm>
                <a:off x="1500244" y="3942280"/>
                <a:ext cx="31183" cy="17449"/>
              </a:xfrm>
              <a:custGeom>
                <a:rect b="b" l="l" r="r" t="t"/>
                <a:pathLst>
                  <a:path extrusionOk="0" fill="none" h="3959" w="7071">
                    <a:moveTo>
                      <a:pt x="1" y="1"/>
                    </a:moveTo>
                    <a:cubicBezTo>
                      <a:pt x="1" y="1"/>
                      <a:pt x="4265" y="3959"/>
                      <a:pt x="7070"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7" name="Google Shape;13847;p55"/>
              <p:cNvSpPr/>
              <p:nvPr/>
            </p:nvSpPr>
            <p:spPr>
              <a:xfrm>
                <a:off x="1469021" y="3973727"/>
                <a:ext cx="31227" cy="15378"/>
              </a:xfrm>
              <a:custGeom>
                <a:rect b="b" l="l" r="r" t="t"/>
                <a:pathLst>
                  <a:path extrusionOk="0" fill="none" h="3489" w="7081">
                    <a:moveTo>
                      <a:pt x="7081" y="1125"/>
                    </a:moveTo>
                    <a:cubicBezTo>
                      <a:pt x="7081" y="1125"/>
                      <a:pt x="2670" y="1"/>
                      <a:pt x="0" y="3488"/>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8" name="Google Shape;13848;p55"/>
              <p:cNvSpPr/>
              <p:nvPr/>
            </p:nvSpPr>
            <p:spPr>
              <a:xfrm>
                <a:off x="1504314" y="3910479"/>
                <a:ext cx="51950" cy="15131"/>
              </a:xfrm>
              <a:custGeom>
                <a:rect b="b" l="l" r="r" t="t"/>
                <a:pathLst>
                  <a:path extrusionOk="0" fill="none" h="3433" w="11780">
                    <a:moveTo>
                      <a:pt x="11780" y="2663"/>
                    </a:moveTo>
                    <a:cubicBezTo>
                      <a:pt x="8420" y="0"/>
                      <a:pt x="5162" y="3433"/>
                      <a:pt x="5162" y="3433"/>
                    </a:cubicBezTo>
                    <a:cubicBezTo>
                      <a:pt x="5162" y="3433"/>
                      <a:pt x="4473" y="387"/>
                      <a:pt x="1" y="1653"/>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9" name="Google Shape;13849;p55"/>
              <p:cNvSpPr/>
              <p:nvPr/>
            </p:nvSpPr>
            <p:spPr>
              <a:xfrm>
                <a:off x="1469738" y="3847100"/>
                <a:ext cx="99150" cy="224346"/>
              </a:xfrm>
              <a:custGeom>
                <a:rect b="b" l="l" r="r" t="t"/>
                <a:pathLst>
                  <a:path extrusionOk="0" fill="none" h="50901" w="22483">
                    <a:moveTo>
                      <a:pt x="99" y="2729"/>
                    </a:moveTo>
                    <a:cubicBezTo>
                      <a:pt x="150" y="2383"/>
                      <a:pt x="237" y="2040"/>
                      <a:pt x="354" y="1711"/>
                    </a:cubicBezTo>
                    <a:cubicBezTo>
                      <a:pt x="744" y="675"/>
                      <a:pt x="1503" y="1"/>
                      <a:pt x="2900" y="1"/>
                    </a:cubicBezTo>
                    <a:cubicBezTo>
                      <a:pt x="4516" y="1"/>
                      <a:pt x="5282" y="913"/>
                      <a:pt x="5600" y="2229"/>
                    </a:cubicBezTo>
                    <a:cubicBezTo>
                      <a:pt x="9040" y="1682"/>
                      <a:pt x="12151" y="4356"/>
                      <a:pt x="12130" y="7840"/>
                    </a:cubicBezTo>
                    <a:cubicBezTo>
                      <a:pt x="12130" y="7997"/>
                      <a:pt x="12119" y="8150"/>
                      <a:pt x="12108" y="8300"/>
                    </a:cubicBezTo>
                    <a:cubicBezTo>
                      <a:pt x="14541" y="7307"/>
                      <a:pt x="17335" y="7957"/>
                      <a:pt x="19082" y="9923"/>
                    </a:cubicBezTo>
                    <a:cubicBezTo>
                      <a:pt x="20826" y="11889"/>
                      <a:pt x="21140" y="14742"/>
                      <a:pt x="19867" y="17040"/>
                    </a:cubicBezTo>
                    <a:cubicBezTo>
                      <a:pt x="21552" y="18379"/>
                      <a:pt x="22482" y="20454"/>
                      <a:pt x="22362" y="22603"/>
                    </a:cubicBezTo>
                    <a:cubicBezTo>
                      <a:pt x="22242" y="24755"/>
                      <a:pt x="21089" y="26714"/>
                      <a:pt x="19265" y="27860"/>
                    </a:cubicBezTo>
                    <a:cubicBezTo>
                      <a:pt x="20440" y="29308"/>
                      <a:pt x="20896" y="31205"/>
                      <a:pt x="20512" y="33029"/>
                    </a:cubicBezTo>
                    <a:cubicBezTo>
                      <a:pt x="20126" y="34853"/>
                      <a:pt x="18940" y="36407"/>
                      <a:pt x="17284" y="37257"/>
                    </a:cubicBezTo>
                    <a:cubicBezTo>
                      <a:pt x="17310" y="37487"/>
                      <a:pt x="17321" y="37720"/>
                      <a:pt x="17324" y="37950"/>
                    </a:cubicBezTo>
                    <a:cubicBezTo>
                      <a:pt x="17321" y="40766"/>
                      <a:pt x="15420" y="43225"/>
                      <a:pt x="12699" y="43940"/>
                    </a:cubicBezTo>
                    <a:cubicBezTo>
                      <a:pt x="11710" y="46782"/>
                      <a:pt x="8664" y="48350"/>
                      <a:pt x="5778" y="47507"/>
                    </a:cubicBezTo>
                    <a:cubicBezTo>
                      <a:pt x="5647" y="49434"/>
                      <a:pt x="4958" y="50900"/>
                      <a:pt x="2900" y="50900"/>
                    </a:cubicBezTo>
                    <a:cubicBezTo>
                      <a:pt x="0" y="50900"/>
                      <a:pt x="40" y="48390"/>
                      <a:pt x="0" y="48401"/>
                    </a:cubicBezTo>
                    <a:cubicBezTo>
                      <a:pt x="0" y="48401"/>
                      <a:pt x="69" y="2722"/>
                      <a:pt x="99" y="2729"/>
                    </a:cubicBezTo>
                    <a:close/>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850" name="Google Shape;13850;p55"/>
            <p:cNvSpPr/>
            <p:nvPr/>
          </p:nvSpPr>
          <p:spPr>
            <a:xfrm>
              <a:off x="2008060" y="4212384"/>
              <a:ext cx="24537" cy="23585"/>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1" name="Google Shape;13851;p55"/>
            <p:cNvSpPr/>
            <p:nvPr/>
          </p:nvSpPr>
          <p:spPr>
            <a:xfrm>
              <a:off x="1545645" y="4049730"/>
              <a:ext cx="24520" cy="23576"/>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2" name="Google Shape;13852;p55"/>
            <p:cNvSpPr/>
            <p:nvPr/>
          </p:nvSpPr>
          <p:spPr>
            <a:xfrm>
              <a:off x="1231521" y="3947489"/>
              <a:ext cx="24524" cy="23576"/>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3" name="Google Shape;13853;p55"/>
            <p:cNvSpPr/>
            <p:nvPr/>
          </p:nvSpPr>
          <p:spPr>
            <a:xfrm>
              <a:off x="834100" y="4046742"/>
              <a:ext cx="24520" cy="23580"/>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4" name="Google Shape;13854;p55"/>
            <p:cNvSpPr/>
            <p:nvPr/>
          </p:nvSpPr>
          <p:spPr>
            <a:xfrm>
              <a:off x="834100" y="3849652"/>
              <a:ext cx="24520" cy="23580"/>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5" name="Google Shape;13855;p55"/>
            <p:cNvSpPr/>
            <p:nvPr/>
          </p:nvSpPr>
          <p:spPr>
            <a:xfrm>
              <a:off x="1668053" y="3947489"/>
              <a:ext cx="24520" cy="23576"/>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6" name="Google Shape;13856;p55"/>
            <p:cNvSpPr/>
            <p:nvPr/>
          </p:nvSpPr>
          <p:spPr>
            <a:xfrm>
              <a:off x="889649" y="3678195"/>
              <a:ext cx="23589" cy="23576"/>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7" name="Google Shape;13857;p55"/>
            <p:cNvSpPr/>
            <p:nvPr/>
          </p:nvSpPr>
          <p:spPr>
            <a:xfrm>
              <a:off x="1357708" y="3848642"/>
              <a:ext cx="24542" cy="23585"/>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8" name="Google Shape;13858;p55"/>
            <p:cNvSpPr/>
            <p:nvPr/>
          </p:nvSpPr>
          <p:spPr>
            <a:xfrm>
              <a:off x="1357708" y="4049730"/>
              <a:ext cx="24542" cy="23585"/>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9" name="Google Shape;13859;p55"/>
            <p:cNvSpPr/>
            <p:nvPr/>
          </p:nvSpPr>
          <p:spPr>
            <a:xfrm>
              <a:off x="889649" y="4212384"/>
              <a:ext cx="24520" cy="23585"/>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0" name="Google Shape;13860;p55"/>
            <p:cNvSpPr/>
            <p:nvPr/>
          </p:nvSpPr>
          <p:spPr>
            <a:xfrm>
              <a:off x="2008060" y="3678195"/>
              <a:ext cx="24537" cy="23576"/>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1" name="Google Shape;13861;p55"/>
            <p:cNvSpPr/>
            <p:nvPr/>
          </p:nvSpPr>
          <p:spPr>
            <a:xfrm>
              <a:off x="1548251" y="3848642"/>
              <a:ext cx="24520" cy="23580"/>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2" name="Google Shape;13862;p55"/>
            <p:cNvSpPr/>
            <p:nvPr/>
          </p:nvSpPr>
          <p:spPr>
            <a:xfrm>
              <a:off x="2069063" y="3847033"/>
              <a:ext cx="24520" cy="23585"/>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3" name="Google Shape;13863;p55"/>
            <p:cNvSpPr/>
            <p:nvPr/>
          </p:nvSpPr>
          <p:spPr>
            <a:xfrm>
              <a:off x="2069063" y="4046870"/>
              <a:ext cx="24520" cy="23576"/>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64" name="Google Shape;13864;p55"/>
          <p:cNvGrpSpPr/>
          <p:nvPr/>
        </p:nvGrpSpPr>
        <p:grpSpPr>
          <a:xfrm rot="5400000">
            <a:off x="5951337" y="3228841"/>
            <a:ext cx="164064" cy="1414916"/>
            <a:chOff x="4428249" y="1369375"/>
            <a:chExt cx="36905" cy="429569"/>
          </a:xfrm>
        </p:grpSpPr>
        <p:sp>
          <p:nvSpPr>
            <p:cNvPr id="13865" name="Google Shape;13865;p55"/>
            <p:cNvSpPr/>
            <p:nvPr/>
          </p:nvSpPr>
          <p:spPr>
            <a:xfrm>
              <a:off x="4428249" y="1369375"/>
              <a:ext cx="2375" cy="429104"/>
            </a:xfrm>
            <a:custGeom>
              <a:rect b="b" l="l" r="r" t="t"/>
              <a:pathLst>
                <a:path extrusionOk="0" h="18328" w="95">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6" name="Google Shape;13866;p55"/>
            <p:cNvSpPr/>
            <p:nvPr/>
          </p:nvSpPr>
          <p:spPr>
            <a:xfrm>
              <a:off x="4428354" y="1369375"/>
              <a:ext cx="36800" cy="2200"/>
            </a:xfrm>
            <a:custGeom>
              <a:rect b="b" l="l" r="r" t="t"/>
              <a:pathLst>
                <a:path extrusionOk="0" h="88" w="1472">
                  <a:moveTo>
                    <a:pt x="65" y="1"/>
                  </a:moveTo>
                  <a:cubicBezTo>
                    <a:pt x="0" y="1"/>
                    <a:pt x="0" y="87"/>
                    <a:pt x="65" y="87"/>
                  </a:cubicBezTo>
                  <a:lnTo>
                    <a:pt x="1414" y="87"/>
                  </a:lnTo>
                  <a:cubicBezTo>
                    <a:pt x="1472" y="87"/>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7" name="Google Shape;13867;p55"/>
            <p:cNvSpPr/>
            <p:nvPr/>
          </p:nvSpPr>
          <p:spPr>
            <a:xfrm>
              <a:off x="4428704" y="1383625"/>
              <a:ext cx="17350" cy="2200"/>
            </a:xfrm>
            <a:custGeom>
              <a:rect b="b" l="l" r="r" t="t"/>
              <a:pathLst>
                <a:path extrusionOk="0" h="88" w="694">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8" name="Google Shape;13868;p55"/>
            <p:cNvSpPr/>
            <p:nvPr/>
          </p:nvSpPr>
          <p:spPr>
            <a:xfrm>
              <a:off x="4428704" y="1397875"/>
              <a:ext cx="17350" cy="2175"/>
            </a:xfrm>
            <a:custGeom>
              <a:rect b="b" l="l" r="r" t="t"/>
              <a:pathLst>
                <a:path extrusionOk="0" h="87" w="694">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9" name="Google Shape;13869;p55"/>
            <p:cNvSpPr/>
            <p:nvPr/>
          </p:nvSpPr>
          <p:spPr>
            <a:xfrm>
              <a:off x="4428704" y="1412125"/>
              <a:ext cx="36100" cy="2175"/>
            </a:xfrm>
            <a:custGeom>
              <a:rect b="b" l="l" r="r" t="t"/>
              <a:pathLst>
                <a:path extrusionOk="0" h="87" w="1444">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0" name="Google Shape;13870;p55"/>
            <p:cNvSpPr/>
            <p:nvPr/>
          </p:nvSpPr>
          <p:spPr>
            <a:xfrm>
              <a:off x="4428354" y="1426350"/>
              <a:ext cx="18050" cy="2200"/>
            </a:xfrm>
            <a:custGeom>
              <a:rect b="b" l="l" r="r" t="t"/>
              <a:pathLst>
                <a:path extrusionOk="0" h="88" w="722">
                  <a:moveTo>
                    <a:pt x="65" y="1"/>
                  </a:moveTo>
                  <a:cubicBezTo>
                    <a:pt x="0" y="1"/>
                    <a:pt x="0" y="87"/>
                    <a:pt x="65" y="87"/>
                  </a:cubicBezTo>
                  <a:lnTo>
                    <a:pt x="664" y="87"/>
                  </a:lnTo>
                  <a:cubicBezTo>
                    <a:pt x="722" y="87"/>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1" name="Google Shape;13871;p55"/>
            <p:cNvSpPr/>
            <p:nvPr/>
          </p:nvSpPr>
          <p:spPr>
            <a:xfrm>
              <a:off x="4428704" y="1440600"/>
              <a:ext cx="17350" cy="2200"/>
            </a:xfrm>
            <a:custGeom>
              <a:rect b="b" l="l" r="r" t="t"/>
              <a:pathLst>
                <a:path extrusionOk="0" h="88" w="694">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2" name="Google Shape;13872;p55"/>
            <p:cNvSpPr/>
            <p:nvPr/>
          </p:nvSpPr>
          <p:spPr>
            <a:xfrm>
              <a:off x="4428704" y="1454850"/>
              <a:ext cx="36100" cy="2375"/>
            </a:xfrm>
            <a:custGeom>
              <a:rect b="b" l="l" r="r" t="t"/>
              <a:pathLst>
                <a:path extrusionOk="0" h="95" w="1444">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3" name="Google Shape;13873;p55"/>
            <p:cNvSpPr/>
            <p:nvPr/>
          </p:nvSpPr>
          <p:spPr>
            <a:xfrm>
              <a:off x="4428354" y="1469100"/>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4" name="Google Shape;13874;p55"/>
            <p:cNvSpPr/>
            <p:nvPr/>
          </p:nvSpPr>
          <p:spPr>
            <a:xfrm>
              <a:off x="4428354" y="1483350"/>
              <a:ext cx="18050" cy="2350"/>
            </a:xfrm>
            <a:custGeom>
              <a:rect b="b" l="l" r="r" t="t"/>
              <a:pathLst>
                <a:path extrusionOk="0" h="94"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5" name="Google Shape;13875;p55"/>
            <p:cNvSpPr/>
            <p:nvPr/>
          </p:nvSpPr>
          <p:spPr>
            <a:xfrm>
              <a:off x="4428704" y="1497575"/>
              <a:ext cx="36100" cy="2200"/>
            </a:xfrm>
            <a:custGeom>
              <a:rect b="b" l="l" r="r" t="t"/>
              <a:pathLst>
                <a:path extrusionOk="0" h="88" w="1444">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6" name="Google Shape;13876;p55"/>
            <p:cNvSpPr/>
            <p:nvPr/>
          </p:nvSpPr>
          <p:spPr>
            <a:xfrm>
              <a:off x="4428704" y="151182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7" name="Google Shape;13877;p55"/>
            <p:cNvSpPr/>
            <p:nvPr/>
          </p:nvSpPr>
          <p:spPr>
            <a:xfrm>
              <a:off x="4428354" y="1526075"/>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8" name="Google Shape;13878;p55"/>
            <p:cNvSpPr/>
            <p:nvPr/>
          </p:nvSpPr>
          <p:spPr>
            <a:xfrm>
              <a:off x="4428704" y="1540325"/>
              <a:ext cx="36100" cy="2350"/>
            </a:xfrm>
            <a:custGeom>
              <a:rect b="b" l="l" r="r" t="t"/>
              <a:pathLst>
                <a:path extrusionOk="0" h="94" w="1444">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9" name="Google Shape;13879;p55"/>
            <p:cNvSpPr/>
            <p:nvPr/>
          </p:nvSpPr>
          <p:spPr>
            <a:xfrm>
              <a:off x="4428704" y="1554550"/>
              <a:ext cx="17350" cy="2375"/>
            </a:xfrm>
            <a:custGeom>
              <a:rect b="b" l="l" r="r" t="t"/>
              <a:pathLst>
                <a:path extrusionOk="0" h="95" w="694">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0" name="Google Shape;13880;p55"/>
            <p:cNvSpPr/>
            <p:nvPr/>
          </p:nvSpPr>
          <p:spPr>
            <a:xfrm>
              <a:off x="4428704" y="1568800"/>
              <a:ext cx="17350" cy="2375"/>
            </a:xfrm>
            <a:custGeom>
              <a:rect b="b" l="l" r="r" t="t"/>
              <a:pathLst>
                <a:path extrusionOk="0" h="95" w="694">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1" name="Google Shape;13881;p55"/>
            <p:cNvSpPr/>
            <p:nvPr/>
          </p:nvSpPr>
          <p:spPr>
            <a:xfrm>
              <a:off x="4428354" y="1583050"/>
              <a:ext cx="36800" cy="2375"/>
            </a:xfrm>
            <a:custGeom>
              <a:rect b="b" l="l" r="r" t="t"/>
              <a:pathLst>
                <a:path extrusionOk="0" h="95" w="1472">
                  <a:moveTo>
                    <a:pt x="65" y="1"/>
                  </a:moveTo>
                  <a:cubicBezTo>
                    <a:pt x="0" y="1"/>
                    <a:pt x="0" y="94"/>
                    <a:pt x="65" y="94"/>
                  </a:cubicBezTo>
                  <a:lnTo>
                    <a:pt x="1414" y="94"/>
                  </a:lnTo>
                  <a:cubicBezTo>
                    <a:pt x="1472" y="94"/>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2" name="Google Shape;13882;p55"/>
            <p:cNvSpPr/>
            <p:nvPr/>
          </p:nvSpPr>
          <p:spPr>
            <a:xfrm>
              <a:off x="4428704" y="1597300"/>
              <a:ext cx="17350" cy="2375"/>
            </a:xfrm>
            <a:custGeom>
              <a:rect b="b" l="l" r="r" t="t"/>
              <a:pathLst>
                <a:path extrusionOk="0" h="95" w="694">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3" name="Google Shape;13883;p55"/>
            <p:cNvSpPr/>
            <p:nvPr/>
          </p:nvSpPr>
          <p:spPr>
            <a:xfrm>
              <a:off x="4428704" y="1611550"/>
              <a:ext cx="17350" cy="2350"/>
            </a:xfrm>
            <a:custGeom>
              <a:rect b="b" l="l" r="r" t="t"/>
              <a:pathLst>
                <a:path extrusionOk="0" h="94" w="694">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4" name="Google Shape;13884;p55"/>
            <p:cNvSpPr/>
            <p:nvPr/>
          </p:nvSpPr>
          <p:spPr>
            <a:xfrm>
              <a:off x="4428704" y="1625775"/>
              <a:ext cx="36100" cy="2375"/>
            </a:xfrm>
            <a:custGeom>
              <a:rect b="b" l="l" r="r" t="t"/>
              <a:pathLst>
                <a:path extrusionOk="0" h="95" w="1444">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5" name="Google Shape;13885;p55"/>
            <p:cNvSpPr/>
            <p:nvPr/>
          </p:nvSpPr>
          <p:spPr>
            <a:xfrm>
              <a:off x="4428354" y="1640025"/>
              <a:ext cx="18050" cy="2375"/>
            </a:xfrm>
            <a:custGeom>
              <a:rect b="b" l="l" r="r" t="t"/>
              <a:pathLst>
                <a:path extrusionOk="0" h="95" w="722">
                  <a:moveTo>
                    <a:pt x="65" y="1"/>
                  </a:moveTo>
                  <a:cubicBezTo>
                    <a:pt x="0" y="1"/>
                    <a:pt x="0" y="94"/>
                    <a:pt x="65" y="94"/>
                  </a:cubicBezTo>
                  <a:lnTo>
                    <a:pt x="664" y="94"/>
                  </a:lnTo>
                  <a:cubicBezTo>
                    <a:pt x="722" y="94"/>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6" name="Google Shape;13886;p55"/>
            <p:cNvSpPr/>
            <p:nvPr/>
          </p:nvSpPr>
          <p:spPr>
            <a:xfrm>
              <a:off x="4428704" y="1654275"/>
              <a:ext cx="17350" cy="2375"/>
            </a:xfrm>
            <a:custGeom>
              <a:rect b="b" l="l" r="r" t="t"/>
              <a:pathLst>
                <a:path extrusionOk="0" h="95" w="694">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7" name="Google Shape;13887;p55"/>
            <p:cNvSpPr/>
            <p:nvPr/>
          </p:nvSpPr>
          <p:spPr>
            <a:xfrm>
              <a:off x="4428704" y="1668525"/>
              <a:ext cx="36100" cy="2350"/>
            </a:xfrm>
            <a:custGeom>
              <a:rect b="b" l="l" r="r" t="t"/>
              <a:pathLst>
                <a:path extrusionOk="0" h="94" w="1444">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8" name="Google Shape;13888;p55"/>
            <p:cNvSpPr/>
            <p:nvPr/>
          </p:nvSpPr>
          <p:spPr>
            <a:xfrm>
              <a:off x="4428704" y="1682950"/>
              <a:ext cx="17350" cy="2175"/>
            </a:xfrm>
            <a:custGeom>
              <a:rect b="b" l="l" r="r" t="t"/>
              <a:pathLst>
                <a:path extrusionOk="0" h="87" w="694">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9" name="Google Shape;13889;p55"/>
            <p:cNvSpPr/>
            <p:nvPr/>
          </p:nvSpPr>
          <p:spPr>
            <a:xfrm>
              <a:off x="4428354" y="1697200"/>
              <a:ext cx="18050" cy="2175"/>
            </a:xfrm>
            <a:custGeom>
              <a:rect b="b" l="l" r="r" t="t"/>
              <a:pathLst>
                <a:path extrusionOk="0" h="87" w="722">
                  <a:moveTo>
                    <a:pt x="65" y="0"/>
                  </a:moveTo>
                  <a:cubicBezTo>
                    <a:pt x="0" y="0"/>
                    <a:pt x="0" y="87"/>
                    <a:pt x="65" y="87"/>
                  </a:cubicBezTo>
                  <a:lnTo>
                    <a:pt x="664" y="87"/>
                  </a:lnTo>
                  <a:cubicBezTo>
                    <a:pt x="722" y="87"/>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0" name="Google Shape;13890;p55"/>
            <p:cNvSpPr/>
            <p:nvPr/>
          </p:nvSpPr>
          <p:spPr>
            <a:xfrm>
              <a:off x="4428704" y="1711425"/>
              <a:ext cx="36100" cy="2200"/>
            </a:xfrm>
            <a:custGeom>
              <a:rect b="b" l="l" r="r" t="t"/>
              <a:pathLst>
                <a:path extrusionOk="0" h="88" w="1444">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1" name="Google Shape;13891;p55"/>
            <p:cNvSpPr/>
            <p:nvPr/>
          </p:nvSpPr>
          <p:spPr>
            <a:xfrm>
              <a:off x="4428704" y="172567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2" name="Google Shape;13892;p55"/>
            <p:cNvSpPr/>
            <p:nvPr/>
          </p:nvSpPr>
          <p:spPr>
            <a:xfrm>
              <a:off x="4428704" y="1739925"/>
              <a:ext cx="17350" cy="2175"/>
            </a:xfrm>
            <a:custGeom>
              <a:rect b="b" l="l" r="r" t="t"/>
              <a:pathLst>
                <a:path extrusionOk="0" h="87" w="694">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3" name="Google Shape;13893;p55"/>
            <p:cNvSpPr/>
            <p:nvPr/>
          </p:nvSpPr>
          <p:spPr>
            <a:xfrm>
              <a:off x="4428354" y="1754175"/>
              <a:ext cx="36800" cy="2175"/>
            </a:xfrm>
            <a:custGeom>
              <a:rect b="b" l="l" r="r" t="t"/>
              <a:pathLst>
                <a:path extrusionOk="0" h="87" w="1472">
                  <a:moveTo>
                    <a:pt x="65" y="0"/>
                  </a:moveTo>
                  <a:cubicBezTo>
                    <a:pt x="0" y="0"/>
                    <a:pt x="0" y="87"/>
                    <a:pt x="65" y="87"/>
                  </a:cubicBezTo>
                  <a:lnTo>
                    <a:pt x="1414" y="87"/>
                  </a:lnTo>
                  <a:cubicBezTo>
                    <a:pt x="1472" y="87"/>
                    <a:pt x="1472" y="0"/>
                    <a:pt x="14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4" name="Google Shape;13894;p55"/>
            <p:cNvSpPr/>
            <p:nvPr/>
          </p:nvSpPr>
          <p:spPr>
            <a:xfrm>
              <a:off x="4428704" y="1768400"/>
              <a:ext cx="17350" cy="2200"/>
            </a:xfrm>
            <a:custGeom>
              <a:rect b="b" l="l" r="r" t="t"/>
              <a:pathLst>
                <a:path extrusionOk="0" h="88" w="694">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5" name="Google Shape;13895;p55"/>
            <p:cNvSpPr/>
            <p:nvPr/>
          </p:nvSpPr>
          <p:spPr>
            <a:xfrm>
              <a:off x="4428704" y="1782650"/>
              <a:ext cx="17350" cy="2200"/>
            </a:xfrm>
            <a:custGeom>
              <a:rect b="b" l="l" r="r" t="t"/>
              <a:pathLst>
                <a:path extrusionOk="0" h="88" w="694">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6" name="Google Shape;13896;p55"/>
            <p:cNvSpPr/>
            <p:nvPr/>
          </p:nvSpPr>
          <p:spPr>
            <a:xfrm>
              <a:off x="4428542" y="1796744"/>
              <a:ext cx="36100" cy="2200"/>
            </a:xfrm>
            <a:custGeom>
              <a:rect b="b" l="l" r="r" t="t"/>
              <a:pathLst>
                <a:path extrusionOk="0" h="88" w="1444">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97" name="Google Shape;13897;p55"/>
          <p:cNvGrpSpPr/>
          <p:nvPr/>
        </p:nvGrpSpPr>
        <p:grpSpPr>
          <a:xfrm flipH="1" rot="10800000">
            <a:off x="5323766" y="2817385"/>
            <a:ext cx="1419207" cy="24808"/>
            <a:chOff x="219558" y="4738465"/>
            <a:chExt cx="5852400" cy="102300"/>
          </a:xfrm>
        </p:grpSpPr>
        <p:cxnSp>
          <p:nvCxnSpPr>
            <p:cNvPr id="13898" name="Google Shape;13898;p55"/>
            <p:cNvCxnSpPr/>
            <p:nvPr/>
          </p:nvCxnSpPr>
          <p:spPr>
            <a:xfrm>
              <a:off x="219558" y="4789684"/>
              <a:ext cx="5852400" cy="0"/>
            </a:xfrm>
            <a:prstGeom prst="straightConnector1">
              <a:avLst/>
            </a:prstGeom>
            <a:noFill/>
            <a:ln cap="flat" cmpd="sng" w="9525">
              <a:solidFill>
                <a:srgbClr val="5F7D95"/>
              </a:solidFill>
              <a:prstDash val="solid"/>
              <a:round/>
              <a:headEnd len="med" w="med" type="oval"/>
              <a:tailEnd len="med" w="med" type="oval"/>
            </a:ln>
          </p:spPr>
        </p:cxnSp>
        <p:sp>
          <p:nvSpPr>
            <p:cNvPr id="13899" name="Google Shape;13899;p55"/>
            <p:cNvSpPr/>
            <p:nvPr/>
          </p:nvSpPr>
          <p:spPr>
            <a:xfrm>
              <a:off x="1200298"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0" name="Google Shape;13900;p55"/>
            <p:cNvSpPr/>
            <p:nvPr/>
          </p:nvSpPr>
          <p:spPr>
            <a:xfrm>
              <a:off x="2175146"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1" name="Google Shape;13901;p55"/>
            <p:cNvSpPr/>
            <p:nvPr/>
          </p:nvSpPr>
          <p:spPr>
            <a:xfrm>
              <a:off x="3040751"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2" name="Google Shape;13902;p55"/>
            <p:cNvSpPr/>
            <p:nvPr/>
          </p:nvSpPr>
          <p:spPr>
            <a:xfrm>
              <a:off x="402815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3" name="Google Shape;13903;p55"/>
            <p:cNvSpPr/>
            <p:nvPr/>
          </p:nvSpPr>
          <p:spPr>
            <a:xfrm>
              <a:off x="504082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04" name="Google Shape;13904;p55"/>
          <p:cNvGrpSpPr/>
          <p:nvPr/>
        </p:nvGrpSpPr>
        <p:grpSpPr>
          <a:xfrm>
            <a:off x="5335084" y="3190448"/>
            <a:ext cx="1396570" cy="385016"/>
            <a:chOff x="5286284" y="2966544"/>
            <a:chExt cx="1396570" cy="385016"/>
          </a:xfrm>
        </p:grpSpPr>
        <p:cxnSp>
          <p:nvCxnSpPr>
            <p:cNvPr id="13905" name="Google Shape;13905;p55"/>
            <p:cNvCxnSpPr/>
            <p:nvPr/>
          </p:nvCxnSpPr>
          <p:spPr>
            <a:xfrm>
              <a:off x="5752056" y="3094781"/>
              <a:ext cx="470100" cy="0"/>
            </a:xfrm>
            <a:prstGeom prst="straightConnector1">
              <a:avLst/>
            </a:prstGeom>
            <a:noFill/>
            <a:ln cap="flat" cmpd="sng" w="9525">
              <a:solidFill>
                <a:srgbClr val="435D74"/>
              </a:solidFill>
              <a:prstDash val="solid"/>
              <a:round/>
              <a:headEnd len="med" w="med" type="oval"/>
              <a:tailEnd len="med" w="med" type="oval"/>
            </a:ln>
          </p:spPr>
        </p:cxnSp>
        <p:cxnSp>
          <p:nvCxnSpPr>
            <p:cNvPr id="13906" name="Google Shape;13906;p55"/>
            <p:cNvCxnSpPr/>
            <p:nvPr/>
          </p:nvCxnSpPr>
          <p:spPr>
            <a:xfrm>
              <a:off x="5980194" y="3351560"/>
              <a:ext cx="594300" cy="0"/>
            </a:xfrm>
            <a:prstGeom prst="straightConnector1">
              <a:avLst/>
            </a:prstGeom>
            <a:noFill/>
            <a:ln cap="flat" cmpd="sng" w="9525">
              <a:solidFill>
                <a:srgbClr val="435D74"/>
              </a:solidFill>
              <a:prstDash val="solid"/>
              <a:round/>
              <a:headEnd len="med" w="med" type="oval"/>
              <a:tailEnd len="med" w="med" type="oval"/>
            </a:ln>
          </p:spPr>
        </p:cxnSp>
        <p:grpSp>
          <p:nvGrpSpPr>
            <p:cNvPr id="13907" name="Google Shape;13907;p55"/>
            <p:cNvGrpSpPr/>
            <p:nvPr/>
          </p:nvGrpSpPr>
          <p:grpSpPr>
            <a:xfrm>
              <a:off x="5287688" y="3173364"/>
              <a:ext cx="1395166" cy="74100"/>
              <a:chOff x="5287688" y="3173364"/>
              <a:chExt cx="1395166" cy="74100"/>
            </a:xfrm>
          </p:grpSpPr>
          <p:cxnSp>
            <p:nvCxnSpPr>
              <p:cNvPr id="13908" name="Google Shape;13908;p55"/>
              <p:cNvCxnSpPr/>
              <p:nvPr/>
            </p:nvCxnSpPr>
            <p:spPr>
              <a:xfrm>
                <a:off x="6682853" y="3173540"/>
                <a:ext cx="0" cy="73800"/>
              </a:xfrm>
              <a:prstGeom prst="straightConnector1">
                <a:avLst/>
              </a:prstGeom>
              <a:noFill/>
              <a:ln cap="flat" cmpd="sng" w="9525">
                <a:solidFill>
                  <a:srgbClr val="5F7D95"/>
                </a:solidFill>
                <a:prstDash val="solid"/>
                <a:round/>
                <a:headEnd len="med" w="med" type="none"/>
                <a:tailEnd len="med" w="med" type="none"/>
              </a:ln>
            </p:spPr>
          </p:cxnSp>
          <p:cxnSp>
            <p:nvCxnSpPr>
              <p:cNvPr id="13909" name="Google Shape;13909;p55"/>
              <p:cNvCxnSpPr/>
              <p:nvPr/>
            </p:nvCxnSpPr>
            <p:spPr>
              <a:xfrm>
                <a:off x="5287688" y="3210371"/>
                <a:ext cx="1394700" cy="0"/>
              </a:xfrm>
              <a:prstGeom prst="straightConnector1">
                <a:avLst/>
              </a:prstGeom>
              <a:noFill/>
              <a:ln cap="flat" cmpd="sng" w="9525">
                <a:solidFill>
                  <a:srgbClr val="5F7D95"/>
                </a:solidFill>
                <a:prstDash val="solid"/>
                <a:round/>
                <a:headEnd len="med" w="med" type="none"/>
                <a:tailEnd len="med" w="med" type="none"/>
              </a:ln>
            </p:spPr>
          </p:cxnSp>
          <p:cxnSp>
            <p:nvCxnSpPr>
              <p:cNvPr id="13910" name="Google Shape;13910;p55"/>
              <p:cNvCxnSpPr/>
              <p:nvPr/>
            </p:nvCxnSpPr>
            <p:spPr>
              <a:xfrm>
                <a:off x="5518476"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13911" name="Google Shape;13911;p55"/>
              <p:cNvCxnSpPr/>
              <p:nvPr/>
            </p:nvCxnSpPr>
            <p:spPr>
              <a:xfrm>
                <a:off x="5287935"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13912" name="Google Shape;13912;p55"/>
              <p:cNvCxnSpPr/>
              <p:nvPr/>
            </p:nvCxnSpPr>
            <p:spPr>
              <a:xfrm>
                <a:off x="5751239"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13913" name="Google Shape;13913;p55"/>
              <p:cNvCxnSpPr/>
              <p:nvPr/>
            </p:nvCxnSpPr>
            <p:spPr>
              <a:xfrm>
                <a:off x="5982252"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13914" name="Google Shape;13914;p55"/>
              <p:cNvCxnSpPr/>
              <p:nvPr/>
            </p:nvCxnSpPr>
            <p:spPr>
              <a:xfrm>
                <a:off x="6216184"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13915" name="Google Shape;13915;p55"/>
              <p:cNvCxnSpPr/>
              <p:nvPr/>
            </p:nvCxnSpPr>
            <p:spPr>
              <a:xfrm>
                <a:off x="6449534" y="3173364"/>
                <a:ext cx="0" cy="74100"/>
              </a:xfrm>
              <a:prstGeom prst="straightConnector1">
                <a:avLst/>
              </a:prstGeom>
              <a:noFill/>
              <a:ln cap="flat" cmpd="sng" w="9525">
                <a:solidFill>
                  <a:srgbClr val="5F7D95"/>
                </a:solidFill>
                <a:prstDash val="solid"/>
                <a:round/>
                <a:headEnd len="med" w="med" type="none"/>
                <a:tailEnd len="med" w="med" type="none"/>
              </a:ln>
            </p:spPr>
          </p:cxnSp>
        </p:grpSp>
        <p:cxnSp>
          <p:nvCxnSpPr>
            <p:cNvPr id="13916" name="Google Shape;13916;p55"/>
            <p:cNvCxnSpPr/>
            <p:nvPr/>
          </p:nvCxnSpPr>
          <p:spPr>
            <a:xfrm>
              <a:off x="5286284" y="2966544"/>
              <a:ext cx="468600" cy="0"/>
            </a:xfrm>
            <a:prstGeom prst="straightConnector1">
              <a:avLst/>
            </a:prstGeom>
            <a:noFill/>
            <a:ln cap="flat" cmpd="sng" w="9525">
              <a:solidFill>
                <a:srgbClr val="435D74"/>
              </a:solidFill>
              <a:prstDash val="solid"/>
              <a:round/>
              <a:headEnd len="med" w="med" type="oval"/>
              <a:tailEnd len="med" w="med" type="oval"/>
            </a:ln>
          </p:spPr>
        </p:cxnSp>
      </p:grpSp>
      <p:grpSp>
        <p:nvGrpSpPr>
          <p:cNvPr id="13917" name="Google Shape;13917;p55"/>
          <p:cNvGrpSpPr/>
          <p:nvPr/>
        </p:nvGrpSpPr>
        <p:grpSpPr>
          <a:xfrm>
            <a:off x="2021150" y="1609224"/>
            <a:ext cx="1182276" cy="662027"/>
            <a:chOff x="2029517" y="1732295"/>
            <a:chExt cx="1149068" cy="643432"/>
          </a:xfrm>
        </p:grpSpPr>
        <p:grpSp>
          <p:nvGrpSpPr>
            <p:cNvPr id="13918" name="Google Shape;13918;p55"/>
            <p:cNvGrpSpPr/>
            <p:nvPr/>
          </p:nvGrpSpPr>
          <p:grpSpPr>
            <a:xfrm>
              <a:off x="2708660" y="1746937"/>
              <a:ext cx="455427" cy="244429"/>
              <a:chOff x="2700693" y="1746937"/>
              <a:chExt cx="455427" cy="244429"/>
            </a:xfrm>
          </p:grpSpPr>
          <p:grpSp>
            <p:nvGrpSpPr>
              <p:cNvPr id="13919" name="Google Shape;13919;p55"/>
              <p:cNvGrpSpPr/>
              <p:nvPr/>
            </p:nvGrpSpPr>
            <p:grpSpPr>
              <a:xfrm>
                <a:off x="2905682" y="1782817"/>
                <a:ext cx="250438" cy="208549"/>
                <a:chOff x="2905682" y="1782817"/>
                <a:chExt cx="250438" cy="208549"/>
              </a:xfrm>
            </p:grpSpPr>
            <p:cxnSp>
              <p:nvCxnSpPr>
                <p:cNvPr id="13920" name="Google Shape;13920;p55"/>
                <p:cNvCxnSpPr/>
                <p:nvPr/>
              </p:nvCxnSpPr>
              <p:spPr>
                <a:xfrm flipH="1" rot="-5400000">
                  <a:off x="2905682" y="1782817"/>
                  <a:ext cx="175200" cy="1752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13921" name="Google Shape;13921;p55"/>
                <p:cNvSpPr/>
                <p:nvPr/>
              </p:nvSpPr>
              <p:spPr>
                <a:xfrm>
                  <a:off x="3078213" y="1919045"/>
                  <a:ext cx="77906" cy="7232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22" name="Google Shape;13922;p55"/>
              <p:cNvGrpSpPr/>
              <p:nvPr/>
            </p:nvGrpSpPr>
            <p:grpSpPr>
              <a:xfrm>
                <a:off x="2700693" y="1746937"/>
                <a:ext cx="449967" cy="72374"/>
                <a:chOff x="2700693" y="1746937"/>
                <a:chExt cx="449967" cy="72374"/>
              </a:xfrm>
            </p:grpSpPr>
            <p:cxnSp>
              <p:nvCxnSpPr>
                <p:cNvPr id="13923" name="Google Shape;13923;p55"/>
                <p:cNvCxnSpPr/>
                <p:nvPr/>
              </p:nvCxnSpPr>
              <p:spPr>
                <a:xfrm>
                  <a:off x="2700693" y="1782453"/>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13924" name="Google Shape;13924;p55"/>
                <p:cNvSpPr/>
                <p:nvPr/>
              </p:nvSpPr>
              <p:spPr>
                <a:xfrm>
                  <a:off x="3072753" y="1746937"/>
                  <a:ext cx="77906" cy="72374"/>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925" name="Google Shape;13925;p55"/>
            <p:cNvGrpSpPr/>
            <p:nvPr/>
          </p:nvGrpSpPr>
          <p:grpSpPr>
            <a:xfrm>
              <a:off x="2029517" y="1732295"/>
              <a:ext cx="1149068" cy="643432"/>
              <a:chOff x="2029517" y="1732295"/>
              <a:chExt cx="1149068" cy="643432"/>
            </a:xfrm>
          </p:grpSpPr>
          <p:grpSp>
            <p:nvGrpSpPr>
              <p:cNvPr id="13926" name="Google Shape;13926;p55"/>
              <p:cNvGrpSpPr/>
              <p:nvPr/>
            </p:nvGrpSpPr>
            <p:grpSpPr>
              <a:xfrm>
                <a:off x="2703618" y="2103152"/>
                <a:ext cx="474966" cy="260017"/>
                <a:chOff x="2703618" y="2103152"/>
                <a:chExt cx="474966" cy="260017"/>
              </a:xfrm>
            </p:grpSpPr>
            <p:grpSp>
              <p:nvGrpSpPr>
                <p:cNvPr id="13927" name="Google Shape;13927;p55"/>
                <p:cNvGrpSpPr/>
                <p:nvPr/>
              </p:nvGrpSpPr>
              <p:grpSpPr>
                <a:xfrm>
                  <a:off x="2703618" y="2290640"/>
                  <a:ext cx="450291" cy="72529"/>
                  <a:chOff x="2703618" y="2290640"/>
                  <a:chExt cx="450291" cy="72529"/>
                </a:xfrm>
              </p:grpSpPr>
              <p:cxnSp>
                <p:nvCxnSpPr>
                  <p:cNvPr id="13928" name="Google Shape;13928;p55"/>
                  <p:cNvCxnSpPr/>
                  <p:nvPr/>
                </p:nvCxnSpPr>
                <p:spPr>
                  <a:xfrm>
                    <a:off x="2703618" y="2326818"/>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13929" name="Google Shape;13929;p55"/>
                  <p:cNvSpPr/>
                  <p:nvPr/>
                </p:nvSpPr>
                <p:spPr>
                  <a:xfrm>
                    <a:off x="3076003" y="2290640"/>
                    <a:ext cx="77906" cy="72529"/>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30" name="Google Shape;13930;p55"/>
                <p:cNvGrpSpPr/>
                <p:nvPr/>
              </p:nvGrpSpPr>
              <p:grpSpPr>
                <a:xfrm>
                  <a:off x="2908607" y="2103152"/>
                  <a:ext cx="269977" cy="223538"/>
                  <a:chOff x="2908607" y="2103152"/>
                  <a:chExt cx="269977" cy="223538"/>
                </a:xfrm>
              </p:grpSpPr>
              <p:cxnSp>
                <p:nvCxnSpPr>
                  <p:cNvPr id="13931" name="Google Shape;13931;p55"/>
                  <p:cNvCxnSpPr/>
                  <p:nvPr/>
                </p:nvCxnSpPr>
                <p:spPr>
                  <a:xfrm flipH="1" rot="10800000">
                    <a:off x="2908607" y="2140990"/>
                    <a:ext cx="199800" cy="1857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13932" name="Google Shape;13932;p55"/>
                  <p:cNvSpPr/>
                  <p:nvPr/>
                </p:nvSpPr>
                <p:spPr>
                  <a:xfrm>
                    <a:off x="3100678" y="2103152"/>
                    <a:ext cx="77906" cy="7236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933" name="Google Shape;13933;p55"/>
              <p:cNvGrpSpPr/>
              <p:nvPr/>
            </p:nvGrpSpPr>
            <p:grpSpPr>
              <a:xfrm>
                <a:off x="2029517" y="1732295"/>
                <a:ext cx="685827" cy="643432"/>
                <a:chOff x="2029517" y="1732295"/>
                <a:chExt cx="685827" cy="643432"/>
              </a:xfrm>
            </p:grpSpPr>
            <p:sp>
              <p:nvSpPr>
                <p:cNvPr id="13934" name="Google Shape;13934;p55"/>
                <p:cNvSpPr/>
                <p:nvPr/>
              </p:nvSpPr>
              <p:spPr>
                <a:xfrm>
                  <a:off x="2029517" y="1996395"/>
                  <a:ext cx="135152" cy="135374"/>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935" name="Google Shape;13935;p55"/>
                <p:cNvGrpSpPr/>
                <p:nvPr/>
              </p:nvGrpSpPr>
              <p:grpSpPr>
                <a:xfrm>
                  <a:off x="2158948" y="1732295"/>
                  <a:ext cx="556396" cy="333108"/>
                  <a:chOff x="2158948" y="1732295"/>
                  <a:chExt cx="556396" cy="333108"/>
                </a:xfrm>
              </p:grpSpPr>
              <p:cxnSp>
                <p:nvCxnSpPr>
                  <p:cNvPr id="13936" name="Google Shape;13936;p55"/>
                  <p:cNvCxnSpPr/>
                  <p:nvPr/>
                </p:nvCxnSpPr>
                <p:spPr>
                  <a:xfrm flipH="1" rot="10800000">
                    <a:off x="2158948" y="1783103"/>
                    <a:ext cx="459000" cy="2823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13937" name="Google Shape;13937;p55"/>
                  <p:cNvSpPr/>
                  <p:nvPr/>
                </p:nvSpPr>
                <p:spPr>
                  <a:xfrm>
                    <a:off x="2612072" y="1732295"/>
                    <a:ext cx="103272" cy="10009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38" name="Google Shape;13938;p55"/>
                <p:cNvGrpSpPr/>
                <p:nvPr/>
              </p:nvGrpSpPr>
              <p:grpSpPr>
                <a:xfrm>
                  <a:off x="2159908" y="2065057"/>
                  <a:ext cx="550884" cy="310670"/>
                  <a:chOff x="2159908" y="2065057"/>
                  <a:chExt cx="550884" cy="310670"/>
                </a:xfrm>
              </p:grpSpPr>
              <p:cxnSp>
                <p:nvCxnSpPr>
                  <p:cNvPr id="13939" name="Google Shape;13939;p55"/>
                  <p:cNvCxnSpPr/>
                  <p:nvPr/>
                </p:nvCxnSpPr>
                <p:spPr>
                  <a:xfrm>
                    <a:off x="2159908" y="2065057"/>
                    <a:ext cx="454500" cy="2622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13940" name="Google Shape;13940;p55"/>
                  <p:cNvSpPr/>
                  <p:nvPr/>
                </p:nvSpPr>
                <p:spPr>
                  <a:xfrm>
                    <a:off x="2607514" y="2275632"/>
                    <a:ext cx="103279" cy="10009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13941" name="Google Shape;13941;p55"/>
          <p:cNvGrpSpPr/>
          <p:nvPr/>
        </p:nvGrpSpPr>
        <p:grpSpPr>
          <a:xfrm>
            <a:off x="706399" y="1556837"/>
            <a:ext cx="962651" cy="810058"/>
            <a:chOff x="844912" y="1681380"/>
            <a:chExt cx="935611" cy="787305"/>
          </a:xfrm>
        </p:grpSpPr>
        <p:grpSp>
          <p:nvGrpSpPr>
            <p:cNvPr id="13942" name="Google Shape;13942;p55"/>
            <p:cNvGrpSpPr/>
            <p:nvPr/>
          </p:nvGrpSpPr>
          <p:grpSpPr>
            <a:xfrm>
              <a:off x="844912" y="1819635"/>
              <a:ext cx="329836" cy="510016"/>
              <a:chOff x="844912" y="1819635"/>
              <a:chExt cx="329836" cy="510016"/>
            </a:xfrm>
          </p:grpSpPr>
          <p:sp>
            <p:nvSpPr>
              <p:cNvPr id="13943" name="Google Shape;13943;p55"/>
              <p:cNvSpPr/>
              <p:nvPr/>
            </p:nvSpPr>
            <p:spPr>
              <a:xfrm>
                <a:off x="844912" y="2015566"/>
                <a:ext cx="118283" cy="11847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4" name="Google Shape;13944;p55"/>
              <p:cNvSpPr/>
              <p:nvPr/>
            </p:nvSpPr>
            <p:spPr>
              <a:xfrm>
                <a:off x="1013654" y="2074499"/>
                <a:ext cx="148151" cy="238327"/>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5" name="Google Shape;13945;p55"/>
              <p:cNvSpPr/>
              <p:nvPr/>
            </p:nvSpPr>
            <p:spPr>
              <a:xfrm>
                <a:off x="1013654" y="1836607"/>
                <a:ext cx="148151" cy="238327"/>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6" name="Google Shape;13946;p55"/>
              <p:cNvSpPr/>
              <p:nvPr/>
            </p:nvSpPr>
            <p:spPr>
              <a:xfrm>
                <a:off x="1004031" y="2056625"/>
                <a:ext cx="35958" cy="35958"/>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7" name="Google Shape;13947;p55"/>
              <p:cNvSpPr/>
              <p:nvPr/>
            </p:nvSpPr>
            <p:spPr>
              <a:xfrm>
                <a:off x="1149398" y="2295742"/>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8" name="Google Shape;13948;p55"/>
              <p:cNvSpPr/>
              <p:nvPr/>
            </p:nvSpPr>
            <p:spPr>
              <a:xfrm>
                <a:off x="1149398" y="1819635"/>
                <a:ext cx="25351" cy="34032"/>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49" name="Google Shape;13949;p55"/>
            <p:cNvGrpSpPr/>
            <p:nvPr/>
          </p:nvGrpSpPr>
          <p:grpSpPr>
            <a:xfrm>
              <a:off x="1284601" y="2158168"/>
              <a:ext cx="495923" cy="310517"/>
              <a:chOff x="1284601" y="2158168"/>
              <a:chExt cx="495923" cy="310517"/>
            </a:xfrm>
          </p:grpSpPr>
          <p:sp>
            <p:nvSpPr>
              <p:cNvPr id="13950" name="Google Shape;13950;p55"/>
              <p:cNvSpPr/>
              <p:nvPr/>
            </p:nvSpPr>
            <p:spPr>
              <a:xfrm>
                <a:off x="1284601" y="226577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951" name="Google Shape;13951;p55"/>
              <p:cNvGrpSpPr/>
              <p:nvPr/>
            </p:nvGrpSpPr>
            <p:grpSpPr>
              <a:xfrm>
                <a:off x="1507666" y="2158168"/>
                <a:ext cx="272858" cy="310517"/>
                <a:chOff x="1507666" y="2158168"/>
                <a:chExt cx="272858" cy="310517"/>
              </a:xfrm>
            </p:grpSpPr>
            <p:grpSp>
              <p:nvGrpSpPr>
                <p:cNvPr id="13952" name="Google Shape;13952;p55"/>
                <p:cNvGrpSpPr/>
                <p:nvPr/>
              </p:nvGrpSpPr>
              <p:grpSpPr>
                <a:xfrm>
                  <a:off x="1507666" y="2176104"/>
                  <a:ext cx="166395" cy="273149"/>
                  <a:chOff x="1507666" y="2176104"/>
                  <a:chExt cx="166395" cy="273149"/>
                </a:xfrm>
              </p:grpSpPr>
              <p:sp>
                <p:nvSpPr>
                  <p:cNvPr id="13953" name="Google Shape;13953;p55"/>
                  <p:cNvSpPr/>
                  <p:nvPr/>
                </p:nvSpPr>
                <p:spPr>
                  <a:xfrm>
                    <a:off x="1512966" y="2312791"/>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4" name="Google Shape;13954;p55"/>
                  <p:cNvSpPr/>
                  <p:nvPr/>
                </p:nvSpPr>
                <p:spPr>
                  <a:xfrm>
                    <a:off x="1588205" y="2193153"/>
                    <a:ext cx="72901" cy="54035"/>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5" name="Google Shape;13955;p55"/>
                  <p:cNvSpPr/>
                  <p:nvPr/>
                </p:nvSpPr>
                <p:spPr>
                  <a:xfrm>
                    <a:off x="1588205" y="2378202"/>
                    <a:ext cx="72901" cy="54041"/>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6" name="Google Shape;13956;p55"/>
                  <p:cNvSpPr/>
                  <p:nvPr/>
                </p:nvSpPr>
                <p:spPr>
                  <a:xfrm>
                    <a:off x="1512966" y="2246980"/>
                    <a:ext cx="75451" cy="65821"/>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7" name="Google Shape;13957;p55"/>
                  <p:cNvSpPr/>
                  <p:nvPr/>
                </p:nvSpPr>
                <p:spPr>
                  <a:xfrm>
                    <a:off x="1507666" y="2294782"/>
                    <a:ext cx="37926" cy="35823"/>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8" name="Google Shape;13958;p55"/>
                  <p:cNvSpPr/>
                  <p:nvPr/>
                </p:nvSpPr>
                <p:spPr>
                  <a:xfrm>
                    <a:off x="1648710" y="2415180"/>
                    <a:ext cx="25351" cy="3407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9" name="Google Shape;13959;p55"/>
                  <p:cNvSpPr/>
                  <p:nvPr/>
                </p:nvSpPr>
                <p:spPr>
                  <a:xfrm>
                    <a:off x="1648710" y="2176104"/>
                    <a:ext cx="25351" cy="34103"/>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960" name="Google Shape;13960;p55"/>
                <p:cNvSpPr/>
                <p:nvPr/>
              </p:nvSpPr>
              <p:spPr>
                <a:xfrm>
                  <a:off x="1707626" y="239571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1" name="Google Shape;13961;p55"/>
                <p:cNvSpPr/>
                <p:nvPr/>
              </p:nvSpPr>
              <p:spPr>
                <a:xfrm>
                  <a:off x="1707626" y="215816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962" name="Google Shape;13962;p55"/>
            <p:cNvGrpSpPr/>
            <p:nvPr/>
          </p:nvGrpSpPr>
          <p:grpSpPr>
            <a:xfrm>
              <a:off x="1284601" y="1681380"/>
              <a:ext cx="495923" cy="310517"/>
              <a:chOff x="1284601" y="1681380"/>
              <a:chExt cx="495923" cy="310517"/>
            </a:xfrm>
          </p:grpSpPr>
          <p:sp>
            <p:nvSpPr>
              <p:cNvPr id="13963" name="Google Shape;13963;p55"/>
              <p:cNvSpPr/>
              <p:nvPr/>
            </p:nvSpPr>
            <p:spPr>
              <a:xfrm>
                <a:off x="1284601" y="178972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964" name="Google Shape;13964;p55"/>
              <p:cNvGrpSpPr/>
              <p:nvPr/>
            </p:nvGrpSpPr>
            <p:grpSpPr>
              <a:xfrm>
                <a:off x="1507666" y="1681380"/>
                <a:ext cx="272858" cy="310517"/>
                <a:chOff x="1507666" y="1681380"/>
                <a:chExt cx="272858" cy="310517"/>
              </a:xfrm>
            </p:grpSpPr>
            <p:grpSp>
              <p:nvGrpSpPr>
                <p:cNvPr id="13965" name="Google Shape;13965;p55"/>
                <p:cNvGrpSpPr/>
                <p:nvPr/>
              </p:nvGrpSpPr>
              <p:grpSpPr>
                <a:xfrm>
                  <a:off x="1507666" y="1700120"/>
                  <a:ext cx="166395" cy="272984"/>
                  <a:chOff x="1507666" y="1700120"/>
                  <a:chExt cx="166395" cy="272984"/>
                </a:xfrm>
              </p:grpSpPr>
              <p:sp>
                <p:nvSpPr>
                  <p:cNvPr id="13966" name="Google Shape;13966;p55"/>
                  <p:cNvSpPr/>
                  <p:nvPr/>
                </p:nvSpPr>
                <p:spPr>
                  <a:xfrm>
                    <a:off x="1512966" y="1836607"/>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7" name="Google Shape;13967;p55"/>
                  <p:cNvSpPr/>
                  <p:nvPr/>
                </p:nvSpPr>
                <p:spPr>
                  <a:xfrm>
                    <a:off x="1588205" y="1716969"/>
                    <a:ext cx="72901" cy="54235"/>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8" name="Google Shape;13968;p55"/>
                  <p:cNvSpPr/>
                  <p:nvPr/>
                </p:nvSpPr>
                <p:spPr>
                  <a:xfrm>
                    <a:off x="1588205" y="1902024"/>
                    <a:ext cx="72901" cy="54035"/>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9" name="Google Shape;13969;p55"/>
                  <p:cNvSpPr/>
                  <p:nvPr/>
                </p:nvSpPr>
                <p:spPr>
                  <a:xfrm>
                    <a:off x="1512966" y="1770990"/>
                    <a:ext cx="75451" cy="65632"/>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0" name="Google Shape;13970;p55"/>
                  <p:cNvSpPr/>
                  <p:nvPr/>
                </p:nvSpPr>
                <p:spPr>
                  <a:xfrm>
                    <a:off x="1507666" y="1818598"/>
                    <a:ext cx="37926" cy="36023"/>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1" name="Google Shape;13971;p55"/>
                  <p:cNvSpPr/>
                  <p:nvPr/>
                </p:nvSpPr>
                <p:spPr>
                  <a:xfrm>
                    <a:off x="1648710" y="1939072"/>
                    <a:ext cx="25351" cy="34032"/>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2" name="Google Shape;13972;p55"/>
                  <p:cNvSpPr/>
                  <p:nvPr/>
                </p:nvSpPr>
                <p:spPr>
                  <a:xfrm>
                    <a:off x="1648710" y="1700120"/>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973" name="Google Shape;13973;p55"/>
                <p:cNvSpPr/>
                <p:nvPr/>
              </p:nvSpPr>
              <p:spPr>
                <a:xfrm>
                  <a:off x="1707626" y="191893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4" name="Google Shape;13974;p55"/>
                <p:cNvSpPr/>
                <p:nvPr/>
              </p:nvSpPr>
              <p:spPr>
                <a:xfrm>
                  <a:off x="1707626" y="168138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3975" name="Google Shape;13975;p55"/>
          <p:cNvGrpSpPr/>
          <p:nvPr/>
        </p:nvGrpSpPr>
        <p:grpSpPr>
          <a:xfrm>
            <a:off x="6815339" y="2324267"/>
            <a:ext cx="1622269" cy="552443"/>
            <a:chOff x="6894650" y="2574740"/>
            <a:chExt cx="1445100" cy="492111"/>
          </a:xfrm>
        </p:grpSpPr>
        <p:sp>
          <p:nvSpPr>
            <p:cNvPr id="13976" name="Google Shape;13976;p55"/>
            <p:cNvSpPr/>
            <p:nvPr/>
          </p:nvSpPr>
          <p:spPr>
            <a:xfrm>
              <a:off x="7151862"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7" name="Google Shape;13977;p55"/>
            <p:cNvSpPr/>
            <p:nvPr/>
          </p:nvSpPr>
          <p:spPr>
            <a:xfrm>
              <a:off x="7664213"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8" name="Google Shape;13978;p55"/>
            <p:cNvSpPr/>
            <p:nvPr/>
          </p:nvSpPr>
          <p:spPr>
            <a:xfrm>
              <a:off x="6895687" y="2575804"/>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9" name="Google Shape;13979;p55"/>
            <p:cNvSpPr/>
            <p:nvPr/>
          </p:nvSpPr>
          <p:spPr>
            <a:xfrm>
              <a:off x="739953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0" name="Google Shape;13980;p55"/>
            <p:cNvSpPr/>
            <p:nvPr/>
          </p:nvSpPr>
          <p:spPr>
            <a:xfrm>
              <a:off x="791188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3981" name="Google Shape;13981;p55"/>
            <p:cNvCxnSpPr/>
            <p:nvPr/>
          </p:nvCxnSpPr>
          <p:spPr>
            <a:xfrm>
              <a:off x="6894650" y="2821921"/>
              <a:ext cx="1445100" cy="0"/>
            </a:xfrm>
            <a:prstGeom prst="straightConnector1">
              <a:avLst/>
            </a:prstGeom>
            <a:noFill/>
            <a:ln cap="flat" cmpd="sng" w="9525">
              <a:solidFill>
                <a:srgbClr val="869FB2"/>
              </a:solidFill>
              <a:prstDash val="solid"/>
              <a:round/>
              <a:headEnd len="med" w="med" type="none"/>
              <a:tailEnd len="med" w="med" type="none"/>
            </a:ln>
          </p:spPr>
        </p:cxnSp>
      </p:grpSp>
      <p:grpSp>
        <p:nvGrpSpPr>
          <p:cNvPr id="13982" name="Google Shape;13982;p55"/>
          <p:cNvGrpSpPr/>
          <p:nvPr/>
        </p:nvGrpSpPr>
        <p:grpSpPr>
          <a:xfrm>
            <a:off x="6834882" y="3698522"/>
            <a:ext cx="1583206" cy="475705"/>
            <a:chOff x="6953919" y="3907920"/>
            <a:chExt cx="1377300" cy="475705"/>
          </a:xfrm>
        </p:grpSpPr>
        <p:cxnSp>
          <p:nvCxnSpPr>
            <p:cNvPr id="13983" name="Google Shape;13983;p55"/>
            <p:cNvCxnSpPr/>
            <p:nvPr/>
          </p:nvCxnSpPr>
          <p:spPr>
            <a:xfrm rot="10800000">
              <a:off x="7118546" y="4100689"/>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13984" name="Google Shape;13984;p55"/>
            <p:cNvCxnSpPr/>
            <p:nvPr/>
          </p:nvCxnSpPr>
          <p:spPr>
            <a:xfrm>
              <a:off x="7480500" y="4197025"/>
              <a:ext cx="0" cy="186600"/>
            </a:xfrm>
            <a:prstGeom prst="straightConnector1">
              <a:avLst/>
            </a:prstGeom>
            <a:noFill/>
            <a:ln cap="flat" cmpd="sng" w="19050">
              <a:solidFill>
                <a:srgbClr val="5F7D95"/>
              </a:solidFill>
              <a:prstDash val="solid"/>
              <a:round/>
              <a:headEnd len="med" w="med" type="none"/>
              <a:tailEnd len="med" w="med" type="none"/>
            </a:ln>
          </p:spPr>
        </p:cxnSp>
        <p:cxnSp>
          <p:nvCxnSpPr>
            <p:cNvPr id="13985" name="Google Shape;13985;p55"/>
            <p:cNvCxnSpPr/>
            <p:nvPr/>
          </p:nvCxnSpPr>
          <p:spPr>
            <a:xfrm rot="10800000">
              <a:off x="7848574" y="3907920"/>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13986" name="Google Shape;13986;p55"/>
            <p:cNvCxnSpPr/>
            <p:nvPr/>
          </p:nvCxnSpPr>
          <p:spPr>
            <a:xfrm>
              <a:off x="8218032" y="3997243"/>
              <a:ext cx="0" cy="197100"/>
            </a:xfrm>
            <a:prstGeom prst="straightConnector1">
              <a:avLst/>
            </a:prstGeom>
            <a:noFill/>
            <a:ln cap="flat" cmpd="sng" w="19050">
              <a:solidFill>
                <a:srgbClr val="5F7D95"/>
              </a:solidFill>
              <a:prstDash val="solid"/>
              <a:round/>
              <a:headEnd len="med" w="med" type="none"/>
              <a:tailEnd len="med" w="med" type="none"/>
            </a:ln>
          </p:spPr>
        </p:cxnSp>
        <p:cxnSp>
          <p:nvCxnSpPr>
            <p:cNvPr id="13987" name="Google Shape;13987;p55"/>
            <p:cNvCxnSpPr/>
            <p:nvPr/>
          </p:nvCxnSpPr>
          <p:spPr>
            <a:xfrm flipH="1">
              <a:off x="6953919" y="3961822"/>
              <a:ext cx="1377300" cy="376800"/>
            </a:xfrm>
            <a:prstGeom prst="straightConnector1">
              <a:avLst/>
            </a:prstGeom>
            <a:noFill/>
            <a:ln cap="flat" cmpd="sng" w="19050">
              <a:solidFill>
                <a:srgbClr val="435D74"/>
              </a:solidFill>
              <a:prstDash val="solid"/>
              <a:round/>
              <a:headEnd len="med" w="med" type="none"/>
              <a:tailEnd len="med" w="med" type="none"/>
            </a:ln>
          </p:spPr>
        </p:cxnSp>
      </p:grpSp>
      <p:grpSp>
        <p:nvGrpSpPr>
          <p:cNvPr id="13988" name="Google Shape;13988;p55"/>
          <p:cNvGrpSpPr/>
          <p:nvPr/>
        </p:nvGrpSpPr>
        <p:grpSpPr>
          <a:xfrm>
            <a:off x="2338470" y="2459668"/>
            <a:ext cx="836286" cy="824529"/>
            <a:chOff x="2389399" y="2595741"/>
            <a:chExt cx="812796" cy="801369"/>
          </a:xfrm>
        </p:grpSpPr>
        <p:grpSp>
          <p:nvGrpSpPr>
            <p:cNvPr id="13989" name="Google Shape;13989;p55"/>
            <p:cNvGrpSpPr/>
            <p:nvPr/>
          </p:nvGrpSpPr>
          <p:grpSpPr>
            <a:xfrm>
              <a:off x="2492145" y="2881565"/>
              <a:ext cx="607300" cy="229751"/>
              <a:chOff x="2492145" y="2881565"/>
              <a:chExt cx="607300" cy="229751"/>
            </a:xfrm>
          </p:grpSpPr>
          <p:sp>
            <p:nvSpPr>
              <p:cNvPr id="13990" name="Google Shape;13990;p55"/>
              <p:cNvSpPr/>
              <p:nvPr/>
            </p:nvSpPr>
            <p:spPr>
              <a:xfrm>
                <a:off x="2530550" y="2913581"/>
                <a:ext cx="530589" cy="165697"/>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1" name="Google Shape;13991;p55"/>
              <p:cNvSpPr/>
              <p:nvPr/>
            </p:nvSpPr>
            <p:spPr>
              <a:xfrm>
                <a:off x="2886492" y="2881565"/>
                <a:ext cx="212952" cy="229751"/>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2" name="Google Shape;13992;p55"/>
              <p:cNvSpPr/>
              <p:nvPr/>
            </p:nvSpPr>
            <p:spPr>
              <a:xfrm>
                <a:off x="2492145" y="2881565"/>
                <a:ext cx="212934" cy="229751"/>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93" name="Google Shape;13993;p55"/>
            <p:cNvGrpSpPr/>
            <p:nvPr/>
          </p:nvGrpSpPr>
          <p:grpSpPr>
            <a:xfrm>
              <a:off x="2389399" y="2595741"/>
              <a:ext cx="812796" cy="296825"/>
              <a:chOff x="2389399" y="2595741"/>
              <a:chExt cx="812796" cy="296825"/>
            </a:xfrm>
          </p:grpSpPr>
          <p:grpSp>
            <p:nvGrpSpPr>
              <p:cNvPr id="13994" name="Google Shape;13994;p55"/>
              <p:cNvGrpSpPr/>
              <p:nvPr/>
            </p:nvGrpSpPr>
            <p:grpSpPr>
              <a:xfrm>
                <a:off x="2389399" y="2595741"/>
                <a:ext cx="363638" cy="296825"/>
                <a:chOff x="2389399" y="2595741"/>
                <a:chExt cx="363638" cy="296825"/>
              </a:xfrm>
            </p:grpSpPr>
            <p:grpSp>
              <p:nvGrpSpPr>
                <p:cNvPr id="13995" name="Google Shape;13995;p55"/>
                <p:cNvGrpSpPr/>
                <p:nvPr/>
              </p:nvGrpSpPr>
              <p:grpSpPr>
                <a:xfrm>
                  <a:off x="2493852" y="2794333"/>
                  <a:ext cx="259185" cy="98232"/>
                  <a:chOff x="2493852" y="2794333"/>
                  <a:chExt cx="259185" cy="98232"/>
                </a:xfrm>
              </p:grpSpPr>
              <p:sp>
                <p:nvSpPr>
                  <p:cNvPr id="13996" name="Google Shape;13996;p55"/>
                  <p:cNvSpPr/>
                  <p:nvPr/>
                </p:nvSpPr>
                <p:spPr>
                  <a:xfrm>
                    <a:off x="2500419" y="2800896"/>
                    <a:ext cx="246135" cy="8512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7" name="Google Shape;13997;p55"/>
                  <p:cNvSpPr/>
                  <p:nvPr/>
                </p:nvSpPr>
                <p:spPr>
                  <a:xfrm>
                    <a:off x="2493852" y="2794333"/>
                    <a:ext cx="15360" cy="15356"/>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8" name="Google Shape;13998;p55"/>
                  <p:cNvSpPr/>
                  <p:nvPr/>
                </p:nvSpPr>
                <p:spPr>
                  <a:xfrm>
                    <a:off x="2737686" y="2877210"/>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99" name="Google Shape;13999;p55"/>
                <p:cNvGrpSpPr/>
                <p:nvPr/>
              </p:nvGrpSpPr>
              <p:grpSpPr>
                <a:xfrm>
                  <a:off x="2389399" y="2595741"/>
                  <a:ext cx="224343" cy="182054"/>
                  <a:chOff x="2389399" y="2595741"/>
                  <a:chExt cx="224343" cy="182054"/>
                </a:xfrm>
              </p:grpSpPr>
              <p:sp>
                <p:nvSpPr>
                  <p:cNvPr id="14000" name="Google Shape;14000;p55"/>
                  <p:cNvSpPr/>
                  <p:nvPr/>
                </p:nvSpPr>
                <p:spPr>
                  <a:xfrm>
                    <a:off x="2389399" y="2595741"/>
                    <a:ext cx="224343" cy="182054"/>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1" name="Google Shape;14001;p55"/>
                  <p:cNvSpPr/>
                  <p:nvPr/>
                </p:nvSpPr>
                <p:spPr>
                  <a:xfrm>
                    <a:off x="2430284" y="2686181"/>
                    <a:ext cx="140326" cy="1106"/>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002" name="Google Shape;14002;p55"/>
              <p:cNvGrpSpPr/>
              <p:nvPr/>
            </p:nvGrpSpPr>
            <p:grpSpPr>
              <a:xfrm>
                <a:off x="2683630" y="2595741"/>
                <a:ext cx="224334" cy="296825"/>
                <a:chOff x="2683630" y="2595741"/>
                <a:chExt cx="224334" cy="296825"/>
              </a:xfrm>
            </p:grpSpPr>
            <p:grpSp>
              <p:nvGrpSpPr>
                <p:cNvPr id="14003" name="Google Shape;14003;p55"/>
                <p:cNvGrpSpPr/>
                <p:nvPr/>
              </p:nvGrpSpPr>
              <p:grpSpPr>
                <a:xfrm>
                  <a:off x="2788083" y="2794333"/>
                  <a:ext cx="15356" cy="98232"/>
                  <a:chOff x="2788083" y="2794333"/>
                  <a:chExt cx="15356" cy="98232"/>
                </a:xfrm>
              </p:grpSpPr>
              <p:sp>
                <p:nvSpPr>
                  <p:cNvPr id="14004" name="Google Shape;14004;p55"/>
                  <p:cNvSpPr/>
                  <p:nvPr/>
                </p:nvSpPr>
                <p:spPr>
                  <a:xfrm>
                    <a:off x="2794655" y="2800905"/>
                    <a:ext cx="2213" cy="85114"/>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5" name="Google Shape;14005;p55"/>
                  <p:cNvSpPr/>
                  <p:nvPr/>
                </p:nvSpPr>
                <p:spPr>
                  <a:xfrm>
                    <a:off x="2788083" y="2794333"/>
                    <a:ext cx="15356" cy="15356"/>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6" name="Google Shape;14006;p55"/>
                  <p:cNvSpPr/>
                  <p:nvPr/>
                </p:nvSpPr>
                <p:spPr>
                  <a:xfrm>
                    <a:off x="2788083" y="2877210"/>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07" name="Google Shape;14007;p55"/>
                <p:cNvGrpSpPr/>
                <p:nvPr/>
              </p:nvGrpSpPr>
              <p:grpSpPr>
                <a:xfrm>
                  <a:off x="2683630" y="2595741"/>
                  <a:ext cx="224334" cy="182054"/>
                  <a:chOff x="2683630" y="2595741"/>
                  <a:chExt cx="224334" cy="182054"/>
                </a:xfrm>
              </p:grpSpPr>
              <p:sp>
                <p:nvSpPr>
                  <p:cNvPr id="14008" name="Google Shape;14008;p55"/>
                  <p:cNvSpPr/>
                  <p:nvPr/>
                </p:nvSpPr>
                <p:spPr>
                  <a:xfrm>
                    <a:off x="2683630" y="2595741"/>
                    <a:ext cx="224334" cy="182054"/>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9" name="Google Shape;14009;p55"/>
                  <p:cNvSpPr/>
                  <p:nvPr/>
                </p:nvSpPr>
                <p:spPr>
                  <a:xfrm>
                    <a:off x="2724889" y="2686181"/>
                    <a:ext cx="140322" cy="1106"/>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010" name="Google Shape;14010;p55"/>
              <p:cNvGrpSpPr/>
              <p:nvPr/>
            </p:nvGrpSpPr>
            <p:grpSpPr>
              <a:xfrm>
                <a:off x="2838475" y="2595741"/>
                <a:ext cx="363719" cy="296825"/>
                <a:chOff x="2838475" y="2595741"/>
                <a:chExt cx="363719" cy="296825"/>
              </a:xfrm>
            </p:grpSpPr>
            <p:grpSp>
              <p:nvGrpSpPr>
                <p:cNvPr id="14011" name="Google Shape;14011;p55"/>
                <p:cNvGrpSpPr/>
                <p:nvPr/>
              </p:nvGrpSpPr>
              <p:grpSpPr>
                <a:xfrm>
                  <a:off x="2838475" y="2794333"/>
                  <a:ext cx="259185" cy="98232"/>
                  <a:chOff x="2838475" y="2794333"/>
                  <a:chExt cx="259185" cy="98232"/>
                </a:xfrm>
              </p:grpSpPr>
              <p:sp>
                <p:nvSpPr>
                  <p:cNvPr id="14012" name="Google Shape;14012;p55"/>
                  <p:cNvSpPr/>
                  <p:nvPr/>
                </p:nvSpPr>
                <p:spPr>
                  <a:xfrm>
                    <a:off x="2845042" y="2800896"/>
                    <a:ext cx="246122" cy="8512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3" name="Google Shape;14013;p55"/>
                  <p:cNvSpPr/>
                  <p:nvPr/>
                </p:nvSpPr>
                <p:spPr>
                  <a:xfrm>
                    <a:off x="3082301" y="2794333"/>
                    <a:ext cx="15360" cy="15356"/>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4" name="Google Shape;14014;p55"/>
                  <p:cNvSpPr/>
                  <p:nvPr/>
                </p:nvSpPr>
                <p:spPr>
                  <a:xfrm>
                    <a:off x="2838475" y="2877210"/>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15" name="Google Shape;14015;p55"/>
                <p:cNvGrpSpPr/>
                <p:nvPr/>
              </p:nvGrpSpPr>
              <p:grpSpPr>
                <a:xfrm>
                  <a:off x="2977852" y="2595741"/>
                  <a:ext cx="224343" cy="182054"/>
                  <a:chOff x="2977852" y="2595741"/>
                  <a:chExt cx="224343" cy="182054"/>
                </a:xfrm>
              </p:grpSpPr>
              <p:sp>
                <p:nvSpPr>
                  <p:cNvPr id="14016" name="Google Shape;14016;p55"/>
                  <p:cNvSpPr/>
                  <p:nvPr/>
                </p:nvSpPr>
                <p:spPr>
                  <a:xfrm>
                    <a:off x="2977852" y="2595741"/>
                    <a:ext cx="224343" cy="182054"/>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7" name="Google Shape;14017;p55"/>
                  <p:cNvSpPr/>
                  <p:nvPr/>
                </p:nvSpPr>
                <p:spPr>
                  <a:xfrm>
                    <a:off x="3020572" y="2686181"/>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4018" name="Google Shape;14018;p55"/>
            <p:cNvGrpSpPr/>
            <p:nvPr/>
          </p:nvGrpSpPr>
          <p:grpSpPr>
            <a:xfrm>
              <a:off x="2389399" y="3100241"/>
              <a:ext cx="812796" cy="296869"/>
              <a:chOff x="2389399" y="3100241"/>
              <a:chExt cx="812796" cy="296869"/>
            </a:xfrm>
          </p:grpSpPr>
          <p:grpSp>
            <p:nvGrpSpPr>
              <p:cNvPr id="14019" name="Google Shape;14019;p55"/>
              <p:cNvGrpSpPr/>
              <p:nvPr/>
            </p:nvGrpSpPr>
            <p:grpSpPr>
              <a:xfrm>
                <a:off x="2683630" y="3100241"/>
                <a:ext cx="224334" cy="296869"/>
                <a:chOff x="2683630" y="3100241"/>
                <a:chExt cx="224334" cy="296869"/>
              </a:xfrm>
            </p:grpSpPr>
            <p:grpSp>
              <p:nvGrpSpPr>
                <p:cNvPr id="14020" name="Google Shape;14020;p55"/>
                <p:cNvGrpSpPr/>
                <p:nvPr/>
              </p:nvGrpSpPr>
              <p:grpSpPr>
                <a:xfrm>
                  <a:off x="2788083" y="3100241"/>
                  <a:ext cx="15356" cy="98237"/>
                  <a:chOff x="2788083" y="3100241"/>
                  <a:chExt cx="15356" cy="98237"/>
                </a:xfrm>
              </p:grpSpPr>
              <p:sp>
                <p:nvSpPr>
                  <p:cNvPr id="14021" name="Google Shape;14021;p55"/>
                  <p:cNvSpPr/>
                  <p:nvPr/>
                </p:nvSpPr>
                <p:spPr>
                  <a:xfrm>
                    <a:off x="2794655" y="3106808"/>
                    <a:ext cx="2213" cy="8511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2" name="Google Shape;14022;p55"/>
                  <p:cNvSpPr/>
                  <p:nvPr/>
                </p:nvSpPr>
                <p:spPr>
                  <a:xfrm>
                    <a:off x="2788083" y="3183117"/>
                    <a:ext cx="15356" cy="15360"/>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3" name="Google Shape;14023;p55"/>
                  <p:cNvSpPr/>
                  <p:nvPr/>
                </p:nvSpPr>
                <p:spPr>
                  <a:xfrm>
                    <a:off x="2788083" y="3100241"/>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24" name="Google Shape;14024;p55"/>
                <p:cNvGrpSpPr/>
                <p:nvPr/>
              </p:nvGrpSpPr>
              <p:grpSpPr>
                <a:xfrm>
                  <a:off x="2683630" y="3215065"/>
                  <a:ext cx="224334" cy="182045"/>
                  <a:chOff x="2683630" y="3215065"/>
                  <a:chExt cx="224334" cy="182045"/>
                </a:xfrm>
              </p:grpSpPr>
              <p:sp>
                <p:nvSpPr>
                  <p:cNvPr id="14025" name="Google Shape;14025;p55"/>
                  <p:cNvSpPr/>
                  <p:nvPr/>
                </p:nvSpPr>
                <p:spPr>
                  <a:xfrm>
                    <a:off x="2683630" y="3215065"/>
                    <a:ext cx="224334" cy="182045"/>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6" name="Google Shape;14026;p55"/>
                  <p:cNvSpPr/>
                  <p:nvPr/>
                </p:nvSpPr>
                <p:spPr>
                  <a:xfrm>
                    <a:off x="2724889" y="3305500"/>
                    <a:ext cx="140331" cy="1106"/>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027" name="Google Shape;14027;p55"/>
              <p:cNvGrpSpPr/>
              <p:nvPr/>
            </p:nvGrpSpPr>
            <p:grpSpPr>
              <a:xfrm>
                <a:off x="2389399" y="3100241"/>
                <a:ext cx="363638" cy="296869"/>
                <a:chOff x="2389399" y="3100241"/>
                <a:chExt cx="363638" cy="296869"/>
              </a:xfrm>
            </p:grpSpPr>
            <p:grpSp>
              <p:nvGrpSpPr>
                <p:cNvPr id="14028" name="Google Shape;14028;p55"/>
                <p:cNvGrpSpPr/>
                <p:nvPr/>
              </p:nvGrpSpPr>
              <p:grpSpPr>
                <a:xfrm>
                  <a:off x="2493852" y="3100241"/>
                  <a:ext cx="259185" cy="98237"/>
                  <a:chOff x="2493852" y="3100241"/>
                  <a:chExt cx="259185" cy="98237"/>
                </a:xfrm>
              </p:grpSpPr>
              <p:sp>
                <p:nvSpPr>
                  <p:cNvPr id="14029" name="Google Shape;14029;p55"/>
                  <p:cNvSpPr/>
                  <p:nvPr/>
                </p:nvSpPr>
                <p:spPr>
                  <a:xfrm>
                    <a:off x="2500428" y="3106803"/>
                    <a:ext cx="246126" cy="8512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0" name="Google Shape;14030;p55"/>
                  <p:cNvSpPr/>
                  <p:nvPr/>
                </p:nvSpPr>
                <p:spPr>
                  <a:xfrm>
                    <a:off x="2493852" y="3183117"/>
                    <a:ext cx="15360" cy="15360"/>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1" name="Google Shape;14031;p55"/>
                  <p:cNvSpPr/>
                  <p:nvPr/>
                </p:nvSpPr>
                <p:spPr>
                  <a:xfrm>
                    <a:off x="2737686" y="3100241"/>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32" name="Google Shape;14032;p55"/>
                <p:cNvGrpSpPr/>
                <p:nvPr/>
              </p:nvGrpSpPr>
              <p:grpSpPr>
                <a:xfrm>
                  <a:off x="2389399" y="3215065"/>
                  <a:ext cx="224343" cy="182045"/>
                  <a:chOff x="2389399" y="3215065"/>
                  <a:chExt cx="224343" cy="182045"/>
                </a:xfrm>
              </p:grpSpPr>
              <p:sp>
                <p:nvSpPr>
                  <p:cNvPr id="14033" name="Google Shape;14033;p55"/>
                  <p:cNvSpPr/>
                  <p:nvPr/>
                </p:nvSpPr>
                <p:spPr>
                  <a:xfrm>
                    <a:off x="2389399" y="3215065"/>
                    <a:ext cx="224343" cy="182045"/>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4" name="Google Shape;14034;p55"/>
                  <p:cNvSpPr/>
                  <p:nvPr/>
                </p:nvSpPr>
                <p:spPr>
                  <a:xfrm>
                    <a:off x="2430630" y="3305500"/>
                    <a:ext cx="140331" cy="1106"/>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035" name="Google Shape;14035;p55"/>
              <p:cNvGrpSpPr/>
              <p:nvPr/>
            </p:nvGrpSpPr>
            <p:grpSpPr>
              <a:xfrm>
                <a:off x="2838475" y="3100241"/>
                <a:ext cx="363719" cy="296869"/>
                <a:chOff x="2838475" y="3100241"/>
                <a:chExt cx="363719" cy="296869"/>
              </a:xfrm>
            </p:grpSpPr>
            <p:grpSp>
              <p:nvGrpSpPr>
                <p:cNvPr id="14036" name="Google Shape;14036;p55"/>
                <p:cNvGrpSpPr/>
                <p:nvPr/>
              </p:nvGrpSpPr>
              <p:grpSpPr>
                <a:xfrm>
                  <a:off x="2838475" y="3100241"/>
                  <a:ext cx="259185" cy="98237"/>
                  <a:chOff x="2838475" y="3100241"/>
                  <a:chExt cx="259185" cy="98237"/>
                </a:xfrm>
              </p:grpSpPr>
              <p:sp>
                <p:nvSpPr>
                  <p:cNvPr id="14037" name="Google Shape;14037;p55"/>
                  <p:cNvSpPr/>
                  <p:nvPr/>
                </p:nvSpPr>
                <p:spPr>
                  <a:xfrm>
                    <a:off x="2845042" y="3106803"/>
                    <a:ext cx="246131" cy="8512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8" name="Google Shape;14038;p55"/>
                  <p:cNvSpPr/>
                  <p:nvPr/>
                </p:nvSpPr>
                <p:spPr>
                  <a:xfrm>
                    <a:off x="3082301" y="3183117"/>
                    <a:ext cx="15360" cy="15360"/>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9" name="Google Shape;14039;p55"/>
                  <p:cNvSpPr/>
                  <p:nvPr/>
                </p:nvSpPr>
                <p:spPr>
                  <a:xfrm>
                    <a:off x="2838475" y="3100241"/>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40" name="Google Shape;14040;p55"/>
                <p:cNvGrpSpPr/>
                <p:nvPr/>
              </p:nvGrpSpPr>
              <p:grpSpPr>
                <a:xfrm>
                  <a:off x="2977852" y="3215065"/>
                  <a:ext cx="224343" cy="182045"/>
                  <a:chOff x="2977852" y="3215065"/>
                  <a:chExt cx="224343" cy="182045"/>
                </a:xfrm>
              </p:grpSpPr>
              <p:sp>
                <p:nvSpPr>
                  <p:cNvPr id="14041" name="Google Shape;14041;p55"/>
                  <p:cNvSpPr/>
                  <p:nvPr/>
                </p:nvSpPr>
                <p:spPr>
                  <a:xfrm>
                    <a:off x="2977852" y="3215065"/>
                    <a:ext cx="224343" cy="182045"/>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2" name="Google Shape;14042;p55"/>
                  <p:cNvSpPr/>
                  <p:nvPr/>
                </p:nvSpPr>
                <p:spPr>
                  <a:xfrm>
                    <a:off x="3020598" y="3305519"/>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046" name="Shape 14046"/>
        <p:cNvGrpSpPr/>
        <p:nvPr/>
      </p:nvGrpSpPr>
      <p:grpSpPr>
        <a:xfrm>
          <a:off x="0" y="0"/>
          <a:ext cx="0" cy="0"/>
          <a:chOff x="0" y="0"/>
          <a:chExt cx="0" cy="0"/>
        </a:xfrm>
      </p:grpSpPr>
      <p:grpSp>
        <p:nvGrpSpPr>
          <p:cNvPr id="14047" name="Google Shape;14047;p56"/>
          <p:cNvGrpSpPr/>
          <p:nvPr/>
        </p:nvGrpSpPr>
        <p:grpSpPr>
          <a:xfrm>
            <a:off x="702088" y="3155922"/>
            <a:ext cx="2390414" cy="1024800"/>
            <a:chOff x="728925" y="3296613"/>
            <a:chExt cx="2390414" cy="1024800"/>
          </a:xfrm>
        </p:grpSpPr>
        <p:grpSp>
          <p:nvGrpSpPr>
            <p:cNvPr id="14048" name="Google Shape;14048;p56"/>
            <p:cNvGrpSpPr/>
            <p:nvPr/>
          </p:nvGrpSpPr>
          <p:grpSpPr>
            <a:xfrm>
              <a:off x="728925" y="3619800"/>
              <a:ext cx="2390414" cy="500893"/>
              <a:chOff x="728925" y="3619800"/>
              <a:chExt cx="2390414" cy="500893"/>
            </a:xfrm>
          </p:grpSpPr>
          <p:sp>
            <p:nvSpPr>
              <p:cNvPr id="14049" name="Google Shape;14049;p56"/>
              <p:cNvSpPr/>
              <p:nvPr/>
            </p:nvSpPr>
            <p:spPr>
              <a:xfrm>
                <a:off x="728925" y="3619800"/>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4050" name="Google Shape;14050;p56"/>
              <p:cNvSpPr/>
              <p:nvPr/>
            </p:nvSpPr>
            <p:spPr>
              <a:xfrm>
                <a:off x="728939" y="3953593"/>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14051" name="Google Shape;14051;p56"/>
            <p:cNvGrpSpPr/>
            <p:nvPr/>
          </p:nvGrpSpPr>
          <p:grpSpPr>
            <a:xfrm>
              <a:off x="1348050" y="3296613"/>
              <a:ext cx="1706152" cy="1024800"/>
              <a:chOff x="1348050" y="3296613"/>
              <a:chExt cx="1706152" cy="1024800"/>
            </a:xfrm>
          </p:grpSpPr>
          <p:sp>
            <p:nvSpPr>
              <p:cNvPr id="14052" name="Google Shape;14052;p56"/>
              <p:cNvSpPr/>
              <p:nvPr/>
            </p:nvSpPr>
            <p:spPr>
              <a:xfrm>
                <a:off x="1348050"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4053" name="Google Shape;14053;p56"/>
              <p:cNvSpPr/>
              <p:nvPr/>
            </p:nvSpPr>
            <p:spPr>
              <a:xfrm>
                <a:off x="168708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4054" name="Google Shape;14054;p56"/>
              <p:cNvSpPr/>
              <p:nvPr/>
            </p:nvSpPr>
            <p:spPr>
              <a:xfrm>
                <a:off x="2040389"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4055" name="Google Shape;14055;p56"/>
              <p:cNvSpPr/>
              <p:nvPr/>
            </p:nvSpPr>
            <p:spPr>
              <a:xfrm>
                <a:off x="2393695"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4056" name="Google Shape;14056;p56"/>
              <p:cNvSpPr/>
              <p:nvPr/>
            </p:nvSpPr>
            <p:spPr>
              <a:xfrm>
                <a:off x="274700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14057" name="Google Shape;14057;p56"/>
            <p:cNvGrpSpPr/>
            <p:nvPr/>
          </p:nvGrpSpPr>
          <p:grpSpPr>
            <a:xfrm>
              <a:off x="1455707" y="3654858"/>
              <a:ext cx="1491150" cy="417657"/>
              <a:chOff x="1455707" y="3654858"/>
              <a:chExt cx="1491150" cy="417657"/>
            </a:xfrm>
          </p:grpSpPr>
          <p:sp>
            <p:nvSpPr>
              <p:cNvPr id="14058" name="Google Shape;14058;p56"/>
              <p:cNvSpPr/>
              <p:nvPr/>
            </p:nvSpPr>
            <p:spPr>
              <a:xfrm>
                <a:off x="1472938"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9" name="Google Shape;14059;p56"/>
              <p:cNvSpPr/>
              <p:nvPr/>
            </p:nvSpPr>
            <p:spPr>
              <a:xfrm>
                <a:off x="1490853"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0" name="Google Shape;14060;p56"/>
              <p:cNvSpPr/>
              <p:nvPr/>
            </p:nvSpPr>
            <p:spPr>
              <a:xfrm>
                <a:off x="181918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1" name="Google Shape;14061;p56"/>
              <p:cNvSpPr/>
              <p:nvPr/>
            </p:nvSpPr>
            <p:spPr>
              <a:xfrm>
                <a:off x="183709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2" name="Google Shape;14062;p56"/>
              <p:cNvSpPr/>
              <p:nvPr/>
            </p:nvSpPr>
            <p:spPr>
              <a:xfrm>
                <a:off x="1478676" y="40082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3" name="Google Shape;14063;p56"/>
              <p:cNvSpPr/>
              <p:nvPr/>
            </p:nvSpPr>
            <p:spPr>
              <a:xfrm>
                <a:off x="1455707" y="40079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4" name="Google Shape;14064;p56"/>
              <p:cNvSpPr/>
              <p:nvPr/>
            </p:nvSpPr>
            <p:spPr>
              <a:xfrm>
                <a:off x="184157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5" name="Google Shape;14065;p56"/>
              <p:cNvSpPr/>
              <p:nvPr/>
            </p:nvSpPr>
            <p:spPr>
              <a:xfrm>
                <a:off x="181861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6" name="Google Shape;14066;p56"/>
              <p:cNvSpPr/>
              <p:nvPr/>
            </p:nvSpPr>
            <p:spPr>
              <a:xfrm>
                <a:off x="217249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7" name="Google Shape;14067;p56"/>
              <p:cNvSpPr/>
              <p:nvPr/>
            </p:nvSpPr>
            <p:spPr>
              <a:xfrm>
                <a:off x="219040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8" name="Google Shape;14068;p56"/>
              <p:cNvSpPr/>
              <p:nvPr/>
            </p:nvSpPr>
            <p:spPr>
              <a:xfrm>
                <a:off x="219488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9" name="Google Shape;14069;p56"/>
              <p:cNvSpPr/>
              <p:nvPr/>
            </p:nvSpPr>
            <p:spPr>
              <a:xfrm>
                <a:off x="217192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0" name="Google Shape;14070;p56"/>
              <p:cNvSpPr/>
              <p:nvPr/>
            </p:nvSpPr>
            <p:spPr>
              <a:xfrm>
                <a:off x="2874730"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1" name="Google Shape;14071;p56"/>
              <p:cNvSpPr/>
              <p:nvPr/>
            </p:nvSpPr>
            <p:spPr>
              <a:xfrm>
                <a:off x="2892645"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2" name="Google Shape;14072;p56"/>
              <p:cNvSpPr/>
              <p:nvPr/>
            </p:nvSpPr>
            <p:spPr>
              <a:xfrm>
                <a:off x="2901559" y="40055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3" name="Google Shape;14073;p56"/>
              <p:cNvSpPr/>
              <p:nvPr/>
            </p:nvSpPr>
            <p:spPr>
              <a:xfrm>
                <a:off x="2878589" y="40052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4" name="Google Shape;14074;p56"/>
              <p:cNvSpPr/>
              <p:nvPr/>
            </p:nvSpPr>
            <p:spPr>
              <a:xfrm>
                <a:off x="2525796"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5" name="Google Shape;14075;p56"/>
              <p:cNvSpPr/>
              <p:nvPr/>
            </p:nvSpPr>
            <p:spPr>
              <a:xfrm>
                <a:off x="2543711"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6" name="Google Shape;14076;p56"/>
              <p:cNvSpPr/>
              <p:nvPr/>
            </p:nvSpPr>
            <p:spPr>
              <a:xfrm>
                <a:off x="2548194"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7" name="Google Shape;14077;p56"/>
              <p:cNvSpPr/>
              <p:nvPr/>
            </p:nvSpPr>
            <p:spPr>
              <a:xfrm>
                <a:off x="2525225"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14078" name="Google Shape;14078;p56"/>
          <p:cNvGraphicFramePr/>
          <p:nvPr/>
        </p:nvGraphicFramePr>
        <p:xfrm>
          <a:off x="5937787" y="2153834"/>
          <a:ext cx="3000000" cy="3000000"/>
        </p:xfrm>
        <a:graphic>
          <a:graphicData uri="http://schemas.openxmlformats.org/drawingml/2006/table">
            <a:tbl>
              <a:tblPr>
                <a:noFill/>
                <a:tableStyleId>{BAF84C54-A1D9-4AE3-A222-A5CA62AB84E5}</a:tableStyleId>
              </a:tblPr>
              <a:tblGrid>
                <a:gridCol w="626025"/>
                <a:gridCol w="626025"/>
                <a:gridCol w="626025"/>
                <a:gridCol w="626025"/>
              </a:tblGrid>
              <a:tr h="10000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7994A9">
                        <a:alpha val="64709"/>
                      </a:srgbClr>
                    </a:solidFill>
                  </a:tcPr>
                </a:tc>
              </a:tr>
            </a:tbl>
          </a:graphicData>
        </a:graphic>
      </p:graphicFrame>
      <p:grpSp>
        <p:nvGrpSpPr>
          <p:cNvPr id="14079" name="Google Shape;14079;p56"/>
          <p:cNvGrpSpPr/>
          <p:nvPr/>
        </p:nvGrpSpPr>
        <p:grpSpPr>
          <a:xfrm>
            <a:off x="710464" y="981599"/>
            <a:ext cx="2396505" cy="976502"/>
            <a:chOff x="749309" y="1112739"/>
            <a:chExt cx="2371603" cy="976502"/>
          </a:xfrm>
        </p:grpSpPr>
        <p:grpSp>
          <p:nvGrpSpPr>
            <p:cNvPr id="14080" name="Google Shape;14080;p56"/>
            <p:cNvGrpSpPr/>
            <p:nvPr/>
          </p:nvGrpSpPr>
          <p:grpSpPr>
            <a:xfrm>
              <a:off x="1092126" y="1112739"/>
              <a:ext cx="2028786" cy="975464"/>
              <a:chOff x="1092126" y="1112739"/>
              <a:chExt cx="2028786" cy="975464"/>
            </a:xfrm>
          </p:grpSpPr>
          <p:sp>
            <p:nvSpPr>
              <p:cNvPr id="14081" name="Google Shape;14081;p56"/>
              <p:cNvSpPr/>
              <p:nvPr/>
            </p:nvSpPr>
            <p:spPr>
              <a:xfrm>
                <a:off x="1092126"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2" name="Google Shape;14082;p56"/>
              <p:cNvSpPr/>
              <p:nvPr/>
            </p:nvSpPr>
            <p:spPr>
              <a:xfrm>
                <a:off x="1434943"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3" name="Google Shape;14083;p56"/>
              <p:cNvSpPr/>
              <p:nvPr/>
            </p:nvSpPr>
            <p:spPr>
              <a:xfrm>
                <a:off x="1777760"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4" name="Google Shape;14084;p56"/>
              <p:cNvSpPr/>
              <p:nvPr/>
            </p:nvSpPr>
            <p:spPr>
              <a:xfrm>
                <a:off x="2120578"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5" name="Google Shape;14085;p56"/>
              <p:cNvSpPr/>
              <p:nvPr/>
            </p:nvSpPr>
            <p:spPr>
              <a:xfrm>
                <a:off x="2463395"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6" name="Google Shape;14086;p56"/>
              <p:cNvSpPr/>
              <p:nvPr/>
            </p:nvSpPr>
            <p:spPr>
              <a:xfrm>
                <a:off x="2806212"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7" name="Google Shape;14087;p56"/>
              <p:cNvSpPr/>
              <p:nvPr/>
            </p:nvSpPr>
            <p:spPr>
              <a:xfrm>
                <a:off x="1092126"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8" name="Google Shape;14088;p56"/>
              <p:cNvSpPr/>
              <p:nvPr/>
            </p:nvSpPr>
            <p:spPr>
              <a:xfrm>
                <a:off x="1434943"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9" name="Google Shape;14089;p56"/>
              <p:cNvSpPr/>
              <p:nvPr/>
            </p:nvSpPr>
            <p:spPr>
              <a:xfrm>
                <a:off x="1777760"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0" name="Google Shape;14090;p56"/>
              <p:cNvSpPr/>
              <p:nvPr/>
            </p:nvSpPr>
            <p:spPr>
              <a:xfrm>
                <a:off x="2120578"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1" name="Google Shape;14091;p56"/>
              <p:cNvSpPr/>
              <p:nvPr/>
            </p:nvSpPr>
            <p:spPr>
              <a:xfrm>
                <a:off x="2463395"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2" name="Google Shape;14092;p56"/>
              <p:cNvSpPr/>
              <p:nvPr/>
            </p:nvSpPr>
            <p:spPr>
              <a:xfrm>
                <a:off x="2806212"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3" name="Google Shape;14093;p56"/>
              <p:cNvSpPr/>
              <p:nvPr/>
            </p:nvSpPr>
            <p:spPr>
              <a:xfrm>
                <a:off x="1092126"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4" name="Google Shape;14094;p56"/>
              <p:cNvSpPr/>
              <p:nvPr/>
            </p:nvSpPr>
            <p:spPr>
              <a:xfrm>
                <a:off x="1434943"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5" name="Google Shape;14095;p56"/>
              <p:cNvSpPr/>
              <p:nvPr/>
            </p:nvSpPr>
            <p:spPr>
              <a:xfrm>
                <a:off x="1777760"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6" name="Google Shape;14096;p56"/>
              <p:cNvSpPr/>
              <p:nvPr/>
            </p:nvSpPr>
            <p:spPr>
              <a:xfrm>
                <a:off x="2120578"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7" name="Google Shape;14097;p56"/>
              <p:cNvSpPr/>
              <p:nvPr/>
            </p:nvSpPr>
            <p:spPr>
              <a:xfrm>
                <a:off x="2463395"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8" name="Google Shape;14098;p56"/>
              <p:cNvSpPr/>
              <p:nvPr/>
            </p:nvSpPr>
            <p:spPr>
              <a:xfrm>
                <a:off x="2806212"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9" name="Google Shape;14099;p56"/>
              <p:cNvSpPr/>
              <p:nvPr/>
            </p:nvSpPr>
            <p:spPr>
              <a:xfrm>
                <a:off x="1092126"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0" name="Google Shape;14100;p56"/>
              <p:cNvSpPr/>
              <p:nvPr/>
            </p:nvSpPr>
            <p:spPr>
              <a:xfrm>
                <a:off x="1434943"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1" name="Google Shape;14101;p56"/>
              <p:cNvSpPr/>
              <p:nvPr/>
            </p:nvSpPr>
            <p:spPr>
              <a:xfrm>
                <a:off x="1777760"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2" name="Google Shape;14102;p56"/>
              <p:cNvSpPr/>
              <p:nvPr/>
            </p:nvSpPr>
            <p:spPr>
              <a:xfrm>
                <a:off x="2120578"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3" name="Google Shape;14103;p56"/>
              <p:cNvSpPr/>
              <p:nvPr/>
            </p:nvSpPr>
            <p:spPr>
              <a:xfrm>
                <a:off x="2463395"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4" name="Google Shape;14104;p56"/>
              <p:cNvSpPr/>
              <p:nvPr/>
            </p:nvSpPr>
            <p:spPr>
              <a:xfrm>
                <a:off x="2806212"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05" name="Google Shape;14105;p56"/>
            <p:cNvGrpSpPr/>
            <p:nvPr/>
          </p:nvGrpSpPr>
          <p:grpSpPr>
            <a:xfrm>
              <a:off x="749309" y="1112739"/>
              <a:ext cx="314700" cy="975464"/>
              <a:chOff x="749309" y="1112739"/>
              <a:chExt cx="314700" cy="975464"/>
            </a:xfrm>
          </p:grpSpPr>
          <p:sp>
            <p:nvSpPr>
              <p:cNvPr id="14106" name="Google Shape;14106;p56"/>
              <p:cNvSpPr/>
              <p:nvPr/>
            </p:nvSpPr>
            <p:spPr>
              <a:xfrm>
                <a:off x="749309" y="136229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7" name="Google Shape;14107;p56"/>
              <p:cNvSpPr/>
              <p:nvPr/>
            </p:nvSpPr>
            <p:spPr>
              <a:xfrm>
                <a:off x="749309" y="161184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8" name="Google Shape;14108;p56"/>
              <p:cNvSpPr/>
              <p:nvPr/>
            </p:nvSpPr>
            <p:spPr>
              <a:xfrm>
                <a:off x="749309" y="186140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9" name="Google Shape;14109;p56"/>
              <p:cNvSpPr/>
              <p:nvPr/>
            </p:nvSpPr>
            <p:spPr>
              <a:xfrm>
                <a:off x="749309" y="111273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110" name="Google Shape;14110;p56"/>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1" name="Google Shape;14111;p56"/>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2" name="Google Shape;14112;p56"/>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3" name="Google Shape;14113;p56"/>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14114" name="Google Shape;14114;p56"/>
          <p:cNvGraphicFramePr/>
          <p:nvPr/>
        </p:nvGraphicFramePr>
        <p:xfrm>
          <a:off x="5937812" y="981584"/>
          <a:ext cx="3000000" cy="3000000"/>
        </p:xfrm>
        <a:graphic>
          <a:graphicData uri="http://schemas.openxmlformats.org/drawingml/2006/table">
            <a:tbl>
              <a:tblPr>
                <a:noFill/>
                <a:tableStyleId>{BAF84C54-A1D9-4AE3-A222-A5CA62AB84E5}</a:tableStyleId>
              </a:tblPr>
              <a:tblGrid>
                <a:gridCol w="626025"/>
                <a:gridCol w="626025"/>
                <a:gridCol w="626025"/>
                <a:gridCol w="626025"/>
              </a:tblGrid>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aphicFrame>
        <p:nvGraphicFramePr>
          <p:cNvPr id="14115" name="Google Shape;14115;p56"/>
          <p:cNvGraphicFramePr/>
          <p:nvPr/>
        </p:nvGraphicFramePr>
        <p:xfrm>
          <a:off x="3358675" y="2153834"/>
          <a:ext cx="3000000" cy="3000000"/>
        </p:xfrm>
        <a:graphic>
          <a:graphicData uri="http://schemas.openxmlformats.org/drawingml/2006/table">
            <a:tbl>
              <a:tblPr>
                <a:noFill/>
                <a:tableStyleId>{BAF84C54-A1D9-4AE3-A222-A5CA62AB84E5}</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pSp>
        <p:nvGrpSpPr>
          <p:cNvPr id="14116" name="Google Shape;14116;p56"/>
          <p:cNvGrpSpPr/>
          <p:nvPr/>
        </p:nvGrpSpPr>
        <p:grpSpPr>
          <a:xfrm>
            <a:off x="3360661" y="3144795"/>
            <a:ext cx="2363377" cy="1047062"/>
            <a:chOff x="3358399" y="3285485"/>
            <a:chExt cx="2363377" cy="1047062"/>
          </a:xfrm>
        </p:grpSpPr>
        <p:grpSp>
          <p:nvGrpSpPr>
            <p:cNvPr id="14117" name="Google Shape;14117;p56"/>
            <p:cNvGrpSpPr/>
            <p:nvPr/>
          </p:nvGrpSpPr>
          <p:grpSpPr>
            <a:xfrm>
              <a:off x="3358412" y="3285485"/>
              <a:ext cx="2363244" cy="139500"/>
              <a:chOff x="3358412" y="3285485"/>
              <a:chExt cx="2363244" cy="139500"/>
            </a:xfrm>
          </p:grpSpPr>
          <p:sp>
            <p:nvSpPr>
              <p:cNvPr id="14118" name="Google Shape;14118;p56"/>
              <p:cNvSpPr/>
              <p:nvPr/>
            </p:nvSpPr>
            <p:spPr>
              <a:xfrm>
                <a:off x="3358412"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9" name="Google Shape;14119;p56"/>
              <p:cNvSpPr/>
              <p:nvPr/>
            </p:nvSpPr>
            <p:spPr>
              <a:xfrm>
                <a:off x="3838898"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0" name="Google Shape;14120;p56"/>
              <p:cNvSpPr/>
              <p:nvPr/>
            </p:nvSpPr>
            <p:spPr>
              <a:xfrm>
                <a:off x="4319384"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1" name="Google Shape;14121;p56"/>
              <p:cNvSpPr/>
              <p:nvPr/>
            </p:nvSpPr>
            <p:spPr>
              <a:xfrm>
                <a:off x="4799870"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2" name="Google Shape;14122;p56"/>
              <p:cNvSpPr/>
              <p:nvPr/>
            </p:nvSpPr>
            <p:spPr>
              <a:xfrm>
                <a:off x="5280356"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23" name="Google Shape;14123;p56"/>
            <p:cNvGrpSpPr/>
            <p:nvPr/>
          </p:nvGrpSpPr>
          <p:grpSpPr>
            <a:xfrm>
              <a:off x="3358412" y="3466996"/>
              <a:ext cx="2363244" cy="139500"/>
              <a:chOff x="3358412" y="3466996"/>
              <a:chExt cx="2363244" cy="139500"/>
            </a:xfrm>
          </p:grpSpPr>
          <p:sp>
            <p:nvSpPr>
              <p:cNvPr id="14124" name="Google Shape;14124;p56"/>
              <p:cNvSpPr/>
              <p:nvPr/>
            </p:nvSpPr>
            <p:spPr>
              <a:xfrm>
                <a:off x="3358412"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5" name="Google Shape;14125;p56"/>
              <p:cNvSpPr/>
              <p:nvPr/>
            </p:nvSpPr>
            <p:spPr>
              <a:xfrm>
                <a:off x="3838898"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6" name="Google Shape;14126;p56"/>
              <p:cNvSpPr/>
              <p:nvPr/>
            </p:nvSpPr>
            <p:spPr>
              <a:xfrm>
                <a:off x="4319384"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7" name="Google Shape;14127;p56"/>
              <p:cNvSpPr/>
              <p:nvPr/>
            </p:nvSpPr>
            <p:spPr>
              <a:xfrm>
                <a:off x="4799870"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8" name="Google Shape;14128;p56"/>
              <p:cNvSpPr/>
              <p:nvPr/>
            </p:nvSpPr>
            <p:spPr>
              <a:xfrm>
                <a:off x="5280356"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29" name="Google Shape;14129;p56"/>
            <p:cNvGrpSpPr/>
            <p:nvPr/>
          </p:nvGrpSpPr>
          <p:grpSpPr>
            <a:xfrm>
              <a:off x="3358412" y="3648507"/>
              <a:ext cx="2363244" cy="139500"/>
              <a:chOff x="3358412" y="3648507"/>
              <a:chExt cx="2363244" cy="139500"/>
            </a:xfrm>
          </p:grpSpPr>
          <p:sp>
            <p:nvSpPr>
              <p:cNvPr id="14130" name="Google Shape;14130;p56"/>
              <p:cNvSpPr/>
              <p:nvPr/>
            </p:nvSpPr>
            <p:spPr>
              <a:xfrm>
                <a:off x="3358412"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1" name="Google Shape;14131;p56"/>
              <p:cNvSpPr/>
              <p:nvPr/>
            </p:nvSpPr>
            <p:spPr>
              <a:xfrm>
                <a:off x="3838898"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2" name="Google Shape;14132;p56"/>
              <p:cNvSpPr/>
              <p:nvPr/>
            </p:nvSpPr>
            <p:spPr>
              <a:xfrm>
                <a:off x="4319384"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3" name="Google Shape;14133;p56"/>
              <p:cNvSpPr/>
              <p:nvPr/>
            </p:nvSpPr>
            <p:spPr>
              <a:xfrm>
                <a:off x="4799870"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4" name="Google Shape;14134;p56"/>
              <p:cNvSpPr/>
              <p:nvPr/>
            </p:nvSpPr>
            <p:spPr>
              <a:xfrm>
                <a:off x="5280356"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35" name="Google Shape;14135;p56"/>
            <p:cNvGrpSpPr/>
            <p:nvPr/>
          </p:nvGrpSpPr>
          <p:grpSpPr>
            <a:xfrm>
              <a:off x="3358412" y="3830018"/>
              <a:ext cx="2363244" cy="139500"/>
              <a:chOff x="3358412" y="3830018"/>
              <a:chExt cx="2363244" cy="139500"/>
            </a:xfrm>
          </p:grpSpPr>
          <p:sp>
            <p:nvSpPr>
              <p:cNvPr id="14136" name="Google Shape;14136;p56"/>
              <p:cNvSpPr/>
              <p:nvPr/>
            </p:nvSpPr>
            <p:spPr>
              <a:xfrm>
                <a:off x="3358412"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7" name="Google Shape;14137;p56"/>
              <p:cNvSpPr/>
              <p:nvPr/>
            </p:nvSpPr>
            <p:spPr>
              <a:xfrm>
                <a:off x="3838898"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8" name="Google Shape;14138;p56"/>
              <p:cNvSpPr/>
              <p:nvPr/>
            </p:nvSpPr>
            <p:spPr>
              <a:xfrm>
                <a:off x="4319384"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9" name="Google Shape;14139;p56"/>
              <p:cNvSpPr/>
              <p:nvPr/>
            </p:nvSpPr>
            <p:spPr>
              <a:xfrm>
                <a:off x="4799870"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0" name="Google Shape;14140;p56"/>
              <p:cNvSpPr/>
              <p:nvPr/>
            </p:nvSpPr>
            <p:spPr>
              <a:xfrm>
                <a:off x="5280356"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41" name="Google Shape;14141;p56"/>
            <p:cNvGrpSpPr/>
            <p:nvPr/>
          </p:nvGrpSpPr>
          <p:grpSpPr>
            <a:xfrm>
              <a:off x="3358399" y="4011514"/>
              <a:ext cx="2363377" cy="139537"/>
              <a:chOff x="3294800" y="4134603"/>
              <a:chExt cx="2638876" cy="152400"/>
            </a:xfrm>
          </p:grpSpPr>
          <p:sp>
            <p:nvSpPr>
              <p:cNvPr id="14142" name="Google Shape;14142;p56"/>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3" name="Google Shape;14143;p56"/>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4" name="Google Shape;14144;p56"/>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5" name="Google Shape;14145;p56"/>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6" name="Google Shape;14146;p56"/>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47" name="Google Shape;14147;p56"/>
            <p:cNvGrpSpPr/>
            <p:nvPr/>
          </p:nvGrpSpPr>
          <p:grpSpPr>
            <a:xfrm>
              <a:off x="3358399" y="4193010"/>
              <a:ext cx="2363377" cy="139537"/>
              <a:chOff x="3294800" y="4134603"/>
              <a:chExt cx="2638876" cy="152400"/>
            </a:xfrm>
          </p:grpSpPr>
          <p:sp>
            <p:nvSpPr>
              <p:cNvPr id="14148" name="Google Shape;14148;p56"/>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9" name="Google Shape;14149;p56"/>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0" name="Google Shape;14150;p56"/>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1" name="Google Shape;14151;p56"/>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2" name="Google Shape;14152;p56"/>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14153" name="Google Shape;14153;p56"/>
          <p:cNvGraphicFramePr/>
          <p:nvPr/>
        </p:nvGraphicFramePr>
        <p:xfrm>
          <a:off x="711463" y="2153834"/>
          <a:ext cx="3000000" cy="3000000"/>
        </p:xfrm>
        <a:graphic>
          <a:graphicData uri="http://schemas.openxmlformats.org/drawingml/2006/table">
            <a:tbl>
              <a:tblPr>
                <a:noFill/>
                <a:tableStyleId>{BAF84C54-A1D9-4AE3-A222-A5CA62AB84E5}</a:tableStyleId>
              </a:tblPr>
              <a:tblGrid>
                <a:gridCol w="592450"/>
                <a:gridCol w="592450"/>
                <a:gridCol w="592450"/>
                <a:gridCol w="592450"/>
              </a:tblGrid>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5F8195"/>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solidFill>
                      <a:prstDash val="solid"/>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solidFill>
                      <a:prstDash val="solid"/>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869FB1"/>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r>
            </a:tbl>
          </a:graphicData>
        </a:graphic>
      </p:graphicFrame>
      <p:grpSp>
        <p:nvGrpSpPr>
          <p:cNvPr id="14154" name="Google Shape;14154;p56"/>
          <p:cNvGrpSpPr/>
          <p:nvPr/>
        </p:nvGrpSpPr>
        <p:grpSpPr>
          <a:xfrm>
            <a:off x="4161132" y="2557649"/>
            <a:ext cx="1302095" cy="60959"/>
            <a:chOff x="3558802" y="4011427"/>
            <a:chExt cx="1866000" cy="111300"/>
          </a:xfrm>
        </p:grpSpPr>
        <p:sp>
          <p:nvSpPr>
            <p:cNvPr id="14155" name="Google Shape;14155;p56"/>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6" name="Google Shape;14156;p56"/>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57" name="Google Shape;14157;p56"/>
          <p:cNvGrpSpPr/>
          <p:nvPr/>
        </p:nvGrpSpPr>
        <p:grpSpPr>
          <a:xfrm>
            <a:off x="4706620" y="2839808"/>
            <a:ext cx="914340" cy="60959"/>
            <a:chOff x="3558802" y="4011427"/>
            <a:chExt cx="1866000" cy="111300"/>
          </a:xfrm>
        </p:grpSpPr>
        <p:sp>
          <p:nvSpPr>
            <p:cNvPr id="14158" name="Google Shape;14158;p56"/>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9" name="Google Shape;14159;p56"/>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60" name="Google Shape;14160;p56"/>
          <p:cNvGrpSpPr/>
          <p:nvPr/>
        </p:nvGrpSpPr>
        <p:grpSpPr>
          <a:xfrm>
            <a:off x="5871419" y="3167606"/>
            <a:ext cx="2522867" cy="1001454"/>
            <a:chOff x="1904318" y="789980"/>
            <a:chExt cx="1489472" cy="606868"/>
          </a:xfrm>
        </p:grpSpPr>
        <p:cxnSp>
          <p:nvCxnSpPr>
            <p:cNvPr id="14161" name="Google Shape;14161;p56"/>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14162" name="Google Shape;14162;p56"/>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14163" name="Google Shape;14163;p56"/>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14164" name="Google Shape;14164;p56"/>
            <p:cNvSpPr txBox="1"/>
            <p:nvPr/>
          </p:nvSpPr>
          <p:spPr>
            <a:xfrm flipH="1">
              <a:off x="2109710"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JANUARY</a:t>
              </a:r>
              <a:endParaRPr sz="400">
                <a:solidFill>
                  <a:srgbClr val="E3E9ED"/>
                </a:solidFill>
              </a:endParaRPr>
            </a:p>
          </p:txBody>
        </p:sp>
        <p:sp>
          <p:nvSpPr>
            <p:cNvPr id="14165" name="Google Shape;14165;p56"/>
            <p:cNvSpPr txBox="1"/>
            <p:nvPr/>
          </p:nvSpPr>
          <p:spPr>
            <a:xfrm flipH="1">
              <a:off x="2434275" y="789980"/>
              <a:ext cx="2892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FEBRUARY</a:t>
              </a:r>
              <a:endParaRPr sz="400">
                <a:solidFill>
                  <a:srgbClr val="E3E9ED"/>
                </a:solidFill>
              </a:endParaRPr>
            </a:p>
          </p:txBody>
        </p:sp>
        <p:sp>
          <p:nvSpPr>
            <p:cNvPr id="14166" name="Google Shape;14166;p56"/>
            <p:cNvSpPr txBox="1"/>
            <p:nvPr/>
          </p:nvSpPr>
          <p:spPr>
            <a:xfrm flipH="1">
              <a:off x="2781049"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MARCH</a:t>
              </a:r>
              <a:endParaRPr sz="400">
                <a:solidFill>
                  <a:srgbClr val="E3E9ED"/>
                </a:solidFill>
              </a:endParaRPr>
            </a:p>
          </p:txBody>
        </p:sp>
        <p:sp>
          <p:nvSpPr>
            <p:cNvPr id="14167" name="Google Shape;14167;p56"/>
            <p:cNvSpPr txBox="1"/>
            <p:nvPr/>
          </p:nvSpPr>
          <p:spPr>
            <a:xfrm flipH="1">
              <a:off x="3112690"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APRIL</a:t>
              </a:r>
              <a:endParaRPr sz="400">
                <a:solidFill>
                  <a:srgbClr val="E3E9ED"/>
                </a:solidFill>
              </a:endParaRPr>
            </a:p>
          </p:txBody>
        </p:sp>
        <p:sp>
          <p:nvSpPr>
            <p:cNvPr id="14168" name="Google Shape;14168;p56"/>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9" name="Google Shape;14169;p56"/>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0" name="Google Shape;14170;p56"/>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1" name="Google Shape;14171;p56"/>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2" name="Google Shape;14172;p56"/>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3" name="Google Shape;14173;p56"/>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4" name="Google Shape;14174;p56"/>
            <p:cNvSpPr txBox="1"/>
            <p:nvPr/>
          </p:nvSpPr>
          <p:spPr>
            <a:xfrm flipH="1">
              <a:off x="1906114" y="918164"/>
              <a:ext cx="203400" cy="106500"/>
            </a:xfrm>
            <a:prstGeom prst="rect">
              <a:avLst/>
            </a:prstGeom>
            <a:noFill/>
            <a:ln>
              <a:noFill/>
            </a:ln>
          </p:spPr>
          <p:txBody>
            <a:bodyPr anchorCtr="0" anchor="t" bIns="91425" lIns="0" spcFirstLastPara="1" rIns="0" wrap="square" tIns="91425">
              <a:noAutofit/>
            </a:bodyPr>
            <a:lstStyle/>
            <a:p>
              <a:pPr indent="0" lvl="0" marL="0" rtl="0" algn="l">
                <a:spcBef>
                  <a:spcPts val="0"/>
                </a:spcBef>
                <a:spcAft>
                  <a:spcPts val="1600"/>
                </a:spcAft>
                <a:buNone/>
              </a:pPr>
              <a:r>
                <a:rPr lang="en" sz="400">
                  <a:solidFill>
                    <a:srgbClr val="E3E9ED"/>
                  </a:solidFill>
                </a:rPr>
                <a:t>PHASE 1</a:t>
              </a:r>
              <a:endParaRPr sz="400">
                <a:solidFill>
                  <a:srgbClr val="E3E9ED"/>
                </a:solidFill>
              </a:endParaRPr>
            </a:p>
          </p:txBody>
        </p:sp>
        <p:sp>
          <p:nvSpPr>
            <p:cNvPr id="14175" name="Google Shape;14175;p56"/>
            <p:cNvSpPr txBox="1"/>
            <p:nvPr/>
          </p:nvSpPr>
          <p:spPr>
            <a:xfrm flipH="1">
              <a:off x="1904318" y="1113390"/>
              <a:ext cx="205200" cy="91200"/>
            </a:xfrm>
            <a:prstGeom prst="rect">
              <a:avLst/>
            </a:prstGeom>
            <a:noFill/>
            <a:ln>
              <a:noFill/>
            </a:ln>
          </p:spPr>
          <p:txBody>
            <a:bodyPr anchorCtr="0" anchor="t" bIns="91425" lIns="0" spcFirstLastPara="1" rIns="0" wrap="square" tIns="91425">
              <a:noAutofit/>
            </a:bodyPr>
            <a:lstStyle/>
            <a:p>
              <a:pPr indent="0" lvl="0" marL="0" rtl="0" algn="l">
                <a:lnSpc>
                  <a:spcPct val="115000"/>
                </a:lnSpc>
                <a:spcBef>
                  <a:spcPts val="0"/>
                </a:spcBef>
                <a:spcAft>
                  <a:spcPts val="1600"/>
                </a:spcAft>
                <a:buNone/>
              </a:pPr>
              <a:r>
                <a:rPr lang="en" sz="400">
                  <a:solidFill>
                    <a:srgbClr val="E3E9ED"/>
                  </a:solidFill>
                </a:rPr>
                <a:t>Task 1</a:t>
              </a:r>
              <a:endParaRPr sz="400">
                <a:solidFill>
                  <a:srgbClr val="E3E9ED"/>
                </a:solidFill>
              </a:endParaRPr>
            </a:p>
          </p:txBody>
        </p:sp>
        <p:sp>
          <p:nvSpPr>
            <p:cNvPr id="14176" name="Google Shape;14176;p56"/>
            <p:cNvSpPr txBox="1"/>
            <p:nvPr/>
          </p:nvSpPr>
          <p:spPr>
            <a:xfrm flipH="1">
              <a:off x="1906118" y="1304527"/>
              <a:ext cx="203400" cy="91200"/>
            </a:xfrm>
            <a:prstGeom prst="rect">
              <a:avLst/>
            </a:prstGeom>
            <a:noFill/>
            <a:ln>
              <a:noFill/>
            </a:ln>
          </p:spPr>
          <p:txBody>
            <a:bodyPr anchorCtr="0" anchor="t" bIns="91425" lIns="0" spcFirstLastPara="1" rIns="0" wrap="square" tIns="91425">
              <a:noAutofit/>
            </a:bodyPr>
            <a:lstStyle/>
            <a:p>
              <a:pPr indent="0" lvl="0" marL="0" rtl="0" algn="l">
                <a:lnSpc>
                  <a:spcPct val="115000"/>
                </a:lnSpc>
                <a:spcBef>
                  <a:spcPts val="0"/>
                </a:spcBef>
                <a:spcAft>
                  <a:spcPts val="1600"/>
                </a:spcAft>
                <a:buNone/>
              </a:pPr>
              <a:r>
                <a:rPr lang="en" sz="400">
                  <a:solidFill>
                    <a:srgbClr val="E3E9ED"/>
                  </a:solidFill>
                </a:rPr>
                <a:t>Task 2</a:t>
              </a:r>
              <a:endParaRPr sz="400">
                <a:solidFill>
                  <a:srgbClr val="E3E9ED"/>
                </a:solidFill>
              </a:endParaRPr>
            </a:p>
          </p:txBody>
        </p:sp>
        <p:sp>
          <p:nvSpPr>
            <p:cNvPr id="14177" name="Google Shape;14177;p56"/>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78" name="Google Shape;14178;p56"/>
          <p:cNvGrpSpPr/>
          <p:nvPr/>
        </p:nvGrpSpPr>
        <p:grpSpPr>
          <a:xfrm>
            <a:off x="3355824" y="951642"/>
            <a:ext cx="2363393" cy="1005865"/>
            <a:chOff x="3292400" y="1193188"/>
            <a:chExt cx="2615240" cy="1131075"/>
          </a:xfrm>
        </p:grpSpPr>
        <p:sp>
          <p:nvSpPr>
            <p:cNvPr id="14179" name="Google Shape;14179;p56"/>
            <p:cNvSpPr/>
            <p:nvPr/>
          </p:nvSpPr>
          <p:spPr>
            <a:xfrm>
              <a:off x="3292400" y="1845763"/>
              <a:ext cx="370500" cy="478500"/>
            </a:xfrm>
            <a:prstGeom prst="round2DiagRect">
              <a:avLst>
                <a:gd fmla="val 16667" name="adj1"/>
                <a:gd fmla="val 0" name="adj2"/>
              </a:avLst>
            </a:prstGeom>
            <a:noFill/>
            <a:ln cap="flat" cmpd="sng" w="9525">
              <a:solidFill>
                <a:srgbClr val="ABBCC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4180" name="Google Shape;14180;p56"/>
            <p:cNvSpPr/>
            <p:nvPr/>
          </p:nvSpPr>
          <p:spPr>
            <a:xfrm>
              <a:off x="3292400" y="1314860"/>
              <a:ext cx="370500" cy="478500"/>
            </a:xfrm>
            <a:prstGeom prst="round2DiagRect">
              <a:avLst>
                <a:gd fmla="val 16667" name="adj1"/>
                <a:gd fmla="val 0" name="adj2"/>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4181" name="Google Shape;14181;p56"/>
            <p:cNvSpPr txBox="1"/>
            <p:nvPr/>
          </p:nvSpPr>
          <p:spPr>
            <a:xfrm flipH="1">
              <a:off x="3678794" y="1193199"/>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JANUARY</a:t>
              </a:r>
              <a:endParaRPr sz="400">
                <a:solidFill>
                  <a:srgbClr val="FFFFFF"/>
                </a:solidFill>
              </a:endParaRPr>
            </a:p>
          </p:txBody>
        </p:sp>
        <p:sp>
          <p:nvSpPr>
            <p:cNvPr id="14182" name="Google Shape;14182;p56"/>
            <p:cNvSpPr txBox="1"/>
            <p:nvPr/>
          </p:nvSpPr>
          <p:spPr>
            <a:xfrm flipH="1">
              <a:off x="4051671" y="1193188"/>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FEBRUARY</a:t>
              </a:r>
              <a:endParaRPr sz="400">
                <a:solidFill>
                  <a:srgbClr val="FFFFFF"/>
                </a:solidFill>
              </a:endParaRPr>
            </a:p>
          </p:txBody>
        </p:sp>
        <p:sp>
          <p:nvSpPr>
            <p:cNvPr id="14183" name="Google Shape;14183;p56"/>
            <p:cNvSpPr txBox="1"/>
            <p:nvPr/>
          </p:nvSpPr>
          <p:spPr>
            <a:xfrm flipH="1">
              <a:off x="4453057" y="1193188"/>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MARCH</a:t>
              </a:r>
              <a:endParaRPr sz="400">
                <a:solidFill>
                  <a:srgbClr val="FFFFFF"/>
                </a:solidFill>
              </a:endParaRPr>
            </a:p>
          </p:txBody>
        </p:sp>
        <p:sp>
          <p:nvSpPr>
            <p:cNvPr id="14184" name="Google Shape;14184;p56"/>
            <p:cNvSpPr txBox="1"/>
            <p:nvPr/>
          </p:nvSpPr>
          <p:spPr>
            <a:xfrm flipH="1">
              <a:off x="4831790"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APRIL</a:t>
              </a:r>
              <a:endParaRPr sz="400">
                <a:solidFill>
                  <a:srgbClr val="FFFFFF"/>
                </a:solidFill>
              </a:endParaRPr>
            </a:p>
          </p:txBody>
        </p:sp>
        <p:sp>
          <p:nvSpPr>
            <p:cNvPr id="14185" name="Google Shape;14185;p56"/>
            <p:cNvSpPr txBox="1"/>
            <p:nvPr/>
          </p:nvSpPr>
          <p:spPr>
            <a:xfrm flipH="1">
              <a:off x="5186134"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MAY</a:t>
              </a:r>
              <a:endParaRPr sz="400">
                <a:solidFill>
                  <a:srgbClr val="FFFFFF"/>
                </a:solidFill>
              </a:endParaRPr>
            </a:p>
          </p:txBody>
        </p:sp>
        <p:sp>
          <p:nvSpPr>
            <p:cNvPr id="14186" name="Google Shape;14186;p56"/>
            <p:cNvSpPr txBox="1"/>
            <p:nvPr/>
          </p:nvSpPr>
          <p:spPr>
            <a:xfrm flipH="1">
              <a:off x="5562148"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JUNE</a:t>
              </a:r>
              <a:endParaRPr sz="400">
                <a:solidFill>
                  <a:srgbClr val="FFFFFF"/>
                </a:solidFill>
              </a:endParaRPr>
            </a:p>
          </p:txBody>
        </p:sp>
        <p:sp>
          <p:nvSpPr>
            <p:cNvPr id="14187" name="Google Shape;14187;p56"/>
            <p:cNvSpPr txBox="1"/>
            <p:nvPr/>
          </p:nvSpPr>
          <p:spPr>
            <a:xfrm flipH="1">
              <a:off x="3349576" y="137246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400">
                  <a:solidFill>
                    <a:srgbClr val="FFFFFF"/>
                  </a:solidFill>
                </a:rPr>
                <a:t>PHASE 1</a:t>
              </a:r>
              <a:endParaRPr sz="400">
                <a:solidFill>
                  <a:srgbClr val="FFFFFF"/>
                </a:solidFill>
              </a:endParaRPr>
            </a:p>
          </p:txBody>
        </p:sp>
        <p:sp>
          <p:nvSpPr>
            <p:cNvPr id="14188" name="Google Shape;14188;p56"/>
            <p:cNvSpPr txBox="1"/>
            <p:nvPr/>
          </p:nvSpPr>
          <p:spPr>
            <a:xfrm flipH="1">
              <a:off x="3349579" y="189551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400">
                  <a:solidFill>
                    <a:srgbClr val="FFFFFF"/>
                  </a:solidFill>
                </a:rPr>
                <a:t>PHASE 2</a:t>
              </a:r>
              <a:endParaRPr sz="400">
                <a:solidFill>
                  <a:srgbClr val="FFFFFF"/>
                </a:solidFill>
              </a:endParaRPr>
            </a:p>
          </p:txBody>
        </p:sp>
        <p:sp>
          <p:nvSpPr>
            <p:cNvPr id="14189" name="Google Shape;14189;p56"/>
            <p:cNvSpPr txBox="1"/>
            <p:nvPr/>
          </p:nvSpPr>
          <p:spPr>
            <a:xfrm flipH="1">
              <a:off x="3355878" y="1543623"/>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14190" name="Google Shape;14190;p56"/>
            <p:cNvSpPr txBox="1"/>
            <p:nvPr/>
          </p:nvSpPr>
          <p:spPr>
            <a:xfrm flipH="1">
              <a:off x="3355878" y="1720328"/>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2</a:t>
              </a:r>
              <a:endParaRPr sz="400">
                <a:solidFill>
                  <a:srgbClr val="FFFFFF"/>
                </a:solidFill>
              </a:endParaRPr>
            </a:p>
          </p:txBody>
        </p:sp>
        <p:sp>
          <p:nvSpPr>
            <p:cNvPr id="14191" name="Google Shape;14191;p56"/>
            <p:cNvSpPr txBox="1"/>
            <p:nvPr/>
          </p:nvSpPr>
          <p:spPr>
            <a:xfrm flipH="1">
              <a:off x="3355878" y="2072220"/>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14192" name="Google Shape;14192;p56"/>
            <p:cNvSpPr txBox="1"/>
            <p:nvPr/>
          </p:nvSpPr>
          <p:spPr>
            <a:xfrm flipH="1">
              <a:off x="3355889" y="2248920"/>
              <a:ext cx="256200" cy="684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2</a:t>
              </a:r>
              <a:endParaRPr sz="400">
                <a:solidFill>
                  <a:srgbClr val="FFFFFF"/>
                </a:solidFill>
              </a:endParaRPr>
            </a:p>
          </p:txBody>
        </p:sp>
        <p:grpSp>
          <p:nvGrpSpPr>
            <p:cNvPr id="14193" name="Google Shape;14193;p56"/>
            <p:cNvGrpSpPr/>
            <p:nvPr/>
          </p:nvGrpSpPr>
          <p:grpSpPr>
            <a:xfrm>
              <a:off x="3748438" y="1378608"/>
              <a:ext cx="2159202" cy="903971"/>
              <a:chOff x="1683525" y="2179850"/>
              <a:chExt cx="4519050" cy="2134525"/>
            </a:xfrm>
          </p:grpSpPr>
          <p:sp>
            <p:nvSpPr>
              <p:cNvPr id="14194" name="Google Shape;14194;p56"/>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4195" name="Google Shape;14195;p56"/>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4196" name="Google Shape;14196;p56"/>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4197" name="Google Shape;14197;p56"/>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4198" name="Google Shape;14198;p56"/>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4199" name="Google Shape;14199;p56"/>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4200" name="Google Shape;14200;p56"/>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4201" name="Google Shape;14201;p56"/>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4202" name="Google Shape;14202;p56"/>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4203" name="Google Shape;14203;p56"/>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4204" name="Google Shape;14204;p56"/>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4205" name="Google Shape;14205;p56"/>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grpSp>
      </p:gr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209" name="Shape 14209"/>
        <p:cNvGrpSpPr/>
        <p:nvPr/>
      </p:nvGrpSpPr>
      <p:grpSpPr>
        <a:xfrm>
          <a:off x="0" y="0"/>
          <a:ext cx="0" cy="0"/>
          <a:chOff x="0" y="0"/>
          <a:chExt cx="0" cy="0"/>
        </a:xfrm>
      </p:grpSpPr>
      <p:grpSp>
        <p:nvGrpSpPr>
          <p:cNvPr id="14210" name="Google Shape;14210;p57"/>
          <p:cNvGrpSpPr/>
          <p:nvPr/>
        </p:nvGrpSpPr>
        <p:grpSpPr>
          <a:xfrm>
            <a:off x="4796690" y="970936"/>
            <a:ext cx="745431" cy="718863"/>
            <a:chOff x="4249973" y="1201875"/>
            <a:chExt cx="1958568" cy="1888762"/>
          </a:xfrm>
        </p:grpSpPr>
        <p:sp>
          <p:nvSpPr>
            <p:cNvPr id="14211" name="Google Shape;14211;p57"/>
            <p:cNvSpPr/>
            <p:nvPr/>
          </p:nvSpPr>
          <p:spPr>
            <a:xfrm>
              <a:off x="4468527" y="1411932"/>
              <a:ext cx="1528500" cy="1452600"/>
            </a:xfrm>
            <a:prstGeom prst="pentagon">
              <a:avLst>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212" name="Google Shape;14212;p57"/>
            <p:cNvGrpSpPr/>
            <p:nvPr/>
          </p:nvGrpSpPr>
          <p:grpSpPr>
            <a:xfrm>
              <a:off x="5853086" y="1789142"/>
              <a:ext cx="355454" cy="1048099"/>
              <a:chOff x="5576108" y="2016725"/>
              <a:chExt cx="565200" cy="1666560"/>
            </a:xfrm>
          </p:grpSpPr>
          <p:sp>
            <p:nvSpPr>
              <p:cNvPr id="14213" name="Google Shape;14213;p57"/>
              <p:cNvSpPr/>
              <p:nvPr/>
            </p:nvSpPr>
            <p:spPr>
              <a:xfrm>
                <a:off x="5576108"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4214" name="Google Shape;14214;p57"/>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15" name="Google Shape;14215;p57"/>
            <p:cNvGrpSpPr/>
            <p:nvPr/>
          </p:nvGrpSpPr>
          <p:grpSpPr>
            <a:xfrm>
              <a:off x="4869455" y="2691676"/>
              <a:ext cx="1013897" cy="398961"/>
              <a:chOff x="4012057" y="3451825"/>
              <a:chExt cx="1612175" cy="634379"/>
            </a:xfrm>
          </p:grpSpPr>
          <p:sp>
            <p:nvSpPr>
              <p:cNvPr id="14216" name="Google Shape;14216;p57"/>
              <p:cNvSpPr/>
              <p:nvPr/>
            </p:nvSpPr>
            <p:spPr>
              <a:xfrm>
                <a:off x="505903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4217" name="Google Shape;14217;p57"/>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18" name="Google Shape;14218;p57"/>
            <p:cNvGrpSpPr/>
            <p:nvPr/>
          </p:nvGrpSpPr>
          <p:grpSpPr>
            <a:xfrm>
              <a:off x="4276937" y="2155961"/>
              <a:ext cx="651965" cy="891358"/>
              <a:chOff x="3069908" y="2599997"/>
              <a:chExt cx="1036675" cy="1417328"/>
            </a:xfrm>
          </p:grpSpPr>
          <p:sp>
            <p:nvSpPr>
              <p:cNvPr id="14219" name="Google Shape;14219;p57"/>
              <p:cNvSpPr/>
              <p:nvPr/>
            </p:nvSpPr>
            <p:spPr>
              <a:xfrm>
                <a:off x="354138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4220" name="Google Shape;14220;p57"/>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21" name="Google Shape;14221;p57"/>
            <p:cNvGrpSpPr/>
            <p:nvPr/>
          </p:nvGrpSpPr>
          <p:grpSpPr>
            <a:xfrm>
              <a:off x="5054918" y="1201875"/>
              <a:ext cx="999548" cy="602711"/>
              <a:chOff x="4306958" y="1082925"/>
              <a:chExt cx="1589359" cy="958358"/>
            </a:xfrm>
          </p:grpSpPr>
          <p:sp>
            <p:nvSpPr>
              <p:cNvPr id="14222" name="Google Shape;14222;p57"/>
              <p:cNvSpPr/>
              <p:nvPr/>
            </p:nvSpPr>
            <p:spPr>
              <a:xfrm>
                <a:off x="4306958" y="10829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4223" name="Google Shape;14223;p57"/>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24" name="Google Shape;14224;p57"/>
            <p:cNvGrpSpPr/>
            <p:nvPr/>
          </p:nvGrpSpPr>
          <p:grpSpPr>
            <a:xfrm>
              <a:off x="4249973" y="1303451"/>
              <a:ext cx="799317" cy="841334"/>
              <a:chOff x="3027033" y="1244439"/>
              <a:chExt cx="1270977" cy="1337786"/>
            </a:xfrm>
          </p:grpSpPr>
          <p:sp>
            <p:nvSpPr>
              <p:cNvPr id="14225" name="Google Shape;14225;p57"/>
              <p:cNvSpPr/>
              <p:nvPr/>
            </p:nvSpPr>
            <p:spPr>
              <a:xfrm>
                <a:off x="3027033"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4226" name="Google Shape;14226;p57"/>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227" name="Google Shape;14227;p57"/>
          <p:cNvGrpSpPr/>
          <p:nvPr/>
        </p:nvGrpSpPr>
        <p:grpSpPr>
          <a:xfrm>
            <a:off x="713063" y="1849386"/>
            <a:ext cx="761767" cy="729896"/>
            <a:chOff x="2657744" y="2337745"/>
            <a:chExt cx="832987" cy="798137"/>
          </a:xfrm>
        </p:grpSpPr>
        <p:sp>
          <p:nvSpPr>
            <p:cNvPr id="14228" name="Google Shape;14228;p57"/>
            <p:cNvSpPr/>
            <p:nvPr/>
          </p:nvSpPr>
          <p:spPr>
            <a:xfrm>
              <a:off x="2812050" y="233774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9" name="Google Shape;14229;p57"/>
            <p:cNvSpPr/>
            <p:nvPr/>
          </p:nvSpPr>
          <p:spPr>
            <a:xfrm>
              <a:off x="3113181"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0" name="Google Shape;14230;p57"/>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1" name="Google Shape;14231;p57"/>
            <p:cNvSpPr/>
            <p:nvPr/>
          </p:nvSpPr>
          <p:spPr>
            <a:xfrm>
              <a:off x="2657744" y="2659457"/>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2" name="Google Shape;14232;p57"/>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3" name="Google Shape;14233;p57"/>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34" name="Google Shape;14234;p57"/>
          <p:cNvGrpSpPr/>
          <p:nvPr/>
        </p:nvGrpSpPr>
        <p:grpSpPr>
          <a:xfrm>
            <a:off x="3224027" y="1852592"/>
            <a:ext cx="685569" cy="723586"/>
            <a:chOff x="3398134" y="2057755"/>
            <a:chExt cx="704087" cy="743130"/>
          </a:xfrm>
        </p:grpSpPr>
        <p:grpSp>
          <p:nvGrpSpPr>
            <p:cNvPr id="14235" name="Google Shape;14235;p57"/>
            <p:cNvGrpSpPr/>
            <p:nvPr/>
          </p:nvGrpSpPr>
          <p:grpSpPr>
            <a:xfrm>
              <a:off x="3398134" y="2290183"/>
              <a:ext cx="315300" cy="219900"/>
              <a:chOff x="3398134" y="2290183"/>
              <a:chExt cx="315300" cy="219900"/>
            </a:xfrm>
          </p:grpSpPr>
          <p:sp>
            <p:nvSpPr>
              <p:cNvPr id="14236" name="Google Shape;14236;p57"/>
              <p:cNvSpPr/>
              <p:nvPr/>
            </p:nvSpPr>
            <p:spPr>
              <a:xfrm>
                <a:off x="3493534" y="2290183"/>
                <a:ext cx="219900" cy="2199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14237" name="Google Shape;14237;p57"/>
              <p:cNvCxnSpPr>
                <a:stCxn id="14236" idx="2"/>
              </p:cNvCxnSpPr>
              <p:nvPr/>
            </p:nvCxnSpPr>
            <p:spPr>
              <a:xfrm rot="10800000">
                <a:off x="3398134" y="2400133"/>
                <a:ext cx="95400" cy="0"/>
              </a:xfrm>
              <a:prstGeom prst="straightConnector1">
                <a:avLst/>
              </a:prstGeom>
              <a:noFill/>
              <a:ln cap="flat" cmpd="sng" w="9525">
                <a:solidFill>
                  <a:srgbClr val="435D74"/>
                </a:solidFill>
                <a:prstDash val="solid"/>
                <a:round/>
                <a:headEnd len="med" w="med" type="none"/>
                <a:tailEnd len="med" w="med" type="none"/>
              </a:ln>
            </p:spPr>
          </p:cxnSp>
        </p:grpSp>
        <p:grpSp>
          <p:nvGrpSpPr>
            <p:cNvPr id="14238" name="Google Shape;14238;p57"/>
            <p:cNvGrpSpPr/>
            <p:nvPr/>
          </p:nvGrpSpPr>
          <p:grpSpPr>
            <a:xfrm>
              <a:off x="3547823" y="2467358"/>
              <a:ext cx="219900" cy="333527"/>
              <a:chOff x="3547823" y="2467358"/>
              <a:chExt cx="219900" cy="333527"/>
            </a:xfrm>
          </p:grpSpPr>
          <p:sp>
            <p:nvSpPr>
              <p:cNvPr id="14239" name="Google Shape;14239;p57"/>
              <p:cNvSpPr/>
              <p:nvPr/>
            </p:nvSpPr>
            <p:spPr>
              <a:xfrm>
                <a:off x="3547823" y="2467358"/>
                <a:ext cx="219900" cy="219900"/>
              </a:xfrm>
              <a:prstGeom prst="ellipse">
                <a:avLst/>
              </a:prstGeom>
              <a:noFill/>
              <a:ln cap="flat" cmpd="sng" w="9525">
                <a:solidFill>
                  <a:srgbClr val="5F7D95"/>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14240" name="Google Shape;14240;p57"/>
              <p:cNvCxnSpPr/>
              <p:nvPr/>
            </p:nvCxnSpPr>
            <p:spPr>
              <a:xfrm rot="10800000">
                <a:off x="3657701" y="2687185"/>
                <a:ext cx="0" cy="113700"/>
              </a:xfrm>
              <a:prstGeom prst="straightConnector1">
                <a:avLst/>
              </a:prstGeom>
              <a:noFill/>
              <a:ln cap="flat" cmpd="sng" w="9525">
                <a:solidFill>
                  <a:srgbClr val="5F7D95"/>
                </a:solidFill>
                <a:prstDash val="solid"/>
                <a:round/>
                <a:headEnd len="med" w="med" type="none"/>
                <a:tailEnd len="med" w="med" type="none"/>
              </a:ln>
            </p:spPr>
          </p:cxnSp>
        </p:grpSp>
        <p:grpSp>
          <p:nvGrpSpPr>
            <p:cNvPr id="14241" name="Google Shape;14241;p57"/>
            <p:cNvGrpSpPr/>
            <p:nvPr/>
          </p:nvGrpSpPr>
          <p:grpSpPr>
            <a:xfrm>
              <a:off x="3734138" y="2467358"/>
              <a:ext cx="219900" cy="333527"/>
              <a:chOff x="3734138" y="2467358"/>
              <a:chExt cx="219900" cy="333527"/>
            </a:xfrm>
          </p:grpSpPr>
          <p:sp>
            <p:nvSpPr>
              <p:cNvPr id="14242" name="Google Shape;14242;p57"/>
              <p:cNvSpPr/>
              <p:nvPr/>
            </p:nvSpPr>
            <p:spPr>
              <a:xfrm>
                <a:off x="3734138" y="2467358"/>
                <a:ext cx="219900" cy="219900"/>
              </a:xfrm>
              <a:prstGeom prst="ellipse">
                <a:avLst/>
              </a:prstGeom>
              <a:noFill/>
              <a:ln cap="flat" cmpd="sng" w="9525">
                <a:solidFill>
                  <a:srgbClr val="869FB2"/>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14243" name="Google Shape;14243;p57"/>
              <p:cNvCxnSpPr/>
              <p:nvPr/>
            </p:nvCxnSpPr>
            <p:spPr>
              <a:xfrm rot="10800000">
                <a:off x="3844020" y="2687185"/>
                <a:ext cx="0" cy="113700"/>
              </a:xfrm>
              <a:prstGeom prst="straightConnector1">
                <a:avLst/>
              </a:prstGeom>
              <a:noFill/>
              <a:ln cap="flat" cmpd="sng" w="9525">
                <a:solidFill>
                  <a:srgbClr val="869FB2"/>
                </a:solidFill>
                <a:prstDash val="solid"/>
                <a:round/>
                <a:headEnd len="med" w="med" type="none"/>
                <a:tailEnd len="med" w="med" type="none"/>
              </a:ln>
            </p:spPr>
          </p:cxnSp>
        </p:grpSp>
        <p:grpSp>
          <p:nvGrpSpPr>
            <p:cNvPr id="14244" name="Google Shape;14244;p57"/>
            <p:cNvGrpSpPr/>
            <p:nvPr/>
          </p:nvGrpSpPr>
          <p:grpSpPr>
            <a:xfrm>
              <a:off x="3787560" y="2288011"/>
              <a:ext cx="314661" cy="219900"/>
              <a:chOff x="3787560" y="2288011"/>
              <a:chExt cx="314661" cy="219900"/>
            </a:xfrm>
          </p:grpSpPr>
          <p:sp>
            <p:nvSpPr>
              <p:cNvPr id="14245" name="Google Shape;14245;p57"/>
              <p:cNvSpPr/>
              <p:nvPr/>
            </p:nvSpPr>
            <p:spPr>
              <a:xfrm>
                <a:off x="3787560" y="2288011"/>
                <a:ext cx="219900" cy="219900"/>
              </a:xfrm>
              <a:prstGeom prst="ellipse">
                <a:avLst/>
              </a:prstGeom>
              <a:noFill/>
              <a:ln cap="flat" cmpd="sng" w="9525">
                <a:solidFill>
                  <a:srgbClr val="A5B7C6"/>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14246" name="Google Shape;14246;p57"/>
              <p:cNvCxnSpPr/>
              <p:nvPr/>
            </p:nvCxnSpPr>
            <p:spPr>
              <a:xfrm rot="10800000">
                <a:off x="4007421" y="2400064"/>
                <a:ext cx="94800" cy="0"/>
              </a:xfrm>
              <a:prstGeom prst="straightConnector1">
                <a:avLst/>
              </a:prstGeom>
              <a:noFill/>
              <a:ln cap="flat" cmpd="sng" w="9525">
                <a:solidFill>
                  <a:srgbClr val="A5B7C6"/>
                </a:solidFill>
                <a:prstDash val="solid"/>
                <a:round/>
                <a:headEnd len="med" w="med" type="none"/>
                <a:tailEnd len="med" w="med" type="none"/>
              </a:ln>
            </p:spPr>
          </p:cxnSp>
        </p:grpSp>
        <p:grpSp>
          <p:nvGrpSpPr>
            <p:cNvPr id="14247" name="Google Shape;14247;p57"/>
            <p:cNvGrpSpPr/>
            <p:nvPr/>
          </p:nvGrpSpPr>
          <p:grpSpPr>
            <a:xfrm>
              <a:off x="3637290" y="2057755"/>
              <a:ext cx="219900" cy="335499"/>
              <a:chOff x="3637290" y="2057755"/>
              <a:chExt cx="219900" cy="335499"/>
            </a:xfrm>
          </p:grpSpPr>
          <p:sp>
            <p:nvSpPr>
              <p:cNvPr id="14248" name="Google Shape;14248;p57"/>
              <p:cNvSpPr/>
              <p:nvPr/>
            </p:nvSpPr>
            <p:spPr>
              <a:xfrm>
                <a:off x="3637290" y="2173354"/>
                <a:ext cx="219900" cy="219900"/>
              </a:xfrm>
              <a:prstGeom prst="ellipse">
                <a:avLst/>
              </a:prstGeom>
              <a:noFill/>
              <a:ln cap="flat" cmpd="sng" w="9525">
                <a:solidFill>
                  <a:srgbClr val="BAC8D3"/>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14249" name="Google Shape;14249;p57"/>
              <p:cNvCxnSpPr/>
              <p:nvPr/>
            </p:nvCxnSpPr>
            <p:spPr>
              <a:xfrm rot="10800000">
                <a:off x="3747169" y="2057755"/>
                <a:ext cx="0" cy="113700"/>
              </a:xfrm>
              <a:prstGeom prst="straightConnector1">
                <a:avLst/>
              </a:prstGeom>
              <a:noFill/>
              <a:ln cap="flat" cmpd="sng" w="9525">
                <a:solidFill>
                  <a:srgbClr val="BAC8D3"/>
                </a:solidFill>
                <a:prstDash val="solid"/>
                <a:round/>
                <a:headEnd len="med" w="med" type="none"/>
                <a:tailEnd len="med" w="med" type="none"/>
              </a:ln>
            </p:spPr>
          </p:cxnSp>
        </p:grpSp>
      </p:grpSp>
      <p:grpSp>
        <p:nvGrpSpPr>
          <p:cNvPr id="14250" name="Google Shape;14250;p57"/>
          <p:cNvGrpSpPr/>
          <p:nvPr/>
        </p:nvGrpSpPr>
        <p:grpSpPr>
          <a:xfrm>
            <a:off x="4899249" y="1859288"/>
            <a:ext cx="710153" cy="710153"/>
            <a:chOff x="5007123" y="2079403"/>
            <a:chExt cx="687600" cy="687600"/>
          </a:xfrm>
        </p:grpSpPr>
        <p:sp>
          <p:nvSpPr>
            <p:cNvPr id="14251" name="Google Shape;14251;p57"/>
            <p:cNvSpPr/>
            <p:nvPr/>
          </p:nvSpPr>
          <p:spPr>
            <a:xfrm>
              <a:off x="5007123" y="2079403"/>
              <a:ext cx="687600" cy="6876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2" name="Google Shape;14252;p57"/>
            <p:cNvSpPr/>
            <p:nvPr/>
          </p:nvSpPr>
          <p:spPr>
            <a:xfrm>
              <a:off x="5069448" y="2141702"/>
              <a:ext cx="563100" cy="5628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3" name="Google Shape;14253;p57"/>
            <p:cNvSpPr/>
            <p:nvPr/>
          </p:nvSpPr>
          <p:spPr>
            <a:xfrm>
              <a:off x="5146403" y="2218605"/>
              <a:ext cx="409200" cy="4092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4" name="Google Shape;14254;p57"/>
            <p:cNvSpPr/>
            <p:nvPr/>
          </p:nvSpPr>
          <p:spPr>
            <a:xfrm>
              <a:off x="5221891" y="2294066"/>
              <a:ext cx="258300" cy="258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55" name="Google Shape;14255;p57"/>
          <p:cNvGrpSpPr/>
          <p:nvPr/>
        </p:nvGrpSpPr>
        <p:grpSpPr>
          <a:xfrm>
            <a:off x="5708687" y="1853794"/>
            <a:ext cx="720998" cy="721183"/>
            <a:chOff x="5797446" y="2063053"/>
            <a:chExt cx="698100" cy="698280"/>
          </a:xfrm>
        </p:grpSpPr>
        <p:sp>
          <p:nvSpPr>
            <p:cNvPr id="14256" name="Google Shape;14256;p57"/>
            <p:cNvSpPr/>
            <p:nvPr/>
          </p:nvSpPr>
          <p:spPr>
            <a:xfrm>
              <a:off x="5797446" y="2063053"/>
              <a:ext cx="698100" cy="6981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7" name="Google Shape;14257;p57"/>
            <p:cNvSpPr/>
            <p:nvPr/>
          </p:nvSpPr>
          <p:spPr>
            <a:xfrm>
              <a:off x="5872067" y="2212295"/>
              <a:ext cx="549000" cy="5490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8" name="Google Shape;14258;p57"/>
            <p:cNvSpPr/>
            <p:nvPr/>
          </p:nvSpPr>
          <p:spPr>
            <a:xfrm>
              <a:off x="5921353" y="2310867"/>
              <a:ext cx="450300" cy="4503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9" name="Google Shape;14259;p57"/>
            <p:cNvSpPr/>
            <p:nvPr/>
          </p:nvSpPr>
          <p:spPr>
            <a:xfrm>
              <a:off x="5967936" y="2404033"/>
              <a:ext cx="357300" cy="357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60" name="Google Shape;14260;p57"/>
          <p:cNvGrpSpPr/>
          <p:nvPr/>
        </p:nvGrpSpPr>
        <p:grpSpPr>
          <a:xfrm>
            <a:off x="8153834" y="3499399"/>
            <a:ext cx="280585" cy="673164"/>
            <a:chOff x="8075075" y="3754290"/>
            <a:chExt cx="255612" cy="613194"/>
          </a:xfrm>
        </p:grpSpPr>
        <p:grpSp>
          <p:nvGrpSpPr>
            <p:cNvPr id="14261" name="Google Shape;14261;p57"/>
            <p:cNvGrpSpPr/>
            <p:nvPr/>
          </p:nvGrpSpPr>
          <p:grpSpPr>
            <a:xfrm>
              <a:off x="8075075" y="3754290"/>
              <a:ext cx="255612" cy="613194"/>
              <a:chOff x="8075075" y="3754290"/>
              <a:chExt cx="255612" cy="613194"/>
            </a:xfrm>
          </p:grpSpPr>
          <p:sp>
            <p:nvSpPr>
              <p:cNvPr id="14262" name="Google Shape;14262;p57"/>
              <p:cNvSpPr/>
              <p:nvPr/>
            </p:nvSpPr>
            <p:spPr>
              <a:xfrm>
                <a:off x="8075075" y="4252967"/>
                <a:ext cx="255612" cy="114517"/>
              </a:xfrm>
              <a:custGeom>
                <a:rect b="b" l="l" r="r" t="t"/>
                <a:pathLst>
                  <a:path extrusionOk="0" h="7497" w="16734">
                    <a:moveTo>
                      <a:pt x="1" y="1"/>
                    </a:moveTo>
                    <a:lnTo>
                      <a:pt x="8369" y="7496"/>
                    </a:lnTo>
                    <a:lnTo>
                      <a:pt x="1673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3" name="Google Shape;14263;p57"/>
              <p:cNvSpPr/>
              <p:nvPr/>
            </p:nvSpPr>
            <p:spPr>
              <a:xfrm>
                <a:off x="8075075" y="3754290"/>
                <a:ext cx="255612" cy="498713"/>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264" name="Google Shape;14264;p57"/>
            <p:cNvSpPr/>
            <p:nvPr/>
          </p:nvSpPr>
          <p:spPr>
            <a:xfrm>
              <a:off x="8107762" y="3782257"/>
              <a:ext cx="190281" cy="19028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65" name="Google Shape;14265;p57"/>
          <p:cNvGrpSpPr/>
          <p:nvPr/>
        </p:nvGrpSpPr>
        <p:grpSpPr>
          <a:xfrm>
            <a:off x="5270892" y="3488196"/>
            <a:ext cx="470352" cy="683745"/>
            <a:chOff x="1697726" y="3244179"/>
            <a:chExt cx="788124" cy="1146069"/>
          </a:xfrm>
        </p:grpSpPr>
        <p:sp>
          <p:nvSpPr>
            <p:cNvPr id="14266" name="Google Shape;14266;p57"/>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7" name="Google Shape;14267;p57"/>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268" name="Google Shape;14268;p57"/>
          <p:cNvSpPr/>
          <p:nvPr/>
        </p:nvSpPr>
        <p:spPr>
          <a:xfrm>
            <a:off x="8128357" y="3402198"/>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269" name="Google Shape;14269;p57"/>
          <p:cNvGrpSpPr/>
          <p:nvPr/>
        </p:nvGrpSpPr>
        <p:grpSpPr>
          <a:xfrm>
            <a:off x="5892043" y="3499398"/>
            <a:ext cx="293891" cy="293845"/>
            <a:chOff x="6134814" y="3754290"/>
            <a:chExt cx="293891" cy="293845"/>
          </a:xfrm>
        </p:grpSpPr>
        <p:sp>
          <p:nvSpPr>
            <p:cNvPr id="14270" name="Google Shape;14270;p57"/>
            <p:cNvSpPr/>
            <p:nvPr/>
          </p:nvSpPr>
          <p:spPr>
            <a:xfrm>
              <a:off x="6134814" y="3754290"/>
              <a:ext cx="293891" cy="293845"/>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1" name="Google Shape;14271;p57"/>
            <p:cNvSpPr/>
            <p:nvPr/>
          </p:nvSpPr>
          <p:spPr>
            <a:xfrm>
              <a:off x="6147232" y="3764860"/>
              <a:ext cx="118946" cy="107337"/>
            </a:xfrm>
            <a:custGeom>
              <a:rect b="b" l="l" r="r" t="t"/>
              <a:pathLst>
                <a:path extrusionOk="0" h="7027" w="7787">
                  <a:moveTo>
                    <a:pt x="0" y="1"/>
                  </a:moveTo>
                  <a:lnTo>
                    <a:pt x="0" y="7026"/>
                  </a:lnTo>
                  <a:lnTo>
                    <a:pt x="7787" y="1"/>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72" name="Google Shape;14272;p57"/>
          <p:cNvGrpSpPr/>
          <p:nvPr/>
        </p:nvGrpSpPr>
        <p:grpSpPr>
          <a:xfrm>
            <a:off x="5892043" y="3878069"/>
            <a:ext cx="293891" cy="293891"/>
            <a:chOff x="6134814" y="4086186"/>
            <a:chExt cx="293891" cy="293891"/>
          </a:xfrm>
        </p:grpSpPr>
        <p:sp>
          <p:nvSpPr>
            <p:cNvPr id="14273" name="Google Shape;14273;p57"/>
            <p:cNvSpPr/>
            <p:nvPr/>
          </p:nvSpPr>
          <p:spPr>
            <a:xfrm>
              <a:off x="6134814" y="4086186"/>
              <a:ext cx="293891" cy="293891"/>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4" name="Google Shape;14274;p57"/>
            <p:cNvSpPr/>
            <p:nvPr/>
          </p:nvSpPr>
          <p:spPr>
            <a:xfrm>
              <a:off x="6147232" y="4096771"/>
              <a:ext cx="118946" cy="107322"/>
            </a:xfrm>
            <a:custGeom>
              <a:rect b="b" l="l" r="r" t="t"/>
              <a:pathLst>
                <a:path extrusionOk="0" h="7026" w="7787">
                  <a:moveTo>
                    <a:pt x="0" y="0"/>
                  </a:moveTo>
                  <a:lnTo>
                    <a:pt x="0" y="7026"/>
                  </a:lnTo>
                  <a:lnTo>
                    <a:pt x="7787" y="0"/>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275" name="Google Shape;14275;p57"/>
          <p:cNvSpPr/>
          <p:nvPr/>
        </p:nvSpPr>
        <p:spPr>
          <a:xfrm>
            <a:off x="6930470" y="3498595"/>
            <a:ext cx="609693" cy="673150"/>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6" name="Google Shape;14276;p57"/>
          <p:cNvSpPr/>
          <p:nvPr/>
        </p:nvSpPr>
        <p:spPr>
          <a:xfrm rot="10800000">
            <a:off x="6336732" y="3496333"/>
            <a:ext cx="442939" cy="675638"/>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277" name="Google Shape;14277;p57"/>
          <p:cNvGrpSpPr/>
          <p:nvPr/>
        </p:nvGrpSpPr>
        <p:grpSpPr>
          <a:xfrm>
            <a:off x="7817018" y="2706762"/>
            <a:ext cx="622883" cy="621944"/>
            <a:chOff x="1187048" y="238125"/>
            <a:chExt cx="5256397" cy="5248476"/>
          </a:xfrm>
        </p:grpSpPr>
        <p:sp>
          <p:nvSpPr>
            <p:cNvPr id="14278" name="Google Shape;14278;p57"/>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9" name="Google Shape;14279;p57"/>
            <p:cNvSpPr/>
            <p:nvPr/>
          </p:nvSpPr>
          <p:spPr>
            <a:xfrm>
              <a:off x="1187048" y="2289901"/>
              <a:ext cx="2628362"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0" name="Google Shape;14280;p57"/>
            <p:cNvSpPr/>
            <p:nvPr/>
          </p:nvSpPr>
          <p:spPr>
            <a:xfrm>
              <a:off x="3812708" y="244502"/>
              <a:ext cx="2628650" cy="3170611"/>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1" name="Google Shape;14281;p57"/>
            <p:cNvSpPr/>
            <p:nvPr/>
          </p:nvSpPr>
          <p:spPr>
            <a:xfrm>
              <a:off x="3244845"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82" name="Google Shape;14282;p57"/>
          <p:cNvGrpSpPr/>
          <p:nvPr/>
        </p:nvGrpSpPr>
        <p:grpSpPr>
          <a:xfrm>
            <a:off x="2274123" y="2716370"/>
            <a:ext cx="1310987" cy="612407"/>
            <a:chOff x="238125" y="1188750"/>
            <a:chExt cx="7140450" cy="3335550"/>
          </a:xfrm>
        </p:grpSpPr>
        <p:sp>
          <p:nvSpPr>
            <p:cNvPr id="14283" name="Google Shape;14283;p57"/>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4" name="Google Shape;14284;p57"/>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5" name="Google Shape;14285;p57"/>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6" name="Google Shape;14286;p57"/>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7" name="Google Shape;14287;p57"/>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88" name="Google Shape;14288;p57"/>
          <p:cNvGrpSpPr/>
          <p:nvPr/>
        </p:nvGrpSpPr>
        <p:grpSpPr>
          <a:xfrm>
            <a:off x="6599995" y="2706925"/>
            <a:ext cx="1110299" cy="621702"/>
            <a:chOff x="238125" y="1335475"/>
            <a:chExt cx="5418735" cy="3034175"/>
          </a:xfrm>
        </p:grpSpPr>
        <p:sp>
          <p:nvSpPr>
            <p:cNvPr id="14289" name="Google Shape;14289;p57"/>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0" name="Google Shape;14290;p57"/>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1" name="Google Shape;14291;p57"/>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92" name="Google Shape;14292;p57"/>
          <p:cNvGrpSpPr/>
          <p:nvPr/>
        </p:nvGrpSpPr>
        <p:grpSpPr>
          <a:xfrm>
            <a:off x="5417655" y="2703822"/>
            <a:ext cx="1074451" cy="627181"/>
            <a:chOff x="5359127" y="2910889"/>
            <a:chExt cx="1097723" cy="640831"/>
          </a:xfrm>
        </p:grpSpPr>
        <p:grpSp>
          <p:nvGrpSpPr>
            <p:cNvPr id="14293" name="Google Shape;14293;p57"/>
            <p:cNvGrpSpPr/>
            <p:nvPr/>
          </p:nvGrpSpPr>
          <p:grpSpPr>
            <a:xfrm>
              <a:off x="5929791" y="3263088"/>
              <a:ext cx="527060" cy="287097"/>
              <a:chOff x="5929791" y="3263088"/>
              <a:chExt cx="527060" cy="287097"/>
            </a:xfrm>
          </p:grpSpPr>
          <p:sp>
            <p:nvSpPr>
              <p:cNvPr id="14294" name="Google Shape;14294;p57"/>
              <p:cNvSpPr/>
              <p:nvPr/>
            </p:nvSpPr>
            <p:spPr>
              <a:xfrm>
                <a:off x="5929791" y="3263088"/>
                <a:ext cx="328465" cy="284502"/>
              </a:xfrm>
              <a:custGeom>
                <a:rect b="b" l="l" r="r" t="t"/>
                <a:pathLst>
                  <a:path extrusionOk="0" h="2231390" w="2576195">
                    <a:moveTo>
                      <a:pt x="1288021" y="0"/>
                    </a:moveTo>
                    <a:lnTo>
                      <a:pt x="0" y="2230932"/>
                    </a:lnTo>
                    <a:lnTo>
                      <a:pt x="2576042" y="2230932"/>
                    </a:lnTo>
                    <a:lnTo>
                      <a:pt x="1288021" y="0"/>
                    </a:lnTo>
                    <a:close/>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14295" name="Google Shape;14295;p57"/>
              <p:cNvSpPr/>
              <p:nvPr/>
            </p:nvSpPr>
            <p:spPr>
              <a:xfrm>
                <a:off x="6247886" y="3331025"/>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14296" name="Google Shape;14296;p57"/>
            <p:cNvGrpSpPr/>
            <p:nvPr/>
          </p:nvGrpSpPr>
          <p:grpSpPr>
            <a:xfrm>
              <a:off x="5359127" y="3263089"/>
              <a:ext cx="526428" cy="288631"/>
              <a:chOff x="5359127" y="3263089"/>
              <a:chExt cx="526428" cy="288631"/>
            </a:xfrm>
          </p:grpSpPr>
          <p:sp>
            <p:nvSpPr>
              <p:cNvPr id="14297" name="Google Shape;14297;p57"/>
              <p:cNvSpPr/>
              <p:nvPr/>
            </p:nvSpPr>
            <p:spPr>
              <a:xfrm>
                <a:off x="5557090" y="3263089"/>
                <a:ext cx="328465" cy="284502"/>
              </a:xfrm>
              <a:custGeom>
                <a:rect b="b" l="l" r="r" t="t"/>
                <a:pathLst>
                  <a:path extrusionOk="0" h="2231390" w="2576195">
                    <a:moveTo>
                      <a:pt x="1288034" y="0"/>
                    </a:moveTo>
                    <a:lnTo>
                      <a:pt x="0" y="2230920"/>
                    </a:lnTo>
                    <a:lnTo>
                      <a:pt x="2576055" y="2230920"/>
                    </a:lnTo>
                    <a:lnTo>
                      <a:pt x="1288034" y="0"/>
                    </a:lnTo>
                    <a:close/>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14298" name="Google Shape;14298;p57"/>
              <p:cNvSpPr/>
              <p:nvPr/>
            </p:nvSpPr>
            <p:spPr>
              <a:xfrm flipH="1">
                <a:off x="5359127" y="3332559"/>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14299" name="Google Shape;14299;p57"/>
            <p:cNvGrpSpPr/>
            <p:nvPr/>
          </p:nvGrpSpPr>
          <p:grpSpPr>
            <a:xfrm>
              <a:off x="5551525" y="2910889"/>
              <a:ext cx="520901" cy="610283"/>
              <a:chOff x="5551525" y="2910889"/>
              <a:chExt cx="520901" cy="610283"/>
            </a:xfrm>
          </p:grpSpPr>
          <p:sp>
            <p:nvSpPr>
              <p:cNvPr id="14300" name="Google Shape;14300;p57"/>
              <p:cNvSpPr/>
              <p:nvPr/>
            </p:nvSpPr>
            <p:spPr>
              <a:xfrm>
                <a:off x="5743962" y="3236669"/>
                <a:ext cx="328465" cy="284502"/>
              </a:xfrm>
              <a:custGeom>
                <a:rect b="b" l="l" r="r" t="t"/>
                <a:pathLst>
                  <a:path extrusionOk="0" h="2231390" w="2576195">
                    <a:moveTo>
                      <a:pt x="2576042" y="0"/>
                    </a:moveTo>
                    <a:lnTo>
                      <a:pt x="0" y="0"/>
                    </a:lnTo>
                    <a:lnTo>
                      <a:pt x="1288021" y="2230920"/>
                    </a:lnTo>
                    <a:lnTo>
                      <a:pt x="2576042" y="0"/>
                    </a:lnTo>
                    <a:close/>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14301" name="Google Shape;14301;p57"/>
              <p:cNvSpPr/>
              <p:nvPr/>
            </p:nvSpPr>
            <p:spPr>
              <a:xfrm flipH="1">
                <a:off x="5551525" y="2910889"/>
                <a:ext cx="208964" cy="32874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14302" name="Google Shape;14302;p57"/>
            <p:cNvGrpSpPr/>
            <p:nvPr/>
          </p:nvGrpSpPr>
          <p:grpSpPr>
            <a:xfrm>
              <a:off x="5743962" y="2919100"/>
              <a:ext cx="623674" cy="284502"/>
              <a:chOff x="5743962" y="2919100"/>
              <a:chExt cx="623674" cy="284502"/>
            </a:xfrm>
          </p:grpSpPr>
          <p:sp>
            <p:nvSpPr>
              <p:cNvPr id="14303" name="Google Shape;14303;p57"/>
              <p:cNvSpPr/>
              <p:nvPr/>
            </p:nvSpPr>
            <p:spPr>
              <a:xfrm>
                <a:off x="5743962" y="2919100"/>
                <a:ext cx="328465" cy="284502"/>
              </a:xfrm>
              <a:custGeom>
                <a:rect b="b" l="l" r="r" t="t"/>
                <a:pathLst>
                  <a:path extrusionOk="0" h="2231390" w="2576195">
                    <a:moveTo>
                      <a:pt x="1288021" y="0"/>
                    </a:moveTo>
                    <a:lnTo>
                      <a:pt x="0" y="2230920"/>
                    </a:lnTo>
                    <a:lnTo>
                      <a:pt x="2576042" y="2230920"/>
                    </a:lnTo>
                    <a:lnTo>
                      <a:pt x="1288021" y="0"/>
                    </a:lnTo>
                    <a:close/>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14304" name="Google Shape;14304;p57"/>
              <p:cNvSpPr/>
              <p:nvPr/>
            </p:nvSpPr>
            <p:spPr>
              <a:xfrm>
                <a:off x="6060335" y="2920591"/>
                <a:ext cx="307300" cy="282602"/>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14305" name="Google Shape;14305;p57"/>
          <p:cNvGrpSpPr/>
          <p:nvPr/>
        </p:nvGrpSpPr>
        <p:grpSpPr>
          <a:xfrm>
            <a:off x="7568868" y="1854534"/>
            <a:ext cx="874976" cy="719600"/>
            <a:chOff x="7608988" y="2093194"/>
            <a:chExt cx="817276" cy="672147"/>
          </a:xfrm>
        </p:grpSpPr>
        <p:cxnSp>
          <p:nvCxnSpPr>
            <p:cNvPr id="14306" name="Google Shape;14306;p57"/>
            <p:cNvCxnSpPr/>
            <p:nvPr/>
          </p:nvCxnSpPr>
          <p:spPr>
            <a:xfrm flipH="1" rot="5400000">
              <a:off x="7620257"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14307" name="Google Shape;14307;p57"/>
            <p:cNvCxnSpPr/>
            <p:nvPr/>
          </p:nvCxnSpPr>
          <p:spPr>
            <a:xfrm rot="-5400000">
              <a:off x="8285120"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14308" name="Google Shape;14308;p57"/>
            <p:cNvCxnSpPr/>
            <p:nvPr/>
          </p:nvCxnSpPr>
          <p:spPr>
            <a:xfrm rot="5400000">
              <a:off x="7620257"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14309" name="Google Shape;14309;p57"/>
            <p:cNvCxnSpPr/>
            <p:nvPr/>
          </p:nvCxnSpPr>
          <p:spPr>
            <a:xfrm flipH="1" rot="-5400000">
              <a:off x="8285120"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14310" name="Google Shape;14310;p57"/>
            <p:cNvCxnSpPr/>
            <p:nvPr/>
          </p:nvCxnSpPr>
          <p:spPr>
            <a:xfrm rot="10800000">
              <a:off x="7608988" y="2425132"/>
              <a:ext cx="83400" cy="0"/>
            </a:xfrm>
            <a:prstGeom prst="straightConnector1">
              <a:avLst/>
            </a:prstGeom>
            <a:noFill/>
            <a:ln cap="flat" cmpd="sng" w="9525">
              <a:solidFill>
                <a:srgbClr val="667E92"/>
              </a:solidFill>
              <a:prstDash val="solid"/>
              <a:round/>
              <a:headEnd len="med" w="med" type="none"/>
              <a:tailEnd len="med" w="med" type="none"/>
            </a:ln>
          </p:spPr>
        </p:cxnSp>
        <p:cxnSp>
          <p:nvCxnSpPr>
            <p:cNvPr id="14311" name="Google Shape;14311;p57"/>
            <p:cNvCxnSpPr/>
            <p:nvPr/>
          </p:nvCxnSpPr>
          <p:spPr>
            <a:xfrm rot="10800000">
              <a:off x="8342865" y="2425132"/>
              <a:ext cx="83400" cy="0"/>
            </a:xfrm>
            <a:prstGeom prst="straightConnector1">
              <a:avLst/>
            </a:prstGeom>
            <a:noFill/>
            <a:ln cap="flat" cmpd="sng" w="9525">
              <a:solidFill>
                <a:srgbClr val="667E92"/>
              </a:solidFill>
              <a:prstDash val="solid"/>
              <a:round/>
              <a:headEnd len="med" w="med" type="none"/>
              <a:tailEnd len="med" w="med" type="none"/>
            </a:ln>
          </p:spPr>
        </p:cxnSp>
        <p:grpSp>
          <p:nvGrpSpPr>
            <p:cNvPr id="14312" name="Google Shape;14312;p57"/>
            <p:cNvGrpSpPr/>
            <p:nvPr/>
          </p:nvGrpSpPr>
          <p:grpSpPr>
            <a:xfrm>
              <a:off x="7721175" y="2093194"/>
              <a:ext cx="599587" cy="623846"/>
              <a:chOff x="7721175" y="2093194"/>
              <a:chExt cx="599587" cy="623846"/>
            </a:xfrm>
          </p:grpSpPr>
          <p:grpSp>
            <p:nvGrpSpPr>
              <p:cNvPr id="14313" name="Google Shape;14313;p57"/>
              <p:cNvGrpSpPr/>
              <p:nvPr/>
            </p:nvGrpSpPr>
            <p:grpSpPr>
              <a:xfrm>
                <a:off x="7721175" y="2093194"/>
                <a:ext cx="291605" cy="623846"/>
                <a:chOff x="9405575" y="2061418"/>
                <a:chExt cx="291605" cy="623846"/>
              </a:xfrm>
            </p:grpSpPr>
            <p:sp>
              <p:nvSpPr>
                <p:cNvPr id="14314" name="Google Shape;14314;p57"/>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5" name="Google Shape;14315;p57"/>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6" name="Google Shape;14316;p57"/>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7" name="Google Shape;14317;p57"/>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8" name="Google Shape;14318;p57"/>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9" name="Google Shape;14319;p57"/>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0" name="Google Shape;14320;p57"/>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21" name="Google Shape;14321;p57"/>
              <p:cNvGrpSpPr/>
              <p:nvPr/>
            </p:nvGrpSpPr>
            <p:grpSpPr>
              <a:xfrm flipH="1">
                <a:off x="8029157" y="2093194"/>
                <a:ext cx="291605" cy="623846"/>
                <a:chOff x="9405575" y="2061418"/>
                <a:chExt cx="291605" cy="623846"/>
              </a:xfrm>
            </p:grpSpPr>
            <p:sp>
              <p:nvSpPr>
                <p:cNvPr id="14322" name="Google Shape;14322;p57"/>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3" name="Google Shape;14323;p57"/>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4" name="Google Shape;14324;p57"/>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5" name="Google Shape;14325;p57"/>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6" name="Google Shape;14326;p57"/>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7" name="Google Shape;14327;p57"/>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8" name="Google Shape;14328;p57"/>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4329" name="Google Shape;14329;p57"/>
          <p:cNvGrpSpPr/>
          <p:nvPr/>
        </p:nvGrpSpPr>
        <p:grpSpPr>
          <a:xfrm>
            <a:off x="4013304" y="970936"/>
            <a:ext cx="712557" cy="785901"/>
            <a:chOff x="4206459" y="1191441"/>
            <a:chExt cx="712557" cy="785901"/>
          </a:xfrm>
        </p:grpSpPr>
        <p:sp>
          <p:nvSpPr>
            <p:cNvPr id="14330" name="Google Shape;14330;p57"/>
            <p:cNvSpPr/>
            <p:nvPr/>
          </p:nvSpPr>
          <p:spPr>
            <a:xfrm>
              <a:off x="4548248" y="1328649"/>
              <a:ext cx="325201" cy="322547"/>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1" name="Google Shape;14331;p57"/>
            <p:cNvSpPr/>
            <p:nvPr/>
          </p:nvSpPr>
          <p:spPr>
            <a:xfrm>
              <a:off x="4557499" y="1656607"/>
              <a:ext cx="306674" cy="306648"/>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2" name="Google Shape;14332;p57"/>
            <p:cNvSpPr/>
            <p:nvPr/>
          </p:nvSpPr>
          <p:spPr>
            <a:xfrm>
              <a:off x="4251067" y="1523035"/>
              <a:ext cx="327536" cy="325023"/>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3" name="Google Shape;14333;p57"/>
            <p:cNvSpPr/>
            <p:nvPr/>
          </p:nvSpPr>
          <p:spPr>
            <a:xfrm>
              <a:off x="4277366" y="1220917"/>
              <a:ext cx="292242" cy="292217"/>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334" name="Google Shape;14334;p57"/>
            <p:cNvGrpSpPr/>
            <p:nvPr/>
          </p:nvGrpSpPr>
          <p:grpSpPr>
            <a:xfrm>
              <a:off x="4644280" y="1290523"/>
              <a:ext cx="143716" cy="29463"/>
              <a:chOff x="4644280" y="1290523"/>
              <a:chExt cx="143716" cy="29463"/>
            </a:xfrm>
          </p:grpSpPr>
          <p:sp>
            <p:nvSpPr>
              <p:cNvPr id="14335" name="Google Shape;14335;p57"/>
              <p:cNvSpPr/>
              <p:nvPr/>
            </p:nvSpPr>
            <p:spPr>
              <a:xfrm>
                <a:off x="4736292" y="1294223"/>
                <a:ext cx="51704" cy="25762"/>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6" name="Google Shape;14336;p57"/>
              <p:cNvSpPr/>
              <p:nvPr/>
            </p:nvSpPr>
            <p:spPr>
              <a:xfrm>
                <a:off x="4700066" y="1290523"/>
                <a:ext cx="32206" cy="7988"/>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7" name="Google Shape;14337;p57"/>
              <p:cNvSpPr/>
              <p:nvPr/>
            </p:nvSpPr>
            <p:spPr>
              <a:xfrm>
                <a:off x="4644280" y="1300641"/>
                <a:ext cx="20225" cy="13283"/>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8" name="Google Shape;14338;p57"/>
              <p:cNvSpPr/>
              <p:nvPr/>
            </p:nvSpPr>
            <p:spPr>
              <a:xfrm>
                <a:off x="4667822" y="1291888"/>
                <a:ext cx="27779" cy="11433"/>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39" name="Google Shape;14339;p57"/>
            <p:cNvGrpSpPr/>
            <p:nvPr/>
          </p:nvGrpSpPr>
          <p:grpSpPr>
            <a:xfrm>
              <a:off x="4356567" y="1191441"/>
              <a:ext cx="143690" cy="29488"/>
              <a:chOff x="4356567" y="1191441"/>
              <a:chExt cx="143690" cy="29488"/>
            </a:xfrm>
          </p:grpSpPr>
          <p:sp>
            <p:nvSpPr>
              <p:cNvPr id="14340" name="Google Shape;14340;p57"/>
              <p:cNvSpPr/>
              <p:nvPr/>
            </p:nvSpPr>
            <p:spPr>
              <a:xfrm>
                <a:off x="4448554" y="1195154"/>
                <a:ext cx="51704" cy="25775"/>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1" name="Google Shape;14341;p57"/>
              <p:cNvSpPr/>
              <p:nvPr/>
            </p:nvSpPr>
            <p:spPr>
              <a:xfrm>
                <a:off x="4412341" y="1191441"/>
                <a:ext cx="32206" cy="8013"/>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2" name="Google Shape;14342;p57"/>
              <p:cNvSpPr/>
              <p:nvPr/>
            </p:nvSpPr>
            <p:spPr>
              <a:xfrm>
                <a:off x="4356567" y="1201573"/>
                <a:ext cx="20212" cy="1327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3" name="Google Shape;14343;p57"/>
              <p:cNvSpPr/>
              <p:nvPr/>
            </p:nvSpPr>
            <p:spPr>
              <a:xfrm>
                <a:off x="4380084" y="1192832"/>
                <a:ext cx="27779" cy="11433"/>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44" name="Google Shape;14344;p57"/>
            <p:cNvGrpSpPr/>
            <p:nvPr/>
          </p:nvGrpSpPr>
          <p:grpSpPr>
            <a:xfrm>
              <a:off x="4339009" y="1863727"/>
              <a:ext cx="143703" cy="29476"/>
              <a:chOff x="4339009" y="1863727"/>
              <a:chExt cx="143703" cy="29476"/>
            </a:xfrm>
          </p:grpSpPr>
          <p:sp>
            <p:nvSpPr>
              <p:cNvPr id="14345" name="Google Shape;14345;p57"/>
              <p:cNvSpPr/>
              <p:nvPr/>
            </p:nvSpPr>
            <p:spPr>
              <a:xfrm>
                <a:off x="4339009" y="1863727"/>
                <a:ext cx="51691" cy="25762"/>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6" name="Google Shape;14346;p57"/>
              <p:cNvSpPr/>
              <p:nvPr/>
            </p:nvSpPr>
            <p:spPr>
              <a:xfrm>
                <a:off x="4394732" y="1885202"/>
                <a:ext cx="32193" cy="8001"/>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7" name="Google Shape;14347;p57"/>
              <p:cNvSpPr/>
              <p:nvPr/>
            </p:nvSpPr>
            <p:spPr>
              <a:xfrm>
                <a:off x="4462488" y="1869814"/>
                <a:ext cx="20225" cy="13258"/>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8" name="Google Shape;14348;p57"/>
              <p:cNvSpPr/>
              <p:nvPr/>
            </p:nvSpPr>
            <p:spPr>
              <a:xfrm>
                <a:off x="4431392" y="1880392"/>
                <a:ext cx="27804" cy="11433"/>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49" name="Google Shape;14349;p57"/>
            <p:cNvGrpSpPr/>
            <p:nvPr/>
          </p:nvGrpSpPr>
          <p:grpSpPr>
            <a:xfrm>
              <a:off x="4206459" y="1607315"/>
              <a:ext cx="29539" cy="142899"/>
              <a:chOff x="4206459" y="1607315"/>
              <a:chExt cx="29539" cy="142899"/>
            </a:xfrm>
          </p:grpSpPr>
          <p:sp>
            <p:nvSpPr>
              <p:cNvPr id="14350" name="Google Shape;14350;p57"/>
              <p:cNvSpPr/>
              <p:nvPr/>
            </p:nvSpPr>
            <p:spPr>
              <a:xfrm>
                <a:off x="4209840" y="1607315"/>
                <a:ext cx="26158" cy="50989"/>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1" name="Google Shape;14351;p57"/>
              <p:cNvSpPr/>
              <p:nvPr/>
            </p:nvSpPr>
            <p:spPr>
              <a:xfrm>
                <a:off x="4206459" y="1662910"/>
                <a:ext cx="8230" cy="3178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2" name="Google Shape;14352;p57"/>
              <p:cNvSpPr/>
              <p:nvPr/>
            </p:nvSpPr>
            <p:spPr>
              <a:xfrm>
                <a:off x="4216194" y="1730768"/>
                <a:ext cx="14227" cy="19446"/>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3" name="Google Shape;14353;p57"/>
              <p:cNvSpPr/>
              <p:nvPr/>
            </p:nvSpPr>
            <p:spPr>
              <a:xfrm>
                <a:off x="4207607" y="1699506"/>
                <a:ext cx="12045" cy="27153"/>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354" name="Google Shape;14354;p57"/>
            <p:cNvSpPr/>
            <p:nvPr/>
          </p:nvSpPr>
          <p:spPr>
            <a:xfrm>
              <a:off x="4250519" y="1416170"/>
              <a:ext cx="26783" cy="52303"/>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5" name="Google Shape;14355;p57"/>
            <p:cNvSpPr/>
            <p:nvPr/>
          </p:nvSpPr>
          <p:spPr>
            <a:xfrm>
              <a:off x="4276166" y="1471370"/>
              <a:ext cx="24359" cy="2529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6" name="Google Shape;14356;p57"/>
            <p:cNvSpPr/>
            <p:nvPr/>
          </p:nvSpPr>
          <p:spPr>
            <a:xfrm>
              <a:off x="4330231" y="1513121"/>
              <a:ext cx="21462" cy="10986"/>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7" name="Google Shape;14357;p57"/>
            <p:cNvSpPr/>
            <p:nvPr/>
          </p:nvSpPr>
          <p:spPr>
            <a:xfrm>
              <a:off x="4302005" y="1497298"/>
              <a:ext cx="25469" cy="17647"/>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358" name="Google Shape;14358;p57"/>
            <p:cNvGrpSpPr/>
            <p:nvPr/>
          </p:nvGrpSpPr>
          <p:grpSpPr>
            <a:xfrm>
              <a:off x="4889463" y="1423737"/>
              <a:ext cx="29552" cy="142899"/>
              <a:chOff x="4889463" y="1423737"/>
              <a:chExt cx="29552" cy="142899"/>
            </a:xfrm>
          </p:grpSpPr>
          <p:sp>
            <p:nvSpPr>
              <p:cNvPr id="14359" name="Google Shape;14359;p57"/>
              <p:cNvSpPr/>
              <p:nvPr/>
            </p:nvSpPr>
            <p:spPr>
              <a:xfrm>
                <a:off x="4889463" y="1515647"/>
                <a:ext cx="26158" cy="50989"/>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0" name="Google Shape;14360;p57"/>
              <p:cNvSpPr/>
              <p:nvPr/>
            </p:nvSpPr>
            <p:spPr>
              <a:xfrm>
                <a:off x="4910772" y="1479256"/>
                <a:ext cx="8243" cy="3178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1" name="Google Shape;14361;p57"/>
              <p:cNvSpPr/>
              <p:nvPr/>
            </p:nvSpPr>
            <p:spPr>
              <a:xfrm>
                <a:off x="4895052" y="1423737"/>
                <a:ext cx="14215" cy="19446"/>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2" name="Google Shape;14362;p57"/>
              <p:cNvSpPr/>
              <p:nvPr/>
            </p:nvSpPr>
            <p:spPr>
              <a:xfrm>
                <a:off x="4905783" y="1447292"/>
                <a:ext cx="12071" cy="27153"/>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63" name="Google Shape;14363;p57"/>
            <p:cNvGrpSpPr/>
            <p:nvPr/>
          </p:nvGrpSpPr>
          <p:grpSpPr>
            <a:xfrm>
              <a:off x="4771663" y="1876896"/>
              <a:ext cx="108651" cy="100447"/>
              <a:chOff x="4771663" y="1876896"/>
              <a:chExt cx="108651" cy="100447"/>
            </a:xfrm>
          </p:grpSpPr>
          <p:sp>
            <p:nvSpPr>
              <p:cNvPr id="14364" name="Google Shape;14364;p57"/>
              <p:cNvSpPr/>
              <p:nvPr/>
            </p:nvSpPr>
            <p:spPr>
              <a:xfrm>
                <a:off x="4771663" y="1951210"/>
                <a:ext cx="53184" cy="26132"/>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5" name="Google Shape;14365;p57"/>
              <p:cNvSpPr/>
              <p:nvPr/>
            </p:nvSpPr>
            <p:spPr>
              <a:xfrm>
                <a:off x="4826850" y="1927897"/>
                <a:ext cx="26081" cy="23529"/>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6" name="Google Shape;14366;p57"/>
              <p:cNvSpPr/>
              <p:nvPr/>
            </p:nvSpPr>
            <p:spPr>
              <a:xfrm>
                <a:off x="4868600" y="1876896"/>
                <a:ext cx="11714" cy="20531"/>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7" name="Google Shape;14367;p57"/>
              <p:cNvSpPr/>
              <p:nvPr/>
            </p:nvSpPr>
            <p:spPr>
              <a:xfrm>
                <a:off x="4852804" y="1901038"/>
                <a:ext cx="18528" cy="24589"/>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368" name="Google Shape;14368;p57"/>
          <p:cNvGrpSpPr/>
          <p:nvPr/>
        </p:nvGrpSpPr>
        <p:grpSpPr>
          <a:xfrm>
            <a:off x="4008780" y="1854159"/>
            <a:ext cx="791287" cy="720350"/>
            <a:chOff x="267375" y="1071875"/>
            <a:chExt cx="470500" cy="428550"/>
          </a:xfrm>
        </p:grpSpPr>
        <p:sp>
          <p:nvSpPr>
            <p:cNvPr id="14369" name="Google Shape;14369;p57"/>
            <p:cNvSpPr/>
            <p:nvPr/>
          </p:nvSpPr>
          <p:spPr>
            <a:xfrm>
              <a:off x="288350" y="1290825"/>
              <a:ext cx="209600" cy="209600"/>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0" name="Google Shape;14370;p57"/>
            <p:cNvSpPr/>
            <p:nvPr/>
          </p:nvSpPr>
          <p:spPr>
            <a:xfrm>
              <a:off x="267375" y="1377050"/>
              <a:ext cx="79225" cy="79200"/>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1" name="Google Shape;14371;p57"/>
            <p:cNvSpPr/>
            <p:nvPr/>
          </p:nvSpPr>
          <p:spPr>
            <a:xfrm>
              <a:off x="507325" y="1290825"/>
              <a:ext cx="209600" cy="209600"/>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2" name="Google Shape;14372;p57"/>
            <p:cNvSpPr/>
            <p:nvPr/>
          </p:nvSpPr>
          <p:spPr>
            <a:xfrm>
              <a:off x="658700" y="1377050"/>
              <a:ext cx="79175" cy="79200"/>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3" name="Google Shape;14373;p57"/>
            <p:cNvSpPr/>
            <p:nvPr/>
          </p:nvSpPr>
          <p:spPr>
            <a:xfrm>
              <a:off x="507325" y="1071875"/>
              <a:ext cx="209575" cy="209600"/>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4" name="Google Shape;14374;p57"/>
            <p:cNvSpPr/>
            <p:nvPr/>
          </p:nvSpPr>
          <p:spPr>
            <a:xfrm>
              <a:off x="658700" y="1116025"/>
              <a:ext cx="79175" cy="79175"/>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5" name="Google Shape;14375;p57"/>
            <p:cNvSpPr/>
            <p:nvPr/>
          </p:nvSpPr>
          <p:spPr>
            <a:xfrm>
              <a:off x="288350" y="1071875"/>
              <a:ext cx="209600" cy="209550"/>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6" name="Google Shape;14376;p57"/>
            <p:cNvSpPr/>
            <p:nvPr/>
          </p:nvSpPr>
          <p:spPr>
            <a:xfrm>
              <a:off x="267375" y="1116025"/>
              <a:ext cx="79225" cy="79175"/>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77" name="Google Shape;14377;p57"/>
          <p:cNvGrpSpPr/>
          <p:nvPr/>
        </p:nvGrpSpPr>
        <p:grpSpPr>
          <a:xfrm>
            <a:off x="709275" y="3498789"/>
            <a:ext cx="1408444" cy="673166"/>
            <a:chOff x="712664" y="3693287"/>
            <a:chExt cx="1460738" cy="698160"/>
          </a:xfrm>
        </p:grpSpPr>
        <p:grpSp>
          <p:nvGrpSpPr>
            <p:cNvPr id="14378" name="Google Shape;14378;p57"/>
            <p:cNvGrpSpPr/>
            <p:nvPr/>
          </p:nvGrpSpPr>
          <p:grpSpPr>
            <a:xfrm>
              <a:off x="1380079" y="4133090"/>
              <a:ext cx="234048" cy="258099"/>
              <a:chOff x="1380079" y="4133090"/>
              <a:chExt cx="234048" cy="258099"/>
            </a:xfrm>
          </p:grpSpPr>
          <p:sp>
            <p:nvSpPr>
              <p:cNvPr id="14379" name="Google Shape;14379;p57"/>
              <p:cNvSpPr/>
              <p:nvPr/>
            </p:nvSpPr>
            <p:spPr>
              <a:xfrm>
                <a:off x="1380079" y="4323114"/>
                <a:ext cx="136140" cy="6807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0" name="Google Shape;14380;p57"/>
              <p:cNvSpPr/>
              <p:nvPr/>
            </p:nvSpPr>
            <p:spPr>
              <a:xfrm>
                <a:off x="1432589" y="4133090"/>
                <a:ext cx="29529" cy="191793"/>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1" name="Google Shape;14381;p57"/>
              <p:cNvSpPr/>
              <p:nvPr/>
            </p:nvSpPr>
            <p:spPr>
              <a:xfrm>
                <a:off x="1492085" y="4253278"/>
                <a:ext cx="122041" cy="92186"/>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82" name="Google Shape;14382;p57"/>
            <p:cNvGrpSpPr/>
            <p:nvPr/>
          </p:nvGrpSpPr>
          <p:grpSpPr>
            <a:xfrm>
              <a:off x="884610" y="3864082"/>
              <a:ext cx="1118566" cy="527275"/>
              <a:chOff x="890961" y="3865463"/>
              <a:chExt cx="1115221" cy="525698"/>
            </a:xfrm>
          </p:grpSpPr>
          <p:sp>
            <p:nvSpPr>
              <p:cNvPr id="14383" name="Google Shape;14383;p57"/>
              <p:cNvSpPr/>
              <p:nvPr/>
            </p:nvSpPr>
            <p:spPr>
              <a:xfrm>
                <a:off x="1070568" y="3865463"/>
                <a:ext cx="756474" cy="330074"/>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4" name="Google Shape;14384;p57"/>
              <p:cNvSpPr/>
              <p:nvPr/>
            </p:nvSpPr>
            <p:spPr>
              <a:xfrm>
                <a:off x="890961" y="4013171"/>
                <a:ext cx="362006" cy="37799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5" name="Google Shape;14385;p57"/>
              <p:cNvSpPr/>
              <p:nvPr/>
            </p:nvSpPr>
            <p:spPr>
              <a:xfrm>
                <a:off x="1645508" y="4013554"/>
                <a:ext cx="360673" cy="377607"/>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86" name="Google Shape;14386;p57"/>
            <p:cNvGrpSpPr/>
            <p:nvPr/>
          </p:nvGrpSpPr>
          <p:grpSpPr>
            <a:xfrm>
              <a:off x="712664" y="3693287"/>
              <a:ext cx="1460738" cy="698160"/>
              <a:chOff x="712664" y="3693025"/>
              <a:chExt cx="1460738" cy="698160"/>
            </a:xfrm>
          </p:grpSpPr>
          <p:sp>
            <p:nvSpPr>
              <p:cNvPr id="14387" name="Google Shape;14387;p57"/>
              <p:cNvSpPr/>
              <p:nvPr/>
            </p:nvSpPr>
            <p:spPr>
              <a:xfrm>
                <a:off x="1940752" y="4098034"/>
                <a:ext cx="232651" cy="293151"/>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8" name="Google Shape;14388;p57"/>
              <p:cNvSpPr/>
              <p:nvPr/>
            </p:nvSpPr>
            <p:spPr>
              <a:xfrm>
                <a:off x="1736852" y="3804671"/>
                <a:ext cx="360950" cy="363671"/>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9" name="Google Shape;14389;p57"/>
              <p:cNvSpPr/>
              <p:nvPr/>
            </p:nvSpPr>
            <p:spPr>
              <a:xfrm>
                <a:off x="1443914" y="3693025"/>
                <a:ext cx="387937" cy="254911"/>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0" name="Google Shape;14390;p57"/>
              <p:cNvSpPr/>
              <p:nvPr/>
            </p:nvSpPr>
            <p:spPr>
              <a:xfrm>
                <a:off x="1054844" y="3693025"/>
                <a:ext cx="389072" cy="254558"/>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1" name="Google Shape;14391;p57"/>
              <p:cNvSpPr/>
              <p:nvPr/>
            </p:nvSpPr>
            <p:spPr>
              <a:xfrm>
                <a:off x="788438" y="3804252"/>
                <a:ext cx="361411" cy="363809"/>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2" name="Google Shape;14392;p57"/>
              <p:cNvSpPr/>
              <p:nvPr/>
            </p:nvSpPr>
            <p:spPr>
              <a:xfrm>
                <a:off x="712664" y="4097717"/>
                <a:ext cx="232830" cy="293432"/>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393" name="Google Shape;14393;p57"/>
          <p:cNvGrpSpPr/>
          <p:nvPr/>
        </p:nvGrpSpPr>
        <p:grpSpPr>
          <a:xfrm>
            <a:off x="3146990" y="970936"/>
            <a:ext cx="795485" cy="738831"/>
            <a:chOff x="3348603" y="1236445"/>
            <a:chExt cx="749256" cy="695894"/>
          </a:xfrm>
        </p:grpSpPr>
        <p:grpSp>
          <p:nvGrpSpPr>
            <p:cNvPr id="14394" name="Google Shape;14394;p57"/>
            <p:cNvGrpSpPr/>
            <p:nvPr/>
          </p:nvGrpSpPr>
          <p:grpSpPr>
            <a:xfrm>
              <a:off x="3583779" y="1236445"/>
              <a:ext cx="293795" cy="285811"/>
              <a:chOff x="3750225" y="1774000"/>
              <a:chExt cx="149575" cy="145525"/>
            </a:xfrm>
          </p:grpSpPr>
          <p:sp>
            <p:nvSpPr>
              <p:cNvPr id="14395" name="Google Shape;14395;p57"/>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6" name="Google Shape;14396;p57"/>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97" name="Google Shape;14397;p57"/>
            <p:cNvGrpSpPr/>
            <p:nvPr/>
          </p:nvGrpSpPr>
          <p:grpSpPr>
            <a:xfrm>
              <a:off x="3775534" y="1462599"/>
              <a:ext cx="322325" cy="285958"/>
              <a:chOff x="3847850" y="1889150"/>
              <a:chExt cx="164100" cy="145600"/>
            </a:xfrm>
          </p:grpSpPr>
          <p:sp>
            <p:nvSpPr>
              <p:cNvPr id="14398" name="Google Shape;14398;p57"/>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9" name="Google Shape;14399;p57"/>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00" name="Google Shape;14400;p57"/>
            <p:cNvGrpSpPr/>
            <p:nvPr/>
          </p:nvGrpSpPr>
          <p:grpSpPr>
            <a:xfrm>
              <a:off x="3545329" y="1646528"/>
              <a:ext cx="293746" cy="285811"/>
              <a:chOff x="3730650" y="1982800"/>
              <a:chExt cx="149550" cy="145525"/>
            </a:xfrm>
          </p:grpSpPr>
          <p:sp>
            <p:nvSpPr>
              <p:cNvPr id="14401" name="Google Shape;14401;p57"/>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2" name="Google Shape;14402;p57"/>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03" name="Google Shape;14403;p57"/>
            <p:cNvGrpSpPr/>
            <p:nvPr/>
          </p:nvGrpSpPr>
          <p:grpSpPr>
            <a:xfrm>
              <a:off x="3348603" y="1415046"/>
              <a:ext cx="294384" cy="284387"/>
              <a:chOff x="3630494" y="1864938"/>
              <a:chExt cx="149875" cy="144800"/>
            </a:xfrm>
          </p:grpSpPr>
          <p:sp>
            <p:nvSpPr>
              <p:cNvPr id="14404" name="Google Shape;14404;p57"/>
              <p:cNvSpPr/>
              <p:nvPr/>
            </p:nvSpPr>
            <p:spPr>
              <a:xfrm>
                <a:off x="3630494" y="1864938"/>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5" name="Google Shape;14405;p57"/>
              <p:cNvSpPr/>
              <p:nvPr/>
            </p:nvSpPr>
            <p:spPr>
              <a:xfrm>
                <a:off x="3654119" y="1906594"/>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406" name="Google Shape;14406;p57"/>
          <p:cNvGrpSpPr/>
          <p:nvPr/>
        </p:nvGrpSpPr>
        <p:grpSpPr>
          <a:xfrm>
            <a:off x="2268517" y="3493832"/>
            <a:ext cx="1324924" cy="678083"/>
            <a:chOff x="2413923" y="3711366"/>
            <a:chExt cx="1374117" cy="703260"/>
          </a:xfrm>
        </p:grpSpPr>
        <p:grpSp>
          <p:nvGrpSpPr>
            <p:cNvPr id="14407" name="Google Shape;14407;p57"/>
            <p:cNvGrpSpPr/>
            <p:nvPr/>
          </p:nvGrpSpPr>
          <p:grpSpPr>
            <a:xfrm>
              <a:off x="2413923" y="3711366"/>
              <a:ext cx="1374117" cy="703260"/>
              <a:chOff x="2413923" y="3711366"/>
              <a:chExt cx="1374117" cy="703260"/>
            </a:xfrm>
          </p:grpSpPr>
          <p:sp>
            <p:nvSpPr>
              <p:cNvPr id="14408" name="Google Shape;14408;p57"/>
              <p:cNvSpPr/>
              <p:nvPr/>
            </p:nvSpPr>
            <p:spPr>
              <a:xfrm>
                <a:off x="2484774" y="3827200"/>
                <a:ext cx="1231201" cy="587426"/>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409" name="Google Shape;14409;p57"/>
              <p:cNvGrpSpPr/>
              <p:nvPr/>
            </p:nvGrpSpPr>
            <p:grpSpPr>
              <a:xfrm>
                <a:off x="2600284" y="3808654"/>
                <a:ext cx="234506" cy="138009"/>
                <a:chOff x="2600284" y="3808654"/>
                <a:chExt cx="234506" cy="138009"/>
              </a:xfrm>
            </p:grpSpPr>
            <p:sp>
              <p:nvSpPr>
                <p:cNvPr id="14410" name="Google Shape;14410;p57"/>
                <p:cNvSpPr/>
                <p:nvPr/>
              </p:nvSpPr>
              <p:spPr>
                <a:xfrm>
                  <a:off x="2767890"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4411" name="Google Shape;14411;p57"/>
                <p:cNvCxnSpPr/>
                <p:nvPr/>
              </p:nvCxnSpPr>
              <p:spPr>
                <a:xfrm rot="10800000">
                  <a:off x="2600284" y="3808654"/>
                  <a:ext cx="201000" cy="723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14412" name="Google Shape;14412;p57"/>
              <p:cNvGrpSpPr/>
              <p:nvPr/>
            </p:nvGrpSpPr>
            <p:grpSpPr>
              <a:xfrm>
                <a:off x="3359659" y="3805664"/>
                <a:ext cx="232294" cy="141000"/>
                <a:chOff x="3359659" y="3805664"/>
                <a:chExt cx="232294" cy="141000"/>
              </a:xfrm>
            </p:grpSpPr>
            <p:sp>
              <p:nvSpPr>
                <p:cNvPr id="14413" name="Google Shape;14413;p57"/>
                <p:cNvSpPr/>
                <p:nvPr/>
              </p:nvSpPr>
              <p:spPr>
                <a:xfrm>
                  <a:off x="3359659"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4414" name="Google Shape;14414;p57"/>
                <p:cNvCxnSpPr/>
                <p:nvPr/>
              </p:nvCxnSpPr>
              <p:spPr>
                <a:xfrm flipH="1" rot="10800000">
                  <a:off x="3393053" y="3805664"/>
                  <a:ext cx="198900" cy="780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14415" name="Google Shape;14415;p57"/>
              <p:cNvGrpSpPr/>
              <p:nvPr/>
            </p:nvGrpSpPr>
            <p:grpSpPr>
              <a:xfrm>
                <a:off x="3067316" y="3711366"/>
                <a:ext cx="66900" cy="166809"/>
                <a:chOff x="3067316" y="3711366"/>
                <a:chExt cx="66900" cy="166809"/>
              </a:xfrm>
            </p:grpSpPr>
            <p:sp>
              <p:nvSpPr>
                <p:cNvPr id="14416" name="Google Shape;14416;p57"/>
                <p:cNvSpPr/>
                <p:nvPr/>
              </p:nvSpPr>
              <p:spPr>
                <a:xfrm>
                  <a:off x="3067316" y="381127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4417" name="Google Shape;14417;p57"/>
                <p:cNvCxnSpPr/>
                <p:nvPr/>
              </p:nvCxnSpPr>
              <p:spPr>
                <a:xfrm rot="-5400000">
                  <a:off x="3050460" y="3761616"/>
                  <a:ext cx="1011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14418" name="Google Shape;14418;p57"/>
              <p:cNvGrpSpPr/>
              <p:nvPr/>
            </p:nvGrpSpPr>
            <p:grpSpPr>
              <a:xfrm>
                <a:off x="2413923" y="4058666"/>
                <a:ext cx="224119" cy="66900"/>
                <a:chOff x="2413923" y="4058666"/>
                <a:chExt cx="224119" cy="66900"/>
              </a:xfrm>
            </p:grpSpPr>
            <p:sp>
              <p:nvSpPr>
                <p:cNvPr id="14419" name="Google Shape;14419;p57"/>
                <p:cNvSpPr/>
                <p:nvPr/>
              </p:nvSpPr>
              <p:spPr>
                <a:xfrm>
                  <a:off x="2571142"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4420" name="Google Shape;14420;p57"/>
                <p:cNvCxnSpPr/>
                <p:nvPr/>
              </p:nvCxnSpPr>
              <p:spPr>
                <a:xfrm flipH="1">
                  <a:off x="2413923" y="4092060"/>
                  <a:ext cx="159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14421" name="Google Shape;14421;p57"/>
              <p:cNvGrpSpPr/>
              <p:nvPr/>
            </p:nvGrpSpPr>
            <p:grpSpPr>
              <a:xfrm>
                <a:off x="3564643" y="4058666"/>
                <a:ext cx="223397" cy="66900"/>
                <a:chOff x="3564643" y="4058666"/>
                <a:chExt cx="223397" cy="66900"/>
              </a:xfrm>
            </p:grpSpPr>
            <p:sp>
              <p:nvSpPr>
                <p:cNvPr id="14422" name="Google Shape;14422;p57"/>
                <p:cNvSpPr/>
                <p:nvPr/>
              </p:nvSpPr>
              <p:spPr>
                <a:xfrm>
                  <a:off x="3564643"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4423" name="Google Shape;14423;p57"/>
                <p:cNvCxnSpPr/>
                <p:nvPr/>
              </p:nvCxnSpPr>
              <p:spPr>
                <a:xfrm>
                  <a:off x="3630240" y="4092060"/>
                  <a:ext cx="1578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grpSp>
          <p:nvGrpSpPr>
            <p:cNvPr id="14424" name="Google Shape;14424;p57"/>
            <p:cNvGrpSpPr/>
            <p:nvPr/>
          </p:nvGrpSpPr>
          <p:grpSpPr>
            <a:xfrm>
              <a:off x="2633353" y="3965763"/>
              <a:ext cx="933975" cy="445687"/>
              <a:chOff x="2633353" y="3965763"/>
              <a:chExt cx="933975" cy="445687"/>
            </a:xfrm>
          </p:grpSpPr>
          <p:sp>
            <p:nvSpPr>
              <p:cNvPr id="14425" name="Google Shape;14425;p57"/>
              <p:cNvSpPr/>
              <p:nvPr/>
            </p:nvSpPr>
            <p:spPr>
              <a:xfrm>
                <a:off x="2633353" y="3965763"/>
                <a:ext cx="933975" cy="445687"/>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6" name="Google Shape;14426;p57"/>
              <p:cNvSpPr/>
              <p:nvPr/>
            </p:nvSpPr>
            <p:spPr>
              <a:xfrm>
                <a:off x="2702006" y="4030399"/>
                <a:ext cx="798496" cy="381051"/>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427" name="Google Shape;14427;p57"/>
          <p:cNvGrpSpPr/>
          <p:nvPr/>
        </p:nvGrpSpPr>
        <p:grpSpPr>
          <a:xfrm>
            <a:off x="6392789" y="1044380"/>
            <a:ext cx="1131087" cy="587383"/>
            <a:chOff x="238125" y="999450"/>
            <a:chExt cx="7140700" cy="3708225"/>
          </a:xfrm>
        </p:grpSpPr>
        <p:sp>
          <p:nvSpPr>
            <p:cNvPr id="14428" name="Google Shape;14428;p57"/>
            <p:cNvSpPr/>
            <p:nvPr/>
          </p:nvSpPr>
          <p:spPr>
            <a:xfrm>
              <a:off x="2171975" y="3872925"/>
              <a:ext cx="7900" cy="25"/>
            </a:xfrm>
            <a:custGeom>
              <a:rect b="b" l="l" r="r" t="t"/>
              <a:pathLst>
                <a:path extrusionOk="0" h="1" w="316">
                  <a:moveTo>
                    <a:pt x="316" y="0"/>
                  </a:moveTo>
                  <a:lnTo>
                    <a:pt x="1" y="0"/>
                  </a:ln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9" name="Google Shape;14429;p57"/>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0" name="Google Shape;14430;p57"/>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1" name="Google Shape;14431;p57"/>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2" name="Google Shape;14432;p57"/>
            <p:cNvSpPr/>
            <p:nvPr/>
          </p:nvSpPr>
          <p:spPr>
            <a:xfrm>
              <a:off x="3808250" y="2852875"/>
              <a:ext cx="25" cy="25"/>
            </a:xfrm>
            <a:custGeom>
              <a:rect b="b" l="l" r="r" t="t"/>
              <a:pathLst>
                <a:path extrusionOk="0" h="1" w="1">
                  <a:moveTo>
                    <a:pt x="0" y="1"/>
                  </a:moveTo>
                  <a:close/>
                </a:path>
              </a:pathLst>
            </a:custGeom>
            <a:solidFill>
              <a:srgbClr val="DB634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3" name="Google Shape;14433;p57"/>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4" name="Google Shape;14434;p57"/>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5" name="Google Shape;14435;p57"/>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6" name="Google Shape;14436;p57"/>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37" name="Google Shape;14437;p57"/>
          <p:cNvGrpSpPr/>
          <p:nvPr/>
        </p:nvGrpSpPr>
        <p:grpSpPr>
          <a:xfrm>
            <a:off x="3744240" y="3493874"/>
            <a:ext cx="1375854" cy="678131"/>
            <a:chOff x="3913765" y="3641905"/>
            <a:chExt cx="1522805" cy="750560"/>
          </a:xfrm>
        </p:grpSpPr>
        <p:grpSp>
          <p:nvGrpSpPr>
            <p:cNvPr id="14438" name="Google Shape;14438;p57"/>
            <p:cNvGrpSpPr/>
            <p:nvPr/>
          </p:nvGrpSpPr>
          <p:grpSpPr>
            <a:xfrm>
              <a:off x="3913765" y="3997002"/>
              <a:ext cx="1522805" cy="395463"/>
              <a:chOff x="3913765" y="3997002"/>
              <a:chExt cx="1522805" cy="395463"/>
            </a:xfrm>
          </p:grpSpPr>
          <p:grpSp>
            <p:nvGrpSpPr>
              <p:cNvPr id="14439" name="Google Shape;14439;p57"/>
              <p:cNvGrpSpPr/>
              <p:nvPr/>
            </p:nvGrpSpPr>
            <p:grpSpPr>
              <a:xfrm>
                <a:off x="3913765" y="4138659"/>
                <a:ext cx="507602" cy="253806"/>
                <a:chOff x="3913765" y="4138659"/>
                <a:chExt cx="507602" cy="253806"/>
              </a:xfrm>
            </p:grpSpPr>
            <p:sp>
              <p:nvSpPr>
                <p:cNvPr id="14440" name="Google Shape;14440;p57"/>
                <p:cNvSpPr/>
                <p:nvPr/>
              </p:nvSpPr>
              <p:spPr>
                <a:xfrm>
                  <a:off x="3913765" y="4138659"/>
                  <a:ext cx="507602" cy="50764"/>
                </a:xfrm>
                <a:custGeom>
                  <a:rect b="b" l="l" r="r" t="t"/>
                  <a:pathLst>
                    <a:path extrusionOk="0" fill="none" h="9502" w="95012">
                      <a:moveTo>
                        <a:pt x="95011" y="1"/>
                      </a:moveTo>
                      <a:lnTo>
                        <a:pt x="23755" y="1"/>
                      </a:lnTo>
                      <a:lnTo>
                        <a:pt x="1" y="9501"/>
                      </a:lnTo>
                      <a:lnTo>
                        <a:pt x="95011"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1" name="Google Shape;14441;p57"/>
                <p:cNvSpPr/>
                <p:nvPr/>
              </p:nvSpPr>
              <p:spPr>
                <a:xfrm>
                  <a:off x="3913765" y="4189418"/>
                  <a:ext cx="507602" cy="203047"/>
                </a:xfrm>
                <a:custGeom>
                  <a:rect b="b" l="l" r="r" t="t"/>
                  <a:pathLst>
                    <a:path extrusionOk="0" fill="none" h="38006" w="95012">
                      <a:moveTo>
                        <a:pt x="1" y="0"/>
                      </a:moveTo>
                      <a:lnTo>
                        <a:pt x="1" y="38005"/>
                      </a:lnTo>
                      <a:lnTo>
                        <a:pt x="95011" y="38005"/>
                      </a:lnTo>
                      <a:lnTo>
                        <a:pt x="95011" y="38005"/>
                      </a:lnTo>
                      <a:lnTo>
                        <a:pt x="95011" y="0"/>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grpSp>
          <p:grpSp>
            <p:nvGrpSpPr>
              <p:cNvPr id="14442" name="Google Shape;14442;p57"/>
              <p:cNvGrpSpPr/>
              <p:nvPr/>
            </p:nvGrpSpPr>
            <p:grpSpPr>
              <a:xfrm>
                <a:off x="4421361" y="3997002"/>
                <a:ext cx="507618" cy="395463"/>
                <a:chOff x="4421361" y="3997002"/>
                <a:chExt cx="507618" cy="395463"/>
              </a:xfrm>
            </p:grpSpPr>
            <p:sp>
              <p:nvSpPr>
                <p:cNvPr id="14443" name="Google Shape;14443;p57"/>
                <p:cNvSpPr/>
                <p:nvPr/>
              </p:nvSpPr>
              <p:spPr>
                <a:xfrm>
                  <a:off x="4421361" y="3997002"/>
                  <a:ext cx="507618" cy="50759"/>
                </a:xfrm>
                <a:custGeom>
                  <a:rect b="b" l="l" r="r" t="t"/>
                  <a:pathLst>
                    <a:path extrusionOk="0" fill="none" h="9501" w="95015">
                      <a:moveTo>
                        <a:pt x="71260" y="0"/>
                      </a:moveTo>
                      <a:lnTo>
                        <a:pt x="23755" y="0"/>
                      </a:lnTo>
                      <a:lnTo>
                        <a:pt x="0" y="9501"/>
                      </a:lnTo>
                      <a:lnTo>
                        <a:pt x="95014" y="9501"/>
                      </a:lnTo>
                      <a:close/>
                    </a:path>
                  </a:pathLst>
                </a:custGeom>
                <a:noFill/>
                <a:ln cap="sq"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4" name="Google Shape;14444;p57"/>
                <p:cNvSpPr/>
                <p:nvPr/>
              </p:nvSpPr>
              <p:spPr>
                <a:xfrm>
                  <a:off x="4421361" y="4047756"/>
                  <a:ext cx="507618" cy="344709"/>
                </a:xfrm>
                <a:custGeom>
                  <a:rect b="b" l="l" r="r" t="t"/>
                  <a:pathLst>
                    <a:path extrusionOk="0" fill="none" h="64522" w="95015">
                      <a:moveTo>
                        <a:pt x="0" y="1"/>
                      </a:moveTo>
                      <a:lnTo>
                        <a:pt x="0" y="64521"/>
                      </a:lnTo>
                      <a:lnTo>
                        <a:pt x="95014" y="64521"/>
                      </a:lnTo>
                      <a:lnTo>
                        <a:pt x="95014" y="35846"/>
                      </a:lnTo>
                      <a:lnTo>
                        <a:pt x="95014" y="35846"/>
                      </a:lnTo>
                      <a:lnTo>
                        <a:pt x="95014" y="26286"/>
                      </a:lnTo>
                      <a:lnTo>
                        <a:pt x="95014" y="1"/>
                      </a:lnTo>
                      <a:close/>
                    </a:path>
                  </a:pathLst>
                </a:custGeom>
                <a:noFill/>
                <a:ln cap="flat" cmpd="sng" w="9525">
                  <a:solidFill>
                    <a:srgbClr val="DBE2E7"/>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45" name="Google Shape;14445;p57"/>
              <p:cNvGrpSpPr/>
              <p:nvPr/>
            </p:nvGrpSpPr>
            <p:grpSpPr>
              <a:xfrm>
                <a:off x="4928973" y="4189418"/>
                <a:ext cx="507596" cy="203047"/>
                <a:chOff x="4928973" y="4189418"/>
                <a:chExt cx="507596" cy="203047"/>
              </a:xfrm>
            </p:grpSpPr>
            <p:sp>
              <p:nvSpPr>
                <p:cNvPr id="14446" name="Google Shape;14446;p57"/>
                <p:cNvSpPr/>
                <p:nvPr/>
              </p:nvSpPr>
              <p:spPr>
                <a:xfrm>
                  <a:off x="4928973" y="4189418"/>
                  <a:ext cx="507596" cy="50759"/>
                </a:xfrm>
                <a:custGeom>
                  <a:rect b="b" l="l" r="r" t="t"/>
                  <a:pathLst>
                    <a:path extrusionOk="0" fill="none" h="9501" w="95011">
                      <a:moveTo>
                        <a:pt x="95011" y="9501"/>
                      </a:moveTo>
                      <a:lnTo>
                        <a:pt x="71260" y="0"/>
                      </a:lnTo>
                      <a:lnTo>
                        <a:pt x="0" y="0"/>
                      </a:lnTo>
                      <a:lnTo>
                        <a:pt x="0"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7" name="Google Shape;14447;p57"/>
                <p:cNvSpPr/>
                <p:nvPr/>
              </p:nvSpPr>
              <p:spPr>
                <a:xfrm>
                  <a:off x="4928973" y="4240172"/>
                  <a:ext cx="507596" cy="152293"/>
                </a:xfrm>
                <a:custGeom>
                  <a:rect b="b" l="l" r="r" t="t"/>
                  <a:pathLst>
                    <a:path extrusionOk="0" fill="none" h="28506" w="95011">
                      <a:moveTo>
                        <a:pt x="0" y="28505"/>
                      </a:moveTo>
                      <a:lnTo>
                        <a:pt x="0" y="28505"/>
                      </a:lnTo>
                      <a:lnTo>
                        <a:pt x="95011" y="28505"/>
                      </a:lnTo>
                      <a:lnTo>
                        <a:pt x="95011" y="1"/>
                      </a:lnTo>
                      <a:lnTo>
                        <a:pt x="0" y="1"/>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448" name="Google Shape;14448;p57"/>
            <p:cNvGrpSpPr/>
            <p:nvPr/>
          </p:nvGrpSpPr>
          <p:grpSpPr>
            <a:xfrm>
              <a:off x="4482186" y="3641905"/>
              <a:ext cx="397605" cy="349784"/>
              <a:chOff x="2906375" y="1159725"/>
              <a:chExt cx="1860575" cy="1636800"/>
            </a:xfrm>
          </p:grpSpPr>
          <p:sp>
            <p:nvSpPr>
              <p:cNvPr id="14449" name="Google Shape;14449;p57"/>
              <p:cNvSpPr/>
              <p:nvPr/>
            </p:nvSpPr>
            <p:spPr>
              <a:xfrm>
                <a:off x="2906375" y="1159725"/>
                <a:ext cx="1860575" cy="1320800"/>
              </a:xfrm>
              <a:custGeom>
                <a:rect b="b" l="l" r="r" t="t"/>
                <a:pathLst>
                  <a:path extrusionOk="0" fill="none" h="52832" w="74423">
                    <a:moveTo>
                      <a:pt x="74300" y="9469"/>
                    </a:moveTo>
                    <a:cubicBezTo>
                      <a:pt x="74046" y="6953"/>
                      <a:pt x="72972" y="4566"/>
                      <a:pt x="71233" y="2899"/>
                    </a:cubicBezTo>
                    <a:cubicBezTo>
                      <a:pt x="71029" y="2682"/>
                      <a:pt x="70807" y="2484"/>
                      <a:pt x="70569" y="2305"/>
                    </a:cubicBezTo>
                    <a:cubicBezTo>
                      <a:pt x="70326" y="2123"/>
                      <a:pt x="70133" y="1933"/>
                      <a:pt x="69847" y="1767"/>
                    </a:cubicBezTo>
                    <a:cubicBezTo>
                      <a:pt x="69576" y="1596"/>
                      <a:pt x="69301" y="1435"/>
                      <a:pt x="69030" y="1280"/>
                    </a:cubicBezTo>
                    <a:cubicBezTo>
                      <a:pt x="68792" y="1159"/>
                      <a:pt x="68599" y="1084"/>
                      <a:pt x="68385" y="985"/>
                    </a:cubicBezTo>
                    <a:cubicBezTo>
                      <a:pt x="67280" y="522"/>
                      <a:pt x="66290" y="276"/>
                      <a:pt x="65270" y="188"/>
                    </a:cubicBezTo>
                    <a:cubicBezTo>
                      <a:pt x="63260" y="1"/>
                      <a:pt x="61470" y="332"/>
                      <a:pt x="60001" y="803"/>
                    </a:cubicBezTo>
                    <a:cubicBezTo>
                      <a:pt x="58778" y="1194"/>
                      <a:pt x="57603" y="1727"/>
                      <a:pt x="56500" y="2385"/>
                    </a:cubicBezTo>
                    <a:cubicBezTo>
                      <a:pt x="56396" y="1617"/>
                      <a:pt x="56273" y="1012"/>
                      <a:pt x="56179" y="613"/>
                    </a:cubicBezTo>
                    <a:cubicBezTo>
                      <a:pt x="56104" y="298"/>
                      <a:pt x="55821" y="73"/>
                      <a:pt x="55497" y="78"/>
                    </a:cubicBezTo>
                    <a:lnTo>
                      <a:pt x="38984" y="255"/>
                    </a:lnTo>
                    <a:lnTo>
                      <a:pt x="35208" y="295"/>
                    </a:lnTo>
                    <a:lnTo>
                      <a:pt x="18696" y="472"/>
                    </a:lnTo>
                    <a:cubicBezTo>
                      <a:pt x="18370" y="474"/>
                      <a:pt x="18091" y="704"/>
                      <a:pt x="18027" y="1023"/>
                    </a:cubicBezTo>
                    <a:cubicBezTo>
                      <a:pt x="17941" y="1422"/>
                      <a:pt x="17829" y="2026"/>
                      <a:pt x="17741" y="2800"/>
                    </a:cubicBezTo>
                    <a:cubicBezTo>
                      <a:pt x="16625" y="2163"/>
                      <a:pt x="15439" y="1657"/>
                      <a:pt x="14211" y="1290"/>
                    </a:cubicBezTo>
                    <a:cubicBezTo>
                      <a:pt x="12731" y="854"/>
                      <a:pt x="10935" y="560"/>
                      <a:pt x="8931" y="790"/>
                    </a:cubicBezTo>
                    <a:cubicBezTo>
                      <a:pt x="7908" y="900"/>
                      <a:pt x="6923" y="1167"/>
                      <a:pt x="5832" y="1652"/>
                    </a:cubicBezTo>
                    <a:cubicBezTo>
                      <a:pt x="5620" y="1756"/>
                      <a:pt x="5427" y="1839"/>
                      <a:pt x="5192" y="1965"/>
                    </a:cubicBezTo>
                    <a:cubicBezTo>
                      <a:pt x="4924" y="2125"/>
                      <a:pt x="4651" y="2291"/>
                      <a:pt x="4384" y="2465"/>
                    </a:cubicBezTo>
                    <a:cubicBezTo>
                      <a:pt x="4103" y="2639"/>
                      <a:pt x="3915" y="2832"/>
                      <a:pt x="3675" y="3019"/>
                    </a:cubicBezTo>
                    <a:cubicBezTo>
                      <a:pt x="3439" y="3204"/>
                      <a:pt x="3222" y="3407"/>
                      <a:pt x="3022" y="3627"/>
                    </a:cubicBezTo>
                    <a:cubicBezTo>
                      <a:pt x="1319" y="5332"/>
                      <a:pt x="294" y="7743"/>
                      <a:pt x="99" y="10261"/>
                    </a:cubicBezTo>
                    <a:cubicBezTo>
                      <a:pt x="0" y="11524"/>
                      <a:pt x="104" y="12828"/>
                      <a:pt x="466" y="14096"/>
                    </a:cubicBezTo>
                    <a:cubicBezTo>
                      <a:pt x="653" y="14725"/>
                      <a:pt x="875" y="15354"/>
                      <a:pt x="1175" y="15953"/>
                    </a:cubicBezTo>
                    <a:lnTo>
                      <a:pt x="1282" y="16181"/>
                    </a:lnTo>
                    <a:lnTo>
                      <a:pt x="1362" y="16341"/>
                    </a:lnTo>
                    <a:lnTo>
                      <a:pt x="1416" y="16432"/>
                    </a:lnTo>
                    <a:lnTo>
                      <a:pt x="1622" y="16794"/>
                    </a:lnTo>
                    <a:cubicBezTo>
                      <a:pt x="1769" y="17040"/>
                      <a:pt x="1986" y="17377"/>
                      <a:pt x="2168" y="17639"/>
                    </a:cubicBezTo>
                    <a:cubicBezTo>
                      <a:pt x="3672" y="19764"/>
                      <a:pt x="5719" y="21389"/>
                      <a:pt x="7890" y="22556"/>
                    </a:cubicBezTo>
                    <a:cubicBezTo>
                      <a:pt x="10076" y="23744"/>
                      <a:pt x="12329" y="24512"/>
                      <a:pt x="14535" y="25184"/>
                    </a:cubicBezTo>
                    <a:cubicBezTo>
                      <a:pt x="16734" y="25847"/>
                      <a:pt x="18883" y="26377"/>
                      <a:pt x="20907" y="26937"/>
                    </a:cubicBezTo>
                    <a:cubicBezTo>
                      <a:pt x="23058" y="27539"/>
                      <a:pt x="25044" y="27884"/>
                      <a:pt x="26553" y="28569"/>
                    </a:cubicBezTo>
                    <a:cubicBezTo>
                      <a:pt x="27991" y="29155"/>
                      <a:pt x="29136" y="30359"/>
                      <a:pt x="29449" y="31218"/>
                    </a:cubicBezTo>
                    <a:cubicBezTo>
                      <a:pt x="29527" y="31433"/>
                      <a:pt x="29583" y="31620"/>
                      <a:pt x="29583" y="31813"/>
                    </a:cubicBezTo>
                    <a:cubicBezTo>
                      <a:pt x="29591" y="31992"/>
                      <a:pt x="29572" y="32171"/>
                      <a:pt x="29532" y="32345"/>
                    </a:cubicBezTo>
                    <a:cubicBezTo>
                      <a:pt x="29436" y="32680"/>
                      <a:pt x="29099" y="33060"/>
                      <a:pt x="28702" y="33263"/>
                    </a:cubicBezTo>
                    <a:cubicBezTo>
                      <a:pt x="27926" y="33729"/>
                      <a:pt x="26880" y="33477"/>
                      <a:pt x="26733" y="33049"/>
                    </a:cubicBezTo>
                    <a:cubicBezTo>
                      <a:pt x="26396" y="32372"/>
                      <a:pt x="26414" y="31582"/>
                      <a:pt x="26644" y="31256"/>
                    </a:cubicBezTo>
                    <a:cubicBezTo>
                      <a:pt x="26888" y="30884"/>
                      <a:pt x="27300" y="30937"/>
                      <a:pt x="27273" y="30911"/>
                    </a:cubicBezTo>
                    <a:lnTo>
                      <a:pt x="27067" y="30825"/>
                    </a:lnTo>
                    <a:cubicBezTo>
                      <a:pt x="26928" y="30782"/>
                      <a:pt x="26669" y="30745"/>
                      <a:pt x="26361" y="30897"/>
                    </a:cubicBezTo>
                    <a:cubicBezTo>
                      <a:pt x="26045" y="31044"/>
                      <a:pt x="25777" y="31390"/>
                      <a:pt x="25595" y="31815"/>
                    </a:cubicBezTo>
                    <a:cubicBezTo>
                      <a:pt x="25408" y="32246"/>
                      <a:pt x="25298" y="32765"/>
                      <a:pt x="25379" y="33410"/>
                    </a:cubicBezTo>
                    <a:cubicBezTo>
                      <a:pt x="25403" y="33702"/>
                      <a:pt x="25590" y="34208"/>
                      <a:pt x="25855" y="34499"/>
                    </a:cubicBezTo>
                    <a:cubicBezTo>
                      <a:pt x="26117" y="34807"/>
                      <a:pt x="26444" y="35061"/>
                      <a:pt x="26810" y="35241"/>
                    </a:cubicBezTo>
                    <a:cubicBezTo>
                      <a:pt x="27560" y="35613"/>
                      <a:pt x="28456" y="35736"/>
                      <a:pt x="29398" y="35551"/>
                    </a:cubicBezTo>
                    <a:cubicBezTo>
                      <a:pt x="30316" y="35353"/>
                      <a:pt x="31298" y="34882"/>
                      <a:pt x="32032" y="33889"/>
                    </a:cubicBezTo>
                    <a:cubicBezTo>
                      <a:pt x="32422" y="33325"/>
                      <a:pt x="32615" y="32803"/>
                      <a:pt x="32722" y="32177"/>
                    </a:cubicBezTo>
                    <a:cubicBezTo>
                      <a:pt x="32776" y="31882"/>
                      <a:pt x="32797" y="31582"/>
                      <a:pt x="32784" y="31283"/>
                    </a:cubicBezTo>
                    <a:cubicBezTo>
                      <a:pt x="34828" y="34499"/>
                      <a:pt x="34919" y="37103"/>
                      <a:pt x="34413" y="41899"/>
                    </a:cubicBezTo>
                    <a:cubicBezTo>
                      <a:pt x="33530" y="50222"/>
                      <a:pt x="29511" y="52831"/>
                      <a:pt x="29511" y="52831"/>
                    </a:cubicBezTo>
                    <a:lnTo>
                      <a:pt x="37547" y="52743"/>
                    </a:lnTo>
                    <a:lnTo>
                      <a:pt x="37764" y="52743"/>
                    </a:lnTo>
                    <a:lnTo>
                      <a:pt x="45801" y="52655"/>
                    </a:lnTo>
                    <a:cubicBezTo>
                      <a:pt x="45801" y="52655"/>
                      <a:pt x="41725" y="50137"/>
                      <a:pt x="40668" y="41835"/>
                    </a:cubicBezTo>
                    <a:cubicBezTo>
                      <a:pt x="40058" y="37050"/>
                      <a:pt x="40092" y="34443"/>
                      <a:pt x="42067" y="31186"/>
                    </a:cubicBezTo>
                    <a:cubicBezTo>
                      <a:pt x="42059" y="31486"/>
                      <a:pt x="42089" y="31786"/>
                      <a:pt x="42150" y="32080"/>
                    </a:cubicBezTo>
                    <a:cubicBezTo>
                      <a:pt x="42271" y="32704"/>
                      <a:pt x="42474" y="33220"/>
                      <a:pt x="42876" y="33777"/>
                    </a:cubicBezTo>
                    <a:cubicBezTo>
                      <a:pt x="43630" y="34754"/>
                      <a:pt x="44623" y="35203"/>
                      <a:pt x="45544" y="35380"/>
                    </a:cubicBezTo>
                    <a:cubicBezTo>
                      <a:pt x="46489" y="35546"/>
                      <a:pt x="47382" y="35404"/>
                      <a:pt x="48126" y="35013"/>
                    </a:cubicBezTo>
                    <a:cubicBezTo>
                      <a:pt x="48488" y="34826"/>
                      <a:pt x="48809" y="34566"/>
                      <a:pt x="49066" y="34251"/>
                    </a:cubicBezTo>
                    <a:cubicBezTo>
                      <a:pt x="49323" y="33954"/>
                      <a:pt x="49499" y="33445"/>
                      <a:pt x="49518" y="33153"/>
                    </a:cubicBezTo>
                    <a:cubicBezTo>
                      <a:pt x="49585" y="32508"/>
                      <a:pt x="49462" y="31992"/>
                      <a:pt x="49266" y="31564"/>
                    </a:cubicBezTo>
                    <a:cubicBezTo>
                      <a:pt x="49076" y="31143"/>
                      <a:pt x="48801" y="30801"/>
                      <a:pt x="48482" y="30662"/>
                    </a:cubicBezTo>
                    <a:cubicBezTo>
                      <a:pt x="48172" y="30517"/>
                      <a:pt x="47915" y="30560"/>
                      <a:pt x="47776" y="30606"/>
                    </a:cubicBezTo>
                    <a:lnTo>
                      <a:pt x="47570" y="30697"/>
                    </a:lnTo>
                    <a:cubicBezTo>
                      <a:pt x="47543" y="30721"/>
                      <a:pt x="47955" y="30662"/>
                      <a:pt x="48207" y="31028"/>
                    </a:cubicBezTo>
                    <a:cubicBezTo>
                      <a:pt x="48445" y="31347"/>
                      <a:pt x="48480" y="32136"/>
                      <a:pt x="48156" y="32821"/>
                    </a:cubicBezTo>
                    <a:cubicBezTo>
                      <a:pt x="48019" y="33250"/>
                      <a:pt x="46978" y="33525"/>
                      <a:pt x="46192" y="33078"/>
                    </a:cubicBezTo>
                    <a:cubicBezTo>
                      <a:pt x="45790" y="32883"/>
                      <a:pt x="45448" y="32508"/>
                      <a:pt x="45343" y="32177"/>
                    </a:cubicBezTo>
                    <a:cubicBezTo>
                      <a:pt x="45298" y="32005"/>
                      <a:pt x="45276" y="31826"/>
                      <a:pt x="45282" y="31647"/>
                    </a:cubicBezTo>
                    <a:cubicBezTo>
                      <a:pt x="45279" y="31454"/>
                      <a:pt x="45330" y="31264"/>
                      <a:pt x="45402" y="31047"/>
                    </a:cubicBezTo>
                    <a:cubicBezTo>
                      <a:pt x="45696" y="30183"/>
                      <a:pt x="46818" y="28954"/>
                      <a:pt x="48241" y="28339"/>
                    </a:cubicBezTo>
                    <a:cubicBezTo>
                      <a:pt x="49735" y="27622"/>
                      <a:pt x="51713" y="27234"/>
                      <a:pt x="53851" y="26586"/>
                    </a:cubicBezTo>
                    <a:cubicBezTo>
                      <a:pt x="55861" y="25984"/>
                      <a:pt x="57999" y="25408"/>
                      <a:pt x="60185" y="24699"/>
                    </a:cubicBezTo>
                    <a:cubicBezTo>
                      <a:pt x="62372" y="23979"/>
                      <a:pt x="64609" y="23163"/>
                      <a:pt x="66772" y="21929"/>
                    </a:cubicBezTo>
                    <a:cubicBezTo>
                      <a:pt x="68918" y="20717"/>
                      <a:pt x="70930" y="19047"/>
                      <a:pt x="72386" y="16890"/>
                    </a:cubicBezTo>
                    <a:cubicBezTo>
                      <a:pt x="72563" y="16622"/>
                      <a:pt x="72774" y="16283"/>
                      <a:pt x="72916" y="16034"/>
                    </a:cubicBezTo>
                    <a:lnTo>
                      <a:pt x="73117" y="15664"/>
                    </a:lnTo>
                    <a:lnTo>
                      <a:pt x="73165" y="15573"/>
                    </a:lnTo>
                    <a:lnTo>
                      <a:pt x="73243" y="15413"/>
                    </a:lnTo>
                    <a:lnTo>
                      <a:pt x="73347" y="15183"/>
                    </a:lnTo>
                    <a:cubicBezTo>
                      <a:pt x="73639" y="14578"/>
                      <a:pt x="73845" y="13944"/>
                      <a:pt x="74016" y="13309"/>
                    </a:cubicBezTo>
                    <a:cubicBezTo>
                      <a:pt x="74351" y="12035"/>
                      <a:pt x="74423" y="10729"/>
                      <a:pt x="74300" y="9469"/>
                    </a:cubicBezTo>
                    <a:close/>
                    <a:moveTo>
                      <a:pt x="21867" y="23527"/>
                    </a:moveTo>
                    <a:cubicBezTo>
                      <a:pt x="19791" y="22930"/>
                      <a:pt x="17668" y="22379"/>
                      <a:pt x="15594" y="21729"/>
                    </a:cubicBezTo>
                    <a:cubicBezTo>
                      <a:pt x="13531" y="21078"/>
                      <a:pt x="11470" y="20332"/>
                      <a:pt x="9675" y="19325"/>
                    </a:cubicBezTo>
                    <a:cubicBezTo>
                      <a:pt x="7876" y="18319"/>
                      <a:pt x="6273" y="17040"/>
                      <a:pt x="5176" y="15509"/>
                    </a:cubicBezTo>
                    <a:cubicBezTo>
                      <a:pt x="5042" y="15314"/>
                      <a:pt x="4948" y="15185"/>
                      <a:pt x="4807" y="14955"/>
                    </a:cubicBezTo>
                    <a:lnTo>
                      <a:pt x="4598" y="14597"/>
                    </a:lnTo>
                    <a:lnTo>
                      <a:pt x="4555" y="14522"/>
                    </a:lnTo>
                    <a:cubicBezTo>
                      <a:pt x="4574" y="14554"/>
                      <a:pt x="4536" y="14476"/>
                      <a:pt x="4536" y="14476"/>
                    </a:cubicBezTo>
                    <a:lnTo>
                      <a:pt x="4467" y="14326"/>
                    </a:lnTo>
                    <a:cubicBezTo>
                      <a:pt x="4263" y="13941"/>
                      <a:pt x="4116" y="13523"/>
                      <a:pt x="3988" y="13106"/>
                    </a:cubicBezTo>
                    <a:cubicBezTo>
                      <a:pt x="3739" y="12268"/>
                      <a:pt x="3661" y="11380"/>
                      <a:pt x="3723" y="10521"/>
                    </a:cubicBezTo>
                    <a:cubicBezTo>
                      <a:pt x="3843" y="8805"/>
                      <a:pt x="4526" y="7191"/>
                      <a:pt x="5593" y="6124"/>
                    </a:cubicBezTo>
                    <a:cubicBezTo>
                      <a:pt x="5832" y="5840"/>
                      <a:pt x="6158" y="5610"/>
                      <a:pt x="6412" y="5406"/>
                    </a:cubicBezTo>
                    <a:cubicBezTo>
                      <a:pt x="6543" y="5326"/>
                      <a:pt x="6667" y="5235"/>
                      <a:pt x="6790" y="5142"/>
                    </a:cubicBezTo>
                    <a:cubicBezTo>
                      <a:pt x="6961" y="5040"/>
                      <a:pt x="7194" y="4933"/>
                      <a:pt x="7392" y="4831"/>
                    </a:cubicBezTo>
                    <a:cubicBezTo>
                      <a:pt x="7967" y="4558"/>
                      <a:pt x="8703" y="4307"/>
                      <a:pt x="9380" y="4232"/>
                    </a:cubicBezTo>
                    <a:cubicBezTo>
                      <a:pt x="10761" y="4034"/>
                      <a:pt x="12126" y="4197"/>
                      <a:pt x="13298" y="4515"/>
                    </a:cubicBezTo>
                    <a:cubicBezTo>
                      <a:pt x="14478" y="4831"/>
                      <a:pt x="15474" y="5286"/>
                      <a:pt x="16269" y="5695"/>
                    </a:cubicBezTo>
                    <a:cubicBezTo>
                      <a:pt x="16732" y="5936"/>
                      <a:pt x="17179" y="6201"/>
                      <a:pt x="17612" y="6493"/>
                    </a:cubicBezTo>
                    <a:cubicBezTo>
                      <a:pt x="17800" y="10799"/>
                      <a:pt x="19221" y="16754"/>
                      <a:pt x="24573" y="22090"/>
                    </a:cubicBezTo>
                    <a:cubicBezTo>
                      <a:pt x="25753" y="23265"/>
                      <a:pt x="26805" y="24327"/>
                      <a:pt x="27742" y="25296"/>
                    </a:cubicBezTo>
                    <a:cubicBezTo>
                      <a:pt x="25753" y="24437"/>
                      <a:pt x="23725" y="24089"/>
                      <a:pt x="21867" y="23527"/>
                    </a:cubicBezTo>
                    <a:close/>
                    <a:moveTo>
                      <a:pt x="70470" y="12397"/>
                    </a:moveTo>
                    <a:cubicBezTo>
                      <a:pt x="70347" y="12817"/>
                      <a:pt x="70211" y="13234"/>
                      <a:pt x="70015" y="13628"/>
                    </a:cubicBezTo>
                    <a:lnTo>
                      <a:pt x="69948" y="13778"/>
                    </a:lnTo>
                    <a:cubicBezTo>
                      <a:pt x="69948" y="13778"/>
                      <a:pt x="69903" y="13874"/>
                      <a:pt x="69940" y="13807"/>
                    </a:cubicBezTo>
                    <a:lnTo>
                      <a:pt x="69889" y="13898"/>
                    </a:lnTo>
                    <a:lnTo>
                      <a:pt x="69689" y="14262"/>
                    </a:lnTo>
                    <a:cubicBezTo>
                      <a:pt x="69555" y="14498"/>
                      <a:pt x="69461" y="14626"/>
                      <a:pt x="69333" y="14827"/>
                    </a:cubicBezTo>
                    <a:cubicBezTo>
                      <a:pt x="68270" y="16379"/>
                      <a:pt x="66697" y="17688"/>
                      <a:pt x="64917" y="18737"/>
                    </a:cubicBezTo>
                    <a:cubicBezTo>
                      <a:pt x="63140" y="19786"/>
                      <a:pt x="61103" y="20572"/>
                      <a:pt x="59051" y="21268"/>
                    </a:cubicBezTo>
                    <a:cubicBezTo>
                      <a:pt x="56990" y="21961"/>
                      <a:pt x="54881" y="22556"/>
                      <a:pt x="52818" y="23198"/>
                    </a:cubicBezTo>
                    <a:cubicBezTo>
                      <a:pt x="50969" y="23800"/>
                      <a:pt x="48948" y="24193"/>
                      <a:pt x="46976" y="25095"/>
                    </a:cubicBezTo>
                    <a:cubicBezTo>
                      <a:pt x="47894" y="24105"/>
                      <a:pt x="48924" y="23021"/>
                      <a:pt x="50080" y="21817"/>
                    </a:cubicBezTo>
                    <a:cubicBezTo>
                      <a:pt x="55317" y="16368"/>
                      <a:pt x="56613" y="10387"/>
                      <a:pt x="56704" y="6078"/>
                    </a:cubicBezTo>
                    <a:cubicBezTo>
                      <a:pt x="57132" y="5776"/>
                      <a:pt x="57573" y="5500"/>
                      <a:pt x="58034" y="5251"/>
                    </a:cubicBezTo>
                    <a:cubicBezTo>
                      <a:pt x="58818" y="4826"/>
                      <a:pt x="59803" y="4349"/>
                      <a:pt x="60978" y="4009"/>
                    </a:cubicBezTo>
                    <a:cubicBezTo>
                      <a:pt x="62142" y="3664"/>
                      <a:pt x="63504" y="3474"/>
                      <a:pt x="64890" y="3640"/>
                    </a:cubicBezTo>
                    <a:cubicBezTo>
                      <a:pt x="65567" y="3702"/>
                      <a:pt x="66309" y="3937"/>
                      <a:pt x="66892" y="4197"/>
                    </a:cubicBezTo>
                    <a:cubicBezTo>
                      <a:pt x="67090" y="4296"/>
                      <a:pt x="67326" y="4398"/>
                      <a:pt x="67500" y="4497"/>
                    </a:cubicBezTo>
                    <a:cubicBezTo>
                      <a:pt x="67623" y="4585"/>
                      <a:pt x="67748" y="4673"/>
                      <a:pt x="67882" y="4753"/>
                    </a:cubicBezTo>
                    <a:cubicBezTo>
                      <a:pt x="68139" y="4949"/>
                      <a:pt x="68474" y="5174"/>
                      <a:pt x="68717" y="5452"/>
                    </a:cubicBezTo>
                    <a:cubicBezTo>
                      <a:pt x="69806" y="6496"/>
                      <a:pt x="70524" y="8096"/>
                      <a:pt x="70682" y="9809"/>
                    </a:cubicBezTo>
                    <a:cubicBezTo>
                      <a:pt x="70759" y="10663"/>
                      <a:pt x="70703" y="11551"/>
                      <a:pt x="70470" y="12397"/>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0" name="Google Shape;14450;p57"/>
              <p:cNvSpPr/>
              <p:nvPr/>
            </p:nvSpPr>
            <p:spPr>
              <a:xfrm>
                <a:off x="3520750" y="2496900"/>
                <a:ext cx="656300" cy="214450"/>
              </a:xfrm>
              <a:custGeom>
                <a:rect b="b" l="l" r="r" t="t"/>
                <a:pathLst>
                  <a:path extrusionOk="0" fill="none" h="8578" w="26252">
                    <a:moveTo>
                      <a:pt x="26252" y="8347"/>
                    </a:moveTo>
                    <a:lnTo>
                      <a:pt x="108" y="8577"/>
                    </a:lnTo>
                    <a:lnTo>
                      <a:pt x="108" y="8577"/>
                    </a:lnTo>
                    <a:lnTo>
                      <a:pt x="1" y="281"/>
                    </a:lnTo>
                    <a:cubicBezTo>
                      <a:pt x="3" y="254"/>
                      <a:pt x="27" y="233"/>
                      <a:pt x="57" y="236"/>
                    </a:cubicBezTo>
                    <a:lnTo>
                      <a:pt x="57" y="236"/>
                    </a:lnTo>
                    <a:lnTo>
                      <a:pt x="26091" y="3"/>
                    </a:lnTo>
                    <a:cubicBezTo>
                      <a:pt x="26118" y="0"/>
                      <a:pt x="26142" y="22"/>
                      <a:pt x="26147" y="48"/>
                    </a:cubicBezTo>
                    <a:lnTo>
                      <a:pt x="26252" y="8345"/>
                    </a:lnTo>
                    <a:lnTo>
                      <a:pt x="26252" y="8345"/>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1" name="Google Shape;14451;p57"/>
              <p:cNvSpPr/>
              <p:nvPr/>
            </p:nvSpPr>
            <p:spPr>
              <a:xfrm>
                <a:off x="3448300" y="2706900"/>
                <a:ext cx="803900" cy="89625"/>
              </a:xfrm>
              <a:custGeom>
                <a:rect b="b" l="l" r="r" t="t"/>
                <a:pathLst>
                  <a:path extrusionOk="0" fill="none" h="3585" w="32156">
                    <a:moveTo>
                      <a:pt x="32155" y="3244"/>
                    </a:moveTo>
                    <a:lnTo>
                      <a:pt x="35" y="3584"/>
                    </a:lnTo>
                    <a:lnTo>
                      <a:pt x="35" y="3584"/>
                    </a:lnTo>
                    <a:lnTo>
                      <a:pt x="3" y="399"/>
                    </a:lnTo>
                    <a:cubicBezTo>
                      <a:pt x="0" y="367"/>
                      <a:pt x="27" y="343"/>
                      <a:pt x="57" y="343"/>
                    </a:cubicBezTo>
                    <a:lnTo>
                      <a:pt x="32067" y="1"/>
                    </a:lnTo>
                    <a:cubicBezTo>
                      <a:pt x="32096" y="1"/>
                      <a:pt x="32120" y="25"/>
                      <a:pt x="32123" y="57"/>
                    </a:cubicBezTo>
                    <a:lnTo>
                      <a:pt x="32155" y="3244"/>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2" name="Google Shape;14452;p57"/>
              <p:cNvSpPr/>
              <p:nvPr/>
            </p:nvSpPr>
            <p:spPr>
              <a:xfrm>
                <a:off x="3674575" y="1339775"/>
                <a:ext cx="324050" cy="308175"/>
              </a:xfrm>
              <a:custGeom>
                <a:rect b="b" l="l" r="r" t="t"/>
                <a:pathLst>
                  <a:path extrusionOk="0" fill="none" h="12327" w="12962">
                    <a:moveTo>
                      <a:pt x="6479" y="0"/>
                    </a:moveTo>
                    <a:lnTo>
                      <a:pt x="8484" y="4060"/>
                    </a:lnTo>
                    <a:lnTo>
                      <a:pt x="12961" y="4710"/>
                    </a:lnTo>
                    <a:lnTo>
                      <a:pt x="9720" y="7868"/>
                    </a:lnTo>
                    <a:lnTo>
                      <a:pt x="10486" y="12327"/>
                    </a:lnTo>
                    <a:lnTo>
                      <a:pt x="6479" y="10221"/>
                    </a:lnTo>
                    <a:lnTo>
                      <a:pt x="2476" y="12327"/>
                    </a:lnTo>
                    <a:lnTo>
                      <a:pt x="3241" y="7868"/>
                    </a:lnTo>
                    <a:lnTo>
                      <a:pt x="0" y="4710"/>
                    </a:lnTo>
                    <a:lnTo>
                      <a:pt x="4478" y="4060"/>
                    </a:lnTo>
                    <a:close/>
                  </a:path>
                </a:pathLst>
              </a:custGeom>
              <a:noFill/>
              <a:ln cap="flat" cmpd="sng" w="9525">
                <a:solidFill>
                  <a:srgbClr val="FFFFFF"/>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453" name="Google Shape;14453;p57"/>
          <p:cNvGrpSpPr/>
          <p:nvPr/>
        </p:nvGrpSpPr>
        <p:grpSpPr>
          <a:xfrm>
            <a:off x="6528949" y="1853801"/>
            <a:ext cx="940737" cy="721067"/>
            <a:chOff x="6599718" y="2068734"/>
            <a:chExt cx="940737" cy="721067"/>
          </a:xfrm>
        </p:grpSpPr>
        <p:sp>
          <p:nvSpPr>
            <p:cNvPr id="14454" name="Google Shape;14454;p57"/>
            <p:cNvSpPr/>
            <p:nvPr/>
          </p:nvSpPr>
          <p:spPr>
            <a:xfrm>
              <a:off x="7138953" y="2569473"/>
              <a:ext cx="366935" cy="115933"/>
            </a:xfrm>
            <a:custGeom>
              <a:rect b="b" l="l" r="r" t="t"/>
              <a:pathLst>
                <a:path extrusionOk="0" fill="none" h="33338" w="105517">
                  <a:moveTo>
                    <a:pt x="8231" y="0"/>
                  </a:moveTo>
                  <a:cubicBezTo>
                    <a:pt x="6610" y="2526"/>
                    <a:pt x="5253" y="5215"/>
                    <a:pt x="4198" y="8042"/>
                  </a:cubicBezTo>
                  <a:cubicBezTo>
                    <a:pt x="3205" y="10656"/>
                    <a:pt x="2803" y="13182"/>
                    <a:pt x="2803" y="14991"/>
                  </a:cubicBezTo>
                  <a:cubicBezTo>
                    <a:pt x="2790" y="18636"/>
                    <a:pt x="2840" y="21274"/>
                    <a:pt x="1" y="23008"/>
                  </a:cubicBezTo>
                  <a:cubicBezTo>
                    <a:pt x="164" y="23549"/>
                    <a:pt x="239" y="24114"/>
                    <a:pt x="227" y="24667"/>
                  </a:cubicBezTo>
                  <a:lnTo>
                    <a:pt x="227" y="33338"/>
                  </a:lnTo>
                  <a:lnTo>
                    <a:pt x="105517" y="33338"/>
                  </a:lnTo>
                  <a:lnTo>
                    <a:pt x="105517" y="0"/>
                  </a:ln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5" name="Google Shape;14455;p57"/>
            <p:cNvSpPr/>
            <p:nvPr/>
          </p:nvSpPr>
          <p:spPr>
            <a:xfrm>
              <a:off x="6650497" y="2579172"/>
              <a:ext cx="346397" cy="118079"/>
            </a:xfrm>
            <a:custGeom>
              <a:rect b="b" l="l" r="r" t="t"/>
              <a:pathLst>
                <a:path extrusionOk="0" fill="none" h="33955" w="99611">
                  <a:moveTo>
                    <a:pt x="99372" y="21891"/>
                  </a:moveTo>
                  <a:cubicBezTo>
                    <a:pt x="99359" y="21325"/>
                    <a:pt x="99435" y="20760"/>
                    <a:pt x="99611" y="20219"/>
                  </a:cubicBezTo>
                  <a:cubicBezTo>
                    <a:pt x="96758" y="18485"/>
                    <a:pt x="96808" y="15847"/>
                    <a:pt x="96796" y="12215"/>
                  </a:cubicBezTo>
                  <a:cubicBezTo>
                    <a:pt x="96796" y="10405"/>
                    <a:pt x="96394" y="7880"/>
                    <a:pt x="95414" y="5253"/>
                  </a:cubicBezTo>
                  <a:cubicBezTo>
                    <a:pt x="94735" y="3444"/>
                    <a:pt x="93931" y="1697"/>
                    <a:pt x="93014" y="1"/>
                  </a:cubicBezTo>
                  <a:lnTo>
                    <a:pt x="0" y="1"/>
                  </a:lnTo>
                  <a:lnTo>
                    <a:pt x="0" y="33954"/>
                  </a:lnTo>
                  <a:lnTo>
                    <a:pt x="99372" y="33954"/>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6" name="Google Shape;14456;p57"/>
            <p:cNvSpPr/>
            <p:nvPr/>
          </p:nvSpPr>
          <p:spPr>
            <a:xfrm>
              <a:off x="7236268" y="2370428"/>
              <a:ext cx="304187" cy="115978"/>
            </a:xfrm>
            <a:custGeom>
              <a:rect b="b" l="l" r="r" t="t"/>
              <a:pathLst>
                <a:path extrusionOk="0" fill="none" h="33351" w="87473">
                  <a:moveTo>
                    <a:pt x="15181" y="0"/>
                  </a:moveTo>
                  <a:cubicBezTo>
                    <a:pt x="12114" y="11913"/>
                    <a:pt x="6975" y="23210"/>
                    <a:pt x="1" y="33350"/>
                  </a:cubicBezTo>
                  <a:lnTo>
                    <a:pt x="87472" y="33350"/>
                  </a:lnTo>
                  <a:lnTo>
                    <a:pt x="87472"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7" name="Google Shape;14457;p57"/>
            <p:cNvSpPr/>
            <p:nvPr/>
          </p:nvSpPr>
          <p:spPr>
            <a:xfrm>
              <a:off x="7252744" y="2161243"/>
              <a:ext cx="271454" cy="115982"/>
            </a:xfrm>
            <a:custGeom>
              <a:rect b="b" l="l" r="r" t="t"/>
              <a:pathLst>
                <a:path extrusionOk="0" fill="none" h="33352" w="78060">
                  <a:moveTo>
                    <a:pt x="0" y="1"/>
                  </a:moveTo>
                  <a:cubicBezTo>
                    <a:pt x="7288" y="9714"/>
                    <a:pt x="11762" y="21250"/>
                    <a:pt x="12918" y="33351"/>
                  </a:cubicBezTo>
                  <a:lnTo>
                    <a:pt x="78060" y="33351"/>
                  </a:lnTo>
                  <a:lnTo>
                    <a:pt x="78060" y="1"/>
                  </a:ln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8" name="Google Shape;14458;p57"/>
            <p:cNvSpPr/>
            <p:nvPr/>
          </p:nvSpPr>
          <p:spPr>
            <a:xfrm>
              <a:off x="6599718" y="2199610"/>
              <a:ext cx="260051" cy="115978"/>
            </a:xfrm>
            <a:custGeom>
              <a:rect b="b" l="l" r="r" t="t"/>
              <a:pathLst>
                <a:path extrusionOk="0" fill="none" h="33351" w="74781">
                  <a:moveTo>
                    <a:pt x="68246" y="28752"/>
                  </a:moveTo>
                  <a:cubicBezTo>
                    <a:pt x="68234" y="18800"/>
                    <a:pt x="70471" y="8973"/>
                    <a:pt x="74781" y="1"/>
                  </a:cubicBezTo>
                  <a:lnTo>
                    <a:pt x="1" y="1"/>
                  </a:lnTo>
                  <a:lnTo>
                    <a:pt x="1" y="33351"/>
                  </a:lnTo>
                  <a:lnTo>
                    <a:pt x="68397" y="33351"/>
                  </a:lnTo>
                  <a:cubicBezTo>
                    <a:pt x="68284" y="31818"/>
                    <a:pt x="68221" y="30285"/>
                    <a:pt x="68246" y="28752"/>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9" name="Google Shape;14459;p57"/>
            <p:cNvSpPr/>
            <p:nvPr/>
          </p:nvSpPr>
          <p:spPr>
            <a:xfrm>
              <a:off x="6605967" y="2389697"/>
              <a:ext cx="307727" cy="116023"/>
            </a:xfrm>
            <a:custGeom>
              <a:rect b="b" l="l" r="r" t="t"/>
              <a:pathLst>
                <a:path extrusionOk="0" fill="none" h="33364" w="88491">
                  <a:moveTo>
                    <a:pt x="70835" y="1"/>
                  </a:moveTo>
                  <a:lnTo>
                    <a:pt x="1" y="1"/>
                  </a:lnTo>
                  <a:lnTo>
                    <a:pt x="1" y="33363"/>
                  </a:lnTo>
                  <a:lnTo>
                    <a:pt x="88490" y="33363"/>
                  </a:lnTo>
                  <a:cubicBezTo>
                    <a:pt x="80662" y="23386"/>
                    <a:pt x="74680" y="12089"/>
                    <a:pt x="70835" y="1"/>
                  </a:cubicBez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460" name="Google Shape;14460;p57"/>
            <p:cNvGrpSpPr/>
            <p:nvPr/>
          </p:nvGrpSpPr>
          <p:grpSpPr>
            <a:xfrm>
              <a:off x="6836957" y="2068734"/>
              <a:ext cx="461892" cy="721067"/>
              <a:chOff x="6836957" y="2068734"/>
              <a:chExt cx="461892" cy="721067"/>
            </a:xfrm>
          </p:grpSpPr>
          <p:sp>
            <p:nvSpPr>
              <p:cNvPr id="14461" name="Google Shape;14461;p57"/>
              <p:cNvSpPr/>
              <p:nvPr/>
            </p:nvSpPr>
            <p:spPr>
              <a:xfrm>
                <a:off x="7080441" y="2287271"/>
                <a:ext cx="187336" cy="123319"/>
              </a:xfrm>
              <a:custGeom>
                <a:rect b="b" l="l" r="r" t="t"/>
                <a:pathLst>
                  <a:path extrusionOk="0" fill="none" h="35462" w="53871">
                    <a:moveTo>
                      <a:pt x="1" y="35461"/>
                    </a:moveTo>
                    <a:lnTo>
                      <a:pt x="47249" y="35461"/>
                    </a:lnTo>
                    <a:cubicBezTo>
                      <a:pt x="51018" y="26213"/>
                      <a:pt x="52665" y="18083"/>
                      <a:pt x="53368" y="12453"/>
                    </a:cubicBezTo>
                    <a:lnTo>
                      <a:pt x="53368" y="12415"/>
                    </a:lnTo>
                    <a:cubicBezTo>
                      <a:pt x="53381" y="12315"/>
                      <a:pt x="53381" y="12227"/>
                      <a:pt x="53393" y="12139"/>
                    </a:cubicBezTo>
                    <a:lnTo>
                      <a:pt x="53419" y="11950"/>
                    </a:lnTo>
                    <a:lnTo>
                      <a:pt x="53469" y="11548"/>
                    </a:lnTo>
                    <a:cubicBezTo>
                      <a:pt x="53506" y="11171"/>
                      <a:pt x="53544" y="10807"/>
                      <a:pt x="53582" y="10455"/>
                    </a:cubicBezTo>
                    <a:cubicBezTo>
                      <a:pt x="53620" y="10091"/>
                      <a:pt x="53645" y="9789"/>
                      <a:pt x="53670" y="9487"/>
                    </a:cubicBezTo>
                    <a:lnTo>
                      <a:pt x="53682" y="9362"/>
                    </a:lnTo>
                    <a:lnTo>
                      <a:pt x="53682" y="9324"/>
                    </a:lnTo>
                    <a:cubicBezTo>
                      <a:pt x="53871" y="6899"/>
                      <a:pt x="53846" y="5441"/>
                      <a:pt x="53846" y="5253"/>
                    </a:cubicBezTo>
                    <a:lnTo>
                      <a:pt x="53833" y="5077"/>
                    </a:lnTo>
                    <a:lnTo>
                      <a:pt x="53833" y="4951"/>
                    </a:lnTo>
                    <a:cubicBezTo>
                      <a:pt x="53833" y="3280"/>
                      <a:pt x="53758" y="1634"/>
                      <a:pt x="53620" y="0"/>
                    </a:cubicBezTo>
                    <a:lnTo>
                      <a:pt x="1"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2" name="Google Shape;14462;p57"/>
              <p:cNvSpPr/>
              <p:nvPr/>
            </p:nvSpPr>
            <p:spPr>
              <a:xfrm>
                <a:off x="7080441" y="2105091"/>
                <a:ext cx="182750" cy="157141"/>
              </a:xfrm>
              <a:custGeom>
                <a:rect b="b" l="l" r="r" t="t"/>
                <a:pathLst>
                  <a:path extrusionOk="0" fill="none" h="45188" w="52552">
                    <a:moveTo>
                      <a:pt x="1" y="45188"/>
                    </a:moveTo>
                    <a:lnTo>
                      <a:pt x="52551" y="45188"/>
                    </a:lnTo>
                    <a:cubicBezTo>
                      <a:pt x="47211" y="20458"/>
                      <a:pt x="25899" y="1609"/>
                      <a:pt x="1" y="1"/>
                    </a:cubicBez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3" name="Google Shape;14463;p57"/>
              <p:cNvSpPr/>
              <p:nvPr/>
            </p:nvSpPr>
            <p:spPr>
              <a:xfrm>
                <a:off x="6872702" y="2287006"/>
                <a:ext cx="187378" cy="123364"/>
              </a:xfrm>
              <a:custGeom>
                <a:rect b="b" l="l" r="r" t="t"/>
                <a:pathLst>
                  <a:path extrusionOk="0" fill="none" h="35475" w="53883">
                    <a:moveTo>
                      <a:pt x="53883" y="1"/>
                    </a:moveTo>
                    <a:lnTo>
                      <a:pt x="239" y="1"/>
                    </a:lnTo>
                    <a:cubicBezTo>
                      <a:pt x="101" y="1634"/>
                      <a:pt x="13" y="3293"/>
                      <a:pt x="13" y="4964"/>
                    </a:cubicBezTo>
                    <a:lnTo>
                      <a:pt x="13" y="5266"/>
                    </a:lnTo>
                    <a:cubicBezTo>
                      <a:pt x="13" y="5454"/>
                      <a:pt x="0" y="6912"/>
                      <a:pt x="189" y="9312"/>
                    </a:cubicBezTo>
                    <a:lnTo>
                      <a:pt x="189" y="9375"/>
                    </a:lnTo>
                    <a:lnTo>
                      <a:pt x="189" y="9488"/>
                    </a:lnTo>
                    <a:lnTo>
                      <a:pt x="189" y="9488"/>
                    </a:lnTo>
                    <a:cubicBezTo>
                      <a:pt x="214" y="9802"/>
                      <a:pt x="252" y="10116"/>
                      <a:pt x="277" y="10443"/>
                    </a:cubicBezTo>
                    <a:cubicBezTo>
                      <a:pt x="314" y="10820"/>
                      <a:pt x="352" y="11185"/>
                      <a:pt x="390" y="11536"/>
                    </a:cubicBezTo>
                    <a:lnTo>
                      <a:pt x="440" y="11964"/>
                    </a:lnTo>
                    <a:lnTo>
                      <a:pt x="465" y="12140"/>
                    </a:lnTo>
                    <a:lnTo>
                      <a:pt x="503" y="12416"/>
                    </a:lnTo>
                    <a:lnTo>
                      <a:pt x="503" y="12466"/>
                    </a:lnTo>
                    <a:cubicBezTo>
                      <a:pt x="1194" y="18083"/>
                      <a:pt x="2840" y="26226"/>
                      <a:pt x="6610" y="35475"/>
                    </a:cubicBezTo>
                    <a:lnTo>
                      <a:pt x="53883" y="35475"/>
                    </a:ln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4" name="Google Shape;14464;p57"/>
              <p:cNvSpPr/>
              <p:nvPr/>
            </p:nvSpPr>
            <p:spPr>
              <a:xfrm>
                <a:off x="6902504" y="2430686"/>
                <a:ext cx="152902" cy="185984"/>
              </a:xfrm>
              <a:custGeom>
                <a:rect b="b" l="l" r="r" t="t"/>
                <a:pathLst>
                  <a:path extrusionOk="0" fill="none" h="53482" w="43969">
                    <a:moveTo>
                      <a:pt x="43968" y="1"/>
                    </a:moveTo>
                    <a:lnTo>
                      <a:pt x="0" y="1"/>
                    </a:lnTo>
                    <a:cubicBezTo>
                      <a:pt x="4235" y="8319"/>
                      <a:pt x="10254" y="17191"/>
                      <a:pt x="18837" y="25723"/>
                    </a:cubicBezTo>
                    <a:cubicBezTo>
                      <a:pt x="24454" y="31315"/>
                      <a:pt x="28638" y="37724"/>
                      <a:pt x="31302" y="44823"/>
                    </a:cubicBezTo>
                    <a:cubicBezTo>
                      <a:pt x="31792" y="46130"/>
                      <a:pt x="32194" y="47462"/>
                      <a:pt x="32508" y="48819"/>
                    </a:cubicBezTo>
                    <a:cubicBezTo>
                      <a:pt x="33111" y="51534"/>
                      <a:pt x="35524" y="53469"/>
                      <a:pt x="38301" y="53481"/>
                    </a:cubicBezTo>
                    <a:lnTo>
                      <a:pt x="43968" y="53481"/>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5" name="Google Shape;14465;p57"/>
              <p:cNvSpPr/>
              <p:nvPr/>
            </p:nvSpPr>
            <p:spPr>
              <a:xfrm>
                <a:off x="6877289" y="2104831"/>
                <a:ext cx="182791" cy="157141"/>
              </a:xfrm>
              <a:custGeom>
                <a:rect b="b" l="l" r="r" t="t"/>
                <a:pathLst>
                  <a:path extrusionOk="0" fill="none" h="45188" w="52564">
                    <a:moveTo>
                      <a:pt x="52564" y="45187"/>
                    </a:moveTo>
                    <a:lnTo>
                      <a:pt x="52564" y="0"/>
                    </a:lnTo>
                    <a:cubicBezTo>
                      <a:pt x="26653" y="1621"/>
                      <a:pt x="5354" y="20470"/>
                      <a:pt x="1" y="45187"/>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6" name="Google Shape;14466;p57"/>
              <p:cNvSpPr/>
              <p:nvPr/>
            </p:nvSpPr>
            <p:spPr>
              <a:xfrm>
                <a:off x="7080441" y="2430686"/>
                <a:ext cx="152860" cy="185938"/>
              </a:xfrm>
              <a:custGeom>
                <a:rect b="b" l="l" r="r" t="t"/>
                <a:pathLst>
                  <a:path extrusionOk="0" fill="none" h="53469" w="43957">
                    <a:moveTo>
                      <a:pt x="1" y="1"/>
                    </a:moveTo>
                    <a:lnTo>
                      <a:pt x="1" y="53469"/>
                    </a:lnTo>
                    <a:lnTo>
                      <a:pt x="5668" y="53469"/>
                    </a:lnTo>
                    <a:cubicBezTo>
                      <a:pt x="8445" y="53456"/>
                      <a:pt x="10845" y="51521"/>
                      <a:pt x="11448" y="48819"/>
                    </a:cubicBezTo>
                    <a:cubicBezTo>
                      <a:pt x="11762" y="47450"/>
                      <a:pt x="12165" y="46118"/>
                      <a:pt x="12655" y="44811"/>
                    </a:cubicBezTo>
                    <a:cubicBezTo>
                      <a:pt x="15319" y="37724"/>
                      <a:pt x="19503" y="31302"/>
                      <a:pt x="25120" y="25723"/>
                    </a:cubicBezTo>
                    <a:cubicBezTo>
                      <a:pt x="33703" y="17191"/>
                      <a:pt x="39722" y="8319"/>
                      <a:pt x="43956" y="1"/>
                    </a:cubicBez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467" name="Google Shape;14467;p57"/>
              <p:cNvGrpSpPr/>
              <p:nvPr/>
            </p:nvGrpSpPr>
            <p:grpSpPr>
              <a:xfrm>
                <a:off x="6836957" y="2068734"/>
                <a:ext cx="461892" cy="721067"/>
                <a:chOff x="6836957" y="2068734"/>
                <a:chExt cx="461892" cy="721067"/>
              </a:xfrm>
            </p:grpSpPr>
            <p:sp>
              <p:nvSpPr>
                <p:cNvPr id="14468" name="Google Shape;14468;p57"/>
                <p:cNvSpPr/>
                <p:nvPr/>
              </p:nvSpPr>
              <p:spPr>
                <a:xfrm>
                  <a:off x="6996059" y="2711098"/>
                  <a:ext cx="143729" cy="78703"/>
                </a:xfrm>
                <a:custGeom>
                  <a:rect b="b" l="l" r="r" t="t"/>
                  <a:pathLst>
                    <a:path extrusionOk="0" fill="none" h="22632" w="41331">
                      <a:moveTo>
                        <a:pt x="20659" y="22632"/>
                      </a:moveTo>
                      <a:lnTo>
                        <a:pt x="20659" y="22632"/>
                      </a:lnTo>
                      <a:cubicBezTo>
                        <a:pt x="19252" y="22632"/>
                        <a:pt x="1" y="15658"/>
                        <a:pt x="1" y="5253"/>
                      </a:cubicBezTo>
                      <a:lnTo>
                        <a:pt x="1" y="0"/>
                      </a:lnTo>
                      <a:lnTo>
                        <a:pt x="41318" y="0"/>
                      </a:lnTo>
                      <a:lnTo>
                        <a:pt x="41318" y="5253"/>
                      </a:lnTo>
                      <a:cubicBezTo>
                        <a:pt x="41330" y="14125"/>
                        <a:pt x="22079" y="22632"/>
                        <a:pt x="20659" y="22632"/>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9" name="Google Shape;14469;p57"/>
                <p:cNvSpPr/>
                <p:nvPr/>
              </p:nvSpPr>
              <p:spPr>
                <a:xfrm>
                  <a:off x="6996059" y="2647693"/>
                  <a:ext cx="143683" cy="88753"/>
                </a:xfrm>
                <a:custGeom>
                  <a:rect b="b" l="l" r="r" t="t"/>
                  <a:pathLst>
                    <a:path extrusionOk="0" fill="none" h="25522" w="41318">
                      <a:moveTo>
                        <a:pt x="667" y="0"/>
                      </a:moveTo>
                      <a:lnTo>
                        <a:pt x="40652" y="0"/>
                      </a:lnTo>
                      <a:cubicBezTo>
                        <a:pt x="41016" y="0"/>
                        <a:pt x="41318" y="980"/>
                        <a:pt x="41318" y="2199"/>
                      </a:cubicBezTo>
                      <a:lnTo>
                        <a:pt x="41318" y="23323"/>
                      </a:lnTo>
                      <a:cubicBezTo>
                        <a:pt x="41318" y="24542"/>
                        <a:pt x="41016" y="25522"/>
                        <a:pt x="40652" y="25522"/>
                      </a:cubicBezTo>
                      <a:lnTo>
                        <a:pt x="667" y="25522"/>
                      </a:lnTo>
                      <a:cubicBezTo>
                        <a:pt x="302" y="25522"/>
                        <a:pt x="1" y="24542"/>
                        <a:pt x="1" y="23323"/>
                      </a:cubicBezTo>
                      <a:lnTo>
                        <a:pt x="1" y="2187"/>
                      </a:lnTo>
                      <a:cubicBezTo>
                        <a:pt x="1" y="980"/>
                        <a:pt x="302" y="0"/>
                        <a:pt x="667" y="0"/>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0" name="Google Shape;14470;p57"/>
                <p:cNvSpPr/>
                <p:nvPr/>
              </p:nvSpPr>
              <p:spPr>
                <a:xfrm>
                  <a:off x="6990467" y="2723683"/>
                  <a:ext cx="154870" cy="12721"/>
                </a:xfrm>
                <a:custGeom>
                  <a:rect b="b" l="l" r="r" t="t"/>
                  <a:pathLst>
                    <a:path extrusionOk="0" fill="none" h="3658" w="44535">
                      <a:moveTo>
                        <a:pt x="327" y="0"/>
                      </a:moveTo>
                      <a:lnTo>
                        <a:pt x="44207" y="0"/>
                      </a:lnTo>
                      <a:cubicBezTo>
                        <a:pt x="44383" y="0"/>
                        <a:pt x="44534" y="139"/>
                        <a:pt x="44534" y="327"/>
                      </a:cubicBezTo>
                      <a:lnTo>
                        <a:pt x="44534" y="3343"/>
                      </a:lnTo>
                      <a:cubicBezTo>
                        <a:pt x="44534" y="3519"/>
                        <a:pt x="44383" y="3657"/>
                        <a:pt x="44207" y="3657"/>
                      </a:cubicBezTo>
                      <a:lnTo>
                        <a:pt x="327" y="3657"/>
                      </a:lnTo>
                      <a:cubicBezTo>
                        <a:pt x="151" y="3657"/>
                        <a:pt x="0" y="3519"/>
                        <a:pt x="0" y="3343"/>
                      </a:cubicBezTo>
                      <a:lnTo>
                        <a:pt x="0" y="327"/>
                      </a:lnTo>
                      <a:cubicBezTo>
                        <a:pt x="0" y="139"/>
                        <a:pt x="151" y="0"/>
                        <a:pt x="327" y="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1" name="Google Shape;14471;p57"/>
                <p:cNvSpPr/>
                <p:nvPr/>
              </p:nvSpPr>
              <p:spPr>
                <a:xfrm>
                  <a:off x="6990467" y="2698339"/>
                  <a:ext cx="154870" cy="12762"/>
                </a:xfrm>
                <a:custGeom>
                  <a:rect b="b" l="l" r="r" t="t"/>
                  <a:pathLst>
                    <a:path extrusionOk="0" fill="none" h="3670" w="44535">
                      <a:moveTo>
                        <a:pt x="42700" y="3669"/>
                      </a:moveTo>
                      <a:lnTo>
                        <a:pt x="1835" y="3669"/>
                      </a:lnTo>
                      <a:cubicBezTo>
                        <a:pt x="830" y="3657"/>
                        <a:pt x="13" y="2840"/>
                        <a:pt x="0" y="1835"/>
                      </a:cubicBezTo>
                      <a:lnTo>
                        <a:pt x="0" y="1835"/>
                      </a:lnTo>
                      <a:cubicBezTo>
                        <a:pt x="13" y="817"/>
                        <a:pt x="830" y="0"/>
                        <a:pt x="1835" y="0"/>
                      </a:cubicBezTo>
                      <a:lnTo>
                        <a:pt x="42700" y="0"/>
                      </a:lnTo>
                      <a:cubicBezTo>
                        <a:pt x="43717" y="0"/>
                        <a:pt x="44534" y="817"/>
                        <a:pt x="44534" y="1835"/>
                      </a:cubicBezTo>
                      <a:lnTo>
                        <a:pt x="44534" y="1835"/>
                      </a:lnTo>
                      <a:cubicBezTo>
                        <a:pt x="44534" y="2840"/>
                        <a:pt x="43717" y="3657"/>
                        <a:pt x="42700" y="3669"/>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2" name="Google Shape;14472;p57"/>
                <p:cNvSpPr/>
                <p:nvPr/>
              </p:nvSpPr>
              <p:spPr>
                <a:xfrm>
                  <a:off x="6990467" y="2647648"/>
                  <a:ext cx="154870" cy="12762"/>
                </a:xfrm>
                <a:custGeom>
                  <a:rect b="b" l="l" r="r" t="t"/>
                  <a:pathLst>
                    <a:path extrusionOk="0" fill="none" h="3670" w="44535">
                      <a:moveTo>
                        <a:pt x="42700" y="3670"/>
                      </a:moveTo>
                      <a:lnTo>
                        <a:pt x="1835" y="3670"/>
                      </a:lnTo>
                      <a:cubicBezTo>
                        <a:pt x="830" y="3670"/>
                        <a:pt x="13" y="2853"/>
                        <a:pt x="0" y="1835"/>
                      </a:cubicBezTo>
                      <a:lnTo>
                        <a:pt x="0" y="1835"/>
                      </a:lnTo>
                      <a:cubicBezTo>
                        <a:pt x="13" y="830"/>
                        <a:pt x="830" y="13"/>
                        <a:pt x="1835" y="1"/>
                      </a:cubicBezTo>
                      <a:lnTo>
                        <a:pt x="42700" y="1"/>
                      </a:lnTo>
                      <a:cubicBezTo>
                        <a:pt x="43717" y="13"/>
                        <a:pt x="44534" y="830"/>
                        <a:pt x="44534" y="1835"/>
                      </a:cubicBezTo>
                      <a:lnTo>
                        <a:pt x="44534" y="1835"/>
                      </a:lnTo>
                      <a:cubicBezTo>
                        <a:pt x="44534" y="2853"/>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3" name="Google Shape;14473;p57"/>
                <p:cNvSpPr/>
                <p:nvPr/>
              </p:nvSpPr>
              <p:spPr>
                <a:xfrm>
                  <a:off x="6990467" y="2672992"/>
                  <a:ext cx="154870" cy="12766"/>
                </a:xfrm>
                <a:custGeom>
                  <a:rect b="b" l="l" r="r" t="t"/>
                  <a:pathLst>
                    <a:path extrusionOk="0" fill="none" h="3671" w="44535">
                      <a:moveTo>
                        <a:pt x="42700" y="3670"/>
                      </a:moveTo>
                      <a:lnTo>
                        <a:pt x="1835" y="3670"/>
                      </a:lnTo>
                      <a:cubicBezTo>
                        <a:pt x="817" y="3670"/>
                        <a:pt x="0" y="2841"/>
                        <a:pt x="0" y="1836"/>
                      </a:cubicBezTo>
                      <a:lnTo>
                        <a:pt x="0" y="1836"/>
                      </a:lnTo>
                      <a:cubicBezTo>
                        <a:pt x="13" y="818"/>
                        <a:pt x="830" y="1"/>
                        <a:pt x="1835" y="1"/>
                      </a:cubicBezTo>
                      <a:lnTo>
                        <a:pt x="42700" y="1"/>
                      </a:lnTo>
                      <a:cubicBezTo>
                        <a:pt x="43717" y="1"/>
                        <a:pt x="44534" y="818"/>
                        <a:pt x="44534" y="1836"/>
                      </a:cubicBezTo>
                      <a:lnTo>
                        <a:pt x="44534" y="1836"/>
                      </a:lnTo>
                      <a:cubicBezTo>
                        <a:pt x="44534" y="2841"/>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4" name="Google Shape;14474;p57"/>
                <p:cNvSpPr/>
                <p:nvPr/>
              </p:nvSpPr>
              <p:spPr>
                <a:xfrm>
                  <a:off x="6836957" y="2068734"/>
                  <a:ext cx="461892" cy="589756"/>
                </a:xfrm>
                <a:custGeom>
                  <a:rect b="b" l="l" r="r" t="t"/>
                  <a:pathLst>
                    <a:path extrusionOk="0" fill="none" h="169592" w="132823">
                      <a:moveTo>
                        <a:pt x="132307" y="74442"/>
                      </a:moveTo>
                      <a:cubicBezTo>
                        <a:pt x="132332" y="74278"/>
                        <a:pt x="132345" y="74127"/>
                        <a:pt x="132357" y="73977"/>
                      </a:cubicBezTo>
                      <a:cubicBezTo>
                        <a:pt x="132408" y="73562"/>
                        <a:pt x="132458" y="73135"/>
                        <a:pt x="132496" y="72720"/>
                      </a:cubicBezTo>
                      <a:cubicBezTo>
                        <a:pt x="132533" y="72343"/>
                        <a:pt x="132558" y="71991"/>
                        <a:pt x="132584" y="71639"/>
                      </a:cubicBezTo>
                      <a:cubicBezTo>
                        <a:pt x="132584" y="71577"/>
                        <a:pt x="132596" y="71501"/>
                        <a:pt x="132609" y="71438"/>
                      </a:cubicBezTo>
                      <a:cubicBezTo>
                        <a:pt x="132759" y="69754"/>
                        <a:pt x="132822" y="68071"/>
                        <a:pt x="132797" y="66387"/>
                      </a:cubicBezTo>
                      <a:cubicBezTo>
                        <a:pt x="132797" y="29719"/>
                        <a:pt x="103079" y="1"/>
                        <a:pt x="66411" y="1"/>
                      </a:cubicBezTo>
                      <a:cubicBezTo>
                        <a:pt x="29744" y="1"/>
                        <a:pt x="25" y="29719"/>
                        <a:pt x="25" y="66387"/>
                      </a:cubicBezTo>
                      <a:cubicBezTo>
                        <a:pt x="0" y="68071"/>
                        <a:pt x="63" y="69754"/>
                        <a:pt x="214" y="71438"/>
                      </a:cubicBezTo>
                      <a:cubicBezTo>
                        <a:pt x="214" y="71501"/>
                        <a:pt x="226" y="71577"/>
                        <a:pt x="239" y="71639"/>
                      </a:cubicBezTo>
                      <a:cubicBezTo>
                        <a:pt x="264" y="71991"/>
                        <a:pt x="289" y="72343"/>
                        <a:pt x="327" y="72720"/>
                      </a:cubicBezTo>
                      <a:cubicBezTo>
                        <a:pt x="365" y="73135"/>
                        <a:pt x="415" y="73562"/>
                        <a:pt x="465" y="73977"/>
                      </a:cubicBezTo>
                      <a:cubicBezTo>
                        <a:pt x="478" y="74127"/>
                        <a:pt x="490" y="74278"/>
                        <a:pt x="515" y="74442"/>
                      </a:cubicBezTo>
                      <a:cubicBezTo>
                        <a:pt x="528" y="74617"/>
                        <a:pt x="553" y="74806"/>
                        <a:pt x="578" y="74994"/>
                      </a:cubicBezTo>
                      <a:cubicBezTo>
                        <a:pt x="2187" y="87887"/>
                        <a:pt x="8306" y="113182"/>
                        <a:pt x="31390" y="136140"/>
                      </a:cubicBezTo>
                      <a:cubicBezTo>
                        <a:pt x="35926" y="140652"/>
                        <a:pt x="39545" y="146030"/>
                        <a:pt x="41782" y="152036"/>
                      </a:cubicBezTo>
                      <a:cubicBezTo>
                        <a:pt x="42775" y="154650"/>
                        <a:pt x="43164" y="157176"/>
                        <a:pt x="43177" y="158985"/>
                      </a:cubicBezTo>
                      <a:cubicBezTo>
                        <a:pt x="43202" y="166299"/>
                        <a:pt x="42976" y="169591"/>
                        <a:pt x="66411" y="169591"/>
                      </a:cubicBezTo>
                      <a:cubicBezTo>
                        <a:pt x="89834" y="169591"/>
                        <a:pt x="89621" y="166286"/>
                        <a:pt x="89646" y="158985"/>
                      </a:cubicBezTo>
                      <a:cubicBezTo>
                        <a:pt x="89646" y="157176"/>
                        <a:pt x="90048" y="154650"/>
                        <a:pt x="91041" y="152036"/>
                      </a:cubicBezTo>
                      <a:cubicBezTo>
                        <a:pt x="93277" y="146042"/>
                        <a:pt x="96896" y="140652"/>
                        <a:pt x="101433" y="136140"/>
                      </a:cubicBezTo>
                      <a:cubicBezTo>
                        <a:pt x="124516" y="113182"/>
                        <a:pt x="130636" y="87887"/>
                        <a:pt x="132244" y="74994"/>
                      </a:cubicBezTo>
                      <a:cubicBezTo>
                        <a:pt x="132269" y="74806"/>
                        <a:pt x="132295" y="74617"/>
                        <a:pt x="132307" y="74442"/>
                      </a:cubicBezTo>
                      <a:close/>
                    </a:path>
                  </a:pathLst>
                </a:custGeom>
                <a:noFill/>
                <a:ln cap="flat" cmpd="sng" w="9525">
                  <a:solidFill>
                    <a:srgbClr val="FEFEF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4475" name="Google Shape;14475;p57"/>
          <p:cNvGrpSpPr/>
          <p:nvPr/>
        </p:nvGrpSpPr>
        <p:grpSpPr>
          <a:xfrm>
            <a:off x="2412267" y="1858147"/>
            <a:ext cx="712577" cy="712374"/>
            <a:chOff x="2559249" y="2069323"/>
            <a:chExt cx="685566" cy="685634"/>
          </a:xfrm>
        </p:grpSpPr>
        <p:sp>
          <p:nvSpPr>
            <p:cNvPr id="14476" name="Google Shape;14476;p57"/>
            <p:cNvSpPr/>
            <p:nvPr/>
          </p:nvSpPr>
          <p:spPr>
            <a:xfrm>
              <a:off x="2637836" y="2532965"/>
              <a:ext cx="376180" cy="221993"/>
            </a:xfrm>
            <a:custGeom>
              <a:rect b="b" l="l" r="r" t="t"/>
              <a:pathLst>
                <a:path extrusionOk="0" h="67784" w="114864">
                  <a:moveTo>
                    <a:pt x="106357" y="13065"/>
                  </a:moveTo>
                  <a:cubicBezTo>
                    <a:pt x="104189" y="14178"/>
                    <a:pt x="101932" y="15164"/>
                    <a:pt x="99610" y="15997"/>
                  </a:cubicBezTo>
                  <a:cubicBezTo>
                    <a:pt x="99509" y="16034"/>
                    <a:pt x="99407" y="16071"/>
                    <a:pt x="99307" y="16108"/>
                  </a:cubicBezTo>
                  <a:lnTo>
                    <a:pt x="99307" y="16108"/>
                  </a:lnTo>
                  <a:cubicBezTo>
                    <a:pt x="101716" y="15259"/>
                    <a:pt x="104072" y="14244"/>
                    <a:pt x="106357" y="13065"/>
                  </a:cubicBezTo>
                  <a:close/>
                  <a:moveTo>
                    <a:pt x="28508" y="0"/>
                  </a:moveTo>
                  <a:cubicBezTo>
                    <a:pt x="24492" y="0"/>
                    <a:pt x="20462" y="1024"/>
                    <a:pt x="16807" y="3134"/>
                  </a:cubicBezTo>
                  <a:lnTo>
                    <a:pt x="16196" y="3489"/>
                  </a:lnTo>
                  <a:cubicBezTo>
                    <a:pt x="1800" y="11798"/>
                    <a:pt x="1" y="31827"/>
                    <a:pt x="12628" y="42646"/>
                  </a:cubicBezTo>
                  <a:cubicBezTo>
                    <a:pt x="28344" y="56100"/>
                    <a:pt x="48088" y="64977"/>
                    <a:pt x="69813" y="67214"/>
                  </a:cubicBezTo>
                  <a:cubicBezTo>
                    <a:pt x="70015" y="67229"/>
                    <a:pt x="70217" y="67254"/>
                    <a:pt x="70424" y="67273"/>
                  </a:cubicBezTo>
                  <a:cubicBezTo>
                    <a:pt x="70803" y="67313"/>
                    <a:pt x="71193" y="67347"/>
                    <a:pt x="71572" y="67377"/>
                  </a:cubicBezTo>
                  <a:cubicBezTo>
                    <a:pt x="72085" y="67421"/>
                    <a:pt x="72592" y="67465"/>
                    <a:pt x="73100" y="67500"/>
                  </a:cubicBezTo>
                  <a:lnTo>
                    <a:pt x="73445" y="67525"/>
                  </a:lnTo>
                  <a:cubicBezTo>
                    <a:pt x="75888" y="67697"/>
                    <a:pt x="78340" y="67783"/>
                    <a:pt x="80797" y="67783"/>
                  </a:cubicBezTo>
                  <a:cubicBezTo>
                    <a:pt x="92212" y="67783"/>
                    <a:pt x="103723" y="65913"/>
                    <a:pt x="114864" y="62044"/>
                  </a:cubicBezTo>
                  <a:lnTo>
                    <a:pt x="114864" y="62044"/>
                  </a:lnTo>
                  <a:cubicBezTo>
                    <a:pt x="112427" y="62820"/>
                    <a:pt x="109978" y="63185"/>
                    <a:pt x="107581" y="63185"/>
                  </a:cubicBezTo>
                  <a:cubicBezTo>
                    <a:pt x="94740" y="63185"/>
                    <a:pt x="83396" y="52710"/>
                    <a:pt x="83396" y="38875"/>
                  </a:cubicBezTo>
                  <a:cubicBezTo>
                    <a:pt x="83396" y="28688"/>
                    <a:pt x="89785" y="19663"/>
                    <a:pt x="99307" y="16108"/>
                  </a:cubicBezTo>
                  <a:lnTo>
                    <a:pt x="99307" y="16108"/>
                  </a:lnTo>
                  <a:cubicBezTo>
                    <a:pt x="93355" y="18205"/>
                    <a:pt x="87080" y="19284"/>
                    <a:pt x="80750" y="19284"/>
                  </a:cubicBezTo>
                  <a:cubicBezTo>
                    <a:pt x="79680" y="19284"/>
                    <a:pt x="78608" y="19253"/>
                    <a:pt x="77536" y="19191"/>
                  </a:cubicBezTo>
                  <a:cubicBezTo>
                    <a:pt x="77230" y="19171"/>
                    <a:pt x="76920" y="19146"/>
                    <a:pt x="76609" y="19127"/>
                  </a:cubicBezTo>
                  <a:cubicBezTo>
                    <a:pt x="76077" y="19092"/>
                    <a:pt x="75554" y="19048"/>
                    <a:pt x="75022" y="18999"/>
                  </a:cubicBezTo>
                  <a:cubicBezTo>
                    <a:pt x="74948" y="18994"/>
                    <a:pt x="74869" y="18979"/>
                    <a:pt x="74795" y="18974"/>
                  </a:cubicBezTo>
                  <a:cubicBezTo>
                    <a:pt x="73346" y="18821"/>
                    <a:pt x="71912" y="18609"/>
                    <a:pt x="70483" y="18353"/>
                  </a:cubicBezTo>
                  <a:cubicBezTo>
                    <a:pt x="70414" y="18338"/>
                    <a:pt x="70340" y="18333"/>
                    <a:pt x="70276" y="18323"/>
                  </a:cubicBezTo>
                  <a:cubicBezTo>
                    <a:pt x="60651" y="16515"/>
                    <a:pt x="51671" y="12222"/>
                    <a:pt x="44234" y="5859"/>
                  </a:cubicBezTo>
                  <a:cubicBezTo>
                    <a:pt x="39736" y="2011"/>
                    <a:pt x="34136" y="0"/>
                    <a:pt x="28508"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7" name="Google Shape;14477;p57"/>
            <p:cNvSpPr/>
            <p:nvPr/>
          </p:nvSpPr>
          <p:spPr>
            <a:xfrm>
              <a:off x="2910955" y="2421038"/>
              <a:ext cx="327385" cy="318821"/>
            </a:xfrm>
            <a:custGeom>
              <a:rect b="b" l="l" r="r" t="t"/>
              <a:pathLst>
                <a:path extrusionOk="0" h="97350" w="99965">
                  <a:moveTo>
                    <a:pt x="53376" y="1"/>
                  </a:moveTo>
                  <a:lnTo>
                    <a:pt x="53376" y="6"/>
                  </a:lnTo>
                  <a:cubicBezTo>
                    <a:pt x="52883" y="9853"/>
                    <a:pt x="49823" y="19400"/>
                    <a:pt x="44500" y="27694"/>
                  </a:cubicBezTo>
                  <a:lnTo>
                    <a:pt x="44495" y="27689"/>
                  </a:lnTo>
                  <a:cubicBezTo>
                    <a:pt x="39162" y="35945"/>
                    <a:pt x="31740" y="42706"/>
                    <a:pt x="22962" y="47236"/>
                  </a:cubicBezTo>
                  <a:cubicBezTo>
                    <a:pt x="20794" y="48354"/>
                    <a:pt x="18537" y="49335"/>
                    <a:pt x="16215" y="50168"/>
                  </a:cubicBezTo>
                  <a:cubicBezTo>
                    <a:pt x="6526" y="53643"/>
                    <a:pt x="1" y="62751"/>
                    <a:pt x="1" y="73041"/>
                  </a:cubicBezTo>
                  <a:cubicBezTo>
                    <a:pt x="1" y="86877"/>
                    <a:pt x="11338" y="97350"/>
                    <a:pt x="24179" y="97350"/>
                  </a:cubicBezTo>
                  <a:cubicBezTo>
                    <a:pt x="26579" y="97350"/>
                    <a:pt x="29032" y="96984"/>
                    <a:pt x="31474" y="96205"/>
                  </a:cubicBezTo>
                  <a:cubicBezTo>
                    <a:pt x="31730" y="96126"/>
                    <a:pt x="31977" y="96043"/>
                    <a:pt x="32223" y="95954"/>
                  </a:cubicBezTo>
                  <a:cubicBezTo>
                    <a:pt x="49305" y="89907"/>
                    <a:pt x="64347" y="79542"/>
                    <a:pt x="76047" y="66176"/>
                  </a:cubicBezTo>
                  <a:cubicBezTo>
                    <a:pt x="76333" y="65870"/>
                    <a:pt x="76609" y="65575"/>
                    <a:pt x="76880" y="65254"/>
                  </a:cubicBezTo>
                  <a:cubicBezTo>
                    <a:pt x="88664" y="51450"/>
                    <a:pt x="96520" y="34919"/>
                    <a:pt x="99965" y="17468"/>
                  </a:cubicBezTo>
                  <a:lnTo>
                    <a:pt x="99965" y="17468"/>
                  </a:lnTo>
                  <a:cubicBezTo>
                    <a:pt x="97249" y="28811"/>
                    <a:pt x="87103" y="36062"/>
                    <a:pt x="76340" y="36062"/>
                  </a:cubicBezTo>
                  <a:cubicBezTo>
                    <a:pt x="72278" y="36062"/>
                    <a:pt x="68129" y="35030"/>
                    <a:pt x="64258" y="32795"/>
                  </a:cubicBezTo>
                  <a:cubicBezTo>
                    <a:pt x="55426" y="27694"/>
                    <a:pt x="50641" y="17596"/>
                    <a:pt x="52509" y="7571"/>
                  </a:cubicBezTo>
                  <a:cubicBezTo>
                    <a:pt x="52977" y="5067"/>
                    <a:pt x="53268" y="2534"/>
                    <a:pt x="5339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8" name="Google Shape;14478;p57"/>
            <p:cNvSpPr/>
            <p:nvPr/>
          </p:nvSpPr>
          <p:spPr>
            <a:xfrm>
              <a:off x="3122726" y="2149918"/>
              <a:ext cx="10490" cy="10015"/>
            </a:xfrm>
            <a:custGeom>
              <a:rect b="b" l="l" r="r" t="t"/>
              <a:pathLst>
                <a:path extrusionOk="0" h="3058" w="3203">
                  <a:moveTo>
                    <a:pt x="21" y="0"/>
                  </a:moveTo>
                  <a:cubicBezTo>
                    <a:pt x="0" y="0"/>
                    <a:pt x="1234" y="1124"/>
                    <a:pt x="3203" y="3058"/>
                  </a:cubicBezTo>
                  <a:cubicBezTo>
                    <a:pt x="2429" y="2170"/>
                    <a:pt x="1576" y="1328"/>
                    <a:pt x="645" y="529"/>
                  </a:cubicBezTo>
                  <a:cubicBezTo>
                    <a:pt x="227" y="170"/>
                    <a:pt x="29" y="0"/>
                    <a:pt x="2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9" name="Google Shape;14479;p57"/>
            <p:cNvSpPr/>
            <p:nvPr/>
          </p:nvSpPr>
          <p:spPr>
            <a:xfrm>
              <a:off x="3022956" y="2159929"/>
              <a:ext cx="221858" cy="379216"/>
            </a:xfrm>
            <a:custGeom>
              <a:rect b="b" l="l" r="r" t="t"/>
              <a:pathLst>
                <a:path extrusionOk="0" h="115791" w="67743">
                  <a:moveTo>
                    <a:pt x="33667" y="1"/>
                  </a:moveTo>
                  <a:cubicBezTo>
                    <a:pt x="43405" y="11169"/>
                    <a:pt x="40882" y="28926"/>
                    <a:pt x="27541" y="36624"/>
                  </a:cubicBezTo>
                  <a:lnTo>
                    <a:pt x="26934" y="36974"/>
                  </a:lnTo>
                  <a:cubicBezTo>
                    <a:pt x="23278" y="39085"/>
                    <a:pt x="19248" y="40109"/>
                    <a:pt x="15233" y="40109"/>
                  </a:cubicBezTo>
                  <a:cubicBezTo>
                    <a:pt x="9809" y="40109"/>
                    <a:pt x="4413" y="38242"/>
                    <a:pt x="0" y="34668"/>
                  </a:cubicBezTo>
                  <a:lnTo>
                    <a:pt x="0" y="34668"/>
                  </a:lnTo>
                  <a:cubicBezTo>
                    <a:pt x="4658" y="38719"/>
                    <a:pt x="8625" y="43529"/>
                    <a:pt x="11725" y="48916"/>
                  </a:cubicBezTo>
                  <a:cubicBezTo>
                    <a:pt x="12179" y="49709"/>
                    <a:pt x="12617" y="50513"/>
                    <a:pt x="13026" y="51316"/>
                  </a:cubicBezTo>
                  <a:cubicBezTo>
                    <a:pt x="13090" y="51439"/>
                    <a:pt x="13150" y="51568"/>
                    <a:pt x="13219" y="51691"/>
                  </a:cubicBezTo>
                  <a:cubicBezTo>
                    <a:pt x="13460" y="52169"/>
                    <a:pt x="13692" y="52642"/>
                    <a:pt x="13913" y="53125"/>
                  </a:cubicBezTo>
                  <a:cubicBezTo>
                    <a:pt x="14047" y="53396"/>
                    <a:pt x="14175" y="53672"/>
                    <a:pt x="14298" y="53948"/>
                  </a:cubicBezTo>
                  <a:cubicBezTo>
                    <a:pt x="14569" y="54544"/>
                    <a:pt x="14835" y="55151"/>
                    <a:pt x="15081" y="55752"/>
                  </a:cubicBezTo>
                  <a:cubicBezTo>
                    <a:pt x="15165" y="55964"/>
                    <a:pt x="15244" y="56171"/>
                    <a:pt x="15328" y="56383"/>
                  </a:cubicBezTo>
                  <a:cubicBezTo>
                    <a:pt x="15525" y="56880"/>
                    <a:pt x="15712" y="57378"/>
                    <a:pt x="15900" y="57886"/>
                  </a:cubicBezTo>
                  <a:cubicBezTo>
                    <a:pt x="18438" y="64904"/>
                    <a:pt x="19547" y="72326"/>
                    <a:pt x="19187" y="79729"/>
                  </a:cubicBezTo>
                  <a:cubicBezTo>
                    <a:pt x="19064" y="82262"/>
                    <a:pt x="18778" y="84795"/>
                    <a:pt x="18310" y="87304"/>
                  </a:cubicBezTo>
                  <a:cubicBezTo>
                    <a:pt x="16442" y="97324"/>
                    <a:pt x="21227" y="107422"/>
                    <a:pt x="30054" y="112523"/>
                  </a:cubicBezTo>
                  <a:cubicBezTo>
                    <a:pt x="33927" y="114758"/>
                    <a:pt x="38077" y="115790"/>
                    <a:pt x="42139" y="115790"/>
                  </a:cubicBezTo>
                  <a:cubicBezTo>
                    <a:pt x="52903" y="115790"/>
                    <a:pt x="63049" y="108539"/>
                    <a:pt x="65761" y="97196"/>
                  </a:cubicBezTo>
                  <a:cubicBezTo>
                    <a:pt x="66717" y="92366"/>
                    <a:pt x="67328" y="87462"/>
                    <a:pt x="67594" y="82533"/>
                  </a:cubicBezTo>
                  <a:cubicBezTo>
                    <a:pt x="67644" y="81602"/>
                    <a:pt x="67678" y="80665"/>
                    <a:pt x="67703" y="79739"/>
                  </a:cubicBezTo>
                  <a:cubicBezTo>
                    <a:pt x="67728" y="78832"/>
                    <a:pt x="67742" y="77920"/>
                    <a:pt x="67742" y="77013"/>
                  </a:cubicBezTo>
                  <a:cubicBezTo>
                    <a:pt x="67737" y="58916"/>
                    <a:pt x="63144" y="41893"/>
                    <a:pt x="55061" y="27043"/>
                  </a:cubicBezTo>
                  <a:lnTo>
                    <a:pt x="55047" y="27058"/>
                  </a:lnTo>
                  <a:cubicBezTo>
                    <a:pt x="54613" y="26255"/>
                    <a:pt x="54169" y="25461"/>
                    <a:pt x="53716" y="24673"/>
                  </a:cubicBezTo>
                  <a:cubicBezTo>
                    <a:pt x="47915" y="14623"/>
                    <a:pt x="38541" y="4811"/>
                    <a:pt x="3366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0" name="Google Shape;14480;p57"/>
            <p:cNvSpPr/>
            <p:nvPr/>
          </p:nvSpPr>
          <p:spPr>
            <a:xfrm>
              <a:off x="3001649" y="2257452"/>
              <a:ext cx="4395" cy="2908"/>
            </a:xfrm>
            <a:custGeom>
              <a:rect b="b" l="l" r="r" t="t"/>
              <a:pathLst>
                <a:path extrusionOk="0" h="888" w="1342">
                  <a:moveTo>
                    <a:pt x="1" y="1"/>
                  </a:moveTo>
                  <a:cubicBezTo>
                    <a:pt x="449" y="291"/>
                    <a:pt x="898" y="587"/>
                    <a:pt x="1341" y="888"/>
                  </a:cubicBezTo>
                  <a:cubicBezTo>
                    <a:pt x="898" y="587"/>
                    <a:pt x="449" y="291"/>
                    <a:pt x="1" y="1"/>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1" name="Google Shape;14481;p57"/>
            <p:cNvSpPr/>
            <p:nvPr/>
          </p:nvSpPr>
          <p:spPr>
            <a:xfrm>
              <a:off x="3006814" y="2260907"/>
              <a:ext cx="504" cy="373"/>
            </a:xfrm>
            <a:custGeom>
              <a:rect b="b" l="l" r="r" t="t"/>
              <a:pathLst>
                <a:path extrusionOk="0" h="114" w="154">
                  <a:moveTo>
                    <a:pt x="1" y="0"/>
                  </a:moveTo>
                  <a:lnTo>
                    <a:pt x="1" y="0"/>
                  </a:lnTo>
                  <a:cubicBezTo>
                    <a:pt x="50" y="40"/>
                    <a:pt x="104" y="74"/>
                    <a:pt x="154" y="114"/>
                  </a:cubicBezTo>
                  <a:cubicBezTo>
                    <a:pt x="104" y="74"/>
                    <a:pt x="55" y="40"/>
                    <a:pt x="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2" name="Google Shape;14482;p57"/>
            <p:cNvSpPr/>
            <p:nvPr/>
          </p:nvSpPr>
          <p:spPr>
            <a:xfrm>
              <a:off x="3007315" y="2261277"/>
              <a:ext cx="15645" cy="12190"/>
            </a:xfrm>
            <a:custGeom>
              <a:rect b="b" l="l" r="r" t="t"/>
              <a:pathLst>
                <a:path extrusionOk="0" h="3722" w="4777">
                  <a:moveTo>
                    <a:pt x="1" y="1"/>
                  </a:moveTo>
                  <a:lnTo>
                    <a:pt x="1" y="1"/>
                  </a:lnTo>
                  <a:cubicBezTo>
                    <a:pt x="1479" y="1026"/>
                    <a:pt x="2908" y="2135"/>
                    <a:pt x="4283" y="3313"/>
                  </a:cubicBezTo>
                  <a:cubicBezTo>
                    <a:pt x="4441" y="3456"/>
                    <a:pt x="4609" y="3589"/>
                    <a:pt x="4776" y="3722"/>
                  </a:cubicBezTo>
                  <a:cubicBezTo>
                    <a:pt x="3253" y="2396"/>
                    <a:pt x="1666" y="1149"/>
                    <a:pt x="1"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3" name="Google Shape;14483;p57"/>
            <p:cNvSpPr/>
            <p:nvPr/>
          </p:nvSpPr>
          <p:spPr>
            <a:xfrm>
              <a:off x="3006025" y="2260357"/>
              <a:ext cx="793" cy="553"/>
            </a:xfrm>
            <a:custGeom>
              <a:rect b="b" l="l" r="r" t="t"/>
              <a:pathLst>
                <a:path extrusionOk="0" h="169" w="242">
                  <a:moveTo>
                    <a:pt x="0" y="1"/>
                  </a:moveTo>
                  <a:lnTo>
                    <a:pt x="201" y="140"/>
                  </a:lnTo>
                  <a:lnTo>
                    <a:pt x="201" y="140"/>
                  </a:lnTo>
                  <a:cubicBezTo>
                    <a:pt x="137" y="95"/>
                    <a:pt x="74" y="50"/>
                    <a:pt x="0" y="1"/>
                  </a:cubicBezTo>
                  <a:close/>
                  <a:moveTo>
                    <a:pt x="201" y="140"/>
                  </a:moveTo>
                  <a:cubicBezTo>
                    <a:pt x="215" y="150"/>
                    <a:pt x="228" y="159"/>
                    <a:pt x="242" y="168"/>
                  </a:cubicBezTo>
                  <a:lnTo>
                    <a:pt x="201" y="14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4" name="Google Shape;14484;p57"/>
            <p:cNvSpPr/>
            <p:nvPr/>
          </p:nvSpPr>
          <p:spPr>
            <a:xfrm>
              <a:off x="2790124" y="2069323"/>
              <a:ext cx="376068" cy="221963"/>
            </a:xfrm>
            <a:custGeom>
              <a:rect b="b" l="l" r="r" t="t"/>
              <a:pathLst>
                <a:path extrusionOk="0" h="67775" w="114830">
                  <a:moveTo>
                    <a:pt x="15387" y="51713"/>
                  </a:moveTo>
                  <a:cubicBezTo>
                    <a:pt x="13025" y="52552"/>
                    <a:pt x="10715" y="53552"/>
                    <a:pt x="8473" y="54709"/>
                  </a:cubicBezTo>
                  <a:lnTo>
                    <a:pt x="8473" y="54709"/>
                  </a:lnTo>
                  <a:cubicBezTo>
                    <a:pt x="10647" y="53591"/>
                    <a:pt x="12899" y="52605"/>
                    <a:pt x="15225" y="51772"/>
                  </a:cubicBezTo>
                  <a:cubicBezTo>
                    <a:pt x="15279" y="51753"/>
                    <a:pt x="15333" y="51733"/>
                    <a:pt x="15387" y="51713"/>
                  </a:cubicBezTo>
                  <a:close/>
                  <a:moveTo>
                    <a:pt x="34032" y="1"/>
                  </a:moveTo>
                  <a:cubicBezTo>
                    <a:pt x="22630" y="1"/>
                    <a:pt x="11132" y="1868"/>
                    <a:pt x="1" y="5720"/>
                  </a:cubicBezTo>
                  <a:cubicBezTo>
                    <a:pt x="2428" y="4951"/>
                    <a:pt x="4866" y="4589"/>
                    <a:pt x="7253" y="4589"/>
                  </a:cubicBezTo>
                  <a:cubicBezTo>
                    <a:pt x="20092" y="4589"/>
                    <a:pt x="31430" y="15063"/>
                    <a:pt x="31430" y="28899"/>
                  </a:cubicBezTo>
                  <a:cubicBezTo>
                    <a:pt x="31430" y="39137"/>
                    <a:pt x="24982" y="48196"/>
                    <a:pt x="15387" y="51713"/>
                  </a:cubicBezTo>
                  <a:lnTo>
                    <a:pt x="15387" y="51713"/>
                  </a:lnTo>
                  <a:cubicBezTo>
                    <a:pt x="21370" y="49588"/>
                    <a:pt x="27683" y="48494"/>
                    <a:pt x="34053" y="48494"/>
                  </a:cubicBezTo>
                  <a:cubicBezTo>
                    <a:pt x="35131" y="48494"/>
                    <a:pt x="36210" y="48525"/>
                    <a:pt x="37290" y="48588"/>
                  </a:cubicBezTo>
                  <a:cubicBezTo>
                    <a:pt x="37605" y="48608"/>
                    <a:pt x="37911" y="48632"/>
                    <a:pt x="38221" y="48647"/>
                  </a:cubicBezTo>
                  <a:cubicBezTo>
                    <a:pt x="38749" y="48687"/>
                    <a:pt x="39276" y="48731"/>
                    <a:pt x="39803" y="48780"/>
                  </a:cubicBezTo>
                  <a:cubicBezTo>
                    <a:pt x="39877" y="48785"/>
                    <a:pt x="39956" y="48795"/>
                    <a:pt x="40030" y="48805"/>
                  </a:cubicBezTo>
                  <a:cubicBezTo>
                    <a:pt x="41479" y="48958"/>
                    <a:pt x="42913" y="49165"/>
                    <a:pt x="44343" y="49426"/>
                  </a:cubicBezTo>
                  <a:cubicBezTo>
                    <a:pt x="44412" y="49436"/>
                    <a:pt x="44485" y="49446"/>
                    <a:pt x="44554" y="49456"/>
                  </a:cubicBezTo>
                  <a:cubicBezTo>
                    <a:pt x="51706" y="50801"/>
                    <a:pt x="58507" y="53517"/>
                    <a:pt x="64584" y="57440"/>
                  </a:cubicBezTo>
                  <a:cubicBezTo>
                    <a:pt x="65032" y="57730"/>
                    <a:pt x="65481" y="58026"/>
                    <a:pt x="65924" y="58332"/>
                  </a:cubicBezTo>
                  <a:lnTo>
                    <a:pt x="66166" y="58499"/>
                  </a:lnTo>
                  <a:cubicBezTo>
                    <a:pt x="66215" y="58539"/>
                    <a:pt x="66269" y="58573"/>
                    <a:pt x="66319" y="58613"/>
                  </a:cubicBezTo>
                  <a:cubicBezTo>
                    <a:pt x="67975" y="59771"/>
                    <a:pt x="69571" y="61008"/>
                    <a:pt x="71094" y="62334"/>
                  </a:cubicBezTo>
                  <a:cubicBezTo>
                    <a:pt x="75504" y="65908"/>
                    <a:pt x="80901" y="67775"/>
                    <a:pt x="86325" y="67775"/>
                  </a:cubicBezTo>
                  <a:cubicBezTo>
                    <a:pt x="90341" y="67775"/>
                    <a:pt x="94372" y="66751"/>
                    <a:pt x="98028" y="64640"/>
                  </a:cubicBezTo>
                  <a:lnTo>
                    <a:pt x="98640" y="64290"/>
                  </a:lnTo>
                  <a:cubicBezTo>
                    <a:pt x="113036" y="55981"/>
                    <a:pt x="114830" y="35951"/>
                    <a:pt x="102203" y="25138"/>
                  </a:cubicBezTo>
                  <a:cubicBezTo>
                    <a:pt x="98028" y="21560"/>
                    <a:pt x="93563" y="18307"/>
                    <a:pt x="88857" y="15419"/>
                  </a:cubicBezTo>
                  <a:cubicBezTo>
                    <a:pt x="75850" y="7435"/>
                    <a:pt x="60966" y="2216"/>
                    <a:pt x="45018" y="570"/>
                  </a:cubicBezTo>
                  <a:cubicBezTo>
                    <a:pt x="44811" y="555"/>
                    <a:pt x="44609" y="530"/>
                    <a:pt x="44407" y="511"/>
                  </a:cubicBezTo>
                  <a:cubicBezTo>
                    <a:pt x="44022" y="471"/>
                    <a:pt x="43643" y="437"/>
                    <a:pt x="43253" y="407"/>
                  </a:cubicBezTo>
                  <a:cubicBezTo>
                    <a:pt x="42741" y="363"/>
                    <a:pt x="42238" y="318"/>
                    <a:pt x="41726" y="284"/>
                  </a:cubicBezTo>
                  <a:lnTo>
                    <a:pt x="41381" y="259"/>
                  </a:lnTo>
                  <a:cubicBezTo>
                    <a:pt x="38938" y="87"/>
                    <a:pt x="36487" y="1"/>
                    <a:pt x="34032"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5" name="Google Shape;14485;p57"/>
            <p:cNvSpPr/>
            <p:nvPr/>
          </p:nvSpPr>
          <p:spPr>
            <a:xfrm>
              <a:off x="2559328" y="2381300"/>
              <a:ext cx="1294" cy="21877"/>
            </a:xfrm>
            <a:custGeom>
              <a:rect b="b" l="l" r="r" t="t"/>
              <a:pathLst>
                <a:path extrusionOk="0" h="6680" w="395">
                  <a:moveTo>
                    <a:pt x="395" y="1"/>
                  </a:moveTo>
                  <a:cubicBezTo>
                    <a:pt x="193" y="2219"/>
                    <a:pt x="65" y="4447"/>
                    <a:pt x="1" y="6679"/>
                  </a:cubicBezTo>
                  <a:lnTo>
                    <a:pt x="15" y="6679"/>
                  </a:lnTo>
                  <a:cubicBezTo>
                    <a:pt x="70" y="4447"/>
                    <a:pt x="198" y="2224"/>
                    <a:pt x="395" y="1"/>
                  </a:cubicBezTo>
                  <a:close/>
                </a:path>
              </a:pathLst>
            </a:custGeom>
            <a:solidFill>
              <a:srgbClr val="A5B7C5"/>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6" name="Google Shape;14486;p57"/>
            <p:cNvSpPr/>
            <p:nvPr/>
          </p:nvSpPr>
          <p:spPr>
            <a:xfrm>
              <a:off x="2565429" y="2084349"/>
              <a:ext cx="327628" cy="318828"/>
            </a:xfrm>
            <a:custGeom>
              <a:rect b="b" l="l" r="r" t="t"/>
              <a:pathLst>
                <a:path extrusionOk="0" h="97352" w="100039">
                  <a:moveTo>
                    <a:pt x="75862" y="1"/>
                  </a:moveTo>
                  <a:cubicBezTo>
                    <a:pt x="73475" y="1"/>
                    <a:pt x="71037" y="363"/>
                    <a:pt x="68610" y="1132"/>
                  </a:cubicBezTo>
                  <a:cubicBezTo>
                    <a:pt x="68344" y="1221"/>
                    <a:pt x="68088" y="1304"/>
                    <a:pt x="67821" y="1398"/>
                  </a:cubicBezTo>
                  <a:cubicBezTo>
                    <a:pt x="50739" y="7450"/>
                    <a:pt x="35693" y="17810"/>
                    <a:pt x="23992" y="31181"/>
                  </a:cubicBezTo>
                  <a:cubicBezTo>
                    <a:pt x="23712" y="31482"/>
                    <a:pt x="23436" y="31782"/>
                    <a:pt x="23164" y="32098"/>
                  </a:cubicBezTo>
                  <a:cubicBezTo>
                    <a:pt x="11277" y="46021"/>
                    <a:pt x="3391" y="62709"/>
                    <a:pt x="1" y="80328"/>
                  </a:cubicBezTo>
                  <a:cubicBezTo>
                    <a:pt x="2554" y="68739"/>
                    <a:pt x="12822" y="61297"/>
                    <a:pt x="23723" y="61297"/>
                  </a:cubicBezTo>
                  <a:cubicBezTo>
                    <a:pt x="27782" y="61297"/>
                    <a:pt x="31928" y="62329"/>
                    <a:pt x="35796" y="64562"/>
                  </a:cubicBezTo>
                  <a:cubicBezTo>
                    <a:pt x="44628" y="69658"/>
                    <a:pt x="49414" y="79756"/>
                    <a:pt x="47546" y="89781"/>
                  </a:cubicBezTo>
                  <a:cubicBezTo>
                    <a:pt x="47077" y="92285"/>
                    <a:pt x="46787" y="94818"/>
                    <a:pt x="46663" y="97351"/>
                  </a:cubicBezTo>
                  <a:lnTo>
                    <a:pt x="46673" y="97351"/>
                  </a:lnTo>
                  <a:cubicBezTo>
                    <a:pt x="47166" y="87504"/>
                    <a:pt x="50227" y="77957"/>
                    <a:pt x="55550" y="69663"/>
                  </a:cubicBezTo>
                  <a:lnTo>
                    <a:pt x="55554" y="69673"/>
                  </a:lnTo>
                  <a:cubicBezTo>
                    <a:pt x="60882" y="61417"/>
                    <a:pt x="68309" y="54651"/>
                    <a:pt x="77082" y="50131"/>
                  </a:cubicBezTo>
                  <a:cubicBezTo>
                    <a:pt x="79251" y="49007"/>
                    <a:pt x="81503" y="48027"/>
                    <a:pt x="83834" y="47189"/>
                  </a:cubicBezTo>
                  <a:cubicBezTo>
                    <a:pt x="93523" y="43714"/>
                    <a:pt x="100039" y="34611"/>
                    <a:pt x="100039" y="24316"/>
                  </a:cubicBezTo>
                  <a:cubicBezTo>
                    <a:pt x="100039" y="10476"/>
                    <a:pt x="88701" y="1"/>
                    <a:pt x="7586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7" name="Google Shape;14487;p57"/>
            <p:cNvSpPr/>
            <p:nvPr/>
          </p:nvSpPr>
          <p:spPr>
            <a:xfrm>
              <a:off x="2560618" y="2347407"/>
              <a:ext cx="4814" cy="33896"/>
            </a:xfrm>
            <a:custGeom>
              <a:rect b="b" l="l" r="r" t="t"/>
              <a:pathLst>
                <a:path extrusionOk="0" h="10350" w="1470">
                  <a:moveTo>
                    <a:pt x="1470" y="0"/>
                  </a:moveTo>
                  <a:lnTo>
                    <a:pt x="1470" y="0"/>
                  </a:lnTo>
                  <a:cubicBezTo>
                    <a:pt x="1401" y="306"/>
                    <a:pt x="1337" y="611"/>
                    <a:pt x="1282" y="917"/>
                  </a:cubicBezTo>
                  <a:cubicBezTo>
                    <a:pt x="711" y="4042"/>
                    <a:pt x="287" y="7191"/>
                    <a:pt x="1" y="10350"/>
                  </a:cubicBezTo>
                  <a:cubicBezTo>
                    <a:pt x="316" y="6875"/>
                    <a:pt x="809" y="3421"/>
                    <a:pt x="1470"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8" name="Google Shape;14488;p57"/>
            <p:cNvSpPr/>
            <p:nvPr/>
          </p:nvSpPr>
          <p:spPr>
            <a:xfrm>
              <a:off x="2559249" y="2285083"/>
              <a:ext cx="222808" cy="417520"/>
            </a:xfrm>
            <a:custGeom>
              <a:rect b="b" l="l" r="r" t="t"/>
              <a:pathLst>
                <a:path extrusionOk="0" h="127487" w="68033">
                  <a:moveTo>
                    <a:pt x="25602" y="1"/>
                  </a:moveTo>
                  <a:cubicBezTo>
                    <a:pt x="14703" y="1"/>
                    <a:pt x="4439" y="7441"/>
                    <a:pt x="1883" y="19035"/>
                  </a:cubicBezTo>
                  <a:cubicBezTo>
                    <a:pt x="1227" y="22455"/>
                    <a:pt x="734" y="25910"/>
                    <a:pt x="419" y="29385"/>
                  </a:cubicBezTo>
                  <a:cubicBezTo>
                    <a:pt x="222" y="31603"/>
                    <a:pt x="94" y="33835"/>
                    <a:pt x="35" y="36063"/>
                  </a:cubicBezTo>
                  <a:cubicBezTo>
                    <a:pt x="10" y="36975"/>
                    <a:pt x="0" y="37887"/>
                    <a:pt x="0" y="38798"/>
                  </a:cubicBezTo>
                  <a:cubicBezTo>
                    <a:pt x="0" y="56881"/>
                    <a:pt x="4588" y="73904"/>
                    <a:pt x="12671" y="88749"/>
                  </a:cubicBezTo>
                  <a:lnTo>
                    <a:pt x="12691" y="88739"/>
                  </a:lnTo>
                  <a:cubicBezTo>
                    <a:pt x="13125" y="89537"/>
                    <a:pt x="13568" y="90331"/>
                    <a:pt x="14022" y="91119"/>
                  </a:cubicBezTo>
                  <a:cubicBezTo>
                    <a:pt x="22883" y="106467"/>
                    <a:pt x="35042" y="118709"/>
                    <a:pt x="49088" y="127487"/>
                  </a:cubicBezTo>
                  <a:cubicBezTo>
                    <a:pt x="44716" y="124746"/>
                    <a:pt x="40552" y="121676"/>
                    <a:pt x="36624" y="118320"/>
                  </a:cubicBezTo>
                  <a:cubicBezTo>
                    <a:pt x="23997" y="107507"/>
                    <a:pt x="25796" y="87482"/>
                    <a:pt x="40192" y="79163"/>
                  </a:cubicBezTo>
                  <a:lnTo>
                    <a:pt x="40803" y="78813"/>
                  </a:lnTo>
                  <a:cubicBezTo>
                    <a:pt x="44454" y="76704"/>
                    <a:pt x="48478" y="75683"/>
                    <a:pt x="52488" y="75683"/>
                  </a:cubicBezTo>
                  <a:cubicBezTo>
                    <a:pt x="58037" y="75683"/>
                    <a:pt x="63561" y="77639"/>
                    <a:pt x="68033" y="81376"/>
                  </a:cubicBezTo>
                  <a:cubicBezTo>
                    <a:pt x="63232" y="77255"/>
                    <a:pt x="59166" y="72352"/>
                    <a:pt x="56012" y="66871"/>
                  </a:cubicBezTo>
                  <a:cubicBezTo>
                    <a:pt x="55559" y="66078"/>
                    <a:pt x="55120" y="65279"/>
                    <a:pt x="54706" y="64471"/>
                  </a:cubicBezTo>
                  <a:cubicBezTo>
                    <a:pt x="54642" y="64348"/>
                    <a:pt x="54583" y="64220"/>
                    <a:pt x="54514" y="64096"/>
                  </a:cubicBezTo>
                  <a:cubicBezTo>
                    <a:pt x="54272" y="63618"/>
                    <a:pt x="54041" y="63145"/>
                    <a:pt x="53819" y="62667"/>
                  </a:cubicBezTo>
                  <a:cubicBezTo>
                    <a:pt x="53691" y="62396"/>
                    <a:pt x="53558" y="62115"/>
                    <a:pt x="53435" y="61839"/>
                  </a:cubicBezTo>
                  <a:cubicBezTo>
                    <a:pt x="53164" y="61243"/>
                    <a:pt x="52902" y="60637"/>
                    <a:pt x="52656" y="60035"/>
                  </a:cubicBezTo>
                  <a:cubicBezTo>
                    <a:pt x="52567" y="59823"/>
                    <a:pt x="52488" y="59616"/>
                    <a:pt x="52409" y="59399"/>
                  </a:cubicBezTo>
                  <a:cubicBezTo>
                    <a:pt x="52212" y="58902"/>
                    <a:pt x="52020" y="58404"/>
                    <a:pt x="51843" y="57901"/>
                  </a:cubicBezTo>
                  <a:cubicBezTo>
                    <a:pt x="49305" y="50888"/>
                    <a:pt x="48196" y="43461"/>
                    <a:pt x="48550" y="36058"/>
                  </a:cubicBezTo>
                  <a:cubicBezTo>
                    <a:pt x="48674" y="33525"/>
                    <a:pt x="48964" y="30992"/>
                    <a:pt x="49433" y="28488"/>
                  </a:cubicBezTo>
                  <a:cubicBezTo>
                    <a:pt x="51301" y="18463"/>
                    <a:pt x="46510" y="8365"/>
                    <a:pt x="37683" y="3269"/>
                  </a:cubicBezTo>
                  <a:cubicBezTo>
                    <a:pt x="33812" y="1033"/>
                    <a:pt x="29663" y="1"/>
                    <a:pt x="2560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89" name="Google Shape;14489;p57"/>
          <p:cNvGrpSpPr/>
          <p:nvPr/>
        </p:nvGrpSpPr>
        <p:grpSpPr>
          <a:xfrm>
            <a:off x="7594705" y="970936"/>
            <a:ext cx="845645" cy="711911"/>
            <a:chOff x="951975" y="315800"/>
            <a:chExt cx="5860325" cy="4933550"/>
          </a:xfrm>
        </p:grpSpPr>
        <p:sp>
          <p:nvSpPr>
            <p:cNvPr id="14490" name="Google Shape;14490;p57"/>
            <p:cNvSpPr/>
            <p:nvPr/>
          </p:nvSpPr>
          <p:spPr>
            <a:xfrm>
              <a:off x="6501500" y="3684025"/>
              <a:ext cx="310800" cy="261200"/>
            </a:xfrm>
            <a:custGeom>
              <a:rect b="b" l="l" r="r" t="t"/>
              <a:pathLst>
                <a:path extrusionOk="0" h="10448" w="12432">
                  <a:moveTo>
                    <a:pt x="4963" y="0"/>
                  </a:moveTo>
                  <a:cubicBezTo>
                    <a:pt x="2239" y="0"/>
                    <a:pt x="0" y="2356"/>
                    <a:pt x="0" y="5120"/>
                  </a:cubicBezTo>
                  <a:cubicBezTo>
                    <a:pt x="0" y="8227"/>
                    <a:pt x="2220" y="10447"/>
                    <a:pt x="5328" y="10447"/>
                  </a:cubicBezTo>
                  <a:cubicBezTo>
                    <a:pt x="9989" y="10447"/>
                    <a:pt x="12431" y="4898"/>
                    <a:pt x="8879" y="1568"/>
                  </a:cubicBezTo>
                  <a:cubicBezTo>
                    <a:pt x="7991" y="458"/>
                    <a:pt x="6660" y="14"/>
                    <a:pt x="5328" y="14"/>
                  </a:cubicBezTo>
                  <a:cubicBezTo>
                    <a:pt x="5205" y="5"/>
                    <a:pt x="5084" y="0"/>
                    <a:pt x="4963" y="0"/>
                  </a:cubicBez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1" name="Google Shape;14491;p57"/>
            <p:cNvSpPr/>
            <p:nvPr/>
          </p:nvSpPr>
          <p:spPr>
            <a:xfrm>
              <a:off x="6501500" y="2945200"/>
              <a:ext cx="310800" cy="261925"/>
            </a:xfrm>
            <a:custGeom>
              <a:rect b="b" l="l" r="r" t="t"/>
              <a:pathLst>
                <a:path extrusionOk="0" h="10477" w="12432">
                  <a:moveTo>
                    <a:pt x="5852" y="1"/>
                  </a:moveTo>
                  <a:cubicBezTo>
                    <a:pt x="5678" y="1"/>
                    <a:pt x="5503" y="15"/>
                    <a:pt x="5328" y="44"/>
                  </a:cubicBezTo>
                  <a:cubicBezTo>
                    <a:pt x="5205" y="34"/>
                    <a:pt x="5084" y="30"/>
                    <a:pt x="4963" y="30"/>
                  </a:cubicBezTo>
                  <a:cubicBezTo>
                    <a:pt x="2239" y="30"/>
                    <a:pt x="0" y="2386"/>
                    <a:pt x="0" y="5149"/>
                  </a:cubicBezTo>
                  <a:cubicBezTo>
                    <a:pt x="0" y="8035"/>
                    <a:pt x="2220" y="10477"/>
                    <a:pt x="5328" y="10477"/>
                  </a:cubicBezTo>
                  <a:cubicBezTo>
                    <a:pt x="9989" y="10477"/>
                    <a:pt x="12431" y="4705"/>
                    <a:pt x="8879" y="1376"/>
                  </a:cubicBezTo>
                  <a:cubicBezTo>
                    <a:pt x="8108" y="604"/>
                    <a:pt x="7002" y="1"/>
                    <a:pt x="585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2" name="Google Shape;14492;p57"/>
            <p:cNvSpPr/>
            <p:nvPr/>
          </p:nvSpPr>
          <p:spPr>
            <a:xfrm>
              <a:off x="6501500" y="2202650"/>
              <a:ext cx="310800" cy="266400"/>
            </a:xfrm>
            <a:custGeom>
              <a:rect b="b" l="l" r="r" t="t"/>
              <a:pathLst>
                <a:path extrusionOk="0" h="10656" w="12432">
                  <a:moveTo>
                    <a:pt x="5328" y="0"/>
                  </a:moveTo>
                  <a:cubicBezTo>
                    <a:pt x="2442" y="0"/>
                    <a:pt x="0" y="2442"/>
                    <a:pt x="0" y="5328"/>
                  </a:cubicBezTo>
                  <a:cubicBezTo>
                    <a:pt x="0" y="8214"/>
                    <a:pt x="2220" y="10655"/>
                    <a:pt x="5328" y="10655"/>
                  </a:cubicBezTo>
                  <a:cubicBezTo>
                    <a:pt x="9989" y="10655"/>
                    <a:pt x="12431" y="4884"/>
                    <a:pt x="8879" y="1554"/>
                  </a:cubicBezTo>
                  <a:cubicBezTo>
                    <a:pt x="7991" y="444"/>
                    <a:pt x="6660" y="0"/>
                    <a:pt x="5328" y="0"/>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3" name="Google Shape;14493;p57"/>
            <p:cNvSpPr/>
            <p:nvPr/>
          </p:nvSpPr>
          <p:spPr>
            <a:xfrm>
              <a:off x="951975" y="3495675"/>
              <a:ext cx="5460750" cy="1753675"/>
            </a:xfrm>
            <a:custGeom>
              <a:rect b="b" l="l" r="r" t="t"/>
              <a:pathLst>
                <a:path extrusionOk="0" fill="none" h="70147" w="218430">
                  <a:moveTo>
                    <a:pt x="29746" y="1"/>
                  </a:moveTo>
                  <a:lnTo>
                    <a:pt x="0" y="14430"/>
                  </a:lnTo>
                  <a:lnTo>
                    <a:pt x="109215" y="70147"/>
                  </a:lnTo>
                  <a:lnTo>
                    <a:pt x="218429" y="14430"/>
                  </a:lnTo>
                  <a:lnTo>
                    <a:pt x="188684" y="1"/>
                  </a:lnTo>
                  <a:lnTo>
                    <a:pt x="109215" y="40623"/>
                  </a:lnTo>
                  <a:close/>
                </a:path>
              </a:pathLst>
            </a:custGeom>
            <a:noFill/>
            <a:ln cap="flat" cmpd="sng" w="9525">
              <a:solidFill>
                <a:srgbClr val="435D74"/>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4" name="Google Shape;14494;p57"/>
            <p:cNvSpPr/>
            <p:nvPr/>
          </p:nvSpPr>
          <p:spPr>
            <a:xfrm>
              <a:off x="951975" y="2757600"/>
              <a:ext cx="5460750" cy="1753675"/>
            </a:xfrm>
            <a:custGeom>
              <a:rect b="b" l="l" r="r" t="t"/>
              <a:pathLst>
                <a:path extrusionOk="0" fill="none" h="70147" w="218430">
                  <a:moveTo>
                    <a:pt x="188684" y="0"/>
                  </a:moveTo>
                  <a:lnTo>
                    <a:pt x="158939" y="15095"/>
                  </a:lnTo>
                  <a:lnTo>
                    <a:pt x="109215" y="40623"/>
                  </a:lnTo>
                  <a:lnTo>
                    <a:pt x="59491" y="15095"/>
                  </a:lnTo>
                  <a:lnTo>
                    <a:pt x="29746" y="0"/>
                  </a:lnTo>
                  <a:lnTo>
                    <a:pt x="0" y="14429"/>
                  </a:lnTo>
                  <a:lnTo>
                    <a:pt x="29746" y="29524"/>
                  </a:lnTo>
                  <a:lnTo>
                    <a:pt x="109215" y="70146"/>
                  </a:lnTo>
                  <a:lnTo>
                    <a:pt x="188684" y="29524"/>
                  </a:lnTo>
                  <a:lnTo>
                    <a:pt x="218429" y="14429"/>
                  </a:lnTo>
                  <a:close/>
                </a:path>
              </a:pathLst>
            </a:custGeom>
            <a:noFill/>
            <a:ln cap="flat" cmpd="sng" w="9525">
              <a:solidFill>
                <a:srgbClr val="869FB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5" name="Google Shape;14495;p57"/>
            <p:cNvSpPr/>
            <p:nvPr/>
          </p:nvSpPr>
          <p:spPr>
            <a:xfrm>
              <a:off x="951975" y="2019500"/>
              <a:ext cx="5460750" cy="1753675"/>
            </a:xfrm>
            <a:custGeom>
              <a:rect b="b" l="l" r="r" t="t"/>
              <a:pathLst>
                <a:path extrusionOk="0" fill="none" h="70147" w="218430">
                  <a:moveTo>
                    <a:pt x="188684" y="1"/>
                  </a:moveTo>
                  <a:lnTo>
                    <a:pt x="158939" y="15096"/>
                  </a:lnTo>
                  <a:lnTo>
                    <a:pt x="129193" y="30190"/>
                  </a:lnTo>
                  <a:lnTo>
                    <a:pt x="109215" y="40623"/>
                  </a:lnTo>
                  <a:lnTo>
                    <a:pt x="89237" y="30190"/>
                  </a:lnTo>
                  <a:lnTo>
                    <a:pt x="59491" y="15096"/>
                  </a:lnTo>
                  <a:lnTo>
                    <a:pt x="29746" y="1"/>
                  </a:lnTo>
                  <a:lnTo>
                    <a:pt x="0" y="14208"/>
                  </a:lnTo>
                  <a:lnTo>
                    <a:pt x="29746" y="29524"/>
                  </a:lnTo>
                  <a:lnTo>
                    <a:pt x="59491" y="44619"/>
                  </a:lnTo>
                  <a:lnTo>
                    <a:pt x="109215" y="70147"/>
                  </a:lnTo>
                  <a:lnTo>
                    <a:pt x="158939" y="44619"/>
                  </a:lnTo>
                  <a:lnTo>
                    <a:pt x="188684" y="29524"/>
                  </a:lnTo>
                  <a:lnTo>
                    <a:pt x="218429" y="14208"/>
                  </a:lnTo>
                  <a:close/>
                </a:path>
              </a:pathLst>
            </a:custGeom>
            <a:noFill/>
            <a:ln cap="flat" cmpd="sng" w="9525">
              <a:solidFill>
                <a:srgbClr val="BAC8D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6" name="Google Shape;14496;p57"/>
            <p:cNvSpPr/>
            <p:nvPr/>
          </p:nvSpPr>
          <p:spPr>
            <a:xfrm>
              <a:off x="951975" y="315800"/>
              <a:ext cx="5460750" cy="2719300"/>
            </a:xfrm>
            <a:custGeom>
              <a:rect b="b" l="l" r="r" t="t"/>
              <a:pathLst>
                <a:path extrusionOk="0" fill="none" h="108772" w="218430">
                  <a:moveTo>
                    <a:pt x="109215" y="1"/>
                  </a:moveTo>
                  <a:lnTo>
                    <a:pt x="0" y="52832"/>
                  </a:lnTo>
                  <a:lnTo>
                    <a:pt x="109215" y="108771"/>
                  </a:lnTo>
                  <a:lnTo>
                    <a:pt x="218429" y="52832"/>
                  </a:ln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7" name="Google Shape;14497;p57"/>
            <p:cNvSpPr/>
            <p:nvPr/>
          </p:nvSpPr>
          <p:spPr>
            <a:xfrm>
              <a:off x="6501500" y="1464200"/>
              <a:ext cx="310800" cy="261550"/>
            </a:xfrm>
            <a:custGeom>
              <a:rect b="b" l="l" r="r" t="t"/>
              <a:pathLst>
                <a:path extrusionOk="0" h="10462" w="12432">
                  <a:moveTo>
                    <a:pt x="4963" y="1"/>
                  </a:moveTo>
                  <a:cubicBezTo>
                    <a:pt x="2239" y="1"/>
                    <a:pt x="0" y="2357"/>
                    <a:pt x="0" y="5120"/>
                  </a:cubicBezTo>
                  <a:cubicBezTo>
                    <a:pt x="0" y="8097"/>
                    <a:pt x="2036" y="10462"/>
                    <a:pt x="4938" y="10462"/>
                  </a:cubicBezTo>
                  <a:cubicBezTo>
                    <a:pt x="5066" y="10462"/>
                    <a:pt x="5196" y="10457"/>
                    <a:pt x="5328" y="10448"/>
                  </a:cubicBezTo>
                  <a:cubicBezTo>
                    <a:pt x="9989" y="10448"/>
                    <a:pt x="12431" y="4898"/>
                    <a:pt x="8879" y="1569"/>
                  </a:cubicBezTo>
                  <a:cubicBezTo>
                    <a:pt x="7991" y="459"/>
                    <a:pt x="6660" y="15"/>
                    <a:pt x="5328" y="15"/>
                  </a:cubicBezTo>
                  <a:cubicBezTo>
                    <a:pt x="5205" y="5"/>
                    <a:pt x="5084" y="1"/>
                    <a:pt x="496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98" name="Google Shape;14498;p57"/>
          <p:cNvGrpSpPr/>
          <p:nvPr/>
        </p:nvGrpSpPr>
        <p:grpSpPr>
          <a:xfrm>
            <a:off x="3691834" y="2707045"/>
            <a:ext cx="1617932" cy="621724"/>
            <a:chOff x="3862800" y="3038525"/>
            <a:chExt cx="1329006" cy="510698"/>
          </a:xfrm>
        </p:grpSpPr>
        <p:sp>
          <p:nvSpPr>
            <p:cNvPr id="14499" name="Google Shape;14499;p57"/>
            <p:cNvSpPr/>
            <p:nvPr/>
          </p:nvSpPr>
          <p:spPr>
            <a:xfrm>
              <a:off x="4185913" y="3040337"/>
              <a:ext cx="71107" cy="143789"/>
            </a:xfrm>
            <a:custGeom>
              <a:rect b="b" l="l" r="r" t="t"/>
              <a:pathLst>
                <a:path extrusionOk="0" h="29770" w="14722">
                  <a:moveTo>
                    <a:pt x="0" y="1"/>
                  </a:moveTo>
                  <a:cubicBezTo>
                    <a:pt x="0" y="11614"/>
                    <a:pt x="5398" y="22573"/>
                    <a:pt x="14721" y="29770"/>
                  </a:cubicBezTo>
                  <a:cubicBezTo>
                    <a:pt x="5562" y="22573"/>
                    <a:pt x="164" y="11614"/>
                    <a:pt x="164"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0" name="Google Shape;14500;p57"/>
            <p:cNvSpPr/>
            <p:nvPr/>
          </p:nvSpPr>
          <p:spPr>
            <a:xfrm>
              <a:off x="3967075" y="3045080"/>
              <a:ext cx="403706" cy="397383"/>
            </a:xfrm>
            <a:custGeom>
              <a:rect b="b" l="l" r="r" t="t"/>
              <a:pathLst>
                <a:path extrusionOk="0" h="82274" w="83583">
                  <a:moveTo>
                    <a:pt x="83583" y="82273"/>
                  </a:moveTo>
                  <a:cubicBezTo>
                    <a:pt x="37948" y="82273"/>
                    <a:pt x="655" y="45635"/>
                    <a:pt x="0" y="0"/>
                  </a:cubicBezTo>
                  <a:cubicBezTo>
                    <a:pt x="655" y="45635"/>
                    <a:pt x="37948" y="82273"/>
                    <a:pt x="83583" y="82273"/>
                  </a:cubicBezTo>
                  <a:close/>
                </a:path>
              </a:pathLst>
            </a:custGeom>
            <a:solidFill>
              <a:srgbClr val="445D73"/>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501" name="Google Shape;14501;p57"/>
            <p:cNvGrpSpPr/>
            <p:nvPr/>
          </p:nvGrpSpPr>
          <p:grpSpPr>
            <a:xfrm>
              <a:off x="3967075" y="3040337"/>
              <a:ext cx="1019927" cy="402126"/>
              <a:chOff x="3967075" y="3040337"/>
              <a:chExt cx="1019927" cy="402126"/>
            </a:xfrm>
          </p:grpSpPr>
          <p:sp>
            <p:nvSpPr>
              <p:cNvPr id="14502" name="Google Shape;14502;p57"/>
              <p:cNvSpPr/>
              <p:nvPr/>
            </p:nvSpPr>
            <p:spPr>
              <a:xfrm>
                <a:off x="4369197" y="3335999"/>
                <a:ext cx="617805" cy="105869"/>
              </a:xfrm>
              <a:custGeom>
                <a:rect b="b" l="l" r="r" t="t"/>
                <a:pathLst>
                  <a:path extrusionOk="0" fill="none" h="21919" w="127910">
                    <a:moveTo>
                      <a:pt x="1" y="21918"/>
                    </a:moveTo>
                    <a:lnTo>
                      <a:pt x="127909" y="21918"/>
                    </a:lnTo>
                    <a:lnTo>
                      <a:pt x="127909" y="1"/>
                    </a:lnTo>
                    <a:lnTo>
                      <a:pt x="164" y="164"/>
                    </a:ln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3" name="Google Shape;14503;p57"/>
              <p:cNvSpPr/>
              <p:nvPr/>
            </p:nvSpPr>
            <p:spPr>
              <a:xfrm>
                <a:off x="3967075" y="3040337"/>
                <a:ext cx="403706" cy="402126"/>
              </a:xfrm>
              <a:custGeom>
                <a:rect b="b" l="l" r="r" t="t"/>
                <a:pathLst>
                  <a:path extrusionOk="0" fill="none" h="83256" w="83583">
                    <a:moveTo>
                      <a:pt x="83419" y="61501"/>
                    </a:moveTo>
                    <a:cubicBezTo>
                      <a:pt x="49397" y="61501"/>
                      <a:pt x="21755" y="34022"/>
                      <a:pt x="21755" y="1"/>
                    </a:cubicBezTo>
                    <a:lnTo>
                      <a:pt x="0" y="1"/>
                    </a:lnTo>
                    <a:lnTo>
                      <a:pt x="0" y="982"/>
                    </a:lnTo>
                    <a:cubicBezTo>
                      <a:pt x="818" y="46617"/>
                      <a:pt x="37948" y="83255"/>
                      <a:pt x="83583" y="83255"/>
                    </a:cubicBez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04" name="Google Shape;14504;p57"/>
            <p:cNvGrpSpPr/>
            <p:nvPr/>
          </p:nvGrpSpPr>
          <p:grpSpPr>
            <a:xfrm>
              <a:off x="4186700" y="3040337"/>
              <a:ext cx="390475" cy="183289"/>
              <a:chOff x="4186700" y="3040337"/>
              <a:chExt cx="390475" cy="183289"/>
            </a:xfrm>
          </p:grpSpPr>
          <p:sp>
            <p:nvSpPr>
              <p:cNvPr id="14505" name="Google Shape;14505;p57"/>
              <p:cNvSpPr/>
              <p:nvPr/>
            </p:nvSpPr>
            <p:spPr>
              <a:xfrm>
                <a:off x="4370181" y="3120129"/>
                <a:ext cx="206994" cy="103497"/>
              </a:xfrm>
              <a:custGeom>
                <a:rect b="b" l="l" r="r" t="t"/>
                <a:pathLst>
                  <a:path extrusionOk="0" fill="none" h="21428" w="42856">
                    <a:moveTo>
                      <a:pt x="1" y="21428"/>
                    </a:moveTo>
                    <a:lnTo>
                      <a:pt x="42855" y="21428"/>
                    </a:lnTo>
                    <a:lnTo>
                      <a:pt x="42855" y="1"/>
                    </a:lnTo>
                    <a:lnTo>
                      <a:pt x="1" y="1"/>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6" name="Google Shape;14506;p57"/>
              <p:cNvSpPr/>
              <p:nvPr/>
            </p:nvSpPr>
            <p:spPr>
              <a:xfrm>
                <a:off x="4186700" y="3040337"/>
                <a:ext cx="184081" cy="183289"/>
              </a:xfrm>
              <a:custGeom>
                <a:rect b="b" l="l" r="r" t="t"/>
                <a:pathLst>
                  <a:path extrusionOk="0" fill="none" h="37948" w="38112">
                    <a:moveTo>
                      <a:pt x="38112" y="16521"/>
                    </a:moveTo>
                    <a:cubicBezTo>
                      <a:pt x="28789" y="16521"/>
                      <a:pt x="21264" y="9160"/>
                      <a:pt x="21264" y="1"/>
                    </a:cubicBezTo>
                    <a:lnTo>
                      <a:pt x="1" y="1"/>
                    </a:lnTo>
                    <a:cubicBezTo>
                      <a:pt x="1" y="11614"/>
                      <a:pt x="5399" y="22573"/>
                      <a:pt x="14558" y="29770"/>
                    </a:cubicBezTo>
                    <a:cubicBezTo>
                      <a:pt x="21264" y="35004"/>
                      <a:pt x="29606" y="37948"/>
                      <a:pt x="38112" y="37948"/>
                    </a:cubicBezTo>
                    <a:lnTo>
                      <a:pt x="38112" y="37948"/>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07" name="Google Shape;14507;p57"/>
            <p:cNvGrpSpPr/>
            <p:nvPr/>
          </p:nvGrpSpPr>
          <p:grpSpPr>
            <a:xfrm>
              <a:off x="4073727" y="3040337"/>
              <a:ext cx="697794" cy="296263"/>
              <a:chOff x="4073727" y="3040337"/>
              <a:chExt cx="697794" cy="296263"/>
            </a:xfrm>
          </p:grpSpPr>
          <p:sp>
            <p:nvSpPr>
              <p:cNvPr id="14508" name="Google Shape;14508;p57"/>
              <p:cNvSpPr/>
              <p:nvPr/>
            </p:nvSpPr>
            <p:spPr>
              <a:xfrm>
                <a:off x="4370181" y="3223621"/>
                <a:ext cx="401339" cy="112979"/>
              </a:xfrm>
              <a:custGeom>
                <a:rect b="b" l="l" r="r" t="t"/>
                <a:pathLst>
                  <a:path extrusionOk="0" fill="none" h="23391" w="83093">
                    <a:moveTo>
                      <a:pt x="1" y="23391"/>
                    </a:moveTo>
                    <a:lnTo>
                      <a:pt x="83092" y="23391"/>
                    </a:lnTo>
                    <a:lnTo>
                      <a:pt x="83092" y="1"/>
                    </a:lnTo>
                    <a:lnTo>
                      <a:pt x="1" y="1"/>
                    </a:ln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9" name="Google Shape;14509;p57"/>
              <p:cNvSpPr/>
              <p:nvPr/>
            </p:nvSpPr>
            <p:spPr>
              <a:xfrm>
                <a:off x="4073727" y="3040337"/>
                <a:ext cx="297055" cy="296263"/>
              </a:xfrm>
              <a:custGeom>
                <a:rect b="b" l="l" r="r" t="t"/>
                <a:pathLst>
                  <a:path extrusionOk="0" fill="none" h="61338" w="61502">
                    <a:moveTo>
                      <a:pt x="61502" y="37948"/>
                    </a:moveTo>
                    <a:lnTo>
                      <a:pt x="61502" y="37948"/>
                    </a:lnTo>
                    <a:cubicBezTo>
                      <a:pt x="52833" y="37948"/>
                      <a:pt x="44654" y="35004"/>
                      <a:pt x="37948" y="29770"/>
                    </a:cubicBezTo>
                    <a:cubicBezTo>
                      <a:pt x="28789" y="22573"/>
                      <a:pt x="23391" y="11614"/>
                      <a:pt x="23227" y="1"/>
                    </a:cubicBezTo>
                    <a:lnTo>
                      <a:pt x="1" y="1"/>
                    </a:lnTo>
                    <a:cubicBezTo>
                      <a:pt x="1" y="33859"/>
                      <a:pt x="27480" y="61338"/>
                      <a:pt x="61502" y="61338"/>
                    </a:cubicBez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10" name="Google Shape;14510;p57"/>
            <p:cNvGrpSpPr/>
            <p:nvPr/>
          </p:nvGrpSpPr>
          <p:grpSpPr>
            <a:xfrm>
              <a:off x="3862800" y="3038525"/>
              <a:ext cx="1329006" cy="510698"/>
              <a:chOff x="3862800" y="3038525"/>
              <a:chExt cx="1329006" cy="510698"/>
            </a:xfrm>
          </p:grpSpPr>
          <p:sp>
            <p:nvSpPr>
              <p:cNvPr id="14511" name="Google Shape;14511;p57"/>
              <p:cNvSpPr/>
              <p:nvPr/>
            </p:nvSpPr>
            <p:spPr>
              <a:xfrm>
                <a:off x="4370175" y="3441875"/>
                <a:ext cx="821631" cy="107348"/>
              </a:xfrm>
              <a:custGeom>
                <a:rect b="b" l="l" r="r" t="t"/>
                <a:pathLst>
                  <a:path extrusionOk="0" fill="none" h="21919" w="170110">
                    <a:moveTo>
                      <a:pt x="1" y="21918"/>
                    </a:moveTo>
                    <a:lnTo>
                      <a:pt x="170110" y="21918"/>
                    </a:lnTo>
                    <a:lnTo>
                      <a:pt x="170110" y="0"/>
                    </a:lnTo>
                    <a:lnTo>
                      <a:pt x="1" y="0"/>
                    </a:ln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2" name="Google Shape;14512;p57"/>
              <p:cNvSpPr/>
              <p:nvPr/>
            </p:nvSpPr>
            <p:spPr>
              <a:xfrm>
                <a:off x="3862800" y="3038525"/>
                <a:ext cx="507990" cy="510620"/>
              </a:xfrm>
              <a:custGeom>
                <a:rect b="b" l="l" r="r" t="t"/>
                <a:pathLst>
                  <a:path extrusionOk="0" fill="none" h="105500" w="105174">
                    <a:moveTo>
                      <a:pt x="105174" y="83418"/>
                    </a:moveTo>
                    <a:cubicBezTo>
                      <a:pt x="59539" y="83418"/>
                      <a:pt x="22246" y="46780"/>
                      <a:pt x="21591" y="1145"/>
                    </a:cubicBezTo>
                    <a:lnTo>
                      <a:pt x="21591" y="0"/>
                    </a:lnTo>
                    <a:lnTo>
                      <a:pt x="1" y="0"/>
                    </a:lnTo>
                    <a:cubicBezTo>
                      <a:pt x="1" y="58229"/>
                      <a:pt x="46944" y="105336"/>
                      <a:pt x="105174" y="105500"/>
                    </a:cubicBez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513" name="Google Shape;14513;p57"/>
          <p:cNvGrpSpPr/>
          <p:nvPr/>
        </p:nvGrpSpPr>
        <p:grpSpPr>
          <a:xfrm>
            <a:off x="700156" y="970936"/>
            <a:ext cx="883205" cy="775176"/>
            <a:chOff x="649648" y="271400"/>
            <a:chExt cx="6215377" cy="5455143"/>
          </a:xfrm>
        </p:grpSpPr>
        <p:sp>
          <p:nvSpPr>
            <p:cNvPr id="14514" name="Google Shape;14514;p57"/>
            <p:cNvSpPr/>
            <p:nvPr/>
          </p:nvSpPr>
          <p:spPr>
            <a:xfrm>
              <a:off x="2641907" y="3717593"/>
              <a:ext cx="3573900" cy="2008950"/>
            </a:xfrm>
            <a:custGeom>
              <a:rect b="b" l="l" r="r" t="t"/>
              <a:pathLst>
                <a:path extrusionOk="0" fill="none" h="80358" w="142956">
                  <a:moveTo>
                    <a:pt x="0" y="50612"/>
                  </a:moveTo>
                  <a:cubicBezTo>
                    <a:pt x="53053" y="80357"/>
                    <a:pt x="120314" y="56605"/>
                    <a:pt x="142956" y="0"/>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5" name="Google Shape;14515;p57"/>
            <p:cNvSpPr/>
            <p:nvPr/>
          </p:nvSpPr>
          <p:spPr>
            <a:xfrm>
              <a:off x="1359875" y="2446825"/>
              <a:ext cx="338550" cy="1598275"/>
            </a:xfrm>
            <a:custGeom>
              <a:rect b="b" l="l" r="r" t="t"/>
              <a:pathLst>
                <a:path extrusionOk="0" fill="none" h="63931" w="13542">
                  <a:moveTo>
                    <a:pt x="888" y="0"/>
                  </a:moveTo>
                  <a:cubicBezTo>
                    <a:pt x="223" y="4440"/>
                    <a:pt x="1" y="9102"/>
                    <a:pt x="1" y="13763"/>
                  </a:cubicBezTo>
                  <a:cubicBezTo>
                    <a:pt x="1" y="31300"/>
                    <a:pt x="4662" y="48614"/>
                    <a:pt x="13541" y="63931"/>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6" name="Google Shape;14516;p57"/>
            <p:cNvSpPr/>
            <p:nvPr/>
          </p:nvSpPr>
          <p:spPr>
            <a:xfrm>
              <a:off x="1709500" y="271400"/>
              <a:ext cx="5149975" cy="2519525"/>
            </a:xfrm>
            <a:custGeom>
              <a:rect b="b" l="l" r="r" t="t"/>
              <a:pathLst>
                <a:path extrusionOk="0" fill="none" h="100781" w="205999">
                  <a:moveTo>
                    <a:pt x="187352" y="100780"/>
                  </a:moveTo>
                  <a:cubicBezTo>
                    <a:pt x="187352" y="77694"/>
                    <a:pt x="179361" y="55496"/>
                    <a:pt x="165154" y="37738"/>
                  </a:cubicBezTo>
                  <a:lnTo>
                    <a:pt x="187352" y="37738"/>
                  </a:lnTo>
                  <a:cubicBezTo>
                    <a:pt x="197563" y="37738"/>
                    <a:pt x="205998" y="29302"/>
                    <a:pt x="205998" y="18869"/>
                  </a:cubicBezTo>
                  <a:cubicBezTo>
                    <a:pt x="205998" y="8436"/>
                    <a:pt x="197563" y="1"/>
                    <a:pt x="187352" y="1"/>
                  </a:cubicBezTo>
                  <a:lnTo>
                    <a:pt x="91012" y="1"/>
                  </a:lnTo>
                  <a:lnTo>
                    <a:pt x="89681" y="1"/>
                  </a:lnTo>
                  <a:lnTo>
                    <a:pt x="86573" y="1"/>
                  </a:lnTo>
                  <a:cubicBezTo>
                    <a:pt x="51056" y="1"/>
                    <a:pt x="17981" y="18869"/>
                    <a:pt x="0" y="49725"/>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7" name="Google Shape;14517;p57"/>
            <p:cNvSpPr/>
            <p:nvPr/>
          </p:nvSpPr>
          <p:spPr>
            <a:xfrm>
              <a:off x="5965975" y="415700"/>
              <a:ext cx="754750" cy="754750"/>
            </a:xfrm>
            <a:custGeom>
              <a:rect b="b" l="l" r="r" t="t"/>
              <a:pathLst>
                <a:path extrusionOk="0" fill="none" h="30190" w="30190">
                  <a:moveTo>
                    <a:pt x="17315" y="0"/>
                  </a:moveTo>
                  <a:cubicBezTo>
                    <a:pt x="5772" y="0"/>
                    <a:pt x="0" y="13763"/>
                    <a:pt x="7992" y="21977"/>
                  </a:cubicBezTo>
                  <a:cubicBezTo>
                    <a:pt x="16205" y="30190"/>
                    <a:pt x="30190" y="24418"/>
                    <a:pt x="30190" y="12875"/>
                  </a:cubicBezTo>
                  <a:cubicBezTo>
                    <a:pt x="30190" y="5772"/>
                    <a:pt x="24418"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8" name="Google Shape;14518;p57"/>
            <p:cNvSpPr/>
            <p:nvPr/>
          </p:nvSpPr>
          <p:spPr>
            <a:xfrm>
              <a:off x="699475" y="2457925"/>
              <a:ext cx="5183275" cy="2647150"/>
            </a:xfrm>
            <a:custGeom>
              <a:rect b="b" l="l" r="r" t="t"/>
              <a:pathLst>
                <a:path extrusionOk="0" fill="none" h="105886" w="207331">
                  <a:moveTo>
                    <a:pt x="39513" y="0"/>
                  </a:moveTo>
                  <a:cubicBezTo>
                    <a:pt x="38847" y="4440"/>
                    <a:pt x="38404" y="8880"/>
                    <a:pt x="38626" y="13319"/>
                  </a:cubicBezTo>
                  <a:cubicBezTo>
                    <a:pt x="38404" y="31300"/>
                    <a:pt x="43953" y="48836"/>
                    <a:pt x="54164" y="63487"/>
                  </a:cubicBezTo>
                  <a:lnTo>
                    <a:pt x="18869" y="63487"/>
                  </a:lnTo>
                  <a:cubicBezTo>
                    <a:pt x="8436" y="63487"/>
                    <a:pt x="1" y="71922"/>
                    <a:pt x="1" y="82355"/>
                  </a:cubicBezTo>
                  <a:cubicBezTo>
                    <a:pt x="1" y="92566"/>
                    <a:pt x="8436" y="101002"/>
                    <a:pt x="18869" y="101002"/>
                  </a:cubicBezTo>
                  <a:lnTo>
                    <a:pt x="116097" y="101002"/>
                  </a:lnTo>
                  <a:cubicBezTo>
                    <a:pt x="154277" y="105885"/>
                    <a:pt x="191126" y="85463"/>
                    <a:pt x="207331" y="50390"/>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9" name="Google Shape;14519;p57"/>
            <p:cNvSpPr/>
            <p:nvPr/>
          </p:nvSpPr>
          <p:spPr>
            <a:xfrm>
              <a:off x="2075775" y="387950"/>
              <a:ext cx="4012325" cy="2402975"/>
            </a:xfrm>
            <a:custGeom>
              <a:rect b="b" l="l" r="r" t="t"/>
              <a:pathLst>
                <a:path extrusionOk="0" fill="none" h="96119" w="160493">
                  <a:moveTo>
                    <a:pt x="160492" y="96118"/>
                  </a:moveTo>
                  <a:cubicBezTo>
                    <a:pt x="160492" y="57494"/>
                    <a:pt x="135630" y="23530"/>
                    <a:pt x="99003" y="11765"/>
                  </a:cubicBezTo>
                  <a:cubicBezTo>
                    <a:pt x="62377" y="0"/>
                    <a:pt x="22420" y="13097"/>
                    <a:pt x="0" y="44397"/>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0" name="Google Shape;14520;p57"/>
            <p:cNvSpPr/>
            <p:nvPr/>
          </p:nvSpPr>
          <p:spPr>
            <a:xfrm>
              <a:off x="649648" y="670971"/>
              <a:ext cx="5183118" cy="4298214"/>
            </a:xfrm>
            <a:custGeom>
              <a:rect b="b" l="l" r="r" t="t"/>
              <a:pathLst>
                <a:path extrusionOk="0" fill="none" h="170260" w="205333">
                  <a:moveTo>
                    <a:pt x="205333" y="84575"/>
                  </a:moveTo>
                  <a:cubicBezTo>
                    <a:pt x="205333" y="51944"/>
                    <a:pt x="185133" y="22865"/>
                    <a:pt x="154721" y="11322"/>
                  </a:cubicBezTo>
                  <a:cubicBezTo>
                    <a:pt x="124088" y="1"/>
                    <a:pt x="89681" y="8880"/>
                    <a:pt x="68371" y="33520"/>
                  </a:cubicBezTo>
                  <a:lnTo>
                    <a:pt x="18869" y="33520"/>
                  </a:lnTo>
                  <a:cubicBezTo>
                    <a:pt x="8436" y="33520"/>
                    <a:pt x="1" y="41955"/>
                    <a:pt x="1" y="52388"/>
                  </a:cubicBezTo>
                  <a:cubicBezTo>
                    <a:pt x="1" y="62599"/>
                    <a:pt x="8436" y="71034"/>
                    <a:pt x="18869" y="71034"/>
                  </a:cubicBezTo>
                  <a:lnTo>
                    <a:pt x="50612" y="71034"/>
                  </a:lnTo>
                  <a:cubicBezTo>
                    <a:pt x="44175" y="108549"/>
                    <a:pt x="65929" y="145176"/>
                    <a:pt x="101668" y="157607"/>
                  </a:cubicBezTo>
                  <a:cubicBezTo>
                    <a:pt x="137629" y="170260"/>
                    <a:pt x="177363" y="155165"/>
                    <a:pt x="195788" y="121868"/>
                  </a:cubicBezTo>
                </a:path>
              </a:pathLst>
            </a:custGeom>
            <a:noFill/>
            <a:ln cap="flat" cmpd="sng" w="9525">
              <a:solidFill>
                <a:srgbClr val="445D7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1" name="Google Shape;14521;p57"/>
            <p:cNvSpPr/>
            <p:nvPr/>
          </p:nvSpPr>
          <p:spPr>
            <a:xfrm>
              <a:off x="1731700" y="1059450"/>
              <a:ext cx="5133325" cy="3762600"/>
            </a:xfrm>
            <a:custGeom>
              <a:rect b="b" l="l" r="r" t="t"/>
              <a:pathLst>
                <a:path extrusionOk="0" fill="none" h="150504" w="205333">
                  <a:moveTo>
                    <a:pt x="85685" y="0"/>
                  </a:moveTo>
                  <a:cubicBezTo>
                    <a:pt x="33297" y="222"/>
                    <a:pt x="0" y="56383"/>
                    <a:pt x="25306" y="102333"/>
                  </a:cubicBezTo>
                  <a:cubicBezTo>
                    <a:pt x="50390" y="148283"/>
                    <a:pt x="115652" y="150503"/>
                    <a:pt x="144066" y="106551"/>
                  </a:cubicBezTo>
                  <a:lnTo>
                    <a:pt x="186464" y="106551"/>
                  </a:lnTo>
                  <a:cubicBezTo>
                    <a:pt x="196897" y="106551"/>
                    <a:pt x="205332" y="98116"/>
                    <a:pt x="205332" y="87683"/>
                  </a:cubicBezTo>
                  <a:cubicBezTo>
                    <a:pt x="205332" y="77250"/>
                    <a:pt x="196897" y="68814"/>
                    <a:pt x="186464" y="68814"/>
                  </a:cubicBezTo>
                  <a:lnTo>
                    <a:pt x="154943" y="68814"/>
                  </a:lnTo>
                  <a:cubicBezTo>
                    <a:pt x="154721" y="30856"/>
                    <a:pt x="123865" y="0"/>
                    <a:pt x="85685" y="0"/>
                  </a:cubicBezTo>
                  <a:close/>
                </a:path>
              </a:pathLst>
            </a:custGeom>
            <a:noFill/>
            <a:ln cap="flat" cmpd="sng" w="9525">
              <a:solidFill>
                <a:srgbClr val="869FB1"/>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2" name="Google Shape;14522;p57"/>
            <p:cNvSpPr/>
            <p:nvPr/>
          </p:nvSpPr>
          <p:spPr>
            <a:xfrm>
              <a:off x="5965975" y="2912975"/>
              <a:ext cx="754750" cy="754775"/>
            </a:xfrm>
            <a:custGeom>
              <a:rect b="b" l="l" r="r" t="t"/>
              <a:pathLst>
                <a:path extrusionOk="0" fill="none" h="30191" w="30190">
                  <a:moveTo>
                    <a:pt x="17315" y="1"/>
                  </a:moveTo>
                  <a:cubicBezTo>
                    <a:pt x="5772" y="1"/>
                    <a:pt x="0" y="13764"/>
                    <a:pt x="7992" y="21977"/>
                  </a:cubicBezTo>
                  <a:cubicBezTo>
                    <a:pt x="16205" y="30190"/>
                    <a:pt x="30190" y="24419"/>
                    <a:pt x="30190" y="12876"/>
                  </a:cubicBezTo>
                  <a:cubicBezTo>
                    <a:pt x="30190" y="5772"/>
                    <a:pt x="24418" y="1"/>
                    <a:pt x="17315"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3" name="Google Shape;14523;p57"/>
            <p:cNvSpPr/>
            <p:nvPr/>
          </p:nvSpPr>
          <p:spPr>
            <a:xfrm>
              <a:off x="2453125" y="1464550"/>
              <a:ext cx="2874675" cy="2785900"/>
            </a:xfrm>
            <a:custGeom>
              <a:rect b="b" l="l" r="r" t="t"/>
              <a:pathLst>
                <a:path extrusionOk="0" fill="none" h="111436" w="114987">
                  <a:moveTo>
                    <a:pt x="56828" y="1"/>
                  </a:moveTo>
                  <a:cubicBezTo>
                    <a:pt x="31744" y="1"/>
                    <a:pt x="9990" y="17759"/>
                    <a:pt x="4884" y="42621"/>
                  </a:cubicBezTo>
                  <a:cubicBezTo>
                    <a:pt x="1" y="67483"/>
                    <a:pt x="13320" y="92123"/>
                    <a:pt x="36628" y="101890"/>
                  </a:cubicBezTo>
                  <a:cubicBezTo>
                    <a:pt x="59936" y="111435"/>
                    <a:pt x="87017" y="103444"/>
                    <a:pt x="101002" y="82356"/>
                  </a:cubicBezTo>
                  <a:cubicBezTo>
                    <a:pt x="114987" y="61268"/>
                    <a:pt x="112323" y="33298"/>
                    <a:pt x="94343" y="15539"/>
                  </a:cubicBezTo>
                  <a:cubicBezTo>
                    <a:pt x="84353" y="5550"/>
                    <a:pt x="71035" y="1"/>
                    <a:pt x="56828"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4" name="Google Shape;14524;p57"/>
            <p:cNvSpPr/>
            <p:nvPr/>
          </p:nvSpPr>
          <p:spPr>
            <a:xfrm>
              <a:off x="732775" y="4183825"/>
              <a:ext cx="754775" cy="760300"/>
            </a:xfrm>
            <a:custGeom>
              <a:rect b="b" l="l" r="r" t="t"/>
              <a:pathLst>
                <a:path extrusionOk="0" fill="none" h="30412" w="30191">
                  <a:moveTo>
                    <a:pt x="17315" y="0"/>
                  </a:moveTo>
                  <a:cubicBezTo>
                    <a:pt x="5772" y="0"/>
                    <a:pt x="1" y="13985"/>
                    <a:pt x="7992" y="22199"/>
                  </a:cubicBezTo>
                  <a:cubicBezTo>
                    <a:pt x="16205" y="30412"/>
                    <a:pt x="30190" y="24640"/>
                    <a:pt x="30190" y="13097"/>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5" name="Google Shape;14525;p57"/>
            <p:cNvSpPr/>
            <p:nvPr/>
          </p:nvSpPr>
          <p:spPr>
            <a:xfrm>
              <a:off x="732775" y="1669900"/>
              <a:ext cx="754775" cy="754750"/>
            </a:xfrm>
            <a:custGeom>
              <a:rect b="b" l="l" r="r" t="t"/>
              <a:pathLst>
                <a:path extrusionOk="0" fill="none" h="30190" w="30191">
                  <a:moveTo>
                    <a:pt x="17315" y="0"/>
                  </a:moveTo>
                  <a:cubicBezTo>
                    <a:pt x="5772" y="0"/>
                    <a:pt x="1" y="13985"/>
                    <a:pt x="8214" y="22198"/>
                  </a:cubicBezTo>
                  <a:cubicBezTo>
                    <a:pt x="16205" y="30189"/>
                    <a:pt x="30190" y="24418"/>
                    <a:pt x="30190" y="12875"/>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26" name="Google Shape;14526;p57"/>
          <p:cNvGrpSpPr/>
          <p:nvPr/>
        </p:nvGrpSpPr>
        <p:grpSpPr>
          <a:xfrm>
            <a:off x="2308457" y="970936"/>
            <a:ext cx="767704" cy="815489"/>
            <a:chOff x="2499700" y="1135950"/>
            <a:chExt cx="732402" cy="777990"/>
          </a:xfrm>
        </p:grpSpPr>
        <p:grpSp>
          <p:nvGrpSpPr>
            <p:cNvPr id="14527" name="Google Shape;14527;p57"/>
            <p:cNvGrpSpPr/>
            <p:nvPr/>
          </p:nvGrpSpPr>
          <p:grpSpPr>
            <a:xfrm>
              <a:off x="2499700" y="1135950"/>
              <a:ext cx="732402" cy="694705"/>
              <a:chOff x="2499700" y="1135950"/>
              <a:chExt cx="732402" cy="694705"/>
            </a:xfrm>
          </p:grpSpPr>
          <p:sp>
            <p:nvSpPr>
              <p:cNvPr id="14528" name="Google Shape;14528;p57"/>
              <p:cNvSpPr/>
              <p:nvPr/>
            </p:nvSpPr>
            <p:spPr>
              <a:xfrm>
                <a:off x="2721907" y="1135950"/>
                <a:ext cx="288719" cy="199571"/>
              </a:xfrm>
              <a:custGeom>
                <a:rect b="b" l="l" r="r" t="t"/>
                <a:pathLst>
                  <a:path extrusionOk="0" h="56376" w="81559">
                    <a:moveTo>
                      <a:pt x="40780" y="1"/>
                    </a:moveTo>
                    <a:cubicBezTo>
                      <a:pt x="38862" y="1"/>
                      <a:pt x="36944" y="556"/>
                      <a:pt x="35329" y="1666"/>
                    </a:cubicBezTo>
                    <a:cubicBezTo>
                      <a:pt x="24427" y="9338"/>
                      <a:pt x="1211" y="28718"/>
                      <a:pt x="0" y="51329"/>
                    </a:cubicBezTo>
                    <a:lnTo>
                      <a:pt x="1211" y="51732"/>
                    </a:lnTo>
                    <a:cubicBezTo>
                      <a:pt x="4845" y="52944"/>
                      <a:pt x="8479" y="54357"/>
                      <a:pt x="12113" y="56174"/>
                    </a:cubicBezTo>
                    <a:lnTo>
                      <a:pt x="12113" y="53145"/>
                    </a:lnTo>
                    <a:cubicBezTo>
                      <a:pt x="12113" y="36591"/>
                      <a:pt x="29071" y="22662"/>
                      <a:pt x="36944" y="17009"/>
                    </a:cubicBezTo>
                    <a:cubicBezTo>
                      <a:pt x="38155" y="16202"/>
                      <a:pt x="39467" y="15798"/>
                      <a:pt x="40780" y="15798"/>
                    </a:cubicBezTo>
                    <a:cubicBezTo>
                      <a:pt x="42092" y="15798"/>
                      <a:pt x="43404" y="16202"/>
                      <a:pt x="44615" y="17009"/>
                    </a:cubicBezTo>
                    <a:cubicBezTo>
                      <a:pt x="52489" y="22662"/>
                      <a:pt x="69446" y="36591"/>
                      <a:pt x="69446" y="53145"/>
                    </a:cubicBezTo>
                    <a:lnTo>
                      <a:pt x="69446" y="56376"/>
                    </a:lnTo>
                    <a:cubicBezTo>
                      <a:pt x="72878" y="54559"/>
                      <a:pt x="76512" y="53145"/>
                      <a:pt x="80146" y="51934"/>
                    </a:cubicBezTo>
                    <a:lnTo>
                      <a:pt x="81559" y="51530"/>
                    </a:lnTo>
                    <a:cubicBezTo>
                      <a:pt x="80751" y="28920"/>
                      <a:pt x="57132" y="9540"/>
                      <a:pt x="46230" y="1666"/>
                    </a:cubicBezTo>
                    <a:cubicBezTo>
                      <a:pt x="44615" y="556"/>
                      <a:pt x="42697" y="1"/>
                      <a:pt x="4078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9" name="Google Shape;14529;p57"/>
              <p:cNvSpPr/>
              <p:nvPr/>
            </p:nvSpPr>
            <p:spPr>
              <a:xfrm>
                <a:off x="2499700" y="1313180"/>
                <a:ext cx="225119" cy="278853"/>
              </a:xfrm>
              <a:custGeom>
                <a:rect b="b" l="l" r="r" t="t"/>
                <a:pathLst>
                  <a:path extrusionOk="0" h="78772" w="63593">
                    <a:moveTo>
                      <a:pt x="53819" y="1"/>
                    </a:moveTo>
                    <a:cubicBezTo>
                      <a:pt x="53376" y="1"/>
                      <a:pt x="52933" y="13"/>
                      <a:pt x="52489" y="39"/>
                    </a:cubicBezTo>
                    <a:cubicBezTo>
                      <a:pt x="33311" y="39"/>
                      <a:pt x="13527" y="12758"/>
                      <a:pt x="4442" y="19420"/>
                    </a:cubicBezTo>
                    <a:cubicBezTo>
                      <a:pt x="1212" y="21842"/>
                      <a:pt x="1" y="26082"/>
                      <a:pt x="1212" y="29917"/>
                    </a:cubicBezTo>
                    <a:cubicBezTo>
                      <a:pt x="5048" y="42434"/>
                      <a:pt x="16353" y="70697"/>
                      <a:pt x="37550" y="78772"/>
                    </a:cubicBezTo>
                    <a:cubicBezTo>
                      <a:pt x="37752" y="78368"/>
                      <a:pt x="37954" y="77964"/>
                      <a:pt x="38156" y="77561"/>
                    </a:cubicBezTo>
                    <a:cubicBezTo>
                      <a:pt x="40377" y="74533"/>
                      <a:pt x="43001" y="71504"/>
                      <a:pt x="45827" y="68678"/>
                    </a:cubicBezTo>
                    <a:cubicBezTo>
                      <a:pt x="44818" y="68476"/>
                      <a:pt x="43809" y="68072"/>
                      <a:pt x="42799" y="67871"/>
                    </a:cubicBezTo>
                    <a:cubicBezTo>
                      <a:pt x="27255" y="62824"/>
                      <a:pt x="19179" y="42232"/>
                      <a:pt x="16151" y="32946"/>
                    </a:cubicBezTo>
                    <a:cubicBezTo>
                      <a:pt x="15344" y="30321"/>
                      <a:pt x="16353" y="27293"/>
                      <a:pt x="18574" y="25678"/>
                    </a:cubicBezTo>
                    <a:cubicBezTo>
                      <a:pt x="25034" y="20833"/>
                      <a:pt x="38963" y="11748"/>
                      <a:pt x="52489" y="11748"/>
                    </a:cubicBezTo>
                    <a:cubicBezTo>
                      <a:pt x="55316" y="11748"/>
                      <a:pt x="57940" y="12152"/>
                      <a:pt x="60564" y="12960"/>
                    </a:cubicBezTo>
                    <a:cubicBezTo>
                      <a:pt x="61574" y="13363"/>
                      <a:pt x="62583" y="13767"/>
                      <a:pt x="63593" y="14171"/>
                    </a:cubicBezTo>
                    <a:cubicBezTo>
                      <a:pt x="62987" y="10335"/>
                      <a:pt x="62785" y="6701"/>
                      <a:pt x="62785" y="2866"/>
                    </a:cubicBezTo>
                    <a:lnTo>
                      <a:pt x="62785" y="1452"/>
                    </a:lnTo>
                    <a:cubicBezTo>
                      <a:pt x="59796" y="573"/>
                      <a:pt x="56808" y="1"/>
                      <a:pt x="53819"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0" name="Google Shape;14530;p57"/>
              <p:cNvSpPr/>
              <p:nvPr/>
            </p:nvSpPr>
            <p:spPr>
              <a:xfrm>
                <a:off x="2721907" y="1317604"/>
                <a:ext cx="53599" cy="72899"/>
              </a:xfrm>
              <a:custGeom>
                <a:rect b="b" l="l" r="r" t="t"/>
                <a:pathLst>
                  <a:path extrusionOk="0" h="20593" w="15141">
                    <a:moveTo>
                      <a:pt x="0" y="1"/>
                    </a:moveTo>
                    <a:lnTo>
                      <a:pt x="0" y="1414"/>
                    </a:lnTo>
                    <a:cubicBezTo>
                      <a:pt x="0" y="5249"/>
                      <a:pt x="202" y="9085"/>
                      <a:pt x="808" y="12921"/>
                    </a:cubicBezTo>
                    <a:cubicBezTo>
                      <a:pt x="5653" y="14738"/>
                      <a:pt x="9892" y="17362"/>
                      <a:pt x="13930" y="20592"/>
                    </a:cubicBezTo>
                    <a:cubicBezTo>
                      <a:pt x="14333" y="20188"/>
                      <a:pt x="14737" y="19785"/>
                      <a:pt x="15141" y="19583"/>
                    </a:cubicBezTo>
                    <a:cubicBezTo>
                      <a:pt x="13324" y="14738"/>
                      <a:pt x="12315" y="9893"/>
                      <a:pt x="12113" y="4846"/>
                    </a:cubicBezTo>
                    <a:cubicBezTo>
                      <a:pt x="8681" y="3029"/>
                      <a:pt x="5047" y="1414"/>
                      <a:pt x="1211" y="404"/>
                    </a:cubicBezTo>
                    <a:lnTo>
                      <a:pt x="0" y="1"/>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1" name="Google Shape;14531;p57"/>
              <p:cNvSpPr/>
              <p:nvPr/>
            </p:nvSpPr>
            <p:spPr>
              <a:xfrm>
                <a:off x="2764773" y="1334751"/>
                <a:ext cx="47171" cy="52173"/>
              </a:xfrm>
              <a:custGeom>
                <a:rect b="b" l="l" r="r" t="t"/>
                <a:pathLst>
                  <a:path extrusionOk="0" h="14738" w="13325">
                    <a:moveTo>
                      <a:pt x="1" y="1"/>
                    </a:moveTo>
                    <a:cubicBezTo>
                      <a:pt x="203" y="5048"/>
                      <a:pt x="1212" y="9893"/>
                      <a:pt x="3029" y="14738"/>
                    </a:cubicBezTo>
                    <a:cubicBezTo>
                      <a:pt x="6259" y="12315"/>
                      <a:pt x="9691" y="10498"/>
                      <a:pt x="13325" y="9085"/>
                    </a:cubicBezTo>
                    <a:cubicBezTo>
                      <a:pt x="9287" y="5451"/>
                      <a:pt x="4846" y="2423"/>
                      <a:pt x="1"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2" name="Google Shape;14532;p57"/>
              <p:cNvSpPr/>
              <p:nvPr/>
            </p:nvSpPr>
            <p:spPr>
              <a:xfrm>
                <a:off x="2554001" y="1354757"/>
                <a:ext cx="187956" cy="201536"/>
              </a:xfrm>
              <a:custGeom>
                <a:rect b="b" l="l" r="r" t="t"/>
                <a:pathLst>
                  <a:path extrusionOk="0" h="56931" w="53095">
                    <a:moveTo>
                      <a:pt x="37146" y="0"/>
                    </a:moveTo>
                    <a:cubicBezTo>
                      <a:pt x="23620" y="0"/>
                      <a:pt x="9489" y="9085"/>
                      <a:pt x="3231" y="13930"/>
                    </a:cubicBezTo>
                    <a:cubicBezTo>
                      <a:pt x="808" y="15545"/>
                      <a:pt x="1" y="18573"/>
                      <a:pt x="808" y="21198"/>
                    </a:cubicBezTo>
                    <a:cubicBezTo>
                      <a:pt x="3634" y="30282"/>
                      <a:pt x="11710" y="51076"/>
                      <a:pt x="27456" y="56123"/>
                    </a:cubicBezTo>
                    <a:cubicBezTo>
                      <a:pt x="28466" y="56324"/>
                      <a:pt x="29273" y="56728"/>
                      <a:pt x="30282" y="56930"/>
                    </a:cubicBezTo>
                    <a:cubicBezTo>
                      <a:pt x="34926" y="52287"/>
                      <a:pt x="40174" y="48249"/>
                      <a:pt x="46029" y="45221"/>
                    </a:cubicBezTo>
                    <a:cubicBezTo>
                      <a:pt x="46029" y="44414"/>
                      <a:pt x="46029" y="43404"/>
                      <a:pt x="46029" y="42395"/>
                    </a:cubicBezTo>
                    <a:cubicBezTo>
                      <a:pt x="45827" y="34118"/>
                      <a:pt x="48452" y="25841"/>
                      <a:pt x="53095" y="18977"/>
                    </a:cubicBezTo>
                    <a:cubicBezTo>
                      <a:pt x="50672" y="13728"/>
                      <a:pt x="49057" y="8075"/>
                      <a:pt x="48250" y="2423"/>
                    </a:cubicBezTo>
                    <a:cubicBezTo>
                      <a:pt x="47240" y="2019"/>
                      <a:pt x="46231" y="1615"/>
                      <a:pt x="45221" y="1413"/>
                    </a:cubicBezTo>
                    <a:cubicBezTo>
                      <a:pt x="42597" y="404"/>
                      <a:pt x="39771" y="0"/>
                      <a:pt x="3714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3" name="Google Shape;14533;p57"/>
              <p:cNvSpPr/>
              <p:nvPr/>
            </p:nvSpPr>
            <p:spPr>
              <a:xfrm>
                <a:off x="2724763" y="1363329"/>
                <a:ext cx="46455" cy="58605"/>
              </a:xfrm>
              <a:custGeom>
                <a:rect b="b" l="l" r="r" t="t"/>
                <a:pathLst>
                  <a:path extrusionOk="0" h="16555" w="13123">
                    <a:moveTo>
                      <a:pt x="1" y="1"/>
                    </a:moveTo>
                    <a:lnTo>
                      <a:pt x="1" y="1"/>
                    </a:lnTo>
                    <a:cubicBezTo>
                      <a:pt x="1010" y="5653"/>
                      <a:pt x="2625" y="11306"/>
                      <a:pt x="4846" y="16555"/>
                    </a:cubicBezTo>
                    <a:cubicBezTo>
                      <a:pt x="6461" y="14334"/>
                      <a:pt x="8076" y="12315"/>
                      <a:pt x="10095" y="10297"/>
                    </a:cubicBezTo>
                    <a:cubicBezTo>
                      <a:pt x="10902" y="9489"/>
                      <a:pt x="12113" y="8480"/>
                      <a:pt x="13123" y="7672"/>
                    </a:cubicBezTo>
                    <a:cubicBezTo>
                      <a:pt x="9085" y="4442"/>
                      <a:pt x="4846" y="1818"/>
                      <a:pt x="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4" name="Google Shape;14534;p57"/>
              <p:cNvSpPr/>
              <p:nvPr/>
            </p:nvSpPr>
            <p:spPr>
              <a:xfrm>
                <a:off x="2587581" y="1591246"/>
                <a:ext cx="277288" cy="238695"/>
              </a:xfrm>
              <a:custGeom>
                <a:rect b="b" l="l" r="r" t="t"/>
                <a:pathLst>
                  <a:path extrusionOk="0" h="67428" w="78330">
                    <a:moveTo>
                      <a:pt x="12719" y="0"/>
                    </a:moveTo>
                    <a:cubicBezTo>
                      <a:pt x="1" y="18977"/>
                      <a:pt x="7672" y="48451"/>
                      <a:pt x="11912" y="61169"/>
                    </a:cubicBezTo>
                    <a:cubicBezTo>
                      <a:pt x="13123" y="64803"/>
                      <a:pt x="16555" y="67428"/>
                      <a:pt x="20593" y="67428"/>
                    </a:cubicBezTo>
                    <a:lnTo>
                      <a:pt x="22006" y="67428"/>
                    </a:lnTo>
                    <a:cubicBezTo>
                      <a:pt x="35935" y="67428"/>
                      <a:pt x="64602" y="65207"/>
                      <a:pt x="78330" y="48047"/>
                    </a:cubicBezTo>
                    <a:cubicBezTo>
                      <a:pt x="78128" y="47643"/>
                      <a:pt x="77724" y="47442"/>
                      <a:pt x="77522" y="47038"/>
                    </a:cubicBezTo>
                    <a:cubicBezTo>
                      <a:pt x="75302" y="43808"/>
                      <a:pt x="73283" y="40578"/>
                      <a:pt x="71466" y="37146"/>
                    </a:cubicBezTo>
                    <a:cubicBezTo>
                      <a:pt x="70860" y="37953"/>
                      <a:pt x="70457" y="38761"/>
                      <a:pt x="69851" y="39568"/>
                    </a:cubicBezTo>
                    <a:cubicBezTo>
                      <a:pt x="60363" y="52489"/>
                      <a:pt x="39367" y="54104"/>
                      <a:pt x="29273" y="54104"/>
                    </a:cubicBezTo>
                    <a:lnTo>
                      <a:pt x="28466" y="54104"/>
                    </a:lnTo>
                    <a:cubicBezTo>
                      <a:pt x="25640" y="54104"/>
                      <a:pt x="23015" y="52287"/>
                      <a:pt x="22208" y="49662"/>
                    </a:cubicBezTo>
                    <a:cubicBezTo>
                      <a:pt x="19179" y="40578"/>
                      <a:pt x="13527" y="18977"/>
                      <a:pt x="23217" y="5855"/>
                    </a:cubicBezTo>
                    <a:cubicBezTo>
                      <a:pt x="23823" y="4845"/>
                      <a:pt x="24428" y="4038"/>
                      <a:pt x="25236" y="3230"/>
                    </a:cubicBezTo>
                    <a:cubicBezTo>
                      <a:pt x="21400" y="2625"/>
                      <a:pt x="17766" y="1817"/>
                      <a:pt x="14132" y="606"/>
                    </a:cubicBezTo>
                    <a:cubicBezTo>
                      <a:pt x="13527" y="404"/>
                      <a:pt x="13123" y="202"/>
                      <a:pt x="12719"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5" name="Google Shape;14535;p57"/>
              <p:cNvSpPr/>
              <p:nvPr/>
            </p:nvSpPr>
            <p:spPr>
              <a:xfrm>
                <a:off x="2631881" y="1556237"/>
                <a:ext cx="95768" cy="46455"/>
              </a:xfrm>
              <a:custGeom>
                <a:rect b="b" l="l" r="r" t="t"/>
                <a:pathLst>
                  <a:path extrusionOk="0" h="13123" w="27053">
                    <a:moveTo>
                      <a:pt x="8277" y="0"/>
                    </a:moveTo>
                    <a:cubicBezTo>
                      <a:pt x="5451" y="2826"/>
                      <a:pt x="3029" y="5653"/>
                      <a:pt x="808" y="8883"/>
                    </a:cubicBezTo>
                    <a:cubicBezTo>
                      <a:pt x="404" y="9286"/>
                      <a:pt x="202" y="9690"/>
                      <a:pt x="0" y="9892"/>
                    </a:cubicBezTo>
                    <a:cubicBezTo>
                      <a:pt x="606" y="10094"/>
                      <a:pt x="1010" y="10296"/>
                      <a:pt x="1414" y="10498"/>
                    </a:cubicBezTo>
                    <a:cubicBezTo>
                      <a:pt x="5047" y="11709"/>
                      <a:pt x="8883" y="12517"/>
                      <a:pt x="12719" y="13122"/>
                    </a:cubicBezTo>
                    <a:cubicBezTo>
                      <a:pt x="16554" y="8277"/>
                      <a:pt x="21601" y="4240"/>
                      <a:pt x="27052" y="1211"/>
                    </a:cubicBezTo>
                    <a:lnTo>
                      <a:pt x="27052" y="1211"/>
                    </a:lnTo>
                    <a:cubicBezTo>
                      <a:pt x="25033" y="1615"/>
                      <a:pt x="23015" y="1615"/>
                      <a:pt x="20996" y="1615"/>
                    </a:cubicBezTo>
                    <a:cubicBezTo>
                      <a:pt x="16756" y="1615"/>
                      <a:pt x="12517" y="1009"/>
                      <a:pt x="827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6" name="Google Shape;14536;p57"/>
              <p:cNvSpPr/>
              <p:nvPr/>
            </p:nvSpPr>
            <p:spPr>
              <a:xfrm>
                <a:off x="2661889" y="1514798"/>
                <a:ext cx="66467" cy="47170"/>
              </a:xfrm>
              <a:custGeom>
                <a:rect b="b" l="l" r="r" t="t"/>
                <a:pathLst>
                  <a:path extrusionOk="0" h="13325" w="18776">
                    <a:moveTo>
                      <a:pt x="15747" y="0"/>
                    </a:moveTo>
                    <a:cubicBezTo>
                      <a:pt x="9892" y="3028"/>
                      <a:pt x="4644" y="7066"/>
                      <a:pt x="0" y="11709"/>
                    </a:cubicBezTo>
                    <a:cubicBezTo>
                      <a:pt x="4038" y="12718"/>
                      <a:pt x="8277" y="13324"/>
                      <a:pt x="12517" y="13324"/>
                    </a:cubicBezTo>
                    <a:cubicBezTo>
                      <a:pt x="14536" y="13324"/>
                      <a:pt x="16756" y="13122"/>
                      <a:pt x="18775" y="12920"/>
                    </a:cubicBezTo>
                    <a:cubicBezTo>
                      <a:pt x="16958" y="8883"/>
                      <a:pt x="16151" y="4441"/>
                      <a:pt x="1574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7" name="Google Shape;14537;p57"/>
              <p:cNvSpPr/>
              <p:nvPr/>
            </p:nvSpPr>
            <p:spPr>
              <a:xfrm>
                <a:off x="2635452" y="1602677"/>
                <a:ext cx="205108" cy="180094"/>
              </a:xfrm>
              <a:custGeom>
                <a:rect b="b" l="l" r="r" t="t"/>
                <a:pathLst>
                  <a:path extrusionOk="0" h="50874" w="57940">
                    <a:moveTo>
                      <a:pt x="11710" y="0"/>
                    </a:moveTo>
                    <a:cubicBezTo>
                      <a:pt x="10902" y="808"/>
                      <a:pt x="10297" y="1615"/>
                      <a:pt x="9691" y="2625"/>
                    </a:cubicBezTo>
                    <a:cubicBezTo>
                      <a:pt x="1" y="15949"/>
                      <a:pt x="5653" y="37348"/>
                      <a:pt x="8682" y="46432"/>
                    </a:cubicBezTo>
                    <a:cubicBezTo>
                      <a:pt x="9489" y="49057"/>
                      <a:pt x="12114" y="50874"/>
                      <a:pt x="14940" y="50874"/>
                    </a:cubicBezTo>
                    <a:lnTo>
                      <a:pt x="15747" y="50874"/>
                    </a:lnTo>
                    <a:cubicBezTo>
                      <a:pt x="25841" y="50874"/>
                      <a:pt x="46837" y="49259"/>
                      <a:pt x="56325" y="36338"/>
                    </a:cubicBezTo>
                    <a:cubicBezTo>
                      <a:pt x="56931" y="35531"/>
                      <a:pt x="57334" y="34723"/>
                      <a:pt x="57940" y="33916"/>
                    </a:cubicBezTo>
                    <a:cubicBezTo>
                      <a:pt x="54508" y="27052"/>
                      <a:pt x="52085" y="19582"/>
                      <a:pt x="51278" y="11911"/>
                    </a:cubicBezTo>
                    <a:cubicBezTo>
                      <a:pt x="45222" y="9892"/>
                      <a:pt x="39771" y="6460"/>
                      <a:pt x="35330" y="2019"/>
                    </a:cubicBezTo>
                    <a:cubicBezTo>
                      <a:pt x="34522" y="1413"/>
                      <a:pt x="33916" y="606"/>
                      <a:pt x="33311" y="0"/>
                    </a:cubicBezTo>
                    <a:cubicBezTo>
                      <a:pt x="29677" y="606"/>
                      <a:pt x="26043" y="808"/>
                      <a:pt x="22409" y="808"/>
                    </a:cubicBezTo>
                    <a:cubicBezTo>
                      <a:pt x="18776" y="808"/>
                      <a:pt x="15142" y="606"/>
                      <a:pt x="117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8" name="Google Shape;14538;p57"/>
              <p:cNvSpPr/>
              <p:nvPr/>
            </p:nvSpPr>
            <p:spPr>
              <a:xfrm>
                <a:off x="2676892" y="1560523"/>
                <a:ext cx="76471" cy="45025"/>
              </a:xfrm>
              <a:custGeom>
                <a:rect b="b" l="l" r="r" t="t"/>
                <a:pathLst>
                  <a:path extrusionOk="0" h="12719" w="21602">
                    <a:moveTo>
                      <a:pt x="14334" y="0"/>
                    </a:moveTo>
                    <a:cubicBezTo>
                      <a:pt x="8883" y="3029"/>
                      <a:pt x="3836" y="7066"/>
                      <a:pt x="1" y="11911"/>
                    </a:cubicBezTo>
                    <a:cubicBezTo>
                      <a:pt x="3433" y="12517"/>
                      <a:pt x="7067" y="12719"/>
                      <a:pt x="10700" y="12719"/>
                    </a:cubicBezTo>
                    <a:cubicBezTo>
                      <a:pt x="14334" y="12719"/>
                      <a:pt x="17968" y="12517"/>
                      <a:pt x="21602" y="11911"/>
                    </a:cubicBezTo>
                    <a:cubicBezTo>
                      <a:pt x="18574" y="8277"/>
                      <a:pt x="16151" y="4240"/>
                      <a:pt x="1433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9" name="Google Shape;14539;p57"/>
              <p:cNvSpPr/>
              <p:nvPr/>
            </p:nvSpPr>
            <p:spPr>
              <a:xfrm>
                <a:off x="2864801" y="1592672"/>
                <a:ext cx="278003" cy="237984"/>
              </a:xfrm>
              <a:custGeom>
                <a:rect b="b" l="l" r="r" t="t"/>
                <a:pathLst>
                  <a:path extrusionOk="0" h="67227" w="78532">
                    <a:moveTo>
                      <a:pt x="66015" y="1"/>
                    </a:moveTo>
                    <a:cubicBezTo>
                      <a:pt x="65611" y="203"/>
                      <a:pt x="65208" y="405"/>
                      <a:pt x="64804" y="405"/>
                    </a:cubicBezTo>
                    <a:cubicBezTo>
                      <a:pt x="61170" y="1616"/>
                      <a:pt x="57334" y="2625"/>
                      <a:pt x="53499" y="3231"/>
                    </a:cubicBezTo>
                    <a:cubicBezTo>
                      <a:pt x="54104" y="4038"/>
                      <a:pt x="54710" y="4644"/>
                      <a:pt x="55315" y="5653"/>
                    </a:cubicBezTo>
                    <a:cubicBezTo>
                      <a:pt x="65006" y="18977"/>
                      <a:pt x="59555" y="40377"/>
                      <a:pt x="56325" y="49461"/>
                    </a:cubicBezTo>
                    <a:cubicBezTo>
                      <a:pt x="55517" y="52086"/>
                      <a:pt x="52893" y="53902"/>
                      <a:pt x="50269" y="53902"/>
                    </a:cubicBezTo>
                    <a:lnTo>
                      <a:pt x="49259" y="53902"/>
                    </a:lnTo>
                    <a:cubicBezTo>
                      <a:pt x="39165" y="53902"/>
                      <a:pt x="18170" y="52287"/>
                      <a:pt x="8883" y="39367"/>
                    </a:cubicBezTo>
                    <a:cubicBezTo>
                      <a:pt x="8076" y="38560"/>
                      <a:pt x="7470" y="37550"/>
                      <a:pt x="7067" y="36743"/>
                    </a:cubicBezTo>
                    <a:cubicBezTo>
                      <a:pt x="5250" y="40175"/>
                      <a:pt x="3231" y="43405"/>
                      <a:pt x="1010" y="46433"/>
                    </a:cubicBezTo>
                    <a:cubicBezTo>
                      <a:pt x="808" y="46837"/>
                      <a:pt x="405" y="47240"/>
                      <a:pt x="1" y="47644"/>
                    </a:cubicBezTo>
                    <a:cubicBezTo>
                      <a:pt x="13729" y="65006"/>
                      <a:pt x="42597" y="67226"/>
                      <a:pt x="56527" y="67226"/>
                    </a:cubicBezTo>
                    <a:lnTo>
                      <a:pt x="57738" y="67226"/>
                    </a:lnTo>
                    <a:cubicBezTo>
                      <a:pt x="61776" y="67226"/>
                      <a:pt x="65409" y="64602"/>
                      <a:pt x="66621" y="60968"/>
                    </a:cubicBezTo>
                    <a:cubicBezTo>
                      <a:pt x="70860" y="48250"/>
                      <a:pt x="78532" y="18977"/>
                      <a:pt x="66015"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0" name="Google Shape;14540;p57"/>
              <p:cNvSpPr/>
              <p:nvPr/>
            </p:nvSpPr>
            <p:spPr>
              <a:xfrm>
                <a:off x="2840508" y="1660548"/>
                <a:ext cx="49316" cy="100770"/>
              </a:xfrm>
              <a:custGeom>
                <a:rect b="b" l="l" r="r" t="t"/>
                <a:pathLst>
                  <a:path extrusionOk="0" h="28466" w="13931">
                    <a:moveTo>
                      <a:pt x="6865" y="0"/>
                    </a:moveTo>
                    <a:cubicBezTo>
                      <a:pt x="5855" y="6259"/>
                      <a:pt x="3433" y="12113"/>
                      <a:pt x="1" y="17564"/>
                    </a:cubicBezTo>
                    <a:cubicBezTo>
                      <a:pt x="1818" y="20996"/>
                      <a:pt x="3837" y="24428"/>
                      <a:pt x="6057" y="27658"/>
                    </a:cubicBezTo>
                    <a:cubicBezTo>
                      <a:pt x="6259" y="27860"/>
                      <a:pt x="6663" y="28263"/>
                      <a:pt x="6865" y="28465"/>
                    </a:cubicBezTo>
                    <a:cubicBezTo>
                      <a:pt x="7269" y="28061"/>
                      <a:pt x="7470" y="27860"/>
                      <a:pt x="7874" y="27456"/>
                    </a:cubicBezTo>
                    <a:cubicBezTo>
                      <a:pt x="10095" y="24226"/>
                      <a:pt x="12114" y="20996"/>
                      <a:pt x="13931" y="17564"/>
                    </a:cubicBezTo>
                    <a:cubicBezTo>
                      <a:pt x="10297" y="12113"/>
                      <a:pt x="8076" y="6259"/>
                      <a:pt x="6865"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1" name="Google Shape;14541;p57"/>
              <p:cNvSpPr/>
              <p:nvPr/>
            </p:nvSpPr>
            <p:spPr>
              <a:xfrm>
                <a:off x="2816930" y="1644831"/>
                <a:ext cx="47886" cy="77898"/>
              </a:xfrm>
              <a:custGeom>
                <a:rect b="b" l="l" r="r" t="t"/>
                <a:pathLst>
                  <a:path extrusionOk="0" h="22005" w="13527">
                    <a:moveTo>
                      <a:pt x="1" y="0"/>
                    </a:moveTo>
                    <a:lnTo>
                      <a:pt x="1" y="0"/>
                    </a:lnTo>
                    <a:cubicBezTo>
                      <a:pt x="808" y="7671"/>
                      <a:pt x="3231" y="15141"/>
                      <a:pt x="6663" y="22005"/>
                    </a:cubicBezTo>
                    <a:cubicBezTo>
                      <a:pt x="10095" y="16554"/>
                      <a:pt x="12517" y="10700"/>
                      <a:pt x="13527" y="4441"/>
                    </a:cubicBezTo>
                    <a:cubicBezTo>
                      <a:pt x="13527" y="3836"/>
                      <a:pt x="13325" y="3028"/>
                      <a:pt x="13325" y="2221"/>
                    </a:cubicBezTo>
                    <a:cubicBezTo>
                      <a:pt x="8682" y="2221"/>
                      <a:pt x="4240" y="1413"/>
                      <a:pt x="1"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2" name="Google Shape;14542;p57"/>
              <p:cNvSpPr/>
              <p:nvPr/>
            </p:nvSpPr>
            <p:spPr>
              <a:xfrm>
                <a:off x="2889093" y="1602677"/>
                <a:ext cx="205823" cy="180809"/>
              </a:xfrm>
              <a:custGeom>
                <a:rect b="b" l="l" r="r" t="t"/>
                <a:pathLst>
                  <a:path extrusionOk="0" h="51076" w="58142">
                    <a:moveTo>
                      <a:pt x="24428" y="0"/>
                    </a:moveTo>
                    <a:cubicBezTo>
                      <a:pt x="23822" y="808"/>
                      <a:pt x="23419" y="1413"/>
                      <a:pt x="22813" y="2019"/>
                    </a:cubicBezTo>
                    <a:cubicBezTo>
                      <a:pt x="18170" y="6460"/>
                      <a:pt x="12719" y="9892"/>
                      <a:pt x="6865" y="11911"/>
                    </a:cubicBezTo>
                    <a:cubicBezTo>
                      <a:pt x="5855" y="19582"/>
                      <a:pt x="3634" y="27052"/>
                      <a:pt x="1" y="33916"/>
                    </a:cubicBezTo>
                    <a:cubicBezTo>
                      <a:pt x="606" y="34723"/>
                      <a:pt x="1212" y="35733"/>
                      <a:pt x="1818" y="36540"/>
                    </a:cubicBezTo>
                    <a:cubicBezTo>
                      <a:pt x="11306" y="49460"/>
                      <a:pt x="32301" y="51075"/>
                      <a:pt x="42395" y="51075"/>
                    </a:cubicBezTo>
                    <a:lnTo>
                      <a:pt x="43203" y="51075"/>
                    </a:lnTo>
                    <a:cubicBezTo>
                      <a:pt x="46029" y="51075"/>
                      <a:pt x="48451" y="49259"/>
                      <a:pt x="49461" y="46634"/>
                    </a:cubicBezTo>
                    <a:cubicBezTo>
                      <a:pt x="52489" y="37550"/>
                      <a:pt x="58142" y="15949"/>
                      <a:pt x="48451" y="2826"/>
                    </a:cubicBezTo>
                    <a:cubicBezTo>
                      <a:pt x="47846" y="1817"/>
                      <a:pt x="47240" y="1211"/>
                      <a:pt x="46433" y="404"/>
                    </a:cubicBezTo>
                    <a:cubicBezTo>
                      <a:pt x="43001" y="808"/>
                      <a:pt x="39569" y="1211"/>
                      <a:pt x="35935" y="1211"/>
                    </a:cubicBezTo>
                    <a:cubicBezTo>
                      <a:pt x="32099" y="1211"/>
                      <a:pt x="28264" y="808"/>
                      <a:pt x="2442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3" name="Google Shape;14543;p57"/>
              <p:cNvSpPr/>
              <p:nvPr/>
            </p:nvSpPr>
            <p:spPr>
              <a:xfrm>
                <a:off x="2864801" y="1644831"/>
                <a:ext cx="48601" cy="77898"/>
              </a:xfrm>
              <a:custGeom>
                <a:rect b="b" l="l" r="r" t="t"/>
                <a:pathLst>
                  <a:path extrusionOk="0" h="22005" w="13729">
                    <a:moveTo>
                      <a:pt x="13729" y="0"/>
                    </a:moveTo>
                    <a:cubicBezTo>
                      <a:pt x="9287" y="1413"/>
                      <a:pt x="4846" y="2221"/>
                      <a:pt x="405" y="2221"/>
                    </a:cubicBezTo>
                    <a:cubicBezTo>
                      <a:pt x="405" y="3028"/>
                      <a:pt x="203" y="3836"/>
                      <a:pt x="1" y="4441"/>
                    </a:cubicBezTo>
                    <a:cubicBezTo>
                      <a:pt x="1212" y="10700"/>
                      <a:pt x="3433" y="16554"/>
                      <a:pt x="7067" y="22005"/>
                    </a:cubicBezTo>
                    <a:cubicBezTo>
                      <a:pt x="10498" y="15141"/>
                      <a:pt x="12719" y="7671"/>
                      <a:pt x="137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4" name="Google Shape;14544;p57"/>
              <p:cNvSpPr/>
              <p:nvPr/>
            </p:nvSpPr>
            <p:spPr>
              <a:xfrm>
                <a:off x="2864086" y="1653402"/>
                <a:ext cx="2149" cy="7151"/>
              </a:xfrm>
              <a:custGeom>
                <a:rect b="b" l="l" r="r" t="t"/>
                <a:pathLst>
                  <a:path extrusionOk="0" h="2020" w="607">
                    <a:moveTo>
                      <a:pt x="1" y="1"/>
                    </a:moveTo>
                    <a:cubicBezTo>
                      <a:pt x="1" y="606"/>
                      <a:pt x="203" y="1414"/>
                      <a:pt x="203" y="2019"/>
                    </a:cubicBezTo>
                    <a:cubicBezTo>
                      <a:pt x="405" y="1414"/>
                      <a:pt x="405" y="606"/>
                      <a:pt x="607" y="1"/>
                    </a:cubicBez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5" name="Google Shape;14545;p57"/>
              <p:cNvSpPr/>
              <p:nvPr/>
            </p:nvSpPr>
            <p:spPr>
              <a:xfrm>
                <a:off x="3006983" y="1313318"/>
                <a:ext cx="225119" cy="279430"/>
              </a:xfrm>
              <a:custGeom>
                <a:rect b="b" l="l" r="r" t="t"/>
                <a:pathLst>
                  <a:path extrusionOk="0" h="78935" w="63593">
                    <a:moveTo>
                      <a:pt x="11104" y="0"/>
                    </a:moveTo>
                    <a:cubicBezTo>
                      <a:pt x="7672" y="0"/>
                      <a:pt x="4240" y="606"/>
                      <a:pt x="1010" y="1413"/>
                    </a:cubicBezTo>
                    <a:lnTo>
                      <a:pt x="1010" y="2625"/>
                    </a:lnTo>
                    <a:cubicBezTo>
                      <a:pt x="1010" y="6662"/>
                      <a:pt x="606" y="10498"/>
                      <a:pt x="1" y="14334"/>
                    </a:cubicBezTo>
                    <a:cubicBezTo>
                      <a:pt x="1010" y="13930"/>
                      <a:pt x="1818" y="13728"/>
                      <a:pt x="2827" y="13324"/>
                    </a:cubicBezTo>
                    <a:cubicBezTo>
                      <a:pt x="5451" y="12517"/>
                      <a:pt x="8278" y="12113"/>
                      <a:pt x="11104" y="12113"/>
                    </a:cubicBezTo>
                    <a:cubicBezTo>
                      <a:pt x="24630" y="12113"/>
                      <a:pt x="38559" y="21198"/>
                      <a:pt x="45020" y="25841"/>
                    </a:cubicBezTo>
                    <a:cubicBezTo>
                      <a:pt x="47240" y="27456"/>
                      <a:pt x="48048" y="30484"/>
                      <a:pt x="47240" y="33108"/>
                    </a:cubicBezTo>
                    <a:cubicBezTo>
                      <a:pt x="44414" y="42395"/>
                      <a:pt x="36339" y="62986"/>
                      <a:pt x="20592" y="68033"/>
                    </a:cubicBezTo>
                    <a:cubicBezTo>
                      <a:pt x="19583" y="68235"/>
                      <a:pt x="18573" y="68639"/>
                      <a:pt x="17564" y="68841"/>
                    </a:cubicBezTo>
                    <a:cubicBezTo>
                      <a:pt x="20188" y="71667"/>
                      <a:pt x="22813" y="74494"/>
                      <a:pt x="25034" y="77522"/>
                    </a:cubicBezTo>
                    <a:cubicBezTo>
                      <a:pt x="25235" y="77925"/>
                      <a:pt x="25639" y="78531"/>
                      <a:pt x="25841" y="78935"/>
                    </a:cubicBezTo>
                    <a:cubicBezTo>
                      <a:pt x="47240" y="71062"/>
                      <a:pt x="58343" y="42799"/>
                      <a:pt x="62381" y="30080"/>
                    </a:cubicBezTo>
                    <a:cubicBezTo>
                      <a:pt x="63592" y="26245"/>
                      <a:pt x="62179" y="22005"/>
                      <a:pt x="58949" y="19583"/>
                    </a:cubicBezTo>
                    <a:cubicBezTo>
                      <a:pt x="49865" y="12921"/>
                      <a:pt x="30081" y="0"/>
                      <a:pt x="11104"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6" name="Google Shape;14546;p57"/>
              <p:cNvSpPr/>
              <p:nvPr/>
            </p:nvSpPr>
            <p:spPr>
              <a:xfrm>
                <a:off x="2956256" y="1319034"/>
                <a:ext cx="54314" cy="72184"/>
              </a:xfrm>
              <a:custGeom>
                <a:rect b="b" l="l" r="r" t="t"/>
                <a:pathLst>
                  <a:path extrusionOk="0" h="20391" w="15343">
                    <a:moveTo>
                      <a:pt x="15343" y="0"/>
                    </a:moveTo>
                    <a:lnTo>
                      <a:pt x="13930" y="404"/>
                    </a:lnTo>
                    <a:cubicBezTo>
                      <a:pt x="10094" y="1413"/>
                      <a:pt x="6662" y="2827"/>
                      <a:pt x="3230" y="4644"/>
                    </a:cubicBezTo>
                    <a:cubicBezTo>
                      <a:pt x="2827" y="9691"/>
                      <a:pt x="1817" y="14737"/>
                      <a:pt x="0" y="19583"/>
                    </a:cubicBezTo>
                    <a:lnTo>
                      <a:pt x="1010" y="20390"/>
                    </a:lnTo>
                    <a:cubicBezTo>
                      <a:pt x="5047" y="17160"/>
                      <a:pt x="9489" y="14737"/>
                      <a:pt x="14334" y="12921"/>
                    </a:cubicBezTo>
                    <a:cubicBezTo>
                      <a:pt x="14939" y="9085"/>
                      <a:pt x="15343" y="5047"/>
                      <a:pt x="15343" y="1212"/>
                    </a:cubicBezTo>
                    <a:lnTo>
                      <a:pt x="15343"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7" name="Google Shape;14547;p57"/>
              <p:cNvSpPr/>
              <p:nvPr/>
            </p:nvSpPr>
            <p:spPr>
              <a:xfrm>
                <a:off x="2919817" y="1335466"/>
                <a:ext cx="47886" cy="52888"/>
              </a:xfrm>
              <a:custGeom>
                <a:rect b="b" l="l" r="r" t="t"/>
                <a:pathLst>
                  <a:path extrusionOk="0" h="14940" w="13527">
                    <a:moveTo>
                      <a:pt x="13526" y="1"/>
                    </a:moveTo>
                    <a:cubicBezTo>
                      <a:pt x="8681" y="2423"/>
                      <a:pt x="4038" y="5451"/>
                      <a:pt x="0" y="9085"/>
                    </a:cubicBezTo>
                    <a:cubicBezTo>
                      <a:pt x="3634" y="10498"/>
                      <a:pt x="7066" y="12517"/>
                      <a:pt x="10296" y="14940"/>
                    </a:cubicBezTo>
                    <a:cubicBezTo>
                      <a:pt x="12113" y="10094"/>
                      <a:pt x="13123" y="5048"/>
                      <a:pt x="1352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8" name="Google Shape;14548;p57"/>
              <p:cNvSpPr/>
              <p:nvPr/>
            </p:nvSpPr>
            <p:spPr>
              <a:xfrm>
                <a:off x="3002697" y="1557663"/>
                <a:ext cx="95053" cy="46455"/>
              </a:xfrm>
              <a:custGeom>
                <a:rect b="b" l="l" r="r" t="t"/>
                <a:pathLst>
                  <a:path extrusionOk="0" h="13123" w="26851">
                    <a:moveTo>
                      <a:pt x="18775" y="1"/>
                    </a:moveTo>
                    <a:cubicBezTo>
                      <a:pt x="14737" y="1010"/>
                      <a:pt x="10700" y="1414"/>
                      <a:pt x="6460" y="1616"/>
                    </a:cubicBezTo>
                    <a:cubicBezTo>
                      <a:pt x="4240" y="1616"/>
                      <a:pt x="2019" y="1414"/>
                      <a:pt x="0" y="1010"/>
                    </a:cubicBezTo>
                    <a:lnTo>
                      <a:pt x="0" y="1010"/>
                    </a:lnTo>
                    <a:cubicBezTo>
                      <a:pt x="5451" y="4038"/>
                      <a:pt x="10498" y="8076"/>
                      <a:pt x="14334" y="13123"/>
                    </a:cubicBezTo>
                    <a:cubicBezTo>
                      <a:pt x="18169" y="12517"/>
                      <a:pt x="22005" y="11508"/>
                      <a:pt x="25841" y="10297"/>
                    </a:cubicBezTo>
                    <a:cubicBezTo>
                      <a:pt x="26245" y="10297"/>
                      <a:pt x="26648" y="10095"/>
                      <a:pt x="26850" y="9893"/>
                    </a:cubicBezTo>
                    <a:cubicBezTo>
                      <a:pt x="26648" y="9489"/>
                      <a:pt x="26446" y="9085"/>
                      <a:pt x="26043" y="8682"/>
                    </a:cubicBezTo>
                    <a:cubicBezTo>
                      <a:pt x="23822" y="5452"/>
                      <a:pt x="21399" y="2625"/>
                      <a:pt x="18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9" name="Google Shape;14549;p57"/>
              <p:cNvSpPr/>
              <p:nvPr/>
            </p:nvSpPr>
            <p:spPr>
              <a:xfrm>
                <a:off x="2975545" y="1561238"/>
                <a:ext cx="78616" cy="45740"/>
              </a:xfrm>
              <a:custGeom>
                <a:rect b="b" l="l" r="r" t="t"/>
                <a:pathLst>
                  <a:path extrusionOk="0" h="12921" w="22208">
                    <a:moveTo>
                      <a:pt x="7672" y="0"/>
                    </a:moveTo>
                    <a:cubicBezTo>
                      <a:pt x="5654" y="4442"/>
                      <a:pt x="3231" y="8277"/>
                      <a:pt x="1" y="11709"/>
                    </a:cubicBezTo>
                    <a:cubicBezTo>
                      <a:pt x="3837" y="12517"/>
                      <a:pt x="7672" y="12920"/>
                      <a:pt x="11508" y="12920"/>
                    </a:cubicBezTo>
                    <a:cubicBezTo>
                      <a:pt x="15142" y="12920"/>
                      <a:pt x="18574" y="12517"/>
                      <a:pt x="22208" y="12113"/>
                    </a:cubicBezTo>
                    <a:cubicBezTo>
                      <a:pt x="18170" y="7066"/>
                      <a:pt x="13123" y="3028"/>
                      <a:pt x="7672"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0" name="Google Shape;14550;p57"/>
              <p:cNvSpPr/>
              <p:nvPr/>
            </p:nvSpPr>
            <p:spPr>
              <a:xfrm>
                <a:off x="2959827" y="1364044"/>
                <a:ext cx="47171" cy="60035"/>
              </a:xfrm>
              <a:custGeom>
                <a:rect b="b" l="l" r="r" t="t"/>
                <a:pathLst>
                  <a:path extrusionOk="0" h="16959" w="13325">
                    <a:moveTo>
                      <a:pt x="13325" y="1"/>
                    </a:moveTo>
                    <a:lnTo>
                      <a:pt x="13325" y="1"/>
                    </a:lnTo>
                    <a:cubicBezTo>
                      <a:pt x="8480" y="1818"/>
                      <a:pt x="4038" y="4442"/>
                      <a:pt x="1" y="7672"/>
                    </a:cubicBezTo>
                    <a:cubicBezTo>
                      <a:pt x="1010" y="8480"/>
                      <a:pt x="2019" y="9287"/>
                      <a:pt x="2827" y="10095"/>
                    </a:cubicBezTo>
                    <a:cubicBezTo>
                      <a:pt x="4846" y="12315"/>
                      <a:pt x="6663" y="14536"/>
                      <a:pt x="8278" y="16959"/>
                    </a:cubicBezTo>
                    <a:cubicBezTo>
                      <a:pt x="10700" y="11508"/>
                      <a:pt x="12315" y="5855"/>
                      <a:pt x="133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1" name="Google Shape;14551;p57"/>
              <p:cNvSpPr/>
              <p:nvPr/>
            </p:nvSpPr>
            <p:spPr>
              <a:xfrm>
                <a:off x="3002697" y="1515509"/>
                <a:ext cx="67179" cy="47170"/>
              </a:xfrm>
              <a:custGeom>
                <a:rect b="b" l="l" r="r" t="t"/>
                <a:pathLst>
                  <a:path extrusionOk="0" h="13325" w="18977">
                    <a:moveTo>
                      <a:pt x="2827" y="1"/>
                    </a:moveTo>
                    <a:cubicBezTo>
                      <a:pt x="2625" y="4442"/>
                      <a:pt x="1615" y="8682"/>
                      <a:pt x="0" y="12921"/>
                    </a:cubicBezTo>
                    <a:cubicBezTo>
                      <a:pt x="2221" y="13123"/>
                      <a:pt x="4442" y="13325"/>
                      <a:pt x="6460" y="13325"/>
                    </a:cubicBezTo>
                    <a:cubicBezTo>
                      <a:pt x="10700" y="13325"/>
                      <a:pt x="14939" y="12719"/>
                      <a:pt x="18977" y="11710"/>
                    </a:cubicBezTo>
                    <a:cubicBezTo>
                      <a:pt x="14132" y="7067"/>
                      <a:pt x="8883" y="3029"/>
                      <a:pt x="282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2" name="Google Shape;14552;p57"/>
              <p:cNvSpPr/>
              <p:nvPr/>
            </p:nvSpPr>
            <p:spPr>
              <a:xfrm>
                <a:off x="3001982" y="1561238"/>
                <a:ext cx="719" cy="4"/>
              </a:xfrm>
              <a:custGeom>
                <a:rect b="b" l="l" r="r" t="t"/>
                <a:pathLst>
                  <a:path extrusionOk="0" h="1" w="203">
                    <a:moveTo>
                      <a:pt x="202" y="0"/>
                    </a:moveTo>
                    <a:lnTo>
                      <a:pt x="202" y="0"/>
                    </a:lnTo>
                    <a:lnTo>
                      <a:pt x="0" y="0"/>
                    </a:ln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3" name="Google Shape;14553;p57"/>
              <p:cNvSpPr/>
              <p:nvPr/>
            </p:nvSpPr>
            <p:spPr>
              <a:xfrm>
                <a:off x="2727622" y="1560523"/>
                <a:ext cx="4" cy="4"/>
              </a:xfrm>
              <a:custGeom>
                <a:rect b="b" l="l" r="r" t="t"/>
                <a:pathLst>
                  <a:path extrusionOk="0" h="1" w="1">
                    <a:moveTo>
                      <a:pt x="0" y="0"/>
                    </a:moveTo>
                    <a:close/>
                  </a:path>
                </a:pathLst>
              </a:custGeom>
              <a:solidFill>
                <a:srgbClr val="FFFFFF"/>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4" name="Google Shape;14554;p57"/>
              <p:cNvSpPr/>
              <p:nvPr/>
            </p:nvSpPr>
            <p:spPr>
              <a:xfrm>
                <a:off x="2706186" y="1356898"/>
                <a:ext cx="321598" cy="311591"/>
              </a:xfrm>
              <a:custGeom>
                <a:rect b="b" l="l" r="r" t="t"/>
                <a:pathLst>
                  <a:path extrusionOk="0" fill="none" h="88020" w="90847">
                    <a:moveTo>
                      <a:pt x="44818" y="1"/>
                    </a:moveTo>
                    <a:cubicBezTo>
                      <a:pt x="24832" y="1"/>
                      <a:pt x="7672" y="13931"/>
                      <a:pt x="3836" y="33715"/>
                    </a:cubicBezTo>
                    <a:cubicBezTo>
                      <a:pt x="1" y="53297"/>
                      <a:pt x="10297" y="72879"/>
                      <a:pt x="28869" y="80550"/>
                    </a:cubicBezTo>
                    <a:cubicBezTo>
                      <a:pt x="47240" y="88020"/>
                      <a:pt x="68639" y="81560"/>
                      <a:pt x="79743" y="65006"/>
                    </a:cubicBezTo>
                    <a:cubicBezTo>
                      <a:pt x="90846" y="48452"/>
                      <a:pt x="88625" y="26245"/>
                      <a:pt x="74494" y="12114"/>
                    </a:cubicBezTo>
                    <a:cubicBezTo>
                      <a:pt x="66621" y="4240"/>
                      <a:pt x="55921" y="1"/>
                      <a:pt x="44818" y="1"/>
                    </a:cubicBezTo>
                    <a:close/>
                  </a:path>
                </a:pathLst>
              </a:custGeom>
              <a:noFill/>
              <a:ln cap="flat" cmpd="sng" w="9525">
                <a:solidFill>
                  <a:srgbClr val="FFFFFF"/>
                </a:solidFill>
                <a:prstDash val="solid"/>
                <a:miter lim="20187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55" name="Google Shape;14555;p57"/>
            <p:cNvGrpSpPr/>
            <p:nvPr/>
          </p:nvGrpSpPr>
          <p:grpSpPr>
            <a:xfrm>
              <a:off x="2517909" y="1188726"/>
              <a:ext cx="702702" cy="725214"/>
              <a:chOff x="2517909" y="1188726"/>
              <a:chExt cx="702702" cy="725214"/>
            </a:xfrm>
          </p:grpSpPr>
          <p:sp>
            <p:nvSpPr>
              <p:cNvPr id="14556" name="Google Shape;14556;p57"/>
              <p:cNvSpPr/>
              <p:nvPr/>
            </p:nvSpPr>
            <p:spPr>
              <a:xfrm>
                <a:off x="2621966" y="118872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7" name="Google Shape;14557;p57"/>
              <p:cNvSpPr/>
              <p:nvPr/>
            </p:nvSpPr>
            <p:spPr>
              <a:xfrm>
                <a:off x="2517909" y="154330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8" name="Google Shape;14558;p57"/>
              <p:cNvSpPr/>
              <p:nvPr/>
            </p:nvSpPr>
            <p:spPr>
              <a:xfrm>
                <a:off x="3174265" y="155689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9" name="Google Shape;14559;p57"/>
              <p:cNvSpPr/>
              <p:nvPr/>
            </p:nvSpPr>
            <p:spPr>
              <a:xfrm>
                <a:off x="3023194" y="119720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0" name="Google Shape;14560;p57"/>
              <p:cNvSpPr/>
              <p:nvPr/>
            </p:nvSpPr>
            <p:spPr>
              <a:xfrm rot="8660313">
                <a:off x="2818264" y="180429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561" name="Google Shape;14561;p57"/>
          <p:cNvGrpSpPr/>
          <p:nvPr/>
        </p:nvGrpSpPr>
        <p:grpSpPr>
          <a:xfrm>
            <a:off x="1654189" y="970936"/>
            <a:ext cx="583439" cy="870229"/>
            <a:chOff x="1716825" y="1121550"/>
            <a:chExt cx="622800" cy="928938"/>
          </a:xfrm>
        </p:grpSpPr>
        <p:grpSp>
          <p:nvGrpSpPr>
            <p:cNvPr id="14562" name="Google Shape;14562;p57"/>
            <p:cNvGrpSpPr/>
            <p:nvPr/>
          </p:nvGrpSpPr>
          <p:grpSpPr>
            <a:xfrm>
              <a:off x="1716825" y="1121550"/>
              <a:ext cx="622800" cy="928938"/>
              <a:chOff x="1716825" y="1121550"/>
              <a:chExt cx="622800" cy="928938"/>
            </a:xfrm>
          </p:grpSpPr>
          <p:cxnSp>
            <p:nvCxnSpPr>
              <p:cNvPr id="14563" name="Google Shape;14563;p57"/>
              <p:cNvCxnSpPr/>
              <p:nvPr/>
            </p:nvCxnSpPr>
            <p:spPr>
              <a:xfrm>
                <a:off x="1954750" y="1738188"/>
                <a:ext cx="0" cy="312300"/>
              </a:xfrm>
              <a:prstGeom prst="straightConnector1">
                <a:avLst/>
              </a:prstGeom>
              <a:noFill/>
              <a:ln cap="flat" cmpd="sng" w="9525">
                <a:solidFill>
                  <a:srgbClr val="213B55"/>
                </a:solidFill>
                <a:prstDash val="solid"/>
                <a:round/>
                <a:headEnd len="med" w="med" type="none"/>
                <a:tailEnd len="med" w="med" type="none"/>
              </a:ln>
            </p:spPr>
          </p:cxnSp>
          <p:sp>
            <p:nvSpPr>
              <p:cNvPr id="14564" name="Google Shape;14564;p57"/>
              <p:cNvSpPr/>
              <p:nvPr/>
            </p:nvSpPr>
            <p:spPr>
              <a:xfrm>
                <a:off x="1716825" y="1121550"/>
                <a:ext cx="622800" cy="622800"/>
              </a:xfrm>
              <a:prstGeom prst="ellipse">
                <a:avLst/>
              </a:pr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65" name="Google Shape;14565;p57"/>
            <p:cNvGrpSpPr/>
            <p:nvPr/>
          </p:nvGrpSpPr>
          <p:grpSpPr>
            <a:xfrm>
              <a:off x="1768050" y="1172775"/>
              <a:ext cx="520200" cy="832000"/>
              <a:chOff x="1768050" y="1172775"/>
              <a:chExt cx="520200" cy="832000"/>
            </a:xfrm>
          </p:grpSpPr>
          <p:cxnSp>
            <p:nvCxnSpPr>
              <p:cNvPr id="14566" name="Google Shape;14566;p57"/>
              <p:cNvCxnSpPr/>
              <p:nvPr/>
            </p:nvCxnSpPr>
            <p:spPr>
              <a:xfrm>
                <a:off x="2003025" y="1692475"/>
                <a:ext cx="0" cy="312300"/>
              </a:xfrm>
              <a:prstGeom prst="straightConnector1">
                <a:avLst/>
              </a:prstGeom>
              <a:noFill/>
              <a:ln cap="flat" cmpd="sng" w="9525">
                <a:solidFill>
                  <a:srgbClr val="667E92"/>
                </a:solidFill>
                <a:prstDash val="solid"/>
                <a:round/>
                <a:headEnd len="med" w="med" type="none"/>
                <a:tailEnd len="med" w="med" type="none"/>
              </a:ln>
            </p:spPr>
          </p:cxnSp>
          <p:sp>
            <p:nvSpPr>
              <p:cNvPr id="14567" name="Google Shape;14567;p57"/>
              <p:cNvSpPr/>
              <p:nvPr/>
            </p:nvSpPr>
            <p:spPr>
              <a:xfrm>
                <a:off x="1768050" y="1172775"/>
                <a:ext cx="520200" cy="520200"/>
              </a:xfrm>
              <a:prstGeom prst="ellipse">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68" name="Google Shape;14568;p57"/>
            <p:cNvGrpSpPr/>
            <p:nvPr/>
          </p:nvGrpSpPr>
          <p:grpSpPr>
            <a:xfrm>
              <a:off x="1820100" y="1225475"/>
              <a:ext cx="416400" cy="729575"/>
              <a:chOff x="1820100" y="1225475"/>
              <a:chExt cx="416400" cy="729575"/>
            </a:xfrm>
          </p:grpSpPr>
          <p:cxnSp>
            <p:nvCxnSpPr>
              <p:cNvPr id="14569" name="Google Shape;14569;p57"/>
              <p:cNvCxnSpPr/>
              <p:nvPr/>
            </p:nvCxnSpPr>
            <p:spPr>
              <a:xfrm>
                <a:off x="2051300" y="1642750"/>
                <a:ext cx="0" cy="312300"/>
              </a:xfrm>
              <a:prstGeom prst="straightConnector1">
                <a:avLst/>
              </a:prstGeom>
              <a:noFill/>
              <a:ln cap="flat" cmpd="sng" w="9525">
                <a:solidFill>
                  <a:srgbClr val="445D73"/>
                </a:solidFill>
                <a:prstDash val="solid"/>
                <a:round/>
                <a:headEnd len="med" w="med" type="none"/>
                <a:tailEnd len="med" w="med" type="none"/>
              </a:ln>
            </p:spPr>
          </p:cxnSp>
          <p:sp>
            <p:nvSpPr>
              <p:cNvPr id="14570" name="Google Shape;14570;p57"/>
              <p:cNvSpPr/>
              <p:nvPr/>
            </p:nvSpPr>
            <p:spPr>
              <a:xfrm>
                <a:off x="1820100" y="1225475"/>
                <a:ext cx="416400" cy="416400"/>
              </a:xfrm>
              <a:prstGeom prst="ellipse">
                <a:avLst/>
              </a:pr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71" name="Google Shape;14571;p57"/>
            <p:cNvGrpSpPr/>
            <p:nvPr/>
          </p:nvGrpSpPr>
          <p:grpSpPr>
            <a:xfrm>
              <a:off x="1874250" y="1278825"/>
              <a:ext cx="308100" cy="605275"/>
              <a:chOff x="1874250" y="1278825"/>
              <a:chExt cx="308100" cy="605275"/>
            </a:xfrm>
          </p:grpSpPr>
          <p:cxnSp>
            <p:nvCxnSpPr>
              <p:cNvPr id="14572" name="Google Shape;14572;p57"/>
              <p:cNvCxnSpPr/>
              <p:nvPr/>
            </p:nvCxnSpPr>
            <p:spPr>
              <a:xfrm>
                <a:off x="2099575" y="1571800"/>
                <a:ext cx="0" cy="312300"/>
              </a:xfrm>
              <a:prstGeom prst="straightConnector1">
                <a:avLst/>
              </a:prstGeom>
              <a:noFill/>
              <a:ln cap="flat" cmpd="sng" w="9525">
                <a:solidFill>
                  <a:srgbClr val="E3E9ED"/>
                </a:solidFill>
                <a:prstDash val="solid"/>
                <a:round/>
                <a:headEnd len="med" w="med" type="none"/>
                <a:tailEnd len="med" w="med" type="none"/>
              </a:ln>
            </p:spPr>
          </p:cxnSp>
          <p:sp>
            <p:nvSpPr>
              <p:cNvPr id="14573" name="Google Shape;14573;p57"/>
              <p:cNvSpPr/>
              <p:nvPr/>
            </p:nvSpPr>
            <p:spPr>
              <a:xfrm>
                <a:off x="1874250" y="1278825"/>
                <a:ext cx="308100" cy="3081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574" name="Google Shape;14574;p57"/>
            <p:cNvSpPr/>
            <p:nvPr/>
          </p:nvSpPr>
          <p:spPr>
            <a:xfrm>
              <a:off x="1920625" y="1326000"/>
              <a:ext cx="215400" cy="215400"/>
            </a:xfrm>
            <a:prstGeom prst="ellipse">
              <a:avLst/>
            </a:pr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75" name="Google Shape;14575;p57"/>
          <p:cNvGrpSpPr/>
          <p:nvPr/>
        </p:nvGrpSpPr>
        <p:grpSpPr>
          <a:xfrm>
            <a:off x="1574012" y="1857258"/>
            <a:ext cx="739072" cy="714152"/>
            <a:chOff x="4334725" y="1355875"/>
            <a:chExt cx="3106650" cy="3001900"/>
          </a:xfrm>
        </p:grpSpPr>
        <p:grpSp>
          <p:nvGrpSpPr>
            <p:cNvPr id="14576" name="Google Shape;14576;p57"/>
            <p:cNvGrpSpPr/>
            <p:nvPr/>
          </p:nvGrpSpPr>
          <p:grpSpPr>
            <a:xfrm>
              <a:off x="4516050" y="1724875"/>
              <a:ext cx="2693725" cy="2632900"/>
              <a:chOff x="4516050" y="1724875"/>
              <a:chExt cx="2693725" cy="2632900"/>
            </a:xfrm>
          </p:grpSpPr>
          <p:sp>
            <p:nvSpPr>
              <p:cNvPr id="14577" name="Google Shape;14577;p57"/>
              <p:cNvSpPr/>
              <p:nvPr/>
            </p:nvSpPr>
            <p:spPr>
              <a:xfrm>
                <a:off x="6227525" y="1737400"/>
                <a:ext cx="982250" cy="1548550"/>
              </a:xfrm>
              <a:custGeom>
                <a:rect b="b" l="l" r="r" t="t"/>
                <a:pathLst>
                  <a:path extrusionOk="0" h="61942" w="39290">
                    <a:moveTo>
                      <a:pt x="2948" y="0"/>
                    </a:moveTo>
                    <a:lnTo>
                      <a:pt x="2948" y="0"/>
                    </a:lnTo>
                    <a:cubicBezTo>
                      <a:pt x="2963" y="140"/>
                      <a:pt x="2988" y="275"/>
                      <a:pt x="2997" y="415"/>
                    </a:cubicBezTo>
                    <a:cubicBezTo>
                      <a:pt x="3257" y="4251"/>
                      <a:pt x="2198" y="8060"/>
                      <a:pt x="0" y="11214"/>
                    </a:cubicBezTo>
                    <a:cubicBezTo>
                      <a:pt x="16180" y="17156"/>
                      <a:pt x="27723" y="32699"/>
                      <a:pt x="27723" y="50939"/>
                    </a:cubicBezTo>
                    <a:cubicBezTo>
                      <a:pt x="27725" y="53819"/>
                      <a:pt x="27433" y="56688"/>
                      <a:pt x="26854" y="59506"/>
                    </a:cubicBezTo>
                    <a:cubicBezTo>
                      <a:pt x="27615" y="59401"/>
                      <a:pt x="28380" y="59330"/>
                      <a:pt x="29155" y="59330"/>
                    </a:cubicBezTo>
                    <a:cubicBezTo>
                      <a:pt x="32030" y="59330"/>
                      <a:pt x="34946" y="60066"/>
                      <a:pt x="37619" y="61594"/>
                    </a:cubicBezTo>
                    <a:cubicBezTo>
                      <a:pt x="37808" y="61702"/>
                      <a:pt x="37980" y="61827"/>
                      <a:pt x="38161" y="61942"/>
                    </a:cubicBezTo>
                    <a:cubicBezTo>
                      <a:pt x="38912" y="58322"/>
                      <a:pt x="39289" y="54635"/>
                      <a:pt x="39289" y="50939"/>
                    </a:cubicBezTo>
                    <a:cubicBezTo>
                      <a:pt x="39289" y="27328"/>
                      <a:pt x="24090" y="7277"/>
                      <a:pt x="294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8" name="Google Shape;14578;p57"/>
              <p:cNvSpPr/>
              <p:nvPr/>
            </p:nvSpPr>
            <p:spPr>
              <a:xfrm>
                <a:off x="4516050" y="1724875"/>
                <a:ext cx="1010900" cy="1581800"/>
              </a:xfrm>
              <a:custGeom>
                <a:rect b="b" l="l" r="r" t="t"/>
                <a:pathLst>
                  <a:path extrusionOk="0" h="63272" w="40436">
                    <a:moveTo>
                      <a:pt x="37823" y="1"/>
                    </a:moveTo>
                    <a:lnTo>
                      <a:pt x="37823" y="1"/>
                    </a:lnTo>
                    <a:cubicBezTo>
                      <a:pt x="15908" y="6831"/>
                      <a:pt x="0" y="27279"/>
                      <a:pt x="0" y="51443"/>
                    </a:cubicBezTo>
                    <a:cubicBezTo>
                      <a:pt x="3" y="55421"/>
                      <a:pt x="444" y="59389"/>
                      <a:pt x="1318" y="63272"/>
                    </a:cubicBezTo>
                    <a:cubicBezTo>
                      <a:pt x="1575" y="63078"/>
                      <a:pt x="1825" y="62880"/>
                      <a:pt x="2093" y="62700"/>
                    </a:cubicBezTo>
                    <a:cubicBezTo>
                      <a:pt x="5004" y="60760"/>
                      <a:pt x="8236" y="59853"/>
                      <a:pt x="11420" y="59853"/>
                    </a:cubicBezTo>
                    <a:cubicBezTo>
                      <a:pt x="11754" y="59853"/>
                      <a:pt x="12085" y="59912"/>
                      <a:pt x="12418" y="59931"/>
                    </a:cubicBezTo>
                    <a:cubicBezTo>
                      <a:pt x="11849" y="57138"/>
                      <a:pt x="11565" y="54293"/>
                      <a:pt x="11565" y="51440"/>
                    </a:cubicBezTo>
                    <a:cubicBezTo>
                      <a:pt x="11565" y="32776"/>
                      <a:pt x="23659" y="16944"/>
                      <a:pt x="40435" y="11325"/>
                    </a:cubicBezTo>
                    <a:cubicBezTo>
                      <a:pt x="38630" y="8592"/>
                      <a:pt x="37671" y="5392"/>
                      <a:pt x="37676" y="2117"/>
                    </a:cubicBezTo>
                    <a:cubicBezTo>
                      <a:pt x="37681" y="1409"/>
                      <a:pt x="37730" y="702"/>
                      <a:pt x="3782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9" name="Google Shape;14579;p57"/>
              <p:cNvSpPr/>
              <p:nvPr/>
            </p:nvSpPr>
            <p:spPr>
              <a:xfrm>
                <a:off x="4977525" y="3800325"/>
                <a:ext cx="1782050" cy="557450"/>
              </a:xfrm>
              <a:custGeom>
                <a:rect b="b" l="l" r="r" t="t"/>
                <a:pathLst>
                  <a:path extrusionOk="0" h="22298" w="71282">
                    <a:moveTo>
                      <a:pt x="63561" y="0"/>
                    </a:moveTo>
                    <a:cubicBezTo>
                      <a:pt x="56083" y="6671"/>
                      <a:pt x="46226" y="10731"/>
                      <a:pt x="35414" y="10731"/>
                    </a:cubicBezTo>
                    <a:cubicBezTo>
                      <a:pt x="25098" y="10731"/>
                      <a:pt x="15646" y="7034"/>
                      <a:pt x="8302" y="898"/>
                    </a:cubicBezTo>
                    <a:cubicBezTo>
                      <a:pt x="6892" y="3910"/>
                      <a:pt x="4587" y="6522"/>
                      <a:pt x="1428" y="8290"/>
                    </a:cubicBezTo>
                    <a:cubicBezTo>
                      <a:pt x="962" y="8562"/>
                      <a:pt x="481" y="8778"/>
                      <a:pt x="0" y="9001"/>
                    </a:cubicBezTo>
                    <a:cubicBezTo>
                      <a:pt x="9472" y="17274"/>
                      <a:pt x="21853" y="22297"/>
                      <a:pt x="35414" y="22297"/>
                    </a:cubicBezTo>
                    <a:cubicBezTo>
                      <a:pt x="49193" y="22297"/>
                      <a:pt x="61756" y="17117"/>
                      <a:pt x="71282" y="8609"/>
                    </a:cubicBezTo>
                    <a:cubicBezTo>
                      <a:pt x="67593" y="6654"/>
                      <a:pt x="64981" y="3559"/>
                      <a:pt x="6356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80" name="Google Shape;14580;p57"/>
            <p:cNvGrpSpPr/>
            <p:nvPr/>
          </p:nvGrpSpPr>
          <p:grpSpPr>
            <a:xfrm>
              <a:off x="4334725" y="1355875"/>
              <a:ext cx="3106650" cy="2709650"/>
              <a:chOff x="4334725" y="1355875"/>
              <a:chExt cx="3106650" cy="2709650"/>
            </a:xfrm>
          </p:grpSpPr>
          <p:sp>
            <p:nvSpPr>
              <p:cNvPr id="14581" name="Google Shape;14581;p57"/>
              <p:cNvSpPr/>
              <p:nvPr/>
            </p:nvSpPr>
            <p:spPr>
              <a:xfrm>
                <a:off x="5427950" y="1355875"/>
                <a:ext cx="904575" cy="1665925"/>
              </a:xfrm>
              <a:custGeom>
                <a:rect b="b" l="l" r="r" t="t"/>
                <a:pathLst>
                  <a:path extrusionOk="0" fill="none" h="66637" w="36183">
                    <a:moveTo>
                      <a:pt x="25479" y="47040"/>
                    </a:moveTo>
                    <a:cubicBezTo>
                      <a:pt x="22352" y="45966"/>
                      <a:pt x="20318" y="42954"/>
                      <a:pt x="20318" y="39712"/>
                    </a:cubicBezTo>
                    <a:lnTo>
                      <a:pt x="20318" y="39474"/>
                    </a:lnTo>
                    <a:cubicBezTo>
                      <a:pt x="20318" y="36347"/>
                      <a:pt x="22239" y="33578"/>
                      <a:pt x="25000" y="32260"/>
                    </a:cubicBezTo>
                    <a:cubicBezTo>
                      <a:pt x="27831" y="31007"/>
                      <a:pt x="30234" y="28986"/>
                      <a:pt x="31983" y="26475"/>
                    </a:cubicBezTo>
                    <a:cubicBezTo>
                      <a:pt x="34181" y="23321"/>
                      <a:pt x="35240" y="19512"/>
                      <a:pt x="34980" y="15676"/>
                    </a:cubicBezTo>
                    <a:cubicBezTo>
                      <a:pt x="34971" y="15536"/>
                      <a:pt x="34944" y="15398"/>
                      <a:pt x="34931" y="15261"/>
                    </a:cubicBezTo>
                    <a:cubicBezTo>
                      <a:pt x="34134" y="7155"/>
                      <a:pt x="27505" y="636"/>
                      <a:pt x="19357" y="47"/>
                    </a:cubicBezTo>
                    <a:cubicBezTo>
                      <a:pt x="18930" y="18"/>
                      <a:pt x="18513" y="1"/>
                      <a:pt x="18094" y="1"/>
                    </a:cubicBezTo>
                    <a:cubicBezTo>
                      <a:pt x="9517" y="1"/>
                      <a:pt x="2397" y="6439"/>
                      <a:pt x="1347" y="14761"/>
                    </a:cubicBezTo>
                    <a:cubicBezTo>
                      <a:pt x="1254" y="15462"/>
                      <a:pt x="1205" y="16169"/>
                      <a:pt x="1200" y="16875"/>
                    </a:cubicBezTo>
                    <a:cubicBezTo>
                      <a:pt x="1195" y="20149"/>
                      <a:pt x="2154" y="23352"/>
                      <a:pt x="3959" y="26085"/>
                    </a:cubicBezTo>
                    <a:cubicBezTo>
                      <a:pt x="5703" y="28734"/>
                      <a:pt x="8168" y="30872"/>
                      <a:pt x="11057" y="32260"/>
                    </a:cubicBezTo>
                    <a:cubicBezTo>
                      <a:pt x="13944" y="33580"/>
                      <a:pt x="15864" y="36464"/>
                      <a:pt x="15864" y="39714"/>
                    </a:cubicBezTo>
                    <a:cubicBezTo>
                      <a:pt x="15864" y="42954"/>
                      <a:pt x="13829" y="45963"/>
                      <a:pt x="10817" y="47040"/>
                    </a:cubicBezTo>
                    <a:cubicBezTo>
                      <a:pt x="6250" y="48725"/>
                      <a:pt x="2404" y="51975"/>
                      <a:pt x="0" y="56176"/>
                    </a:cubicBezTo>
                    <a:lnTo>
                      <a:pt x="18155" y="66637"/>
                    </a:lnTo>
                    <a:lnTo>
                      <a:pt x="36182" y="56176"/>
                    </a:lnTo>
                    <a:cubicBezTo>
                      <a:pt x="33781" y="51972"/>
                      <a:pt x="29930" y="48723"/>
                      <a:pt x="25479" y="47040"/>
                    </a:cubicBezTo>
                    <a:close/>
                  </a:path>
                </a:pathLst>
              </a:custGeom>
              <a:noFill/>
              <a:ln cap="flat" cmpd="sng" w="9525">
                <a:solidFill>
                  <a:srgbClr val="5F7D9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2" name="Google Shape;14582;p57"/>
              <p:cNvSpPr/>
              <p:nvPr/>
            </p:nvSpPr>
            <p:spPr>
              <a:xfrm>
                <a:off x="4334725" y="2760325"/>
                <a:ext cx="1547125" cy="1304775"/>
              </a:xfrm>
              <a:custGeom>
                <a:rect b="b" l="l" r="r" t="t"/>
                <a:pathLst>
                  <a:path extrusionOk="0" fill="none" h="52191" w="61885">
                    <a:moveTo>
                      <a:pt x="43727" y="1"/>
                    </a:moveTo>
                    <a:cubicBezTo>
                      <a:pt x="41323" y="4212"/>
                      <a:pt x="40487" y="9019"/>
                      <a:pt x="41208" y="13829"/>
                    </a:cubicBezTo>
                    <a:cubicBezTo>
                      <a:pt x="41804" y="17069"/>
                      <a:pt x="40247" y="20321"/>
                      <a:pt x="37362" y="21878"/>
                    </a:cubicBezTo>
                    <a:lnTo>
                      <a:pt x="37237" y="22004"/>
                    </a:lnTo>
                    <a:cubicBezTo>
                      <a:pt x="35989" y="22712"/>
                      <a:pt x="34579" y="23085"/>
                      <a:pt x="33144" y="23090"/>
                    </a:cubicBezTo>
                    <a:cubicBezTo>
                      <a:pt x="31510" y="23095"/>
                      <a:pt x="29914" y="22587"/>
                      <a:pt x="28582" y="21638"/>
                    </a:cubicBezTo>
                    <a:cubicBezTo>
                      <a:pt x="25950" y="19752"/>
                      <a:pt x="22852" y="18705"/>
                      <a:pt x="19671" y="18513"/>
                    </a:cubicBezTo>
                    <a:cubicBezTo>
                      <a:pt x="19338" y="18494"/>
                      <a:pt x="19007" y="18435"/>
                      <a:pt x="18673" y="18435"/>
                    </a:cubicBezTo>
                    <a:cubicBezTo>
                      <a:pt x="15489" y="18435"/>
                      <a:pt x="12257" y="19345"/>
                      <a:pt x="9348" y="21282"/>
                    </a:cubicBezTo>
                    <a:cubicBezTo>
                      <a:pt x="9078" y="21462"/>
                      <a:pt x="8828" y="21663"/>
                      <a:pt x="8573" y="21856"/>
                    </a:cubicBezTo>
                    <a:cubicBezTo>
                      <a:pt x="2203" y="26681"/>
                      <a:pt x="1" y="35395"/>
                      <a:pt x="3579" y="42679"/>
                    </a:cubicBezTo>
                    <a:cubicBezTo>
                      <a:pt x="6535" y="48755"/>
                      <a:pt x="12519" y="52191"/>
                      <a:pt x="18698" y="52191"/>
                    </a:cubicBezTo>
                    <a:cubicBezTo>
                      <a:pt x="21064" y="52191"/>
                      <a:pt x="23448" y="51656"/>
                      <a:pt x="25712" y="50604"/>
                    </a:cubicBezTo>
                    <a:cubicBezTo>
                      <a:pt x="26193" y="50381"/>
                      <a:pt x="26674" y="50165"/>
                      <a:pt x="27140" y="49893"/>
                    </a:cubicBezTo>
                    <a:cubicBezTo>
                      <a:pt x="30299" y="48122"/>
                      <a:pt x="32604" y="45510"/>
                      <a:pt x="34014" y="42498"/>
                    </a:cubicBezTo>
                    <a:cubicBezTo>
                      <a:pt x="35307" y="39741"/>
                      <a:pt x="35837" y="36690"/>
                      <a:pt x="35552" y="33659"/>
                    </a:cubicBezTo>
                    <a:cubicBezTo>
                      <a:pt x="35312" y="30534"/>
                      <a:pt x="36882" y="27409"/>
                      <a:pt x="39641" y="25852"/>
                    </a:cubicBezTo>
                    <a:cubicBezTo>
                      <a:pt x="40902" y="25114"/>
                      <a:pt x="42282" y="24748"/>
                      <a:pt x="43641" y="24748"/>
                    </a:cubicBezTo>
                    <a:cubicBezTo>
                      <a:pt x="45392" y="24748"/>
                      <a:pt x="47119" y="25356"/>
                      <a:pt x="48534" y="26573"/>
                    </a:cubicBezTo>
                    <a:cubicBezTo>
                      <a:pt x="52382" y="29572"/>
                      <a:pt x="57074" y="31255"/>
                      <a:pt x="61884" y="31255"/>
                    </a:cubicBezTo>
                    <a:lnTo>
                      <a:pt x="61884" y="10461"/>
                    </a:lnTo>
                    <a:lnTo>
                      <a:pt x="61884" y="10461"/>
                    </a:lnTo>
                    <a:close/>
                  </a:path>
                </a:pathLst>
              </a:custGeom>
              <a:noFill/>
              <a:ln cap="flat" cmpd="sng" w="9525">
                <a:solidFill>
                  <a:srgbClr val="435D74"/>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3" name="Google Shape;14583;p57"/>
              <p:cNvSpPr/>
              <p:nvPr/>
            </p:nvSpPr>
            <p:spPr>
              <a:xfrm>
                <a:off x="5881825" y="2760325"/>
                <a:ext cx="1559550" cy="1305200"/>
              </a:xfrm>
              <a:custGeom>
                <a:rect b="b" l="l" r="r" t="t"/>
                <a:pathLst>
                  <a:path extrusionOk="0" fill="none" h="52208" w="62382">
                    <a:moveTo>
                      <a:pt x="51989" y="21025"/>
                    </a:moveTo>
                    <a:cubicBezTo>
                      <a:pt x="51805" y="20912"/>
                      <a:pt x="51636" y="20785"/>
                      <a:pt x="51447" y="20677"/>
                    </a:cubicBezTo>
                    <a:cubicBezTo>
                      <a:pt x="48774" y="19149"/>
                      <a:pt x="45855" y="18413"/>
                      <a:pt x="42981" y="18413"/>
                    </a:cubicBezTo>
                    <a:cubicBezTo>
                      <a:pt x="42208" y="18413"/>
                      <a:pt x="41443" y="18484"/>
                      <a:pt x="40682" y="18589"/>
                    </a:cubicBezTo>
                    <a:cubicBezTo>
                      <a:pt x="38034" y="18957"/>
                      <a:pt x="35488" y="19938"/>
                      <a:pt x="33290" y="21523"/>
                    </a:cubicBezTo>
                    <a:cubicBezTo>
                      <a:pt x="31924" y="22519"/>
                      <a:pt x="30276" y="23056"/>
                      <a:pt x="28586" y="23056"/>
                    </a:cubicBezTo>
                    <a:cubicBezTo>
                      <a:pt x="27107" y="23053"/>
                      <a:pt x="25657" y="22646"/>
                      <a:pt x="24394" y="21876"/>
                    </a:cubicBezTo>
                    <a:cubicBezTo>
                      <a:pt x="21510" y="20319"/>
                      <a:pt x="19952" y="17066"/>
                      <a:pt x="20548" y="13829"/>
                    </a:cubicBezTo>
                    <a:cubicBezTo>
                      <a:pt x="21270" y="9019"/>
                      <a:pt x="20433" y="4212"/>
                      <a:pt x="18030" y="1"/>
                    </a:cubicBezTo>
                    <a:lnTo>
                      <a:pt x="0" y="10461"/>
                    </a:lnTo>
                    <a:lnTo>
                      <a:pt x="0" y="10461"/>
                    </a:lnTo>
                    <a:lnTo>
                      <a:pt x="0" y="31250"/>
                    </a:lnTo>
                    <a:cubicBezTo>
                      <a:pt x="4805" y="31250"/>
                      <a:pt x="9489" y="29570"/>
                      <a:pt x="13220" y="26568"/>
                    </a:cubicBezTo>
                    <a:cubicBezTo>
                      <a:pt x="15719" y="24434"/>
                      <a:pt x="19307" y="24142"/>
                      <a:pt x="22116" y="25849"/>
                    </a:cubicBezTo>
                    <a:lnTo>
                      <a:pt x="22356" y="25965"/>
                    </a:lnTo>
                    <a:cubicBezTo>
                      <a:pt x="25003" y="27532"/>
                      <a:pt x="26560" y="30534"/>
                      <a:pt x="26204" y="33659"/>
                    </a:cubicBezTo>
                    <a:cubicBezTo>
                      <a:pt x="25959" y="36371"/>
                      <a:pt x="26391" y="39091"/>
                      <a:pt x="27389" y="41600"/>
                    </a:cubicBezTo>
                    <a:cubicBezTo>
                      <a:pt x="28807" y="45159"/>
                      <a:pt x="31421" y="48254"/>
                      <a:pt x="35110" y="50209"/>
                    </a:cubicBezTo>
                    <a:cubicBezTo>
                      <a:pt x="35274" y="50295"/>
                      <a:pt x="35412" y="50403"/>
                      <a:pt x="35578" y="50484"/>
                    </a:cubicBezTo>
                    <a:cubicBezTo>
                      <a:pt x="37877" y="51619"/>
                      <a:pt x="40405" y="52208"/>
                      <a:pt x="42968" y="52208"/>
                    </a:cubicBezTo>
                    <a:cubicBezTo>
                      <a:pt x="48435" y="52208"/>
                      <a:pt x="53753" y="49542"/>
                      <a:pt x="56975" y="44840"/>
                    </a:cubicBezTo>
                    <a:cubicBezTo>
                      <a:pt x="62381" y="36727"/>
                      <a:pt x="59960" y="25994"/>
                      <a:pt x="51989" y="21025"/>
                    </a:cubicBezTo>
                    <a:close/>
                  </a:path>
                </a:pathLst>
              </a:custGeom>
              <a:noFill/>
              <a:ln cap="flat" cmpd="sng" w="9525">
                <a:solidFill>
                  <a:srgbClr val="A5B7C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584" name="Google Shape;14584;p57"/>
          <p:cNvGrpSpPr/>
          <p:nvPr/>
        </p:nvGrpSpPr>
        <p:grpSpPr>
          <a:xfrm>
            <a:off x="7690961" y="3488029"/>
            <a:ext cx="312074" cy="684173"/>
            <a:chOff x="7645573" y="3754300"/>
            <a:chExt cx="293855" cy="644170"/>
          </a:xfrm>
        </p:grpSpPr>
        <p:sp>
          <p:nvSpPr>
            <p:cNvPr id="14585" name="Google Shape;14585;p57"/>
            <p:cNvSpPr/>
            <p:nvPr/>
          </p:nvSpPr>
          <p:spPr>
            <a:xfrm>
              <a:off x="7645895" y="3855521"/>
              <a:ext cx="293533" cy="164134"/>
            </a:xfrm>
            <a:custGeom>
              <a:rect b="b" l="l" r="r" t="t"/>
              <a:pathLst>
                <a:path extrusionOk="0" h="10698" w="19132">
                  <a:moveTo>
                    <a:pt x="1" y="1"/>
                  </a:moveTo>
                  <a:lnTo>
                    <a:pt x="1" y="10698"/>
                  </a:lnTo>
                  <a:lnTo>
                    <a:pt x="19132" y="10698"/>
                  </a:lnTo>
                  <a:lnTo>
                    <a:pt x="19132"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6" name="Google Shape;14586;p57"/>
            <p:cNvSpPr/>
            <p:nvPr/>
          </p:nvSpPr>
          <p:spPr>
            <a:xfrm>
              <a:off x="7645573" y="3754300"/>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87" name="Google Shape;14587;p57"/>
          <p:cNvGrpSpPr/>
          <p:nvPr/>
        </p:nvGrpSpPr>
        <p:grpSpPr>
          <a:xfrm>
            <a:off x="5612949" y="970936"/>
            <a:ext cx="709011" cy="739359"/>
            <a:chOff x="5830645" y="1256617"/>
            <a:chExt cx="530340" cy="553040"/>
          </a:xfrm>
        </p:grpSpPr>
        <p:grpSp>
          <p:nvGrpSpPr>
            <p:cNvPr id="14588" name="Google Shape;14588;p57"/>
            <p:cNvGrpSpPr/>
            <p:nvPr/>
          </p:nvGrpSpPr>
          <p:grpSpPr>
            <a:xfrm>
              <a:off x="5830645" y="1256617"/>
              <a:ext cx="259743" cy="269909"/>
              <a:chOff x="5830645" y="1256617"/>
              <a:chExt cx="259743" cy="269909"/>
            </a:xfrm>
          </p:grpSpPr>
          <p:sp>
            <p:nvSpPr>
              <p:cNvPr id="14589" name="Google Shape;14589;p57"/>
              <p:cNvSpPr/>
              <p:nvPr/>
            </p:nvSpPr>
            <p:spPr>
              <a:xfrm>
                <a:off x="5830645" y="1294145"/>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0" name="Google Shape;14590;p57"/>
              <p:cNvSpPr/>
              <p:nvPr/>
            </p:nvSpPr>
            <p:spPr>
              <a:xfrm>
                <a:off x="5922950" y="1256617"/>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91" name="Google Shape;14591;p57"/>
            <p:cNvGrpSpPr/>
            <p:nvPr/>
          </p:nvGrpSpPr>
          <p:grpSpPr>
            <a:xfrm>
              <a:off x="6101293" y="1256617"/>
              <a:ext cx="259692" cy="269909"/>
              <a:chOff x="6101293" y="1256617"/>
              <a:chExt cx="259692" cy="269909"/>
            </a:xfrm>
          </p:grpSpPr>
          <p:sp>
            <p:nvSpPr>
              <p:cNvPr id="14592" name="Google Shape;14592;p57"/>
              <p:cNvSpPr/>
              <p:nvPr/>
            </p:nvSpPr>
            <p:spPr>
              <a:xfrm>
                <a:off x="6101293" y="1294145"/>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3" name="Google Shape;14593;p57"/>
              <p:cNvSpPr/>
              <p:nvPr/>
            </p:nvSpPr>
            <p:spPr>
              <a:xfrm>
                <a:off x="6193623" y="1256617"/>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94" name="Google Shape;14594;p57"/>
            <p:cNvGrpSpPr/>
            <p:nvPr/>
          </p:nvGrpSpPr>
          <p:grpSpPr>
            <a:xfrm>
              <a:off x="5830645" y="1539749"/>
              <a:ext cx="259692" cy="269909"/>
              <a:chOff x="5830645" y="1539749"/>
              <a:chExt cx="259692" cy="269909"/>
            </a:xfrm>
          </p:grpSpPr>
          <p:sp>
            <p:nvSpPr>
              <p:cNvPr id="14595" name="Google Shape;14595;p57"/>
              <p:cNvSpPr/>
              <p:nvPr/>
            </p:nvSpPr>
            <p:spPr>
              <a:xfrm>
                <a:off x="5830645" y="1539749"/>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6" name="Google Shape;14596;p57"/>
              <p:cNvSpPr/>
              <p:nvPr/>
            </p:nvSpPr>
            <p:spPr>
              <a:xfrm>
                <a:off x="5922950" y="1734600"/>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97" name="Google Shape;14597;p57"/>
            <p:cNvGrpSpPr/>
            <p:nvPr/>
          </p:nvGrpSpPr>
          <p:grpSpPr>
            <a:xfrm>
              <a:off x="6101293" y="1539749"/>
              <a:ext cx="259692" cy="269909"/>
              <a:chOff x="6101293" y="1539749"/>
              <a:chExt cx="259692" cy="269909"/>
            </a:xfrm>
          </p:grpSpPr>
          <p:sp>
            <p:nvSpPr>
              <p:cNvPr id="14598" name="Google Shape;14598;p57"/>
              <p:cNvSpPr/>
              <p:nvPr/>
            </p:nvSpPr>
            <p:spPr>
              <a:xfrm>
                <a:off x="6101293" y="1539749"/>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9" name="Google Shape;14599;p57"/>
              <p:cNvSpPr/>
              <p:nvPr/>
            </p:nvSpPr>
            <p:spPr>
              <a:xfrm>
                <a:off x="6193623" y="1734600"/>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600" name="Google Shape;14600;p57"/>
            <p:cNvSpPr/>
            <p:nvPr/>
          </p:nvSpPr>
          <p:spPr>
            <a:xfrm>
              <a:off x="5999148" y="1436800"/>
              <a:ext cx="192625" cy="192690"/>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01" name="Google Shape;14601;p57"/>
          <p:cNvGrpSpPr/>
          <p:nvPr/>
        </p:nvGrpSpPr>
        <p:grpSpPr>
          <a:xfrm>
            <a:off x="714444" y="2707052"/>
            <a:ext cx="1452955" cy="621360"/>
            <a:chOff x="732422" y="2990152"/>
            <a:chExt cx="1337773" cy="572102"/>
          </a:xfrm>
        </p:grpSpPr>
        <p:sp>
          <p:nvSpPr>
            <p:cNvPr id="14602" name="Google Shape;14602;p57"/>
            <p:cNvSpPr/>
            <p:nvPr/>
          </p:nvSpPr>
          <p:spPr>
            <a:xfrm>
              <a:off x="923705" y="3182595"/>
              <a:ext cx="380762" cy="379464"/>
            </a:xfrm>
            <a:custGeom>
              <a:rect b="b" l="l" r="r" t="t"/>
              <a:pathLst>
                <a:path extrusionOk="0" h="33040" w="33153">
                  <a:moveTo>
                    <a:pt x="16576" y="1"/>
                  </a:moveTo>
                  <a:cubicBezTo>
                    <a:pt x="16428" y="1"/>
                    <a:pt x="16280" y="57"/>
                    <a:pt x="16167" y="170"/>
                  </a:cubicBezTo>
                  <a:lnTo>
                    <a:pt x="9658" y="6680"/>
                  </a:lnTo>
                  <a:cubicBezTo>
                    <a:pt x="9434" y="6906"/>
                    <a:pt x="9434" y="7272"/>
                    <a:pt x="9658" y="7495"/>
                  </a:cubicBezTo>
                  <a:lnTo>
                    <a:pt x="9729" y="7566"/>
                  </a:lnTo>
                  <a:cubicBezTo>
                    <a:pt x="9955" y="7789"/>
                    <a:pt x="10395" y="8000"/>
                    <a:pt x="10712" y="8032"/>
                  </a:cubicBezTo>
                  <a:cubicBezTo>
                    <a:pt x="10712" y="8032"/>
                    <a:pt x="11595" y="8116"/>
                    <a:pt x="12145" y="8663"/>
                  </a:cubicBezTo>
                  <a:cubicBezTo>
                    <a:pt x="13090" y="9608"/>
                    <a:pt x="13090" y="11141"/>
                    <a:pt x="12142" y="12089"/>
                  </a:cubicBezTo>
                  <a:cubicBezTo>
                    <a:pt x="11670" y="12562"/>
                    <a:pt x="11050" y="12798"/>
                    <a:pt x="10431" y="12798"/>
                  </a:cubicBezTo>
                  <a:cubicBezTo>
                    <a:pt x="9811" y="12798"/>
                    <a:pt x="9192" y="12562"/>
                    <a:pt x="8719" y="12089"/>
                  </a:cubicBezTo>
                  <a:cubicBezTo>
                    <a:pt x="8173" y="11539"/>
                    <a:pt x="8085" y="10656"/>
                    <a:pt x="8085" y="10656"/>
                  </a:cubicBezTo>
                  <a:cubicBezTo>
                    <a:pt x="8053" y="10339"/>
                    <a:pt x="7846" y="9899"/>
                    <a:pt x="7623" y="9672"/>
                  </a:cubicBezTo>
                  <a:lnTo>
                    <a:pt x="7551" y="9604"/>
                  </a:lnTo>
                  <a:cubicBezTo>
                    <a:pt x="7438" y="9491"/>
                    <a:pt x="7290" y="9435"/>
                    <a:pt x="7143" y="9435"/>
                  </a:cubicBezTo>
                  <a:cubicBezTo>
                    <a:pt x="6995" y="9435"/>
                    <a:pt x="6848" y="9491"/>
                    <a:pt x="6736" y="9604"/>
                  </a:cubicBezTo>
                  <a:lnTo>
                    <a:pt x="223" y="16111"/>
                  </a:lnTo>
                  <a:cubicBezTo>
                    <a:pt x="0" y="16337"/>
                    <a:pt x="0" y="16703"/>
                    <a:pt x="223" y="16929"/>
                  </a:cubicBezTo>
                  <a:lnTo>
                    <a:pt x="6733" y="23439"/>
                  </a:lnTo>
                  <a:cubicBezTo>
                    <a:pt x="6846" y="23550"/>
                    <a:pt x="6994" y="23606"/>
                    <a:pt x="7142" y="23606"/>
                  </a:cubicBezTo>
                  <a:cubicBezTo>
                    <a:pt x="7290" y="23606"/>
                    <a:pt x="7438" y="23550"/>
                    <a:pt x="7551" y="23439"/>
                  </a:cubicBezTo>
                  <a:lnTo>
                    <a:pt x="7623" y="23364"/>
                  </a:lnTo>
                  <a:cubicBezTo>
                    <a:pt x="7849" y="23141"/>
                    <a:pt x="8056" y="22698"/>
                    <a:pt x="8088" y="22381"/>
                  </a:cubicBezTo>
                  <a:cubicBezTo>
                    <a:pt x="8088" y="22381"/>
                    <a:pt x="8173" y="21497"/>
                    <a:pt x="8719" y="20951"/>
                  </a:cubicBezTo>
                  <a:cubicBezTo>
                    <a:pt x="9194" y="20469"/>
                    <a:pt x="9820" y="20228"/>
                    <a:pt x="10446" y="20228"/>
                  </a:cubicBezTo>
                  <a:cubicBezTo>
                    <a:pt x="11066" y="20228"/>
                    <a:pt x="11685" y="20465"/>
                    <a:pt x="12158" y="20938"/>
                  </a:cubicBezTo>
                  <a:cubicBezTo>
                    <a:pt x="13110" y="21889"/>
                    <a:pt x="13103" y="23432"/>
                    <a:pt x="12145" y="24374"/>
                  </a:cubicBezTo>
                  <a:cubicBezTo>
                    <a:pt x="11599" y="24924"/>
                    <a:pt x="10715" y="25008"/>
                    <a:pt x="10715" y="25008"/>
                  </a:cubicBezTo>
                  <a:cubicBezTo>
                    <a:pt x="10398" y="25040"/>
                    <a:pt x="9955" y="25250"/>
                    <a:pt x="9732" y="25474"/>
                  </a:cubicBezTo>
                  <a:lnTo>
                    <a:pt x="9658" y="25545"/>
                  </a:lnTo>
                  <a:cubicBezTo>
                    <a:pt x="9434" y="25771"/>
                    <a:pt x="9434" y="26137"/>
                    <a:pt x="9658" y="26363"/>
                  </a:cubicBezTo>
                  <a:lnTo>
                    <a:pt x="16167" y="32869"/>
                  </a:lnTo>
                  <a:cubicBezTo>
                    <a:pt x="16280" y="32983"/>
                    <a:pt x="16428" y="33039"/>
                    <a:pt x="16576" y="33039"/>
                  </a:cubicBezTo>
                  <a:cubicBezTo>
                    <a:pt x="16724" y="33039"/>
                    <a:pt x="16872" y="32983"/>
                    <a:pt x="16985" y="32869"/>
                  </a:cubicBezTo>
                  <a:lnTo>
                    <a:pt x="23492" y="26363"/>
                  </a:lnTo>
                  <a:cubicBezTo>
                    <a:pt x="23605" y="26252"/>
                    <a:pt x="23753" y="26196"/>
                    <a:pt x="23901" y="26196"/>
                  </a:cubicBezTo>
                  <a:cubicBezTo>
                    <a:pt x="24049" y="26196"/>
                    <a:pt x="24197" y="26252"/>
                    <a:pt x="24310" y="26363"/>
                  </a:cubicBezTo>
                  <a:lnTo>
                    <a:pt x="24313" y="26370"/>
                  </a:lnTo>
                  <a:cubicBezTo>
                    <a:pt x="24540" y="26593"/>
                    <a:pt x="24750" y="27036"/>
                    <a:pt x="24779" y="27353"/>
                  </a:cubicBezTo>
                  <a:cubicBezTo>
                    <a:pt x="24779" y="27353"/>
                    <a:pt x="24867" y="28237"/>
                    <a:pt x="25413" y="28783"/>
                  </a:cubicBezTo>
                  <a:cubicBezTo>
                    <a:pt x="25888" y="29265"/>
                    <a:pt x="26514" y="29506"/>
                    <a:pt x="27140" y="29506"/>
                  </a:cubicBezTo>
                  <a:cubicBezTo>
                    <a:pt x="27759" y="29506"/>
                    <a:pt x="28378" y="29269"/>
                    <a:pt x="28849" y="28796"/>
                  </a:cubicBezTo>
                  <a:cubicBezTo>
                    <a:pt x="29800" y="27845"/>
                    <a:pt x="29797" y="26302"/>
                    <a:pt x="28840" y="25357"/>
                  </a:cubicBezTo>
                  <a:cubicBezTo>
                    <a:pt x="28290" y="24810"/>
                    <a:pt x="27406" y="24726"/>
                    <a:pt x="27406" y="24726"/>
                  </a:cubicBezTo>
                  <a:cubicBezTo>
                    <a:pt x="27089" y="24694"/>
                    <a:pt x="26646" y="24487"/>
                    <a:pt x="26423" y="24260"/>
                  </a:cubicBezTo>
                  <a:lnTo>
                    <a:pt x="26420" y="24257"/>
                  </a:lnTo>
                  <a:cubicBezTo>
                    <a:pt x="26193" y="24031"/>
                    <a:pt x="26193" y="23665"/>
                    <a:pt x="26420" y="23439"/>
                  </a:cubicBezTo>
                  <a:lnTo>
                    <a:pt x="32926" y="16929"/>
                  </a:lnTo>
                  <a:cubicBezTo>
                    <a:pt x="33152" y="16703"/>
                    <a:pt x="33152" y="16337"/>
                    <a:pt x="32926" y="16111"/>
                  </a:cubicBezTo>
                  <a:lnTo>
                    <a:pt x="26420" y="9604"/>
                  </a:lnTo>
                  <a:cubicBezTo>
                    <a:pt x="26193" y="9378"/>
                    <a:pt x="26193" y="9012"/>
                    <a:pt x="26420" y="8786"/>
                  </a:cubicBezTo>
                  <a:lnTo>
                    <a:pt x="26533" y="8669"/>
                  </a:lnTo>
                  <a:cubicBezTo>
                    <a:pt x="26759" y="8446"/>
                    <a:pt x="27202" y="8236"/>
                    <a:pt x="27516" y="8207"/>
                  </a:cubicBezTo>
                  <a:cubicBezTo>
                    <a:pt x="27516" y="8207"/>
                    <a:pt x="28403" y="8119"/>
                    <a:pt x="28950" y="7573"/>
                  </a:cubicBezTo>
                  <a:cubicBezTo>
                    <a:pt x="29894" y="6628"/>
                    <a:pt x="29894" y="5094"/>
                    <a:pt x="28950" y="4147"/>
                  </a:cubicBezTo>
                  <a:cubicBezTo>
                    <a:pt x="28477" y="3674"/>
                    <a:pt x="27858" y="3438"/>
                    <a:pt x="27238" y="3438"/>
                  </a:cubicBezTo>
                  <a:cubicBezTo>
                    <a:pt x="26618" y="3438"/>
                    <a:pt x="25997" y="3674"/>
                    <a:pt x="25523" y="4147"/>
                  </a:cubicBezTo>
                  <a:cubicBezTo>
                    <a:pt x="24977" y="4697"/>
                    <a:pt x="24892" y="5580"/>
                    <a:pt x="24892" y="5580"/>
                  </a:cubicBezTo>
                  <a:cubicBezTo>
                    <a:pt x="24860" y="5894"/>
                    <a:pt x="24650" y="6337"/>
                    <a:pt x="24427" y="6563"/>
                  </a:cubicBezTo>
                  <a:lnTo>
                    <a:pt x="24310" y="6680"/>
                  </a:lnTo>
                  <a:cubicBezTo>
                    <a:pt x="24197" y="6791"/>
                    <a:pt x="24049" y="6847"/>
                    <a:pt x="23901" y="6847"/>
                  </a:cubicBezTo>
                  <a:cubicBezTo>
                    <a:pt x="23753" y="6847"/>
                    <a:pt x="23605" y="6791"/>
                    <a:pt x="23492" y="6680"/>
                  </a:cubicBezTo>
                  <a:lnTo>
                    <a:pt x="16985" y="170"/>
                  </a:lnTo>
                  <a:cubicBezTo>
                    <a:pt x="16872" y="57"/>
                    <a:pt x="16724" y="1"/>
                    <a:pt x="16576" y="1"/>
                  </a:cubicBezTo>
                  <a:close/>
                </a:path>
              </a:pathLst>
            </a:cu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3" name="Google Shape;14603;p57"/>
            <p:cNvSpPr/>
            <p:nvPr/>
          </p:nvSpPr>
          <p:spPr>
            <a:xfrm>
              <a:off x="1309210" y="3183709"/>
              <a:ext cx="378534" cy="377248"/>
            </a:xfrm>
            <a:custGeom>
              <a:rect b="b" l="l" r="r" t="t"/>
              <a:pathLst>
                <a:path extrusionOk="0" h="32847" w="32959">
                  <a:moveTo>
                    <a:pt x="16480" y="1"/>
                  </a:moveTo>
                  <a:cubicBezTo>
                    <a:pt x="16334" y="1"/>
                    <a:pt x="16186" y="57"/>
                    <a:pt x="16073" y="170"/>
                  </a:cubicBezTo>
                  <a:lnTo>
                    <a:pt x="9603" y="6641"/>
                  </a:lnTo>
                  <a:cubicBezTo>
                    <a:pt x="9491" y="6753"/>
                    <a:pt x="9345" y="6808"/>
                    <a:pt x="9198" y="6808"/>
                  </a:cubicBezTo>
                  <a:cubicBezTo>
                    <a:pt x="9051" y="6808"/>
                    <a:pt x="8904" y="6753"/>
                    <a:pt x="8791" y="6641"/>
                  </a:cubicBezTo>
                  <a:lnTo>
                    <a:pt x="8677" y="6525"/>
                  </a:lnTo>
                  <a:cubicBezTo>
                    <a:pt x="8454" y="6301"/>
                    <a:pt x="8244" y="5861"/>
                    <a:pt x="8215" y="5547"/>
                  </a:cubicBezTo>
                  <a:cubicBezTo>
                    <a:pt x="8215" y="5547"/>
                    <a:pt x="8127" y="4667"/>
                    <a:pt x="7584" y="4124"/>
                  </a:cubicBezTo>
                  <a:cubicBezTo>
                    <a:pt x="7113" y="3653"/>
                    <a:pt x="6497" y="3418"/>
                    <a:pt x="5880" y="3418"/>
                  </a:cubicBezTo>
                  <a:cubicBezTo>
                    <a:pt x="5264" y="3418"/>
                    <a:pt x="4648" y="3653"/>
                    <a:pt x="4177" y="4124"/>
                  </a:cubicBezTo>
                  <a:cubicBezTo>
                    <a:pt x="3236" y="5065"/>
                    <a:pt x="3236" y="6589"/>
                    <a:pt x="4177" y="7531"/>
                  </a:cubicBezTo>
                  <a:cubicBezTo>
                    <a:pt x="4721" y="8074"/>
                    <a:pt x="5601" y="8158"/>
                    <a:pt x="5601" y="8158"/>
                  </a:cubicBezTo>
                  <a:cubicBezTo>
                    <a:pt x="5914" y="8191"/>
                    <a:pt x="6354" y="8398"/>
                    <a:pt x="6578" y="8621"/>
                  </a:cubicBezTo>
                  <a:lnTo>
                    <a:pt x="6694" y="8737"/>
                  </a:lnTo>
                  <a:cubicBezTo>
                    <a:pt x="6917" y="8961"/>
                    <a:pt x="6917" y="9323"/>
                    <a:pt x="6694" y="9550"/>
                  </a:cubicBezTo>
                  <a:lnTo>
                    <a:pt x="223" y="16020"/>
                  </a:lnTo>
                  <a:cubicBezTo>
                    <a:pt x="0" y="16243"/>
                    <a:pt x="0" y="16606"/>
                    <a:pt x="223" y="16832"/>
                  </a:cubicBezTo>
                  <a:lnTo>
                    <a:pt x="6694" y="23300"/>
                  </a:lnTo>
                  <a:cubicBezTo>
                    <a:pt x="6807" y="23411"/>
                    <a:pt x="6954" y="23467"/>
                    <a:pt x="7102" y="23467"/>
                  </a:cubicBezTo>
                  <a:cubicBezTo>
                    <a:pt x="7249" y="23467"/>
                    <a:pt x="7396" y="23411"/>
                    <a:pt x="7509" y="23300"/>
                  </a:cubicBezTo>
                  <a:lnTo>
                    <a:pt x="7577" y="23232"/>
                  </a:lnTo>
                  <a:cubicBezTo>
                    <a:pt x="7801" y="23008"/>
                    <a:pt x="8008" y="22568"/>
                    <a:pt x="8040" y="22255"/>
                  </a:cubicBezTo>
                  <a:cubicBezTo>
                    <a:pt x="8040" y="22255"/>
                    <a:pt x="8124" y="21375"/>
                    <a:pt x="8668" y="20831"/>
                  </a:cubicBezTo>
                  <a:cubicBezTo>
                    <a:pt x="9138" y="20360"/>
                    <a:pt x="9755" y="20125"/>
                    <a:pt x="10371" y="20125"/>
                  </a:cubicBezTo>
                  <a:cubicBezTo>
                    <a:pt x="10987" y="20125"/>
                    <a:pt x="11604" y="20360"/>
                    <a:pt x="12074" y="20831"/>
                  </a:cubicBezTo>
                  <a:cubicBezTo>
                    <a:pt x="13013" y="21769"/>
                    <a:pt x="13013" y="23296"/>
                    <a:pt x="12074" y="24235"/>
                  </a:cubicBezTo>
                  <a:cubicBezTo>
                    <a:pt x="11528" y="24781"/>
                    <a:pt x="10651" y="24865"/>
                    <a:pt x="10651" y="24865"/>
                  </a:cubicBezTo>
                  <a:cubicBezTo>
                    <a:pt x="10337" y="24895"/>
                    <a:pt x="9897" y="25105"/>
                    <a:pt x="9674" y="25328"/>
                  </a:cubicBezTo>
                  <a:lnTo>
                    <a:pt x="9603" y="25396"/>
                  </a:lnTo>
                  <a:cubicBezTo>
                    <a:pt x="9379" y="25619"/>
                    <a:pt x="9379" y="25985"/>
                    <a:pt x="9603" y="26208"/>
                  </a:cubicBezTo>
                  <a:lnTo>
                    <a:pt x="16073" y="32679"/>
                  </a:lnTo>
                  <a:cubicBezTo>
                    <a:pt x="16186" y="32790"/>
                    <a:pt x="16334" y="32846"/>
                    <a:pt x="16480" y="32846"/>
                  </a:cubicBezTo>
                  <a:cubicBezTo>
                    <a:pt x="16627" y="32846"/>
                    <a:pt x="16774" y="32790"/>
                    <a:pt x="16885" y="32679"/>
                  </a:cubicBezTo>
                  <a:lnTo>
                    <a:pt x="23356" y="26208"/>
                  </a:lnTo>
                  <a:cubicBezTo>
                    <a:pt x="23582" y="25985"/>
                    <a:pt x="23582" y="25619"/>
                    <a:pt x="23356" y="25396"/>
                  </a:cubicBezTo>
                  <a:lnTo>
                    <a:pt x="23285" y="25325"/>
                  </a:lnTo>
                  <a:cubicBezTo>
                    <a:pt x="23061" y="25102"/>
                    <a:pt x="22621" y="24895"/>
                    <a:pt x="22308" y="24862"/>
                  </a:cubicBezTo>
                  <a:cubicBezTo>
                    <a:pt x="22308" y="24862"/>
                    <a:pt x="21428" y="24778"/>
                    <a:pt x="20884" y="24235"/>
                  </a:cubicBezTo>
                  <a:cubicBezTo>
                    <a:pt x="19962" y="23290"/>
                    <a:pt x="19972" y="21779"/>
                    <a:pt x="20903" y="20847"/>
                  </a:cubicBezTo>
                  <a:cubicBezTo>
                    <a:pt x="21375" y="20378"/>
                    <a:pt x="21991" y="20142"/>
                    <a:pt x="22608" y="20142"/>
                  </a:cubicBezTo>
                  <a:cubicBezTo>
                    <a:pt x="23215" y="20142"/>
                    <a:pt x="23822" y="20370"/>
                    <a:pt x="24291" y="20828"/>
                  </a:cubicBezTo>
                  <a:cubicBezTo>
                    <a:pt x="24834" y="21371"/>
                    <a:pt x="24918" y="22251"/>
                    <a:pt x="24918" y="22251"/>
                  </a:cubicBezTo>
                  <a:cubicBezTo>
                    <a:pt x="24951" y="22565"/>
                    <a:pt x="25158" y="23005"/>
                    <a:pt x="25381" y="23228"/>
                  </a:cubicBezTo>
                  <a:lnTo>
                    <a:pt x="25452" y="23300"/>
                  </a:lnTo>
                  <a:cubicBezTo>
                    <a:pt x="25565" y="23411"/>
                    <a:pt x="25713" y="23467"/>
                    <a:pt x="25859" y="23467"/>
                  </a:cubicBezTo>
                  <a:cubicBezTo>
                    <a:pt x="26006" y="23467"/>
                    <a:pt x="26153" y="23411"/>
                    <a:pt x="26264" y="23300"/>
                  </a:cubicBezTo>
                  <a:lnTo>
                    <a:pt x="32735" y="16829"/>
                  </a:lnTo>
                  <a:cubicBezTo>
                    <a:pt x="32958" y="16606"/>
                    <a:pt x="32958" y="16243"/>
                    <a:pt x="32735" y="16017"/>
                  </a:cubicBezTo>
                  <a:lnTo>
                    <a:pt x="26264" y="9546"/>
                  </a:lnTo>
                  <a:cubicBezTo>
                    <a:pt x="26041" y="9323"/>
                    <a:pt x="26041" y="8961"/>
                    <a:pt x="26264" y="8734"/>
                  </a:cubicBezTo>
                  <a:lnTo>
                    <a:pt x="26271" y="8731"/>
                  </a:lnTo>
                  <a:cubicBezTo>
                    <a:pt x="26494" y="8508"/>
                    <a:pt x="26934" y="8301"/>
                    <a:pt x="27248" y="8268"/>
                  </a:cubicBezTo>
                  <a:cubicBezTo>
                    <a:pt x="27248" y="8268"/>
                    <a:pt x="28125" y="8184"/>
                    <a:pt x="28671" y="7641"/>
                  </a:cubicBezTo>
                  <a:cubicBezTo>
                    <a:pt x="29593" y="6696"/>
                    <a:pt x="29584" y="5185"/>
                    <a:pt x="28652" y="4253"/>
                  </a:cubicBezTo>
                  <a:cubicBezTo>
                    <a:pt x="28181" y="3784"/>
                    <a:pt x="27564" y="3548"/>
                    <a:pt x="26947" y="3548"/>
                  </a:cubicBezTo>
                  <a:cubicBezTo>
                    <a:pt x="26340" y="3548"/>
                    <a:pt x="25733" y="3777"/>
                    <a:pt x="25265" y="4234"/>
                  </a:cubicBezTo>
                  <a:cubicBezTo>
                    <a:pt x="24721" y="4777"/>
                    <a:pt x="24637" y="5657"/>
                    <a:pt x="24637" y="5657"/>
                  </a:cubicBezTo>
                  <a:cubicBezTo>
                    <a:pt x="24605" y="5971"/>
                    <a:pt x="24398" y="6411"/>
                    <a:pt x="24174" y="6635"/>
                  </a:cubicBezTo>
                  <a:lnTo>
                    <a:pt x="24168" y="6641"/>
                  </a:lnTo>
                  <a:cubicBezTo>
                    <a:pt x="24056" y="6753"/>
                    <a:pt x="23910" y="6808"/>
                    <a:pt x="23763" y="6808"/>
                  </a:cubicBezTo>
                  <a:cubicBezTo>
                    <a:pt x="23616" y="6808"/>
                    <a:pt x="23469" y="6753"/>
                    <a:pt x="23356" y="6641"/>
                  </a:cubicBezTo>
                  <a:lnTo>
                    <a:pt x="16885" y="170"/>
                  </a:lnTo>
                  <a:cubicBezTo>
                    <a:pt x="16774" y="57"/>
                    <a:pt x="16627" y="1"/>
                    <a:pt x="1648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4" name="Google Shape;14604;p57"/>
            <p:cNvSpPr/>
            <p:nvPr/>
          </p:nvSpPr>
          <p:spPr>
            <a:xfrm>
              <a:off x="732422" y="2990152"/>
              <a:ext cx="380716" cy="379441"/>
            </a:xfrm>
            <a:custGeom>
              <a:rect b="b" l="l" r="r" t="t"/>
              <a:pathLst>
                <a:path extrusionOk="0" h="33038" w="33149">
                  <a:moveTo>
                    <a:pt x="16573" y="0"/>
                  </a:moveTo>
                  <a:cubicBezTo>
                    <a:pt x="16426" y="0"/>
                    <a:pt x="16278" y="56"/>
                    <a:pt x="16167" y="168"/>
                  </a:cubicBezTo>
                  <a:lnTo>
                    <a:pt x="9657" y="6677"/>
                  </a:lnTo>
                  <a:cubicBezTo>
                    <a:pt x="9431" y="6903"/>
                    <a:pt x="9431" y="7269"/>
                    <a:pt x="9657" y="7492"/>
                  </a:cubicBezTo>
                  <a:lnTo>
                    <a:pt x="9725" y="7563"/>
                  </a:lnTo>
                  <a:cubicBezTo>
                    <a:pt x="9952" y="7787"/>
                    <a:pt x="10395" y="7997"/>
                    <a:pt x="10709" y="8026"/>
                  </a:cubicBezTo>
                  <a:cubicBezTo>
                    <a:pt x="10709" y="8026"/>
                    <a:pt x="11592" y="8113"/>
                    <a:pt x="12142" y="8660"/>
                  </a:cubicBezTo>
                  <a:cubicBezTo>
                    <a:pt x="13087" y="9605"/>
                    <a:pt x="13087" y="11142"/>
                    <a:pt x="12142" y="12086"/>
                  </a:cubicBezTo>
                  <a:cubicBezTo>
                    <a:pt x="11669" y="12561"/>
                    <a:pt x="11049" y="12798"/>
                    <a:pt x="10429" y="12798"/>
                  </a:cubicBezTo>
                  <a:cubicBezTo>
                    <a:pt x="9809" y="12798"/>
                    <a:pt x="9189" y="12562"/>
                    <a:pt x="8716" y="12090"/>
                  </a:cubicBezTo>
                  <a:cubicBezTo>
                    <a:pt x="8169" y="11540"/>
                    <a:pt x="8082" y="10656"/>
                    <a:pt x="8082" y="10656"/>
                  </a:cubicBezTo>
                  <a:cubicBezTo>
                    <a:pt x="8053" y="10339"/>
                    <a:pt x="7842" y="9899"/>
                    <a:pt x="7619" y="9673"/>
                  </a:cubicBezTo>
                  <a:lnTo>
                    <a:pt x="7548" y="9605"/>
                  </a:lnTo>
                  <a:cubicBezTo>
                    <a:pt x="7435" y="9492"/>
                    <a:pt x="7287" y="9435"/>
                    <a:pt x="7140" y="9435"/>
                  </a:cubicBezTo>
                  <a:cubicBezTo>
                    <a:pt x="6993" y="9435"/>
                    <a:pt x="6846" y="9492"/>
                    <a:pt x="6733" y="9605"/>
                  </a:cubicBezTo>
                  <a:lnTo>
                    <a:pt x="223" y="16111"/>
                  </a:lnTo>
                  <a:cubicBezTo>
                    <a:pt x="0" y="16338"/>
                    <a:pt x="0" y="16700"/>
                    <a:pt x="223" y="16926"/>
                  </a:cubicBezTo>
                  <a:lnTo>
                    <a:pt x="6733" y="23436"/>
                  </a:lnTo>
                  <a:cubicBezTo>
                    <a:pt x="6956" y="23662"/>
                    <a:pt x="6956" y="24028"/>
                    <a:pt x="6733" y="24254"/>
                  </a:cubicBezTo>
                  <a:lnTo>
                    <a:pt x="6616" y="24368"/>
                  </a:lnTo>
                  <a:cubicBezTo>
                    <a:pt x="6390" y="24594"/>
                    <a:pt x="5950" y="24804"/>
                    <a:pt x="5633" y="24833"/>
                  </a:cubicBezTo>
                  <a:cubicBezTo>
                    <a:pt x="5633" y="24833"/>
                    <a:pt x="4749" y="24921"/>
                    <a:pt x="4199" y="25468"/>
                  </a:cubicBezTo>
                  <a:cubicBezTo>
                    <a:pt x="3255" y="26412"/>
                    <a:pt x="3255" y="27946"/>
                    <a:pt x="4199" y="28890"/>
                  </a:cubicBezTo>
                  <a:cubicBezTo>
                    <a:pt x="4673" y="29364"/>
                    <a:pt x="5294" y="29601"/>
                    <a:pt x="5914" y="29601"/>
                  </a:cubicBezTo>
                  <a:cubicBezTo>
                    <a:pt x="6534" y="29601"/>
                    <a:pt x="7153" y="29364"/>
                    <a:pt x="7626" y="28890"/>
                  </a:cubicBezTo>
                  <a:cubicBezTo>
                    <a:pt x="8172" y="28344"/>
                    <a:pt x="8260" y="27460"/>
                    <a:pt x="8260" y="27460"/>
                  </a:cubicBezTo>
                  <a:cubicBezTo>
                    <a:pt x="8289" y="27143"/>
                    <a:pt x="8499" y="26700"/>
                    <a:pt x="8726" y="26477"/>
                  </a:cubicBezTo>
                  <a:lnTo>
                    <a:pt x="8839" y="26360"/>
                  </a:lnTo>
                  <a:cubicBezTo>
                    <a:pt x="8952" y="26249"/>
                    <a:pt x="9100" y="26193"/>
                    <a:pt x="9248" y="26193"/>
                  </a:cubicBezTo>
                  <a:cubicBezTo>
                    <a:pt x="9396" y="26193"/>
                    <a:pt x="9544" y="26249"/>
                    <a:pt x="9657" y="26360"/>
                  </a:cubicBezTo>
                  <a:lnTo>
                    <a:pt x="16167" y="32870"/>
                  </a:lnTo>
                  <a:cubicBezTo>
                    <a:pt x="16278" y="32982"/>
                    <a:pt x="16426" y="33037"/>
                    <a:pt x="16573" y="33037"/>
                  </a:cubicBezTo>
                  <a:cubicBezTo>
                    <a:pt x="16721" y="33037"/>
                    <a:pt x="16869" y="32982"/>
                    <a:pt x="16982" y="32870"/>
                  </a:cubicBezTo>
                  <a:lnTo>
                    <a:pt x="23491" y="26360"/>
                  </a:lnTo>
                  <a:cubicBezTo>
                    <a:pt x="23605" y="26247"/>
                    <a:pt x="23752" y="26191"/>
                    <a:pt x="23899" y="26191"/>
                  </a:cubicBezTo>
                  <a:cubicBezTo>
                    <a:pt x="24046" y="26191"/>
                    <a:pt x="24193" y="26247"/>
                    <a:pt x="24307" y="26360"/>
                  </a:cubicBezTo>
                  <a:lnTo>
                    <a:pt x="24313" y="26364"/>
                  </a:lnTo>
                  <a:cubicBezTo>
                    <a:pt x="24536" y="26590"/>
                    <a:pt x="24747" y="27033"/>
                    <a:pt x="24776" y="27350"/>
                  </a:cubicBezTo>
                  <a:cubicBezTo>
                    <a:pt x="24776" y="27350"/>
                    <a:pt x="24863" y="28234"/>
                    <a:pt x="25410" y="28780"/>
                  </a:cubicBezTo>
                  <a:cubicBezTo>
                    <a:pt x="25885" y="29262"/>
                    <a:pt x="26511" y="29503"/>
                    <a:pt x="27137" y="29503"/>
                  </a:cubicBezTo>
                  <a:cubicBezTo>
                    <a:pt x="27756" y="29503"/>
                    <a:pt x="28376" y="29267"/>
                    <a:pt x="28849" y="28793"/>
                  </a:cubicBezTo>
                  <a:cubicBezTo>
                    <a:pt x="29800" y="27842"/>
                    <a:pt x="29794" y="26299"/>
                    <a:pt x="28836" y="25354"/>
                  </a:cubicBezTo>
                  <a:cubicBezTo>
                    <a:pt x="28289" y="24808"/>
                    <a:pt x="27403" y="24720"/>
                    <a:pt x="27403" y="24720"/>
                  </a:cubicBezTo>
                  <a:cubicBezTo>
                    <a:pt x="27089" y="24691"/>
                    <a:pt x="26646" y="24484"/>
                    <a:pt x="26419" y="24258"/>
                  </a:cubicBezTo>
                  <a:lnTo>
                    <a:pt x="26416" y="24254"/>
                  </a:lnTo>
                  <a:cubicBezTo>
                    <a:pt x="26190" y="24028"/>
                    <a:pt x="26190" y="23662"/>
                    <a:pt x="26416" y="23436"/>
                  </a:cubicBezTo>
                  <a:lnTo>
                    <a:pt x="32925" y="16926"/>
                  </a:lnTo>
                  <a:cubicBezTo>
                    <a:pt x="33149" y="16700"/>
                    <a:pt x="33149" y="16338"/>
                    <a:pt x="32925" y="16111"/>
                  </a:cubicBezTo>
                  <a:lnTo>
                    <a:pt x="26416" y="9602"/>
                  </a:lnTo>
                  <a:cubicBezTo>
                    <a:pt x="26303" y="9490"/>
                    <a:pt x="26155" y="9434"/>
                    <a:pt x="26007" y="9434"/>
                  </a:cubicBezTo>
                  <a:cubicBezTo>
                    <a:pt x="25859" y="9434"/>
                    <a:pt x="25711" y="9490"/>
                    <a:pt x="25598" y="9602"/>
                  </a:cubicBezTo>
                  <a:lnTo>
                    <a:pt x="25526" y="9673"/>
                  </a:lnTo>
                  <a:cubicBezTo>
                    <a:pt x="25303" y="9899"/>
                    <a:pt x="25093" y="10339"/>
                    <a:pt x="25064" y="10656"/>
                  </a:cubicBezTo>
                  <a:cubicBezTo>
                    <a:pt x="25064" y="10656"/>
                    <a:pt x="24976" y="11540"/>
                    <a:pt x="24430" y="12090"/>
                  </a:cubicBezTo>
                  <a:cubicBezTo>
                    <a:pt x="23953" y="12577"/>
                    <a:pt x="23323" y="12822"/>
                    <a:pt x="22693" y="12822"/>
                  </a:cubicBezTo>
                  <a:cubicBezTo>
                    <a:pt x="22073" y="12822"/>
                    <a:pt x="21454" y="12585"/>
                    <a:pt x="20981" y="12112"/>
                  </a:cubicBezTo>
                  <a:cubicBezTo>
                    <a:pt x="20026" y="11158"/>
                    <a:pt x="20036" y="9605"/>
                    <a:pt x="21003" y="8663"/>
                  </a:cubicBezTo>
                  <a:cubicBezTo>
                    <a:pt x="21550" y="8117"/>
                    <a:pt x="22437" y="8029"/>
                    <a:pt x="22437" y="8029"/>
                  </a:cubicBezTo>
                  <a:cubicBezTo>
                    <a:pt x="22750" y="8000"/>
                    <a:pt x="23194" y="7790"/>
                    <a:pt x="23420" y="7567"/>
                  </a:cubicBezTo>
                  <a:lnTo>
                    <a:pt x="23491" y="7492"/>
                  </a:lnTo>
                  <a:cubicBezTo>
                    <a:pt x="23715" y="7269"/>
                    <a:pt x="23715" y="6903"/>
                    <a:pt x="23491" y="6677"/>
                  </a:cubicBezTo>
                  <a:lnTo>
                    <a:pt x="16982" y="168"/>
                  </a:lnTo>
                  <a:cubicBezTo>
                    <a:pt x="16869" y="56"/>
                    <a:pt x="16721" y="0"/>
                    <a:pt x="16573" y="0"/>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5" name="Google Shape;14605;p57"/>
            <p:cNvSpPr/>
            <p:nvPr/>
          </p:nvSpPr>
          <p:spPr>
            <a:xfrm>
              <a:off x="1115837" y="2990152"/>
              <a:ext cx="380728" cy="379430"/>
            </a:xfrm>
            <a:custGeom>
              <a:rect b="b" l="l" r="r" t="t"/>
              <a:pathLst>
                <a:path extrusionOk="0" h="33037" w="33150">
                  <a:moveTo>
                    <a:pt x="16576" y="0"/>
                  </a:moveTo>
                  <a:cubicBezTo>
                    <a:pt x="16429" y="0"/>
                    <a:pt x="16281" y="56"/>
                    <a:pt x="16168" y="168"/>
                  </a:cubicBezTo>
                  <a:lnTo>
                    <a:pt x="9661" y="6677"/>
                  </a:lnTo>
                  <a:cubicBezTo>
                    <a:pt x="9548" y="6789"/>
                    <a:pt x="9400" y="6844"/>
                    <a:pt x="9252" y="6844"/>
                  </a:cubicBezTo>
                  <a:cubicBezTo>
                    <a:pt x="9104" y="6844"/>
                    <a:pt x="8956" y="6789"/>
                    <a:pt x="8843" y="6677"/>
                  </a:cubicBezTo>
                  <a:lnTo>
                    <a:pt x="8836" y="6670"/>
                  </a:lnTo>
                  <a:cubicBezTo>
                    <a:pt x="8613" y="6447"/>
                    <a:pt x="8403" y="6004"/>
                    <a:pt x="8374" y="5687"/>
                  </a:cubicBezTo>
                  <a:cubicBezTo>
                    <a:pt x="8374" y="5687"/>
                    <a:pt x="8286" y="4804"/>
                    <a:pt x="7740" y="4257"/>
                  </a:cubicBezTo>
                  <a:cubicBezTo>
                    <a:pt x="7263" y="3757"/>
                    <a:pt x="6626" y="3507"/>
                    <a:pt x="5987" y="3507"/>
                  </a:cubicBezTo>
                  <a:cubicBezTo>
                    <a:pt x="5368" y="3507"/>
                    <a:pt x="4749" y="3742"/>
                    <a:pt x="4275" y="4215"/>
                  </a:cubicBezTo>
                  <a:cubicBezTo>
                    <a:pt x="3314" y="5176"/>
                    <a:pt x="3330" y="6742"/>
                    <a:pt x="4313" y="7680"/>
                  </a:cubicBezTo>
                  <a:cubicBezTo>
                    <a:pt x="4860" y="8227"/>
                    <a:pt x="5747" y="8314"/>
                    <a:pt x="5747" y="8314"/>
                  </a:cubicBezTo>
                  <a:cubicBezTo>
                    <a:pt x="6061" y="8343"/>
                    <a:pt x="6504" y="8553"/>
                    <a:pt x="6730" y="8777"/>
                  </a:cubicBezTo>
                  <a:lnTo>
                    <a:pt x="6733" y="8783"/>
                  </a:lnTo>
                  <a:cubicBezTo>
                    <a:pt x="6960" y="9010"/>
                    <a:pt x="6960" y="9372"/>
                    <a:pt x="6733" y="9598"/>
                  </a:cubicBezTo>
                  <a:lnTo>
                    <a:pt x="224" y="16111"/>
                  </a:lnTo>
                  <a:cubicBezTo>
                    <a:pt x="1" y="16338"/>
                    <a:pt x="1" y="16700"/>
                    <a:pt x="224" y="16926"/>
                  </a:cubicBezTo>
                  <a:lnTo>
                    <a:pt x="6733" y="23436"/>
                  </a:lnTo>
                  <a:cubicBezTo>
                    <a:pt x="6847" y="23547"/>
                    <a:pt x="6995" y="23603"/>
                    <a:pt x="7143" y="23603"/>
                  </a:cubicBezTo>
                  <a:cubicBezTo>
                    <a:pt x="7291" y="23603"/>
                    <a:pt x="7439" y="23547"/>
                    <a:pt x="7552" y="23436"/>
                  </a:cubicBezTo>
                  <a:lnTo>
                    <a:pt x="7623" y="23365"/>
                  </a:lnTo>
                  <a:cubicBezTo>
                    <a:pt x="7846" y="23138"/>
                    <a:pt x="8057" y="22698"/>
                    <a:pt x="8086" y="22381"/>
                  </a:cubicBezTo>
                  <a:cubicBezTo>
                    <a:pt x="8086" y="22381"/>
                    <a:pt x="8173" y="21498"/>
                    <a:pt x="8720" y="20948"/>
                  </a:cubicBezTo>
                  <a:cubicBezTo>
                    <a:pt x="9195" y="20467"/>
                    <a:pt x="9821" y="20226"/>
                    <a:pt x="10447" y="20226"/>
                  </a:cubicBezTo>
                  <a:cubicBezTo>
                    <a:pt x="11066" y="20226"/>
                    <a:pt x="11686" y="20462"/>
                    <a:pt x="12159" y="20935"/>
                  </a:cubicBezTo>
                  <a:cubicBezTo>
                    <a:pt x="13110" y="21886"/>
                    <a:pt x="13104" y="23429"/>
                    <a:pt x="12146" y="24374"/>
                  </a:cubicBezTo>
                  <a:cubicBezTo>
                    <a:pt x="11599" y="24921"/>
                    <a:pt x="10716" y="25008"/>
                    <a:pt x="10716" y="25008"/>
                  </a:cubicBezTo>
                  <a:cubicBezTo>
                    <a:pt x="10399" y="25037"/>
                    <a:pt x="9956" y="25248"/>
                    <a:pt x="9733" y="25471"/>
                  </a:cubicBezTo>
                  <a:lnTo>
                    <a:pt x="9658" y="25542"/>
                  </a:lnTo>
                  <a:cubicBezTo>
                    <a:pt x="9435" y="25768"/>
                    <a:pt x="9435" y="26134"/>
                    <a:pt x="9658" y="26360"/>
                  </a:cubicBezTo>
                  <a:lnTo>
                    <a:pt x="16168" y="32867"/>
                  </a:lnTo>
                  <a:cubicBezTo>
                    <a:pt x="16281" y="32980"/>
                    <a:pt x="16429" y="33037"/>
                    <a:pt x="16577" y="33037"/>
                  </a:cubicBezTo>
                  <a:cubicBezTo>
                    <a:pt x="16725" y="33037"/>
                    <a:pt x="16873" y="32980"/>
                    <a:pt x="16986" y="32867"/>
                  </a:cubicBezTo>
                  <a:lnTo>
                    <a:pt x="23492" y="26360"/>
                  </a:lnTo>
                  <a:cubicBezTo>
                    <a:pt x="23715" y="26134"/>
                    <a:pt x="23715" y="25768"/>
                    <a:pt x="23492" y="25542"/>
                  </a:cubicBezTo>
                  <a:lnTo>
                    <a:pt x="23421" y="25474"/>
                  </a:lnTo>
                  <a:cubicBezTo>
                    <a:pt x="23198" y="25251"/>
                    <a:pt x="22755" y="25040"/>
                    <a:pt x="22438" y="25011"/>
                  </a:cubicBezTo>
                  <a:cubicBezTo>
                    <a:pt x="22438" y="25011"/>
                    <a:pt x="21554" y="24924"/>
                    <a:pt x="21004" y="24377"/>
                  </a:cubicBezTo>
                  <a:cubicBezTo>
                    <a:pt x="20073" y="23429"/>
                    <a:pt x="20076" y="21905"/>
                    <a:pt x="21017" y="20964"/>
                  </a:cubicBezTo>
                  <a:cubicBezTo>
                    <a:pt x="21490" y="20491"/>
                    <a:pt x="22111" y="20254"/>
                    <a:pt x="22731" y="20254"/>
                  </a:cubicBezTo>
                  <a:cubicBezTo>
                    <a:pt x="23345" y="20254"/>
                    <a:pt x="23959" y="20486"/>
                    <a:pt x="24430" y="20951"/>
                  </a:cubicBezTo>
                  <a:cubicBezTo>
                    <a:pt x="24977" y="21498"/>
                    <a:pt x="25065" y="22381"/>
                    <a:pt x="25065" y="22381"/>
                  </a:cubicBezTo>
                  <a:cubicBezTo>
                    <a:pt x="25097" y="22698"/>
                    <a:pt x="25304" y="23141"/>
                    <a:pt x="25530" y="23365"/>
                  </a:cubicBezTo>
                  <a:lnTo>
                    <a:pt x="25598" y="23436"/>
                  </a:lnTo>
                  <a:cubicBezTo>
                    <a:pt x="25712" y="23547"/>
                    <a:pt x="25860" y="23603"/>
                    <a:pt x="26007" y="23603"/>
                  </a:cubicBezTo>
                  <a:cubicBezTo>
                    <a:pt x="26155" y="23603"/>
                    <a:pt x="26302" y="23547"/>
                    <a:pt x="26414" y="23436"/>
                  </a:cubicBezTo>
                  <a:lnTo>
                    <a:pt x="32923" y="16926"/>
                  </a:lnTo>
                  <a:cubicBezTo>
                    <a:pt x="33150" y="16700"/>
                    <a:pt x="33150" y="16338"/>
                    <a:pt x="32923" y="16111"/>
                  </a:cubicBezTo>
                  <a:lnTo>
                    <a:pt x="26417" y="9602"/>
                  </a:lnTo>
                  <a:cubicBezTo>
                    <a:pt x="26194" y="9375"/>
                    <a:pt x="26194" y="9010"/>
                    <a:pt x="26417" y="8783"/>
                  </a:cubicBezTo>
                  <a:lnTo>
                    <a:pt x="26533" y="8670"/>
                  </a:lnTo>
                  <a:cubicBezTo>
                    <a:pt x="26760" y="8443"/>
                    <a:pt x="27203" y="8233"/>
                    <a:pt x="27517" y="8204"/>
                  </a:cubicBezTo>
                  <a:cubicBezTo>
                    <a:pt x="27517" y="8204"/>
                    <a:pt x="28400" y="8117"/>
                    <a:pt x="28950" y="7570"/>
                  </a:cubicBezTo>
                  <a:cubicBezTo>
                    <a:pt x="29918" y="6628"/>
                    <a:pt x="29927" y="5079"/>
                    <a:pt x="28973" y="4124"/>
                  </a:cubicBezTo>
                  <a:cubicBezTo>
                    <a:pt x="28500" y="3650"/>
                    <a:pt x="27879" y="3413"/>
                    <a:pt x="27259" y="3413"/>
                  </a:cubicBezTo>
                  <a:cubicBezTo>
                    <a:pt x="26629" y="3413"/>
                    <a:pt x="25999" y="3658"/>
                    <a:pt x="25524" y="4144"/>
                  </a:cubicBezTo>
                  <a:lnTo>
                    <a:pt x="25524" y="4147"/>
                  </a:lnTo>
                  <a:cubicBezTo>
                    <a:pt x="24977" y="4694"/>
                    <a:pt x="24890" y="5577"/>
                    <a:pt x="24890" y="5577"/>
                  </a:cubicBezTo>
                  <a:cubicBezTo>
                    <a:pt x="24861" y="5894"/>
                    <a:pt x="24650" y="6337"/>
                    <a:pt x="24427" y="6560"/>
                  </a:cubicBezTo>
                  <a:lnTo>
                    <a:pt x="24311" y="6677"/>
                  </a:lnTo>
                  <a:cubicBezTo>
                    <a:pt x="24198" y="6789"/>
                    <a:pt x="24050" y="6844"/>
                    <a:pt x="23901" y="6844"/>
                  </a:cubicBezTo>
                  <a:cubicBezTo>
                    <a:pt x="23753" y="6844"/>
                    <a:pt x="23605" y="6789"/>
                    <a:pt x="23492" y="6677"/>
                  </a:cubicBezTo>
                  <a:lnTo>
                    <a:pt x="16983" y="168"/>
                  </a:lnTo>
                  <a:cubicBezTo>
                    <a:pt x="16871" y="56"/>
                    <a:pt x="16724" y="0"/>
                    <a:pt x="16576"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6" name="Google Shape;14606;p57"/>
            <p:cNvSpPr/>
            <p:nvPr/>
          </p:nvSpPr>
          <p:spPr>
            <a:xfrm>
              <a:off x="1691707" y="3184996"/>
              <a:ext cx="378488" cy="377259"/>
            </a:xfrm>
            <a:custGeom>
              <a:rect b="b" l="l" r="r" t="t"/>
              <a:pathLst>
                <a:path extrusionOk="0" h="32848" w="32955">
                  <a:moveTo>
                    <a:pt x="16478" y="1"/>
                  </a:moveTo>
                  <a:cubicBezTo>
                    <a:pt x="16331" y="1"/>
                    <a:pt x="16185" y="57"/>
                    <a:pt x="16073" y="168"/>
                  </a:cubicBezTo>
                  <a:lnTo>
                    <a:pt x="9603" y="6639"/>
                  </a:lnTo>
                  <a:cubicBezTo>
                    <a:pt x="9489" y="6752"/>
                    <a:pt x="9342" y="6809"/>
                    <a:pt x="9195" y="6809"/>
                  </a:cubicBezTo>
                  <a:cubicBezTo>
                    <a:pt x="9048" y="6809"/>
                    <a:pt x="8900" y="6752"/>
                    <a:pt x="8787" y="6639"/>
                  </a:cubicBezTo>
                  <a:lnTo>
                    <a:pt x="8674" y="6526"/>
                  </a:lnTo>
                  <a:cubicBezTo>
                    <a:pt x="8451" y="6303"/>
                    <a:pt x="8244" y="5863"/>
                    <a:pt x="8211" y="5545"/>
                  </a:cubicBezTo>
                  <a:cubicBezTo>
                    <a:pt x="8211" y="5545"/>
                    <a:pt x="8127" y="4669"/>
                    <a:pt x="7581" y="4125"/>
                  </a:cubicBezTo>
                  <a:cubicBezTo>
                    <a:pt x="7109" y="3646"/>
                    <a:pt x="6488" y="3407"/>
                    <a:pt x="5867" y="3407"/>
                  </a:cubicBezTo>
                  <a:cubicBezTo>
                    <a:pt x="5251" y="3407"/>
                    <a:pt x="4634" y="3642"/>
                    <a:pt x="4164" y="4112"/>
                  </a:cubicBezTo>
                  <a:cubicBezTo>
                    <a:pt x="3219" y="5057"/>
                    <a:pt x="3226" y="6590"/>
                    <a:pt x="4177" y="7529"/>
                  </a:cubicBezTo>
                  <a:cubicBezTo>
                    <a:pt x="4721" y="8075"/>
                    <a:pt x="5601" y="8160"/>
                    <a:pt x="5601" y="8160"/>
                  </a:cubicBezTo>
                  <a:cubicBezTo>
                    <a:pt x="5914" y="8189"/>
                    <a:pt x="6354" y="8399"/>
                    <a:pt x="6578" y="8622"/>
                  </a:cubicBezTo>
                  <a:lnTo>
                    <a:pt x="6694" y="8735"/>
                  </a:lnTo>
                  <a:cubicBezTo>
                    <a:pt x="6914" y="8962"/>
                    <a:pt x="6914" y="9324"/>
                    <a:pt x="6694" y="9548"/>
                  </a:cubicBezTo>
                  <a:lnTo>
                    <a:pt x="223" y="16018"/>
                  </a:lnTo>
                  <a:cubicBezTo>
                    <a:pt x="0" y="16245"/>
                    <a:pt x="0" y="16607"/>
                    <a:pt x="223" y="16830"/>
                  </a:cubicBezTo>
                  <a:lnTo>
                    <a:pt x="6694" y="23301"/>
                  </a:lnTo>
                  <a:cubicBezTo>
                    <a:pt x="6917" y="23527"/>
                    <a:pt x="6917" y="23890"/>
                    <a:pt x="6694" y="24113"/>
                  </a:cubicBezTo>
                  <a:lnTo>
                    <a:pt x="6688" y="24119"/>
                  </a:lnTo>
                  <a:cubicBezTo>
                    <a:pt x="6464" y="24343"/>
                    <a:pt x="6024" y="24550"/>
                    <a:pt x="5711" y="24579"/>
                  </a:cubicBezTo>
                  <a:cubicBezTo>
                    <a:pt x="5711" y="24579"/>
                    <a:pt x="4831" y="24666"/>
                    <a:pt x="4287" y="25210"/>
                  </a:cubicBezTo>
                  <a:cubicBezTo>
                    <a:pt x="3346" y="26151"/>
                    <a:pt x="3346" y="27675"/>
                    <a:pt x="4287" y="28616"/>
                  </a:cubicBezTo>
                  <a:cubicBezTo>
                    <a:pt x="4756" y="29085"/>
                    <a:pt x="5372" y="29320"/>
                    <a:pt x="5989" y="29320"/>
                  </a:cubicBezTo>
                  <a:cubicBezTo>
                    <a:pt x="6605" y="29320"/>
                    <a:pt x="7221" y="29085"/>
                    <a:pt x="7691" y="28616"/>
                  </a:cubicBezTo>
                  <a:cubicBezTo>
                    <a:pt x="8237" y="28070"/>
                    <a:pt x="8321" y="27193"/>
                    <a:pt x="8321" y="27193"/>
                  </a:cubicBezTo>
                  <a:cubicBezTo>
                    <a:pt x="8354" y="26876"/>
                    <a:pt x="8561" y="26436"/>
                    <a:pt x="8784" y="26213"/>
                  </a:cubicBezTo>
                  <a:lnTo>
                    <a:pt x="8787" y="26209"/>
                  </a:lnTo>
                  <a:cubicBezTo>
                    <a:pt x="8900" y="26098"/>
                    <a:pt x="9048" y="26042"/>
                    <a:pt x="9195" y="26042"/>
                  </a:cubicBezTo>
                  <a:cubicBezTo>
                    <a:pt x="9341" y="26042"/>
                    <a:pt x="9488" y="26098"/>
                    <a:pt x="9599" y="26209"/>
                  </a:cubicBezTo>
                  <a:lnTo>
                    <a:pt x="16070" y="32680"/>
                  </a:lnTo>
                  <a:cubicBezTo>
                    <a:pt x="16183" y="32792"/>
                    <a:pt x="16330" y="32847"/>
                    <a:pt x="16478" y="32847"/>
                  </a:cubicBezTo>
                  <a:cubicBezTo>
                    <a:pt x="16625" y="32847"/>
                    <a:pt x="16772" y="32792"/>
                    <a:pt x="16885" y="32680"/>
                  </a:cubicBezTo>
                  <a:lnTo>
                    <a:pt x="23356" y="26209"/>
                  </a:lnTo>
                  <a:cubicBezTo>
                    <a:pt x="23579" y="25983"/>
                    <a:pt x="23579" y="25620"/>
                    <a:pt x="23356" y="25397"/>
                  </a:cubicBezTo>
                  <a:lnTo>
                    <a:pt x="23281" y="25326"/>
                  </a:lnTo>
                  <a:cubicBezTo>
                    <a:pt x="23058" y="25103"/>
                    <a:pt x="22618" y="24893"/>
                    <a:pt x="22304" y="24863"/>
                  </a:cubicBezTo>
                  <a:cubicBezTo>
                    <a:pt x="22304" y="24863"/>
                    <a:pt x="21428" y="24779"/>
                    <a:pt x="20881" y="24233"/>
                  </a:cubicBezTo>
                  <a:cubicBezTo>
                    <a:pt x="19939" y="23294"/>
                    <a:pt x="19943" y="21767"/>
                    <a:pt x="20881" y="20829"/>
                  </a:cubicBezTo>
                  <a:cubicBezTo>
                    <a:pt x="21351" y="20358"/>
                    <a:pt x="21968" y="20123"/>
                    <a:pt x="22584" y="20123"/>
                  </a:cubicBezTo>
                  <a:cubicBezTo>
                    <a:pt x="23200" y="20123"/>
                    <a:pt x="23817" y="20358"/>
                    <a:pt x="24287" y="20829"/>
                  </a:cubicBezTo>
                  <a:cubicBezTo>
                    <a:pt x="24831" y="21373"/>
                    <a:pt x="24918" y="22253"/>
                    <a:pt x="24918" y="22253"/>
                  </a:cubicBezTo>
                  <a:cubicBezTo>
                    <a:pt x="24947" y="22566"/>
                    <a:pt x="25155" y="23006"/>
                    <a:pt x="25378" y="23230"/>
                  </a:cubicBezTo>
                  <a:lnTo>
                    <a:pt x="25449" y="23301"/>
                  </a:lnTo>
                  <a:cubicBezTo>
                    <a:pt x="25562" y="23412"/>
                    <a:pt x="25709" y="23468"/>
                    <a:pt x="25856" y="23468"/>
                  </a:cubicBezTo>
                  <a:cubicBezTo>
                    <a:pt x="26003" y="23468"/>
                    <a:pt x="26149" y="23412"/>
                    <a:pt x="26261" y="23301"/>
                  </a:cubicBezTo>
                  <a:lnTo>
                    <a:pt x="32732" y="16830"/>
                  </a:lnTo>
                  <a:cubicBezTo>
                    <a:pt x="32955" y="16607"/>
                    <a:pt x="32955" y="16245"/>
                    <a:pt x="32732" y="16018"/>
                  </a:cubicBezTo>
                  <a:lnTo>
                    <a:pt x="26261" y="9548"/>
                  </a:lnTo>
                  <a:cubicBezTo>
                    <a:pt x="26149" y="9436"/>
                    <a:pt x="26003" y="9380"/>
                    <a:pt x="25856" y="9380"/>
                  </a:cubicBezTo>
                  <a:cubicBezTo>
                    <a:pt x="25709" y="9380"/>
                    <a:pt x="25562" y="9436"/>
                    <a:pt x="25449" y="9548"/>
                  </a:cubicBezTo>
                  <a:lnTo>
                    <a:pt x="25381" y="9615"/>
                  </a:lnTo>
                  <a:cubicBezTo>
                    <a:pt x="25158" y="9839"/>
                    <a:pt x="24951" y="10279"/>
                    <a:pt x="24918" y="10596"/>
                  </a:cubicBezTo>
                  <a:cubicBezTo>
                    <a:pt x="24918" y="10596"/>
                    <a:pt x="24834" y="11473"/>
                    <a:pt x="24291" y="12019"/>
                  </a:cubicBezTo>
                  <a:cubicBezTo>
                    <a:pt x="23820" y="12488"/>
                    <a:pt x="23204" y="12723"/>
                    <a:pt x="22587" y="12723"/>
                  </a:cubicBezTo>
                  <a:cubicBezTo>
                    <a:pt x="21971" y="12723"/>
                    <a:pt x="21355" y="12488"/>
                    <a:pt x="20884" y="12019"/>
                  </a:cubicBezTo>
                  <a:cubicBezTo>
                    <a:pt x="19946" y="11078"/>
                    <a:pt x="19946" y="9554"/>
                    <a:pt x="20884" y="8613"/>
                  </a:cubicBezTo>
                  <a:cubicBezTo>
                    <a:pt x="21428" y="8069"/>
                    <a:pt x="22308" y="7985"/>
                    <a:pt x="22308" y="7985"/>
                  </a:cubicBezTo>
                  <a:cubicBezTo>
                    <a:pt x="22621" y="7953"/>
                    <a:pt x="23061" y="7745"/>
                    <a:pt x="23285" y="7522"/>
                  </a:cubicBezTo>
                  <a:lnTo>
                    <a:pt x="23356" y="7454"/>
                  </a:lnTo>
                  <a:cubicBezTo>
                    <a:pt x="23579" y="7228"/>
                    <a:pt x="23579" y="6865"/>
                    <a:pt x="23356" y="6639"/>
                  </a:cubicBezTo>
                  <a:lnTo>
                    <a:pt x="16885" y="168"/>
                  </a:lnTo>
                  <a:cubicBezTo>
                    <a:pt x="16772" y="57"/>
                    <a:pt x="16625" y="1"/>
                    <a:pt x="1647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7" name="Google Shape;14607;p57"/>
            <p:cNvSpPr/>
            <p:nvPr/>
          </p:nvSpPr>
          <p:spPr>
            <a:xfrm>
              <a:off x="1499792" y="2993162"/>
              <a:ext cx="378523" cy="377213"/>
            </a:xfrm>
            <a:custGeom>
              <a:rect b="b" l="l" r="r" t="t"/>
              <a:pathLst>
                <a:path extrusionOk="0" h="32844" w="32958">
                  <a:moveTo>
                    <a:pt x="16479" y="0"/>
                  </a:moveTo>
                  <a:cubicBezTo>
                    <a:pt x="16332" y="0"/>
                    <a:pt x="16185" y="56"/>
                    <a:pt x="16073" y="168"/>
                  </a:cubicBezTo>
                  <a:lnTo>
                    <a:pt x="9602" y="6638"/>
                  </a:lnTo>
                  <a:cubicBezTo>
                    <a:pt x="9489" y="6750"/>
                    <a:pt x="9342" y="6806"/>
                    <a:pt x="9195" y="6806"/>
                  </a:cubicBezTo>
                  <a:cubicBezTo>
                    <a:pt x="9048" y="6806"/>
                    <a:pt x="8902" y="6750"/>
                    <a:pt x="8790" y="6638"/>
                  </a:cubicBezTo>
                  <a:lnTo>
                    <a:pt x="8784" y="6632"/>
                  </a:lnTo>
                  <a:cubicBezTo>
                    <a:pt x="8561" y="6408"/>
                    <a:pt x="8354" y="5968"/>
                    <a:pt x="8324" y="5655"/>
                  </a:cubicBezTo>
                  <a:cubicBezTo>
                    <a:pt x="8324" y="5655"/>
                    <a:pt x="8237" y="4775"/>
                    <a:pt x="7694" y="4231"/>
                  </a:cubicBezTo>
                  <a:cubicBezTo>
                    <a:pt x="7222" y="3753"/>
                    <a:pt x="6600" y="3514"/>
                    <a:pt x="5978" y="3514"/>
                  </a:cubicBezTo>
                  <a:cubicBezTo>
                    <a:pt x="5362" y="3514"/>
                    <a:pt x="4745" y="3748"/>
                    <a:pt x="4274" y="4218"/>
                  </a:cubicBezTo>
                  <a:cubicBezTo>
                    <a:pt x="3329" y="5163"/>
                    <a:pt x="3336" y="6696"/>
                    <a:pt x="4287" y="7635"/>
                  </a:cubicBezTo>
                  <a:cubicBezTo>
                    <a:pt x="4834" y="8181"/>
                    <a:pt x="5710" y="8269"/>
                    <a:pt x="5710" y="8269"/>
                  </a:cubicBezTo>
                  <a:cubicBezTo>
                    <a:pt x="6024" y="8298"/>
                    <a:pt x="6464" y="8505"/>
                    <a:pt x="6687" y="8728"/>
                  </a:cubicBezTo>
                  <a:lnTo>
                    <a:pt x="6694" y="8735"/>
                  </a:lnTo>
                  <a:cubicBezTo>
                    <a:pt x="6917" y="8958"/>
                    <a:pt x="6917" y="9320"/>
                    <a:pt x="6694" y="9547"/>
                  </a:cubicBezTo>
                  <a:lnTo>
                    <a:pt x="223" y="16017"/>
                  </a:lnTo>
                  <a:cubicBezTo>
                    <a:pt x="0" y="16241"/>
                    <a:pt x="0" y="16603"/>
                    <a:pt x="223" y="16829"/>
                  </a:cubicBezTo>
                  <a:lnTo>
                    <a:pt x="6694" y="23300"/>
                  </a:lnTo>
                  <a:cubicBezTo>
                    <a:pt x="6805" y="23412"/>
                    <a:pt x="6952" y="23467"/>
                    <a:pt x="7099" y="23467"/>
                  </a:cubicBezTo>
                  <a:cubicBezTo>
                    <a:pt x="7245" y="23467"/>
                    <a:pt x="7393" y="23412"/>
                    <a:pt x="7506" y="23300"/>
                  </a:cubicBezTo>
                  <a:lnTo>
                    <a:pt x="7577" y="23229"/>
                  </a:lnTo>
                  <a:cubicBezTo>
                    <a:pt x="7800" y="23006"/>
                    <a:pt x="8007" y="22566"/>
                    <a:pt x="8040" y="22248"/>
                  </a:cubicBezTo>
                  <a:cubicBezTo>
                    <a:pt x="8040" y="22248"/>
                    <a:pt x="8124" y="21372"/>
                    <a:pt x="8667" y="20825"/>
                  </a:cubicBezTo>
                  <a:cubicBezTo>
                    <a:pt x="9138" y="20347"/>
                    <a:pt x="9760" y="20108"/>
                    <a:pt x="10383" y="20108"/>
                  </a:cubicBezTo>
                  <a:cubicBezTo>
                    <a:pt x="11000" y="20108"/>
                    <a:pt x="11617" y="20343"/>
                    <a:pt x="12087" y="20815"/>
                  </a:cubicBezTo>
                  <a:cubicBezTo>
                    <a:pt x="13032" y="21760"/>
                    <a:pt x="13025" y="23293"/>
                    <a:pt x="12074" y="24232"/>
                  </a:cubicBezTo>
                  <a:cubicBezTo>
                    <a:pt x="11531" y="24775"/>
                    <a:pt x="10651" y="24863"/>
                    <a:pt x="10651" y="24863"/>
                  </a:cubicBezTo>
                  <a:cubicBezTo>
                    <a:pt x="10337" y="24892"/>
                    <a:pt x="9897" y="25099"/>
                    <a:pt x="9674" y="25322"/>
                  </a:cubicBezTo>
                  <a:lnTo>
                    <a:pt x="9602" y="25393"/>
                  </a:lnTo>
                  <a:cubicBezTo>
                    <a:pt x="9376" y="25620"/>
                    <a:pt x="9376" y="25982"/>
                    <a:pt x="9602" y="26205"/>
                  </a:cubicBezTo>
                  <a:lnTo>
                    <a:pt x="16073" y="32676"/>
                  </a:lnTo>
                  <a:cubicBezTo>
                    <a:pt x="16185" y="32787"/>
                    <a:pt x="16331" y="32843"/>
                    <a:pt x="16478" y="32843"/>
                  </a:cubicBezTo>
                  <a:cubicBezTo>
                    <a:pt x="16625" y="32843"/>
                    <a:pt x="16772" y="32787"/>
                    <a:pt x="16885" y="32676"/>
                  </a:cubicBezTo>
                  <a:lnTo>
                    <a:pt x="23356" y="26205"/>
                  </a:lnTo>
                  <a:cubicBezTo>
                    <a:pt x="23579" y="25982"/>
                    <a:pt x="23579" y="25620"/>
                    <a:pt x="23356" y="25393"/>
                  </a:cubicBezTo>
                  <a:lnTo>
                    <a:pt x="23288" y="25325"/>
                  </a:lnTo>
                  <a:cubicBezTo>
                    <a:pt x="23061" y="25102"/>
                    <a:pt x="22621" y="24895"/>
                    <a:pt x="22307" y="24866"/>
                  </a:cubicBezTo>
                  <a:cubicBezTo>
                    <a:pt x="22307" y="24866"/>
                    <a:pt x="21431" y="24778"/>
                    <a:pt x="20884" y="24235"/>
                  </a:cubicBezTo>
                  <a:cubicBezTo>
                    <a:pt x="19942" y="23293"/>
                    <a:pt x="19942" y="21770"/>
                    <a:pt x="20884" y="20828"/>
                  </a:cubicBezTo>
                  <a:cubicBezTo>
                    <a:pt x="21354" y="20359"/>
                    <a:pt x="21971" y="20125"/>
                    <a:pt x="22587" y="20125"/>
                  </a:cubicBezTo>
                  <a:cubicBezTo>
                    <a:pt x="23203" y="20125"/>
                    <a:pt x="23820" y="20359"/>
                    <a:pt x="24291" y="20828"/>
                  </a:cubicBezTo>
                  <a:cubicBezTo>
                    <a:pt x="24834" y="21372"/>
                    <a:pt x="24918" y="22252"/>
                    <a:pt x="24918" y="22252"/>
                  </a:cubicBezTo>
                  <a:cubicBezTo>
                    <a:pt x="24951" y="22566"/>
                    <a:pt x="25158" y="23006"/>
                    <a:pt x="25381" y="23229"/>
                  </a:cubicBezTo>
                  <a:lnTo>
                    <a:pt x="25452" y="23300"/>
                  </a:lnTo>
                  <a:cubicBezTo>
                    <a:pt x="25564" y="23412"/>
                    <a:pt x="25710" y="23467"/>
                    <a:pt x="25857" y="23467"/>
                  </a:cubicBezTo>
                  <a:cubicBezTo>
                    <a:pt x="26004" y="23467"/>
                    <a:pt x="26151" y="23412"/>
                    <a:pt x="26264" y="23300"/>
                  </a:cubicBezTo>
                  <a:lnTo>
                    <a:pt x="32735" y="16829"/>
                  </a:lnTo>
                  <a:cubicBezTo>
                    <a:pt x="32958" y="16603"/>
                    <a:pt x="32958" y="16241"/>
                    <a:pt x="32735" y="16017"/>
                  </a:cubicBezTo>
                  <a:lnTo>
                    <a:pt x="26264" y="9547"/>
                  </a:lnTo>
                  <a:cubicBezTo>
                    <a:pt x="26041" y="9320"/>
                    <a:pt x="26041" y="8958"/>
                    <a:pt x="26264" y="8735"/>
                  </a:cubicBezTo>
                  <a:lnTo>
                    <a:pt x="26377" y="8618"/>
                  </a:lnTo>
                  <a:cubicBezTo>
                    <a:pt x="26600" y="8395"/>
                    <a:pt x="27044" y="8188"/>
                    <a:pt x="27358" y="8156"/>
                  </a:cubicBezTo>
                  <a:cubicBezTo>
                    <a:pt x="27358" y="8156"/>
                    <a:pt x="28234" y="8071"/>
                    <a:pt x="28781" y="7528"/>
                  </a:cubicBezTo>
                  <a:cubicBezTo>
                    <a:pt x="29732" y="6590"/>
                    <a:pt x="29739" y="5056"/>
                    <a:pt x="28791" y="4108"/>
                  </a:cubicBezTo>
                  <a:cubicBezTo>
                    <a:pt x="28321" y="3638"/>
                    <a:pt x="27705" y="3404"/>
                    <a:pt x="27090" y="3404"/>
                  </a:cubicBezTo>
                  <a:cubicBezTo>
                    <a:pt x="26468" y="3404"/>
                    <a:pt x="25846" y="3643"/>
                    <a:pt x="25374" y="4121"/>
                  </a:cubicBezTo>
                  <a:cubicBezTo>
                    <a:pt x="24831" y="4665"/>
                    <a:pt x="24743" y="5545"/>
                    <a:pt x="24743" y="5545"/>
                  </a:cubicBezTo>
                  <a:cubicBezTo>
                    <a:pt x="24714" y="5858"/>
                    <a:pt x="24507" y="6298"/>
                    <a:pt x="24284" y="6522"/>
                  </a:cubicBezTo>
                  <a:lnTo>
                    <a:pt x="24168" y="6638"/>
                  </a:lnTo>
                  <a:cubicBezTo>
                    <a:pt x="24056" y="6750"/>
                    <a:pt x="23909" y="6806"/>
                    <a:pt x="23762" y="6806"/>
                  </a:cubicBezTo>
                  <a:cubicBezTo>
                    <a:pt x="23614" y="6806"/>
                    <a:pt x="23467" y="6750"/>
                    <a:pt x="23356" y="6638"/>
                  </a:cubicBezTo>
                  <a:lnTo>
                    <a:pt x="16885" y="168"/>
                  </a:lnTo>
                  <a:cubicBezTo>
                    <a:pt x="16773" y="56"/>
                    <a:pt x="16626" y="0"/>
                    <a:pt x="1647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611" name="Shape 14611"/>
        <p:cNvGrpSpPr/>
        <p:nvPr/>
      </p:nvGrpSpPr>
      <p:grpSpPr>
        <a:xfrm>
          <a:off x="0" y="0"/>
          <a:ext cx="0" cy="0"/>
          <a:chOff x="0" y="0"/>
          <a:chExt cx="0" cy="0"/>
        </a:xfrm>
      </p:grpSpPr>
      <p:grpSp>
        <p:nvGrpSpPr>
          <p:cNvPr id="14612" name="Google Shape;14612;p58"/>
          <p:cNvGrpSpPr/>
          <p:nvPr/>
        </p:nvGrpSpPr>
        <p:grpSpPr>
          <a:xfrm>
            <a:off x="708579" y="965872"/>
            <a:ext cx="1636117" cy="1526144"/>
            <a:chOff x="729238" y="1179665"/>
            <a:chExt cx="1636117" cy="1526144"/>
          </a:xfrm>
        </p:grpSpPr>
        <p:grpSp>
          <p:nvGrpSpPr>
            <p:cNvPr id="14613" name="Google Shape;14613;p58"/>
            <p:cNvGrpSpPr/>
            <p:nvPr/>
          </p:nvGrpSpPr>
          <p:grpSpPr>
            <a:xfrm>
              <a:off x="729238" y="1179665"/>
              <a:ext cx="80700" cy="1526144"/>
              <a:chOff x="729238" y="1179665"/>
              <a:chExt cx="80700" cy="1526144"/>
            </a:xfrm>
          </p:grpSpPr>
          <p:sp>
            <p:nvSpPr>
              <p:cNvPr id="14614" name="Google Shape;14614;p58"/>
              <p:cNvSpPr/>
              <p:nvPr/>
            </p:nvSpPr>
            <p:spPr>
              <a:xfrm>
                <a:off x="72923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5" name="Google Shape;14615;p58"/>
              <p:cNvSpPr/>
              <p:nvPr/>
            </p:nvSpPr>
            <p:spPr>
              <a:xfrm>
                <a:off x="72923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6" name="Google Shape;14616;p58"/>
              <p:cNvSpPr/>
              <p:nvPr/>
            </p:nvSpPr>
            <p:spPr>
              <a:xfrm>
                <a:off x="72923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7" name="Google Shape;14617;p58"/>
              <p:cNvSpPr/>
              <p:nvPr/>
            </p:nvSpPr>
            <p:spPr>
              <a:xfrm>
                <a:off x="72923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8" name="Google Shape;14618;p58"/>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9" name="Google Shape;14619;p58"/>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0" name="Google Shape;14620;p58"/>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1" name="Google Shape;14621;p58"/>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2" name="Google Shape;14622;p58"/>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3" name="Google Shape;14623;p58"/>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24" name="Google Shape;14624;p58"/>
            <p:cNvGrpSpPr/>
            <p:nvPr/>
          </p:nvGrpSpPr>
          <p:grpSpPr>
            <a:xfrm>
              <a:off x="903098" y="1179665"/>
              <a:ext cx="80700" cy="1526144"/>
              <a:chOff x="903098" y="1179665"/>
              <a:chExt cx="80700" cy="1526144"/>
            </a:xfrm>
          </p:grpSpPr>
          <p:sp>
            <p:nvSpPr>
              <p:cNvPr id="14625" name="Google Shape;14625;p58"/>
              <p:cNvSpPr/>
              <p:nvPr/>
            </p:nvSpPr>
            <p:spPr>
              <a:xfrm>
                <a:off x="90309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6" name="Google Shape;14626;p58"/>
              <p:cNvSpPr/>
              <p:nvPr/>
            </p:nvSpPr>
            <p:spPr>
              <a:xfrm>
                <a:off x="90309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7" name="Google Shape;14627;p58"/>
              <p:cNvSpPr/>
              <p:nvPr/>
            </p:nvSpPr>
            <p:spPr>
              <a:xfrm>
                <a:off x="90309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8" name="Google Shape;14628;p58"/>
              <p:cNvSpPr/>
              <p:nvPr/>
            </p:nvSpPr>
            <p:spPr>
              <a:xfrm>
                <a:off x="90309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9" name="Google Shape;14629;p58"/>
              <p:cNvSpPr/>
              <p:nvPr/>
            </p:nvSpPr>
            <p:spPr>
              <a:xfrm>
                <a:off x="90309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0" name="Google Shape;14630;p58"/>
              <p:cNvSpPr/>
              <p:nvPr/>
            </p:nvSpPr>
            <p:spPr>
              <a:xfrm>
                <a:off x="90309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1" name="Google Shape;14631;p58"/>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2" name="Google Shape;14632;p58"/>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3" name="Google Shape;14633;p58"/>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4" name="Google Shape;14634;p58"/>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35" name="Google Shape;14635;p58"/>
            <p:cNvGrpSpPr/>
            <p:nvPr/>
          </p:nvGrpSpPr>
          <p:grpSpPr>
            <a:xfrm>
              <a:off x="1076958" y="1179665"/>
              <a:ext cx="80700" cy="1526144"/>
              <a:chOff x="1076958" y="1179665"/>
              <a:chExt cx="80700" cy="1526144"/>
            </a:xfrm>
          </p:grpSpPr>
          <p:sp>
            <p:nvSpPr>
              <p:cNvPr id="14636" name="Google Shape;14636;p58"/>
              <p:cNvSpPr/>
              <p:nvPr/>
            </p:nvSpPr>
            <p:spPr>
              <a:xfrm>
                <a:off x="107695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7" name="Google Shape;14637;p58"/>
              <p:cNvSpPr/>
              <p:nvPr/>
            </p:nvSpPr>
            <p:spPr>
              <a:xfrm>
                <a:off x="107695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8" name="Google Shape;14638;p58"/>
              <p:cNvSpPr/>
              <p:nvPr/>
            </p:nvSpPr>
            <p:spPr>
              <a:xfrm>
                <a:off x="107695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9" name="Google Shape;14639;p58"/>
              <p:cNvSpPr/>
              <p:nvPr/>
            </p:nvSpPr>
            <p:spPr>
              <a:xfrm>
                <a:off x="107695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0" name="Google Shape;14640;p58"/>
              <p:cNvSpPr/>
              <p:nvPr/>
            </p:nvSpPr>
            <p:spPr>
              <a:xfrm>
                <a:off x="107695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1" name="Google Shape;14641;p58"/>
              <p:cNvSpPr/>
              <p:nvPr/>
            </p:nvSpPr>
            <p:spPr>
              <a:xfrm>
                <a:off x="107695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2" name="Google Shape;14642;p58"/>
              <p:cNvSpPr/>
              <p:nvPr/>
            </p:nvSpPr>
            <p:spPr>
              <a:xfrm>
                <a:off x="1076958"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3" name="Google Shape;14643;p58"/>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4" name="Google Shape;14644;p58"/>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5" name="Google Shape;14645;p58"/>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46" name="Google Shape;14646;p58"/>
            <p:cNvGrpSpPr/>
            <p:nvPr/>
          </p:nvGrpSpPr>
          <p:grpSpPr>
            <a:xfrm>
              <a:off x="1247707" y="1179665"/>
              <a:ext cx="80700" cy="1526144"/>
              <a:chOff x="1247707" y="1179665"/>
              <a:chExt cx="80700" cy="1526144"/>
            </a:xfrm>
          </p:grpSpPr>
          <p:sp>
            <p:nvSpPr>
              <p:cNvPr id="14647" name="Google Shape;14647;p58"/>
              <p:cNvSpPr/>
              <p:nvPr/>
            </p:nvSpPr>
            <p:spPr>
              <a:xfrm>
                <a:off x="124770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8" name="Google Shape;14648;p58"/>
              <p:cNvSpPr/>
              <p:nvPr/>
            </p:nvSpPr>
            <p:spPr>
              <a:xfrm>
                <a:off x="124770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9" name="Google Shape;14649;p58"/>
              <p:cNvSpPr/>
              <p:nvPr/>
            </p:nvSpPr>
            <p:spPr>
              <a:xfrm>
                <a:off x="124770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0" name="Google Shape;14650;p58"/>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1" name="Google Shape;14651;p58"/>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2" name="Google Shape;14652;p58"/>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3" name="Google Shape;14653;p58"/>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4" name="Google Shape;14654;p58"/>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5" name="Google Shape;14655;p58"/>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6" name="Google Shape;14656;p58"/>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57" name="Google Shape;14657;p58"/>
            <p:cNvGrpSpPr/>
            <p:nvPr/>
          </p:nvGrpSpPr>
          <p:grpSpPr>
            <a:xfrm>
              <a:off x="1421567" y="1179665"/>
              <a:ext cx="80700" cy="1526144"/>
              <a:chOff x="1421567" y="1179665"/>
              <a:chExt cx="80700" cy="1526144"/>
            </a:xfrm>
          </p:grpSpPr>
          <p:sp>
            <p:nvSpPr>
              <p:cNvPr id="14658" name="Google Shape;14658;p58"/>
              <p:cNvSpPr/>
              <p:nvPr/>
            </p:nvSpPr>
            <p:spPr>
              <a:xfrm>
                <a:off x="142156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9" name="Google Shape;14659;p58"/>
              <p:cNvSpPr/>
              <p:nvPr/>
            </p:nvSpPr>
            <p:spPr>
              <a:xfrm>
                <a:off x="142156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0" name="Google Shape;14660;p58"/>
              <p:cNvSpPr/>
              <p:nvPr/>
            </p:nvSpPr>
            <p:spPr>
              <a:xfrm>
                <a:off x="142156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1" name="Google Shape;14661;p58"/>
              <p:cNvSpPr/>
              <p:nvPr/>
            </p:nvSpPr>
            <p:spPr>
              <a:xfrm>
                <a:off x="142156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2" name="Google Shape;14662;p58"/>
              <p:cNvSpPr/>
              <p:nvPr/>
            </p:nvSpPr>
            <p:spPr>
              <a:xfrm>
                <a:off x="142156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3" name="Google Shape;14663;p58"/>
              <p:cNvSpPr/>
              <p:nvPr/>
            </p:nvSpPr>
            <p:spPr>
              <a:xfrm>
                <a:off x="142156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4" name="Google Shape;14664;p58"/>
              <p:cNvSpPr/>
              <p:nvPr/>
            </p:nvSpPr>
            <p:spPr>
              <a:xfrm>
                <a:off x="142156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5" name="Google Shape;14665;p58"/>
              <p:cNvSpPr/>
              <p:nvPr/>
            </p:nvSpPr>
            <p:spPr>
              <a:xfrm>
                <a:off x="142156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6" name="Google Shape;14666;p58"/>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7" name="Google Shape;14667;p58"/>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68" name="Google Shape;14668;p58"/>
            <p:cNvGrpSpPr/>
            <p:nvPr/>
          </p:nvGrpSpPr>
          <p:grpSpPr>
            <a:xfrm>
              <a:off x="1592327" y="1179665"/>
              <a:ext cx="80700" cy="1526144"/>
              <a:chOff x="1592327" y="1179665"/>
              <a:chExt cx="80700" cy="1526144"/>
            </a:xfrm>
          </p:grpSpPr>
          <p:sp>
            <p:nvSpPr>
              <p:cNvPr id="14669" name="Google Shape;14669;p58"/>
              <p:cNvSpPr/>
              <p:nvPr/>
            </p:nvSpPr>
            <p:spPr>
              <a:xfrm>
                <a:off x="159232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0" name="Google Shape;14670;p58"/>
              <p:cNvSpPr/>
              <p:nvPr/>
            </p:nvSpPr>
            <p:spPr>
              <a:xfrm>
                <a:off x="159232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1" name="Google Shape;14671;p58"/>
              <p:cNvSpPr/>
              <p:nvPr/>
            </p:nvSpPr>
            <p:spPr>
              <a:xfrm>
                <a:off x="159232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2" name="Google Shape;14672;p58"/>
              <p:cNvSpPr/>
              <p:nvPr/>
            </p:nvSpPr>
            <p:spPr>
              <a:xfrm>
                <a:off x="159232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3" name="Google Shape;14673;p58"/>
              <p:cNvSpPr/>
              <p:nvPr/>
            </p:nvSpPr>
            <p:spPr>
              <a:xfrm>
                <a:off x="159232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4" name="Google Shape;14674;p58"/>
              <p:cNvSpPr/>
              <p:nvPr/>
            </p:nvSpPr>
            <p:spPr>
              <a:xfrm>
                <a:off x="159232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5" name="Google Shape;14675;p58"/>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6" name="Google Shape;14676;p58"/>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7" name="Google Shape;14677;p58"/>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8" name="Google Shape;14678;p58"/>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79" name="Google Shape;14679;p58"/>
            <p:cNvGrpSpPr/>
            <p:nvPr/>
          </p:nvGrpSpPr>
          <p:grpSpPr>
            <a:xfrm>
              <a:off x="1766187" y="1179665"/>
              <a:ext cx="80700" cy="1526144"/>
              <a:chOff x="1766187" y="1179665"/>
              <a:chExt cx="80700" cy="1526144"/>
            </a:xfrm>
          </p:grpSpPr>
          <p:sp>
            <p:nvSpPr>
              <p:cNvPr id="14680" name="Google Shape;14680;p58"/>
              <p:cNvSpPr/>
              <p:nvPr/>
            </p:nvSpPr>
            <p:spPr>
              <a:xfrm>
                <a:off x="176618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1" name="Google Shape;14681;p58"/>
              <p:cNvSpPr/>
              <p:nvPr/>
            </p:nvSpPr>
            <p:spPr>
              <a:xfrm>
                <a:off x="176618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2" name="Google Shape;14682;p58"/>
              <p:cNvSpPr/>
              <p:nvPr/>
            </p:nvSpPr>
            <p:spPr>
              <a:xfrm>
                <a:off x="176618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3" name="Google Shape;14683;p58"/>
              <p:cNvSpPr/>
              <p:nvPr/>
            </p:nvSpPr>
            <p:spPr>
              <a:xfrm>
                <a:off x="176618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4" name="Google Shape;14684;p58"/>
              <p:cNvSpPr/>
              <p:nvPr/>
            </p:nvSpPr>
            <p:spPr>
              <a:xfrm>
                <a:off x="176618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5" name="Google Shape;14685;p58"/>
              <p:cNvSpPr/>
              <p:nvPr/>
            </p:nvSpPr>
            <p:spPr>
              <a:xfrm>
                <a:off x="176618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6" name="Google Shape;14686;p58"/>
              <p:cNvSpPr/>
              <p:nvPr/>
            </p:nvSpPr>
            <p:spPr>
              <a:xfrm>
                <a:off x="176618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7" name="Google Shape;14687;p58"/>
              <p:cNvSpPr/>
              <p:nvPr/>
            </p:nvSpPr>
            <p:spPr>
              <a:xfrm>
                <a:off x="176618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8" name="Google Shape;14688;p58"/>
              <p:cNvSpPr/>
              <p:nvPr/>
            </p:nvSpPr>
            <p:spPr>
              <a:xfrm>
                <a:off x="1766187" y="2464413"/>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9" name="Google Shape;14689;p58"/>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90" name="Google Shape;14690;p58"/>
            <p:cNvGrpSpPr/>
            <p:nvPr/>
          </p:nvGrpSpPr>
          <p:grpSpPr>
            <a:xfrm>
              <a:off x="1936935" y="1179665"/>
              <a:ext cx="80700" cy="1526144"/>
              <a:chOff x="1936935" y="1179665"/>
              <a:chExt cx="80700" cy="1526144"/>
            </a:xfrm>
          </p:grpSpPr>
          <p:sp>
            <p:nvSpPr>
              <p:cNvPr id="14691" name="Google Shape;14691;p58"/>
              <p:cNvSpPr/>
              <p:nvPr/>
            </p:nvSpPr>
            <p:spPr>
              <a:xfrm>
                <a:off x="193693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2" name="Google Shape;14692;p58"/>
              <p:cNvSpPr/>
              <p:nvPr/>
            </p:nvSpPr>
            <p:spPr>
              <a:xfrm>
                <a:off x="193693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3" name="Google Shape;14693;p58"/>
              <p:cNvSpPr/>
              <p:nvPr/>
            </p:nvSpPr>
            <p:spPr>
              <a:xfrm>
                <a:off x="193693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4" name="Google Shape;14694;p58"/>
              <p:cNvSpPr/>
              <p:nvPr/>
            </p:nvSpPr>
            <p:spPr>
              <a:xfrm>
                <a:off x="193693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5" name="Google Shape;14695;p58"/>
              <p:cNvSpPr/>
              <p:nvPr/>
            </p:nvSpPr>
            <p:spPr>
              <a:xfrm>
                <a:off x="193693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6" name="Google Shape;14696;p58"/>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7" name="Google Shape;14697;p58"/>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8" name="Google Shape;14698;p58"/>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9" name="Google Shape;14699;p58"/>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0" name="Google Shape;14700;p58"/>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01" name="Google Shape;14701;p58"/>
            <p:cNvGrpSpPr/>
            <p:nvPr/>
          </p:nvGrpSpPr>
          <p:grpSpPr>
            <a:xfrm>
              <a:off x="2110795" y="1179665"/>
              <a:ext cx="80700" cy="1526144"/>
              <a:chOff x="2110795" y="1179665"/>
              <a:chExt cx="80700" cy="1526144"/>
            </a:xfrm>
          </p:grpSpPr>
          <p:sp>
            <p:nvSpPr>
              <p:cNvPr id="14702" name="Google Shape;14702;p58"/>
              <p:cNvSpPr/>
              <p:nvPr/>
            </p:nvSpPr>
            <p:spPr>
              <a:xfrm>
                <a:off x="211079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3" name="Google Shape;14703;p58"/>
              <p:cNvSpPr/>
              <p:nvPr/>
            </p:nvSpPr>
            <p:spPr>
              <a:xfrm>
                <a:off x="211079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4" name="Google Shape;14704;p58"/>
              <p:cNvSpPr/>
              <p:nvPr/>
            </p:nvSpPr>
            <p:spPr>
              <a:xfrm>
                <a:off x="211079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5" name="Google Shape;14705;p58"/>
              <p:cNvSpPr/>
              <p:nvPr/>
            </p:nvSpPr>
            <p:spPr>
              <a:xfrm>
                <a:off x="211079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6" name="Google Shape;14706;p58"/>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7" name="Google Shape;14707;p58"/>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8" name="Google Shape;14708;p58"/>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9" name="Google Shape;14709;p58"/>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0" name="Google Shape;14710;p58"/>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1" name="Google Shape;14711;p58"/>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12" name="Google Shape;14712;p58"/>
            <p:cNvGrpSpPr/>
            <p:nvPr/>
          </p:nvGrpSpPr>
          <p:grpSpPr>
            <a:xfrm>
              <a:off x="2284655" y="1179665"/>
              <a:ext cx="80700" cy="1526144"/>
              <a:chOff x="2284655" y="1179665"/>
              <a:chExt cx="80700" cy="1526144"/>
            </a:xfrm>
          </p:grpSpPr>
          <p:sp>
            <p:nvSpPr>
              <p:cNvPr id="14713" name="Google Shape;14713;p58"/>
              <p:cNvSpPr/>
              <p:nvPr/>
            </p:nvSpPr>
            <p:spPr>
              <a:xfrm>
                <a:off x="228465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4" name="Google Shape;14714;p58"/>
              <p:cNvSpPr/>
              <p:nvPr/>
            </p:nvSpPr>
            <p:spPr>
              <a:xfrm>
                <a:off x="228465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5" name="Google Shape;14715;p58"/>
              <p:cNvSpPr/>
              <p:nvPr/>
            </p:nvSpPr>
            <p:spPr>
              <a:xfrm>
                <a:off x="228465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6" name="Google Shape;14716;p58"/>
              <p:cNvSpPr/>
              <p:nvPr/>
            </p:nvSpPr>
            <p:spPr>
              <a:xfrm>
                <a:off x="228465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7" name="Google Shape;14717;p58"/>
              <p:cNvSpPr/>
              <p:nvPr/>
            </p:nvSpPr>
            <p:spPr>
              <a:xfrm>
                <a:off x="228465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8" name="Google Shape;14718;p58"/>
              <p:cNvSpPr/>
              <p:nvPr/>
            </p:nvSpPr>
            <p:spPr>
              <a:xfrm>
                <a:off x="2284655"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9" name="Google Shape;14719;p58"/>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0" name="Google Shape;14720;p58"/>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1" name="Google Shape;14721;p58"/>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2" name="Google Shape;14722;p58"/>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723" name="Google Shape;14723;p58"/>
          <p:cNvGrpSpPr/>
          <p:nvPr/>
        </p:nvGrpSpPr>
        <p:grpSpPr>
          <a:xfrm>
            <a:off x="2603245" y="985011"/>
            <a:ext cx="1364248" cy="1102133"/>
            <a:chOff x="2623904" y="1198803"/>
            <a:chExt cx="1364248" cy="1102133"/>
          </a:xfrm>
        </p:grpSpPr>
        <p:grpSp>
          <p:nvGrpSpPr>
            <p:cNvPr id="14724" name="Google Shape;14724;p58"/>
            <p:cNvGrpSpPr/>
            <p:nvPr/>
          </p:nvGrpSpPr>
          <p:grpSpPr>
            <a:xfrm>
              <a:off x="2623907" y="1198803"/>
              <a:ext cx="1364245" cy="273000"/>
              <a:chOff x="2623907" y="1198803"/>
              <a:chExt cx="1364245" cy="273000"/>
            </a:xfrm>
          </p:grpSpPr>
          <p:sp>
            <p:nvSpPr>
              <p:cNvPr id="14725" name="Google Shape;14725;p58"/>
              <p:cNvSpPr/>
              <p:nvPr/>
            </p:nvSpPr>
            <p:spPr>
              <a:xfrm>
                <a:off x="3715152" y="1198803"/>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6" name="Google Shape;14726;p58"/>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7" name="Google Shape;14727;p58"/>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8" name="Google Shape;14728;p58"/>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9" name="Google Shape;14729;p58"/>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30" name="Google Shape;14730;p58"/>
            <p:cNvGrpSpPr/>
            <p:nvPr/>
          </p:nvGrpSpPr>
          <p:grpSpPr>
            <a:xfrm>
              <a:off x="2623904" y="1476964"/>
              <a:ext cx="1364245" cy="273000"/>
              <a:chOff x="2623904" y="1476964"/>
              <a:chExt cx="1364245" cy="273000"/>
            </a:xfrm>
          </p:grpSpPr>
          <p:sp>
            <p:nvSpPr>
              <p:cNvPr id="14731" name="Google Shape;14731;p58"/>
              <p:cNvSpPr/>
              <p:nvPr/>
            </p:nvSpPr>
            <p:spPr>
              <a:xfrm>
                <a:off x="3169527"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2" name="Google Shape;14732;p58"/>
              <p:cNvSpPr/>
              <p:nvPr/>
            </p:nvSpPr>
            <p:spPr>
              <a:xfrm>
                <a:off x="3442338"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3" name="Google Shape;14733;p58"/>
              <p:cNvSpPr/>
              <p:nvPr/>
            </p:nvSpPr>
            <p:spPr>
              <a:xfrm>
                <a:off x="3715149"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4" name="Google Shape;14734;p58"/>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5" name="Google Shape;14735;p58"/>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36" name="Google Shape;14736;p58"/>
            <p:cNvGrpSpPr/>
            <p:nvPr/>
          </p:nvGrpSpPr>
          <p:grpSpPr>
            <a:xfrm>
              <a:off x="2623907" y="1749775"/>
              <a:ext cx="1364245" cy="273000"/>
              <a:chOff x="2623907" y="1749775"/>
              <a:chExt cx="1364245" cy="273000"/>
            </a:xfrm>
          </p:grpSpPr>
          <p:sp>
            <p:nvSpPr>
              <p:cNvPr id="14737" name="Google Shape;14737;p58"/>
              <p:cNvSpPr/>
              <p:nvPr/>
            </p:nvSpPr>
            <p:spPr>
              <a:xfrm>
                <a:off x="3442341"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8" name="Google Shape;14738;p58"/>
              <p:cNvSpPr/>
              <p:nvPr/>
            </p:nvSpPr>
            <p:spPr>
              <a:xfrm>
                <a:off x="3715152"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9" name="Google Shape;14739;p58"/>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0" name="Google Shape;14740;p58"/>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1" name="Google Shape;14741;p58"/>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42" name="Google Shape;14742;p58"/>
            <p:cNvGrpSpPr/>
            <p:nvPr/>
          </p:nvGrpSpPr>
          <p:grpSpPr>
            <a:xfrm>
              <a:off x="2623904" y="2027936"/>
              <a:ext cx="1364245" cy="273000"/>
              <a:chOff x="2623904" y="2027936"/>
              <a:chExt cx="1364245" cy="273000"/>
            </a:xfrm>
          </p:grpSpPr>
          <p:sp>
            <p:nvSpPr>
              <p:cNvPr id="14743" name="Google Shape;14743;p58"/>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4" name="Google Shape;14744;p58"/>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5" name="Google Shape;14745;p58"/>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6" name="Google Shape;14746;p58"/>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7" name="Google Shape;14747;p58"/>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748" name="Google Shape;14748;p58"/>
          <p:cNvGrpSpPr/>
          <p:nvPr/>
        </p:nvGrpSpPr>
        <p:grpSpPr>
          <a:xfrm>
            <a:off x="2592706" y="2444193"/>
            <a:ext cx="1387541" cy="159124"/>
            <a:chOff x="3200660" y="2180272"/>
            <a:chExt cx="2563824" cy="378237"/>
          </a:xfrm>
        </p:grpSpPr>
        <p:sp>
          <p:nvSpPr>
            <p:cNvPr id="14749" name="Google Shape;14749;p58"/>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0" name="Google Shape;14750;p58"/>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1" name="Google Shape;14751;p58"/>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2" name="Google Shape;14752;p58"/>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3" name="Google Shape;14753;p58"/>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4" name="Google Shape;14754;p58"/>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5" name="Google Shape;14755;p58"/>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6" name="Google Shape;14756;p58"/>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7" name="Google Shape;14757;p58"/>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8" name="Google Shape;14758;p58"/>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9" name="Google Shape;14759;p58"/>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0" name="Google Shape;14760;p58"/>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1" name="Google Shape;14761;p58"/>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2" name="Google Shape;14762;p58"/>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3" name="Google Shape;14763;p58"/>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4" name="Google Shape;14764;p58"/>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5" name="Google Shape;14765;p58"/>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6" name="Google Shape;14766;p58"/>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67" name="Google Shape;14767;p58"/>
          <p:cNvGrpSpPr/>
          <p:nvPr/>
        </p:nvGrpSpPr>
        <p:grpSpPr>
          <a:xfrm>
            <a:off x="2589231" y="2722018"/>
            <a:ext cx="1390502" cy="159625"/>
            <a:chOff x="3530150" y="2790075"/>
            <a:chExt cx="1962600" cy="225300"/>
          </a:xfrm>
        </p:grpSpPr>
        <p:sp>
          <p:nvSpPr>
            <p:cNvPr id="14768" name="Google Shape;14768;p58"/>
            <p:cNvSpPr/>
            <p:nvPr/>
          </p:nvSpPr>
          <p:spPr>
            <a:xfrm>
              <a:off x="3530150" y="2790075"/>
              <a:ext cx="1962600" cy="2253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9" name="Google Shape;14769;p58"/>
            <p:cNvSpPr/>
            <p:nvPr/>
          </p:nvSpPr>
          <p:spPr>
            <a:xfrm>
              <a:off x="3535069" y="2794464"/>
              <a:ext cx="1104900" cy="216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70" name="Google Shape;14770;p58"/>
          <p:cNvGrpSpPr/>
          <p:nvPr/>
        </p:nvGrpSpPr>
        <p:grpSpPr>
          <a:xfrm>
            <a:off x="2589884" y="3000344"/>
            <a:ext cx="1411629" cy="153761"/>
            <a:chOff x="3558802" y="4011427"/>
            <a:chExt cx="1866000" cy="111300"/>
          </a:xfrm>
        </p:grpSpPr>
        <p:sp>
          <p:nvSpPr>
            <p:cNvPr id="14771" name="Google Shape;14771;p58"/>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2" name="Google Shape;14772;p58"/>
            <p:cNvSpPr/>
            <p:nvPr/>
          </p:nvSpPr>
          <p:spPr>
            <a:xfrm flipH="1" rot="5400000">
              <a:off x="4162472" y="3415277"/>
              <a:ext cx="104700" cy="13047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73" name="Google Shape;14773;p58"/>
          <p:cNvGrpSpPr/>
          <p:nvPr/>
        </p:nvGrpSpPr>
        <p:grpSpPr>
          <a:xfrm>
            <a:off x="2589576" y="2205744"/>
            <a:ext cx="1383503" cy="119749"/>
            <a:chOff x="3465975" y="2270276"/>
            <a:chExt cx="1986364" cy="171929"/>
          </a:xfrm>
        </p:grpSpPr>
        <p:sp>
          <p:nvSpPr>
            <p:cNvPr id="14774" name="Google Shape;14774;p58"/>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5" name="Google Shape;14775;p58"/>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6" name="Google Shape;14776;p58"/>
            <p:cNvSpPr/>
            <p:nvPr/>
          </p:nvSpPr>
          <p:spPr>
            <a:xfrm rot="-5400000">
              <a:off x="4243603"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7" name="Google Shape;14777;p58"/>
            <p:cNvSpPr/>
            <p:nvPr/>
          </p:nvSpPr>
          <p:spPr>
            <a:xfrm rot="-5400000">
              <a:off x="4502812"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8" name="Google Shape;14778;p58"/>
            <p:cNvSpPr/>
            <p:nvPr/>
          </p:nvSpPr>
          <p:spPr>
            <a:xfrm rot="-5400000">
              <a:off x="4762021"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9" name="Google Shape;14779;p58"/>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0" name="Google Shape;14780;p58"/>
            <p:cNvSpPr/>
            <p:nvPr/>
          </p:nvSpPr>
          <p:spPr>
            <a:xfrm rot="-5400000">
              <a:off x="502123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1" name="Google Shape;14781;p58"/>
            <p:cNvSpPr/>
            <p:nvPr/>
          </p:nvSpPr>
          <p:spPr>
            <a:xfrm rot="-5400000">
              <a:off x="528044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82" name="Google Shape;14782;p58"/>
          <p:cNvGrpSpPr/>
          <p:nvPr/>
        </p:nvGrpSpPr>
        <p:grpSpPr>
          <a:xfrm>
            <a:off x="2600584" y="3569394"/>
            <a:ext cx="1369531" cy="195460"/>
            <a:chOff x="723300" y="4253549"/>
            <a:chExt cx="2276482" cy="324900"/>
          </a:xfrm>
        </p:grpSpPr>
        <p:sp>
          <p:nvSpPr>
            <p:cNvPr id="14783" name="Google Shape;14783;p58"/>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4" name="Google Shape;14784;p58"/>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5" name="Google Shape;14785;p58"/>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6" name="Google Shape;14786;p58"/>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7" name="Google Shape;14787;p58"/>
            <p:cNvSpPr/>
            <p:nvPr/>
          </p:nvSpPr>
          <p:spPr>
            <a:xfrm>
              <a:off x="2658082" y="4253549"/>
              <a:ext cx="341700" cy="324900"/>
            </a:xfrm>
            <a:prstGeom prst="star5">
              <a:avLst>
                <a:gd fmla="val 19098" name="adj"/>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88" name="Google Shape;14788;p58"/>
          <p:cNvGrpSpPr/>
          <p:nvPr/>
        </p:nvGrpSpPr>
        <p:grpSpPr>
          <a:xfrm>
            <a:off x="2590145" y="3270574"/>
            <a:ext cx="1389066" cy="180119"/>
            <a:chOff x="705948" y="3788465"/>
            <a:chExt cx="2308953" cy="299400"/>
          </a:xfrm>
        </p:grpSpPr>
        <p:sp>
          <p:nvSpPr>
            <p:cNvPr id="14789" name="Google Shape;14789;p58"/>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0" name="Google Shape;14790;p58"/>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1" name="Google Shape;14791;p58"/>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2" name="Google Shape;14792;p58"/>
            <p:cNvSpPr/>
            <p:nvPr/>
          </p:nvSpPr>
          <p:spPr>
            <a:xfrm>
              <a:off x="2189639"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3" name="Google Shape;14793;p58"/>
            <p:cNvSpPr/>
            <p:nvPr/>
          </p:nvSpPr>
          <p:spPr>
            <a:xfrm>
              <a:off x="2679500"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94" name="Google Shape;14794;p58"/>
          <p:cNvGrpSpPr/>
          <p:nvPr/>
        </p:nvGrpSpPr>
        <p:grpSpPr>
          <a:xfrm>
            <a:off x="2638082" y="3883554"/>
            <a:ext cx="1304609" cy="294074"/>
            <a:chOff x="2658741" y="4097347"/>
            <a:chExt cx="1304609" cy="294074"/>
          </a:xfrm>
        </p:grpSpPr>
        <p:grpSp>
          <p:nvGrpSpPr>
            <p:cNvPr id="14795" name="Google Shape;14795;p58"/>
            <p:cNvGrpSpPr/>
            <p:nvPr/>
          </p:nvGrpSpPr>
          <p:grpSpPr>
            <a:xfrm>
              <a:off x="2658741" y="4097347"/>
              <a:ext cx="118572" cy="294074"/>
              <a:chOff x="3343310" y="4475555"/>
              <a:chExt cx="127717" cy="316753"/>
            </a:xfrm>
          </p:grpSpPr>
          <p:sp>
            <p:nvSpPr>
              <p:cNvPr id="14796" name="Google Shape;14796;p58"/>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7" name="Google Shape;14797;p58"/>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98" name="Google Shape;14798;p58"/>
            <p:cNvGrpSpPr/>
            <p:nvPr/>
          </p:nvGrpSpPr>
          <p:grpSpPr>
            <a:xfrm>
              <a:off x="3815519" y="4098388"/>
              <a:ext cx="147831" cy="291991"/>
              <a:chOff x="3527539" y="4476677"/>
              <a:chExt cx="159232" cy="314510"/>
            </a:xfrm>
          </p:grpSpPr>
          <p:sp>
            <p:nvSpPr>
              <p:cNvPr id="14799" name="Google Shape;14799;p58"/>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0" name="Google Shape;14800;p58"/>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01" name="Google Shape;14801;p58"/>
            <p:cNvGrpSpPr/>
            <p:nvPr/>
          </p:nvGrpSpPr>
          <p:grpSpPr>
            <a:xfrm>
              <a:off x="3511696" y="4098388"/>
              <a:ext cx="147831" cy="291991"/>
              <a:chOff x="3527539" y="4476677"/>
              <a:chExt cx="159232" cy="314510"/>
            </a:xfrm>
          </p:grpSpPr>
          <p:sp>
            <p:nvSpPr>
              <p:cNvPr id="14802" name="Google Shape;14802;p58"/>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3" name="Google Shape;14803;p58"/>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04" name="Google Shape;14804;p58"/>
            <p:cNvGrpSpPr/>
            <p:nvPr/>
          </p:nvGrpSpPr>
          <p:grpSpPr>
            <a:xfrm>
              <a:off x="3207874" y="4098388"/>
              <a:ext cx="147831" cy="291991"/>
              <a:chOff x="3527539" y="4476677"/>
              <a:chExt cx="159232" cy="314510"/>
            </a:xfrm>
          </p:grpSpPr>
          <p:sp>
            <p:nvSpPr>
              <p:cNvPr id="14805" name="Google Shape;14805;p58"/>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6" name="Google Shape;14806;p58"/>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07" name="Google Shape;14807;p58"/>
            <p:cNvGrpSpPr/>
            <p:nvPr/>
          </p:nvGrpSpPr>
          <p:grpSpPr>
            <a:xfrm>
              <a:off x="2933305" y="4097347"/>
              <a:ext cx="118572" cy="294074"/>
              <a:chOff x="3343310" y="4475555"/>
              <a:chExt cx="127717" cy="316753"/>
            </a:xfrm>
          </p:grpSpPr>
          <p:sp>
            <p:nvSpPr>
              <p:cNvPr id="14808" name="Google Shape;14808;p58"/>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9" name="Google Shape;14809;p58"/>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810" name="Google Shape;14810;p58"/>
          <p:cNvGrpSpPr/>
          <p:nvPr/>
        </p:nvGrpSpPr>
        <p:grpSpPr>
          <a:xfrm>
            <a:off x="4256912" y="1866676"/>
            <a:ext cx="1433821" cy="191501"/>
            <a:chOff x="4273350" y="2080469"/>
            <a:chExt cx="1433821" cy="191501"/>
          </a:xfrm>
        </p:grpSpPr>
        <p:grpSp>
          <p:nvGrpSpPr>
            <p:cNvPr id="14811" name="Google Shape;14811;p58"/>
            <p:cNvGrpSpPr/>
            <p:nvPr/>
          </p:nvGrpSpPr>
          <p:grpSpPr>
            <a:xfrm>
              <a:off x="4273350" y="2080469"/>
              <a:ext cx="1433821" cy="0"/>
              <a:chOff x="5224975" y="2962250"/>
              <a:chExt cx="1544400" cy="0"/>
            </a:xfrm>
          </p:grpSpPr>
          <p:cxnSp>
            <p:nvCxnSpPr>
              <p:cNvPr id="14812" name="Google Shape;14812;p58"/>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14813" name="Google Shape;14813;p58"/>
              <p:cNvCxnSpPr/>
              <p:nvPr/>
            </p:nvCxnSpPr>
            <p:spPr>
              <a:xfrm>
                <a:off x="5225150" y="2962250"/>
                <a:ext cx="453300" cy="0"/>
              </a:xfrm>
              <a:prstGeom prst="straightConnector1">
                <a:avLst/>
              </a:prstGeom>
              <a:noFill/>
              <a:ln cap="flat" cmpd="sng" w="9525">
                <a:solidFill>
                  <a:srgbClr val="7994A9"/>
                </a:solidFill>
                <a:prstDash val="solid"/>
                <a:round/>
                <a:headEnd len="med" w="med" type="none"/>
                <a:tailEnd len="med" w="med" type="oval"/>
              </a:ln>
            </p:spPr>
          </p:cxnSp>
        </p:grpSp>
        <p:grpSp>
          <p:nvGrpSpPr>
            <p:cNvPr id="14814" name="Google Shape;14814;p58"/>
            <p:cNvGrpSpPr/>
            <p:nvPr/>
          </p:nvGrpSpPr>
          <p:grpSpPr>
            <a:xfrm>
              <a:off x="4273350" y="2271969"/>
              <a:ext cx="1433821" cy="0"/>
              <a:chOff x="5224975" y="2962250"/>
              <a:chExt cx="1544400" cy="0"/>
            </a:xfrm>
          </p:grpSpPr>
          <p:cxnSp>
            <p:nvCxnSpPr>
              <p:cNvPr id="14815" name="Google Shape;14815;p58"/>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14816" name="Google Shape;14816;p58"/>
              <p:cNvCxnSpPr/>
              <p:nvPr/>
            </p:nvCxnSpPr>
            <p:spPr>
              <a:xfrm>
                <a:off x="5225150" y="2962250"/>
                <a:ext cx="998700" cy="0"/>
              </a:xfrm>
              <a:prstGeom prst="straightConnector1">
                <a:avLst/>
              </a:prstGeom>
              <a:noFill/>
              <a:ln cap="flat" cmpd="sng" w="9525">
                <a:solidFill>
                  <a:srgbClr val="7994A9"/>
                </a:solidFill>
                <a:prstDash val="solid"/>
                <a:round/>
                <a:headEnd len="med" w="med" type="none"/>
                <a:tailEnd len="med" w="med" type="oval"/>
              </a:ln>
            </p:spPr>
          </p:cxnSp>
        </p:grpSp>
      </p:grpSp>
      <p:grpSp>
        <p:nvGrpSpPr>
          <p:cNvPr id="14817" name="Google Shape;14817;p58"/>
          <p:cNvGrpSpPr/>
          <p:nvPr/>
        </p:nvGrpSpPr>
        <p:grpSpPr>
          <a:xfrm>
            <a:off x="4258467" y="969244"/>
            <a:ext cx="1430711" cy="743389"/>
            <a:chOff x="5159450" y="1919950"/>
            <a:chExt cx="1541050" cy="862500"/>
          </a:xfrm>
        </p:grpSpPr>
        <p:sp>
          <p:nvSpPr>
            <p:cNvPr id="14818" name="Google Shape;14818;p58"/>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14819" name="Google Shape;14819;p58"/>
            <p:cNvGrpSpPr/>
            <p:nvPr/>
          </p:nvGrpSpPr>
          <p:grpSpPr>
            <a:xfrm>
              <a:off x="5159450" y="1919950"/>
              <a:ext cx="1541050" cy="862500"/>
              <a:chOff x="5159450" y="1919950"/>
              <a:chExt cx="1541050" cy="862500"/>
            </a:xfrm>
          </p:grpSpPr>
          <p:cxnSp>
            <p:nvCxnSpPr>
              <p:cNvPr id="14820" name="Google Shape;14820;p58"/>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14821" name="Google Shape;14821;p58"/>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14822" name="Google Shape;14822;p58"/>
          <p:cNvGrpSpPr/>
          <p:nvPr/>
        </p:nvGrpSpPr>
        <p:grpSpPr>
          <a:xfrm>
            <a:off x="4248581" y="2192571"/>
            <a:ext cx="1450484" cy="1052087"/>
            <a:chOff x="5230575" y="1554475"/>
            <a:chExt cx="2137150" cy="1550150"/>
          </a:xfrm>
        </p:grpSpPr>
        <p:sp>
          <p:nvSpPr>
            <p:cNvPr id="14823" name="Google Shape;14823;p58"/>
            <p:cNvSpPr/>
            <p:nvPr/>
          </p:nvSpPr>
          <p:spPr>
            <a:xfrm>
              <a:off x="6296450" y="2863325"/>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4" name="Google Shape;14824;p58"/>
            <p:cNvSpPr/>
            <p:nvPr/>
          </p:nvSpPr>
          <p:spPr>
            <a:xfrm>
              <a:off x="5230575" y="2863325"/>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5" name="Google Shape;14825;p58"/>
            <p:cNvSpPr/>
            <p:nvPr/>
          </p:nvSpPr>
          <p:spPr>
            <a:xfrm>
              <a:off x="6296450" y="2611125"/>
              <a:ext cx="1071275" cy="157150"/>
            </a:xfrm>
            <a:custGeom>
              <a:rect b="b" l="l" r="r" t="t"/>
              <a:pathLst>
                <a:path extrusionOk="0" h="6286" w="42851">
                  <a:moveTo>
                    <a:pt x="0" y="0"/>
                  </a:moveTo>
                  <a:lnTo>
                    <a:pt x="0" y="6285"/>
                  </a:lnTo>
                  <a:lnTo>
                    <a:pt x="42851" y="6285"/>
                  </a:lnTo>
                  <a:lnTo>
                    <a:pt x="42851"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6" name="Google Shape;14826;p58"/>
            <p:cNvSpPr/>
            <p:nvPr/>
          </p:nvSpPr>
          <p:spPr>
            <a:xfrm>
              <a:off x="5230575" y="2611125"/>
              <a:ext cx="1071350" cy="157150"/>
            </a:xfrm>
            <a:custGeom>
              <a:rect b="b" l="l" r="r" t="t"/>
              <a:pathLst>
                <a:path extrusionOk="0" h="6286" w="42854">
                  <a:moveTo>
                    <a:pt x="0" y="0"/>
                  </a:moveTo>
                  <a:lnTo>
                    <a:pt x="0" y="6285"/>
                  </a:lnTo>
                  <a:lnTo>
                    <a:pt x="42854" y="6285"/>
                  </a:lnTo>
                  <a:lnTo>
                    <a:pt x="42854"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7" name="Google Shape;14827;p58"/>
            <p:cNvSpPr/>
            <p:nvPr/>
          </p:nvSpPr>
          <p:spPr>
            <a:xfrm>
              <a:off x="6296450" y="2358900"/>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8" name="Google Shape;14828;p58"/>
            <p:cNvSpPr/>
            <p:nvPr/>
          </p:nvSpPr>
          <p:spPr>
            <a:xfrm>
              <a:off x="5230575" y="2358900"/>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9" name="Google Shape;14829;p58"/>
            <p:cNvSpPr/>
            <p:nvPr/>
          </p:nvSpPr>
          <p:spPr>
            <a:xfrm>
              <a:off x="6296450" y="2106700"/>
              <a:ext cx="989900" cy="157150"/>
            </a:xfrm>
            <a:custGeom>
              <a:rect b="b" l="l" r="r" t="t"/>
              <a:pathLst>
                <a:path extrusionOk="0" h="6286" w="39596">
                  <a:moveTo>
                    <a:pt x="0" y="0"/>
                  </a:moveTo>
                  <a:lnTo>
                    <a:pt x="0" y="6285"/>
                  </a:lnTo>
                  <a:lnTo>
                    <a:pt x="39596" y="6285"/>
                  </a:lnTo>
                  <a:lnTo>
                    <a:pt x="3959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0" name="Google Shape;14830;p58"/>
            <p:cNvSpPr/>
            <p:nvPr/>
          </p:nvSpPr>
          <p:spPr>
            <a:xfrm>
              <a:off x="5474700" y="2106700"/>
              <a:ext cx="827225" cy="157150"/>
            </a:xfrm>
            <a:custGeom>
              <a:rect b="b" l="l" r="r" t="t"/>
              <a:pathLst>
                <a:path extrusionOk="0" h="6286" w="33089">
                  <a:moveTo>
                    <a:pt x="0" y="0"/>
                  </a:moveTo>
                  <a:lnTo>
                    <a:pt x="0" y="6285"/>
                  </a:lnTo>
                  <a:lnTo>
                    <a:pt x="33089" y="6285"/>
                  </a:lnTo>
                  <a:lnTo>
                    <a:pt x="33089"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1" name="Google Shape;14831;p58"/>
            <p:cNvSpPr/>
            <p:nvPr/>
          </p:nvSpPr>
          <p:spPr>
            <a:xfrm>
              <a:off x="6296450" y="1854475"/>
              <a:ext cx="827225" cy="157175"/>
            </a:xfrm>
            <a:custGeom>
              <a:rect b="b" l="l" r="r" t="t"/>
              <a:pathLst>
                <a:path extrusionOk="0" h="6287" w="33089">
                  <a:moveTo>
                    <a:pt x="0" y="1"/>
                  </a:moveTo>
                  <a:lnTo>
                    <a:pt x="0" y="6286"/>
                  </a:lnTo>
                  <a:lnTo>
                    <a:pt x="33089" y="6286"/>
                  </a:lnTo>
                  <a:lnTo>
                    <a:pt x="3308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2" name="Google Shape;14832;p58"/>
            <p:cNvSpPr/>
            <p:nvPr/>
          </p:nvSpPr>
          <p:spPr>
            <a:xfrm>
              <a:off x="5637425" y="1854475"/>
              <a:ext cx="664500" cy="157175"/>
            </a:xfrm>
            <a:custGeom>
              <a:rect b="b" l="l" r="r" t="t"/>
              <a:pathLst>
                <a:path extrusionOk="0" h="6287" w="26580">
                  <a:moveTo>
                    <a:pt x="1" y="1"/>
                  </a:moveTo>
                  <a:lnTo>
                    <a:pt x="1" y="6286"/>
                  </a:lnTo>
                  <a:lnTo>
                    <a:pt x="26580" y="6286"/>
                  </a:lnTo>
                  <a:lnTo>
                    <a:pt x="2658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3" name="Google Shape;14833;p58"/>
            <p:cNvSpPr/>
            <p:nvPr/>
          </p:nvSpPr>
          <p:spPr>
            <a:xfrm>
              <a:off x="6296450" y="1602275"/>
              <a:ext cx="501750" cy="157075"/>
            </a:xfrm>
            <a:custGeom>
              <a:rect b="b" l="l" r="r" t="t"/>
              <a:pathLst>
                <a:path extrusionOk="0" h="6283" w="20070">
                  <a:moveTo>
                    <a:pt x="0" y="1"/>
                  </a:moveTo>
                  <a:lnTo>
                    <a:pt x="0" y="6283"/>
                  </a:lnTo>
                  <a:lnTo>
                    <a:pt x="20069" y="6283"/>
                  </a:lnTo>
                  <a:lnTo>
                    <a:pt x="2006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4" name="Google Shape;14834;p58"/>
            <p:cNvSpPr/>
            <p:nvPr/>
          </p:nvSpPr>
          <p:spPr>
            <a:xfrm>
              <a:off x="5800100" y="1602275"/>
              <a:ext cx="501825" cy="157075"/>
            </a:xfrm>
            <a:custGeom>
              <a:rect b="b" l="l" r="r" t="t"/>
              <a:pathLst>
                <a:path extrusionOk="0" h="6283" w="20073">
                  <a:moveTo>
                    <a:pt x="1" y="1"/>
                  </a:moveTo>
                  <a:lnTo>
                    <a:pt x="1" y="6283"/>
                  </a:lnTo>
                  <a:lnTo>
                    <a:pt x="20073" y="6283"/>
                  </a:lnTo>
                  <a:lnTo>
                    <a:pt x="2007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5" name="Google Shape;14835;p58"/>
            <p:cNvSpPr/>
            <p:nvPr/>
          </p:nvSpPr>
          <p:spPr>
            <a:xfrm>
              <a:off x="6301225" y="1554475"/>
              <a:ext cx="25" cy="1550150"/>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36" name="Google Shape;14836;p58"/>
          <p:cNvGrpSpPr/>
          <p:nvPr/>
        </p:nvGrpSpPr>
        <p:grpSpPr>
          <a:xfrm rot="10800000">
            <a:off x="4265131" y="3284761"/>
            <a:ext cx="1417383" cy="887946"/>
            <a:chOff x="5645403" y="2920021"/>
            <a:chExt cx="2650800" cy="2180614"/>
          </a:xfrm>
        </p:grpSpPr>
        <p:sp>
          <p:nvSpPr>
            <p:cNvPr id="14837" name="Google Shape;14837;p58"/>
            <p:cNvSpPr/>
            <p:nvPr/>
          </p:nvSpPr>
          <p:spPr>
            <a:xfrm>
              <a:off x="5772903" y="2920021"/>
              <a:ext cx="2523300" cy="469200"/>
            </a:xfrm>
            <a:prstGeom prst="rect">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4838" name="Google Shape;14838;p58"/>
            <p:cNvCxnSpPr>
              <a:stCxn id="14837" idx="1"/>
            </p:cNvCxnSpPr>
            <p:nvPr/>
          </p:nvCxnSpPr>
          <p:spPr>
            <a:xfrm rot="10800000">
              <a:off x="5645403" y="3154021"/>
              <a:ext cx="127500" cy="600"/>
            </a:xfrm>
            <a:prstGeom prst="straightConnector1">
              <a:avLst/>
            </a:prstGeom>
            <a:noFill/>
            <a:ln cap="flat" cmpd="sng" w="9525">
              <a:solidFill>
                <a:srgbClr val="435D74"/>
              </a:solidFill>
              <a:prstDash val="solid"/>
              <a:round/>
              <a:headEnd len="med" w="med" type="none"/>
              <a:tailEnd len="med" w="med" type="none"/>
            </a:ln>
          </p:spPr>
        </p:cxnSp>
        <p:sp>
          <p:nvSpPr>
            <p:cNvPr id="14839" name="Google Shape;14839;p58"/>
            <p:cNvSpPr/>
            <p:nvPr/>
          </p:nvSpPr>
          <p:spPr>
            <a:xfrm>
              <a:off x="6010040" y="3500932"/>
              <a:ext cx="2049000" cy="4692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4840" name="Google Shape;14840;p58"/>
            <p:cNvCxnSpPr>
              <a:endCxn id="14839" idx="3"/>
            </p:cNvCxnSpPr>
            <p:nvPr/>
          </p:nvCxnSpPr>
          <p:spPr>
            <a:xfrm rot="10800000">
              <a:off x="8059040" y="3735532"/>
              <a:ext cx="135300" cy="0"/>
            </a:xfrm>
            <a:prstGeom prst="straightConnector1">
              <a:avLst/>
            </a:prstGeom>
            <a:noFill/>
            <a:ln cap="flat" cmpd="sng" w="9525">
              <a:solidFill>
                <a:srgbClr val="5F7D95"/>
              </a:solidFill>
              <a:prstDash val="solid"/>
              <a:round/>
              <a:headEnd len="med" w="med" type="none"/>
              <a:tailEnd len="med" w="med" type="none"/>
            </a:ln>
          </p:spPr>
        </p:cxnSp>
        <p:sp>
          <p:nvSpPr>
            <p:cNvPr id="14841" name="Google Shape;14841;p58"/>
            <p:cNvSpPr/>
            <p:nvPr/>
          </p:nvSpPr>
          <p:spPr>
            <a:xfrm>
              <a:off x="6299123" y="4066183"/>
              <a:ext cx="1470600" cy="4692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4842" name="Google Shape;14842;p58"/>
            <p:cNvCxnSpPr>
              <a:stCxn id="14841" idx="1"/>
            </p:cNvCxnSpPr>
            <p:nvPr/>
          </p:nvCxnSpPr>
          <p:spPr>
            <a:xfrm rot="10800000">
              <a:off x="6175223" y="4300183"/>
              <a:ext cx="123900" cy="600"/>
            </a:xfrm>
            <a:prstGeom prst="straightConnector1">
              <a:avLst/>
            </a:prstGeom>
            <a:noFill/>
            <a:ln cap="flat" cmpd="sng" w="9525">
              <a:solidFill>
                <a:srgbClr val="869FB2"/>
              </a:solidFill>
              <a:prstDash val="solid"/>
              <a:round/>
              <a:headEnd len="med" w="med" type="none"/>
              <a:tailEnd len="med" w="med" type="none"/>
            </a:ln>
          </p:spPr>
        </p:cxnSp>
        <p:sp>
          <p:nvSpPr>
            <p:cNvPr id="14843" name="Google Shape;14843;p58"/>
            <p:cNvSpPr/>
            <p:nvPr/>
          </p:nvSpPr>
          <p:spPr>
            <a:xfrm>
              <a:off x="6629161" y="4631435"/>
              <a:ext cx="810600" cy="4692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4844" name="Google Shape;14844;p58"/>
            <p:cNvCxnSpPr>
              <a:endCxn id="14843" idx="3"/>
            </p:cNvCxnSpPr>
            <p:nvPr/>
          </p:nvCxnSpPr>
          <p:spPr>
            <a:xfrm flipH="1">
              <a:off x="7439761" y="4864535"/>
              <a:ext cx="104400" cy="1500"/>
            </a:xfrm>
            <a:prstGeom prst="straightConnector1">
              <a:avLst/>
            </a:prstGeom>
            <a:noFill/>
            <a:ln cap="flat" cmpd="sng" w="9525">
              <a:solidFill>
                <a:srgbClr val="BAC8D3"/>
              </a:solidFill>
              <a:prstDash val="solid"/>
              <a:round/>
              <a:headEnd len="med" w="med" type="none"/>
              <a:tailEnd len="med" w="med" type="none"/>
            </a:ln>
          </p:spPr>
        </p:cxnSp>
      </p:grpSp>
      <p:grpSp>
        <p:nvGrpSpPr>
          <p:cNvPr id="14845" name="Google Shape;14845;p58"/>
          <p:cNvGrpSpPr/>
          <p:nvPr/>
        </p:nvGrpSpPr>
        <p:grpSpPr>
          <a:xfrm>
            <a:off x="7365491" y="2188116"/>
            <a:ext cx="1071743" cy="1021579"/>
            <a:chOff x="7189833" y="2022667"/>
            <a:chExt cx="1251159" cy="1192597"/>
          </a:xfrm>
        </p:grpSpPr>
        <p:sp>
          <p:nvSpPr>
            <p:cNvPr id="14846" name="Google Shape;14846;p58"/>
            <p:cNvSpPr/>
            <p:nvPr/>
          </p:nvSpPr>
          <p:spPr>
            <a:xfrm>
              <a:off x="7474366" y="2461318"/>
              <a:ext cx="682343" cy="220186"/>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7" name="Google Shape;14847;p58"/>
            <p:cNvSpPr/>
            <p:nvPr/>
          </p:nvSpPr>
          <p:spPr>
            <a:xfrm>
              <a:off x="7602697" y="2022667"/>
              <a:ext cx="426517" cy="402424"/>
            </a:xfrm>
            <a:custGeom>
              <a:rect b="b" l="l" r="r" t="t"/>
              <a:pathLst>
                <a:path extrusionOk="0" h="74009" w="78476">
                  <a:moveTo>
                    <a:pt x="39246" y="0"/>
                  </a:moveTo>
                  <a:lnTo>
                    <a:pt x="1" y="74009"/>
                  </a:lnTo>
                  <a:lnTo>
                    <a:pt x="78476" y="74009"/>
                  </a:lnTo>
                  <a:lnTo>
                    <a:pt x="3924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8" name="Google Shape;14848;p58"/>
            <p:cNvSpPr/>
            <p:nvPr/>
          </p:nvSpPr>
          <p:spPr>
            <a:xfrm>
              <a:off x="7189833" y="2972969"/>
              <a:ext cx="1251159" cy="242295"/>
            </a:xfrm>
            <a:custGeom>
              <a:rect b="b" l="l" r="r" t="t"/>
              <a:pathLst>
                <a:path extrusionOk="0" h="44560" w="230204">
                  <a:moveTo>
                    <a:pt x="25737" y="1"/>
                  </a:moveTo>
                  <a:lnTo>
                    <a:pt x="0" y="44560"/>
                  </a:lnTo>
                  <a:lnTo>
                    <a:pt x="230204" y="44560"/>
                  </a:lnTo>
                  <a:lnTo>
                    <a:pt x="204467"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9" name="Google Shape;14849;p58"/>
            <p:cNvSpPr/>
            <p:nvPr/>
          </p:nvSpPr>
          <p:spPr>
            <a:xfrm>
              <a:off x="7340931" y="2717730"/>
              <a:ext cx="950049" cy="219012"/>
            </a:xfrm>
            <a:custGeom>
              <a:rect b="b" l="l" r="r" t="t"/>
              <a:pathLst>
                <a:path extrusionOk="0" h="40278" w="174802">
                  <a:moveTo>
                    <a:pt x="22750" y="1"/>
                  </a:moveTo>
                  <a:lnTo>
                    <a:pt x="0" y="40278"/>
                  </a:lnTo>
                  <a:lnTo>
                    <a:pt x="174802" y="40278"/>
                  </a:lnTo>
                  <a:lnTo>
                    <a:pt x="15205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50" name="Google Shape;14850;p58"/>
          <p:cNvGrpSpPr/>
          <p:nvPr/>
        </p:nvGrpSpPr>
        <p:grpSpPr>
          <a:xfrm>
            <a:off x="706762" y="2614523"/>
            <a:ext cx="1695374" cy="1560837"/>
            <a:chOff x="727421" y="2828315"/>
            <a:chExt cx="1695374" cy="1560837"/>
          </a:xfrm>
        </p:grpSpPr>
        <p:grpSp>
          <p:nvGrpSpPr>
            <p:cNvPr id="14851" name="Google Shape;14851;p58"/>
            <p:cNvGrpSpPr/>
            <p:nvPr/>
          </p:nvGrpSpPr>
          <p:grpSpPr>
            <a:xfrm>
              <a:off x="819108" y="2882501"/>
              <a:ext cx="103104" cy="1426186"/>
              <a:chOff x="4674013" y="3100904"/>
              <a:chExt cx="122758" cy="1698043"/>
            </a:xfrm>
          </p:grpSpPr>
          <p:sp>
            <p:nvSpPr>
              <p:cNvPr id="14852" name="Google Shape;14852;p58"/>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3" name="Google Shape;14853;p58"/>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4" name="Google Shape;14854;p58"/>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5" name="Google Shape;14855;p58"/>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6" name="Google Shape;14856;p58"/>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7" name="Google Shape;14857;p58"/>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8" name="Google Shape;14858;p58"/>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59" name="Google Shape;14859;p58"/>
            <p:cNvGrpSpPr/>
            <p:nvPr/>
          </p:nvGrpSpPr>
          <p:grpSpPr>
            <a:xfrm>
              <a:off x="1062475" y="2882501"/>
              <a:ext cx="103104" cy="1426186"/>
              <a:chOff x="4940438" y="3100904"/>
              <a:chExt cx="122758" cy="1698043"/>
            </a:xfrm>
          </p:grpSpPr>
          <p:sp>
            <p:nvSpPr>
              <p:cNvPr id="14860" name="Google Shape;14860;p58"/>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1" name="Google Shape;14861;p58"/>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2" name="Google Shape;14862;p58"/>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3" name="Google Shape;14863;p58"/>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4" name="Google Shape;14864;p58"/>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5" name="Google Shape;14865;p58"/>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6" name="Google Shape;14866;p58"/>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67" name="Google Shape;14867;p58"/>
            <p:cNvGrpSpPr/>
            <p:nvPr/>
          </p:nvGrpSpPr>
          <p:grpSpPr>
            <a:xfrm>
              <a:off x="1299324" y="2882501"/>
              <a:ext cx="103104" cy="1426186"/>
              <a:chOff x="5206863" y="3100904"/>
              <a:chExt cx="122758" cy="1698043"/>
            </a:xfrm>
          </p:grpSpPr>
          <p:sp>
            <p:nvSpPr>
              <p:cNvPr id="14868" name="Google Shape;14868;p58"/>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9" name="Google Shape;14869;p58"/>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0" name="Google Shape;14870;p58"/>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1" name="Google Shape;14871;p58"/>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2" name="Google Shape;14872;p58"/>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3" name="Google Shape;14873;p58"/>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4" name="Google Shape;14874;p58"/>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75" name="Google Shape;14875;p58"/>
            <p:cNvGrpSpPr/>
            <p:nvPr/>
          </p:nvGrpSpPr>
          <p:grpSpPr>
            <a:xfrm>
              <a:off x="1786057" y="2882501"/>
              <a:ext cx="103104" cy="1426186"/>
              <a:chOff x="6006138" y="3143629"/>
              <a:chExt cx="122758" cy="1698043"/>
            </a:xfrm>
          </p:grpSpPr>
          <p:sp>
            <p:nvSpPr>
              <p:cNvPr id="14876" name="Google Shape;14876;p58"/>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7" name="Google Shape;14877;p58"/>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8" name="Google Shape;14878;p58"/>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9" name="Google Shape;14879;p58"/>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0" name="Google Shape;14880;p58"/>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1" name="Google Shape;14881;p58"/>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2" name="Google Shape;14882;p58"/>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83" name="Google Shape;14883;p58"/>
            <p:cNvGrpSpPr/>
            <p:nvPr/>
          </p:nvGrpSpPr>
          <p:grpSpPr>
            <a:xfrm>
              <a:off x="2029422" y="2882501"/>
              <a:ext cx="103104" cy="1426186"/>
              <a:chOff x="6805413" y="3100904"/>
              <a:chExt cx="122758" cy="1698043"/>
            </a:xfrm>
          </p:grpSpPr>
          <p:sp>
            <p:nvSpPr>
              <p:cNvPr id="14884" name="Google Shape;14884;p58"/>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5" name="Google Shape;14885;p58"/>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6" name="Google Shape;14886;p58"/>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7" name="Google Shape;14887;p58"/>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8" name="Google Shape;14888;p58"/>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9" name="Google Shape;14889;p58"/>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0" name="Google Shape;14890;p58"/>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91" name="Google Shape;14891;p58"/>
            <p:cNvGrpSpPr/>
            <p:nvPr/>
          </p:nvGrpSpPr>
          <p:grpSpPr>
            <a:xfrm>
              <a:off x="727421" y="2828315"/>
              <a:ext cx="1695374" cy="1560837"/>
              <a:chOff x="734799" y="2782450"/>
              <a:chExt cx="1571100" cy="1577400"/>
            </a:xfrm>
          </p:grpSpPr>
          <p:cxnSp>
            <p:nvCxnSpPr>
              <p:cNvPr id="14892" name="Google Shape;14892;p58"/>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14893" name="Google Shape;14893;p58"/>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14894" name="Google Shape;14894;p58"/>
            <p:cNvGrpSpPr/>
            <p:nvPr/>
          </p:nvGrpSpPr>
          <p:grpSpPr>
            <a:xfrm>
              <a:off x="2272795" y="2882501"/>
              <a:ext cx="103104" cy="1426186"/>
              <a:chOff x="5206863" y="3100904"/>
              <a:chExt cx="122758" cy="1698043"/>
            </a:xfrm>
          </p:grpSpPr>
          <p:sp>
            <p:nvSpPr>
              <p:cNvPr id="14895" name="Google Shape;14895;p58"/>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6" name="Google Shape;14896;p58"/>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7" name="Google Shape;14897;p58"/>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8" name="Google Shape;14898;p58"/>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9" name="Google Shape;14899;p58"/>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0" name="Google Shape;14900;p58"/>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1" name="Google Shape;14901;p58"/>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02" name="Google Shape;14902;p58"/>
            <p:cNvGrpSpPr/>
            <p:nvPr/>
          </p:nvGrpSpPr>
          <p:grpSpPr>
            <a:xfrm>
              <a:off x="1542694" y="2882501"/>
              <a:ext cx="103104" cy="1426186"/>
              <a:chOff x="6006138" y="3143629"/>
              <a:chExt cx="122758" cy="1698043"/>
            </a:xfrm>
          </p:grpSpPr>
          <p:sp>
            <p:nvSpPr>
              <p:cNvPr id="14903" name="Google Shape;14903;p58"/>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4" name="Google Shape;14904;p58"/>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5" name="Google Shape;14905;p58"/>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6" name="Google Shape;14906;p58"/>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7" name="Google Shape;14907;p58"/>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8" name="Google Shape;14908;p58"/>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9" name="Google Shape;14909;p58"/>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910" name="Google Shape;14910;p58"/>
          <p:cNvGrpSpPr/>
          <p:nvPr/>
        </p:nvGrpSpPr>
        <p:grpSpPr>
          <a:xfrm>
            <a:off x="5915341" y="2192094"/>
            <a:ext cx="1248543" cy="1025319"/>
            <a:chOff x="5183758" y="1210600"/>
            <a:chExt cx="3605380" cy="2960783"/>
          </a:xfrm>
        </p:grpSpPr>
        <p:sp>
          <p:nvSpPr>
            <p:cNvPr id="14911" name="Google Shape;14911;p58"/>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2" name="Google Shape;14912;p58"/>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3" name="Google Shape;14913;p58"/>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4" name="Google Shape;14914;p58"/>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4915" name="Google Shape;14915;p58"/>
            <p:cNvCxnSpPr/>
            <p:nvPr/>
          </p:nvCxnSpPr>
          <p:spPr>
            <a:xfrm>
              <a:off x="5183758" y="2382654"/>
              <a:ext cx="922800" cy="0"/>
            </a:xfrm>
            <a:prstGeom prst="straightConnector1">
              <a:avLst/>
            </a:prstGeom>
            <a:noFill/>
            <a:ln cap="flat" cmpd="sng" w="9525">
              <a:solidFill>
                <a:srgbClr val="869FB2"/>
              </a:solidFill>
              <a:prstDash val="solid"/>
              <a:round/>
              <a:headEnd len="med" w="med" type="oval"/>
              <a:tailEnd len="med" w="med" type="none"/>
            </a:ln>
          </p:spPr>
        </p:cxnSp>
        <p:cxnSp>
          <p:nvCxnSpPr>
            <p:cNvPr id="14916" name="Google Shape;14916;p58"/>
            <p:cNvCxnSpPr/>
            <p:nvPr/>
          </p:nvCxnSpPr>
          <p:spPr>
            <a:xfrm rot="10800000">
              <a:off x="8225195" y="1765431"/>
              <a:ext cx="559200" cy="0"/>
            </a:xfrm>
            <a:prstGeom prst="straightConnector1">
              <a:avLst/>
            </a:prstGeom>
            <a:noFill/>
            <a:ln cap="flat" cmpd="sng" w="9525">
              <a:solidFill>
                <a:srgbClr val="BAC8D3"/>
              </a:solidFill>
              <a:prstDash val="solid"/>
              <a:round/>
              <a:headEnd len="med" w="med" type="oval"/>
              <a:tailEnd len="med" w="med" type="none"/>
            </a:ln>
          </p:spPr>
        </p:cxnSp>
        <p:cxnSp>
          <p:nvCxnSpPr>
            <p:cNvPr id="14917" name="Google Shape;14917;p58"/>
            <p:cNvCxnSpPr/>
            <p:nvPr/>
          </p:nvCxnSpPr>
          <p:spPr>
            <a:xfrm rot="10800000">
              <a:off x="7504838" y="2943528"/>
              <a:ext cx="1284300" cy="0"/>
            </a:xfrm>
            <a:prstGeom prst="straightConnector1">
              <a:avLst/>
            </a:prstGeom>
            <a:noFill/>
            <a:ln cap="flat" cmpd="sng" w="9525">
              <a:solidFill>
                <a:srgbClr val="5F7D95"/>
              </a:solidFill>
              <a:prstDash val="solid"/>
              <a:round/>
              <a:headEnd len="med" w="med" type="oval"/>
              <a:tailEnd len="med" w="med" type="none"/>
            </a:ln>
          </p:spPr>
        </p:cxnSp>
        <p:cxnSp>
          <p:nvCxnSpPr>
            <p:cNvPr id="14918" name="Google Shape;14918;p58"/>
            <p:cNvCxnSpPr/>
            <p:nvPr/>
          </p:nvCxnSpPr>
          <p:spPr>
            <a:xfrm>
              <a:off x="5759284" y="3630350"/>
              <a:ext cx="922800" cy="0"/>
            </a:xfrm>
            <a:prstGeom prst="straightConnector1">
              <a:avLst/>
            </a:prstGeom>
            <a:noFill/>
            <a:ln cap="flat" cmpd="sng" w="9525">
              <a:solidFill>
                <a:srgbClr val="435D74"/>
              </a:solidFill>
              <a:prstDash val="solid"/>
              <a:round/>
              <a:headEnd len="med" w="med" type="oval"/>
              <a:tailEnd len="med" w="med" type="none"/>
            </a:ln>
          </p:spPr>
        </p:cxnSp>
        <p:sp>
          <p:nvSpPr>
            <p:cNvPr id="14919" name="Google Shape;14919;p58"/>
            <p:cNvSpPr/>
            <p:nvPr/>
          </p:nvSpPr>
          <p:spPr>
            <a:xfrm>
              <a:off x="6601902" y="3746583"/>
              <a:ext cx="566400" cy="424800"/>
            </a:xfrm>
            <a:prstGeom prst="downArrow">
              <a:avLst>
                <a:gd fmla="val 50000" name="adj1"/>
                <a:gd fmla="val 50000" name="adj2"/>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20" name="Google Shape;14920;p58"/>
          <p:cNvGrpSpPr/>
          <p:nvPr/>
        </p:nvGrpSpPr>
        <p:grpSpPr>
          <a:xfrm>
            <a:off x="5772403" y="3330411"/>
            <a:ext cx="2664831" cy="843440"/>
            <a:chOff x="5916567" y="1099697"/>
            <a:chExt cx="2556683" cy="809211"/>
          </a:xfrm>
        </p:grpSpPr>
        <p:sp>
          <p:nvSpPr>
            <p:cNvPr id="14921" name="Google Shape;14921;p58"/>
            <p:cNvSpPr/>
            <p:nvPr/>
          </p:nvSpPr>
          <p:spPr>
            <a:xfrm>
              <a:off x="5916567" y="1105515"/>
              <a:ext cx="2329202" cy="797642"/>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2" name="Google Shape;14922;p58"/>
            <p:cNvSpPr/>
            <p:nvPr/>
          </p:nvSpPr>
          <p:spPr>
            <a:xfrm>
              <a:off x="6719328" y="1353967"/>
              <a:ext cx="156983" cy="301221"/>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3" name="Google Shape;14923;p58"/>
            <p:cNvSpPr/>
            <p:nvPr/>
          </p:nvSpPr>
          <p:spPr>
            <a:xfrm>
              <a:off x="7142762" y="1276612"/>
              <a:ext cx="217467" cy="455564"/>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4" name="Google Shape;14924;p58"/>
            <p:cNvSpPr/>
            <p:nvPr/>
          </p:nvSpPr>
          <p:spPr>
            <a:xfrm>
              <a:off x="7621211" y="1188419"/>
              <a:ext cx="293739" cy="631637"/>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5" name="Google Shape;14925;p58"/>
            <p:cNvSpPr/>
            <p:nvPr/>
          </p:nvSpPr>
          <p:spPr>
            <a:xfrm>
              <a:off x="8279421" y="1099697"/>
              <a:ext cx="54" cy="0"/>
            </a:xfrm>
            <a:custGeom>
              <a:rect b="b" l="l" r="r" t="t"/>
              <a:pathLst>
                <a:path extrusionOk="0" h="0" w="6">
                  <a:moveTo>
                    <a:pt x="5" y="0"/>
                  </a:moveTo>
                  <a:lnTo>
                    <a:pt x="1" y="0"/>
                  </a:lnTo>
                  <a:close/>
                </a:path>
              </a:pathLst>
            </a:custGeom>
            <a:solidFill>
              <a:srgbClr val="E3E9ED"/>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6" name="Google Shape;14926;p58"/>
            <p:cNvSpPr/>
            <p:nvPr/>
          </p:nvSpPr>
          <p:spPr>
            <a:xfrm>
              <a:off x="8245760" y="1099697"/>
              <a:ext cx="33670" cy="5791"/>
            </a:xfrm>
            <a:custGeom>
              <a:rect b="b" l="l" r="r" t="t"/>
              <a:pathLst>
                <a:path extrusionOk="0" h="647" w="3762">
                  <a:moveTo>
                    <a:pt x="3662" y="0"/>
                  </a:moveTo>
                  <a:cubicBezTo>
                    <a:pt x="2415" y="0"/>
                    <a:pt x="1194" y="222"/>
                    <a:pt x="1" y="646"/>
                  </a:cubicBezTo>
                  <a:lnTo>
                    <a:pt x="3762" y="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7" name="Google Shape;14927;p58"/>
            <p:cNvSpPr/>
            <p:nvPr/>
          </p:nvSpPr>
          <p:spPr>
            <a:xfrm>
              <a:off x="8085689" y="1099747"/>
              <a:ext cx="387562" cy="809161"/>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8" name="Google Shape;14928;p58"/>
            <p:cNvSpPr/>
            <p:nvPr/>
          </p:nvSpPr>
          <p:spPr>
            <a:xfrm>
              <a:off x="6372480" y="1417485"/>
              <a:ext cx="104679" cy="173370"/>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29" name="Google Shape;14929;p58"/>
          <p:cNvGrpSpPr/>
          <p:nvPr/>
        </p:nvGrpSpPr>
        <p:grpSpPr>
          <a:xfrm>
            <a:off x="5879943" y="979270"/>
            <a:ext cx="1299851" cy="1023338"/>
            <a:chOff x="5900602" y="1193063"/>
            <a:chExt cx="1299851" cy="1023338"/>
          </a:xfrm>
        </p:grpSpPr>
        <p:grpSp>
          <p:nvGrpSpPr>
            <p:cNvPr id="14930" name="Google Shape;14930;p58"/>
            <p:cNvGrpSpPr/>
            <p:nvPr/>
          </p:nvGrpSpPr>
          <p:grpSpPr>
            <a:xfrm>
              <a:off x="6743564" y="1193063"/>
              <a:ext cx="456889" cy="700379"/>
              <a:chOff x="6743564" y="1193063"/>
              <a:chExt cx="456889" cy="700379"/>
            </a:xfrm>
          </p:grpSpPr>
          <p:grpSp>
            <p:nvGrpSpPr>
              <p:cNvPr id="14931" name="Google Shape;14931;p58"/>
              <p:cNvGrpSpPr/>
              <p:nvPr/>
            </p:nvGrpSpPr>
            <p:grpSpPr>
              <a:xfrm>
                <a:off x="6743564" y="1690731"/>
                <a:ext cx="214402" cy="202710"/>
                <a:chOff x="6743564" y="1690731"/>
                <a:chExt cx="214402" cy="202710"/>
              </a:xfrm>
            </p:grpSpPr>
            <p:sp>
              <p:nvSpPr>
                <p:cNvPr id="14932" name="Google Shape;14932;p58"/>
                <p:cNvSpPr/>
                <p:nvPr/>
              </p:nvSpPr>
              <p:spPr>
                <a:xfrm rot="-5400000">
                  <a:off x="6796932" y="1637364"/>
                  <a:ext cx="107666" cy="214402"/>
                </a:xfrm>
                <a:custGeom>
                  <a:rect b="b" l="l" r="r" t="t"/>
                  <a:pathLst>
                    <a:path extrusionOk="0" h="24651" w="12379">
                      <a:moveTo>
                        <a:pt x="727" y="0"/>
                      </a:moveTo>
                      <a:cubicBezTo>
                        <a:pt x="483" y="0"/>
                        <a:pt x="243" y="4"/>
                        <a:pt x="1" y="7"/>
                      </a:cubicBezTo>
                      <a:lnTo>
                        <a:pt x="1" y="23223"/>
                      </a:lnTo>
                      <a:lnTo>
                        <a:pt x="727" y="24650"/>
                      </a:lnTo>
                      <a:lnTo>
                        <a:pt x="12378" y="1737"/>
                      </a:lnTo>
                      <a:cubicBezTo>
                        <a:pt x="8795" y="619"/>
                        <a:pt x="4857" y="0"/>
                        <a:pt x="72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3" name="Google Shape;14933;p58"/>
                <p:cNvSpPr/>
                <p:nvPr/>
              </p:nvSpPr>
              <p:spPr>
                <a:xfrm rot="-5400000">
                  <a:off x="6797058" y="1744962"/>
                  <a:ext cx="95046" cy="201912"/>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34" name="Google Shape;14934;p58"/>
              <p:cNvGrpSpPr/>
              <p:nvPr/>
            </p:nvGrpSpPr>
            <p:grpSpPr>
              <a:xfrm>
                <a:off x="6915505" y="1193063"/>
                <a:ext cx="284947" cy="589637"/>
                <a:chOff x="6915505" y="1193063"/>
                <a:chExt cx="284947" cy="589637"/>
              </a:xfrm>
            </p:grpSpPr>
            <p:sp>
              <p:nvSpPr>
                <p:cNvPr id="14935" name="Google Shape;14935;p58"/>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4936" name="Google Shape;14936;p58"/>
                <p:cNvCxnSpPr/>
                <p:nvPr/>
              </p:nvCxnSpPr>
              <p:spPr>
                <a:xfrm rot="10800000">
                  <a:off x="6938275" y="1279600"/>
                  <a:ext cx="0" cy="503100"/>
                </a:xfrm>
                <a:prstGeom prst="straightConnector1">
                  <a:avLst/>
                </a:prstGeom>
                <a:noFill/>
                <a:ln cap="flat" cmpd="sng" w="9525">
                  <a:solidFill>
                    <a:srgbClr val="CFD9E0"/>
                  </a:solidFill>
                  <a:prstDash val="solid"/>
                  <a:round/>
                  <a:headEnd len="med" w="med" type="none"/>
                  <a:tailEnd len="med" w="med" type="oval"/>
                </a:ln>
              </p:spPr>
            </p:cxnSp>
          </p:grpSp>
        </p:grpSp>
        <p:grpSp>
          <p:nvGrpSpPr>
            <p:cNvPr id="14937" name="Google Shape;14937;p58"/>
            <p:cNvGrpSpPr/>
            <p:nvPr/>
          </p:nvGrpSpPr>
          <p:grpSpPr>
            <a:xfrm>
              <a:off x="6520337" y="1193063"/>
              <a:ext cx="341815" cy="801589"/>
              <a:chOff x="6520337" y="1193063"/>
              <a:chExt cx="341815" cy="801589"/>
            </a:xfrm>
          </p:grpSpPr>
          <p:grpSp>
            <p:nvGrpSpPr>
              <p:cNvPr id="14938" name="Google Shape;14938;p58"/>
              <p:cNvGrpSpPr/>
              <p:nvPr/>
            </p:nvGrpSpPr>
            <p:grpSpPr>
              <a:xfrm>
                <a:off x="6520337" y="1589527"/>
                <a:ext cx="213950" cy="405125"/>
                <a:chOff x="6520337" y="1589527"/>
                <a:chExt cx="213950" cy="405125"/>
              </a:xfrm>
            </p:grpSpPr>
            <p:sp>
              <p:nvSpPr>
                <p:cNvPr id="14939" name="Google Shape;14939;p58"/>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0" name="Google Shape;14940;p58"/>
                <p:cNvSpPr/>
                <p:nvPr/>
              </p:nvSpPr>
              <p:spPr>
                <a:xfrm rot="-5400000">
                  <a:off x="6529204" y="178956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41" name="Google Shape;14941;p58"/>
              <p:cNvGrpSpPr/>
              <p:nvPr/>
            </p:nvGrpSpPr>
            <p:grpSpPr>
              <a:xfrm>
                <a:off x="6577204" y="1193063"/>
                <a:ext cx="284947" cy="453562"/>
                <a:chOff x="6577204" y="1193063"/>
                <a:chExt cx="284947" cy="453562"/>
              </a:xfrm>
            </p:grpSpPr>
            <p:sp>
              <p:nvSpPr>
                <p:cNvPr id="14942" name="Google Shape;14942;p58"/>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4943" name="Google Shape;14943;p58"/>
                <p:cNvCxnSpPr/>
                <p:nvPr/>
              </p:nvCxnSpPr>
              <p:spPr>
                <a:xfrm rot="10800000">
                  <a:off x="6677825" y="1279425"/>
                  <a:ext cx="0" cy="367200"/>
                </a:xfrm>
                <a:prstGeom prst="straightConnector1">
                  <a:avLst/>
                </a:prstGeom>
                <a:noFill/>
                <a:ln cap="flat" cmpd="sng" w="9525">
                  <a:solidFill>
                    <a:srgbClr val="A5B7C6"/>
                  </a:solidFill>
                  <a:prstDash val="solid"/>
                  <a:round/>
                  <a:headEnd len="med" w="med" type="none"/>
                  <a:tailEnd len="med" w="med" type="oval"/>
                </a:ln>
              </p:spPr>
            </p:cxnSp>
          </p:grpSp>
        </p:grpSp>
        <p:grpSp>
          <p:nvGrpSpPr>
            <p:cNvPr id="14944" name="Google Shape;14944;p58"/>
            <p:cNvGrpSpPr/>
            <p:nvPr/>
          </p:nvGrpSpPr>
          <p:grpSpPr>
            <a:xfrm>
              <a:off x="6238903" y="1193063"/>
              <a:ext cx="300475" cy="901782"/>
              <a:chOff x="6238903" y="1193063"/>
              <a:chExt cx="300475" cy="901782"/>
            </a:xfrm>
          </p:grpSpPr>
          <p:grpSp>
            <p:nvGrpSpPr>
              <p:cNvPr id="14945" name="Google Shape;14945;p58"/>
              <p:cNvGrpSpPr/>
              <p:nvPr/>
            </p:nvGrpSpPr>
            <p:grpSpPr>
              <a:xfrm>
                <a:off x="6290865" y="1489315"/>
                <a:ext cx="248514" cy="605530"/>
                <a:chOff x="6290865" y="1489315"/>
                <a:chExt cx="248514" cy="605530"/>
              </a:xfrm>
            </p:grpSpPr>
            <p:sp>
              <p:nvSpPr>
                <p:cNvPr id="14946" name="Google Shape;14946;p58"/>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7" name="Google Shape;14947;p58"/>
                <p:cNvSpPr/>
                <p:nvPr/>
              </p:nvSpPr>
              <p:spPr>
                <a:xfrm rot="-5400000">
                  <a:off x="6266916" y="1822383"/>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48" name="Google Shape;14948;p58"/>
              <p:cNvGrpSpPr/>
              <p:nvPr/>
            </p:nvGrpSpPr>
            <p:grpSpPr>
              <a:xfrm>
                <a:off x="6238903" y="1193063"/>
                <a:ext cx="284947" cy="327512"/>
                <a:chOff x="6238903" y="1193063"/>
                <a:chExt cx="284947" cy="327512"/>
              </a:xfrm>
            </p:grpSpPr>
            <p:sp>
              <p:nvSpPr>
                <p:cNvPr id="14949" name="Google Shape;14949;p58"/>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4950" name="Google Shape;14950;p58"/>
                <p:cNvCxnSpPr/>
                <p:nvPr/>
              </p:nvCxnSpPr>
              <p:spPr>
                <a:xfrm rot="10800000">
                  <a:off x="6431250" y="1279375"/>
                  <a:ext cx="0" cy="241200"/>
                </a:xfrm>
                <a:prstGeom prst="straightConnector1">
                  <a:avLst/>
                </a:prstGeom>
                <a:noFill/>
                <a:ln cap="flat" cmpd="sng" w="9525">
                  <a:solidFill>
                    <a:srgbClr val="869FB2"/>
                  </a:solidFill>
                  <a:prstDash val="solid"/>
                  <a:round/>
                  <a:headEnd len="med" w="med" type="none"/>
                  <a:tailEnd len="med" w="med" type="oval"/>
                </a:ln>
              </p:spPr>
            </p:cxnSp>
          </p:grpSp>
        </p:grpSp>
        <p:grpSp>
          <p:nvGrpSpPr>
            <p:cNvPr id="14951" name="Google Shape;14951;p58"/>
            <p:cNvGrpSpPr/>
            <p:nvPr/>
          </p:nvGrpSpPr>
          <p:grpSpPr>
            <a:xfrm>
              <a:off x="5900602" y="1193063"/>
              <a:ext cx="444345" cy="1023338"/>
              <a:chOff x="5900602" y="1193063"/>
              <a:chExt cx="444345" cy="1023338"/>
            </a:xfrm>
          </p:grpSpPr>
          <p:grpSp>
            <p:nvGrpSpPr>
              <p:cNvPr id="14952" name="Google Shape;14952;p58"/>
              <p:cNvGrpSpPr/>
              <p:nvPr/>
            </p:nvGrpSpPr>
            <p:grpSpPr>
              <a:xfrm>
                <a:off x="6046501" y="1367785"/>
                <a:ext cx="298446" cy="848616"/>
                <a:chOff x="6046501" y="1367785"/>
                <a:chExt cx="298446" cy="848616"/>
              </a:xfrm>
            </p:grpSpPr>
            <p:sp>
              <p:nvSpPr>
                <p:cNvPr id="14953" name="Google Shape;14953;p58"/>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4" name="Google Shape;14954;p58"/>
                <p:cNvSpPr/>
                <p:nvPr/>
              </p:nvSpPr>
              <p:spPr>
                <a:xfrm rot="-5400000">
                  <a:off x="5986745" y="185819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55" name="Google Shape;14955;p58"/>
              <p:cNvGrpSpPr/>
              <p:nvPr/>
            </p:nvGrpSpPr>
            <p:grpSpPr>
              <a:xfrm>
                <a:off x="5900602" y="1193063"/>
                <a:ext cx="284947" cy="182312"/>
                <a:chOff x="5900602" y="1193063"/>
                <a:chExt cx="284947" cy="182312"/>
              </a:xfrm>
            </p:grpSpPr>
            <p:sp>
              <p:nvSpPr>
                <p:cNvPr id="14956" name="Google Shape;14956;p58"/>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4957" name="Google Shape;14957;p58"/>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grpSp>
        <p:nvGrpSpPr>
          <p:cNvPr id="14958" name="Google Shape;14958;p58"/>
          <p:cNvGrpSpPr/>
          <p:nvPr/>
        </p:nvGrpSpPr>
        <p:grpSpPr>
          <a:xfrm>
            <a:off x="7217825" y="979415"/>
            <a:ext cx="1219413" cy="1051365"/>
            <a:chOff x="7287122" y="1165658"/>
            <a:chExt cx="1219413" cy="1051365"/>
          </a:xfrm>
        </p:grpSpPr>
        <p:grpSp>
          <p:nvGrpSpPr>
            <p:cNvPr id="14959" name="Google Shape;14959;p58"/>
            <p:cNvGrpSpPr/>
            <p:nvPr/>
          </p:nvGrpSpPr>
          <p:grpSpPr>
            <a:xfrm>
              <a:off x="7287122" y="1969723"/>
              <a:ext cx="1219413" cy="247300"/>
              <a:chOff x="7287122" y="1969723"/>
              <a:chExt cx="1219413" cy="247300"/>
            </a:xfrm>
          </p:grpSpPr>
          <p:sp>
            <p:nvSpPr>
              <p:cNvPr id="14960" name="Google Shape;14960;p58"/>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961" name="Google Shape;14961;p58"/>
              <p:cNvGrpSpPr/>
              <p:nvPr/>
            </p:nvGrpSpPr>
            <p:grpSpPr>
              <a:xfrm>
                <a:off x="7287122" y="2063892"/>
                <a:ext cx="1151753" cy="73428"/>
                <a:chOff x="7287122" y="2063892"/>
                <a:chExt cx="1151753" cy="73428"/>
              </a:xfrm>
            </p:grpSpPr>
            <p:sp>
              <p:nvSpPr>
                <p:cNvPr id="14962" name="Google Shape;14962;p58"/>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4963" name="Google Shape;14963;p58"/>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14964" name="Google Shape;14964;p58"/>
            <p:cNvGrpSpPr/>
            <p:nvPr/>
          </p:nvGrpSpPr>
          <p:grpSpPr>
            <a:xfrm>
              <a:off x="7287122" y="1712201"/>
              <a:ext cx="1219403" cy="246767"/>
              <a:chOff x="7287122" y="1712201"/>
              <a:chExt cx="1219403" cy="246767"/>
            </a:xfrm>
          </p:grpSpPr>
          <p:sp>
            <p:nvSpPr>
              <p:cNvPr id="14965" name="Google Shape;14965;p58"/>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966" name="Google Shape;14966;p58"/>
              <p:cNvGrpSpPr/>
              <p:nvPr/>
            </p:nvGrpSpPr>
            <p:grpSpPr>
              <a:xfrm>
                <a:off x="7287122" y="1842861"/>
                <a:ext cx="1005303" cy="73419"/>
                <a:chOff x="7287122" y="1842861"/>
                <a:chExt cx="1005303" cy="73419"/>
              </a:xfrm>
            </p:grpSpPr>
            <p:sp>
              <p:nvSpPr>
                <p:cNvPr id="14967" name="Google Shape;14967;p58"/>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4968" name="Google Shape;14968;p58"/>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14969" name="Google Shape;14969;p58"/>
            <p:cNvGrpSpPr/>
            <p:nvPr/>
          </p:nvGrpSpPr>
          <p:grpSpPr>
            <a:xfrm>
              <a:off x="7287122" y="1447520"/>
              <a:ext cx="1219403" cy="286667"/>
              <a:chOff x="7287122" y="1447520"/>
              <a:chExt cx="1219403" cy="286667"/>
            </a:xfrm>
          </p:grpSpPr>
          <p:sp>
            <p:nvSpPr>
              <p:cNvPr id="14970" name="Google Shape;14970;p58"/>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971" name="Google Shape;14971;p58"/>
              <p:cNvGrpSpPr/>
              <p:nvPr/>
            </p:nvGrpSpPr>
            <p:grpSpPr>
              <a:xfrm>
                <a:off x="7287122" y="1581977"/>
                <a:ext cx="852803" cy="73428"/>
                <a:chOff x="7287122" y="1581977"/>
                <a:chExt cx="852803" cy="73428"/>
              </a:xfrm>
            </p:grpSpPr>
            <p:sp>
              <p:nvSpPr>
                <p:cNvPr id="14972" name="Google Shape;14972;p58"/>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4973" name="Google Shape;14973;p58"/>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14974" name="Google Shape;14974;p58"/>
            <p:cNvGrpSpPr/>
            <p:nvPr/>
          </p:nvGrpSpPr>
          <p:grpSpPr>
            <a:xfrm>
              <a:off x="7287122" y="1165658"/>
              <a:ext cx="1219403" cy="344253"/>
              <a:chOff x="7287122" y="1165658"/>
              <a:chExt cx="1219403" cy="344253"/>
            </a:xfrm>
          </p:grpSpPr>
          <p:sp>
            <p:nvSpPr>
              <p:cNvPr id="14975" name="Google Shape;14975;p58"/>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976" name="Google Shape;14976;p58"/>
              <p:cNvGrpSpPr/>
              <p:nvPr/>
            </p:nvGrpSpPr>
            <p:grpSpPr>
              <a:xfrm>
                <a:off x="7287122" y="1341025"/>
                <a:ext cx="695703" cy="73419"/>
                <a:chOff x="7287122" y="1341025"/>
                <a:chExt cx="695703" cy="73419"/>
              </a:xfrm>
            </p:grpSpPr>
            <p:sp>
              <p:nvSpPr>
                <p:cNvPr id="14977" name="Google Shape;14977;p58"/>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4978" name="Google Shape;14978;p58"/>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4982" name="Shape 14982"/>
        <p:cNvGrpSpPr/>
        <p:nvPr/>
      </p:nvGrpSpPr>
      <p:grpSpPr>
        <a:xfrm>
          <a:off x="0" y="0"/>
          <a:ext cx="0" cy="0"/>
          <a:chOff x="0" y="0"/>
          <a:chExt cx="0" cy="0"/>
        </a:xfrm>
      </p:grpSpPr>
      <p:grpSp>
        <p:nvGrpSpPr>
          <p:cNvPr id="14983" name="Google Shape;14983;p59"/>
          <p:cNvGrpSpPr/>
          <p:nvPr/>
        </p:nvGrpSpPr>
        <p:grpSpPr>
          <a:xfrm>
            <a:off x="846551" y="2291587"/>
            <a:ext cx="415546" cy="355053"/>
            <a:chOff x="866243" y="2291587"/>
            <a:chExt cx="415546" cy="355053"/>
          </a:xfrm>
        </p:grpSpPr>
        <p:sp>
          <p:nvSpPr>
            <p:cNvPr id="14984" name="Google Shape;14984;p59"/>
            <p:cNvSpPr/>
            <p:nvPr/>
          </p:nvSpPr>
          <p:spPr>
            <a:xfrm>
              <a:off x="1053756" y="2523748"/>
              <a:ext cx="103998" cy="81706"/>
            </a:xfrm>
            <a:custGeom>
              <a:rect b="b" l="l" r="r" t="t"/>
              <a:pathLst>
                <a:path extrusionOk="0" h="2573" w="3275">
                  <a:moveTo>
                    <a:pt x="2358" y="393"/>
                  </a:moveTo>
                  <a:cubicBezTo>
                    <a:pt x="2418" y="393"/>
                    <a:pt x="2465" y="429"/>
                    <a:pt x="2489" y="488"/>
                  </a:cubicBezTo>
                  <a:lnTo>
                    <a:pt x="2823" y="1262"/>
                  </a:lnTo>
                  <a:cubicBezTo>
                    <a:pt x="2846" y="1322"/>
                    <a:pt x="2823" y="1405"/>
                    <a:pt x="2739" y="1441"/>
                  </a:cubicBezTo>
                  <a:lnTo>
                    <a:pt x="989" y="2179"/>
                  </a:lnTo>
                  <a:cubicBezTo>
                    <a:pt x="977" y="2179"/>
                    <a:pt x="953" y="2203"/>
                    <a:pt x="929" y="2203"/>
                  </a:cubicBezTo>
                  <a:cubicBezTo>
                    <a:pt x="870" y="2203"/>
                    <a:pt x="822" y="2167"/>
                    <a:pt x="787" y="2108"/>
                  </a:cubicBezTo>
                  <a:lnTo>
                    <a:pt x="465" y="1334"/>
                  </a:lnTo>
                  <a:cubicBezTo>
                    <a:pt x="441" y="1262"/>
                    <a:pt x="465" y="1191"/>
                    <a:pt x="537" y="1155"/>
                  </a:cubicBezTo>
                  <a:lnTo>
                    <a:pt x="2299" y="417"/>
                  </a:lnTo>
                  <a:cubicBezTo>
                    <a:pt x="2311" y="417"/>
                    <a:pt x="2322" y="393"/>
                    <a:pt x="2358" y="393"/>
                  </a:cubicBezTo>
                  <a:close/>
                  <a:moveTo>
                    <a:pt x="2358" y="0"/>
                  </a:moveTo>
                  <a:cubicBezTo>
                    <a:pt x="2287" y="0"/>
                    <a:pt x="2227" y="12"/>
                    <a:pt x="2144" y="36"/>
                  </a:cubicBezTo>
                  <a:lnTo>
                    <a:pt x="394" y="786"/>
                  </a:lnTo>
                  <a:cubicBezTo>
                    <a:pt x="120" y="905"/>
                    <a:pt x="1" y="1203"/>
                    <a:pt x="108" y="1465"/>
                  </a:cubicBezTo>
                  <a:lnTo>
                    <a:pt x="429" y="2239"/>
                  </a:lnTo>
                  <a:cubicBezTo>
                    <a:pt x="525" y="2441"/>
                    <a:pt x="703" y="2572"/>
                    <a:pt x="929" y="2572"/>
                  </a:cubicBezTo>
                  <a:cubicBezTo>
                    <a:pt x="1001" y="2572"/>
                    <a:pt x="1060" y="2560"/>
                    <a:pt x="1132" y="2524"/>
                  </a:cubicBezTo>
                  <a:lnTo>
                    <a:pt x="2894" y="1786"/>
                  </a:lnTo>
                  <a:cubicBezTo>
                    <a:pt x="3156" y="1679"/>
                    <a:pt x="3275" y="1370"/>
                    <a:pt x="3180" y="1096"/>
                  </a:cubicBezTo>
                  <a:lnTo>
                    <a:pt x="2846" y="322"/>
                  </a:lnTo>
                  <a:cubicBezTo>
                    <a:pt x="2763" y="131"/>
                    <a:pt x="2584" y="0"/>
                    <a:pt x="2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5" name="Google Shape;14985;p59"/>
            <p:cNvSpPr/>
            <p:nvPr/>
          </p:nvSpPr>
          <p:spPr>
            <a:xfrm>
              <a:off x="1076461" y="2409176"/>
              <a:ext cx="79419" cy="60525"/>
            </a:xfrm>
            <a:custGeom>
              <a:rect b="b" l="l" r="r" t="t"/>
              <a:pathLst>
                <a:path extrusionOk="0" h="1906" w="2501">
                  <a:moveTo>
                    <a:pt x="1250" y="370"/>
                  </a:moveTo>
                  <a:cubicBezTo>
                    <a:pt x="1715" y="370"/>
                    <a:pt x="2119" y="620"/>
                    <a:pt x="2119" y="941"/>
                  </a:cubicBezTo>
                  <a:cubicBezTo>
                    <a:pt x="2119" y="1251"/>
                    <a:pt x="1715" y="1501"/>
                    <a:pt x="1250" y="1501"/>
                  </a:cubicBezTo>
                  <a:cubicBezTo>
                    <a:pt x="798" y="1501"/>
                    <a:pt x="393" y="1251"/>
                    <a:pt x="393" y="941"/>
                  </a:cubicBezTo>
                  <a:cubicBezTo>
                    <a:pt x="393" y="620"/>
                    <a:pt x="786" y="370"/>
                    <a:pt x="1250" y="370"/>
                  </a:cubicBezTo>
                  <a:close/>
                  <a:moveTo>
                    <a:pt x="1250" y="1"/>
                  </a:moveTo>
                  <a:cubicBezTo>
                    <a:pt x="929" y="1"/>
                    <a:pt x="631" y="96"/>
                    <a:pt x="393" y="251"/>
                  </a:cubicBezTo>
                  <a:cubicBezTo>
                    <a:pt x="143" y="429"/>
                    <a:pt x="0" y="691"/>
                    <a:pt x="0" y="953"/>
                  </a:cubicBezTo>
                  <a:cubicBezTo>
                    <a:pt x="0" y="1227"/>
                    <a:pt x="143" y="1465"/>
                    <a:pt x="393" y="1656"/>
                  </a:cubicBezTo>
                  <a:cubicBezTo>
                    <a:pt x="631" y="1822"/>
                    <a:pt x="929" y="1906"/>
                    <a:pt x="1250" y="1906"/>
                  </a:cubicBezTo>
                  <a:cubicBezTo>
                    <a:pt x="1584" y="1906"/>
                    <a:pt x="1881" y="1810"/>
                    <a:pt x="2119" y="1656"/>
                  </a:cubicBezTo>
                  <a:cubicBezTo>
                    <a:pt x="2369" y="1477"/>
                    <a:pt x="2500" y="1227"/>
                    <a:pt x="2500" y="953"/>
                  </a:cubicBezTo>
                  <a:cubicBezTo>
                    <a:pt x="2500" y="691"/>
                    <a:pt x="2358" y="429"/>
                    <a:pt x="2119" y="251"/>
                  </a:cubicBezTo>
                  <a:cubicBezTo>
                    <a:pt x="1881" y="96"/>
                    <a:pt x="1584" y="1"/>
                    <a:pt x="12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6" name="Google Shape;14986;p59"/>
            <p:cNvSpPr/>
            <p:nvPr/>
          </p:nvSpPr>
          <p:spPr>
            <a:xfrm>
              <a:off x="985324" y="2448488"/>
              <a:ext cx="86628" cy="94185"/>
            </a:xfrm>
            <a:custGeom>
              <a:rect b="b" l="l" r="r" t="t"/>
              <a:pathLst>
                <a:path extrusionOk="0" h="2966" w="2728">
                  <a:moveTo>
                    <a:pt x="977" y="370"/>
                  </a:moveTo>
                  <a:lnTo>
                    <a:pt x="1537" y="430"/>
                  </a:lnTo>
                  <a:cubicBezTo>
                    <a:pt x="1608" y="442"/>
                    <a:pt x="1680" y="489"/>
                    <a:pt x="1715" y="561"/>
                  </a:cubicBezTo>
                  <a:lnTo>
                    <a:pt x="2287" y="1858"/>
                  </a:lnTo>
                  <a:cubicBezTo>
                    <a:pt x="2322" y="1918"/>
                    <a:pt x="2322" y="1977"/>
                    <a:pt x="2311" y="2037"/>
                  </a:cubicBezTo>
                  <a:cubicBezTo>
                    <a:pt x="2299" y="2096"/>
                    <a:pt x="2251" y="2144"/>
                    <a:pt x="2191" y="2156"/>
                  </a:cubicBezTo>
                  <a:lnTo>
                    <a:pt x="1310" y="2549"/>
                  </a:lnTo>
                  <a:cubicBezTo>
                    <a:pt x="1287" y="2561"/>
                    <a:pt x="1251" y="2561"/>
                    <a:pt x="1227" y="2561"/>
                  </a:cubicBezTo>
                  <a:cubicBezTo>
                    <a:pt x="1132" y="2561"/>
                    <a:pt x="1060" y="2513"/>
                    <a:pt x="1013" y="2430"/>
                  </a:cubicBezTo>
                  <a:lnTo>
                    <a:pt x="429" y="1132"/>
                  </a:lnTo>
                  <a:cubicBezTo>
                    <a:pt x="406" y="1061"/>
                    <a:pt x="406" y="977"/>
                    <a:pt x="465" y="906"/>
                  </a:cubicBezTo>
                  <a:lnTo>
                    <a:pt x="787" y="465"/>
                  </a:lnTo>
                  <a:cubicBezTo>
                    <a:pt x="834" y="406"/>
                    <a:pt x="906" y="370"/>
                    <a:pt x="977" y="370"/>
                  </a:cubicBezTo>
                  <a:close/>
                  <a:moveTo>
                    <a:pt x="965" y="1"/>
                  </a:moveTo>
                  <a:cubicBezTo>
                    <a:pt x="775" y="1"/>
                    <a:pt x="596" y="84"/>
                    <a:pt x="477" y="251"/>
                  </a:cubicBezTo>
                  <a:lnTo>
                    <a:pt x="156" y="703"/>
                  </a:lnTo>
                  <a:cubicBezTo>
                    <a:pt x="13" y="882"/>
                    <a:pt x="1" y="1096"/>
                    <a:pt x="84" y="1311"/>
                  </a:cubicBezTo>
                  <a:lnTo>
                    <a:pt x="667" y="2608"/>
                  </a:lnTo>
                  <a:cubicBezTo>
                    <a:pt x="775" y="2823"/>
                    <a:pt x="977" y="2966"/>
                    <a:pt x="1215" y="2966"/>
                  </a:cubicBezTo>
                  <a:cubicBezTo>
                    <a:pt x="1310" y="2966"/>
                    <a:pt x="1382" y="2942"/>
                    <a:pt x="1453" y="2906"/>
                  </a:cubicBezTo>
                  <a:lnTo>
                    <a:pt x="2334" y="2513"/>
                  </a:lnTo>
                  <a:cubicBezTo>
                    <a:pt x="2489" y="2454"/>
                    <a:pt x="2608" y="2335"/>
                    <a:pt x="2644" y="2168"/>
                  </a:cubicBezTo>
                  <a:cubicBezTo>
                    <a:pt x="2727" y="2025"/>
                    <a:pt x="2727" y="1858"/>
                    <a:pt x="2656" y="1715"/>
                  </a:cubicBezTo>
                  <a:lnTo>
                    <a:pt x="2072" y="418"/>
                  </a:lnTo>
                  <a:cubicBezTo>
                    <a:pt x="1977" y="227"/>
                    <a:pt x="1787" y="84"/>
                    <a:pt x="1572" y="61"/>
                  </a:cubicBezTo>
                  <a:cubicBezTo>
                    <a:pt x="1370" y="49"/>
                    <a:pt x="1156"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7" name="Google Shape;14987;p59"/>
            <p:cNvSpPr/>
            <p:nvPr/>
          </p:nvSpPr>
          <p:spPr>
            <a:xfrm>
              <a:off x="1014062" y="2472336"/>
              <a:ext cx="15147" cy="15147"/>
            </a:xfrm>
            <a:custGeom>
              <a:rect b="b" l="l" r="r" t="t"/>
              <a:pathLst>
                <a:path extrusionOk="0" h="477" w="477">
                  <a:moveTo>
                    <a:pt x="239" y="0"/>
                  </a:moveTo>
                  <a:cubicBezTo>
                    <a:pt x="108" y="0"/>
                    <a:pt x="1" y="107"/>
                    <a:pt x="1" y="238"/>
                  </a:cubicBezTo>
                  <a:cubicBezTo>
                    <a:pt x="1" y="381"/>
                    <a:pt x="108" y="476"/>
                    <a:pt x="239" y="476"/>
                  </a:cubicBezTo>
                  <a:cubicBezTo>
                    <a:pt x="370" y="476"/>
                    <a:pt x="477" y="381"/>
                    <a:pt x="477" y="238"/>
                  </a:cubicBezTo>
                  <a:cubicBezTo>
                    <a:pt x="477" y="107"/>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8" name="Google Shape;14988;p59"/>
            <p:cNvSpPr/>
            <p:nvPr/>
          </p:nvSpPr>
          <p:spPr>
            <a:xfrm>
              <a:off x="866243" y="2291587"/>
              <a:ext cx="415546" cy="355053"/>
            </a:xfrm>
            <a:custGeom>
              <a:rect b="b" l="l" r="r" t="t"/>
              <a:pathLst>
                <a:path extrusionOk="0" h="11181" w="13086">
                  <a:moveTo>
                    <a:pt x="7620" y="1430"/>
                  </a:moveTo>
                  <a:lnTo>
                    <a:pt x="7620" y="1989"/>
                  </a:lnTo>
                  <a:lnTo>
                    <a:pt x="5453" y="1989"/>
                  </a:lnTo>
                  <a:lnTo>
                    <a:pt x="5453" y="1430"/>
                  </a:lnTo>
                  <a:close/>
                  <a:moveTo>
                    <a:pt x="7608" y="406"/>
                  </a:moveTo>
                  <a:cubicBezTo>
                    <a:pt x="8168" y="406"/>
                    <a:pt x="8632" y="858"/>
                    <a:pt x="8632" y="1430"/>
                  </a:cubicBezTo>
                  <a:lnTo>
                    <a:pt x="8632" y="1989"/>
                  </a:lnTo>
                  <a:lnTo>
                    <a:pt x="7989" y="1989"/>
                  </a:lnTo>
                  <a:lnTo>
                    <a:pt x="7989" y="1430"/>
                  </a:lnTo>
                  <a:cubicBezTo>
                    <a:pt x="7989" y="1215"/>
                    <a:pt x="7811" y="1037"/>
                    <a:pt x="7608" y="1037"/>
                  </a:cubicBezTo>
                  <a:lnTo>
                    <a:pt x="5453" y="1037"/>
                  </a:lnTo>
                  <a:cubicBezTo>
                    <a:pt x="5239" y="1037"/>
                    <a:pt x="5060" y="1215"/>
                    <a:pt x="5060" y="1430"/>
                  </a:cubicBezTo>
                  <a:lnTo>
                    <a:pt x="5060" y="1989"/>
                  </a:lnTo>
                  <a:lnTo>
                    <a:pt x="4417" y="1989"/>
                  </a:lnTo>
                  <a:lnTo>
                    <a:pt x="4417" y="1430"/>
                  </a:lnTo>
                  <a:cubicBezTo>
                    <a:pt x="4417" y="858"/>
                    <a:pt x="4882" y="406"/>
                    <a:pt x="5453" y="406"/>
                  </a:cubicBezTo>
                  <a:close/>
                  <a:moveTo>
                    <a:pt x="2929" y="2096"/>
                  </a:moveTo>
                  <a:cubicBezTo>
                    <a:pt x="3013" y="2096"/>
                    <a:pt x="3072" y="2156"/>
                    <a:pt x="3072" y="2227"/>
                  </a:cubicBezTo>
                  <a:lnTo>
                    <a:pt x="3072" y="3299"/>
                  </a:lnTo>
                  <a:cubicBezTo>
                    <a:pt x="3072" y="3382"/>
                    <a:pt x="3132" y="3454"/>
                    <a:pt x="3203" y="3478"/>
                  </a:cubicBezTo>
                  <a:cubicBezTo>
                    <a:pt x="3224" y="3486"/>
                    <a:pt x="3246" y="3490"/>
                    <a:pt x="3267" y="3490"/>
                  </a:cubicBezTo>
                  <a:cubicBezTo>
                    <a:pt x="3365" y="3490"/>
                    <a:pt x="3453" y="3406"/>
                    <a:pt x="3453" y="3299"/>
                  </a:cubicBezTo>
                  <a:lnTo>
                    <a:pt x="3453" y="2358"/>
                  </a:lnTo>
                  <a:lnTo>
                    <a:pt x="9632" y="2358"/>
                  </a:lnTo>
                  <a:lnTo>
                    <a:pt x="9632" y="10502"/>
                  </a:lnTo>
                  <a:lnTo>
                    <a:pt x="3453" y="10502"/>
                  </a:lnTo>
                  <a:lnTo>
                    <a:pt x="3453" y="4073"/>
                  </a:lnTo>
                  <a:cubicBezTo>
                    <a:pt x="3453" y="3978"/>
                    <a:pt x="3370" y="3882"/>
                    <a:pt x="3263" y="3882"/>
                  </a:cubicBezTo>
                  <a:cubicBezTo>
                    <a:pt x="3155" y="3882"/>
                    <a:pt x="3072" y="3978"/>
                    <a:pt x="3072" y="4073"/>
                  </a:cubicBezTo>
                  <a:lnTo>
                    <a:pt x="3072" y="10657"/>
                  </a:lnTo>
                  <a:cubicBezTo>
                    <a:pt x="3072" y="10728"/>
                    <a:pt x="3013" y="10788"/>
                    <a:pt x="2929" y="10788"/>
                  </a:cubicBezTo>
                  <a:lnTo>
                    <a:pt x="2310" y="10788"/>
                  </a:lnTo>
                  <a:cubicBezTo>
                    <a:pt x="2239" y="10788"/>
                    <a:pt x="2179" y="10728"/>
                    <a:pt x="2179" y="10657"/>
                  </a:cubicBezTo>
                  <a:lnTo>
                    <a:pt x="2179" y="2227"/>
                  </a:lnTo>
                  <a:cubicBezTo>
                    <a:pt x="2179" y="2156"/>
                    <a:pt x="2239" y="2096"/>
                    <a:pt x="2310" y="2096"/>
                  </a:cubicBezTo>
                  <a:close/>
                  <a:moveTo>
                    <a:pt x="10775" y="2096"/>
                  </a:moveTo>
                  <a:cubicBezTo>
                    <a:pt x="10847" y="2096"/>
                    <a:pt x="10906" y="2156"/>
                    <a:pt x="10906" y="2227"/>
                  </a:cubicBezTo>
                  <a:lnTo>
                    <a:pt x="10906" y="10657"/>
                  </a:lnTo>
                  <a:cubicBezTo>
                    <a:pt x="10906" y="10728"/>
                    <a:pt x="10847" y="10788"/>
                    <a:pt x="10775" y="10788"/>
                  </a:cubicBezTo>
                  <a:lnTo>
                    <a:pt x="10156" y="10788"/>
                  </a:lnTo>
                  <a:cubicBezTo>
                    <a:pt x="10073" y="10788"/>
                    <a:pt x="10013" y="10728"/>
                    <a:pt x="10013" y="10657"/>
                  </a:cubicBezTo>
                  <a:lnTo>
                    <a:pt x="10013" y="2227"/>
                  </a:lnTo>
                  <a:cubicBezTo>
                    <a:pt x="10013" y="2156"/>
                    <a:pt x="10073" y="2096"/>
                    <a:pt x="10156" y="2096"/>
                  </a:cubicBezTo>
                  <a:close/>
                  <a:moveTo>
                    <a:pt x="5465" y="1"/>
                  </a:moveTo>
                  <a:cubicBezTo>
                    <a:pt x="4691" y="1"/>
                    <a:pt x="4048" y="644"/>
                    <a:pt x="4048" y="1418"/>
                  </a:cubicBezTo>
                  <a:lnTo>
                    <a:pt x="4048" y="1977"/>
                  </a:lnTo>
                  <a:lnTo>
                    <a:pt x="3394" y="1977"/>
                  </a:lnTo>
                  <a:cubicBezTo>
                    <a:pt x="3310" y="1811"/>
                    <a:pt x="3132" y="1692"/>
                    <a:pt x="2929" y="1692"/>
                  </a:cubicBezTo>
                  <a:lnTo>
                    <a:pt x="2310" y="1692"/>
                  </a:lnTo>
                  <a:cubicBezTo>
                    <a:pt x="2096" y="1692"/>
                    <a:pt x="1941" y="1811"/>
                    <a:pt x="1846" y="1977"/>
                  </a:cubicBezTo>
                  <a:lnTo>
                    <a:pt x="1310" y="1977"/>
                  </a:lnTo>
                  <a:cubicBezTo>
                    <a:pt x="596" y="1977"/>
                    <a:pt x="0" y="2561"/>
                    <a:pt x="0" y="3287"/>
                  </a:cubicBezTo>
                  <a:lnTo>
                    <a:pt x="0" y="7990"/>
                  </a:lnTo>
                  <a:cubicBezTo>
                    <a:pt x="0" y="8097"/>
                    <a:pt x="96" y="8180"/>
                    <a:pt x="191" y="8180"/>
                  </a:cubicBezTo>
                  <a:cubicBezTo>
                    <a:pt x="298" y="8180"/>
                    <a:pt x="393" y="8097"/>
                    <a:pt x="393" y="7990"/>
                  </a:cubicBezTo>
                  <a:lnTo>
                    <a:pt x="393" y="3287"/>
                  </a:lnTo>
                  <a:cubicBezTo>
                    <a:pt x="393" y="2787"/>
                    <a:pt x="810" y="2370"/>
                    <a:pt x="1310" y="2370"/>
                  </a:cubicBezTo>
                  <a:lnTo>
                    <a:pt x="1786" y="2370"/>
                  </a:lnTo>
                  <a:lnTo>
                    <a:pt x="1786" y="10502"/>
                  </a:lnTo>
                  <a:lnTo>
                    <a:pt x="1310" y="10502"/>
                  </a:lnTo>
                  <a:cubicBezTo>
                    <a:pt x="810" y="10502"/>
                    <a:pt x="393" y="10085"/>
                    <a:pt x="393" y="9585"/>
                  </a:cubicBezTo>
                  <a:lnTo>
                    <a:pt x="393" y="8764"/>
                  </a:lnTo>
                  <a:cubicBezTo>
                    <a:pt x="393" y="8657"/>
                    <a:pt x="298" y="8573"/>
                    <a:pt x="191" y="8573"/>
                  </a:cubicBezTo>
                  <a:cubicBezTo>
                    <a:pt x="96" y="8573"/>
                    <a:pt x="0" y="8657"/>
                    <a:pt x="0" y="8764"/>
                  </a:cubicBezTo>
                  <a:lnTo>
                    <a:pt x="0" y="9585"/>
                  </a:lnTo>
                  <a:cubicBezTo>
                    <a:pt x="0" y="10300"/>
                    <a:pt x="584" y="10895"/>
                    <a:pt x="1310" y="10895"/>
                  </a:cubicBezTo>
                  <a:lnTo>
                    <a:pt x="1846" y="10895"/>
                  </a:lnTo>
                  <a:cubicBezTo>
                    <a:pt x="1941" y="11062"/>
                    <a:pt x="2120" y="11181"/>
                    <a:pt x="2310" y="11181"/>
                  </a:cubicBezTo>
                  <a:lnTo>
                    <a:pt x="2929" y="11181"/>
                  </a:lnTo>
                  <a:cubicBezTo>
                    <a:pt x="3144" y="11181"/>
                    <a:pt x="3310" y="11062"/>
                    <a:pt x="3394" y="10895"/>
                  </a:cubicBezTo>
                  <a:lnTo>
                    <a:pt x="9692" y="10895"/>
                  </a:lnTo>
                  <a:cubicBezTo>
                    <a:pt x="9775" y="11062"/>
                    <a:pt x="9954" y="11181"/>
                    <a:pt x="10156" y="11181"/>
                  </a:cubicBezTo>
                  <a:lnTo>
                    <a:pt x="10775" y="11181"/>
                  </a:lnTo>
                  <a:cubicBezTo>
                    <a:pt x="10978" y="11181"/>
                    <a:pt x="11145" y="11062"/>
                    <a:pt x="11240" y="10895"/>
                  </a:cubicBezTo>
                  <a:lnTo>
                    <a:pt x="11776" y="10895"/>
                  </a:lnTo>
                  <a:cubicBezTo>
                    <a:pt x="12490" y="10895"/>
                    <a:pt x="13085" y="10312"/>
                    <a:pt x="13085" y="9585"/>
                  </a:cubicBezTo>
                  <a:lnTo>
                    <a:pt x="13085" y="4894"/>
                  </a:lnTo>
                  <a:cubicBezTo>
                    <a:pt x="13085" y="4787"/>
                    <a:pt x="12990" y="4704"/>
                    <a:pt x="12883" y="4704"/>
                  </a:cubicBezTo>
                  <a:cubicBezTo>
                    <a:pt x="12788" y="4704"/>
                    <a:pt x="12692" y="4787"/>
                    <a:pt x="12692" y="4894"/>
                  </a:cubicBezTo>
                  <a:lnTo>
                    <a:pt x="12692" y="9585"/>
                  </a:lnTo>
                  <a:cubicBezTo>
                    <a:pt x="12692" y="10085"/>
                    <a:pt x="12276" y="10502"/>
                    <a:pt x="11776" y="10502"/>
                  </a:cubicBezTo>
                  <a:lnTo>
                    <a:pt x="11299" y="10502"/>
                  </a:lnTo>
                  <a:lnTo>
                    <a:pt x="11299" y="2370"/>
                  </a:lnTo>
                  <a:lnTo>
                    <a:pt x="11776" y="2370"/>
                  </a:lnTo>
                  <a:cubicBezTo>
                    <a:pt x="12276" y="2370"/>
                    <a:pt x="12692" y="2787"/>
                    <a:pt x="12692" y="3287"/>
                  </a:cubicBezTo>
                  <a:lnTo>
                    <a:pt x="12692" y="4120"/>
                  </a:lnTo>
                  <a:cubicBezTo>
                    <a:pt x="12692" y="4240"/>
                    <a:pt x="12788" y="4311"/>
                    <a:pt x="12895" y="4311"/>
                  </a:cubicBezTo>
                  <a:cubicBezTo>
                    <a:pt x="12990" y="4311"/>
                    <a:pt x="13085" y="4228"/>
                    <a:pt x="13085" y="4120"/>
                  </a:cubicBezTo>
                  <a:lnTo>
                    <a:pt x="13085" y="3287"/>
                  </a:lnTo>
                  <a:cubicBezTo>
                    <a:pt x="13085" y="2573"/>
                    <a:pt x="12502" y="1977"/>
                    <a:pt x="11776" y="1977"/>
                  </a:cubicBezTo>
                  <a:lnTo>
                    <a:pt x="11240" y="1977"/>
                  </a:lnTo>
                  <a:cubicBezTo>
                    <a:pt x="11145" y="1811"/>
                    <a:pt x="10966" y="1692"/>
                    <a:pt x="10775" y="1692"/>
                  </a:cubicBezTo>
                  <a:lnTo>
                    <a:pt x="10156" y="1692"/>
                  </a:lnTo>
                  <a:cubicBezTo>
                    <a:pt x="9942" y="1692"/>
                    <a:pt x="9775" y="1811"/>
                    <a:pt x="9692" y="1977"/>
                  </a:cubicBezTo>
                  <a:lnTo>
                    <a:pt x="9037" y="1977"/>
                  </a:lnTo>
                  <a:lnTo>
                    <a:pt x="9037" y="1418"/>
                  </a:lnTo>
                  <a:cubicBezTo>
                    <a:pt x="9037" y="644"/>
                    <a:pt x="8394" y="1"/>
                    <a:pt x="7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989" name="Google Shape;14989;p59"/>
          <p:cNvSpPr/>
          <p:nvPr/>
        </p:nvSpPr>
        <p:spPr>
          <a:xfrm>
            <a:off x="1392102" y="2287808"/>
            <a:ext cx="360356" cy="358831"/>
          </a:xfrm>
          <a:custGeom>
            <a:rect b="b" l="l" r="r" t="t"/>
            <a:pathLst>
              <a:path extrusionOk="0" h="11300" w="11348">
                <a:moveTo>
                  <a:pt x="7752" y="846"/>
                </a:moveTo>
                <a:cubicBezTo>
                  <a:pt x="7978" y="846"/>
                  <a:pt x="8133" y="1025"/>
                  <a:pt x="8133" y="1239"/>
                </a:cubicBezTo>
                <a:lnTo>
                  <a:pt x="8133" y="4001"/>
                </a:lnTo>
                <a:lnTo>
                  <a:pt x="4252" y="4001"/>
                </a:lnTo>
                <a:cubicBezTo>
                  <a:pt x="3763" y="4001"/>
                  <a:pt x="3359" y="4406"/>
                  <a:pt x="3359" y="4894"/>
                </a:cubicBezTo>
                <a:lnTo>
                  <a:pt x="3359" y="4990"/>
                </a:lnTo>
                <a:lnTo>
                  <a:pt x="1168" y="4990"/>
                </a:lnTo>
                <a:lnTo>
                  <a:pt x="1168" y="5001"/>
                </a:lnTo>
                <a:cubicBezTo>
                  <a:pt x="942" y="5001"/>
                  <a:pt x="787" y="4823"/>
                  <a:pt x="787" y="4609"/>
                </a:cubicBezTo>
                <a:lnTo>
                  <a:pt x="787" y="1239"/>
                </a:lnTo>
                <a:cubicBezTo>
                  <a:pt x="787" y="1013"/>
                  <a:pt x="965" y="846"/>
                  <a:pt x="1168" y="846"/>
                </a:cubicBezTo>
                <a:close/>
                <a:moveTo>
                  <a:pt x="3370" y="6621"/>
                </a:moveTo>
                <a:lnTo>
                  <a:pt x="3370" y="6978"/>
                </a:lnTo>
                <a:lnTo>
                  <a:pt x="3180" y="6978"/>
                </a:lnTo>
                <a:lnTo>
                  <a:pt x="3370" y="6621"/>
                </a:lnTo>
                <a:close/>
                <a:moveTo>
                  <a:pt x="3382" y="7335"/>
                </a:moveTo>
                <a:lnTo>
                  <a:pt x="3382" y="7490"/>
                </a:lnTo>
                <a:lnTo>
                  <a:pt x="2644" y="7490"/>
                </a:lnTo>
                <a:cubicBezTo>
                  <a:pt x="2597" y="7490"/>
                  <a:pt x="2573" y="7454"/>
                  <a:pt x="2573" y="7407"/>
                </a:cubicBezTo>
                <a:cubicBezTo>
                  <a:pt x="2573" y="7383"/>
                  <a:pt x="2585" y="7371"/>
                  <a:pt x="2597" y="7347"/>
                </a:cubicBezTo>
                <a:cubicBezTo>
                  <a:pt x="2620" y="7335"/>
                  <a:pt x="2632" y="7335"/>
                  <a:pt x="2656" y="7335"/>
                </a:cubicBezTo>
                <a:close/>
                <a:moveTo>
                  <a:pt x="8966" y="8276"/>
                </a:moveTo>
                <a:cubicBezTo>
                  <a:pt x="9062" y="8276"/>
                  <a:pt x="9133" y="8347"/>
                  <a:pt x="9133" y="8442"/>
                </a:cubicBezTo>
                <a:lnTo>
                  <a:pt x="9133" y="8573"/>
                </a:lnTo>
                <a:cubicBezTo>
                  <a:pt x="9109" y="8573"/>
                  <a:pt x="9074" y="8561"/>
                  <a:pt x="9038" y="8561"/>
                </a:cubicBezTo>
                <a:lnTo>
                  <a:pt x="7454" y="8561"/>
                </a:lnTo>
                <a:cubicBezTo>
                  <a:pt x="7419" y="8561"/>
                  <a:pt x="7395" y="8561"/>
                  <a:pt x="7359" y="8573"/>
                </a:cubicBezTo>
                <a:lnTo>
                  <a:pt x="7359" y="8442"/>
                </a:lnTo>
                <a:cubicBezTo>
                  <a:pt x="7359" y="8347"/>
                  <a:pt x="7430" y="8276"/>
                  <a:pt x="7526" y="8276"/>
                </a:cubicBezTo>
                <a:close/>
                <a:moveTo>
                  <a:pt x="9883" y="4347"/>
                </a:moveTo>
                <a:cubicBezTo>
                  <a:pt x="10193" y="4347"/>
                  <a:pt x="10443" y="4597"/>
                  <a:pt x="10443" y="4906"/>
                </a:cubicBezTo>
                <a:lnTo>
                  <a:pt x="10443" y="9276"/>
                </a:lnTo>
                <a:lnTo>
                  <a:pt x="9478" y="9276"/>
                </a:lnTo>
                <a:lnTo>
                  <a:pt x="9478" y="9109"/>
                </a:lnTo>
                <a:lnTo>
                  <a:pt x="9764" y="9109"/>
                </a:lnTo>
                <a:cubicBezTo>
                  <a:pt x="10038" y="9109"/>
                  <a:pt x="10264" y="8883"/>
                  <a:pt x="10264" y="8597"/>
                </a:cubicBezTo>
                <a:lnTo>
                  <a:pt x="10264" y="5942"/>
                </a:lnTo>
                <a:cubicBezTo>
                  <a:pt x="10264" y="5847"/>
                  <a:pt x="10193" y="5775"/>
                  <a:pt x="10097" y="5775"/>
                </a:cubicBezTo>
                <a:cubicBezTo>
                  <a:pt x="10014" y="5775"/>
                  <a:pt x="9931" y="5847"/>
                  <a:pt x="9931" y="5942"/>
                </a:cubicBezTo>
                <a:lnTo>
                  <a:pt x="9931" y="8585"/>
                </a:lnTo>
                <a:cubicBezTo>
                  <a:pt x="9931" y="8680"/>
                  <a:pt x="9859" y="8752"/>
                  <a:pt x="9764" y="8752"/>
                </a:cubicBezTo>
                <a:lnTo>
                  <a:pt x="9478" y="8752"/>
                </a:lnTo>
                <a:lnTo>
                  <a:pt x="9478" y="8419"/>
                </a:lnTo>
                <a:cubicBezTo>
                  <a:pt x="9478" y="8157"/>
                  <a:pt x="9252" y="7918"/>
                  <a:pt x="8966" y="7918"/>
                </a:cubicBezTo>
                <a:lnTo>
                  <a:pt x="7526" y="7918"/>
                </a:lnTo>
                <a:cubicBezTo>
                  <a:pt x="7264" y="7918"/>
                  <a:pt x="7026" y="8145"/>
                  <a:pt x="7026" y="8419"/>
                </a:cubicBezTo>
                <a:lnTo>
                  <a:pt x="7026" y="8752"/>
                </a:lnTo>
                <a:lnTo>
                  <a:pt x="4382" y="8752"/>
                </a:lnTo>
                <a:cubicBezTo>
                  <a:pt x="4299" y="8752"/>
                  <a:pt x="4204" y="8680"/>
                  <a:pt x="4204" y="8585"/>
                </a:cubicBezTo>
                <a:lnTo>
                  <a:pt x="4204" y="5121"/>
                </a:lnTo>
                <a:cubicBezTo>
                  <a:pt x="4204" y="5025"/>
                  <a:pt x="4287" y="4942"/>
                  <a:pt x="4382" y="4942"/>
                </a:cubicBezTo>
                <a:lnTo>
                  <a:pt x="9740" y="4942"/>
                </a:lnTo>
                <a:cubicBezTo>
                  <a:pt x="9836" y="4942"/>
                  <a:pt x="9919" y="5013"/>
                  <a:pt x="9919" y="5121"/>
                </a:cubicBezTo>
                <a:lnTo>
                  <a:pt x="9919" y="5251"/>
                </a:lnTo>
                <a:cubicBezTo>
                  <a:pt x="9919" y="5347"/>
                  <a:pt x="10002" y="5418"/>
                  <a:pt x="10086" y="5418"/>
                </a:cubicBezTo>
                <a:cubicBezTo>
                  <a:pt x="10181" y="5418"/>
                  <a:pt x="10252" y="5347"/>
                  <a:pt x="10252" y="5251"/>
                </a:cubicBezTo>
                <a:lnTo>
                  <a:pt x="10252" y="5121"/>
                </a:lnTo>
                <a:cubicBezTo>
                  <a:pt x="10252" y="4835"/>
                  <a:pt x="10026" y="4609"/>
                  <a:pt x="9740" y="4609"/>
                </a:cubicBezTo>
                <a:lnTo>
                  <a:pt x="4382" y="4609"/>
                </a:lnTo>
                <a:cubicBezTo>
                  <a:pt x="4109" y="4609"/>
                  <a:pt x="3882" y="4835"/>
                  <a:pt x="3882" y="5121"/>
                </a:cubicBezTo>
                <a:lnTo>
                  <a:pt x="3882" y="8585"/>
                </a:lnTo>
                <a:cubicBezTo>
                  <a:pt x="3882" y="8871"/>
                  <a:pt x="4109" y="9097"/>
                  <a:pt x="4382" y="9097"/>
                </a:cubicBezTo>
                <a:lnTo>
                  <a:pt x="7026" y="9097"/>
                </a:lnTo>
                <a:lnTo>
                  <a:pt x="7026" y="9252"/>
                </a:lnTo>
                <a:lnTo>
                  <a:pt x="3716" y="9252"/>
                </a:lnTo>
                <a:lnTo>
                  <a:pt x="3716" y="4906"/>
                </a:lnTo>
                <a:cubicBezTo>
                  <a:pt x="3716" y="4597"/>
                  <a:pt x="3966" y="4347"/>
                  <a:pt x="4287" y="4347"/>
                </a:cubicBezTo>
                <a:close/>
                <a:moveTo>
                  <a:pt x="7038" y="9597"/>
                </a:moveTo>
                <a:lnTo>
                  <a:pt x="7038" y="10002"/>
                </a:lnTo>
                <a:lnTo>
                  <a:pt x="3549" y="10002"/>
                </a:lnTo>
                <a:cubicBezTo>
                  <a:pt x="3539" y="10003"/>
                  <a:pt x="3529" y="10004"/>
                  <a:pt x="3520" y="10004"/>
                </a:cubicBezTo>
                <a:cubicBezTo>
                  <a:pt x="3434" y="10004"/>
                  <a:pt x="3351" y="9959"/>
                  <a:pt x="3287" y="9895"/>
                </a:cubicBezTo>
                <a:cubicBezTo>
                  <a:pt x="3216" y="9823"/>
                  <a:pt x="3168" y="9716"/>
                  <a:pt x="3168" y="9609"/>
                </a:cubicBezTo>
                <a:cubicBezTo>
                  <a:pt x="3168" y="9597"/>
                  <a:pt x="3168" y="9597"/>
                  <a:pt x="3180" y="9597"/>
                </a:cubicBezTo>
                <a:close/>
                <a:moveTo>
                  <a:pt x="10990" y="9609"/>
                </a:moveTo>
                <a:lnTo>
                  <a:pt x="10990" y="9633"/>
                </a:lnTo>
                <a:cubicBezTo>
                  <a:pt x="10979" y="9835"/>
                  <a:pt x="10812" y="10014"/>
                  <a:pt x="10598" y="10014"/>
                </a:cubicBezTo>
                <a:lnTo>
                  <a:pt x="9478" y="10014"/>
                </a:lnTo>
                <a:lnTo>
                  <a:pt x="9478" y="9609"/>
                </a:lnTo>
                <a:close/>
                <a:moveTo>
                  <a:pt x="9050" y="8883"/>
                </a:moveTo>
                <a:cubicBezTo>
                  <a:pt x="9085" y="8883"/>
                  <a:pt x="9133" y="8931"/>
                  <a:pt x="9133" y="8978"/>
                </a:cubicBezTo>
                <a:lnTo>
                  <a:pt x="9133" y="10240"/>
                </a:lnTo>
                <a:cubicBezTo>
                  <a:pt x="9133" y="10288"/>
                  <a:pt x="9085" y="10324"/>
                  <a:pt x="9050" y="10324"/>
                </a:cubicBezTo>
                <a:lnTo>
                  <a:pt x="7454" y="10324"/>
                </a:lnTo>
                <a:cubicBezTo>
                  <a:pt x="7407" y="10324"/>
                  <a:pt x="7359" y="10288"/>
                  <a:pt x="7359" y="10240"/>
                </a:cubicBezTo>
                <a:lnTo>
                  <a:pt x="7359" y="10181"/>
                </a:lnTo>
                <a:lnTo>
                  <a:pt x="7359" y="8978"/>
                </a:lnTo>
                <a:cubicBezTo>
                  <a:pt x="7359" y="8931"/>
                  <a:pt x="7407" y="8883"/>
                  <a:pt x="7454" y="8883"/>
                </a:cubicBezTo>
                <a:close/>
                <a:moveTo>
                  <a:pt x="9133" y="10645"/>
                </a:moveTo>
                <a:lnTo>
                  <a:pt x="9133" y="10776"/>
                </a:lnTo>
                <a:cubicBezTo>
                  <a:pt x="9133" y="10859"/>
                  <a:pt x="9062" y="10943"/>
                  <a:pt x="8966" y="10943"/>
                </a:cubicBezTo>
                <a:lnTo>
                  <a:pt x="7526" y="10943"/>
                </a:lnTo>
                <a:cubicBezTo>
                  <a:pt x="7442" y="10943"/>
                  <a:pt x="7359" y="10859"/>
                  <a:pt x="7359" y="10776"/>
                </a:cubicBezTo>
                <a:lnTo>
                  <a:pt x="7359" y="10645"/>
                </a:lnTo>
                <a:cubicBezTo>
                  <a:pt x="7395" y="10645"/>
                  <a:pt x="7419" y="10657"/>
                  <a:pt x="7454" y="10657"/>
                </a:cubicBezTo>
                <a:lnTo>
                  <a:pt x="9050" y="10657"/>
                </a:lnTo>
                <a:cubicBezTo>
                  <a:pt x="9074" y="10657"/>
                  <a:pt x="9109" y="10657"/>
                  <a:pt x="9133" y="10645"/>
                </a:cubicBezTo>
                <a:close/>
                <a:moveTo>
                  <a:pt x="858" y="1"/>
                </a:moveTo>
                <a:cubicBezTo>
                  <a:pt x="382" y="1"/>
                  <a:pt x="1" y="382"/>
                  <a:pt x="1" y="858"/>
                </a:cubicBezTo>
                <a:lnTo>
                  <a:pt x="1" y="5561"/>
                </a:lnTo>
                <a:cubicBezTo>
                  <a:pt x="1" y="6037"/>
                  <a:pt x="382" y="6430"/>
                  <a:pt x="858" y="6430"/>
                </a:cubicBezTo>
                <a:lnTo>
                  <a:pt x="1334" y="6430"/>
                </a:lnTo>
                <a:cubicBezTo>
                  <a:pt x="1430" y="6430"/>
                  <a:pt x="1501" y="6359"/>
                  <a:pt x="1501" y="6264"/>
                </a:cubicBezTo>
                <a:cubicBezTo>
                  <a:pt x="1501" y="6180"/>
                  <a:pt x="1430" y="6097"/>
                  <a:pt x="1334" y="6097"/>
                </a:cubicBezTo>
                <a:lnTo>
                  <a:pt x="858" y="6097"/>
                </a:lnTo>
                <a:cubicBezTo>
                  <a:pt x="572" y="6097"/>
                  <a:pt x="334" y="5859"/>
                  <a:pt x="334" y="5585"/>
                </a:cubicBezTo>
                <a:lnTo>
                  <a:pt x="334" y="882"/>
                </a:lnTo>
                <a:cubicBezTo>
                  <a:pt x="334" y="596"/>
                  <a:pt x="572" y="358"/>
                  <a:pt x="858" y="358"/>
                </a:cubicBezTo>
                <a:lnTo>
                  <a:pt x="8062" y="358"/>
                </a:lnTo>
                <a:cubicBezTo>
                  <a:pt x="8347" y="358"/>
                  <a:pt x="8585" y="596"/>
                  <a:pt x="8585" y="882"/>
                </a:cubicBezTo>
                <a:lnTo>
                  <a:pt x="8585" y="4001"/>
                </a:lnTo>
                <a:lnTo>
                  <a:pt x="8478" y="4001"/>
                </a:lnTo>
                <a:lnTo>
                  <a:pt x="8478" y="1215"/>
                </a:lnTo>
                <a:cubicBezTo>
                  <a:pt x="8478" y="822"/>
                  <a:pt x="8157" y="489"/>
                  <a:pt x="7752" y="489"/>
                </a:cubicBezTo>
                <a:lnTo>
                  <a:pt x="1168" y="489"/>
                </a:lnTo>
                <a:cubicBezTo>
                  <a:pt x="775" y="489"/>
                  <a:pt x="442" y="822"/>
                  <a:pt x="442" y="1215"/>
                </a:cubicBezTo>
                <a:lnTo>
                  <a:pt x="442" y="4597"/>
                </a:lnTo>
                <a:cubicBezTo>
                  <a:pt x="442" y="5001"/>
                  <a:pt x="775" y="5323"/>
                  <a:pt x="1168" y="5323"/>
                </a:cubicBezTo>
                <a:lnTo>
                  <a:pt x="3370" y="5323"/>
                </a:lnTo>
                <a:lnTo>
                  <a:pt x="3370" y="6085"/>
                </a:lnTo>
                <a:lnTo>
                  <a:pt x="2001" y="6085"/>
                </a:lnTo>
                <a:cubicBezTo>
                  <a:pt x="1918" y="6085"/>
                  <a:pt x="1846" y="6156"/>
                  <a:pt x="1846" y="6252"/>
                </a:cubicBezTo>
                <a:cubicBezTo>
                  <a:pt x="1846" y="6335"/>
                  <a:pt x="1918" y="6418"/>
                  <a:pt x="2001" y="6418"/>
                </a:cubicBezTo>
                <a:lnTo>
                  <a:pt x="3109" y="6418"/>
                </a:lnTo>
                <a:lnTo>
                  <a:pt x="2811" y="6978"/>
                </a:lnTo>
                <a:lnTo>
                  <a:pt x="2656" y="6978"/>
                </a:lnTo>
                <a:cubicBezTo>
                  <a:pt x="2561" y="6978"/>
                  <a:pt x="2454" y="7026"/>
                  <a:pt x="2358" y="7097"/>
                </a:cubicBezTo>
                <a:cubicBezTo>
                  <a:pt x="2287" y="7168"/>
                  <a:pt x="2239" y="7276"/>
                  <a:pt x="2239" y="7395"/>
                </a:cubicBezTo>
                <a:cubicBezTo>
                  <a:pt x="2239" y="7621"/>
                  <a:pt x="2418" y="7811"/>
                  <a:pt x="2656" y="7811"/>
                </a:cubicBezTo>
                <a:lnTo>
                  <a:pt x="3394" y="7811"/>
                </a:lnTo>
                <a:lnTo>
                  <a:pt x="3394" y="9276"/>
                </a:lnTo>
                <a:lnTo>
                  <a:pt x="3192" y="9276"/>
                </a:lnTo>
                <a:cubicBezTo>
                  <a:pt x="3001" y="9276"/>
                  <a:pt x="2835" y="9431"/>
                  <a:pt x="2835" y="9633"/>
                </a:cubicBezTo>
                <a:cubicBezTo>
                  <a:pt x="2835" y="9823"/>
                  <a:pt x="2918" y="10002"/>
                  <a:pt x="3049" y="10145"/>
                </a:cubicBezTo>
                <a:cubicBezTo>
                  <a:pt x="3180" y="10288"/>
                  <a:pt x="3370" y="10359"/>
                  <a:pt x="3573" y="10359"/>
                </a:cubicBezTo>
                <a:lnTo>
                  <a:pt x="7049" y="10359"/>
                </a:lnTo>
                <a:lnTo>
                  <a:pt x="7049" y="10788"/>
                </a:lnTo>
                <a:cubicBezTo>
                  <a:pt x="7049" y="11062"/>
                  <a:pt x="7276" y="11300"/>
                  <a:pt x="7550" y="11300"/>
                </a:cubicBezTo>
                <a:lnTo>
                  <a:pt x="9002" y="11300"/>
                </a:lnTo>
                <a:cubicBezTo>
                  <a:pt x="9264" y="11300"/>
                  <a:pt x="9502" y="11074"/>
                  <a:pt x="9502" y="10788"/>
                </a:cubicBezTo>
                <a:lnTo>
                  <a:pt x="9502" y="10359"/>
                </a:lnTo>
                <a:lnTo>
                  <a:pt x="10621" y="10359"/>
                </a:lnTo>
                <a:cubicBezTo>
                  <a:pt x="11026" y="10359"/>
                  <a:pt x="11348" y="10026"/>
                  <a:pt x="11348" y="9633"/>
                </a:cubicBezTo>
                <a:cubicBezTo>
                  <a:pt x="11324" y="9526"/>
                  <a:pt x="11276" y="9431"/>
                  <a:pt x="11217" y="9371"/>
                </a:cubicBezTo>
                <a:cubicBezTo>
                  <a:pt x="11157" y="9312"/>
                  <a:pt x="11074" y="9276"/>
                  <a:pt x="10967" y="9276"/>
                </a:cubicBezTo>
                <a:lnTo>
                  <a:pt x="10776" y="9276"/>
                </a:lnTo>
                <a:lnTo>
                  <a:pt x="10776" y="4906"/>
                </a:lnTo>
                <a:cubicBezTo>
                  <a:pt x="10776" y="4418"/>
                  <a:pt x="10371" y="4013"/>
                  <a:pt x="9883" y="4013"/>
                </a:cubicBezTo>
                <a:lnTo>
                  <a:pt x="8931" y="4013"/>
                </a:lnTo>
                <a:lnTo>
                  <a:pt x="8931" y="858"/>
                </a:lnTo>
                <a:cubicBezTo>
                  <a:pt x="8931" y="382"/>
                  <a:pt x="8538" y="1"/>
                  <a:pt x="8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990" name="Google Shape;14990;p59"/>
          <p:cNvGrpSpPr/>
          <p:nvPr/>
        </p:nvGrpSpPr>
        <p:grpSpPr>
          <a:xfrm>
            <a:off x="1938828" y="2302574"/>
            <a:ext cx="359213" cy="327807"/>
            <a:chOff x="1958520" y="2302574"/>
            <a:chExt cx="359213" cy="327807"/>
          </a:xfrm>
        </p:grpSpPr>
        <p:sp>
          <p:nvSpPr>
            <p:cNvPr id="14991" name="Google Shape;14991;p59"/>
            <p:cNvSpPr/>
            <p:nvPr/>
          </p:nvSpPr>
          <p:spPr>
            <a:xfrm>
              <a:off x="1958520" y="2302574"/>
              <a:ext cx="359213" cy="327807"/>
            </a:xfrm>
            <a:custGeom>
              <a:rect b="b" l="l" r="r" t="t"/>
              <a:pathLst>
                <a:path extrusionOk="0" h="10323" w="11312">
                  <a:moveTo>
                    <a:pt x="7168" y="8132"/>
                  </a:moveTo>
                  <a:lnTo>
                    <a:pt x="7501" y="9204"/>
                  </a:lnTo>
                  <a:lnTo>
                    <a:pt x="3799" y="9204"/>
                  </a:lnTo>
                  <a:lnTo>
                    <a:pt x="4120" y="8132"/>
                  </a:lnTo>
                  <a:close/>
                  <a:moveTo>
                    <a:pt x="8466" y="9537"/>
                  </a:moveTo>
                  <a:cubicBezTo>
                    <a:pt x="8597" y="9537"/>
                    <a:pt x="8704" y="9656"/>
                    <a:pt x="8704" y="9775"/>
                  </a:cubicBezTo>
                  <a:cubicBezTo>
                    <a:pt x="8704" y="9906"/>
                    <a:pt x="8597" y="10013"/>
                    <a:pt x="8466" y="10013"/>
                  </a:cubicBezTo>
                  <a:lnTo>
                    <a:pt x="2810" y="10013"/>
                  </a:lnTo>
                  <a:cubicBezTo>
                    <a:pt x="2679" y="10013"/>
                    <a:pt x="2572" y="9906"/>
                    <a:pt x="2572" y="9775"/>
                  </a:cubicBezTo>
                  <a:cubicBezTo>
                    <a:pt x="2572" y="9644"/>
                    <a:pt x="2679" y="9537"/>
                    <a:pt x="2810" y="9537"/>
                  </a:cubicBezTo>
                  <a:close/>
                  <a:moveTo>
                    <a:pt x="1072" y="0"/>
                  </a:moveTo>
                  <a:cubicBezTo>
                    <a:pt x="477" y="0"/>
                    <a:pt x="0" y="476"/>
                    <a:pt x="0" y="1072"/>
                  </a:cubicBezTo>
                  <a:lnTo>
                    <a:pt x="0" y="7049"/>
                  </a:lnTo>
                  <a:cubicBezTo>
                    <a:pt x="0" y="7644"/>
                    <a:pt x="477" y="8120"/>
                    <a:pt x="1072" y="8120"/>
                  </a:cubicBezTo>
                  <a:lnTo>
                    <a:pt x="3763" y="8120"/>
                  </a:lnTo>
                  <a:lnTo>
                    <a:pt x="3441" y="9192"/>
                  </a:lnTo>
                  <a:lnTo>
                    <a:pt x="2822" y="9192"/>
                  </a:lnTo>
                  <a:cubicBezTo>
                    <a:pt x="2513" y="9192"/>
                    <a:pt x="2263" y="9442"/>
                    <a:pt x="2263" y="9751"/>
                  </a:cubicBezTo>
                  <a:cubicBezTo>
                    <a:pt x="2263" y="10073"/>
                    <a:pt x="2513" y="10323"/>
                    <a:pt x="2822" y="10323"/>
                  </a:cubicBezTo>
                  <a:lnTo>
                    <a:pt x="8478" y="10323"/>
                  </a:lnTo>
                  <a:cubicBezTo>
                    <a:pt x="8799" y="10323"/>
                    <a:pt x="9049" y="10073"/>
                    <a:pt x="9049" y="9751"/>
                  </a:cubicBezTo>
                  <a:cubicBezTo>
                    <a:pt x="9049" y="9442"/>
                    <a:pt x="8799" y="9192"/>
                    <a:pt x="8478" y="9192"/>
                  </a:cubicBezTo>
                  <a:lnTo>
                    <a:pt x="7870" y="9192"/>
                  </a:lnTo>
                  <a:lnTo>
                    <a:pt x="7549" y="8120"/>
                  </a:lnTo>
                  <a:lnTo>
                    <a:pt x="10240" y="8120"/>
                  </a:lnTo>
                  <a:cubicBezTo>
                    <a:pt x="10835" y="8120"/>
                    <a:pt x="11311" y="7644"/>
                    <a:pt x="11311" y="7049"/>
                  </a:cubicBezTo>
                  <a:lnTo>
                    <a:pt x="11311" y="1072"/>
                  </a:lnTo>
                  <a:cubicBezTo>
                    <a:pt x="11299" y="488"/>
                    <a:pt x="10823" y="0"/>
                    <a:pt x="10228" y="0"/>
                  </a:cubicBezTo>
                  <a:lnTo>
                    <a:pt x="2786" y="0"/>
                  </a:lnTo>
                  <a:cubicBezTo>
                    <a:pt x="2691" y="0"/>
                    <a:pt x="2620" y="72"/>
                    <a:pt x="2620" y="155"/>
                  </a:cubicBezTo>
                  <a:cubicBezTo>
                    <a:pt x="2620" y="250"/>
                    <a:pt x="2691" y="322"/>
                    <a:pt x="2786" y="322"/>
                  </a:cubicBezTo>
                  <a:lnTo>
                    <a:pt x="10228" y="322"/>
                  </a:lnTo>
                  <a:cubicBezTo>
                    <a:pt x="10621" y="322"/>
                    <a:pt x="10966" y="655"/>
                    <a:pt x="10966" y="1072"/>
                  </a:cubicBezTo>
                  <a:lnTo>
                    <a:pt x="10966" y="7049"/>
                  </a:lnTo>
                  <a:cubicBezTo>
                    <a:pt x="10966" y="7453"/>
                    <a:pt x="10645" y="7799"/>
                    <a:pt x="10228" y="7799"/>
                  </a:cubicBezTo>
                  <a:lnTo>
                    <a:pt x="1072" y="7799"/>
                  </a:lnTo>
                  <a:cubicBezTo>
                    <a:pt x="667" y="7799"/>
                    <a:pt x="322" y="7465"/>
                    <a:pt x="322" y="7049"/>
                  </a:cubicBezTo>
                  <a:lnTo>
                    <a:pt x="322" y="1072"/>
                  </a:lnTo>
                  <a:cubicBezTo>
                    <a:pt x="322" y="667"/>
                    <a:pt x="655" y="322"/>
                    <a:pt x="1072" y="322"/>
                  </a:cubicBezTo>
                  <a:lnTo>
                    <a:pt x="2108" y="322"/>
                  </a:lnTo>
                  <a:cubicBezTo>
                    <a:pt x="2203" y="322"/>
                    <a:pt x="2275" y="250"/>
                    <a:pt x="2275" y="155"/>
                  </a:cubicBezTo>
                  <a:cubicBezTo>
                    <a:pt x="2275" y="72"/>
                    <a:pt x="2203" y="0"/>
                    <a:pt x="21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2" name="Google Shape;14992;p59"/>
            <p:cNvSpPr/>
            <p:nvPr/>
          </p:nvSpPr>
          <p:spPr>
            <a:xfrm>
              <a:off x="1986877" y="2331313"/>
              <a:ext cx="302117" cy="184909"/>
            </a:xfrm>
            <a:custGeom>
              <a:rect b="b" l="l" r="r" t="t"/>
              <a:pathLst>
                <a:path extrusionOk="0" h="5823" w="9514">
                  <a:moveTo>
                    <a:pt x="179" y="0"/>
                  </a:moveTo>
                  <a:cubicBezTo>
                    <a:pt x="72" y="0"/>
                    <a:pt x="0" y="71"/>
                    <a:pt x="0" y="179"/>
                  </a:cubicBezTo>
                  <a:lnTo>
                    <a:pt x="0" y="5656"/>
                  </a:lnTo>
                  <a:cubicBezTo>
                    <a:pt x="0" y="5739"/>
                    <a:pt x="72" y="5822"/>
                    <a:pt x="167" y="5822"/>
                  </a:cubicBezTo>
                  <a:lnTo>
                    <a:pt x="9347" y="5822"/>
                  </a:lnTo>
                  <a:cubicBezTo>
                    <a:pt x="9430" y="5822"/>
                    <a:pt x="9513" y="5739"/>
                    <a:pt x="9513" y="5656"/>
                  </a:cubicBezTo>
                  <a:lnTo>
                    <a:pt x="9513" y="5072"/>
                  </a:lnTo>
                  <a:cubicBezTo>
                    <a:pt x="9513" y="4989"/>
                    <a:pt x="9430" y="4905"/>
                    <a:pt x="9347" y="4905"/>
                  </a:cubicBezTo>
                  <a:cubicBezTo>
                    <a:pt x="9252" y="4905"/>
                    <a:pt x="9180" y="4989"/>
                    <a:pt x="9180" y="5072"/>
                  </a:cubicBezTo>
                  <a:lnTo>
                    <a:pt x="9180" y="5489"/>
                  </a:lnTo>
                  <a:lnTo>
                    <a:pt x="346" y="5489"/>
                  </a:lnTo>
                  <a:lnTo>
                    <a:pt x="346" y="345"/>
                  </a:lnTo>
                  <a:lnTo>
                    <a:pt x="9180" y="345"/>
                  </a:lnTo>
                  <a:lnTo>
                    <a:pt x="9180" y="4405"/>
                  </a:lnTo>
                  <a:cubicBezTo>
                    <a:pt x="9168" y="4489"/>
                    <a:pt x="9240" y="4572"/>
                    <a:pt x="9347" y="4572"/>
                  </a:cubicBezTo>
                  <a:cubicBezTo>
                    <a:pt x="9430" y="4572"/>
                    <a:pt x="9513" y="4489"/>
                    <a:pt x="9513" y="4405"/>
                  </a:cubicBezTo>
                  <a:lnTo>
                    <a:pt x="9513" y="179"/>
                  </a:lnTo>
                  <a:cubicBezTo>
                    <a:pt x="9513" y="71"/>
                    <a:pt x="9430" y="0"/>
                    <a:pt x="93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3" name="Google Shape;14993;p59"/>
            <p:cNvSpPr/>
            <p:nvPr/>
          </p:nvSpPr>
          <p:spPr>
            <a:xfrm>
              <a:off x="2131521" y="2526701"/>
              <a:ext cx="11908" cy="10638"/>
            </a:xfrm>
            <a:custGeom>
              <a:rect b="b" l="l" r="r" t="t"/>
              <a:pathLst>
                <a:path extrusionOk="0" h="335" w="375">
                  <a:moveTo>
                    <a:pt x="176" y="0"/>
                  </a:moveTo>
                  <a:cubicBezTo>
                    <a:pt x="167" y="0"/>
                    <a:pt x="158" y="1"/>
                    <a:pt x="148" y="3"/>
                  </a:cubicBezTo>
                  <a:cubicBezTo>
                    <a:pt x="77" y="26"/>
                    <a:pt x="17" y="86"/>
                    <a:pt x="17" y="157"/>
                  </a:cubicBezTo>
                  <a:cubicBezTo>
                    <a:pt x="1" y="258"/>
                    <a:pt x="95" y="334"/>
                    <a:pt x="186" y="334"/>
                  </a:cubicBezTo>
                  <a:cubicBezTo>
                    <a:pt x="225" y="334"/>
                    <a:pt x="263" y="320"/>
                    <a:pt x="291" y="288"/>
                  </a:cubicBezTo>
                  <a:cubicBezTo>
                    <a:pt x="375" y="229"/>
                    <a:pt x="375" y="145"/>
                    <a:pt x="327" y="86"/>
                  </a:cubicBezTo>
                  <a:cubicBezTo>
                    <a:pt x="296" y="34"/>
                    <a:pt x="238" y="0"/>
                    <a:pt x="1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94" name="Google Shape;14994;p59"/>
          <p:cNvGrpSpPr/>
          <p:nvPr/>
        </p:nvGrpSpPr>
        <p:grpSpPr>
          <a:xfrm>
            <a:off x="2560190" y="2287427"/>
            <a:ext cx="207582" cy="359594"/>
            <a:chOff x="2656082" y="2287427"/>
            <a:chExt cx="207582" cy="359594"/>
          </a:xfrm>
        </p:grpSpPr>
        <p:sp>
          <p:nvSpPr>
            <p:cNvPr id="14995" name="Google Shape;14995;p59"/>
            <p:cNvSpPr/>
            <p:nvPr/>
          </p:nvSpPr>
          <p:spPr>
            <a:xfrm>
              <a:off x="2656082" y="2287427"/>
              <a:ext cx="207582" cy="359594"/>
            </a:xfrm>
            <a:custGeom>
              <a:rect b="b" l="l" r="r" t="t"/>
              <a:pathLst>
                <a:path extrusionOk="0" h="11324" w="6537">
                  <a:moveTo>
                    <a:pt x="5704" y="334"/>
                  </a:moveTo>
                  <a:cubicBezTo>
                    <a:pt x="5965" y="334"/>
                    <a:pt x="6192" y="561"/>
                    <a:pt x="6192" y="834"/>
                  </a:cubicBezTo>
                  <a:lnTo>
                    <a:pt x="6192" y="1323"/>
                  </a:lnTo>
                  <a:lnTo>
                    <a:pt x="346" y="1323"/>
                  </a:lnTo>
                  <a:lnTo>
                    <a:pt x="346" y="834"/>
                  </a:lnTo>
                  <a:cubicBezTo>
                    <a:pt x="346" y="561"/>
                    <a:pt x="560" y="334"/>
                    <a:pt x="834" y="334"/>
                  </a:cubicBezTo>
                  <a:close/>
                  <a:moveTo>
                    <a:pt x="6192" y="1644"/>
                  </a:moveTo>
                  <a:lnTo>
                    <a:pt x="6192" y="8990"/>
                  </a:lnTo>
                  <a:lnTo>
                    <a:pt x="1501" y="8990"/>
                  </a:lnTo>
                  <a:cubicBezTo>
                    <a:pt x="1405" y="8990"/>
                    <a:pt x="1334" y="9062"/>
                    <a:pt x="1334" y="9145"/>
                  </a:cubicBezTo>
                  <a:cubicBezTo>
                    <a:pt x="1334" y="9240"/>
                    <a:pt x="1405" y="9312"/>
                    <a:pt x="1501" y="9312"/>
                  </a:cubicBezTo>
                  <a:lnTo>
                    <a:pt x="6192" y="9312"/>
                  </a:lnTo>
                  <a:lnTo>
                    <a:pt x="6192" y="10478"/>
                  </a:lnTo>
                  <a:cubicBezTo>
                    <a:pt x="6192" y="10740"/>
                    <a:pt x="5965" y="10967"/>
                    <a:pt x="5704" y="10967"/>
                  </a:cubicBezTo>
                  <a:lnTo>
                    <a:pt x="834" y="10967"/>
                  </a:lnTo>
                  <a:cubicBezTo>
                    <a:pt x="560" y="10967"/>
                    <a:pt x="346" y="10740"/>
                    <a:pt x="346" y="10478"/>
                  </a:cubicBezTo>
                  <a:lnTo>
                    <a:pt x="346" y="9312"/>
                  </a:lnTo>
                  <a:lnTo>
                    <a:pt x="834" y="9312"/>
                  </a:lnTo>
                  <a:cubicBezTo>
                    <a:pt x="917" y="9312"/>
                    <a:pt x="1001" y="9240"/>
                    <a:pt x="1001" y="9145"/>
                  </a:cubicBezTo>
                  <a:cubicBezTo>
                    <a:pt x="1001" y="9062"/>
                    <a:pt x="917" y="8990"/>
                    <a:pt x="834" y="8990"/>
                  </a:cubicBezTo>
                  <a:lnTo>
                    <a:pt x="346" y="8990"/>
                  </a:lnTo>
                  <a:lnTo>
                    <a:pt x="346" y="1644"/>
                  </a:lnTo>
                  <a:close/>
                  <a:moveTo>
                    <a:pt x="834" y="1"/>
                  </a:moveTo>
                  <a:cubicBezTo>
                    <a:pt x="370" y="1"/>
                    <a:pt x="0" y="370"/>
                    <a:pt x="0" y="834"/>
                  </a:cubicBezTo>
                  <a:lnTo>
                    <a:pt x="0" y="10490"/>
                  </a:lnTo>
                  <a:cubicBezTo>
                    <a:pt x="0" y="10955"/>
                    <a:pt x="370" y="11324"/>
                    <a:pt x="834" y="11324"/>
                  </a:cubicBezTo>
                  <a:lnTo>
                    <a:pt x="5704" y="11324"/>
                  </a:lnTo>
                  <a:cubicBezTo>
                    <a:pt x="6156" y="11324"/>
                    <a:pt x="6537" y="10955"/>
                    <a:pt x="6537" y="10490"/>
                  </a:cubicBezTo>
                  <a:lnTo>
                    <a:pt x="6537" y="834"/>
                  </a:lnTo>
                  <a:cubicBezTo>
                    <a:pt x="6513" y="370"/>
                    <a:pt x="6144" y="1"/>
                    <a:pt x="57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6" name="Google Shape;14996;p59"/>
            <p:cNvSpPr/>
            <p:nvPr/>
          </p:nvSpPr>
          <p:spPr>
            <a:xfrm>
              <a:off x="2754395" y="2308608"/>
              <a:ext cx="31787" cy="10257"/>
            </a:xfrm>
            <a:custGeom>
              <a:rect b="b" l="l" r="r" t="t"/>
              <a:pathLst>
                <a:path extrusionOk="0" h="323" w="1001">
                  <a:moveTo>
                    <a:pt x="167" y="1"/>
                  </a:moveTo>
                  <a:cubicBezTo>
                    <a:pt x="72" y="1"/>
                    <a:pt x="0" y="72"/>
                    <a:pt x="0" y="167"/>
                  </a:cubicBezTo>
                  <a:cubicBezTo>
                    <a:pt x="0" y="251"/>
                    <a:pt x="72" y="322"/>
                    <a:pt x="167" y="322"/>
                  </a:cubicBezTo>
                  <a:lnTo>
                    <a:pt x="834" y="322"/>
                  </a:lnTo>
                  <a:cubicBezTo>
                    <a:pt x="917" y="322"/>
                    <a:pt x="1000" y="251"/>
                    <a:pt x="1000" y="167"/>
                  </a:cubicBezTo>
                  <a:cubicBezTo>
                    <a:pt x="1000" y="72"/>
                    <a:pt x="917"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7" name="Google Shape;14997;p59"/>
            <p:cNvSpPr/>
            <p:nvPr/>
          </p:nvSpPr>
          <p:spPr>
            <a:xfrm>
              <a:off x="2743789" y="2594053"/>
              <a:ext cx="31406" cy="31056"/>
            </a:xfrm>
            <a:custGeom>
              <a:rect b="b" l="l" r="r" t="t"/>
              <a:pathLst>
                <a:path extrusionOk="0" h="978" w="989">
                  <a:moveTo>
                    <a:pt x="501" y="322"/>
                  </a:moveTo>
                  <a:cubicBezTo>
                    <a:pt x="584" y="322"/>
                    <a:pt x="656" y="406"/>
                    <a:pt x="656" y="489"/>
                  </a:cubicBezTo>
                  <a:cubicBezTo>
                    <a:pt x="656" y="584"/>
                    <a:pt x="584" y="656"/>
                    <a:pt x="501" y="656"/>
                  </a:cubicBezTo>
                  <a:cubicBezTo>
                    <a:pt x="406" y="656"/>
                    <a:pt x="334" y="584"/>
                    <a:pt x="334" y="489"/>
                  </a:cubicBezTo>
                  <a:cubicBezTo>
                    <a:pt x="334" y="406"/>
                    <a:pt x="406" y="322"/>
                    <a:pt x="501" y="322"/>
                  </a:cubicBezTo>
                  <a:close/>
                  <a:moveTo>
                    <a:pt x="501" y="1"/>
                  </a:moveTo>
                  <a:cubicBezTo>
                    <a:pt x="227" y="1"/>
                    <a:pt x="1" y="227"/>
                    <a:pt x="1" y="489"/>
                  </a:cubicBezTo>
                  <a:cubicBezTo>
                    <a:pt x="1" y="763"/>
                    <a:pt x="227" y="977"/>
                    <a:pt x="501" y="977"/>
                  </a:cubicBezTo>
                  <a:cubicBezTo>
                    <a:pt x="763" y="977"/>
                    <a:pt x="989" y="763"/>
                    <a:pt x="989" y="489"/>
                  </a:cubicBezTo>
                  <a:cubicBezTo>
                    <a:pt x="989" y="227"/>
                    <a:pt x="775"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8" name="Google Shape;14998;p59"/>
            <p:cNvSpPr/>
            <p:nvPr/>
          </p:nvSpPr>
          <p:spPr>
            <a:xfrm>
              <a:off x="2733596" y="2308608"/>
              <a:ext cx="10225" cy="10257"/>
            </a:xfrm>
            <a:custGeom>
              <a:rect b="b" l="l" r="r" t="t"/>
              <a:pathLst>
                <a:path extrusionOk="0" h="323" w="322">
                  <a:moveTo>
                    <a:pt x="155" y="1"/>
                  </a:moveTo>
                  <a:cubicBezTo>
                    <a:pt x="72" y="1"/>
                    <a:pt x="0" y="72"/>
                    <a:pt x="0" y="167"/>
                  </a:cubicBezTo>
                  <a:cubicBezTo>
                    <a:pt x="0" y="251"/>
                    <a:pt x="72" y="322"/>
                    <a:pt x="155" y="322"/>
                  </a:cubicBezTo>
                  <a:cubicBezTo>
                    <a:pt x="250" y="322"/>
                    <a:pt x="322" y="251"/>
                    <a:pt x="322" y="167"/>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99" name="Google Shape;14999;p59"/>
          <p:cNvGrpSpPr/>
          <p:nvPr/>
        </p:nvGrpSpPr>
        <p:grpSpPr>
          <a:xfrm>
            <a:off x="3029961" y="2321468"/>
            <a:ext cx="362991" cy="290018"/>
            <a:chOff x="3049653" y="2321468"/>
            <a:chExt cx="362991" cy="290018"/>
          </a:xfrm>
        </p:grpSpPr>
        <p:sp>
          <p:nvSpPr>
            <p:cNvPr id="15000" name="Google Shape;15000;p59"/>
            <p:cNvSpPr/>
            <p:nvPr/>
          </p:nvSpPr>
          <p:spPr>
            <a:xfrm>
              <a:off x="3280290" y="2429690"/>
              <a:ext cx="29913" cy="73957"/>
            </a:xfrm>
            <a:custGeom>
              <a:rect b="b" l="l" r="r" t="t"/>
              <a:pathLst>
                <a:path extrusionOk="0" h="2329" w="942">
                  <a:moveTo>
                    <a:pt x="200" y="1"/>
                  </a:moveTo>
                  <a:cubicBezTo>
                    <a:pt x="158" y="1"/>
                    <a:pt x="114" y="16"/>
                    <a:pt x="72" y="45"/>
                  </a:cubicBezTo>
                  <a:cubicBezTo>
                    <a:pt x="13" y="93"/>
                    <a:pt x="13" y="200"/>
                    <a:pt x="72" y="283"/>
                  </a:cubicBezTo>
                  <a:cubicBezTo>
                    <a:pt x="572" y="772"/>
                    <a:pt x="572" y="1569"/>
                    <a:pt x="72" y="2046"/>
                  </a:cubicBezTo>
                  <a:cubicBezTo>
                    <a:pt x="1" y="2129"/>
                    <a:pt x="1" y="2224"/>
                    <a:pt x="72" y="2284"/>
                  </a:cubicBezTo>
                  <a:cubicBezTo>
                    <a:pt x="102" y="2313"/>
                    <a:pt x="144" y="2328"/>
                    <a:pt x="187" y="2328"/>
                  </a:cubicBezTo>
                  <a:cubicBezTo>
                    <a:pt x="230" y="2328"/>
                    <a:pt x="275" y="2313"/>
                    <a:pt x="310" y="2284"/>
                  </a:cubicBezTo>
                  <a:cubicBezTo>
                    <a:pt x="941" y="1665"/>
                    <a:pt x="941" y="664"/>
                    <a:pt x="310" y="45"/>
                  </a:cubicBezTo>
                  <a:cubicBezTo>
                    <a:pt x="280" y="16"/>
                    <a:pt x="242"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1" name="Google Shape;15001;p59"/>
            <p:cNvSpPr/>
            <p:nvPr/>
          </p:nvSpPr>
          <p:spPr>
            <a:xfrm>
              <a:off x="3317729" y="2392250"/>
              <a:ext cx="49570" cy="148836"/>
            </a:xfrm>
            <a:custGeom>
              <a:rect b="b" l="l" r="r" t="t"/>
              <a:pathLst>
                <a:path extrusionOk="0" h="4687" w="1561">
                  <a:moveTo>
                    <a:pt x="183" y="1"/>
                  </a:moveTo>
                  <a:cubicBezTo>
                    <a:pt x="140" y="1"/>
                    <a:pt x="96" y="16"/>
                    <a:pt x="60" y="46"/>
                  </a:cubicBezTo>
                  <a:cubicBezTo>
                    <a:pt x="0" y="105"/>
                    <a:pt x="0" y="212"/>
                    <a:pt x="60" y="284"/>
                  </a:cubicBezTo>
                  <a:cubicBezTo>
                    <a:pt x="1191" y="1415"/>
                    <a:pt x="1191" y="3272"/>
                    <a:pt x="60" y="4403"/>
                  </a:cubicBezTo>
                  <a:cubicBezTo>
                    <a:pt x="0" y="4475"/>
                    <a:pt x="0" y="4582"/>
                    <a:pt x="60" y="4641"/>
                  </a:cubicBezTo>
                  <a:cubicBezTo>
                    <a:pt x="90" y="4671"/>
                    <a:pt x="131" y="4686"/>
                    <a:pt x="175" y="4686"/>
                  </a:cubicBezTo>
                  <a:cubicBezTo>
                    <a:pt x="218" y="4686"/>
                    <a:pt x="262" y="4671"/>
                    <a:pt x="298" y="4641"/>
                  </a:cubicBezTo>
                  <a:cubicBezTo>
                    <a:pt x="1560" y="3379"/>
                    <a:pt x="1560" y="1308"/>
                    <a:pt x="298" y="46"/>
                  </a:cubicBezTo>
                  <a:cubicBezTo>
                    <a:pt x="268" y="16"/>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2" name="Google Shape;15002;p59"/>
            <p:cNvSpPr/>
            <p:nvPr/>
          </p:nvSpPr>
          <p:spPr>
            <a:xfrm>
              <a:off x="3354406" y="2355954"/>
              <a:ext cx="58239" cy="222317"/>
            </a:xfrm>
            <a:custGeom>
              <a:rect b="b" l="l" r="r" t="t"/>
              <a:pathLst>
                <a:path extrusionOk="0" h="7001" w="1834">
                  <a:moveTo>
                    <a:pt x="174" y="1"/>
                  </a:moveTo>
                  <a:cubicBezTo>
                    <a:pt x="131" y="1"/>
                    <a:pt x="90" y="16"/>
                    <a:pt x="60" y="46"/>
                  </a:cubicBezTo>
                  <a:cubicBezTo>
                    <a:pt x="0" y="105"/>
                    <a:pt x="0" y="200"/>
                    <a:pt x="60" y="284"/>
                  </a:cubicBezTo>
                  <a:cubicBezTo>
                    <a:pt x="1834" y="2046"/>
                    <a:pt x="1834" y="4939"/>
                    <a:pt x="60" y="6713"/>
                  </a:cubicBezTo>
                  <a:cubicBezTo>
                    <a:pt x="0" y="6773"/>
                    <a:pt x="0" y="6868"/>
                    <a:pt x="60" y="6951"/>
                  </a:cubicBezTo>
                  <a:cubicBezTo>
                    <a:pt x="88" y="6985"/>
                    <a:pt x="128" y="7000"/>
                    <a:pt x="169" y="7000"/>
                  </a:cubicBezTo>
                  <a:cubicBezTo>
                    <a:pt x="214" y="7000"/>
                    <a:pt x="261" y="6982"/>
                    <a:pt x="298" y="6951"/>
                  </a:cubicBezTo>
                  <a:cubicBezTo>
                    <a:pt x="1227" y="6023"/>
                    <a:pt x="1727" y="4808"/>
                    <a:pt x="1727" y="3498"/>
                  </a:cubicBezTo>
                  <a:cubicBezTo>
                    <a:pt x="1727" y="2189"/>
                    <a:pt x="1227" y="962"/>
                    <a:pt x="298" y="46"/>
                  </a:cubicBezTo>
                  <a:cubicBezTo>
                    <a:pt x="262" y="16"/>
                    <a:pt x="218" y="1"/>
                    <a:pt x="1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3" name="Google Shape;15003;p59"/>
            <p:cNvSpPr/>
            <p:nvPr/>
          </p:nvSpPr>
          <p:spPr>
            <a:xfrm>
              <a:off x="3049653" y="2321468"/>
              <a:ext cx="210250" cy="290018"/>
            </a:xfrm>
            <a:custGeom>
              <a:rect b="b" l="l" r="r" t="t"/>
              <a:pathLst>
                <a:path extrusionOk="0" h="9133" w="6621">
                  <a:moveTo>
                    <a:pt x="5216" y="1072"/>
                  </a:moveTo>
                  <a:lnTo>
                    <a:pt x="5216" y="8097"/>
                  </a:lnTo>
                  <a:cubicBezTo>
                    <a:pt x="4156" y="7751"/>
                    <a:pt x="3287" y="7037"/>
                    <a:pt x="2739" y="6061"/>
                  </a:cubicBezTo>
                  <a:lnTo>
                    <a:pt x="2739" y="3084"/>
                  </a:lnTo>
                  <a:cubicBezTo>
                    <a:pt x="3275" y="2120"/>
                    <a:pt x="4156" y="1405"/>
                    <a:pt x="5216" y="1072"/>
                  </a:cubicBezTo>
                  <a:close/>
                  <a:moveTo>
                    <a:pt x="5716" y="0"/>
                  </a:moveTo>
                  <a:cubicBezTo>
                    <a:pt x="5430" y="0"/>
                    <a:pt x="5216" y="215"/>
                    <a:pt x="5216" y="501"/>
                  </a:cubicBezTo>
                  <a:lnTo>
                    <a:pt x="5216" y="691"/>
                  </a:lnTo>
                  <a:cubicBezTo>
                    <a:pt x="4049" y="1048"/>
                    <a:pt x="3096" y="1810"/>
                    <a:pt x="2489" y="2858"/>
                  </a:cubicBezTo>
                  <a:lnTo>
                    <a:pt x="1227" y="2858"/>
                  </a:lnTo>
                  <a:cubicBezTo>
                    <a:pt x="549" y="2858"/>
                    <a:pt x="13" y="3394"/>
                    <a:pt x="13" y="4061"/>
                  </a:cubicBezTo>
                  <a:lnTo>
                    <a:pt x="13" y="5037"/>
                  </a:lnTo>
                  <a:cubicBezTo>
                    <a:pt x="1" y="5692"/>
                    <a:pt x="489" y="6227"/>
                    <a:pt x="1120" y="6275"/>
                  </a:cubicBezTo>
                  <a:cubicBezTo>
                    <a:pt x="1203" y="6275"/>
                    <a:pt x="1287" y="6216"/>
                    <a:pt x="1299" y="6132"/>
                  </a:cubicBezTo>
                  <a:cubicBezTo>
                    <a:pt x="1299" y="6037"/>
                    <a:pt x="1239" y="5966"/>
                    <a:pt x="1144" y="5954"/>
                  </a:cubicBezTo>
                  <a:cubicBezTo>
                    <a:pt x="703" y="5918"/>
                    <a:pt x="346" y="5537"/>
                    <a:pt x="346" y="5073"/>
                  </a:cubicBezTo>
                  <a:lnTo>
                    <a:pt x="346" y="4084"/>
                  </a:lnTo>
                  <a:cubicBezTo>
                    <a:pt x="346" y="3608"/>
                    <a:pt x="727" y="3215"/>
                    <a:pt x="1227" y="3215"/>
                  </a:cubicBezTo>
                  <a:lnTo>
                    <a:pt x="2418" y="3215"/>
                  </a:lnTo>
                  <a:lnTo>
                    <a:pt x="2418" y="5954"/>
                  </a:lnTo>
                  <a:lnTo>
                    <a:pt x="1918" y="5954"/>
                  </a:lnTo>
                  <a:cubicBezTo>
                    <a:pt x="1834" y="5954"/>
                    <a:pt x="1763" y="6025"/>
                    <a:pt x="1763" y="6108"/>
                  </a:cubicBezTo>
                  <a:cubicBezTo>
                    <a:pt x="1763" y="6204"/>
                    <a:pt x="1834" y="6275"/>
                    <a:pt x="1918" y="6275"/>
                  </a:cubicBezTo>
                  <a:lnTo>
                    <a:pt x="2489" y="6275"/>
                  </a:lnTo>
                  <a:cubicBezTo>
                    <a:pt x="3096" y="7323"/>
                    <a:pt x="4049" y="8097"/>
                    <a:pt x="5216" y="8430"/>
                  </a:cubicBezTo>
                  <a:lnTo>
                    <a:pt x="5216" y="8633"/>
                  </a:lnTo>
                  <a:cubicBezTo>
                    <a:pt x="5216" y="8906"/>
                    <a:pt x="5430" y="9133"/>
                    <a:pt x="5716" y="9133"/>
                  </a:cubicBezTo>
                  <a:lnTo>
                    <a:pt x="6121" y="9133"/>
                  </a:lnTo>
                  <a:cubicBezTo>
                    <a:pt x="6406" y="9133"/>
                    <a:pt x="6621" y="8906"/>
                    <a:pt x="6621" y="8633"/>
                  </a:cubicBezTo>
                  <a:lnTo>
                    <a:pt x="6621" y="4953"/>
                  </a:lnTo>
                  <a:cubicBezTo>
                    <a:pt x="6621" y="4858"/>
                    <a:pt x="6549" y="4787"/>
                    <a:pt x="6466" y="4787"/>
                  </a:cubicBezTo>
                  <a:cubicBezTo>
                    <a:pt x="6371" y="4787"/>
                    <a:pt x="6299" y="4858"/>
                    <a:pt x="6299" y="4953"/>
                  </a:cubicBezTo>
                  <a:lnTo>
                    <a:pt x="6299" y="8633"/>
                  </a:lnTo>
                  <a:cubicBezTo>
                    <a:pt x="6299" y="8728"/>
                    <a:pt x="6228" y="8811"/>
                    <a:pt x="6121" y="8811"/>
                  </a:cubicBezTo>
                  <a:lnTo>
                    <a:pt x="5716" y="8811"/>
                  </a:lnTo>
                  <a:cubicBezTo>
                    <a:pt x="5609" y="8811"/>
                    <a:pt x="5537" y="8728"/>
                    <a:pt x="5537" y="8633"/>
                  </a:cubicBezTo>
                  <a:lnTo>
                    <a:pt x="5537" y="501"/>
                  </a:lnTo>
                  <a:cubicBezTo>
                    <a:pt x="5537" y="393"/>
                    <a:pt x="5609" y="322"/>
                    <a:pt x="5716" y="322"/>
                  </a:cubicBezTo>
                  <a:lnTo>
                    <a:pt x="6121" y="322"/>
                  </a:lnTo>
                  <a:cubicBezTo>
                    <a:pt x="6228" y="322"/>
                    <a:pt x="6299" y="393"/>
                    <a:pt x="6299" y="501"/>
                  </a:cubicBezTo>
                  <a:lnTo>
                    <a:pt x="6299" y="4180"/>
                  </a:lnTo>
                  <a:cubicBezTo>
                    <a:pt x="6299" y="4263"/>
                    <a:pt x="6371" y="4346"/>
                    <a:pt x="6466" y="4346"/>
                  </a:cubicBezTo>
                  <a:cubicBezTo>
                    <a:pt x="6549" y="4346"/>
                    <a:pt x="6621" y="4263"/>
                    <a:pt x="6621" y="4180"/>
                  </a:cubicBezTo>
                  <a:lnTo>
                    <a:pt x="6621" y="501"/>
                  </a:lnTo>
                  <a:cubicBezTo>
                    <a:pt x="6621" y="215"/>
                    <a:pt x="6406" y="0"/>
                    <a:pt x="6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04" name="Google Shape;15004;p59"/>
          <p:cNvGrpSpPr/>
          <p:nvPr/>
        </p:nvGrpSpPr>
        <p:grpSpPr>
          <a:xfrm>
            <a:off x="3544551" y="2289904"/>
            <a:ext cx="422342" cy="355243"/>
            <a:chOff x="3564243" y="2289904"/>
            <a:chExt cx="422342" cy="355243"/>
          </a:xfrm>
        </p:grpSpPr>
        <p:sp>
          <p:nvSpPr>
            <p:cNvPr id="15005" name="Google Shape;15005;p59"/>
            <p:cNvSpPr/>
            <p:nvPr/>
          </p:nvSpPr>
          <p:spPr>
            <a:xfrm>
              <a:off x="3564243" y="2291587"/>
              <a:ext cx="66177" cy="351655"/>
            </a:xfrm>
            <a:custGeom>
              <a:rect b="b" l="l" r="r" t="t"/>
              <a:pathLst>
                <a:path extrusionOk="0" h="11074" w="2084">
                  <a:moveTo>
                    <a:pt x="1703" y="1918"/>
                  </a:moveTo>
                  <a:lnTo>
                    <a:pt x="1703" y="2727"/>
                  </a:lnTo>
                  <a:cubicBezTo>
                    <a:pt x="1703" y="2823"/>
                    <a:pt x="1667" y="2930"/>
                    <a:pt x="1608" y="2966"/>
                  </a:cubicBezTo>
                  <a:cubicBezTo>
                    <a:pt x="1453" y="3085"/>
                    <a:pt x="1298" y="3287"/>
                    <a:pt x="1239" y="3501"/>
                  </a:cubicBezTo>
                  <a:lnTo>
                    <a:pt x="834" y="3501"/>
                  </a:lnTo>
                  <a:cubicBezTo>
                    <a:pt x="798" y="3299"/>
                    <a:pt x="667" y="3085"/>
                    <a:pt x="524" y="2989"/>
                  </a:cubicBezTo>
                  <a:cubicBezTo>
                    <a:pt x="453" y="2942"/>
                    <a:pt x="393" y="2823"/>
                    <a:pt x="393" y="2727"/>
                  </a:cubicBezTo>
                  <a:lnTo>
                    <a:pt x="393" y="1918"/>
                  </a:lnTo>
                  <a:close/>
                  <a:moveTo>
                    <a:pt x="1227" y="3882"/>
                  </a:moveTo>
                  <a:lnTo>
                    <a:pt x="1227" y="5144"/>
                  </a:lnTo>
                  <a:cubicBezTo>
                    <a:pt x="1227" y="6359"/>
                    <a:pt x="1239" y="7549"/>
                    <a:pt x="1369" y="8752"/>
                  </a:cubicBezTo>
                  <a:cubicBezTo>
                    <a:pt x="1453" y="9478"/>
                    <a:pt x="1489" y="10085"/>
                    <a:pt x="1489" y="10205"/>
                  </a:cubicBezTo>
                  <a:cubicBezTo>
                    <a:pt x="1477" y="10478"/>
                    <a:pt x="1298" y="10681"/>
                    <a:pt x="1048" y="10681"/>
                  </a:cubicBezTo>
                  <a:cubicBezTo>
                    <a:pt x="798" y="10681"/>
                    <a:pt x="619" y="10490"/>
                    <a:pt x="619" y="10228"/>
                  </a:cubicBezTo>
                  <a:cubicBezTo>
                    <a:pt x="619" y="10097"/>
                    <a:pt x="655" y="9490"/>
                    <a:pt x="738" y="8764"/>
                  </a:cubicBezTo>
                  <a:cubicBezTo>
                    <a:pt x="869" y="7561"/>
                    <a:pt x="881" y="6371"/>
                    <a:pt x="881" y="5168"/>
                  </a:cubicBezTo>
                  <a:lnTo>
                    <a:pt x="881" y="3882"/>
                  </a:lnTo>
                  <a:close/>
                  <a:moveTo>
                    <a:pt x="203" y="1"/>
                  </a:moveTo>
                  <a:cubicBezTo>
                    <a:pt x="96" y="1"/>
                    <a:pt x="0" y="84"/>
                    <a:pt x="0" y="191"/>
                  </a:cubicBezTo>
                  <a:lnTo>
                    <a:pt x="0" y="2727"/>
                  </a:lnTo>
                  <a:cubicBezTo>
                    <a:pt x="0" y="2966"/>
                    <a:pt x="143" y="3216"/>
                    <a:pt x="334" y="3335"/>
                  </a:cubicBezTo>
                  <a:cubicBezTo>
                    <a:pt x="393" y="3358"/>
                    <a:pt x="477" y="3573"/>
                    <a:pt x="477" y="3692"/>
                  </a:cubicBezTo>
                  <a:lnTo>
                    <a:pt x="477" y="5144"/>
                  </a:lnTo>
                  <a:cubicBezTo>
                    <a:pt x="477" y="6359"/>
                    <a:pt x="465" y="7526"/>
                    <a:pt x="346" y="8716"/>
                  </a:cubicBezTo>
                  <a:cubicBezTo>
                    <a:pt x="274" y="9454"/>
                    <a:pt x="226" y="10074"/>
                    <a:pt x="226" y="10228"/>
                  </a:cubicBezTo>
                  <a:cubicBezTo>
                    <a:pt x="226" y="10705"/>
                    <a:pt x="584" y="11074"/>
                    <a:pt x="1048" y="11074"/>
                  </a:cubicBezTo>
                  <a:cubicBezTo>
                    <a:pt x="1512" y="11074"/>
                    <a:pt x="1870" y="10705"/>
                    <a:pt x="1870" y="10228"/>
                  </a:cubicBezTo>
                  <a:cubicBezTo>
                    <a:pt x="1870" y="10074"/>
                    <a:pt x="1822" y="9454"/>
                    <a:pt x="1750" y="8716"/>
                  </a:cubicBezTo>
                  <a:cubicBezTo>
                    <a:pt x="1608" y="7526"/>
                    <a:pt x="1608" y="6359"/>
                    <a:pt x="1608" y="5144"/>
                  </a:cubicBezTo>
                  <a:lnTo>
                    <a:pt x="1608" y="3692"/>
                  </a:lnTo>
                  <a:cubicBezTo>
                    <a:pt x="1608" y="3561"/>
                    <a:pt x="1715" y="3358"/>
                    <a:pt x="1834" y="3275"/>
                  </a:cubicBezTo>
                  <a:cubicBezTo>
                    <a:pt x="2024" y="3144"/>
                    <a:pt x="2084" y="2906"/>
                    <a:pt x="2084" y="2704"/>
                  </a:cubicBezTo>
                  <a:lnTo>
                    <a:pt x="2084" y="251"/>
                  </a:lnTo>
                  <a:cubicBezTo>
                    <a:pt x="2084" y="168"/>
                    <a:pt x="2001" y="72"/>
                    <a:pt x="1893" y="72"/>
                  </a:cubicBezTo>
                  <a:cubicBezTo>
                    <a:pt x="1786" y="72"/>
                    <a:pt x="1703" y="168"/>
                    <a:pt x="1703" y="263"/>
                  </a:cubicBezTo>
                  <a:lnTo>
                    <a:pt x="1703" y="1537"/>
                  </a:lnTo>
                  <a:lnTo>
                    <a:pt x="1239" y="1537"/>
                  </a:lnTo>
                  <a:lnTo>
                    <a:pt x="1239" y="191"/>
                  </a:lnTo>
                  <a:cubicBezTo>
                    <a:pt x="1239" y="84"/>
                    <a:pt x="1155" y="1"/>
                    <a:pt x="1048" y="1"/>
                  </a:cubicBezTo>
                  <a:cubicBezTo>
                    <a:pt x="941" y="1"/>
                    <a:pt x="858" y="84"/>
                    <a:pt x="858" y="191"/>
                  </a:cubicBezTo>
                  <a:lnTo>
                    <a:pt x="858" y="1537"/>
                  </a:lnTo>
                  <a:lnTo>
                    <a:pt x="393" y="1537"/>
                  </a:lnTo>
                  <a:lnTo>
                    <a:pt x="393" y="191"/>
                  </a:lnTo>
                  <a:cubicBezTo>
                    <a:pt x="393" y="84"/>
                    <a:pt x="298"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6" name="Google Shape;15006;p59"/>
            <p:cNvSpPr/>
            <p:nvPr/>
          </p:nvSpPr>
          <p:spPr>
            <a:xfrm>
              <a:off x="3636835" y="2373674"/>
              <a:ext cx="236702" cy="236289"/>
            </a:xfrm>
            <a:custGeom>
              <a:rect b="b" l="l" r="r" t="t"/>
              <a:pathLst>
                <a:path extrusionOk="0" h="7441" w="7454">
                  <a:moveTo>
                    <a:pt x="1175" y="0"/>
                  </a:moveTo>
                  <a:cubicBezTo>
                    <a:pt x="1121" y="0"/>
                    <a:pt x="1069" y="25"/>
                    <a:pt x="1036" y="71"/>
                  </a:cubicBezTo>
                  <a:cubicBezTo>
                    <a:pt x="369" y="881"/>
                    <a:pt x="0" y="1905"/>
                    <a:pt x="0" y="2952"/>
                  </a:cubicBezTo>
                  <a:cubicBezTo>
                    <a:pt x="0" y="5429"/>
                    <a:pt x="2024" y="7441"/>
                    <a:pt x="4489" y="7441"/>
                  </a:cubicBezTo>
                  <a:cubicBezTo>
                    <a:pt x="5537" y="7441"/>
                    <a:pt x="6561" y="7072"/>
                    <a:pt x="7358" y="6405"/>
                  </a:cubicBezTo>
                  <a:cubicBezTo>
                    <a:pt x="7454" y="6322"/>
                    <a:pt x="7454" y="6203"/>
                    <a:pt x="7394" y="6131"/>
                  </a:cubicBezTo>
                  <a:cubicBezTo>
                    <a:pt x="7352" y="6083"/>
                    <a:pt x="7286" y="6058"/>
                    <a:pt x="7224" y="6058"/>
                  </a:cubicBezTo>
                  <a:cubicBezTo>
                    <a:pt x="7180" y="6058"/>
                    <a:pt x="7138" y="6071"/>
                    <a:pt x="7108" y="6096"/>
                  </a:cubicBezTo>
                  <a:cubicBezTo>
                    <a:pt x="6382" y="6703"/>
                    <a:pt x="5441" y="7048"/>
                    <a:pt x="4489" y="7048"/>
                  </a:cubicBezTo>
                  <a:cubicBezTo>
                    <a:pt x="2227" y="7048"/>
                    <a:pt x="381" y="5203"/>
                    <a:pt x="381" y="2928"/>
                  </a:cubicBezTo>
                  <a:cubicBezTo>
                    <a:pt x="381" y="1988"/>
                    <a:pt x="727" y="1047"/>
                    <a:pt x="1334" y="309"/>
                  </a:cubicBezTo>
                  <a:cubicBezTo>
                    <a:pt x="1405" y="226"/>
                    <a:pt x="1393" y="107"/>
                    <a:pt x="1298" y="47"/>
                  </a:cubicBezTo>
                  <a:cubicBezTo>
                    <a:pt x="1261" y="16"/>
                    <a:pt x="1217" y="0"/>
                    <a:pt x="1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7" name="Google Shape;15007;p59"/>
            <p:cNvSpPr/>
            <p:nvPr/>
          </p:nvSpPr>
          <p:spPr>
            <a:xfrm>
              <a:off x="3685230" y="2324104"/>
              <a:ext cx="237083" cy="235971"/>
            </a:xfrm>
            <a:custGeom>
              <a:rect b="b" l="l" r="r" t="t"/>
              <a:pathLst>
                <a:path extrusionOk="0" h="7431" w="7466">
                  <a:moveTo>
                    <a:pt x="2953" y="1"/>
                  </a:moveTo>
                  <a:cubicBezTo>
                    <a:pt x="1905" y="1"/>
                    <a:pt x="893" y="358"/>
                    <a:pt x="96" y="1025"/>
                  </a:cubicBezTo>
                  <a:cubicBezTo>
                    <a:pt x="0" y="1108"/>
                    <a:pt x="0" y="1227"/>
                    <a:pt x="60" y="1299"/>
                  </a:cubicBezTo>
                  <a:cubicBezTo>
                    <a:pt x="99" y="1344"/>
                    <a:pt x="151" y="1364"/>
                    <a:pt x="205" y="1364"/>
                  </a:cubicBezTo>
                  <a:cubicBezTo>
                    <a:pt x="250" y="1364"/>
                    <a:pt x="295" y="1350"/>
                    <a:pt x="334" y="1322"/>
                  </a:cubicBezTo>
                  <a:cubicBezTo>
                    <a:pt x="1060" y="715"/>
                    <a:pt x="2001" y="394"/>
                    <a:pt x="2953" y="394"/>
                  </a:cubicBezTo>
                  <a:cubicBezTo>
                    <a:pt x="5215" y="394"/>
                    <a:pt x="7061" y="2227"/>
                    <a:pt x="7061" y="4501"/>
                  </a:cubicBezTo>
                  <a:cubicBezTo>
                    <a:pt x="7061" y="5454"/>
                    <a:pt x="6727" y="6371"/>
                    <a:pt x="6120" y="7121"/>
                  </a:cubicBezTo>
                  <a:cubicBezTo>
                    <a:pt x="6049" y="7204"/>
                    <a:pt x="6061" y="7323"/>
                    <a:pt x="6156" y="7383"/>
                  </a:cubicBezTo>
                  <a:cubicBezTo>
                    <a:pt x="6180" y="7418"/>
                    <a:pt x="6227" y="7430"/>
                    <a:pt x="6275" y="7430"/>
                  </a:cubicBezTo>
                  <a:cubicBezTo>
                    <a:pt x="6322" y="7430"/>
                    <a:pt x="6382" y="7395"/>
                    <a:pt x="6418" y="7359"/>
                  </a:cubicBezTo>
                  <a:cubicBezTo>
                    <a:pt x="7084" y="6549"/>
                    <a:pt x="7442" y="5537"/>
                    <a:pt x="7442" y="4501"/>
                  </a:cubicBezTo>
                  <a:cubicBezTo>
                    <a:pt x="7465" y="2013"/>
                    <a:pt x="5441" y="1"/>
                    <a:pt x="2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8" name="Google Shape;15008;p59"/>
            <p:cNvSpPr/>
            <p:nvPr/>
          </p:nvSpPr>
          <p:spPr>
            <a:xfrm>
              <a:off x="3663668" y="2351699"/>
              <a:ext cx="230668" cy="230668"/>
            </a:xfrm>
            <a:custGeom>
              <a:rect b="b" l="l" r="r" t="t"/>
              <a:pathLst>
                <a:path extrusionOk="0" h="7264" w="7264">
                  <a:moveTo>
                    <a:pt x="3632" y="382"/>
                  </a:moveTo>
                  <a:cubicBezTo>
                    <a:pt x="5418" y="382"/>
                    <a:pt x="6871" y="1846"/>
                    <a:pt x="6871" y="3632"/>
                  </a:cubicBezTo>
                  <a:cubicBezTo>
                    <a:pt x="6871" y="5418"/>
                    <a:pt x="5418" y="6871"/>
                    <a:pt x="3632" y="6871"/>
                  </a:cubicBezTo>
                  <a:cubicBezTo>
                    <a:pt x="1846" y="6871"/>
                    <a:pt x="382" y="5418"/>
                    <a:pt x="382" y="3632"/>
                  </a:cubicBezTo>
                  <a:cubicBezTo>
                    <a:pt x="382" y="1846"/>
                    <a:pt x="1846" y="382"/>
                    <a:pt x="3632" y="382"/>
                  </a:cubicBezTo>
                  <a:close/>
                  <a:moveTo>
                    <a:pt x="3632" y="1"/>
                  </a:moveTo>
                  <a:cubicBezTo>
                    <a:pt x="1632" y="1"/>
                    <a:pt x="1" y="1632"/>
                    <a:pt x="1" y="3632"/>
                  </a:cubicBezTo>
                  <a:cubicBezTo>
                    <a:pt x="1" y="5633"/>
                    <a:pt x="1632" y="7264"/>
                    <a:pt x="3632" y="7264"/>
                  </a:cubicBezTo>
                  <a:cubicBezTo>
                    <a:pt x="5644" y="7264"/>
                    <a:pt x="7263" y="5621"/>
                    <a:pt x="7263" y="3632"/>
                  </a:cubicBezTo>
                  <a:cubicBezTo>
                    <a:pt x="7263" y="1620"/>
                    <a:pt x="5620" y="1"/>
                    <a:pt x="3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9" name="Google Shape;15009;p59"/>
            <p:cNvSpPr/>
            <p:nvPr/>
          </p:nvSpPr>
          <p:spPr>
            <a:xfrm>
              <a:off x="3933998" y="2289904"/>
              <a:ext cx="52586" cy="355243"/>
            </a:xfrm>
            <a:custGeom>
              <a:rect b="b" l="l" r="r" t="t"/>
              <a:pathLst>
                <a:path extrusionOk="0" h="11187" w="1656">
                  <a:moveTo>
                    <a:pt x="1251" y="554"/>
                  </a:moveTo>
                  <a:lnTo>
                    <a:pt x="1251" y="5555"/>
                  </a:lnTo>
                  <a:lnTo>
                    <a:pt x="715" y="5578"/>
                  </a:lnTo>
                  <a:lnTo>
                    <a:pt x="703" y="5578"/>
                  </a:lnTo>
                  <a:cubicBezTo>
                    <a:pt x="693" y="5580"/>
                    <a:pt x="683" y="5580"/>
                    <a:pt x="673" y="5580"/>
                  </a:cubicBezTo>
                  <a:cubicBezTo>
                    <a:pt x="583" y="5580"/>
                    <a:pt x="481" y="5536"/>
                    <a:pt x="417" y="5483"/>
                  </a:cubicBezTo>
                  <a:cubicBezTo>
                    <a:pt x="382" y="5436"/>
                    <a:pt x="370" y="5412"/>
                    <a:pt x="370" y="5412"/>
                  </a:cubicBezTo>
                  <a:lnTo>
                    <a:pt x="370" y="2411"/>
                  </a:lnTo>
                  <a:cubicBezTo>
                    <a:pt x="370" y="1697"/>
                    <a:pt x="703" y="1006"/>
                    <a:pt x="1251" y="554"/>
                  </a:cubicBezTo>
                  <a:close/>
                  <a:moveTo>
                    <a:pt x="1263" y="5959"/>
                  </a:moveTo>
                  <a:cubicBezTo>
                    <a:pt x="1263" y="9448"/>
                    <a:pt x="1275" y="10258"/>
                    <a:pt x="1275" y="10281"/>
                  </a:cubicBezTo>
                  <a:cubicBezTo>
                    <a:pt x="1263" y="10496"/>
                    <a:pt x="1203" y="10769"/>
                    <a:pt x="941" y="10769"/>
                  </a:cubicBezTo>
                  <a:cubicBezTo>
                    <a:pt x="858" y="10769"/>
                    <a:pt x="620" y="10769"/>
                    <a:pt x="620" y="10258"/>
                  </a:cubicBezTo>
                  <a:cubicBezTo>
                    <a:pt x="620" y="10115"/>
                    <a:pt x="667" y="9710"/>
                    <a:pt x="727" y="9246"/>
                  </a:cubicBezTo>
                  <a:cubicBezTo>
                    <a:pt x="822" y="8472"/>
                    <a:pt x="941" y="7400"/>
                    <a:pt x="941" y="6686"/>
                  </a:cubicBezTo>
                  <a:lnTo>
                    <a:pt x="941" y="5959"/>
                  </a:lnTo>
                  <a:close/>
                  <a:moveTo>
                    <a:pt x="1453" y="0"/>
                  </a:moveTo>
                  <a:cubicBezTo>
                    <a:pt x="1420" y="0"/>
                    <a:pt x="1388" y="6"/>
                    <a:pt x="1358" y="18"/>
                  </a:cubicBezTo>
                  <a:cubicBezTo>
                    <a:pt x="524" y="530"/>
                    <a:pt x="1" y="1447"/>
                    <a:pt x="1" y="2435"/>
                  </a:cubicBezTo>
                  <a:lnTo>
                    <a:pt x="1" y="5424"/>
                  </a:lnTo>
                  <a:cubicBezTo>
                    <a:pt x="1" y="5555"/>
                    <a:pt x="60" y="5674"/>
                    <a:pt x="179" y="5781"/>
                  </a:cubicBezTo>
                  <a:cubicBezTo>
                    <a:pt x="286" y="5876"/>
                    <a:pt x="417" y="5936"/>
                    <a:pt x="548" y="5959"/>
                  </a:cubicBezTo>
                  <a:lnTo>
                    <a:pt x="548" y="6709"/>
                  </a:lnTo>
                  <a:cubicBezTo>
                    <a:pt x="548" y="7400"/>
                    <a:pt x="429" y="8460"/>
                    <a:pt x="346" y="9222"/>
                  </a:cubicBezTo>
                  <a:cubicBezTo>
                    <a:pt x="286" y="9710"/>
                    <a:pt x="239" y="10091"/>
                    <a:pt x="239" y="10281"/>
                  </a:cubicBezTo>
                  <a:cubicBezTo>
                    <a:pt x="239" y="11115"/>
                    <a:pt x="774" y="11186"/>
                    <a:pt x="941" y="11186"/>
                  </a:cubicBezTo>
                  <a:cubicBezTo>
                    <a:pt x="1275" y="11186"/>
                    <a:pt x="1656" y="10948"/>
                    <a:pt x="1656" y="10281"/>
                  </a:cubicBezTo>
                  <a:lnTo>
                    <a:pt x="1656" y="185"/>
                  </a:lnTo>
                  <a:cubicBezTo>
                    <a:pt x="1656" y="113"/>
                    <a:pt x="1608" y="54"/>
                    <a:pt x="1548" y="18"/>
                  </a:cubicBezTo>
                  <a:cubicBezTo>
                    <a:pt x="1519" y="6"/>
                    <a:pt x="1486" y="0"/>
                    <a:pt x="1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010" name="Google Shape;15010;p59"/>
          <p:cNvSpPr/>
          <p:nvPr/>
        </p:nvSpPr>
        <p:spPr>
          <a:xfrm>
            <a:off x="4124143" y="2288189"/>
            <a:ext cx="357688" cy="357339"/>
          </a:xfrm>
          <a:custGeom>
            <a:rect b="b" l="l" r="r" t="t"/>
            <a:pathLst>
              <a:path extrusionOk="0" h="11253" w="11264">
                <a:moveTo>
                  <a:pt x="9847" y="548"/>
                </a:moveTo>
                <a:lnTo>
                  <a:pt x="9847" y="1203"/>
                </a:lnTo>
                <a:cubicBezTo>
                  <a:pt x="9847" y="1299"/>
                  <a:pt x="9930" y="1370"/>
                  <a:pt x="10014" y="1370"/>
                </a:cubicBezTo>
                <a:lnTo>
                  <a:pt x="10669" y="1370"/>
                </a:lnTo>
                <a:lnTo>
                  <a:pt x="9252" y="2811"/>
                </a:lnTo>
                <a:lnTo>
                  <a:pt x="8656" y="2811"/>
                </a:lnTo>
                <a:lnTo>
                  <a:pt x="9609" y="1858"/>
                </a:lnTo>
                <a:cubicBezTo>
                  <a:pt x="9668" y="1799"/>
                  <a:pt x="9668" y="1703"/>
                  <a:pt x="9609" y="1620"/>
                </a:cubicBezTo>
                <a:cubicBezTo>
                  <a:pt x="9579" y="1590"/>
                  <a:pt x="9537" y="1575"/>
                  <a:pt x="9494" y="1575"/>
                </a:cubicBezTo>
                <a:cubicBezTo>
                  <a:pt x="9451" y="1575"/>
                  <a:pt x="9406" y="1590"/>
                  <a:pt x="9371" y="1620"/>
                </a:cubicBezTo>
                <a:lnTo>
                  <a:pt x="8418" y="2572"/>
                </a:lnTo>
                <a:lnTo>
                  <a:pt x="8418" y="1977"/>
                </a:lnTo>
                <a:lnTo>
                  <a:pt x="9847" y="548"/>
                </a:lnTo>
                <a:close/>
                <a:moveTo>
                  <a:pt x="4549" y="2442"/>
                </a:moveTo>
                <a:cubicBezTo>
                  <a:pt x="5668" y="2442"/>
                  <a:pt x="6680" y="2870"/>
                  <a:pt x="7430" y="3573"/>
                </a:cubicBezTo>
                <a:lnTo>
                  <a:pt x="4430" y="6561"/>
                </a:lnTo>
                <a:cubicBezTo>
                  <a:pt x="4370" y="6621"/>
                  <a:pt x="4370" y="6728"/>
                  <a:pt x="4430" y="6799"/>
                </a:cubicBezTo>
                <a:cubicBezTo>
                  <a:pt x="4465" y="6835"/>
                  <a:pt x="4513" y="6847"/>
                  <a:pt x="4549" y="6847"/>
                </a:cubicBezTo>
                <a:cubicBezTo>
                  <a:pt x="4596" y="6847"/>
                  <a:pt x="4644" y="6835"/>
                  <a:pt x="4668" y="6799"/>
                </a:cubicBezTo>
                <a:lnTo>
                  <a:pt x="5418" y="6061"/>
                </a:lnTo>
                <a:cubicBezTo>
                  <a:pt x="5549" y="6240"/>
                  <a:pt x="5620" y="6466"/>
                  <a:pt x="5620" y="6680"/>
                </a:cubicBezTo>
                <a:cubicBezTo>
                  <a:pt x="5620" y="7275"/>
                  <a:pt x="5144" y="7752"/>
                  <a:pt x="4549" y="7752"/>
                </a:cubicBezTo>
                <a:cubicBezTo>
                  <a:pt x="3953" y="7752"/>
                  <a:pt x="3477" y="7275"/>
                  <a:pt x="3477" y="6680"/>
                </a:cubicBezTo>
                <a:cubicBezTo>
                  <a:pt x="3477" y="6085"/>
                  <a:pt x="3953" y="5609"/>
                  <a:pt x="4549" y="5609"/>
                </a:cubicBezTo>
                <a:cubicBezTo>
                  <a:pt x="4608" y="5609"/>
                  <a:pt x="4680" y="5609"/>
                  <a:pt x="4739" y="5632"/>
                </a:cubicBezTo>
                <a:cubicBezTo>
                  <a:pt x="4747" y="5633"/>
                  <a:pt x="4755" y="5634"/>
                  <a:pt x="4763" y="5634"/>
                </a:cubicBezTo>
                <a:cubicBezTo>
                  <a:pt x="4848" y="5634"/>
                  <a:pt x="4920" y="5577"/>
                  <a:pt x="4942" y="5490"/>
                </a:cubicBezTo>
                <a:cubicBezTo>
                  <a:pt x="4954" y="5406"/>
                  <a:pt x="4894" y="5311"/>
                  <a:pt x="4799" y="5299"/>
                </a:cubicBezTo>
                <a:cubicBezTo>
                  <a:pt x="4715" y="5287"/>
                  <a:pt x="4620" y="5275"/>
                  <a:pt x="4549" y="5275"/>
                </a:cubicBezTo>
                <a:cubicBezTo>
                  <a:pt x="3775" y="5275"/>
                  <a:pt x="3156" y="5894"/>
                  <a:pt x="3156" y="6668"/>
                </a:cubicBezTo>
                <a:cubicBezTo>
                  <a:pt x="3156" y="7442"/>
                  <a:pt x="3775" y="8073"/>
                  <a:pt x="4549" y="8073"/>
                </a:cubicBezTo>
                <a:cubicBezTo>
                  <a:pt x="5323" y="8073"/>
                  <a:pt x="5954" y="7442"/>
                  <a:pt x="5954" y="6668"/>
                </a:cubicBezTo>
                <a:cubicBezTo>
                  <a:pt x="5954" y="6359"/>
                  <a:pt x="5847" y="6049"/>
                  <a:pt x="5656" y="5811"/>
                </a:cubicBezTo>
                <a:lnTo>
                  <a:pt x="6168" y="5287"/>
                </a:lnTo>
                <a:cubicBezTo>
                  <a:pt x="6501" y="5668"/>
                  <a:pt x="6680" y="6168"/>
                  <a:pt x="6680" y="6668"/>
                </a:cubicBezTo>
                <a:cubicBezTo>
                  <a:pt x="6680" y="7847"/>
                  <a:pt x="5727" y="8799"/>
                  <a:pt x="4549" y="8799"/>
                </a:cubicBezTo>
                <a:cubicBezTo>
                  <a:pt x="3370" y="8799"/>
                  <a:pt x="2418" y="7847"/>
                  <a:pt x="2418" y="6668"/>
                </a:cubicBezTo>
                <a:cubicBezTo>
                  <a:pt x="2418" y="5490"/>
                  <a:pt x="3370" y="4537"/>
                  <a:pt x="4549" y="4537"/>
                </a:cubicBezTo>
                <a:cubicBezTo>
                  <a:pt x="4906" y="4537"/>
                  <a:pt x="5251" y="4632"/>
                  <a:pt x="5561" y="4799"/>
                </a:cubicBezTo>
                <a:cubicBezTo>
                  <a:pt x="5583" y="4810"/>
                  <a:pt x="5608" y="4815"/>
                  <a:pt x="5635" y="4815"/>
                </a:cubicBezTo>
                <a:cubicBezTo>
                  <a:pt x="5693" y="4815"/>
                  <a:pt x="5754" y="4789"/>
                  <a:pt x="5787" y="4739"/>
                </a:cubicBezTo>
                <a:cubicBezTo>
                  <a:pt x="5835" y="4656"/>
                  <a:pt x="5799" y="4561"/>
                  <a:pt x="5727" y="4513"/>
                </a:cubicBezTo>
                <a:cubicBezTo>
                  <a:pt x="5370" y="4323"/>
                  <a:pt x="4965" y="4216"/>
                  <a:pt x="4561" y="4216"/>
                </a:cubicBezTo>
                <a:cubicBezTo>
                  <a:pt x="3215" y="4216"/>
                  <a:pt x="2108" y="5311"/>
                  <a:pt x="2108" y="6668"/>
                </a:cubicBezTo>
                <a:cubicBezTo>
                  <a:pt x="2108" y="8026"/>
                  <a:pt x="3215" y="9121"/>
                  <a:pt x="4561" y="9121"/>
                </a:cubicBezTo>
                <a:cubicBezTo>
                  <a:pt x="5918" y="9121"/>
                  <a:pt x="7025" y="8026"/>
                  <a:pt x="7025" y="6668"/>
                </a:cubicBezTo>
                <a:cubicBezTo>
                  <a:pt x="7025" y="6073"/>
                  <a:pt x="6811" y="5490"/>
                  <a:pt x="6406" y="5049"/>
                </a:cubicBezTo>
                <a:lnTo>
                  <a:pt x="6930" y="4525"/>
                </a:lnTo>
                <a:cubicBezTo>
                  <a:pt x="7466" y="5109"/>
                  <a:pt x="7752" y="5871"/>
                  <a:pt x="7752" y="6656"/>
                </a:cubicBezTo>
                <a:cubicBezTo>
                  <a:pt x="7752" y="8407"/>
                  <a:pt x="6323" y="9835"/>
                  <a:pt x="4561" y="9835"/>
                </a:cubicBezTo>
                <a:cubicBezTo>
                  <a:pt x="2810" y="9835"/>
                  <a:pt x="1382" y="8407"/>
                  <a:pt x="1382" y="6656"/>
                </a:cubicBezTo>
                <a:cubicBezTo>
                  <a:pt x="1382" y="4894"/>
                  <a:pt x="2810" y="3465"/>
                  <a:pt x="4561" y="3465"/>
                </a:cubicBezTo>
                <a:cubicBezTo>
                  <a:pt x="5180" y="3465"/>
                  <a:pt x="5775" y="3644"/>
                  <a:pt x="6275" y="3977"/>
                </a:cubicBezTo>
                <a:cubicBezTo>
                  <a:pt x="6300" y="3994"/>
                  <a:pt x="6330" y="4002"/>
                  <a:pt x="6360" y="4002"/>
                </a:cubicBezTo>
                <a:cubicBezTo>
                  <a:pt x="6415" y="4002"/>
                  <a:pt x="6471" y="3976"/>
                  <a:pt x="6501" y="3930"/>
                </a:cubicBezTo>
                <a:cubicBezTo>
                  <a:pt x="6549" y="3858"/>
                  <a:pt x="6525" y="3751"/>
                  <a:pt x="6454" y="3704"/>
                </a:cubicBezTo>
                <a:cubicBezTo>
                  <a:pt x="5894" y="3346"/>
                  <a:pt x="5239" y="3156"/>
                  <a:pt x="4561" y="3156"/>
                </a:cubicBezTo>
                <a:cubicBezTo>
                  <a:pt x="2632" y="3156"/>
                  <a:pt x="1048" y="4739"/>
                  <a:pt x="1048" y="6668"/>
                </a:cubicBezTo>
                <a:cubicBezTo>
                  <a:pt x="1048" y="8609"/>
                  <a:pt x="2632" y="10181"/>
                  <a:pt x="4561" y="10181"/>
                </a:cubicBezTo>
                <a:cubicBezTo>
                  <a:pt x="6501" y="10181"/>
                  <a:pt x="8073" y="8609"/>
                  <a:pt x="8073" y="6668"/>
                </a:cubicBezTo>
                <a:cubicBezTo>
                  <a:pt x="8073" y="5787"/>
                  <a:pt x="7752" y="4954"/>
                  <a:pt x="7156" y="4299"/>
                </a:cubicBezTo>
                <a:lnTo>
                  <a:pt x="7680" y="3787"/>
                </a:lnTo>
                <a:cubicBezTo>
                  <a:pt x="8383" y="4561"/>
                  <a:pt x="8799" y="5573"/>
                  <a:pt x="8799" y="6680"/>
                </a:cubicBezTo>
                <a:cubicBezTo>
                  <a:pt x="8799" y="9026"/>
                  <a:pt x="6894" y="10931"/>
                  <a:pt x="4549" y="10931"/>
                </a:cubicBezTo>
                <a:cubicBezTo>
                  <a:pt x="2215" y="10931"/>
                  <a:pt x="310" y="9026"/>
                  <a:pt x="310" y="6680"/>
                </a:cubicBezTo>
                <a:cubicBezTo>
                  <a:pt x="310" y="4347"/>
                  <a:pt x="2215" y="2442"/>
                  <a:pt x="4549" y="2442"/>
                </a:cubicBezTo>
                <a:close/>
                <a:moveTo>
                  <a:pt x="10023" y="1"/>
                </a:moveTo>
                <a:cubicBezTo>
                  <a:pt x="9981" y="1"/>
                  <a:pt x="9938" y="17"/>
                  <a:pt x="9907" y="48"/>
                </a:cubicBezTo>
                <a:lnTo>
                  <a:pt x="8156" y="1799"/>
                </a:lnTo>
                <a:cubicBezTo>
                  <a:pt x="8121" y="1834"/>
                  <a:pt x="8109" y="1882"/>
                  <a:pt x="8109" y="1918"/>
                </a:cubicBezTo>
                <a:lnTo>
                  <a:pt x="8109" y="2906"/>
                </a:lnTo>
                <a:lnTo>
                  <a:pt x="7680" y="3334"/>
                </a:lnTo>
                <a:cubicBezTo>
                  <a:pt x="6859" y="2572"/>
                  <a:pt x="5775" y="2120"/>
                  <a:pt x="4573" y="2120"/>
                </a:cubicBezTo>
                <a:cubicBezTo>
                  <a:pt x="2048" y="2120"/>
                  <a:pt x="1" y="4168"/>
                  <a:pt x="1" y="6680"/>
                </a:cubicBezTo>
                <a:cubicBezTo>
                  <a:pt x="1" y="9204"/>
                  <a:pt x="2048" y="11252"/>
                  <a:pt x="4573" y="11252"/>
                </a:cubicBezTo>
                <a:cubicBezTo>
                  <a:pt x="7085" y="11252"/>
                  <a:pt x="9133" y="9204"/>
                  <a:pt x="9133" y="6680"/>
                </a:cubicBezTo>
                <a:cubicBezTo>
                  <a:pt x="9133" y="5478"/>
                  <a:pt x="8680" y="4394"/>
                  <a:pt x="7918" y="3573"/>
                </a:cubicBezTo>
                <a:lnTo>
                  <a:pt x="8347" y="3144"/>
                </a:lnTo>
                <a:lnTo>
                  <a:pt x="9335" y="3144"/>
                </a:lnTo>
                <a:cubicBezTo>
                  <a:pt x="9371" y="3144"/>
                  <a:pt x="9418" y="3132"/>
                  <a:pt x="9454" y="3096"/>
                </a:cubicBezTo>
                <a:lnTo>
                  <a:pt x="11204" y="1346"/>
                </a:lnTo>
                <a:cubicBezTo>
                  <a:pt x="11252" y="1287"/>
                  <a:pt x="11264" y="1227"/>
                  <a:pt x="11240" y="1168"/>
                </a:cubicBezTo>
                <a:cubicBezTo>
                  <a:pt x="11204" y="1108"/>
                  <a:pt x="11145" y="1060"/>
                  <a:pt x="11085" y="1060"/>
                </a:cubicBezTo>
                <a:lnTo>
                  <a:pt x="10192" y="1060"/>
                </a:lnTo>
                <a:lnTo>
                  <a:pt x="10192" y="167"/>
                </a:lnTo>
                <a:cubicBezTo>
                  <a:pt x="10192" y="108"/>
                  <a:pt x="10145" y="36"/>
                  <a:pt x="10085" y="13"/>
                </a:cubicBezTo>
                <a:cubicBezTo>
                  <a:pt x="10065" y="5"/>
                  <a:pt x="10044" y="1"/>
                  <a:pt x="100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011" name="Google Shape;15011;p59"/>
          <p:cNvGrpSpPr/>
          <p:nvPr/>
        </p:nvGrpSpPr>
        <p:grpSpPr>
          <a:xfrm>
            <a:off x="4668202" y="2289713"/>
            <a:ext cx="359594" cy="353909"/>
            <a:chOff x="4687894" y="2289713"/>
            <a:chExt cx="359594" cy="353909"/>
          </a:xfrm>
        </p:grpSpPr>
        <p:sp>
          <p:nvSpPr>
            <p:cNvPr id="15012" name="Google Shape;15012;p59"/>
            <p:cNvSpPr/>
            <p:nvPr/>
          </p:nvSpPr>
          <p:spPr>
            <a:xfrm>
              <a:off x="4955207" y="2477227"/>
              <a:ext cx="34041" cy="22356"/>
            </a:xfrm>
            <a:custGeom>
              <a:rect b="b" l="l" r="r" t="t"/>
              <a:pathLst>
                <a:path extrusionOk="0" h="704" w="1072">
                  <a:moveTo>
                    <a:pt x="167" y="1"/>
                  </a:moveTo>
                  <a:cubicBezTo>
                    <a:pt x="72" y="1"/>
                    <a:pt x="0" y="72"/>
                    <a:pt x="0" y="168"/>
                  </a:cubicBezTo>
                  <a:cubicBezTo>
                    <a:pt x="0" y="465"/>
                    <a:pt x="238" y="703"/>
                    <a:pt x="536" y="703"/>
                  </a:cubicBezTo>
                  <a:cubicBezTo>
                    <a:pt x="834" y="703"/>
                    <a:pt x="1072" y="465"/>
                    <a:pt x="1072" y="168"/>
                  </a:cubicBezTo>
                  <a:cubicBezTo>
                    <a:pt x="1072" y="72"/>
                    <a:pt x="1000" y="1"/>
                    <a:pt x="905" y="1"/>
                  </a:cubicBezTo>
                  <a:cubicBezTo>
                    <a:pt x="822" y="1"/>
                    <a:pt x="750" y="72"/>
                    <a:pt x="750" y="168"/>
                  </a:cubicBezTo>
                  <a:cubicBezTo>
                    <a:pt x="750" y="287"/>
                    <a:pt x="655" y="370"/>
                    <a:pt x="536" y="370"/>
                  </a:cubicBezTo>
                  <a:cubicBezTo>
                    <a:pt x="417" y="370"/>
                    <a:pt x="334" y="287"/>
                    <a:pt x="334" y="168"/>
                  </a:cubicBez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3" name="Google Shape;15013;p59"/>
            <p:cNvSpPr/>
            <p:nvPr/>
          </p:nvSpPr>
          <p:spPr>
            <a:xfrm>
              <a:off x="4687894" y="2289713"/>
              <a:ext cx="359594" cy="353909"/>
            </a:xfrm>
            <a:custGeom>
              <a:rect b="b" l="l" r="r" t="t"/>
              <a:pathLst>
                <a:path extrusionOk="0" h="11145" w="11324">
                  <a:moveTo>
                    <a:pt x="9180" y="3036"/>
                  </a:moveTo>
                  <a:cubicBezTo>
                    <a:pt x="9204" y="3036"/>
                    <a:pt x="9228" y="3036"/>
                    <a:pt x="9240" y="3048"/>
                  </a:cubicBezTo>
                  <a:cubicBezTo>
                    <a:pt x="9299" y="3108"/>
                    <a:pt x="9371" y="3417"/>
                    <a:pt x="9299" y="3977"/>
                  </a:cubicBezTo>
                  <a:cubicBezTo>
                    <a:pt x="9240" y="4513"/>
                    <a:pt x="9061" y="4989"/>
                    <a:pt x="8895" y="5072"/>
                  </a:cubicBezTo>
                  <a:cubicBezTo>
                    <a:pt x="8813" y="5119"/>
                    <a:pt x="8682" y="5149"/>
                    <a:pt x="8533" y="5149"/>
                  </a:cubicBezTo>
                  <a:cubicBezTo>
                    <a:pt x="8336" y="5149"/>
                    <a:pt x="8108" y="5096"/>
                    <a:pt x="7918" y="4953"/>
                  </a:cubicBezTo>
                  <a:cubicBezTo>
                    <a:pt x="7573" y="4703"/>
                    <a:pt x="7466" y="4263"/>
                    <a:pt x="7585" y="3667"/>
                  </a:cubicBezTo>
                  <a:cubicBezTo>
                    <a:pt x="7597" y="3608"/>
                    <a:pt x="7644" y="3572"/>
                    <a:pt x="7704" y="3537"/>
                  </a:cubicBezTo>
                  <a:cubicBezTo>
                    <a:pt x="8526" y="3167"/>
                    <a:pt x="9002" y="3036"/>
                    <a:pt x="9180" y="3036"/>
                  </a:cubicBezTo>
                  <a:close/>
                  <a:moveTo>
                    <a:pt x="620" y="5608"/>
                  </a:moveTo>
                  <a:cubicBezTo>
                    <a:pt x="691" y="5620"/>
                    <a:pt x="798" y="5703"/>
                    <a:pt x="858" y="5846"/>
                  </a:cubicBezTo>
                  <a:cubicBezTo>
                    <a:pt x="870" y="5882"/>
                    <a:pt x="894" y="5942"/>
                    <a:pt x="894" y="6001"/>
                  </a:cubicBezTo>
                  <a:cubicBezTo>
                    <a:pt x="667" y="5953"/>
                    <a:pt x="501" y="5882"/>
                    <a:pt x="453" y="5799"/>
                  </a:cubicBezTo>
                  <a:cubicBezTo>
                    <a:pt x="441" y="5775"/>
                    <a:pt x="489" y="5703"/>
                    <a:pt x="501" y="5668"/>
                  </a:cubicBezTo>
                  <a:cubicBezTo>
                    <a:pt x="548" y="5608"/>
                    <a:pt x="572" y="5608"/>
                    <a:pt x="608" y="5608"/>
                  </a:cubicBezTo>
                  <a:close/>
                  <a:moveTo>
                    <a:pt x="5073" y="0"/>
                  </a:moveTo>
                  <a:cubicBezTo>
                    <a:pt x="4477" y="0"/>
                    <a:pt x="3906" y="238"/>
                    <a:pt x="3477" y="655"/>
                  </a:cubicBezTo>
                  <a:cubicBezTo>
                    <a:pt x="3049" y="1084"/>
                    <a:pt x="2822" y="1632"/>
                    <a:pt x="2822" y="2239"/>
                  </a:cubicBezTo>
                  <a:cubicBezTo>
                    <a:pt x="2822" y="2834"/>
                    <a:pt x="3061" y="3406"/>
                    <a:pt x="3477" y="3834"/>
                  </a:cubicBezTo>
                  <a:cubicBezTo>
                    <a:pt x="3596" y="3953"/>
                    <a:pt x="3727" y="4060"/>
                    <a:pt x="3882" y="4144"/>
                  </a:cubicBezTo>
                  <a:cubicBezTo>
                    <a:pt x="3775" y="4179"/>
                    <a:pt x="3668" y="4203"/>
                    <a:pt x="3584" y="4239"/>
                  </a:cubicBezTo>
                  <a:cubicBezTo>
                    <a:pt x="3489" y="4263"/>
                    <a:pt x="3453" y="4358"/>
                    <a:pt x="3477" y="4441"/>
                  </a:cubicBezTo>
                  <a:cubicBezTo>
                    <a:pt x="3505" y="4515"/>
                    <a:pt x="3561" y="4560"/>
                    <a:pt x="3629" y="4560"/>
                  </a:cubicBezTo>
                  <a:cubicBezTo>
                    <a:pt x="3649" y="4560"/>
                    <a:pt x="3670" y="4557"/>
                    <a:pt x="3692" y="4549"/>
                  </a:cubicBezTo>
                  <a:cubicBezTo>
                    <a:pt x="4138" y="4400"/>
                    <a:pt x="4608" y="4325"/>
                    <a:pt x="5079" y="4325"/>
                  </a:cubicBezTo>
                  <a:cubicBezTo>
                    <a:pt x="5549" y="4325"/>
                    <a:pt x="6019" y="4400"/>
                    <a:pt x="6466" y="4549"/>
                  </a:cubicBezTo>
                  <a:cubicBezTo>
                    <a:pt x="6490" y="4549"/>
                    <a:pt x="6501" y="4560"/>
                    <a:pt x="6525" y="4560"/>
                  </a:cubicBezTo>
                  <a:cubicBezTo>
                    <a:pt x="6609" y="4560"/>
                    <a:pt x="6668" y="4525"/>
                    <a:pt x="6680" y="4441"/>
                  </a:cubicBezTo>
                  <a:cubicBezTo>
                    <a:pt x="6704" y="4358"/>
                    <a:pt x="6668" y="4263"/>
                    <a:pt x="6573" y="4239"/>
                  </a:cubicBezTo>
                  <a:cubicBezTo>
                    <a:pt x="6466" y="4203"/>
                    <a:pt x="6370" y="4179"/>
                    <a:pt x="6275" y="4144"/>
                  </a:cubicBezTo>
                  <a:cubicBezTo>
                    <a:pt x="6406" y="4060"/>
                    <a:pt x="6549" y="3953"/>
                    <a:pt x="6680" y="3834"/>
                  </a:cubicBezTo>
                  <a:cubicBezTo>
                    <a:pt x="6787" y="3727"/>
                    <a:pt x="6882" y="3608"/>
                    <a:pt x="6966" y="3477"/>
                  </a:cubicBezTo>
                  <a:cubicBezTo>
                    <a:pt x="7002" y="3489"/>
                    <a:pt x="7049" y="3489"/>
                    <a:pt x="7097" y="3513"/>
                  </a:cubicBezTo>
                  <a:lnTo>
                    <a:pt x="7275" y="3548"/>
                  </a:lnTo>
                  <a:lnTo>
                    <a:pt x="7275" y="3572"/>
                  </a:lnTo>
                  <a:cubicBezTo>
                    <a:pt x="7204" y="3953"/>
                    <a:pt x="7204" y="4287"/>
                    <a:pt x="7287" y="4560"/>
                  </a:cubicBezTo>
                  <a:cubicBezTo>
                    <a:pt x="7359" y="4822"/>
                    <a:pt x="7513" y="5025"/>
                    <a:pt x="7716" y="5180"/>
                  </a:cubicBezTo>
                  <a:cubicBezTo>
                    <a:pt x="7954" y="5358"/>
                    <a:pt x="8252" y="5430"/>
                    <a:pt x="8526" y="5430"/>
                  </a:cubicBezTo>
                  <a:cubicBezTo>
                    <a:pt x="8728" y="5430"/>
                    <a:pt x="8907" y="5382"/>
                    <a:pt x="9049" y="5311"/>
                  </a:cubicBezTo>
                  <a:cubicBezTo>
                    <a:pt x="9192" y="5215"/>
                    <a:pt x="9323" y="5037"/>
                    <a:pt x="9430" y="4763"/>
                  </a:cubicBezTo>
                  <a:cubicBezTo>
                    <a:pt x="9478" y="4822"/>
                    <a:pt x="9526" y="4882"/>
                    <a:pt x="9561" y="4930"/>
                  </a:cubicBezTo>
                  <a:cubicBezTo>
                    <a:pt x="9740" y="5168"/>
                    <a:pt x="9859" y="5418"/>
                    <a:pt x="9954" y="5692"/>
                  </a:cubicBezTo>
                  <a:cubicBezTo>
                    <a:pt x="10002" y="5858"/>
                    <a:pt x="10133" y="5977"/>
                    <a:pt x="10300" y="6037"/>
                  </a:cubicBezTo>
                  <a:lnTo>
                    <a:pt x="10752" y="6192"/>
                  </a:lnTo>
                  <a:cubicBezTo>
                    <a:pt x="10871" y="6239"/>
                    <a:pt x="10966" y="6334"/>
                    <a:pt x="10966" y="6465"/>
                  </a:cubicBezTo>
                  <a:lnTo>
                    <a:pt x="10966" y="7239"/>
                  </a:lnTo>
                  <a:cubicBezTo>
                    <a:pt x="10966" y="7382"/>
                    <a:pt x="10895" y="7477"/>
                    <a:pt x="10752" y="7525"/>
                  </a:cubicBezTo>
                  <a:lnTo>
                    <a:pt x="10014" y="7763"/>
                  </a:lnTo>
                  <a:cubicBezTo>
                    <a:pt x="9895" y="7811"/>
                    <a:pt x="9788" y="7882"/>
                    <a:pt x="9728" y="8001"/>
                  </a:cubicBezTo>
                  <a:cubicBezTo>
                    <a:pt x="9430" y="8513"/>
                    <a:pt x="8966" y="8930"/>
                    <a:pt x="8359" y="9252"/>
                  </a:cubicBezTo>
                  <a:cubicBezTo>
                    <a:pt x="8287" y="9287"/>
                    <a:pt x="8240" y="9359"/>
                    <a:pt x="8228" y="9430"/>
                  </a:cubicBezTo>
                  <a:lnTo>
                    <a:pt x="7990" y="10692"/>
                  </a:lnTo>
                  <a:cubicBezTo>
                    <a:pt x="7990" y="10728"/>
                    <a:pt x="7954" y="10752"/>
                    <a:pt x="7918" y="10752"/>
                  </a:cubicBezTo>
                  <a:lnTo>
                    <a:pt x="7144" y="10752"/>
                  </a:lnTo>
                  <a:cubicBezTo>
                    <a:pt x="7109" y="10752"/>
                    <a:pt x="7085" y="10728"/>
                    <a:pt x="7061" y="10692"/>
                  </a:cubicBezTo>
                  <a:lnTo>
                    <a:pt x="6930" y="10002"/>
                  </a:lnTo>
                  <a:cubicBezTo>
                    <a:pt x="6897" y="9868"/>
                    <a:pt x="6800" y="9786"/>
                    <a:pt x="6661" y="9786"/>
                  </a:cubicBezTo>
                  <a:cubicBezTo>
                    <a:pt x="6652" y="9786"/>
                    <a:pt x="6642" y="9787"/>
                    <a:pt x="6632" y="9787"/>
                  </a:cubicBezTo>
                  <a:cubicBezTo>
                    <a:pt x="6299" y="9835"/>
                    <a:pt x="5954" y="9859"/>
                    <a:pt x="5608" y="9859"/>
                  </a:cubicBezTo>
                  <a:cubicBezTo>
                    <a:pt x="5358" y="9859"/>
                    <a:pt x="5097" y="9847"/>
                    <a:pt x="4846" y="9823"/>
                  </a:cubicBezTo>
                  <a:cubicBezTo>
                    <a:pt x="4833" y="9821"/>
                    <a:pt x="4819" y="9819"/>
                    <a:pt x="4806" y="9819"/>
                  </a:cubicBezTo>
                  <a:cubicBezTo>
                    <a:pt x="4692" y="9819"/>
                    <a:pt x="4593" y="9908"/>
                    <a:pt x="4561" y="10025"/>
                  </a:cubicBezTo>
                  <a:lnTo>
                    <a:pt x="4442" y="10692"/>
                  </a:lnTo>
                  <a:cubicBezTo>
                    <a:pt x="4442" y="10728"/>
                    <a:pt x="4418" y="10752"/>
                    <a:pt x="4370" y="10752"/>
                  </a:cubicBezTo>
                  <a:lnTo>
                    <a:pt x="3596" y="10752"/>
                  </a:lnTo>
                  <a:cubicBezTo>
                    <a:pt x="3573" y="10752"/>
                    <a:pt x="3537" y="10728"/>
                    <a:pt x="3525" y="10692"/>
                  </a:cubicBezTo>
                  <a:lnTo>
                    <a:pt x="3299" y="9502"/>
                  </a:lnTo>
                  <a:cubicBezTo>
                    <a:pt x="3287" y="9430"/>
                    <a:pt x="3239" y="9359"/>
                    <a:pt x="3168" y="9323"/>
                  </a:cubicBezTo>
                  <a:cubicBezTo>
                    <a:pt x="2108" y="8763"/>
                    <a:pt x="1560" y="7823"/>
                    <a:pt x="1560" y="6620"/>
                  </a:cubicBezTo>
                  <a:cubicBezTo>
                    <a:pt x="1560" y="6013"/>
                    <a:pt x="1691" y="5477"/>
                    <a:pt x="1965" y="5013"/>
                  </a:cubicBezTo>
                  <a:cubicBezTo>
                    <a:pt x="2215" y="4584"/>
                    <a:pt x="2572" y="4239"/>
                    <a:pt x="3037" y="3965"/>
                  </a:cubicBezTo>
                  <a:cubicBezTo>
                    <a:pt x="3108" y="3929"/>
                    <a:pt x="3132" y="3822"/>
                    <a:pt x="3096" y="3751"/>
                  </a:cubicBezTo>
                  <a:cubicBezTo>
                    <a:pt x="3065" y="3696"/>
                    <a:pt x="3008" y="3667"/>
                    <a:pt x="2952" y="3667"/>
                  </a:cubicBezTo>
                  <a:cubicBezTo>
                    <a:pt x="2923" y="3667"/>
                    <a:pt x="2895" y="3675"/>
                    <a:pt x="2870" y="3691"/>
                  </a:cubicBezTo>
                  <a:cubicBezTo>
                    <a:pt x="1977" y="4203"/>
                    <a:pt x="1429" y="5013"/>
                    <a:pt x="1275" y="6025"/>
                  </a:cubicBezTo>
                  <a:lnTo>
                    <a:pt x="1227" y="6025"/>
                  </a:lnTo>
                  <a:cubicBezTo>
                    <a:pt x="1227" y="5918"/>
                    <a:pt x="1215" y="5799"/>
                    <a:pt x="1167" y="5692"/>
                  </a:cubicBezTo>
                  <a:cubicBezTo>
                    <a:pt x="1084" y="5453"/>
                    <a:pt x="870" y="5299"/>
                    <a:pt x="667" y="5263"/>
                  </a:cubicBezTo>
                  <a:cubicBezTo>
                    <a:pt x="654" y="5262"/>
                    <a:pt x="640" y="5261"/>
                    <a:pt x="626" y="5261"/>
                  </a:cubicBezTo>
                  <a:cubicBezTo>
                    <a:pt x="474" y="5261"/>
                    <a:pt x="326" y="5323"/>
                    <a:pt x="239" y="5465"/>
                  </a:cubicBezTo>
                  <a:cubicBezTo>
                    <a:pt x="72" y="5668"/>
                    <a:pt x="96" y="5834"/>
                    <a:pt x="144" y="5942"/>
                  </a:cubicBezTo>
                  <a:cubicBezTo>
                    <a:pt x="239" y="6096"/>
                    <a:pt x="441" y="6239"/>
                    <a:pt x="798" y="6311"/>
                  </a:cubicBezTo>
                  <a:cubicBezTo>
                    <a:pt x="786" y="6323"/>
                    <a:pt x="786" y="6334"/>
                    <a:pt x="775" y="6358"/>
                  </a:cubicBezTo>
                  <a:cubicBezTo>
                    <a:pt x="560" y="6620"/>
                    <a:pt x="310" y="6680"/>
                    <a:pt x="155" y="6680"/>
                  </a:cubicBezTo>
                  <a:cubicBezTo>
                    <a:pt x="72" y="6680"/>
                    <a:pt x="1" y="6751"/>
                    <a:pt x="1" y="6858"/>
                  </a:cubicBezTo>
                  <a:cubicBezTo>
                    <a:pt x="1" y="6954"/>
                    <a:pt x="72" y="7025"/>
                    <a:pt x="155" y="7037"/>
                  </a:cubicBezTo>
                  <a:lnTo>
                    <a:pt x="191" y="7037"/>
                  </a:lnTo>
                  <a:cubicBezTo>
                    <a:pt x="394" y="7037"/>
                    <a:pt x="715" y="6966"/>
                    <a:pt x="1025" y="6573"/>
                  </a:cubicBezTo>
                  <a:cubicBezTo>
                    <a:pt x="1072" y="6513"/>
                    <a:pt x="1108" y="6442"/>
                    <a:pt x="1144" y="6382"/>
                  </a:cubicBezTo>
                  <a:cubicBezTo>
                    <a:pt x="1167" y="6382"/>
                    <a:pt x="1203" y="6382"/>
                    <a:pt x="1227" y="6394"/>
                  </a:cubicBezTo>
                  <a:cubicBezTo>
                    <a:pt x="1227" y="6489"/>
                    <a:pt x="1215" y="6573"/>
                    <a:pt x="1215" y="6668"/>
                  </a:cubicBezTo>
                  <a:cubicBezTo>
                    <a:pt x="1215" y="7347"/>
                    <a:pt x="1382" y="7954"/>
                    <a:pt x="1703" y="8478"/>
                  </a:cubicBezTo>
                  <a:cubicBezTo>
                    <a:pt x="2001" y="8954"/>
                    <a:pt x="2441" y="9359"/>
                    <a:pt x="2977" y="9644"/>
                  </a:cubicBezTo>
                  <a:lnTo>
                    <a:pt x="3192" y="10799"/>
                  </a:lnTo>
                  <a:cubicBezTo>
                    <a:pt x="3227" y="11002"/>
                    <a:pt x="3406" y="11133"/>
                    <a:pt x="3596" y="11133"/>
                  </a:cubicBezTo>
                  <a:lnTo>
                    <a:pt x="4370" y="11133"/>
                  </a:lnTo>
                  <a:cubicBezTo>
                    <a:pt x="4561" y="11133"/>
                    <a:pt x="4727" y="11002"/>
                    <a:pt x="4775" y="10799"/>
                  </a:cubicBezTo>
                  <a:lnTo>
                    <a:pt x="4894" y="10204"/>
                  </a:lnTo>
                  <a:cubicBezTo>
                    <a:pt x="5132" y="10240"/>
                    <a:pt x="5370" y="10252"/>
                    <a:pt x="5620" y="10252"/>
                  </a:cubicBezTo>
                  <a:cubicBezTo>
                    <a:pt x="5966" y="10252"/>
                    <a:pt x="6311" y="10228"/>
                    <a:pt x="6632" y="10180"/>
                  </a:cubicBezTo>
                  <a:lnTo>
                    <a:pt x="6751" y="10823"/>
                  </a:lnTo>
                  <a:cubicBezTo>
                    <a:pt x="6787" y="11014"/>
                    <a:pt x="6966" y="11145"/>
                    <a:pt x="7156" y="11145"/>
                  </a:cubicBezTo>
                  <a:lnTo>
                    <a:pt x="7930" y="11145"/>
                  </a:lnTo>
                  <a:cubicBezTo>
                    <a:pt x="8121" y="11145"/>
                    <a:pt x="8287" y="11014"/>
                    <a:pt x="8335" y="10823"/>
                  </a:cubicBezTo>
                  <a:lnTo>
                    <a:pt x="8573" y="9585"/>
                  </a:lnTo>
                  <a:cubicBezTo>
                    <a:pt x="9228" y="9240"/>
                    <a:pt x="9716" y="8775"/>
                    <a:pt x="10038" y="8228"/>
                  </a:cubicBezTo>
                  <a:cubicBezTo>
                    <a:pt x="10073" y="8180"/>
                    <a:pt x="10097" y="8156"/>
                    <a:pt x="10145" y="8132"/>
                  </a:cubicBezTo>
                  <a:lnTo>
                    <a:pt x="10895" y="7894"/>
                  </a:lnTo>
                  <a:cubicBezTo>
                    <a:pt x="11145" y="7811"/>
                    <a:pt x="11323" y="7573"/>
                    <a:pt x="11323" y="7299"/>
                  </a:cubicBezTo>
                  <a:lnTo>
                    <a:pt x="11323" y="6525"/>
                  </a:lnTo>
                  <a:cubicBezTo>
                    <a:pt x="11312" y="6251"/>
                    <a:pt x="11133" y="6013"/>
                    <a:pt x="10871" y="5918"/>
                  </a:cubicBezTo>
                  <a:lnTo>
                    <a:pt x="10419" y="5775"/>
                  </a:lnTo>
                  <a:cubicBezTo>
                    <a:pt x="10359" y="5763"/>
                    <a:pt x="10311" y="5715"/>
                    <a:pt x="10300" y="5644"/>
                  </a:cubicBezTo>
                  <a:cubicBezTo>
                    <a:pt x="10192" y="5322"/>
                    <a:pt x="10061" y="5049"/>
                    <a:pt x="9859" y="4775"/>
                  </a:cubicBezTo>
                  <a:cubicBezTo>
                    <a:pt x="9776" y="4656"/>
                    <a:pt x="9680" y="4537"/>
                    <a:pt x="9561" y="4429"/>
                  </a:cubicBezTo>
                  <a:cubicBezTo>
                    <a:pt x="9645" y="4132"/>
                    <a:pt x="9669" y="3798"/>
                    <a:pt x="9669" y="3501"/>
                  </a:cubicBezTo>
                  <a:cubicBezTo>
                    <a:pt x="9669" y="3084"/>
                    <a:pt x="9585" y="2822"/>
                    <a:pt x="9418" y="2739"/>
                  </a:cubicBezTo>
                  <a:cubicBezTo>
                    <a:pt x="9384" y="2722"/>
                    <a:pt x="9329" y="2693"/>
                    <a:pt x="9204" y="2693"/>
                  </a:cubicBezTo>
                  <a:cubicBezTo>
                    <a:pt x="8980" y="2693"/>
                    <a:pt x="8533" y="2787"/>
                    <a:pt x="7585" y="3215"/>
                  </a:cubicBezTo>
                  <a:cubicBezTo>
                    <a:pt x="7561" y="3227"/>
                    <a:pt x="7513" y="3239"/>
                    <a:pt x="7478" y="3275"/>
                  </a:cubicBezTo>
                  <a:cubicBezTo>
                    <a:pt x="7383" y="3239"/>
                    <a:pt x="7287" y="3227"/>
                    <a:pt x="7180" y="3191"/>
                  </a:cubicBezTo>
                  <a:cubicBezTo>
                    <a:pt x="7168" y="3191"/>
                    <a:pt x="7156" y="3191"/>
                    <a:pt x="7144" y="3179"/>
                  </a:cubicBezTo>
                  <a:cubicBezTo>
                    <a:pt x="7263" y="2929"/>
                    <a:pt x="7335" y="2644"/>
                    <a:pt x="7347" y="2346"/>
                  </a:cubicBezTo>
                  <a:cubicBezTo>
                    <a:pt x="7347" y="2263"/>
                    <a:pt x="7287" y="2179"/>
                    <a:pt x="7180" y="2167"/>
                  </a:cubicBezTo>
                  <a:cubicBezTo>
                    <a:pt x="7097" y="2167"/>
                    <a:pt x="7025" y="2227"/>
                    <a:pt x="7002" y="2334"/>
                  </a:cubicBezTo>
                  <a:cubicBezTo>
                    <a:pt x="6990" y="2810"/>
                    <a:pt x="6787" y="3251"/>
                    <a:pt x="6442" y="3596"/>
                  </a:cubicBezTo>
                  <a:cubicBezTo>
                    <a:pt x="6228" y="3810"/>
                    <a:pt x="5989" y="3953"/>
                    <a:pt x="5739" y="4048"/>
                  </a:cubicBezTo>
                  <a:cubicBezTo>
                    <a:pt x="5525" y="4019"/>
                    <a:pt x="5302" y="4004"/>
                    <a:pt x="5079" y="4004"/>
                  </a:cubicBezTo>
                  <a:cubicBezTo>
                    <a:pt x="4855" y="4004"/>
                    <a:pt x="4632" y="4019"/>
                    <a:pt x="4418" y="4048"/>
                  </a:cubicBezTo>
                  <a:cubicBezTo>
                    <a:pt x="4168" y="3953"/>
                    <a:pt x="3930" y="3810"/>
                    <a:pt x="3715" y="3596"/>
                  </a:cubicBezTo>
                  <a:cubicBezTo>
                    <a:pt x="3358" y="3239"/>
                    <a:pt x="3156" y="2751"/>
                    <a:pt x="3156" y="2239"/>
                  </a:cubicBezTo>
                  <a:cubicBezTo>
                    <a:pt x="3156" y="1739"/>
                    <a:pt x="3346" y="1251"/>
                    <a:pt x="3715" y="893"/>
                  </a:cubicBezTo>
                  <a:cubicBezTo>
                    <a:pt x="4073" y="536"/>
                    <a:pt x="4561" y="322"/>
                    <a:pt x="5073" y="322"/>
                  </a:cubicBezTo>
                  <a:cubicBezTo>
                    <a:pt x="5573" y="322"/>
                    <a:pt x="6073" y="512"/>
                    <a:pt x="6430" y="893"/>
                  </a:cubicBezTo>
                  <a:cubicBezTo>
                    <a:pt x="6573" y="1036"/>
                    <a:pt x="6692" y="1203"/>
                    <a:pt x="6787" y="1381"/>
                  </a:cubicBezTo>
                  <a:cubicBezTo>
                    <a:pt x="6813" y="1433"/>
                    <a:pt x="6870" y="1472"/>
                    <a:pt x="6930" y="1472"/>
                  </a:cubicBezTo>
                  <a:cubicBezTo>
                    <a:pt x="6954" y="1472"/>
                    <a:pt x="6978" y="1466"/>
                    <a:pt x="7002" y="1453"/>
                  </a:cubicBezTo>
                  <a:cubicBezTo>
                    <a:pt x="7085" y="1405"/>
                    <a:pt x="7121" y="1322"/>
                    <a:pt x="7085" y="1227"/>
                  </a:cubicBezTo>
                  <a:cubicBezTo>
                    <a:pt x="6978" y="1024"/>
                    <a:pt x="6823" y="834"/>
                    <a:pt x="6668" y="655"/>
                  </a:cubicBezTo>
                  <a:cubicBezTo>
                    <a:pt x="6228" y="215"/>
                    <a:pt x="5680" y="0"/>
                    <a:pt x="5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4" name="Google Shape;15014;p59"/>
            <p:cNvSpPr/>
            <p:nvPr/>
          </p:nvSpPr>
          <p:spPr>
            <a:xfrm>
              <a:off x="4829299" y="2324485"/>
              <a:ext cx="42393" cy="75291"/>
            </a:xfrm>
            <a:custGeom>
              <a:rect b="b" l="l" r="r" t="t"/>
              <a:pathLst>
                <a:path extrusionOk="0" h="2371" w="1335">
                  <a:moveTo>
                    <a:pt x="644" y="417"/>
                  </a:moveTo>
                  <a:lnTo>
                    <a:pt x="644" y="941"/>
                  </a:lnTo>
                  <a:cubicBezTo>
                    <a:pt x="501" y="882"/>
                    <a:pt x="370" y="822"/>
                    <a:pt x="370" y="656"/>
                  </a:cubicBezTo>
                  <a:cubicBezTo>
                    <a:pt x="370" y="513"/>
                    <a:pt x="489" y="441"/>
                    <a:pt x="644" y="417"/>
                  </a:cubicBezTo>
                  <a:close/>
                  <a:moveTo>
                    <a:pt x="786" y="1322"/>
                  </a:moveTo>
                  <a:cubicBezTo>
                    <a:pt x="929" y="1382"/>
                    <a:pt x="1036" y="1477"/>
                    <a:pt x="1036" y="1656"/>
                  </a:cubicBezTo>
                  <a:cubicBezTo>
                    <a:pt x="1036" y="1810"/>
                    <a:pt x="929" y="1906"/>
                    <a:pt x="786" y="1941"/>
                  </a:cubicBezTo>
                  <a:lnTo>
                    <a:pt x="786" y="1322"/>
                  </a:lnTo>
                  <a:close/>
                  <a:moveTo>
                    <a:pt x="703" y="1"/>
                  </a:moveTo>
                  <a:cubicBezTo>
                    <a:pt x="655" y="1"/>
                    <a:pt x="620" y="36"/>
                    <a:pt x="620" y="60"/>
                  </a:cubicBezTo>
                  <a:lnTo>
                    <a:pt x="620" y="156"/>
                  </a:lnTo>
                  <a:cubicBezTo>
                    <a:pt x="334" y="179"/>
                    <a:pt x="60" y="334"/>
                    <a:pt x="60" y="691"/>
                  </a:cubicBezTo>
                  <a:cubicBezTo>
                    <a:pt x="60" y="1060"/>
                    <a:pt x="346" y="1168"/>
                    <a:pt x="620" y="1251"/>
                  </a:cubicBezTo>
                  <a:lnTo>
                    <a:pt x="620" y="1941"/>
                  </a:lnTo>
                  <a:cubicBezTo>
                    <a:pt x="322" y="1906"/>
                    <a:pt x="239" y="1715"/>
                    <a:pt x="143" y="1715"/>
                  </a:cubicBezTo>
                  <a:cubicBezTo>
                    <a:pt x="60" y="1715"/>
                    <a:pt x="1" y="1810"/>
                    <a:pt x="1" y="1882"/>
                  </a:cubicBezTo>
                  <a:cubicBezTo>
                    <a:pt x="1" y="2025"/>
                    <a:pt x="239" y="2227"/>
                    <a:pt x="620" y="2227"/>
                  </a:cubicBezTo>
                  <a:lnTo>
                    <a:pt x="620" y="2311"/>
                  </a:lnTo>
                  <a:cubicBezTo>
                    <a:pt x="620" y="2346"/>
                    <a:pt x="644" y="2370"/>
                    <a:pt x="703" y="2370"/>
                  </a:cubicBezTo>
                  <a:cubicBezTo>
                    <a:pt x="751" y="2370"/>
                    <a:pt x="798" y="2346"/>
                    <a:pt x="798" y="2311"/>
                  </a:cubicBezTo>
                  <a:lnTo>
                    <a:pt x="798" y="2203"/>
                  </a:lnTo>
                  <a:cubicBezTo>
                    <a:pt x="1108" y="2168"/>
                    <a:pt x="1310" y="1965"/>
                    <a:pt x="1310" y="1608"/>
                  </a:cubicBezTo>
                  <a:cubicBezTo>
                    <a:pt x="1334" y="1227"/>
                    <a:pt x="1048" y="1096"/>
                    <a:pt x="798" y="1001"/>
                  </a:cubicBezTo>
                  <a:lnTo>
                    <a:pt x="798" y="406"/>
                  </a:lnTo>
                  <a:cubicBezTo>
                    <a:pt x="1001" y="417"/>
                    <a:pt x="1084" y="513"/>
                    <a:pt x="1144" y="513"/>
                  </a:cubicBezTo>
                  <a:cubicBezTo>
                    <a:pt x="1227" y="513"/>
                    <a:pt x="1275" y="406"/>
                    <a:pt x="1275" y="346"/>
                  </a:cubicBezTo>
                  <a:cubicBezTo>
                    <a:pt x="1275" y="203"/>
                    <a:pt x="989" y="144"/>
                    <a:pt x="798" y="144"/>
                  </a:cubicBezTo>
                  <a:lnTo>
                    <a:pt x="798" y="60"/>
                  </a:lnTo>
                  <a:cubicBezTo>
                    <a:pt x="798" y="36"/>
                    <a:pt x="751" y="1"/>
                    <a:pt x="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015" name="Google Shape;15015;p59"/>
          <p:cNvSpPr/>
          <p:nvPr/>
        </p:nvSpPr>
        <p:spPr>
          <a:xfrm>
            <a:off x="5214928" y="2287078"/>
            <a:ext cx="358832" cy="359562"/>
          </a:xfrm>
          <a:custGeom>
            <a:rect b="b" l="l" r="r" t="t"/>
            <a:pathLst>
              <a:path extrusionOk="0" h="11323" w="11300">
                <a:moveTo>
                  <a:pt x="5620" y="333"/>
                </a:moveTo>
                <a:cubicBezTo>
                  <a:pt x="5715" y="333"/>
                  <a:pt x="5787" y="405"/>
                  <a:pt x="5787" y="500"/>
                </a:cubicBezTo>
                <a:lnTo>
                  <a:pt x="5787" y="560"/>
                </a:lnTo>
                <a:lnTo>
                  <a:pt x="5453" y="560"/>
                </a:lnTo>
                <a:lnTo>
                  <a:pt x="5453" y="500"/>
                </a:lnTo>
                <a:cubicBezTo>
                  <a:pt x="5453" y="405"/>
                  <a:pt x="5536" y="333"/>
                  <a:pt x="5620" y="333"/>
                </a:cubicBezTo>
                <a:close/>
                <a:moveTo>
                  <a:pt x="5465" y="917"/>
                </a:moveTo>
                <a:lnTo>
                  <a:pt x="5465" y="5822"/>
                </a:lnTo>
                <a:cubicBezTo>
                  <a:pt x="5120" y="5560"/>
                  <a:pt x="4703" y="5405"/>
                  <a:pt x="4251" y="5405"/>
                </a:cubicBezTo>
                <a:cubicBezTo>
                  <a:pt x="3810" y="5405"/>
                  <a:pt x="3393" y="5560"/>
                  <a:pt x="3060" y="5810"/>
                </a:cubicBezTo>
                <a:cubicBezTo>
                  <a:pt x="3108" y="4536"/>
                  <a:pt x="3370" y="3322"/>
                  <a:pt x="3834" y="2417"/>
                </a:cubicBezTo>
                <a:cubicBezTo>
                  <a:pt x="4286" y="1524"/>
                  <a:pt x="4846" y="1000"/>
                  <a:pt x="5465" y="917"/>
                </a:cubicBezTo>
                <a:close/>
                <a:moveTo>
                  <a:pt x="5822" y="917"/>
                </a:moveTo>
                <a:cubicBezTo>
                  <a:pt x="6441" y="1000"/>
                  <a:pt x="7037" y="1584"/>
                  <a:pt x="7501" y="2524"/>
                </a:cubicBezTo>
                <a:cubicBezTo>
                  <a:pt x="7526" y="2582"/>
                  <a:pt x="7579" y="2617"/>
                  <a:pt x="7642" y="2617"/>
                </a:cubicBezTo>
                <a:cubicBezTo>
                  <a:pt x="7669" y="2617"/>
                  <a:pt x="7698" y="2610"/>
                  <a:pt x="7727" y="2596"/>
                </a:cubicBezTo>
                <a:cubicBezTo>
                  <a:pt x="7811" y="2548"/>
                  <a:pt x="7834" y="2465"/>
                  <a:pt x="7799" y="2369"/>
                </a:cubicBezTo>
                <a:cubicBezTo>
                  <a:pt x="7525" y="1810"/>
                  <a:pt x="7215" y="1381"/>
                  <a:pt x="6858" y="1060"/>
                </a:cubicBezTo>
                <a:lnTo>
                  <a:pt x="6810" y="1024"/>
                </a:lnTo>
                <a:lnTo>
                  <a:pt x="6810" y="1024"/>
                </a:lnTo>
                <a:cubicBezTo>
                  <a:pt x="7799" y="1238"/>
                  <a:pt x="8692" y="1715"/>
                  <a:pt x="9406" y="2453"/>
                </a:cubicBezTo>
                <a:cubicBezTo>
                  <a:pt x="10311" y="3358"/>
                  <a:pt x="10847" y="4536"/>
                  <a:pt x="10954" y="5798"/>
                </a:cubicBezTo>
                <a:cubicBezTo>
                  <a:pt x="10597" y="5560"/>
                  <a:pt x="10180" y="5405"/>
                  <a:pt x="9751" y="5405"/>
                </a:cubicBezTo>
                <a:cubicBezTo>
                  <a:pt x="9299" y="5405"/>
                  <a:pt x="8870" y="5560"/>
                  <a:pt x="8537" y="5822"/>
                </a:cubicBezTo>
                <a:cubicBezTo>
                  <a:pt x="8513" y="4834"/>
                  <a:pt x="8346" y="3893"/>
                  <a:pt x="8061" y="3060"/>
                </a:cubicBezTo>
                <a:cubicBezTo>
                  <a:pt x="8042" y="2984"/>
                  <a:pt x="7977" y="2946"/>
                  <a:pt x="7909" y="2946"/>
                </a:cubicBezTo>
                <a:cubicBezTo>
                  <a:pt x="7892" y="2946"/>
                  <a:pt x="7875" y="2948"/>
                  <a:pt x="7858" y="2953"/>
                </a:cubicBezTo>
                <a:cubicBezTo>
                  <a:pt x="7763" y="2988"/>
                  <a:pt x="7727" y="3072"/>
                  <a:pt x="7751" y="3167"/>
                </a:cubicBezTo>
                <a:cubicBezTo>
                  <a:pt x="8025" y="3953"/>
                  <a:pt x="8180" y="4858"/>
                  <a:pt x="8215" y="5810"/>
                </a:cubicBezTo>
                <a:cubicBezTo>
                  <a:pt x="7882" y="5560"/>
                  <a:pt x="7453" y="5405"/>
                  <a:pt x="7025" y="5405"/>
                </a:cubicBezTo>
                <a:cubicBezTo>
                  <a:pt x="6572" y="5405"/>
                  <a:pt x="6156" y="5560"/>
                  <a:pt x="5822" y="5822"/>
                </a:cubicBezTo>
                <a:lnTo>
                  <a:pt x="5822" y="917"/>
                </a:lnTo>
                <a:close/>
                <a:moveTo>
                  <a:pt x="5596" y="8299"/>
                </a:moveTo>
                <a:cubicBezTo>
                  <a:pt x="5679" y="8299"/>
                  <a:pt x="5751" y="8370"/>
                  <a:pt x="5751" y="8453"/>
                </a:cubicBezTo>
                <a:lnTo>
                  <a:pt x="5751" y="9894"/>
                </a:lnTo>
                <a:lnTo>
                  <a:pt x="5787" y="9894"/>
                </a:lnTo>
                <a:cubicBezTo>
                  <a:pt x="5787" y="10489"/>
                  <a:pt x="5310" y="10978"/>
                  <a:pt x="4727" y="10978"/>
                </a:cubicBezTo>
                <a:cubicBezTo>
                  <a:pt x="4286" y="10978"/>
                  <a:pt x="3882" y="10704"/>
                  <a:pt x="3715" y="10287"/>
                </a:cubicBezTo>
                <a:cubicBezTo>
                  <a:pt x="3703" y="10239"/>
                  <a:pt x="3703" y="10192"/>
                  <a:pt x="3739" y="10144"/>
                </a:cubicBezTo>
                <a:cubicBezTo>
                  <a:pt x="3762" y="10097"/>
                  <a:pt x="3822" y="10073"/>
                  <a:pt x="3870" y="10073"/>
                </a:cubicBezTo>
                <a:cubicBezTo>
                  <a:pt x="3941" y="10073"/>
                  <a:pt x="4001" y="10108"/>
                  <a:pt x="4012" y="10168"/>
                </a:cubicBezTo>
                <a:cubicBezTo>
                  <a:pt x="4120" y="10454"/>
                  <a:pt x="4393" y="10632"/>
                  <a:pt x="4691" y="10644"/>
                </a:cubicBezTo>
                <a:cubicBezTo>
                  <a:pt x="4882" y="10644"/>
                  <a:pt x="5072" y="10573"/>
                  <a:pt x="5203" y="10442"/>
                </a:cubicBezTo>
                <a:cubicBezTo>
                  <a:pt x="5358" y="10287"/>
                  <a:pt x="5429" y="10097"/>
                  <a:pt x="5429" y="9906"/>
                </a:cubicBezTo>
                <a:lnTo>
                  <a:pt x="5429" y="8453"/>
                </a:lnTo>
                <a:cubicBezTo>
                  <a:pt x="5429" y="8370"/>
                  <a:pt x="5501" y="8299"/>
                  <a:pt x="5596" y="8299"/>
                </a:cubicBezTo>
                <a:close/>
                <a:moveTo>
                  <a:pt x="5644" y="0"/>
                </a:moveTo>
                <a:cubicBezTo>
                  <a:pt x="5370" y="0"/>
                  <a:pt x="5144" y="226"/>
                  <a:pt x="5144" y="500"/>
                </a:cubicBezTo>
                <a:lnTo>
                  <a:pt x="5144" y="583"/>
                </a:lnTo>
                <a:cubicBezTo>
                  <a:pt x="4215" y="667"/>
                  <a:pt x="3322" y="976"/>
                  <a:pt x="2524" y="1500"/>
                </a:cubicBezTo>
                <a:cubicBezTo>
                  <a:pt x="1631" y="2096"/>
                  <a:pt x="917" y="2929"/>
                  <a:pt x="476" y="3905"/>
                </a:cubicBezTo>
                <a:cubicBezTo>
                  <a:pt x="429" y="4001"/>
                  <a:pt x="476" y="4084"/>
                  <a:pt x="560" y="4131"/>
                </a:cubicBezTo>
                <a:cubicBezTo>
                  <a:pt x="585" y="4144"/>
                  <a:pt x="610" y="4150"/>
                  <a:pt x="633" y="4150"/>
                </a:cubicBezTo>
                <a:cubicBezTo>
                  <a:pt x="697" y="4150"/>
                  <a:pt x="751" y="4106"/>
                  <a:pt x="786" y="4036"/>
                </a:cubicBezTo>
                <a:cubicBezTo>
                  <a:pt x="1203" y="3119"/>
                  <a:pt x="1869" y="2346"/>
                  <a:pt x="2727" y="1774"/>
                </a:cubicBezTo>
                <a:cubicBezTo>
                  <a:pt x="3262" y="1417"/>
                  <a:pt x="3858" y="1167"/>
                  <a:pt x="4477" y="1036"/>
                </a:cubicBezTo>
                <a:lnTo>
                  <a:pt x="4477" y="1036"/>
                </a:lnTo>
                <a:cubicBezTo>
                  <a:pt x="4132" y="1310"/>
                  <a:pt x="3822" y="1738"/>
                  <a:pt x="3560" y="2274"/>
                </a:cubicBezTo>
                <a:cubicBezTo>
                  <a:pt x="3072" y="3239"/>
                  <a:pt x="2774" y="4489"/>
                  <a:pt x="2739" y="5822"/>
                </a:cubicBezTo>
                <a:cubicBezTo>
                  <a:pt x="2393" y="5560"/>
                  <a:pt x="1977" y="5405"/>
                  <a:pt x="1536" y="5405"/>
                </a:cubicBezTo>
                <a:cubicBezTo>
                  <a:pt x="1095" y="5405"/>
                  <a:pt x="667" y="5560"/>
                  <a:pt x="345" y="5810"/>
                </a:cubicBezTo>
                <a:cubicBezTo>
                  <a:pt x="369" y="5405"/>
                  <a:pt x="441" y="5024"/>
                  <a:pt x="560" y="4643"/>
                </a:cubicBezTo>
                <a:cubicBezTo>
                  <a:pt x="595" y="4560"/>
                  <a:pt x="548" y="4465"/>
                  <a:pt x="464" y="4441"/>
                </a:cubicBezTo>
                <a:cubicBezTo>
                  <a:pt x="445" y="4436"/>
                  <a:pt x="427" y="4434"/>
                  <a:pt x="409" y="4434"/>
                </a:cubicBezTo>
                <a:cubicBezTo>
                  <a:pt x="338" y="4434"/>
                  <a:pt x="279" y="4472"/>
                  <a:pt x="250" y="4548"/>
                </a:cubicBezTo>
                <a:cubicBezTo>
                  <a:pt x="83" y="5084"/>
                  <a:pt x="0" y="5644"/>
                  <a:pt x="0" y="6227"/>
                </a:cubicBezTo>
                <a:cubicBezTo>
                  <a:pt x="0" y="6287"/>
                  <a:pt x="24" y="6334"/>
                  <a:pt x="72" y="6358"/>
                </a:cubicBezTo>
                <a:cubicBezTo>
                  <a:pt x="107" y="6385"/>
                  <a:pt x="150" y="6398"/>
                  <a:pt x="184" y="6398"/>
                </a:cubicBezTo>
                <a:cubicBezTo>
                  <a:pt x="195" y="6398"/>
                  <a:pt x="205" y="6397"/>
                  <a:pt x="214" y="6394"/>
                </a:cubicBezTo>
                <a:cubicBezTo>
                  <a:pt x="250" y="6370"/>
                  <a:pt x="286" y="6358"/>
                  <a:pt x="298" y="6334"/>
                </a:cubicBezTo>
                <a:cubicBezTo>
                  <a:pt x="583" y="5977"/>
                  <a:pt x="1048" y="5751"/>
                  <a:pt x="1524" y="5751"/>
                </a:cubicBezTo>
                <a:cubicBezTo>
                  <a:pt x="2024" y="5751"/>
                  <a:pt x="2477" y="5977"/>
                  <a:pt x="2762" y="6334"/>
                </a:cubicBezTo>
                <a:cubicBezTo>
                  <a:pt x="2798" y="6370"/>
                  <a:pt x="2834" y="6394"/>
                  <a:pt x="2893" y="6394"/>
                </a:cubicBezTo>
                <a:cubicBezTo>
                  <a:pt x="2941" y="6394"/>
                  <a:pt x="3000" y="6358"/>
                  <a:pt x="3036" y="6334"/>
                </a:cubicBezTo>
                <a:cubicBezTo>
                  <a:pt x="3322" y="5977"/>
                  <a:pt x="3786" y="5751"/>
                  <a:pt x="4263" y="5751"/>
                </a:cubicBezTo>
                <a:cubicBezTo>
                  <a:pt x="4727" y="5751"/>
                  <a:pt x="5179" y="5941"/>
                  <a:pt x="5477" y="6287"/>
                </a:cubicBezTo>
                <a:lnTo>
                  <a:pt x="5477" y="7965"/>
                </a:lnTo>
                <a:cubicBezTo>
                  <a:pt x="5275" y="8049"/>
                  <a:pt x="5132" y="8227"/>
                  <a:pt x="5132" y="8442"/>
                </a:cubicBezTo>
                <a:lnTo>
                  <a:pt x="5132" y="9894"/>
                </a:lnTo>
                <a:cubicBezTo>
                  <a:pt x="5132" y="10013"/>
                  <a:pt x="5084" y="10108"/>
                  <a:pt x="5013" y="10192"/>
                </a:cubicBezTo>
                <a:cubicBezTo>
                  <a:pt x="4941" y="10263"/>
                  <a:pt x="4834" y="10311"/>
                  <a:pt x="4727" y="10311"/>
                </a:cubicBezTo>
                <a:cubicBezTo>
                  <a:pt x="4560" y="10311"/>
                  <a:pt x="4417" y="10204"/>
                  <a:pt x="4358" y="10049"/>
                </a:cubicBezTo>
                <a:cubicBezTo>
                  <a:pt x="4286" y="9858"/>
                  <a:pt x="4108" y="9739"/>
                  <a:pt x="3893" y="9739"/>
                </a:cubicBezTo>
                <a:cubicBezTo>
                  <a:pt x="3739" y="9739"/>
                  <a:pt x="3572" y="9835"/>
                  <a:pt x="3477" y="9966"/>
                </a:cubicBezTo>
                <a:cubicBezTo>
                  <a:pt x="3393" y="10097"/>
                  <a:pt x="3358" y="10275"/>
                  <a:pt x="3441" y="10430"/>
                </a:cubicBezTo>
                <a:cubicBezTo>
                  <a:pt x="3643" y="10966"/>
                  <a:pt x="4179" y="11323"/>
                  <a:pt x="4751" y="11323"/>
                </a:cubicBezTo>
                <a:lnTo>
                  <a:pt x="4763" y="11323"/>
                </a:lnTo>
                <a:cubicBezTo>
                  <a:pt x="5513" y="11299"/>
                  <a:pt x="6144" y="10668"/>
                  <a:pt x="6144" y="9894"/>
                </a:cubicBezTo>
                <a:lnTo>
                  <a:pt x="6144" y="8442"/>
                </a:lnTo>
                <a:cubicBezTo>
                  <a:pt x="6144" y="8227"/>
                  <a:pt x="6013" y="8049"/>
                  <a:pt x="5798" y="7965"/>
                </a:cubicBezTo>
                <a:lnTo>
                  <a:pt x="5798" y="6287"/>
                </a:lnTo>
                <a:cubicBezTo>
                  <a:pt x="6084" y="5941"/>
                  <a:pt x="6537" y="5751"/>
                  <a:pt x="7001" y="5751"/>
                </a:cubicBezTo>
                <a:cubicBezTo>
                  <a:pt x="7501" y="5751"/>
                  <a:pt x="7953" y="5977"/>
                  <a:pt x="8239" y="6334"/>
                </a:cubicBezTo>
                <a:cubicBezTo>
                  <a:pt x="8275" y="6370"/>
                  <a:pt x="8311" y="6394"/>
                  <a:pt x="8370" y="6394"/>
                </a:cubicBezTo>
                <a:cubicBezTo>
                  <a:pt x="8418" y="6394"/>
                  <a:pt x="8477" y="6358"/>
                  <a:pt x="8513" y="6334"/>
                </a:cubicBezTo>
                <a:cubicBezTo>
                  <a:pt x="8799" y="5977"/>
                  <a:pt x="9263" y="5751"/>
                  <a:pt x="9739" y="5751"/>
                </a:cubicBezTo>
                <a:cubicBezTo>
                  <a:pt x="10239" y="5751"/>
                  <a:pt x="10704" y="5977"/>
                  <a:pt x="10978" y="6334"/>
                </a:cubicBezTo>
                <a:cubicBezTo>
                  <a:pt x="11013" y="6370"/>
                  <a:pt x="11049" y="6394"/>
                  <a:pt x="11109" y="6394"/>
                </a:cubicBezTo>
                <a:cubicBezTo>
                  <a:pt x="11132" y="6394"/>
                  <a:pt x="11144" y="6394"/>
                  <a:pt x="11180" y="6370"/>
                </a:cubicBezTo>
                <a:cubicBezTo>
                  <a:pt x="11251" y="6346"/>
                  <a:pt x="11299" y="6287"/>
                  <a:pt x="11299" y="6215"/>
                </a:cubicBezTo>
                <a:cubicBezTo>
                  <a:pt x="11275" y="4715"/>
                  <a:pt x="10704" y="3298"/>
                  <a:pt x="9620" y="2226"/>
                </a:cubicBezTo>
                <a:cubicBezTo>
                  <a:pt x="8668" y="1274"/>
                  <a:pt x="7453" y="702"/>
                  <a:pt x="6132" y="583"/>
                </a:cubicBezTo>
                <a:lnTo>
                  <a:pt x="6132" y="500"/>
                </a:lnTo>
                <a:cubicBezTo>
                  <a:pt x="6132" y="226"/>
                  <a:pt x="5906" y="0"/>
                  <a:pt x="5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016" name="Google Shape;15016;p59"/>
          <p:cNvGrpSpPr/>
          <p:nvPr/>
        </p:nvGrpSpPr>
        <p:grpSpPr>
          <a:xfrm>
            <a:off x="6352932" y="2308227"/>
            <a:ext cx="263567" cy="317614"/>
            <a:chOff x="6421399" y="2308227"/>
            <a:chExt cx="263567" cy="317614"/>
          </a:xfrm>
        </p:grpSpPr>
        <p:sp>
          <p:nvSpPr>
            <p:cNvPr id="15017" name="Google Shape;15017;p59"/>
            <p:cNvSpPr/>
            <p:nvPr/>
          </p:nvSpPr>
          <p:spPr>
            <a:xfrm>
              <a:off x="6421399" y="2308227"/>
              <a:ext cx="263567" cy="317614"/>
            </a:xfrm>
            <a:custGeom>
              <a:rect b="b" l="l" r="r" t="t"/>
              <a:pathLst>
                <a:path extrusionOk="0" h="10002" w="8300">
                  <a:moveTo>
                    <a:pt x="4192" y="298"/>
                  </a:moveTo>
                  <a:cubicBezTo>
                    <a:pt x="4501" y="298"/>
                    <a:pt x="4775" y="513"/>
                    <a:pt x="4835" y="810"/>
                  </a:cubicBezTo>
                  <a:lnTo>
                    <a:pt x="3430" y="810"/>
                  </a:lnTo>
                  <a:cubicBezTo>
                    <a:pt x="3513" y="513"/>
                    <a:pt x="3775" y="298"/>
                    <a:pt x="4085" y="298"/>
                  </a:cubicBezTo>
                  <a:close/>
                  <a:moveTo>
                    <a:pt x="5918" y="1108"/>
                  </a:moveTo>
                  <a:cubicBezTo>
                    <a:pt x="6275" y="1108"/>
                    <a:pt x="6585" y="1275"/>
                    <a:pt x="6799" y="1560"/>
                  </a:cubicBezTo>
                  <a:lnTo>
                    <a:pt x="1465" y="1560"/>
                  </a:lnTo>
                  <a:cubicBezTo>
                    <a:pt x="1680" y="1275"/>
                    <a:pt x="1989" y="1108"/>
                    <a:pt x="2346" y="1108"/>
                  </a:cubicBezTo>
                  <a:close/>
                  <a:moveTo>
                    <a:pt x="4085" y="1"/>
                  </a:moveTo>
                  <a:cubicBezTo>
                    <a:pt x="3608" y="1"/>
                    <a:pt x="3215" y="346"/>
                    <a:pt x="3156" y="810"/>
                  </a:cubicBezTo>
                  <a:lnTo>
                    <a:pt x="2346" y="810"/>
                  </a:lnTo>
                  <a:cubicBezTo>
                    <a:pt x="1822" y="810"/>
                    <a:pt x="1370" y="1096"/>
                    <a:pt x="1132" y="1560"/>
                  </a:cubicBezTo>
                  <a:lnTo>
                    <a:pt x="596" y="1560"/>
                  </a:lnTo>
                  <a:cubicBezTo>
                    <a:pt x="263" y="1560"/>
                    <a:pt x="1" y="1822"/>
                    <a:pt x="1" y="2156"/>
                  </a:cubicBezTo>
                  <a:cubicBezTo>
                    <a:pt x="1" y="2477"/>
                    <a:pt x="263" y="2751"/>
                    <a:pt x="596" y="2751"/>
                  </a:cubicBezTo>
                  <a:lnTo>
                    <a:pt x="1013" y="2751"/>
                  </a:lnTo>
                  <a:lnTo>
                    <a:pt x="1370" y="9359"/>
                  </a:lnTo>
                  <a:cubicBezTo>
                    <a:pt x="1382" y="9716"/>
                    <a:pt x="1680" y="10002"/>
                    <a:pt x="2037" y="10002"/>
                  </a:cubicBezTo>
                  <a:lnTo>
                    <a:pt x="4466" y="10002"/>
                  </a:lnTo>
                  <a:cubicBezTo>
                    <a:pt x="4537" y="10002"/>
                    <a:pt x="4609" y="9942"/>
                    <a:pt x="4609" y="9847"/>
                  </a:cubicBezTo>
                  <a:cubicBezTo>
                    <a:pt x="4609" y="9752"/>
                    <a:pt x="4549" y="9704"/>
                    <a:pt x="4466" y="9704"/>
                  </a:cubicBezTo>
                  <a:lnTo>
                    <a:pt x="2037" y="9704"/>
                  </a:lnTo>
                  <a:cubicBezTo>
                    <a:pt x="1822" y="9704"/>
                    <a:pt x="1668" y="9538"/>
                    <a:pt x="1644" y="9347"/>
                  </a:cubicBezTo>
                  <a:lnTo>
                    <a:pt x="1287" y="2751"/>
                  </a:lnTo>
                  <a:lnTo>
                    <a:pt x="2084" y="2751"/>
                  </a:lnTo>
                  <a:cubicBezTo>
                    <a:pt x="2156" y="2751"/>
                    <a:pt x="2227" y="2692"/>
                    <a:pt x="2227" y="2596"/>
                  </a:cubicBezTo>
                  <a:cubicBezTo>
                    <a:pt x="2227" y="2525"/>
                    <a:pt x="2168" y="2453"/>
                    <a:pt x="2084" y="2453"/>
                  </a:cubicBezTo>
                  <a:lnTo>
                    <a:pt x="596" y="2453"/>
                  </a:lnTo>
                  <a:cubicBezTo>
                    <a:pt x="429" y="2453"/>
                    <a:pt x="298" y="2322"/>
                    <a:pt x="298" y="2156"/>
                  </a:cubicBezTo>
                  <a:cubicBezTo>
                    <a:pt x="298" y="1989"/>
                    <a:pt x="429" y="1858"/>
                    <a:pt x="596" y="1858"/>
                  </a:cubicBezTo>
                  <a:lnTo>
                    <a:pt x="7704" y="1858"/>
                  </a:lnTo>
                  <a:cubicBezTo>
                    <a:pt x="7871" y="1858"/>
                    <a:pt x="8002" y="1989"/>
                    <a:pt x="8002" y="2156"/>
                  </a:cubicBezTo>
                  <a:cubicBezTo>
                    <a:pt x="8002" y="2322"/>
                    <a:pt x="7871" y="2453"/>
                    <a:pt x="7704" y="2453"/>
                  </a:cubicBezTo>
                  <a:lnTo>
                    <a:pt x="2763" y="2453"/>
                  </a:lnTo>
                  <a:cubicBezTo>
                    <a:pt x="2692" y="2453"/>
                    <a:pt x="2620" y="2513"/>
                    <a:pt x="2620" y="2596"/>
                  </a:cubicBezTo>
                  <a:cubicBezTo>
                    <a:pt x="2620" y="2680"/>
                    <a:pt x="2680" y="2751"/>
                    <a:pt x="2763" y="2751"/>
                  </a:cubicBezTo>
                  <a:lnTo>
                    <a:pt x="7002" y="2751"/>
                  </a:lnTo>
                  <a:lnTo>
                    <a:pt x="6633" y="9347"/>
                  </a:lnTo>
                  <a:cubicBezTo>
                    <a:pt x="6621" y="9550"/>
                    <a:pt x="6454" y="9704"/>
                    <a:pt x="6252" y="9704"/>
                  </a:cubicBezTo>
                  <a:lnTo>
                    <a:pt x="5156" y="9704"/>
                  </a:lnTo>
                  <a:cubicBezTo>
                    <a:pt x="5085" y="9704"/>
                    <a:pt x="5013" y="9752"/>
                    <a:pt x="5013" y="9847"/>
                  </a:cubicBezTo>
                  <a:cubicBezTo>
                    <a:pt x="5013" y="9942"/>
                    <a:pt x="5073" y="10002"/>
                    <a:pt x="5156" y="10002"/>
                  </a:cubicBezTo>
                  <a:lnTo>
                    <a:pt x="6252" y="10002"/>
                  </a:lnTo>
                  <a:cubicBezTo>
                    <a:pt x="6609" y="10002"/>
                    <a:pt x="6906" y="9716"/>
                    <a:pt x="6918" y="9359"/>
                  </a:cubicBezTo>
                  <a:lnTo>
                    <a:pt x="7287" y="2751"/>
                  </a:lnTo>
                  <a:lnTo>
                    <a:pt x="7704" y="2751"/>
                  </a:lnTo>
                  <a:cubicBezTo>
                    <a:pt x="8038" y="2751"/>
                    <a:pt x="8299" y="2477"/>
                    <a:pt x="8299" y="2156"/>
                  </a:cubicBezTo>
                  <a:cubicBezTo>
                    <a:pt x="8288" y="1822"/>
                    <a:pt x="8014" y="1560"/>
                    <a:pt x="7692" y="1560"/>
                  </a:cubicBezTo>
                  <a:lnTo>
                    <a:pt x="7145" y="1560"/>
                  </a:lnTo>
                  <a:cubicBezTo>
                    <a:pt x="6906" y="1108"/>
                    <a:pt x="6442" y="810"/>
                    <a:pt x="5918" y="810"/>
                  </a:cubicBezTo>
                  <a:lnTo>
                    <a:pt x="5132" y="810"/>
                  </a:lnTo>
                  <a:cubicBezTo>
                    <a:pt x="5073" y="346"/>
                    <a:pt x="4668" y="1"/>
                    <a:pt x="4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8" name="Google Shape;15018;p59"/>
            <p:cNvSpPr/>
            <p:nvPr/>
          </p:nvSpPr>
          <p:spPr>
            <a:xfrm>
              <a:off x="6539750" y="2414860"/>
              <a:ext cx="26484" cy="162236"/>
            </a:xfrm>
            <a:custGeom>
              <a:rect b="b" l="l" r="r" t="t"/>
              <a:pathLst>
                <a:path extrusionOk="0" h="5109" w="834">
                  <a:moveTo>
                    <a:pt x="405" y="286"/>
                  </a:moveTo>
                  <a:cubicBezTo>
                    <a:pt x="477" y="298"/>
                    <a:pt x="536" y="346"/>
                    <a:pt x="536" y="417"/>
                  </a:cubicBezTo>
                  <a:lnTo>
                    <a:pt x="536" y="4691"/>
                  </a:lnTo>
                  <a:cubicBezTo>
                    <a:pt x="536" y="4763"/>
                    <a:pt x="477" y="4822"/>
                    <a:pt x="405" y="4822"/>
                  </a:cubicBezTo>
                  <a:cubicBezTo>
                    <a:pt x="334" y="4822"/>
                    <a:pt x="274" y="4763"/>
                    <a:pt x="274" y="4691"/>
                  </a:cubicBezTo>
                  <a:lnTo>
                    <a:pt x="274" y="417"/>
                  </a:lnTo>
                  <a:cubicBezTo>
                    <a:pt x="274" y="346"/>
                    <a:pt x="334" y="286"/>
                    <a:pt x="405" y="286"/>
                  </a:cubicBezTo>
                  <a:close/>
                  <a:moveTo>
                    <a:pt x="417" y="0"/>
                  </a:moveTo>
                  <a:cubicBezTo>
                    <a:pt x="179" y="0"/>
                    <a:pt x="0" y="191"/>
                    <a:pt x="0" y="417"/>
                  </a:cubicBezTo>
                  <a:lnTo>
                    <a:pt x="0" y="4691"/>
                  </a:lnTo>
                  <a:cubicBezTo>
                    <a:pt x="0" y="4930"/>
                    <a:pt x="203" y="5108"/>
                    <a:pt x="417" y="5108"/>
                  </a:cubicBezTo>
                  <a:cubicBezTo>
                    <a:pt x="655" y="5108"/>
                    <a:pt x="834" y="4918"/>
                    <a:pt x="834" y="4691"/>
                  </a:cubicBezTo>
                  <a:lnTo>
                    <a:pt x="834" y="417"/>
                  </a:lnTo>
                  <a:cubicBezTo>
                    <a:pt x="834" y="191"/>
                    <a:pt x="64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9" name="Google Shape;15019;p59"/>
            <p:cNvSpPr/>
            <p:nvPr/>
          </p:nvSpPr>
          <p:spPr>
            <a:xfrm>
              <a:off x="6590018" y="2414479"/>
              <a:ext cx="30294" cy="162967"/>
            </a:xfrm>
            <a:custGeom>
              <a:rect b="b" l="l" r="r" t="t"/>
              <a:pathLst>
                <a:path extrusionOk="0" h="5132" w="954">
                  <a:moveTo>
                    <a:pt x="537" y="0"/>
                  </a:moveTo>
                  <a:cubicBezTo>
                    <a:pt x="311" y="0"/>
                    <a:pt x="120" y="179"/>
                    <a:pt x="120" y="417"/>
                  </a:cubicBezTo>
                  <a:lnTo>
                    <a:pt x="1" y="4691"/>
                  </a:lnTo>
                  <a:cubicBezTo>
                    <a:pt x="1" y="4811"/>
                    <a:pt x="49" y="4906"/>
                    <a:pt x="120" y="5001"/>
                  </a:cubicBezTo>
                  <a:cubicBezTo>
                    <a:pt x="191" y="5084"/>
                    <a:pt x="311" y="5132"/>
                    <a:pt x="418" y="5132"/>
                  </a:cubicBezTo>
                  <a:cubicBezTo>
                    <a:pt x="644" y="5132"/>
                    <a:pt x="834" y="4953"/>
                    <a:pt x="834" y="4715"/>
                  </a:cubicBezTo>
                  <a:lnTo>
                    <a:pt x="846" y="4025"/>
                  </a:lnTo>
                  <a:cubicBezTo>
                    <a:pt x="846" y="3953"/>
                    <a:pt x="787" y="3882"/>
                    <a:pt x="703" y="3882"/>
                  </a:cubicBezTo>
                  <a:cubicBezTo>
                    <a:pt x="620" y="3882"/>
                    <a:pt x="549" y="3941"/>
                    <a:pt x="549" y="4025"/>
                  </a:cubicBezTo>
                  <a:lnTo>
                    <a:pt x="537" y="4715"/>
                  </a:lnTo>
                  <a:cubicBezTo>
                    <a:pt x="537" y="4787"/>
                    <a:pt x="477" y="4834"/>
                    <a:pt x="406" y="4834"/>
                  </a:cubicBezTo>
                  <a:cubicBezTo>
                    <a:pt x="370" y="4834"/>
                    <a:pt x="322" y="4822"/>
                    <a:pt x="311" y="4787"/>
                  </a:cubicBezTo>
                  <a:cubicBezTo>
                    <a:pt x="287" y="4763"/>
                    <a:pt x="263" y="4727"/>
                    <a:pt x="287" y="4703"/>
                  </a:cubicBezTo>
                  <a:lnTo>
                    <a:pt x="406" y="429"/>
                  </a:lnTo>
                  <a:cubicBezTo>
                    <a:pt x="406" y="358"/>
                    <a:pt x="465" y="310"/>
                    <a:pt x="537" y="310"/>
                  </a:cubicBezTo>
                  <a:cubicBezTo>
                    <a:pt x="561" y="310"/>
                    <a:pt x="608" y="322"/>
                    <a:pt x="620" y="358"/>
                  </a:cubicBezTo>
                  <a:cubicBezTo>
                    <a:pt x="656" y="381"/>
                    <a:pt x="668" y="417"/>
                    <a:pt x="656" y="441"/>
                  </a:cubicBezTo>
                  <a:lnTo>
                    <a:pt x="561" y="3358"/>
                  </a:lnTo>
                  <a:cubicBezTo>
                    <a:pt x="561" y="3441"/>
                    <a:pt x="644" y="3513"/>
                    <a:pt x="715" y="3513"/>
                  </a:cubicBezTo>
                  <a:cubicBezTo>
                    <a:pt x="787" y="3513"/>
                    <a:pt x="858" y="3453"/>
                    <a:pt x="858" y="3358"/>
                  </a:cubicBezTo>
                  <a:lnTo>
                    <a:pt x="953" y="441"/>
                  </a:lnTo>
                  <a:cubicBezTo>
                    <a:pt x="953" y="322"/>
                    <a:pt x="906" y="227"/>
                    <a:pt x="834" y="131"/>
                  </a:cubicBezTo>
                  <a:cubicBezTo>
                    <a:pt x="763" y="36"/>
                    <a:pt x="644" y="0"/>
                    <a:pt x="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0" name="Google Shape;15020;p59"/>
            <p:cNvSpPr/>
            <p:nvPr/>
          </p:nvSpPr>
          <p:spPr>
            <a:xfrm>
              <a:off x="6486052" y="2414860"/>
              <a:ext cx="30294" cy="162967"/>
            </a:xfrm>
            <a:custGeom>
              <a:rect b="b" l="l" r="r" t="t"/>
              <a:pathLst>
                <a:path extrusionOk="0" h="5132" w="954">
                  <a:moveTo>
                    <a:pt x="406" y="298"/>
                  </a:moveTo>
                  <a:cubicBezTo>
                    <a:pt x="477" y="298"/>
                    <a:pt x="537" y="358"/>
                    <a:pt x="537" y="417"/>
                  </a:cubicBezTo>
                  <a:lnTo>
                    <a:pt x="656" y="4691"/>
                  </a:lnTo>
                  <a:cubicBezTo>
                    <a:pt x="668" y="4715"/>
                    <a:pt x="656" y="4763"/>
                    <a:pt x="620" y="4775"/>
                  </a:cubicBezTo>
                  <a:cubicBezTo>
                    <a:pt x="596" y="4810"/>
                    <a:pt x="560" y="4822"/>
                    <a:pt x="537" y="4822"/>
                  </a:cubicBezTo>
                  <a:cubicBezTo>
                    <a:pt x="465" y="4822"/>
                    <a:pt x="406" y="4763"/>
                    <a:pt x="406" y="4703"/>
                  </a:cubicBezTo>
                  <a:lnTo>
                    <a:pt x="287" y="429"/>
                  </a:lnTo>
                  <a:cubicBezTo>
                    <a:pt x="287" y="405"/>
                    <a:pt x="298" y="358"/>
                    <a:pt x="310" y="346"/>
                  </a:cubicBezTo>
                  <a:cubicBezTo>
                    <a:pt x="346" y="310"/>
                    <a:pt x="370" y="298"/>
                    <a:pt x="406" y="298"/>
                  </a:cubicBezTo>
                  <a:close/>
                  <a:moveTo>
                    <a:pt x="417" y="0"/>
                  </a:moveTo>
                  <a:cubicBezTo>
                    <a:pt x="298" y="0"/>
                    <a:pt x="191" y="48"/>
                    <a:pt x="120" y="131"/>
                  </a:cubicBezTo>
                  <a:cubicBezTo>
                    <a:pt x="48" y="227"/>
                    <a:pt x="1" y="334"/>
                    <a:pt x="1" y="453"/>
                  </a:cubicBezTo>
                  <a:lnTo>
                    <a:pt x="120" y="4715"/>
                  </a:lnTo>
                  <a:cubicBezTo>
                    <a:pt x="120" y="4941"/>
                    <a:pt x="310" y="5132"/>
                    <a:pt x="537" y="5132"/>
                  </a:cubicBezTo>
                  <a:cubicBezTo>
                    <a:pt x="656" y="5132"/>
                    <a:pt x="763" y="5096"/>
                    <a:pt x="834" y="5001"/>
                  </a:cubicBezTo>
                  <a:cubicBezTo>
                    <a:pt x="906" y="4918"/>
                    <a:pt x="953" y="4810"/>
                    <a:pt x="953" y="4691"/>
                  </a:cubicBezTo>
                  <a:lnTo>
                    <a:pt x="834" y="417"/>
                  </a:lnTo>
                  <a:cubicBezTo>
                    <a:pt x="834" y="179"/>
                    <a:pt x="644"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21" name="Google Shape;15021;p59"/>
          <p:cNvGrpSpPr/>
          <p:nvPr/>
        </p:nvGrpSpPr>
        <p:grpSpPr>
          <a:xfrm>
            <a:off x="6850501" y="2295620"/>
            <a:ext cx="360356" cy="343462"/>
            <a:chOff x="6870193" y="2295620"/>
            <a:chExt cx="360356" cy="343462"/>
          </a:xfrm>
        </p:grpSpPr>
        <p:sp>
          <p:nvSpPr>
            <p:cNvPr id="15022" name="Google Shape;15022;p59"/>
            <p:cNvSpPr/>
            <p:nvPr/>
          </p:nvSpPr>
          <p:spPr>
            <a:xfrm>
              <a:off x="6870193" y="2295620"/>
              <a:ext cx="360356" cy="343462"/>
            </a:xfrm>
            <a:custGeom>
              <a:rect b="b" l="l" r="r" t="t"/>
              <a:pathLst>
                <a:path extrusionOk="0" h="10816" w="11348">
                  <a:moveTo>
                    <a:pt x="6027" y="0"/>
                  </a:moveTo>
                  <a:cubicBezTo>
                    <a:pt x="5700" y="0"/>
                    <a:pt x="5448" y="70"/>
                    <a:pt x="5430" y="76"/>
                  </a:cubicBezTo>
                  <a:cubicBezTo>
                    <a:pt x="5358" y="112"/>
                    <a:pt x="5299" y="172"/>
                    <a:pt x="5299" y="255"/>
                  </a:cubicBezTo>
                  <a:lnTo>
                    <a:pt x="5299" y="2731"/>
                  </a:lnTo>
                  <a:lnTo>
                    <a:pt x="3501" y="5017"/>
                  </a:lnTo>
                  <a:cubicBezTo>
                    <a:pt x="3441" y="4767"/>
                    <a:pt x="3215" y="4577"/>
                    <a:pt x="2929" y="4577"/>
                  </a:cubicBezTo>
                  <a:lnTo>
                    <a:pt x="584" y="4577"/>
                  </a:lnTo>
                  <a:cubicBezTo>
                    <a:pt x="274" y="4577"/>
                    <a:pt x="1" y="4827"/>
                    <a:pt x="1" y="5160"/>
                  </a:cubicBezTo>
                  <a:lnTo>
                    <a:pt x="1" y="5732"/>
                  </a:lnTo>
                  <a:cubicBezTo>
                    <a:pt x="1" y="5839"/>
                    <a:pt x="96" y="5910"/>
                    <a:pt x="179" y="5910"/>
                  </a:cubicBezTo>
                  <a:cubicBezTo>
                    <a:pt x="274" y="5910"/>
                    <a:pt x="358" y="5827"/>
                    <a:pt x="358" y="5732"/>
                  </a:cubicBezTo>
                  <a:lnTo>
                    <a:pt x="358" y="5160"/>
                  </a:lnTo>
                  <a:cubicBezTo>
                    <a:pt x="358" y="5041"/>
                    <a:pt x="453" y="4946"/>
                    <a:pt x="572" y="4946"/>
                  </a:cubicBezTo>
                  <a:lnTo>
                    <a:pt x="2918" y="4946"/>
                  </a:lnTo>
                  <a:cubicBezTo>
                    <a:pt x="3037" y="4946"/>
                    <a:pt x="3132" y="5041"/>
                    <a:pt x="3132" y="5160"/>
                  </a:cubicBezTo>
                  <a:lnTo>
                    <a:pt x="3132" y="10232"/>
                  </a:lnTo>
                  <a:cubicBezTo>
                    <a:pt x="3132" y="10351"/>
                    <a:pt x="3037" y="10435"/>
                    <a:pt x="2918" y="10435"/>
                  </a:cubicBezTo>
                  <a:lnTo>
                    <a:pt x="572" y="10435"/>
                  </a:lnTo>
                  <a:cubicBezTo>
                    <a:pt x="453" y="10435"/>
                    <a:pt x="358" y="10351"/>
                    <a:pt x="358" y="10232"/>
                  </a:cubicBezTo>
                  <a:lnTo>
                    <a:pt x="358" y="6506"/>
                  </a:lnTo>
                  <a:cubicBezTo>
                    <a:pt x="358" y="6410"/>
                    <a:pt x="274" y="6327"/>
                    <a:pt x="179" y="6327"/>
                  </a:cubicBezTo>
                  <a:cubicBezTo>
                    <a:pt x="72" y="6327"/>
                    <a:pt x="1" y="6422"/>
                    <a:pt x="1" y="6506"/>
                  </a:cubicBezTo>
                  <a:lnTo>
                    <a:pt x="1" y="10232"/>
                  </a:lnTo>
                  <a:cubicBezTo>
                    <a:pt x="1" y="10542"/>
                    <a:pt x="251" y="10816"/>
                    <a:pt x="584" y="10816"/>
                  </a:cubicBezTo>
                  <a:lnTo>
                    <a:pt x="2929" y="10816"/>
                  </a:lnTo>
                  <a:cubicBezTo>
                    <a:pt x="3251" y="10816"/>
                    <a:pt x="3513" y="10554"/>
                    <a:pt x="3513" y="10232"/>
                  </a:cubicBezTo>
                  <a:lnTo>
                    <a:pt x="3513" y="9744"/>
                  </a:lnTo>
                  <a:lnTo>
                    <a:pt x="4418" y="10185"/>
                  </a:lnTo>
                  <a:cubicBezTo>
                    <a:pt x="4453" y="10197"/>
                    <a:pt x="4477" y="10197"/>
                    <a:pt x="4513" y="10197"/>
                  </a:cubicBezTo>
                  <a:lnTo>
                    <a:pt x="8025" y="10197"/>
                  </a:lnTo>
                  <a:cubicBezTo>
                    <a:pt x="8132" y="10197"/>
                    <a:pt x="8204" y="10113"/>
                    <a:pt x="8204" y="10018"/>
                  </a:cubicBezTo>
                  <a:cubicBezTo>
                    <a:pt x="8204" y="9923"/>
                    <a:pt x="8109" y="9839"/>
                    <a:pt x="8025" y="9839"/>
                  </a:cubicBezTo>
                  <a:lnTo>
                    <a:pt x="4561" y="9839"/>
                  </a:lnTo>
                  <a:lnTo>
                    <a:pt x="3525" y="9327"/>
                  </a:lnTo>
                  <a:lnTo>
                    <a:pt x="3525" y="5589"/>
                  </a:lnTo>
                  <a:lnTo>
                    <a:pt x="5644" y="2910"/>
                  </a:lnTo>
                  <a:cubicBezTo>
                    <a:pt x="5668" y="2874"/>
                    <a:pt x="5692" y="2839"/>
                    <a:pt x="5692" y="2791"/>
                  </a:cubicBezTo>
                  <a:lnTo>
                    <a:pt x="5692" y="398"/>
                  </a:lnTo>
                  <a:cubicBezTo>
                    <a:pt x="5787" y="379"/>
                    <a:pt x="5924" y="358"/>
                    <a:pt x="6080" y="358"/>
                  </a:cubicBezTo>
                  <a:cubicBezTo>
                    <a:pt x="6313" y="358"/>
                    <a:pt x="6587" y="405"/>
                    <a:pt x="6823" y="576"/>
                  </a:cubicBezTo>
                  <a:cubicBezTo>
                    <a:pt x="7132" y="791"/>
                    <a:pt x="7275" y="1207"/>
                    <a:pt x="7275" y="1803"/>
                  </a:cubicBezTo>
                  <a:lnTo>
                    <a:pt x="7275" y="3755"/>
                  </a:lnTo>
                  <a:cubicBezTo>
                    <a:pt x="7275" y="3862"/>
                    <a:pt x="7370" y="3934"/>
                    <a:pt x="7454" y="3934"/>
                  </a:cubicBezTo>
                  <a:lnTo>
                    <a:pt x="10395" y="3934"/>
                  </a:lnTo>
                  <a:cubicBezTo>
                    <a:pt x="10716" y="3934"/>
                    <a:pt x="10990" y="4208"/>
                    <a:pt x="10990" y="4529"/>
                  </a:cubicBezTo>
                  <a:cubicBezTo>
                    <a:pt x="10990" y="4863"/>
                    <a:pt x="10716" y="5125"/>
                    <a:pt x="10395" y="5125"/>
                  </a:cubicBezTo>
                  <a:lnTo>
                    <a:pt x="8823" y="5125"/>
                  </a:lnTo>
                  <a:cubicBezTo>
                    <a:pt x="8728" y="5125"/>
                    <a:pt x="8644" y="5220"/>
                    <a:pt x="8644" y="5303"/>
                  </a:cubicBezTo>
                  <a:cubicBezTo>
                    <a:pt x="8644" y="5410"/>
                    <a:pt x="8740" y="5482"/>
                    <a:pt x="8823" y="5482"/>
                  </a:cubicBezTo>
                  <a:lnTo>
                    <a:pt x="10228" y="5482"/>
                  </a:lnTo>
                  <a:cubicBezTo>
                    <a:pt x="10538" y="5494"/>
                    <a:pt x="10788" y="5767"/>
                    <a:pt x="10788" y="6077"/>
                  </a:cubicBezTo>
                  <a:cubicBezTo>
                    <a:pt x="10788" y="6399"/>
                    <a:pt x="10526" y="6672"/>
                    <a:pt x="10192" y="6672"/>
                  </a:cubicBezTo>
                  <a:lnTo>
                    <a:pt x="8823" y="6672"/>
                  </a:lnTo>
                  <a:cubicBezTo>
                    <a:pt x="8728" y="6672"/>
                    <a:pt x="8644" y="6768"/>
                    <a:pt x="8644" y="6851"/>
                  </a:cubicBezTo>
                  <a:cubicBezTo>
                    <a:pt x="8644" y="6958"/>
                    <a:pt x="8740" y="7030"/>
                    <a:pt x="8823" y="7030"/>
                  </a:cubicBezTo>
                  <a:lnTo>
                    <a:pt x="10073" y="7030"/>
                  </a:lnTo>
                  <a:cubicBezTo>
                    <a:pt x="10371" y="7053"/>
                    <a:pt x="10597" y="7327"/>
                    <a:pt x="10597" y="7625"/>
                  </a:cubicBezTo>
                  <a:cubicBezTo>
                    <a:pt x="10597" y="7946"/>
                    <a:pt x="10335" y="8220"/>
                    <a:pt x="10002" y="8220"/>
                  </a:cubicBezTo>
                  <a:lnTo>
                    <a:pt x="8823" y="8220"/>
                  </a:lnTo>
                  <a:cubicBezTo>
                    <a:pt x="8728" y="8220"/>
                    <a:pt x="8644" y="8315"/>
                    <a:pt x="8644" y="8399"/>
                  </a:cubicBezTo>
                  <a:cubicBezTo>
                    <a:pt x="8644" y="8506"/>
                    <a:pt x="8740" y="8577"/>
                    <a:pt x="8823" y="8577"/>
                  </a:cubicBezTo>
                  <a:lnTo>
                    <a:pt x="9883" y="8577"/>
                  </a:lnTo>
                  <a:cubicBezTo>
                    <a:pt x="9895" y="8577"/>
                    <a:pt x="9918" y="8589"/>
                    <a:pt x="9918" y="8589"/>
                  </a:cubicBezTo>
                  <a:cubicBezTo>
                    <a:pt x="10192" y="8649"/>
                    <a:pt x="10407" y="8887"/>
                    <a:pt x="10407" y="9185"/>
                  </a:cubicBezTo>
                  <a:cubicBezTo>
                    <a:pt x="10407" y="9518"/>
                    <a:pt x="10133" y="9780"/>
                    <a:pt x="9811" y="9780"/>
                  </a:cubicBezTo>
                  <a:lnTo>
                    <a:pt x="8823" y="9780"/>
                  </a:lnTo>
                  <a:cubicBezTo>
                    <a:pt x="8728" y="9780"/>
                    <a:pt x="8644" y="9875"/>
                    <a:pt x="8644" y="9958"/>
                  </a:cubicBezTo>
                  <a:cubicBezTo>
                    <a:pt x="8644" y="10066"/>
                    <a:pt x="8740" y="10137"/>
                    <a:pt x="8823" y="10137"/>
                  </a:cubicBezTo>
                  <a:lnTo>
                    <a:pt x="9811" y="10137"/>
                  </a:lnTo>
                  <a:cubicBezTo>
                    <a:pt x="10347" y="10137"/>
                    <a:pt x="10776" y="9708"/>
                    <a:pt x="10776" y="9173"/>
                  </a:cubicBezTo>
                  <a:cubicBezTo>
                    <a:pt x="10776" y="8887"/>
                    <a:pt x="10657" y="8637"/>
                    <a:pt x="10466" y="8458"/>
                  </a:cubicBezTo>
                  <a:cubicBezTo>
                    <a:pt x="10764" y="8292"/>
                    <a:pt x="10966" y="7982"/>
                    <a:pt x="10966" y="7613"/>
                  </a:cubicBezTo>
                  <a:cubicBezTo>
                    <a:pt x="10966" y="7327"/>
                    <a:pt x="10847" y="7077"/>
                    <a:pt x="10657" y="6899"/>
                  </a:cubicBezTo>
                  <a:cubicBezTo>
                    <a:pt x="10954" y="6803"/>
                    <a:pt x="11145" y="6482"/>
                    <a:pt x="11145" y="6113"/>
                  </a:cubicBezTo>
                  <a:cubicBezTo>
                    <a:pt x="11145" y="5827"/>
                    <a:pt x="11026" y="5577"/>
                    <a:pt x="10835" y="5398"/>
                  </a:cubicBezTo>
                  <a:cubicBezTo>
                    <a:pt x="11133" y="5232"/>
                    <a:pt x="11347" y="4922"/>
                    <a:pt x="11347" y="4541"/>
                  </a:cubicBezTo>
                  <a:cubicBezTo>
                    <a:pt x="11347" y="4005"/>
                    <a:pt x="10907" y="3577"/>
                    <a:pt x="10371" y="3577"/>
                  </a:cubicBezTo>
                  <a:lnTo>
                    <a:pt x="7621" y="3577"/>
                  </a:lnTo>
                  <a:lnTo>
                    <a:pt x="7621" y="1827"/>
                  </a:lnTo>
                  <a:cubicBezTo>
                    <a:pt x="7621" y="1112"/>
                    <a:pt x="7418" y="588"/>
                    <a:pt x="7013" y="291"/>
                  </a:cubicBezTo>
                  <a:cubicBezTo>
                    <a:pt x="6703" y="61"/>
                    <a:pt x="6332" y="0"/>
                    <a:pt x="60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3" name="Google Shape;15023;p59"/>
            <p:cNvSpPr/>
            <p:nvPr/>
          </p:nvSpPr>
          <p:spPr>
            <a:xfrm>
              <a:off x="6920842" y="2577064"/>
              <a:ext cx="36709" cy="36677"/>
            </a:xfrm>
            <a:custGeom>
              <a:rect b="b" l="l" r="r" t="t"/>
              <a:pathLst>
                <a:path extrusionOk="0" h="1155" w="1156">
                  <a:moveTo>
                    <a:pt x="584" y="369"/>
                  </a:moveTo>
                  <a:cubicBezTo>
                    <a:pt x="703" y="369"/>
                    <a:pt x="787" y="464"/>
                    <a:pt x="787" y="584"/>
                  </a:cubicBezTo>
                  <a:cubicBezTo>
                    <a:pt x="787" y="703"/>
                    <a:pt x="703" y="786"/>
                    <a:pt x="584" y="786"/>
                  </a:cubicBezTo>
                  <a:cubicBezTo>
                    <a:pt x="465" y="786"/>
                    <a:pt x="370" y="703"/>
                    <a:pt x="370" y="584"/>
                  </a:cubicBezTo>
                  <a:cubicBezTo>
                    <a:pt x="370" y="464"/>
                    <a:pt x="453" y="369"/>
                    <a:pt x="584" y="369"/>
                  </a:cubicBezTo>
                  <a:close/>
                  <a:moveTo>
                    <a:pt x="584" y="0"/>
                  </a:moveTo>
                  <a:cubicBezTo>
                    <a:pt x="263" y="0"/>
                    <a:pt x="1" y="250"/>
                    <a:pt x="1" y="584"/>
                  </a:cubicBezTo>
                  <a:cubicBezTo>
                    <a:pt x="1" y="905"/>
                    <a:pt x="251" y="1155"/>
                    <a:pt x="584" y="1155"/>
                  </a:cubicBezTo>
                  <a:cubicBezTo>
                    <a:pt x="906" y="1155"/>
                    <a:pt x="1156" y="905"/>
                    <a:pt x="1156" y="584"/>
                  </a:cubicBezTo>
                  <a:cubicBezTo>
                    <a:pt x="1156" y="250"/>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24" name="Google Shape;15024;p59"/>
          <p:cNvGrpSpPr/>
          <p:nvPr/>
        </p:nvGrpSpPr>
        <p:grpSpPr>
          <a:xfrm>
            <a:off x="7421773" y="2302860"/>
            <a:ext cx="342192" cy="327140"/>
            <a:chOff x="7441465" y="2302860"/>
            <a:chExt cx="342192" cy="327140"/>
          </a:xfrm>
        </p:grpSpPr>
        <p:sp>
          <p:nvSpPr>
            <p:cNvPr id="15025" name="Google Shape;15025;p59"/>
            <p:cNvSpPr/>
            <p:nvPr/>
          </p:nvSpPr>
          <p:spPr>
            <a:xfrm>
              <a:off x="7441465" y="2337727"/>
              <a:ext cx="299862" cy="292273"/>
            </a:xfrm>
            <a:custGeom>
              <a:rect b="b" l="l" r="r" t="t"/>
              <a:pathLst>
                <a:path extrusionOk="0" h="9204" w="9443">
                  <a:moveTo>
                    <a:pt x="8169" y="0"/>
                  </a:moveTo>
                  <a:cubicBezTo>
                    <a:pt x="7835" y="0"/>
                    <a:pt x="7514" y="131"/>
                    <a:pt x="7276" y="370"/>
                  </a:cubicBezTo>
                  <a:lnTo>
                    <a:pt x="6406" y="1251"/>
                  </a:lnTo>
                  <a:cubicBezTo>
                    <a:pt x="6347" y="1310"/>
                    <a:pt x="6347" y="1417"/>
                    <a:pt x="6406" y="1489"/>
                  </a:cubicBezTo>
                  <a:cubicBezTo>
                    <a:pt x="6436" y="1518"/>
                    <a:pt x="6475" y="1533"/>
                    <a:pt x="6517" y="1533"/>
                  </a:cubicBezTo>
                  <a:cubicBezTo>
                    <a:pt x="6558" y="1533"/>
                    <a:pt x="6603" y="1518"/>
                    <a:pt x="6645" y="1489"/>
                  </a:cubicBezTo>
                  <a:lnTo>
                    <a:pt x="7514" y="608"/>
                  </a:lnTo>
                  <a:cubicBezTo>
                    <a:pt x="7692" y="429"/>
                    <a:pt x="7930" y="346"/>
                    <a:pt x="8169" y="346"/>
                  </a:cubicBezTo>
                  <a:cubicBezTo>
                    <a:pt x="8430" y="346"/>
                    <a:pt x="8645" y="453"/>
                    <a:pt x="8823" y="608"/>
                  </a:cubicBezTo>
                  <a:cubicBezTo>
                    <a:pt x="9014" y="786"/>
                    <a:pt x="9097" y="1024"/>
                    <a:pt x="9097" y="1263"/>
                  </a:cubicBezTo>
                  <a:cubicBezTo>
                    <a:pt x="9097" y="1501"/>
                    <a:pt x="8990" y="1739"/>
                    <a:pt x="8823" y="1917"/>
                  </a:cubicBezTo>
                  <a:lnTo>
                    <a:pt x="7621" y="3132"/>
                  </a:lnTo>
                  <a:cubicBezTo>
                    <a:pt x="7502" y="2834"/>
                    <a:pt x="7323" y="2560"/>
                    <a:pt x="7109" y="2334"/>
                  </a:cubicBezTo>
                  <a:cubicBezTo>
                    <a:pt x="6639" y="1870"/>
                    <a:pt x="6022" y="1638"/>
                    <a:pt x="5408" y="1638"/>
                  </a:cubicBezTo>
                  <a:cubicBezTo>
                    <a:pt x="4793" y="1638"/>
                    <a:pt x="4180" y="1870"/>
                    <a:pt x="3716" y="2334"/>
                  </a:cubicBezTo>
                  <a:lnTo>
                    <a:pt x="941" y="5108"/>
                  </a:lnTo>
                  <a:cubicBezTo>
                    <a:pt x="1" y="6049"/>
                    <a:pt x="1" y="7561"/>
                    <a:pt x="941" y="8502"/>
                  </a:cubicBezTo>
                  <a:cubicBezTo>
                    <a:pt x="1406" y="8966"/>
                    <a:pt x="2025" y="9204"/>
                    <a:pt x="2644" y="9204"/>
                  </a:cubicBezTo>
                  <a:cubicBezTo>
                    <a:pt x="3251" y="9204"/>
                    <a:pt x="3870" y="8966"/>
                    <a:pt x="4335" y="8502"/>
                  </a:cubicBezTo>
                  <a:lnTo>
                    <a:pt x="5811" y="7025"/>
                  </a:lnTo>
                  <a:cubicBezTo>
                    <a:pt x="5871" y="6966"/>
                    <a:pt x="5871" y="6858"/>
                    <a:pt x="5811" y="6787"/>
                  </a:cubicBezTo>
                  <a:cubicBezTo>
                    <a:pt x="5783" y="6778"/>
                    <a:pt x="5750" y="6772"/>
                    <a:pt x="5716" y="6772"/>
                  </a:cubicBezTo>
                  <a:cubicBezTo>
                    <a:pt x="5662" y="6772"/>
                    <a:pt x="5605" y="6786"/>
                    <a:pt x="5561" y="6823"/>
                  </a:cubicBezTo>
                  <a:lnTo>
                    <a:pt x="4085" y="8299"/>
                  </a:lnTo>
                  <a:cubicBezTo>
                    <a:pt x="3692" y="8680"/>
                    <a:pt x="3180" y="8906"/>
                    <a:pt x="2620" y="8906"/>
                  </a:cubicBezTo>
                  <a:cubicBezTo>
                    <a:pt x="2073" y="8906"/>
                    <a:pt x="1549" y="8692"/>
                    <a:pt x="1168" y="8299"/>
                  </a:cubicBezTo>
                  <a:cubicBezTo>
                    <a:pt x="358" y="7489"/>
                    <a:pt x="358" y="6180"/>
                    <a:pt x="1168" y="5358"/>
                  </a:cubicBezTo>
                  <a:lnTo>
                    <a:pt x="3930" y="2596"/>
                  </a:lnTo>
                  <a:cubicBezTo>
                    <a:pt x="4323" y="2203"/>
                    <a:pt x="4847" y="1977"/>
                    <a:pt x="5394" y="1977"/>
                  </a:cubicBezTo>
                  <a:cubicBezTo>
                    <a:pt x="5942" y="1977"/>
                    <a:pt x="6466" y="2191"/>
                    <a:pt x="6847" y="2596"/>
                  </a:cubicBezTo>
                  <a:cubicBezTo>
                    <a:pt x="7073" y="2822"/>
                    <a:pt x="7252" y="3096"/>
                    <a:pt x="7359" y="3394"/>
                  </a:cubicBezTo>
                  <a:lnTo>
                    <a:pt x="6049" y="4703"/>
                  </a:lnTo>
                  <a:cubicBezTo>
                    <a:pt x="5871" y="4882"/>
                    <a:pt x="5633" y="4977"/>
                    <a:pt x="5394" y="4977"/>
                  </a:cubicBezTo>
                  <a:cubicBezTo>
                    <a:pt x="5156" y="4977"/>
                    <a:pt x="4918" y="4870"/>
                    <a:pt x="4740" y="4703"/>
                  </a:cubicBezTo>
                  <a:cubicBezTo>
                    <a:pt x="4644" y="4620"/>
                    <a:pt x="4573" y="4513"/>
                    <a:pt x="4525" y="4394"/>
                  </a:cubicBezTo>
                  <a:cubicBezTo>
                    <a:pt x="4507" y="4321"/>
                    <a:pt x="4440" y="4290"/>
                    <a:pt x="4378" y="4290"/>
                  </a:cubicBezTo>
                  <a:cubicBezTo>
                    <a:pt x="4359" y="4290"/>
                    <a:pt x="4340" y="4293"/>
                    <a:pt x="4323" y="4299"/>
                  </a:cubicBezTo>
                  <a:cubicBezTo>
                    <a:pt x="4239" y="4334"/>
                    <a:pt x="4204" y="4441"/>
                    <a:pt x="4228" y="4513"/>
                  </a:cubicBezTo>
                  <a:cubicBezTo>
                    <a:pt x="4287" y="4680"/>
                    <a:pt x="4394" y="4811"/>
                    <a:pt x="4513" y="4930"/>
                  </a:cubicBezTo>
                  <a:cubicBezTo>
                    <a:pt x="4751" y="5168"/>
                    <a:pt x="5061" y="5299"/>
                    <a:pt x="5406" y="5299"/>
                  </a:cubicBezTo>
                  <a:cubicBezTo>
                    <a:pt x="5752" y="5299"/>
                    <a:pt x="6061" y="5168"/>
                    <a:pt x="6299" y="4930"/>
                  </a:cubicBezTo>
                  <a:lnTo>
                    <a:pt x="9062" y="2155"/>
                  </a:lnTo>
                  <a:cubicBezTo>
                    <a:pt x="9300" y="1917"/>
                    <a:pt x="9443" y="1608"/>
                    <a:pt x="9443" y="1263"/>
                  </a:cubicBezTo>
                  <a:cubicBezTo>
                    <a:pt x="9443" y="929"/>
                    <a:pt x="9300" y="608"/>
                    <a:pt x="9062" y="370"/>
                  </a:cubicBezTo>
                  <a:cubicBezTo>
                    <a:pt x="8823" y="131"/>
                    <a:pt x="8514" y="0"/>
                    <a:pt x="8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6" name="Google Shape;15026;p59"/>
            <p:cNvSpPr/>
            <p:nvPr/>
          </p:nvSpPr>
          <p:spPr>
            <a:xfrm>
              <a:off x="7484588" y="2302860"/>
              <a:ext cx="299069" cy="293130"/>
            </a:xfrm>
            <a:custGeom>
              <a:rect b="b" l="l" r="r" t="t"/>
              <a:pathLst>
                <a:path extrusionOk="0" h="9231" w="9418">
                  <a:moveTo>
                    <a:pt x="6805" y="0"/>
                  </a:moveTo>
                  <a:cubicBezTo>
                    <a:pt x="6191" y="0"/>
                    <a:pt x="5578" y="235"/>
                    <a:pt x="5108" y="706"/>
                  </a:cubicBezTo>
                  <a:lnTo>
                    <a:pt x="3632" y="2170"/>
                  </a:lnTo>
                  <a:cubicBezTo>
                    <a:pt x="3572" y="2230"/>
                    <a:pt x="3572" y="2337"/>
                    <a:pt x="3632" y="2408"/>
                  </a:cubicBezTo>
                  <a:cubicBezTo>
                    <a:pt x="3661" y="2438"/>
                    <a:pt x="3703" y="2453"/>
                    <a:pt x="3746" y="2453"/>
                  </a:cubicBezTo>
                  <a:cubicBezTo>
                    <a:pt x="3789" y="2453"/>
                    <a:pt x="3834" y="2438"/>
                    <a:pt x="3870" y="2408"/>
                  </a:cubicBezTo>
                  <a:lnTo>
                    <a:pt x="5346" y="944"/>
                  </a:lnTo>
                  <a:cubicBezTo>
                    <a:pt x="5745" y="539"/>
                    <a:pt x="6272" y="336"/>
                    <a:pt x="6802" y="336"/>
                  </a:cubicBezTo>
                  <a:cubicBezTo>
                    <a:pt x="7331" y="336"/>
                    <a:pt x="7864" y="539"/>
                    <a:pt x="8275" y="944"/>
                  </a:cubicBezTo>
                  <a:cubicBezTo>
                    <a:pt x="9085" y="1741"/>
                    <a:pt x="9085" y="3051"/>
                    <a:pt x="8275" y="3873"/>
                  </a:cubicBezTo>
                  <a:lnTo>
                    <a:pt x="5513" y="6635"/>
                  </a:lnTo>
                  <a:cubicBezTo>
                    <a:pt x="5120" y="7028"/>
                    <a:pt x="4596" y="7254"/>
                    <a:pt x="4048" y="7254"/>
                  </a:cubicBezTo>
                  <a:cubicBezTo>
                    <a:pt x="3501" y="7254"/>
                    <a:pt x="2977" y="7040"/>
                    <a:pt x="2596" y="6635"/>
                  </a:cubicBezTo>
                  <a:cubicBezTo>
                    <a:pt x="2370" y="6421"/>
                    <a:pt x="2191" y="6135"/>
                    <a:pt x="2084" y="5837"/>
                  </a:cubicBezTo>
                  <a:lnTo>
                    <a:pt x="3393" y="4527"/>
                  </a:lnTo>
                  <a:cubicBezTo>
                    <a:pt x="3572" y="4349"/>
                    <a:pt x="3810" y="4254"/>
                    <a:pt x="4048" y="4254"/>
                  </a:cubicBezTo>
                  <a:cubicBezTo>
                    <a:pt x="4286" y="4254"/>
                    <a:pt x="4525" y="4361"/>
                    <a:pt x="4703" y="4527"/>
                  </a:cubicBezTo>
                  <a:cubicBezTo>
                    <a:pt x="4798" y="4611"/>
                    <a:pt x="4870" y="4718"/>
                    <a:pt x="4917" y="4837"/>
                  </a:cubicBezTo>
                  <a:cubicBezTo>
                    <a:pt x="4936" y="4910"/>
                    <a:pt x="5002" y="4941"/>
                    <a:pt x="5065" y="4941"/>
                  </a:cubicBezTo>
                  <a:cubicBezTo>
                    <a:pt x="5084" y="4941"/>
                    <a:pt x="5103" y="4938"/>
                    <a:pt x="5120" y="4932"/>
                  </a:cubicBezTo>
                  <a:cubicBezTo>
                    <a:pt x="5215" y="4897"/>
                    <a:pt x="5239" y="4789"/>
                    <a:pt x="5215" y="4718"/>
                  </a:cubicBezTo>
                  <a:cubicBezTo>
                    <a:pt x="5156" y="4551"/>
                    <a:pt x="5048" y="4420"/>
                    <a:pt x="4929" y="4301"/>
                  </a:cubicBezTo>
                  <a:cubicBezTo>
                    <a:pt x="4691" y="4063"/>
                    <a:pt x="4382" y="3932"/>
                    <a:pt x="4036" y="3932"/>
                  </a:cubicBezTo>
                  <a:cubicBezTo>
                    <a:pt x="3691" y="3932"/>
                    <a:pt x="3382" y="4063"/>
                    <a:pt x="3143" y="4301"/>
                  </a:cubicBezTo>
                  <a:lnTo>
                    <a:pt x="1786" y="5659"/>
                  </a:lnTo>
                  <a:cubicBezTo>
                    <a:pt x="1762" y="5670"/>
                    <a:pt x="1738" y="5682"/>
                    <a:pt x="1727" y="5718"/>
                  </a:cubicBezTo>
                  <a:lnTo>
                    <a:pt x="369" y="7075"/>
                  </a:lnTo>
                  <a:cubicBezTo>
                    <a:pt x="131" y="7314"/>
                    <a:pt x="0" y="7623"/>
                    <a:pt x="0" y="7968"/>
                  </a:cubicBezTo>
                  <a:cubicBezTo>
                    <a:pt x="0" y="8302"/>
                    <a:pt x="131" y="8623"/>
                    <a:pt x="369" y="8861"/>
                  </a:cubicBezTo>
                  <a:cubicBezTo>
                    <a:pt x="607" y="9099"/>
                    <a:pt x="929" y="9230"/>
                    <a:pt x="1262" y="9230"/>
                  </a:cubicBezTo>
                  <a:cubicBezTo>
                    <a:pt x="1608" y="9230"/>
                    <a:pt x="1917" y="9099"/>
                    <a:pt x="2155" y="8861"/>
                  </a:cubicBezTo>
                  <a:lnTo>
                    <a:pt x="3036" y="7980"/>
                  </a:lnTo>
                  <a:cubicBezTo>
                    <a:pt x="3096" y="7921"/>
                    <a:pt x="3096" y="7814"/>
                    <a:pt x="3036" y="7742"/>
                  </a:cubicBezTo>
                  <a:cubicBezTo>
                    <a:pt x="3006" y="7712"/>
                    <a:pt x="2965" y="7697"/>
                    <a:pt x="2922" y="7697"/>
                  </a:cubicBezTo>
                  <a:cubicBezTo>
                    <a:pt x="2879" y="7697"/>
                    <a:pt x="2834" y="7712"/>
                    <a:pt x="2798" y="7742"/>
                  </a:cubicBezTo>
                  <a:lnTo>
                    <a:pt x="1917" y="8623"/>
                  </a:lnTo>
                  <a:cubicBezTo>
                    <a:pt x="1738" y="8802"/>
                    <a:pt x="1500" y="8885"/>
                    <a:pt x="1262" y="8885"/>
                  </a:cubicBezTo>
                  <a:cubicBezTo>
                    <a:pt x="1012" y="8885"/>
                    <a:pt x="786" y="8778"/>
                    <a:pt x="607" y="8623"/>
                  </a:cubicBezTo>
                  <a:cubicBezTo>
                    <a:pt x="429" y="8445"/>
                    <a:pt x="345" y="8206"/>
                    <a:pt x="345" y="7968"/>
                  </a:cubicBezTo>
                  <a:cubicBezTo>
                    <a:pt x="345" y="7706"/>
                    <a:pt x="453" y="7492"/>
                    <a:pt x="607" y="7314"/>
                  </a:cubicBezTo>
                  <a:lnTo>
                    <a:pt x="1822" y="6099"/>
                  </a:lnTo>
                  <a:cubicBezTo>
                    <a:pt x="1941" y="6397"/>
                    <a:pt x="2119" y="6671"/>
                    <a:pt x="2334" y="6897"/>
                  </a:cubicBezTo>
                  <a:cubicBezTo>
                    <a:pt x="2786" y="7337"/>
                    <a:pt x="3393" y="7587"/>
                    <a:pt x="4036" y="7587"/>
                  </a:cubicBezTo>
                  <a:cubicBezTo>
                    <a:pt x="4679" y="7587"/>
                    <a:pt x="5287" y="7337"/>
                    <a:pt x="5727" y="6897"/>
                  </a:cubicBezTo>
                  <a:lnTo>
                    <a:pt x="8501" y="4123"/>
                  </a:lnTo>
                  <a:cubicBezTo>
                    <a:pt x="9418" y="3158"/>
                    <a:pt x="9418" y="1634"/>
                    <a:pt x="8501" y="706"/>
                  </a:cubicBezTo>
                  <a:cubicBezTo>
                    <a:pt x="8031" y="235"/>
                    <a:pt x="7418" y="0"/>
                    <a:pt x="68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27" name="Google Shape;15027;p59"/>
          <p:cNvGrpSpPr/>
          <p:nvPr/>
        </p:nvGrpSpPr>
        <p:grpSpPr>
          <a:xfrm>
            <a:off x="7969991" y="2350207"/>
            <a:ext cx="332761" cy="234066"/>
            <a:chOff x="7989683" y="2350207"/>
            <a:chExt cx="332761" cy="234066"/>
          </a:xfrm>
        </p:grpSpPr>
        <p:sp>
          <p:nvSpPr>
            <p:cNvPr id="15028" name="Google Shape;15028;p59"/>
            <p:cNvSpPr/>
            <p:nvPr/>
          </p:nvSpPr>
          <p:spPr>
            <a:xfrm>
              <a:off x="8258902" y="2396188"/>
              <a:ext cx="29119" cy="22101"/>
            </a:xfrm>
            <a:custGeom>
              <a:rect b="b" l="l" r="r" t="t"/>
              <a:pathLst>
                <a:path extrusionOk="0" h="696" w="917">
                  <a:moveTo>
                    <a:pt x="165" y="0"/>
                  </a:moveTo>
                  <a:cubicBezTo>
                    <a:pt x="114" y="0"/>
                    <a:pt x="64" y="22"/>
                    <a:pt x="36" y="64"/>
                  </a:cubicBezTo>
                  <a:cubicBezTo>
                    <a:pt x="0" y="148"/>
                    <a:pt x="12" y="243"/>
                    <a:pt x="84" y="291"/>
                  </a:cubicBezTo>
                  <a:cubicBezTo>
                    <a:pt x="262" y="410"/>
                    <a:pt x="441" y="529"/>
                    <a:pt x="631" y="660"/>
                  </a:cubicBezTo>
                  <a:cubicBezTo>
                    <a:pt x="667" y="684"/>
                    <a:pt x="691" y="695"/>
                    <a:pt x="726" y="695"/>
                  </a:cubicBezTo>
                  <a:cubicBezTo>
                    <a:pt x="762" y="695"/>
                    <a:pt x="834" y="660"/>
                    <a:pt x="857" y="624"/>
                  </a:cubicBezTo>
                  <a:cubicBezTo>
                    <a:pt x="917" y="565"/>
                    <a:pt x="893" y="457"/>
                    <a:pt x="810" y="398"/>
                  </a:cubicBezTo>
                  <a:cubicBezTo>
                    <a:pt x="619" y="267"/>
                    <a:pt x="441" y="148"/>
                    <a:pt x="262" y="29"/>
                  </a:cubicBezTo>
                  <a:cubicBezTo>
                    <a:pt x="234" y="10"/>
                    <a:pt x="199"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9" name="Google Shape;15029;p59"/>
            <p:cNvSpPr/>
            <p:nvPr/>
          </p:nvSpPr>
          <p:spPr>
            <a:xfrm>
              <a:off x="8051320" y="2350207"/>
              <a:ext cx="194753" cy="49919"/>
            </a:xfrm>
            <a:custGeom>
              <a:rect b="b" l="l" r="r" t="t"/>
              <a:pathLst>
                <a:path extrusionOk="0" h="1572" w="6133">
                  <a:moveTo>
                    <a:pt x="3299" y="0"/>
                  </a:moveTo>
                  <a:cubicBezTo>
                    <a:pt x="2501" y="0"/>
                    <a:pt x="1441" y="417"/>
                    <a:pt x="108" y="1274"/>
                  </a:cubicBezTo>
                  <a:cubicBezTo>
                    <a:pt x="24" y="1322"/>
                    <a:pt x="1" y="1429"/>
                    <a:pt x="60" y="1501"/>
                  </a:cubicBezTo>
                  <a:cubicBezTo>
                    <a:pt x="84" y="1548"/>
                    <a:pt x="144" y="1572"/>
                    <a:pt x="191" y="1572"/>
                  </a:cubicBezTo>
                  <a:cubicBezTo>
                    <a:pt x="227" y="1572"/>
                    <a:pt x="251" y="1560"/>
                    <a:pt x="286" y="1548"/>
                  </a:cubicBezTo>
                  <a:cubicBezTo>
                    <a:pt x="1572" y="727"/>
                    <a:pt x="2560" y="322"/>
                    <a:pt x="3299" y="322"/>
                  </a:cubicBezTo>
                  <a:cubicBezTo>
                    <a:pt x="3954" y="322"/>
                    <a:pt x="4787" y="643"/>
                    <a:pt x="5859" y="1262"/>
                  </a:cubicBezTo>
                  <a:cubicBezTo>
                    <a:pt x="5885" y="1277"/>
                    <a:pt x="5912" y="1284"/>
                    <a:pt x="5939" y="1284"/>
                  </a:cubicBezTo>
                  <a:cubicBezTo>
                    <a:pt x="5997" y="1284"/>
                    <a:pt x="6052" y="1252"/>
                    <a:pt x="6085" y="1203"/>
                  </a:cubicBezTo>
                  <a:cubicBezTo>
                    <a:pt x="6132" y="1131"/>
                    <a:pt x="6097" y="1024"/>
                    <a:pt x="6025" y="977"/>
                  </a:cubicBezTo>
                  <a:cubicBezTo>
                    <a:pt x="4906" y="322"/>
                    <a:pt x="4013" y="0"/>
                    <a:pt x="3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0" name="Google Shape;15030;p59"/>
            <p:cNvSpPr/>
            <p:nvPr/>
          </p:nvSpPr>
          <p:spPr>
            <a:xfrm>
              <a:off x="7989683" y="2378183"/>
              <a:ext cx="332761" cy="206090"/>
            </a:xfrm>
            <a:custGeom>
              <a:rect b="b" l="l" r="r" t="t"/>
              <a:pathLst>
                <a:path extrusionOk="0" h="6490" w="10479">
                  <a:moveTo>
                    <a:pt x="5240" y="334"/>
                  </a:moveTo>
                  <a:cubicBezTo>
                    <a:pt x="6597" y="334"/>
                    <a:pt x="9276" y="2453"/>
                    <a:pt x="10086" y="3096"/>
                  </a:cubicBezTo>
                  <a:cubicBezTo>
                    <a:pt x="10121" y="3132"/>
                    <a:pt x="10157" y="3179"/>
                    <a:pt x="10157" y="3239"/>
                  </a:cubicBezTo>
                  <a:cubicBezTo>
                    <a:pt x="10157" y="3298"/>
                    <a:pt x="10121" y="3346"/>
                    <a:pt x="10086" y="3394"/>
                  </a:cubicBezTo>
                  <a:cubicBezTo>
                    <a:pt x="9288" y="4025"/>
                    <a:pt x="6597" y="6144"/>
                    <a:pt x="5240" y="6144"/>
                  </a:cubicBezTo>
                  <a:cubicBezTo>
                    <a:pt x="3894" y="6144"/>
                    <a:pt x="1215" y="4025"/>
                    <a:pt x="406" y="3394"/>
                  </a:cubicBezTo>
                  <a:cubicBezTo>
                    <a:pt x="358" y="3346"/>
                    <a:pt x="334" y="3298"/>
                    <a:pt x="334" y="3239"/>
                  </a:cubicBezTo>
                  <a:cubicBezTo>
                    <a:pt x="334" y="3179"/>
                    <a:pt x="358" y="3120"/>
                    <a:pt x="406" y="3096"/>
                  </a:cubicBezTo>
                  <a:cubicBezTo>
                    <a:pt x="1192" y="2453"/>
                    <a:pt x="3894" y="334"/>
                    <a:pt x="5240" y="334"/>
                  </a:cubicBezTo>
                  <a:close/>
                  <a:moveTo>
                    <a:pt x="5240" y="0"/>
                  </a:moveTo>
                  <a:cubicBezTo>
                    <a:pt x="3811" y="0"/>
                    <a:pt x="1239" y="1977"/>
                    <a:pt x="191" y="2822"/>
                  </a:cubicBezTo>
                  <a:cubicBezTo>
                    <a:pt x="84" y="2929"/>
                    <a:pt x="1" y="3072"/>
                    <a:pt x="1" y="3239"/>
                  </a:cubicBezTo>
                  <a:cubicBezTo>
                    <a:pt x="1" y="3406"/>
                    <a:pt x="84" y="3548"/>
                    <a:pt x="191" y="3656"/>
                  </a:cubicBezTo>
                  <a:cubicBezTo>
                    <a:pt x="1239" y="4501"/>
                    <a:pt x="3811" y="6489"/>
                    <a:pt x="5240" y="6489"/>
                  </a:cubicBezTo>
                  <a:cubicBezTo>
                    <a:pt x="6657" y="6489"/>
                    <a:pt x="9252" y="4501"/>
                    <a:pt x="10288" y="3656"/>
                  </a:cubicBezTo>
                  <a:cubicBezTo>
                    <a:pt x="10407" y="3548"/>
                    <a:pt x="10478" y="3406"/>
                    <a:pt x="10478" y="3239"/>
                  </a:cubicBezTo>
                  <a:cubicBezTo>
                    <a:pt x="10478" y="3072"/>
                    <a:pt x="10407" y="2929"/>
                    <a:pt x="10288" y="2822"/>
                  </a:cubicBezTo>
                  <a:cubicBezTo>
                    <a:pt x="9252" y="1977"/>
                    <a:pt x="6668" y="0"/>
                    <a:pt x="52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1" name="Google Shape;15031;p59"/>
            <p:cNvSpPr/>
            <p:nvPr/>
          </p:nvSpPr>
          <p:spPr>
            <a:xfrm>
              <a:off x="8081201" y="2405746"/>
              <a:ext cx="151598" cy="149884"/>
            </a:xfrm>
            <a:custGeom>
              <a:rect b="b" l="l" r="r" t="t"/>
              <a:pathLst>
                <a:path extrusionOk="0" h="4720" w="4774">
                  <a:moveTo>
                    <a:pt x="2351" y="1"/>
                  </a:moveTo>
                  <a:cubicBezTo>
                    <a:pt x="2329" y="1"/>
                    <a:pt x="2308" y="1"/>
                    <a:pt x="2286" y="2"/>
                  </a:cubicBezTo>
                  <a:cubicBezTo>
                    <a:pt x="1048" y="49"/>
                    <a:pt x="36" y="1049"/>
                    <a:pt x="12" y="2288"/>
                  </a:cubicBezTo>
                  <a:cubicBezTo>
                    <a:pt x="0" y="2907"/>
                    <a:pt x="203" y="3478"/>
                    <a:pt x="572" y="3907"/>
                  </a:cubicBezTo>
                  <a:cubicBezTo>
                    <a:pt x="602" y="3943"/>
                    <a:pt x="646" y="3960"/>
                    <a:pt x="691" y="3960"/>
                  </a:cubicBezTo>
                  <a:cubicBezTo>
                    <a:pt x="735" y="3960"/>
                    <a:pt x="780" y="3943"/>
                    <a:pt x="810" y="3907"/>
                  </a:cubicBezTo>
                  <a:cubicBezTo>
                    <a:pt x="869" y="3847"/>
                    <a:pt x="869" y="3740"/>
                    <a:pt x="810" y="3681"/>
                  </a:cubicBezTo>
                  <a:cubicBezTo>
                    <a:pt x="488" y="3312"/>
                    <a:pt x="310" y="2800"/>
                    <a:pt x="322" y="2264"/>
                  </a:cubicBezTo>
                  <a:cubicBezTo>
                    <a:pt x="369" y="1228"/>
                    <a:pt x="1215" y="383"/>
                    <a:pt x="2262" y="335"/>
                  </a:cubicBezTo>
                  <a:cubicBezTo>
                    <a:pt x="2297" y="333"/>
                    <a:pt x="2332" y="332"/>
                    <a:pt x="2366" y="332"/>
                  </a:cubicBezTo>
                  <a:cubicBezTo>
                    <a:pt x="3487" y="332"/>
                    <a:pt x="4416" y="1263"/>
                    <a:pt x="4382" y="2407"/>
                  </a:cubicBezTo>
                  <a:cubicBezTo>
                    <a:pt x="4370" y="3478"/>
                    <a:pt x="3489" y="4347"/>
                    <a:pt x="2417" y="4395"/>
                  </a:cubicBezTo>
                  <a:cubicBezTo>
                    <a:pt x="2394" y="4396"/>
                    <a:pt x="2371" y="4396"/>
                    <a:pt x="2348" y="4396"/>
                  </a:cubicBezTo>
                  <a:cubicBezTo>
                    <a:pt x="2003" y="4396"/>
                    <a:pt x="1671" y="4313"/>
                    <a:pt x="1381" y="4157"/>
                  </a:cubicBezTo>
                  <a:cubicBezTo>
                    <a:pt x="1355" y="4141"/>
                    <a:pt x="1323" y="4132"/>
                    <a:pt x="1290" y="4132"/>
                  </a:cubicBezTo>
                  <a:cubicBezTo>
                    <a:pt x="1248" y="4132"/>
                    <a:pt x="1206" y="4147"/>
                    <a:pt x="1179" y="4181"/>
                  </a:cubicBezTo>
                  <a:cubicBezTo>
                    <a:pt x="1108" y="4264"/>
                    <a:pt x="1119" y="4395"/>
                    <a:pt x="1227" y="4443"/>
                  </a:cubicBezTo>
                  <a:cubicBezTo>
                    <a:pt x="1540" y="4615"/>
                    <a:pt x="1902" y="4720"/>
                    <a:pt x="2287" y="4720"/>
                  </a:cubicBezTo>
                  <a:cubicBezTo>
                    <a:pt x="2326" y="4720"/>
                    <a:pt x="2366" y="4719"/>
                    <a:pt x="2405" y="4716"/>
                  </a:cubicBezTo>
                  <a:cubicBezTo>
                    <a:pt x="3655" y="4693"/>
                    <a:pt x="4679" y="3681"/>
                    <a:pt x="4715" y="2442"/>
                  </a:cubicBezTo>
                  <a:cubicBezTo>
                    <a:pt x="4774" y="1095"/>
                    <a:pt x="3690" y="1"/>
                    <a:pt x="23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2" name="Google Shape;15032;p59"/>
            <p:cNvSpPr/>
            <p:nvPr/>
          </p:nvSpPr>
          <p:spPr>
            <a:xfrm>
              <a:off x="8115973" y="2440550"/>
              <a:ext cx="80562" cy="80213"/>
            </a:xfrm>
            <a:custGeom>
              <a:rect b="b" l="l" r="r" t="t"/>
              <a:pathLst>
                <a:path extrusionOk="0" h="2526" w="2537">
                  <a:moveTo>
                    <a:pt x="1263" y="1"/>
                  </a:moveTo>
                  <a:cubicBezTo>
                    <a:pt x="572" y="1"/>
                    <a:pt x="1" y="561"/>
                    <a:pt x="1" y="1263"/>
                  </a:cubicBezTo>
                  <a:cubicBezTo>
                    <a:pt x="1" y="1965"/>
                    <a:pt x="572" y="2525"/>
                    <a:pt x="1263" y="2525"/>
                  </a:cubicBezTo>
                  <a:cubicBezTo>
                    <a:pt x="1965" y="2525"/>
                    <a:pt x="2537" y="1965"/>
                    <a:pt x="2537" y="1263"/>
                  </a:cubicBezTo>
                  <a:cubicBezTo>
                    <a:pt x="2537" y="1168"/>
                    <a:pt x="2453" y="1096"/>
                    <a:pt x="2370" y="1096"/>
                  </a:cubicBezTo>
                  <a:cubicBezTo>
                    <a:pt x="2275" y="1096"/>
                    <a:pt x="2203" y="1168"/>
                    <a:pt x="2203" y="1263"/>
                  </a:cubicBezTo>
                  <a:cubicBezTo>
                    <a:pt x="2203" y="1787"/>
                    <a:pt x="1787" y="2204"/>
                    <a:pt x="1263" y="2204"/>
                  </a:cubicBezTo>
                  <a:cubicBezTo>
                    <a:pt x="751" y="2204"/>
                    <a:pt x="334" y="1787"/>
                    <a:pt x="334" y="1263"/>
                  </a:cubicBezTo>
                  <a:cubicBezTo>
                    <a:pt x="334" y="739"/>
                    <a:pt x="751" y="322"/>
                    <a:pt x="1263" y="322"/>
                  </a:cubicBezTo>
                  <a:cubicBezTo>
                    <a:pt x="1358" y="322"/>
                    <a:pt x="1429" y="251"/>
                    <a:pt x="1429" y="156"/>
                  </a:cubicBezTo>
                  <a:cubicBezTo>
                    <a:pt x="1429" y="72"/>
                    <a:pt x="1358"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3" name="Google Shape;15033;p59"/>
            <p:cNvSpPr/>
            <p:nvPr/>
          </p:nvSpPr>
          <p:spPr>
            <a:xfrm>
              <a:off x="8164749" y="2447377"/>
              <a:ext cx="24610" cy="24610"/>
            </a:xfrm>
            <a:custGeom>
              <a:rect b="b" l="l" r="r" t="t"/>
              <a:pathLst>
                <a:path extrusionOk="0" h="775" w="775">
                  <a:moveTo>
                    <a:pt x="382" y="0"/>
                  </a:moveTo>
                  <a:cubicBezTo>
                    <a:pt x="179" y="0"/>
                    <a:pt x="1" y="179"/>
                    <a:pt x="1" y="393"/>
                  </a:cubicBezTo>
                  <a:cubicBezTo>
                    <a:pt x="1" y="596"/>
                    <a:pt x="179" y="774"/>
                    <a:pt x="382" y="774"/>
                  </a:cubicBezTo>
                  <a:cubicBezTo>
                    <a:pt x="596" y="774"/>
                    <a:pt x="774" y="596"/>
                    <a:pt x="774" y="393"/>
                  </a:cubicBezTo>
                  <a:cubicBezTo>
                    <a:pt x="774" y="179"/>
                    <a:pt x="608" y="0"/>
                    <a:pt x="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34" name="Google Shape;15034;p59"/>
          <p:cNvGrpSpPr/>
          <p:nvPr/>
        </p:nvGrpSpPr>
        <p:grpSpPr>
          <a:xfrm>
            <a:off x="5803602" y="2309751"/>
            <a:ext cx="315327" cy="314978"/>
            <a:chOff x="5823294" y="2309751"/>
            <a:chExt cx="315327" cy="314978"/>
          </a:xfrm>
        </p:grpSpPr>
        <p:sp>
          <p:nvSpPr>
            <p:cNvPr id="15035" name="Google Shape;15035;p59"/>
            <p:cNvSpPr/>
            <p:nvPr/>
          </p:nvSpPr>
          <p:spPr>
            <a:xfrm>
              <a:off x="5823294" y="2309751"/>
              <a:ext cx="315327" cy="314978"/>
            </a:xfrm>
            <a:custGeom>
              <a:rect b="b" l="l" r="r" t="t"/>
              <a:pathLst>
                <a:path extrusionOk="0" h="9919" w="9930">
                  <a:moveTo>
                    <a:pt x="4953" y="0"/>
                  </a:moveTo>
                  <a:cubicBezTo>
                    <a:pt x="3632" y="0"/>
                    <a:pt x="2381" y="524"/>
                    <a:pt x="1465" y="1465"/>
                  </a:cubicBezTo>
                  <a:cubicBezTo>
                    <a:pt x="524" y="2405"/>
                    <a:pt x="0" y="3656"/>
                    <a:pt x="0" y="4965"/>
                  </a:cubicBezTo>
                  <a:cubicBezTo>
                    <a:pt x="0" y="6275"/>
                    <a:pt x="524" y="7537"/>
                    <a:pt x="1465" y="8466"/>
                  </a:cubicBezTo>
                  <a:cubicBezTo>
                    <a:pt x="2393" y="9394"/>
                    <a:pt x="3643" y="9918"/>
                    <a:pt x="4953" y="9918"/>
                  </a:cubicBezTo>
                  <a:cubicBezTo>
                    <a:pt x="6263" y="9918"/>
                    <a:pt x="7537" y="9394"/>
                    <a:pt x="8454" y="8466"/>
                  </a:cubicBezTo>
                  <a:cubicBezTo>
                    <a:pt x="9394" y="7525"/>
                    <a:pt x="9918" y="6275"/>
                    <a:pt x="9918" y="4965"/>
                  </a:cubicBezTo>
                  <a:cubicBezTo>
                    <a:pt x="9930" y="4858"/>
                    <a:pt x="9930" y="4775"/>
                    <a:pt x="9930" y="4680"/>
                  </a:cubicBezTo>
                  <a:cubicBezTo>
                    <a:pt x="9930" y="4613"/>
                    <a:pt x="9869" y="4547"/>
                    <a:pt x="9803" y="4547"/>
                  </a:cubicBezTo>
                  <a:cubicBezTo>
                    <a:pt x="9798" y="4547"/>
                    <a:pt x="9792" y="4548"/>
                    <a:pt x="9787" y="4549"/>
                  </a:cubicBezTo>
                  <a:cubicBezTo>
                    <a:pt x="9704" y="4549"/>
                    <a:pt x="9632" y="4620"/>
                    <a:pt x="9644" y="4691"/>
                  </a:cubicBezTo>
                  <a:lnTo>
                    <a:pt x="9644" y="4953"/>
                  </a:lnTo>
                  <a:cubicBezTo>
                    <a:pt x="9644" y="6204"/>
                    <a:pt x="9156" y="7358"/>
                    <a:pt x="8275" y="8251"/>
                  </a:cubicBezTo>
                  <a:cubicBezTo>
                    <a:pt x="7394" y="9144"/>
                    <a:pt x="6227" y="9621"/>
                    <a:pt x="4977" y="9621"/>
                  </a:cubicBezTo>
                  <a:cubicBezTo>
                    <a:pt x="3727" y="9621"/>
                    <a:pt x="2560" y="9132"/>
                    <a:pt x="1667" y="8251"/>
                  </a:cubicBezTo>
                  <a:cubicBezTo>
                    <a:pt x="774" y="7370"/>
                    <a:pt x="298" y="6204"/>
                    <a:pt x="298" y="4953"/>
                  </a:cubicBezTo>
                  <a:cubicBezTo>
                    <a:pt x="298" y="3703"/>
                    <a:pt x="786" y="2536"/>
                    <a:pt x="1667" y="1643"/>
                  </a:cubicBezTo>
                  <a:cubicBezTo>
                    <a:pt x="2548" y="750"/>
                    <a:pt x="3727" y="274"/>
                    <a:pt x="4977" y="274"/>
                  </a:cubicBezTo>
                  <a:cubicBezTo>
                    <a:pt x="6072" y="274"/>
                    <a:pt x="7144" y="667"/>
                    <a:pt x="7977" y="1382"/>
                  </a:cubicBezTo>
                  <a:cubicBezTo>
                    <a:pt x="8811" y="2072"/>
                    <a:pt x="9382" y="3048"/>
                    <a:pt x="9561" y="4120"/>
                  </a:cubicBezTo>
                  <a:cubicBezTo>
                    <a:pt x="9572" y="4185"/>
                    <a:pt x="9632" y="4241"/>
                    <a:pt x="9697" y="4241"/>
                  </a:cubicBezTo>
                  <a:cubicBezTo>
                    <a:pt x="9703" y="4241"/>
                    <a:pt x="9709" y="4240"/>
                    <a:pt x="9716" y="4239"/>
                  </a:cubicBezTo>
                  <a:cubicBezTo>
                    <a:pt x="9799" y="4215"/>
                    <a:pt x="9858" y="4144"/>
                    <a:pt x="9835" y="4072"/>
                  </a:cubicBezTo>
                  <a:cubicBezTo>
                    <a:pt x="9632" y="2941"/>
                    <a:pt x="9037" y="1917"/>
                    <a:pt x="8156" y="1167"/>
                  </a:cubicBezTo>
                  <a:cubicBezTo>
                    <a:pt x="7263" y="405"/>
                    <a:pt x="6132" y="0"/>
                    <a:pt x="4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6" name="Google Shape;15036;p59"/>
            <p:cNvSpPr/>
            <p:nvPr/>
          </p:nvSpPr>
          <p:spPr>
            <a:xfrm>
              <a:off x="5846348" y="2332805"/>
              <a:ext cx="268457" cy="268489"/>
            </a:xfrm>
            <a:custGeom>
              <a:rect b="b" l="l" r="r" t="t"/>
              <a:pathLst>
                <a:path extrusionOk="0" h="8455" w="8454">
                  <a:moveTo>
                    <a:pt x="4227" y="1"/>
                  </a:moveTo>
                  <a:cubicBezTo>
                    <a:pt x="3632" y="1"/>
                    <a:pt x="3060" y="120"/>
                    <a:pt x="2501" y="370"/>
                  </a:cubicBezTo>
                  <a:cubicBezTo>
                    <a:pt x="1989" y="608"/>
                    <a:pt x="1512" y="929"/>
                    <a:pt x="1120" y="1358"/>
                  </a:cubicBezTo>
                  <a:cubicBezTo>
                    <a:pt x="1060" y="1418"/>
                    <a:pt x="1072" y="1513"/>
                    <a:pt x="1131" y="1572"/>
                  </a:cubicBezTo>
                  <a:cubicBezTo>
                    <a:pt x="1158" y="1599"/>
                    <a:pt x="1192" y="1611"/>
                    <a:pt x="1227" y="1611"/>
                  </a:cubicBezTo>
                  <a:cubicBezTo>
                    <a:pt x="1270" y="1611"/>
                    <a:pt x="1313" y="1593"/>
                    <a:pt x="1346" y="1560"/>
                  </a:cubicBezTo>
                  <a:cubicBezTo>
                    <a:pt x="1715" y="1156"/>
                    <a:pt x="2155" y="846"/>
                    <a:pt x="2644" y="632"/>
                  </a:cubicBezTo>
                  <a:cubicBezTo>
                    <a:pt x="3144" y="405"/>
                    <a:pt x="3679" y="286"/>
                    <a:pt x="4251" y="286"/>
                  </a:cubicBezTo>
                  <a:cubicBezTo>
                    <a:pt x="6418" y="286"/>
                    <a:pt x="8192" y="2060"/>
                    <a:pt x="8192" y="4239"/>
                  </a:cubicBezTo>
                  <a:cubicBezTo>
                    <a:pt x="8192" y="6406"/>
                    <a:pt x="6418" y="8180"/>
                    <a:pt x="4251" y="8180"/>
                  </a:cubicBezTo>
                  <a:cubicBezTo>
                    <a:pt x="2072" y="8180"/>
                    <a:pt x="298" y="6406"/>
                    <a:pt x="298" y="4239"/>
                  </a:cubicBezTo>
                  <a:cubicBezTo>
                    <a:pt x="298" y="3465"/>
                    <a:pt x="524" y="2703"/>
                    <a:pt x="965" y="2060"/>
                  </a:cubicBezTo>
                  <a:cubicBezTo>
                    <a:pt x="1001" y="1989"/>
                    <a:pt x="989" y="1882"/>
                    <a:pt x="917" y="1846"/>
                  </a:cubicBezTo>
                  <a:cubicBezTo>
                    <a:pt x="893" y="1827"/>
                    <a:pt x="862" y="1818"/>
                    <a:pt x="830" y="1818"/>
                  </a:cubicBezTo>
                  <a:cubicBezTo>
                    <a:pt x="781" y="1818"/>
                    <a:pt x="731" y="1839"/>
                    <a:pt x="703" y="1882"/>
                  </a:cubicBezTo>
                  <a:cubicBezTo>
                    <a:pt x="250" y="2584"/>
                    <a:pt x="0" y="3394"/>
                    <a:pt x="0" y="4227"/>
                  </a:cubicBezTo>
                  <a:cubicBezTo>
                    <a:pt x="0" y="5358"/>
                    <a:pt x="453" y="6406"/>
                    <a:pt x="1239" y="7216"/>
                  </a:cubicBezTo>
                  <a:cubicBezTo>
                    <a:pt x="2048" y="8014"/>
                    <a:pt x="3096" y="8454"/>
                    <a:pt x="4227" y="8454"/>
                  </a:cubicBezTo>
                  <a:cubicBezTo>
                    <a:pt x="5358" y="8454"/>
                    <a:pt x="6418" y="8002"/>
                    <a:pt x="7227" y="7216"/>
                  </a:cubicBezTo>
                  <a:cubicBezTo>
                    <a:pt x="8025" y="6430"/>
                    <a:pt x="8454" y="5358"/>
                    <a:pt x="8454" y="4227"/>
                  </a:cubicBezTo>
                  <a:cubicBezTo>
                    <a:pt x="8454" y="3096"/>
                    <a:pt x="8013" y="2037"/>
                    <a:pt x="7227" y="1227"/>
                  </a:cubicBezTo>
                  <a:cubicBezTo>
                    <a:pt x="6418" y="429"/>
                    <a:pt x="5358" y="1"/>
                    <a:pt x="4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7" name="Google Shape;15037;p59"/>
            <p:cNvSpPr/>
            <p:nvPr/>
          </p:nvSpPr>
          <p:spPr>
            <a:xfrm>
              <a:off x="5869402" y="2462111"/>
              <a:ext cx="15909" cy="9495"/>
            </a:xfrm>
            <a:custGeom>
              <a:rect b="b" l="l" r="r" t="t"/>
              <a:pathLst>
                <a:path extrusionOk="0" h="299" w="501">
                  <a:moveTo>
                    <a:pt x="144" y="1"/>
                  </a:moveTo>
                  <a:cubicBezTo>
                    <a:pt x="72" y="1"/>
                    <a:pt x="1" y="72"/>
                    <a:pt x="1" y="155"/>
                  </a:cubicBezTo>
                  <a:cubicBezTo>
                    <a:pt x="1" y="227"/>
                    <a:pt x="60" y="298"/>
                    <a:pt x="144" y="298"/>
                  </a:cubicBezTo>
                  <a:lnTo>
                    <a:pt x="358" y="298"/>
                  </a:lnTo>
                  <a:cubicBezTo>
                    <a:pt x="429" y="298"/>
                    <a:pt x="501" y="239"/>
                    <a:pt x="501" y="155"/>
                  </a:cubicBezTo>
                  <a:cubicBezTo>
                    <a:pt x="501" y="60"/>
                    <a:pt x="441"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8" name="Google Shape;15038;p59"/>
            <p:cNvSpPr/>
            <p:nvPr/>
          </p:nvSpPr>
          <p:spPr>
            <a:xfrm>
              <a:off x="5976416" y="2354748"/>
              <a:ext cx="116858" cy="116858"/>
            </a:xfrm>
            <a:custGeom>
              <a:rect b="b" l="l" r="r" t="t"/>
              <a:pathLst>
                <a:path extrusionOk="0" h="3680" w="3680">
                  <a:moveTo>
                    <a:pt x="155" y="0"/>
                  </a:moveTo>
                  <a:cubicBezTo>
                    <a:pt x="60" y="0"/>
                    <a:pt x="0" y="60"/>
                    <a:pt x="0" y="155"/>
                  </a:cubicBezTo>
                  <a:lnTo>
                    <a:pt x="0" y="3536"/>
                  </a:lnTo>
                  <a:cubicBezTo>
                    <a:pt x="0" y="3608"/>
                    <a:pt x="60" y="3679"/>
                    <a:pt x="155" y="3679"/>
                  </a:cubicBezTo>
                  <a:lnTo>
                    <a:pt x="3536" y="3679"/>
                  </a:lnTo>
                  <a:cubicBezTo>
                    <a:pt x="3608" y="3679"/>
                    <a:pt x="3679" y="3620"/>
                    <a:pt x="3679" y="3536"/>
                  </a:cubicBezTo>
                  <a:cubicBezTo>
                    <a:pt x="3679" y="3441"/>
                    <a:pt x="3620" y="3382"/>
                    <a:pt x="3536" y="3382"/>
                  </a:cubicBezTo>
                  <a:lnTo>
                    <a:pt x="298" y="3382"/>
                  </a:lnTo>
                  <a:lnTo>
                    <a:pt x="298" y="155"/>
                  </a:lnTo>
                  <a:cubicBezTo>
                    <a:pt x="298" y="84"/>
                    <a:pt x="23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9" name="Google Shape;15039;p59"/>
            <p:cNvSpPr/>
            <p:nvPr/>
          </p:nvSpPr>
          <p:spPr>
            <a:xfrm>
              <a:off x="5976416" y="2562679"/>
              <a:ext cx="9463" cy="16290"/>
            </a:xfrm>
            <a:custGeom>
              <a:rect b="b" l="l" r="r" t="t"/>
              <a:pathLst>
                <a:path extrusionOk="0" h="513" w="298">
                  <a:moveTo>
                    <a:pt x="155" y="1"/>
                  </a:moveTo>
                  <a:cubicBezTo>
                    <a:pt x="60" y="1"/>
                    <a:pt x="0" y="60"/>
                    <a:pt x="0" y="155"/>
                  </a:cubicBezTo>
                  <a:lnTo>
                    <a:pt x="0" y="358"/>
                  </a:lnTo>
                  <a:cubicBezTo>
                    <a:pt x="0" y="441"/>
                    <a:pt x="60" y="513"/>
                    <a:pt x="155" y="513"/>
                  </a:cubicBezTo>
                  <a:cubicBezTo>
                    <a:pt x="238" y="513"/>
                    <a:pt x="298" y="453"/>
                    <a:pt x="298" y="358"/>
                  </a:cubicBezTo>
                  <a:lnTo>
                    <a:pt x="298" y="155"/>
                  </a:lnTo>
                  <a:cubicBezTo>
                    <a:pt x="298" y="84"/>
                    <a:pt x="238"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0" name="Google Shape;15040;p59"/>
            <p:cNvSpPr/>
            <p:nvPr/>
          </p:nvSpPr>
          <p:spPr>
            <a:xfrm>
              <a:off x="5900395" y="2386217"/>
              <a:ext cx="15179" cy="13909"/>
            </a:xfrm>
            <a:custGeom>
              <a:rect b="b" l="l" r="r" t="t"/>
              <a:pathLst>
                <a:path extrusionOk="0" h="438" w="478">
                  <a:moveTo>
                    <a:pt x="168" y="0"/>
                  </a:moveTo>
                  <a:cubicBezTo>
                    <a:pt x="129" y="0"/>
                    <a:pt x="90" y="15"/>
                    <a:pt x="61" y="45"/>
                  </a:cubicBezTo>
                  <a:cubicBezTo>
                    <a:pt x="1" y="105"/>
                    <a:pt x="1" y="188"/>
                    <a:pt x="61" y="247"/>
                  </a:cubicBezTo>
                  <a:lnTo>
                    <a:pt x="215" y="402"/>
                  </a:lnTo>
                  <a:cubicBezTo>
                    <a:pt x="239" y="426"/>
                    <a:pt x="275" y="438"/>
                    <a:pt x="311" y="438"/>
                  </a:cubicBezTo>
                  <a:cubicBezTo>
                    <a:pt x="358" y="438"/>
                    <a:pt x="394" y="426"/>
                    <a:pt x="418" y="402"/>
                  </a:cubicBezTo>
                  <a:cubicBezTo>
                    <a:pt x="477" y="343"/>
                    <a:pt x="477" y="247"/>
                    <a:pt x="418" y="188"/>
                  </a:cubicBezTo>
                  <a:lnTo>
                    <a:pt x="275" y="45"/>
                  </a:lnTo>
                  <a:cubicBezTo>
                    <a:pt x="245" y="15"/>
                    <a:pt x="206"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1" name="Google Shape;15041;p59"/>
            <p:cNvSpPr/>
            <p:nvPr/>
          </p:nvSpPr>
          <p:spPr>
            <a:xfrm>
              <a:off x="6047484" y="2533655"/>
              <a:ext cx="15147" cy="13940"/>
            </a:xfrm>
            <a:custGeom>
              <a:rect b="b" l="l" r="r" t="t"/>
              <a:pathLst>
                <a:path extrusionOk="0" h="439" w="477">
                  <a:moveTo>
                    <a:pt x="161" y="1"/>
                  </a:moveTo>
                  <a:cubicBezTo>
                    <a:pt x="126" y="1"/>
                    <a:pt x="90" y="16"/>
                    <a:pt x="60" y="46"/>
                  </a:cubicBezTo>
                  <a:cubicBezTo>
                    <a:pt x="1" y="93"/>
                    <a:pt x="1" y="188"/>
                    <a:pt x="60" y="248"/>
                  </a:cubicBezTo>
                  <a:lnTo>
                    <a:pt x="203" y="391"/>
                  </a:lnTo>
                  <a:cubicBezTo>
                    <a:pt x="239" y="427"/>
                    <a:pt x="262" y="438"/>
                    <a:pt x="310" y="438"/>
                  </a:cubicBezTo>
                  <a:cubicBezTo>
                    <a:pt x="358" y="438"/>
                    <a:pt x="382" y="427"/>
                    <a:pt x="417" y="391"/>
                  </a:cubicBezTo>
                  <a:cubicBezTo>
                    <a:pt x="477" y="343"/>
                    <a:pt x="477" y="248"/>
                    <a:pt x="417" y="188"/>
                  </a:cubicBezTo>
                  <a:lnTo>
                    <a:pt x="262" y="46"/>
                  </a:lnTo>
                  <a:cubicBezTo>
                    <a:pt x="233" y="16"/>
                    <a:pt x="197" y="1"/>
                    <a:pt x="1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2" name="Google Shape;15042;p59"/>
            <p:cNvSpPr/>
            <p:nvPr/>
          </p:nvSpPr>
          <p:spPr>
            <a:xfrm>
              <a:off x="6047484" y="2386217"/>
              <a:ext cx="15147" cy="13909"/>
            </a:xfrm>
            <a:custGeom>
              <a:rect b="b" l="l" r="r" t="t"/>
              <a:pathLst>
                <a:path extrusionOk="0" h="438" w="477">
                  <a:moveTo>
                    <a:pt x="310" y="0"/>
                  </a:moveTo>
                  <a:cubicBezTo>
                    <a:pt x="271" y="0"/>
                    <a:pt x="233" y="15"/>
                    <a:pt x="203" y="45"/>
                  </a:cubicBezTo>
                  <a:lnTo>
                    <a:pt x="60" y="188"/>
                  </a:lnTo>
                  <a:cubicBezTo>
                    <a:pt x="1" y="247"/>
                    <a:pt x="1" y="343"/>
                    <a:pt x="60" y="402"/>
                  </a:cubicBezTo>
                  <a:cubicBezTo>
                    <a:pt x="84" y="426"/>
                    <a:pt x="120" y="438"/>
                    <a:pt x="167" y="438"/>
                  </a:cubicBezTo>
                  <a:cubicBezTo>
                    <a:pt x="203" y="438"/>
                    <a:pt x="239" y="426"/>
                    <a:pt x="262" y="402"/>
                  </a:cubicBezTo>
                  <a:lnTo>
                    <a:pt x="417" y="247"/>
                  </a:lnTo>
                  <a:cubicBezTo>
                    <a:pt x="477" y="188"/>
                    <a:pt x="477" y="105"/>
                    <a:pt x="417" y="45"/>
                  </a:cubicBezTo>
                  <a:cubicBezTo>
                    <a:pt x="387" y="15"/>
                    <a:pt x="349"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3" name="Google Shape;15043;p59"/>
            <p:cNvSpPr/>
            <p:nvPr/>
          </p:nvSpPr>
          <p:spPr>
            <a:xfrm>
              <a:off x="5900395" y="2533655"/>
              <a:ext cx="15179" cy="13940"/>
            </a:xfrm>
            <a:custGeom>
              <a:rect b="b" l="l" r="r" t="t"/>
              <a:pathLst>
                <a:path extrusionOk="0" h="439" w="478">
                  <a:moveTo>
                    <a:pt x="316" y="1"/>
                  </a:moveTo>
                  <a:cubicBezTo>
                    <a:pt x="281" y="1"/>
                    <a:pt x="245" y="16"/>
                    <a:pt x="215" y="46"/>
                  </a:cubicBezTo>
                  <a:lnTo>
                    <a:pt x="61" y="188"/>
                  </a:lnTo>
                  <a:cubicBezTo>
                    <a:pt x="1" y="248"/>
                    <a:pt x="1" y="343"/>
                    <a:pt x="61" y="403"/>
                  </a:cubicBezTo>
                  <a:cubicBezTo>
                    <a:pt x="96" y="427"/>
                    <a:pt x="120" y="438"/>
                    <a:pt x="168" y="438"/>
                  </a:cubicBezTo>
                  <a:cubicBezTo>
                    <a:pt x="215" y="438"/>
                    <a:pt x="239" y="427"/>
                    <a:pt x="275" y="403"/>
                  </a:cubicBezTo>
                  <a:lnTo>
                    <a:pt x="418" y="248"/>
                  </a:lnTo>
                  <a:cubicBezTo>
                    <a:pt x="477" y="188"/>
                    <a:pt x="477" y="105"/>
                    <a:pt x="418" y="46"/>
                  </a:cubicBezTo>
                  <a:cubicBezTo>
                    <a:pt x="388" y="16"/>
                    <a:pt x="352" y="1"/>
                    <a:pt x="3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4" name="Google Shape;15044;p59"/>
            <p:cNvSpPr/>
            <p:nvPr/>
          </p:nvSpPr>
          <p:spPr>
            <a:xfrm>
              <a:off x="5877341" y="2420639"/>
              <a:ext cx="16671" cy="11654"/>
            </a:xfrm>
            <a:custGeom>
              <a:rect b="b" l="l" r="r" t="t"/>
              <a:pathLst>
                <a:path extrusionOk="0" h="367" w="525">
                  <a:moveTo>
                    <a:pt x="167" y="0"/>
                  </a:moveTo>
                  <a:cubicBezTo>
                    <a:pt x="106" y="0"/>
                    <a:pt x="52" y="29"/>
                    <a:pt x="25" y="92"/>
                  </a:cubicBezTo>
                  <a:cubicBezTo>
                    <a:pt x="1" y="164"/>
                    <a:pt x="25" y="247"/>
                    <a:pt x="108" y="283"/>
                  </a:cubicBezTo>
                  <a:lnTo>
                    <a:pt x="298" y="354"/>
                  </a:lnTo>
                  <a:cubicBezTo>
                    <a:pt x="310" y="366"/>
                    <a:pt x="346" y="366"/>
                    <a:pt x="358" y="366"/>
                  </a:cubicBezTo>
                  <a:cubicBezTo>
                    <a:pt x="417" y="366"/>
                    <a:pt x="465" y="342"/>
                    <a:pt x="489" y="283"/>
                  </a:cubicBezTo>
                  <a:cubicBezTo>
                    <a:pt x="525" y="187"/>
                    <a:pt x="489" y="116"/>
                    <a:pt x="417" y="92"/>
                  </a:cubicBezTo>
                  <a:lnTo>
                    <a:pt x="227" y="9"/>
                  </a:lnTo>
                  <a:cubicBezTo>
                    <a:pt x="207" y="3"/>
                    <a:pt x="18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5" name="Google Shape;15045;p59"/>
            <p:cNvSpPr/>
            <p:nvPr/>
          </p:nvSpPr>
          <p:spPr>
            <a:xfrm>
              <a:off x="6068665" y="2501519"/>
              <a:ext cx="16671" cy="11654"/>
            </a:xfrm>
            <a:custGeom>
              <a:rect b="b" l="l" r="r" t="t"/>
              <a:pathLst>
                <a:path extrusionOk="0" h="367" w="525">
                  <a:moveTo>
                    <a:pt x="170" y="1"/>
                  </a:moveTo>
                  <a:cubicBezTo>
                    <a:pt x="112" y="1"/>
                    <a:pt x="54" y="28"/>
                    <a:pt x="36" y="81"/>
                  </a:cubicBezTo>
                  <a:cubicBezTo>
                    <a:pt x="0" y="165"/>
                    <a:pt x="36" y="248"/>
                    <a:pt x="107" y="284"/>
                  </a:cubicBezTo>
                  <a:lnTo>
                    <a:pt x="298" y="355"/>
                  </a:lnTo>
                  <a:cubicBezTo>
                    <a:pt x="310" y="367"/>
                    <a:pt x="346" y="367"/>
                    <a:pt x="357" y="367"/>
                  </a:cubicBezTo>
                  <a:cubicBezTo>
                    <a:pt x="417" y="367"/>
                    <a:pt x="465" y="343"/>
                    <a:pt x="488" y="284"/>
                  </a:cubicBezTo>
                  <a:cubicBezTo>
                    <a:pt x="524" y="200"/>
                    <a:pt x="488" y="117"/>
                    <a:pt x="417" y="81"/>
                  </a:cubicBezTo>
                  <a:lnTo>
                    <a:pt x="226" y="10"/>
                  </a:lnTo>
                  <a:cubicBezTo>
                    <a:pt x="209" y="4"/>
                    <a:pt x="189"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6" name="Google Shape;15046;p59"/>
            <p:cNvSpPr/>
            <p:nvPr/>
          </p:nvSpPr>
          <p:spPr>
            <a:xfrm>
              <a:off x="6015729" y="2363353"/>
              <a:ext cx="12893" cy="15623"/>
            </a:xfrm>
            <a:custGeom>
              <a:rect b="b" l="l" r="r" t="t"/>
              <a:pathLst>
                <a:path extrusionOk="0" h="492" w="406">
                  <a:moveTo>
                    <a:pt x="237" y="1"/>
                  </a:moveTo>
                  <a:cubicBezTo>
                    <a:pt x="181" y="1"/>
                    <a:pt x="125" y="34"/>
                    <a:pt x="108" y="86"/>
                  </a:cubicBezTo>
                  <a:lnTo>
                    <a:pt x="36" y="277"/>
                  </a:lnTo>
                  <a:cubicBezTo>
                    <a:pt x="0" y="360"/>
                    <a:pt x="36" y="444"/>
                    <a:pt x="108" y="479"/>
                  </a:cubicBezTo>
                  <a:cubicBezTo>
                    <a:pt x="119" y="479"/>
                    <a:pt x="131" y="491"/>
                    <a:pt x="167" y="491"/>
                  </a:cubicBezTo>
                  <a:cubicBezTo>
                    <a:pt x="227" y="491"/>
                    <a:pt x="274" y="467"/>
                    <a:pt x="298" y="396"/>
                  </a:cubicBezTo>
                  <a:lnTo>
                    <a:pt x="369" y="205"/>
                  </a:lnTo>
                  <a:cubicBezTo>
                    <a:pt x="405" y="134"/>
                    <a:pt x="369" y="39"/>
                    <a:pt x="298" y="15"/>
                  </a:cubicBezTo>
                  <a:cubicBezTo>
                    <a:pt x="279" y="5"/>
                    <a:pt x="258" y="1"/>
                    <a:pt x="2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7" name="Google Shape;15047;p59"/>
            <p:cNvSpPr/>
            <p:nvPr/>
          </p:nvSpPr>
          <p:spPr>
            <a:xfrm>
              <a:off x="5934055" y="2554836"/>
              <a:ext cx="13274" cy="15433"/>
            </a:xfrm>
            <a:custGeom>
              <a:rect b="b" l="l" r="r" t="t"/>
              <a:pathLst>
                <a:path extrusionOk="0" h="486" w="418">
                  <a:moveTo>
                    <a:pt x="255" y="1"/>
                  </a:moveTo>
                  <a:cubicBezTo>
                    <a:pt x="197" y="1"/>
                    <a:pt x="138" y="30"/>
                    <a:pt x="120" y="93"/>
                  </a:cubicBezTo>
                  <a:lnTo>
                    <a:pt x="48" y="283"/>
                  </a:lnTo>
                  <a:cubicBezTo>
                    <a:pt x="1" y="355"/>
                    <a:pt x="48" y="450"/>
                    <a:pt x="120" y="474"/>
                  </a:cubicBezTo>
                  <a:cubicBezTo>
                    <a:pt x="132" y="486"/>
                    <a:pt x="167" y="486"/>
                    <a:pt x="179" y="486"/>
                  </a:cubicBezTo>
                  <a:cubicBezTo>
                    <a:pt x="239" y="486"/>
                    <a:pt x="286" y="462"/>
                    <a:pt x="310" y="402"/>
                  </a:cubicBezTo>
                  <a:lnTo>
                    <a:pt x="382" y="212"/>
                  </a:lnTo>
                  <a:cubicBezTo>
                    <a:pt x="417" y="129"/>
                    <a:pt x="382" y="45"/>
                    <a:pt x="310" y="10"/>
                  </a:cubicBezTo>
                  <a:cubicBezTo>
                    <a:pt x="293" y="4"/>
                    <a:pt x="274" y="1"/>
                    <a:pt x="2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8" name="Google Shape;15048;p59"/>
            <p:cNvSpPr/>
            <p:nvPr/>
          </p:nvSpPr>
          <p:spPr>
            <a:xfrm>
              <a:off x="5935960" y="2362401"/>
              <a:ext cx="12861" cy="15814"/>
            </a:xfrm>
            <a:custGeom>
              <a:rect b="b" l="l" r="r" t="t"/>
              <a:pathLst>
                <a:path extrusionOk="0" h="498" w="405">
                  <a:moveTo>
                    <a:pt x="161" y="1"/>
                  </a:moveTo>
                  <a:cubicBezTo>
                    <a:pt x="143" y="1"/>
                    <a:pt x="125" y="3"/>
                    <a:pt x="107" y="9"/>
                  </a:cubicBezTo>
                  <a:cubicBezTo>
                    <a:pt x="24" y="45"/>
                    <a:pt x="0" y="128"/>
                    <a:pt x="24" y="212"/>
                  </a:cubicBezTo>
                  <a:lnTo>
                    <a:pt x="107" y="402"/>
                  </a:lnTo>
                  <a:cubicBezTo>
                    <a:pt x="131" y="462"/>
                    <a:pt x="191" y="497"/>
                    <a:pt x="238" y="497"/>
                  </a:cubicBezTo>
                  <a:cubicBezTo>
                    <a:pt x="250" y="497"/>
                    <a:pt x="262" y="497"/>
                    <a:pt x="298" y="474"/>
                  </a:cubicBezTo>
                  <a:cubicBezTo>
                    <a:pt x="369" y="450"/>
                    <a:pt x="405" y="355"/>
                    <a:pt x="369" y="283"/>
                  </a:cubicBezTo>
                  <a:lnTo>
                    <a:pt x="298" y="93"/>
                  </a:lnTo>
                  <a:cubicBezTo>
                    <a:pt x="271" y="29"/>
                    <a:pt x="216" y="1"/>
                    <a:pt x="1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9" name="Google Shape;15049;p59"/>
            <p:cNvSpPr/>
            <p:nvPr/>
          </p:nvSpPr>
          <p:spPr>
            <a:xfrm>
              <a:off x="6013824" y="2555820"/>
              <a:ext cx="12893" cy="15592"/>
            </a:xfrm>
            <a:custGeom>
              <a:rect b="b" l="l" r="r" t="t"/>
              <a:pathLst>
                <a:path extrusionOk="0" h="491" w="406">
                  <a:moveTo>
                    <a:pt x="167" y="0"/>
                  </a:moveTo>
                  <a:cubicBezTo>
                    <a:pt x="147" y="0"/>
                    <a:pt x="127" y="5"/>
                    <a:pt x="108" y="14"/>
                  </a:cubicBezTo>
                  <a:cubicBezTo>
                    <a:pt x="37" y="38"/>
                    <a:pt x="1" y="133"/>
                    <a:pt x="37" y="205"/>
                  </a:cubicBezTo>
                  <a:lnTo>
                    <a:pt x="108" y="395"/>
                  </a:lnTo>
                  <a:cubicBezTo>
                    <a:pt x="132" y="455"/>
                    <a:pt x="179" y="491"/>
                    <a:pt x="239" y="491"/>
                  </a:cubicBezTo>
                  <a:cubicBezTo>
                    <a:pt x="251" y="491"/>
                    <a:pt x="275" y="491"/>
                    <a:pt x="299" y="479"/>
                  </a:cubicBezTo>
                  <a:cubicBezTo>
                    <a:pt x="370" y="443"/>
                    <a:pt x="406" y="360"/>
                    <a:pt x="370" y="276"/>
                  </a:cubicBezTo>
                  <a:lnTo>
                    <a:pt x="299" y="86"/>
                  </a:lnTo>
                  <a:cubicBezTo>
                    <a:pt x="272" y="33"/>
                    <a:pt x="22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0" name="Google Shape;15050;p59"/>
            <p:cNvSpPr/>
            <p:nvPr/>
          </p:nvSpPr>
          <p:spPr>
            <a:xfrm>
              <a:off x="6069776" y="2422132"/>
              <a:ext cx="16290" cy="11654"/>
            </a:xfrm>
            <a:custGeom>
              <a:rect b="b" l="l" r="r" t="t"/>
              <a:pathLst>
                <a:path extrusionOk="0" h="367" w="513">
                  <a:moveTo>
                    <a:pt x="354" y="1"/>
                  </a:moveTo>
                  <a:cubicBezTo>
                    <a:pt x="335" y="1"/>
                    <a:pt x="316" y="3"/>
                    <a:pt x="299" y="9"/>
                  </a:cubicBezTo>
                  <a:lnTo>
                    <a:pt x="96" y="81"/>
                  </a:lnTo>
                  <a:cubicBezTo>
                    <a:pt x="25" y="117"/>
                    <a:pt x="1" y="200"/>
                    <a:pt x="25" y="283"/>
                  </a:cubicBezTo>
                  <a:cubicBezTo>
                    <a:pt x="37" y="343"/>
                    <a:pt x="96" y="367"/>
                    <a:pt x="156" y="367"/>
                  </a:cubicBezTo>
                  <a:cubicBezTo>
                    <a:pt x="180" y="367"/>
                    <a:pt x="191" y="367"/>
                    <a:pt x="215" y="355"/>
                  </a:cubicBezTo>
                  <a:lnTo>
                    <a:pt x="418" y="283"/>
                  </a:lnTo>
                  <a:cubicBezTo>
                    <a:pt x="489" y="248"/>
                    <a:pt x="513" y="164"/>
                    <a:pt x="489" y="81"/>
                  </a:cubicBezTo>
                  <a:cubicBezTo>
                    <a:pt x="462" y="27"/>
                    <a:pt x="409" y="1"/>
                    <a:pt x="3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1" name="Google Shape;15051;p59"/>
            <p:cNvSpPr/>
            <p:nvPr/>
          </p:nvSpPr>
          <p:spPr>
            <a:xfrm>
              <a:off x="5876960" y="2500027"/>
              <a:ext cx="16290" cy="11654"/>
            </a:xfrm>
            <a:custGeom>
              <a:rect b="b" l="l" r="r" t="t"/>
              <a:pathLst>
                <a:path extrusionOk="0" h="367" w="513">
                  <a:moveTo>
                    <a:pt x="352" y="0"/>
                  </a:moveTo>
                  <a:cubicBezTo>
                    <a:pt x="334" y="0"/>
                    <a:pt x="316" y="3"/>
                    <a:pt x="298" y="9"/>
                  </a:cubicBezTo>
                  <a:lnTo>
                    <a:pt x="96" y="92"/>
                  </a:lnTo>
                  <a:cubicBezTo>
                    <a:pt x="25" y="116"/>
                    <a:pt x="1" y="212"/>
                    <a:pt x="25" y="283"/>
                  </a:cubicBezTo>
                  <a:cubicBezTo>
                    <a:pt x="60" y="343"/>
                    <a:pt x="96" y="366"/>
                    <a:pt x="156" y="366"/>
                  </a:cubicBezTo>
                  <a:cubicBezTo>
                    <a:pt x="179" y="366"/>
                    <a:pt x="191" y="366"/>
                    <a:pt x="215" y="354"/>
                  </a:cubicBezTo>
                  <a:lnTo>
                    <a:pt x="418" y="283"/>
                  </a:lnTo>
                  <a:cubicBezTo>
                    <a:pt x="489" y="247"/>
                    <a:pt x="513" y="164"/>
                    <a:pt x="489" y="92"/>
                  </a:cubicBezTo>
                  <a:cubicBezTo>
                    <a:pt x="462" y="29"/>
                    <a:pt x="408"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52" name="Google Shape;15052;p59"/>
          <p:cNvGrpSpPr/>
          <p:nvPr/>
        </p:nvGrpSpPr>
        <p:grpSpPr>
          <a:xfrm>
            <a:off x="2477583" y="2744159"/>
            <a:ext cx="370930" cy="370549"/>
            <a:chOff x="2497275" y="2744159"/>
            <a:chExt cx="370930" cy="370549"/>
          </a:xfrm>
        </p:grpSpPr>
        <p:sp>
          <p:nvSpPr>
            <p:cNvPr id="15053" name="Google Shape;15053;p59"/>
            <p:cNvSpPr/>
            <p:nvPr/>
          </p:nvSpPr>
          <p:spPr>
            <a:xfrm>
              <a:off x="2497275" y="2744159"/>
              <a:ext cx="284366" cy="284747"/>
            </a:xfrm>
            <a:custGeom>
              <a:rect b="b" l="l" r="r" t="t"/>
              <a:pathLst>
                <a:path extrusionOk="0" h="8967" w="8955">
                  <a:moveTo>
                    <a:pt x="4204" y="1"/>
                  </a:moveTo>
                  <a:cubicBezTo>
                    <a:pt x="3942" y="1"/>
                    <a:pt x="3704" y="203"/>
                    <a:pt x="3644" y="465"/>
                  </a:cubicBezTo>
                  <a:lnTo>
                    <a:pt x="3466" y="1334"/>
                  </a:lnTo>
                  <a:cubicBezTo>
                    <a:pt x="3287" y="1394"/>
                    <a:pt x="3108" y="1465"/>
                    <a:pt x="2942" y="1537"/>
                  </a:cubicBezTo>
                  <a:lnTo>
                    <a:pt x="2215" y="1048"/>
                  </a:lnTo>
                  <a:cubicBezTo>
                    <a:pt x="2120" y="983"/>
                    <a:pt x="2009" y="952"/>
                    <a:pt x="1899" y="952"/>
                  </a:cubicBezTo>
                  <a:cubicBezTo>
                    <a:pt x="1749" y="952"/>
                    <a:pt x="1599" y="1010"/>
                    <a:pt x="1489" y="1120"/>
                  </a:cubicBezTo>
                  <a:lnTo>
                    <a:pt x="1108" y="1489"/>
                  </a:lnTo>
                  <a:cubicBezTo>
                    <a:pt x="918" y="1691"/>
                    <a:pt x="894" y="1989"/>
                    <a:pt x="1037" y="2227"/>
                  </a:cubicBezTo>
                  <a:lnTo>
                    <a:pt x="1525" y="2953"/>
                  </a:lnTo>
                  <a:cubicBezTo>
                    <a:pt x="1441" y="3120"/>
                    <a:pt x="1370" y="3287"/>
                    <a:pt x="1322" y="3465"/>
                  </a:cubicBezTo>
                  <a:lnTo>
                    <a:pt x="453" y="3644"/>
                  </a:lnTo>
                  <a:cubicBezTo>
                    <a:pt x="191" y="3703"/>
                    <a:pt x="1" y="3930"/>
                    <a:pt x="1" y="4215"/>
                  </a:cubicBezTo>
                  <a:lnTo>
                    <a:pt x="1" y="4751"/>
                  </a:lnTo>
                  <a:cubicBezTo>
                    <a:pt x="1" y="5025"/>
                    <a:pt x="191" y="5251"/>
                    <a:pt x="453" y="5323"/>
                  </a:cubicBezTo>
                  <a:lnTo>
                    <a:pt x="1322" y="5501"/>
                  </a:lnTo>
                  <a:cubicBezTo>
                    <a:pt x="1382" y="5668"/>
                    <a:pt x="1453" y="5847"/>
                    <a:pt x="1525" y="6013"/>
                  </a:cubicBezTo>
                  <a:lnTo>
                    <a:pt x="1037" y="6740"/>
                  </a:lnTo>
                  <a:cubicBezTo>
                    <a:pt x="894" y="6966"/>
                    <a:pt x="918" y="7287"/>
                    <a:pt x="1108" y="7478"/>
                  </a:cubicBezTo>
                  <a:lnTo>
                    <a:pt x="1489" y="7847"/>
                  </a:lnTo>
                  <a:cubicBezTo>
                    <a:pt x="1599" y="7957"/>
                    <a:pt x="1745" y="8015"/>
                    <a:pt x="1894" y="8015"/>
                  </a:cubicBezTo>
                  <a:cubicBezTo>
                    <a:pt x="2003" y="8015"/>
                    <a:pt x="2115" y="7984"/>
                    <a:pt x="2215" y="7918"/>
                  </a:cubicBezTo>
                  <a:lnTo>
                    <a:pt x="2942" y="7430"/>
                  </a:lnTo>
                  <a:cubicBezTo>
                    <a:pt x="3108" y="7513"/>
                    <a:pt x="3287" y="7597"/>
                    <a:pt x="3466" y="7633"/>
                  </a:cubicBezTo>
                  <a:lnTo>
                    <a:pt x="3644" y="8502"/>
                  </a:lnTo>
                  <a:cubicBezTo>
                    <a:pt x="3704" y="8764"/>
                    <a:pt x="3930" y="8966"/>
                    <a:pt x="4204" y="8966"/>
                  </a:cubicBezTo>
                  <a:lnTo>
                    <a:pt x="4740" y="8966"/>
                  </a:lnTo>
                  <a:cubicBezTo>
                    <a:pt x="5013" y="8966"/>
                    <a:pt x="5251" y="8764"/>
                    <a:pt x="5311" y="8502"/>
                  </a:cubicBezTo>
                  <a:lnTo>
                    <a:pt x="5490" y="7633"/>
                  </a:lnTo>
                  <a:cubicBezTo>
                    <a:pt x="5621" y="7597"/>
                    <a:pt x="5775" y="7537"/>
                    <a:pt x="5906" y="7478"/>
                  </a:cubicBezTo>
                  <a:cubicBezTo>
                    <a:pt x="6002" y="7442"/>
                    <a:pt x="6037" y="7323"/>
                    <a:pt x="6002" y="7240"/>
                  </a:cubicBezTo>
                  <a:cubicBezTo>
                    <a:pt x="5966" y="7169"/>
                    <a:pt x="5898" y="7131"/>
                    <a:pt x="5831" y="7131"/>
                  </a:cubicBezTo>
                  <a:cubicBezTo>
                    <a:pt x="5808" y="7131"/>
                    <a:pt x="5785" y="7135"/>
                    <a:pt x="5763" y="7144"/>
                  </a:cubicBezTo>
                  <a:cubicBezTo>
                    <a:pt x="5609" y="7228"/>
                    <a:pt x="5466" y="7287"/>
                    <a:pt x="5299" y="7323"/>
                  </a:cubicBezTo>
                  <a:cubicBezTo>
                    <a:pt x="5240" y="7347"/>
                    <a:pt x="5180" y="7406"/>
                    <a:pt x="5168" y="7454"/>
                  </a:cubicBezTo>
                  <a:lnTo>
                    <a:pt x="4966" y="8430"/>
                  </a:lnTo>
                  <a:cubicBezTo>
                    <a:pt x="4954" y="8514"/>
                    <a:pt x="4870" y="8597"/>
                    <a:pt x="4763" y="8597"/>
                  </a:cubicBezTo>
                  <a:lnTo>
                    <a:pt x="4228" y="8597"/>
                  </a:lnTo>
                  <a:cubicBezTo>
                    <a:pt x="4120" y="8597"/>
                    <a:pt x="4049" y="8514"/>
                    <a:pt x="4013" y="8430"/>
                  </a:cubicBezTo>
                  <a:lnTo>
                    <a:pt x="3823" y="7454"/>
                  </a:lnTo>
                  <a:cubicBezTo>
                    <a:pt x="3811" y="7383"/>
                    <a:pt x="3763" y="7335"/>
                    <a:pt x="3692" y="7323"/>
                  </a:cubicBezTo>
                  <a:cubicBezTo>
                    <a:pt x="3466" y="7263"/>
                    <a:pt x="3239" y="7180"/>
                    <a:pt x="3049" y="7061"/>
                  </a:cubicBezTo>
                  <a:cubicBezTo>
                    <a:pt x="3019" y="7043"/>
                    <a:pt x="2986" y="7034"/>
                    <a:pt x="2954" y="7034"/>
                  </a:cubicBezTo>
                  <a:cubicBezTo>
                    <a:pt x="2921" y="7034"/>
                    <a:pt x="2888" y="7043"/>
                    <a:pt x="2858" y="7061"/>
                  </a:cubicBezTo>
                  <a:lnTo>
                    <a:pt x="2037" y="7609"/>
                  </a:lnTo>
                  <a:cubicBezTo>
                    <a:pt x="2006" y="7634"/>
                    <a:pt x="1966" y="7647"/>
                    <a:pt x="1926" y="7647"/>
                  </a:cubicBezTo>
                  <a:cubicBezTo>
                    <a:pt x="1874" y="7647"/>
                    <a:pt x="1821" y="7625"/>
                    <a:pt x="1787" y="7585"/>
                  </a:cubicBezTo>
                  <a:lnTo>
                    <a:pt x="1418" y="7204"/>
                  </a:lnTo>
                  <a:cubicBezTo>
                    <a:pt x="1334" y="7132"/>
                    <a:pt x="1334" y="7025"/>
                    <a:pt x="1382" y="6954"/>
                  </a:cubicBezTo>
                  <a:lnTo>
                    <a:pt x="1930" y="6132"/>
                  </a:lnTo>
                  <a:cubicBezTo>
                    <a:pt x="1977" y="6073"/>
                    <a:pt x="1977" y="6001"/>
                    <a:pt x="1930" y="5942"/>
                  </a:cubicBezTo>
                  <a:cubicBezTo>
                    <a:pt x="1811" y="5739"/>
                    <a:pt x="1727" y="5525"/>
                    <a:pt x="1668" y="5299"/>
                  </a:cubicBezTo>
                  <a:cubicBezTo>
                    <a:pt x="1656" y="5239"/>
                    <a:pt x="1596" y="5180"/>
                    <a:pt x="1537" y="5168"/>
                  </a:cubicBezTo>
                  <a:lnTo>
                    <a:pt x="560" y="4977"/>
                  </a:lnTo>
                  <a:cubicBezTo>
                    <a:pt x="477" y="4954"/>
                    <a:pt x="406" y="4870"/>
                    <a:pt x="406" y="4763"/>
                  </a:cubicBezTo>
                  <a:lnTo>
                    <a:pt x="406" y="4227"/>
                  </a:lnTo>
                  <a:cubicBezTo>
                    <a:pt x="406" y="4132"/>
                    <a:pt x="477" y="4049"/>
                    <a:pt x="560" y="4025"/>
                  </a:cubicBezTo>
                  <a:lnTo>
                    <a:pt x="1537" y="3834"/>
                  </a:lnTo>
                  <a:cubicBezTo>
                    <a:pt x="1608" y="3811"/>
                    <a:pt x="1656" y="3775"/>
                    <a:pt x="1668" y="3692"/>
                  </a:cubicBezTo>
                  <a:cubicBezTo>
                    <a:pt x="1727" y="3477"/>
                    <a:pt x="1811" y="3251"/>
                    <a:pt x="1930" y="3061"/>
                  </a:cubicBezTo>
                  <a:cubicBezTo>
                    <a:pt x="1965" y="3001"/>
                    <a:pt x="1965" y="2918"/>
                    <a:pt x="1930" y="2858"/>
                  </a:cubicBezTo>
                  <a:lnTo>
                    <a:pt x="1382" y="2049"/>
                  </a:lnTo>
                  <a:cubicBezTo>
                    <a:pt x="1322" y="1965"/>
                    <a:pt x="1334" y="1846"/>
                    <a:pt x="1418" y="1787"/>
                  </a:cubicBezTo>
                  <a:lnTo>
                    <a:pt x="1787" y="1417"/>
                  </a:lnTo>
                  <a:cubicBezTo>
                    <a:pt x="1826" y="1378"/>
                    <a:pt x="1876" y="1360"/>
                    <a:pt x="1925" y="1360"/>
                  </a:cubicBezTo>
                  <a:cubicBezTo>
                    <a:pt x="1965" y="1360"/>
                    <a:pt x="2005" y="1372"/>
                    <a:pt x="2037" y="1394"/>
                  </a:cubicBezTo>
                  <a:lnTo>
                    <a:pt x="2858" y="1941"/>
                  </a:lnTo>
                  <a:cubicBezTo>
                    <a:pt x="2888" y="1965"/>
                    <a:pt x="2921" y="1977"/>
                    <a:pt x="2954" y="1977"/>
                  </a:cubicBezTo>
                  <a:cubicBezTo>
                    <a:pt x="2986" y="1977"/>
                    <a:pt x="3019" y="1965"/>
                    <a:pt x="3049" y="1941"/>
                  </a:cubicBezTo>
                  <a:cubicBezTo>
                    <a:pt x="3263" y="1822"/>
                    <a:pt x="3466" y="1727"/>
                    <a:pt x="3692" y="1668"/>
                  </a:cubicBezTo>
                  <a:cubicBezTo>
                    <a:pt x="3751" y="1656"/>
                    <a:pt x="3811" y="1596"/>
                    <a:pt x="3823" y="1537"/>
                  </a:cubicBezTo>
                  <a:lnTo>
                    <a:pt x="4013" y="572"/>
                  </a:lnTo>
                  <a:cubicBezTo>
                    <a:pt x="4037" y="477"/>
                    <a:pt x="4120" y="405"/>
                    <a:pt x="4228" y="405"/>
                  </a:cubicBezTo>
                  <a:lnTo>
                    <a:pt x="4763" y="405"/>
                  </a:lnTo>
                  <a:cubicBezTo>
                    <a:pt x="4870" y="405"/>
                    <a:pt x="4942" y="477"/>
                    <a:pt x="4966" y="572"/>
                  </a:cubicBezTo>
                  <a:lnTo>
                    <a:pt x="5168" y="1537"/>
                  </a:lnTo>
                  <a:cubicBezTo>
                    <a:pt x="5180" y="1608"/>
                    <a:pt x="5216" y="1656"/>
                    <a:pt x="5299" y="1668"/>
                  </a:cubicBezTo>
                  <a:cubicBezTo>
                    <a:pt x="5513" y="1727"/>
                    <a:pt x="5740" y="1822"/>
                    <a:pt x="5930" y="1941"/>
                  </a:cubicBezTo>
                  <a:cubicBezTo>
                    <a:pt x="5960" y="1953"/>
                    <a:pt x="5996" y="1959"/>
                    <a:pt x="6031" y="1959"/>
                  </a:cubicBezTo>
                  <a:cubicBezTo>
                    <a:pt x="6067" y="1959"/>
                    <a:pt x="6103" y="1953"/>
                    <a:pt x="6133" y="1941"/>
                  </a:cubicBezTo>
                  <a:lnTo>
                    <a:pt x="6942" y="1394"/>
                  </a:lnTo>
                  <a:cubicBezTo>
                    <a:pt x="6978" y="1368"/>
                    <a:pt x="7021" y="1356"/>
                    <a:pt x="7063" y="1356"/>
                  </a:cubicBezTo>
                  <a:cubicBezTo>
                    <a:pt x="7117" y="1356"/>
                    <a:pt x="7170" y="1377"/>
                    <a:pt x="7204" y="1417"/>
                  </a:cubicBezTo>
                  <a:lnTo>
                    <a:pt x="7573" y="1787"/>
                  </a:lnTo>
                  <a:cubicBezTo>
                    <a:pt x="7645" y="1870"/>
                    <a:pt x="7645" y="1965"/>
                    <a:pt x="7597" y="2049"/>
                  </a:cubicBezTo>
                  <a:lnTo>
                    <a:pt x="7049" y="2858"/>
                  </a:lnTo>
                  <a:cubicBezTo>
                    <a:pt x="7002" y="2918"/>
                    <a:pt x="7002" y="2989"/>
                    <a:pt x="7049" y="3061"/>
                  </a:cubicBezTo>
                  <a:cubicBezTo>
                    <a:pt x="7168" y="3263"/>
                    <a:pt x="7264" y="3477"/>
                    <a:pt x="7323" y="3692"/>
                  </a:cubicBezTo>
                  <a:cubicBezTo>
                    <a:pt x="7335" y="3751"/>
                    <a:pt x="7395" y="3811"/>
                    <a:pt x="7454" y="3834"/>
                  </a:cubicBezTo>
                  <a:lnTo>
                    <a:pt x="8419" y="4025"/>
                  </a:lnTo>
                  <a:cubicBezTo>
                    <a:pt x="8514" y="4037"/>
                    <a:pt x="8585" y="4132"/>
                    <a:pt x="8585" y="4227"/>
                  </a:cubicBezTo>
                  <a:lnTo>
                    <a:pt x="8585" y="4763"/>
                  </a:lnTo>
                  <a:cubicBezTo>
                    <a:pt x="8585" y="4870"/>
                    <a:pt x="8514" y="4942"/>
                    <a:pt x="8419" y="4977"/>
                  </a:cubicBezTo>
                  <a:lnTo>
                    <a:pt x="7454" y="5168"/>
                  </a:lnTo>
                  <a:cubicBezTo>
                    <a:pt x="7383" y="5180"/>
                    <a:pt x="7335" y="5227"/>
                    <a:pt x="7323" y="5299"/>
                  </a:cubicBezTo>
                  <a:cubicBezTo>
                    <a:pt x="7276" y="5466"/>
                    <a:pt x="7216" y="5632"/>
                    <a:pt x="7145" y="5775"/>
                  </a:cubicBezTo>
                  <a:cubicBezTo>
                    <a:pt x="7097" y="5870"/>
                    <a:pt x="7145" y="5966"/>
                    <a:pt x="7228" y="6013"/>
                  </a:cubicBezTo>
                  <a:cubicBezTo>
                    <a:pt x="7254" y="6026"/>
                    <a:pt x="7280" y="6032"/>
                    <a:pt x="7305" y="6032"/>
                  </a:cubicBezTo>
                  <a:cubicBezTo>
                    <a:pt x="7372" y="6032"/>
                    <a:pt x="7431" y="5991"/>
                    <a:pt x="7466" y="5930"/>
                  </a:cubicBezTo>
                  <a:cubicBezTo>
                    <a:pt x="7526" y="5799"/>
                    <a:pt x="7585" y="5644"/>
                    <a:pt x="7633" y="5501"/>
                  </a:cubicBezTo>
                  <a:lnTo>
                    <a:pt x="8490" y="5323"/>
                  </a:lnTo>
                  <a:cubicBezTo>
                    <a:pt x="8764" y="5263"/>
                    <a:pt x="8954" y="5037"/>
                    <a:pt x="8954" y="4751"/>
                  </a:cubicBezTo>
                  <a:lnTo>
                    <a:pt x="8954" y="4215"/>
                  </a:lnTo>
                  <a:cubicBezTo>
                    <a:pt x="8954" y="3942"/>
                    <a:pt x="8764" y="3715"/>
                    <a:pt x="8490" y="3644"/>
                  </a:cubicBezTo>
                  <a:lnTo>
                    <a:pt x="7633" y="3465"/>
                  </a:lnTo>
                  <a:cubicBezTo>
                    <a:pt x="7573" y="3287"/>
                    <a:pt x="7502" y="3120"/>
                    <a:pt x="7418" y="2953"/>
                  </a:cubicBezTo>
                  <a:lnTo>
                    <a:pt x="7918" y="2227"/>
                  </a:lnTo>
                  <a:cubicBezTo>
                    <a:pt x="8061" y="2001"/>
                    <a:pt x="8038" y="1679"/>
                    <a:pt x="7835" y="1489"/>
                  </a:cubicBezTo>
                  <a:lnTo>
                    <a:pt x="7466" y="1120"/>
                  </a:lnTo>
                  <a:cubicBezTo>
                    <a:pt x="7356" y="1010"/>
                    <a:pt x="7211" y="952"/>
                    <a:pt x="7061" y="952"/>
                  </a:cubicBezTo>
                  <a:cubicBezTo>
                    <a:pt x="6952" y="952"/>
                    <a:pt x="6840" y="983"/>
                    <a:pt x="6740" y="1048"/>
                  </a:cubicBezTo>
                  <a:lnTo>
                    <a:pt x="6013" y="1537"/>
                  </a:lnTo>
                  <a:cubicBezTo>
                    <a:pt x="5847" y="1453"/>
                    <a:pt x="5668" y="1370"/>
                    <a:pt x="5490" y="1334"/>
                  </a:cubicBezTo>
                  <a:lnTo>
                    <a:pt x="5311" y="465"/>
                  </a:lnTo>
                  <a:cubicBezTo>
                    <a:pt x="5251" y="203"/>
                    <a:pt x="5025" y="1"/>
                    <a:pt x="47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4" name="Google Shape;15054;p59"/>
            <p:cNvSpPr/>
            <p:nvPr/>
          </p:nvSpPr>
          <p:spPr>
            <a:xfrm>
              <a:off x="2592191" y="2821673"/>
              <a:ext cx="113461" cy="98345"/>
            </a:xfrm>
            <a:custGeom>
              <a:rect b="b" l="l" r="r" t="t"/>
              <a:pathLst>
                <a:path extrusionOk="0" h="3097" w="3573">
                  <a:moveTo>
                    <a:pt x="1524" y="0"/>
                  </a:moveTo>
                  <a:cubicBezTo>
                    <a:pt x="989" y="0"/>
                    <a:pt x="465" y="215"/>
                    <a:pt x="72" y="584"/>
                  </a:cubicBezTo>
                  <a:cubicBezTo>
                    <a:pt x="0" y="655"/>
                    <a:pt x="0" y="774"/>
                    <a:pt x="72" y="834"/>
                  </a:cubicBezTo>
                  <a:cubicBezTo>
                    <a:pt x="113" y="876"/>
                    <a:pt x="164" y="896"/>
                    <a:pt x="212" y="896"/>
                  </a:cubicBezTo>
                  <a:cubicBezTo>
                    <a:pt x="259" y="896"/>
                    <a:pt x="304" y="876"/>
                    <a:pt x="334" y="834"/>
                  </a:cubicBezTo>
                  <a:cubicBezTo>
                    <a:pt x="643" y="524"/>
                    <a:pt x="1072" y="358"/>
                    <a:pt x="1500" y="358"/>
                  </a:cubicBezTo>
                  <a:cubicBezTo>
                    <a:pt x="2441" y="358"/>
                    <a:pt x="3203" y="1120"/>
                    <a:pt x="3203" y="2060"/>
                  </a:cubicBezTo>
                  <a:cubicBezTo>
                    <a:pt x="3203" y="2322"/>
                    <a:pt x="3144" y="2596"/>
                    <a:pt x="3024" y="2834"/>
                  </a:cubicBezTo>
                  <a:cubicBezTo>
                    <a:pt x="2965" y="2941"/>
                    <a:pt x="3013" y="3037"/>
                    <a:pt x="3096" y="3084"/>
                  </a:cubicBezTo>
                  <a:cubicBezTo>
                    <a:pt x="3132" y="3096"/>
                    <a:pt x="3155" y="3096"/>
                    <a:pt x="3191" y="3096"/>
                  </a:cubicBezTo>
                  <a:cubicBezTo>
                    <a:pt x="3251" y="3096"/>
                    <a:pt x="3322" y="3072"/>
                    <a:pt x="3346" y="3001"/>
                  </a:cubicBezTo>
                  <a:cubicBezTo>
                    <a:pt x="3501" y="2715"/>
                    <a:pt x="3572" y="2382"/>
                    <a:pt x="3572" y="2060"/>
                  </a:cubicBezTo>
                  <a:cubicBezTo>
                    <a:pt x="3572" y="929"/>
                    <a:pt x="2655" y="0"/>
                    <a:pt x="1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5" name="Google Shape;15055;p59"/>
            <p:cNvSpPr/>
            <p:nvPr/>
          </p:nvSpPr>
          <p:spPr>
            <a:xfrm>
              <a:off x="2574408" y="2862129"/>
              <a:ext cx="106665" cy="90756"/>
            </a:xfrm>
            <a:custGeom>
              <a:rect b="b" l="l" r="r" t="t"/>
              <a:pathLst>
                <a:path extrusionOk="0" h="2858" w="3359">
                  <a:moveTo>
                    <a:pt x="294" y="1"/>
                  </a:moveTo>
                  <a:cubicBezTo>
                    <a:pt x="218" y="1"/>
                    <a:pt x="145" y="48"/>
                    <a:pt x="108" y="131"/>
                  </a:cubicBezTo>
                  <a:cubicBezTo>
                    <a:pt x="36" y="334"/>
                    <a:pt x="1" y="572"/>
                    <a:pt x="1" y="798"/>
                  </a:cubicBezTo>
                  <a:cubicBezTo>
                    <a:pt x="1" y="1929"/>
                    <a:pt x="917" y="2858"/>
                    <a:pt x="2049" y="2858"/>
                  </a:cubicBezTo>
                  <a:cubicBezTo>
                    <a:pt x="2477" y="2858"/>
                    <a:pt x="2894" y="2715"/>
                    <a:pt x="3251" y="2465"/>
                  </a:cubicBezTo>
                  <a:cubicBezTo>
                    <a:pt x="3346" y="2405"/>
                    <a:pt x="3358" y="2286"/>
                    <a:pt x="3299" y="2215"/>
                  </a:cubicBezTo>
                  <a:cubicBezTo>
                    <a:pt x="3263" y="2158"/>
                    <a:pt x="3206" y="2131"/>
                    <a:pt x="3151" y="2131"/>
                  </a:cubicBezTo>
                  <a:cubicBezTo>
                    <a:pt x="3114" y="2131"/>
                    <a:pt x="3077" y="2143"/>
                    <a:pt x="3049" y="2167"/>
                  </a:cubicBezTo>
                  <a:cubicBezTo>
                    <a:pt x="2763" y="2382"/>
                    <a:pt x="2406" y="2501"/>
                    <a:pt x="2049" y="2501"/>
                  </a:cubicBezTo>
                  <a:cubicBezTo>
                    <a:pt x="1108" y="2501"/>
                    <a:pt x="346" y="1739"/>
                    <a:pt x="346" y="798"/>
                  </a:cubicBezTo>
                  <a:cubicBezTo>
                    <a:pt x="346" y="608"/>
                    <a:pt x="382" y="429"/>
                    <a:pt x="441" y="250"/>
                  </a:cubicBezTo>
                  <a:cubicBezTo>
                    <a:pt x="501" y="143"/>
                    <a:pt x="441" y="36"/>
                    <a:pt x="358" y="12"/>
                  </a:cubicBezTo>
                  <a:cubicBezTo>
                    <a:pt x="337" y="4"/>
                    <a:pt x="315" y="1"/>
                    <a:pt x="2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6" name="Google Shape;15056;p59"/>
            <p:cNvSpPr/>
            <p:nvPr/>
          </p:nvSpPr>
          <p:spPr>
            <a:xfrm>
              <a:off x="2676881" y="2923385"/>
              <a:ext cx="191324" cy="191324"/>
            </a:xfrm>
            <a:custGeom>
              <a:rect b="b" l="l" r="r" t="t"/>
              <a:pathLst>
                <a:path extrusionOk="0" h="6025" w="6025">
                  <a:moveTo>
                    <a:pt x="2810" y="0"/>
                  </a:moveTo>
                  <a:cubicBezTo>
                    <a:pt x="2608" y="0"/>
                    <a:pt x="2429" y="155"/>
                    <a:pt x="2382" y="357"/>
                  </a:cubicBezTo>
                  <a:lnTo>
                    <a:pt x="2274" y="893"/>
                  </a:lnTo>
                  <a:cubicBezTo>
                    <a:pt x="2191" y="929"/>
                    <a:pt x="2084" y="965"/>
                    <a:pt x="1989" y="1012"/>
                  </a:cubicBezTo>
                  <a:lnTo>
                    <a:pt x="1548" y="715"/>
                  </a:lnTo>
                  <a:cubicBezTo>
                    <a:pt x="1475" y="666"/>
                    <a:pt x="1393" y="643"/>
                    <a:pt x="1313" y="643"/>
                  </a:cubicBezTo>
                  <a:cubicBezTo>
                    <a:pt x="1198" y="643"/>
                    <a:pt x="1085" y="690"/>
                    <a:pt x="1000" y="774"/>
                  </a:cubicBezTo>
                  <a:lnTo>
                    <a:pt x="738" y="1024"/>
                  </a:lnTo>
                  <a:cubicBezTo>
                    <a:pt x="596" y="1179"/>
                    <a:pt x="572" y="1417"/>
                    <a:pt x="679" y="1584"/>
                  </a:cubicBezTo>
                  <a:lnTo>
                    <a:pt x="977" y="2024"/>
                  </a:lnTo>
                  <a:cubicBezTo>
                    <a:pt x="917" y="2143"/>
                    <a:pt x="858" y="2274"/>
                    <a:pt x="834" y="2417"/>
                  </a:cubicBezTo>
                  <a:cubicBezTo>
                    <a:pt x="798" y="2512"/>
                    <a:pt x="858" y="2608"/>
                    <a:pt x="965" y="2631"/>
                  </a:cubicBezTo>
                  <a:cubicBezTo>
                    <a:pt x="986" y="2639"/>
                    <a:pt x="1006" y="2642"/>
                    <a:pt x="1025" y="2642"/>
                  </a:cubicBezTo>
                  <a:cubicBezTo>
                    <a:pt x="1103" y="2642"/>
                    <a:pt x="1162" y="2587"/>
                    <a:pt x="1191" y="2501"/>
                  </a:cubicBezTo>
                  <a:cubicBezTo>
                    <a:pt x="1227" y="2358"/>
                    <a:pt x="1298" y="2215"/>
                    <a:pt x="1346" y="2096"/>
                  </a:cubicBezTo>
                  <a:cubicBezTo>
                    <a:pt x="1381" y="2036"/>
                    <a:pt x="1381" y="1965"/>
                    <a:pt x="1346" y="1905"/>
                  </a:cubicBezTo>
                  <a:lnTo>
                    <a:pt x="1000" y="1369"/>
                  </a:lnTo>
                  <a:cubicBezTo>
                    <a:pt x="977" y="1346"/>
                    <a:pt x="977" y="1310"/>
                    <a:pt x="1012" y="1286"/>
                  </a:cubicBezTo>
                  <a:lnTo>
                    <a:pt x="1262" y="1024"/>
                  </a:lnTo>
                  <a:cubicBezTo>
                    <a:pt x="1283" y="1010"/>
                    <a:pt x="1300" y="1004"/>
                    <a:pt x="1318" y="1004"/>
                  </a:cubicBezTo>
                  <a:cubicBezTo>
                    <a:pt x="1330" y="1004"/>
                    <a:pt x="1343" y="1007"/>
                    <a:pt x="1358" y="1012"/>
                  </a:cubicBezTo>
                  <a:lnTo>
                    <a:pt x="1893" y="1369"/>
                  </a:lnTo>
                  <a:cubicBezTo>
                    <a:pt x="1923" y="1393"/>
                    <a:pt x="1956" y="1405"/>
                    <a:pt x="1989" y="1405"/>
                  </a:cubicBezTo>
                  <a:cubicBezTo>
                    <a:pt x="2021" y="1405"/>
                    <a:pt x="2054" y="1393"/>
                    <a:pt x="2084" y="1369"/>
                  </a:cubicBezTo>
                  <a:cubicBezTo>
                    <a:pt x="2215" y="1298"/>
                    <a:pt x="2346" y="1238"/>
                    <a:pt x="2489" y="1203"/>
                  </a:cubicBezTo>
                  <a:cubicBezTo>
                    <a:pt x="2548" y="1191"/>
                    <a:pt x="2608" y="1131"/>
                    <a:pt x="2620" y="1072"/>
                  </a:cubicBezTo>
                  <a:lnTo>
                    <a:pt x="2751" y="429"/>
                  </a:lnTo>
                  <a:cubicBezTo>
                    <a:pt x="2751" y="405"/>
                    <a:pt x="2786" y="369"/>
                    <a:pt x="2822" y="369"/>
                  </a:cubicBezTo>
                  <a:lnTo>
                    <a:pt x="3167" y="369"/>
                  </a:lnTo>
                  <a:cubicBezTo>
                    <a:pt x="3203" y="369"/>
                    <a:pt x="3227" y="405"/>
                    <a:pt x="3239" y="429"/>
                  </a:cubicBezTo>
                  <a:lnTo>
                    <a:pt x="3382" y="1072"/>
                  </a:lnTo>
                  <a:cubicBezTo>
                    <a:pt x="3394" y="1143"/>
                    <a:pt x="3429" y="1191"/>
                    <a:pt x="3513" y="1203"/>
                  </a:cubicBezTo>
                  <a:cubicBezTo>
                    <a:pt x="3656" y="1250"/>
                    <a:pt x="3786" y="1310"/>
                    <a:pt x="3917" y="1369"/>
                  </a:cubicBezTo>
                  <a:cubicBezTo>
                    <a:pt x="3947" y="1387"/>
                    <a:pt x="3980" y="1396"/>
                    <a:pt x="4013" y="1396"/>
                  </a:cubicBezTo>
                  <a:cubicBezTo>
                    <a:pt x="4045" y="1396"/>
                    <a:pt x="4078" y="1387"/>
                    <a:pt x="4108" y="1369"/>
                  </a:cubicBezTo>
                  <a:lnTo>
                    <a:pt x="4644" y="1012"/>
                  </a:lnTo>
                  <a:cubicBezTo>
                    <a:pt x="4654" y="1007"/>
                    <a:pt x="4665" y="1004"/>
                    <a:pt x="4678" y="1004"/>
                  </a:cubicBezTo>
                  <a:cubicBezTo>
                    <a:pt x="4695" y="1004"/>
                    <a:pt x="4713" y="1010"/>
                    <a:pt x="4727" y="1024"/>
                  </a:cubicBezTo>
                  <a:lnTo>
                    <a:pt x="4989" y="1286"/>
                  </a:lnTo>
                  <a:cubicBezTo>
                    <a:pt x="5013" y="1310"/>
                    <a:pt x="5013" y="1346"/>
                    <a:pt x="5001" y="1369"/>
                  </a:cubicBezTo>
                  <a:lnTo>
                    <a:pt x="4644" y="1905"/>
                  </a:lnTo>
                  <a:cubicBezTo>
                    <a:pt x="4596" y="1965"/>
                    <a:pt x="4596" y="2036"/>
                    <a:pt x="4644" y="2096"/>
                  </a:cubicBezTo>
                  <a:cubicBezTo>
                    <a:pt x="4715" y="2239"/>
                    <a:pt x="4775" y="2370"/>
                    <a:pt x="4810" y="2501"/>
                  </a:cubicBezTo>
                  <a:cubicBezTo>
                    <a:pt x="4822" y="2560"/>
                    <a:pt x="4882" y="2620"/>
                    <a:pt x="4941" y="2631"/>
                  </a:cubicBezTo>
                  <a:lnTo>
                    <a:pt x="5584" y="2774"/>
                  </a:lnTo>
                  <a:cubicBezTo>
                    <a:pt x="5608" y="2774"/>
                    <a:pt x="5644" y="2798"/>
                    <a:pt x="5644" y="2846"/>
                  </a:cubicBezTo>
                  <a:lnTo>
                    <a:pt x="5644" y="3191"/>
                  </a:lnTo>
                  <a:cubicBezTo>
                    <a:pt x="5644" y="3215"/>
                    <a:pt x="5608" y="3251"/>
                    <a:pt x="5584" y="3263"/>
                  </a:cubicBezTo>
                  <a:lnTo>
                    <a:pt x="4941" y="3393"/>
                  </a:lnTo>
                  <a:cubicBezTo>
                    <a:pt x="4870" y="3405"/>
                    <a:pt x="4822" y="3453"/>
                    <a:pt x="4810" y="3524"/>
                  </a:cubicBezTo>
                  <a:cubicBezTo>
                    <a:pt x="4763" y="3679"/>
                    <a:pt x="4703" y="3810"/>
                    <a:pt x="4644" y="3929"/>
                  </a:cubicBezTo>
                  <a:cubicBezTo>
                    <a:pt x="4608" y="3989"/>
                    <a:pt x="4608" y="4060"/>
                    <a:pt x="4644" y="4120"/>
                  </a:cubicBezTo>
                  <a:lnTo>
                    <a:pt x="5001" y="4656"/>
                  </a:lnTo>
                  <a:cubicBezTo>
                    <a:pt x="5013" y="4691"/>
                    <a:pt x="5013" y="4715"/>
                    <a:pt x="4989" y="4751"/>
                  </a:cubicBezTo>
                  <a:lnTo>
                    <a:pt x="4727" y="5001"/>
                  </a:lnTo>
                  <a:cubicBezTo>
                    <a:pt x="4714" y="5020"/>
                    <a:pt x="4697" y="5029"/>
                    <a:pt x="4681" y="5029"/>
                  </a:cubicBezTo>
                  <a:cubicBezTo>
                    <a:pt x="4668" y="5029"/>
                    <a:pt x="4654" y="5023"/>
                    <a:pt x="4644" y="5013"/>
                  </a:cubicBezTo>
                  <a:lnTo>
                    <a:pt x="4108" y="4656"/>
                  </a:lnTo>
                  <a:cubicBezTo>
                    <a:pt x="4078" y="4638"/>
                    <a:pt x="4045" y="4629"/>
                    <a:pt x="4013" y="4629"/>
                  </a:cubicBezTo>
                  <a:cubicBezTo>
                    <a:pt x="3980" y="4629"/>
                    <a:pt x="3947" y="4638"/>
                    <a:pt x="3917" y="4656"/>
                  </a:cubicBezTo>
                  <a:cubicBezTo>
                    <a:pt x="3775" y="4739"/>
                    <a:pt x="3644" y="4798"/>
                    <a:pt x="3513" y="4822"/>
                  </a:cubicBezTo>
                  <a:cubicBezTo>
                    <a:pt x="3453" y="4834"/>
                    <a:pt x="3394" y="4894"/>
                    <a:pt x="3382" y="4953"/>
                  </a:cubicBezTo>
                  <a:lnTo>
                    <a:pt x="3239" y="5596"/>
                  </a:lnTo>
                  <a:cubicBezTo>
                    <a:pt x="3239" y="5632"/>
                    <a:pt x="3215" y="5656"/>
                    <a:pt x="3167" y="5656"/>
                  </a:cubicBezTo>
                  <a:lnTo>
                    <a:pt x="2822" y="5656"/>
                  </a:lnTo>
                  <a:cubicBezTo>
                    <a:pt x="2798" y="5656"/>
                    <a:pt x="2763" y="5632"/>
                    <a:pt x="2751" y="5596"/>
                  </a:cubicBezTo>
                  <a:lnTo>
                    <a:pt x="2620" y="4953"/>
                  </a:lnTo>
                  <a:cubicBezTo>
                    <a:pt x="2608" y="4882"/>
                    <a:pt x="2560" y="4834"/>
                    <a:pt x="2489" y="4822"/>
                  </a:cubicBezTo>
                  <a:cubicBezTo>
                    <a:pt x="2334" y="4775"/>
                    <a:pt x="2203" y="4715"/>
                    <a:pt x="2084" y="4656"/>
                  </a:cubicBezTo>
                  <a:cubicBezTo>
                    <a:pt x="2054" y="4644"/>
                    <a:pt x="2021" y="4638"/>
                    <a:pt x="1989" y="4638"/>
                  </a:cubicBezTo>
                  <a:cubicBezTo>
                    <a:pt x="1956" y="4638"/>
                    <a:pt x="1923" y="4644"/>
                    <a:pt x="1893" y="4656"/>
                  </a:cubicBezTo>
                  <a:lnTo>
                    <a:pt x="1358" y="5013"/>
                  </a:lnTo>
                  <a:cubicBezTo>
                    <a:pt x="1342" y="5023"/>
                    <a:pt x="1328" y="5029"/>
                    <a:pt x="1314" y="5029"/>
                  </a:cubicBezTo>
                  <a:cubicBezTo>
                    <a:pt x="1298" y="5029"/>
                    <a:pt x="1282" y="5020"/>
                    <a:pt x="1262" y="5001"/>
                  </a:cubicBezTo>
                  <a:lnTo>
                    <a:pt x="1012" y="4751"/>
                  </a:lnTo>
                  <a:cubicBezTo>
                    <a:pt x="977" y="4715"/>
                    <a:pt x="977" y="4691"/>
                    <a:pt x="1000" y="4656"/>
                  </a:cubicBezTo>
                  <a:lnTo>
                    <a:pt x="1346" y="4120"/>
                  </a:lnTo>
                  <a:cubicBezTo>
                    <a:pt x="1393" y="4060"/>
                    <a:pt x="1393" y="3989"/>
                    <a:pt x="1346" y="3929"/>
                  </a:cubicBezTo>
                  <a:cubicBezTo>
                    <a:pt x="1274" y="3798"/>
                    <a:pt x="1215" y="3667"/>
                    <a:pt x="1191" y="3524"/>
                  </a:cubicBezTo>
                  <a:cubicBezTo>
                    <a:pt x="1167" y="3465"/>
                    <a:pt x="1108" y="3405"/>
                    <a:pt x="1048" y="3393"/>
                  </a:cubicBezTo>
                  <a:lnTo>
                    <a:pt x="417" y="3263"/>
                  </a:lnTo>
                  <a:cubicBezTo>
                    <a:pt x="381" y="3263"/>
                    <a:pt x="357" y="3227"/>
                    <a:pt x="357" y="3191"/>
                  </a:cubicBezTo>
                  <a:lnTo>
                    <a:pt x="357" y="2846"/>
                  </a:lnTo>
                  <a:cubicBezTo>
                    <a:pt x="357" y="2810"/>
                    <a:pt x="381" y="2786"/>
                    <a:pt x="417" y="2774"/>
                  </a:cubicBezTo>
                  <a:lnTo>
                    <a:pt x="453" y="2751"/>
                  </a:lnTo>
                  <a:cubicBezTo>
                    <a:pt x="560" y="2739"/>
                    <a:pt x="619" y="2631"/>
                    <a:pt x="608" y="2548"/>
                  </a:cubicBezTo>
                  <a:cubicBezTo>
                    <a:pt x="597" y="2450"/>
                    <a:pt x="506" y="2392"/>
                    <a:pt x="427" y="2392"/>
                  </a:cubicBezTo>
                  <a:cubicBezTo>
                    <a:pt x="419" y="2392"/>
                    <a:pt x="412" y="2392"/>
                    <a:pt x="405" y="2393"/>
                  </a:cubicBezTo>
                  <a:lnTo>
                    <a:pt x="357" y="2417"/>
                  </a:lnTo>
                  <a:cubicBezTo>
                    <a:pt x="143" y="2453"/>
                    <a:pt x="0" y="2631"/>
                    <a:pt x="0" y="2846"/>
                  </a:cubicBezTo>
                  <a:lnTo>
                    <a:pt x="0" y="3191"/>
                  </a:lnTo>
                  <a:cubicBezTo>
                    <a:pt x="0" y="3393"/>
                    <a:pt x="143" y="3572"/>
                    <a:pt x="357" y="3620"/>
                  </a:cubicBezTo>
                  <a:lnTo>
                    <a:pt x="893" y="3727"/>
                  </a:lnTo>
                  <a:cubicBezTo>
                    <a:pt x="917" y="3810"/>
                    <a:pt x="965" y="3917"/>
                    <a:pt x="1012" y="4001"/>
                  </a:cubicBezTo>
                  <a:lnTo>
                    <a:pt x="715" y="4453"/>
                  </a:lnTo>
                  <a:cubicBezTo>
                    <a:pt x="596" y="4632"/>
                    <a:pt x="619" y="4858"/>
                    <a:pt x="774" y="5001"/>
                  </a:cubicBezTo>
                  <a:lnTo>
                    <a:pt x="1024" y="5251"/>
                  </a:lnTo>
                  <a:cubicBezTo>
                    <a:pt x="1112" y="5339"/>
                    <a:pt x="1227" y="5381"/>
                    <a:pt x="1338" y="5381"/>
                  </a:cubicBezTo>
                  <a:cubicBezTo>
                    <a:pt x="1423" y="5381"/>
                    <a:pt x="1505" y="5357"/>
                    <a:pt x="1572" y="5310"/>
                  </a:cubicBezTo>
                  <a:lnTo>
                    <a:pt x="2024" y="5013"/>
                  </a:lnTo>
                  <a:cubicBezTo>
                    <a:pt x="2108" y="5060"/>
                    <a:pt x="2203" y="5108"/>
                    <a:pt x="2310" y="5132"/>
                  </a:cubicBezTo>
                  <a:lnTo>
                    <a:pt x="2405" y="5668"/>
                  </a:lnTo>
                  <a:cubicBezTo>
                    <a:pt x="2453" y="5882"/>
                    <a:pt x="2632" y="6025"/>
                    <a:pt x="2846" y="6025"/>
                  </a:cubicBezTo>
                  <a:lnTo>
                    <a:pt x="3179" y="6025"/>
                  </a:lnTo>
                  <a:cubicBezTo>
                    <a:pt x="3394" y="6025"/>
                    <a:pt x="3572" y="5882"/>
                    <a:pt x="3620" y="5668"/>
                  </a:cubicBezTo>
                  <a:lnTo>
                    <a:pt x="3715" y="5132"/>
                  </a:lnTo>
                  <a:cubicBezTo>
                    <a:pt x="3810" y="5108"/>
                    <a:pt x="3917" y="5060"/>
                    <a:pt x="4001" y="5013"/>
                  </a:cubicBezTo>
                  <a:lnTo>
                    <a:pt x="4453" y="5310"/>
                  </a:lnTo>
                  <a:cubicBezTo>
                    <a:pt x="4529" y="5361"/>
                    <a:pt x="4611" y="5386"/>
                    <a:pt x="4692" y="5386"/>
                  </a:cubicBezTo>
                  <a:cubicBezTo>
                    <a:pt x="4803" y="5386"/>
                    <a:pt x="4912" y="5340"/>
                    <a:pt x="5001" y="5251"/>
                  </a:cubicBezTo>
                  <a:lnTo>
                    <a:pt x="5251" y="5001"/>
                  </a:lnTo>
                  <a:cubicBezTo>
                    <a:pt x="5406" y="4858"/>
                    <a:pt x="5418" y="4620"/>
                    <a:pt x="5310" y="4453"/>
                  </a:cubicBezTo>
                  <a:lnTo>
                    <a:pt x="5013" y="4001"/>
                  </a:lnTo>
                  <a:cubicBezTo>
                    <a:pt x="5060" y="3917"/>
                    <a:pt x="5108" y="3822"/>
                    <a:pt x="5132" y="3727"/>
                  </a:cubicBezTo>
                  <a:lnTo>
                    <a:pt x="5668" y="3620"/>
                  </a:lnTo>
                  <a:cubicBezTo>
                    <a:pt x="5882" y="3572"/>
                    <a:pt x="6025" y="3393"/>
                    <a:pt x="6025" y="3191"/>
                  </a:cubicBezTo>
                  <a:lnTo>
                    <a:pt x="6025" y="2846"/>
                  </a:lnTo>
                  <a:cubicBezTo>
                    <a:pt x="6001" y="2631"/>
                    <a:pt x="5846" y="2453"/>
                    <a:pt x="5644" y="2417"/>
                  </a:cubicBezTo>
                  <a:lnTo>
                    <a:pt x="5108" y="2310"/>
                  </a:lnTo>
                  <a:cubicBezTo>
                    <a:pt x="5072" y="2215"/>
                    <a:pt x="5025" y="2120"/>
                    <a:pt x="4989" y="2024"/>
                  </a:cubicBezTo>
                  <a:lnTo>
                    <a:pt x="5287" y="1584"/>
                  </a:lnTo>
                  <a:cubicBezTo>
                    <a:pt x="5406" y="1405"/>
                    <a:pt x="5370" y="1179"/>
                    <a:pt x="5227" y="1024"/>
                  </a:cubicBezTo>
                  <a:lnTo>
                    <a:pt x="4965" y="774"/>
                  </a:lnTo>
                  <a:cubicBezTo>
                    <a:pt x="4882" y="691"/>
                    <a:pt x="4766" y="648"/>
                    <a:pt x="4651" y="648"/>
                  </a:cubicBezTo>
                  <a:cubicBezTo>
                    <a:pt x="4569" y="648"/>
                    <a:pt x="4487" y="670"/>
                    <a:pt x="4418" y="715"/>
                  </a:cubicBezTo>
                  <a:lnTo>
                    <a:pt x="3977" y="1012"/>
                  </a:lnTo>
                  <a:cubicBezTo>
                    <a:pt x="3882" y="965"/>
                    <a:pt x="3786" y="929"/>
                    <a:pt x="3691" y="893"/>
                  </a:cubicBezTo>
                  <a:lnTo>
                    <a:pt x="3584" y="357"/>
                  </a:lnTo>
                  <a:cubicBezTo>
                    <a:pt x="3536" y="155"/>
                    <a:pt x="3358" y="0"/>
                    <a:pt x="3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7" name="Google Shape;15057;p59"/>
            <p:cNvSpPr/>
            <p:nvPr/>
          </p:nvSpPr>
          <p:spPr>
            <a:xfrm>
              <a:off x="2738867" y="2986895"/>
              <a:ext cx="65066" cy="65066"/>
            </a:xfrm>
            <a:custGeom>
              <a:rect b="b" l="l" r="r" t="t"/>
              <a:pathLst>
                <a:path extrusionOk="0" h="2049" w="2049">
                  <a:moveTo>
                    <a:pt x="1025" y="0"/>
                  </a:moveTo>
                  <a:cubicBezTo>
                    <a:pt x="453" y="0"/>
                    <a:pt x="1" y="453"/>
                    <a:pt x="1" y="1024"/>
                  </a:cubicBezTo>
                  <a:cubicBezTo>
                    <a:pt x="1" y="1584"/>
                    <a:pt x="453" y="2048"/>
                    <a:pt x="1025" y="2048"/>
                  </a:cubicBezTo>
                  <a:cubicBezTo>
                    <a:pt x="1251" y="2048"/>
                    <a:pt x="1465" y="1977"/>
                    <a:pt x="1644" y="1846"/>
                  </a:cubicBezTo>
                  <a:cubicBezTo>
                    <a:pt x="1727" y="1786"/>
                    <a:pt x="1739" y="1667"/>
                    <a:pt x="1680" y="1584"/>
                  </a:cubicBezTo>
                  <a:cubicBezTo>
                    <a:pt x="1646" y="1543"/>
                    <a:pt x="1593" y="1522"/>
                    <a:pt x="1540" y="1522"/>
                  </a:cubicBezTo>
                  <a:cubicBezTo>
                    <a:pt x="1500" y="1522"/>
                    <a:pt x="1461" y="1534"/>
                    <a:pt x="1430" y="1560"/>
                  </a:cubicBezTo>
                  <a:cubicBezTo>
                    <a:pt x="1311" y="1644"/>
                    <a:pt x="1168" y="1691"/>
                    <a:pt x="1025" y="1691"/>
                  </a:cubicBezTo>
                  <a:cubicBezTo>
                    <a:pt x="668" y="1691"/>
                    <a:pt x="370" y="1393"/>
                    <a:pt x="370" y="1036"/>
                  </a:cubicBezTo>
                  <a:cubicBezTo>
                    <a:pt x="382" y="655"/>
                    <a:pt x="680" y="370"/>
                    <a:pt x="1037" y="370"/>
                  </a:cubicBezTo>
                  <a:cubicBezTo>
                    <a:pt x="1394" y="370"/>
                    <a:pt x="1692" y="667"/>
                    <a:pt x="1692" y="1024"/>
                  </a:cubicBezTo>
                  <a:cubicBezTo>
                    <a:pt x="1692" y="1132"/>
                    <a:pt x="1775" y="1203"/>
                    <a:pt x="1870" y="1203"/>
                  </a:cubicBezTo>
                  <a:cubicBezTo>
                    <a:pt x="1965" y="1203"/>
                    <a:pt x="2049" y="1108"/>
                    <a:pt x="2049" y="1024"/>
                  </a:cubicBezTo>
                  <a:cubicBezTo>
                    <a:pt x="2049" y="453"/>
                    <a:pt x="1584"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8" name="Google Shape;15058;p59"/>
            <p:cNvSpPr/>
            <p:nvPr/>
          </p:nvSpPr>
          <p:spPr>
            <a:xfrm>
              <a:off x="2604670" y="2851904"/>
              <a:ext cx="70718" cy="71131"/>
            </a:xfrm>
            <a:custGeom>
              <a:rect b="b" l="l" r="r" t="t"/>
              <a:pathLst>
                <a:path extrusionOk="0" h="2240" w="2227">
                  <a:moveTo>
                    <a:pt x="1107" y="382"/>
                  </a:moveTo>
                  <a:cubicBezTo>
                    <a:pt x="1512" y="382"/>
                    <a:pt x="1858" y="715"/>
                    <a:pt x="1858" y="1120"/>
                  </a:cubicBezTo>
                  <a:cubicBezTo>
                    <a:pt x="1858" y="1525"/>
                    <a:pt x="1512" y="1870"/>
                    <a:pt x="1107" y="1870"/>
                  </a:cubicBezTo>
                  <a:cubicBezTo>
                    <a:pt x="691" y="1870"/>
                    <a:pt x="369" y="1525"/>
                    <a:pt x="369" y="1120"/>
                  </a:cubicBezTo>
                  <a:cubicBezTo>
                    <a:pt x="369" y="703"/>
                    <a:pt x="703" y="382"/>
                    <a:pt x="1107" y="382"/>
                  </a:cubicBezTo>
                  <a:close/>
                  <a:moveTo>
                    <a:pt x="1107" y="1"/>
                  </a:moveTo>
                  <a:cubicBezTo>
                    <a:pt x="500" y="1"/>
                    <a:pt x="0" y="513"/>
                    <a:pt x="0" y="1120"/>
                  </a:cubicBezTo>
                  <a:cubicBezTo>
                    <a:pt x="0" y="1727"/>
                    <a:pt x="500" y="2239"/>
                    <a:pt x="1107" y="2239"/>
                  </a:cubicBezTo>
                  <a:cubicBezTo>
                    <a:pt x="1727" y="2239"/>
                    <a:pt x="2227" y="1727"/>
                    <a:pt x="2227" y="1120"/>
                  </a:cubicBezTo>
                  <a:cubicBezTo>
                    <a:pt x="2227" y="513"/>
                    <a:pt x="1727" y="1"/>
                    <a:pt x="11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59" name="Google Shape;15059;p59"/>
          <p:cNvGrpSpPr/>
          <p:nvPr/>
        </p:nvGrpSpPr>
        <p:grpSpPr>
          <a:xfrm>
            <a:off x="841248" y="2746477"/>
            <a:ext cx="371883" cy="365691"/>
            <a:chOff x="860940" y="2746477"/>
            <a:chExt cx="371883" cy="365691"/>
          </a:xfrm>
        </p:grpSpPr>
        <p:sp>
          <p:nvSpPr>
            <p:cNvPr id="15060" name="Google Shape;15060;p59"/>
            <p:cNvSpPr/>
            <p:nvPr/>
          </p:nvSpPr>
          <p:spPr>
            <a:xfrm>
              <a:off x="908191" y="3026302"/>
              <a:ext cx="30294" cy="28961"/>
            </a:xfrm>
            <a:custGeom>
              <a:rect b="b" l="l" r="r" t="t"/>
              <a:pathLst>
                <a:path extrusionOk="0" h="912" w="954">
                  <a:moveTo>
                    <a:pt x="763" y="1"/>
                  </a:moveTo>
                  <a:cubicBezTo>
                    <a:pt x="718" y="1"/>
                    <a:pt x="674" y="16"/>
                    <a:pt x="644" y="45"/>
                  </a:cubicBezTo>
                  <a:lnTo>
                    <a:pt x="60" y="629"/>
                  </a:lnTo>
                  <a:cubicBezTo>
                    <a:pt x="1" y="688"/>
                    <a:pt x="1" y="807"/>
                    <a:pt x="60" y="867"/>
                  </a:cubicBezTo>
                  <a:cubicBezTo>
                    <a:pt x="90" y="897"/>
                    <a:pt x="135" y="911"/>
                    <a:pt x="179" y="911"/>
                  </a:cubicBezTo>
                  <a:cubicBezTo>
                    <a:pt x="224" y="911"/>
                    <a:pt x="269" y="897"/>
                    <a:pt x="299" y="867"/>
                  </a:cubicBezTo>
                  <a:lnTo>
                    <a:pt x="882" y="283"/>
                  </a:lnTo>
                  <a:cubicBezTo>
                    <a:pt x="953" y="224"/>
                    <a:pt x="953" y="105"/>
                    <a:pt x="882" y="45"/>
                  </a:cubicBezTo>
                  <a:cubicBezTo>
                    <a:pt x="852" y="16"/>
                    <a:pt x="807"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1" name="Google Shape;15061;p59"/>
            <p:cNvSpPr/>
            <p:nvPr/>
          </p:nvSpPr>
          <p:spPr>
            <a:xfrm>
              <a:off x="943757" y="3061836"/>
              <a:ext cx="30263" cy="28961"/>
            </a:xfrm>
            <a:custGeom>
              <a:rect b="b" l="l" r="r" t="t"/>
              <a:pathLst>
                <a:path extrusionOk="0" h="912" w="953">
                  <a:moveTo>
                    <a:pt x="762" y="1"/>
                  </a:moveTo>
                  <a:cubicBezTo>
                    <a:pt x="717" y="1"/>
                    <a:pt x="673" y="16"/>
                    <a:pt x="643" y="46"/>
                  </a:cubicBezTo>
                  <a:lnTo>
                    <a:pt x="60" y="629"/>
                  </a:lnTo>
                  <a:cubicBezTo>
                    <a:pt x="0" y="688"/>
                    <a:pt x="0" y="807"/>
                    <a:pt x="60" y="867"/>
                  </a:cubicBezTo>
                  <a:cubicBezTo>
                    <a:pt x="89" y="897"/>
                    <a:pt x="134" y="912"/>
                    <a:pt x="179" y="912"/>
                  </a:cubicBezTo>
                  <a:cubicBezTo>
                    <a:pt x="223" y="912"/>
                    <a:pt x="268" y="897"/>
                    <a:pt x="298" y="867"/>
                  </a:cubicBezTo>
                  <a:lnTo>
                    <a:pt x="881" y="284"/>
                  </a:lnTo>
                  <a:cubicBezTo>
                    <a:pt x="953" y="224"/>
                    <a:pt x="953" y="105"/>
                    <a:pt x="881" y="46"/>
                  </a:cubicBezTo>
                  <a:cubicBezTo>
                    <a:pt x="851" y="16"/>
                    <a:pt x="807"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2" name="Google Shape;15062;p59"/>
            <p:cNvSpPr/>
            <p:nvPr/>
          </p:nvSpPr>
          <p:spPr>
            <a:xfrm>
              <a:off x="926355" y="3044085"/>
              <a:ext cx="29881" cy="28579"/>
            </a:xfrm>
            <a:custGeom>
              <a:rect b="b" l="l" r="r" t="t"/>
              <a:pathLst>
                <a:path extrusionOk="0" h="900" w="941">
                  <a:moveTo>
                    <a:pt x="762" y="0"/>
                  </a:moveTo>
                  <a:cubicBezTo>
                    <a:pt x="718" y="0"/>
                    <a:pt x="673" y="15"/>
                    <a:pt x="643" y="45"/>
                  </a:cubicBezTo>
                  <a:lnTo>
                    <a:pt x="60" y="616"/>
                  </a:lnTo>
                  <a:cubicBezTo>
                    <a:pt x="0" y="676"/>
                    <a:pt x="0" y="795"/>
                    <a:pt x="60" y="855"/>
                  </a:cubicBezTo>
                  <a:cubicBezTo>
                    <a:pt x="90" y="884"/>
                    <a:pt x="134" y="899"/>
                    <a:pt x="179" y="899"/>
                  </a:cubicBezTo>
                  <a:cubicBezTo>
                    <a:pt x="224" y="899"/>
                    <a:pt x="268" y="884"/>
                    <a:pt x="298" y="855"/>
                  </a:cubicBezTo>
                  <a:lnTo>
                    <a:pt x="881" y="283"/>
                  </a:lnTo>
                  <a:cubicBezTo>
                    <a:pt x="941" y="224"/>
                    <a:pt x="941" y="116"/>
                    <a:pt x="881" y="45"/>
                  </a:cubicBezTo>
                  <a:cubicBezTo>
                    <a:pt x="852" y="15"/>
                    <a:pt x="807"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3" name="Google Shape;15063;p59"/>
            <p:cNvSpPr/>
            <p:nvPr/>
          </p:nvSpPr>
          <p:spPr>
            <a:xfrm>
              <a:off x="860940" y="2746477"/>
              <a:ext cx="371883" cy="365691"/>
            </a:xfrm>
            <a:custGeom>
              <a:rect b="b" l="l" r="r" t="t"/>
              <a:pathLst>
                <a:path extrusionOk="0" h="11516" w="11711">
                  <a:moveTo>
                    <a:pt x="11312" y="344"/>
                  </a:moveTo>
                  <a:lnTo>
                    <a:pt x="10835" y="1987"/>
                  </a:lnTo>
                  <a:lnTo>
                    <a:pt x="9680" y="821"/>
                  </a:lnTo>
                  <a:lnTo>
                    <a:pt x="11312" y="344"/>
                  </a:lnTo>
                  <a:close/>
                  <a:moveTo>
                    <a:pt x="4882" y="3821"/>
                  </a:moveTo>
                  <a:lnTo>
                    <a:pt x="2822" y="5881"/>
                  </a:lnTo>
                  <a:lnTo>
                    <a:pt x="477" y="5690"/>
                  </a:lnTo>
                  <a:cubicBezTo>
                    <a:pt x="453" y="5690"/>
                    <a:pt x="429" y="5643"/>
                    <a:pt x="465" y="5631"/>
                  </a:cubicBezTo>
                  <a:cubicBezTo>
                    <a:pt x="1477" y="4619"/>
                    <a:pt x="2822" y="4000"/>
                    <a:pt x="4227" y="3881"/>
                  </a:cubicBezTo>
                  <a:lnTo>
                    <a:pt x="4882" y="3821"/>
                  </a:lnTo>
                  <a:close/>
                  <a:moveTo>
                    <a:pt x="2894" y="6297"/>
                  </a:moveTo>
                  <a:lnTo>
                    <a:pt x="3811" y="7226"/>
                  </a:lnTo>
                  <a:lnTo>
                    <a:pt x="3477" y="7571"/>
                  </a:lnTo>
                  <a:lnTo>
                    <a:pt x="2549" y="6643"/>
                  </a:lnTo>
                  <a:lnTo>
                    <a:pt x="2894" y="6297"/>
                  </a:lnTo>
                  <a:close/>
                  <a:moveTo>
                    <a:pt x="2727" y="7333"/>
                  </a:moveTo>
                  <a:lnTo>
                    <a:pt x="3203" y="7810"/>
                  </a:lnTo>
                  <a:lnTo>
                    <a:pt x="2799" y="8226"/>
                  </a:lnTo>
                  <a:cubicBezTo>
                    <a:pt x="2787" y="8238"/>
                    <a:pt x="2763" y="8262"/>
                    <a:pt x="2739" y="8298"/>
                  </a:cubicBezTo>
                  <a:lnTo>
                    <a:pt x="2310" y="7869"/>
                  </a:lnTo>
                  <a:cubicBezTo>
                    <a:pt x="2287" y="7833"/>
                    <a:pt x="2287" y="7774"/>
                    <a:pt x="2310" y="7750"/>
                  </a:cubicBezTo>
                  <a:lnTo>
                    <a:pt x="2727" y="7333"/>
                  </a:lnTo>
                  <a:close/>
                  <a:moveTo>
                    <a:pt x="9311" y="916"/>
                  </a:moveTo>
                  <a:lnTo>
                    <a:pt x="10740" y="2345"/>
                  </a:lnTo>
                  <a:lnTo>
                    <a:pt x="10299" y="3821"/>
                  </a:lnTo>
                  <a:lnTo>
                    <a:pt x="5597" y="8524"/>
                  </a:lnTo>
                  <a:lnTo>
                    <a:pt x="4680" y="7595"/>
                  </a:lnTo>
                  <a:lnTo>
                    <a:pt x="6823" y="5452"/>
                  </a:lnTo>
                  <a:cubicBezTo>
                    <a:pt x="6966" y="5309"/>
                    <a:pt x="7001" y="5035"/>
                    <a:pt x="6811" y="4833"/>
                  </a:cubicBezTo>
                  <a:cubicBezTo>
                    <a:pt x="6728" y="4750"/>
                    <a:pt x="6617" y="4708"/>
                    <a:pt x="6506" y="4708"/>
                  </a:cubicBezTo>
                  <a:cubicBezTo>
                    <a:pt x="6394" y="4708"/>
                    <a:pt x="6281" y="4750"/>
                    <a:pt x="6192" y="4833"/>
                  </a:cubicBezTo>
                  <a:lnTo>
                    <a:pt x="4049" y="6976"/>
                  </a:lnTo>
                  <a:lnTo>
                    <a:pt x="3132" y="6047"/>
                  </a:lnTo>
                  <a:lnTo>
                    <a:pt x="7835" y="1344"/>
                  </a:lnTo>
                  <a:lnTo>
                    <a:pt x="9311" y="916"/>
                  </a:lnTo>
                  <a:close/>
                  <a:moveTo>
                    <a:pt x="6495" y="5047"/>
                  </a:moveTo>
                  <a:cubicBezTo>
                    <a:pt x="6522" y="5047"/>
                    <a:pt x="6549" y="5059"/>
                    <a:pt x="6573" y="5083"/>
                  </a:cubicBezTo>
                  <a:cubicBezTo>
                    <a:pt x="6609" y="5131"/>
                    <a:pt x="6609" y="5178"/>
                    <a:pt x="6573" y="5226"/>
                  </a:cubicBezTo>
                  <a:lnTo>
                    <a:pt x="4311" y="7488"/>
                  </a:lnTo>
                  <a:lnTo>
                    <a:pt x="3203" y="8595"/>
                  </a:lnTo>
                  <a:cubicBezTo>
                    <a:pt x="3180" y="8619"/>
                    <a:pt x="3153" y="8631"/>
                    <a:pt x="3127" y="8631"/>
                  </a:cubicBezTo>
                  <a:cubicBezTo>
                    <a:pt x="3102" y="8631"/>
                    <a:pt x="3078" y="8619"/>
                    <a:pt x="3060" y="8595"/>
                  </a:cubicBezTo>
                  <a:cubicBezTo>
                    <a:pt x="3013" y="8548"/>
                    <a:pt x="3013" y="8488"/>
                    <a:pt x="3060" y="8441"/>
                  </a:cubicBezTo>
                  <a:lnTo>
                    <a:pt x="6418" y="5083"/>
                  </a:lnTo>
                  <a:cubicBezTo>
                    <a:pt x="6442" y="5059"/>
                    <a:pt x="6469" y="5047"/>
                    <a:pt x="6495" y="5047"/>
                  </a:cubicBezTo>
                  <a:close/>
                  <a:moveTo>
                    <a:pt x="4430" y="7857"/>
                  </a:moveTo>
                  <a:lnTo>
                    <a:pt x="5346" y="8786"/>
                  </a:lnTo>
                  <a:lnTo>
                    <a:pt x="5001" y="9119"/>
                  </a:lnTo>
                  <a:lnTo>
                    <a:pt x="4989" y="9119"/>
                  </a:lnTo>
                  <a:lnTo>
                    <a:pt x="4084" y="8202"/>
                  </a:lnTo>
                  <a:lnTo>
                    <a:pt x="4430" y="7857"/>
                  </a:lnTo>
                  <a:close/>
                  <a:moveTo>
                    <a:pt x="3846" y="8429"/>
                  </a:moveTo>
                  <a:lnTo>
                    <a:pt x="4323" y="8905"/>
                  </a:lnTo>
                  <a:lnTo>
                    <a:pt x="3906" y="9322"/>
                  </a:lnTo>
                  <a:cubicBezTo>
                    <a:pt x="3894" y="9334"/>
                    <a:pt x="3858" y="9357"/>
                    <a:pt x="3846" y="9357"/>
                  </a:cubicBezTo>
                  <a:cubicBezTo>
                    <a:pt x="3834" y="9357"/>
                    <a:pt x="3811" y="9357"/>
                    <a:pt x="3787" y="9322"/>
                  </a:cubicBezTo>
                  <a:lnTo>
                    <a:pt x="3358" y="8905"/>
                  </a:lnTo>
                  <a:cubicBezTo>
                    <a:pt x="3382" y="8893"/>
                    <a:pt x="3394" y="8881"/>
                    <a:pt x="3430" y="8845"/>
                  </a:cubicBezTo>
                  <a:lnTo>
                    <a:pt x="3846" y="8429"/>
                  </a:lnTo>
                  <a:close/>
                  <a:moveTo>
                    <a:pt x="11322" y="1"/>
                  </a:moveTo>
                  <a:cubicBezTo>
                    <a:pt x="11295" y="1"/>
                    <a:pt x="11267" y="4"/>
                    <a:pt x="11240" y="11"/>
                  </a:cubicBezTo>
                  <a:cubicBezTo>
                    <a:pt x="10514" y="213"/>
                    <a:pt x="8394" y="844"/>
                    <a:pt x="7704" y="1035"/>
                  </a:cubicBezTo>
                  <a:cubicBezTo>
                    <a:pt x="7668" y="1047"/>
                    <a:pt x="7656" y="1059"/>
                    <a:pt x="7621" y="1083"/>
                  </a:cubicBezTo>
                  <a:lnTo>
                    <a:pt x="5263" y="3440"/>
                  </a:lnTo>
                  <a:lnTo>
                    <a:pt x="4203" y="3535"/>
                  </a:lnTo>
                  <a:cubicBezTo>
                    <a:pt x="2703" y="3654"/>
                    <a:pt x="1286" y="4321"/>
                    <a:pt x="227" y="5381"/>
                  </a:cubicBezTo>
                  <a:cubicBezTo>
                    <a:pt x="1" y="5595"/>
                    <a:pt x="143" y="5988"/>
                    <a:pt x="465" y="6024"/>
                  </a:cubicBezTo>
                  <a:lnTo>
                    <a:pt x="2525" y="6190"/>
                  </a:lnTo>
                  <a:lnTo>
                    <a:pt x="2310" y="6405"/>
                  </a:lnTo>
                  <a:cubicBezTo>
                    <a:pt x="2179" y="6536"/>
                    <a:pt x="2179" y="6750"/>
                    <a:pt x="2310" y="6881"/>
                  </a:cubicBezTo>
                  <a:lnTo>
                    <a:pt x="2525" y="7083"/>
                  </a:lnTo>
                  <a:lnTo>
                    <a:pt x="2108" y="7500"/>
                  </a:lnTo>
                  <a:cubicBezTo>
                    <a:pt x="1941" y="7667"/>
                    <a:pt x="1941" y="7941"/>
                    <a:pt x="2108" y="8095"/>
                  </a:cubicBezTo>
                  <a:lnTo>
                    <a:pt x="3561" y="9560"/>
                  </a:lnTo>
                  <a:cubicBezTo>
                    <a:pt x="3644" y="9643"/>
                    <a:pt x="3751" y="9685"/>
                    <a:pt x="3858" y="9685"/>
                  </a:cubicBezTo>
                  <a:cubicBezTo>
                    <a:pt x="3965" y="9685"/>
                    <a:pt x="4073" y="9643"/>
                    <a:pt x="4156" y="9560"/>
                  </a:cubicBezTo>
                  <a:lnTo>
                    <a:pt x="4573" y="9143"/>
                  </a:lnTo>
                  <a:lnTo>
                    <a:pt x="4763" y="9334"/>
                  </a:lnTo>
                  <a:cubicBezTo>
                    <a:pt x="4835" y="9399"/>
                    <a:pt x="4924" y="9432"/>
                    <a:pt x="5015" y="9432"/>
                  </a:cubicBezTo>
                  <a:cubicBezTo>
                    <a:pt x="5105" y="9432"/>
                    <a:pt x="5198" y="9399"/>
                    <a:pt x="5275" y="9334"/>
                  </a:cubicBezTo>
                  <a:lnTo>
                    <a:pt x="5477" y="9131"/>
                  </a:lnTo>
                  <a:lnTo>
                    <a:pt x="5656" y="11179"/>
                  </a:lnTo>
                  <a:cubicBezTo>
                    <a:pt x="5680" y="11334"/>
                    <a:pt x="5763" y="11453"/>
                    <a:pt x="5894" y="11500"/>
                  </a:cubicBezTo>
                  <a:cubicBezTo>
                    <a:pt x="5935" y="11511"/>
                    <a:pt x="5975" y="11516"/>
                    <a:pt x="6015" y="11516"/>
                  </a:cubicBezTo>
                  <a:cubicBezTo>
                    <a:pt x="6115" y="11516"/>
                    <a:pt x="6210" y="11482"/>
                    <a:pt x="6287" y="11405"/>
                  </a:cubicBezTo>
                  <a:cubicBezTo>
                    <a:pt x="6942" y="10750"/>
                    <a:pt x="7430" y="9977"/>
                    <a:pt x="7763" y="9119"/>
                  </a:cubicBezTo>
                  <a:cubicBezTo>
                    <a:pt x="7787" y="9024"/>
                    <a:pt x="7740" y="8941"/>
                    <a:pt x="7656" y="8893"/>
                  </a:cubicBezTo>
                  <a:cubicBezTo>
                    <a:pt x="7635" y="8885"/>
                    <a:pt x="7614" y="8881"/>
                    <a:pt x="7594" y="8881"/>
                  </a:cubicBezTo>
                  <a:cubicBezTo>
                    <a:pt x="7525" y="8881"/>
                    <a:pt x="7467" y="8926"/>
                    <a:pt x="7430" y="9000"/>
                  </a:cubicBezTo>
                  <a:cubicBezTo>
                    <a:pt x="7132" y="9810"/>
                    <a:pt x="6656" y="10560"/>
                    <a:pt x="6037" y="11167"/>
                  </a:cubicBezTo>
                  <a:cubicBezTo>
                    <a:pt x="6027" y="11172"/>
                    <a:pt x="6015" y="11175"/>
                    <a:pt x="6005" y="11175"/>
                  </a:cubicBezTo>
                  <a:cubicBezTo>
                    <a:pt x="5990" y="11175"/>
                    <a:pt x="5978" y="11169"/>
                    <a:pt x="5978" y="11155"/>
                  </a:cubicBezTo>
                  <a:lnTo>
                    <a:pt x="5763" y="8822"/>
                  </a:lnTo>
                  <a:lnTo>
                    <a:pt x="7835" y="6750"/>
                  </a:lnTo>
                  <a:lnTo>
                    <a:pt x="7835" y="6750"/>
                  </a:lnTo>
                  <a:cubicBezTo>
                    <a:pt x="7763" y="7583"/>
                    <a:pt x="7740" y="7810"/>
                    <a:pt x="7656" y="8238"/>
                  </a:cubicBezTo>
                  <a:cubicBezTo>
                    <a:pt x="7644" y="8322"/>
                    <a:pt x="7680" y="8417"/>
                    <a:pt x="7787" y="8441"/>
                  </a:cubicBezTo>
                  <a:cubicBezTo>
                    <a:pt x="7803" y="8445"/>
                    <a:pt x="7819" y="8447"/>
                    <a:pt x="7834" y="8447"/>
                  </a:cubicBezTo>
                  <a:cubicBezTo>
                    <a:pt x="7909" y="8447"/>
                    <a:pt x="7972" y="8399"/>
                    <a:pt x="8002" y="8310"/>
                  </a:cubicBezTo>
                  <a:cubicBezTo>
                    <a:pt x="8121" y="7786"/>
                    <a:pt x="8121" y="7548"/>
                    <a:pt x="8216" y="6393"/>
                  </a:cubicBezTo>
                  <a:lnTo>
                    <a:pt x="10585" y="4023"/>
                  </a:lnTo>
                  <a:cubicBezTo>
                    <a:pt x="10597" y="4011"/>
                    <a:pt x="10621" y="3976"/>
                    <a:pt x="10633" y="3952"/>
                  </a:cubicBezTo>
                  <a:lnTo>
                    <a:pt x="11109" y="2345"/>
                  </a:lnTo>
                  <a:lnTo>
                    <a:pt x="11669" y="404"/>
                  </a:lnTo>
                  <a:cubicBezTo>
                    <a:pt x="11711" y="193"/>
                    <a:pt x="11529" y="1"/>
                    <a:pt x="1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4" name="Google Shape;15064;p59"/>
            <p:cNvSpPr/>
            <p:nvPr/>
          </p:nvSpPr>
          <p:spPr>
            <a:xfrm>
              <a:off x="1070396" y="2832057"/>
              <a:ext cx="90406" cy="69035"/>
            </a:xfrm>
            <a:custGeom>
              <a:rect b="b" l="l" r="r" t="t"/>
              <a:pathLst>
                <a:path extrusionOk="0" h="2174" w="2847">
                  <a:moveTo>
                    <a:pt x="1730" y="0"/>
                  </a:moveTo>
                  <a:cubicBezTo>
                    <a:pt x="1668" y="0"/>
                    <a:pt x="1610" y="44"/>
                    <a:pt x="1584" y="114"/>
                  </a:cubicBezTo>
                  <a:cubicBezTo>
                    <a:pt x="1537" y="197"/>
                    <a:pt x="1584" y="293"/>
                    <a:pt x="1668" y="328"/>
                  </a:cubicBezTo>
                  <a:cubicBezTo>
                    <a:pt x="2179" y="554"/>
                    <a:pt x="2299" y="1221"/>
                    <a:pt x="1906" y="1614"/>
                  </a:cubicBezTo>
                  <a:cubicBezTo>
                    <a:pt x="1751" y="1769"/>
                    <a:pt x="1551" y="1846"/>
                    <a:pt x="1350" y="1846"/>
                  </a:cubicBezTo>
                  <a:cubicBezTo>
                    <a:pt x="1150" y="1846"/>
                    <a:pt x="947" y="1769"/>
                    <a:pt x="786" y="1614"/>
                  </a:cubicBezTo>
                  <a:cubicBezTo>
                    <a:pt x="405" y="1221"/>
                    <a:pt x="525" y="566"/>
                    <a:pt x="1025" y="328"/>
                  </a:cubicBezTo>
                  <a:cubicBezTo>
                    <a:pt x="1120" y="293"/>
                    <a:pt x="1144" y="197"/>
                    <a:pt x="1120" y="114"/>
                  </a:cubicBezTo>
                  <a:cubicBezTo>
                    <a:pt x="1083" y="41"/>
                    <a:pt x="1019" y="10"/>
                    <a:pt x="954" y="10"/>
                  </a:cubicBezTo>
                  <a:cubicBezTo>
                    <a:pt x="934" y="10"/>
                    <a:pt x="913" y="13"/>
                    <a:pt x="894" y="19"/>
                  </a:cubicBezTo>
                  <a:cubicBezTo>
                    <a:pt x="179" y="352"/>
                    <a:pt x="1" y="1281"/>
                    <a:pt x="572" y="1852"/>
                  </a:cubicBezTo>
                  <a:cubicBezTo>
                    <a:pt x="786" y="2078"/>
                    <a:pt x="1072" y="2174"/>
                    <a:pt x="1370" y="2174"/>
                  </a:cubicBezTo>
                  <a:cubicBezTo>
                    <a:pt x="2334" y="2162"/>
                    <a:pt x="2846" y="947"/>
                    <a:pt x="2132" y="245"/>
                  </a:cubicBezTo>
                  <a:cubicBezTo>
                    <a:pt x="2037" y="150"/>
                    <a:pt x="1918" y="66"/>
                    <a:pt x="1798" y="19"/>
                  </a:cubicBezTo>
                  <a:cubicBezTo>
                    <a:pt x="1776" y="6"/>
                    <a:pt x="1753" y="0"/>
                    <a:pt x="17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65" name="Google Shape;15065;p59"/>
          <p:cNvGrpSpPr/>
          <p:nvPr/>
        </p:nvGrpSpPr>
        <p:grpSpPr>
          <a:xfrm>
            <a:off x="1431144" y="2766258"/>
            <a:ext cx="283985" cy="341080"/>
            <a:chOff x="1493849" y="2775533"/>
            <a:chExt cx="283985" cy="341080"/>
          </a:xfrm>
        </p:grpSpPr>
        <p:sp>
          <p:nvSpPr>
            <p:cNvPr id="15066" name="Google Shape;15066;p59"/>
            <p:cNvSpPr/>
            <p:nvPr/>
          </p:nvSpPr>
          <p:spPr>
            <a:xfrm>
              <a:off x="1493849" y="2775533"/>
              <a:ext cx="283985" cy="341080"/>
            </a:xfrm>
            <a:custGeom>
              <a:rect b="b" l="l" r="r" t="t"/>
              <a:pathLst>
                <a:path extrusionOk="0" h="10741" w="8943">
                  <a:moveTo>
                    <a:pt x="8430" y="1013"/>
                  </a:moveTo>
                  <a:cubicBezTo>
                    <a:pt x="8466" y="1013"/>
                    <a:pt x="8514" y="1025"/>
                    <a:pt x="8549" y="1061"/>
                  </a:cubicBezTo>
                  <a:cubicBezTo>
                    <a:pt x="8573" y="1084"/>
                    <a:pt x="8585" y="1132"/>
                    <a:pt x="8585" y="1180"/>
                  </a:cubicBezTo>
                  <a:lnTo>
                    <a:pt x="8585" y="1846"/>
                  </a:lnTo>
                  <a:cubicBezTo>
                    <a:pt x="8585" y="2454"/>
                    <a:pt x="8454" y="2906"/>
                    <a:pt x="8192" y="3204"/>
                  </a:cubicBezTo>
                  <a:cubicBezTo>
                    <a:pt x="7954" y="3466"/>
                    <a:pt x="7633" y="3585"/>
                    <a:pt x="7323" y="3716"/>
                  </a:cubicBezTo>
                  <a:cubicBezTo>
                    <a:pt x="7180" y="3775"/>
                    <a:pt x="7025" y="3835"/>
                    <a:pt x="6894" y="3918"/>
                  </a:cubicBezTo>
                  <a:cubicBezTo>
                    <a:pt x="7037" y="3466"/>
                    <a:pt x="7121" y="2989"/>
                    <a:pt x="7121" y="2501"/>
                  </a:cubicBezTo>
                  <a:lnTo>
                    <a:pt x="7121" y="1811"/>
                  </a:lnTo>
                  <a:cubicBezTo>
                    <a:pt x="7335" y="1811"/>
                    <a:pt x="7549" y="1715"/>
                    <a:pt x="7680" y="1513"/>
                  </a:cubicBezTo>
                  <a:lnTo>
                    <a:pt x="7799" y="1334"/>
                  </a:lnTo>
                  <a:cubicBezTo>
                    <a:pt x="7954" y="1132"/>
                    <a:pt x="8168" y="1013"/>
                    <a:pt x="8430" y="1013"/>
                  </a:cubicBezTo>
                  <a:close/>
                  <a:moveTo>
                    <a:pt x="453" y="1025"/>
                  </a:moveTo>
                  <a:cubicBezTo>
                    <a:pt x="703" y="1025"/>
                    <a:pt x="929" y="1144"/>
                    <a:pt x="1072" y="1358"/>
                  </a:cubicBezTo>
                  <a:lnTo>
                    <a:pt x="1191" y="1537"/>
                  </a:lnTo>
                  <a:cubicBezTo>
                    <a:pt x="1322" y="1703"/>
                    <a:pt x="1537" y="1834"/>
                    <a:pt x="1763" y="1834"/>
                  </a:cubicBezTo>
                  <a:lnTo>
                    <a:pt x="1763" y="2513"/>
                  </a:lnTo>
                  <a:cubicBezTo>
                    <a:pt x="1763" y="2989"/>
                    <a:pt x="1834" y="3466"/>
                    <a:pt x="1977" y="3930"/>
                  </a:cubicBezTo>
                  <a:cubicBezTo>
                    <a:pt x="1846" y="3835"/>
                    <a:pt x="1703" y="3775"/>
                    <a:pt x="1548" y="3716"/>
                  </a:cubicBezTo>
                  <a:cubicBezTo>
                    <a:pt x="1239" y="3597"/>
                    <a:pt x="929" y="3466"/>
                    <a:pt x="691" y="3204"/>
                  </a:cubicBezTo>
                  <a:cubicBezTo>
                    <a:pt x="417" y="2906"/>
                    <a:pt x="286" y="2454"/>
                    <a:pt x="286" y="1846"/>
                  </a:cubicBezTo>
                  <a:lnTo>
                    <a:pt x="286" y="1191"/>
                  </a:lnTo>
                  <a:cubicBezTo>
                    <a:pt x="286" y="1144"/>
                    <a:pt x="298" y="1096"/>
                    <a:pt x="334" y="1072"/>
                  </a:cubicBezTo>
                  <a:cubicBezTo>
                    <a:pt x="358" y="1037"/>
                    <a:pt x="405" y="1025"/>
                    <a:pt x="453" y="1025"/>
                  </a:cubicBezTo>
                  <a:close/>
                  <a:moveTo>
                    <a:pt x="7097" y="299"/>
                  </a:moveTo>
                  <a:lnTo>
                    <a:pt x="7097" y="668"/>
                  </a:lnTo>
                  <a:lnTo>
                    <a:pt x="5739" y="668"/>
                  </a:lnTo>
                  <a:cubicBezTo>
                    <a:pt x="5656" y="668"/>
                    <a:pt x="5585" y="739"/>
                    <a:pt x="5585" y="834"/>
                  </a:cubicBezTo>
                  <a:cubicBezTo>
                    <a:pt x="5585" y="918"/>
                    <a:pt x="5656" y="1001"/>
                    <a:pt x="5739" y="1001"/>
                  </a:cubicBezTo>
                  <a:lnTo>
                    <a:pt x="6775" y="1001"/>
                  </a:lnTo>
                  <a:lnTo>
                    <a:pt x="6775" y="2513"/>
                  </a:lnTo>
                  <a:cubicBezTo>
                    <a:pt x="6787" y="3882"/>
                    <a:pt x="6132" y="5192"/>
                    <a:pt x="5013" y="6014"/>
                  </a:cubicBezTo>
                  <a:lnTo>
                    <a:pt x="4894" y="6097"/>
                  </a:lnTo>
                  <a:cubicBezTo>
                    <a:pt x="4870" y="6097"/>
                    <a:pt x="4835" y="6085"/>
                    <a:pt x="4811" y="6085"/>
                  </a:cubicBezTo>
                  <a:lnTo>
                    <a:pt x="4037" y="6085"/>
                  </a:lnTo>
                  <a:cubicBezTo>
                    <a:pt x="4001" y="6085"/>
                    <a:pt x="3977" y="6085"/>
                    <a:pt x="3942" y="6097"/>
                  </a:cubicBezTo>
                  <a:lnTo>
                    <a:pt x="3823" y="6014"/>
                  </a:lnTo>
                  <a:cubicBezTo>
                    <a:pt x="2727" y="5192"/>
                    <a:pt x="2060" y="3882"/>
                    <a:pt x="2060" y="2513"/>
                  </a:cubicBezTo>
                  <a:lnTo>
                    <a:pt x="2060" y="1001"/>
                  </a:lnTo>
                  <a:lnTo>
                    <a:pt x="5013" y="1001"/>
                  </a:lnTo>
                  <a:cubicBezTo>
                    <a:pt x="5108" y="1001"/>
                    <a:pt x="5180" y="918"/>
                    <a:pt x="5180" y="834"/>
                  </a:cubicBezTo>
                  <a:cubicBezTo>
                    <a:pt x="5180" y="739"/>
                    <a:pt x="5108" y="668"/>
                    <a:pt x="5013" y="668"/>
                  </a:cubicBezTo>
                  <a:lnTo>
                    <a:pt x="1727" y="668"/>
                  </a:lnTo>
                  <a:lnTo>
                    <a:pt x="1727" y="299"/>
                  </a:lnTo>
                  <a:close/>
                  <a:moveTo>
                    <a:pt x="4823" y="6395"/>
                  </a:moveTo>
                  <a:cubicBezTo>
                    <a:pt x="4882" y="6395"/>
                    <a:pt x="4930" y="6442"/>
                    <a:pt x="4930" y="6502"/>
                  </a:cubicBezTo>
                  <a:lnTo>
                    <a:pt x="4930" y="6621"/>
                  </a:lnTo>
                  <a:cubicBezTo>
                    <a:pt x="4930" y="6680"/>
                    <a:pt x="4882" y="6728"/>
                    <a:pt x="4823" y="6728"/>
                  </a:cubicBezTo>
                  <a:lnTo>
                    <a:pt x="4049" y="6728"/>
                  </a:lnTo>
                  <a:cubicBezTo>
                    <a:pt x="3989" y="6728"/>
                    <a:pt x="3942" y="6680"/>
                    <a:pt x="3942" y="6621"/>
                  </a:cubicBezTo>
                  <a:lnTo>
                    <a:pt x="3942" y="6502"/>
                  </a:lnTo>
                  <a:cubicBezTo>
                    <a:pt x="3942" y="6442"/>
                    <a:pt x="3989" y="6395"/>
                    <a:pt x="4049" y="6395"/>
                  </a:cubicBezTo>
                  <a:close/>
                  <a:moveTo>
                    <a:pt x="4620" y="7037"/>
                  </a:moveTo>
                  <a:lnTo>
                    <a:pt x="4620" y="8573"/>
                  </a:lnTo>
                  <a:lnTo>
                    <a:pt x="4239" y="8573"/>
                  </a:lnTo>
                  <a:lnTo>
                    <a:pt x="4239" y="7037"/>
                  </a:lnTo>
                  <a:close/>
                  <a:moveTo>
                    <a:pt x="5418" y="8883"/>
                  </a:moveTo>
                  <a:cubicBezTo>
                    <a:pt x="5525" y="8883"/>
                    <a:pt x="5608" y="8978"/>
                    <a:pt x="5608" y="9073"/>
                  </a:cubicBezTo>
                  <a:lnTo>
                    <a:pt x="5608" y="9252"/>
                  </a:lnTo>
                  <a:lnTo>
                    <a:pt x="4215" y="9252"/>
                  </a:lnTo>
                  <a:cubicBezTo>
                    <a:pt x="4120" y="9252"/>
                    <a:pt x="4049" y="9335"/>
                    <a:pt x="4049" y="9419"/>
                  </a:cubicBezTo>
                  <a:cubicBezTo>
                    <a:pt x="4049" y="9514"/>
                    <a:pt x="4120" y="9585"/>
                    <a:pt x="4215" y="9585"/>
                  </a:cubicBezTo>
                  <a:lnTo>
                    <a:pt x="6370" y="9585"/>
                  </a:lnTo>
                  <a:cubicBezTo>
                    <a:pt x="6382" y="9585"/>
                    <a:pt x="6406" y="9597"/>
                    <a:pt x="6418" y="9609"/>
                  </a:cubicBezTo>
                  <a:lnTo>
                    <a:pt x="6561" y="10371"/>
                  </a:lnTo>
                  <a:cubicBezTo>
                    <a:pt x="6561" y="10383"/>
                    <a:pt x="6561" y="10407"/>
                    <a:pt x="6549" y="10407"/>
                  </a:cubicBezTo>
                  <a:cubicBezTo>
                    <a:pt x="6549" y="10407"/>
                    <a:pt x="6537" y="10419"/>
                    <a:pt x="6525" y="10419"/>
                  </a:cubicBezTo>
                  <a:lnTo>
                    <a:pt x="2370" y="10419"/>
                  </a:lnTo>
                  <a:cubicBezTo>
                    <a:pt x="2358" y="10419"/>
                    <a:pt x="2334" y="10407"/>
                    <a:pt x="2334" y="10407"/>
                  </a:cubicBezTo>
                  <a:cubicBezTo>
                    <a:pt x="2334" y="10407"/>
                    <a:pt x="2322" y="10383"/>
                    <a:pt x="2322" y="10371"/>
                  </a:cubicBezTo>
                  <a:lnTo>
                    <a:pt x="2477" y="9609"/>
                  </a:lnTo>
                  <a:cubicBezTo>
                    <a:pt x="2477" y="9597"/>
                    <a:pt x="2489" y="9585"/>
                    <a:pt x="2513" y="9585"/>
                  </a:cubicBezTo>
                  <a:lnTo>
                    <a:pt x="3489" y="9585"/>
                  </a:lnTo>
                  <a:cubicBezTo>
                    <a:pt x="3573" y="9585"/>
                    <a:pt x="3644" y="9514"/>
                    <a:pt x="3644" y="9419"/>
                  </a:cubicBezTo>
                  <a:cubicBezTo>
                    <a:pt x="3644" y="9335"/>
                    <a:pt x="3573" y="9252"/>
                    <a:pt x="3489" y="9252"/>
                  </a:cubicBezTo>
                  <a:lnTo>
                    <a:pt x="3263" y="9252"/>
                  </a:lnTo>
                  <a:lnTo>
                    <a:pt x="3263" y="9073"/>
                  </a:lnTo>
                  <a:cubicBezTo>
                    <a:pt x="3263" y="8978"/>
                    <a:pt x="3346" y="8883"/>
                    <a:pt x="3453" y="8883"/>
                  </a:cubicBezTo>
                  <a:close/>
                  <a:moveTo>
                    <a:pt x="1739" y="1"/>
                  </a:moveTo>
                  <a:cubicBezTo>
                    <a:pt x="1572" y="1"/>
                    <a:pt x="1441" y="132"/>
                    <a:pt x="1441" y="299"/>
                  </a:cubicBezTo>
                  <a:lnTo>
                    <a:pt x="1441" y="703"/>
                  </a:lnTo>
                  <a:cubicBezTo>
                    <a:pt x="1441" y="858"/>
                    <a:pt x="1572" y="1001"/>
                    <a:pt x="1739" y="1001"/>
                  </a:cubicBezTo>
                  <a:lnTo>
                    <a:pt x="1775" y="1001"/>
                  </a:lnTo>
                  <a:lnTo>
                    <a:pt x="1775" y="1513"/>
                  </a:lnTo>
                  <a:cubicBezTo>
                    <a:pt x="1656" y="1513"/>
                    <a:pt x="1537" y="1453"/>
                    <a:pt x="1477" y="1358"/>
                  </a:cubicBezTo>
                  <a:lnTo>
                    <a:pt x="1358" y="1180"/>
                  </a:lnTo>
                  <a:cubicBezTo>
                    <a:pt x="1156" y="882"/>
                    <a:pt x="822" y="715"/>
                    <a:pt x="477" y="715"/>
                  </a:cubicBezTo>
                  <a:cubicBezTo>
                    <a:pt x="346" y="715"/>
                    <a:pt x="227" y="763"/>
                    <a:pt x="132" y="846"/>
                  </a:cubicBezTo>
                  <a:cubicBezTo>
                    <a:pt x="48" y="941"/>
                    <a:pt x="1" y="1049"/>
                    <a:pt x="1" y="1191"/>
                  </a:cubicBezTo>
                  <a:lnTo>
                    <a:pt x="1" y="1846"/>
                  </a:lnTo>
                  <a:cubicBezTo>
                    <a:pt x="1" y="3418"/>
                    <a:pt x="798" y="3751"/>
                    <a:pt x="1465" y="4013"/>
                  </a:cubicBezTo>
                  <a:cubicBezTo>
                    <a:pt x="1810" y="4168"/>
                    <a:pt x="2144" y="4299"/>
                    <a:pt x="2299" y="4609"/>
                  </a:cubicBezTo>
                  <a:cubicBezTo>
                    <a:pt x="2334" y="4704"/>
                    <a:pt x="2322" y="4775"/>
                    <a:pt x="2263" y="4847"/>
                  </a:cubicBezTo>
                  <a:cubicBezTo>
                    <a:pt x="2212" y="4914"/>
                    <a:pt x="2120" y="4946"/>
                    <a:pt x="2041" y="4946"/>
                  </a:cubicBezTo>
                  <a:cubicBezTo>
                    <a:pt x="2008" y="4946"/>
                    <a:pt x="1978" y="4940"/>
                    <a:pt x="1953" y="4930"/>
                  </a:cubicBezTo>
                  <a:cubicBezTo>
                    <a:pt x="1834" y="4882"/>
                    <a:pt x="1822" y="4728"/>
                    <a:pt x="1834" y="4632"/>
                  </a:cubicBezTo>
                  <a:cubicBezTo>
                    <a:pt x="1834" y="4537"/>
                    <a:pt x="1775" y="4466"/>
                    <a:pt x="1679" y="4466"/>
                  </a:cubicBezTo>
                  <a:cubicBezTo>
                    <a:pt x="1596" y="4466"/>
                    <a:pt x="1513" y="4525"/>
                    <a:pt x="1513" y="4609"/>
                  </a:cubicBezTo>
                  <a:cubicBezTo>
                    <a:pt x="1513" y="4740"/>
                    <a:pt x="1537" y="5085"/>
                    <a:pt x="1834" y="5228"/>
                  </a:cubicBezTo>
                  <a:cubicBezTo>
                    <a:pt x="1906" y="5252"/>
                    <a:pt x="1965" y="5263"/>
                    <a:pt x="2037" y="5263"/>
                  </a:cubicBezTo>
                  <a:cubicBezTo>
                    <a:pt x="2203" y="5263"/>
                    <a:pt x="2382" y="5192"/>
                    <a:pt x="2489" y="5073"/>
                  </a:cubicBezTo>
                  <a:cubicBezTo>
                    <a:pt x="2501" y="5061"/>
                    <a:pt x="2513" y="5049"/>
                    <a:pt x="2513" y="5025"/>
                  </a:cubicBezTo>
                  <a:cubicBezTo>
                    <a:pt x="2811" y="5502"/>
                    <a:pt x="3215" y="5942"/>
                    <a:pt x="3680" y="6275"/>
                  </a:cubicBezTo>
                  <a:lnTo>
                    <a:pt x="3703" y="6299"/>
                  </a:lnTo>
                  <a:cubicBezTo>
                    <a:pt x="3656" y="6347"/>
                    <a:pt x="3644" y="6430"/>
                    <a:pt x="3644" y="6514"/>
                  </a:cubicBezTo>
                  <a:lnTo>
                    <a:pt x="3644" y="6633"/>
                  </a:lnTo>
                  <a:cubicBezTo>
                    <a:pt x="3644" y="6835"/>
                    <a:pt x="3775" y="6990"/>
                    <a:pt x="3965" y="7037"/>
                  </a:cubicBezTo>
                  <a:lnTo>
                    <a:pt x="3965" y="8585"/>
                  </a:lnTo>
                  <a:lnTo>
                    <a:pt x="3489" y="8585"/>
                  </a:lnTo>
                  <a:cubicBezTo>
                    <a:pt x="3203" y="8585"/>
                    <a:pt x="2977" y="8811"/>
                    <a:pt x="2977" y="9085"/>
                  </a:cubicBezTo>
                  <a:lnTo>
                    <a:pt x="2977" y="9264"/>
                  </a:lnTo>
                  <a:lnTo>
                    <a:pt x="2549" y="9264"/>
                  </a:lnTo>
                  <a:cubicBezTo>
                    <a:pt x="2382" y="9264"/>
                    <a:pt x="2239" y="9383"/>
                    <a:pt x="2203" y="9550"/>
                  </a:cubicBezTo>
                  <a:lnTo>
                    <a:pt x="2060" y="10312"/>
                  </a:lnTo>
                  <a:cubicBezTo>
                    <a:pt x="2037" y="10419"/>
                    <a:pt x="2060" y="10514"/>
                    <a:pt x="2132" y="10609"/>
                  </a:cubicBezTo>
                  <a:cubicBezTo>
                    <a:pt x="2203" y="10693"/>
                    <a:pt x="2299" y="10740"/>
                    <a:pt x="2394" y="10740"/>
                  </a:cubicBezTo>
                  <a:lnTo>
                    <a:pt x="6549" y="10740"/>
                  </a:lnTo>
                  <a:cubicBezTo>
                    <a:pt x="6656" y="10740"/>
                    <a:pt x="6763" y="10693"/>
                    <a:pt x="6823" y="10609"/>
                  </a:cubicBezTo>
                  <a:cubicBezTo>
                    <a:pt x="6894" y="10514"/>
                    <a:pt x="6906" y="10419"/>
                    <a:pt x="6894" y="10312"/>
                  </a:cubicBezTo>
                  <a:lnTo>
                    <a:pt x="6740" y="9550"/>
                  </a:lnTo>
                  <a:cubicBezTo>
                    <a:pt x="6716" y="9383"/>
                    <a:pt x="6561" y="9264"/>
                    <a:pt x="6406" y="9264"/>
                  </a:cubicBezTo>
                  <a:lnTo>
                    <a:pt x="5966" y="9264"/>
                  </a:lnTo>
                  <a:lnTo>
                    <a:pt x="5966" y="9085"/>
                  </a:lnTo>
                  <a:cubicBezTo>
                    <a:pt x="5966" y="8811"/>
                    <a:pt x="5751" y="8585"/>
                    <a:pt x="5466" y="8585"/>
                  </a:cubicBezTo>
                  <a:lnTo>
                    <a:pt x="4989" y="8585"/>
                  </a:lnTo>
                  <a:lnTo>
                    <a:pt x="4989" y="7037"/>
                  </a:lnTo>
                  <a:cubicBezTo>
                    <a:pt x="5168" y="6990"/>
                    <a:pt x="5299" y="6835"/>
                    <a:pt x="5299" y="6633"/>
                  </a:cubicBezTo>
                  <a:lnTo>
                    <a:pt x="5299" y="6502"/>
                  </a:lnTo>
                  <a:cubicBezTo>
                    <a:pt x="5299" y="6430"/>
                    <a:pt x="5275" y="6359"/>
                    <a:pt x="5239" y="6275"/>
                  </a:cubicBezTo>
                  <a:lnTo>
                    <a:pt x="5275" y="6264"/>
                  </a:lnTo>
                  <a:cubicBezTo>
                    <a:pt x="5728" y="5918"/>
                    <a:pt x="6132" y="5490"/>
                    <a:pt x="6430" y="5013"/>
                  </a:cubicBezTo>
                  <a:cubicBezTo>
                    <a:pt x="6442" y="5025"/>
                    <a:pt x="6466" y="5049"/>
                    <a:pt x="6466" y="5061"/>
                  </a:cubicBezTo>
                  <a:cubicBezTo>
                    <a:pt x="6585" y="5180"/>
                    <a:pt x="6740" y="5252"/>
                    <a:pt x="6906" y="5252"/>
                  </a:cubicBezTo>
                  <a:cubicBezTo>
                    <a:pt x="6978" y="5252"/>
                    <a:pt x="7061" y="5240"/>
                    <a:pt x="7121" y="5204"/>
                  </a:cubicBezTo>
                  <a:cubicBezTo>
                    <a:pt x="7418" y="5073"/>
                    <a:pt x="7442" y="4751"/>
                    <a:pt x="7430" y="4597"/>
                  </a:cubicBezTo>
                  <a:cubicBezTo>
                    <a:pt x="7430" y="4513"/>
                    <a:pt x="7359" y="4454"/>
                    <a:pt x="7263" y="4454"/>
                  </a:cubicBezTo>
                  <a:cubicBezTo>
                    <a:pt x="7180" y="4454"/>
                    <a:pt x="7121" y="4525"/>
                    <a:pt x="7121" y="4609"/>
                  </a:cubicBezTo>
                  <a:cubicBezTo>
                    <a:pt x="7121" y="4716"/>
                    <a:pt x="7097" y="4871"/>
                    <a:pt x="7002" y="4906"/>
                  </a:cubicBezTo>
                  <a:cubicBezTo>
                    <a:pt x="6975" y="4920"/>
                    <a:pt x="6945" y="4925"/>
                    <a:pt x="6913" y="4925"/>
                  </a:cubicBezTo>
                  <a:cubicBezTo>
                    <a:pt x="6831" y="4925"/>
                    <a:pt x="6740" y="4886"/>
                    <a:pt x="6680" y="4835"/>
                  </a:cubicBezTo>
                  <a:cubicBezTo>
                    <a:pt x="6621" y="4775"/>
                    <a:pt x="6609" y="4692"/>
                    <a:pt x="6656" y="4597"/>
                  </a:cubicBezTo>
                  <a:cubicBezTo>
                    <a:pt x="6799" y="4287"/>
                    <a:pt x="7121" y="4156"/>
                    <a:pt x="7490" y="4001"/>
                  </a:cubicBezTo>
                  <a:cubicBezTo>
                    <a:pt x="8145" y="3739"/>
                    <a:pt x="8942" y="3406"/>
                    <a:pt x="8942" y="1834"/>
                  </a:cubicBezTo>
                  <a:lnTo>
                    <a:pt x="8942" y="1180"/>
                  </a:lnTo>
                  <a:cubicBezTo>
                    <a:pt x="8907" y="1061"/>
                    <a:pt x="8847" y="941"/>
                    <a:pt x="8752" y="846"/>
                  </a:cubicBezTo>
                  <a:cubicBezTo>
                    <a:pt x="8668" y="763"/>
                    <a:pt x="8549" y="715"/>
                    <a:pt x="8406" y="715"/>
                  </a:cubicBezTo>
                  <a:cubicBezTo>
                    <a:pt x="8049" y="715"/>
                    <a:pt x="7728" y="894"/>
                    <a:pt x="7537" y="1180"/>
                  </a:cubicBezTo>
                  <a:lnTo>
                    <a:pt x="7418" y="1358"/>
                  </a:lnTo>
                  <a:cubicBezTo>
                    <a:pt x="7335" y="1453"/>
                    <a:pt x="7240" y="1513"/>
                    <a:pt x="7121" y="1513"/>
                  </a:cubicBezTo>
                  <a:lnTo>
                    <a:pt x="7121" y="1001"/>
                  </a:lnTo>
                  <a:lnTo>
                    <a:pt x="7144" y="1001"/>
                  </a:lnTo>
                  <a:cubicBezTo>
                    <a:pt x="7311" y="1001"/>
                    <a:pt x="7442" y="858"/>
                    <a:pt x="7442" y="703"/>
                  </a:cubicBezTo>
                  <a:lnTo>
                    <a:pt x="7442" y="299"/>
                  </a:lnTo>
                  <a:cubicBezTo>
                    <a:pt x="7442" y="132"/>
                    <a:pt x="7311" y="1"/>
                    <a:pt x="7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7" name="Google Shape;15067;p59"/>
            <p:cNvSpPr/>
            <p:nvPr/>
          </p:nvSpPr>
          <p:spPr>
            <a:xfrm>
              <a:off x="1590638" y="2834153"/>
              <a:ext cx="88501" cy="84754"/>
            </a:xfrm>
            <a:custGeom>
              <a:rect b="b" l="l" r="r" t="t"/>
              <a:pathLst>
                <a:path extrusionOk="0" h="2669" w="2787">
                  <a:moveTo>
                    <a:pt x="1358" y="488"/>
                  </a:moveTo>
                  <a:lnTo>
                    <a:pt x="1596" y="977"/>
                  </a:lnTo>
                  <a:cubicBezTo>
                    <a:pt x="1632" y="1036"/>
                    <a:pt x="1668" y="1072"/>
                    <a:pt x="1751" y="1084"/>
                  </a:cubicBezTo>
                  <a:lnTo>
                    <a:pt x="2299" y="1155"/>
                  </a:lnTo>
                  <a:lnTo>
                    <a:pt x="1929" y="1548"/>
                  </a:lnTo>
                  <a:cubicBezTo>
                    <a:pt x="1882" y="1596"/>
                    <a:pt x="1870" y="1655"/>
                    <a:pt x="1870" y="1715"/>
                  </a:cubicBezTo>
                  <a:lnTo>
                    <a:pt x="1953" y="2263"/>
                  </a:lnTo>
                  <a:lnTo>
                    <a:pt x="1465" y="2012"/>
                  </a:lnTo>
                  <a:cubicBezTo>
                    <a:pt x="1429" y="1989"/>
                    <a:pt x="1406" y="1989"/>
                    <a:pt x="1370" y="1989"/>
                  </a:cubicBezTo>
                  <a:cubicBezTo>
                    <a:pt x="1346" y="1989"/>
                    <a:pt x="1310" y="1989"/>
                    <a:pt x="1287" y="2012"/>
                  </a:cubicBezTo>
                  <a:lnTo>
                    <a:pt x="798" y="2263"/>
                  </a:lnTo>
                  <a:lnTo>
                    <a:pt x="882" y="1715"/>
                  </a:lnTo>
                  <a:cubicBezTo>
                    <a:pt x="894" y="1655"/>
                    <a:pt x="870" y="1596"/>
                    <a:pt x="822" y="1548"/>
                  </a:cubicBezTo>
                  <a:lnTo>
                    <a:pt x="417" y="1155"/>
                  </a:lnTo>
                  <a:lnTo>
                    <a:pt x="977" y="1084"/>
                  </a:lnTo>
                  <a:cubicBezTo>
                    <a:pt x="1036" y="1072"/>
                    <a:pt x="1096" y="1036"/>
                    <a:pt x="1120" y="977"/>
                  </a:cubicBezTo>
                  <a:lnTo>
                    <a:pt x="1358" y="488"/>
                  </a:lnTo>
                  <a:close/>
                  <a:moveTo>
                    <a:pt x="1406" y="0"/>
                  </a:moveTo>
                  <a:cubicBezTo>
                    <a:pt x="1334" y="0"/>
                    <a:pt x="1275" y="48"/>
                    <a:pt x="1239" y="107"/>
                  </a:cubicBezTo>
                  <a:lnTo>
                    <a:pt x="917" y="774"/>
                  </a:lnTo>
                  <a:lnTo>
                    <a:pt x="179" y="881"/>
                  </a:lnTo>
                  <a:cubicBezTo>
                    <a:pt x="108" y="893"/>
                    <a:pt x="48" y="941"/>
                    <a:pt x="36" y="1012"/>
                  </a:cubicBezTo>
                  <a:cubicBezTo>
                    <a:pt x="1" y="1084"/>
                    <a:pt x="36" y="1155"/>
                    <a:pt x="84" y="1203"/>
                  </a:cubicBezTo>
                  <a:lnTo>
                    <a:pt x="620" y="1727"/>
                  </a:lnTo>
                  <a:lnTo>
                    <a:pt x="501" y="2453"/>
                  </a:lnTo>
                  <a:cubicBezTo>
                    <a:pt x="477" y="2524"/>
                    <a:pt x="513" y="2608"/>
                    <a:pt x="572" y="2632"/>
                  </a:cubicBezTo>
                  <a:cubicBezTo>
                    <a:pt x="604" y="2657"/>
                    <a:pt x="639" y="2669"/>
                    <a:pt x="674" y="2669"/>
                  </a:cubicBezTo>
                  <a:cubicBezTo>
                    <a:pt x="705" y="2669"/>
                    <a:pt x="735" y="2660"/>
                    <a:pt x="763" y="2644"/>
                  </a:cubicBezTo>
                  <a:lnTo>
                    <a:pt x="1417" y="2310"/>
                  </a:lnTo>
                  <a:lnTo>
                    <a:pt x="2072" y="2644"/>
                  </a:lnTo>
                  <a:cubicBezTo>
                    <a:pt x="2108" y="2667"/>
                    <a:pt x="2132" y="2667"/>
                    <a:pt x="2168" y="2667"/>
                  </a:cubicBezTo>
                  <a:cubicBezTo>
                    <a:pt x="2203" y="2667"/>
                    <a:pt x="2239" y="2644"/>
                    <a:pt x="2263" y="2632"/>
                  </a:cubicBezTo>
                  <a:cubicBezTo>
                    <a:pt x="2322" y="2584"/>
                    <a:pt x="2358" y="2513"/>
                    <a:pt x="2346" y="2453"/>
                  </a:cubicBezTo>
                  <a:lnTo>
                    <a:pt x="2227" y="1727"/>
                  </a:lnTo>
                  <a:lnTo>
                    <a:pt x="2763" y="1203"/>
                  </a:lnTo>
                  <a:cubicBezTo>
                    <a:pt x="2775" y="1155"/>
                    <a:pt x="2787" y="1084"/>
                    <a:pt x="2775" y="1012"/>
                  </a:cubicBezTo>
                  <a:cubicBezTo>
                    <a:pt x="2739" y="941"/>
                    <a:pt x="2703" y="893"/>
                    <a:pt x="2620" y="881"/>
                  </a:cubicBezTo>
                  <a:lnTo>
                    <a:pt x="1894" y="774"/>
                  </a:lnTo>
                  <a:lnTo>
                    <a:pt x="1572" y="107"/>
                  </a:lnTo>
                  <a:cubicBezTo>
                    <a:pt x="1537" y="48"/>
                    <a:pt x="1465" y="0"/>
                    <a:pt x="1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68" name="Google Shape;15068;p59"/>
          <p:cNvGrpSpPr/>
          <p:nvPr/>
        </p:nvGrpSpPr>
        <p:grpSpPr>
          <a:xfrm>
            <a:off x="1933144" y="2774422"/>
            <a:ext cx="372835" cy="342573"/>
            <a:chOff x="1952836" y="2774422"/>
            <a:chExt cx="372835" cy="342573"/>
          </a:xfrm>
        </p:grpSpPr>
        <p:sp>
          <p:nvSpPr>
            <p:cNvPr id="15069" name="Google Shape;15069;p59"/>
            <p:cNvSpPr/>
            <p:nvPr/>
          </p:nvSpPr>
          <p:spPr>
            <a:xfrm>
              <a:off x="2076490"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6" y="941"/>
                    <a:pt x="345" y="811"/>
                    <a:pt x="345" y="644"/>
                  </a:cubicBezTo>
                  <a:cubicBezTo>
                    <a:pt x="345" y="477"/>
                    <a:pt x="476" y="346"/>
                    <a:pt x="643" y="346"/>
                  </a:cubicBezTo>
                  <a:close/>
                  <a:moveTo>
                    <a:pt x="643" y="1"/>
                  </a:moveTo>
                  <a:cubicBezTo>
                    <a:pt x="286" y="1"/>
                    <a:pt x="0" y="287"/>
                    <a:pt x="0" y="644"/>
                  </a:cubicBezTo>
                  <a:cubicBezTo>
                    <a:pt x="0" y="1001"/>
                    <a:pt x="286" y="1287"/>
                    <a:pt x="643" y="1287"/>
                  </a:cubicBezTo>
                  <a:cubicBezTo>
                    <a:pt x="1000" y="1287"/>
                    <a:pt x="1286" y="1001"/>
                    <a:pt x="1286" y="644"/>
                  </a:cubicBezTo>
                  <a:cubicBezTo>
                    <a:pt x="1286" y="287"/>
                    <a:pt x="1000"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0" name="Google Shape;15070;p59"/>
            <p:cNvSpPr/>
            <p:nvPr/>
          </p:nvSpPr>
          <p:spPr>
            <a:xfrm>
              <a:off x="2208432"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7" y="941"/>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86" y="1001"/>
                    <a:pt x="1286" y="644"/>
                  </a:cubicBezTo>
                  <a:cubicBezTo>
                    <a:pt x="1286" y="287"/>
                    <a:pt x="1001"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1" name="Google Shape;15071;p59"/>
            <p:cNvSpPr/>
            <p:nvPr/>
          </p:nvSpPr>
          <p:spPr>
            <a:xfrm>
              <a:off x="1952836" y="2774422"/>
              <a:ext cx="372835" cy="342573"/>
            </a:xfrm>
            <a:custGeom>
              <a:rect b="b" l="l" r="r" t="t"/>
              <a:pathLst>
                <a:path extrusionOk="0" h="10788" w="11741">
                  <a:moveTo>
                    <a:pt x="5382" y="1988"/>
                  </a:moveTo>
                  <a:lnTo>
                    <a:pt x="5382" y="3001"/>
                  </a:lnTo>
                  <a:lnTo>
                    <a:pt x="4359" y="3001"/>
                  </a:lnTo>
                  <a:lnTo>
                    <a:pt x="4359" y="1988"/>
                  </a:lnTo>
                  <a:close/>
                  <a:moveTo>
                    <a:pt x="6752" y="1988"/>
                  </a:moveTo>
                  <a:lnTo>
                    <a:pt x="6752" y="3001"/>
                  </a:lnTo>
                  <a:lnTo>
                    <a:pt x="5728" y="3001"/>
                  </a:lnTo>
                  <a:lnTo>
                    <a:pt x="5728" y="1988"/>
                  </a:lnTo>
                  <a:close/>
                  <a:moveTo>
                    <a:pt x="8121" y="1988"/>
                  </a:moveTo>
                  <a:lnTo>
                    <a:pt x="8121" y="3001"/>
                  </a:lnTo>
                  <a:lnTo>
                    <a:pt x="7097" y="3001"/>
                  </a:lnTo>
                  <a:lnTo>
                    <a:pt x="7097" y="1988"/>
                  </a:lnTo>
                  <a:close/>
                  <a:moveTo>
                    <a:pt x="9490" y="1988"/>
                  </a:moveTo>
                  <a:lnTo>
                    <a:pt x="9490" y="3001"/>
                  </a:lnTo>
                  <a:lnTo>
                    <a:pt x="8466" y="3001"/>
                  </a:lnTo>
                  <a:lnTo>
                    <a:pt x="8466" y="1988"/>
                  </a:lnTo>
                  <a:close/>
                  <a:moveTo>
                    <a:pt x="10324" y="1988"/>
                  </a:moveTo>
                  <a:lnTo>
                    <a:pt x="10085" y="3001"/>
                  </a:lnTo>
                  <a:lnTo>
                    <a:pt x="9847" y="3001"/>
                  </a:lnTo>
                  <a:lnTo>
                    <a:pt x="9847" y="1988"/>
                  </a:lnTo>
                  <a:close/>
                  <a:moveTo>
                    <a:pt x="4001" y="2000"/>
                  </a:moveTo>
                  <a:lnTo>
                    <a:pt x="4001" y="3012"/>
                  </a:lnTo>
                  <a:lnTo>
                    <a:pt x="3311" y="3012"/>
                  </a:lnTo>
                  <a:lnTo>
                    <a:pt x="2965" y="2000"/>
                  </a:lnTo>
                  <a:close/>
                  <a:moveTo>
                    <a:pt x="10014" y="3334"/>
                  </a:moveTo>
                  <a:lnTo>
                    <a:pt x="9847" y="4048"/>
                  </a:lnTo>
                  <a:lnTo>
                    <a:pt x="9847" y="3334"/>
                  </a:lnTo>
                  <a:close/>
                  <a:moveTo>
                    <a:pt x="4013" y="3334"/>
                  </a:moveTo>
                  <a:lnTo>
                    <a:pt x="4013" y="4370"/>
                  </a:lnTo>
                  <a:lnTo>
                    <a:pt x="3823" y="4370"/>
                  </a:lnTo>
                  <a:lnTo>
                    <a:pt x="3454" y="3334"/>
                  </a:lnTo>
                  <a:close/>
                  <a:moveTo>
                    <a:pt x="5371" y="3334"/>
                  </a:moveTo>
                  <a:lnTo>
                    <a:pt x="5371" y="4370"/>
                  </a:lnTo>
                  <a:lnTo>
                    <a:pt x="4347" y="4370"/>
                  </a:lnTo>
                  <a:lnTo>
                    <a:pt x="4347" y="3334"/>
                  </a:lnTo>
                  <a:close/>
                  <a:moveTo>
                    <a:pt x="6752" y="3334"/>
                  </a:moveTo>
                  <a:lnTo>
                    <a:pt x="6752" y="4370"/>
                  </a:lnTo>
                  <a:lnTo>
                    <a:pt x="5728" y="4370"/>
                  </a:lnTo>
                  <a:lnTo>
                    <a:pt x="5728" y="3334"/>
                  </a:lnTo>
                  <a:close/>
                  <a:moveTo>
                    <a:pt x="8121" y="3358"/>
                  </a:moveTo>
                  <a:lnTo>
                    <a:pt x="8121" y="4382"/>
                  </a:lnTo>
                  <a:lnTo>
                    <a:pt x="7097" y="4382"/>
                  </a:lnTo>
                  <a:lnTo>
                    <a:pt x="7097" y="3358"/>
                  </a:lnTo>
                  <a:close/>
                  <a:moveTo>
                    <a:pt x="9514" y="3358"/>
                  </a:moveTo>
                  <a:lnTo>
                    <a:pt x="9514" y="4382"/>
                  </a:lnTo>
                  <a:lnTo>
                    <a:pt x="8478" y="4382"/>
                  </a:lnTo>
                  <a:lnTo>
                    <a:pt x="8478" y="3358"/>
                  </a:lnTo>
                  <a:close/>
                  <a:moveTo>
                    <a:pt x="4001" y="4727"/>
                  </a:moveTo>
                  <a:lnTo>
                    <a:pt x="4001" y="4941"/>
                  </a:lnTo>
                  <a:lnTo>
                    <a:pt x="3930" y="4727"/>
                  </a:lnTo>
                  <a:close/>
                  <a:moveTo>
                    <a:pt x="5371" y="4715"/>
                  </a:moveTo>
                  <a:lnTo>
                    <a:pt x="5371" y="5525"/>
                  </a:lnTo>
                  <a:cubicBezTo>
                    <a:pt x="5297" y="5521"/>
                    <a:pt x="5230" y="5520"/>
                    <a:pt x="5167" y="5520"/>
                  </a:cubicBezTo>
                  <a:cubicBezTo>
                    <a:pt x="5049" y="5520"/>
                    <a:pt x="4947" y="5524"/>
                    <a:pt x="4854" y="5524"/>
                  </a:cubicBezTo>
                  <a:cubicBezTo>
                    <a:pt x="4666" y="5524"/>
                    <a:pt x="4516" y="5507"/>
                    <a:pt x="4347" y="5406"/>
                  </a:cubicBezTo>
                  <a:lnTo>
                    <a:pt x="4347" y="4715"/>
                  </a:lnTo>
                  <a:close/>
                  <a:moveTo>
                    <a:pt x="6752" y="4727"/>
                  </a:moveTo>
                  <a:lnTo>
                    <a:pt x="6752" y="5525"/>
                  </a:lnTo>
                  <a:lnTo>
                    <a:pt x="5728" y="5525"/>
                  </a:lnTo>
                  <a:lnTo>
                    <a:pt x="5728" y="4727"/>
                  </a:lnTo>
                  <a:close/>
                  <a:moveTo>
                    <a:pt x="8121" y="4727"/>
                  </a:moveTo>
                  <a:lnTo>
                    <a:pt x="8121" y="5525"/>
                  </a:lnTo>
                  <a:lnTo>
                    <a:pt x="7097" y="5525"/>
                  </a:lnTo>
                  <a:lnTo>
                    <a:pt x="7097" y="4727"/>
                  </a:lnTo>
                  <a:close/>
                  <a:moveTo>
                    <a:pt x="9490" y="4727"/>
                  </a:moveTo>
                  <a:lnTo>
                    <a:pt x="9490" y="5525"/>
                  </a:lnTo>
                  <a:lnTo>
                    <a:pt x="8466" y="5525"/>
                  </a:lnTo>
                  <a:lnTo>
                    <a:pt x="8466" y="4727"/>
                  </a:lnTo>
                  <a:close/>
                  <a:moveTo>
                    <a:pt x="4537" y="8680"/>
                  </a:moveTo>
                  <a:cubicBezTo>
                    <a:pt x="5025" y="8680"/>
                    <a:pt x="5418" y="9085"/>
                    <a:pt x="5418" y="9561"/>
                  </a:cubicBezTo>
                  <a:cubicBezTo>
                    <a:pt x="5418" y="10037"/>
                    <a:pt x="5025" y="10442"/>
                    <a:pt x="4537" y="10442"/>
                  </a:cubicBezTo>
                  <a:cubicBezTo>
                    <a:pt x="4049" y="10442"/>
                    <a:pt x="3656" y="10049"/>
                    <a:pt x="3656" y="9561"/>
                  </a:cubicBezTo>
                  <a:cubicBezTo>
                    <a:pt x="3656" y="9085"/>
                    <a:pt x="4049" y="8680"/>
                    <a:pt x="4537" y="8680"/>
                  </a:cubicBezTo>
                  <a:close/>
                  <a:moveTo>
                    <a:pt x="8692" y="8680"/>
                  </a:moveTo>
                  <a:cubicBezTo>
                    <a:pt x="9181" y="8680"/>
                    <a:pt x="9573" y="9085"/>
                    <a:pt x="9573" y="9561"/>
                  </a:cubicBezTo>
                  <a:cubicBezTo>
                    <a:pt x="9573" y="10037"/>
                    <a:pt x="9181" y="10442"/>
                    <a:pt x="8692" y="10442"/>
                  </a:cubicBezTo>
                  <a:cubicBezTo>
                    <a:pt x="8204" y="10442"/>
                    <a:pt x="7811" y="10049"/>
                    <a:pt x="7811" y="9561"/>
                  </a:cubicBezTo>
                  <a:cubicBezTo>
                    <a:pt x="7811" y="9085"/>
                    <a:pt x="8204" y="8680"/>
                    <a:pt x="8692" y="8680"/>
                  </a:cubicBezTo>
                  <a:close/>
                  <a:moveTo>
                    <a:pt x="620" y="0"/>
                  </a:moveTo>
                  <a:cubicBezTo>
                    <a:pt x="287" y="0"/>
                    <a:pt x="1" y="286"/>
                    <a:pt x="1" y="631"/>
                  </a:cubicBezTo>
                  <a:cubicBezTo>
                    <a:pt x="1" y="976"/>
                    <a:pt x="287" y="1250"/>
                    <a:pt x="620" y="1250"/>
                  </a:cubicBezTo>
                  <a:lnTo>
                    <a:pt x="1394" y="1250"/>
                  </a:lnTo>
                  <a:lnTo>
                    <a:pt x="2346" y="3965"/>
                  </a:lnTo>
                  <a:cubicBezTo>
                    <a:pt x="2374" y="4029"/>
                    <a:pt x="2444" y="4072"/>
                    <a:pt x="2513" y="4072"/>
                  </a:cubicBezTo>
                  <a:cubicBezTo>
                    <a:pt x="2533" y="4072"/>
                    <a:pt x="2553" y="4068"/>
                    <a:pt x="2573" y="4060"/>
                  </a:cubicBezTo>
                  <a:cubicBezTo>
                    <a:pt x="2668" y="4036"/>
                    <a:pt x="2704" y="3929"/>
                    <a:pt x="2680" y="3846"/>
                  </a:cubicBezTo>
                  <a:cubicBezTo>
                    <a:pt x="1739" y="1191"/>
                    <a:pt x="1692" y="1072"/>
                    <a:pt x="1692" y="1072"/>
                  </a:cubicBezTo>
                  <a:cubicBezTo>
                    <a:pt x="1656" y="965"/>
                    <a:pt x="1561" y="905"/>
                    <a:pt x="1441" y="905"/>
                  </a:cubicBezTo>
                  <a:lnTo>
                    <a:pt x="620" y="905"/>
                  </a:lnTo>
                  <a:cubicBezTo>
                    <a:pt x="465" y="905"/>
                    <a:pt x="346" y="774"/>
                    <a:pt x="346" y="631"/>
                  </a:cubicBezTo>
                  <a:cubicBezTo>
                    <a:pt x="346" y="464"/>
                    <a:pt x="477" y="345"/>
                    <a:pt x="620" y="345"/>
                  </a:cubicBezTo>
                  <a:lnTo>
                    <a:pt x="1441" y="345"/>
                  </a:lnTo>
                  <a:cubicBezTo>
                    <a:pt x="1787" y="345"/>
                    <a:pt x="2084" y="536"/>
                    <a:pt x="2215" y="845"/>
                  </a:cubicBezTo>
                  <a:cubicBezTo>
                    <a:pt x="2418" y="1429"/>
                    <a:pt x="3585" y="4703"/>
                    <a:pt x="3751" y="5191"/>
                  </a:cubicBezTo>
                  <a:cubicBezTo>
                    <a:pt x="3870" y="5548"/>
                    <a:pt x="4287" y="5882"/>
                    <a:pt x="4775" y="5882"/>
                  </a:cubicBezTo>
                  <a:lnTo>
                    <a:pt x="10978" y="5882"/>
                  </a:lnTo>
                  <a:cubicBezTo>
                    <a:pt x="11145" y="5882"/>
                    <a:pt x="11264" y="6013"/>
                    <a:pt x="11264" y="6168"/>
                  </a:cubicBezTo>
                  <a:cubicBezTo>
                    <a:pt x="11264" y="6322"/>
                    <a:pt x="11133" y="6441"/>
                    <a:pt x="10978" y="6441"/>
                  </a:cubicBezTo>
                  <a:lnTo>
                    <a:pt x="4775" y="6441"/>
                  </a:lnTo>
                  <a:cubicBezTo>
                    <a:pt x="4108" y="6441"/>
                    <a:pt x="3489" y="6049"/>
                    <a:pt x="3227" y="5417"/>
                  </a:cubicBezTo>
                  <a:lnTo>
                    <a:pt x="2882" y="4453"/>
                  </a:lnTo>
                  <a:cubicBezTo>
                    <a:pt x="2863" y="4377"/>
                    <a:pt x="2791" y="4339"/>
                    <a:pt x="2720" y="4339"/>
                  </a:cubicBezTo>
                  <a:cubicBezTo>
                    <a:pt x="2702" y="4339"/>
                    <a:pt x="2684" y="4341"/>
                    <a:pt x="2668" y="4346"/>
                  </a:cubicBezTo>
                  <a:cubicBezTo>
                    <a:pt x="2573" y="4382"/>
                    <a:pt x="2525" y="4477"/>
                    <a:pt x="2561" y="4572"/>
                  </a:cubicBezTo>
                  <a:cubicBezTo>
                    <a:pt x="2846" y="5275"/>
                    <a:pt x="2846" y="5596"/>
                    <a:pt x="3180" y="6013"/>
                  </a:cubicBezTo>
                  <a:lnTo>
                    <a:pt x="2799" y="6560"/>
                  </a:lnTo>
                  <a:cubicBezTo>
                    <a:pt x="2215" y="7394"/>
                    <a:pt x="2715" y="8549"/>
                    <a:pt x="3716" y="8680"/>
                  </a:cubicBezTo>
                  <a:cubicBezTo>
                    <a:pt x="2918" y="9418"/>
                    <a:pt x="3442" y="10787"/>
                    <a:pt x="4549" y="10787"/>
                  </a:cubicBezTo>
                  <a:cubicBezTo>
                    <a:pt x="5656" y="10787"/>
                    <a:pt x="6168" y="9454"/>
                    <a:pt x="5394" y="8692"/>
                  </a:cubicBezTo>
                  <a:lnTo>
                    <a:pt x="7871" y="8692"/>
                  </a:lnTo>
                  <a:cubicBezTo>
                    <a:pt x="7085" y="9454"/>
                    <a:pt x="7621" y="10787"/>
                    <a:pt x="8716" y="10787"/>
                  </a:cubicBezTo>
                  <a:cubicBezTo>
                    <a:pt x="9823" y="10787"/>
                    <a:pt x="10335" y="9454"/>
                    <a:pt x="9562" y="8692"/>
                  </a:cubicBezTo>
                  <a:lnTo>
                    <a:pt x="9788" y="8692"/>
                  </a:lnTo>
                  <a:cubicBezTo>
                    <a:pt x="10133" y="8692"/>
                    <a:pt x="10419" y="8406"/>
                    <a:pt x="10419" y="8073"/>
                  </a:cubicBezTo>
                  <a:cubicBezTo>
                    <a:pt x="10419" y="7727"/>
                    <a:pt x="10133" y="7442"/>
                    <a:pt x="9788" y="7442"/>
                  </a:cubicBezTo>
                  <a:lnTo>
                    <a:pt x="8228" y="7442"/>
                  </a:lnTo>
                  <a:cubicBezTo>
                    <a:pt x="8133" y="7442"/>
                    <a:pt x="8061" y="7513"/>
                    <a:pt x="8061" y="7608"/>
                  </a:cubicBezTo>
                  <a:cubicBezTo>
                    <a:pt x="8061" y="7692"/>
                    <a:pt x="8133" y="7775"/>
                    <a:pt x="8228" y="7775"/>
                  </a:cubicBezTo>
                  <a:lnTo>
                    <a:pt x="9788" y="7775"/>
                  </a:lnTo>
                  <a:cubicBezTo>
                    <a:pt x="9954" y="7775"/>
                    <a:pt x="10074" y="7906"/>
                    <a:pt x="10074" y="8049"/>
                  </a:cubicBezTo>
                  <a:cubicBezTo>
                    <a:pt x="10074" y="8215"/>
                    <a:pt x="9943" y="8335"/>
                    <a:pt x="9788" y="8335"/>
                  </a:cubicBezTo>
                  <a:lnTo>
                    <a:pt x="3930" y="8335"/>
                  </a:lnTo>
                  <a:cubicBezTo>
                    <a:pt x="3108" y="8335"/>
                    <a:pt x="2620" y="7418"/>
                    <a:pt x="3096" y="6739"/>
                  </a:cubicBezTo>
                  <a:lnTo>
                    <a:pt x="3442" y="6251"/>
                  </a:lnTo>
                  <a:cubicBezTo>
                    <a:pt x="3573" y="6382"/>
                    <a:pt x="3739" y="6489"/>
                    <a:pt x="3906" y="6560"/>
                  </a:cubicBezTo>
                  <a:lnTo>
                    <a:pt x="3573" y="7072"/>
                  </a:lnTo>
                  <a:cubicBezTo>
                    <a:pt x="3358" y="7370"/>
                    <a:pt x="3573" y="7775"/>
                    <a:pt x="3942" y="7775"/>
                  </a:cubicBezTo>
                  <a:lnTo>
                    <a:pt x="7609" y="7775"/>
                  </a:lnTo>
                  <a:cubicBezTo>
                    <a:pt x="7692" y="7775"/>
                    <a:pt x="7764" y="7692"/>
                    <a:pt x="7764" y="7608"/>
                  </a:cubicBezTo>
                  <a:cubicBezTo>
                    <a:pt x="7764" y="7513"/>
                    <a:pt x="7692" y="7442"/>
                    <a:pt x="7609" y="7442"/>
                  </a:cubicBezTo>
                  <a:lnTo>
                    <a:pt x="3942" y="7442"/>
                  </a:lnTo>
                  <a:cubicBezTo>
                    <a:pt x="3847" y="7442"/>
                    <a:pt x="3811" y="7334"/>
                    <a:pt x="3847" y="7263"/>
                  </a:cubicBezTo>
                  <a:lnTo>
                    <a:pt x="4251" y="6703"/>
                  </a:lnTo>
                  <a:cubicBezTo>
                    <a:pt x="4465" y="6762"/>
                    <a:pt x="4535" y="6775"/>
                    <a:pt x="5134" y="6775"/>
                  </a:cubicBezTo>
                  <a:cubicBezTo>
                    <a:pt x="5630" y="6775"/>
                    <a:pt x="6490" y="6766"/>
                    <a:pt x="8097" y="6766"/>
                  </a:cubicBezTo>
                  <a:cubicBezTo>
                    <a:pt x="8881" y="6766"/>
                    <a:pt x="9842" y="6768"/>
                    <a:pt x="11026" y="6775"/>
                  </a:cubicBezTo>
                  <a:cubicBezTo>
                    <a:pt x="11371" y="6775"/>
                    <a:pt x="11645" y="6489"/>
                    <a:pt x="11645" y="6144"/>
                  </a:cubicBezTo>
                  <a:cubicBezTo>
                    <a:pt x="11598" y="5810"/>
                    <a:pt x="11312" y="5525"/>
                    <a:pt x="10966" y="5525"/>
                  </a:cubicBezTo>
                  <a:lnTo>
                    <a:pt x="10788" y="5525"/>
                  </a:lnTo>
                  <a:lnTo>
                    <a:pt x="11598" y="2048"/>
                  </a:lnTo>
                  <a:cubicBezTo>
                    <a:pt x="11740" y="1393"/>
                    <a:pt x="11252" y="762"/>
                    <a:pt x="10562" y="762"/>
                  </a:cubicBezTo>
                  <a:lnTo>
                    <a:pt x="7252" y="762"/>
                  </a:lnTo>
                  <a:cubicBezTo>
                    <a:pt x="7156" y="762"/>
                    <a:pt x="7085" y="834"/>
                    <a:pt x="7085" y="929"/>
                  </a:cubicBezTo>
                  <a:cubicBezTo>
                    <a:pt x="7085" y="1012"/>
                    <a:pt x="7156" y="1096"/>
                    <a:pt x="7252" y="1096"/>
                  </a:cubicBezTo>
                  <a:lnTo>
                    <a:pt x="10562" y="1096"/>
                  </a:lnTo>
                  <a:cubicBezTo>
                    <a:pt x="11026" y="1096"/>
                    <a:pt x="11359" y="1524"/>
                    <a:pt x="11252" y="1953"/>
                  </a:cubicBezTo>
                  <a:lnTo>
                    <a:pt x="10431" y="5525"/>
                  </a:lnTo>
                  <a:lnTo>
                    <a:pt x="9847" y="5525"/>
                  </a:lnTo>
                  <a:cubicBezTo>
                    <a:pt x="9943" y="5144"/>
                    <a:pt x="10585" y="2369"/>
                    <a:pt x="10705" y="1869"/>
                  </a:cubicBezTo>
                  <a:cubicBezTo>
                    <a:pt x="10728" y="1762"/>
                    <a:pt x="10645" y="1655"/>
                    <a:pt x="10538" y="1655"/>
                  </a:cubicBezTo>
                  <a:lnTo>
                    <a:pt x="2858" y="1655"/>
                  </a:lnTo>
                  <a:lnTo>
                    <a:pt x="2668" y="1096"/>
                  </a:lnTo>
                  <a:lnTo>
                    <a:pt x="6621" y="1096"/>
                  </a:lnTo>
                  <a:cubicBezTo>
                    <a:pt x="6716" y="1096"/>
                    <a:pt x="6787" y="1012"/>
                    <a:pt x="6787" y="929"/>
                  </a:cubicBezTo>
                  <a:cubicBezTo>
                    <a:pt x="6787" y="834"/>
                    <a:pt x="6716" y="762"/>
                    <a:pt x="6621" y="762"/>
                  </a:cubicBezTo>
                  <a:lnTo>
                    <a:pt x="2549" y="762"/>
                  </a:lnTo>
                  <a:cubicBezTo>
                    <a:pt x="2394" y="334"/>
                    <a:pt x="1965"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72" name="Google Shape;15072;p59"/>
          <p:cNvGrpSpPr/>
          <p:nvPr/>
        </p:nvGrpSpPr>
        <p:grpSpPr>
          <a:xfrm>
            <a:off x="3060224" y="2744477"/>
            <a:ext cx="332729" cy="372518"/>
            <a:chOff x="3079916" y="2744477"/>
            <a:chExt cx="332729" cy="372518"/>
          </a:xfrm>
        </p:grpSpPr>
        <p:sp>
          <p:nvSpPr>
            <p:cNvPr id="15073" name="Google Shape;15073;p59"/>
            <p:cNvSpPr/>
            <p:nvPr/>
          </p:nvSpPr>
          <p:spPr>
            <a:xfrm>
              <a:off x="3079916" y="2840504"/>
              <a:ext cx="313454" cy="276491"/>
            </a:xfrm>
            <a:custGeom>
              <a:rect b="b" l="l" r="r" t="t"/>
              <a:pathLst>
                <a:path extrusionOk="0" h="8707" w="9871">
                  <a:moveTo>
                    <a:pt x="2993" y="1"/>
                  </a:moveTo>
                  <a:cubicBezTo>
                    <a:pt x="2768" y="1"/>
                    <a:pt x="2560" y="25"/>
                    <a:pt x="2370" y="74"/>
                  </a:cubicBezTo>
                  <a:cubicBezTo>
                    <a:pt x="1739" y="241"/>
                    <a:pt x="1179" y="646"/>
                    <a:pt x="750" y="1205"/>
                  </a:cubicBezTo>
                  <a:cubicBezTo>
                    <a:pt x="250" y="1860"/>
                    <a:pt x="0" y="2694"/>
                    <a:pt x="0" y="3622"/>
                  </a:cubicBezTo>
                  <a:cubicBezTo>
                    <a:pt x="0" y="4575"/>
                    <a:pt x="429" y="5825"/>
                    <a:pt x="1120" y="6896"/>
                  </a:cubicBezTo>
                  <a:cubicBezTo>
                    <a:pt x="1882" y="8039"/>
                    <a:pt x="2751" y="8706"/>
                    <a:pt x="3525" y="8706"/>
                  </a:cubicBezTo>
                  <a:cubicBezTo>
                    <a:pt x="3846" y="8706"/>
                    <a:pt x="4156" y="8670"/>
                    <a:pt x="4441" y="8575"/>
                  </a:cubicBezTo>
                  <a:cubicBezTo>
                    <a:pt x="4596" y="8534"/>
                    <a:pt x="4760" y="8513"/>
                    <a:pt x="4924" y="8513"/>
                  </a:cubicBezTo>
                  <a:cubicBezTo>
                    <a:pt x="5087" y="8513"/>
                    <a:pt x="5251" y="8534"/>
                    <a:pt x="5406" y="8575"/>
                  </a:cubicBezTo>
                  <a:cubicBezTo>
                    <a:pt x="5703" y="8670"/>
                    <a:pt x="6013" y="8706"/>
                    <a:pt x="6311" y="8706"/>
                  </a:cubicBezTo>
                  <a:cubicBezTo>
                    <a:pt x="7085" y="8706"/>
                    <a:pt x="7978" y="8051"/>
                    <a:pt x="8728" y="6896"/>
                  </a:cubicBezTo>
                  <a:cubicBezTo>
                    <a:pt x="9418" y="5837"/>
                    <a:pt x="9835" y="4587"/>
                    <a:pt x="9835" y="3622"/>
                  </a:cubicBezTo>
                  <a:cubicBezTo>
                    <a:pt x="9871" y="2920"/>
                    <a:pt x="9716" y="2301"/>
                    <a:pt x="9454" y="1753"/>
                  </a:cubicBezTo>
                  <a:cubicBezTo>
                    <a:pt x="9420" y="1677"/>
                    <a:pt x="9351" y="1637"/>
                    <a:pt x="9275" y="1637"/>
                  </a:cubicBezTo>
                  <a:cubicBezTo>
                    <a:pt x="9244" y="1637"/>
                    <a:pt x="9211" y="1644"/>
                    <a:pt x="9180" y="1658"/>
                  </a:cubicBezTo>
                  <a:cubicBezTo>
                    <a:pt x="9085" y="1705"/>
                    <a:pt x="9049" y="1824"/>
                    <a:pt x="9097" y="1932"/>
                  </a:cubicBezTo>
                  <a:cubicBezTo>
                    <a:pt x="9347" y="2420"/>
                    <a:pt x="9466" y="3003"/>
                    <a:pt x="9466" y="3622"/>
                  </a:cubicBezTo>
                  <a:cubicBezTo>
                    <a:pt x="9466" y="4503"/>
                    <a:pt x="9061" y="5682"/>
                    <a:pt x="8406" y="6670"/>
                  </a:cubicBezTo>
                  <a:cubicBezTo>
                    <a:pt x="7739" y="7694"/>
                    <a:pt x="6966" y="8313"/>
                    <a:pt x="6323" y="8313"/>
                  </a:cubicBezTo>
                  <a:cubicBezTo>
                    <a:pt x="6061" y="8313"/>
                    <a:pt x="5775" y="8266"/>
                    <a:pt x="5525" y="8194"/>
                  </a:cubicBezTo>
                  <a:cubicBezTo>
                    <a:pt x="5328" y="8135"/>
                    <a:pt x="5126" y="8105"/>
                    <a:pt x="4925" y="8105"/>
                  </a:cubicBezTo>
                  <a:cubicBezTo>
                    <a:pt x="4724" y="8105"/>
                    <a:pt x="4525" y="8135"/>
                    <a:pt x="4334" y="8194"/>
                  </a:cubicBezTo>
                  <a:cubicBezTo>
                    <a:pt x="4084" y="8266"/>
                    <a:pt x="3798" y="8313"/>
                    <a:pt x="3525" y="8313"/>
                  </a:cubicBezTo>
                  <a:cubicBezTo>
                    <a:pt x="2894" y="8313"/>
                    <a:pt x="2120" y="7694"/>
                    <a:pt x="1441" y="6670"/>
                  </a:cubicBezTo>
                  <a:cubicBezTo>
                    <a:pt x="786" y="5682"/>
                    <a:pt x="393" y="4503"/>
                    <a:pt x="393" y="3622"/>
                  </a:cubicBezTo>
                  <a:cubicBezTo>
                    <a:pt x="393" y="2789"/>
                    <a:pt x="631" y="2039"/>
                    <a:pt x="1060" y="1443"/>
                  </a:cubicBezTo>
                  <a:cubicBezTo>
                    <a:pt x="1429" y="955"/>
                    <a:pt x="1941" y="598"/>
                    <a:pt x="2453" y="467"/>
                  </a:cubicBezTo>
                  <a:cubicBezTo>
                    <a:pt x="2608" y="425"/>
                    <a:pt x="2783" y="405"/>
                    <a:pt x="2975" y="405"/>
                  </a:cubicBezTo>
                  <a:cubicBezTo>
                    <a:pt x="3270" y="405"/>
                    <a:pt x="3605" y="452"/>
                    <a:pt x="3965" y="539"/>
                  </a:cubicBezTo>
                  <a:cubicBezTo>
                    <a:pt x="4025" y="550"/>
                    <a:pt x="4096" y="574"/>
                    <a:pt x="4156" y="586"/>
                  </a:cubicBezTo>
                  <a:cubicBezTo>
                    <a:pt x="4165" y="587"/>
                    <a:pt x="4174" y="588"/>
                    <a:pt x="4183" y="588"/>
                  </a:cubicBezTo>
                  <a:cubicBezTo>
                    <a:pt x="4278" y="588"/>
                    <a:pt x="4361" y="529"/>
                    <a:pt x="4394" y="431"/>
                  </a:cubicBezTo>
                  <a:cubicBezTo>
                    <a:pt x="4406" y="336"/>
                    <a:pt x="4346" y="229"/>
                    <a:pt x="4239" y="193"/>
                  </a:cubicBezTo>
                  <a:lnTo>
                    <a:pt x="4060" y="158"/>
                  </a:lnTo>
                  <a:cubicBezTo>
                    <a:pt x="3674" y="52"/>
                    <a:pt x="3316" y="1"/>
                    <a:pt x="29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4" name="Google Shape;15074;p59"/>
            <p:cNvSpPr/>
            <p:nvPr/>
          </p:nvSpPr>
          <p:spPr>
            <a:xfrm>
              <a:off x="3244375" y="2840250"/>
              <a:ext cx="124416" cy="45727"/>
            </a:xfrm>
            <a:custGeom>
              <a:rect b="b" l="l" r="r" t="t"/>
              <a:pathLst>
                <a:path extrusionOk="0" h="1440" w="3918">
                  <a:moveTo>
                    <a:pt x="1721" y="0"/>
                  </a:moveTo>
                  <a:cubicBezTo>
                    <a:pt x="1391" y="0"/>
                    <a:pt x="1027" y="53"/>
                    <a:pt x="632" y="154"/>
                  </a:cubicBezTo>
                  <a:cubicBezTo>
                    <a:pt x="477" y="189"/>
                    <a:pt x="334" y="213"/>
                    <a:pt x="191" y="237"/>
                  </a:cubicBezTo>
                  <a:cubicBezTo>
                    <a:pt x="96" y="249"/>
                    <a:pt x="1" y="356"/>
                    <a:pt x="12" y="463"/>
                  </a:cubicBezTo>
                  <a:cubicBezTo>
                    <a:pt x="35" y="563"/>
                    <a:pt x="120" y="643"/>
                    <a:pt x="218" y="643"/>
                  </a:cubicBezTo>
                  <a:cubicBezTo>
                    <a:pt x="225" y="643"/>
                    <a:pt x="232" y="643"/>
                    <a:pt x="239" y="642"/>
                  </a:cubicBezTo>
                  <a:cubicBezTo>
                    <a:pt x="405" y="630"/>
                    <a:pt x="572" y="582"/>
                    <a:pt x="727" y="547"/>
                  </a:cubicBezTo>
                  <a:cubicBezTo>
                    <a:pt x="1080" y="460"/>
                    <a:pt x="1412" y="413"/>
                    <a:pt x="1708" y="413"/>
                  </a:cubicBezTo>
                  <a:cubicBezTo>
                    <a:pt x="1901" y="413"/>
                    <a:pt x="2079" y="433"/>
                    <a:pt x="2239" y="475"/>
                  </a:cubicBezTo>
                  <a:cubicBezTo>
                    <a:pt x="2727" y="606"/>
                    <a:pt x="3203" y="928"/>
                    <a:pt x="3561" y="1368"/>
                  </a:cubicBezTo>
                  <a:cubicBezTo>
                    <a:pt x="3608" y="1416"/>
                    <a:pt x="3668" y="1439"/>
                    <a:pt x="3703" y="1439"/>
                  </a:cubicBezTo>
                  <a:cubicBezTo>
                    <a:pt x="3751" y="1439"/>
                    <a:pt x="3799" y="1428"/>
                    <a:pt x="3822" y="1404"/>
                  </a:cubicBezTo>
                  <a:cubicBezTo>
                    <a:pt x="3918" y="1309"/>
                    <a:pt x="3918" y="1189"/>
                    <a:pt x="3858" y="1106"/>
                  </a:cubicBezTo>
                  <a:cubicBezTo>
                    <a:pt x="3441" y="594"/>
                    <a:pt x="2894" y="225"/>
                    <a:pt x="2322" y="70"/>
                  </a:cubicBezTo>
                  <a:cubicBezTo>
                    <a:pt x="2138" y="23"/>
                    <a:pt x="1937" y="0"/>
                    <a:pt x="17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5" name="Google Shape;15075;p59"/>
            <p:cNvSpPr/>
            <p:nvPr/>
          </p:nvSpPr>
          <p:spPr>
            <a:xfrm>
              <a:off x="3198267" y="2744477"/>
              <a:ext cx="214378" cy="145279"/>
            </a:xfrm>
            <a:custGeom>
              <a:rect b="b" l="l" r="r" t="t"/>
              <a:pathLst>
                <a:path extrusionOk="0" h="4575" w="6751">
                  <a:moveTo>
                    <a:pt x="4113" y="1"/>
                  </a:moveTo>
                  <a:cubicBezTo>
                    <a:pt x="3977" y="1"/>
                    <a:pt x="3841" y="10"/>
                    <a:pt x="3703" y="26"/>
                  </a:cubicBezTo>
                  <a:cubicBezTo>
                    <a:pt x="3060" y="74"/>
                    <a:pt x="2500" y="407"/>
                    <a:pt x="2060" y="1026"/>
                  </a:cubicBezTo>
                  <a:cubicBezTo>
                    <a:pt x="1786" y="1407"/>
                    <a:pt x="1643" y="1777"/>
                    <a:pt x="1607" y="1884"/>
                  </a:cubicBezTo>
                  <a:lnTo>
                    <a:pt x="1083" y="2693"/>
                  </a:lnTo>
                  <a:cubicBezTo>
                    <a:pt x="929" y="2241"/>
                    <a:pt x="786" y="1955"/>
                    <a:pt x="774" y="1943"/>
                  </a:cubicBezTo>
                  <a:cubicBezTo>
                    <a:pt x="742" y="1871"/>
                    <a:pt x="666" y="1837"/>
                    <a:pt x="595" y="1837"/>
                  </a:cubicBezTo>
                  <a:cubicBezTo>
                    <a:pt x="560" y="1837"/>
                    <a:pt x="527" y="1844"/>
                    <a:pt x="500" y="1860"/>
                  </a:cubicBezTo>
                  <a:cubicBezTo>
                    <a:pt x="393" y="1896"/>
                    <a:pt x="369" y="2039"/>
                    <a:pt x="417" y="2122"/>
                  </a:cubicBezTo>
                  <a:cubicBezTo>
                    <a:pt x="417" y="2134"/>
                    <a:pt x="869" y="3015"/>
                    <a:pt x="964" y="4158"/>
                  </a:cubicBezTo>
                  <a:cubicBezTo>
                    <a:pt x="810" y="4146"/>
                    <a:pt x="667" y="4098"/>
                    <a:pt x="560" y="4063"/>
                  </a:cubicBezTo>
                  <a:cubicBezTo>
                    <a:pt x="429" y="4003"/>
                    <a:pt x="381" y="3944"/>
                    <a:pt x="381" y="3920"/>
                  </a:cubicBezTo>
                  <a:cubicBezTo>
                    <a:pt x="381" y="3824"/>
                    <a:pt x="286" y="3729"/>
                    <a:pt x="191" y="3729"/>
                  </a:cubicBezTo>
                  <a:cubicBezTo>
                    <a:pt x="83" y="3729"/>
                    <a:pt x="0" y="3824"/>
                    <a:pt x="0" y="3920"/>
                  </a:cubicBezTo>
                  <a:cubicBezTo>
                    <a:pt x="0" y="4039"/>
                    <a:pt x="60" y="4265"/>
                    <a:pt x="393" y="4432"/>
                  </a:cubicBezTo>
                  <a:cubicBezTo>
                    <a:pt x="607" y="4515"/>
                    <a:pt x="893" y="4575"/>
                    <a:pt x="1191" y="4575"/>
                  </a:cubicBezTo>
                  <a:cubicBezTo>
                    <a:pt x="1488" y="4575"/>
                    <a:pt x="1750" y="4515"/>
                    <a:pt x="1976" y="4432"/>
                  </a:cubicBezTo>
                  <a:cubicBezTo>
                    <a:pt x="2334" y="4265"/>
                    <a:pt x="2381" y="4039"/>
                    <a:pt x="2381" y="3920"/>
                  </a:cubicBezTo>
                  <a:cubicBezTo>
                    <a:pt x="2381" y="3824"/>
                    <a:pt x="2286" y="3729"/>
                    <a:pt x="2179" y="3729"/>
                  </a:cubicBezTo>
                  <a:cubicBezTo>
                    <a:pt x="2084" y="3729"/>
                    <a:pt x="1988" y="3824"/>
                    <a:pt x="1988" y="3920"/>
                  </a:cubicBezTo>
                  <a:cubicBezTo>
                    <a:pt x="1988" y="3944"/>
                    <a:pt x="1941" y="4003"/>
                    <a:pt x="1810" y="4063"/>
                  </a:cubicBezTo>
                  <a:cubicBezTo>
                    <a:pt x="1691" y="4122"/>
                    <a:pt x="1548" y="4146"/>
                    <a:pt x="1381" y="4158"/>
                  </a:cubicBezTo>
                  <a:cubicBezTo>
                    <a:pt x="1345" y="3801"/>
                    <a:pt x="1286" y="3479"/>
                    <a:pt x="1226" y="3193"/>
                  </a:cubicBezTo>
                  <a:lnTo>
                    <a:pt x="1917" y="2158"/>
                  </a:lnTo>
                  <a:cubicBezTo>
                    <a:pt x="1941" y="2158"/>
                    <a:pt x="1976" y="2169"/>
                    <a:pt x="2048" y="2181"/>
                  </a:cubicBezTo>
                  <a:cubicBezTo>
                    <a:pt x="2167" y="2229"/>
                    <a:pt x="2334" y="2312"/>
                    <a:pt x="2512" y="2420"/>
                  </a:cubicBezTo>
                  <a:cubicBezTo>
                    <a:pt x="2977" y="2693"/>
                    <a:pt x="3584" y="3027"/>
                    <a:pt x="4251" y="3027"/>
                  </a:cubicBezTo>
                  <a:cubicBezTo>
                    <a:pt x="4477" y="3027"/>
                    <a:pt x="4715" y="2991"/>
                    <a:pt x="4953" y="2896"/>
                  </a:cubicBezTo>
                  <a:cubicBezTo>
                    <a:pt x="6441" y="2312"/>
                    <a:pt x="6739" y="431"/>
                    <a:pt x="6739" y="348"/>
                  </a:cubicBezTo>
                  <a:cubicBezTo>
                    <a:pt x="6751" y="312"/>
                    <a:pt x="6727" y="229"/>
                    <a:pt x="6644" y="193"/>
                  </a:cubicBezTo>
                  <a:cubicBezTo>
                    <a:pt x="6614" y="169"/>
                    <a:pt x="6578" y="157"/>
                    <a:pt x="6541" y="157"/>
                  </a:cubicBezTo>
                  <a:cubicBezTo>
                    <a:pt x="6504" y="157"/>
                    <a:pt x="6465" y="169"/>
                    <a:pt x="6429" y="193"/>
                  </a:cubicBezTo>
                  <a:cubicBezTo>
                    <a:pt x="6298" y="275"/>
                    <a:pt x="6157" y="307"/>
                    <a:pt x="5995" y="307"/>
                  </a:cubicBezTo>
                  <a:cubicBezTo>
                    <a:pt x="5805" y="307"/>
                    <a:pt x="5586" y="263"/>
                    <a:pt x="5322" y="205"/>
                  </a:cubicBezTo>
                  <a:cubicBezTo>
                    <a:pt x="5274" y="193"/>
                    <a:pt x="5239" y="193"/>
                    <a:pt x="5191" y="169"/>
                  </a:cubicBezTo>
                  <a:cubicBezTo>
                    <a:pt x="5177" y="166"/>
                    <a:pt x="5163" y="165"/>
                    <a:pt x="5149" y="165"/>
                  </a:cubicBezTo>
                  <a:cubicBezTo>
                    <a:pt x="5057" y="165"/>
                    <a:pt x="4974" y="231"/>
                    <a:pt x="4953" y="324"/>
                  </a:cubicBezTo>
                  <a:cubicBezTo>
                    <a:pt x="4917" y="431"/>
                    <a:pt x="5001" y="526"/>
                    <a:pt x="5096" y="562"/>
                  </a:cubicBezTo>
                  <a:cubicBezTo>
                    <a:pt x="5144" y="574"/>
                    <a:pt x="5191" y="574"/>
                    <a:pt x="5239" y="586"/>
                  </a:cubicBezTo>
                  <a:cubicBezTo>
                    <a:pt x="5513" y="648"/>
                    <a:pt x="5761" y="703"/>
                    <a:pt x="6002" y="703"/>
                  </a:cubicBezTo>
                  <a:cubicBezTo>
                    <a:pt x="6085" y="703"/>
                    <a:pt x="6168" y="697"/>
                    <a:pt x="6251" y="681"/>
                  </a:cubicBezTo>
                  <a:lnTo>
                    <a:pt x="6251" y="681"/>
                  </a:lnTo>
                  <a:cubicBezTo>
                    <a:pt x="6096" y="1217"/>
                    <a:pt x="5691" y="2217"/>
                    <a:pt x="4786" y="2550"/>
                  </a:cubicBezTo>
                  <a:cubicBezTo>
                    <a:pt x="4600" y="2622"/>
                    <a:pt x="4417" y="2652"/>
                    <a:pt x="4237" y="2652"/>
                  </a:cubicBezTo>
                  <a:cubicBezTo>
                    <a:pt x="3671" y="2652"/>
                    <a:pt x="3146" y="2351"/>
                    <a:pt x="2703" y="2098"/>
                  </a:cubicBezTo>
                  <a:cubicBezTo>
                    <a:pt x="2465" y="1955"/>
                    <a:pt x="2262" y="1836"/>
                    <a:pt x="2084" y="1777"/>
                  </a:cubicBezTo>
                  <a:cubicBezTo>
                    <a:pt x="2286" y="1336"/>
                    <a:pt x="2810" y="503"/>
                    <a:pt x="3727" y="431"/>
                  </a:cubicBezTo>
                  <a:cubicBezTo>
                    <a:pt x="3850" y="420"/>
                    <a:pt x="3970" y="415"/>
                    <a:pt x="4092" y="415"/>
                  </a:cubicBezTo>
                  <a:cubicBezTo>
                    <a:pt x="4241" y="415"/>
                    <a:pt x="4391" y="423"/>
                    <a:pt x="4548" y="443"/>
                  </a:cubicBezTo>
                  <a:cubicBezTo>
                    <a:pt x="4556" y="444"/>
                    <a:pt x="4564" y="444"/>
                    <a:pt x="4571" y="444"/>
                  </a:cubicBezTo>
                  <a:cubicBezTo>
                    <a:pt x="4670" y="444"/>
                    <a:pt x="4763" y="375"/>
                    <a:pt x="4774" y="264"/>
                  </a:cubicBezTo>
                  <a:cubicBezTo>
                    <a:pt x="4786" y="157"/>
                    <a:pt x="4715" y="50"/>
                    <a:pt x="4596" y="38"/>
                  </a:cubicBezTo>
                  <a:cubicBezTo>
                    <a:pt x="4430" y="13"/>
                    <a:pt x="4271" y="1"/>
                    <a:pt x="41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76" name="Google Shape;15076;p59"/>
          <p:cNvGrpSpPr/>
          <p:nvPr/>
        </p:nvGrpSpPr>
        <p:grpSpPr>
          <a:xfrm>
            <a:off x="3600884" y="2745525"/>
            <a:ext cx="336889" cy="355592"/>
            <a:chOff x="3620576" y="2745525"/>
            <a:chExt cx="336889" cy="355592"/>
          </a:xfrm>
        </p:grpSpPr>
        <p:sp>
          <p:nvSpPr>
            <p:cNvPr id="15077" name="Google Shape;15077;p59"/>
            <p:cNvSpPr/>
            <p:nvPr/>
          </p:nvSpPr>
          <p:spPr>
            <a:xfrm>
              <a:off x="3620576" y="2745525"/>
              <a:ext cx="336889" cy="355592"/>
            </a:xfrm>
            <a:custGeom>
              <a:rect b="b" l="l" r="r" t="t"/>
              <a:pathLst>
                <a:path extrusionOk="0" h="11198" w="10609">
                  <a:moveTo>
                    <a:pt x="9856" y="0"/>
                  </a:moveTo>
                  <a:cubicBezTo>
                    <a:pt x="9825" y="0"/>
                    <a:pt x="9794" y="2"/>
                    <a:pt x="9763" y="5"/>
                  </a:cubicBezTo>
                  <a:lnTo>
                    <a:pt x="3310" y="1148"/>
                  </a:lnTo>
                  <a:cubicBezTo>
                    <a:pt x="2965" y="1208"/>
                    <a:pt x="2691" y="1505"/>
                    <a:pt x="2691" y="1863"/>
                  </a:cubicBezTo>
                  <a:lnTo>
                    <a:pt x="2691" y="7161"/>
                  </a:lnTo>
                  <a:cubicBezTo>
                    <a:pt x="2512" y="7101"/>
                    <a:pt x="2324" y="7075"/>
                    <a:pt x="2134" y="7075"/>
                  </a:cubicBezTo>
                  <a:cubicBezTo>
                    <a:pt x="2098" y="7075"/>
                    <a:pt x="2061" y="7076"/>
                    <a:pt x="2024" y="7078"/>
                  </a:cubicBezTo>
                  <a:cubicBezTo>
                    <a:pt x="1489" y="7089"/>
                    <a:pt x="1000" y="7304"/>
                    <a:pt x="608" y="7685"/>
                  </a:cubicBezTo>
                  <a:cubicBezTo>
                    <a:pt x="238" y="8078"/>
                    <a:pt x="12" y="8566"/>
                    <a:pt x="12" y="9102"/>
                  </a:cubicBezTo>
                  <a:cubicBezTo>
                    <a:pt x="0" y="9661"/>
                    <a:pt x="227" y="10185"/>
                    <a:pt x="608" y="10590"/>
                  </a:cubicBezTo>
                  <a:cubicBezTo>
                    <a:pt x="1000" y="10971"/>
                    <a:pt x="1524" y="11197"/>
                    <a:pt x="2072" y="11197"/>
                  </a:cubicBezTo>
                  <a:lnTo>
                    <a:pt x="2096" y="11197"/>
                  </a:lnTo>
                  <a:cubicBezTo>
                    <a:pt x="3215" y="11185"/>
                    <a:pt x="4120" y="10245"/>
                    <a:pt x="4120" y="9114"/>
                  </a:cubicBezTo>
                  <a:lnTo>
                    <a:pt x="4120" y="4934"/>
                  </a:lnTo>
                  <a:cubicBezTo>
                    <a:pt x="4120" y="4827"/>
                    <a:pt x="4037" y="4744"/>
                    <a:pt x="3929" y="4744"/>
                  </a:cubicBezTo>
                  <a:cubicBezTo>
                    <a:pt x="3822" y="4744"/>
                    <a:pt x="3739" y="4827"/>
                    <a:pt x="3739" y="4934"/>
                  </a:cubicBezTo>
                  <a:lnTo>
                    <a:pt x="3739" y="9114"/>
                  </a:lnTo>
                  <a:cubicBezTo>
                    <a:pt x="3739" y="10042"/>
                    <a:pt x="3013" y="10780"/>
                    <a:pt x="2096" y="10792"/>
                  </a:cubicBezTo>
                  <a:lnTo>
                    <a:pt x="2072" y="10792"/>
                  </a:lnTo>
                  <a:cubicBezTo>
                    <a:pt x="1620" y="10792"/>
                    <a:pt x="1203" y="10614"/>
                    <a:pt x="893" y="10304"/>
                  </a:cubicBezTo>
                  <a:cubicBezTo>
                    <a:pt x="572" y="9983"/>
                    <a:pt x="405" y="9566"/>
                    <a:pt x="405" y="9102"/>
                  </a:cubicBezTo>
                  <a:cubicBezTo>
                    <a:pt x="417" y="8221"/>
                    <a:pt x="1143" y="7494"/>
                    <a:pt x="2024" y="7482"/>
                  </a:cubicBezTo>
                  <a:cubicBezTo>
                    <a:pt x="2298" y="7482"/>
                    <a:pt x="2560" y="7518"/>
                    <a:pt x="2798" y="7637"/>
                  </a:cubicBezTo>
                  <a:cubicBezTo>
                    <a:pt x="2826" y="7654"/>
                    <a:pt x="2856" y="7663"/>
                    <a:pt x="2886" y="7663"/>
                  </a:cubicBezTo>
                  <a:cubicBezTo>
                    <a:pt x="2922" y="7663"/>
                    <a:pt x="2957" y="7651"/>
                    <a:pt x="2989" y="7625"/>
                  </a:cubicBezTo>
                  <a:cubicBezTo>
                    <a:pt x="3048" y="7601"/>
                    <a:pt x="3084" y="7518"/>
                    <a:pt x="3084" y="7459"/>
                  </a:cubicBezTo>
                  <a:lnTo>
                    <a:pt x="3084" y="1863"/>
                  </a:lnTo>
                  <a:cubicBezTo>
                    <a:pt x="3084" y="1708"/>
                    <a:pt x="3203" y="1565"/>
                    <a:pt x="3346" y="1541"/>
                  </a:cubicBezTo>
                  <a:lnTo>
                    <a:pt x="9811" y="398"/>
                  </a:lnTo>
                  <a:cubicBezTo>
                    <a:pt x="9834" y="393"/>
                    <a:pt x="9856" y="391"/>
                    <a:pt x="9877" y="391"/>
                  </a:cubicBezTo>
                  <a:cubicBezTo>
                    <a:pt x="9953" y="391"/>
                    <a:pt x="10017" y="423"/>
                    <a:pt x="10073" y="470"/>
                  </a:cubicBezTo>
                  <a:cubicBezTo>
                    <a:pt x="10156" y="529"/>
                    <a:pt x="10192" y="612"/>
                    <a:pt x="10192" y="720"/>
                  </a:cubicBezTo>
                  <a:lnTo>
                    <a:pt x="10192" y="2910"/>
                  </a:lnTo>
                  <a:cubicBezTo>
                    <a:pt x="10192" y="3018"/>
                    <a:pt x="10287" y="3101"/>
                    <a:pt x="10394" y="3101"/>
                  </a:cubicBezTo>
                  <a:cubicBezTo>
                    <a:pt x="10490" y="3101"/>
                    <a:pt x="10585" y="3018"/>
                    <a:pt x="10585" y="2910"/>
                  </a:cubicBezTo>
                  <a:lnTo>
                    <a:pt x="10585" y="720"/>
                  </a:lnTo>
                  <a:cubicBezTo>
                    <a:pt x="10609" y="529"/>
                    <a:pt x="10525" y="315"/>
                    <a:pt x="10359" y="172"/>
                  </a:cubicBezTo>
                  <a:cubicBezTo>
                    <a:pt x="10216" y="60"/>
                    <a:pt x="10039" y="0"/>
                    <a:pt x="98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8" name="Google Shape;15078;p59"/>
            <p:cNvSpPr/>
            <p:nvPr/>
          </p:nvSpPr>
          <p:spPr>
            <a:xfrm>
              <a:off x="3738896" y="2800747"/>
              <a:ext cx="218570" cy="258771"/>
            </a:xfrm>
            <a:custGeom>
              <a:rect b="b" l="l" r="r" t="t"/>
              <a:pathLst>
                <a:path extrusionOk="0" h="8149" w="6883">
                  <a:moveTo>
                    <a:pt x="5651" y="0"/>
                  </a:moveTo>
                  <a:cubicBezTo>
                    <a:pt x="5637" y="0"/>
                    <a:pt x="5623" y="2"/>
                    <a:pt x="5609" y="5"/>
                  </a:cubicBezTo>
                  <a:lnTo>
                    <a:pt x="156" y="981"/>
                  </a:lnTo>
                  <a:cubicBezTo>
                    <a:pt x="72" y="993"/>
                    <a:pt x="1" y="1076"/>
                    <a:pt x="1" y="1171"/>
                  </a:cubicBezTo>
                  <a:lnTo>
                    <a:pt x="1" y="2267"/>
                  </a:lnTo>
                  <a:cubicBezTo>
                    <a:pt x="1" y="2374"/>
                    <a:pt x="84" y="2469"/>
                    <a:pt x="191" y="2469"/>
                  </a:cubicBezTo>
                  <a:cubicBezTo>
                    <a:pt x="287" y="2469"/>
                    <a:pt x="382" y="2374"/>
                    <a:pt x="382" y="2267"/>
                  </a:cubicBezTo>
                  <a:lnTo>
                    <a:pt x="382" y="1338"/>
                  </a:lnTo>
                  <a:lnTo>
                    <a:pt x="5430" y="445"/>
                  </a:lnTo>
                  <a:lnTo>
                    <a:pt x="5430" y="4112"/>
                  </a:lnTo>
                  <a:cubicBezTo>
                    <a:pt x="5241" y="4052"/>
                    <a:pt x="5051" y="4026"/>
                    <a:pt x="4862" y="4026"/>
                  </a:cubicBezTo>
                  <a:cubicBezTo>
                    <a:pt x="4825" y="4026"/>
                    <a:pt x="4788" y="4027"/>
                    <a:pt x="4752" y="4029"/>
                  </a:cubicBezTo>
                  <a:cubicBezTo>
                    <a:pt x="4216" y="4041"/>
                    <a:pt x="3728" y="4243"/>
                    <a:pt x="3347" y="4636"/>
                  </a:cubicBezTo>
                  <a:cubicBezTo>
                    <a:pt x="2966" y="5029"/>
                    <a:pt x="2751" y="5517"/>
                    <a:pt x="2751" y="6053"/>
                  </a:cubicBezTo>
                  <a:cubicBezTo>
                    <a:pt x="2727" y="6613"/>
                    <a:pt x="2954" y="7136"/>
                    <a:pt x="3347" y="7541"/>
                  </a:cubicBezTo>
                  <a:cubicBezTo>
                    <a:pt x="3728" y="7922"/>
                    <a:pt x="4251" y="8148"/>
                    <a:pt x="4799" y="8148"/>
                  </a:cubicBezTo>
                  <a:lnTo>
                    <a:pt x="4835" y="8148"/>
                  </a:lnTo>
                  <a:cubicBezTo>
                    <a:pt x="5942" y="8137"/>
                    <a:pt x="6859" y="7196"/>
                    <a:pt x="6859" y="6065"/>
                  </a:cubicBezTo>
                  <a:lnTo>
                    <a:pt x="6859" y="2148"/>
                  </a:lnTo>
                  <a:cubicBezTo>
                    <a:pt x="6883" y="2017"/>
                    <a:pt x="6799" y="1933"/>
                    <a:pt x="6692" y="1933"/>
                  </a:cubicBezTo>
                  <a:cubicBezTo>
                    <a:pt x="6585" y="1933"/>
                    <a:pt x="6502" y="2017"/>
                    <a:pt x="6502" y="2124"/>
                  </a:cubicBezTo>
                  <a:lnTo>
                    <a:pt x="6502" y="6041"/>
                  </a:lnTo>
                  <a:cubicBezTo>
                    <a:pt x="6502" y="6958"/>
                    <a:pt x="5775" y="7708"/>
                    <a:pt x="4859" y="7720"/>
                  </a:cubicBezTo>
                  <a:lnTo>
                    <a:pt x="4835" y="7720"/>
                  </a:lnTo>
                  <a:cubicBezTo>
                    <a:pt x="4382" y="7720"/>
                    <a:pt x="3966" y="7541"/>
                    <a:pt x="3656" y="7232"/>
                  </a:cubicBezTo>
                  <a:cubicBezTo>
                    <a:pt x="3335" y="6898"/>
                    <a:pt x="3168" y="6482"/>
                    <a:pt x="3168" y="6017"/>
                  </a:cubicBezTo>
                  <a:cubicBezTo>
                    <a:pt x="3180" y="5148"/>
                    <a:pt x="3906" y="4410"/>
                    <a:pt x="4787" y="4398"/>
                  </a:cubicBezTo>
                  <a:cubicBezTo>
                    <a:pt x="5061" y="4398"/>
                    <a:pt x="5323" y="4446"/>
                    <a:pt x="5561" y="4565"/>
                  </a:cubicBezTo>
                  <a:cubicBezTo>
                    <a:pt x="5588" y="4575"/>
                    <a:pt x="5617" y="4581"/>
                    <a:pt x="5646" y="4581"/>
                  </a:cubicBezTo>
                  <a:cubicBezTo>
                    <a:pt x="5683" y="4581"/>
                    <a:pt x="5719" y="4572"/>
                    <a:pt x="5752" y="4553"/>
                  </a:cubicBezTo>
                  <a:cubicBezTo>
                    <a:pt x="5811" y="4517"/>
                    <a:pt x="5847" y="4446"/>
                    <a:pt x="5847" y="4386"/>
                  </a:cubicBezTo>
                  <a:lnTo>
                    <a:pt x="5847" y="207"/>
                  </a:lnTo>
                  <a:cubicBezTo>
                    <a:pt x="5847" y="147"/>
                    <a:pt x="5811" y="88"/>
                    <a:pt x="5775" y="52"/>
                  </a:cubicBezTo>
                  <a:cubicBezTo>
                    <a:pt x="5739" y="16"/>
                    <a:pt x="5696" y="0"/>
                    <a:pt x="56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79" name="Google Shape;15079;p59"/>
          <p:cNvGrpSpPr/>
          <p:nvPr/>
        </p:nvGrpSpPr>
        <p:grpSpPr>
          <a:xfrm>
            <a:off x="4107123" y="2760704"/>
            <a:ext cx="380393" cy="363118"/>
            <a:chOff x="4126815" y="2760704"/>
            <a:chExt cx="380393" cy="363118"/>
          </a:xfrm>
        </p:grpSpPr>
        <p:sp>
          <p:nvSpPr>
            <p:cNvPr id="15080" name="Google Shape;15080;p59"/>
            <p:cNvSpPr/>
            <p:nvPr/>
          </p:nvSpPr>
          <p:spPr>
            <a:xfrm>
              <a:off x="4219825" y="2822435"/>
              <a:ext cx="103267" cy="29056"/>
            </a:xfrm>
            <a:custGeom>
              <a:rect b="b" l="l" r="r" t="t"/>
              <a:pathLst>
                <a:path extrusionOk="0" h="915" w="3252">
                  <a:moveTo>
                    <a:pt x="1620" y="0"/>
                  </a:moveTo>
                  <a:cubicBezTo>
                    <a:pt x="1025" y="0"/>
                    <a:pt x="477" y="215"/>
                    <a:pt x="60" y="631"/>
                  </a:cubicBezTo>
                  <a:cubicBezTo>
                    <a:pt x="1" y="691"/>
                    <a:pt x="1" y="810"/>
                    <a:pt x="60" y="869"/>
                  </a:cubicBezTo>
                  <a:cubicBezTo>
                    <a:pt x="90" y="899"/>
                    <a:pt x="132" y="914"/>
                    <a:pt x="175" y="914"/>
                  </a:cubicBezTo>
                  <a:cubicBezTo>
                    <a:pt x="218" y="914"/>
                    <a:pt x="263" y="899"/>
                    <a:pt x="298" y="869"/>
                  </a:cubicBezTo>
                  <a:cubicBezTo>
                    <a:pt x="656" y="512"/>
                    <a:pt x="1120" y="322"/>
                    <a:pt x="1620" y="322"/>
                  </a:cubicBezTo>
                  <a:cubicBezTo>
                    <a:pt x="2132" y="322"/>
                    <a:pt x="2596" y="512"/>
                    <a:pt x="2953" y="869"/>
                  </a:cubicBezTo>
                  <a:cubicBezTo>
                    <a:pt x="2983" y="899"/>
                    <a:pt x="3028" y="914"/>
                    <a:pt x="3073" y="914"/>
                  </a:cubicBezTo>
                  <a:cubicBezTo>
                    <a:pt x="3117" y="914"/>
                    <a:pt x="3162" y="899"/>
                    <a:pt x="3192" y="869"/>
                  </a:cubicBezTo>
                  <a:cubicBezTo>
                    <a:pt x="3251" y="810"/>
                    <a:pt x="3251" y="691"/>
                    <a:pt x="3192" y="631"/>
                  </a:cubicBezTo>
                  <a:cubicBezTo>
                    <a:pt x="2775" y="215"/>
                    <a:pt x="2215" y="0"/>
                    <a:pt x="1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1" name="Google Shape;15081;p59"/>
            <p:cNvSpPr/>
            <p:nvPr/>
          </p:nvSpPr>
          <p:spPr>
            <a:xfrm>
              <a:off x="4126815" y="2760704"/>
              <a:ext cx="380393" cy="363118"/>
            </a:xfrm>
            <a:custGeom>
              <a:rect b="b" l="l" r="r" t="t"/>
              <a:pathLst>
                <a:path extrusionOk="0" h="11435" w="11979">
                  <a:moveTo>
                    <a:pt x="7621" y="6921"/>
                  </a:moveTo>
                  <a:lnTo>
                    <a:pt x="8061" y="7373"/>
                  </a:lnTo>
                  <a:lnTo>
                    <a:pt x="7787" y="7659"/>
                  </a:lnTo>
                  <a:lnTo>
                    <a:pt x="7335" y="7207"/>
                  </a:lnTo>
                  <a:cubicBezTo>
                    <a:pt x="7442" y="7123"/>
                    <a:pt x="7526" y="7016"/>
                    <a:pt x="7621" y="6921"/>
                  </a:cubicBezTo>
                  <a:close/>
                  <a:moveTo>
                    <a:pt x="4552" y="328"/>
                  </a:moveTo>
                  <a:cubicBezTo>
                    <a:pt x="5525" y="328"/>
                    <a:pt x="6496" y="700"/>
                    <a:pt x="7228" y="1444"/>
                  </a:cubicBezTo>
                  <a:cubicBezTo>
                    <a:pt x="8645" y="2861"/>
                    <a:pt x="8704" y="5076"/>
                    <a:pt x="7466" y="6564"/>
                  </a:cubicBezTo>
                  <a:cubicBezTo>
                    <a:pt x="7311" y="6766"/>
                    <a:pt x="7156" y="6909"/>
                    <a:pt x="6978" y="7064"/>
                  </a:cubicBezTo>
                  <a:cubicBezTo>
                    <a:pt x="6279" y="7651"/>
                    <a:pt x="5417" y="7944"/>
                    <a:pt x="4554" y="7944"/>
                  </a:cubicBezTo>
                  <a:cubicBezTo>
                    <a:pt x="3579" y="7944"/>
                    <a:pt x="2603" y="7571"/>
                    <a:pt x="1858" y="6826"/>
                  </a:cubicBezTo>
                  <a:cubicBezTo>
                    <a:pt x="370" y="5338"/>
                    <a:pt x="370" y="2921"/>
                    <a:pt x="1858" y="1444"/>
                  </a:cubicBezTo>
                  <a:cubicBezTo>
                    <a:pt x="2602" y="700"/>
                    <a:pt x="3579" y="328"/>
                    <a:pt x="4552" y="328"/>
                  </a:cubicBezTo>
                  <a:close/>
                  <a:moveTo>
                    <a:pt x="8518" y="7440"/>
                  </a:moveTo>
                  <a:cubicBezTo>
                    <a:pt x="8550" y="7440"/>
                    <a:pt x="8580" y="7453"/>
                    <a:pt x="8597" y="7481"/>
                  </a:cubicBezTo>
                  <a:lnTo>
                    <a:pt x="9061" y="7897"/>
                  </a:lnTo>
                  <a:lnTo>
                    <a:pt x="8276" y="8683"/>
                  </a:lnTo>
                  <a:lnTo>
                    <a:pt x="7883" y="8195"/>
                  </a:lnTo>
                  <a:cubicBezTo>
                    <a:pt x="7847" y="8135"/>
                    <a:pt x="7847" y="8052"/>
                    <a:pt x="7883" y="8016"/>
                  </a:cubicBezTo>
                  <a:lnTo>
                    <a:pt x="8418" y="7481"/>
                  </a:lnTo>
                  <a:cubicBezTo>
                    <a:pt x="8444" y="7456"/>
                    <a:pt x="8482" y="7440"/>
                    <a:pt x="8518" y="7440"/>
                  </a:cubicBezTo>
                  <a:close/>
                  <a:moveTo>
                    <a:pt x="9335" y="8100"/>
                  </a:moveTo>
                  <a:lnTo>
                    <a:pt x="11252" y="9779"/>
                  </a:lnTo>
                  <a:cubicBezTo>
                    <a:pt x="11574" y="10064"/>
                    <a:pt x="11597" y="10576"/>
                    <a:pt x="11276" y="10886"/>
                  </a:cubicBezTo>
                  <a:cubicBezTo>
                    <a:pt x="11128" y="11033"/>
                    <a:pt x="10940" y="11105"/>
                    <a:pt x="10752" y="11105"/>
                  </a:cubicBezTo>
                  <a:cubicBezTo>
                    <a:pt x="10544" y="11105"/>
                    <a:pt x="10336" y="11018"/>
                    <a:pt x="10181" y="10850"/>
                  </a:cubicBezTo>
                  <a:lnTo>
                    <a:pt x="8514" y="8921"/>
                  </a:lnTo>
                  <a:lnTo>
                    <a:pt x="9335" y="8100"/>
                  </a:lnTo>
                  <a:close/>
                  <a:moveTo>
                    <a:pt x="4543" y="1"/>
                  </a:moveTo>
                  <a:cubicBezTo>
                    <a:pt x="3483" y="1"/>
                    <a:pt x="2424" y="402"/>
                    <a:pt x="1620" y="1206"/>
                  </a:cubicBezTo>
                  <a:cubicBezTo>
                    <a:pt x="1" y="2837"/>
                    <a:pt x="1" y="5457"/>
                    <a:pt x="1620" y="7064"/>
                  </a:cubicBezTo>
                  <a:cubicBezTo>
                    <a:pt x="2431" y="7875"/>
                    <a:pt x="3489" y="8272"/>
                    <a:pt x="4543" y="8272"/>
                  </a:cubicBezTo>
                  <a:cubicBezTo>
                    <a:pt x="5440" y="8272"/>
                    <a:pt x="6334" y="7985"/>
                    <a:pt x="7073" y="7421"/>
                  </a:cubicBezTo>
                  <a:lnTo>
                    <a:pt x="7561" y="7909"/>
                  </a:lnTo>
                  <a:cubicBezTo>
                    <a:pt x="7490" y="8076"/>
                    <a:pt x="7502" y="8278"/>
                    <a:pt x="7633" y="8409"/>
                  </a:cubicBezTo>
                  <a:lnTo>
                    <a:pt x="9954" y="11064"/>
                  </a:lnTo>
                  <a:cubicBezTo>
                    <a:pt x="10171" y="11312"/>
                    <a:pt x="10471" y="11434"/>
                    <a:pt x="10771" y="11434"/>
                  </a:cubicBezTo>
                  <a:cubicBezTo>
                    <a:pt x="11049" y="11434"/>
                    <a:pt x="11326" y="11330"/>
                    <a:pt x="11538" y="11124"/>
                  </a:cubicBezTo>
                  <a:cubicBezTo>
                    <a:pt x="11978" y="10671"/>
                    <a:pt x="11955" y="9945"/>
                    <a:pt x="11478" y="9540"/>
                  </a:cubicBezTo>
                  <a:lnTo>
                    <a:pt x="8823" y="7219"/>
                  </a:lnTo>
                  <a:cubicBezTo>
                    <a:pt x="8737" y="7139"/>
                    <a:pt x="8629" y="7104"/>
                    <a:pt x="8522" y="7104"/>
                  </a:cubicBezTo>
                  <a:cubicBezTo>
                    <a:pt x="8453" y="7104"/>
                    <a:pt x="8384" y="7119"/>
                    <a:pt x="8323" y="7147"/>
                  </a:cubicBezTo>
                  <a:lnTo>
                    <a:pt x="7823" y="6659"/>
                  </a:lnTo>
                  <a:cubicBezTo>
                    <a:pt x="9073" y="5052"/>
                    <a:pt x="8978" y="2694"/>
                    <a:pt x="7466" y="1206"/>
                  </a:cubicBezTo>
                  <a:cubicBezTo>
                    <a:pt x="6662" y="402"/>
                    <a:pt x="5603" y="1"/>
                    <a:pt x="45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2" name="Google Shape;15082;p59"/>
            <p:cNvSpPr/>
            <p:nvPr/>
          </p:nvSpPr>
          <p:spPr>
            <a:xfrm>
              <a:off x="4278826" y="2791379"/>
              <a:ext cx="103998" cy="201962"/>
            </a:xfrm>
            <a:custGeom>
              <a:rect b="b" l="l" r="r" t="t"/>
              <a:pathLst>
                <a:path extrusionOk="0" h="6360" w="3275">
                  <a:moveTo>
                    <a:pt x="191" y="0"/>
                  </a:moveTo>
                  <a:cubicBezTo>
                    <a:pt x="106" y="0"/>
                    <a:pt x="35" y="59"/>
                    <a:pt x="24" y="157"/>
                  </a:cubicBezTo>
                  <a:cubicBezTo>
                    <a:pt x="0" y="264"/>
                    <a:pt x="60" y="335"/>
                    <a:pt x="167" y="347"/>
                  </a:cubicBezTo>
                  <a:cubicBezTo>
                    <a:pt x="798" y="442"/>
                    <a:pt x="1345" y="716"/>
                    <a:pt x="1786" y="1169"/>
                  </a:cubicBezTo>
                  <a:cubicBezTo>
                    <a:pt x="2905" y="2288"/>
                    <a:pt x="2905" y="4110"/>
                    <a:pt x="1786" y="5229"/>
                  </a:cubicBezTo>
                  <a:cubicBezTo>
                    <a:pt x="1345" y="5645"/>
                    <a:pt x="774" y="5931"/>
                    <a:pt x="167" y="6015"/>
                  </a:cubicBezTo>
                  <a:cubicBezTo>
                    <a:pt x="83" y="6038"/>
                    <a:pt x="24" y="6122"/>
                    <a:pt x="24" y="6217"/>
                  </a:cubicBezTo>
                  <a:cubicBezTo>
                    <a:pt x="36" y="6300"/>
                    <a:pt x="107" y="6360"/>
                    <a:pt x="179" y="6360"/>
                  </a:cubicBezTo>
                  <a:lnTo>
                    <a:pt x="214" y="6360"/>
                  </a:lnTo>
                  <a:cubicBezTo>
                    <a:pt x="917" y="6253"/>
                    <a:pt x="1536" y="5943"/>
                    <a:pt x="2024" y="5455"/>
                  </a:cubicBezTo>
                  <a:cubicBezTo>
                    <a:pt x="3274" y="4205"/>
                    <a:pt x="3274" y="2169"/>
                    <a:pt x="2024" y="919"/>
                  </a:cubicBezTo>
                  <a:cubicBezTo>
                    <a:pt x="1536" y="419"/>
                    <a:pt x="917" y="109"/>
                    <a:pt x="214" y="2"/>
                  </a:cubicBezTo>
                  <a:cubicBezTo>
                    <a:pt x="206" y="1"/>
                    <a:pt x="1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3" name="Google Shape;15083;p59"/>
            <p:cNvSpPr/>
            <p:nvPr/>
          </p:nvSpPr>
          <p:spPr>
            <a:xfrm>
              <a:off x="4159332" y="2791379"/>
              <a:ext cx="105903" cy="201962"/>
            </a:xfrm>
            <a:custGeom>
              <a:rect b="b" l="l" r="r" t="t"/>
              <a:pathLst>
                <a:path extrusionOk="0" h="6360" w="3335">
                  <a:moveTo>
                    <a:pt x="3162" y="1"/>
                  </a:moveTo>
                  <a:cubicBezTo>
                    <a:pt x="3156" y="1"/>
                    <a:pt x="3150" y="1"/>
                    <a:pt x="3144" y="2"/>
                  </a:cubicBezTo>
                  <a:cubicBezTo>
                    <a:pt x="2430" y="61"/>
                    <a:pt x="1775" y="383"/>
                    <a:pt x="1251" y="895"/>
                  </a:cubicBezTo>
                  <a:cubicBezTo>
                    <a:pt x="1" y="2145"/>
                    <a:pt x="1" y="4193"/>
                    <a:pt x="1251" y="5443"/>
                  </a:cubicBezTo>
                  <a:cubicBezTo>
                    <a:pt x="1775" y="5955"/>
                    <a:pt x="2430" y="6277"/>
                    <a:pt x="3144" y="6360"/>
                  </a:cubicBezTo>
                  <a:lnTo>
                    <a:pt x="3156" y="6360"/>
                  </a:lnTo>
                  <a:cubicBezTo>
                    <a:pt x="3251" y="6360"/>
                    <a:pt x="3311" y="6300"/>
                    <a:pt x="3323" y="6217"/>
                  </a:cubicBezTo>
                  <a:cubicBezTo>
                    <a:pt x="3334" y="6122"/>
                    <a:pt x="3263" y="6038"/>
                    <a:pt x="3168" y="6038"/>
                  </a:cubicBezTo>
                  <a:cubicBezTo>
                    <a:pt x="2537" y="5955"/>
                    <a:pt x="1941" y="5681"/>
                    <a:pt x="1477" y="5217"/>
                  </a:cubicBezTo>
                  <a:cubicBezTo>
                    <a:pt x="358" y="4098"/>
                    <a:pt x="358" y="2264"/>
                    <a:pt x="1477" y="1157"/>
                  </a:cubicBezTo>
                  <a:cubicBezTo>
                    <a:pt x="1941" y="692"/>
                    <a:pt x="2513" y="407"/>
                    <a:pt x="3168" y="335"/>
                  </a:cubicBezTo>
                  <a:cubicBezTo>
                    <a:pt x="3263" y="311"/>
                    <a:pt x="3334" y="240"/>
                    <a:pt x="3323" y="157"/>
                  </a:cubicBezTo>
                  <a:cubicBezTo>
                    <a:pt x="3312" y="68"/>
                    <a:pt x="3239" y="1"/>
                    <a:pt x="31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84" name="Google Shape;15084;p59"/>
          <p:cNvGrpSpPr/>
          <p:nvPr/>
        </p:nvGrpSpPr>
        <p:grpSpPr>
          <a:xfrm>
            <a:off x="4656294" y="2745684"/>
            <a:ext cx="381346" cy="368644"/>
            <a:chOff x="4675986" y="2745684"/>
            <a:chExt cx="381346" cy="368644"/>
          </a:xfrm>
        </p:grpSpPr>
        <p:sp>
          <p:nvSpPr>
            <p:cNvPr id="15085" name="Google Shape;15085;p59"/>
            <p:cNvSpPr/>
            <p:nvPr/>
          </p:nvSpPr>
          <p:spPr>
            <a:xfrm>
              <a:off x="4828918" y="2895345"/>
              <a:ext cx="69226" cy="69258"/>
            </a:xfrm>
            <a:custGeom>
              <a:rect b="b" l="l" r="r" t="t"/>
              <a:pathLst>
                <a:path extrusionOk="0" h="2181" w="2180">
                  <a:moveTo>
                    <a:pt x="1100" y="1"/>
                  </a:moveTo>
                  <a:cubicBezTo>
                    <a:pt x="535" y="1"/>
                    <a:pt x="1" y="443"/>
                    <a:pt x="1" y="1098"/>
                  </a:cubicBezTo>
                  <a:cubicBezTo>
                    <a:pt x="1" y="1705"/>
                    <a:pt x="501" y="2181"/>
                    <a:pt x="1096" y="2181"/>
                  </a:cubicBezTo>
                  <a:cubicBezTo>
                    <a:pt x="1703" y="2181"/>
                    <a:pt x="2180" y="1693"/>
                    <a:pt x="2180" y="1098"/>
                  </a:cubicBezTo>
                  <a:cubicBezTo>
                    <a:pt x="2180" y="1014"/>
                    <a:pt x="2180" y="955"/>
                    <a:pt x="2168" y="895"/>
                  </a:cubicBezTo>
                  <a:cubicBezTo>
                    <a:pt x="2146" y="819"/>
                    <a:pt x="2074" y="763"/>
                    <a:pt x="1989" y="763"/>
                  </a:cubicBezTo>
                  <a:cubicBezTo>
                    <a:pt x="1981" y="763"/>
                    <a:pt x="1973" y="763"/>
                    <a:pt x="1965" y="764"/>
                  </a:cubicBezTo>
                  <a:cubicBezTo>
                    <a:pt x="1882" y="776"/>
                    <a:pt x="1822" y="871"/>
                    <a:pt x="1834" y="955"/>
                  </a:cubicBezTo>
                  <a:cubicBezTo>
                    <a:pt x="1915" y="1442"/>
                    <a:pt x="1524" y="1834"/>
                    <a:pt x="1092" y="1834"/>
                  </a:cubicBezTo>
                  <a:cubicBezTo>
                    <a:pt x="954" y="1834"/>
                    <a:pt x="812" y="1794"/>
                    <a:pt x="679" y="1705"/>
                  </a:cubicBezTo>
                  <a:cubicBezTo>
                    <a:pt x="60" y="1288"/>
                    <a:pt x="358" y="336"/>
                    <a:pt x="1096" y="336"/>
                  </a:cubicBezTo>
                  <a:cubicBezTo>
                    <a:pt x="1251" y="336"/>
                    <a:pt x="1418" y="395"/>
                    <a:pt x="1548" y="502"/>
                  </a:cubicBezTo>
                  <a:cubicBezTo>
                    <a:pt x="1581" y="525"/>
                    <a:pt x="1615" y="536"/>
                    <a:pt x="1649" y="536"/>
                  </a:cubicBezTo>
                  <a:cubicBezTo>
                    <a:pt x="1701" y="536"/>
                    <a:pt x="1750" y="510"/>
                    <a:pt x="1787" y="466"/>
                  </a:cubicBezTo>
                  <a:cubicBezTo>
                    <a:pt x="1846" y="395"/>
                    <a:pt x="1834" y="288"/>
                    <a:pt x="1763" y="228"/>
                  </a:cubicBezTo>
                  <a:cubicBezTo>
                    <a:pt x="1558" y="72"/>
                    <a:pt x="1327" y="1"/>
                    <a:pt x="11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6" name="Google Shape;15086;p59"/>
            <p:cNvSpPr/>
            <p:nvPr/>
          </p:nvSpPr>
          <p:spPr>
            <a:xfrm>
              <a:off x="4675986" y="2745684"/>
              <a:ext cx="381346" cy="368644"/>
            </a:xfrm>
            <a:custGeom>
              <a:rect b="b" l="l" r="r" t="t"/>
              <a:pathLst>
                <a:path extrusionOk="0" h="11609" w="12009">
                  <a:moveTo>
                    <a:pt x="1049" y="2188"/>
                  </a:moveTo>
                  <a:cubicBezTo>
                    <a:pt x="1173" y="2188"/>
                    <a:pt x="1299" y="2229"/>
                    <a:pt x="1411" y="2322"/>
                  </a:cubicBezTo>
                  <a:cubicBezTo>
                    <a:pt x="1650" y="2512"/>
                    <a:pt x="1697" y="2846"/>
                    <a:pt x="1531" y="3096"/>
                  </a:cubicBezTo>
                  <a:cubicBezTo>
                    <a:pt x="1413" y="3272"/>
                    <a:pt x="1231" y="3354"/>
                    <a:pt x="1049" y="3354"/>
                  </a:cubicBezTo>
                  <a:cubicBezTo>
                    <a:pt x="791" y="3354"/>
                    <a:pt x="534" y="3188"/>
                    <a:pt x="471" y="2893"/>
                  </a:cubicBezTo>
                  <a:cubicBezTo>
                    <a:pt x="401" y="2493"/>
                    <a:pt x="714" y="2188"/>
                    <a:pt x="1049" y="2188"/>
                  </a:cubicBezTo>
                  <a:close/>
                  <a:moveTo>
                    <a:pt x="4317" y="3036"/>
                  </a:moveTo>
                  <a:cubicBezTo>
                    <a:pt x="4400" y="3084"/>
                    <a:pt x="5472" y="3703"/>
                    <a:pt x="5567" y="3751"/>
                  </a:cubicBezTo>
                  <a:lnTo>
                    <a:pt x="4317" y="4465"/>
                  </a:lnTo>
                  <a:lnTo>
                    <a:pt x="4317" y="3036"/>
                  </a:lnTo>
                  <a:close/>
                  <a:moveTo>
                    <a:pt x="7496" y="3036"/>
                  </a:moveTo>
                  <a:lnTo>
                    <a:pt x="7496" y="4465"/>
                  </a:lnTo>
                  <a:lnTo>
                    <a:pt x="6245" y="3751"/>
                  </a:lnTo>
                  <a:lnTo>
                    <a:pt x="7496" y="3036"/>
                  </a:lnTo>
                  <a:close/>
                  <a:moveTo>
                    <a:pt x="9246" y="2262"/>
                  </a:moveTo>
                  <a:cubicBezTo>
                    <a:pt x="10115" y="2262"/>
                    <a:pt x="10829" y="2965"/>
                    <a:pt x="10829" y="3858"/>
                  </a:cubicBezTo>
                  <a:cubicBezTo>
                    <a:pt x="10829" y="4429"/>
                    <a:pt x="10520" y="4953"/>
                    <a:pt x="10032" y="5239"/>
                  </a:cubicBezTo>
                  <a:lnTo>
                    <a:pt x="9448" y="5572"/>
                  </a:lnTo>
                  <a:cubicBezTo>
                    <a:pt x="9270" y="5477"/>
                    <a:pt x="8055" y="4775"/>
                    <a:pt x="7841" y="4656"/>
                  </a:cubicBezTo>
                  <a:lnTo>
                    <a:pt x="7841" y="2834"/>
                  </a:lnTo>
                  <a:cubicBezTo>
                    <a:pt x="8305" y="2596"/>
                    <a:pt x="8627" y="2262"/>
                    <a:pt x="9246" y="2262"/>
                  </a:cubicBezTo>
                  <a:close/>
                  <a:moveTo>
                    <a:pt x="2565" y="2283"/>
                  </a:moveTo>
                  <a:cubicBezTo>
                    <a:pt x="2837" y="2283"/>
                    <a:pt x="3111" y="2352"/>
                    <a:pt x="3364" y="2489"/>
                  </a:cubicBezTo>
                  <a:cubicBezTo>
                    <a:pt x="3745" y="2715"/>
                    <a:pt x="3602" y="2620"/>
                    <a:pt x="3971" y="2846"/>
                  </a:cubicBezTo>
                  <a:lnTo>
                    <a:pt x="3971" y="4656"/>
                  </a:lnTo>
                  <a:lnTo>
                    <a:pt x="2352" y="5584"/>
                  </a:lnTo>
                  <a:lnTo>
                    <a:pt x="1769" y="5251"/>
                  </a:lnTo>
                  <a:cubicBezTo>
                    <a:pt x="1400" y="5049"/>
                    <a:pt x="1126" y="4703"/>
                    <a:pt x="1030" y="4287"/>
                  </a:cubicBezTo>
                  <a:cubicBezTo>
                    <a:pt x="971" y="4096"/>
                    <a:pt x="947" y="3882"/>
                    <a:pt x="983" y="3691"/>
                  </a:cubicBezTo>
                  <a:lnTo>
                    <a:pt x="983" y="3691"/>
                  </a:lnTo>
                  <a:cubicBezTo>
                    <a:pt x="1005" y="3693"/>
                    <a:pt x="1027" y="3694"/>
                    <a:pt x="1049" y="3694"/>
                  </a:cubicBezTo>
                  <a:cubicBezTo>
                    <a:pt x="1694" y="3694"/>
                    <a:pt x="2153" y="3028"/>
                    <a:pt x="1900" y="2429"/>
                  </a:cubicBezTo>
                  <a:cubicBezTo>
                    <a:pt x="2111" y="2332"/>
                    <a:pt x="2337" y="2283"/>
                    <a:pt x="2565" y="2283"/>
                  </a:cubicBezTo>
                  <a:close/>
                  <a:moveTo>
                    <a:pt x="7841" y="5060"/>
                  </a:moveTo>
                  <a:cubicBezTo>
                    <a:pt x="8008" y="5156"/>
                    <a:pt x="8960" y="5703"/>
                    <a:pt x="9127" y="5787"/>
                  </a:cubicBezTo>
                  <a:lnTo>
                    <a:pt x="7841" y="6513"/>
                  </a:lnTo>
                  <a:lnTo>
                    <a:pt x="7841" y="5060"/>
                  </a:lnTo>
                  <a:close/>
                  <a:moveTo>
                    <a:pt x="3971" y="5060"/>
                  </a:moveTo>
                  <a:lnTo>
                    <a:pt x="3971" y="6525"/>
                  </a:lnTo>
                  <a:lnTo>
                    <a:pt x="2697" y="5787"/>
                  </a:lnTo>
                  <a:lnTo>
                    <a:pt x="3971" y="5060"/>
                  </a:lnTo>
                  <a:close/>
                  <a:moveTo>
                    <a:pt x="5900" y="3965"/>
                  </a:moveTo>
                  <a:lnTo>
                    <a:pt x="7496" y="4870"/>
                  </a:lnTo>
                  <a:lnTo>
                    <a:pt x="7496" y="6715"/>
                  </a:lnTo>
                  <a:lnTo>
                    <a:pt x="5900" y="7620"/>
                  </a:lnTo>
                  <a:lnTo>
                    <a:pt x="4317" y="6715"/>
                  </a:lnTo>
                  <a:lnTo>
                    <a:pt x="4317" y="4870"/>
                  </a:lnTo>
                  <a:lnTo>
                    <a:pt x="5900" y="3965"/>
                  </a:lnTo>
                  <a:close/>
                  <a:moveTo>
                    <a:pt x="4317" y="7120"/>
                  </a:moveTo>
                  <a:lnTo>
                    <a:pt x="5567" y="7835"/>
                  </a:lnTo>
                  <a:lnTo>
                    <a:pt x="4317" y="8549"/>
                  </a:lnTo>
                  <a:lnTo>
                    <a:pt x="4317" y="7120"/>
                  </a:lnTo>
                  <a:close/>
                  <a:moveTo>
                    <a:pt x="7496" y="7108"/>
                  </a:moveTo>
                  <a:lnTo>
                    <a:pt x="7496" y="8549"/>
                  </a:lnTo>
                  <a:cubicBezTo>
                    <a:pt x="7412" y="8501"/>
                    <a:pt x="6341" y="7870"/>
                    <a:pt x="6245" y="7835"/>
                  </a:cubicBezTo>
                  <a:lnTo>
                    <a:pt x="7496" y="7108"/>
                  </a:lnTo>
                  <a:close/>
                  <a:moveTo>
                    <a:pt x="9484" y="5965"/>
                  </a:moveTo>
                  <a:lnTo>
                    <a:pt x="10055" y="6299"/>
                  </a:lnTo>
                  <a:cubicBezTo>
                    <a:pt x="10436" y="6501"/>
                    <a:pt x="10698" y="6846"/>
                    <a:pt x="10806" y="7263"/>
                  </a:cubicBezTo>
                  <a:cubicBezTo>
                    <a:pt x="10853" y="7442"/>
                    <a:pt x="10865" y="7620"/>
                    <a:pt x="10865" y="7799"/>
                  </a:cubicBezTo>
                  <a:cubicBezTo>
                    <a:pt x="10859" y="7799"/>
                    <a:pt x="10853" y="7799"/>
                    <a:pt x="10847" y="7799"/>
                  </a:cubicBezTo>
                  <a:cubicBezTo>
                    <a:pt x="10143" y="7799"/>
                    <a:pt x="9677" y="8506"/>
                    <a:pt x="9972" y="9120"/>
                  </a:cubicBezTo>
                  <a:cubicBezTo>
                    <a:pt x="9748" y="9235"/>
                    <a:pt x="9502" y="9295"/>
                    <a:pt x="9253" y="9295"/>
                  </a:cubicBezTo>
                  <a:cubicBezTo>
                    <a:pt x="8987" y="9295"/>
                    <a:pt x="8718" y="9226"/>
                    <a:pt x="8472" y="9085"/>
                  </a:cubicBezTo>
                  <a:cubicBezTo>
                    <a:pt x="8079" y="8859"/>
                    <a:pt x="8234" y="8942"/>
                    <a:pt x="7853" y="8728"/>
                  </a:cubicBezTo>
                  <a:lnTo>
                    <a:pt x="7853" y="6894"/>
                  </a:lnTo>
                  <a:lnTo>
                    <a:pt x="9484" y="5965"/>
                  </a:lnTo>
                  <a:close/>
                  <a:moveTo>
                    <a:pt x="10799" y="8158"/>
                  </a:moveTo>
                  <a:cubicBezTo>
                    <a:pt x="10910" y="8158"/>
                    <a:pt x="11021" y="8189"/>
                    <a:pt x="11115" y="8251"/>
                  </a:cubicBezTo>
                  <a:cubicBezTo>
                    <a:pt x="11568" y="8549"/>
                    <a:pt x="11413" y="9216"/>
                    <a:pt x="10913" y="9299"/>
                  </a:cubicBezTo>
                  <a:cubicBezTo>
                    <a:pt x="10869" y="9308"/>
                    <a:pt x="10827" y="9312"/>
                    <a:pt x="10786" y="9312"/>
                  </a:cubicBezTo>
                  <a:cubicBezTo>
                    <a:pt x="10343" y="9312"/>
                    <a:pt x="10056" y="8809"/>
                    <a:pt x="10317" y="8406"/>
                  </a:cubicBezTo>
                  <a:cubicBezTo>
                    <a:pt x="10429" y="8243"/>
                    <a:pt x="10614" y="8158"/>
                    <a:pt x="10799" y="8158"/>
                  </a:cubicBezTo>
                  <a:close/>
                  <a:moveTo>
                    <a:pt x="5900" y="8025"/>
                  </a:moveTo>
                  <a:cubicBezTo>
                    <a:pt x="6103" y="8144"/>
                    <a:pt x="7305" y="8823"/>
                    <a:pt x="7496" y="8930"/>
                  </a:cubicBezTo>
                  <a:lnTo>
                    <a:pt x="7496" y="9644"/>
                  </a:lnTo>
                  <a:cubicBezTo>
                    <a:pt x="7496" y="10525"/>
                    <a:pt x="6781" y="11240"/>
                    <a:pt x="5900" y="11240"/>
                  </a:cubicBezTo>
                  <a:cubicBezTo>
                    <a:pt x="5031" y="11240"/>
                    <a:pt x="4317" y="10525"/>
                    <a:pt x="4317" y="9644"/>
                  </a:cubicBezTo>
                  <a:lnTo>
                    <a:pt x="4317" y="8930"/>
                  </a:lnTo>
                  <a:lnTo>
                    <a:pt x="5900" y="8025"/>
                  </a:lnTo>
                  <a:close/>
                  <a:moveTo>
                    <a:pt x="5900" y="0"/>
                  </a:moveTo>
                  <a:cubicBezTo>
                    <a:pt x="4829" y="0"/>
                    <a:pt x="3971" y="869"/>
                    <a:pt x="3971" y="1941"/>
                  </a:cubicBezTo>
                  <a:lnTo>
                    <a:pt x="3971" y="2441"/>
                  </a:lnTo>
                  <a:cubicBezTo>
                    <a:pt x="3686" y="2274"/>
                    <a:pt x="3793" y="2334"/>
                    <a:pt x="3519" y="2191"/>
                  </a:cubicBezTo>
                  <a:cubicBezTo>
                    <a:pt x="3219" y="2016"/>
                    <a:pt x="2890" y="1933"/>
                    <a:pt x="2564" y="1933"/>
                  </a:cubicBezTo>
                  <a:cubicBezTo>
                    <a:pt x="2268" y="1933"/>
                    <a:pt x="1975" y="2001"/>
                    <a:pt x="1709" y="2131"/>
                  </a:cubicBezTo>
                  <a:cubicBezTo>
                    <a:pt x="1515" y="1930"/>
                    <a:pt x="1277" y="1842"/>
                    <a:pt x="1045" y="1842"/>
                  </a:cubicBezTo>
                  <a:cubicBezTo>
                    <a:pt x="508" y="1842"/>
                    <a:pt x="1" y="2313"/>
                    <a:pt x="126" y="2953"/>
                  </a:cubicBezTo>
                  <a:cubicBezTo>
                    <a:pt x="185" y="3251"/>
                    <a:pt x="388" y="3489"/>
                    <a:pt x="638" y="3608"/>
                  </a:cubicBezTo>
                  <a:cubicBezTo>
                    <a:pt x="530" y="4358"/>
                    <a:pt x="888" y="5156"/>
                    <a:pt x="1590" y="5549"/>
                  </a:cubicBezTo>
                  <a:cubicBezTo>
                    <a:pt x="1828" y="5691"/>
                    <a:pt x="1757" y="5644"/>
                    <a:pt x="1995" y="5787"/>
                  </a:cubicBezTo>
                  <a:lnTo>
                    <a:pt x="1590" y="6025"/>
                  </a:lnTo>
                  <a:cubicBezTo>
                    <a:pt x="995" y="6370"/>
                    <a:pt x="626" y="7025"/>
                    <a:pt x="626" y="7716"/>
                  </a:cubicBezTo>
                  <a:cubicBezTo>
                    <a:pt x="626" y="8704"/>
                    <a:pt x="1400" y="9537"/>
                    <a:pt x="2388" y="9632"/>
                  </a:cubicBezTo>
                  <a:lnTo>
                    <a:pt x="2412" y="9632"/>
                  </a:lnTo>
                  <a:cubicBezTo>
                    <a:pt x="2495" y="9632"/>
                    <a:pt x="2566" y="9573"/>
                    <a:pt x="2566" y="9478"/>
                  </a:cubicBezTo>
                  <a:cubicBezTo>
                    <a:pt x="2590" y="9394"/>
                    <a:pt x="2507" y="9299"/>
                    <a:pt x="2424" y="9299"/>
                  </a:cubicBezTo>
                  <a:cubicBezTo>
                    <a:pt x="1602" y="9228"/>
                    <a:pt x="959" y="8549"/>
                    <a:pt x="959" y="7727"/>
                  </a:cubicBezTo>
                  <a:cubicBezTo>
                    <a:pt x="959" y="7144"/>
                    <a:pt x="1281" y="6620"/>
                    <a:pt x="1769" y="6346"/>
                  </a:cubicBezTo>
                  <a:lnTo>
                    <a:pt x="2352" y="6013"/>
                  </a:lnTo>
                  <a:lnTo>
                    <a:pt x="3971" y="6942"/>
                  </a:lnTo>
                  <a:lnTo>
                    <a:pt x="3971" y="8763"/>
                  </a:lnTo>
                  <a:cubicBezTo>
                    <a:pt x="3436" y="9061"/>
                    <a:pt x="3305" y="9168"/>
                    <a:pt x="3031" y="9263"/>
                  </a:cubicBezTo>
                  <a:cubicBezTo>
                    <a:pt x="2947" y="9287"/>
                    <a:pt x="2900" y="9382"/>
                    <a:pt x="2912" y="9466"/>
                  </a:cubicBezTo>
                  <a:cubicBezTo>
                    <a:pt x="2943" y="9549"/>
                    <a:pt x="3011" y="9587"/>
                    <a:pt x="3091" y="9587"/>
                  </a:cubicBezTo>
                  <a:cubicBezTo>
                    <a:pt x="3103" y="9587"/>
                    <a:pt x="3114" y="9586"/>
                    <a:pt x="3126" y="9585"/>
                  </a:cubicBezTo>
                  <a:cubicBezTo>
                    <a:pt x="3436" y="9501"/>
                    <a:pt x="3578" y="9359"/>
                    <a:pt x="3959" y="9168"/>
                  </a:cubicBezTo>
                  <a:lnTo>
                    <a:pt x="3959" y="9680"/>
                  </a:lnTo>
                  <a:cubicBezTo>
                    <a:pt x="3959" y="10752"/>
                    <a:pt x="4817" y="11609"/>
                    <a:pt x="5888" y="11609"/>
                  </a:cubicBezTo>
                  <a:cubicBezTo>
                    <a:pt x="6960" y="11609"/>
                    <a:pt x="7829" y="10752"/>
                    <a:pt x="7829" y="9680"/>
                  </a:cubicBezTo>
                  <a:lnTo>
                    <a:pt x="7829" y="9168"/>
                  </a:lnTo>
                  <a:cubicBezTo>
                    <a:pt x="8317" y="9454"/>
                    <a:pt x="8627" y="9680"/>
                    <a:pt x="9222" y="9680"/>
                  </a:cubicBezTo>
                  <a:cubicBezTo>
                    <a:pt x="9555" y="9680"/>
                    <a:pt x="9865" y="9597"/>
                    <a:pt x="10151" y="9442"/>
                  </a:cubicBezTo>
                  <a:cubicBezTo>
                    <a:pt x="10315" y="9597"/>
                    <a:pt x="10543" y="9696"/>
                    <a:pt x="10788" y="9696"/>
                  </a:cubicBezTo>
                  <a:cubicBezTo>
                    <a:pt x="10845" y="9696"/>
                    <a:pt x="10902" y="9691"/>
                    <a:pt x="10960" y="9680"/>
                  </a:cubicBezTo>
                  <a:cubicBezTo>
                    <a:pt x="11865" y="9466"/>
                    <a:pt x="12008" y="8263"/>
                    <a:pt x="11175" y="7894"/>
                  </a:cubicBezTo>
                  <a:cubicBezTo>
                    <a:pt x="11246" y="7156"/>
                    <a:pt x="10889" y="6406"/>
                    <a:pt x="10210" y="6013"/>
                  </a:cubicBezTo>
                  <a:cubicBezTo>
                    <a:pt x="9972" y="5882"/>
                    <a:pt x="10044" y="5918"/>
                    <a:pt x="9805" y="5775"/>
                  </a:cubicBezTo>
                  <a:lnTo>
                    <a:pt x="10210" y="5537"/>
                  </a:lnTo>
                  <a:cubicBezTo>
                    <a:pt x="11127" y="5001"/>
                    <a:pt x="11460" y="3810"/>
                    <a:pt x="10925" y="2882"/>
                  </a:cubicBezTo>
                  <a:cubicBezTo>
                    <a:pt x="10579" y="2286"/>
                    <a:pt x="9924" y="1917"/>
                    <a:pt x="9246" y="1917"/>
                  </a:cubicBezTo>
                  <a:cubicBezTo>
                    <a:pt x="8531" y="1917"/>
                    <a:pt x="8139" y="2286"/>
                    <a:pt x="7841" y="2429"/>
                  </a:cubicBezTo>
                  <a:cubicBezTo>
                    <a:pt x="7829" y="2012"/>
                    <a:pt x="7865" y="1810"/>
                    <a:pt x="7793" y="1489"/>
                  </a:cubicBezTo>
                  <a:cubicBezTo>
                    <a:pt x="7783" y="1408"/>
                    <a:pt x="7704" y="1352"/>
                    <a:pt x="7629" y="1352"/>
                  </a:cubicBezTo>
                  <a:cubicBezTo>
                    <a:pt x="7616" y="1352"/>
                    <a:pt x="7603" y="1354"/>
                    <a:pt x="7591" y="1358"/>
                  </a:cubicBezTo>
                  <a:cubicBezTo>
                    <a:pt x="7496" y="1369"/>
                    <a:pt x="7436" y="1477"/>
                    <a:pt x="7448" y="1560"/>
                  </a:cubicBezTo>
                  <a:cubicBezTo>
                    <a:pt x="7507" y="1834"/>
                    <a:pt x="7484" y="1989"/>
                    <a:pt x="7496" y="2620"/>
                  </a:cubicBezTo>
                  <a:lnTo>
                    <a:pt x="5900" y="3525"/>
                  </a:lnTo>
                  <a:lnTo>
                    <a:pt x="4317" y="2620"/>
                  </a:lnTo>
                  <a:lnTo>
                    <a:pt x="4317" y="1941"/>
                  </a:lnTo>
                  <a:cubicBezTo>
                    <a:pt x="4317" y="1060"/>
                    <a:pt x="5031" y="346"/>
                    <a:pt x="5900" y="346"/>
                  </a:cubicBezTo>
                  <a:cubicBezTo>
                    <a:pt x="6424" y="346"/>
                    <a:pt x="6912" y="596"/>
                    <a:pt x="7210" y="1024"/>
                  </a:cubicBezTo>
                  <a:cubicBezTo>
                    <a:pt x="7246" y="1075"/>
                    <a:pt x="7301" y="1100"/>
                    <a:pt x="7354" y="1100"/>
                  </a:cubicBezTo>
                  <a:cubicBezTo>
                    <a:pt x="7388" y="1100"/>
                    <a:pt x="7420" y="1090"/>
                    <a:pt x="7448" y="1072"/>
                  </a:cubicBezTo>
                  <a:cubicBezTo>
                    <a:pt x="7531" y="1012"/>
                    <a:pt x="7543" y="905"/>
                    <a:pt x="7496" y="834"/>
                  </a:cubicBezTo>
                  <a:cubicBezTo>
                    <a:pt x="7138" y="310"/>
                    <a:pt x="6543" y="0"/>
                    <a:pt x="59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87" name="Google Shape;15087;p59"/>
          <p:cNvGrpSpPr/>
          <p:nvPr/>
        </p:nvGrpSpPr>
        <p:grpSpPr>
          <a:xfrm>
            <a:off x="5200924" y="2791061"/>
            <a:ext cx="373185" cy="302466"/>
            <a:chOff x="5220616" y="2791061"/>
            <a:chExt cx="373185" cy="302466"/>
          </a:xfrm>
        </p:grpSpPr>
        <p:sp>
          <p:nvSpPr>
            <p:cNvPr id="15088" name="Google Shape;15088;p59"/>
            <p:cNvSpPr/>
            <p:nvPr/>
          </p:nvSpPr>
          <p:spPr>
            <a:xfrm>
              <a:off x="5220616" y="2791061"/>
              <a:ext cx="373185" cy="302466"/>
            </a:xfrm>
            <a:custGeom>
              <a:rect b="b" l="l" r="r" t="t"/>
              <a:pathLst>
                <a:path extrusionOk="0" h="9525" w="11752">
                  <a:moveTo>
                    <a:pt x="1834" y="345"/>
                  </a:moveTo>
                  <a:cubicBezTo>
                    <a:pt x="1834" y="345"/>
                    <a:pt x="1846" y="345"/>
                    <a:pt x="1846" y="357"/>
                  </a:cubicBezTo>
                  <a:lnTo>
                    <a:pt x="1846" y="1083"/>
                  </a:lnTo>
                  <a:cubicBezTo>
                    <a:pt x="1846" y="1083"/>
                    <a:pt x="1846" y="1107"/>
                    <a:pt x="1834" y="1107"/>
                  </a:cubicBezTo>
                  <a:lnTo>
                    <a:pt x="1465" y="1107"/>
                  </a:lnTo>
                  <a:cubicBezTo>
                    <a:pt x="1465" y="1107"/>
                    <a:pt x="1453" y="1107"/>
                    <a:pt x="1453" y="1083"/>
                  </a:cubicBezTo>
                  <a:lnTo>
                    <a:pt x="1453" y="357"/>
                  </a:lnTo>
                  <a:lnTo>
                    <a:pt x="1465" y="357"/>
                  </a:lnTo>
                  <a:cubicBezTo>
                    <a:pt x="1465" y="351"/>
                    <a:pt x="1468" y="348"/>
                    <a:pt x="1469" y="348"/>
                  </a:cubicBezTo>
                  <a:lnTo>
                    <a:pt x="1469" y="348"/>
                  </a:lnTo>
                  <a:cubicBezTo>
                    <a:pt x="1471" y="348"/>
                    <a:pt x="1471" y="351"/>
                    <a:pt x="1465" y="357"/>
                  </a:cubicBezTo>
                  <a:lnTo>
                    <a:pt x="1834" y="345"/>
                  </a:lnTo>
                  <a:close/>
                  <a:moveTo>
                    <a:pt x="10276" y="345"/>
                  </a:moveTo>
                  <a:cubicBezTo>
                    <a:pt x="10276" y="345"/>
                    <a:pt x="10288" y="345"/>
                    <a:pt x="10288" y="357"/>
                  </a:cubicBezTo>
                  <a:lnTo>
                    <a:pt x="10288" y="1083"/>
                  </a:lnTo>
                  <a:cubicBezTo>
                    <a:pt x="10288" y="1083"/>
                    <a:pt x="10288" y="1107"/>
                    <a:pt x="10276" y="1107"/>
                  </a:cubicBezTo>
                  <a:lnTo>
                    <a:pt x="9907" y="1107"/>
                  </a:lnTo>
                  <a:cubicBezTo>
                    <a:pt x="9907" y="1107"/>
                    <a:pt x="9895" y="1107"/>
                    <a:pt x="9895" y="1083"/>
                  </a:cubicBezTo>
                  <a:lnTo>
                    <a:pt x="9895" y="357"/>
                  </a:lnTo>
                  <a:lnTo>
                    <a:pt x="9907" y="357"/>
                  </a:lnTo>
                  <a:cubicBezTo>
                    <a:pt x="9907" y="351"/>
                    <a:pt x="9910" y="348"/>
                    <a:pt x="9911" y="348"/>
                  </a:cubicBezTo>
                  <a:lnTo>
                    <a:pt x="9911" y="348"/>
                  </a:lnTo>
                  <a:cubicBezTo>
                    <a:pt x="9912" y="348"/>
                    <a:pt x="9912" y="351"/>
                    <a:pt x="9907" y="357"/>
                  </a:cubicBezTo>
                  <a:lnTo>
                    <a:pt x="10276" y="345"/>
                  </a:lnTo>
                  <a:close/>
                  <a:moveTo>
                    <a:pt x="11038" y="1107"/>
                  </a:moveTo>
                  <a:cubicBezTo>
                    <a:pt x="11240" y="1107"/>
                    <a:pt x="11407" y="1262"/>
                    <a:pt x="11407" y="1476"/>
                  </a:cubicBezTo>
                  <a:lnTo>
                    <a:pt x="11407" y="8811"/>
                  </a:lnTo>
                  <a:cubicBezTo>
                    <a:pt x="11407" y="9001"/>
                    <a:pt x="11228" y="9180"/>
                    <a:pt x="11026" y="9180"/>
                  </a:cubicBezTo>
                  <a:lnTo>
                    <a:pt x="751" y="9180"/>
                  </a:lnTo>
                  <a:cubicBezTo>
                    <a:pt x="536" y="9180"/>
                    <a:pt x="382" y="9025"/>
                    <a:pt x="382" y="8811"/>
                  </a:cubicBezTo>
                  <a:lnTo>
                    <a:pt x="382" y="1476"/>
                  </a:lnTo>
                  <a:cubicBezTo>
                    <a:pt x="382" y="1262"/>
                    <a:pt x="536" y="1107"/>
                    <a:pt x="751" y="1107"/>
                  </a:cubicBezTo>
                  <a:lnTo>
                    <a:pt x="1120" y="1107"/>
                  </a:lnTo>
                  <a:lnTo>
                    <a:pt x="1120" y="1119"/>
                  </a:lnTo>
                  <a:cubicBezTo>
                    <a:pt x="1120" y="1310"/>
                    <a:pt x="1286" y="1476"/>
                    <a:pt x="1477" y="1476"/>
                  </a:cubicBezTo>
                  <a:lnTo>
                    <a:pt x="1858" y="1476"/>
                  </a:lnTo>
                  <a:cubicBezTo>
                    <a:pt x="2048" y="1476"/>
                    <a:pt x="2215" y="1310"/>
                    <a:pt x="2215" y="1119"/>
                  </a:cubicBezTo>
                  <a:lnTo>
                    <a:pt x="2215" y="1107"/>
                  </a:lnTo>
                  <a:lnTo>
                    <a:pt x="9573" y="1107"/>
                  </a:lnTo>
                  <a:lnTo>
                    <a:pt x="9573" y="1119"/>
                  </a:lnTo>
                  <a:cubicBezTo>
                    <a:pt x="9573" y="1310"/>
                    <a:pt x="9740" y="1476"/>
                    <a:pt x="9930" y="1476"/>
                  </a:cubicBezTo>
                  <a:lnTo>
                    <a:pt x="10311" y="1476"/>
                  </a:lnTo>
                  <a:cubicBezTo>
                    <a:pt x="10502" y="1476"/>
                    <a:pt x="10669" y="1310"/>
                    <a:pt x="10669" y="1119"/>
                  </a:cubicBezTo>
                  <a:lnTo>
                    <a:pt x="10669" y="1107"/>
                  </a:lnTo>
                  <a:close/>
                  <a:moveTo>
                    <a:pt x="1465" y="0"/>
                  </a:moveTo>
                  <a:cubicBezTo>
                    <a:pt x="1275" y="0"/>
                    <a:pt x="1108" y="167"/>
                    <a:pt x="1108" y="357"/>
                  </a:cubicBezTo>
                  <a:lnTo>
                    <a:pt x="1108" y="726"/>
                  </a:lnTo>
                  <a:lnTo>
                    <a:pt x="739" y="726"/>
                  </a:lnTo>
                  <a:cubicBezTo>
                    <a:pt x="334" y="726"/>
                    <a:pt x="1" y="1060"/>
                    <a:pt x="1" y="1464"/>
                  </a:cubicBezTo>
                  <a:lnTo>
                    <a:pt x="1" y="8799"/>
                  </a:lnTo>
                  <a:cubicBezTo>
                    <a:pt x="1" y="9204"/>
                    <a:pt x="334" y="9525"/>
                    <a:pt x="739" y="9525"/>
                  </a:cubicBezTo>
                  <a:lnTo>
                    <a:pt x="11014" y="9525"/>
                  </a:lnTo>
                  <a:cubicBezTo>
                    <a:pt x="11419" y="9525"/>
                    <a:pt x="11752" y="9204"/>
                    <a:pt x="11752" y="8799"/>
                  </a:cubicBezTo>
                  <a:lnTo>
                    <a:pt x="11752" y="1464"/>
                  </a:lnTo>
                  <a:cubicBezTo>
                    <a:pt x="11752" y="1060"/>
                    <a:pt x="11419" y="726"/>
                    <a:pt x="11026" y="726"/>
                  </a:cubicBezTo>
                  <a:lnTo>
                    <a:pt x="10645" y="726"/>
                  </a:lnTo>
                  <a:lnTo>
                    <a:pt x="10645" y="357"/>
                  </a:lnTo>
                  <a:cubicBezTo>
                    <a:pt x="10645" y="167"/>
                    <a:pt x="10490" y="0"/>
                    <a:pt x="10288" y="0"/>
                  </a:cubicBezTo>
                  <a:lnTo>
                    <a:pt x="9918" y="0"/>
                  </a:lnTo>
                  <a:cubicBezTo>
                    <a:pt x="9728" y="0"/>
                    <a:pt x="9561" y="167"/>
                    <a:pt x="9561" y="357"/>
                  </a:cubicBezTo>
                  <a:lnTo>
                    <a:pt x="9561" y="726"/>
                  </a:lnTo>
                  <a:lnTo>
                    <a:pt x="2191" y="726"/>
                  </a:lnTo>
                  <a:lnTo>
                    <a:pt x="2191" y="357"/>
                  </a:lnTo>
                  <a:cubicBezTo>
                    <a:pt x="2191" y="167"/>
                    <a:pt x="2025"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9" name="Google Shape;15089;p59"/>
            <p:cNvSpPr/>
            <p:nvPr/>
          </p:nvSpPr>
          <p:spPr>
            <a:xfrm>
              <a:off x="5244432" y="2849268"/>
              <a:ext cx="326314" cy="11368"/>
            </a:xfrm>
            <a:custGeom>
              <a:rect b="b" l="l" r="r" t="t"/>
              <a:pathLst>
                <a:path extrusionOk="0" h="358" w="10276">
                  <a:moveTo>
                    <a:pt x="179" y="1"/>
                  </a:moveTo>
                  <a:cubicBezTo>
                    <a:pt x="96" y="1"/>
                    <a:pt x="1" y="72"/>
                    <a:pt x="1" y="179"/>
                  </a:cubicBezTo>
                  <a:cubicBezTo>
                    <a:pt x="1" y="274"/>
                    <a:pt x="72" y="358"/>
                    <a:pt x="179" y="358"/>
                  </a:cubicBezTo>
                  <a:lnTo>
                    <a:pt x="10097" y="358"/>
                  </a:lnTo>
                  <a:cubicBezTo>
                    <a:pt x="10180" y="358"/>
                    <a:pt x="10276" y="274"/>
                    <a:pt x="10276" y="179"/>
                  </a:cubicBezTo>
                  <a:cubicBezTo>
                    <a:pt x="10276" y="72"/>
                    <a:pt x="10180" y="1"/>
                    <a:pt x="10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0" name="Google Shape;15090;p59"/>
            <p:cNvSpPr/>
            <p:nvPr/>
          </p:nvSpPr>
          <p:spPr>
            <a:xfrm>
              <a:off x="5261834" y="2896139"/>
              <a:ext cx="46521" cy="11400"/>
            </a:xfrm>
            <a:custGeom>
              <a:rect b="b" l="l" r="r" t="t"/>
              <a:pathLst>
                <a:path extrusionOk="0" h="359" w="1465">
                  <a:moveTo>
                    <a:pt x="179" y="1"/>
                  </a:moveTo>
                  <a:cubicBezTo>
                    <a:pt x="96" y="1"/>
                    <a:pt x="0" y="72"/>
                    <a:pt x="0" y="180"/>
                  </a:cubicBezTo>
                  <a:cubicBezTo>
                    <a:pt x="0" y="275"/>
                    <a:pt x="72" y="358"/>
                    <a:pt x="179" y="358"/>
                  </a:cubicBezTo>
                  <a:lnTo>
                    <a:pt x="1286" y="358"/>
                  </a:lnTo>
                  <a:cubicBezTo>
                    <a:pt x="1370" y="358"/>
                    <a:pt x="1465" y="275"/>
                    <a:pt x="1465" y="180"/>
                  </a:cubicBezTo>
                  <a:cubicBezTo>
                    <a:pt x="1465" y="72"/>
                    <a:pt x="1370"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1" name="Google Shape;15091;p59"/>
            <p:cNvSpPr/>
            <p:nvPr/>
          </p:nvSpPr>
          <p:spPr>
            <a:xfrm>
              <a:off x="5343507" y="2896139"/>
              <a:ext cx="46521" cy="11400"/>
            </a:xfrm>
            <a:custGeom>
              <a:rect b="b" l="l" r="r" t="t"/>
              <a:pathLst>
                <a:path extrusionOk="0" h="359" w="1465">
                  <a:moveTo>
                    <a:pt x="179" y="1"/>
                  </a:moveTo>
                  <a:cubicBezTo>
                    <a:pt x="95" y="1"/>
                    <a:pt x="0" y="72"/>
                    <a:pt x="0" y="180"/>
                  </a:cubicBezTo>
                  <a:cubicBezTo>
                    <a:pt x="0" y="275"/>
                    <a:pt x="83" y="358"/>
                    <a:pt x="179" y="358"/>
                  </a:cubicBezTo>
                  <a:lnTo>
                    <a:pt x="1286" y="358"/>
                  </a:lnTo>
                  <a:cubicBezTo>
                    <a:pt x="1369" y="358"/>
                    <a:pt x="1465" y="275"/>
                    <a:pt x="1465" y="180"/>
                  </a:cubicBezTo>
                  <a:cubicBezTo>
                    <a:pt x="1465" y="72"/>
                    <a:pt x="1381"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2" name="Google Shape;15092;p59"/>
            <p:cNvSpPr/>
            <p:nvPr/>
          </p:nvSpPr>
          <p:spPr>
            <a:xfrm>
              <a:off x="5506823" y="2896139"/>
              <a:ext cx="46172" cy="11400"/>
            </a:xfrm>
            <a:custGeom>
              <a:rect b="b" l="l" r="r" t="t"/>
              <a:pathLst>
                <a:path extrusionOk="0" h="359" w="1454">
                  <a:moveTo>
                    <a:pt x="179" y="1"/>
                  </a:moveTo>
                  <a:cubicBezTo>
                    <a:pt x="84" y="1"/>
                    <a:pt x="1" y="72"/>
                    <a:pt x="1" y="180"/>
                  </a:cubicBezTo>
                  <a:cubicBezTo>
                    <a:pt x="1" y="275"/>
                    <a:pt x="72" y="358"/>
                    <a:pt x="179" y="358"/>
                  </a:cubicBezTo>
                  <a:lnTo>
                    <a:pt x="1275" y="358"/>
                  </a:lnTo>
                  <a:cubicBezTo>
                    <a:pt x="1370" y="358"/>
                    <a:pt x="1453" y="275"/>
                    <a:pt x="1453" y="180"/>
                  </a:cubicBezTo>
                  <a:cubicBezTo>
                    <a:pt x="1453" y="72"/>
                    <a:pt x="1370" y="1"/>
                    <a:pt x="1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3" name="Google Shape;15093;p59"/>
            <p:cNvSpPr/>
            <p:nvPr/>
          </p:nvSpPr>
          <p:spPr>
            <a:xfrm>
              <a:off x="5261834" y="2942660"/>
              <a:ext cx="46521" cy="11368"/>
            </a:xfrm>
            <a:custGeom>
              <a:rect b="b" l="l" r="r" t="t"/>
              <a:pathLst>
                <a:path extrusionOk="0" h="358" w="1465">
                  <a:moveTo>
                    <a:pt x="179" y="0"/>
                  </a:moveTo>
                  <a:cubicBezTo>
                    <a:pt x="96" y="0"/>
                    <a:pt x="0" y="84"/>
                    <a:pt x="0" y="179"/>
                  </a:cubicBezTo>
                  <a:cubicBezTo>
                    <a:pt x="0" y="286"/>
                    <a:pt x="72" y="358"/>
                    <a:pt x="179" y="358"/>
                  </a:cubicBezTo>
                  <a:lnTo>
                    <a:pt x="1286" y="358"/>
                  </a:lnTo>
                  <a:cubicBezTo>
                    <a:pt x="1370" y="358"/>
                    <a:pt x="1465" y="286"/>
                    <a:pt x="1465" y="179"/>
                  </a:cubicBezTo>
                  <a:cubicBezTo>
                    <a:pt x="1465" y="84"/>
                    <a:pt x="1370"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4" name="Google Shape;15094;p59"/>
            <p:cNvSpPr/>
            <p:nvPr/>
          </p:nvSpPr>
          <p:spPr>
            <a:xfrm>
              <a:off x="5424768" y="2942660"/>
              <a:ext cx="46553" cy="11368"/>
            </a:xfrm>
            <a:custGeom>
              <a:rect b="b" l="l" r="r" t="t"/>
              <a:pathLst>
                <a:path extrusionOk="0" h="358" w="1466">
                  <a:moveTo>
                    <a:pt x="180" y="0"/>
                  </a:moveTo>
                  <a:cubicBezTo>
                    <a:pt x="96" y="0"/>
                    <a:pt x="1" y="84"/>
                    <a:pt x="1" y="179"/>
                  </a:cubicBezTo>
                  <a:cubicBezTo>
                    <a:pt x="1" y="286"/>
                    <a:pt x="84" y="358"/>
                    <a:pt x="180" y="358"/>
                  </a:cubicBezTo>
                  <a:lnTo>
                    <a:pt x="1287" y="358"/>
                  </a:lnTo>
                  <a:cubicBezTo>
                    <a:pt x="1370" y="358"/>
                    <a:pt x="1465" y="286"/>
                    <a:pt x="1465" y="179"/>
                  </a:cubicBezTo>
                  <a:cubicBezTo>
                    <a:pt x="1465" y="84"/>
                    <a:pt x="1394"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5" name="Google Shape;15095;p59"/>
            <p:cNvSpPr/>
            <p:nvPr/>
          </p:nvSpPr>
          <p:spPr>
            <a:xfrm>
              <a:off x="5261834" y="2989149"/>
              <a:ext cx="46521" cy="11400"/>
            </a:xfrm>
            <a:custGeom>
              <a:rect b="b" l="l" r="r" t="t"/>
              <a:pathLst>
                <a:path extrusionOk="0" h="359" w="1465">
                  <a:moveTo>
                    <a:pt x="179" y="1"/>
                  </a:moveTo>
                  <a:cubicBezTo>
                    <a:pt x="96" y="1"/>
                    <a:pt x="0" y="72"/>
                    <a:pt x="0" y="179"/>
                  </a:cubicBezTo>
                  <a:cubicBezTo>
                    <a:pt x="0" y="287"/>
                    <a:pt x="72" y="358"/>
                    <a:pt x="179" y="358"/>
                  </a:cubicBezTo>
                  <a:lnTo>
                    <a:pt x="1286" y="358"/>
                  </a:lnTo>
                  <a:cubicBezTo>
                    <a:pt x="1370" y="358"/>
                    <a:pt x="1465" y="287"/>
                    <a:pt x="1465" y="179"/>
                  </a:cubicBezTo>
                  <a:cubicBezTo>
                    <a:pt x="1465" y="72"/>
                    <a:pt x="1370"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6" name="Google Shape;15096;p59"/>
            <p:cNvSpPr/>
            <p:nvPr/>
          </p:nvSpPr>
          <p:spPr>
            <a:xfrm>
              <a:off x="5343507" y="2989149"/>
              <a:ext cx="46521" cy="11400"/>
            </a:xfrm>
            <a:custGeom>
              <a:rect b="b" l="l" r="r" t="t"/>
              <a:pathLst>
                <a:path extrusionOk="0" h="359" w="1465">
                  <a:moveTo>
                    <a:pt x="179" y="1"/>
                  </a:moveTo>
                  <a:cubicBezTo>
                    <a:pt x="95" y="1"/>
                    <a:pt x="0" y="72"/>
                    <a:pt x="0" y="179"/>
                  </a:cubicBezTo>
                  <a:cubicBezTo>
                    <a:pt x="0" y="287"/>
                    <a:pt x="83" y="358"/>
                    <a:pt x="179" y="358"/>
                  </a:cubicBezTo>
                  <a:lnTo>
                    <a:pt x="1286" y="358"/>
                  </a:lnTo>
                  <a:cubicBezTo>
                    <a:pt x="1369" y="358"/>
                    <a:pt x="1465" y="287"/>
                    <a:pt x="1465" y="179"/>
                  </a:cubicBezTo>
                  <a:cubicBezTo>
                    <a:pt x="1465" y="72"/>
                    <a:pt x="1381"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7" name="Google Shape;15097;p59"/>
            <p:cNvSpPr/>
            <p:nvPr/>
          </p:nvSpPr>
          <p:spPr>
            <a:xfrm>
              <a:off x="5506823" y="2989149"/>
              <a:ext cx="46172" cy="11400"/>
            </a:xfrm>
            <a:custGeom>
              <a:rect b="b" l="l" r="r" t="t"/>
              <a:pathLst>
                <a:path extrusionOk="0" h="359" w="1454">
                  <a:moveTo>
                    <a:pt x="179" y="1"/>
                  </a:moveTo>
                  <a:cubicBezTo>
                    <a:pt x="84" y="1"/>
                    <a:pt x="1" y="72"/>
                    <a:pt x="1" y="179"/>
                  </a:cubicBezTo>
                  <a:cubicBezTo>
                    <a:pt x="1" y="287"/>
                    <a:pt x="72" y="358"/>
                    <a:pt x="179" y="358"/>
                  </a:cubicBezTo>
                  <a:lnTo>
                    <a:pt x="1275" y="358"/>
                  </a:lnTo>
                  <a:cubicBezTo>
                    <a:pt x="1370" y="358"/>
                    <a:pt x="1453" y="287"/>
                    <a:pt x="1453" y="179"/>
                  </a:cubicBezTo>
                  <a:cubicBezTo>
                    <a:pt x="1453" y="72"/>
                    <a:pt x="1370" y="1"/>
                    <a:pt x="1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8" name="Google Shape;15098;p59"/>
            <p:cNvSpPr/>
            <p:nvPr/>
          </p:nvSpPr>
          <p:spPr>
            <a:xfrm>
              <a:off x="5343507" y="3036051"/>
              <a:ext cx="46521" cy="10987"/>
            </a:xfrm>
            <a:custGeom>
              <a:rect b="b" l="l" r="r" t="t"/>
              <a:pathLst>
                <a:path extrusionOk="0" h="346" w="1465">
                  <a:moveTo>
                    <a:pt x="179" y="0"/>
                  </a:moveTo>
                  <a:cubicBezTo>
                    <a:pt x="95" y="0"/>
                    <a:pt x="0" y="72"/>
                    <a:pt x="0" y="179"/>
                  </a:cubicBezTo>
                  <a:cubicBezTo>
                    <a:pt x="0" y="274"/>
                    <a:pt x="83" y="346"/>
                    <a:pt x="179" y="346"/>
                  </a:cubicBezTo>
                  <a:lnTo>
                    <a:pt x="1286" y="346"/>
                  </a:lnTo>
                  <a:cubicBezTo>
                    <a:pt x="1369" y="346"/>
                    <a:pt x="1465" y="274"/>
                    <a:pt x="1465" y="179"/>
                  </a:cubicBezTo>
                  <a:cubicBezTo>
                    <a:pt x="1465" y="72"/>
                    <a:pt x="1381"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9" name="Google Shape;15099;p59"/>
            <p:cNvSpPr/>
            <p:nvPr/>
          </p:nvSpPr>
          <p:spPr>
            <a:xfrm>
              <a:off x="5424768" y="3036051"/>
              <a:ext cx="46553" cy="10987"/>
            </a:xfrm>
            <a:custGeom>
              <a:rect b="b" l="l" r="r" t="t"/>
              <a:pathLst>
                <a:path extrusionOk="0" h="346" w="1466">
                  <a:moveTo>
                    <a:pt x="180" y="0"/>
                  </a:moveTo>
                  <a:cubicBezTo>
                    <a:pt x="96" y="0"/>
                    <a:pt x="1" y="72"/>
                    <a:pt x="1" y="179"/>
                  </a:cubicBezTo>
                  <a:cubicBezTo>
                    <a:pt x="1" y="274"/>
                    <a:pt x="84" y="346"/>
                    <a:pt x="180" y="346"/>
                  </a:cubicBezTo>
                  <a:lnTo>
                    <a:pt x="1287" y="346"/>
                  </a:lnTo>
                  <a:cubicBezTo>
                    <a:pt x="1370" y="346"/>
                    <a:pt x="1465" y="274"/>
                    <a:pt x="1465" y="179"/>
                  </a:cubicBezTo>
                  <a:cubicBezTo>
                    <a:pt x="1465" y="72"/>
                    <a:pt x="1394"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0" name="Google Shape;15100;p59"/>
            <p:cNvSpPr/>
            <p:nvPr/>
          </p:nvSpPr>
          <p:spPr>
            <a:xfrm>
              <a:off x="5506823" y="3036051"/>
              <a:ext cx="46172" cy="10987"/>
            </a:xfrm>
            <a:custGeom>
              <a:rect b="b" l="l" r="r" t="t"/>
              <a:pathLst>
                <a:path extrusionOk="0" h="346" w="1454">
                  <a:moveTo>
                    <a:pt x="179" y="0"/>
                  </a:moveTo>
                  <a:cubicBezTo>
                    <a:pt x="84" y="0"/>
                    <a:pt x="1" y="72"/>
                    <a:pt x="1" y="179"/>
                  </a:cubicBezTo>
                  <a:cubicBezTo>
                    <a:pt x="1" y="274"/>
                    <a:pt x="72" y="346"/>
                    <a:pt x="179" y="346"/>
                  </a:cubicBezTo>
                  <a:lnTo>
                    <a:pt x="1275" y="346"/>
                  </a:lnTo>
                  <a:cubicBezTo>
                    <a:pt x="1370" y="346"/>
                    <a:pt x="1453" y="274"/>
                    <a:pt x="1453" y="179"/>
                  </a:cubicBezTo>
                  <a:cubicBezTo>
                    <a:pt x="1453" y="72"/>
                    <a:pt x="1370" y="0"/>
                    <a:pt x="1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1" name="Google Shape;15101;p59"/>
            <p:cNvSpPr/>
            <p:nvPr/>
          </p:nvSpPr>
          <p:spPr>
            <a:xfrm>
              <a:off x="5343126" y="2930752"/>
              <a:ext cx="46902" cy="33851"/>
            </a:xfrm>
            <a:custGeom>
              <a:rect b="b" l="l" r="r" t="t"/>
              <a:pathLst>
                <a:path extrusionOk="0" h="1066" w="1477">
                  <a:moveTo>
                    <a:pt x="1293" y="0"/>
                  </a:moveTo>
                  <a:cubicBezTo>
                    <a:pt x="1250" y="0"/>
                    <a:pt x="1209" y="18"/>
                    <a:pt x="1179" y="54"/>
                  </a:cubicBezTo>
                  <a:lnTo>
                    <a:pt x="572" y="661"/>
                  </a:lnTo>
                  <a:lnTo>
                    <a:pt x="322" y="411"/>
                  </a:lnTo>
                  <a:cubicBezTo>
                    <a:pt x="280" y="375"/>
                    <a:pt x="235" y="358"/>
                    <a:pt x="194" y="358"/>
                  </a:cubicBezTo>
                  <a:cubicBezTo>
                    <a:pt x="152" y="358"/>
                    <a:pt x="113" y="375"/>
                    <a:pt x="84" y="411"/>
                  </a:cubicBezTo>
                  <a:cubicBezTo>
                    <a:pt x="0" y="483"/>
                    <a:pt x="0" y="590"/>
                    <a:pt x="84" y="649"/>
                  </a:cubicBezTo>
                  <a:lnTo>
                    <a:pt x="453" y="1018"/>
                  </a:lnTo>
                  <a:cubicBezTo>
                    <a:pt x="476" y="1054"/>
                    <a:pt x="524" y="1066"/>
                    <a:pt x="572" y="1066"/>
                  </a:cubicBezTo>
                  <a:cubicBezTo>
                    <a:pt x="619" y="1066"/>
                    <a:pt x="655" y="1054"/>
                    <a:pt x="691" y="1018"/>
                  </a:cubicBezTo>
                  <a:lnTo>
                    <a:pt x="1417" y="292"/>
                  </a:lnTo>
                  <a:cubicBezTo>
                    <a:pt x="1477" y="233"/>
                    <a:pt x="1477" y="125"/>
                    <a:pt x="1417" y="54"/>
                  </a:cubicBezTo>
                  <a:cubicBezTo>
                    <a:pt x="1381" y="18"/>
                    <a:pt x="1337" y="0"/>
                    <a:pt x="1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2" name="Google Shape;15102;p59"/>
            <p:cNvSpPr/>
            <p:nvPr/>
          </p:nvSpPr>
          <p:spPr>
            <a:xfrm>
              <a:off x="5506442" y="2930752"/>
              <a:ext cx="47283" cy="33851"/>
            </a:xfrm>
            <a:custGeom>
              <a:rect b="b" l="l" r="r" t="t"/>
              <a:pathLst>
                <a:path extrusionOk="0" h="1066" w="1489">
                  <a:moveTo>
                    <a:pt x="1282" y="0"/>
                  </a:moveTo>
                  <a:cubicBezTo>
                    <a:pt x="1239" y="0"/>
                    <a:pt x="1197" y="18"/>
                    <a:pt x="1167" y="54"/>
                  </a:cubicBezTo>
                  <a:lnTo>
                    <a:pt x="560" y="661"/>
                  </a:lnTo>
                  <a:lnTo>
                    <a:pt x="310" y="411"/>
                  </a:lnTo>
                  <a:cubicBezTo>
                    <a:pt x="275" y="375"/>
                    <a:pt x="230" y="358"/>
                    <a:pt x="187" y="358"/>
                  </a:cubicBezTo>
                  <a:cubicBezTo>
                    <a:pt x="144" y="358"/>
                    <a:pt x="102" y="375"/>
                    <a:pt x="72" y="411"/>
                  </a:cubicBezTo>
                  <a:cubicBezTo>
                    <a:pt x="1" y="483"/>
                    <a:pt x="1" y="590"/>
                    <a:pt x="72" y="649"/>
                  </a:cubicBezTo>
                  <a:lnTo>
                    <a:pt x="441" y="1018"/>
                  </a:lnTo>
                  <a:cubicBezTo>
                    <a:pt x="477" y="1054"/>
                    <a:pt x="513" y="1066"/>
                    <a:pt x="560" y="1066"/>
                  </a:cubicBezTo>
                  <a:cubicBezTo>
                    <a:pt x="608" y="1066"/>
                    <a:pt x="656" y="1054"/>
                    <a:pt x="679" y="1018"/>
                  </a:cubicBezTo>
                  <a:lnTo>
                    <a:pt x="1406" y="292"/>
                  </a:lnTo>
                  <a:cubicBezTo>
                    <a:pt x="1489" y="233"/>
                    <a:pt x="1489" y="125"/>
                    <a:pt x="1406" y="54"/>
                  </a:cubicBezTo>
                  <a:cubicBezTo>
                    <a:pt x="1370" y="18"/>
                    <a:pt x="1325" y="0"/>
                    <a:pt x="12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3" name="Google Shape;15103;p59"/>
            <p:cNvSpPr/>
            <p:nvPr/>
          </p:nvSpPr>
          <p:spPr>
            <a:xfrm>
              <a:off x="5424419" y="2977336"/>
              <a:ext cx="47283" cy="34168"/>
            </a:xfrm>
            <a:custGeom>
              <a:rect b="b" l="l" r="r" t="t"/>
              <a:pathLst>
                <a:path extrusionOk="0" h="1076" w="1489">
                  <a:moveTo>
                    <a:pt x="1293" y="1"/>
                  </a:moveTo>
                  <a:cubicBezTo>
                    <a:pt x="1250" y="1"/>
                    <a:pt x="1208" y="22"/>
                    <a:pt x="1179" y="63"/>
                  </a:cubicBezTo>
                  <a:lnTo>
                    <a:pt x="572" y="671"/>
                  </a:lnTo>
                  <a:lnTo>
                    <a:pt x="321" y="421"/>
                  </a:lnTo>
                  <a:cubicBezTo>
                    <a:pt x="280" y="379"/>
                    <a:pt x="235" y="358"/>
                    <a:pt x="193" y="358"/>
                  </a:cubicBezTo>
                  <a:cubicBezTo>
                    <a:pt x="152" y="358"/>
                    <a:pt x="113" y="379"/>
                    <a:pt x="83" y="421"/>
                  </a:cubicBezTo>
                  <a:cubicBezTo>
                    <a:pt x="0" y="492"/>
                    <a:pt x="0" y="599"/>
                    <a:pt x="83" y="659"/>
                  </a:cubicBezTo>
                  <a:lnTo>
                    <a:pt x="452" y="1028"/>
                  </a:lnTo>
                  <a:cubicBezTo>
                    <a:pt x="476" y="1052"/>
                    <a:pt x="524" y="1075"/>
                    <a:pt x="572" y="1075"/>
                  </a:cubicBezTo>
                  <a:cubicBezTo>
                    <a:pt x="619" y="1075"/>
                    <a:pt x="655" y="1052"/>
                    <a:pt x="691" y="1028"/>
                  </a:cubicBezTo>
                  <a:lnTo>
                    <a:pt x="1417" y="301"/>
                  </a:lnTo>
                  <a:cubicBezTo>
                    <a:pt x="1488" y="242"/>
                    <a:pt x="1488" y="123"/>
                    <a:pt x="1417" y="63"/>
                  </a:cubicBezTo>
                  <a:cubicBezTo>
                    <a:pt x="1381" y="22"/>
                    <a:pt x="1336" y="1"/>
                    <a:pt x="12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4" name="Google Shape;15104;p59"/>
            <p:cNvSpPr/>
            <p:nvPr/>
          </p:nvSpPr>
          <p:spPr>
            <a:xfrm>
              <a:off x="5261453" y="3024143"/>
              <a:ext cx="47283" cy="33851"/>
            </a:xfrm>
            <a:custGeom>
              <a:rect b="b" l="l" r="r" t="t"/>
              <a:pathLst>
                <a:path extrusionOk="0" h="1066" w="1489">
                  <a:moveTo>
                    <a:pt x="1289" y="0"/>
                  </a:moveTo>
                  <a:cubicBezTo>
                    <a:pt x="1248" y="0"/>
                    <a:pt x="1209" y="18"/>
                    <a:pt x="1179" y="54"/>
                  </a:cubicBezTo>
                  <a:lnTo>
                    <a:pt x="572" y="673"/>
                  </a:lnTo>
                  <a:lnTo>
                    <a:pt x="310" y="411"/>
                  </a:lnTo>
                  <a:cubicBezTo>
                    <a:pt x="274" y="375"/>
                    <a:pt x="230" y="357"/>
                    <a:pt x="186" y="357"/>
                  </a:cubicBezTo>
                  <a:cubicBezTo>
                    <a:pt x="143" y="357"/>
                    <a:pt x="102" y="375"/>
                    <a:pt x="72" y="411"/>
                  </a:cubicBezTo>
                  <a:cubicBezTo>
                    <a:pt x="0" y="494"/>
                    <a:pt x="0" y="590"/>
                    <a:pt x="72" y="649"/>
                  </a:cubicBezTo>
                  <a:lnTo>
                    <a:pt x="453" y="1030"/>
                  </a:lnTo>
                  <a:cubicBezTo>
                    <a:pt x="477" y="1054"/>
                    <a:pt x="524" y="1066"/>
                    <a:pt x="572" y="1066"/>
                  </a:cubicBezTo>
                  <a:cubicBezTo>
                    <a:pt x="608" y="1066"/>
                    <a:pt x="655" y="1054"/>
                    <a:pt x="691" y="1030"/>
                  </a:cubicBezTo>
                  <a:lnTo>
                    <a:pt x="1417" y="292"/>
                  </a:lnTo>
                  <a:cubicBezTo>
                    <a:pt x="1489" y="220"/>
                    <a:pt x="1489" y="113"/>
                    <a:pt x="1417" y="54"/>
                  </a:cubicBezTo>
                  <a:cubicBezTo>
                    <a:pt x="1376" y="18"/>
                    <a:pt x="1331" y="0"/>
                    <a:pt x="12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5" name="Google Shape;15105;p59"/>
            <p:cNvSpPr/>
            <p:nvPr/>
          </p:nvSpPr>
          <p:spPr>
            <a:xfrm>
              <a:off x="5424419" y="2884231"/>
              <a:ext cx="47283" cy="33883"/>
            </a:xfrm>
            <a:custGeom>
              <a:rect b="b" l="l" r="r" t="t"/>
              <a:pathLst>
                <a:path extrusionOk="0" h="1067" w="1489">
                  <a:moveTo>
                    <a:pt x="1293" y="1"/>
                  </a:moveTo>
                  <a:cubicBezTo>
                    <a:pt x="1250" y="1"/>
                    <a:pt x="1208" y="19"/>
                    <a:pt x="1179" y="54"/>
                  </a:cubicBezTo>
                  <a:lnTo>
                    <a:pt x="572" y="674"/>
                  </a:lnTo>
                  <a:lnTo>
                    <a:pt x="321" y="412"/>
                  </a:lnTo>
                  <a:cubicBezTo>
                    <a:pt x="280" y="376"/>
                    <a:pt x="235" y="358"/>
                    <a:pt x="193" y="358"/>
                  </a:cubicBezTo>
                  <a:cubicBezTo>
                    <a:pt x="152" y="358"/>
                    <a:pt x="113" y="376"/>
                    <a:pt x="83" y="412"/>
                  </a:cubicBezTo>
                  <a:cubicBezTo>
                    <a:pt x="0" y="495"/>
                    <a:pt x="0" y="590"/>
                    <a:pt x="83" y="650"/>
                  </a:cubicBezTo>
                  <a:lnTo>
                    <a:pt x="452" y="1031"/>
                  </a:lnTo>
                  <a:cubicBezTo>
                    <a:pt x="476" y="1055"/>
                    <a:pt x="524" y="1067"/>
                    <a:pt x="572" y="1067"/>
                  </a:cubicBezTo>
                  <a:cubicBezTo>
                    <a:pt x="619" y="1067"/>
                    <a:pt x="655" y="1055"/>
                    <a:pt x="691" y="1031"/>
                  </a:cubicBezTo>
                  <a:lnTo>
                    <a:pt x="1417" y="293"/>
                  </a:lnTo>
                  <a:cubicBezTo>
                    <a:pt x="1488" y="221"/>
                    <a:pt x="1488" y="114"/>
                    <a:pt x="1417" y="54"/>
                  </a:cubicBezTo>
                  <a:cubicBezTo>
                    <a:pt x="1381" y="19"/>
                    <a:pt x="1336" y="1"/>
                    <a:pt x="12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06" name="Google Shape;15106;p59"/>
          <p:cNvGrpSpPr/>
          <p:nvPr/>
        </p:nvGrpSpPr>
        <p:grpSpPr>
          <a:xfrm>
            <a:off x="5768969" y="2772517"/>
            <a:ext cx="284366" cy="344097"/>
            <a:chOff x="5864861" y="2772517"/>
            <a:chExt cx="284366" cy="344097"/>
          </a:xfrm>
        </p:grpSpPr>
        <p:sp>
          <p:nvSpPr>
            <p:cNvPr id="15107" name="Google Shape;15107;p59"/>
            <p:cNvSpPr/>
            <p:nvPr/>
          </p:nvSpPr>
          <p:spPr>
            <a:xfrm>
              <a:off x="6089464" y="3014490"/>
              <a:ext cx="15147" cy="15147"/>
            </a:xfrm>
            <a:custGeom>
              <a:rect b="b" l="l" r="r" t="t"/>
              <a:pathLst>
                <a:path extrusionOk="0" h="477" w="477">
                  <a:moveTo>
                    <a:pt x="238" y="1"/>
                  </a:moveTo>
                  <a:cubicBezTo>
                    <a:pt x="107" y="1"/>
                    <a:pt x="0" y="108"/>
                    <a:pt x="0" y="239"/>
                  </a:cubicBezTo>
                  <a:cubicBezTo>
                    <a:pt x="0" y="382"/>
                    <a:pt x="107" y="477"/>
                    <a:pt x="238" y="477"/>
                  </a:cubicBezTo>
                  <a:cubicBezTo>
                    <a:pt x="369" y="477"/>
                    <a:pt x="476" y="382"/>
                    <a:pt x="476" y="239"/>
                  </a:cubicBezTo>
                  <a:cubicBezTo>
                    <a:pt x="476" y="108"/>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8" name="Google Shape;15108;p59"/>
            <p:cNvSpPr/>
            <p:nvPr/>
          </p:nvSpPr>
          <p:spPr>
            <a:xfrm>
              <a:off x="6051644" y="3070823"/>
              <a:ext cx="13274" cy="13274"/>
            </a:xfrm>
            <a:custGeom>
              <a:rect b="b" l="l" r="r" t="t"/>
              <a:pathLst>
                <a:path extrusionOk="0" h="418" w="418">
                  <a:moveTo>
                    <a:pt x="203" y="1"/>
                  </a:moveTo>
                  <a:cubicBezTo>
                    <a:pt x="84" y="1"/>
                    <a:pt x="0" y="96"/>
                    <a:pt x="0" y="215"/>
                  </a:cubicBezTo>
                  <a:cubicBezTo>
                    <a:pt x="0" y="322"/>
                    <a:pt x="84" y="417"/>
                    <a:pt x="203" y="417"/>
                  </a:cubicBezTo>
                  <a:cubicBezTo>
                    <a:pt x="334" y="417"/>
                    <a:pt x="417" y="334"/>
                    <a:pt x="417" y="215"/>
                  </a:cubicBezTo>
                  <a:cubicBezTo>
                    <a:pt x="417" y="96"/>
                    <a:pt x="334"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9" name="Google Shape;15109;p59"/>
            <p:cNvSpPr/>
            <p:nvPr/>
          </p:nvSpPr>
          <p:spPr>
            <a:xfrm>
              <a:off x="5943518" y="3005789"/>
              <a:ext cx="13242" cy="12893"/>
            </a:xfrm>
            <a:custGeom>
              <a:rect b="b" l="l" r="r" t="t"/>
              <a:pathLst>
                <a:path extrusionOk="0" h="406" w="417">
                  <a:moveTo>
                    <a:pt x="203" y="1"/>
                  </a:moveTo>
                  <a:cubicBezTo>
                    <a:pt x="84" y="1"/>
                    <a:pt x="0" y="84"/>
                    <a:pt x="0" y="203"/>
                  </a:cubicBezTo>
                  <a:cubicBezTo>
                    <a:pt x="0" y="322"/>
                    <a:pt x="84" y="406"/>
                    <a:pt x="203" y="406"/>
                  </a:cubicBezTo>
                  <a:cubicBezTo>
                    <a:pt x="322" y="406"/>
                    <a:pt x="417" y="322"/>
                    <a:pt x="417" y="203"/>
                  </a:cubicBezTo>
                  <a:cubicBezTo>
                    <a:pt x="417"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0" name="Google Shape;15110;p59"/>
            <p:cNvSpPr/>
            <p:nvPr/>
          </p:nvSpPr>
          <p:spPr>
            <a:xfrm>
              <a:off x="5965429" y="3070823"/>
              <a:ext cx="13655" cy="13274"/>
            </a:xfrm>
            <a:custGeom>
              <a:rect b="b" l="l" r="r" t="t"/>
              <a:pathLst>
                <a:path extrusionOk="0" h="418" w="430">
                  <a:moveTo>
                    <a:pt x="215" y="1"/>
                  </a:moveTo>
                  <a:cubicBezTo>
                    <a:pt x="96" y="1"/>
                    <a:pt x="1" y="96"/>
                    <a:pt x="1" y="215"/>
                  </a:cubicBezTo>
                  <a:cubicBezTo>
                    <a:pt x="1" y="322"/>
                    <a:pt x="96" y="417"/>
                    <a:pt x="215" y="417"/>
                  </a:cubicBezTo>
                  <a:cubicBezTo>
                    <a:pt x="334" y="417"/>
                    <a:pt x="429" y="334"/>
                    <a:pt x="429" y="215"/>
                  </a:cubicBezTo>
                  <a:cubicBezTo>
                    <a:pt x="429" y="96"/>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1" name="Google Shape;15111;p59"/>
            <p:cNvSpPr/>
            <p:nvPr/>
          </p:nvSpPr>
          <p:spPr>
            <a:xfrm>
              <a:off x="6004392" y="3019412"/>
              <a:ext cx="16290" cy="15909"/>
            </a:xfrm>
            <a:custGeom>
              <a:rect b="b" l="l" r="r" t="t"/>
              <a:pathLst>
                <a:path extrusionOk="0" h="501" w="513">
                  <a:moveTo>
                    <a:pt x="250" y="0"/>
                  </a:moveTo>
                  <a:cubicBezTo>
                    <a:pt x="119" y="0"/>
                    <a:pt x="0" y="119"/>
                    <a:pt x="0" y="250"/>
                  </a:cubicBezTo>
                  <a:cubicBezTo>
                    <a:pt x="0" y="381"/>
                    <a:pt x="119" y="500"/>
                    <a:pt x="250" y="500"/>
                  </a:cubicBezTo>
                  <a:cubicBezTo>
                    <a:pt x="393" y="500"/>
                    <a:pt x="512" y="381"/>
                    <a:pt x="512" y="250"/>
                  </a:cubicBezTo>
                  <a:cubicBezTo>
                    <a:pt x="512" y="119"/>
                    <a:pt x="405"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2" name="Google Shape;15112;p59"/>
            <p:cNvSpPr/>
            <p:nvPr/>
          </p:nvSpPr>
          <p:spPr>
            <a:xfrm>
              <a:off x="5864861" y="2772517"/>
              <a:ext cx="284366" cy="344097"/>
            </a:xfrm>
            <a:custGeom>
              <a:rect b="b" l="l" r="r" t="t"/>
              <a:pathLst>
                <a:path extrusionOk="0" h="10836" w="8955">
                  <a:moveTo>
                    <a:pt x="2983" y="6406"/>
                  </a:moveTo>
                  <a:cubicBezTo>
                    <a:pt x="3566" y="6406"/>
                    <a:pt x="4114" y="6556"/>
                    <a:pt x="4632" y="6871"/>
                  </a:cubicBezTo>
                  <a:cubicBezTo>
                    <a:pt x="5211" y="7197"/>
                    <a:pt x="5769" y="7306"/>
                    <a:pt x="6260" y="7306"/>
                  </a:cubicBezTo>
                  <a:cubicBezTo>
                    <a:pt x="6628" y="7306"/>
                    <a:pt x="6957" y="7245"/>
                    <a:pt x="7228" y="7168"/>
                  </a:cubicBezTo>
                  <a:cubicBezTo>
                    <a:pt x="7645" y="7049"/>
                    <a:pt x="7966" y="6871"/>
                    <a:pt x="8145" y="6751"/>
                  </a:cubicBezTo>
                  <a:lnTo>
                    <a:pt x="8145" y="6751"/>
                  </a:lnTo>
                  <a:cubicBezTo>
                    <a:pt x="8514" y="7954"/>
                    <a:pt x="8204" y="9276"/>
                    <a:pt x="7299" y="10216"/>
                  </a:cubicBezTo>
                  <a:cubicBezTo>
                    <a:pt x="7109" y="10407"/>
                    <a:pt x="6835" y="10526"/>
                    <a:pt x="6561" y="10526"/>
                  </a:cubicBezTo>
                  <a:lnTo>
                    <a:pt x="2906" y="10526"/>
                  </a:lnTo>
                  <a:cubicBezTo>
                    <a:pt x="2644" y="10526"/>
                    <a:pt x="2370" y="10407"/>
                    <a:pt x="2180" y="10228"/>
                  </a:cubicBezTo>
                  <a:cubicBezTo>
                    <a:pt x="1346" y="9383"/>
                    <a:pt x="941" y="8133"/>
                    <a:pt x="1275" y="6823"/>
                  </a:cubicBezTo>
                  <a:cubicBezTo>
                    <a:pt x="1406" y="6751"/>
                    <a:pt x="1775" y="6573"/>
                    <a:pt x="2263" y="6478"/>
                  </a:cubicBezTo>
                  <a:cubicBezTo>
                    <a:pt x="2509" y="6430"/>
                    <a:pt x="2748" y="6406"/>
                    <a:pt x="2983" y="6406"/>
                  </a:cubicBezTo>
                  <a:close/>
                  <a:moveTo>
                    <a:pt x="3239" y="1"/>
                  </a:moveTo>
                  <a:cubicBezTo>
                    <a:pt x="3001" y="1"/>
                    <a:pt x="2823" y="191"/>
                    <a:pt x="2823" y="417"/>
                  </a:cubicBezTo>
                  <a:lnTo>
                    <a:pt x="2823" y="786"/>
                  </a:lnTo>
                  <a:cubicBezTo>
                    <a:pt x="2823" y="1036"/>
                    <a:pt x="3013" y="1203"/>
                    <a:pt x="3239" y="1203"/>
                  </a:cubicBezTo>
                  <a:lnTo>
                    <a:pt x="3454" y="1203"/>
                  </a:lnTo>
                  <a:lnTo>
                    <a:pt x="3454" y="2525"/>
                  </a:lnTo>
                  <a:cubicBezTo>
                    <a:pt x="3454" y="2608"/>
                    <a:pt x="3537" y="2680"/>
                    <a:pt x="3620" y="2680"/>
                  </a:cubicBezTo>
                  <a:cubicBezTo>
                    <a:pt x="3704" y="2680"/>
                    <a:pt x="3787" y="2608"/>
                    <a:pt x="3787" y="2525"/>
                  </a:cubicBezTo>
                  <a:lnTo>
                    <a:pt x="3787" y="1203"/>
                  </a:lnTo>
                  <a:lnTo>
                    <a:pt x="5692" y="1203"/>
                  </a:lnTo>
                  <a:lnTo>
                    <a:pt x="5692" y="3858"/>
                  </a:lnTo>
                  <a:cubicBezTo>
                    <a:pt x="5692" y="4096"/>
                    <a:pt x="5835" y="4311"/>
                    <a:pt x="6049" y="4394"/>
                  </a:cubicBezTo>
                  <a:cubicBezTo>
                    <a:pt x="6978" y="4763"/>
                    <a:pt x="7692" y="5513"/>
                    <a:pt x="8049" y="6418"/>
                  </a:cubicBezTo>
                  <a:cubicBezTo>
                    <a:pt x="7907" y="6525"/>
                    <a:pt x="7573" y="6716"/>
                    <a:pt x="7133" y="6847"/>
                  </a:cubicBezTo>
                  <a:cubicBezTo>
                    <a:pt x="6830" y="6934"/>
                    <a:pt x="6535" y="6978"/>
                    <a:pt x="6245" y="6978"/>
                  </a:cubicBezTo>
                  <a:cubicBezTo>
                    <a:pt x="5748" y="6978"/>
                    <a:pt x="5270" y="6848"/>
                    <a:pt x="4811" y="6585"/>
                  </a:cubicBezTo>
                  <a:cubicBezTo>
                    <a:pt x="4225" y="6246"/>
                    <a:pt x="3592" y="6086"/>
                    <a:pt x="2961" y="6086"/>
                  </a:cubicBezTo>
                  <a:cubicBezTo>
                    <a:pt x="2437" y="6086"/>
                    <a:pt x="1914" y="6196"/>
                    <a:pt x="1418" y="6406"/>
                  </a:cubicBezTo>
                  <a:cubicBezTo>
                    <a:pt x="1775" y="5501"/>
                    <a:pt x="2477" y="4763"/>
                    <a:pt x="3430" y="4394"/>
                  </a:cubicBezTo>
                  <a:cubicBezTo>
                    <a:pt x="3656" y="4311"/>
                    <a:pt x="3787" y="4096"/>
                    <a:pt x="3787" y="3858"/>
                  </a:cubicBezTo>
                  <a:lnTo>
                    <a:pt x="3787" y="3322"/>
                  </a:lnTo>
                  <a:cubicBezTo>
                    <a:pt x="3787" y="3239"/>
                    <a:pt x="3716" y="3156"/>
                    <a:pt x="3620" y="3156"/>
                  </a:cubicBezTo>
                  <a:cubicBezTo>
                    <a:pt x="3537" y="3156"/>
                    <a:pt x="3454" y="3239"/>
                    <a:pt x="3454" y="3322"/>
                  </a:cubicBezTo>
                  <a:lnTo>
                    <a:pt x="3454" y="3858"/>
                  </a:lnTo>
                  <a:cubicBezTo>
                    <a:pt x="3454" y="3965"/>
                    <a:pt x="3394" y="4049"/>
                    <a:pt x="3299" y="4096"/>
                  </a:cubicBezTo>
                  <a:cubicBezTo>
                    <a:pt x="703" y="5120"/>
                    <a:pt x="1" y="8478"/>
                    <a:pt x="1942" y="10442"/>
                  </a:cubicBezTo>
                  <a:cubicBezTo>
                    <a:pt x="2192" y="10692"/>
                    <a:pt x="2537" y="10835"/>
                    <a:pt x="2894" y="10835"/>
                  </a:cubicBezTo>
                  <a:lnTo>
                    <a:pt x="6549" y="10835"/>
                  </a:lnTo>
                  <a:cubicBezTo>
                    <a:pt x="6906" y="10835"/>
                    <a:pt x="7252" y="10692"/>
                    <a:pt x="7502" y="10442"/>
                  </a:cubicBezTo>
                  <a:cubicBezTo>
                    <a:pt x="8907" y="9026"/>
                    <a:pt x="8954" y="6930"/>
                    <a:pt x="7907" y="5466"/>
                  </a:cubicBezTo>
                  <a:cubicBezTo>
                    <a:pt x="7478" y="4858"/>
                    <a:pt x="6871" y="4370"/>
                    <a:pt x="6168" y="4096"/>
                  </a:cubicBezTo>
                  <a:cubicBezTo>
                    <a:pt x="6061" y="4049"/>
                    <a:pt x="6002" y="3965"/>
                    <a:pt x="6002" y="3858"/>
                  </a:cubicBezTo>
                  <a:lnTo>
                    <a:pt x="6002" y="1203"/>
                  </a:lnTo>
                  <a:lnTo>
                    <a:pt x="6228" y="1203"/>
                  </a:lnTo>
                  <a:cubicBezTo>
                    <a:pt x="6466" y="1203"/>
                    <a:pt x="6644" y="1013"/>
                    <a:pt x="6644" y="786"/>
                  </a:cubicBezTo>
                  <a:lnTo>
                    <a:pt x="6644" y="417"/>
                  </a:lnTo>
                  <a:cubicBezTo>
                    <a:pt x="6644" y="179"/>
                    <a:pt x="6454" y="1"/>
                    <a:pt x="6228" y="1"/>
                  </a:cubicBezTo>
                  <a:lnTo>
                    <a:pt x="5394" y="1"/>
                  </a:lnTo>
                  <a:cubicBezTo>
                    <a:pt x="5299" y="1"/>
                    <a:pt x="5228" y="72"/>
                    <a:pt x="5228" y="167"/>
                  </a:cubicBezTo>
                  <a:cubicBezTo>
                    <a:pt x="5228" y="263"/>
                    <a:pt x="5299" y="334"/>
                    <a:pt x="5394" y="334"/>
                  </a:cubicBezTo>
                  <a:lnTo>
                    <a:pt x="6228" y="334"/>
                  </a:lnTo>
                  <a:cubicBezTo>
                    <a:pt x="6287" y="334"/>
                    <a:pt x="6335" y="382"/>
                    <a:pt x="6335" y="441"/>
                  </a:cubicBezTo>
                  <a:lnTo>
                    <a:pt x="6335" y="810"/>
                  </a:lnTo>
                  <a:cubicBezTo>
                    <a:pt x="6335" y="870"/>
                    <a:pt x="6287" y="905"/>
                    <a:pt x="6228" y="905"/>
                  </a:cubicBezTo>
                  <a:lnTo>
                    <a:pt x="3239" y="905"/>
                  </a:lnTo>
                  <a:cubicBezTo>
                    <a:pt x="3168" y="905"/>
                    <a:pt x="3132" y="870"/>
                    <a:pt x="3132" y="810"/>
                  </a:cubicBezTo>
                  <a:lnTo>
                    <a:pt x="3132" y="441"/>
                  </a:lnTo>
                  <a:cubicBezTo>
                    <a:pt x="3132" y="382"/>
                    <a:pt x="3168" y="334"/>
                    <a:pt x="3239" y="334"/>
                  </a:cubicBezTo>
                  <a:lnTo>
                    <a:pt x="4609" y="334"/>
                  </a:lnTo>
                  <a:cubicBezTo>
                    <a:pt x="4692" y="334"/>
                    <a:pt x="4763" y="263"/>
                    <a:pt x="4763" y="167"/>
                  </a:cubicBezTo>
                  <a:cubicBezTo>
                    <a:pt x="4763" y="72"/>
                    <a:pt x="4692" y="1"/>
                    <a:pt x="46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113" name="Google Shape;15113;p59"/>
          <p:cNvSpPr/>
          <p:nvPr/>
        </p:nvSpPr>
        <p:spPr>
          <a:xfrm>
            <a:off x="6321177" y="2770643"/>
            <a:ext cx="343335" cy="343303"/>
          </a:xfrm>
          <a:custGeom>
            <a:rect b="b" l="l" r="r" t="t"/>
            <a:pathLst>
              <a:path extrusionOk="0" h="10811" w="10812">
                <a:moveTo>
                  <a:pt x="2769" y="2858"/>
                </a:moveTo>
                <a:cubicBezTo>
                  <a:pt x="2830" y="2858"/>
                  <a:pt x="2892" y="2866"/>
                  <a:pt x="2954" y="2881"/>
                </a:cubicBezTo>
                <a:cubicBezTo>
                  <a:pt x="3251" y="2941"/>
                  <a:pt x="3489" y="3191"/>
                  <a:pt x="3549" y="3489"/>
                </a:cubicBezTo>
                <a:cubicBezTo>
                  <a:pt x="3608" y="3774"/>
                  <a:pt x="3501" y="4036"/>
                  <a:pt x="3275" y="4227"/>
                </a:cubicBezTo>
                <a:cubicBezTo>
                  <a:pt x="3132" y="4346"/>
                  <a:pt x="3037" y="4548"/>
                  <a:pt x="3037" y="4739"/>
                </a:cubicBezTo>
                <a:lnTo>
                  <a:pt x="3037" y="5084"/>
                </a:lnTo>
                <a:cubicBezTo>
                  <a:pt x="3037" y="5346"/>
                  <a:pt x="3263" y="5572"/>
                  <a:pt x="3525" y="5572"/>
                </a:cubicBezTo>
                <a:lnTo>
                  <a:pt x="5228" y="5572"/>
                </a:lnTo>
                <a:lnTo>
                  <a:pt x="5228" y="7263"/>
                </a:lnTo>
                <a:cubicBezTo>
                  <a:pt x="5228" y="7370"/>
                  <a:pt x="5156" y="7441"/>
                  <a:pt x="5049" y="7441"/>
                </a:cubicBezTo>
                <a:lnTo>
                  <a:pt x="4704" y="7441"/>
                </a:lnTo>
                <a:cubicBezTo>
                  <a:pt x="4597" y="7441"/>
                  <a:pt x="4513" y="7406"/>
                  <a:pt x="4442" y="7322"/>
                </a:cubicBezTo>
                <a:cubicBezTo>
                  <a:pt x="4225" y="7076"/>
                  <a:pt x="3925" y="6935"/>
                  <a:pt x="3599" y="6935"/>
                </a:cubicBezTo>
                <a:cubicBezTo>
                  <a:pt x="3532" y="6935"/>
                  <a:pt x="3463" y="6941"/>
                  <a:pt x="3394" y="6953"/>
                </a:cubicBezTo>
                <a:cubicBezTo>
                  <a:pt x="2965" y="7025"/>
                  <a:pt x="2620" y="7370"/>
                  <a:pt x="2537" y="7787"/>
                </a:cubicBezTo>
                <a:cubicBezTo>
                  <a:pt x="2453" y="8120"/>
                  <a:pt x="2549" y="8454"/>
                  <a:pt x="2751" y="8715"/>
                </a:cubicBezTo>
                <a:cubicBezTo>
                  <a:pt x="2965" y="8965"/>
                  <a:pt x="3275" y="9108"/>
                  <a:pt x="3608" y="9108"/>
                </a:cubicBezTo>
                <a:cubicBezTo>
                  <a:pt x="3930" y="9108"/>
                  <a:pt x="4227" y="8965"/>
                  <a:pt x="4442" y="8715"/>
                </a:cubicBezTo>
                <a:cubicBezTo>
                  <a:pt x="4501" y="8632"/>
                  <a:pt x="4585" y="8608"/>
                  <a:pt x="4692" y="8608"/>
                </a:cubicBezTo>
                <a:lnTo>
                  <a:pt x="5037" y="8608"/>
                </a:lnTo>
                <a:cubicBezTo>
                  <a:pt x="5132" y="8608"/>
                  <a:pt x="5216" y="8680"/>
                  <a:pt x="5216" y="8787"/>
                </a:cubicBezTo>
                <a:lnTo>
                  <a:pt x="5216" y="10501"/>
                </a:lnTo>
                <a:lnTo>
                  <a:pt x="846" y="10501"/>
                </a:lnTo>
                <a:cubicBezTo>
                  <a:pt x="572" y="10501"/>
                  <a:pt x="334" y="10263"/>
                  <a:pt x="334" y="9977"/>
                </a:cubicBezTo>
                <a:lnTo>
                  <a:pt x="334" y="5572"/>
                </a:lnTo>
                <a:lnTo>
                  <a:pt x="2025" y="5572"/>
                </a:lnTo>
                <a:cubicBezTo>
                  <a:pt x="2299" y="5572"/>
                  <a:pt x="2513" y="5346"/>
                  <a:pt x="2513" y="5084"/>
                </a:cubicBezTo>
                <a:lnTo>
                  <a:pt x="2513" y="4727"/>
                </a:lnTo>
                <a:cubicBezTo>
                  <a:pt x="2513" y="4513"/>
                  <a:pt x="2430" y="4334"/>
                  <a:pt x="2299" y="4215"/>
                </a:cubicBezTo>
                <a:cubicBezTo>
                  <a:pt x="2120" y="4072"/>
                  <a:pt x="2013" y="3858"/>
                  <a:pt x="2013" y="3620"/>
                </a:cubicBezTo>
                <a:cubicBezTo>
                  <a:pt x="2013" y="3381"/>
                  <a:pt x="2120" y="3179"/>
                  <a:pt x="2299" y="3024"/>
                </a:cubicBezTo>
                <a:cubicBezTo>
                  <a:pt x="2431" y="2919"/>
                  <a:pt x="2596" y="2858"/>
                  <a:pt x="2769" y="2858"/>
                </a:cubicBezTo>
                <a:close/>
                <a:moveTo>
                  <a:pt x="10014" y="298"/>
                </a:moveTo>
                <a:cubicBezTo>
                  <a:pt x="10300" y="298"/>
                  <a:pt x="10538" y="536"/>
                  <a:pt x="10538" y="822"/>
                </a:cubicBezTo>
                <a:lnTo>
                  <a:pt x="10538" y="5239"/>
                </a:lnTo>
                <a:lnTo>
                  <a:pt x="10312" y="5239"/>
                </a:lnTo>
                <a:cubicBezTo>
                  <a:pt x="10228" y="5239"/>
                  <a:pt x="10157" y="5322"/>
                  <a:pt x="10157" y="5406"/>
                </a:cubicBezTo>
                <a:cubicBezTo>
                  <a:pt x="10157" y="5501"/>
                  <a:pt x="10228" y="5572"/>
                  <a:pt x="10312" y="5572"/>
                </a:cubicBezTo>
                <a:lnTo>
                  <a:pt x="10490" y="5572"/>
                </a:lnTo>
                <a:lnTo>
                  <a:pt x="10490" y="9977"/>
                </a:lnTo>
                <a:cubicBezTo>
                  <a:pt x="10490" y="10263"/>
                  <a:pt x="10252" y="10501"/>
                  <a:pt x="9978" y="10501"/>
                </a:cubicBezTo>
                <a:lnTo>
                  <a:pt x="5573" y="10501"/>
                </a:lnTo>
                <a:lnTo>
                  <a:pt x="5573" y="8799"/>
                </a:lnTo>
                <a:cubicBezTo>
                  <a:pt x="5573" y="8537"/>
                  <a:pt x="5347" y="8311"/>
                  <a:pt x="5073" y="8311"/>
                </a:cubicBezTo>
                <a:lnTo>
                  <a:pt x="4739" y="8311"/>
                </a:lnTo>
                <a:cubicBezTo>
                  <a:pt x="4525" y="8311"/>
                  <a:pt x="4347" y="8394"/>
                  <a:pt x="4227" y="8537"/>
                </a:cubicBezTo>
                <a:cubicBezTo>
                  <a:pt x="4085" y="8715"/>
                  <a:pt x="3870" y="8811"/>
                  <a:pt x="3632" y="8811"/>
                </a:cubicBezTo>
                <a:cubicBezTo>
                  <a:pt x="3394" y="8811"/>
                  <a:pt x="3192" y="8715"/>
                  <a:pt x="3037" y="8537"/>
                </a:cubicBezTo>
                <a:cubicBezTo>
                  <a:pt x="2894" y="8358"/>
                  <a:pt x="2834" y="8120"/>
                  <a:pt x="2894" y="7882"/>
                </a:cubicBezTo>
                <a:cubicBezTo>
                  <a:pt x="2954" y="7584"/>
                  <a:pt x="3204" y="7346"/>
                  <a:pt x="3501" y="7287"/>
                </a:cubicBezTo>
                <a:cubicBezTo>
                  <a:pt x="3557" y="7275"/>
                  <a:pt x="3612" y="7269"/>
                  <a:pt x="3665" y="7269"/>
                </a:cubicBezTo>
                <a:cubicBezTo>
                  <a:pt x="3887" y="7269"/>
                  <a:pt x="4086" y="7367"/>
                  <a:pt x="4239" y="7549"/>
                </a:cubicBezTo>
                <a:cubicBezTo>
                  <a:pt x="4358" y="7703"/>
                  <a:pt x="4561" y="7787"/>
                  <a:pt x="4751" y="7787"/>
                </a:cubicBezTo>
                <a:lnTo>
                  <a:pt x="5097" y="7787"/>
                </a:lnTo>
                <a:cubicBezTo>
                  <a:pt x="5359" y="7787"/>
                  <a:pt x="5585" y="7561"/>
                  <a:pt x="5585" y="7299"/>
                </a:cubicBezTo>
                <a:lnTo>
                  <a:pt x="5585" y="5596"/>
                </a:lnTo>
                <a:lnTo>
                  <a:pt x="7275" y="5596"/>
                </a:lnTo>
                <a:cubicBezTo>
                  <a:pt x="7383" y="5596"/>
                  <a:pt x="7454" y="5679"/>
                  <a:pt x="7454" y="5775"/>
                </a:cubicBezTo>
                <a:lnTo>
                  <a:pt x="7454" y="6120"/>
                </a:lnTo>
                <a:cubicBezTo>
                  <a:pt x="7454" y="6227"/>
                  <a:pt x="7418" y="6310"/>
                  <a:pt x="7335" y="6394"/>
                </a:cubicBezTo>
                <a:cubicBezTo>
                  <a:pt x="7037" y="6644"/>
                  <a:pt x="6894" y="7025"/>
                  <a:pt x="6966" y="7430"/>
                </a:cubicBezTo>
                <a:cubicBezTo>
                  <a:pt x="7037" y="7858"/>
                  <a:pt x="7383" y="8203"/>
                  <a:pt x="7799" y="8299"/>
                </a:cubicBezTo>
                <a:cubicBezTo>
                  <a:pt x="7871" y="8311"/>
                  <a:pt x="7954" y="8323"/>
                  <a:pt x="8037" y="8323"/>
                </a:cubicBezTo>
                <a:cubicBezTo>
                  <a:pt x="8288" y="8323"/>
                  <a:pt x="8526" y="8239"/>
                  <a:pt x="8728" y="8084"/>
                </a:cubicBezTo>
                <a:cubicBezTo>
                  <a:pt x="8978" y="7882"/>
                  <a:pt x="9121" y="7561"/>
                  <a:pt x="9121" y="7239"/>
                </a:cubicBezTo>
                <a:cubicBezTo>
                  <a:pt x="9121" y="6906"/>
                  <a:pt x="8978" y="6608"/>
                  <a:pt x="8728" y="6406"/>
                </a:cubicBezTo>
                <a:cubicBezTo>
                  <a:pt x="8645" y="6346"/>
                  <a:pt x="8621" y="6251"/>
                  <a:pt x="8621" y="6132"/>
                </a:cubicBezTo>
                <a:lnTo>
                  <a:pt x="8621" y="5798"/>
                </a:lnTo>
                <a:cubicBezTo>
                  <a:pt x="8621" y="5691"/>
                  <a:pt x="8692" y="5620"/>
                  <a:pt x="8799" y="5620"/>
                </a:cubicBezTo>
                <a:lnTo>
                  <a:pt x="9645" y="5620"/>
                </a:lnTo>
                <a:cubicBezTo>
                  <a:pt x="9740" y="5620"/>
                  <a:pt x="9812" y="5536"/>
                  <a:pt x="9812" y="5453"/>
                </a:cubicBezTo>
                <a:cubicBezTo>
                  <a:pt x="9812" y="5358"/>
                  <a:pt x="9740" y="5286"/>
                  <a:pt x="9645" y="5286"/>
                </a:cubicBezTo>
                <a:lnTo>
                  <a:pt x="8799" y="5286"/>
                </a:lnTo>
                <a:cubicBezTo>
                  <a:pt x="8526" y="5286"/>
                  <a:pt x="8311" y="5513"/>
                  <a:pt x="8311" y="5775"/>
                </a:cubicBezTo>
                <a:lnTo>
                  <a:pt x="8311" y="6120"/>
                </a:lnTo>
                <a:cubicBezTo>
                  <a:pt x="8311" y="6334"/>
                  <a:pt x="8395" y="6513"/>
                  <a:pt x="8526" y="6632"/>
                </a:cubicBezTo>
                <a:cubicBezTo>
                  <a:pt x="8704" y="6775"/>
                  <a:pt x="8811" y="6989"/>
                  <a:pt x="8811" y="7227"/>
                </a:cubicBezTo>
                <a:cubicBezTo>
                  <a:pt x="8811" y="7465"/>
                  <a:pt x="8704" y="7668"/>
                  <a:pt x="8526" y="7822"/>
                </a:cubicBezTo>
                <a:cubicBezTo>
                  <a:pt x="8394" y="7928"/>
                  <a:pt x="8229" y="7988"/>
                  <a:pt x="8056" y="7988"/>
                </a:cubicBezTo>
                <a:cubicBezTo>
                  <a:pt x="7995" y="7988"/>
                  <a:pt x="7933" y="7981"/>
                  <a:pt x="7871" y="7965"/>
                </a:cubicBezTo>
                <a:cubicBezTo>
                  <a:pt x="7573" y="7906"/>
                  <a:pt x="7335" y="7656"/>
                  <a:pt x="7275" y="7358"/>
                </a:cubicBezTo>
                <a:cubicBezTo>
                  <a:pt x="7216" y="7072"/>
                  <a:pt x="7323" y="6810"/>
                  <a:pt x="7549" y="6608"/>
                </a:cubicBezTo>
                <a:cubicBezTo>
                  <a:pt x="7692" y="6489"/>
                  <a:pt x="7787" y="6298"/>
                  <a:pt x="7787" y="6108"/>
                </a:cubicBezTo>
                <a:lnTo>
                  <a:pt x="7787" y="5763"/>
                </a:lnTo>
                <a:cubicBezTo>
                  <a:pt x="7787" y="5501"/>
                  <a:pt x="7561" y="5275"/>
                  <a:pt x="7287" y="5275"/>
                </a:cubicBezTo>
                <a:lnTo>
                  <a:pt x="5597" y="5275"/>
                </a:lnTo>
                <a:lnTo>
                  <a:pt x="5597" y="3572"/>
                </a:lnTo>
                <a:cubicBezTo>
                  <a:pt x="5597" y="3477"/>
                  <a:pt x="5668" y="3393"/>
                  <a:pt x="5775" y="3393"/>
                </a:cubicBezTo>
                <a:lnTo>
                  <a:pt x="6121" y="3393"/>
                </a:lnTo>
                <a:cubicBezTo>
                  <a:pt x="6216" y="3393"/>
                  <a:pt x="6311" y="3441"/>
                  <a:pt x="6383" y="3512"/>
                </a:cubicBezTo>
                <a:cubicBezTo>
                  <a:pt x="6592" y="3762"/>
                  <a:pt x="6901" y="3911"/>
                  <a:pt x="7234" y="3911"/>
                </a:cubicBezTo>
                <a:cubicBezTo>
                  <a:pt x="7299" y="3911"/>
                  <a:pt x="7364" y="3905"/>
                  <a:pt x="7430" y="3893"/>
                </a:cubicBezTo>
                <a:cubicBezTo>
                  <a:pt x="7859" y="3810"/>
                  <a:pt x="8204" y="3477"/>
                  <a:pt x="8288" y="3060"/>
                </a:cubicBezTo>
                <a:cubicBezTo>
                  <a:pt x="8359" y="2727"/>
                  <a:pt x="8276" y="2381"/>
                  <a:pt x="8061" y="2131"/>
                </a:cubicBezTo>
                <a:cubicBezTo>
                  <a:pt x="7859" y="1881"/>
                  <a:pt x="7549" y="1726"/>
                  <a:pt x="7216" y="1726"/>
                </a:cubicBezTo>
                <a:cubicBezTo>
                  <a:pt x="6894" y="1726"/>
                  <a:pt x="6597" y="1881"/>
                  <a:pt x="6383" y="2131"/>
                </a:cubicBezTo>
                <a:cubicBezTo>
                  <a:pt x="6323" y="2203"/>
                  <a:pt x="6240" y="2238"/>
                  <a:pt x="6132" y="2238"/>
                </a:cubicBezTo>
                <a:lnTo>
                  <a:pt x="5787" y="2238"/>
                </a:lnTo>
                <a:cubicBezTo>
                  <a:pt x="5680" y="2238"/>
                  <a:pt x="5609" y="2167"/>
                  <a:pt x="5609" y="2060"/>
                </a:cubicBezTo>
                <a:lnTo>
                  <a:pt x="5609" y="1215"/>
                </a:lnTo>
                <a:cubicBezTo>
                  <a:pt x="5609" y="1119"/>
                  <a:pt x="5537" y="1048"/>
                  <a:pt x="5442" y="1048"/>
                </a:cubicBezTo>
                <a:cubicBezTo>
                  <a:pt x="5359" y="1048"/>
                  <a:pt x="5287" y="1119"/>
                  <a:pt x="5287" y="1215"/>
                </a:cubicBezTo>
                <a:lnTo>
                  <a:pt x="5287" y="2060"/>
                </a:lnTo>
                <a:cubicBezTo>
                  <a:pt x="5287" y="2322"/>
                  <a:pt x="5501" y="2548"/>
                  <a:pt x="5775" y="2548"/>
                </a:cubicBezTo>
                <a:lnTo>
                  <a:pt x="6121" y="2548"/>
                </a:lnTo>
                <a:cubicBezTo>
                  <a:pt x="6323" y="2548"/>
                  <a:pt x="6502" y="2465"/>
                  <a:pt x="6621" y="2322"/>
                </a:cubicBezTo>
                <a:cubicBezTo>
                  <a:pt x="6775" y="2143"/>
                  <a:pt x="6978" y="2048"/>
                  <a:pt x="7216" y="2048"/>
                </a:cubicBezTo>
                <a:cubicBezTo>
                  <a:pt x="7454" y="2048"/>
                  <a:pt x="7668" y="2143"/>
                  <a:pt x="7811" y="2322"/>
                </a:cubicBezTo>
                <a:cubicBezTo>
                  <a:pt x="7966" y="2500"/>
                  <a:pt x="8026" y="2739"/>
                  <a:pt x="7966" y="2977"/>
                </a:cubicBezTo>
                <a:cubicBezTo>
                  <a:pt x="7907" y="3274"/>
                  <a:pt x="7656" y="3512"/>
                  <a:pt x="7359" y="3572"/>
                </a:cubicBezTo>
                <a:cubicBezTo>
                  <a:pt x="7303" y="3584"/>
                  <a:pt x="7248" y="3589"/>
                  <a:pt x="7193" y="3589"/>
                </a:cubicBezTo>
                <a:cubicBezTo>
                  <a:pt x="6969" y="3589"/>
                  <a:pt x="6762" y="3492"/>
                  <a:pt x="6609" y="3310"/>
                </a:cubicBezTo>
                <a:cubicBezTo>
                  <a:pt x="6490" y="3155"/>
                  <a:pt x="6299" y="3072"/>
                  <a:pt x="6097" y="3072"/>
                </a:cubicBezTo>
                <a:lnTo>
                  <a:pt x="5763" y="3072"/>
                </a:lnTo>
                <a:cubicBezTo>
                  <a:pt x="5490" y="3072"/>
                  <a:pt x="5275" y="3298"/>
                  <a:pt x="5275" y="3560"/>
                </a:cubicBezTo>
                <a:lnTo>
                  <a:pt x="5275" y="5263"/>
                </a:lnTo>
                <a:lnTo>
                  <a:pt x="3573" y="5263"/>
                </a:lnTo>
                <a:cubicBezTo>
                  <a:pt x="3465" y="5263"/>
                  <a:pt x="3394" y="5179"/>
                  <a:pt x="3394" y="5084"/>
                </a:cubicBezTo>
                <a:lnTo>
                  <a:pt x="3394" y="4727"/>
                </a:lnTo>
                <a:cubicBezTo>
                  <a:pt x="3394" y="4620"/>
                  <a:pt x="3442" y="4524"/>
                  <a:pt x="3513" y="4453"/>
                </a:cubicBezTo>
                <a:cubicBezTo>
                  <a:pt x="3811" y="4203"/>
                  <a:pt x="3954" y="3810"/>
                  <a:pt x="3882" y="3417"/>
                </a:cubicBezTo>
                <a:cubicBezTo>
                  <a:pt x="3811" y="2977"/>
                  <a:pt x="3465" y="2643"/>
                  <a:pt x="3049" y="2548"/>
                </a:cubicBezTo>
                <a:cubicBezTo>
                  <a:pt x="2973" y="2531"/>
                  <a:pt x="2896" y="2523"/>
                  <a:pt x="2820" y="2523"/>
                </a:cubicBezTo>
                <a:cubicBezTo>
                  <a:pt x="2570" y="2523"/>
                  <a:pt x="2323" y="2610"/>
                  <a:pt x="2132" y="2774"/>
                </a:cubicBezTo>
                <a:cubicBezTo>
                  <a:pt x="1870" y="2977"/>
                  <a:pt x="1727" y="3298"/>
                  <a:pt x="1727" y="3620"/>
                </a:cubicBezTo>
                <a:cubicBezTo>
                  <a:pt x="1727" y="3941"/>
                  <a:pt x="1870" y="4239"/>
                  <a:pt x="2132" y="4453"/>
                </a:cubicBezTo>
                <a:cubicBezTo>
                  <a:pt x="2203" y="4513"/>
                  <a:pt x="2227" y="4608"/>
                  <a:pt x="2227" y="4703"/>
                </a:cubicBezTo>
                <a:lnTo>
                  <a:pt x="2227" y="5048"/>
                </a:lnTo>
                <a:cubicBezTo>
                  <a:pt x="2227" y="5155"/>
                  <a:pt x="2156" y="5227"/>
                  <a:pt x="2049" y="5227"/>
                </a:cubicBezTo>
                <a:lnTo>
                  <a:pt x="358" y="5227"/>
                </a:lnTo>
                <a:lnTo>
                  <a:pt x="358" y="822"/>
                </a:lnTo>
                <a:cubicBezTo>
                  <a:pt x="358" y="536"/>
                  <a:pt x="596" y="298"/>
                  <a:pt x="882" y="298"/>
                </a:cubicBezTo>
                <a:lnTo>
                  <a:pt x="5287" y="298"/>
                </a:lnTo>
                <a:lnTo>
                  <a:pt x="5287" y="476"/>
                </a:lnTo>
                <a:cubicBezTo>
                  <a:pt x="5287" y="572"/>
                  <a:pt x="5359" y="643"/>
                  <a:pt x="5442" y="643"/>
                </a:cubicBezTo>
                <a:cubicBezTo>
                  <a:pt x="5537" y="643"/>
                  <a:pt x="5609" y="572"/>
                  <a:pt x="5609" y="476"/>
                </a:cubicBezTo>
                <a:lnTo>
                  <a:pt x="5609" y="298"/>
                </a:lnTo>
                <a:close/>
                <a:moveTo>
                  <a:pt x="834" y="0"/>
                </a:moveTo>
                <a:cubicBezTo>
                  <a:pt x="370" y="0"/>
                  <a:pt x="1" y="381"/>
                  <a:pt x="1" y="834"/>
                </a:cubicBezTo>
                <a:lnTo>
                  <a:pt x="1" y="9977"/>
                </a:lnTo>
                <a:cubicBezTo>
                  <a:pt x="1" y="10442"/>
                  <a:pt x="370" y="10811"/>
                  <a:pt x="834" y="10811"/>
                </a:cubicBezTo>
                <a:lnTo>
                  <a:pt x="9978" y="10811"/>
                </a:lnTo>
                <a:cubicBezTo>
                  <a:pt x="10431" y="10811"/>
                  <a:pt x="10812" y="10442"/>
                  <a:pt x="10812" y="9977"/>
                </a:cubicBezTo>
                <a:lnTo>
                  <a:pt x="10812" y="834"/>
                </a:lnTo>
                <a:cubicBezTo>
                  <a:pt x="10812" y="381"/>
                  <a:pt x="10431" y="0"/>
                  <a:pt x="9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114" name="Google Shape;15114;p59"/>
          <p:cNvGrpSpPr/>
          <p:nvPr/>
        </p:nvGrpSpPr>
        <p:grpSpPr>
          <a:xfrm>
            <a:off x="6954467" y="2789537"/>
            <a:ext cx="255247" cy="327458"/>
            <a:chOff x="6974158" y="2789537"/>
            <a:chExt cx="255247" cy="327458"/>
          </a:xfrm>
        </p:grpSpPr>
        <p:sp>
          <p:nvSpPr>
            <p:cNvPr id="15115" name="Google Shape;15115;p59"/>
            <p:cNvSpPr/>
            <p:nvPr/>
          </p:nvSpPr>
          <p:spPr>
            <a:xfrm>
              <a:off x="7066407" y="2897282"/>
              <a:ext cx="9876" cy="14798"/>
            </a:xfrm>
            <a:custGeom>
              <a:rect b="b" l="l" r="r" t="t"/>
              <a:pathLst>
                <a:path extrusionOk="0" h="466" w="311">
                  <a:moveTo>
                    <a:pt x="144" y="1"/>
                  </a:moveTo>
                  <a:cubicBezTo>
                    <a:pt x="60" y="1"/>
                    <a:pt x="1" y="84"/>
                    <a:pt x="1" y="155"/>
                  </a:cubicBezTo>
                  <a:lnTo>
                    <a:pt x="1" y="322"/>
                  </a:lnTo>
                  <a:cubicBezTo>
                    <a:pt x="1" y="405"/>
                    <a:pt x="72" y="465"/>
                    <a:pt x="144" y="465"/>
                  </a:cubicBezTo>
                  <a:cubicBezTo>
                    <a:pt x="227" y="465"/>
                    <a:pt x="299" y="394"/>
                    <a:pt x="299" y="322"/>
                  </a:cubicBezTo>
                  <a:lnTo>
                    <a:pt x="299" y="155"/>
                  </a:lnTo>
                  <a:cubicBezTo>
                    <a:pt x="310" y="60"/>
                    <a:pt x="239"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6" name="Google Shape;15116;p59"/>
            <p:cNvSpPr/>
            <p:nvPr/>
          </p:nvSpPr>
          <p:spPr>
            <a:xfrm>
              <a:off x="7127662" y="2897282"/>
              <a:ext cx="9495" cy="14798"/>
            </a:xfrm>
            <a:custGeom>
              <a:rect b="b" l="l" r="r" t="t"/>
              <a:pathLst>
                <a:path extrusionOk="0" h="466" w="299">
                  <a:moveTo>
                    <a:pt x="155" y="1"/>
                  </a:moveTo>
                  <a:cubicBezTo>
                    <a:pt x="60" y="1"/>
                    <a:pt x="1" y="84"/>
                    <a:pt x="1" y="155"/>
                  </a:cubicBezTo>
                  <a:lnTo>
                    <a:pt x="1" y="322"/>
                  </a:lnTo>
                  <a:cubicBezTo>
                    <a:pt x="1" y="405"/>
                    <a:pt x="84" y="465"/>
                    <a:pt x="155" y="465"/>
                  </a:cubicBezTo>
                  <a:cubicBezTo>
                    <a:pt x="227" y="465"/>
                    <a:pt x="298" y="394"/>
                    <a:pt x="298" y="322"/>
                  </a:cubicBezTo>
                  <a:lnTo>
                    <a:pt x="298" y="155"/>
                  </a:lnTo>
                  <a:cubicBezTo>
                    <a:pt x="298" y="60"/>
                    <a:pt x="239"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7" name="Google Shape;15117;p59"/>
            <p:cNvSpPr/>
            <p:nvPr/>
          </p:nvSpPr>
          <p:spPr>
            <a:xfrm>
              <a:off x="7081935" y="2933292"/>
              <a:ext cx="40837" cy="14703"/>
            </a:xfrm>
            <a:custGeom>
              <a:rect b="b" l="l" r="r" t="t"/>
              <a:pathLst>
                <a:path extrusionOk="0" h="463" w="1286">
                  <a:moveTo>
                    <a:pt x="162" y="1"/>
                  </a:moveTo>
                  <a:cubicBezTo>
                    <a:pt x="125" y="1"/>
                    <a:pt x="89" y="16"/>
                    <a:pt x="60" y="45"/>
                  </a:cubicBezTo>
                  <a:cubicBezTo>
                    <a:pt x="0" y="105"/>
                    <a:pt x="0" y="200"/>
                    <a:pt x="60" y="260"/>
                  </a:cubicBezTo>
                  <a:cubicBezTo>
                    <a:pt x="191" y="391"/>
                    <a:pt x="417" y="462"/>
                    <a:pt x="655" y="462"/>
                  </a:cubicBezTo>
                  <a:cubicBezTo>
                    <a:pt x="893" y="462"/>
                    <a:pt x="1119" y="391"/>
                    <a:pt x="1250" y="260"/>
                  </a:cubicBezTo>
                  <a:cubicBezTo>
                    <a:pt x="1286" y="200"/>
                    <a:pt x="1286" y="105"/>
                    <a:pt x="1226" y="45"/>
                  </a:cubicBezTo>
                  <a:cubicBezTo>
                    <a:pt x="1197" y="16"/>
                    <a:pt x="1158" y="1"/>
                    <a:pt x="1119" y="1"/>
                  </a:cubicBezTo>
                  <a:cubicBezTo>
                    <a:pt x="1081" y="1"/>
                    <a:pt x="1042" y="16"/>
                    <a:pt x="1012" y="45"/>
                  </a:cubicBezTo>
                  <a:cubicBezTo>
                    <a:pt x="953" y="105"/>
                    <a:pt x="822" y="164"/>
                    <a:pt x="643" y="164"/>
                  </a:cubicBezTo>
                  <a:cubicBezTo>
                    <a:pt x="464" y="164"/>
                    <a:pt x="310" y="105"/>
                    <a:pt x="274" y="45"/>
                  </a:cubicBezTo>
                  <a:cubicBezTo>
                    <a:pt x="238" y="16"/>
                    <a:pt x="199" y="1"/>
                    <a:pt x="1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8" name="Google Shape;15118;p59"/>
            <p:cNvSpPr/>
            <p:nvPr/>
          </p:nvSpPr>
          <p:spPr>
            <a:xfrm>
              <a:off x="6974158" y="2789537"/>
              <a:ext cx="255247" cy="327458"/>
            </a:xfrm>
            <a:custGeom>
              <a:rect b="b" l="l" r="r" t="t"/>
              <a:pathLst>
                <a:path extrusionOk="0" h="10312" w="8038">
                  <a:moveTo>
                    <a:pt x="6228" y="2167"/>
                  </a:moveTo>
                  <a:lnTo>
                    <a:pt x="6132" y="3239"/>
                  </a:lnTo>
                  <a:lnTo>
                    <a:pt x="6121" y="3239"/>
                  </a:lnTo>
                  <a:cubicBezTo>
                    <a:pt x="6025" y="3239"/>
                    <a:pt x="5942" y="3156"/>
                    <a:pt x="5942" y="3060"/>
                  </a:cubicBezTo>
                  <a:lnTo>
                    <a:pt x="5942" y="2227"/>
                  </a:lnTo>
                  <a:cubicBezTo>
                    <a:pt x="6049" y="2227"/>
                    <a:pt x="6132" y="2191"/>
                    <a:pt x="6228" y="2167"/>
                  </a:cubicBezTo>
                  <a:close/>
                  <a:moveTo>
                    <a:pt x="5787" y="322"/>
                  </a:moveTo>
                  <a:cubicBezTo>
                    <a:pt x="6240" y="322"/>
                    <a:pt x="6609" y="691"/>
                    <a:pt x="6609" y="1131"/>
                  </a:cubicBezTo>
                  <a:cubicBezTo>
                    <a:pt x="6609" y="1584"/>
                    <a:pt x="6240" y="1953"/>
                    <a:pt x="5787" y="1953"/>
                  </a:cubicBezTo>
                  <a:cubicBezTo>
                    <a:pt x="5490" y="1953"/>
                    <a:pt x="5228" y="1786"/>
                    <a:pt x="5073" y="1536"/>
                  </a:cubicBezTo>
                  <a:cubicBezTo>
                    <a:pt x="5048" y="1487"/>
                    <a:pt x="4996" y="1455"/>
                    <a:pt x="4942" y="1455"/>
                  </a:cubicBezTo>
                  <a:cubicBezTo>
                    <a:pt x="4918" y="1455"/>
                    <a:pt x="4893" y="1462"/>
                    <a:pt x="4870" y="1477"/>
                  </a:cubicBezTo>
                  <a:cubicBezTo>
                    <a:pt x="4799" y="1524"/>
                    <a:pt x="4763" y="1608"/>
                    <a:pt x="4811" y="1691"/>
                  </a:cubicBezTo>
                  <a:cubicBezTo>
                    <a:pt x="4823" y="1703"/>
                    <a:pt x="4823" y="1715"/>
                    <a:pt x="4835" y="1727"/>
                  </a:cubicBezTo>
                  <a:cubicBezTo>
                    <a:pt x="4775" y="1763"/>
                    <a:pt x="4716" y="1786"/>
                    <a:pt x="4656" y="1786"/>
                  </a:cubicBezTo>
                  <a:cubicBezTo>
                    <a:pt x="4477" y="1786"/>
                    <a:pt x="4335" y="1643"/>
                    <a:pt x="4335" y="1465"/>
                  </a:cubicBezTo>
                  <a:cubicBezTo>
                    <a:pt x="4335" y="1370"/>
                    <a:pt x="4263" y="1310"/>
                    <a:pt x="4180" y="1310"/>
                  </a:cubicBezTo>
                  <a:cubicBezTo>
                    <a:pt x="4108" y="1310"/>
                    <a:pt x="4037" y="1393"/>
                    <a:pt x="4037" y="1465"/>
                  </a:cubicBezTo>
                  <a:cubicBezTo>
                    <a:pt x="4037" y="1810"/>
                    <a:pt x="4323" y="2108"/>
                    <a:pt x="4680" y="2108"/>
                  </a:cubicBezTo>
                  <a:cubicBezTo>
                    <a:pt x="4811" y="2108"/>
                    <a:pt x="4942" y="2060"/>
                    <a:pt x="5061" y="1965"/>
                  </a:cubicBezTo>
                  <a:cubicBezTo>
                    <a:pt x="5228" y="2120"/>
                    <a:pt x="5442" y="2227"/>
                    <a:pt x="5668" y="2251"/>
                  </a:cubicBezTo>
                  <a:lnTo>
                    <a:pt x="5668" y="3072"/>
                  </a:lnTo>
                  <a:cubicBezTo>
                    <a:pt x="5668" y="3334"/>
                    <a:pt x="5882" y="3548"/>
                    <a:pt x="6144" y="3548"/>
                  </a:cubicBezTo>
                  <a:lnTo>
                    <a:pt x="6382" y="3548"/>
                  </a:lnTo>
                  <a:cubicBezTo>
                    <a:pt x="6454" y="3548"/>
                    <a:pt x="6513" y="3572"/>
                    <a:pt x="6573" y="3632"/>
                  </a:cubicBezTo>
                  <a:cubicBezTo>
                    <a:pt x="6621" y="3691"/>
                    <a:pt x="6656" y="3751"/>
                    <a:pt x="6633" y="3834"/>
                  </a:cubicBezTo>
                  <a:cubicBezTo>
                    <a:pt x="6621" y="3953"/>
                    <a:pt x="6502" y="4049"/>
                    <a:pt x="6371" y="4049"/>
                  </a:cubicBezTo>
                  <a:lnTo>
                    <a:pt x="6299" y="4049"/>
                  </a:lnTo>
                  <a:lnTo>
                    <a:pt x="6299" y="4037"/>
                  </a:lnTo>
                  <a:cubicBezTo>
                    <a:pt x="6299" y="3953"/>
                    <a:pt x="6216" y="3894"/>
                    <a:pt x="6144" y="3894"/>
                  </a:cubicBezTo>
                  <a:cubicBezTo>
                    <a:pt x="6061" y="3894"/>
                    <a:pt x="6001" y="3965"/>
                    <a:pt x="6001" y="4037"/>
                  </a:cubicBezTo>
                  <a:cubicBezTo>
                    <a:pt x="6001" y="5108"/>
                    <a:pt x="5120" y="5977"/>
                    <a:pt x="4049" y="5977"/>
                  </a:cubicBezTo>
                  <a:cubicBezTo>
                    <a:pt x="2953" y="5977"/>
                    <a:pt x="2084" y="5096"/>
                    <a:pt x="2084" y="4025"/>
                  </a:cubicBezTo>
                  <a:cubicBezTo>
                    <a:pt x="2084" y="3929"/>
                    <a:pt x="2013" y="3870"/>
                    <a:pt x="1941" y="3870"/>
                  </a:cubicBezTo>
                  <a:cubicBezTo>
                    <a:pt x="1858" y="3870"/>
                    <a:pt x="1787" y="3953"/>
                    <a:pt x="1787" y="4025"/>
                  </a:cubicBezTo>
                  <a:lnTo>
                    <a:pt x="1787" y="4037"/>
                  </a:lnTo>
                  <a:lnTo>
                    <a:pt x="1703" y="4037"/>
                  </a:lnTo>
                  <a:cubicBezTo>
                    <a:pt x="1620" y="4037"/>
                    <a:pt x="1560" y="4013"/>
                    <a:pt x="1501" y="3953"/>
                  </a:cubicBezTo>
                  <a:cubicBezTo>
                    <a:pt x="1465" y="3894"/>
                    <a:pt x="1429" y="3834"/>
                    <a:pt x="1441" y="3751"/>
                  </a:cubicBezTo>
                  <a:cubicBezTo>
                    <a:pt x="1465" y="3632"/>
                    <a:pt x="1584" y="3537"/>
                    <a:pt x="1715" y="3537"/>
                  </a:cubicBezTo>
                  <a:lnTo>
                    <a:pt x="1941" y="3537"/>
                  </a:lnTo>
                  <a:cubicBezTo>
                    <a:pt x="2203" y="3537"/>
                    <a:pt x="2418" y="3322"/>
                    <a:pt x="2418" y="3060"/>
                  </a:cubicBezTo>
                  <a:lnTo>
                    <a:pt x="2418" y="2358"/>
                  </a:lnTo>
                  <a:cubicBezTo>
                    <a:pt x="2418" y="2084"/>
                    <a:pt x="2632" y="1870"/>
                    <a:pt x="2906" y="1870"/>
                  </a:cubicBezTo>
                  <a:lnTo>
                    <a:pt x="3525" y="1870"/>
                  </a:lnTo>
                  <a:cubicBezTo>
                    <a:pt x="3620" y="1870"/>
                    <a:pt x="3680" y="1786"/>
                    <a:pt x="3680" y="1715"/>
                  </a:cubicBezTo>
                  <a:cubicBezTo>
                    <a:pt x="3680" y="1632"/>
                    <a:pt x="3608" y="1572"/>
                    <a:pt x="3525" y="1572"/>
                  </a:cubicBezTo>
                  <a:lnTo>
                    <a:pt x="2906" y="1572"/>
                  </a:lnTo>
                  <a:cubicBezTo>
                    <a:pt x="2477" y="1572"/>
                    <a:pt x="2120" y="1929"/>
                    <a:pt x="2120" y="2358"/>
                  </a:cubicBezTo>
                  <a:lnTo>
                    <a:pt x="2120" y="3060"/>
                  </a:lnTo>
                  <a:cubicBezTo>
                    <a:pt x="2120" y="3144"/>
                    <a:pt x="2037" y="3239"/>
                    <a:pt x="1941" y="3239"/>
                  </a:cubicBezTo>
                  <a:lnTo>
                    <a:pt x="1906" y="3239"/>
                  </a:lnTo>
                  <a:lnTo>
                    <a:pt x="1739" y="1572"/>
                  </a:lnTo>
                  <a:cubicBezTo>
                    <a:pt x="1715" y="1251"/>
                    <a:pt x="1822" y="929"/>
                    <a:pt x="2025" y="691"/>
                  </a:cubicBezTo>
                  <a:cubicBezTo>
                    <a:pt x="2239" y="453"/>
                    <a:pt x="2549" y="322"/>
                    <a:pt x="2870" y="322"/>
                  </a:cubicBezTo>
                  <a:close/>
                  <a:moveTo>
                    <a:pt x="5013" y="6013"/>
                  </a:moveTo>
                  <a:lnTo>
                    <a:pt x="5013" y="6537"/>
                  </a:lnTo>
                  <a:cubicBezTo>
                    <a:pt x="5013" y="6823"/>
                    <a:pt x="5204" y="7073"/>
                    <a:pt x="5478" y="7144"/>
                  </a:cubicBezTo>
                  <a:lnTo>
                    <a:pt x="5740" y="7227"/>
                  </a:lnTo>
                  <a:cubicBezTo>
                    <a:pt x="5668" y="7478"/>
                    <a:pt x="5537" y="7716"/>
                    <a:pt x="5370" y="7906"/>
                  </a:cubicBezTo>
                  <a:cubicBezTo>
                    <a:pt x="5311" y="7966"/>
                    <a:pt x="5323" y="8073"/>
                    <a:pt x="5382" y="8120"/>
                  </a:cubicBezTo>
                  <a:cubicBezTo>
                    <a:pt x="5418" y="8144"/>
                    <a:pt x="5442" y="8156"/>
                    <a:pt x="5490" y="8156"/>
                  </a:cubicBezTo>
                  <a:cubicBezTo>
                    <a:pt x="5537" y="8156"/>
                    <a:pt x="5585" y="8144"/>
                    <a:pt x="5609" y="8120"/>
                  </a:cubicBezTo>
                  <a:cubicBezTo>
                    <a:pt x="5823" y="7882"/>
                    <a:pt x="5966" y="7608"/>
                    <a:pt x="6061" y="7311"/>
                  </a:cubicBezTo>
                  <a:lnTo>
                    <a:pt x="6382" y="7418"/>
                  </a:lnTo>
                  <a:cubicBezTo>
                    <a:pt x="6204" y="7906"/>
                    <a:pt x="5930" y="8335"/>
                    <a:pt x="5525" y="8668"/>
                  </a:cubicBezTo>
                  <a:cubicBezTo>
                    <a:pt x="5085" y="9013"/>
                    <a:pt x="4573" y="9204"/>
                    <a:pt x="4001" y="9204"/>
                  </a:cubicBezTo>
                  <a:cubicBezTo>
                    <a:pt x="3442" y="9204"/>
                    <a:pt x="2918" y="9025"/>
                    <a:pt x="2489" y="8668"/>
                  </a:cubicBezTo>
                  <a:cubicBezTo>
                    <a:pt x="2096" y="8359"/>
                    <a:pt x="1810" y="7918"/>
                    <a:pt x="1668" y="7442"/>
                  </a:cubicBezTo>
                  <a:lnTo>
                    <a:pt x="2001" y="7347"/>
                  </a:lnTo>
                  <a:cubicBezTo>
                    <a:pt x="2108" y="7739"/>
                    <a:pt x="2358" y="8097"/>
                    <a:pt x="2680" y="8370"/>
                  </a:cubicBezTo>
                  <a:cubicBezTo>
                    <a:pt x="3049" y="8668"/>
                    <a:pt x="3513" y="8847"/>
                    <a:pt x="4001" y="8847"/>
                  </a:cubicBezTo>
                  <a:cubicBezTo>
                    <a:pt x="4382" y="8847"/>
                    <a:pt x="4739" y="8751"/>
                    <a:pt x="5049" y="8561"/>
                  </a:cubicBezTo>
                  <a:cubicBezTo>
                    <a:pt x="5120" y="8513"/>
                    <a:pt x="5132" y="8430"/>
                    <a:pt x="5109" y="8359"/>
                  </a:cubicBezTo>
                  <a:cubicBezTo>
                    <a:pt x="5077" y="8304"/>
                    <a:pt x="5031" y="8280"/>
                    <a:pt x="4979" y="8280"/>
                  </a:cubicBezTo>
                  <a:cubicBezTo>
                    <a:pt x="4952" y="8280"/>
                    <a:pt x="4923" y="8287"/>
                    <a:pt x="4894" y="8299"/>
                  </a:cubicBezTo>
                  <a:cubicBezTo>
                    <a:pt x="4632" y="8442"/>
                    <a:pt x="4311" y="8537"/>
                    <a:pt x="4001" y="8537"/>
                  </a:cubicBezTo>
                  <a:cubicBezTo>
                    <a:pt x="3215" y="8537"/>
                    <a:pt x="2513" y="8001"/>
                    <a:pt x="2299" y="7239"/>
                  </a:cubicBezTo>
                  <a:lnTo>
                    <a:pt x="2596" y="7144"/>
                  </a:lnTo>
                  <a:cubicBezTo>
                    <a:pt x="2858" y="7073"/>
                    <a:pt x="3049" y="6823"/>
                    <a:pt x="3049" y="6537"/>
                  </a:cubicBezTo>
                  <a:lnTo>
                    <a:pt x="3049" y="6013"/>
                  </a:lnTo>
                  <a:cubicBezTo>
                    <a:pt x="3346" y="6168"/>
                    <a:pt x="3680" y="6239"/>
                    <a:pt x="4037" y="6239"/>
                  </a:cubicBezTo>
                  <a:cubicBezTo>
                    <a:pt x="4394" y="6239"/>
                    <a:pt x="4716" y="6168"/>
                    <a:pt x="5013" y="6013"/>
                  </a:cubicBezTo>
                  <a:close/>
                  <a:moveTo>
                    <a:pt x="2870" y="0"/>
                  </a:moveTo>
                  <a:cubicBezTo>
                    <a:pt x="2477" y="0"/>
                    <a:pt x="2084" y="179"/>
                    <a:pt x="1799" y="477"/>
                  </a:cubicBezTo>
                  <a:cubicBezTo>
                    <a:pt x="1537" y="774"/>
                    <a:pt x="1406" y="1179"/>
                    <a:pt x="1429" y="1596"/>
                  </a:cubicBezTo>
                  <a:lnTo>
                    <a:pt x="1596" y="3251"/>
                  </a:lnTo>
                  <a:cubicBezTo>
                    <a:pt x="1358" y="3298"/>
                    <a:pt x="1144" y="3489"/>
                    <a:pt x="1132" y="3739"/>
                  </a:cubicBezTo>
                  <a:cubicBezTo>
                    <a:pt x="1120" y="3894"/>
                    <a:pt x="1168" y="4049"/>
                    <a:pt x="1263" y="4168"/>
                  </a:cubicBezTo>
                  <a:cubicBezTo>
                    <a:pt x="1370" y="4287"/>
                    <a:pt x="1525" y="4346"/>
                    <a:pt x="1680" y="4346"/>
                  </a:cubicBezTo>
                  <a:lnTo>
                    <a:pt x="1799" y="4346"/>
                  </a:lnTo>
                  <a:cubicBezTo>
                    <a:pt x="1894" y="4989"/>
                    <a:pt x="2251" y="5525"/>
                    <a:pt x="2739" y="5882"/>
                  </a:cubicBezTo>
                  <a:lnTo>
                    <a:pt x="2739" y="6585"/>
                  </a:lnTo>
                  <a:cubicBezTo>
                    <a:pt x="2739" y="6727"/>
                    <a:pt x="2632" y="6870"/>
                    <a:pt x="2501" y="6894"/>
                  </a:cubicBezTo>
                  <a:lnTo>
                    <a:pt x="810" y="7406"/>
                  </a:lnTo>
                  <a:cubicBezTo>
                    <a:pt x="322" y="7537"/>
                    <a:pt x="1" y="7978"/>
                    <a:pt x="1" y="8478"/>
                  </a:cubicBezTo>
                  <a:lnTo>
                    <a:pt x="1" y="10168"/>
                  </a:lnTo>
                  <a:cubicBezTo>
                    <a:pt x="1" y="10252"/>
                    <a:pt x="72" y="10311"/>
                    <a:pt x="144" y="10311"/>
                  </a:cubicBezTo>
                  <a:cubicBezTo>
                    <a:pt x="227" y="10311"/>
                    <a:pt x="298" y="10240"/>
                    <a:pt x="298" y="10168"/>
                  </a:cubicBezTo>
                  <a:lnTo>
                    <a:pt x="298" y="8466"/>
                  </a:lnTo>
                  <a:cubicBezTo>
                    <a:pt x="298" y="8109"/>
                    <a:pt x="537" y="7787"/>
                    <a:pt x="882" y="7680"/>
                  </a:cubicBezTo>
                  <a:lnTo>
                    <a:pt x="1370" y="7537"/>
                  </a:lnTo>
                  <a:cubicBezTo>
                    <a:pt x="1513" y="8073"/>
                    <a:pt x="1846" y="8549"/>
                    <a:pt x="2275" y="8906"/>
                  </a:cubicBezTo>
                  <a:cubicBezTo>
                    <a:pt x="2751" y="9287"/>
                    <a:pt x="3358" y="9502"/>
                    <a:pt x="3989" y="9502"/>
                  </a:cubicBezTo>
                  <a:cubicBezTo>
                    <a:pt x="4608" y="9502"/>
                    <a:pt x="5204" y="9287"/>
                    <a:pt x="5704" y="8906"/>
                  </a:cubicBezTo>
                  <a:cubicBezTo>
                    <a:pt x="6144" y="8549"/>
                    <a:pt x="6454" y="8073"/>
                    <a:pt x="6621" y="7537"/>
                  </a:cubicBezTo>
                  <a:lnTo>
                    <a:pt x="7144" y="7680"/>
                  </a:lnTo>
                  <a:cubicBezTo>
                    <a:pt x="7490" y="7787"/>
                    <a:pt x="7728" y="8097"/>
                    <a:pt x="7728" y="8466"/>
                  </a:cubicBezTo>
                  <a:lnTo>
                    <a:pt x="7728" y="10168"/>
                  </a:lnTo>
                  <a:cubicBezTo>
                    <a:pt x="7728" y="10252"/>
                    <a:pt x="7799" y="10311"/>
                    <a:pt x="7871" y="10311"/>
                  </a:cubicBezTo>
                  <a:cubicBezTo>
                    <a:pt x="7966" y="10311"/>
                    <a:pt x="8026" y="10240"/>
                    <a:pt x="8026" y="10168"/>
                  </a:cubicBezTo>
                  <a:lnTo>
                    <a:pt x="8026" y="8466"/>
                  </a:lnTo>
                  <a:cubicBezTo>
                    <a:pt x="8037" y="7966"/>
                    <a:pt x="7716" y="7525"/>
                    <a:pt x="7240" y="7382"/>
                  </a:cubicBezTo>
                  <a:lnTo>
                    <a:pt x="5537" y="6882"/>
                  </a:lnTo>
                  <a:cubicBezTo>
                    <a:pt x="5406" y="6835"/>
                    <a:pt x="5299" y="6704"/>
                    <a:pt x="5299" y="6573"/>
                  </a:cubicBezTo>
                  <a:lnTo>
                    <a:pt x="5299" y="5870"/>
                  </a:lnTo>
                  <a:cubicBezTo>
                    <a:pt x="5811" y="5525"/>
                    <a:pt x="6168" y="4977"/>
                    <a:pt x="6240" y="4334"/>
                  </a:cubicBezTo>
                  <a:lnTo>
                    <a:pt x="6323" y="4334"/>
                  </a:lnTo>
                  <a:cubicBezTo>
                    <a:pt x="6621" y="4334"/>
                    <a:pt x="6871" y="4108"/>
                    <a:pt x="6906" y="3846"/>
                  </a:cubicBezTo>
                  <a:cubicBezTo>
                    <a:pt x="6918" y="3691"/>
                    <a:pt x="6871" y="3525"/>
                    <a:pt x="6775" y="3417"/>
                  </a:cubicBezTo>
                  <a:cubicBezTo>
                    <a:pt x="6680" y="3322"/>
                    <a:pt x="6561" y="3251"/>
                    <a:pt x="6442" y="3239"/>
                  </a:cubicBezTo>
                  <a:lnTo>
                    <a:pt x="6549" y="1941"/>
                  </a:lnTo>
                  <a:cubicBezTo>
                    <a:pt x="6775" y="1727"/>
                    <a:pt x="6906" y="1453"/>
                    <a:pt x="6906" y="1120"/>
                  </a:cubicBezTo>
                  <a:cubicBezTo>
                    <a:pt x="6906" y="512"/>
                    <a:pt x="6394" y="0"/>
                    <a:pt x="5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9" name="Google Shape;15119;p59"/>
            <p:cNvSpPr/>
            <p:nvPr/>
          </p:nvSpPr>
          <p:spPr>
            <a:xfrm>
              <a:off x="7061135" y="2881785"/>
              <a:ext cx="20069" cy="9495"/>
            </a:xfrm>
            <a:custGeom>
              <a:rect b="b" l="l" r="r" t="t"/>
              <a:pathLst>
                <a:path extrusionOk="0" h="299" w="632">
                  <a:moveTo>
                    <a:pt x="155" y="1"/>
                  </a:moveTo>
                  <a:cubicBezTo>
                    <a:pt x="60" y="1"/>
                    <a:pt x="0" y="72"/>
                    <a:pt x="0" y="155"/>
                  </a:cubicBezTo>
                  <a:cubicBezTo>
                    <a:pt x="0" y="227"/>
                    <a:pt x="72" y="298"/>
                    <a:pt x="155" y="298"/>
                  </a:cubicBezTo>
                  <a:lnTo>
                    <a:pt x="476" y="298"/>
                  </a:lnTo>
                  <a:cubicBezTo>
                    <a:pt x="560" y="298"/>
                    <a:pt x="631" y="227"/>
                    <a:pt x="631" y="155"/>
                  </a:cubicBezTo>
                  <a:cubicBezTo>
                    <a:pt x="631" y="72"/>
                    <a:pt x="572" y="1"/>
                    <a:pt x="4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0" name="Google Shape;15120;p59"/>
            <p:cNvSpPr/>
            <p:nvPr/>
          </p:nvSpPr>
          <p:spPr>
            <a:xfrm>
              <a:off x="7122740" y="2881785"/>
              <a:ext cx="19688" cy="9495"/>
            </a:xfrm>
            <a:custGeom>
              <a:rect b="b" l="l" r="r" t="t"/>
              <a:pathLst>
                <a:path extrusionOk="0" h="299" w="620">
                  <a:moveTo>
                    <a:pt x="144" y="1"/>
                  </a:moveTo>
                  <a:cubicBezTo>
                    <a:pt x="60" y="1"/>
                    <a:pt x="1" y="72"/>
                    <a:pt x="1" y="155"/>
                  </a:cubicBezTo>
                  <a:cubicBezTo>
                    <a:pt x="1" y="227"/>
                    <a:pt x="72" y="298"/>
                    <a:pt x="144" y="298"/>
                  </a:cubicBezTo>
                  <a:lnTo>
                    <a:pt x="477" y="298"/>
                  </a:lnTo>
                  <a:cubicBezTo>
                    <a:pt x="560" y="298"/>
                    <a:pt x="620" y="227"/>
                    <a:pt x="620" y="155"/>
                  </a:cubicBezTo>
                  <a:cubicBezTo>
                    <a:pt x="620" y="72"/>
                    <a:pt x="560"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21" name="Google Shape;15121;p59"/>
          <p:cNvGrpSpPr/>
          <p:nvPr/>
        </p:nvGrpSpPr>
        <p:grpSpPr>
          <a:xfrm>
            <a:off x="7511005" y="2790299"/>
            <a:ext cx="244291" cy="326314"/>
            <a:chOff x="7530697" y="2790299"/>
            <a:chExt cx="244291" cy="326314"/>
          </a:xfrm>
        </p:grpSpPr>
        <p:sp>
          <p:nvSpPr>
            <p:cNvPr id="15122" name="Google Shape;15122;p59"/>
            <p:cNvSpPr/>
            <p:nvPr/>
          </p:nvSpPr>
          <p:spPr>
            <a:xfrm>
              <a:off x="7616911" y="2907507"/>
              <a:ext cx="9463" cy="14385"/>
            </a:xfrm>
            <a:custGeom>
              <a:rect b="b" l="l" r="r" t="t"/>
              <a:pathLst>
                <a:path extrusionOk="0" h="453" w="298">
                  <a:moveTo>
                    <a:pt x="155" y="0"/>
                  </a:moveTo>
                  <a:cubicBezTo>
                    <a:pt x="60" y="0"/>
                    <a:pt x="0" y="72"/>
                    <a:pt x="0" y="143"/>
                  </a:cubicBezTo>
                  <a:lnTo>
                    <a:pt x="0" y="310"/>
                  </a:lnTo>
                  <a:cubicBezTo>
                    <a:pt x="0" y="393"/>
                    <a:pt x="72" y="453"/>
                    <a:pt x="155" y="453"/>
                  </a:cubicBezTo>
                  <a:cubicBezTo>
                    <a:pt x="227" y="453"/>
                    <a:pt x="298" y="381"/>
                    <a:pt x="298" y="310"/>
                  </a:cubicBezTo>
                  <a:lnTo>
                    <a:pt x="298" y="143"/>
                  </a:lnTo>
                  <a:cubicBezTo>
                    <a:pt x="298" y="72"/>
                    <a:pt x="23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3" name="Google Shape;15123;p59"/>
            <p:cNvSpPr/>
            <p:nvPr/>
          </p:nvSpPr>
          <p:spPr>
            <a:xfrm>
              <a:off x="7678548" y="2907507"/>
              <a:ext cx="9463" cy="14385"/>
            </a:xfrm>
            <a:custGeom>
              <a:rect b="b" l="l" r="r" t="t"/>
              <a:pathLst>
                <a:path extrusionOk="0" h="453" w="298">
                  <a:moveTo>
                    <a:pt x="143" y="0"/>
                  </a:moveTo>
                  <a:cubicBezTo>
                    <a:pt x="60" y="0"/>
                    <a:pt x="0" y="72"/>
                    <a:pt x="0" y="143"/>
                  </a:cubicBezTo>
                  <a:lnTo>
                    <a:pt x="0" y="310"/>
                  </a:lnTo>
                  <a:cubicBezTo>
                    <a:pt x="0" y="393"/>
                    <a:pt x="72" y="453"/>
                    <a:pt x="143" y="453"/>
                  </a:cubicBezTo>
                  <a:cubicBezTo>
                    <a:pt x="214" y="453"/>
                    <a:pt x="298" y="381"/>
                    <a:pt x="298" y="310"/>
                  </a:cubicBezTo>
                  <a:lnTo>
                    <a:pt x="298" y="143"/>
                  </a:lnTo>
                  <a:cubicBezTo>
                    <a:pt x="298" y="72"/>
                    <a:pt x="238"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4" name="Google Shape;15124;p59"/>
            <p:cNvSpPr/>
            <p:nvPr/>
          </p:nvSpPr>
          <p:spPr>
            <a:xfrm>
              <a:off x="7632408" y="2943136"/>
              <a:ext cx="40869" cy="14671"/>
            </a:xfrm>
            <a:custGeom>
              <a:rect b="b" l="l" r="r" t="t"/>
              <a:pathLst>
                <a:path extrusionOk="0" h="462" w="1287">
                  <a:moveTo>
                    <a:pt x="167" y="0"/>
                  </a:moveTo>
                  <a:cubicBezTo>
                    <a:pt x="129" y="0"/>
                    <a:pt x="90" y="15"/>
                    <a:pt x="60" y="45"/>
                  </a:cubicBezTo>
                  <a:cubicBezTo>
                    <a:pt x="1" y="104"/>
                    <a:pt x="1" y="200"/>
                    <a:pt x="60" y="259"/>
                  </a:cubicBezTo>
                  <a:cubicBezTo>
                    <a:pt x="203" y="390"/>
                    <a:pt x="417" y="462"/>
                    <a:pt x="655" y="462"/>
                  </a:cubicBezTo>
                  <a:cubicBezTo>
                    <a:pt x="893" y="462"/>
                    <a:pt x="1120" y="390"/>
                    <a:pt x="1251" y="259"/>
                  </a:cubicBezTo>
                  <a:cubicBezTo>
                    <a:pt x="1286" y="212"/>
                    <a:pt x="1286" y="104"/>
                    <a:pt x="1227" y="45"/>
                  </a:cubicBezTo>
                  <a:cubicBezTo>
                    <a:pt x="1197" y="15"/>
                    <a:pt x="1158" y="0"/>
                    <a:pt x="1120" y="0"/>
                  </a:cubicBezTo>
                  <a:cubicBezTo>
                    <a:pt x="1081" y="0"/>
                    <a:pt x="1042" y="15"/>
                    <a:pt x="1013" y="45"/>
                  </a:cubicBezTo>
                  <a:cubicBezTo>
                    <a:pt x="953" y="104"/>
                    <a:pt x="822" y="164"/>
                    <a:pt x="643" y="164"/>
                  </a:cubicBezTo>
                  <a:cubicBezTo>
                    <a:pt x="465" y="164"/>
                    <a:pt x="322" y="104"/>
                    <a:pt x="274" y="45"/>
                  </a:cubicBezTo>
                  <a:cubicBezTo>
                    <a:pt x="245"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5" name="Google Shape;15125;p59"/>
            <p:cNvSpPr/>
            <p:nvPr/>
          </p:nvSpPr>
          <p:spPr>
            <a:xfrm>
              <a:off x="7530697" y="2790299"/>
              <a:ext cx="244291" cy="326314"/>
            </a:xfrm>
            <a:custGeom>
              <a:rect b="b" l="l" r="r" t="t"/>
              <a:pathLst>
                <a:path extrusionOk="0" h="10276" w="7693">
                  <a:moveTo>
                    <a:pt x="3846" y="298"/>
                  </a:moveTo>
                  <a:cubicBezTo>
                    <a:pt x="5275" y="298"/>
                    <a:pt x="6442" y="1453"/>
                    <a:pt x="6442" y="2882"/>
                  </a:cubicBezTo>
                  <a:lnTo>
                    <a:pt x="6442" y="4013"/>
                  </a:lnTo>
                  <a:cubicBezTo>
                    <a:pt x="6442" y="4846"/>
                    <a:pt x="6633" y="5489"/>
                    <a:pt x="6799" y="5870"/>
                  </a:cubicBezTo>
                  <a:cubicBezTo>
                    <a:pt x="6811" y="5918"/>
                    <a:pt x="6811" y="5965"/>
                    <a:pt x="6799" y="6001"/>
                  </a:cubicBezTo>
                  <a:cubicBezTo>
                    <a:pt x="6775" y="6049"/>
                    <a:pt x="6752" y="6084"/>
                    <a:pt x="6704" y="6096"/>
                  </a:cubicBezTo>
                  <a:cubicBezTo>
                    <a:pt x="6359" y="6227"/>
                    <a:pt x="5692" y="6489"/>
                    <a:pt x="4978" y="6632"/>
                  </a:cubicBezTo>
                  <a:lnTo>
                    <a:pt x="4978" y="6132"/>
                  </a:lnTo>
                  <a:cubicBezTo>
                    <a:pt x="5644" y="5739"/>
                    <a:pt x="6109" y="5013"/>
                    <a:pt x="6109" y="4179"/>
                  </a:cubicBezTo>
                  <a:lnTo>
                    <a:pt x="6109" y="3536"/>
                  </a:lnTo>
                  <a:cubicBezTo>
                    <a:pt x="6109" y="3108"/>
                    <a:pt x="5751" y="2751"/>
                    <a:pt x="5323" y="2751"/>
                  </a:cubicBezTo>
                  <a:lnTo>
                    <a:pt x="5073" y="2751"/>
                  </a:lnTo>
                  <a:lnTo>
                    <a:pt x="4311" y="1989"/>
                  </a:lnTo>
                  <a:cubicBezTo>
                    <a:pt x="4282" y="1960"/>
                    <a:pt x="4249" y="1944"/>
                    <a:pt x="4214" y="1944"/>
                  </a:cubicBezTo>
                  <a:cubicBezTo>
                    <a:pt x="4191" y="1944"/>
                    <a:pt x="4168" y="1951"/>
                    <a:pt x="4144" y="1965"/>
                  </a:cubicBezTo>
                  <a:cubicBezTo>
                    <a:pt x="4085" y="1989"/>
                    <a:pt x="4061" y="2036"/>
                    <a:pt x="4061" y="2096"/>
                  </a:cubicBezTo>
                  <a:lnTo>
                    <a:pt x="4061" y="2751"/>
                  </a:lnTo>
                  <a:lnTo>
                    <a:pt x="3239" y="2751"/>
                  </a:lnTo>
                  <a:cubicBezTo>
                    <a:pt x="3144" y="2751"/>
                    <a:pt x="3084" y="2822"/>
                    <a:pt x="3084" y="2893"/>
                  </a:cubicBezTo>
                  <a:cubicBezTo>
                    <a:pt x="3084" y="2965"/>
                    <a:pt x="3168" y="3048"/>
                    <a:pt x="3239" y="3048"/>
                  </a:cubicBezTo>
                  <a:lnTo>
                    <a:pt x="4204" y="3048"/>
                  </a:lnTo>
                  <a:cubicBezTo>
                    <a:pt x="4299" y="3048"/>
                    <a:pt x="4358" y="2965"/>
                    <a:pt x="4358" y="2893"/>
                  </a:cubicBezTo>
                  <a:lnTo>
                    <a:pt x="4358" y="2453"/>
                  </a:lnTo>
                  <a:lnTo>
                    <a:pt x="4906" y="3001"/>
                  </a:lnTo>
                  <a:cubicBezTo>
                    <a:pt x="4930" y="3024"/>
                    <a:pt x="4966" y="3048"/>
                    <a:pt x="5013" y="3048"/>
                  </a:cubicBezTo>
                  <a:lnTo>
                    <a:pt x="5335" y="3048"/>
                  </a:lnTo>
                  <a:cubicBezTo>
                    <a:pt x="5609" y="3048"/>
                    <a:pt x="5823" y="3263"/>
                    <a:pt x="5823" y="3536"/>
                  </a:cubicBezTo>
                  <a:lnTo>
                    <a:pt x="5823" y="4179"/>
                  </a:lnTo>
                  <a:cubicBezTo>
                    <a:pt x="5823" y="5251"/>
                    <a:pt x="4954" y="6132"/>
                    <a:pt x="3882" y="6132"/>
                  </a:cubicBezTo>
                  <a:cubicBezTo>
                    <a:pt x="2811" y="6132"/>
                    <a:pt x="1930" y="5251"/>
                    <a:pt x="1930" y="4179"/>
                  </a:cubicBezTo>
                  <a:lnTo>
                    <a:pt x="1930" y="3536"/>
                  </a:lnTo>
                  <a:cubicBezTo>
                    <a:pt x="1930" y="3263"/>
                    <a:pt x="2156" y="3048"/>
                    <a:pt x="2418" y="3048"/>
                  </a:cubicBezTo>
                  <a:lnTo>
                    <a:pt x="2584" y="3048"/>
                  </a:lnTo>
                  <a:cubicBezTo>
                    <a:pt x="2668" y="3048"/>
                    <a:pt x="2727" y="2965"/>
                    <a:pt x="2727" y="2893"/>
                  </a:cubicBezTo>
                  <a:cubicBezTo>
                    <a:pt x="2727" y="2822"/>
                    <a:pt x="2656" y="2751"/>
                    <a:pt x="2584" y="2751"/>
                  </a:cubicBezTo>
                  <a:lnTo>
                    <a:pt x="2418" y="2751"/>
                  </a:lnTo>
                  <a:cubicBezTo>
                    <a:pt x="1989" y="2751"/>
                    <a:pt x="1632" y="3108"/>
                    <a:pt x="1632" y="3536"/>
                  </a:cubicBezTo>
                  <a:lnTo>
                    <a:pt x="1632" y="4179"/>
                  </a:lnTo>
                  <a:cubicBezTo>
                    <a:pt x="1632" y="5013"/>
                    <a:pt x="2096" y="5739"/>
                    <a:pt x="2763" y="6132"/>
                  </a:cubicBezTo>
                  <a:lnTo>
                    <a:pt x="2763" y="6632"/>
                  </a:lnTo>
                  <a:cubicBezTo>
                    <a:pt x="2001" y="6465"/>
                    <a:pt x="1334" y="6227"/>
                    <a:pt x="989" y="6096"/>
                  </a:cubicBezTo>
                  <a:cubicBezTo>
                    <a:pt x="941" y="6084"/>
                    <a:pt x="918" y="6049"/>
                    <a:pt x="906" y="6001"/>
                  </a:cubicBezTo>
                  <a:cubicBezTo>
                    <a:pt x="882" y="5965"/>
                    <a:pt x="882" y="5918"/>
                    <a:pt x="906" y="5870"/>
                  </a:cubicBezTo>
                  <a:cubicBezTo>
                    <a:pt x="1060" y="5489"/>
                    <a:pt x="1263" y="4846"/>
                    <a:pt x="1263" y="4013"/>
                  </a:cubicBezTo>
                  <a:lnTo>
                    <a:pt x="1263" y="2882"/>
                  </a:lnTo>
                  <a:cubicBezTo>
                    <a:pt x="1263" y="1453"/>
                    <a:pt x="2418" y="298"/>
                    <a:pt x="3846" y="298"/>
                  </a:cubicBezTo>
                  <a:close/>
                  <a:moveTo>
                    <a:pt x="4632" y="6275"/>
                  </a:moveTo>
                  <a:lnTo>
                    <a:pt x="4632" y="6787"/>
                  </a:lnTo>
                  <a:cubicBezTo>
                    <a:pt x="4632" y="7025"/>
                    <a:pt x="4739" y="7239"/>
                    <a:pt x="4918" y="7394"/>
                  </a:cubicBezTo>
                  <a:cubicBezTo>
                    <a:pt x="4894" y="7442"/>
                    <a:pt x="4858" y="7477"/>
                    <a:pt x="4835" y="7513"/>
                  </a:cubicBezTo>
                  <a:cubicBezTo>
                    <a:pt x="4787" y="7573"/>
                    <a:pt x="4787" y="7680"/>
                    <a:pt x="4858" y="7715"/>
                  </a:cubicBezTo>
                  <a:cubicBezTo>
                    <a:pt x="4894" y="7739"/>
                    <a:pt x="4918" y="7751"/>
                    <a:pt x="4954" y="7751"/>
                  </a:cubicBezTo>
                  <a:cubicBezTo>
                    <a:pt x="4989" y="7751"/>
                    <a:pt x="5037" y="7739"/>
                    <a:pt x="5073" y="7692"/>
                  </a:cubicBezTo>
                  <a:cubicBezTo>
                    <a:pt x="5109" y="7632"/>
                    <a:pt x="5156" y="7584"/>
                    <a:pt x="5192" y="7525"/>
                  </a:cubicBezTo>
                  <a:lnTo>
                    <a:pt x="5525" y="7644"/>
                  </a:lnTo>
                  <a:cubicBezTo>
                    <a:pt x="4918" y="8573"/>
                    <a:pt x="4299" y="8894"/>
                    <a:pt x="3882" y="9001"/>
                  </a:cubicBezTo>
                  <a:cubicBezTo>
                    <a:pt x="3864" y="9007"/>
                    <a:pt x="3849" y="9010"/>
                    <a:pt x="3835" y="9010"/>
                  </a:cubicBezTo>
                  <a:cubicBezTo>
                    <a:pt x="3820" y="9010"/>
                    <a:pt x="3805" y="9007"/>
                    <a:pt x="3787" y="9001"/>
                  </a:cubicBezTo>
                  <a:cubicBezTo>
                    <a:pt x="3370" y="8882"/>
                    <a:pt x="2751" y="8549"/>
                    <a:pt x="2120" y="7644"/>
                  </a:cubicBezTo>
                  <a:lnTo>
                    <a:pt x="2465" y="7525"/>
                  </a:lnTo>
                  <a:cubicBezTo>
                    <a:pt x="2763" y="7942"/>
                    <a:pt x="3204" y="8442"/>
                    <a:pt x="3787" y="8644"/>
                  </a:cubicBezTo>
                  <a:cubicBezTo>
                    <a:pt x="3799" y="8644"/>
                    <a:pt x="3823" y="8656"/>
                    <a:pt x="3835" y="8656"/>
                  </a:cubicBezTo>
                  <a:cubicBezTo>
                    <a:pt x="3846" y="8656"/>
                    <a:pt x="3858" y="8656"/>
                    <a:pt x="3882" y="8644"/>
                  </a:cubicBezTo>
                  <a:cubicBezTo>
                    <a:pt x="4144" y="8549"/>
                    <a:pt x="4418" y="8382"/>
                    <a:pt x="4668" y="8132"/>
                  </a:cubicBezTo>
                  <a:cubicBezTo>
                    <a:pt x="4728" y="8073"/>
                    <a:pt x="4728" y="7989"/>
                    <a:pt x="4668" y="7930"/>
                  </a:cubicBezTo>
                  <a:cubicBezTo>
                    <a:pt x="4638" y="7900"/>
                    <a:pt x="4600" y="7885"/>
                    <a:pt x="4561" y="7885"/>
                  </a:cubicBezTo>
                  <a:cubicBezTo>
                    <a:pt x="4522" y="7885"/>
                    <a:pt x="4483" y="7900"/>
                    <a:pt x="4454" y="7930"/>
                  </a:cubicBezTo>
                  <a:cubicBezTo>
                    <a:pt x="4251" y="8120"/>
                    <a:pt x="4025" y="8275"/>
                    <a:pt x="3823" y="8346"/>
                  </a:cubicBezTo>
                  <a:cubicBezTo>
                    <a:pt x="3358" y="8168"/>
                    <a:pt x="2965" y="7751"/>
                    <a:pt x="2715" y="7394"/>
                  </a:cubicBezTo>
                  <a:cubicBezTo>
                    <a:pt x="2894" y="7239"/>
                    <a:pt x="3001" y="7025"/>
                    <a:pt x="3001" y="6787"/>
                  </a:cubicBezTo>
                  <a:lnTo>
                    <a:pt x="3001" y="6275"/>
                  </a:lnTo>
                  <a:cubicBezTo>
                    <a:pt x="3251" y="6382"/>
                    <a:pt x="3525" y="6430"/>
                    <a:pt x="3823" y="6430"/>
                  </a:cubicBezTo>
                  <a:cubicBezTo>
                    <a:pt x="4120" y="6430"/>
                    <a:pt x="4382" y="6370"/>
                    <a:pt x="4632" y="6275"/>
                  </a:cubicBezTo>
                  <a:close/>
                  <a:moveTo>
                    <a:pt x="3846" y="0"/>
                  </a:moveTo>
                  <a:cubicBezTo>
                    <a:pt x="2251" y="0"/>
                    <a:pt x="953" y="1286"/>
                    <a:pt x="953" y="2882"/>
                  </a:cubicBezTo>
                  <a:lnTo>
                    <a:pt x="953" y="4013"/>
                  </a:lnTo>
                  <a:cubicBezTo>
                    <a:pt x="953" y="4846"/>
                    <a:pt x="751" y="5453"/>
                    <a:pt x="632" y="5775"/>
                  </a:cubicBezTo>
                  <a:cubicBezTo>
                    <a:pt x="584" y="5894"/>
                    <a:pt x="584" y="6013"/>
                    <a:pt x="632" y="6132"/>
                  </a:cubicBezTo>
                  <a:cubicBezTo>
                    <a:pt x="679" y="6251"/>
                    <a:pt x="775" y="6334"/>
                    <a:pt x="894" y="6382"/>
                  </a:cubicBezTo>
                  <a:cubicBezTo>
                    <a:pt x="1251" y="6525"/>
                    <a:pt x="1965" y="6787"/>
                    <a:pt x="2715" y="6930"/>
                  </a:cubicBezTo>
                  <a:cubicBezTo>
                    <a:pt x="2668" y="7084"/>
                    <a:pt x="2549" y="7180"/>
                    <a:pt x="2418" y="7239"/>
                  </a:cubicBezTo>
                  <a:lnTo>
                    <a:pt x="751" y="7823"/>
                  </a:lnTo>
                  <a:cubicBezTo>
                    <a:pt x="298" y="7989"/>
                    <a:pt x="1" y="8406"/>
                    <a:pt x="1" y="8882"/>
                  </a:cubicBezTo>
                  <a:lnTo>
                    <a:pt x="1" y="10132"/>
                  </a:lnTo>
                  <a:cubicBezTo>
                    <a:pt x="1" y="10216"/>
                    <a:pt x="84" y="10275"/>
                    <a:pt x="156" y="10275"/>
                  </a:cubicBezTo>
                  <a:cubicBezTo>
                    <a:pt x="227" y="10275"/>
                    <a:pt x="298" y="10204"/>
                    <a:pt x="298" y="10132"/>
                  </a:cubicBezTo>
                  <a:lnTo>
                    <a:pt x="298" y="8882"/>
                  </a:lnTo>
                  <a:cubicBezTo>
                    <a:pt x="298" y="8775"/>
                    <a:pt x="322" y="8692"/>
                    <a:pt x="358" y="8597"/>
                  </a:cubicBezTo>
                  <a:lnTo>
                    <a:pt x="1120" y="9251"/>
                  </a:lnTo>
                  <a:cubicBezTo>
                    <a:pt x="1227" y="9347"/>
                    <a:pt x="1299" y="9478"/>
                    <a:pt x="1299" y="9620"/>
                  </a:cubicBezTo>
                  <a:lnTo>
                    <a:pt x="1299" y="10132"/>
                  </a:lnTo>
                  <a:cubicBezTo>
                    <a:pt x="1299" y="10216"/>
                    <a:pt x="1370" y="10275"/>
                    <a:pt x="1453" y="10275"/>
                  </a:cubicBezTo>
                  <a:cubicBezTo>
                    <a:pt x="1525" y="10275"/>
                    <a:pt x="1596" y="10204"/>
                    <a:pt x="1596" y="10132"/>
                  </a:cubicBezTo>
                  <a:lnTo>
                    <a:pt x="1596" y="9609"/>
                  </a:lnTo>
                  <a:cubicBezTo>
                    <a:pt x="1596" y="9370"/>
                    <a:pt x="1489" y="9168"/>
                    <a:pt x="1310" y="9001"/>
                  </a:cubicBezTo>
                  <a:lnTo>
                    <a:pt x="513" y="8311"/>
                  </a:lnTo>
                  <a:cubicBezTo>
                    <a:pt x="596" y="8216"/>
                    <a:pt x="715" y="8132"/>
                    <a:pt x="834" y="8085"/>
                  </a:cubicBezTo>
                  <a:lnTo>
                    <a:pt x="1846" y="7739"/>
                  </a:lnTo>
                  <a:cubicBezTo>
                    <a:pt x="2537" y="8775"/>
                    <a:pt x="3251" y="9144"/>
                    <a:pt x="3727" y="9275"/>
                  </a:cubicBezTo>
                  <a:cubicBezTo>
                    <a:pt x="3775" y="9299"/>
                    <a:pt x="3799" y="9299"/>
                    <a:pt x="3846" y="9299"/>
                  </a:cubicBezTo>
                  <a:cubicBezTo>
                    <a:pt x="3894" y="9299"/>
                    <a:pt x="3930" y="9299"/>
                    <a:pt x="3966" y="9275"/>
                  </a:cubicBezTo>
                  <a:cubicBezTo>
                    <a:pt x="4442" y="9144"/>
                    <a:pt x="5156" y="8775"/>
                    <a:pt x="5835" y="7739"/>
                  </a:cubicBezTo>
                  <a:lnTo>
                    <a:pt x="6847" y="8085"/>
                  </a:lnTo>
                  <a:cubicBezTo>
                    <a:pt x="6990" y="8132"/>
                    <a:pt x="7085" y="8216"/>
                    <a:pt x="7180" y="8311"/>
                  </a:cubicBezTo>
                  <a:lnTo>
                    <a:pt x="6371" y="9001"/>
                  </a:lnTo>
                  <a:cubicBezTo>
                    <a:pt x="6192" y="9144"/>
                    <a:pt x="6097" y="9370"/>
                    <a:pt x="6097" y="9609"/>
                  </a:cubicBezTo>
                  <a:lnTo>
                    <a:pt x="6097" y="10120"/>
                  </a:lnTo>
                  <a:cubicBezTo>
                    <a:pt x="6097" y="10204"/>
                    <a:pt x="6168" y="10263"/>
                    <a:pt x="6240" y="10263"/>
                  </a:cubicBezTo>
                  <a:cubicBezTo>
                    <a:pt x="6311" y="10263"/>
                    <a:pt x="6394" y="10192"/>
                    <a:pt x="6394" y="10120"/>
                  </a:cubicBezTo>
                  <a:lnTo>
                    <a:pt x="6394" y="9609"/>
                  </a:lnTo>
                  <a:cubicBezTo>
                    <a:pt x="6394" y="9466"/>
                    <a:pt x="6454" y="9323"/>
                    <a:pt x="6573" y="9239"/>
                  </a:cubicBezTo>
                  <a:lnTo>
                    <a:pt x="7323" y="8585"/>
                  </a:lnTo>
                  <a:cubicBezTo>
                    <a:pt x="7359" y="8668"/>
                    <a:pt x="7383" y="8775"/>
                    <a:pt x="7383" y="8870"/>
                  </a:cubicBezTo>
                  <a:lnTo>
                    <a:pt x="7383" y="10120"/>
                  </a:lnTo>
                  <a:cubicBezTo>
                    <a:pt x="7383" y="10204"/>
                    <a:pt x="7466" y="10263"/>
                    <a:pt x="7537" y="10263"/>
                  </a:cubicBezTo>
                  <a:cubicBezTo>
                    <a:pt x="7609" y="10263"/>
                    <a:pt x="7680" y="10192"/>
                    <a:pt x="7680" y="10120"/>
                  </a:cubicBezTo>
                  <a:lnTo>
                    <a:pt x="7680" y="8870"/>
                  </a:lnTo>
                  <a:cubicBezTo>
                    <a:pt x="7692" y="8406"/>
                    <a:pt x="7395" y="7977"/>
                    <a:pt x="6942" y="7823"/>
                  </a:cubicBezTo>
                  <a:lnTo>
                    <a:pt x="5275" y="7239"/>
                  </a:lnTo>
                  <a:cubicBezTo>
                    <a:pt x="5132" y="7203"/>
                    <a:pt x="5025" y="7084"/>
                    <a:pt x="4978" y="6930"/>
                  </a:cubicBezTo>
                  <a:cubicBezTo>
                    <a:pt x="5740" y="6787"/>
                    <a:pt x="6442" y="6513"/>
                    <a:pt x="6799" y="6382"/>
                  </a:cubicBezTo>
                  <a:cubicBezTo>
                    <a:pt x="6918" y="6334"/>
                    <a:pt x="7002" y="6251"/>
                    <a:pt x="7061" y="6132"/>
                  </a:cubicBezTo>
                  <a:cubicBezTo>
                    <a:pt x="7109" y="6013"/>
                    <a:pt x="7109" y="5894"/>
                    <a:pt x="7061" y="5775"/>
                  </a:cubicBezTo>
                  <a:cubicBezTo>
                    <a:pt x="6942" y="5477"/>
                    <a:pt x="6740" y="4846"/>
                    <a:pt x="6740" y="4013"/>
                  </a:cubicBezTo>
                  <a:lnTo>
                    <a:pt x="6740" y="2882"/>
                  </a:lnTo>
                  <a:cubicBezTo>
                    <a:pt x="6740" y="1286"/>
                    <a:pt x="5442" y="0"/>
                    <a:pt x="3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6" name="Google Shape;15126;p59"/>
            <p:cNvSpPr/>
            <p:nvPr/>
          </p:nvSpPr>
          <p:spPr>
            <a:xfrm>
              <a:off x="7611608" y="2891630"/>
              <a:ext cx="20069" cy="9463"/>
            </a:xfrm>
            <a:custGeom>
              <a:rect b="b" l="l" r="r" t="t"/>
              <a:pathLst>
                <a:path extrusionOk="0" h="298" w="632">
                  <a:moveTo>
                    <a:pt x="155" y="0"/>
                  </a:moveTo>
                  <a:cubicBezTo>
                    <a:pt x="60" y="0"/>
                    <a:pt x="1" y="83"/>
                    <a:pt x="1" y="155"/>
                  </a:cubicBezTo>
                  <a:cubicBezTo>
                    <a:pt x="1" y="226"/>
                    <a:pt x="84" y="298"/>
                    <a:pt x="155" y="298"/>
                  </a:cubicBezTo>
                  <a:lnTo>
                    <a:pt x="477" y="298"/>
                  </a:lnTo>
                  <a:cubicBezTo>
                    <a:pt x="572" y="298"/>
                    <a:pt x="632" y="226"/>
                    <a:pt x="632" y="155"/>
                  </a:cubicBezTo>
                  <a:cubicBezTo>
                    <a:pt x="632" y="83"/>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7" name="Google Shape;15127;p59"/>
            <p:cNvSpPr/>
            <p:nvPr/>
          </p:nvSpPr>
          <p:spPr>
            <a:xfrm>
              <a:off x="7673245" y="2891630"/>
              <a:ext cx="19688" cy="9463"/>
            </a:xfrm>
            <a:custGeom>
              <a:rect b="b" l="l" r="r" t="t"/>
              <a:pathLst>
                <a:path extrusionOk="0" h="298" w="620">
                  <a:moveTo>
                    <a:pt x="143" y="0"/>
                  </a:moveTo>
                  <a:cubicBezTo>
                    <a:pt x="60" y="0"/>
                    <a:pt x="0" y="83"/>
                    <a:pt x="0" y="155"/>
                  </a:cubicBezTo>
                  <a:cubicBezTo>
                    <a:pt x="0" y="226"/>
                    <a:pt x="72" y="298"/>
                    <a:pt x="143" y="298"/>
                  </a:cubicBezTo>
                  <a:lnTo>
                    <a:pt x="477" y="298"/>
                  </a:lnTo>
                  <a:cubicBezTo>
                    <a:pt x="560" y="298"/>
                    <a:pt x="620" y="226"/>
                    <a:pt x="620" y="155"/>
                  </a:cubicBezTo>
                  <a:cubicBezTo>
                    <a:pt x="620" y="83"/>
                    <a:pt x="548"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28" name="Google Shape;15128;p59"/>
          <p:cNvGrpSpPr/>
          <p:nvPr/>
        </p:nvGrpSpPr>
        <p:grpSpPr>
          <a:xfrm>
            <a:off x="7968499" y="2832248"/>
            <a:ext cx="332348" cy="283985"/>
            <a:chOff x="7988191" y="2832248"/>
            <a:chExt cx="332348" cy="283985"/>
          </a:xfrm>
        </p:grpSpPr>
        <p:sp>
          <p:nvSpPr>
            <p:cNvPr id="15129" name="Google Shape;15129;p59"/>
            <p:cNvSpPr/>
            <p:nvPr/>
          </p:nvSpPr>
          <p:spPr>
            <a:xfrm>
              <a:off x="8046398" y="2894646"/>
              <a:ext cx="40869" cy="45759"/>
            </a:xfrm>
            <a:custGeom>
              <a:rect b="b" l="l" r="r" t="t"/>
              <a:pathLst>
                <a:path extrusionOk="0" h="1441" w="1287">
                  <a:moveTo>
                    <a:pt x="644" y="0"/>
                  </a:moveTo>
                  <a:cubicBezTo>
                    <a:pt x="287" y="0"/>
                    <a:pt x="1" y="286"/>
                    <a:pt x="1" y="643"/>
                  </a:cubicBezTo>
                  <a:lnTo>
                    <a:pt x="1" y="798"/>
                  </a:lnTo>
                  <a:cubicBezTo>
                    <a:pt x="1" y="1155"/>
                    <a:pt x="287" y="1441"/>
                    <a:pt x="644" y="1441"/>
                  </a:cubicBezTo>
                  <a:cubicBezTo>
                    <a:pt x="1001" y="1441"/>
                    <a:pt x="1287" y="1155"/>
                    <a:pt x="1287" y="798"/>
                  </a:cubicBezTo>
                  <a:lnTo>
                    <a:pt x="1287" y="643"/>
                  </a:lnTo>
                  <a:cubicBezTo>
                    <a:pt x="1287" y="548"/>
                    <a:pt x="1215" y="488"/>
                    <a:pt x="1132" y="488"/>
                  </a:cubicBezTo>
                  <a:cubicBezTo>
                    <a:pt x="1049" y="488"/>
                    <a:pt x="989" y="560"/>
                    <a:pt x="989" y="643"/>
                  </a:cubicBezTo>
                  <a:lnTo>
                    <a:pt x="989" y="798"/>
                  </a:lnTo>
                  <a:cubicBezTo>
                    <a:pt x="989" y="977"/>
                    <a:pt x="834" y="1143"/>
                    <a:pt x="644" y="1143"/>
                  </a:cubicBezTo>
                  <a:cubicBezTo>
                    <a:pt x="453" y="1143"/>
                    <a:pt x="299" y="1000"/>
                    <a:pt x="299" y="798"/>
                  </a:cubicBezTo>
                  <a:lnTo>
                    <a:pt x="299" y="643"/>
                  </a:lnTo>
                  <a:cubicBezTo>
                    <a:pt x="299" y="465"/>
                    <a:pt x="453" y="298"/>
                    <a:pt x="644" y="298"/>
                  </a:cubicBezTo>
                  <a:cubicBezTo>
                    <a:pt x="739" y="298"/>
                    <a:pt x="799" y="227"/>
                    <a:pt x="799" y="143"/>
                  </a:cubicBezTo>
                  <a:cubicBezTo>
                    <a:pt x="799" y="60"/>
                    <a:pt x="715" y="0"/>
                    <a:pt x="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0" name="Google Shape;15130;p59"/>
            <p:cNvSpPr/>
            <p:nvPr/>
          </p:nvSpPr>
          <p:spPr>
            <a:xfrm>
              <a:off x="7988191" y="2832248"/>
              <a:ext cx="332348" cy="283985"/>
            </a:xfrm>
            <a:custGeom>
              <a:rect b="b" l="l" r="r" t="t"/>
              <a:pathLst>
                <a:path extrusionOk="0" h="8943" w="10466">
                  <a:moveTo>
                    <a:pt x="929" y="2942"/>
                  </a:moveTo>
                  <a:lnTo>
                    <a:pt x="929" y="2942"/>
                  </a:lnTo>
                  <a:cubicBezTo>
                    <a:pt x="905" y="3037"/>
                    <a:pt x="881" y="3144"/>
                    <a:pt x="869" y="3227"/>
                  </a:cubicBezTo>
                  <a:cubicBezTo>
                    <a:pt x="858" y="3299"/>
                    <a:pt x="858" y="3358"/>
                    <a:pt x="858" y="3418"/>
                  </a:cubicBezTo>
                  <a:lnTo>
                    <a:pt x="488" y="3120"/>
                  </a:lnTo>
                  <a:lnTo>
                    <a:pt x="929" y="2942"/>
                  </a:lnTo>
                  <a:close/>
                  <a:moveTo>
                    <a:pt x="4156" y="310"/>
                  </a:moveTo>
                  <a:lnTo>
                    <a:pt x="3894" y="668"/>
                  </a:lnTo>
                  <a:cubicBezTo>
                    <a:pt x="3858" y="715"/>
                    <a:pt x="3846" y="763"/>
                    <a:pt x="3858" y="822"/>
                  </a:cubicBezTo>
                  <a:cubicBezTo>
                    <a:pt x="3882" y="882"/>
                    <a:pt x="3917" y="906"/>
                    <a:pt x="3965" y="918"/>
                  </a:cubicBezTo>
                  <a:cubicBezTo>
                    <a:pt x="4608" y="1072"/>
                    <a:pt x="5168" y="1489"/>
                    <a:pt x="5549" y="2084"/>
                  </a:cubicBezTo>
                  <a:cubicBezTo>
                    <a:pt x="5965" y="2751"/>
                    <a:pt x="6418" y="3287"/>
                    <a:pt x="6894" y="3656"/>
                  </a:cubicBezTo>
                  <a:cubicBezTo>
                    <a:pt x="7287" y="3977"/>
                    <a:pt x="7692" y="4168"/>
                    <a:pt x="8085" y="4275"/>
                  </a:cubicBezTo>
                  <a:cubicBezTo>
                    <a:pt x="8288" y="4321"/>
                    <a:pt x="8455" y="4339"/>
                    <a:pt x="8603" y="4339"/>
                  </a:cubicBezTo>
                  <a:cubicBezTo>
                    <a:pt x="8646" y="4339"/>
                    <a:pt x="8687" y="4337"/>
                    <a:pt x="8728" y="4335"/>
                  </a:cubicBezTo>
                  <a:lnTo>
                    <a:pt x="8728" y="4335"/>
                  </a:lnTo>
                  <a:cubicBezTo>
                    <a:pt x="8168" y="4847"/>
                    <a:pt x="7585" y="5204"/>
                    <a:pt x="7037" y="5406"/>
                  </a:cubicBezTo>
                  <a:cubicBezTo>
                    <a:pt x="6732" y="5508"/>
                    <a:pt x="6437" y="5559"/>
                    <a:pt x="6158" y="5559"/>
                  </a:cubicBezTo>
                  <a:cubicBezTo>
                    <a:pt x="5914" y="5559"/>
                    <a:pt x="5682" y="5520"/>
                    <a:pt x="5465" y="5442"/>
                  </a:cubicBezTo>
                  <a:cubicBezTo>
                    <a:pt x="5203" y="5359"/>
                    <a:pt x="4965" y="5204"/>
                    <a:pt x="4775" y="5001"/>
                  </a:cubicBezTo>
                  <a:lnTo>
                    <a:pt x="4775" y="5001"/>
                  </a:lnTo>
                  <a:cubicBezTo>
                    <a:pt x="5001" y="5120"/>
                    <a:pt x="5275" y="5204"/>
                    <a:pt x="5596" y="5228"/>
                  </a:cubicBezTo>
                  <a:cubicBezTo>
                    <a:pt x="5680" y="5228"/>
                    <a:pt x="5751" y="5240"/>
                    <a:pt x="5822" y="5240"/>
                  </a:cubicBezTo>
                  <a:cubicBezTo>
                    <a:pt x="6096" y="5240"/>
                    <a:pt x="6382" y="5204"/>
                    <a:pt x="6644" y="5132"/>
                  </a:cubicBezTo>
                  <a:cubicBezTo>
                    <a:pt x="6715" y="5120"/>
                    <a:pt x="6775" y="5025"/>
                    <a:pt x="6751" y="4954"/>
                  </a:cubicBezTo>
                  <a:cubicBezTo>
                    <a:pt x="6741" y="4893"/>
                    <a:pt x="6671" y="4841"/>
                    <a:pt x="6607" y="4841"/>
                  </a:cubicBezTo>
                  <a:cubicBezTo>
                    <a:pt x="6595" y="4841"/>
                    <a:pt x="6583" y="4843"/>
                    <a:pt x="6573" y="4847"/>
                  </a:cubicBezTo>
                  <a:cubicBezTo>
                    <a:pt x="6317" y="4912"/>
                    <a:pt x="6067" y="4943"/>
                    <a:pt x="5831" y="4943"/>
                  </a:cubicBezTo>
                  <a:cubicBezTo>
                    <a:pt x="5418" y="4943"/>
                    <a:pt x="5052" y="4846"/>
                    <a:pt x="4787" y="4656"/>
                  </a:cubicBezTo>
                  <a:cubicBezTo>
                    <a:pt x="4477" y="4430"/>
                    <a:pt x="4310" y="4097"/>
                    <a:pt x="4263" y="3632"/>
                  </a:cubicBezTo>
                  <a:cubicBezTo>
                    <a:pt x="4310" y="3156"/>
                    <a:pt x="4572" y="2751"/>
                    <a:pt x="5025" y="2501"/>
                  </a:cubicBezTo>
                  <a:cubicBezTo>
                    <a:pt x="5096" y="2453"/>
                    <a:pt x="5120" y="2370"/>
                    <a:pt x="5084" y="2287"/>
                  </a:cubicBezTo>
                  <a:cubicBezTo>
                    <a:pt x="5051" y="2237"/>
                    <a:pt x="4996" y="2211"/>
                    <a:pt x="4941" y="2211"/>
                  </a:cubicBezTo>
                  <a:cubicBezTo>
                    <a:pt x="4916" y="2211"/>
                    <a:pt x="4892" y="2216"/>
                    <a:pt x="4870" y="2227"/>
                  </a:cubicBezTo>
                  <a:cubicBezTo>
                    <a:pt x="4227" y="2584"/>
                    <a:pt x="3906" y="3227"/>
                    <a:pt x="3965" y="3942"/>
                  </a:cubicBezTo>
                  <a:cubicBezTo>
                    <a:pt x="4037" y="4751"/>
                    <a:pt x="4596" y="5442"/>
                    <a:pt x="5382" y="5728"/>
                  </a:cubicBezTo>
                  <a:cubicBezTo>
                    <a:pt x="5631" y="5816"/>
                    <a:pt x="5895" y="5861"/>
                    <a:pt x="6170" y="5861"/>
                  </a:cubicBezTo>
                  <a:cubicBezTo>
                    <a:pt x="6487" y="5861"/>
                    <a:pt x="6818" y="5801"/>
                    <a:pt x="7156" y="5680"/>
                  </a:cubicBezTo>
                  <a:cubicBezTo>
                    <a:pt x="7596" y="5537"/>
                    <a:pt x="8061" y="5263"/>
                    <a:pt x="8525" y="4906"/>
                  </a:cubicBezTo>
                  <a:lnTo>
                    <a:pt x="8549" y="4906"/>
                  </a:lnTo>
                  <a:cubicBezTo>
                    <a:pt x="8694" y="4930"/>
                    <a:pt x="8833" y="4940"/>
                    <a:pt x="8965" y="4940"/>
                  </a:cubicBezTo>
                  <a:cubicBezTo>
                    <a:pt x="9431" y="4940"/>
                    <a:pt x="9813" y="4812"/>
                    <a:pt x="10073" y="4692"/>
                  </a:cubicBezTo>
                  <a:lnTo>
                    <a:pt x="10073" y="4692"/>
                  </a:lnTo>
                  <a:cubicBezTo>
                    <a:pt x="9430" y="6454"/>
                    <a:pt x="7608" y="7668"/>
                    <a:pt x="5572" y="7668"/>
                  </a:cubicBezTo>
                  <a:cubicBezTo>
                    <a:pt x="4179" y="7668"/>
                    <a:pt x="2894" y="7145"/>
                    <a:pt x="2072" y="6216"/>
                  </a:cubicBezTo>
                  <a:cubicBezTo>
                    <a:pt x="1358" y="5430"/>
                    <a:pt x="1060" y="4406"/>
                    <a:pt x="1179" y="3275"/>
                  </a:cubicBezTo>
                  <a:cubicBezTo>
                    <a:pt x="1286" y="2584"/>
                    <a:pt x="1524" y="2013"/>
                    <a:pt x="1881" y="1537"/>
                  </a:cubicBezTo>
                  <a:cubicBezTo>
                    <a:pt x="2167" y="1156"/>
                    <a:pt x="2536" y="858"/>
                    <a:pt x="2989" y="656"/>
                  </a:cubicBezTo>
                  <a:cubicBezTo>
                    <a:pt x="3429" y="441"/>
                    <a:pt x="3882" y="358"/>
                    <a:pt x="4156" y="310"/>
                  </a:cubicBezTo>
                  <a:close/>
                  <a:moveTo>
                    <a:pt x="5644" y="7954"/>
                  </a:moveTo>
                  <a:lnTo>
                    <a:pt x="5322" y="8645"/>
                  </a:lnTo>
                  <a:lnTo>
                    <a:pt x="5013" y="8645"/>
                  </a:lnTo>
                  <a:lnTo>
                    <a:pt x="5346" y="7954"/>
                  </a:lnTo>
                  <a:close/>
                  <a:moveTo>
                    <a:pt x="4422" y="1"/>
                  </a:moveTo>
                  <a:cubicBezTo>
                    <a:pt x="4268" y="1"/>
                    <a:pt x="3580" y="20"/>
                    <a:pt x="2834" y="382"/>
                  </a:cubicBezTo>
                  <a:cubicBezTo>
                    <a:pt x="2346" y="620"/>
                    <a:pt x="1929" y="941"/>
                    <a:pt x="1608" y="1358"/>
                  </a:cubicBezTo>
                  <a:cubicBezTo>
                    <a:pt x="1334" y="1703"/>
                    <a:pt x="1119" y="2108"/>
                    <a:pt x="989" y="2584"/>
                  </a:cubicBezTo>
                  <a:lnTo>
                    <a:pt x="96" y="2965"/>
                  </a:lnTo>
                  <a:cubicBezTo>
                    <a:pt x="48" y="2977"/>
                    <a:pt x="0" y="3025"/>
                    <a:pt x="0" y="3085"/>
                  </a:cubicBezTo>
                  <a:cubicBezTo>
                    <a:pt x="0" y="3144"/>
                    <a:pt x="24" y="3180"/>
                    <a:pt x="60" y="3215"/>
                  </a:cubicBezTo>
                  <a:lnTo>
                    <a:pt x="810" y="3811"/>
                  </a:lnTo>
                  <a:cubicBezTo>
                    <a:pt x="822" y="4811"/>
                    <a:pt x="1155" y="5704"/>
                    <a:pt x="1810" y="6430"/>
                  </a:cubicBezTo>
                  <a:cubicBezTo>
                    <a:pt x="2584" y="7287"/>
                    <a:pt x="3715" y="7823"/>
                    <a:pt x="4977" y="7942"/>
                  </a:cubicBezTo>
                  <a:lnTo>
                    <a:pt x="4620" y="8645"/>
                  </a:lnTo>
                  <a:lnTo>
                    <a:pt x="3739" y="8645"/>
                  </a:lnTo>
                  <a:cubicBezTo>
                    <a:pt x="3656" y="8645"/>
                    <a:pt x="3596" y="8716"/>
                    <a:pt x="3596" y="8799"/>
                  </a:cubicBezTo>
                  <a:cubicBezTo>
                    <a:pt x="3596" y="8871"/>
                    <a:pt x="3667" y="8942"/>
                    <a:pt x="3739" y="8942"/>
                  </a:cubicBezTo>
                  <a:lnTo>
                    <a:pt x="6013" y="8942"/>
                  </a:lnTo>
                  <a:cubicBezTo>
                    <a:pt x="6108" y="8942"/>
                    <a:pt x="6168" y="8871"/>
                    <a:pt x="6168" y="8799"/>
                  </a:cubicBezTo>
                  <a:cubicBezTo>
                    <a:pt x="6168" y="8716"/>
                    <a:pt x="6096" y="8645"/>
                    <a:pt x="6013" y="8645"/>
                  </a:cubicBezTo>
                  <a:lnTo>
                    <a:pt x="5620" y="8645"/>
                  </a:lnTo>
                  <a:lnTo>
                    <a:pt x="5953" y="7954"/>
                  </a:lnTo>
                  <a:cubicBezTo>
                    <a:pt x="6942" y="7883"/>
                    <a:pt x="7882" y="7537"/>
                    <a:pt x="8656" y="6966"/>
                  </a:cubicBezTo>
                  <a:cubicBezTo>
                    <a:pt x="9525" y="6323"/>
                    <a:pt x="10156" y="5418"/>
                    <a:pt x="10406" y="4430"/>
                  </a:cubicBezTo>
                  <a:cubicBezTo>
                    <a:pt x="10466" y="4370"/>
                    <a:pt x="10442" y="4299"/>
                    <a:pt x="10383" y="4275"/>
                  </a:cubicBezTo>
                  <a:cubicBezTo>
                    <a:pt x="10355" y="4259"/>
                    <a:pt x="10327" y="4250"/>
                    <a:pt x="10300" y="4250"/>
                  </a:cubicBezTo>
                  <a:cubicBezTo>
                    <a:pt x="10268" y="4250"/>
                    <a:pt x="10236" y="4262"/>
                    <a:pt x="10204" y="4287"/>
                  </a:cubicBezTo>
                  <a:cubicBezTo>
                    <a:pt x="10204" y="4287"/>
                    <a:pt x="9700" y="4670"/>
                    <a:pt x="8935" y="4670"/>
                  </a:cubicBezTo>
                  <a:cubicBezTo>
                    <a:pt x="8902" y="4670"/>
                    <a:pt x="8868" y="4670"/>
                    <a:pt x="8835" y="4668"/>
                  </a:cubicBezTo>
                  <a:cubicBezTo>
                    <a:pt x="8990" y="4525"/>
                    <a:pt x="9156" y="4370"/>
                    <a:pt x="9323" y="4192"/>
                  </a:cubicBezTo>
                  <a:cubicBezTo>
                    <a:pt x="9371" y="4132"/>
                    <a:pt x="9382" y="4061"/>
                    <a:pt x="9335" y="4001"/>
                  </a:cubicBezTo>
                  <a:cubicBezTo>
                    <a:pt x="9302" y="3961"/>
                    <a:pt x="9259" y="3942"/>
                    <a:pt x="9211" y="3942"/>
                  </a:cubicBezTo>
                  <a:cubicBezTo>
                    <a:pt x="9190" y="3942"/>
                    <a:pt x="9167" y="3946"/>
                    <a:pt x="9144" y="3954"/>
                  </a:cubicBezTo>
                  <a:cubicBezTo>
                    <a:pt x="9144" y="3954"/>
                    <a:pt x="8950" y="4045"/>
                    <a:pt x="8613" y="4045"/>
                  </a:cubicBezTo>
                  <a:cubicBezTo>
                    <a:pt x="8479" y="4045"/>
                    <a:pt x="8321" y="4030"/>
                    <a:pt x="8144" y="3989"/>
                  </a:cubicBezTo>
                  <a:cubicBezTo>
                    <a:pt x="7108" y="3739"/>
                    <a:pt x="6287" y="2739"/>
                    <a:pt x="5775" y="1930"/>
                  </a:cubicBezTo>
                  <a:cubicBezTo>
                    <a:pt x="5406" y="1334"/>
                    <a:pt x="4870" y="906"/>
                    <a:pt x="4227" y="703"/>
                  </a:cubicBezTo>
                  <a:lnTo>
                    <a:pt x="4572" y="251"/>
                  </a:lnTo>
                  <a:cubicBezTo>
                    <a:pt x="4608" y="203"/>
                    <a:pt x="4620" y="144"/>
                    <a:pt x="4584" y="84"/>
                  </a:cubicBezTo>
                  <a:cubicBezTo>
                    <a:pt x="4560" y="48"/>
                    <a:pt x="4513" y="1"/>
                    <a:pt x="4453" y="1"/>
                  </a:cubicBezTo>
                  <a:cubicBezTo>
                    <a:pt x="4451" y="1"/>
                    <a:pt x="4440" y="1"/>
                    <a:pt x="44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1" name="Google Shape;15131;p59"/>
            <p:cNvSpPr/>
            <p:nvPr/>
          </p:nvSpPr>
          <p:spPr>
            <a:xfrm>
              <a:off x="8212381" y="2974320"/>
              <a:ext cx="18577" cy="14861"/>
            </a:xfrm>
            <a:custGeom>
              <a:rect b="b" l="l" r="r" t="t"/>
              <a:pathLst>
                <a:path extrusionOk="0" h="468" w="585">
                  <a:moveTo>
                    <a:pt x="406" y="0"/>
                  </a:moveTo>
                  <a:cubicBezTo>
                    <a:pt x="371" y="0"/>
                    <a:pt x="337" y="12"/>
                    <a:pt x="310" y="39"/>
                  </a:cubicBezTo>
                  <a:cubicBezTo>
                    <a:pt x="275" y="75"/>
                    <a:pt x="191" y="123"/>
                    <a:pt x="108" y="170"/>
                  </a:cubicBezTo>
                  <a:cubicBezTo>
                    <a:pt x="25" y="206"/>
                    <a:pt x="1" y="301"/>
                    <a:pt x="48" y="373"/>
                  </a:cubicBezTo>
                  <a:cubicBezTo>
                    <a:pt x="72" y="432"/>
                    <a:pt x="120" y="468"/>
                    <a:pt x="179" y="468"/>
                  </a:cubicBezTo>
                  <a:cubicBezTo>
                    <a:pt x="215" y="468"/>
                    <a:pt x="227" y="468"/>
                    <a:pt x="251" y="444"/>
                  </a:cubicBezTo>
                  <a:cubicBezTo>
                    <a:pt x="370" y="385"/>
                    <a:pt x="465" y="325"/>
                    <a:pt x="536" y="265"/>
                  </a:cubicBezTo>
                  <a:cubicBezTo>
                    <a:pt x="572" y="218"/>
                    <a:pt x="584" y="111"/>
                    <a:pt x="525" y="51"/>
                  </a:cubicBezTo>
                  <a:cubicBezTo>
                    <a:pt x="492" y="18"/>
                    <a:pt x="448"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132" name="Google Shape;15132;p59"/>
          <p:cNvSpPr/>
          <p:nvPr/>
        </p:nvSpPr>
        <p:spPr>
          <a:xfrm>
            <a:off x="2478726" y="3245126"/>
            <a:ext cx="365627" cy="292273"/>
          </a:xfrm>
          <a:custGeom>
            <a:rect b="b" l="l" r="r" t="t"/>
            <a:pathLst>
              <a:path extrusionOk="0" h="9204" w="11514">
                <a:moveTo>
                  <a:pt x="3727" y="0"/>
                </a:moveTo>
                <a:cubicBezTo>
                  <a:pt x="3156" y="0"/>
                  <a:pt x="2668" y="346"/>
                  <a:pt x="2477" y="870"/>
                </a:cubicBezTo>
                <a:lnTo>
                  <a:pt x="2382" y="870"/>
                </a:lnTo>
                <a:cubicBezTo>
                  <a:pt x="2144" y="870"/>
                  <a:pt x="1906" y="965"/>
                  <a:pt x="1751" y="1143"/>
                </a:cubicBezTo>
                <a:cubicBezTo>
                  <a:pt x="1703" y="1143"/>
                  <a:pt x="1656" y="1131"/>
                  <a:pt x="1608" y="1131"/>
                </a:cubicBezTo>
                <a:cubicBezTo>
                  <a:pt x="1036" y="1131"/>
                  <a:pt x="560" y="1608"/>
                  <a:pt x="560" y="2191"/>
                </a:cubicBezTo>
                <a:cubicBezTo>
                  <a:pt x="560" y="2775"/>
                  <a:pt x="1036" y="3251"/>
                  <a:pt x="1608" y="3251"/>
                </a:cubicBezTo>
                <a:lnTo>
                  <a:pt x="3001" y="3251"/>
                </a:lnTo>
                <a:cubicBezTo>
                  <a:pt x="3096" y="3251"/>
                  <a:pt x="3191" y="3156"/>
                  <a:pt x="3191" y="3048"/>
                </a:cubicBezTo>
                <a:cubicBezTo>
                  <a:pt x="3191" y="2953"/>
                  <a:pt x="3096" y="2858"/>
                  <a:pt x="3001" y="2858"/>
                </a:cubicBezTo>
                <a:lnTo>
                  <a:pt x="1608" y="2858"/>
                </a:lnTo>
                <a:cubicBezTo>
                  <a:pt x="1239" y="2858"/>
                  <a:pt x="941" y="2560"/>
                  <a:pt x="941" y="2191"/>
                </a:cubicBezTo>
                <a:cubicBezTo>
                  <a:pt x="941" y="1822"/>
                  <a:pt x="1239" y="1524"/>
                  <a:pt x="1608" y="1524"/>
                </a:cubicBezTo>
                <a:cubicBezTo>
                  <a:pt x="1667" y="1524"/>
                  <a:pt x="1727" y="1524"/>
                  <a:pt x="1775" y="1536"/>
                </a:cubicBezTo>
                <a:cubicBezTo>
                  <a:pt x="1788" y="1538"/>
                  <a:pt x="1802" y="1539"/>
                  <a:pt x="1816" y="1539"/>
                </a:cubicBezTo>
                <a:cubicBezTo>
                  <a:pt x="1885" y="1539"/>
                  <a:pt x="1949" y="1514"/>
                  <a:pt x="1989" y="1465"/>
                </a:cubicBezTo>
                <a:cubicBezTo>
                  <a:pt x="2072" y="1322"/>
                  <a:pt x="2227" y="1251"/>
                  <a:pt x="2394" y="1251"/>
                </a:cubicBezTo>
                <a:cubicBezTo>
                  <a:pt x="2453" y="1251"/>
                  <a:pt x="2489" y="1262"/>
                  <a:pt x="2548" y="1286"/>
                </a:cubicBezTo>
                <a:cubicBezTo>
                  <a:pt x="2566" y="1291"/>
                  <a:pt x="2585" y="1293"/>
                  <a:pt x="2604" y="1293"/>
                </a:cubicBezTo>
                <a:cubicBezTo>
                  <a:pt x="2638" y="1293"/>
                  <a:pt x="2673" y="1285"/>
                  <a:pt x="2703" y="1262"/>
                </a:cubicBezTo>
                <a:cubicBezTo>
                  <a:pt x="2751" y="1239"/>
                  <a:pt x="2775" y="1191"/>
                  <a:pt x="2787" y="1143"/>
                </a:cubicBezTo>
                <a:cubicBezTo>
                  <a:pt x="2894" y="715"/>
                  <a:pt x="3263" y="405"/>
                  <a:pt x="3715" y="405"/>
                </a:cubicBezTo>
                <a:cubicBezTo>
                  <a:pt x="4239" y="405"/>
                  <a:pt x="4668" y="834"/>
                  <a:pt x="4668" y="1358"/>
                </a:cubicBezTo>
                <a:lnTo>
                  <a:pt x="4668" y="1382"/>
                </a:lnTo>
                <a:lnTo>
                  <a:pt x="4668" y="1405"/>
                </a:lnTo>
                <a:cubicBezTo>
                  <a:pt x="4668" y="1465"/>
                  <a:pt x="4692" y="1524"/>
                  <a:pt x="4739" y="1560"/>
                </a:cubicBezTo>
                <a:cubicBezTo>
                  <a:pt x="4771" y="1592"/>
                  <a:pt x="4813" y="1602"/>
                  <a:pt x="4856" y="1602"/>
                </a:cubicBezTo>
                <a:cubicBezTo>
                  <a:pt x="4877" y="1602"/>
                  <a:pt x="4898" y="1600"/>
                  <a:pt x="4918" y="1596"/>
                </a:cubicBezTo>
                <a:cubicBezTo>
                  <a:pt x="4977" y="1584"/>
                  <a:pt x="5049" y="1560"/>
                  <a:pt x="5108" y="1560"/>
                </a:cubicBezTo>
                <a:cubicBezTo>
                  <a:pt x="5311" y="1560"/>
                  <a:pt x="5489" y="1655"/>
                  <a:pt x="5620" y="1786"/>
                </a:cubicBezTo>
                <a:cubicBezTo>
                  <a:pt x="5620" y="1786"/>
                  <a:pt x="5608" y="1786"/>
                  <a:pt x="5608" y="1798"/>
                </a:cubicBezTo>
                <a:cubicBezTo>
                  <a:pt x="5585" y="1798"/>
                  <a:pt x="5573" y="1822"/>
                  <a:pt x="5573" y="1822"/>
                </a:cubicBezTo>
                <a:cubicBezTo>
                  <a:pt x="5561" y="1834"/>
                  <a:pt x="5525" y="1834"/>
                  <a:pt x="5513" y="1846"/>
                </a:cubicBezTo>
                <a:cubicBezTo>
                  <a:pt x="5477" y="1858"/>
                  <a:pt x="5466" y="1858"/>
                  <a:pt x="5454" y="1882"/>
                </a:cubicBezTo>
                <a:cubicBezTo>
                  <a:pt x="5442" y="1882"/>
                  <a:pt x="5442" y="1882"/>
                  <a:pt x="5430" y="1893"/>
                </a:cubicBezTo>
                <a:cubicBezTo>
                  <a:pt x="5239" y="1989"/>
                  <a:pt x="5085" y="2084"/>
                  <a:pt x="4930" y="2203"/>
                </a:cubicBezTo>
                <a:cubicBezTo>
                  <a:pt x="4727" y="2370"/>
                  <a:pt x="4549" y="2584"/>
                  <a:pt x="4394" y="2786"/>
                </a:cubicBezTo>
                <a:cubicBezTo>
                  <a:pt x="4394" y="2798"/>
                  <a:pt x="4382" y="2798"/>
                  <a:pt x="4382" y="2822"/>
                </a:cubicBezTo>
                <a:cubicBezTo>
                  <a:pt x="4370" y="2834"/>
                  <a:pt x="4346" y="2858"/>
                  <a:pt x="4346" y="2882"/>
                </a:cubicBezTo>
                <a:cubicBezTo>
                  <a:pt x="4346" y="2882"/>
                  <a:pt x="4346" y="2894"/>
                  <a:pt x="4334" y="2894"/>
                </a:cubicBezTo>
                <a:lnTo>
                  <a:pt x="3584" y="2894"/>
                </a:lnTo>
                <a:cubicBezTo>
                  <a:pt x="3477" y="2894"/>
                  <a:pt x="3382" y="2977"/>
                  <a:pt x="3382" y="3084"/>
                </a:cubicBezTo>
                <a:cubicBezTo>
                  <a:pt x="3382" y="3191"/>
                  <a:pt x="3477" y="3275"/>
                  <a:pt x="3584" y="3275"/>
                </a:cubicBezTo>
                <a:lnTo>
                  <a:pt x="4096" y="3275"/>
                </a:lnTo>
                <a:cubicBezTo>
                  <a:pt x="4072" y="3334"/>
                  <a:pt x="4061" y="3406"/>
                  <a:pt x="4025" y="3465"/>
                </a:cubicBezTo>
                <a:cubicBezTo>
                  <a:pt x="3918" y="3453"/>
                  <a:pt x="3822" y="3441"/>
                  <a:pt x="3691" y="3441"/>
                </a:cubicBezTo>
                <a:cubicBezTo>
                  <a:pt x="3203" y="3441"/>
                  <a:pt x="2727" y="3668"/>
                  <a:pt x="2418" y="4049"/>
                </a:cubicBezTo>
                <a:cubicBezTo>
                  <a:pt x="2298" y="4025"/>
                  <a:pt x="2167" y="4025"/>
                  <a:pt x="2025" y="4025"/>
                </a:cubicBezTo>
                <a:cubicBezTo>
                  <a:pt x="917" y="4025"/>
                  <a:pt x="1" y="4930"/>
                  <a:pt x="1" y="6049"/>
                </a:cubicBezTo>
                <a:cubicBezTo>
                  <a:pt x="1" y="7156"/>
                  <a:pt x="917" y="8073"/>
                  <a:pt x="2025" y="8073"/>
                </a:cubicBezTo>
                <a:lnTo>
                  <a:pt x="3858" y="8073"/>
                </a:lnTo>
                <a:cubicBezTo>
                  <a:pt x="3953" y="8704"/>
                  <a:pt x="4501" y="9204"/>
                  <a:pt x="5168" y="9204"/>
                </a:cubicBezTo>
                <a:lnTo>
                  <a:pt x="8549" y="9204"/>
                </a:lnTo>
                <a:cubicBezTo>
                  <a:pt x="8656" y="9204"/>
                  <a:pt x="8740" y="9109"/>
                  <a:pt x="8740" y="9002"/>
                </a:cubicBezTo>
                <a:cubicBezTo>
                  <a:pt x="8740" y="8906"/>
                  <a:pt x="8656" y="8811"/>
                  <a:pt x="8549" y="8811"/>
                </a:cubicBezTo>
                <a:lnTo>
                  <a:pt x="5168" y="8811"/>
                </a:lnTo>
                <a:cubicBezTo>
                  <a:pt x="4644" y="8811"/>
                  <a:pt x="4227" y="8394"/>
                  <a:pt x="4227" y="7882"/>
                </a:cubicBezTo>
                <a:lnTo>
                  <a:pt x="4227" y="7859"/>
                </a:lnTo>
                <a:lnTo>
                  <a:pt x="4227" y="7835"/>
                </a:lnTo>
                <a:lnTo>
                  <a:pt x="4227" y="7811"/>
                </a:lnTo>
                <a:lnTo>
                  <a:pt x="4227" y="7775"/>
                </a:lnTo>
                <a:cubicBezTo>
                  <a:pt x="4287" y="7311"/>
                  <a:pt x="4680" y="6942"/>
                  <a:pt x="5168" y="6942"/>
                </a:cubicBezTo>
                <a:cubicBezTo>
                  <a:pt x="5263" y="6942"/>
                  <a:pt x="5358" y="6954"/>
                  <a:pt x="5454" y="6977"/>
                </a:cubicBezTo>
                <a:cubicBezTo>
                  <a:pt x="5471" y="6984"/>
                  <a:pt x="5488" y="6987"/>
                  <a:pt x="5506" y="6987"/>
                </a:cubicBezTo>
                <a:cubicBezTo>
                  <a:pt x="5548" y="6987"/>
                  <a:pt x="5590" y="6970"/>
                  <a:pt x="5632" y="6954"/>
                </a:cubicBezTo>
                <a:cubicBezTo>
                  <a:pt x="5680" y="6906"/>
                  <a:pt x="5704" y="6846"/>
                  <a:pt x="5704" y="6787"/>
                </a:cubicBezTo>
                <a:lnTo>
                  <a:pt x="5704" y="6775"/>
                </a:lnTo>
                <a:lnTo>
                  <a:pt x="5704" y="6739"/>
                </a:lnTo>
                <a:cubicBezTo>
                  <a:pt x="5704" y="6013"/>
                  <a:pt x="6299" y="5418"/>
                  <a:pt x="7025" y="5418"/>
                </a:cubicBezTo>
                <a:cubicBezTo>
                  <a:pt x="7644" y="5418"/>
                  <a:pt x="8192" y="5846"/>
                  <a:pt x="8323" y="6442"/>
                </a:cubicBezTo>
                <a:cubicBezTo>
                  <a:pt x="8335" y="6501"/>
                  <a:pt x="8371" y="6549"/>
                  <a:pt x="8418" y="6561"/>
                </a:cubicBezTo>
                <a:cubicBezTo>
                  <a:pt x="8441" y="6583"/>
                  <a:pt x="8473" y="6592"/>
                  <a:pt x="8506" y="6592"/>
                </a:cubicBezTo>
                <a:cubicBezTo>
                  <a:pt x="8525" y="6592"/>
                  <a:pt x="8544" y="6589"/>
                  <a:pt x="8561" y="6585"/>
                </a:cubicBezTo>
                <a:cubicBezTo>
                  <a:pt x="8633" y="6549"/>
                  <a:pt x="8716" y="6549"/>
                  <a:pt x="8787" y="6549"/>
                </a:cubicBezTo>
                <a:cubicBezTo>
                  <a:pt x="9025" y="6549"/>
                  <a:pt x="9252" y="6668"/>
                  <a:pt x="9383" y="6858"/>
                </a:cubicBezTo>
                <a:cubicBezTo>
                  <a:pt x="9422" y="6907"/>
                  <a:pt x="9485" y="6948"/>
                  <a:pt x="9546" y="6948"/>
                </a:cubicBezTo>
                <a:cubicBezTo>
                  <a:pt x="9559" y="6948"/>
                  <a:pt x="9572" y="6946"/>
                  <a:pt x="9585" y="6942"/>
                </a:cubicBezTo>
                <a:cubicBezTo>
                  <a:pt x="9668" y="6918"/>
                  <a:pt x="9752" y="6906"/>
                  <a:pt x="9823" y="6906"/>
                </a:cubicBezTo>
                <a:lnTo>
                  <a:pt x="9978" y="6906"/>
                </a:lnTo>
                <a:cubicBezTo>
                  <a:pt x="10216" y="6954"/>
                  <a:pt x="10442" y="7085"/>
                  <a:pt x="10573" y="7275"/>
                </a:cubicBezTo>
                <a:cubicBezTo>
                  <a:pt x="10692" y="7442"/>
                  <a:pt x="10764" y="7632"/>
                  <a:pt x="10764" y="7847"/>
                </a:cubicBezTo>
                <a:cubicBezTo>
                  <a:pt x="10764" y="8370"/>
                  <a:pt x="10335" y="8799"/>
                  <a:pt x="9811" y="8799"/>
                </a:cubicBezTo>
                <a:lnTo>
                  <a:pt x="9156" y="8799"/>
                </a:lnTo>
                <a:cubicBezTo>
                  <a:pt x="9049" y="8799"/>
                  <a:pt x="8966" y="8882"/>
                  <a:pt x="8966" y="8990"/>
                </a:cubicBezTo>
                <a:cubicBezTo>
                  <a:pt x="8966" y="9097"/>
                  <a:pt x="9061" y="9180"/>
                  <a:pt x="9156" y="9180"/>
                </a:cubicBezTo>
                <a:lnTo>
                  <a:pt x="9811" y="9180"/>
                </a:lnTo>
                <a:cubicBezTo>
                  <a:pt x="10561" y="9180"/>
                  <a:pt x="11157" y="8585"/>
                  <a:pt x="11157" y="7847"/>
                </a:cubicBezTo>
                <a:cubicBezTo>
                  <a:pt x="11157" y="7632"/>
                  <a:pt x="11109" y="7454"/>
                  <a:pt x="11038" y="7275"/>
                </a:cubicBezTo>
                <a:cubicBezTo>
                  <a:pt x="11347" y="6882"/>
                  <a:pt x="11514" y="6454"/>
                  <a:pt x="11514" y="6001"/>
                </a:cubicBezTo>
                <a:cubicBezTo>
                  <a:pt x="11514" y="4906"/>
                  <a:pt x="10621" y="4013"/>
                  <a:pt x="9514" y="4013"/>
                </a:cubicBezTo>
                <a:cubicBezTo>
                  <a:pt x="9395" y="4013"/>
                  <a:pt x="9276" y="4025"/>
                  <a:pt x="9156" y="4037"/>
                </a:cubicBezTo>
                <a:cubicBezTo>
                  <a:pt x="9133" y="3668"/>
                  <a:pt x="9037" y="3310"/>
                  <a:pt x="8859" y="2977"/>
                </a:cubicBezTo>
                <a:cubicBezTo>
                  <a:pt x="8834" y="2919"/>
                  <a:pt x="8770" y="2879"/>
                  <a:pt x="8697" y="2879"/>
                </a:cubicBezTo>
                <a:cubicBezTo>
                  <a:pt x="8664" y="2879"/>
                  <a:pt x="8630" y="2887"/>
                  <a:pt x="8597" y="2906"/>
                </a:cubicBezTo>
                <a:cubicBezTo>
                  <a:pt x="8502" y="2953"/>
                  <a:pt x="8466" y="3072"/>
                  <a:pt x="8525" y="3179"/>
                </a:cubicBezTo>
                <a:cubicBezTo>
                  <a:pt x="8680" y="3489"/>
                  <a:pt x="8775" y="3858"/>
                  <a:pt x="8775" y="4215"/>
                </a:cubicBezTo>
                <a:lnTo>
                  <a:pt x="8775" y="4275"/>
                </a:lnTo>
                <a:lnTo>
                  <a:pt x="8775" y="4287"/>
                </a:lnTo>
                <a:cubicBezTo>
                  <a:pt x="8775" y="4346"/>
                  <a:pt x="8799" y="4406"/>
                  <a:pt x="8847" y="4453"/>
                </a:cubicBezTo>
                <a:cubicBezTo>
                  <a:pt x="8879" y="4485"/>
                  <a:pt x="8921" y="4496"/>
                  <a:pt x="8963" y="4496"/>
                </a:cubicBezTo>
                <a:cubicBezTo>
                  <a:pt x="8984" y="4496"/>
                  <a:pt x="9006" y="4493"/>
                  <a:pt x="9025" y="4489"/>
                </a:cubicBezTo>
                <a:cubicBezTo>
                  <a:pt x="9180" y="4441"/>
                  <a:pt x="9335" y="4406"/>
                  <a:pt x="9502" y="4406"/>
                </a:cubicBezTo>
                <a:cubicBezTo>
                  <a:pt x="10395" y="4406"/>
                  <a:pt x="11109" y="5144"/>
                  <a:pt x="11109" y="6013"/>
                </a:cubicBezTo>
                <a:cubicBezTo>
                  <a:pt x="11109" y="6346"/>
                  <a:pt x="11026" y="6644"/>
                  <a:pt x="10847" y="6906"/>
                </a:cubicBezTo>
                <a:lnTo>
                  <a:pt x="10823" y="6894"/>
                </a:lnTo>
                <a:lnTo>
                  <a:pt x="10800" y="6858"/>
                </a:lnTo>
                <a:lnTo>
                  <a:pt x="10788" y="6846"/>
                </a:lnTo>
                <a:lnTo>
                  <a:pt x="10752" y="6823"/>
                </a:lnTo>
                <a:cubicBezTo>
                  <a:pt x="10514" y="6608"/>
                  <a:pt x="10204" y="6489"/>
                  <a:pt x="9871" y="6489"/>
                </a:cubicBezTo>
                <a:cubicBezTo>
                  <a:pt x="9799" y="6489"/>
                  <a:pt x="9740" y="6489"/>
                  <a:pt x="9668" y="6501"/>
                </a:cubicBezTo>
                <a:cubicBezTo>
                  <a:pt x="9454" y="6263"/>
                  <a:pt x="9156" y="6132"/>
                  <a:pt x="8835" y="6132"/>
                </a:cubicBezTo>
                <a:cubicBezTo>
                  <a:pt x="8787" y="6132"/>
                  <a:pt x="8728" y="6132"/>
                  <a:pt x="8680" y="6144"/>
                </a:cubicBezTo>
                <a:cubicBezTo>
                  <a:pt x="8585" y="5846"/>
                  <a:pt x="8383" y="5584"/>
                  <a:pt x="8144" y="5370"/>
                </a:cubicBezTo>
                <a:cubicBezTo>
                  <a:pt x="7847" y="5120"/>
                  <a:pt x="7466" y="4989"/>
                  <a:pt x="7073" y="4989"/>
                </a:cubicBezTo>
                <a:cubicBezTo>
                  <a:pt x="6204" y="4989"/>
                  <a:pt x="5466" y="5656"/>
                  <a:pt x="5382" y="6525"/>
                </a:cubicBezTo>
                <a:cubicBezTo>
                  <a:pt x="5335" y="6525"/>
                  <a:pt x="5275" y="6501"/>
                  <a:pt x="5227" y="6501"/>
                </a:cubicBezTo>
                <a:lnTo>
                  <a:pt x="4977" y="6501"/>
                </a:lnTo>
                <a:cubicBezTo>
                  <a:pt x="4965" y="6501"/>
                  <a:pt x="4942" y="6501"/>
                  <a:pt x="4930" y="6525"/>
                </a:cubicBezTo>
                <a:lnTo>
                  <a:pt x="4918" y="6525"/>
                </a:lnTo>
                <a:cubicBezTo>
                  <a:pt x="4906" y="6525"/>
                  <a:pt x="4882" y="6525"/>
                  <a:pt x="4870" y="6537"/>
                </a:cubicBezTo>
                <a:lnTo>
                  <a:pt x="4858" y="6537"/>
                </a:lnTo>
                <a:cubicBezTo>
                  <a:pt x="4846" y="6537"/>
                  <a:pt x="4823" y="6549"/>
                  <a:pt x="4811" y="6549"/>
                </a:cubicBezTo>
                <a:cubicBezTo>
                  <a:pt x="4406" y="6680"/>
                  <a:pt x="4084" y="7013"/>
                  <a:pt x="3965" y="7430"/>
                </a:cubicBezTo>
                <a:cubicBezTo>
                  <a:pt x="3965" y="7442"/>
                  <a:pt x="3953" y="7454"/>
                  <a:pt x="3953" y="7489"/>
                </a:cubicBezTo>
                <a:cubicBezTo>
                  <a:pt x="3930" y="7537"/>
                  <a:pt x="3930" y="7561"/>
                  <a:pt x="3918" y="7608"/>
                </a:cubicBezTo>
                <a:lnTo>
                  <a:pt x="2084" y="7608"/>
                </a:lnTo>
                <a:cubicBezTo>
                  <a:pt x="1191" y="7608"/>
                  <a:pt x="453" y="6882"/>
                  <a:pt x="453" y="5965"/>
                </a:cubicBezTo>
                <a:cubicBezTo>
                  <a:pt x="453" y="5072"/>
                  <a:pt x="1179" y="4334"/>
                  <a:pt x="2084" y="4334"/>
                </a:cubicBezTo>
                <a:cubicBezTo>
                  <a:pt x="2227" y="4334"/>
                  <a:pt x="2370" y="4346"/>
                  <a:pt x="2501" y="4394"/>
                </a:cubicBezTo>
                <a:cubicBezTo>
                  <a:pt x="2515" y="4396"/>
                  <a:pt x="2529" y="4397"/>
                  <a:pt x="2542" y="4397"/>
                </a:cubicBezTo>
                <a:cubicBezTo>
                  <a:pt x="2611" y="4397"/>
                  <a:pt x="2675" y="4372"/>
                  <a:pt x="2715" y="4322"/>
                </a:cubicBezTo>
                <a:cubicBezTo>
                  <a:pt x="2953" y="3977"/>
                  <a:pt x="3334" y="3763"/>
                  <a:pt x="3751" y="3763"/>
                </a:cubicBezTo>
                <a:cubicBezTo>
                  <a:pt x="3894" y="3763"/>
                  <a:pt x="4025" y="3787"/>
                  <a:pt x="4156" y="3822"/>
                </a:cubicBezTo>
                <a:cubicBezTo>
                  <a:pt x="4177" y="3833"/>
                  <a:pt x="4201" y="3839"/>
                  <a:pt x="4225" y="3839"/>
                </a:cubicBezTo>
                <a:cubicBezTo>
                  <a:pt x="4255" y="3839"/>
                  <a:pt x="4284" y="3830"/>
                  <a:pt x="4311" y="3810"/>
                </a:cubicBezTo>
                <a:cubicBezTo>
                  <a:pt x="4346" y="3787"/>
                  <a:pt x="4382" y="3739"/>
                  <a:pt x="4394" y="3691"/>
                </a:cubicBezTo>
                <a:cubicBezTo>
                  <a:pt x="4442" y="3501"/>
                  <a:pt x="4513" y="3322"/>
                  <a:pt x="4608" y="3144"/>
                </a:cubicBezTo>
                <a:cubicBezTo>
                  <a:pt x="4608" y="3144"/>
                  <a:pt x="4620" y="3132"/>
                  <a:pt x="4620" y="3108"/>
                </a:cubicBezTo>
                <a:cubicBezTo>
                  <a:pt x="4906" y="2596"/>
                  <a:pt x="5394" y="2191"/>
                  <a:pt x="5977" y="2024"/>
                </a:cubicBezTo>
                <a:lnTo>
                  <a:pt x="5989" y="2024"/>
                </a:lnTo>
                <a:cubicBezTo>
                  <a:pt x="6180" y="1977"/>
                  <a:pt x="6370" y="1953"/>
                  <a:pt x="6573" y="1953"/>
                </a:cubicBezTo>
                <a:cubicBezTo>
                  <a:pt x="7192" y="1953"/>
                  <a:pt x="7775" y="2203"/>
                  <a:pt x="8204" y="2667"/>
                </a:cubicBezTo>
                <a:cubicBezTo>
                  <a:pt x="8243" y="2706"/>
                  <a:pt x="8295" y="2727"/>
                  <a:pt x="8349" y="2727"/>
                </a:cubicBezTo>
                <a:cubicBezTo>
                  <a:pt x="8394" y="2727"/>
                  <a:pt x="8440" y="2712"/>
                  <a:pt x="8478" y="2679"/>
                </a:cubicBezTo>
                <a:cubicBezTo>
                  <a:pt x="8549" y="2608"/>
                  <a:pt x="8561" y="2489"/>
                  <a:pt x="8490" y="2417"/>
                </a:cubicBezTo>
                <a:cubicBezTo>
                  <a:pt x="8002" y="1893"/>
                  <a:pt x="7299" y="1584"/>
                  <a:pt x="6573" y="1584"/>
                </a:cubicBezTo>
                <a:cubicBezTo>
                  <a:pt x="6370" y="1584"/>
                  <a:pt x="6192" y="1596"/>
                  <a:pt x="6013" y="1643"/>
                </a:cubicBezTo>
                <a:cubicBezTo>
                  <a:pt x="5823" y="1322"/>
                  <a:pt x="5501" y="1143"/>
                  <a:pt x="5120" y="1143"/>
                </a:cubicBezTo>
                <a:lnTo>
                  <a:pt x="5049" y="1143"/>
                </a:lnTo>
                <a:cubicBezTo>
                  <a:pt x="4965" y="489"/>
                  <a:pt x="4394" y="0"/>
                  <a:pt x="3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133" name="Google Shape;15133;p59"/>
          <p:cNvGrpSpPr/>
          <p:nvPr/>
        </p:nvGrpSpPr>
        <p:grpSpPr>
          <a:xfrm>
            <a:off x="3568748" y="3258368"/>
            <a:ext cx="364484" cy="262423"/>
            <a:chOff x="3588440" y="3258368"/>
            <a:chExt cx="364484" cy="262423"/>
          </a:xfrm>
        </p:grpSpPr>
        <p:sp>
          <p:nvSpPr>
            <p:cNvPr id="15134" name="Google Shape;15134;p59"/>
            <p:cNvSpPr/>
            <p:nvPr/>
          </p:nvSpPr>
          <p:spPr>
            <a:xfrm>
              <a:off x="3588440" y="3258368"/>
              <a:ext cx="364484" cy="262423"/>
            </a:xfrm>
            <a:custGeom>
              <a:rect b="b" l="l" r="r" t="t"/>
              <a:pathLst>
                <a:path extrusionOk="0" h="8264" w="11478">
                  <a:moveTo>
                    <a:pt x="1965" y="345"/>
                  </a:moveTo>
                  <a:cubicBezTo>
                    <a:pt x="2024" y="345"/>
                    <a:pt x="2072" y="393"/>
                    <a:pt x="2072" y="453"/>
                  </a:cubicBezTo>
                  <a:lnTo>
                    <a:pt x="2072" y="810"/>
                  </a:lnTo>
                  <a:lnTo>
                    <a:pt x="1346" y="810"/>
                  </a:lnTo>
                  <a:lnTo>
                    <a:pt x="1346" y="453"/>
                  </a:lnTo>
                  <a:cubicBezTo>
                    <a:pt x="1346" y="393"/>
                    <a:pt x="1381" y="345"/>
                    <a:pt x="1441" y="345"/>
                  </a:cubicBezTo>
                  <a:close/>
                  <a:moveTo>
                    <a:pt x="10311" y="1191"/>
                  </a:moveTo>
                  <a:cubicBezTo>
                    <a:pt x="10371" y="1191"/>
                    <a:pt x="10418" y="1238"/>
                    <a:pt x="10418" y="1298"/>
                  </a:cubicBezTo>
                  <a:lnTo>
                    <a:pt x="10418" y="1631"/>
                  </a:lnTo>
                  <a:lnTo>
                    <a:pt x="9037" y="1631"/>
                  </a:lnTo>
                  <a:lnTo>
                    <a:pt x="9037" y="1298"/>
                  </a:lnTo>
                  <a:cubicBezTo>
                    <a:pt x="9037" y="1238"/>
                    <a:pt x="9085" y="1191"/>
                    <a:pt x="9144" y="1191"/>
                  </a:cubicBezTo>
                  <a:close/>
                  <a:moveTo>
                    <a:pt x="1453" y="0"/>
                  </a:moveTo>
                  <a:cubicBezTo>
                    <a:pt x="1215" y="0"/>
                    <a:pt x="1012" y="203"/>
                    <a:pt x="1012" y="453"/>
                  </a:cubicBezTo>
                  <a:lnTo>
                    <a:pt x="1012" y="810"/>
                  </a:lnTo>
                  <a:lnTo>
                    <a:pt x="858" y="810"/>
                  </a:lnTo>
                  <a:cubicBezTo>
                    <a:pt x="667" y="810"/>
                    <a:pt x="477" y="881"/>
                    <a:pt x="322" y="1000"/>
                  </a:cubicBezTo>
                  <a:cubicBezTo>
                    <a:pt x="250" y="1060"/>
                    <a:pt x="238" y="1167"/>
                    <a:pt x="298" y="1238"/>
                  </a:cubicBezTo>
                  <a:cubicBezTo>
                    <a:pt x="334" y="1282"/>
                    <a:pt x="388" y="1308"/>
                    <a:pt x="441" y="1308"/>
                  </a:cubicBezTo>
                  <a:cubicBezTo>
                    <a:pt x="475" y="1308"/>
                    <a:pt x="508" y="1297"/>
                    <a:pt x="536" y="1274"/>
                  </a:cubicBezTo>
                  <a:cubicBezTo>
                    <a:pt x="663" y="1170"/>
                    <a:pt x="790" y="1154"/>
                    <a:pt x="914" y="1154"/>
                  </a:cubicBezTo>
                  <a:cubicBezTo>
                    <a:pt x="966" y="1154"/>
                    <a:pt x="1018" y="1157"/>
                    <a:pt x="1070" y="1157"/>
                  </a:cubicBezTo>
                  <a:cubicBezTo>
                    <a:pt x="1090" y="1157"/>
                    <a:pt x="1111" y="1156"/>
                    <a:pt x="1131" y="1155"/>
                  </a:cubicBezTo>
                  <a:lnTo>
                    <a:pt x="2560" y="1155"/>
                  </a:lnTo>
                  <a:cubicBezTo>
                    <a:pt x="2846" y="1155"/>
                    <a:pt x="3060" y="1369"/>
                    <a:pt x="3060" y="1655"/>
                  </a:cubicBezTo>
                  <a:lnTo>
                    <a:pt x="3060" y="2310"/>
                  </a:lnTo>
                  <a:cubicBezTo>
                    <a:pt x="3060" y="2405"/>
                    <a:pt x="3144" y="2477"/>
                    <a:pt x="3227" y="2477"/>
                  </a:cubicBezTo>
                  <a:cubicBezTo>
                    <a:pt x="3322" y="2477"/>
                    <a:pt x="3394" y="2405"/>
                    <a:pt x="3394" y="2310"/>
                  </a:cubicBezTo>
                  <a:lnTo>
                    <a:pt x="3394" y="1965"/>
                  </a:lnTo>
                  <a:lnTo>
                    <a:pt x="10656" y="1965"/>
                  </a:lnTo>
                  <a:cubicBezTo>
                    <a:pt x="10918" y="1988"/>
                    <a:pt x="11133" y="2203"/>
                    <a:pt x="11133" y="2477"/>
                  </a:cubicBezTo>
                  <a:lnTo>
                    <a:pt x="11133" y="2679"/>
                  </a:lnTo>
                  <a:lnTo>
                    <a:pt x="10835" y="2679"/>
                  </a:lnTo>
                  <a:cubicBezTo>
                    <a:pt x="10740" y="2679"/>
                    <a:pt x="10668" y="2762"/>
                    <a:pt x="10668" y="2846"/>
                  </a:cubicBezTo>
                  <a:cubicBezTo>
                    <a:pt x="10668" y="2941"/>
                    <a:pt x="10740" y="3012"/>
                    <a:pt x="10835" y="3012"/>
                  </a:cubicBezTo>
                  <a:lnTo>
                    <a:pt x="11133" y="3012"/>
                  </a:lnTo>
                  <a:lnTo>
                    <a:pt x="11133" y="7072"/>
                  </a:lnTo>
                  <a:lnTo>
                    <a:pt x="10347" y="7072"/>
                  </a:lnTo>
                  <a:cubicBezTo>
                    <a:pt x="10085" y="7072"/>
                    <a:pt x="9882" y="6870"/>
                    <a:pt x="9882" y="6608"/>
                  </a:cubicBezTo>
                  <a:lnTo>
                    <a:pt x="9882" y="3489"/>
                  </a:lnTo>
                  <a:cubicBezTo>
                    <a:pt x="9882" y="3274"/>
                    <a:pt x="10013" y="3096"/>
                    <a:pt x="10216" y="3036"/>
                  </a:cubicBezTo>
                  <a:cubicBezTo>
                    <a:pt x="10299" y="3012"/>
                    <a:pt x="10347" y="2917"/>
                    <a:pt x="10323" y="2834"/>
                  </a:cubicBezTo>
                  <a:cubicBezTo>
                    <a:pt x="10302" y="2750"/>
                    <a:pt x="10235" y="2713"/>
                    <a:pt x="10155" y="2713"/>
                  </a:cubicBezTo>
                  <a:cubicBezTo>
                    <a:pt x="10144" y="2713"/>
                    <a:pt x="10132" y="2713"/>
                    <a:pt x="10121" y="2715"/>
                  </a:cubicBezTo>
                  <a:cubicBezTo>
                    <a:pt x="9787" y="2822"/>
                    <a:pt x="9561" y="3131"/>
                    <a:pt x="9561" y="3489"/>
                  </a:cubicBezTo>
                  <a:lnTo>
                    <a:pt x="9561" y="6608"/>
                  </a:lnTo>
                  <a:cubicBezTo>
                    <a:pt x="9561" y="7061"/>
                    <a:pt x="9918" y="7418"/>
                    <a:pt x="10359" y="7418"/>
                  </a:cubicBezTo>
                  <a:lnTo>
                    <a:pt x="11145" y="7418"/>
                  </a:lnTo>
                  <a:cubicBezTo>
                    <a:pt x="11145" y="7703"/>
                    <a:pt x="10918" y="7918"/>
                    <a:pt x="10644" y="7918"/>
                  </a:cubicBezTo>
                  <a:lnTo>
                    <a:pt x="3239" y="7918"/>
                  </a:lnTo>
                  <a:cubicBezTo>
                    <a:pt x="3322" y="7823"/>
                    <a:pt x="3382" y="7715"/>
                    <a:pt x="3394" y="7584"/>
                  </a:cubicBezTo>
                  <a:cubicBezTo>
                    <a:pt x="3405" y="7489"/>
                    <a:pt x="3346" y="7406"/>
                    <a:pt x="3263" y="7370"/>
                  </a:cubicBezTo>
                  <a:cubicBezTo>
                    <a:pt x="3254" y="7369"/>
                    <a:pt x="3246" y="7369"/>
                    <a:pt x="3238" y="7369"/>
                  </a:cubicBezTo>
                  <a:cubicBezTo>
                    <a:pt x="3153" y="7369"/>
                    <a:pt x="3081" y="7425"/>
                    <a:pt x="3048" y="7501"/>
                  </a:cubicBezTo>
                  <a:cubicBezTo>
                    <a:pt x="3013" y="7739"/>
                    <a:pt x="2798" y="7906"/>
                    <a:pt x="2548" y="7906"/>
                  </a:cubicBezTo>
                  <a:lnTo>
                    <a:pt x="762" y="7906"/>
                  </a:lnTo>
                  <a:cubicBezTo>
                    <a:pt x="500" y="7882"/>
                    <a:pt x="322" y="7656"/>
                    <a:pt x="322" y="7406"/>
                  </a:cubicBezTo>
                  <a:lnTo>
                    <a:pt x="322" y="2619"/>
                  </a:lnTo>
                  <a:lnTo>
                    <a:pt x="322" y="1727"/>
                  </a:lnTo>
                  <a:cubicBezTo>
                    <a:pt x="322" y="1643"/>
                    <a:pt x="250" y="1572"/>
                    <a:pt x="167" y="1572"/>
                  </a:cubicBezTo>
                  <a:cubicBezTo>
                    <a:pt x="72" y="1572"/>
                    <a:pt x="0" y="1643"/>
                    <a:pt x="0" y="1727"/>
                  </a:cubicBezTo>
                  <a:lnTo>
                    <a:pt x="0" y="7418"/>
                  </a:lnTo>
                  <a:cubicBezTo>
                    <a:pt x="0" y="7834"/>
                    <a:pt x="310" y="8192"/>
                    <a:pt x="703" y="8251"/>
                  </a:cubicBezTo>
                  <a:cubicBezTo>
                    <a:pt x="715" y="8251"/>
                    <a:pt x="738" y="8251"/>
                    <a:pt x="762" y="8263"/>
                  </a:cubicBezTo>
                  <a:lnTo>
                    <a:pt x="10633" y="8263"/>
                  </a:lnTo>
                  <a:cubicBezTo>
                    <a:pt x="11109" y="8263"/>
                    <a:pt x="11478" y="7882"/>
                    <a:pt x="11478" y="7418"/>
                  </a:cubicBezTo>
                  <a:lnTo>
                    <a:pt x="11478" y="2477"/>
                  </a:lnTo>
                  <a:cubicBezTo>
                    <a:pt x="11478" y="2060"/>
                    <a:pt x="11168" y="1703"/>
                    <a:pt x="10764" y="1643"/>
                  </a:cubicBezTo>
                  <a:lnTo>
                    <a:pt x="10764" y="1298"/>
                  </a:lnTo>
                  <a:cubicBezTo>
                    <a:pt x="10764" y="1060"/>
                    <a:pt x="10573" y="857"/>
                    <a:pt x="10311" y="857"/>
                  </a:cubicBezTo>
                  <a:lnTo>
                    <a:pt x="9144" y="857"/>
                  </a:lnTo>
                  <a:cubicBezTo>
                    <a:pt x="8906" y="857"/>
                    <a:pt x="8692" y="1048"/>
                    <a:pt x="8692" y="1298"/>
                  </a:cubicBezTo>
                  <a:lnTo>
                    <a:pt x="8692" y="1631"/>
                  </a:lnTo>
                  <a:lnTo>
                    <a:pt x="8216" y="1631"/>
                  </a:lnTo>
                  <a:lnTo>
                    <a:pt x="7858" y="857"/>
                  </a:lnTo>
                  <a:cubicBezTo>
                    <a:pt x="7727" y="584"/>
                    <a:pt x="7454" y="405"/>
                    <a:pt x="7156" y="405"/>
                  </a:cubicBezTo>
                  <a:lnTo>
                    <a:pt x="5775" y="405"/>
                  </a:lnTo>
                  <a:cubicBezTo>
                    <a:pt x="5525" y="405"/>
                    <a:pt x="5287" y="524"/>
                    <a:pt x="5132" y="738"/>
                  </a:cubicBezTo>
                  <a:cubicBezTo>
                    <a:pt x="5072" y="810"/>
                    <a:pt x="5108" y="917"/>
                    <a:pt x="5179" y="976"/>
                  </a:cubicBezTo>
                  <a:cubicBezTo>
                    <a:pt x="5205" y="997"/>
                    <a:pt x="5234" y="1006"/>
                    <a:pt x="5264" y="1006"/>
                  </a:cubicBezTo>
                  <a:cubicBezTo>
                    <a:pt x="5320" y="1006"/>
                    <a:pt x="5379" y="975"/>
                    <a:pt x="5418" y="929"/>
                  </a:cubicBezTo>
                  <a:cubicBezTo>
                    <a:pt x="5489" y="810"/>
                    <a:pt x="5632" y="750"/>
                    <a:pt x="5775" y="750"/>
                  </a:cubicBezTo>
                  <a:lnTo>
                    <a:pt x="7156" y="750"/>
                  </a:lnTo>
                  <a:cubicBezTo>
                    <a:pt x="7323" y="750"/>
                    <a:pt x="7489" y="857"/>
                    <a:pt x="7561" y="1000"/>
                  </a:cubicBezTo>
                  <a:lnTo>
                    <a:pt x="7858" y="1631"/>
                  </a:lnTo>
                  <a:lnTo>
                    <a:pt x="5096" y="1631"/>
                  </a:lnTo>
                  <a:lnTo>
                    <a:pt x="5156" y="1512"/>
                  </a:lnTo>
                  <a:cubicBezTo>
                    <a:pt x="5191" y="1417"/>
                    <a:pt x="5156" y="1310"/>
                    <a:pt x="5060" y="1286"/>
                  </a:cubicBezTo>
                  <a:cubicBezTo>
                    <a:pt x="5034" y="1273"/>
                    <a:pt x="5008" y="1267"/>
                    <a:pt x="4984" y="1267"/>
                  </a:cubicBezTo>
                  <a:cubicBezTo>
                    <a:pt x="4918" y="1267"/>
                    <a:pt x="4860" y="1309"/>
                    <a:pt x="4834" y="1369"/>
                  </a:cubicBezTo>
                  <a:lnTo>
                    <a:pt x="4715" y="1631"/>
                  </a:lnTo>
                  <a:lnTo>
                    <a:pt x="3417" y="1631"/>
                  </a:lnTo>
                  <a:cubicBezTo>
                    <a:pt x="3405" y="1179"/>
                    <a:pt x="3036" y="810"/>
                    <a:pt x="2572" y="810"/>
                  </a:cubicBezTo>
                  <a:lnTo>
                    <a:pt x="2429" y="810"/>
                  </a:lnTo>
                  <a:lnTo>
                    <a:pt x="2429" y="453"/>
                  </a:lnTo>
                  <a:cubicBezTo>
                    <a:pt x="2429" y="214"/>
                    <a:pt x="2227" y="0"/>
                    <a:pt x="1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5" name="Google Shape;15135;p59"/>
            <p:cNvSpPr/>
            <p:nvPr/>
          </p:nvSpPr>
          <p:spPr>
            <a:xfrm>
              <a:off x="3685992" y="3347949"/>
              <a:ext cx="10606" cy="133498"/>
            </a:xfrm>
            <a:custGeom>
              <a:rect b="b" l="l" r="r" t="t"/>
              <a:pathLst>
                <a:path extrusionOk="0" h="4204" w="334">
                  <a:moveTo>
                    <a:pt x="155" y="1"/>
                  </a:moveTo>
                  <a:cubicBezTo>
                    <a:pt x="72" y="1"/>
                    <a:pt x="0" y="72"/>
                    <a:pt x="0" y="156"/>
                  </a:cubicBezTo>
                  <a:lnTo>
                    <a:pt x="0" y="4049"/>
                  </a:lnTo>
                  <a:cubicBezTo>
                    <a:pt x="0" y="4132"/>
                    <a:pt x="72" y="4204"/>
                    <a:pt x="155" y="4204"/>
                  </a:cubicBezTo>
                  <a:cubicBezTo>
                    <a:pt x="250" y="4204"/>
                    <a:pt x="322" y="4132"/>
                    <a:pt x="322" y="4049"/>
                  </a:cubicBezTo>
                  <a:lnTo>
                    <a:pt x="322" y="156"/>
                  </a:lnTo>
                  <a:cubicBezTo>
                    <a:pt x="333"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6" name="Google Shape;15136;p59"/>
            <p:cNvSpPr/>
            <p:nvPr/>
          </p:nvSpPr>
          <p:spPr>
            <a:xfrm>
              <a:off x="3862549" y="3329785"/>
              <a:ext cx="40107" cy="30675"/>
            </a:xfrm>
            <a:custGeom>
              <a:rect b="b" l="l" r="r" t="t"/>
              <a:pathLst>
                <a:path extrusionOk="0" h="966" w="1263">
                  <a:moveTo>
                    <a:pt x="760" y="0"/>
                  </a:moveTo>
                  <a:cubicBezTo>
                    <a:pt x="704" y="0"/>
                    <a:pt x="646" y="27"/>
                    <a:pt x="608" y="73"/>
                  </a:cubicBezTo>
                  <a:cubicBezTo>
                    <a:pt x="548" y="144"/>
                    <a:pt x="584" y="251"/>
                    <a:pt x="655" y="311"/>
                  </a:cubicBezTo>
                  <a:cubicBezTo>
                    <a:pt x="786" y="406"/>
                    <a:pt x="715" y="621"/>
                    <a:pt x="548" y="621"/>
                  </a:cubicBezTo>
                  <a:cubicBezTo>
                    <a:pt x="441" y="621"/>
                    <a:pt x="357" y="537"/>
                    <a:pt x="381" y="418"/>
                  </a:cubicBezTo>
                  <a:cubicBezTo>
                    <a:pt x="405" y="323"/>
                    <a:pt x="346" y="240"/>
                    <a:pt x="250" y="228"/>
                  </a:cubicBezTo>
                  <a:cubicBezTo>
                    <a:pt x="243" y="227"/>
                    <a:pt x="236" y="226"/>
                    <a:pt x="229" y="226"/>
                  </a:cubicBezTo>
                  <a:cubicBezTo>
                    <a:pt x="151" y="226"/>
                    <a:pt x="71" y="282"/>
                    <a:pt x="60" y="359"/>
                  </a:cubicBezTo>
                  <a:cubicBezTo>
                    <a:pt x="0" y="692"/>
                    <a:pt x="238" y="966"/>
                    <a:pt x="560" y="966"/>
                  </a:cubicBezTo>
                  <a:cubicBezTo>
                    <a:pt x="1060" y="954"/>
                    <a:pt x="1262" y="323"/>
                    <a:pt x="846" y="25"/>
                  </a:cubicBezTo>
                  <a:cubicBezTo>
                    <a:pt x="820" y="8"/>
                    <a:pt x="791" y="0"/>
                    <a:pt x="7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7" name="Google Shape;15137;p59"/>
            <p:cNvSpPr/>
            <p:nvPr/>
          </p:nvSpPr>
          <p:spPr>
            <a:xfrm>
              <a:off x="3703743" y="3323942"/>
              <a:ext cx="183417" cy="182083"/>
            </a:xfrm>
            <a:custGeom>
              <a:rect b="b" l="l" r="r" t="t"/>
              <a:pathLst>
                <a:path extrusionOk="0" h="5734" w="5776">
                  <a:moveTo>
                    <a:pt x="2879" y="1"/>
                  </a:moveTo>
                  <a:cubicBezTo>
                    <a:pt x="2275" y="1"/>
                    <a:pt x="1659" y="191"/>
                    <a:pt x="1120" y="614"/>
                  </a:cubicBezTo>
                  <a:cubicBezTo>
                    <a:pt x="1048" y="674"/>
                    <a:pt x="1025" y="781"/>
                    <a:pt x="1084" y="852"/>
                  </a:cubicBezTo>
                  <a:cubicBezTo>
                    <a:pt x="1119" y="901"/>
                    <a:pt x="1170" y="925"/>
                    <a:pt x="1220" y="925"/>
                  </a:cubicBezTo>
                  <a:cubicBezTo>
                    <a:pt x="1257" y="925"/>
                    <a:pt x="1292" y="913"/>
                    <a:pt x="1322" y="888"/>
                  </a:cubicBezTo>
                  <a:cubicBezTo>
                    <a:pt x="1801" y="509"/>
                    <a:pt x="2346" y="339"/>
                    <a:pt x="2879" y="339"/>
                  </a:cubicBezTo>
                  <a:cubicBezTo>
                    <a:pt x="4191" y="339"/>
                    <a:pt x="5430" y="1370"/>
                    <a:pt x="5430" y="2876"/>
                  </a:cubicBezTo>
                  <a:cubicBezTo>
                    <a:pt x="5430" y="3472"/>
                    <a:pt x="5228" y="4055"/>
                    <a:pt x="4835" y="4507"/>
                  </a:cubicBezTo>
                  <a:cubicBezTo>
                    <a:pt x="4346" y="5079"/>
                    <a:pt x="3644" y="5412"/>
                    <a:pt x="2894" y="5412"/>
                  </a:cubicBezTo>
                  <a:cubicBezTo>
                    <a:pt x="1489" y="5412"/>
                    <a:pt x="346" y="4269"/>
                    <a:pt x="346" y="2864"/>
                  </a:cubicBezTo>
                  <a:cubicBezTo>
                    <a:pt x="346" y="2305"/>
                    <a:pt x="525" y="1769"/>
                    <a:pt x="870" y="1316"/>
                  </a:cubicBezTo>
                  <a:cubicBezTo>
                    <a:pt x="929" y="1245"/>
                    <a:pt x="906" y="1138"/>
                    <a:pt x="834" y="1078"/>
                  </a:cubicBezTo>
                  <a:cubicBezTo>
                    <a:pt x="804" y="1054"/>
                    <a:pt x="768" y="1041"/>
                    <a:pt x="732" y="1041"/>
                  </a:cubicBezTo>
                  <a:cubicBezTo>
                    <a:pt x="682" y="1041"/>
                    <a:pt x="631" y="1065"/>
                    <a:pt x="596" y="1114"/>
                  </a:cubicBezTo>
                  <a:cubicBezTo>
                    <a:pt x="203" y="1614"/>
                    <a:pt x="1" y="2221"/>
                    <a:pt x="1" y="2852"/>
                  </a:cubicBezTo>
                  <a:cubicBezTo>
                    <a:pt x="1" y="4448"/>
                    <a:pt x="1298" y="5734"/>
                    <a:pt x="2882" y="5734"/>
                  </a:cubicBezTo>
                  <a:cubicBezTo>
                    <a:pt x="3751" y="5734"/>
                    <a:pt x="4549" y="5365"/>
                    <a:pt x="5108" y="4698"/>
                  </a:cubicBezTo>
                  <a:cubicBezTo>
                    <a:pt x="5537" y="4174"/>
                    <a:pt x="5775" y="3519"/>
                    <a:pt x="5775" y="2852"/>
                  </a:cubicBezTo>
                  <a:cubicBezTo>
                    <a:pt x="5775" y="1158"/>
                    <a:pt x="4365" y="1"/>
                    <a:pt x="28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8" name="Google Shape;15138;p59"/>
            <p:cNvSpPr/>
            <p:nvPr/>
          </p:nvSpPr>
          <p:spPr>
            <a:xfrm>
              <a:off x="3733624" y="3358174"/>
              <a:ext cx="138039" cy="114667"/>
            </a:xfrm>
            <a:custGeom>
              <a:rect b="b" l="l" r="r" t="t"/>
              <a:pathLst>
                <a:path extrusionOk="0" h="3611" w="4347">
                  <a:moveTo>
                    <a:pt x="1965" y="0"/>
                  </a:moveTo>
                  <a:cubicBezTo>
                    <a:pt x="846" y="0"/>
                    <a:pt x="0" y="1000"/>
                    <a:pt x="179" y="2096"/>
                  </a:cubicBezTo>
                  <a:cubicBezTo>
                    <a:pt x="190" y="2183"/>
                    <a:pt x="270" y="2240"/>
                    <a:pt x="348" y="2240"/>
                  </a:cubicBezTo>
                  <a:cubicBezTo>
                    <a:pt x="355" y="2240"/>
                    <a:pt x="362" y="2240"/>
                    <a:pt x="369" y="2239"/>
                  </a:cubicBezTo>
                  <a:cubicBezTo>
                    <a:pt x="465" y="2215"/>
                    <a:pt x="524" y="2132"/>
                    <a:pt x="500" y="2036"/>
                  </a:cubicBezTo>
                  <a:cubicBezTo>
                    <a:pt x="347" y="1083"/>
                    <a:pt x="1112" y="331"/>
                    <a:pt x="1952" y="331"/>
                  </a:cubicBezTo>
                  <a:cubicBezTo>
                    <a:pt x="2288" y="331"/>
                    <a:pt x="2635" y="451"/>
                    <a:pt x="2941" y="727"/>
                  </a:cubicBezTo>
                  <a:cubicBezTo>
                    <a:pt x="3525" y="1262"/>
                    <a:pt x="3572" y="2191"/>
                    <a:pt x="3013" y="2798"/>
                  </a:cubicBezTo>
                  <a:cubicBezTo>
                    <a:pt x="2727" y="3116"/>
                    <a:pt x="2334" y="3271"/>
                    <a:pt x="1942" y="3271"/>
                  </a:cubicBezTo>
                  <a:cubicBezTo>
                    <a:pt x="1468" y="3271"/>
                    <a:pt x="995" y="3045"/>
                    <a:pt x="715" y="2608"/>
                  </a:cubicBezTo>
                  <a:cubicBezTo>
                    <a:pt x="684" y="2561"/>
                    <a:pt x="623" y="2530"/>
                    <a:pt x="564" y="2530"/>
                  </a:cubicBezTo>
                  <a:cubicBezTo>
                    <a:pt x="533" y="2530"/>
                    <a:pt x="502" y="2539"/>
                    <a:pt x="477" y="2560"/>
                  </a:cubicBezTo>
                  <a:cubicBezTo>
                    <a:pt x="393" y="2608"/>
                    <a:pt x="369" y="2727"/>
                    <a:pt x="429" y="2798"/>
                  </a:cubicBezTo>
                  <a:cubicBezTo>
                    <a:pt x="780" y="3337"/>
                    <a:pt x="1353" y="3611"/>
                    <a:pt x="1934" y="3611"/>
                  </a:cubicBezTo>
                  <a:cubicBezTo>
                    <a:pt x="2418" y="3611"/>
                    <a:pt x="2906" y="3421"/>
                    <a:pt x="3274" y="3036"/>
                  </a:cubicBezTo>
                  <a:cubicBezTo>
                    <a:pt x="4346" y="1882"/>
                    <a:pt x="3525"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9" name="Google Shape;15139;p59"/>
            <p:cNvSpPr/>
            <p:nvPr/>
          </p:nvSpPr>
          <p:spPr>
            <a:xfrm>
              <a:off x="3777478" y="3386087"/>
              <a:ext cx="51062" cy="43282"/>
            </a:xfrm>
            <a:custGeom>
              <a:rect b="b" l="l" r="r" t="t"/>
              <a:pathLst>
                <a:path extrusionOk="0" h="1363" w="1608">
                  <a:moveTo>
                    <a:pt x="772" y="1"/>
                  </a:moveTo>
                  <a:cubicBezTo>
                    <a:pt x="765" y="1"/>
                    <a:pt x="758" y="1"/>
                    <a:pt x="750" y="2"/>
                  </a:cubicBezTo>
                  <a:cubicBezTo>
                    <a:pt x="215" y="110"/>
                    <a:pt x="0" y="776"/>
                    <a:pt x="393" y="1157"/>
                  </a:cubicBezTo>
                  <a:cubicBezTo>
                    <a:pt x="524" y="1294"/>
                    <a:pt x="697" y="1363"/>
                    <a:pt x="871" y="1363"/>
                  </a:cubicBezTo>
                  <a:cubicBezTo>
                    <a:pt x="1045" y="1363"/>
                    <a:pt x="1221" y="1294"/>
                    <a:pt x="1358" y="1157"/>
                  </a:cubicBezTo>
                  <a:cubicBezTo>
                    <a:pt x="1560" y="919"/>
                    <a:pt x="1608" y="610"/>
                    <a:pt x="1489" y="360"/>
                  </a:cubicBezTo>
                  <a:cubicBezTo>
                    <a:pt x="1457" y="296"/>
                    <a:pt x="1404" y="264"/>
                    <a:pt x="1348" y="264"/>
                  </a:cubicBezTo>
                  <a:cubicBezTo>
                    <a:pt x="1319" y="264"/>
                    <a:pt x="1290" y="272"/>
                    <a:pt x="1262" y="288"/>
                  </a:cubicBezTo>
                  <a:cubicBezTo>
                    <a:pt x="1179" y="324"/>
                    <a:pt x="1143" y="431"/>
                    <a:pt x="1191" y="502"/>
                  </a:cubicBezTo>
                  <a:cubicBezTo>
                    <a:pt x="1251" y="633"/>
                    <a:pt x="1239" y="788"/>
                    <a:pt x="1120" y="907"/>
                  </a:cubicBezTo>
                  <a:cubicBezTo>
                    <a:pt x="1054" y="973"/>
                    <a:pt x="965" y="1006"/>
                    <a:pt x="875" y="1006"/>
                  </a:cubicBezTo>
                  <a:cubicBezTo>
                    <a:pt x="786" y="1006"/>
                    <a:pt x="697" y="973"/>
                    <a:pt x="631" y="907"/>
                  </a:cubicBezTo>
                  <a:cubicBezTo>
                    <a:pt x="429" y="717"/>
                    <a:pt x="536" y="372"/>
                    <a:pt x="810" y="324"/>
                  </a:cubicBezTo>
                  <a:cubicBezTo>
                    <a:pt x="893" y="312"/>
                    <a:pt x="953" y="229"/>
                    <a:pt x="941" y="133"/>
                  </a:cubicBezTo>
                  <a:cubicBezTo>
                    <a:pt x="930" y="57"/>
                    <a:pt x="850" y="1"/>
                    <a:pt x="7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140" name="Google Shape;15140;p59"/>
          <p:cNvSpPr/>
          <p:nvPr/>
        </p:nvSpPr>
        <p:spPr>
          <a:xfrm>
            <a:off x="5243634" y="3229852"/>
            <a:ext cx="323298" cy="320789"/>
          </a:xfrm>
          <a:custGeom>
            <a:rect b="b" l="l" r="r" t="t"/>
            <a:pathLst>
              <a:path extrusionOk="0" h="10102" w="10181">
                <a:moveTo>
                  <a:pt x="2632" y="410"/>
                </a:moveTo>
                <a:lnTo>
                  <a:pt x="4085" y="2863"/>
                </a:lnTo>
                <a:lnTo>
                  <a:pt x="3311" y="3327"/>
                </a:lnTo>
                <a:lnTo>
                  <a:pt x="1858" y="874"/>
                </a:lnTo>
                <a:lnTo>
                  <a:pt x="2632" y="410"/>
                </a:lnTo>
                <a:close/>
                <a:moveTo>
                  <a:pt x="2715" y="0"/>
                </a:moveTo>
                <a:cubicBezTo>
                  <a:pt x="2684" y="0"/>
                  <a:pt x="2655" y="12"/>
                  <a:pt x="2620" y="29"/>
                </a:cubicBezTo>
                <a:lnTo>
                  <a:pt x="1537" y="660"/>
                </a:lnTo>
                <a:cubicBezTo>
                  <a:pt x="1442" y="708"/>
                  <a:pt x="1418" y="827"/>
                  <a:pt x="1477" y="922"/>
                </a:cubicBezTo>
                <a:lnTo>
                  <a:pt x="1573" y="1101"/>
                </a:lnTo>
                <a:lnTo>
                  <a:pt x="1132" y="1339"/>
                </a:lnTo>
                <a:cubicBezTo>
                  <a:pt x="668" y="1577"/>
                  <a:pt x="322" y="1993"/>
                  <a:pt x="168" y="2482"/>
                </a:cubicBezTo>
                <a:cubicBezTo>
                  <a:pt x="1" y="2982"/>
                  <a:pt x="49" y="3506"/>
                  <a:pt x="263" y="3982"/>
                </a:cubicBezTo>
                <a:cubicBezTo>
                  <a:pt x="489" y="4446"/>
                  <a:pt x="1180" y="5220"/>
                  <a:pt x="1692" y="5803"/>
                </a:cubicBezTo>
                <a:cubicBezTo>
                  <a:pt x="1727" y="5839"/>
                  <a:pt x="1787" y="5863"/>
                  <a:pt x="1835" y="5863"/>
                </a:cubicBezTo>
                <a:cubicBezTo>
                  <a:pt x="1870" y="5863"/>
                  <a:pt x="1918" y="5839"/>
                  <a:pt x="1954" y="5815"/>
                </a:cubicBezTo>
                <a:cubicBezTo>
                  <a:pt x="2025" y="5744"/>
                  <a:pt x="2025" y="5637"/>
                  <a:pt x="1965" y="5565"/>
                </a:cubicBezTo>
                <a:cubicBezTo>
                  <a:pt x="1251" y="4768"/>
                  <a:pt x="763" y="4149"/>
                  <a:pt x="596" y="3815"/>
                </a:cubicBezTo>
                <a:cubicBezTo>
                  <a:pt x="203" y="3029"/>
                  <a:pt x="525" y="2065"/>
                  <a:pt x="1299" y="1648"/>
                </a:cubicBezTo>
                <a:lnTo>
                  <a:pt x="1751" y="1410"/>
                </a:lnTo>
                <a:lnTo>
                  <a:pt x="2763" y="3125"/>
                </a:lnTo>
                <a:cubicBezTo>
                  <a:pt x="2668" y="3160"/>
                  <a:pt x="2573" y="3220"/>
                  <a:pt x="2501" y="3303"/>
                </a:cubicBezTo>
                <a:cubicBezTo>
                  <a:pt x="2096" y="3660"/>
                  <a:pt x="2037" y="4232"/>
                  <a:pt x="2346" y="4672"/>
                </a:cubicBezTo>
                <a:cubicBezTo>
                  <a:pt x="2513" y="4887"/>
                  <a:pt x="5299" y="7685"/>
                  <a:pt x="5525" y="7839"/>
                </a:cubicBezTo>
                <a:cubicBezTo>
                  <a:pt x="5704" y="7970"/>
                  <a:pt x="5906" y="8030"/>
                  <a:pt x="6133" y="8030"/>
                </a:cubicBezTo>
                <a:cubicBezTo>
                  <a:pt x="6418" y="8030"/>
                  <a:pt x="6692" y="7911"/>
                  <a:pt x="6907" y="7673"/>
                </a:cubicBezTo>
                <a:cubicBezTo>
                  <a:pt x="6978" y="7601"/>
                  <a:pt x="7038" y="7494"/>
                  <a:pt x="7085" y="7387"/>
                </a:cubicBezTo>
                <a:lnTo>
                  <a:pt x="8800" y="8399"/>
                </a:lnTo>
                <a:lnTo>
                  <a:pt x="8562" y="8863"/>
                </a:lnTo>
                <a:cubicBezTo>
                  <a:pt x="8267" y="9418"/>
                  <a:pt x="7695" y="9741"/>
                  <a:pt x="7107" y="9741"/>
                </a:cubicBezTo>
                <a:cubicBezTo>
                  <a:pt x="6862" y="9741"/>
                  <a:pt x="6614" y="9685"/>
                  <a:pt x="6383" y="9566"/>
                </a:cubicBezTo>
                <a:cubicBezTo>
                  <a:pt x="5764" y="9256"/>
                  <a:pt x="4097" y="7768"/>
                  <a:pt x="2513" y="6113"/>
                </a:cubicBezTo>
                <a:cubicBezTo>
                  <a:pt x="2477" y="6077"/>
                  <a:pt x="2433" y="6059"/>
                  <a:pt x="2388" y="6059"/>
                </a:cubicBezTo>
                <a:cubicBezTo>
                  <a:pt x="2344" y="6059"/>
                  <a:pt x="2299" y="6077"/>
                  <a:pt x="2263" y="6113"/>
                </a:cubicBezTo>
                <a:cubicBezTo>
                  <a:pt x="2192" y="6184"/>
                  <a:pt x="2192" y="6292"/>
                  <a:pt x="2263" y="6363"/>
                </a:cubicBezTo>
                <a:cubicBezTo>
                  <a:pt x="3656" y="7839"/>
                  <a:pt x="5466" y="9518"/>
                  <a:pt x="6240" y="9887"/>
                </a:cubicBezTo>
                <a:cubicBezTo>
                  <a:pt x="6514" y="10030"/>
                  <a:pt x="6811" y="10102"/>
                  <a:pt x="7109" y="10102"/>
                </a:cubicBezTo>
                <a:cubicBezTo>
                  <a:pt x="7323" y="10102"/>
                  <a:pt x="7526" y="10066"/>
                  <a:pt x="7740" y="9994"/>
                </a:cubicBezTo>
                <a:cubicBezTo>
                  <a:pt x="8240" y="9828"/>
                  <a:pt x="8645" y="9494"/>
                  <a:pt x="8883" y="9030"/>
                </a:cubicBezTo>
                <a:lnTo>
                  <a:pt x="9121" y="8578"/>
                </a:lnTo>
                <a:lnTo>
                  <a:pt x="9300" y="8685"/>
                </a:lnTo>
                <a:cubicBezTo>
                  <a:pt x="9335" y="8697"/>
                  <a:pt x="9359" y="8721"/>
                  <a:pt x="9395" y="8721"/>
                </a:cubicBezTo>
                <a:cubicBezTo>
                  <a:pt x="9455" y="8721"/>
                  <a:pt x="9514" y="8685"/>
                  <a:pt x="9538" y="8625"/>
                </a:cubicBezTo>
                <a:lnTo>
                  <a:pt x="10181" y="7542"/>
                </a:lnTo>
                <a:cubicBezTo>
                  <a:pt x="10169" y="7494"/>
                  <a:pt x="10169" y="7447"/>
                  <a:pt x="10169" y="7411"/>
                </a:cubicBezTo>
                <a:cubicBezTo>
                  <a:pt x="10157" y="7363"/>
                  <a:pt x="10121" y="7316"/>
                  <a:pt x="10074" y="7304"/>
                </a:cubicBezTo>
                <a:lnTo>
                  <a:pt x="8871" y="6589"/>
                </a:lnTo>
                <a:cubicBezTo>
                  <a:pt x="8845" y="6574"/>
                  <a:pt x="8816" y="6568"/>
                  <a:pt x="8788" y="6568"/>
                </a:cubicBezTo>
                <a:cubicBezTo>
                  <a:pt x="8725" y="6568"/>
                  <a:pt x="8662" y="6600"/>
                  <a:pt x="8621" y="6649"/>
                </a:cubicBezTo>
                <a:cubicBezTo>
                  <a:pt x="8573" y="6732"/>
                  <a:pt x="8609" y="6839"/>
                  <a:pt x="8681" y="6899"/>
                </a:cubicBezTo>
                <a:lnTo>
                  <a:pt x="9740" y="7530"/>
                </a:lnTo>
                <a:lnTo>
                  <a:pt x="9276" y="8304"/>
                </a:lnTo>
                <a:lnTo>
                  <a:pt x="6823" y="6851"/>
                </a:lnTo>
                <a:lnTo>
                  <a:pt x="7276" y="6077"/>
                </a:lnTo>
                <a:lnTo>
                  <a:pt x="8038" y="6530"/>
                </a:lnTo>
                <a:cubicBezTo>
                  <a:pt x="8064" y="6545"/>
                  <a:pt x="8092" y="6551"/>
                  <a:pt x="8121" y="6551"/>
                </a:cubicBezTo>
                <a:cubicBezTo>
                  <a:pt x="8184" y="6551"/>
                  <a:pt x="8247" y="6519"/>
                  <a:pt x="8288" y="6470"/>
                </a:cubicBezTo>
                <a:cubicBezTo>
                  <a:pt x="8335" y="6375"/>
                  <a:pt x="8312" y="6280"/>
                  <a:pt x="8228" y="6220"/>
                </a:cubicBezTo>
                <a:lnTo>
                  <a:pt x="7311" y="5684"/>
                </a:lnTo>
                <a:cubicBezTo>
                  <a:pt x="7281" y="5662"/>
                  <a:pt x="7251" y="5653"/>
                  <a:pt x="7221" y="5653"/>
                </a:cubicBezTo>
                <a:cubicBezTo>
                  <a:pt x="7203" y="5653"/>
                  <a:pt x="7186" y="5656"/>
                  <a:pt x="7169" y="5661"/>
                </a:cubicBezTo>
                <a:cubicBezTo>
                  <a:pt x="7133" y="5684"/>
                  <a:pt x="7085" y="5708"/>
                  <a:pt x="7073" y="5756"/>
                </a:cubicBezTo>
                <a:lnTo>
                  <a:pt x="6430" y="6839"/>
                </a:lnTo>
                <a:cubicBezTo>
                  <a:pt x="6383" y="6935"/>
                  <a:pt x="6418" y="7030"/>
                  <a:pt x="6490" y="7089"/>
                </a:cubicBezTo>
                <a:lnTo>
                  <a:pt x="6728" y="7244"/>
                </a:lnTo>
                <a:lnTo>
                  <a:pt x="6716" y="7268"/>
                </a:lnTo>
                <a:cubicBezTo>
                  <a:pt x="6680" y="7351"/>
                  <a:pt x="6633" y="7411"/>
                  <a:pt x="6597" y="7470"/>
                </a:cubicBezTo>
                <a:cubicBezTo>
                  <a:pt x="6466" y="7615"/>
                  <a:pt x="6284" y="7692"/>
                  <a:pt x="6098" y="7692"/>
                </a:cubicBezTo>
                <a:cubicBezTo>
                  <a:pt x="5962" y="7692"/>
                  <a:pt x="5825" y="7651"/>
                  <a:pt x="5704" y="7566"/>
                </a:cubicBezTo>
                <a:cubicBezTo>
                  <a:pt x="5514" y="7423"/>
                  <a:pt x="2751" y="4672"/>
                  <a:pt x="2608" y="4470"/>
                </a:cubicBezTo>
                <a:cubicBezTo>
                  <a:pt x="2394" y="4196"/>
                  <a:pt x="2442" y="3815"/>
                  <a:pt x="2716" y="3577"/>
                </a:cubicBezTo>
                <a:cubicBezTo>
                  <a:pt x="2775" y="3541"/>
                  <a:pt x="2835" y="3494"/>
                  <a:pt x="2906" y="3458"/>
                </a:cubicBezTo>
                <a:lnTo>
                  <a:pt x="2930" y="3446"/>
                </a:lnTo>
                <a:lnTo>
                  <a:pt x="3085" y="3684"/>
                </a:lnTo>
                <a:cubicBezTo>
                  <a:pt x="3108" y="3744"/>
                  <a:pt x="3168" y="3779"/>
                  <a:pt x="3228" y="3779"/>
                </a:cubicBezTo>
                <a:cubicBezTo>
                  <a:pt x="3263" y="3779"/>
                  <a:pt x="3287" y="3756"/>
                  <a:pt x="3323" y="3744"/>
                </a:cubicBezTo>
                <a:lnTo>
                  <a:pt x="4406" y="3101"/>
                </a:lnTo>
                <a:cubicBezTo>
                  <a:pt x="4454" y="3077"/>
                  <a:pt x="4478" y="3041"/>
                  <a:pt x="4490" y="3006"/>
                </a:cubicBezTo>
                <a:cubicBezTo>
                  <a:pt x="4513" y="2958"/>
                  <a:pt x="4490" y="2910"/>
                  <a:pt x="4478" y="2863"/>
                </a:cubicBezTo>
                <a:lnTo>
                  <a:pt x="2858" y="100"/>
                </a:lnTo>
                <a:cubicBezTo>
                  <a:pt x="2823" y="53"/>
                  <a:pt x="2799" y="29"/>
                  <a:pt x="2751" y="5"/>
                </a:cubicBezTo>
                <a:cubicBezTo>
                  <a:pt x="2739" y="2"/>
                  <a:pt x="2727" y="0"/>
                  <a:pt x="2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141" name="Google Shape;15141;p59"/>
          <p:cNvGrpSpPr/>
          <p:nvPr/>
        </p:nvGrpSpPr>
        <p:grpSpPr>
          <a:xfrm>
            <a:off x="5746125" y="3227724"/>
            <a:ext cx="364865" cy="324822"/>
            <a:chOff x="5765817" y="3227724"/>
            <a:chExt cx="364865" cy="324822"/>
          </a:xfrm>
        </p:grpSpPr>
        <p:sp>
          <p:nvSpPr>
            <p:cNvPr id="15142" name="Google Shape;15142;p59"/>
            <p:cNvSpPr/>
            <p:nvPr/>
          </p:nvSpPr>
          <p:spPr>
            <a:xfrm>
              <a:off x="5765817" y="3227724"/>
              <a:ext cx="364865" cy="324822"/>
            </a:xfrm>
            <a:custGeom>
              <a:rect b="b" l="l" r="r" t="t"/>
              <a:pathLst>
                <a:path extrusionOk="0" h="10229" w="11490">
                  <a:moveTo>
                    <a:pt x="8287" y="370"/>
                  </a:moveTo>
                  <a:cubicBezTo>
                    <a:pt x="9871" y="370"/>
                    <a:pt x="11157" y="1656"/>
                    <a:pt x="11157" y="3251"/>
                  </a:cubicBezTo>
                  <a:cubicBezTo>
                    <a:pt x="11133" y="4037"/>
                    <a:pt x="10847" y="4870"/>
                    <a:pt x="10299" y="5751"/>
                  </a:cubicBezTo>
                  <a:cubicBezTo>
                    <a:pt x="9847" y="6442"/>
                    <a:pt x="9216" y="7156"/>
                    <a:pt x="8418" y="7871"/>
                  </a:cubicBezTo>
                  <a:cubicBezTo>
                    <a:pt x="7263" y="8918"/>
                    <a:pt x="6084" y="9645"/>
                    <a:pt x="5763" y="9835"/>
                  </a:cubicBezTo>
                  <a:cubicBezTo>
                    <a:pt x="5430" y="9645"/>
                    <a:pt x="4251" y="8930"/>
                    <a:pt x="3096" y="7895"/>
                  </a:cubicBezTo>
                  <a:cubicBezTo>
                    <a:pt x="2310" y="7180"/>
                    <a:pt x="1667" y="6466"/>
                    <a:pt x="1215" y="5763"/>
                  </a:cubicBezTo>
                  <a:cubicBezTo>
                    <a:pt x="667" y="4894"/>
                    <a:pt x="381" y="4049"/>
                    <a:pt x="381" y="3251"/>
                  </a:cubicBezTo>
                  <a:cubicBezTo>
                    <a:pt x="381" y="1668"/>
                    <a:pt x="1667" y="370"/>
                    <a:pt x="3263" y="370"/>
                  </a:cubicBezTo>
                  <a:cubicBezTo>
                    <a:pt x="4191" y="370"/>
                    <a:pt x="5084" y="834"/>
                    <a:pt x="5620" y="1608"/>
                  </a:cubicBezTo>
                  <a:cubicBezTo>
                    <a:pt x="5656" y="1656"/>
                    <a:pt x="5715" y="1679"/>
                    <a:pt x="5775" y="1679"/>
                  </a:cubicBezTo>
                  <a:cubicBezTo>
                    <a:pt x="5834" y="1679"/>
                    <a:pt x="5894" y="1656"/>
                    <a:pt x="5918" y="1608"/>
                  </a:cubicBezTo>
                  <a:cubicBezTo>
                    <a:pt x="6454" y="834"/>
                    <a:pt x="7335" y="370"/>
                    <a:pt x="8287" y="370"/>
                  </a:cubicBezTo>
                  <a:close/>
                  <a:moveTo>
                    <a:pt x="3227" y="1"/>
                  </a:moveTo>
                  <a:cubicBezTo>
                    <a:pt x="1441" y="1"/>
                    <a:pt x="0" y="1441"/>
                    <a:pt x="0" y="3227"/>
                  </a:cubicBezTo>
                  <a:cubicBezTo>
                    <a:pt x="0" y="4108"/>
                    <a:pt x="298" y="5013"/>
                    <a:pt x="893" y="5942"/>
                  </a:cubicBezTo>
                  <a:cubicBezTo>
                    <a:pt x="1370" y="6668"/>
                    <a:pt x="2001" y="7418"/>
                    <a:pt x="2822" y="8145"/>
                  </a:cubicBezTo>
                  <a:cubicBezTo>
                    <a:pt x="4203" y="9383"/>
                    <a:pt x="5620" y="10181"/>
                    <a:pt x="5632" y="10192"/>
                  </a:cubicBezTo>
                  <a:cubicBezTo>
                    <a:pt x="5668" y="10216"/>
                    <a:pt x="5692" y="10228"/>
                    <a:pt x="5727" y="10228"/>
                  </a:cubicBezTo>
                  <a:cubicBezTo>
                    <a:pt x="5751" y="10228"/>
                    <a:pt x="5787" y="10216"/>
                    <a:pt x="5811" y="10192"/>
                  </a:cubicBezTo>
                  <a:cubicBezTo>
                    <a:pt x="5834" y="10181"/>
                    <a:pt x="7239" y="9395"/>
                    <a:pt x="8632" y="8145"/>
                  </a:cubicBezTo>
                  <a:cubicBezTo>
                    <a:pt x="9442" y="7418"/>
                    <a:pt x="10097" y="6668"/>
                    <a:pt x="10561" y="5942"/>
                  </a:cubicBezTo>
                  <a:cubicBezTo>
                    <a:pt x="11157" y="5013"/>
                    <a:pt x="11454" y="4108"/>
                    <a:pt x="11454" y="3227"/>
                  </a:cubicBezTo>
                  <a:cubicBezTo>
                    <a:pt x="11490" y="1441"/>
                    <a:pt x="10049" y="1"/>
                    <a:pt x="8263" y="1"/>
                  </a:cubicBezTo>
                  <a:cubicBezTo>
                    <a:pt x="7275" y="1"/>
                    <a:pt x="6358" y="453"/>
                    <a:pt x="5739" y="1203"/>
                  </a:cubicBezTo>
                  <a:cubicBezTo>
                    <a:pt x="5132" y="453"/>
                    <a:pt x="4203" y="1"/>
                    <a:pt x="3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3" name="Google Shape;15143;p59"/>
            <p:cNvSpPr/>
            <p:nvPr/>
          </p:nvSpPr>
          <p:spPr>
            <a:xfrm>
              <a:off x="6022144" y="3250429"/>
              <a:ext cx="85484" cy="84341"/>
            </a:xfrm>
            <a:custGeom>
              <a:rect b="b" l="l" r="r" t="t"/>
              <a:pathLst>
                <a:path extrusionOk="0" h="2656" w="2692">
                  <a:moveTo>
                    <a:pt x="191" y="0"/>
                  </a:moveTo>
                  <a:cubicBezTo>
                    <a:pt x="84" y="0"/>
                    <a:pt x="1" y="72"/>
                    <a:pt x="1" y="179"/>
                  </a:cubicBezTo>
                  <a:cubicBezTo>
                    <a:pt x="1" y="286"/>
                    <a:pt x="84" y="357"/>
                    <a:pt x="191" y="357"/>
                  </a:cubicBezTo>
                  <a:cubicBezTo>
                    <a:pt x="1346" y="357"/>
                    <a:pt x="2311" y="1310"/>
                    <a:pt x="2334" y="2477"/>
                  </a:cubicBezTo>
                  <a:cubicBezTo>
                    <a:pt x="2334" y="2572"/>
                    <a:pt x="2406" y="2655"/>
                    <a:pt x="2513" y="2655"/>
                  </a:cubicBezTo>
                  <a:cubicBezTo>
                    <a:pt x="2608" y="2655"/>
                    <a:pt x="2692" y="2560"/>
                    <a:pt x="2692" y="2477"/>
                  </a:cubicBezTo>
                  <a:cubicBezTo>
                    <a:pt x="2668" y="1107"/>
                    <a:pt x="1561"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4" name="Google Shape;15144;p59"/>
            <p:cNvSpPr/>
            <p:nvPr/>
          </p:nvSpPr>
          <p:spPr>
            <a:xfrm>
              <a:off x="5862987" y="3250429"/>
              <a:ext cx="73386" cy="43504"/>
            </a:xfrm>
            <a:custGeom>
              <a:rect b="b" l="l" r="r" t="t"/>
              <a:pathLst>
                <a:path extrusionOk="0" h="1370" w="2311">
                  <a:moveTo>
                    <a:pt x="179" y="0"/>
                  </a:moveTo>
                  <a:cubicBezTo>
                    <a:pt x="72" y="0"/>
                    <a:pt x="0" y="72"/>
                    <a:pt x="0" y="179"/>
                  </a:cubicBezTo>
                  <a:cubicBezTo>
                    <a:pt x="0" y="286"/>
                    <a:pt x="72" y="357"/>
                    <a:pt x="179" y="357"/>
                  </a:cubicBezTo>
                  <a:cubicBezTo>
                    <a:pt x="881" y="357"/>
                    <a:pt x="1548" y="703"/>
                    <a:pt x="1953" y="1298"/>
                  </a:cubicBezTo>
                  <a:cubicBezTo>
                    <a:pt x="1989" y="1334"/>
                    <a:pt x="2036" y="1369"/>
                    <a:pt x="2108" y="1369"/>
                  </a:cubicBezTo>
                  <a:cubicBezTo>
                    <a:pt x="2131" y="1369"/>
                    <a:pt x="2179" y="1357"/>
                    <a:pt x="2203" y="1334"/>
                  </a:cubicBezTo>
                  <a:cubicBezTo>
                    <a:pt x="2286" y="1286"/>
                    <a:pt x="2310" y="1179"/>
                    <a:pt x="2251" y="1084"/>
                  </a:cubicBezTo>
                  <a:cubicBezTo>
                    <a:pt x="1786" y="405"/>
                    <a:pt x="101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45" name="Google Shape;15145;p59"/>
          <p:cNvGrpSpPr/>
          <p:nvPr/>
        </p:nvGrpSpPr>
        <p:grpSpPr>
          <a:xfrm>
            <a:off x="6208891" y="3237664"/>
            <a:ext cx="446539" cy="303895"/>
            <a:chOff x="6228583" y="3237664"/>
            <a:chExt cx="446539" cy="303895"/>
          </a:xfrm>
        </p:grpSpPr>
        <p:sp>
          <p:nvSpPr>
            <p:cNvPr id="15146" name="Google Shape;15146;p59"/>
            <p:cNvSpPr/>
            <p:nvPr/>
          </p:nvSpPr>
          <p:spPr>
            <a:xfrm>
              <a:off x="6357508" y="3277453"/>
              <a:ext cx="26865" cy="25912"/>
            </a:xfrm>
            <a:custGeom>
              <a:rect b="b" l="l" r="r" t="t"/>
              <a:pathLst>
                <a:path extrusionOk="0" h="816" w="846">
                  <a:moveTo>
                    <a:pt x="632" y="0"/>
                  </a:moveTo>
                  <a:cubicBezTo>
                    <a:pt x="578" y="0"/>
                    <a:pt x="525" y="18"/>
                    <a:pt x="489" y="54"/>
                  </a:cubicBezTo>
                  <a:lnTo>
                    <a:pt x="72" y="471"/>
                  </a:lnTo>
                  <a:cubicBezTo>
                    <a:pt x="1" y="542"/>
                    <a:pt x="1" y="685"/>
                    <a:pt x="72" y="756"/>
                  </a:cubicBezTo>
                  <a:cubicBezTo>
                    <a:pt x="120" y="804"/>
                    <a:pt x="167" y="816"/>
                    <a:pt x="227" y="816"/>
                  </a:cubicBezTo>
                  <a:cubicBezTo>
                    <a:pt x="263" y="816"/>
                    <a:pt x="322" y="804"/>
                    <a:pt x="370" y="756"/>
                  </a:cubicBezTo>
                  <a:lnTo>
                    <a:pt x="786" y="340"/>
                  </a:lnTo>
                  <a:cubicBezTo>
                    <a:pt x="846" y="268"/>
                    <a:pt x="846" y="149"/>
                    <a:pt x="775" y="54"/>
                  </a:cubicBezTo>
                  <a:cubicBezTo>
                    <a:pt x="739" y="18"/>
                    <a:pt x="685" y="0"/>
                    <a:pt x="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7" name="Google Shape;15147;p59"/>
            <p:cNvSpPr/>
            <p:nvPr/>
          </p:nvSpPr>
          <p:spPr>
            <a:xfrm>
              <a:off x="6276596" y="3358746"/>
              <a:ext cx="26896" cy="25912"/>
            </a:xfrm>
            <a:custGeom>
              <a:rect b="b" l="l" r="r" t="t"/>
              <a:pathLst>
                <a:path extrusionOk="0" h="816" w="847">
                  <a:moveTo>
                    <a:pt x="632" y="0"/>
                  </a:moveTo>
                  <a:cubicBezTo>
                    <a:pt x="578" y="0"/>
                    <a:pt x="525" y="18"/>
                    <a:pt x="489" y="54"/>
                  </a:cubicBezTo>
                  <a:lnTo>
                    <a:pt x="72" y="471"/>
                  </a:lnTo>
                  <a:cubicBezTo>
                    <a:pt x="1" y="554"/>
                    <a:pt x="1" y="685"/>
                    <a:pt x="72" y="756"/>
                  </a:cubicBezTo>
                  <a:cubicBezTo>
                    <a:pt x="120" y="804"/>
                    <a:pt x="167" y="816"/>
                    <a:pt x="227" y="816"/>
                  </a:cubicBezTo>
                  <a:cubicBezTo>
                    <a:pt x="286" y="816"/>
                    <a:pt x="334" y="804"/>
                    <a:pt x="370" y="756"/>
                  </a:cubicBezTo>
                  <a:lnTo>
                    <a:pt x="787" y="340"/>
                  </a:lnTo>
                  <a:cubicBezTo>
                    <a:pt x="846" y="256"/>
                    <a:pt x="846" y="137"/>
                    <a:pt x="775" y="54"/>
                  </a:cubicBezTo>
                  <a:cubicBezTo>
                    <a:pt x="739" y="18"/>
                    <a:pt x="685" y="0"/>
                    <a:pt x="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8" name="Google Shape;15148;p59"/>
            <p:cNvSpPr/>
            <p:nvPr/>
          </p:nvSpPr>
          <p:spPr>
            <a:xfrm>
              <a:off x="6357508" y="3358365"/>
              <a:ext cx="26865" cy="25912"/>
            </a:xfrm>
            <a:custGeom>
              <a:rect b="b" l="l" r="r" t="t"/>
              <a:pathLst>
                <a:path extrusionOk="0" h="816" w="846">
                  <a:moveTo>
                    <a:pt x="215" y="0"/>
                  </a:moveTo>
                  <a:cubicBezTo>
                    <a:pt x="161" y="0"/>
                    <a:pt x="108" y="18"/>
                    <a:pt x="72" y="54"/>
                  </a:cubicBezTo>
                  <a:cubicBezTo>
                    <a:pt x="1" y="125"/>
                    <a:pt x="1" y="268"/>
                    <a:pt x="72" y="340"/>
                  </a:cubicBezTo>
                  <a:lnTo>
                    <a:pt x="489" y="756"/>
                  </a:lnTo>
                  <a:cubicBezTo>
                    <a:pt x="536" y="792"/>
                    <a:pt x="584" y="816"/>
                    <a:pt x="644" y="816"/>
                  </a:cubicBezTo>
                  <a:cubicBezTo>
                    <a:pt x="703" y="816"/>
                    <a:pt x="739" y="792"/>
                    <a:pt x="786" y="756"/>
                  </a:cubicBezTo>
                  <a:cubicBezTo>
                    <a:pt x="846" y="685"/>
                    <a:pt x="846" y="566"/>
                    <a:pt x="775" y="471"/>
                  </a:cubicBezTo>
                  <a:lnTo>
                    <a:pt x="358" y="54"/>
                  </a:lnTo>
                  <a:cubicBezTo>
                    <a:pt x="322" y="18"/>
                    <a:pt x="269"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9" name="Google Shape;15149;p59"/>
            <p:cNvSpPr/>
            <p:nvPr/>
          </p:nvSpPr>
          <p:spPr>
            <a:xfrm>
              <a:off x="6276596" y="3277453"/>
              <a:ext cx="26896" cy="25912"/>
            </a:xfrm>
            <a:custGeom>
              <a:rect b="b" l="l" r="r" t="t"/>
              <a:pathLst>
                <a:path extrusionOk="0" h="816" w="847">
                  <a:moveTo>
                    <a:pt x="219" y="0"/>
                  </a:moveTo>
                  <a:cubicBezTo>
                    <a:pt x="167" y="0"/>
                    <a:pt x="114" y="18"/>
                    <a:pt x="72" y="54"/>
                  </a:cubicBezTo>
                  <a:cubicBezTo>
                    <a:pt x="1" y="137"/>
                    <a:pt x="1" y="268"/>
                    <a:pt x="72" y="340"/>
                  </a:cubicBezTo>
                  <a:lnTo>
                    <a:pt x="489" y="756"/>
                  </a:lnTo>
                  <a:cubicBezTo>
                    <a:pt x="536" y="804"/>
                    <a:pt x="584" y="816"/>
                    <a:pt x="644" y="816"/>
                  </a:cubicBezTo>
                  <a:cubicBezTo>
                    <a:pt x="679" y="816"/>
                    <a:pt x="751" y="804"/>
                    <a:pt x="787" y="756"/>
                  </a:cubicBezTo>
                  <a:cubicBezTo>
                    <a:pt x="846" y="685"/>
                    <a:pt x="846" y="554"/>
                    <a:pt x="775" y="471"/>
                  </a:cubicBezTo>
                  <a:lnTo>
                    <a:pt x="358" y="54"/>
                  </a:lnTo>
                  <a:cubicBezTo>
                    <a:pt x="322" y="18"/>
                    <a:pt x="272"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0" name="Google Shape;15150;p59"/>
            <p:cNvSpPr/>
            <p:nvPr/>
          </p:nvSpPr>
          <p:spPr>
            <a:xfrm>
              <a:off x="6526508" y="3290314"/>
              <a:ext cx="21593" cy="19879"/>
            </a:xfrm>
            <a:custGeom>
              <a:rect b="b" l="l" r="r" t="t"/>
              <a:pathLst>
                <a:path extrusionOk="0" h="626" w="680">
                  <a:moveTo>
                    <a:pt x="446" y="0"/>
                  </a:moveTo>
                  <a:cubicBezTo>
                    <a:pt x="394" y="0"/>
                    <a:pt x="340" y="18"/>
                    <a:pt x="298" y="54"/>
                  </a:cubicBezTo>
                  <a:lnTo>
                    <a:pt x="84" y="280"/>
                  </a:lnTo>
                  <a:cubicBezTo>
                    <a:pt x="1" y="351"/>
                    <a:pt x="1" y="482"/>
                    <a:pt x="84" y="566"/>
                  </a:cubicBezTo>
                  <a:cubicBezTo>
                    <a:pt x="120" y="601"/>
                    <a:pt x="167" y="625"/>
                    <a:pt x="227" y="625"/>
                  </a:cubicBezTo>
                  <a:cubicBezTo>
                    <a:pt x="275" y="625"/>
                    <a:pt x="334" y="601"/>
                    <a:pt x="382" y="566"/>
                  </a:cubicBezTo>
                  <a:lnTo>
                    <a:pt x="596" y="340"/>
                  </a:lnTo>
                  <a:cubicBezTo>
                    <a:pt x="679" y="268"/>
                    <a:pt x="679" y="125"/>
                    <a:pt x="584" y="54"/>
                  </a:cubicBezTo>
                  <a:cubicBezTo>
                    <a:pt x="548" y="18"/>
                    <a:pt x="498" y="0"/>
                    <a:pt x="4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1" name="Google Shape;15151;p59"/>
            <p:cNvSpPr/>
            <p:nvPr/>
          </p:nvSpPr>
          <p:spPr>
            <a:xfrm>
              <a:off x="6465253" y="3352299"/>
              <a:ext cx="20831" cy="19498"/>
            </a:xfrm>
            <a:custGeom>
              <a:rect b="b" l="l" r="r" t="t"/>
              <a:pathLst>
                <a:path extrusionOk="0" h="614" w="656">
                  <a:moveTo>
                    <a:pt x="437" y="1"/>
                  </a:moveTo>
                  <a:cubicBezTo>
                    <a:pt x="385" y="1"/>
                    <a:pt x="334" y="19"/>
                    <a:pt x="299" y="54"/>
                  </a:cubicBezTo>
                  <a:lnTo>
                    <a:pt x="72" y="281"/>
                  </a:lnTo>
                  <a:cubicBezTo>
                    <a:pt x="1" y="352"/>
                    <a:pt x="1" y="483"/>
                    <a:pt x="72" y="554"/>
                  </a:cubicBezTo>
                  <a:cubicBezTo>
                    <a:pt x="120" y="602"/>
                    <a:pt x="168" y="614"/>
                    <a:pt x="227" y="614"/>
                  </a:cubicBezTo>
                  <a:cubicBezTo>
                    <a:pt x="263" y="614"/>
                    <a:pt x="322" y="602"/>
                    <a:pt x="370" y="554"/>
                  </a:cubicBezTo>
                  <a:lnTo>
                    <a:pt x="596" y="340"/>
                  </a:lnTo>
                  <a:cubicBezTo>
                    <a:pt x="656" y="257"/>
                    <a:pt x="656" y="126"/>
                    <a:pt x="584" y="54"/>
                  </a:cubicBezTo>
                  <a:cubicBezTo>
                    <a:pt x="543" y="19"/>
                    <a:pt x="489" y="1"/>
                    <a:pt x="4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2" name="Google Shape;15152;p59"/>
            <p:cNvSpPr/>
            <p:nvPr/>
          </p:nvSpPr>
          <p:spPr>
            <a:xfrm>
              <a:off x="6526508" y="3352299"/>
              <a:ext cx="21593" cy="19498"/>
            </a:xfrm>
            <a:custGeom>
              <a:rect b="b" l="l" r="r" t="t"/>
              <a:pathLst>
                <a:path extrusionOk="0" h="614" w="680">
                  <a:moveTo>
                    <a:pt x="221" y="1"/>
                  </a:moveTo>
                  <a:cubicBezTo>
                    <a:pt x="170" y="1"/>
                    <a:pt x="120" y="19"/>
                    <a:pt x="84" y="54"/>
                  </a:cubicBezTo>
                  <a:cubicBezTo>
                    <a:pt x="1" y="126"/>
                    <a:pt x="1" y="257"/>
                    <a:pt x="84" y="340"/>
                  </a:cubicBezTo>
                  <a:lnTo>
                    <a:pt x="298" y="554"/>
                  </a:lnTo>
                  <a:cubicBezTo>
                    <a:pt x="346" y="602"/>
                    <a:pt x="394" y="614"/>
                    <a:pt x="453" y="614"/>
                  </a:cubicBezTo>
                  <a:cubicBezTo>
                    <a:pt x="501" y="614"/>
                    <a:pt x="560" y="602"/>
                    <a:pt x="596" y="554"/>
                  </a:cubicBezTo>
                  <a:cubicBezTo>
                    <a:pt x="679" y="483"/>
                    <a:pt x="679" y="352"/>
                    <a:pt x="584" y="281"/>
                  </a:cubicBezTo>
                  <a:lnTo>
                    <a:pt x="358" y="54"/>
                  </a:lnTo>
                  <a:cubicBezTo>
                    <a:pt x="322" y="19"/>
                    <a:pt x="272" y="1"/>
                    <a:pt x="2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3" name="Google Shape;15153;p59"/>
            <p:cNvSpPr/>
            <p:nvPr/>
          </p:nvSpPr>
          <p:spPr>
            <a:xfrm>
              <a:off x="6465253" y="3290314"/>
              <a:ext cx="20831" cy="19879"/>
            </a:xfrm>
            <a:custGeom>
              <a:rect b="b" l="l" r="r" t="t"/>
              <a:pathLst>
                <a:path extrusionOk="0" h="626" w="656">
                  <a:moveTo>
                    <a:pt x="215" y="0"/>
                  </a:moveTo>
                  <a:cubicBezTo>
                    <a:pt x="162" y="0"/>
                    <a:pt x="108" y="18"/>
                    <a:pt x="72" y="54"/>
                  </a:cubicBezTo>
                  <a:cubicBezTo>
                    <a:pt x="1" y="125"/>
                    <a:pt x="1" y="268"/>
                    <a:pt x="72" y="340"/>
                  </a:cubicBezTo>
                  <a:lnTo>
                    <a:pt x="299" y="566"/>
                  </a:lnTo>
                  <a:cubicBezTo>
                    <a:pt x="346" y="601"/>
                    <a:pt x="382" y="625"/>
                    <a:pt x="441" y="625"/>
                  </a:cubicBezTo>
                  <a:cubicBezTo>
                    <a:pt x="489" y="625"/>
                    <a:pt x="549" y="601"/>
                    <a:pt x="596" y="566"/>
                  </a:cubicBezTo>
                  <a:cubicBezTo>
                    <a:pt x="656" y="482"/>
                    <a:pt x="656" y="351"/>
                    <a:pt x="584" y="280"/>
                  </a:cubicBezTo>
                  <a:lnTo>
                    <a:pt x="358" y="54"/>
                  </a:lnTo>
                  <a:cubicBezTo>
                    <a:pt x="322" y="18"/>
                    <a:pt x="269"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4" name="Google Shape;15154;p59"/>
            <p:cNvSpPr/>
            <p:nvPr/>
          </p:nvSpPr>
          <p:spPr>
            <a:xfrm>
              <a:off x="6304573" y="3437180"/>
              <a:ext cx="119145" cy="13274"/>
            </a:xfrm>
            <a:custGeom>
              <a:rect b="b" l="l" r="r" t="t"/>
              <a:pathLst>
                <a:path extrusionOk="0" h="418" w="3752">
                  <a:moveTo>
                    <a:pt x="203" y="1"/>
                  </a:moveTo>
                  <a:cubicBezTo>
                    <a:pt x="96" y="1"/>
                    <a:pt x="1" y="84"/>
                    <a:pt x="1" y="203"/>
                  </a:cubicBezTo>
                  <a:cubicBezTo>
                    <a:pt x="1" y="322"/>
                    <a:pt x="84" y="417"/>
                    <a:pt x="203" y="417"/>
                  </a:cubicBezTo>
                  <a:lnTo>
                    <a:pt x="3537" y="417"/>
                  </a:lnTo>
                  <a:cubicBezTo>
                    <a:pt x="3644" y="417"/>
                    <a:pt x="3751" y="322"/>
                    <a:pt x="3751" y="203"/>
                  </a:cubicBezTo>
                  <a:cubicBezTo>
                    <a:pt x="3751" y="84"/>
                    <a:pt x="3644"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5" name="Google Shape;15155;p59"/>
            <p:cNvSpPr/>
            <p:nvPr/>
          </p:nvSpPr>
          <p:spPr>
            <a:xfrm>
              <a:off x="6304573" y="3500341"/>
              <a:ext cx="25372" cy="13242"/>
            </a:xfrm>
            <a:custGeom>
              <a:rect b="b" l="l" r="r" t="t"/>
              <a:pathLst>
                <a:path extrusionOk="0" h="417" w="799">
                  <a:moveTo>
                    <a:pt x="203" y="0"/>
                  </a:moveTo>
                  <a:cubicBezTo>
                    <a:pt x="108" y="0"/>
                    <a:pt x="1" y="95"/>
                    <a:pt x="1" y="214"/>
                  </a:cubicBezTo>
                  <a:cubicBezTo>
                    <a:pt x="1" y="333"/>
                    <a:pt x="84" y="417"/>
                    <a:pt x="203" y="417"/>
                  </a:cubicBezTo>
                  <a:lnTo>
                    <a:pt x="596" y="417"/>
                  </a:lnTo>
                  <a:cubicBezTo>
                    <a:pt x="703" y="417"/>
                    <a:pt x="798" y="333"/>
                    <a:pt x="798" y="214"/>
                  </a:cubicBezTo>
                  <a:cubicBezTo>
                    <a:pt x="798" y="95"/>
                    <a:pt x="715"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6" name="Google Shape;15156;p59"/>
            <p:cNvSpPr/>
            <p:nvPr/>
          </p:nvSpPr>
          <p:spPr>
            <a:xfrm>
              <a:off x="6346934" y="3500341"/>
              <a:ext cx="76784" cy="13242"/>
            </a:xfrm>
            <a:custGeom>
              <a:rect b="b" l="l" r="r" t="t"/>
              <a:pathLst>
                <a:path extrusionOk="0" h="417" w="2418">
                  <a:moveTo>
                    <a:pt x="215" y="0"/>
                  </a:moveTo>
                  <a:cubicBezTo>
                    <a:pt x="107" y="0"/>
                    <a:pt x="0" y="95"/>
                    <a:pt x="0" y="214"/>
                  </a:cubicBezTo>
                  <a:cubicBezTo>
                    <a:pt x="0" y="333"/>
                    <a:pt x="96" y="417"/>
                    <a:pt x="215" y="417"/>
                  </a:cubicBezTo>
                  <a:lnTo>
                    <a:pt x="2203" y="417"/>
                  </a:lnTo>
                  <a:cubicBezTo>
                    <a:pt x="2310" y="417"/>
                    <a:pt x="2417" y="333"/>
                    <a:pt x="2417" y="214"/>
                  </a:cubicBezTo>
                  <a:cubicBezTo>
                    <a:pt x="2417" y="95"/>
                    <a:pt x="2310" y="0"/>
                    <a:pt x="2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7" name="Google Shape;15157;p59"/>
            <p:cNvSpPr/>
            <p:nvPr/>
          </p:nvSpPr>
          <p:spPr>
            <a:xfrm>
              <a:off x="6304573" y="3468935"/>
              <a:ext cx="119145" cy="12893"/>
            </a:xfrm>
            <a:custGeom>
              <a:rect b="b" l="l" r="r" t="t"/>
              <a:pathLst>
                <a:path extrusionOk="0" h="406" w="3752">
                  <a:moveTo>
                    <a:pt x="203" y="1"/>
                  </a:moveTo>
                  <a:cubicBezTo>
                    <a:pt x="96" y="1"/>
                    <a:pt x="1" y="84"/>
                    <a:pt x="1" y="203"/>
                  </a:cubicBezTo>
                  <a:cubicBezTo>
                    <a:pt x="1" y="322"/>
                    <a:pt x="84" y="406"/>
                    <a:pt x="203" y="406"/>
                  </a:cubicBezTo>
                  <a:lnTo>
                    <a:pt x="3537" y="406"/>
                  </a:lnTo>
                  <a:cubicBezTo>
                    <a:pt x="3644" y="406"/>
                    <a:pt x="3751" y="322"/>
                    <a:pt x="3751" y="203"/>
                  </a:cubicBezTo>
                  <a:cubicBezTo>
                    <a:pt x="3751" y="84"/>
                    <a:pt x="3644"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8" name="Google Shape;15158;p59"/>
            <p:cNvSpPr/>
            <p:nvPr/>
          </p:nvSpPr>
          <p:spPr>
            <a:xfrm>
              <a:off x="6228583" y="3237664"/>
              <a:ext cx="357688" cy="186338"/>
            </a:xfrm>
            <a:custGeom>
              <a:rect b="b" l="l" r="r" t="t"/>
              <a:pathLst>
                <a:path extrusionOk="0" h="5868" w="11264">
                  <a:moveTo>
                    <a:pt x="8752" y="1045"/>
                  </a:moveTo>
                  <a:cubicBezTo>
                    <a:pt x="9240" y="1045"/>
                    <a:pt x="9716" y="1224"/>
                    <a:pt x="10085" y="1593"/>
                  </a:cubicBezTo>
                  <a:cubicBezTo>
                    <a:pt x="10811" y="2331"/>
                    <a:pt x="10811" y="3545"/>
                    <a:pt x="10085" y="4272"/>
                  </a:cubicBezTo>
                  <a:cubicBezTo>
                    <a:pt x="9716" y="4641"/>
                    <a:pt x="9234" y="4825"/>
                    <a:pt x="8750" y="4825"/>
                  </a:cubicBezTo>
                  <a:cubicBezTo>
                    <a:pt x="8267" y="4825"/>
                    <a:pt x="7781" y="4641"/>
                    <a:pt x="7406" y="4272"/>
                  </a:cubicBezTo>
                  <a:cubicBezTo>
                    <a:pt x="6668" y="3522"/>
                    <a:pt x="6668" y="2331"/>
                    <a:pt x="7406" y="1593"/>
                  </a:cubicBezTo>
                  <a:cubicBezTo>
                    <a:pt x="7775" y="1224"/>
                    <a:pt x="8252" y="1045"/>
                    <a:pt x="8752" y="1045"/>
                  </a:cubicBezTo>
                  <a:close/>
                  <a:moveTo>
                    <a:pt x="3215" y="402"/>
                  </a:moveTo>
                  <a:cubicBezTo>
                    <a:pt x="3870" y="402"/>
                    <a:pt x="4501" y="652"/>
                    <a:pt x="5001" y="1140"/>
                  </a:cubicBezTo>
                  <a:cubicBezTo>
                    <a:pt x="5978" y="2140"/>
                    <a:pt x="5978" y="3736"/>
                    <a:pt x="5001" y="4712"/>
                  </a:cubicBezTo>
                  <a:cubicBezTo>
                    <a:pt x="4507" y="5206"/>
                    <a:pt x="3858" y="5453"/>
                    <a:pt x="3211" y="5453"/>
                  </a:cubicBezTo>
                  <a:cubicBezTo>
                    <a:pt x="2563" y="5453"/>
                    <a:pt x="1918" y="5206"/>
                    <a:pt x="1429" y="4712"/>
                  </a:cubicBezTo>
                  <a:cubicBezTo>
                    <a:pt x="441" y="3736"/>
                    <a:pt x="441" y="2128"/>
                    <a:pt x="1429" y="1140"/>
                  </a:cubicBezTo>
                  <a:cubicBezTo>
                    <a:pt x="1918" y="652"/>
                    <a:pt x="2560" y="402"/>
                    <a:pt x="3215" y="402"/>
                  </a:cubicBezTo>
                  <a:close/>
                  <a:moveTo>
                    <a:pt x="3209" y="0"/>
                  </a:moveTo>
                  <a:cubicBezTo>
                    <a:pt x="2462" y="0"/>
                    <a:pt x="1715" y="289"/>
                    <a:pt x="1144" y="866"/>
                  </a:cubicBezTo>
                  <a:cubicBezTo>
                    <a:pt x="1" y="2009"/>
                    <a:pt x="1" y="3855"/>
                    <a:pt x="1144" y="4998"/>
                  </a:cubicBezTo>
                  <a:cubicBezTo>
                    <a:pt x="1703" y="5569"/>
                    <a:pt x="2465" y="5867"/>
                    <a:pt x="3215" y="5867"/>
                  </a:cubicBezTo>
                  <a:cubicBezTo>
                    <a:pt x="3953" y="5867"/>
                    <a:pt x="4715" y="5581"/>
                    <a:pt x="5275" y="4998"/>
                  </a:cubicBezTo>
                  <a:cubicBezTo>
                    <a:pt x="5680" y="4593"/>
                    <a:pt x="5930" y="4117"/>
                    <a:pt x="6049" y="3617"/>
                  </a:cubicBezTo>
                  <a:lnTo>
                    <a:pt x="6561" y="3617"/>
                  </a:lnTo>
                  <a:cubicBezTo>
                    <a:pt x="6668" y="3962"/>
                    <a:pt x="6859" y="4284"/>
                    <a:pt x="7121" y="4557"/>
                  </a:cubicBezTo>
                  <a:cubicBezTo>
                    <a:pt x="7573" y="4998"/>
                    <a:pt x="8168" y="5224"/>
                    <a:pt x="8752" y="5224"/>
                  </a:cubicBezTo>
                  <a:cubicBezTo>
                    <a:pt x="9323" y="5224"/>
                    <a:pt x="9919" y="4998"/>
                    <a:pt x="10371" y="4557"/>
                  </a:cubicBezTo>
                  <a:cubicBezTo>
                    <a:pt x="11264" y="3664"/>
                    <a:pt x="11264" y="2200"/>
                    <a:pt x="10371" y="1307"/>
                  </a:cubicBezTo>
                  <a:cubicBezTo>
                    <a:pt x="9924" y="860"/>
                    <a:pt x="9335" y="637"/>
                    <a:pt x="8746" y="637"/>
                  </a:cubicBezTo>
                  <a:cubicBezTo>
                    <a:pt x="8156" y="637"/>
                    <a:pt x="7567" y="860"/>
                    <a:pt x="7121" y="1307"/>
                  </a:cubicBezTo>
                  <a:cubicBezTo>
                    <a:pt x="6609" y="1831"/>
                    <a:pt x="6394" y="2533"/>
                    <a:pt x="6466" y="3212"/>
                  </a:cubicBezTo>
                  <a:lnTo>
                    <a:pt x="6132" y="3212"/>
                  </a:lnTo>
                  <a:cubicBezTo>
                    <a:pt x="6204" y="2379"/>
                    <a:pt x="5930" y="1497"/>
                    <a:pt x="5275" y="866"/>
                  </a:cubicBezTo>
                  <a:cubicBezTo>
                    <a:pt x="4704" y="289"/>
                    <a:pt x="3956" y="0"/>
                    <a:pt x="32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9" name="Google Shape;15159;p59"/>
            <p:cNvSpPr/>
            <p:nvPr/>
          </p:nvSpPr>
          <p:spPr>
            <a:xfrm>
              <a:off x="6295141" y="3295775"/>
              <a:ext cx="70718" cy="71131"/>
            </a:xfrm>
            <a:custGeom>
              <a:rect b="b" l="l" r="r" t="t"/>
              <a:pathLst>
                <a:path extrusionOk="0" h="2240" w="2227">
                  <a:moveTo>
                    <a:pt x="1119" y="394"/>
                  </a:moveTo>
                  <a:cubicBezTo>
                    <a:pt x="1512" y="394"/>
                    <a:pt x="1834" y="703"/>
                    <a:pt x="1834" y="1108"/>
                  </a:cubicBezTo>
                  <a:cubicBezTo>
                    <a:pt x="1810" y="1501"/>
                    <a:pt x="1500" y="1822"/>
                    <a:pt x="1119" y="1822"/>
                  </a:cubicBezTo>
                  <a:cubicBezTo>
                    <a:pt x="726" y="1822"/>
                    <a:pt x="405" y="1501"/>
                    <a:pt x="405" y="1108"/>
                  </a:cubicBezTo>
                  <a:cubicBezTo>
                    <a:pt x="405" y="715"/>
                    <a:pt x="714" y="394"/>
                    <a:pt x="1119" y="394"/>
                  </a:cubicBezTo>
                  <a:close/>
                  <a:moveTo>
                    <a:pt x="1119" y="1"/>
                  </a:moveTo>
                  <a:cubicBezTo>
                    <a:pt x="500" y="1"/>
                    <a:pt x="0" y="501"/>
                    <a:pt x="0" y="1120"/>
                  </a:cubicBezTo>
                  <a:cubicBezTo>
                    <a:pt x="0" y="1727"/>
                    <a:pt x="500" y="2239"/>
                    <a:pt x="1119" y="2239"/>
                  </a:cubicBezTo>
                  <a:cubicBezTo>
                    <a:pt x="1727" y="2239"/>
                    <a:pt x="2227" y="1727"/>
                    <a:pt x="2227" y="1120"/>
                  </a:cubicBezTo>
                  <a:cubicBezTo>
                    <a:pt x="2227" y="489"/>
                    <a:pt x="1727" y="1"/>
                    <a:pt x="1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0" name="Google Shape;15160;p59"/>
            <p:cNvSpPr/>
            <p:nvPr/>
          </p:nvSpPr>
          <p:spPr>
            <a:xfrm>
              <a:off x="6482273" y="3306763"/>
              <a:ext cx="48045" cy="48045"/>
            </a:xfrm>
            <a:custGeom>
              <a:rect b="b" l="l" r="r" t="t"/>
              <a:pathLst>
                <a:path extrusionOk="0" h="1513" w="1513">
                  <a:moveTo>
                    <a:pt x="763" y="405"/>
                  </a:moveTo>
                  <a:cubicBezTo>
                    <a:pt x="953" y="405"/>
                    <a:pt x="1120" y="560"/>
                    <a:pt x="1120" y="762"/>
                  </a:cubicBezTo>
                  <a:cubicBezTo>
                    <a:pt x="1120" y="965"/>
                    <a:pt x="953" y="1119"/>
                    <a:pt x="763" y="1119"/>
                  </a:cubicBezTo>
                  <a:cubicBezTo>
                    <a:pt x="560" y="1119"/>
                    <a:pt x="406" y="953"/>
                    <a:pt x="406" y="762"/>
                  </a:cubicBezTo>
                  <a:cubicBezTo>
                    <a:pt x="406" y="560"/>
                    <a:pt x="560" y="405"/>
                    <a:pt x="763" y="405"/>
                  </a:cubicBezTo>
                  <a:close/>
                  <a:moveTo>
                    <a:pt x="763" y="0"/>
                  </a:moveTo>
                  <a:cubicBezTo>
                    <a:pt x="346" y="0"/>
                    <a:pt x="1" y="345"/>
                    <a:pt x="1" y="762"/>
                  </a:cubicBezTo>
                  <a:cubicBezTo>
                    <a:pt x="1" y="1179"/>
                    <a:pt x="346" y="1512"/>
                    <a:pt x="763" y="1512"/>
                  </a:cubicBezTo>
                  <a:cubicBezTo>
                    <a:pt x="1179" y="1512"/>
                    <a:pt x="1513" y="1179"/>
                    <a:pt x="1513" y="762"/>
                  </a:cubicBezTo>
                  <a:cubicBezTo>
                    <a:pt x="1513" y="345"/>
                    <a:pt x="1179"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1" name="Google Shape;15161;p59"/>
            <p:cNvSpPr/>
            <p:nvPr/>
          </p:nvSpPr>
          <p:spPr>
            <a:xfrm>
              <a:off x="6456584" y="3437180"/>
              <a:ext cx="76784" cy="76403"/>
            </a:xfrm>
            <a:custGeom>
              <a:rect b="b" l="l" r="r" t="t"/>
              <a:pathLst>
                <a:path extrusionOk="0" h="2406" w="2418">
                  <a:moveTo>
                    <a:pt x="2012" y="406"/>
                  </a:moveTo>
                  <a:lnTo>
                    <a:pt x="2012" y="1989"/>
                  </a:lnTo>
                  <a:lnTo>
                    <a:pt x="417" y="1989"/>
                  </a:lnTo>
                  <a:lnTo>
                    <a:pt x="417" y="406"/>
                  </a:lnTo>
                  <a:close/>
                  <a:moveTo>
                    <a:pt x="298" y="1"/>
                  </a:moveTo>
                  <a:cubicBezTo>
                    <a:pt x="143" y="1"/>
                    <a:pt x="0" y="132"/>
                    <a:pt x="0" y="298"/>
                  </a:cubicBezTo>
                  <a:lnTo>
                    <a:pt x="0" y="2108"/>
                  </a:lnTo>
                  <a:cubicBezTo>
                    <a:pt x="0" y="2275"/>
                    <a:pt x="143" y="2406"/>
                    <a:pt x="298" y="2406"/>
                  </a:cubicBezTo>
                  <a:lnTo>
                    <a:pt x="2119" y="2406"/>
                  </a:lnTo>
                  <a:cubicBezTo>
                    <a:pt x="2286" y="2406"/>
                    <a:pt x="2417" y="2275"/>
                    <a:pt x="2417" y="2108"/>
                  </a:cubicBezTo>
                  <a:lnTo>
                    <a:pt x="2417" y="298"/>
                  </a:lnTo>
                  <a:cubicBezTo>
                    <a:pt x="2417" y="120"/>
                    <a:pt x="2286" y="1"/>
                    <a:pt x="2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2" name="Google Shape;15162;p59"/>
            <p:cNvSpPr/>
            <p:nvPr/>
          </p:nvSpPr>
          <p:spPr>
            <a:xfrm>
              <a:off x="6268658" y="3367351"/>
              <a:ext cx="406464" cy="174208"/>
            </a:xfrm>
            <a:custGeom>
              <a:rect b="b" l="l" r="r" t="t"/>
              <a:pathLst>
                <a:path extrusionOk="0" h="5486" w="12800">
                  <a:moveTo>
                    <a:pt x="10419" y="1616"/>
                  </a:moveTo>
                  <a:lnTo>
                    <a:pt x="10419" y="3009"/>
                  </a:lnTo>
                  <a:lnTo>
                    <a:pt x="9573" y="3009"/>
                  </a:lnTo>
                  <a:lnTo>
                    <a:pt x="9573" y="1616"/>
                  </a:lnTo>
                  <a:close/>
                  <a:moveTo>
                    <a:pt x="12395" y="402"/>
                  </a:moveTo>
                  <a:lnTo>
                    <a:pt x="12395" y="414"/>
                  </a:lnTo>
                  <a:lnTo>
                    <a:pt x="12395" y="4224"/>
                  </a:lnTo>
                  <a:lnTo>
                    <a:pt x="12383" y="4236"/>
                  </a:lnTo>
                  <a:lnTo>
                    <a:pt x="10835" y="3807"/>
                  </a:lnTo>
                  <a:lnTo>
                    <a:pt x="10823" y="3795"/>
                  </a:lnTo>
                  <a:lnTo>
                    <a:pt x="10823" y="3224"/>
                  </a:lnTo>
                  <a:lnTo>
                    <a:pt x="10823" y="1414"/>
                  </a:lnTo>
                  <a:lnTo>
                    <a:pt x="10823" y="842"/>
                  </a:lnTo>
                  <a:cubicBezTo>
                    <a:pt x="10823" y="842"/>
                    <a:pt x="10823" y="831"/>
                    <a:pt x="10835" y="831"/>
                  </a:cubicBezTo>
                  <a:lnTo>
                    <a:pt x="12383" y="402"/>
                  </a:lnTo>
                  <a:close/>
                  <a:moveTo>
                    <a:pt x="12362" y="0"/>
                  </a:moveTo>
                  <a:cubicBezTo>
                    <a:pt x="12330" y="0"/>
                    <a:pt x="12297" y="3"/>
                    <a:pt x="12264" y="9"/>
                  </a:cubicBezTo>
                  <a:lnTo>
                    <a:pt x="10716" y="438"/>
                  </a:lnTo>
                  <a:cubicBezTo>
                    <a:pt x="10538" y="485"/>
                    <a:pt x="10407" y="664"/>
                    <a:pt x="10407" y="842"/>
                  </a:cubicBezTo>
                  <a:lnTo>
                    <a:pt x="10407" y="1212"/>
                  </a:lnTo>
                  <a:lnTo>
                    <a:pt x="9549" y="1212"/>
                  </a:lnTo>
                  <a:lnTo>
                    <a:pt x="9549" y="914"/>
                  </a:lnTo>
                  <a:cubicBezTo>
                    <a:pt x="9549" y="819"/>
                    <a:pt x="9466" y="711"/>
                    <a:pt x="9347" y="711"/>
                  </a:cubicBezTo>
                  <a:cubicBezTo>
                    <a:pt x="9228" y="711"/>
                    <a:pt x="9133" y="795"/>
                    <a:pt x="9133" y="914"/>
                  </a:cubicBezTo>
                  <a:lnTo>
                    <a:pt x="9133" y="1414"/>
                  </a:lnTo>
                  <a:lnTo>
                    <a:pt x="9133" y="3224"/>
                  </a:lnTo>
                  <a:lnTo>
                    <a:pt x="9133" y="4986"/>
                  </a:lnTo>
                  <a:cubicBezTo>
                    <a:pt x="9133" y="5045"/>
                    <a:pt x="9085" y="5081"/>
                    <a:pt x="9026" y="5081"/>
                  </a:cubicBezTo>
                  <a:lnTo>
                    <a:pt x="513" y="5081"/>
                  </a:lnTo>
                  <a:cubicBezTo>
                    <a:pt x="453" y="5081"/>
                    <a:pt x="417" y="5045"/>
                    <a:pt x="417" y="4986"/>
                  </a:cubicBezTo>
                  <a:lnTo>
                    <a:pt x="417" y="1854"/>
                  </a:lnTo>
                  <a:cubicBezTo>
                    <a:pt x="417" y="1747"/>
                    <a:pt x="322" y="1652"/>
                    <a:pt x="203" y="1652"/>
                  </a:cubicBezTo>
                  <a:cubicBezTo>
                    <a:pt x="84" y="1652"/>
                    <a:pt x="1" y="1735"/>
                    <a:pt x="1" y="1854"/>
                  </a:cubicBezTo>
                  <a:lnTo>
                    <a:pt x="1" y="4986"/>
                  </a:lnTo>
                  <a:cubicBezTo>
                    <a:pt x="1" y="5260"/>
                    <a:pt x="215" y="5486"/>
                    <a:pt x="501" y="5486"/>
                  </a:cubicBezTo>
                  <a:lnTo>
                    <a:pt x="9014" y="5486"/>
                  </a:lnTo>
                  <a:cubicBezTo>
                    <a:pt x="9299" y="5486"/>
                    <a:pt x="9526" y="5260"/>
                    <a:pt x="9526" y="4986"/>
                  </a:cubicBezTo>
                  <a:lnTo>
                    <a:pt x="9526" y="3414"/>
                  </a:lnTo>
                  <a:lnTo>
                    <a:pt x="10371" y="3414"/>
                  </a:lnTo>
                  <a:lnTo>
                    <a:pt x="10371" y="3795"/>
                  </a:lnTo>
                  <a:cubicBezTo>
                    <a:pt x="10371" y="3986"/>
                    <a:pt x="10502" y="4152"/>
                    <a:pt x="10681" y="4188"/>
                  </a:cubicBezTo>
                  <a:lnTo>
                    <a:pt x="12228" y="4629"/>
                  </a:lnTo>
                  <a:cubicBezTo>
                    <a:pt x="12264" y="4641"/>
                    <a:pt x="12300" y="4641"/>
                    <a:pt x="12347" y="4641"/>
                  </a:cubicBezTo>
                  <a:cubicBezTo>
                    <a:pt x="12443" y="4641"/>
                    <a:pt x="12526" y="4605"/>
                    <a:pt x="12597" y="4545"/>
                  </a:cubicBezTo>
                  <a:cubicBezTo>
                    <a:pt x="12705" y="4474"/>
                    <a:pt x="12764" y="4343"/>
                    <a:pt x="12764" y="4224"/>
                  </a:cubicBezTo>
                  <a:lnTo>
                    <a:pt x="12764" y="426"/>
                  </a:lnTo>
                  <a:cubicBezTo>
                    <a:pt x="12800" y="283"/>
                    <a:pt x="12740" y="164"/>
                    <a:pt x="12633" y="80"/>
                  </a:cubicBezTo>
                  <a:cubicBezTo>
                    <a:pt x="12553" y="27"/>
                    <a:pt x="12459" y="0"/>
                    <a:pt x="123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63" name="Google Shape;15163;p59"/>
          <p:cNvGrpSpPr/>
          <p:nvPr/>
        </p:nvGrpSpPr>
        <p:grpSpPr>
          <a:xfrm>
            <a:off x="846170" y="3207306"/>
            <a:ext cx="364484" cy="364897"/>
            <a:chOff x="865862" y="3207306"/>
            <a:chExt cx="364484" cy="364897"/>
          </a:xfrm>
        </p:grpSpPr>
        <p:sp>
          <p:nvSpPr>
            <p:cNvPr id="15164" name="Google Shape;15164;p59"/>
            <p:cNvSpPr/>
            <p:nvPr/>
          </p:nvSpPr>
          <p:spPr>
            <a:xfrm>
              <a:off x="928229" y="3269323"/>
              <a:ext cx="240131" cy="240100"/>
            </a:xfrm>
            <a:custGeom>
              <a:rect b="b" l="l" r="r" t="t"/>
              <a:pathLst>
                <a:path extrusionOk="0" h="7561" w="7562">
                  <a:moveTo>
                    <a:pt x="3775" y="0"/>
                  </a:moveTo>
                  <a:cubicBezTo>
                    <a:pt x="1692" y="0"/>
                    <a:pt x="1" y="1703"/>
                    <a:pt x="1" y="3787"/>
                  </a:cubicBezTo>
                  <a:cubicBezTo>
                    <a:pt x="1" y="5870"/>
                    <a:pt x="1692" y="7561"/>
                    <a:pt x="3775" y="7561"/>
                  </a:cubicBezTo>
                  <a:cubicBezTo>
                    <a:pt x="4454" y="7561"/>
                    <a:pt x="5121" y="7382"/>
                    <a:pt x="5704" y="7037"/>
                  </a:cubicBezTo>
                  <a:cubicBezTo>
                    <a:pt x="5787" y="6977"/>
                    <a:pt x="5823" y="6858"/>
                    <a:pt x="5775" y="6775"/>
                  </a:cubicBezTo>
                  <a:cubicBezTo>
                    <a:pt x="5736" y="6720"/>
                    <a:pt x="5672" y="6691"/>
                    <a:pt x="5605" y="6691"/>
                  </a:cubicBezTo>
                  <a:cubicBezTo>
                    <a:pt x="5570" y="6691"/>
                    <a:pt x="5534" y="6699"/>
                    <a:pt x="5502" y="6716"/>
                  </a:cubicBezTo>
                  <a:cubicBezTo>
                    <a:pt x="4990" y="7025"/>
                    <a:pt x="4394" y="7192"/>
                    <a:pt x="3775" y="7192"/>
                  </a:cubicBezTo>
                  <a:cubicBezTo>
                    <a:pt x="1906" y="7192"/>
                    <a:pt x="382" y="5668"/>
                    <a:pt x="382" y="3798"/>
                  </a:cubicBezTo>
                  <a:cubicBezTo>
                    <a:pt x="382" y="1917"/>
                    <a:pt x="1906" y="405"/>
                    <a:pt x="3775" y="405"/>
                  </a:cubicBezTo>
                  <a:cubicBezTo>
                    <a:pt x="5656" y="405"/>
                    <a:pt x="7168" y="1917"/>
                    <a:pt x="7168" y="3798"/>
                  </a:cubicBezTo>
                  <a:cubicBezTo>
                    <a:pt x="7168" y="4775"/>
                    <a:pt x="6740" y="5715"/>
                    <a:pt x="6002" y="6358"/>
                  </a:cubicBezTo>
                  <a:cubicBezTo>
                    <a:pt x="5918" y="6430"/>
                    <a:pt x="5906" y="6549"/>
                    <a:pt x="5978" y="6620"/>
                  </a:cubicBezTo>
                  <a:cubicBezTo>
                    <a:pt x="6024" y="6667"/>
                    <a:pt x="6082" y="6691"/>
                    <a:pt x="6136" y="6691"/>
                  </a:cubicBezTo>
                  <a:cubicBezTo>
                    <a:pt x="6179" y="6691"/>
                    <a:pt x="6220" y="6676"/>
                    <a:pt x="6252" y="6644"/>
                  </a:cubicBezTo>
                  <a:cubicBezTo>
                    <a:pt x="7085" y="5930"/>
                    <a:pt x="7561" y="4882"/>
                    <a:pt x="7561" y="3787"/>
                  </a:cubicBezTo>
                  <a:cubicBezTo>
                    <a:pt x="7561" y="1703"/>
                    <a:pt x="5859" y="0"/>
                    <a:pt x="3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5" name="Google Shape;15165;p59"/>
            <p:cNvSpPr/>
            <p:nvPr/>
          </p:nvSpPr>
          <p:spPr>
            <a:xfrm>
              <a:off x="956205" y="3297681"/>
              <a:ext cx="184179" cy="184147"/>
            </a:xfrm>
            <a:custGeom>
              <a:rect b="b" l="l" r="r" t="t"/>
              <a:pathLst>
                <a:path extrusionOk="0" h="5799" w="5800">
                  <a:moveTo>
                    <a:pt x="2894" y="0"/>
                  </a:moveTo>
                  <a:cubicBezTo>
                    <a:pt x="1311" y="0"/>
                    <a:pt x="1" y="1298"/>
                    <a:pt x="1" y="2905"/>
                  </a:cubicBezTo>
                  <a:cubicBezTo>
                    <a:pt x="1" y="4501"/>
                    <a:pt x="1287" y="5799"/>
                    <a:pt x="2894" y="5799"/>
                  </a:cubicBezTo>
                  <a:cubicBezTo>
                    <a:pt x="4502" y="5799"/>
                    <a:pt x="5799" y="4513"/>
                    <a:pt x="5799" y="2905"/>
                  </a:cubicBezTo>
                  <a:cubicBezTo>
                    <a:pt x="5799" y="2322"/>
                    <a:pt x="5621" y="1751"/>
                    <a:pt x="5311" y="1286"/>
                  </a:cubicBezTo>
                  <a:cubicBezTo>
                    <a:pt x="5276" y="1229"/>
                    <a:pt x="5219" y="1202"/>
                    <a:pt x="5159" y="1202"/>
                  </a:cubicBezTo>
                  <a:cubicBezTo>
                    <a:pt x="5118" y="1202"/>
                    <a:pt x="5076" y="1215"/>
                    <a:pt x="5037" y="1239"/>
                  </a:cubicBezTo>
                  <a:cubicBezTo>
                    <a:pt x="4954" y="1298"/>
                    <a:pt x="4942" y="1417"/>
                    <a:pt x="5002" y="1501"/>
                  </a:cubicBezTo>
                  <a:cubicBezTo>
                    <a:pt x="5275" y="1917"/>
                    <a:pt x="5430" y="2417"/>
                    <a:pt x="5430" y="2905"/>
                  </a:cubicBezTo>
                  <a:cubicBezTo>
                    <a:pt x="5430" y="4287"/>
                    <a:pt x="4299" y="5418"/>
                    <a:pt x="2918" y="5418"/>
                  </a:cubicBezTo>
                  <a:cubicBezTo>
                    <a:pt x="1525" y="5418"/>
                    <a:pt x="394" y="4287"/>
                    <a:pt x="394" y="2905"/>
                  </a:cubicBezTo>
                  <a:cubicBezTo>
                    <a:pt x="394" y="1524"/>
                    <a:pt x="1513" y="393"/>
                    <a:pt x="2894" y="393"/>
                  </a:cubicBezTo>
                  <a:cubicBezTo>
                    <a:pt x="3525" y="393"/>
                    <a:pt x="4132" y="631"/>
                    <a:pt x="4597" y="1036"/>
                  </a:cubicBezTo>
                  <a:cubicBezTo>
                    <a:pt x="4628" y="1073"/>
                    <a:pt x="4669" y="1089"/>
                    <a:pt x="4712" y="1089"/>
                  </a:cubicBezTo>
                  <a:cubicBezTo>
                    <a:pt x="4764" y="1089"/>
                    <a:pt x="4819" y="1064"/>
                    <a:pt x="4859" y="1024"/>
                  </a:cubicBezTo>
                  <a:cubicBezTo>
                    <a:pt x="4942" y="953"/>
                    <a:pt x="4918" y="834"/>
                    <a:pt x="4847" y="762"/>
                  </a:cubicBezTo>
                  <a:cubicBezTo>
                    <a:pt x="4311" y="274"/>
                    <a:pt x="3609" y="0"/>
                    <a:pt x="2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6" name="Google Shape;15166;p59"/>
            <p:cNvSpPr/>
            <p:nvPr/>
          </p:nvSpPr>
          <p:spPr>
            <a:xfrm>
              <a:off x="1042039" y="3207306"/>
              <a:ext cx="12511" cy="47664"/>
            </a:xfrm>
            <a:custGeom>
              <a:rect b="b" l="l" r="r" t="t"/>
              <a:pathLst>
                <a:path extrusionOk="0" h="1501" w="394">
                  <a:moveTo>
                    <a:pt x="191" y="1"/>
                  </a:moveTo>
                  <a:cubicBezTo>
                    <a:pt x="96" y="1"/>
                    <a:pt x="1" y="96"/>
                    <a:pt x="1" y="203"/>
                  </a:cubicBezTo>
                  <a:lnTo>
                    <a:pt x="1" y="1310"/>
                  </a:lnTo>
                  <a:cubicBezTo>
                    <a:pt x="1" y="1430"/>
                    <a:pt x="96" y="1501"/>
                    <a:pt x="191" y="1501"/>
                  </a:cubicBezTo>
                  <a:cubicBezTo>
                    <a:pt x="298" y="1501"/>
                    <a:pt x="394" y="1418"/>
                    <a:pt x="394" y="1310"/>
                  </a:cubicBezTo>
                  <a:lnTo>
                    <a:pt x="394" y="203"/>
                  </a:lnTo>
                  <a:cubicBezTo>
                    <a:pt x="394" y="96"/>
                    <a:pt x="298"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7" name="Google Shape;15167;p59"/>
            <p:cNvSpPr/>
            <p:nvPr/>
          </p:nvSpPr>
          <p:spPr>
            <a:xfrm>
              <a:off x="1042039" y="3524538"/>
              <a:ext cx="12511" cy="47664"/>
            </a:xfrm>
            <a:custGeom>
              <a:rect b="b" l="l" r="r" t="t"/>
              <a:pathLst>
                <a:path extrusionOk="0" h="1501" w="394">
                  <a:moveTo>
                    <a:pt x="191" y="0"/>
                  </a:moveTo>
                  <a:cubicBezTo>
                    <a:pt x="96" y="0"/>
                    <a:pt x="1" y="95"/>
                    <a:pt x="1" y="191"/>
                  </a:cubicBezTo>
                  <a:lnTo>
                    <a:pt x="1" y="1310"/>
                  </a:lnTo>
                  <a:cubicBezTo>
                    <a:pt x="1" y="1417"/>
                    <a:pt x="84" y="1500"/>
                    <a:pt x="191" y="1500"/>
                  </a:cubicBezTo>
                  <a:cubicBezTo>
                    <a:pt x="298" y="1500"/>
                    <a:pt x="394" y="1417"/>
                    <a:pt x="394" y="1310"/>
                  </a:cubicBezTo>
                  <a:lnTo>
                    <a:pt x="394" y="191"/>
                  </a:lnTo>
                  <a:cubicBezTo>
                    <a:pt x="394"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8" name="Google Shape;15168;p59"/>
            <p:cNvSpPr/>
            <p:nvPr/>
          </p:nvSpPr>
          <p:spPr>
            <a:xfrm>
              <a:off x="953188" y="3230836"/>
              <a:ext cx="31406" cy="43441"/>
            </a:xfrm>
            <a:custGeom>
              <a:rect b="b" l="l" r="r" t="t"/>
              <a:pathLst>
                <a:path extrusionOk="0" h="1368" w="989">
                  <a:moveTo>
                    <a:pt x="217" y="0"/>
                  </a:moveTo>
                  <a:cubicBezTo>
                    <a:pt x="185" y="0"/>
                    <a:pt x="153" y="7"/>
                    <a:pt x="120" y="22"/>
                  </a:cubicBezTo>
                  <a:cubicBezTo>
                    <a:pt x="36" y="81"/>
                    <a:pt x="1" y="188"/>
                    <a:pt x="48" y="296"/>
                  </a:cubicBezTo>
                  <a:lnTo>
                    <a:pt x="608" y="1272"/>
                  </a:lnTo>
                  <a:cubicBezTo>
                    <a:pt x="644" y="1331"/>
                    <a:pt x="715" y="1367"/>
                    <a:pt x="775" y="1367"/>
                  </a:cubicBezTo>
                  <a:cubicBezTo>
                    <a:pt x="798" y="1367"/>
                    <a:pt x="834" y="1343"/>
                    <a:pt x="870" y="1331"/>
                  </a:cubicBezTo>
                  <a:cubicBezTo>
                    <a:pt x="953" y="1272"/>
                    <a:pt x="989" y="1165"/>
                    <a:pt x="941" y="1070"/>
                  </a:cubicBezTo>
                  <a:lnTo>
                    <a:pt x="394" y="93"/>
                  </a:lnTo>
                  <a:cubicBezTo>
                    <a:pt x="352" y="35"/>
                    <a:pt x="288"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9" name="Google Shape;15169;p59"/>
            <p:cNvSpPr/>
            <p:nvPr/>
          </p:nvSpPr>
          <p:spPr>
            <a:xfrm>
              <a:off x="1111614" y="3505485"/>
              <a:ext cx="30644" cy="42520"/>
            </a:xfrm>
            <a:custGeom>
              <a:rect b="b" l="l" r="r" t="t"/>
              <a:pathLst>
                <a:path extrusionOk="0" h="1339" w="965">
                  <a:moveTo>
                    <a:pt x="210" y="1"/>
                  </a:moveTo>
                  <a:cubicBezTo>
                    <a:pt x="181" y="1"/>
                    <a:pt x="151" y="6"/>
                    <a:pt x="119" y="17"/>
                  </a:cubicBezTo>
                  <a:cubicBezTo>
                    <a:pt x="24" y="76"/>
                    <a:pt x="0" y="183"/>
                    <a:pt x="48" y="291"/>
                  </a:cubicBezTo>
                  <a:lnTo>
                    <a:pt x="596" y="1255"/>
                  </a:lnTo>
                  <a:cubicBezTo>
                    <a:pt x="620" y="1314"/>
                    <a:pt x="691" y="1338"/>
                    <a:pt x="751" y="1338"/>
                  </a:cubicBezTo>
                  <a:cubicBezTo>
                    <a:pt x="786" y="1338"/>
                    <a:pt x="810" y="1326"/>
                    <a:pt x="846" y="1314"/>
                  </a:cubicBezTo>
                  <a:cubicBezTo>
                    <a:pt x="929" y="1255"/>
                    <a:pt x="965" y="1148"/>
                    <a:pt x="917" y="1041"/>
                  </a:cubicBezTo>
                  <a:lnTo>
                    <a:pt x="381" y="100"/>
                  </a:lnTo>
                  <a:cubicBezTo>
                    <a:pt x="339" y="33"/>
                    <a:pt x="279" y="1"/>
                    <a:pt x="2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0" name="Google Shape;15170;p59"/>
            <p:cNvSpPr/>
            <p:nvPr/>
          </p:nvSpPr>
          <p:spPr>
            <a:xfrm>
              <a:off x="888916" y="3295998"/>
              <a:ext cx="44648" cy="29691"/>
            </a:xfrm>
            <a:custGeom>
              <a:rect b="b" l="l" r="r" t="t"/>
              <a:pathLst>
                <a:path extrusionOk="0" h="935" w="1406">
                  <a:moveTo>
                    <a:pt x="203" y="0"/>
                  </a:moveTo>
                  <a:cubicBezTo>
                    <a:pt x="136" y="0"/>
                    <a:pt x="64" y="37"/>
                    <a:pt x="24" y="101"/>
                  </a:cubicBezTo>
                  <a:cubicBezTo>
                    <a:pt x="1" y="184"/>
                    <a:pt x="36" y="303"/>
                    <a:pt x="120" y="351"/>
                  </a:cubicBezTo>
                  <a:lnTo>
                    <a:pt x="1084" y="899"/>
                  </a:lnTo>
                  <a:cubicBezTo>
                    <a:pt x="1120" y="923"/>
                    <a:pt x="1144" y="934"/>
                    <a:pt x="1179" y="934"/>
                  </a:cubicBezTo>
                  <a:cubicBezTo>
                    <a:pt x="1239" y="934"/>
                    <a:pt x="1310" y="899"/>
                    <a:pt x="1334" y="839"/>
                  </a:cubicBezTo>
                  <a:cubicBezTo>
                    <a:pt x="1406" y="756"/>
                    <a:pt x="1358" y="637"/>
                    <a:pt x="1263" y="577"/>
                  </a:cubicBezTo>
                  <a:lnTo>
                    <a:pt x="298" y="30"/>
                  </a:lnTo>
                  <a:cubicBezTo>
                    <a:pt x="271" y="10"/>
                    <a:pt x="237"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1" name="Google Shape;15171;p59"/>
            <p:cNvSpPr/>
            <p:nvPr/>
          </p:nvSpPr>
          <p:spPr>
            <a:xfrm>
              <a:off x="1162644" y="3454106"/>
              <a:ext cx="45029" cy="30390"/>
            </a:xfrm>
            <a:custGeom>
              <a:rect b="b" l="l" r="r" t="t"/>
              <a:pathLst>
                <a:path extrusionOk="0" h="957" w="1418">
                  <a:moveTo>
                    <a:pt x="237" y="1"/>
                  </a:moveTo>
                  <a:cubicBezTo>
                    <a:pt x="171" y="1"/>
                    <a:pt x="101" y="41"/>
                    <a:pt x="60" y="99"/>
                  </a:cubicBezTo>
                  <a:cubicBezTo>
                    <a:pt x="1" y="194"/>
                    <a:pt x="48" y="313"/>
                    <a:pt x="132" y="373"/>
                  </a:cubicBezTo>
                  <a:lnTo>
                    <a:pt x="1096" y="920"/>
                  </a:lnTo>
                  <a:cubicBezTo>
                    <a:pt x="1132" y="932"/>
                    <a:pt x="1156" y="956"/>
                    <a:pt x="1191" y="956"/>
                  </a:cubicBezTo>
                  <a:cubicBezTo>
                    <a:pt x="1251" y="956"/>
                    <a:pt x="1322" y="920"/>
                    <a:pt x="1346" y="861"/>
                  </a:cubicBezTo>
                  <a:cubicBezTo>
                    <a:pt x="1418" y="766"/>
                    <a:pt x="1382" y="646"/>
                    <a:pt x="1299" y="575"/>
                  </a:cubicBezTo>
                  <a:lnTo>
                    <a:pt x="322" y="27"/>
                  </a:lnTo>
                  <a:cubicBezTo>
                    <a:pt x="296" y="9"/>
                    <a:pt x="267" y="1"/>
                    <a:pt x="2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2" name="Google Shape;15172;p59"/>
            <p:cNvSpPr/>
            <p:nvPr/>
          </p:nvSpPr>
          <p:spPr>
            <a:xfrm>
              <a:off x="865862" y="3383864"/>
              <a:ext cx="47664" cy="12130"/>
            </a:xfrm>
            <a:custGeom>
              <a:rect b="b" l="l" r="r" t="t"/>
              <a:pathLst>
                <a:path extrusionOk="0" h="382" w="1501">
                  <a:moveTo>
                    <a:pt x="191" y="1"/>
                  </a:moveTo>
                  <a:cubicBezTo>
                    <a:pt x="84" y="1"/>
                    <a:pt x="0" y="84"/>
                    <a:pt x="0" y="191"/>
                  </a:cubicBezTo>
                  <a:cubicBezTo>
                    <a:pt x="0" y="287"/>
                    <a:pt x="84" y="382"/>
                    <a:pt x="191" y="382"/>
                  </a:cubicBezTo>
                  <a:lnTo>
                    <a:pt x="1310" y="382"/>
                  </a:lnTo>
                  <a:cubicBezTo>
                    <a:pt x="1429" y="382"/>
                    <a:pt x="1501" y="299"/>
                    <a:pt x="1501" y="191"/>
                  </a:cubicBezTo>
                  <a:cubicBezTo>
                    <a:pt x="1501" y="84"/>
                    <a:pt x="1417"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3" name="Google Shape;15173;p59"/>
            <p:cNvSpPr/>
            <p:nvPr/>
          </p:nvSpPr>
          <p:spPr>
            <a:xfrm>
              <a:off x="1182300" y="3383864"/>
              <a:ext cx="48045" cy="12130"/>
            </a:xfrm>
            <a:custGeom>
              <a:rect b="b" l="l" r="r" t="t"/>
              <a:pathLst>
                <a:path extrusionOk="0" h="382" w="1513">
                  <a:moveTo>
                    <a:pt x="203" y="1"/>
                  </a:moveTo>
                  <a:cubicBezTo>
                    <a:pt x="96" y="1"/>
                    <a:pt x="1" y="84"/>
                    <a:pt x="1" y="191"/>
                  </a:cubicBezTo>
                  <a:cubicBezTo>
                    <a:pt x="1" y="287"/>
                    <a:pt x="96" y="382"/>
                    <a:pt x="203" y="382"/>
                  </a:cubicBezTo>
                  <a:lnTo>
                    <a:pt x="1311" y="382"/>
                  </a:lnTo>
                  <a:cubicBezTo>
                    <a:pt x="1418" y="382"/>
                    <a:pt x="1513" y="287"/>
                    <a:pt x="1513" y="191"/>
                  </a:cubicBezTo>
                  <a:cubicBezTo>
                    <a:pt x="1513" y="84"/>
                    <a:pt x="1430" y="1"/>
                    <a:pt x="1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4" name="Google Shape;15174;p59"/>
            <p:cNvSpPr/>
            <p:nvPr/>
          </p:nvSpPr>
          <p:spPr>
            <a:xfrm>
              <a:off x="888916" y="3454011"/>
              <a:ext cx="43885" cy="30104"/>
            </a:xfrm>
            <a:custGeom>
              <a:rect b="b" l="l" r="r" t="t"/>
              <a:pathLst>
                <a:path extrusionOk="0" h="948" w="1382">
                  <a:moveTo>
                    <a:pt x="1186" y="1"/>
                  </a:moveTo>
                  <a:cubicBezTo>
                    <a:pt x="1152" y="1"/>
                    <a:pt x="1117" y="10"/>
                    <a:pt x="1084" y="30"/>
                  </a:cubicBezTo>
                  <a:lnTo>
                    <a:pt x="120" y="590"/>
                  </a:lnTo>
                  <a:cubicBezTo>
                    <a:pt x="36" y="649"/>
                    <a:pt x="1" y="745"/>
                    <a:pt x="48" y="852"/>
                  </a:cubicBezTo>
                  <a:cubicBezTo>
                    <a:pt x="72" y="911"/>
                    <a:pt x="144" y="947"/>
                    <a:pt x="215" y="947"/>
                  </a:cubicBezTo>
                  <a:cubicBezTo>
                    <a:pt x="239" y="947"/>
                    <a:pt x="274" y="923"/>
                    <a:pt x="298" y="911"/>
                  </a:cubicBezTo>
                  <a:lnTo>
                    <a:pt x="1263" y="364"/>
                  </a:lnTo>
                  <a:cubicBezTo>
                    <a:pt x="1358" y="304"/>
                    <a:pt x="1382" y="197"/>
                    <a:pt x="1334" y="90"/>
                  </a:cubicBezTo>
                  <a:cubicBezTo>
                    <a:pt x="1311" y="35"/>
                    <a:pt x="1251" y="1"/>
                    <a:pt x="1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5" name="Google Shape;15175;p59"/>
            <p:cNvSpPr/>
            <p:nvPr/>
          </p:nvSpPr>
          <p:spPr>
            <a:xfrm>
              <a:off x="1163025" y="3295648"/>
              <a:ext cx="44648" cy="30040"/>
            </a:xfrm>
            <a:custGeom>
              <a:rect b="b" l="l" r="r" t="t"/>
              <a:pathLst>
                <a:path extrusionOk="0" h="946" w="1406">
                  <a:moveTo>
                    <a:pt x="1177" y="1"/>
                  </a:moveTo>
                  <a:cubicBezTo>
                    <a:pt x="1147" y="1"/>
                    <a:pt x="1115" y="6"/>
                    <a:pt x="1084" y="17"/>
                  </a:cubicBezTo>
                  <a:lnTo>
                    <a:pt x="120" y="576"/>
                  </a:lnTo>
                  <a:cubicBezTo>
                    <a:pt x="36" y="636"/>
                    <a:pt x="1" y="731"/>
                    <a:pt x="48" y="838"/>
                  </a:cubicBezTo>
                  <a:cubicBezTo>
                    <a:pt x="96" y="910"/>
                    <a:pt x="155" y="945"/>
                    <a:pt x="227" y="945"/>
                  </a:cubicBezTo>
                  <a:cubicBezTo>
                    <a:pt x="251" y="945"/>
                    <a:pt x="286" y="934"/>
                    <a:pt x="310" y="910"/>
                  </a:cubicBezTo>
                  <a:lnTo>
                    <a:pt x="1287" y="362"/>
                  </a:lnTo>
                  <a:cubicBezTo>
                    <a:pt x="1370" y="302"/>
                    <a:pt x="1406" y="195"/>
                    <a:pt x="1358" y="100"/>
                  </a:cubicBezTo>
                  <a:cubicBezTo>
                    <a:pt x="1316" y="33"/>
                    <a:pt x="1250" y="1"/>
                    <a:pt x="1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6" name="Google Shape;15176;p59"/>
            <p:cNvSpPr/>
            <p:nvPr/>
          </p:nvSpPr>
          <p:spPr>
            <a:xfrm>
              <a:off x="953188" y="3505835"/>
              <a:ext cx="31787" cy="43282"/>
            </a:xfrm>
            <a:custGeom>
              <a:rect b="b" l="l" r="r" t="t"/>
              <a:pathLst>
                <a:path extrusionOk="0" h="1363" w="1001">
                  <a:moveTo>
                    <a:pt x="782" y="0"/>
                  </a:moveTo>
                  <a:cubicBezTo>
                    <a:pt x="714" y="0"/>
                    <a:pt x="648" y="37"/>
                    <a:pt x="608" y="101"/>
                  </a:cubicBezTo>
                  <a:lnTo>
                    <a:pt x="60" y="1065"/>
                  </a:lnTo>
                  <a:cubicBezTo>
                    <a:pt x="1" y="1161"/>
                    <a:pt x="48" y="1280"/>
                    <a:pt x="132" y="1327"/>
                  </a:cubicBezTo>
                  <a:cubicBezTo>
                    <a:pt x="167" y="1351"/>
                    <a:pt x="191" y="1363"/>
                    <a:pt x="227" y="1363"/>
                  </a:cubicBezTo>
                  <a:cubicBezTo>
                    <a:pt x="286" y="1363"/>
                    <a:pt x="358" y="1327"/>
                    <a:pt x="394" y="1280"/>
                  </a:cubicBezTo>
                  <a:lnTo>
                    <a:pt x="941" y="303"/>
                  </a:lnTo>
                  <a:cubicBezTo>
                    <a:pt x="1001" y="184"/>
                    <a:pt x="965" y="65"/>
                    <a:pt x="882" y="30"/>
                  </a:cubicBezTo>
                  <a:cubicBezTo>
                    <a:pt x="850" y="10"/>
                    <a:pt x="816" y="0"/>
                    <a:pt x="7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7" name="Google Shape;15177;p59"/>
            <p:cNvSpPr/>
            <p:nvPr/>
          </p:nvSpPr>
          <p:spPr>
            <a:xfrm>
              <a:off x="1111614" y="3231726"/>
              <a:ext cx="31025" cy="42933"/>
            </a:xfrm>
            <a:custGeom>
              <a:rect b="b" l="l" r="r" t="t"/>
              <a:pathLst>
                <a:path extrusionOk="0" h="1352" w="977">
                  <a:moveTo>
                    <a:pt x="754" y="0"/>
                  </a:moveTo>
                  <a:cubicBezTo>
                    <a:pt x="688" y="0"/>
                    <a:pt x="620" y="37"/>
                    <a:pt x="572" y="101"/>
                  </a:cubicBezTo>
                  <a:lnTo>
                    <a:pt x="24" y="1065"/>
                  </a:lnTo>
                  <a:cubicBezTo>
                    <a:pt x="0" y="1137"/>
                    <a:pt x="24" y="1256"/>
                    <a:pt x="119" y="1315"/>
                  </a:cubicBezTo>
                  <a:cubicBezTo>
                    <a:pt x="143" y="1339"/>
                    <a:pt x="179" y="1351"/>
                    <a:pt x="203" y="1351"/>
                  </a:cubicBezTo>
                  <a:cubicBezTo>
                    <a:pt x="262" y="1351"/>
                    <a:pt x="346" y="1315"/>
                    <a:pt x="370" y="1256"/>
                  </a:cubicBezTo>
                  <a:lnTo>
                    <a:pt x="917" y="291"/>
                  </a:lnTo>
                  <a:cubicBezTo>
                    <a:pt x="977" y="208"/>
                    <a:pt x="941" y="89"/>
                    <a:pt x="846" y="29"/>
                  </a:cubicBezTo>
                  <a:cubicBezTo>
                    <a:pt x="818" y="10"/>
                    <a:pt x="786" y="0"/>
                    <a:pt x="7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78" name="Google Shape;15178;p59"/>
          <p:cNvGrpSpPr/>
          <p:nvPr/>
        </p:nvGrpSpPr>
        <p:grpSpPr>
          <a:xfrm>
            <a:off x="1384925" y="3226962"/>
            <a:ext cx="370168" cy="325965"/>
            <a:chOff x="1404617" y="3226962"/>
            <a:chExt cx="370168" cy="325965"/>
          </a:xfrm>
        </p:grpSpPr>
        <p:sp>
          <p:nvSpPr>
            <p:cNvPr id="15179" name="Google Shape;15179;p59"/>
            <p:cNvSpPr/>
            <p:nvPr/>
          </p:nvSpPr>
          <p:spPr>
            <a:xfrm>
              <a:off x="1535067" y="3226962"/>
              <a:ext cx="12130" cy="37090"/>
            </a:xfrm>
            <a:custGeom>
              <a:rect b="b" l="l" r="r" t="t"/>
              <a:pathLst>
                <a:path extrusionOk="0" h="1168" w="382">
                  <a:moveTo>
                    <a:pt x="191" y="1"/>
                  </a:moveTo>
                  <a:cubicBezTo>
                    <a:pt x="84" y="1"/>
                    <a:pt x="0" y="84"/>
                    <a:pt x="0" y="191"/>
                  </a:cubicBezTo>
                  <a:lnTo>
                    <a:pt x="0" y="977"/>
                  </a:lnTo>
                  <a:cubicBezTo>
                    <a:pt x="0" y="1084"/>
                    <a:pt x="84" y="1168"/>
                    <a:pt x="191" y="1168"/>
                  </a:cubicBezTo>
                  <a:cubicBezTo>
                    <a:pt x="298" y="1168"/>
                    <a:pt x="381" y="1084"/>
                    <a:pt x="381" y="977"/>
                  </a:cubicBezTo>
                  <a:lnTo>
                    <a:pt x="381" y="191"/>
                  </a:lnTo>
                  <a:cubicBezTo>
                    <a:pt x="381" y="84"/>
                    <a:pt x="298"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0" name="Google Shape;15180;p59"/>
            <p:cNvSpPr/>
            <p:nvPr/>
          </p:nvSpPr>
          <p:spPr>
            <a:xfrm>
              <a:off x="1472287" y="3243221"/>
              <a:ext cx="25753" cy="34073"/>
            </a:xfrm>
            <a:custGeom>
              <a:rect b="b" l="l" r="r" t="t"/>
              <a:pathLst>
                <a:path extrusionOk="0" h="1073" w="811">
                  <a:moveTo>
                    <a:pt x="217" y="1"/>
                  </a:moveTo>
                  <a:cubicBezTo>
                    <a:pt x="185" y="1"/>
                    <a:pt x="152" y="9"/>
                    <a:pt x="120" y="25"/>
                  </a:cubicBezTo>
                  <a:cubicBezTo>
                    <a:pt x="25" y="72"/>
                    <a:pt x="1" y="179"/>
                    <a:pt x="37" y="287"/>
                  </a:cubicBezTo>
                  <a:lnTo>
                    <a:pt x="442" y="989"/>
                  </a:lnTo>
                  <a:cubicBezTo>
                    <a:pt x="477" y="1049"/>
                    <a:pt x="549" y="1072"/>
                    <a:pt x="608" y="1072"/>
                  </a:cubicBezTo>
                  <a:cubicBezTo>
                    <a:pt x="632" y="1072"/>
                    <a:pt x="668" y="1061"/>
                    <a:pt x="692" y="1049"/>
                  </a:cubicBezTo>
                  <a:cubicBezTo>
                    <a:pt x="787" y="989"/>
                    <a:pt x="811" y="882"/>
                    <a:pt x="775" y="775"/>
                  </a:cubicBezTo>
                  <a:lnTo>
                    <a:pt x="382" y="96"/>
                  </a:lnTo>
                  <a:cubicBezTo>
                    <a:pt x="342" y="33"/>
                    <a:pt x="281"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1" name="Google Shape;15181;p59"/>
            <p:cNvSpPr/>
            <p:nvPr/>
          </p:nvSpPr>
          <p:spPr>
            <a:xfrm>
              <a:off x="1426179" y="3289266"/>
              <a:ext cx="35947" cy="24705"/>
            </a:xfrm>
            <a:custGeom>
              <a:rect b="b" l="l" r="r" t="t"/>
              <a:pathLst>
                <a:path extrusionOk="0" h="778" w="1132">
                  <a:moveTo>
                    <a:pt x="229" y="1"/>
                  </a:moveTo>
                  <a:cubicBezTo>
                    <a:pt x="159" y="1"/>
                    <a:pt x="89" y="41"/>
                    <a:pt x="48" y="99"/>
                  </a:cubicBezTo>
                  <a:cubicBezTo>
                    <a:pt x="0" y="194"/>
                    <a:pt x="36" y="301"/>
                    <a:pt x="143" y="361"/>
                  </a:cubicBezTo>
                  <a:lnTo>
                    <a:pt x="822" y="742"/>
                  </a:lnTo>
                  <a:cubicBezTo>
                    <a:pt x="858" y="754"/>
                    <a:pt x="881" y="777"/>
                    <a:pt x="917" y="777"/>
                  </a:cubicBezTo>
                  <a:cubicBezTo>
                    <a:pt x="977" y="777"/>
                    <a:pt x="1048" y="742"/>
                    <a:pt x="1072" y="682"/>
                  </a:cubicBezTo>
                  <a:cubicBezTo>
                    <a:pt x="1132" y="599"/>
                    <a:pt x="1096" y="480"/>
                    <a:pt x="1001" y="420"/>
                  </a:cubicBezTo>
                  <a:lnTo>
                    <a:pt x="322" y="27"/>
                  </a:lnTo>
                  <a:cubicBezTo>
                    <a:pt x="292" y="9"/>
                    <a:pt x="261" y="1"/>
                    <a:pt x="2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2" name="Google Shape;15182;p59"/>
            <p:cNvSpPr/>
            <p:nvPr/>
          </p:nvSpPr>
          <p:spPr>
            <a:xfrm>
              <a:off x="1410682" y="3350997"/>
              <a:ext cx="37439" cy="12511"/>
            </a:xfrm>
            <a:custGeom>
              <a:rect b="b" l="l" r="r" t="t"/>
              <a:pathLst>
                <a:path extrusionOk="0" h="394" w="1179">
                  <a:moveTo>
                    <a:pt x="191" y="0"/>
                  </a:moveTo>
                  <a:cubicBezTo>
                    <a:pt x="96" y="0"/>
                    <a:pt x="0" y="95"/>
                    <a:pt x="0" y="203"/>
                  </a:cubicBezTo>
                  <a:cubicBezTo>
                    <a:pt x="0" y="298"/>
                    <a:pt x="84" y="393"/>
                    <a:pt x="191" y="393"/>
                  </a:cubicBezTo>
                  <a:lnTo>
                    <a:pt x="988" y="393"/>
                  </a:lnTo>
                  <a:cubicBezTo>
                    <a:pt x="1084" y="393"/>
                    <a:pt x="1179" y="298"/>
                    <a:pt x="1179" y="203"/>
                  </a:cubicBezTo>
                  <a:cubicBezTo>
                    <a:pt x="1179" y="95"/>
                    <a:pt x="1084" y="0"/>
                    <a:pt x="9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3" name="Google Shape;15183;p59"/>
            <p:cNvSpPr/>
            <p:nvPr/>
          </p:nvSpPr>
          <p:spPr>
            <a:xfrm>
              <a:off x="1426179" y="3400980"/>
              <a:ext cx="35566" cy="24896"/>
            </a:xfrm>
            <a:custGeom>
              <a:rect b="b" l="l" r="r" t="t"/>
              <a:pathLst>
                <a:path extrusionOk="0" h="784" w="1120">
                  <a:moveTo>
                    <a:pt x="904" y="0"/>
                  </a:moveTo>
                  <a:cubicBezTo>
                    <a:pt x="874" y="0"/>
                    <a:pt x="843" y="7"/>
                    <a:pt x="810" y="22"/>
                  </a:cubicBezTo>
                  <a:lnTo>
                    <a:pt x="119" y="414"/>
                  </a:lnTo>
                  <a:cubicBezTo>
                    <a:pt x="36" y="486"/>
                    <a:pt x="0" y="593"/>
                    <a:pt x="60" y="688"/>
                  </a:cubicBezTo>
                  <a:cubicBezTo>
                    <a:pt x="96" y="748"/>
                    <a:pt x="167" y="784"/>
                    <a:pt x="227" y="784"/>
                  </a:cubicBezTo>
                  <a:cubicBezTo>
                    <a:pt x="262" y="784"/>
                    <a:pt x="286" y="760"/>
                    <a:pt x="322" y="748"/>
                  </a:cubicBezTo>
                  <a:lnTo>
                    <a:pt x="1001" y="367"/>
                  </a:lnTo>
                  <a:cubicBezTo>
                    <a:pt x="1096" y="307"/>
                    <a:pt x="1120" y="200"/>
                    <a:pt x="1072" y="93"/>
                  </a:cubicBezTo>
                  <a:cubicBezTo>
                    <a:pt x="1031" y="35"/>
                    <a:pt x="972" y="0"/>
                    <a:pt x="9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4" name="Google Shape;15184;p59"/>
            <p:cNvSpPr/>
            <p:nvPr/>
          </p:nvSpPr>
          <p:spPr>
            <a:xfrm>
              <a:off x="1620138" y="3289043"/>
              <a:ext cx="35566" cy="24928"/>
            </a:xfrm>
            <a:custGeom>
              <a:rect b="b" l="l" r="r" t="t"/>
              <a:pathLst>
                <a:path extrusionOk="0" h="785" w="1120">
                  <a:moveTo>
                    <a:pt x="895" y="1"/>
                  </a:moveTo>
                  <a:cubicBezTo>
                    <a:pt x="864" y="1"/>
                    <a:pt x="831" y="8"/>
                    <a:pt x="798" y="22"/>
                  </a:cubicBezTo>
                  <a:lnTo>
                    <a:pt x="119" y="403"/>
                  </a:lnTo>
                  <a:cubicBezTo>
                    <a:pt x="24" y="463"/>
                    <a:pt x="0" y="570"/>
                    <a:pt x="48" y="677"/>
                  </a:cubicBezTo>
                  <a:cubicBezTo>
                    <a:pt x="107" y="749"/>
                    <a:pt x="167" y="784"/>
                    <a:pt x="227" y="784"/>
                  </a:cubicBezTo>
                  <a:cubicBezTo>
                    <a:pt x="250" y="784"/>
                    <a:pt x="286" y="761"/>
                    <a:pt x="310" y="749"/>
                  </a:cubicBezTo>
                  <a:lnTo>
                    <a:pt x="1000" y="368"/>
                  </a:lnTo>
                  <a:cubicBezTo>
                    <a:pt x="1084" y="308"/>
                    <a:pt x="1120" y="201"/>
                    <a:pt x="1072" y="94"/>
                  </a:cubicBezTo>
                  <a:cubicBezTo>
                    <a:pt x="1031" y="36"/>
                    <a:pt x="966" y="1"/>
                    <a:pt x="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5" name="Google Shape;15185;p59"/>
            <p:cNvSpPr/>
            <p:nvPr/>
          </p:nvSpPr>
          <p:spPr>
            <a:xfrm>
              <a:off x="1584224" y="3243507"/>
              <a:ext cx="26103" cy="33787"/>
            </a:xfrm>
            <a:custGeom>
              <a:rect b="b" l="l" r="r" t="t"/>
              <a:pathLst>
                <a:path extrusionOk="0" h="1064" w="822">
                  <a:moveTo>
                    <a:pt x="594" y="1"/>
                  </a:moveTo>
                  <a:cubicBezTo>
                    <a:pt x="527" y="1"/>
                    <a:pt x="458" y="41"/>
                    <a:pt x="417" y="99"/>
                  </a:cubicBezTo>
                  <a:lnTo>
                    <a:pt x="24" y="790"/>
                  </a:lnTo>
                  <a:cubicBezTo>
                    <a:pt x="0" y="873"/>
                    <a:pt x="24" y="992"/>
                    <a:pt x="119" y="1040"/>
                  </a:cubicBezTo>
                  <a:cubicBezTo>
                    <a:pt x="143" y="1052"/>
                    <a:pt x="179" y="1063"/>
                    <a:pt x="203" y="1063"/>
                  </a:cubicBezTo>
                  <a:cubicBezTo>
                    <a:pt x="262" y="1063"/>
                    <a:pt x="346" y="1040"/>
                    <a:pt x="369" y="980"/>
                  </a:cubicBezTo>
                  <a:lnTo>
                    <a:pt x="762" y="290"/>
                  </a:lnTo>
                  <a:cubicBezTo>
                    <a:pt x="822" y="206"/>
                    <a:pt x="774" y="87"/>
                    <a:pt x="679" y="28"/>
                  </a:cubicBezTo>
                  <a:cubicBezTo>
                    <a:pt x="653" y="9"/>
                    <a:pt x="624" y="1"/>
                    <a:pt x="5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6" name="Google Shape;15186;p59"/>
            <p:cNvSpPr/>
            <p:nvPr/>
          </p:nvSpPr>
          <p:spPr>
            <a:xfrm>
              <a:off x="1404617" y="3271197"/>
              <a:ext cx="285859" cy="281349"/>
            </a:xfrm>
            <a:custGeom>
              <a:rect b="b" l="l" r="r" t="t"/>
              <a:pathLst>
                <a:path extrusionOk="0" h="8860" w="9002">
                  <a:moveTo>
                    <a:pt x="4525" y="1013"/>
                  </a:moveTo>
                  <a:lnTo>
                    <a:pt x="4573" y="1025"/>
                  </a:lnTo>
                  <a:lnTo>
                    <a:pt x="4704" y="1025"/>
                  </a:lnTo>
                  <a:lnTo>
                    <a:pt x="4787" y="1061"/>
                  </a:lnTo>
                  <a:lnTo>
                    <a:pt x="4811" y="1061"/>
                  </a:lnTo>
                  <a:lnTo>
                    <a:pt x="4823" y="1072"/>
                  </a:lnTo>
                  <a:cubicBezTo>
                    <a:pt x="4835" y="1072"/>
                    <a:pt x="4835" y="1084"/>
                    <a:pt x="4847" y="1084"/>
                  </a:cubicBezTo>
                  <a:cubicBezTo>
                    <a:pt x="4847" y="1084"/>
                    <a:pt x="4870" y="1084"/>
                    <a:pt x="4870" y="1096"/>
                  </a:cubicBezTo>
                  <a:lnTo>
                    <a:pt x="4942" y="1132"/>
                  </a:lnTo>
                  <a:lnTo>
                    <a:pt x="4954" y="1132"/>
                  </a:lnTo>
                  <a:lnTo>
                    <a:pt x="4989" y="1144"/>
                  </a:lnTo>
                  <a:cubicBezTo>
                    <a:pt x="4989" y="1144"/>
                    <a:pt x="5001" y="1144"/>
                    <a:pt x="5001" y="1156"/>
                  </a:cubicBezTo>
                  <a:cubicBezTo>
                    <a:pt x="5001" y="1156"/>
                    <a:pt x="5013" y="1156"/>
                    <a:pt x="5013" y="1180"/>
                  </a:cubicBezTo>
                  <a:lnTo>
                    <a:pt x="5049" y="1192"/>
                  </a:lnTo>
                  <a:cubicBezTo>
                    <a:pt x="5049" y="1192"/>
                    <a:pt x="5061" y="1192"/>
                    <a:pt x="5061" y="1203"/>
                  </a:cubicBezTo>
                  <a:cubicBezTo>
                    <a:pt x="5061" y="1203"/>
                    <a:pt x="5073" y="1203"/>
                    <a:pt x="5073" y="1215"/>
                  </a:cubicBezTo>
                  <a:lnTo>
                    <a:pt x="5085" y="1239"/>
                  </a:lnTo>
                  <a:cubicBezTo>
                    <a:pt x="5085" y="1239"/>
                    <a:pt x="5109" y="1239"/>
                    <a:pt x="5109" y="1251"/>
                  </a:cubicBezTo>
                  <a:cubicBezTo>
                    <a:pt x="5109" y="1251"/>
                    <a:pt x="5120" y="1251"/>
                    <a:pt x="5120" y="1263"/>
                  </a:cubicBezTo>
                  <a:cubicBezTo>
                    <a:pt x="5120" y="1263"/>
                    <a:pt x="5132" y="1263"/>
                    <a:pt x="5132" y="1275"/>
                  </a:cubicBezTo>
                  <a:lnTo>
                    <a:pt x="5144" y="1299"/>
                  </a:lnTo>
                  <a:cubicBezTo>
                    <a:pt x="5144" y="1299"/>
                    <a:pt x="5168" y="1299"/>
                    <a:pt x="5168" y="1311"/>
                  </a:cubicBezTo>
                  <a:lnTo>
                    <a:pt x="5263" y="1394"/>
                  </a:lnTo>
                  <a:lnTo>
                    <a:pt x="5299" y="1430"/>
                  </a:lnTo>
                  <a:cubicBezTo>
                    <a:pt x="5382" y="1501"/>
                    <a:pt x="5466" y="1596"/>
                    <a:pt x="5537" y="1680"/>
                  </a:cubicBezTo>
                  <a:cubicBezTo>
                    <a:pt x="5561" y="1715"/>
                    <a:pt x="5585" y="1739"/>
                    <a:pt x="5597" y="1787"/>
                  </a:cubicBezTo>
                  <a:lnTo>
                    <a:pt x="5597" y="1799"/>
                  </a:lnTo>
                  <a:cubicBezTo>
                    <a:pt x="5609" y="1834"/>
                    <a:pt x="5644" y="1858"/>
                    <a:pt x="5656" y="1894"/>
                  </a:cubicBezTo>
                  <a:lnTo>
                    <a:pt x="5656" y="1906"/>
                  </a:lnTo>
                  <a:cubicBezTo>
                    <a:pt x="5668" y="1930"/>
                    <a:pt x="5680" y="1965"/>
                    <a:pt x="5704" y="2013"/>
                  </a:cubicBezTo>
                  <a:lnTo>
                    <a:pt x="5704" y="2025"/>
                  </a:lnTo>
                  <a:cubicBezTo>
                    <a:pt x="5716" y="2049"/>
                    <a:pt x="5728" y="2096"/>
                    <a:pt x="5740" y="2132"/>
                  </a:cubicBezTo>
                  <a:lnTo>
                    <a:pt x="5740" y="2144"/>
                  </a:lnTo>
                  <a:cubicBezTo>
                    <a:pt x="5763" y="2168"/>
                    <a:pt x="5775" y="2215"/>
                    <a:pt x="5775" y="2251"/>
                  </a:cubicBezTo>
                  <a:lnTo>
                    <a:pt x="5775" y="2263"/>
                  </a:lnTo>
                  <a:cubicBezTo>
                    <a:pt x="5787" y="2287"/>
                    <a:pt x="5787" y="2335"/>
                    <a:pt x="5799" y="2382"/>
                  </a:cubicBezTo>
                  <a:lnTo>
                    <a:pt x="5799" y="2394"/>
                  </a:lnTo>
                  <a:cubicBezTo>
                    <a:pt x="5799" y="2442"/>
                    <a:pt x="5823" y="2466"/>
                    <a:pt x="5823" y="2513"/>
                  </a:cubicBezTo>
                  <a:lnTo>
                    <a:pt x="5823" y="2525"/>
                  </a:lnTo>
                  <a:lnTo>
                    <a:pt x="5823" y="2549"/>
                  </a:lnTo>
                  <a:cubicBezTo>
                    <a:pt x="5728" y="2620"/>
                    <a:pt x="5466" y="2739"/>
                    <a:pt x="5240" y="2894"/>
                  </a:cubicBezTo>
                  <a:cubicBezTo>
                    <a:pt x="5216" y="2894"/>
                    <a:pt x="5216" y="2906"/>
                    <a:pt x="5216" y="2906"/>
                  </a:cubicBezTo>
                  <a:cubicBezTo>
                    <a:pt x="5192" y="2918"/>
                    <a:pt x="5180" y="2930"/>
                    <a:pt x="5144" y="2966"/>
                  </a:cubicBezTo>
                  <a:cubicBezTo>
                    <a:pt x="5120" y="2977"/>
                    <a:pt x="5085" y="3013"/>
                    <a:pt x="5061" y="3037"/>
                  </a:cubicBezTo>
                  <a:cubicBezTo>
                    <a:pt x="5025" y="3049"/>
                    <a:pt x="5013" y="3085"/>
                    <a:pt x="4978" y="3097"/>
                  </a:cubicBezTo>
                  <a:cubicBezTo>
                    <a:pt x="4620" y="3406"/>
                    <a:pt x="4347" y="3823"/>
                    <a:pt x="4204" y="4299"/>
                  </a:cubicBezTo>
                  <a:cubicBezTo>
                    <a:pt x="4180" y="4299"/>
                    <a:pt x="4144" y="4287"/>
                    <a:pt x="4132" y="4287"/>
                  </a:cubicBezTo>
                  <a:cubicBezTo>
                    <a:pt x="4061" y="4275"/>
                    <a:pt x="3966" y="4275"/>
                    <a:pt x="3894" y="4275"/>
                  </a:cubicBezTo>
                  <a:lnTo>
                    <a:pt x="3632" y="4275"/>
                  </a:lnTo>
                  <a:cubicBezTo>
                    <a:pt x="3608" y="4275"/>
                    <a:pt x="3596" y="4251"/>
                    <a:pt x="3585" y="4251"/>
                  </a:cubicBezTo>
                  <a:lnTo>
                    <a:pt x="3573" y="4251"/>
                  </a:lnTo>
                  <a:cubicBezTo>
                    <a:pt x="3549" y="4240"/>
                    <a:pt x="3537" y="4240"/>
                    <a:pt x="3525" y="4228"/>
                  </a:cubicBezTo>
                  <a:cubicBezTo>
                    <a:pt x="3513" y="4216"/>
                    <a:pt x="3489" y="4216"/>
                    <a:pt x="3465" y="4192"/>
                  </a:cubicBezTo>
                  <a:lnTo>
                    <a:pt x="3454" y="4180"/>
                  </a:lnTo>
                  <a:cubicBezTo>
                    <a:pt x="3430" y="4168"/>
                    <a:pt x="3418" y="4168"/>
                    <a:pt x="3406" y="4156"/>
                  </a:cubicBezTo>
                  <a:lnTo>
                    <a:pt x="3394" y="4156"/>
                  </a:lnTo>
                  <a:cubicBezTo>
                    <a:pt x="3370" y="4132"/>
                    <a:pt x="3358" y="4120"/>
                    <a:pt x="3346" y="4120"/>
                  </a:cubicBezTo>
                  <a:lnTo>
                    <a:pt x="3335" y="4109"/>
                  </a:lnTo>
                  <a:cubicBezTo>
                    <a:pt x="3311" y="4097"/>
                    <a:pt x="3299" y="4097"/>
                    <a:pt x="3287" y="4073"/>
                  </a:cubicBezTo>
                  <a:lnTo>
                    <a:pt x="3275" y="4073"/>
                  </a:lnTo>
                  <a:lnTo>
                    <a:pt x="3227" y="4037"/>
                  </a:lnTo>
                  <a:lnTo>
                    <a:pt x="3215" y="4013"/>
                  </a:lnTo>
                  <a:cubicBezTo>
                    <a:pt x="3192" y="4001"/>
                    <a:pt x="3180" y="3990"/>
                    <a:pt x="3168" y="3990"/>
                  </a:cubicBezTo>
                  <a:lnTo>
                    <a:pt x="3156" y="3990"/>
                  </a:lnTo>
                  <a:lnTo>
                    <a:pt x="3108" y="3942"/>
                  </a:lnTo>
                  <a:lnTo>
                    <a:pt x="3096" y="3930"/>
                  </a:lnTo>
                  <a:lnTo>
                    <a:pt x="3061" y="3894"/>
                  </a:lnTo>
                  <a:lnTo>
                    <a:pt x="3049" y="3882"/>
                  </a:lnTo>
                  <a:lnTo>
                    <a:pt x="3001" y="3835"/>
                  </a:lnTo>
                  <a:lnTo>
                    <a:pt x="2989" y="3823"/>
                  </a:lnTo>
                  <a:lnTo>
                    <a:pt x="2989" y="3811"/>
                  </a:lnTo>
                  <a:cubicBezTo>
                    <a:pt x="2870" y="3680"/>
                    <a:pt x="2775" y="3525"/>
                    <a:pt x="2715" y="3358"/>
                  </a:cubicBezTo>
                  <a:cubicBezTo>
                    <a:pt x="2715" y="3347"/>
                    <a:pt x="2703" y="3335"/>
                    <a:pt x="2703" y="3323"/>
                  </a:cubicBezTo>
                  <a:lnTo>
                    <a:pt x="2703" y="3299"/>
                  </a:lnTo>
                  <a:cubicBezTo>
                    <a:pt x="2703" y="3287"/>
                    <a:pt x="2692" y="3275"/>
                    <a:pt x="2692" y="3263"/>
                  </a:cubicBezTo>
                  <a:lnTo>
                    <a:pt x="2692" y="3239"/>
                  </a:lnTo>
                  <a:cubicBezTo>
                    <a:pt x="2692" y="3228"/>
                    <a:pt x="2680" y="3204"/>
                    <a:pt x="2680" y="3180"/>
                  </a:cubicBezTo>
                  <a:cubicBezTo>
                    <a:pt x="2656" y="3108"/>
                    <a:pt x="2644" y="3049"/>
                    <a:pt x="2632" y="2977"/>
                  </a:cubicBezTo>
                  <a:lnTo>
                    <a:pt x="2632" y="2930"/>
                  </a:lnTo>
                  <a:lnTo>
                    <a:pt x="2632" y="2882"/>
                  </a:lnTo>
                  <a:cubicBezTo>
                    <a:pt x="2632" y="2823"/>
                    <a:pt x="2620" y="2763"/>
                    <a:pt x="2620" y="2704"/>
                  </a:cubicBezTo>
                  <a:lnTo>
                    <a:pt x="2620" y="2644"/>
                  </a:lnTo>
                  <a:lnTo>
                    <a:pt x="2620" y="2632"/>
                  </a:lnTo>
                  <a:lnTo>
                    <a:pt x="2620" y="2573"/>
                  </a:lnTo>
                  <a:lnTo>
                    <a:pt x="2620" y="2513"/>
                  </a:lnTo>
                  <a:lnTo>
                    <a:pt x="2620" y="2501"/>
                  </a:lnTo>
                  <a:cubicBezTo>
                    <a:pt x="2620" y="2454"/>
                    <a:pt x="2632" y="2430"/>
                    <a:pt x="2632" y="2382"/>
                  </a:cubicBezTo>
                  <a:lnTo>
                    <a:pt x="2632" y="2370"/>
                  </a:lnTo>
                  <a:cubicBezTo>
                    <a:pt x="2632" y="2335"/>
                    <a:pt x="2644" y="2287"/>
                    <a:pt x="2656" y="2263"/>
                  </a:cubicBezTo>
                  <a:lnTo>
                    <a:pt x="2656" y="2251"/>
                  </a:lnTo>
                  <a:cubicBezTo>
                    <a:pt x="2680" y="2215"/>
                    <a:pt x="2680" y="2168"/>
                    <a:pt x="2692" y="2144"/>
                  </a:cubicBezTo>
                  <a:lnTo>
                    <a:pt x="2692" y="2132"/>
                  </a:lnTo>
                  <a:cubicBezTo>
                    <a:pt x="2703" y="2096"/>
                    <a:pt x="2715" y="2049"/>
                    <a:pt x="2739" y="2025"/>
                  </a:cubicBezTo>
                  <a:lnTo>
                    <a:pt x="2739" y="2013"/>
                  </a:lnTo>
                  <a:cubicBezTo>
                    <a:pt x="2751" y="1977"/>
                    <a:pt x="2763" y="1930"/>
                    <a:pt x="2775" y="1906"/>
                  </a:cubicBezTo>
                  <a:lnTo>
                    <a:pt x="2775" y="1894"/>
                  </a:lnTo>
                  <a:cubicBezTo>
                    <a:pt x="2799" y="1858"/>
                    <a:pt x="2811" y="1834"/>
                    <a:pt x="2834" y="1799"/>
                  </a:cubicBezTo>
                  <a:lnTo>
                    <a:pt x="2858" y="1787"/>
                  </a:lnTo>
                  <a:cubicBezTo>
                    <a:pt x="2870" y="1751"/>
                    <a:pt x="2894" y="1727"/>
                    <a:pt x="2918" y="1692"/>
                  </a:cubicBezTo>
                  <a:cubicBezTo>
                    <a:pt x="2989" y="1608"/>
                    <a:pt x="3061" y="1513"/>
                    <a:pt x="3156" y="1442"/>
                  </a:cubicBezTo>
                  <a:lnTo>
                    <a:pt x="3180" y="1418"/>
                  </a:lnTo>
                  <a:lnTo>
                    <a:pt x="3299" y="1311"/>
                  </a:lnTo>
                  <a:cubicBezTo>
                    <a:pt x="3299" y="1311"/>
                    <a:pt x="3311" y="1311"/>
                    <a:pt x="3311" y="1299"/>
                  </a:cubicBezTo>
                  <a:cubicBezTo>
                    <a:pt x="3311" y="1299"/>
                    <a:pt x="3335" y="1299"/>
                    <a:pt x="3335" y="1275"/>
                  </a:cubicBezTo>
                  <a:lnTo>
                    <a:pt x="3346" y="1263"/>
                  </a:lnTo>
                  <a:cubicBezTo>
                    <a:pt x="3346" y="1263"/>
                    <a:pt x="3358" y="1263"/>
                    <a:pt x="3358" y="1251"/>
                  </a:cubicBezTo>
                  <a:cubicBezTo>
                    <a:pt x="3358" y="1251"/>
                    <a:pt x="3370" y="1251"/>
                    <a:pt x="3370" y="1239"/>
                  </a:cubicBezTo>
                  <a:cubicBezTo>
                    <a:pt x="3370" y="1239"/>
                    <a:pt x="3394" y="1239"/>
                    <a:pt x="3394" y="1215"/>
                  </a:cubicBezTo>
                  <a:cubicBezTo>
                    <a:pt x="3394" y="1215"/>
                    <a:pt x="3406" y="1215"/>
                    <a:pt x="3406" y="1203"/>
                  </a:cubicBezTo>
                  <a:lnTo>
                    <a:pt x="3430" y="1192"/>
                  </a:lnTo>
                  <a:cubicBezTo>
                    <a:pt x="3430" y="1192"/>
                    <a:pt x="3454" y="1192"/>
                    <a:pt x="3454" y="1180"/>
                  </a:cubicBezTo>
                  <a:cubicBezTo>
                    <a:pt x="3454" y="1180"/>
                    <a:pt x="3465" y="1180"/>
                    <a:pt x="3465" y="1156"/>
                  </a:cubicBezTo>
                  <a:lnTo>
                    <a:pt x="3489" y="1144"/>
                  </a:lnTo>
                  <a:cubicBezTo>
                    <a:pt x="3489" y="1144"/>
                    <a:pt x="3513" y="1144"/>
                    <a:pt x="3513" y="1132"/>
                  </a:cubicBezTo>
                  <a:lnTo>
                    <a:pt x="3585" y="1096"/>
                  </a:lnTo>
                  <a:cubicBezTo>
                    <a:pt x="3585" y="1096"/>
                    <a:pt x="3596" y="1096"/>
                    <a:pt x="3596" y="1084"/>
                  </a:cubicBezTo>
                  <a:cubicBezTo>
                    <a:pt x="3608" y="1084"/>
                    <a:pt x="3608" y="1072"/>
                    <a:pt x="3632" y="1072"/>
                  </a:cubicBezTo>
                  <a:lnTo>
                    <a:pt x="3644" y="1061"/>
                  </a:lnTo>
                  <a:lnTo>
                    <a:pt x="3656" y="1061"/>
                  </a:lnTo>
                  <a:lnTo>
                    <a:pt x="3763" y="1025"/>
                  </a:lnTo>
                  <a:lnTo>
                    <a:pt x="3882" y="1025"/>
                  </a:lnTo>
                  <a:lnTo>
                    <a:pt x="3930" y="1013"/>
                  </a:lnTo>
                  <a:close/>
                  <a:moveTo>
                    <a:pt x="4347" y="418"/>
                  </a:moveTo>
                  <a:cubicBezTo>
                    <a:pt x="4847" y="418"/>
                    <a:pt x="5335" y="584"/>
                    <a:pt x="5740" y="882"/>
                  </a:cubicBezTo>
                  <a:cubicBezTo>
                    <a:pt x="6156" y="1192"/>
                    <a:pt x="6454" y="1620"/>
                    <a:pt x="6585" y="2108"/>
                  </a:cubicBezTo>
                  <a:cubicBezTo>
                    <a:pt x="6621" y="2227"/>
                    <a:pt x="6644" y="2370"/>
                    <a:pt x="6668" y="2489"/>
                  </a:cubicBezTo>
                  <a:lnTo>
                    <a:pt x="6442" y="2489"/>
                  </a:lnTo>
                  <a:cubicBezTo>
                    <a:pt x="6442" y="2442"/>
                    <a:pt x="6430" y="2394"/>
                    <a:pt x="6430" y="2346"/>
                  </a:cubicBezTo>
                  <a:lnTo>
                    <a:pt x="6430" y="2335"/>
                  </a:lnTo>
                  <a:cubicBezTo>
                    <a:pt x="6406" y="2287"/>
                    <a:pt x="6406" y="2251"/>
                    <a:pt x="6394" y="2204"/>
                  </a:cubicBezTo>
                  <a:lnTo>
                    <a:pt x="6394" y="2192"/>
                  </a:lnTo>
                  <a:lnTo>
                    <a:pt x="6347" y="2049"/>
                  </a:lnTo>
                  <a:lnTo>
                    <a:pt x="6347" y="2037"/>
                  </a:lnTo>
                  <a:lnTo>
                    <a:pt x="6311" y="1906"/>
                  </a:lnTo>
                  <a:lnTo>
                    <a:pt x="6311" y="1894"/>
                  </a:lnTo>
                  <a:cubicBezTo>
                    <a:pt x="6287" y="1846"/>
                    <a:pt x="6263" y="1799"/>
                    <a:pt x="6252" y="1775"/>
                  </a:cubicBezTo>
                  <a:lnTo>
                    <a:pt x="6228" y="1751"/>
                  </a:lnTo>
                  <a:cubicBezTo>
                    <a:pt x="6216" y="1715"/>
                    <a:pt x="6192" y="1680"/>
                    <a:pt x="6156" y="1632"/>
                  </a:cubicBezTo>
                  <a:lnTo>
                    <a:pt x="6144" y="1620"/>
                  </a:lnTo>
                  <a:cubicBezTo>
                    <a:pt x="6109" y="1573"/>
                    <a:pt x="6085" y="1549"/>
                    <a:pt x="6073" y="1501"/>
                  </a:cubicBezTo>
                  <a:cubicBezTo>
                    <a:pt x="5978" y="1382"/>
                    <a:pt x="5894" y="1275"/>
                    <a:pt x="5787" y="1192"/>
                  </a:cubicBezTo>
                  <a:lnTo>
                    <a:pt x="5775" y="1180"/>
                  </a:lnTo>
                  <a:lnTo>
                    <a:pt x="5751" y="1156"/>
                  </a:lnTo>
                  <a:lnTo>
                    <a:pt x="5740" y="1144"/>
                  </a:lnTo>
                  <a:lnTo>
                    <a:pt x="5680" y="1084"/>
                  </a:lnTo>
                  <a:lnTo>
                    <a:pt x="5668" y="1072"/>
                  </a:lnTo>
                  <a:lnTo>
                    <a:pt x="5621" y="1037"/>
                  </a:lnTo>
                  <a:lnTo>
                    <a:pt x="5609" y="1025"/>
                  </a:lnTo>
                  <a:lnTo>
                    <a:pt x="5597" y="1013"/>
                  </a:lnTo>
                  <a:lnTo>
                    <a:pt x="5573" y="1001"/>
                  </a:lnTo>
                  <a:lnTo>
                    <a:pt x="5561" y="977"/>
                  </a:lnTo>
                  <a:lnTo>
                    <a:pt x="5549" y="965"/>
                  </a:lnTo>
                  <a:lnTo>
                    <a:pt x="5537" y="953"/>
                  </a:lnTo>
                  <a:lnTo>
                    <a:pt x="5513" y="942"/>
                  </a:lnTo>
                  <a:cubicBezTo>
                    <a:pt x="5513" y="942"/>
                    <a:pt x="5501" y="918"/>
                    <a:pt x="5490" y="918"/>
                  </a:cubicBezTo>
                  <a:lnTo>
                    <a:pt x="5442" y="894"/>
                  </a:lnTo>
                  <a:cubicBezTo>
                    <a:pt x="5430" y="894"/>
                    <a:pt x="5430" y="882"/>
                    <a:pt x="5430" y="882"/>
                  </a:cubicBezTo>
                  <a:cubicBezTo>
                    <a:pt x="5430" y="882"/>
                    <a:pt x="5418" y="858"/>
                    <a:pt x="5394" y="858"/>
                  </a:cubicBezTo>
                  <a:lnTo>
                    <a:pt x="5359" y="834"/>
                  </a:lnTo>
                  <a:cubicBezTo>
                    <a:pt x="5359" y="834"/>
                    <a:pt x="5335" y="834"/>
                    <a:pt x="5335" y="822"/>
                  </a:cubicBezTo>
                  <a:lnTo>
                    <a:pt x="5299" y="787"/>
                  </a:lnTo>
                  <a:cubicBezTo>
                    <a:pt x="5299" y="787"/>
                    <a:pt x="5275" y="787"/>
                    <a:pt x="5275" y="775"/>
                  </a:cubicBezTo>
                  <a:lnTo>
                    <a:pt x="5251" y="763"/>
                  </a:lnTo>
                  <a:cubicBezTo>
                    <a:pt x="5251" y="763"/>
                    <a:pt x="5240" y="763"/>
                    <a:pt x="5216" y="739"/>
                  </a:cubicBezTo>
                  <a:cubicBezTo>
                    <a:pt x="5204" y="739"/>
                    <a:pt x="5192" y="727"/>
                    <a:pt x="5180" y="727"/>
                  </a:cubicBezTo>
                  <a:lnTo>
                    <a:pt x="5144" y="727"/>
                  </a:lnTo>
                  <a:cubicBezTo>
                    <a:pt x="5144" y="727"/>
                    <a:pt x="5132" y="727"/>
                    <a:pt x="5120" y="715"/>
                  </a:cubicBezTo>
                  <a:lnTo>
                    <a:pt x="5037" y="715"/>
                  </a:lnTo>
                  <a:lnTo>
                    <a:pt x="5013" y="703"/>
                  </a:lnTo>
                  <a:lnTo>
                    <a:pt x="5001" y="703"/>
                  </a:lnTo>
                  <a:cubicBezTo>
                    <a:pt x="4978" y="703"/>
                    <a:pt x="4978" y="703"/>
                    <a:pt x="4966" y="680"/>
                  </a:cubicBezTo>
                  <a:lnTo>
                    <a:pt x="3989" y="680"/>
                  </a:lnTo>
                  <a:lnTo>
                    <a:pt x="3942" y="703"/>
                  </a:lnTo>
                  <a:lnTo>
                    <a:pt x="3727" y="703"/>
                  </a:lnTo>
                  <a:cubicBezTo>
                    <a:pt x="3716" y="703"/>
                    <a:pt x="3716" y="703"/>
                    <a:pt x="3704" y="715"/>
                  </a:cubicBezTo>
                  <a:lnTo>
                    <a:pt x="3585" y="715"/>
                  </a:lnTo>
                  <a:cubicBezTo>
                    <a:pt x="3573" y="715"/>
                    <a:pt x="3573" y="715"/>
                    <a:pt x="3549" y="727"/>
                  </a:cubicBezTo>
                  <a:lnTo>
                    <a:pt x="3525" y="727"/>
                  </a:lnTo>
                  <a:cubicBezTo>
                    <a:pt x="3513" y="727"/>
                    <a:pt x="3489" y="751"/>
                    <a:pt x="3477" y="751"/>
                  </a:cubicBezTo>
                  <a:cubicBezTo>
                    <a:pt x="3465" y="751"/>
                    <a:pt x="3465" y="751"/>
                    <a:pt x="3454" y="763"/>
                  </a:cubicBezTo>
                  <a:lnTo>
                    <a:pt x="3418" y="775"/>
                  </a:lnTo>
                  <a:cubicBezTo>
                    <a:pt x="3418" y="775"/>
                    <a:pt x="3406" y="775"/>
                    <a:pt x="3406" y="787"/>
                  </a:cubicBezTo>
                  <a:lnTo>
                    <a:pt x="3370" y="811"/>
                  </a:lnTo>
                  <a:lnTo>
                    <a:pt x="3358" y="822"/>
                  </a:lnTo>
                  <a:cubicBezTo>
                    <a:pt x="3358" y="822"/>
                    <a:pt x="3346" y="822"/>
                    <a:pt x="3346" y="834"/>
                  </a:cubicBezTo>
                  <a:lnTo>
                    <a:pt x="3299" y="870"/>
                  </a:lnTo>
                  <a:lnTo>
                    <a:pt x="3287" y="882"/>
                  </a:lnTo>
                  <a:cubicBezTo>
                    <a:pt x="3275" y="882"/>
                    <a:pt x="3275" y="894"/>
                    <a:pt x="3251" y="894"/>
                  </a:cubicBezTo>
                  <a:lnTo>
                    <a:pt x="3215" y="930"/>
                  </a:lnTo>
                  <a:lnTo>
                    <a:pt x="3192" y="942"/>
                  </a:lnTo>
                  <a:lnTo>
                    <a:pt x="3180" y="953"/>
                  </a:lnTo>
                  <a:cubicBezTo>
                    <a:pt x="3180" y="953"/>
                    <a:pt x="3168" y="965"/>
                    <a:pt x="3156" y="965"/>
                  </a:cubicBezTo>
                  <a:lnTo>
                    <a:pt x="3132" y="989"/>
                  </a:lnTo>
                  <a:lnTo>
                    <a:pt x="3120" y="1001"/>
                  </a:lnTo>
                  <a:lnTo>
                    <a:pt x="3108" y="1013"/>
                  </a:lnTo>
                  <a:cubicBezTo>
                    <a:pt x="3096" y="1013"/>
                    <a:pt x="3096" y="1025"/>
                    <a:pt x="3096" y="1025"/>
                  </a:cubicBezTo>
                  <a:lnTo>
                    <a:pt x="3073" y="1049"/>
                  </a:lnTo>
                  <a:lnTo>
                    <a:pt x="3037" y="1072"/>
                  </a:lnTo>
                  <a:lnTo>
                    <a:pt x="3013" y="1084"/>
                  </a:lnTo>
                  <a:lnTo>
                    <a:pt x="2954" y="1144"/>
                  </a:lnTo>
                  <a:lnTo>
                    <a:pt x="2942" y="1168"/>
                  </a:lnTo>
                  <a:lnTo>
                    <a:pt x="2930" y="1180"/>
                  </a:lnTo>
                  <a:lnTo>
                    <a:pt x="2918" y="1192"/>
                  </a:lnTo>
                  <a:cubicBezTo>
                    <a:pt x="2811" y="1287"/>
                    <a:pt x="2715" y="1382"/>
                    <a:pt x="2632" y="1501"/>
                  </a:cubicBezTo>
                  <a:cubicBezTo>
                    <a:pt x="2596" y="1549"/>
                    <a:pt x="2573" y="1584"/>
                    <a:pt x="2561" y="1620"/>
                  </a:cubicBezTo>
                  <a:lnTo>
                    <a:pt x="2537" y="1644"/>
                  </a:lnTo>
                  <a:cubicBezTo>
                    <a:pt x="2513" y="1680"/>
                    <a:pt x="2501" y="1715"/>
                    <a:pt x="2465" y="1763"/>
                  </a:cubicBezTo>
                  <a:lnTo>
                    <a:pt x="2465" y="1775"/>
                  </a:lnTo>
                  <a:cubicBezTo>
                    <a:pt x="2453" y="1823"/>
                    <a:pt x="2418" y="1846"/>
                    <a:pt x="2406" y="1894"/>
                  </a:cubicBezTo>
                  <a:lnTo>
                    <a:pt x="2406" y="1906"/>
                  </a:lnTo>
                  <a:lnTo>
                    <a:pt x="2358" y="2037"/>
                  </a:lnTo>
                  <a:lnTo>
                    <a:pt x="2358" y="2061"/>
                  </a:lnTo>
                  <a:lnTo>
                    <a:pt x="2322" y="2192"/>
                  </a:lnTo>
                  <a:lnTo>
                    <a:pt x="2322" y="2204"/>
                  </a:lnTo>
                  <a:cubicBezTo>
                    <a:pt x="2299" y="2251"/>
                    <a:pt x="2287" y="2299"/>
                    <a:pt x="2287" y="2335"/>
                  </a:cubicBezTo>
                  <a:lnTo>
                    <a:pt x="2287" y="2358"/>
                  </a:lnTo>
                  <a:cubicBezTo>
                    <a:pt x="2275" y="2394"/>
                    <a:pt x="2275" y="2442"/>
                    <a:pt x="2275" y="2489"/>
                  </a:cubicBezTo>
                  <a:lnTo>
                    <a:pt x="2275" y="2501"/>
                  </a:lnTo>
                  <a:lnTo>
                    <a:pt x="2275" y="2573"/>
                  </a:lnTo>
                  <a:lnTo>
                    <a:pt x="2275" y="2656"/>
                  </a:lnTo>
                  <a:lnTo>
                    <a:pt x="2275" y="2668"/>
                  </a:lnTo>
                  <a:lnTo>
                    <a:pt x="2275" y="2739"/>
                  </a:lnTo>
                  <a:cubicBezTo>
                    <a:pt x="2275" y="2811"/>
                    <a:pt x="2275" y="2894"/>
                    <a:pt x="2287" y="2954"/>
                  </a:cubicBezTo>
                  <a:lnTo>
                    <a:pt x="2287" y="2989"/>
                  </a:lnTo>
                  <a:cubicBezTo>
                    <a:pt x="2287" y="3013"/>
                    <a:pt x="2287" y="3037"/>
                    <a:pt x="2299" y="3049"/>
                  </a:cubicBezTo>
                  <a:cubicBezTo>
                    <a:pt x="2322" y="3144"/>
                    <a:pt x="2334" y="3228"/>
                    <a:pt x="2358" y="3311"/>
                  </a:cubicBezTo>
                  <a:cubicBezTo>
                    <a:pt x="2358" y="3335"/>
                    <a:pt x="2382" y="3347"/>
                    <a:pt x="2394" y="3382"/>
                  </a:cubicBezTo>
                  <a:lnTo>
                    <a:pt x="2394" y="3394"/>
                  </a:lnTo>
                  <a:cubicBezTo>
                    <a:pt x="2394" y="3406"/>
                    <a:pt x="2406" y="3442"/>
                    <a:pt x="2406" y="3454"/>
                  </a:cubicBezTo>
                  <a:lnTo>
                    <a:pt x="2406" y="3466"/>
                  </a:lnTo>
                  <a:cubicBezTo>
                    <a:pt x="2418" y="3489"/>
                    <a:pt x="2418" y="3513"/>
                    <a:pt x="2442" y="3525"/>
                  </a:cubicBezTo>
                  <a:lnTo>
                    <a:pt x="2442" y="3549"/>
                  </a:lnTo>
                  <a:cubicBezTo>
                    <a:pt x="2513" y="3739"/>
                    <a:pt x="2632" y="3918"/>
                    <a:pt x="2763" y="4085"/>
                  </a:cubicBezTo>
                  <a:lnTo>
                    <a:pt x="2775" y="4097"/>
                  </a:lnTo>
                  <a:lnTo>
                    <a:pt x="2799" y="4109"/>
                  </a:lnTo>
                  <a:lnTo>
                    <a:pt x="2799" y="4120"/>
                  </a:lnTo>
                  <a:lnTo>
                    <a:pt x="2811" y="4144"/>
                  </a:lnTo>
                  <a:cubicBezTo>
                    <a:pt x="2823" y="4156"/>
                    <a:pt x="2834" y="4168"/>
                    <a:pt x="2858" y="4204"/>
                  </a:cubicBezTo>
                  <a:lnTo>
                    <a:pt x="2870" y="4216"/>
                  </a:lnTo>
                  <a:lnTo>
                    <a:pt x="2918" y="4263"/>
                  </a:lnTo>
                  <a:lnTo>
                    <a:pt x="2930" y="4275"/>
                  </a:lnTo>
                  <a:cubicBezTo>
                    <a:pt x="2942" y="4287"/>
                    <a:pt x="2954" y="4299"/>
                    <a:pt x="2989" y="4323"/>
                  </a:cubicBezTo>
                  <a:lnTo>
                    <a:pt x="3001" y="4335"/>
                  </a:lnTo>
                  <a:lnTo>
                    <a:pt x="3049" y="4382"/>
                  </a:lnTo>
                  <a:lnTo>
                    <a:pt x="3061" y="4394"/>
                  </a:lnTo>
                  <a:cubicBezTo>
                    <a:pt x="3073" y="4406"/>
                    <a:pt x="3108" y="4418"/>
                    <a:pt x="3120" y="4442"/>
                  </a:cubicBezTo>
                  <a:lnTo>
                    <a:pt x="3132" y="4442"/>
                  </a:lnTo>
                  <a:cubicBezTo>
                    <a:pt x="3156" y="4454"/>
                    <a:pt x="3168" y="4466"/>
                    <a:pt x="3192" y="4478"/>
                  </a:cubicBezTo>
                  <a:lnTo>
                    <a:pt x="3215" y="4501"/>
                  </a:lnTo>
                  <a:lnTo>
                    <a:pt x="3227" y="4501"/>
                  </a:lnTo>
                  <a:cubicBezTo>
                    <a:pt x="3215" y="4501"/>
                    <a:pt x="3215" y="4513"/>
                    <a:pt x="3192" y="4513"/>
                  </a:cubicBezTo>
                  <a:cubicBezTo>
                    <a:pt x="3156" y="4537"/>
                    <a:pt x="3096" y="4573"/>
                    <a:pt x="3049" y="4597"/>
                  </a:cubicBezTo>
                  <a:cubicBezTo>
                    <a:pt x="3037" y="4597"/>
                    <a:pt x="3037" y="4621"/>
                    <a:pt x="3013" y="4621"/>
                  </a:cubicBezTo>
                  <a:cubicBezTo>
                    <a:pt x="2977" y="4585"/>
                    <a:pt x="2942" y="4561"/>
                    <a:pt x="2894" y="4525"/>
                  </a:cubicBezTo>
                  <a:lnTo>
                    <a:pt x="2858" y="4478"/>
                  </a:lnTo>
                  <a:lnTo>
                    <a:pt x="2811" y="4442"/>
                  </a:lnTo>
                  <a:lnTo>
                    <a:pt x="2799" y="4418"/>
                  </a:lnTo>
                  <a:lnTo>
                    <a:pt x="2763" y="4394"/>
                  </a:lnTo>
                  <a:lnTo>
                    <a:pt x="2751" y="4382"/>
                  </a:lnTo>
                  <a:cubicBezTo>
                    <a:pt x="2620" y="4347"/>
                    <a:pt x="2608" y="4335"/>
                    <a:pt x="2608" y="4335"/>
                  </a:cubicBezTo>
                  <a:lnTo>
                    <a:pt x="2584" y="4311"/>
                  </a:lnTo>
                  <a:lnTo>
                    <a:pt x="2561" y="4287"/>
                  </a:lnTo>
                  <a:lnTo>
                    <a:pt x="2537" y="4275"/>
                  </a:lnTo>
                  <a:lnTo>
                    <a:pt x="2513" y="4240"/>
                  </a:lnTo>
                  <a:lnTo>
                    <a:pt x="2501" y="4228"/>
                  </a:lnTo>
                  <a:cubicBezTo>
                    <a:pt x="2501" y="4216"/>
                    <a:pt x="2477" y="4216"/>
                    <a:pt x="2477" y="4192"/>
                  </a:cubicBezTo>
                  <a:lnTo>
                    <a:pt x="2465" y="4180"/>
                  </a:lnTo>
                  <a:cubicBezTo>
                    <a:pt x="2465" y="4168"/>
                    <a:pt x="2453" y="4168"/>
                    <a:pt x="2453" y="4156"/>
                  </a:cubicBezTo>
                  <a:lnTo>
                    <a:pt x="2442" y="4132"/>
                  </a:lnTo>
                  <a:cubicBezTo>
                    <a:pt x="2442" y="4120"/>
                    <a:pt x="2418" y="4120"/>
                    <a:pt x="2418" y="4109"/>
                  </a:cubicBezTo>
                  <a:lnTo>
                    <a:pt x="2406" y="4097"/>
                  </a:lnTo>
                  <a:cubicBezTo>
                    <a:pt x="2406" y="4073"/>
                    <a:pt x="2394" y="4073"/>
                    <a:pt x="2394" y="4061"/>
                  </a:cubicBezTo>
                  <a:lnTo>
                    <a:pt x="2382" y="4049"/>
                  </a:lnTo>
                  <a:cubicBezTo>
                    <a:pt x="2358" y="4037"/>
                    <a:pt x="2358" y="4013"/>
                    <a:pt x="2346" y="4001"/>
                  </a:cubicBezTo>
                  <a:lnTo>
                    <a:pt x="2346" y="3990"/>
                  </a:lnTo>
                  <a:cubicBezTo>
                    <a:pt x="2334" y="3978"/>
                    <a:pt x="2334" y="3954"/>
                    <a:pt x="2322" y="3942"/>
                  </a:cubicBezTo>
                  <a:lnTo>
                    <a:pt x="2299" y="3930"/>
                  </a:lnTo>
                  <a:cubicBezTo>
                    <a:pt x="2299" y="3918"/>
                    <a:pt x="2287" y="3894"/>
                    <a:pt x="2287" y="3894"/>
                  </a:cubicBezTo>
                  <a:lnTo>
                    <a:pt x="2275" y="3882"/>
                  </a:lnTo>
                  <a:cubicBezTo>
                    <a:pt x="2275" y="3870"/>
                    <a:pt x="2263" y="3870"/>
                    <a:pt x="2263" y="3859"/>
                  </a:cubicBezTo>
                  <a:lnTo>
                    <a:pt x="2239" y="3835"/>
                  </a:lnTo>
                  <a:cubicBezTo>
                    <a:pt x="2239" y="3823"/>
                    <a:pt x="2227" y="3823"/>
                    <a:pt x="2227" y="3811"/>
                  </a:cubicBezTo>
                  <a:lnTo>
                    <a:pt x="2215" y="3775"/>
                  </a:lnTo>
                  <a:cubicBezTo>
                    <a:pt x="2215" y="3763"/>
                    <a:pt x="2203" y="3763"/>
                    <a:pt x="2203" y="3751"/>
                  </a:cubicBezTo>
                  <a:cubicBezTo>
                    <a:pt x="2203" y="3739"/>
                    <a:pt x="2203" y="3739"/>
                    <a:pt x="2180" y="3716"/>
                  </a:cubicBezTo>
                  <a:cubicBezTo>
                    <a:pt x="2180" y="3704"/>
                    <a:pt x="2168" y="3704"/>
                    <a:pt x="2168" y="3692"/>
                  </a:cubicBezTo>
                  <a:cubicBezTo>
                    <a:pt x="2168" y="3692"/>
                    <a:pt x="2168" y="3680"/>
                    <a:pt x="2156" y="3680"/>
                  </a:cubicBezTo>
                  <a:cubicBezTo>
                    <a:pt x="2156" y="3656"/>
                    <a:pt x="2144" y="3656"/>
                    <a:pt x="2144" y="3644"/>
                  </a:cubicBezTo>
                  <a:cubicBezTo>
                    <a:pt x="2144" y="3632"/>
                    <a:pt x="2144" y="3632"/>
                    <a:pt x="2120" y="3620"/>
                  </a:cubicBezTo>
                  <a:cubicBezTo>
                    <a:pt x="2120" y="3597"/>
                    <a:pt x="2108" y="3597"/>
                    <a:pt x="2108" y="3585"/>
                  </a:cubicBezTo>
                  <a:lnTo>
                    <a:pt x="2096" y="3561"/>
                  </a:lnTo>
                  <a:cubicBezTo>
                    <a:pt x="2096" y="3537"/>
                    <a:pt x="2084" y="3537"/>
                    <a:pt x="2084" y="3525"/>
                  </a:cubicBezTo>
                  <a:lnTo>
                    <a:pt x="2061" y="3501"/>
                  </a:lnTo>
                  <a:cubicBezTo>
                    <a:pt x="2061" y="3478"/>
                    <a:pt x="2049" y="3466"/>
                    <a:pt x="2049" y="3454"/>
                  </a:cubicBezTo>
                  <a:lnTo>
                    <a:pt x="2049" y="3442"/>
                  </a:lnTo>
                  <a:cubicBezTo>
                    <a:pt x="2049" y="3418"/>
                    <a:pt x="2037" y="3394"/>
                    <a:pt x="2037" y="3382"/>
                  </a:cubicBezTo>
                  <a:lnTo>
                    <a:pt x="2037" y="3358"/>
                  </a:lnTo>
                  <a:cubicBezTo>
                    <a:pt x="2037" y="3347"/>
                    <a:pt x="2025" y="3335"/>
                    <a:pt x="2025" y="3323"/>
                  </a:cubicBezTo>
                  <a:lnTo>
                    <a:pt x="2025" y="3287"/>
                  </a:lnTo>
                  <a:cubicBezTo>
                    <a:pt x="2025" y="3275"/>
                    <a:pt x="2025" y="3263"/>
                    <a:pt x="2001" y="3239"/>
                  </a:cubicBezTo>
                  <a:lnTo>
                    <a:pt x="2001" y="3216"/>
                  </a:lnTo>
                  <a:lnTo>
                    <a:pt x="2001" y="3180"/>
                  </a:lnTo>
                  <a:lnTo>
                    <a:pt x="2001" y="3156"/>
                  </a:lnTo>
                  <a:lnTo>
                    <a:pt x="2001" y="3120"/>
                  </a:lnTo>
                  <a:lnTo>
                    <a:pt x="2001" y="3097"/>
                  </a:lnTo>
                  <a:lnTo>
                    <a:pt x="2001" y="3061"/>
                  </a:lnTo>
                  <a:lnTo>
                    <a:pt x="2001" y="3037"/>
                  </a:lnTo>
                  <a:lnTo>
                    <a:pt x="2001" y="3001"/>
                  </a:lnTo>
                  <a:lnTo>
                    <a:pt x="2001" y="2977"/>
                  </a:lnTo>
                  <a:lnTo>
                    <a:pt x="2001" y="2942"/>
                  </a:lnTo>
                  <a:lnTo>
                    <a:pt x="2001" y="2930"/>
                  </a:lnTo>
                  <a:lnTo>
                    <a:pt x="2001" y="2906"/>
                  </a:lnTo>
                  <a:lnTo>
                    <a:pt x="2001" y="2870"/>
                  </a:lnTo>
                  <a:lnTo>
                    <a:pt x="2001" y="2823"/>
                  </a:lnTo>
                  <a:lnTo>
                    <a:pt x="2001" y="2811"/>
                  </a:lnTo>
                  <a:lnTo>
                    <a:pt x="2001" y="2751"/>
                  </a:lnTo>
                  <a:cubicBezTo>
                    <a:pt x="2001" y="2525"/>
                    <a:pt x="2037" y="2323"/>
                    <a:pt x="2096" y="2108"/>
                  </a:cubicBezTo>
                  <a:cubicBezTo>
                    <a:pt x="2227" y="1620"/>
                    <a:pt x="2537" y="1192"/>
                    <a:pt x="2942" y="882"/>
                  </a:cubicBezTo>
                  <a:cubicBezTo>
                    <a:pt x="3346" y="584"/>
                    <a:pt x="3835" y="418"/>
                    <a:pt x="4347" y="418"/>
                  </a:cubicBezTo>
                  <a:close/>
                  <a:moveTo>
                    <a:pt x="4251" y="1"/>
                  </a:moveTo>
                  <a:cubicBezTo>
                    <a:pt x="3656" y="1"/>
                    <a:pt x="3096" y="191"/>
                    <a:pt x="2620" y="537"/>
                  </a:cubicBezTo>
                  <a:cubicBezTo>
                    <a:pt x="2144" y="894"/>
                    <a:pt x="1787" y="1406"/>
                    <a:pt x="1620" y="1977"/>
                  </a:cubicBezTo>
                  <a:cubicBezTo>
                    <a:pt x="1549" y="2215"/>
                    <a:pt x="1513" y="2477"/>
                    <a:pt x="1513" y="2727"/>
                  </a:cubicBezTo>
                  <a:lnTo>
                    <a:pt x="1513" y="2799"/>
                  </a:lnTo>
                  <a:lnTo>
                    <a:pt x="1513" y="2811"/>
                  </a:lnTo>
                  <a:lnTo>
                    <a:pt x="1513" y="2835"/>
                  </a:lnTo>
                  <a:lnTo>
                    <a:pt x="1513" y="2870"/>
                  </a:lnTo>
                  <a:lnTo>
                    <a:pt x="1513" y="2906"/>
                  </a:lnTo>
                  <a:lnTo>
                    <a:pt x="1513" y="2954"/>
                  </a:lnTo>
                  <a:lnTo>
                    <a:pt x="1513" y="2977"/>
                  </a:lnTo>
                  <a:lnTo>
                    <a:pt x="1513" y="3025"/>
                  </a:lnTo>
                  <a:lnTo>
                    <a:pt x="1513" y="3049"/>
                  </a:lnTo>
                  <a:lnTo>
                    <a:pt x="1513" y="3097"/>
                  </a:lnTo>
                  <a:lnTo>
                    <a:pt x="1513" y="3132"/>
                  </a:lnTo>
                  <a:lnTo>
                    <a:pt x="1513" y="3168"/>
                  </a:lnTo>
                  <a:lnTo>
                    <a:pt x="1513" y="3204"/>
                  </a:lnTo>
                  <a:lnTo>
                    <a:pt x="1513" y="3251"/>
                  </a:lnTo>
                  <a:lnTo>
                    <a:pt x="1513" y="3275"/>
                  </a:lnTo>
                  <a:cubicBezTo>
                    <a:pt x="1513" y="3287"/>
                    <a:pt x="1513" y="3311"/>
                    <a:pt x="1537" y="3323"/>
                  </a:cubicBezTo>
                  <a:lnTo>
                    <a:pt x="1537" y="3335"/>
                  </a:lnTo>
                  <a:lnTo>
                    <a:pt x="1537" y="3347"/>
                  </a:lnTo>
                  <a:cubicBezTo>
                    <a:pt x="1537" y="3370"/>
                    <a:pt x="1537" y="3382"/>
                    <a:pt x="1549" y="3394"/>
                  </a:cubicBezTo>
                  <a:lnTo>
                    <a:pt x="1549" y="3430"/>
                  </a:lnTo>
                  <a:cubicBezTo>
                    <a:pt x="1549" y="3442"/>
                    <a:pt x="1560" y="3454"/>
                    <a:pt x="1560" y="3489"/>
                  </a:cubicBezTo>
                  <a:lnTo>
                    <a:pt x="1560" y="3501"/>
                  </a:lnTo>
                  <a:cubicBezTo>
                    <a:pt x="1560" y="3525"/>
                    <a:pt x="1572" y="3549"/>
                    <a:pt x="1572" y="3573"/>
                  </a:cubicBezTo>
                  <a:lnTo>
                    <a:pt x="1572" y="3585"/>
                  </a:lnTo>
                  <a:cubicBezTo>
                    <a:pt x="1572" y="3609"/>
                    <a:pt x="1596" y="3620"/>
                    <a:pt x="1596" y="3632"/>
                  </a:cubicBezTo>
                  <a:lnTo>
                    <a:pt x="1596" y="3644"/>
                  </a:lnTo>
                  <a:lnTo>
                    <a:pt x="1596" y="3668"/>
                  </a:lnTo>
                  <a:cubicBezTo>
                    <a:pt x="1596" y="3680"/>
                    <a:pt x="1608" y="3692"/>
                    <a:pt x="1608" y="3704"/>
                  </a:cubicBezTo>
                  <a:lnTo>
                    <a:pt x="1608" y="3728"/>
                  </a:lnTo>
                  <a:lnTo>
                    <a:pt x="1608" y="3739"/>
                  </a:lnTo>
                  <a:cubicBezTo>
                    <a:pt x="1608" y="3751"/>
                    <a:pt x="1620" y="3763"/>
                    <a:pt x="1620" y="3787"/>
                  </a:cubicBezTo>
                  <a:cubicBezTo>
                    <a:pt x="1620" y="3799"/>
                    <a:pt x="1632" y="3799"/>
                    <a:pt x="1632" y="3811"/>
                  </a:cubicBezTo>
                  <a:cubicBezTo>
                    <a:pt x="1632" y="3823"/>
                    <a:pt x="1656" y="3847"/>
                    <a:pt x="1656" y="3847"/>
                  </a:cubicBezTo>
                  <a:cubicBezTo>
                    <a:pt x="1656" y="3859"/>
                    <a:pt x="1656" y="3859"/>
                    <a:pt x="1668" y="3870"/>
                  </a:cubicBezTo>
                  <a:cubicBezTo>
                    <a:pt x="1668" y="3882"/>
                    <a:pt x="1680" y="3906"/>
                    <a:pt x="1680" y="3906"/>
                  </a:cubicBezTo>
                  <a:cubicBezTo>
                    <a:pt x="1680" y="3918"/>
                    <a:pt x="1691" y="3918"/>
                    <a:pt x="1691" y="3930"/>
                  </a:cubicBezTo>
                  <a:cubicBezTo>
                    <a:pt x="1691" y="3942"/>
                    <a:pt x="1715" y="3966"/>
                    <a:pt x="1715" y="3966"/>
                  </a:cubicBezTo>
                  <a:lnTo>
                    <a:pt x="1727" y="3990"/>
                  </a:lnTo>
                  <a:cubicBezTo>
                    <a:pt x="1727" y="4001"/>
                    <a:pt x="1739" y="4025"/>
                    <a:pt x="1739" y="4025"/>
                  </a:cubicBezTo>
                  <a:cubicBezTo>
                    <a:pt x="1739" y="4025"/>
                    <a:pt x="1739" y="4037"/>
                    <a:pt x="1751" y="4037"/>
                  </a:cubicBezTo>
                  <a:cubicBezTo>
                    <a:pt x="1751" y="4049"/>
                    <a:pt x="1775" y="4061"/>
                    <a:pt x="1775" y="4061"/>
                  </a:cubicBezTo>
                  <a:cubicBezTo>
                    <a:pt x="1775" y="4061"/>
                    <a:pt x="1775" y="4085"/>
                    <a:pt x="1787" y="4085"/>
                  </a:cubicBezTo>
                  <a:cubicBezTo>
                    <a:pt x="1799" y="4097"/>
                    <a:pt x="1799" y="4109"/>
                    <a:pt x="1811" y="4120"/>
                  </a:cubicBezTo>
                  <a:lnTo>
                    <a:pt x="1834" y="4144"/>
                  </a:lnTo>
                  <a:cubicBezTo>
                    <a:pt x="1846" y="4156"/>
                    <a:pt x="1858" y="4180"/>
                    <a:pt x="1858" y="4204"/>
                  </a:cubicBezTo>
                  <a:lnTo>
                    <a:pt x="1858" y="4216"/>
                  </a:lnTo>
                  <a:cubicBezTo>
                    <a:pt x="1870" y="4228"/>
                    <a:pt x="1870" y="4240"/>
                    <a:pt x="1894" y="4263"/>
                  </a:cubicBezTo>
                  <a:lnTo>
                    <a:pt x="1906" y="4287"/>
                  </a:lnTo>
                  <a:cubicBezTo>
                    <a:pt x="1918" y="4299"/>
                    <a:pt x="1918" y="4323"/>
                    <a:pt x="1930" y="4323"/>
                  </a:cubicBezTo>
                  <a:lnTo>
                    <a:pt x="1953" y="4335"/>
                  </a:lnTo>
                  <a:cubicBezTo>
                    <a:pt x="1965" y="4347"/>
                    <a:pt x="1965" y="4359"/>
                    <a:pt x="1977" y="4359"/>
                  </a:cubicBezTo>
                  <a:cubicBezTo>
                    <a:pt x="1977" y="4382"/>
                    <a:pt x="1989" y="4382"/>
                    <a:pt x="1989" y="4394"/>
                  </a:cubicBezTo>
                  <a:lnTo>
                    <a:pt x="2025" y="4418"/>
                  </a:lnTo>
                  <a:lnTo>
                    <a:pt x="2037" y="4442"/>
                  </a:lnTo>
                  <a:lnTo>
                    <a:pt x="2072" y="4466"/>
                  </a:lnTo>
                  <a:cubicBezTo>
                    <a:pt x="2072" y="4478"/>
                    <a:pt x="2084" y="4478"/>
                    <a:pt x="2084" y="4501"/>
                  </a:cubicBezTo>
                  <a:lnTo>
                    <a:pt x="2108" y="4525"/>
                  </a:lnTo>
                  <a:cubicBezTo>
                    <a:pt x="2108" y="4537"/>
                    <a:pt x="2132" y="4537"/>
                    <a:pt x="2132" y="4537"/>
                  </a:cubicBezTo>
                  <a:lnTo>
                    <a:pt x="2156" y="4573"/>
                  </a:lnTo>
                  <a:lnTo>
                    <a:pt x="2168" y="4585"/>
                  </a:lnTo>
                  <a:lnTo>
                    <a:pt x="2203" y="4621"/>
                  </a:lnTo>
                  <a:lnTo>
                    <a:pt x="2215" y="4632"/>
                  </a:lnTo>
                  <a:lnTo>
                    <a:pt x="2251" y="4656"/>
                  </a:lnTo>
                  <a:lnTo>
                    <a:pt x="2263" y="4680"/>
                  </a:lnTo>
                  <a:lnTo>
                    <a:pt x="2311" y="4716"/>
                  </a:lnTo>
                  <a:lnTo>
                    <a:pt x="2346" y="4763"/>
                  </a:lnTo>
                  <a:cubicBezTo>
                    <a:pt x="2382" y="4775"/>
                    <a:pt x="2406" y="4811"/>
                    <a:pt x="2430" y="4823"/>
                  </a:cubicBezTo>
                  <a:lnTo>
                    <a:pt x="2406" y="4835"/>
                  </a:lnTo>
                  <a:cubicBezTo>
                    <a:pt x="2287" y="4811"/>
                    <a:pt x="2156" y="4811"/>
                    <a:pt x="2025" y="4811"/>
                  </a:cubicBezTo>
                  <a:cubicBezTo>
                    <a:pt x="906" y="4811"/>
                    <a:pt x="1" y="5716"/>
                    <a:pt x="1" y="6835"/>
                  </a:cubicBezTo>
                  <a:cubicBezTo>
                    <a:pt x="1" y="7954"/>
                    <a:pt x="906" y="8859"/>
                    <a:pt x="2025" y="8859"/>
                  </a:cubicBezTo>
                  <a:lnTo>
                    <a:pt x="8633" y="8859"/>
                  </a:lnTo>
                  <a:cubicBezTo>
                    <a:pt x="8740" y="8859"/>
                    <a:pt x="8823" y="8764"/>
                    <a:pt x="8823" y="8669"/>
                  </a:cubicBezTo>
                  <a:cubicBezTo>
                    <a:pt x="9002" y="8573"/>
                    <a:pt x="8919" y="8490"/>
                    <a:pt x="8811" y="8490"/>
                  </a:cubicBezTo>
                  <a:lnTo>
                    <a:pt x="2203" y="8490"/>
                  </a:lnTo>
                  <a:cubicBezTo>
                    <a:pt x="1299" y="8490"/>
                    <a:pt x="560" y="7752"/>
                    <a:pt x="560" y="6847"/>
                  </a:cubicBezTo>
                  <a:cubicBezTo>
                    <a:pt x="560" y="5942"/>
                    <a:pt x="1299" y="5216"/>
                    <a:pt x="2203" y="5216"/>
                  </a:cubicBezTo>
                  <a:cubicBezTo>
                    <a:pt x="2334" y="5216"/>
                    <a:pt x="2489" y="5228"/>
                    <a:pt x="2620" y="5275"/>
                  </a:cubicBezTo>
                  <a:cubicBezTo>
                    <a:pt x="2629" y="5277"/>
                    <a:pt x="2639" y="5278"/>
                    <a:pt x="2649" y="5278"/>
                  </a:cubicBezTo>
                  <a:cubicBezTo>
                    <a:pt x="2715" y="5278"/>
                    <a:pt x="2791" y="5244"/>
                    <a:pt x="2823" y="5192"/>
                  </a:cubicBezTo>
                  <a:cubicBezTo>
                    <a:pt x="2882" y="5109"/>
                    <a:pt x="2954" y="5037"/>
                    <a:pt x="3037" y="4978"/>
                  </a:cubicBezTo>
                  <a:cubicBezTo>
                    <a:pt x="3049" y="4954"/>
                    <a:pt x="3061" y="4942"/>
                    <a:pt x="3096" y="4930"/>
                  </a:cubicBezTo>
                  <a:lnTo>
                    <a:pt x="3108" y="4930"/>
                  </a:lnTo>
                  <a:cubicBezTo>
                    <a:pt x="3120" y="4918"/>
                    <a:pt x="3132" y="4894"/>
                    <a:pt x="3168" y="4882"/>
                  </a:cubicBezTo>
                  <a:cubicBezTo>
                    <a:pt x="3215" y="4859"/>
                    <a:pt x="3251" y="4823"/>
                    <a:pt x="3299" y="4811"/>
                  </a:cubicBezTo>
                  <a:cubicBezTo>
                    <a:pt x="3311" y="4799"/>
                    <a:pt x="3346" y="4799"/>
                    <a:pt x="3358" y="4775"/>
                  </a:cubicBezTo>
                  <a:cubicBezTo>
                    <a:pt x="3406" y="4763"/>
                    <a:pt x="3454" y="4740"/>
                    <a:pt x="3489" y="4716"/>
                  </a:cubicBezTo>
                  <a:cubicBezTo>
                    <a:pt x="3513" y="4716"/>
                    <a:pt x="3537" y="4704"/>
                    <a:pt x="3549" y="4704"/>
                  </a:cubicBezTo>
                  <a:lnTo>
                    <a:pt x="3573" y="4704"/>
                  </a:lnTo>
                  <a:cubicBezTo>
                    <a:pt x="3585" y="4704"/>
                    <a:pt x="3608" y="4692"/>
                    <a:pt x="3632" y="4692"/>
                  </a:cubicBezTo>
                  <a:lnTo>
                    <a:pt x="3930" y="4692"/>
                  </a:lnTo>
                  <a:cubicBezTo>
                    <a:pt x="3989" y="4692"/>
                    <a:pt x="4025" y="4704"/>
                    <a:pt x="4085" y="4704"/>
                  </a:cubicBezTo>
                  <a:cubicBezTo>
                    <a:pt x="4120" y="4704"/>
                    <a:pt x="4132" y="4716"/>
                    <a:pt x="4168" y="4716"/>
                  </a:cubicBezTo>
                  <a:lnTo>
                    <a:pt x="4180" y="4716"/>
                  </a:lnTo>
                  <a:cubicBezTo>
                    <a:pt x="4204" y="4716"/>
                    <a:pt x="4227" y="4740"/>
                    <a:pt x="4251" y="4740"/>
                  </a:cubicBezTo>
                  <a:lnTo>
                    <a:pt x="4394" y="4740"/>
                  </a:lnTo>
                  <a:cubicBezTo>
                    <a:pt x="4394" y="4740"/>
                    <a:pt x="4406" y="4740"/>
                    <a:pt x="4406" y="4716"/>
                  </a:cubicBezTo>
                  <a:lnTo>
                    <a:pt x="4454" y="4680"/>
                  </a:lnTo>
                  <a:cubicBezTo>
                    <a:pt x="4478" y="4644"/>
                    <a:pt x="4489" y="4621"/>
                    <a:pt x="4489" y="4585"/>
                  </a:cubicBezTo>
                  <a:cubicBezTo>
                    <a:pt x="4489" y="4561"/>
                    <a:pt x="4513" y="4525"/>
                    <a:pt x="4513" y="4513"/>
                  </a:cubicBezTo>
                  <a:cubicBezTo>
                    <a:pt x="4513" y="4501"/>
                    <a:pt x="4525" y="4478"/>
                    <a:pt x="4525" y="4466"/>
                  </a:cubicBezTo>
                  <a:cubicBezTo>
                    <a:pt x="4525" y="4454"/>
                    <a:pt x="4525" y="4442"/>
                    <a:pt x="4537" y="4418"/>
                  </a:cubicBezTo>
                  <a:cubicBezTo>
                    <a:pt x="4537" y="4406"/>
                    <a:pt x="4549" y="4382"/>
                    <a:pt x="4549" y="4359"/>
                  </a:cubicBezTo>
                  <a:lnTo>
                    <a:pt x="4549" y="4347"/>
                  </a:lnTo>
                  <a:cubicBezTo>
                    <a:pt x="4811" y="3609"/>
                    <a:pt x="5442" y="3049"/>
                    <a:pt x="6216" y="2894"/>
                  </a:cubicBezTo>
                  <a:lnTo>
                    <a:pt x="6240" y="2894"/>
                  </a:lnTo>
                  <a:cubicBezTo>
                    <a:pt x="6371" y="2858"/>
                    <a:pt x="6513" y="2847"/>
                    <a:pt x="6668" y="2847"/>
                  </a:cubicBezTo>
                  <a:lnTo>
                    <a:pt x="6799" y="2847"/>
                  </a:lnTo>
                  <a:cubicBezTo>
                    <a:pt x="7228" y="2870"/>
                    <a:pt x="7633" y="3013"/>
                    <a:pt x="7978" y="3263"/>
                  </a:cubicBezTo>
                  <a:cubicBezTo>
                    <a:pt x="8012" y="3287"/>
                    <a:pt x="8051" y="3300"/>
                    <a:pt x="8090" y="3300"/>
                  </a:cubicBezTo>
                  <a:cubicBezTo>
                    <a:pt x="8148" y="3300"/>
                    <a:pt x="8204" y="3272"/>
                    <a:pt x="8240" y="3216"/>
                  </a:cubicBezTo>
                  <a:cubicBezTo>
                    <a:pt x="8299" y="3132"/>
                    <a:pt x="8288" y="3013"/>
                    <a:pt x="8204" y="2954"/>
                  </a:cubicBezTo>
                  <a:cubicBezTo>
                    <a:pt x="7847" y="2680"/>
                    <a:pt x="7430" y="2513"/>
                    <a:pt x="6978" y="2477"/>
                  </a:cubicBezTo>
                  <a:cubicBezTo>
                    <a:pt x="6966" y="2311"/>
                    <a:pt x="6930" y="2132"/>
                    <a:pt x="6894" y="1977"/>
                  </a:cubicBezTo>
                  <a:cubicBezTo>
                    <a:pt x="6728" y="1418"/>
                    <a:pt x="6371" y="894"/>
                    <a:pt x="5894" y="537"/>
                  </a:cubicBezTo>
                  <a:cubicBezTo>
                    <a:pt x="5418" y="180"/>
                    <a:pt x="4847" y="1"/>
                    <a:pt x="4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7" name="Google Shape;15187;p59"/>
            <p:cNvSpPr/>
            <p:nvPr/>
          </p:nvSpPr>
          <p:spPr>
            <a:xfrm>
              <a:off x="1670026" y="3377672"/>
              <a:ext cx="104760" cy="175256"/>
            </a:xfrm>
            <a:custGeom>
              <a:rect b="b" l="l" r="r" t="t"/>
              <a:pathLst>
                <a:path extrusionOk="0" h="5519" w="3299">
                  <a:moveTo>
                    <a:pt x="210" y="0"/>
                  </a:moveTo>
                  <a:cubicBezTo>
                    <a:pt x="169" y="0"/>
                    <a:pt x="128" y="15"/>
                    <a:pt x="96" y="41"/>
                  </a:cubicBezTo>
                  <a:cubicBezTo>
                    <a:pt x="1" y="113"/>
                    <a:pt x="1" y="232"/>
                    <a:pt x="60" y="303"/>
                  </a:cubicBezTo>
                  <a:cubicBezTo>
                    <a:pt x="394" y="708"/>
                    <a:pt x="572" y="1196"/>
                    <a:pt x="572" y="1720"/>
                  </a:cubicBezTo>
                  <a:lnTo>
                    <a:pt x="572" y="1780"/>
                  </a:lnTo>
                  <a:lnTo>
                    <a:pt x="572" y="1791"/>
                  </a:lnTo>
                  <a:cubicBezTo>
                    <a:pt x="572" y="1851"/>
                    <a:pt x="596" y="1910"/>
                    <a:pt x="644" y="1958"/>
                  </a:cubicBezTo>
                  <a:cubicBezTo>
                    <a:pt x="676" y="1990"/>
                    <a:pt x="718" y="2000"/>
                    <a:pt x="760" y="2000"/>
                  </a:cubicBezTo>
                  <a:cubicBezTo>
                    <a:pt x="781" y="2000"/>
                    <a:pt x="803" y="1998"/>
                    <a:pt x="822" y="1994"/>
                  </a:cubicBezTo>
                  <a:cubicBezTo>
                    <a:pt x="977" y="1946"/>
                    <a:pt x="1132" y="1922"/>
                    <a:pt x="1299" y="1922"/>
                  </a:cubicBezTo>
                  <a:cubicBezTo>
                    <a:pt x="2192" y="1922"/>
                    <a:pt x="2906" y="2649"/>
                    <a:pt x="2906" y="3530"/>
                  </a:cubicBezTo>
                  <a:cubicBezTo>
                    <a:pt x="2906" y="4423"/>
                    <a:pt x="2180" y="5125"/>
                    <a:pt x="1299" y="5125"/>
                  </a:cubicBezTo>
                  <a:lnTo>
                    <a:pt x="1168" y="5125"/>
                  </a:lnTo>
                  <a:cubicBezTo>
                    <a:pt x="1061" y="5125"/>
                    <a:pt x="977" y="5220"/>
                    <a:pt x="977" y="5328"/>
                  </a:cubicBezTo>
                  <a:cubicBezTo>
                    <a:pt x="977" y="5423"/>
                    <a:pt x="1061" y="5518"/>
                    <a:pt x="1168" y="5518"/>
                  </a:cubicBezTo>
                  <a:lnTo>
                    <a:pt x="1299" y="5518"/>
                  </a:lnTo>
                  <a:cubicBezTo>
                    <a:pt x="2394" y="5518"/>
                    <a:pt x="3287" y="4625"/>
                    <a:pt x="3287" y="3518"/>
                  </a:cubicBezTo>
                  <a:cubicBezTo>
                    <a:pt x="3299" y="2422"/>
                    <a:pt x="2406" y="1529"/>
                    <a:pt x="1299" y="1529"/>
                  </a:cubicBezTo>
                  <a:cubicBezTo>
                    <a:pt x="1180" y="1529"/>
                    <a:pt x="1061" y="1541"/>
                    <a:pt x="942" y="1565"/>
                  </a:cubicBezTo>
                  <a:cubicBezTo>
                    <a:pt x="918" y="1029"/>
                    <a:pt x="703" y="494"/>
                    <a:pt x="358" y="77"/>
                  </a:cubicBezTo>
                  <a:cubicBezTo>
                    <a:pt x="318" y="24"/>
                    <a:pt x="263" y="0"/>
                    <a:pt x="2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88" name="Google Shape;15188;p59"/>
          <p:cNvGrpSpPr/>
          <p:nvPr/>
        </p:nvGrpSpPr>
        <p:grpSpPr>
          <a:xfrm>
            <a:off x="1933711" y="3216094"/>
            <a:ext cx="366389" cy="354481"/>
            <a:chOff x="1954741" y="3212419"/>
            <a:chExt cx="366389" cy="354481"/>
          </a:xfrm>
        </p:grpSpPr>
        <p:sp>
          <p:nvSpPr>
            <p:cNvPr id="15189" name="Google Shape;15189;p59"/>
            <p:cNvSpPr/>
            <p:nvPr/>
          </p:nvSpPr>
          <p:spPr>
            <a:xfrm>
              <a:off x="1964204" y="3212419"/>
              <a:ext cx="356926" cy="354481"/>
            </a:xfrm>
            <a:custGeom>
              <a:rect b="b" l="l" r="r" t="t"/>
              <a:pathLst>
                <a:path extrusionOk="0" h="11163" w="11240">
                  <a:moveTo>
                    <a:pt x="3618" y="1"/>
                  </a:moveTo>
                  <a:cubicBezTo>
                    <a:pt x="3546" y="1"/>
                    <a:pt x="3474" y="18"/>
                    <a:pt x="3405" y="54"/>
                  </a:cubicBezTo>
                  <a:cubicBezTo>
                    <a:pt x="2405" y="507"/>
                    <a:pt x="1560" y="1245"/>
                    <a:pt x="953" y="2161"/>
                  </a:cubicBezTo>
                  <a:cubicBezTo>
                    <a:pt x="321" y="3114"/>
                    <a:pt x="0" y="4221"/>
                    <a:pt x="0" y="5352"/>
                  </a:cubicBezTo>
                  <a:cubicBezTo>
                    <a:pt x="0" y="8567"/>
                    <a:pt x="2619" y="11163"/>
                    <a:pt x="5822" y="11163"/>
                  </a:cubicBezTo>
                  <a:cubicBezTo>
                    <a:pt x="6953" y="11163"/>
                    <a:pt x="8061" y="10841"/>
                    <a:pt x="9001" y="10222"/>
                  </a:cubicBezTo>
                  <a:cubicBezTo>
                    <a:pt x="9930" y="9603"/>
                    <a:pt x="10656" y="8758"/>
                    <a:pt x="11120" y="7757"/>
                  </a:cubicBezTo>
                  <a:cubicBezTo>
                    <a:pt x="11240" y="7567"/>
                    <a:pt x="11180" y="7317"/>
                    <a:pt x="11001" y="7186"/>
                  </a:cubicBezTo>
                  <a:cubicBezTo>
                    <a:pt x="10912" y="7109"/>
                    <a:pt x="10802" y="7070"/>
                    <a:pt x="10692" y="7070"/>
                  </a:cubicBezTo>
                  <a:cubicBezTo>
                    <a:pt x="10582" y="7070"/>
                    <a:pt x="10472" y="7109"/>
                    <a:pt x="10382" y="7186"/>
                  </a:cubicBezTo>
                  <a:cubicBezTo>
                    <a:pt x="9585" y="7793"/>
                    <a:pt x="8632" y="8115"/>
                    <a:pt x="7632" y="8115"/>
                  </a:cubicBezTo>
                  <a:cubicBezTo>
                    <a:pt x="7370" y="8115"/>
                    <a:pt x="7084" y="8091"/>
                    <a:pt x="6810" y="8043"/>
                  </a:cubicBezTo>
                  <a:cubicBezTo>
                    <a:pt x="6802" y="8042"/>
                    <a:pt x="6794" y="8042"/>
                    <a:pt x="6786" y="8042"/>
                  </a:cubicBezTo>
                  <a:cubicBezTo>
                    <a:pt x="6698" y="8042"/>
                    <a:pt x="6607" y="8101"/>
                    <a:pt x="6596" y="8210"/>
                  </a:cubicBezTo>
                  <a:cubicBezTo>
                    <a:pt x="6572" y="8317"/>
                    <a:pt x="6632" y="8412"/>
                    <a:pt x="6751" y="8436"/>
                  </a:cubicBezTo>
                  <a:cubicBezTo>
                    <a:pt x="7049" y="8484"/>
                    <a:pt x="7346" y="8508"/>
                    <a:pt x="7632" y="8508"/>
                  </a:cubicBezTo>
                  <a:cubicBezTo>
                    <a:pt x="8715" y="8508"/>
                    <a:pt x="9763" y="8150"/>
                    <a:pt x="10620" y="7495"/>
                  </a:cubicBezTo>
                  <a:cubicBezTo>
                    <a:pt x="10644" y="7478"/>
                    <a:pt x="10668" y="7469"/>
                    <a:pt x="10689" y="7469"/>
                  </a:cubicBezTo>
                  <a:cubicBezTo>
                    <a:pt x="10710" y="7469"/>
                    <a:pt x="10728" y="7478"/>
                    <a:pt x="10739" y="7495"/>
                  </a:cubicBezTo>
                  <a:cubicBezTo>
                    <a:pt x="10775" y="7519"/>
                    <a:pt x="10787" y="7567"/>
                    <a:pt x="10775" y="7615"/>
                  </a:cubicBezTo>
                  <a:cubicBezTo>
                    <a:pt x="10347" y="8543"/>
                    <a:pt x="9668" y="9341"/>
                    <a:pt x="8811" y="9901"/>
                  </a:cubicBezTo>
                  <a:cubicBezTo>
                    <a:pt x="7930" y="10484"/>
                    <a:pt x="6906" y="10782"/>
                    <a:pt x="5834" y="10782"/>
                  </a:cubicBezTo>
                  <a:cubicBezTo>
                    <a:pt x="2846" y="10782"/>
                    <a:pt x="405" y="8341"/>
                    <a:pt x="405" y="5352"/>
                  </a:cubicBezTo>
                  <a:cubicBezTo>
                    <a:pt x="405" y="4293"/>
                    <a:pt x="714" y="3269"/>
                    <a:pt x="1274" y="2376"/>
                  </a:cubicBezTo>
                  <a:cubicBezTo>
                    <a:pt x="1845" y="1507"/>
                    <a:pt x="2631" y="828"/>
                    <a:pt x="3572" y="411"/>
                  </a:cubicBezTo>
                  <a:cubicBezTo>
                    <a:pt x="3592" y="401"/>
                    <a:pt x="3609" y="396"/>
                    <a:pt x="3626" y="396"/>
                  </a:cubicBezTo>
                  <a:cubicBezTo>
                    <a:pt x="3649" y="396"/>
                    <a:pt x="3670" y="407"/>
                    <a:pt x="3691" y="435"/>
                  </a:cubicBezTo>
                  <a:cubicBezTo>
                    <a:pt x="3715" y="471"/>
                    <a:pt x="3715" y="530"/>
                    <a:pt x="3691" y="554"/>
                  </a:cubicBezTo>
                  <a:cubicBezTo>
                    <a:pt x="3036" y="1423"/>
                    <a:pt x="2679" y="2459"/>
                    <a:pt x="2679" y="3543"/>
                  </a:cubicBezTo>
                  <a:cubicBezTo>
                    <a:pt x="2679" y="4602"/>
                    <a:pt x="3000" y="5614"/>
                    <a:pt x="3631" y="6460"/>
                  </a:cubicBezTo>
                  <a:cubicBezTo>
                    <a:pt x="4239" y="7293"/>
                    <a:pt x="5084" y="7912"/>
                    <a:pt x="6060" y="8234"/>
                  </a:cubicBezTo>
                  <a:cubicBezTo>
                    <a:pt x="6081" y="8242"/>
                    <a:pt x="6103" y="8245"/>
                    <a:pt x="6124" y="8245"/>
                  </a:cubicBezTo>
                  <a:cubicBezTo>
                    <a:pt x="6200" y="8245"/>
                    <a:pt x="6273" y="8198"/>
                    <a:pt x="6310" y="8115"/>
                  </a:cubicBezTo>
                  <a:cubicBezTo>
                    <a:pt x="6334" y="8007"/>
                    <a:pt x="6287" y="7912"/>
                    <a:pt x="6191" y="7865"/>
                  </a:cubicBezTo>
                  <a:cubicBezTo>
                    <a:pt x="4322" y="7257"/>
                    <a:pt x="3060" y="5507"/>
                    <a:pt x="3060" y="3543"/>
                  </a:cubicBezTo>
                  <a:cubicBezTo>
                    <a:pt x="3060" y="2531"/>
                    <a:pt x="3393" y="1578"/>
                    <a:pt x="4001" y="792"/>
                  </a:cubicBezTo>
                  <a:cubicBezTo>
                    <a:pt x="4131" y="614"/>
                    <a:pt x="4131" y="364"/>
                    <a:pt x="4001" y="185"/>
                  </a:cubicBezTo>
                  <a:cubicBezTo>
                    <a:pt x="3898" y="67"/>
                    <a:pt x="3759" y="1"/>
                    <a:pt x="36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0" name="Google Shape;15190;p59"/>
            <p:cNvSpPr/>
            <p:nvPr/>
          </p:nvSpPr>
          <p:spPr>
            <a:xfrm>
              <a:off x="2127520" y="3279898"/>
              <a:ext cx="77546" cy="77546"/>
            </a:xfrm>
            <a:custGeom>
              <a:rect b="b" l="l" r="r" t="t"/>
              <a:pathLst>
                <a:path extrusionOk="0" h="2442" w="2442">
                  <a:moveTo>
                    <a:pt x="1239" y="846"/>
                  </a:moveTo>
                  <a:cubicBezTo>
                    <a:pt x="1334" y="989"/>
                    <a:pt x="1465" y="1108"/>
                    <a:pt x="1608" y="1215"/>
                  </a:cubicBezTo>
                  <a:cubicBezTo>
                    <a:pt x="1465" y="1310"/>
                    <a:pt x="1346" y="1441"/>
                    <a:pt x="1239" y="1584"/>
                  </a:cubicBezTo>
                  <a:cubicBezTo>
                    <a:pt x="1155" y="1441"/>
                    <a:pt x="1013" y="1322"/>
                    <a:pt x="870" y="1215"/>
                  </a:cubicBezTo>
                  <a:cubicBezTo>
                    <a:pt x="1013" y="1108"/>
                    <a:pt x="1155" y="989"/>
                    <a:pt x="1239" y="846"/>
                  </a:cubicBezTo>
                  <a:close/>
                  <a:moveTo>
                    <a:pt x="1227" y="1"/>
                  </a:moveTo>
                  <a:cubicBezTo>
                    <a:pt x="1120" y="1"/>
                    <a:pt x="1036" y="84"/>
                    <a:pt x="1036" y="191"/>
                  </a:cubicBezTo>
                  <a:cubicBezTo>
                    <a:pt x="1036" y="656"/>
                    <a:pt x="655" y="1025"/>
                    <a:pt x="203" y="1025"/>
                  </a:cubicBezTo>
                  <a:cubicBezTo>
                    <a:pt x="96" y="1025"/>
                    <a:pt x="1" y="1108"/>
                    <a:pt x="1" y="1215"/>
                  </a:cubicBezTo>
                  <a:cubicBezTo>
                    <a:pt x="1" y="1322"/>
                    <a:pt x="96" y="1406"/>
                    <a:pt x="203" y="1406"/>
                  </a:cubicBezTo>
                  <a:cubicBezTo>
                    <a:pt x="655" y="1406"/>
                    <a:pt x="1036" y="1787"/>
                    <a:pt x="1036" y="2239"/>
                  </a:cubicBezTo>
                  <a:cubicBezTo>
                    <a:pt x="1036" y="2346"/>
                    <a:pt x="1120" y="2442"/>
                    <a:pt x="1227" y="2442"/>
                  </a:cubicBezTo>
                  <a:cubicBezTo>
                    <a:pt x="1334" y="2442"/>
                    <a:pt x="1417" y="2346"/>
                    <a:pt x="1417" y="2239"/>
                  </a:cubicBezTo>
                  <a:cubicBezTo>
                    <a:pt x="1417" y="1787"/>
                    <a:pt x="1786" y="1406"/>
                    <a:pt x="2251" y="1406"/>
                  </a:cubicBezTo>
                  <a:cubicBezTo>
                    <a:pt x="2358" y="1406"/>
                    <a:pt x="2441" y="1322"/>
                    <a:pt x="2441" y="1215"/>
                  </a:cubicBezTo>
                  <a:cubicBezTo>
                    <a:pt x="2441" y="1108"/>
                    <a:pt x="2358" y="1025"/>
                    <a:pt x="2251" y="1025"/>
                  </a:cubicBezTo>
                  <a:cubicBezTo>
                    <a:pt x="1786" y="1025"/>
                    <a:pt x="1417" y="656"/>
                    <a:pt x="1417" y="191"/>
                  </a:cubicBezTo>
                  <a:cubicBezTo>
                    <a:pt x="1417" y="84"/>
                    <a:pt x="1334"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1" name="Google Shape;15191;p59"/>
            <p:cNvSpPr/>
            <p:nvPr/>
          </p:nvSpPr>
          <p:spPr>
            <a:xfrm>
              <a:off x="2202747" y="3365732"/>
              <a:ext cx="38995" cy="38963"/>
            </a:xfrm>
            <a:custGeom>
              <a:rect b="b" l="l" r="r" t="t"/>
              <a:pathLst>
                <a:path extrusionOk="0" h="1227" w="1228">
                  <a:moveTo>
                    <a:pt x="608" y="405"/>
                  </a:moveTo>
                  <a:cubicBezTo>
                    <a:pt x="727" y="405"/>
                    <a:pt x="834" y="512"/>
                    <a:pt x="834" y="632"/>
                  </a:cubicBezTo>
                  <a:cubicBezTo>
                    <a:pt x="834" y="739"/>
                    <a:pt x="727" y="846"/>
                    <a:pt x="608" y="846"/>
                  </a:cubicBezTo>
                  <a:cubicBezTo>
                    <a:pt x="489" y="846"/>
                    <a:pt x="394" y="739"/>
                    <a:pt x="394" y="632"/>
                  </a:cubicBezTo>
                  <a:cubicBezTo>
                    <a:pt x="394" y="489"/>
                    <a:pt x="489" y="405"/>
                    <a:pt x="608" y="405"/>
                  </a:cubicBezTo>
                  <a:close/>
                  <a:moveTo>
                    <a:pt x="608" y="0"/>
                  </a:moveTo>
                  <a:cubicBezTo>
                    <a:pt x="275" y="0"/>
                    <a:pt x="1" y="262"/>
                    <a:pt x="1" y="608"/>
                  </a:cubicBezTo>
                  <a:cubicBezTo>
                    <a:pt x="1" y="953"/>
                    <a:pt x="275" y="1227"/>
                    <a:pt x="608" y="1227"/>
                  </a:cubicBezTo>
                  <a:cubicBezTo>
                    <a:pt x="953" y="1227"/>
                    <a:pt x="1227" y="953"/>
                    <a:pt x="1227" y="608"/>
                  </a:cubicBezTo>
                  <a:cubicBezTo>
                    <a:pt x="1227" y="274"/>
                    <a:pt x="953"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2" name="Google Shape;15192;p59"/>
            <p:cNvSpPr/>
            <p:nvPr/>
          </p:nvSpPr>
          <p:spPr>
            <a:xfrm>
              <a:off x="1964553" y="3518473"/>
              <a:ext cx="38995" cy="38614"/>
            </a:xfrm>
            <a:custGeom>
              <a:rect b="b" l="l" r="r" t="t"/>
              <a:pathLst>
                <a:path extrusionOk="0" h="1216" w="1228">
                  <a:moveTo>
                    <a:pt x="608" y="382"/>
                  </a:moveTo>
                  <a:cubicBezTo>
                    <a:pt x="727" y="382"/>
                    <a:pt x="834" y="489"/>
                    <a:pt x="834" y="608"/>
                  </a:cubicBezTo>
                  <a:cubicBezTo>
                    <a:pt x="822" y="727"/>
                    <a:pt x="727" y="834"/>
                    <a:pt x="608" y="834"/>
                  </a:cubicBezTo>
                  <a:cubicBezTo>
                    <a:pt x="489" y="834"/>
                    <a:pt x="394" y="727"/>
                    <a:pt x="394" y="608"/>
                  </a:cubicBezTo>
                  <a:cubicBezTo>
                    <a:pt x="394" y="489"/>
                    <a:pt x="489" y="382"/>
                    <a:pt x="608" y="382"/>
                  </a:cubicBezTo>
                  <a:close/>
                  <a:moveTo>
                    <a:pt x="608" y="1"/>
                  </a:moveTo>
                  <a:cubicBezTo>
                    <a:pt x="275" y="1"/>
                    <a:pt x="1" y="263"/>
                    <a:pt x="1" y="608"/>
                  </a:cubicBezTo>
                  <a:cubicBezTo>
                    <a:pt x="1" y="953"/>
                    <a:pt x="275" y="1215"/>
                    <a:pt x="608" y="1215"/>
                  </a:cubicBezTo>
                  <a:cubicBezTo>
                    <a:pt x="953" y="1215"/>
                    <a:pt x="1227" y="953"/>
                    <a:pt x="1227" y="608"/>
                  </a:cubicBezTo>
                  <a:cubicBezTo>
                    <a:pt x="1227" y="263"/>
                    <a:pt x="942" y="1"/>
                    <a:pt x="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3" name="Google Shape;15193;p59"/>
            <p:cNvSpPr/>
            <p:nvPr/>
          </p:nvSpPr>
          <p:spPr>
            <a:xfrm>
              <a:off x="2158894" y="3385007"/>
              <a:ext cx="15909" cy="16290"/>
            </a:xfrm>
            <a:custGeom>
              <a:rect b="b" l="l" r="r" t="t"/>
              <a:pathLst>
                <a:path extrusionOk="0" h="513" w="501">
                  <a:moveTo>
                    <a:pt x="251" y="1"/>
                  </a:moveTo>
                  <a:cubicBezTo>
                    <a:pt x="108" y="1"/>
                    <a:pt x="1" y="120"/>
                    <a:pt x="1" y="263"/>
                  </a:cubicBezTo>
                  <a:cubicBezTo>
                    <a:pt x="1" y="394"/>
                    <a:pt x="108" y="513"/>
                    <a:pt x="251" y="513"/>
                  </a:cubicBezTo>
                  <a:cubicBezTo>
                    <a:pt x="394" y="513"/>
                    <a:pt x="501" y="394"/>
                    <a:pt x="501" y="263"/>
                  </a:cubicBezTo>
                  <a:cubicBezTo>
                    <a:pt x="501" y="120"/>
                    <a:pt x="394" y="1"/>
                    <a:pt x="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4" name="Google Shape;15194;p59"/>
            <p:cNvSpPr/>
            <p:nvPr/>
          </p:nvSpPr>
          <p:spPr>
            <a:xfrm>
              <a:off x="1954741" y="3478779"/>
              <a:ext cx="15909" cy="15909"/>
            </a:xfrm>
            <a:custGeom>
              <a:rect b="b" l="l" r="r" t="t"/>
              <a:pathLst>
                <a:path extrusionOk="0" h="501" w="501">
                  <a:moveTo>
                    <a:pt x="250" y="0"/>
                  </a:moveTo>
                  <a:cubicBezTo>
                    <a:pt x="108" y="0"/>
                    <a:pt x="0" y="108"/>
                    <a:pt x="0" y="250"/>
                  </a:cubicBezTo>
                  <a:cubicBezTo>
                    <a:pt x="0" y="393"/>
                    <a:pt x="108" y="501"/>
                    <a:pt x="250" y="501"/>
                  </a:cubicBezTo>
                  <a:cubicBezTo>
                    <a:pt x="393" y="501"/>
                    <a:pt x="500" y="393"/>
                    <a:pt x="500" y="250"/>
                  </a:cubicBezTo>
                  <a:cubicBezTo>
                    <a:pt x="500" y="108"/>
                    <a:pt x="393"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5" name="Google Shape;15195;p59"/>
            <p:cNvSpPr/>
            <p:nvPr/>
          </p:nvSpPr>
          <p:spPr>
            <a:xfrm>
              <a:off x="2208813" y="3264020"/>
              <a:ext cx="16290" cy="16290"/>
            </a:xfrm>
            <a:custGeom>
              <a:rect b="b" l="l" r="r" t="t"/>
              <a:pathLst>
                <a:path extrusionOk="0" h="513" w="513">
                  <a:moveTo>
                    <a:pt x="250" y="1"/>
                  </a:moveTo>
                  <a:cubicBezTo>
                    <a:pt x="119" y="1"/>
                    <a:pt x="0" y="120"/>
                    <a:pt x="0" y="263"/>
                  </a:cubicBezTo>
                  <a:cubicBezTo>
                    <a:pt x="0" y="394"/>
                    <a:pt x="119" y="513"/>
                    <a:pt x="250" y="513"/>
                  </a:cubicBezTo>
                  <a:cubicBezTo>
                    <a:pt x="393" y="513"/>
                    <a:pt x="512" y="394"/>
                    <a:pt x="512" y="263"/>
                  </a:cubicBezTo>
                  <a:cubicBezTo>
                    <a:pt x="512" y="120"/>
                    <a:pt x="393" y="1"/>
                    <a:pt x="2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96" name="Google Shape;15196;p59"/>
          <p:cNvGrpSpPr/>
          <p:nvPr/>
        </p:nvGrpSpPr>
        <p:grpSpPr>
          <a:xfrm>
            <a:off x="3023547" y="3215626"/>
            <a:ext cx="366008" cy="348670"/>
            <a:chOff x="3043239" y="3215626"/>
            <a:chExt cx="366008" cy="348670"/>
          </a:xfrm>
        </p:grpSpPr>
        <p:sp>
          <p:nvSpPr>
            <p:cNvPr id="15197" name="Google Shape;15197;p59"/>
            <p:cNvSpPr/>
            <p:nvPr/>
          </p:nvSpPr>
          <p:spPr>
            <a:xfrm>
              <a:off x="3106749" y="3273198"/>
              <a:ext cx="302498" cy="291098"/>
            </a:xfrm>
            <a:custGeom>
              <a:rect b="b" l="l" r="r" t="t"/>
              <a:pathLst>
                <a:path extrusionOk="0" h="9167" w="9526">
                  <a:moveTo>
                    <a:pt x="4711" y="1"/>
                  </a:moveTo>
                  <a:cubicBezTo>
                    <a:pt x="4689" y="1"/>
                    <a:pt x="4667" y="4"/>
                    <a:pt x="4644" y="9"/>
                  </a:cubicBezTo>
                  <a:cubicBezTo>
                    <a:pt x="4561" y="45"/>
                    <a:pt x="4525" y="140"/>
                    <a:pt x="4561" y="236"/>
                  </a:cubicBezTo>
                  <a:lnTo>
                    <a:pt x="5287" y="1950"/>
                  </a:lnTo>
                  <a:cubicBezTo>
                    <a:pt x="5311" y="2010"/>
                    <a:pt x="5359" y="2033"/>
                    <a:pt x="5418" y="2057"/>
                  </a:cubicBezTo>
                  <a:lnTo>
                    <a:pt x="9026" y="2379"/>
                  </a:lnTo>
                  <a:cubicBezTo>
                    <a:pt x="9097" y="2379"/>
                    <a:pt x="9109" y="2438"/>
                    <a:pt x="9121" y="2474"/>
                  </a:cubicBezTo>
                  <a:cubicBezTo>
                    <a:pt x="9121" y="2498"/>
                    <a:pt x="9145" y="2545"/>
                    <a:pt x="9097" y="2605"/>
                  </a:cubicBezTo>
                  <a:lnTo>
                    <a:pt x="6406" y="4974"/>
                  </a:lnTo>
                  <a:cubicBezTo>
                    <a:pt x="6359" y="5010"/>
                    <a:pt x="6347" y="5070"/>
                    <a:pt x="6347" y="5129"/>
                  </a:cubicBezTo>
                  <a:lnTo>
                    <a:pt x="7133" y="8665"/>
                  </a:lnTo>
                  <a:cubicBezTo>
                    <a:pt x="7144" y="8737"/>
                    <a:pt x="7109" y="8760"/>
                    <a:pt x="7085" y="8784"/>
                  </a:cubicBezTo>
                  <a:cubicBezTo>
                    <a:pt x="7078" y="8791"/>
                    <a:pt x="7053" y="8803"/>
                    <a:pt x="7021" y="8803"/>
                  </a:cubicBezTo>
                  <a:cubicBezTo>
                    <a:pt x="7001" y="8803"/>
                    <a:pt x="6977" y="8798"/>
                    <a:pt x="6954" y="8784"/>
                  </a:cubicBezTo>
                  <a:lnTo>
                    <a:pt x="3846" y="6939"/>
                  </a:lnTo>
                  <a:cubicBezTo>
                    <a:pt x="3817" y="6921"/>
                    <a:pt x="3787" y="6912"/>
                    <a:pt x="3757" y="6912"/>
                  </a:cubicBezTo>
                  <a:cubicBezTo>
                    <a:pt x="3727" y="6912"/>
                    <a:pt x="3698" y="6921"/>
                    <a:pt x="3668" y="6939"/>
                  </a:cubicBezTo>
                  <a:lnTo>
                    <a:pt x="560" y="8784"/>
                  </a:lnTo>
                  <a:cubicBezTo>
                    <a:pt x="535" y="8794"/>
                    <a:pt x="510" y="8798"/>
                    <a:pt x="487" y="8798"/>
                  </a:cubicBezTo>
                  <a:cubicBezTo>
                    <a:pt x="457" y="8798"/>
                    <a:pt x="431" y="8791"/>
                    <a:pt x="417" y="8784"/>
                  </a:cubicBezTo>
                  <a:cubicBezTo>
                    <a:pt x="406" y="8760"/>
                    <a:pt x="358" y="8725"/>
                    <a:pt x="382" y="8665"/>
                  </a:cubicBezTo>
                  <a:lnTo>
                    <a:pt x="798" y="6832"/>
                  </a:lnTo>
                  <a:cubicBezTo>
                    <a:pt x="810" y="6736"/>
                    <a:pt x="763" y="6653"/>
                    <a:pt x="656" y="6641"/>
                  </a:cubicBezTo>
                  <a:cubicBezTo>
                    <a:pt x="641" y="6637"/>
                    <a:pt x="627" y="6635"/>
                    <a:pt x="613" y="6635"/>
                  </a:cubicBezTo>
                  <a:cubicBezTo>
                    <a:pt x="542" y="6635"/>
                    <a:pt x="475" y="6683"/>
                    <a:pt x="465" y="6772"/>
                  </a:cubicBezTo>
                  <a:lnTo>
                    <a:pt x="48" y="8606"/>
                  </a:lnTo>
                  <a:cubicBezTo>
                    <a:pt x="1" y="8784"/>
                    <a:pt x="84" y="8963"/>
                    <a:pt x="227" y="9082"/>
                  </a:cubicBezTo>
                  <a:cubicBezTo>
                    <a:pt x="314" y="9135"/>
                    <a:pt x="412" y="9166"/>
                    <a:pt x="511" y="9166"/>
                  </a:cubicBezTo>
                  <a:cubicBezTo>
                    <a:pt x="588" y="9166"/>
                    <a:pt x="666" y="9147"/>
                    <a:pt x="739" y="9106"/>
                  </a:cubicBezTo>
                  <a:lnTo>
                    <a:pt x="3751" y="7308"/>
                  </a:lnTo>
                  <a:lnTo>
                    <a:pt x="6775" y="9106"/>
                  </a:lnTo>
                  <a:cubicBezTo>
                    <a:pt x="6847" y="9153"/>
                    <a:pt x="6930" y="9165"/>
                    <a:pt x="7013" y="9165"/>
                  </a:cubicBezTo>
                  <a:cubicBezTo>
                    <a:pt x="7109" y="9165"/>
                    <a:pt x="7204" y="9141"/>
                    <a:pt x="7287" y="9082"/>
                  </a:cubicBezTo>
                  <a:cubicBezTo>
                    <a:pt x="7430" y="8975"/>
                    <a:pt x="7502" y="8796"/>
                    <a:pt x="7466" y="8606"/>
                  </a:cubicBezTo>
                  <a:lnTo>
                    <a:pt x="6692" y="5165"/>
                  </a:lnTo>
                  <a:lnTo>
                    <a:pt x="9335" y="2843"/>
                  </a:lnTo>
                  <a:cubicBezTo>
                    <a:pt x="9490" y="2700"/>
                    <a:pt x="9526" y="2533"/>
                    <a:pt x="9466" y="2355"/>
                  </a:cubicBezTo>
                  <a:cubicBezTo>
                    <a:pt x="9407" y="2164"/>
                    <a:pt x="9264" y="2057"/>
                    <a:pt x="9085" y="2033"/>
                  </a:cubicBezTo>
                  <a:lnTo>
                    <a:pt x="5573" y="1712"/>
                  </a:lnTo>
                  <a:lnTo>
                    <a:pt x="4870" y="105"/>
                  </a:lnTo>
                  <a:cubicBezTo>
                    <a:pt x="4843" y="32"/>
                    <a:pt x="4781" y="1"/>
                    <a:pt x="47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8" name="Google Shape;15198;p59"/>
            <p:cNvSpPr/>
            <p:nvPr/>
          </p:nvSpPr>
          <p:spPr>
            <a:xfrm>
              <a:off x="3043239" y="3215626"/>
              <a:ext cx="209869" cy="255628"/>
            </a:xfrm>
            <a:custGeom>
              <a:rect b="b" l="l" r="r" t="t"/>
              <a:pathLst>
                <a:path extrusionOk="0" h="8050" w="6609">
                  <a:moveTo>
                    <a:pt x="5775" y="1"/>
                  </a:moveTo>
                  <a:cubicBezTo>
                    <a:pt x="5596" y="1"/>
                    <a:pt x="5430" y="96"/>
                    <a:pt x="5358" y="275"/>
                  </a:cubicBezTo>
                  <a:lnTo>
                    <a:pt x="3953" y="3513"/>
                  </a:lnTo>
                  <a:lnTo>
                    <a:pt x="441" y="3835"/>
                  </a:lnTo>
                  <a:cubicBezTo>
                    <a:pt x="262" y="3846"/>
                    <a:pt x="96" y="3965"/>
                    <a:pt x="60" y="4144"/>
                  </a:cubicBezTo>
                  <a:cubicBezTo>
                    <a:pt x="0" y="4323"/>
                    <a:pt x="60" y="4501"/>
                    <a:pt x="191" y="4644"/>
                  </a:cubicBezTo>
                  <a:lnTo>
                    <a:pt x="2834" y="6966"/>
                  </a:lnTo>
                  <a:lnTo>
                    <a:pt x="2632" y="7859"/>
                  </a:lnTo>
                  <a:cubicBezTo>
                    <a:pt x="2608" y="7942"/>
                    <a:pt x="2656" y="8037"/>
                    <a:pt x="2763" y="8049"/>
                  </a:cubicBezTo>
                  <a:lnTo>
                    <a:pt x="2798" y="8049"/>
                  </a:lnTo>
                  <a:cubicBezTo>
                    <a:pt x="2870" y="8049"/>
                    <a:pt x="2941" y="7990"/>
                    <a:pt x="2953" y="7918"/>
                  </a:cubicBezTo>
                  <a:lnTo>
                    <a:pt x="3179" y="6918"/>
                  </a:lnTo>
                  <a:cubicBezTo>
                    <a:pt x="3191" y="6859"/>
                    <a:pt x="3179" y="6799"/>
                    <a:pt x="3120" y="6752"/>
                  </a:cubicBezTo>
                  <a:lnTo>
                    <a:pt x="417" y="4406"/>
                  </a:lnTo>
                  <a:cubicBezTo>
                    <a:pt x="358" y="4358"/>
                    <a:pt x="370" y="4299"/>
                    <a:pt x="381" y="4263"/>
                  </a:cubicBezTo>
                  <a:cubicBezTo>
                    <a:pt x="381" y="4239"/>
                    <a:pt x="417" y="4192"/>
                    <a:pt x="489" y="4180"/>
                  </a:cubicBezTo>
                  <a:lnTo>
                    <a:pt x="4084" y="3846"/>
                  </a:lnTo>
                  <a:cubicBezTo>
                    <a:pt x="4144" y="3846"/>
                    <a:pt x="4203" y="3811"/>
                    <a:pt x="4227" y="3739"/>
                  </a:cubicBezTo>
                  <a:lnTo>
                    <a:pt x="5656" y="429"/>
                  </a:lnTo>
                  <a:cubicBezTo>
                    <a:pt x="5680" y="370"/>
                    <a:pt x="5739" y="346"/>
                    <a:pt x="5751" y="346"/>
                  </a:cubicBezTo>
                  <a:cubicBezTo>
                    <a:pt x="5787" y="346"/>
                    <a:pt x="5846" y="346"/>
                    <a:pt x="5858" y="429"/>
                  </a:cubicBezTo>
                  <a:lnTo>
                    <a:pt x="6251" y="1334"/>
                  </a:lnTo>
                  <a:cubicBezTo>
                    <a:pt x="6269" y="1407"/>
                    <a:pt x="6336" y="1438"/>
                    <a:pt x="6404" y="1438"/>
                  </a:cubicBezTo>
                  <a:cubicBezTo>
                    <a:pt x="6425" y="1438"/>
                    <a:pt x="6446" y="1435"/>
                    <a:pt x="6466" y="1429"/>
                  </a:cubicBezTo>
                  <a:cubicBezTo>
                    <a:pt x="6573" y="1382"/>
                    <a:pt x="6608" y="1275"/>
                    <a:pt x="6573" y="1191"/>
                  </a:cubicBezTo>
                  <a:lnTo>
                    <a:pt x="6192" y="275"/>
                  </a:lnTo>
                  <a:cubicBezTo>
                    <a:pt x="6108" y="108"/>
                    <a:pt x="5954" y="1"/>
                    <a:pt x="5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99" name="Google Shape;15199;p59"/>
          <p:cNvGrpSpPr/>
          <p:nvPr/>
        </p:nvGrpSpPr>
        <p:grpSpPr>
          <a:xfrm>
            <a:off x="4198641" y="3184982"/>
            <a:ext cx="209107" cy="383442"/>
            <a:chOff x="4218333" y="3184982"/>
            <a:chExt cx="209107" cy="383442"/>
          </a:xfrm>
        </p:grpSpPr>
        <p:sp>
          <p:nvSpPr>
            <p:cNvPr id="15200" name="Google Shape;15200;p59"/>
            <p:cNvSpPr/>
            <p:nvPr/>
          </p:nvSpPr>
          <p:spPr>
            <a:xfrm>
              <a:off x="4218333" y="3184982"/>
              <a:ext cx="207963" cy="117652"/>
            </a:xfrm>
            <a:custGeom>
              <a:rect b="b" l="l" r="r" t="t"/>
              <a:pathLst>
                <a:path extrusionOk="0" h="3705" w="6549">
                  <a:moveTo>
                    <a:pt x="3270" y="1"/>
                  </a:moveTo>
                  <a:cubicBezTo>
                    <a:pt x="3116" y="1"/>
                    <a:pt x="3003" y="73"/>
                    <a:pt x="3024" y="216"/>
                  </a:cubicBezTo>
                  <a:cubicBezTo>
                    <a:pt x="3035" y="314"/>
                    <a:pt x="3116" y="372"/>
                    <a:pt x="3212" y="372"/>
                  </a:cubicBezTo>
                  <a:cubicBezTo>
                    <a:pt x="3221" y="372"/>
                    <a:pt x="3230" y="371"/>
                    <a:pt x="3239" y="370"/>
                  </a:cubicBezTo>
                  <a:cubicBezTo>
                    <a:pt x="3257" y="367"/>
                    <a:pt x="3275" y="365"/>
                    <a:pt x="3293" y="365"/>
                  </a:cubicBezTo>
                  <a:cubicBezTo>
                    <a:pt x="3448" y="365"/>
                    <a:pt x="3572" y="497"/>
                    <a:pt x="3572" y="668"/>
                  </a:cubicBezTo>
                  <a:lnTo>
                    <a:pt x="3572" y="763"/>
                  </a:lnTo>
                  <a:lnTo>
                    <a:pt x="2977" y="763"/>
                  </a:lnTo>
                  <a:lnTo>
                    <a:pt x="2977" y="704"/>
                  </a:lnTo>
                  <a:cubicBezTo>
                    <a:pt x="2977" y="609"/>
                    <a:pt x="2905" y="525"/>
                    <a:pt x="2798" y="525"/>
                  </a:cubicBezTo>
                  <a:cubicBezTo>
                    <a:pt x="2691" y="525"/>
                    <a:pt x="2619" y="609"/>
                    <a:pt x="2619" y="704"/>
                  </a:cubicBezTo>
                  <a:lnTo>
                    <a:pt x="2619" y="763"/>
                  </a:lnTo>
                  <a:lnTo>
                    <a:pt x="1524" y="763"/>
                  </a:lnTo>
                  <a:cubicBezTo>
                    <a:pt x="1417" y="763"/>
                    <a:pt x="1345" y="847"/>
                    <a:pt x="1345" y="942"/>
                  </a:cubicBezTo>
                  <a:cubicBezTo>
                    <a:pt x="1345" y="1049"/>
                    <a:pt x="1417" y="1120"/>
                    <a:pt x="1524" y="1120"/>
                  </a:cubicBezTo>
                  <a:lnTo>
                    <a:pt x="6072" y="1120"/>
                  </a:lnTo>
                  <a:cubicBezTo>
                    <a:pt x="6132" y="1120"/>
                    <a:pt x="6191" y="1180"/>
                    <a:pt x="6191" y="1240"/>
                  </a:cubicBezTo>
                  <a:lnTo>
                    <a:pt x="6191" y="1644"/>
                  </a:lnTo>
                  <a:cubicBezTo>
                    <a:pt x="6191" y="1704"/>
                    <a:pt x="6132" y="1763"/>
                    <a:pt x="6072" y="1763"/>
                  </a:cubicBezTo>
                  <a:lnTo>
                    <a:pt x="476" y="1763"/>
                  </a:lnTo>
                  <a:cubicBezTo>
                    <a:pt x="417" y="1763"/>
                    <a:pt x="357" y="1704"/>
                    <a:pt x="357" y="1644"/>
                  </a:cubicBezTo>
                  <a:lnTo>
                    <a:pt x="357" y="1240"/>
                  </a:lnTo>
                  <a:cubicBezTo>
                    <a:pt x="357" y="1180"/>
                    <a:pt x="417" y="1120"/>
                    <a:pt x="476" y="1120"/>
                  </a:cubicBezTo>
                  <a:lnTo>
                    <a:pt x="810" y="1120"/>
                  </a:lnTo>
                  <a:cubicBezTo>
                    <a:pt x="917" y="1120"/>
                    <a:pt x="988" y="1049"/>
                    <a:pt x="988" y="942"/>
                  </a:cubicBezTo>
                  <a:cubicBezTo>
                    <a:pt x="988" y="847"/>
                    <a:pt x="917" y="763"/>
                    <a:pt x="810" y="763"/>
                  </a:cubicBezTo>
                  <a:lnTo>
                    <a:pt x="476" y="763"/>
                  </a:lnTo>
                  <a:cubicBezTo>
                    <a:pt x="214" y="763"/>
                    <a:pt x="0" y="978"/>
                    <a:pt x="0" y="1240"/>
                  </a:cubicBezTo>
                  <a:lnTo>
                    <a:pt x="0" y="1644"/>
                  </a:lnTo>
                  <a:cubicBezTo>
                    <a:pt x="0" y="1918"/>
                    <a:pt x="214" y="2121"/>
                    <a:pt x="476" y="2121"/>
                  </a:cubicBezTo>
                  <a:lnTo>
                    <a:pt x="607" y="2121"/>
                  </a:lnTo>
                  <a:lnTo>
                    <a:pt x="607" y="3526"/>
                  </a:lnTo>
                  <a:cubicBezTo>
                    <a:pt x="607" y="3621"/>
                    <a:pt x="691" y="3704"/>
                    <a:pt x="798" y="3704"/>
                  </a:cubicBezTo>
                  <a:cubicBezTo>
                    <a:pt x="893" y="3704"/>
                    <a:pt x="976" y="3621"/>
                    <a:pt x="976" y="3526"/>
                  </a:cubicBezTo>
                  <a:lnTo>
                    <a:pt x="976" y="2121"/>
                  </a:lnTo>
                  <a:lnTo>
                    <a:pt x="5584" y="2121"/>
                  </a:lnTo>
                  <a:lnTo>
                    <a:pt x="5584" y="2573"/>
                  </a:lnTo>
                  <a:cubicBezTo>
                    <a:pt x="5584" y="2668"/>
                    <a:pt x="5656" y="2752"/>
                    <a:pt x="5763" y="2752"/>
                  </a:cubicBezTo>
                  <a:cubicBezTo>
                    <a:pt x="5870" y="2752"/>
                    <a:pt x="5941" y="2668"/>
                    <a:pt x="5941" y="2573"/>
                  </a:cubicBezTo>
                  <a:lnTo>
                    <a:pt x="5941" y="2121"/>
                  </a:lnTo>
                  <a:lnTo>
                    <a:pt x="6072" y="2121"/>
                  </a:lnTo>
                  <a:cubicBezTo>
                    <a:pt x="6346" y="2121"/>
                    <a:pt x="6549" y="1918"/>
                    <a:pt x="6549" y="1644"/>
                  </a:cubicBezTo>
                  <a:lnTo>
                    <a:pt x="6549" y="1240"/>
                  </a:lnTo>
                  <a:cubicBezTo>
                    <a:pt x="6549" y="978"/>
                    <a:pt x="6346" y="763"/>
                    <a:pt x="6072" y="763"/>
                  </a:cubicBezTo>
                  <a:lnTo>
                    <a:pt x="3929" y="763"/>
                  </a:lnTo>
                  <a:lnTo>
                    <a:pt x="3929" y="668"/>
                  </a:lnTo>
                  <a:cubicBezTo>
                    <a:pt x="3929" y="221"/>
                    <a:pt x="3539" y="1"/>
                    <a:pt x="32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1" name="Google Shape;15201;p59"/>
            <p:cNvSpPr/>
            <p:nvPr/>
          </p:nvSpPr>
          <p:spPr>
            <a:xfrm>
              <a:off x="4218333" y="3282946"/>
              <a:ext cx="209107" cy="285477"/>
            </a:xfrm>
            <a:custGeom>
              <a:rect b="b" l="l" r="r" t="t"/>
              <a:pathLst>
                <a:path extrusionOk="0" h="8990" w="6585">
                  <a:moveTo>
                    <a:pt x="3215" y="5120"/>
                  </a:moveTo>
                  <a:cubicBezTo>
                    <a:pt x="2965" y="5655"/>
                    <a:pt x="2107" y="7477"/>
                    <a:pt x="1643" y="8442"/>
                  </a:cubicBezTo>
                  <a:cubicBezTo>
                    <a:pt x="1596" y="8537"/>
                    <a:pt x="1512" y="8572"/>
                    <a:pt x="1417" y="8572"/>
                  </a:cubicBezTo>
                  <a:cubicBezTo>
                    <a:pt x="1369" y="8572"/>
                    <a:pt x="1345" y="8561"/>
                    <a:pt x="1310" y="8549"/>
                  </a:cubicBezTo>
                  <a:cubicBezTo>
                    <a:pt x="1191" y="8489"/>
                    <a:pt x="1131" y="8334"/>
                    <a:pt x="1191" y="8215"/>
                  </a:cubicBezTo>
                  <a:lnTo>
                    <a:pt x="2667" y="5120"/>
                  </a:lnTo>
                  <a:close/>
                  <a:moveTo>
                    <a:pt x="3870" y="5120"/>
                  </a:moveTo>
                  <a:lnTo>
                    <a:pt x="5346" y="8215"/>
                  </a:lnTo>
                  <a:cubicBezTo>
                    <a:pt x="5406" y="8334"/>
                    <a:pt x="5358" y="8489"/>
                    <a:pt x="5227" y="8549"/>
                  </a:cubicBezTo>
                  <a:cubicBezTo>
                    <a:pt x="5203" y="8561"/>
                    <a:pt x="5155" y="8572"/>
                    <a:pt x="5120" y="8572"/>
                  </a:cubicBezTo>
                  <a:cubicBezTo>
                    <a:pt x="5036" y="8572"/>
                    <a:pt x="4941" y="8513"/>
                    <a:pt x="4905" y="8442"/>
                  </a:cubicBezTo>
                  <a:lnTo>
                    <a:pt x="3870" y="6287"/>
                  </a:lnTo>
                  <a:cubicBezTo>
                    <a:pt x="3870" y="6287"/>
                    <a:pt x="3489" y="5465"/>
                    <a:pt x="3477" y="5417"/>
                  </a:cubicBezTo>
                  <a:cubicBezTo>
                    <a:pt x="3572" y="5203"/>
                    <a:pt x="3608" y="5144"/>
                    <a:pt x="3608" y="5120"/>
                  </a:cubicBezTo>
                  <a:close/>
                  <a:moveTo>
                    <a:pt x="3274" y="5834"/>
                  </a:moveTo>
                  <a:lnTo>
                    <a:pt x="3536" y="6358"/>
                  </a:lnTo>
                  <a:lnTo>
                    <a:pt x="3536" y="8370"/>
                  </a:lnTo>
                  <a:cubicBezTo>
                    <a:pt x="3536" y="8501"/>
                    <a:pt x="3417" y="8620"/>
                    <a:pt x="3274" y="8620"/>
                  </a:cubicBezTo>
                  <a:cubicBezTo>
                    <a:pt x="3143" y="8620"/>
                    <a:pt x="3024" y="8501"/>
                    <a:pt x="3024" y="8370"/>
                  </a:cubicBezTo>
                  <a:lnTo>
                    <a:pt x="3024" y="6358"/>
                  </a:lnTo>
                  <a:lnTo>
                    <a:pt x="3274" y="5834"/>
                  </a:lnTo>
                  <a:close/>
                  <a:moveTo>
                    <a:pt x="5763" y="0"/>
                  </a:moveTo>
                  <a:cubicBezTo>
                    <a:pt x="5656" y="0"/>
                    <a:pt x="5584" y="71"/>
                    <a:pt x="5584" y="179"/>
                  </a:cubicBezTo>
                  <a:lnTo>
                    <a:pt x="5584" y="3774"/>
                  </a:lnTo>
                  <a:lnTo>
                    <a:pt x="976" y="3774"/>
                  </a:lnTo>
                  <a:lnTo>
                    <a:pt x="976" y="1131"/>
                  </a:lnTo>
                  <a:cubicBezTo>
                    <a:pt x="976" y="1024"/>
                    <a:pt x="893" y="953"/>
                    <a:pt x="798" y="953"/>
                  </a:cubicBezTo>
                  <a:cubicBezTo>
                    <a:pt x="691" y="953"/>
                    <a:pt x="607" y="1024"/>
                    <a:pt x="607" y="1131"/>
                  </a:cubicBezTo>
                  <a:lnTo>
                    <a:pt x="607" y="3774"/>
                  </a:lnTo>
                  <a:lnTo>
                    <a:pt x="476" y="3774"/>
                  </a:lnTo>
                  <a:cubicBezTo>
                    <a:pt x="214" y="3774"/>
                    <a:pt x="0" y="3977"/>
                    <a:pt x="0" y="4251"/>
                  </a:cubicBezTo>
                  <a:lnTo>
                    <a:pt x="0" y="4643"/>
                  </a:lnTo>
                  <a:cubicBezTo>
                    <a:pt x="0" y="4917"/>
                    <a:pt x="214" y="5120"/>
                    <a:pt x="476" y="5120"/>
                  </a:cubicBezTo>
                  <a:lnTo>
                    <a:pt x="2286" y="5120"/>
                  </a:lnTo>
                  <a:lnTo>
                    <a:pt x="881" y="8072"/>
                  </a:lnTo>
                  <a:cubicBezTo>
                    <a:pt x="738" y="8370"/>
                    <a:pt x="869" y="8739"/>
                    <a:pt x="1167" y="8870"/>
                  </a:cubicBezTo>
                  <a:cubicBezTo>
                    <a:pt x="1250" y="8918"/>
                    <a:pt x="1334" y="8930"/>
                    <a:pt x="1429" y="8930"/>
                  </a:cubicBezTo>
                  <a:cubicBezTo>
                    <a:pt x="1667" y="8930"/>
                    <a:pt x="1881" y="8799"/>
                    <a:pt x="1988" y="8596"/>
                  </a:cubicBezTo>
                  <a:lnTo>
                    <a:pt x="2679" y="7120"/>
                  </a:lnTo>
                  <a:lnTo>
                    <a:pt x="2679" y="8382"/>
                  </a:lnTo>
                  <a:cubicBezTo>
                    <a:pt x="2679" y="8715"/>
                    <a:pt x="2953" y="8989"/>
                    <a:pt x="3298" y="8989"/>
                  </a:cubicBezTo>
                  <a:cubicBezTo>
                    <a:pt x="3620" y="8989"/>
                    <a:pt x="3905" y="8727"/>
                    <a:pt x="3905" y="8382"/>
                  </a:cubicBezTo>
                  <a:lnTo>
                    <a:pt x="3905" y="7120"/>
                  </a:lnTo>
                  <a:lnTo>
                    <a:pt x="4608" y="8596"/>
                  </a:lnTo>
                  <a:cubicBezTo>
                    <a:pt x="4703" y="8799"/>
                    <a:pt x="4917" y="8930"/>
                    <a:pt x="5155" y="8930"/>
                  </a:cubicBezTo>
                  <a:cubicBezTo>
                    <a:pt x="5239" y="8930"/>
                    <a:pt x="5334" y="8918"/>
                    <a:pt x="5417" y="8870"/>
                  </a:cubicBezTo>
                  <a:cubicBezTo>
                    <a:pt x="5715" y="8727"/>
                    <a:pt x="5858" y="8370"/>
                    <a:pt x="5703" y="8072"/>
                  </a:cubicBezTo>
                  <a:lnTo>
                    <a:pt x="4310" y="5120"/>
                  </a:lnTo>
                  <a:lnTo>
                    <a:pt x="5060" y="5120"/>
                  </a:lnTo>
                  <a:cubicBezTo>
                    <a:pt x="5167" y="5120"/>
                    <a:pt x="5239" y="5048"/>
                    <a:pt x="5239" y="4941"/>
                  </a:cubicBezTo>
                  <a:cubicBezTo>
                    <a:pt x="5239" y="4846"/>
                    <a:pt x="5167" y="4763"/>
                    <a:pt x="5060" y="4763"/>
                  </a:cubicBezTo>
                  <a:lnTo>
                    <a:pt x="512" y="4763"/>
                  </a:lnTo>
                  <a:cubicBezTo>
                    <a:pt x="453" y="4763"/>
                    <a:pt x="393" y="4703"/>
                    <a:pt x="393" y="4643"/>
                  </a:cubicBezTo>
                  <a:lnTo>
                    <a:pt x="393" y="4251"/>
                  </a:lnTo>
                  <a:cubicBezTo>
                    <a:pt x="393" y="4191"/>
                    <a:pt x="453" y="4131"/>
                    <a:pt x="512" y="4131"/>
                  </a:cubicBezTo>
                  <a:lnTo>
                    <a:pt x="6108" y="4131"/>
                  </a:lnTo>
                  <a:cubicBezTo>
                    <a:pt x="6168" y="4131"/>
                    <a:pt x="6227" y="4191"/>
                    <a:pt x="6227" y="4251"/>
                  </a:cubicBezTo>
                  <a:lnTo>
                    <a:pt x="6227" y="4643"/>
                  </a:lnTo>
                  <a:cubicBezTo>
                    <a:pt x="6227" y="4703"/>
                    <a:pt x="6168" y="4763"/>
                    <a:pt x="6108" y="4763"/>
                  </a:cubicBezTo>
                  <a:lnTo>
                    <a:pt x="5775" y="4763"/>
                  </a:lnTo>
                  <a:cubicBezTo>
                    <a:pt x="5679" y="4763"/>
                    <a:pt x="5596" y="4846"/>
                    <a:pt x="5596" y="4941"/>
                  </a:cubicBezTo>
                  <a:cubicBezTo>
                    <a:pt x="5596" y="5048"/>
                    <a:pt x="5679" y="5120"/>
                    <a:pt x="5775" y="5120"/>
                  </a:cubicBezTo>
                  <a:lnTo>
                    <a:pt x="6108" y="5120"/>
                  </a:lnTo>
                  <a:cubicBezTo>
                    <a:pt x="6370" y="5120"/>
                    <a:pt x="6584" y="4917"/>
                    <a:pt x="6584" y="4643"/>
                  </a:cubicBezTo>
                  <a:lnTo>
                    <a:pt x="6584" y="4251"/>
                  </a:lnTo>
                  <a:cubicBezTo>
                    <a:pt x="6549" y="3977"/>
                    <a:pt x="6346" y="3774"/>
                    <a:pt x="6072" y="3774"/>
                  </a:cubicBezTo>
                  <a:lnTo>
                    <a:pt x="5941" y="3774"/>
                  </a:lnTo>
                  <a:lnTo>
                    <a:pt x="5941" y="179"/>
                  </a:lnTo>
                  <a:cubicBezTo>
                    <a:pt x="5941" y="71"/>
                    <a:pt x="5870" y="0"/>
                    <a:pt x="5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202" name="Google Shape;15202;p59"/>
          <p:cNvSpPr/>
          <p:nvPr/>
        </p:nvSpPr>
        <p:spPr>
          <a:xfrm>
            <a:off x="4797127" y="3186157"/>
            <a:ext cx="83230" cy="379536"/>
          </a:xfrm>
          <a:custGeom>
            <a:rect b="b" l="l" r="r" t="t"/>
            <a:pathLst>
              <a:path extrusionOk="0" h="11952" w="2621">
                <a:moveTo>
                  <a:pt x="1310" y="572"/>
                </a:moveTo>
                <a:cubicBezTo>
                  <a:pt x="1537" y="976"/>
                  <a:pt x="1560" y="1060"/>
                  <a:pt x="1560" y="1060"/>
                </a:cubicBezTo>
                <a:lnTo>
                  <a:pt x="1560" y="1072"/>
                </a:lnTo>
                <a:cubicBezTo>
                  <a:pt x="1489" y="1119"/>
                  <a:pt x="1382" y="1131"/>
                  <a:pt x="1298" y="1131"/>
                </a:cubicBezTo>
                <a:cubicBezTo>
                  <a:pt x="1203" y="1131"/>
                  <a:pt x="1120" y="1095"/>
                  <a:pt x="1025" y="1072"/>
                </a:cubicBezTo>
                <a:lnTo>
                  <a:pt x="1310" y="572"/>
                </a:lnTo>
                <a:close/>
                <a:moveTo>
                  <a:pt x="1739" y="1369"/>
                </a:moveTo>
                <a:lnTo>
                  <a:pt x="2156" y="2155"/>
                </a:lnTo>
                <a:lnTo>
                  <a:pt x="465" y="2155"/>
                </a:lnTo>
                <a:lnTo>
                  <a:pt x="882" y="1369"/>
                </a:lnTo>
                <a:cubicBezTo>
                  <a:pt x="1013" y="1441"/>
                  <a:pt x="1156" y="1476"/>
                  <a:pt x="1310" y="1476"/>
                </a:cubicBezTo>
                <a:cubicBezTo>
                  <a:pt x="1453" y="1476"/>
                  <a:pt x="1608" y="1441"/>
                  <a:pt x="1739" y="1369"/>
                </a:cubicBezTo>
                <a:close/>
                <a:moveTo>
                  <a:pt x="2263" y="9763"/>
                </a:moveTo>
                <a:lnTo>
                  <a:pt x="2263" y="10454"/>
                </a:lnTo>
                <a:lnTo>
                  <a:pt x="358" y="10454"/>
                </a:lnTo>
                <a:lnTo>
                  <a:pt x="358" y="9763"/>
                </a:lnTo>
                <a:close/>
                <a:moveTo>
                  <a:pt x="1310" y="0"/>
                </a:moveTo>
                <a:cubicBezTo>
                  <a:pt x="1251" y="0"/>
                  <a:pt x="1191" y="36"/>
                  <a:pt x="1144" y="95"/>
                </a:cubicBezTo>
                <a:lnTo>
                  <a:pt x="656" y="1024"/>
                </a:lnTo>
                <a:lnTo>
                  <a:pt x="132" y="2012"/>
                </a:lnTo>
                <a:cubicBezTo>
                  <a:pt x="48" y="2179"/>
                  <a:pt x="1" y="2357"/>
                  <a:pt x="1" y="2548"/>
                </a:cubicBezTo>
                <a:lnTo>
                  <a:pt x="1" y="5727"/>
                </a:lnTo>
                <a:cubicBezTo>
                  <a:pt x="1" y="5834"/>
                  <a:pt x="72" y="5906"/>
                  <a:pt x="179" y="5906"/>
                </a:cubicBezTo>
                <a:cubicBezTo>
                  <a:pt x="286" y="5906"/>
                  <a:pt x="358" y="5834"/>
                  <a:pt x="358" y="5727"/>
                </a:cubicBezTo>
                <a:lnTo>
                  <a:pt x="358" y="2512"/>
                </a:lnTo>
                <a:lnTo>
                  <a:pt x="1132" y="2512"/>
                </a:lnTo>
                <a:lnTo>
                  <a:pt x="1132" y="9406"/>
                </a:lnTo>
                <a:lnTo>
                  <a:pt x="1132" y="9418"/>
                </a:lnTo>
                <a:lnTo>
                  <a:pt x="358" y="9418"/>
                </a:lnTo>
                <a:lnTo>
                  <a:pt x="358" y="6465"/>
                </a:lnTo>
                <a:cubicBezTo>
                  <a:pt x="358" y="6358"/>
                  <a:pt x="286" y="6287"/>
                  <a:pt x="179" y="6287"/>
                </a:cubicBezTo>
                <a:cubicBezTo>
                  <a:pt x="72" y="6287"/>
                  <a:pt x="1" y="6358"/>
                  <a:pt x="1" y="6465"/>
                </a:cubicBezTo>
                <a:lnTo>
                  <a:pt x="1" y="10644"/>
                </a:lnTo>
                <a:cubicBezTo>
                  <a:pt x="1" y="10882"/>
                  <a:pt x="60" y="11120"/>
                  <a:pt x="191" y="11311"/>
                </a:cubicBezTo>
                <a:cubicBezTo>
                  <a:pt x="227" y="11370"/>
                  <a:pt x="286" y="11406"/>
                  <a:pt x="346" y="11406"/>
                </a:cubicBezTo>
                <a:cubicBezTo>
                  <a:pt x="477" y="11406"/>
                  <a:pt x="560" y="11251"/>
                  <a:pt x="489" y="11132"/>
                </a:cubicBezTo>
                <a:cubicBezTo>
                  <a:pt x="429" y="11025"/>
                  <a:pt x="382" y="10930"/>
                  <a:pt x="370" y="10823"/>
                </a:cubicBezTo>
                <a:lnTo>
                  <a:pt x="2227" y="10823"/>
                </a:lnTo>
                <a:cubicBezTo>
                  <a:pt x="2144" y="11251"/>
                  <a:pt x="1775" y="11597"/>
                  <a:pt x="1310" y="11597"/>
                </a:cubicBezTo>
                <a:cubicBezTo>
                  <a:pt x="1179" y="11597"/>
                  <a:pt x="1037" y="11561"/>
                  <a:pt x="917" y="11525"/>
                </a:cubicBezTo>
                <a:cubicBezTo>
                  <a:pt x="895" y="11512"/>
                  <a:pt x="870" y="11506"/>
                  <a:pt x="845" y="11506"/>
                </a:cubicBezTo>
                <a:cubicBezTo>
                  <a:pt x="780" y="11506"/>
                  <a:pt x="714" y="11548"/>
                  <a:pt x="679" y="11609"/>
                </a:cubicBezTo>
                <a:cubicBezTo>
                  <a:pt x="644" y="11704"/>
                  <a:pt x="679" y="11799"/>
                  <a:pt x="775" y="11847"/>
                </a:cubicBezTo>
                <a:cubicBezTo>
                  <a:pt x="941" y="11918"/>
                  <a:pt x="1111" y="11951"/>
                  <a:pt x="1277" y="11951"/>
                </a:cubicBezTo>
                <a:cubicBezTo>
                  <a:pt x="1966" y="11951"/>
                  <a:pt x="2584" y="11383"/>
                  <a:pt x="2584" y="10644"/>
                </a:cubicBezTo>
                <a:cubicBezTo>
                  <a:pt x="2620" y="10608"/>
                  <a:pt x="2620" y="9596"/>
                  <a:pt x="2620" y="9585"/>
                </a:cubicBezTo>
                <a:lnTo>
                  <a:pt x="2620" y="8049"/>
                </a:lnTo>
                <a:cubicBezTo>
                  <a:pt x="2620" y="7953"/>
                  <a:pt x="2549" y="7870"/>
                  <a:pt x="2441" y="7870"/>
                </a:cubicBezTo>
                <a:cubicBezTo>
                  <a:pt x="2334" y="7870"/>
                  <a:pt x="2263" y="7953"/>
                  <a:pt x="2263" y="8049"/>
                </a:cubicBezTo>
                <a:lnTo>
                  <a:pt x="2263" y="9406"/>
                </a:lnTo>
                <a:lnTo>
                  <a:pt x="1489" y="9406"/>
                </a:lnTo>
                <a:lnTo>
                  <a:pt x="1489" y="9394"/>
                </a:lnTo>
                <a:lnTo>
                  <a:pt x="1489" y="2500"/>
                </a:lnTo>
                <a:lnTo>
                  <a:pt x="2263" y="2500"/>
                </a:lnTo>
                <a:lnTo>
                  <a:pt x="2263" y="2548"/>
                </a:lnTo>
                <a:lnTo>
                  <a:pt x="2263" y="7334"/>
                </a:lnTo>
                <a:cubicBezTo>
                  <a:pt x="2263" y="7441"/>
                  <a:pt x="2334" y="7513"/>
                  <a:pt x="2441" y="7513"/>
                </a:cubicBezTo>
                <a:cubicBezTo>
                  <a:pt x="2549" y="7513"/>
                  <a:pt x="2620" y="7441"/>
                  <a:pt x="2620" y="7334"/>
                </a:cubicBezTo>
                <a:lnTo>
                  <a:pt x="2620" y="2548"/>
                </a:lnTo>
                <a:cubicBezTo>
                  <a:pt x="2620" y="2369"/>
                  <a:pt x="2572" y="2191"/>
                  <a:pt x="2489" y="2012"/>
                </a:cubicBezTo>
                <a:lnTo>
                  <a:pt x="1477" y="95"/>
                </a:lnTo>
                <a:cubicBezTo>
                  <a:pt x="1441" y="36"/>
                  <a:pt x="1382"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203" name="Google Shape;15203;p59"/>
          <p:cNvGrpSpPr/>
          <p:nvPr/>
        </p:nvGrpSpPr>
        <p:grpSpPr>
          <a:xfrm>
            <a:off x="6876953" y="3216007"/>
            <a:ext cx="322917" cy="347876"/>
            <a:chOff x="6896644" y="3216007"/>
            <a:chExt cx="322917" cy="347876"/>
          </a:xfrm>
        </p:grpSpPr>
        <p:sp>
          <p:nvSpPr>
            <p:cNvPr id="15204" name="Google Shape;15204;p59"/>
            <p:cNvSpPr/>
            <p:nvPr/>
          </p:nvSpPr>
          <p:spPr>
            <a:xfrm>
              <a:off x="6896644" y="3216007"/>
              <a:ext cx="301387" cy="347876"/>
            </a:xfrm>
            <a:custGeom>
              <a:rect b="b" l="l" r="r" t="t"/>
              <a:pathLst>
                <a:path extrusionOk="0" h="10955" w="9491">
                  <a:moveTo>
                    <a:pt x="5192" y="382"/>
                  </a:moveTo>
                  <a:lnTo>
                    <a:pt x="6490" y="1679"/>
                  </a:lnTo>
                  <a:lnTo>
                    <a:pt x="3906" y="1679"/>
                  </a:lnTo>
                  <a:lnTo>
                    <a:pt x="5192" y="382"/>
                  </a:lnTo>
                  <a:close/>
                  <a:moveTo>
                    <a:pt x="5186" y="1"/>
                  </a:moveTo>
                  <a:cubicBezTo>
                    <a:pt x="5144" y="1"/>
                    <a:pt x="5103" y="13"/>
                    <a:pt x="5073" y="36"/>
                  </a:cubicBezTo>
                  <a:lnTo>
                    <a:pt x="3442" y="1679"/>
                  </a:lnTo>
                  <a:lnTo>
                    <a:pt x="870" y="1679"/>
                  </a:lnTo>
                  <a:cubicBezTo>
                    <a:pt x="775" y="1679"/>
                    <a:pt x="703" y="1751"/>
                    <a:pt x="703" y="1846"/>
                  </a:cubicBezTo>
                  <a:lnTo>
                    <a:pt x="703" y="4501"/>
                  </a:lnTo>
                  <a:lnTo>
                    <a:pt x="168" y="4501"/>
                  </a:lnTo>
                  <a:cubicBezTo>
                    <a:pt x="72" y="4501"/>
                    <a:pt x="1" y="4585"/>
                    <a:pt x="1" y="4668"/>
                  </a:cubicBezTo>
                  <a:lnTo>
                    <a:pt x="1" y="10788"/>
                  </a:lnTo>
                  <a:cubicBezTo>
                    <a:pt x="1" y="10883"/>
                    <a:pt x="72" y="10954"/>
                    <a:pt x="168" y="10954"/>
                  </a:cubicBezTo>
                  <a:lnTo>
                    <a:pt x="1846" y="10954"/>
                  </a:lnTo>
                  <a:cubicBezTo>
                    <a:pt x="1942" y="10954"/>
                    <a:pt x="2013" y="10883"/>
                    <a:pt x="2013" y="10788"/>
                  </a:cubicBezTo>
                  <a:cubicBezTo>
                    <a:pt x="2013" y="10704"/>
                    <a:pt x="1942" y="10621"/>
                    <a:pt x="1846" y="10621"/>
                  </a:cubicBezTo>
                  <a:lnTo>
                    <a:pt x="334" y="10621"/>
                  </a:lnTo>
                  <a:lnTo>
                    <a:pt x="334" y="4989"/>
                  </a:lnTo>
                  <a:lnTo>
                    <a:pt x="1084" y="5537"/>
                  </a:lnTo>
                  <a:cubicBezTo>
                    <a:pt x="1115" y="5554"/>
                    <a:pt x="1147" y="5562"/>
                    <a:pt x="1178" y="5562"/>
                  </a:cubicBezTo>
                  <a:cubicBezTo>
                    <a:pt x="1231" y="5562"/>
                    <a:pt x="1280" y="5539"/>
                    <a:pt x="1311" y="5501"/>
                  </a:cubicBezTo>
                  <a:cubicBezTo>
                    <a:pt x="1358" y="5430"/>
                    <a:pt x="1346" y="5323"/>
                    <a:pt x="1275" y="5287"/>
                  </a:cubicBezTo>
                  <a:lnTo>
                    <a:pt x="1049" y="5096"/>
                  </a:lnTo>
                  <a:lnTo>
                    <a:pt x="1049" y="4692"/>
                  </a:lnTo>
                  <a:lnTo>
                    <a:pt x="1049" y="4668"/>
                  </a:lnTo>
                  <a:lnTo>
                    <a:pt x="1049" y="4656"/>
                  </a:lnTo>
                  <a:lnTo>
                    <a:pt x="1049" y="2013"/>
                  </a:lnTo>
                  <a:lnTo>
                    <a:pt x="9169" y="2013"/>
                  </a:lnTo>
                  <a:lnTo>
                    <a:pt x="9169" y="2620"/>
                  </a:lnTo>
                  <a:cubicBezTo>
                    <a:pt x="9169" y="2703"/>
                    <a:pt x="9240" y="2787"/>
                    <a:pt x="9335" y="2787"/>
                  </a:cubicBezTo>
                  <a:cubicBezTo>
                    <a:pt x="9419" y="2787"/>
                    <a:pt x="9490" y="2703"/>
                    <a:pt x="9490" y="2620"/>
                  </a:cubicBezTo>
                  <a:lnTo>
                    <a:pt x="9490" y="1846"/>
                  </a:lnTo>
                  <a:cubicBezTo>
                    <a:pt x="9466" y="1751"/>
                    <a:pt x="9395" y="1679"/>
                    <a:pt x="9300" y="1679"/>
                  </a:cubicBezTo>
                  <a:lnTo>
                    <a:pt x="6930" y="1679"/>
                  </a:lnTo>
                  <a:lnTo>
                    <a:pt x="5299" y="36"/>
                  </a:lnTo>
                  <a:cubicBezTo>
                    <a:pt x="5269" y="13"/>
                    <a:pt x="5228" y="1"/>
                    <a:pt x="5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5" name="Google Shape;15205;p59"/>
            <p:cNvSpPr/>
            <p:nvPr/>
          </p:nvSpPr>
          <p:spPr>
            <a:xfrm>
              <a:off x="6954883" y="3306382"/>
              <a:ext cx="42012" cy="41980"/>
            </a:xfrm>
            <a:custGeom>
              <a:rect b="b" l="l" r="r" t="t"/>
              <a:pathLst>
                <a:path extrusionOk="0" h="1322" w="1323">
                  <a:moveTo>
                    <a:pt x="1001" y="322"/>
                  </a:moveTo>
                  <a:lnTo>
                    <a:pt x="1001" y="988"/>
                  </a:lnTo>
                  <a:lnTo>
                    <a:pt x="322" y="988"/>
                  </a:lnTo>
                  <a:lnTo>
                    <a:pt x="322" y="322"/>
                  </a:lnTo>
                  <a:close/>
                  <a:moveTo>
                    <a:pt x="167" y="0"/>
                  </a:moveTo>
                  <a:cubicBezTo>
                    <a:pt x="72" y="0"/>
                    <a:pt x="1" y="72"/>
                    <a:pt x="1" y="155"/>
                  </a:cubicBezTo>
                  <a:lnTo>
                    <a:pt x="1" y="1155"/>
                  </a:lnTo>
                  <a:cubicBezTo>
                    <a:pt x="1" y="1250"/>
                    <a:pt x="72" y="1322"/>
                    <a:pt x="167" y="1322"/>
                  </a:cubicBezTo>
                  <a:lnTo>
                    <a:pt x="1155" y="1322"/>
                  </a:lnTo>
                  <a:cubicBezTo>
                    <a:pt x="1251" y="1322"/>
                    <a:pt x="1322" y="1250"/>
                    <a:pt x="1322" y="1155"/>
                  </a:cubicBezTo>
                  <a:lnTo>
                    <a:pt x="1322" y="155"/>
                  </a:lnTo>
                  <a:cubicBezTo>
                    <a:pt x="1310" y="72"/>
                    <a:pt x="1239"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6" name="Google Shape;15206;p59"/>
            <p:cNvSpPr/>
            <p:nvPr/>
          </p:nvSpPr>
          <p:spPr>
            <a:xfrm>
              <a:off x="7013122" y="3306382"/>
              <a:ext cx="32168" cy="10225"/>
            </a:xfrm>
            <a:custGeom>
              <a:rect b="b" l="l" r="r" t="t"/>
              <a:pathLst>
                <a:path extrusionOk="0" h="322" w="1013">
                  <a:moveTo>
                    <a:pt x="155" y="0"/>
                  </a:moveTo>
                  <a:cubicBezTo>
                    <a:pt x="72" y="0"/>
                    <a:pt x="0" y="72"/>
                    <a:pt x="0" y="155"/>
                  </a:cubicBezTo>
                  <a:cubicBezTo>
                    <a:pt x="0" y="250"/>
                    <a:pt x="72" y="322"/>
                    <a:pt x="155" y="322"/>
                  </a:cubicBezTo>
                  <a:lnTo>
                    <a:pt x="845" y="322"/>
                  </a:lnTo>
                  <a:cubicBezTo>
                    <a:pt x="929" y="322"/>
                    <a:pt x="1012" y="250"/>
                    <a:pt x="1012" y="155"/>
                  </a:cubicBezTo>
                  <a:cubicBezTo>
                    <a:pt x="1012" y="72"/>
                    <a:pt x="929" y="0"/>
                    <a:pt x="8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7" name="Google Shape;15207;p59"/>
            <p:cNvSpPr/>
            <p:nvPr/>
          </p:nvSpPr>
          <p:spPr>
            <a:xfrm>
              <a:off x="7013471" y="3333596"/>
              <a:ext cx="105903" cy="10606"/>
            </a:xfrm>
            <a:custGeom>
              <a:rect b="b" l="l" r="r" t="t"/>
              <a:pathLst>
                <a:path extrusionOk="0" h="334" w="3335">
                  <a:moveTo>
                    <a:pt x="168" y="0"/>
                  </a:moveTo>
                  <a:cubicBezTo>
                    <a:pt x="72" y="0"/>
                    <a:pt x="1" y="72"/>
                    <a:pt x="1" y="167"/>
                  </a:cubicBezTo>
                  <a:cubicBezTo>
                    <a:pt x="1" y="250"/>
                    <a:pt x="72" y="334"/>
                    <a:pt x="168" y="334"/>
                  </a:cubicBezTo>
                  <a:lnTo>
                    <a:pt x="3168" y="334"/>
                  </a:lnTo>
                  <a:cubicBezTo>
                    <a:pt x="3251" y="334"/>
                    <a:pt x="3335" y="250"/>
                    <a:pt x="3335" y="167"/>
                  </a:cubicBezTo>
                  <a:cubicBezTo>
                    <a:pt x="3335" y="60"/>
                    <a:pt x="3263" y="0"/>
                    <a:pt x="3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8" name="Google Shape;15208;p59"/>
            <p:cNvSpPr/>
            <p:nvPr/>
          </p:nvSpPr>
          <p:spPr>
            <a:xfrm>
              <a:off x="6966982" y="3375576"/>
              <a:ext cx="63923" cy="10606"/>
            </a:xfrm>
            <a:custGeom>
              <a:rect b="b" l="l" r="r" t="t"/>
              <a:pathLst>
                <a:path extrusionOk="0" h="334" w="2013">
                  <a:moveTo>
                    <a:pt x="167" y="0"/>
                  </a:moveTo>
                  <a:cubicBezTo>
                    <a:pt x="84" y="0"/>
                    <a:pt x="1" y="71"/>
                    <a:pt x="1" y="167"/>
                  </a:cubicBezTo>
                  <a:cubicBezTo>
                    <a:pt x="1" y="262"/>
                    <a:pt x="84" y="333"/>
                    <a:pt x="167" y="333"/>
                  </a:cubicBezTo>
                  <a:lnTo>
                    <a:pt x="1846" y="333"/>
                  </a:lnTo>
                  <a:cubicBezTo>
                    <a:pt x="1941" y="333"/>
                    <a:pt x="2013" y="262"/>
                    <a:pt x="2013" y="167"/>
                  </a:cubicBezTo>
                  <a:cubicBezTo>
                    <a:pt x="2013" y="71"/>
                    <a:pt x="1941" y="0"/>
                    <a:pt x="1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9" name="Google Shape;15209;p59"/>
            <p:cNvSpPr/>
            <p:nvPr/>
          </p:nvSpPr>
          <p:spPr>
            <a:xfrm>
              <a:off x="6928781" y="3524157"/>
              <a:ext cx="52237" cy="10225"/>
            </a:xfrm>
            <a:custGeom>
              <a:rect b="b" l="l" r="r" t="t"/>
              <a:pathLst>
                <a:path extrusionOk="0" h="322" w="1645">
                  <a:moveTo>
                    <a:pt x="168" y="0"/>
                  </a:moveTo>
                  <a:cubicBezTo>
                    <a:pt x="72" y="0"/>
                    <a:pt x="1" y="72"/>
                    <a:pt x="1" y="167"/>
                  </a:cubicBezTo>
                  <a:cubicBezTo>
                    <a:pt x="1" y="250"/>
                    <a:pt x="72" y="322"/>
                    <a:pt x="168" y="322"/>
                  </a:cubicBezTo>
                  <a:lnTo>
                    <a:pt x="1477" y="322"/>
                  </a:lnTo>
                  <a:cubicBezTo>
                    <a:pt x="1561" y="322"/>
                    <a:pt x="1644" y="250"/>
                    <a:pt x="1644" y="167"/>
                  </a:cubicBezTo>
                  <a:cubicBezTo>
                    <a:pt x="1644" y="72"/>
                    <a:pt x="1561" y="0"/>
                    <a:pt x="1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0" name="Google Shape;15210;p59"/>
            <p:cNvSpPr/>
            <p:nvPr/>
          </p:nvSpPr>
          <p:spPr>
            <a:xfrm>
              <a:off x="6945420" y="3314701"/>
              <a:ext cx="274141" cy="248800"/>
            </a:xfrm>
            <a:custGeom>
              <a:rect b="b" l="l" r="r" t="t"/>
              <a:pathLst>
                <a:path extrusionOk="0" h="7835" w="8633">
                  <a:moveTo>
                    <a:pt x="5835" y="3274"/>
                  </a:moveTo>
                  <a:lnTo>
                    <a:pt x="5323" y="3632"/>
                  </a:lnTo>
                  <a:lnTo>
                    <a:pt x="1787" y="3632"/>
                  </a:lnTo>
                  <a:lnTo>
                    <a:pt x="1275" y="3274"/>
                  </a:lnTo>
                  <a:close/>
                  <a:moveTo>
                    <a:pt x="4882" y="3965"/>
                  </a:moveTo>
                  <a:lnTo>
                    <a:pt x="4370" y="4322"/>
                  </a:lnTo>
                  <a:lnTo>
                    <a:pt x="2739" y="4322"/>
                  </a:lnTo>
                  <a:lnTo>
                    <a:pt x="2227" y="3965"/>
                  </a:lnTo>
                  <a:close/>
                  <a:moveTo>
                    <a:pt x="3930" y="4632"/>
                  </a:moveTo>
                  <a:lnTo>
                    <a:pt x="3561" y="4894"/>
                  </a:lnTo>
                  <a:lnTo>
                    <a:pt x="3180" y="4632"/>
                  </a:lnTo>
                  <a:close/>
                  <a:moveTo>
                    <a:pt x="7752" y="0"/>
                  </a:moveTo>
                  <a:cubicBezTo>
                    <a:pt x="7668" y="0"/>
                    <a:pt x="7585" y="72"/>
                    <a:pt x="7585" y="167"/>
                  </a:cubicBezTo>
                  <a:lnTo>
                    <a:pt x="7585" y="1560"/>
                  </a:lnTo>
                  <a:lnTo>
                    <a:pt x="7585" y="1977"/>
                  </a:lnTo>
                  <a:lnTo>
                    <a:pt x="6252" y="2929"/>
                  </a:lnTo>
                  <a:lnTo>
                    <a:pt x="799" y="2929"/>
                  </a:lnTo>
                  <a:lnTo>
                    <a:pt x="263" y="2548"/>
                  </a:lnTo>
                  <a:cubicBezTo>
                    <a:pt x="233" y="2528"/>
                    <a:pt x="197" y="2519"/>
                    <a:pt x="162" y="2519"/>
                  </a:cubicBezTo>
                  <a:cubicBezTo>
                    <a:pt x="114" y="2519"/>
                    <a:pt x="69" y="2537"/>
                    <a:pt x="48" y="2572"/>
                  </a:cubicBezTo>
                  <a:cubicBezTo>
                    <a:pt x="1" y="2643"/>
                    <a:pt x="13" y="2750"/>
                    <a:pt x="72" y="2798"/>
                  </a:cubicBezTo>
                  <a:lnTo>
                    <a:pt x="3442" y="5215"/>
                  </a:lnTo>
                  <a:cubicBezTo>
                    <a:pt x="3472" y="5233"/>
                    <a:pt x="3504" y="5242"/>
                    <a:pt x="3537" y="5242"/>
                  </a:cubicBezTo>
                  <a:cubicBezTo>
                    <a:pt x="3570" y="5242"/>
                    <a:pt x="3602" y="5233"/>
                    <a:pt x="3632" y="5215"/>
                  </a:cubicBezTo>
                  <a:lnTo>
                    <a:pt x="8300" y="1858"/>
                  </a:lnTo>
                  <a:lnTo>
                    <a:pt x="8300" y="7501"/>
                  </a:lnTo>
                  <a:lnTo>
                    <a:pt x="941" y="7501"/>
                  </a:lnTo>
                  <a:cubicBezTo>
                    <a:pt x="846" y="7501"/>
                    <a:pt x="775" y="7572"/>
                    <a:pt x="775" y="7668"/>
                  </a:cubicBezTo>
                  <a:cubicBezTo>
                    <a:pt x="775" y="7751"/>
                    <a:pt x="846" y="7834"/>
                    <a:pt x="941" y="7834"/>
                  </a:cubicBezTo>
                  <a:lnTo>
                    <a:pt x="8454" y="7834"/>
                  </a:lnTo>
                  <a:cubicBezTo>
                    <a:pt x="8538" y="7834"/>
                    <a:pt x="8621" y="7751"/>
                    <a:pt x="8621" y="7668"/>
                  </a:cubicBezTo>
                  <a:lnTo>
                    <a:pt x="8621" y="1548"/>
                  </a:lnTo>
                  <a:cubicBezTo>
                    <a:pt x="8625" y="1552"/>
                    <a:pt x="8628" y="1553"/>
                    <a:pt x="8629" y="1553"/>
                  </a:cubicBezTo>
                  <a:cubicBezTo>
                    <a:pt x="8633" y="1553"/>
                    <a:pt x="8633" y="1548"/>
                    <a:pt x="8633" y="1548"/>
                  </a:cubicBezTo>
                  <a:cubicBezTo>
                    <a:pt x="8621" y="1477"/>
                    <a:pt x="8561" y="1417"/>
                    <a:pt x="8466" y="1417"/>
                  </a:cubicBezTo>
                  <a:lnTo>
                    <a:pt x="7919" y="1417"/>
                  </a:lnTo>
                  <a:lnTo>
                    <a:pt x="7919" y="167"/>
                  </a:lnTo>
                  <a:cubicBezTo>
                    <a:pt x="7919" y="72"/>
                    <a:pt x="7847" y="0"/>
                    <a:pt x="77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11" name="Google Shape;15211;p59"/>
          <p:cNvGrpSpPr/>
          <p:nvPr/>
        </p:nvGrpSpPr>
        <p:grpSpPr>
          <a:xfrm>
            <a:off x="7409674" y="3223183"/>
            <a:ext cx="334634" cy="333904"/>
            <a:chOff x="7429366" y="3223183"/>
            <a:chExt cx="334634" cy="333904"/>
          </a:xfrm>
        </p:grpSpPr>
        <p:sp>
          <p:nvSpPr>
            <p:cNvPr id="15212" name="Google Shape;15212;p59"/>
            <p:cNvSpPr/>
            <p:nvPr/>
          </p:nvSpPr>
          <p:spPr>
            <a:xfrm>
              <a:off x="7429366" y="3223183"/>
              <a:ext cx="334634" cy="333904"/>
            </a:xfrm>
            <a:custGeom>
              <a:rect b="b" l="l" r="r" t="t"/>
              <a:pathLst>
                <a:path extrusionOk="0" h="10515" w="10538">
                  <a:moveTo>
                    <a:pt x="6978" y="322"/>
                  </a:moveTo>
                  <a:cubicBezTo>
                    <a:pt x="7930" y="322"/>
                    <a:pt x="8716" y="1096"/>
                    <a:pt x="8716" y="2061"/>
                  </a:cubicBezTo>
                  <a:cubicBezTo>
                    <a:pt x="8716" y="2334"/>
                    <a:pt x="8633" y="2644"/>
                    <a:pt x="8478" y="2942"/>
                  </a:cubicBezTo>
                  <a:cubicBezTo>
                    <a:pt x="8478" y="2954"/>
                    <a:pt x="8466" y="2977"/>
                    <a:pt x="8466" y="2977"/>
                  </a:cubicBezTo>
                  <a:cubicBezTo>
                    <a:pt x="8061" y="3823"/>
                    <a:pt x="7276" y="4704"/>
                    <a:pt x="6978" y="5025"/>
                  </a:cubicBezTo>
                  <a:cubicBezTo>
                    <a:pt x="6680" y="4716"/>
                    <a:pt x="5894" y="3835"/>
                    <a:pt x="5490" y="2989"/>
                  </a:cubicBezTo>
                  <a:cubicBezTo>
                    <a:pt x="5490" y="2977"/>
                    <a:pt x="5478" y="2954"/>
                    <a:pt x="5478" y="2942"/>
                  </a:cubicBezTo>
                  <a:cubicBezTo>
                    <a:pt x="5323" y="2632"/>
                    <a:pt x="5240" y="2334"/>
                    <a:pt x="5240" y="2061"/>
                  </a:cubicBezTo>
                  <a:cubicBezTo>
                    <a:pt x="5240" y="1096"/>
                    <a:pt x="6025" y="322"/>
                    <a:pt x="6978" y="322"/>
                  </a:cubicBezTo>
                  <a:close/>
                  <a:moveTo>
                    <a:pt x="5252" y="3227"/>
                  </a:moveTo>
                  <a:cubicBezTo>
                    <a:pt x="5728" y="4192"/>
                    <a:pt x="6597" y="5121"/>
                    <a:pt x="6811" y="5335"/>
                  </a:cubicBezTo>
                  <a:lnTo>
                    <a:pt x="6811" y="5811"/>
                  </a:lnTo>
                  <a:lnTo>
                    <a:pt x="3751" y="6728"/>
                  </a:lnTo>
                  <a:lnTo>
                    <a:pt x="3751" y="3668"/>
                  </a:lnTo>
                  <a:lnTo>
                    <a:pt x="5252" y="3227"/>
                  </a:lnTo>
                  <a:close/>
                  <a:moveTo>
                    <a:pt x="8704" y="3239"/>
                  </a:moveTo>
                  <a:lnTo>
                    <a:pt x="10205" y="3668"/>
                  </a:lnTo>
                  <a:lnTo>
                    <a:pt x="10205" y="6728"/>
                  </a:lnTo>
                  <a:lnTo>
                    <a:pt x="7145" y="5811"/>
                  </a:lnTo>
                  <a:lnTo>
                    <a:pt x="7145" y="5335"/>
                  </a:lnTo>
                  <a:cubicBezTo>
                    <a:pt x="7371" y="5121"/>
                    <a:pt x="8228" y="4192"/>
                    <a:pt x="8704" y="3239"/>
                  </a:cubicBezTo>
                  <a:close/>
                  <a:moveTo>
                    <a:pt x="358" y="2763"/>
                  </a:moveTo>
                  <a:lnTo>
                    <a:pt x="3418" y="3668"/>
                  </a:lnTo>
                  <a:lnTo>
                    <a:pt x="3418" y="6728"/>
                  </a:lnTo>
                  <a:lnTo>
                    <a:pt x="2263" y="6383"/>
                  </a:lnTo>
                  <a:cubicBezTo>
                    <a:pt x="2244" y="6375"/>
                    <a:pt x="2225" y="6372"/>
                    <a:pt x="2208" y="6372"/>
                  </a:cubicBezTo>
                  <a:cubicBezTo>
                    <a:pt x="2136" y="6372"/>
                    <a:pt x="2077" y="6425"/>
                    <a:pt x="2049" y="6502"/>
                  </a:cubicBezTo>
                  <a:cubicBezTo>
                    <a:pt x="2025" y="6585"/>
                    <a:pt x="2084" y="6680"/>
                    <a:pt x="2168" y="6704"/>
                  </a:cubicBezTo>
                  <a:lnTo>
                    <a:pt x="3418" y="7085"/>
                  </a:lnTo>
                  <a:lnTo>
                    <a:pt x="3418" y="10121"/>
                  </a:lnTo>
                  <a:lnTo>
                    <a:pt x="358" y="9204"/>
                  </a:lnTo>
                  <a:lnTo>
                    <a:pt x="358" y="6168"/>
                  </a:lnTo>
                  <a:lnTo>
                    <a:pt x="1513" y="6514"/>
                  </a:lnTo>
                  <a:lnTo>
                    <a:pt x="1561" y="6514"/>
                  </a:lnTo>
                  <a:cubicBezTo>
                    <a:pt x="1632" y="6514"/>
                    <a:pt x="1692" y="6466"/>
                    <a:pt x="1727" y="6394"/>
                  </a:cubicBezTo>
                  <a:cubicBezTo>
                    <a:pt x="1751" y="6311"/>
                    <a:pt x="1692" y="6216"/>
                    <a:pt x="1608" y="6192"/>
                  </a:cubicBezTo>
                  <a:lnTo>
                    <a:pt x="358" y="5811"/>
                  </a:lnTo>
                  <a:lnTo>
                    <a:pt x="358" y="2763"/>
                  </a:lnTo>
                  <a:close/>
                  <a:moveTo>
                    <a:pt x="7145" y="6156"/>
                  </a:moveTo>
                  <a:lnTo>
                    <a:pt x="10205" y="7061"/>
                  </a:lnTo>
                  <a:lnTo>
                    <a:pt x="10205" y="10121"/>
                  </a:lnTo>
                  <a:lnTo>
                    <a:pt x="7145" y="9204"/>
                  </a:lnTo>
                  <a:lnTo>
                    <a:pt x="7145" y="7990"/>
                  </a:lnTo>
                  <a:cubicBezTo>
                    <a:pt x="7145" y="7895"/>
                    <a:pt x="7073" y="7823"/>
                    <a:pt x="6978" y="7823"/>
                  </a:cubicBezTo>
                  <a:cubicBezTo>
                    <a:pt x="6895" y="7823"/>
                    <a:pt x="6811" y="7895"/>
                    <a:pt x="6811" y="7990"/>
                  </a:cubicBezTo>
                  <a:lnTo>
                    <a:pt x="6811" y="9204"/>
                  </a:lnTo>
                  <a:lnTo>
                    <a:pt x="3751" y="10121"/>
                  </a:lnTo>
                  <a:lnTo>
                    <a:pt x="3751" y="7061"/>
                  </a:lnTo>
                  <a:lnTo>
                    <a:pt x="6811" y="6156"/>
                  </a:lnTo>
                  <a:lnTo>
                    <a:pt x="6811" y="7311"/>
                  </a:lnTo>
                  <a:cubicBezTo>
                    <a:pt x="6811" y="7407"/>
                    <a:pt x="6895" y="7478"/>
                    <a:pt x="6978" y="7478"/>
                  </a:cubicBezTo>
                  <a:cubicBezTo>
                    <a:pt x="7073" y="7478"/>
                    <a:pt x="7145" y="7407"/>
                    <a:pt x="7145" y="7311"/>
                  </a:cubicBezTo>
                  <a:lnTo>
                    <a:pt x="7145" y="6156"/>
                  </a:lnTo>
                  <a:close/>
                  <a:moveTo>
                    <a:pt x="6966" y="1"/>
                  </a:moveTo>
                  <a:cubicBezTo>
                    <a:pt x="5823" y="1"/>
                    <a:pt x="4894" y="918"/>
                    <a:pt x="4894" y="2061"/>
                  </a:cubicBezTo>
                  <a:cubicBezTo>
                    <a:pt x="4894" y="2334"/>
                    <a:pt x="4966" y="2632"/>
                    <a:pt x="5085" y="2930"/>
                  </a:cubicBezTo>
                  <a:lnTo>
                    <a:pt x="3573" y="3370"/>
                  </a:lnTo>
                  <a:lnTo>
                    <a:pt x="215" y="2382"/>
                  </a:lnTo>
                  <a:cubicBezTo>
                    <a:pt x="205" y="2375"/>
                    <a:pt x="192" y="2372"/>
                    <a:pt x="179" y="2372"/>
                  </a:cubicBezTo>
                  <a:cubicBezTo>
                    <a:pt x="146" y="2372"/>
                    <a:pt x="106" y="2389"/>
                    <a:pt x="72" y="2406"/>
                  </a:cubicBezTo>
                  <a:cubicBezTo>
                    <a:pt x="25" y="2442"/>
                    <a:pt x="1" y="2477"/>
                    <a:pt x="1" y="2537"/>
                  </a:cubicBezTo>
                  <a:lnTo>
                    <a:pt x="1" y="5954"/>
                  </a:lnTo>
                  <a:lnTo>
                    <a:pt x="1" y="9335"/>
                  </a:lnTo>
                  <a:cubicBezTo>
                    <a:pt x="1" y="9419"/>
                    <a:pt x="37" y="9478"/>
                    <a:pt x="120" y="9502"/>
                  </a:cubicBezTo>
                  <a:lnTo>
                    <a:pt x="3513" y="10514"/>
                  </a:lnTo>
                  <a:lnTo>
                    <a:pt x="3573" y="10514"/>
                  </a:lnTo>
                  <a:lnTo>
                    <a:pt x="6847" y="9550"/>
                  </a:lnTo>
                  <a:cubicBezTo>
                    <a:pt x="6859" y="9562"/>
                    <a:pt x="6883" y="9562"/>
                    <a:pt x="6918" y="9562"/>
                  </a:cubicBezTo>
                  <a:cubicBezTo>
                    <a:pt x="6942" y="9562"/>
                    <a:pt x="6966" y="9562"/>
                    <a:pt x="6990" y="9550"/>
                  </a:cubicBezTo>
                  <a:lnTo>
                    <a:pt x="10264" y="10514"/>
                  </a:lnTo>
                  <a:lnTo>
                    <a:pt x="10312" y="10514"/>
                  </a:lnTo>
                  <a:cubicBezTo>
                    <a:pt x="10335" y="10514"/>
                    <a:pt x="10383" y="10502"/>
                    <a:pt x="10419" y="10490"/>
                  </a:cubicBezTo>
                  <a:cubicBezTo>
                    <a:pt x="10455" y="10454"/>
                    <a:pt x="10490" y="10407"/>
                    <a:pt x="10490" y="10347"/>
                  </a:cubicBezTo>
                  <a:lnTo>
                    <a:pt x="10538" y="6942"/>
                  </a:lnTo>
                  <a:lnTo>
                    <a:pt x="10538" y="3549"/>
                  </a:lnTo>
                  <a:cubicBezTo>
                    <a:pt x="10538" y="3477"/>
                    <a:pt x="10490" y="3418"/>
                    <a:pt x="10419" y="3394"/>
                  </a:cubicBezTo>
                  <a:lnTo>
                    <a:pt x="8835" y="2930"/>
                  </a:lnTo>
                  <a:cubicBezTo>
                    <a:pt x="8954" y="2632"/>
                    <a:pt x="9038" y="2334"/>
                    <a:pt x="9038" y="2061"/>
                  </a:cubicBezTo>
                  <a:cubicBezTo>
                    <a:pt x="9038" y="918"/>
                    <a:pt x="8109" y="1"/>
                    <a:pt x="6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3" name="Google Shape;15213;p59"/>
            <p:cNvSpPr/>
            <p:nvPr/>
          </p:nvSpPr>
          <p:spPr>
            <a:xfrm>
              <a:off x="7613514" y="3251541"/>
              <a:ext cx="74878" cy="74529"/>
            </a:xfrm>
            <a:custGeom>
              <a:rect b="b" l="l" r="r" t="t"/>
              <a:pathLst>
                <a:path extrusionOk="0" h="2347" w="2358">
                  <a:moveTo>
                    <a:pt x="1179" y="322"/>
                  </a:moveTo>
                  <a:cubicBezTo>
                    <a:pt x="1643" y="322"/>
                    <a:pt x="2012" y="691"/>
                    <a:pt x="2012" y="1156"/>
                  </a:cubicBezTo>
                  <a:cubicBezTo>
                    <a:pt x="2012" y="1620"/>
                    <a:pt x="1643" y="1989"/>
                    <a:pt x="1179" y="1989"/>
                  </a:cubicBezTo>
                  <a:cubicBezTo>
                    <a:pt x="715" y="1989"/>
                    <a:pt x="345" y="1620"/>
                    <a:pt x="345" y="1156"/>
                  </a:cubicBezTo>
                  <a:cubicBezTo>
                    <a:pt x="334" y="703"/>
                    <a:pt x="715" y="322"/>
                    <a:pt x="1179" y="322"/>
                  </a:cubicBezTo>
                  <a:close/>
                  <a:moveTo>
                    <a:pt x="1179" y="1"/>
                  </a:moveTo>
                  <a:cubicBezTo>
                    <a:pt x="524" y="1"/>
                    <a:pt x="0" y="513"/>
                    <a:pt x="0" y="1168"/>
                  </a:cubicBezTo>
                  <a:cubicBezTo>
                    <a:pt x="0" y="1811"/>
                    <a:pt x="524" y="2346"/>
                    <a:pt x="1179" y="2346"/>
                  </a:cubicBezTo>
                  <a:cubicBezTo>
                    <a:pt x="1834" y="2346"/>
                    <a:pt x="2358" y="1822"/>
                    <a:pt x="2358" y="1168"/>
                  </a:cubicBezTo>
                  <a:cubicBezTo>
                    <a:pt x="2358" y="513"/>
                    <a:pt x="183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214" name="Google Shape;15214;p59"/>
          <p:cNvSpPr/>
          <p:nvPr/>
        </p:nvSpPr>
        <p:spPr>
          <a:xfrm>
            <a:off x="8059604" y="3207306"/>
            <a:ext cx="229906" cy="364135"/>
          </a:xfrm>
          <a:custGeom>
            <a:rect b="b" l="l" r="r" t="t"/>
            <a:pathLst>
              <a:path extrusionOk="0" h="11467" w="7240">
                <a:moveTo>
                  <a:pt x="1048" y="346"/>
                </a:moveTo>
                <a:cubicBezTo>
                  <a:pt x="1156" y="346"/>
                  <a:pt x="1239" y="441"/>
                  <a:pt x="1239" y="537"/>
                </a:cubicBezTo>
                <a:cubicBezTo>
                  <a:pt x="1239" y="644"/>
                  <a:pt x="1156" y="727"/>
                  <a:pt x="1048" y="727"/>
                </a:cubicBezTo>
                <a:cubicBezTo>
                  <a:pt x="941" y="727"/>
                  <a:pt x="858" y="644"/>
                  <a:pt x="858" y="537"/>
                </a:cubicBezTo>
                <a:cubicBezTo>
                  <a:pt x="858" y="429"/>
                  <a:pt x="941" y="346"/>
                  <a:pt x="1048" y="346"/>
                </a:cubicBezTo>
                <a:close/>
                <a:moveTo>
                  <a:pt x="3549" y="1203"/>
                </a:moveTo>
                <a:lnTo>
                  <a:pt x="3906" y="1453"/>
                </a:lnTo>
                <a:lnTo>
                  <a:pt x="3549" y="1453"/>
                </a:lnTo>
                <a:lnTo>
                  <a:pt x="3549" y="1203"/>
                </a:lnTo>
                <a:close/>
                <a:moveTo>
                  <a:pt x="6883" y="1060"/>
                </a:moveTo>
                <a:lnTo>
                  <a:pt x="6883" y="1072"/>
                </a:lnTo>
                <a:lnTo>
                  <a:pt x="6097" y="2799"/>
                </a:lnTo>
                <a:cubicBezTo>
                  <a:pt x="6085" y="2846"/>
                  <a:pt x="6085" y="2894"/>
                  <a:pt x="6097" y="2942"/>
                </a:cubicBezTo>
                <a:lnTo>
                  <a:pt x="6883" y="4680"/>
                </a:lnTo>
                <a:lnTo>
                  <a:pt x="4620" y="4680"/>
                </a:lnTo>
                <a:lnTo>
                  <a:pt x="4620" y="1608"/>
                </a:lnTo>
                <a:cubicBezTo>
                  <a:pt x="4620" y="1549"/>
                  <a:pt x="4597" y="1501"/>
                  <a:pt x="4549" y="1477"/>
                </a:cubicBezTo>
                <a:lnTo>
                  <a:pt x="3942" y="1060"/>
                </a:lnTo>
                <a:close/>
                <a:moveTo>
                  <a:pt x="6883" y="4680"/>
                </a:moveTo>
                <a:cubicBezTo>
                  <a:pt x="6883" y="4686"/>
                  <a:pt x="6880" y="4689"/>
                  <a:pt x="6878" y="4689"/>
                </a:cubicBezTo>
                <a:cubicBezTo>
                  <a:pt x="6877" y="4689"/>
                  <a:pt x="6877" y="4686"/>
                  <a:pt x="6883" y="4680"/>
                </a:cubicBezTo>
                <a:close/>
                <a:moveTo>
                  <a:pt x="4299" y="1787"/>
                </a:moveTo>
                <a:lnTo>
                  <a:pt x="4299" y="5394"/>
                </a:lnTo>
                <a:lnTo>
                  <a:pt x="1941" y="5406"/>
                </a:lnTo>
                <a:lnTo>
                  <a:pt x="1941" y="2692"/>
                </a:lnTo>
                <a:cubicBezTo>
                  <a:pt x="1941" y="2608"/>
                  <a:pt x="1870" y="2537"/>
                  <a:pt x="1787" y="2537"/>
                </a:cubicBezTo>
                <a:cubicBezTo>
                  <a:pt x="1691" y="2537"/>
                  <a:pt x="1620" y="2608"/>
                  <a:pt x="1620" y="2692"/>
                </a:cubicBezTo>
                <a:lnTo>
                  <a:pt x="1620" y="5406"/>
                </a:lnTo>
                <a:lnTo>
                  <a:pt x="1227" y="5406"/>
                </a:lnTo>
                <a:lnTo>
                  <a:pt x="1227" y="1787"/>
                </a:lnTo>
                <a:lnTo>
                  <a:pt x="1620" y="1787"/>
                </a:lnTo>
                <a:lnTo>
                  <a:pt x="1620" y="1989"/>
                </a:lnTo>
                <a:cubicBezTo>
                  <a:pt x="1620" y="2072"/>
                  <a:pt x="1691" y="2144"/>
                  <a:pt x="1787" y="2144"/>
                </a:cubicBezTo>
                <a:cubicBezTo>
                  <a:pt x="1870" y="2144"/>
                  <a:pt x="1941" y="2072"/>
                  <a:pt x="1941" y="1989"/>
                </a:cubicBezTo>
                <a:lnTo>
                  <a:pt x="1941" y="1787"/>
                </a:lnTo>
                <a:close/>
                <a:moveTo>
                  <a:pt x="1584" y="10764"/>
                </a:moveTo>
                <a:cubicBezTo>
                  <a:pt x="1691" y="10764"/>
                  <a:pt x="1787" y="10859"/>
                  <a:pt x="1787" y="10954"/>
                </a:cubicBezTo>
                <a:lnTo>
                  <a:pt x="1787" y="11145"/>
                </a:lnTo>
                <a:lnTo>
                  <a:pt x="322" y="11145"/>
                </a:lnTo>
                <a:lnTo>
                  <a:pt x="322" y="10954"/>
                </a:lnTo>
                <a:cubicBezTo>
                  <a:pt x="322" y="10847"/>
                  <a:pt x="417" y="10764"/>
                  <a:pt x="513" y="10764"/>
                </a:cubicBezTo>
                <a:close/>
                <a:moveTo>
                  <a:pt x="1048" y="1"/>
                </a:moveTo>
                <a:cubicBezTo>
                  <a:pt x="775" y="1"/>
                  <a:pt x="536" y="239"/>
                  <a:pt x="536" y="525"/>
                </a:cubicBezTo>
                <a:cubicBezTo>
                  <a:pt x="536" y="763"/>
                  <a:pt x="679" y="953"/>
                  <a:pt x="894" y="1037"/>
                </a:cubicBezTo>
                <a:lnTo>
                  <a:pt x="894" y="10419"/>
                </a:lnTo>
                <a:lnTo>
                  <a:pt x="513" y="10419"/>
                </a:lnTo>
                <a:cubicBezTo>
                  <a:pt x="215" y="10419"/>
                  <a:pt x="1" y="10657"/>
                  <a:pt x="1" y="10943"/>
                </a:cubicBezTo>
                <a:lnTo>
                  <a:pt x="1" y="11300"/>
                </a:lnTo>
                <a:cubicBezTo>
                  <a:pt x="1" y="11395"/>
                  <a:pt x="72" y="11466"/>
                  <a:pt x="155" y="11466"/>
                </a:cubicBezTo>
                <a:lnTo>
                  <a:pt x="1965" y="11466"/>
                </a:lnTo>
                <a:cubicBezTo>
                  <a:pt x="2049" y="11466"/>
                  <a:pt x="2120" y="11395"/>
                  <a:pt x="2120" y="11300"/>
                </a:cubicBezTo>
                <a:lnTo>
                  <a:pt x="2120" y="10943"/>
                </a:lnTo>
                <a:cubicBezTo>
                  <a:pt x="2120" y="10645"/>
                  <a:pt x="1882" y="10419"/>
                  <a:pt x="1608" y="10419"/>
                </a:cubicBezTo>
                <a:lnTo>
                  <a:pt x="1227" y="10419"/>
                </a:lnTo>
                <a:lnTo>
                  <a:pt x="1227" y="5740"/>
                </a:lnTo>
                <a:lnTo>
                  <a:pt x="4299" y="5740"/>
                </a:lnTo>
                <a:cubicBezTo>
                  <a:pt x="4489" y="5740"/>
                  <a:pt x="4632" y="5585"/>
                  <a:pt x="4632" y="5394"/>
                </a:cubicBezTo>
                <a:lnTo>
                  <a:pt x="4632" y="5025"/>
                </a:lnTo>
                <a:lnTo>
                  <a:pt x="6883" y="5025"/>
                </a:lnTo>
                <a:cubicBezTo>
                  <a:pt x="7002" y="5025"/>
                  <a:pt x="7109" y="4966"/>
                  <a:pt x="7180" y="4859"/>
                </a:cubicBezTo>
                <a:cubicBezTo>
                  <a:pt x="7228" y="4763"/>
                  <a:pt x="7240" y="4632"/>
                  <a:pt x="7180" y="4525"/>
                </a:cubicBezTo>
                <a:lnTo>
                  <a:pt x="6442" y="2882"/>
                </a:lnTo>
                <a:lnTo>
                  <a:pt x="7180" y="1227"/>
                </a:lnTo>
                <a:cubicBezTo>
                  <a:pt x="7228" y="1120"/>
                  <a:pt x="7228" y="989"/>
                  <a:pt x="7156" y="894"/>
                </a:cubicBezTo>
                <a:cubicBezTo>
                  <a:pt x="7097" y="787"/>
                  <a:pt x="6978" y="727"/>
                  <a:pt x="6859" y="727"/>
                </a:cubicBezTo>
                <a:lnTo>
                  <a:pt x="3358" y="727"/>
                </a:lnTo>
                <a:cubicBezTo>
                  <a:pt x="3275" y="727"/>
                  <a:pt x="3192" y="810"/>
                  <a:pt x="3192" y="894"/>
                </a:cubicBezTo>
                <a:lnTo>
                  <a:pt x="3192" y="1453"/>
                </a:lnTo>
                <a:lnTo>
                  <a:pt x="1215" y="1453"/>
                </a:lnTo>
                <a:lnTo>
                  <a:pt x="1215" y="1037"/>
                </a:lnTo>
                <a:cubicBezTo>
                  <a:pt x="1429" y="953"/>
                  <a:pt x="1572" y="763"/>
                  <a:pt x="1572" y="525"/>
                </a:cubicBezTo>
                <a:cubicBezTo>
                  <a:pt x="1572" y="227"/>
                  <a:pt x="1334"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215" name="Google Shape;15215;p59"/>
          <p:cNvGrpSpPr/>
          <p:nvPr/>
        </p:nvGrpSpPr>
        <p:grpSpPr>
          <a:xfrm>
            <a:off x="5196764" y="3725484"/>
            <a:ext cx="356196" cy="265631"/>
            <a:chOff x="5216456" y="3725484"/>
            <a:chExt cx="356196" cy="265631"/>
          </a:xfrm>
        </p:grpSpPr>
        <p:sp>
          <p:nvSpPr>
            <p:cNvPr id="15216" name="Google Shape;15216;p59"/>
            <p:cNvSpPr/>
            <p:nvPr/>
          </p:nvSpPr>
          <p:spPr>
            <a:xfrm>
              <a:off x="5216456" y="3814335"/>
              <a:ext cx="296465" cy="176780"/>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7" name="Google Shape;15217;p59"/>
            <p:cNvSpPr/>
            <p:nvPr/>
          </p:nvSpPr>
          <p:spPr>
            <a:xfrm>
              <a:off x="5304925" y="3725484"/>
              <a:ext cx="267726" cy="170715"/>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18" name="Google Shape;15218;p59"/>
          <p:cNvGrpSpPr/>
          <p:nvPr/>
        </p:nvGrpSpPr>
        <p:grpSpPr>
          <a:xfrm>
            <a:off x="6829701" y="3733994"/>
            <a:ext cx="355053" cy="248038"/>
            <a:chOff x="6849393" y="3733994"/>
            <a:chExt cx="355053" cy="248038"/>
          </a:xfrm>
        </p:grpSpPr>
        <p:sp>
          <p:nvSpPr>
            <p:cNvPr id="15219" name="Google Shape;15219;p59"/>
            <p:cNvSpPr/>
            <p:nvPr/>
          </p:nvSpPr>
          <p:spPr>
            <a:xfrm>
              <a:off x="6849393" y="3733994"/>
              <a:ext cx="355053" cy="248038"/>
            </a:xfrm>
            <a:custGeom>
              <a:rect b="b" l="l" r="r" t="t"/>
              <a:pathLst>
                <a:path extrusionOk="0" h="7811" w="11181">
                  <a:moveTo>
                    <a:pt x="10800" y="357"/>
                  </a:moveTo>
                  <a:cubicBezTo>
                    <a:pt x="10800" y="357"/>
                    <a:pt x="10823" y="357"/>
                    <a:pt x="10823" y="369"/>
                  </a:cubicBezTo>
                  <a:lnTo>
                    <a:pt x="10823" y="5227"/>
                  </a:lnTo>
                  <a:lnTo>
                    <a:pt x="346" y="5239"/>
                  </a:lnTo>
                  <a:cubicBezTo>
                    <a:pt x="346" y="5239"/>
                    <a:pt x="334" y="5239"/>
                    <a:pt x="334" y="5227"/>
                  </a:cubicBezTo>
                  <a:lnTo>
                    <a:pt x="334" y="369"/>
                  </a:lnTo>
                  <a:cubicBezTo>
                    <a:pt x="334" y="369"/>
                    <a:pt x="334" y="357"/>
                    <a:pt x="346" y="357"/>
                  </a:cubicBezTo>
                  <a:close/>
                  <a:moveTo>
                    <a:pt x="10835" y="5572"/>
                  </a:moveTo>
                  <a:lnTo>
                    <a:pt x="10823" y="5977"/>
                  </a:lnTo>
                  <a:lnTo>
                    <a:pt x="10252" y="5977"/>
                  </a:lnTo>
                  <a:cubicBezTo>
                    <a:pt x="10169" y="5977"/>
                    <a:pt x="10073" y="6060"/>
                    <a:pt x="10073" y="6156"/>
                  </a:cubicBezTo>
                  <a:cubicBezTo>
                    <a:pt x="10073" y="6263"/>
                    <a:pt x="10157" y="6334"/>
                    <a:pt x="10252" y="6334"/>
                  </a:cubicBezTo>
                  <a:lnTo>
                    <a:pt x="10823" y="6334"/>
                  </a:lnTo>
                  <a:lnTo>
                    <a:pt x="10823" y="6739"/>
                  </a:lnTo>
                  <a:lnTo>
                    <a:pt x="8014" y="6739"/>
                  </a:lnTo>
                  <a:cubicBezTo>
                    <a:pt x="7918" y="6739"/>
                    <a:pt x="7823" y="6811"/>
                    <a:pt x="7823" y="6918"/>
                  </a:cubicBezTo>
                  <a:cubicBezTo>
                    <a:pt x="7823" y="7013"/>
                    <a:pt x="7906" y="7096"/>
                    <a:pt x="8014" y="7096"/>
                  </a:cubicBezTo>
                  <a:lnTo>
                    <a:pt x="10823" y="7096"/>
                  </a:lnTo>
                  <a:lnTo>
                    <a:pt x="10823" y="7489"/>
                  </a:lnTo>
                  <a:cubicBezTo>
                    <a:pt x="10823" y="7489"/>
                    <a:pt x="10823" y="7501"/>
                    <a:pt x="10812" y="7501"/>
                  </a:cubicBezTo>
                  <a:lnTo>
                    <a:pt x="358" y="7501"/>
                  </a:lnTo>
                  <a:cubicBezTo>
                    <a:pt x="358" y="7501"/>
                    <a:pt x="346" y="7501"/>
                    <a:pt x="346" y="7489"/>
                  </a:cubicBezTo>
                  <a:lnTo>
                    <a:pt x="346" y="7096"/>
                  </a:lnTo>
                  <a:lnTo>
                    <a:pt x="7263" y="7096"/>
                  </a:lnTo>
                  <a:cubicBezTo>
                    <a:pt x="7359" y="7096"/>
                    <a:pt x="7442" y="7025"/>
                    <a:pt x="7442" y="6918"/>
                  </a:cubicBezTo>
                  <a:cubicBezTo>
                    <a:pt x="7442" y="6834"/>
                    <a:pt x="7371" y="6739"/>
                    <a:pt x="7263" y="6739"/>
                  </a:cubicBezTo>
                  <a:lnTo>
                    <a:pt x="346" y="6739"/>
                  </a:lnTo>
                  <a:lnTo>
                    <a:pt x="346" y="6334"/>
                  </a:lnTo>
                  <a:lnTo>
                    <a:pt x="9514" y="6334"/>
                  </a:lnTo>
                  <a:cubicBezTo>
                    <a:pt x="9597" y="6334"/>
                    <a:pt x="9692" y="6263"/>
                    <a:pt x="9692" y="6156"/>
                  </a:cubicBezTo>
                  <a:cubicBezTo>
                    <a:pt x="9692" y="6072"/>
                    <a:pt x="9621" y="5977"/>
                    <a:pt x="9514" y="5977"/>
                  </a:cubicBezTo>
                  <a:lnTo>
                    <a:pt x="346" y="5977"/>
                  </a:lnTo>
                  <a:lnTo>
                    <a:pt x="346" y="5572"/>
                  </a:lnTo>
                  <a:close/>
                  <a:moveTo>
                    <a:pt x="358" y="0"/>
                  </a:moveTo>
                  <a:cubicBezTo>
                    <a:pt x="167" y="0"/>
                    <a:pt x="1" y="167"/>
                    <a:pt x="1" y="357"/>
                  </a:cubicBezTo>
                  <a:lnTo>
                    <a:pt x="1" y="7453"/>
                  </a:lnTo>
                  <a:cubicBezTo>
                    <a:pt x="1" y="7644"/>
                    <a:pt x="167" y="7811"/>
                    <a:pt x="358" y="7811"/>
                  </a:cubicBezTo>
                  <a:lnTo>
                    <a:pt x="10823" y="7811"/>
                  </a:lnTo>
                  <a:cubicBezTo>
                    <a:pt x="11014" y="7811"/>
                    <a:pt x="11181" y="7644"/>
                    <a:pt x="11181" y="7453"/>
                  </a:cubicBezTo>
                  <a:lnTo>
                    <a:pt x="11181" y="357"/>
                  </a:lnTo>
                  <a:cubicBezTo>
                    <a:pt x="11181" y="167"/>
                    <a:pt x="11014" y="0"/>
                    <a:pt x="10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0" name="Google Shape;15220;p59"/>
            <p:cNvSpPr/>
            <p:nvPr/>
          </p:nvSpPr>
          <p:spPr>
            <a:xfrm>
              <a:off x="7080411" y="3758192"/>
              <a:ext cx="100219" cy="129687"/>
            </a:xfrm>
            <a:custGeom>
              <a:rect b="b" l="l" r="r" t="t"/>
              <a:pathLst>
                <a:path extrusionOk="0" h="4084" w="3156">
                  <a:moveTo>
                    <a:pt x="179" y="0"/>
                  </a:moveTo>
                  <a:cubicBezTo>
                    <a:pt x="96" y="0"/>
                    <a:pt x="0" y="72"/>
                    <a:pt x="0" y="179"/>
                  </a:cubicBezTo>
                  <a:cubicBezTo>
                    <a:pt x="0" y="274"/>
                    <a:pt x="84" y="357"/>
                    <a:pt x="179" y="357"/>
                  </a:cubicBezTo>
                  <a:lnTo>
                    <a:pt x="2072" y="357"/>
                  </a:lnTo>
                  <a:cubicBezTo>
                    <a:pt x="2144" y="726"/>
                    <a:pt x="2429" y="1012"/>
                    <a:pt x="2798" y="1084"/>
                  </a:cubicBezTo>
                  <a:lnTo>
                    <a:pt x="2798" y="3001"/>
                  </a:lnTo>
                  <a:cubicBezTo>
                    <a:pt x="2429" y="3072"/>
                    <a:pt x="2144" y="3358"/>
                    <a:pt x="2072" y="3727"/>
                  </a:cubicBezTo>
                  <a:lnTo>
                    <a:pt x="179" y="3727"/>
                  </a:lnTo>
                  <a:cubicBezTo>
                    <a:pt x="96" y="3727"/>
                    <a:pt x="0" y="3810"/>
                    <a:pt x="0" y="3905"/>
                  </a:cubicBezTo>
                  <a:cubicBezTo>
                    <a:pt x="0" y="4013"/>
                    <a:pt x="84" y="4084"/>
                    <a:pt x="179" y="4084"/>
                  </a:cubicBezTo>
                  <a:lnTo>
                    <a:pt x="2239" y="4084"/>
                  </a:lnTo>
                  <a:cubicBezTo>
                    <a:pt x="2322" y="4084"/>
                    <a:pt x="2417" y="4013"/>
                    <a:pt x="2417" y="3905"/>
                  </a:cubicBezTo>
                  <a:cubicBezTo>
                    <a:pt x="2417" y="3596"/>
                    <a:pt x="2667" y="3346"/>
                    <a:pt x="2977" y="3346"/>
                  </a:cubicBezTo>
                  <a:cubicBezTo>
                    <a:pt x="3072" y="3346"/>
                    <a:pt x="3156" y="3274"/>
                    <a:pt x="3156" y="3167"/>
                  </a:cubicBezTo>
                  <a:lnTo>
                    <a:pt x="3156" y="917"/>
                  </a:lnTo>
                  <a:cubicBezTo>
                    <a:pt x="3156" y="810"/>
                    <a:pt x="3072" y="738"/>
                    <a:pt x="2977" y="738"/>
                  </a:cubicBezTo>
                  <a:cubicBezTo>
                    <a:pt x="2667" y="738"/>
                    <a:pt x="2417" y="488"/>
                    <a:pt x="2417" y="179"/>
                  </a:cubicBezTo>
                  <a:cubicBezTo>
                    <a:pt x="2417" y="83"/>
                    <a:pt x="2346" y="0"/>
                    <a:pt x="2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1" name="Google Shape;15221;p59"/>
            <p:cNvSpPr/>
            <p:nvPr/>
          </p:nvSpPr>
          <p:spPr>
            <a:xfrm>
              <a:off x="6873209" y="3757811"/>
              <a:ext cx="100219" cy="130068"/>
            </a:xfrm>
            <a:custGeom>
              <a:rect b="b" l="l" r="r" t="t"/>
              <a:pathLst>
                <a:path extrusionOk="0" h="4096" w="3156">
                  <a:moveTo>
                    <a:pt x="918" y="0"/>
                  </a:moveTo>
                  <a:cubicBezTo>
                    <a:pt x="834" y="0"/>
                    <a:pt x="739" y="84"/>
                    <a:pt x="739" y="191"/>
                  </a:cubicBezTo>
                  <a:cubicBezTo>
                    <a:pt x="739" y="500"/>
                    <a:pt x="489" y="750"/>
                    <a:pt x="179" y="750"/>
                  </a:cubicBezTo>
                  <a:cubicBezTo>
                    <a:pt x="84" y="750"/>
                    <a:pt x="1" y="822"/>
                    <a:pt x="1" y="929"/>
                  </a:cubicBezTo>
                  <a:lnTo>
                    <a:pt x="1" y="3179"/>
                  </a:lnTo>
                  <a:cubicBezTo>
                    <a:pt x="1" y="3263"/>
                    <a:pt x="72" y="3358"/>
                    <a:pt x="179" y="3358"/>
                  </a:cubicBezTo>
                  <a:cubicBezTo>
                    <a:pt x="489" y="3358"/>
                    <a:pt x="739" y="3608"/>
                    <a:pt x="739" y="3917"/>
                  </a:cubicBezTo>
                  <a:cubicBezTo>
                    <a:pt x="739" y="4013"/>
                    <a:pt x="810" y="4096"/>
                    <a:pt x="918" y="4096"/>
                  </a:cubicBezTo>
                  <a:lnTo>
                    <a:pt x="2977" y="4096"/>
                  </a:lnTo>
                  <a:cubicBezTo>
                    <a:pt x="3061" y="4096"/>
                    <a:pt x="3156" y="4025"/>
                    <a:pt x="3156" y="3917"/>
                  </a:cubicBezTo>
                  <a:cubicBezTo>
                    <a:pt x="3132" y="3822"/>
                    <a:pt x="3061" y="3739"/>
                    <a:pt x="2977" y="3739"/>
                  </a:cubicBezTo>
                  <a:lnTo>
                    <a:pt x="1084" y="3739"/>
                  </a:lnTo>
                  <a:cubicBezTo>
                    <a:pt x="1013" y="3370"/>
                    <a:pt x="727" y="3084"/>
                    <a:pt x="346" y="3013"/>
                  </a:cubicBezTo>
                  <a:lnTo>
                    <a:pt x="346" y="1096"/>
                  </a:lnTo>
                  <a:cubicBezTo>
                    <a:pt x="727" y="1024"/>
                    <a:pt x="1013" y="738"/>
                    <a:pt x="1084" y="369"/>
                  </a:cubicBezTo>
                  <a:lnTo>
                    <a:pt x="2977" y="369"/>
                  </a:lnTo>
                  <a:cubicBezTo>
                    <a:pt x="3061" y="369"/>
                    <a:pt x="3156" y="286"/>
                    <a:pt x="3156" y="191"/>
                  </a:cubicBezTo>
                  <a:cubicBezTo>
                    <a:pt x="3156" y="95"/>
                    <a:pt x="3073"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2" name="Google Shape;15222;p59"/>
            <p:cNvSpPr/>
            <p:nvPr/>
          </p:nvSpPr>
          <p:spPr>
            <a:xfrm>
              <a:off x="6962060" y="3758192"/>
              <a:ext cx="129338" cy="129338"/>
            </a:xfrm>
            <a:custGeom>
              <a:rect b="b" l="l" r="r" t="t"/>
              <a:pathLst>
                <a:path extrusionOk="0" h="4073" w="4073">
                  <a:moveTo>
                    <a:pt x="2037" y="334"/>
                  </a:moveTo>
                  <a:cubicBezTo>
                    <a:pt x="2977" y="334"/>
                    <a:pt x="3727" y="1096"/>
                    <a:pt x="3727" y="2036"/>
                  </a:cubicBezTo>
                  <a:cubicBezTo>
                    <a:pt x="3727" y="2977"/>
                    <a:pt x="2977" y="3727"/>
                    <a:pt x="2037" y="3727"/>
                  </a:cubicBezTo>
                  <a:cubicBezTo>
                    <a:pt x="1096" y="3727"/>
                    <a:pt x="334" y="2977"/>
                    <a:pt x="334" y="2036"/>
                  </a:cubicBezTo>
                  <a:cubicBezTo>
                    <a:pt x="334" y="1096"/>
                    <a:pt x="1096" y="334"/>
                    <a:pt x="2037" y="334"/>
                  </a:cubicBezTo>
                  <a:close/>
                  <a:moveTo>
                    <a:pt x="2037" y="0"/>
                  </a:moveTo>
                  <a:cubicBezTo>
                    <a:pt x="906" y="0"/>
                    <a:pt x="1" y="917"/>
                    <a:pt x="1" y="2036"/>
                  </a:cubicBezTo>
                  <a:cubicBezTo>
                    <a:pt x="1" y="3155"/>
                    <a:pt x="918" y="4072"/>
                    <a:pt x="2037" y="4072"/>
                  </a:cubicBezTo>
                  <a:cubicBezTo>
                    <a:pt x="3156" y="4072"/>
                    <a:pt x="4073" y="3155"/>
                    <a:pt x="4073" y="2036"/>
                  </a:cubicBezTo>
                  <a:cubicBezTo>
                    <a:pt x="4073" y="905"/>
                    <a:pt x="3168" y="0"/>
                    <a:pt x="2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3" name="Google Shape;15223;p59"/>
            <p:cNvSpPr/>
            <p:nvPr/>
          </p:nvSpPr>
          <p:spPr>
            <a:xfrm>
              <a:off x="6997244" y="3781627"/>
              <a:ext cx="59382" cy="82436"/>
            </a:xfrm>
            <a:custGeom>
              <a:rect b="b" l="l" r="r" t="t"/>
              <a:pathLst>
                <a:path extrusionOk="0" h="2596" w="1870">
                  <a:moveTo>
                    <a:pt x="750" y="536"/>
                  </a:moveTo>
                  <a:lnTo>
                    <a:pt x="750" y="1060"/>
                  </a:lnTo>
                  <a:cubicBezTo>
                    <a:pt x="452" y="965"/>
                    <a:pt x="345" y="881"/>
                    <a:pt x="345" y="762"/>
                  </a:cubicBezTo>
                  <a:cubicBezTo>
                    <a:pt x="345" y="691"/>
                    <a:pt x="500" y="584"/>
                    <a:pt x="750" y="536"/>
                  </a:cubicBezTo>
                  <a:close/>
                  <a:moveTo>
                    <a:pt x="1107" y="1524"/>
                  </a:moveTo>
                  <a:cubicBezTo>
                    <a:pt x="1405" y="1608"/>
                    <a:pt x="1512" y="1703"/>
                    <a:pt x="1512" y="1822"/>
                  </a:cubicBezTo>
                  <a:cubicBezTo>
                    <a:pt x="1512" y="1893"/>
                    <a:pt x="1357" y="2001"/>
                    <a:pt x="1107" y="2036"/>
                  </a:cubicBezTo>
                  <a:lnTo>
                    <a:pt x="1107" y="1524"/>
                  </a:lnTo>
                  <a:close/>
                  <a:moveTo>
                    <a:pt x="941" y="0"/>
                  </a:moveTo>
                  <a:cubicBezTo>
                    <a:pt x="857" y="0"/>
                    <a:pt x="762" y="72"/>
                    <a:pt x="762" y="179"/>
                  </a:cubicBezTo>
                  <a:lnTo>
                    <a:pt x="762" y="191"/>
                  </a:lnTo>
                  <a:cubicBezTo>
                    <a:pt x="333" y="238"/>
                    <a:pt x="24" y="477"/>
                    <a:pt x="24" y="774"/>
                  </a:cubicBezTo>
                  <a:cubicBezTo>
                    <a:pt x="24" y="1191"/>
                    <a:pt x="441" y="1346"/>
                    <a:pt x="762" y="1429"/>
                  </a:cubicBezTo>
                  <a:lnTo>
                    <a:pt x="762" y="2036"/>
                  </a:lnTo>
                  <a:cubicBezTo>
                    <a:pt x="512" y="2001"/>
                    <a:pt x="357" y="1893"/>
                    <a:pt x="357" y="1822"/>
                  </a:cubicBezTo>
                  <a:cubicBezTo>
                    <a:pt x="357" y="1727"/>
                    <a:pt x="286" y="1643"/>
                    <a:pt x="179" y="1643"/>
                  </a:cubicBezTo>
                  <a:cubicBezTo>
                    <a:pt x="83" y="1643"/>
                    <a:pt x="0" y="1715"/>
                    <a:pt x="0" y="1822"/>
                  </a:cubicBezTo>
                  <a:cubicBezTo>
                    <a:pt x="0" y="2120"/>
                    <a:pt x="310" y="2334"/>
                    <a:pt x="750" y="2393"/>
                  </a:cubicBezTo>
                  <a:lnTo>
                    <a:pt x="750" y="2417"/>
                  </a:lnTo>
                  <a:cubicBezTo>
                    <a:pt x="750" y="2501"/>
                    <a:pt x="822" y="2596"/>
                    <a:pt x="929" y="2596"/>
                  </a:cubicBezTo>
                  <a:cubicBezTo>
                    <a:pt x="1036" y="2596"/>
                    <a:pt x="1107" y="2513"/>
                    <a:pt x="1107" y="2417"/>
                  </a:cubicBezTo>
                  <a:lnTo>
                    <a:pt x="1107" y="2393"/>
                  </a:lnTo>
                  <a:cubicBezTo>
                    <a:pt x="1536" y="2358"/>
                    <a:pt x="1845" y="2120"/>
                    <a:pt x="1845" y="1822"/>
                  </a:cubicBezTo>
                  <a:cubicBezTo>
                    <a:pt x="1845" y="1417"/>
                    <a:pt x="1453" y="1250"/>
                    <a:pt x="1107" y="1167"/>
                  </a:cubicBezTo>
                  <a:lnTo>
                    <a:pt x="1107" y="548"/>
                  </a:lnTo>
                  <a:cubicBezTo>
                    <a:pt x="1357" y="596"/>
                    <a:pt x="1512" y="703"/>
                    <a:pt x="1512" y="774"/>
                  </a:cubicBezTo>
                  <a:cubicBezTo>
                    <a:pt x="1512" y="869"/>
                    <a:pt x="1584" y="953"/>
                    <a:pt x="1691" y="953"/>
                  </a:cubicBezTo>
                  <a:cubicBezTo>
                    <a:pt x="1774" y="953"/>
                    <a:pt x="1869" y="881"/>
                    <a:pt x="1869" y="774"/>
                  </a:cubicBezTo>
                  <a:cubicBezTo>
                    <a:pt x="1869" y="477"/>
                    <a:pt x="1548" y="250"/>
                    <a:pt x="1119" y="191"/>
                  </a:cubicBezTo>
                  <a:lnTo>
                    <a:pt x="1119" y="179"/>
                  </a:lnTo>
                  <a:cubicBezTo>
                    <a:pt x="1119" y="84"/>
                    <a:pt x="1048"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24" name="Google Shape;15224;p59"/>
          <p:cNvGrpSpPr/>
          <p:nvPr/>
        </p:nvGrpSpPr>
        <p:grpSpPr>
          <a:xfrm>
            <a:off x="7899305" y="3714687"/>
            <a:ext cx="392111" cy="280206"/>
            <a:chOff x="7918997" y="3714687"/>
            <a:chExt cx="392111" cy="280206"/>
          </a:xfrm>
        </p:grpSpPr>
        <p:sp>
          <p:nvSpPr>
            <p:cNvPr id="15225" name="Google Shape;15225;p59"/>
            <p:cNvSpPr/>
            <p:nvPr/>
          </p:nvSpPr>
          <p:spPr>
            <a:xfrm>
              <a:off x="7918997" y="3781246"/>
              <a:ext cx="309675" cy="213648"/>
            </a:xfrm>
            <a:custGeom>
              <a:rect b="b" l="l" r="r" t="t"/>
              <a:pathLst>
                <a:path extrusionOk="0" h="6728" w="9752">
                  <a:moveTo>
                    <a:pt x="774" y="3644"/>
                  </a:moveTo>
                  <a:cubicBezTo>
                    <a:pt x="965" y="3644"/>
                    <a:pt x="1132" y="3810"/>
                    <a:pt x="1132" y="4001"/>
                  </a:cubicBezTo>
                  <a:cubicBezTo>
                    <a:pt x="1132" y="4191"/>
                    <a:pt x="965" y="4358"/>
                    <a:pt x="774" y="4358"/>
                  </a:cubicBezTo>
                  <a:cubicBezTo>
                    <a:pt x="560" y="4358"/>
                    <a:pt x="417" y="4191"/>
                    <a:pt x="417" y="4001"/>
                  </a:cubicBezTo>
                  <a:cubicBezTo>
                    <a:pt x="417" y="3810"/>
                    <a:pt x="584" y="3644"/>
                    <a:pt x="774" y="3644"/>
                  </a:cubicBezTo>
                  <a:close/>
                  <a:moveTo>
                    <a:pt x="715" y="0"/>
                  </a:moveTo>
                  <a:cubicBezTo>
                    <a:pt x="310" y="0"/>
                    <a:pt x="0" y="322"/>
                    <a:pt x="0" y="715"/>
                  </a:cubicBezTo>
                  <a:cubicBezTo>
                    <a:pt x="0" y="1072"/>
                    <a:pt x="250" y="1370"/>
                    <a:pt x="596" y="1429"/>
                  </a:cubicBezTo>
                  <a:lnTo>
                    <a:pt x="596" y="3346"/>
                  </a:lnTo>
                  <a:cubicBezTo>
                    <a:pt x="298" y="3429"/>
                    <a:pt x="72" y="3703"/>
                    <a:pt x="72" y="4025"/>
                  </a:cubicBezTo>
                  <a:cubicBezTo>
                    <a:pt x="72" y="4358"/>
                    <a:pt x="298" y="4644"/>
                    <a:pt x="596" y="4715"/>
                  </a:cubicBezTo>
                  <a:lnTo>
                    <a:pt x="596" y="5442"/>
                  </a:lnTo>
                  <a:cubicBezTo>
                    <a:pt x="322" y="5513"/>
                    <a:pt x="120" y="5775"/>
                    <a:pt x="120" y="6073"/>
                  </a:cubicBezTo>
                  <a:cubicBezTo>
                    <a:pt x="120" y="6430"/>
                    <a:pt x="417" y="6727"/>
                    <a:pt x="774" y="6727"/>
                  </a:cubicBezTo>
                  <a:lnTo>
                    <a:pt x="2215" y="6727"/>
                  </a:lnTo>
                  <a:cubicBezTo>
                    <a:pt x="2322" y="6727"/>
                    <a:pt x="2394" y="6644"/>
                    <a:pt x="2394" y="6549"/>
                  </a:cubicBezTo>
                  <a:cubicBezTo>
                    <a:pt x="2394" y="6442"/>
                    <a:pt x="2286" y="6335"/>
                    <a:pt x="2191" y="6335"/>
                  </a:cubicBezTo>
                  <a:lnTo>
                    <a:pt x="739" y="6335"/>
                  </a:lnTo>
                  <a:cubicBezTo>
                    <a:pt x="584" y="6335"/>
                    <a:pt x="441" y="6204"/>
                    <a:pt x="441" y="6037"/>
                  </a:cubicBezTo>
                  <a:cubicBezTo>
                    <a:pt x="441" y="5882"/>
                    <a:pt x="584" y="5739"/>
                    <a:pt x="739" y="5739"/>
                  </a:cubicBezTo>
                  <a:lnTo>
                    <a:pt x="9561" y="5739"/>
                  </a:lnTo>
                  <a:cubicBezTo>
                    <a:pt x="9668" y="5739"/>
                    <a:pt x="9752" y="5668"/>
                    <a:pt x="9752" y="5561"/>
                  </a:cubicBezTo>
                  <a:cubicBezTo>
                    <a:pt x="9752" y="5465"/>
                    <a:pt x="9668" y="5382"/>
                    <a:pt x="9561" y="5382"/>
                  </a:cubicBezTo>
                  <a:lnTo>
                    <a:pt x="929" y="5382"/>
                  </a:lnTo>
                  <a:lnTo>
                    <a:pt x="929" y="4703"/>
                  </a:lnTo>
                  <a:cubicBezTo>
                    <a:pt x="1251" y="4632"/>
                    <a:pt x="1489" y="4346"/>
                    <a:pt x="1489" y="4001"/>
                  </a:cubicBezTo>
                  <a:cubicBezTo>
                    <a:pt x="1489" y="3656"/>
                    <a:pt x="1251" y="3370"/>
                    <a:pt x="929" y="3298"/>
                  </a:cubicBezTo>
                  <a:lnTo>
                    <a:pt x="929" y="1215"/>
                  </a:lnTo>
                  <a:cubicBezTo>
                    <a:pt x="929" y="1167"/>
                    <a:pt x="917" y="1108"/>
                    <a:pt x="870" y="1084"/>
                  </a:cubicBezTo>
                  <a:cubicBezTo>
                    <a:pt x="834" y="1060"/>
                    <a:pt x="786" y="1036"/>
                    <a:pt x="739" y="1036"/>
                  </a:cubicBezTo>
                  <a:lnTo>
                    <a:pt x="715" y="1036"/>
                  </a:lnTo>
                  <a:cubicBezTo>
                    <a:pt x="512" y="1036"/>
                    <a:pt x="358" y="870"/>
                    <a:pt x="358" y="679"/>
                  </a:cubicBezTo>
                  <a:cubicBezTo>
                    <a:pt x="358" y="489"/>
                    <a:pt x="512" y="322"/>
                    <a:pt x="715" y="322"/>
                  </a:cubicBezTo>
                  <a:cubicBezTo>
                    <a:pt x="905" y="322"/>
                    <a:pt x="1072" y="489"/>
                    <a:pt x="1072" y="679"/>
                  </a:cubicBezTo>
                  <a:cubicBezTo>
                    <a:pt x="1072" y="715"/>
                    <a:pt x="1072" y="762"/>
                    <a:pt x="1048" y="786"/>
                  </a:cubicBezTo>
                  <a:cubicBezTo>
                    <a:pt x="1036" y="858"/>
                    <a:pt x="1048" y="941"/>
                    <a:pt x="1120" y="977"/>
                  </a:cubicBezTo>
                  <a:lnTo>
                    <a:pt x="2906" y="2525"/>
                  </a:lnTo>
                  <a:cubicBezTo>
                    <a:pt x="2940" y="2553"/>
                    <a:pt x="2985" y="2568"/>
                    <a:pt x="3029" y="2568"/>
                  </a:cubicBezTo>
                  <a:cubicBezTo>
                    <a:pt x="3077" y="2568"/>
                    <a:pt x="3124" y="2550"/>
                    <a:pt x="3156" y="2513"/>
                  </a:cubicBezTo>
                  <a:lnTo>
                    <a:pt x="4287" y="1274"/>
                  </a:lnTo>
                  <a:cubicBezTo>
                    <a:pt x="4358" y="1203"/>
                    <a:pt x="4346" y="1084"/>
                    <a:pt x="4275" y="1024"/>
                  </a:cubicBezTo>
                  <a:cubicBezTo>
                    <a:pt x="4237" y="992"/>
                    <a:pt x="4191" y="976"/>
                    <a:pt x="4147" y="976"/>
                  </a:cubicBezTo>
                  <a:cubicBezTo>
                    <a:pt x="4095" y="976"/>
                    <a:pt x="4045" y="998"/>
                    <a:pt x="4013" y="1036"/>
                  </a:cubicBezTo>
                  <a:lnTo>
                    <a:pt x="3001" y="2155"/>
                  </a:lnTo>
                  <a:lnTo>
                    <a:pt x="1429" y="798"/>
                  </a:lnTo>
                  <a:lnTo>
                    <a:pt x="1429" y="715"/>
                  </a:lnTo>
                  <a:cubicBezTo>
                    <a:pt x="1429" y="310"/>
                    <a:pt x="1096"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6" name="Google Shape;15226;p59"/>
            <p:cNvSpPr/>
            <p:nvPr/>
          </p:nvSpPr>
          <p:spPr>
            <a:xfrm>
              <a:off x="8080439" y="3862920"/>
              <a:ext cx="68083" cy="68083"/>
            </a:xfrm>
            <a:custGeom>
              <a:rect b="b" l="l" r="r" t="t"/>
              <a:pathLst>
                <a:path extrusionOk="0" h="2144" w="2144">
                  <a:moveTo>
                    <a:pt x="1072" y="357"/>
                  </a:moveTo>
                  <a:cubicBezTo>
                    <a:pt x="1465" y="357"/>
                    <a:pt x="1786" y="691"/>
                    <a:pt x="1786" y="1072"/>
                  </a:cubicBezTo>
                  <a:cubicBezTo>
                    <a:pt x="1786" y="1465"/>
                    <a:pt x="1465" y="1786"/>
                    <a:pt x="1072" y="1786"/>
                  </a:cubicBezTo>
                  <a:cubicBezTo>
                    <a:pt x="691" y="1786"/>
                    <a:pt x="358" y="1465"/>
                    <a:pt x="358" y="1072"/>
                  </a:cubicBezTo>
                  <a:cubicBezTo>
                    <a:pt x="358" y="691"/>
                    <a:pt x="691" y="357"/>
                    <a:pt x="1072" y="357"/>
                  </a:cubicBezTo>
                  <a:close/>
                  <a:moveTo>
                    <a:pt x="1072" y="0"/>
                  </a:moveTo>
                  <a:cubicBezTo>
                    <a:pt x="477" y="0"/>
                    <a:pt x="0" y="476"/>
                    <a:pt x="0" y="1072"/>
                  </a:cubicBezTo>
                  <a:cubicBezTo>
                    <a:pt x="0" y="1667"/>
                    <a:pt x="477" y="2143"/>
                    <a:pt x="1072" y="2143"/>
                  </a:cubicBezTo>
                  <a:cubicBezTo>
                    <a:pt x="1667" y="2143"/>
                    <a:pt x="2144" y="1655"/>
                    <a:pt x="2144" y="1072"/>
                  </a:cubicBezTo>
                  <a:cubicBezTo>
                    <a:pt x="2144" y="476"/>
                    <a:pt x="1667"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7" name="Google Shape;15227;p59"/>
            <p:cNvSpPr/>
            <p:nvPr/>
          </p:nvSpPr>
          <p:spPr>
            <a:xfrm>
              <a:off x="8000290" y="3885593"/>
              <a:ext cx="45410" cy="45410"/>
            </a:xfrm>
            <a:custGeom>
              <a:rect b="b" l="l" r="r" t="t"/>
              <a:pathLst>
                <a:path extrusionOk="0" h="1430" w="1430">
                  <a:moveTo>
                    <a:pt x="727" y="358"/>
                  </a:moveTo>
                  <a:cubicBezTo>
                    <a:pt x="917" y="358"/>
                    <a:pt x="1084" y="524"/>
                    <a:pt x="1084" y="715"/>
                  </a:cubicBezTo>
                  <a:cubicBezTo>
                    <a:pt x="1084" y="905"/>
                    <a:pt x="917" y="1072"/>
                    <a:pt x="727" y="1072"/>
                  </a:cubicBezTo>
                  <a:cubicBezTo>
                    <a:pt x="536" y="1072"/>
                    <a:pt x="369" y="905"/>
                    <a:pt x="369" y="715"/>
                  </a:cubicBezTo>
                  <a:cubicBezTo>
                    <a:pt x="369" y="524"/>
                    <a:pt x="536" y="358"/>
                    <a:pt x="727" y="358"/>
                  </a:cubicBezTo>
                  <a:close/>
                  <a:moveTo>
                    <a:pt x="694" y="0"/>
                  </a:moveTo>
                  <a:cubicBezTo>
                    <a:pt x="310" y="0"/>
                    <a:pt x="0" y="317"/>
                    <a:pt x="0" y="715"/>
                  </a:cubicBezTo>
                  <a:cubicBezTo>
                    <a:pt x="0" y="1120"/>
                    <a:pt x="322" y="1429"/>
                    <a:pt x="715" y="1429"/>
                  </a:cubicBezTo>
                  <a:cubicBezTo>
                    <a:pt x="1096" y="1429"/>
                    <a:pt x="1429" y="1096"/>
                    <a:pt x="1429" y="715"/>
                  </a:cubicBezTo>
                  <a:cubicBezTo>
                    <a:pt x="1429" y="310"/>
                    <a:pt x="1096" y="1"/>
                    <a:pt x="715" y="1"/>
                  </a:cubicBezTo>
                  <a:cubicBezTo>
                    <a:pt x="708" y="0"/>
                    <a:pt x="701" y="0"/>
                    <a:pt x="6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8" name="Google Shape;15228;p59"/>
            <p:cNvSpPr/>
            <p:nvPr/>
          </p:nvSpPr>
          <p:spPr>
            <a:xfrm>
              <a:off x="8006323" y="3714687"/>
              <a:ext cx="304784" cy="277920"/>
            </a:xfrm>
            <a:custGeom>
              <a:rect b="b" l="l" r="r" t="t"/>
              <a:pathLst>
                <a:path extrusionOk="0" h="8752" w="9598">
                  <a:moveTo>
                    <a:pt x="8800" y="5740"/>
                  </a:moveTo>
                  <a:cubicBezTo>
                    <a:pt x="8990" y="5740"/>
                    <a:pt x="9157" y="5906"/>
                    <a:pt x="9157" y="6097"/>
                  </a:cubicBezTo>
                  <a:cubicBezTo>
                    <a:pt x="9157" y="6287"/>
                    <a:pt x="9002" y="6454"/>
                    <a:pt x="8800" y="6454"/>
                  </a:cubicBezTo>
                  <a:cubicBezTo>
                    <a:pt x="8609" y="6454"/>
                    <a:pt x="8442" y="6287"/>
                    <a:pt x="8442" y="6097"/>
                  </a:cubicBezTo>
                  <a:cubicBezTo>
                    <a:pt x="8442" y="5906"/>
                    <a:pt x="8597" y="5740"/>
                    <a:pt x="8800" y="5740"/>
                  </a:cubicBezTo>
                  <a:close/>
                  <a:moveTo>
                    <a:pt x="3430" y="1"/>
                  </a:moveTo>
                  <a:cubicBezTo>
                    <a:pt x="2989" y="1"/>
                    <a:pt x="2632" y="358"/>
                    <a:pt x="2632" y="787"/>
                  </a:cubicBezTo>
                  <a:cubicBezTo>
                    <a:pt x="2632" y="989"/>
                    <a:pt x="2727" y="1203"/>
                    <a:pt x="2858" y="1334"/>
                  </a:cubicBezTo>
                  <a:lnTo>
                    <a:pt x="1739" y="2561"/>
                  </a:lnTo>
                  <a:cubicBezTo>
                    <a:pt x="1668" y="2632"/>
                    <a:pt x="1680" y="2751"/>
                    <a:pt x="1763" y="2811"/>
                  </a:cubicBezTo>
                  <a:cubicBezTo>
                    <a:pt x="1796" y="2844"/>
                    <a:pt x="1838" y="2859"/>
                    <a:pt x="1881" y="2859"/>
                  </a:cubicBezTo>
                  <a:cubicBezTo>
                    <a:pt x="1931" y="2859"/>
                    <a:pt x="1981" y="2838"/>
                    <a:pt x="2013" y="2799"/>
                  </a:cubicBezTo>
                  <a:lnTo>
                    <a:pt x="3251" y="1430"/>
                  </a:lnTo>
                  <a:cubicBezTo>
                    <a:pt x="3287" y="1382"/>
                    <a:pt x="3311" y="1323"/>
                    <a:pt x="3287" y="1275"/>
                  </a:cubicBezTo>
                  <a:cubicBezTo>
                    <a:pt x="3275" y="1215"/>
                    <a:pt x="3251" y="1168"/>
                    <a:pt x="3204" y="1144"/>
                  </a:cubicBezTo>
                  <a:cubicBezTo>
                    <a:pt x="3073" y="1072"/>
                    <a:pt x="2977" y="918"/>
                    <a:pt x="2977" y="775"/>
                  </a:cubicBezTo>
                  <a:cubicBezTo>
                    <a:pt x="2977" y="537"/>
                    <a:pt x="3168" y="334"/>
                    <a:pt x="3406" y="334"/>
                  </a:cubicBezTo>
                  <a:cubicBezTo>
                    <a:pt x="3644" y="334"/>
                    <a:pt x="3847" y="537"/>
                    <a:pt x="3847" y="775"/>
                  </a:cubicBezTo>
                  <a:cubicBezTo>
                    <a:pt x="3847" y="918"/>
                    <a:pt x="3751" y="1072"/>
                    <a:pt x="3620" y="1144"/>
                  </a:cubicBezTo>
                  <a:cubicBezTo>
                    <a:pt x="3573" y="1168"/>
                    <a:pt x="3525" y="1215"/>
                    <a:pt x="3525" y="1275"/>
                  </a:cubicBezTo>
                  <a:cubicBezTo>
                    <a:pt x="3513" y="1334"/>
                    <a:pt x="3525" y="1382"/>
                    <a:pt x="3573" y="1430"/>
                  </a:cubicBezTo>
                  <a:lnTo>
                    <a:pt x="6430" y="4561"/>
                  </a:lnTo>
                  <a:cubicBezTo>
                    <a:pt x="6462" y="4606"/>
                    <a:pt x="6512" y="4627"/>
                    <a:pt x="6562" y="4627"/>
                  </a:cubicBezTo>
                  <a:cubicBezTo>
                    <a:pt x="6605" y="4627"/>
                    <a:pt x="6647" y="4612"/>
                    <a:pt x="6680" y="4585"/>
                  </a:cubicBezTo>
                  <a:lnTo>
                    <a:pt x="8466" y="3037"/>
                  </a:lnTo>
                  <a:cubicBezTo>
                    <a:pt x="8526" y="2989"/>
                    <a:pt x="8549" y="2918"/>
                    <a:pt x="8526" y="2835"/>
                  </a:cubicBezTo>
                  <a:cubicBezTo>
                    <a:pt x="8514" y="2811"/>
                    <a:pt x="8514" y="2763"/>
                    <a:pt x="8514" y="2739"/>
                  </a:cubicBezTo>
                  <a:cubicBezTo>
                    <a:pt x="8514" y="2537"/>
                    <a:pt x="8680" y="2382"/>
                    <a:pt x="8871" y="2382"/>
                  </a:cubicBezTo>
                  <a:cubicBezTo>
                    <a:pt x="9061" y="2382"/>
                    <a:pt x="9228" y="2537"/>
                    <a:pt x="9228" y="2739"/>
                  </a:cubicBezTo>
                  <a:cubicBezTo>
                    <a:pt x="9228" y="2930"/>
                    <a:pt x="9061" y="3097"/>
                    <a:pt x="8871" y="3097"/>
                  </a:cubicBezTo>
                  <a:lnTo>
                    <a:pt x="8847" y="3097"/>
                  </a:lnTo>
                  <a:cubicBezTo>
                    <a:pt x="8800" y="3097"/>
                    <a:pt x="8740" y="3108"/>
                    <a:pt x="8704" y="3132"/>
                  </a:cubicBezTo>
                  <a:cubicBezTo>
                    <a:pt x="8680" y="3168"/>
                    <a:pt x="8645" y="3228"/>
                    <a:pt x="8645" y="3275"/>
                  </a:cubicBezTo>
                  <a:lnTo>
                    <a:pt x="8645" y="5359"/>
                  </a:lnTo>
                  <a:cubicBezTo>
                    <a:pt x="8335" y="5430"/>
                    <a:pt x="8097" y="5716"/>
                    <a:pt x="8097" y="6049"/>
                  </a:cubicBezTo>
                  <a:cubicBezTo>
                    <a:pt x="8097" y="6395"/>
                    <a:pt x="8335" y="6680"/>
                    <a:pt x="8645" y="6752"/>
                  </a:cubicBezTo>
                  <a:lnTo>
                    <a:pt x="8645" y="7442"/>
                  </a:lnTo>
                  <a:lnTo>
                    <a:pt x="7561" y="7442"/>
                  </a:lnTo>
                  <a:cubicBezTo>
                    <a:pt x="7454" y="7442"/>
                    <a:pt x="7383" y="7514"/>
                    <a:pt x="7383" y="7621"/>
                  </a:cubicBezTo>
                  <a:cubicBezTo>
                    <a:pt x="7383" y="7716"/>
                    <a:pt x="7454" y="7800"/>
                    <a:pt x="7561" y="7800"/>
                  </a:cubicBezTo>
                  <a:lnTo>
                    <a:pt x="8823" y="7800"/>
                  </a:lnTo>
                  <a:cubicBezTo>
                    <a:pt x="8990" y="7800"/>
                    <a:pt x="9121" y="7930"/>
                    <a:pt x="9121" y="8097"/>
                  </a:cubicBezTo>
                  <a:cubicBezTo>
                    <a:pt x="9121" y="8252"/>
                    <a:pt x="8990" y="8395"/>
                    <a:pt x="8823" y="8395"/>
                  </a:cubicBezTo>
                  <a:lnTo>
                    <a:pt x="179" y="8395"/>
                  </a:lnTo>
                  <a:cubicBezTo>
                    <a:pt x="72" y="8395"/>
                    <a:pt x="1" y="8466"/>
                    <a:pt x="1" y="8573"/>
                  </a:cubicBezTo>
                  <a:cubicBezTo>
                    <a:pt x="1" y="8669"/>
                    <a:pt x="72" y="8752"/>
                    <a:pt x="179" y="8752"/>
                  </a:cubicBezTo>
                  <a:lnTo>
                    <a:pt x="8823" y="8752"/>
                  </a:lnTo>
                  <a:cubicBezTo>
                    <a:pt x="9181" y="8752"/>
                    <a:pt x="9478" y="8454"/>
                    <a:pt x="9478" y="8097"/>
                  </a:cubicBezTo>
                  <a:cubicBezTo>
                    <a:pt x="9478" y="7800"/>
                    <a:pt x="9276" y="7538"/>
                    <a:pt x="9002" y="7466"/>
                  </a:cubicBezTo>
                  <a:lnTo>
                    <a:pt x="9002" y="6752"/>
                  </a:lnTo>
                  <a:cubicBezTo>
                    <a:pt x="9300" y="6704"/>
                    <a:pt x="9526" y="6430"/>
                    <a:pt x="9526" y="6097"/>
                  </a:cubicBezTo>
                  <a:cubicBezTo>
                    <a:pt x="9526" y="5775"/>
                    <a:pt x="9300" y="5490"/>
                    <a:pt x="9002" y="5394"/>
                  </a:cubicBezTo>
                  <a:lnTo>
                    <a:pt x="9002" y="3478"/>
                  </a:lnTo>
                  <a:cubicBezTo>
                    <a:pt x="9347" y="3418"/>
                    <a:pt x="9597" y="3120"/>
                    <a:pt x="9597" y="2763"/>
                  </a:cubicBezTo>
                  <a:cubicBezTo>
                    <a:pt x="9597" y="2358"/>
                    <a:pt x="9276" y="2049"/>
                    <a:pt x="8883" y="2049"/>
                  </a:cubicBezTo>
                  <a:cubicBezTo>
                    <a:pt x="8502" y="2049"/>
                    <a:pt x="8168" y="2382"/>
                    <a:pt x="8168" y="2763"/>
                  </a:cubicBezTo>
                  <a:lnTo>
                    <a:pt x="8168" y="2858"/>
                  </a:lnTo>
                  <a:lnTo>
                    <a:pt x="6597" y="4204"/>
                  </a:lnTo>
                  <a:lnTo>
                    <a:pt x="3989" y="1334"/>
                  </a:lnTo>
                  <a:cubicBezTo>
                    <a:pt x="4144" y="1192"/>
                    <a:pt x="4216" y="989"/>
                    <a:pt x="4216" y="787"/>
                  </a:cubicBezTo>
                  <a:cubicBezTo>
                    <a:pt x="4216" y="358"/>
                    <a:pt x="3858" y="1"/>
                    <a:pt x="3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9" name="Google Shape;15229;p59"/>
            <p:cNvSpPr/>
            <p:nvPr/>
          </p:nvSpPr>
          <p:spPr>
            <a:xfrm>
              <a:off x="8183643" y="3885593"/>
              <a:ext cx="45410" cy="45410"/>
            </a:xfrm>
            <a:custGeom>
              <a:rect b="b" l="l" r="r" t="t"/>
              <a:pathLst>
                <a:path extrusionOk="0" h="1430" w="1430">
                  <a:moveTo>
                    <a:pt x="703" y="358"/>
                  </a:moveTo>
                  <a:cubicBezTo>
                    <a:pt x="894" y="358"/>
                    <a:pt x="1060" y="524"/>
                    <a:pt x="1060" y="715"/>
                  </a:cubicBezTo>
                  <a:cubicBezTo>
                    <a:pt x="1060" y="905"/>
                    <a:pt x="894" y="1072"/>
                    <a:pt x="703" y="1072"/>
                  </a:cubicBezTo>
                  <a:cubicBezTo>
                    <a:pt x="501" y="1072"/>
                    <a:pt x="346" y="905"/>
                    <a:pt x="346" y="715"/>
                  </a:cubicBezTo>
                  <a:cubicBezTo>
                    <a:pt x="346" y="524"/>
                    <a:pt x="501" y="358"/>
                    <a:pt x="703" y="358"/>
                  </a:cubicBezTo>
                  <a:close/>
                  <a:moveTo>
                    <a:pt x="715" y="1"/>
                  </a:moveTo>
                  <a:cubicBezTo>
                    <a:pt x="310" y="1"/>
                    <a:pt x="1" y="334"/>
                    <a:pt x="1" y="715"/>
                  </a:cubicBezTo>
                  <a:cubicBezTo>
                    <a:pt x="1" y="1120"/>
                    <a:pt x="322" y="1429"/>
                    <a:pt x="715" y="1429"/>
                  </a:cubicBezTo>
                  <a:cubicBezTo>
                    <a:pt x="1096" y="1429"/>
                    <a:pt x="1430" y="1108"/>
                    <a:pt x="1430" y="715"/>
                  </a:cubicBezTo>
                  <a:cubicBezTo>
                    <a:pt x="1430" y="310"/>
                    <a:pt x="1096"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230" name="Google Shape;15230;p59"/>
          <p:cNvSpPr/>
          <p:nvPr/>
        </p:nvSpPr>
        <p:spPr>
          <a:xfrm>
            <a:off x="847662" y="3694364"/>
            <a:ext cx="355434" cy="326981"/>
          </a:xfrm>
          <a:custGeom>
            <a:rect b="b" l="l" r="r" t="t"/>
            <a:pathLst>
              <a:path extrusionOk="0" h="10297" w="11193">
                <a:moveTo>
                  <a:pt x="6014" y="2129"/>
                </a:moveTo>
                <a:lnTo>
                  <a:pt x="6014" y="3034"/>
                </a:lnTo>
                <a:lnTo>
                  <a:pt x="5097" y="3034"/>
                </a:lnTo>
                <a:lnTo>
                  <a:pt x="5097" y="2129"/>
                </a:lnTo>
                <a:close/>
                <a:moveTo>
                  <a:pt x="8704" y="347"/>
                </a:moveTo>
                <a:cubicBezTo>
                  <a:pt x="8745" y="347"/>
                  <a:pt x="8785" y="350"/>
                  <a:pt x="8824" y="355"/>
                </a:cubicBezTo>
                <a:cubicBezTo>
                  <a:pt x="9133" y="403"/>
                  <a:pt x="9371" y="617"/>
                  <a:pt x="9550" y="1058"/>
                </a:cubicBezTo>
                <a:cubicBezTo>
                  <a:pt x="9824" y="1689"/>
                  <a:pt x="9847" y="2201"/>
                  <a:pt x="9645" y="2558"/>
                </a:cubicBezTo>
                <a:cubicBezTo>
                  <a:pt x="9419" y="2939"/>
                  <a:pt x="8966" y="3034"/>
                  <a:pt x="8907" y="3046"/>
                </a:cubicBezTo>
                <a:lnTo>
                  <a:pt x="6335" y="3046"/>
                </a:lnTo>
                <a:lnTo>
                  <a:pt x="6335" y="2034"/>
                </a:lnTo>
                <a:cubicBezTo>
                  <a:pt x="6442" y="1903"/>
                  <a:pt x="6764" y="1498"/>
                  <a:pt x="7204" y="1141"/>
                </a:cubicBezTo>
                <a:cubicBezTo>
                  <a:pt x="7798" y="612"/>
                  <a:pt x="8304" y="347"/>
                  <a:pt x="8704" y="347"/>
                </a:cubicBezTo>
                <a:close/>
                <a:moveTo>
                  <a:pt x="4585" y="3356"/>
                </a:moveTo>
                <a:lnTo>
                  <a:pt x="4585" y="4653"/>
                </a:lnTo>
                <a:lnTo>
                  <a:pt x="299" y="4653"/>
                </a:lnTo>
                <a:lnTo>
                  <a:pt x="299" y="3356"/>
                </a:lnTo>
                <a:close/>
                <a:moveTo>
                  <a:pt x="6204" y="3356"/>
                </a:moveTo>
                <a:lnTo>
                  <a:pt x="6204" y="9987"/>
                </a:lnTo>
                <a:lnTo>
                  <a:pt x="4906" y="9987"/>
                </a:lnTo>
                <a:lnTo>
                  <a:pt x="4906" y="3356"/>
                </a:lnTo>
                <a:close/>
                <a:moveTo>
                  <a:pt x="10812" y="3356"/>
                </a:moveTo>
                <a:lnTo>
                  <a:pt x="10812" y="4653"/>
                </a:lnTo>
                <a:lnTo>
                  <a:pt x="9074" y="4653"/>
                </a:lnTo>
                <a:cubicBezTo>
                  <a:pt x="8990" y="4653"/>
                  <a:pt x="8907" y="4725"/>
                  <a:pt x="8907" y="4820"/>
                </a:cubicBezTo>
                <a:cubicBezTo>
                  <a:pt x="8907" y="4903"/>
                  <a:pt x="8990" y="4987"/>
                  <a:pt x="9074" y="4987"/>
                </a:cubicBezTo>
                <a:lnTo>
                  <a:pt x="10002" y="4987"/>
                </a:lnTo>
                <a:lnTo>
                  <a:pt x="10002" y="9594"/>
                </a:lnTo>
                <a:cubicBezTo>
                  <a:pt x="10002" y="9809"/>
                  <a:pt x="9824" y="9987"/>
                  <a:pt x="9609" y="9987"/>
                </a:cubicBezTo>
                <a:lnTo>
                  <a:pt x="6526" y="9987"/>
                </a:lnTo>
                <a:lnTo>
                  <a:pt x="6526" y="4987"/>
                </a:lnTo>
                <a:lnTo>
                  <a:pt x="8419" y="4987"/>
                </a:lnTo>
                <a:cubicBezTo>
                  <a:pt x="8514" y="4987"/>
                  <a:pt x="8585" y="4903"/>
                  <a:pt x="8585" y="4820"/>
                </a:cubicBezTo>
                <a:cubicBezTo>
                  <a:pt x="8585" y="4725"/>
                  <a:pt x="8514" y="4653"/>
                  <a:pt x="8419" y="4653"/>
                </a:cubicBezTo>
                <a:lnTo>
                  <a:pt x="6526" y="4653"/>
                </a:lnTo>
                <a:lnTo>
                  <a:pt x="6526" y="3356"/>
                </a:lnTo>
                <a:close/>
                <a:moveTo>
                  <a:pt x="2416" y="1"/>
                </a:moveTo>
                <a:cubicBezTo>
                  <a:pt x="2282" y="1"/>
                  <a:pt x="2156" y="24"/>
                  <a:pt x="2037" y="69"/>
                </a:cubicBezTo>
                <a:cubicBezTo>
                  <a:pt x="1727" y="188"/>
                  <a:pt x="1465" y="474"/>
                  <a:pt x="1287" y="903"/>
                </a:cubicBezTo>
                <a:cubicBezTo>
                  <a:pt x="977" y="1653"/>
                  <a:pt x="965" y="2248"/>
                  <a:pt x="1215" y="2689"/>
                </a:cubicBezTo>
                <a:cubicBezTo>
                  <a:pt x="1287" y="2820"/>
                  <a:pt x="1382" y="2927"/>
                  <a:pt x="1489" y="3022"/>
                </a:cubicBezTo>
                <a:lnTo>
                  <a:pt x="156" y="3022"/>
                </a:lnTo>
                <a:cubicBezTo>
                  <a:pt x="72" y="3022"/>
                  <a:pt x="1" y="3094"/>
                  <a:pt x="1" y="3177"/>
                </a:cubicBezTo>
                <a:lnTo>
                  <a:pt x="1" y="4808"/>
                </a:lnTo>
                <a:cubicBezTo>
                  <a:pt x="1" y="4891"/>
                  <a:pt x="72" y="4963"/>
                  <a:pt x="156" y="4963"/>
                </a:cubicBezTo>
                <a:lnTo>
                  <a:pt x="834" y="4963"/>
                </a:lnTo>
                <a:lnTo>
                  <a:pt x="834" y="9583"/>
                </a:lnTo>
                <a:cubicBezTo>
                  <a:pt x="834" y="9964"/>
                  <a:pt x="1156" y="10297"/>
                  <a:pt x="1549" y="10297"/>
                </a:cubicBezTo>
                <a:lnTo>
                  <a:pt x="2656" y="10297"/>
                </a:lnTo>
                <a:cubicBezTo>
                  <a:pt x="2751" y="10297"/>
                  <a:pt x="2823" y="10225"/>
                  <a:pt x="2823" y="10130"/>
                </a:cubicBezTo>
                <a:cubicBezTo>
                  <a:pt x="2823" y="10047"/>
                  <a:pt x="2751" y="9964"/>
                  <a:pt x="2656" y="9964"/>
                </a:cubicBezTo>
                <a:lnTo>
                  <a:pt x="1549" y="9964"/>
                </a:lnTo>
                <a:cubicBezTo>
                  <a:pt x="1334" y="9964"/>
                  <a:pt x="1156" y="9785"/>
                  <a:pt x="1156" y="9583"/>
                </a:cubicBezTo>
                <a:lnTo>
                  <a:pt x="1156" y="4963"/>
                </a:lnTo>
                <a:lnTo>
                  <a:pt x="4609" y="4963"/>
                </a:lnTo>
                <a:lnTo>
                  <a:pt x="4609" y="9964"/>
                </a:lnTo>
                <a:lnTo>
                  <a:pt x="3311" y="9964"/>
                </a:lnTo>
                <a:cubicBezTo>
                  <a:pt x="3228" y="9964"/>
                  <a:pt x="3156" y="10047"/>
                  <a:pt x="3156" y="10130"/>
                </a:cubicBezTo>
                <a:cubicBezTo>
                  <a:pt x="3156" y="10225"/>
                  <a:pt x="3228" y="10297"/>
                  <a:pt x="3311" y="10297"/>
                </a:cubicBezTo>
                <a:lnTo>
                  <a:pt x="9645" y="10297"/>
                </a:lnTo>
                <a:cubicBezTo>
                  <a:pt x="10026" y="10297"/>
                  <a:pt x="10359" y="9964"/>
                  <a:pt x="10359" y="9583"/>
                </a:cubicBezTo>
                <a:lnTo>
                  <a:pt x="10359" y="4963"/>
                </a:lnTo>
                <a:lnTo>
                  <a:pt x="11026" y="4963"/>
                </a:lnTo>
                <a:cubicBezTo>
                  <a:pt x="11110" y="4963"/>
                  <a:pt x="11193" y="4891"/>
                  <a:pt x="11193" y="4808"/>
                </a:cubicBezTo>
                <a:lnTo>
                  <a:pt x="11193" y="3177"/>
                </a:lnTo>
                <a:cubicBezTo>
                  <a:pt x="11145" y="3106"/>
                  <a:pt x="11074" y="3034"/>
                  <a:pt x="10979" y="3034"/>
                </a:cubicBezTo>
                <a:lnTo>
                  <a:pt x="9657" y="3034"/>
                </a:lnTo>
                <a:cubicBezTo>
                  <a:pt x="9752" y="2939"/>
                  <a:pt x="9847" y="2844"/>
                  <a:pt x="9919" y="2701"/>
                </a:cubicBezTo>
                <a:cubicBezTo>
                  <a:pt x="10181" y="2260"/>
                  <a:pt x="10157" y="1641"/>
                  <a:pt x="9847" y="915"/>
                </a:cubicBezTo>
                <a:cubicBezTo>
                  <a:pt x="9621" y="379"/>
                  <a:pt x="9300" y="81"/>
                  <a:pt x="8871" y="22"/>
                </a:cubicBezTo>
                <a:cubicBezTo>
                  <a:pt x="8824" y="16"/>
                  <a:pt x="8776" y="13"/>
                  <a:pt x="8728" y="13"/>
                </a:cubicBezTo>
                <a:cubicBezTo>
                  <a:pt x="7648" y="13"/>
                  <a:pt x="6371" y="1489"/>
                  <a:pt x="6097" y="1808"/>
                </a:cubicBezTo>
                <a:lnTo>
                  <a:pt x="5025" y="1808"/>
                </a:lnTo>
                <a:cubicBezTo>
                  <a:pt x="4859" y="1617"/>
                  <a:pt x="4359" y="1022"/>
                  <a:pt x="3751" y="581"/>
                </a:cubicBezTo>
                <a:cubicBezTo>
                  <a:pt x="3715" y="556"/>
                  <a:pt x="3677" y="543"/>
                  <a:pt x="3642" y="543"/>
                </a:cubicBezTo>
                <a:cubicBezTo>
                  <a:pt x="3595" y="543"/>
                  <a:pt x="3552" y="565"/>
                  <a:pt x="3525" y="605"/>
                </a:cubicBezTo>
                <a:cubicBezTo>
                  <a:pt x="3466" y="677"/>
                  <a:pt x="3478" y="784"/>
                  <a:pt x="3549" y="831"/>
                </a:cubicBezTo>
                <a:cubicBezTo>
                  <a:pt x="4144" y="1260"/>
                  <a:pt x="4656" y="1855"/>
                  <a:pt x="4787" y="2022"/>
                </a:cubicBezTo>
                <a:lnTo>
                  <a:pt x="4787" y="3034"/>
                </a:lnTo>
                <a:lnTo>
                  <a:pt x="2216" y="3034"/>
                </a:lnTo>
                <a:cubicBezTo>
                  <a:pt x="2144" y="3022"/>
                  <a:pt x="1692" y="2927"/>
                  <a:pt x="1489" y="2546"/>
                </a:cubicBezTo>
                <a:cubicBezTo>
                  <a:pt x="1275" y="2189"/>
                  <a:pt x="1323" y="1677"/>
                  <a:pt x="1573" y="1034"/>
                </a:cubicBezTo>
                <a:cubicBezTo>
                  <a:pt x="1727" y="700"/>
                  <a:pt x="1906" y="474"/>
                  <a:pt x="2144" y="379"/>
                </a:cubicBezTo>
                <a:cubicBezTo>
                  <a:pt x="2224" y="348"/>
                  <a:pt x="2314" y="332"/>
                  <a:pt x="2413" y="332"/>
                </a:cubicBezTo>
                <a:cubicBezTo>
                  <a:pt x="2578" y="332"/>
                  <a:pt x="2769" y="377"/>
                  <a:pt x="2978" y="474"/>
                </a:cubicBezTo>
                <a:cubicBezTo>
                  <a:pt x="3001" y="488"/>
                  <a:pt x="3025" y="493"/>
                  <a:pt x="3049" y="493"/>
                </a:cubicBezTo>
                <a:cubicBezTo>
                  <a:pt x="3109" y="493"/>
                  <a:pt x="3166" y="454"/>
                  <a:pt x="3192" y="403"/>
                </a:cubicBezTo>
                <a:cubicBezTo>
                  <a:pt x="3239" y="308"/>
                  <a:pt x="3192" y="224"/>
                  <a:pt x="3120" y="177"/>
                </a:cubicBezTo>
                <a:cubicBezTo>
                  <a:pt x="2864" y="59"/>
                  <a:pt x="2630" y="1"/>
                  <a:pt x="24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231" name="Google Shape;15231;p59"/>
          <p:cNvGrpSpPr/>
          <p:nvPr/>
        </p:nvGrpSpPr>
        <p:grpSpPr>
          <a:xfrm>
            <a:off x="1389085" y="3680964"/>
            <a:ext cx="357720" cy="355148"/>
            <a:chOff x="1408777" y="3680964"/>
            <a:chExt cx="357720" cy="355148"/>
          </a:xfrm>
        </p:grpSpPr>
        <p:sp>
          <p:nvSpPr>
            <p:cNvPr id="15232" name="Google Shape;15232;p59"/>
            <p:cNvSpPr/>
            <p:nvPr/>
          </p:nvSpPr>
          <p:spPr>
            <a:xfrm>
              <a:off x="1510488" y="3814144"/>
              <a:ext cx="37852" cy="49188"/>
            </a:xfrm>
            <a:custGeom>
              <a:rect b="b" l="l" r="r" t="t"/>
              <a:pathLst>
                <a:path extrusionOk="0" h="1549" w="1192">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41"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63" y="262"/>
                    <a:pt x="763" y="167"/>
                  </a:cubicBezTo>
                  <a:cubicBezTo>
                    <a:pt x="763" y="84"/>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3" name="Google Shape;15233;p59"/>
            <p:cNvSpPr/>
            <p:nvPr/>
          </p:nvSpPr>
          <p:spPr>
            <a:xfrm>
              <a:off x="1627315" y="3814144"/>
              <a:ext cx="37852" cy="49188"/>
            </a:xfrm>
            <a:custGeom>
              <a:rect b="b" l="l" r="r" t="t"/>
              <a:pathLst>
                <a:path extrusionOk="0" h="1549" w="1192">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29"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51" y="262"/>
                    <a:pt x="751" y="167"/>
                  </a:cubicBezTo>
                  <a:cubicBezTo>
                    <a:pt x="751" y="84"/>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4" name="Google Shape;15234;p59"/>
            <p:cNvSpPr/>
            <p:nvPr/>
          </p:nvSpPr>
          <p:spPr>
            <a:xfrm>
              <a:off x="1525604" y="3908806"/>
              <a:ext cx="123305" cy="33152"/>
            </a:xfrm>
            <a:custGeom>
              <a:rect b="b" l="l" r="r" t="t"/>
              <a:pathLst>
                <a:path extrusionOk="0" h="1044" w="3883">
                  <a:moveTo>
                    <a:pt x="3714" y="0"/>
                  </a:moveTo>
                  <a:cubicBezTo>
                    <a:pt x="3669" y="0"/>
                    <a:pt x="3622" y="18"/>
                    <a:pt x="3585" y="55"/>
                  </a:cubicBezTo>
                  <a:cubicBezTo>
                    <a:pt x="3215" y="460"/>
                    <a:pt x="2596" y="710"/>
                    <a:pt x="1953" y="710"/>
                  </a:cubicBezTo>
                  <a:cubicBezTo>
                    <a:pt x="1299" y="710"/>
                    <a:pt x="679" y="472"/>
                    <a:pt x="310" y="55"/>
                  </a:cubicBezTo>
                  <a:cubicBezTo>
                    <a:pt x="278" y="23"/>
                    <a:pt x="231" y="4"/>
                    <a:pt x="183" y="4"/>
                  </a:cubicBezTo>
                  <a:cubicBezTo>
                    <a:pt x="144" y="4"/>
                    <a:pt x="104" y="17"/>
                    <a:pt x="72" y="43"/>
                  </a:cubicBezTo>
                  <a:cubicBezTo>
                    <a:pt x="13" y="103"/>
                    <a:pt x="1" y="210"/>
                    <a:pt x="60" y="282"/>
                  </a:cubicBezTo>
                  <a:cubicBezTo>
                    <a:pt x="489" y="758"/>
                    <a:pt x="1191" y="1044"/>
                    <a:pt x="1930" y="1044"/>
                  </a:cubicBezTo>
                  <a:cubicBezTo>
                    <a:pt x="2680" y="1044"/>
                    <a:pt x="3370" y="758"/>
                    <a:pt x="3811" y="282"/>
                  </a:cubicBezTo>
                  <a:cubicBezTo>
                    <a:pt x="3882" y="210"/>
                    <a:pt x="3882" y="103"/>
                    <a:pt x="3823" y="43"/>
                  </a:cubicBezTo>
                  <a:cubicBezTo>
                    <a:pt x="3794" y="15"/>
                    <a:pt x="3755" y="0"/>
                    <a:pt x="37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5" name="Google Shape;15235;p59"/>
            <p:cNvSpPr/>
            <p:nvPr/>
          </p:nvSpPr>
          <p:spPr>
            <a:xfrm>
              <a:off x="1408777" y="3680964"/>
              <a:ext cx="298338" cy="296528"/>
            </a:xfrm>
            <a:custGeom>
              <a:rect b="b" l="l" r="r" t="t"/>
              <a:pathLst>
                <a:path extrusionOk="0" h="9338" w="9395">
                  <a:moveTo>
                    <a:pt x="5655" y="0"/>
                  </a:moveTo>
                  <a:cubicBezTo>
                    <a:pt x="5592" y="0"/>
                    <a:pt x="5529" y="1"/>
                    <a:pt x="5466" y="3"/>
                  </a:cubicBezTo>
                  <a:cubicBezTo>
                    <a:pt x="4037" y="51"/>
                    <a:pt x="2692" y="622"/>
                    <a:pt x="1680" y="1634"/>
                  </a:cubicBezTo>
                  <a:cubicBezTo>
                    <a:pt x="667" y="2646"/>
                    <a:pt x="96" y="3992"/>
                    <a:pt x="48" y="5421"/>
                  </a:cubicBezTo>
                  <a:cubicBezTo>
                    <a:pt x="1" y="6849"/>
                    <a:pt x="489" y="8219"/>
                    <a:pt x="1429" y="9278"/>
                  </a:cubicBezTo>
                  <a:cubicBezTo>
                    <a:pt x="1465"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54" y="325"/>
                  </a:cubicBezTo>
                  <a:cubicBezTo>
                    <a:pt x="5500" y="323"/>
                    <a:pt x="5547" y="323"/>
                    <a:pt x="5594" y="323"/>
                  </a:cubicBezTo>
                  <a:cubicBezTo>
                    <a:pt x="6878" y="323"/>
                    <a:pt x="8120" y="796"/>
                    <a:pt x="9085" y="1634"/>
                  </a:cubicBezTo>
                  <a:cubicBezTo>
                    <a:pt x="9119" y="1663"/>
                    <a:pt x="9162" y="1678"/>
                    <a:pt x="9203" y="1678"/>
                  </a:cubicBezTo>
                  <a:cubicBezTo>
                    <a:pt x="9248" y="1678"/>
                    <a:pt x="9292" y="1660"/>
                    <a:pt x="9323" y="1623"/>
                  </a:cubicBezTo>
                  <a:cubicBezTo>
                    <a:pt x="9395" y="1551"/>
                    <a:pt x="9395" y="1444"/>
                    <a:pt x="9323" y="1384"/>
                  </a:cubicBezTo>
                  <a:cubicBezTo>
                    <a:pt x="8300" y="486"/>
                    <a:pt x="7004" y="0"/>
                    <a:pt x="5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6" name="Google Shape;15236;p59"/>
            <p:cNvSpPr/>
            <p:nvPr/>
          </p:nvSpPr>
          <p:spPr>
            <a:xfrm>
              <a:off x="1468508" y="3739075"/>
              <a:ext cx="297989" cy="297036"/>
            </a:xfrm>
            <a:custGeom>
              <a:rect b="b" l="l" r="r" t="t"/>
              <a:pathLst>
                <a:path extrusionOk="0" h="9354" w="9384">
                  <a:moveTo>
                    <a:pt x="7834" y="1"/>
                  </a:moveTo>
                  <a:cubicBezTo>
                    <a:pt x="7795" y="1"/>
                    <a:pt x="7754" y="15"/>
                    <a:pt x="7716" y="43"/>
                  </a:cubicBezTo>
                  <a:cubicBezTo>
                    <a:pt x="7645" y="102"/>
                    <a:pt x="7645" y="209"/>
                    <a:pt x="7704" y="281"/>
                  </a:cubicBezTo>
                  <a:cubicBezTo>
                    <a:pt x="8585" y="1281"/>
                    <a:pt x="9062" y="2579"/>
                    <a:pt x="9014" y="3912"/>
                  </a:cubicBezTo>
                  <a:cubicBezTo>
                    <a:pt x="8966" y="5257"/>
                    <a:pt x="8431" y="6520"/>
                    <a:pt x="7478" y="7472"/>
                  </a:cubicBezTo>
                  <a:cubicBezTo>
                    <a:pt x="6526" y="8425"/>
                    <a:pt x="5263" y="8972"/>
                    <a:pt x="3918" y="9008"/>
                  </a:cubicBezTo>
                  <a:cubicBezTo>
                    <a:pt x="3870" y="9009"/>
                    <a:pt x="3823" y="9010"/>
                    <a:pt x="3775" y="9010"/>
                  </a:cubicBezTo>
                  <a:cubicBezTo>
                    <a:pt x="2492" y="9010"/>
                    <a:pt x="1251" y="8548"/>
                    <a:pt x="299" y="7698"/>
                  </a:cubicBezTo>
                  <a:cubicBezTo>
                    <a:pt x="259" y="7670"/>
                    <a:pt x="216" y="7655"/>
                    <a:pt x="175" y="7655"/>
                  </a:cubicBezTo>
                  <a:cubicBezTo>
                    <a:pt x="130" y="7655"/>
                    <a:pt x="86" y="7673"/>
                    <a:pt x="49" y="7710"/>
                  </a:cubicBezTo>
                  <a:cubicBezTo>
                    <a:pt x="1" y="7782"/>
                    <a:pt x="1" y="7889"/>
                    <a:pt x="72" y="7948"/>
                  </a:cubicBezTo>
                  <a:cubicBezTo>
                    <a:pt x="1096" y="8853"/>
                    <a:pt x="2394" y="9353"/>
                    <a:pt x="3763" y="9353"/>
                  </a:cubicBezTo>
                  <a:lnTo>
                    <a:pt x="3930" y="9353"/>
                  </a:lnTo>
                  <a:cubicBezTo>
                    <a:pt x="5359" y="9306"/>
                    <a:pt x="6692" y="8722"/>
                    <a:pt x="7704" y="7710"/>
                  </a:cubicBezTo>
                  <a:cubicBezTo>
                    <a:pt x="8716" y="6698"/>
                    <a:pt x="9300" y="5365"/>
                    <a:pt x="9347" y="3936"/>
                  </a:cubicBezTo>
                  <a:cubicBezTo>
                    <a:pt x="9383" y="2507"/>
                    <a:pt x="8895" y="1126"/>
                    <a:pt x="7954" y="66"/>
                  </a:cubicBezTo>
                  <a:cubicBezTo>
                    <a:pt x="7922" y="21"/>
                    <a:pt x="7879" y="1"/>
                    <a:pt x="7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37" name="Google Shape;15237;p59"/>
          <p:cNvGrpSpPr/>
          <p:nvPr/>
        </p:nvGrpSpPr>
        <p:grpSpPr>
          <a:xfrm>
            <a:off x="1933144" y="3680964"/>
            <a:ext cx="357720" cy="355148"/>
            <a:chOff x="1952836" y="3680964"/>
            <a:chExt cx="357720" cy="355148"/>
          </a:xfrm>
        </p:grpSpPr>
        <p:sp>
          <p:nvSpPr>
            <p:cNvPr id="15238" name="Google Shape;15238;p59"/>
            <p:cNvSpPr/>
            <p:nvPr/>
          </p:nvSpPr>
          <p:spPr>
            <a:xfrm>
              <a:off x="2054166" y="3814144"/>
              <a:ext cx="38233" cy="49188"/>
            </a:xfrm>
            <a:custGeom>
              <a:rect b="b" l="l" r="r" t="t"/>
              <a:pathLst>
                <a:path extrusionOk="0" h="1549" w="1204">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203"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9" name="Google Shape;15239;p59"/>
            <p:cNvSpPr/>
            <p:nvPr/>
          </p:nvSpPr>
          <p:spPr>
            <a:xfrm>
              <a:off x="2170992" y="3814144"/>
              <a:ext cx="37852" cy="49188"/>
            </a:xfrm>
            <a:custGeom>
              <a:rect b="b" l="l" r="r" t="t"/>
              <a:pathLst>
                <a:path extrusionOk="0" h="1549" w="1192">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191"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0" name="Google Shape;15240;p59"/>
            <p:cNvSpPr/>
            <p:nvPr/>
          </p:nvSpPr>
          <p:spPr>
            <a:xfrm>
              <a:off x="2070043" y="3908647"/>
              <a:ext cx="122924" cy="33311"/>
            </a:xfrm>
            <a:custGeom>
              <a:rect b="b" l="l" r="r" t="t"/>
              <a:pathLst>
                <a:path extrusionOk="0" h="1049" w="3871">
                  <a:moveTo>
                    <a:pt x="1930" y="1"/>
                  </a:moveTo>
                  <a:cubicBezTo>
                    <a:pt x="1191" y="1"/>
                    <a:pt x="489" y="287"/>
                    <a:pt x="60" y="763"/>
                  </a:cubicBezTo>
                  <a:cubicBezTo>
                    <a:pt x="1" y="822"/>
                    <a:pt x="1" y="930"/>
                    <a:pt x="72" y="1001"/>
                  </a:cubicBezTo>
                  <a:cubicBezTo>
                    <a:pt x="101" y="1029"/>
                    <a:pt x="140" y="1044"/>
                    <a:pt x="181" y="1044"/>
                  </a:cubicBezTo>
                  <a:cubicBezTo>
                    <a:pt x="226" y="1044"/>
                    <a:pt x="273" y="1026"/>
                    <a:pt x="310" y="989"/>
                  </a:cubicBezTo>
                  <a:cubicBezTo>
                    <a:pt x="679" y="584"/>
                    <a:pt x="1299" y="334"/>
                    <a:pt x="1953" y="334"/>
                  </a:cubicBezTo>
                  <a:cubicBezTo>
                    <a:pt x="2596" y="334"/>
                    <a:pt x="3215" y="572"/>
                    <a:pt x="3585" y="989"/>
                  </a:cubicBezTo>
                  <a:cubicBezTo>
                    <a:pt x="3620" y="1013"/>
                    <a:pt x="3656" y="1049"/>
                    <a:pt x="3704" y="1049"/>
                  </a:cubicBezTo>
                  <a:cubicBezTo>
                    <a:pt x="3751" y="1049"/>
                    <a:pt x="3775" y="1037"/>
                    <a:pt x="3811" y="1001"/>
                  </a:cubicBezTo>
                  <a:cubicBezTo>
                    <a:pt x="3870" y="930"/>
                    <a:pt x="3870" y="822"/>
                    <a:pt x="3811" y="763"/>
                  </a:cubicBezTo>
                  <a:cubicBezTo>
                    <a:pt x="3382" y="287"/>
                    <a:pt x="2680" y="1"/>
                    <a:pt x="1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1" name="Google Shape;15241;p59"/>
            <p:cNvSpPr/>
            <p:nvPr/>
          </p:nvSpPr>
          <p:spPr>
            <a:xfrm>
              <a:off x="1952836" y="3680964"/>
              <a:ext cx="298338" cy="296528"/>
            </a:xfrm>
            <a:custGeom>
              <a:rect b="b" l="l" r="r" t="t"/>
              <a:pathLst>
                <a:path extrusionOk="0" h="9338" w="9395">
                  <a:moveTo>
                    <a:pt x="5654" y="0"/>
                  </a:moveTo>
                  <a:cubicBezTo>
                    <a:pt x="5591" y="0"/>
                    <a:pt x="5528" y="1"/>
                    <a:pt x="5466" y="3"/>
                  </a:cubicBezTo>
                  <a:cubicBezTo>
                    <a:pt x="4037" y="51"/>
                    <a:pt x="2692" y="622"/>
                    <a:pt x="1680" y="1634"/>
                  </a:cubicBezTo>
                  <a:cubicBezTo>
                    <a:pt x="668" y="2646"/>
                    <a:pt x="84" y="3992"/>
                    <a:pt x="48" y="5421"/>
                  </a:cubicBezTo>
                  <a:cubicBezTo>
                    <a:pt x="1" y="6849"/>
                    <a:pt x="489" y="8219"/>
                    <a:pt x="1430" y="9278"/>
                  </a:cubicBezTo>
                  <a:cubicBezTo>
                    <a:pt x="1453"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42" y="325"/>
                  </a:cubicBezTo>
                  <a:cubicBezTo>
                    <a:pt x="5489" y="323"/>
                    <a:pt x="5536" y="323"/>
                    <a:pt x="5583" y="323"/>
                  </a:cubicBezTo>
                  <a:cubicBezTo>
                    <a:pt x="6878" y="323"/>
                    <a:pt x="8120" y="796"/>
                    <a:pt x="9073" y="1634"/>
                  </a:cubicBezTo>
                  <a:cubicBezTo>
                    <a:pt x="9113" y="1663"/>
                    <a:pt x="9156" y="1678"/>
                    <a:pt x="9196" y="1678"/>
                  </a:cubicBezTo>
                  <a:cubicBezTo>
                    <a:pt x="9239" y="1678"/>
                    <a:pt x="9280" y="1660"/>
                    <a:pt x="9312" y="1623"/>
                  </a:cubicBezTo>
                  <a:cubicBezTo>
                    <a:pt x="9395" y="1551"/>
                    <a:pt x="9395" y="1444"/>
                    <a:pt x="9312" y="1384"/>
                  </a:cubicBezTo>
                  <a:cubicBezTo>
                    <a:pt x="8288" y="486"/>
                    <a:pt x="6992" y="0"/>
                    <a:pt x="56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2" name="Google Shape;15242;p59"/>
            <p:cNvSpPr/>
            <p:nvPr/>
          </p:nvSpPr>
          <p:spPr>
            <a:xfrm>
              <a:off x="2012217" y="3739075"/>
              <a:ext cx="298338" cy="297036"/>
            </a:xfrm>
            <a:custGeom>
              <a:rect b="b" l="l" r="r" t="t"/>
              <a:pathLst>
                <a:path extrusionOk="0" h="9354" w="9395">
                  <a:moveTo>
                    <a:pt x="7840" y="1"/>
                  </a:moveTo>
                  <a:cubicBezTo>
                    <a:pt x="7800" y="1"/>
                    <a:pt x="7760" y="15"/>
                    <a:pt x="7727" y="43"/>
                  </a:cubicBezTo>
                  <a:cubicBezTo>
                    <a:pt x="7656" y="102"/>
                    <a:pt x="7656" y="209"/>
                    <a:pt x="7715" y="281"/>
                  </a:cubicBezTo>
                  <a:cubicBezTo>
                    <a:pt x="8585" y="1281"/>
                    <a:pt x="9073" y="2579"/>
                    <a:pt x="9025" y="3912"/>
                  </a:cubicBezTo>
                  <a:cubicBezTo>
                    <a:pt x="8977" y="5257"/>
                    <a:pt x="8442" y="6520"/>
                    <a:pt x="7489" y="7472"/>
                  </a:cubicBezTo>
                  <a:cubicBezTo>
                    <a:pt x="6537" y="8425"/>
                    <a:pt x="5275" y="8972"/>
                    <a:pt x="3929" y="9008"/>
                  </a:cubicBezTo>
                  <a:cubicBezTo>
                    <a:pt x="3881" y="9009"/>
                    <a:pt x="3834" y="9010"/>
                    <a:pt x="3786" y="9010"/>
                  </a:cubicBezTo>
                  <a:cubicBezTo>
                    <a:pt x="2503" y="9010"/>
                    <a:pt x="1262" y="8548"/>
                    <a:pt x="298" y="7698"/>
                  </a:cubicBezTo>
                  <a:cubicBezTo>
                    <a:pt x="264" y="7670"/>
                    <a:pt x="221" y="7655"/>
                    <a:pt x="180" y="7655"/>
                  </a:cubicBezTo>
                  <a:cubicBezTo>
                    <a:pt x="135" y="7655"/>
                    <a:pt x="91" y="7673"/>
                    <a:pt x="60" y="7710"/>
                  </a:cubicBezTo>
                  <a:cubicBezTo>
                    <a:pt x="0" y="7782"/>
                    <a:pt x="0" y="7889"/>
                    <a:pt x="83" y="7948"/>
                  </a:cubicBezTo>
                  <a:cubicBezTo>
                    <a:pt x="1107" y="8853"/>
                    <a:pt x="2405" y="9353"/>
                    <a:pt x="3774" y="9353"/>
                  </a:cubicBezTo>
                  <a:lnTo>
                    <a:pt x="3929" y="9353"/>
                  </a:lnTo>
                  <a:cubicBezTo>
                    <a:pt x="5358" y="9306"/>
                    <a:pt x="6703" y="8722"/>
                    <a:pt x="7715" y="7710"/>
                  </a:cubicBezTo>
                  <a:cubicBezTo>
                    <a:pt x="8727" y="6698"/>
                    <a:pt x="9311" y="5365"/>
                    <a:pt x="9347" y="3936"/>
                  </a:cubicBezTo>
                  <a:cubicBezTo>
                    <a:pt x="9394" y="2507"/>
                    <a:pt x="8906" y="1126"/>
                    <a:pt x="7965" y="66"/>
                  </a:cubicBezTo>
                  <a:cubicBezTo>
                    <a:pt x="7933" y="21"/>
                    <a:pt x="7887" y="1"/>
                    <a:pt x="78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43" name="Google Shape;15243;p59"/>
          <p:cNvGrpSpPr/>
          <p:nvPr/>
        </p:nvGrpSpPr>
        <p:grpSpPr>
          <a:xfrm>
            <a:off x="2477202" y="3680964"/>
            <a:ext cx="357720" cy="355148"/>
            <a:chOff x="2496894" y="3680964"/>
            <a:chExt cx="357720" cy="355148"/>
          </a:xfrm>
        </p:grpSpPr>
        <p:sp>
          <p:nvSpPr>
            <p:cNvPr id="15244" name="Google Shape;15244;p59"/>
            <p:cNvSpPr/>
            <p:nvPr/>
          </p:nvSpPr>
          <p:spPr>
            <a:xfrm>
              <a:off x="2598224" y="3786549"/>
              <a:ext cx="37852" cy="59763"/>
            </a:xfrm>
            <a:custGeom>
              <a:rect b="b" l="l" r="r" t="t"/>
              <a:pathLst>
                <a:path extrusionOk="0" h="1882" w="1192">
                  <a:moveTo>
                    <a:pt x="596" y="0"/>
                  </a:moveTo>
                  <a:cubicBezTo>
                    <a:pt x="275" y="0"/>
                    <a:pt x="1" y="262"/>
                    <a:pt x="1" y="595"/>
                  </a:cubicBezTo>
                  <a:lnTo>
                    <a:pt x="1" y="1286"/>
                  </a:lnTo>
                  <a:cubicBezTo>
                    <a:pt x="1" y="1619"/>
                    <a:pt x="275" y="1881"/>
                    <a:pt x="596" y="1881"/>
                  </a:cubicBezTo>
                  <a:cubicBezTo>
                    <a:pt x="929" y="1881"/>
                    <a:pt x="1191" y="1619"/>
                    <a:pt x="1191" y="1286"/>
                  </a:cubicBezTo>
                  <a:lnTo>
                    <a:pt x="1191" y="679"/>
                  </a:lnTo>
                  <a:cubicBezTo>
                    <a:pt x="1191" y="595"/>
                    <a:pt x="1120" y="512"/>
                    <a:pt x="1037"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5" name="Google Shape;15245;p59"/>
            <p:cNvSpPr/>
            <p:nvPr/>
          </p:nvSpPr>
          <p:spPr>
            <a:xfrm>
              <a:off x="2715051" y="3786549"/>
              <a:ext cx="37852" cy="59763"/>
            </a:xfrm>
            <a:custGeom>
              <a:rect b="b" l="l" r="r" t="t"/>
              <a:pathLst>
                <a:path extrusionOk="0" h="1882" w="1192">
                  <a:moveTo>
                    <a:pt x="596" y="0"/>
                  </a:moveTo>
                  <a:cubicBezTo>
                    <a:pt x="275" y="0"/>
                    <a:pt x="1" y="262"/>
                    <a:pt x="1" y="595"/>
                  </a:cubicBezTo>
                  <a:lnTo>
                    <a:pt x="1" y="1286"/>
                  </a:lnTo>
                  <a:cubicBezTo>
                    <a:pt x="1" y="1619"/>
                    <a:pt x="275" y="1881"/>
                    <a:pt x="596" y="1881"/>
                  </a:cubicBezTo>
                  <a:cubicBezTo>
                    <a:pt x="930" y="1881"/>
                    <a:pt x="1191" y="1619"/>
                    <a:pt x="1191" y="1286"/>
                  </a:cubicBezTo>
                  <a:lnTo>
                    <a:pt x="1191" y="679"/>
                  </a:lnTo>
                  <a:cubicBezTo>
                    <a:pt x="1191" y="595"/>
                    <a:pt x="1120" y="512"/>
                    <a:pt x="1025"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6" name="Google Shape;15246;p59"/>
            <p:cNvSpPr/>
            <p:nvPr/>
          </p:nvSpPr>
          <p:spPr>
            <a:xfrm>
              <a:off x="2496894" y="3680964"/>
              <a:ext cx="297989" cy="296528"/>
            </a:xfrm>
            <a:custGeom>
              <a:rect b="b" l="l" r="r" t="t"/>
              <a:pathLst>
                <a:path extrusionOk="0" h="9338" w="9384">
                  <a:moveTo>
                    <a:pt x="5643" y="0"/>
                  </a:moveTo>
                  <a:cubicBezTo>
                    <a:pt x="5580" y="0"/>
                    <a:pt x="5517" y="1"/>
                    <a:pt x="5454" y="3"/>
                  </a:cubicBezTo>
                  <a:cubicBezTo>
                    <a:pt x="4025" y="51"/>
                    <a:pt x="2692" y="622"/>
                    <a:pt x="1680" y="1634"/>
                  </a:cubicBezTo>
                  <a:cubicBezTo>
                    <a:pt x="668" y="2646"/>
                    <a:pt x="84" y="3992"/>
                    <a:pt x="37" y="5421"/>
                  </a:cubicBezTo>
                  <a:cubicBezTo>
                    <a:pt x="1" y="6849"/>
                    <a:pt x="489" y="8219"/>
                    <a:pt x="1430" y="9278"/>
                  </a:cubicBezTo>
                  <a:cubicBezTo>
                    <a:pt x="1453" y="9302"/>
                    <a:pt x="1501" y="9338"/>
                    <a:pt x="1549" y="9338"/>
                  </a:cubicBezTo>
                  <a:cubicBezTo>
                    <a:pt x="1584" y="9338"/>
                    <a:pt x="1620" y="9314"/>
                    <a:pt x="1644" y="9290"/>
                  </a:cubicBezTo>
                  <a:cubicBezTo>
                    <a:pt x="1727" y="9231"/>
                    <a:pt x="1727" y="9123"/>
                    <a:pt x="1668" y="9052"/>
                  </a:cubicBezTo>
                  <a:cubicBezTo>
                    <a:pt x="787" y="8052"/>
                    <a:pt x="310" y="6754"/>
                    <a:pt x="358" y="5421"/>
                  </a:cubicBezTo>
                  <a:cubicBezTo>
                    <a:pt x="394" y="4075"/>
                    <a:pt x="930" y="2813"/>
                    <a:pt x="1882" y="1861"/>
                  </a:cubicBezTo>
                  <a:cubicBezTo>
                    <a:pt x="2835" y="908"/>
                    <a:pt x="4109" y="360"/>
                    <a:pt x="5442" y="325"/>
                  </a:cubicBezTo>
                  <a:cubicBezTo>
                    <a:pt x="5489" y="323"/>
                    <a:pt x="5536" y="323"/>
                    <a:pt x="5583" y="323"/>
                  </a:cubicBezTo>
                  <a:cubicBezTo>
                    <a:pt x="6877" y="323"/>
                    <a:pt x="8108" y="796"/>
                    <a:pt x="9073" y="1634"/>
                  </a:cubicBezTo>
                  <a:cubicBezTo>
                    <a:pt x="9108" y="1663"/>
                    <a:pt x="9150" y="1678"/>
                    <a:pt x="9191" y="1678"/>
                  </a:cubicBezTo>
                  <a:cubicBezTo>
                    <a:pt x="9236" y="1678"/>
                    <a:pt x="9280" y="1660"/>
                    <a:pt x="9312" y="1623"/>
                  </a:cubicBezTo>
                  <a:cubicBezTo>
                    <a:pt x="9383" y="1551"/>
                    <a:pt x="9383" y="1444"/>
                    <a:pt x="9312" y="1384"/>
                  </a:cubicBezTo>
                  <a:cubicBezTo>
                    <a:pt x="8288" y="486"/>
                    <a:pt x="6992" y="0"/>
                    <a:pt x="5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7" name="Google Shape;15247;p59"/>
            <p:cNvSpPr/>
            <p:nvPr/>
          </p:nvSpPr>
          <p:spPr>
            <a:xfrm>
              <a:off x="2555895" y="3739075"/>
              <a:ext cx="298719" cy="297036"/>
            </a:xfrm>
            <a:custGeom>
              <a:rect b="b" l="l" r="r" t="t"/>
              <a:pathLst>
                <a:path extrusionOk="0" h="9354" w="9407">
                  <a:moveTo>
                    <a:pt x="7840" y="1"/>
                  </a:moveTo>
                  <a:cubicBezTo>
                    <a:pt x="7800" y="1"/>
                    <a:pt x="7760" y="15"/>
                    <a:pt x="7727" y="43"/>
                  </a:cubicBezTo>
                  <a:cubicBezTo>
                    <a:pt x="7644" y="102"/>
                    <a:pt x="7644" y="209"/>
                    <a:pt x="7704" y="281"/>
                  </a:cubicBezTo>
                  <a:cubicBezTo>
                    <a:pt x="8585" y="1281"/>
                    <a:pt x="9061" y="2579"/>
                    <a:pt x="9013" y="3912"/>
                  </a:cubicBezTo>
                  <a:cubicBezTo>
                    <a:pt x="8978" y="5257"/>
                    <a:pt x="8430" y="6520"/>
                    <a:pt x="7489" y="7472"/>
                  </a:cubicBezTo>
                  <a:cubicBezTo>
                    <a:pt x="6537" y="8425"/>
                    <a:pt x="5263" y="8972"/>
                    <a:pt x="3929" y="9008"/>
                  </a:cubicBezTo>
                  <a:cubicBezTo>
                    <a:pt x="3881" y="9009"/>
                    <a:pt x="3833" y="9010"/>
                    <a:pt x="3785" y="9010"/>
                  </a:cubicBezTo>
                  <a:cubicBezTo>
                    <a:pt x="2491" y="9010"/>
                    <a:pt x="1251" y="8548"/>
                    <a:pt x="298" y="7698"/>
                  </a:cubicBezTo>
                  <a:cubicBezTo>
                    <a:pt x="264" y="7670"/>
                    <a:pt x="222" y="7655"/>
                    <a:pt x="180" y="7655"/>
                  </a:cubicBezTo>
                  <a:cubicBezTo>
                    <a:pt x="135" y="7655"/>
                    <a:pt x="91" y="7673"/>
                    <a:pt x="60" y="7710"/>
                  </a:cubicBezTo>
                  <a:cubicBezTo>
                    <a:pt x="0" y="7782"/>
                    <a:pt x="0" y="7889"/>
                    <a:pt x="72" y="7948"/>
                  </a:cubicBezTo>
                  <a:cubicBezTo>
                    <a:pt x="1096" y="8853"/>
                    <a:pt x="2393" y="9353"/>
                    <a:pt x="3763" y="9353"/>
                  </a:cubicBezTo>
                  <a:lnTo>
                    <a:pt x="3929" y="9353"/>
                  </a:lnTo>
                  <a:cubicBezTo>
                    <a:pt x="5358" y="9306"/>
                    <a:pt x="6692" y="8722"/>
                    <a:pt x="7704" y="7710"/>
                  </a:cubicBezTo>
                  <a:cubicBezTo>
                    <a:pt x="8716" y="6698"/>
                    <a:pt x="9299" y="5365"/>
                    <a:pt x="9347" y="3936"/>
                  </a:cubicBezTo>
                  <a:cubicBezTo>
                    <a:pt x="9406" y="2507"/>
                    <a:pt x="8894" y="1126"/>
                    <a:pt x="7966" y="66"/>
                  </a:cubicBezTo>
                  <a:cubicBezTo>
                    <a:pt x="7933" y="21"/>
                    <a:pt x="7887" y="1"/>
                    <a:pt x="78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8" name="Google Shape;15248;p59"/>
            <p:cNvSpPr/>
            <p:nvPr/>
          </p:nvSpPr>
          <p:spPr>
            <a:xfrm>
              <a:off x="2569867" y="3875336"/>
              <a:ext cx="211393" cy="99139"/>
            </a:xfrm>
            <a:custGeom>
              <a:rect b="b" l="l" r="r" t="t"/>
              <a:pathLst>
                <a:path extrusionOk="0" h="3122" w="6657">
                  <a:moveTo>
                    <a:pt x="5692" y="478"/>
                  </a:moveTo>
                  <a:lnTo>
                    <a:pt x="5692" y="478"/>
                  </a:lnTo>
                  <a:cubicBezTo>
                    <a:pt x="5644" y="562"/>
                    <a:pt x="5597" y="657"/>
                    <a:pt x="5537" y="728"/>
                  </a:cubicBezTo>
                  <a:cubicBezTo>
                    <a:pt x="5466" y="859"/>
                    <a:pt x="5311" y="931"/>
                    <a:pt x="5156" y="966"/>
                  </a:cubicBezTo>
                  <a:cubicBezTo>
                    <a:pt x="4537" y="1038"/>
                    <a:pt x="3918" y="1074"/>
                    <a:pt x="3323" y="1074"/>
                  </a:cubicBezTo>
                  <a:cubicBezTo>
                    <a:pt x="2715" y="1074"/>
                    <a:pt x="2096" y="1038"/>
                    <a:pt x="1489" y="966"/>
                  </a:cubicBezTo>
                  <a:cubicBezTo>
                    <a:pt x="1334" y="955"/>
                    <a:pt x="1191" y="859"/>
                    <a:pt x="1108" y="740"/>
                  </a:cubicBezTo>
                  <a:cubicBezTo>
                    <a:pt x="1049" y="657"/>
                    <a:pt x="1001" y="574"/>
                    <a:pt x="953" y="490"/>
                  </a:cubicBezTo>
                  <a:lnTo>
                    <a:pt x="953" y="490"/>
                  </a:lnTo>
                  <a:cubicBezTo>
                    <a:pt x="1727" y="609"/>
                    <a:pt x="2525" y="681"/>
                    <a:pt x="3323" y="681"/>
                  </a:cubicBezTo>
                  <a:cubicBezTo>
                    <a:pt x="4120" y="681"/>
                    <a:pt x="4918" y="609"/>
                    <a:pt x="5692" y="478"/>
                  </a:cubicBezTo>
                  <a:close/>
                  <a:moveTo>
                    <a:pt x="6347" y="324"/>
                  </a:moveTo>
                  <a:cubicBezTo>
                    <a:pt x="6311" y="335"/>
                    <a:pt x="6311" y="335"/>
                    <a:pt x="6311" y="359"/>
                  </a:cubicBezTo>
                  <a:cubicBezTo>
                    <a:pt x="6121" y="1050"/>
                    <a:pt x="5716" y="1681"/>
                    <a:pt x="5180" y="2121"/>
                  </a:cubicBezTo>
                  <a:cubicBezTo>
                    <a:pt x="4644" y="2574"/>
                    <a:pt x="3989" y="2812"/>
                    <a:pt x="3323" y="2812"/>
                  </a:cubicBezTo>
                  <a:cubicBezTo>
                    <a:pt x="2656" y="2812"/>
                    <a:pt x="2001" y="2574"/>
                    <a:pt x="1465" y="2121"/>
                  </a:cubicBezTo>
                  <a:cubicBezTo>
                    <a:pt x="941" y="1693"/>
                    <a:pt x="537" y="1050"/>
                    <a:pt x="334" y="359"/>
                  </a:cubicBezTo>
                  <a:lnTo>
                    <a:pt x="334" y="335"/>
                  </a:lnTo>
                  <a:cubicBezTo>
                    <a:pt x="406" y="359"/>
                    <a:pt x="477" y="371"/>
                    <a:pt x="572" y="395"/>
                  </a:cubicBezTo>
                  <a:cubicBezTo>
                    <a:pt x="644" y="574"/>
                    <a:pt x="739" y="752"/>
                    <a:pt x="834" y="907"/>
                  </a:cubicBezTo>
                  <a:cubicBezTo>
                    <a:pt x="965" y="1109"/>
                    <a:pt x="1203" y="1264"/>
                    <a:pt x="1465" y="1276"/>
                  </a:cubicBezTo>
                  <a:cubicBezTo>
                    <a:pt x="2084" y="1347"/>
                    <a:pt x="2715" y="1383"/>
                    <a:pt x="3335" y="1383"/>
                  </a:cubicBezTo>
                  <a:cubicBezTo>
                    <a:pt x="3954" y="1383"/>
                    <a:pt x="4585" y="1347"/>
                    <a:pt x="5216" y="1276"/>
                  </a:cubicBezTo>
                  <a:cubicBezTo>
                    <a:pt x="5466" y="1240"/>
                    <a:pt x="5704" y="1109"/>
                    <a:pt x="5835" y="883"/>
                  </a:cubicBezTo>
                  <a:cubicBezTo>
                    <a:pt x="5942" y="728"/>
                    <a:pt x="6037" y="562"/>
                    <a:pt x="6109" y="383"/>
                  </a:cubicBezTo>
                  <a:cubicBezTo>
                    <a:pt x="6180" y="371"/>
                    <a:pt x="6252" y="347"/>
                    <a:pt x="6347" y="324"/>
                  </a:cubicBezTo>
                  <a:close/>
                  <a:moveTo>
                    <a:pt x="334" y="0"/>
                  </a:moveTo>
                  <a:cubicBezTo>
                    <a:pt x="256" y="0"/>
                    <a:pt x="181" y="36"/>
                    <a:pt x="120" y="97"/>
                  </a:cubicBezTo>
                  <a:cubicBezTo>
                    <a:pt x="37" y="193"/>
                    <a:pt x="1" y="324"/>
                    <a:pt x="37" y="443"/>
                  </a:cubicBezTo>
                  <a:cubicBezTo>
                    <a:pt x="251" y="1217"/>
                    <a:pt x="668" y="1883"/>
                    <a:pt x="1263" y="2360"/>
                  </a:cubicBezTo>
                  <a:cubicBezTo>
                    <a:pt x="1858" y="2871"/>
                    <a:pt x="2596" y="3122"/>
                    <a:pt x="3335" y="3122"/>
                  </a:cubicBezTo>
                  <a:cubicBezTo>
                    <a:pt x="4097" y="3122"/>
                    <a:pt x="4811" y="2860"/>
                    <a:pt x="5406" y="2360"/>
                  </a:cubicBezTo>
                  <a:cubicBezTo>
                    <a:pt x="5990" y="1871"/>
                    <a:pt x="6418" y="1205"/>
                    <a:pt x="6645" y="443"/>
                  </a:cubicBezTo>
                  <a:cubicBezTo>
                    <a:pt x="6656" y="324"/>
                    <a:pt x="6633" y="193"/>
                    <a:pt x="6549" y="97"/>
                  </a:cubicBezTo>
                  <a:cubicBezTo>
                    <a:pt x="6495" y="43"/>
                    <a:pt x="6412" y="2"/>
                    <a:pt x="6328" y="2"/>
                  </a:cubicBezTo>
                  <a:cubicBezTo>
                    <a:pt x="6302" y="2"/>
                    <a:pt x="6277" y="6"/>
                    <a:pt x="6252" y="14"/>
                  </a:cubicBezTo>
                  <a:cubicBezTo>
                    <a:pt x="5323" y="240"/>
                    <a:pt x="4335" y="359"/>
                    <a:pt x="3335" y="359"/>
                  </a:cubicBezTo>
                  <a:cubicBezTo>
                    <a:pt x="2334" y="359"/>
                    <a:pt x="1346" y="240"/>
                    <a:pt x="418" y="14"/>
                  </a:cubicBezTo>
                  <a:cubicBezTo>
                    <a:pt x="390" y="5"/>
                    <a:pt x="362"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49" name="Google Shape;15249;p59"/>
          <p:cNvGrpSpPr/>
          <p:nvPr/>
        </p:nvGrpSpPr>
        <p:grpSpPr>
          <a:xfrm>
            <a:off x="3021292" y="3681059"/>
            <a:ext cx="356164" cy="355815"/>
            <a:chOff x="3040984" y="3681059"/>
            <a:chExt cx="356164" cy="355815"/>
          </a:xfrm>
        </p:grpSpPr>
        <p:sp>
          <p:nvSpPr>
            <p:cNvPr id="15250" name="Google Shape;15250;p59"/>
            <p:cNvSpPr/>
            <p:nvPr/>
          </p:nvSpPr>
          <p:spPr>
            <a:xfrm>
              <a:off x="3040984" y="3681059"/>
              <a:ext cx="356164" cy="355815"/>
            </a:xfrm>
            <a:custGeom>
              <a:rect b="b" l="l" r="r" t="t"/>
              <a:pathLst>
                <a:path extrusionOk="0" h="11205" w="11216">
                  <a:moveTo>
                    <a:pt x="5620" y="0"/>
                  </a:moveTo>
                  <a:cubicBezTo>
                    <a:pt x="4274" y="0"/>
                    <a:pt x="2965" y="488"/>
                    <a:pt x="1953" y="1369"/>
                  </a:cubicBezTo>
                  <a:cubicBezTo>
                    <a:pt x="1881" y="1429"/>
                    <a:pt x="1881" y="1536"/>
                    <a:pt x="1941" y="1608"/>
                  </a:cubicBezTo>
                  <a:cubicBezTo>
                    <a:pt x="1972" y="1645"/>
                    <a:pt x="2016" y="1663"/>
                    <a:pt x="2061" y="1663"/>
                  </a:cubicBezTo>
                  <a:cubicBezTo>
                    <a:pt x="2103" y="1663"/>
                    <a:pt x="2145" y="1648"/>
                    <a:pt x="2179" y="1620"/>
                  </a:cubicBezTo>
                  <a:cubicBezTo>
                    <a:pt x="3131" y="786"/>
                    <a:pt x="4358" y="346"/>
                    <a:pt x="5620" y="346"/>
                  </a:cubicBezTo>
                  <a:cubicBezTo>
                    <a:pt x="7013" y="346"/>
                    <a:pt x="8346" y="893"/>
                    <a:pt x="9335" y="1893"/>
                  </a:cubicBezTo>
                  <a:cubicBezTo>
                    <a:pt x="10335" y="2882"/>
                    <a:pt x="10882" y="4215"/>
                    <a:pt x="10882" y="5608"/>
                  </a:cubicBezTo>
                  <a:cubicBezTo>
                    <a:pt x="10882" y="7013"/>
                    <a:pt x="10335" y="8335"/>
                    <a:pt x="9335" y="9335"/>
                  </a:cubicBezTo>
                  <a:cubicBezTo>
                    <a:pt x="8346" y="10323"/>
                    <a:pt x="7013" y="10883"/>
                    <a:pt x="5620" y="10883"/>
                  </a:cubicBezTo>
                  <a:cubicBezTo>
                    <a:pt x="4215" y="10883"/>
                    <a:pt x="2893" y="10323"/>
                    <a:pt x="1893" y="9335"/>
                  </a:cubicBezTo>
                  <a:cubicBezTo>
                    <a:pt x="893" y="8335"/>
                    <a:pt x="345" y="7013"/>
                    <a:pt x="345" y="5608"/>
                  </a:cubicBezTo>
                  <a:cubicBezTo>
                    <a:pt x="345" y="4298"/>
                    <a:pt x="822" y="3048"/>
                    <a:pt x="1703" y="2084"/>
                  </a:cubicBezTo>
                  <a:cubicBezTo>
                    <a:pt x="1762" y="2012"/>
                    <a:pt x="1762" y="1905"/>
                    <a:pt x="1691" y="1846"/>
                  </a:cubicBezTo>
                  <a:cubicBezTo>
                    <a:pt x="1657" y="1817"/>
                    <a:pt x="1614" y="1802"/>
                    <a:pt x="1573" y="1802"/>
                  </a:cubicBezTo>
                  <a:cubicBezTo>
                    <a:pt x="1528" y="1802"/>
                    <a:pt x="1484" y="1820"/>
                    <a:pt x="1453" y="1858"/>
                  </a:cubicBezTo>
                  <a:cubicBezTo>
                    <a:pt x="512" y="2882"/>
                    <a:pt x="0" y="4227"/>
                    <a:pt x="0" y="5608"/>
                  </a:cubicBezTo>
                  <a:cubicBezTo>
                    <a:pt x="0" y="7096"/>
                    <a:pt x="583" y="8513"/>
                    <a:pt x="1643" y="9573"/>
                  </a:cubicBezTo>
                  <a:cubicBezTo>
                    <a:pt x="2703" y="10621"/>
                    <a:pt x="4096" y="11204"/>
                    <a:pt x="5608" y="11204"/>
                  </a:cubicBezTo>
                  <a:cubicBezTo>
                    <a:pt x="7108" y="11204"/>
                    <a:pt x="8501" y="10621"/>
                    <a:pt x="9561" y="9573"/>
                  </a:cubicBezTo>
                  <a:cubicBezTo>
                    <a:pt x="10620" y="8513"/>
                    <a:pt x="11204" y="7108"/>
                    <a:pt x="11204" y="5608"/>
                  </a:cubicBezTo>
                  <a:cubicBezTo>
                    <a:pt x="11216" y="4096"/>
                    <a:pt x="10632" y="2691"/>
                    <a:pt x="9573" y="1631"/>
                  </a:cubicBezTo>
                  <a:cubicBezTo>
                    <a:pt x="8525" y="572"/>
                    <a:pt x="7120" y="0"/>
                    <a:pt x="5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1" name="Google Shape;15251;p59"/>
            <p:cNvSpPr/>
            <p:nvPr/>
          </p:nvSpPr>
          <p:spPr>
            <a:xfrm>
              <a:off x="3183120" y="3921508"/>
              <a:ext cx="59414" cy="59382"/>
            </a:xfrm>
            <a:custGeom>
              <a:rect b="b" l="l" r="r" t="t"/>
              <a:pathLst>
                <a:path extrusionOk="0" h="1870" w="1871">
                  <a:moveTo>
                    <a:pt x="929" y="334"/>
                  </a:moveTo>
                  <a:cubicBezTo>
                    <a:pt x="1263" y="334"/>
                    <a:pt x="1549" y="608"/>
                    <a:pt x="1549" y="941"/>
                  </a:cubicBezTo>
                  <a:cubicBezTo>
                    <a:pt x="1549" y="1263"/>
                    <a:pt x="1263" y="1548"/>
                    <a:pt x="929" y="1548"/>
                  </a:cubicBezTo>
                  <a:cubicBezTo>
                    <a:pt x="608" y="1548"/>
                    <a:pt x="334" y="1287"/>
                    <a:pt x="334" y="941"/>
                  </a:cubicBezTo>
                  <a:cubicBezTo>
                    <a:pt x="334" y="596"/>
                    <a:pt x="608" y="334"/>
                    <a:pt x="929" y="334"/>
                  </a:cubicBezTo>
                  <a:close/>
                  <a:moveTo>
                    <a:pt x="929" y="1"/>
                  </a:moveTo>
                  <a:cubicBezTo>
                    <a:pt x="429" y="1"/>
                    <a:pt x="1" y="417"/>
                    <a:pt x="1" y="941"/>
                  </a:cubicBezTo>
                  <a:cubicBezTo>
                    <a:pt x="1" y="1453"/>
                    <a:pt x="417" y="1870"/>
                    <a:pt x="929" y="1870"/>
                  </a:cubicBezTo>
                  <a:cubicBezTo>
                    <a:pt x="1191" y="1870"/>
                    <a:pt x="1430" y="1775"/>
                    <a:pt x="1608" y="1596"/>
                  </a:cubicBezTo>
                  <a:cubicBezTo>
                    <a:pt x="1787" y="1417"/>
                    <a:pt x="1870" y="1179"/>
                    <a:pt x="1870" y="941"/>
                  </a:cubicBezTo>
                  <a:cubicBezTo>
                    <a:pt x="1870" y="679"/>
                    <a:pt x="1763" y="453"/>
                    <a:pt x="1584" y="263"/>
                  </a:cubicBezTo>
                  <a:cubicBezTo>
                    <a:pt x="1406" y="108"/>
                    <a:pt x="119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2" name="Google Shape;15252;p59"/>
            <p:cNvSpPr/>
            <p:nvPr/>
          </p:nvSpPr>
          <p:spPr>
            <a:xfrm>
              <a:off x="3149110" y="3735868"/>
              <a:ext cx="141056" cy="174716"/>
            </a:xfrm>
            <a:custGeom>
              <a:rect b="b" l="l" r="r" t="t"/>
              <a:pathLst>
                <a:path extrusionOk="0" h="5502" w="4442">
                  <a:moveTo>
                    <a:pt x="2143" y="1"/>
                  </a:moveTo>
                  <a:cubicBezTo>
                    <a:pt x="1322" y="1"/>
                    <a:pt x="810" y="286"/>
                    <a:pt x="536" y="501"/>
                  </a:cubicBezTo>
                  <a:cubicBezTo>
                    <a:pt x="191" y="786"/>
                    <a:pt x="0" y="1156"/>
                    <a:pt x="0" y="1513"/>
                  </a:cubicBezTo>
                  <a:cubicBezTo>
                    <a:pt x="0" y="1739"/>
                    <a:pt x="84" y="1941"/>
                    <a:pt x="262" y="2084"/>
                  </a:cubicBezTo>
                  <a:cubicBezTo>
                    <a:pt x="393" y="2203"/>
                    <a:pt x="596" y="2263"/>
                    <a:pt x="774" y="2263"/>
                  </a:cubicBezTo>
                  <a:cubicBezTo>
                    <a:pt x="1084" y="2263"/>
                    <a:pt x="1227" y="2049"/>
                    <a:pt x="1334" y="1894"/>
                  </a:cubicBezTo>
                  <a:cubicBezTo>
                    <a:pt x="1465" y="1679"/>
                    <a:pt x="1596" y="1489"/>
                    <a:pt x="2108" y="1489"/>
                  </a:cubicBezTo>
                  <a:cubicBezTo>
                    <a:pt x="2286" y="1489"/>
                    <a:pt x="2858" y="1525"/>
                    <a:pt x="2858" y="2001"/>
                  </a:cubicBezTo>
                  <a:cubicBezTo>
                    <a:pt x="2858" y="2358"/>
                    <a:pt x="2512" y="2632"/>
                    <a:pt x="2227" y="2858"/>
                  </a:cubicBezTo>
                  <a:cubicBezTo>
                    <a:pt x="2155" y="2918"/>
                    <a:pt x="2072" y="2965"/>
                    <a:pt x="2024" y="3025"/>
                  </a:cubicBezTo>
                  <a:cubicBezTo>
                    <a:pt x="1679" y="3323"/>
                    <a:pt x="1286" y="3763"/>
                    <a:pt x="1286" y="4668"/>
                  </a:cubicBezTo>
                  <a:cubicBezTo>
                    <a:pt x="1286" y="5180"/>
                    <a:pt x="1405" y="5501"/>
                    <a:pt x="2000" y="5501"/>
                  </a:cubicBezTo>
                  <a:cubicBezTo>
                    <a:pt x="2274" y="5501"/>
                    <a:pt x="2465" y="5442"/>
                    <a:pt x="2596" y="5323"/>
                  </a:cubicBezTo>
                  <a:cubicBezTo>
                    <a:pt x="2703" y="5216"/>
                    <a:pt x="2762" y="5085"/>
                    <a:pt x="2762" y="4918"/>
                  </a:cubicBezTo>
                  <a:cubicBezTo>
                    <a:pt x="2762" y="4430"/>
                    <a:pt x="2762" y="4192"/>
                    <a:pt x="3263" y="3787"/>
                  </a:cubicBezTo>
                  <a:lnTo>
                    <a:pt x="3286" y="3787"/>
                  </a:lnTo>
                  <a:cubicBezTo>
                    <a:pt x="3298" y="3775"/>
                    <a:pt x="3322" y="3763"/>
                    <a:pt x="3358" y="3727"/>
                  </a:cubicBezTo>
                  <a:cubicBezTo>
                    <a:pt x="3429" y="3680"/>
                    <a:pt x="3453" y="3573"/>
                    <a:pt x="3393" y="3489"/>
                  </a:cubicBezTo>
                  <a:cubicBezTo>
                    <a:pt x="3360" y="3449"/>
                    <a:pt x="3311" y="3427"/>
                    <a:pt x="3261" y="3427"/>
                  </a:cubicBezTo>
                  <a:cubicBezTo>
                    <a:pt x="3224" y="3427"/>
                    <a:pt x="3186" y="3440"/>
                    <a:pt x="3155" y="3465"/>
                  </a:cubicBezTo>
                  <a:cubicBezTo>
                    <a:pt x="3120" y="3477"/>
                    <a:pt x="3108" y="3513"/>
                    <a:pt x="3072" y="3525"/>
                  </a:cubicBezTo>
                  <a:lnTo>
                    <a:pt x="3060" y="3525"/>
                  </a:lnTo>
                  <a:cubicBezTo>
                    <a:pt x="2465" y="3989"/>
                    <a:pt x="2429" y="4346"/>
                    <a:pt x="2429" y="4906"/>
                  </a:cubicBezTo>
                  <a:cubicBezTo>
                    <a:pt x="2429" y="4977"/>
                    <a:pt x="2429" y="5156"/>
                    <a:pt x="2000" y="5156"/>
                  </a:cubicBezTo>
                  <a:cubicBezTo>
                    <a:pt x="1798" y="5156"/>
                    <a:pt x="1739" y="5120"/>
                    <a:pt x="1703" y="5085"/>
                  </a:cubicBezTo>
                  <a:cubicBezTo>
                    <a:pt x="1643" y="5025"/>
                    <a:pt x="1619" y="4882"/>
                    <a:pt x="1619" y="4656"/>
                  </a:cubicBezTo>
                  <a:cubicBezTo>
                    <a:pt x="1619" y="3882"/>
                    <a:pt x="1929" y="3513"/>
                    <a:pt x="2227" y="3251"/>
                  </a:cubicBezTo>
                  <a:cubicBezTo>
                    <a:pt x="2286" y="3215"/>
                    <a:pt x="2346" y="3156"/>
                    <a:pt x="2417" y="3108"/>
                  </a:cubicBezTo>
                  <a:cubicBezTo>
                    <a:pt x="2762" y="2858"/>
                    <a:pt x="3179" y="2525"/>
                    <a:pt x="3179" y="1989"/>
                  </a:cubicBezTo>
                  <a:cubicBezTo>
                    <a:pt x="3179" y="1465"/>
                    <a:pt x="2762" y="1144"/>
                    <a:pt x="2108" y="1144"/>
                  </a:cubicBezTo>
                  <a:cubicBezTo>
                    <a:pt x="1417" y="1144"/>
                    <a:pt x="1215" y="1453"/>
                    <a:pt x="1048" y="1691"/>
                  </a:cubicBezTo>
                  <a:cubicBezTo>
                    <a:pt x="941" y="1858"/>
                    <a:pt x="881" y="1918"/>
                    <a:pt x="750" y="1918"/>
                  </a:cubicBezTo>
                  <a:cubicBezTo>
                    <a:pt x="572" y="1918"/>
                    <a:pt x="322" y="1810"/>
                    <a:pt x="322" y="1513"/>
                  </a:cubicBezTo>
                  <a:cubicBezTo>
                    <a:pt x="322" y="1322"/>
                    <a:pt x="429" y="1025"/>
                    <a:pt x="738" y="775"/>
                  </a:cubicBezTo>
                  <a:cubicBezTo>
                    <a:pt x="977" y="572"/>
                    <a:pt x="1405" y="334"/>
                    <a:pt x="2131" y="334"/>
                  </a:cubicBezTo>
                  <a:cubicBezTo>
                    <a:pt x="3298" y="334"/>
                    <a:pt x="4120" y="953"/>
                    <a:pt x="4120" y="1822"/>
                  </a:cubicBezTo>
                  <a:cubicBezTo>
                    <a:pt x="4120" y="2227"/>
                    <a:pt x="3941" y="2644"/>
                    <a:pt x="3596" y="3037"/>
                  </a:cubicBezTo>
                  <a:cubicBezTo>
                    <a:pt x="3524" y="3096"/>
                    <a:pt x="3536" y="3203"/>
                    <a:pt x="3596" y="3263"/>
                  </a:cubicBezTo>
                  <a:cubicBezTo>
                    <a:pt x="3629" y="3290"/>
                    <a:pt x="3669" y="3305"/>
                    <a:pt x="3709" y="3305"/>
                  </a:cubicBezTo>
                  <a:cubicBezTo>
                    <a:pt x="3755" y="3305"/>
                    <a:pt x="3802" y="3284"/>
                    <a:pt x="3834" y="3239"/>
                  </a:cubicBezTo>
                  <a:cubicBezTo>
                    <a:pt x="4239" y="2787"/>
                    <a:pt x="4441" y="2310"/>
                    <a:pt x="4441" y="1810"/>
                  </a:cubicBezTo>
                  <a:cubicBezTo>
                    <a:pt x="4441" y="1287"/>
                    <a:pt x="4203" y="834"/>
                    <a:pt x="3786" y="501"/>
                  </a:cubicBezTo>
                  <a:cubicBezTo>
                    <a:pt x="3370" y="179"/>
                    <a:pt x="2798" y="1"/>
                    <a:pt x="21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53" name="Google Shape;15253;p59"/>
          <p:cNvGrpSpPr/>
          <p:nvPr/>
        </p:nvGrpSpPr>
        <p:grpSpPr>
          <a:xfrm>
            <a:off x="3564589" y="3699191"/>
            <a:ext cx="358069" cy="317995"/>
            <a:chOff x="3584280" y="3699191"/>
            <a:chExt cx="358069" cy="317995"/>
          </a:xfrm>
        </p:grpSpPr>
        <p:sp>
          <p:nvSpPr>
            <p:cNvPr id="15254" name="Google Shape;15254;p59"/>
            <p:cNvSpPr/>
            <p:nvPr/>
          </p:nvSpPr>
          <p:spPr>
            <a:xfrm>
              <a:off x="3584280" y="3699191"/>
              <a:ext cx="358069" cy="317995"/>
            </a:xfrm>
            <a:custGeom>
              <a:rect b="b" l="l" r="r" t="t"/>
              <a:pathLst>
                <a:path extrusionOk="0" h="10014" w="11276">
                  <a:moveTo>
                    <a:pt x="5644" y="1"/>
                  </a:moveTo>
                  <a:cubicBezTo>
                    <a:pt x="5203" y="1"/>
                    <a:pt x="4810" y="227"/>
                    <a:pt x="4596" y="620"/>
                  </a:cubicBezTo>
                  <a:lnTo>
                    <a:pt x="822" y="7168"/>
                  </a:lnTo>
                  <a:cubicBezTo>
                    <a:pt x="774" y="7240"/>
                    <a:pt x="798" y="7347"/>
                    <a:pt x="881" y="7395"/>
                  </a:cubicBezTo>
                  <a:cubicBezTo>
                    <a:pt x="903" y="7406"/>
                    <a:pt x="929" y="7411"/>
                    <a:pt x="955" y="7411"/>
                  </a:cubicBezTo>
                  <a:cubicBezTo>
                    <a:pt x="1012" y="7411"/>
                    <a:pt x="1071" y="7384"/>
                    <a:pt x="1096" y="7335"/>
                  </a:cubicBezTo>
                  <a:lnTo>
                    <a:pt x="4882" y="787"/>
                  </a:lnTo>
                  <a:cubicBezTo>
                    <a:pt x="5049" y="513"/>
                    <a:pt x="5322" y="346"/>
                    <a:pt x="5644" y="346"/>
                  </a:cubicBezTo>
                  <a:cubicBezTo>
                    <a:pt x="5953" y="346"/>
                    <a:pt x="6239" y="513"/>
                    <a:pt x="6394" y="787"/>
                  </a:cubicBezTo>
                  <a:lnTo>
                    <a:pt x="10775" y="8359"/>
                  </a:lnTo>
                  <a:cubicBezTo>
                    <a:pt x="10942" y="8621"/>
                    <a:pt x="10942" y="8954"/>
                    <a:pt x="10775" y="9240"/>
                  </a:cubicBezTo>
                  <a:cubicBezTo>
                    <a:pt x="10609" y="9502"/>
                    <a:pt x="10323" y="9669"/>
                    <a:pt x="10013" y="9669"/>
                  </a:cubicBezTo>
                  <a:lnTo>
                    <a:pt x="1262" y="9669"/>
                  </a:lnTo>
                  <a:cubicBezTo>
                    <a:pt x="953" y="9669"/>
                    <a:pt x="667" y="9502"/>
                    <a:pt x="500" y="9240"/>
                  </a:cubicBezTo>
                  <a:cubicBezTo>
                    <a:pt x="346" y="8966"/>
                    <a:pt x="346" y="8645"/>
                    <a:pt x="500" y="8359"/>
                  </a:cubicBezTo>
                  <a:lnTo>
                    <a:pt x="774" y="7895"/>
                  </a:lnTo>
                  <a:cubicBezTo>
                    <a:pt x="822" y="7823"/>
                    <a:pt x="786" y="7716"/>
                    <a:pt x="715" y="7668"/>
                  </a:cubicBezTo>
                  <a:cubicBezTo>
                    <a:pt x="693" y="7657"/>
                    <a:pt x="667" y="7652"/>
                    <a:pt x="641" y="7652"/>
                  </a:cubicBezTo>
                  <a:cubicBezTo>
                    <a:pt x="583" y="7652"/>
                    <a:pt x="521" y="7679"/>
                    <a:pt x="488" y="7728"/>
                  </a:cubicBezTo>
                  <a:lnTo>
                    <a:pt x="227" y="8192"/>
                  </a:lnTo>
                  <a:cubicBezTo>
                    <a:pt x="0" y="8561"/>
                    <a:pt x="0" y="9026"/>
                    <a:pt x="227" y="9395"/>
                  </a:cubicBezTo>
                  <a:cubicBezTo>
                    <a:pt x="441" y="9776"/>
                    <a:pt x="834" y="10014"/>
                    <a:pt x="1262" y="10014"/>
                  </a:cubicBezTo>
                  <a:lnTo>
                    <a:pt x="10013" y="10014"/>
                  </a:lnTo>
                  <a:cubicBezTo>
                    <a:pt x="10442" y="10014"/>
                    <a:pt x="10847" y="9788"/>
                    <a:pt x="11061" y="9395"/>
                  </a:cubicBezTo>
                  <a:cubicBezTo>
                    <a:pt x="11276" y="9026"/>
                    <a:pt x="11276" y="8585"/>
                    <a:pt x="11061" y="8192"/>
                  </a:cubicBezTo>
                  <a:lnTo>
                    <a:pt x="6680" y="620"/>
                  </a:lnTo>
                  <a:cubicBezTo>
                    <a:pt x="6453" y="251"/>
                    <a:pt x="6072" y="1"/>
                    <a:pt x="5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5" name="Google Shape;15255;p59"/>
            <p:cNvSpPr/>
            <p:nvPr/>
          </p:nvSpPr>
          <p:spPr>
            <a:xfrm>
              <a:off x="3613400" y="3727167"/>
              <a:ext cx="299831" cy="261661"/>
            </a:xfrm>
            <a:custGeom>
              <a:rect b="b" l="l" r="r" t="t"/>
              <a:pathLst>
                <a:path extrusionOk="0" h="8240" w="9442">
                  <a:moveTo>
                    <a:pt x="4727" y="358"/>
                  </a:moveTo>
                  <a:lnTo>
                    <a:pt x="9085" y="7907"/>
                  </a:lnTo>
                  <a:lnTo>
                    <a:pt x="381" y="7907"/>
                  </a:lnTo>
                  <a:lnTo>
                    <a:pt x="4727" y="358"/>
                  </a:lnTo>
                  <a:close/>
                  <a:moveTo>
                    <a:pt x="4727" y="1"/>
                  </a:moveTo>
                  <a:cubicBezTo>
                    <a:pt x="4608" y="1"/>
                    <a:pt x="4501" y="60"/>
                    <a:pt x="4441" y="168"/>
                  </a:cubicBezTo>
                  <a:lnTo>
                    <a:pt x="60" y="7740"/>
                  </a:lnTo>
                  <a:cubicBezTo>
                    <a:pt x="0" y="7847"/>
                    <a:pt x="0" y="7966"/>
                    <a:pt x="60" y="8073"/>
                  </a:cubicBezTo>
                  <a:cubicBezTo>
                    <a:pt x="119" y="8192"/>
                    <a:pt x="226" y="8240"/>
                    <a:pt x="345" y="8240"/>
                  </a:cubicBezTo>
                  <a:lnTo>
                    <a:pt x="9096" y="8240"/>
                  </a:lnTo>
                  <a:cubicBezTo>
                    <a:pt x="9216" y="8240"/>
                    <a:pt x="9323" y="8180"/>
                    <a:pt x="9382" y="8073"/>
                  </a:cubicBezTo>
                  <a:cubicBezTo>
                    <a:pt x="9442" y="7966"/>
                    <a:pt x="9442" y="7847"/>
                    <a:pt x="9382" y="7740"/>
                  </a:cubicBezTo>
                  <a:lnTo>
                    <a:pt x="5001" y="168"/>
                  </a:lnTo>
                  <a:cubicBezTo>
                    <a:pt x="4941" y="60"/>
                    <a:pt x="4846" y="1"/>
                    <a:pt x="4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6" name="Google Shape;15256;p59"/>
            <p:cNvSpPr/>
            <p:nvPr/>
          </p:nvSpPr>
          <p:spPr>
            <a:xfrm>
              <a:off x="3735879" y="3910171"/>
              <a:ext cx="54873" cy="54841"/>
            </a:xfrm>
            <a:custGeom>
              <a:rect b="b" l="l" r="r" t="t"/>
              <a:pathLst>
                <a:path extrusionOk="0" h="1727" w="1728">
                  <a:moveTo>
                    <a:pt x="870" y="322"/>
                  </a:moveTo>
                  <a:cubicBezTo>
                    <a:pt x="1168" y="322"/>
                    <a:pt x="1406" y="572"/>
                    <a:pt x="1406" y="870"/>
                  </a:cubicBezTo>
                  <a:cubicBezTo>
                    <a:pt x="1406" y="1167"/>
                    <a:pt x="1168" y="1405"/>
                    <a:pt x="870" y="1405"/>
                  </a:cubicBezTo>
                  <a:cubicBezTo>
                    <a:pt x="572" y="1405"/>
                    <a:pt x="334" y="1167"/>
                    <a:pt x="334" y="870"/>
                  </a:cubicBezTo>
                  <a:cubicBezTo>
                    <a:pt x="334" y="572"/>
                    <a:pt x="572" y="322"/>
                    <a:pt x="870" y="322"/>
                  </a:cubicBezTo>
                  <a:close/>
                  <a:moveTo>
                    <a:pt x="870" y="0"/>
                  </a:moveTo>
                  <a:cubicBezTo>
                    <a:pt x="394" y="0"/>
                    <a:pt x="1" y="393"/>
                    <a:pt x="1" y="870"/>
                  </a:cubicBezTo>
                  <a:cubicBezTo>
                    <a:pt x="1" y="1346"/>
                    <a:pt x="394" y="1727"/>
                    <a:pt x="870" y="1727"/>
                  </a:cubicBezTo>
                  <a:cubicBezTo>
                    <a:pt x="1346" y="1727"/>
                    <a:pt x="1727" y="1334"/>
                    <a:pt x="1727" y="870"/>
                  </a:cubicBezTo>
                  <a:cubicBezTo>
                    <a:pt x="1727" y="393"/>
                    <a:pt x="1346"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7" name="Google Shape;15257;p59"/>
            <p:cNvSpPr/>
            <p:nvPr/>
          </p:nvSpPr>
          <p:spPr>
            <a:xfrm>
              <a:off x="3738896" y="3788422"/>
              <a:ext cx="49188" cy="114604"/>
            </a:xfrm>
            <a:custGeom>
              <a:rect b="b" l="l" r="r" t="t"/>
              <a:pathLst>
                <a:path extrusionOk="0" h="3609" w="1549">
                  <a:moveTo>
                    <a:pt x="572" y="1"/>
                  </a:moveTo>
                  <a:cubicBezTo>
                    <a:pt x="263" y="1"/>
                    <a:pt x="1" y="251"/>
                    <a:pt x="1" y="572"/>
                  </a:cubicBezTo>
                  <a:lnTo>
                    <a:pt x="1" y="3037"/>
                  </a:lnTo>
                  <a:cubicBezTo>
                    <a:pt x="1" y="3346"/>
                    <a:pt x="263" y="3608"/>
                    <a:pt x="572" y="3608"/>
                  </a:cubicBezTo>
                  <a:lnTo>
                    <a:pt x="965" y="3608"/>
                  </a:lnTo>
                  <a:cubicBezTo>
                    <a:pt x="1275" y="3608"/>
                    <a:pt x="1549" y="3358"/>
                    <a:pt x="1549" y="3037"/>
                  </a:cubicBezTo>
                  <a:lnTo>
                    <a:pt x="1549" y="1560"/>
                  </a:lnTo>
                  <a:cubicBezTo>
                    <a:pt x="1549" y="1465"/>
                    <a:pt x="1465" y="1394"/>
                    <a:pt x="1382" y="1394"/>
                  </a:cubicBezTo>
                  <a:cubicBezTo>
                    <a:pt x="1287" y="1394"/>
                    <a:pt x="1215" y="1465"/>
                    <a:pt x="1215" y="1560"/>
                  </a:cubicBezTo>
                  <a:lnTo>
                    <a:pt x="1215" y="3037"/>
                  </a:lnTo>
                  <a:cubicBezTo>
                    <a:pt x="1215" y="3168"/>
                    <a:pt x="1108" y="3275"/>
                    <a:pt x="977" y="3275"/>
                  </a:cubicBezTo>
                  <a:lnTo>
                    <a:pt x="584" y="3275"/>
                  </a:lnTo>
                  <a:cubicBezTo>
                    <a:pt x="453" y="3275"/>
                    <a:pt x="346" y="3168"/>
                    <a:pt x="346" y="3037"/>
                  </a:cubicBezTo>
                  <a:lnTo>
                    <a:pt x="346" y="572"/>
                  </a:lnTo>
                  <a:cubicBezTo>
                    <a:pt x="346" y="441"/>
                    <a:pt x="453" y="334"/>
                    <a:pt x="584" y="334"/>
                  </a:cubicBezTo>
                  <a:lnTo>
                    <a:pt x="977" y="334"/>
                  </a:lnTo>
                  <a:cubicBezTo>
                    <a:pt x="1108" y="334"/>
                    <a:pt x="1215" y="441"/>
                    <a:pt x="1215" y="572"/>
                  </a:cubicBezTo>
                  <a:lnTo>
                    <a:pt x="1215" y="906"/>
                  </a:lnTo>
                  <a:cubicBezTo>
                    <a:pt x="1215" y="989"/>
                    <a:pt x="1287" y="1072"/>
                    <a:pt x="1382" y="1072"/>
                  </a:cubicBezTo>
                  <a:cubicBezTo>
                    <a:pt x="1465" y="1072"/>
                    <a:pt x="1549" y="989"/>
                    <a:pt x="1549" y="906"/>
                  </a:cubicBezTo>
                  <a:lnTo>
                    <a:pt x="1549" y="572"/>
                  </a:lnTo>
                  <a:cubicBezTo>
                    <a:pt x="1549" y="263"/>
                    <a:pt x="1287"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58" name="Google Shape;15258;p59"/>
          <p:cNvGrpSpPr/>
          <p:nvPr/>
        </p:nvGrpSpPr>
        <p:grpSpPr>
          <a:xfrm>
            <a:off x="4109790" y="3681059"/>
            <a:ext cx="355402" cy="354291"/>
            <a:chOff x="4129482" y="3681059"/>
            <a:chExt cx="355402" cy="354291"/>
          </a:xfrm>
        </p:grpSpPr>
        <p:sp>
          <p:nvSpPr>
            <p:cNvPr id="15259" name="Google Shape;15259;p59"/>
            <p:cNvSpPr/>
            <p:nvPr/>
          </p:nvSpPr>
          <p:spPr>
            <a:xfrm>
              <a:off x="4313979" y="3719578"/>
              <a:ext cx="133117" cy="225016"/>
            </a:xfrm>
            <a:custGeom>
              <a:rect b="b" l="l" r="r" t="t"/>
              <a:pathLst>
                <a:path extrusionOk="0" h="7086" w="4192">
                  <a:moveTo>
                    <a:pt x="173" y="0"/>
                  </a:moveTo>
                  <a:cubicBezTo>
                    <a:pt x="96" y="0"/>
                    <a:pt x="23" y="68"/>
                    <a:pt x="12" y="156"/>
                  </a:cubicBezTo>
                  <a:cubicBezTo>
                    <a:pt x="0" y="240"/>
                    <a:pt x="72" y="323"/>
                    <a:pt x="167" y="335"/>
                  </a:cubicBezTo>
                  <a:cubicBezTo>
                    <a:pt x="1167" y="418"/>
                    <a:pt x="2108" y="883"/>
                    <a:pt x="2798" y="1633"/>
                  </a:cubicBezTo>
                  <a:cubicBezTo>
                    <a:pt x="3501" y="2383"/>
                    <a:pt x="3870" y="3359"/>
                    <a:pt x="3870" y="4383"/>
                  </a:cubicBezTo>
                  <a:cubicBezTo>
                    <a:pt x="3870" y="5217"/>
                    <a:pt x="3620" y="6002"/>
                    <a:pt x="3156" y="6693"/>
                  </a:cubicBezTo>
                  <a:lnTo>
                    <a:pt x="893" y="4407"/>
                  </a:lnTo>
                  <a:cubicBezTo>
                    <a:pt x="864" y="4377"/>
                    <a:pt x="822" y="4362"/>
                    <a:pt x="779" y="4362"/>
                  </a:cubicBezTo>
                  <a:cubicBezTo>
                    <a:pt x="736" y="4362"/>
                    <a:pt x="691" y="4377"/>
                    <a:pt x="655" y="4407"/>
                  </a:cubicBezTo>
                  <a:cubicBezTo>
                    <a:pt x="596" y="4467"/>
                    <a:pt x="596" y="4574"/>
                    <a:pt x="655" y="4645"/>
                  </a:cubicBezTo>
                  <a:lnTo>
                    <a:pt x="3048" y="7050"/>
                  </a:lnTo>
                  <a:cubicBezTo>
                    <a:pt x="3084" y="7074"/>
                    <a:pt x="3120" y="7086"/>
                    <a:pt x="3167" y="7086"/>
                  </a:cubicBezTo>
                  <a:lnTo>
                    <a:pt x="3179" y="7086"/>
                  </a:lnTo>
                  <a:cubicBezTo>
                    <a:pt x="3227" y="7086"/>
                    <a:pt x="3275" y="7062"/>
                    <a:pt x="3298" y="7026"/>
                  </a:cubicBezTo>
                  <a:cubicBezTo>
                    <a:pt x="3882" y="6252"/>
                    <a:pt x="4191" y="5348"/>
                    <a:pt x="4191" y="4383"/>
                  </a:cubicBezTo>
                  <a:cubicBezTo>
                    <a:pt x="4191" y="3276"/>
                    <a:pt x="3775" y="2228"/>
                    <a:pt x="3036" y="1407"/>
                  </a:cubicBezTo>
                  <a:cubicBezTo>
                    <a:pt x="2286" y="597"/>
                    <a:pt x="1274" y="97"/>
                    <a:pt x="191" y="2"/>
                  </a:cubicBezTo>
                  <a:cubicBezTo>
                    <a:pt x="185" y="1"/>
                    <a:pt x="179"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0" name="Google Shape;15260;p59"/>
            <p:cNvSpPr/>
            <p:nvPr/>
          </p:nvSpPr>
          <p:spPr>
            <a:xfrm>
              <a:off x="4220968" y="3719197"/>
              <a:ext cx="106284" cy="132387"/>
            </a:xfrm>
            <a:custGeom>
              <a:rect b="b" l="l" r="r" t="t"/>
              <a:pathLst>
                <a:path extrusionOk="0" h="4169" w="3347">
                  <a:moveTo>
                    <a:pt x="2340" y="1"/>
                  </a:moveTo>
                  <a:cubicBezTo>
                    <a:pt x="2334" y="1"/>
                    <a:pt x="2328" y="1"/>
                    <a:pt x="2322" y="2"/>
                  </a:cubicBezTo>
                  <a:cubicBezTo>
                    <a:pt x="1501" y="73"/>
                    <a:pt x="715" y="371"/>
                    <a:pt x="60" y="883"/>
                  </a:cubicBezTo>
                  <a:cubicBezTo>
                    <a:pt x="12" y="907"/>
                    <a:pt x="0" y="954"/>
                    <a:pt x="0" y="1002"/>
                  </a:cubicBezTo>
                  <a:cubicBezTo>
                    <a:pt x="0" y="1038"/>
                    <a:pt x="12" y="1085"/>
                    <a:pt x="36" y="1133"/>
                  </a:cubicBezTo>
                  <a:lnTo>
                    <a:pt x="3048" y="4121"/>
                  </a:lnTo>
                  <a:cubicBezTo>
                    <a:pt x="3072" y="4157"/>
                    <a:pt x="3120" y="4169"/>
                    <a:pt x="3167" y="4169"/>
                  </a:cubicBezTo>
                  <a:cubicBezTo>
                    <a:pt x="3203" y="4169"/>
                    <a:pt x="3251" y="4157"/>
                    <a:pt x="3287" y="4121"/>
                  </a:cubicBezTo>
                  <a:cubicBezTo>
                    <a:pt x="3346" y="4062"/>
                    <a:pt x="3346" y="3955"/>
                    <a:pt x="3287" y="3883"/>
                  </a:cubicBezTo>
                  <a:lnTo>
                    <a:pt x="429" y="1026"/>
                  </a:lnTo>
                  <a:cubicBezTo>
                    <a:pt x="1001" y="645"/>
                    <a:pt x="1655" y="383"/>
                    <a:pt x="2358" y="323"/>
                  </a:cubicBezTo>
                  <a:cubicBezTo>
                    <a:pt x="2363" y="324"/>
                    <a:pt x="2367" y="324"/>
                    <a:pt x="2372" y="324"/>
                  </a:cubicBezTo>
                  <a:cubicBezTo>
                    <a:pt x="2449" y="324"/>
                    <a:pt x="2512" y="235"/>
                    <a:pt x="2501" y="157"/>
                  </a:cubicBezTo>
                  <a:cubicBezTo>
                    <a:pt x="2479" y="68"/>
                    <a:pt x="2416" y="1"/>
                    <a:pt x="2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1" name="Google Shape;15261;p59"/>
            <p:cNvSpPr/>
            <p:nvPr/>
          </p:nvSpPr>
          <p:spPr>
            <a:xfrm>
              <a:off x="4167270" y="3772545"/>
              <a:ext cx="226127" cy="225746"/>
            </a:xfrm>
            <a:custGeom>
              <a:rect b="b" l="l" r="r" t="t"/>
              <a:pathLst>
                <a:path extrusionOk="0" h="7109" w="7121">
                  <a:moveTo>
                    <a:pt x="1037" y="405"/>
                  </a:moveTo>
                  <a:lnTo>
                    <a:pt x="6704" y="6061"/>
                  </a:lnTo>
                  <a:cubicBezTo>
                    <a:pt x="6013" y="6537"/>
                    <a:pt x="5228" y="6775"/>
                    <a:pt x="4406" y="6775"/>
                  </a:cubicBezTo>
                  <a:cubicBezTo>
                    <a:pt x="2168" y="6775"/>
                    <a:pt x="334" y="4942"/>
                    <a:pt x="334" y="2703"/>
                  </a:cubicBezTo>
                  <a:cubicBezTo>
                    <a:pt x="334" y="1882"/>
                    <a:pt x="572" y="1096"/>
                    <a:pt x="1037" y="405"/>
                  </a:cubicBezTo>
                  <a:close/>
                  <a:moveTo>
                    <a:pt x="1001" y="1"/>
                  </a:moveTo>
                  <a:cubicBezTo>
                    <a:pt x="953" y="1"/>
                    <a:pt x="918" y="36"/>
                    <a:pt x="882" y="60"/>
                  </a:cubicBezTo>
                  <a:cubicBezTo>
                    <a:pt x="298" y="822"/>
                    <a:pt x="1" y="1739"/>
                    <a:pt x="1" y="2703"/>
                  </a:cubicBezTo>
                  <a:cubicBezTo>
                    <a:pt x="1" y="5120"/>
                    <a:pt x="1989" y="7109"/>
                    <a:pt x="4406" y="7109"/>
                  </a:cubicBezTo>
                  <a:cubicBezTo>
                    <a:pt x="5382" y="7109"/>
                    <a:pt x="6287" y="6811"/>
                    <a:pt x="7061" y="6228"/>
                  </a:cubicBezTo>
                  <a:cubicBezTo>
                    <a:pt x="7109" y="6192"/>
                    <a:pt x="7121" y="6156"/>
                    <a:pt x="7121" y="6108"/>
                  </a:cubicBezTo>
                  <a:cubicBezTo>
                    <a:pt x="7121" y="6061"/>
                    <a:pt x="7109" y="6013"/>
                    <a:pt x="7073" y="5978"/>
                  </a:cubicBezTo>
                  <a:lnTo>
                    <a:pt x="1132" y="36"/>
                  </a:lnTo>
                  <a:cubicBezTo>
                    <a:pt x="1096" y="24"/>
                    <a:pt x="1048" y="1"/>
                    <a:pt x="1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2" name="Google Shape;15262;p59"/>
            <p:cNvSpPr/>
            <p:nvPr/>
          </p:nvSpPr>
          <p:spPr>
            <a:xfrm>
              <a:off x="4129482" y="3681059"/>
              <a:ext cx="355402" cy="354291"/>
            </a:xfrm>
            <a:custGeom>
              <a:rect b="b" l="l" r="r" t="t"/>
              <a:pathLst>
                <a:path extrusionOk="0" h="11157" w="11192">
                  <a:moveTo>
                    <a:pt x="5596" y="0"/>
                  </a:moveTo>
                  <a:cubicBezTo>
                    <a:pt x="4096" y="0"/>
                    <a:pt x="2703" y="572"/>
                    <a:pt x="1643" y="1631"/>
                  </a:cubicBezTo>
                  <a:cubicBezTo>
                    <a:pt x="584" y="2691"/>
                    <a:pt x="0" y="4096"/>
                    <a:pt x="0" y="5584"/>
                  </a:cubicBezTo>
                  <a:cubicBezTo>
                    <a:pt x="0" y="7013"/>
                    <a:pt x="536" y="8358"/>
                    <a:pt x="1512" y="9406"/>
                  </a:cubicBezTo>
                  <a:cubicBezTo>
                    <a:pt x="2477" y="10430"/>
                    <a:pt x="3786" y="11061"/>
                    <a:pt x="5191" y="11156"/>
                  </a:cubicBezTo>
                  <a:cubicBezTo>
                    <a:pt x="5286" y="11156"/>
                    <a:pt x="5358" y="11097"/>
                    <a:pt x="5382" y="11014"/>
                  </a:cubicBezTo>
                  <a:cubicBezTo>
                    <a:pt x="5382" y="10918"/>
                    <a:pt x="5322" y="10847"/>
                    <a:pt x="5227" y="10835"/>
                  </a:cubicBezTo>
                  <a:cubicBezTo>
                    <a:pt x="3905" y="10740"/>
                    <a:pt x="2667" y="10144"/>
                    <a:pt x="1762" y="9180"/>
                  </a:cubicBezTo>
                  <a:cubicBezTo>
                    <a:pt x="834" y="8192"/>
                    <a:pt x="333" y="6930"/>
                    <a:pt x="333" y="5572"/>
                  </a:cubicBezTo>
                  <a:cubicBezTo>
                    <a:pt x="333" y="4179"/>
                    <a:pt x="881" y="2858"/>
                    <a:pt x="1881" y="1858"/>
                  </a:cubicBezTo>
                  <a:cubicBezTo>
                    <a:pt x="2881" y="858"/>
                    <a:pt x="4203" y="310"/>
                    <a:pt x="5596" y="310"/>
                  </a:cubicBezTo>
                  <a:cubicBezTo>
                    <a:pt x="7001" y="310"/>
                    <a:pt x="8323" y="858"/>
                    <a:pt x="9323" y="1858"/>
                  </a:cubicBezTo>
                  <a:cubicBezTo>
                    <a:pt x="10323" y="2858"/>
                    <a:pt x="10871" y="4179"/>
                    <a:pt x="10871" y="5572"/>
                  </a:cubicBezTo>
                  <a:cubicBezTo>
                    <a:pt x="10871" y="6918"/>
                    <a:pt x="10359" y="8192"/>
                    <a:pt x="9442" y="9180"/>
                  </a:cubicBezTo>
                  <a:cubicBezTo>
                    <a:pt x="8525" y="10144"/>
                    <a:pt x="7299" y="10740"/>
                    <a:pt x="5977" y="10835"/>
                  </a:cubicBezTo>
                  <a:cubicBezTo>
                    <a:pt x="5882" y="10835"/>
                    <a:pt x="5810" y="10918"/>
                    <a:pt x="5822" y="11014"/>
                  </a:cubicBezTo>
                  <a:cubicBezTo>
                    <a:pt x="5822" y="11097"/>
                    <a:pt x="5894" y="11156"/>
                    <a:pt x="5989" y="11156"/>
                  </a:cubicBezTo>
                  <a:lnTo>
                    <a:pt x="6001" y="11156"/>
                  </a:lnTo>
                  <a:cubicBezTo>
                    <a:pt x="7418" y="11061"/>
                    <a:pt x="8727" y="10442"/>
                    <a:pt x="9692" y="9406"/>
                  </a:cubicBezTo>
                  <a:cubicBezTo>
                    <a:pt x="10656" y="8358"/>
                    <a:pt x="11192" y="7013"/>
                    <a:pt x="11192" y="5584"/>
                  </a:cubicBezTo>
                  <a:cubicBezTo>
                    <a:pt x="11192" y="4096"/>
                    <a:pt x="10597" y="2691"/>
                    <a:pt x="9561" y="1631"/>
                  </a:cubicBezTo>
                  <a:cubicBezTo>
                    <a:pt x="8501" y="572"/>
                    <a:pt x="7108" y="0"/>
                    <a:pt x="5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63" name="Google Shape;15263;p59"/>
          <p:cNvGrpSpPr/>
          <p:nvPr/>
        </p:nvGrpSpPr>
        <p:grpSpPr>
          <a:xfrm>
            <a:off x="4653849" y="3680297"/>
            <a:ext cx="355434" cy="355815"/>
            <a:chOff x="4673540" y="3680297"/>
            <a:chExt cx="355434" cy="355815"/>
          </a:xfrm>
        </p:grpSpPr>
        <p:sp>
          <p:nvSpPr>
            <p:cNvPr id="15264" name="Google Shape;15264;p59"/>
            <p:cNvSpPr/>
            <p:nvPr/>
          </p:nvSpPr>
          <p:spPr>
            <a:xfrm>
              <a:off x="4673540" y="3680297"/>
              <a:ext cx="355434" cy="355815"/>
            </a:xfrm>
            <a:custGeom>
              <a:rect b="b" l="l" r="r" t="t"/>
              <a:pathLst>
                <a:path extrusionOk="0" h="11205" w="11193">
                  <a:moveTo>
                    <a:pt x="2012" y="0"/>
                  </a:moveTo>
                  <a:cubicBezTo>
                    <a:pt x="905" y="0"/>
                    <a:pt x="0" y="893"/>
                    <a:pt x="0" y="2013"/>
                  </a:cubicBezTo>
                  <a:lnTo>
                    <a:pt x="0" y="9192"/>
                  </a:lnTo>
                  <a:cubicBezTo>
                    <a:pt x="0" y="10287"/>
                    <a:pt x="893" y="11204"/>
                    <a:pt x="2012" y="11204"/>
                  </a:cubicBezTo>
                  <a:lnTo>
                    <a:pt x="9180" y="11204"/>
                  </a:lnTo>
                  <a:cubicBezTo>
                    <a:pt x="10287" y="11204"/>
                    <a:pt x="11192" y="10311"/>
                    <a:pt x="11192" y="9192"/>
                  </a:cubicBezTo>
                  <a:lnTo>
                    <a:pt x="11192" y="2013"/>
                  </a:lnTo>
                  <a:cubicBezTo>
                    <a:pt x="11180" y="917"/>
                    <a:pt x="10287" y="0"/>
                    <a:pt x="9180" y="0"/>
                  </a:cubicBezTo>
                  <a:lnTo>
                    <a:pt x="8085" y="0"/>
                  </a:lnTo>
                  <a:cubicBezTo>
                    <a:pt x="7989" y="0"/>
                    <a:pt x="7918" y="84"/>
                    <a:pt x="7918" y="167"/>
                  </a:cubicBezTo>
                  <a:cubicBezTo>
                    <a:pt x="7918" y="262"/>
                    <a:pt x="7989" y="334"/>
                    <a:pt x="8085" y="334"/>
                  </a:cubicBezTo>
                  <a:lnTo>
                    <a:pt x="9180" y="334"/>
                  </a:lnTo>
                  <a:cubicBezTo>
                    <a:pt x="10109" y="334"/>
                    <a:pt x="10847" y="1084"/>
                    <a:pt x="10847" y="2001"/>
                  </a:cubicBezTo>
                  <a:lnTo>
                    <a:pt x="10847" y="9180"/>
                  </a:lnTo>
                  <a:cubicBezTo>
                    <a:pt x="10847" y="10097"/>
                    <a:pt x="10109" y="10847"/>
                    <a:pt x="9180" y="10847"/>
                  </a:cubicBezTo>
                  <a:lnTo>
                    <a:pt x="2012" y="10847"/>
                  </a:lnTo>
                  <a:cubicBezTo>
                    <a:pt x="1084" y="10847"/>
                    <a:pt x="345" y="10097"/>
                    <a:pt x="345" y="9180"/>
                  </a:cubicBezTo>
                  <a:lnTo>
                    <a:pt x="345" y="2001"/>
                  </a:lnTo>
                  <a:cubicBezTo>
                    <a:pt x="345" y="1084"/>
                    <a:pt x="1084" y="334"/>
                    <a:pt x="2012" y="334"/>
                  </a:cubicBezTo>
                  <a:lnTo>
                    <a:pt x="7418" y="334"/>
                  </a:lnTo>
                  <a:cubicBezTo>
                    <a:pt x="7501" y="334"/>
                    <a:pt x="7573" y="262"/>
                    <a:pt x="7573" y="167"/>
                  </a:cubicBezTo>
                  <a:cubicBezTo>
                    <a:pt x="7573" y="84"/>
                    <a:pt x="7501" y="0"/>
                    <a:pt x="7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5" name="Google Shape;15265;p59"/>
            <p:cNvSpPr/>
            <p:nvPr/>
          </p:nvSpPr>
          <p:spPr>
            <a:xfrm>
              <a:off x="4805864" y="3736630"/>
              <a:ext cx="93042" cy="92661"/>
            </a:xfrm>
            <a:custGeom>
              <a:rect b="b" l="l" r="r" t="t"/>
              <a:pathLst>
                <a:path extrusionOk="0" h="2918" w="2930">
                  <a:moveTo>
                    <a:pt x="1477" y="334"/>
                  </a:moveTo>
                  <a:cubicBezTo>
                    <a:pt x="2096" y="334"/>
                    <a:pt x="2608" y="834"/>
                    <a:pt x="2608" y="1465"/>
                  </a:cubicBezTo>
                  <a:cubicBezTo>
                    <a:pt x="2608" y="2084"/>
                    <a:pt x="2096" y="2596"/>
                    <a:pt x="1477" y="2596"/>
                  </a:cubicBezTo>
                  <a:cubicBezTo>
                    <a:pt x="846" y="2596"/>
                    <a:pt x="346" y="2084"/>
                    <a:pt x="346" y="1465"/>
                  </a:cubicBezTo>
                  <a:cubicBezTo>
                    <a:pt x="346" y="834"/>
                    <a:pt x="846" y="334"/>
                    <a:pt x="1477" y="334"/>
                  </a:cubicBezTo>
                  <a:close/>
                  <a:moveTo>
                    <a:pt x="1477" y="0"/>
                  </a:moveTo>
                  <a:cubicBezTo>
                    <a:pt x="667" y="0"/>
                    <a:pt x="12" y="655"/>
                    <a:pt x="12" y="1465"/>
                  </a:cubicBezTo>
                  <a:cubicBezTo>
                    <a:pt x="0" y="2263"/>
                    <a:pt x="655" y="2918"/>
                    <a:pt x="1477" y="2918"/>
                  </a:cubicBezTo>
                  <a:cubicBezTo>
                    <a:pt x="2274" y="2918"/>
                    <a:pt x="2929" y="2263"/>
                    <a:pt x="2929" y="1465"/>
                  </a:cubicBezTo>
                  <a:cubicBezTo>
                    <a:pt x="2929" y="655"/>
                    <a:pt x="2274" y="0"/>
                    <a:pt x="1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6" name="Google Shape;15266;p59"/>
            <p:cNvSpPr/>
            <p:nvPr/>
          </p:nvSpPr>
          <p:spPr>
            <a:xfrm>
              <a:off x="4779380" y="3841358"/>
              <a:ext cx="143723" cy="138801"/>
            </a:xfrm>
            <a:custGeom>
              <a:rect b="b" l="l" r="r" t="t"/>
              <a:pathLst>
                <a:path extrusionOk="0" h="4371" w="4526">
                  <a:moveTo>
                    <a:pt x="477" y="1"/>
                  </a:moveTo>
                  <a:cubicBezTo>
                    <a:pt x="215" y="1"/>
                    <a:pt x="1" y="203"/>
                    <a:pt x="1" y="477"/>
                  </a:cubicBezTo>
                  <a:lnTo>
                    <a:pt x="1" y="893"/>
                  </a:lnTo>
                  <a:cubicBezTo>
                    <a:pt x="1" y="1155"/>
                    <a:pt x="203" y="1370"/>
                    <a:pt x="477" y="1370"/>
                  </a:cubicBezTo>
                  <a:lnTo>
                    <a:pt x="763" y="1370"/>
                  </a:lnTo>
                  <a:cubicBezTo>
                    <a:pt x="834" y="1370"/>
                    <a:pt x="906" y="1429"/>
                    <a:pt x="906" y="1513"/>
                  </a:cubicBezTo>
                  <a:lnTo>
                    <a:pt x="906" y="2858"/>
                  </a:lnTo>
                  <a:cubicBezTo>
                    <a:pt x="906" y="2929"/>
                    <a:pt x="846" y="3001"/>
                    <a:pt x="763" y="3001"/>
                  </a:cubicBezTo>
                  <a:lnTo>
                    <a:pt x="572" y="3001"/>
                  </a:lnTo>
                  <a:cubicBezTo>
                    <a:pt x="299" y="3001"/>
                    <a:pt x="96" y="3215"/>
                    <a:pt x="96" y="3477"/>
                  </a:cubicBezTo>
                  <a:lnTo>
                    <a:pt x="96" y="3894"/>
                  </a:lnTo>
                  <a:cubicBezTo>
                    <a:pt x="96" y="4168"/>
                    <a:pt x="299" y="4370"/>
                    <a:pt x="572" y="4370"/>
                  </a:cubicBezTo>
                  <a:lnTo>
                    <a:pt x="4049" y="4370"/>
                  </a:lnTo>
                  <a:cubicBezTo>
                    <a:pt x="4311" y="4370"/>
                    <a:pt x="4525" y="4168"/>
                    <a:pt x="4525" y="3894"/>
                  </a:cubicBezTo>
                  <a:lnTo>
                    <a:pt x="4525" y="3477"/>
                  </a:lnTo>
                  <a:cubicBezTo>
                    <a:pt x="4525" y="3215"/>
                    <a:pt x="4311" y="3001"/>
                    <a:pt x="4049" y="3001"/>
                  </a:cubicBezTo>
                  <a:lnTo>
                    <a:pt x="3859" y="3001"/>
                  </a:lnTo>
                  <a:cubicBezTo>
                    <a:pt x="3787" y="3001"/>
                    <a:pt x="3704" y="2941"/>
                    <a:pt x="3704" y="2858"/>
                  </a:cubicBezTo>
                  <a:lnTo>
                    <a:pt x="3704" y="477"/>
                  </a:lnTo>
                  <a:cubicBezTo>
                    <a:pt x="3704" y="203"/>
                    <a:pt x="3501" y="1"/>
                    <a:pt x="3228" y="1"/>
                  </a:cubicBezTo>
                  <a:lnTo>
                    <a:pt x="1442" y="1"/>
                  </a:lnTo>
                  <a:cubicBezTo>
                    <a:pt x="1358" y="1"/>
                    <a:pt x="1287" y="72"/>
                    <a:pt x="1287" y="155"/>
                  </a:cubicBezTo>
                  <a:cubicBezTo>
                    <a:pt x="1287" y="251"/>
                    <a:pt x="1358" y="322"/>
                    <a:pt x="1442" y="322"/>
                  </a:cubicBezTo>
                  <a:lnTo>
                    <a:pt x="3228" y="322"/>
                  </a:lnTo>
                  <a:cubicBezTo>
                    <a:pt x="3311" y="322"/>
                    <a:pt x="3382" y="382"/>
                    <a:pt x="3382" y="477"/>
                  </a:cubicBezTo>
                  <a:lnTo>
                    <a:pt x="3382" y="2858"/>
                  </a:lnTo>
                  <a:cubicBezTo>
                    <a:pt x="3382" y="3120"/>
                    <a:pt x="3585" y="3334"/>
                    <a:pt x="3859" y="3334"/>
                  </a:cubicBezTo>
                  <a:lnTo>
                    <a:pt x="4049" y="3334"/>
                  </a:lnTo>
                  <a:cubicBezTo>
                    <a:pt x="4121" y="3334"/>
                    <a:pt x="4204" y="3394"/>
                    <a:pt x="4204" y="3477"/>
                  </a:cubicBezTo>
                  <a:lnTo>
                    <a:pt x="4204" y="3894"/>
                  </a:lnTo>
                  <a:cubicBezTo>
                    <a:pt x="4204" y="3965"/>
                    <a:pt x="4132" y="4049"/>
                    <a:pt x="4049" y="4049"/>
                  </a:cubicBezTo>
                  <a:lnTo>
                    <a:pt x="572" y="4049"/>
                  </a:lnTo>
                  <a:cubicBezTo>
                    <a:pt x="489" y="4049"/>
                    <a:pt x="418" y="3989"/>
                    <a:pt x="418" y="3894"/>
                  </a:cubicBezTo>
                  <a:lnTo>
                    <a:pt x="418" y="3477"/>
                  </a:lnTo>
                  <a:cubicBezTo>
                    <a:pt x="418" y="3406"/>
                    <a:pt x="477" y="3334"/>
                    <a:pt x="572" y="3334"/>
                  </a:cubicBezTo>
                  <a:lnTo>
                    <a:pt x="763" y="3334"/>
                  </a:lnTo>
                  <a:cubicBezTo>
                    <a:pt x="1025" y="3334"/>
                    <a:pt x="1239" y="3120"/>
                    <a:pt x="1239" y="2858"/>
                  </a:cubicBezTo>
                  <a:lnTo>
                    <a:pt x="1239" y="1513"/>
                  </a:lnTo>
                  <a:cubicBezTo>
                    <a:pt x="1239" y="1251"/>
                    <a:pt x="1025" y="1036"/>
                    <a:pt x="763" y="1036"/>
                  </a:cubicBezTo>
                  <a:lnTo>
                    <a:pt x="477" y="1036"/>
                  </a:lnTo>
                  <a:cubicBezTo>
                    <a:pt x="406" y="1036"/>
                    <a:pt x="334" y="977"/>
                    <a:pt x="334" y="893"/>
                  </a:cubicBezTo>
                  <a:lnTo>
                    <a:pt x="334" y="477"/>
                  </a:lnTo>
                  <a:cubicBezTo>
                    <a:pt x="334" y="393"/>
                    <a:pt x="394" y="322"/>
                    <a:pt x="477" y="322"/>
                  </a:cubicBezTo>
                  <a:lnTo>
                    <a:pt x="787" y="322"/>
                  </a:lnTo>
                  <a:cubicBezTo>
                    <a:pt x="882" y="322"/>
                    <a:pt x="953" y="251"/>
                    <a:pt x="953" y="155"/>
                  </a:cubicBezTo>
                  <a:cubicBezTo>
                    <a:pt x="953" y="72"/>
                    <a:pt x="882" y="1"/>
                    <a:pt x="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67" name="Google Shape;15267;p59"/>
          <p:cNvGrpSpPr/>
          <p:nvPr/>
        </p:nvGrpSpPr>
        <p:grpSpPr>
          <a:xfrm>
            <a:off x="5759716" y="3699191"/>
            <a:ext cx="317645" cy="318757"/>
            <a:chOff x="5779408" y="3699191"/>
            <a:chExt cx="317645" cy="318757"/>
          </a:xfrm>
        </p:grpSpPr>
        <p:sp>
          <p:nvSpPr>
            <p:cNvPr id="15268" name="Google Shape;15268;p59"/>
            <p:cNvSpPr/>
            <p:nvPr/>
          </p:nvSpPr>
          <p:spPr>
            <a:xfrm>
              <a:off x="5892837" y="3700334"/>
              <a:ext cx="204216" cy="317614"/>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9" name="Google Shape;15269;p59"/>
            <p:cNvSpPr/>
            <p:nvPr/>
          </p:nvSpPr>
          <p:spPr>
            <a:xfrm>
              <a:off x="5779408" y="3699191"/>
              <a:ext cx="195134" cy="316883"/>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270" name="Google Shape;15270;p59"/>
          <p:cNvSpPr/>
          <p:nvPr/>
        </p:nvSpPr>
        <p:spPr>
          <a:xfrm>
            <a:off x="6284881" y="3694459"/>
            <a:ext cx="356196" cy="328410"/>
          </a:xfrm>
          <a:custGeom>
            <a:rect b="b" l="l" r="r" t="t"/>
            <a:pathLst>
              <a:path extrusionOk="0" h="10342" w="11217">
                <a:moveTo>
                  <a:pt x="3394" y="1186"/>
                </a:moveTo>
                <a:lnTo>
                  <a:pt x="3394" y="1507"/>
                </a:lnTo>
                <a:lnTo>
                  <a:pt x="1668" y="1507"/>
                </a:lnTo>
                <a:lnTo>
                  <a:pt x="1668" y="1186"/>
                </a:lnTo>
                <a:close/>
                <a:moveTo>
                  <a:pt x="3096" y="1829"/>
                </a:moveTo>
                <a:lnTo>
                  <a:pt x="3096" y="2090"/>
                </a:lnTo>
                <a:lnTo>
                  <a:pt x="2013" y="3043"/>
                </a:lnTo>
                <a:lnTo>
                  <a:pt x="2013" y="1829"/>
                </a:lnTo>
                <a:close/>
                <a:moveTo>
                  <a:pt x="6740" y="5948"/>
                </a:moveTo>
                <a:cubicBezTo>
                  <a:pt x="6775" y="5948"/>
                  <a:pt x="6799" y="5972"/>
                  <a:pt x="6799" y="6008"/>
                </a:cubicBezTo>
                <a:lnTo>
                  <a:pt x="6799" y="10020"/>
                </a:lnTo>
                <a:lnTo>
                  <a:pt x="4644" y="10020"/>
                </a:lnTo>
                <a:lnTo>
                  <a:pt x="4644" y="6008"/>
                </a:lnTo>
                <a:cubicBezTo>
                  <a:pt x="4644" y="5972"/>
                  <a:pt x="4668" y="5948"/>
                  <a:pt x="4704" y="5948"/>
                </a:cubicBezTo>
                <a:close/>
                <a:moveTo>
                  <a:pt x="5601" y="1"/>
                </a:moveTo>
                <a:cubicBezTo>
                  <a:pt x="5543" y="1"/>
                  <a:pt x="5484" y="19"/>
                  <a:pt x="5430" y="55"/>
                </a:cubicBezTo>
                <a:lnTo>
                  <a:pt x="3692" y="1567"/>
                </a:lnTo>
                <a:lnTo>
                  <a:pt x="3692" y="1126"/>
                </a:lnTo>
                <a:cubicBezTo>
                  <a:pt x="3692" y="995"/>
                  <a:pt x="3573" y="876"/>
                  <a:pt x="3442" y="876"/>
                </a:cubicBezTo>
                <a:lnTo>
                  <a:pt x="1596" y="876"/>
                </a:lnTo>
                <a:cubicBezTo>
                  <a:pt x="1453" y="876"/>
                  <a:pt x="1334" y="995"/>
                  <a:pt x="1334" y="1126"/>
                </a:cubicBezTo>
                <a:lnTo>
                  <a:pt x="1334" y="1590"/>
                </a:lnTo>
                <a:cubicBezTo>
                  <a:pt x="1334" y="1721"/>
                  <a:pt x="1453" y="1840"/>
                  <a:pt x="1596" y="1840"/>
                </a:cubicBezTo>
                <a:lnTo>
                  <a:pt x="1691" y="1840"/>
                </a:lnTo>
                <a:lnTo>
                  <a:pt x="1691" y="3329"/>
                </a:lnTo>
                <a:lnTo>
                  <a:pt x="108" y="4710"/>
                </a:lnTo>
                <a:cubicBezTo>
                  <a:pt x="25" y="4781"/>
                  <a:pt x="1" y="4888"/>
                  <a:pt x="25" y="4984"/>
                </a:cubicBezTo>
                <a:cubicBezTo>
                  <a:pt x="60" y="5079"/>
                  <a:pt x="167" y="5138"/>
                  <a:pt x="251" y="5138"/>
                </a:cubicBezTo>
                <a:lnTo>
                  <a:pt x="1322" y="5138"/>
                </a:lnTo>
                <a:lnTo>
                  <a:pt x="1322" y="7972"/>
                </a:lnTo>
                <a:cubicBezTo>
                  <a:pt x="1322" y="8056"/>
                  <a:pt x="1394" y="8139"/>
                  <a:pt x="1489" y="8139"/>
                </a:cubicBezTo>
                <a:cubicBezTo>
                  <a:pt x="1572" y="8139"/>
                  <a:pt x="1656" y="8056"/>
                  <a:pt x="1656" y="7972"/>
                </a:cubicBezTo>
                <a:lnTo>
                  <a:pt x="1656" y="5055"/>
                </a:lnTo>
                <a:lnTo>
                  <a:pt x="5609" y="1614"/>
                </a:lnTo>
                <a:lnTo>
                  <a:pt x="9561" y="5055"/>
                </a:lnTo>
                <a:lnTo>
                  <a:pt x="9561" y="9937"/>
                </a:lnTo>
                <a:cubicBezTo>
                  <a:pt x="9561" y="9984"/>
                  <a:pt x="9526" y="10020"/>
                  <a:pt x="9478" y="10020"/>
                </a:cubicBezTo>
                <a:lnTo>
                  <a:pt x="7109" y="10020"/>
                </a:lnTo>
                <a:lnTo>
                  <a:pt x="7109" y="6008"/>
                </a:lnTo>
                <a:cubicBezTo>
                  <a:pt x="7109" y="5793"/>
                  <a:pt x="6930" y="5615"/>
                  <a:pt x="6728" y="5615"/>
                </a:cubicBezTo>
                <a:lnTo>
                  <a:pt x="4680" y="5615"/>
                </a:lnTo>
                <a:cubicBezTo>
                  <a:pt x="4478" y="5615"/>
                  <a:pt x="4299" y="5793"/>
                  <a:pt x="4299" y="6008"/>
                </a:cubicBezTo>
                <a:lnTo>
                  <a:pt x="4299" y="10020"/>
                </a:lnTo>
                <a:lnTo>
                  <a:pt x="1739" y="10020"/>
                </a:lnTo>
                <a:cubicBezTo>
                  <a:pt x="1691" y="10020"/>
                  <a:pt x="1656" y="9984"/>
                  <a:pt x="1656" y="9937"/>
                </a:cubicBezTo>
                <a:lnTo>
                  <a:pt x="1656" y="8734"/>
                </a:lnTo>
                <a:cubicBezTo>
                  <a:pt x="1656" y="8639"/>
                  <a:pt x="1572" y="8567"/>
                  <a:pt x="1489" y="8567"/>
                </a:cubicBezTo>
                <a:cubicBezTo>
                  <a:pt x="1394" y="8567"/>
                  <a:pt x="1322" y="8639"/>
                  <a:pt x="1322" y="8734"/>
                </a:cubicBezTo>
                <a:lnTo>
                  <a:pt x="1322" y="9937"/>
                </a:lnTo>
                <a:cubicBezTo>
                  <a:pt x="1322" y="10163"/>
                  <a:pt x="1501" y="10342"/>
                  <a:pt x="1727" y="10342"/>
                </a:cubicBezTo>
                <a:lnTo>
                  <a:pt x="9466" y="10342"/>
                </a:lnTo>
                <a:cubicBezTo>
                  <a:pt x="9692" y="10342"/>
                  <a:pt x="9871" y="10163"/>
                  <a:pt x="9871" y="9937"/>
                </a:cubicBezTo>
                <a:lnTo>
                  <a:pt x="9871" y="5127"/>
                </a:lnTo>
                <a:lnTo>
                  <a:pt x="10943" y="5127"/>
                </a:lnTo>
                <a:cubicBezTo>
                  <a:pt x="11038" y="5127"/>
                  <a:pt x="11133" y="5067"/>
                  <a:pt x="11157" y="4960"/>
                </a:cubicBezTo>
                <a:cubicBezTo>
                  <a:pt x="11216" y="4877"/>
                  <a:pt x="11205" y="4769"/>
                  <a:pt x="11121" y="4698"/>
                </a:cubicBezTo>
                <a:lnTo>
                  <a:pt x="8811" y="2686"/>
                </a:lnTo>
                <a:cubicBezTo>
                  <a:pt x="8785" y="2659"/>
                  <a:pt x="8748" y="2647"/>
                  <a:pt x="8711" y="2647"/>
                </a:cubicBezTo>
                <a:cubicBezTo>
                  <a:pt x="8665" y="2647"/>
                  <a:pt x="8618" y="2665"/>
                  <a:pt x="8585" y="2698"/>
                </a:cubicBezTo>
                <a:cubicBezTo>
                  <a:pt x="8526" y="2757"/>
                  <a:pt x="8538" y="2864"/>
                  <a:pt x="8597" y="2924"/>
                </a:cubicBezTo>
                <a:lnTo>
                  <a:pt x="10764" y="4805"/>
                </a:lnTo>
                <a:lnTo>
                  <a:pt x="9776" y="4805"/>
                </a:lnTo>
                <a:lnTo>
                  <a:pt x="5763" y="1305"/>
                </a:lnTo>
                <a:cubicBezTo>
                  <a:pt x="5716" y="1269"/>
                  <a:pt x="5659" y="1251"/>
                  <a:pt x="5601" y="1251"/>
                </a:cubicBezTo>
                <a:cubicBezTo>
                  <a:pt x="5543" y="1251"/>
                  <a:pt x="5484" y="1269"/>
                  <a:pt x="5430" y="1305"/>
                </a:cubicBezTo>
                <a:lnTo>
                  <a:pt x="1418" y="4805"/>
                </a:lnTo>
                <a:lnTo>
                  <a:pt x="429" y="4805"/>
                </a:lnTo>
                <a:lnTo>
                  <a:pt x="1918" y="3507"/>
                </a:lnTo>
                <a:lnTo>
                  <a:pt x="3335" y="2281"/>
                </a:lnTo>
                <a:lnTo>
                  <a:pt x="5609" y="340"/>
                </a:lnTo>
                <a:lnTo>
                  <a:pt x="8026" y="2436"/>
                </a:lnTo>
                <a:cubicBezTo>
                  <a:pt x="8052" y="2463"/>
                  <a:pt x="8086" y="2475"/>
                  <a:pt x="8121" y="2475"/>
                </a:cubicBezTo>
                <a:cubicBezTo>
                  <a:pt x="8164" y="2475"/>
                  <a:pt x="8207" y="2457"/>
                  <a:pt x="8240" y="2424"/>
                </a:cubicBezTo>
                <a:cubicBezTo>
                  <a:pt x="8299" y="2364"/>
                  <a:pt x="8288" y="2257"/>
                  <a:pt x="8228" y="2198"/>
                </a:cubicBezTo>
                <a:lnTo>
                  <a:pt x="5763" y="55"/>
                </a:lnTo>
                <a:cubicBezTo>
                  <a:pt x="5716" y="19"/>
                  <a:pt x="5659" y="1"/>
                  <a:pt x="56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271" name="Google Shape;15271;p59"/>
          <p:cNvGrpSpPr/>
          <p:nvPr/>
        </p:nvGrpSpPr>
        <p:grpSpPr>
          <a:xfrm>
            <a:off x="7370743" y="3680868"/>
            <a:ext cx="372073" cy="355243"/>
            <a:chOff x="7390435" y="3680868"/>
            <a:chExt cx="372073" cy="355243"/>
          </a:xfrm>
        </p:grpSpPr>
        <p:sp>
          <p:nvSpPr>
            <p:cNvPr id="15272" name="Google Shape;15272;p59"/>
            <p:cNvSpPr/>
            <p:nvPr/>
          </p:nvSpPr>
          <p:spPr>
            <a:xfrm>
              <a:off x="7390435" y="3744950"/>
              <a:ext cx="294178" cy="291162"/>
            </a:xfrm>
            <a:custGeom>
              <a:rect b="b" l="l" r="r" t="t"/>
              <a:pathLst>
                <a:path extrusionOk="0" h="9169" w="9264">
                  <a:moveTo>
                    <a:pt x="4668" y="0"/>
                  </a:moveTo>
                  <a:cubicBezTo>
                    <a:pt x="3441" y="0"/>
                    <a:pt x="2287" y="477"/>
                    <a:pt x="1417" y="1334"/>
                  </a:cubicBezTo>
                  <a:cubicBezTo>
                    <a:pt x="1358" y="1393"/>
                    <a:pt x="1358" y="1501"/>
                    <a:pt x="1417" y="1572"/>
                  </a:cubicBezTo>
                  <a:cubicBezTo>
                    <a:pt x="1447" y="1602"/>
                    <a:pt x="1489" y="1617"/>
                    <a:pt x="1532" y="1617"/>
                  </a:cubicBezTo>
                  <a:cubicBezTo>
                    <a:pt x="1575" y="1617"/>
                    <a:pt x="1620" y="1602"/>
                    <a:pt x="1655" y="1572"/>
                  </a:cubicBezTo>
                  <a:cubicBezTo>
                    <a:pt x="2465" y="774"/>
                    <a:pt x="3537" y="322"/>
                    <a:pt x="4668" y="322"/>
                  </a:cubicBezTo>
                  <a:cubicBezTo>
                    <a:pt x="5799" y="322"/>
                    <a:pt x="6870" y="774"/>
                    <a:pt x="7668" y="1572"/>
                  </a:cubicBezTo>
                  <a:cubicBezTo>
                    <a:pt x="8478" y="2382"/>
                    <a:pt x="8918" y="3453"/>
                    <a:pt x="8918" y="4584"/>
                  </a:cubicBezTo>
                  <a:cubicBezTo>
                    <a:pt x="8918" y="5715"/>
                    <a:pt x="8478" y="6787"/>
                    <a:pt x="7668" y="7585"/>
                  </a:cubicBezTo>
                  <a:cubicBezTo>
                    <a:pt x="6841" y="8412"/>
                    <a:pt x="5751" y="8826"/>
                    <a:pt x="4662" y="8826"/>
                  </a:cubicBezTo>
                  <a:cubicBezTo>
                    <a:pt x="3572" y="8826"/>
                    <a:pt x="2483" y="8412"/>
                    <a:pt x="1655" y="7585"/>
                  </a:cubicBezTo>
                  <a:cubicBezTo>
                    <a:pt x="953" y="6882"/>
                    <a:pt x="524" y="5965"/>
                    <a:pt x="441" y="4977"/>
                  </a:cubicBezTo>
                  <a:cubicBezTo>
                    <a:pt x="346" y="4013"/>
                    <a:pt x="596" y="3037"/>
                    <a:pt x="1132" y="2227"/>
                  </a:cubicBezTo>
                  <a:cubicBezTo>
                    <a:pt x="1179" y="2155"/>
                    <a:pt x="1167" y="2048"/>
                    <a:pt x="1096" y="1989"/>
                  </a:cubicBezTo>
                  <a:cubicBezTo>
                    <a:pt x="1066" y="1972"/>
                    <a:pt x="1035" y="1964"/>
                    <a:pt x="1005" y="1964"/>
                  </a:cubicBezTo>
                  <a:cubicBezTo>
                    <a:pt x="950" y="1964"/>
                    <a:pt x="896" y="1990"/>
                    <a:pt x="858" y="2036"/>
                  </a:cubicBezTo>
                  <a:cubicBezTo>
                    <a:pt x="274" y="2894"/>
                    <a:pt x="1" y="3953"/>
                    <a:pt x="108" y="5013"/>
                  </a:cubicBezTo>
                  <a:cubicBezTo>
                    <a:pt x="215" y="6073"/>
                    <a:pt x="679" y="7085"/>
                    <a:pt x="1429" y="7823"/>
                  </a:cubicBezTo>
                  <a:cubicBezTo>
                    <a:pt x="2322" y="8716"/>
                    <a:pt x="3501" y="9168"/>
                    <a:pt x="4680" y="9168"/>
                  </a:cubicBezTo>
                  <a:cubicBezTo>
                    <a:pt x="5858" y="9168"/>
                    <a:pt x="7025" y="8716"/>
                    <a:pt x="7918" y="7823"/>
                  </a:cubicBezTo>
                  <a:cubicBezTo>
                    <a:pt x="8787" y="6966"/>
                    <a:pt x="9264" y="5799"/>
                    <a:pt x="9264" y="4584"/>
                  </a:cubicBezTo>
                  <a:cubicBezTo>
                    <a:pt x="9264" y="3358"/>
                    <a:pt x="8787" y="2203"/>
                    <a:pt x="7906" y="1334"/>
                  </a:cubicBezTo>
                  <a:cubicBezTo>
                    <a:pt x="7049" y="477"/>
                    <a:pt x="5882" y="0"/>
                    <a:pt x="4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3" name="Google Shape;15273;p59"/>
            <p:cNvSpPr/>
            <p:nvPr/>
          </p:nvSpPr>
          <p:spPr>
            <a:xfrm>
              <a:off x="7408948" y="3772259"/>
              <a:ext cx="259407" cy="236257"/>
            </a:xfrm>
            <a:custGeom>
              <a:rect b="b" l="l" r="r" t="t"/>
              <a:pathLst>
                <a:path extrusionOk="0" h="7440" w="8169">
                  <a:moveTo>
                    <a:pt x="4085" y="319"/>
                  </a:moveTo>
                  <a:cubicBezTo>
                    <a:pt x="4942" y="319"/>
                    <a:pt x="5823" y="653"/>
                    <a:pt x="6478" y="1319"/>
                  </a:cubicBezTo>
                  <a:cubicBezTo>
                    <a:pt x="7800" y="2653"/>
                    <a:pt x="7800" y="4796"/>
                    <a:pt x="6478" y="6117"/>
                  </a:cubicBezTo>
                  <a:cubicBezTo>
                    <a:pt x="5817" y="6778"/>
                    <a:pt x="4951" y="7109"/>
                    <a:pt x="4083" y="7109"/>
                  </a:cubicBezTo>
                  <a:cubicBezTo>
                    <a:pt x="3216" y="7109"/>
                    <a:pt x="2346" y="6778"/>
                    <a:pt x="1680" y="6117"/>
                  </a:cubicBezTo>
                  <a:cubicBezTo>
                    <a:pt x="358" y="4796"/>
                    <a:pt x="358" y="2653"/>
                    <a:pt x="1680" y="1319"/>
                  </a:cubicBezTo>
                  <a:cubicBezTo>
                    <a:pt x="2335" y="664"/>
                    <a:pt x="3216" y="319"/>
                    <a:pt x="4085" y="319"/>
                  </a:cubicBezTo>
                  <a:close/>
                  <a:moveTo>
                    <a:pt x="4088" y="1"/>
                  </a:moveTo>
                  <a:cubicBezTo>
                    <a:pt x="3132" y="1"/>
                    <a:pt x="2174" y="361"/>
                    <a:pt x="1442" y="1081"/>
                  </a:cubicBezTo>
                  <a:cubicBezTo>
                    <a:pt x="1" y="2534"/>
                    <a:pt x="1" y="4891"/>
                    <a:pt x="1442" y="6356"/>
                  </a:cubicBezTo>
                  <a:cubicBezTo>
                    <a:pt x="2180" y="7082"/>
                    <a:pt x="3120" y="7439"/>
                    <a:pt x="4085" y="7439"/>
                  </a:cubicBezTo>
                  <a:cubicBezTo>
                    <a:pt x="5037" y="7439"/>
                    <a:pt x="5978" y="7082"/>
                    <a:pt x="6716" y="6356"/>
                  </a:cubicBezTo>
                  <a:cubicBezTo>
                    <a:pt x="8169" y="4891"/>
                    <a:pt x="8169" y="2546"/>
                    <a:pt x="6716" y="1081"/>
                  </a:cubicBezTo>
                  <a:cubicBezTo>
                    <a:pt x="5996" y="361"/>
                    <a:pt x="5043" y="1"/>
                    <a:pt x="40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4" name="Google Shape;15274;p59"/>
            <p:cNvSpPr/>
            <p:nvPr/>
          </p:nvSpPr>
          <p:spPr>
            <a:xfrm>
              <a:off x="7487986" y="3680868"/>
              <a:ext cx="274522" cy="259565"/>
            </a:xfrm>
            <a:custGeom>
              <a:rect b="b" l="l" r="r" t="t"/>
              <a:pathLst>
                <a:path extrusionOk="0" h="8174" w="8645">
                  <a:moveTo>
                    <a:pt x="3614" y="0"/>
                  </a:moveTo>
                  <a:cubicBezTo>
                    <a:pt x="2438" y="0"/>
                    <a:pt x="1262" y="447"/>
                    <a:pt x="369" y="1340"/>
                  </a:cubicBezTo>
                  <a:cubicBezTo>
                    <a:pt x="262" y="1447"/>
                    <a:pt x="167" y="1566"/>
                    <a:pt x="60" y="1685"/>
                  </a:cubicBezTo>
                  <a:cubicBezTo>
                    <a:pt x="0" y="1756"/>
                    <a:pt x="12" y="1864"/>
                    <a:pt x="84" y="1923"/>
                  </a:cubicBezTo>
                  <a:cubicBezTo>
                    <a:pt x="118" y="1948"/>
                    <a:pt x="155" y="1960"/>
                    <a:pt x="191" y="1960"/>
                  </a:cubicBezTo>
                  <a:cubicBezTo>
                    <a:pt x="240" y="1960"/>
                    <a:pt x="287" y="1936"/>
                    <a:pt x="322" y="1887"/>
                  </a:cubicBezTo>
                  <a:cubicBezTo>
                    <a:pt x="417" y="1792"/>
                    <a:pt x="500" y="1685"/>
                    <a:pt x="608" y="1578"/>
                  </a:cubicBezTo>
                  <a:cubicBezTo>
                    <a:pt x="1435" y="750"/>
                    <a:pt x="2524" y="337"/>
                    <a:pt x="3614" y="337"/>
                  </a:cubicBezTo>
                  <a:cubicBezTo>
                    <a:pt x="4703" y="337"/>
                    <a:pt x="5793" y="750"/>
                    <a:pt x="6620" y="1578"/>
                  </a:cubicBezTo>
                  <a:cubicBezTo>
                    <a:pt x="8275" y="3233"/>
                    <a:pt x="8275" y="5936"/>
                    <a:pt x="6620" y="7591"/>
                  </a:cubicBezTo>
                  <a:cubicBezTo>
                    <a:pt x="6513" y="7698"/>
                    <a:pt x="6418" y="7781"/>
                    <a:pt x="6311" y="7876"/>
                  </a:cubicBezTo>
                  <a:cubicBezTo>
                    <a:pt x="6239" y="7936"/>
                    <a:pt x="6215" y="8043"/>
                    <a:pt x="6275" y="8114"/>
                  </a:cubicBezTo>
                  <a:cubicBezTo>
                    <a:pt x="6311" y="8162"/>
                    <a:pt x="6358" y="8174"/>
                    <a:pt x="6418" y="8174"/>
                  </a:cubicBezTo>
                  <a:cubicBezTo>
                    <a:pt x="6454" y="8174"/>
                    <a:pt x="6489" y="8162"/>
                    <a:pt x="6513" y="8126"/>
                  </a:cubicBezTo>
                  <a:cubicBezTo>
                    <a:pt x="6632" y="8043"/>
                    <a:pt x="6751" y="7936"/>
                    <a:pt x="6858" y="7817"/>
                  </a:cubicBezTo>
                  <a:cubicBezTo>
                    <a:pt x="8644" y="6031"/>
                    <a:pt x="8644" y="3126"/>
                    <a:pt x="6858" y="1340"/>
                  </a:cubicBezTo>
                  <a:cubicBezTo>
                    <a:pt x="5965" y="447"/>
                    <a:pt x="4790" y="0"/>
                    <a:pt x="36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5" name="Google Shape;15275;p59"/>
            <p:cNvSpPr/>
            <p:nvPr/>
          </p:nvSpPr>
          <p:spPr>
            <a:xfrm>
              <a:off x="7691758" y="3789502"/>
              <a:ext cx="34073" cy="102918"/>
            </a:xfrm>
            <a:custGeom>
              <a:rect b="b" l="l" r="r" t="t"/>
              <a:pathLst>
                <a:path extrusionOk="0" h="3241" w="1073">
                  <a:moveTo>
                    <a:pt x="589" y="1"/>
                  </a:moveTo>
                  <a:cubicBezTo>
                    <a:pt x="580" y="1"/>
                    <a:pt x="570" y="1"/>
                    <a:pt x="560" y="2"/>
                  </a:cubicBezTo>
                  <a:cubicBezTo>
                    <a:pt x="477" y="38"/>
                    <a:pt x="429" y="121"/>
                    <a:pt x="441" y="217"/>
                  </a:cubicBezTo>
                  <a:cubicBezTo>
                    <a:pt x="715" y="1157"/>
                    <a:pt x="560" y="2145"/>
                    <a:pt x="37" y="2967"/>
                  </a:cubicBezTo>
                  <a:cubicBezTo>
                    <a:pt x="1" y="3038"/>
                    <a:pt x="13" y="3146"/>
                    <a:pt x="84" y="3205"/>
                  </a:cubicBezTo>
                  <a:cubicBezTo>
                    <a:pt x="120" y="3217"/>
                    <a:pt x="144" y="3241"/>
                    <a:pt x="167" y="3241"/>
                  </a:cubicBezTo>
                  <a:cubicBezTo>
                    <a:pt x="239" y="3241"/>
                    <a:pt x="275" y="3205"/>
                    <a:pt x="310" y="3158"/>
                  </a:cubicBezTo>
                  <a:cubicBezTo>
                    <a:pt x="906" y="2265"/>
                    <a:pt x="1072" y="1169"/>
                    <a:pt x="775" y="121"/>
                  </a:cubicBezTo>
                  <a:cubicBezTo>
                    <a:pt x="743" y="47"/>
                    <a:pt x="672" y="1"/>
                    <a:pt x="5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6" name="Google Shape;15276;p59"/>
            <p:cNvSpPr/>
            <p:nvPr/>
          </p:nvSpPr>
          <p:spPr>
            <a:xfrm>
              <a:off x="7536000" y="3708082"/>
              <a:ext cx="173192" cy="72052"/>
            </a:xfrm>
            <a:custGeom>
              <a:rect b="b" l="l" r="r" t="t"/>
              <a:pathLst>
                <a:path extrusionOk="0" h="2269" w="5454">
                  <a:moveTo>
                    <a:pt x="2121" y="0"/>
                  </a:moveTo>
                  <a:cubicBezTo>
                    <a:pt x="1410" y="0"/>
                    <a:pt x="707" y="204"/>
                    <a:pt x="108" y="590"/>
                  </a:cubicBezTo>
                  <a:cubicBezTo>
                    <a:pt x="36" y="638"/>
                    <a:pt x="0" y="733"/>
                    <a:pt x="60" y="828"/>
                  </a:cubicBezTo>
                  <a:cubicBezTo>
                    <a:pt x="91" y="874"/>
                    <a:pt x="147" y="906"/>
                    <a:pt x="205" y="906"/>
                  </a:cubicBezTo>
                  <a:cubicBezTo>
                    <a:pt x="237" y="906"/>
                    <a:pt x="269" y="897"/>
                    <a:pt x="298" y="876"/>
                  </a:cubicBezTo>
                  <a:cubicBezTo>
                    <a:pt x="841" y="534"/>
                    <a:pt x="1478" y="344"/>
                    <a:pt x="2123" y="344"/>
                  </a:cubicBezTo>
                  <a:cubicBezTo>
                    <a:pt x="2241" y="344"/>
                    <a:pt x="2359" y="351"/>
                    <a:pt x="2477" y="364"/>
                  </a:cubicBezTo>
                  <a:cubicBezTo>
                    <a:pt x="3251" y="435"/>
                    <a:pt x="3977" y="792"/>
                    <a:pt x="4513" y="1328"/>
                  </a:cubicBezTo>
                  <a:cubicBezTo>
                    <a:pt x="4763" y="1590"/>
                    <a:pt x="4977" y="1864"/>
                    <a:pt x="5120" y="2185"/>
                  </a:cubicBezTo>
                  <a:cubicBezTo>
                    <a:pt x="5156" y="2245"/>
                    <a:pt x="5215" y="2269"/>
                    <a:pt x="5275" y="2269"/>
                  </a:cubicBezTo>
                  <a:cubicBezTo>
                    <a:pt x="5299" y="2269"/>
                    <a:pt x="5323" y="2269"/>
                    <a:pt x="5346" y="2257"/>
                  </a:cubicBezTo>
                  <a:cubicBezTo>
                    <a:pt x="5418" y="2197"/>
                    <a:pt x="5453" y="2102"/>
                    <a:pt x="5406" y="2019"/>
                  </a:cubicBezTo>
                  <a:cubicBezTo>
                    <a:pt x="5227" y="1673"/>
                    <a:pt x="5001" y="1364"/>
                    <a:pt x="4739" y="1102"/>
                  </a:cubicBezTo>
                  <a:cubicBezTo>
                    <a:pt x="4144" y="507"/>
                    <a:pt x="3334" y="114"/>
                    <a:pt x="2489" y="18"/>
                  </a:cubicBezTo>
                  <a:cubicBezTo>
                    <a:pt x="2366" y="6"/>
                    <a:pt x="2243" y="0"/>
                    <a:pt x="2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7" name="Google Shape;15277;p59"/>
            <p:cNvSpPr/>
            <p:nvPr/>
          </p:nvSpPr>
          <p:spPr>
            <a:xfrm>
              <a:off x="7501228" y="3819415"/>
              <a:ext cx="75640" cy="141437"/>
            </a:xfrm>
            <a:custGeom>
              <a:rect b="b" l="l" r="r" t="t"/>
              <a:pathLst>
                <a:path extrusionOk="0" h="4454" w="2382">
                  <a:moveTo>
                    <a:pt x="1012" y="692"/>
                  </a:moveTo>
                  <a:lnTo>
                    <a:pt x="1012" y="2061"/>
                  </a:lnTo>
                  <a:cubicBezTo>
                    <a:pt x="607" y="2001"/>
                    <a:pt x="310" y="1715"/>
                    <a:pt x="310" y="1370"/>
                  </a:cubicBezTo>
                  <a:cubicBezTo>
                    <a:pt x="310" y="1025"/>
                    <a:pt x="607" y="763"/>
                    <a:pt x="1012" y="692"/>
                  </a:cubicBezTo>
                  <a:close/>
                  <a:moveTo>
                    <a:pt x="1357" y="2418"/>
                  </a:moveTo>
                  <a:cubicBezTo>
                    <a:pt x="1750" y="2477"/>
                    <a:pt x="2048" y="2751"/>
                    <a:pt x="2048" y="3097"/>
                  </a:cubicBezTo>
                  <a:cubicBezTo>
                    <a:pt x="2048" y="3430"/>
                    <a:pt x="1738" y="3704"/>
                    <a:pt x="1357" y="3763"/>
                  </a:cubicBezTo>
                  <a:lnTo>
                    <a:pt x="1357" y="2418"/>
                  </a:lnTo>
                  <a:close/>
                  <a:moveTo>
                    <a:pt x="1191" y="1"/>
                  </a:moveTo>
                  <a:cubicBezTo>
                    <a:pt x="1095" y="1"/>
                    <a:pt x="1024" y="72"/>
                    <a:pt x="1024" y="168"/>
                  </a:cubicBezTo>
                  <a:lnTo>
                    <a:pt x="1024" y="358"/>
                  </a:lnTo>
                  <a:cubicBezTo>
                    <a:pt x="441" y="430"/>
                    <a:pt x="0" y="870"/>
                    <a:pt x="0" y="1370"/>
                  </a:cubicBezTo>
                  <a:cubicBezTo>
                    <a:pt x="0" y="1882"/>
                    <a:pt x="441" y="2323"/>
                    <a:pt x="1024" y="2382"/>
                  </a:cubicBezTo>
                  <a:lnTo>
                    <a:pt x="1024" y="3763"/>
                  </a:lnTo>
                  <a:cubicBezTo>
                    <a:pt x="619" y="3704"/>
                    <a:pt x="322" y="3430"/>
                    <a:pt x="322" y="3085"/>
                  </a:cubicBezTo>
                  <a:cubicBezTo>
                    <a:pt x="322" y="2989"/>
                    <a:pt x="250" y="2918"/>
                    <a:pt x="167" y="2918"/>
                  </a:cubicBezTo>
                  <a:cubicBezTo>
                    <a:pt x="71" y="2918"/>
                    <a:pt x="0" y="2989"/>
                    <a:pt x="0" y="3085"/>
                  </a:cubicBezTo>
                  <a:cubicBezTo>
                    <a:pt x="0" y="3609"/>
                    <a:pt x="441" y="4037"/>
                    <a:pt x="1024" y="4097"/>
                  </a:cubicBezTo>
                  <a:lnTo>
                    <a:pt x="1024" y="4287"/>
                  </a:lnTo>
                  <a:cubicBezTo>
                    <a:pt x="1024" y="4371"/>
                    <a:pt x="1095" y="4454"/>
                    <a:pt x="1191" y="4454"/>
                  </a:cubicBezTo>
                  <a:cubicBezTo>
                    <a:pt x="1274" y="4454"/>
                    <a:pt x="1357" y="4371"/>
                    <a:pt x="1357" y="4287"/>
                  </a:cubicBezTo>
                  <a:lnTo>
                    <a:pt x="1357" y="4097"/>
                  </a:lnTo>
                  <a:cubicBezTo>
                    <a:pt x="1929" y="4025"/>
                    <a:pt x="2381" y="3585"/>
                    <a:pt x="2381" y="3085"/>
                  </a:cubicBezTo>
                  <a:cubicBezTo>
                    <a:pt x="2381" y="2573"/>
                    <a:pt x="1929" y="2144"/>
                    <a:pt x="1357" y="2073"/>
                  </a:cubicBezTo>
                  <a:lnTo>
                    <a:pt x="1357" y="692"/>
                  </a:lnTo>
                  <a:cubicBezTo>
                    <a:pt x="1750" y="751"/>
                    <a:pt x="2048" y="1025"/>
                    <a:pt x="2048" y="1370"/>
                  </a:cubicBezTo>
                  <a:cubicBezTo>
                    <a:pt x="2048" y="1465"/>
                    <a:pt x="2131" y="1537"/>
                    <a:pt x="2215" y="1537"/>
                  </a:cubicBezTo>
                  <a:cubicBezTo>
                    <a:pt x="2298" y="1537"/>
                    <a:pt x="2381" y="1465"/>
                    <a:pt x="2381" y="1370"/>
                  </a:cubicBezTo>
                  <a:cubicBezTo>
                    <a:pt x="2381" y="846"/>
                    <a:pt x="1929" y="418"/>
                    <a:pt x="1345" y="358"/>
                  </a:cubicBezTo>
                  <a:lnTo>
                    <a:pt x="1345" y="168"/>
                  </a:lnTo>
                  <a:cubicBezTo>
                    <a:pt x="1345" y="72"/>
                    <a:pt x="1274" y="1"/>
                    <a:pt x="1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78" name="Google Shape;15278;p59"/>
          <p:cNvGrpSpPr/>
          <p:nvPr/>
        </p:nvGrpSpPr>
        <p:grpSpPr>
          <a:xfrm>
            <a:off x="1656276" y="4125629"/>
            <a:ext cx="374709" cy="374010"/>
            <a:chOff x="1421638" y="4125629"/>
            <a:chExt cx="374709" cy="374010"/>
          </a:xfrm>
        </p:grpSpPr>
        <p:sp>
          <p:nvSpPr>
            <p:cNvPr id="15279" name="Google Shape;15279;p59"/>
            <p:cNvSpPr/>
            <p:nvPr/>
          </p:nvSpPr>
          <p:spPr>
            <a:xfrm>
              <a:off x="1421638" y="4265954"/>
              <a:ext cx="374709" cy="233685"/>
            </a:xfrm>
            <a:custGeom>
              <a:rect b="b" l="l" r="r" t="t"/>
              <a:pathLst>
                <a:path extrusionOk="0" h="7359" w="11800">
                  <a:moveTo>
                    <a:pt x="3180" y="3298"/>
                  </a:moveTo>
                  <a:lnTo>
                    <a:pt x="3180" y="7001"/>
                  </a:lnTo>
                  <a:lnTo>
                    <a:pt x="1691" y="7001"/>
                  </a:lnTo>
                  <a:lnTo>
                    <a:pt x="1691" y="3298"/>
                  </a:lnTo>
                  <a:close/>
                  <a:moveTo>
                    <a:pt x="6680" y="2370"/>
                  </a:moveTo>
                  <a:lnTo>
                    <a:pt x="6680" y="7001"/>
                  </a:lnTo>
                  <a:lnTo>
                    <a:pt x="5192" y="7001"/>
                  </a:lnTo>
                  <a:lnTo>
                    <a:pt x="5192" y="2370"/>
                  </a:lnTo>
                  <a:close/>
                  <a:moveTo>
                    <a:pt x="10180" y="345"/>
                  </a:moveTo>
                  <a:lnTo>
                    <a:pt x="10180" y="7001"/>
                  </a:lnTo>
                  <a:lnTo>
                    <a:pt x="8692" y="7001"/>
                  </a:lnTo>
                  <a:lnTo>
                    <a:pt x="8692" y="345"/>
                  </a:lnTo>
                  <a:close/>
                  <a:moveTo>
                    <a:pt x="8502" y="0"/>
                  </a:moveTo>
                  <a:cubicBezTo>
                    <a:pt x="8406" y="0"/>
                    <a:pt x="8323" y="84"/>
                    <a:pt x="8323" y="179"/>
                  </a:cubicBezTo>
                  <a:lnTo>
                    <a:pt x="8323" y="7001"/>
                  </a:lnTo>
                  <a:lnTo>
                    <a:pt x="7013" y="7001"/>
                  </a:lnTo>
                  <a:lnTo>
                    <a:pt x="7013" y="2203"/>
                  </a:lnTo>
                  <a:cubicBezTo>
                    <a:pt x="7013" y="2120"/>
                    <a:pt x="6930" y="2024"/>
                    <a:pt x="6835" y="2024"/>
                  </a:cubicBezTo>
                  <a:lnTo>
                    <a:pt x="4989" y="2024"/>
                  </a:lnTo>
                  <a:cubicBezTo>
                    <a:pt x="4894" y="2024"/>
                    <a:pt x="4811" y="2108"/>
                    <a:pt x="4811" y="2203"/>
                  </a:cubicBezTo>
                  <a:lnTo>
                    <a:pt x="4811" y="7001"/>
                  </a:lnTo>
                  <a:lnTo>
                    <a:pt x="3501" y="7001"/>
                  </a:lnTo>
                  <a:lnTo>
                    <a:pt x="3501" y="3132"/>
                  </a:lnTo>
                  <a:cubicBezTo>
                    <a:pt x="3501" y="3036"/>
                    <a:pt x="3418" y="2953"/>
                    <a:pt x="3322" y="2953"/>
                  </a:cubicBezTo>
                  <a:lnTo>
                    <a:pt x="1477" y="2953"/>
                  </a:lnTo>
                  <a:cubicBezTo>
                    <a:pt x="1382" y="2953"/>
                    <a:pt x="1298" y="3024"/>
                    <a:pt x="1298" y="3132"/>
                  </a:cubicBezTo>
                  <a:lnTo>
                    <a:pt x="1298" y="7001"/>
                  </a:lnTo>
                  <a:lnTo>
                    <a:pt x="179" y="7001"/>
                  </a:lnTo>
                  <a:cubicBezTo>
                    <a:pt x="84" y="7001"/>
                    <a:pt x="1" y="7073"/>
                    <a:pt x="1" y="7180"/>
                  </a:cubicBezTo>
                  <a:cubicBezTo>
                    <a:pt x="1" y="7287"/>
                    <a:pt x="72" y="7358"/>
                    <a:pt x="179" y="7358"/>
                  </a:cubicBezTo>
                  <a:lnTo>
                    <a:pt x="11597" y="7358"/>
                  </a:lnTo>
                  <a:cubicBezTo>
                    <a:pt x="11681" y="7358"/>
                    <a:pt x="11776" y="7287"/>
                    <a:pt x="11776" y="7180"/>
                  </a:cubicBezTo>
                  <a:cubicBezTo>
                    <a:pt x="11800" y="7073"/>
                    <a:pt x="11728" y="7001"/>
                    <a:pt x="11633" y="7001"/>
                  </a:cubicBezTo>
                  <a:lnTo>
                    <a:pt x="10526" y="7001"/>
                  </a:lnTo>
                  <a:lnTo>
                    <a:pt x="10526" y="179"/>
                  </a:lnTo>
                  <a:cubicBezTo>
                    <a:pt x="10526" y="95"/>
                    <a:pt x="10442" y="0"/>
                    <a:pt x="10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0" name="Google Shape;15280;p59"/>
            <p:cNvSpPr/>
            <p:nvPr/>
          </p:nvSpPr>
          <p:spPr>
            <a:xfrm>
              <a:off x="1428052" y="4125629"/>
              <a:ext cx="356958" cy="215585"/>
            </a:xfrm>
            <a:custGeom>
              <a:rect b="b" l="l" r="r" t="t"/>
              <a:pathLst>
                <a:path extrusionOk="0" h="6789" w="11241">
                  <a:moveTo>
                    <a:pt x="10668" y="0"/>
                  </a:moveTo>
                  <a:cubicBezTo>
                    <a:pt x="10653" y="0"/>
                    <a:pt x="10637" y="1"/>
                    <a:pt x="10621" y="2"/>
                  </a:cubicBezTo>
                  <a:lnTo>
                    <a:pt x="9145" y="181"/>
                  </a:lnTo>
                  <a:cubicBezTo>
                    <a:pt x="8847" y="216"/>
                    <a:pt x="8633" y="490"/>
                    <a:pt x="8669" y="788"/>
                  </a:cubicBezTo>
                  <a:cubicBezTo>
                    <a:pt x="8691" y="1064"/>
                    <a:pt x="8938" y="1268"/>
                    <a:pt x="9211" y="1268"/>
                  </a:cubicBezTo>
                  <a:cubicBezTo>
                    <a:pt x="9232" y="1268"/>
                    <a:pt x="9254" y="1267"/>
                    <a:pt x="9276" y="1264"/>
                  </a:cubicBezTo>
                  <a:lnTo>
                    <a:pt x="9395" y="1252"/>
                  </a:lnTo>
                  <a:lnTo>
                    <a:pt x="9395" y="1252"/>
                  </a:lnTo>
                  <a:cubicBezTo>
                    <a:pt x="7597" y="3348"/>
                    <a:pt x="5442" y="4443"/>
                    <a:pt x="3918" y="4979"/>
                  </a:cubicBezTo>
                  <a:cubicBezTo>
                    <a:pt x="2025" y="5657"/>
                    <a:pt x="561" y="5717"/>
                    <a:pt x="537" y="5717"/>
                  </a:cubicBezTo>
                  <a:cubicBezTo>
                    <a:pt x="239" y="5729"/>
                    <a:pt x="1" y="5967"/>
                    <a:pt x="25" y="6265"/>
                  </a:cubicBezTo>
                  <a:cubicBezTo>
                    <a:pt x="37" y="6562"/>
                    <a:pt x="275" y="6789"/>
                    <a:pt x="561" y="6789"/>
                  </a:cubicBezTo>
                  <a:lnTo>
                    <a:pt x="572" y="6789"/>
                  </a:lnTo>
                  <a:cubicBezTo>
                    <a:pt x="632" y="6789"/>
                    <a:pt x="2192" y="6729"/>
                    <a:pt x="4263" y="6003"/>
                  </a:cubicBezTo>
                  <a:cubicBezTo>
                    <a:pt x="5418" y="5586"/>
                    <a:pt x="6514" y="5050"/>
                    <a:pt x="7490" y="4383"/>
                  </a:cubicBezTo>
                  <a:cubicBezTo>
                    <a:pt x="7561" y="4324"/>
                    <a:pt x="7597" y="4217"/>
                    <a:pt x="7538" y="4145"/>
                  </a:cubicBezTo>
                  <a:cubicBezTo>
                    <a:pt x="7501" y="4093"/>
                    <a:pt x="7445" y="4065"/>
                    <a:pt x="7391" y="4065"/>
                  </a:cubicBezTo>
                  <a:cubicBezTo>
                    <a:pt x="7358" y="4065"/>
                    <a:pt x="7326" y="4075"/>
                    <a:pt x="7299" y="4098"/>
                  </a:cubicBezTo>
                  <a:cubicBezTo>
                    <a:pt x="6335" y="4753"/>
                    <a:pt x="5275" y="5288"/>
                    <a:pt x="4144" y="5693"/>
                  </a:cubicBezTo>
                  <a:cubicBezTo>
                    <a:pt x="2132" y="6408"/>
                    <a:pt x="632" y="6467"/>
                    <a:pt x="561" y="6467"/>
                  </a:cubicBezTo>
                  <a:cubicBezTo>
                    <a:pt x="453" y="6467"/>
                    <a:pt x="358" y="6372"/>
                    <a:pt x="358" y="6265"/>
                  </a:cubicBezTo>
                  <a:cubicBezTo>
                    <a:pt x="358" y="6169"/>
                    <a:pt x="441" y="6074"/>
                    <a:pt x="561" y="6062"/>
                  </a:cubicBezTo>
                  <a:cubicBezTo>
                    <a:pt x="572" y="6062"/>
                    <a:pt x="2085" y="6003"/>
                    <a:pt x="4037" y="5300"/>
                  </a:cubicBezTo>
                  <a:cubicBezTo>
                    <a:pt x="5680" y="4717"/>
                    <a:pt x="8026" y="3514"/>
                    <a:pt x="9943" y="1133"/>
                  </a:cubicBezTo>
                  <a:cubicBezTo>
                    <a:pt x="10035" y="1018"/>
                    <a:pt x="9949" y="847"/>
                    <a:pt x="9813" y="847"/>
                  </a:cubicBezTo>
                  <a:cubicBezTo>
                    <a:pt x="9809" y="847"/>
                    <a:pt x="9804" y="847"/>
                    <a:pt x="9800" y="847"/>
                  </a:cubicBezTo>
                  <a:lnTo>
                    <a:pt x="9252" y="931"/>
                  </a:lnTo>
                  <a:cubicBezTo>
                    <a:pt x="9244" y="932"/>
                    <a:pt x="9236" y="932"/>
                    <a:pt x="9228" y="932"/>
                  </a:cubicBezTo>
                  <a:cubicBezTo>
                    <a:pt x="9139" y="932"/>
                    <a:pt x="9049" y="874"/>
                    <a:pt x="9038" y="776"/>
                  </a:cubicBezTo>
                  <a:cubicBezTo>
                    <a:pt x="9014" y="657"/>
                    <a:pt x="9085" y="550"/>
                    <a:pt x="9204" y="538"/>
                  </a:cubicBezTo>
                  <a:lnTo>
                    <a:pt x="10681" y="359"/>
                  </a:lnTo>
                  <a:cubicBezTo>
                    <a:pt x="10688" y="358"/>
                    <a:pt x="10696" y="358"/>
                    <a:pt x="10703" y="358"/>
                  </a:cubicBezTo>
                  <a:cubicBezTo>
                    <a:pt x="10812" y="358"/>
                    <a:pt x="10895" y="438"/>
                    <a:pt x="10895" y="550"/>
                  </a:cubicBezTo>
                  <a:lnTo>
                    <a:pt x="10895" y="2026"/>
                  </a:lnTo>
                  <a:cubicBezTo>
                    <a:pt x="10895" y="2133"/>
                    <a:pt x="10812" y="2217"/>
                    <a:pt x="10705" y="2217"/>
                  </a:cubicBezTo>
                  <a:cubicBezTo>
                    <a:pt x="10598" y="2217"/>
                    <a:pt x="10514" y="2133"/>
                    <a:pt x="10514" y="2026"/>
                  </a:cubicBezTo>
                  <a:lnTo>
                    <a:pt x="10514" y="1586"/>
                  </a:lnTo>
                  <a:cubicBezTo>
                    <a:pt x="10514" y="1502"/>
                    <a:pt x="10467" y="1443"/>
                    <a:pt x="10407" y="1419"/>
                  </a:cubicBezTo>
                  <a:cubicBezTo>
                    <a:pt x="10387" y="1409"/>
                    <a:pt x="10368" y="1405"/>
                    <a:pt x="10349" y="1405"/>
                  </a:cubicBezTo>
                  <a:cubicBezTo>
                    <a:pt x="10298" y="1405"/>
                    <a:pt x="10251" y="1435"/>
                    <a:pt x="10217" y="1478"/>
                  </a:cubicBezTo>
                  <a:cubicBezTo>
                    <a:pt x="9574" y="2264"/>
                    <a:pt x="8835" y="2979"/>
                    <a:pt x="8026" y="3610"/>
                  </a:cubicBezTo>
                  <a:cubicBezTo>
                    <a:pt x="7954" y="3669"/>
                    <a:pt x="7942" y="3764"/>
                    <a:pt x="8002" y="3848"/>
                  </a:cubicBezTo>
                  <a:cubicBezTo>
                    <a:pt x="8036" y="3888"/>
                    <a:pt x="8081" y="3910"/>
                    <a:pt x="8129" y="3910"/>
                  </a:cubicBezTo>
                  <a:cubicBezTo>
                    <a:pt x="8166" y="3910"/>
                    <a:pt x="8204" y="3897"/>
                    <a:pt x="8240" y="3872"/>
                  </a:cubicBezTo>
                  <a:cubicBezTo>
                    <a:pt x="8931" y="3336"/>
                    <a:pt x="9585" y="2729"/>
                    <a:pt x="10169" y="2062"/>
                  </a:cubicBezTo>
                  <a:cubicBezTo>
                    <a:pt x="10181" y="2336"/>
                    <a:pt x="10419" y="2574"/>
                    <a:pt x="10705" y="2574"/>
                  </a:cubicBezTo>
                  <a:cubicBezTo>
                    <a:pt x="11002" y="2574"/>
                    <a:pt x="11240" y="2336"/>
                    <a:pt x="11240" y="2038"/>
                  </a:cubicBezTo>
                  <a:lnTo>
                    <a:pt x="11240" y="573"/>
                  </a:lnTo>
                  <a:cubicBezTo>
                    <a:pt x="11240" y="395"/>
                    <a:pt x="11169" y="240"/>
                    <a:pt x="11050" y="133"/>
                  </a:cubicBezTo>
                  <a:cubicBezTo>
                    <a:pt x="10943" y="47"/>
                    <a:pt x="10807" y="0"/>
                    <a:pt x="10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81" name="Google Shape;15281;p59"/>
          <p:cNvGrpSpPr/>
          <p:nvPr/>
        </p:nvGrpSpPr>
        <p:grpSpPr>
          <a:xfrm>
            <a:off x="2207892" y="4156304"/>
            <a:ext cx="357720" cy="342192"/>
            <a:chOff x="1973254" y="4156304"/>
            <a:chExt cx="357720" cy="342192"/>
          </a:xfrm>
        </p:grpSpPr>
        <p:sp>
          <p:nvSpPr>
            <p:cNvPr id="15282" name="Google Shape;15282;p59"/>
            <p:cNvSpPr/>
            <p:nvPr/>
          </p:nvSpPr>
          <p:spPr>
            <a:xfrm>
              <a:off x="2129044" y="4156304"/>
              <a:ext cx="18926" cy="97964"/>
            </a:xfrm>
            <a:custGeom>
              <a:rect b="b" l="l" r="r" t="t"/>
              <a:pathLst>
                <a:path extrusionOk="0" h="3085" w="596">
                  <a:moveTo>
                    <a:pt x="417" y="0"/>
                  </a:moveTo>
                  <a:cubicBezTo>
                    <a:pt x="310" y="0"/>
                    <a:pt x="238" y="72"/>
                    <a:pt x="238" y="179"/>
                  </a:cubicBezTo>
                  <a:cubicBezTo>
                    <a:pt x="238" y="358"/>
                    <a:pt x="191" y="453"/>
                    <a:pt x="131" y="560"/>
                  </a:cubicBezTo>
                  <a:cubicBezTo>
                    <a:pt x="72" y="667"/>
                    <a:pt x="0" y="822"/>
                    <a:pt x="0" y="1096"/>
                  </a:cubicBezTo>
                  <a:cubicBezTo>
                    <a:pt x="0" y="1358"/>
                    <a:pt x="72" y="1501"/>
                    <a:pt x="131" y="1632"/>
                  </a:cubicBezTo>
                  <a:cubicBezTo>
                    <a:pt x="191" y="1727"/>
                    <a:pt x="238" y="1822"/>
                    <a:pt x="238" y="2001"/>
                  </a:cubicBezTo>
                  <a:cubicBezTo>
                    <a:pt x="238" y="2179"/>
                    <a:pt x="191" y="2263"/>
                    <a:pt x="131" y="2370"/>
                  </a:cubicBezTo>
                  <a:cubicBezTo>
                    <a:pt x="72" y="2501"/>
                    <a:pt x="0" y="2644"/>
                    <a:pt x="0" y="2906"/>
                  </a:cubicBezTo>
                  <a:cubicBezTo>
                    <a:pt x="0" y="3013"/>
                    <a:pt x="72" y="3084"/>
                    <a:pt x="179" y="3084"/>
                  </a:cubicBezTo>
                  <a:cubicBezTo>
                    <a:pt x="286" y="3084"/>
                    <a:pt x="357" y="3013"/>
                    <a:pt x="357" y="2906"/>
                  </a:cubicBezTo>
                  <a:cubicBezTo>
                    <a:pt x="357" y="2727"/>
                    <a:pt x="405" y="2644"/>
                    <a:pt x="464" y="2536"/>
                  </a:cubicBezTo>
                  <a:cubicBezTo>
                    <a:pt x="524" y="2417"/>
                    <a:pt x="595" y="2263"/>
                    <a:pt x="595" y="2001"/>
                  </a:cubicBezTo>
                  <a:cubicBezTo>
                    <a:pt x="595" y="1727"/>
                    <a:pt x="524" y="1584"/>
                    <a:pt x="464" y="1465"/>
                  </a:cubicBezTo>
                  <a:cubicBezTo>
                    <a:pt x="405" y="1358"/>
                    <a:pt x="357" y="1274"/>
                    <a:pt x="357" y="1096"/>
                  </a:cubicBezTo>
                  <a:cubicBezTo>
                    <a:pt x="357" y="905"/>
                    <a:pt x="405" y="822"/>
                    <a:pt x="464" y="715"/>
                  </a:cubicBezTo>
                  <a:cubicBezTo>
                    <a:pt x="524" y="596"/>
                    <a:pt x="595" y="453"/>
                    <a:pt x="595" y="179"/>
                  </a:cubicBezTo>
                  <a:cubicBezTo>
                    <a:pt x="595" y="72"/>
                    <a:pt x="524"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3" name="Google Shape;15283;p59"/>
            <p:cNvSpPr/>
            <p:nvPr/>
          </p:nvSpPr>
          <p:spPr>
            <a:xfrm>
              <a:off x="2174771" y="4156304"/>
              <a:ext cx="18958" cy="97964"/>
            </a:xfrm>
            <a:custGeom>
              <a:rect b="b" l="l" r="r" t="t"/>
              <a:pathLst>
                <a:path extrusionOk="0" h="3085" w="597">
                  <a:moveTo>
                    <a:pt x="418" y="0"/>
                  </a:moveTo>
                  <a:cubicBezTo>
                    <a:pt x="322" y="0"/>
                    <a:pt x="239" y="72"/>
                    <a:pt x="239" y="179"/>
                  </a:cubicBezTo>
                  <a:cubicBezTo>
                    <a:pt x="239" y="358"/>
                    <a:pt x="191" y="453"/>
                    <a:pt x="144" y="560"/>
                  </a:cubicBezTo>
                  <a:cubicBezTo>
                    <a:pt x="84" y="667"/>
                    <a:pt x="1" y="822"/>
                    <a:pt x="1" y="1096"/>
                  </a:cubicBezTo>
                  <a:cubicBezTo>
                    <a:pt x="1" y="1358"/>
                    <a:pt x="84" y="1501"/>
                    <a:pt x="144" y="1632"/>
                  </a:cubicBezTo>
                  <a:cubicBezTo>
                    <a:pt x="191" y="1727"/>
                    <a:pt x="239" y="1822"/>
                    <a:pt x="239" y="2001"/>
                  </a:cubicBezTo>
                  <a:cubicBezTo>
                    <a:pt x="239" y="2179"/>
                    <a:pt x="191" y="2263"/>
                    <a:pt x="144" y="2370"/>
                  </a:cubicBezTo>
                  <a:cubicBezTo>
                    <a:pt x="84" y="2501"/>
                    <a:pt x="1" y="2644"/>
                    <a:pt x="1" y="2906"/>
                  </a:cubicBezTo>
                  <a:cubicBezTo>
                    <a:pt x="1" y="3013"/>
                    <a:pt x="84" y="3084"/>
                    <a:pt x="179" y="3084"/>
                  </a:cubicBezTo>
                  <a:cubicBezTo>
                    <a:pt x="287" y="3084"/>
                    <a:pt x="358" y="3013"/>
                    <a:pt x="358" y="2906"/>
                  </a:cubicBezTo>
                  <a:cubicBezTo>
                    <a:pt x="358" y="2727"/>
                    <a:pt x="406" y="2644"/>
                    <a:pt x="465" y="2536"/>
                  </a:cubicBezTo>
                  <a:cubicBezTo>
                    <a:pt x="525" y="2417"/>
                    <a:pt x="596" y="2263"/>
                    <a:pt x="596" y="2001"/>
                  </a:cubicBezTo>
                  <a:cubicBezTo>
                    <a:pt x="596" y="1727"/>
                    <a:pt x="525" y="1584"/>
                    <a:pt x="465" y="1465"/>
                  </a:cubicBezTo>
                  <a:cubicBezTo>
                    <a:pt x="406" y="1358"/>
                    <a:pt x="358" y="1274"/>
                    <a:pt x="358" y="1096"/>
                  </a:cubicBezTo>
                  <a:cubicBezTo>
                    <a:pt x="358" y="905"/>
                    <a:pt x="406" y="822"/>
                    <a:pt x="465" y="715"/>
                  </a:cubicBezTo>
                  <a:cubicBezTo>
                    <a:pt x="525" y="596"/>
                    <a:pt x="596" y="453"/>
                    <a:pt x="596" y="179"/>
                  </a:cubicBezTo>
                  <a:cubicBezTo>
                    <a:pt x="596" y="72"/>
                    <a:pt x="525" y="0"/>
                    <a:pt x="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4" name="Google Shape;15284;p59"/>
            <p:cNvSpPr/>
            <p:nvPr/>
          </p:nvSpPr>
          <p:spPr>
            <a:xfrm>
              <a:off x="1992529" y="4460644"/>
              <a:ext cx="338445" cy="37852"/>
            </a:xfrm>
            <a:custGeom>
              <a:rect b="b" l="l" r="r" t="t"/>
              <a:pathLst>
                <a:path extrusionOk="0" h="1192" w="10658">
                  <a:moveTo>
                    <a:pt x="10002" y="358"/>
                  </a:moveTo>
                  <a:lnTo>
                    <a:pt x="9931" y="632"/>
                  </a:lnTo>
                  <a:cubicBezTo>
                    <a:pt x="9895" y="751"/>
                    <a:pt x="9764" y="834"/>
                    <a:pt x="9645" y="834"/>
                  </a:cubicBezTo>
                  <a:lnTo>
                    <a:pt x="1013" y="834"/>
                  </a:lnTo>
                  <a:cubicBezTo>
                    <a:pt x="894" y="834"/>
                    <a:pt x="763" y="739"/>
                    <a:pt x="727" y="632"/>
                  </a:cubicBezTo>
                  <a:lnTo>
                    <a:pt x="656" y="358"/>
                  </a:lnTo>
                  <a:close/>
                  <a:moveTo>
                    <a:pt x="180" y="1"/>
                  </a:moveTo>
                  <a:cubicBezTo>
                    <a:pt x="72" y="1"/>
                    <a:pt x="1" y="84"/>
                    <a:pt x="1" y="180"/>
                  </a:cubicBezTo>
                  <a:cubicBezTo>
                    <a:pt x="1" y="287"/>
                    <a:pt x="72" y="358"/>
                    <a:pt x="180" y="358"/>
                  </a:cubicBezTo>
                  <a:lnTo>
                    <a:pt x="287" y="358"/>
                  </a:lnTo>
                  <a:lnTo>
                    <a:pt x="382" y="715"/>
                  </a:lnTo>
                  <a:cubicBezTo>
                    <a:pt x="465" y="989"/>
                    <a:pt x="739" y="1192"/>
                    <a:pt x="1013" y="1192"/>
                  </a:cubicBezTo>
                  <a:lnTo>
                    <a:pt x="9645" y="1192"/>
                  </a:lnTo>
                  <a:cubicBezTo>
                    <a:pt x="9931" y="1192"/>
                    <a:pt x="10193" y="989"/>
                    <a:pt x="10264" y="715"/>
                  </a:cubicBezTo>
                  <a:lnTo>
                    <a:pt x="10371" y="358"/>
                  </a:lnTo>
                  <a:lnTo>
                    <a:pt x="10478" y="358"/>
                  </a:lnTo>
                  <a:cubicBezTo>
                    <a:pt x="10574" y="358"/>
                    <a:pt x="10657" y="287"/>
                    <a:pt x="10657" y="180"/>
                  </a:cubicBezTo>
                  <a:cubicBezTo>
                    <a:pt x="10657" y="96"/>
                    <a:pt x="10586" y="1"/>
                    <a:pt x="104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5" name="Google Shape;15285;p59"/>
            <p:cNvSpPr/>
            <p:nvPr/>
          </p:nvSpPr>
          <p:spPr>
            <a:xfrm>
              <a:off x="1996340" y="4288627"/>
              <a:ext cx="60525" cy="69226"/>
            </a:xfrm>
            <a:custGeom>
              <a:rect b="b" l="l" r="r" t="t"/>
              <a:pathLst>
                <a:path extrusionOk="0" h="2180" w="1906">
                  <a:moveTo>
                    <a:pt x="1500" y="358"/>
                  </a:moveTo>
                  <a:lnTo>
                    <a:pt x="1500" y="1346"/>
                  </a:lnTo>
                  <a:cubicBezTo>
                    <a:pt x="1500" y="1513"/>
                    <a:pt x="1512" y="1656"/>
                    <a:pt x="1524" y="1822"/>
                  </a:cubicBezTo>
                  <a:lnTo>
                    <a:pt x="1512" y="1822"/>
                  </a:lnTo>
                  <a:cubicBezTo>
                    <a:pt x="869" y="1822"/>
                    <a:pt x="369" y="1298"/>
                    <a:pt x="369" y="679"/>
                  </a:cubicBezTo>
                  <a:cubicBezTo>
                    <a:pt x="357" y="572"/>
                    <a:pt x="369" y="465"/>
                    <a:pt x="405" y="358"/>
                  </a:cubicBezTo>
                  <a:close/>
                  <a:moveTo>
                    <a:pt x="262" y="1"/>
                  </a:moveTo>
                  <a:cubicBezTo>
                    <a:pt x="191" y="1"/>
                    <a:pt x="131" y="48"/>
                    <a:pt x="107" y="120"/>
                  </a:cubicBezTo>
                  <a:cubicBezTo>
                    <a:pt x="24" y="298"/>
                    <a:pt x="0" y="477"/>
                    <a:pt x="0" y="679"/>
                  </a:cubicBezTo>
                  <a:cubicBezTo>
                    <a:pt x="0" y="1513"/>
                    <a:pt x="667" y="2179"/>
                    <a:pt x="1500" y="2179"/>
                  </a:cubicBezTo>
                  <a:lnTo>
                    <a:pt x="1726" y="2179"/>
                  </a:lnTo>
                  <a:cubicBezTo>
                    <a:pt x="1786" y="2179"/>
                    <a:pt x="1834" y="2144"/>
                    <a:pt x="1857" y="2120"/>
                  </a:cubicBezTo>
                  <a:cubicBezTo>
                    <a:pt x="1893" y="2084"/>
                    <a:pt x="1905" y="2025"/>
                    <a:pt x="1905" y="1965"/>
                  </a:cubicBezTo>
                  <a:cubicBezTo>
                    <a:pt x="1857" y="1763"/>
                    <a:pt x="1846" y="1548"/>
                    <a:pt x="1846" y="1358"/>
                  </a:cubicBezTo>
                  <a:lnTo>
                    <a:pt x="1846" y="179"/>
                  </a:lnTo>
                  <a:cubicBezTo>
                    <a:pt x="1846" y="84"/>
                    <a:pt x="1774" y="1"/>
                    <a:pt x="1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6" name="Google Shape;15286;p59"/>
            <p:cNvSpPr/>
            <p:nvPr/>
          </p:nvSpPr>
          <p:spPr>
            <a:xfrm>
              <a:off x="1973254" y="4265954"/>
              <a:ext cx="306658" cy="184147"/>
            </a:xfrm>
            <a:custGeom>
              <a:rect b="b" l="l" r="r" t="t"/>
              <a:pathLst>
                <a:path extrusionOk="0" h="5799" w="9657">
                  <a:moveTo>
                    <a:pt x="9288" y="357"/>
                  </a:moveTo>
                  <a:lnTo>
                    <a:pt x="9288" y="2072"/>
                  </a:lnTo>
                  <a:cubicBezTo>
                    <a:pt x="9288" y="3917"/>
                    <a:pt x="7776" y="5418"/>
                    <a:pt x="5930" y="5418"/>
                  </a:cubicBezTo>
                  <a:cubicBezTo>
                    <a:pt x="4585" y="5418"/>
                    <a:pt x="3358" y="4620"/>
                    <a:pt x="2834" y="3370"/>
                  </a:cubicBezTo>
                  <a:cubicBezTo>
                    <a:pt x="2811" y="3310"/>
                    <a:pt x="2751" y="3263"/>
                    <a:pt x="2668" y="3263"/>
                  </a:cubicBezTo>
                  <a:lnTo>
                    <a:pt x="2227" y="3263"/>
                  </a:lnTo>
                  <a:cubicBezTo>
                    <a:pt x="1203" y="3263"/>
                    <a:pt x="346" y="2429"/>
                    <a:pt x="346" y="1393"/>
                  </a:cubicBezTo>
                  <a:cubicBezTo>
                    <a:pt x="358" y="1012"/>
                    <a:pt x="477" y="655"/>
                    <a:pt x="668" y="357"/>
                  </a:cubicBezTo>
                  <a:lnTo>
                    <a:pt x="8335" y="357"/>
                  </a:lnTo>
                  <a:lnTo>
                    <a:pt x="8335" y="1131"/>
                  </a:lnTo>
                  <a:cubicBezTo>
                    <a:pt x="8335" y="1238"/>
                    <a:pt x="8407" y="1310"/>
                    <a:pt x="8514" y="1310"/>
                  </a:cubicBezTo>
                  <a:cubicBezTo>
                    <a:pt x="8609" y="1310"/>
                    <a:pt x="8692" y="1238"/>
                    <a:pt x="8692" y="1131"/>
                  </a:cubicBezTo>
                  <a:lnTo>
                    <a:pt x="8692" y="357"/>
                  </a:lnTo>
                  <a:close/>
                  <a:moveTo>
                    <a:pt x="572" y="0"/>
                  </a:moveTo>
                  <a:cubicBezTo>
                    <a:pt x="513" y="0"/>
                    <a:pt x="477" y="36"/>
                    <a:pt x="429" y="84"/>
                  </a:cubicBezTo>
                  <a:cubicBezTo>
                    <a:pt x="144" y="465"/>
                    <a:pt x="1" y="917"/>
                    <a:pt x="1" y="1381"/>
                  </a:cubicBezTo>
                  <a:cubicBezTo>
                    <a:pt x="1" y="2620"/>
                    <a:pt x="1013" y="3620"/>
                    <a:pt x="2227" y="3620"/>
                  </a:cubicBezTo>
                  <a:lnTo>
                    <a:pt x="2561" y="3620"/>
                  </a:lnTo>
                  <a:cubicBezTo>
                    <a:pt x="3168" y="4941"/>
                    <a:pt x="4478" y="5799"/>
                    <a:pt x="5930" y="5799"/>
                  </a:cubicBezTo>
                  <a:cubicBezTo>
                    <a:pt x="7990" y="5799"/>
                    <a:pt x="9657" y="4132"/>
                    <a:pt x="9657" y="2072"/>
                  </a:cubicBezTo>
                  <a:lnTo>
                    <a:pt x="9657" y="179"/>
                  </a:lnTo>
                  <a:cubicBezTo>
                    <a:pt x="9657" y="84"/>
                    <a:pt x="9585" y="0"/>
                    <a:pt x="94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7" name="Google Shape;15287;p59"/>
            <p:cNvSpPr/>
            <p:nvPr/>
          </p:nvSpPr>
          <p:spPr>
            <a:xfrm>
              <a:off x="2155877" y="4319620"/>
              <a:ext cx="93423" cy="99488"/>
            </a:xfrm>
            <a:custGeom>
              <a:rect b="b" l="l" r="r" t="t"/>
              <a:pathLst>
                <a:path extrusionOk="0" h="3133" w="2942">
                  <a:moveTo>
                    <a:pt x="2763" y="1"/>
                  </a:moveTo>
                  <a:cubicBezTo>
                    <a:pt x="2656" y="1"/>
                    <a:pt x="2584" y="72"/>
                    <a:pt x="2584" y="179"/>
                  </a:cubicBezTo>
                  <a:lnTo>
                    <a:pt x="2584" y="382"/>
                  </a:lnTo>
                  <a:cubicBezTo>
                    <a:pt x="2584" y="1703"/>
                    <a:pt x="1513" y="2775"/>
                    <a:pt x="179" y="2775"/>
                  </a:cubicBezTo>
                  <a:cubicBezTo>
                    <a:pt x="84" y="2775"/>
                    <a:pt x="0" y="2858"/>
                    <a:pt x="0" y="2954"/>
                  </a:cubicBezTo>
                  <a:cubicBezTo>
                    <a:pt x="0" y="3061"/>
                    <a:pt x="84" y="3132"/>
                    <a:pt x="179" y="3132"/>
                  </a:cubicBezTo>
                  <a:cubicBezTo>
                    <a:pt x="1703" y="3132"/>
                    <a:pt x="2941" y="1906"/>
                    <a:pt x="2941" y="382"/>
                  </a:cubicBezTo>
                  <a:lnTo>
                    <a:pt x="2941" y="179"/>
                  </a:lnTo>
                  <a:cubicBezTo>
                    <a:pt x="2941"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88" name="Google Shape;15288;p59"/>
          <p:cNvGrpSpPr/>
          <p:nvPr/>
        </p:nvGrpSpPr>
        <p:grpSpPr>
          <a:xfrm>
            <a:off x="2758397" y="4135505"/>
            <a:ext cx="341049" cy="340318"/>
            <a:chOff x="2523759" y="4135505"/>
            <a:chExt cx="341049" cy="340318"/>
          </a:xfrm>
        </p:grpSpPr>
        <p:sp>
          <p:nvSpPr>
            <p:cNvPr id="15289" name="Google Shape;15289;p59"/>
            <p:cNvSpPr/>
            <p:nvPr/>
          </p:nvSpPr>
          <p:spPr>
            <a:xfrm>
              <a:off x="2523759" y="4135505"/>
              <a:ext cx="341049" cy="340318"/>
            </a:xfrm>
            <a:custGeom>
              <a:rect b="b" l="l" r="r" t="t"/>
              <a:pathLst>
                <a:path extrusionOk="0" h="10717" w="10740">
                  <a:moveTo>
                    <a:pt x="7882" y="358"/>
                  </a:moveTo>
                  <a:cubicBezTo>
                    <a:pt x="7501" y="703"/>
                    <a:pt x="6965" y="1286"/>
                    <a:pt x="6751" y="1906"/>
                  </a:cubicBezTo>
                  <a:cubicBezTo>
                    <a:pt x="6215" y="1644"/>
                    <a:pt x="5620" y="1489"/>
                    <a:pt x="5013" y="1489"/>
                  </a:cubicBezTo>
                  <a:cubicBezTo>
                    <a:pt x="4739" y="1489"/>
                    <a:pt x="4489" y="1513"/>
                    <a:pt x="4251" y="1536"/>
                  </a:cubicBezTo>
                  <a:cubicBezTo>
                    <a:pt x="5132" y="1060"/>
                    <a:pt x="6061" y="763"/>
                    <a:pt x="6727" y="584"/>
                  </a:cubicBezTo>
                  <a:cubicBezTo>
                    <a:pt x="7192" y="465"/>
                    <a:pt x="7585" y="405"/>
                    <a:pt x="7882" y="358"/>
                  </a:cubicBezTo>
                  <a:close/>
                  <a:moveTo>
                    <a:pt x="8013" y="3453"/>
                  </a:moveTo>
                  <a:cubicBezTo>
                    <a:pt x="8180" y="3727"/>
                    <a:pt x="8335" y="4025"/>
                    <a:pt x="8418" y="4323"/>
                  </a:cubicBezTo>
                  <a:cubicBezTo>
                    <a:pt x="8466" y="4453"/>
                    <a:pt x="8549" y="4561"/>
                    <a:pt x="8668" y="4620"/>
                  </a:cubicBezTo>
                  <a:cubicBezTo>
                    <a:pt x="8739" y="4650"/>
                    <a:pt x="8811" y="4665"/>
                    <a:pt x="8879" y="4665"/>
                  </a:cubicBezTo>
                  <a:cubicBezTo>
                    <a:pt x="8948" y="4665"/>
                    <a:pt x="9013" y="4650"/>
                    <a:pt x="9073" y="4620"/>
                  </a:cubicBezTo>
                  <a:lnTo>
                    <a:pt x="10299" y="4096"/>
                  </a:lnTo>
                  <a:lnTo>
                    <a:pt x="10002" y="5001"/>
                  </a:lnTo>
                  <a:cubicBezTo>
                    <a:pt x="9930" y="5215"/>
                    <a:pt x="9930" y="5430"/>
                    <a:pt x="10002" y="5632"/>
                  </a:cubicBezTo>
                  <a:lnTo>
                    <a:pt x="10299" y="6537"/>
                  </a:lnTo>
                  <a:lnTo>
                    <a:pt x="9073" y="6049"/>
                  </a:lnTo>
                  <a:cubicBezTo>
                    <a:pt x="9007" y="6019"/>
                    <a:pt x="8939" y="6004"/>
                    <a:pt x="8870" y="6004"/>
                  </a:cubicBezTo>
                  <a:cubicBezTo>
                    <a:pt x="8802" y="6004"/>
                    <a:pt x="8733" y="6019"/>
                    <a:pt x="8668" y="6049"/>
                  </a:cubicBezTo>
                  <a:cubicBezTo>
                    <a:pt x="8549" y="6108"/>
                    <a:pt x="8454" y="6216"/>
                    <a:pt x="8418" y="6347"/>
                  </a:cubicBezTo>
                  <a:cubicBezTo>
                    <a:pt x="8335" y="6656"/>
                    <a:pt x="8192" y="6942"/>
                    <a:pt x="8013" y="7204"/>
                  </a:cubicBezTo>
                  <a:cubicBezTo>
                    <a:pt x="7894" y="6644"/>
                    <a:pt x="7835" y="6001"/>
                    <a:pt x="7835" y="5335"/>
                  </a:cubicBezTo>
                  <a:cubicBezTo>
                    <a:pt x="7835" y="4668"/>
                    <a:pt x="7894" y="4025"/>
                    <a:pt x="8013" y="3453"/>
                  </a:cubicBezTo>
                  <a:close/>
                  <a:moveTo>
                    <a:pt x="3001" y="2298"/>
                  </a:moveTo>
                  <a:lnTo>
                    <a:pt x="3001" y="2298"/>
                  </a:lnTo>
                  <a:cubicBezTo>
                    <a:pt x="2691" y="3203"/>
                    <a:pt x="2548" y="4263"/>
                    <a:pt x="2548" y="5358"/>
                  </a:cubicBezTo>
                  <a:cubicBezTo>
                    <a:pt x="2548" y="6466"/>
                    <a:pt x="2703" y="7501"/>
                    <a:pt x="3001" y="8430"/>
                  </a:cubicBezTo>
                  <a:cubicBezTo>
                    <a:pt x="2858" y="8323"/>
                    <a:pt x="2703" y="8216"/>
                    <a:pt x="2572" y="8121"/>
                  </a:cubicBezTo>
                  <a:cubicBezTo>
                    <a:pt x="1989" y="7656"/>
                    <a:pt x="1572" y="7025"/>
                    <a:pt x="1179" y="6430"/>
                  </a:cubicBezTo>
                  <a:cubicBezTo>
                    <a:pt x="941" y="6061"/>
                    <a:pt x="679" y="5692"/>
                    <a:pt x="381" y="5346"/>
                  </a:cubicBezTo>
                  <a:cubicBezTo>
                    <a:pt x="667" y="5001"/>
                    <a:pt x="917" y="4632"/>
                    <a:pt x="1179" y="4263"/>
                  </a:cubicBezTo>
                  <a:cubicBezTo>
                    <a:pt x="1572" y="3656"/>
                    <a:pt x="1989" y="3025"/>
                    <a:pt x="2572" y="2584"/>
                  </a:cubicBezTo>
                  <a:cubicBezTo>
                    <a:pt x="2703" y="2477"/>
                    <a:pt x="2858" y="2370"/>
                    <a:pt x="3001" y="2298"/>
                  </a:cubicBezTo>
                  <a:close/>
                  <a:moveTo>
                    <a:pt x="6168" y="2013"/>
                  </a:moveTo>
                  <a:cubicBezTo>
                    <a:pt x="6465" y="2120"/>
                    <a:pt x="6751" y="2251"/>
                    <a:pt x="7001" y="2429"/>
                  </a:cubicBezTo>
                  <a:cubicBezTo>
                    <a:pt x="6942" y="2596"/>
                    <a:pt x="6906" y="2775"/>
                    <a:pt x="6858" y="2965"/>
                  </a:cubicBezTo>
                  <a:cubicBezTo>
                    <a:pt x="6846" y="3049"/>
                    <a:pt x="6882" y="3132"/>
                    <a:pt x="6977" y="3156"/>
                  </a:cubicBezTo>
                  <a:lnTo>
                    <a:pt x="7001" y="3156"/>
                  </a:lnTo>
                  <a:cubicBezTo>
                    <a:pt x="7084" y="3156"/>
                    <a:pt x="7144" y="3108"/>
                    <a:pt x="7156" y="3037"/>
                  </a:cubicBezTo>
                  <a:cubicBezTo>
                    <a:pt x="7180" y="2906"/>
                    <a:pt x="7227" y="2775"/>
                    <a:pt x="7263" y="2632"/>
                  </a:cubicBezTo>
                  <a:cubicBezTo>
                    <a:pt x="7442" y="2787"/>
                    <a:pt x="7596" y="2953"/>
                    <a:pt x="7751" y="3132"/>
                  </a:cubicBezTo>
                  <a:cubicBezTo>
                    <a:pt x="7585" y="3787"/>
                    <a:pt x="7513" y="4537"/>
                    <a:pt x="7513" y="5346"/>
                  </a:cubicBezTo>
                  <a:cubicBezTo>
                    <a:pt x="7513" y="6144"/>
                    <a:pt x="7596" y="6906"/>
                    <a:pt x="7751" y="7561"/>
                  </a:cubicBezTo>
                  <a:cubicBezTo>
                    <a:pt x="7632" y="7740"/>
                    <a:pt x="7465" y="7906"/>
                    <a:pt x="7287" y="8061"/>
                  </a:cubicBezTo>
                  <a:cubicBezTo>
                    <a:pt x="7049" y="7287"/>
                    <a:pt x="6918" y="6335"/>
                    <a:pt x="6918" y="5346"/>
                  </a:cubicBezTo>
                  <a:cubicBezTo>
                    <a:pt x="6918" y="4787"/>
                    <a:pt x="6965" y="4215"/>
                    <a:pt x="7037" y="3691"/>
                  </a:cubicBezTo>
                  <a:cubicBezTo>
                    <a:pt x="7049" y="3608"/>
                    <a:pt x="6989" y="3537"/>
                    <a:pt x="6906" y="3513"/>
                  </a:cubicBezTo>
                  <a:cubicBezTo>
                    <a:pt x="6898" y="3512"/>
                    <a:pt x="6890" y="3511"/>
                    <a:pt x="6882" y="3511"/>
                  </a:cubicBezTo>
                  <a:cubicBezTo>
                    <a:pt x="6799" y="3511"/>
                    <a:pt x="6738" y="3568"/>
                    <a:pt x="6727" y="3644"/>
                  </a:cubicBezTo>
                  <a:cubicBezTo>
                    <a:pt x="6632" y="4192"/>
                    <a:pt x="6584" y="4763"/>
                    <a:pt x="6584" y="5346"/>
                  </a:cubicBezTo>
                  <a:cubicBezTo>
                    <a:pt x="6584" y="6406"/>
                    <a:pt x="6739" y="7430"/>
                    <a:pt x="7001" y="8263"/>
                  </a:cubicBezTo>
                  <a:cubicBezTo>
                    <a:pt x="6739" y="8442"/>
                    <a:pt x="6465" y="8573"/>
                    <a:pt x="6168" y="8680"/>
                  </a:cubicBezTo>
                  <a:cubicBezTo>
                    <a:pt x="5977" y="7740"/>
                    <a:pt x="5870" y="6561"/>
                    <a:pt x="5870" y="5346"/>
                  </a:cubicBezTo>
                  <a:cubicBezTo>
                    <a:pt x="5870" y="4120"/>
                    <a:pt x="5977" y="2953"/>
                    <a:pt x="6168" y="2013"/>
                  </a:cubicBezTo>
                  <a:close/>
                  <a:moveTo>
                    <a:pt x="5263" y="1834"/>
                  </a:moveTo>
                  <a:cubicBezTo>
                    <a:pt x="5477" y="1846"/>
                    <a:pt x="5680" y="1882"/>
                    <a:pt x="5870" y="1929"/>
                  </a:cubicBezTo>
                  <a:cubicBezTo>
                    <a:pt x="5668" y="2894"/>
                    <a:pt x="5560" y="4096"/>
                    <a:pt x="5560" y="5346"/>
                  </a:cubicBezTo>
                  <a:cubicBezTo>
                    <a:pt x="5560" y="6597"/>
                    <a:pt x="5680" y="7799"/>
                    <a:pt x="5870" y="8775"/>
                  </a:cubicBezTo>
                  <a:cubicBezTo>
                    <a:pt x="5680" y="8811"/>
                    <a:pt x="5477" y="8847"/>
                    <a:pt x="5263" y="8859"/>
                  </a:cubicBezTo>
                  <a:cubicBezTo>
                    <a:pt x="5025" y="7882"/>
                    <a:pt x="4894" y="6632"/>
                    <a:pt x="4894" y="5346"/>
                  </a:cubicBezTo>
                  <a:cubicBezTo>
                    <a:pt x="4894" y="4049"/>
                    <a:pt x="5025" y="2822"/>
                    <a:pt x="5263" y="1834"/>
                  </a:cubicBezTo>
                  <a:close/>
                  <a:moveTo>
                    <a:pt x="4941" y="1822"/>
                  </a:moveTo>
                  <a:cubicBezTo>
                    <a:pt x="4703" y="2822"/>
                    <a:pt x="4584" y="4072"/>
                    <a:pt x="4584" y="5346"/>
                  </a:cubicBezTo>
                  <a:cubicBezTo>
                    <a:pt x="4584" y="6632"/>
                    <a:pt x="4715" y="7882"/>
                    <a:pt x="4941" y="8871"/>
                  </a:cubicBezTo>
                  <a:cubicBezTo>
                    <a:pt x="4668" y="8871"/>
                    <a:pt x="4429" y="8847"/>
                    <a:pt x="4191" y="8811"/>
                  </a:cubicBezTo>
                  <a:cubicBezTo>
                    <a:pt x="3977" y="7847"/>
                    <a:pt x="3834" y="6609"/>
                    <a:pt x="3834" y="5346"/>
                  </a:cubicBezTo>
                  <a:cubicBezTo>
                    <a:pt x="3834" y="4525"/>
                    <a:pt x="3882" y="3751"/>
                    <a:pt x="3989" y="3025"/>
                  </a:cubicBezTo>
                  <a:cubicBezTo>
                    <a:pt x="4013" y="2941"/>
                    <a:pt x="3953" y="2858"/>
                    <a:pt x="3870" y="2846"/>
                  </a:cubicBezTo>
                  <a:cubicBezTo>
                    <a:pt x="3862" y="2845"/>
                    <a:pt x="3854" y="2845"/>
                    <a:pt x="3846" y="2845"/>
                  </a:cubicBezTo>
                  <a:cubicBezTo>
                    <a:pt x="3763" y="2845"/>
                    <a:pt x="3702" y="2901"/>
                    <a:pt x="3691" y="2977"/>
                  </a:cubicBezTo>
                  <a:cubicBezTo>
                    <a:pt x="3584" y="3727"/>
                    <a:pt x="3536" y="4513"/>
                    <a:pt x="3536" y="5346"/>
                  </a:cubicBezTo>
                  <a:cubicBezTo>
                    <a:pt x="3536" y="6585"/>
                    <a:pt x="3655" y="7775"/>
                    <a:pt x="3870" y="8740"/>
                  </a:cubicBezTo>
                  <a:cubicBezTo>
                    <a:pt x="3703" y="8692"/>
                    <a:pt x="3548" y="8656"/>
                    <a:pt x="3394" y="8597"/>
                  </a:cubicBezTo>
                  <a:cubicBezTo>
                    <a:pt x="3036" y="7656"/>
                    <a:pt x="2834" y="6525"/>
                    <a:pt x="2834" y="5346"/>
                  </a:cubicBezTo>
                  <a:cubicBezTo>
                    <a:pt x="2834" y="4156"/>
                    <a:pt x="3036" y="3037"/>
                    <a:pt x="3394" y="2108"/>
                  </a:cubicBezTo>
                  <a:cubicBezTo>
                    <a:pt x="3536" y="2048"/>
                    <a:pt x="3703" y="2001"/>
                    <a:pt x="3870" y="1953"/>
                  </a:cubicBezTo>
                  <a:lnTo>
                    <a:pt x="3870" y="1953"/>
                  </a:lnTo>
                  <a:cubicBezTo>
                    <a:pt x="3834" y="2072"/>
                    <a:pt x="3822" y="2191"/>
                    <a:pt x="3786" y="2310"/>
                  </a:cubicBezTo>
                  <a:cubicBezTo>
                    <a:pt x="3775" y="2406"/>
                    <a:pt x="3834" y="2477"/>
                    <a:pt x="3906" y="2489"/>
                  </a:cubicBezTo>
                  <a:lnTo>
                    <a:pt x="3941" y="2489"/>
                  </a:lnTo>
                  <a:cubicBezTo>
                    <a:pt x="4013" y="2489"/>
                    <a:pt x="4072" y="2429"/>
                    <a:pt x="4084" y="2358"/>
                  </a:cubicBezTo>
                  <a:cubicBezTo>
                    <a:pt x="4120" y="2191"/>
                    <a:pt x="4144" y="2025"/>
                    <a:pt x="4191" y="1882"/>
                  </a:cubicBezTo>
                  <a:cubicBezTo>
                    <a:pt x="4429" y="1834"/>
                    <a:pt x="4679" y="1822"/>
                    <a:pt x="4941" y="1822"/>
                  </a:cubicBezTo>
                  <a:close/>
                  <a:moveTo>
                    <a:pt x="6751" y="8775"/>
                  </a:moveTo>
                  <a:cubicBezTo>
                    <a:pt x="6965" y="9406"/>
                    <a:pt x="7501" y="9978"/>
                    <a:pt x="7882" y="10335"/>
                  </a:cubicBezTo>
                  <a:cubicBezTo>
                    <a:pt x="7585" y="10288"/>
                    <a:pt x="7180" y="10228"/>
                    <a:pt x="6727" y="10109"/>
                  </a:cubicBezTo>
                  <a:cubicBezTo>
                    <a:pt x="6061" y="9942"/>
                    <a:pt x="5132" y="9645"/>
                    <a:pt x="4251" y="9145"/>
                  </a:cubicBezTo>
                  <a:lnTo>
                    <a:pt x="4251" y="9145"/>
                  </a:lnTo>
                  <a:cubicBezTo>
                    <a:pt x="4489" y="9168"/>
                    <a:pt x="4739" y="9192"/>
                    <a:pt x="5013" y="9192"/>
                  </a:cubicBezTo>
                  <a:cubicBezTo>
                    <a:pt x="5620" y="9192"/>
                    <a:pt x="6215" y="9049"/>
                    <a:pt x="6751" y="8775"/>
                  </a:cubicBezTo>
                  <a:close/>
                  <a:moveTo>
                    <a:pt x="8370" y="1"/>
                  </a:moveTo>
                  <a:cubicBezTo>
                    <a:pt x="8347" y="1"/>
                    <a:pt x="7632" y="48"/>
                    <a:pt x="6644" y="286"/>
                  </a:cubicBezTo>
                  <a:cubicBezTo>
                    <a:pt x="5739" y="513"/>
                    <a:pt x="4429" y="953"/>
                    <a:pt x="3298" y="1798"/>
                  </a:cubicBezTo>
                  <a:cubicBezTo>
                    <a:pt x="2953" y="1941"/>
                    <a:pt x="2655" y="2120"/>
                    <a:pt x="2382" y="2334"/>
                  </a:cubicBezTo>
                  <a:cubicBezTo>
                    <a:pt x="1750" y="2834"/>
                    <a:pt x="1322" y="3465"/>
                    <a:pt x="905" y="4096"/>
                  </a:cubicBezTo>
                  <a:cubicBezTo>
                    <a:pt x="631" y="4513"/>
                    <a:pt x="369" y="4894"/>
                    <a:pt x="60" y="5251"/>
                  </a:cubicBezTo>
                  <a:cubicBezTo>
                    <a:pt x="0" y="5311"/>
                    <a:pt x="0" y="5406"/>
                    <a:pt x="60" y="5466"/>
                  </a:cubicBezTo>
                  <a:cubicBezTo>
                    <a:pt x="369" y="5811"/>
                    <a:pt x="619" y="6204"/>
                    <a:pt x="905" y="6620"/>
                  </a:cubicBezTo>
                  <a:cubicBezTo>
                    <a:pt x="1322" y="7251"/>
                    <a:pt x="1750" y="7894"/>
                    <a:pt x="2382" y="8383"/>
                  </a:cubicBezTo>
                  <a:cubicBezTo>
                    <a:pt x="2655" y="8609"/>
                    <a:pt x="2977" y="8787"/>
                    <a:pt x="3298" y="8918"/>
                  </a:cubicBezTo>
                  <a:cubicBezTo>
                    <a:pt x="4429" y="9752"/>
                    <a:pt x="5751" y="10216"/>
                    <a:pt x="6668" y="10430"/>
                  </a:cubicBezTo>
                  <a:cubicBezTo>
                    <a:pt x="7644" y="10669"/>
                    <a:pt x="8358" y="10716"/>
                    <a:pt x="8394" y="10716"/>
                  </a:cubicBezTo>
                  <a:lnTo>
                    <a:pt x="8406" y="10716"/>
                  </a:lnTo>
                  <a:cubicBezTo>
                    <a:pt x="8466" y="10716"/>
                    <a:pt x="8525" y="10669"/>
                    <a:pt x="8549" y="10609"/>
                  </a:cubicBezTo>
                  <a:cubicBezTo>
                    <a:pt x="8585" y="10549"/>
                    <a:pt x="8549" y="10478"/>
                    <a:pt x="8501" y="10430"/>
                  </a:cubicBezTo>
                  <a:cubicBezTo>
                    <a:pt x="8478" y="10419"/>
                    <a:pt x="7323" y="9573"/>
                    <a:pt x="7049" y="8644"/>
                  </a:cubicBezTo>
                  <a:cubicBezTo>
                    <a:pt x="7156" y="8585"/>
                    <a:pt x="7263" y="8514"/>
                    <a:pt x="7358" y="8442"/>
                  </a:cubicBezTo>
                  <a:cubicBezTo>
                    <a:pt x="8013" y="7954"/>
                    <a:pt x="8513" y="7251"/>
                    <a:pt x="8739" y="6478"/>
                  </a:cubicBezTo>
                  <a:cubicBezTo>
                    <a:pt x="8751" y="6430"/>
                    <a:pt x="8775" y="6406"/>
                    <a:pt x="8823" y="6370"/>
                  </a:cubicBezTo>
                  <a:cubicBezTo>
                    <a:pt x="8850" y="6364"/>
                    <a:pt x="8882" y="6357"/>
                    <a:pt x="8913" y="6357"/>
                  </a:cubicBezTo>
                  <a:cubicBezTo>
                    <a:pt x="8935" y="6357"/>
                    <a:pt x="8957" y="6360"/>
                    <a:pt x="8978" y="6370"/>
                  </a:cubicBezTo>
                  <a:lnTo>
                    <a:pt x="10525" y="7037"/>
                  </a:lnTo>
                  <a:cubicBezTo>
                    <a:pt x="10549" y="7051"/>
                    <a:pt x="10570" y="7058"/>
                    <a:pt x="10591" y="7058"/>
                  </a:cubicBezTo>
                  <a:cubicBezTo>
                    <a:pt x="10622" y="7058"/>
                    <a:pt x="10651" y="7042"/>
                    <a:pt x="10680" y="7013"/>
                  </a:cubicBezTo>
                  <a:cubicBezTo>
                    <a:pt x="10728" y="6966"/>
                    <a:pt x="10740" y="6906"/>
                    <a:pt x="10728" y="6847"/>
                  </a:cubicBezTo>
                  <a:lnTo>
                    <a:pt x="10299" y="5561"/>
                  </a:lnTo>
                  <a:cubicBezTo>
                    <a:pt x="10252" y="5418"/>
                    <a:pt x="10252" y="5263"/>
                    <a:pt x="10299" y="5120"/>
                  </a:cubicBezTo>
                  <a:lnTo>
                    <a:pt x="10716" y="3870"/>
                  </a:lnTo>
                  <a:cubicBezTo>
                    <a:pt x="10728" y="3811"/>
                    <a:pt x="10716" y="3751"/>
                    <a:pt x="10668" y="3715"/>
                  </a:cubicBezTo>
                  <a:cubicBezTo>
                    <a:pt x="10637" y="3684"/>
                    <a:pt x="10599" y="3668"/>
                    <a:pt x="10561" y="3668"/>
                  </a:cubicBezTo>
                  <a:cubicBezTo>
                    <a:pt x="10541" y="3668"/>
                    <a:pt x="10521" y="3672"/>
                    <a:pt x="10502" y="3680"/>
                  </a:cubicBezTo>
                  <a:lnTo>
                    <a:pt x="8954" y="4346"/>
                  </a:lnTo>
                  <a:cubicBezTo>
                    <a:pt x="8936" y="4358"/>
                    <a:pt x="8909" y="4364"/>
                    <a:pt x="8882" y="4364"/>
                  </a:cubicBezTo>
                  <a:cubicBezTo>
                    <a:pt x="8856" y="4364"/>
                    <a:pt x="8829" y="4358"/>
                    <a:pt x="8811" y="4346"/>
                  </a:cubicBezTo>
                  <a:cubicBezTo>
                    <a:pt x="8763" y="4334"/>
                    <a:pt x="8739" y="4287"/>
                    <a:pt x="8716" y="4239"/>
                  </a:cubicBezTo>
                  <a:cubicBezTo>
                    <a:pt x="8478" y="3465"/>
                    <a:pt x="8001" y="2775"/>
                    <a:pt x="7346" y="2275"/>
                  </a:cubicBezTo>
                  <a:cubicBezTo>
                    <a:pt x="7239" y="2203"/>
                    <a:pt x="7144" y="2132"/>
                    <a:pt x="7037" y="2072"/>
                  </a:cubicBezTo>
                  <a:cubicBezTo>
                    <a:pt x="7299" y="1144"/>
                    <a:pt x="8466" y="286"/>
                    <a:pt x="8478" y="286"/>
                  </a:cubicBezTo>
                  <a:cubicBezTo>
                    <a:pt x="8537" y="239"/>
                    <a:pt x="8549" y="167"/>
                    <a:pt x="8537" y="108"/>
                  </a:cubicBezTo>
                  <a:cubicBezTo>
                    <a:pt x="8513" y="48"/>
                    <a:pt x="8454" y="1"/>
                    <a:pt x="8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0" name="Google Shape;15290;p59"/>
            <p:cNvSpPr/>
            <p:nvPr/>
          </p:nvSpPr>
          <p:spPr>
            <a:xfrm>
              <a:off x="2561547" y="4278815"/>
              <a:ext cx="36709" cy="37058"/>
            </a:xfrm>
            <a:custGeom>
              <a:rect b="b" l="l" r="r" t="t"/>
              <a:pathLst>
                <a:path extrusionOk="0" h="1167" w="1156">
                  <a:moveTo>
                    <a:pt x="584" y="310"/>
                  </a:moveTo>
                  <a:cubicBezTo>
                    <a:pt x="727" y="310"/>
                    <a:pt x="846" y="429"/>
                    <a:pt x="846" y="583"/>
                  </a:cubicBezTo>
                  <a:cubicBezTo>
                    <a:pt x="846" y="726"/>
                    <a:pt x="727" y="845"/>
                    <a:pt x="584" y="845"/>
                  </a:cubicBezTo>
                  <a:cubicBezTo>
                    <a:pt x="430" y="845"/>
                    <a:pt x="310" y="726"/>
                    <a:pt x="310" y="583"/>
                  </a:cubicBezTo>
                  <a:cubicBezTo>
                    <a:pt x="310" y="429"/>
                    <a:pt x="430" y="310"/>
                    <a:pt x="584" y="310"/>
                  </a:cubicBezTo>
                  <a:close/>
                  <a:moveTo>
                    <a:pt x="584" y="0"/>
                  </a:moveTo>
                  <a:cubicBezTo>
                    <a:pt x="263" y="0"/>
                    <a:pt x="1" y="250"/>
                    <a:pt x="1" y="583"/>
                  </a:cubicBezTo>
                  <a:cubicBezTo>
                    <a:pt x="1" y="893"/>
                    <a:pt x="251" y="1167"/>
                    <a:pt x="584" y="1167"/>
                  </a:cubicBezTo>
                  <a:cubicBezTo>
                    <a:pt x="894" y="1167"/>
                    <a:pt x="1156" y="905"/>
                    <a:pt x="1156" y="583"/>
                  </a:cubicBezTo>
                  <a:cubicBezTo>
                    <a:pt x="1156" y="274"/>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91" name="Google Shape;15291;p59"/>
          <p:cNvGrpSpPr/>
          <p:nvPr/>
        </p:nvGrpSpPr>
        <p:grpSpPr>
          <a:xfrm>
            <a:off x="3275241" y="4130360"/>
            <a:ext cx="392079" cy="350353"/>
            <a:chOff x="3040603" y="4130360"/>
            <a:chExt cx="392079" cy="350353"/>
          </a:xfrm>
        </p:grpSpPr>
        <p:sp>
          <p:nvSpPr>
            <p:cNvPr id="15292" name="Google Shape;15292;p59"/>
            <p:cNvSpPr/>
            <p:nvPr/>
          </p:nvSpPr>
          <p:spPr>
            <a:xfrm>
              <a:off x="3081059" y="4144523"/>
              <a:ext cx="62780" cy="66241"/>
            </a:xfrm>
            <a:custGeom>
              <a:rect b="b" l="l" r="r" t="t"/>
              <a:pathLst>
                <a:path extrusionOk="0" h="2086" w="1977">
                  <a:moveTo>
                    <a:pt x="857" y="348"/>
                  </a:moveTo>
                  <a:cubicBezTo>
                    <a:pt x="1048" y="348"/>
                    <a:pt x="1250" y="467"/>
                    <a:pt x="1381" y="669"/>
                  </a:cubicBezTo>
                  <a:cubicBezTo>
                    <a:pt x="1524" y="931"/>
                    <a:pt x="1607" y="1264"/>
                    <a:pt x="1548" y="1491"/>
                  </a:cubicBezTo>
                  <a:cubicBezTo>
                    <a:pt x="1524" y="1550"/>
                    <a:pt x="1500" y="1645"/>
                    <a:pt x="1429" y="1681"/>
                  </a:cubicBezTo>
                  <a:cubicBezTo>
                    <a:pt x="1393" y="1705"/>
                    <a:pt x="1345" y="1717"/>
                    <a:pt x="1310" y="1717"/>
                  </a:cubicBezTo>
                  <a:cubicBezTo>
                    <a:pt x="1072" y="1717"/>
                    <a:pt x="714" y="1491"/>
                    <a:pt x="512" y="1193"/>
                  </a:cubicBezTo>
                  <a:cubicBezTo>
                    <a:pt x="417" y="1026"/>
                    <a:pt x="369" y="848"/>
                    <a:pt x="417" y="705"/>
                  </a:cubicBezTo>
                  <a:cubicBezTo>
                    <a:pt x="441" y="586"/>
                    <a:pt x="512" y="479"/>
                    <a:pt x="619" y="419"/>
                  </a:cubicBezTo>
                  <a:cubicBezTo>
                    <a:pt x="691" y="371"/>
                    <a:pt x="786" y="348"/>
                    <a:pt x="857" y="348"/>
                  </a:cubicBezTo>
                  <a:close/>
                  <a:moveTo>
                    <a:pt x="862" y="0"/>
                  </a:moveTo>
                  <a:cubicBezTo>
                    <a:pt x="713" y="0"/>
                    <a:pt x="565" y="40"/>
                    <a:pt x="429" y="121"/>
                  </a:cubicBezTo>
                  <a:cubicBezTo>
                    <a:pt x="238" y="240"/>
                    <a:pt x="119" y="419"/>
                    <a:pt x="60" y="633"/>
                  </a:cubicBezTo>
                  <a:cubicBezTo>
                    <a:pt x="0" y="883"/>
                    <a:pt x="60" y="1145"/>
                    <a:pt x="202" y="1407"/>
                  </a:cubicBezTo>
                  <a:cubicBezTo>
                    <a:pt x="357" y="1622"/>
                    <a:pt x="572" y="1836"/>
                    <a:pt x="834" y="1967"/>
                  </a:cubicBezTo>
                  <a:cubicBezTo>
                    <a:pt x="988" y="2062"/>
                    <a:pt x="1155" y="2086"/>
                    <a:pt x="1286" y="2086"/>
                  </a:cubicBezTo>
                  <a:cubicBezTo>
                    <a:pt x="1405" y="2086"/>
                    <a:pt x="1512" y="2050"/>
                    <a:pt x="1607" y="1991"/>
                  </a:cubicBezTo>
                  <a:cubicBezTo>
                    <a:pt x="1738" y="1907"/>
                    <a:pt x="1846" y="1776"/>
                    <a:pt x="1881" y="1574"/>
                  </a:cubicBezTo>
                  <a:cubicBezTo>
                    <a:pt x="1977" y="1252"/>
                    <a:pt x="1881" y="824"/>
                    <a:pt x="1679" y="490"/>
                  </a:cubicBezTo>
                  <a:cubicBezTo>
                    <a:pt x="1478" y="170"/>
                    <a:pt x="1170" y="0"/>
                    <a:pt x="8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3" name="Google Shape;15293;p59"/>
            <p:cNvSpPr/>
            <p:nvPr/>
          </p:nvSpPr>
          <p:spPr>
            <a:xfrm>
              <a:off x="3040603" y="4192981"/>
              <a:ext cx="58620" cy="55222"/>
            </a:xfrm>
            <a:custGeom>
              <a:rect b="b" l="l" r="r" t="t"/>
              <a:pathLst>
                <a:path extrusionOk="0" h="1739" w="1846">
                  <a:moveTo>
                    <a:pt x="750" y="369"/>
                  </a:moveTo>
                  <a:cubicBezTo>
                    <a:pt x="869" y="369"/>
                    <a:pt x="1000" y="429"/>
                    <a:pt x="1119" y="536"/>
                  </a:cubicBezTo>
                  <a:cubicBezTo>
                    <a:pt x="1357" y="727"/>
                    <a:pt x="1548" y="1155"/>
                    <a:pt x="1417" y="1310"/>
                  </a:cubicBezTo>
                  <a:cubicBezTo>
                    <a:pt x="1387" y="1347"/>
                    <a:pt x="1325" y="1366"/>
                    <a:pt x="1247" y="1366"/>
                  </a:cubicBezTo>
                  <a:cubicBezTo>
                    <a:pt x="1201" y="1366"/>
                    <a:pt x="1149" y="1359"/>
                    <a:pt x="1095" y="1346"/>
                  </a:cubicBezTo>
                  <a:cubicBezTo>
                    <a:pt x="905" y="1322"/>
                    <a:pt x="738" y="1227"/>
                    <a:pt x="595" y="1108"/>
                  </a:cubicBezTo>
                  <a:cubicBezTo>
                    <a:pt x="476" y="1000"/>
                    <a:pt x="405" y="893"/>
                    <a:pt x="393" y="774"/>
                  </a:cubicBezTo>
                  <a:cubicBezTo>
                    <a:pt x="381" y="667"/>
                    <a:pt x="405" y="560"/>
                    <a:pt x="476" y="488"/>
                  </a:cubicBezTo>
                  <a:cubicBezTo>
                    <a:pt x="560" y="417"/>
                    <a:pt x="643" y="369"/>
                    <a:pt x="750" y="369"/>
                  </a:cubicBezTo>
                  <a:close/>
                  <a:moveTo>
                    <a:pt x="753" y="0"/>
                  </a:moveTo>
                  <a:cubicBezTo>
                    <a:pt x="548" y="0"/>
                    <a:pt x="351" y="84"/>
                    <a:pt x="203" y="250"/>
                  </a:cubicBezTo>
                  <a:cubicBezTo>
                    <a:pt x="60" y="417"/>
                    <a:pt x="0" y="608"/>
                    <a:pt x="36" y="834"/>
                  </a:cubicBezTo>
                  <a:cubicBezTo>
                    <a:pt x="60" y="1036"/>
                    <a:pt x="179" y="1227"/>
                    <a:pt x="357" y="1393"/>
                  </a:cubicBezTo>
                  <a:cubicBezTo>
                    <a:pt x="536" y="1536"/>
                    <a:pt x="774" y="1655"/>
                    <a:pt x="1012" y="1727"/>
                  </a:cubicBezTo>
                  <a:cubicBezTo>
                    <a:pt x="1095" y="1739"/>
                    <a:pt x="1155" y="1739"/>
                    <a:pt x="1226" y="1739"/>
                  </a:cubicBezTo>
                  <a:cubicBezTo>
                    <a:pt x="1417" y="1739"/>
                    <a:pt x="1584" y="1679"/>
                    <a:pt x="1691" y="1560"/>
                  </a:cubicBezTo>
                  <a:cubicBezTo>
                    <a:pt x="1834" y="1381"/>
                    <a:pt x="1846" y="1143"/>
                    <a:pt x="1762" y="858"/>
                  </a:cubicBezTo>
                  <a:cubicBezTo>
                    <a:pt x="1691" y="631"/>
                    <a:pt x="1536" y="393"/>
                    <a:pt x="1357" y="250"/>
                  </a:cubicBezTo>
                  <a:cubicBezTo>
                    <a:pt x="1173" y="84"/>
                    <a:pt x="959" y="0"/>
                    <a:pt x="7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4" name="Google Shape;15294;p59"/>
            <p:cNvSpPr/>
            <p:nvPr/>
          </p:nvSpPr>
          <p:spPr>
            <a:xfrm>
              <a:off x="3147967" y="4130360"/>
              <a:ext cx="55984" cy="69067"/>
            </a:xfrm>
            <a:custGeom>
              <a:rect b="b" l="l" r="r" t="t"/>
              <a:pathLst>
                <a:path extrusionOk="0" h="2175" w="1763">
                  <a:moveTo>
                    <a:pt x="899" y="0"/>
                  </a:moveTo>
                  <a:cubicBezTo>
                    <a:pt x="581" y="0"/>
                    <a:pt x="279" y="177"/>
                    <a:pt x="120" y="496"/>
                  </a:cubicBezTo>
                  <a:cubicBezTo>
                    <a:pt x="72" y="579"/>
                    <a:pt x="108" y="686"/>
                    <a:pt x="191" y="734"/>
                  </a:cubicBezTo>
                  <a:cubicBezTo>
                    <a:pt x="220" y="749"/>
                    <a:pt x="249" y="755"/>
                    <a:pt x="277" y="755"/>
                  </a:cubicBezTo>
                  <a:cubicBezTo>
                    <a:pt x="340" y="755"/>
                    <a:pt x="396" y="720"/>
                    <a:pt x="429" y="663"/>
                  </a:cubicBezTo>
                  <a:cubicBezTo>
                    <a:pt x="524" y="474"/>
                    <a:pt x="701" y="359"/>
                    <a:pt x="881" y="359"/>
                  </a:cubicBezTo>
                  <a:cubicBezTo>
                    <a:pt x="905" y="359"/>
                    <a:pt x="929" y="361"/>
                    <a:pt x="953" y="365"/>
                  </a:cubicBezTo>
                  <a:cubicBezTo>
                    <a:pt x="1072" y="377"/>
                    <a:pt x="1179" y="436"/>
                    <a:pt x="1251" y="544"/>
                  </a:cubicBezTo>
                  <a:cubicBezTo>
                    <a:pt x="1346" y="675"/>
                    <a:pt x="1382" y="841"/>
                    <a:pt x="1358" y="1032"/>
                  </a:cubicBezTo>
                  <a:cubicBezTo>
                    <a:pt x="1301" y="1432"/>
                    <a:pt x="980" y="1832"/>
                    <a:pt x="744" y="1832"/>
                  </a:cubicBezTo>
                  <a:cubicBezTo>
                    <a:pt x="734" y="1832"/>
                    <a:pt x="724" y="1831"/>
                    <a:pt x="715" y="1829"/>
                  </a:cubicBezTo>
                  <a:cubicBezTo>
                    <a:pt x="548" y="1806"/>
                    <a:pt x="405" y="1556"/>
                    <a:pt x="358" y="1210"/>
                  </a:cubicBezTo>
                  <a:cubicBezTo>
                    <a:pt x="346" y="1103"/>
                    <a:pt x="251" y="1044"/>
                    <a:pt x="167" y="1044"/>
                  </a:cubicBezTo>
                  <a:cubicBezTo>
                    <a:pt x="60" y="1056"/>
                    <a:pt x="0" y="1151"/>
                    <a:pt x="0" y="1234"/>
                  </a:cubicBezTo>
                  <a:cubicBezTo>
                    <a:pt x="48" y="1663"/>
                    <a:pt x="274" y="2115"/>
                    <a:pt x="667" y="2175"/>
                  </a:cubicBezTo>
                  <a:lnTo>
                    <a:pt x="751" y="2175"/>
                  </a:lnTo>
                  <a:cubicBezTo>
                    <a:pt x="953" y="2175"/>
                    <a:pt x="1179" y="2056"/>
                    <a:pt x="1370" y="1818"/>
                  </a:cubicBezTo>
                  <a:cubicBezTo>
                    <a:pt x="1548" y="1603"/>
                    <a:pt x="1679" y="1329"/>
                    <a:pt x="1727" y="1056"/>
                  </a:cubicBezTo>
                  <a:cubicBezTo>
                    <a:pt x="1763" y="805"/>
                    <a:pt x="1703" y="544"/>
                    <a:pt x="1548" y="329"/>
                  </a:cubicBezTo>
                  <a:cubicBezTo>
                    <a:pt x="1417" y="151"/>
                    <a:pt x="1215" y="43"/>
                    <a:pt x="1013" y="8"/>
                  </a:cubicBezTo>
                  <a:cubicBezTo>
                    <a:pt x="974" y="3"/>
                    <a:pt x="936" y="0"/>
                    <a:pt x="8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5" name="Google Shape;15295;p59"/>
            <p:cNvSpPr/>
            <p:nvPr/>
          </p:nvSpPr>
          <p:spPr>
            <a:xfrm>
              <a:off x="3205443" y="4158082"/>
              <a:ext cx="52586" cy="59890"/>
            </a:xfrm>
            <a:custGeom>
              <a:rect b="b" l="l" r="r" t="t"/>
              <a:pathLst>
                <a:path extrusionOk="0" h="1886" w="1656">
                  <a:moveTo>
                    <a:pt x="905" y="349"/>
                  </a:moveTo>
                  <a:cubicBezTo>
                    <a:pt x="941" y="349"/>
                    <a:pt x="1000" y="361"/>
                    <a:pt x="1048" y="385"/>
                  </a:cubicBezTo>
                  <a:cubicBezTo>
                    <a:pt x="1143" y="421"/>
                    <a:pt x="1215" y="516"/>
                    <a:pt x="1238" y="623"/>
                  </a:cubicBezTo>
                  <a:cubicBezTo>
                    <a:pt x="1286" y="742"/>
                    <a:pt x="1274" y="885"/>
                    <a:pt x="1203" y="1016"/>
                  </a:cubicBezTo>
                  <a:cubicBezTo>
                    <a:pt x="1077" y="1268"/>
                    <a:pt x="774" y="1530"/>
                    <a:pt x="582" y="1530"/>
                  </a:cubicBezTo>
                  <a:cubicBezTo>
                    <a:pt x="556" y="1530"/>
                    <a:pt x="533" y="1526"/>
                    <a:pt x="512" y="1516"/>
                  </a:cubicBezTo>
                  <a:cubicBezTo>
                    <a:pt x="334" y="1421"/>
                    <a:pt x="346" y="945"/>
                    <a:pt x="465" y="683"/>
                  </a:cubicBezTo>
                  <a:cubicBezTo>
                    <a:pt x="524" y="540"/>
                    <a:pt x="631" y="444"/>
                    <a:pt x="750" y="385"/>
                  </a:cubicBezTo>
                  <a:cubicBezTo>
                    <a:pt x="798" y="361"/>
                    <a:pt x="857" y="349"/>
                    <a:pt x="905" y="349"/>
                  </a:cubicBezTo>
                  <a:close/>
                  <a:moveTo>
                    <a:pt x="917" y="1"/>
                  </a:moveTo>
                  <a:cubicBezTo>
                    <a:pt x="816" y="1"/>
                    <a:pt x="715" y="22"/>
                    <a:pt x="619" y="63"/>
                  </a:cubicBezTo>
                  <a:cubicBezTo>
                    <a:pt x="429" y="159"/>
                    <a:pt x="262" y="325"/>
                    <a:pt x="155" y="528"/>
                  </a:cubicBezTo>
                  <a:cubicBezTo>
                    <a:pt x="48" y="742"/>
                    <a:pt x="0" y="1004"/>
                    <a:pt x="24" y="1242"/>
                  </a:cubicBezTo>
                  <a:cubicBezTo>
                    <a:pt x="48" y="1540"/>
                    <a:pt x="167" y="1742"/>
                    <a:pt x="357" y="1837"/>
                  </a:cubicBezTo>
                  <a:cubicBezTo>
                    <a:pt x="441" y="1873"/>
                    <a:pt x="512" y="1885"/>
                    <a:pt x="584" y="1885"/>
                  </a:cubicBezTo>
                  <a:cubicBezTo>
                    <a:pt x="953" y="1885"/>
                    <a:pt x="1358" y="1504"/>
                    <a:pt x="1524" y="1171"/>
                  </a:cubicBezTo>
                  <a:cubicBezTo>
                    <a:pt x="1631" y="956"/>
                    <a:pt x="1655" y="742"/>
                    <a:pt x="1596" y="528"/>
                  </a:cubicBezTo>
                  <a:cubicBezTo>
                    <a:pt x="1536" y="325"/>
                    <a:pt x="1405" y="159"/>
                    <a:pt x="1215" y="63"/>
                  </a:cubicBezTo>
                  <a:cubicBezTo>
                    <a:pt x="1119" y="22"/>
                    <a:pt x="1018"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6" name="Google Shape;15296;p59"/>
            <p:cNvSpPr/>
            <p:nvPr/>
          </p:nvSpPr>
          <p:spPr>
            <a:xfrm>
              <a:off x="3092777" y="4212002"/>
              <a:ext cx="144453" cy="102759"/>
            </a:xfrm>
            <a:custGeom>
              <a:rect b="b" l="l" r="r" t="t"/>
              <a:pathLst>
                <a:path extrusionOk="0" h="3236" w="4549">
                  <a:moveTo>
                    <a:pt x="2386" y="0"/>
                  </a:moveTo>
                  <a:cubicBezTo>
                    <a:pt x="2223" y="0"/>
                    <a:pt x="2061" y="17"/>
                    <a:pt x="1905" y="56"/>
                  </a:cubicBezTo>
                  <a:cubicBezTo>
                    <a:pt x="1334" y="175"/>
                    <a:pt x="834" y="485"/>
                    <a:pt x="476" y="949"/>
                  </a:cubicBezTo>
                  <a:cubicBezTo>
                    <a:pt x="131" y="1390"/>
                    <a:pt x="0" y="1914"/>
                    <a:pt x="84" y="2378"/>
                  </a:cubicBezTo>
                  <a:cubicBezTo>
                    <a:pt x="179" y="2830"/>
                    <a:pt x="488" y="3116"/>
                    <a:pt x="1000" y="3211"/>
                  </a:cubicBezTo>
                  <a:cubicBezTo>
                    <a:pt x="1119" y="3235"/>
                    <a:pt x="1262" y="3235"/>
                    <a:pt x="1417" y="3235"/>
                  </a:cubicBezTo>
                  <a:cubicBezTo>
                    <a:pt x="1715" y="3235"/>
                    <a:pt x="2084" y="3187"/>
                    <a:pt x="2524" y="3104"/>
                  </a:cubicBezTo>
                  <a:cubicBezTo>
                    <a:pt x="3203" y="2973"/>
                    <a:pt x="3679" y="2806"/>
                    <a:pt x="3989" y="2592"/>
                  </a:cubicBezTo>
                  <a:cubicBezTo>
                    <a:pt x="4394" y="2283"/>
                    <a:pt x="4548" y="1902"/>
                    <a:pt x="4465" y="1437"/>
                  </a:cubicBezTo>
                  <a:cubicBezTo>
                    <a:pt x="4394" y="1044"/>
                    <a:pt x="4132" y="687"/>
                    <a:pt x="3774" y="425"/>
                  </a:cubicBezTo>
                  <a:cubicBezTo>
                    <a:pt x="3746" y="401"/>
                    <a:pt x="3709" y="389"/>
                    <a:pt x="3672" y="389"/>
                  </a:cubicBezTo>
                  <a:cubicBezTo>
                    <a:pt x="3617" y="389"/>
                    <a:pt x="3560" y="416"/>
                    <a:pt x="3524" y="473"/>
                  </a:cubicBezTo>
                  <a:cubicBezTo>
                    <a:pt x="3465" y="544"/>
                    <a:pt x="3477" y="663"/>
                    <a:pt x="3572" y="723"/>
                  </a:cubicBezTo>
                  <a:cubicBezTo>
                    <a:pt x="3870" y="949"/>
                    <a:pt x="4060" y="1211"/>
                    <a:pt x="4120" y="1509"/>
                  </a:cubicBezTo>
                  <a:cubicBezTo>
                    <a:pt x="4179" y="1818"/>
                    <a:pt x="4072" y="2056"/>
                    <a:pt x="3774" y="2271"/>
                  </a:cubicBezTo>
                  <a:cubicBezTo>
                    <a:pt x="3501" y="2449"/>
                    <a:pt x="3084" y="2592"/>
                    <a:pt x="2453" y="2735"/>
                  </a:cubicBezTo>
                  <a:cubicBezTo>
                    <a:pt x="2024" y="2818"/>
                    <a:pt x="1679" y="2866"/>
                    <a:pt x="1417" y="2866"/>
                  </a:cubicBezTo>
                  <a:cubicBezTo>
                    <a:pt x="679" y="2866"/>
                    <a:pt x="500" y="2580"/>
                    <a:pt x="441" y="2283"/>
                  </a:cubicBezTo>
                  <a:cubicBezTo>
                    <a:pt x="298" y="1568"/>
                    <a:pt x="917" y="616"/>
                    <a:pt x="1977" y="390"/>
                  </a:cubicBezTo>
                  <a:cubicBezTo>
                    <a:pt x="2115" y="360"/>
                    <a:pt x="2254" y="344"/>
                    <a:pt x="2393" y="344"/>
                  </a:cubicBezTo>
                  <a:cubicBezTo>
                    <a:pt x="2587" y="344"/>
                    <a:pt x="2782" y="375"/>
                    <a:pt x="2977" y="437"/>
                  </a:cubicBezTo>
                  <a:cubicBezTo>
                    <a:pt x="2992" y="444"/>
                    <a:pt x="3008" y="447"/>
                    <a:pt x="3024" y="447"/>
                  </a:cubicBezTo>
                  <a:cubicBezTo>
                    <a:pt x="3097" y="447"/>
                    <a:pt x="3174" y="386"/>
                    <a:pt x="3203" y="318"/>
                  </a:cubicBezTo>
                  <a:cubicBezTo>
                    <a:pt x="3227" y="235"/>
                    <a:pt x="3167" y="128"/>
                    <a:pt x="3084" y="92"/>
                  </a:cubicBezTo>
                  <a:cubicBezTo>
                    <a:pt x="2859" y="36"/>
                    <a:pt x="2621" y="0"/>
                    <a:pt x="23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7" name="Google Shape;15297;p59"/>
            <p:cNvSpPr/>
            <p:nvPr/>
          </p:nvSpPr>
          <p:spPr>
            <a:xfrm>
              <a:off x="3283307" y="4290469"/>
              <a:ext cx="55254" cy="70782"/>
            </a:xfrm>
            <a:custGeom>
              <a:rect b="b" l="l" r="r" t="t"/>
              <a:pathLst>
                <a:path extrusionOk="0" h="2229" w="1740">
                  <a:moveTo>
                    <a:pt x="858" y="347"/>
                  </a:moveTo>
                  <a:cubicBezTo>
                    <a:pt x="1144" y="383"/>
                    <a:pt x="1346" y="645"/>
                    <a:pt x="1334" y="1002"/>
                  </a:cubicBezTo>
                  <a:cubicBezTo>
                    <a:pt x="1334" y="1288"/>
                    <a:pt x="1203" y="1598"/>
                    <a:pt x="1025" y="1764"/>
                  </a:cubicBezTo>
                  <a:cubicBezTo>
                    <a:pt x="985" y="1804"/>
                    <a:pt x="928" y="1853"/>
                    <a:pt x="854" y="1853"/>
                  </a:cubicBezTo>
                  <a:cubicBezTo>
                    <a:pt x="840" y="1853"/>
                    <a:pt x="825" y="1851"/>
                    <a:pt x="811" y="1848"/>
                  </a:cubicBezTo>
                  <a:cubicBezTo>
                    <a:pt x="572" y="1836"/>
                    <a:pt x="322" y="1359"/>
                    <a:pt x="334" y="943"/>
                  </a:cubicBezTo>
                  <a:cubicBezTo>
                    <a:pt x="334" y="752"/>
                    <a:pt x="418" y="586"/>
                    <a:pt x="525" y="466"/>
                  </a:cubicBezTo>
                  <a:cubicBezTo>
                    <a:pt x="620" y="395"/>
                    <a:pt x="727" y="347"/>
                    <a:pt x="822" y="347"/>
                  </a:cubicBezTo>
                  <a:close/>
                  <a:moveTo>
                    <a:pt x="824" y="1"/>
                  </a:moveTo>
                  <a:cubicBezTo>
                    <a:pt x="626" y="1"/>
                    <a:pt x="431" y="73"/>
                    <a:pt x="299" y="216"/>
                  </a:cubicBezTo>
                  <a:cubicBezTo>
                    <a:pt x="96" y="395"/>
                    <a:pt x="1" y="645"/>
                    <a:pt x="1" y="943"/>
                  </a:cubicBezTo>
                  <a:cubicBezTo>
                    <a:pt x="1" y="1205"/>
                    <a:pt x="72" y="1502"/>
                    <a:pt x="203" y="1764"/>
                  </a:cubicBezTo>
                  <a:cubicBezTo>
                    <a:pt x="370" y="2062"/>
                    <a:pt x="596" y="2229"/>
                    <a:pt x="834" y="2229"/>
                  </a:cubicBezTo>
                  <a:lnTo>
                    <a:pt x="858" y="2229"/>
                  </a:lnTo>
                  <a:cubicBezTo>
                    <a:pt x="1013" y="2229"/>
                    <a:pt x="1168" y="2169"/>
                    <a:pt x="1311" y="2026"/>
                  </a:cubicBezTo>
                  <a:cubicBezTo>
                    <a:pt x="1561" y="1812"/>
                    <a:pt x="1727" y="1395"/>
                    <a:pt x="1739" y="1014"/>
                  </a:cubicBezTo>
                  <a:cubicBezTo>
                    <a:pt x="1704" y="466"/>
                    <a:pt x="1346" y="26"/>
                    <a:pt x="870" y="2"/>
                  </a:cubicBezTo>
                  <a:cubicBezTo>
                    <a:pt x="855" y="1"/>
                    <a:pt x="839" y="1"/>
                    <a:pt x="8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8" name="Google Shape;15298;p59"/>
            <p:cNvSpPr/>
            <p:nvPr/>
          </p:nvSpPr>
          <p:spPr>
            <a:xfrm>
              <a:off x="3221702" y="4306728"/>
              <a:ext cx="54460" cy="62462"/>
            </a:xfrm>
            <a:custGeom>
              <a:rect b="b" l="l" r="r" t="t"/>
              <a:pathLst>
                <a:path extrusionOk="0" h="1967" w="1715">
                  <a:moveTo>
                    <a:pt x="834" y="359"/>
                  </a:moveTo>
                  <a:cubicBezTo>
                    <a:pt x="905" y="359"/>
                    <a:pt x="988" y="371"/>
                    <a:pt x="1048" y="419"/>
                  </a:cubicBezTo>
                  <a:cubicBezTo>
                    <a:pt x="1143" y="490"/>
                    <a:pt x="1227" y="609"/>
                    <a:pt x="1262" y="752"/>
                  </a:cubicBezTo>
                  <a:cubicBezTo>
                    <a:pt x="1322" y="1074"/>
                    <a:pt x="1250" y="1538"/>
                    <a:pt x="1060" y="1598"/>
                  </a:cubicBezTo>
                  <a:cubicBezTo>
                    <a:pt x="1053" y="1599"/>
                    <a:pt x="1045" y="1599"/>
                    <a:pt x="1037" y="1599"/>
                  </a:cubicBezTo>
                  <a:cubicBezTo>
                    <a:pt x="965" y="1599"/>
                    <a:pt x="859" y="1550"/>
                    <a:pt x="762" y="1443"/>
                  </a:cubicBezTo>
                  <a:cubicBezTo>
                    <a:pt x="643" y="1324"/>
                    <a:pt x="536" y="1145"/>
                    <a:pt x="488" y="966"/>
                  </a:cubicBezTo>
                  <a:cubicBezTo>
                    <a:pt x="417" y="681"/>
                    <a:pt x="524" y="431"/>
                    <a:pt x="750" y="371"/>
                  </a:cubicBezTo>
                  <a:cubicBezTo>
                    <a:pt x="774" y="359"/>
                    <a:pt x="810" y="359"/>
                    <a:pt x="834" y="359"/>
                  </a:cubicBezTo>
                  <a:close/>
                  <a:moveTo>
                    <a:pt x="822" y="0"/>
                  </a:moveTo>
                  <a:cubicBezTo>
                    <a:pt x="762" y="0"/>
                    <a:pt x="702" y="9"/>
                    <a:pt x="643" y="26"/>
                  </a:cubicBezTo>
                  <a:cubicBezTo>
                    <a:pt x="226" y="133"/>
                    <a:pt x="0" y="585"/>
                    <a:pt x="131" y="1074"/>
                  </a:cubicBezTo>
                  <a:cubicBezTo>
                    <a:pt x="191" y="1288"/>
                    <a:pt x="334" y="1526"/>
                    <a:pt x="512" y="1705"/>
                  </a:cubicBezTo>
                  <a:cubicBezTo>
                    <a:pt x="667" y="1871"/>
                    <a:pt x="846" y="1967"/>
                    <a:pt x="1024" y="1967"/>
                  </a:cubicBezTo>
                  <a:cubicBezTo>
                    <a:pt x="1072" y="1967"/>
                    <a:pt x="1119" y="1967"/>
                    <a:pt x="1167" y="1943"/>
                  </a:cubicBezTo>
                  <a:cubicBezTo>
                    <a:pt x="1608" y="1812"/>
                    <a:pt x="1715" y="1121"/>
                    <a:pt x="1596" y="669"/>
                  </a:cubicBezTo>
                  <a:cubicBezTo>
                    <a:pt x="1536" y="431"/>
                    <a:pt x="1405" y="240"/>
                    <a:pt x="1238" y="133"/>
                  </a:cubicBezTo>
                  <a:cubicBezTo>
                    <a:pt x="1112" y="49"/>
                    <a:pt x="968"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9" name="Google Shape;15299;p59"/>
            <p:cNvSpPr/>
            <p:nvPr/>
          </p:nvSpPr>
          <p:spPr>
            <a:xfrm>
              <a:off x="3333606" y="4316667"/>
              <a:ext cx="66940" cy="62748"/>
            </a:xfrm>
            <a:custGeom>
              <a:rect b="b" l="l" r="r" t="t"/>
              <a:pathLst>
                <a:path extrusionOk="0" h="1976" w="2108">
                  <a:moveTo>
                    <a:pt x="1255" y="0"/>
                  </a:moveTo>
                  <a:cubicBezTo>
                    <a:pt x="1107" y="0"/>
                    <a:pt x="954" y="38"/>
                    <a:pt x="810" y="118"/>
                  </a:cubicBezTo>
                  <a:cubicBezTo>
                    <a:pt x="715" y="165"/>
                    <a:pt x="691" y="284"/>
                    <a:pt x="739" y="356"/>
                  </a:cubicBezTo>
                  <a:cubicBezTo>
                    <a:pt x="762" y="419"/>
                    <a:pt x="823" y="451"/>
                    <a:pt x="886" y="451"/>
                  </a:cubicBezTo>
                  <a:cubicBezTo>
                    <a:pt x="917" y="451"/>
                    <a:pt x="949" y="443"/>
                    <a:pt x="977" y="427"/>
                  </a:cubicBezTo>
                  <a:cubicBezTo>
                    <a:pt x="1064" y="376"/>
                    <a:pt x="1156" y="351"/>
                    <a:pt x="1246" y="351"/>
                  </a:cubicBezTo>
                  <a:cubicBezTo>
                    <a:pt x="1364" y="351"/>
                    <a:pt x="1477" y="394"/>
                    <a:pt x="1572" y="475"/>
                  </a:cubicBezTo>
                  <a:cubicBezTo>
                    <a:pt x="1655" y="570"/>
                    <a:pt x="1715" y="665"/>
                    <a:pt x="1715" y="784"/>
                  </a:cubicBezTo>
                  <a:cubicBezTo>
                    <a:pt x="1715" y="951"/>
                    <a:pt x="1655" y="1118"/>
                    <a:pt x="1524" y="1249"/>
                  </a:cubicBezTo>
                  <a:cubicBezTo>
                    <a:pt x="1314" y="1468"/>
                    <a:pt x="975" y="1622"/>
                    <a:pt x="739" y="1622"/>
                  </a:cubicBezTo>
                  <a:cubicBezTo>
                    <a:pt x="655" y="1622"/>
                    <a:pt x="583" y="1602"/>
                    <a:pt x="536" y="1558"/>
                  </a:cubicBezTo>
                  <a:cubicBezTo>
                    <a:pt x="417" y="1463"/>
                    <a:pt x="441" y="1142"/>
                    <a:pt x="584" y="844"/>
                  </a:cubicBezTo>
                  <a:cubicBezTo>
                    <a:pt x="631" y="761"/>
                    <a:pt x="596" y="653"/>
                    <a:pt x="512" y="606"/>
                  </a:cubicBezTo>
                  <a:cubicBezTo>
                    <a:pt x="485" y="595"/>
                    <a:pt x="457" y="590"/>
                    <a:pt x="430" y="590"/>
                  </a:cubicBezTo>
                  <a:cubicBezTo>
                    <a:pt x="366" y="590"/>
                    <a:pt x="308" y="622"/>
                    <a:pt x="274" y="689"/>
                  </a:cubicBezTo>
                  <a:cubicBezTo>
                    <a:pt x="84" y="1070"/>
                    <a:pt x="0" y="1558"/>
                    <a:pt x="298" y="1832"/>
                  </a:cubicBezTo>
                  <a:cubicBezTo>
                    <a:pt x="417" y="1939"/>
                    <a:pt x="572" y="1975"/>
                    <a:pt x="751" y="1975"/>
                  </a:cubicBezTo>
                  <a:cubicBezTo>
                    <a:pt x="858" y="1975"/>
                    <a:pt x="953" y="1963"/>
                    <a:pt x="1072" y="1939"/>
                  </a:cubicBezTo>
                  <a:cubicBezTo>
                    <a:pt x="1346" y="1856"/>
                    <a:pt x="1608" y="1701"/>
                    <a:pt x="1786" y="1499"/>
                  </a:cubicBezTo>
                  <a:cubicBezTo>
                    <a:pt x="2001" y="1296"/>
                    <a:pt x="2108" y="1046"/>
                    <a:pt x="2084" y="773"/>
                  </a:cubicBezTo>
                  <a:cubicBezTo>
                    <a:pt x="2072" y="546"/>
                    <a:pt x="1989" y="356"/>
                    <a:pt x="1822" y="213"/>
                  </a:cubicBezTo>
                  <a:cubicBezTo>
                    <a:pt x="1663" y="74"/>
                    <a:pt x="1463" y="0"/>
                    <a:pt x="12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0" name="Google Shape;15300;p59"/>
            <p:cNvSpPr/>
            <p:nvPr/>
          </p:nvSpPr>
          <p:spPr>
            <a:xfrm>
              <a:off x="3371046" y="4372587"/>
              <a:ext cx="61636" cy="51792"/>
            </a:xfrm>
            <a:custGeom>
              <a:rect b="b" l="l" r="r" t="t"/>
              <a:pathLst>
                <a:path extrusionOk="0" h="1631" w="1941">
                  <a:moveTo>
                    <a:pt x="1181" y="373"/>
                  </a:moveTo>
                  <a:cubicBezTo>
                    <a:pt x="1315" y="373"/>
                    <a:pt x="1432" y="430"/>
                    <a:pt x="1500" y="547"/>
                  </a:cubicBezTo>
                  <a:cubicBezTo>
                    <a:pt x="1548" y="631"/>
                    <a:pt x="1560" y="738"/>
                    <a:pt x="1536" y="845"/>
                  </a:cubicBezTo>
                  <a:cubicBezTo>
                    <a:pt x="1488" y="964"/>
                    <a:pt x="1405" y="1071"/>
                    <a:pt x="1262" y="1143"/>
                  </a:cubicBezTo>
                  <a:cubicBezTo>
                    <a:pt x="1119" y="1226"/>
                    <a:pt x="929" y="1286"/>
                    <a:pt x="750" y="1286"/>
                  </a:cubicBezTo>
                  <a:cubicBezTo>
                    <a:pt x="595" y="1286"/>
                    <a:pt x="476" y="1250"/>
                    <a:pt x="429" y="1190"/>
                  </a:cubicBezTo>
                  <a:cubicBezTo>
                    <a:pt x="393" y="1131"/>
                    <a:pt x="417" y="988"/>
                    <a:pt x="488" y="857"/>
                  </a:cubicBezTo>
                  <a:cubicBezTo>
                    <a:pt x="584" y="702"/>
                    <a:pt x="726" y="559"/>
                    <a:pt x="869" y="464"/>
                  </a:cubicBezTo>
                  <a:cubicBezTo>
                    <a:pt x="975" y="404"/>
                    <a:pt x="1083" y="373"/>
                    <a:pt x="1181" y="373"/>
                  </a:cubicBezTo>
                  <a:close/>
                  <a:moveTo>
                    <a:pt x="1161" y="0"/>
                  </a:moveTo>
                  <a:cubicBezTo>
                    <a:pt x="998" y="0"/>
                    <a:pt x="826" y="47"/>
                    <a:pt x="667" y="143"/>
                  </a:cubicBezTo>
                  <a:cubicBezTo>
                    <a:pt x="465" y="262"/>
                    <a:pt x="286" y="452"/>
                    <a:pt x="167" y="667"/>
                  </a:cubicBezTo>
                  <a:cubicBezTo>
                    <a:pt x="12" y="917"/>
                    <a:pt x="0" y="1167"/>
                    <a:pt x="107" y="1345"/>
                  </a:cubicBezTo>
                  <a:cubicBezTo>
                    <a:pt x="214" y="1524"/>
                    <a:pt x="429" y="1631"/>
                    <a:pt x="726" y="1631"/>
                  </a:cubicBezTo>
                  <a:cubicBezTo>
                    <a:pt x="965" y="1631"/>
                    <a:pt x="1238" y="1559"/>
                    <a:pt x="1429" y="1440"/>
                  </a:cubicBezTo>
                  <a:cubicBezTo>
                    <a:pt x="1643" y="1321"/>
                    <a:pt x="1786" y="1143"/>
                    <a:pt x="1858" y="952"/>
                  </a:cubicBezTo>
                  <a:cubicBezTo>
                    <a:pt x="1941" y="750"/>
                    <a:pt x="1917" y="536"/>
                    <a:pt x="1798" y="357"/>
                  </a:cubicBezTo>
                  <a:cubicBezTo>
                    <a:pt x="1666" y="122"/>
                    <a:pt x="1425" y="0"/>
                    <a:pt x="11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1" name="Google Shape;15301;p59"/>
            <p:cNvSpPr/>
            <p:nvPr/>
          </p:nvSpPr>
          <p:spPr>
            <a:xfrm>
              <a:off x="3227735" y="4370904"/>
              <a:ext cx="142961" cy="109809"/>
            </a:xfrm>
            <a:custGeom>
              <a:rect b="b" l="l" r="r" t="t"/>
              <a:pathLst>
                <a:path extrusionOk="0" h="3458" w="4502">
                  <a:moveTo>
                    <a:pt x="2067" y="1"/>
                  </a:moveTo>
                  <a:cubicBezTo>
                    <a:pt x="1808" y="1"/>
                    <a:pt x="1548" y="43"/>
                    <a:pt x="1298" y="124"/>
                  </a:cubicBezTo>
                  <a:cubicBezTo>
                    <a:pt x="763" y="303"/>
                    <a:pt x="358" y="660"/>
                    <a:pt x="179" y="1089"/>
                  </a:cubicBezTo>
                  <a:cubicBezTo>
                    <a:pt x="1" y="1517"/>
                    <a:pt x="96" y="1934"/>
                    <a:pt x="465" y="2291"/>
                  </a:cubicBezTo>
                  <a:cubicBezTo>
                    <a:pt x="739" y="2565"/>
                    <a:pt x="1168" y="2803"/>
                    <a:pt x="1810" y="3065"/>
                  </a:cubicBezTo>
                  <a:cubicBezTo>
                    <a:pt x="2441" y="3339"/>
                    <a:pt x="2918" y="3458"/>
                    <a:pt x="3299" y="3458"/>
                  </a:cubicBezTo>
                  <a:cubicBezTo>
                    <a:pt x="3799" y="3458"/>
                    <a:pt x="4156" y="3232"/>
                    <a:pt x="4335" y="2803"/>
                  </a:cubicBezTo>
                  <a:cubicBezTo>
                    <a:pt x="4501" y="2434"/>
                    <a:pt x="4501" y="1982"/>
                    <a:pt x="4335" y="1565"/>
                  </a:cubicBezTo>
                  <a:cubicBezTo>
                    <a:pt x="4316" y="1498"/>
                    <a:pt x="4244" y="1447"/>
                    <a:pt x="4167" y="1447"/>
                  </a:cubicBezTo>
                  <a:cubicBezTo>
                    <a:pt x="4147" y="1447"/>
                    <a:pt x="4128" y="1450"/>
                    <a:pt x="4108" y="1458"/>
                  </a:cubicBezTo>
                  <a:cubicBezTo>
                    <a:pt x="4025" y="1493"/>
                    <a:pt x="3965" y="1589"/>
                    <a:pt x="4013" y="1684"/>
                  </a:cubicBezTo>
                  <a:cubicBezTo>
                    <a:pt x="4120" y="2029"/>
                    <a:pt x="4144" y="2374"/>
                    <a:pt x="4025" y="2648"/>
                  </a:cubicBezTo>
                  <a:cubicBezTo>
                    <a:pt x="3927" y="2880"/>
                    <a:pt x="3758" y="3083"/>
                    <a:pt x="3320" y="3083"/>
                  </a:cubicBezTo>
                  <a:cubicBezTo>
                    <a:pt x="3016" y="3083"/>
                    <a:pt x="2583" y="2985"/>
                    <a:pt x="1953" y="2732"/>
                  </a:cubicBezTo>
                  <a:cubicBezTo>
                    <a:pt x="1358" y="2482"/>
                    <a:pt x="977" y="2267"/>
                    <a:pt x="739" y="2029"/>
                  </a:cubicBezTo>
                  <a:cubicBezTo>
                    <a:pt x="477" y="1767"/>
                    <a:pt x="406" y="1517"/>
                    <a:pt x="525" y="1220"/>
                  </a:cubicBezTo>
                  <a:cubicBezTo>
                    <a:pt x="656" y="886"/>
                    <a:pt x="989" y="612"/>
                    <a:pt x="1418" y="458"/>
                  </a:cubicBezTo>
                  <a:cubicBezTo>
                    <a:pt x="1628" y="393"/>
                    <a:pt x="1846" y="360"/>
                    <a:pt x="2065" y="360"/>
                  </a:cubicBezTo>
                  <a:cubicBezTo>
                    <a:pt x="2328" y="360"/>
                    <a:pt x="2593" y="408"/>
                    <a:pt x="2846" y="505"/>
                  </a:cubicBezTo>
                  <a:cubicBezTo>
                    <a:pt x="3156" y="636"/>
                    <a:pt x="3442" y="839"/>
                    <a:pt x="3656" y="1101"/>
                  </a:cubicBezTo>
                  <a:cubicBezTo>
                    <a:pt x="3692" y="1144"/>
                    <a:pt x="3751" y="1170"/>
                    <a:pt x="3807" y="1170"/>
                  </a:cubicBezTo>
                  <a:cubicBezTo>
                    <a:pt x="3843" y="1170"/>
                    <a:pt x="3878" y="1159"/>
                    <a:pt x="3906" y="1136"/>
                  </a:cubicBezTo>
                  <a:cubicBezTo>
                    <a:pt x="3977" y="1077"/>
                    <a:pt x="3989" y="958"/>
                    <a:pt x="3930" y="874"/>
                  </a:cubicBezTo>
                  <a:cubicBezTo>
                    <a:pt x="3680" y="577"/>
                    <a:pt x="3358" y="339"/>
                    <a:pt x="2977" y="184"/>
                  </a:cubicBezTo>
                  <a:cubicBezTo>
                    <a:pt x="2686" y="61"/>
                    <a:pt x="2376" y="1"/>
                    <a:pt x="20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02" name="Google Shape;15302;p59"/>
          <p:cNvGrpSpPr/>
          <p:nvPr/>
        </p:nvGrpSpPr>
        <p:grpSpPr>
          <a:xfrm>
            <a:off x="3896782" y="4135505"/>
            <a:ext cx="232955" cy="340318"/>
            <a:chOff x="3662144" y="4135505"/>
            <a:chExt cx="232955" cy="340318"/>
          </a:xfrm>
        </p:grpSpPr>
        <p:sp>
          <p:nvSpPr>
            <p:cNvPr id="15303" name="Google Shape;15303;p59"/>
            <p:cNvSpPr/>
            <p:nvPr/>
          </p:nvSpPr>
          <p:spPr>
            <a:xfrm>
              <a:off x="3662144" y="4135505"/>
              <a:ext cx="163761" cy="340318"/>
            </a:xfrm>
            <a:custGeom>
              <a:rect b="b" l="l" r="r" t="t"/>
              <a:pathLst>
                <a:path extrusionOk="0" h="10717" w="5157">
                  <a:moveTo>
                    <a:pt x="2573" y="1"/>
                  </a:moveTo>
                  <a:cubicBezTo>
                    <a:pt x="1715" y="1"/>
                    <a:pt x="1013" y="703"/>
                    <a:pt x="1013" y="1572"/>
                  </a:cubicBezTo>
                  <a:lnTo>
                    <a:pt x="1013" y="6097"/>
                  </a:lnTo>
                  <a:cubicBezTo>
                    <a:pt x="370" y="6585"/>
                    <a:pt x="1" y="7347"/>
                    <a:pt x="1" y="8144"/>
                  </a:cubicBezTo>
                  <a:cubicBezTo>
                    <a:pt x="1" y="9561"/>
                    <a:pt x="1156" y="10716"/>
                    <a:pt x="2573" y="10716"/>
                  </a:cubicBezTo>
                  <a:cubicBezTo>
                    <a:pt x="3990" y="10716"/>
                    <a:pt x="5144" y="9561"/>
                    <a:pt x="5144" y="8144"/>
                  </a:cubicBezTo>
                  <a:cubicBezTo>
                    <a:pt x="5156" y="7323"/>
                    <a:pt x="4775" y="6573"/>
                    <a:pt x="4144" y="6073"/>
                  </a:cubicBezTo>
                  <a:lnTo>
                    <a:pt x="4144" y="3322"/>
                  </a:lnTo>
                  <a:cubicBezTo>
                    <a:pt x="4144" y="3239"/>
                    <a:pt x="4061" y="3156"/>
                    <a:pt x="3978" y="3156"/>
                  </a:cubicBezTo>
                  <a:cubicBezTo>
                    <a:pt x="3882" y="3156"/>
                    <a:pt x="3811" y="3239"/>
                    <a:pt x="3811" y="3322"/>
                  </a:cubicBezTo>
                  <a:lnTo>
                    <a:pt x="3811" y="6168"/>
                  </a:lnTo>
                  <a:cubicBezTo>
                    <a:pt x="3811" y="6216"/>
                    <a:pt x="3847" y="6275"/>
                    <a:pt x="3871" y="6299"/>
                  </a:cubicBezTo>
                  <a:cubicBezTo>
                    <a:pt x="4466" y="6716"/>
                    <a:pt x="4823" y="7418"/>
                    <a:pt x="4823" y="8133"/>
                  </a:cubicBezTo>
                  <a:cubicBezTo>
                    <a:pt x="4823" y="9359"/>
                    <a:pt x="3811" y="10383"/>
                    <a:pt x="2573" y="10383"/>
                  </a:cubicBezTo>
                  <a:cubicBezTo>
                    <a:pt x="1346" y="10383"/>
                    <a:pt x="322" y="9371"/>
                    <a:pt x="322" y="8133"/>
                  </a:cubicBezTo>
                  <a:cubicBezTo>
                    <a:pt x="322" y="7406"/>
                    <a:pt x="680" y="6716"/>
                    <a:pt x="1275" y="6299"/>
                  </a:cubicBezTo>
                  <a:cubicBezTo>
                    <a:pt x="1323" y="6275"/>
                    <a:pt x="1334" y="6228"/>
                    <a:pt x="1334" y="6168"/>
                  </a:cubicBezTo>
                  <a:lnTo>
                    <a:pt x="1334" y="1572"/>
                  </a:lnTo>
                  <a:cubicBezTo>
                    <a:pt x="1334" y="882"/>
                    <a:pt x="1894" y="334"/>
                    <a:pt x="2573" y="334"/>
                  </a:cubicBezTo>
                  <a:cubicBezTo>
                    <a:pt x="3263" y="334"/>
                    <a:pt x="3811" y="882"/>
                    <a:pt x="3811" y="1572"/>
                  </a:cubicBezTo>
                  <a:lnTo>
                    <a:pt x="3811" y="2703"/>
                  </a:lnTo>
                  <a:cubicBezTo>
                    <a:pt x="3811" y="2787"/>
                    <a:pt x="3882" y="2858"/>
                    <a:pt x="3978" y="2858"/>
                  </a:cubicBezTo>
                  <a:cubicBezTo>
                    <a:pt x="4061" y="2858"/>
                    <a:pt x="4132" y="2787"/>
                    <a:pt x="4132" y="2703"/>
                  </a:cubicBezTo>
                  <a:lnTo>
                    <a:pt x="4132" y="1572"/>
                  </a:lnTo>
                  <a:cubicBezTo>
                    <a:pt x="4132" y="703"/>
                    <a:pt x="3442" y="1"/>
                    <a:pt x="2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4" name="Google Shape;15304;p59"/>
            <p:cNvSpPr/>
            <p:nvPr/>
          </p:nvSpPr>
          <p:spPr>
            <a:xfrm>
              <a:off x="3689771" y="4162719"/>
              <a:ext cx="109650" cy="285859"/>
            </a:xfrm>
            <a:custGeom>
              <a:rect b="b" l="l" r="r" t="t"/>
              <a:pathLst>
                <a:path extrusionOk="0" h="9002" w="3453">
                  <a:moveTo>
                    <a:pt x="1727" y="310"/>
                  </a:moveTo>
                  <a:cubicBezTo>
                    <a:pt x="1941" y="310"/>
                    <a:pt x="2108" y="489"/>
                    <a:pt x="2108" y="691"/>
                  </a:cubicBezTo>
                  <a:lnTo>
                    <a:pt x="2108" y="1156"/>
                  </a:lnTo>
                  <a:lnTo>
                    <a:pt x="1322" y="1156"/>
                  </a:lnTo>
                  <a:lnTo>
                    <a:pt x="1322" y="691"/>
                  </a:lnTo>
                  <a:cubicBezTo>
                    <a:pt x="1322" y="489"/>
                    <a:pt x="1500" y="310"/>
                    <a:pt x="1727" y="310"/>
                  </a:cubicBezTo>
                  <a:close/>
                  <a:moveTo>
                    <a:pt x="2108" y="1489"/>
                  </a:moveTo>
                  <a:lnTo>
                    <a:pt x="2108" y="2382"/>
                  </a:lnTo>
                  <a:lnTo>
                    <a:pt x="1322" y="2382"/>
                  </a:lnTo>
                  <a:lnTo>
                    <a:pt x="1322" y="1489"/>
                  </a:lnTo>
                  <a:close/>
                  <a:moveTo>
                    <a:pt x="2108" y="2704"/>
                  </a:moveTo>
                  <a:lnTo>
                    <a:pt x="2108" y="3596"/>
                  </a:lnTo>
                  <a:lnTo>
                    <a:pt x="1322" y="3596"/>
                  </a:lnTo>
                  <a:lnTo>
                    <a:pt x="1322" y="2704"/>
                  </a:lnTo>
                  <a:close/>
                  <a:moveTo>
                    <a:pt x="2108" y="3906"/>
                  </a:moveTo>
                  <a:lnTo>
                    <a:pt x="2108" y="4799"/>
                  </a:lnTo>
                  <a:lnTo>
                    <a:pt x="1322" y="4799"/>
                  </a:lnTo>
                  <a:lnTo>
                    <a:pt x="1322" y="3906"/>
                  </a:lnTo>
                  <a:close/>
                  <a:moveTo>
                    <a:pt x="1727" y="1"/>
                  </a:moveTo>
                  <a:cubicBezTo>
                    <a:pt x="1334" y="1"/>
                    <a:pt x="1012" y="310"/>
                    <a:pt x="1012" y="715"/>
                  </a:cubicBezTo>
                  <a:lnTo>
                    <a:pt x="1012" y="5668"/>
                  </a:lnTo>
                  <a:lnTo>
                    <a:pt x="726" y="5871"/>
                  </a:lnTo>
                  <a:cubicBezTo>
                    <a:pt x="262" y="6204"/>
                    <a:pt x="0" y="6728"/>
                    <a:pt x="0" y="7276"/>
                  </a:cubicBezTo>
                  <a:cubicBezTo>
                    <a:pt x="0" y="7609"/>
                    <a:pt x="95" y="7954"/>
                    <a:pt x="298" y="8240"/>
                  </a:cubicBezTo>
                  <a:cubicBezTo>
                    <a:pt x="321" y="8286"/>
                    <a:pt x="374" y="8312"/>
                    <a:pt x="427" y="8312"/>
                  </a:cubicBezTo>
                  <a:cubicBezTo>
                    <a:pt x="457" y="8312"/>
                    <a:pt x="487" y="8304"/>
                    <a:pt x="512" y="8288"/>
                  </a:cubicBezTo>
                  <a:cubicBezTo>
                    <a:pt x="595" y="8240"/>
                    <a:pt x="607" y="8133"/>
                    <a:pt x="560" y="8061"/>
                  </a:cubicBezTo>
                  <a:cubicBezTo>
                    <a:pt x="393" y="7823"/>
                    <a:pt x="322" y="7549"/>
                    <a:pt x="322" y="7276"/>
                  </a:cubicBezTo>
                  <a:cubicBezTo>
                    <a:pt x="322" y="6811"/>
                    <a:pt x="548" y="6394"/>
                    <a:pt x="917" y="6121"/>
                  </a:cubicBezTo>
                  <a:lnTo>
                    <a:pt x="1274" y="5871"/>
                  </a:lnTo>
                  <a:cubicBezTo>
                    <a:pt x="1322" y="5847"/>
                    <a:pt x="1334" y="5799"/>
                    <a:pt x="1334" y="5740"/>
                  </a:cubicBezTo>
                  <a:lnTo>
                    <a:pt x="1334" y="5132"/>
                  </a:lnTo>
                  <a:lnTo>
                    <a:pt x="2119" y="5132"/>
                  </a:lnTo>
                  <a:lnTo>
                    <a:pt x="2119" y="5740"/>
                  </a:lnTo>
                  <a:cubicBezTo>
                    <a:pt x="2119" y="5787"/>
                    <a:pt x="2155" y="5847"/>
                    <a:pt x="2179" y="5871"/>
                  </a:cubicBezTo>
                  <a:lnTo>
                    <a:pt x="2536" y="6121"/>
                  </a:lnTo>
                  <a:cubicBezTo>
                    <a:pt x="2917" y="6394"/>
                    <a:pt x="3131" y="6823"/>
                    <a:pt x="3131" y="7276"/>
                  </a:cubicBezTo>
                  <a:cubicBezTo>
                    <a:pt x="3120" y="8049"/>
                    <a:pt x="2500" y="8669"/>
                    <a:pt x="1727" y="8669"/>
                  </a:cubicBezTo>
                  <a:cubicBezTo>
                    <a:pt x="1441" y="8669"/>
                    <a:pt x="1155" y="8585"/>
                    <a:pt x="917" y="8419"/>
                  </a:cubicBezTo>
                  <a:cubicBezTo>
                    <a:pt x="892" y="8402"/>
                    <a:pt x="863" y="8394"/>
                    <a:pt x="835" y="8394"/>
                  </a:cubicBezTo>
                  <a:cubicBezTo>
                    <a:pt x="782" y="8394"/>
                    <a:pt x="729" y="8420"/>
                    <a:pt x="691" y="8466"/>
                  </a:cubicBezTo>
                  <a:cubicBezTo>
                    <a:pt x="655" y="8538"/>
                    <a:pt x="667" y="8633"/>
                    <a:pt x="738" y="8692"/>
                  </a:cubicBezTo>
                  <a:cubicBezTo>
                    <a:pt x="1036" y="8895"/>
                    <a:pt x="1369" y="9002"/>
                    <a:pt x="1727" y="9002"/>
                  </a:cubicBezTo>
                  <a:cubicBezTo>
                    <a:pt x="2679" y="9002"/>
                    <a:pt x="3453" y="8228"/>
                    <a:pt x="3453" y="7276"/>
                  </a:cubicBezTo>
                  <a:cubicBezTo>
                    <a:pt x="3453" y="6716"/>
                    <a:pt x="3179" y="6192"/>
                    <a:pt x="2715" y="5871"/>
                  </a:cubicBezTo>
                  <a:lnTo>
                    <a:pt x="2441" y="5668"/>
                  </a:lnTo>
                  <a:lnTo>
                    <a:pt x="2441" y="715"/>
                  </a:lnTo>
                  <a:cubicBezTo>
                    <a:pt x="2441" y="322"/>
                    <a:pt x="2119"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5" name="Google Shape;15305;p59"/>
            <p:cNvSpPr/>
            <p:nvPr/>
          </p:nvSpPr>
          <p:spPr>
            <a:xfrm>
              <a:off x="3838352" y="4182375"/>
              <a:ext cx="56746" cy="94947"/>
            </a:xfrm>
            <a:custGeom>
              <a:rect b="b" l="l" r="r" t="t"/>
              <a:pathLst>
                <a:path extrusionOk="0" h="2990" w="1787">
                  <a:moveTo>
                    <a:pt x="881" y="1"/>
                  </a:moveTo>
                  <a:cubicBezTo>
                    <a:pt x="334" y="1"/>
                    <a:pt x="0" y="334"/>
                    <a:pt x="0" y="894"/>
                  </a:cubicBezTo>
                  <a:lnTo>
                    <a:pt x="0" y="2096"/>
                  </a:lnTo>
                  <a:cubicBezTo>
                    <a:pt x="0" y="2394"/>
                    <a:pt x="96" y="2632"/>
                    <a:pt x="262" y="2787"/>
                  </a:cubicBezTo>
                  <a:cubicBezTo>
                    <a:pt x="405" y="2918"/>
                    <a:pt x="619" y="2989"/>
                    <a:pt x="869" y="2989"/>
                  </a:cubicBezTo>
                  <a:cubicBezTo>
                    <a:pt x="1393" y="2989"/>
                    <a:pt x="1751" y="2692"/>
                    <a:pt x="1751" y="2263"/>
                  </a:cubicBezTo>
                  <a:cubicBezTo>
                    <a:pt x="1786" y="2120"/>
                    <a:pt x="1715" y="2073"/>
                    <a:pt x="1596" y="2073"/>
                  </a:cubicBezTo>
                  <a:cubicBezTo>
                    <a:pt x="1489" y="2073"/>
                    <a:pt x="1417" y="2120"/>
                    <a:pt x="1417" y="2192"/>
                  </a:cubicBezTo>
                  <a:cubicBezTo>
                    <a:pt x="1393" y="2382"/>
                    <a:pt x="1358" y="2668"/>
                    <a:pt x="917" y="2668"/>
                  </a:cubicBezTo>
                  <a:cubicBezTo>
                    <a:pt x="560" y="2668"/>
                    <a:pt x="381" y="2489"/>
                    <a:pt x="381" y="2096"/>
                  </a:cubicBezTo>
                  <a:lnTo>
                    <a:pt x="381" y="894"/>
                  </a:lnTo>
                  <a:cubicBezTo>
                    <a:pt x="381" y="525"/>
                    <a:pt x="560" y="334"/>
                    <a:pt x="893" y="334"/>
                  </a:cubicBezTo>
                  <a:cubicBezTo>
                    <a:pt x="1298" y="334"/>
                    <a:pt x="1405" y="584"/>
                    <a:pt x="1405" y="775"/>
                  </a:cubicBezTo>
                  <a:cubicBezTo>
                    <a:pt x="1405" y="846"/>
                    <a:pt x="1477" y="906"/>
                    <a:pt x="1584" y="906"/>
                  </a:cubicBezTo>
                  <a:cubicBezTo>
                    <a:pt x="1703" y="906"/>
                    <a:pt x="1762" y="882"/>
                    <a:pt x="1762" y="715"/>
                  </a:cubicBezTo>
                  <a:cubicBezTo>
                    <a:pt x="1762" y="299"/>
                    <a:pt x="1405"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6" name="Google Shape;15306;p59"/>
            <p:cNvSpPr/>
            <p:nvPr/>
          </p:nvSpPr>
          <p:spPr>
            <a:xfrm>
              <a:off x="3813012" y="4151763"/>
              <a:ext cx="32930" cy="32930"/>
            </a:xfrm>
            <a:custGeom>
              <a:rect b="b" l="l" r="r" t="t"/>
              <a:pathLst>
                <a:path extrusionOk="0" h="1037" w="1037">
                  <a:moveTo>
                    <a:pt x="536" y="310"/>
                  </a:moveTo>
                  <a:cubicBezTo>
                    <a:pt x="644" y="310"/>
                    <a:pt x="739" y="405"/>
                    <a:pt x="739" y="524"/>
                  </a:cubicBezTo>
                  <a:cubicBezTo>
                    <a:pt x="727" y="620"/>
                    <a:pt x="644" y="727"/>
                    <a:pt x="536" y="727"/>
                  </a:cubicBezTo>
                  <a:cubicBezTo>
                    <a:pt x="429" y="727"/>
                    <a:pt x="322" y="643"/>
                    <a:pt x="322" y="524"/>
                  </a:cubicBezTo>
                  <a:cubicBezTo>
                    <a:pt x="322" y="417"/>
                    <a:pt x="417" y="310"/>
                    <a:pt x="536" y="310"/>
                  </a:cubicBezTo>
                  <a:close/>
                  <a:moveTo>
                    <a:pt x="524" y="1"/>
                  </a:moveTo>
                  <a:cubicBezTo>
                    <a:pt x="239" y="1"/>
                    <a:pt x="1" y="239"/>
                    <a:pt x="1" y="524"/>
                  </a:cubicBezTo>
                  <a:cubicBezTo>
                    <a:pt x="1" y="798"/>
                    <a:pt x="239" y="1036"/>
                    <a:pt x="524" y="1036"/>
                  </a:cubicBezTo>
                  <a:cubicBezTo>
                    <a:pt x="822" y="1036"/>
                    <a:pt x="1036" y="798"/>
                    <a:pt x="1036" y="524"/>
                  </a:cubicBezTo>
                  <a:cubicBezTo>
                    <a:pt x="1036" y="239"/>
                    <a:pt x="79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07" name="Google Shape;15307;p59"/>
          <p:cNvGrpSpPr/>
          <p:nvPr/>
        </p:nvGrpSpPr>
        <p:grpSpPr>
          <a:xfrm>
            <a:off x="4383776" y="4121151"/>
            <a:ext cx="344065" cy="368644"/>
            <a:chOff x="4149138" y="4121151"/>
            <a:chExt cx="344065" cy="368644"/>
          </a:xfrm>
        </p:grpSpPr>
        <p:sp>
          <p:nvSpPr>
            <p:cNvPr id="15308" name="Google Shape;15308;p59"/>
            <p:cNvSpPr/>
            <p:nvPr/>
          </p:nvSpPr>
          <p:spPr>
            <a:xfrm>
              <a:off x="4205853" y="4182724"/>
              <a:ext cx="225746" cy="307071"/>
            </a:xfrm>
            <a:custGeom>
              <a:rect b="b" l="l" r="r" t="t"/>
              <a:pathLst>
                <a:path extrusionOk="0" h="9670" w="7109">
                  <a:moveTo>
                    <a:pt x="3643" y="359"/>
                  </a:moveTo>
                  <a:cubicBezTo>
                    <a:pt x="4417" y="359"/>
                    <a:pt x="5132" y="645"/>
                    <a:pt x="5703" y="1157"/>
                  </a:cubicBezTo>
                  <a:cubicBezTo>
                    <a:pt x="6358" y="1752"/>
                    <a:pt x="6751" y="2597"/>
                    <a:pt x="6751" y="3478"/>
                  </a:cubicBezTo>
                  <a:cubicBezTo>
                    <a:pt x="6739" y="4074"/>
                    <a:pt x="6572" y="4669"/>
                    <a:pt x="6251" y="5157"/>
                  </a:cubicBezTo>
                  <a:cubicBezTo>
                    <a:pt x="5929" y="5645"/>
                    <a:pt x="5489" y="6038"/>
                    <a:pt x="4953" y="6288"/>
                  </a:cubicBezTo>
                  <a:cubicBezTo>
                    <a:pt x="4620" y="6431"/>
                    <a:pt x="4417" y="6776"/>
                    <a:pt x="4417" y="7146"/>
                  </a:cubicBezTo>
                  <a:lnTo>
                    <a:pt x="4417" y="7360"/>
                  </a:lnTo>
                  <a:lnTo>
                    <a:pt x="2834" y="7360"/>
                  </a:lnTo>
                  <a:lnTo>
                    <a:pt x="2834" y="7146"/>
                  </a:lnTo>
                  <a:cubicBezTo>
                    <a:pt x="2834" y="6776"/>
                    <a:pt x="2631" y="6455"/>
                    <a:pt x="2298" y="6288"/>
                  </a:cubicBezTo>
                  <a:cubicBezTo>
                    <a:pt x="1084" y="5705"/>
                    <a:pt x="381" y="4407"/>
                    <a:pt x="548" y="3074"/>
                  </a:cubicBezTo>
                  <a:cubicBezTo>
                    <a:pt x="726" y="1669"/>
                    <a:pt x="1869" y="526"/>
                    <a:pt x="3286" y="383"/>
                  </a:cubicBezTo>
                  <a:cubicBezTo>
                    <a:pt x="3405" y="359"/>
                    <a:pt x="3524" y="359"/>
                    <a:pt x="3643" y="359"/>
                  </a:cubicBezTo>
                  <a:close/>
                  <a:moveTo>
                    <a:pt x="4417" y="7729"/>
                  </a:moveTo>
                  <a:lnTo>
                    <a:pt x="4417" y="8324"/>
                  </a:lnTo>
                  <a:cubicBezTo>
                    <a:pt x="4417" y="8443"/>
                    <a:pt x="4322" y="8539"/>
                    <a:pt x="4203" y="8539"/>
                  </a:cubicBezTo>
                  <a:lnTo>
                    <a:pt x="3048" y="8539"/>
                  </a:lnTo>
                  <a:cubicBezTo>
                    <a:pt x="2929" y="8539"/>
                    <a:pt x="2834" y="8443"/>
                    <a:pt x="2834" y="8324"/>
                  </a:cubicBezTo>
                  <a:lnTo>
                    <a:pt x="2834" y="7729"/>
                  </a:lnTo>
                  <a:close/>
                  <a:moveTo>
                    <a:pt x="4024" y="8896"/>
                  </a:moveTo>
                  <a:lnTo>
                    <a:pt x="4024" y="9098"/>
                  </a:lnTo>
                  <a:cubicBezTo>
                    <a:pt x="4024" y="9217"/>
                    <a:pt x="3941" y="9313"/>
                    <a:pt x="3822" y="9313"/>
                  </a:cubicBezTo>
                  <a:lnTo>
                    <a:pt x="3429" y="9313"/>
                  </a:lnTo>
                  <a:cubicBezTo>
                    <a:pt x="3310" y="9313"/>
                    <a:pt x="3227" y="9217"/>
                    <a:pt x="3227" y="9098"/>
                  </a:cubicBezTo>
                  <a:lnTo>
                    <a:pt x="3227" y="8896"/>
                  </a:lnTo>
                  <a:close/>
                  <a:moveTo>
                    <a:pt x="3658" y="1"/>
                  </a:moveTo>
                  <a:cubicBezTo>
                    <a:pt x="3519" y="1"/>
                    <a:pt x="3379" y="9"/>
                    <a:pt x="3239" y="26"/>
                  </a:cubicBezTo>
                  <a:cubicBezTo>
                    <a:pt x="1667" y="204"/>
                    <a:pt x="381" y="1466"/>
                    <a:pt x="191" y="3026"/>
                  </a:cubicBezTo>
                  <a:cubicBezTo>
                    <a:pt x="0" y="4526"/>
                    <a:pt x="786" y="5979"/>
                    <a:pt x="2155" y="6610"/>
                  </a:cubicBezTo>
                  <a:cubicBezTo>
                    <a:pt x="2358" y="6705"/>
                    <a:pt x="2477" y="6931"/>
                    <a:pt x="2477" y="7146"/>
                  </a:cubicBezTo>
                  <a:lnTo>
                    <a:pt x="2477" y="8324"/>
                  </a:lnTo>
                  <a:cubicBezTo>
                    <a:pt x="2477" y="8574"/>
                    <a:pt x="2643" y="8789"/>
                    <a:pt x="2870" y="8860"/>
                  </a:cubicBezTo>
                  <a:lnTo>
                    <a:pt x="2870" y="9098"/>
                  </a:lnTo>
                  <a:cubicBezTo>
                    <a:pt x="2870" y="9408"/>
                    <a:pt x="3120" y="9670"/>
                    <a:pt x="3429" y="9670"/>
                  </a:cubicBezTo>
                  <a:lnTo>
                    <a:pt x="3822" y="9670"/>
                  </a:lnTo>
                  <a:cubicBezTo>
                    <a:pt x="4132" y="9670"/>
                    <a:pt x="4382" y="9408"/>
                    <a:pt x="4382" y="9098"/>
                  </a:cubicBezTo>
                  <a:lnTo>
                    <a:pt x="4382" y="8860"/>
                  </a:lnTo>
                  <a:cubicBezTo>
                    <a:pt x="4608" y="8789"/>
                    <a:pt x="4775" y="8574"/>
                    <a:pt x="4775" y="8324"/>
                  </a:cubicBezTo>
                  <a:lnTo>
                    <a:pt x="4775" y="7146"/>
                  </a:lnTo>
                  <a:cubicBezTo>
                    <a:pt x="4775" y="6931"/>
                    <a:pt x="4906" y="6717"/>
                    <a:pt x="5096" y="6610"/>
                  </a:cubicBezTo>
                  <a:cubicBezTo>
                    <a:pt x="5691" y="6336"/>
                    <a:pt x="6191" y="5895"/>
                    <a:pt x="6549" y="5348"/>
                  </a:cubicBezTo>
                  <a:cubicBezTo>
                    <a:pt x="6906" y="4788"/>
                    <a:pt x="7096" y="4133"/>
                    <a:pt x="7096" y="3455"/>
                  </a:cubicBezTo>
                  <a:cubicBezTo>
                    <a:pt x="7108" y="2490"/>
                    <a:pt x="6680" y="1538"/>
                    <a:pt x="5953" y="883"/>
                  </a:cubicBezTo>
                  <a:cubicBezTo>
                    <a:pt x="5309" y="310"/>
                    <a:pt x="4506" y="1"/>
                    <a:pt x="36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9" name="Google Shape;15309;p59"/>
            <p:cNvSpPr/>
            <p:nvPr/>
          </p:nvSpPr>
          <p:spPr>
            <a:xfrm>
              <a:off x="4444777" y="4287484"/>
              <a:ext cx="48426" cy="11400"/>
            </a:xfrm>
            <a:custGeom>
              <a:rect b="b" l="l" r="r" t="t"/>
              <a:pathLst>
                <a:path extrusionOk="0" h="359" w="1525">
                  <a:moveTo>
                    <a:pt x="180" y="1"/>
                  </a:moveTo>
                  <a:cubicBezTo>
                    <a:pt x="72" y="1"/>
                    <a:pt x="1" y="72"/>
                    <a:pt x="1" y="179"/>
                  </a:cubicBezTo>
                  <a:cubicBezTo>
                    <a:pt x="1" y="275"/>
                    <a:pt x="72" y="358"/>
                    <a:pt x="180" y="358"/>
                  </a:cubicBezTo>
                  <a:lnTo>
                    <a:pt x="1346" y="358"/>
                  </a:lnTo>
                  <a:cubicBezTo>
                    <a:pt x="1442" y="358"/>
                    <a:pt x="1525" y="275"/>
                    <a:pt x="1525" y="179"/>
                  </a:cubicBezTo>
                  <a:cubicBezTo>
                    <a:pt x="1525" y="72"/>
                    <a:pt x="1430" y="1"/>
                    <a:pt x="1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0" name="Google Shape;15310;p59"/>
            <p:cNvSpPr/>
            <p:nvPr/>
          </p:nvSpPr>
          <p:spPr>
            <a:xfrm>
              <a:off x="4149138" y="4287484"/>
              <a:ext cx="48426" cy="11400"/>
            </a:xfrm>
            <a:custGeom>
              <a:rect b="b" l="l" r="r" t="t"/>
              <a:pathLst>
                <a:path extrusionOk="0" h="359" w="1525">
                  <a:moveTo>
                    <a:pt x="179" y="1"/>
                  </a:moveTo>
                  <a:cubicBezTo>
                    <a:pt x="72" y="1"/>
                    <a:pt x="0" y="72"/>
                    <a:pt x="0" y="179"/>
                  </a:cubicBezTo>
                  <a:cubicBezTo>
                    <a:pt x="0" y="275"/>
                    <a:pt x="72" y="358"/>
                    <a:pt x="179" y="358"/>
                  </a:cubicBezTo>
                  <a:lnTo>
                    <a:pt x="1334" y="358"/>
                  </a:lnTo>
                  <a:cubicBezTo>
                    <a:pt x="1441" y="358"/>
                    <a:pt x="1512" y="275"/>
                    <a:pt x="1512" y="179"/>
                  </a:cubicBezTo>
                  <a:cubicBezTo>
                    <a:pt x="1524" y="72"/>
                    <a:pt x="1441"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1" name="Google Shape;15311;p59"/>
            <p:cNvSpPr/>
            <p:nvPr/>
          </p:nvSpPr>
          <p:spPr>
            <a:xfrm>
              <a:off x="4315471" y="4121151"/>
              <a:ext cx="11400" cy="48045"/>
            </a:xfrm>
            <a:custGeom>
              <a:rect b="b" l="l" r="r" t="t"/>
              <a:pathLst>
                <a:path extrusionOk="0" h="1513" w="359">
                  <a:moveTo>
                    <a:pt x="180" y="0"/>
                  </a:moveTo>
                  <a:cubicBezTo>
                    <a:pt x="72" y="0"/>
                    <a:pt x="1" y="72"/>
                    <a:pt x="1" y="179"/>
                  </a:cubicBezTo>
                  <a:lnTo>
                    <a:pt x="1" y="1334"/>
                  </a:lnTo>
                  <a:cubicBezTo>
                    <a:pt x="1" y="1441"/>
                    <a:pt x="72" y="1512"/>
                    <a:pt x="180" y="1512"/>
                  </a:cubicBezTo>
                  <a:cubicBezTo>
                    <a:pt x="275" y="1512"/>
                    <a:pt x="358" y="1441"/>
                    <a:pt x="358" y="1334"/>
                  </a:cubicBezTo>
                  <a:lnTo>
                    <a:pt x="358" y="179"/>
                  </a:lnTo>
                  <a:cubicBezTo>
                    <a:pt x="358" y="72"/>
                    <a:pt x="275"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2" name="Google Shape;15312;p59"/>
            <p:cNvSpPr/>
            <p:nvPr/>
          </p:nvSpPr>
          <p:spPr>
            <a:xfrm>
              <a:off x="4378632" y="4159575"/>
              <a:ext cx="22705" cy="27754"/>
            </a:xfrm>
            <a:custGeom>
              <a:rect b="b" l="l" r="r" t="t"/>
              <a:pathLst>
                <a:path extrusionOk="0" h="874" w="715">
                  <a:moveTo>
                    <a:pt x="513" y="0"/>
                  </a:moveTo>
                  <a:cubicBezTo>
                    <a:pt x="451" y="0"/>
                    <a:pt x="387" y="27"/>
                    <a:pt x="346" y="76"/>
                  </a:cubicBezTo>
                  <a:lnTo>
                    <a:pt x="48" y="588"/>
                  </a:lnTo>
                  <a:cubicBezTo>
                    <a:pt x="0" y="671"/>
                    <a:pt x="24" y="778"/>
                    <a:pt x="107" y="838"/>
                  </a:cubicBezTo>
                  <a:cubicBezTo>
                    <a:pt x="131" y="850"/>
                    <a:pt x="167" y="874"/>
                    <a:pt x="191" y="874"/>
                  </a:cubicBezTo>
                  <a:cubicBezTo>
                    <a:pt x="250" y="874"/>
                    <a:pt x="310" y="838"/>
                    <a:pt x="358" y="778"/>
                  </a:cubicBezTo>
                  <a:lnTo>
                    <a:pt x="655" y="278"/>
                  </a:lnTo>
                  <a:cubicBezTo>
                    <a:pt x="715" y="171"/>
                    <a:pt x="691" y="64"/>
                    <a:pt x="596" y="16"/>
                  </a:cubicBezTo>
                  <a:cubicBezTo>
                    <a:pt x="570" y="5"/>
                    <a:pt x="542"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3" name="Google Shape;15313;p59"/>
            <p:cNvSpPr/>
            <p:nvPr/>
          </p:nvSpPr>
          <p:spPr>
            <a:xfrm>
              <a:off x="4240243" y="4399103"/>
              <a:ext cx="22705" cy="27563"/>
            </a:xfrm>
            <a:custGeom>
              <a:rect b="b" l="l" r="r" t="t"/>
              <a:pathLst>
                <a:path extrusionOk="0" h="868" w="715">
                  <a:moveTo>
                    <a:pt x="507" y="0"/>
                  </a:moveTo>
                  <a:cubicBezTo>
                    <a:pt x="444" y="0"/>
                    <a:pt x="387" y="33"/>
                    <a:pt x="346" y="82"/>
                  </a:cubicBezTo>
                  <a:lnTo>
                    <a:pt x="48" y="594"/>
                  </a:lnTo>
                  <a:cubicBezTo>
                    <a:pt x="1" y="677"/>
                    <a:pt x="24" y="784"/>
                    <a:pt x="108" y="844"/>
                  </a:cubicBezTo>
                  <a:cubicBezTo>
                    <a:pt x="132" y="855"/>
                    <a:pt x="155" y="867"/>
                    <a:pt x="191" y="867"/>
                  </a:cubicBezTo>
                  <a:cubicBezTo>
                    <a:pt x="251" y="867"/>
                    <a:pt x="310" y="844"/>
                    <a:pt x="358" y="784"/>
                  </a:cubicBezTo>
                  <a:lnTo>
                    <a:pt x="655" y="272"/>
                  </a:lnTo>
                  <a:cubicBezTo>
                    <a:pt x="715" y="189"/>
                    <a:pt x="679" y="82"/>
                    <a:pt x="596" y="22"/>
                  </a:cubicBezTo>
                  <a:cubicBezTo>
                    <a:pt x="566" y="7"/>
                    <a:pt x="536" y="0"/>
                    <a:pt x="5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4" name="Google Shape;15314;p59"/>
            <p:cNvSpPr/>
            <p:nvPr/>
          </p:nvSpPr>
          <p:spPr>
            <a:xfrm>
              <a:off x="4240243" y="4159130"/>
              <a:ext cx="22705" cy="28198"/>
            </a:xfrm>
            <a:custGeom>
              <a:rect b="b" l="l" r="r" t="t"/>
              <a:pathLst>
                <a:path extrusionOk="0" h="888" w="715">
                  <a:moveTo>
                    <a:pt x="213" y="1"/>
                  </a:moveTo>
                  <a:cubicBezTo>
                    <a:pt x="181" y="1"/>
                    <a:pt x="148" y="10"/>
                    <a:pt x="120" y="30"/>
                  </a:cubicBezTo>
                  <a:cubicBezTo>
                    <a:pt x="24" y="78"/>
                    <a:pt x="1" y="197"/>
                    <a:pt x="60" y="292"/>
                  </a:cubicBezTo>
                  <a:lnTo>
                    <a:pt x="358" y="792"/>
                  </a:lnTo>
                  <a:cubicBezTo>
                    <a:pt x="382" y="852"/>
                    <a:pt x="441" y="888"/>
                    <a:pt x="525" y="888"/>
                  </a:cubicBezTo>
                  <a:cubicBezTo>
                    <a:pt x="548" y="888"/>
                    <a:pt x="584" y="864"/>
                    <a:pt x="608" y="852"/>
                  </a:cubicBezTo>
                  <a:cubicBezTo>
                    <a:pt x="679" y="792"/>
                    <a:pt x="715" y="685"/>
                    <a:pt x="667" y="602"/>
                  </a:cubicBezTo>
                  <a:lnTo>
                    <a:pt x="370" y="90"/>
                  </a:lnTo>
                  <a:cubicBezTo>
                    <a:pt x="338" y="35"/>
                    <a:pt x="276" y="1"/>
                    <a:pt x="2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5" name="Google Shape;15315;p59"/>
            <p:cNvSpPr/>
            <p:nvPr/>
          </p:nvSpPr>
          <p:spPr>
            <a:xfrm>
              <a:off x="4378632" y="4399230"/>
              <a:ext cx="22705" cy="28198"/>
            </a:xfrm>
            <a:custGeom>
              <a:rect b="b" l="l" r="r" t="t"/>
              <a:pathLst>
                <a:path extrusionOk="0" h="888" w="715">
                  <a:moveTo>
                    <a:pt x="221" y="0"/>
                  </a:moveTo>
                  <a:cubicBezTo>
                    <a:pt x="187" y="0"/>
                    <a:pt x="152" y="10"/>
                    <a:pt x="119" y="30"/>
                  </a:cubicBezTo>
                  <a:cubicBezTo>
                    <a:pt x="24" y="78"/>
                    <a:pt x="0" y="197"/>
                    <a:pt x="60" y="292"/>
                  </a:cubicBezTo>
                  <a:lnTo>
                    <a:pt x="358" y="792"/>
                  </a:lnTo>
                  <a:cubicBezTo>
                    <a:pt x="393" y="851"/>
                    <a:pt x="453" y="887"/>
                    <a:pt x="524" y="887"/>
                  </a:cubicBezTo>
                  <a:cubicBezTo>
                    <a:pt x="548" y="887"/>
                    <a:pt x="584" y="863"/>
                    <a:pt x="608" y="851"/>
                  </a:cubicBezTo>
                  <a:cubicBezTo>
                    <a:pt x="691" y="792"/>
                    <a:pt x="715" y="673"/>
                    <a:pt x="667" y="601"/>
                  </a:cubicBezTo>
                  <a:lnTo>
                    <a:pt x="369" y="89"/>
                  </a:lnTo>
                  <a:cubicBezTo>
                    <a:pt x="346" y="35"/>
                    <a:pt x="286" y="0"/>
                    <a:pt x="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6" name="Google Shape;15316;p59"/>
            <p:cNvSpPr/>
            <p:nvPr/>
          </p:nvSpPr>
          <p:spPr>
            <a:xfrm>
              <a:off x="4426264" y="4351851"/>
              <a:ext cx="29532" cy="21117"/>
            </a:xfrm>
            <a:custGeom>
              <a:rect b="b" l="l" r="r" t="t"/>
              <a:pathLst>
                <a:path extrusionOk="0" h="665" w="930">
                  <a:moveTo>
                    <a:pt x="215" y="0"/>
                  </a:moveTo>
                  <a:cubicBezTo>
                    <a:pt x="152" y="0"/>
                    <a:pt x="89" y="32"/>
                    <a:pt x="48" y="81"/>
                  </a:cubicBezTo>
                  <a:cubicBezTo>
                    <a:pt x="1" y="177"/>
                    <a:pt x="36" y="272"/>
                    <a:pt x="108" y="331"/>
                  </a:cubicBezTo>
                  <a:lnTo>
                    <a:pt x="608" y="629"/>
                  </a:lnTo>
                  <a:cubicBezTo>
                    <a:pt x="643" y="653"/>
                    <a:pt x="667" y="665"/>
                    <a:pt x="703" y="665"/>
                  </a:cubicBezTo>
                  <a:cubicBezTo>
                    <a:pt x="763" y="665"/>
                    <a:pt x="822" y="629"/>
                    <a:pt x="870" y="569"/>
                  </a:cubicBezTo>
                  <a:cubicBezTo>
                    <a:pt x="929" y="486"/>
                    <a:pt x="893" y="367"/>
                    <a:pt x="810" y="319"/>
                  </a:cubicBezTo>
                  <a:lnTo>
                    <a:pt x="298" y="22"/>
                  </a:lnTo>
                  <a:cubicBezTo>
                    <a:pt x="272" y="7"/>
                    <a:pt x="244"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7" name="Google Shape;15317;p59"/>
            <p:cNvSpPr/>
            <p:nvPr/>
          </p:nvSpPr>
          <p:spPr>
            <a:xfrm>
              <a:off x="4186196" y="4213463"/>
              <a:ext cx="29500" cy="21117"/>
            </a:xfrm>
            <a:custGeom>
              <a:rect b="b" l="l" r="r" t="t"/>
              <a:pathLst>
                <a:path extrusionOk="0" h="665" w="929">
                  <a:moveTo>
                    <a:pt x="214" y="0"/>
                  </a:moveTo>
                  <a:cubicBezTo>
                    <a:pt x="152" y="0"/>
                    <a:pt x="89" y="33"/>
                    <a:pt x="48" y="82"/>
                  </a:cubicBezTo>
                  <a:cubicBezTo>
                    <a:pt x="0" y="165"/>
                    <a:pt x="36" y="272"/>
                    <a:pt x="107" y="332"/>
                  </a:cubicBezTo>
                  <a:lnTo>
                    <a:pt x="619" y="629"/>
                  </a:lnTo>
                  <a:cubicBezTo>
                    <a:pt x="643" y="641"/>
                    <a:pt x="667" y="665"/>
                    <a:pt x="703" y="665"/>
                  </a:cubicBezTo>
                  <a:cubicBezTo>
                    <a:pt x="762" y="665"/>
                    <a:pt x="822" y="629"/>
                    <a:pt x="869" y="570"/>
                  </a:cubicBezTo>
                  <a:cubicBezTo>
                    <a:pt x="929" y="463"/>
                    <a:pt x="893" y="367"/>
                    <a:pt x="810" y="320"/>
                  </a:cubicBezTo>
                  <a:lnTo>
                    <a:pt x="298" y="22"/>
                  </a:lnTo>
                  <a:cubicBezTo>
                    <a:pt x="272" y="7"/>
                    <a:pt x="243"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8" name="Google Shape;15318;p59"/>
            <p:cNvSpPr/>
            <p:nvPr/>
          </p:nvSpPr>
          <p:spPr>
            <a:xfrm>
              <a:off x="4425883" y="4213590"/>
              <a:ext cx="29913" cy="21371"/>
            </a:xfrm>
            <a:custGeom>
              <a:rect b="b" l="l" r="r" t="t"/>
              <a:pathLst>
                <a:path extrusionOk="0" h="673" w="942">
                  <a:moveTo>
                    <a:pt x="725" y="0"/>
                  </a:moveTo>
                  <a:cubicBezTo>
                    <a:pt x="693" y="0"/>
                    <a:pt x="660" y="10"/>
                    <a:pt x="632" y="30"/>
                  </a:cubicBezTo>
                  <a:lnTo>
                    <a:pt x="120" y="328"/>
                  </a:lnTo>
                  <a:cubicBezTo>
                    <a:pt x="36" y="375"/>
                    <a:pt x="1" y="494"/>
                    <a:pt x="60" y="578"/>
                  </a:cubicBezTo>
                  <a:cubicBezTo>
                    <a:pt x="96" y="637"/>
                    <a:pt x="155" y="673"/>
                    <a:pt x="227" y="673"/>
                  </a:cubicBezTo>
                  <a:cubicBezTo>
                    <a:pt x="251" y="673"/>
                    <a:pt x="286" y="661"/>
                    <a:pt x="310" y="637"/>
                  </a:cubicBezTo>
                  <a:lnTo>
                    <a:pt x="822" y="340"/>
                  </a:lnTo>
                  <a:cubicBezTo>
                    <a:pt x="905" y="280"/>
                    <a:pt x="941" y="161"/>
                    <a:pt x="882" y="89"/>
                  </a:cubicBezTo>
                  <a:cubicBezTo>
                    <a:pt x="850" y="35"/>
                    <a:pt x="788"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9" name="Google Shape;15319;p59"/>
            <p:cNvSpPr/>
            <p:nvPr/>
          </p:nvSpPr>
          <p:spPr>
            <a:xfrm>
              <a:off x="4186196" y="4351978"/>
              <a:ext cx="29500" cy="21371"/>
            </a:xfrm>
            <a:custGeom>
              <a:rect b="b" l="l" r="r" t="t"/>
              <a:pathLst>
                <a:path extrusionOk="0" h="673" w="929">
                  <a:moveTo>
                    <a:pt x="725" y="0"/>
                  </a:moveTo>
                  <a:cubicBezTo>
                    <a:pt x="692" y="0"/>
                    <a:pt x="660" y="9"/>
                    <a:pt x="631" y="30"/>
                  </a:cubicBezTo>
                  <a:lnTo>
                    <a:pt x="119" y="327"/>
                  </a:lnTo>
                  <a:cubicBezTo>
                    <a:pt x="36" y="375"/>
                    <a:pt x="0" y="494"/>
                    <a:pt x="60" y="589"/>
                  </a:cubicBezTo>
                  <a:cubicBezTo>
                    <a:pt x="95" y="649"/>
                    <a:pt x="155" y="673"/>
                    <a:pt x="226" y="673"/>
                  </a:cubicBezTo>
                  <a:cubicBezTo>
                    <a:pt x="262" y="673"/>
                    <a:pt x="286" y="661"/>
                    <a:pt x="322" y="649"/>
                  </a:cubicBezTo>
                  <a:lnTo>
                    <a:pt x="822" y="351"/>
                  </a:lnTo>
                  <a:cubicBezTo>
                    <a:pt x="893" y="292"/>
                    <a:pt x="929" y="173"/>
                    <a:pt x="881" y="89"/>
                  </a:cubicBezTo>
                  <a:cubicBezTo>
                    <a:pt x="850" y="34"/>
                    <a:pt x="787"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320" name="Google Shape;15320;p59"/>
          <p:cNvSpPr/>
          <p:nvPr/>
        </p:nvSpPr>
        <p:spPr>
          <a:xfrm>
            <a:off x="4926692" y="4135409"/>
            <a:ext cx="344097" cy="340033"/>
          </a:xfrm>
          <a:custGeom>
            <a:rect b="b" l="l" r="r" t="t"/>
            <a:pathLst>
              <a:path extrusionOk="0" h="10708" w="10836">
                <a:moveTo>
                  <a:pt x="7677" y="328"/>
                </a:moveTo>
                <a:cubicBezTo>
                  <a:pt x="7821" y="328"/>
                  <a:pt x="7960" y="378"/>
                  <a:pt x="8061" y="480"/>
                </a:cubicBezTo>
                <a:lnTo>
                  <a:pt x="10288" y="2706"/>
                </a:lnTo>
                <a:cubicBezTo>
                  <a:pt x="10502" y="2897"/>
                  <a:pt x="10490" y="3278"/>
                  <a:pt x="10252" y="3516"/>
                </a:cubicBezTo>
                <a:cubicBezTo>
                  <a:pt x="10125" y="3643"/>
                  <a:pt x="9961" y="3709"/>
                  <a:pt x="9802" y="3709"/>
                </a:cubicBezTo>
                <a:cubicBezTo>
                  <a:pt x="9661" y="3709"/>
                  <a:pt x="9524" y="3657"/>
                  <a:pt x="9418" y="3552"/>
                </a:cubicBezTo>
                <a:lnTo>
                  <a:pt x="8264" y="2385"/>
                </a:lnTo>
                <a:cubicBezTo>
                  <a:pt x="8234" y="2355"/>
                  <a:pt x="8195" y="2340"/>
                  <a:pt x="8156" y="2340"/>
                </a:cubicBezTo>
                <a:cubicBezTo>
                  <a:pt x="8118" y="2340"/>
                  <a:pt x="8079" y="2355"/>
                  <a:pt x="8049" y="2385"/>
                </a:cubicBezTo>
                <a:cubicBezTo>
                  <a:pt x="7990" y="2444"/>
                  <a:pt x="7990" y="2540"/>
                  <a:pt x="8049" y="2599"/>
                </a:cubicBezTo>
                <a:lnTo>
                  <a:pt x="8930" y="3480"/>
                </a:lnTo>
                <a:lnTo>
                  <a:pt x="7811" y="4587"/>
                </a:lnTo>
                <a:cubicBezTo>
                  <a:pt x="7549" y="4861"/>
                  <a:pt x="7382" y="5207"/>
                  <a:pt x="7335" y="5564"/>
                </a:cubicBezTo>
                <a:cubicBezTo>
                  <a:pt x="7287" y="5921"/>
                  <a:pt x="7371" y="6290"/>
                  <a:pt x="7561" y="6588"/>
                </a:cubicBezTo>
                <a:cubicBezTo>
                  <a:pt x="7930" y="7171"/>
                  <a:pt x="7859" y="7838"/>
                  <a:pt x="7728" y="8028"/>
                </a:cubicBezTo>
                <a:cubicBezTo>
                  <a:pt x="7644" y="8016"/>
                  <a:pt x="7406" y="7897"/>
                  <a:pt x="6751" y="7350"/>
                </a:cubicBezTo>
                <a:cubicBezTo>
                  <a:pt x="6335" y="6993"/>
                  <a:pt x="5835" y="6528"/>
                  <a:pt x="5311" y="6004"/>
                </a:cubicBezTo>
                <a:lnTo>
                  <a:pt x="5204" y="5897"/>
                </a:lnTo>
                <a:lnTo>
                  <a:pt x="5180" y="5873"/>
                </a:lnTo>
                <a:cubicBezTo>
                  <a:pt x="5085" y="5778"/>
                  <a:pt x="4977" y="5695"/>
                  <a:pt x="4894" y="5588"/>
                </a:cubicBezTo>
                <a:lnTo>
                  <a:pt x="4846" y="5540"/>
                </a:lnTo>
                <a:lnTo>
                  <a:pt x="4739" y="5445"/>
                </a:lnTo>
                <a:cubicBezTo>
                  <a:pt x="4239" y="4921"/>
                  <a:pt x="3763" y="4409"/>
                  <a:pt x="3406" y="3992"/>
                </a:cubicBezTo>
                <a:cubicBezTo>
                  <a:pt x="2858" y="3337"/>
                  <a:pt x="2751" y="3099"/>
                  <a:pt x="2715" y="3028"/>
                </a:cubicBezTo>
                <a:cubicBezTo>
                  <a:pt x="2805" y="2970"/>
                  <a:pt x="2986" y="2926"/>
                  <a:pt x="3210" y="2926"/>
                </a:cubicBezTo>
                <a:cubicBezTo>
                  <a:pt x="3492" y="2926"/>
                  <a:pt x="3843" y="2995"/>
                  <a:pt x="4168" y="3194"/>
                </a:cubicBezTo>
                <a:cubicBezTo>
                  <a:pt x="4416" y="3353"/>
                  <a:pt x="4715" y="3430"/>
                  <a:pt x="5014" y="3430"/>
                </a:cubicBezTo>
                <a:cubicBezTo>
                  <a:pt x="5073" y="3430"/>
                  <a:pt x="5133" y="3427"/>
                  <a:pt x="5192" y="3421"/>
                </a:cubicBezTo>
                <a:cubicBezTo>
                  <a:pt x="5549" y="3373"/>
                  <a:pt x="5894" y="3194"/>
                  <a:pt x="6156" y="2944"/>
                </a:cubicBezTo>
                <a:lnTo>
                  <a:pt x="7275" y="1825"/>
                </a:lnTo>
                <a:lnTo>
                  <a:pt x="7359" y="1909"/>
                </a:lnTo>
                <a:cubicBezTo>
                  <a:pt x="7394" y="1938"/>
                  <a:pt x="7433" y="1953"/>
                  <a:pt x="7470" y="1953"/>
                </a:cubicBezTo>
                <a:cubicBezTo>
                  <a:pt x="7507" y="1953"/>
                  <a:pt x="7543" y="1938"/>
                  <a:pt x="7573" y="1909"/>
                </a:cubicBezTo>
                <a:cubicBezTo>
                  <a:pt x="7633" y="1849"/>
                  <a:pt x="7633" y="1766"/>
                  <a:pt x="7573" y="1706"/>
                </a:cubicBezTo>
                <a:lnTo>
                  <a:pt x="7204" y="1337"/>
                </a:lnTo>
                <a:lnTo>
                  <a:pt x="7192" y="1313"/>
                </a:lnTo>
                <a:cubicBezTo>
                  <a:pt x="7025" y="1123"/>
                  <a:pt x="7013" y="837"/>
                  <a:pt x="7144" y="635"/>
                </a:cubicBezTo>
                <a:cubicBezTo>
                  <a:pt x="7168" y="587"/>
                  <a:pt x="7204" y="539"/>
                  <a:pt x="7228" y="516"/>
                </a:cubicBezTo>
                <a:cubicBezTo>
                  <a:pt x="7353" y="390"/>
                  <a:pt x="7518" y="328"/>
                  <a:pt x="7677" y="328"/>
                </a:cubicBezTo>
                <a:close/>
                <a:moveTo>
                  <a:pt x="7667" y="0"/>
                </a:moveTo>
                <a:cubicBezTo>
                  <a:pt x="7428" y="0"/>
                  <a:pt x="7186" y="93"/>
                  <a:pt x="7001" y="277"/>
                </a:cubicBezTo>
                <a:cubicBezTo>
                  <a:pt x="6644" y="635"/>
                  <a:pt x="6632" y="1194"/>
                  <a:pt x="6978" y="1539"/>
                </a:cubicBezTo>
                <a:lnTo>
                  <a:pt x="7037" y="1599"/>
                </a:lnTo>
                <a:lnTo>
                  <a:pt x="5918" y="2718"/>
                </a:lnTo>
                <a:cubicBezTo>
                  <a:pt x="5651" y="2985"/>
                  <a:pt x="5292" y="3125"/>
                  <a:pt x="4942" y="3125"/>
                </a:cubicBezTo>
                <a:cubicBezTo>
                  <a:pt x="4715" y="3125"/>
                  <a:pt x="4491" y="3066"/>
                  <a:pt x="4299" y="2944"/>
                </a:cubicBezTo>
                <a:cubicBezTo>
                  <a:pt x="3965" y="2730"/>
                  <a:pt x="3596" y="2623"/>
                  <a:pt x="3215" y="2623"/>
                </a:cubicBezTo>
                <a:cubicBezTo>
                  <a:pt x="2882" y="2623"/>
                  <a:pt x="2584" y="2706"/>
                  <a:pt x="2453" y="2849"/>
                </a:cubicBezTo>
                <a:cubicBezTo>
                  <a:pt x="2322" y="2980"/>
                  <a:pt x="2418" y="3194"/>
                  <a:pt x="2525" y="3385"/>
                </a:cubicBezTo>
                <a:cubicBezTo>
                  <a:pt x="2632" y="3564"/>
                  <a:pt x="2810" y="3802"/>
                  <a:pt x="3049" y="4087"/>
                </a:cubicBezTo>
                <a:cubicBezTo>
                  <a:pt x="3394" y="4504"/>
                  <a:pt x="3846" y="5004"/>
                  <a:pt x="4370" y="5540"/>
                </a:cubicBezTo>
                <a:lnTo>
                  <a:pt x="3180" y="6731"/>
                </a:lnTo>
                <a:cubicBezTo>
                  <a:pt x="2763" y="7147"/>
                  <a:pt x="2346" y="7600"/>
                  <a:pt x="1965" y="8064"/>
                </a:cubicBezTo>
                <a:lnTo>
                  <a:pt x="84" y="10291"/>
                </a:lnTo>
                <a:cubicBezTo>
                  <a:pt x="1" y="10398"/>
                  <a:pt x="1" y="10541"/>
                  <a:pt x="84" y="10636"/>
                </a:cubicBezTo>
                <a:cubicBezTo>
                  <a:pt x="132" y="10683"/>
                  <a:pt x="191" y="10707"/>
                  <a:pt x="251" y="10707"/>
                </a:cubicBezTo>
                <a:cubicBezTo>
                  <a:pt x="310" y="10707"/>
                  <a:pt x="370" y="10683"/>
                  <a:pt x="429" y="10636"/>
                </a:cubicBezTo>
                <a:lnTo>
                  <a:pt x="2572" y="8850"/>
                </a:lnTo>
                <a:cubicBezTo>
                  <a:pt x="2632" y="8790"/>
                  <a:pt x="2644" y="8695"/>
                  <a:pt x="2584" y="8636"/>
                </a:cubicBezTo>
                <a:cubicBezTo>
                  <a:pt x="2552" y="8603"/>
                  <a:pt x="2512" y="8585"/>
                  <a:pt x="2472" y="8585"/>
                </a:cubicBezTo>
                <a:cubicBezTo>
                  <a:pt x="2440" y="8585"/>
                  <a:pt x="2409" y="8597"/>
                  <a:pt x="2382" y="8624"/>
                </a:cubicBezTo>
                <a:lnTo>
                  <a:pt x="739" y="9993"/>
                </a:lnTo>
                <a:lnTo>
                  <a:pt x="2191" y="8266"/>
                </a:lnTo>
                <a:cubicBezTo>
                  <a:pt x="2560" y="7826"/>
                  <a:pt x="2965" y="7374"/>
                  <a:pt x="3382" y="6957"/>
                </a:cubicBezTo>
                <a:lnTo>
                  <a:pt x="4573" y="5766"/>
                </a:lnTo>
                <a:lnTo>
                  <a:pt x="4585" y="5778"/>
                </a:lnTo>
                <a:lnTo>
                  <a:pt x="4763" y="5957"/>
                </a:lnTo>
                <a:lnTo>
                  <a:pt x="4942" y="6135"/>
                </a:lnTo>
                <a:lnTo>
                  <a:pt x="4954" y="6159"/>
                </a:lnTo>
                <a:lnTo>
                  <a:pt x="3763" y="7350"/>
                </a:lnTo>
                <a:cubicBezTo>
                  <a:pt x="3537" y="7564"/>
                  <a:pt x="3299" y="7790"/>
                  <a:pt x="3084" y="8005"/>
                </a:cubicBezTo>
                <a:cubicBezTo>
                  <a:pt x="3025" y="8064"/>
                  <a:pt x="3025" y="8147"/>
                  <a:pt x="3061" y="8207"/>
                </a:cubicBezTo>
                <a:cubicBezTo>
                  <a:pt x="3092" y="8238"/>
                  <a:pt x="3133" y="8253"/>
                  <a:pt x="3174" y="8253"/>
                </a:cubicBezTo>
                <a:cubicBezTo>
                  <a:pt x="3211" y="8253"/>
                  <a:pt x="3247" y="8241"/>
                  <a:pt x="3275" y="8219"/>
                </a:cubicBezTo>
                <a:cubicBezTo>
                  <a:pt x="3513" y="8005"/>
                  <a:pt x="3751" y="7778"/>
                  <a:pt x="3977" y="7552"/>
                </a:cubicBezTo>
                <a:lnTo>
                  <a:pt x="5168" y="6361"/>
                </a:lnTo>
                <a:cubicBezTo>
                  <a:pt x="5704" y="6885"/>
                  <a:pt x="6204" y="7350"/>
                  <a:pt x="6620" y="7683"/>
                </a:cubicBezTo>
                <a:cubicBezTo>
                  <a:pt x="6906" y="7921"/>
                  <a:pt x="7144" y="8088"/>
                  <a:pt x="7323" y="8207"/>
                </a:cubicBezTo>
                <a:cubicBezTo>
                  <a:pt x="7442" y="8278"/>
                  <a:pt x="7573" y="8362"/>
                  <a:pt x="7692" y="8362"/>
                </a:cubicBezTo>
                <a:cubicBezTo>
                  <a:pt x="7752" y="8362"/>
                  <a:pt x="7811" y="8338"/>
                  <a:pt x="7859" y="8302"/>
                </a:cubicBezTo>
                <a:cubicBezTo>
                  <a:pt x="7990" y="8159"/>
                  <a:pt x="8073" y="7862"/>
                  <a:pt x="8073" y="7540"/>
                </a:cubicBezTo>
                <a:cubicBezTo>
                  <a:pt x="8073" y="7171"/>
                  <a:pt x="7954" y="6778"/>
                  <a:pt x="7763" y="6457"/>
                </a:cubicBezTo>
                <a:cubicBezTo>
                  <a:pt x="7454" y="5957"/>
                  <a:pt x="7549" y="5278"/>
                  <a:pt x="7990" y="4826"/>
                </a:cubicBezTo>
                <a:lnTo>
                  <a:pt x="9109" y="3718"/>
                </a:lnTo>
                <a:lnTo>
                  <a:pt x="9168" y="3778"/>
                </a:lnTo>
                <a:lnTo>
                  <a:pt x="9192" y="3802"/>
                </a:lnTo>
                <a:lnTo>
                  <a:pt x="9216" y="3814"/>
                </a:lnTo>
                <a:cubicBezTo>
                  <a:pt x="9216" y="3814"/>
                  <a:pt x="9228" y="3837"/>
                  <a:pt x="9240" y="3837"/>
                </a:cubicBezTo>
                <a:cubicBezTo>
                  <a:pt x="9240" y="3837"/>
                  <a:pt x="9252" y="3837"/>
                  <a:pt x="9252" y="3849"/>
                </a:cubicBezTo>
                <a:lnTo>
                  <a:pt x="9264" y="3861"/>
                </a:lnTo>
                <a:cubicBezTo>
                  <a:pt x="9264" y="3861"/>
                  <a:pt x="9287" y="3861"/>
                  <a:pt x="9287" y="3873"/>
                </a:cubicBezTo>
                <a:lnTo>
                  <a:pt x="9299" y="3897"/>
                </a:lnTo>
                <a:cubicBezTo>
                  <a:pt x="9299" y="3897"/>
                  <a:pt x="9311" y="3897"/>
                  <a:pt x="9311" y="3909"/>
                </a:cubicBezTo>
                <a:lnTo>
                  <a:pt x="9323" y="3921"/>
                </a:lnTo>
                <a:cubicBezTo>
                  <a:pt x="9323" y="3921"/>
                  <a:pt x="9347" y="3921"/>
                  <a:pt x="9347" y="3933"/>
                </a:cubicBezTo>
                <a:lnTo>
                  <a:pt x="9359" y="3956"/>
                </a:lnTo>
                <a:cubicBezTo>
                  <a:pt x="9359" y="3956"/>
                  <a:pt x="9371" y="3956"/>
                  <a:pt x="9371" y="3968"/>
                </a:cubicBezTo>
                <a:cubicBezTo>
                  <a:pt x="9371" y="3968"/>
                  <a:pt x="9383" y="3968"/>
                  <a:pt x="9383" y="3980"/>
                </a:cubicBezTo>
                <a:cubicBezTo>
                  <a:pt x="9383" y="3980"/>
                  <a:pt x="9407" y="3980"/>
                  <a:pt x="9407" y="3992"/>
                </a:cubicBezTo>
                <a:cubicBezTo>
                  <a:pt x="9407" y="3992"/>
                  <a:pt x="9418" y="3992"/>
                  <a:pt x="9418" y="4016"/>
                </a:cubicBezTo>
                <a:lnTo>
                  <a:pt x="9430" y="4016"/>
                </a:lnTo>
                <a:cubicBezTo>
                  <a:pt x="9430" y="4016"/>
                  <a:pt x="9442" y="4016"/>
                  <a:pt x="9442" y="4028"/>
                </a:cubicBezTo>
                <a:lnTo>
                  <a:pt x="9942" y="4028"/>
                </a:lnTo>
                <a:cubicBezTo>
                  <a:pt x="9954" y="4028"/>
                  <a:pt x="9954" y="4028"/>
                  <a:pt x="9966" y="4016"/>
                </a:cubicBezTo>
                <a:lnTo>
                  <a:pt x="9978" y="4016"/>
                </a:lnTo>
                <a:cubicBezTo>
                  <a:pt x="10002" y="4016"/>
                  <a:pt x="10002" y="4016"/>
                  <a:pt x="10014" y="3992"/>
                </a:cubicBezTo>
                <a:lnTo>
                  <a:pt x="10026" y="3992"/>
                </a:lnTo>
                <a:cubicBezTo>
                  <a:pt x="10038" y="3992"/>
                  <a:pt x="10038" y="3992"/>
                  <a:pt x="10061" y="3980"/>
                </a:cubicBezTo>
                <a:cubicBezTo>
                  <a:pt x="10061" y="3980"/>
                  <a:pt x="10073" y="3980"/>
                  <a:pt x="10073" y="3968"/>
                </a:cubicBezTo>
                <a:cubicBezTo>
                  <a:pt x="10085" y="3968"/>
                  <a:pt x="10085" y="3956"/>
                  <a:pt x="10097" y="3956"/>
                </a:cubicBezTo>
                <a:cubicBezTo>
                  <a:pt x="10097" y="3956"/>
                  <a:pt x="10121" y="3956"/>
                  <a:pt x="10121" y="3933"/>
                </a:cubicBezTo>
                <a:cubicBezTo>
                  <a:pt x="10133" y="3933"/>
                  <a:pt x="10133" y="3921"/>
                  <a:pt x="10145" y="3921"/>
                </a:cubicBezTo>
                <a:cubicBezTo>
                  <a:pt x="10145" y="3921"/>
                  <a:pt x="10157" y="3921"/>
                  <a:pt x="10157" y="3909"/>
                </a:cubicBezTo>
                <a:cubicBezTo>
                  <a:pt x="10180" y="3909"/>
                  <a:pt x="10180" y="3897"/>
                  <a:pt x="10192" y="3897"/>
                </a:cubicBezTo>
                <a:cubicBezTo>
                  <a:pt x="10192" y="3897"/>
                  <a:pt x="10204" y="3897"/>
                  <a:pt x="10204" y="3873"/>
                </a:cubicBezTo>
                <a:cubicBezTo>
                  <a:pt x="10216" y="3873"/>
                  <a:pt x="10216" y="3861"/>
                  <a:pt x="10240" y="3861"/>
                </a:cubicBezTo>
                <a:cubicBezTo>
                  <a:pt x="10240" y="3861"/>
                  <a:pt x="10252" y="3861"/>
                  <a:pt x="10252" y="3849"/>
                </a:cubicBezTo>
                <a:cubicBezTo>
                  <a:pt x="10264" y="3849"/>
                  <a:pt x="10264" y="3837"/>
                  <a:pt x="10276" y="3837"/>
                </a:cubicBezTo>
                <a:cubicBezTo>
                  <a:pt x="10276" y="3837"/>
                  <a:pt x="10300" y="3837"/>
                  <a:pt x="10300" y="3814"/>
                </a:cubicBezTo>
                <a:cubicBezTo>
                  <a:pt x="10311" y="3814"/>
                  <a:pt x="10311" y="3802"/>
                  <a:pt x="10323" y="3802"/>
                </a:cubicBezTo>
                <a:cubicBezTo>
                  <a:pt x="10323" y="3802"/>
                  <a:pt x="10335" y="3802"/>
                  <a:pt x="10335" y="3790"/>
                </a:cubicBezTo>
                <a:cubicBezTo>
                  <a:pt x="10359" y="3778"/>
                  <a:pt x="10371" y="3778"/>
                  <a:pt x="10371" y="3754"/>
                </a:cubicBezTo>
                <a:cubicBezTo>
                  <a:pt x="10823" y="3373"/>
                  <a:pt x="10835" y="2802"/>
                  <a:pt x="10490" y="2468"/>
                </a:cubicBezTo>
                <a:lnTo>
                  <a:pt x="8275" y="242"/>
                </a:lnTo>
                <a:cubicBezTo>
                  <a:pt x="8109" y="81"/>
                  <a:pt x="7889" y="0"/>
                  <a:pt x="7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321" name="Google Shape;15321;p59"/>
          <p:cNvGrpSpPr/>
          <p:nvPr/>
        </p:nvGrpSpPr>
        <p:grpSpPr>
          <a:xfrm>
            <a:off x="5440900" y="4174817"/>
            <a:ext cx="397763" cy="262804"/>
            <a:chOff x="5206262" y="4174817"/>
            <a:chExt cx="397763" cy="262804"/>
          </a:xfrm>
        </p:grpSpPr>
        <p:sp>
          <p:nvSpPr>
            <p:cNvPr id="15322" name="Google Shape;15322;p59"/>
            <p:cNvSpPr/>
            <p:nvPr/>
          </p:nvSpPr>
          <p:spPr>
            <a:xfrm>
              <a:off x="5206262" y="4177104"/>
              <a:ext cx="397763" cy="260518"/>
            </a:xfrm>
            <a:custGeom>
              <a:rect b="b" l="l" r="r" t="t"/>
              <a:pathLst>
                <a:path extrusionOk="0" h="8204" w="12526">
                  <a:moveTo>
                    <a:pt x="3655" y="381"/>
                  </a:moveTo>
                  <a:cubicBezTo>
                    <a:pt x="3989" y="381"/>
                    <a:pt x="4298" y="500"/>
                    <a:pt x="4536" y="738"/>
                  </a:cubicBezTo>
                  <a:lnTo>
                    <a:pt x="7049" y="3120"/>
                  </a:lnTo>
                  <a:lnTo>
                    <a:pt x="5644" y="3120"/>
                  </a:lnTo>
                  <a:lnTo>
                    <a:pt x="3512" y="381"/>
                  </a:lnTo>
                  <a:close/>
                  <a:moveTo>
                    <a:pt x="10585" y="3477"/>
                  </a:moveTo>
                  <a:cubicBezTo>
                    <a:pt x="10882" y="3501"/>
                    <a:pt x="11156" y="3620"/>
                    <a:pt x="11382" y="3846"/>
                  </a:cubicBezTo>
                  <a:lnTo>
                    <a:pt x="11502" y="3965"/>
                  </a:lnTo>
                  <a:lnTo>
                    <a:pt x="10763" y="3965"/>
                  </a:lnTo>
                  <a:lnTo>
                    <a:pt x="10763" y="3953"/>
                  </a:lnTo>
                  <a:cubicBezTo>
                    <a:pt x="10656" y="3953"/>
                    <a:pt x="10585" y="3858"/>
                    <a:pt x="10585" y="3775"/>
                  </a:cubicBezTo>
                  <a:lnTo>
                    <a:pt x="10585" y="3477"/>
                  </a:lnTo>
                  <a:close/>
                  <a:moveTo>
                    <a:pt x="7906" y="4263"/>
                  </a:moveTo>
                  <a:lnTo>
                    <a:pt x="4536" y="7430"/>
                  </a:lnTo>
                  <a:cubicBezTo>
                    <a:pt x="4298" y="7656"/>
                    <a:pt x="3989" y="7787"/>
                    <a:pt x="3655" y="7787"/>
                  </a:cubicBezTo>
                  <a:lnTo>
                    <a:pt x="3512" y="7787"/>
                  </a:lnTo>
                  <a:lnTo>
                    <a:pt x="6263" y="4263"/>
                  </a:lnTo>
                  <a:close/>
                  <a:moveTo>
                    <a:pt x="3381" y="0"/>
                  </a:moveTo>
                  <a:cubicBezTo>
                    <a:pt x="3262" y="0"/>
                    <a:pt x="3155" y="60"/>
                    <a:pt x="3108" y="179"/>
                  </a:cubicBezTo>
                  <a:cubicBezTo>
                    <a:pt x="3060" y="286"/>
                    <a:pt x="3060" y="405"/>
                    <a:pt x="3143" y="512"/>
                  </a:cubicBezTo>
                  <a:lnTo>
                    <a:pt x="5167" y="3120"/>
                  </a:lnTo>
                  <a:lnTo>
                    <a:pt x="2512" y="3120"/>
                  </a:lnTo>
                  <a:cubicBezTo>
                    <a:pt x="2405" y="3120"/>
                    <a:pt x="2310" y="3060"/>
                    <a:pt x="2250" y="2965"/>
                  </a:cubicBezTo>
                  <a:lnTo>
                    <a:pt x="1429" y="1536"/>
                  </a:lnTo>
                  <a:cubicBezTo>
                    <a:pt x="1310" y="1334"/>
                    <a:pt x="1084" y="1215"/>
                    <a:pt x="845" y="1215"/>
                  </a:cubicBezTo>
                  <a:lnTo>
                    <a:pt x="310" y="1215"/>
                  </a:lnTo>
                  <a:cubicBezTo>
                    <a:pt x="143" y="1215"/>
                    <a:pt x="0" y="1346"/>
                    <a:pt x="0" y="1524"/>
                  </a:cubicBezTo>
                  <a:lnTo>
                    <a:pt x="0" y="4394"/>
                  </a:lnTo>
                  <a:cubicBezTo>
                    <a:pt x="0" y="4763"/>
                    <a:pt x="310" y="5084"/>
                    <a:pt x="679" y="5084"/>
                  </a:cubicBezTo>
                  <a:lnTo>
                    <a:pt x="2262" y="5084"/>
                  </a:lnTo>
                  <a:cubicBezTo>
                    <a:pt x="2369" y="5084"/>
                    <a:pt x="2441" y="4989"/>
                    <a:pt x="2441" y="4906"/>
                  </a:cubicBezTo>
                  <a:cubicBezTo>
                    <a:pt x="2441" y="4810"/>
                    <a:pt x="2346" y="4727"/>
                    <a:pt x="2262" y="4727"/>
                  </a:cubicBezTo>
                  <a:lnTo>
                    <a:pt x="679" y="4727"/>
                  </a:lnTo>
                  <a:cubicBezTo>
                    <a:pt x="500" y="4727"/>
                    <a:pt x="369" y="4572"/>
                    <a:pt x="369" y="4406"/>
                  </a:cubicBezTo>
                  <a:lnTo>
                    <a:pt x="369" y="1596"/>
                  </a:lnTo>
                  <a:lnTo>
                    <a:pt x="845" y="1596"/>
                  </a:lnTo>
                  <a:cubicBezTo>
                    <a:pt x="965" y="1596"/>
                    <a:pt x="1060" y="1655"/>
                    <a:pt x="1119" y="1750"/>
                  </a:cubicBezTo>
                  <a:lnTo>
                    <a:pt x="1929" y="3179"/>
                  </a:lnTo>
                  <a:cubicBezTo>
                    <a:pt x="2048" y="3382"/>
                    <a:pt x="2274" y="3513"/>
                    <a:pt x="2512" y="3513"/>
                  </a:cubicBezTo>
                  <a:lnTo>
                    <a:pt x="10192" y="3513"/>
                  </a:lnTo>
                  <a:lnTo>
                    <a:pt x="10192" y="3834"/>
                  </a:lnTo>
                  <a:cubicBezTo>
                    <a:pt x="10192" y="4132"/>
                    <a:pt x="10442" y="4382"/>
                    <a:pt x="10740" y="4382"/>
                  </a:cubicBezTo>
                  <a:lnTo>
                    <a:pt x="11835" y="4382"/>
                  </a:lnTo>
                  <a:lnTo>
                    <a:pt x="12049" y="4620"/>
                  </a:lnTo>
                  <a:cubicBezTo>
                    <a:pt x="12085" y="4644"/>
                    <a:pt x="12109" y="4703"/>
                    <a:pt x="12133" y="4751"/>
                  </a:cubicBezTo>
                  <a:lnTo>
                    <a:pt x="7942" y="4751"/>
                  </a:lnTo>
                  <a:lnTo>
                    <a:pt x="8454" y="4275"/>
                  </a:lnTo>
                  <a:cubicBezTo>
                    <a:pt x="8513" y="4227"/>
                    <a:pt x="8525" y="4144"/>
                    <a:pt x="8501" y="4072"/>
                  </a:cubicBezTo>
                  <a:cubicBezTo>
                    <a:pt x="8465" y="3989"/>
                    <a:pt x="8406" y="3953"/>
                    <a:pt x="8334" y="3953"/>
                  </a:cubicBezTo>
                  <a:lnTo>
                    <a:pt x="6203" y="3953"/>
                  </a:lnTo>
                  <a:cubicBezTo>
                    <a:pt x="6120" y="3953"/>
                    <a:pt x="6025" y="3989"/>
                    <a:pt x="5965" y="4072"/>
                  </a:cubicBezTo>
                  <a:lnTo>
                    <a:pt x="5441" y="4739"/>
                  </a:lnTo>
                  <a:lnTo>
                    <a:pt x="3120" y="4739"/>
                  </a:lnTo>
                  <a:cubicBezTo>
                    <a:pt x="3024" y="4739"/>
                    <a:pt x="2941" y="4822"/>
                    <a:pt x="2941" y="4918"/>
                  </a:cubicBezTo>
                  <a:cubicBezTo>
                    <a:pt x="2941" y="5001"/>
                    <a:pt x="3036" y="5096"/>
                    <a:pt x="3120" y="5096"/>
                  </a:cubicBezTo>
                  <a:lnTo>
                    <a:pt x="5167" y="5096"/>
                  </a:lnTo>
                  <a:lnTo>
                    <a:pt x="3143" y="7704"/>
                  </a:lnTo>
                  <a:cubicBezTo>
                    <a:pt x="3060" y="7787"/>
                    <a:pt x="3048" y="7918"/>
                    <a:pt x="3108" y="8025"/>
                  </a:cubicBezTo>
                  <a:cubicBezTo>
                    <a:pt x="3155" y="8132"/>
                    <a:pt x="3274" y="8204"/>
                    <a:pt x="3381" y="8204"/>
                  </a:cubicBezTo>
                  <a:lnTo>
                    <a:pt x="3643" y="8204"/>
                  </a:lnTo>
                  <a:cubicBezTo>
                    <a:pt x="4060" y="8204"/>
                    <a:pt x="4477" y="8037"/>
                    <a:pt x="4775" y="7763"/>
                  </a:cubicBezTo>
                  <a:lnTo>
                    <a:pt x="7572" y="5108"/>
                  </a:lnTo>
                  <a:lnTo>
                    <a:pt x="12252" y="5108"/>
                  </a:lnTo>
                  <a:cubicBezTo>
                    <a:pt x="12395" y="5108"/>
                    <a:pt x="12525" y="4989"/>
                    <a:pt x="12525" y="4822"/>
                  </a:cubicBezTo>
                  <a:cubicBezTo>
                    <a:pt x="12525" y="4584"/>
                    <a:pt x="12466" y="4406"/>
                    <a:pt x="12335" y="4286"/>
                  </a:cubicBezTo>
                  <a:lnTo>
                    <a:pt x="11621" y="3572"/>
                  </a:lnTo>
                  <a:cubicBezTo>
                    <a:pt x="11311" y="3263"/>
                    <a:pt x="10894" y="3096"/>
                    <a:pt x="10466" y="3096"/>
                  </a:cubicBezTo>
                  <a:lnTo>
                    <a:pt x="7572" y="3096"/>
                  </a:lnTo>
                  <a:lnTo>
                    <a:pt x="4775" y="453"/>
                  </a:lnTo>
                  <a:cubicBezTo>
                    <a:pt x="4465" y="155"/>
                    <a:pt x="4060" y="0"/>
                    <a:pt x="3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3" name="Google Shape;15323;p59"/>
            <p:cNvSpPr/>
            <p:nvPr/>
          </p:nvSpPr>
          <p:spPr>
            <a:xfrm>
              <a:off x="5434231" y="4174817"/>
              <a:ext cx="167539" cy="70369"/>
            </a:xfrm>
            <a:custGeom>
              <a:rect b="b" l="l" r="r" t="t"/>
              <a:pathLst>
                <a:path extrusionOk="0" h="2216" w="5276">
                  <a:moveTo>
                    <a:pt x="2596" y="1"/>
                  </a:moveTo>
                  <a:cubicBezTo>
                    <a:pt x="1965" y="1"/>
                    <a:pt x="1417" y="418"/>
                    <a:pt x="1251" y="1013"/>
                  </a:cubicBezTo>
                  <a:cubicBezTo>
                    <a:pt x="1179" y="1001"/>
                    <a:pt x="1108" y="1001"/>
                    <a:pt x="1048" y="1001"/>
                  </a:cubicBezTo>
                  <a:cubicBezTo>
                    <a:pt x="465" y="1001"/>
                    <a:pt x="1" y="1465"/>
                    <a:pt x="1" y="2037"/>
                  </a:cubicBezTo>
                  <a:cubicBezTo>
                    <a:pt x="24" y="2132"/>
                    <a:pt x="96" y="2203"/>
                    <a:pt x="203" y="2203"/>
                  </a:cubicBezTo>
                  <a:lnTo>
                    <a:pt x="3358" y="2203"/>
                  </a:lnTo>
                  <a:cubicBezTo>
                    <a:pt x="3465" y="2203"/>
                    <a:pt x="3537" y="2120"/>
                    <a:pt x="3537" y="2025"/>
                  </a:cubicBezTo>
                  <a:cubicBezTo>
                    <a:pt x="3537" y="1918"/>
                    <a:pt x="3441" y="1846"/>
                    <a:pt x="3358" y="1846"/>
                  </a:cubicBezTo>
                  <a:lnTo>
                    <a:pt x="405" y="1846"/>
                  </a:lnTo>
                  <a:cubicBezTo>
                    <a:pt x="489" y="1561"/>
                    <a:pt x="751" y="1358"/>
                    <a:pt x="1048" y="1358"/>
                  </a:cubicBezTo>
                  <a:cubicBezTo>
                    <a:pt x="1144" y="1358"/>
                    <a:pt x="1239" y="1370"/>
                    <a:pt x="1334" y="1418"/>
                  </a:cubicBezTo>
                  <a:cubicBezTo>
                    <a:pt x="1359" y="1428"/>
                    <a:pt x="1384" y="1431"/>
                    <a:pt x="1409" y="1431"/>
                  </a:cubicBezTo>
                  <a:cubicBezTo>
                    <a:pt x="1442" y="1431"/>
                    <a:pt x="1473" y="1425"/>
                    <a:pt x="1501" y="1418"/>
                  </a:cubicBezTo>
                  <a:cubicBezTo>
                    <a:pt x="1536" y="1382"/>
                    <a:pt x="1584" y="1346"/>
                    <a:pt x="1584" y="1287"/>
                  </a:cubicBezTo>
                  <a:cubicBezTo>
                    <a:pt x="1644" y="763"/>
                    <a:pt x="2096" y="370"/>
                    <a:pt x="2608" y="370"/>
                  </a:cubicBezTo>
                  <a:cubicBezTo>
                    <a:pt x="3084" y="370"/>
                    <a:pt x="3489" y="691"/>
                    <a:pt x="3608" y="1144"/>
                  </a:cubicBezTo>
                  <a:cubicBezTo>
                    <a:pt x="3620" y="1191"/>
                    <a:pt x="3656" y="1239"/>
                    <a:pt x="3703" y="1263"/>
                  </a:cubicBezTo>
                  <a:cubicBezTo>
                    <a:pt x="3726" y="1286"/>
                    <a:pt x="3758" y="1294"/>
                    <a:pt x="3791" y="1294"/>
                  </a:cubicBezTo>
                  <a:cubicBezTo>
                    <a:pt x="3810" y="1294"/>
                    <a:pt x="3829" y="1291"/>
                    <a:pt x="3846" y="1287"/>
                  </a:cubicBezTo>
                  <a:cubicBezTo>
                    <a:pt x="3930" y="1251"/>
                    <a:pt x="4025" y="1239"/>
                    <a:pt x="4120" y="1239"/>
                  </a:cubicBezTo>
                  <a:cubicBezTo>
                    <a:pt x="4501" y="1239"/>
                    <a:pt x="4811" y="1501"/>
                    <a:pt x="4906" y="1858"/>
                  </a:cubicBezTo>
                  <a:lnTo>
                    <a:pt x="4215" y="1858"/>
                  </a:lnTo>
                  <a:cubicBezTo>
                    <a:pt x="4120" y="1858"/>
                    <a:pt x="4037" y="1953"/>
                    <a:pt x="4037" y="2037"/>
                  </a:cubicBezTo>
                  <a:cubicBezTo>
                    <a:pt x="4037" y="2132"/>
                    <a:pt x="4132" y="2215"/>
                    <a:pt x="4215" y="2215"/>
                  </a:cubicBezTo>
                  <a:lnTo>
                    <a:pt x="5096" y="2215"/>
                  </a:lnTo>
                  <a:cubicBezTo>
                    <a:pt x="5204" y="2215"/>
                    <a:pt x="5275" y="2132"/>
                    <a:pt x="5275" y="2037"/>
                  </a:cubicBezTo>
                  <a:cubicBezTo>
                    <a:pt x="5275" y="1406"/>
                    <a:pt x="4751" y="870"/>
                    <a:pt x="4096" y="870"/>
                  </a:cubicBezTo>
                  <a:cubicBezTo>
                    <a:pt x="4025" y="870"/>
                    <a:pt x="3965" y="870"/>
                    <a:pt x="3894" y="882"/>
                  </a:cubicBezTo>
                  <a:cubicBezTo>
                    <a:pt x="3680" y="358"/>
                    <a:pt x="3180" y="1"/>
                    <a:pt x="2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4" name="Google Shape;15324;p59"/>
            <p:cNvSpPr/>
            <p:nvPr/>
          </p:nvSpPr>
          <p:spPr>
            <a:xfrm>
              <a:off x="5360877" y="4298852"/>
              <a:ext cx="15147" cy="15147"/>
            </a:xfrm>
            <a:custGeom>
              <a:rect b="b" l="l" r="r" t="t"/>
              <a:pathLst>
                <a:path extrusionOk="0" h="477" w="477">
                  <a:moveTo>
                    <a:pt x="239" y="0"/>
                  </a:moveTo>
                  <a:cubicBezTo>
                    <a:pt x="96" y="0"/>
                    <a:pt x="1" y="95"/>
                    <a:pt x="1" y="238"/>
                  </a:cubicBezTo>
                  <a:cubicBezTo>
                    <a:pt x="1" y="369"/>
                    <a:pt x="96" y="476"/>
                    <a:pt x="239" y="476"/>
                  </a:cubicBezTo>
                  <a:cubicBezTo>
                    <a:pt x="370" y="476"/>
                    <a:pt x="477" y="381"/>
                    <a:pt x="477" y="238"/>
                  </a:cubicBezTo>
                  <a:cubicBezTo>
                    <a:pt x="477" y="95"/>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5" name="Google Shape;15325;p59"/>
            <p:cNvSpPr/>
            <p:nvPr/>
          </p:nvSpPr>
          <p:spPr>
            <a:xfrm>
              <a:off x="5329503" y="4298852"/>
              <a:ext cx="15147" cy="15147"/>
            </a:xfrm>
            <a:custGeom>
              <a:rect b="b" l="l" r="r" t="t"/>
              <a:pathLst>
                <a:path extrusionOk="0" h="477" w="477">
                  <a:moveTo>
                    <a:pt x="239" y="0"/>
                  </a:moveTo>
                  <a:cubicBezTo>
                    <a:pt x="108" y="0"/>
                    <a:pt x="1" y="95"/>
                    <a:pt x="1" y="238"/>
                  </a:cubicBezTo>
                  <a:cubicBezTo>
                    <a:pt x="1" y="369"/>
                    <a:pt x="108" y="476"/>
                    <a:pt x="239" y="476"/>
                  </a:cubicBezTo>
                  <a:cubicBezTo>
                    <a:pt x="370" y="476"/>
                    <a:pt x="477" y="381"/>
                    <a:pt x="477" y="238"/>
                  </a:cubicBezTo>
                  <a:cubicBezTo>
                    <a:pt x="477" y="95"/>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6" name="Google Shape;15326;p59"/>
            <p:cNvSpPr/>
            <p:nvPr/>
          </p:nvSpPr>
          <p:spPr>
            <a:xfrm>
              <a:off x="5298511" y="4299202"/>
              <a:ext cx="14766" cy="15179"/>
            </a:xfrm>
            <a:custGeom>
              <a:rect b="b" l="l" r="r" t="t"/>
              <a:pathLst>
                <a:path extrusionOk="0" h="478" w="465">
                  <a:moveTo>
                    <a:pt x="238" y="1"/>
                  </a:moveTo>
                  <a:cubicBezTo>
                    <a:pt x="95" y="1"/>
                    <a:pt x="0" y="108"/>
                    <a:pt x="0" y="239"/>
                  </a:cubicBezTo>
                  <a:cubicBezTo>
                    <a:pt x="0" y="370"/>
                    <a:pt x="95" y="477"/>
                    <a:pt x="238" y="477"/>
                  </a:cubicBezTo>
                  <a:cubicBezTo>
                    <a:pt x="369" y="477"/>
                    <a:pt x="465" y="370"/>
                    <a:pt x="465" y="239"/>
                  </a:cubicBezTo>
                  <a:cubicBezTo>
                    <a:pt x="465" y="108"/>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7" name="Google Shape;15327;p59"/>
            <p:cNvSpPr/>
            <p:nvPr/>
          </p:nvSpPr>
          <p:spPr>
            <a:xfrm>
              <a:off x="5267137" y="4298852"/>
              <a:ext cx="15147" cy="15147"/>
            </a:xfrm>
            <a:custGeom>
              <a:rect b="b" l="l" r="r" t="t"/>
              <a:pathLst>
                <a:path extrusionOk="0" h="477" w="477">
                  <a:moveTo>
                    <a:pt x="238" y="0"/>
                  </a:moveTo>
                  <a:cubicBezTo>
                    <a:pt x="107" y="0"/>
                    <a:pt x="0" y="95"/>
                    <a:pt x="0" y="238"/>
                  </a:cubicBezTo>
                  <a:cubicBezTo>
                    <a:pt x="0" y="369"/>
                    <a:pt x="107" y="476"/>
                    <a:pt x="238" y="476"/>
                  </a:cubicBezTo>
                  <a:cubicBezTo>
                    <a:pt x="369" y="476"/>
                    <a:pt x="476" y="369"/>
                    <a:pt x="476" y="238"/>
                  </a:cubicBezTo>
                  <a:cubicBezTo>
                    <a:pt x="476" y="95"/>
                    <a:pt x="369" y="0"/>
                    <a:pt x="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8" name="Google Shape;15328;p59"/>
            <p:cNvSpPr/>
            <p:nvPr/>
          </p:nvSpPr>
          <p:spPr>
            <a:xfrm>
              <a:off x="5492470" y="4298852"/>
              <a:ext cx="15147" cy="15147"/>
            </a:xfrm>
            <a:custGeom>
              <a:rect b="b" l="l" r="r" t="t"/>
              <a:pathLst>
                <a:path extrusionOk="0" h="477" w="477">
                  <a:moveTo>
                    <a:pt x="238" y="0"/>
                  </a:moveTo>
                  <a:cubicBezTo>
                    <a:pt x="107" y="0"/>
                    <a:pt x="0" y="95"/>
                    <a:pt x="0" y="238"/>
                  </a:cubicBezTo>
                  <a:cubicBezTo>
                    <a:pt x="0" y="369"/>
                    <a:pt x="107" y="476"/>
                    <a:pt x="238" y="476"/>
                  </a:cubicBezTo>
                  <a:cubicBezTo>
                    <a:pt x="381" y="476"/>
                    <a:pt x="476" y="381"/>
                    <a:pt x="476" y="238"/>
                  </a:cubicBezTo>
                  <a:cubicBezTo>
                    <a:pt x="476" y="95"/>
                    <a:pt x="381" y="0"/>
                    <a:pt x="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29" name="Google Shape;15329;p59"/>
          <p:cNvGrpSpPr/>
          <p:nvPr/>
        </p:nvGrpSpPr>
        <p:grpSpPr>
          <a:xfrm>
            <a:off x="5962254" y="4204699"/>
            <a:ext cx="440505" cy="290018"/>
            <a:chOff x="5727616" y="4204699"/>
            <a:chExt cx="440505" cy="290018"/>
          </a:xfrm>
        </p:grpSpPr>
        <p:sp>
          <p:nvSpPr>
            <p:cNvPr id="15330" name="Google Shape;15330;p59"/>
            <p:cNvSpPr/>
            <p:nvPr/>
          </p:nvSpPr>
          <p:spPr>
            <a:xfrm>
              <a:off x="5727616" y="4204699"/>
              <a:ext cx="440505" cy="290018"/>
            </a:xfrm>
            <a:custGeom>
              <a:rect b="b" l="l" r="r" t="t"/>
              <a:pathLst>
                <a:path extrusionOk="0" h="9133" w="13872">
                  <a:moveTo>
                    <a:pt x="13145" y="4465"/>
                  </a:moveTo>
                  <a:lnTo>
                    <a:pt x="13145" y="4870"/>
                  </a:lnTo>
                  <a:lnTo>
                    <a:pt x="12752" y="4870"/>
                  </a:lnTo>
                  <a:lnTo>
                    <a:pt x="12752" y="4465"/>
                  </a:lnTo>
                  <a:close/>
                  <a:moveTo>
                    <a:pt x="1275" y="3941"/>
                  </a:moveTo>
                  <a:lnTo>
                    <a:pt x="1275" y="4430"/>
                  </a:lnTo>
                  <a:cubicBezTo>
                    <a:pt x="1275" y="4775"/>
                    <a:pt x="1013" y="5049"/>
                    <a:pt x="668" y="5049"/>
                  </a:cubicBezTo>
                  <a:lnTo>
                    <a:pt x="418" y="5049"/>
                  </a:lnTo>
                  <a:cubicBezTo>
                    <a:pt x="501" y="4549"/>
                    <a:pt x="810" y="4120"/>
                    <a:pt x="1275" y="3941"/>
                  </a:cubicBezTo>
                  <a:close/>
                  <a:moveTo>
                    <a:pt x="9121" y="417"/>
                  </a:moveTo>
                  <a:cubicBezTo>
                    <a:pt x="9562" y="417"/>
                    <a:pt x="9978" y="620"/>
                    <a:pt x="10252" y="977"/>
                  </a:cubicBezTo>
                  <a:lnTo>
                    <a:pt x="12205" y="3584"/>
                  </a:lnTo>
                  <a:cubicBezTo>
                    <a:pt x="12240" y="3632"/>
                    <a:pt x="12300" y="3656"/>
                    <a:pt x="12360" y="3656"/>
                  </a:cubicBezTo>
                  <a:lnTo>
                    <a:pt x="13312" y="3656"/>
                  </a:lnTo>
                  <a:cubicBezTo>
                    <a:pt x="13431" y="3656"/>
                    <a:pt x="13514" y="3775"/>
                    <a:pt x="13467" y="3882"/>
                  </a:cubicBezTo>
                  <a:lnTo>
                    <a:pt x="13372" y="4060"/>
                  </a:lnTo>
                  <a:lnTo>
                    <a:pt x="12574" y="4060"/>
                  </a:lnTo>
                  <a:cubicBezTo>
                    <a:pt x="12455" y="4060"/>
                    <a:pt x="12360" y="4156"/>
                    <a:pt x="12360" y="4275"/>
                  </a:cubicBezTo>
                  <a:lnTo>
                    <a:pt x="12360" y="5084"/>
                  </a:lnTo>
                  <a:cubicBezTo>
                    <a:pt x="12360" y="5203"/>
                    <a:pt x="12455" y="5299"/>
                    <a:pt x="12574" y="5299"/>
                  </a:cubicBezTo>
                  <a:lnTo>
                    <a:pt x="13181" y="5299"/>
                  </a:lnTo>
                  <a:lnTo>
                    <a:pt x="13181" y="5596"/>
                  </a:lnTo>
                  <a:cubicBezTo>
                    <a:pt x="13181" y="5787"/>
                    <a:pt x="13252" y="5977"/>
                    <a:pt x="13395" y="6096"/>
                  </a:cubicBezTo>
                  <a:cubicBezTo>
                    <a:pt x="13455" y="6156"/>
                    <a:pt x="13479" y="6227"/>
                    <a:pt x="13479" y="6323"/>
                  </a:cubicBezTo>
                  <a:lnTo>
                    <a:pt x="13479" y="6692"/>
                  </a:lnTo>
                  <a:lnTo>
                    <a:pt x="13443" y="6692"/>
                  </a:lnTo>
                  <a:cubicBezTo>
                    <a:pt x="13443" y="7037"/>
                    <a:pt x="13181" y="7311"/>
                    <a:pt x="12836" y="7311"/>
                  </a:cubicBezTo>
                  <a:lnTo>
                    <a:pt x="12526" y="7311"/>
                  </a:lnTo>
                  <a:cubicBezTo>
                    <a:pt x="12419" y="6501"/>
                    <a:pt x="11740" y="5894"/>
                    <a:pt x="10919" y="5894"/>
                  </a:cubicBezTo>
                  <a:cubicBezTo>
                    <a:pt x="10097" y="5894"/>
                    <a:pt x="9419" y="6513"/>
                    <a:pt x="9312" y="7311"/>
                  </a:cubicBezTo>
                  <a:lnTo>
                    <a:pt x="4061" y="7311"/>
                  </a:lnTo>
                  <a:cubicBezTo>
                    <a:pt x="3954" y="6501"/>
                    <a:pt x="3275" y="5894"/>
                    <a:pt x="2454" y="5894"/>
                  </a:cubicBezTo>
                  <a:cubicBezTo>
                    <a:pt x="1632" y="5894"/>
                    <a:pt x="965" y="6501"/>
                    <a:pt x="846" y="7275"/>
                  </a:cubicBezTo>
                  <a:cubicBezTo>
                    <a:pt x="608" y="7204"/>
                    <a:pt x="429" y="6966"/>
                    <a:pt x="429" y="6692"/>
                  </a:cubicBezTo>
                  <a:lnTo>
                    <a:pt x="429" y="5465"/>
                  </a:lnTo>
                  <a:lnTo>
                    <a:pt x="691" y="5465"/>
                  </a:lnTo>
                  <a:cubicBezTo>
                    <a:pt x="1263" y="5465"/>
                    <a:pt x="1703" y="5001"/>
                    <a:pt x="1703" y="4453"/>
                  </a:cubicBezTo>
                  <a:lnTo>
                    <a:pt x="1703" y="3822"/>
                  </a:lnTo>
                  <a:lnTo>
                    <a:pt x="2406" y="3644"/>
                  </a:lnTo>
                  <a:cubicBezTo>
                    <a:pt x="2465" y="3632"/>
                    <a:pt x="2513" y="3596"/>
                    <a:pt x="2525" y="3560"/>
                  </a:cubicBezTo>
                  <a:lnTo>
                    <a:pt x="3954" y="1120"/>
                  </a:lnTo>
                  <a:cubicBezTo>
                    <a:pt x="4204" y="679"/>
                    <a:pt x="4680" y="417"/>
                    <a:pt x="5180" y="417"/>
                  </a:cubicBezTo>
                  <a:close/>
                  <a:moveTo>
                    <a:pt x="2430" y="6275"/>
                  </a:moveTo>
                  <a:cubicBezTo>
                    <a:pt x="3108" y="6275"/>
                    <a:pt x="3656" y="6823"/>
                    <a:pt x="3656" y="7501"/>
                  </a:cubicBezTo>
                  <a:cubicBezTo>
                    <a:pt x="3656" y="8168"/>
                    <a:pt x="3108" y="8716"/>
                    <a:pt x="2430" y="8716"/>
                  </a:cubicBezTo>
                  <a:cubicBezTo>
                    <a:pt x="1763" y="8716"/>
                    <a:pt x="1215" y="8168"/>
                    <a:pt x="1215" y="7501"/>
                  </a:cubicBezTo>
                  <a:cubicBezTo>
                    <a:pt x="1215" y="6823"/>
                    <a:pt x="1763" y="6275"/>
                    <a:pt x="2430" y="6275"/>
                  </a:cubicBezTo>
                  <a:close/>
                  <a:moveTo>
                    <a:pt x="10919" y="6275"/>
                  </a:moveTo>
                  <a:cubicBezTo>
                    <a:pt x="11586" y="6275"/>
                    <a:pt x="12145" y="6823"/>
                    <a:pt x="12145" y="7501"/>
                  </a:cubicBezTo>
                  <a:cubicBezTo>
                    <a:pt x="12145" y="8168"/>
                    <a:pt x="11586" y="8716"/>
                    <a:pt x="10919" y="8716"/>
                  </a:cubicBezTo>
                  <a:cubicBezTo>
                    <a:pt x="10252" y="8716"/>
                    <a:pt x="9693" y="8168"/>
                    <a:pt x="9693" y="7501"/>
                  </a:cubicBezTo>
                  <a:cubicBezTo>
                    <a:pt x="9693" y="6823"/>
                    <a:pt x="10252" y="6275"/>
                    <a:pt x="10919" y="6275"/>
                  </a:cubicBezTo>
                  <a:close/>
                  <a:moveTo>
                    <a:pt x="5144" y="0"/>
                  </a:moveTo>
                  <a:cubicBezTo>
                    <a:pt x="4501" y="0"/>
                    <a:pt x="3894" y="334"/>
                    <a:pt x="3573" y="905"/>
                  </a:cubicBezTo>
                  <a:lnTo>
                    <a:pt x="2180" y="3275"/>
                  </a:lnTo>
                  <a:lnTo>
                    <a:pt x="1430" y="3465"/>
                  </a:lnTo>
                  <a:cubicBezTo>
                    <a:pt x="489" y="3703"/>
                    <a:pt x="1" y="4477"/>
                    <a:pt x="1" y="5251"/>
                  </a:cubicBezTo>
                  <a:lnTo>
                    <a:pt x="1" y="6692"/>
                  </a:lnTo>
                  <a:cubicBezTo>
                    <a:pt x="1" y="7180"/>
                    <a:pt x="358" y="7608"/>
                    <a:pt x="810" y="7692"/>
                  </a:cubicBezTo>
                  <a:cubicBezTo>
                    <a:pt x="906" y="8501"/>
                    <a:pt x="1584" y="9132"/>
                    <a:pt x="2418" y="9132"/>
                  </a:cubicBezTo>
                  <a:cubicBezTo>
                    <a:pt x="3251" y="9132"/>
                    <a:pt x="3930" y="8513"/>
                    <a:pt x="4025" y="7728"/>
                  </a:cubicBezTo>
                  <a:lnTo>
                    <a:pt x="9300" y="7728"/>
                  </a:lnTo>
                  <a:cubicBezTo>
                    <a:pt x="9407" y="8525"/>
                    <a:pt x="10085" y="9132"/>
                    <a:pt x="10907" y="9132"/>
                  </a:cubicBezTo>
                  <a:cubicBezTo>
                    <a:pt x="11740" y="9132"/>
                    <a:pt x="12407" y="8513"/>
                    <a:pt x="12514" y="7728"/>
                  </a:cubicBezTo>
                  <a:lnTo>
                    <a:pt x="12824" y="7728"/>
                  </a:lnTo>
                  <a:cubicBezTo>
                    <a:pt x="13395" y="7728"/>
                    <a:pt x="13836" y="7263"/>
                    <a:pt x="13836" y="6716"/>
                  </a:cubicBezTo>
                  <a:lnTo>
                    <a:pt x="13836" y="6299"/>
                  </a:lnTo>
                  <a:cubicBezTo>
                    <a:pt x="13848" y="6096"/>
                    <a:pt x="13776" y="5918"/>
                    <a:pt x="13645" y="5787"/>
                  </a:cubicBezTo>
                  <a:cubicBezTo>
                    <a:pt x="13586" y="5727"/>
                    <a:pt x="13550" y="5656"/>
                    <a:pt x="13550" y="5561"/>
                  </a:cubicBezTo>
                  <a:lnTo>
                    <a:pt x="13550" y="4572"/>
                  </a:lnTo>
                  <a:lnTo>
                    <a:pt x="13788" y="4037"/>
                  </a:lnTo>
                  <a:cubicBezTo>
                    <a:pt x="13872" y="3846"/>
                    <a:pt x="13872" y="3656"/>
                    <a:pt x="13764" y="3501"/>
                  </a:cubicBezTo>
                  <a:cubicBezTo>
                    <a:pt x="13657" y="3334"/>
                    <a:pt x="13479" y="3239"/>
                    <a:pt x="13288" y="3239"/>
                  </a:cubicBezTo>
                  <a:lnTo>
                    <a:pt x="12443" y="3239"/>
                  </a:lnTo>
                  <a:lnTo>
                    <a:pt x="10550" y="727"/>
                  </a:lnTo>
                  <a:cubicBezTo>
                    <a:pt x="10204" y="262"/>
                    <a:pt x="9657" y="0"/>
                    <a:pt x="90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1" name="Google Shape;15331;p59"/>
            <p:cNvSpPr/>
            <p:nvPr/>
          </p:nvSpPr>
          <p:spPr>
            <a:xfrm>
              <a:off x="5779789" y="4416409"/>
              <a:ext cx="52205" cy="51475"/>
            </a:xfrm>
            <a:custGeom>
              <a:rect b="b" l="l" r="r" t="t"/>
              <a:pathLst>
                <a:path extrusionOk="0" h="1621" w="1644">
                  <a:moveTo>
                    <a:pt x="811" y="1"/>
                  </a:moveTo>
                  <a:cubicBezTo>
                    <a:pt x="584" y="1"/>
                    <a:pt x="394" y="84"/>
                    <a:pt x="239" y="239"/>
                  </a:cubicBezTo>
                  <a:cubicBezTo>
                    <a:pt x="96" y="382"/>
                    <a:pt x="1" y="596"/>
                    <a:pt x="1" y="799"/>
                  </a:cubicBezTo>
                  <a:cubicBezTo>
                    <a:pt x="1" y="1263"/>
                    <a:pt x="382" y="1620"/>
                    <a:pt x="822" y="1620"/>
                  </a:cubicBezTo>
                  <a:cubicBezTo>
                    <a:pt x="1275" y="1620"/>
                    <a:pt x="1644" y="1263"/>
                    <a:pt x="1644" y="799"/>
                  </a:cubicBezTo>
                  <a:cubicBezTo>
                    <a:pt x="1644" y="739"/>
                    <a:pt x="1632" y="668"/>
                    <a:pt x="1608" y="608"/>
                  </a:cubicBezTo>
                  <a:cubicBezTo>
                    <a:pt x="1557" y="546"/>
                    <a:pt x="1478" y="484"/>
                    <a:pt x="1389" y="484"/>
                  </a:cubicBezTo>
                  <a:cubicBezTo>
                    <a:pt x="1375" y="484"/>
                    <a:pt x="1361" y="486"/>
                    <a:pt x="1346" y="489"/>
                  </a:cubicBezTo>
                  <a:cubicBezTo>
                    <a:pt x="1239" y="525"/>
                    <a:pt x="1168" y="620"/>
                    <a:pt x="1192" y="727"/>
                  </a:cubicBezTo>
                  <a:cubicBezTo>
                    <a:pt x="1203" y="763"/>
                    <a:pt x="1203" y="787"/>
                    <a:pt x="1203" y="822"/>
                  </a:cubicBezTo>
                  <a:cubicBezTo>
                    <a:pt x="1203" y="1037"/>
                    <a:pt x="1025" y="1215"/>
                    <a:pt x="811" y="1215"/>
                  </a:cubicBezTo>
                  <a:cubicBezTo>
                    <a:pt x="584" y="1215"/>
                    <a:pt x="406" y="1037"/>
                    <a:pt x="406" y="822"/>
                  </a:cubicBezTo>
                  <a:cubicBezTo>
                    <a:pt x="406" y="596"/>
                    <a:pt x="584" y="418"/>
                    <a:pt x="811" y="418"/>
                  </a:cubicBezTo>
                  <a:cubicBezTo>
                    <a:pt x="930" y="418"/>
                    <a:pt x="1013" y="322"/>
                    <a:pt x="1013" y="203"/>
                  </a:cubicBezTo>
                  <a:cubicBezTo>
                    <a:pt x="1013" y="84"/>
                    <a:pt x="930" y="1"/>
                    <a:pt x="8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2" name="Google Shape;15332;p59"/>
            <p:cNvSpPr/>
            <p:nvPr/>
          </p:nvSpPr>
          <p:spPr>
            <a:xfrm>
              <a:off x="6048627" y="4416409"/>
              <a:ext cx="52205" cy="51856"/>
            </a:xfrm>
            <a:custGeom>
              <a:rect b="b" l="l" r="r" t="t"/>
              <a:pathLst>
                <a:path extrusionOk="0" h="1633" w="1644">
                  <a:moveTo>
                    <a:pt x="822" y="1"/>
                  </a:moveTo>
                  <a:cubicBezTo>
                    <a:pt x="596" y="1"/>
                    <a:pt x="405" y="84"/>
                    <a:pt x="238" y="239"/>
                  </a:cubicBezTo>
                  <a:cubicBezTo>
                    <a:pt x="95" y="382"/>
                    <a:pt x="0" y="596"/>
                    <a:pt x="0" y="822"/>
                  </a:cubicBezTo>
                  <a:cubicBezTo>
                    <a:pt x="0" y="1263"/>
                    <a:pt x="381" y="1632"/>
                    <a:pt x="822" y="1632"/>
                  </a:cubicBezTo>
                  <a:cubicBezTo>
                    <a:pt x="1274" y="1632"/>
                    <a:pt x="1643" y="1275"/>
                    <a:pt x="1643" y="822"/>
                  </a:cubicBezTo>
                  <a:cubicBezTo>
                    <a:pt x="1643" y="763"/>
                    <a:pt x="1631" y="680"/>
                    <a:pt x="1608" y="620"/>
                  </a:cubicBezTo>
                  <a:cubicBezTo>
                    <a:pt x="1577" y="548"/>
                    <a:pt x="1492" y="484"/>
                    <a:pt x="1400" y="484"/>
                  </a:cubicBezTo>
                  <a:cubicBezTo>
                    <a:pt x="1386" y="484"/>
                    <a:pt x="1372" y="486"/>
                    <a:pt x="1358" y="489"/>
                  </a:cubicBezTo>
                  <a:cubicBezTo>
                    <a:pt x="1250" y="525"/>
                    <a:pt x="1179" y="620"/>
                    <a:pt x="1215" y="727"/>
                  </a:cubicBezTo>
                  <a:cubicBezTo>
                    <a:pt x="1227" y="763"/>
                    <a:pt x="1227" y="787"/>
                    <a:pt x="1227" y="822"/>
                  </a:cubicBezTo>
                  <a:cubicBezTo>
                    <a:pt x="1227" y="1037"/>
                    <a:pt x="1048" y="1215"/>
                    <a:pt x="822" y="1215"/>
                  </a:cubicBezTo>
                  <a:cubicBezTo>
                    <a:pt x="596" y="1215"/>
                    <a:pt x="417" y="1037"/>
                    <a:pt x="417" y="822"/>
                  </a:cubicBezTo>
                  <a:cubicBezTo>
                    <a:pt x="417" y="596"/>
                    <a:pt x="596" y="418"/>
                    <a:pt x="822" y="418"/>
                  </a:cubicBezTo>
                  <a:cubicBezTo>
                    <a:pt x="941" y="418"/>
                    <a:pt x="1036" y="322"/>
                    <a:pt x="1036" y="203"/>
                  </a:cubicBezTo>
                  <a:cubicBezTo>
                    <a:pt x="1036" y="84"/>
                    <a:pt x="941"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3" name="Google Shape;15333;p59"/>
            <p:cNvSpPr/>
            <p:nvPr/>
          </p:nvSpPr>
          <p:spPr>
            <a:xfrm>
              <a:off x="6000995" y="4365379"/>
              <a:ext cx="122892" cy="58016"/>
            </a:xfrm>
            <a:custGeom>
              <a:rect b="b" l="l" r="r" t="t"/>
              <a:pathLst>
                <a:path extrusionOk="0" h="1827" w="3870">
                  <a:moveTo>
                    <a:pt x="2310" y="1"/>
                  </a:moveTo>
                  <a:cubicBezTo>
                    <a:pt x="1810" y="1"/>
                    <a:pt x="1334" y="143"/>
                    <a:pt x="929" y="429"/>
                  </a:cubicBezTo>
                  <a:cubicBezTo>
                    <a:pt x="524" y="715"/>
                    <a:pt x="226" y="1096"/>
                    <a:pt x="48" y="1548"/>
                  </a:cubicBezTo>
                  <a:cubicBezTo>
                    <a:pt x="0" y="1656"/>
                    <a:pt x="60" y="1775"/>
                    <a:pt x="167" y="1810"/>
                  </a:cubicBezTo>
                  <a:cubicBezTo>
                    <a:pt x="192" y="1822"/>
                    <a:pt x="218" y="1827"/>
                    <a:pt x="244" y="1827"/>
                  </a:cubicBezTo>
                  <a:cubicBezTo>
                    <a:pt x="326" y="1827"/>
                    <a:pt x="404" y="1773"/>
                    <a:pt x="441" y="1691"/>
                  </a:cubicBezTo>
                  <a:cubicBezTo>
                    <a:pt x="738" y="917"/>
                    <a:pt x="1488" y="405"/>
                    <a:pt x="2322" y="405"/>
                  </a:cubicBezTo>
                  <a:cubicBezTo>
                    <a:pt x="2774" y="405"/>
                    <a:pt x="3191" y="536"/>
                    <a:pt x="3548" y="798"/>
                  </a:cubicBezTo>
                  <a:cubicBezTo>
                    <a:pt x="3581" y="831"/>
                    <a:pt x="3624" y="846"/>
                    <a:pt x="3667" y="846"/>
                  </a:cubicBezTo>
                  <a:cubicBezTo>
                    <a:pt x="3732" y="846"/>
                    <a:pt x="3798" y="813"/>
                    <a:pt x="3834" y="763"/>
                  </a:cubicBezTo>
                  <a:cubicBezTo>
                    <a:pt x="3870" y="679"/>
                    <a:pt x="3858" y="560"/>
                    <a:pt x="3774" y="489"/>
                  </a:cubicBezTo>
                  <a:cubicBezTo>
                    <a:pt x="3334" y="179"/>
                    <a:pt x="2846"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4" name="Google Shape;15334;p59"/>
            <p:cNvSpPr/>
            <p:nvPr/>
          </p:nvSpPr>
          <p:spPr>
            <a:xfrm>
              <a:off x="5816847" y="4230039"/>
              <a:ext cx="124797" cy="193610"/>
            </a:xfrm>
            <a:custGeom>
              <a:rect b="b" l="l" r="r" t="t"/>
              <a:pathLst>
                <a:path extrusionOk="0" h="6097" w="3930">
                  <a:moveTo>
                    <a:pt x="3513" y="417"/>
                  </a:moveTo>
                  <a:lnTo>
                    <a:pt x="3513" y="2441"/>
                  </a:lnTo>
                  <a:lnTo>
                    <a:pt x="822" y="2441"/>
                  </a:lnTo>
                  <a:lnTo>
                    <a:pt x="1834" y="714"/>
                  </a:lnTo>
                  <a:cubicBezTo>
                    <a:pt x="1930" y="524"/>
                    <a:pt x="2144" y="417"/>
                    <a:pt x="2346" y="417"/>
                  </a:cubicBezTo>
                  <a:close/>
                  <a:moveTo>
                    <a:pt x="2346" y="0"/>
                  </a:moveTo>
                  <a:cubicBezTo>
                    <a:pt x="1989" y="0"/>
                    <a:pt x="1644" y="203"/>
                    <a:pt x="1465" y="512"/>
                  </a:cubicBezTo>
                  <a:lnTo>
                    <a:pt x="60" y="2917"/>
                  </a:lnTo>
                  <a:cubicBezTo>
                    <a:pt x="1" y="3024"/>
                    <a:pt x="25" y="3143"/>
                    <a:pt x="132" y="3203"/>
                  </a:cubicBezTo>
                  <a:cubicBezTo>
                    <a:pt x="155" y="3215"/>
                    <a:pt x="203" y="3239"/>
                    <a:pt x="239" y="3239"/>
                  </a:cubicBezTo>
                  <a:cubicBezTo>
                    <a:pt x="310" y="3239"/>
                    <a:pt x="370" y="3203"/>
                    <a:pt x="417" y="3131"/>
                  </a:cubicBezTo>
                  <a:lnTo>
                    <a:pt x="572" y="2846"/>
                  </a:lnTo>
                  <a:lnTo>
                    <a:pt x="3513" y="2846"/>
                  </a:lnTo>
                  <a:lnTo>
                    <a:pt x="3513" y="5882"/>
                  </a:lnTo>
                  <a:cubicBezTo>
                    <a:pt x="3513" y="6001"/>
                    <a:pt x="3596" y="6096"/>
                    <a:pt x="3715" y="6096"/>
                  </a:cubicBezTo>
                  <a:cubicBezTo>
                    <a:pt x="3835" y="6096"/>
                    <a:pt x="3930" y="6001"/>
                    <a:pt x="3930" y="5882"/>
                  </a:cubicBezTo>
                  <a:lnTo>
                    <a:pt x="3930" y="203"/>
                  </a:lnTo>
                  <a:cubicBezTo>
                    <a:pt x="3918" y="95"/>
                    <a:pt x="3823" y="0"/>
                    <a:pt x="3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5" name="Google Shape;15335;p59"/>
            <p:cNvSpPr/>
            <p:nvPr/>
          </p:nvSpPr>
          <p:spPr>
            <a:xfrm>
              <a:off x="5954474" y="4230039"/>
              <a:ext cx="120256" cy="102854"/>
            </a:xfrm>
            <a:custGeom>
              <a:rect b="b" l="l" r="r" t="t"/>
              <a:pathLst>
                <a:path extrusionOk="0" h="3239" w="3787">
                  <a:moveTo>
                    <a:pt x="203" y="0"/>
                  </a:moveTo>
                  <a:cubicBezTo>
                    <a:pt x="84" y="0"/>
                    <a:pt x="1" y="95"/>
                    <a:pt x="1" y="214"/>
                  </a:cubicBezTo>
                  <a:lnTo>
                    <a:pt x="1" y="3024"/>
                  </a:lnTo>
                  <a:cubicBezTo>
                    <a:pt x="1" y="3143"/>
                    <a:pt x="84" y="3239"/>
                    <a:pt x="203" y="3239"/>
                  </a:cubicBezTo>
                  <a:cubicBezTo>
                    <a:pt x="322" y="3239"/>
                    <a:pt x="417" y="3143"/>
                    <a:pt x="417" y="3024"/>
                  </a:cubicBezTo>
                  <a:lnTo>
                    <a:pt x="417" y="405"/>
                  </a:lnTo>
                  <a:lnTo>
                    <a:pt x="1977" y="405"/>
                  </a:lnTo>
                  <a:cubicBezTo>
                    <a:pt x="2132" y="405"/>
                    <a:pt x="2322" y="512"/>
                    <a:pt x="2429" y="655"/>
                  </a:cubicBezTo>
                  <a:lnTo>
                    <a:pt x="3287" y="1786"/>
                  </a:lnTo>
                  <a:cubicBezTo>
                    <a:pt x="3346" y="1869"/>
                    <a:pt x="3358" y="1941"/>
                    <a:pt x="3358" y="2024"/>
                  </a:cubicBezTo>
                  <a:cubicBezTo>
                    <a:pt x="3358" y="2250"/>
                    <a:pt x="3180" y="2429"/>
                    <a:pt x="2953" y="2429"/>
                  </a:cubicBezTo>
                  <a:lnTo>
                    <a:pt x="1013" y="2429"/>
                  </a:lnTo>
                  <a:cubicBezTo>
                    <a:pt x="894" y="2429"/>
                    <a:pt x="798" y="2524"/>
                    <a:pt x="798" y="2643"/>
                  </a:cubicBezTo>
                  <a:cubicBezTo>
                    <a:pt x="798" y="2762"/>
                    <a:pt x="882" y="2846"/>
                    <a:pt x="1013" y="2846"/>
                  </a:cubicBezTo>
                  <a:lnTo>
                    <a:pt x="2977" y="2846"/>
                  </a:lnTo>
                  <a:cubicBezTo>
                    <a:pt x="3418" y="2846"/>
                    <a:pt x="3787" y="2489"/>
                    <a:pt x="3787" y="2024"/>
                  </a:cubicBezTo>
                  <a:cubicBezTo>
                    <a:pt x="3787" y="1846"/>
                    <a:pt x="3727" y="1691"/>
                    <a:pt x="3632" y="1536"/>
                  </a:cubicBezTo>
                  <a:lnTo>
                    <a:pt x="2775" y="405"/>
                  </a:lnTo>
                  <a:cubicBezTo>
                    <a:pt x="2584" y="155"/>
                    <a:pt x="2287"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6" name="Google Shape;15336;p59"/>
            <p:cNvSpPr/>
            <p:nvPr/>
          </p:nvSpPr>
          <p:spPr>
            <a:xfrm>
              <a:off x="5876198" y="4333243"/>
              <a:ext cx="39376" cy="13274"/>
            </a:xfrm>
            <a:custGeom>
              <a:rect b="b" l="l" r="r" t="t"/>
              <a:pathLst>
                <a:path extrusionOk="0" h="418" w="1240">
                  <a:moveTo>
                    <a:pt x="215" y="1"/>
                  </a:moveTo>
                  <a:cubicBezTo>
                    <a:pt x="96" y="1"/>
                    <a:pt x="1" y="84"/>
                    <a:pt x="1" y="203"/>
                  </a:cubicBezTo>
                  <a:cubicBezTo>
                    <a:pt x="1" y="322"/>
                    <a:pt x="96" y="417"/>
                    <a:pt x="215" y="417"/>
                  </a:cubicBezTo>
                  <a:lnTo>
                    <a:pt x="1025" y="417"/>
                  </a:lnTo>
                  <a:cubicBezTo>
                    <a:pt x="1144" y="417"/>
                    <a:pt x="1239" y="322"/>
                    <a:pt x="1239" y="203"/>
                  </a:cubicBezTo>
                  <a:cubicBezTo>
                    <a:pt x="1239" y="84"/>
                    <a:pt x="1156" y="1"/>
                    <a:pt x="1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7" name="Google Shape;15337;p59"/>
            <p:cNvSpPr/>
            <p:nvPr/>
          </p:nvSpPr>
          <p:spPr>
            <a:xfrm>
              <a:off x="5979433" y="4333243"/>
              <a:ext cx="39344" cy="13274"/>
            </a:xfrm>
            <a:custGeom>
              <a:rect b="b" l="l" r="r" t="t"/>
              <a:pathLst>
                <a:path extrusionOk="0" h="418" w="1239">
                  <a:moveTo>
                    <a:pt x="203" y="1"/>
                  </a:moveTo>
                  <a:cubicBezTo>
                    <a:pt x="84" y="1"/>
                    <a:pt x="0" y="84"/>
                    <a:pt x="0" y="203"/>
                  </a:cubicBezTo>
                  <a:cubicBezTo>
                    <a:pt x="0" y="322"/>
                    <a:pt x="84" y="417"/>
                    <a:pt x="203" y="417"/>
                  </a:cubicBezTo>
                  <a:lnTo>
                    <a:pt x="1024" y="417"/>
                  </a:lnTo>
                  <a:cubicBezTo>
                    <a:pt x="1143" y="417"/>
                    <a:pt x="1239" y="322"/>
                    <a:pt x="1239" y="203"/>
                  </a:cubicBezTo>
                  <a:cubicBezTo>
                    <a:pt x="1239" y="84"/>
                    <a:pt x="1143" y="1"/>
                    <a:pt x="1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38" name="Google Shape;15338;p59"/>
          <p:cNvGrpSpPr/>
          <p:nvPr/>
        </p:nvGrpSpPr>
        <p:grpSpPr>
          <a:xfrm>
            <a:off x="6644701" y="4135124"/>
            <a:ext cx="159950" cy="364516"/>
            <a:chOff x="6410063" y="4135124"/>
            <a:chExt cx="159950" cy="364516"/>
          </a:xfrm>
        </p:grpSpPr>
        <p:sp>
          <p:nvSpPr>
            <p:cNvPr id="15339" name="Google Shape;15339;p59"/>
            <p:cNvSpPr/>
            <p:nvPr/>
          </p:nvSpPr>
          <p:spPr>
            <a:xfrm>
              <a:off x="6493991" y="4299202"/>
              <a:ext cx="36328" cy="200438"/>
            </a:xfrm>
            <a:custGeom>
              <a:rect b="b" l="l" r="r" t="t"/>
              <a:pathLst>
                <a:path extrusionOk="0" h="6312" w="1144">
                  <a:moveTo>
                    <a:pt x="965" y="1"/>
                  </a:moveTo>
                  <a:cubicBezTo>
                    <a:pt x="882" y="1"/>
                    <a:pt x="810" y="72"/>
                    <a:pt x="810" y="168"/>
                  </a:cubicBezTo>
                  <a:lnTo>
                    <a:pt x="810" y="5716"/>
                  </a:lnTo>
                  <a:cubicBezTo>
                    <a:pt x="810" y="5847"/>
                    <a:pt x="703" y="5954"/>
                    <a:pt x="584" y="5966"/>
                  </a:cubicBezTo>
                  <a:cubicBezTo>
                    <a:pt x="453" y="5966"/>
                    <a:pt x="334" y="5859"/>
                    <a:pt x="334" y="5728"/>
                  </a:cubicBezTo>
                  <a:lnTo>
                    <a:pt x="334" y="4656"/>
                  </a:lnTo>
                  <a:cubicBezTo>
                    <a:pt x="334" y="4573"/>
                    <a:pt x="251" y="4490"/>
                    <a:pt x="167" y="4490"/>
                  </a:cubicBezTo>
                  <a:cubicBezTo>
                    <a:pt x="72" y="4490"/>
                    <a:pt x="1" y="4573"/>
                    <a:pt x="1" y="4656"/>
                  </a:cubicBezTo>
                  <a:lnTo>
                    <a:pt x="1" y="5728"/>
                  </a:lnTo>
                  <a:cubicBezTo>
                    <a:pt x="1" y="5966"/>
                    <a:pt x="167" y="6192"/>
                    <a:pt x="394" y="6276"/>
                  </a:cubicBezTo>
                  <a:cubicBezTo>
                    <a:pt x="453" y="6299"/>
                    <a:pt x="525" y="6311"/>
                    <a:pt x="596" y="6311"/>
                  </a:cubicBezTo>
                  <a:cubicBezTo>
                    <a:pt x="906" y="6299"/>
                    <a:pt x="1144" y="6037"/>
                    <a:pt x="1144" y="5728"/>
                  </a:cubicBezTo>
                  <a:lnTo>
                    <a:pt x="1144" y="180"/>
                  </a:lnTo>
                  <a:cubicBezTo>
                    <a:pt x="1144" y="72"/>
                    <a:pt x="1072"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0" name="Google Shape;15340;p59"/>
            <p:cNvSpPr/>
            <p:nvPr/>
          </p:nvSpPr>
          <p:spPr>
            <a:xfrm>
              <a:off x="6454297" y="4135124"/>
              <a:ext cx="71099" cy="71131"/>
            </a:xfrm>
            <a:custGeom>
              <a:rect b="b" l="l" r="r" t="t"/>
              <a:pathLst>
                <a:path extrusionOk="0" h="2240" w="2239">
                  <a:moveTo>
                    <a:pt x="1120" y="346"/>
                  </a:moveTo>
                  <a:cubicBezTo>
                    <a:pt x="1548" y="346"/>
                    <a:pt x="1894" y="679"/>
                    <a:pt x="1894" y="1120"/>
                  </a:cubicBezTo>
                  <a:cubicBezTo>
                    <a:pt x="1894" y="1548"/>
                    <a:pt x="1548" y="1894"/>
                    <a:pt x="1120" y="1894"/>
                  </a:cubicBezTo>
                  <a:cubicBezTo>
                    <a:pt x="691" y="1894"/>
                    <a:pt x="346" y="1548"/>
                    <a:pt x="346" y="1120"/>
                  </a:cubicBezTo>
                  <a:cubicBezTo>
                    <a:pt x="346" y="679"/>
                    <a:pt x="691" y="346"/>
                    <a:pt x="1120" y="346"/>
                  </a:cubicBezTo>
                  <a:close/>
                  <a:moveTo>
                    <a:pt x="1120" y="1"/>
                  </a:moveTo>
                  <a:cubicBezTo>
                    <a:pt x="513" y="1"/>
                    <a:pt x="1" y="513"/>
                    <a:pt x="1" y="1120"/>
                  </a:cubicBezTo>
                  <a:cubicBezTo>
                    <a:pt x="1" y="1727"/>
                    <a:pt x="513" y="2239"/>
                    <a:pt x="1120" y="2239"/>
                  </a:cubicBezTo>
                  <a:cubicBezTo>
                    <a:pt x="1727" y="2239"/>
                    <a:pt x="2239" y="1727"/>
                    <a:pt x="2239" y="1120"/>
                  </a:cubicBezTo>
                  <a:cubicBezTo>
                    <a:pt x="2239" y="513"/>
                    <a:pt x="1727" y="1"/>
                    <a:pt x="1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1" name="Google Shape;15341;p59"/>
            <p:cNvSpPr/>
            <p:nvPr/>
          </p:nvSpPr>
          <p:spPr>
            <a:xfrm>
              <a:off x="6410063" y="4252712"/>
              <a:ext cx="94566" cy="246927"/>
            </a:xfrm>
            <a:custGeom>
              <a:rect b="b" l="l" r="r" t="t"/>
              <a:pathLst>
                <a:path extrusionOk="0" h="7776" w="2978">
                  <a:moveTo>
                    <a:pt x="1191" y="0"/>
                  </a:moveTo>
                  <a:cubicBezTo>
                    <a:pt x="977" y="0"/>
                    <a:pt x="798" y="179"/>
                    <a:pt x="798" y="393"/>
                  </a:cubicBezTo>
                  <a:lnTo>
                    <a:pt x="798" y="2894"/>
                  </a:lnTo>
                  <a:cubicBezTo>
                    <a:pt x="798" y="3025"/>
                    <a:pt x="691" y="3132"/>
                    <a:pt x="560" y="3132"/>
                  </a:cubicBezTo>
                  <a:cubicBezTo>
                    <a:pt x="429" y="3132"/>
                    <a:pt x="322" y="3025"/>
                    <a:pt x="322" y="2894"/>
                  </a:cubicBezTo>
                  <a:lnTo>
                    <a:pt x="322" y="2275"/>
                  </a:lnTo>
                  <a:cubicBezTo>
                    <a:pt x="322" y="2191"/>
                    <a:pt x="251" y="2120"/>
                    <a:pt x="155" y="2120"/>
                  </a:cubicBezTo>
                  <a:cubicBezTo>
                    <a:pt x="72" y="2120"/>
                    <a:pt x="1" y="2191"/>
                    <a:pt x="1" y="2275"/>
                  </a:cubicBezTo>
                  <a:lnTo>
                    <a:pt x="1" y="2894"/>
                  </a:lnTo>
                  <a:cubicBezTo>
                    <a:pt x="1" y="3203"/>
                    <a:pt x="251" y="3465"/>
                    <a:pt x="572" y="3465"/>
                  </a:cubicBezTo>
                  <a:cubicBezTo>
                    <a:pt x="894" y="3465"/>
                    <a:pt x="1156" y="3215"/>
                    <a:pt x="1156" y="2894"/>
                  </a:cubicBezTo>
                  <a:lnTo>
                    <a:pt x="1156" y="393"/>
                  </a:lnTo>
                  <a:cubicBezTo>
                    <a:pt x="1156" y="358"/>
                    <a:pt x="1191" y="334"/>
                    <a:pt x="1215" y="334"/>
                  </a:cubicBezTo>
                  <a:cubicBezTo>
                    <a:pt x="1251" y="334"/>
                    <a:pt x="1275" y="358"/>
                    <a:pt x="1275" y="393"/>
                  </a:cubicBezTo>
                  <a:lnTo>
                    <a:pt x="1275" y="7192"/>
                  </a:lnTo>
                  <a:cubicBezTo>
                    <a:pt x="1275" y="7501"/>
                    <a:pt x="1525" y="7775"/>
                    <a:pt x="1858" y="7775"/>
                  </a:cubicBezTo>
                  <a:cubicBezTo>
                    <a:pt x="2168" y="7775"/>
                    <a:pt x="2441" y="7513"/>
                    <a:pt x="2441" y="7192"/>
                  </a:cubicBezTo>
                  <a:lnTo>
                    <a:pt x="2441" y="4251"/>
                  </a:lnTo>
                  <a:cubicBezTo>
                    <a:pt x="2441" y="4168"/>
                    <a:pt x="2501" y="4132"/>
                    <a:pt x="2560" y="4132"/>
                  </a:cubicBezTo>
                  <a:cubicBezTo>
                    <a:pt x="2632" y="4132"/>
                    <a:pt x="2680" y="4191"/>
                    <a:pt x="2680" y="4251"/>
                  </a:cubicBezTo>
                  <a:lnTo>
                    <a:pt x="2644" y="5442"/>
                  </a:lnTo>
                  <a:cubicBezTo>
                    <a:pt x="2644" y="5525"/>
                    <a:pt x="2715" y="5596"/>
                    <a:pt x="2810" y="5596"/>
                  </a:cubicBezTo>
                  <a:cubicBezTo>
                    <a:pt x="2894" y="5596"/>
                    <a:pt x="2977" y="5525"/>
                    <a:pt x="2977" y="5442"/>
                  </a:cubicBezTo>
                  <a:lnTo>
                    <a:pt x="2977" y="4251"/>
                  </a:lnTo>
                  <a:cubicBezTo>
                    <a:pt x="2977" y="3989"/>
                    <a:pt x="2763" y="3787"/>
                    <a:pt x="2513" y="3787"/>
                  </a:cubicBezTo>
                  <a:cubicBezTo>
                    <a:pt x="2263" y="3787"/>
                    <a:pt x="2048" y="3989"/>
                    <a:pt x="2048" y="4251"/>
                  </a:cubicBezTo>
                  <a:lnTo>
                    <a:pt x="2048" y="7192"/>
                  </a:lnTo>
                  <a:cubicBezTo>
                    <a:pt x="2048" y="7323"/>
                    <a:pt x="1941" y="7430"/>
                    <a:pt x="1810" y="7430"/>
                  </a:cubicBezTo>
                  <a:cubicBezTo>
                    <a:pt x="1679" y="7430"/>
                    <a:pt x="1572" y="7323"/>
                    <a:pt x="1572" y="7192"/>
                  </a:cubicBezTo>
                  <a:lnTo>
                    <a:pt x="1572" y="393"/>
                  </a:lnTo>
                  <a:cubicBezTo>
                    <a:pt x="1572" y="179"/>
                    <a:pt x="1394" y="0"/>
                    <a:pt x="1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2" name="Google Shape;15342;p59"/>
            <p:cNvSpPr/>
            <p:nvPr/>
          </p:nvSpPr>
          <p:spPr>
            <a:xfrm>
              <a:off x="6410063" y="4212638"/>
              <a:ext cx="159950" cy="150519"/>
            </a:xfrm>
            <a:custGeom>
              <a:rect b="b" l="l" r="r" t="t"/>
              <a:pathLst>
                <a:path extrusionOk="0" h="4740" w="5037">
                  <a:moveTo>
                    <a:pt x="1429" y="0"/>
                  </a:moveTo>
                  <a:cubicBezTo>
                    <a:pt x="632" y="0"/>
                    <a:pt x="1" y="643"/>
                    <a:pt x="1" y="1429"/>
                  </a:cubicBezTo>
                  <a:lnTo>
                    <a:pt x="1" y="2858"/>
                  </a:lnTo>
                  <a:cubicBezTo>
                    <a:pt x="1" y="2953"/>
                    <a:pt x="72" y="3025"/>
                    <a:pt x="155" y="3025"/>
                  </a:cubicBezTo>
                  <a:cubicBezTo>
                    <a:pt x="251" y="3025"/>
                    <a:pt x="322" y="2953"/>
                    <a:pt x="322" y="2858"/>
                  </a:cubicBezTo>
                  <a:lnTo>
                    <a:pt x="322" y="1429"/>
                  </a:lnTo>
                  <a:cubicBezTo>
                    <a:pt x="322" y="822"/>
                    <a:pt x="810" y="334"/>
                    <a:pt x="1429" y="334"/>
                  </a:cubicBezTo>
                  <a:lnTo>
                    <a:pt x="3608" y="334"/>
                  </a:lnTo>
                  <a:cubicBezTo>
                    <a:pt x="4227" y="334"/>
                    <a:pt x="4715" y="822"/>
                    <a:pt x="4715" y="1429"/>
                  </a:cubicBezTo>
                  <a:lnTo>
                    <a:pt x="4715" y="4144"/>
                  </a:lnTo>
                  <a:cubicBezTo>
                    <a:pt x="4715" y="4275"/>
                    <a:pt x="4608" y="4382"/>
                    <a:pt x="4489" y="4394"/>
                  </a:cubicBezTo>
                  <a:cubicBezTo>
                    <a:pt x="4358" y="4394"/>
                    <a:pt x="4239" y="4287"/>
                    <a:pt x="4239" y="4156"/>
                  </a:cubicBezTo>
                  <a:lnTo>
                    <a:pt x="4239" y="1655"/>
                  </a:lnTo>
                  <a:cubicBezTo>
                    <a:pt x="4239" y="1441"/>
                    <a:pt x="4061" y="1262"/>
                    <a:pt x="3846" y="1262"/>
                  </a:cubicBezTo>
                  <a:cubicBezTo>
                    <a:pt x="3644" y="1262"/>
                    <a:pt x="3465" y="1441"/>
                    <a:pt x="3465" y="1655"/>
                  </a:cubicBezTo>
                  <a:lnTo>
                    <a:pt x="3465" y="2239"/>
                  </a:lnTo>
                  <a:cubicBezTo>
                    <a:pt x="3465" y="2322"/>
                    <a:pt x="3537" y="2394"/>
                    <a:pt x="3632" y="2394"/>
                  </a:cubicBezTo>
                  <a:cubicBezTo>
                    <a:pt x="3715" y="2394"/>
                    <a:pt x="3787" y="2322"/>
                    <a:pt x="3787" y="2239"/>
                  </a:cubicBezTo>
                  <a:lnTo>
                    <a:pt x="3787" y="1655"/>
                  </a:lnTo>
                  <a:cubicBezTo>
                    <a:pt x="3787" y="1620"/>
                    <a:pt x="3814" y="1602"/>
                    <a:pt x="3840" y="1602"/>
                  </a:cubicBezTo>
                  <a:cubicBezTo>
                    <a:pt x="3867" y="1602"/>
                    <a:pt x="3894" y="1620"/>
                    <a:pt x="3894" y="1655"/>
                  </a:cubicBezTo>
                  <a:lnTo>
                    <a:pt x="3894" y="4156"/>
                  </a:lnTo>
                  <a:cubicBezTo>
                    <a:pt x="3894" y="4382"/>
                    <a:pt x="4049" y="4596"/>
                    <a:pt x="4251" y="4691"/>
                  </a:cubicBezTo>
                  <a:cubicBezTo>
                    <a:pt x="4323" y="4715"/>
                    <a:pt x="4406" y="4739"/>
                    <a:pt x="4489" y="4739"/>
                  </a:cubicBezTo>
                  <a:cubicBezTo>
                    <a:pt x="4799" y="4715"/>
                    <a:pt x="5037" y="4465"/>
                    <a:pt x="5037" y="4156"/>
                  </a:cubicBezTo>
                  <a:lnTo>
                    <a:pt x="5037" y="1429"/>
                  </a:lnTo>
                  <a:cubicBezTo>
                    <a:pt x="5037" y="643"/>
                    <a:pt x="4406" y="0"/>
                    <a:pt x="3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43" name="Google Shape;15343;p59"/>
          <p:cNvGrpSpPr/>
          <p:nvPr/>
        </p:nvGrpSpPr>
        <p:grpSpPr>
          <a:xfrm>
            <a:off x="7159290" y="4135505"/>
            <a:ext cx="214378" cy="364135"/>
            <a:chOff x="6924652" y="4135505"/>
            <a:chExt cx="214378" cy="364135"/>
          </a:xfrm>
        </p:grpSpPr>
        <p:sp>
          <p:nvSpPr>
            <p:cNvPr id="15344" name="Google Shape;15344;p59"/>
            <p:cNvSpPr/>
            <p:nvPr/>
          </p:nvSpPr>
          <p:spPr>
            <a:xfrm>
              <a:off x="6996482" y="4135505"/>
              <a:ext cx="70718" cy="71099"/>
            </a:xfrm>
            <a:custGeom>
              <a:rect b="b" l="l" r="r" t="t"/>
              <a:pathLst>
                <a:path extrusionOk="0" h="2239" w="2227">
                  <a:moveTo>
                    <a:pt x="1119" y="346"/>
                  </a:moveTo>
                  <a:cubicBezTo>
                    <a:pt x="1548" y="346"/>
                    <a:pt x="1893" y="691"/>
                    <a:pt x="1893" y="1120"/>
                  </a:cubicBezTo>
                  <a:cubicBezTo>
                    <a:pt x="1893" y="1548"/>
                    <a:pt x="1548" y="1894"/>
                    <a:pt x="1119" y="1894"/>
                  </a:cubicBezTo>
                  <a:cubicBezTo>
                    <a:pt x="679" y="1894"/>
                    <a:pt x="345" y="1548"/>
                    <a:pt x="345" y="1120"/>
                  </a:cubicBezTo>
                  <a:cubicBezTo>
                    <a:pt x="345" y="691"/>
                    <a:pt x="703" y="346"/>
                    <a:pt x="1119" y="346"/>
                  </a:cubicBezTo>
                  <a:close/>
                  <a:moveTo>
                    <a:pt x="1119" y="1"/>
                  </a:moveTo>
                  <a:cubicBezTo>
                    <a:pt x="500" y="1"/>
                    <a:pt x="0" y="513"/>
                    <a:pt x="0" y="1120"/>
                  </a:cubicBezTo>
                  <a:cubicBezTo>
                    <a:pt x="12" y="1727"/>
                    <a:pt x="500" y="2239"/>
                    <a:pt x="1119" y="2239"/>
                  </a:cubicBezTo>
                  <a:cubicBezTo>
                    <a:pt x="1727" y="2239"/>
                    <a:pt x="2227" y="1727"/>
                    <a:pt x="2227" y="1120"/>
                  </a:cubicBezTo>
                  <a:cubicBezTo>
                    <a:pt x="2227" y="513"/>
                    <a:pt x="1727" y="1"/>
                    <a:pt x="1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5" name="Google Shape;15345;p59"/>
            <p:cNvSpPr/>
            <p:nvPr/>
          </p:nvSpPr>
          <p:spPr>
            <a:xfrm>
              <a:off x="7018012" y="4345183"/>
              <a:ext cx="88882" cy="154456"/>
            </a:xfrm>
            <a:custGeom>
              <a:rect b="b" l="l" r="r" t="t"/>
              <a:pathLst>
                <a:path extrusionOk="0" h="4864" w="2799">
                  <a:moveTo>
                    <a:pt x="2293" y="0"/>
                  </a:moveTo>
                  <a:cubicBezTo>
                    <a:pt x="2280" y="0"/>
                    <a:pt x="2266" y="2"/>
                    <a:pt x="2251" y="6"/>
                  </a:cubicBezTo>
                  <a:cubicBezTo>
                    <a:pt x="2168" y="41"/>
                    <a:pt x="2108" y="125"/>
                    <a:pt x="2132" y="220"/>
                  </a:cubicBezTo>
                  <a:lnTo>
                    <a:pt x="2358" y="1077"/>
                  </a:lnTo>
                  <a:lnTo>
                    <a:pt x="1549" y="1077"/>
                  </a:lnTo>
                  <a:cubicBezTo>
                    <a:pt x="1465" y="1077"/>
                    <a:pt x="1394" y="1160"/>
                    <a:pt x="1394" y="1244"/>
                  </a:cubicBezTo>
                  <a:lnTo>
                    <a:pt x="1394" y="4280"/>
                  </a:lnTo>
                  <a:cubicBezTo>
                    <a:pt x="1394" y="4411"/>
                    <a:pt x="1287" y="4518"/>
                    <a:pt x="1156" y="4518"/>
                  </a:cubicBezTo>
                  <a:cubicBezTo>
                    <a:pt x="1013" y="4518"/>
                    <a:pt x="918" y="4411"/>
                    <a:pt x="918" y="4280"/>
                  </a:cubicBezTo>
                  <a:lnTo>
                    <a:pt x="918" y="1244"/>
                  </a:lnTo>
                  <a:cubicBezTo>
                    <a:pt x="918" y="1160"/>
                    <a:pt x="834" y="1077"/>
                    <a:pt x="751" y="1077"/>
                  </a:cubicBezTo>
                  <a:lnTo>
                    <a:pt x="168" y="1077"/>
                  </a:lnTo>
                  <a:cubicBezTo>
                    <a:pt x="84" y="1077"/>
                    <a:pt x="1" y="1160"/>
                    <a:pt x="1" y="1244"/>
                  </a:cubicBezTo>
                  <a:lnTo>
                    <a:pt x="1" y="2482"/>
                  </a:lnTo>
                  <a:cubicBezTo>
                    <a:pt x="1" y="2565"/>
                    <a:pt x="84" y="2649"/>
                    <a:pt x="168" y="2649"/>
                  </a:cubicBezTo>
                  <a:cubicBezTo>
                    <a:pt x="263" y="2649"/>
                    <a:pt x="334" y="2565"/>
                    <a:pt x="334" y="2482"/>
                  </a:cubicBezTo>
                  <a:lnTo>
                    <a:pt x="334" y="1422"/>
                  </a:lnTo>
                  <a:lnTo>
                    <a:pt x="584" y="1422"/>
                  </a:lnTo>
                  <a:lnTo>
                    <a:pt x="584" y="4280"/>
                  </a:lnTo>
                  <a:cubicBezTo>
                    <a:pt x="584" y="4589"/>
                    <a:pt x="834" y="4863"/>
                    <a:pt x="1168" y="4863"/>
                  </a:cubicBezTo>
                  <a:cubicBezTo>
                    <a:pt x="1477" y="4863"/>
                    <a:pt x="1751" y="4601"/>
                    <a:pt x="1751" y="4280"/>
                  </a:cubicBezTo>
                  <a:lnTo>
                    <a:pt x="1751" y="1422"/>
                  </a:lnTo>
                  <a:lnTo>
                    <a:pt x="2608" y="1422"/>
                  </a:lnTo>
                  <a:cubicBezTo>
                    <a:pt x="2715" y="1422"/>
                    <a:pt x="2799" y="1315"/>
                    <a:pt x="2775" y="1208"/>
                  </a:cubicBezTo>
                  <a:lnTo>
                    <a:pt x="2465" y="125"/>
                  </a:lnTo>
                  <a:cubicBezTo>
                    <a:pt x="2435" y="54"/>
                    <a:pt x="2370" y="0"/>
                    <a:pt x="2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6" name="Google Shape;15346;p59"/>
            <p:cNvSpPr/>
            <p:nvPr/>
          </p:nvSpPr>
          <p:spPr>
            <a:xfrm>
              <a:off x="6948850" y="4212638"/>
              <a:ext cx="190181" cy="149884"/>
            </a:xfrm>
            <a:custGeom>
              <a:rect b="b" l="l" r="r" t="t"/>
              <a:pathLst>
                <a:path extrusionOk="0" h="4720" w="5989">
                  <a:moveTo>
                    <a:pt x="1548" y="0"/>
                  </a:moveTo>
                  <a:cubicBezTo>
                    <a:pt x="917" y="0"/>
                    <a:pt x="369" y="417"/>
                    <a:pt x="179" y="1012"/>
                  </a:cubicBezTo>
                  <a:lnTo>
                    <a:pt x="179" y="1024"/>
                  </a:lnTo>
                  <a:lnTo>
                    <a:pt x="24" y="1596"/>
                  </a:lnTo>
                  <a:cubicBezTo>
                    <a:pt x="0" y="1679"/>
                    <a:pt x="60" y="1774"/>
                    <a:pt x="143" y="1798"/>
                  </a:cubicBezTo>
                  <a:cubicBezTo>
                    <a:pt x="160" y="1805"/>
                    <a:pt x="177" y="1809"/>
                    <a:pt x="194" y="1809"/>
                  </a:cubicBezTo>
                  <a:cubicBezTo>
                    <a:pt x="262" y="1809"/>
                    <a:pt x="329" y="1755"/>
                    <a:pt x="357" y="1679"/>
                  </a:cubicBezTo>
                  <a:lnTo>
                    <a:pt x="500" y="1132"/>
                  </a:lnTo>
                  <a:lnTo>
                    <a:pt x="500" y="1120"/>
                  </a:lnTo>
                  <a:cubicBezTo>
                    <a:pt x="631" y="655"/>
                    <a:pt x="1072" y="334"/>
                    <a:pt x="1548" y="334"/>
                  </a:cubicBezTo>
                  <a:lnTo>
                    <a:pt x="3727" y="334"/>
                  </a:lnTo>
                  <a:cubicBezTo>
                    <a:pt x="4203" y="334"/>
                    <a:pt x="4643" y="655"/>
                    <a:pt x="4774" y="1120"/>
                  </a:cubicBezTo>
                  <a:lnTo>
                    <a:pt x="4774" y="1132"/>
                  </a:lnTo>
                  <a:lnTo>
                    <a:pt x="5596" y="4084"/>
                  </a:lnTo>
                  <a:cubicBezTo>
                    <a:pt x="5620" y="4191"/>
                    <a:pt x="5548" y="4334"/>
                    <a:pt x="5429" y="4382"/>
                  </a:cubicBezTo>
                  <a:cubicBezTo>
                    <a:pt x="5414" y="4385"/>
                    <a:pt x="5398" y="4386"/>
                    <a:pt x="5383" y="4386"/>
                  </a:cubicBezTo>
                  <a:cubicBezTo>
                    <a:pt x="5278" y="4386"/>
                    <a:pt x="5173" y="4319"/>
                    <a:pt x="5132" y="4215"/>
                  </a:cubicBezTo>
                  <a:lnTo>
                    <a:pt x="4382" y="1560"/>
                  </a:lnTo>
                  <a:cubicBezTo>
                    <a:pt x="4346" y="1405"/>
                    <a:pt x="4179" y="1286"/>
                    <a:pt x="4012" y="1286"/>
                  </a:cubicBezTo>
                  <a:cubicBezTo>
                    <a:pt x="3762" y="1286"/>
                    <a:pt x="3572" y="1524"/>
                    <a:pt x="3631" y="1774"/>
                  </a:cubicBezTo>
                  <a:lnTo>
                    <a:pt x="4131" y="3751"/>
                  </a:lnTo>
                  <a:cubicBezTo>
                    <a:pt x="4161" y="3830"/>
                    <a:pt x="4223" y="3876"/>
                    <a:pt x="4298" y="3876"/>
                  </a:cubicBezTo>
                  <a:cubicBezTo>
                    <a:pt x="4313" y="3876"/>
                    <a:pt x="4329" y="3874"/>
                    <a:pt x="4346" y="3870"/>
                  </a:cubicBezTo>
                  <a:cubicBezTo>
                    <a:pt x="4429" y="3834"/>
                    <a:pt x="4489" y="3751"/>
                    <a:pt x="4465" y="3656"/>
                  </a:cubicBezTo>
                  <a:lnTo>
                    <a:pt x="3953" y="1679"/>
                  </a:lnTo>
                  <a:cubicBezTo>
                    <a:pt x="3946" y="1637"/>
                    <a:pt x="3980" y="1607"/>
                    <a:pt x="4012" y="1607"/>
                  </a:cubicBezTo>
                  <a:cubicBezTo>
                    <a:pt x="4034" y="1607"/>
                    <a:pt x="4055" y="1621"/>
                    <a:pt x="4060" y="1655"/>
                  </a:cubicBezTo>
                  <a:lnTo>
                    <a:pt x="4798" y="4299"/>
                  </a:lnTo>
                  <a:cubicBezTo>
                    <a:pt x="4879" y="4552"/>
                    <a:pt x="5116" y="4719"/>
                    <a:pt x="5368" y="4719"/>
                  </a:cubicBezTo>
                  <a:cubicBezTo>
                    <a:pt x="5412" y="4719"/>
                    <a:pt x="5456" y="4714"/>
                    <a:pt x="5501" y="4703"/>
                  </a:cubicBezTo>
                  <a:cubicBezTo>
                    <a:pt x="5810" y="4620"/>
                    <a:pt x="5989" y="4287"/>
                    <a:pt x="5917" y="3989"/>
                  </a:cubicBezTo>
                  <a:lnTo>
                    <a:pt x="5096" y="1024"/>
                  </a:lnTo>
                  <a:lnTo>
                    <a:pt x="5096" y="1012"/>
                  </a:lnTo>
                  <a:cubicBezTo>
                    <a:pt x="4917" y="417"/>
                    <a:pt x="4358" y="0"/>
                    <a:pt x="3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7" name="Google Shape;15347;p59"/>
            <p:cNvSpPr/>
            <p:nvPr/>
          </p:nvSpPr>
          <p:spPr>
            <a:xfrm>
              <a:off x="6924652" y="4252331"/>
              <a:ext cx="103617" cy="245815"/>
            </a:xfrm>
            <a:custGeom>
              <a:rect b="b" l="l" r="r" t="t"/>
              <a:pathLst>
                <a:path extrusionOk="0" h="7741" w="3263">
                  <a:moveTo>
                    <a:pt x="1988" y="1"/>
                  </a:moveTo>
                  <a:cubicBezTo>
                    <a:pt x="1810" y="1"/>
                    <a:pt x="1667" y="120"/>
                    <a:pt x="1619" y="286"/>
                  </a:cubicBezTo>
                  <a:lnTo>
                    <a:pt x="881" y="2930"/>
                  </a:lnTo>
                  <a:cubicBezTo>
                    <a:pt x="851" y="3030"/>
                    <a:pt x="754" y="3105"/>
                    <a:pt x="645" y="3105"/>
                  </a:cubicBezTo>
                  <a:cubicBezTo>
                    <a:pt x="625" y="3105"/>
                    <a:pt x="604" y="3102"/>
                    <a:pt x="583" y="3096"/>
                  </a:cubicBezTo>
                  <a:cubicBezTo>
                    <a:pt x="464" y="3072"/>
                    <a:pt x="381" y="2930"/>
                    <a:pt x="417" y="2799"/>
                  </a:cubicBezTo>
                  <a:lnTo>
                    <a:pt x="905" y="1048"/>
                  </a:lnTo>
                  <a:cubicBezTo>
                    <a:pt x="941" y="953"/>
                    <a:pt x="881" y="870"/>
                    <a:pt x="786" y="834"/>
                  </a:cubicBezTo>
                  <a:cubicBezTo>
                    <a:pt x="773" y="830"/>
                    <a:pt x="760" y="829"/>
                    <a:pt x="748" y="829"/>
                  </a:cubicBezTo>
                  <a:cubicBezTo>
                    <a:pt x="675" y="829"/>
                    <a:pt x="604" y="882"/>
                    <a:pt x="583" y="953"/>
                  </a:cubicBezTo>
                  <a:lnTo>
                    <a:pt x="83" y="2715"/>
                  </a:lnTo>
                  <a:cubicBezTo>
                    <a:pt x="0" y="3013"/>
                    <a:pt x="191" y="3334"/>
                    <a:pt x="488" y="3406"/>
                  </a:cubicBezTo>
                  <a:cubicBezTo>
                    <a:pt x="541" y="3423"/>
                    <a:pt x="594" y="3430"/>
                    <a:pt x="647" y="3430"/>
                  </a:cubicBezTo>
                  <a:cubicBezTo>
                    <a:pt x="895" y="3430"/>
                    <a:pt x="1132" y="3258"/>
                    <a:pt x="1191" y="3013"/>
                  </a:cubicBezTo>
                  <a:lnTo>
                    <a:pt x="1929" y="358"/>
                  </a:lnTo>
                  <a:cubicBezTo>
                    <a:pt x="1938" y="329"/>
                    <a:pt x="1964" y="315"/>
                    <a:pt x="1988" y="315"/>
                  </a:cubicBezTo>
                  <a:cubicBezTo>
                    <a:pt x="2024" y="315"/>
                    <a:pt x="2057" y="344"/>
                    <a:pt x="2036" y="393"/>
                  </a:cubicBezTo>
                  <a:lnTo>
                    <a:pt x="1083" y="4096"/>
                  </a:lnTo>
                  <a:cubicBezTo>
                    <a:pt x="1060" y="4203"/>
                    <a:pt x="1143" y="4299"/>
                    <a:pt x="1250" y="4299"/>
                  </a:cubicBezTo>
                  <a:lnTo>
                    <a:pt x="2107" y="4299"/>
                  </a:lnTo>
                  <a:lnTo>
                    <a:pt x="2107" y="7156"/>
                  </a:lnTo>
                  <a:cubicBezTo>
                    <a:pt x="2107" y="7478"/>
                    <a:pt x="2346" y="7728"/>
                    <a:pt x="2667" y="7740"/>
                  </a:cubicBezTo>
                  <a:cubicBezTo>
                    <a:pt x="2676" y="7740"/>
                    <a:pt x="2684" y="7740"/>
                    <a:pt x="2693" y="7740"/>
                  </a:cubicBezTo>
                  <a:cubicBezTo>
                    <a:pt x="2922" y="7740"/>
                    <a:pt x="3146" y="7589"/>
                    <a:pt x="3227" y="7371"/>
                  </a:cubicBezTo>
                  <a:cubicBezTo>
                    <a:pt x="3262" y="7311"/>
                    <a:pt x="3262" y="7240"/>
                    <a:pt x="3262" y="7156"/>
                  </a:cubicBezTo>
                  <a:lnTo>
                    <a:pt x="3262" y="6025"/>
                  </a:lnTo>
                  <a:cubicBezTo>
                    <a:pt x="3262" y="5966"/>
                    <a:pt x="3179" y="5894"/>
                    <a:pt x="3096" y="5894"/>
                  </a:cubicBezTo>
                  <a:cubicBezTo>
                    <a:pt x="3000" y="5894"/>
                    <a:pt x="2929" y="5966"/>
                    <a:pt x="2929" y="6061"/>
                  </a:cubicBezTo>
                  <a:lnTo>
                    <a:pt x="2929" y="7192"/>
                  </a:lnTo>
                  <a:cubicBezTo>
                    <a:pt x="2929" y="7323"/>
                    <a:pt x="2810" y="7430"/>
                    <a:pt x="2679" y="7430"/>
                  </a:cubicBezTo>
                  <a:cubicBezTo>
                    <a:pt x="2560" y="7430"/>
                    <a:pt x="2453" y="7311"/>
                    <a:pt x="2453" y="7180"/>
                  </a:cubicBezTo>
                  <a:lnTo>
                    <a:pt x="2453" y="4156"/>
                  </a:lnTo>
                  <a:cubicBezTo>
                    <a:pt x="2453" y="4061"/>
                    <a:pt x="2381" y="3989"/>
                    <a:pt x="2286" y="3989"/>
                  </a:cubicBezTo>
                  <a:lnTo>
                    <a:pt x="1488" y="3989"/>
                  </a:lnTo>
                  <a:lnTo>
                    <a:pt x="2381" y="489"/>
                  </a:lnTo>
                  <a:cubicBezTo>
                    <a:pt x="2441" y="251"/>
                    <a:pt x="2250" y="1"/>
                    <a:pt x="19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48" name="Google Shape;15348;p59"/>
          <p:cNvGrpSpPr/>
          <p:nvPr/>
        </p:nvGrpSpPr>
        <p:grpSpPr>
          <a:xfrm>
            <a:off x="7619389" y="4147984"/>
            <a:ext cx="380012" cy="351274"/>
            <a:chOff x="7384751" y="4147984"/>
            <a:chExt cx="380012" cy="351274"/>
          </a:xfrm>
        </p:grpSpPr>
        <p:sp>
          <p:nvSpPr>
            <p:cNvPr id="15349" name="Google Shape;15349;p59"/>
            <p:cNvSpPr/>
            <p:nvPr/>
          </p:nvSpPr>
          <p:spPr>
            <a:xfrm>
              <a:off x="7385513" y="4225879"/>
              <a:ext cx="379250" cy="273379"/>
            </a:xfrm>
            <a:custGeom>
              <a:rect b="b" l="l" r="r" t="t"/>
              <a:pathLst>
                <a:path extrusionOk="0" h="8609" w="11943">
                  <a:moveTo>
                    <a:pt x="11740" y="0"/>
                  </a:moveTo>
                  <a:cubicBezTo>
                    <a:pt x="11645" y="0"/>
                    <a:pt x="11562" y="72"/>
                    <a:pt x="11562" y="179"/>
                  </a:cubicBezTo>
                  <a:lnTo>
                    <a:pt x="11562" y="2667"/>
                  </a:lnTo>
                  <a:cubicBezTo>
                    <a:pt x="11562" y="3393"/>
                    <a:pt x="10966" y="3989"/>
                    <a:pt x="10240" y="3989"/>
                  </a:cubicBezTo>
                  <a:lnTo>
                    <a:pt x="9085" y="3989"/>
                  </a:lnTo>
                  <a:cubicBezTo>
                    <a:pt x="8954" y="3989"/>
                    <a:pt x="8823" y="4084"/>
                    <a:pt x="8776" y="4203"/>
                  </a:cubicBezTo>
                  <a:cubicBezTo>
                    <a:pt x="8573" y="4703"/>
                    <a:pt x="8549" y="5167"/>
                    <a:pt x="8752" y="5537"/>
                  </a:cubicBezTo>
                  <a:cubicBezTo>
                    <a:pt x="8823" y="5703"/>
                    <a:pt x="8942" y="5834"/>
                    <a:pt x="9049" y="5941"/>
                  </a:cubicBezTo>
                  <a:cubicBezTo>
                    <a:pt x="8752" y="5929"/>
                    <a:pt x="8514" y="5822"/>
                    <a:pt x="8359" y="5656"/>
                  </a:cubicBezTo>
                  <a:cubicBezTo>
                    <a:pt x="8240" y="5537"/>
                    <a:pt x="7978" y="5167"/>
                    <a:pt x="8073" y="4358"/>
                  </a:cubicBezTo>
                  <a:cubicBezTo>
                    <a:pt x="8109" y="4155"/>
                    <a:pt x="7942" y="3977"/>
                    <a:pt x="7740" y="3977"/>
                  </a:cubicBezTo>
                  <a:lnTo>
                    <a:pt x="5954" y="3977"/>
                  </a:lnTo>
                  <a:cubicBezTo>
                    <a:pt x="5859" y="3977"/>
                    <a:pt x="5775" y="4048"/>
                    <a:pt x="5775" y="4155"/>
                  </a:cubicBezTo>
                  <a:cubicBezTo>
                    <a:pt x="5775" y="4263"/>
                    <a:pt x="5847" y="4334"/>
                    <a:pt x="5954" y="4334"/>
                  </a:cubicBezTo>
                  <a:lnTo>
                    <a:pt x="6847" y="4334"/>
                  </a:lnTo>
                  <a:lnTo>
                    <a:pt x="6847" y="5691"/>
                  </a:lnTo>
                  <a:cubicBezTo>
                    <a:pt x="6847" y="6430"/>
                    <a:pt x="6228" y="7037"/>
                    <a:pt x="5490" y="7037"/>
                  </a:cubicBezTo>
                  <a:lnTo>
                    <a:pt x="4704" y="7037"/>
                  </a:lnTo>
                  <a:cubicBezTo>
                    <a:pt x="4561" y="7037"/>
                    <a:pt x="4466" y="7144"/>
                    <a:pt x="4466" y="7275"/>
                  </a:cubicBezTo>
                  <a:cubicBezTo>
                    <a:pt x="4442" y="7834"/>
                    <a:pt x="4239" y="8215"/>
                    <a:pt x="3668" y="8251"/>
                  </a:cubicBezTo>
                  <a:cubicBezTo>
                    <a:pt x="3930" y="7977"/>
                    <a:pt x="3954" y="7573"/>
                    <a:pt x="3882" y="7239"/>
                  </a:cubicBezTo>
                  <a:cubicBezTo>
                    <a:pt x="3846" y="7120"/>
                    <a:pt x="3763" y="7037"/>
                    <a:pt x="3644" y="7037"/>
                  </a:cubicBezTo>
                  <a:lnTo>
                    <a:pt x="1703" y="7037"/>
                  </a:lnTo>
                  <a:cubicBezTo>
                    <a:pt x="965" y="7037"/>
                    <a:pt x="358" y="6430"/>
                    <a:pt x="358" y="5691"/>
                  </a:cubicBezTo>
                  <a:lnTo>
                    <a:pt x="358" y="5310"/>
                  </a:lnTo>
                  <a:cubicBezTo>
                    <a:pt x="358" y="5227"/>
                    <a:pt x="275" y="5132"/>
                    <a:pt x="179" y="5132"/>
                  </a:cubicBezTo>
                  <a:cubicBezTo>
                    <a:pt x="84" y="5132"/>
                    <a:pt x="1" y="5215"/>
                    <a:pt x="1" y="5310"/>
                  </a:cubicBezTo>
                  <a:lnTo>
                    <a:pt x="1" y="5691"/>
                  </a:lnTo>
                  <a:cubicBezTo>
                    <a:pt x="1" y="6620"/>
                    <a:pt x="751" y="7394"/>
                    <a:pt x="1703" y="7394"/>
                  </a:cubicBezTo>
                  <a:lnTo>
                    <a:pt x="3573" y="7394"/>
                  </a:lnTo>
                  <a:cubicBezTo>
                    <a:pt x="3596" y="7620"/>
                    <a:pt x="3596" y="8025"/>
                    <a:pt x="3215" y="8144"/>
                  </a:cubicBezTo>
                  <a:cubicBezTo>
                    <a:pt x="2989" y="8215"/>
                    <a:pt x="3001" y="8525"/>
                    <a:pt x="3239" y="8573"/>
                  </a:cubicBezTo>
                  <a:cubicBezTo>
                    <a:pt x="3370" y="8608"/>
                    <a:pt x="3489" y="8608"/>
                    <a:pt x="3596" y="8608"/>
                  </a:cubicBezTo>
                  <a:cubicBezTo>
                    <a:pt x="4299" y="8608"/>
                    <a:pt x="4763" y="8204"/>
                    <a:pt x="4823" y="7394"/>
                  </a:cubicBezTo>
                  <a:lnTo>
                    <a:pt x="5513" y="7394"/>
                  </a:lnTo>
                  <a:cubicBezTo>
                    <a:pt x="6454" y="7394"/>
                    <a:pt x="7228" y="6644"/>
                    <a:pt x="7228" y="5691"/>
                  </a:cubicBezTo>
                  <a:lnTo>
                    <a:pt x="7228" y="4334"/>
                  </a:lnTo>
                  <a:lnTo>
                    <a:pt x="7764" y="4334"/>
                  </a:lnTo>
                  <a:cubicBezTo>
                    <a:pt x="7716" y="4715"/>
                    <a:pt x="7704" y="5429"/>
                    <a:pt x="8157" y="5894"/>
                  </a:cubicBezTo>
                  <a:cubicBezTo>
                    <a:pt x="8407" y="6168"/>
                    <a:pt x="8764" y="6299"/>
                    <a:pt x="9240" y="6299"/>
                  </a:cubicBezTo>
                  <a:cubicBezTo>
                    <a:pt x="9311" y="6299"/>
                    <a:pt x="9383" y="6299"/>
                    <a:pt x="9478" y="6287"/>
                  </a:cubicBezTo>
                  <a:cubicBezTo>
                    <a:pt x="9704" y="6263"/>
                    <a:pt x="9776" y="5965"/>
                    <a:pt x="9561" y="5846"/>
                  </a:cubicBezTo>
                  <a:cubicBezTo>
                    <a:pt x="8847" y="5429"/>
                    <a:pt x="9002" y="4715"/>
                    <a:pt x="9145" y="4334"/>
                  </a:cubicBezTo>
                  <a:lnTo>
                    <a:pt x="10276" y="4334"/>
                  </a:lnTo>
                  <a:cubicBezTo>
                    <a:pt x="11205" y="4334"/>
                    <a:pt x="11943" y="3584"/>
                    <a:pt x="11943" y="2667"/>
                  </a:cubicBezTo>
                  <a:lnTo>
                    <a:pt x="11943" y="179"/>
                  </a:lnTo>
                  <a:cubicBezTo>
                    <a:pt x="11919" y="95"/>
                    <a:pt x="11847" y="0"/>
                    <a:pt x="11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0" name="Google Shape;15350;p59"/>
            <p:cNvSpPr/>
            <p:nvPr/>
          </p:nvSpPr>
          <p:spPr>
            <a:xfrm>
              <a:off x="7384751" y="4147984"/>
              <a:ext cx="380012" cy="228382"/>
            </a:xfrm>
            <a:custGeom>
              <a:rect b="b" l="l" r="r" t="t"/>
              <a:pathLst>
                <a:path extrusionOk="0" h="7192" w="11967">
                  <a:moveTo>
                    <a:pt x="3144" y="0"/>
                  </a:moveTo>
                  <a:cubicBezTo>
                    <a:pt x="2227" y="0"/>
                    <a:pt x="1477" y="739"/>
                    <a:pt x="1477" y="1667"/>
                  </a:cubicBezTo>
                  <a:lnTo>
                    <a:pt x="1477" y="4132"/>
                  </a:lnTo>
                  <a:cubicBezTo>
                    <a:pt x="1108" y="4191"/>
                    <a:pt x="751" y="4358"/>
                    <a:pt x="477" y="4644"/>
                  </a:cubicBezTo>
                  <a:cubicBezTo>
                    <a:pt x="168" y="4965"/>
                    <a:pt x="1" y="5382"/>
                    <a:pt x="1" y="5823"/>
                  </a:cubicBezTo>
                  <a:lnTo>
                    <a:pt x="1" y="7013"/>
                  </a:lnTo>
                  <a:cubicBezTo>
                    <a:pt x="1" y="7097"/>
                    <a:pt x="84" y="7192"/>
                    <a:pt x="180" y="7192"/>
                  </a:cubicBezTo>
                  <a:cubicBezTo>
                    <a:pt x="275" y="7192"/>
                    <a:pt x="358" y="7108"/>
                    <a:pt x="358" y="7013"/>
                  </a:cubicBezTo>
                  <a:lnTo>
                    <a:pt x="358" y="5823"/>
                  </a:lnTo>
                  <a:cubicBezTo>
                    <a:pt x="358" y="5465"/>
                    <a:pt x="501" y="5132"/>
                    <a:pt x="751" y="4882"/>
                  </a:cubicBezTo>
                  <a:cubicBezTo>
                    <a:pt x="953" y="4668"/>
                    <a:pt x="1203" y="4537"/>
                    <a:pt x="1489" y="4477"/>
                  </a:cubicBezTo>
                  <a:lnTo>
                    <a:pt x="1489" y="5084"/>
                  </a:lnTo>
                  <a:cubicBezTo>
                    <a:pt x="1489" y="6013"/>
                    <a:pt x="2239" y="6751"/>
                    <a:pt x="3156" y="6751"/>
                  </a:cubicBezTo>
                  <a:lnTo>
                    <a:pt x="5240" y="6751"/>
                  </a:lnTo>
                  <a:cubicBezTo>
                    <a:pt x="5335" y="6751"/>
                    <a:pt x="5418" y="6680"/>
                    <a:pt x="5418" y="6573"/>
                  </a:cubicBezTo>
                  <a:cubicBezTo>
                    <a:pt x="5418" y="6489"/>
                    <a:pt x="5347" y="6394"/>
                    <a:pt x="5240" y="6394"/>
                  </a:cubicBezTo>
                  <a:lnTo>
                    <a:pt x="3156" y="6394"/>
                  </a:lnTo>
                  <a:cubicBezTo>
                    <a:pt x="2430" y="6394"/>
                    <a:pt x="1834" y="5799"/>
                    <a:pt x="1834" y="5073"/>
                  </a:cubicBezTo>
                  <a:lnTo>
                    <a:pt x="1834" y="1620"/>
                  </a:lnTo>
                  <a:cubicBezTo>
                    <a:pt x="1834" y="893"/>
                    <a:pt x="2430" y="298"/>
                    <a:pt x="3156" y="298"/>
                  </a:cubicBezTo>
                  <a:lnTo>
                    <a:pt x="10288" y="298"/>
                  </a:lnTo>
                  <a:cubicBezTo>
                    <a:pt x="11014" y="298"/>
                    <a:pt x="11610" y="893"/>
                    <a:pt x="11610" y="1620"/>
                  </a:cubicBezTo>
                  <a:lnTo>
                    <a:pt x="11610" y="1846"/>
                  </a:lnTo>
                  <a:cubicBezTo>
                    <a:pt x="11610" y="1929"/>
                    <a:pt x="11693" y="2025"/>
                    <a:pt x="11788" y="2025"/>
                  </a:cubicBezTo>
                  <a:cubicBezTo>
                    <a:pt x="11883" y="2025"/>
                    <a:pt x="11967" y="1953"/>
                    <a:pt x="11967" y="1846"/>
                  </a:cubicBezTo>
                  <a:lnTo>
                    <a:pt x="11967" y="1620"/>
                  </a:lnTo>
                  <a:cubicBezTo>
                    <a:pt x="11943" y="762"/>
                    <a:pt x="11193" y="0"/>
                    <a:pt x="102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1" name="Google Shape;15351;p59"/>
            <p:cNvSpPr/>
            <p:nvPr/>
          </p:nvSpPr>
          <p:spPr>
            <a:xfrm>
              <a:off x="7507642" y="4228134"/>
              <a:ext cx="37852" cy="37852"/>
            </a:xfrm>
            <a:custGeom>
              <a:rect b="b" l="l" r="r" t="t"/>
              <a:pathLst>
                <a:path extrusionOk="0" h="1192" w="1192">
                  <a:moveTo>
                    <a:pt x="596" y="358"/>
                  </a:moveTo>
                  <a:cubicBezTo>
                    <a:pt x="739" y="358"/>
                    <a:pt x="834" y="465"/>
                    <a:pt x="834" y="596"/>
                  </a:cubicBezTo>
                  <a:cubicBezTo>
                    <a:pt x="834" y="739"/>
                    <a:pt x="739" y="834"/>
                    <a:pt x="596" y="834"/>
                  </a:cubicBezTo>
                  <a:cubicBezTo>
                    <a:pt x="465" y="834"/>
                    <a:pt x="358" y="739"/>
                    <a:pt x="358" y="596"/>
                  </a:cubicBezTo>
                  <a:cubicBezTo>
                    <a:pt x="358" y="465"/>
                    <a:pt x="465" y="358"/>
                    <a:pt x="596" y="358"/>
                  </a:cubicBezTo>
                  <a:close/>
                  <a:moveTo>
                    <a:pt x="596" y="1"/>
                  </a:moveTo>
                  <a:cubicBezTo>
                    <a:pt x="274" y="1"/>
                    <a:pt x="0" y="274"/>
                    <a:pt x="0" y="596"/>
                  </a:cubicBezTo>
                  <a:cubicBezTo>
                    <a:pt x="0" y="929"/>
                    <a:pt x="274" y="1191"/>
                    <a:pt x="596" y="1191"/>
                  </a:cubicBezTo>
                  <a:cubicBezTo>
                    <a:pt x="929" y="1191"/>
                    <a:pt x="1191" y="929"/>
                    <a:pt x="1191" y="596"/>
                  </a:cubicBezTo>
                  <a:cubicBezTo>
                    <a:pt x="1191" y="274"/>
                    <a:pt x="929" y="1"/>
                    <a:pt x="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2" name="Google Shape;15352;p59"/>
            <p:cNvSpPr/>
            <p:nvPr/>
          </p:nvSpPr>
          <p:spPr>
            <a:xfrm>
              <a:off x="7573820" y="4228134"/>
              <a:ext cx="37820" cy="37852"/>
            </a:xfrm>
            <a:custGeom>
              <a:rect b="b" l="l" r="r" t="t"/>
              <a:pathLst>
                <a:path extrusionOk="0" h="1192" w="1191">
                  <a:moveTo>
                    <a:pt x="595" y="358"/>
                  </a:moveTo>
                  <a:cubicBezTo>
                    <a:pt x="738" y="358"/>
                    <a:pt x="833" y="465"/>
                    <a:pt x="833" y="596"/>
                  </a:cubicBezTo>
                  <a:cubicBezTo>
                    <a:pt x="833" y="739"/>
                    <a:pt x="738" y="834"/>
                    <a:pt x="595" y="834"/>
                  </a:cubicBezTo>
                  <a:cubicBezTo>
                    <a:pt x="464" y="834"/>
                    <a:pt x="357" y="739"/>
                    <a:pt x="357" y="596"/>
                  </a:cubicBezTo>
                  <a:cubicBezTo>
                    <a:pt x="357" y="465"/>
                    <a:pt x="464" y="358"/>
                    <a:pt x="595" y="358"/>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3" name="Google Shape;15353;p59"/>
            <p:cNvSpPr/>
            <p:nvPr/>
          </p:nvSpPr>
          <p:spPr>
            <a:xfrm>
              <a:off x="7640728" y="4228134"/>
              <a:ext cx="37852" cy="37852"/>
            </a:xfrm>
            <a:custGeom>
              <a:rect b="b" l="l" r="r" t="t"/>
              <a:pathLst>
                <a:path extrusionOk="0" h="1192" w="1192">
                  <a:moveTo>
                    <a:pt x="596" y="358"/>
                  </a:moveTo>
                  <a:cubicBezTo>
                    <a:pt x="727" y="358"/>
                    <a:pt x="834" y="465"/>
                    <a:pt x="834" y="596"/>
                  </a:cubicBezTo>
                  <a:cubicBezTo>
                    <a:pt x="834" y="739"/>
                    <a:pt x="727" y="834"/>
                    <a:pt x="596" y="834"/>
                  </a:cubicBezTo>
                  <a:cubicBezTo>
                    <a:pt x="453" y="834"/>
                    <a:pt x="358" y="739"/>
                    <a:pt x="358" y="596"/>
                  </a:cubicBezTo>
                  <a:cubicBezTo>
                    <a:pt x="334" y="465"/>
                    <a:pt x="453" y="358"/>
                    <a:pt x="596" y="358"/>
                  </a:cubicBezTo>
                  <a:close/>
                  <a:moveTo>
                    <a:pt x="596" y="1"/>
                  </a:moveTo>
                  <a:cubicBezTo>
                    <a:pt x="262" y="1"/>
                    <a:pt x="0" y="274"/>
                    <a:pt x="0" y="596"/>
                  </a:cubicBezTo>
                  <a:cubicBezTo>
                    <a:pt x="0" y="929"/>
                    <a:pt x="262" y="1191"/>
                    <a:pt x="596" y="1191"/>
                  </a:cubicBezTo>
                  <a:cubicBezTo>
                    <a:pt x="917" y="1191"/>
                    <a:pt x="1191" y="929"/>
                    <a:pt x="1191" y="596"/>
                  </a:cubicBezTo>
                  <a:cubicBezTo>
                    <a:pt x="1191" y="274"/>
                    <a:pt x="917" y="1"/>
                    <a:pt x="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354" name="Google Shape;15354;p59"/>
          <p:cNvSpPr txBox="1"/>
          <p:nvPr/>
        </p:nvSpPr>
        <p:spPr>
          <a:xfrm>
            <a:off x="716700" y="1188000"/>
            <a:ext cx="7710600" cy="761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Clr>
                <a:schemeClr val="dk1"/>
              </a:buClr>
              <a:buSzPts val="1100"/>
              <a:buFont typeface="Arial"/>
              <a:buNone/>
            </a:pPr>
            <a:r>
              <a:rPr lang="en" sz="1100">
                <a:solidFill>
                  <a:schemeClr val="lt1"/>
                </a:solidFill>
              </a:rPr>
              <a:t>You can </a:t>
            </a:r>
            <a:r>
              <a:rPr b="1" lang="en" sz="1100">
                <a:solidFill>
                  <a:schemeClr val="hlink"/>
                </a:solidFill>
              </a:rPr>
              <a:t>resize </a:t>
            </a:r>
            <a:r>
              <a:rPr lang="en" sz="1100">
                <a:solidFill>
                  <a:schemeClr val="lt1"/>
                </a:solidFill>
              </a:rPr>
              <a:t>these icons without losing quality.</a:t>
            </a:r>
            <a:endParaRPr sz="1100">
              <a:solidFill>
                <a:schemeClr val="lt1"/>
              </a:solidFill>
            </a:endParaRPr>
          </a:p>
          <a:p>
            <a:pPr indent="0" lvl="0" marL="0" rtl="0" algn="ctr">
              <a:lnSpc>
                <a:spcPct val="100000"/>
              </a:lnSpc>
              <a:spcBef>
                <a:spcPts val="0"/>
              </a:spcBef>
              <a:spcAft>
                <a:spcPts val="0"/>
              </a:spcAft>
              <a:buClr>
                <a:schemeClr val="dk1"/>
              </a:buClr>
              <a:buSzPts val="1100"/>
              <a:buFont typeface="Arial"/>
              <a:buNone/>
            </a:pPr>
            <a:r>
              <a:rPr lang="en" sz="1100">
                <a:solidFill>
                  <a:schemeClr val="lt1"/>
                </a:solidFill>
              </a:rPr>
              <a:t>You can </a:t>
            </a:r>
            <a:r>
              <a:rPr b="1" lang="en" sz="1100">
                <a:solidFill>
                  <a:schemeClr val="hlink"/>
                </a:solidFill>
              </a:rPr>
              <a:t>change the stroke and fill color</a:t>
            </a:r>
            <a:r>
              <a:rPr lang="en" sz="1100">
                <a:solidFill>
                  <a:schemeClr val="lt1"/>
                </a:solidFill>
              </a:rPr>
              <a:t>; just select the icon and click on the </a:t>
            </a:r>
            <a:r>
              <a:rPr b="1" lang="en" sz="1100">
                <a:solidFill>
                  <a:schemeClr val="hlink"/>
                </a:solidFill>
              </a:rPr>
              <a:t>paint bucket/pen</a:t>
            </a:r>
            <a:r>
              <a:rPr lang="en" sz="1100">
                <a:solidFill>
                  <a:schemeClr val="lt1"/>
                </a:solidFill>
              </a:rPr>
              <a:t>.</a:t>
            </a:r>
            <a:endParaRPr sz="1100">
              <a:solidFill>
                <a:schemeClr val="lt1"/>
              </a:solidFill>
            </a:endParaRPr>
          </a:p>
          <a:p>
            <a:pPr indent="0" lvl="0" marL="0" rtl="0" algn="ctr">
              <a:lnSpc>
                <a:spcPct val="100000"/>
              </a:lnSpc>
              <a:spcBef>
                <a:spcPts val="0"/>
              </a:spcBef>
              <a:spcAft>
                <a:spcPts val="0"/>
              </a:spcAft>
              <a:buNone/>
            </a:pPr>
            <a:r>
              <a:rPr lang="en" sz="1100">
                <a:solidFill>
                  <a:schemeClr val="lt1"/>
                </a:solidFill>
              </a:rPr>
              <a:t>In Google Slides, you can also use </a:t>
            </a:r>
            <a:r>
              <a:rPr b="1" lang="en" sz="1100">
                <a:solidFill>
                  <a:schemeClr val="hlink"/>
                </a:solidFill>
                <a:uFill>
                  <a:noFill/>
                </a:uFill>
                <a:hlinkClick r:id="rId3"/>
              </a:rPr>
              <a:t>Flaticon’s extension</a:t>
            </a:r>
            <a:r>
              <a:rPr lang="en" sz="1100">
                <a:solidFill>
                  <a:schemeClr val="lt1"/>
                </a:solidFill>
              </a:rPr>
              <a:t>, allowing you to customize and add even more icons.</a:t>
            </a:r>
            <a:br>
              <a:rPr lang="en" sz="1100">
                <a:solidFill>
                  <a:srgbClr val="435D74"/>
                </a:solidFill>
              </a:rPr>
            </a:br>
            <a:endParaRPr sz="1100">
              <a:solidFill>
                <a:srgbClr val="435D74"/>
              </a:solidFill>
            </a:endParaRPr>
          </a:p>
        </p:txBody>
      </p:sp>
      <p:sp>
        <p:nvSpPr>
          <p:cNvPr id="15355" name="Google Shape;15355;p59"/>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...and our sets of editable icons</a:t>
            </a:r>
            <a:endParaRPr/>
          </a:p>
        </p:txBody>
      </p:sp>
      <p:grpSp>
        <p:nvGrpSpPr>
          <p:cNvPr id="15356" name="Google Shape;15356;p59"/>
          <p:cNvGrpSpPr/>
          <p:nvPr/>
        </p:nvGrpSpPr>
        <p:grpSpPr>
          <a:xfrm>
            <a:off x="1105215" y="4124000"/>
            <a:ext cx="374177" cy="374263"/>
            <a:chOff x="775325" y="4143525"/>
            <a:chExt cx="468776" cy="468884"/>
          </a:xfrm>
        </p:grpSpPr>
        <p:sp>
          <p:nvSpPr>
            <p:cNvPr id="15357" name="Google Shape;15357;p59"/>
            <p:cNvSpPr/>
            <p:nvPr/>
          </p:nvSpPr>
          <p:spPr>
            <a:xfrm>
              <a:off x="851953" y="4143525"/>
              <a:ext cx="392147" cy="390479"/>
            </a:xfrm>
            <a:custGeom>
              <a:rect b="b" l="l" r="r" t="t"/>
              <a:pathLst>
                <a:path extrusionOk="0" h="36273" w="36428">
                  <a:moveTo>
                    <a:pt x="31907" y="5435"/>
                  </a:moveTo>
                  <a:lnTo>
                    <a:pt x="20788" y="22612"/>
                  </a:lnTo>
                  <a:lnTo>
                    <a:pt x="18511" y="26131"/>
                  </a:lnTo>
                  <a:lnTo>
                    <a:pt x="8884" y="28458"/>
                  </a:lnTo>
                  <a:lnTo>
                    <a:pt x="31907" y="5435"/>
                  </a:lnTo>
                  <a:close/>
                  <a:moveTo>
                    <a:pt x="35713" y="94"/>
                  </a:moveTo>
                  <a:cubicBezTo>
                    <a:pt x="35665" y="94"/>
                    <a:pt x="35615" y="100"/>
                    <a:pt x="35565" y="112"/>
                  </a:cubicBezTo>
                  <a:lnTo>
                    <a:pt x="35564" y="112"/>
                  </a:lnTo>
                  <a:cubicBezTo>
                    <a:pt x="35555" y="114"/>
                    <a:pt x="36041" y="1"/>
                    <a:pt x="660" y="8270"/>
                  </a:cubicBezTo>
                  <a:cubicBezTo>
                    <a:pt x="169" y="8385"/>
                    <a:pt x="0" y="8998"/>
                    <a:pt x="362" y="9348"/>
                  </a:cubicBezTo>
                  <a:lnTo>
                    <a:pt x="1592" y="10537"/>
                  </a:lnTo>
                  <a:cubicBezTo>
                    <a:pt x="1716" y="10656"/>
                    <a:pt x="1875" y="10715"/>
                    <a:pt x="2034" y="10715"/>
                  </a:cubicBezTo>
                  <a:cubicBezTo>
                    <a:pt x="2201" y="10715"/>
                    <a:pt x="2368" y="10650"/>
                    <a:pt x="2493" y="10522"/>
                  </a:cubicBezTo>
                  <a:cubicBezTo>
                    <a:pt x="2737" y="10269"/>
                    <a:pt x="2730" y="9866"/>
                    <a:pt x="2477" y="9621"/>
                  </a:cubicBezTo>
                  <a:lnTo>
                    <a:pt x="2087" y="9244"/>
                  </a:lnTo>
                  <a:lnTo>
                    <a:pt x="32295" y="2184"/>
                  </a:lnTo>
                  <a:lnTo>
                    <a:pt x="32295" y="2184"/>
                  </a:lnTo>
                  <a:lnTo>
                    <a:pt x="9830" y="16725"/>
                  </a:lnTo>
                  <a:lnTo>
                    <a:pt x="4431" y="11509"/>
                  </a:lnTo>
                  <a:cubicBezTo>
                    <a:pt x="4307" y="11389"/>
                    <a:pt x="4148" y="11330"/>
                    <a:pt x="3988" y="11330"/>
                  </a:cubicBezTo>
                  <a:cubicBezTo>
                    <a:pt x="3821" y="11330"/>
                    <a:pt x="3655" y="11395"/>
                    <a:pt x="3530" y="11524"/>
                  </a:cubicBezTo>
                  <a:cubicBezTo>
                    <a:pt x="3286" y="11777"/>
                    <a:pt x="3293" y="12180"/>
                    <a:pt x="3546" y="12423"/>
                  </a:cubicBezTo>
                  <a:lnTo>
                    <a:pt x="9046" y="17739"/>
                  </a:lnTo>
                  <a:lnTo>
                    <a:pt x="7766" y="23038"/>
                  </a:lnTo>
                  <a:cubicBezTo>
                    <a:pt x="7683" y="23379"/>
                    <a:pt x="7894" y="23723"/>
                    <a:pt x="8235" y="23806"/>
                  </a:cubicBezTo>
                  <a:cubicBezTo>
                    <a:pt x="8286" y="23818"/>
                    <a:pt x="8336" y="23824"/>
                    <a:pt x="8385" y="23824"/>
                  </a:cubicBezTo>
                  <a:cubicBezTo>
                    <a:pt x="8673" y="23824"/>
                    <a:pt x="8933" y="23628"/>
                    <a:pt x="9004" y="23337"/>
                  </a:cubicBezTo>
                  <a:lnTo>
                    <a:pt x="10311" y="17931"/>
                  </a:lnTo>
                  <a:lnTo>
                    <a:pt x="13829" y="15653"/>
                  </a:lnTo>
                  <a:lnTo>
                    <a:pt x="31005" y="4534"/>
                  </a:lnTo>
                  <a:lnTo>
                    <a:pt x="7983" y="27557"/>
                  </a:lnTo>
                  <a:lnTo>
                    <a:pt x="8365" y="25976"/>
                  </a:lnTo>
                  <a:cubicBezTo>
                    <a:pt x="8448" y="25634"/>
                    <a:pt x="8238" y="25290"/>
                    <a:pt x="7896" y="25208"/>
                  </a:cubicBezTo>
                  <a:cubicBezTo>
                    <a:pt x="7846" y="25195"/>
                    <a:pt x="7795" y="25190"/>
                    <a:pt x="7746" y="25190"/>
                  </a:cubicBezTo>
                  <a:cubicBezTo>
                    <a:pt x="7458" y="25190"/>
                    <a:pt x="7199" y="25385"/>
                    <a:pt x="7128" y="25677"/>
                  </a:cubicBezTo>
                  <a:lnTo>
                    <a:pt x="6213" y="29459"/>
                  </a:lnTo>
                  <a:cubicBezTo>
                    <a:pt x="6114" y="29868"/>
                    <a:pt x="6434" y="30245"/>
                    <a:pt x="6831" y="30245"/>
                  </a:cubicBezTo>
                  <a:cubicBezTo>
                    <a:pt x="6880" y="30245"/>
                    <a:pt x="6931" y="30239"/>
                    <a:pt x="6981" y="30227"/>
                  </a:cubicBezTo>
                  <a:lnTo>
                    <a:pt x="18702" y="27394"/>
                  </a:lnTo>
                  <a:lnTo>
                    <a:pt x="27093" y="36078"/>
                  </a:lnTo>
                  <a:cubicBezTo>
                    <a:pt x="27222" y="36211"/>
                    <a:pt x="27386" y="36272"/>
                    <a:pt x="27548" y="36272"/>
                  </a:cubicBezTo>
                  <a:cubicBezTo>
                    <a:pt x="27827" y="36272"/>
                    <a:pt x="28099" y="36091"/>
                    <a:pt x="28171" y="35781"/>
                  </a:cubicBezTo>
                  <a:lnTo>
                    <a:pt x="33640" y="12387"/>
                  </a:lnTo>
                  <a:cubicBezTo>
                    <a:pt x="33719" y="12044"/>
                    <a:pt x="33506" y="11702"/>
                    <a:pt x="33164" y="11622"/>
                  </a:cubicBezTo>
                  <a:cubicBezTo>
                    <a:pt x="33115" y="11611"/>
                    <a:pt x="33067" y="11605"/>
                    <a:pt x="33018" y="11605"/>
                  </a:cubicBezTo>
                  <a:cubicBezTo>
                    <a:pt x="32729" y="11605"/>
                    <a:pt x="32467" y="11803"/>
                    <a:pt x="32399" y="12097"/>
                  </a:cubicBezTo>
                  <a:lnTo>
                    <a:pt x="27197" y="34353"/>
                  </a:lnTo>
                  <a:lnTo>
                    <a:pt x="19716" y="26610"/>
                  </a:lnTo>
                  <a:lnTo>
                    <a:pt x="34258" y="4147"/>
                  </a:lnTo>
                  <a:lnTo>
                    <a:pt x="33017" y="9453"/>
                  </a:lnTo>
                  <a:cubicBezTo>
                    <a:pt x="32938" y="9796"/>
                    <a:pt x="33150" y="10138"/>
                    <a:pt x="33492" y="10218"/>
                  </a:cubicBezTo>
                  <a:cubicBezTo>
                    <a:pt x="33541" y="10229"/>
                    <a:pt x="33590" y="10235"/>
                    <a:pt x="33638" y="10235"/>
                  </a:cubicBezTo>
                  <a:cubicBezTo>
                    <a:pt x="33927" y="10235"/>
                    <a:pt x="34189" y="10037"/>
                    <a:pt x="34256" y="9743"/>
                  </a:cubicBezTo>
                  <a:lnTo>
                    <a:pt x="36328" y="880"/>
                  </a:lnTo>
                  <a:cubicBezTo>
                    <a:pt x="36427" y="473"/>
                    <a:pt x="36107" y="94"/>
                    <a:pt x="35713" y="94"/>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8" name="Google Shape;15358;p59"/>
            <p:cNvSpPr/>
            <p:nvPr/>
          </p:nvSpPr>
          <p:spPr>
            <a:xfrm>
              <a:off x="775325" y="4505404"/>
              <a:ext cx="108339" cy="107004"/>
            </a:xfrm>
            <a:custGeom>
              <a:rect b="b" l="l" r="r" t="t"/>
              <a:pathLst>
                <a:path extrusionOk="0" h="9940" w="10064">
                  <a:moveTo>
                    <a:pt x="9365" y="0"/>
                  </a:moveTo>
                  <a:cubicBezTo>
                    <a:pt x="9202" y="0"/>
                    <a:pt x="9039" y="63"/>
                    <a:pt x="8915" y="187"/>
                  </a:cubicBezTo>
                  <a:lnTo>
                    <a:pt x="249" y="8852"/>
                  </a:lnTo>
                  <a:cubicBezTo>
                    <a:pt x="0" y="9100"/>
                    <a:pt x="0" y="9503"/>
                    <a:pt x="249" y="9753"/>
                  </a:cubicBezTo>
                  <a:cubicBezTo>
                    <a:pt x="373" y="9877"/>
                    <a:pt x="536" y="9939"/>
                    <a:pt x="699" y="9939"/>
                  </a:cubicBezTo>
                  <a:cubicBezTo>
                    <a:pt x="862" y="9939"/>
                    <a:pt x="1025" y="9877"/>
                    <a:pt x="1149" y="9753"/>
                  </a:cubicBezTo>
                  <a:lnTo>
                    <a:pt x="9816" y="1087"/>
                  </a:lnTo>
                  <a:cubicBezTo>
                    <a:pt x="10064" y="838"/>
                    <a:pt x="10064" y="435"/>
                    <a:pt x="9816" y="187"/>
                  </a:cubicBezTo>
                  <a:cubicBezTo>
                    <a:pt x="9691" y="63"/>
                    <a:pt x="9528" y="0"/>
                    <a:pt x="93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9" name="Google Shape;15359;p59"/>
            <p:cNvSpPr/>
            <p:nvPr/>
          </p:nvSpPr>
          <p:spPr>
            <a:xfrm>
              <a:off x="775325" y="4437806"/>
              <a:ext cx="75430" cy="74085"/>
            </a:xfrm>
            <a:custGeom>
              <a:rect b="b" l="l" r="r" t="t"/>
              <a:pathLst>
                <a:path extrusionOk="0" h="6882" w="7007">
                  <a:moveTo>
                    <a:pt x="6307" y="0"/>
                  </a:moveTo>
                  <a:cubicBezTo>
                    <a:pt x="6144" y="0"/>
                    <a:pt x="5981" y="62"/>
                    <a:pt x="5857" y="186"/>
                  </a:cubicBezTo>
                  <a:lnTo>
                    <a:pt x="249" y="5794"/>
                  </a:lnTo>
                  <a:cubicBezTo>
                    <a:pt x="0" y="6044"/>
                    <a:pt x="0" y="6445"/>
                    <a:pt x="249" y="6695"/>
                  </a:cubicBezTo>
                  <a:cubicBezTo>
                    <a:pt x="374" y="6819"/>
                    <a:pt x="537" y="6881"/>
                    <a:pt x="699" y="6881"/>
                  </a:cubicBezTo>
                  <a:cubicBezTo>
                    <a:pt x="862" y="6881"/>
                    <a:pt x="1025" y="6819"/>
                    <a:pt x="1149" y="6695"/>
                  </a:cubicBezTo>
                  <a:lnTo>
                    <a:pt x="6757" y="1087"/>
                  </a:lnTo>
                  <a:cubicBezTo>
                    <a:pt x="7006" y="839"/>
                    <a:pt x="7006" y="436"/>
                    <a:pt x="6757" y="186"/>
                  </a:cubicBezTo>
                  <a:cubicBezTo>
                    <a:pt x="6633" y="62"/>
                    <a:pt x="6470" y="0"/>
                    <a:pt x="63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0" name="Google Shape;15360;p59"/>
            <p:cNvSpPr/>
            <p:nvPr/>
          </p:nvSpPr>
          <p:spPr>
            <a:xfrm>
              <a:off x="875829" y="4538289"/>
              <a:ext cx="75409" cy="74085"/>
            </a:xfrm>
            <a:custGeom>
              <a:rect b="b" l="l" r="r" t="t"/>
              <a:pathLst>
                <a:path extrusionOk="0" h="6882" w="7005">
                  <a:moveTo>
                    <a:pt x="6306" y="1"/>
                  </a:moveTo>
                  <a:cubicBezTo>
                    <a:pt x="6143" y="1"/>
                    <a:pt x="5980" y="63"/>
                    <a:pt x="5856" y="188"/>
                  </a:cubicBezTo>
                  <a:lnTo>
                    <a:pt x="248" y="5795"/>
                  </a:lnTo>
                  <a:cubicBezTo>
                    <a:pt x="0" y="6044"/>
                    <a:pt x="0" y="6447"/>
                    <a:pt x="248" y="6695"/>
                  </a:cubicBezTo>
                  <a:cubicBezTo>
                    <a:pt x="372" y="6819"/>
                    <a:pt x="535" y="6882"/>
                    <a:pt x="699" y="6882"/>
                  </a:cubicBezTo>
                  <a:cubicBezTo>
                    <a:pt x="862" y="6882"/>
                    <a:pt x="1025" y="6819"/>
                    <a:pt x="1149" y="6695"/>
                  </a:cubicBezTo>
                  <a:lnTo>
                    <a:pt x="6757" y="1088"/>
                  </a:lnTo>
                  <a:cubicBezTo>
                    <a:pt x="7005" y="839"/>
                    <a:pt x="7005" y="436"/>
                    <a:pt x="6757" y="188"/>
                  </a:cubicBezTo>
                  <a:cubicBezTo>
                    <a:pt x="6632" y="63"/>
                    <a:pt x="6469" y="1"/>
                    <a:pt x="63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364" name="Shape 15364"/>
        <p:cNvGrpSpPr/>
        <p:nvPr/>
      </p:nvGrpSpPr>
      <p:grpSpPr>
        <a:xfrm>
          <a:off x="0" y="0"/>
          <a:ext cx="0" cy="0"/>
          <a:chOff x="0" y="0"/>
          <a:chExt cx="0" cy="0"/>
        </a:xfrm>
      </p:grpSpPr>
      <p:grpSp>
        <p:nvGrpSpPr>
          <p:cNvPr id="15365" name="Google Shape;15365;p60"/>
          <p:cNvGrpSpPr/>
          <p:nvPr/>
        </p:nvGrpSpPr>
        <p:grpSpPr>
          <a:xfrm>
            <a:off x="1989449" y="4101269"/>
            <a:ext cx="374774" cy="346073"/>
            <a:chOff x="1989449" y="4282269"/>
            <a:chExt cx="374774" cy="346073"/>
          </a:xfrm>
        </p:grpSpPr>
        <p:sp>
          <p:nvSpPr>
            <p:cNvPr id="15366" name="Google Shape;15366;p60"/>
            <p:cNvSpPr/>
            <p:nvPr/>
          </p:nvSpPr>
          <p:spPr>
            <a:xfrm>
              <a:off x="2067590" y="4506432"/>
              <a:ext cx="78172" cy="70941"/>
            </a:xfrm>
            <a:custGeom>
              <a:rect b="b" l="l" r="r" t="t"/>
              <a:pathLst>
                <a:path extrusionOk="0" h="2227" w="2454">
                  <a:moveTo>
                    <a:pt x="1231" y="325"/>
                  </a:moveTo>
                  <a:cubicBezTo>
                    <a:pt x="1435" y="325"/>
                    <a:pt x="1638" y="399"/>
                    <a:pt x="1786" y="548"/>
                  </a:cubicBezTo>
                  <a:cubicBezTo>
                    <a:pt x="2096" y="857"/>
                    <a:pt x="2096" y="1369"/>
                    <a:pt x="1786" y="1667"/>
                  </a:cubicBezTo>
                  <a:cubicBezTo>
                    <a:pt x="1626" y="1822"/>
                    <a:pt x="1420" y="1899"/>
                    <a:pt x="1218" y="1899"/>
                  </a:cubicBezTo>
                  <a:cubicBezTo>
                    <a:pt x="1016" y="1899"/>
                    <a:pt x="816" y="1822"/>
                    <a:pt x="667" y="1667"/>
                  </a:cubicBezTo>
                  <a:cubicBezTo>
                    <a:pt x="358" y="1357"/>
                    <a:pt x="358" y="845"/>
                    <a:pt x="667" y="548"/>
                  </a:cubicBezTo>
                  <a:cubicBezTo>
                    <a:pt x="822" y="399"/>
                    <a:pt x="1027" y="325"/>
                    <a:pt x="1231" y="325"/>
                  </a:cubicBezTo>
                  <a:close/>
                  <a:moveTo>
                    <a:pt x="1237" y="0"/>
                  </a:moveTo>
                  <a:cubicBezTo>
                    <a:pt x="950" y="0"/>
                    <a:pt x="661" y="107"/>
                    <a:pt x="441" y="322"/>
                  </a:cubicBezTo>
                  <a:cubicBezTo>
                    <a:pt x="1" y="762"/>
                    <a:pt x="1" y="1476"/>
                    <a:pt x="441" y="1905"/>
                  </a:cubicBezTo>
                  <a:cubicBezTo>
                    <a:pt x="655" y="2119"/>
                    <a:pt x="944" y="2227"/>
                    <a:pt x="1233" y="2227"/>
                  </a:cubicBezTo>
                  <a:cubicBezTo>
                    <a:pt x="1522" y="2227"/>
                    <a:pt x="1810" y="2119"/>
                    <a:pt x="2025" y="1905"/>
                  </a:cubicBezTo>
                  <a:cubicBezTo>
                    <a:pt x="2453" y="1476"/>
                    <a:pt x="2453" y="762"/>
                    <a:pt x="2025" y="322"/>
                  </a:cubicBezTo>
                  <a:cubicBezTo>
                    <a:pt x="1810" y="107"/>
                    <a:pt x="1525" y="0"/>
                    <a:pt x="12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7" name="Google Shape;15367;p60"/>
            <p:cNvSpPr/>
            <p:nvPr/>
          </p:nvSpPr>
          <p:spPr>
            <a:xfrm>
              <a:off x="2036117" y="4422972"/>
              <a:ext cx="77790" cy="70973"/>
            </a:xfrm>
            <a:custGeom>
              <a:rect b="b" l="l" r="r" t="t"/>
              <a:pathLst>
                <a:path extrusionOk="0" h="2228" w="2442">
                  <a:moveTo>
                    <a:pt x="1224" y="328"/>
                  </a:moveTo>
                  <a:cubicBezTo>
                    <a:pt x="1426" y="328"/>
                    <a:pt x="1626" y="406"/>
                    <a:pt x="1774" y="560"/>
                  </a:cubicBezTo>
                  <a:cubicBezTo>
                    <a:pt x="2084" y="882"/>
                    <a:pt x="2084" y="1382"/>
                    <a:pt x="1774" y="1680"/>
                  </a:cubicBezTo>
                  <a:cubicBezTo>
                    <a:pt x="1620" y="1834"/>
                    <a:pt x="1420" y="1912"/>
                    <a:pt x="1219" y="1912"/>
                  </a:cubicBezTo>
                  <a:cubicBezTo>
                    <a:pt x="1018" y="1912"/>
                    <a:pt x="816" y="1834"/>
                    <a:pt x="655" y="1680"/>
                  </a:cubicBezTo>
                  <a:cubicBezTo>
                    <a:pt x="346" y="1370"/>
                    <a:pt x="346" y="858"/>
                    <a:pt x="655" y="560"/>
                  </a:cubicBezTo>
                  <a:cubicBezTo>
                    <a:pt x="816" y="406"/>
                    <a:pt x="1021" y="328"/>
                    <a:pt x="1224" y="328"/>
                  </a:cubicBezTo>
                  <a:close/>
                  <a:moveTo>
                    <a:pt x="1227" y="1"/>
                  </a:moveTo>
                  <a:cubicBezTo>
                    <a:pt x="941" y="1"/>
                    <a:pt x="655" y="108"/>
                    <a:pt x="441" y="322"/>
                  </a:cubicBezTo>
                  <a:cubicBezTo>
                    <a:pt x="0" y="763"/>
                    <a:pt x="0" y="1477"/>
                    <a:pt x="441" y="1906"/>
                  </a:cubicBezTo>
                  <a:cubicBezTo>
                    <a:pt x="655" y="2120"/>
                    <a:pt x="941" y="2227"/>
                    <a:pt x="1227" y="2227"/>
                  </a:cubicBezTo>
                  <a:cubicBezTo>
                    <a:pt x="1512" y="2227"/>
                    <a:pt x="1798" y="2120"/>
                    <a:pt x="2012" y="1906"/>
                  </a:cubicBezTo>
                  <a:cubicBezTo>
                    <a:pt x="2441" y="1477"/>
                    <a:pt x="2441" y="775"/>
                    <a:pt x="2012" y="322"/>
                  </a:cubicBezTo>
                  <a:cubicBezTo>
                    <a:pt x="1798" y="108"/>
                    <a:pt x="151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8" name="Google Shape;15368;p60"/>
            <p:cNvSpPr/>
            <p:nvPr/>
          </p:nvSpPr>
          <p:spPr>
            <a:xfrm>
              <a:off x="2073292" y="4336327"/>
              <a:ext cx="77758" cy="71419"/>
            </a:xfrm>
            <a:custGeom>
              <a:rect b="b" l="l" r="r" t="t"/>
              <a:pathLst>
                <a:path extrusionOk="0" h="2242" w="2441">
                  <a:moveTo>
                    <a:pt x="1231" y="345"/>
                  </a:moveTo>
                  <a:cubicBezTo>
                    <a:pt x="1435" y="345"/>
                    <a:pt x="1637" y="423"/>
                    <a:pt x="1786" y="578"/>
                  </a:cubicBezTo>
                  <a:cubicBezTo>
                    <a:pt x="2084" y="875"/>
                    <a:pt x="2084" y="1375"/>
                    <a:pt x="1786" y="1697"/>
                  </a:cubicBezTo>
                  <a:cubicBezTo>
                    <a:pt x="1631" y="1852"/>
                    <a:pt x="1426" y="1929"/>
                    <a:pt x="1222" y="1929"/>
                  </a:cubicBezTo>
                  <a:cubicBezTo>
                    <a:pt x="1018" y="1929"/>
                    <a:pt x="816" y="1852"/>
                    <a:pt x="667" y="1697"/>
                  </a:cubicBezTo>
                  <a:cubicBezTo>
                    <a:pt x="357" y="1375"/>
                    <a:pt x="357" y="875"/>
                    <a:pt x="667" y="578"/>
                  </a:cubicBezTo>
                  <a:cubicBezTo>
                    <a:pt x="822" y="423"/>
                    <a:pt x="1027" y="345"/>
                    <a:pt x="1231" y="345"/>
                  </a:cubicBezTo>
                  <a:close/>
                  <a:moveTo>
                    <a:pt x="1216" y="0"/>
                  </a:moveTo>
                  <a:cubicBezTo>
                    <a:pt x="929" y="0"/>
                    <a:pt x="643" y="113"/>
                    <a:pt x="429" y="339"/>
                  </a:cubicBezTo>
                  <a:cubicBezTo>
                    <a:pt x="0" y="768"/>
                    <a:pt x="0" y="1482"/>
                    <a:pt x="429" y="1911"/>
                  </a:cubicBezTo>
                  <a:cubicBezTo>
                    <a:pt x="643" y="2131"/>
                    <a:pt x="929" y="2242"/>
                    <a:pt x="1216" y="2242"/>
                  </a:cubicBezTo>
                  <a:cubicBezTo>
                    <a:pt x="1503" y="2242"/>
                    <a:pt x="1792" y="2131"/>
                    <a:pt x="2012" y="1911"/>
                  </a:cubicBezTo>
                  <a:cubicBezTo>
                    <a:pt x="2441" y="1482"/>
                    <a:pt x="2441" y="768"/>
                    <a:pt x="2012" y="339"/>
                  </a:cubicBezTo>
                  <a:cubicBezTo>
                    <a:pt x="1792" y="113"/>
                    <a:pt x="1503"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9" name="Google Shape;15369;p60"/>
            <p:cNvSpPr/>
            <p:nvPr/>
          </p:nvSpPr>
          <p:spPr>
            <a:xfrm>
              <a:off x="2181376" y="4334606"/>
              <a:ext cx="126719" cy="117449"/>
            </a:xfrm>
            <a:custGeom>
              <a:rect b="b" l="l" r="r" t="t"/>
              <a:pathLst>
                <a:path extrusionOk="0" h="3687" w="3978">
                  <a:moveTo>
                    <a:pt x="2013" y="1"/>
                  </a:moveTo>
                  <a:cubicBezTo>
                    <a:pt x="1542" y="1"/>
                    <a:pt x="1072" y="179"/>
                    <a:pt x="715" y="536"/>
                  </a:cubicBezTo>
                  <a:cubicBezTo>
                    <a:pt x="0" y="1251"/>
                    <a:pt x="0" y="2429"/>
                    <a:pt x="715" y="3144"/>
                  </a:cubicBezTo>
                  <a:cubicBezTo>
                    <a:pt x="1078" y="3507"/>
                    <a:pt x="1551" y="3686"/>
                    <a:pt x="2023" y="3686"/>
                  </a:cubicBezTo>
                  <a:cubicBezTo>
                    <a:pt x="2558" y="3686"/>
                    <a:pt x="3092" y="3456"/>
                    <a:pt x="3465" y="3001"/>
                  </a:cubicBezTo>
                  <a:cubicBezTo>
                    <a:pt x="3525" y="2918"/>
                    <a:pt x="3513" y="2810"/>
                    <a:pt x="3429" y="2751"/>
                  </a:cubicBezTo>
                  <a:cubicBezTo>
                    <a:pt x="3401" y="2732"/>
                    <a:pt x="3367" y="2722"/>
                    <a:pt x="3332" y="2722"/>
                  </a:cubicBezTo>
                  <a:cubicBezTo>
                    <a:pt x="3280" y="2722"/>
                    <a:pt x="3227" y="2744"/>
                    <a:pt x="3191" y="2787"/>
                  </a:cubicBezTo>
                  <a:cubicBezTo>
                    <a:pt x="2893" y="3168"/>
                    <a:pt x="2452" y="3359"/>
                    <a:pt x="2009" y="3359"/>
                  </a:cubicBezTo>
                  <a:cubicBezTo>
                    <a:pt x="1620" y="3359"/>
                    <a:pt x="1229" y="3212"/>
                    <a:pt x="929" y="2918"/>
                  </a:cubicBezTo>
                  <a:cubicBezTo>
                    <a:pt x="334" y="2322"/>
                    <a:pt x="334" y="1370"/>
                    <a:pt x="929" y="774"/>
                  </a:cubicBezTo>
                  <a:cubicBezTo>
                    <a:pt x="1227" y="477"/>
                    <a:pt x="1614" y="328"/>
                    <a:pt x="2001" y="328"/>
                  </a:cubicBezTo>
                  <a:cubicBezTo>
                    <a:pt x="2388" y="328"/>
                    <a:pt x="2775" y="477"/>
                    <a:pt x="3072" y="774"/>
                  </a:cubicBezTo>
                  <a:cubicBezTo>
                    <a:pt x="3465" y="1155"/>
                    <a:pt x="3620" y="1727"/>
                    <a:pt x="3465" y="2263"/>
                  </a:cubicBezTo>
                  <a:cubicBezTo>
                    <a:pt x="3441" y="2358"/>
                    <a:pt x="3501" y="2441"/>
                    <a:pt x="3572" y="2477"/>
                  </a:cubicBezTo>
                  <a:cubicBezTo>
                    <a:pt x="3585" y="2481"/>
                    <a:pt x="3598" y="2482"/>
                    <a:pt x="3611" y="2482"/>
                  </a:cubicBezTo>
                  <a:cubicBezTo>
                    <a:pt x="3683" y="2482"/>
                    <a:pt x="3755" y="2430"/>
                    <a:pt x="3775" y="2370"/>
                  </a:cubicBezTo>
                  <a:cubicBezTo>
                    <a:pt x="3977" y="1715"/>
                    <a:pt x="3799" y="1013"/>
                    <a:pt x="3310" y="536"/>
                  </a:cubicBezTo>
                  <a:cubicBezTo>
                    <a:pt x="2953" y="179"/>
                    <a:pt x="2483" y="1"/>
                    <a:pt x="2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0" name="Google Shape;15370;p60"/>
            <p:cNvSpPr/>
            <p:nvPr/>
          </p:nvSpPr>
          <p:spPr>
            <a:xfrm>
              <a:off x="1989449" y="4282269"/>
              <a:ext cx="374774" cy="346073"/>
            </a:xfrm>
            <a:custGeom>
              <a:rect b="b" l="l" r="r" t="t"/>
              <a:pathLst>
                <a:path extrusionOk="0" h="10864" w="11765">
                  <a:moveTo>
                    <a:pt x="6254" y="0"/>
                  </a:moveTo>
                  <a:cubicBezTo>
                    <a:pt x="6237" y="0"/>
                    <a:pt x="6221" y="0"/>
                    <a:pt x="6204" y="1"/>
                  </a:cubicBezTo>
                  <a:cubicBezTo>
                    <a:pt x="4001" y="12"/>
                    <a:pt x="2144" y="1310"/>
                    <a:pt x="1263" y="3108"/>
                  </a:cubicBezTo>
                  <a:cubicBezTo>
                    <a:pt x="1215" y="3179"/>
                    <a:pt x="1263" y="3287"/>
                    <a:pt x="1334" y="3334"/>
                  </a:cubicBezTo>
                  <a:cubicBezTo>
                    <a:pt x="1353" y="3344"/>
                    <a:pt x="1374" y="3348"/>
                    <a:pt x="1396" y="3348"/>
                  </a:cubicBezTo>
                  <a:cubicBezTo>
                    <a:pt x="1458" y="3348"/>
                    <a:pt x="1525" y="3312"/>
                    <a:pt x="1561" y="3251"/>
                  </a:cubicBezTo>
                  <a:cubicBezTo>
                    <a:pt x="1811" y="2739"/>
                    <a:pt x="2144" y="2275"/>
                    <a:pt x="2561" y="1858"/>
                  </a:cubicBezTo>
                  <a:cubicBezTo>
                    <a:pt x="3567" y="846"/>
                    <a:pt x="4895" y="340"/>
                    <a:pt x="6228" y="340"/>
                  </a:cubicBezTo>
                  <a:cubicBezTo>
                    <a:pt x="7544" y="340"/>
                    <a:pt x="8865" y="834"/>
                    <a:pt x="9883" y="1822"/>
                  </a:cubicBezTo>
                  <a:cubicBezTo>
                    <a:pt x="10621" y="2560"/>
                    <a:pt x="11109" y="3477"/>
                    <a:pt x="11324" y="4477"/>
                  </a:cubicBezTo>
                  <a:cubicBezTo>
                    <a:pt x="11492" y="5318"/>
                    <a:pt x="10844" y="6029"/>
                    <a:pt x="10051" y="6029"/>
                  </a:cubicBezTo>
                  <a:cubicBezTo>
                    <a:pt x="9946" y="6029"/>
                    <a:pt x="9837" y="6016"/>
                    <a:pt x="9728" y="5989"/>
                  </a:cubicBezTo>
                  <a:cubicBezTo>
                    <a:pt x="9511" y="5939"/>
                    <a:pt x="9295" y="5915"/>
                    <a:pt x="9085" y="5915"/>
                  </a:cubicBezTo>
                  <a:cubicBezTo>
                    <a:pt x="7462" y="5915"/>
                    <a:pt x="6126" y="7342"/>
                    <a:pt x="6347" y="9049"/>
                  </a:cubicBezTo>
                  <a:cubicBezTo>
                    <a:pt x="6469" y="9867"/>
                    <a:pt x="5812" y="10535"/>
                    <a:pt x="5051" y="10535"/>
                  </a:cubicBezTo>
                  <a:cubicBezTo>
                    <a:pt x="4925" y="10535"/>
                    <a:pt x="4796" y="10517"/>
                    <a:pt x="4668" y="10478"/>
                  </a:cubicBezTo>
                  <a:cubicBezTo>
                    <a:pt x="1989" y="9645"/>
                    <a:pt x="334" y="6704"/>
                    <a:pt x="1322" y="3834"/>
                  </a:cubicBezTo>
                  <a:cubicBezTo>
                    <a:pt x="1346" y="3751"/>
                    <a:pt x="1311" y="3656"/>
                    <a:pt x="1215" y="3632"/>
                  </a:cubicBezTo>
                  <a:cubicBezTo>
                    <a:pt x="1196" y="3624"/>
                    <a:pt x="1176" y="3620"/>
                    <a:pt x="1157" y="3620"/>
                  </a:cubicBezTo>
                  <a:cubicBezTo>
                    <a:pt x="1092" y="3620"/>
                    <a:pt x="1031" y="3663"/>
                    <a:pt x="1013" y="3727"/>
                  </a:cubicBezTo>
                  <a:cubicBezTo>
                    <a:pt x="1" y="6704"/>
                    <a:pt x="1668" y="9859"/>
                    <a:pt x="4585" y="10788"/>
                  </a:cubicBezTo>
                  <a:cubicBezTo>
                    <a:pt x="4749" y="10839"/>
                    <a:pt x="4915" y="10864"/>
                    <a:pt x="5079" y="10864"/>
                  </a:cubicBezTo>
                  <a:cubicBezTo>
                    <a:pt x="5451" y="10864"/>
                    <a:pt x="5811" y="10734"/>
                    <a:pt x="6109" y="10478"/>
                  </a:cubicBezTo>
                  <a:cubicBezTo>
                    <a:pt x="6549" y="10121"/>
                    <a:pt x="6752" y="9549"/>
                    <a:pt x="6680" y="9002"/>
                  </a:cubicBezTo>
                  <a:cubicBezTo>
                    <a:pt x="6481" y="7520"/>
                    <a:pt x="7653" y="6252"/>
                    <a:pt x="9076" y="6252"/>
                  </a:cubicBezTo>
                  <a:cubicBezTo>
                    <a:pt x="9266" y="6252"/>
                    <a:pt x="9461" y="6275"/>
                    <a:pt x="9657" y="6323"/>
                  </a:cubicBezTo>
                  <a:cubicBezTo>
                    <a:pt x="9781" y="6352"/>
                    <a:pt x="9908" y="6367"/>
                    <a:pt x="10033" y="6367"/>
                  </a:cubicBezTo>
                  <a:cubicBezTo>
                    <a:pt x="10460" y="6367"/>
                    <a:pt x="10880" y="6200"/>
                    <a:pt x="11193" y="5906"/>
                  </a:cubicBezTo>
                  <a:cubicBezTo>
                    <a:pt x="11574" y="5513"/>
                    <a:pt x="11764" y="4965"/>
                    <a:pt x="11645" y="4418"/>
                  </a:cubicBezTo>
                  <a:cubicBezTo>
                    <a:pt x="11113" y="1897"/>
                    <a:pt x="8910" y="0"/>
                    <a:pt x="6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71" name="Google Shape;15371;p60"/>
          <p:cNvGrpSpPr/>
          <p:nvPr/>
        </p:nvGrpSpPr>
        <p:grpSpPr>
          <a:xfrm>
            <a:off x="2487439" y="4099740"/>
            <a:ext cx="198775" cy="348972"/>
            <a:chOff x="2487439" y="4280740"/>
            <a:chExt cx="198775" cy="348972"/>
          </a:xfrm>
        </p:grpSpPr>
        <p:sp>
          <p:nvSpPr>
            <p:cNvPr id="15372" name="Google Shape;15372;p60"/>
            <p:cNvSpPr/>
            <p:nvPr/>
          </p:nvSpPr>
          <p:spPr>
            <a:xfrm>
              <a:off x="2487439" y="4280740"/>
              <a:ext cx="198775" cy="348972"/>
            </a:xfrm>
            <a:custGeom>
              <a:rect b="b" l="l" r="r" t="t"/>
              <a:pathLst>
                <a:path extrusionOk="0" h="10955" w="6240">
                  <a:moveTo>
                    <a:pt x="5644" y="358"/>
                  </a:moveTo>
                  <a:lnTo>
                    <a:pt x="5644" y="2870"/>
                  </a:lnTo>
                  <a:cubicBezTo>
                    <a:pt x="5644" y="4001"/>
                    <a:pt x="4882" y="5013"/>
                    <a:pt x="3787" y="5311"/>
                  </a:cubicBezTo>
                  <a:cubicBezTo>
                    <a:pt x="3716" y="5323"/>
                    <a:pt x="3656" y="5406"/>
                    <a:pt x="3656" y="5478"/>
                  </a:cubicBezTo>
                  <a:cubicBezTo>
                    <a:pt x="3656" y="5549"/>
                    <a:pt x="3716" y="5621"/>
                    <a:pt x="3787" y="5644"/>
                  </a:cubicBezTo>
                  <a:cubicBezTo>
                    <a:pt x="4882" y="5942"/>
                    <a:pt x="5644" y="6954"/>
                    <a:pt x="5644" y="8085"/>
                  </a:cubicBezTo>
                  <a:lnTo>
                    <a:pt x="5644" y="10597"/>
                  </a:lnTo>
                  <a:lnTo>
                    <a:pt x="584" y="10597"/>
                  </a:lnTo>
                  <a:lnTo>
                    <a:pt x="584" y="8085"/>
                  </a:lnTo>
                  <a:cubicBezTo>
                    <a:pt x="584" y="6954"/>
                    <a:pt x="1346" y="5942"/>
                    <a:pt x="2442" y="5644"/>
                  </a:cubicBezTo>
                  <a:cubicBezTo>
                    <a:pt x="2525" y="5621"/>
                    <a:pt x="2573" y="5549"/>
                    <a:pt x="2573" y="5478"/>
                  </a:cubicBezTo>
                  <a:cubicBezTo>
                    <a:pt x="2573" y="5406"/>
                    <a:pt x="2525" y="5323"/>
                    <a:pt x="2442" y="5311"/>
                  </a:cubicBezTo>
                  <a:cubicBezTo>
                    <a:pt x="1346" y="5013"/>
                    <a:pt x="584" y="4001"/>
                    <a:pt x="584" y="2870"/>
                  </a:cubicBezTo>
                  <a:lnTo>
                    <a:pt x="584" y="358"/>
                  </a:lnTo>
                  <a:close/>
                  <a:moveTo>
                    <a:pt x="179" y="1"/>
                  </a:moveTo>
                  <a:cubicBezTo>
                    <a:pt x="84" y="1"/>
                    <a:pt x="1" y="72"/>
                    <a:pt x="1" y="179"/>
                  </a:cubicBezTo>
                  <a:cubicBezTo>
                    <a:pt x="1" y="287"/>
                    <a:pt x="84" y="358"/>
                    <a:pt x="179" y="358"/>
                  </a:cubicBezTo>
                  <a:lnTo>
                    <a:pt x="239" y="358"/>
                  </a:lnTo>
                  <a:lnTo>
                    <a:pt x="239" y="2870"/>
                  </a:lnTo>
                  <a:cubicBezTo>
                    <a:pt x="239" y="4001"/>
                    <a:pt x="894" y="5013"/>
                    <a:pt x="1894" y="5478"/>
                  </a:cubicBezTo>
                  <a:cubicBezTo>
                    <a:pt x="894" y="5942"/>
                    <a:pt x="239" y="6966"/>
                    <a:pt x="239" y="8085"/>
                  </a:cubicBezTo>
                  <a:lnTo>
                    <a:pt x="239" y="10597"/>
                  </a:lnTo>
                  <a:lnTo>
                    <a:pt x="179" y="10597"/>
                  </a:lnTo>
                  <a:cubicBezTo>
                    <a:pt x="84" y="10597"/>
                    <a:pt x="1" y="10669"/>
                    <a:pt x="1" y="10776"/>
                  </a:cubicBezTo>
                  <a:cubicBezTo>
                    <a:pt x="1" y="10883"/>
                    <a:pt x="84" y="10955"/>
                    <a:pt x="179" y="10955"/>
                  </a:cubicBezTo>
                  <a:lnTo>
                    <a:pt x="6061" y="10955"/>
                  </a:lnTo>
                  <a:cubicBezTo>
                    <a:pt x="6168" y="10955"/>
                    <a:pt x="6240" y="10883"/>
                    <a:pt x="6240" y="10776"/>
                  </a:cubicBezTo>
                  <a:cubicBezTo>
                    <a:pt x="6240" y="10669"/>
                    <a:pt x="6144" y="10597"/>
                    <a:pt x="6061" y="10597"/>
                  </a:cubicBezTo>
                  <a:lnTo>
                    <a:pt x="6002" y="10597"/>
                  </a:lnTo>
                  <a:lnTo>
                    <a:pt x="6002" y="8085"/>
                  </a:lnTo>
                  <a:cubicBezTo>
                    <a:pt x="6002" y="6954"/>
                    <a:pt x="5347" y="5942"/>
                    <a:pt x="4347" y="5478"/>
                  </a:cubicBezTo>
                  <a:cubicBezTo>
                    <a:pt x="5347" y="5013"/>
                    <a:pt x="6002" y="3989"/>
                    <a:pt x="6002" y="2870"/>
                  </a:cubicBezTo>
                  <a:lnTo>
                    <a:pt x="6002" y="358"/>
                  </a:lnTo>
                  <a:lnTo>
                    <a:pt x="6061" y="358"/>
                  </a:lnTo>
                  <a:cubicBezTo>
                    <a:pt x="6168" y="358"/>
                    <a:pt x="6240" y="287"/>
                    <a:pt x="6240" y="179"/>
                  </a:cubicBezTo>
                  <a:cubicBezTo>
                    <a:pt x="6240" y="72"/>
                    <a:pt x="6168" y="1"/>
                    <a:pt x="6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3" name="Google Shape;15373;p60"/>
            <p:cNvSpPr/>
            <p:nvPr/>
          </p:nvSpPr>
          <p:spPr>
            <a:xfrm>
              <a:off x="2516267" y="4511784"/>
              <a:ext cx="139620" cy="95565"/>
            </a:xfrm>
            <a:custGeom>
              <a:rect b="b" l="l" r="r" t="t"/>
              <a:pathLst>
                <a:path extrusionOk="0" h="3000" w="4383">
                  <a:moveTo>
                    <a:pt x="1670" y="0"/>
                  </a:moveTo>
                  <a:cubicBezTo>
                    <a:pt x="1650" y="0"/>
                    <a:pt x="1629" y="4"/>
                    <a:pt x="1608" y="11"/>
                  </a:cubicBezTo>
                  <a:cubicBezTo>
                    <a:pt x="679" y="261"/>
                    <a:pt x="1" y="1130"/>
                    <a:pt x="1" y="2106"/>
                  </a:cubicBezTo>
                  <a:lnTo>
                    <a:pt x="1" y="2821"/>
                  </a:lnTo>
                  <a:cubicBezTo>
                    <a:pt x="1" y="2928"/>
                    <a:pt x="84" y="2999"/>
                    <a:pt x="179" y="2999"/>
                  </a:cubicBezTo>
                  <a:lnTo>
                    <a:pt x="4192" y="2999"/>
                  </a:lnTo>
                  <a:cubicBezTo>
                    <a:pt x="4299" y="2999"/>
                    <a:pt x="4370" y="2928"/>
                    <a:pt x="4370" y="2821"/>
                  </a:cubicBezTo>
                  <a:lnTo>
                    <a:pt x="4370" y="2106"/>
                  </a:lnTo>
                  <a:cubicBezTo>
                    <a:pt x="4382" y="1130"/>
                    <a:pt x="3727" y="261"/>
                    <a:pt x="2787" y="11"/>
                  </a:cubicBezTo>
                  <a:cubicBezTo>
                    <a:pt x="2770" y="4"/>
                    <a:pt x="2752" y="0"/>
                    <a:pt x="2735" y="0"/>
                  </a:cubicBezTo>
                  <a:cubicBezTo>
                    <a:pt x="2663" y="0"/>
                    <a:pt x="2589" y="54"/>
                    <a:pt x="2560" y="130"/>
                  </a:cubicBezTo>
                  <a:cubicBezTo>
                    <a:pt x="2537" y="213"/>
                    <a:pt x="2596" y="320"/>
                    <a:pt x="2680" y="356"/>
                  </a:cubicBezTo>
                  <a:cubicBezTo>
                    <a:pt x="3477" y="570"/>
                    <a:pt x="4025" y="1285"/>
                    <a:pt x="4025" y="2106"/>
                  </a:cubicBezTo>
                  <a:lnTo>
                    <a:pt x="4025" y="2642"/>
                  </a:lnTo>
                  <a:lnTo>
                    <a:pt x="382" y="2642"/>
                  </a:lnTo>
                  <a:lnTo>
                    <a:pt x="382" y="2106"/>
                  </a:lnTo>
                  <a:cubicBezTo>
                    <a:pt x="382" y="1285"/>
                    <a:pt x="929" y="558"/>
                    <a:pt x="1715" y="356"/>
                  </a:cubicBezTo>
                  <a:cubicBezTo>
                    <a:pt x="1810" y="320"/>
                    <a:pt x="1870" y="237"/>
                    <a:pt x="1834" y="130"/>
                  </a:cubicBezTo>
                  <a:cubicBezTo>
                    <a:pt x="1815" y="54"/>
                    <a:pt x="1750" y="0"/>
                    <a:pt x="16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4" name="Google Shape;15374;p60"/>
            <p:cNvSpPr/>
            <p:nvPr/>
          </p:nvSpPr>
          <p:spPr>
            <a:xfrm>
              <a:off x="2518911" y="4385065"/>
              <a:ext cx="134683" cy="105090"/>
            </a:xfrm>
            <a:custGeom>
              <a:rect b="b" l="l" r="r" t="t"/>
              <a:pathLst>
                <a:path extrusionOk="0" h="3299" w="4228">
                  <a:moveTo>
                    <a:pt x="191" y="0"/>
                  </a:moveTo>
                  <a:cubicBezTo>
                    <a:pt x="132" y="0"/>
                    <a:pt x="84" y="24"/>
                    <a:pt x="49" y="72"/>
                  </a:cubicBezTo>
                  <a:cubicBezTo>
                    <a:pt x="13" y="119"/>
                    <a:pt x="1" y="179"/>
                    <a:pt x="13" y="238"/>
                  </a:cubicBezTo>
                  <a:cubicBezTo>
                    <a:pt x="239" y="953"/>
                    <a:pt x="799" y="1512"/>
                    <a:pt x="1513" y="1691"/>
                  </a:cubicBezTo>
                  <a:cubicBezTo>
                    <a:pt x="1632" y="1727"/>
                    <a:pt x="1751" y="1750"/>
                    <a:pt x="1918" y="1774"/>
                  </a:cubicBezTo>
                  <a:lnTo>
                    <a:pt x="1954" y="3120"/>
                  </a:lnTo>
                  <a:cubicBezTo>
                    <a:pt x="1954" y="3227"/>
                    <a:pt x="2025" y="3298"/>
                    <a:pt x="2132" y="3298"/>
                  </a:cubicBezTo>
                  <a:cubicBezTo>
                    <a:pt x="2227" y="3298"/>
                    <a:pt x="2311" y="3227"/>
                    <a:pt x="2311" y="3120"/>
                  </a:cubicBezTo>
                  <a:lnTo>
                    <a:pt x="2311" y="1774"/>
                  </a:lnTo>
                  <a:cubicBezTo>
                    <a:pt x="2466" y="1750"/>
                    <a:pt x="2585" y="1727"/>
                    <a:pt x="2704" y="1691"/>
                  </a:cubicBezTo>
                  <a:cubicBezTo>
                    <a:pt x="3418" y="1512"/>
                    <a:pt x="4001" y="953"/>
                    <a:pt x="4216" y="238"/>
                  </a:cubicBezTo>
                  <a:cubicBezTo>
                    <a:pt x="4228" y="179"/>
                    <a:pt x="4216" y="119"/>
                    <a:pt x="4180" y="72"/>
                  </a:cubicBezTo>
                  <a:cubicBezTo>
                    <a:pt x="4156" y="24"/>
                    <a:pt x="4097" y="0"/>
                    <a:pt x="4037" y="0"/>
                  </a:cubicBezTo>
                  <a:lnTo>
                    <a:pt x="2454" y="0"/>
                  </a:lnTo>
                  <a:cubicBezTo>
                    <a:pt x="2347" y="0"/>
                    <a:pt x="2275" y="72"/>
                    <a:pt x="2275" y="179"/>
                  </a:cubicBezTo>
                  <a:cubicBezTo>
                    <a:pt x="2275" y="286"/>
                    <a:pt x="2347" y="357"/>
                    <a:pt x="2454" y="357"/>
                  </a:cubicBezTo>
                  <a:lnTo>
                    <a:pt x="3775" y="357"/>
                  </a:lnTo>
                  <a:cubicBezTo>
                    <a:pt x="3561" y="845"/>
                    <a:pt x="3120" y="1215"/>
                    <a:pt x="2608" y="1357"/>
                  </a:cubicBezTo>
                  <a:cubicBezTo>
                    <a:pt x="2501" y="1381"/>
                    <a:pt x="2335" y="1429"/>
                    <a:pt x="2108" y="1429"/>
                  </a:cubicBezTo>
                  <a:cubicBezTo>
                    <a:pt x="1894" y="1429"/>
                    <a:pt x="1739" y="1381"/>
                    <a:pt x="1620" y="1357"/>
                  </a:cubicBezTo>
                  <a:cubicBezTo>
                    <a:pt x="1096" y="1215"/>
                    <a:pt x="668" y="845"/>
                    <a:pt x="442" y="357"/>
                  </a:cubicBezTo>
                  <a:lnTo>
                    <a:pt x="1775" y="357"/>
                  </a:lnTo>
                  <a:cubicBezTo>
                    <a:pt x="1870" y="357"/>
                    <a:pt x="1954" y="286"/>
                    <a:pt x="1954" y="179"/>
                  </a:cubicBezTo>
                  <a:cubicBezTo>
                    <a:pt x="1954" y="72"/>
                    <a:pt x="1870"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5" name="Google Shape;15375;p60"/>
            <p:cNvSpPr/>
            <p:nvPr/>
          </p:nvSpPr>
          <p:spPr>
            <a:xfrm>
              <a:off x="2580742" y="4501113"/>
              <a:ext cx="11786" cy="13315"/>
            </a:xfrm>
            <a:custGeom>
              <a:rect b="b" l="l" r="r" t="t"/>
              <a:pathLst>
                <a:path extrusionOk="0" h="418" w="370">
                  <a:moveTo>
                    <a:pt x="191" y="0"/>
                  </a:moveTo>
                  <a:cubicBezTo>
                    <a:pt x="84" y="0"/>
                    <a:pt x="1" y="72"/>
                    <a:pt x="1" y="179"/>
                  </a:cubicBezTo>
                  <a:lnTo>
                    <a:pt x="1" y="239"/>
                  </a:lnTo>
                  <a:cubicBezTo>
                    <a:pt x="1" y="346"/>
                    <a:pt x="84" y="417"/>
                    <a:pt x="191" y="417"/>
                  </a:cubicBezTo>
                  <a:cubicBezTo>
                    <a:pt x="286" y="417"/>
                    <a:pt x="370" y="346"/>
                    <a:pt x="370" y="239"/>
                  </a:cubicBezTo>
                  <a:lnTo>
                    <a:pt x="370" y="179"/>
                  </a:lnTo>
                  <a:cubicBezTo>
                    <a:pt x="370" y="96"/>
                    <a:pt x="286"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76" name="Google Shape;15376;p60"/>
          <p:cNvGrpSpPr/>
          <p:nvPr/>
        </p:nvGrpSpPr>
        <p:grpSpPr>
          <a:xfrm>
            <a:off x="2810958" y="4092923"/>
            <a:ext cx="353145" cy="361873"/>
            <a:chOff x="2810958" y="4273923"/>
            <a:chExt cx="353145" cy="361873"/>
          </a:xfrm>
        </p:grpSpPr>
        <p:sp>
          <p:nvSpPr>
            <p:cNvPr id="15377" name="Google Shape;15377;p60"/>
            <p:cNvSpPr/>
            <p:nvPr/>
          </p:nvSpPr>
          <p:spPr>
            <a:xfrm>
              <a:off x="2886837" y="4273923"/>
              <a:ext cx="53867" cy="169946"/>
            </a:xfrm>
            <a:custGeom>
              <a:rect b="b" l="l" r="r" t="t"/>
              <a:pathLst>
                <a:path extrusionOk="0" h="5335" w="1691">
                  <a:moveTo>
                    <a:pt x="1179" y="346"/>
                  </a:moveTo>
                  <a:cubicBezTo>
                    <a:pt x="1203" y="346"/>
                    <a:pt x="1250" y="382"/>
                    <a:pt x="1250" y="417"/>
                  </a:cubicBezTo>
                  <a:lnTo>
                    <a:pt x="1250" y="644"/>
                  </a:lnTo>
                  <a:lnTo>
                    <a:pt x="464" y="644"/>
                  </a:lnTo>
                  <a:lnTo>
                    <a:pt x="464" y="417"/>
                  </a:lnTo>
                  <a:cubicBezTo>
                    <a:pt x="452" y="382"/>
                    <a:pt x="488" y="346"/>
                    <a:pt x="524" y="346"/>
                  </a:cubicBezTo>
                  <a:close/>
                  <a:moveTo>
                    <a:pt x="1131" y="4275"/>
                  </a:moveTo>
                  <a:lnTo>
                    <a:pt x="845" y="4965"/>
                  </a:lnTo>
                  <a:lnTo>
                    <a:pt x="583" y="4275"/>
                  </a:lnTo>
                  <a:close/>
                  <a:moveTo>
                    <a:pt x="512" y="1"/>
                  </a:moveTo>
                  <a:cubicBezTo>
                    <a:pt x="298" y="1"/>
                    <a:pt x="119" y="179"/>
                    <a:pt x="119" y="405"/>
                  </a:cubicBezTo>
                  <a:lnTo>
                    <a:pt x="119" y="751"/>
                  </a:lnTo>
                  <a:cubicBezTo>
                    <a:pt x="36" y="822"/>
                    <a:pt x="0" y="929"/>
                    <a:pt x="0" y="1036"/>
                  </a:cubicBezTo>
                  <a:lnTo>
                    <a:pt x="0" y="3870"/>
                  </a:lnTo>
                  <a:cubicBezTo>
                    <a:pt x="0" y="4025"/>
                    <a:pt x="71" y="4156"/>
                    <a:pt x="191" y="4215"/>
                  </a:cubicBezTo>
                  <a:lnTo>
                    <a:pt x="560" y="5144"/>
                  </a:lnTo>
                  <a:cubicBezTo>
                    <a:pt x="607" y="5263"/>
                    <a:pt x="726" y="5335"/>
                    <a:pt x="845" y="5335"/>
                  </a:cubicBezTo>
                  <a:cubicBezTo>
                    <a:pt x="976" y="5335"/>
                    <a:pt x="1084" y="5263"/>
                    <a:pt x="1131" y="5144"/>
                  </a:cubicBezTo>
                  <a:lnTo>
                    <a:pt x="1500" y="4215"/>
                  </a:lnTo>
                  <a:cubicBezTo>
                    <a:pt x="1619" y="4144"/>
                    <a:pt x="1691" y="4025"/>
                    <a:pt x="1691" y="3870"/>
                  </a:cubicBezTo>
                  <a:lnTo>
                    <a:pt x="1691" y="3084"/>
                  </a:lnTo>
                  <a:cubicBezTo>
                    <a:pt x="1691" y="3001"/>
                    <a:pt x="1619" y="2918"/>
                    <a:pt x="1524" y="2918"/>
                  </a:cubicBezTo>
                  <a:cubicBezTo>
                    <a:pt x="1441" y="2918"/>
                    <a:pt x="1369" y="3001"/>
                    <a:pt x="1369" y="3084"/>
                  </a:cubicBezTo>
                  <a:lnTo>
                    <a:pt x="1369" y="3870"/>
                  </a:lnTo>
                  <a:cubicBezTo>
                    <a:pt x="1369" y="3906"/>
                    <a:pt x="1334" y="3953"/>
                    <a:pt x="1286" y="3953"/>
                  </a:cubicBezTo>
                  <a:lnTo>
                    <a:pt x="393" y="3953"/>
                  </a:lnTo>
                  <a:cubicBezTo>
                    <a:pt x="369" y="3953"/>
                    <a:pt x="322" y="3918"/>
                    <a:pt x="322" y="3870"/>
                  </a:cubicBezTo>
                  <a:lnTo>
                    <a:pt x="322" y="1036"/>
                  </a:lnTo>
                  <a:cubicBezTo>
                    <a:pt x="322" y="1001"/>
                    <a:pt x="357" y="953"/>
                    <a:pt x="393" y="953"/>
                  </a:cubicBezTo>
                  <a:lnTo>
                    <a:pt x="1286" y="953"/>
                  </a:lnTo>
                  <a:cubicBezTo>
                    <a:pt x="1322" y="953"/>
                    <a:pt x="1369" y="989"/>
                    <a:pt x="1369" y="1036"/>
                  </a:cubicBezTo>
                  <a:lnTo>
                    <a:pt x="1369" y="2358"/>
                  </a:lnTo>
                  <a:cubicBezTo>
                    <a:pt x="1369" y="2441"/>
                    <a:pt x="1441" y="2525"/>
                    <a:pt x="1524" y="2525"/>
                  </a:cubicBezTo>
                  <a:cubicBezTo>
                    <a:pt x="1619" y="2525"/>
                    <a:pt x="1691" y="2441"/>
                    <a:pt x="1691" y="2358"/>
                  </a:cubicBezTo>
                  <a:lnTo>
                    <a:pt x="1691" y="1036"/>
                  </a:lnTo>
                  <a:cubicBezTo>
                    <a:pt x="1691" y="929"/>
                    <a:pt x="1643" y="822"/>
                    <a:pt x="1572" y="751"/>
                  </a:cubicBezTo>
                  <a:lnTo>
                    <a:pt x="1572" y="405"/>
                  </a:lnTo>
                  <a:cubicBezTo>
                    <a:pt x="1572" y="179"/>
                    <a:pt x="1393"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8" name="Google Shape;15378;p60"/>
            <p:cNvSpPr/>
            <p:nvPr/>
          </p:nvSpPr>
          <p:spPr>
            <a:xfrm>
              <a:off x="2815131" y="4273923"/>
              <a:ext cx="57307" cy="279942"/>
            </a:xfrm>
            <a:custGeom>
              <a:rect b="b" l="l" r="r" t="t"/>
              <a:pathLst>
                <a:path extrusionOk="0" h="8788" w="1799">
                  <a:moveTo>
                    <a:pt x="906" y="382"/>
                  </a:moveTo>
                  <a:lnTo>
                    <a:pt x="1251" y="1239"/>
                  </a:lnTo>
                  <a:lnTo>
                    <a:pt x="572" y="1239"/>
                  </a:lnTo>
                  <a:lnTo>
                    <a:pt x="906" y="382"/>
                  </a:lnTo>
                  <a:close/>
                  <a:moveTo>
                    <a:pt x="751" y="1548"/>
                  </a:moveTo>
                  <a:lnTo>
                    <a:pt x="751" y="7466"/>
                  </a:lnTo>
                  <a:lnTo>
                    <a:pt x="346" y="7466"/>
                  </a:lnTo>
                  <a:lnTo>
                    <a:pt x="346" y="1644"/>
                  </a:lnTo>
                  <a:cubicBezTo>
                    <a:pt x="346" y="1596"/>
                    <a:pt x="394" y="1548"/>
                    <a:pt x="429" y="1548"/>
                  </a:cubicBezTo>
                  <a:close/>
                  <a:moveTo>
                    <a:pt x="1382" y="1572"/>
                  </a:moveTo>
                  <a:cubicBezTo>
                    <a:pt x="1430" y="1572"/>
                    <a:pt x="1477" y="1608"/>
                    <a:pt x="1477" y="1656"/>
                  </a:cubicBezTo>
                  <a:lnTo>
                    <a:pt x="1477" y="7478"/>
                  </a:lnTo>
                  <a:lnTo>
                    <a:pt x="1072" y="7478"/>
                  </a:lnTo>
                  <a:lnTo>
                    <a:pt x="1072" y="1572"/>
                  </a:lnTo>
                  <a:close/>
                  <a:moveTo>
                    <a:pt x="1489" y="7787"/>
                  </a:moveTo>
                  <a:lnTo>
                    <a:pt x="1489" y="8359"/>
                  </a:lnTo>
                  <a:cubicBezTo>
                    <a:pt x="1477" y="8418"/>
                    <a:pt x="1441" y="8442"/>
                    <a:pt x="1382" y="8442"/>
                  </a:cubicBezTo>
                  <a:lnTo>
                    <a:pt x="429" y="8442"/>
                  </a:lnTo>
                  <a:cubicBezTo>
                    <a:pt x="394" y="8442"/>
                    <a:pt x="346" y="8394"/>
                    <a:pt x="346" y="8359"/>
                  </a:cubicBezTo>
                  <a:lnTo>
                    <a:pt x="346" y="7787"/>
                  </a:lnTo>
                  <a:close/>
                  <a:moveTo>
                    <a:pt x="906" y="1"/>
                  </a:moveTo>
                  <a:cubicBezTo>
                    <a:pt x="775" y="1"/>
                    <a:pt x="656" y="84"/>
                    <a:pt x="608" y="215"/>
                  </a:cubicBezTo>
                  <a:lnTo>
                    <a:pt x="179" y="1310"/>
                  </a:lnTo>
                  <a:cubicBezTo>
                    <a:pt x="72" y="1394"/>
                    <a:pt x="13" y="1513"/>
                    <a:pt x="13" y="1656"/>
                  </a:cubicBezTo>
                  <a:lnTo>
                    <a:pt x="13" y="8371"/>
                  </a:lnTo>
                  <a:cubicBezTo>
                    <a:pt x="1" y="8597"/>
                    <a:pt x="191" y="8787"/>
                    <a:pt x="429" y="8787"/>
                  </a:cubicBezTo>
                  <a:lnTo>
                    <a:pt x="1382" y="8787"/>
                  </a:lnTo>
                  <a:cubicBezTo>
                    <a:pt x="1620" y="8787"/>
                    <a:pt x="1799" y="8597"/>
                    <a:pt x="1799" y="8371"/>
                  </a:cubicBezTo>
                  <a:lnTo>
                    <a:pt x="1799" y="1656"/>
                  </a:lnTo>
                  <a:cubicBezTo>
                    <a:pt x="1799" y="1525"/>
                    <a:pt x="1727" y="1394"/>
                    <a:pt x="1632" y="1310"/>
                  </a:cubicBezTo>
                  <a:lnTo>
                    <a:pt x="1203" y="215"/>
                  </a:lnTo>
                  <a:cubicBezTo>
                    <a:pt x="1168" y="96"/>
                    <a:pt x="1037" y="1"/>
                    <a:pt x="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9" name="Google Shape;15379;p60"/>
            <p:cNvSpPr/>
            <p:nvPr/>
          </p:nvSpPr>
          <p:spPr>
            <a:xfrm>
              <a:off x="2883396" y="4463173"/>
              <a:ext cx="60333" cy="90691"/>
            </a:xfrm>
            <a:custGeom>
              <a:rect b="b" l="l" r="r" t="t"/>
              <a:pathLst>
                <a:path extrusionOk="0" h="2847" w="1894">
                  <a:moveTo>
                    <a:pt x="1322" y="310"/>
                  </a:moveTo>
                  <a:cubicBezTo>
                    <a:pt x="1370" y="310"/>
                    <a:pt x="1418" y="358"/>
                    <a:pt x="1418" y="406"/>
                  </a:cubicBezTo>
                  <a:lnTo>
                    <a:pt x="1418" y="584"/>
                  </a:lnTo>
                  <a:lnTo>
                    <a:pt x="513" y="584"/>
                  </a:lnTo>
                  <a:lnTo>
                    <a:pt x="513" y="406"/>
                  </a:lnTo>
                  <a:cubicBezTo>
                    <a:pt x="513" y="358"/>
                    <a:pt x="537" y="310"/>
                    <a:pt x="596" y="310"/>
                  </a:cubicBezTo>
                  <a:close/>
                  <a:moveTo>
                    <a:pt x="1477" y="929"/>
                  </a:moveTo>
                  <a:cubicBezTo>
                    <a:pt x="1513" y="929"/>
                    <a:pt x="1561" y="965"/>
                    <a:pt x="1561" y="1013"/>
                  </a:cubicBezTo>
                  <a:lnTo>
                    <a:pt x="1561" y="2418"/>
                  </a:lnTo>
                  <a:cubicBezTo>
                    <a:pt x="1561" y="2453"/>
                    <a:pt x="1525" y="2501"/>
                    <a:pt x="1477" y="2501"/>
                  </a:cubicBezTo>
                  <a:lnTo>
                    <a:pt x="430" y="2501"/>
                  </a:lnTo>
                  <a:cubicBezTo>
                    <a:pt x="394" y="2501"/>
                    <a:pt x="346" y="2453"/>
                    <a:pt x="346" y="2418"/>
                  </a:cubicBezTo>
                  <a:lnTo>
                    <a:pt x="346" y="1013"/>
                  </a:lnTo>
                  <a:cubicBezTo>
                    <a:pt x="346" y="965"/>
                    <a:pt x="382" y="929"/>
                    <a:pt x="430" y="929"/>
                  </a:cubicBezTo>
                  <a:close/>
                  <a:moveTo>
                    <a:pt x="596" y="1"/>
                  </a:moveTo>
                  <a:cubicBezTo>
                    <a:pt x="358" y="1"/>
                    <a:pt x="179" y="191"/>
                    <a:pt x="179" y="418"/>
                  </a:cubicBezTo>
                  <a:lnTo>
                    <a:pt x="179" y="691"/>
                  </a:lnTo>
                  <a:cubicBezTo>
                    <a:pt x="72" y="763"/>
                    <a:pt x="13" y="882"/>
                    <a:pt x="13" y="1013"/>
                  </a:cubicBezTo>
                  <a:lnTo>
                    <a:pt x="13" y="2430"/>
                  </a:lnTo>
                  <a:cubicBezTo>
                    <a:pt x="1" y="2656"/>
                    <a:pt x="191" y="2846"/>
                    <a:pt x="430" y="2846"/>
                  </a:cubicBezTo>
                  <a:lnTo>
                    <a:pt x="1477" y="2846"/>
                  </a:lnTo>
                  <a:cubicBezTo>
                    <a:pt x="1715" y="2846"/>
                    <a:pt x="1894" y="2656"/>
                    <a:pt x="1894" y="2430"/>
                  </a:cubicBezTo>
                  <a:lnTo>
                    <a:pt x="1894" y="1013"/>
                  </a:lnTo>
                  <a:cubicBezTo>
                    <a:pt x="1894" y="882"/>
                    <a:pt x="1834" y="763"/>
                    <a:pt x="1727" y="691"/>
                  </a:cubicBezTo>
                  <a:lnTo>
                    <a:pt x="1727" y="418"/>
                  </a:lnTo>
                  <a:cubicBezTo>
                    <a:pt x="1727" y="179"/>
                    <a:pt x="1537" y="1"/>
                    <a:pt x="1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0" name="Google Shape;15380;p60"/>
            <p:cNvSpPr/>
            <p:nvPr/>
          </p:nvSpPr>
          <p:spPr>
            <a:xfrm>
              <a:off x="2955835" y="4273923"/>
              <a:ext cx="202948" cy="281439"/>
            </a:xfrm>
            <a:custGeom>
              <a:rect b="b" l="l" r="r" t="t"/>
              <a:pathLst>
                <a:path extrusionOk="0" h="8835" w="6371">
                  <a:moveTo>
                    <a:pt x="5692" y="524"/>
                  </a:moveTo>
                  <a:cubicBezTo>
                    <a:pt x="5883" y="524"/>
                    <a:pt x="6037" y="679"/>
                    <a:pt x="6037" y="870"/>
                  </a:cubicBezTo>
                  <a:lnTo>
                    <a:pt x="6037" y="7966"/>
                  </a:lnTo>
                  <a:cubicBezTo>
                    <a:pt x="6037" y="8156"/>
                    <a:pt x="5883" y="8311"/>
                    <a:pt x="5692" y="8311"/>
                  </a:cubicBezTo>
                  <a:lnTo>
                    <a:pt x="1811" y="8311"/>
                  </a:lnTo>
                  <a:lnTo>
                    <a:pt x="1811" y="524"/>
                  </a:lnTo>
                  <a:close/>
                  <a:moveTo>
                    <a:pt x="1465" y="346"/>
                  </a:moveTo>
                  <a:lnTo>
                    <a:pt x="1465" y="8490"/>
                  </a:lnTo>
                  <a:lnTo>
                    <a:pt x="1227" y="8490"/>
                  </a:lnTo>
                  <a:lnTo>
                    <a:pt x="1227" y="346"/>
                  </a:lnTo>
                  <a:close/>
                  <a:moveTo>
                    <a:pt x="1215" y="1"/>
                  </a:moveTo>
                  <a:cubicBezTo>
                    <a:pt x="1096" y="1"/>
                    <a:pt x="965" y="72"/>
                    <a:pt x="930" y="179"/>
                  </a:cubicBezTo>
                  <a:lnTo>
                    <a:pt x="418" y="179"/>
                  </a:lnTo>
                  <a:cubicBezTo>
                    <a:pt x="180" y="179"/>
                    <a:pt x="1" y="370"/>
                    <a:pt x="1" y="596"/>
                  </a:cubicBezTo>
                  <a:lnTo>
                    <a:pt x="1" y="2358"/>
                  </a:lnTo>
                  <a:cubicBezTo>
                    <a:pt x="1" y="2441"/>
                    <a:pt x="84" y="2513"/>
                    <a:pt x="168" y="2513"/>
                  </a:cubicBezTo>
                  <a:cubicBezTo>
                    <a:pt x="263" y="2513"/>
                    <a:pt x="334" y="2441"/>
                    <a:pt x="334" y="2358"/>
                  </a:cubicBezTo>
                  <a:lnTo>
                    <a:pt x="334" y="596"/>
                  </a:lnTo>
                  <a:cubicBezTo>
                    <a:pt x="334" y="548"/>
                    <a:pt x="382" y="513"/>
                    <a:pt x="418" y="513"/>
                  </a:cubicBezTo>
                  <a:lnTo>
                    <a:pt x="882" y="513"/>
                  </a:lnTo>
                  <a:lnTo>
                    <a:pt x="882" y="8287"/>
                  </a:lnTo>
                  <a:lnTo>
                    <a:pt x="418" y="8287"/>
                  </a:lnTo>
                  <a:cubicBezTo>
                    <a:pt x="382" y="8287"/>
                    <a:pt x="334" y="8252"/>
                    <a:pt x="334" y="8204"/>
                  </a:cubicBezTo>
                  <a:lnTo>
                    <a:pt x="334" y="3072"/>
                  </a:lnTo>
                  <a:cubicBezTo>
                    <a:pt x="334" y="2977"/>
                    <a:pt x="263" y="2906"/>
                    <a:pt x="168" y="2906"/>
                  </a:cubicBezTo>
                  <a:cubicBezTo>
                    <a:pt x="84" y="2906"/>
                    <a:pt x="1" y="2977"/>
                    <a:pt x="1" y="3072"/>
                  </a:cubicBezTo>
                  <a:lnTo>
                    <a:pt x="1" y="8204"/>
                  </a:lnTo>
                  <a:cubicBezTo>
                    <a:pt x="1" y="8454"/>
                    <a:pt x="203" y="8656"/>
                    <a:pt x="418" y="8656"/>
                  </a:cubicBezTo>
                  <a:lnTo>
                    <a:pt x="930" y="8656"/>
                  </a:lnTo>
                  <a:cubicBezTo>
                    <a:pt x="989" y="8752"/>
                    <a:pt x="1096" y="8835"/>
                    <a:pt x="1215" y="8835"/>
                  </a:cubicBezTo>
                  <a:lnTo>
                    <a:pt x="1477" y="8835"/>
                  </a:lnTo>
                  <a:cubicBezTo>
                    <a:pt x="1596" y="8835"/>
                    <a:pt x="1715" y="8752"/>
                    <a:pt x="1763" y="8656"/>
                  </a:cubicBezTo>
                  <a:lnTo>
                    <a:pt x="5692" y="8656"/>
                  </a:lnTo>
                  <a:cubicBezTo>
                    <a:pt x="6061" y="8656"/>
                    <a:pt x="6371" y="8359"/>
                    <a:pt x="6371" y="7966"/>
                  </a:cubicBezTo>
                  <a:lnTo>
                    <a:pt x="6371" y="870"/>
                  </a:lnTo>
                  <a:cubicBezTo>
                    <a:pt x="6371" y="489"/>
                    <a:pt x="6073" y="179"/>
                    <a:pt x="5692" y="179"/>
                  </a:cubicBezTo>
                  <a:lnTo>
                    <a:pt x="1763" y="179"/>
                  </a:lnTo>
                  <a:cubicBezTo>
                    <a:pt x="1704" y="72"/>
                    <a:pt x="1596"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1" name="Google Shape;15381;p60"/>
            <p:cNvSpPr/>
            <p:nvPr/>
          </p:nvSpPr>
          <p:spPr>
            <a:xfrm>
              <a:off x="3098067" y="4511720"/>
              <a:ext cx="29243" cy="10289"/>
            </a:xfrm>
            <a:custGeom>
              <a:rect b="b" l="l" r="r" t="t"/>
              <a:pathLst>
                <a:path extrusionOk="0" h="323" w="918">
                  <a:moveTo>
                    <a:pt x="168" y="1"/>
                  </a:moveTo>
                  <a:cubicBezTo>
                    <a:pt x="72" y="1"/>
                    <a:pt x="1" y="72"/>
                    <a:pt x="1" y="156"/>
                  </a:cubicBezTo>
                  <a:cubicBezTo>
                    <a:pt x="1" y="251"/>
                    <a:pt x="72" y="322"/>
                    <a:pt x="168" y="322"/>
                  </a:cubicBezTo>
                  <a:lnTo>
                    <a:pt x="751" y="322"/>
                  </a:lnTo>
                  <a:cubicBezTo>
                    <a:pt x="834" y="322"/>
                    <a:pt x="918" y="251"/>
                    <a:pt x="918" y="156"/>
                  </a:cubicBezTo>
                  <a:cubicBezTo>
                    <a:pt x="918" y="72"/>
                    <a:pt x="834" y="1"/>
                    <a:pt x="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2" name="Google Shape;15382;p60"/>
            <p:cNvSpPr/>
            <p:nvPr/>
          </p:nvSpPr>
          <p:spPr>
            <a:xfrm>
              <a:off x="3115906" y="4497704"/>
              <a:ext cx="10257" cy="10640"/>
            </a:xfrm>
            <a:custGeom>
              <a:rect b="b" l="l" r="r" t="t"/>
              <a:pathLst>
                <a:path extrusionOk="0" h="334" w="322">
                  <a:moveTo>
                    <a:pt x="155" y="0"/>
                  </a:moveTo>
                  <a:cubicBezTo>
                    <a:pt x="72" y="0"/>
                    <a:pt x="0" y="84"/>
                    <a:pt x="0" y="167"/>
                  </a:cubicBezTo>
                  <a:cubicBezTo>
                    <a:pt x="0" y="262"/>
                    <a:pt x="72" y="334"/>
                    <a:pt x="155" y="334"/>
                  </a:cubicBezTo>
                  <a:cubicBezTo>
                    <a:pt x="250" y="334"/>
                    <a:pt x="322" y="262"/>
                    <a:pt x="322" y="167"/>
                  </a:cubicBez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3" name="Google Shape;15383;p60"/>
            <p:cNvSpPr/>
            <p:nvPr/>
          </p:nvSpPr>
          <p:spPr>
            <a:xfrm>
              <a:off x="2810958" y="4563676"/>
              <a:ext cx="353145" cy="72120"/>
            </a:xfrm>
            <a:custGeom>
              <a:rect b="b" l="l" r="r" t="t"/>
              <a:pathLst>
                <a:path extrusionOk="0" h="2264" w="11086">
                  <a:moveTo>
                    <a:pt x="418" y="1"/>
                  </a:moveTo>
                  <a:cubicBezTo>
                    <a:pt x="179" y="1"/>
                    <a:pt x="1" y="191"/>
                    <a:pt x="1" y="418"/>
                  </a:cubicBezTo>
                  <a:lnTo>
                    <a:pt x="1" y="1846"/>
                  </a:lnTo>
                  <a:cubicBezTo>
                    <a:pt x="1" y="2085"/>
                    <a:pt x="191" y="2263"/>
                    <a:pt x="418" y="2263"/>
                  </a:cubicBezTo>
                  <a:lnTo>
                    <a:pt x="8442" y="2263"/>
                  </a:lnTo>
                  <a:cubicBezTo>
                    <a:pt x="8526" y="2263"/>
                    <a:pt x="8597" y="2192"/>
                    <a:pt x="8597" y="2096"/>
                  </a:cubicBezTo>
                  <a:cubicBezTo>
                    <a:pt x="8597" y="2013"/>
                    <a:pt x="8526" y="1930"/>
                    <a:pt x="8442" y="1930"/>
                  </a:cubicBezTo>
                  <a:lnTo>
                    <a:pt x="418" y="1930"/>
                  </a:lnTo>
                  <a:cubicBezTo>
                    <a:pt x="370" y="1930"/>
                    <a:pt x="322" y="1894"/>
                    <a:pt x="322" y="1846"/>
                  </a:cubicBezTo>
                  <a:lnTo>
                    <a:pt x="322" y="418"/>
                  </a:lnTo>
                  <a:cubicBezTo>
                    <a:pt x="322" y="370"/>
                    <a:pt x="370" y="322"/>
                    <a:pt x="418" y="322"/>
                  </a:cubicBezTo>
                  <a:lnTo>
                    <a:pt x="1037" y="322"/>
                  </a:lnTo>
                  <a:lnTo>
                    <a:pt x="1037" y="584"/>
                  </a:lnTo>
                  <a:cubicBezTo>
                    <a:pt x="1037" y="668"/>
                    <a:pt x="1120" y="739"/>
                    <a:pt x="1203" y="739"/>
                  </a:cubicBezTo>
                  <a:cubicBezTo>
                    <a:pt x="1299" y="739"/>
                    <a:pt x="1370" y="668"/>
                    <a:pt x="1370" y="584"/>
                  </a:cubicBezTo>
                  <a:lnTo>
                    <a:pt x="1370" y="322"/>
                  </a:lnTo>
                  <a:lnTo>
                    <a:pt x="1834" y="322"/>
                  </a:lnTo>
                  <a:lnTo>
                    <a:pt x="1834" y="584"/>
                  </a:lnTo>
                  <a:cubicBezTo>
                    <a:pt x="1834" y="668"/>
                    <a:pt x="1906" y="739"/>
                    <a:pt x="1989" y="739"/>
                  </a:cubicBezTo>
                  <a:cubicBezTo>
                    <a:pt x="2084" y="739"/>
                    <a:pt x="2156" y="668"/>
                    <a:pt x="2156" y="584"/>
                  </a:cubicBezTo>
                  <a:lnTo>
                    <a:pt x="2156" y="322"/>
                  </a:lnTo>
                  <a:lnTo>
                    <a:pt x="2620" y="322"/>
                  </a:lnTo>
                  <a:lnTo>
                    <a:pt x="2620" y="584"/>
                  </a:lnTo>
                  <a:cubicBezTo>
                    <a:pt x="2620" y="668"/>
                    <a:pt x="2692" y="739"/>
                    <a:pt x="2787" y="739"/>
                  </a:cubicBezTo>
                  <a:cubicBezTo>
                    <a:pt x="2870" y="739"/>
                    <a:pt x="2942" y="668"/>
                    <a:pt x="2942" y="584"/>
                  </a:cubicBezTo>
                  <a:lnTo>
                    <a:pt x="2942" y="322"/>
                  </a:lnTo>
                  <a:lnTo>
                    <a:pt x="3406" y="322"/>
                  </a:lnTo>
                  <a:lnTo>
                    <a:pt x="3406" y="584"/>
                  </a:lnTo>
                  <a:cubicBezTo>
                    <a:pt x="3406" y="668"/>
                    <a:pt x="3477" y="739"/>
                    <a:pt x="3573" y="739"/>
                  </a:cubicBezTo>
                  <a:cubicBezTo>
                    <a:pt x="3656" y="739"/>
                    <a:pt x="3739" y="668"/>
                    <a:pt x="3739" y="584"/>
                  </a:cubicBezTo>
                  <a:lnTo>
                    <a:pt x="3739" y="322"/>
                  </a:lnTo>
                  <a:lnTo>
                    <a:pt x="4192" y="322"/>
                  </a:lnTo>
                  <a:lnTo>
                    <a:pt x="4192" y="584"/>
                  </a:lnTo>
                  <a:cubicBezTo>
                    <a:pt x="4192" y="668"/>
                    <a:pt x="4275" y="739"/>
                    <a:pt x="4358" y="739"/>
                  </a:cubicBezTo>
                  <a:cubicBezTo>
                    <a:pt x="4454" y="739"/>
                    <a:pt x="4525" y="668"/>
                    <a:pt x="4525" y="584"/>
                  </a:cubicBezTo>
                  <a:lnTo>
                    <a:pt x="4525" y="322"/>
                  </a:lnTo>
                  <a:lnTo>
                    <a:pt x="4990" y="322"/>
                  </a:lnTo>
                  <a:lnTo>
                    <a:pt x="4990" y="584"/>
                  </a:lnTo>
                  <a:cubicBezTo>
                    <a:pt x="4990" y="668"/>
                    <a:pt x="5061" y="739"/>
                    <a:pt x="5144" y="739"/>
                  </a:cubicBezTo>
                  <a:cubicBezTo>
                    <a:pt x="5240" y="739"/>
                    <a:pt x="5311" y="668"/>
                    <a:pt x="5311" y="584"/>
                  </a:cubicBezTo>
                  <a:lnTo>
                    <a:pt x="5311" y="322"/>
                  </a:lnTo>
                  <a:lnTo>
                    <a:pt x="5775" y="322"/>
                  </a:lnTo>
                  <a:lnTo>
                    <a:pt x="5775" y="584"/>
                  </a:lnTo>
                  <a:cubicBezTo>
                    <a:pt x="5775" y="668"/>
                    <a:pt x="5847" y="739"/>
                    <a:pt x="5942" y="739"/>
                  </a:cubicBezTo>
                  <a:cubicBezTo>
                    <a:pt x="6025" y="739"/>
                    <a:pt x="6097" y="668"/>
                    <a:pt x="6097" y="584"/>
                  </a:cubicBezTo>
                  <a:lnTo>
                    <a:pt x="6097" y="322"/>
                  </a:lnTo>
                  <a:lnTo>
                    <a:pt x="6561" y="322"/>
                  </a:lnTo>
                  <a:lnTo>
                    <a:pt x="6561" y="584"/>
                  </a:lnTo>
                  <a:cubicBezTo>
                    <a:pt x="6561" y="668"/>
                    <a:pt x="6633" y="739"/>
                    <a:pt x="6728" y="739"/>
                  </a:cubicBezTo>
                  <a:cubicBezTo>
                    <a:pt x="6811" y="739"/>
                    <a:pt x="6895" y="668"/>
                    <a:pt x="6895" y="584"/>
                  </a:cubicBezTo>
                  <a:lnTo>
                    <a:pt x="6895" y="322"/>
                  </a:lnTo>
                  <a:lnTo>
                    <a:pt x="7347" y="322"/>
                  </a:lnTo>
                  <a:lnTo>
                    <a:pt x="7347" y="584"/>
                  </a:lnTo>
                  <a:cubicBezTo>
                    <a:pt x="7347" y="668"/>
                    <a:pt x="7430" y="739"/>
                    <a:pt x="7514" y="739"/>
                  </a:cubicBezTo>
                  <a:cubicBezTo>
                    <a:pt x="7609" y="739"/>
                    <a:pt x="7680" y="668"/>
                    <a:pt x="7680" y="584"/>
                  </a:cubicBezTo>
                  <a:lnTo>
                    <a:pt x="7680" y="322"/>
                  </a:lnTo>
                  <a:lnTo>
                    <a:pt x="8145" y="322"/>
                  </a:lnTo>
                  <a:lnTo>
                    <a:pt x="8145" y="584"/>
                  </a:lnTo>
                  <a:cubicBezTo>
                    <a:pt x="8145" y="668"/>
                    <a:pt x="8216" y="739"/>
                    <a:pt x="8299" y="739"/>
                  </a:cubicBezTo>
                  <a:cubicBezTo>
                    <a:pt x="8395" y="739"/>
                    <a:pt x="8466" y="668"/>
                    <a:pt x="8466" y="584"/>
                  </a:cubicBezTo>
                  <a:lnTo>
                    <a:pt x="8466" y="322"/>
                  </a:lnTo>
                  <a:lnTo>
                    <a:pt x="8930" y="322"/>
                  </a:lnTo>
                  <a:lnTo>
                    <a:pt x="8930" y="584"/>
                  </a:lnTo>
                  <a:cubicBezTo>
                    <a:pt x="8930" y="668"/>
                    <a:pt x="9002" y="739"/>
                    <a:pt x="9097" y="739"/>
                  </a:cubicBezTo>
                  <a:cubicBezTo>
                    <a:pt x="9181" y="739"/>
                    <a:pt x="9252" y="668"/>
                    <a:pt x="9252" y="584"/>
                  </a:cubicBezTo>
                  <a:lnTo>
                    <a:pt x="9252" y="322"/>
                  </a:lnTo>
                  <a:lnTo>
                    <a:pt x="9716" y="322"/>
                  </a:lnTo>
                  <a:lnTo>
                    <a:pt x="9716" y="584"/>
                  </a:lnTo>
                  <a:cubicBezTo>
                    <a:pt x="9716" y="668"/>
                    <a:pt x="9788" y="739"/>
                    <a:pt x="9883" y="739"/>
                  </a:cubicBezTo>
                  <a:cubicBezTo>
                    <a:pt x="9966" y="739"/>
                    <a:pt x="10050" y="668"/>
                    <a:pt x="10050" y="584"/>
                  </a:cubicBezTo>
                  <a:lnTo>
                    <a:pt x="10050" y="322"/>
                  </a:lnTo>
                  <a:lnTo>
                    <a:pt x="10669" y="322"/>
                  </a:lnTo>
                  <a:cubicBezTo>
                    <a:pt x="10716" y="322"/>
                    <a:pt x="10764" y="370"/>
                    <a:pt x="10764" y="418"/>
                  </a:cubicBezTo>
                  <a:lnTo>
                    <a:pt x="10764" y="1846"/>
                  </a:lnTo>
                  <a:cubicBezTo>
                    <a:pt x="10764" y="1894"/>
                    <a:pt x="10716" y="1930"/>
                    <a:pt x="10669" y="1930"/>
                  </a:cubicBezTo>
                  <a:lnTo>
                    <a:pt x="9192" y="1930"/>
                  </a:lnTo>
                  <a:cubicBezTo>
                    <a:pt x="9109" y="1930"/>
                    <a:pt x="9038" y="2013"/>
                    <a:pt x="9038" y="2096"/>
                  </a:cubicBezTo>
                  <a:cubicBezTo>
                    <a:pt x="9038" y="2192"/>
                    <a:pt x="9109" y="2263"/>
                    <a:pt x="9192" y="2263"/>
                  </a:cubicBezTo>
                  <a:lnTo>
                    <a:pt x="10669" y="2263"/>
                  </a:lnTo>
                  <a:cubicBezTo>
                    <a:pt x="10907" y="2263"/>
                    <a:pt x="11086" y="2073"/>
                    <a:pt x="11086" y="1846"/>
                  </a:cubicBezTo>
                  <a:lnTo>
                    <a:pt x="11086" y="418"/>
                  </a:lnTo>
                  <a:cubicBezTo>
                    <a:pt x="11062" y="191"/>
                    <a:pt x="10883" y="1"/>
                    <a:pt x="106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84" name="Google Shape;15384;p60"/>
          <p:cNvGrpSpPr/>
          <p:nvPr/>
        </p:nvGrpSpPr>
        <p:grpSpPr>
          <a:xfrm>
            <a:off x="6275635" y="4101651"/>
            <a:ext cx="209383" cy="366778"/>
            <a:chOff x="6275635" y="4282651"/>
            <a:chExt cx="209383" cy="366778"/>
          </a:xfrm>
        </p:grpSpPr>
        <p:sp>
          <p:nvSpPr>
            <p:cNvPr id="15385" name="Google Shape;15385;p60"/>
            <p:cNvSpPr/>
            <p:nvPr/>
          </p:nvSpPr>
          <p:spPr>
            <a:xfrm>
              <a:off x="6275635" y="4282651"/>
              <a:ext cx="89162" cy="366778"/>
            </a:xfrm>
            <a:custGeom>
              <a:rect b="b" l="l" r="r" t="t"/>
              <a:pathLst>
                <a:path extrusionOk="0" h="11514" w="2799">
                  <a:moveTo>
                    <a:pt x="1382" y="1751"/>
                  </a:moveTo>
                  <a:cubicBezTo>
                    <a:pt x="1667" y="1917"/>
                    <a:pt x="1929" y="2084"/>
                    <a:pt x="2132" y="2275"/>
                  </a:cubicBezTo>
                  <a:lnTo>
                    <a:pt x="620" y="2275"/>
                  </a:lnTo>
                  <a:cubicBezTo>
                    <a:pt x="822" y="2084"/>
                    <a:pt x="1084" y="1917"/>
                    <a:pt x="1382" y="1751"/>
                  </a:cubicBezTo>
                  <a:close/>
                  <a:moveTo>
                    <a:pt x="2370" y="2620"/>
                  </a:moveTo>
                  <a:cubicBezTo>
                    <a:pt x="2465" y="2822"/>
                    <a:pt x="2489" y="3048"/>
                    <a:pt x="2382" y="3298"/>
                  </a:cubicBezTo>
                  <a:lnTo>
                    <a:pt x="381" y="3298"/>
                  </a:lnTo>
                  <a:cubicBezTo>
                    <a:pt x="298" y="3084"/>
                    <a:pt x="286" y="2858"/>
                    <a:pt x="381" y="2620"/>
                  </a:cubicBezTo>
                  <a:close/>
                  <a:moveTo>
                    <a:pt x="2144" y="3644"/>
                  </a:moveTo>
                  <a:cubicBezTo>
                    <a:pt x="1953" y="3834"/>
                    <a:pt x="1679" y="4001"/>
                    <a:pt x="1382" y="4168"/>
                  </a:cubicBezTo>
                  <a:cubicBezTo>
                    <a:pt x="1096" y="4001"/>
                    <a:pt x="822" y="3834"/>
                    <a:pt x="620" y="3644"/>
                  </a:cubicBezTo>
                  <a:close/>
                  <a:moveTo>
                    <a:pt x="2441" y="5918"/>
                  </a:moveTo>
                  <a:cubicBezTo>
                    <a:pt x="2334" y="6394"/>
                    <a:pt x="1893" y="6680"/>
                    <a:pt x="1382" y="6966"/>
                  </a:cubicBezTo>
                  <a:cubicBezTo>
                    <a:pt x="881" y="6680"/>
                    <a:pt x="429" y="6394"/>
                    <a:pt x="346" y="5918"/>
                  </a:cubicBezTo>
                  <a:close/>
                  <a:moveTo>
                    <a:pt x="1382" y="7347"/>
                  </a:moveTo>
                  <a:cubicBezTo>
                    <a:pt x="1679" y="7513"/>
                    <a:pt x="1953" y="7680"/>
                    <a:pt x="2144" y="7870"/>
                  </a:cubicBezTo>
                  <a:lnTo>
                    <a:pt x="620" y="7870"/>
                  </a:lnTo>
                  <a:cubicBezTo>
                    <a:pt x="822" y="7680"/>
                    <a:pt x="1096" y="7513"/>
                    <a:pt x="1382" y="7347"/>
                  </a:cubicBezTo>
                  <a:close/>
                  <a:moveTo>
                    <a:pt x="2394" y="8216"/>
                  </a:moveTo>
                  <a:cubicBezTo>
                    <a:pt x="2489" y="8454"/>
                    <a:pt x="2489" y="8680"/>
                    <a:pt x="2382" y="8894"/>
                  </a:cubicBezTo>
                  <a:lnTo>
                    <a:pt x="405" y="8894"/>
                  </a:lnTo>
                  <a:cubicBezTo>
                    <a:pt x="298" y="8656"/>
                    <a:pt x="298" y="8442"/>
                    <a:pt x="405" y="8216"/>
                  </a:cubicBezTo>
                  <a:close/>
                  <a:moveTo>
                    <a:pt x="2132" y="9240"/>
                  </a:moveTo>
                  <a:cubicBezTo>
                    <a:pt x="1929" y="9430"/>
                    <a:pt x="1667" y="9597"/>
                    <a:pt x="1382" y="9764"/>
                  </a:cubicBezTo>
                  <a:cubicBezTo>
                    <a:pt x="1096" y="9597"/>
                    <a:pt x="834" y="9430"/>
                    <a:pt x="620" y="9240"/>
                  </a:cubicBezTo>
                  <a:close/>
                  <a:moveTo>
                    <a:pt x="167" y="0"/>
                  </a:moveTo>
                  <a:cubicBezTo>
                    <a:pt x="72" y="0"/>
                    <a:pt x="0" y="72"/>
                    <a:pt x="0" y="167"/>
                  </a:cubicBezTo>
                  <a:cubicBezTo>
                    <a:pt x="0" y="846"/>
                    <a:pt x="524" y="1251"/>
                    <a:pt x="1072" y="1560"/>
                  </a:cubicBezTo>
                  <a:cubicBezTo>
                    <a:pt x="500" y="1894"/>
                    <a:pt x="0" y="2310"/>
                    <a:pt x="0" y="2965"/>
                  </a:cubicBezTo>
                  <a:cubicBezTo>
                    <a:pt x="0" y="3644"/>
                    <a:pt x="524" y="4049"/>
                    <a:pt x="1072" y="4358"/>
                  </a:cubicBezTo>
                  <a:cubicBezTo>
                    <a:pt x="524" y="4668"/>
                    <a:pt x="0" y="5072"/>
                    <a:pt x="0" y="5763"/>
                  </a:cubicBezTo>
                  <a:cubicBezTo>
                    <a:pt x="0" y="6442"/>
                    <a:pt x="524" y="6847"/>
                    <a:pt x="1072" y="7156"/>
                  </a:cubicBezTo>
                  <a:cubicBezTo>
                    <a:pt x="524" y="7466"/>
                    <a:pt x="0" y="7870"/>
                    <a:pt x="0" y="8549"/>
                  </a:cubicBezTo>
                  <a:cubicBezTo>
                    <a:pt x="0" y="8799"/>
                    <a:pt x="72" y="9002"/>
                    <a:pt x="179" y="9180"/>
                  </a:cubicBezTo>
                  <a:cubicBezTo>
                    <a:pt x="227" y="9240"/>
                    <a:pt x="322" y="9525"/>
                    <a:pt x="1072" y="9954"/>
                  </a:cubicBezTo>
                  <a:cubicBezTo>
                    <a:pt x="524" y="10264"/>
                    <a:pt x="0" y="10668"/>
                    <a:pt x="0" y="11359"/>
                  </a:cubicBezTo>
                  <a:cubicBezTo>
                    <a:pt x="0" y="11442"/>
                    <a:pt x="72" y="11514"/>
                    <a:pt x="167" y="11514"/>
                  </a:cubicBezTo>
                  <a:cubicBezTo>
                    <a:pt x="250" y="11514"/>
                    <a:pt x="322" y="11442"/>
                    <a:pt x="322" y="11359"/>
                  </a:cubicBezTo>
                  <a:cubicBezTo>
                    <a:pt x="322" y="10776"/>
                    <a:pt x="834" y="10466"/>
                    <a:pt x="1393" y="10145"/>
                  </a:cubicBezTo>
                  <a:cubicBezTo>
                    <a:pt x="1965" y="10466"/>
                    <a:pt x="2465" y="10776"/>
                    <a:pt x="2465" y="11359"/>
                  </a:cubicBezTo>
                  <a:cubicBezTo>
                    <a:pt x="2465" y="11442"/>
                    <a:pt x="2548" y="11514"/>
                    <a:pt x="2632" y="11514"/>
                  </a:cubicBezTo>
                  <a:cubicBezTo>
                    <a:pt x="2727" y="11514"/>
                    <a:pt x="2798" y="11442"/>
                    <a:pt x="2798" y="11359"/>
                  </a:cubicBezTo>
                  <a:cubicBezTo>
                    <a:pt x="2798" y="10668"/>
                    <a:pt x="2274" y="10264"/>
                    <a:pt x="1727" y="9954"/>
                  </a:cubicBezTo>
                  <a:cubicBezTo>
                    <a:pt x="2286" y="9633"/>
                    <a:pt x="2798" y="9216"/>
                    <a:pt x="2798" y="8561"/>
                  </a:cubicBezTo>
                  <a:cubicBezTo>
                    <a:pt x="2798" y="7870"/>
                    <a:pt x="2274" y="7466"/>
                    <a:pt x="1727" y="7156"/>
                  </a:cubicBezTo>
                  <a:cubicBezTo>
                    <a:pt x="2274" y="6847"/>
                    <a:pt x="2798" y="6442"/>
                    <a:pt x="2798" y="5763"/>
                  </a:cubicBezTo>
                  <a:cubicBezTo>
                    <a:pt x="2798" y="5608"/>
                    <a:pt x="2763" y="5465"/>
                    <a:pt x="2727" y="5346"/>
                  </a:cubicBezTo>
                  <a:cubicBezTo>
                    <a:pt x="2699" y="5273"/>
                    <a:pt x="2629" y="5227"/>
                    <a:pt x="2560" y="5227"/>
                  </a:cubicBezTo>
                  <a:cubicBezTo>
                    <a:pt x="2539" y="5227"/>
                    <a:pt x="2519" y="5231"/>
                    <a:pt x="2501" y="5239"/>
                  </a:cubicBezTo>
                  <a:cubicBezTo>
                    <a:pt x="2405" y="5263"/>
                    <a:pt x="2370" y="5370"/>
                    <a:pt x="2394" y="5465"/>
                  </a:cubicBezTo>
                  <a:cubicBezTo>
                    <a:pt x="2405" y="5501"/>
                    <a:pt x="2405" y="5549"/>
                    <a:pt x="2405" y="5596"/>
                  </a:cubicBezTo>
                  <a:lnTo>
                    <a:pt x="322" y="5596"/>
                  </a:lnTo>
                  <a:cubicBezTo>
                    <a:pt x="417" y="5132"/>
                    <a:pt x="881" y="4834"/>
                    <a:pt x="1370" y="4549"/>
                  </a:cubicBezTo>
                  <a:cubicBezTo>
                    <a:pt x="1560" y="4656"/>
                    <a:pt x="1774" y="4775"/>
                    <a:pt x="1929" y="4906"/>
                  </a:cubicBezTo>
                  <a:cubicBezTo>
                    <a:pt x="1960" y="4932"/>
                    <a:pt x="1998" y="4944"/>
                    <a:pt x="2035" y="4944"/>
                  </a:cubicBezTo>
                  <a:cubicBezTo>
                    <a:pt x="2084" y="4944"/>
                    <a:pt x="2134" y="4923"/>
                    <a:pt x="2167" y="4882"/>
                  </a:cubicBezTo>
                  <a:cubicBezTo>
                    <a:pt x="2227" y="4811"/>
                    <a:pt x="2215" y="4703"/>
                    <a:pt x="2144" y="4644"/>
                  </a:cubicBezTo>
                  <a:cubicBezTo>
                    <a:pt x="2001" y="4537"/>
                    <a:pt x="1858" y="4453"/>
                    <a:pt x="1703" y="4358"/>
                  </a:cubicBezTo>
                  <a:cubicBezTo>
                    <a:pt x="2263" y="4049"/>
                    <a:pt x="2775" y="3644"/>
                    <a:pt x="2775" y="2965"/>
                  </a:cubicBezTo>
                  <a:cubicBezTo>
                    <a:pt x="2775" y="2727"/>
                    <a:pt x="2703" y="2513"/>
                    <a:pt x="2596" y="2334"/>
                  </a:cubicBezTo>
                  <a:cubicBezTo>
                    <a:pt x="2560" y="2275"/>
                    <a:pt x="2441" y="1989"/>
                    <a:pt x="1703" y="1560"/>
                  </a:cubicBezTo>
                  <a:cubicBezTo>
                    <a:pt x="2263" y="1239"/>
                    <a:pt x="2798" y="846"/>
                    <a:pt x="2798" y="167"/>
                  </a:cubicBezTo>
                  <a:cubicBezTo>
                    <a:pt x="2798" y="72"/>
                    <a:pt x="2727" y="0"/>
                    <a:pt x="2632" y="0"/>
                  </a:cubicBezTo>
                  <a:cubicBezTo>
                    <a:pt x="2548" y="0"/>
                    <a:pt x="2465" y="72"/>
                    <a:pt x="2465" y="167"/>
                  </a:cubicBezTo>
                  <a:cubicBezTo>
                    <a:pt x="2465" y="739"/>
                    <a:pt x="1965" y="1060"/>
                    <a:pt x="1393" y="1370"/>
                  </a:cubicBezTo>
                  <a:cubicBezTo>
                    <a:pt x="834" y="1060"/>
                    <a:pt x="322" y="727"/>
                    <a:pt x="322" y="167"/>
                  </a:cubicBez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6" name="Google Shape;15386;p60"/>
            <p:cNvSpPr/>
            <p:nvPr/>
          </p:nvSpPr>
          <p:spPr>
            <a:xfrm>
              <a:off x="6395474" y="4282651"/>
              <a:ext cx="89544" cy="366778"/>
            </a:xfrm>
            <a:custGeom>
              <a:rect b="b" l="l" r="r" t="t"/>
              <a:pathLst>
                <a:path extrusionOk="0" h="11514" w="2811">
                  <a:moveTo>
                    <a:pt x="2799" y="2906"/>
                  </a:moveTo>
                  <a:cubicBezTo>
                    <a:pt x="2799" y="2912"/>
                    <a:pt x="2802" y="2914"/>
                    <a:pt x="2803" y="2914"/>
                  </a:cubicBezTo>
                  <a:cubicBezTo>
                    <a:pt x="2805" y="2914"/>
                    <a:pt x="2805" y="2912"/>
                    <a:pt x="2799" y="2906"/>
                  </a:cubicBezTo>
                  <a:close/>
                  <a:moveTo>
                    <a:pt x="2453" y="3096"/>
                  </a:moveTo>
                  <a:cubicBezTo>
                    <a:pt x="2382" y="3584"/>
                    <a:pt x="1918" y="3870"/>
                    <a:pt x="1406" y="4168"/>
                  </a:cubicBezTo>
                  <a:cubicBezTo>
                    <a:pt x="882" y="3870"/>
                    <a:pt x="417" y="3584"/>
                    <a:pt x="346" y="3096"/>
                  </a:cubicBezTo>
                  <a:close/>
                  <a:moveTo>
                    <a:pt x="1394" y="4549"/>
                  </a:moveTo>
                  <a:cubicBezTo>
                    <a:pt x="1680" y="4715"/>
                    <a:pt x="1965" y="4882"/>
                    <a:pt x="2156" y="5072"/>
                  </a:cubicBezTo>
                  <a:lnTo>
                    <a:pt x="644" y="5072"/>
                  </a:lnTo>
                  <a:cubicBezTo>
                    <a:pt x="834" y="4882"/>
                    <a:pt x="1120" y="4715"/>
                    <a:pt x="1394" y="4549"/>
                  </a:cubicBezTo>
                  <a:close/>
                  <a:moveTo>
                    <a:pt x="2394" y="5418"/>
                  </a:moveTo>
                  <a:cubicBezTo>
                    <a:pt x="2501" y="5644"/>
                    <a:pt x="2501" y="5858"/>
                    <a:pt x="2394" y="6096"/>
                  </a:cubicBezTo>
                  <a:lnTo>
                    <a:pt x="406" y="6096"/>
                  </a:lnTo>
                  <a:cubicBezTo>
                    <a:pt x="298" y="5858"/>
                    <a:pt x="298" y="5644"/>
                    <a:pt x="406" y="5418"/>
                  </a:cubicBezTo>
                  <a:close/>
                  <a:moveTo>
                    <a:pt x="2156" y="6442"/>
                  </a:moveTo>
                  <a:cubicBezTo>
                    <a:pt x="1965" y="6632"/>
                    <a:pt x="1680" y="6799"/>
                    <a:pt x="1406" y="6966"/>
                  </a:cubicBezTo>
                  <a:cubicBezTo>
                    <a:pt x="1120" y="6799"/>
                    <a:pt x="846" y="6632"/>
                    <a:pt x="644" y="6442"/>
                  </a:cubicBezTo>
                  <a:close/>
                  <a:moveTo>
                    <a:pt x="1406" y="7347"/>
                  </a:moveTo>
                  <a:cubicBezTo>
                    <a:pt x="1906" y="7632"/>
                    <a:pt x="2358" y="7918"/>
                    <a:pt x="2453" y="8382"/>
                  </a:cubicBezTo>
                  <a:lnTo>
                    <a:pt x="358" y="8382"/>
                  </a:lnTo>
                  <a:cubicBezTo>
                    <a:pt x="453" y="7918"/>
                    <a:pt x="906" y="7632"/>
                    <a:pt x="1406" y="7347"/>
                  </a:cubicBezTo>
                  <a:close/>
                  <a:moveTo>
                    <a:pt x="2442" y="8716"/>
                  </a:moveTo>
                  <a:cubicBezTo>
                    <a:pt x="2370" y="9180"/>
                    <a:pt x="1906" y="9478"/>
                    <a:pt x="1406" y="9764"/>
                  </a:cubicBezTo>
                  <a:cubicBezTo>
                    <a:pt x="894" y="9478"/>
                    <a:pt x="429" y="9192"/>
                    <a:pt x="346" y="8716"/>
                  </a:cubicBezTo>
                  <a:close/>
                  <a:moveTo>
                    <a:pt x="179" y="0"/>
                  </a:moveTo>
                  <a:cubicBezTo>
                    <a:pt x="96" y="0"/>
                    <a:pt x="13" y="72"/>
                    <a:pt x="13" y="167"/>
                  </a:cubicBezTo>
                  <a:cubicBezTo>
                    <a:pt x="13" y="858"/>
                    <a:pt x="548" y="1251"/>
                    <a:pt x="1084" y="1560"/>
                  </a:cubicBezTo>
                  <a:cubicBezTo>
                    <a:pt x="953" y="1632"/>
                    <a:pt x="834" y="1715"/>
                    <a:pt x="715" y="1786"/>
                  </a:cubicBezTo>
                  <a:cubicBezTo>
                    <a:pt x="584" y="1870"/>
                    <a:pt x="656" y="2096"/>
                    <a:pt x="822" y="2096"/>
                  </a:cubicBezTo>
                  <a:cubicBezTo>
                    <a:pt x="906" y="2096"/>
                    <a:pt x="870" y="2072"/>
                    <a:pt x="1430" y="1751"/>
                  </a:cubicBezTo>
                  <a:cubicBezTo>
                    <a:pt x="1918" y="2036"/>
                    <a:pt x="2370" y="2310"/>
                    <a:pt x="2477" y="2751"/>
                  </a:cubicBezTo>
                  <a:lnTo>
                    <a:pt x="406" y="2751"/>
                  </a:lnTo>
                  <a:cubicBezTo>
                    <a:pt x="417" y="2703"/>
                    <a:pt x="417" y="2644"/>
                    <a:pt x="429" y="2608"/>
                  </a:cubicBezTo>
                  <a:cubicBezTo>
                    <a:pt x="477" y="2513"/>
                    <a:pt x="429" y="2429"/>
                    <a:pt x="346" y="2382"/>
                  </a:cubicBezTo>
                  <a:cubicBezTo>
                    <a:pt x="320" y="2369"/>
                    <a:pt x="295" y="2363"/>
                    <a:pt x="271" y="2363"/>
                  </a:cubicBezTo>
                  <a:cubicBezTo>
                    <a:pt x="208" y="2363"/>
                    <a:pt x="154" y="2404"/>
                    <a:pt x="120" y="2465"/>
                  </a:cubicBezTo>
                  <a:cubicBezTo>
                    <a:pt x="60" y="2608"/>
                    <a:pt x="36" y="2751"/>
                    <a:pt x="13" y="2917"/>
                  </a:cubicBezTo>
                  <a:lnTo>
                    <a:pt x="13" y="2929"/>
                  </a:lnTo>
                  <a:cubicBezTo>
                    <a:pt x="1" y="3620"/>
                    <a:pt x="489" y="4013"/>
                    <a:pt x="1084" y="4358"/>
                  </a:cubicBezTo>
                  <a:cubicBezTo>
                    <a:pt x="537" y="4668"/>
                    <a:pt x="13" y="5072"/>
                    <a:pt x="13" y="5763"/>
                  </a:cubicBezTo>
                  <a:cubicBezTo>
                    <a:pt x="13" y="6442"/>
                    <a:pt x="537" y="6847"/>
                    <a:pt x="1084" y="7156"/>
                  </a:cubicBezTo>
                  <a:cubicBezTo>
                    <a:pt x="513" y="7501"/>
                    <a:pt x="13" y="7882"/>
                    <a:pt x="13" y="8561"/>
                  </a:cubicBezTo>
                  <a:cubicBezTo>
                    <a:pt x="13" y="9240"/>
                    <a:pt x="537" y="9644"/>
                    <a:pt x="1084" y="9954"/>
                  </a:cubicBezTo>
                  <a:cubicBezTo>
                    <a:pt x="537" y="10264"/>
                    <a:pt x="13" y="10668"/>
                    <a:pt x="13" y="11359"/>
                  </a:cubicBezTo>
                  <a:cubicBezTo>
                    <a:pt x="13" y="11442"/>
                    <a:pt x="96" y="11514"/>
                    <a:pt x="179" y="11514"/>
                  </a:cubicBezTo>
                  <a:cubicBezTo>
                    <a:pt x="275" y="11514"/>
                    <a:pt x="346" y="11442"/>
                    <a:pt x="346" y="11359"/>
                  </a:cubicBezTo>
                  <a:cubicBezTo>
                    <a:pt x="346" y="10776"/>
                    <a:pt x="846" y="10466"/>
                    <a:pt x="1418" y="10145"/>
                  </a:cubicBezTo>
                  <a:cubicBezTo>
                    <a:pt x="1977" y="10466"/>
                    <a:pt x="2489" y="10776"/>
                    <a:pt x="2489" y="11359"/>
                  </a:cubicBezTo>
                  <a:cubicBezTo>
                    <a:pt x="2489" y="11442"/>
                    <a:pt x="2561" y="11514"/>
                    <a:pt x="2656" y="11514"/>
                  </a:cubicBezTo>
                  <a:cubicBezTo>
                    <a:pt x="2739" y="11514"/>
                    <a:pt x="2811" y="11442"/>
                    <a:pt x="2811" y="11359"/>
                  </a:cubicBezTo>
                  <a:cubicBezTo>
                    <a:pt x="2811" y="10668"/>
                    <a:pt x="2299" y="10264"/>
                    <a:pt x="1739" y="9954"/>
                  </a:cubicBezTo>
                  <a:cubicBezTo>
                    <a:pt x="2322" y="9609"/>
                    <a:pt x="2811" y="9228"/>
                    <a:pt x="2811" y="8537"/>
                  </a:cubicBezTo>
                  <a:cubicBezTo>
                    <a:pt x="2811" y="7859"/>
                    <a:pt x="2299" y="7466"/>
                    <a:pt x="1739" y="7144"/>
                  </a:cubicBezTo>
                  <a:cubicBezTo>
                    <a:pt x="2299" y="6835"/>
                    <a:pt x="2811" y="6430"/>
                    <a:pt x="2811" y="5739"/>
                  </a:cubicBezTo>
                  <a:cubicBezTo>
                    <a:pt x="2811" y="5061"/>
                    <a:pt x="2299" y="4656"/>
                    <a:pt x="1739" y="4346"/>
                  </a:cubicBezTo>
                  <a:cubicBezTo>
                    <a:pt x="2358" y="4001"/>
                    <a:pt x="2799" y="3632"/>
                    <a:pt x="2799" y="2906"/>
                  </a:cubicBezTo>
                  <a:cubicBezTo>
                    <a:pt x="2775" y="2251"/>
                    <a:pt x="2263" y="1870"/>
                    <a:pt x="1739" y="1560"/>
                  </a:cubicBezTo>
                  <a:cubicBezTo>
                    <a:pt x="2299" y="1251"/>
                    <a:pt x="2811" y="846"/>
                    <a:pt x="2811" y="167"/>
                  </a:cubicBezTo>
                  <a:cubicBezTo>
                    <a:pt x="2811" y="72"/>
                    <a:pt x="2739" y="0"/>
                    <a:pt x="2656" y="0"/>
                  </a:cubicBezTo>
                  <a:cubicBezTo>
                    <a:pt x="2561" y="0"/>
                    <a:pt x="2489" y="72"/>
                    <a:pt x="2489" y="167"/>
                  </a:cubicBezTo>
                  <a:cubicBezTo>
                    <a:pt x="2489" y="739"/>
                    <a:pt x="1977" y="1060"/>
                    <a:pt x="1418" y="1370"/>
                  </a:cubicBezTo>
                  <a:cubicBezTo>
                    <a:pt x="846" y="1060"/>
                    <a:pt x="346" y="727"/>
                    <a:pt x="346" y="167"/>
                  </a:cubicBezTo>
                  <a:cubicBezTo>
                    <a:pt x="346" y="72"/>
                    <a:pt x="275"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87" name="Google Shape;15387;p60"/>
          <p:cNvGrpSpPr/>
          <p:nvPr/>
        </p:nvGrpSpPr>
        <p:grpSpPr>
          <a:xfrm>
            <a:off x="6701186" y="4102033"/>
            <a:ext cx="280292" cy="366396"/>
            <a:chOff x="6701186" y="4283033"/>
            <a:chExt cx="280292" cy="366396"/>
          </a:xfrm>
        </p:grpSpPr>
        <p:sp>
          <p:nvSpPr>
            <p:cNvPr id="15388" name="Google Shape;15388;p60"/>
            <p:cNvSpPr/>
            <p:nvPr/>
          </p:nvSpPr>
          <p:spPr>
            <a:xfrm>
              <a:off x="6772095" y="4345979"/>
              <a:ext cx="209383" cy="302686"/>
            </a:xfrm>
            <a:custGeom>
              <a:rect b="b" l="l" r="r" t="t"/>
              <a:pathLst>
                <a:path extrusionOk="0" h="9502" w="6573">
                  <a:moveTo>
                    <a:pt x="5751" y="894"/>
                  </a:moveTo>
                  <a:cubicBezTo>
                    <a:pt x="6013" y="894"/>
                    <a:pt x="6216" y="1120"/>
                    <a:pt x="6204" y="1394"/>
                  </a:cubicBezTo>
                  <a:lnTo>
                    <a:pt x="6156" y="1799"/>
                  </a:lnTo>
                  <a:lnTo>
                    <a:pt x="5501" y="1799"/>
                  </a:lnTo>
                  <a:cubicBezTo>
                    <a:pt x="5418" y="1799"/>
                    <a:pt x="5335" y="1882"/>
                    <a:pt x="5335" y="1965"/>
                  </a:cubicBezTo>
                  <a:cubicBezTo>
                    <a:pt x="5335" y="2061"/>
                    <a:pt x="5418" y="2132"/>
                    <a:pt x="5501" y="2132"/>
                  </a:cubicBezTo>
                  <a:lnTo>
                    <a:pt x="6132" y="2132"/>
                  </a:lnTo>
                  <a:lnTo>
                    <a:pt x="6085" y="2596"/>
                  </a:lnTo>
                  <a:lnTo>
                    <a:pt x="489" y="2596"/>
                  </a:lnTo>
                  <a:lnTo>
                    <a:pt x="370" y="1394"/>
                  </a:lnTo>
                  <a:cubicBezTo>
                    <a:pt x="334" y="1132"/>
                    <a:pt x="548" y="894"/>
                    <a:pt x="810" y="894"/>
                  </a:cubicBezTo>
                  <a:close/>
                  <a:moveTo>
                    <a:pt x="4561" y="7025"/>
                  </a:moveTo>
                  <a:lnTo>
                    <a:pt x="4549" y="7311"/>
                  </a:lnTo>
                  <a:cubicBezTo>
                    <a:pt x="4549" y="7490"/>
                    <a:pt x="4406" y="7621"/>
                    <a:pt x="4239" y="7621"/>
                  </a:cubicBezTo>
                  <a:lnTo>
                    <a:pt x="2334" y="7621"/>
                  </a:lnTo>
                  <a:cubicBezTo>
                    <a:pt x="2156" y="7621"/>
                    <a:pt x="2025" y="7478"/>
                    <a:pt x="2025" y="7311"/>
                  </a:cubicBezTo>
                  <a:lnTo>
                    <a:pt x="2025" y="7025"/>
                  </a:lnTo>
                  <a:close/>
                  <a:moveTo>
                    <a:pt x="3287" y="1"/>
                  </a:moveTo>
                  <a:cubicBezTo>
                    <a:pt x="3192" y="1"/>
                    <a:pt x="3120" y="84"/>
                    <a:pt x="3120" y="167"/>
                  </a:cubicBezTo>
                  <a:lnTo>
                    <a:pt x="3120" y="560"/>
                  </a:lnTo>
                  <a:lnTo>
                    <a:pt x="810" y="560"/>
                  </a:lnTo>
                  <a:cubicBezTo>
                    <a:pt x="358" y="560"/>
                    <a:pt x="1" y="953"/>
                    <a:pt x="36" y="1418"/>
                  </a:cubicBezTo>
                  <a:cubicBezTo>
                    <a:pt x="60" y="1596"/>
                    <a:pt x="215" y="3215"/>
                    <a:pt x="251" y="3501"/>
                  </a:cubicBezTo>
                  <a:cubicBezTo>
                    <a:pt x="262" y="3589"/>
                    <a:pt x="324" y="3657"/>
                    <a:pt x="409" y="3657"/>
                  </a:cubicBezTo>
                  <a:cubicBezTo>
                    <a:pt x="415" y="3657"/>
                    <a:pt x="422" y="3657"/>
                    <a:pt x="429" y="3656"/>
                  </a:cubicBezTo>
                  <a:cubicBezTo>
                    <a:pt x="513" y="3632"/>
                    <a:pt x="596" y="3561"/>
                    <a:pt x="572" y="3477"/>
                  </a:cubicBezTo>
                  <a:lnTo>
                    <a:pt x="513" y="2942"/>
                  </a:lnTo>
                  <a:lnTo>
                    <a:pt x="6025" y="2942"/>
                  </a:lnTo>
                  <a:lnTo>
                    <a:pt x="5978" y="3394"/>
                  </a:lnTo>
                  <a:lnTo>
                    <a:pt x="4799" y="3394"/>
                  </a:lnTo>
                  <a:cubicBezTo>
                    <a:pt x="4716" y="3394"/>
                    <a:pt x="4644" y="3477"/>
                    <a:pt x="4644" y="3561"/>
                  </a:cubicBezTo>
                  <a:cubicBezTo>
                    <a:pt x="4644" y="3656"/>
                    <a:pt x="4716" y="3727"/>
                    <a:pt x="4799" y="3727"/>
                  </a:cubicBezTo>
                  <a:lnTo>
                    <a:pt x="5954" y="3727"/>
                  </a:lnTo>
                  <a:lnTo>
                    <a:pt x="5906" y="4192"/>
                  </a:lnTo>
                  <a:lnTo>
                    <a:pt x="5489" y="4192"/>
                  </a:lnTo>
                  <a:cubicBezTo>
                    <a:pt x="5394" y="4192"/>
                    <a:pt x="5323" y="4263"/>
                    <a:pt x="5323" y="4347"/>
                  </a:cubicBezTo>
                  <a:cubicBezTo>
                    <a:pt x="5323" y="4442"/>
                    <a:pt x="5394" y="4513"/>
                    <a:pt x="5489" y="4513"/>
                  </a:cubicBezTo>
                  <a:lnTo>
                    <a:pt x="5870" y="4513"/>
                  </a:lnTo>
                  <a:lnTo>
                    <a:pt x="5835" y="4978"/>
                  </a:lnTo>
                  <a:lnTo>
                    <a:pt x="4799" y="4978"/>
                  </a:lnTo>
                  <a:cubicBezTo>
                    <a:pt x="4716" y="4978"/>
                    <a:pt x="4644" y="5049"/>
                    <a:pt x="4644" y="5144"/>
                  </a:cubicBezTo>
                  <a:cubicBezTo>
                    <a:pt x="4644" y="5228"/>
                    <a:pt x="4716" y="5299"/>
                    <a:pt x="4799" y="5299"/>
                  </a:cubicBezTo>
                  <a:lnTo>
                    <a:pt x="5787" y="5299"/>
                  </a:lnTo>
                  <a:lnTo>
                    <a:pt x="5728" y="5990"/>
                  </a:lnTo>
                  <a:cubicBezTo>
                    <a:pt x="5692" y="6275"/>
                    <a:pt x="5561" y="6656"/>
                    <a:pt x="4668" y="6656"/>
                  </a:cubicBezTo>
                  <a:lnTo>
                    <a:pt x="1882" y="6656"/>
                  </a:lnTo>
                  <a:cubicBezTo>
                    <a:pt x="989" y="6656"/>
                    <a:pt x="858" y="6287"/>
                    <a:pt x="834" y="5990"/>
                  </a:cubicBezTo>
                  <a:lnTo>
                    <a:pt x="632" y="4085"/>
                  </a:lnTo>
                  <a:cubicBezTo>
                    <a:pt x="621" y="3996"/>
                    <a:pt x="559" y="3929"/>
                    <a:pt x="474" y="3929"/>
                  </a:cubicBezTo>
                  <a:cubicBezTo>
                    <a:pt x="467" y="3929"/>
                    <a:pt x="460" y="3929"/>
                    <a:pt x="453" y="3930"/>
                  </a:cubicBezTo>
                  <a:cubicBezTo>
                    <a:pt x="370" y="3954"/>
                    <a:pt x="298" y="4025"/>
                    <a:pt x="310" y="4108"/>
                  </a:cubicBezTo>
                  <a:lnTo>
                    <a:pt x="501" y="6013"/>
                  </a:lnTo>
                  <a:cubicBezTo>
                    <a:pt x="548" y="6430"/>
                    <a:pt x="786" y="6906"/>
                    <a:pt x="1679" y="6990"/>
                  </a:cubicBezTo>
                  <a:lnTo>
                    <a:pt x="1679" y="7287"/>
                  </a:lnTo>
                  <a:cubicBezTo>
                    <a:pt x="1679" y="7645"/>
                    <a:pt x="1977" y="7942"/>
                    <a:pt x="2334" y="7942"/>
                  </a:cubicBezTo>
                  <a:lnTo>
                    <a:pt x="3120" y="7942"/>
                  </a:lnTo>
                  <a:lnTo>
                    <a:pt x="3120" y="9335"/>
                  </a:lnTo>
                  <a:cubicBezTo>
                    <a:pt x="3120" y="9430"/>
                    <a:pt x="3192" y="9502"/>
                    <a:pt x="3287" y="9502"/>
                  </a:cubicBezTo>
                  <a:cubicBezTo>
                    <a:pt x="3370" y="9502"/>
                    <a:pt x="3453" y="9430"/>
                    <a:pt x="3453" y="9335"/>
                  </a:cubicBezTo>
                  <a:lnTo>
                    <a:pt x="3453" y="7942"/>
                  </a:lnTo>
                  <a:lnTo>
                    <a:pt x="4239" y="7942"/>
                  </a:lnTo>
                  <a:cubicBezTo>
                    <a:pt x="4596" y="7942"/>
                    <a:pt x="4894" y="7645"/>
                    <a:pt x="4894" y="7287"/>
                  </a:cubicBezTo>
                  <a:lnTo>
                    <a:pt x="4894" y="6990"/>
                  </a:lnTo>
                  <a:cubicBezTo>
                    <a:pt x="5787" y="6930"/>
                    <a:pt x="6025" y="6430"/>
                    <a:pt x="6073" y="6013"/>
                  </a:cubicBezTo>
                  <a:cubicBezTo>
                    <a:pt x="6323" y="3442"/>
                    <a:pt x="6263" y="4156"/>
                    <a:pt x="6525" y="1418"/>
                  </a:cubicBezTo>
                  <a:cubicBezTo>
                    <a:pt x="6573" y="953"/>
                    <a:pt x="6216" y="560"/>
                    <a:pt x="5751" y="560"/>
                  </a:cubicBezTo>
                  <a:lnTo>
                    <a:pt x="3453" y="560"/>
                  </a:lnTo>
                  <a:lnTo>
                    <a:pt x="3453" y="167"/>
                  </a:lnTo>
                  <a:cubicBezTo>
                    <a:pt x="3453" y="84"/>
                    <a:pt x="3370" y="1"/>
                    <a:pt x="3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9" name="Google Shape;15389;p60"/>
            <p:cNvSpPr/>
            <p:nvPr/>
          </p:nvSpPr>
          <p:spPr>
            <a:xfrm>
              <a:off x="6701186" y="4283033"/>
              <a:ext cx="217347" cy="366396"/>
            </a:xfrm>
            <a:custGeom>
              <a:rect b="b" l="l" r="r" t="t"/>
              <a:pathLst>
                <a:path extrusionOk="0" h="11502" w="6823">
                  <a:moveTo>
                    <a:pt x="5513" y="0"/>
                  </a:moveTo>
                  <a:cubicBezTo>
                    <a:pt x="5418" y="0"/>
                    <a:pt x="5346" y="72"/>
                    <a:pt x="5346" y="167"/>
                  </a:cubicBezTo>
                  <a:lnTo>
                    <a:pt x="5346" y="369"/>
                  </a:lnTo>
                  <a:cubicBezTo>
                    <a:pt x="4882" y="429"/>
                    <a:pt x="4501" y="727"/>
                    <a:pt x="4310" y="1143"/>
                  </a:cubicBezTo>
                  <a:lnTo>
                    <a:pt x="1762" y="1143"/>
                  </a:lnTo>
                  <a:cubicBezTo>
                    <a:pt x="810" y="1143"/>
                    <a:pt x="24" y="1917"/>
                    <a:pt x="24" y="2894"/>
                  </a:cubicBezTo>
                  <a:lnTo>
                    <a:pt x="24" y="5072"/>
                  </a:lnTo>
                  <a:cubicBezTo>
                    <a:pt x="24" y="5168"/>
                    <a:pt x="95" y="5239"/>
                    <a:pt x="179" y="5239"/>
                  </a:cubicBezTo>
                  <a:cubicBezTo>
                    <a:pt x="274" y="5239"/>
                    <a:pt x="345" y="5168"/>
                    <a:pt x="345" y="5072"/>
                  </a:cubicBezTo>
                  <a:lnTo>
                    <a:pt x="345" y="2894"/>
                  </a:lnTo>
                  <a:cubicBezTo>
                    <a:pt x="345" y="2120"/>
                    <a:pt x="977" y="1489"/>
                    <a:pt x="1750" y="1489"/>
                  </a:cubicBezTo>
                  <a:lnTo>
                    <a:pt x="4394" y="1489"/>
                  </a:lnTo>
                  <a:cubicBezTo>
                    <a:pt x="4465" y="1489"/>
                    <a:pt x="4525" y="1441"/>
                    <a:pt x="4560" y="1370"/>
                  </a:cubicBezTo>
                  <a:cubicBezTo>
                    <a:pt x="4691" y="965"/>
                    <a:pt x="5060" y="703"/>
                    <a:pt x="5477" y="703"/>
                  </a:cubicBezTo>
                  <a:cubicBezTo>
                    <a:pt x="6013" y="703"/>
                    <a:pt x="6453" y="1131"/>
                    <a:pt x="6453" y="1667"/>
                  </a:cubicBezTo>
                  <a:cubicBezTo>
                    <a:pt x="6453" y="1774"/>
                    <a:pt x="6394" y="1846"/>
                    <a:pt x="6287" y="1882"/>
                  </a:cubicBezTo>
                  <a:cubicBezTo>
                    <a:pt x="6274" y="1884"/>
                    <a:pt x="6262" y="1885"/>
                    <a:pt x="6250" y="1885"/>
                  </a:cubicBezTo>
                  <a:cubicBezTo>
                    <a:pt x="6134" y="1885"/>
                    <a:pt x="6037" y="1786"/>
                    <a:pt x="6037" y="1667"/>
                  </a:cubicBezTo>
                  <a:cubicBezTo>
                    <a:pt x="6037" y="1330"/>
                    <a:pt x="5756" y="1100"/>
                    <a:pt x="5462" y="1100"/>
                  </a:cubicBezTo>
                  <a:cubicBezTo>
                    <a:pt x="5340" y="1100"/>
                    <a:pt x="5216" y="1140"/>
                    <a:pt x="5108" y="1227"/>
                  </a:cubicBezTo>
                  <a:cubicBezTo>
                    <a:pt x="4882" y="1405"/>
                    <a:pt x="4906" y="1667"/>
                    <a:pt x="4906" y="1679"/>
                  </a:cubicBezTo>
                  <a:cubicBezTo>
                    <a:pt x="4906" y="1798"/>
                    <a:pt x="4810" y="1893"/>
                    <a:pt x="4691" y="1893"/>
                  </a:cubicBezTo>
                  <a:lnTo>
                    <a:pt x="1727" y="1893"/>
                  </a:lnTo>
                  <a:cubicBezTo>
                    <a:pt x="1191" y="1893"/>
                    <a:pt x="750" y="2334"/>
                    <a:pt x="750" y="2870"/>
                  </a:cubicBezTo>
                  <a:lnTo>
                    <a:pt x="750" y="11180"/>
                  </a:lnTo>
                  <a:lnTo>
                    <a:pt x="334" y="11180"/>
                  </a:lnTo>
                  <a:lnTo>
                    <a:pt x="334" y="5692"/>
                  </a:lnTo>
                  <a:cubicBezTo>
                    <a:pt x="334" y="5596"/>
                    <a:pt x="262" y="5525"/>
                    <a:pt x="167" y="5525"/>
                  </a:cubicBezTo>
                  <a:cubicBezTo>
                    <a:pt x="84" y="5525"/>
                    <a:pt x="0" y="5596"/>
                    <a:pt x="0" y="5692"/>
                  </a:cubicBezTo>
                  <a:lnTo>
                    <a:pt x="0" y="11347"/>
                  </a:lnTo>
                  <a:cubicBezTo>
                    <a:pt x="0" y="11430"/>
                    <a:pt x="84" y="11502"/>
                    <a:pt x="167" y="11502"/>
                  </a:cubicBezTo>
                  <a:lnTo>
                    <a:pt x="929" y="11502"/>
                  </a:lnTo>
                  <a:cubicBezTo>
                    <a:pt x="1012" y="11502"/>
                    <a:pt x="1096" y="11430"/>
                    <a:pt x="1096" y="11347"/>
                  </a:cubicBezTo>
                  <a:lnTo>
                    <a:pt x="1096" y="2870"/>
                  </a:lnTo>
                  <a:cubicBezTo>
                    <a:pt x="1096" y="2513"/>
                    <a:pt x="1369" y="2239"/>
                    <a:pt x="1727" y="2239"/>
                  </a:cubicBezTo>
                  <a:lnTo>
                    <a:pt x="4703" y="2239"/>
                  </a:lnTo>
                  <a:cubicBezTo>
                    <a:pt x="5037" y="2215"/>
                    <a:pt x="5287" y="1977"/>
                    <a:pt x="5287" y="1679"/>
                  </a:cubicBezTo>
                  <a:lnTo>
                    <a:pt x="5287" y="1667"/>
                  </a:lnTo>
                  <a:cubicBezTo>
                    <a:pt x="5287" y="1548"/>
                    <a:pt x="5386" y="1438"/>
                    <a:pt x="5521" y="1438"/>
                  </a:cubicBezTo>
                  <a:cubicBezTo>
                    <a:pt x="5534" y="1438"/>
                    <a:pt x="5547" y="1439"/>
                    <a:pt x="5560" y="1441"/>
                  </a:cubicBezTo>
                  <a:cubicBezTo>
                    <a:pt x="5656" y="1465"/>
                    <a:pt x="5739" y="1560"/>
                    <a:pt x="5739" y="1667"/>
                  </a:cubicBezTo>
                  <a:cubicBezTo>
                    <a:pt x="5739" y="1978"/>
                    <a:pt x="5990" y="2212"/>
                    <a:pt x="6292" y="2212"/>
                  </a:cubicBezTo>
                  <a:cubicBezTo>
                    <a:pt x="6325" y="2212"/>
                    <a:pt x="6359" y="2209"/>
                    <a:pt x="6394" y="2203"/>
                  </a:cubicBezTo>
                  <a:cubicBezTo>
                    <a:pt x="6644" y="2155"/>
                    <a:pt x="6822" y="1917"/>
                    <a:pt x="6822" y="1667"/>
                  </a:cubicBezTo>
                  <a:cubicBezTo>
                    <a:pt x="6822" y="1000"/>
                    <a:pt x="6311" y="453"/>
                    <a:pt x="5679" y="369"/>
                  </a:cubicBezTo>
                  <a:lnTo>
                    <a:pt x="5679" y="167"/>
                  </a:lnTo>
                  <a:cubicBezTo>
                    <a:pt x="5679" y="72"/>
                    <a:pt x="5596" y="0"/>
                    <a:pt x="5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90" name="Google Shape;15390;p60"/>
          <p:cNvGrpSpPr/>
          <p:nvPr/>
        </p:nvGrpSpPr>
        <p:grpSpPr>
          <a:xfrm>
            <a:off x="2609571" y="3643958"/>
            <a:ext cx="373627" cy="347347"/>
            <a:chOff x="2609571" y="3824958"/>
            <a:chExt cx="373627" cy="347347"/>
          </a:xfrm>
        </p:grpSpPr>
        <p:sp>
          <p:nvSpPr>
            <p:cNvPr id="15391" name="Google Shape;15391;p60"/>
            <p:cNvSpPr/>
            <p:nvPr/>
          </p:nvSpPr>
          <p:spPr>
            <a:xfrm>
              <a:off x="2609571" y="3824958"/>
              <a:ext cx="373627" cy="347347"/>
            </a:xfrm>
            <a:custGeom>
              <a:rect b="b" l="l" r="r" t="t"/>
              <a:pathLst>
                <a:path extrusionOk="0" h="10904" w="11729">
                  <a:moveTo>
                    <a:pt x="10859" y="4201"/>
                  </a:moveTo>
                  <a:cubicBezTo>
                    <a:pt x="11157" y="4201"/>
                    <a:pt x="11395" y="4439"/>
                    <a:pt x="11395" y="4736"/>
                  </a:cubicBezTo>
                  <a:cubicBezTo>
                    <a:pt x="11395" y="5034"/>
                    <a:pt x="11157" y="5272"/>
                    <a:pt x="10859" y="5272"/>
                  </a:cubicBezTo>
                  <a:cubicBezTo>
                    <a:pt x="10561" y="5272"/>
                    <a:pt x="10323" y="5034"/>
                    <a:pt x="10323" y="4736"/>
                  </a:cubicBezTo>
                  <a:cubicBezTo>
                    <a:pt x="10323" y="4439"/>
                    <a:pt x="10561" y="4201"/>
                    <a:pt x="10859" y="4201"/>
                  </a:cubicBezTo>
                  <a:close/>
                  <a:moveTo>
                    <a:pt x="9549" y="8903"/>
                  </a:moveTo>
                  <a:cubicBezTo>
                    <a:pt x="9645" y="8903"/>
                    <a:pt x="9716" y="8975"/>
                    <a:pt x="9716" y="9070"/>
                  </a:cubicBezTo>
                  <a:lnTo>
                    <a:pt x="9716" y="10094"/>
                  </a:lnTo>
                  <a:cubicBezTo>
                    <a:pt x="9716" y="10189"/>
                    <a:pt x="9645" y="10261"/>
                    <a:pt x="9549" y="10261"/>
                  </a:cubicBezTo>
                  <a:lnTo>
                    <a:pt x="9180" y="10261"/>
                  </a:lnTo>
                  <a:cubicBezTo>
                    <a:pt x="9204" y="10130"/>
                    <a:pt x="9180" y="9963"/>
                    <a:pt x="9192" y="8903"/>
                  </a:cubicBezTo>
                  <a:close/>
                  <a:moveTo>
                    <a:pt x="5053" y="0"/>
                  </a:moveTo>
                  <a:cubicBezTo>
                    <a:pt x="4265" y="0"/>
                    <a:pt x="3460" y="208"/>
                    <a:pt x="2715" y="664"/>
                  </a:cubicBezTo>
                  <a:cubicBezTo>
                    <a:pt x="2644" y="700"/>
                    <a:pt x="2620" y="807"/>
                    <a:pt x="2656" y="879"/>
                  </a:cubicBezTo>
                  <a:cubicBezTo>
                    <a:pt x="2687" y="933"/>
                    <a:pt x="2744" y="962"/>
                    <a:pt x="2800" y="962"/>
                  </a:cubicBezTo>
                  <a:cubicBezTo>
                    <a:pt x="2829" y="962"/>
                    <a:pt x="2857" y="955"/>
                    <a:pt x="2882" y="938"/>
                  </a:cubicBezTo>
                  <a:cubicBezTo>
                    <a:pt x="3575" y="516"/>
                    <a:pt x="4322" y="323"/>
                    <a:pt x="5053" y="323"/>
                  </a:cubicBezTo>
                  <a:cubicBezTo>
                    <a:pt x="7249" y="323"/>
                    <a:pt x="9299" y="2063"/>
                    <a:pt x="9299" y="4546"/>
                  </a:cubicBezTo>
                  <a:cubicBezTo>
                    <a:pt x="9299" y="6883"/>
                    <a:pt x="7400" y="8772"/>
                    <a:pt x="5076" y="8772"/>
                  </a:cubicBezTo>
                  <a:cubicBezTo>
                    <a:pt x="4972" y="8772"/>
                    <a:pt x="4868" y="8768"/>
                    <a:pt x="4763" y="8761"/>
                  </a:cubicBezTo>
                  <a:cubicBezTo>
                    <a:pt x="2584" y="8594"/>
                    <a:pt x="858" y="6772"/>
                    <a:pt x="858" y="4546"/>
                  </a:cubicBezTo>
                  <a:cubicBezTo>
                    <a:pt x="858" y="3284"/>
                    <a:pt x="1429" y="2093"/>
                    <a:pt x="2394" y="1283"/>
                  </a:cubicBezTo>
                  <a:cubicBezTo>
                    <a:pt x="2465" y="1224"/>
                    <a:pt x="2465" y="1117"/>
                    <a:pt x="2418" y="1057"/>
                  </a:cubicBezTo>
                  <a:cubicBezTo>
                    <a:pt x="2386" y="1020"/>
                    <a:pt x="2346" y="1002"/>
                    <a:pt x="2305" y="1002"/>
                  </a:cubicBezTo>
                  <a:cubicBezTo>
                    <a:pt x="2268" y="1002"/>
                    <a:pt x="2232" y="1017"/>
                    <a:pt x="2203" y="1045"/>
                  </a:cubicBezTo>
                  <a:cubicBezTo>
                    <a:pt x="298" y="2629"/>
                    <a:pt x="1" y="5403"/>
                    <a:pt x="1501" y="7344"/>
                  </a:cubicBezTo>
                  <a:lnTo>
                    <a:pt x="751" y="8189"/>
                  </a:lnTo>
                  <a:cubicBezTo>
                    <a:pt x="620" y="8344"/>
                    <a:pt x="548" y="8546"/>
                    <a:pt x="548" y="8737"/>
                  </a:cubicBezTo>
                  <a:lnTo>
                    <a:pt x="548" y="10166"/>
                  </a:lnTo>
                  <a:cubicBezTo>
                    <a:pt x="548" y="10570"/>
                    <a:pt x="870" y="10904"/>
                    <a:pt x="1275" y="10904"/>
                  </a:cubicBezTo>
                  <a:lnTo>
                    <a:pt x="6847" y="10904"/>
                  </a:lnTo>
                  <a:cubicBezTo>
                    <a:pt x="6930" y="10904"/>
                    <a:pt x="7001" y="10820"/>
                    <a:pt x="7001" y="10737"/>
                  </a:cubicBezTo>
                  <a:cubicBezTo>
                    <a:pt x="7001" y="10642"/>
                    <a:pt x="6930" y="10570"/>
                    <a:pt x="6847" y="10570"/>
                  </a:cubicBezTo>
                  <a:lnTo>
                    <a:pt x="1275" y="10570"/>
                  </a:lnTo>
                  <a:cubicBezTo>
                    <a:pt x="1048" y="10570"/>
                    <a:pt x="870" y="10392"/>
                    <a:pt x="870" y="10166"/>
                  </a:cubicBezTo>
                  <a:lnTo>
                    <a:pt x="870" y="8737"/>
                  </a:lnTo>
                  <a:cubicBezTo>
                    <a:pt x="870" y="8618"/>
                    <a:pt x="917" y="8499"/>
                    <a:pt x="1013" y="8403"/>
                  </a:cubicBezTo>
                  <a:lnTo>
                    <a:pt x="1727" y="7594"/>
                  </a:lnTo>
                  <a:cubicBezTo>
                    <a:pt x="2622" y="8589"/>
                    <a:pt x="3864" y="9098"/>
                    <a:pt x="5110" y="9098"/>
                  </a:cubicBezTo>
                  <a:cubicBezTo>
                    <a:pt x="6233" y="9098"/>
                    <a:pt x="7359" y="8685"/>
                    <a:pt x="8240" y="7844"/>
                  </a:cubicBezTo>
                  <a:lnTo>
                    <a:pt x="8728" y="8415"/>
                  </a:lnTo>
                  <a:cubicBezTo>
                    <a:pt x="8823" y="8499"/>
                    <a:pt x="8859" y="8618"/>
                    <a:pt x="8859" y="8761"/>
                  </a:cubicBezTo>
                  <a:cubicBezTo>
                    <a:pt x="8847" y="10166"/>
                    <a:pt x="8906" y="10213"/>
                    <a:pt x="8811" y="10380"/>
                  </a:cubicBezTo>
                  <a:cubicBezTo>
                    <a:pt x="8728" y="10499"/>
                    <a:pt x="8609" y="10570"/>
                    <a:pt x="8466" y="10570"/>
                  </a:cubicBezTo>
                  <a:lnTo>
                    <a:pt x="7454" y="10570"/>
                  </a:lnTo>
                  <a:cubicBezTo>
                    <a:pt x="7359" y="10570"/>
                    <a:pt x="7287" y="10642"/>
                    <a:pt x="7287" y="10737"/>
                  </a:cubicBezTo>
                  <a:cubicBezTo>
                    <a:pt x="7287" y="10820"/>
                    <a:pt x="7359" y="10904"/>
                    <a:pt x="7454" y="10904"/>
                  </a:cubicBezTo>
                  <a:lnTo>
                    <a:pt x="8466" y="10904"/>
                  </a:lnTo>
                  <a:cubicBezTo>
                    <a:pt x="8704" y="10904"/>
                    <a:pt x="8906" y="10797"/>
                    <a:pt x="9049" y="10618"/>
                  </a:cubicBezTo>
                  <a:lnTo>
                    <a:pt x="9549" y="10618"/>
                  </a:lnTo>
                  <a:cubicBezTo>
                    <a:pt x="9811" y="10618"/>
                    <a:pt x="10038" y="10392"/>
                    <a:pt x="10038" y="10130"/>
                  </a:cubicBezTo>
                  <a:lnTo>
                    <a:pt x="10038" y="9737"/>
                  </a:lnTo>
                  <a:lnTo>
                    <a:pt x="10252" y="9737"/>
                  </a:lnTo>
                  <a:cubicBezTo>
                    <a:pt x="10680" y="9737"/>
                    <a:pt x="11038" y="9380"/>
                    <a:pt x="11038" y="8951"/>
                  </a:cubicBezTo>
                  <a:lnTo>
                    <a:pt x="11038" y="5570"/>
                  </a:lnTo>
                  <a:cubicBezTo>
                    <a:pt x="11431" y="5510"/>
                    <a:pt x="11728" y="5153"/>
                    <a:pt x="11728" y="4736"/>
                  </a:cubicBezTo>
                  <a:cubicBezTo>
                    <a:pt x="11728" y="4260"/>
                    <a:pt x="11335" y="3879"/>
                    <a:pt x="10859" y="3879"/>
                  </a:cubicBezTo>
                  <a:cubicBezTo>
                    <a:pt x="10383" y="3879"/>
                    <a:pt x="10002" y="4260"/>
                    <a:pt x="10002" y="4736"/>
                  </a:cubicBezTo>
                  <a:cubicBezTo>
                    <a:pt x="10002" y="5153"/>
                    <a:pt x="10299" y="5510"/>
                    <a:pt x="10692" y="5582"/>
                  </a:cubicBezTo>
                  <a:lnTo>
                    <a:pt x="10692" y="8963"/>
                  </a:lnTo>
                  <a:cubicBezTo>
                    <a:pt x="10692" y="9213"/>
                    <a:pt x="10490" y="9427"/>
                    <a:pt x="10240" y="9427"/>
                  </a:cubicBezTo>
                  <a:lnTo>
                    <a:pt x="10026" y="9427"/>
                  </a:lnTo>
                  <a:lnTo>
                    <a:pt x="10026" y="9082"/>
                  </a:lnTo>
                  <a:cubicBezTo>
                    <a:pt x="10026" y="8820"/>
                    <a:pt x="9799" y="8594"/>
                    <a:pt x="9537" y="8594"/>
                  </a:cubicBezTo>
                  <a:lnTo>
                    <a:pt x="9168" y="8594"/>
                  </a:lnTo>
                  <a:cubicBezTo>
                    <a:pt x="9133" y="8439"/>
                    <a:pt x="9073" y="8296"/>
                    <a:pt x="8966" y="8177"/>
                  </a:cubicBezTo>
                  <a:lnTo>
                    <a:pt x="8454" y="7594"/>
                  </a:lnTo>
                  <a:cubicBezTo>
                    <a:pt x="9180" y="6796"/>
                    <a:pt x="9621" y="5725"/>
                    <a:pt x="9621" y="4546"/>
                  </a:cubicBezTo>
                  <a:cubicBezTo>
                    <a:pt x="9621" y="1868"/>
                    <a:pt x="7413" y="0"/>
                    <a:pt x="50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2" name="Google Shape;15392;p60"/>
            <p:cNvSpPr/>
            <p:nvPr/>
          </p:nvSpPr>
          <p:spPr>
            <a:xfrm>
              <a:off x="2735494" y="3933329"/>
              <a:ext cx="72088" cy="72088"/>
            </a:xfrm>
            <a:custGeom>
              <a:rect b="b" l="l" r="r" t="t"/>
              <a:pathLst>
                <a:path extrusionOk="0" h="2263" w="2263">
                  <a:moveTo>
                    <a:pt x="1143" y="322"/>
                  </a:moveTo>
                  <a:cubicBezTo>
                    <a:pt x="1596" y="322"/>
                    <a:pt x="1953" y="679"/>
                    <a:pt x="1953" y="1132"/>
                  </a:cubicBezTo>
                  <a:cubicBezTo>
                    <a:pt x="1953" y="1572"/>
                    <a:pt x="1596" y="1930"/>
                    <a:pt x="1143" y="1930"/>
                  </a:cubicBezTo>
                  <a:cubicBezTo>
                    <a:pt x="703" y="1918"/>
                    <a:pt x="346" y="1561"/>
                    <a:pt x="346" y="1132"/>
                  </a:cubicBezTo>
                  <a:cubicBezTo>
                    <a:pt x="346" y="679"/>
                    <a:pt x="703" y="322"/>
                    <a:pt x="1143" y="322"/>
                  </a:cubicBezTo>
                  <a:close/>
                  <a:moveTo>
                    <a:pt x="1132" y="1"/>
                  </a:moveTo>
                  <a:cubicBezTo>
                    <a:pt x="501" y="1"/>
                    <a:pt x="0" y="501"/>
                    <a:pt x="0" y="1132"/>
                  </a:cubicBezTo>
                  <a:cubicBezTo>
                    <a:pt x="0" y="1751"/>
                    <a:pt x="501" y="2263"/>
                    <a:pt x="1132" y="2263"/>
                  </a:cubicBezTo>
                  <a:cubicBezTo>
                    <a:pt x="1763" y="2239"/>
                    <a:pt x="2263" y="1739"/>
                    <a:pt x="2263" y="1132"/>
                  </a:cubicBezTo>
                  <a:cubicBezTo>
                    <a:pt x="2263" y="501"/>
                    <a:pt x="1763" y="1"/>
                    <a:pt x="1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393" name="Google Shape;15393;p60"/>
          <p:cNvSpPr/>
          <p:nvPr/>
        </p:nvSpPr>
        <p:spPr>
          <a:xfrm>
            <a:off x="1288576" y="3641410"/>
            <a:ext cx="363370" cy="351456"/>
          </a:xfrm>
          <a:custGeom>
            <a:rect b="b" l="l" r="r" t="t"/>
            <a:pathLst>
              <a:path extrusionOk="0" h="11033" w="11407">
                <a:moveTo>
                  <a:pt x="1698" y="1130"/>
                </a:moveTo>
                <a:cubicBezTo>
                  <a:pt x="1739" y="1130"/>
                  <a:pt x="1780" y="1133"/>
                  <a:pt x="1822" y="1137"/>
                </a:cubicBezTo>
                <a:lnTo>
                  <a:pt x="1143" y="3626"/>
                </a:lnTo>
                <a:cubicBezTo>
                  <a:pt x="643" y="3423"/>
                  <a:pt x="357" y="2852"/>
                  <a:pt x="512" y="2316"/>
                </a:cubicBezTo>
                <a:lnTo>
                  <a:pt x="607" y="1959"/>
                </a:lnTo>
                <a:cubicBezTo>
                  <a:pt x="750" y="1453"/>
                  <a:pt x="1207" y="1130"/>
                  <a:pt x="1698" y="1130"/>
                </a:cubicBezTo>
                <a:close/>
                <a:moveTo>
                  <a:pt x="2641" y="304"/>
                </a:moveTo>
                <a:cubicBezTo>
                  <a:pt x="2755" y="304"/>
                  <a:pt x="2867" y="357"/>
                  <a:pt x="2929" y="471"/>
                </a:cubicBezTo>
                <a:cubicBezTo>
                  <a:pt x="2977" y="542"/>
                  <a:pt x="2989" y="649"/>
                  <a:pt x="2965" y="732"/>
                </a:cubicBezTo>
                <a:lnTo>
                  <a:pt x="1941" y="4566"/>
                </a:lnTo>
                <a:cubicBezTo>
                  <a:pt x="1905" y="4650"/>
                  <a:pt x="1846" y="4733"/>
                  <a:pt x="1774" y="4769"/>
                </a:cubicBezTo>
                <a:cubicBezTo>
                  <a:pt x="1719" y="4806"/>
                  <a:pt x="1659" y="4822"/>
                  <a:pt x="1601" y="4822"/>
                </a:cubicBezTo>
                <a:cubicBezTo>
                  <a:pt x="1396" y="4822"/>
                  <a:pt x="1207" y="4619"/>
                  <a:pt x="1262" y="4388"/>
                </a:cubicBezTo>
                <a:cubicBezTo>
                  <a:pt x="1310" y="4209"/>
                  <a:pt x="2215" y="828"/>
                  <a:pt x="2298" y="566"/>
                </a:cubicBezTo>
                <a:cubicBezTo>
                  <a:pt x="2339" y="397"/>
                  <a:pt x="2491" y="304"/>
                  <a:pt x="2641" y="304"/>
                </a:cubicBezTo>
                <a:close/>
                <a:moveTo>
                  <a:pt x="8751" y="3792"/>
                </a:moveTo>
                <a:lnTo>
                  <a:pt x="10168" y="4173"/>
                </a:lnTo>
                <a:lnTo>
                  <a:pt x="9894" y="5185"/>
                </a:lnTo>
                <a:lnTo>
                  <a:pt x="8489" y="4804"/>
                </a:lnTo>
                <a:cubicBezTo>
                  <a:pt x="8525" y="4614"/>
                  <a:pt x="8704" y="3983"/>
                  <a:pt x="8751" y="3792"/>
                </a:cubicBezTo>
                <a:close/>
                <a:moveTo>
                  <a:pt x="10789" y="3812"/>
                </a:moveTo>
                <a:cubicBezTo>
                  <a:pt x="10804" y="3812"/>
                  <a:pt x="10819" y="3813"/>
                  <a:pt x="10835" y="3816"/>
                </a:cubicBezTo>
                <a:cubicBezTo>
                  <a:pt x="10954" y="3852"/>
                  <a:pt x="11025" y="3971"/>
                  <a:pt x="11001" y="4090"/>
                </a:cubicBezTo>
                <a:lnTo>
                  <a:pt x="10573" y="5662"/>
                </a:lnTo>
                <a:cubicBezTo>
                  <a:pt x="10542" y="5765"/>
                  <a:pt x="10447" y="5833"/>
                  <a:pt x="10345" y="5833"/>
                </a:cubicBezTo>
                <a:cubicBezTo>
                  <a:pt x="10330" y="5833"/>
                  <a:pt x="10314" y="5831"/>
                  <a:pt x="10299" y="5828"/>
                </a:cubicBezTo>
                <a:cubicBezTo>
                  <a:pt x="10180" y="5805"/>
                  <a:pt x="10120" y="5626"/>
                  <a:pt x="10132" y="5566"/>
                </a:cubicBezTo>
                <a:cubicBezTo>
                  <a:pt x="10179" y="5391"/>
                  <a:pt x="10560" y="3982"/>
                  <a:pt x="10573" y="3982"/>
                </a:cubicBezTo>
                <a:cubicBezTo>
                  <a:pt x="10573" y="3982"/>
                  <a:pt x="10573" y="3982"/>
                  <a:pt x="10573" y="3983"/>
                </a:cubicBezTo>
                <a:cubicBezTo>
                  <a:pt x="10594" y="3879"/>
                  <a:pt x="10687" y="3812"/>
                  <a:pt x="10789" y="3812"/>
                </a:cubicBezTo>
                <a:close/>
                <a:moveTo>
                  <a:pt x="4679" y="4983"/>
                </a:moveTo>
                <a:lnTo>
                  <a:pt x="6799" y="5447"/>
                </a:lnTo>
                <a:lnTo>
                  <a:pt x="6799" y="5924"/>
                </a:lnTo>
                <a:cubicBezTo>
                  <a:pt x="6799" y="6245"/>
                  <a:pt x="6537" y="6531"/>
                  <a:pt x="6191" y="6531"/>
                </a:cubicBezTo>
                <a:lnTo>
                  <a:pt x="5286" y="6531"/>
                </a:lnTo>
                <a:cubicBezTo>
                  <a:pt x="4953" y="6531"/>
                  <a:pt x="4667" y="6257"/>
                  <a:pt x="4667" y="5924"/>
                </a:cubicBezTo>
                <a:lnTo>
                  <a:pt x="4667" y="4983"/>
                </a:lnTo>
                <a:close/>
                <a:moveTo>
                  <a:pt x="2644" y="0"/>
                </a:moveTo>
                <a:cubicBezTo>
                  <a:pt x="2359" y="0"/>
                  <a:pt x="2075" y="175"/>
                  <a:pt x="1988" y="494"/>
                </a:cubicBezTo>
                <a:lnTo>
                  <a:pt x="1905" y="840"/>
                </a:lnTo>
                <a:cubicBezTo>
                  <a:pt x="1835" y="829"/>
                  <a:pt x="1764" y="824"/>
                  <a:pt x="1694" y="824"/>
                </a:cubicBezTo>
                <a:cubicBezTo>
                  <a:pt x="1065" y="824"/>
                  <a:pt x="469" y="1246"/>
                  <a:pt x="298" y="1899"/>
                </a:cubicBezTo>
                <a:lnTo>
                  <a:pt x="191" y="2256"/>
                </a:lnTo>
                <a:cubicBezTo>
                  <a:pt x="0" y="2947"/>
                  <a:pt x="369" y="3685"/>
                  <a:pt x="1048" y="3959"/>
                </a:cubicBezTo>
                <a:lnTo>
                  <a:pt x="953" y="4292"/>
                </a:lnTo>
                <a:cubicBezTo>
                  <a:pt x="822" y="4751"/>
                  <a:pt x="1191" y="5150"/>
                  <a:pt x="1609" y="5150"/>
                </a:cubicBezTo>
                <a:cubicBezTo>
                  <a:pt x="1723" y="5150"/>
                  <a:pt x="1840" y="5121"/>
                  <a:pt x="1953" y="5054"/>
                </a:cubicBezTo>
                <a:cubicBezTo>
                  <a:pt x="2274" y="4876"/>
                  <a:pt x="2274" y="4554"/>
                  <a:pt x="2322" y="4459"/>
                </a:cubicBezTo>
                <a:lnTo>
                  <a:pt x="4358" y="4912"/>
                </a:lnTo>
                <a:lnTo>
                  <a:pt x="4358" y="5924"/>
                </a:lnTo>
                <a:cubicBezTo>
                  <a:pt x="4358" y="6436"/>
                  <a:pt x="4775" y="6852"/>
                  <a:pt x="5298" y="6852"/>
                </a:cubicBezTo>
                <a:lnTo>
                  <a:pt x="5584" y="6852"/>
                </a:lnTo>
                <a:lnTo>
                  <a:pt x="5584" y="7638"/>
                </a:lnTo>
                <a:lnTo>
                  <a:pt x="4001" y="7638"/>
                </a:lnTo>
                <a:cubicBezTo>
                  <a:pt x="3703" y="7638"/>
                  <a:pt x="3453" y="7900"/>
                  <a:pt x="3453" y="8198"/>
                </a:cubicBezTo>
                <a:cubicBezTo>
                  <a:pt x="3453" y="8495"/>
                  <a:pt x="3703" y="8745"/>
                  <a:pt x="4001" y="8745"/>
                </a:cubicBezTo>
                <a:lnTo>
                  <a:pt x="4298" y="8745"/>
                </a:lnTo>
                <a:lnTo>
                  <a:pt x="2679" y="10758"/>
                </a:lnTo>
                <a:cubicBezTo>
                  <a:pt x="2584" y="10865"/>
                  <a:pt x="2667" y="11019"/>
                  <a:pt x="2810" y="11019"/>
                </a:cubicBezTo>
                <a:cubicBezTo>
                  <a:pt x="2858" y="11019"/>
                  <a:pt x="2905" y="11008"/>
                  <a:pt x="2941" y="10960"/>
                </a:cubicBezTo>
                <a:lnTo>
                  <a:pt x="4727" y="8745"/>
                </a:lnTo>
                <a:lnTo>
                  <a:pt x="5596" y="8745"/>
                </a:lnTo>
                <a:lnTo>
                  <a:pt x="5596" y="10865"/>
                </a:lnTo>
                <a:cubicBezTo>
                  <a:pt x="5596" y="10948"/>
                  <a:pt x="5667" y="11019"/>
                  <a:pt x="5763" y="11019"/>
                </a:cubicBezTo>
                <a:cubicBezTo>
                  <a:pt x="5846" y="11019"/>
                  <a:pt x="5918" y="10948"/>
                  <a:pt x="5918" y="10865"/>
                </a:cubicBezTo>
                <a:lnTo>
                  <a:pt x="5918" y="8745"/>
                </a:lnTo>
                <a:lnTo>
                  <a:pt x="6787" y="8745"/>
                </a:lnTo>
                <a:lnTo>
                  <a:pt x="8573" y="10960"/>
                </a:lnTo>
                <a:cubicBezTo>
                  <a:pt x="8607" y="11009"/>
                  <a:pt x="8658" y="11033"/>
                  <a:pt x="8706" y="11033"/>
                </a:cubicBezTo>
                <a:cubicBezTo>
                  <a:pt x="8741" y="11033"/>
                  <a:pt x="8774" y="11020"/>
                  <a:pt x="8799" y="10996"/>
                </a:cubicBezTo>
                <a:cubicBezTo>
                  <a:pt x="8870" y="10936"/>
                  <a:pt x="8870" y="10829"/>
                  <a:pt x="8823" y="10769"/>
                </a:cubicBezTo>
                <a:lnTo>
                  <a:pt x="7203" y="8757"/>
                </a:lnTo>
                <a:lnTo>
                  <a:pt x="7501" y="8757"/>
                </a:lnTo>
                <a:cubicBezTo>
                  <a:pt x="7799" y="8757"/>
                  <a:pt x="8049" y="8507"/>
                  <a:pt x="8049" y="8210"/>
                </a:cubicBezTo>
                <a:cubicBezTo>
                  <a:pt x="8049" y="7912"/>
                  <a:pt x="7799" y="7662"/>
                  <a:pt x="7501" y="7662"/>
                </a:cubicBezTo>
                <a:lnTo>
                  <a:pt x="7108" y="7662"/>
                </a:lnTo>
                <a:cubicBezTo>
                  <a:pt x="7025" y="7662"/>
                  <a:pt x="6953" y="7733"/>
                  <a:pt x="6953" y="7817"/>
                </a:cubicBezTo>
                <a:cubicBezTo>
                  <a:pt x="6953" y="7912"/>
                  <a:pt x="7025" y="7983"/>
                  <a:pt x="7108" y="7983"/>
                </a:cubicBezTo>
                <a:lnTo>
                  <a:pt x="7501" y="7983"/>
                </a:lnTo>
                <a:cubicBezTo>
                  <a:pt x="7620" y="7983"/>
                  <a:pt x="7727" y="8091"/>
                  <a:pt x="7727" y="8210"/>
                </a:cubicBezTo>
                <a:cubicBezTo>
                  <a:pt x="7727" y="8329"/>
                  <a:pt x="7620" y="8436"/>
                  <a:pt x="7501" y="8436"/>
                </a:cubicBezTo>
                <a:lnTo>
                  <a:pt x="4024" y="8436"/>
                </a:lnTo>
                <a:cubicBezTo>
                  <a:pt x="3905" y="8436"/>
                  <a:pt x="3798" y="8329"/>
                  <a:pt x="3798" y="8210"/>
                </a:cubicBezTo>
                <a:cubicBezTo>
                  <a:pt x="3798" y="8091"/>
                  <a:pt x="3905" y="7983"/>
                  <a:pt x="4024" y="7983"/>
                </a:cubicBezTo>
                <a:lnTo>
                  <a:pt x="6489" y="7983"/>
                </a:lnTo>
                <a:cubicBezTo>
                  <a:pt x="6584" y="7983"/>
                  <a:pt x="6656" y="7912"/>
                  <a:pt x="6656" y="7817"/>
                </a:cubicBezTo>
                <a:cubicBezTo>
                  <a:pt x="6656" y="7733"/>
                  <a:pt x="6584" y="7662"/>
                  <a:pt x="6489" y="7662"/>
                </a:cubicBezTo>
                <a:lnTo>
                  <a:pt x="5929" y="7662"/>
                </a:lnTo>
                <a:lnTo>
                  <a:pt x="5929" y="6876"/>
                </a:lnTo>
                <a:lnTo>
                  <a:pt x="6203" y="6876"/>
                </a:lnTo>
                <a:cubicBezTo>
                  <a:pt x="6727" y="6876"/>
                  <a:pt x="7144" y="6459"/>
                  <a:pt x="7144" y="5935"/>
                </a:cubicBezTo>
                <a:lnTo>
                  <a:pt x="7144" y="5531"/>
                </a:lnTo>
                <a:lnTo>
                  <a:pt x="7668" y="5650"/>
                </a:lnTo>
                <a:cubicBezTo>
                  <a:pt x="7713" y="5660"/>
                  <a:pt x="7758" y="5665"/>
                  <a:pt x="7803" y="5665"/>
                </a:cubicBezTo>
                <a:cubicBezTo>
                  <a:pt x="8075" y="5665"/>
                  <a:pt x="8322" y="5484"/>
                  <a:pt x="8394" y="5197"/>
                </a:cubicBezTo>
                <a:lnTo>
                  <a:pt x="8406" y="5126"/>
                </a:lnTo>
                <a:lnTo>
                  <a:pt x="9823" y="5519"/>
                </a:lnTo>
                <a:cubicBezTo>
                  <a:pt x="9763" y="5793"/>
                  <a:pt x="9930" y="6078"/>
                  <a:pt x="10228" y="6150"/>
                </a:cubicBezTo>
                <a:cubicBezTo>
                  <a:pt x="10279" y="6164"/>
                  <a:pt x="10331" y="6171"/>
                  <a:pt x="10382" y="6171"/>
                </a:cubicBezTo>
                <a:cubicBezTo>
                  <a:pt x="10622" y="6171"/>
                  <a:pt x="10835" y="6015"/>
                  <a:pt x="10894" y="5769"/>
                </a:cubicBezTo>
                <a:lnTo>
                  <a:pt x="11323" y="4185"/>
                </a:lnTo>
                <a:cubicBezTo>
                  <a:pt x="11406" y="3888"/>
                  <a:pt x="11240" y="3590"/>
                  <a:pt x="10942" y="3519"/>
                </a:cubicBezTo>
                <a:cubicBezTo>
                  <a:pt x="10897" y="3507"/>
                  <a:pt x="10852" y="3502"/>
                  <a:pt x="10807" y="3502"/>
                </a:cubicBezTo>
                <a:cubicBezTo>
                  <a:pt x="10568" y="3502"/>
                  <a:pt x="10345" y="3655"/>
                  <a:pt x="10275" y="3876"/>
                </a:cubicBezTo>
                <a:lnTo>
                  <a:pt x="8858" y="3495"/>
                </a:lnTo>
                <a:lnTo>
                  <a:pt x="8870" y="3411"/>
                </a:lnTo>
                <a:cubicBezTo>
                  <a:pt x="8966" y="3090"/>
                  <a:pt x="8775" y="2757"/>
                  <a:pt x="8454" y="2673"/>
                </a:cubicBezTo>
                <a:lnTo>
                  <a:pt x="5679" y="1792"/>
                </a:lnTo>
                <a:cubicBezTo>
                  <a:pt x="5663" y="1787"/>
                  <a:pt x="5646" y="1785"/>
                  <a:pt x="5629" y="1785"/>
                </a:cubicBezTo>
                <a:cubicBezTo>
                  <a:pt x="5561" y="1785"/>
                  <a:pt x="5496" y="1823"/>
                  <a:pt x="5477" y="1899"/>
                </a:cubicBezTo>
                <a:cubicBezTo>
                  <a:pt x="5453" y="1983"/>
                  <a:pt x="5489" y="2078"/>
                  <a:pt x="5584" y="2102"/>
                </a:cubicBezTo>
                <a:lnTo>
                  <a:pt x="8346" y="2983"/>
                </a:lnTo>
                <a:cubicBezTo>
                  <a:pt x="8501" y="3030"/>
                  <a:pt x="8585" y="3197"/>
                  <a:pt x="8549" y="3340"/>
                </a:cubicBezTo>
                <a:cubicBezTo>
                  <a:pt x="8049" y="5162"/>
                  <a:pt x="8144" y="4816"/>
                  <a:pt x="8073" y="5126"/>
                </a:cubicBezTo>
                <a:cubicBezTo>
                  <a:pt x="8030" y="5263"/>
                  <a:pt x="7904" y="5344"/>
                  <a:pt x="7776" y="5344"/>
                </a:cubicBezTo>
                <a:cubicBezTo>
                  <a:pt x="7760" y="5344"/>
                  <a:pt x="7743" y="5343"/>
                  <a:pt x="7727" y="5340"/>
                </a:cubicBezTo>
                <a:lnTo>
                  <a:pt x="2393" y="4161"/>
                </a:lnTo>
                <a:lnTo>
                  <a:pt x="3155" y="1352"/>
                </a:lnTo>
                <a:lnTo>
                  <a:pt x="4977" y="1923"/>
                </a:lnTo>
                <a:cubicBezTo>
                  <a:pt x="4996" y="1931"/>
                  <a:pt x="5016" y="1935"/>
                  <a:pt x="5035" y="1935"/>
                </a:cubicBezTo>
                <a:cubicBezTo>
                  <a:pt x="5100" y="1935"/>
                  <a:pt x="5161" y="1892"/>
                  <a:pt x="5179" y="1828"/>
                </a:cubicBezTo>
                <a:cubicBezTo>
                  <a:pt x="5203" y="1733"/>
                  <a:pt x="5167" y="1649"/>
                  <a:pt x="5072" y="1614"/>
                </a:cubicBezTo>
                <a:lnTo>
                  <a:pt x="3239" y="1030"/>
                </a:lnTo>
                <a:cubicBezTo>
                  <a:pt x="3262" y="935"/>
                  <a:pt x="3405" y="661"/>
                  <a:pt x="3227" y="340"/>
                </a:cubicBezTo>
                <a:cubicBezTo>
                  <a:pt x="3095" y="109"/>
                  <a:pt x="2869" y="0"/>
                  <a:pt x="2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394" name="Google Shape;15394;p60"/>
          <p:cNvGrpSpPr/>
          <p:nvPr/>
        </p:nvGrpSpPr>
        <p:grpSpPr>
          <a:xfrm>
            <a:off x="916127" y="3626056"/>
            <a:ext cx="221902" cy="380795"/>
            <a:chOff x="916127" y="3807056"/>
            <a:chExt cx="221902" cy="380795"/>
          </a:xfrm>
        </p:grpSpPr>
        <p:sp>
          <p:nvSpPr>
            <p:cNvPr id="15395" name="Google Shape;15395;p60"/>
            <p:cNvSpPr/>
            <p:nvPr/>
          </p:nvSpPr>
          <p:spPr>
            <a:xfrm>
              <a:off x="916127" y="3807056"/>
              <a:ext cx="221902" cy="380795"/>
            </a:xfrm>
            <a:custGeom>
              <a:rect b="b" l="l" r="r" t="t"/>
              <a:pathLst>
                <a:path extrusionOk="0" h="11954" w="6966">
                  <a:moveTo>
                    <a:pt x="4120" y="6429"/>
                  </a:moveTo>
                  <a:lnTo>
                    <a:pt x="4120" y="7799"/>
                  </a:lnTo>
                  <a:lnTo>
                    <a:pt x="2810" y="7799"/>
                  </a:lnTo>
                  <a:lnTo>
                    <a:pt x="2810" y="6429"/>
                  </a:lnTo>
                  <a:cubicBezTo>
                    <a:pt x="3024" y="6489"/>
                    <a:pt x="3245" y="6519"/>
                    <a:pt x="3465" y="6519"/>
                  </a:cubicBezTo>
                  <a:cubicBezTo>
                    <a:pt x="3685" y="6519"/>
                    <a:pt x="3905" y="6489"/>
                    <a:pt x="4120" y="6429"/>
                  </a:cubicBezTo>
                  <a:close/>
                  <a:moveTo>
                    <a:pt x="4882" y="8144"/>
                  </a:moveTo>
                  <a:lnTo>
                    <a:pt x="4882" y="8680"/>
                  </a:lnTo>
                  <a:lnTo>
                    <a:pt x="2060" y="8680"/>
                  </a:lnTo>
                  <a:lnTo>
                    <a:pt x="2060" y="8144"/>
                  </a:lnTo>
                  <a:close/>
                  <a:moveTo>
                    <a:pt x="5596" y="9037"/>
                  </a:moveTo>
                  <a:lnTo>
                    <a:pt x="5596" y="9335"/>
                  </a:lnTo>
                  <a:lnTo>
                    <a:pt x="1346" y="9335"/>
                  </a:lnTo>
                  <a:lnTo>
                    <a:pt x="1346" y="9037"/>
                  </a:lnTo>
                  <a:lnTo>
                    <a:pt x="2060" y="9037"/>
                  </a:lnTo>
                  <a:lnTo>
                    <a:pt x="2060" y="9049"/>
                  </a:lnTo>
                  <a:lnTo>
                    <a:pt x="4882" y="9049"/>
                  </a:lnTo>
                  <a:lnTo>
                    <a:pt x="4882" y="9037"/>
                  </a:lnTo>
                  <a:close/>
                  <a:moveTo>
                    <a:pt x="6227" y="9692"/>
                  </a:moveTo>
                  <a:cubicBezTo>
                    <a:pt x="6441" y="9692"/>
                    <a:pt x="6608" y="9858"/>
                    <a:pt x="6608" y="10061"/>
                  </a:cubicBezTo>
                  <a:lnTo>
                    <a:pt x="6608" y="11251"/>
                  </a:lnTo>
                  <a:cubicBezTo>
                    <a:pt x="6608" y="11466"/>
                    <a:pt x="6441" y="11620"/>
                    <a:pt x="6227" y="11620"/>
                  </a:cubicBezTo>
                  <a:lnTo>
                    <a:pt x="715" y="11620"/>
                  </a:lnTo>
                  <a:cubicBezTo>
                    <a:pt x="500" y="11620"/>
                    <a:pt x="334" y="11466"/>
                    <a:pt x="334" y="11251"/>
                  </a:cubicBezTo>
                  <a:lnTo>
                    <a:pt x="334" y="10061"/>
                  </a:lnTo>
                  <a:cubicBezTo>
                    <a:pt x="334" y="9858"/>
                    <a:pt x="500" y="9692"/>
                    <a:pt x="715" y="9692"/>
                  </a:cubicBezTo>
                  <a:close/>
                  <a:moveTo>
                    <a:pt x="655" y="0"/>
                  </a:moveTo>
                  <a:cubicBezTo>
                    <a:pt x="298" y="0"/>
                    <a:pt x="0" y="298"/>
                    <a:pt x="0" y="655"/>
                  </a:cubicBezTo>
                  <a:lnTo>
                    <a:pt x="0" y="964"/>
                  </a:lnTo>
                  <a:cubicBezTo>
                    <a:pt x="0" y="1322"/>
                    <a:pt x="298" y="1619"/>
                    <a:pt x="655" y="1619"/>
                  </a:cubicBezTo>
                  <a:lnTo>
                    <a:pt x="1012" y="1619"/>
                  </a:lnTo>
                  <a:lnTo>
                    <a:pt x="1012" y="4048"/>
                  </a:lnTo>
                  <a:cubicBezTo>
                    <a:pt x="1012" y="5060"/>
                    <a:pt x="1619" y="5929"/>
                    <a:pt x="2477" y="6310"/>
                  </a:cubicBezTo>
                  <a:lnTo>
                    <a:pt x="2477" y="7799"/>
                  </a:lnTo>
                  <a:lnTo>
                    <a:pt x="1905" y="7799"/>
                  </a:lnTo>
                  <a:cubicBezTo>
                    <a:pt x="1798" y="7799"/>
                    <a:pt x="1727" y="7870"/>
                    <a:pt x="1727" y="7977"/>
                  </a:cubicBezTo>
                  <a:lnTo>
                    <a:pt x="1727" y="8680"/>
                  </a:lnTo>
                  <a:lnTo>
                    <a:pt x="1191" y="8680"/>
                  </a:lnTo>
                  <a:cubicBezTo>
                    <a:pt x="1084" y="8680"/>
                    <a:pt x="1012" y="8751"/>
                    <a:pt x="1012" y="8858"/>
                  </a:cubicBezTo>
                  <a:lnTo>
                    <a:pt x="1012" y="9335"/>
                  </a:lnTo>
                  <a:lnTo>
                    <a:pt x="726" y="9335"/>
                  </a:lnTo>
                  <a:cubicBezTo>
                    <a:pt x="322" y="9335"/>
                    <a:pt x="12" y="9656"/>
                    <a:pt x="12" y="10049"/>
                  </a:cubicBezTo>
                  <a:lnTo>
                    <a:pt x="12" y="11240"/>
                  </a:lnTo>
                  <a:cubicBezTo>
                    <a:pt x="12" y="11644"/>
                    <a:pt x="334" y="11954"/>
                    <a:pt x="726" y="11954"/>
                  </a:cubicBezTo>
                  <a:lnTo>
                    <a:pt x="6251" y="11954"/>
                  </a:lnTo>
                  <a:cubicBezTo>
                    <a:pt x="6644" y="11954"/>
                    <a:pt x="6965" y="11620"/>
                    <a:pt x="6965" y="11240"/>
                  </a:cubicBezTo>
                  <a:lnTo>
                    <a:pt x="6965" y="10049"/>
                  </a:lnTo>
                  <a:cubicBezTo>
                    <a:pt x="6965" y="9644"/>
                    <a:pt x="6632" y="9335"/>
                    <a:pt x="6251" y="9335"/>
                  </a:cubicBezTo>
                  <a:lnTo>
                    <a:pt x="5953" y="9335"/>
                  </a:lnTo>
                  <a:lnTo>
                    <a:pt x="5953" y="8858"/>
                  </a:lnTo>
                  <a:cubicBezTo>
                    <a:pt x="5953" y="8751"/>
                    <a:pt x="5870" y="8680"/>
                    <a:pt x="5775" y="8680"/>
                  </a:cubicBezTo>
                  <a:lnTo>
                    <a:pt x="5239" y="8680"/>
                  </a:lnTo>
                  <a:lnTo>
                    <a:pt x="5239" y="7977"/>
                  </a:lnTo>
                  <a:cubicBezTo>
                    <a:pt x="5239" y="7870"/>
                    <a:pt x="5156" y="7799"/>
                    <a:pt x="5060" y="7799"/>
                  </a:cubicBezTo>
                  <a:lnTo>
                    <a:pt x="4477" y="7799"/>
                  </a:lnTo>
                  <a:lnTo>
                    <a:pt x="4477" y="6310"/>
                  </a:lnTo>
                  <a:cubicBezTo>
                    <a:pt x="4786" y="6179"/>
                    <a:pt x="5072" y="5965"/>
                    <a:pt x="5310" y="5703"/>
                  </a:cubicBezTo>
                  <a:cubicBezTo>
                    <a:pt x="5370" y="5632"/>
                    <a:pt x="5370" y="5525"/>
                    <a:pt x="5298" y="5453"/>
                  </a:cubicBezTo>
                  <a:cubicBezTo>
                    <a:pt x="5259" y="5425"/>
                    <a:pt x="5216" y="5410"/>
                    <a:pt x="5174" y="5410"/>
                  </a:cubicBezTo>
                  <a:cubicBezTo>
                    <a:pt x="5127" y="5410"/>
                    <a:pt x="5080" y="5428"/>
                    <a:pt x="5037" y="5465"/>
                  </a:cubicBezTo>
                  <a:cubicBezTo>
                    <a:pt x="4882" y="5644"/>
                    <a:pt x="4679" y="5786"/>
                    <a:pt x="4477" y="5906"/>
                  </a:cubicBezTo>
                  <a:cubicBezTo>
                    <a:pt x="4158" y="6080"/>
                    <a:pt x="3812" y="6165"/>
                    <a:pt x="3467" y="6165"/>
                  </a:cubicBezTo>
                  <a:cubicBezTo>
                    <a:pt x="3245" y="6165"/>
                    <a:pt x="3024" y="6130"/>
                    <a:pt x="2810" y="6060"/>
                  </a:cubicBezTo>
                  <a:cubicBezTo>
                    <a:pt x="1965" y="5786"/>
                    <a:pt x="1334" y="4989"/>
                    <a:pt x="1334" y="4036"/>
                  </a:cubicBezTo>
                  <a:lnTo>
                    <a:pt x="1334" y="1607"/>
                  </a:lnTo>
                  <a:lnTo>
                    <a:pt x="5572" y="1607"/>
                  </a:lnTo>
                  <a:lnTo>
                    <a:pt x="5572" y="4048"/>
                  </a:lnTo>
                  <a:cubicBezTo>
                    <a:pt x="5596" y="4358"/>
                    <a:pt x="5537" y="4655"/>
                    <a:pt x="5394" y="4929"/>
                  </a:cubicBezTo>
                  <a:cubicBezTo>
                    <a:pt x="5358" y="5013"/>
                    <a:pt x="5394" y="5120"/>
                    <a:pt x="5489" y="5167"/>
                  </a:cubicBezTo>
                  <a:cubicBezTo>
                    <a:pt x="5513" y="5179"/>
                    <a:pt x="5537" y="5179"/>
                    <a:pt x="5560" y="5179"/>
                  </a:cubicBezTo>
                  <a:cubicBezTo>
                    <a:pt x="5620" y="5179"/>
                    <a:pt x="5691" y="5132"/>
                    <a:pt x="5727" y="5072"/>
                  </a:cubicBezTo>
                  <a:cubicBezTo>
                    <a:pt x="5870" y="4751"/>
                    <a:pt x="5953" y="4405"/>
                    <a:pt x="5953" y="4048"/>
                  </a:cubicBezTo>
                  <a:lnTo>
                    <a:pt x="5953" y="1619"/>
                  </a:lnTo>
                  <a:lnTo>
                    <a:pt x="6310" y="1619"/>
                  </a:lnTo>
                  <a:cubicBezTo>
                    <a:pt x="6668" y="1619"/>
                    <a:pt x="6965" y="1322"/>
                    <a:pt x="6965" y="964"/>
                  </a:cubicBezTo>
                  <a:lnTo>
                    <a:pt x="6965" y="655"/>
                  </a:lnTo>
                  <a:cubicBezTo>
                    <a:pt x="6965" y="298"/>
                    <a:pt x="6668" y="0"/>
                    <a:pt x="6310" y="0"/>
                  </a:cubicBezTo>
                  <a:lnTo>
                    <a:pt x="2215" y="0"/>
                  </a:lnTo>
                  <a:cubicBezTo>
                    <a:pt x="2108" y="0"/>
                    <a:pt x="2036" y="71"/>
                    <a:pt x="2036" y="179"/>
                  </a:cubicBezTo>
                  <a:cubicBezTo>
                    <a:pt x="2036" y="286"/>
                    <a:pt x="2108" y="357"/>
                    <a:pt x="2215" y="357"/>
                  </a:cubicBezTo>
                  <a:lnTo>
                    <a:pt x="6310" y="357"/>
                  </a:lnTo>
                  <a:cubicBezTo>
                    <a:pt x="6465" y="357"/>
                    <a:pt x="6608" y="488"/>
                    <a:pt x="6608" y="655"/>
                  </a:cubicBezTo>
                  <a:lnTo>
                    <a:pt x="6608" y="964"/>
                  </a:lnTo>
                  <a:cubicBezTo>
                    <a:pt x="6608" y="1131"/>
                    <a:pt x="6465" y="1262"/>
                    <a:pt x="6310" y="1262"/>
                  </a:cubicBezTo>
                  <a:lnTo>
                    <a:pt x="655" y="1262"/>
                  </a:lnTo>
                  <a:cubicBezTo>
                    <a:pt x="488" y="1262"/>
                    <a:pt x="357" y="1131"/>
                    <a:pt x="357" y="964"/>
                  </a:cubicBezTo>
                  <a:lnTo>
                    <a:pt x="357" y="655"/>
                  </a:lnTo>
                  <a:cubicBezTo>
                    <a:pt x="357" y="488"/>
                    <a:pt x="488" y="357"/>
                    <a:pt x="655" y="357"/>
                  </a:cubicBezTo>
                  <a:lnTo>
                    <a:pt x="1500" y="357"/>
                  </a:lnTo>
                  <a:cubicBezTo>
                    <a:pt x="1608" y="357"/>
                    <a:pt x="1679" y="286"/>
                    <a:pt x="1679" y="179"/>
                  </a:cubicBezTo>
                  <a:cubicBezTo>
                    <a:pt x="1679" y="71"/>
                    <a:pt x="1608" y="0"/>
                    <a:pt x="1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6" name="Google Shape;15396;p60"/>
            <p:cNvSpPr/>
            <p:nvPr/>
          </p:nvSpPr>
          <p:spPr>
            <a:xfrm>
              <a:off x="969580" y="3869746"/>
              <a:ext cx="110792" cy="102955"/>
            </a:xfrm>
            <a:custGeom>
              <a:rect b="b" l="l" r="r" t="t"/>
              <a:pathLst>
                <a:path extrusionOk="0" h="3232" w="3478">
                  <a:moveTo>
                    <a:pt x="1815" y="1"/>
                  </a:moveTo>
                  <a:cubicBezTo>
                    <a:pt x="1680" y="1"/>
                    <a:pt x="1543" y="72"/>
                    <a:pt x="1477" y="211"/>
                  </a:cubicBezTo>
                  <a:cubicBezTo>
                    <a:pt x="1175" y="806"/>
                    <a:pt x="1156" y="843"/>
                    <a:pt x="1155" y="843"/>
                  </a:cubicBezTo>
                  <a:cubicBezTo>
                    <a:pt x="1155" y="843"/>
                    <a:pt x="1156" y="842"/>
                    <a:pt x="1156" y="842"/>
                  </a:cubicBezTo>
                  <a:lnTo>
                    <a:pt x="1156" y="842"/>
                  </a:lnTo>
                  <a:cubicBezTo>
                    <a:pt x="1052" y="977"/>
                    <a:pt x="1162" y="1139"/>
                    <a:pt x="1292" y="1139"/>
                  </a:cubicBezTo>
                  <a:cubicBezTo>
                    <a:pt x="1356" y="1139"/>
                    <a:pt x="1426" y="1099"/>
                    <a:pt x="1477" y="997"/>
                  </a:cubicBezTo>
                  <a:cubicBezTo>
                    <a:pt x="1762" y="396"/>
                    <a:pt x="1786" y="352"/>
                    <a:pt x="1795" y="352"/>
                  </a:cubicBezTo>
                  <a:cubicBezTo>
                    <a:pt x="1796" y="352"/>
                    <a:pt x="1797" y="354"/>
                    <a:pt x="1799" y="354"/>
                  </a:cubicBezTo>
                  <a:cubicBezTo>
                    <a:pt x="1801" y="354"/>
                    <a:pt x="1801" y="352"/>
                    <a:pt x="1803" y="352"/>
                  </a:cubicBezTo>
                  <a:cubicBezTo>
                    <a:pt x="1812" y="352"/>
                    <a:pt x="1837" y="396"/>
                    <a:pt x="2132" y="997"/>
                  </a:cubicBezTo>
                  <a:cubicBezTo>
                    <a:pt x="2192" y="1104"/>
                    <a:pt x="2287" y="1175"/>
                    <a:pt x="2406" y="1199"/>
                  </a:cubicBezTo>
                  <a:lnTo>
                    <a:pt x="3108" y="1306"/>
                  </a:lnTo>
                  <a:cubicBezTo>
                    <a:pt x="3120" y="1306"/>
                    <a:pt x="3120" y="1318"/>
                    <a:pt x="3120" y="1318"/>
                  </a:cubicBezTo>
                  <a:cubicBezTo>
                    <a:pt x="3120" y="1342"/>
                    <a:pt x="3156" y="1306"/>
                    <a:pt x="2608" y="1830"/>
                  </a:cubicBezTo>
                  <a:cubicBezTo>
                    <a:pt x="2525" y="1902"/>
                    <a:pt x="2489" y="1997"/>
                    <a:pt x="2489" y="2092"/>
                  </a:cubicBezTo>
                  <a:cubicBezTo>
                    <a:pt x="2489" y="2152"/>
                    <a:pt x="2608" y="2842"/>
                    <a:pt x="2608" y="2866"/>
                  </a:cubicBezTo>
                  <a:cubicBezTo>
                    <a:pt x="2608" y="2883"/>
                    <a:pt x="2596" y="2894"/>
                    <a:pt x="2584" y="2894"/>
                  </a:cubicBezTo>
                  <a:cubicBezTo>
                    <a:pt x="2580" y="2894"/>
                    <a:pt x="2576" y="2893"/>
                    <a:pt x="2573" y="2890"/>
                  </a:cubicBezTo>
                  <a:lnTo>
                    <a:pt x="1954" y="2556"/>
                  </a:lnTo>
                  <a:cubicBezTo>
                    <a:pt x="1900" y="2527"/>
                    <a:pt x="1840" y="2512"/>
                    <a:pt x="1781" y="2512"/>
                  </a:cubicBezTo>
                  <a:cubicBezTo>
                    <a:pt x="1721" y="2512"/>
                    <a:pt x="1662" y="2527"/>
                    <a:pt x="1608" y="2556"/>
                  </a:cubicBezTo>
                  <a:cubicBezTo>
                    <a:pt x="996" y="2879"/>
                    <a:pt x="977" y="2890"/>
                    <a:pt x="967" y="2890"/>
                  </a:cubicBezTo>
                  <a:cubicBezTo>
                    <a:pt x="967" y="2890"/>
                    <a:pt x="966" y="2890"/>
                    <a:pt x="965" y="2890"/>
                  </a:cubicBezTo>
                  <a:cubicBezTo>
                    <a:pt x="953" y="2890"/>
                    <a:pt x="953" y="2866"/>
                    <a:pt x="953" y="2854"/>
                  </a:cubicBezTo>
                  <a:cubicBezTo>
                    <a:pt x="1073" y="2116"/>
                    <a:pt x="1073" y="2152"/>
                    <a:pt x="1073" y="2092"/>
                  </a:cubicBezTo>
                  <a:cubicBezTo>
                    <a:pt x="1073" y="1997"/>
                    <a:pt x="1025" y="1902"/>
                    <a:pt x="953" y="1830"/>
                  </a:cubicBezTo>
                  <a:lnTo>
                    <a:pt x="441" y="1342"/>
                  </a:lnTo>
                  <a:cubicBezTo>
                    <a:pt x="430" y="1318"/>
                    <a:pt x="441" y="1306"/>
                    <a:pt x="465" y="1306"/>
                  </a:cubicBezTo>
                  <a:lnTo>
                    <a:pt x="608" y="1294"/>
                  </a:lnTo>
                  <a:cubicBezTo>
                    <a:pt x="703" y="1282"/>
                    <a:pt x="775" y="1187"/>
                    <a:pt x="763" y="1104"/>
                  </a:cubicBezTo>
                  <a:cubicBezTo>
                    <a:pt x="741" y="1016"/>
                    <a:pt x="668" y="948"/>
                    <a:pt x="581" y="948"/>
                  </a:cubicBezTo>
                  <a:cubicBezTo>
                    <a:pt x="574" y="948"/>
                    <a:pt x="568" y="948"/>
                    <a:pt x="561" y="949"/>
                  </a:cubicBezTo>
                  <a:lnTo>
                    <a:pt x="418" y="961"/>
                  </a:lnTo>
                  <a:cubicBezTo>
                    <a:pt x="108" y="1009"/>
                    <a:pt x="1" y="1378"/>
                    <a:pt x="203" y="1592"/>
                  </a:cubicBezTo>
                  <a:cubicBezTo>
                    <a:pt x="739" y="2116"/>
                    <a:pt x="727" y="2080"/>
                    <a:pt x="727" y="2092"/>
                  </a:cubicBezTo>
                  <a:cubicBezTo>
                    <a:pt x="608" y="2842"/>
                    <a:pt x="608" y="2806"/>
                    <a:pt x="608" y="2854"/>
                  </a:cubicBezTo>
                  <a:cubicBezTo>
                    <a:pt x="608" y="3074"/>
                    <a:pt x="785" y="3231"/>
                    <a:pt x="976" y="3231"/>
                  </a:cubicBezTo>
                  <a:cubicBezTo>
                    <a:pt x="1032" y="3231"/>
                    <a:pt x="1089" y="3217"/>
                    <a:pt x="1144" y="3187"/>
                  </a:cubicBezTo>
                  <a:cubicBezTo>
                    <a:pt x="1696" y="2896"/>
                    <a:pt x="1757" y="2851"/>
                    <a:pt x="1777" y="2851"/>
                  </a:cubicBezTo>
                  <a:cubicBezTo>
                    <a:pt x="1781" y="2851"/>
                    <a:pt x="1783" y="2852"/>
                    <a:pt x="1787" y="2854"/>
                  </a:cubicBezTo>
                  <a:cubicBezTo>
                    <a:pt x="2382" y="3152"/>
                    <a:pt x="2442" y="3223"/>
                    <a:pt x="2585" y="3223"/>
                  </a:cubicBezTo>
                  <a:cubicBezTo>
                    <a:pt x="2811" y="3223"/>
                    <a:pt x="2989" y="3021"/>
                    <a:pt x="2966" y="2795"/>
                  </a:cubicBezTo>
                  <a:cubicBezTo>
                    <a:pt x="2847" y="2068"/>
                    <a:pt x="2847" y="2092"/>
                    <a:pt x="2858" y="2080"/>
                  </a:cubicBezTo>
                  <a:lnTo>
                    <a:pt x="3359" y="1592"/>
                  </a:lnTo>
                  <a:cubicBezTo>
                    <a:pt x="3442" y="1521"/>
                    <a:pt x="3478" y="1425"/>
                    <a:pt x="3478" y="1318"/>
                  </a:cubicBezTo>
                  <a:cubicBezTo>
                    <a:pt x="3478" y="1128"/>
                    <a:pt x="3347" y="985"/>
                    <a:pt x="3168" y="949"/>
                  </a:cubicBezTo>
                  <a:lnTo>
                    <a:pt x="2466" y="842"/>
                  </a:lnTo>
                  <a:cubicBezTo>
                    <a:pt x="2465" y="842"/>
                    <a:pt x="2464" y="842"/>
                    <a:pt x="2463" y="842"/>
                  </a:cubicBezTo>
                  <a:cubicBezTo>
                    <a:pt x="2454" y="842"/>
                    <a:pt x="2444" y="821"/>
                    <a:pt x="2144" y="211"/>
                  </a:cubicBezTo>
                  <a:cubicBezTo>
                    <a:pt x="2079" y="70"/>
                    <a:pt x="1947" y="1"/>
                    <a:pt x="18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7" name="Google Shape;15397;p60"/>
            <p:cNvSpPr/>
            <p:nvPr/>
          </p:nvSpPr>
          <p:spPr>
            <a:xfrm>
              <a:off x="982863" y="4127517"/>
              <a:ext cx="88015" cy="11404"/>
            </a:xfrm>
            <a:custGeom>
              <a:rect b="b" l="l" r="r" t="t"/>
              <a:pathLst>
                <a:path extrusionOk="0" h="358" w="2763">
                  <a:moveTo>
                    <a:pt x="179" y="1"/>
                  </a:moveTo>
                  <a:cubicBezTo>
                    <a:pt x="72" y="1"/>
                    <a:pt x="1" y="72"/>
                    <a:pt x="1" y="179"/>
                  </a:cubicBezTo>
                  <a:cubicBezTo>
                    <a:pt x="1" y="287"/>
                    <a:pt x="72" y="358"/>
                    <a:pt x="179" y="358"/>
                  </a:cubicBezTo>
                  <a:lnTo>
                    <a:pt x="2584" y="358"/>
                  </a:lnTo>
                  <a:cubicBezTo>
                    <a:pt x="2691" y="358"/>
                    <a:pt x="2763" y="287"/>
                    <a:pt x="2763" y="179"/>
                  </a:cubicBezTo>
                  <a:cubicBezTo>
                    <a:pt x="2763" y="72"/>
                    <a:pt x="2680"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8" name="Google Shape;15398;p60"/>
            <p:cNvSpPr/>
            <p:nvPr/>
          </p:nvSpPr>
          <p:spPr>
            <a:xfrm>
              <a:off x="982863" y="4152173"/>
              <a:ext cx="88015" cy="11404"/>
            </a:xfrm>
            <a:custGeom>
              <a:rect b="b" l="l" r="r" t="t"/>
              <a:pathLst>
                <a:path extrusionOk="0" h="358" w="2763">
                  <a:moveTo>
                    <a:pt x="179" y="1"/>
                  </a:moveTo>
                  <a:cubicBezTo>
                    <a:pt x="72" y="1"/>
                    <a:pt x="1" y="72"/>
                    <a:pt x="1" y="179"/>
                  </a:cubicBezTo>
                  <a:cubicBezTo>
                    <a:pt x="1" y="286"/>
                    <a:pt x="72" y="358"/>
                    <a:pt x="179" y="358"/>
                  </a:cubicBezTo>
                  <a:lnTo>
                    <a:pt x="2584" y="358"/>
                  </a:lnTo>
                  <a:cubicBezTo>
                    <a:pt x="2691" y="358"/>
                    <a:pt x="2763" y="286"/>
                    <a:pt x="2763" y="179"/>
                  </a:cubicBezTo>
                  <a:cubicBezTo>
                    <a:pt x="2751" y="72"/>
                    <a:pt x="2680"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399" name="Google Shape;15399;p60"/>
          <p:cNvSpPr/>
          <p:nvPr/>
        </p:nvSpPr>
        <p:spPr>
          <a:xfrm>
            <a:off x="3136771" y="3642174"/>
            <a:ext cx="224928" cy="349131"/>
          </a:xfrm>
          <a:custGeom>
            <a:rect b="b" l="l" r="r" t="t"/>
            <a:pathLst>
              <a:path extrusionOk="0" h="10960" w="7061">
                <a:moveTo>
                  <a:pt x="3906" y="5316"/>
                </a:moveTo>
                <a:cubicBezTo>
                  <a:pt x="4072" y="5316"/>
                  <a:pt x="4191" y="5447"/>
                  <a:pt x="4191" y="5602"/>
                </a:cubicBezTo>
                <a:cubicBezTo>
                  <a:pt x="4191" y="5757"/>
                  <a:pt x="4060" y="5876"/>
                  <a:pt x="3906" y="5876"/>
                </a:cubicBezTo>
                <a:lnTo>
                  <a:pt x="3370" y="5876"/>
                </a:lnTo>
                <a:cubicBezTo>
                  <a:pt x="3215" y="5876"/>
                  <a:pt x="3096" y="5745"/>
                  <a:pt x="3096" y="5602"/>
                </a:cubicBezTo>
                <a:cubicBezTo>
                  <a:pt x="3096" y="5435"/>
                  <a:pt x="3227" y="5316"/>
                  <a:pt x="3370" y="5316"/>
                </a:cubicBezTo>
                <a:close/>
                <a:moveTo>
                  <a:pt x="5370" y="8459"/>
                </a:moveTo>
                <a:cubicBezTo>
                  <a:pt x="5430" y="8471"/>
                  <a:pt x="5489" y="8519"/>
                  <a:pt x="5489" y="8578"/>
                </a:cubicBezTo>
                <a:lnTo>
                  <a:pt x="5489" y="9317"/>
                </a:lnTo>
                <a:cubicBezTo>
                  <a:pt x="5489" y="9376"/>
                  <a:pt x="5430" y="9436"/>
                  <a:pt x="5370" y="9436"/>
                </a:cubicBezTo>
                <a:lnTo>
                  <a:pt x="1929" y="9436"/>
                </a:lnTo>
                <a:cubicBezTo>
                  <a:pt x="1870" y="9436"/>
                  <a:pt x="1810" y="9376"/>
                  <a:pt x="1810" y="9317"/>
                </a:cubicBezTo>
                <a:lnTo>
                  <a:pt x="1810" y="8578"/>
                </a:lnTo>
                <a:cubicBezTo>
                  <a:pt x="1810" y="8519"/>
                  <a:pt x="1870" y="8459"/>
                  <a:pt x="1929" y="8459"/>
                </a:cubicBezTo>
                <a:close/>
                <a:moveTo>
                  <a:pt x="3645" y="0"/>
                </a:moveTo>
                <a:cubicBezTo>
                  <a:pt x="3527" y="0"/>
                  <a:pt x="3411" y="54"/>
                  <a:pt x="3346" y="161"/>
                </a:cubicBezTo>
                <a:lnTo>
                  <a:pt x="191" y="4792"/>
                </a:lnTo>
                <a:cubicBezTo>
                  <a:pt x="0" y="5078"/>
                  <a:pt x="36" y="5447"/>
                  <a:pt x="262" y="5685"/>
                </a:cubicBezTo>
                <a:lnTo>
                  <a:pt x="1762" y="7209"/>
                </a:lnTo>
                <a:cubicBezTo>
                  <a:pt x="1822" y="7269"/>
                  <a:pt x="1858" y="7340"/>
                  <a:pt x="1858" y="7412"/>
                </a:cubicBezTo>
                <a:lnTo>
                  <a:pt x="1858" y="8078"/>
                </a:lnTo>
                <a:cubicBezTo>
                  <a:pt x="1620" y="8114"/>
                  <a:pt x="1429" y="8317"/>
                  <a:pt x="1429" y="8578"/>
                </a:cubicBezTo>
                <a:lnTo>
                  <a:pt x="1429" y="9317"/>
                </a:lnTo>
                <a:cubicBezTo>
                  <a:pt x="1429" y="9602"/>
                  <a:pt x="1643" y="9829"/>
                  <a:pt x="1929" y="9829"/>
                </a:cubicBezTo>
                <a:lnTo>
                  <a:pt x="2155" y="9829"/>
                </a:lnTo>
                <a:lnTo>
                  <a:pt x="2155" y="10472"/>
                </a:lnTo>
                <a:cubicBezTo>
                  <a:pt x="2155" y="10734"/>
                  <a:pt x="2358" y="10960"/>
                  <a:pt x="2632" y="10960"/>
                </a:cubicBezTo>
                <a:lnTo>
                  <a:pt x="3179" y="10960"/>
                </a:lnTo>
                <a:cubicBezTo>
                  <a:pt x="3286" y="10960"/>
                  <a:pt x="3370" y="10864"/>
                  <a:pt x="3370" y="10757"/>
                </a:cubicBezTo>
                <a:cubicBezTo>
                  <a:pt x="3370" y="10662"/>
                  <a:pt x="3286" y="10567"/>
                  <a:pt x="3179" y="10567"/>
                </a:cubicBezTo>
                <a:lnTo>
                  <a:pt x="2632" y="10567"/>
                </a:lnTo>
                <a:cubicBezTo>
                  <a:pt x="2584" y="10567"/>
                  <a:pt x="2536" y="10519"/>
                  <a:pt x="2536" y="10483"/>
                </a:cubicBezTo>
                <a:lnTo>
                  <a:pt x="2536" y="9829"/>
                </a:lnTo>
                <a:lnTo>
                  <a:pt x="4763" y="9829"/>
                </a:lnTo>
                <a:lnTo>
                  <a:pt x="4763" y="10483"/>
                </a:lnTo>
                <a:cubicBezTo>
                  <a:pt x="4763" y="10519"/>
                  <a:pt x="4715" y="10567"/>
                  <a:pt x="4668" y="10567"/>
                </a:cubicBezTo>
                <a:lnTo>
                  <a:pt x="4072" y="10567"/>
                </a:lnTo>
                <a:cubicBezTo>
                  <a:pt x="3965" y="10567"/>
                  <a:pt x="3882" y="10662"/>
                  <a:pt x="3882" y="10757"/>
                </a:cubicBezTo>
                <a:cubicBezTo>
                  <a:pt x="3882" y="10864"/>
                  <a:pt x="3965" y="10960"/>
                  <a:pt x="4072" y="10960"/>
                </a:cubicBezTo>
                <a:lnTo>
                  <a:pt x="4668" y="10960"/>
                </a:lnTo>
                <a:cubicBezTo>
                  <a:pt x="4918" y="10960"/>
                  <a:pt x="5144" y="10745"/>
                  <a:pt x="5144" y="10472"/>
                </a:cubicBezTo>
                <a:lnTo>
                  <a:pt x="5144" y="9829"/>
                </a:lnTo>
                <a:lnTo>
                  <a:pt x="5370" y="9829"/>
                </a:lnTo>
                <a:cubicBezTo>
                  <a:pt x="5656" y="9829"/>
                  <a:pt x="5870" y="9602"/>
                  <a:pt x="5870" y="9317"/>
                </a:cubicBezTo>
                <a:lnTo>
                  <a:pt x="5870" y="8578"/>
                </a:lnTo>
                <a:cubicBezTo>
                  <a:pt x="5870" y="8317"/>
                  <a:pt x="5680" y="8114"/>
                  <a:pt x="5441" y="8078"/>
                </a:cubicBezTo>
                <a:lnTo>
                  <a:pt x="5441" y="7412"/>
                </a:lnTo>
                <a:cubicBezTo>
                  <a:pt x="5441" y="7340"/>
                  <a:pt x="5477" y="7269"/>
                  <a:pt x="5537" y="7209"/>
                </a:cubicBezTo>
                <a:lnTo>
                  <a:pt x="6977" y="5745"/>
                </a:lnTo>
                <a:cubicBezTo>
                  <a:pt x="7049" y="5673"/>
                  <a:pt x="7049" y="5554"/>
                  <a:pt x="6977" y="5483"/>
                </a:cubicBezTo>
                <a:cubicBezTo>
                  <a:pt x="6942" y="5441"/>
                  <a:pt x="6894" y="5420"/>
                  <a:pt x="6845" y="5420"/>
                </a:cubicBezTo>
                <a:cubicBezTo>
                  <a:pt x="6796" y="5420"/>
                  <a:pt x="6745" y="5441"/>
                  <a:pt x="6703" y="5483"/>
                </a:cubicBezTo>
                <a:lnTo>
                  <a:pt x="5263" y="6935"/>
                </a:lnTo>
                <a:cubicBezTo>
                  <a:pt x="5132" y="7066"/>
                  <a:pt x="5072" y="7233"/>
                  <a:pt x="5072" y="7412"/>
                </a:cubicBezTo>
                <a:lnTo>
                  <a:pt x="5072" y="8067"/>
                </a:lnTo>
                <a:lnTo>
                  <a:pt x="2262" y="8067"/>
                </a:lnTo>
                <a:lnTo>
                  <a:pt x="2262" y="7412"/>
                </a:lnTo>
                <a:cubicBezTo>
                  <a:pt x="2262" y="7233"/>
                  <a:pt x="2179" y="7054"/>
                  <a:pt x="2060" y="6935"/>
                </a:cubicBezTo>
                <a:lnTo>
                  <a:pt x="560" y="5423"/>
                </a:lnTo>
                <a:cubicBezTo>
                  <a:pt x="453" y="5316"/>
                  <a:pt x="441" y="5138"/>
                  <a:pt x="536" y="5019"/>
                </a:cubicBezTo>
                <a:lnTo>
                  <a:pt x="3477" y="685"/>
                </a:lnTo>
                <a:lnTo>
                  <a:pt x="3477" y="4923"/>
                </a:lnTo>
                <a:lnTo>
                  <a:pt x="3405" y="4923"/>
                </a:lnTo>
                <a:cubicBezTo>
                  <a:pt x="3036" y="4923"/>
                  <a:pt x="2739" y="5221"/>
                  <a:pt x="2739" y="5602"/>
                </a:cubicBezTo>
                <a:cubicBezTo>
                  <a:pt x="2739" y="5971"/>
                  <a:pt x="3036" y="6269"/>
                  <a:pt x="3405" y="6269"/>
                </a:cubicBezTo>
                <a:lnTo>
                  <a:pt x="3941" y="6269"/>
                </a:lnTo>
                <a:cubicBezTo>
                  <a:pt x="4310" y="6269"/>
                  <a:pt x="4608" y="5971"/>
                  <a:pt x="4608" y="5602"/>
                </a:cubicBezTo>
                <a:cubicBezTo>
                  <a:pt x="4608" y="5221"/>
                  <a:pt x="4310" y="4923"/>
                  <a:pt x="3941" y="4923"/>
                </a:cubicBezTo>
                <a:lnTo>
                  <a:pt x="3870" y="4923"/>
                </a:lnTo>
                <a:lnTo>
                  <a:pt x="3870" y="685"/>
                </a:lnTo>
                <a:lnTo>
                  <a:pt x="6692" y="4840"/>
                </a:lnTo>
                <a:cubicBezTo>
                  <a:pt x="6727" y="4889"/>
                  <a:pt x="6783" y="4918"/>
                  <a:pt x="6843" y="4918"/>
                </a:cubicBezTo>
                <a:cubicBezTo>
                  <a:pt x="6884" y="4918"/>
                  <a:pt x="6927" y="4905"/>
                  <a:pt x="6965" y="4876"/>
                </a:cubicBezTo>
                <a:cubicBezTo>
                  <a:pt x="7049" y="4816"/>
                  <a:pt x="7061" y="4697"/>
                  <a:pt x="7001" y="4614"/>
                </a:cubicBezTo>
                <a:lnTo>
                  <a:pt x="3953" y="161"/>
                </a:lnTo>
                <a:cubicBezTo>
                  <a:pt x="3882" y="54"/>
                  <a:pt x="3763" y="0"/>
                  <a:pt x="36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0" name="Google Shape;15400;p60"/>
          <p:cNvSpPr/>
          <p:nvPr/>
        </p:nvSpPr>
        <p:spPr>
          <a:xfrm>
            <a:off x="2179465" y="3670048"/>
            <a:ext cx="362255" cy="292811"/>
          </a:xfrm>
          <a:custGeom>
            <a:rect b="b" l="l" r="r" t="t"/>
            <a:pathLst>
              <a:path extrusionOk="0" h="9192" w="11372">
                <a:moveTo>
                  <a:pt x="7264" y="345"/>
                </a:moveTo>
                <a:lnTo>
                  <a:pt x="7264" y="5513"/>
                </a:lnTo>
                <a:lnTo>
                  <a:pt x="6311" y="5513"/>
                </a:lnTo>
                <a:lnTo>
                  <a:pt x="6311" y="345"/>
                </a:lnTo>
                <a:close/>
                <a:moveTo>
                  <a:pt x="9478" y="345"/>
                </a:moveTo>
                <a:lnTo>
                  <a:pt x="9478" y="5513"/>
                </a:lnTo>
                <a:lnTo>
                  <a:pt x="8526" y="5513"/>
                </a:lnTo>
                <a:lnTo>
                  <a:pt x="8526" y="345"/>
                </a:lnTo>
                <a:close/>
                <a:moveTo>
                  <a:pt x="1549" y="345"/>
                </a:moveTo>
                <a:lnTo>
                  <a:pt x="1549" y="5691"/>
                </a:lnTo>
                <a:cubicBezTo>
                  <a:pt x="1549" y="5775"/>
                  <a:pt x="1620" y="5858"/>
                  <a:pt x="1715" y="5858"/>
                </a:cubicBezTo>
                <a:lnTo>
                  <a:pt x="2192" y="5858"/>
                </a:lnTo>
                <a:lnTo>
                  <a:pt x="2192" y="8858"/>
                </a:lnTo>
                <a:lnTo>
                  <a:pt x="322" y="8858"/>
                </a:lnTo>
                <a:lnTo>
                  <a:pt x="322" y="345"/>
                </a:lnTo>
                <a:close/>
                <a:moveTo>
                  <a:pt x="4394" y="357"/>
                </a:moveTo>
                <a:lnTo>
                  <a:pt x="4406" y="8858"/>
                </a:lnTo>
                <a:lnTo>
                  <a:pt x="2525" y="8858"/>
                </a:lnTo>
                <a:lnTo>
                  <a:pt x="2525" y="5858"/>
                </a:lnTo>
                <a:lnTo>
                  <a:pt x="3001" y="5858"/>
                </a:lnTo>
                <a:cubicBezTo>
                  <a:pt x="3097" y="5858"/>
                  <a:pt x="3168" y="5775"/>
                  <a:pt x="3168" y="5691"/>
                </a:cubicBezTo>
                <a:lnTo>
                  <a:pt x="3168" y="3203"/>
                </a:lnTo>
                <a:cubicBezTo>
                  <a:pt x="3168" y="3108"/>
                  <a:pt x="3097" y="3036"/>
                  <a:pt x="3001" y="3036"/>
                </a:cubicBezTo>
                <a:cubicBezTo>
                  <a:pt x="2918" y="3036"/>
                  <a:pt x="2846" y="3108"/>
                  <a:pt x="2846" y="3203"/>
                </a:cubicBezTo>
                <a:lnTo>
                  <a:pt x="2846" y="5525"/>
                </a:lnTo>
                <a:lnTo>
                  <a:pt x="1894" y="5525"/>
                </a:lnTo>
                <a:lnTo>
                  <a:pt x="1894" y="357"/>
                </a:lnTo>
                <a:lnTo>
                  <a:pt x="2846" y="357"/>
                </a:lnTo>
                <a:lnTo>
                  <a:pt x="2846" y="2417"/>
                </a:lnTo>
                <a:cubicBezTo>
                  <a:pt x="2846" y="2500"/>
                  <a:pt x="2918" y="2572"/>
                  <a:pt x="3001" y="2572"/>
                </a:cubicBezTo>
                <a:cubicBezTo>
                  <a:pt x="3097" y="2572"/>
                  <a:pt x="3168" y="2500"/>
                  <a:pt x="3168" y="2417"/>
                </a:cubicBezTo>
                <a:lnTo>
                  <a:pt x="3168" y="357"/>
                </a:lnTo>
                <a:close/>
                <a:moveTo>
                  <a:pt x="5966" y="345"/>
                </a:moveTo>
                <a:lnTo>
                  <a:pt x="5966" y="5691"/>
                </a:lnTo>
                <a:cubicBezTo>
                  <a:pt x="5966" y="5775"/>
                  <a:pt x="6037" y="5858"/>
                  <a:pt x="6133" y="5858"/>
                </a:cubicBezTo>
                <a:lnTo>
                  <a:pt x="6609" y="5858"/>
                </a:lnTo>
                <a:lnTo>
                  <a:pt x="6621" y="8858"/>
                </a:lnTo>
                <a:lnTo>
                  <a:pt x="4751" y="8858"/>
                </a:lnTo>
                <a:lnTo>
                  <a:pt x="4751" y="345"/>
                </a:lnTo>
                <a:close/>
                <a:moveTo>
                  <a:pt x="8157" y="345"/>
                </a:moveTo>
                <a:lnTo>
                  <a:pt x="8157" y="5691"/>
                </a:lnTo>
                <a:cubicBezTo>
                  <a:pt x="8157" y="5775"/>
                  <a:pt x="8228" y="5858"/>
                  <a:pt x="8323" y="5858"/>
                </a:cubicBezTo>
                <a:lnTo>
                  <a:pt x="8800" y="5858"/>
                </a:lnTo>
                <a:lnTo>
                  <a:pt x="8800" y="8858"/>
                </a:lnTo>
                <a:lnTo>
                  <a:pt x="6954" y="8858"/>
                </a:lnTo>
                <a:lnTo>
                  <a:pt x="6954" y="5858"/>
                </a:lnTo>
                <a:lnTo>
                  <a:pt x="7430" y="5858"/>
                </a:lnTo>
                <a:cubicBezTo>
                  <a:pt x="7514" y="5858"/>
                  <a:pt x="7585" y="5775"/>
                  <a:pt x="7585" y="5691"/>
                </a:cubicBezTo>
                <a:lnTo>
                  <a:pt x="7585" y="345"/>
                </a:lnTo>
                <a:close/>
                <a:moveTo>
                  <a:pt x="168" y="0"/>
                </a:moveTo>
                <a:cubicBezTo>
                  <a:pt x="72" y="0"/>
                  <a:pt x="1" y="72"/>
                  <a:pt x="1" y="167"/>
                </a:cubicBezTo>
                <a:lnTo>
                  <a:pt x="1" y="9025"/>
                </a:lnTo>
                <a:cubicBezTo>
                  <a:pt x="1" y="9108"/>
                  <a:pt x="72" y="9192"/>
                  <a:pt x="168" y="9192"/>
                </a:cubicBezTo>
                <a:lnTo>
                  <a:pt x="11181" y="9192"/>
                </a:lnTo>
                <a:cubicBezTo>
                  <a:pt x="11264" y="9192"/>
                  <a:pt x="11336" y="9108"/>
                  <a:pt x="11336" y="9025"/>
                </a:cubicBezTo>
                <a:lnTo>
                  <a:pt x="11336" y="4536"/>
                </a:lnTo>
                <a:cubicBezTo>
                  <a:pt x="11336" y="4453"/>
                  <a:pt x="11264" y="4382"/>
                  <a:pt x="11181" y="4382"/>
                </a:cubicBezTo>
                <a:cubicBezTo>
                  <a:pt x="11086" y="4382"/>
                  <a:pt x="11014" y="4453"/>
                  <a:pt x="11014" y="4536"/>
                </a:cubicBezTo>
                <a:lnTo>
                  <a:pt x="11014" y="8858"/>
                </a:lnTo>
                <a:lnTo>
                  <a:pt x="9133" y="8858"/>
                </a:lnTo>
                <a:lnTo>
                  <a:pt x="9133" y="5846"/>
                </a:lnTo>
                <a:lnTo>
                  <a:pt x="9609" y="5846"/>
                </a:lnTo>
                <a:cubicBezTo>
                  <a:pt x="9704" y="5846"/>
                  <a:pt x="9776" y="5775"/>
                  <a:pt x="9776" y="5691"/>
                </a:cubicBezTo>
                <a:lnTo>
                  <a:pt x="9776" y="345"/>
                </a:lnTo>
                <a:lnTo>
                  <a:pt x="11002" y="345"/>
                </a:lnTo>
                <a:lnTo>
                  <a:pt x="11002" y="3751"/>
                </a:lnTo>
                <a:cubicBezTo>
                  <a:pt x="11026" y="3846"/>
                  <a:pt x="11098" y="3917"/>
                  <a:pt x="11205" y="3917"/>
                </a:cubicBezTo>
                <a:cubicBezTo>
                  <a:pt x="11300" y="3917"/>
                  <a:pt x="11371" y="3846"/>
                  <a:pt x="11371" y="3751"/>
                </a:cubicBezTo>
                <a:lnTo>
                  <a:pt x="11371" y="167"/>
                </a:lnTo>
                <a:cubicBezTo>
                  <a:pt x="11371" y="72"/>
                  <a:pt x="11300" y="0"/>
                  <a:pt x="112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401" name="Google Shape;15401;p60"/>
          <p:cNvGrpSpPr/>
          <p:nvPr/>
        </p:nvGrpSpPr>
        <p:grpSpPr>
          <a:xfrm>
            <a:off x="3513010" y="3635134"/>
            <a:ext cx="362223" cy="361108"/>
            <a:chOff x="3513010" y="3816134"/>
            <a:chExt cx="362223" cy="361108"/>
          </a:xfrm>
        </p:grpSpPr>
        <p:sp>
          <p:nvSpPr>
            <p:cNvPr id="15402" name="Google Shape;15402;p60"/>
            <p:cNvSpPr/>
            <p:nvPr/>
          </p:nvSpPr>
          <p:spPr>
            <a:xfrm>
              <a:off x="3513010" y="3816134"/>
              <a:ext cx="362223" cy="361108"/>
            </a:xfrm>
            <a:custGeom>
              <a:rect b="b" l="l" r="r" t="t"/>
              <a:pathLst>
                <a:path extrusionOk="0" h="11336" w="11371">
                  <a:moveTo>
                    <a:pt x="1381" y="346"/>
                  </a:moveTo>
                  <a:cubicBezTo>
                    <a:pt x="1846" y="358"/>
                    <a:pt x="2262" y="715"/>
                    <a:pt x="2358" y="1191"/>
                  </a:cubicBezTo>
                  <a:lnTo>
                    <a:pt x="1881" y="1191"/>
                  </a:lnTo>
                  <a:cubicBezTo>
                    <a:pt x="1786" y="1191"/>
                    <a:pt x="1715" y="1263"/>
                    <a:pt x="1715" y="1358"/>
                  </a:cubicBezTo>
                  <a:cubicBezTo>
                    <a:pt x="1715" y="1727"/>
                    <a:pt x="1417" y="2025"/>
                    <a:pt x="1048" y="2025"/>
                  </a:cubicBezTo>
                  <a:cubicBezTo>
                    <a:pt x="667" y="2025"/>
                    <a:pt x="369" y="1727"/>
                    <a:pt x="369" y="1358"/>
                  </a:cubicBezTo>
                  <a:cubicBezTo>
                    <a:pt x="369" y="798"/>
                    <a:pt x="822" y="346"/>
                    <a:pt x="1381" y="346"/>
                  </a:cubicBezTo>
                  <a:close/>
                  <a:moveTo>
                    <a:pt x="2358" y="1537"/>
                  </a:moveTo>
                  <a:lnTo>
                    <a:pt x="2358" y="2037"/>
                  </a:lnTo>
                  <a:lnTo>
                    <a:pt x="1774" y="2037"/>
                  </a:lnTo>
                  <a:cubicBezTo>
                    <a:pt x="1893" y="1906"/>
                    <a:pt x="1977" y="1727"/>
                    <a:pt x="2012" y="1537"/>
                  </a:cubicBezTo>
                  <a:close/>
                  <a:moveTo>
                    <a:pt x="9109" y="4489"/>
                  </a:moveTo>
                  <a:lnTo>
                    <a:pt x="9109" y="4489"/>
                  </a:lnTo>
                  <a:cubicBezTo>
                    <a:pt x="8739" y="5049"/>
                    <a:pt x="8287" y="5585"/>
                    <a:pt x="7787" y="6085"/>
                  </a:cubicBezTo>
                  <a:cubicBezTo>
                    <a:pt x="7275" y="6597"/>
                    <a:pt x="6739" y="7037"/>
                    <a:pt x="6192" y="7406"/>
                  </a:cubicBezTo>
                  <a:cubicBezTo>
                    <a:pt x="6584" y="6859"/>
                    <a:pt x="7013" y="6323"/>
                    <a:pt x="7513" y="5823"/>
                  </a:cubicBezTo>
                  <a:cubicBezTo>
                    <a:pt x="8025" y="5311"/>
                    <a:pt x="8561" y="4870"/>
                    <a:pt x="9109" y="4489"/>
                  </a:cubicBezTo>
                  <a:close/>
                  <a:moveTo>
                    <a:pt x="4036" y="9359"/>
                  </a:moveTo>
                  <a:cubicBezTo>
                    <a:pt x="4346" y="9359"/>
                    <a:pt x="4620" y="9573"/>
                    <a:pt x="4691" y="9871"/>
                  </a:cubicBezTo>
                  <a:lnTo>
                    <a:pt x="3382" y="9871"/>
                  </a:lnTo>
                  <a:cubicBezTo>
                    <a:pt x="3453" y="9573"/>
                    <a:pt x="3727" y="9359"/>
                    <a:pt x="4036" y="9359"/>
                  </a:cubicBezTo>
                  <a:close/>
                  <a:moveTo>
                    <a:pt x="10359" y="9359"/>
                  </a:moveTo>
                  <a:cubicBezTo>
                    <a:pt x="10728" y="9359"/>
                    <a:pt x="11025" y="9657"/>
                    <a:pt x="11025" y="10026"/>
                  </a:cubicBezTo>
                  <a:cubicBezTo>
                    <a:pt x="11025" y="10597"/>
                    <a:pt x="10585" y="11038"/>
                    <a:pt x="10037" y="11038"/>
                  </a:cubicBezTo>
                  <a:lnTo>
                    <a:pt x="4584" y="11038"/>
                  </a:lnTo>
                  <a:cubicBezTo>
                    <a:pt x="4870" y="10788"/>
                    <a:pt x="5037" y="10431"/>
                    <a:pt x="5037" y="10026"/>
                  </a:cubicBezTo>
                  <a:cubicBezTo>
                    <a:pt x="5037" y="9776"/>
                    <a:pt x="4929" y="9538"/>
                    <a:pt x="4775" y="9359"/>
                  </a:cubicBezTo>
                  <a:close/>
                  <a:moveTo>
                    <a:pt x="1346" y="1"/>
                  </a:moveTo>
                  <a:cubicBezTo>
                    <a:pt x="596" y="1"/>
                    <a:pt x="0" y="596"/>
                    <a:pt x="0" y="1334"/>
                  </a:cubicBezTo>
                  <a:cubicBezTo>
                    <a:pt x="0" y="1906"/>
                    <a:pt x="465" y="2346"/>
                    <a:pt x="1012" y="2346"/>
                  </a:cubicBezTo>
                  <a:lnTo>
                    <a:pt x="2358" y="2346"/>
                  </a:lnTo>
                  <a:lnTo>
                    <a:pt x="2358" y="7514"/>
                  </a:lnTo>
                  <a:cubicBezTo>
                    <a:pt x="2358" y="7609"/>
                    <a:pt x="2429" y="7680"/>
                    <a:pt x="2512" y="7680"/>
                  </a:cubicBezTo>
                  <a:cubicBezTo>
                    <a:pt x="2608" y="7680"/>
                    <a:pt x="2679" y="7609"/>
                    <a:pt x="2679" y="7514"/>
                  </a:cubicBezTo>
                  <a:lnTo>
                    <a:pt x="2679" y="1334"/>
                  </a:lnTo>
                  <a:cubicBezTo>
                    <a:pt x="2679" y="929"/>
                    <a:pt x="2501" y="572"/>
                    <a:pt x="2239" y="322"/>
                  </a:cubicBezTo>
                  <a:lnTo>
                    <a:pt x="7680" y="322"/>
                  </a:lnTo>
                  <a:cubicBezTo>
                    <a:pt x="8227" y="322"/>
                    <a:pt x="8680" y="775"/>
                    <a:pt x="8680" y="1334"/>
                  </a:cubicBezTo>
                  <a:lnTo>
                    <a:pt x="8680" y="2870"/>
                  </a:lnTo>
                  <a:cubicBezTo>
                    <a:pt x="8192" y="3108"/>
                    <a:pt x="7739" y="3430"/>
                    <a:pt x="7358" y="3811"/>
                  </a:cubicBezTo>
                  <a:cubicBezTo>
                    <a:pt x="6549" y="4608"/>
                    <a:pt x="6537" y="5192"/>
                    <a:pt x="6525" y="6144"/>
                  </a:cubicBezTo>
                  <a:lnTo>
                    <a:pt x="6525" y="6394"/>
                  </a:lnTo>
                  <a:cubicBezTo>
                    <a:pt x="6132" y="6859"/>
                    <a:pt x="5811" y="7347"/>
                    <a:pt x="5513" y="7847"/>
                  </a:cubicBezTo>
                  <a:cubicBezTo>
                    <a:pt x="5465" y="7907"/>
                    <a:pt x="5477" y="7990"/>
                    <a:pt x="5537" y="8049"/>
                  </a:cubicBezTo>
                  <a:cubicBezTo>
                    <a:pt x="5572" y="8085"/>
                    <a:pt x="5608" y="8097"/>
                    <a:pt x="5656" y="8097"/>
                  </a:cubicBezTo>
                  <a:cubicBezTo>
                    <a:pt x="5691" y="8097"/>
                    <a:pt x="5715" y="8097"/>
                    <a:pt x="5751" y="8061"/>
                  </a:cubicBezTo>
                  <a:cubicBezTo>
                    <a:pt x="6251" y="7776"/>
                    <a:pt x="6727" y="7442"/>
                    <a:pt x="7192" y="7049"/>
                  </a:cubicBezTo>
                  <a:lnTo>
                    <a:pt x="7442" y="7049"/>
                  </a:lnTo>
                  <a:cubicBezTo>
                    <a:pt x="7930" y="7037"/>
                    <a:pt x="8323" y="7037"/>
                    <a:pt x="8692" y="6918"/>
                  </a:cubicBezTo>
                  <a:lnTo>
                    <a:pt x="8692" y="9002"/>
                  </a:lnTo>
                  <a:lnTo>
                    <a:pt x="4036" y="9002"/>
                  </a:lnTo>
                  <a:cubicBezTo>
                    <a:pt x="3465" y="9002"/>
                    <a:pt x="3024" y="9466"/>
                    <a:pt x="3024" y="10014"/>
                  </a:cubicBezTo>
                  <a:cubicBezTo>
                    <a:pt x="3024" y="10097"/>
                    <a:pt x="3096" y="10181"/>
                    <a:pt x="3191" y="10181"/>
                  </a:cubicBezTo>
                  <a:lnTo>
                    <a:pt x="4691" y="10181"/>
                  </a:lnTo>
                  <a:cubicBezTo>
                    <a:pt x="4620" y="10657"/>
                    <a:pt x="4203" y="11014"/>
                    <a:pt x="3691" y="11014"/>
                  </a:cubicBezTo>
                  <a:cubicBezTo>
                    <a:pt x="3144" y="11014"/>
                    <a:pt x="2679" y="10562"/>
                    <a:pt x="2679" y="10002"/>
                  </a:cubicBezTo>
                  <a:lnTo>
                    <a:pt x="2679" y="8168"/>
                  </a:lnTo>
                  <a:cubicBezTo>
                    <a:pt x="2679" y="8085"/>
                    <a:pt x="2608" y="8002"/>
                    <a:pt x="2512" y="8002"/>
                  </a:cubicBezTo>
                  <a:cubicBezTo>
                    <a:pt x="2429" y="8002"/>
                    <a:pt x="2358" y="8085"/>
                    <a:pt x="2358" y="8168"/>
                  </a:cubicBezTo>
                  <a:lnTo>
                    <a:pt x="2358" y="10002"/>
                  </a:lnTo>
                  <a:cubicBezTo>
                    <a:pt x="2358" y="10740"/>
                    <a:pt x="2953" y="11335"/>
                    <a:pt x="3691" y="11335"/>
                  </a:cubicBezTo>
                  <a:lnTo>
                    <a:pt x="10013" y="11335"/>
                  </a:lnTo>
                  <a:cubicBezTo>
                    <a:pt x="10764" y="11335"/>
                    <a:pt x="11359" y="10740"/>
                    <a:pt x="11359" y="10002"/>
                  </a:cubicBezTo>
                  <a:cubicBezTo>
                    <a:pt x="11371" y="9478"/>
                    <a:pt x="10930" y="9038"/>
                    <a:pt x="10359" y="9038"/>
                  </a:cubicBezTo>
                  <a:lnTo>
                    <a:pt x="9025" y="9038"/>
                  </a:lnTo>
                  <a:lnTo>
                    <a:pt x="9025" y="6811"/>
                  </a:lnTo>
                  <a:cubicBezTo>
                    <a:pt x="9263" y="6692"/>
                    <a:pt x="9513" y="6513"/>
                    <a:pt x="9775" y="6252"/>
                  </a:cubicBezTo>
                  <a:cubicBezTo>
                    <a:pt x="10013" y="6013"/>
                    <a:pt x="10228" y="5763"/>
                    <a:pt x="10406" y="5478"/>
                  </a:cubicBezTo>
                  <a:cubicBezTo>
                    <a:pt x="10430" y="5430"/>
                    <a:pt x="10430" y="5370"/>
                    <a:pt x="10418" y="5311"/>
                  </a:cubicBezTo>
                  <a:cubicBezTo>
                    <a:pt x="10394" y="5251"/>
                    <a:pt x="10347" y="5228"/>
                    <a:pt x="10299" y="5204"/>
                  </a:cubicBezTo>
                  <a:lnTo>
                    <a:pt x="9894" y="5132"/>
                  </a:lnTo>
                  <a:cubicBezTo>
                    <a:pt x="10728" y="4489"/>
                    <a:pt x="11264" y="3525"/>
                    <a:pt x="11323" y="2465"/>
                  </a:cubicBezTo>
                  <a:lnTo>
                    <a:pt x="11323" y="2453"/>
                  </a:lnTo>
                  <a:cubicBezTo>
                    <a:pt x="11323" y="2406"/>
                    <a:pt x="11311" y="2358"/>
                    <a:pt x="11287" y="2322"/>
                  </a:cubicBezTo>
                  <a:cubicBezTo>
                    <a:pt x="11252" y="2287"/>
                    <a:pt x="11204" y="2275"/>
                    <a:pt x="11145" y="2275"/>
                  </a:cubicBezTo>
                  <a:cubicBezTo>
                    <a:pt x="10764" y="2311"/>
                    <a:pt x="10394" y="2346"/>
                    <a:pt x="10037" y="2430"/>
                  </a:cubicBezTo>
                  <a:cubicBezTo>
                    <a:pt x="9942" y="2442"/>
                    <a:pt x="9882" y="2525"/>
                    <a:pt x="9894" y="2620"/>
                  </a:cubicBezTo>
                  <a:cubicBezTo>
                    <a:pt x="9916" y="2696"/>
                    <a:pt x="9988" y="2753"/>
                    <a:pt x="10073" y="2753"/>
                  </a:cubicBezTo>
                  <a:cubicBezTo>
                    <a:pt x="10080" y="2753"/>
                    <a:pt x="10089" y="2752"/>
                    <a:pt x="10097" y="2751"/>
                  </a:cubicBezTo>
                  <a:cubicBezTo>
                    <a:pt x="10371" y="2692"/>
                    <a:pt x="10656" y="2644"/>
                    <a:pt x="10966" y="2620"/>
                  </a:cubicBezTo>
                  <a:lnTo>
                    <a:pt x="10966" y="2620"/>
                  </a:lnTo>
                  <a:cubicBezTo>
                    <a:pt x="10847" y="3632"/>
                    <a:pt x="10275" y="4537"/>
                    <a:pt x="9382" y="5073"/>
                  </a:cubicBezTo>
                  <a:lnTo>
                    <a:pt x="9359" y="5085"/>
                  </a:lnTo>
                  <a:cubicBezTo>
                    <a:pt x="9299" y="5120"/>
                    <a:pt x="9275" y="5192"/>
                    <a:pt x="9287" y="5263"/>
                  </a:cubicBezTo>
                  <a:cubicBezTo>
                    <a:pt x="9299" y="5347"/>
                    <a:pt x="9359" y="5382"/>
                    <a:pt x="9418" y="5406"/>
                  </a:cubicBezTo>
                  <a:lnTo>
                    <a:pt x="9978" y="5490"/>
                  </a:lnTo>
                  <a:cubicBezTo>
                    <a:pt x="9835" y="5668"/>
                    <a:pt x="9692" y="5847"/>
                    <a:pt x="9525" y="6002"/>
                  </a:cubicBezTo>
                  <a:cubicBezTo>
                    <a:pt x="8870" y="6656"/>
                    <a:pt x="8406" y="6716"/>
                    <a:pt x="7573" y="6728"/>
                  </a:cubicBezTo>
                  <a:cubicBezTo>
                    <a:pt x="7727" y="6597"/>
                    <a:pt x="7870" y="6454"/>
                    <a:pt x="8013" y="6311"/>
                  </a:cubicBezTo>
                  <a:cubicBezTo>
                    <a:pt x="8728" y="5597"/>
                    <a:pt x="9299" y="4835"/>
                    <a:pt x="9775" y="4037"/>
                  </a:cubicBezTo>
                  <a:cubicBezTo>
                    <a:pt x="9823" y="3977"/>
                    <a:pt x="9811" y="3882"/>
                    <a:pt x="9751" y="3823"/>
                  </a:cubicBezTo>
                  <a:cubicBezTo>
                    <a:pt x="9718" y="3789"/>
                    <a:pt x="9681" y="3774"/>
                    <a:pt x="9639" y="3774"/>
                  </a:cubicBezTo>
                  <a:cubicBezTo>
                    <a:pt x="9608" y="3774"/>
                    <a:pt x="9574" y="3783"/>
                    <a:pt x="9537" y="3799"/>
                  </a:cubicBezTo>
                  <a:cubicBezTo>
                    <a:pt x="8739" y="4251"/>
                    <a:pt x="7966" y="4847"/>
                    <a:pt x="7263" y="5561"/>
                  </a:cubicBezTo>
                  <a:cubicBezTo>
                    <a:pt x="7120" y="5716"/>
                    <a:pt x="6977" y="5847"/>
                    <a:pt x="6846" y="6002"/>
                  </a:cubicBezTo>
                  <a:cubicBezTo>
                    <a:pt x="6882" y="5168"/>
                    <a:pt x="6918" y="4704"/>
                    <a:pt x="7573" y="4049"/>
                  </a:cubicBezTo>
                  <a:cubicBezTo>
                    <a:pt x="8085" y="3537"/>
                    <a:pt x="8728" y="3156"/>
                    <a:pt x="9454" y="2906"/>
                  </a:cubicBezTo>
                  <a:cubicBezTo>
                    <a:pt x="9537" y="2870"/>
                    <a:pt x="9585" y="2787"/>
                    <a:pt x="9561" y="2692"/>
                  </a:cubicBezTo>
                  <a:cubicBezTo>
                    <a:pt x="9531" y="2623"/>
                    <a:pt x="9470" y="2578"/>
                    <a:pt x="9395" y="2578"/>
                  </a:cubicBezTo>
                  <a:cubicBezTo>
                    <a:pt x="9379" y="2578"/>
                    <a:pt x="9363" y="2580"/>
                    <a:pt x="9347" y="2584"/>
                  </a:cubicBezTo>
                  <a:cubicBezTo>
                    <a:pt x="9228" y="2632"/>
                    <a:pt x="9109" y="2680"/>
                    <a:pt x="9001" y="2715"/>
                  </a:cubicBezTo>
                  <a:lnTo>
                    <a:pt x="9001" y="1334"/>
                  </a:lnTo>
                  <a:cubicBezTo>
                    <a:pt x="9001" y="596"/>
                    <a:pt x="8406" y="1"/>
                    <a:pt x="7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3" name="Google Shape;15403;p60"/>
            <p:cNvSpPr/>
            <p:nvPr/>
          </p:nvSpPr>
          <p:spPr>
            <a:xfrm>
              <a:off x="3618450" y="3879112"/>
              <a:ext cx="157045" cy="24688"/>
            </a:xfrm>
            <a:custGeom>
              <a:rect b="b" l="l" r="r" t="t"/>
              <a:pathLst>
                <a:path extrusionOk="0" h="775" w="4930">
                  <a:moveTo>
                    <a:pt x="155" y="0"/>
                  </a:moveTo>
                  <a:cubicBezTo>
                    <a:pt x="72" y="0"/>
                    <a:pt x="0" y="72"/>
                    <a:pt x="0" y="167"/>
                  </a:cubicBezTo>
                  <a:cubicBezTo>
                    <a:pt x="0" y="250"/>
                    <a:pt x="72" y="334"/>
                    <a:pt x="155" y="334"/>
                  </a:cubicBezTo>
                  <a:cubicBezTo>
                    <a:pt x="322" y="334"/>
                    <a:pt x="381" y="405"/>
                    <a:pt x="500" y="512"/>
                  </a:cubicBezTo>
                  <a:cubicBezTo>
                    <a:pt x="619" y="631"/>
                    <a:pt x="786" y="774"/>
                    <a:pt x="1084" y="774"/>
                  </a:cubicBezTo>
                  <a:cubicBezTo>
                    <a:pt x="1381" y="774"/>
                    <a:pt x="1524" y="631"/>
                    <a:pt x="1667" y="512"/>
                  </a:cubicBezTo>
                  <a:cubicBezTo>
                    <a:pt x="1762" y="405"/>
                    <a:pt x="1846" y="334"/>
                    <a:pt x="2000" y="334"/>
                  </a:cubicBezTo>
                  <a:cubicBezTo>
                    <a:pt x="2167" y="334"/>
                    <a:pt x="2227" y="405"/>
                    <a:pt x="2346" y="512"/>
                  </a:cubicBezTo>
                  <a:cubicBezTo>
                    <a:pt x="2465" y="631"/>
                    <a:pt x="2631" y="774"/>
                    <a:pt x="2929" y="774"/>
                  </a:cubicBezTo>
                  <a:cubicBezTo>
                    <a:pt x="3227" y="774"/>
                    <a:pt x="3370" y="631"/>
                    <a:pt x="3501" y="512"/>
                  </a:cubicBezTo>
                  <a:cubicBezTo>
                    <a:pt x="3608" y="405"/>
                    <a:pt x="3679" y="334"/>
                    <a:pt x="3846" y="334"/>
                  </a:cubicBezTo>
                  <a:cubicBezTo>
                    <a:pt x="4013" y="334"/>
                    <a:pt x="4072" y="405"/>
                    <a:pt x="4191" y="512"/>
                  </a:cubicBezTo>
                  <a:cubicBezTo>
                    <a:pt x="4310" y="631"/>
                    <a:pt x="4477" y="774"/>
                    <a:pt x="4775" y="774"/>
                  </a:cubicBezTo>
                  <a:cubicBezTo>
                    <a:pt x="4858" y="774"/>
                    <a:pt x="4929" y="703"/>
                    <a:pt x="4929" y="607"/>
                  </a:cubicBezTo>
                  <a:cubicBezTo>
                    <a:pt x="4929" y="524"/>
                    <a:pt x="4858" y="453"/>
                    <a:pt x="4775" y="453"/>
                  </a:cubicBezTo>
                  <a:cubicBezTo>
                    <a:pt x="4608" y="453"/>
                    <a:pt x="4548" y="369"/>
                    <a:pt x="4429" y="274"/>
                  </a:cubicBezTo>
                  <a:cubicBezTo>
                    <a:pt x="4310" y="155"/>
                    <a:pt x="4144" y="0"/>
                    <a:pt x="3846" y="0"/>
                  </a:cubicBezTo>
                  <a:cubicBezTo>
                    <a:pt x="3548" y="0"/>
                    <a:pt x="3405" y="155"/>
                    <a:pt x="3263" y="274"/>
                  </a:cubicBezTo>
                  <a:cubicBezTo>
                    <a:pt x="3167" y="369"/>
                    <a:pt x="3084" y="453"/>
                    <a:pt x="2929" y="453"/>
                  </a:cubicBezTo>
                  <a:cubicBezTo>
                    <a:pt x="2762" y="453"/>
                    <a:pt x="2703" y="369"/>
                    <a:pt x="2584" y="274"/>
                  </a:cubicBezTo>
                  <a:cubicBezTo>
                    <a:pt x="2465" y="155"/>
                    <a:pt x="2298" y="0"/>
                    <a:pt x="2000" y="0"/>
                  </a:cubicBezTo>
                  <a:cubicBezTo>
                    <a:pt x="1703" y="0"/>
                    <a:pt x="1560" y="155"/>
                    <a:pt x="1417" y="274"/>
                  </a:cubicBezTo>
                  <a:cubicBezTo>
                    <a:pt x="1322" y="369"/>
                    <a:pt x="1238" y="453"/>
                    <a:pt x="1084" y="453"/>
                  </a:cubicBezTo>
                  <a:cubicBezTo>
                    <a:pt x="917" y="453"/>
                    <a:pt x="857" y="369"/>
                    <a:pt x="738" y="274"/>
                  </a:cubicBezTo>
                  <a:cubicBezTo>
                    <a:pt x="619" y="155"/>
                    <a:pt x="453"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4" name="Google Shape;15404;p60"/>
            <p:cNvSpPr/>
            <p:nvPr/>
          </p:nvSpPr>
          <p:spPr>
            <a:xfrm>
              <a:off x="3618450" y="3921192"/>
              <a:ext cx="127834" cy="24688"/>
            </a:xfrm>
            <a:custGeom>
              <a:rect b="b" l="l" r="r" t="t"/>
              <a:pathLst>
                <a:path extrusionOk="0" h="775" w="4013">
                  <a:moveTo>
                    <a:pt x="155" y="1"/>
                  </a:moveTo>
                  <a:cubicBezTo>
                    <a:pt x="72" y="1"/>
                    <a:pt x="0" y="84"/>
                    <a:pt x="0" y="167"/>
                  </a:cubicBezTo>
                  <a:cubicBezTo>
                    <a:pt x="0" y="263"/>
                    <a:pt x="72" y="334"/>
                    <a:pt x="155" y="334"/>
                  </a:cubicBezTo>
                  <a:cubicBezTo>
                    <a:pt x="322" y="334"/>
                    <a:pt x="381" y="406"/>
                    <a:pt x="500" y="513"/>
                  </a:cubicBezTo>
                  <a:cubicBezTo>
                    <a:pt x="619" y="632"/>
                    <a:pt x="786" y="775"/>
                    <a:pt x="1084" y="775"/>
                  </a:cubicBezTo>
                  <a:cubicBezTo>
                    <a:pt x="1381" y="775"/>
                    <a:pt x="1524" y="632"/>
                    <a:pt x="1667" y="513"/>
                  </a:cubicBezTo>
                  <a:cubicBezTo>
                    <a:pt x="1762" y="406"/>
                    <a:pt x="1846" y="334"/>
                    <a:pt x="2000" y="334"/>
                  </a:cubicBezTo>
                  <a:cubicBezTo>
                    <a:pt x="2167" y="334"/>
                    <a:pt x="2227" y="406"/>
                    <a:pt x="2346" y="513"/>
                  </a:cubicBezTo>
                  <a:cubicBezTo>
                    <a:pt x="2465" y="632"/>
                    <a:pt x="2631" y="775"/>
                    <a:pt x="2929" y="775"/>
                  </a:cubicBezTo>
                  <a:cubicBezTo>
                    <a:pt x="3227" y="775"/>
                    <a:pt x="3370" y="632"/>
                    <a:pt x="3501" y="513"/>
                  </a:cubicBezTo>
                  <a:cubicBezTo>
                    <a:pt x="3608" y="406"/>
                    <a:pt x="3679" y="334"/>
                    <a:pt x="3846" y="334"/>
                  </a:cubicBezTo>
                  <a:cubicBezTo>
                    <a:pt x="3941" y="334"/>
                    <a:pt x="4013" y="263"/>
                    <a:pt x="4013" y="167"/>
                  </a:cubicBezTo>
                  <a:cubicBezTo>
                    <a:pt x="4013" y="84"/>
                    <a:pt x="3941" y="1"/>
                    <a:pt x="3846" y="1"/>
                  </a:cubicBezTo>
                  <a:cubicBezTo>
                    <a:pt x="3548" y="1"/>
                    <a:pt x="3405" y="156"/>
                    <a:pt x="3263" y="275"/>
                  </a:cubicBezTo>
                  <a:cubicBezTo>
                    <a:pt x="3167" y="382"/>
                    <a:pt x="3084" y="453"/>
                    <a:pt x="2929" y="453"/>
                  </a:cubicBezTo>
                  <a:cubicBezTo>
                    <a:pt x="2762" y="453"/>
                    <a:pt x="2703" y="382"/>
                    <a:pt x="2584" y="275"/>
                  </a:cubicBezTo>
                  <a:cubicBezTo>
                    <a:pt x="2465" y="156"/>
                    <a:pt x="2298" y="1"/>
                    <a:pt x="2000" y="1"/>
                  </a:cubicBezTo>
                  <a:cubicBezTo>
                    <a:pt x="1703" y="1"/>
                    <a:pt x="1560" y="156"/>
                    <a:pt x="1417" y="275"/>
                  </a:cubicBezTo>
                  <a:cubicBezTo>
                    <a:pt x="1322" y="382"/>
                    <a:pt x="1238" y="453"/>
                    <a:pt x="1084" y="453"/>
                  </a:cubicBezTo>
                  <a:cubicBezTo>
                    <a:pt x="917" y="453"/>
                    <a:pt x="857" y="382"/>
                    <a:pt x="738" y="275"/>
                  </a:cubicBezTo>
                  <a:cubicBezTo>
                    <a:pt x="619" y="156"/>
                    <a:pt x="453"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5" name="Google Shape;15405;p60"/>
            <p:cNvSpPr/>
            <p:nvPr/>
          </p:nvSpPr>
          <p:spPr>
            <a:xfrm>
              <a:off x="3617304" y="3962922"/>
              <a:ext cx="98655" cy="24688"/>
            </a:xfrm>
            <a:custGeom>
              <a:rect b="b" l="l" r="r" t="t"/>
              <a:pathLst>
                <a:path extrusionOk="0" h="775" w="3097">
                  <a:moveTo>
                    <a:pt x="167" y="0"/>
                  </a:moveTo>
                  <a:cubicBezTo>
                    <a:pt x="72" y="0"/>
                    <a:pt x="0" y="84"/>
                    <a:pt x="0" y="167"/>
                  </a:cubicBezTo>
                  <a:cubicBezTo>
                    <a:pt x="0" y="262"/>
                    <a:pt x="72" y="334"/>
                    <a:pt x="167" y="334"/>
                  </a:cubicBezTo>
                  <a:cubicBezTo>
                    <a:pt x="334" y="334"/>
                    <a:pt x="393" y="405"/>
                    <a:pt x="512" y="512"/>
                  </a:cubicBezTo>
                  <a:cubicBezTo>
                    <a:pt x="632" y="632"/>
                    <a:pt x="786" y="774"/>
                    <a:pt x="1084" y="774"/>
                  </a:cubicBezTo>
                  <a:cubicBezTo>
                    <a:pt x="1382" y="774"/>
                    <a:pt x="1536" y="632"/>
                    <a:pt x="1667" y="512"/>
                  </a:cubicBezTo>
                  <a:cubicBezTo>
                    <a:pt x="1775" y="405"/>
                    <a:pt x="1846" y="334"/>
                    <a:pt x="2013" y="334"/>
                  </a:cubicBezTo>
                  <a:cubicBezTo>
                    <a:pt x="2179" y="334"/>
                    <a:pt x="2239" y="405"/>
                    <a:pt x="2358" y="512"/>
                  </a:cubicBezTo>
                  <a:cubicBezTo>
                    <a:pt x="2477" y="632"/>
                    <a:pt x="2632" y="774"/>
                    <a:pt x="2929" y="774"/>
                  </a:cubicBezTo>
                  <a:cubicBezTo>
                    <a:pt x="3025" y="774"/>
                    <a:pt x="3096" y="703"/>
                    <a:pt x="3096" y="620"/>
                  </a:cubicBezTo>
                  <a:cubicBezTo>
                    <a:pt x="3096" y="524"/>
                    <a:pt x="3025" y="453"/>
                    <a:pt x="2929" y="453"/>
                  </a:cubicBezTo>
                  <a:cubicBezTo>
                    <a:pt x="2775" y="441"/>
                    <a:pt x="2691" y="381"/>
                    <a:pt x="2596" y="274"/>
                  </a:cubicBezTo>
                  <a:cubicBezTo>
                    <a:pt x="2477" y="155"/>
                    <a:pt x="2310" y="0"/>
                    <a:pt x="2013" y="0"/>
                  </a:cubicBezTo>
                  <a:cubicBezTo>
                    <a:pt x="1715" y="0"/>
                    <a:pt x="1560" y="155"/>
                    <a:pt x="1429" y="274"/>
                  </a:cubicBezTo>
                  <a:cubicBezTo>
                    <a:pt x="1322" y="381"/>
                    <a:pt x="1251" y="453"/>
                    <a:pt x="1084" y="453"/>
                  </a:cubicBezTo>
                  <a:cubicBezTo>
                    <a:pt x="929" y="453"/>
                    <a:pt x="870" y="381"/>
                    <a:pt x="751" y="274"/>
                  </a:cubicBezTo>
                  <a:cubicBezTo>
                    <a:pt x="632" y="155"/>
                    <a:pt x="46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06" name="Google Shape;15406;p60"/>
          <p:cNvGrpSpPr/>
          <p:nvPr/>
        </p:nvGrpSpPr>
        <p:grpSpPr>
          <a:xfrm>
            <a:off x="3950316" y="3639307"/>
            <a:ext cx="369805" cy="353782"/>
            <a:chOff x="3950316" y="3820307"/>
            <a:chExt cx="369805" cy="353782"/>
          </a:xfrm>
        </p:grpSpPr>
        <p:sp>
          <p:nvSpPr>
            <p:cNvPr id="15407" name="Google Shape;15407;p60"/>
            <p:cNvSpPr/>
            <p:nvPr/>
          </p:nvSpPr>
          <p:spPr>
            <a:xfrm>
              <a:off x="4040561" y="3880991"/>
              <a:ext cx="99802" cy="28383"/>
            </a:xfrm>
            <a:custGeom>
              <a:rect b="b" l="l" r="r" t="t"/>
              <a:pathLst>
                <a:path extrusionOk="0" h="891" w="3133">
                  <a:moveTo>
                    <a:pt x="1572" y="1"/>
                  </a:moveTo>
                  <a:cubicBezTo>
                    <a:pt x="1001" y="1"/>
                    <a:pt x="465" y="227"/>
                    <a:pt x="60" y="632"/>
                  </a:cubicBezTo>
                  <a:cubicBezTo>
                    <a:pt x="1" y="691"/>
                    <a:pt x="1" y="787"/>
                    <a:pt x="60" y="846"/>
                  </a:cubicBezTo>
                  <a:cubicBezTo>
                    <a:pt x="84" y="876"/>
                    <a:pt x="123" y="891"/>
                    <a:pt x="165" y="891"/>
                  </a:cubicBezTo>
                  <a:cubicBezTo>
                    <a:pt x="206" y="891"/>
                    <a:pt x="251" y="876"/>
                    <a:pt x="287" y="846"/>
                  </a:cubicBezTo>
                  <a:cubicBezTo>
                    <a:pt x="632" y="513"/>
                    <a:pt x="1072" y="310"/>
                    <a:pt x="1572" y="310"/>
                  </a:cubicBezTo>
                  <a:cubicBezTo>
                    <a:pt x="2061" y="310"/>
                    <a:pt x="2501" y="513"/>
                    <a:pt x="2846" y="846"/>
                  </a:cubicBezTo>
                  <a:cubicBezTo>
                    <a:pt x="2876" y="876"/>
                    <a:pt x="2918" y="891"/>
                    <a:pt x="2960" y="891"/>
                  </a:cubicBezTo>
                  <a:cubicBezTo>
                    <a:pt x="3001" y="891"/>
                    <a:pt x="3043" y="876"/>
                    <a:pt x="3073" y="846"/>
                  </a:cubicBezTo>
                  <a:cubicBezTo>
                    <a:pt x="3132" y="787"/>
                    <a:pt x="3132" y="691"/>
                    <a:pt x="3073" y="632"/>
                  </a:cubicBezTo>
                  <a:cubicBezTo>
                    <a:pt x="2668" y="227"/>
                    <a:pt x="2132" y="1"/>
                    <a:pt x="1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8" name="Google Shape;15408;p60"/>
            <p:cNvSpPr/>
            <p:nvPr/>
          </p:nvSpPr>
          <p:spPr>
            <a:xfrm>
              <a:off x="3950316" y="3820307"/>
              <a:ext cx="369805" cy="353782"/>
            </a:xfrm>
            <a:custGeom>
              <a:rect b="b" l="l" r="r" t="t"/>
              <a:pathLst>
                <a:path extrusionOk="0" h="11106" w="11609">
                  <a:moveTo>
                    <a:pt x="7358" y="6728"/>
                  </a:moveTo>
                  <a:lnTo>
                    <a:pt x="7799" y="7156"/>
                  </a:lnTo>
                  <a:lnTo>
                    <a:pt x="7513" y="7442"/>
                  </a:lnTo>
                  <a:lnTo>
                    <a:pt x="7084" y="7014"/>
                  </a:lnTo>
                  <a:cubicBezTo>
                    <a:pt x="7180" y="6918"/>
                    <a:pt x="7275" y="6835"/>
                    <a:pt x="7358" y="6728"/>
                  </a:cubicBezTo>
                  <a:close/>
                  <a:moveTo>
                    <a:pt x="4395" y="358"/>
                  </a:moveTo>
                  <a:cubicBezTo>
                    <a:pt x="5337" y="358"/>
                    <a:pt x="6281" y="715"/>
                    <a:pt x="7001" y="1429"/>
                  </a:cubicBezTo>
                  <a:cubicBezTo>
                    <a:pt x="8370" y="2799"/>
                    <a:pt x="8430" y="4942"/>
                    <a:pt x="7239" y="6382"/>
                  </a:cubicBezTo>
                  <a:cubicBezTo>
                    <a:pt x="7096" y="6561"/>
                    <a:pt x="6930" y="6728"/>
                    <a:pt x="6763" y="6859"/>
                  </a:cubicBezTo>
                  <a:cubicBezTo>
                    <a:pt x="6075" y="7434"/>
                    <a:pt x="5230" y="7723"/>
                    <a:pt x="4386" y="7723"/>
                  </a:cubicBezTo>
                  <a:cubicBezTo>
                    <a:pt x="3448" y="7723"/>
                    <a:pt x="2513" y="7365"/>
                    <a:pt x="1798" y="6644"/>
                  </a:cubicBezTo>
                  <a:cubicBezTo>
                    <a:pt x="357" y="5192"/>
                    <a:pt x="357" y="2870"/>
                    <a:pt x="1798" y="1429"/>
                  </a:cubicBezTo>
                  <a:cubicBezTo>
                    <a:pt x="2512" y="715"/>
                    <a:pt x="3453" y="358"/>
                    <a:pt x="4395" y="358"/>
                  </a:cubicBezTo>
                  <a:close/>
                  <a:moveTo>
                    <a:pt x="8226" y="7228"/>
                  </a:moveTo>
                  <a:cubicBezTo>
                    <a:pt x="8260" y="7228"/>
                    <a:pt x="8293" y="7240"/>
                    <a:pt x="8311" y="7264"/>
                  </a:cubicBezTo>
                  <a:lnTo>
                    <a:pt x="8763" y="7668"/>
                  </a:lnTo>
                  <a:lnTo>
                    <a:pt x="8001" y="8430"/>
                  </a:lnTo>
                  <a:lnTo>
                    <a:pt x="7620" y="7966"/>
                  </a:lnTo>
                  <a:cubicBezTo>
                    <a:pt x="7573" y="7918"/>
                    <a:pt x="7573" y="7835"/>
                    <a:pt x="7620" y="7787"/>
                  </a:cubicBezTo>
                  <a:lnTo>
                    <a:pt x="8132" y="7264"/>
                  </a:lnTo>
                  <a:cubicBezTo>
                    <a:pt x="8156" y="7240"/>
                    <a:pt x="8192" y="7228"/>
                    <a:pt x="8226" y="7228"/>
                  </a:cubicBezTo>
                  <a:close/>
                  <a:moveTo>
                    <a:pt x="9013" y="7871"/>
                  </a:moveTo>
                  <a:lnTo>
                    <a:pt x="10871" y="9514"/>
                  </a:lnTo>
                  <a:cubicBezTo>
                    <a:pt x="11192" y="9800"/>
                    <a:pt x="11204" y="10276"/>
                    <a:pt x="10906" y="10573"/>
                  </a:cubicBezTo>
                  <a:cubicBezTo>
                    <a:pt x="10765" y="10715"/>
                    <a:pt x="10580" y="10784"/>
                    <a:pt x="10396" y="10784"/>
                  </a:cubicBezTo>
                  <a:cubicBezTo>
                    <a:pt x="10193" y="10784"/>
                    <a:pt x="9990" y="10700"/>
                    <a:pt x="9847" y="10538"/>
                  </a:cubicBezTo>
                  <a:lnTo>
                    <a:pt x="8227" y="8668"/>
                  </a:lnTo>
                  <a:lnTo>
                    <a:pt x="9013" y="7871"/>
                  </a:lnTo>
                  <a:close/>
                  <a:moveTo>
                    <a:pt x="4423" y="1"/>
                  </a:moveTo>
                  <a:cubicBezTo>
                    <a:pt x="3396" y="1"/>
                    <a:pt x="2370" y="394"/>
                    <a:pt x="1584" y="1179"/>
                  </a:cubicBezTo>
                  <a:cubicBezTo>
                    <a:pt x="0" y="2775"/>
                    <a:pt x="0" y="5299"/>
                    <a:pt x="1560" y="6883"/>
                  </a:cubicBezTo>
                  <a:cubicBezTo>
                    <a:pt x="2340" y="7663"/>
                    <a:pt x="3364" y="8052"/>
                    <a:pt x="4389" y="8052"/>
                  </a:cubicBezTo>
                  <a:cubicBezTo>
                    <a:pt x="5257" y="8052"/>
                    <a:pt x="6126" y="7773"/>
                    <a:pt x="6846" y="7216"/>
                  </a:cubicBezTo>
                  <a:lnTo>
                    <a:pt x="7323" y="7692"/>
                  </a:lnTo>
                  <a:cubicBezTo>
                    <a:pt x="7239" y="7859"/>
                    <a:pt x="7263" y="8049"/>
                    <a:pt x="7394" y="8180"/>
                  </a:cubicBezTo>
                  <a:lnTo>
                    <a:pt x="9644" y="10752"/>
                  </a:lnTo>
                  <a:cubicBezTo>
                    <a:pt x="9847" y="10986"/>
                    <a:pt x="10133" y="11105"/>
                    <a:pt x="10421" y="11105"/>
                  </a:cubicBezTo>
                  <a:cubicBezTo>
                    <a:pt x="10690" y="11105"/>
                    <a:pt x="10961" y="11001"/>
                    <a:pt x="11168" y="10788"/>
                  </a:cubicBezTo>
                  <a:cubicBezTo>
                    <a:pt x="11609" y="10359"/>
                    <a:pt x="11573" y="9657"/>
                    <a:pt x="11133" y="9264"/>
                  </a:cubicBezTo>
                  <a:lnTo>
                    <a:pt x="8573" y="7014"/>
                  </a:lnTo>
                  <a:cubicBezTo>
                    <a:pt x="8483" y="6939"/>
                    <a:pt x="8369" y="6897"/>
                    <a:pt x="8259" y="6897"/>
                  </a:cubicBezTo>
                  <a:cubicBezTo>
                    <a:pt x="8194" y="6897"/>
                    <a:pt x="8130" y="6911"/>
                    <a:pt x="8073" y="6942"/>
                  </a:cubicBezTo>
                  <a:lnTo>
                    <a:pt x="7596" y="6454"/>
                  </a:lnTo>
                  <a:cubicBezTo>
                    <a:pt x="8811" y="4894"/>
                    <a:pt x="8704" y="2632"/>
                    <a:pt x="7263" y="1179"/>
                  </a:cubicBezTo>
                  <a:cubicBezTo>
                    <a:pt x="6477" y="394"/>
                    <a:pt x="5450" y="1"/>
                    <a:pt x="44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9" name="Google Shape;15409;p60"/>
            <p:cNvSpPr/>
            <p:nvPr/>
          </p:nvSpPr>
          <p:spPr>
            <a:xfrm>
              <a:off x="4098219" y="3850602"/>
              <a:ext cx="101299" cy="195781"/>
            </a:xfrm>
            <a:custGeom>
              <a:rect b="b" l="l" r="r" t="t"/>
              <a:pathLst>
                <a:path extrusionOk="0" h="6146" w="3180">
                  <a:moveTo>
                    <a:pt x="194" y="1"/>
                  </a:moveTo>
                  <a:cubicBezTo>
                    <a:pt x="120" y="1"/>
                    <a:pt x="58" y="57"/>
                    <a:pt x="36" y="133"/>
                  </a:cubicBezTo>
                  <a:cubicBezTo>
                    <a:pt x="24" y="228"/>
                    <a:pt x="84" y="300"/>
                    <a:pt x="179" y="312"/>
                  </a:cubicBezTo>
                  <a:cubicBezTo>
                    <a:pt x="775" y="407"/>
                    <a:pt x="1322" y="669"/>
                    <a:pt x="1739" y="1110"/>
                  </a:cubicBezTo>
                  <a:cubicBezTo>
                    <a:pt x="2822" y="2193"/>
                    <a:pt x="2822" y="3967"/>
                    <a:pt x="1739" y="5050"/>
                  </a:cubicBezTo>
                  <a:cubicBezTo>
                    <a:pt x="1286" y="5479"/>
                    <a:pt x="739" y="5765"/>
                    <a:pt x="143" y="5836"/>
                  </a:cubicBezTo>
                  <a:cubicBezTo>
                    <a:pt x="60" y="5848"/>
                    <a:pt x="1" y="5932"/>
                    <a:pt x="13" y="6015"/>
                  </a:cubicBezTo>
                  <a:cubicBezTo>
                    <a:pt x="24" y="6086"/>
                    <a:pt x="84" y="6146"/>
                    <a:pt x="179" y="6146"/>
                  </a:cubicBezTo>
                  <a:lnTo>
                    <a:pt x="203" y="6146"/>
                  </a:lnTo>
                  <a:cubicBezTo>
                    <a:pt x="870" y="6063"/>
                    <a:pt x="1489" y="5753"/>
                    <a:pt x="1977" y="5277"/>
                  </a:cubicBezTo>
                  <a:cubicBezTo>
                    <a:pt x="3180" y="4062"/>
                    <a:pt x="3180" y="2086"/>
                    <a:pt x="1977" y="883"/>
                  </a:cubicBezTo>
                  <a:cubicBezTo>
                    <a:pt x="1501" y="407"/>
                    <a:pt x="894" y="97"/>
                    <a:pt x="215" y="2"/>
                  </a:cubicBezTo>
                  <a:cubicBezTo>
                    <a:pt x="208" y="1"/>
                    <a:pt x="201" y="1"/>
                    <a:pt x="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0" name="Google Shape;15410;p60"/>
            <p:cNvSpPr/>
            <p:nvPr/>
          </p:nvSpPr>
          <p:spPr>
            <a:xfrm>
              <a:off x="3981789" y="3849136"/>
              <a:ext cx="103178" cy="198011"/>
            </a:xfrm>
            <a:custGeom>
              <a:rect b="b" l="l" r="r" t="t"/>
              <a:pathLst>
                <a:path extrusionOk="0" h="6216" w="3239">
                  <a:moveTo>
                    <a:pt x="3036" y="1"/>
                  </a:moveTo>
                  <a:cubicBezTo>
                    <a:pt x="2346" y="120"/>
                    <a:pt x="1703" y="441"/>
                    <a:pt x="1215" y="929"/>
                  </a:cubicBezTo>
                  <a:cubicBezTo>
                    <a:pt x="0" y="2132"/>
                    <a:pt x="0" y="4108"/>
                    <a:pt x="1215" y="5323"/>
                  </a:cubicBezTo>
                  <a:cubicBezTo>
                    <a:pt x="1715" y="5823"/>
                    <a:pt x="2346" y="6120"/>
                    <a:pt x="3036" y="6216"/>
                  </a:cubicBezTo>
                  <a:lnTo>
                    <a:pt x="3060" y="6216"/>
                  </a:lnTo>
                  <a:cubicBezTo>
                    <a:pt x="3132" y="6216"/>
                    <a:pt x="3203" y="6156"/>
                    <a:pt x="3215" y="6061"/>
                  </a:cubicBezTo>
                  <a:cubicBezTo>
                    <a:pt x="3239" y="5978"/>
                    <a:pt x="3156" y="5894"/>
                    <a:pt x="3072" y="5882"/>
                  </a:cubicBezTo>
                  <a:cubicBezTo>
                    <a:pt x="2441" y="5811"/>
                    <a:pt x="1882" y="5537"/>
                    <a:pt x="1429" y="5085"/>
                  </a:cubicBezTo>
                  <a:cubicBezTo>
                    <a:pt x="346" y="3989"/>
                    <a:pt x="346" y="2215"/>
                    <a:pt x="1429" y="1132"/>
                  </a:cubicBezTo>
                  <a:cubicBezTo>
                    <a:pt x="1882" y="691"/>
                    <a:pt x="2441" y="405"/>
                    <a:pt x="3072" y="334"/>
                  </a:cubicBezTo>
                  <a:cubicBezTo>
                    <a:pt x="3156" y="322"/>
                    <a:pt x="3215" y="239"/>
                    <a:pt x="3215" y="155"/>
                  </a:cubicBezTo>
                  <a:cubicBezTo>
                    <a:pt x="3203" y="60"/>
                    <a:pt x="3132" y="1"/>
                    <a:pt x="3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11" name="Google Shape;15411;p60"/>
          <p:cNvGrpSpPr/>
          <p:nvPr/>
        </p:nvGrpSpPr>
        <p:grpSpPr>
          <a:xfrm>
            <a:off x="1761909" y="3630961"/>
            <a:ext cx="307974" cy="371716"/>
            <a:chOff x="1761909" y="3811961"/>
            <a:chExt cx="307974" cy="371716"/>
          </a:xfrm>
        </p:grpSpPr>
        <p:sp>
          <p:nvSpPr>
            <p:cNvPr id="15412" name="Google Shape;15412;p60"/>
            <p:cNvSpPr/>
            <p:nvPr/>
          </p:nvSpPr>
          <p:spPr>
            <a:xfrm>
              <a:off x="1761909" y="3811961"/>
              <a:ext cx="307974" cy="371716"/>
            </a:xfrm>
            <a:custGeom>
              <a:rect b="b" l="l" r="r" t="t"/>
              <a:pathLst>
                <a:path extrusionOk="0" h="11669" w="9668">
                  <a:moveTo>
                    <a:pt x="8930" y="310"/>
                  </a:moveTo>
                  <a:cubicBezTo>
                    <a:pt x="8954" y="310"/>
                    <a:pt x="8977" y="334"/>
                    <a:pt x="8977" y="370"/>
                  </a:cubicBezTo>
                  <a:lnTo>
                    <a:pt x="8977" y="608"/>
                  </a:lnTo>
                  <a:cubicBezTo>
                    <a:pt x="8977" y="632"/>
                    <a:pt x="8954" y="668"/>
                    <a:pt x="8930" y="668"/>
                  </a:cubicBezTo>
                  <a:lnTo>
                    <a:pt x="7989" y="668"/>
                  </a:lnTo>
                  <a:cubicBezTo>
                    <a:pt x="7894" y="668"/>
                    <a:pt x="7811" y="739"/>
                    <a:pt x="7811" y="846"/>
                  </a:cubicBezTo>
                  <a:cubicBezTo>
                    <a:pt x="7811" y="953"/>
                    <a:pt x="7882" y="1025"/>
                    <a:pt x="7989" y="1025"/>
                  </a:cubicBezTo>
                  <a:lnTo>
                    <a:pt x="8668" y="1025"/>
                  </a:lnTo>
                  <a:lnTo>
                    <a:pt x="8668" y="10216"/>
                  </a:lnTo>
                  <a:lnTo>
                    <a:pt x="7263" y="10216"/>
                  </a:lnTo>
                  <a:cubicBezTo>
                    <a:pt x="7168" y="10216"/>
                    <a:pt x="7084" y="10288"/>
                    <a:pt x="7084" y="10395"/>
                  </a:cubicBezTo>
                  <a:cubicBezTo>
                    <a:pt x="7084" y="10502"/>
                    <a:pt x="7156" y="10574"/>
                    <a:pt x="7263" y="10574"/>
                  </a:cubicBezTo>
                  <a:lnTo>
                    <a:pt x="9168" y="10574"/>
                  </a:lnTo>
                  <a:cubicBezTo>
                    <a:pt x="9251" y="10574"/>
                    <a:pt x="9323" y="10657"/>
                    <a:pt x="9323" y="10740"/>
                  </a:cubicBezTo>
                  <a:lnTo>
                    <a:pt x="9323" y="11324"/>
                  </a:lnTo>
                  <a:lnTo>
                    <a:pt x="333" y="11324"/>
                  </a:lnTo>
                  <a:lnTo>
                    <a:pt x="333" y="10740"/>
                  </a:lnTo>
                  <a:cubicBezTo>
                    <a:pt x="333" y="10657"/>
                    <a:pt x="417" y="10574"/>
                    <a:pt x="500" y="10574"/>
                  </a:cubicBezTo>
                  <a:lnTo>
                    <a:pt x="6513" y="10574"/>
                  </a:lnTo>
                  <a:cubicBezTo>
                    <a:pt x="6608" y="10574"/>
                    <a:pt x="6691" y="10502"/>
                    <a:pt x="6691" y="10395"/>
                  </a:cubicBezTo>
                  <a:cubicBezTo>
                    <a:pt x="6691" y="10288"/>
                    <a:pt x="6620" y="10216"/>
                    <a:pt x="6513" y="10216"/>
                  </a:cubicBezTo>
                  <a:lnTo>
                    <a:pt x="976" y="10216"/>
                  </a:lnTo>
                  <a:lnTo>
                    <a:pt x="976" y="1025"/>
                  </a:lnTo>
                  <a:lnTo>
                    <a:pt x="7263" y="1025"/>
                  </a:lnTo>
                  <a:cubicBezTo>
                    <a:pt x="7346" y="1025"/>
                    <a:pt x="7442" y="953"/>
                    <a:pt x="7442" y="846"/>
                  </a:cubicBezTo>
                  <a:cubicBezTo>
                    <a:pt x="7442" y="739"/>
                    <a:pt x="7358" y="668"/>
                    <a:pt x="7263" y="668"/>
                  </a:cubicBezTo>
                  <a:lnTo>
                    <a:pt x="750" y="668"/>
                  </a:lnTo>
                  <a:cubicBezTo>
                    <a:pt x="726" y="668"/>
                    <a:pt x="691" y="632"/>
                    <a:pt x="691" y="608"/>
                  </a:cubicBezTo>
                  <a:lnTo>
                    <a:pt x="691" y="370"/>
                  </a:lnTo>
                  <a:cubicBezTo>
                    <a:pt x="691" y="334"/>
                    <a:pt x="726" y="310"/>
                    <a:pt x="750" y="310"/>
                  </a:cubicBezTo>
                  <a:close/>
                  <a:moveTo>
                    <a:pt x="738" y="1"/>
                  </a:moveTo>
                  <a:cubicBezTo>
                    <a:pt x="512" y="1"/>
                    <a:pt x="333" y="179"/>
                    <a:pt x="333" y="394"/>
                  </a:cubicBezTo>
                  <a:lnTo>
                    <a:pt x="333" y="632"/>
                  </a:lnTo>
                  <a:cubicBezTo>
                    <a:pt x="333" y="810"/>
                    <a:pt x="453" y="977"/>
                    <a:pt x="619" y="1025"/>
                  </a:cubicBezTo>
                  <a:lnTo>
                    <a:pt x="619" y="10240"/>
                  </a:lnTo>
                  <a:lnTo>
                    <a:pt x="500" y="10240"/>
                  </a:lnTo>
                  <a:cubicBezTo>
                    <a:pt x="214" y="10240"/>
                    <a:pt x="0" y="10454"/>
                    <a:pt x="0" y="10740"/>
                  </a:cubicBezTo>
                  <a:lnTo>
                    <a:pt x="0" y="11490"/>
                  </a:lnTo>
                  <a:cubicBezTo>
                    <a:pt x="0" y="11574"/>
                    <a:pt x="72" y="11669"/>
                    <a:pt x="179" y="11669"/>
                  </a:cubicBezTo>
                  <a:lnTo>
                    <a:pt x="9489" y="11669"/>
                  </a:lnTo>
                  <a:cubicBezTo>
                    <a:pt x="9585" y="11669"/>
                    <a:pt x="9668" y="11586"/>
                    <a:pt x="9668" y="11490"/>
                  </a:cubicBezTo>
                  <a:lnTo>
                    <a:pt x="9668" y="10740"/>
                  </a:lnTo>
                  <a:cubicBezTo>
                    <a:pt x="9656" y="10454"/>
                    <a:pt x="9430" y="10240"/>
                    <a:pt x="9144" y="10240"/>
                  </a:cubicBezTo>
                  <a:lnTo>
                    <a:pt x="9001" y="10240"/>
                  </a:lnTo>
                  <a:lnTo>
                    <a:pt x="9001" y="1025"/>
                  </a:lnTo>
                  <a:cubicBezTo>
                    <a:pt x="9180" y="977"/>
                    <a:pt x="9311" y="810"/>
                    <a:pt x="9311" y="632"/>
                  </a:cubicBezTo>
                  <a:lnTo>
                    <a:pt x="9311" y="394"/>
                  </a:lnTo>
                  <a:cubicBezTo>
                    <a:pt x="9311" y="179"/>
                    <a:pt x="9132" y="1"/>
                    <a:pt x="8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3" name="Google Shape;15413;p60"/>
            <p:cNvSpPr/>
            <p:nvPr/>
          </p:nvSpPr>
          <p:spPr>
            <a:xfrm>
              <a:off x="1921566" y="3855953"/>
              <a:ext cx="105854" cy="271213"/>
            </a:xfrm>
            <a:custGeom>
              <a:rect b="b" l="l" r="r" t="t"/>
              <a:pathLst>
                <a:path extrusionOk="0" h="8514" w="3323">
                  <a:moveTo>
                    <a:pt x="2977" y="346"/>
                  </a:moveTo>
                  <a:lnTo>
                    <a:pt x="2977" y="1370"/>
                  </a:lnTo>
                  <a:lnTo>
                    <a:pt x="2394" y="1370"/>
                  </a:lnTo>
                  <a:cubicBezTo>
                    <a:pt x="2203" y="1370"/>
                    <a:pt x="2049" y="1513"/>
                    <a:pt x="2049" y="1704"/>
                  </a:cubicBezTo>
                  <a:lnTo>
                    <a:pt x="2049" y="2168"/>
                  </a:lnTo>
                  <a:lnTo>
                    <a:pt x="1715" y="2168"/>
                  </a:lnTo>
                  <a:cubicBezTo>
                    <a:pt x="1548" y="2168"/>
                    <a:pt x="1417" y="2287"/>
                    <a:pt x="1382" y="2442"/>
                  </a:cubicBezTo>
                  <a:lnTo>
                    <a:pt x="1025" y="2442"/>
                  </a:lnTo>
                  <a:lnTo>
                    <a:pt x="1025" y="1739"/>
                  </a:lnTo>
                  <a:cubicBezTo>
                    <a:pt x="1025" y="1549"/>
                    <a:pt x="882" y="1394"/>
                    <a:pt x="679" y="1394"/>
                  </a:cubicBezTo>
                  <a:lnTo>
                    <a:pt x="346" y="1394"/>
                  </a:lnTo>
                  <a:lnTo>
                    <a:pt x="346" y="346"/>
                  </a:lnTo>
                  <a:close/>
                  <a:moveTo>
                    <a:pt x="679" y="1739"/>
                  </a:moveTo>
                  <a:lnTo>
                    <a:pt x="679" y="2763"/>
                  </a:lnTo>
                  <a:lnTo>
                    <a:pt x="679" y="3954"/>
                  </a:lnTo>
                  <a:lnTo>
                    <a:pt x="346" y="3954"/>
                  </a:lnTo>
                  <a:lnTo>
                    <a:pt x="346" y="1739"/>
                  </a:lnTo>
                  <a:close/>
                  <a:moveTo>
                    <a:pt x="1370" y="2763"/>
                  </a:moveTo>
                  <a:lnTo>
                    <a:pt x="1370" y="3954"/>
                  </a:lnTo>
                  <a:lnTo>
                    <a:pt x="1025" y="3954"/>
                  </a:lnTo>
                  <a:lnTo>
                    <a:pt x="1025" y="2763"/>
                  </a:lnTo>
                  <a:close/>
                  <a:moveTo>
                    <a:pt x="2049" y="2513"/>
                  </a:moveTo>
                  <a:lnTo>
                    <a:pt x="2049" y="3954"/>
                  </a:lnTo>
                  <a:lnTo>
                    <a:pt x="1715" y="3954"/>
                  </a:lnTo>
                  <a:lnTo>
                    <a:pt x="1715" y="2763"/>
                  </a:lnTo>
                  <a:lnTo>
                    <a:pt x="1715" y="2513"/>
                  </a:lnTo>
                  <a:close/>
                  <a:moveTo>
                    <a:pt x="2977" y="1727"/>
                  </a:moveTo>
                  <a:lnTo>
                    <a:pt x="2977" y="3954"/>
                  </a:lnTo>
                  <a:lnTo>
                    <a:pt x="2394" y="3954"/>
                  </a:lnTo>
                  <a:lnTo>
                    <a:pt x="2394" y="2513"/>
                  </a:lnTo>
                  <a:lnTo>
                    <a:pt x="2394" y="1727"/>
                  </a:lnTo>
                  <a:close/>
                  <a:moveTo>
                    <a:pt x="2977" y="4299"/>
                  </a:moveTo>
                  <a:lnTo>
                    <a:pt x="2977" y="4644"/>
                  </a:lnTo>
                  <a:lnTo>
                    <a:pt x="346" y="4644"/>
                  </a:lnTo>
                  <a:lnTo>
                    <a:pt x="346" y="4299"/>
                  </a:lnTo>
                  <a:close/>
                  <a:moveTo>
                    <a:pt x="2977" y="4990"/>
                  </a:moveTo>
                  <a:lnTo>
                    <a:pt x="2977" y="7347"/>
                  </a:lnTo>
                  <a:lnTo>
                    <a:pt x="2453" y="6085"/>
                  </a:lnTo>
                  <a:cubicBezTo>
                    <a:pt x="2430" y="6014"/>
                    <a:pt x="2346" y="5942"/>
                    <a:pt x="2275" y="5906"/>
                  </a:cubicBezTo>
                  <a:cubicBezTo>
                    <a:pt x="2239" y="5889"/>
                    <a:pt x="2197" y="5880"/>
                    <a:pt x="2154" y="5880"/>
                  </a:cubicBezTo>
                  <a:cubicBezTo>
                    <a:pt x="2111" y="5880"/>
                    <a:pt x="2066" y="5889"/>
                    <a:pt x="2025" y="5906"/>
                  </a:cubicBezTo>
                  <a:lnTo>
                    <a:pt x="1679" y="6061"/>
                  </a:lnTo>
                  <a:cubicBezTo>
                    <a:pt x="1596" y="6085"/>
                    <a:pt x="1537" y="6156"/>
                    <a:pt x="1501" y="6240"/>
                  </a:cubicBezTo>
                  <a:cubicBezTo>
                    <a:pt x="1477" y="6311"/>
                    <a:pt x="1477" y="6395"/>
                    <a:pt x="1501" y="6490"/>
                  </a:cubicBezTo>
                  <a:lnTo>
                    <a:pt x="1513" y="6537"/>
                  </a:lnTo>
                  <a:cubicBezTo>
                    <a:pt x="1477" y="6514"/>
                    <a:pt x="1429" y="6502"/>
                    <a:pt x="1382" y="6502"/>
                  </a:cubicBezTo>
                  <a:lnTo>
                    <a:pt x="1025" y="6502"/>
                  </a:lnTo>
                  <a:lnTo>
                    <a:pt x="1025" y="5942"/>
                  </a:lnTo>
                  <a:cubicBezTo>
                    <a:pt x="1025" y="5740"/>
                    <a:pt x="882" y="5597"/>
                    <a:pt x="679" y="5597"/>
                  </a:cubicBezTo>
                  <a:lnTo>
                    <a:pt x="346" y="5597"/>
                  </a:lnTo>
                  <a:lnTo>
                    <a:pt x="346" y="4990"/>
                  </a:lnTo>
                  <a:close/>
                  <a:moveTo>
                    <a:pt x="2132" y="6252"/>
                  </a:moveTo>
                  <a:lnTo>
                    <a:pt x="2858" y="7990"/>
                  </a:lnTo>
                  <a:lnTo>
                    <a:pt x="2549" y="8121"/>
                  </a:lnTo>
                  <a:lnTo>
                    <a:pt x="1810" y="6383"/>
                  </a:lnTo>
                  <a:lnTo>
                    <a:pt x="2132" y="6252"/>
                  </a:lnTo>
                  <a:close/>
                  <a:moveTo>
                    <a:pt x="679" y="5954"/>
                  </a:moveTo>
                  <a:lnTo>
                    <a:pt x="679" y="6835"/>
                  </a:lnTo>
                  <a:lnTo>
                    <a:pt x="679" y="8169"/>
                  </a:lnTo>
                  <a:lnTo>
                    <a:pt x="346" y="8169"/>
                  </a:lnTo>
                  <a:lnTo>
                    <a:pt x="346" y="5954"/>
                  </a:lnTo>
                  <a:close/>
                  <a:moveTo>
                    <a:pt x="1370" y="6847"/>
                  </a:moveTo>
                  <a:lnTo>
                    <a:pt x="1370" y="8169"/>
                  </a:lnTo>
                  <a:lnTo>
                    <a:pt x="1025" y="8169"/>
                  </a:lnTo>
                  <a:lnTo>
                    <a:pt x="1025" y="6847"/>
                  </a:lnTo>
                  <a:close/>
                  <a:moveTo>
                    <a:pt x="1715" y="6990"/>
                  </a:moveTo>
                  <a:lnTo>
                    <a:pt x="2203" y="8169"/>
                  </a:lnTo>
                  <a:lnTo>
                    <a:pt x="1715" y="8169"/>
                  </a:lnTo>
                  <a:lnTo>
                    <a:pt x="1715" y="6990"/>
                  </a:lnTo>
                  <a:close/>
                  <a:moveTo>
                    <a:pt x="251" y="1"/>
                  </a:moveTo>
                  <a:cubicBezTo>
                    <a:pt x="120" y="1"/>
                    <a:pt x="1" y="120"/>
                    <a:pt x="1" y="251"/>
                  </a:cubicBezTo>
                  <a:lnTo>
                    <a:pt x="1" y="8252"/>
                  </a:lnTo>
                  <a:cubicBezTo>
                    <a:pt x="1" y="8395"/>
                    <a:pt x="120" y="8514"/>
                    <a:pt x="251" y="8514"/>
                  </a:cubicBezTo>
                  <a:lnTo>
                    <a:pt x="3061" y="8514"/>
                  </a:lnTo>
                  <a:cubicBezTo>
                    <a:pt x="3203" y="8514"/>
                    <a:pt x="3322" y="8395"/>
                    <a:pt x="3322" y="8252"/>
                  </a:cubicBezTo>
                  <a:lnTo>
                    <a:pt x="3322" y="1704"/>
                  </a:lnTo>
                  <a:lnTo>
                    <a:pt x="3322" y="251"/>
                  </a:lnTo>
                  <a:cubicBezTo>
                    <a:pt x="3322" y="120"/>
                    <a:pt x="3203" y="1"/>
                    <a:pt x="3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4" name="Google Shape;15414;p60"/>
            <p:cNvSpPr/>
            <p:nvPr/>
          </p:nvSpPr>
          <p:spPr>
            <a:xfrm>
              <a:off x="1803990" y="3855953"/>
              <a:ext cx="106619" cy="165773"/>
            </a:xfrm>
            <a:custGeom>
              <a:rect b="b" l="l" r="r" t="t"/>
              <a:pathLst>
                <a:path extrusionOk="0" h="5204" w="3347">
                  <a:moveTo>
                    <a:pt x="251" y="1"/>
                  </a:moveTo>
                  <a:cubicBezTo>
                    <a:pt x="120" y="1"/>
                    <a:pt x="1" y="120"/>
                    <a:pt x="1" y="251"/>
                  </a:cubicBezTo>
                  <a:lnTo>
                    <a:pt x="1" y="4954"/>
                  </a:lnTo>
                  <a:cubicBezTo>
                    <a:pt x="1" y="5085"/>
                    <a:pt x="120" y="5204"/>
                    <a:pt x="251" y="5204"/>
                  </a:cubicBezTo>
                  <a:lnTo>
                    <a:pt x="715" y="5204"/>
                  </a:lnTo>
                  <a:cubicBezTo>
                    <a:pt x="798" y="5204"/>
                    <a:pt x="894" y="5133"/>
                    <a:pt x="894" y="5025"/>
                  </a:cubicBezTo>
                  <a:cubicBezTo>
                    <a:pt x="894" y="4930"/>
                    <a:pt x="822" y="4847"/>
                    <a:pt x="715" y="4847"/>
                  </a:cubicBezTo>
                  <a:lnTo>
                    <a:pt x="346" y="4847"/>
                  </a:lnTo>
                  <a:lnTo>
                    <a:pt x="346" y="322"/>
                  </a:lnTo>
                  <a:lnTo>
                    <a:pt x="3001" y="322"/>
                  </a:lnTo>
                  <a:lnTo>
                    <a:pt x="3001" y="4847"/>
                  </a:lnTo>
                  <a:lnTo>
                    <a:pt x="1441" y="4847"/>
                  </a:lnTo>
                  <a:cubicBezTo>
                    <a:pt x="1358" y="4847"/>
                    <a:pt x="1263" y="4930"/>
                    <a:pt x="1263" y="5025"/>
                  </a:cubicBezTo>
                  <a:cubicBezTo>
                    <a:pt x="1263" y="5133"/>
                    <a:pt x="1334" y="5204"/>
                    <a:pt x="1441" y="5204"/>
                  </a:cubicBezTo>
                  <a:lnTo>
                    <a:pt x="3096" y="5204"/>
                  </a:lnTo>
                  <a:cubicBezTo>
                    <a:pt x="3227" y="5204"/>
                    <a:pt x="3346" y="5085"/>
                    <a:pt x="3346" y="4954"/>
                  </a:cubicBezTo>
                  <a:lnTo>
                    <a:pt x="3346" y="251"/>
                  </a:lnTo>
                  <a:cubicBezTo>
                    <a:pt x="3346" y="120"/>
                    <a:pt x="3227" y="1"/>
                    <a:pt x="3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5" name="Google Shape;15415;p60"/>
            <p:cNvSpPr/>
            <p:nvPr/>
          </p:nvSpPr>
          <p:spPr>
            <a:xfrm>
              <a:off x="1824472" y="3932565"/>
              <a:ext cx="63360" cy="11436"/>
            </a:xfrm>
            <a:custGeom>
              <a:rect b="b" l="l" r="r" t="t"/>
              <a:pathLst>
                <a:path extrusionOk="0" h="359" w="1989">
                  <a:moveTo>
                    <a:pt x="179" y="1"/>
                  </a:moveTo>
                  <a:cubicBezTo>
                    <a:pt x="84" y="1"/>
                    <a:pt x="1" y="84"/>
                    <a:pt x="1" y="180"/>
                  </a:cubicBezTo>
                  <a:cubicBezTo>
                    <a:pt x="1" y="287"/>
                    <a:pt x="84" y="358"/>
                    <a:pt x="179" y="358"/>
                  </a:cubicBezTo>
                  <a:lnTo>
                    <a:pt x="1810" y="358"/>
                  </a:lnTo>
                  <a:cubicBezTo>
                    <a:pt x="1906" y="358"/>
                    <a:pt x="1989" y="287"/>
                    <a:pt x="1989" y="180"/>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6" name="Google Shape;15416;p60"/>
            <p:cNvSpPr/>
            <p:nvPr/>
          </p:nvSpPr>
          <p:spPr>
            <a:xfrm>
              <a:off x="1824472" y="3907941"/>
              <a:ext cx="63360" cy="11404"/>
            </a:xfrm>
            <a:custGeom>
              <a:rect b="b" l="l" r="r" t="t"/>
              <a:pathLst>
                <a:path extrusionOk="0" h="358" w="1989">
                  <a:moveTo>
                    <a:pt x="179" y="0"/>
                  </a:moveTo>
                  <a:cubicBezTo>
                    <a:pt x="84" y="0"/>
                    <a:pt x="1" y="72"/>
                    <a:pt x="1" y="179"/>
                  </a:cubicBezTo>
                  <a:cubicBezTo>
                    <a:pt x="1" y="286"/>
                    <a:pt x="84" y="357"/>
                    <a:pt x="179" y="357"/>
                  </a:cubicBezTo>
                  <a:lnTo>
                    <a:pt x="1810" y="357"/>
                  </a:lnTo>
                  <a:cubicBezTo>
                    <a:pt x="1906" y="357"/>
                    <a:pt x="1989" y="286"/>
                    <a:pt x="1989" y="179"/>
                  </a:cubicBezTo>
                  <a:cubicBezTo>
                    <a:pt x="1989" y="72"/>
                    <a:pt x="1918"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7" name="Google Shape;15417;p60"/>
            <p:cNvSpPr/>
            <p:nvPr/>
          </p:nvSpPr>
          <p:spPr>
            <a:xfrm>
              <a:off x="1824472" y="3882903"/>
              <a:ext cx="63360" cy="11404"/>
            </a:xfrm>
            <a:custGeom>
              <a:rect b="b" l="l" r="r" t="t"/>
              <a:pathLst>
                <a:path extrusionOk="0" h="358" w="1989">
                  <a:moveTo>
                    <a:pt x="179" y="0"/>
                  </a:moveTo>
                  <a:cubicBezTo>
                    <a:pt x="84" y="0"/>
                    <a:pt x="1" y="72"/>
                    <a:pt x="1" y="179"/>
                  </a:cubicBezTo>
                  <a:cubicBezTo>
                    <a:pt x="13" y="286"/>
                    <a:pt x="84" y="357"/>
                    <a:pt x="179" y="357"/>
                  </a:cubicBezTo>
                  <a:lnTo>
                    <a:pt x="1810" y="357"/>
                  </a:lnTo>
                  <a:cubicBezTo>
                    <a:pt x="1906" y="357"/>
                    <a:pt x="1989" y="286"/>
                    <a:pt x="1989" y="179"/>
                  </a:cubicBezTo>
                  <a:cubicBezTo>
                    <a:pt x="1989" y="96"/>
                    <a:pt x="1918"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8" name="Google Shape;15418;p60"/>
            <p:cNvSpPr/>
            <p:nvPr/>
          </p:nvSpPr>
          <p:spPr>
            <a:xfrm>
              <a:off x="1824472" y="3957603"/>
              <a:ext cx="63360" cy="11786"/>
            </a:xfrm>
            <a:custGeom>
              <a:rect b="b" l="l" r="r" t="t"/>
              <a:pathLst>
                <a:path extrusionOk="0" h="370" w="1989">
                  <a:moveTo>
                    <a:pt x="179" y="1"/>
                  </a:moveTo>
                  <a:cubicBezTo>
                    <a:pt x="84" y="1"/>
                    <a:pt x="1" y="84"/>
                    <a:pt x="1" y="191"/>
                  </a:cubicBezTo>
                  <a:cubicBezTo>
                    <a:pt x="1" y="287"/>
                    <a:pt x="84" y="370"/>
                    <a:pt x="179" y="370"/>
                  </a:cubicBezTo>
                  <a:lnTo>
                    <a:pt x="1810" y="370"/>
                  </a:lnTo>
                  <a:cubicBezTo>
                    <a:pt x="1906" y="370"/>
                    <a:pt x="1989" y="287"/>
                    <a:pt x="1989" y="191"/>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9" name="Google Shape;15419;p60"/>
            <p:cNvSpPr/>
            <p:nvPr/>
          </p:nvSpPr>
          <p:spPr>
            <a:xfrm>
              <a:off x="1824472" y="3983023"/>
              <a:ext cx="63360" cy="11404"/>
            </a:xfrm>
            <a:custGeom>
              <a:rect b="b" l="l" r="r" t="t"/>
              <a:pathLst>
                <a:path extrusionOk="0" h="358" w="1989">
                  <a:moveTo>
                    <a:pt x="179" y="1"/>
                  </a:moveTo>
                  <a:cubicBezTo>
                    <a:pt x="84" y="1"/>
                    <a:pt x="1" y="72"/>
                    <a:pt x="1" y="179"/>
                  </a:cubicBezTo>
                  <a:cubicBezTo>
                    <a:pt x="13" y="286"/>
                    <a:pt x="84" y="358"/>
                    <a:pt x="179" y="358"/>
                  </a:cubicBezTo>
                  <a:lnTo>
                    <a:pt x="1810" y="358"/>
                  </a:lnTo>
                  <a:cubicBezTo>
                    <a:pt x="1906" y="358"/>
                    <a:pt x="1989" y="286"/>
                    <a:pt x="1989" y="179"/>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0" name="Google Shape;15420;p60"/>
            <p:cNvSpPr/>
            <p:nvPr/>
          </p:nvSpPr>
          <p:spPr>
            <a:xfrm>
              <a:off x="1852919" y="4057372"/>
              <a:ext cx="32269" cy="32269"/>
            </a:xfrm>
            <a:custGeom>
              <a:rect b="b" l="l" r="r" t="t"/>
              <a:pathLst>
                <a:path extrusionOk="0" h="1013" w="1013">
                  <a:moveTo>
                    <a:pt x="501" y="345"/>
                  </a:moveTo>
                  <a:cubicBezTo>
                    <a:pt x="596" y="345"/>
                    <a:pt x="667" y="417"/>
                    <a:pt x="667" y="512"/>
                  </a:cubicBezTo>
                  <a:cubicBezTo>
                    <a:pt x="667" y="595"/>
                    <a:pt x="596" y="667"/>
                    <a:pt x="501" y="667"/>
                  </a:cubicBezTo>
                  <a:cubicBezTo>
                    <a:pt x="417" y="667"/>
                    <a:pt x="334" y="595"/>
                    <a:pt x="334" y="512"/>
                  </a:cubicBezTo>
                  <a:cubicBezTo>
                    <a:pt x="334" y="417"/>
                    <a:pt x="417" y="345"/>
                    <a:pt x="501" y="345"/>
                  </a:cubicBezTo>
                  <a:close/>
                  <a:moveTo>
                    <a:pt x="501" y="0"/>
                  </a:moveTo>
                  <a:cubicBezTo>
                    <a:pt x="215" y="0"/>
                    <a:pt x="1" y="226"/>
                    <a:pt x="1" y="512"/>
                  </a:cubicBezTo>
                  <a:cubicBezTo>
                    <a:pt x="1" y="786"/>
                    <a:pt x="215" y="1012"/>
                    <a:pt x="501" y="1012"/>
                  </a:cubicBezTo>
                  <a:cubicBezTo>
                    <a:pt x="786" y="1012"/>
                    <a:pt x="1013" y="786"/>
                    <a:pt x="1013" y="512"/>
                  </a:cubicBezTo>
                  <a:cubicBezTo>
                    <a:pt x="1013" y="226"/>
                    <a:pt x="78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1" name="Google Shape;15421;p60"/>
            <p:cNvSpPr/>
            <p:nvPr/>
          </p:nvSpPr>
          <p:spPr>
            <a:xfrm>
              <a:off x="1803607" y="4031188"/>
              <a:ext cx="34563" cy="88398"/>
            </a:xfrm>
            <a:custGeom>
              <a:rect b="b" l="l" r="r" t="t"/>
              <a:pathLst>
                <a:path extrusionOk="0" h="2775" w="1085">
                  <a:moveTo>
                    <a:pt x="596" y="584"/>
                  </a:moveTo>
                  <a:cubicBezTo>
                    <a:pt x="668" y="584"/>
                    <a:pt x="739" y="644"/>
                    <a:pt x="739" y="739"/>
                  </a:cubicBezTo>
                  <a:lnTo>
                    <a:pt x="739" y="2025"/>
                  </a:lnTo>
                  <a:cubicBezTo>
                    <a:pt x="739" y="2108"/>
                    <a:pt x="679" y="2179"/>
                    <a:pt x="596" y="2179"/>
                  </a:cubicBezTo>
                  <a:lnTo>
                    <a:pt x="358" y="2179"/>
                  </a:lnTo>
                  <a:lnTo>
                    <a:pt x="358" y="584"/>
                  </a:lnTo>
                  <a:close/>
                  <a:moveTo>
                    <a:pt x="179" y="1"/>
                  </a:moveTo>
                  <a:cubicBezTo>
                    <a:pt x="84" y="1"/>
                    <a:pt x="1" y="84"/>
                    <a:pt x="1" y="179"/>
                  </a:cubicBezTo>
                  <a:lnTo>
                    <a:pt x="1" y="417"/>
                  </a:lnTo>
                  <a:lnTo>
                    <a:pt x="1" y="2358"/>
                  </a:lnTo>
                  <a:lnTo>
                    <a:pt x="1" y="2596"/>
                  </a:lnTo>
                  <a:cubicBezTo>
                    <a:pt x="1" y="2680"/>
                    <a:pt x="72" y="2775"/>
                    <a:pt x="179" y="2775"/>
                  </a:cubicBezTo>
                  <a:cubicBezTo>
                    <a:pt x="263" y="2775"/>
                    <a:pt x="358" y="2703"/>
                    <a:pt x="358" y="2596"/>
                  </a:cubicBezTo>
                  <a:lnTo>
                    <a:pt x="358" y="2525"/>
                  </a:lnTo>
                  <a:lnTo>
                    <a:pt x="596" y="2525"/>
                  </a:lnTo>
                  <a:cubicBezTo>
                    <a:pt x="858" y="2525"/>
                    <a:pt x="1084" y="2299"/>
                    <a:pt x="1084" y="2025"/>
                  </a:cubicBezTo>
                  <a:lnTo>
                    <a:pt x="1084" y="739"/>
                  </a:lnTo>
                  <a:cubicBezTo>
                    <a:pt x="1084" y="465"/>
                    <a:pt x="870" y="239"/>
                    <a:pt x="596" y="239"/>
                  </a:cubicBezTo>
                  <a:lnTo>
                    <a:pt x="358" y="239"/>
                  </a:lnTo>
                  <a:lnTo>
                    <a:pt x="358" y="179"/>
                  </a:lnTo>
                  <a:cubicBezTo>
                    <a:pt x="358" y="96"/>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22" name="Google Shape;15422;p60"/>
          <p:cNvGrpSpPr/>
          <p:nvPr/>
        </p:nvGrpSpPr>
        <p:grpSpPr>
          <a:xfrm>
            <a:off x="5373342" y="3627935"/>
            <a:ext cx="231395" cy="353145"/>
            <a:chOff x="5373342" y="3808935"/>
            <a:chExt cx="231395" cy="353145"/>
          </a:xfrm>
        </p:grpSpPr>
        <p:sp>
          <p:nvSpPr>
            <p:cNvPr id="15423" name="Google Shape;15423;p60"/>
            <p:cNvSpPr/>
            <p:nvPr/>
          </p:nvSpPr>
          <p:spPr>
            <a:xfrm>
              <a:off x="5422654" y="3832827"/>
              <a:ext cx="132772" cy="114200"/>
            </a:xfrm>
            <a:custGeom>
              <a:rect b="b" l="l" r="r" t="t"/>
              <a:pathLst>
                <a:path extrusionOk="0" h="3585" w="4168">
                  <a:moveTo>
                    <a:pt x="2072" y="322"/>
                  </a:moveTo>
                  <a:cubicBezTo>
                    <a:pt x="3036" y="322"/>
                    <a:pt x="3822" y="1108"/>
                    <a:pt x="3822" y="2084"/>
                  </a:cubicBezTo>
                  <a:lnTo>
                    <a:pt x="3846" y="2918"/>
                  </a:lnTo>
                  <a:cubicBezTo>
                    <a:pt x="3846" y="3108"/>
                    <a:pt x="3679" y="3275"/>
                    <a:pt x="3489" y="3275"/>
                  </a:cubicBezTo>
                  <a:lnTo>
                    <a:pt x="667" y="3275"/>
                  </a:lnTo>
                  <a:cubicBezTo>
                    <a:pt x="476" y="3275"/>
                    <a:pt x="310" y="3108"/>
                    <a:pt x="310" y="2918"/>
                  </a:cubicBezTo>
                  <a:lnTo>
                    <a:pt x="310" y="2084"/>
                  </a:lnTo>
                  <a:cubicBezTo>
                    <a:pt x="310" y="1108"/>
                    <a:pt x="1096" y="322"/>
                    <a:pt x="2072" y="322"/>
                  </a:cubicBezTo>
                  <a:close/>
                  <a:moveTo>
                    <a:pt x="2084" y="1"/>
                  </a:moveTo>
                  <a:cubicBezTo>
                    <a:pt x="941" y="1"/>
                    <a:pt x="0" y="929"/>
                    <a:pt x="0" y="2084"/>
                  </a:cubicBezTo>
                  <a:lnTo>
                    <a:pt x="0" y="2918"/>
                  </a:lnTo>
                  <a:cubicBezTo>
                    <a:pt x="0" y="3287"/>
                    <a:pt x="298" y="3584"/>
                    <a:pt x="667" y="3584"/>
                  </a:cubicBezTo>
                  <a:lnTo>
                    <a:pt x="3489" y="3584"/>
                  </a:lnTo>
                  <a:cubicBezTo>
                    <a:pt x="3858" y="3584"/>
                    <a:pt x="4156" y="3287"/>
                    <a:pt x="4156" y="2918"/>
                  </a:cubicBezTo>
                  <a:lnTo>
                    <a:pt x="4156" y="2084"/>
                  </a:lnTo>
                  <a:cubicBezTo>
                    <a:pt x="4167" y="929"/>
                    <a:pt x="3227" y="1"/>
                    <a:pt x="2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4" name="Google Shape;15424;p60"/>
            <p:cNvSpPr/>
            <p:nvPr/>
          </p:nvSpPr>
          <p:spPr>
            <a:xfrm>
              <a:off x="5394590" y="3972415"/>
              <a:ext cx="45139" cy="37557"/>
            </a:xfrm>
            <a:custGeom>
              <a:rect b="b" l="l" r="r" t="t"/>
              <a:pathLst>
                <a:path extrusionOk="0" h="1179" w="1417">
                  <a:moveTo>
                    <a:pt x="953" y="334"/>
                  </a:moveTo>
                  <a:cubicBezTo>
                    <a:pt x="1024" y="334"/>
                    <a:pt x="1096" y="393"/>
                    <a:pt x="1096" y="464"/>
                  </a:cubicBezTo>
                  <a:lnTo>
                    <a:pt x="1096" y="715"/>
                  </a:lnTo>
                  <a:cubicBezTo>
                    <a:pt x="1096" y="798"/>
                    <a:pt x="1024" y="857"/>
                    <a:pt x="953" y="857"/>
                  </a:cubicBezTo>
                  <a:lnTo>
                    <a:pt x="465" y="857"/>
                  </a:lnTo>
                  <a:cubicBezTo>
                    <a:pt x="393" y="857"/>
                    <a:pt x="334" y="798"/>
                    <a:pt x="334" y="715"/>
                  </a:cubicBezTo>
                  <a:lnTo>
                    <a:pt x="334" y="464"/>
                  </a:lnTo>
                  <a:cubicBezTo>
                    <a:pt x="334" y="393"/>
                    <a:pt x="393" y="334"/>
                    <a:pt x="465" y="334"/>
                  </a:cubicBezTo>
                  <a:close/>
                  <a:moveTo>
                    <a:pt x="465" y="0"/>
                  </a:moveTo>
                  <a:cubicBezTo>
                    <a:pt x="214" y="0"/>
                    <a:pt x="0" y="214"/>
                    <a:pt x="0" y="464"/>
                  </a:cubicBezTo>
                  <a:lnTo>
                    <a:pt x="0" y="715"/>
                  </a:lnTo>
                  <a:cubicBezTo>
                    <a:pt x="0" y="976"/>
                    <a:pt x="214" y="1179"/>
                    <a:pt x="465" y="1179"/>
                  </a:cubicBezTo>
                  <a:lnTo>
                    <a:pt x="953" y="1179"/>
                  </a:lnTo>
                  <a:cubicBezTo>
                    <a:pt x="1215" y="1179"/>
                    <a:pt x="1417" y="976"/>
                    <a:pt x="1417" y="715"/>
                  </a:cubicBezTo>
                  <a:lnTo>
                    <a:pt x="1417" y="464"/>
                  </a:lnTo>
                  <a:cubicBezTo>
                    <a:pt x="1417" y="214"/>
                    <a:pt x="1203"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5" name="Google Shape;15425;p60"/>
            <p:cNvSpPr/>
            <p:nvPr/>
          </p:nvSpPr>
          <p:spPr>
            <a:xfrm>
              <a:off x="5460179" y="3972415"/>
              <a:ext cx="58072" cy="37557"/>
            </a:xfrm>
            <a:custGeom>
              <a:rect b="b" l="l" r="r" t="t"/>
              <a:pathLst>
                <a:path extrusionOk="0" h="1179" w="1823">
                  <a:moveTo>
                    <a:pt x="1346" y="334"/>
                  </a:moveTo>
                  <a:cubicBezTo>
                    <a:pt x="1430" y="334"/>
                    <a:pt x="1489" y="393"/>
                    <a:pt x="1489" y="464"/>
                  </a:cubicBezTo>
                  <a:lnTo>
                    <a:pt x="1489" y="715"/>
                  </a:lnTo>
                  <a:cubicBezTo>
                    <a:pt x="1489" y="798"/>
                    <a:pt x="1430" y="857"/>
                    <a:pt x="1346" y="857"/>
                  </a:cubicBezTo>
                  <a:lnTo>
                    <a:pt x="441" y="857"/>
                  </a:lnTo>
                  <a:cubicBezTo>
                    <a:pt x="370" y="857"/>
                    <a:pt x="311" y="798"/>
                    <a:pt x="311" y="715"/>
                  </a:cubicBezTo>
                  <a:lnTo>
                    <a:pt x="311" y="464"/>
                  </a:lnTo>
                  <a:cubicBezTo>
                    <a:pt x="311" y="393"/>
                    <a:pt x="370" y="334"/>
                    <a:pt x="441" y="334"/>
                  </a:cubicBezTo>
                  <a:close/>
                  <a:moveTo>
                    <a:pt x="453" y="0"/>
                  </a:moveTo>
                  <a:cubicBezTo>
                    <a:pt x="203" y="0"/>
                    <a:pt x="1" y="214"/>
                    <a:pt x="1" y="464"/>
                  </a:cubicBezTo>
                  <a:lnTo>
                    <a:pt x="1" y="715"/>
                  </a:lnTo>
                  <a:cubicBezTo>
                    <a:pt x="1" y="976"/>
                    <a:pt x="203" y="1179"/>
                    <a:pt x="453" y="1179"/>
                  </a:cubicBezTo>
                  <a:lnTo>
                    <a:pt x="1370" y="1179"/>
                  </a:lnTo>
                  <a:cubicBezTo>
                    <a:pt x="1620" y="1179"/>
                    <a:pt x="1823" y="976"/>
                    <a:pt x="1823" y="715"/>
                  </a:cubicBezTo>
                  <a:lnTo>
                    <a:pt x="1823" y="464"/>
                  </a:lnTo>
                  <a:cubicBezTo>
                    <a:pt x="1823" y="214"/>
                    <a:pt x="1620"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6" name="Google Shape;15426;p60"/>
            <p:cNvSpPr/>
            <p:nvPr/>
          </p:nvSpPr>
          <p:spPr>
            <a:xfrm>
              <a:off x="5538319" y="3972415"/>
              <a:ext cx="45170" cy="37557"/>
            </a:xfrm>
            <a:custGeom>
              <a:rect b="b" l="l" r="r" t="t"/>
              <a:pathLst>
                <a:path extrusionOk="0" h="1179" w="1418">
                  <a:moveTo>
                    <a:pt x="941" y="334"/>
                  </a:moveTo>
                  <a:cubicBezTo>
                    <a:pt x="1013" y="334"/>
                    <a:pt x="1072" y="393"/>
                    <a:pt x="1072" y="464"/>
                  </a:cubicBezTo>
                  <a:lnTo>
                    <a:pt x="1072" y="715"/>
                  </a:lnTo>
                  <a:cubicBezTo>
                    <a:pt x="1072" y="798"/>
                    <a:pt x="1013" y="857"/>
                    <a:pt x="941" y="857"/>
                  </a:cubicBezTo>
                  <a:lnTo>
                    <a:pt x="453" y="857"/>
                  </a:lnTo>
                  <a:cubicBezTo>
                    <a:pt x="370" y="857"/>
                    <a:pt x="310" y="798"/>
                    <a:pt x="310" y="715"/>
                  </a:cubicBezTo>
                  <a:lnTo>
                    <a:pt x="310" y="464"/>
                  </a:lnTo>
                  <a:cubicBezTo>
                    <a:pt x="310" y="393"/>
                    <a:pt x="370" y="334"/>
                    <a:pt x="453" y="334"/>
                  </a:cubicBezTo>
                  <a:close/>
                  <a:moveTo>
                    <a:pt x="465" y="0"/>
                  </a:moveTo>
                  <a:cubicBezTo>
                    <a:pt x="215" y="0"/>
                    <a:pt x="1" y="214"/>
                    <a:pt x="1" y="464"/>
                  </a:cubicBezTo>
                  <a:lnTo>
                    <a:pt x="1" y="715"/>
                  </a:lnTo>
                  <a:cubicBezTo>
                    <a:pt x="1" y="976"/>
                    <a:pt x="215" y="1179"/>
                    <a:pt x="465" y="1179"/>
                  </a:cubicBezTo>
                  <a:lnTo>
                    <a:pt x="953" y="1179"/>
                  </a:lnTo>
                  <a:cubicBezTo>
                    <a:pt x="1203" y="1179"/>
                    <a:pt x="1417" y="976"/>
                    <a:pt x="1417" y="715"/>
                  </a:cubicBezTo>
                  <a:lnTo>
                    <a:pt x="1417" y="464"/>
                  </a:lnTo>
                  <a:cubicBezTo>
                    <a:pt x="1417" y="214"/>
                    <a:pt x="1203"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7" name="Google Shape;15427;p60"/>
            <p:cNvSpPr/>
            <p:nvPr/>
          </p:nvSpPr>
          <p:spPr>
            <a:xfrm>
              <a:off x="5373342" y="3808935"/>
              <a:ext cx="231395" cy="353145"/>
            </a:xfrm>
            <a:custGeom>
              <a:rect b="b" l="l" r="r" t="t"/>
              <a:pathLst>
                <a:path extrusionOk="0" h="11086" w="7264">
                  <a:moveTo>
                    <a:pt x="4215" y="9502"/>
                  </a:moveTo>
                  <a:lnTo>
                    <a:pt x="4215" y="10764"/>
                  </a:lnTo>
                  <a:lnTo>
                    <a:pt x="3048" y="10764"/>
                  </a:lnTo>
                  <a:lnTo>
                    <a:pt x="3048" y="9502"/>
                  </a:lnTo>
                  <a:close/>
                  <a:moveTo>
                    <a:pt x="1810" y="1"/>
                  </a:moveTo>
                  <a:cubicBezTo>
                    <a:pt x="822" y="1"/>
                    <a:pt x="0" y="822"/>
                    <a:pt x="0" y="1822"/>
                  </a:cubicBezTo>
                  <a:lnTo>
                    <a:pt x="0" y="7144"/>
                  </a:lnTo>
                  <a:cubicBezTo>
                    <a:pt x="0" y="7728"/>
                    <a:pt x="477" y="8204"/>
                    <a:pt x="1060" y="8204"/>
                  </a:cubicBezTo>
                  <a:lnTo>
                    <a:pt x="2727" y="8204"/>
                  </a:lnTo>
                  <a:lnTo>
                    <a:pt x="2727" y="8275"/>
                  </a:lnTo>
                  <a:cubicBezTo>
                    <a:pt x="2727" y="8371"/>
                    <a:pt x="2798" y="8442"/>
                    <a:pt x="2882" y="8442"/>
                  </a:cubicBezTo>
                  <a:cubicBezTo>
                    <a:pt x="2977" y="8442"/>
                    <a:pt x="3048" y="8371"/>
                    <a:pt x="3048" y="8275"/>
                  </a:cubicBezTo>
                  <a:lnTo>
                    <a:pt x="3048" y="7144"/>
                  </a:lnTo>
                  <a:lnTo>
                    <a:pt x="4215" y="7144"/>
                  </a:lnTo>
                  <a:lnTo>
                    <a:pt x="4215" y="9168"/>
                  </a:lnTo>
                  <a:lnTo>
                    <a:pt x="3048" y="9168"/>
                  </a:lnTo>
                  <a:lnTo>
                    <a:pt x="3048" y="9049"/>
                  </a:lnTo>
                  <a:cubicBezTo>
                    <a:pt x="3048" y="8966"/>
                    <a:pt x="2977" y="8883"/>
                    <a:pt x="2882" y="8883"/>
                  </a:cubicBezTo>
                  <a:cubicBezTo>
                    <a:pt x="2798" y="8883"/>
                    <a:pt x="2727" y="8966"/>
                    <a:pt x="2727" y="9049"/>
                  </a:cubicBezTo>
                  <a:lnTo>
                    <a:pt x="2727" y="10930"/>
                  </a:lnTo>
                  <a:cubicBezTo>
                    <a:pt x="2727" y="11014"/>
                    <a:pt x="2798" y="11085"/>
                    <a:pt x="2882" y="11085"/>
                  </a:cubicBezTo>
                  <a:lnTo>
                    <a:pt x="4370" y="11085"/>
                  </a:lnTo>
                  <a:cubicBezTo>
                    <a:pt x="4465" y="11085"/>
                    <a:pt x="4537" y="11014"/>
                    <a:pt x="4537" y="10930"/>
                  </a:cubicBezTo>
                  <a:lnTo>
                    <a:pt x="4537" y="8192"/>
                  </a:lnTo>
                  <a:lnTo>
                    <a:pt x="6204" y="8192"/>
                  </a:lnTo>
                  <a:cubicBezTo>
                    <a:pt x="6787" y="8192"/>
                    <a:pt x="7263" y="7716"/>
                    <a:pt x="7263" y="7132"/>
                  </a:cubicBezTo>
                  <a:lnTo>
                    <a:pt x="7263" y="1798"/>
                  </a:lnTo>
                  <a:cubicBezTo>
                    <a:pt x="7263" y="810"/>
                    <a:pt x="6442" y="1"/>
                    <a:pt x="5453" y="1"/>
                  </a:cubicBezTo>
                  <a:lnTo>
                    <a:pt x="5132" y="1"/>
                  </a:lnTo>
                  <a:cubicBezTo>
                    <a:pt x="5049" y="1"/>
                    <a:pt x="4977" y="72"/>
                    <a:pt x="4977" y="167"/>
                  </a:cubicBezTo>
                  <a:cubicBezTo>
                    <a:pt x="4977" y="251"/>
                    <a:pt x="5049" y="334"/>
                    <a:pt x="5132" y="334"/>
                  </a:cubicBezTo>
                  <a:lnTo>
                    <a:pt x="5453" y="334"/>
                  </a:lnTo>
                  <a:cubicBezTo>
                    <a:pt x="6263" y="334"/>
                    <a:pt x="6942" y="1001"/>
                    <a:pt x="6942" y="1822"/>
                  </a:cubicBezTo>
                  <a:lnTo>
                    <a:pt x="6942" y="7144"/>
                  </a:lnTo>
                  <a:cubicBezTo>
                    <a:pt x="6942" y="7549"/>
                    <a:pt x="6608" y="7871"/>
                    <a:pt x="6204" y="7871"/>
                  </a:cubicBezTo>
                  <a:lnTo>
                    <a:pt x="4537" y="7871"/>
                  </a:lnTo>
                  <a:lnTo>
                    <a:pt x="4537" y="7144"/>
                  </a:lnTo>
                  <a:lnTo>
                    <a:pt x="4727" y="7144"/>
                  </a:lnTo>
                  <a:cubicBezTo>
                    <a:pt x="4822" y="7144"/>
                    <a:pt x="4894" y="7073"/>
                    <a:pt x="4894" y="6978"/>
                  </a:cubicBezTo>
                  <a:cubicBezTo>
                    <a:pt x="4894" y="6894"/>
                    <a:pt x="4822" y="6823"/>
                    <a:pt x="4727" y="6823"/>
                  </a:cubicBezTo>
                  <a:lnTo>
                    <a:pt x="2525" y="6823"/>
                  </a:lnTo>
                  <a:cubicBezTo>
                    <a:pt x="2441" y="6823"/>
                    <a:pt x="2370" y="6894"/>
                    <a:pt x="2370" y="6978"/>
                  </a:cubicBezTo>
                  <a:cubicBezTo>
                    <a:pt x="2370" y="7073"/>
                    <a:pt x="2441" y="7144"/>
                    <a:pt x="2525" y="7144"/>
                  </a:cubicBezTo>
                  <a:lnTo>
                    <a:pt x="2727" y="7144"/>
                  </a:lnTo>
                  <a:lnTo>
                    <a:pt x="2727" y="7871"/>
                  </a:lnTo>
                  <a:lnTo>
                    <a:pt x="1060" y="7871"/>
                  </a:lnTo>
                  <a:cubicBezTo>
                    <a:pt x="655" y="7871"/>
                    <a:pt x="322" y="7549"/>
                    <a:pt x="322" y="7144"/>
                  </a:cubicBezTo>
                  <a:lnTo>
                    <a:pt x="322" y="1822"/>
                  </a:lnTo>
                  <a:cubicBezTo>
                    <a:pt x="322" y="1001"/>
                    <a:pt x="1001" y="334"/>
                    <a:pt x="1810" y="334"/>
                  </a:cubicBezTo>
                  <a:lnTo>
                    <a:pt x="4191" y="334"/>
                  </a:lnTo>
                  <a:cubicBezTo>
                    <a:pt x="4287" y="334"/>
                    <a:pt x="4358" y="251"/>
                    <a:pt x="4358" y="167"/>
                  </a:cubicBezTo>
                  <a:cubicBezTo>
                    <a:pt x="4358" y="72"/>
                    <a:pt x="4287" y="1"/>
                    <a:pt x="4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8" name="Google Shape;15428;p60"/>
            <p:cNvSpPr/>
            <p:nvPr/>
          </p:nvSpPr>
          <p:spPr>
            <a:xfrm>
              <a:off x="5481426" y="4125255"/>
              <a:ext cx="15195" cy="15195"/>
            </a:xfrm>
            <a:custGeom>
              <a:rect b="b" l="l" r="r" t="t"/>
              <a:pathLst>
                <a:path extrusionOk="0" h="477" w="477">
                  <a:moveTo>
                    <a:pt x="239" y="0"/>
                  </a:moveTo>
                  <a:cubicBezTo>
                    <a:pt x="108" y="0"/>
                    <a:pt x="1" y="108"/>
                    <a:pt x="1" y="238"/>
                  </a:cubicBezTo>
                  <a:cubicBezTo>
                    <a:pt x="1" y="369"/>
                    <a:pt x="108" y="477"/>
                    <a:pt x="239" y="477"/>
                  </a:cubicBezTo>
                  <a:cubicBezTo>
                    <a:pt x="370" y="477"/>
                    <a:pt x="477" y="369"/>
                    <a:pt x="477" y="238"/>
                  </a:cubicBezTo>
                  <a:cubicBezTo>
                    <a:pt x="477" y="108"/>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9" name="Google Shape;15429;p60"/>
            <p:cNvSpPr/>
            <p:nvPr/>
          </p:nvSpPr>
          <p:spPr>
            <a:xfrm>
              <a:off x="5447692" y="3873792"/>
              <a:ext cx="29593" cy="48579"/>
            </a:xfrm>
            <a:custGeom>
              <a:rect b="b" l="l" r="r" t="t"/>
              <a:pathLst>
                <a:path extrusionOk="0" h="1525" w="929">
                  <a:moveTo>
                    <a:pt x="595" y="334"/>
                  </a:moveTo>
                  <a:lnTo>
                    <a:pt x="595" y="596"/>
                  </a:lnTo>
                  <a:lnTo>
                    <a:pt x="333" y="596"/>
                  </a:lnTo>
                  <a:lnTo>
                    <a:pt x="333" y="334"/>
                  </a:lnTo>
                  <a:close/>
                  <a:moveTo>
                    <a:pt x="595" y="917"/>
                  </a:moveTo>
                  <a:lnTo>
                    <a:pt x="595" y="1179"/>
                  </a:lnTo>
                  <a:lnTo>
                    <a:pt x="333" y="1179"/>
                  </a:lnTo>
                  <a:lnTo>
                    <a:pt x="333" y="917"/>
                  </a:lnTo>
                  <a:close/>
                  <a:moveTo>
                    <a:pt x="167" y="1"/>
                  </a:moveTo>
                  <a:cubicBezTo>
                    <a:pt x="83" y="1"/>
                    <a:pt x="0" y="84"/>
                    <a:pt x="0" y="167"/>
                  </a:cubicBezTo>
                  <a:lnTo>
                    <a:pt x="0" y="1358"/>
                  </a:lnTo>
                  <a:cubicBezTo>
                    <a:pt x="0" y="1453"/>
                    <a:pt x="83" y="1525"/>
                    <a:pt x="167" y="1525"/>
                  </a:cubicBezTo>
                  <a:lnTo>
                    <a:pt x="762" y="1525"/>
                  </a:lnTo>
                  <a:cubicBezTo>
                    <a:pt x="845" y="1525"/>
                    <a:pt x="929" y="1453"/>
                    <a:pt x="929" y="1358"/>
                  </a:cubicBezTo>
                  <a:lnTo>
                    <a:pt x="929" y="167"/>
                  </a:lnTo>
                  <a:cubicBezTo>
                    <a:pt x="929" y="84"/>
                    <a:pt x="845"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0" name="Google Shape;15430;p60"/>
            <p:cNvSpPr/>
            <p:nvPr/>
          </p:nvSpPr>
          <p:spPr>
            <a:xfrm>
              <a:off x="5500762" y="3873792"/>
              <a:ext cx="29625" cy="48579"/>
            </a:xfrm>
            <a:custGeom>
              <a:rect b="b" l="l" r="r" t="t"/>
              <a:pathLst>
                <a:path extrusionOk="0" h="1525" w="930">
                  <a:moveTo>
                    <a:pt x="596" y="917"/>
                  </a:moveTo>
                  <a:lnTo>
                    <a:pt x="596" y="1179"/>
                  </a:lnTo>
                  <a:lnTo>
                    <a:pt x="334" y="1179"/>
                  </a:lnTo>
                  <a:lnTo>
                    <a:pt x="334" y="917"/>
                  </a:lnTo>
                  <a:close/>
                  <a:moveTo>
                    <a:pt x="168" y="1"/>
                  </a:moveTo>
                  <a:cubicBezTo>
                    <a:pt x="84" y="1"/>
                    <a:pt x="1" y="84"/>
                    <a:pt x="1" y="167"/>
                  </a:cubicBezTo>
                  <a:lnTo>
                    <a:pt x="1" y="1358"/>
                  </a:lnTo>
                  <a:cubicBezTo>
                    <a:pt x="1" y="1453"/>
                    <a:pt x="84" y="1525"/>
                    <a:pt x="168" y="1525"/>
                  </a:cubicBezTo>
                  <a:lnTo>
                    <a:pt x="763" y="1525"/>
                  </a:lnTo>
                  <a:cubicBezTo>
                    <a:pt x="858" y="1525"/>
                    <a:pt x="930" y="1453"/>
                    <a:pt x="930" y="1358"/>
                  </a:cubicBezTo>
                  <a:lnTo>
                    <a:pt x="930" y="763"/>
                  </a:lnTo>
                  <a:cubicBezTo>
                    <a:pt x="930" y="679"/>
                    <a:pt x="858" y="596"/>
                    <a:pt x="763" y="596"/>
                  </a:cubicBezTo>
                  <a:lnTo>
                    <a:pt x="334" y="596"/>
                  </a:lnTo>
                  <a:lnTo>
                    <a:pt x="334" y="334"/>
                  </a:lnTo>
                  <a:lnTo>
                    <a:pt x="763" y="334"/>
                  </a:lnTo>
                  <a:cubicBezTo>
                    <a:pt x="858" y="334"/>
                    <a:pt x="930" y="262"/>
                    <a:pt x="930" y="167"/>
                  </a:cubicBezTo>
                  <a:cubicBezTo>
                    <a:pt x="930" y="84"/>
                    <a:pt x="858"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1" name="Google Shape;15431;p60"/>
            <p:cNvSpPr/>
            <p:nvPr/>
          </p:nvSpPr>
          <p:spPr>
            <a:xfrm>
              <a:off x="5482573" y="3909533"/>
              <a:ext cx="15959" cy="17998"/>
            </a:xfrm>
            <a:custGeom>
              <a:rect b="b" l="l" r="r" t="t"/>
              <a:pathLst>
                <a:path extrusionOk="0" h="565" w="501">
                  <a:moveTo>
                    <a:pt x="324" y="1"/>
                  </a:moveTo>
                  <a:cubicBezTo>
                    <a:pt x="261" y="1"/>
                    <a:pt x="191" y="30"/>
                    <a:pt x="155" y="93"/>
                  </a:cubicBezTo>
                  <a:lnTo>
                    <a:pt x="36" y="331"/>
                  </a:lnTo>
                  <a:cubicBezTo>
                    <a:pt x="0" y="403"/>
                    <a:pt x="36" y="510"/>
                    <a:pt x="119" y="545"/>
                  </a:cubicBezTo>
                  <a:cubicBezTo>
                    <a:pt x="139" y="559"/>
                    <a:pt x="162" y="565"/>
                    <a:pt x="185" y="565"/>
                  </a:cubicBezTo>
                  <a:cubicBezTo>
                    <a:pt x="245" y="565"/>
                    <a:pt x="308" y="525"/>
                    <a:pt x="334" y="474"/>
                  </a:cubicBezTo>
                  <a:lnTo>
                    <a:pt x="453" y="236"/>
                  </a:lnTo>
                  <a:cubicBezTo>
                    <a:pt x="500" y="164"/>
                    <a:pt x="453" y="57"/>
                    <a:pt x="381" y="10"/>
                  </a:cubicBezTo>
                  <a:cubicBezTo>
                    <a:pt x="364" y="4"/>
                    <a:pt x="345" y="1"/>
                    <a:pt x="3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432" name="Google Shape;15432;p60"/>
          <p:cNvSpPr/>
          <p:nvPr/>
        </p:nvSpPr>
        <p:spPr>
          <a:xfrm>
            <a:off x="6738361" y="3628700"/>
            <a:ext cx="205210" cy="353399"/>
          </a:xfrm>
          <a:custGeom>
            <a:rect b="b" l="l" r="r" t="t"/>
            <a:pathLst>
              <a:path extrusionOk="0" h="11094" w="6442">
                <a:moveTo>
                  <a:pt x="2703" y="2120"/>
                </a:moveTo>
                <a:cubicBezTo>
                  <a:pt x="2965" y="2286"/>
                  <a:pt x="3620" y="2632"/>
                  <a:pt x="4489" y="2667"/>
                </a:cubicBezTo>
                <a:lnTo>
                  <a:pt x="4489" y="3763"/>
                </a:lnTo>
                <a:cubicBezTo>
                  <a:pt x="4489" y="4453"/>
                  <a:pt x="3929" y="5037"/>
                  <a:pt x="3215" y="5037"/>
                </a:cubicBezTo>
                <a:cubicBezTo>
                  <a:pt x="3207" y="5037"/>
                  <a:pt x="3200" y="5037"/>
                  <a:pt x="3193" y="5037"/>
                </a:cubicBezTo>
                <a:cubicBezTo>
                  <a:pt x="2512" y="5037"/>
                  <a:pt x="1953" y="4482"/>
                  <a:pt x="1953" y="3775"/>
                </a:cubicBezTo>
                <a:lnTo>
                  <a:pt x="1953" y="2632"/>
                </a:lnTo>
                <a:cubicBezTo>
                  <a:pt x="2286" y="2465"/>
                  <a:pt x="2560" y="2239"/>
                  <a:pt x="2703" y="2120"/>
                </a:cubicBezTo>
                <a:close/>
                <a:moveTo>
                  <a:pt x="3643" y="5394"/>
                </a:moveTo>
                <a:lnTo>
                  <a:pt x="3643" y="5858"/>
                </a:lnTo>
                <a:cubicBezTo>
                  <a:pt x="3500" y="5912"/>
                  <a:pt x="3361" y="5939"/>
                  <a:pt x="3222" y="5939"/>
                </a:cubicBezTo>
                <a:cubicBezTo>
                  <a:pt x="3084" y="5939"/>
                  <a:pt x="2947" y="5912"/>
                  <a:pt x="2810" y="5858"/>
                </a:cubicBezTo>
                <a:lnTo>
                  <a:pt x="2810" y="5394"/>
                </a:lnTo>
                <a:cubicBezTo>
                  <a:pt x="2947" y="5442"/>
                  <a:pt x="3090" y="5465"/>
                  <a:pt x="3231" y="5465"/>
                </a:cubicBezTo>
                <a:cubicBezTo>
                  <a:pt x="3372" y="5465"/>
                  <a:pt x="3512" y="5442"/>
                  <a:pt x="3643" y="5394"/>
                </a:cubicBezTo>
                <a:close/>
                <a:moveTo>
                  <a:pt x="2619" y="6144"/>
                </a:moveTo>
                <a:cubicBezTo>
                  <a:pt x="2703" y="6180"/>
                  <a:pt x="2798" y="6215"/>
                  <a:pt x="2881" y="6227"/>
                </a:cubicBezTo>
                <a:lnTo>
                  <a:pt x="2524" y="6573"/>
                </a:lnTo>
                <a:lnTo>
                  <a:pt x="2381" y="6144"/>
                </a:lnTo>
                <a:close/>
                <a:moveTo>
                  <a:pt x="3929" y="6144"/>
                </a:moveTo>
                <a:cubicBezTo>
                  <a:pt x="3989" y="6144"/>
                  <a:pt x="4036" y="6144"/>
                  <a:pt x="4060" y="6156"/>
                </a:cubicBezTo>
                <a:lnTo>
                  <a:pt x="3917" y="6573"/>
                </a:lnTo>
                <a:lnTo>
                  <a:pt x="3572" y="6215"/>
                </a:lnTo>
                <a:cubicBezTo>
                  <a:pt x="3643" y="6204"/>
                  <a:pt x="3739" y="6168"/>
                  <a:pt x="3810" y="6144"/>
                </a:cubicBezTo>
                <a:close/>
                <a:moveTo>
                  <a:pt x="2060" y="6227"/>
                </a:moveTo>
                <a:lnTo>
                  <a:pt x="2477" y="7370"/>
                </a:lnTo>
                <a:lnTo>
                  <a:pt x="2238" y="6954"/>
                </a:lnTo>
                <a:cubicBezTo>
                  <a:pt x="2203" y="6892"/>
                  <a:pt x="2149" y="6856"/>
                  <a:pt x="2094" y="6856"/>
                </a:cubicBezTo>
                <a:cubicBezTo>
                  <a:pt x="2074" y="6856"/>
                  <a:pt x="2055" y="6861"/>
                  <a:pt x="2036" y="6870"/>
                </a:cubicBezTo>
                <a:lnTo>
                  <a:pt x="1738" y="6989"/>
                </a:lnTo>
                <a:lnTo>
                  <a:pt x="1738" y="6989"/>
                </a:lnTo>
                <a:lnTo>
                  <a:pt x="1976" y="6239"/>
                </a:lnTo>
                <a:cubicBezTo>
                  <a:pt x="2012" y="6227"/>
                  <a:pt x="2036" y="6227"/>
                  <a:pt x="2060" y="6227"/>
                </a:cubicBezTo>
                <a:close/>
                <a:moveTo>
                  <a:pt x="4405" y="6204"/>
                </a:moveTo>
                <a:cubicBezTo>
                  <a:pt x="4453" y="6215"/>
                  <a:pt x="4512" y="6227"/>
                  <a:pt x="4548" y="6239"/>
                </a:cubicBezTo>
                <a:lnTo>
                  <a:pt x="4763" y="6977"/>
                </a:lnTo>
                <a:lnTo>
                  <a:pt x="4465" y="6858"/>
                </a:lnTo>
                <a:cubicBezTo>
                  <a:pt x="4446" y="6849"/>
                  <a:pt x="4425" y="6844"/>
                  <a:pt x="4404" y="6844"/>
                </a:cubicBezTo>
                <a:cubicBezTo>
                  <a:pt x="4347" y="6844"/>
                  <a:pt x="4292" y="6877"/>
                  <a:pt x="4274" y="6930"/>
                </a:cubicBezTo>
                <a:lnTo>
                  <a:pt x="3953" y="7477"/>
                </a:lnTo>
                <a:lnTo>
                  <a:pt x="3953" y="7477"/>
                </a:lnTo>
                <a:lnTo>
                  <a:pt x="4405" y="6204"/>
                </a:lnTo>
                <a:close/>
                <a:moveTo>
                  <a:pt x="3239" y="6334"/>
                </a:moveTo>
                <a:lnTo>
                  <a:pt x="3798" y="6918"/>
                </a:lnTo>
                <a:lnTo>
                  <a:pt x="3239" y="8501"/>
                </a:lnTo>
                <a:lnTo>
                  <a:pt x="2667" y="6918"/>
                </a:lnTo>
                <a:lnTo>
                  <a:pt x="3239" y="6334"/>
                </a:lnTo>
                <a:close/>
                <a:moveTo>
                  <a:pt x="4953" y="6477"/>
                </a:moveTo>
                <a:cubicBezTo>
                  <a:pt x="5251" y="6704"/>
                  <a:pt x="5465" y="7037"/>
                  <a:pt x="5560" y="7406"/>
                </a:cubicBezTo>
                <a:lnTo>
                  <a:pt x="6025" y="9311"/>
                </a:lnTo>
                <a:cubicBezTo>
                  <a:pt x="6084" y="9573"/>
                  <a:pt x="5965" y="9871"/>
                  <a:pt x="5715" y="10025"/>
                </a:cubicBezTo>
                <a:cubicBezTo>
                  <a:pt x="4941" y="10466"/>
                  <a:pt x="4167" y="10692"/>
                  <a:pt x="3405" y="10740"/>
                </a:cubicBezTo>
                <a:lnTo>
                  <a:pt x="3405" y="9061"/>
                </a:lnTo>
                <a:lnTo>
                  <a:pt x="4477" y="7227"/>
                </a:lnTo>
                <a:lnTo>
                  <a:pt x="4965" y="7406"/>
                </a:lnTo>
                <a:cubicBezTo>
                  <a:pt x="4983" y="7413"/>
                  <a:pt x="5002" y="7417"/>
                  <a:pt x="5020" y="7417"/>
                </a:cubicBezTo>
                <a:cubicBezTo>
                  <a:pt x="5123" y="7417"/>
                  <a:pt x="5220" y="7313"/>
                  <a:pt x="5179" y="7192"/>
                </a:cubicBezTo>
                <a:lnTo>
                  <a:pt x="4953" y="6477"/>
                </a:lnTo>
                <a:close/>
                <a:moveTo>
                  <a:pt x="2605" y="0"/>
                </a:moveTo>
                <a:cubicBezTo>
                  <a:pt x="1565" y="0"/>
                  <a:pt x="665" y="872"/>
                  <a:pt x="655" y="1977"/>
                </a:cubicBezTo>
                <a:cubicBezTo>
                  <a:pt x="655" y="2465"/>
                  <a:pt x="679" y="2989"/>
                  <a:pt x="774" y="3584"/>
                </a:cubicBezTo>
                <a:cubicBezTo>
                  <a:pt x="833" y="3977"/>
                  <a:pt x="1191" y="4299"/>
                  <a:pt x="1584" y="4299"/>
                </a:cubicBezTo>
                <a:lnTo>
                  <a:pt x="1691" y="4299"/>
                </a:lnTo>
                <a:cubicBezTo>
                  <a:pt x="1834" y="4691"/>
                  <a:pt x="2096" y="5013"/>
                  <a:pt x="2465" y="5203"/>
                </a:cubicBezTo>
                <a:lnTo>
                  <a:pt x="2465" y="5823"/>
                </a:lnTo>
                <a:cubicBezTo>
                  <a:pt x="1619" y="5846"/>
                  <a:pt x="786" y="6418"/>
                  <a:pt x="560" y="7347"/>
                </a:cubicBezTo>
                <a:lnTo>
                  <a:pt x="488" y="7644"/>
                </a:lnTo>
                <a:cubicBezTo>
                  <a:pt x="476" y="7728"/>
                  <a:pt x="524" y="7823"/>
                  <a:pt x="607" y="7835"/>
                </a:cubicBezTo>
                <a:cubicBezTo>
                  <a:pt x="617" y="7836"/>
                  <a:pt x="628" y="7837"/>
                  <a:pt x="638" y="7837"/>
                </a:cubicBezTo>
                <a:cubicBezTo>
                  <a:pt x="713" y="7837"/>
                  <a:pt x="787" y="7799"/>
                  <a:pt x="798" y="7716"/>
                </a:cubicBezTo>
                <a:lnTo>
                  <a:pt x="869" y="7418"/>
                </a:lnTo>
                <a:cubicBezTo>
                  <a:pt x="976" y="7001"/>
                  <a:pt x="1214" y="6680"/>
                  <a:pt x="1548" y="6454"/>
                </a:cubicBezTo>
                <a:lnTo>
                  <a:pt x="1548" y="6454"/>
                </a:lnTo>
                <a:lnTo>
                  <a:pt x="1310" y="7216"/>
                </a:lnTo>
                <a:cubicBezTo>
                  <a:pt x="1269" y="7326"/>
                  <a:pt x="1357" y="7429"/>
                  <a:pt x="1457" y="7429"/>
                </a:cubicBezTo>
                <a:cubicBezTo>
                  <a:pt x="1475" y="7429"/>
                  <a:pt x="1494" y="7425"/>
                  <a:pt x="1512" y="7418"/>
                </a:cubicBezTo>
                <a:lnTo>
                  <a:pt x="2012" y="7239"/>
                </a:lnTo>
                <a:lnTo>
                  <a:pt x="3084" y="9073"/>
                </a:lnTo>
                <a:lnTo>
                  <a:pt x="3084" y="10764"/>
                </a:lnTo>
                <a:cubicBezTo>
                  <a:pt x="2310" y="10740"/>
                  <a:pt x="1512" y="10514"/>
                  <a:pt x="714" y="10049"/>
                </a:cubicBezTo>
                <a:cubicBezTo>
                  <a:pt x="452" y="9906"/>
                  <a:pt x="345" y="9621"/>
                  <a:pt x="417" y="9335"/>
                </a:cubicBezTo>
                <a:lnTo>
                  <a:pt x="607" y="8501"/>
                </a:lnTo>
                <a:cubicBezTo>
                  <a:pt x="619" y="8418"/>
                  <a:pt x="572" y="8323"/>
                  <a:pt x="488" y="8311"/>
                </a:cubicBezTo>
                <a:cubicBezTo>
                  <a:pt x="480" y="8310"/>
                  <a:pt x="471" y="8309"/>
                  <a:pt x="462" y="8309"/>
                </a:cubicBezTo>
                <a:cubicBezTo>
                  <a:pt x="386" y="8309"/>
                  <a:pt x="308" y="8355"/>
                  <a:pt x="298" y="8430"/>
                </a:cubicBezTo>
                <a:lnTo>
                  <a:pt x="107" y="9263"/>
                </a:lnTo>
                <a:cubicBezTo>
                  <a:pt x="0" y="9680"/>
                  <a:pt x="191" y="10133"/>
                  <a:pt x="560" y="10335"/>
                </a:cubicBezTo>
                <a:cubicBezTo>
                  <a:pt x="1447" y="10841"/>
                  <a:pt x="2337" y="11094"/>
                  <a:pt x="3225" y="11094"/>
                </a:cubicBezTo>
                <a:cubicBezTo>
                  <a:pt x="4114" y="11094"/>
                  <a:pt x="5001" y="10841"/>
                  <a:pt x="5882" y="10335"/>
                </a:cubicBezTo>
                <a:cubicBezTo>
                  <a:pt x="6251" y="10085"/>
                  <a:pt x="6441" y="9656"/>
                  <a:pt x="6334" y="9240"/>
                </a:cubicBezTo>
                <a:lnTo>
                  <a:pt x="5882" y="7335"/>
                </a:lnTo>
                <a:cubicBezTo>
                  <a:pt x="5655" y="6394"/>
                  <a:pt x="4786" y="5823"/>
                  <a:pt x="3977" y="5811"/>
                </a:cubicBezTo>
                <a:lnTo>
                  <a:pt x="3977" y="5191"/>
                </a:lnTo>
                <a:cubicBezTo>
                  <a:pt x="4334" y="4989"/>
                  <a:pt x="4608" y="4668"/>
                  <a:pt x="4751" y="4275"/>
                </a:cubicBezTo>
                <a:lnTo>
                  <a:pt x="4774" y="4275"/>
                </a:lnTo>
                <a:cubicBezTo>
                  <a:pt x="5191" y="4275"/>
                  <a:pt x="5548" y="3965"/>
                  <a:pt x="5596" y="3548"/>
                </a:cubicBezTo>
                <a:cubicBezTo>
                  <a:pt x="5644" y="3144"/>
                  <a:pt x="5667" y="2786"/>
                  <a:pt x="5703" y="2453"/>
                </a:cubicBezTo>
                <a:cubicBezTo>
                  <a:pt x="5703" y="2358"/>
                  <a:pt x="5644" y="2286"/>
                  <a:pt x="5548" y="2263"/>
                </a:cubicBezTo>
                <a:cubicBezTo>
                  <a:pt x="5542" y="2262"/>
                  <a:pt x="5536" y="2261"/>
                  <a:pt x="5530" y="2261"/>
                </a:cubicBezTo>
                <a:cubicBezTo>
                  <a:pt x="5453" y="2261"/>
                  <a:pt x="5381" y="2329"/>
                  <a:pt x="5370" y="2417"/>
                </a:cubicBezTo>
                <a:cubicBezTo>
                  <a:pt x="5358" y="2763"/>
                  <a:pt x="5322" y="3108"/>
                  <a:pt x="5286" y="3501"/>
                </a:cubicBezTo>
                <a:cubicBezTo>
                  <a:pt x="5251" y="3739"/>
                  <a:pt x="5060" y="3918"/>
                  <a:pt x="4834" y="3929"/>
                </a:cubicBezTo>
                <a:cubicBezTo>
                  <a:pt x="4870" y="3596"/>
                  <a:pt x="4834" y="4144"/>
                  <a:pt x="4846" y="2536"/>
                </a:cubicBezTo>
                <a:cubicBezTo>
                  <a:pt x="4846" y="2524"/>
                  <a:pt x="4834" y="2489"/>
                  <a:pt x="4822" y="2477"/>
                </a:cubicBezTo>
                <a:cubicBezTo>
                  <a:pt x="4810" y="2465"/>
                  <a:pt x="4810" y="2429"/>
                  <a:pt x="4786" y="2417"/>
                </a:cubicBezTo>
                <a:cubicBezTo>
                  <a:pt x="4774" y="2405"/>
                  <a:pt x="4751" y="2405"/>
                  <a:pt x="4727" y="2382"/>
                </a:cubicBezTo>
                <a:cubicBezTo>
                  <a:pt x="4715" y="2382"/>
                  <a:pt x="4703" y="2358"/>
                  <a:pt x="4667" y="2358"/>
                </a:cubicBezTo>
                <a:cubicBezTo>
                  <a:pt x="3560" y="2346"/>
                  <a:pt x="2798" y="1774"/>
                  <a:pt x="2798" y="1774"/>
                </a:cubicBezTo>
                <a:cubicBezTo>
                  <a:pt x="2770" y="1752"/>
                  <a:pt x="2731" y="1740"/>
                  <a:pt x="2692" y="1740"/>
                </a:cubicBezTo>
                <a:cubicBezTo>
                  <a:pt x="2648" y="1740"/>
                  <a:pt x="2603" y="1755"/>
                  <a:pt x="2572" y="1786"/>
                </a:cubicBezTo>
                <a:cubicBezTo>
                  <a:pt x="2572" y="1786"/>
                  <a:pt x="2203" y="2179"/>
                  <a:pt x="1726" y="2370"/>
                </a:cubicBezTo>
                <a:cubicBezTo>
                  <a:pt x="1715" y="2370"/>
                  <a:pt x="1715" y="2382"/>
                  <a:pt x="1691" y="2405"/>
                </a:cubicBezTo>
                <a:cubicBezTo>
                  <a:pt x="1667" y="2417"/>
                  <a:pt x="1631" y="2465"/>
                  <a:pt x="1631" y="2513"/>
                </a:cubicBezTo>
                <a:cubicBezTo>
                  <a:pt x="1631" y="2524"/>
                  <a:pt x="1619" y="2524"/>
                  <a:pt x="1619" y="2536"/>
                </a:cubicBezTo>
                <a:lnTo>
                  <a:pt x="1619" y="3787"/>
                </a:lnTo>
                <a:cubicBezTo>
                  <a:pt x="1619" y="3846"/>
                  <a:pt x="1631" y="3906"/>
                  <a:pt x="1631" y="3953"/>
                </a:cubicBezTo>
                <a:lnTo>
                  <a:pt x="1595" y="3953"/>
                </a:lnTo>
                <a:cubicBezTo>
                  <a:pt x="1334" y="3953"/>
                  <a:pt x="1131" y="3775"/>
                  <a:pt x="1095" y="3525"/>
                </a:cubicBezTo>
                <a:cubicBezTo>
                  <a:pt x="1024" y="2953"/>
                  <a:pt x="976" y="2453"/>
                  <a:pt x="976" y="1977"/>
                </a:cubicBezTo>
                <a:cubicBezTo>
                  <a:pt x="976" y="1054"/>
                  <a:pt x="1746" y="325"/>
                  <a:pt x="2616" y="325"/>
                </a:cubicBezTo>
                <a:cubicBezTo>
                  <a:pt x="2802" y="325"/>
                  <a:pt x="2991" y="358"/>
                  <a:pt x="3179" y="429"/>
                </a:cubicBezTo>
                <a:cubicBezTo>
                  <a:pt x="3381" y="500"/>
                  <a:pt x="3536" y="608"/>
                  <a:pt x="3679" y="739"/>
                </a:cubicBezTo>
                <a:cubicBezTo>
                  <a:pt x="3709" y="768"/>
                  <a:pt x="3753" y="783"/>
                  <a:pt x="3798" y="783"/>
                </a:cubicBezTo>
                <a:cubicBezTo>
                  <a:pt x="3843" y="783"/>
                  <a:pt x="3887" y="768"/>
                  <a:pt x="3917" y="739"/>
                </a:cubicBezTo>
                <a:lnTo>
                  <a:pt x="3929" y="727"/>
                </a:lnTo>
                <a:cubicBezTo>
                  <a:pt x="4081" y="557"/>
                  <a:pt x="4294" y="466"/>
                  <a:pt x="4511" y="466"/>
                </a:cubicBezTo>
                <a:cubicBezTo>
                  <a:pt x="4599" y="466"/>
                  <a:pt x="4688" y="481"/>
                  <a:pt x="4774" y="512"/>
                </a:cubicBezTo>
                <a:cubicBezTo>
                  <a:pt x="5084" y="619"/>
                  <a:pt x="5298" y="881"/>
                  <a:pt x="5322" y="1215"/>
                </a:cubicBezTo>
                <a:cubicBezTo>
                  <a:pt x="5322" y="1262"/>
                  <a:pt x="5334" y="1298"/>
                  <a:pt x="5334" y="1334"/>
                </a:cubicBezTo>
                <a:cubicBezTo>
                  <a:pt x="5358" y="1465"/>
                  <a:pt x="5358" y="1524"/>
                  <a:pt x="5358" y="1715"/>
                </a:cubicBezTo>
                <a:cubicBezTo>
                  <a:pt x="5358" y="1810"/>
                  <a:pt x="5429" y="1882"/>
                  <a:pt x="5513" y="1882"/>
                </a:cubicBezTo>
                <a:cubicBezTo>
                  <a:pt x="5608" y="1882"/>
                  <a:pt x="5679" y="1810"/>
                  <a:pt x="5679" y="1715"/>
                </a:cubicBezTo>
                <a:cubicBezTo>
                  <a:pt x="5679" y="1512"/>
                  <a:pt x="5679" y="1441"/>
                  <a:pt x="5667" y="1298"/>
                </a:cubicBezTo>
                <a:cubicBezTo>
                  <a:pt x="5667" y="1274"/>
                  <a:pt x="5667" y="1227"/>
                  <a:pt x="5655" y="1179"/>
                </a:cubicBezTo>
                <a:cubicBezTo>
                  <a:pt x="5608" y="739"/>
                  <a:pt x="5310" y="369"/>
                  <a:pt x="4893" y="215"/>
                </a:cubicBezTo>
                <a:cubicBezTo>
                  <a:pt x="4768" y="171"/>
                  <a:pt x="4639" y="150"/>
                  <a:pt x="4512" y="150"/>
                </a:cubicBezTo>
                <a:cubicBezTo>
                  <a:pt x="4254" y="150"/>
                  <a:pt x="4002" y="238"/>
                  <a:pt x="3786" y="405"/>
                </a:cubicBezTo>
                <a:cubicBezTo>
                  <a:pt x="3643" y="286"/>
                  <a:pt x="3477" y="203"/>
                  <a:pt x="3298" y="131"/>
                </a:cubicBezTo>
                <a:cubicBezTo>
                  <a:pt x="3066" y="42"/>
                  <a:pt x="2832" y="0"/>
                  <a:pt x="26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433" name="Google Shape;15433;p60"/>
          <p:cNvGrpSpPr/>
          <p:nvPr/>
        </p:nvGrpSpPr>
        <p:grpSpPr>
          <a:xfrm>
            <a:off x="5833775" y="3628445"/>
            <a:ext cx="235185" cy="352253"/>
            <a:chOff x="5833775" y="3809445"/>
            <a:chExt cx="235185" cy="352253"/>
          </a:xfrm>
        </p:grpSpPr>
        <p:sp>
          <p:nvSpPr>
            <p:cNvPr id="15434" name="Google Shape;15434;p60"/>
            <p:cNvSpPr/>
            <p:nvPr/>
          </p:nvSpPr>
          <p:spPr>
            <a:xfrm>
              <a:off x="5859195" y="3855953"/>
              <a:ext cx="168417" cy="206866"/>
            </a:xfrm>
            <a:custGeom>
              <a:rect b="b" l="l" r="r" t="t"/>
              <a:pathLst>
                <a:path extrusionOk="0" h="6494" w="5287">
                  <a:moveTo>
                    <a:pt x="2584" y="1"/>
                  </a:moveTo>
                  <a:cubicBezTo>
                    <a:pt x="2489" y="1"/>
                    <a:pt x="2417" y="72"/>
                    <a:pt x="2417" y="156"/>
                  </a:cubicBezTo>
                  <a:cubicBezTo>
                    <a:pt x="2417" y="251"/>
                    <a:pt x="2489" y="322"/>
                    <a:pt x="2584" y="322"/>
                  </a:cubicBezTo>
                  <a:cubicBezTo>
                    <a:pt x="2894" y="334"/>
                    <a:pt x="3144" y="370"/>
                    <a:pt x="3489" y="501"/>
                  </a:cubicBezTo>
                  <a:cubicBezTo>
                    <a:pt x="4501" y="930"/>
                    <a:pt x="4679" y="2227"/>
                    <a:pt x="4406" y="3299"/>
                  </a:cubicBezTo>
                  <a:cubicBezTo>
                    <a:pt x="4513" y="2477"/>
                    <a:pt x="4275" y="1787"/>
                    <a:pt x="3691" y="1215"/>
                  </a:cubicBezTo>
                  <a:cubicBezTo>
                    <a:pt x="3607" y="1131"/>
                    <a:pt x="3484" y="1077"/>
                    <a:pt x="3356" y="1077"/>
                  </a:cubicBezTo>
                  <a:cubicBezTo>
                    <a:pt x="3285" y="1077"/>
                    <a:pt x="3212" y="1094"/>
                    <a:pt x="3144" y="1132"/>
                  </a:cubicBezTo>
                  <a:cubicBezTo>
                    <a:pt x="2977" y="1215"/>
                    <a:pt x="2894" y="1430"/>
                    <a:pt x="2953" y="1620"/>
                  </a:cubicBezTo>
                  <a:cubicBezTo>
                    <a:pt x="3632" y="4013"/>
                    <a:pt x="2834" y="5085"/>
                    <a:pt x="1298" y="5502"/>
                  </a:cubicBezTo>
                  <a:cubicBezTo>
                    <a:pt x="1191" y="5537"/>
                    <a:pt x="1191" y="5609"/>
                    <a:pt x="881" y="6049"/>
                  </a:cubicBezTo>
                  <a:cubicBezTo>
                    <a:pt x="845" y="6112"/>
                    <a:pt x="789" y="6141"/>
                    <a:pt x="732" y="6141"/>
                  </a:cubicBezTo>
                  <a:cubicBezTo>
                    <a:pt x="714" y="6141"/>
                    <a:pt x="696" y="6138"/>
                    <a:pt x="679" y="6133"/>
                  </a:cubicBezTo>
                  <a:cubicBezTo>
                    <a:pt x="560" y="6097"/>
                    <a:pt x="500" y="5966"/>
                    <a:pt x="560" y="5859"/>
                  </a:cubicBezTo>
                  <a:cubicBezTo>
                    <a:pt x="750" y="5442"/>
                    <a:pt x="1072" y="4894"/>
                    <a:pt x="941" y="3739"/>
                  </a:cubicBezTo>
                  <a:lnTo>
                    <a:pt x="941" y="3739"/>
                  </a:lnTo>
                  <a:lnTo>
                    <a:pt x="1786" y="4335"/>
                  </a:lnTo>
                  <a:cubicBezTo>
                    <a:pt x="1878" y="4393"/>
                    <a:pt x="1981" y="4421"/>
                    <a:pt x="2083" y="4421"/>
                  </a:cubicBezTo>
                  <a:cubicBezTo>
                    <a:pt x="2232" y="4421"/>
                    <a:pt x="2378" y="4360"/>
                    <a:pt x="2477" y="4240"/>
                  </a:cubicBezTo>
                  <a:cubicBezTo>
                    <a:pt x="2655" y="4013"/>
                    <a:pt x="2620" y="3644"/>
                    <a:pt x="2370" y="3478"/>
                  </a:cubicBezTo>
                  <a:lnTo>
                    <a:pt x="2024" y="3239"/>
                  </a:lnTo>
                  <a:cubicBezTo>
                    <a:pt x="1536" y="2882"/>
                    <a:pt x="1250" y="2323"/>
                    <a:pt x="1250" y="1704"/>
                  </a:cubicBezTo>
                  <a:cubicBezTo>
                    <a:pt x="1262" y="1192"/>
                    <a:pt x="1405" y="739"/>
                    <a:pt x="1893" y="477"/>
                  </a:cubicBezTo>
                  <a:cubicBezTo>
                    <a:pt x="1965" y="430"/>
                    <a:pt x="2001" y="322"/>
                    <a:pt x="1953" y="251"/>
                  </a:cubicBezTo>
                  <a:cubicBezTo>
                    <a:pt x="1920" y="202"/>
                    <a:pt x="1865" y="170"/>
                    <a:pt x="1807" y="170"/>
                  </a:cubicBezTo>
                  <a:cubicBezTo>
                    <a:pt x="1780" y="170"/>
                    <a:pt x="1753" y="176"/>
                    <a:pt x="1727" y="191"/>
                  </a:cubicBezTo>
                  <a:cubicBezTo>
                    <a:pt x="1346" y="406"/>
                    <a:pt x="1060" y="775"/>
                    <a:pt x="989" y="1203"/>
                  </a:cubicBezTo>
                  <a:cubicBezTo>
                    <a:pt x="798" y="2192"/>
                    <a:pt x="1167" y="3001"/>
                    <a:pt x="1834" y="3489"/>
                  </a:cubicBezTo>
                  <a:cubicBezTo>
                    <a:pt x="1839" y="3493"/>
                    <a:pt x="1841" y="3494"/>
                    <a:pt x="1841" y="3494"/>
                  </a:cubicBezTo>
                  <a:cubicBezTo>
                    <a:pt x="1840" y="3494"/>
                    <a:pt x="1839" y="3493"/>
                    <a:pt x="1839" y="3493"/>
                  </a:cubicBezTo>
                  <a:lnTo>
                    <a:pt x="1839" y="3493"/>
                  </a:lnTo>
                  <a:cubicBezTo>
                    <a:pt x="1837" y="3493"/>
                    <a:pt x="1859" y="3512"/>
                    <a:pt x="2179" y="3739"/>
                  </a:cubicBezTo>
                  <a:cubicBezTo>
                    <a:pt x="2263" y="3811"/>
                    <a:pt x="2286" y="3954"/>
                    <a:pt x="2215" y="4037"/>
                  </a:cubicBezTo>
                  <a:cubicBezTo>
                    <a:pt x="2182" y="4076"/>
                    <a:pt x="2139" y="4094"/>
                    <a:pt x="2094" y="4094"/>
                  </a:cubicBezTo>
                  <a:cubicBezTo>
                    <a:pt x="2058" y="4094"/>
                    <a:pt x="2021" y="4082"/>
                    <a:pt x="1989" y="4061"/>
                  </a:cubicBezTo>
                  <a:lnTo>
                    <a:pt x="1072" y="3418"/>
                  </a:lnTo>
                  <a:cubicBezTo>
                    <a:pt x="1022" y="3383"/>
                    <a:pt x="967" y="3367"/>
                    <a:pt x="914" y="3367"/>
                  </a:cubicBezTo>
                  <a:cubicBezTo>
                    <a:pt x="748" y="3367"/>
                    <a:pt x="593" y="3515"/>
                    <a:pt x="619" y="3704"/>
                  </a:cubicBezTo>
                  <a:cubicBezTo>
                    <a:pt x="822" y="5371"/>
                    <a:pt x="0" y="5597"/>
                    <a:pt x="238" y="6133"/>
                  </a:cubicBezTo>
                  <a:cubicBezTo>
                    <a:pt x="329" y="6327"/>
                    <a:pt x="521" y="6429"/>
                    <a:pt x="712" y="6429"/>
                  </a:cubicBezTo>
                  <a:cubicBezTo>
                    <a:pt x="873" y="6429"/>
                    <a:pt x="1033" y="6356"/>
                    <a:pt x="1131" y="6204"/>
                  </a:cubicBezTo>
                  <a:lnTo>
                    <a:pt x="1417" y="5775"/>
                  </a:lnTo>
                  <a:cubicBezTo>
                    <a:pt x="3477" y="5180"/>
                    <a:pt x="3834" y="3585"/>
                    <a:pt x="3239" y="1501"/>
                  </a:cubicBezTo>
                  <a:cubicBezTo>
                    <a:pt x="3221" y="1449"/>
                    <a:pt x="3242" y="1370"/>
                    <a:pt x="3321" y="1370"/>
                  </a:cubicBezTo>
                  <a:cubicBezTo>
                    <a:pt x="3349" y="1370"/>
                    <a:pt x="3385" y="1381"/>
                    <a:pt x="3429" y="1406"/>
                  </a:cubicBezTo>
                  <a:cubicBezTo>
                    <a:pt x="3429" y="1406"/>
                    <a:pt x="3441" y="1406"/>
                    <a:pt x="3441" y="1430"/>
                  </a:cubicBezTo>
                  <a:cubicBezTo>
                    <a:pt x="4525" y="2501"/>
                    <a:pt x="4251" y="4013"/>
                    <a:pt x="2560" y="6228"/>
                  </a:cubicBezTo>
                  <a:cubicBezTo>
                    <a:pt x="2501" y="6311"/>
                    <a:pt x="2513" y="6395"/>
                    <a:pt x="2596" y="6454"/>
                  </a:cubicBezTo>
                  <a:cubicBezTo>
                    <a:pt x="2623" y="6481"/>
                    <a:pt x="2657" y="6493"/>
                    <a:pt x="2692" y="6493"/>
                  </a:cubicBezTo>
                  <a:cubicBezTo>
                    <a:pt x="2734" y="6493"/>
                    <a:pt x="2777" y="6475"/>
                    <a:pt x="2810" y="6442"/>
                  </a:cubicBezTo>
                  <a:cubicBezTo>
                    <a:pt x="4120" y="5013"/>
                    <a:pt x="5287" y="3180"/>
                    <a:pt x="4668" y="1346"/>
                  </a:cubicBezTo>
                  <a:cubicBezTo>
                    <a:pt x="4370" y="453"/>
                    <a:pt x="3513"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5" name="Google Shape;15435;p60"/>
            <p:cNvSpPr/>
            <p:nvPr/>
          </p:nvSpPr>
          <p:spPr>
            <a:xfrm>
              <a:off x="5833775" y="4034946"/>
              <a:ext cx="128981" cy="126751"/>
            </a:xfrm>
            <a:custGeom>
              <a:rect b="b" l="l" r="r" t="t"/>
              <a:pathLst>
                <a:path extrusionOk="0" h="3979" w="4049">
                  <a:moveTo>
                    <a:pt x="179" y="0"/>
                  </a:moveTo>
                  <a:cubicBezTo>
                    <a:pt x="171" y="0"/>
                    <a:pt x="163" y="1"/>
                    <a:pt x="155" y="2"/>
                  </a:cubicBezTo>
                  <a:cubicBezTo>
                    <a:pt x="72" y="25"/>
                    <a:pt x="13" y="97"/>
                    <a:pt x="24" y="180"/>
                  </a:cubicBezTo>
                  <a:cubicBezTo>
                    <a:pt x="120" y="811"/>
                    <a:pt x="132" y="1407"/>
                    <a:pt x="72" y="1954"/>
                  </a:cubicBezTo>
                  <a:cubicBezTo>
                    <a:pt x="1" y="2597"/>
                    <a:pt x="239" y="3204"/>
                    <a:pt x="715" y="3597"/>
                  </a:cubicBezTo>
                  <a:cubicBezTo>
                    <a:pt x="1036" y="3847"/>
                    <a:pt x="1394" y="3978"/>
                    <a:pt x="1810" y="3978"/>
                  </a:cubicBezTo>
                  <a:cubicBezTo>
                    <a:pt x="2441" y="3978"/>
                    <a:pt x="3013" y="3669"/>
                    <a:pt x="3394" y="3145"/>
                  </a:cubicBezTo>
                  <a:lnTo>
                    <a:pt x="3989" y="2311"/>
                  </a:lnTo>
                  <a:cubicBezTo>
                    <a:pt x="4049" y="2228"/>
                    <a:pt x="3977" y="2073"/>
                    <a:pt x="3834" y="2073"/>
                  </a:cubicBezTo>
                  <a:cubicBezTo>
                    <a:pt x="3834" y="2073"/>
                    <a:pt x="3831" y="2073"/>
                    <a:pt x="3825" y="2073"/>
                  </a:cubicBezTo>
                  <a:cubicBezTo>
                    <a:pt x="3793" y="2073"/>
                    <a:pt x="3686" y="2082"/>
                    <a:pt x="3656" y="2192"/>
                  </a:cubicBezTo>
                  <a:lnTo>
                    <a:pt x="3108" y="2966"/>
                  </a:lnTo>
                  <a:cubicBezTo>
                    <a:pt x="2633" y="3632"/>
                    <a:pt x="1970" y="3669"/>
                    <a:pt x="1826" y="3669"/>
                  </a:cubicBezTo>
                  <a:cubicBezTo>
                    <a:pt x="1808" y="3669"/>
                    <a:pt x="1798" y="3669"/>
                    <a:pt x="1798" y="3669"/>
                  </a:cubicBezTo>
                  <a:cubicBezTo>
                    <a:pt x="929" y="3669"/>
                    <a:pt x="263" y="2907"/>
                    <a:pt x="382" y="2002"/>
                  </a:cubicBezTo>
                  <a:cubicBezTo>
                    <a:pt x="453" y="1419"/>
                    <a:pt x="441" y="799"/>
                    <a:pt x="334" y="145"/>
                  </a:cubicBezTo>
                  <a:cubicBezTo>
                    <a:pt x="323" y="57"/>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6" name="Google Shape;15436;p60"/>
            <p:cNvSpPr/>
            <p:nvPr/>
          </p:nvSpPr>
          <p:spPr>
            <a:xfrm>
              <a:off x="5836068" y="3809445"/>
              <a:ext cx="232892" cy="278285"/>
            </a:xfrm>
            <a:custGeom>
              <a:rect b="b" l="l" r="r" t="t"/>
              <a:pathLst>
                <a:path extrusionOk="0" h="8736" w="7311">
                  <a:moveTo>
                    <a:pt x="3693" y="0"/>
                  </a:moveTo>
                  <a:cubicBezTo>
                    <a:pt x="3479" y="0"/>
                    <a:pt x="3263" y="26"/>
                    <a:pt x="3048" y="80"/>
                  </a:cubicBezTo>
                  <a:cubicBezTo>
                    <a:pt x="2334" y="258"/>
                    <a:pt x="1774" y="616"/>
                    <a:pt x="1322" y="1128"/>
                  </a:cubicBezTo>
                  <a:cubicBezTo>
                    <a:pt x="1012" y="1473"/>
                    <a:pt x="631" y="1663"/>
                    <a:pt x="167" y="1699"/>
                  </a:cubicBezTo>
                  <a:cubicBezTo>
                    <a:pt x="71" y="1699"/>
                    <a:pt x="0" y="1782"/>
                    <a:pt x="12" y="1878"/>
                  </a:cubicBezTo>
                  <a:cubicBezTo>
                    <a:pt x="12" y="1951"/>
                    <a:pt x="86" y="2025"/>
                    <a:pt x="161" y="2025"/>
                  </a:cubicBezTo>
                  <a:cubicBezTo>
                    <a:pt x="171" y="2025"/>
                    <a:pt x="181" y="2023"/>
                    <a:pt x="191" y="2021"/>
                  </a:cubicBezTo>
                  <a:cubicBezTo>
                    <a:pt x="726" y="1985"/>
                    <a:pt x="1226" y="1759"/>
                    <a:pt x="1584" y="1342"/>
                  </a:cubicBezTo>
                  <a:cubicBezTo>
                    <a:pt x="2196" y="655"/>
                    <a:pt x="2970" y="332"/>
                    <a:pt x="3709" y="332"/>
                  </a:cubicBezTo>
                  <a:cubicBezTo>
                    <a:pt x="4637" y="332"/>
                    <a:pt x="5511" y="841"/>
                    <a:pt x="5941" y="1782"/>
                  </a:cubicBezTo>
                  <a:cubicBezTo>
                    <a:pt x="7310" y="4807"/>
                    <a:pt x="4286" y="8247"/>
                    <a:pt x="4167" y="8486"/>
                  </a:cubicBezTo>
                  <a:cubicBezTo>
                    <a:pt x="4096" y="8593"/>
                    <a:pt x="4167" y="8736"/>
                    <a:pt x="4298" y="8736"/>
                  </a:cubicBezTo>
                  <a:cubicBezTo>
                    <a:pt x="4346" y="8736"/>
                    <a:pt x="4405" y="8712"/>
                    <a:pt x="4441" y="8664"/>
                  </a:cubicBezTo>
                  <a:cubicBezTo>
                    <a:pt x="5132" y="7676"/>
                    <a:pt x="5096" y="7736"/>
                    <a:pt x="5108" y="7724"/>
                  </a:cubicBezTo>
                  <a:cubicBezTo>
                    <a:pt x="6298" y="5878"/>
                    <a:pt x="7144" y="3675"/>
                    <a:pt x="6215" y="1651"/>
                  </a:cubicBezTo>
                  <a:cubicBezTo>
                    <a:pt x="5759" y="640"/>
                    <a:pt x="4758" y="0"/>
                    <a:pt x="36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37" name="Google Shape;15437;p60"/>
          <p:cNvGrpSpPr/>
          <p:nvPr/>
        </p:nvGrpSpPr>
        <p:grpSpPr>
          <a:xfrm>
            <a:off x="4942472" y="3628318"/>
            <a:ext cx="238976" cy="352762"/>
            <a:chOff x="4942472" y="3809318"/>
            <a:chExt cx="238976" cy="352762"/>
          </a:xfrm>
        </p:grpSpPr>
        <p:sp>
          <p:nvSpPr>
            <p:cNvPr id="15438" name="Google Shape;15438;p60"/>
            <p:cNvSpPr/>
            <p:nvPr/>
          </p:nvSpPr>
          <p:spPr>
            <a:xfrm>
              <a:off x="4975473" y="3837159"/>
              <a:ext cx="77790" cy="77790"/>
            </a:xfrm>
            <a:custGeom>
              <a:rect b="b" l="l" r="r" t="t"/>
              <a:pathLst>
                <a:path extrusionOk="0" h="2442" w="2442">
                  <a:moveTo>
                    <a:pt x="1206" y="334"/>
                  </a:moveTo>
                  <a:cubicBezTo>
                    <a:pt x="1372" y="334"/>
                    <a:pt x="1546" y="383"/>
                    <a:pt x="1715" y="496"/>
                  </a:cubicBezTo>
                  <a:lnTo>
                    <a:pt x="489" y="1722"/>
                  </a:lnTo>
                  <a:cubicBezTo>
                    <a:pt x="54" y="1069"/>
                    <a:pt x="566" y="334"/>
                    <a:pt x="1206" y="334"/>
                  </a:cubicBezTo>
                  <a:close/>
                  <a:moveTo>
                    <a:pt x="1941" y="722"/>
                  </a:moveTo>
                  <a:lnTo>
                    <a:pt x="1941" y="722"/>
                  </a:lnTo>
                  <a:cubicBezTo>
                    <a:pt x="2403" y="1372"/>
                    <a:pt x="1880" y="2119"/>
                    <a:pt x="1235" y="2119"/>
                  </a:cubicBezTo>
                  <a:cubicBezTo>
                    <a:pt x="1065" y="2119"/>
                    <a:pt x="886" y="2067"/>
                    <a:pt x="715" y="1948"/>
                  </a:cubicBezTo>
                  <a:lnTo>
                    <a:pt x="1941" y="722"/>
                  </a:lnTo>
                  <a:close/>
                  <a:moveTo>
                    <a:pt x="1243" y="1"/>
                  </a:moveTo>
                  <a:cubicBezTo>
                    <a:pt x="616" y="1"/>
                    <a:pt x="1" y="477"/>
                    <a:pt x="1" y="1210"/>
                  </a:cubicBezTo>
                  <a:cubicBezTo>
                    <a:pt x="1" y="1555"/>
                    <a:pt x="144" y="1853"/>
                    <a:pt x="358" y="2079"/>
                  </a:cubicBezTo>
                  <a:cubicBezTo>
                    <a:pt x="604" y="2330"/>
                    <a:pt x="909" y="2442"/>
                    <a:pt x="1209" y="2442"/>
                  </a:cubicBezTo>
                  <a:cubicBezTo>
                    <a:pt x="1837" y="2442"/>
                    <a:pt x="2442" y="1951"/>
                    <a:pt x="2442" y="1210"/>
                  </a:cubicBezTo>
                  <a:cubicBezTo>
                    <a:pt x="2442" y="889"/>
                    <a:pt x="2311" y="579"/>
                    <a:pt x="2084" y="353"/>
                  </a:cubicBezTo>
                  <a:cubicBezTo>
                    <a:pt x="1845" y="110"/>
                    <a:pt x="1543" y="1"/>
                    <a:pt x="12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9" name="Google Shape;15439;p60"/>
            <p:cNvSpPr/>
            <p:nvPr/>
          </p:nvSpPr>
          <p:spPr>
            <a:xfrm>
              <a:off x="5056640" y="3837000"/>
              <a:ext cx="90691" cy="77949"/>
            </a:xfrm>
            <a:custGeom>
              <a:rect b="b" l="l" r="r" t="t"/>
              <a:pathLst>
                <a:path extrusionOk="0" h="2447" w="2847">
                  <a:moveTo>
                    <a:pt x="1610" y="339"/>
                  </a:moveTo>
                  <a:cubicBezTo>
                    <a:pt x="1773" y="339"/>
                    <a:pt x="1944" y="388"/>
                    <a:pt x="2108" y="501"/>
                  </a:cubicBezTo>
                  <a:lnTo>
                    <a:pt x="894" y="1727"/>
                  </a:lnTo>
                  <a:cubicBezTo>
                    <a:pt x="459" y="1074"/>
                    <a:pt x="978" y="339"/>
                    <a:pt x="1610" y="339"/>
                  </a:cubicBezTo>
                  <a:close/>
                  <a:moveTo>
                    <a:pt x="2358" y="727"/>
                  </a:moveTo>
                  <a:lnTo>
                    <a:pt x="2358" y="727"/>
                  </a:lnTo>
                  <a:cubicBezTo>
                    <a:pt x="2801" y="1377"/>
                    <a:pt x="2289" y="2124"/>
                    <a:pt x="1649" y="2124"/>
                  </a:cubicBezTo>
                  <a:cubicBezTo>
                    <a:pt x="1481" y="2124"/>
                    <a:pt x="1303" y="2072"/>
                    <a:pt x="1132" y="1953"/>
                  </a:cubicBezTo>
                  <a:lnTo>
                    <a:pt x="2358" y="727"/>
                  </a:lnTo>
                  <a:close/>
                  <a:moveTo>
                    <a:pt x="1620" y="1"/>
                  </a:moveTo>
                  <a:cubicBezTo>
                    <a:pt x="525" y="1"/>
                    <a:pt x="1" y="1358"/>
                    <a:pt x="763" y="2084"/>
                  </a:cubicBezTo>
                  <a:cubicBezTo>
                    <a:pt x="1005" y="2335"/>
                    <a:pt x="1309" y="2447"/>
                    <a:pt x="1609" y="2447"/>
                  </a:cubicBezTo>
                  <a:cubicBezTo>
                    <a:pt x="2236" y="2447"/>
                    <a:pt x="2846" y="1956"/>
                    <a:pt x="2846" y="1215"/>
                  </a:cubicBezTo>
                  <a:cubicBezTo>
                    <a:pt x="2846" y="905"/>
                    <a:pt x="2727" y="596"/>
                    <a:pt x="2489" y="358"/>
                  </a:cubicBezTo>
                  <a:cubicBezTo>
                    <a:pt x="2275" y="143"/>
                    <a:pt x="1965" y="1"/>
                    <a:pt x="1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0" name="Google Shape;15440;p60"/>
            <p:cNvSpPr/>
            <p:nvPr/>
          </p:nvSpPr>
          <p:spPr>
            <a:xfrm>
              <a:off x="4962572" y="3943969"/>
              <a:ext cx="90691" cy="77662"/>
            </a:xfrm>
            <a:custGeom>
              <a:rect b="b" l="l" r="r" t="t"/>
              <a:pathLst>
                <a:path extrusionOk="0" h="2438" w="2847">
                  <a:moveTo>
                    <a:pt x="1604" y="333"/>
                  </a:moveTo>
                  <a:cubicBezTo>
                    <a:pt x="1772" y="333"/>
                    <a:pt x="1949" y="383"/>
                    <a:pt x="2120" y="500"/>
                  </a:cubicBezTo>
                  <a:lnTo>
                    <a:pt x="894" y="1715"/>
                  </a:lnTo>
                  <a:cubicBezTo>
                    <a:pt x="461" y="1065"/>
                    <a:pt x="966" y="333"/>
                    <a:pt x="1604" y="333"/>
                  </a:cubicBezTo>
                  <a:close/>
                  <a:moveTo>
                    <a:pt x="2346" y="726"/>
                  </a:moveTo>
                  <a:lnTo>
                    <a:pt x="2346" y="726"/>
                  </a:lnTo>
                  <a:cubicBezTo>
                    <a:pt x="2808" y="1377"/>
                    <a:pt x="2285" y="2124"/>
                    <a:pt x="1640" y="2124"/>
                  </a:cubicBezTo>
                  <a:cubicBezTo>
                    <a:pt x="1470" y="2124"/>
                    <a:pt x="1291" y="2072"/>
                    <a:pt x="1120" y="1953"/>
                  </a:cubicBezTo>
                  <a:lnTo>
                    <a:pt x="2346" y="726"/>
                  </a:lnTo>
                  <a:close/>
                  <a:moveTo>
                    <a:pt x="1632" y="0"/>
                  </a:moveTo>
                  <a:cubicBezTo>
                    <a:pt x="561" y="0"/>
                    <a:pt x="1" y="1310"/>
                    <a:pt x="763" y="2072"/>
                  </a:cubicBezTo>
                  <a:cubicBezTo>
                    <a:pt x="1016" y="2325"/>
                    <a:pt x="1325" y="2438"/>
                    <a:pt x="1628" y="2438"/>
                  </a:cubicBezTo>
                  <a:cubicBezTo>
                    <a:pt x="2252" y="2438"/>
                    <a:pt x="2847" y="1956"/>
                    <a:pt x="2847" y="1227"/>
                  </a:cubicBezTo>
                  <a:cubicBezTo>
                    <a:pt x="2847" y="881"/>
                    <a:pt x="2716" y="584"/>
                    <a:pt x="2489" y="357"/>
                  </a:cubicBezTo>
                  <a:cubicBezTo>
                    <a:pt x="2287" y="155"/>
                    <a:pt x="1977" y="0"/>
                    <a:pt x="1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1" name="Google Shape;15441;p60"/>
            <p:cNvSpPr/>
            <p:nvPr/>
          </p:nvSpPr>
          <p:spPr>
            <a:xfrm>
              <a:off x="5056640" y="3943969"/>
              <a:ext cx="90691" cy="77949"/>
            </a:xfrm>
            <a:custGeom>
              <a:rect b="b" l="l" r="r" t="t"/>
              <a:pathLst>
                <a:path extrusionOk="0" h="2447" w="2847">
                  <a:moveTo>
                    <a:pt x="1606" y="335"/>
                  </a:moveTo>
                  <a:cubicBezTo>
                    <a:pt x="1769" y="335"/>
                    <a:pt x="1941" y="385"/>
                    <a:pt x="2108" y="500"/>
                  </a:cubicBezTo>
                  <a:lnTo>
                    <a:pt x="894" y="1715"/>
                  </a:lnTo>
                  <a:cubicBezTo>
                    <a:pt x="468" y="1081"/>
                    <a:pt x="974" y="335"/>
                    <a:pt x="1606" y="335"/>
                  </a:cubicBezTo>
                  <a:close/>
                  <a:moveTo>
                    <a:pt x="2358" y="726"/>
                  </a:moveTo>
                  <a:cubicBezTo>
                    <a:pt x="2801" y="1367"/>
                    <a:pt x="2289" y="2127"/>
                    <a:pt x="1649" y="2127"/>
                  </a:cubicBezTo>
                  <a:cubicBezTo>
                    <a:pt x="1481" y="2127"/>
                    <a:pt x="1303" y="2074"/>
                    <a:pt x="1132" y="1953"/>
                  </a:cubicBezTo>
                  <a:lnTo>
                    <a:pt x="2358" y="726"/>
                  </a:lnTo>
                  <a:close/>
                  <a:moveTo>
                    <a:pt x="1620" y="0"/>
                  </a:moveTo>
                  <a:cubicBezTo>
                    <a:pt x="525" y="0"/>
                    <a:pt x="1" y="1357"/>
                    <a:pt x="763" y="2084"/>
                  </a:cubicBezTo>
                  <a:cubicBezTo>
                    <a:pt x="1006" y="2335"/>
                    <a:pt x="1310" y="2447"/>
                    <a:pt x="1610" y="2447"/>
                  </a:cubicBezTo>
                  <a:cubicBezTo>
                    <a:pt x="2237" y="2447"/>
                    <a:pt x="2846" y="1959"/>
                    <a:pt x="2846" y="1227"/>
                  </a:cubicBezTo>
                  <a:cubicBezTo>
                    <a:pt x="2846" y="560"/>
                    <a:pt x="2311" y="0"/>
                    <a:pt x="1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2" name="Google Shape;15442;p60"/>
            <p:cNvSpPr/>
            <p:nvPr/>
          </p:nvSpPr>
          <p:spPr>
            <a:xfrm>
              <a:off x="4975473" y="4050492"/>
              <a:ext cx="77790" cy="78300"/>
            </a:xfrm>
            <a:custGeom>
              <a:rect b="b" l="l" r="r" t="t"/>
              <a:pathLst>
                <a:path extrusionOk="0" h="2458" w="2442">
                  <a:moveTo>
                    <a:pt x="1941" y="740"/>
                  </a:moveTo>
                  <a:lnTo>
                    <a:pt x="1941" y="740"/>
                  </a:lnTo>
                  <a:cubicBezTo>
                    <a:pt x="2401" y="1388"/>
                    <a:pt x="1892" y="2132"/>
                    <a:pt x="1247" y="2132"/>
                  </a:cubicBezTo>
                  <a:cubicBezTo>
                    <a:pt x="1074" y="2132"/>
                    <a:pt x="892" y="2078"/>
                    <a:pt x="715" y="1954"/>
                  </a:cubicBezTo>
                  <a:lnTo>
                    <a:pt x="1941" y="740"/>
                  </a:lnTo>
                  <a:close/>
                  <a:moveTo>
                    <a:pt x="1226" y="1"/>
                  </a:moveTo>
                  <a:cubicBezTo>
                    <a:pt x="1024" y="1"/>
                    <a:pt x="816" y="53"/>
                    <a:pt x="620" y="169"/>
                  </a:cubicBezTo>
                  <a:cubicBezTo>
                    <a:pt x="537" y="216"/>
                    <a:pt x="513" y="323"/>
                    <a:pt x="560" y="395"/>
                  </a:cubicBezTo>
                  <a:cubicBezTo>
                    <a:pt x="585" y="444"/>
                    <a:pt x="643" y="476"/>
                    <a:pt x="700" y="476"/>
                  </a:cubicBezTo>
                  <a:cubicBezTo>
                    <a:pt x="726" y="476"/>
                    <a:pt x="752" y="469"/>
                    <a:pt x="775" y="454"/>
                  </a:cubicBezTo>
                  <a:cubicBezTo>
                    <a:pt x="918" y="383"/>
                    <a:pt x="1072" y="335"/>
                    <a:pt x="1227" y="335"/>
                  </a:cubicBezTo>
                  <a:cubicBezTo>
                    <a:pt x="1406" y="335"/>
                    <a:pt x="1572" y="407"/>
                    <a:pt x="1715" y="502"/>
                  </a:cubicBezTo>
                  <a:lnTo>
                    <a:pt x="489" y="1716"/>
                  </a:lnTo>
                  <a:cubicBezTo>
                    <a:pt x="346" y="1502"/>
                    <a:pt x="287" y="1276"/>
                    <a:pt x="358" y="1026"/>
                  </a:cubicBezTo>
                  <a:cubicBezTo>
                    <a:pt x="370" y="931"/>
                    <a:pt x="334" y="847"/>
                    <a:pt x="239" y="823"/>
                  </a:cubicBezTo>
                  <a:cubicBezTo>
                    <a:pt x="230" y="822"/>
                    <a:pt x="222" y="822"/>
                    <a:pt x="213" y="822"/>
                  </a:cubicBezTo>
                  <a:cubicBezTo>
                    <a:pt x="137" y="822"/>
                    <a:pt x="59" y="868"/>
                    <a:pt x="48" y="942"/>
                  </a:cubicBezTo>
                  <a:cubicBezTo>
                    <a:pt x="36" y="1038"/>
                    <a:pt x="13" y="1145"/>
                    <a:pt x="13" y="1228"/>
                  </a:cubicBezTo>
                  <a:cubicBezTo>
                    <a:pt x="1" y="1573"/>
                    <a:pt x="144" y="1883"/>
                    <a:pt x="358" y="2097"/>
                  </a:cubicBezTo>
                  <a:cubicBezTo>
                    <a:pt x="607" y="2346"/>
                    <a:pt x="911" y="2457"/>
                    <a:pt x="1209" y="2457"/>
                  </a:cubicBezTo>
                  <a:cubicBezTo>
                    <a:pt x="1839" y="2457"/>
                    <a:pt x="2442" y="1963"/>
                    <a:pt x="2442" y="1228"/>
                  </a:cubicBezTo>
                  <a:cubicBezTo>
                    <a:pt x="2442" y="515"/>
                    <a:pt x="1860" y="1"/>
                    <a:pt x="12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3" name="Google Shape;15443;p60"/>
            <p:cNvSpPr/>
            <p:nvPr/>
          </p:nvSpPr>
          <p:spPr>
            <a:xfrm>
              <a:off x="5056640" y="4051288"/>
              <a:ext cx="90691" cy="77949"/>
            </a:xfrm>
            <a:custGeom>
              <a:rect b="b" l="l" r="r" t="t"/>
              <a:pathLst>
                <a:path extrusionOk="0" h="2447" w="2847">
                  <a:moveTo>
                    <a:pt x="1606" y="326"/>
                  </a:moveTo>
                  <a:cubicBezTo>
                    <a:pt x="1771" y="326"/>
                    <a:pt x="1943" y="375"/>
                    <a:pt x="2108" y="489"/>
                  </a:cubicBezTo>
                  <a:lnTo>
                    <a:pt x="894" y="1715"/>
                  </a:lnTo>
                  <a:cubicBezTo>
                    <a:pt x="459" y="1054"/>
                    <a:pt x="976" y="326"/>
                    <a:pt x="1606" y="326"/>
                  </a:cubicBezTo>
                  <a:close/>
                  <a:moveTo>
                    <a:pt x="2358" y="715"/>
                  </a:moveTo>
                  <a:lnTo>
                    <a:pt x="2358" y="715"/>
                  </a:lnTo>
                  <a:cubicBezTo>
                    <a:pt x="2809" y="1363"/>
                    <a:pt x="2297" y="2107"/>
                    <a:pt x="1658" y="2107"/>
                  </a:cubicBezTo>
                  <a:cubicBezTo>
                    <a:pt x="1486" y="2107"/>
                    <a:pt x="1306" y="2053"/>
                    <a:pt x="1132" y="1929"/>
                  </a:cubicBezTo>
                  <a:lnTo>
                    <a:pt x="2358" y="715"/>
                  </a:lnTo>
                  <a:close/>
                  <a:moveTo>
                    <a:pt x="1620" y="1"/>
                  </a:moveTo>
                  <a:cubicBezTo>
                    <a:pt x="536" y="1"/>
                    <a:pt x="1" y="1322"/>
                    <a:pt x="763" y="2084"/>
                  </a:cubicBezTo>
                  <a:cubicBezTo>
                    <a:pt x="1005" y="2335"/>
                    <a:pt x="1309" y="2447"/>
                    <a:pt x="1609" y="2447"/>
                  </a:cubicBezTo>
                  <a:cubicBezTo>
                    <a:pt x="2236" y="2447"/>
                    <a:pt x="2846" y="1956"/>
                    <a:pt x="2846" y="1215"/>
                  </a:cubicBezTo>
                  <a:cubicBezTo>
                    <a:pt x="2846" y="548"/>
                    <a:pt x="2311" y="1"/>
                    <a:pt x="1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4" name="Google Shape;15444;p60"/>
            <p:cNvSpPr/>
            <p:nvPr/>
          </p:nvSpPr>
          <p:spPr>
            <a:xfrm>
              <a:off x="4942472" y="3809318"/>
              <a:ext cx="238976" cy="352762"/>
            </a:xfrm>
            <a:custGeom>
              <a:rect b="b" l="l" r="r" t="t"/>
              <a:pathLst>
                <a:path extrusionOk="0" h="11074" w="7502">
                  <a:moveTo>
                    <a:pt x="775" y="0"/>
                  </a:moveTo>
                  <a:cubicBezTo>
                    <a:pt x="334" y="0"/>
                    <a:pt x="1" y="358"/>
                    <a:pt x="1" y="774"/>
                  </a:cubicBezTo>
                  <a:lnTo>
                    <a:pt x="1" y="10299"/>
                  </a:lnTo>
                  <a:cubicBezTo>
                    <a:pt x="1" y="10728"/>
                    <a:pt x="358" y="11073"/>
                    <a:pt x="775" y="11073"/>
                  </a:cubicBezTo>
                  <a:lnTo>
                    <a:pt x="6728" y="11073"/>
                  </a:lnTo>
                  <a:cubicBezTo>
                    <a:pt x="7157" y="11073"/>
                    <a:pt x="7502" y="10716"/>
                    <a:pt x="7502" y="10299"/>
                  </a:cubicBezTo>
                  <a:lnTo>
                    <a:pt x="7502" y="4799"/>
                  </a:lnTo>
                  <a:cubicBezTo>
                    <a:pt x="7502" y="4703"/>
                    <a:pt x="7419" y="4632"/>
                    <a:pt x="7335" y="4632"/>
                  </a:cubicBezTo>
                  <a:cubicBezTo>
                    <a:pt x="7252" y="4632"/>
                    <a:pt x="7168" y="4703"/>
                    <a:pt x="7168" y="4799"/>
                  </a:cubicBezTo>
                  <a:lnTo>
                    <a:pt x="7168" y="10299"/>
                  </a:lnTo>
                  <a:cubicBezTo>
                    <a:pt x="7168" y="10561"/>
                    <a:pt x="6966" y="10752"/>
                    <a:pt x="6728" y="10752"/>
                  </a:cubicBezTo>
                  <a:lnTo>
                    <a:pt x="775" y="10752"/>
                  </a:lnTo>
                  <a:cubicBezTo>
                    <a:pt x="525" y="10752"/>
                    <a:pt x="322" y="10537"/>
                    <a:pt x="322" y="10299"/>
                  </a:cubicBezTo>
                  <a:lnTo>
                    <a:pt x="322" y="774"/>
                  </a:lnTo>
                  <a:cubicBezTo>
                    <a:pt x="322" y="524"/>
                    <a:pt x="537" y="334"/>
                    <a:pt x="775" y="334"/>
                  </a:cubicBezTo>
                  <a:lnTo>
                    <a:pt x="6728" y="334"/>
                  </a:lnTo>
                  <a:cubicBezTo>
                    <a:pt x="6978" y="334"/>
                    <a:pt x="7168" y="536"/>
                    <a:pt x="7168" y="774"/>
                  </a:cubicBezTo>
                  <a:lnTo>
                    <a:pt x="7168" y="3930"/>
                  </a:lnTo>
                  <a:cubicBezTo>
                    <a:pt x="7168" y="4025"/>
                    <a:pt x="7252" y="4096"/>
                    <a:pt x="7335" y="4096"/>
                  </a:cubicBezTo>
                  <a:cubicBezTo>
                    <a:pt x="7419" y="4096"/>
                    <a:pt x="7502" y="4025"/>
                    <a:pt x="7502" y="3930"/>
                  </a:cubicBezTo>
                  <a:lnTo>
                    <a:pt x="7502" y="774"/>
                  </a:lnTo>
                  <a:cubicBezTo>
                    <a:pt x="7502" y="346"/>
                    <a:pt x="7145" y="0"/>
                    <a:pt x="6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45" name="Google Shape;15445;p60"/>
          <p:cNvGrpSpPr/>
          <p:nvPr/>
        </p:nvGrpSpPr>
        <p:grpSpPr>
          <a:xfrm>
            <a:off x="6266525" y="3626788"/>
            <a:ext cx="260223" cy="353527"/>
            <a:chOff x="6266525" y="3807788"/>
            <a:chExt cx="260223" cy="353527"/>
          </a:xfrm>
        </p:grpSpPr>
        <p:sp>
          <p:nvSpPr>
            <p:cNvPr id="15446" name="Google Shape;15446;p60"/>
            <p:cNvSpPr/>
            <p:nvPr/>
          </p:nvSpPr>
          <p:spPr>
            <a:xfrm>
              <a:off x="6266525" y="3807788"/>
              <a:ext cx="260223" cy="353527"/>
            </a:xfrm>
            <a:custGeom>
              <a:rect b="b" l="l" r="r" t="t"/>
              <a:pathLst>
                <a:path extrusionOk="0" h="11098" w="8169">
                  <a:moveTo>
                    <a:pt x="1322" y="1"/>
                  </a:moveTo>
                  <a:cubicBezTo>
                    <a:pt x="1239" y="1"/>
                    <a:pt x="1167" y="84"/>
                    <a:pt x="1167" y="168"/>
                  </a:cubicBezTo>
                  <a:lnTo>
                    <a:pt x="1167" y="1430"/>
                  </a:lnTo>
                  <a:cubicBezTo>
                    <a:pt x="1167" y="1953"/>
                    <a:pt x="1525" y="2382"/>
                    <a:pt x="2013" y="2513"/>
                  </a:cubicBezTo>
                  <a:lnTo>
                    <a:pt x="2025" y="2513"/>
                  </a:lnTo>
                  <a:cubicBezTo>
                    <a:pt x="2001" y="2573"/>
                    <a:pt x="1977" y="2620"/>
                    <a:pt x="1953" y="2692"/>
                  </a:cubicBezTo>
                  <a:lnTo>
                    <a:pt x="1858" y="2906"/>
                  </a:lnTo>
                  <a:cubicBezTo>
                    <a:pt x="1846" y="2942"/>
                    <a:pt x="1834" y="2965"/>
                    <a:pt x="1822" y="3013"/>
                  </a:cubicBezTo>
                  <a:cubicBezTo>
                    <a:pt x="1108" y="2823"/>
                    <a:pt x="596" y="2180"/>
                    <a:pt x="596" y="1441"/>
                  </a:cubicBezTo>
                  <a:lnTo>
                    <a:pt x="596" y="168"/>
                  </a:lnTo>
                  <a:cubicBezTo>
                    <a:pt x="596" y="84"/>
                    <a:pt x="525" y="13"/>
                    <a:pt x="429" y="13"/>
                  </a:cubicBezTo>
                  <a:cubicBezTo>
                    <a:pt x="346" y="13"/>
                    <a:pt x="274" y="84"/>
                    <a:pt x="274" y="168"/>
                  </a:cubicBezTo>
                  <a:lnTo>
                    <a:pt x="274" y="1441"/>
                  </a:lnTo>
                  <a:cubicBezTo>
                    <a:pt x="274" y="2311"/>
                    <a:pt x="870" y="3120"/>
                    <a:pt x="1763" y="3346"/>
                  </a:cubicBezTo>
                  <a:cubicBezTo>
                    <a:pt x="1656" y="4192"/>
                    <a:pt x="2001" y="4906"/>
                    <a:pt x="2441" y="5251"/>
                  </a:cubicBezTo>
                  <a:cubicBezTo>
                    <a:pt x="2668" y="5430"/>
                    <a:pt x="2656" y="5859"/>
                    <a:pt x="2334" y="5942"/>
                  </a:cubicBezTo>
                  <a:cubicBezTo>
                    <a:pt x="2239" y="5978"/>
                    <a:pt x="2144" y="6002"/>
                    <a:pt x="2060" y="6049"/>
                  </a:cubicBezTo>
                  <a:cubicBezTo>
                    <a:pt x="1560" y="6264"/>
                    <a:pt x="1239" y="6716"/>
                    <a:pt x="1167" y="7252"/>
                  </a:cubicBezTo>
                  <a:cubicBezTo>
                    <a:pt x="513" y="7335"/>
                    <a:pt x="1" y="7895"/>
                    <a:pt x="1" y="8561"/>
                  </a:cubicBezTo>
                  <a:lnTo>
                    <a:pt x="1" y="10931"/>
                  </a:lnTo>
                  <a:cubicBezTo>
                    <a:pt x="1" y="11026"/>
                    <a:pt x="72" y="11097"/>
                    <a:pt x="167" y="11097"/>
                  </a:cubicBezTo>
                  <a:cubicBezTo>
                    <a:pt x="251" y="11097"/>
                    <a:pt x="334" y="11026"/>
                    <a:pt x="334" y="10931"/>
                  </a:cubicBezTo>
                  <a:lnTo>
                    <a:pt x="334" y="8561"/>
                  </a:lnTo>
                  <a:cubicBezTo>
                    <a:pt x="334" y="8014"/>
                    <a:pt x="775" y="7573"/>
                    <a:pt x="1322" y="7573"/>
                  </a:cubicBezTo>
                  <a:cubicBezTo>
                    <a:pt x="1417" y="7573"/>
                    <a:pt x="1489" y="7490"/>
                    <a:pt x="1489" y="7418"/>
                  </a:cubicBezTo>
                  <a:cubicBezTo>
                    <a:pt x="1525" y="6942"/>
                    <a:pt x="1787" y="6525"/>
                    <a:pt x="2203" y="6347"/>
                  </a:cubicBezTo>
                  <a:cubicBezTo>
                    <a:pt x="2275" y="6311"/>
                    <a:pt x="2370" y="6287"/>
                    <a:pt x="2441" y="6252"/>
                  </a:cubicBezTo>
                  <a:cubicBezTo>
                    <a:pt x="2656" y="6192"/>
                    <a:pt x="2811" y="6037"/>
                    <a:pt x="2894" y="5823"/>
                  </a:cubicBezTo>
                  <a:cubicBezTo>
                    <a:pt x="2918" y="5740"/>
                    <a:pt x="2930" y="5621"/>
                    <a:pt x="2918" y="5513"/>
                  </a:cubicBezTo>
                  <a:cubicBezTo>
                    <a:pt x="3030" y="5443"/>
                    <a:pt x="3291" y="5320"/>
                    <a:pt x="3612" y="5320"/>
                  </a:cubicBezTo>
                  <a:cubicBezTo>
                    <a:pt x="3837" y="5320"/>
                    <a:pt x="4092" y="5380"/>
                    <a:pt x="4346" y="5561"/>
                  </a:cubicBezTo>
                  <a:cubicBezTo>
                    <a:pt x="4596" y="5732"/>
                    <a:pt x="4893" y="5799"/>
                    <a:pt x="5206" y="5799"/>
                  </a:cubicBezTo>
                  <a:cubicBezTo>
                    <a:pt x="5699" y="5799"/>
                    <a:pt x="6231" y="5632"/>
                    <a:pt x="6668" y="5442"/>
                  </a:cubicBezTo>
                  <a:lnTo>
                    <a:pt x="6668" y="5442"/>
                  </a:lnTo>
                  <a:cubicBezTo>
                    <a:pt x="6561" y="6049"/>
                    <a:pt x="6323" y="6645"/>
                    <a:pt x="5966" y="7168"/>
                  </a:cubicBezTo>
                  <a:cubicBezTo>
                    <a:pt x="5299" y="8145"/>
                    <a:pt x="4406" y="8680"/>
                    <a:pt x="3251" y="8823"/>
                  </a:cubicBezTo>
                  <a:cubicBezTo>
                    <a:pt x="3184" y="8831"/>
                    <a:pt x="3118" y="8834"/>
                    <a:pt x="3053" y="8834"/>
                  </a:cubicBezTo>
                  <a:cubicBezTo>
                    <a:pt x="2468" y="8834"/>
                    <a:pt x="1959" y="8555"/>
                    <a:pt x="1691" y="8180"/>
                  </a:cubicBezTo>
                  <a:cubicBezTo>
                    <a:pt x="1668" y="8133"/>
                    <a:pt x="1608" y="8109"/>
                    <a:pt x="1548" y="8109"/>
                  </a:cubicBezTo>
                  <a:lnTo>
                    <a:pt x="1322" y="8109"/>
                  </a:lnTo>
                  <a:cubicBezTo>
                    <a:pt x="1072" y="8109"/>
                    <a:pt x="870" y="8311"/>
                    <a:pt x="870" y="8561"/>
                  </a:cubicBezTo>
                  <a:lnTo>
                    <a:pt x="870" y="10931"/>
                  </a:lnTo>
                  <a:cubicBezTo>
                    <a:pt x="870" y="11026"/>
                    <a:pt x="941" y="11097"/>
                    <a:pt x="1025" y="11097"/>
                  </a:cubicBezTo>
                  <a:cubicBezTo>
                    <a:pt x="1120" y="11097"/>
                    <a:pt x="1191" y="11026"/>
                    <a:pt x="1191" y="10931"/>
                  </a:cubicBezTo>
                  <a:lnTo>
                    <a:pt x="1191" y="8561"/>
                  </a:lnTo>
                  <a:cubicBezTo>
                    <a:pt x="1191" y="8490"/>
                    <a:pt x="1251" y="8430"/>
                    <a:pt x="1322" y="8430"/>
                  </a:cubicBezTo>
                  <a:lnTo>
                    <a:pt x="1477" y="8430"/>
                  </a:lnTo>
                  <a:cubicBezTo>
                    <a:pt x="1814" y="8852"/>
                    <a:pt x="2374" y="9161"/>
                    <a:pt x="3018" y="9161"/>
                  </a:cubicBezTo>
                  <a:cubicBezTo>
                    <a:pt x="3103" y="9161"/>
                    <a:pt x="3188" y="9156"/>
                    <a:pt x="3275" y="9145"/>
                  </a:cubicBezTo>
                  <a:cubicBezTo>
                    <a:pt x="7144" y="8716"/>
                    <a:pt x="8168" y="3763"/>
                    <a:pt x="5847" y="1834"/>
                  </a:cubicBezTo>
                  <a:cubicBezTo>
                    <a:pt x="5818" y="1810"/>
                    <a:pt x="5783" y="1800"/>
                    <a:pt x="5750" y="1800"/>
                  </a:cubicBezTo>
                  <a:cubicBezTo>
                    <a:pt x="5700" y="1800"/>
                    <a:pt x="5654" y="1823"/>
                    <a:pt x="5632" y="1858"/>
                  </a:cubicBezTo>
                  <a:cubicBezTo>
                    <a:pt x="5573" y="1930"/>
                    <a:pt x="5585" y="2037"/>
                    <a:pt x="5644" y="2073"/>
                  </a:cubicBezTo>
                  <a:cubicBezTo>
                    <a:pt x="6501" y="2787"/>
                    <a:pt x="6835" y="3966"/>
                    <a:pt x="6740" y="5073"/>
                  </a:cubicBezTo>
                  <a:cubicBezTo>
                    <a:pt x="6517" y="5175"/>
                    <a:pt x="5841" y="5487"/>
                    <a:pt x="5230" y="5487"/>
                  </a:cubicBezTo>
                  <a:cubicBezTo>
                    <a:pt x="4990" y="5487"/>
                    <a:pt x="4761" y="5439"/>
                    <a:pt x="4573" y="5311"/>
                  </a:cubicBezTo>
                  <a:cubicBezTo>
                    <a:pt x="4275" y="5113"/>
                    <a:pt x="3955" y="5013"/>
                    <a:pt x="3632" y="5013"/>
                  </a:cubicBezTo>
                  <a:cubicBezTo>
                    <a:pt x="3373" y="5013"/>
                    <a:pt x="3112" y="5077"/>
                    <a:pt x="2858" y="5204"/>
                  </a:cubicBezTo>
                  <a:cubicBezTo>
                    <a:pt x="2811" y="5109"/>
                    <a:pt x="2751" y="5037"/>
                    <a:pt x="2680" y="4978"/>
                  </a:cubicBezTo>
                  <a:cubicBezTo>
                    <a:pt x="2239" y="4632"/>
                    <a:pt x="1941" y="3847"/>
                    <a:pt x="2191" y="3013"/>
                  </a:cubicBezTo>
                  <a:cubicBezTo>
                    <a:pt x="2470" y="2062"/>
                    <a:pt x="3289" y="1530"/>
                    <a:pt x="4171" y="1530"/>
                  </a:cubicBezTo>
                  <a:cubicBezTo>
                    <a:pt x="4459" y="1530"/>
                    <a:pt x="4753" y="1586"/>
                    <a:pt x="5037" y="1703"/>
                  </a:cubicBezTo>
                  <a:cubicBezTo>
                    <a:pt x="5059" y="1713"/>
                    <a:pt x="5081" y="1717"/>
                    <a:pt x="5103" y="1717"/>
                  </a:cubicBezTo>
                  <a:cubicBezTo>
                    <a:pt x="5165" y="1717"/>
                    <a:pt x="5222" y="1682"/>
                    <a:pt x="5239" y="1620"/>
                  </a:cubicBezTo>
                  <a:cubicBezTo>
                    <a:pt x="5275" y="1525"/>
                    <a:pt x="5239" y="1430"/>
                    <a:pt x="5156" y="1406"/>
                  </a:cubicBezTo>
                  <a:cubicBezTo>
                    <a:pt x="4841" y="1276"/>
                    <a:pt x="4506" y="1210"/>
                    <a:pt x="4171" y="1210"/>
                  </a:cubicBezTo>
                  <a:cubicBezTo>
                    <a:pt x="3432" y="1210"/>
                    <a:pt x="2699" y="1535"/>
                    <a:pt x="2215" y="2215"/>
                  </a:cubicBezTo>
                  <a:cubicBezTo>
                    <a:pt x="2215" y="2215"/>
                    <a:pt x="2120" y="2192"/>
                    <a:pt x="2084" y="2180"/>
                  </a:cubicBezTo>
                  <a:cubicBezTo>
                    <a:pt x="1727" y="2108"/>
                    <a:pt x="1489" y="1787"/>
                    <a:pt x="1489" y="1430"/>
                  </a:cubicBezTo>
                  <a:lnTo>
                    <a:pt x="1489" y="168"/>
                  </a:lnTo>
                  <a:cubicBezTo>
                    <a:pt x="1489" y="84"/>
                    <a:pt x="1417" y="1"/>
                    <a:pt x="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7" name="Google Shape;15447;p60"/>
            <p:cNvSpPr/>
            <p:nvPr/>
          </p:nvSpPr>
          <p:spPr>
            <a:xfrm>
              <a:off x="6370085" y="4004652"/>
              <a:ext cx="13284" cy="13284"/>
            </a:xfrm>
            <a:custGeom>
              <a:rect b="b" l="l" r="r" t="t"/>
              <a:pathLst>
                <a:path extrusionOk="0" h="417" w="417">
                  <a:moveTo>
                    <a:pt x="202" y="0"/>
                  </a:moveTo>
                  <a:cubicBezTo>
                    <a:pt x="83" y="0"/>
                    <a:pt x="0" y="95"/>
                    <a:pt x="0" y="214"/>
                  </a:cubicBezTo>
                  <a:cubicBezTo>
                    <a:pt x="0" y="334"/>
                    <a:pt x="83" y="417"/>
                    <a:pt x="202" y="417"/>
                  </a:cubicBezTo>
                  <a:cubicBezTo>
                    <a:pt x="322" y="417"/>
                    <a:pt x="417" y="334"/>
                    <a:pt x="417" y="214"/>
                  </a:cubicBezTo>
                  <a:cubicBezTo>
                    <a:pt x="417" y="95"/>
                    <a:pt x="322"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8" name="Google Shape;15448;p60"/>
            <p:cNvSpPr/>
            <p:nvPr/>
          </p:nvSpPr>
          <p:spPr>
            <a:xfrm>
              <a:off x="6423156" y="4017904"/>
              <a:ext cx="13315" cy="13315"/>
            </a:xfrm>
            <a:custGeom>
              <a:rect b="b" l="l" r="r" t="t"/>
              <a:pathLst>
                <a:path extrusionOk="0" h="418" w="418">
                  <a:moveTo>
                    <a:pt x="203" y="1"/>
                  </a:moveTo>
                  <a:cubicBezTo>
                    <a:pt x="84" y="1"/>
                    <a:pt x="1" y="96"/>
                    <a:pt x="1" y="215"/>
                  </a:cubicBezTo>
                  <a:cubicBezTo>
                    <a:pt x="1" y="334"/>
                    <a:pt x="84" y="418"/>
                    <a:pt x="203" y="418"/>
                  </a:cubicBezTo>
                  <a:cubicBezTo>
                    <a:pt x="322" y="418"/>
                    <a:pt x="418" y="334"/>
                    <a:pt x="418" y="215"/>
                  </a:cubicBezTo>
                  <a:cubicBezTo>
                    <a:pt x="418" y="108"/>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9" name="Google Shape;15449;p60"/>
            <p:cNvSpPr/>
            <p:nvPr/>
          </p:nvSpPr>
          <p:spPr>
            <a:xfrm>
              <a:off x="6364766" y="4050906"/>
              <a:ext cx="13315" cy="13315"/>
            </a:xfrm>
            <a:custGeom>
              <a:rect b="b" l="l" r="r" t="t"/>
              <a:pathLst>
                <a:path extrusionOk="0" h="418" w="418">
                  <a:moveTo>
                    <a:pt x="203" y="1"/>
                  </a:moveTo>
                  <a:cubicBezTo>
                    <a:pt x="84" y="1"/>
                    <a:pt x="0" y="84"/>
                    <a:pt x="0" y="203"/>
                  </a:cubicBezTo>
                  <a:cubicBezTo>
                    <a:pt x="0" y="322"/>
                    <a:pt x="84" y="417"/>
                    <a:pt x="203" y="417"/>
                  </a:cubicBezTo>
                  <a:cubicBezTo>
                    <a:pt x="322" y="417"/>
                    <a:pt x="417" y="322"/>
                    <a:pt x="417" y="203"/>
                  </a:cubicBezTo>
                  <a:cubicBezTo>
                    <a:pt x="417" y="96"/>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450" name="Google Shape;15450;p60"/>
          <p:cNvSpPr/>
          <p:nvPr/>
        </p:nvSpPr>
        <p:spPr>
          <a:xfrm>
            <a:off x="7972870" y="3627967"/>
            <a:ext cx="348749" cy="353877"/>
          </a:xfrm>
          <a:custGeom>
            <a:rect b="b" l="l" r="r" t="t"/>
            <a:pathLst>
              <a:path extrusionOk="0" h="11109" w="10948">
                <a:moveTo>
                  <a:pt x="2620" y="1738"/>
                </a:moveTo>
                <a:lnTo>
                  <a:pt x="2620" y="1738"/>
                </a:lnTo>
                <a:cubicBezTo>
                  <a:pt x="2108" y="2262"/>
                  <a:pt x="2227" y="3107"/>
                  <a:pt x="2846" y="3488"/>
                </a:cubicBezTo>
                <a:cubicBezTo>
                  <a:pt x="2763" y="3524"/>
                  <a:pt x="2704" y="3571"/>
                  <a:pt x="2644" y="3631"/>
                </a:cubicBezTo>
                <a:cubicBezTo>
                  <a:pt x="2275" y="2559"/>
                  <a:pt x="1989" y="2595"/>
                  <a:pt x="2144" y="2238"/>
                </a:cubicBezTo>
                <a:cubicBezTo>
                  <a:pt x="2227" y="2012"/>
                  <a:pt x="2406" y="1845"/>
                  <a:pt x="2620" y="1738"/>
                </a:cubicBezTo>
                <a:close/>
                <a:moveTo>
                  <a:pt x="8740" y="4214"/>
                </a:moveTo>
                <a:cubicBezTo>
                  <a:pt x="8716" y="4345"/>
                  <a:pt x="8716" y="4500"/>
                  <a:pt x="8704" y="4643"/>
                </a:cubicBezTo>
                <a:cubicBezTo>
                  <a:pt x="8645" y="4572"/>
                  <a:pt x="8561" y="4512"/>
                  <a:pt x="8466" y="4452"/>
                </a:cubicBezTo>
                <a:cubicBezTo>
                  <a:pt x="8573" y="4393"/>
                  <a:pt x="8657" y="4298"/>
                  <a:pt x="8740" y="4214"/>
                </a:cubicBezTo>
                <a:close/>
                <a:moveTo>
                  <a:pt x="8025" y="1650"/>
                </a:moveTo>
                <a:cubicBezTo>
                  <a:pt x="8616" y="1650"/>
                  <a:pt x="9126" y="2169"/>
                  <a:pt x="8990" y="2798"/>
                </a:cubicBezTo>
                <a:cubicBezTo>
                  <a:pt x="8978" y="2869"/>
                  <a:pt x="8954" y="2952"/>
                  <a:pt x="8942" y="3036"/>
                </a:cubicBezTo>
                <a:cubicBezTo>
                  <a:pt x="8764" y="2655"/>
                  <a:pt x="8383" y="2381"/>
                  <a:pt x="7919" y="2381"/>
                </a:cubicBezTo>
                <a:cubicBezTo>
                  <a:pt x="7823" y="2381"/>
                  <a:pt x="7752" y="2452"/>
                  <a:pt x="7752" y="2547"/>
                </a:cubicBezTo>
                <a:cubicBezTo>
                  <a:pt x="7752" y="2631"/>
                  <a:pt x="7823" y="2714"/>
                  <a:pt x="7919" y="2714"/>
                </a:cubicBezTo>
                <a:cubicBezTo>
                  <a:pt x="8359" y="2714"/>
                  <a:pt x="8716" y="3071"/>
                  <a:pt x="8716" y="3512"/>
                </a:cubicBezTo>
                <a:cubicBezTo>
                  <a:pt x="8716" y="3964"/>
                  <a:pt x="8359" y="4322"/>
                  <a:pt x="7919" y="4322"/>
                </a:cubicBezTo>
                <a:lnTo>
                  <a:pt x="7907" y="4322"/>
                </a:lnTo>
                <a:cubicBezTo>
                  <a:pt x="7765" y="4329"/>
                  <a:pt x="6934" y="4515"/>
                  <a:pt x="5736" y="4515"/>
                </a:cubicBezTo>
                <a:cubicBezTo>
                  <a:pt x="5124" y="4515"/>
                  <a:pt x="4417" y="4466"/>
                  <a:pt x="3656" y="4322"/>
                </a:cubicBezTo>
                <a:cubicBezTo>
                  <a:pt x="3643" y="4317"/>
                  <a:pt x="3630" y="4315"/>
                  <a:pt x="3617" y="4315"/>
                </a:cubicBezTo>
                <a:cubicBezTo>
                  <a:pt x="3557" y="4315"/>
                  <a:pt x="3497" y="4358"/>
                  <a:pt x="3477" y="4417"/>
                </a:cubicBezTo>
                <a:cubicBezTo>
                  <a:pt x="3454" y="4512"/>
                  <a:pt x="3513" y="4619"/>
                  <a:pt x="3597" y="4643"/>
                </a:cubicBezTo>
                <a:cubicBezTo>
                  <a:pt x="4287" y="4774"/>
                  <a:pt x="5001" y="4857"/>
                  <a:pt x="5740" y="4857"/>
                </a:cubicBezTo>
                <a:lnTo>
                  <a:pt x="5752" y="4857"/>
                </a:lnTo>
                <a:cubicBezTo>
                  <a:pt x="6466" y="4857"/>
                  <a:pt x="7204" y="4798"/>
                  <a:pt x="7930" y="4655"/>
                </a:cubicBezTo>
                <a:cubicBezTo>
                  <a:pt x="8359" y="4655"/>
                  <a:pt x="8716" y="5012"/>
                  <a:pt x="8716" y="5465"/>
                </a:cubicBezTo>
                <a:cubicBezTo>
                  <a:pt x="8716" y="5905"/>
                  <a:pt x="8359" y="6262"/>
                  <a:pt x="7919" y="6262"/>
                </a:cubicBezTo>
                <a:cubicBezTo>
                  <a:pt x="7807" y="6262"/>
                  <a:pt x="7088" y="6463"/>
                  <a:pt x="5862" y="6463"/>
                </a:cubicBezTo>
                <a:cubicBezTo>
                  <a:pt x="5249" y="6463"/>
                  <a:pt x="4509" y="6413"/>
                  <a:pt x="3656" y="6262"/>
                </a:cubicBezTo>
                <a:cubicBezTo>
                  <a:pt x="3649" y="6261"/>
                  <a:pt x="3642" y="6261"/>
                  <a:pt x="3635" y="6261"/>
                </a:cubicBezTo>
                <a:cubicBezTo>
                  <a:pt x="3557" y="6261"/>
                  <a:pt x="3476" y="6318"/>
                  <a:pt x="3466" y="6405"/>
                </a:cubicBezTo>
                <a:cubicBezTo>
                  <a:pt x="3454" y="6488"/>
                  <a:pt x="3513" y="6584"/>
                  <a:pt x="3597" y="6596"/>
                </a:cubicBezTo>
                <a:cubicBezTo>
                  <a:pt x="4370" y="6727"/>
                  <a:pt x="5121" y="6786"/>
                  <a:pt x="5835" y="6786"/>
                </a:cubicBezTo>
                <a:cubicBezTo>
                  <a:pt x="6549" y="6786"/>
                  <a:pt x="7240" y="6727"/>
                  <a:pt x="7930" y="6596"/>
                </a:cubicBezTo>
                <a:cubicBezTo>
                  <a:pt x="8240" y="6596"/>
                  <a:pt x="8526" y="6465"/>
                  <a:pt x="8728" y="6238"/>
                </a:cubicBezTo>
                <a:lnTo>
                  <a:pt x="8728" y="6238"/>
                </a:lnTo>
                <a:cubicBezTo>
                  <a:pt x="8752" y="6536"/>
                  <a:pt x="8776" y="6881"/>
                  <a:pt x="8573" y="7334"/>
                </a:cubicBezTo>
                <a:cubicBezTo>
                  <a:pt x="8454" y="7370"/>
                  <a:pt x="7919" y="7500"/>
                  <a:pt x="6811" y="7560"/>
                </a:cubicBezTo>
                <a:cubicBezTo>
                  <a:pt x="6523" y="7574"/>
                  <a:pt x="6226" y="7581"/>
                  <a:pt x="5931" y="7581"/>
                </a:cubicBezTo>
                <a:cubicBezTo>
                  <a:pt x="5238" y="7581"/>
                  <a:pt x="4559" y="7543"/>
                  <a:pt x="4049" y="7477"/>
                </a:cubicBezTo>
                <a:cubicBezTo>
                  <a:pt x="3263" y="7370"/>
                  <a:pt x="3108" y="7215"/>
                  <a:pt x="3096" y="7203"/>
                </a:cubicBezTo>
                <a:cubicBezTo>
                  <a:pt x="3108" y="6715"/>
                  <a:pt x="3108" y="6191"/>
                  <a:pt x="3061" y="5691"/>
                </a:cubicBezTo>
                <a:cubicBezTo>
                  <a:pt x="3188" y="5623"/>
                  <a:pt x="3279" y="5601"/>
                  <a:pt x="3418" y="5601"/>
                </a:cubicBezTo>
                <a:cubicBezTo>
                  <a:pt x="3697" y="5601"/>
                  <a:pt x="4168" y="5691"/>
                  <a:pt x="5502" y="5691"/>
                </a:cubicBezTo>
                <a:cubicBezTo>
                  <a:pt x="5568" y="5692"/>
                  <a:pt x="5637" y="5692"/>
                  <a:pt x="5707" y="5692"/>
                </a:cubicBezTo>
                <a:cubicBezTo>
                  <a:pt x="6578" y="5692"/>
                  <a:pt x="7678" y="5627"/>
                  <a:pt x="7799" y="5572"/>
                </a:cubicBezTo>
                <a:cubicBezTo>
                  <a:pt x="7962" y="5490"/>
                  <a:pt x="7887" y="5250"/>
                  <a:pt x="7716" y="5250"/>
                </a:cubicBezTo>
                <a:cubicBezTo>
                  <a:pt x="7712" y="5250"/>
                  <a:pt x="7708" y="5250"/>
                  <a:pt x="7704" y="5250"/>
                </a:cubicBezTo>
                <a:cubicBezTo>
                  <a:pt x="7043" y="5304"/>
                  <a:pt x="6391" y="5347"/>
                  <a:pt x="5732" y="5347"/>
                </a:cubicBezTo>
                <a:cubicBezTo>
                  <a:pt x="5655" y="5347"/>
                  <a:pt x="5579" y="5347"/>
                  <a:pt x="5502" y="5345"/>
                </a:cubicBezTo>
                <a:cubicBezTo>
                  <a:pt x="4394" y="5334"/>
                  <a:pt x="3501" y="5250"/>
                  <a:pt x="3442" y="5250"/>
                </a:cubicBezTo>
                <a:cubicBezTo>
                  <a:pt x="3287" y="5250"/>
                  <a:pt x="3144" y="5214"/>
                  <a:pt x="3001" y="5131"/>
                </a:cubicBezTo>
                <a:cubicBezTo>
                  <a:pt x="2942" y="4738"/>
                  <a:pt x="2870" y="4357"/>
                  <a:pt x="2787" y="4000"/>
                </a:cubicBezTo>
                <a:cubicBezTo>
                  <a:pt x="2930" y="3798"/>
                  <a:pt x="3168" y="3667"/>
                  <a:pt x="3418" y="3667"/>
                </a:cubicBezTo>
                <a:cubicBezTo>
                  <a:pt x="4180" y="3810"/>
                  <a:pt x="4954" y="3881"/>
                  <a:pt x="5716" y="3881"/>
                </a:cubicBezTo>
                <a:cubicBezTo>
                  <a:pt x="6549" y="3881"/>
                  <a:pt x="7383" y="3762"/>
                  <a:pt x="7764" y="3667"/>
                </a:cubicBezTo>
                <a:cubicBezTo>
                  <a:pt x="7955" y="3610"/>
                  <a:pt x="7912" y="3342"/>
                  <a:pt x="7727" y="3342"/>
                </a:cubicBezTo>
                <a:cubicBezTo>
                  <a:pt x="7716" y="3342"/>
                  <a:pt x="7704" y="3343"/>
                  <a:pt x="7692" y="3345"/>
                </a:cubicBezTo>
                <a:cubicBezTo>
                  <a:pt x="6962" y="3512"/>
                  <a:pt x="6268" y="3567"/>
                  <a:pt x="5659" y="3567"/>
                </a:cubicBezTo>
                <a:cubicBezTo>
                  <a:pt x="4443" y="3567"/>
                  <a:pt x="3573" y="3345"/>
                  <a:pt x="3454" y="3345"/>
                </a:cubicBezTo>
                <a:cubicBezTo>
                  <a:pt x="3001" y="3345"/>
                  <a:pt x="2644" y="2988"/>
                  <a:pt x="2644" y="2547"/>
                </a:cubicBezTo>
                <a:cubicBezTo>
                  <a:pt x="2644" y="2095"/>
                  <a:pt x="3001" y="1738"/>
                  <a:pt x="3454" y="1738"/>
                </a:cubicBezTo>
                <a:lnTo>
                  <a:pt x="3466" y="1738"/>
                </a:lnTo>
                <a:cubicBezTo>
                  <a:pt x="3477" y="1738"/>
                  <a:pt x="3477" y="1762"/>
                  <a:pt x="3501" y="1762"/>
                </a:cubicBezTo>
                <a:cubicBezTo>
                  <a:pt x="4177" y="2057"/>
                  <a:pt x="4860" y="2207"/>
                  <a:pt x="5550" y="2207"/>
                </a:cubicBezTo>
                <a:cubicBezTo>
                  <a:pt x="5724" y="2207"/>
                  <a:pt x="5898" y="2198"/>
                  <a:pt x="6073" y="2178"/>
                </a:cubicBezTo>
                <a:lnTo>
                  <a:pt x="6073" y="2178"/>
                </a:lnTo>
                <a:cubicBezTo>
                  <a:pt x="5883" y="2333"/>
                  <a:pt x="5621" y="2476"/>
                  <a:pt x="5359" y="2476"/>
                </a:cubicBezTo>
                <a:cubicBezTo>
                  <a:pt x="4811" y="2452"/>
                  <a:pt x="4228" y="2428"/>
                  <a:pt x="3644" y="2369"/>
                </a:cubicBezTo>
                <a:cubicBezTo>
                  <a:pt x="3638" y="2368"/>
                  <a:pt x="3632" y="2368"/>
                  <a:pt x="3626" y="2368"/>
                </a:cubicBezTo>
                <a:cubicBezTo>
                  <a:pt x="3549" y="2368"/>
                  <a:pt x="3477" y="2435"/>
                  <a:pt x="3466" y="2512"/>
                </a:cubicBezTo>
                <a:cubicBezTo>
                  <a:pt x="3454" y="2607"/>
                  <a:pt x="3525" y="2678"/>
                  <a:pt x="3620" y="2690"/>
                </a:cubicBezTo>
                <a:cubicBezTo>
                  <a:pt x="4398" y="2763"/>
                  <a:pt x="5186" y="2808"/>
                  <a:pt x="5967" y="2808"/>
                </a:cubicBezTo>
                <a:cubicBezTo>
                  <a:pt x="6346" y="2808"/>
                  <a:pt x="6724" y="2797"/>
                  <a:pt x="7097" y="2774"/>
                </a:cubicBezTo>
                <a:cubicBezTo>
                  <a:pt x="7192" y="2774"/>
                  <a:pt x="7264" y="2678"/>
                  <a:pt x="7252" y="2595"/>
                </a:cubicBezTo>
                <a:cubicBezTo>
                  <a:pt x="7252" y="2507"/>
                  <a:pt x="7170" y="2439"/>
                  <a:pt x="7092" y="2439"/>
                </a:cubicBezTo>
                <a:cubicBezTo>
                  <a:pt x="7085" y="2439"/>
                  <a:pt x="7079" y="2439"/>
                  <a:pt x="7073" y="2440"/>
                </a:cubicBezTo>
                <a:cubicBezTo>
                  <a:pt x="6787" y="2452"/>
                  <a:pt x="6502" y="2476"/>
                  <a:pt x="6216" y="2476"/>
                </a:cubicBezTo>
                <a:cubicBezTo>
                  <a:pt x="6371" y="2357"/>
                  <a:pt x="6502" y="2214"/>
                  <a:pt x="6597" y="2083"/>
                </a:cubicBezTo>
                <a:cubicBezTo>
                  <a:pt x="6930" y="2012"/>
                  <a:pt x="7264" y="1893"/>
                  <a:pt x="7609" y="1738"/>
                </a:cubicBezTo>
                <a:cubicBezTo>
                  <a:pt x="7747" y="1678"/>
                  <a:pt x="7888" y="1650"/>
                  <a:pt x="8025" y="1650"/>
                </a:cubicBezTo>
                <a:close/>
                <a:moveTo>
                  <a:pt x="8009" y="0"/>
                </a:moveTo>
                <a:cubicBezTo>
                  <a:pt x="7651" y="0"/>
                  <a:pt x="7281" y="75"/>
                  <a:pt x="6918" y="238"/>
                </a:cubicBezTo>
                <a:cubicBezTo>
                  <a:pt x="6448" y="446"/>
                  <a:pt x="5987" y="550"/>
                  <a:pt x="5525" y="550"/>
                </a:cubicBezTo>
                <a:cubicBezTo>
                  <a:pt x="5064" y="550"/>
                  <a:pt x="4603" y="446"/>
                  <a:pt x="4132" y="238"/>
                </a:cubicBezTo>
                <a:cubicBezTo>
                  <a:pt x="3787" y="81"/>
                  <a:pt x="3416" y="3"/>
                  <a:pt x="3046" y="3"/>
                </a:cubicBezTo>
                <a:cubicBezTo>
                  <a:pt x="2714" y="3"/>
                  <a:pt x="2383" y="66"/>
                  <a:pt x="2073" y="190"/>
                </a:cubicBezTo>
                <a:cubicBezTo>
                  <a:pt x="739" y="714"/>
                  <a:pt x="1" y="2262"/>
                  <a:pt x="775" y="3488"/>
                </a:cubicBezTo>
                <a:cubicBezTo>
                  <a:pt x="977" y="3810"/>
                  <a:pt x="1144" y="4214"/>
                  <a:pt x="1251" y="4703"/>
                </a:cubicBezTo>
                <a:cubicBezTo>
                  <a:pt x="1261" y="4779"/>
                  <a:pt x="1323" y="4832"/>
                  <a:pt x="1391" y="4832"/>
                </a:cubicBezTo>
                <a:cubicBezTo>
                  <a:pt x="1408" y="4832"/>
                  <a:pt x="1425" y="4829"/>
                  <a:pt x="1442" y="4822"/>
                </a:cubicBezTo>
                <a:cubicBezTo>
                  <a:pt x="1525" y="4810"/>
                  <a:pt x="1584" y="4714"/>
                  <a:pt x="1561" y="4631"/>
                </a:cubicBezTo>
                <a:cubicBezTo>
                  <a:pt x="1442" y="4119"/>
                  <a:pt x="1263" y="3679"/>
                  <a:pt x="1037" y="3321"/>
                </a:cubicBezTo>
                <a:cubicBezTo>
                  <a:pt x="198" y="2014"/>
                  <a:pt x="1460" y="347"/>
                  <a:pt x="3047" y="347"/>
                </a:cubicBezTo>
                <a:cubicBezTo>
                  <a:pt x="3353" y="347"/>
                  <a:pt x="3672" y="409"/>
                  <a:pt x="3989" y="547"/>
                </a:cubicBezTo>
                <a:cubicBezTo>
                  <a:pt x="4501" y="779"/>
                  <a:pt x="5007" y="895"/>
                  <a:pt x="5513" y="895"/>
                </a:cubicBezTo>
                <a:cubicBezTo>
                  <a:pt x="6019" y="895"/>
                  <a:pt x="6525" y="779"/>
                  <a:pt x="7037" y="547"/>
                </a:cubicBezTo>
                <a:cubicBezTo>
                  <a:pt x="7358" y="404"/>
                  <a:pt x="7683" y="338"/>
                  <a:pt x="7998" y="338"/>
                </a:cubicBezTo>
                <a:cubicBezTo>
                  <a:pt x="9380" y="338"/>
                  <a:pt x="10560" y="1602"/>
                  <a:pt x="10240" y="3095"/>
                </a:cubicBezTo>
                <a:cubicBezTo>
                  <a:pt x="10026" y="4024"/>
                  <a:pt x="9954" y="5072"/>
                  <a:pt x="10014" y="6346"/>
                </a:cubicBezTo>
                <a:cubicBezTo>
                  <a:pt x="10074" y="7655"/>
                  <a:pt x="9359" y="8858"/>
                  <a:pt x="8169" y="9405"/>
                </a:cubicBezTo>
                <a:cubicBezTo>
                  <a:pt x="8049" y="9465"/>
                  <a:pt x="8097" y="9501"/>
                  <a:pt x="7752" y="10513"/>
                </a:cubicBezTo>
                <a:cubicBezTo>
                  <a:pt x="7704" y="10596"/>
                  <a:pt x="7633" y="10763"/>
                  <a:pt x="7538" y="10763"/>
                </a:cubicBezTo>
                <a:cubicBezTo>
                  <a:pt x="7478" y="10763"/>
                  <a:pt x="7478" y="10763"/>
                  <a:pt x="7418" y="10668"/>
                </a:cubicBezTo>
                <a:cubicBezTo>
                  <a:pt x="7276" y="10406"/>
                  <a:pt x="7264" y="10191"/>
                  <a:pt x="7145" y="9822"/>
                </a:cubicBezTo>
                <a:cubicBezTo>
                  <a:pt x="7002" y="9298"/>
                  <a:pt x="7240" y="8751"/>
                  <a:pt x="7740" y="8513"/>
                </a:cubicBezTo>
                <a:cubicBezTo>
                  <a:pt x="8538" y="8143"/>
                  <a:pt x="9062" y="7310"/>
                  <a:pt x="9014" y="6381"/>
                </a:cubicBezTo>
                <a:cubicBezTo>
                  <a:pt x="8954" y="5036"/>
                  <a:pt x="9026" y="3881"/>
                  <a:pt x="9252" y="2869"/>
                </a:cubicBezTo>
                <a:cubicBezTo>
                  <a:pt x="9446" y="2036"/>
                  <a:pt x="8772" y="1321"/>
                  <a:pt x="7976" y="1321"/>
                </a:cubicBezTo>
                <a:cubicBezTo>
                  <a:pt x="7793" y="1321"/>
                  <a:pt x="7605" y="1358"/>
                  <a:pt x="7418" y="1440"/>
                </a:cubicBezTo>
                <a:cubicBezTo>
                  <a:pt x="6781" y="1726"/>
                  <a:pt x="6139" y="1869"/>
                  <a:pt x="5497" y="1869"/>
                </a:cubicBezTo>
                <a:cubicBezTo>
                  <a:pt x="4856" y="1869"/>
                  <a:pt x="4216" y="1726"/>
                  <a:pt x="3585" y="1440"/>
                </a:cubicBezTo>
                <a:cubicBezTo>
                  <a:pt x="3395" y="1357"/>
                  <a:pt x="3206" y="1320"/>
                  <a:pt x="3026" y="1320"/>
                </a:cubicBezTo>
                <a:cubicBezTo>
                  <a:pt x="2152" y="1320"/>
                  <a:pt x="1473" y="2184"/>
                  <a:pt x="1858" y="2786"/>
                </a:cubicBezTo>
                <a:cubicBezTo>
                  <a:pt x="2096" y="3143"/>
                  <a:pt x="2275" y="3560"/>
                  <a:pt x="2406" y="4036"/>
                </a:cubicBezTo>
                <a:cubicBezTo>
                  <a:pt x="2858" y="5536"/>
                  <a:pt x="2763" y="7417"/>
                  <a:pt x="2620" y="8965"/>
                </a:cubicBezTo>
                <a:cubicBezTo>
                  <a:pt x="2587" y="9208"/>
                  <a:pt x="2380" y="9409"/>
                  <a:pt x="2142" y="9409"/>
                </a:cubicBezTo>
                <a:cubicBezTo>
                  <a:pt x="2123" y="9409"/>
                  <a:pt x="2104" y="9408"/>
                  <a:pt x="2084" y="9405"/>
                </a:cubicBezTo>
                <a:cubicBezTo>
                  <a:pt x="1811" y="9382"/>
                  <a:pt x="1620" y="9144"/>
                  <a:pt x="1632" y="8870"/>
                </a:cubicBezTo>
                <a:cubicBezTo>
                  <a:pt x="1739" y="7870"/>
                  <a:pt x="1823" y="6596"/>
                  <a:pt x="1680" y="5417"/>
                </a:cubicBezTo>
                <a:cubicBezTo>
                  <a:pt x="1668" y="5334"/>
                  <a:pt x="1584" y="5274"/>
                  <a:pt x="1501" y="5274"/>
                </a:cubicBezTo>
                <a:cubicBezTo>
                  <a:pt x="1406" y="5286"/>
                  <a:pt x="1346" y="5357"/>
                  <a:pt x="1346" y="5453"/>
                </a:cubicBezTo>
                <a:cubicBezTo>
                  <a:pt x="1489" y="6596"/>
                  <a:pt x="1394" y="7858"/>
                  <a:pt x="1311" y="8846"/>
                </a:cubicBezTo>
                <a:cubicBezTo>
                  <a:pt x="1263" y="9286"/>
                  <a:pt x="1584" y="9691"/>
                  <a:pt x="2037" y="9739"/>
                </a:cubicBezTo>
                <a:cubicBezTo>
                  <a:pt x="2059" y="9741"/>
                  <a:pt x="2082" y="9742"/>
                  <a:pt x="2104" y="9742"/>
                </a:cubicBezTo>
                <a:cubicBezTo>
                  <a:pt x="2518" y="9742"/>
                  <a:pt x="2885" y="9430"/>
                  <a:pt x="2930" y="9001"/>
                </a:cubicBezTo>
                <a:cubicBezTo>
                  <a:pt x="2977" y="8501"/>
                  <a:pt x="3013" y="8024"/>
                  <a:pt x="3037" y="7596"/>
                </a:cubicBezTo>
                <a:cubicBezTo>
                  <a:pt x="3347" y="7739"/>
                  <a:pt x="3918" y="7810"/>
                  <a:pt x="4251" y="7846"/>
                </a:cubicBezTo>
                <a:cubicBezTo>
                  <a:pt x="4751" y="7905"/>
                  <a:pt x="5347" y="7917"/>
                  <a:pt x="5942" y="7917"/>
                </a:cubicBezTo>
                <a:cubicBezTo>
                  <a:pt x="6323" y="7917"/>
                  <a:pt x="6716" y="7905"/>
                  <a:pt x="7085" y="7893"/>
                </a:cubicBezTo>
                <a:cubicBezTo>
                  <a:pt x="7442" y="7870"/>
                  <a:pt x="7883" y="7834"/>
                  <a:pt x="8228" y="7751"/>
                </a:cubicBezTo>
                <a:lnTo>
                  <a:pt x="8228" y="7751"/>
                </a:lnTo>
                <a:cubicBezTo>
                  <a:pt x="7990" y="8036"/>
                  <a:pt x="7764" y="8143"/>
                  <a:pt x="7561" y="8262"/>
                </a:cubicBezTo>
                <a:cubicBezTo>
                  <a:pt x="6966" y="8560"/>
                  <a:pt x="6656" y="9275"/>
                  <a:pt x="6835" y="9929"/>
                </a:cubicBezTo>
                <a:cubicBezTo>
                  <a:pt x="6930" y="10287"/>
                  <a:pt x="6966" y="10537"/>
                  <a:pt x="7145" y="10846"/>
                </a:cubicBezTo>
                <a:cubicBezTo>
                  <a:pt x="7204" y="10965"/>
                  <a:pt x="7299" y="11108"/>
                  <a:pt x="7526" y="11108"/>
                </a:cubicBezTo>
                <a:cubicBezTo>
                  <a:pt x="7533" y="11108"/>
                  <a:pt x="7540" y="11109"/>
                  <a:pt x="7547" y="11109"/>
                </a:cubicBezTo>
                <a:cubicBezTo>
                  <a:pt x="7806" y="11109"/>
                  <a:pt x="7934" y="10899"/>
                  <a:pt x="8049" y="10668"/>
                </a:cubicBezTo>
                <a:cubicBezTo>
                  <a:pt x="8073" y="10596"/>
                  <a:pt x="8014" y="10763"/>
                  <a:pt x="8359" y="9691"/>
                </a:cubicBezTo>
                <a:cubicBezTo>
                  <a:pt x="9645" y="9060"/>
                  <a:pt x="10419" y="7751"/>
                  <a:pt x="10335" y="6346"/>
                </a:cubicBezTo>
                <a:cubicBezTo>
                  <a:pt x="10276" y="5107"/>
                  <a:pt x="10335" y="4060"/>
                  <a:pt x="10550" y="3190"/>
                </a:cubicBezTo>
                <a:cubicBezTo>
                  <a:pt x="10948" y="1453"/>
                  <a:pt x="9589" y="0"/>
                  <a:pt x="80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451" name="Google Shape;15451;p60"/>
          <p:cNvGrpSpPr/>
          <p:nvPr/>
        </p:nvGrpSpPr>
        <p:grpSpPr>
          <a:xfrm>
            <a:off x="7184363" y="3628604"/>
            <a:ext cx="202184" cy="352762"/>
            <a:chOff x="7184363" y="3809604"/>
            <a:chExt cx="202184" cy="352762"/>
          </a:xfrm>
        </p:grpSpPr>
        <p:sp>
          <p:nvSpPr>
            <p:cNvPr id="15452" name="Google Shape;15452;p60"/>
            <p:cNvSpPr/>
            <p:nvPr/>
          </p:nvSpPr>
          <p:spPr>
            <a:xfrm>
              <a:off x="7273111" y="3823716"/>
              <a:ext cx="23541" cy="23573"/>
            </a:xfrm>
            <a:custGeom>
              <a:rect b="b" l="l" r="r" t="t"/>
              <a:pathLst>
                <a:path extrusionOk="0" h="740" w="739">
                  <a:moveTo>
                    <a:pt x="370" y="1"/>
                  </a:moveTo>
                  <a:cubicBezTo>
                    <a:pt x="287" y="1"/>
                    <a:pt x="203" y="72"/>
                    <a:pt x="203" y="168"/>
                  </a:cubicBezTo>
                  <a:lnTo>
                    <a:pt x="203" y="203"/>
                  </a:lnTo>
                  <a:lnTo>
                    <a:pt x="168" y="203"/>
                  </a:lnTo>
                  <a:cubicBezTo>
                    <a:pt x="72" y="203"/>
                    <a:pt x="1" y="287"/>
                    <a:pt x="1" y="370"/>
                  </a:cubicBezTo>
                  <a:cubicBezTo>
                    <a:pt x="1" y="465"/>
                    <a:pt x="72" y="537"/>
                    <a:pt x="168" y="537"/>
                  </a:cubicBezTo>
                  <a:lnTo>
                    <a:pt x="203" y="537"/>
                  </a:lnTo>
                  <a:lnTo>
                    <a:pt x="203" y="584"/>
                  </a:lnTo>
                  <a:cubicBezTo>
                    <a:pt x="203" y="668"/>
                    <a:pt x="287" y="739"/>
                    <a:pt x="370" y="739"/>
                  </a:cubicBezTo>
                  <a:cubicBezTo>
                    <a:pt x="453" y="739"/>
                    <a:pt x="537" y="668"/>
                    <a:pt x="537" y="584"/>
                  </a:cubicBezTo>
                  <a:lnTo>
                    <a:pt x="537" y="537"/>
                  </a:lnTo>
                  <a:lnTo>
                    <a:pt x="572" y="537"/>
                  </a:lnTo>
                  <a:cubicBezTo>
                    <a:pt x="668" y="537"/>
                    <a:pt x="739" y="465"/>
                    <a:pt x="739" y="370"/>
                  </a:cubicBezTo>
                  <a:cubicBezTo>
                    <a:pt x="739" y="287"/>
                    <a:pt x="668" y="203"/>
                    <a:pt x="572" y="203"/>
                  </a:cubicBezTo>
                  <a:lnTo>
                    <a:pt x="537" y="203"/>
                  </a:lnTo>
                  <a:lnTo>
                    <a:pt x="537" y="168"/>
                  </a:lnTo>
                  <a:cubicBezTo>
                    <a:pt x="537" y="72"/>
                    <a:pt x="453" y="1"/>
                    <a:pt x="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3" name="Google Shape;15453;p60"/>
            <p:cNvSpPr/>
            <p:nvPr/>
          </p:nvSpPr>
          <p:spPr>
            <a:xfrm>
              <a:off x="7184363" y="3809604"/>
              <a:ext cx="202184" cy="352762"/>
            </a:xfrm>
            <a:custGeom>
              <a:rect b="b" l="l" r="r" t="t"/>
              <a:pathLst>
                <a:path extrusionOk="0" h="11074" w="6347">
                  <a:moveTo>
                    <a:pt x="3159" y="310"/>
                  </a:moveTo>
                  <a:cubicBezTo>
                    <a:pt x="3623" y="310"/>
                    <a:pt x="4091" y="390"/>
                    <a:pt x="4561" y="551"/>
                  </a:cubicBezTo>
                  <a:lnTo>
                    <a:pt x="4347" y="1087"/>
                  </a:lnTo>
                  <a:lnTo>
                    <a:pt x="4168" y="1563"/>
                  </a:lnTo>
                  <a:cubicBezTo>
                    <a:pt x="3841" y="1450"/>
                    <a:pt x="3510" y="1393"/>
                    <a:pt x="3175" y="1393"/>
                  </a:cubicBezTo>
                  <a:cubicBezTo>
                    <a:pt x="2840" y="1393"/>
                    <a:pt x="2501" y="1450"/>
                    <a:pt x="2156" y="1563"/>
                  </a:cubicBezTo>
                  <a:lnTo>
                    <a:pt x="1775" y="551"/>
                  </a:lnTo>
                  <a:cubicBezTo>
                    <a:pt x="2233" y="390"/>
                    <a:pt x="2695" y="310"/>
                    <a:pt x="3159" y="310"/>
                  </a:cubicBezTo>
                  <a:close/>
                  <a:moveTo>
                    <a:pt x="4549" y="1408"/>
                  </a:moveTo>
                  <a:cubicBezTo>
                    <a:pt x="5025" y="1754"/>
                    <a:pt x="5299" y="2301"/>
                    <a:pt x="5299" y="2885"/>
                  </a:cubicBezTo>
                  <a:cubicBezTo>
                    <a:pt x="5299" y="3289"/>
                    <a:pt x="5287" y="4075"/>
                    <a:pt x="5240" y="4421"/>
                  </a:cubicBezTo>
                  <a:cubicBezTo>
                    <a:pt x="5192" y="4849"/>
                    <a:pt x="4835" y="5171"/>
                    <a:pt x="4406" y="5171"/>
                  </a:cubicBezTo>
                  <a:lnTo>
                    <a:pt x="4001" y="5171"/>
                  </a:lnTo>
                  <a:cubicBezTo>
                    <a:pt x="4430" y="4897"/>
                    <a:pt x="4716" y="4397"/>
                    <a:pt x="4716" y="3849"/>
                  </a:cubicBezTo>
                  <a:lnTo>
                    <a:pt x="4716" y="2611"/>
                  </a:lnTo>
                  <a:cubicBezTo>
                    <a:pt x="4716" y="2599"/>
                    <a:pt x="4692" y="2551"/>
                    <a:pt x="4692" y="2527"/>
                  </a:cubicBezTo>
                  <a:lnTo>
                    <a:pt x="4632" y="2468"/>
                  </a:lnTo>
                  <a:cubicBezTo>
                    <a:pt x="4168" y="2277"/>
                    <a:pt x="3799" y="1896"/>
                    <a:pt x="3799" y="1885"/>
                  </a:cubicBezTo>
                  <a:cubicBezTo>
                    <a:pt x="3767" y="1853"/>
                    <a:pt x="3726" y="1838"/>
                    <a:pt x="3685" y="1838"/>
                  </a:cubicBezTo>
                  <a:cubicBezTo>
                    <a:pt x="3649" y="1838"/>
                    <a:pt x="3613" y="1850"/>
                    <a:pt x="3585" y="1873"/>
                  </a:cubicBezTo>
                  <a:cubicBezTo>
                    <a:pt x="3585" y="1873"/>
                    <a:pt x="2823" y="2432"/>
                    <a:pt x="1727" y="2456"/>
                  </a:cubicBezTo>
                  <a:cubicBezTo>
                    <a:pt x="1715" y="2456"/>
                    <a:pt x="1680" y="2468"/>
                    <a:pt x="1668" y="2480"/>
                  </a:cubicBezTo>
                  <a:cubicBezTo>
                    <a:pt x="1656" y="2492"/>
                    <a:pt x="1620" y="2492"/>
                    <a:pt x="1608" y="2516"/>
                  </a:cubicBezTo>
                  <a:cubicBezTo>
                    <a:pt x="1596" y="2527"/>
                    <a:pt x="1596" y="2551"/>
                    <a:pt x="1572" y="2575"/>
                  </a:cubicBezTo>
                  <a:cubicBezTo>
                    <a:pt x="1560" y="2587"/>
                    <a:pt x="1549" y="2599"/>
                    <a:pt x="1549" y="2635"/>
                  </a:cubicBezTo>
                  <a:lnTo>
                    <a:pt x="1549" y="3087"/>
                  </a:lnTo>
                  <a:cubicBezTo>
                    <a:pt x="1549" y="3182"/>
                    <a:pt x="1620" y="3254"/>
                    <a:pt x="1715" y="3254"/>
                  </a:cubicBezTo>
                  <a:cubicBezTo>
                    <a:pt x="1799" y="3254"/>
                    <a:pt x="1870" y="3182"/>
                    <a:pt x="1870" y="3087"/>
                  </a:cubicBezTo>
                  <a:lnTo>
                    <a:pt x="1870" y="2778"/>
                  </a:lnTo>
                  <a:cubicBezTo>
                    <a:pt x="2751" y="2730"/>
                    <a:pt x="3406" y="2397"/>
                    <a:pt x="3644" y="2230"/>
                  </a:cubicBezTo>
                  <a:cubicBezTo>
                    <a:pt x="3775" y="2349"/>
                    <a:pt x="4061" y="2575"/>
                    <a:pt x="4394" y="2730"/>
                  </a:cubicBezTo>
                  <a:lnTo>
                    <a:pt x="4394" y="3861"/>
                  </a:lnTo>
                  <a:cubicBezTo>
                    <a:pt x="4394" y="4563"/>
                    <a:pt x="3823" y="5135"/>
                    <a:pt x="3120" y="5135"/>
                  </a:cubicBezTo>
                  <a:cubicBezTo>
                    <a:pt x="2430" y="5135"/>
                    <a:pt x="1858" y="4563"/>
                    <a:pt x="1858" y="3861"/>
                  </a:cubicBezTo>
                  <a:cubicBezTo>
                    <a:pt x="1858" y="3778"/>
                    <a:pt x="1787" y="3706"/>
                    <a:pt x="1691" y="3706"/>
                  </a:cubicBezTo>
                  <a:cubicBezTo>
                    <a:pt x="1608" y="3706"/>
                    <a:pt x="1537" y="3778"/>
                    <a:pt x="1537" y="3861"/>
                  </a:cubicBezTo>
                  <a:cubicBezTo>
                    <a:pt x="1537" y="4421"/>
                    <a:pt x="1811" y="4909"/>
                    <a:pt x="2251" y="5194"/>
                  </a:cubicBezTo>
                  <a:lnTo>
                    <a:pt x="1846" y="5194"/>
                  </a:lnTo>
                  <a:cubicBezTo>
                    <a:pt x="1441" y="5171"/>
                    <a:pt x="1084" y="4849"/>
                    <a:pt x="1049" y="4421"/>
                  </a:cubicBezTo>
                  <a:cubicBezTo>
                    <a:pt x="1013" y="4063"/>
                    <a:pt x="989" y="3289"/>
                    <a:pt x="989" y="2885"/>
                  </a:cubicBezTo>
                  <a:cubicBezTo>
                    <a:pt x="989" y="2289"/>
                    <a:pt x="1263" y="1754"/>
                    <a:pt x="1727" y="1408"/>
                  </a:cubicBezTo>
                  <a:cubicBezTo>
                    <a:pt x="1906" y="1825"/>
                    <a:pt x="1858" y="1885"/>
                    <a:pt x="2001" y="1932"/>
                  </a:cubicBezTo>
                  <a:cubicBezTo>
                    <a:pt x="2013" y="1932"/>
                    <a:pt x="2025" y="1944"/>
                    <a:pt x="2037" y="1944"/>
                  </a:cubicBezTo>
                  <a:cubicBezTo>
                    <a:pt x="2049" y="1944"/>
                    <a:pt x="2084" y="1944"/>
                    <a:pt x="2096" y="1932"/>
                  </a:cubicBezTo>
                  <a:cubicBezTo>
                    <a:pt x="2453" y="1795"/>
                    <a:pt x="2802" y="1727"/>
                    <a:pt x="3147" y="1727"/>
                  </a:cubicBezTo>
                  <a:cubicBezTo>
                    <a:pt x="3492" y="1727"/>
                    <a:pt x="3835" y="1795"/>
                    <a:pt x="4180" y="1932"/>
                  </a:cubicBezTo>
                  <a:cubicBezTo>
                    <a:pt x="4204" y="1938"/>
                    <a:pt x="4227" y="1941"/>
                    <a:pt x="4248" y="1941"/>
                  </a:cubicBezTo>
                  <a:cubicBezTo>
                    <a:pt x="4269" y="1941"/>
                    <a:pt x="4287" y="1938"/>
                    <a:pt x="4299" y="1932"/>
                  </a:cubicBezTo>
                  <a:cubicBezTo>
                    <a:pt x="4347" y="1920"/>
                    <a:pt x="4382" y="1885"/>
                    <a:pt x="4394" y="1837"/>
                  </a:cubicBezTo>
                  <a:lnTo>
                    <a:pt x="4549" y="1408"/>
                  </a:lnTo>
                  <a:close/>
                  <a:moveTo>
                    <a:pt x="3573" y="5445"/>
                  </a:moveTo>
                  <a:lnTo>
                    <a:pt x="3573" y="6028"/>
                  </a:lnTo>
                  <a:cubicBezTo>
                    <a:pt x="3573" y="6111"/>
                    <a:pt x="3644" y="6183"/>
                    <a:pt x="3739" y="6183"/>
                  </a:cubicBezTo>
                  <a:lnTo>
                    <a:pt x="3954" y="6183"/>
                  </a:lnTo>
                  <a:lnTo>
                    <a:pt x="3156" y="7576"/>
                  </a:lnTo>
                  <a:lnTo>
                    <a:pt x="2346" y="6183"/>
                  </a:lnTo>
                  <a:lnTo>
                    <a:pt x="2573" y="6183"/>
                  </a:lnTo>
                  <a:cubicBezTo>
                    <a:pt x="2668" y="6183"/>
                    <a:pt x="2739" y="6111"/>
                    <a:pt x="2739" y="6028"/>
                  </a:cubicBezTo>
                  <a:lnTo>
                    <a:pt x="2739" y="5445"/>
                  </a:lnTo>
                  <a:cubicBezTo>
                    <a:pt x="2876" y="5480"/>
                    <a:pt x="3019" y="5498"/>
                    <a:pt x="3160" y="5498"/>
                  </a:cubicBezTo>
                  <a:cubicBezTo>
                    <a:pt x="3302" y="5498"/>
                    <a:pt x="3442" y="5480"/>
                    <a:pt x="3573" y="5445"/>
                  </a:cubicBezTo>
                  <a:close/>
                  <a:moveTo>
                    <a:pt x="3180" y="0"/>
                  </a:moveTo>
                  <a:cubicBezTo>
                    <a:pt x="2626" y="0"/>
                    <a:pt x="2072" y="105"/>
                    <a:pt x="1525" y="313"/>
                  </a:cubicBezTo>
                  <a:cubicBezTo>
                    <a:pt x="1477" y="325"/>
                    <a:pt x="1441" y="349"/>
                    <a:pt x="1430" y="396"/>
                  </a:cubicBezTo>
                  <a:cubicBezTo>
                    <a:pt x="1418" y="444"/>
                    <a:pt x="1418" y="492"/>
                    <a:pt x="1430" y="515"/>
                  </a:cubicBezTo>
                  <a:lnTo>
                    <a:pt x="1656" y="1099"/>
                  </a:lnTo>
                  <a:cubicBezTo>
                    <a:pt x="1060" y="1504"/>
                    <a:pt x="703" y="2158"/>
                    <a:pt x="703" y="2861"/>
                  </a:cubicBezTo>
                  <a:cubicBezTo>
                    <a:pt x="703" y="3218"/>
                    <a:pt x="715" y="4051"/>
                    <a:pt x="763" y="4444"/>
                  </a:cubicBezTo>
                  <a:cubicBezTo>
                    <a:pt x="822" y="5040"/>
                    <a:pt x="1322" y="5504"/>
                    <a:pt x="1918" y="5504"/>
                  </a:cubicBezTo>
                  <a:lnTo>
                    <a:pt x="2453" y="5504"/>
                  </a:lnTo>
                  <a:lnTo>
                    <a:pt x="2453" y="5861"/>
                  </a:lnTo>
                  <a:cubicBezTo>
                    <a:pt x="1549" y="5873"/>
                    <a:pt x="775" y="6480"/>
                    <a:pt x="572" y="7361"/>
                  </a:cubicBezTo>
                  <a:lnTo>
                    <a:pt x="108" y="9255"/>
                  </a:lnTo>
                  <a:cubicBezTo>
                    <a:pt x="1" y="9671"/>
                    <a:pt x="191" y="10100"/>
                    <a:pt x="572" y="10314"/>
                  </a:cubicBezTo>
                  <a:cubicBezTo>
                    <a:pt x="1441" y="10820"/>
                    <a:pt x="2320" y="11073"/>
                    <a:pt x="3199" y="11073"/>
                  </a:cubicBezTo>
                  <a:cubicBezTo>
                    <a:pt x="4079" y="11073"/>
                    <a:pt x="4960" y="10820"/>
                    <a:pt x="5835" y="10314"/>
                  </a:cubicBezTo>
                  <a:cubicBezTo>
                    <a:pt x="6168" y="10100"/>
                    <a:pt x="6347" y="9659"/>
                    <a:pt x="6240" y="9255"/>
                  </a:cubicBezTo>
                  <a:lnTo>
                    <a:pt x="6061" y="8504"/>
                  </a:lnTo>
                  <a:cubicBezTo>
                    <a:pt x="6050" y="8430"/>
                    <a:pt x="5972" y="8384"/>
                    <a:pt x="5896" y="8384"/>
                  </a:cubicBezTo>
                  <a:cubicBezTo>
                    <a:pt x="5888" y="8384"/>
                    <a:pt x="5879" y="8384"/>
                    <a:pt x="5871" y="8385"/>
                  </a:cubicBezTo>
                  <a:cubicBezTo>
                    <a:pt x="5775" y="8409"/>
                    <a:pt x="5728" y="8493"/>
                    <a:pt x="5751" y="8588"/>
                  </a:cubicBezTo>
                  <a:lnTo>
                    <a:pt x="5930" y="9326"/>
                  </a:lnTo>
                  <a:cubicBezTo>
                    <a:pt x="5990" y="9600"/>
                    <a:pt x="5871" y="9897"/>
                    <a:pt x="5632" y="10028"/>
                  </a:cubicBezTo>
                  <a:cubicBezTo>
                    <a:pt x="4799" y="10505"/>
                    <a:pt x="3980" y="10743"/>
                    <a:pt x="3162" y="10743"/>
                  </a:cubicBezTo>
                  <a:cubicBezTo>
                    <a:pt x="2343" y="10743"/>
                    <a:pt x="1525" y="10505"/>
                    <a:pt x="691" y="10028"/>
                  </a:cubicBezTo>
                  <a:cubicBezTo>
                    <a:pt x="453" y="9897"/>
                    <a:pt x="310" y="9600"/>
                    <a:pt x="394" y="9326"/>
                  </a:cubicBezTo>
                  <a:lnTo>
                    <a:pt x="846" y="7433"/>
                  </a:lnTo>
                  <a:cubicBezTo>
                    <a:pt x="1001" y="6838"/>
                    <a:pt x="1441" y="6397"/>
                    <a:pt x="2025" y="6242"/>
                  </a:cubicBezTo>
                  <a:lnTo>
                    <a:pt x="3025" y="7992"/>
                  </a:lnTo>
                  <a:cubicBezTo>
                    <a:pt x="3055" y="8040"/>
                    <a:pt x="3111" y="8064"/>
                    <a:pt x="3168" y="8064"/>
                  </a:cubicBezTo>
                  <a:cubicBezTo>
                    <a:pt x="3224" y="8064"/>
                    <a:pt x="3281" y="8040"/>
                    <a:pt x="3311" y="7992"/>
                  </a:cubicBezTo>
                  <a:lnTo>
                    <a:pt x="4299" y="6242"/>
                  </a:lnTo>
                  <a:cubicBezTo>
                    <a:pt x="4870" y="6397"/>
                    <a:pt x="5335" y="6838"/>
                    <a:pt x="5478" y="7433"/>
                  </a:cubicBezTo>
                  <a:lnTo>
                    <a:pt x="5573" y="7826"/>
                  </a:lnTo>
                  <a:cubicBezTo>
                    <a:pt x="5584" y="7901"/>
                    <a:pt x="5652" y="7947"/>
                    <a:pt x="5735" y="7947"/>
                  </a:cubicBezTo>
                  <a:cubicBezTo>
                    <a:pt x="5744" y="7947"/>
                    <a:pt x="5754" y="7946"/>
                    <a:pt x="5763" y="7945"/>
                  </a:cubicBezTo>
                  <a:cubicBezTo>
                    <a:pt x="5847" y="7921"/>
                    <a:pt x="5894" y="7838"/>
                    <a:pt x="5882" y="7754"/>
                  </a:cubicBezTo>
                  <a:lnTo>
                    <a:pt x="5787" y="7361"/>
                  </a:lnTo>
                  <a:cubicBezTo>
                    <a:pt x="5585" y="6480"/>
                    <a:pt x="4811" y="5873"/>
                    <a:pt x="3906" y="5861"/>
                  </a:cubicBezTo>
                  <a:lnTo>
                    <a:pt x="3906" y="5504"/>
                  </a:lnTo>
                  <a:lnTo>
                    <a:pt x="4442" y="5504"/>
                  </a:lnTo>
                  <a:cubicBezTo>
                    <a:pt x="5037" y="5504"/>
                    <a:pt x="5537" y="5052"/>
                    <a:pt x="5597" y="4444"/>
                  </a:cubicBezTo>
                  <a:cubicBezTo>
                    <a:pt x="5644" y="4051"/>
                    <a:pt x="5656" y="3218"/>
                    <a:pt x="5656" y="2861"/>
                  </a:cubicBezTo>
                  <a:cubicBezTo>
                    <a:pt x="5656" y="2135"/>
                    <a:pt x="5287" y="1492"/>
                    <a:pt x="4704" y="1099"/>
                  </a:cubicBezTo>
                  <a:lnTo>
                    <a:pt x="4930" y="515"/>
                  </a:lnTo>
                  <a:cubicBezTo>
                    <a:pt x="4954" y="432"/>
                    <a:pt x="4918" y="337"/>
                    <a:pt x="4835" y="313"/>
                  </a:cubicBezTo>
                  <a:cubicBezTo>
                    <a:pt x="4287" y="105"/>
                    <a:pt x="3733" y="0"/>
                    <a:pt x="3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54" name="Google Shape;15454;p60"/>
          <p:cNvGrpSpPr/>
          <p:nvPr/>
        </p:nvGrpSpPr>
        <p:grpSpPr>
          <a:xfrm>
            <a:off x="7571624" y="3627935"/>
            <a:ext cx="292047" cy="352762"/>
            <a:chOff x="7571624" y="3808935"/>
            <a:chExt cx="292047" cy="352762"/>
          </a:xfrm>
        </p:grpSpPr>
        <p:sp>
          <p:nvSpPr>
            <p:cNvPr id="15455" name="Google Shape;15455;p60"/>
            <p:cNvSpPr/>
            <p:nvPr/>
          </p:nvSpPr>
          <p:spPr>
            <a:xfrm>
              <a:off x="7802955" y="4057755"/>
              <a:ext cx="15227" cy="15195"/>
            </a:xfrm>
            <a:custGeom>
              <a:rect b="b" l="l" r="r" t="t"/>
              <a:pathLst>
                <a:path extrusionOk="0" h="477" w="478">
                  <a:moveTo>
                    <a:pt x="239" y="0"/>
                  </a:moveTo>
                  <a:cubicBezTo>
                    <a:pt x="120" y="0"/>
                    <a:pt x="1" y="107"/>
                    <a:pt x="1" y="238"/>
                  </a:cubicBezTo>
                  <a:cubicBezTo>
                    <a:pt x="1" y="381"/>
                    <a:pt x="108" y="476"/>
                    <a:pt x="239" y="476"/>
                  </a:cubicBezTo>
                  <a:cubicBezTo>
                    <a:pt x="382" y="476"/>
                    <a:pt x="477" y="381"/>
                    <a:pt x="477" y="238"/>
                  </a:cubicBezTo>
                  <a:cubicBezTo>
                    <a:pt x="477" y="107"/>
                    <a:pt x="382"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6" name="Google Shape;15456;p60"/>
            <p:cNvSpPr/>
            <p:nvPr/>
          </p:nvSpPr>
          <p:spPr>
            <a:xfrm>
              <a:off x="7764665" y="4115763"/>
              <a:ext cx="13315" cy="13315"/>
            </a:xfrm>
            <a:custGeom>
              <a:rect b="b" l="l" r="r" t="t"/>
              <a:pathLst>
                <a:path extrusionOk="0" h="418" w="418">
                  <a:moveTo>
                    <a:pt x="215" y="1"/>
                  </a:moveTo>
                  <a:cubicBezTo>
                    <a:pt x="84" y="1"/>
                    <a:pt x="0" y="84"/>
                    <a:pt x="0" y="203"/>
                  </a:cubicBezTo>
                  <a:cubicBezTo>
                    <a:pt x="0" y="322"/>
                    <a:pt x="84"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7" name="Google Shape;15457;p60"/>
            <p:cNvSpPr/>
            <p:nvPr/>
          </p:nvSpPr>
          <p:spPr>
            <a:xfrm>
              <a:off x="7653141" y="4048262"/>
              <a:ext cx="13315" cy="13315"/>
            </a:xfrm>
            <a:custGeom>
              <a:rect b="b" l="l" r="r" t="t"/>
              <a:pathLst>
                <a:path extrusionOk="0" h="418" w="418">
                  <a:moveTo>
                    <a:pt x="215" y="0"/>
                  </a:moveTo>
                  <a:cubicBezTo>
                    <a:pt x="96" y="0"/>
                    <a:pt x="1" y="96"/>
                    <a:pt x="1" y="215"/>
                  </a:cubicBezTo>
                  <a:cubicBezTo>
                    <a:pt x="1" y="334"/>
                    <a:pt x="96" y="417"/>
                    <a:pt x="215" y="417"/>
                  </a:cubicBezTo>
                  <a:cubicBezTo>
                    <a:pt x="334" y="417"/>
                    <a:pt x="418" y="334"/>
                    <a:pt x="418" y="215"/>
                  </a:cubicBezTo>
                  <a:cubicBezTo>
                    <a:pt x="418" y="96"/>
                    <a:pt x="334"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8" name="Google Shape;15458;p60"/>
            <p:cNvSpPr/>
            <p:nvPr/>
          </p:nvSpPr>
          <p:spPr>
            <a:xfrm>
              <a:off x="7675917" y="4115763"/>
              <a:ext cx="13284" cy="13315"/>
            </a:xfrm>
            <a:custGeom>
              <a:rect b="b" l="l" r="r" t="t"/>
              <a:pathLst>
                <a:path extrusionOk="0" h="418" w="417">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9" name="Google Shape;15459;p60"/>
            <p:cNvSpPr/>
            <p:nvPr/>
          </p:nvSpPr>
          <p:spPr>
            <a:xfrm>
              <a:off x="7715736" y="4062660"/>
              <a:ext cx="16342" cy="15959"/>
            </a:xfrm>
            <a:custGeom>
              <a:rect b="b" l="l" r="r" t="t"/>
              <a:pathLst>
                <a:path extrusionOk="0" h="501" w="513">
                  <a:moveTo>
                    <a:pt x="262" y="1"/>
                  </a:moveTo>
                  <a:cubicBezTo>
                    <a:pt x="119" y="1"/>
                    <a:pt x="0" y="120"/>
                    <a:pt x="0" y="251"/>
                  </a:cubicBezTo>
                  <a:cubicBezTo>
                    <a:pt x="0" y="382"/>
                    <a:pt x="119" y="501"/>
                    <a:pt x="262" y="501"/>
                  </a:cubicBezTo>
                  <a:cubicBezTo>
                    <a:pt x="393" y="501"/>
                    <a:pt x="512" y="406"/>
                    <a:pt x="512" y="251"/>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0" name="Google Shape;15460;p60"/>
            <p:cNvSpPr/>
            <p:nvPr/>
          </p:nvSpPr>
          <p:spPr>
            <a:xfrm>
              <a:off x="7571624" y="3808935"/>
              <a:ext cx="292047" cy="352762"/>
            </a:xfrm>
            <a:custGeom>
              <a:rect b="b" l="l" r="r" t="t"/>
              <a:pathLst>
                <a:path extrusionOk="0" h="11074" w="9168">
                  <a:moveTo>
                    <a:pt x="3085" y="6536"/>
                  </a:moveTo>
                  <a:cubicBezTo>
                    <a:pt x="3680" y="6536"/>
                    <a:pt x="4251" y="6687"/>
                    <a:pt x="4786" y="7001"/>
                  </a:cubicBezTo>
                  <a:cubicBezTo>
                    <a:pt x="5364" y="7337"/>
                    <a:pt x="5926" y="7449"/>
                    <a:pt x="6422" y="7449"/>
                  </a:cubicBezTo>
                  <a:cubicBezTo>
                    <a:pt x="6805" y="7449"/>
                    <a:pt x="7149" y="7382"/>
                    <a:pt x="7430" y="7299"/>
                  </a:cubicBezTo>
                  <a:cubicBezTo>
                    <a:pt x="7858" y="7180"/>
                    <a:pt x="8192" y="7001"/>
                    <a:pt x="8382" y="6882"/>
                  </a:cubicBezTo>
                  <a:lnTo>
                    <a:pt x="8382" y="6882"/>
                  </a:lnTo>
                  <a:cubicBezTo>
                    <a:pt x="8739" y="8156"/>
                    <a:pt x="8430" y="9502"/>
                    <a:pt x="7477" y="10454"/>
                  </a:cubicBezTo>
                  <a:cubicBezTo>
                    <a:pt x="7287" y="10645"/>
                    <a:pt x="7013" y="10764"/>
                    <a:pt x="6727" y="10764"/>
                  </a:cubicBezTo>
                  <a:lnTo>
                    <a:pt x="3000" y="10764"/>
                  </a:lnTo>
                  <a:cubicBezTo>
                    <a:pt x="2715" y="10764"/>
                    <a:pt x="2441" y="10645"/>
                    <a:pt x="2250" y="10454"/>
                  </a:cubicBezTo>
                  <a:cubicBezTo>
                    <a:pt x="1393" y="9573"/>
                    <a:pt x="988" y="8311"/>
                    <a:pt x="1334" y="6966"/>
                  </a:cubicBezTo>
                  <a:cubicBezTo>
                    <a:pt x="1476" y="6894"/>
                    <a:pt x="1846" y="6716"/>
                    <a:pt x="2357" y="6609"/>
                  </a:cubicBezTo>
                  <a:cubicBezTo>
                    <a:pt x="2603" y="6561"/>
                    <a:pt x="2846" y="6536"/>
                    <a:pt x="3085" y="6536"/>
                  </a:cubicBezTo>
                  <a:close/>
                  <a:moveTo>
                    <a:pt x="3322" y="1"/>
                  </a:moveTo>
                  <a:cubicBezTo>
                    <a:pt x="3084" y="1"/>
                    <a:pt x="2893" y="191"/>
                    <a:pt x="2893" y="429"/>
                  </a:cubicBezTo>
                  <a:lnTo>
                    <a:pt x="2893" y="822"/>
                  </a:lnTo>
                  <a:cubicBezTo>
                    <a:pt x="2893" y="1060"/>
                    <a:pt x="3084" y="1251"/>
                    <a:pt x="3322" y="1251"/>
                  </a:cubicBezTo>
                  <a:lnTo>
                    <a:pt x="3548" y="1251"/>
                  </a:lnTo>
                  <a:lnTo>
                    <a:pt x="3548" y="2584"/>
                  </a:lnTo>
                  <a:cubicBezTo>
                    <a:pt x="3548" y="2679"/>
                    <a:pt x="3620" y="2751"/>
                    <a:pt x="3715" y="2751"/>
                  </a:cubicBezTo>
                  <a:cubicBezTo>
                    <a:pt x="3798" y="2751"/>
                    <a:pt x="3870" y="2679"/>
                    <a:pt x="3870" y="2584"/>
                  </a:cubicBezTo>
                  <a:lnTo>
                    <a:pt x="3870" y="1251"/>
                  </a:lnTo>
                  <a:lnTo>
                    <a:pt x="5822" y="1251"/>
                  </a:lnTo>
                  <a:lnTo>
                    <a:pt x="5822" y="3965"/>
                  </a:lnTo>
                  <a:cubicBezTo>
                    <a:pt x="5822" y="4203"/>
                    <a:pt x="5977" y="4418"/>
                    <a:pt x="6191" y="4513"/>
                  </a:cubicBezTo>
                  <a:cubicBezTo>
                    <a:pt x="7168" y="4894"/>
                    <a:pt x="7894" y="5656"/>
                    <a:pt x="8251" y="6597"/>
                  </a:cubicBezTo>
                  <a:cubicBezTo>
                    <a:pt x="8084" y="6704"/>
                    <a:pt x="7763" y="6894"/>
                    <a:pt x="7299" y="7025"/>
                  </a:cubicBezTo>
                  <a:cubicBezTo>
                    <a:pt x="6992" y="7113"/>
                    <a:pt x="6689" y="7157"/>
                    <a:pt x="6391" y="7157"/>
                  </a:cubicBezTo>
                  <a:cubicBezTo>
                    <a:pt x="5879" y="7157"/>
                    <a:pt x="5384" y="7027"/>
                    <a:pt x="4917" y="6763"/>
                  </a:cubicBezTo>
                  <a:cubicBezTo>
                    <a:pt x="4326" y="6419"/>
                    <a:pt x="3678" y="6255"/>
                    <a:pt x="3027" y="6255"/>
                  </a:cubicBezTo>
                  <a:cubicBezTo>
                    <a:pt x="2486" y="6255"/>
                    <a:pt x="1942" y="6368"/>
                    <a:pt x="1429" y="6585"/>
                  </a:cubicBezTo>
                  <a:cubicBezTo>
                    <a:pt x="1786" y="5656"/>
                    <a:pt x="2512" y="4894"/>
                    <a:pt x="3489" y="4513"/>
                  </a:cubicBezTo>
                  <a:cubicBezTo>
                    <a:pt x="3703" y="4418"/>
                    <a:pt x="3858" y="4215"/>
                    <a:pt x="3858" y="3977"/>
                  </a:cubicBezTo>
                  <a:lnTo>
                    <a:pt x="3858" y="3394"/>
                  </a:lnTo>
                  <a:cubicBezTo>
                    <a:pt x="3858" y="3310"/>
                    <a:pt x="3786" y="3227"/>
                    <a:pt x="3691" y="3227"/>
                  </a:cubicBezTo>
                  <a:cubicBezTo>
                    <a:pt x="3608" y="3227"/>
                    <a:pt x="3536" y="3310"/>
                    <a:pt x="3536" y="3394"/>
                  </a:cubicBezTo>
                  <a:lnTo>
                    <a:pt x="3536" y="3942"/>
                  </a:lnTo>
                  <a:cubicBezTo>
                    <a:pt x="3536" y="4049"/>
                    <a:pt x="3465" y="4156"/>
                    <a:pt x="3370" y="4180"/>
                  </a:cubicBezTo>
                  <a:cubicBezTo>
                    <a:pt x="714" y="5239"/>
                    <a:pt x="0" y="8668"/>
                    <a:pt x="1988" y="10669"/>
                  </a:cubicBezTo>
                  <a:cubicBezTo>
                    <a:pt x="2238" y="10930"/>
                    <a:pt x="2596" y="11073"/>
                    <a:pt x="2953" y="11073"/>
                  </a:cubicBezTo>
                  <a:lnTo>
                    <a:pt x="6703" y="11073"/>
                  </a:lnTo>
                  <a:cubicBezTo>
                    <a:pt x="7060" y="11073"/>
                    <a:pt x="7418" y="10930"/>
                    <a:pt x="7680" y="10657"/>
                  </a:cubicBezTo>
                  <a:cubicBezTo>
                    <a:pt x="9132" y="9240"/>
                    <a:pt x="9168" y="7097"/>
                    <a:pt x="8120" y="5596"/>
                  </a:cubicBezTo>
                  <a:cubicBezTo>
                    <a:pt x="7668" y="4954"/>
                    <a:pt x="7049" y="4477"/>
                    <a:pt x="6334" y="4203"/>
                  </a:cubicBezTo>
                  <a:cubicBezTo>
                    <a:pt x="6227" y="4156"/>
                    <a:pt x="6167" y="4061"/>
                    <a:pt x="6167" y="3965"/>
                  </a:cubicBezTo>
                  <a:lnTo>
                    <a:pt x="6167" y="1251"/>
                  </a:lnTo>
                  <a:lnTo>
                    <a:pt x="6394" y="1251"/>
                  </a:lnTo>
                  <a:cubicBezTo>
                    <a:pt x="6632" y="1251"/>
                    <a:pt x="6822" y="1060"/>
                    <a:pt x="6822" y="822"/>
                  </a:cubicBezTo>
                  <a:lnTo>
                    <a:pt x="6822" y="429"/>
                  </a:lnTo>
                  <a:cubicBezTo>
                    <a:pt x="6822" y="191"/>
                    <a:pt x="6632" y="1"/>
                    <a:pt x="6394" y="1"/>
                  </a:cubicBezTo>
                  <a:lnTo>
                    <a:pt x="5525" y="1"/>
                  </a:lnTo>
                  <a:cubicBezTo>
                    <a:pt x="5441" y="1"/>
                    <a:pt x="5358" y="72"/>
                    <a:pt x="5358" y="167"/>
                  </a:cubicBezTo>
                  <a:cubicBezTo>
                    <a:pt x="5358" y="251"/>
                    <a:pt x="5441" y="334"/>
                    <a:pt x="5525" y="334"/>
                  </a:cubicBezTo>
                  <a:lnTo>
                    <a:pt x="6394" y="334"/>
                  </a:lnTo>
                  <a:cubicBezTo>
                    <a:pt x="6453" y="334"/>
                    <a:pt x="6489" y="370"/>
                    <a:pt x="6489" y="429"/>
                  </a:cubicBezTo>
                  <a:lnTo>
                    <a:pt x="6489" y="822"/>
                  </a:lnTo>
                  <a:cubicBezTo>
                    <a:pt x="6489" y="882"/>
                    <a:pt x="6453" y="929"/>
                    <a:pt x="6394" y="929"/>
                  </a:cubicBezTo>
                  <a:lnTo>
                    <a:pt x="3322" y="929"/>
                  </a:lnTo>
                  <a:cubicBezTo>
                    <a:pt x="3262" y="929"/>
                    <a:pt x="3215" y="882"/>
                    <a:pt x="3215" y="822"/>
                  </a:cubicBezTo>
                  <a:lnTo>
                    <a:pt x="3215" y="429"/>
                  </a:lnTo>
                  <a:cubicBezTo>
                    <a:pt x="3215" y="370"/>
                    <a:pt x="3262" y="334"/>
                    <a:pt x="3322" y="334"/>
                  </a:cubicBezTo>
                  <a:lnTo>
                    <a:pt x="4739" y="334"/>
                  </a:lnTo>
                  <a:cubicBezTo>
                    <a:pt x="4822" y="334"/>
                    <a:pt x="4905" y="251"/>
                    <a:pt x="4905" y="167"/>
                  </a:cubicBezTo>
                  <a:cubicBezTo>
                    <a:pt x="4905" y="72"/>
                    <a:pt x="4822"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61" name="Google Shape;15461;p60"/>
          <p:cNvGrpSpPr/>
          <p:nvPr/>
        </p:nvGrpSpPr>
        <p:grpSpPr>
          <a:xfrm>
            <a:off x="2174559" y="3175116"/>
            <a:ext cx="364135" cy="359930"/>
            <a:chOff x="2174559" y="3356116"/>
            <a:chExt cx="364135" cy="359930"/>
          </a:xfrm>
        </p:grpSpPr>
        <p:sp>
          <p:nvSpPr>
            <p:cNvPr id="15462" name="Google Shape;15462;p60"/>
            <p:cNvSpPr/>
            <p:nvPr/>
          </p:nvSpPr>
          <p:spPr>
            <a:xfrm>
              <a:off x="2273915" y="3452414"/>
              <a:ext cx="166920" cy="166920"/>
            </a:xfrm>
            <a:custGeom>
              <a:rect b="b" l="l" r="r" t="t"/>
              <a:pathLst>
                <a:path extrusionOk="0" h="5240" w="5240">
                  <a:moveTo>
                    <a:pt x="4715" y="358"/>
                  </a:moveTo>
                  <a:cubicBezTo>
                    <a:pt x="4763" y="358"/>
                    <a:pt x="4787" y="370"/>
                    <a:pt x="4811" y="406"/>
                  </a:cubicBezTo>
                  <a:cubicBezTo>
                    <a:pt x="4846" y="429"/>
                    <a:pt x="4858" y="477"/>
                    <a:pt x="4858" y="513"/>
                  </a:cubicBezTo>
                  <a:cubicBezTo>
                    <a:pt x="4858" y="548"/>
                    <a:pt x="4846" y="584"/>
                    <a:pt x="4811" y="608"/>
                  </a:cubicBezTo>
                  <a:lnTo>
                    <a:pt x="4418" y="1013"/>
                  </a:lnTo>
                  <a:lnTo>
                    <a:pt x="4192" y="787"/>
                  </a:lnTo>
                  <a:lnTo>
                    <a:pt x="4608" y="406"/>
                  </a:lnTo>
                  <a:cubicBezTo>
                    <a:pt x="4644" y="370"/>
                    <a:pt x="4680" y="358"/>
                    <a:pt x="4715" y="358"/>
                  </a:cubicBezTo>
                  <a:close/>
                  <a:moveTo>
                    <a:pt x="3965" y="1048"/>
                  </a:moveTo>
                  <a:lnTo>
                    <a:pt x="4192" y="1263"/>
                  </a:lnTo>
                  <a:lnTo>
                    <a:pt x="3358" y="2084"/>
                  </a:lnTo>
                  <a:lnTo>
                    <a:pt x="3132" y="1858"/>
                  </a:lnTo>
                  <a:lnTo>
                    <a:pt x="3965" y="1048"/>
                  </a:lnTo>
                  <a:close/>
                  <a:moveTo>
                    <a:pt x="2894" y="2096"/>
                  </a:moveTo>
                  <a:lnTo>
                    <a:pt x="3120" y="2322"/>
                  </a:lnTo>
                  <a:lnTo>
                    <a:pt x="2287" y="3156"/>
                  </a:lnTo>
                  <a:lnTo>
                    <a:pt x="2060" y="2930"/>
                  </a:lnTo>
                  <a:lnTo>
                    <a:pt x="2894" y="2096"/>
                  </a:lnTo>
                  <a:close/>
                  <a:moveTo>
                    <a:pt x="1846" y="3168"/>
                  </a:moveTo>
                  <a:lnTo>
                    <a:pt x="2060" y="3394"/>
                  </a:lnTo>
                  <a:lnTo>
                    <a:pt x="1227" y="4227"/>
                  </a:lnTo>
                  <a:lnTo>
                    <a:pt x="1013" y="4001"/>
                  </a:lnTo>
                  <a:lnTo>
                    <a:pt x="1846" y="3168"/>
                  </a:lnTo>
                  <a:close/>
                  <a:moveTo>
                    <a:pt x="774" y="4227"/>
                  </a:moveTo>
                  <a:lnTo>
                    <a:pt x="989" y="4454"/>
                  </a:lnTo>
                  <a:lnTo>
                    <a:pt x="596" y="4858"/>
                  </a:lnTo>
                  <a:cubicBezTo>
                    <a:pt x="560" y="4882"/>
                    <a:pt x="513" y="4894"/>
                    <a:pt x="489" y="4894"/>
                  </a:cubicBezTo>
                  <a:cubicBezTo>
                    <a:pt x="441" y="4894"/>
                    <a:pt x="417" y="4882"/>
                    <a:pt x="382" y="4858"/>
                  </a:cubicBezTo>
                  <a:cubicBezTo>
                    <a:pt x="358" y="4823"/>
                    <a:pt x="334" y="4775"/>
                    <a:pt x="334" y="4751"/>
                  </a:cubicBezTo>
                  <a:cubicBezTo>
                    <a:pt x="322" y="4704"/>
                    <a:pt x="334" y="4656"/>
                    <a:pt x="370" y="4632"/>
                  </a:cubicBezTo>
                  <a:lnTo>
                    <a:pt x="774" y="4227"/>
                  </a:lnTo>
                  <a:close/>
                  <a:moveTo>
                    <a:pt x="4739" y="1"/>
                  </a:moveTo>
                  <a:cubicBezTo>
                    <a:pt x="4608" y="1"/>
                    <a:pt x="4489" y="48"/>
                    <a:pt x="4406" y="144"/>
                  </a:cubicBezTo>
                  <a:lnTo>
                    <a:pt x="4001" y="548"/>
                  </a:lnTo>
                  <a:lnTo>
                    <a:pt x="3846" y="406"/>
                  </a:lnTo>
                  <a:cubicBezTo>
                    <a:pt x="3816" y="376"/>
                    <a:pt x="3772" y="361"/>
                    <a:pt x="3727" y="361"/>
                  </a:cubicBezTo>
                  <a:cubicBezTo>
                    <a:pt x="3683" y="361"/>
                    <a:pt x="3638" y="376"/>
                    <a:pt x="3608" y="406"/>
                  </a:cubicBezTo>
                  <a:cubicBezTo>
                    <a:pt x="3549" y="465"/>
                    <a:pt x="3549" y="584"/>
                    <a:pt x="3608" y="644"/>
                  </a:cubicBezTo>
                  <a:lnTo>
                    <a:pt x="3763" y="787"/>
                  </a:lnTo>
                  <a:lnTo>
                    <a:pt x="2929" y="1620"/>
                  </a:lnTo>
                  <a:lnTo>
                    <a:pt x="2775" y="1477"/>
                  </a:lnTo>
                  <a:cubicBezTo>
                    <a:pt x="2745" y="1447"/>
                    <a:pt x="2700" y="1432"/>
                    <a:pt x="2656" y="1432"/>
                  </a:cubicBezTo>
                  <a:cubicBezTo>
                    <a:pt x="2611" y="1432"/>
                    <a:pt x="2566" y="1447"/>
                    <a:pt x="2537" y="1477"/>
                  </a:cubicBezTo>
                  <a:cubicBezTo>
                    <a:pt x="2477" y="1537"/>
                    <a:pt x="2477" y="1656"/>
                    <a:pt x="2537" y="1715"/>
                  </a:cubicBezTo>
                  <a:lnTo>
                    <a:pt x="2691" y="1858"/>
                  </a:lnTo>
                  <a:lnTo>
                    <a:pt x="1858" y="2692"/>
                  </a:lnTo>
                  <a:lnTo>
                    <a:pt x="1703" y="2549"/>
                  </a:lnTo>
                  <a:cubicBezTo>
                    <a:pt x="1673" y="2519"/>
                    <a:pt x="1629" y="2504"/>
                    <a:pt x="1584" y="2504"/>
                  </a:cubicBezTo>
                  <a:cubicBezTo>
                    <a:pt x="1539" y="2504"/>
                    <a:pt x="1495" y="2519"/>
                    <a:pt x="1465" y="2549"/>
                  </a:cubicBezTo>
                  <a:cubicBezTo>
                    <a:pt x="1405" y="2608"/>
                    <a:pt x="1405" y="2727"/>
                    <a:pt x="1465" y="2787"/>
                  </a:cubicBezTo>
                  <a:lnTo>
                    <a:pt x="1620" y="2930"/>
                  </a:lnTo>
                  <a:lnTo>
                    <a:pt x="786" y="3763"/>
                  </a:lnTo>
                  <a:lnTo>
                    <a:pt x="632" y="3620"/>
                  </a:lnTo>
                  <a:cubicBezTo>
                    <a:pt x="602" y="3590"/>
                    <a:pt x="557" y="3576"/>
                    <a:pt x="513" y="3576"/>
                  </a:cubicBezTo>
                  <a:cubicBezTo>
                    <a:pt x="468" y="3576"/>
                    <a:pt x="423" y="3590"/>
                    <a:pt x="393" y="3620"/>
                  </a:cubicBezTo>
                  <a:cubicBezTo>
                    <a:pt x="334" y="3680"/>
                    <a:pt x="334" y="3799"/>
                    <a:pt x="393" y="3858"/>
                  </a:cubicBezTo>
                  <a:lnTo>
                    <a:pt x="548" y="4001"/>
                  </a:lnTo>
                  <a:lnTo>
                    <a:pt x="143" y="4406"/>
                  </a:lnTo>
                  <a:cubicBezTo>
                    <a:pt x="36" y="4477"/>
                    <a:pt x="1" y="4620"/>
                    <a:pt x="1" y="4751"/>
                  </a:cubicBezTo>
                  <a:cubicBezTo>
                    <a:pt x="1" y="4882"/>
                    <a:pt x="36" y="5001"/>
                    <a:pt x="143" y="5097"/>
                  </a:cubicBezTo>
                  <a:cubicBezTo>
                    <a:pt x="239" y="5180"/>
                    <a:pt x="370" y="5239"/>
                    <a:pt x="489" y="5239"/>
                  </a:cubicBezTo>
                  <a:cubicBezTo>
                    <a:pt x="620" y="5239"/>
                    <a:pt x="739" y="5192"/>
                    <a:pt x="834" y="5097"/>
                  </a:cubicBezTo>
                  <a:lnTo>
                    <a:pt x="1227" y="4692"/>
                  </a:lnTo>
                  <a:lnTo>
                    <a:pt x="1382" y="4835"/>
                  </a:lnTo>
                  <a:cubicBezTo>
                    <a:pt x="1405" y="4870"/>
                    <a:pt x="1453" y="4882"/>
                    <a:pt x="1501" y="4882"/>
                  </a:cubicBezTo>
                  <a:cubicBezTo>
                    <a:pt x="1548" y="4882"/>
                    <a:pt x="1584" y="4870"/>
                    <a:pt x="1620" y="4835"/>
                  </a:cubicBezTo>
                  <a:cubicBezTo>
                    <a:pt x="1679" y="4775"/>
                    <a:pt x="1679" y="4656"/>
                    <a:pt x="1620" y="4597"/>
                  </a:cubicBezTo>
                  <a:lnTo>
                    <a:pt x="1465" y="4454"/>
                  </a:lnTo>
                  <a:lnTo>
                    <a:pt x="2298" y="3620"/>
                  </a:lnTo>
                  <a:lnTo>
                    <a:pt x="2453" y="3763"/>
                  </a:lnTo>
                  <a:cubicBezTo>
                    <a:pt x="2477" y="3799"/>
                    <a:pt x="2525" y="3811"/>
                    <a:pt x="2572" y="3811"/>
                  </a:cubicBezTo>
                  <a:cubicBezTo>
                    <a:pt x="2620" y="3811"/>
                    <a:pt x="2656" y="3799"/>
                    <a:pt x="2691" y="3763"/>
                  </a:cubicBezTo>
                  <a:cubicBezTo>
                    <a:pt x="2751" y="3704"/>
                    <a:pt x="2751" y="3584"/>
                    <a:pt x="2691" y="3525"/>
                  </a:cubicBezTo>
                  <a:lnTo>
                    <a:pt x="2537" y="3382"/>
                  </a:lnTo>
                  <a:lnTo>
                    <a:pt x="3370" y="2549"/>
                  </a:lnTo>
                  <a:lnTo>
                    <a:pt x="3525" y="2692"/>
                  </a:lnTo>
                  <a:cubicBezTo>
                    <a:pt x="3549" y="2727"/>
                    <a:pt x="3596" y="2739"/>
                    <a:pt x="3644" y="2739"/>
                  </a:cubicBezTo>
                  <a:cubicBezTo>
                    <a:pt x="3691" y="2739"/>
                    <a:pt x="3727" y="2727"/>
                    <a:pt x="3763" y="2692"/>
                  </a:cubicBezTo>
                  <a:cubicBezTo>
                    <a:pt x="3822" y="2632"/>
                    <a:pt x="3822" y="2513"/>
                    <a:pt x="3763" y="2453"/>
                  </a:cubicBezTo>
                  <a:lnTo>
                    <a:pt x="3608" y="2311"/>
                  </a:lnTo>
                  <a:lnTo>
                    <a:pt x="4442" y="1477"/>
                  </a:lnTo>
                  <a:lnTo>
                    <a:pt x="4596" y="1620"/>
                  </a:lnTo>
                  <a:cubicBezTo>
                    <a:pt x="4620" y="1656"/>
                    <a:pt x="4668" y="1668"/>
                    <a:pt x="4715" y="1668"/>
                  </a:cubicBezTo>
                  <a:cubicBezTo>
                    <a:pt x="4763" y="1668"/>
                    <a:pt x="4799" y="1656"/>
                    <a:pt x="4834" y="1620"/>
                  </a:cubicBezTo>
                  <a:cubicBezTo>
                    <a:pt x="4894" y="1560"/>
                    <a:pt x="4894" y="1441"/>
                    <a:pt x="4834" y="1382"/>
                  </a:cubicBezTo>
                  <a:lnTo>
                    <a:pt x="4680" y="1239"/>
                  </a:lnTo>
                  <a:lnTo>
                    <a:pt x="5085" y="834"/>
                  </a:lnTo>
                  <a:cubicBezTo>
                    <a:pt x="5180" y="739"/>
                    <a:pt x="5239" y="608"/>
                    <a:pt x="5239" y="489"/>
                  </a:cubicBezTo>
                  <a:cubicBezTo>
                    <a:pt x="5239" y="358"/>
                    <a:pt x="5192" y="239"/>
                    <a:pt x="5085" y="144"/>
                  </a:cubicBezTo>
                  <a:cubicBezTo>
                    <a:pt x="5001" y="60"/>
                    <a:pt x="4858"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3" name="Google Shape;15463;p60"/>
            <p:cNvSpPr/>
            <p:nvPr/>
          </p:nvSpPr>
          <p:spPr>
            <a:xfrm>
              <a:off x="2174559" y="3356116"/>
              <a:ext cx="364135" cy="359930"/>
            </a:xfrm>
            <a:custGeom>
              <a:rect b="b" l="l" r="r" t="t"/>
              <a:pathLst>
                <a:path extrusionOk="0" h="11299" w="11431">
                  <a:moveTo>
                    <a:pt x="8142" y="339"/>
                  </a:moveTo>
                  <a:cubicBezTo>
                    <a:pt x="8988" y="339"/>
                    <a:pt x="9829" y="482"/>
                    <a:pt x="10632" y="750"/>
                  </a:cubicBezTo>
                  <a:cubicBezTo>
                    <a:pt x="10930" y="1631"/>
                    <a:pt x="11061" y="2583"/>
                    <a:pt x="11037" y="3500"/>
                  </a:cubicBezTo>
                  <a:lnTo>
                    <a:pt x="7858" y="345"/>
                  </a:lnTo>
                  <a:cubicBezTo>
                    <a:pt x="7953" y="341"/>
                    <a:pt x="8048" y="339"/>
                    <a:pt x="8142" y="339"/>
                  </a:cubicBezTo>
                  <a:close/>
                  <a:moveTo>
                    <a:pt x="572" y="6453"/>
                  </a:moveTo>
                  <a:lnTo>
                    <a:pt x="4917" y="10798"/>
                  </a:lnTo>
                  <a:cubicBezTo>
                    <a:pt x="4620" y="10858"/>
                    <a:pt x="4322" y="10894"/>
                    <a:pt x="4001" y="10929"/>
                  </a:cubicBezTo>
                  <a:lnTo>
                    <a:pt x="441" y="7358"/>
                  </a:lnTo>
                  <a:cubicBezTo>
                    <a:pt x="464" y="7060"/>
                    <a:pt x="512" y="6750"/>
                    <a:pt x="572" y="6453"/>
                  </a:cubicBezTo>
                  <a:close/>
                  <a:moveTo>
                    <a:pt x="405" y="7798"/>
                  </a:moveTo>
                  <a:lnTo>
                    <a:pt x="3560" y="10953"/>
                  </a:lnTo>
                  <a:cubicBezTo>
                    <a:pt x="3462" y="10957"/>
                    <a:pt x="3363" y="10959"/>
                    <a:pt x="3264" y="10959"/>
                  </a:cubicBezTo>
                  <a:cubicBezTo>
                    <a:pt x="2440" y="10959"/>
                    <a:pt x="1596" y="10826"/>
                    <a:pt x="810" y="10560"/>
                  </a:cubicBezTo>
                  <a:cubicBezTo>
                    <a:pt x="512" y="9679"/>
                    <a:pt x="381" y="8727"/>
                    <a:pt x="405" y="7798"/>
                  </a:cubicBezTo>
                  <a:close/>
                  <a:moveTo>
                    <a:pt x="8188" y="1"/>
                  </a:moveTo>
                  <a:cubicBezTo>
                    <a:pt x="7942" y="1"/>
                    <a:pt x="7697" y="12"/>
                    <a:pt x="7453" y="35"/>
                  </a:cubicBezTo>
                  <a:cubicBezTo>
                    <a:pt x="7013" y="71"/>
                    <a:pt x="6560" y="154"/>
                    <a:pt x="6132" y="261"/>
                  </a:cubicBezTo>
                  <a:cubicBezTo>
                    <a:pt x="4739" y="607"/>
                    <a:pt x="3453" y="1345"/>
                    <a:pt x="2429" y="2369"/>
                  </a:cubicBezTo>
                  <a:cubicBezTo>
                    <a:pt x="1893" y="2905"/>
                    <a:pt x="1429" y="3512"/>
                    <a:pt x="1072" y="4167"/>
                  </a:cubicBezTo>
                  <a:cubicBezTo>
                    <a:pt x="1024" y="4250"/>
                    <a:pt x="1060" y="4345"/>
                    <a:pt x="1131" y="4393"/>
                  </a:cubicBezTo>
                  <a:cubicBezTo>
                    <a:pt x="1154" y="4408"/>
                    <a:pt x="1180" y="4415"/>
                    <a:pt x="1206" y="4415"/>
                  </a:cubicBezTo>
                  <a:cubicBezTo>
                    <a:pt x="1264" y="4415"/>
                    <a:pt x="1325" y="4382"/>
                    <a:pt x="1357" y="4333"/>
                  </a:cubicBezTo>
                  <a:cubicBezTo>
                    <a:pt x="1703" y="3714"/>
                    <a:pt x="2143" y="3131"/>
                    <a:pt x="2655" y="2607"/>
                  </a:cubicBezTo>
                  <a:cubicBezTo>
                    <a:pt x="3620" y="1643"/>
                    <a:pt x="4810" y="952"/>
                    <a:pt x="6108" y="595"/>
                  </a:cubicBezTo>
                  <a:lnTo>
                    <a:pt x="9156" y="3655"/>
                  </a:lnTo>
                  <a:cubicBezTo>
                    <a:pt x="9180" y="3679"/>
                    <a:pt x="9227" y="3690"/>
                    <a:pt x="9275" y="3690"/>
                  </a:cubicBezTo>
                  <a:cubicBezTo>
                    <a:pt x="9323" y="3690"/>
                    <a:pt x="9358" y="3679"/>
                    <a:pt x="9394" y="3655"/>
                  </a:cubicBezTo>
                  <a:cubicBezTo>
                    <a:pt x="9454" y="3595"/>
                    <a:pt x="9454" y="3476"/>
                    <a:pt x="9394" y="3417"/>
                  </a:cubicBezTo>
                  <a:lnTo>
                    <a:pt x="6489" y="511"/>
                  </a:lnTo>
                  <a:cubicBezTo>
                    <a:pt x="6787" y="452"/>
                    <a:pt x="7084" y="404"/>
                    <a:pt x="7394" y="381"/>
                  </a:cubicBezTo>
                  <a:lnTo>
                    <a:pt x="10966" y="3952"/>
                  </a:lnTo>
                  <a:cubicBezTo>
                    <a:pt x="10942" y="4250"/>
                    <a:pt x="10894" y="4560"/>
                    <a:pt x="10835" y="4857"/>
                  </a:cubicBezTo>
                  <a:lnTo>
                    <a:pt x="9954" y="3976"/>
                  </a:lnTo>
                  <a:cubicBezTo>
                    <a:pt x="9924" y="3946"/>
                    <a:pt x="9879" y="3932"/>
                    <a:pt x="9835" y="3932"/>
                  </a:cubicBezTo>
                  <a:cubicBezTo>
                    <a:pt x="9790" y="3932"/>
                    <a:pt x="9745" y="3946"/>
                    <a:pt x="9716" y="3976"/>
                  </a:cubicBezTo>
                  <a:cubicBezTo>
                    <a:pt x="9656" y="4036"/>
                    <a:pt x="9656" y="4155"/>
                    <a:pt x="9716" y="4214"/>
                  </a:cubicBezTo>
                  <a:lnTo>
                    <a:pt x="10751" y="5238"/>
                  </a:lnTo>
                  <a:cubicBezTo>
                    <a:pt x="10394" y="6548"/>
                    <a:pt x="9704" y="7739"/>
                    <a:pt x="8751" y="8691"/>
                  </a:cubicBezTo>
                  <a:cubicBezTo>
                    <a:pt x="7787" y="9667"/>
                    <a:pt x="6596" y="10346"/>
                    <a:pt x="5298" y="10703"/>
                  </a:cubicBezTo>
                  <a:lnTo>
                    <a:pt x="679" y="6060"/>
                  </a:lnTo>
                  <a:cubicBezTo>
                    <a:pt x="762" y="5715"/>
                    <a:pt x="881" y="5381"/>
                    <a:pt x="1012" y="5048"/>
                  </a:cubicBezTo>
                  <a:cubicBezTo>
                    <a:pt x="1048" y="4964"/>
                    <a:pt x="1012" y="4869"/>
                    <a:pt x="929" y="4822"/>
                  </a:cubicBezTo>
                  <a:cubicBezTo>
                    <a:pt x="906" y="4816"/>
                    <a:pt x="884" y="4813"/>
                    <a:pt x="864" y="4813"/>
                  </a:cubicBezTo>
                  <a:cubicBezTo>
                    <a:pt x="796" y="4813"/>
                    <a:pt x="739" y="4844"/>
                    <a:pt x="703" y="4917"/>
                  </a:cubicBezTo>
                  <a:cubicBezTo>
                    <a:pt x="536" y="5286"/>
                    <a:pt x="417" y="5679"/>
                    <a:pt x="322" y="6072"/>
                  </a:cubicBezTo>
                  <a:cubicBezTo>
                    <a:pt x="214" y="6512"/>
                    <a:pt x="143" y="6953"/>
                    <a:pt x="95" y="7405"/>
                  </a:cubicBezTo>
                  <a:cubicBezTo>
                    <a:pt x="0" y="8548"/>
                    <a:pt x="143" y="9667"/>
                    <a:pt x="512" y="10751"/>
                  </a:cubicBezTo>
                  <a:cubicBezTo>
                    <a:pt x="524" y="10798"/>
                    <a:pt x="572" y="10834"/>
                    <a:pt x="619" y="10858"/>
                  </a:cubicBezTo>
                  <a:cubicBezTo>
                    <a:pt x="1465" y="11156"/>
                    <a:pt x="2381" y="11299"/>
                    <a:pt x="3298" y="11299"/>
                  </a:cubicBezTo>
                  <a:cubicBezTo>
                    <a:pt x="3512" y="11299"/>
                    <a:pt x="3739" y="11287"/>
                    <a:pt x="3965" y="11275"/>
                  </a:cubicBezTo>
                  <a:cubicBezTo>
                    <a:pt x="4405" y="11227"/>
                    <a:pt x="4858" y="11156"/>
                    <a:pt x="5286" y="11049"/>
                  </a:cubicBezTo>
                  <a:cubicBezTo>
                    <a:pt x="6680" y="10691"/>
                    <a:pt x="7965" y="9965"/>
                    <a:pt x="8989" y="8929"/>
                  </a:cubicBezTo>
                  <a:cubicBezTo>
                    <a:pt x="10013" y="7905"/>
                    <a:pt x="10751" y="6631"/>
                    <a:pt x="11109" y="5226"/>
                  </a:cubicBezTo>
                  <a:cubicBezTo>
                    <a:pt x="11204" y="4798"/>
                    <a:pt x="11287" y="4345"/>
                    <a:pt x="11323" y="3905"/>
                  </a:cubicBezTo>
                  <a:cubicBezTo>
                    <a:pt x="11430" y="2774"/>
                    <a:pt x="11287" y="1631"/>
                    <a:pt x="10906" y="559"/>
                  </a:cubicBezTo>
                  <a:cubicBezTo>
                    <a:pt x="10894" y="511"/>
                    <a:pt x="10859" y="464"/>
                    <a:pt x="10811" y="452"/>
                  </a:cubicBezTo>
                  <a:cubicBezTo>
                    <a:pt x="9980" y="153"/>
                    <a:pt x="9082" y="1"/>
                    <a:pt x="8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64" name="Google Shape;15464;p60"/>
          <p:cNvGrpSpPr/>
          <p:nvPr/>
        </p:nvGrpSpPr>
        <p:grpSpPr>
          <a:xfrm>
            <a:off x="1731934" y="3174639"/>
            <a:ext cx="368371" cy="361554"/>
            <a:chOff x="1731934" y="3355639"/>
            <a:chExt cx="368371" cy="361554"/>
          </a:xfrm>
        </p:grpSpPr>
        <p:sp>
          <p:nvSpPr>
            <p:cNvPr id="15465" name="Google Shape;15465;p60"/>
            <p:cNvSpPr/>
            <p:nvPr/>
          </p:nvSpPr>
          <p:spPr>
            <a:xfrm>
              <a:off x="1812336" y="3533963"/>
              <a:ext cx="41762" cy="41762"/>
            </a:xfrm>
            <a:custGeom>
              <a:rect b="b" l="l" r="r" t="t"/>
              <a:pathLst>
                <a:path extrusionOk="0" h="1311" w="1311">
                  <a:moveTo>
                    <a:pt x="655" y="322"/>
                  </a:moveTo>
                  <a:cubicBezTo>
                    <a:pt x="834" y="322"/>
                    <a:pt x="989" y="477"/>
                    <a:pt x="989" y="655"/>
                  </a:cubicBezTo>
                  <a:cubicBezTo>
                    <a:pt x="989" y="834"/>
                    <a:pt x="834" y="989"/>
                    <a:pt x="655" y="989"/>
                  </a:cubicBezTo>
                  <a:cubicBezTo>
                    <a:pt x="477" y="989"/>
                    <a:pt x="334" y="834"/>
                    <a:pt x="334" y="655"/>
                  </a:cubicBezTo>
                  <a:cubicBezTo>
                    <a:pt x="334" y="477"/>
                    <a:pt x="477" y="322"/>
                    <a:pt x="655" y="322"/>
                  </a:cubicBezTo>
                  <a:close/>
                  <a:moveTo>
                    <a:pt x="655" y="1"/>
                  </a:moveTo>
                  <a:cubicBezTo>
                    <a:pt x="298" y="1"/>
                    <a:pt x="1" y="298"/>
                    <a:pt x="1" y="655"/>
                  </a:cubicBezTo>
                  <a:cubicBezTo>
                    <a:pt x="1" y="1013"/>
                    <a:pt x="298" y="1310"/>
                    <a:pt x="655" y="1310"/>
                  </a:cubicBezTo>
                  <a:cubicBezTo>
                    <a:pt x="1013" y="1310"/>
                    <a:pt x="1310" y="1013"/>
                    <a:pt x="1310" y="655"/>
                  </a:cubicBezTo>
                  <a:cubicBezTo>
                    <a:pt x="1310" y="298"/>
                    <a:pt x="1013" y="1"/>
                    <a:pt x="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6" name="Google Shape;15466;p60"/>
            <p:cNvSpPr/>
            <p:nvPr/>
          </p:nvSpPr>
          <p:spPr>
            <a:xfrm>
              <a:off x="1731934" y="3355639"/>
              <a:ext cx="368371" cy="361554"/>
            </a:xfrm>
            <a:custGeom>
              <a:rect b="b" l="l" r="r" t="t"/>
              <a:pathLst>
                <a:path extrusionOk="0" h="11350" w="11564">
                  <a:moveTo>
                    <a:pt x="4572" y="330"/>
                  </a:moveTo>
                  <a:cubicBezTo>
                    <a:pt x="4619" y="330"/>
                    <a:pt x="4691" y="407"/>
                    <a:pt x="5251" y="753"/>
                  </a:cubicBezTo>
                  <a:lnTo>
                    <a:pt x="4882" y="1348"/>
                  </a:lnTo>
                  <a:lnTo>
                    <a:pt x="4239" y="943"/>
                  </a:lnTo>
                  <a:cubicBezTo>
                    <a:pt x="4215" y="907"/>
                    <a:pt x="4192" y="872"/>
                    <a:pt x="4215" y="836"/>
                  </a:cubicBezTo>
                  <a:cubicBezTo>
                    <a:pt x="4513" y="396"/>
                    <a:pt x="4489" y="348"/>
                    <a:pt x="4549" y="336"/>
                  </a:cubicBezTo>
                  <a:cubicBezTo>
                    <a:pt x="4557" y="333"/>
                    <a:pt x="4564" y="330"/>
                    <a:pt x="4572" y="330"/>
                  </a:cubicBezTo>
                  <a:close/>
                  <a:moveTo>
                    <a:pt x="5975" y="398"/>
                  </a:moveTo>
                  <a:cubicBezTo>
                    <a:pt x="6005" y="398"/>
                    <a:pt x="6035" y="404"/>
                    <a:pt x="6061" y="419"/>
                  </a:cubicBezTo>
                  <a:lnTo>
                    <a:pt x="7394" y="1253"/>
                  </a:lnTo>
                  <a:lnTo>
                    <a:pt x="6275" y="3039"/>
                  </a:lnTo>
                  <a:lnTo>
                    <a:pt x="4942" y="2205"/>
                  </a:lnTo>
                  <a:cubicBezTo>
                    <a:pt x="4846" y="2146"/>
                    <a:pt x="4834" y="2039"/>
                    <a:pt x="4882" y="1967"/>
                  </a:cubicBezTo>
                  <a:cubicBezTo>
                    <a:pt x="5073" y="1658"/>
                    <a:pt x="5501" y="979"/>
                    <a:pt x="5823" y="479"/>
                  </a:cubicBezTo>
                  <a:cubicBezTo>
                    <a:pt x="5847" y="430"/>
                    <a:pt x="5911" y="398"/>
                    <a:pt x="5975" y="398"/>
                  </a:cubicBezTo>
                  <a:close/>
                  <a:moveTo>
                    <a:pt x="10180" y="2860"/>
                  </a:moveTo>
                  <a:cubicBezTo>
                    <a:pt x="10323" y="2979"/>
                    <a:pt x="10847" y="3158"/>
                    <a:pt x="11002" y="3789"/>
                  </a:cubicBezTo>
                  <a:cubicBezTo>
                    <a:pt x="11195" y="4581"/>
                    <a:pt x="10555" y="5231"/>
                    <a:pt x="9842" y="5231"/>
                  </a:cubicBezTo>
                  <a:cubicBezTo>
                    <a:pt x="9633" y="5231"/>
                    <a:pt x="9418" y="5175"/>
                    <a:pt x="9216" y="5051"/>
                  </a:cubicBezTo>
                  <a:lnTo>
                    <a:pt x="8918" y="4872"/>
                  </a:lnTo>
                  <a:lnTo>
                    <a:pt x="10180" y="2860"/>
                  </a:lnTo>
                  <a:close/>
                  <a:moveTo>
                    <a:pt x="5644" y="3039"/>
                  </a:moveTo>
                  <a:lnTo>
                    <a:pt x="6204" y="3396"/>
                  </a:lnTo>
                  <a:lnTo>
                    <a:pt x="6216" y="3408"/>
                  </a:lnTo>
                  <a:lnTo>
                    <a:pt x="4287" y="5349"/>
                  </a:lnTo>
                  <a:cubicBezTo>
                    <a:pt x="4132" y="5170"/>
                    <a:pt x="3941" y="5039"/>
                    <a:pt x="3751" y="4944"/>
                  </a:cubicBezTo>
                  <a:lnTo>
                    <a:pt x="5644" y="3039"/>
                  </a:lnTo>
                  <a:close/>
                  <a:moveTo>
                    <a:pt x="3195" y="5176"/>
                  </a:moveTo>
                  <a:cubicBezTo>
                    <a:pt x="3355" y="5176"/>
                    <a:pt x="3520" y="5212"/>
                    <a:pt x="3680" y="5289"/>
                  </a:cubicBezTo>
                  <a:cubicBezTo>
                    <a:pt x="4705" y="5802"/>
                    <a:pt x="4316" y="7363"/>
                    <a:pt x="3195" y="7363"/>
                  </a:cubicBezTo>
                  <a:cubicBezTo>
                    <a:pt x="3170" y="7363"/>
                    <a:pt x="3145" y="7362"/>
                    <a:pt x="3120" y="7361"/>
                  </a:cubicBezTo>
                  <a:cubicBezTo>
                    <a:pt x="2548" y="7325"/>
                    <a:pt x="2096" y="6849"/>
                    <a:pt x="2096" y="6265"/>
                  </a:cubicBezTo>
                  <a:cubicBezTo>
                    <a:pt x="2096" y="5640"/>
                    <a:pt x="2615" y="5176"/>
                    <a:pt x="3195" y="5176"/>
                  </a:cubicBezTo>
                  <a:close/>
                  <a:moveTo>
                    <a:pt x="5144" y="8992"/>
                  </a:moveTo>
                  <a:cubicBezTo>
                    <a:pt x="5358" y="8992"/>
                    <a:pt x="5537" y="9159"/>
                    <a:pt x="5537" y="9385"/>
                  </a:cubicBezTo>
                  <a:lnTo>
                    <a:pt x="5537" y="9694"/>
                  </a:lnTo>
                  <a:lnTo>
                    <a:pt x="4537" y="9694"/>
                  </a:lnTo>
                  <a:lnTo>
                    <a:pt x="4537" y="9385"/>
                  </a:lnTo>
                  <a:lnTo>
                    <a:pt x="4525" y="9385"/>
                  </a:lnTo>
                  <a:cubicBezTo>
                    <a:pt x="4525" y="9170"/>
                    <a:pt x="4692" y="8992"/>
                    <a:pt x="4906" y="8992"/>
                  </a:cubicBezTo>
                  <a:close/>
                  <a:moveTo>
                    <a:pt x="6085" y="10016"/>
                  </a:moveTo>
                  <a:cubicBezTo>
                    <a:pt x="6454" y="10016"/>
                    <a:pt x="6751" y="10313"/>
                    <a:pt x="6751" y="10694"/>
                  </a:cubicBezTo>
                  <a:lnTo>
                    <a:pt x="6751" y="10992"/>
                  </a:lnTo>
                  <a:lnTo>
                    <a:pt x="322" y="10992"/>
                  </a:lnTo>
                  <a:lnTo>
                    <a:pt x="322" y="10694"/>
                  </a:lnTo>
                  <a:cubicBezTo>
                    <a:pt x="322" y="10313"/>
                    <a:pt x="620" y="10016"/>
                    <a:pt x="1001" y="10016"/>
                  </a:cubicBezTo>
                  <a:close/>
                  <a:moveTo>
                    <a:pt x="4558" y="1"/>
                  </a:moveTo>
                  <a:cubicBezTo>
                    <a:pt x="4419" y="1"/>
                    <a:pt x="4281" y="69"/>
                    <a:pt x="4203" y="193"/>
                  </a:cubicBezTo>
                  <a:lnTo>
                    <a:pt x="3906" y="669"/>
                  </a:lnTo>
                  <a:cubicBezTo>
                    <a:pt x="3787" y="872"/>
                    <a:pt x="3846" y="1122"/>
                    <a:pt x="4049" y="1241"/>
                  </a:cubicBezTo>
                  <a:lnTo>
                    <a:pt x="4680" y="1646"/>
                  </a:lnTo>
                  <a:cubicBezTo>
                    <a:pt x="4644" y="1741"/>
                    <a:pt x="4442" y="1908"/>
                    <a:pt x="4525" y="2193"/>
                  </a:cubicBezTo>
                  <a:cubicBezTo>
                    <a:pt x="4549" y="2324"/>
                    <a:pt x="4620" y="2431"/>
                    <a:pt x="4739" y="2503"/>
                  </a:cubicBezTo>
                  <a:lnTo>
                    <a:pt x="5335" y="2872"/>
                  </a:lnTo>
                  <a:lnTo>
                    <a:pt x="3358" y="4872"/>
                  </a:lnTo>
                  <a:cubicBezTo>
                    <a:pt x="3297" y="4865"/>
                    <a:pt x="3237" y="4861"/>
                    <a:pt x="3177" y="4861"/>
                  </a:cubicBezTo>
                  <a:cubicBezTo>
                    <a:pt x="2398" y="4861"/>
                    <a:pt x="1751" y="5493"/>
                    <a:pt x="1751" y="6289"/>
                  </a:cubicBezTo>
                  <a:cubicBezTo>
                    <a:pt x="1751" y="6765"/>
                    <a:pt x="1989" y="7194"/>
                    <a:pt x="2346" y="7444"/>
                  </a:cubicBezTo>
                  <a:lnTo>
                    <a:pt x="2346" y="8397"/>
                  </a:lnTo>
                  <a:cubicBezTo>
                    <a:pt x="2346" y="8492"/>
                    <a:pt x="2417" y="8563"/>
                    <a:pt x="2513" y="8563"/>
                  </a:cubicBezTo>
                  <a:cubicBezTo>
                    <a:pt x="2596" y="8563"/>
                    <a:pt x="2679" y="8492"/>
                    <a:pt x="2679" y="8397"/>
                  </a:cubicBezTo>
                  <a:lnTo>
                    <a:pt x="2679" y="7623"/>
                  </a:lnTo>
                  <a:cubicBezTo>
                    <a:pt x="2828" y="7675"/>
                    <a:pt x="2995" y="7708"/>
                    <a:pt x="3163" y="7708"/>
                  </a:cubicBezTo>
                  <a:cubicBezTo>
                    <a:pt x="3224" y="7708"/>
                    <a:pt x="3286" y="7704"/>
                    <a:pt x="3346" y="7694"/>
                  </a:cubicBezTo>
                  <a:lnTo>
                    <a:pt x="3346" y="9706"/>
                  </a:lnTo>
                  <a:lnTo>
                    <a:pt x="2679" y="9706"/>
                  </a:lnTo>
                  <a:lnTo>
                    <a:pt x="2679" y="9028"/>
                  </a:lnTo>
                  <a:cubicBezTo>
                    <a:pt x="2679" y="8932"/>
                    <a:pt x="2596" y="8861"/>
                    <a:pt x="2513" y="8861"/>
                  </a:cubicBezTo>
                  <a:cubicBezTo>
                    <a:pt x="2417" y="8861"/>
                    <a:pt x="2346" y="8932"/>
                    <a:pt x="2346" y="9028"/>
                  </a:cubicBezTo>
                  <a:lnTo>
                    <a:pt x="2346" y="9706"/>
                  </a:lnTo>
                  <a:lnTo>
                    <a:pt x="989" y="9706"/>
                  </a:lnTo>
                  <a:cubicBezTo>
                    <a:pt x="441" y="9706"/>
                    <a:pt x="1" y="10159"/>
                    <a:pt x="1" y="10706"/>
                  </a:cubicBezTo>
                  <a:lnTo>
                    <a:pt x="1" y="11183"/>
                  </a:lnTo>
                  <a:cubicBezTo>
                    <a:pt x="1" y="11266"/>
                    <a:pt x="72" y="11349"/>
                    <a:pt x="155" y="11349"/>
                  </a:cubicBezTo>
                  <a:lnTo>
                    <a:pt x="6918" y="11349"/>
                  </a:lnTo>
                  <a:cubicBezTo>
                    <a:pt x="7001" y="11349"/>
                    <a:pt x="7085" y="11266"/>
                    <a:pt x="7085" y="11183"/>
                  </a:cubicBezTo>
                  <a:lnTo>
                    <a:pt x="7085" y="10706"/>
                  </a:lnTo>
                  <a:cubicBezTo>
                    <a:pt x="7085" y="10159"/>
                    <a:pt x="6632" y="9706"/>
                    <a:pt x="6085" y="9706"/>
                  </a:cubicBezTo>
                  <a:lnTo>
                    <a:pt x="5846" y="9706"/>
                  </a:lnTo>
                  <a:lnTo>
                    <a:pt x="5846" y="9397"/>
                  </a:lnTo>
                  <a:cubicBezTo>
                    <a:pt x="5846" y="9004"/>
                    <a:pt x="5537" y="8682"/>
                    <a:pt x="5132" y="8682"/>
                  </a:cubicBezTo>
                  <a:lnTo>
                    <a:pt x="4894" y="8682"/>
                  </a:lnTo>
                  <a:cubicBezTo>
                    <a:pt x="4501" y="8682"/>
                    <a:pt x="4180" y="9004"/>
                    <a:pt x="4180" y="9397"/>
                  </a:cubicBezTo>
                  <a:lnTo>
                    <a:pt x="4180" y="9706"/>
                  </a:lnTo>
                  <a:lnTo>
                    <a:pt x="3668" y="9706"/>
                  </a:lnTo>
                  <a:lnTo>
                    <a:pt x="3668" y="7611"/>
                  </a:lnTo>
                  <a:cubicBezTo>
                    <a:pt x="4465" y="7313"/>
                    <a:pt x="4823" y="6384"/>
                    <a:pt x="4442" y="5646"/>
                  </a:cubicBezTo>
                  <a:lnTo>
                    <a:pt x="6370" y="3717"/>
                  </a:lnTo>
                  <a:lnTo>
                    <a:pt x="7585" y="5801"/>
                  </a:lnTo>
                  <a:cubicBezTo>
                    <a:pt x="7670" y="5947"/>
                    <a:pt x="7817" y="6018"/>
                    <a:pt x="7962" y="6018"/>
                  </a:cubicBezTo>
                  <a:cubicBezTo>
                    <a:pt x="8100" y="6018"/>
                    <a:pt x="8235" y="5953"/>
                    <a:pt x="8311" y="5825"/>
                  </a:cubicBezTo>
                  <a:lnTo>
                    <a:pt x="8716" y="5182"/>
                  </a:lnTo>
                  <a:lnTo>
                    <a:pt x="9014" y="5360"/>
                  </a:lnTo>
                  <a:cubicBezTo>
                    <a:pt x="9273" y="5514"/>
                    <a:pt x="9548" y="5584"/>
                    <a:pt x="9813" y="5584"/>
                  </a:cubicBezTo>
                  <a:cubicBezTo>
                    <a:pt x="10740" y="5584"/>
                    <a:pt x="11564" y="4739"/>
                    <a:pt x="11323" y="3694"/>
                  </a:cubicBezTo>
                  <a:cubicBezTo>
                    <a:pt x="11145" y="2908"/>
                    <a:pt x="10490" y="2670"/>
                    <a:pt x="10359" y="2562"/>
                  </a:cubicBezTo>
                  <a:lnTo>
                    <a:pt x="10764" y="1920"/>
                  </a:lnTo>
                  <a:cubicBezTo>
                    <a:pt x="10942" y="1658"/>
                    <a:pt x="10740" y="1300"/>
                    <a:pt x="10430" y="1265"/>
                  </a:cubicBezTo>
                  <a:lnTo>
                    <a:pt x="9359" y="1181"/>
                  </a:lnTo>
                  <a:cubicBezTo>
                    <a:pt x="9353" y="1180"/>
                    <a:pt x="9346" y="1180"/>
                    <a:pt x="9340" y="1180"/>
                  </a:cubicBezTo>
                  <a:cubicBezTo>
                    <a:pt x="9262" y="1180"/>
                    <a:pt x="9180" y="1247"/>
                    <a:pt x="9180" y="1324"/>
                  </a:cubicBezTo>
                  <a:cubicBezTo>
                    <a:pt x="9168" y="1419"/>
                    <a:pt x="9240" y="1503"/>
                    <a:pt x="9335" y="1503"/>
                  </a:cubicBezTo>
                  <a:lnTo>
                    <a:pt x="10407" y="1598"/>
                  </a:lnTo>
                  <a:cubicBezTo>
                    <a:pt x="10478" y="1598"/>
                    <a:pt x="10526" y="1681"/>
                    <a:pt x="10478" y="1741"/>
                  </a:cubicBezTo>
                  <a:cubicBezTo>
                    <a:pt x="10109" y="2324"/>
                    <a:pt x="8347" y="5134"/>
                    <a:pt x="8049" y="5610"/>
                  </a:cubicBezTo>
                  <a:cubicBezTo>
                    <a:pt x="8025" y="5640"/>
                    <a:pt x="7993" y="5655"/>
                    <a:pt x="7961" y="5655"/>
                  </a:cubicBezTo>
                  <a:cubicBezTo>
                    <a:pt x="7930" y="5655"/>
                    <a:pt x="7900" y="5640"/>
                    <a:pt x="7882" y="5610"/>
                  </a:cubicBezTo>
                  <a:lnTo>
                    <a:pt x="6525" y="3313"/>
                  </a:lnTo>
                  <a:lnTo>
                    <a:pt x="6513" y="3277"/>
                  </a:lnTo>
                  <a:lnTo>
                    <a:pt x="7704" y="1372"/>
                  </a:lnTo>
                  <a:lnTo>
                    <a:pt x="8704" y="1467"/>
                  </a:lnTo>
                  <a:cubicBezTo>
                    <a:pt x="8710" y="1468"/>
                    <a:pt x="8716" y="1468"/>
                    <a:pt x="8722" y="1468"/>
                  </a:cubicBezTo>
                  <a:cubicBezTo>
                    <a:pt x="8801" y="1468"/>
                    <a:pt x="8883" y="1401"/>
                    <a:pt x="8883" y="1312"/>
                  </a:cubicBezTo>
                  <a:cubicBezTo>
                    <a:pt x="8894" y="1229"/>
                    <a:pt x="8823" y="1134"/>
                    <a:pt x="8728" y="1134"/>
                  </a:cubicBezTo>
                  <a:lnTo>
                    <a:pt x="7656" y="1050"/>
                  </a:lnTo>
                  <a:lnTo>
                    <a:pt x="6216" y="134"/>
                  </a:lnTo>
                  <a:cubicBezTo>
                    <a:pt x="6133" y="84"/>
                    <a:pt x="6042" y="60"/>
                    <a:pt x="5952" y="60"/>
                  </a:cubicBezTo>
                  <a:cubicBezTo>
                    <a:pt x="5781" y="60"/>
                    <a:pt x="5614" y="145"/>
                    <a:pt x="5513" y="300"/>
                  </a:cubicBezTo>
                  <a:lnTo>
                    <a:pt x="5418" y="467"/>
                  </a:lnTo>
                  <a:lnTo>
                    <a:pt x="4775" y="62"/>
                  </a:lnTo>
                  <a:cubicBezTo>
                    <a:pt x="4708" y="21"/>
                    <a:pt x="4633" y="1"/>
                    <a:pt x="45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67" name="Google Shape;15467;p60"/>
          <p:cNvGrpSpPr/>
          <p:nvPr/>
        </p:nvGrpSpPr>
        <p:grpSpPr>
          <a:xfrm>
            <a:off x="3990517" y="3173173"/>
            <a:ext cx="279559" cy="363402"/>
            <a:chOff x="3990517" y="3354173"/>
            <a:chExt cx="279559" cy="363402"/>
          </a:xfrm>
        </p:grpSpPr>
        <p:sp>
          <p:nvSpPr>
            <p:cNvPr id="15468" name="Google Shape;15468;p60"/>
            <p:cNvSpPr/>
            <p:nvPr/>
          </p:nvSpPr>
          <p:spPr>
            <a:xfrm>
              <a:off x="3990517" y="3354173"/>
              <a:ext cx="279559" cy="363402"/>
            </a:xfrm>
            <a:custGeom>
              <a:rect b="b" l="l" r="r" t="t"/>
              <a:pathLst>
                <a:path extrusionOk="0" h="11408" w="8776">
                  <a:moveTo>
                    <a:pt x="6322" y="346"/>
                  </a:moveTo>
                  <a:lnTo>
                    <a:pt x="6322" y="715"/>
                  </a:lnTo>
                  <a:lnTo>
                    <a:pt x="5537" y="715"/>
                  </a:lnTo>
                  <a:lnTo>
                    <a:pt x="5537" y="346"/>
                  </a:lnTo>
                  <a:close/>
                  <a:moveTo>
                    <a:pt x="6692" y="1049"/>
                  </a:moveTo>
                  <a:lnTo>
                    <a:pt x="6692" y="5121"/>
                  </a:lnTo>
                  <a:lnTo>
                    <a:pt x="5179" y="5121"/>
                  </a:lnTo>
                  <a:lnTo>
                    <a:pt x="5179" y="1049"/>
                  </a:lnTo>
                  <a:close/>
                  <a:moveTo>
                    <a:pt x="5763" y="5466"/>
                  </a:moveTo>
                  <a:lnTo>
                    <a:pt x="5763" y="6014"/>
                  </a:lnTo>
                  <a:lnTo>
                    <a:pt x="5465" y="6014"/>
                  </a:lnTo>
                  <a:lnTo>
                    <a:pt x="5465" y="5466"/>
                  </a:lnTo>
                  <a:close/>
                  <a:moveTo>
                    <a:pt x="6394" y="5466"/>
                  </a:moveTo>
                  <a:lnTo>
                    <a:pt x="6394" y="6633"/>
                  </a:lnTo>
                  <a:lnTo>
                    <a:pt x="6096" y="6633"/>
                  </a:lnTo>
                  <a:lnTo>
                    <a:pt x="6096" y="5466"/>
                  </a:lnTo>
                  <a:close/>
                  <a:moveTo>
                    <a:pt x="6953" y="8038"/>
                  </a:moveTo>
                  <a:cubicBezTo>
                    <a:pt x="7168" y="8038"/>
                    <a:pt x="7346" y="8216"/>
                    <a:pt x="7346" y="8443"/>
                  </a:cubicBezTo>
                  <a:cubicBezTo>
                    <a:pt x="7346" y="8669"/>
                    <a:pt x="7168" y="8847"/>
                    <a:pt x="6953" y="8847"/>
                  </a:cubicBezTo>
                  <a:lnTo>
                    <a:pt x="4584" y="8847"/>
                  </a:lnTo>
                  <a:lnTo>
                    <a:pt x="4584" y="8038"/>
                  </a:lnTo>
                  <a:close/>
                  <a:moveTo>
                    <a:pt x="6549" y="9193"/>
                  </a:moveTo>
                  <a:cubicBezTo>
                    <a:pt x="6537" y="9502"/>
                    <a:pt x="6275" y="9740"/>
                    <a:pt x="5965" y="9740"/>
                  </a:cubicBezTo>
                  <a:lnTo>
                    <a:pt x="4584" y="9740"/>
                  </a:lnTo>
                  <a:lnTo>
                    <a:pt x="4584" y="9193"/>
                  </a:lnTo>
                  <a:close/>
                  <a:moveTo>
                    <a:pt x="5882" y="10086"/>
                  </a:moveTo>
                  <a:lnTo>
                    <a:pt x="5882" y="10359"/>
                  </a:lnTo>
                  <a:lnTo>
                    <a:pt x="4584" y="10359"/>
                  </a:lnTo>
                  <a:lnTo>
                    <a:pt x="4584" y="10086"/>
                  </a:lnTo>
                  <a:close/>
                  <a:moveTo>
                    <a:pt x="4953" y="1"/>
                  </a:moveTo>
                  <a:cubicBezTo>
                    <a:pt x="4870" y="1"/>
                    <a:pt x="4787" y="72"/>
                    <a:pt x="4787" y="168"/>
                  </a:cubicBezTo>
                  <a:cubicBezTo>
                    <a:pt x="4787" y="263"/>
                    <a:pt x="4870" y="334"/>
                    <a:pt x="4953" y="334"/>
                  </a:cubicBezTo>
                  <a:lnTo>
                    <a:pt x="5144" y="334"/>
                  </a:lnTo>
                  <a:lnTo>
                    <a:pt x="5144" y="703"/>
                  </a:lnTo>
                  <a:lnTo>
                    <a:pt x="4953" y="703"/>
                  </a:lnTo>
                  <a:cubicBezTo>
                    <a:pt x="4870" y="703"/>
                    <a:pt x="4787" y="775"/>
                    <a:pt x="4787" y="870"/>
                  </a:cubicBezTo>
                  <a:lnTo>
                    <a:pt x="4787" y="1334"/>
                  </a:lnTo>
                  <a:lnTo>
                    <a:pt x="4370" y="1334"/>
                  </a:lnTo>
                  <a:cubicBezTo>
                    <a:pt x="3644" y="1334"/>
                    <a:pt x="2929" y="1513"/>
                    <a:pt x="2310" y="1846"/>
                  </a:cubicBezTo>
                  <a:cubicBezTo>
                    <a:pt x="2215" y="1894"/>
                    <a:pt x="2191" y="2001"/>
                    <a:pt x="2227" y="2073"/>
                  </a:cubicBezTo>
                  <a:cubicBezTo>
                    <a:pt x="2262" y="2132"/>
                    <a:pt x="2322" y="2168"/>
                    <a:pt x="2381" y="2168"/>
                  </a:cubicBezTo>
                  <a:cubicBezTo>
                    <a:pt x="2405" y="2168"/>
                    <a:pt x="2441" y="2168"/>
                    <a:pt x="2453" y="2144"/>
                  </a:cubicBezTo>
                  <a:cubicBezTo>
                    <a:pt x="3036" y="1835"/>
                    <a:pt x="3691" y="1668"/>
                    <a:pt x="4358" y="1668"/>
                  </a:cubicBezTo>
                  <a:lnTo>
                    <a:pt x="4775" y="1668"/>
                  </a:lnTo>
                  <a:lnTo>
                    <a:pt x="4775" y="3382"/>
                  </a:lnTo>
                  <a:lnTo>
                    <a:pt x="4358" y="3382"/>
                  </a:lnTo>
                  <a:cubicBezTo>
                    <a:pt x="3060" y="3382"/>
                    <a:pt x="2024" y="4430"/>
                    <a:pt x="2024" y="5716"/>
                  </a:cubicBezTo>
                  <a:cubicBezTo>
                    <a:pt x="2024" y="6954"/>
                    <a:pt x="2977" y="7966"/>
                    <a:pt x="4191" y="8038"/>
                  </a:cubicBezTo>
                  <a:lnTo>
                    <a:pt x="4191" y="9740"/>
                  </a:lnTo>
                  <a:cubicBezTo>
                    <a:pt x="2048" y="9645"/>
                    <a:pt x="346" y="7883"/>
                    <a:pt x="346" y="5716"/>
                  </a:cubicBezTo>
                  <a:cubicBezTo>
                    <a:pt x="346" y="4454"/>
                    <a:pt x="917" y="3299"/>
                    <a:pt x="1917" y="2525"/>
                  </a:cubicBezTo>
                  <a:cubicBezTo>
                    <a:pt x="1989" y="2466"/>
                    <a:pt x="2012" y="2358"/>
                    <a:pt x="1953" y="2287"/>
                  </a:cubicBezTo>
                  <a:cubicBezTo>
                    <a:pt x="1918" y="2238"/>
                    <a:pt x="1867" y="2214"/>
                    <a:pt x="1817" y="2214"/>
                  </a:cubicBezTo>
                  <a:cubicBezTo>
                    <a:pt x="1780" y="2214"/>
                    <a:pt x="1744" y="2226"/>
                    <a:pt x="1715" y="2251"/>
                  </a:cubicBezTo>
                  <a:cubicBezTo>
                    <a:pt x="1191" y="2656"/>
                    <a:pt x="762" y="3180"/>
                    <a:pt x="465" y="3751"/>
                  </a:cubicBezTo>
                  <a:cubicBezTo>
                    <a:pt x="143" y="4371"/>
                    <a:pt x="0" y="5037"/>
                    <a:pt x="0" y="5716"/>
                  </a:cubicBezTo>
                  <a:cubicBezTo>
                    <a:pt x="0" y="8073"/>
                    <a:pt x="1858" y="9990"/>
                    <a:pt x="4191" y="10086"/>
                  </a:cubicBezTo>
                  <a:lnTo>
                    <a:pt x="4191" y="10359"/>
                  </a:lnTo>
                  <a:lnTo>
                    <a:pt x="2036" y="10359"/>
                  </a:lnTo>
                  <a:cubicBezTo>
                    <a:pt x="1739" y="10359"/>
                    <a:pt x="1512" y="10598"/>
                    <a:pt x="1512" y="10883"/>
                  </a:cubicBezTo>
                  <a:cubicBezTo>
                    <a:pt x="1512" y="11181"/>
                    <a:pt x="1750" y="11407"/>
                    <a:pt x="2036" y="11407"/>
                  </a:cubicBezTo>
                  <a:lnTo>
                    <a:pt x="8263" y="11407"/>
                  </a:lnTo>
                  <a:cubicBezTo>
                    <a:pt x="8561" y="11407"/>
                    <a:pt x="8775" y="11169"/>
                    <a:pt x="8775" y="10883"/>
                  </a:cubicBezTo>
                  <a:cubicBezTo>
                    <a:pt x="8775" y="10598"/>
                    <a:pt x="8537" y="10359"/>
                    <a:pt x="8263" y="10359"/>
                  </a:cubicBezTo>
                  <a:lnTo>
                    <a:pt x="7465" y="10359"/>
                  </a:lnTo>
                  <a:cubicBezTo>
                    <a:pt x="7382" y="10359"/>
                    <a:pt x="7311" y="10443"/>
                    <a:pt x="7311" y="10526"/>
                  </a:cubicBezTo>
                  <a:cubicBezTo>
                    <a:pt x="7311" y="10621"/>
                    <a:pt x="7382" y="10693"/>
                    <a:pt x="7465" y="10693"/>
                  </a:cubicBezTo>
                  <a:lnTo>
                    <a:pt x="8263" y="10693"/>
                  </a:lnTo>
                  <a:cubicBezTo>
                    <a:pt x="8358" y="10693"/>
                    <a:pt x="8454" y="10776"/>
                    <a:pt x="8454" y="10883"/>
                  </a:cubicBezTo>
                  <a:cubicBezTo>
                    <a:pt x="8454" y="10990"/>
                    <a:pt x="8358" y="11074"/>
                    <a:pt x="8263" y="11074"/>
                  </a:cubicBezTo>
                  <a:lnTo>
                    <a:pt x="2084" y="11074"/>
                  </a:lnTo>
                  <a:cubicBezTo>
                    <a:pt x="1977" y="11074"/>
                    <a:pt x="1893" y="10990"/>
                    <a:pt x="1893" y="10883"/>
                  </a:cubicBezTo>
                  <a:cubicBezTo>
                    <a:pt x="1893" y="10776"/>
                    <a:pt x="1977" y="10693"/>
                    <a:pt x="2084" y="10693"/>
                  </a:cubicBezTo>
                  <a:lnTo>
                    <a:pt x="6787" y="10693"/>
                  </a:lnTo>
                  <a:cubicBezTo>
                    <a:pt x="6870" y="10693"/>
                    <a:pt x="6953" y="10621"/>
                    <a:pt x="6953" y="10526"/>
                  </a:cubicBezTo>
                  <a:cubicBezTo>
                    <a:pt x="6953" y="10443"/>
                    <a:pt x="6870" y="10359"/>
                    <a:pt x="6787" y="10359"/>
                  </a:cubicBezTo>
                  <a:lnTo>
                    <a:pt x="6203" y="10359"/>
                  </a:lnTo>
                  <a:lnTo>
                    <a:pt x="6203" y="10050"/>
                  </a:lnTo>
                  <a:cubicBezTo>
                    <a:pt x="6596" y="9943"/>
                    <a:pt x="6870" y="9609"/>
                    <a:pt x="6870" y="9193"/>
                  </a:cubicBezTo>
                  <a:lnTo>
                    <a:pt x="6930" y="9193"/>
                  </a:lnTo>
                  <a:cubicBezTo>
                    <a:pt x="7334" y="9193"/>
                    <a:pt x="7680" y="8859"/>
                    <a:pt x="7680" y="8443"/>
                  </a:cubicBezTo>
                  <a:cubicBezTo>
                    <a:pt x="7680" y="8038"/>
                    <a:pt x="7346" y="7704"/>
                    <a:pt x="6930" y="7704"/>
                  </a:cubicBezTo>
                  <a:lnTo>
                    <a:pt x="4406" y="7704"/>
                  </a:lnTo>
                  <a:cubicBezTo>
                    <a:pt x="3298" y="7704"/>
                    <a:pt x="2405" y="6811"/>
                    <a:pt x="2405" y="5704"/>
                  </a:cubicBezTo>
                  <a:cubicBezTo>
                    <a:pt x="2405" y="4609"/>
                    <a:pt x="3298" y="3716"/>
                    <a:pt x="4406" y="3716"/>
                  </a:cubicBezTo>
                  <a:lnTo>
                    <a:pt x="4822" y="3716"/>
                  </a:lnTo>
                  <a:lnTo>
                    <a:pt x="4822" y="5287"/>
                  </a:lnTo>
                  <a:cubicBezTo>
                    <a:pt x="4822" y="5383"/>
                    <a:pt x="4894" y="5454"/>
                    <a:pt x="4989" y="5454"/>
                  </a:cubicBezTo>
                  <a:lnTo>
                    <a:pt x="5108" y="5454"/>
                  </a:lnTo>
                  <a:lnTo>
                    <a:pt x="5108" y="6180"/>
                  </a:lnTo>
                  <a:cubicBezTo>
                    <a:pt x="5108" y="6276"/>
                    <a:pt x="5179" y="6347"/>
                    <a:pt x="5263" y="6347"/>
                  </a:cubicBezTo>
                  <a:lnTo>
                    <a:pt x="5727" y="6347"/>
                  </a:lnTo>
                  <a:lnTo>
                    <a:pt x="5727" y="6788"/>
                  </a:lnTo>
                  <a:cubicBezTo>
                    <a:pt x="5727" y="6883"/>
                    <a:pt x="5799" y="6954"/>
                    <a:pt x="5894" y="6954"/>
                  </a:cubicBezTo>
                  <a:lnTo>
                    <a:pt x="6537" y="6954"/>
                  </a:lnTo>
                  <a:cubicBezTo>
                    <a:pt x="6620" y="6954"/>
                    <a:pt x="6692" y="6883"/>
                    <a:pt x="6692" y="6788"/>
                  </a:cubicBezTo>
                  <a:lnTo>
                    <a:pt x="6692" y="5454"/>
                  </a:lnTo>
                  <a:lnTo>
                    <a:pt x="6811" y="5454"/>
                  </a:lnTo>
                  <a:cubicBezTo>
                    <a:pt x="6906" y="5454"/>
                    <a:pt x="6977" y="5383"/>
                    <a:pt x="6977" y="5287"/>
                  </a:cubicBezTo>
                  <a:lnTo>
                    <a:pt x="6977" y="870"/>
                  </a:lnTo>
                  <a:cubicBezTo>
                    <a:pt x="6977" y="775"/>
                    <a:pt x="6906" y="703"/>
                    <a:pt x="6811" y="703"/>
                  </a:cubicBezTo>
                  <a:lnTo>
                    <a:pt x="6620" y="703"/>
                  </a:lnTo>
                  <a:lnTo>
                    <a:pt x="6620" y="334"/>
                  </a:lnTo>
                  <a:lnTo>
                    <a:pt x="6811" y="334"/>
                  </a:lnTo>
                  <a:cubicBezTo>
                    <a:pt x="6906" y="334"/>
                    <a:pt x="6977" y="263"/>
                    <a:pt x="6977" y="168"/>
                  </a:cubicBezTo>
                  <a:cubicBezTo>
                    <a:pt x="6977" y="72"/>
                    <a:pt x="6906" y="1"/>
                    <a:pt x="68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9" name="Google Shape;15469;p60"/>
            <p:cNvSpPr/>
            <p:nvPr/>
          </p:nvSpPr>
          <p:spPr>
            <a:xfrm>
              <a:off x="4102009" y="3418680"/>
              <a:ext cx="36824" cy="37175"/>
            </a:xfrm>
            <a:custGeom>
              <a:rect b="b" l="l" r="r" t="t"/>
              <a:pathLst>
                <a:path extrusionOk="0" h="1167" w="1156">
                  <a:moveTo>
                    <a:pt x="572" y="345"/>
                  </a:moveTo>
                  <a:cubicBezTo>
                    <a:pt x="715" y="345"/>
                    <a:pt x="810" y="452"/>
                    <a:pt x="810" y="583"/>
                  </a:cubicBezTo>
                  <a:cubicBezTo>
                    <a:pt x="810" y="714"/>
                    <a:pt x="715" y="822"/>
                    <a:pt x="572" y="822"/>
                  </a:cubicBezTo>
                  <a:cubicBezTo>
                    <a:pt x="441" y="822"/>
                    <a:pt x="334" y="714"/>
                    <a:pt x="334" y="583"/>
                  </a:cubicBezTo>
                  <a:cubicBezTo>
                    <a:pt x="334" y="452"/>
                    <a:pt x="441" y="345"/>
                    <a:pt x="572" y="345"/>
                  </a:cubicBezTo>
                  <a:close/>
                  <a:moveTo>
                    <a:pt x="572" y="0"/>
                  </a:moveTo>
                  <a:cubicBezTo>
                    <a:pt x="263" y="0"/>
                    <a:pt x="1" y="262"/>
                    <a:pt x="1" y="583"/>
                  </a:cubicBezTo>
                  <a:cubicBezTo>
                    <a:pt x="1" y="893"/>
                    <a:pt x="251" y="1167"/>
                    <a:pt x="572" y="1167"/>
                  </a:cubicBezTo>
                  <a:cubicBezTo>
                    <a:pt x="894" y="1167"/>
                    <a:pt x="1156" y="893"/>
                    <a:pt x="1156" y="583"/>
                  </a:cubicBezTo>
                  <a:cubicBezTo>
                    <a:pt x="1156" y="274"/>
                    <a:pt x="906"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0" name="Google Shape;15470;p60"/>
            <p:cNvSpPr/>
            <p:nvPr/>
          </p:nvSpPr>
          <p:spPr>
            <a:xfrm>
              <a:off x="4083820" y="3615129"/>
              <a:ext cx="37175" cy="36824"/>
            </a:xfrm>
            <a:custGeom>
              <a:rect b="b" l="l" r="r" t="t"/>
              <a:pathLst>
                <a:path extrusionOk="0" h="1156" w="1167">
                  <a:moveTo>
                    <a:pt x="584" y="346"/>
                  </a:moveTo>
                  <a:cubicBezTo>
                    <a:pt x="715" y="346"/>
                    <a:pt x="822" y="441"/>
                    <a:pt x="822" y="584"/>
                  </a:cubicBezTo>
                  <a:cubicBezTo>
                    <a:pt x="822" y="715"/>
                    <a:pt x="715" y="822"/>
                    <a:pt x="584" y="822"/>
                  </a:cubicBezTo>
                  <a:cubicBezTo>
                    <a:pt x="453" y="822"/>
                    <a:pt x="345" y="715"/>
                    <a:pt x="345" y="584"/>
                  </a:cubicBezTo>
                  <a:cubicBezTo>
                    <a:pt x="345" y="441"/>
                    <a:pt x="453" y="346"/>
                    <a:pt x="584" y="346"/>
                  </a:cubicBezTo>
                  <a:close/>
                  <a:moveTo>
                    <a:pt x="584" y="0"/>
                  </a:moveTo>
                  <a:cubicBezTo>
                    <a:pt x="274" y="0"/>
                    <a:pt x="0" y="251"/>
                    <a:pt x="0" y="584"/>
                  </a:cubicBezTo>
                  <a:cubicBezTo>
                    <a:pt x="0" y="905"/>
                    <a:pt x="250" y="1155"/>
                    <a:pt x="584" y="1155"/>
                  </a:cubicBezTo>
                  <a:cubicBezTo>
                    <a:pt x="905" y="1155"/>
                    <a:pt x="1167" y="893"/>
                    <a:pt x="1167" y="584"/>
                  </a:cubicBezTo>
                  <a:cubicBezTo>
                    <a:pt x="1167" y="262"/>
                    <a:pt x="90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71" name="Google Shape;15471;p60"/>
          <p:cNvGrpSpPr/>
          <p:nvPr/>
        </p:nvGrpSpPr>
        <p:grpSpPr>
          <a:xfrm>
            <a:off x="3497847" y="3236374"/>
            <a:ext cx="379680" cy="237606"/>
            <a:chOff x="3497847" y="3417374"/>
            <a:chExt cx="379680" cy="237606"/>
          </a:xfrm>
        </p:grpSpPr>
        <p:sp>
          <p:nvSpPr>
            <p:cNvPr id="15472" name="Google Shape;15472;p60"/>
            <p:cNvSpPr/>
            <p:nvPr/>
          </p:nvSpPr>
          <p:spPr>
            <a:xfrm>
              <a:off x="3557767" y="3444833"/>
              <a:ext cx="113818" cy="113818"/>
            </a:xfrm>
            <a:custGeom>
              <a:rect b="b" l="l" r="r" t="t"/>
              <a:pathLst>
                <a:path extrusionOk="0" h="3573" w="3573">
                  <a:moveTo>
                    <a:pt x="1786" y="358"/>
                  </a:moveTo>
                  <a:cubicBezTo>
                    <a:pt x="2572" y="358"/>
                    <a:pt x="3215" y="1001"/>
                    <a:pt x="3215" y="1787"/>
                  </a:cubicBezTo>
                  <a:cubicBezTo>
                    <a:pt x="3215" y="2572"/>
                    <a:pt x="2572" y="3215"/>
                    <a:pt x="1786" y="3215"/>
                  </a:cubicBezTo>
                  <a:cubicBezTo>
                    <a:pt x="988" y="3215"/>
                    <a:pt x="357" y="2572"/>
                    <a:pt x="357" y="1787"/>
                  </a:cubicBezTo>
                  <a:cubicBezTo>
                    <a:pt x="334" y="1001"/>
                    <a:pt x="988" y="358"/>
                    <a:pt x="1786" y="358"/>
                  </a:cubicBezTo>
                  <a:close/>
                  <a:moveTo>
                    <a:pt x="1786" y="1"/>
                  </a:moveTo>
                  <a:cubicBezTo>
                    <a:pt x="798" y="1"/>
                    <a:pt x="0" y="810"/>
                    <a:pt x="0" y="1787"/>
                  </a:cubicBezTo>
                  <a:cubicBezTo>
                    <a:pt x="0" y="2787"/>
                    <a:pt x="798" y="3572"/>
                    <a:pt x="1786" y="3572"/>
                  </a:cubicBezTo>
                  <a:cubicBezTo>
                    <a:pt x="2762" y="3572"/>
                    <a:pt x="3572" y="2775"/>
                    <a:pt x="3572" y="1787"/>
                  </a:cubicBezTo>
                  <a:cubicBezTo>
                    <a:pt x="3572" y="810"/>
                    <a:pt x="2762" y="1"/>
                    <a:pt x="1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3" name="Google Shape;15473;p60"/>
            <p:cNvSpPr/>
            <p:nvPr/>
          </p:nvSpPr>
          <p:spPr>
            <a:xfrm>
              <a:off x="3706434" y="3518418"/>
              <a:ext cx="62595" cy="62595"/>
            </a:xfrm>
            <a:custGeom>
              <a:rect b="b" l="l" r="r" t="t"/>
              <a:pathLst>
                <a:path extrusionOk="0" h="1965" w="1965">
                  <a:moveTo>
                    <a:pt x="989" y="358"/>
                  </a:moveTo>
                  <a:cubicBezTo>
                    <a:pt x="1322" y="358"/>
                    <a:pt x="1608" y="643"/>
                    <a:pt x="1608" y="977"/>
                  </a:cubicBezTo>
                  <a:cubicBezTo>
                    <a:pt x="1608" y="1322"/>
                    <a:pt x="1322" y="1608"/>
                    <a:pt x="989" y="1608"/>
                  </a:cubicBezTo>
                  <a:cubicBezTo>
                    <a:pt x="982" y="1608"/>
                    <a:pt x="975" y="1608"/>
                    <a:pt x="968" y="1608"/>
                  </a:cubicBezTo>
                  <a:cubicBezTo>
                    <a:pt x="632" y="1608"/>
                    <a:pt x="358" y="1327"/>
                    <a:pt x="358" y="977"/>
                  </a:cubicBezTo>
                  <a:cubicBezTo>
                    <a:pt x="358" y="643"/>
                    <a:pt x="643" y="358"/>
                    <a:pt x="989" y="358"/>
                  </a:cubicBezTo>
                  <a:close/>
                  <a:moveTo>
                    <a:pt x="989" y="0"/>
                  </a:moveTo>
                  <a:cubicBezTo>
                    <a:pt x="441" y="0"/>
                    <a:pt x="0" y="429"/>
                    <a:pt x="0" y="977"/>
                  </a:cubicBezTo>
                  <a:cubicBezTo>
                    <a:pt x="0" y="1512"/>
                    <a:pt x="429" y="1965"/>
                    <a:pt x="989" y="1965"/>
                  </a:cubicBezTo>
                  <a:cubicBezTo>
                    <a:pt x="1524" y="1965"/>
                    <a:pt x="1965" y="1536"/>
                    <a:pt x="1965" y="977"/>
                  </a:cubicBezTo>
                  <a:cubicBezTo>
                    <a:pt x="1965" y="441"/>
                    <a:pt x="1536" y="0"/>
                    <a:pt x="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4" name="Google Shape;15474;p60"/>
            <p:cNvSpPr/>
            <p:nvPr/>
          </p:nvSpPr>
          <p:spPr>
            <a:xfrm>
              <a:off x="3780019" y="3518418"/>
              <a:ext cx="62595" cy="62595"/>
            </a:xfrm>
            <a:custGeom>
              <a:rect b="b" l="l" r="r" t="t"/>
              <a:pathLst>
                <a:path extrusionOk="0" h="1965" w="1965">
                  <a:moveTo>
                    <a:pt x="1000" y="358"/>
                  </a:moveTo>
                  <a:cubicBezTo>
                    <a:pt x="1334" y="358"/>
                    <a:pt x="1620" y="643"/>
                    <a:pt x="1620" y="977"/>
                  </a:cubicBezTo>
                  <a:cubicBezTo>
                    <a:pt x="1620" y="1322"/>
                    <a:pt x="1334" y="1608"/>
                    <a:pt x="1000" y="1608"/>
                  </a:cubicBezTo>
                  <a:cubicBezTo>
                    <a:pt x="655" y="1608"/>
                    <a:pt x="369" y="1334"/>
                    <a:pt x="369" y="977"/>
                  </a:cubicBezTo>
                  <a:cubicBezTo>
                    <a:pt x="369" y="643"/>
                    <a:pt x="655" y="358"/>
                    <a:pt x="1000" y="358"/>
                  </a:cubicBezTo>
                  <a:close/>
                  <a:moveTo>
                    <a:pt x="977" y="0"/>
                  </a:moveTo>
                  <a:cubicBezTo>
                    <a:pt x="429" y="0"/>
                    <a:pt x="0" y="429"/>
                    <a:pt x="0" y="977"/>
                  </a:cubicBezTo>
                  <a:cubicBezTo>
                    <a:pt x="0" y="1512"/>
                    <a:pt x="429" y="1965"/>
                    <a:pt x="977" y="1965"/>
                  </a:cubicBezTo>
                  <a:cubicBezTo>
                    <a:pt x="1536" y="1965"/>
                    <a:pt x="1965" y="1536"/>
                    <a:pt x="1965" y="977"/>
                  </a:cubicBezTo>
                  <a:cubicBezTo>
                    <a:pt x="1965" y="441"/>
                    <a:pt x="1536"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5" name="Google Shape;15475;p60"/>
            <p:cNvSpPr/>
            <p:nvPr/>
          </p:nvSpPr>
          <p:spPr>
            <a:xfrm>
              <a:off x="3497847" y="3417374"/>
              <a:ext cx="379680" cy="237606"/>
            </a:xfrm>
            <a:custGeom>
              <a:rect b="b" l="l" r="r" t="t"/>
              <a:pathLst>
                <a:path extrusionOk="0" h="7459" w="11919">
                  <a:moveTo>
                    <a:pt x="9144" y="1315"/>
                  </a:moveTo>
                  <a:cubicBezTo>
                    <a:pt x="9418" y="1315"/>
                    <a:pt x="9656" y="1506"/>
                    <a:pt x="9739" y="1756"/>
                  </a:cubicBezTo>
                  <a:lnTo>
                    <a:pt x="8096" y="1756"/>
                  </a:lnTo>
                  <a:cubicBezTo>
                    <a:pt x="8168" y="1506"/>
                    <a:pt x="8406" y="1315"/>
                    <a:pt x="8692" y="1315"/>
                  </a:cubicBezTo>
                  <a:close/>
                  <a:moveTo>
                    <a:pt x="3822" y="6566"/>
                  </a:moveTo>
                  <a:lnTo>
                    <a:pt x="3822" y="6970"/>
                  </a:lnTo>
                  <a:cubicBezTo>
                    <a:pt x="3822" y="7042"/>
                    <a:pt x="3762" y="7113"/>
                    <a:pt x="3679" y="7113"/>
                  </a:cubicBezTo>
                  <a:lnTo>
                    <a:pt x="2024" y="7113"/>
                  </a:lnTo>
                  <a:cubicBezTo>
                    <a:pt x="1953" y="7113"/>
                    <a:pt x="1881" y="7054"/>
                    <a:pt x="1881" y="6970"/>
                  </a:cubicBezTo>
                  <a:lnTo>
                    <a:pt x="1881" y="6566"/>
                  </a:lnTo>
                  <a:close/>
                  <a:moveTo>
                    <a:pt x="10001" y="6566"/>
                  </a:moveTo>
                  <a:lnTo>
                    <a:pt x="10001" y="6970"/>
                  </a:lnTo>
                  <a:lnTo>
                    <a:pt x="10013" y="6970"/>
                  </a:lnTo>
                  <a:cubicBezTo>
                    <a:pt x="10013" y="7042"/>
                    <a:pt x="9954" y="7113"/>
                    <a:pt x="9870" y="7113"/>
                  </a:cubicBezTo>
                  <a:lnTo>
                    <a:pt x="8215" y="7113"/>
                  </a:lnTo>
                  <a:cubicBezTo>
                    <a:pt x="8144" y="7113"/>
                    <a:pt x="8072" y="7054"/>
                    <a:pt x="8072" y="6970"/>
                  </a:cubicBezTo>
                  <a:lnTo>
                    <a:pt x="8072" y="6566"/>
                  </a:lnTo>
                  <a:close/>
                  <a:moveTo>
                    <a:pt x="3660" y="1"/>
                  </a:moveTo>
                  <a:cubicBezTo>
                    <a:pt x="3359" y="1"/>
                    <a:pt x="3052" y="52"/>
                    <a:pt x="2750" y="160"/>
                  </a:cubicBezTo>
                  <a:cubicBezTo>
                    <a:pt x="2667" y="196"/>
                    <a:pt x="2619" y="291"/>
                    <a:pt x="2655" y="386"/>
                  </a:cubicBezTo>
                  <a:cubicBezTo>
                    <a:pt x="2675" y="455"/>
                    <a:pt x="2751" y="500"/>
                    <a:pt x="2824" y="500"/>
                  </a:cubicBezTo>
                  <a:cubicBezTo>
                    <a:pt x="2840" y="500"/>
                    <a:pt x="2855" y="498"/>
                    <a:pt x="2869" y="493"/>
                  </a:cubicBezTo>
                  <a:cubicBezTo>
                    <a:pt x="3132" y="398"/>
                    <a:pt x="3397" y="353"/>
                    <a:pt x="3656" y="353"/>
                  </a:cubicBezTo>
                  <a:cubicBezTo>
                    <a:pt x="4845" y="353"/>
                    <a:pt x="5906" y="1294"/>
                    <a:pt x="5965" y="2565"/>
                  </a:cubicBezTo>
                  <a:cubicBezTo>
                    <a:pt x="6025" y="3887"/>
                    <a:pt x="4965" y="4970"/>
                    <a:pt x="3667" y="4970"/>
                  </a:cubicBezTo>
                  <a:cubicBezTo>
                    <a:pt x="2381" y="4970"/>
                    <a:pt x="1357" y="3934"/>
                    <a:pt x="1357" y="2649"/>
                  </a:cubicBezTo>
                  <a:cubicBezTo>
                    <a:pt x="1357" y="1922"/>
                    <a:pt x="1715" y="1220"/>
                    <a:pt x="2310" y="803"/>
                  </a:cubicBezTo>
                  <a:cubicBezTo>
                    <a:pt x="2381" y="744"/>
                    <a:pt x="2393" y="636"/>
                    <a:pt x="2346" y="565"/>
                  </a:cubicBezTo>
                  <a:cubicBezTo>
                    <a:pt x="2307" y="519"/>
                    <a:pt x="2254" y="493"/>
                    <a:pt x="2198" y="493"/>
                  </a:cubicBezTo>
                  <a:cubicBezTo>
                    <a:pt x="2168" y="493"/>
                    <a:pt x="2137" y="500"/>
                    <a:pt x="2107" y="517"/>
                  </a:cubicBezTo>
                  <a:cubicBezTo>
                    <a:pt x="1679" y="839"/>
                    <a:pt x="1357" y="1279"/>
                    <a:pt x="1179" y="1767"/>
                  </a:cubicBezTo>
                  <a:lnTo>
                    <a:pt x="655" y="1767"/>
                  </a:lnTo>
                  <a:cubicBezTo>
                    <a:pt x="298" y="1767"/>
                    <a:pt x="0" y="2065"/>
                    <a:pt x="0" y="2422"/>
                  </a:cubicBezTo>
                  <a:lnTo>
                    <a:pt x="0" y="5911"/>
                  </a:lnTo>
                  <a:cubicBezTo>
                    <a:pt x="0" y="6268"/>
                    <a:pt x="298" y="6566"/>
                    <a:pt x="655" y="6566"/>
                  </a:cubicBezTo>
                  <a:lnTo>
                    <a:pt x="1560" y="6566"/>
                  </a:lnTo>
                  <a:lnTo>
                    <a:pt x="1560" y="6970"/>
                  </a:lnTo>
                  <a:cubicBezTo>
                    <a:pt x="1560" y="7232"/>
                    <a:pt x="1786" y="7459"/>
                    <a:pt x="2048" y="7459"/>
                  </a:cubicBezTo>
                  <a:lnTo>
                    <a:pt x="3703" y="7459"/>
                  </a:lnTo>
                  <a:cubicBezTo>
                    <a:pt x="3977" y="7459"/>
                    <a:pt x="4191" y="7232"/>
                    <a:pt x="4191" y="6970"/>
                  </a:cubicBezTo>
                  <a:lnTo>
                    <a:pt x="4191" y="6566"/>
                  </a:lnTo>
                  <a:lnTo>
                    <a:pt x="6537" y="6566"/>
                  </a:lnTo>
                  <a:cubicBezTo>
                    <a:pt x="6620" y="6566"/>
                    <a:pt x="6715" y="6494"/>
                    <a:pt x="6715" y="6387"/>
                  </a:cubicBezTo>
                  <a:cubicBezTo>
                    <a:pt x="6715" y="6292"/>
                    <a:pt x="6644" y="6208"/>
                    <a:pt x="6537" y="6208"/>
                  </a:cubicBezTo>
                  <a:lnTo>
                    <a:pt x="655" y="6208"/>
                  </a:lnTo>
                  <a:cubicBezTo>
                    <a:pt x="476" y="6208"/>
                    <a:pt x="345" y="6066"/>
                    <a:pt x="345" y="5887"/>
                  </a:cubicBezTo>
                  <a:lnTo>
                    <a:pt x="345" y="2410"/>
                  </a:lnTo>
                  <a:cubicBezTo>
                    <a:pt x="345" y="2232"/>
                    <a:pt x="476" y="2101"/>
                    <a:pt x="655" y="2101"/>
                  </a:cubicBezTo>
                  <a:lnTo>
                    <a:pt x="1072" y="2101"/>
                  </a:lnTo>
                  <a:cubicBezTo>
                    <a:pt x="726" y="3708"/>
                    <a:pt x="1953" y="5292"/>
                    <a:pt x="3655" y="5292"/>
                  </a:cubicBezTo>
                  <a:cubicBezTo>
                    <a:pt x="5358" y="5292"/>
                    <a:pt x="6608" y="3720"/>
                    <a:pt x="6251" y="2101"/>
                  </a:cubicBezTo>
                  <a:lnTo>
                    <a:pt x="11263" y="2101"/>
                  </a:lnTo>
                  <a:cubicBezTo>
                    <a:pt x="11430" y="2101"/>
                    <a:pt x="11573" y="2232"/>
                    <a:pt x="11573" y="2410"/>
                  </a:cubicBezTo>
                  <a:lnTo>
                    <a:pt x="11573" y="5887"/>
                  </a:lnTo>
                  <a:cubicBezTo>
                    <a:pt x="11573" y="6054"/>
                    <a:pt x="11442" y="6208"/>
                    <a:pt x="11263" y="6208"/>
                  </a:cubicBezTo>
                  <a:lnTo>
                    <a:pt x="7168" y="6208"/>
                  </a:lnTo>
                  <a:cubicBezTo>
                    <a:pt x="7084" y="6208"/>
                    <a:pt x="6989" y="6280"/>
                    <a:pt x="6989" y="6387"/>
                  </a:cubicBezTo>
                  <a:cubicBezTo>
                    <a:pt x="6989" y="6470"/>
                    <a:pt x="7072" y="6566"/>
                    <a:pt x="7168" y="6566"/>
                  </a:cubicBezTo>
                  <a:lnTo>
                    <a:pt x="7727" y="6566"/>
                  </a:lnTo>
                  <a:lnTo>
                    <a:pt x="7727" y="6970"/>
                  </a:lnTo>
                  <a:cubicBezTo>
                    <a:pt x="7727" y="7232"/>
                    <a:pt x="7941" y="7459"/>
                    <a:pt x="8215" y="7459"/>
                  </a:cubicBezTo>
                  <a:lnTo>
                    <a:pt x="9870" y="7459"/>
                  </a:lnTo>
                  <a:cubicBezTo>
                    <a:pt x="10132" y="7459"/>
                    <a:pt x="10358" y="7232"/>
                    <a:pt x="10358" y="6970"/>
                  </a:cubicBezTo>
                  <a:lnTo>
                    <a:pt x="10358" y="6566"/>
                  </a:lnTo>
                  <a:lnTo>
                    <a:pt x="11263" y="6566"/>
                  </a:lnTo>
                  <a:cubicBezTo>
                    <a:pt x="11621" y="6566"/>
                    <a:pt x="11918" y="6268"/>
                    <a:pt x="11918" y="5911"/>
                  </a:cubicBezTo>
                  <a:lnTo>
                    <a:pt x="11918" y="2422"/>
                  </a:lnTo>
                  <a:cubicBezTo>
                    <a:pt x="11918" y="2053"/>
                    <a:pt x="11621" y="1756"/>
                    <a:pt x="11263" y="1756"/>
                  </a:cubicBezTo>
                  <a:lnTo>
                    <a:pt x="10108" y="1756"/>
                  </a:lnTo>
                  <a:cubicBezTo>
                    <a:pt x="10013" y="1291"/>
                    <a:pt x="9632" y="958"/>
                    <a:pt x="9144" y="958"/>
                  </a:cubicBezTo>
                  <a:lnTo>
                    <a:pt x="8692" y="958"/>
                  </a:lnTo>
                  <a:cubicBezTo>
                    <a:pt x="8215" y="958"/>
                    <a:pt x="7811" y="1291"/>
                    <a:pt x="7727" y="1756"/>
                  </a:cubicBezTo>
                  <a:lnTo>
                    <a:pt x="6167" y="1756"/>
                  </a:lnTo>
                  <a:cubicBezTo>
                    <a:pt x="5766" y="673"/>
                    <a:pt x="4751" y="1"/>
                    <a:pt x="36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76" name="Google Shape;15476;p60"/>
          <p:cNvGrpSpPr/>
          <p:nvPr/>
        </p:nvGrpSpPr>
        <p:grpSpPr>
          <a:xfrm>
            <a:off x="2612597" y="3186075"/>
            <a:ext cx="376271" cy="337982"/>
            <a:chOff x="2612597" y="3367075"/>
            <a:chExt cx="376271" cy="337982"/>
          </a:xfrm>
        </p:grpSpPr>
        <p:sp>
          <p:nvSpPr>
            <p:cNvPr id="15477" name="Google Shape;15477;p60"/>
            <p:cNvSpPr/>
            <p:nvPr/>
          </p:nvSpPr>
          <p:spPr>
            <a:xfrm>
              <a:off x="2612597" y="3367075"/>
              <a:ext cx="376271" cy="337982"/>
            </a:xfrm>
            <a:custGeom>
              <a:rect b="b" l="l" r="r" t="t"/>
              <a:pathLst>
                <a:path extrusionOk="0" h="10610" w="11812">
                  <a:moveTo>
                    <a:pt x="7561" y="346"/>
                  </a:moveTo>
                  <a:cubicBezTo>
                    <a:pt x="7490" y="668"/>
                    <a:pt x="7192" y="918"/>
                    <a:pt x="6835" y="918"/>
                  </a:cubicBezTo>
                  <a:lnTo>
                    <a:pt x="4966" y="918"/>
                  </a:lnTo>
                  <a:cubicBezTo>
                    <a:pt x="4609" y="918"/>
                    <a:pt x="4311" y="668"/>
                    <a:pt x="4228" y="346"/>
                  </a:cubicBezTo>
                  <a:close/>
                  <a:moveTo>
                    <a:pt x="7918" y="358"/>
                  </a:moveTo>
                  <a:cubicBezTo>
                    <a:pt x="8264" y="418"/>
                    <a:pt x="8526" y="727"/>
                    <a:pt x="8526" y="1108"/>
                  </a:cubicBezTo>
                  <a:lnTo>
                    <a:pt x="8526" y="1918"/>
                  </a:lnTo>
                  <a:lnTo>
                    <a:pt x="3263" y="1918"/>
                  </a:lnTo>
                  <a:lnTo>
                    <a:pt x="3263" y="1108"/>
                  </a:lnTo>
                  <a:cubicBezTo>
                    <a:pt x="3263" y="727"/>
                    <a:pt x="3525" y="429"/>
                    <a:pt x="3870" y="358"/>
                  </a:cubicBezTo>
                  <a:cubicBezTo>
                    <a:pt x="3966" y="882"/>
                    <a:pt x="4406" y="1287"/>
                    <a:pt x="4954" y="1287"/>
                  </a:cubicBezTo>
                  <a:lnTo>
                    <a:pt x="6835" y="1287"/>
                  </a:lnTo>
                  <a:cubicBezTo>
                    <a:pt x="7383" y="1287"/>
                    <a:pt x="7835" y="882"/>
                    <a:pt x="7918" y="358"/>
                  </a:cubicBezTo>
                  <a:close/>
                  <a:moveTo>
                    <a:pt x="7502" y="5180"/>
                  </a:moveTo>
                  <a:cubicBezTo>
                    <a:pt x="7835" y="5180"/>
                    <a:pt x="8097" y="5454"/>
                    <a:pt x="8097" y="5775"/>
                  </a:cubicBezTo>
                  <a:lnTo>
                    <a:pt x="8097" y="7323"/>
                  </a:lnTo>
                  <a:cubicBezTo>
                    <a:pt x="7764" y="7395"/>
                    <a:pt x="7430" y="7442"/>
                    <a:pt x="7073" y="7478"/>
                  </a:cubicBezTo>
                  <a:lnTo>
                    <a:pt x="7073" y="6942"/>
                  </a:lnTo>
                  <a:cubicBezTo>
                    <a:pt x="7085" y="6561"/>
                    <a:pt x="6764" y="6240"/>
                    <a:pt x="6371" y="6240"/>
                  </a:cubicBezTo>
                  <a:lnTo>
                    <a:pt x="5406" y="6240"/>
                  </a:lnTo>
                  <a:cubicBezTo>
                    <a:pt x="5025" y="6240"/>
                    <a:pt x="4704" y="6549"/>
                    <a:pt x="4704" y="6942"/>
                  </a:cubicBezTo>
                  <a:lnTo>
                    <a:pt x="4704" y="7478"/>
                  </a:lnTo>
                  <a:cubicBezTo>
                    <a:pt x="4370" y="7442"/>
                    <a:pt x="4025" y="7383"/>
                    <a:pt x="3680" y="7323"/>
                  </a:cubicBezTo>
                  <a:lnTo>
                    <a:pt x="3680" y="5775"/>
                  </a:lnTo>
                  <a:cubicBezTo>
                    <a:pt x="3680" y="5454"/>
                    <a:pt x="3954" y="5180"/>
                    <a:pt x="4275" y="5180"/>
                  </a:cubicBezTo>
                  <a:close/>
                  <a:moveTo>
                    <a:pt x="6371" y="6585"/>
                  </a:moveTo>
                  <a:cubicBezTo>
                    <a:pt x="6573" y="6585"/>
                    <a:pt x="6728" y="6740"/>
                    <a:pt x="6728" y="6942"/>
                  </a:cubicBezTo>
                  <a:lnTo>
                    <a:pt x="6728" y="8430"/>
                  </a:lnTo>
                  <a:cubicBezTo>
                    <a:pt x="6728" y="8621"/>
                    <a:pt x="6573" y="8788"/>
                    <a:pt x="6371" y="8788"/>
                  </a:cubicBezTo>
                  <a:lnTo>
                    <a:pt x="5406" y="8788"/>
                  </a:lnTo>
                  <a:cubicBezTo>
                    <a:pt x="5216" y="8788"/>
                    <a:pt x="5049" y="8621"/>
                    <a:pt x="5049" y="8430"/>
                  </a:cubicBezTo>
                  <a:lnTo>
                    <a:pt x="5049" y="6942"/>
                  </a:lnTo>
                  <a:cubicBezTo>
                    <a:pt x="5049" y="6740"/>
                    <a:pt x="5216" y="6585"/>
                    <a:pt x="5406" y="6585"/>
                  </a:cubicBezTo>
                  <a:close/>
                  <a:moveTo>
                    <a:pt x="4025" y="1"/>
                  </a:moveTo>
                  <a:cubicBezTo>
                    <a:pt x="3406" y="1"/>
                    <a:pt x="2918" y="489"/>
                    <a:pt x="2918" y="1108"/>
                  </a:cubicBezTo>
                  <a:lnTo>
                    <a:pt x="2918" y="1918"/>
                  </a:lnTo>
                  <a:lnTo>
                    <a:pt x="1084" y="1918"/>
                  </a:lnTo>
                  <a:cubicBezTo>
                    <a:pt x="489" y="1918"/>
                    <a:pt x="1" y="2418"/>
                    <a:pt x="1" y="3013"/>
                  </a:cubicBezTo>
                  <a:lnTo>
                    <a:pt x="1" y="6168"/>
                  </a:lnTo>
                  <a:cubicBezTo>
                    <a:pt x="1" y="6228"/>
                    <a:pt x="37" y="6287"/>
                    <a:pt x="96" y="6311"/>
                  </a:cubicBezTo>
                  <a:cubicBezTo>
                    <a:pt x="203" y="6371"/>
                    <a:pt x="322" y="6430"/>
                    <a:pt x="418" y="6490"/>
                  </a:cubicBezTo>
                  <a:lnTo>
                    <a:pt x="418" y="7311"/>
                  </a:lnTo>
                  <a:cubicBezTo>
                    <a:pt x="418" y="7418"/>
                    <a:pt x="501" y="7490"/>
                    <a:pt x="596" y="7490"/>
                  </a:cubicBezTo>
                  <a:cubicBezTo>
                    <a:pt x="703" y="7490"/>
                    <a:pt x="775" y="7418"/>
                    <a:pt x="775" y="7311"/>
                  </a:cubicBezTo>
                  <a:lnTo>
                    <a:pt x="775" y="6668"/>
                  </a:lnTo>
                  <a:cubicBezTo>
                    <a:pt x="2013" y="7299"/>
                    <a:pt x="3358" y="7668"/>
                    <a:pt x="4740" y="7811"/>
                  </a:cubicBezTo>
                  <a:lnTo>
                    <a:pt x="4740" y="8407"/>
                  </a:lnTo>
                  <a:cubicBezTo>
                    <a:pt x="4740" y="8800"/>
                    <a:pt x="5049" y="9109"/>
                    <a:pt x="5442" y="9109"/>
                  </a:cubicBezTo>
                  <a:lnTo>
                    <a:pt x="6406" y="9109"/>
                  </a:lnTo>
                  <a:cubicBezTo>
                    <a:pt x="6787" y="9109"/>
                    <a:pt x="7109" y="8800"/>
                    <a:pt x="7109" y="8407"/>
                  </a:cubicBezTo>
                  <a:lnTo>
                    <a:pt x="7109" y="7811"/>
                  </a:lnTo>
                  <a:cubicBezTo>
                    <a:pt x="8490" y="7668"/>
                    <a:pt x="9812" y="7299"/>
                    <a:pt x="11062" y="6668"/>
                  </a:cubicBezTo>
                  <a:lnTo>
                    <a:pt x="11062" y="9526"/>
                  </a:lnTo>
                  <a:cubicBezTo>
                    <a:pt x="11062" y="9931"/>
                    <a:pt x="10740" y="10276"/>
                    <a:pt x="10324" y="10276"/>
                  </a:cubicBezTo>
                  <a:lnTo>
                    <a:pt x="1489" y="10276"/>
                  </a:lnTo>
                  <a:cubicBezTo>
                    <a:pt x="1096" y="10276"/>
                    <a:pt x="751" y="9943"/>
                    <a:pt x="751" y="9526"/>
                  </a:cubicBezTo>
                  <a:lnTo>
                    <a:pt x="751" y="8026"/>
                  </a:lnTo>
                  <a:cubicBezTo>
                    <a:pt x="751" y="7918"/>
                    <a:pt x="679" y="7847"/>
                    <a:pt x="572" y="7847"/>
                  </a:cubicBezTo>
                  <a:cubicBezTo>
                    <a:pt x="465" y="7847"/>
                    <a:pt x="394" y="7918"/>
                    <a:pt x="394" y="8026"/>
                  </a:cubicBezTo>
                  <a:lnTo>
                    <a:pt x="394" y="9526"/>
                  </a:lnTo>
                  <a:cubicBezTo>
                    <a:pt x="394" y="10121"/>
                    <a:pt x="882" y="10609"/>
                    <a:pt x="1477" y="10609"/>
                  </a:cubicBezTo>
                  <a:lnTo>
                    <a:pt x="10300" y="10609"/>
                  </a:lnTo>
                  <a:cubicBezTo>
                    <a:pt x="10895" y="10609"/>
                    <a:pt x="11395" y="10121"/>
                    <a:pt x="11395" y="9526"/>
                  </a:cubicBezTo>
                  <a:lnTo>
                    <a:pt x="11395" y="6490"/>
                  </a:lnTo>
                  <a:cubicBezTo>
                    <a:pt x="11490" y="6430"/>
                    <a:pt x="11609" y="6371"/>
                    <a:pt x="11717" y="6311"/>
                  </a:cubicBezTo>
                  <a:cubicBezTo>
                    <a:pt x="11776" y="6287"/>
                    <a:pt x="11812" y="6228"/>
                    <a:pt x="11812" y="6168"/>
                  </a:cubicBezTo>
                  <a:lnTo>
                    <a:pt x="11812" y="3013"/>
                  </a:lnTo>
                  <a:cubicBezTo>
                    <a:pt x="11812" y="2394"/>
                    <a:pt x="11312" y="1918"/>
                    <a:pt x="10716" y="1918"/>
                  </a:cubicBezTo>
                  <a:lnTo>
                    <a:pt x="10276" y="1918"/>
                  </a:lnTo>
                  <a:cubicBezTo>
                    <a:pt x="10169" y="1918"/>
                    <a:pt x="10097" y="2001"/>
                    <a:pt x="10097" y="2096"/>
                  </a:cubicBezTo>
                  <a:cubicBezTo>
                    <a:pt x="10097" y="2203"/>
                    <a:pt x="10169" y="2275"/>
                    <a:pt x="10276" y="2275"/>
                  </a:cubicBezTo>
                  <a:lnTo>
                    <a:pt x="10716" y="2275"/>
                  </a:lnTo>
                  <a:cubicBezTo>
                    <a:pt x="11121" y="2275"/>
                    <a:pt x="11467" y="2608"/>
                    <a:pt x="11467" y="3025"/>
                  </a:cubicBezTo>
                  <a:lnTo>
                    <a:pt x="11467" y="6073"/>
                  </a:lnTo>
                  <a:cubicBezTo>
                    <a:pt x="11359" y="6133"/>
                    <a:pt x="11252" y="6192"/>
                    <a:pt x="11133" y="6252"/>
                  </a:cubicBezTo>
                  <a:cubicBezTo>
                    <a:pt x="10288" y="6704"/>
                    <a:pt x="9395" y="7037"/>
                    <a:pt x="8454" y="7252"/>
                  </a:cubicBezTo>
                  <a:lnTo>
                    <a:pt x="8454" y="5775"/>
                  </a:lnTo>
                  <a:cubicBezTo>
                    <a:pt x="8454" y="5251"/>
                    <a:pt x="8026" y="4823"/>
                    <a:pt x="7502" y="4823"/>
                  </a:cubicBezTo>
                  <a:lnTo>
                    <a:pt x="4275" y="4823"/>
                  </a:lnTo>
                  <a:cubicBezTo>
                    <a:pt x="3751" y="4823"/>
                    <a:pt x="3323" y="5251"/>
                    <a:pt x="3323" y="5775"/>
                  </a:cubicBezTo>
                  <a:lnTo>
                    <a:pt x="3323" y="7252"/>
                  </a:lnTo>
                  <a:cubicBezTo>
                    <a:pt x="2275" y="7014"/>
                    <a:pt x="1275" y="6609"/>
                    <a:pt x="334" y="6073"/>
                  </a:cubicBezTo>
                  <a:lnTo>
                    <a:pt x="334" y="3025"/>
                  </a:lnTo>
                  <a:cubicBezTo>
                    <a:pt x="334" y="2620"/>
                    <a:pt x="656" y="2275"/>
                    <a:pt x="1072" y="2275"/>
                  </a:cubicBezTo>
                  <a:lnTo>
                    <a:pt x="9562" y="2275"/>
                  </a:lnTo>
                  <a:cubicBezTo>
                    <a:pt x="9657" y="2275"/>
                    <a:pt x="9740" y="2203"/>
                    <a:pt x="9740" y="2096"/>
                  </a:cubicBezTo>
                  <a:cubicBezTo>
                    <a:pt x="9740" y="2001"/>
                    <a:pt x="9657" y="1918"/>
                    <a:pt x="9562" y="1918"/>
                  </a:cubicBezTo>
                  <a:lnTo>
                    <a:pt x="8871" y="1918"/>
                  </a:lnTo>
                  <a:lnTo>
                    <a:pt x="8871" y="1108"/>
                  </a:lnTo>
                  <a:cubicBezTo>
                    <a:pt x="8871" y="489"/>
                    <a:pt x="8383" y="1"/>
                    <a:pt x="77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8" name="Google Shape;15478;p60"/>
            <p:cNvSpPr/>
            <p:nvPr/>
          </p:nvSpPr>
          <p:spPr>
            <a:xfrm>
              <a:off x="2784805" y="3588212"/>
              <a:ext cx="31505" cy="47432"/>
            </a:xfrm>
            <a:custGeom>
              <a:rect b="b" l="l" r="r" t="t"/>
              <a:pathLst>
                <a:path extrusionOk="0" h="1489" w="989">
                  <a:moveTo>
                    <a:pt x="631" y="357"/>
                  </a:moveTo>
                  <a:lnTo>
                    <a:pt x="631" y="1143"/>
                  </a:lnTo>
                  <a:lnTo>
                    <a:pt x="346" y="1143"/>
                  </a:lnTo>
                  <a:lnTo>
                    <a:pt x="346" y="357"/>
                  </a:lnTo>
                  <a:close/>
                  <a:moveTo>
                    <a:pt x="179" y="0"/>
                  </a:moveTo>
                  <a:cubicBezTo>
                    <a:pt x="72" y="0"/>
                    <a:pt x="0" y="72"/>
                    <a:pt x="0" y="179"/>
                  </a:cubicBezTo>
                  <a:lnTo>
                    <a:pt x="0" y="1310"/>
                  </a:lnTo>
                  <a:cubicBezTo>
                    <a:pt x="0" y="1405"/>
                    <a:pt x="72" y="1488"/>
                    <a:pt x="179" y="1488"/>
                  </a:cubicBezTo>
                  <a:lnTo>
                    <a:pt x="810" y="1488"/>
                  </a:lnTo>
                  <a:cubicBezTo>
                    <a:pt x="905" y="1488"/>
                    <a:pt x="988" y="1405"/>
                    <a:pt x="988" y="1310"/>
                  </a:cubicBezTo>
                  <a:lnTo>
                    <a:pt x="988" y="179"/>
                  </a:lnTo>
                  <a:cubicBezTo>
                    <a:pt x="965" y="83"/>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79" name="Google Shape;15479;p60"/>
          <p:cNvGrpSpPr/>
          <p:nvPr/>
        </p:nvGrpSpPr>
        <p:grpSpPr>
          <a:xfrm>
            <a:off x="3071914" y="3183431"/>
            <a:ext cx="343652" cy="342505"/>
            <a:chOff x="3071914" y="3364431"/>
            <a:chExt cx="343652" cy="342505"/>
          </a:xfrm>
        </p:grpSpPr>
        <p:sp>
          <p:nvSpPr>
            <p:cNvPr id="15480" name="Google Shape;15480;p60"/>
            <p:cNvSpPr/>
            <p:nvPr/>
          </p:nvSpPr>
          <p:spPr>
            <a:xfrm>
              <a:off x="3157636" y="3408390"/>
              <a:ext cx="12519" cy="11054"/>
            </a:xfrm>
            <a:custGeom>
              <a:rect b="b" l="l" r="r" t="t"/>
              <a:pathLst>
                <a:path extrusionOk="0" h="347" w="393">
                  <a:moveTo>
                    <a:pt x="212" y="0"/>
                  </a:moveTo>
                  <a:cubicBezTo>
                    <a:pt x="205" y="0"/>
                    <a:pt x="198" y="1"/>
                    <a:pt x="191" y="2"/>
                  </a:cubicBezTo>
                  <a:lnTo>
                    <a:pt x="143" y="13"/>
                  </a:lnTo>
                  <a:cubicBezTo>
                    <a:pt x="60" y="25"/>
                    <a:pt x="0" y="121"/>
                    <a:pt x="12" y="204"/>
                  </a:cubicBezTo>
                  <a:cubicBezTo>
                    <a:pt x="24" y="287"/>
                    <a:pt x="83" y="347"/>
                    <a:pt x="179" y="347"/>
                  </a:cubicBezTo>
                  <a:lnTo>
                    <a:pt x="203" y="347"/>
                  </a:lnTo>
                  <a:lnTo>
                    <a:pt x="250" y="323"/>
                  </a:lnTo>
                  <a:cubicBezTo>
                    <a:pt x="333" y="311"/>
                    <a:pt x="393" y="216"/>
                    <a:pt x="381" y="133"/>
                  </a:cubicBezTo>
                  <a:cubicBezTo>
                    <a:pt x="370" y="56"/>
                    <a:pt x="290"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1" name="Google Shape;15481;p60"/>
            <p:cNvSpPr/>
            <p:nvPr/>
          </p:nvSpPr>
          <p:spPr>
            <a:xfrm>
              <a:off x="3072679" y="3696678"/>
              <a:ext cx="11404" cy="10257"/>
            </a:xfrm>
            <a:custGeom>
              <a:rect b="b" l="l" r="r" t="t"/>
              <a:pathLst>
                <a:path extrusionOk="0" h="322" w="358">
                  <a:moveTo>
                    <a:pt x="167" y="0"/>
                  </a:moveTo>
                  <a:cubicBezTo>
                    <a:pt x="72" y="0"/>
                    <a:pt x="0" y="72"/>
                    <a:pt x="0" y="167"/>
                  </a:cubicBezTo>
                  <a:cubicBezTo>
                    <a:pt x="0" y="250"/>
                    <a:pt x="72" y="322"/>
                    <a:pt x="167" y="322"/>
                  </a:cubicBezTo>
                  <a:lnTo>
                    <a:pt x="191" y="322"/>
                  </a:lnTo>
                  <a:cubicBezTo>
                    <a:pt x="286" y="322"/>
                    <a:pt x="357" y="250"/>
                    <a:pt x="357" y="167"/>
                  </a:cubicBez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2" name="Google Shape;15482;p60"/>
            <p:cNvSpPr/>
            <p:nvPr/>
          </p:nvSpPr>
          <p:spPr>
            <a:xfrm>
              <a:off x="3231571" y="3530937"/>
              <a:ext cx="11404" cy="10640"/>
            </a:xfrm>
            <a:custGeom>
              <a:rect b="b" l="l" r="r" t="t"/>
              <a:pathLst>
                <a:path extrusionOk="0" h="334" w="358">
                  <a:moveTo>
                    <a:pt x="156" y="0"/>
                  </a:moveTo>
                  <a:cubicBezTo>
                    <a:pt x="72" y="0"/>
                    <a:pt x="1" y="84"/>
                    <a:pt x="1" y="167"/>
                  </a:cubicBezTo>
                  <a:cubicBezTo>
                    <a:pt x="1" y="262"/>
                    <a:pt x="72" y="334"/>
                    <a:pt x="156" y="334"/>
                  </a:cubicBezTo>
                  <a:lnTo>
                    <a:pt x="191" y="334"/>
                  </a:lnTo>
                  <a:cubicBezTo>
                    <a:pt x="275" y="334"/>
                    <a:pt x="358" y="262"/>
                    <a:pt x="358" y="167"/>
                  </a:cubicBezTo>
                  <a:cubicBezTo>
                    <a:pt x="358" y="84"/>
                    <a:pt x="275"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3" name="Google Shape;15483;p60"/>
            <p:cNvSpPr/>
            <p:nvPr/>
          </p:nvSpPr>
          <p:spPr>
            <a:xfrm>
              <a:off x="3317293" y="3653005"/>
              <a:ext cx="12933" cy="10703"/>
            </a:xfrm>
            <a:custGeom>
              <a:rect b="b" l="l" r="r" t="t"/>
              <a:pathLst>
                <a:path extrusionOk="0" h="336" w="406">
                  <a:moveTo>
                    <a:pt x="215" y="1"/>
                  </a:moveTo>
                  <a:cubicBezTo>
                    <a:pt x="207" y="1"/>
                    <a:pt x="199" y="1"/>
                    <a:pt x="191" y="2"/>
                  </a:cubicBezTo>
                  <a:lnTo>
                    <a:pt x="144" y="14"/>
                  </a:lnTo>
                  <a:cubicBezTo>
                    <a:pt x="60" y="26"/>
                    <a:pt x="1" y="121"/>
                    <a:pt x="13" y="205"/>
                  </a:cubicBezTo>
                  <a:cubicBezTo>
                    <a:pt x="24" y="288"/>
                    <a:pt x="108" y="335"/>
                    <a:pt x="179" y="335"/>
                  </a:cubicBezTo>
                  <a:lnTo>
                    <a:pt x="203" y="335"/>
                  </a:lnTo>
                  <a:lnTo>
                    <a:pt x="251" y="324"/>
                  </a:lnTo>
                  <a:cubicBezTo>
                    <a:pt x="346" y="312"/>
                    <a:pt x="405" y="216"/>
                    <a:pt x="382" y="133"/>
                  </a:cubicBezTo>
                  <a:cubicBezTo>
                    <a:pt x="371" y="57"/>
                    <a:pt x="300"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4" name="Google Shape;15484;p60"/>
            <p:cNvSpPr/>
            <p:nvPr/>
          </p:nvSpPr>
          <p:spPr>
            <a:xfrm>
              <a:off x="3071914" y="3364431"/>
              <a:ext cx="343652" cy="342505"/>
            </a:xfrm>
            <a:custGeom>
              <a:rect b="b" l="l" r="r" t="t"/>
              <a:pathLst>
                <a:path extrusionOk="0" h="10752" w="10788">
                  <a:moveTo>
                    <a:pt x="5394" y="334"/>
                  </a:moveTo>
                  <a:cubicBezTo>
                    <a:pt x="6632" y="334"/>
                    <a:pt x="7775" y="786"/>
                    <a:pt x="8656" y="1524"/>
                  </a:cubicBezTo>
                  <a:cubicBezTo>
                    <a:pt x="7644" y="1263"/>
                    <a:pt x="6525" y="1132"/>
                    <a:pt x="5394" y="1132"/>
                  </a:cubicBezTo>
                  <a:cubicBezTo>
                    <a:pt x="4775" y="1132"/>
                    <a:pt x="4156" y="1167"/>
                    <a:pt x="3560" y="1239"/>
                  </a:cubicBezTo>
                  <a:cubicBezTo>
                    <a:pt x="3477" y="1263"/>
                    <a:pt x="3405" y="1346"/>
                    <a:pt x="3417" y="1441"/>
                  </a:cubicBezTo>
                  <a:cubicBezTo>
                    <a:pt x="3428" y="1518"/>
                    <a:pt x="3511" y="1585"/>
                    <a:pt x="3589" y="1585"/>
                  </a:cubicBezTo>
                  <a:cubicBezTo>
                    <a:pt x="3596" y="1585"/>
                    <a:pt x="3602" y="1585"/>
                    <a:pt x="3608" y="1584"/>
                  </a:cubicBezTo>
                  <a:cubicBezTo>
                    <a:pt x="4191" y="1513"/>
                    <a:pt x="4799" y="1465"/>
                    <a:pt x="5394" y="1465"/>
                  </a:cubicBezTo>
                  <a:cubicBezTo>
                    <a:pt x="6739" y="1465"/>
                    <a:pt x="8025" y="1655"/>
                    <a:pt x="9156" y="2036"/>
                  </a:cubicBezTo>
                  <a:cubicBezTo>
                    <a:pt x="9740" y="2691"/>
                    <a:pt x="10156" y="3501"/>
                    <a:pt x="10335" y="4394"/>
                  </a:cubicBezTo>
                  <a:cubicBezTo>
                    <a:pt x="10049" y="4096"/>
                    <a:pt x="9644" y="3846"/>
                    <a:pt x="9144" y="3608"/>
                  </a:cubicBezTo>
                  <a:cubicBezTo>
                    <a:pt x="8132" y="3179"/>
                    <a:pt x="6811" y="2929"/>
                    <a:pt x="5394" y="2929"/>
                  </a:cubicBezTo>
                  <a:cubicBezTo>
                    <a:pt x="3977" y="2929"/>
                    <a:pt x="2643" y="3168"/>
                    <a:pt x="1643" y="3608"/>
                  </a:cubicBezTo>
                  <a:cubicBezTo>
                    <a:pt x="1119" y="3834"/>
                    <a:pt x="715" y="4096"/>
                    <a:pt x="453" y="4394"/>
                  </a:cubicBezTo>
                  <a:cubicBezTo>
                    <a:pt x="893" y="2096"/>
                    <a:pt x="2953" y="334"/>
                    <a:pt x="5394" y="334"/>
                  </a:cubicBezTo>
                  <a:close/>
                  <a:moveTo>
                    <a:pt x="5394" y="3287"/>
                  </a:moveTo>
                  <a:cubicBezTo>
                    <a:pt x="6763" y="3287"/>
                    <a:pt x="8037" y="3525"/>
                    <a:pt x="9013" y="3941"/>
                  </a:cubicBezTo>
                  <a:cubicBezTo>
                    <a:pt x="9918" y="4322"/>
                    <a:pt x="10442" y="4858"/>
                    <a:pt x="10442" y="5382"/>
                  </a:cubicBezTo>
                  <a:cubicBezTo>
                    <a:pt x="10442" y="5906"/>
                    <a:pt x="9918" y="6442"/>
                    <a:pt x="9013" y="6823"/>
                  </a:cubicBezTo>
                  <a:cubicBezTo>
                    <a:pt x="8037" y="7239"/>
                    <a:pt x="6763" y="7478"/>
                    <a:pt x="5394" y="7478"/>
                  </a:cubicBezTo>
                  <a:cubicBezTo>
                    <a:pt x="4025" y="7478"/>
                    <a:pt x="2751" y="7239"/>
                    <a:pt x="1774" y="6823"/>
                  </a:cubicBezTo>
                  <a:cubicBezTo>
                    <a:pt x="977" y="6466"/>
                    <a:pt x="465" y="6025"/>
                    <a:pt x="357" y="5549"/>
                  </a:cubicBezTo>
                  <a:lnTo>
                    <a:pt x="4489" y="5549"/>
                  </a:lnTo>
                  <a:cubicBezTo>
                    <a:pt x="4572" y="5549"/>
                    <a:pt x="4656" y="5477"/>
                    <a:pt x="4656" y="5382"/>
                  </a:cubicBezTo>
                  <a:cubicBezTo>
                    <a:pt x="4668" y="5299"/>
                    <a:pt x="4596" y="5215"/>
                    <a:pt x="4489" y="5215"/>
                  </a:cubicBezTo>
                  <a:lnTo>
                    <a:pt x="357" y="5215"/>
                  </a:lnTo>
                  <a:cubicBezTo>
                    <a:pt x="465" y="4763"/>
                    <a:pt x="953" y="4299"/>
                    <a:pt x="1774" y="3941"/>
                  </a:cubicBezTo>
                  <a:cubicBezTo>
                    <a:pt x="2751" y="3525"/>
                    <a:pt x="4025" y="3287"/>
                    <a:pt x="5394" y="3287"/>
                  </a:cubicBezTo>
                  <a:close/>
                  <a:moveTo>
                    <a:pt x="453" y="6370"/>
                  </a:moveTo>
                  <a:lnTo>
                    <a:pt x="453" y="6370"/>
                  </a:lnTo>
                  <a:cubicBezTo>
                    <a:pt x="738" y="6668"/>
                    <a:pt x="1143" y="6918"/>
                    <a:pt x="1643" y="7156"/>
                  </a:cubicBezTo>
                  <a:cubicBezTo>
                    <a:pt x="2655" y="7585"/>
                    <a:pt x="3977" y="7835"/>
                    <a:pt x="5394" y="7835"/>
                  </a:cubicBezTo>
                  <a:cubicBezTo>
                    <a:pt x="6811" y="7835"/>
                    <a:pt x="8144" y="7597"/>
                    <a:pt x="9144" y="7156"/>
                  </a:cubicBezTo>
                  <a:cubicBezTo>
                    <a:pt x="9668" y="6930"/>
                    <a:pt x="10073" y="6668"/>
                    <a:pt x="10335" y="6370"/>
                  </a:cubicBezTo>
                  <a:lnTo>
                    <a:pt x="10335" y="6370"/>
                  </a:lnTo>
                  <a:cubicBezTo>
                    <a:pt x="9894" y="8692"/>
                    <a:pt x="7847" y="10430"/>
                    <a:pt x="5394" y="10430"/>
                  </a:cubicBezTo>
                  <a:cubicBezTo>
                    <a:pt x="4156" y="10430"/>
                    <a:pt x="3024" y="9978"/>
                    <a:pt x="2155" y="9240"/>
                  </a:cubicBezTo>
                  <a:lnTo>
                    <a:pt x="2155" y="9240"/>
                  </a:lnTo>
                  <a:cubicBezTo>
                    <a:pt x="3167" y="9502"/>
                    <a:pt x="4263" y="9645"/>
                    <a:pt x="5394" y="9645"/>
                  </a:cubicBezTo>
                  <a:cubicBezTo>
                    <a:pt x="6025" y="9645"/>
                    <a:pt x="6632" y="9597"/>
                    <a:pt x="7227" y="9525"/>
                  </a:cubicBezTo>
                  <a:cubicBezTo>
                    <a:pt x="7311" y="9502"/>
                    <a:pt x="7394" y="9418"/>
                    <a:pt x="7370" y="9323"/>
                  </a:cubicBezTo>
                  <a:cubicBezTo>
                    <a:pt x="7359" y="9246"/>
                    <a:pt x="7277" y="9179"/>
                    <a:pt x="7198" y="9179"/>
                  </a:cubicBezTo>
                  <a:cubicBezTo>
                    <a:pt x="7192" y="9179"/>
                    <a:pt x="7186" y="9179"/>
                    <a:pt x="7180" y="9180"/>
                  </a:cubicBezTo>
                  <a:cubicBezTo>
                    <a:pt x="6596" y="9252"/>
                    <a:pt x="5989" y="9299"/>
                    <a:pt x="5394" y="9299"/>
                  </a:cubicBezTo>
                  <a:cubicBezTo>
                    <a:pt x="4072" y="9299"/>
                    <a:pt x="2763" y="9109"/>
                    <a:pt x="1631" y="8728"/>
                  </a:cubicBezTo>
                  <a:cubicBezTo>
                    <a:pt x="1048" y="8073"/>
                    <a:pt x="631" y="7263"/>
                    <a:pt x="453" y="6370"/>
                  </a:cubicBezTo>
                  <a:close/>
                  <a:moveTo>
                    <a:pt x="5394" y="0"/>
                  </a:moveTo>
                  <a:cubicBezTo>
                    <a:pt x="3953" y="0"/>
                    <a:pt x="2596" y="560"/>
                    <a:pt x="1584" y="1572"/>
                  </a:cubicBezTo>
                  <a:cubicBezTo>
                    <a:pt x="572" y="2584"/>
                    <a:pt x="0" y="3941"/>
                    <a:pt x="0" y="5382"/>
                  </a:cubicBezTo>
                  <a:cubicBezTo>
                    <a:pt x="0" y="6704"/>
                    <a:pt x="488" y="7978"/>
                    <a:pt x="1358" y="8954"/>
                  </a:cubicBezTo>
                  <a:cubicBezTo>
                    <a:pt x="1381" y="8990"/>
                    <a:pt x="1393" y="9002"/>
                    <a:pt x="1417" y="9013"/>
                  </a:cubicBezTo>
                  <a:cubicBezTo>
                    <a:pt x="1477" y="9073"/>
                    <a:pt x="1524" y="9133"/>
                    <a:pt x="1584" y="9192"/>
                  </a:cubicBezTo>
                  <a:cubicBezTo>
                    <a:pt x="2132" y="9740"/>
                    <a:pt x="2786" y="10156"/>
                    <a:pt x="3501" y="10430"/>
                  </a:cubicBezTo>
                  <a:lnTo>
                    <a:pt x="1096" y="10430"/>
                  </a:lnTo>
                  <a:cubicBezTo>
                    <a:pt x="1000" y="10430"/>
                    <a:pt x="929" y="10502"/>
                    <a:pt x="929" y="10597"/>
                  </a:cubicBezTo>
                  <a:cubicBezTo>
                    <a:pt x="929" y="10680"/>
                    <a:pt x="1000" y="10752"/>
                    <a:pt x="1096" y="10752"/>
                  </a:cubicBezTo>
                  <a:lnTo>
                    <a:pt x="9025" y="10752"/>
                  </a:lnTo>
                  <a:cubicBezTo>
                    <a:pt x="9109" y="10752"/>
                    <a:pt x="9192" y="10680"/>
                    <a:pt x="9192" y="10597"/>
                  </a:cubicBezTo>
                  <a:cubicBezTo>
                    <a:pt x="9192" y="10502"/>
                    <a:pt x="9109" y="10430"/>
                    <a:pt x="9025" y="10430"/>
                  </a:cubicBezTo>
                  <a:lnTo>
                    <a:pt x="7287" y="10430"/>
                  </a:lnTo>
                  <a:cubicBezTo>
                    <a:pt x="8001" y="10156"/>
                    <a:pt x="8656" y="9740"/>
                    <a:pt x="9204" y="9192"/>
                  </a:cubicBezTo>
                  <a:cubicBezTo>
                    <a:pt x="10228" y="8180"/>
                    <a:pt x="10787" y="6823"/>
                    <a:pt x="10787" y="5382"/>
                  </a:cubicBezTo>
                  <a:cubicBezTo>
                    <a:pt x="10787" y="3941"/>
                    <a:pt x="10216" y="2584"/>
                    <a:pt x="9204" y="1572"/>
                  </a:cubicBezTo>
                  <a:cubicBezTo>
                    <a:pt x="8192" y="560"/>
                    <a:pt x="6834" y="0"/>
                    <a:pt x="5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85" name="Google Shape;15485;p60"/>
          <p:cNvGrpSpPr/>
          <p:nvPr/>
        </p:nvGrpSpPr>
        <p:grpSpPr>
          <a:xfrm>
            <a:off x="897141" y="3178875"/>
            <a:ext cx="257962" cy="352762"/>
            <a:chOff x="897141" y="3359875"/>
            <a:chExt cx="257962" cy="352762"/>
          </a:xfrm>
        </p:grpSpPr>
        <p:sp>
          <p:nvSpPr>
            <p:cNvPr id="15486" name="Google Shape;15486;p60"/>
            <p:cNvSpPr/>
            <p:nvPr/>
          </p:nvSpPr>
          <p:spPr>
            <a:xfrm>
              <a:off x="897141" y="3359875"/>
              <a:ext cx="257962" cy="352762"/>
            </a:xfrm>
            <a:custGeom>
              <a:rect b="b" l="l" r="r" t="t"/>
              <a:pathLst>
                <a:path extrusionOk="0" h="11074" w="8098">
                  <a:moveTo>
                    <a:pt x="5204" y="334"/>
                  </a:moveTo>
                  <a:cubicBezTo>
                    <a:pt x="5240" y="334"/>
                    <a:pt x="5252" y="358"/>
                    <a:pt x="5252" y="382"/>
                  </a:cubicBezTo>
                  <a:lnTo>
                    <a:pt x="5252" y="810"/>
                  </a:lnTo>
                  <a:cubicBezTo>
                    <a:pt x="5252" y="834"/>
                    <a:pt x="5216" y="846"/>
                    <a:pt x="5204" y="846"/>
                  </a:cubicBezTo>
                  <a:lnTo>
                    <a:pt x="2870" y="846"/>
                  </a:lnTo>
                  <a:cubicBezTo>
                    <a:pt x="2865" y="848"/>
                    <a:pt x="2861" y="848"/>
                    <a:pt x="2857" y="848"/>
                  </a:cubicBezTo>
                  <a:cubicBezTo>
                    <a:pt x="2832" y="848"/>
                    <a:pt x="2823" y="817"/>
                    <a:pt x="2823" y="786"/>
                  </a:cubicBezTo>
                  <a:lnTo>
                    <a:pt x="2823" y="382"/>
                  </a:lnTo>
                  <a:cubicBezTo>
                    <a:pt x="2823" y="346"/>
                    <a:pt x="2858" y="334"/>
                    <a:pt x="2870" y="334"/>
                  </a:cubicBezTo>
                  <a:close/>
                  <a:moveTo>
                    <a:pt x="2882" y="1"/>
                  </a:moveTo>
                  <a:cubicBezTo>
                    <a:pt x="2680" y="1"/>
                    <a:pt x="2513" y="167"/>
                    <a:pt x="2513" y="382"/>
                  </a:cubicBezTo>
                  <a:lnTo>
                    <a:pt x="2513" y="810"/>
                  </a:lnTo>
                  <a:cubicBezTo>
                    <a:pt x="2513" y="1001"/>
                    <a:pt x="2656" y="1167"/>
                    <a:pt x="2858" y="1179"/>
                  </a:cubicBezTo>
                  <a:lnTo>
                    <a:pt x="2858" y="4811"/>
                  </a:lnTo>
                  <a:cubicBezTo>
                    <a:pt x="2858" y="4906"/>
                    <a:pt x="2835" y="4977"/>
                    <a:pt x="2799" y="5061"/>
                  </a:cubicBezTo>
                  <a:lnTo>
                    <a:pt x="1906" y="6728"/>
                  </a:lnTo>
                  <a:lnTo>
                    <a:pt x="965" y="8502"/>
                  </a:lnTo>
                  <a:lnTo>
                    <a:pt x="489" y="9383"/>
                  </a:lnTo>
                  <a:lnTo>
                    <a:pt x="120" y="10085"/>
                  </a:lnTo>
                  <a:cubicBezTo>
                    <a:pt x="1" y="10288"/>
                    <a:pt x="13" y="10538"/>
                    <a:pt x="132" y="10752"/>
                  </a:cubicBezTo>
                  <a:cubicBezTo>
                    <a:pt x="251" y="10954"/>
                    <a:pt x="477" y="11073"/>
                    <a:pt x="715" y="11073"/>
                  </a:cubicBezTo>
                  <a:lnTo>
                    <a:pt x="3668" y="11073"/>
                  </a:lnTo>
                  <a:cubicBezTo>
                    <a:pt x="3763" y="11073"/>
                    <a:pt x="3835" y="11002"/>
                    <a:pt x="3835" y="10919"/>
                  </a:cubicBezTo>
                  <a:cubicBezTo>
                    <a:pt x="3835" y="10823"/>
                    <a:pt x="3763" y="10752"/>
                    <a:pt x="3668" y="10752"/>
                  </a:cubicBezTo>
                  <a:lnTo>
                    <a:pt x="715" y="10752"/>
                  </a:lnTo>
                  <a:cubicBezTo>
                    <a:pt x="596" y="10752"/>
                    <a:pt x="477" y="10692"/>
                    <a:pt x="418" y="10585"/>
                  </a:cubicBezTo>
                  <a:cubicBezTo>
                    <a:pt x="358" y="10478"/>
                    <a:pt x="334" y="10347"/>
                    <a:pt x="394" y="10240"/>
                  </a:cubicBezTo>
                  <a:lnTo>
                    <a:pt x="727" y="9621"/>
                  </a:lnTo>
                  <a:lnTo>
                    <a:pt x="1168" y="9621"/>
                  </a:lnTo>
                  <a:cubicBezTo>
                    <a:pt x="1263" y="9621"/>
                    <a:pt x="1334" y="9549"/>
                    <a:pt x="1334" y="9454"/>
                  </a:cubicBezTo>
                  <a:cubicBezTo>
                    <a:pt x="1334" y="9371"/>
                    <a:pt x="1263" y="9287"/>
                    <a:pt x="1168" y="9287"/>
                  </a:cubicBezTo>
                  <a:lnTo>
                    <a:pt x="894" y="9287"/>
                  </a:lnTo>
                  <a:lnTo>
                    <a:pt x="1191" y="8728"/>
                  </a:lnTo>
                  <a:lnTo>
                    <a:pt x="1632" y="8728"/>
                  </a:lnTo>
                  <a:cubicBezTo>
                    <a:pt x="1727" y="8728"/>
                    <a:pt x="1799" y="8656"/>
                    <a:pt x="1799" y="8561"/>
                  </a:cubicBezTo>
                  <a:cubicBezTo>
                    <a:pt x="1799" y="8478"/>
                    <a:pt x="1727" y="8394"/>
                    <a:pt x="1632" y="8394"/>
                  </a:cubicBezTo>
                  <a:lnTo>
                    <a:pt x="1370" y="8394"/>
                  </a:lnTo>
                  <a:lnTo>
                    <a:pt x="1668" y="7835"/>
                  </a:lnTo>
                  <a:lnTo>
                    <a:pt x="2108" y="7835"/>
                  </a:lnTo>
                  <a:cubicBezTo>
                    <a:pt x="2204" y="7835"/>
                    <a:pt x="2275" y="7763"/>
                    <a:pt x="2275" y="7668"/>
                  </a:cubicBezTo>
                  <a:cubicBezTo>
                    <a:pt x="2275" y="7585"/>
                    <a:pt x="2204" y="7502"/>
                    <a:pt x="2108" y="7502"/>
                  </a:cubicBezTo>
                  <a:lnTo>
                    <a:pt x="1834" y="7502"/>
                  </a:lnTo>
                  <a:lnTo>
                    <a:pt x="2132" y="6942"/>
                  </a:lnTo>
                  <a:lnTo>
                    <a:pt x="2585" y="6942"/>
                  </a:lnTo>
                  <a:cubicBezTo>
                    <a:pt x="2668" y="6942"/>
                    <a:pt x="2751" y="6870"/>
                    <a:pt x="2751" y="6775"/>
                  </a:cubicBezTo>
                  <a:cubicBezTo>
                    <a:pt x="2751" y="6692"/>
                    <a:pt x="2668" y="6609"/>
                    <a:pt x="2585" y="6609"/>
                  </a:cubicBezTo>
                  <a:lnTo>
                    <a:pt x="2311" y="6609"/>
                  </a:lnTo>
                  <a:lnTo>
                    <a:pt x="3085" y="5180"/>
                  </a:lnTo>
                  <a:cubicBezTo>
                    <a:pt x="3144" y="5061"/>
                    <a:pt x="3192" y="4930"/>
                    <a:pt x="3192" y="4775"/>
                  </a:cubicBezTo>
                  <a:lnTo>
                    <a:pt x="3192" y="1144"/>
                  </a:lnTo>
                  <a:lnTo>
                    <a:pt x="4930" y="1144"/>
                  </a:lnTo>
                  <a:lnTo>
                    <a:pt x="4930" y="4775"/>
                  </a:lnTo>
                  <a:cubicBezTo>
                    <a:pt x="4930" y="4918"/>
                    <a:pt x="4966" y="5061"/>
                    <a:pt x="5037" y="5180"/>
                  </a:cubicBezTo>
                  <a:lnTo>
                    <a:pt x="7716" y="10216"/>
                  </a:lnTo>
                  <a:cubicBezTo>
                    <a:pt x="7776" y="10323"/>
                    <a:pt x="7776" y="10454"/>
                    <a:pt x="7704" y="10550"/>
                  </a:cubicBezTo>
                  <a:cubicBezTo>
                    <a:pt x="7645" y="10657"/>
                    <a:pt x="7526" y="10716"/>
                    <a:pt x="7407" y="10716"/>
                  </a:cubicBezTo>
                  <a:lnTo>
                    <a:pt x="4430" y="10716"/>
                  </a:lnTo>
                  <a:cubicBezTo>
                    <a:pt x="4335" y="10716"/>
                    <a:pt x="4263" y="10788"/>
                    <a:pt x="4263" y="10883"/>
                  </a:cubicBezTo>
                  <a:cubicBezTo>
                    <a:pt x="4263" y="10978"/>
                    <a:pt x="4335" y="11050"/>
                    <a:pt x="4430" y="11050"/>
                  </a:cubicBezTo>
                  <a:lnTo>
                    <a:pt x="7407" y="11050"/>
                  </a:lnTo>
                  <a:cubicBezTo>
                    <a:pt x="7645" y="11050"/>
                    <a:pt x="7871" y="10931"/>
                    <a:pt x="7990" y="10716"/>
                  </a:cubicBezTo>
                  <a:cubicBezTo>
                    <a:pt x="8097" y="10538"/>
                    <a:pt x="8097" y="10288"/>
                    <a:pt x="7990" y="10085"/>
                  </a:cubicBezTo>
                  <a:lnTo>
                    <a:pt x="5311" y="5049"/>
                  </a:lnTo>
                  <a:cubicBezTo>
                    <a:pt x="5263" y="4977"/>
                    <a:pt x="5252" y="4882"/>
                    <a:pt x="5252" y="4799"/>
                  </a:cubicBezTo>
                  <a:lnTo>
                    <a:pt x="5252" y="1167"/>
                  </a:lnTo>
                  <a:cubicBezTo>
                    <a:pt x="5442" y="1155"/>
                    <a:pt x="5597" y="989"/>
                    <a:pt x="5597" y="798"/>
                  </a:cubicBezTo>
                  <a:lnTo>
                    <a:pt x="5597" y="382"/>
                  </a:lnTo>
                  <a:cubicBezTo>
                    <a:pt x="5597" y="167"/>
                    <a:pt x="5430" y="1"/>
                    <a:pt x="5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7" name="Google Shape;15487;p60"/>
            <p:cNvSpPr/>
            <p:nvPr/>
          </p:nvSpPr>
          <p:spPr>
            <a:xfrm>
              <a:off x="945688" y="3593691"/>
              <a:ext cx="160485" cy="89736"/>
            </a:xfrm>
            <a:custGeom>
              <a:rect b="b" l="l" r="r" t="t"/>
              <a:pathLst>
                <a:path extrusionOk="0" h="2817" w="5038">
                  <a:moveTo>
                    <a:pt x="2535" y="339"/>
                  </a:moveTo>
                  <a:cubicBezTo>
                    <a:pt x="2817" y="339"/>
                    <a:pt x="3097" y="363"/>
                    <a:pt x="3370" y="412"/>
                  </a:cubicBezTo>
                  <a:lnTo>
                    <a:pt x="3513" y="447"/>
                  </a:lnTo>
                  <a:cubicBezTo>
                    <a:pt x="3608" y="459"/>
                    <a:pt x="3668" y="519"/>
                    <a:pt x="3716" y="602"/>
                  </a:cubicBezTo>
                  <a:lnTo>
                    <a:pt x="4680" y="2424"/>
                  </a:lnTo>
                  <a:cubicBezTo>
                    <a:pt x="4692" y="2459"/>
                    <a:pt x="4680" y="2471"/>
                    <a:pt x="4680" y="2483"/>
                  </a:cubicBezTo>
                  <a:cubicBezTo>
                    <a:pt x="4680" y="2495"/>
                    <a:pt x="4668" y="2519"/>
                    <a:pt x="4632" y="2519"/>
                  </a:cubicBezTo>
                  <a:lnTo>
                    <a:pt x="406" y="2519"/>
                  </a:lnTo>
                  <a:cubicBezTo>
                    <a:pt x="382" y="2519"/>
                    <a:pt x="358" y="2495"/>
                    <a:pt x="358" y="2483"/>
                  </a:cubicBezTo>
                  <a:cubicBezTo>
                    <a:pt x="358" y="2471"/>
                    <a:pt x="346" y="2459"/>
                    <a:pt x="358" y="2424"/>
                  </a:cubicBezTo>
                  <a:lnTo>
                    <a:pt x="1334" y="602"/>
                  </a:lnTo>
                  <a:cubicBezTo>
                    <a:pt x="1358" y="507"/>
                    <a:pt x="1430" y="459"/>
                    <a:pt x="1513" y="447"/>
                  </a:cubicBezTo>
                  <a:cubicBezTo>
                    <a:pt x="1847" y="375"/>
                    <a:pt x="2192" y="339"/>
                    <a:pt x="2535" y="339"/>
                  </a:cubicBezTo>
                  <a:close/>
                  <a:moveTo>
                    <a:pt x="2520" y="0"/>
                  </a:moveTo>
                  <a:cubicBezTo>
                    <a:pt x="2155" y="0"/>
                    <a:pt x="1791" y="42"/>
                    <a:pt x="1430" y="126"/>
                  </a:cubicBezTo>
                  <a:cubicBezTo>
                    <a:pt x="1275" y="162"/>
                    <a:pt x="1120" y="281"/>
                    <a:pt x="1037" y="435"/>
                  </a:cubicBezTo>
                  <a:lnTo>
                    <a:pt x="60" y="2269"/>
                  </a:lnTo>
                  <a:cubicBezTo>
                    <a:pt x="1" y="2388"/>
                    <a:pt x="1" y="2531"/>
                    <a:pt x="84" y="2638"/>
                  </a:cubicBezTo>
                  <a:cubicBezTo>
                    <a:pt x="156" y="2757"/>
                    <a:pt x="275" y="2817"/>
                    <a:pt x="406" y="2817"/>
                  </a:cubicBezTo>
                  <a:lnTo>
                    <a:pt x="4632" y="2817"/>
                  </a:lnTo>
                  <a:cubicBezTo>
                    <a:pt x="4763" y="2817"/>
                    <a:pt x="4882" y="2745"/>
                    <a:pt x="4954" y="2638"/>
                  </a:cubicBezTo>
                  <a:cubicBezTo>
                    <a:pt x="5037" y="2519"/>
                    <a:pt x="5037" y="2388"/>
                    <a:pt x="4978" y="2269"/>
                  </a:cubicBezTo>
                  <a:lnTo>
                    <a:pt x="4001" y="435"/>
                  </a:lnTo>
                  <a:cubicBezTo>
                    <a:pt x="3918" y="269"/>
                    <a:pt x="3763" y="162"/>
                    <a:pt x="3585" y="126"/>
                  </a:cubicBezTo>
                  <a:lnTo>
                    <a:pt x="3442" y="90"/>
                  </a:lnTo>
                  <a:cubicBezTo>
                    <a:pt x="3136" y="30"/>
                    <a:pt x="2828" y="0"/>
                    <a:pt x="25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8" name="Google Shape;15488;p60"/>
            <p:cNvSpPr/>
            <p:nvPr/>
          </p:nvSpPr>
          <p:spPr>
            <a:xfrm>
              <a:off x="1045076" y="3638256"/>
              <a:ext cx="27332" cy="27714"/>
            </a:xfrm>
            <a:custGeom>
              <a:rect b="b" l="l" r="r" t="t"/>
              <a:pathLst>
                <a:path extrusionOk="0" h="870" w="858">
                  <a:moveTo>
                    <a:pt x="429" y="310"/>
                  </a:moveTo>
                  <a:cubicBezTo>
                    <a:pt x="488" y="310"/>
                    <a:pt x="548" y="358"/>
                    <a:pt x="548" y="429"/>
                  </a:cubicBezTo>
                  <a:cubicBezTo>
                    <a:pt x="548" y="489"/>
                    <a:pt x="500" y="548"/>
                    <a:pt x="429" y="548"/>
                  </a:cubicBezTo>
                  <a:cubicBezTo>
                    <a:pt x="369" y="548"/>
                    <a:pt x="310" y="501"/>
                    <a:pt x="310" y="429"/>
                  </a:cubicBezTo>
                  <a:cubicBezTo>
                    <a:pt x="322" y="370"/>
                    <a:pt x="369" y="310"/>
                    <a:pt x="429" y="310"/>
                  </a:cubicBezTo>
                  <a:close/>
                  <a:moveTo>
                    <a:pt x="429" y="1"/>
                  </a:moveTo>
                  <a:cubicBezTo>
                    <a:pt x="191" y="1"/>
                    <a:pt x="0" y="191"/>
                    <a:pt x="0" y="429"/>
                  </a:cubicBezTo>
                  <a:cubicBezTo>
                    <a:pt x="0" y="668"/>
                    <a:pt x="191" y="870"/>
                    <a:pt x="429" y="870"/>
                  </a:cubicBezTo>
                  <a:cubicBezTo>
                    <a:pt x="667" y="870"/>
                    <a:pt x="858" y="668"/>
                    <a:pt x="858" y="429"/>
                  </a:cubicBezTo>
                  <a:cubicBezTo>
                    <a:pt x="858" y="191"/>
                    <a:pt x="667"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9" name="Google Shape;15489;p60"/>
            <p:cNvSpPr/>
            <p:nvPr/>
          </p:nvSpPr>
          <p:spPr>
            <a:xfrm>
              <a:off x="976046" y="3643194"/>
              <a:ext cx="28096" cy="27332"/>
            </a:xfrm>
            <a:custGeom>
              <a:rect b="b" l="l" r="r" t="t"/>
              <a:pathLst>
                <a:path extrusionOk="0" h="858" w="882">
                  <a:moveTo>
                    <a:pt x="453" y="310"/>
                  </a:moveTo>
                  <a:cubicBezTo>
                    <a:pt x="512" y="310"/>
                    <a:pt x="572" y="346"/>
                    <a:pt x="572" y="429"/>
                  </a:cubicBezTo>
                  <a:cubicBezTo>
                    <a:pt x="572" y="489"/>
                    <a:pt x="524" y="548"/>
                    <a:pt x="453" y="548"/>
                  </a:cubicBezTo>
                  <a:cubicBezTo>
                    <a:pt x="393" y="548"/>
                    <a:pt x="334" y="501"/>
                    <a:pt x="334" y="429"/>
                  </a:cubicBezTo>
                  <a:cubicBezTo>
                    <a:pt x="334" y="358"/>
                    <a:pt x="393" y="310"/>
                    <a:pt x="453" y="310"/>
                  </a:cubicBezTo>
                  <a:close/>
                  <a:moveTo>
                    <a:pt x="453" y="1"/>
                  </a:moveTo>
                  <a:cubicBezTo>
                    <a:pt x="215" y="1"/>
                    <a:pt x="24" y="191"/>
                    <a:pt x="24" y="429"/>
                  </a:cubicBezTo>
                  <a:cubicBezTo>
                    <a:pt x="0" y="667"/>
                    <a:pt x="215" y="858"/>
                    <a:pt x="453" y="858"/>
                  </a:cubicBezTo>
                  <a:cubicBezTo>
                    <a:pt x="691" y="858"/>
                    <a:pt x="881" y="667"/>
                    <a:pt x="881" y="429"/>
                  </a:cubicBezTo>
                  <a:cubicBezTo>
                    <a:pt x="881" y="191"/>
                    <a:pt x="691"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0" name="Google Shape;15490;p60"/>
            <p:cNvSpPr/>
            <p:nvPr/>
          </p:nvSpPr>
          <p:spPr>
            <a:xfrm>
              <a:off x="1004493" y="3613218"/>
              <a:ext cx="31505" cy="31154"/>
            </a:xfrm>
            <a:custGeom>
              <a:rect b="b" l="l" r="r" t="t"/>
              <a:pathLst>
                <a:path extrusionOk="0" h="978" w="989">
                  <a:moveTo>
                    <a:pt x="500" y="322"/>
                  </a:moveTo>
                  <a:cubicBezTo>
                    <a:pt x="584" y="322"/>
                    <a:pt x="655" y="406"/>
                    <a:pt x="655" y="489"/>
                  </a:cubicBezTo>
                  <a:cubicBezTo>
                    <a:pt x="655" y="584"/>
                    <a:pt x="584" y="656"/>
                    <a:pt x="500" y="656"/>
                  </a:cubicBezTo>
                  <a:cubicBezTo>
                    <a:pt x="405" y="656"/>
                    <a:pt x="334" y="584"/>
                    <a:pt x="334" y="489"/>
                  </a:cubicBezTo>
                  <a:cubicBezTo>
                    <a:pt x="334" y="406"/>
                    <a:pt x="405" y="322"/>
                    <a:pt x="500" y="322"/>
                  </a:cubicBezTo>
                  <a:close/>
                  <a:moveTo>
                    <a:pt x="500" y="1"/>
                  </a:moveTo>
                  <a:cubicBezTo>
                    <a:pt x="227" y="1"/>
                    <a:pt x="0" y="227"/>
                    <a:pt x="0" y="489"/>
                  </a:cubicBezTo>
                  <a:cubicBezTo>
                    <a:pt x="0" y="763"/>
                    <a:pt x="227" y="977"/>
                    <a:pt x="500" y="977"/>
                  </a:cubicBezTo>
                  <a:cubicBezTo>
                    <a:pt x="762" y="977"/>
                    <a:pt x="989" y="763"/>
                    <a:pt x="989" y="489"/>
                  </a:cubicBezTo>
                  <a:cubicBezTo>
                    <a:pt x="989" y="227"/>
                    <a:pt x="762"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1" name="Google Shape;15491;p60"/>
            <p:cNvSpPr/>
            <p:nvPr/>
          </p:nvSpPr>
          <p:spPr>
            <a:xfrm>
              <a:off x="991209" y="3555975"/>
              <a:ext cx="31505" cy="31122"/>
            </a:xfrm>
            <a:custGeom>
              <a:rect b="b" l="l" r="r" t="t"/>
              <a:pathLst>
                <a:path extrusionOk="0" h="977" w="989">
                  <a:moveTo>
                    <a:pt x="513" y="322"/>
                  </a:moveTo>
                  <a:cubicBezTo>
                    <a:pt x="596" y="322"/>
                    <a:pt x="679" y="393"/>
                    <a:pt x="679" y="488"/>
                  </a:cubicBezTo>
                  <a:cubicBezTo>
                    <a:pt x="679" y="572"/>
                    <a:pt x="596" y="655"/>
                    <a:pt x="513" y="655"/>
                  </a:cubicBezTo>
                  <a:cubicBezTo>
                    <a:pt x="417" y="655"/>
                    <a:pt x="346" y="572"/>
                    <a:pt x="346" y="488"/>
                  </a:cubicBezTo>
                  <a:cubicBezTo>
                    <a:pt x="346" y="393"/>
                    <a:pt x="417" y="322"/>
                    <a:pt x="513" y="322"/>
                  </a:cubicBezTo>
                  <a:close/>
                  <a:moveTo>
                    <a:pt x="501" y="0"/>
                  </a:moveTo>
                  <a:cubicBezTo>
                    <a:pt x="227" y="0"/>
                    <a:pt x="1" y="214"/>
                    <a:pt x="1" y="488"/>
                  </a:cubicBezTo>
                  <a:cubicBezTo>
                    <a:pt x="1" y="750"/>
                    <a:pt x="227" y="976"/>
                    <a:pt x="501" y="976"/>
                  </a:cubicBezTo>
                  <a:cubicBezTo>
                    <a:pt x="763" y="976"/>
                    <a:pt x="989" y="750"/>
                    <a:pt x="989" y="488"/>
                  </a:cubicBezTo>
                  <a:cubicBezTo>
                    <a:pt x="989" y="214"/>
                    <a:pt x="763"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2" name="Google Shape;15492;p60"/>
            <p:cNvSpPr/>
            <p:nvPr/>
          </p:nvSpPr>
          <p:spPr>
            <a:xfrm>
              <a:off x="1023447" y="3528261"/>
              <a:ext cx="31505" cy="31154"/>
            </a:xfrm>
            <a:custGeom>
              <a:rect b="b" l="l" r="r" t="t"/>
              <a:pathLst>
                <a:path extrusionOk="0" h="978" w="989">
                  <a:moveTo>
                    <a:pt x="501" y="311"/>
                  </a:moveTo>
                  <a:cubicBezTo>
                    <a:pt x="584" y="311"/>
                    <a:pt x="655" y="394"/>
                    <a:pt x="655" y="477"/>
                  </a:cubicBezTo>
                  <a:cubicBezTo>
                    <a:pt x="655" y="572"/>
                    <a:pt x="584" y="644"/>
                    <a:pt x="501" y="644"/>
                  </a:cubicBezTo>
                  <a:cubicBezTo>
                    <a:pt x="405" y="644"/>
                    <a:pt x="334" y="572"/>
                    <a:pt x="334" y="477"/>
                  </a:cubicBezTo>
                  <a:cubicBezTo>
                    <a:pt x="334" y="394"/>
                    <a:pt x="405" y="311"/>
                    <a:pt x="501" y="311"/>
                  </a:cubicBezTo>
                  <a:close/>
                  <a:moveTo>
                    <a:pt x="501" y="1"/>
                  </a:moveTo>
                  <a:cubicBezTo>
                    <a:pt x="227" y="1"/>
                    <a:pt x="1" y="215"/>
                    <a:pt x="1" y="489"/>
                  </a:cubicBezTo>
                  <a:cubicBezTo>
                    <a:pt x="1" y="763"/>
                    <a:pt x="227" y="977"/>
                    <a:pt x="501" y="977"/>
                  </a:cubicBezTo>
                  <a:cubicBezTo>
                    <a:pt x="763" y="977"/>
                    <a:pt x="989" y="763"/>
                    <a:pt x="989" y="489"/>
                  </a:cubicBezTo>
                  <a:cubicBezTo>
                    <a:pt x="989" y="227"/>
                    <a:pt x="763"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3" name="Google Shape;15493;p60"/>
            <p:cNvSpPr/>
            <p:nvPr/>
          </p:nvSpPr>
          <p:spPr>
            <a:xfrm>
              <a:off x="1008284" y="3488442"/>
              <a:ext cx="28096" cy="27714"/>
            </a:xfrm>
            <a:custGeom>
              <a:rect b="b" l="l" r="r" t="t"/>
              <a:pathLst>
                <a:path extrusionOk="0" h="870" w="882">
                  <a:moveTo>
                    <a:pt x="441" y="310"/>
                  </a:moveTo>
                  <a:cubicBezTo>
                    <a:pt x="500" y="310"/>
                    <a:pt x="560" y="358"/>
                    <a:pt x="560" y="429"/>
                  </a:cubicBezTo>
                  <a:cubicBezTo>
                    <a:pt x="560" y="513"/>
                    <a:pt x="512" y="548"/>
                    <a:pt x="441" y="548"/>
                  </a:cubicBezTo>
                  <a:cubicBezTo>
                    <a:pt x="381" y="548"/>
                    <a:pt x="322" y="513"/>
                    <a:pt x="322" y="429"/>
                  </a:cubicBezTo>
                  <a:cubicBezTo>
                    <a:pt x="322" y="370"/>
                    <a:pt x="358" y="310"/>
                    <a:pt x="441" y="310"/>
                  </a:cubicBezTo>
                  <a:close/>
                  <a:moveTo>
                    <a:pt x="441" y="1"/>
                  </a:moveTo>
                  <a:cubicBezTo>
                    <a:pt x="203" y="1"/>
                    <a:pt x="0" y="191"/>
                    <a:pt x="0" y="429"/>
                  </a:cubicBezTo>
                  <a:cubicBezTo>
                    <a:pt x="0" y="668"/>
                    <a:pt x="203" y="870"/>
                    <a:pt x="441" y="870"/>
                  </a:cubicBezTo>
                  <a:cubicBezTo>
                    <a:pt x="679" y="870"/>
                    <a:pt x="870" y="668"/>
                    <a:pt x="870" y="429"/>
                  </a:cubicBezTo>
                  <a:cubicBezTo>
                    <a:pt x="881" y="191"/>
                    <a:pt x="691"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94" name="Google Shape;15494;p60"/>
          <p:cNvGrpSpPr/>
          <p:nvPr/>
        </p:nvGrpSpPr>
        <p:grpSpPr>
          <a:xfrm>
            <a:off x="1333682" y="3163330"/>
            <a:ext cx="271213" cy="383088"/>
            <a:chOff x="1333682" y="3344330"/>
            <a:chExt cx="271213" cy="383088"/>
          </a:xfrm>
        </p:grpSpPr>
        <p:sp>
          <p:nvSpPr>
            <p:cNvPr id="15495" name="Google Shape;15495;p60"/>
            <p:cNvSpPr/>
            <p:nvPr/>
          </p:nvSpPr>
          <p:spPr>
            <a:xfrm>
              <a:off x="1334065" y="3377332"/>
              <a:ext cx="270831" cy="350086"/>
            </a:xfrm>
            <a:custGeom>
              <a:rect b="b" l="l" r="r" t="t"/>
              <a:pathLst>
                <a:path extrusionOk="0" h="10990" w="8502">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6" name="Google Shape;15496;p60"/>
            <p:cNvSpPr/>
            <p:nvPr/>
          </p:nvSpPr>
          <p:spPr>
            <a:xfrm>
              <a:off x="1333682" y="3344330"/>
              <a:ext cx="189697" cy="292461"/>
            </a:xfrm>
            <a:custGeom>
              <a:rect b="b" l="l" r="r" t="t"/>
              <a:pathLst>
                <a:path extrusionOk="0" h="9181" w="5955">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7" name="Google Shape;15497;p60"/>
            <p:cNvSpPr/>
            <p:nvPr/>
          </p:nvSpPr>
          <p:spPr>
            <a:xfrm>
              <a:off x="1444060" y="3469488"/>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8" name="Google Shape;15498;p60"/>
            <p:cNvSpPr/>
            <p:nvPr/>
          </p:nvSpPr>
          <p:spPr>
            <a:xfrm>
              <a:off x="1444060" y="3493762"/>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9" name="Google Shape;15499;p60"/>
            <p:cNvSpPr/>
            <p:nvPr/>
          </p:nvSpPr>
          <p:spPr>
            <a:xfrm>
              <a:off x="1444060" y="3541927"/>
              <a:ext cx="100917" cy="11404"/>
            </a:xfrm>
            <a:custGeom>
              <a:rect b="b" l="l" r="r" t="t"/>
              <a:pathLst>
                <a:path extrusionOk="0" h="358" w="3168">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0" name="Google Shape;15500;p60"/>
            <p:cNvSpPr/>
            <p:nvPr/>
          </p:nvSpPr>
          <p:spPr>
            <a:xfrm>
              <a:off x="1444060" y="3565818"/>
              <a:ext cx="100917" cy="11404"/>
            </a:xfrm>
            <a:custGeom>
              <a:rect b="b" l="l" r="r" t="t"/>
              <a:pathLst>
                <a:path extrusionOk="0" h="358" w="3168">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1" name="Google Shape;15501;p60"/>
            <p:cNvSpPr/>
            <p:nvPr/>
          </p:nvSpPr>
          <p:spPr>
            <a:xfrm>
              <a:off x="1444060" y="3614747"/>
              <a:ext cx="100917" cy="11404"/>
            </a:xfrm>
            <a:custGeom>
              <a:rect b="b" l="l" r="r" t="t"/>
              <a:pathLst>
                <a:path extrusionOk="0" h="358" w="3168">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2" name="Google Shape;15502;p60"/>
            <p:cNvSpPr/>
            <p:nvPr/>
          </p:nvSpPr>
          <p:spPr>
            <a:xfrm>
              <a:off x="1444060" y="3638256"/>
              <a:ext cx="100917" cy="11404"/>
            </a:xfrm>
            <a:custGeom>
              <a:rect b="b" l="l" r="r" t="t"/>
              <a:pathLst>
                <a:path extrusionOk="0" h="358" w="3168">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3" name="Google Shape;15503;p60"/>
            <p:cNvSpPr/>
            <p:nvPr/>
          </p:nvSpPr>
          <p:spPr>
            <a:xfrm>
              <a:off x="1371622" y="3459454"/>
              <a:ext cx="70208" cy="57084"/>
            </a:xfrm>
            <a:custGeom>
              <a:rect b="b" l="l" r="r" t="t"/>
              <a:pathLst>
                <a:path extrusionOk="0" h="1792" w="2204">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4" name="Google Shape;15504;p60"/>
            <p:cNvSpPr/>
            <p:nvPr/>
          </p:nvSpPr>
          <p:spPr>
            <a:xfrm>
              <a:off x="1371622" y="3532434"/>
              <a:ext cx="70208" cy="56543"/>
            </a:xfrm>
            <a:custGeom>
              <a:rect b="b" l="l" r="r" t="t"/>
              <a:pathLst>
                <a:path extrusionOk="0" h="1775" w="2204">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5" name="Google Shape;15505;p60"/>
            <p:cNvSpPr/>
            <p:nvPr/>
          </p:nvSpPr>
          <p:spPr>
            <a:xfrm>
              <a:off x="1371622" y="3605254"/>
              <a:ext cx="70208" cy="55810"/>
            </a:xfrm>
            <a:custGeom>
              <a:rect b="b" l="l" r="r" t="t"/>
              <a:pathLst>
                <a:path extrusionOk="0" h="1752" w="2204">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06" name="Google Shape;15506;p60"/>
          <p:cNvGrpSpPr/>
          <p:nvPr/>
        </p:nvGrpSpPr>
        <p:grpSpPr>
          <a:xfrm>
            <a:off x="6664394" y="3165974"/>
            <a:ext cx="353113" cy="351998"/>
            <a:chOff x="6664394" y="3346974"/>
            <a:chExt cx="353113" cy="351998"/>
          </a:xfrm>
        </p:grpSpPr>
        <p:sp>
          <p:nvSpPr>
            <p:cNvPr id="15507" name="Google Shape;15507;p60"/>
            <p:cNvSpPr/>
            <p:nvPr/>
          </p:nvSpPr>
          <p:spPr>
            <a:xfrm>
              <a:off x="6788023" y="3450917"/>
              <a:ext cx="37207" cy="37175"/>
            </a:xfrm>
            <a:custGeom>
              <a:rect b="b" l="l" r="r" t="t"/>
              <a:pathLst>
                <a:path extrusionOk="0" h="1167" w="1168">
                  <a:moveTo>
                    <a:pt x="572" y="333"/>
                  </a:moveTo>
                  <a:cubicBezTo>
                    <a:pt x="703" y="333"/>
                    <a:pt x="822" y="453"/>
                    <a:pt x="822" y="583"/>
                  </a:cubicBezTo>
                  <a:cubicBezTo>
                    <a:pt x="822" y="738"/>
                    <a:pt x="703" y="834"/>
                    <a:pt x="572" y="834"/>
                  </a:cubicBezTo>
                  <a:cubicBezTo>
                    <a:pt x="429" y="834"/>
                    <a:pt x="310" y="738"/>
                    <a:pt x="310" y="583"/>
                  </a:cubicBezTo>
                  <a:cubicBezTo>
                    <a:pt x="310" y="441"/>
                    <a:pt x="429" y="333"/>
                    <a:pt x="572" y="333"/>
                  </a:cubicBezTo>
                  <a:close/>
                  <a:moveTo>
                    <a:pt x="584" y="0"/>
                  </a:moveTo>
                  <a:cubicBezTo>
                    <a:pt x="251" y="0"/>
                    <a:pt x="1" y="274"/>
                    <a:pt x="1" y="583"/>
                  </a:cubicBezTo>
                  <a:cubicBezTo>
                    <a:pt x="1" y="917"/>
                    <a:pt x="275" y="1167"/>
                    <a:pt x="584" y="1167"/>
                  </a:cubicBezTo>
                  <a:cubicBezTo>
                    <a:pt x="894" y="1167"/>
                    <a:pt x="1168" y="917"/>
                    <a:pt x="1168" y="583"/>
                  </a:cubicBezTo>
                  <a:cubicBezTo>
                    <a:pt x="1168" y="262"/>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8" name="Google Shape;15508;p60"/>
            <p:cNvSpPr/>
            <p:nvPr/>
          </p:nvSpPr>
          <p:spPr>
            <a:xfrm>
              <a:off x="6874892" y="3495641"/>
              <a:ext cx="36824" cy="36824"/>
            </a:xfrm>
            <a:custGeom>
              <a:rect b="b" l="l" r="r" t="t"/>
              <a:pathLst>
                <a:path extrusionOk="0" h="1156" w="1156">
                  <a:moveTo>
                    <a:pt x="584" y="311"/>
                  </a:moveTo>
                  <a:cubicBezTo>
                    <a:pt x="727" y="311"/>
                    <a:pt x="834" y="430"/>
                    <a:pt x="834" y="561"/>
                  </a:cubicBezTo>
                  <a:cubicBezTo>
                    <a:pt x="834" y="715"/>
                    <a:pt x="715" y="823"/>
                    <a:pt x="584" y="823"/>
                  </a:cubicBezTo>
                  <a:cubicBezTo>
                    <a:pt x="441" y="823"/>
                    <a:pt x="322" y="703"/>
                    <a:pt x="322" y="561"/>
                  </a:cubicBezTo>
                  <a:cubicBezTo>
                    <a:pt x="322" y="430"/>
                    <a:pt x="441" y="311"/>
                    <a:pt x="584" y="311"/>
                  </a:cubicBezTo>
                  <a:close/>
                  <a:moveTo>
                    <a:pt x="563" y="1"/>
                  </a:moveTo>
                  <a:cubicBezTo>
                    <a:pt x="251" y="1"/>
                    <a:pt x="0" y="258"/>
                    <a:pt x="0" y="584"/>
                  </a:cubicBezTo>
                  <a:cubicBezTo>
                    <a:pt x="0" y="906"/>
                    <a:pt x="262" y="1156"/>
                    <a:pt x="584" y="1156"/>
                  </a:cubicBezTo>
                  <a:cubicBezTo>
                    <a:pt x="905" y="1156"/>
                    <a:pt x="1155" y="894"/>
                    <a:pt x="1155" y="584"/>
                  </a:cubicBezTo>
                  <a:cubicBezTo>
                    <a:pt x="1155" y="251"/>
                    <a:pt x="893" y="1"/>
                    <a:pt x="584" y="1"/>
                  </a:cubicBezTo>
                  <a:cubicBezTo>
                    <a:pt x="577" y="1"/>
                    <a:pt x="570" y="1"/>
                    <a:pt x="5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9" name="Google Shape;15509;p60"/>
            <p:cNvSpPr/>
            <p:nvPr/>
          </p:nvSpPr>
          <p:spPr>
            <a:xfrm>
              <a:off x="6780059" y="3538136"/>
              <a:ext cx="53134" cy="53134"/>
            </a:xfrm>
            <a:custGeom>
              <a:rect b="b" l="l" r="r" t="t"/>
              <a:pathLst>
                <a:path extrusionOk="0" h="1668" w="1668">
                  <a:moveTo>
                    <a:pt x="834" y="334"/>
                  </a:moveTo>
                  <a:cubicBezTo>
                    <a:pt x="1120" y="334"/>
                    <a:pt x="1334" y="560"/>
                    <a:pt x="1334" y="834"/>
                  </a:cubicBezTo>
                  <a:cubicBezTo>
                    <a:pt x="1334" y="1120"/>
                    <a:pt x="1120" y="1346"/>
                    <a:pt x="834" y="1346"/>
                  </a:cubicBezTo>
                  <a:cubicBezTo>
                    <a:pt x="548" y="1346"/>
                    <a:pt x="322" y="1120"/>
                    <a:pt x="322" y="834"/>
                  </a:cubicBezTo>
                  <a:cubicBezTo>
                    <a:pt x="322" y="572"/>
                    <a:pt x="548" y="334"/>
                    <a:pt x="834" y="334"/>
                  </a:cubicBezTo>
                  <a:close/>
                  <a:moveTo>
                    <a:pt x="834" y="1"/>
                  </a:moveTo>
                  <a:cubicBezTo>
                    <a:pt x="370" y="24"/>
                    <a:pt x="1" y="393"/>
                    <a:pt x="1" y="834"/>
                  </a:cubicBezTo>
                  <a:cubicBezTo>
                    <a:pt x="1" y="1298"/>
                    <a:pt x="370" y="1667"/>
                    <a:pt x="834" y="1667"/>
                  </a:cubicBezTo>
                  <a:cubicBezTo>
                    <a:pt x="1298" y="1667"/>
                    <a:pt x="1668" y="1298"/>
                    <a:pt x="1668" y="834"/>
                  </a:cubicBezTo>
                  <a:cubicBezTo>
                    <a:pt x="1668" y="382"/>
                    <a:pt x="1298"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0" name="Google Shape;15510;p60"/>
            <p:cNvSpPr/>
            <p:nvPr/>
          </p:nvSpPr>
          <p:spPr>
            <a:xfrm>
              <a:off x="6664394" y="3346974"/>
              <a:ext cx="353113" cy="351998"/>
            </a:xfrm>
            <a:custGeom>
              <a:rect b="b" l="l" r="r" t="t"/>
              <a:pathLst>
                <a:path extrusionOk="0" h="11050" w="11085">
                  <a:moveTo>
                    <a:pt x="5549" y="358"/>
                  </a:moveTo>
                  <a:cubicBezTo>
                    <a:pt x="5680" y="358"/>
                    <a:pt x="5799" y="477"/>
                    <a:pt x="5799" y="620"/>
                  </a:cubicBezTo>
                  <a:cubicBezTo>
                    <a:pt x="5799" y="763"/>
                    <a:pt x="5680" y="870"/>
                    <a:pt x="5549" y="870"/>
                  </a:cubicBezTo>
                  <a:cubicBezTo>
                    <a:pt x="5418" y="870"/>
                    <a:pt x="5299" y="763"/>
                    <a:pt x="5299" y="620"/>
                  </a:cubicBezTo>
                  <a:cubicBezTo>
                    <a:pt x="5299" y="465"/>
                    <a:pt x="5418" y="358"/>
                    <a:pt x="5549" y="358"/>
                  </a:cubicBezTo>
                  <a:close/>
                  <a:moveTo>
                    <a:pt x="9752" y="1001"/>
                  </a:moveTo>
                  <a:cubicBezTo>
                    <a:pt x="10061" y="1001"/>
                    <a:pt x="10228" y="1394"/>
                    <a:pt x="10002" y="1620"/>
                  </a:cubicBezTo>
                  <a:cubicBezTo>
                    <a:pt x="9936" y="1686"/>
                    <a:pt x="9844" y="1718"/>
                    <a:pt x="9750" y="1718"/>
                  </a:cubicBezTo>
                  <a:cubicBezTo>
                    <a:pt x="9656" y="1718"/>
                    <a:pt x="9561" y="1686"/>
                    <a:pt x="9490" y="1620"/>
                  </a:cubicBezTo>
                  <a:cubicBezTo>
                    <a:pt x="9275" y="1394"/>
                    <a:pt x="9430" y="1001"/>
                    <a:pt x="9752" y="1001"/>
                  </a:cubicBezTo>
                  <a:close/>
                  <a:moveTo>
                    <a:pt x="1554" y="1203"/>
                  </a:moveTo>
                  <a:cubicBezTo>
                    <a:pt x="1655" y="1203"/>
                    <a:pt x="1756" y="1239"/>
                    <a:pt x="1834" y="1310"/>
                  </a:cubicBezTo>
                  <a:cubicBezTo>
                    <a:pt x="1977" y="1465"/>
                    <a:pt x="1977" y="1715"/>
                    <a:pt x="1834" y="1870"/>
                  </a:cubicBezTo>
                  <a:cubicBezTo>
                    <a:pt x="1756" y="1941"/>
                    <a:pt x="1658" y="1977"/>
                    <a:pt x="1559" y="1977"/>
                  </a:cubicBezTo>
                  <a:cubicBezTo>
                    <a:pt x="1459" y="1977"/>
                    <a:pt x="1358" y="1941"/>
                    <a:pt x="1274" y="1870"/>
                  </a:cubicBezTo>
                  <a:cubicBezTo>
                    <a:pt x="1131" y="1715"/>
                    <a:pt x="1131" y="1465"/>
                    <a:pt x="1274" y="1310"/>
                  </a:cubicBezTo>
                  <a:cubicBezTo>
                    <a:pt x="1352" y="1239"/>
                    <a:pt x="1453" y="1203"/>
                    <a:pt x="1554" y="1203"/>
                  </a:cubicBezTo>
                  <a:close/>
                  <a:moveTo>
                    <a:pt x="596" y="5323"/>
                  </a:moveTo>
                  <a:cubicBezTo>
                    <a:pt x="727" y="5323"/>
                    <a:pt x="846" y="5442"/>
                    <a:pt x="846" y="5573"/>
                  </a:cubicBezTo>
                  <a:cubicBezTo>
                    <a:pt x="858" y="5704"/>
                    <a:pt x="738" y="5823"/>
                    <a:pt x="596" y="5823"/>
                  </a:cubicBezTo>
                  <a:cubicBezTo>
                    <a:pt x="441" y="5823"/>
                    <a:pt x="346" y="5704"/>
                    <a:pt x="346" y="5573"/>
                  </a:cubicBezTo>
                  <a:cubicBezTo>
                    <a:pt x="346" y="5430"/>
                    <a:pt x="465" y="5323"/>
                    <a:pt x="596" y="5323"/>
                  </a:cubicBezTo>
                  <a:close/>
                  <a:moveTo>
                    <a:pt x="10502" y="5323"/>
                  </a:moveTo>
                  <a:cubicBezTo>
                    <a:pt x="10656" y="5323"/>
                    <a:pt x="10764" y="5442"/>
                    <a:pt x="10764" y="5573"/>
                  </a:cubicBezTo>
                  <a:cubicBezTo>
                    <a:pt x="10764" y="5704"/>
                    <a:pt x="10644" y="5823"/>
                    <a:pt x="10502" y="5823"/>
                  </a:cubicBezTo>
                  <a:cubicBezTo>
                    <a:pt x="10359" y="5823"/>
                    <a:pt x="10252" y="5704"/>
                    <a:pt x="10252" y="5573"/>
                  </a:cubicBezTo>
                  <a:cubicBezTo>
                    <a:pt x="10252" y="5430"/>
                    <a:pt x="10371" y="5323"/>
                    <a:pt x="10502" y="5323"/>
                  </a:cubicBezTo>
                  <a:close/>
                  <a:moveTo>
                    <a:pt x="2036" y="8799"/>
                  </a:moveTo>
                  <a:cubicBezTo>
                    <a:pt x="2274" y="8823"/>
                    <a:pt x="2393" y="9085"/>
                    <a:pt x="2227" y="9252"/>
                  </a:cubicBezTo>
                  <a:cubicBezTo>
                    <a:pt x="2179" y="9305"/>
                    <a:pt x="2114" y="9332"/>
                    <a:pt x="2047" y="9332"/>
                  </a:cubicBezTo>
                  <a:cubicBezTo>
                    <a:pt x="1980" y="9332"/>
                    <a:pt x="1911" y="9305"/>
                    <a:pt x="1858" y="9252"/>
                  </a:cubicBezTo>
                  <a:cubicBezTo>
                    <a:pt x="1691" y="9085"/>
                    <a:pt x="1810" y="8799"/>
                    <a:pt x="2036" y="8799"/>
                  </a:cubicBezTo>
                  <a:close/>
                  <a:moveTo>
                    <a:pt x="5549" y="10264"/>
                  </a:moveTo>
                  <a:cubicBezTo>
                    <a:pt x="5680" y="10264"/>
                    <a:pt x="5799" y="10383"/>
                    <a:pt x="5799" y="10514"/>
                  </a:cubicBezTo>
                  <a:cubicBezTo>
                    <a:pt x="5799" y="10669"/>
                    <a:pt x="5680" y="10764"/>
                    <a:pt x="5549" y="10764"/>
                  </a:cubicBezTo>
                  <a:cubicBezTo>
                    <a:pt x="5418" y="10764"/>
                    <a:pt x="5299" y="10645"/>
                    <a:pt x="5299" y="10514"/>
                  </a:cubicBezTo>
                  <a:cubicBezTo>
                    <a:pt x="5299" y="10371"/>
                    <a:pt x="5418" y="10264"/>
                    <a:pt x="5549" y="10264"/>
                  </a:cubicBezTo>
                  <a:close/>
                  <a:moveTo>
                    <a:pt x="5501" y="1"/>
                  </a:moveTo>
                  <a:cubicBezTo>
                    <a:pt x="5180" y="1"/>
                    <a:pt x="4918" y="275"/>
                    <a:pt x="4918" y="584"/>
                  </a:cubicBezTo>
                  <a:cubicBezTo>
                    <a:pt x="4918" y="858"/>
                    <a:pt x="5096" y="1060"/>
                    <a:pt x="5334" y="1132"/>
                  </a:cubicBezTo>
                  <a:lnTo>
                    <a:pt x="5334" y="2025"/>
                  </a:lnTo>
                  <a:cubicBezTo>
                    <a:pt x="5299" y="2013"/>
                    <a:pt x="5251" y="2001"/>
                    <a:pt x="5191" y="1989"/>
                  </a:cubicBezTo>
                  <a:cubicBezTo>
                    <a:pt x="5015" y="1924"/>
                    <a:pt x="4880" y="1886"/>
                    <a:pt x="4761" y="1886"/>
                  </a:cubicBezTo>
                  <a:cubicBezTo>
                    <a:pt x="4576" y="1886"/>
                    <a:pt x="4430" y="1978"/>
                    <a:pt x="4227" y="2203"/>
                  </a:cubicBezTo>
                  <a:cubicBezTo>
                    <a:pt x="4144" y="2299"/>
                    <a:pt x="4072" y="2370"/>
                    <a:pt x="4001" y="2406"/>
                  </a:cubicBezTo>
                  <a:cubicBezTo>
                    <a:pt x="3929" y="2442"/>
                    <a:pt x="3810" y="2442"/>
                    <a:pt x="3703" y="2465"/>
                  </a:cubicBezTo>
                  <a:cubicBezTo>
                    <a:pt x="3370" y="2489"/>
                    <a:pt x="3179" y="2537"/>
                    <a:pt x="3036" y="2823"/>
                  </a:cubicBezTo>
                  <a:lnTo>
                    <a:pt x="2120" y="1906"/>
                  </a:lnTo>
                  <a:cubicBezTo>
                    <a:pt x="2286" y="1632"/>
                    <a:pt x="2274" y="1275"/>
                    <a:pt x="2036" y="1037"/>
                  </a:cubicBezTo>
                  <a:cubicBezTo>
                    <a:pt x="1893" y="894"/>
                    <a:pt x="1712" y="822"/>
                    <a:pt x="1530" y="822"/>
                  </a:cubicBezTo>
                  <a:cubicBezTo>
                    <a:pt x="1349" y="822"/>
                    <a:pt x="1167" y="894"/>
                    <a:pt x="1024" y="1037"/>
                  </a:cubicBezTo>
                  <a:cubicBezTo>
                    <a:pt x="546" y="1505"/>
                    <a:pt x="939" y="2252"/>
                    <a:pt x="1509" y="2252"/>
                  </a:cubicBezTo>
                  <a:cubicBezTo>
                    <a:pt x="1635" y="2252"/>
                    <a:pt x="1770" y="2216"/>
                    <a:pt x="1905" y="2132"/>
                  </a:cubicBezTo>
                  <a:lnTo>
                    <a:pt x="2917" y="3144"/>
                  </a:lnTo>
                  <a:cubicBezTo>
                    <a:pt x="2846" y="3370"/>
                    <a:pt x="2810" y="3394"/>
                    <a:pt x="2572" y="3549"/>
                  </a:cubicBezTo>
                  <a:cubicBezTo>
                    <a:pt x="2143" y="3799"/>
                    <a:pt x="2084" y="3966"/>
                    <a:pt x="2143" y="4442"/>
                  </a:cubicBezTo>
                  <a:cubicBezTo>
                    <a:pt x="2155" y="4561"/>
                    <a:pt x="2167" y="4668"/>
                    <a:pt x="2155" y="4751"/>
                  </a:cubicBezTo>
                  <a:cubicBezTo>
                    <a:pt x="2108" y="4918"/>
                    <a:pt x="1941" y="5061"/>
                    <a:pt x="1846" y="5359"/>
                  </a:cubicBezTo>
                  <a:lnTo>
                    <a:pt x="1131" y="5359"/>
                  </a:lnTo>
                  <a:cubicBezTo>
                    <a:pt x="1060" y="5120"/>
                    <a:pt x="846" y="4942"/>
                    <a:pt x="584" y="4942"/>
                  </a:cubicBezTo>
                  <a:cubicBezTo>
                    <a:pt x="250" y="4942"/>
                    <a:pt x="0" y="5216"/>
                    <a:pt x="0" y="5525"/>
                  </a:cubicBezTo>
                  <a:cubicBezTo>
                    <a:pt x="0" y="5859"/>
                    <a:pt x="262" y="6109"/>
                    <a:pt x="584" y="6109"/>
                  </a:cubicBezTo>
                  <a:cubicBezTo>
                    <a:pt x="846" y="6109"/>
                    <a:pt x="1060" y="5930"/>
                    <a:pt x="1131" y="5692"/>
                  </a:cubicBezTo>
                  <a:lnTo>
                    <a:pt x="1846" y="5692"/>
                  </a:lnTo>
                  <a:cubicBezTo>
                    <a:pt x="1929" y="5990"/>
                    <a:pt x="2108" y="6132"/>
                    <a:pt x="2155" y="6299"/>
                  </a:cubicBezTo>
                  <a:cubicBezTo>
                    <a:pt x="2203" y="6513"/>
                    <a:pt x="2036" y="6871"/>
                    <a:pt x="2179" y="7156"/>
                  </a:cubicBezTo>
                  <a:cubicBezTo>
                    <a:pt x="2322" y="7430"/>
                    <a:pt x="2703" y="7526"/>
                    <a:pt x="2822" y="7704"/>
                  </a:cubicBezTo>
                  <a:cubicBezTo>
                    <a:pt x="2870" y="7764"/>
                    <a:pt x="2894" y="7835"/>
                    <a:pt x="2929" y="7930"/>
                  </a:cubicBezTo>
                  <a:lnTo>
                    <a:pt x="2322" y="8538"/>
                  </a:lnTo>
                  <a:cubicBezTo>
                    <a:pt x="2229" y="8489"/>
                    <a:pt x="2127" y="8464"/>
                    <a:pt x="2025" y="8464"/>
                  </a:cubicBezTo>
                  <a:cubicBezTo>
                    <a:pt x="1880" y="8464"/>
                    <a:pt x="1737" y="8515"/>
                    <a:pt x="1631" y="8621"/>
                  </a:cubicBezTo>
                  <a:cubicBezTo>
                    <a:pt x="1262" y="9002"/>
                    <a:pt x="1536" y="9621"/>
                    <a:pt x="2048" y="9621"/>
                  </a:cubicBezTo>
                  <a:cubicBezTo>
                    <a:pt x="2489" y="9621"/>
                    <a:pt x="2786" y="9157"/>
                    <a:pt x="2560" y="8764"/>
                  </a:cubicBezTo>
                  <a:lnTo>
                    <a:pt x="3084" y="8240"/>
                  </a:lnTo>
                  <a:cubicBezTo>
                    <a:pt x="3322" y="8704"/>
                    <a:pt x="3810" y="8538"/>
                    <a:pt x="4060" y="8657"/>
                  </a:cubicBezTo>
                  <a:cubicBezTo>
                    <a:pt x="4251" y="8740"/>
                    <a:pt x="4418" y="9085"/>
                    <a:pt x="4727" y="9157"/>
                  </a:cubicBezTo>
                  <a:cubicBezTo>
                    <a:pt x="4769" y="9167"/>
                    <a:pt x="4811" y="9172"/>
                    <a:pt x="4853" y="9172"/>
                  </a:cubicBezTo>
                  <a:cubicBezTo>
                    <a:pt x="5045" y="9172"/>
                    <a:pt x="5230" y="9075"/>
                    <a:pt x="5406" y="9026"/>
                  </a:cubicBezTo>
                  <a:lnTo>
                    <a:pt x="5406" y="9919"/>
                  </a:lnTo>
                  <a:cubicBezTo>
                    <a:pt x="5168" y="9990"/>
                    <a:pt x="4989" y="10204"/>
                    <a:pt x="4989" y="10466"/>
                  </a:cubicBezTo>
                  <a:cubicBezTo>
                    <a:pt x="4989" y="10800"/>
                    <a:pt x="5251" y="11050"/>
                    <a:pt x="5561" y="11050"/>
                  </a:cubicBezTo>
                  <a:cubicBezTo>
                    <a:pt x="5894" y="11050"/>
                    <a:pt x="6144" y="10788"/>
                    <a:pt x="6144" y="10466"/>
                  </a:cubicBezTo>
                  <a:cubicBezTo>
                    <a:pt x="6144" y="10204"/>
                    <a:pt x="5965" y="9990"/>
                    <a:pt x="5727" y="9919"/>
                  </a:cubicBezTo>
                  <a:lnTo>
                    <a:pt x="5727" y="9026"/>
                  </a:lnTo>
                  <a:cubicBezTo>
                    <a:pt x="5903" y="9075"/>
                    <a:pt x="6080" y="9172"/>
                    <a:pt x="6269" y="9172"/>
                  </a:cubicBezTo>
                  <a:cubicBezTo>
                    <a:pt x="6310" y="9172"/>
                    <a:pt x="6352" y="9167"/>
                    <a:pt x="6394" y="9157"/>
                  </a:cubicBezTo>
                  <a:cubicBezTo>
                    <a:pt x="6715" y="9085"/>
                    <a:pt x="6894" y="8740"/>
                    <a:pt x="7073" y="8657"/>
                  </a:cubicBezTo>
                  <a:cubicBezTo>
                    <a:pt x="7323" y="8538"/>
                    <a:pt x="7799" y="8704"/>
                    <a:pt x="8049" y="8240"/>
                  </a:cubicBezTo>
                  <a:lnTo>
                    <a:pt x="8216" y="8407"/>
                  </a:lnTo>
                  <a:cubicBezTo>
                    <a:pt x="8245" y="8436"/>
                    <a:pt x="8287" y="8451"/>
                    <a:pt x="8329" y="8451"/>
                  </a:cubicBezTo>
                  <a:cubicBezTo>
                    <a:pt x="8370" y="8451"/>
                    <a:pt x="8412" y="8436"/>
                    <a:pt x="8442" y="8407"/>
                  </a:cubicBezTo>
                  <a:cubicBezTo>
                    <a:pt x="8501" y="8347"/>
                    <a:pt x="8501" y="8240"/>
                    <a:pt x="8442" y="8180"/>
                  </a:cubicBezTo>
                  <a:lnTo>
                    <a:pt x="8168" y="7907"/>
                  </a:lnTo>
                  <a:cubicBezTo>
                    <a:pt x="8239" y="7692"/>
                    <a:pt x="8275" y="7656"/>
                    <a:pt x="8513" y="7514"/>
                  </a:cubicBezTo>
                  <a:cubicBezTo>
                    <a:pt x="8942" y="7252"/>
                    <a:pt x="9013" y="7097"/>
                    <a:pt x="8942" y="6621"/>
                  </a:cubicBezTo>
                  <a:cubicBezTo>
                    <a:pt x="8894" y="6323"/>
                    <a:pt x="8918" y="6287"/>
                    <a:pt x="9073" y="6037"/>
                  </a:cubicBezTo>
                  <a:cubicBezTo>
                    <a:pt x="9156" y="5930"/>
                    <a:pt x="9216" y="5811"/>
                    <a:pt x="9240" y="5692"/>
                  </a:cubicBezTo>
                  <a:lnTo>
                    <a:pt x="9954" y="5692"/>
                  </a:lnTo>
                  <a:cubicBezTo>
                    <a:pt x="10025" y="5930"/>
                    <a:pt x="10240" y="6109"/>
                    <a:pt x="10502" y="6109"/>
                  </a:cubicBezTo>
                  <a:cubicBezTo>
                    <a:pt x="10835" y="6109"/>
                    <a:pt x="11085" y="5847"/>
                    <a:pt x="11085" y="5525"/>
                  </a:cubicBezTo>
                  <a:cubicBezTo>
                    <a:pt x="11085" y="5251"/>
                    <a:pt x="10823" y="4989"/>
                    <a:pt x="10502" y="4989"/>
                  </a:cubicBezTo>
                  <a:cubicBezTo>
                    <a:pt x="10240" y="4989"/>
                    <a:pt x="10025" y="5168"/>
                    <a:pt x="9954" y="5406"/>
                  </a:cubicBezTo>
                  <a:lnTo>
                    <a:pt x="9240" y="5406"/>
                  </a:lnTo>
                  <a:cubicBezTo>
                    <a:pt x="9156" y="5109"/>
                    <a:pt x="8978" y="4966"/>
                    <a:pt x="8930" y="4799"/>
                  </a:cubicBezTo>
                  <a:cubicBezTo>
                    <a:pt x="8882" y="4585"/>
                    <a:pt x="9049" y="4239"/>
                    <a:pt x="8894" y="3954"/>
                  </a:cubicBezTo>
                  <a:cubicBezTo>
                    <a:pt x="8763" y="3668"/>
                    <a:pt x="8382" y="3573"/>
                    <a:pt x="8263" y="3394"/>
                  </a:cubicBezTo>
                  <a:cubicBezTo>
                    <a:pt x="8216" y="3335"/>
                    <a:pt x="8180" y="3263"/>
                    <a:pt x="8156" y="3180"/>
                  </a:cubicBezTo>
                  <a:lnTo>
                    <a:pt x="9406" y="1930"/>
                  </a:lnTo>
                  <a:cubicBezTo>
                    <a:pt x="9513" y="1989"/>
                    <a:pt x="9632" y="2025"/>
                    <a:pt x="9752" y="2025"/>
                  </a:cubicBezTo>
                  <a:cubicBezTo>
                    <a:pt x="9930" y="2025"/>
                    <a:pt x="10109" y="1953"/>
                    <a:pt x="10228" y="1834"/>
                  </a:cubicBezTo>
                  <a:cubicBezTo>
                    <a:pt x="10490" y="1572"/>
                    <a:pt x="10490" y="1132"/>
                    <a:pt x="10228" y="870"/>
                  </a:cubicBezTo>
                  <a:cubicBezTo>
                    <a:pt x="10091" y="733"/>
                    <a:pt x="9915" y="665"/>
                    <a:pt x="9740" y="665"/>
                  </a:cubicBezTo>
                  <a:cubicBezTo>
                    <a:pt x="9564" y="665"/>
                    <a:pt x="9388" y="733"/>
                    <a:pt x="9251" y="870"/>
                  </a:cubicBezTo>
                  <a:cubicBezTo>
                    <a:pt x="9037" y="1096"/>
                    <a:pt x="9001" y="1430"/>
                    <a:pt x="9168" y="1691"/>
                  </a:cubicBezTo>
                  <a:lnTo>
                    <a:pt x="8025" y="2834"/>
                  </a:lnTo>
                  <a:cubicBezTo>
                    <a:pt x="7918" y="2644"/>
                    <a:pt x="7799" y="2537"/>
                    <a:pt x="7501" y="2489"/>
                  </a:cubicBezTo>
                  <a:cubicBezTo>
                    <a:pt x="7493" y="2488"/>
                    <a:pt x="7485" y="2488"/>
                    <a:pt x="7477" y="2488"/>
                  </a:cubicBezTo>
                  <a:cubicBezTo>
                    <a:pt x="7394" y="2488"/>
                    <a:pt x="7334" y="2545"/>
                    <a:pt x="7323" y="2632"/>
                  </a:cubicBezTo>
                  <a:cubicBezTo>
                    <a:pt x="7311" y="2715"/>
                    <a:pt x="7370" y="2787"/>
                    <a:pt x="7454" y="2811"/>
                  </a:cubicBezTo>
                  <a:cubicBezTo>
                    <a:pt x="7680" y="2834"/>
                    <a:pt x="7727" y="2906"/>
                    <a:pt x="7811" y="3192"/>
                  </a:cubicBezTo>
                  <a:cubicBezTo>
                    <a:pt x="7930" y="3549"/>
                    <a:pt x="7989" y="3644"/>
                    <a:pt x="8323" y="3835"/>
                  </a:cubicBezTo>
                  <a:cubicBezTo>
                    <a:pt x="8632" y="4025"/>
                    <a:pt x="8644" y="4061"/>
                    <a:pt x="8597" y="4418"/>
                  </a:cubicBezTo>
                  <a:cubicBezTo>
                    <a:pt x="8537" y="4799"/>
                    <a:pt x="8573" y="4906"/>
                    <a:pt x="8775" y="5216"/>
                  </a:cubicBezTo>
                  <a:cubicBezTo>
                    <a:pt x="8990" y="5525"/>
                    <a:pt x="8990" y="5573"/>
                    <a:pt x="8775" y="5871"/>
                  </a:cubicBezTo>
                  <a:cubicBezTo>
                    <a:pt x="8573" y="6180"/>
                    <a:pt x="8561" y="6287"/>
                    <a:pt x="8597" y="6668"/>
                  </a:cubicBezTo>
                  <a:cubicBezTo>
                    <a:pt x="8644" y="7025"/>
                    <a:pt x="8632" y="7061"/>
                    <a:pt x="8323" y="7252"/>
                  </a:cubicBezTo>
                  <a:cubicBezTo>
                    <a:pt x="7989" y="7442"/>
                    <a:pt x="7930" y="7537"/>
                    <a:pt x="7811" y="7895"/>
                  </a:cubicBezTo>
                  <a:cubicBezTo>
                    <a:pt x="7692" y="8240"/>
                    <a:pt x="7668" y="8264"/>
                    <a:pt x="7311" y="8299"/>
                  </a:cubicBezTo>
                  <a:cubicBezTo>
                    <a:pt x="6918" y="8323"/>
                    <a:pt x="6834" y="8383"/>
                    <a:pt x="6561" y="8657"/>
                  </a:cubicBezTo>
                  <a:cubicBezTo>
                    <a:pt x="6411" y="8813"/>
                    <a:pt x="6334" y="8876"/>
                    <a:pt x="6228" y="8876"/>
                  </a:cubicBezTo>
                  <a:cubicBezTo>
                    <a:pt x="6156" y="8876"/>
                    <a:pt x="6071" y="8847"/>
                    <a:pt x="5942" y="8799"/>
                  </a:cubicBezTo>
                  <a:cubicBezTo>
                    <a:pt x="5799" y="8752"/>
                    <a:pt x="5668" y="8692"/>
                    <a:pt x="5525" y="8692"/>
                  </a:cubicBezTo>
                  <a:cubicBezTo>
                    <a:pt x="5261" y="8692"/>
                    <a:pt x="4987" y="8875"/>
                    <a:pt x="4806" y="8875"/>
                  </a:cubicBezTo>
                  <a:cubicBezTo>
                    <a:pt x="4791" y="8875"/>
                    <a:pt x="4777" y="8874"/>
                    <a:pt x="4763" y="8871"/>
                  </a:cubicBezTo>
                  <a:cubicBezTo>
                    <a:pt x="4668" y="8859"/>
                    <a:pt x="4572" y="8752"/>
                    <a:pt x="4477" y="8657"/>
                  </a:cubicBezTo>
                  <a:cubicBezTo>
                    <a:pt x="4227" y="8383"/>
                    <a:pt x="4120" y="8323"/>
                    <a:pt x="3739" y="8299"/>
                  </a:cubicBezTo>
                  <a:cubicBezTo>
                    <a:pt x="3382" y="8264"/>
                    <a:pt x="3346" y="8240"/>
                    <a:pt x="3227" y="7895"/>
                  </a:cubicBezTo>
                  <a:cubicBezTo>
                    <a:pt x="3108" y="7537"/>
                    <a:pt x="3048" y="7442"/>
                    <a:pt x="2727" y="7252"/>
                  </a:cubicBezTo>
                  <a:cubicBezTo>
                    <a:pt x="2405" y="7061"/>
                    <a:pt x="2393" y="7025"/>
                    <a:pt x="2441" y="6668"/>
                  </a:cubicBezTo>
                  <a:cubicBezTo>
                    <a:pt x="2501" y="6287"/>
                    <a:pt x="2465" y="6180"/>
                    <a:pt x="2262" y="5871"/>
                  </a:cubicBezTo>
                  <a:cubicBezTo>
                    <a:pt x="2048" y="5561"/>
                    <a:pt x="2048" y="5513"/>
                    <a:pt x="2262" y="5216"/>
                  </a:cubicBezTo>
                  <a:cubicBezTo>
                    <a:pt x="2465" y="4906"/>
                    <a:pt x="2477" y="4799"/>
                    <a:pt x="2441" y="4418"/>
                  </a:cubicBezTo>
                  <a:cubicBezTo>
                    <a:pt x="2393" y="4061"/>
                    <a:pt x="2405" y="4025"/>
                    <a:pt x="2727" y="3835"/>
                  </a:cubicBezTo>
                  <a:cubicBezTo>
                    <a:pt x="2846" y="3763"/>
                    <a:pt x="2965" y="3680"/>
                    <a:pt x="3048" y="3585"/>
                  </a:cubicBezTo>
                  <a:cubicBezTo>
                    <a:pt x="3144" y="3477"/>
                    <a:pt x="3179" y="3323"/>
                    <a:pt x="3227" y="3192"/>
                  </a:cubicBezTo>
                  <a:cubicBezTo>
                    <a:pt x="3275" y="3061"/>
                    <a:pt x="3322" y="2942"/>
                    <a:pt x="3394" y="2882"/>
                  </a:cubicBezTo>
                  <a:cubicBezTo>
                    <a:pt x="3465" y="2823"/>
                    <a:pt x="3596" y="2799"/>
                    <a:pt x="3739" y="2787"/>
                  </a:cubicBezTo>
                  <a:cubicBezTo>
                    <a:pt x="4120" y="2763"/>
                    <a:pt x="4215" y="2703"/>
                    <a:pt x="4477" y="2430"/>
                  </a:cubicBezTo>
                  <a:cubicBezTo>
                    <a:pt x="4626" y="2273"/>
                    <a:pt x="4699" y="2210"/>
                    <a:pt x="4807" y="2210"/>
                  </a:cubicBezTo>
                  <a:cubicBezTo>
                    <a:pt x="4880" y="2210"/>
                    <a:pt x="4969" y="2239"/>
                    <a:pt x="5108" y="2287"/>
                  </a:cubicBezTo>
                  <a:cubicBezTo>
                    <a:pt x="5287" y="2352"/>
                    <a:pt x="5406" y="2385"/>
                    <a:pt x="5525" y="2385"/>
                  </a:cubicBezTo>
                  <a:cubicBezTo>
                    <a:pt x="5644" y="2385"/>
                    <a:pt x="5763" y="2352"/>
                    <a:pt x="5942" y="2287"/>
                  </a:cubicBezTo>
                  <a:cubicBezTo>
                    <a:pt x="6081" y="2233"/>
                    <a:pt x="6168" y="2206"/>
                    <a:pt x="6236" y="2206"/>
                  </a:cubicBezTo>
                  <a:cubicBezTo>
                    <a:pt x="6366" y="2206"/>
                    <a:pt x="6425" y="2306"/>
                    <a:pt x="6644" y="2525"/>
                  </a:cubicBezTo>
                  <a:cubicBezTo>
                    <a:pt x="6680" y="2555"/>
                    <a:pt x="6721" y="2570"/>
                    <a:pt x="6762" y="2570"/>
                  </a:cubicBezTo>
                  <a:cubicBezTo>
                    <a:pt x="6802" y="2570"/>
                    <a:pt x="6840" y="2555"/>
                    <a:pt x="6870" y="2525"/>
                  </a:cubicBezTo>
                  <a:cubicBezTo>
                    <a:pt x="6930" y="2465"/>
                    <a:pt x="6930" y="2358"/>
                    <a:pt x="6870" y="2299"/>
                  </a:cubicBezTo>
                  <a:lnTo>
                    <a:pt x="6787" y="2203"/>
                  </a:lnTo>
                  <a:cubicBezTo>
                    <a:pt x="6569" y="1978"/>
                    <a:pt x="6422" y="1886"/>
                    <a:pt x="6241" y="1886"/>
                  </a:cubicBezTo>
                  <a:cubicBezTo>
                    <a:pt x="6125" y="1886"/>
                    <a:pt x="5994" y="1924"/>
                    <a:pt x="5822" y="1989"/>
                  </a:cubicBezTo>
                  <a:cubicBezTo>
                    <a:pt x="5775" y="2001"/>
                    <a:pt x="5715" y="2013"/>
                    <a:pt x="5668" y="2025"/>
                  </a:cubicBezTo>
                  <a:lnTo>
                    <a:pt x="5668" y="1132"/>
                  </a:lnTo>
                  <a:cubicBezTo>
                    <a:pt x="5906" y="1060"/>
                    <a:pt x="6084" y="858"/>
                    <a:pt x="6084" y="584"/>
                  </a:cubicBezTo>
                  <a:cubicBezTo>
                    <a:pt x="6084" y="263"/>
                    <a:pt x="5822"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1" name="Google Shape;15511;p60"/>
            <p:cNvSpPr/>
            <p:nvPr/>
          </p:nvSpPr>
          <p:spPr>
            <a:xfrm>
              <a:off x="6938984" y="3622042"/>
              <a:ext cx="53899" cy="51605"/>
            </a:xfrm>
            <a:custGeom>
              <a:rect b="b" l="l" r="r" t="t"/>
              <a:pathLst>
                <a:path extrusionOk="0" h="1620" w="1692">
                  <a:moveTo>
                    <a:pt x="919" y="548"/>
                  </a:moveTo>
                  <a:cubicBezTo>
                    <a:pt x="1015" y="548"/>
                    <a:pt x="1114" y="587"/>
                    <a:pt x="1191" y="665"/>
                  </a:cubicBezTo>
                  <a:cubicBezTo>
                    <a:pt x="1334" y="796"/>
                    <a:pt x="1334" y="1046"/>
                    <a:pt x="1191" y="1200"/>
                  </a:cubicBezTo>
                  <a:cubicBezTo>
                    <a:pt x="1114" y="1272"/>
                    <a:pt x="1015" y="1307"/>
                    <a:pt x="919" y="1307"/>
                  </a:cubicBezTo>
                  <a:cubicBezTo>
                    <a:pt x="822" y="1307"/>
                    <a:pt x="727" y="1272"/>
                    <a:pt x="655" y="1200"/>
                  </a:cubicBezTo>
                  <a:cubicBezTo>
                    <a:pt x="500" y="1046"/>
                    <a:pt x="500" y="807"/>
                    <a:pt x="655" y="665"/>
                  </a:cubicBezTo>
                  <a:cubicBezTo>
                    <a:pt x="727" y="587"/>
                    <a:pt x="822" y="548"/>
                    <a:pt x="919" y="548"/>
                  </a:cubicBezTo>
                  <a:close/>
                  <a:moveTo>
                    <a:pt x="167" y="1"/>
                  </a:moveTo>
                  <a:cubicBezTo>
                    <a:pt x="128" y="1"/>
                    <a:pt x="90" y="16"/>
                    <a:pt x="60" y="45"/>
                  </a:cubicBezTo>
                  <a:cubicBezTo>
                    <a:pt x="0" y="105"/>
                    <a:pt x="0" y="212"/>
                    <a:pt x="60" y="272"/>
                  </a:cubicBezTo>
                  <a:lnTo>
                    <a:pt x="334" y="557"/>
                  </a:lnTo>
                  <a:cubicBezTo>
                    <a:pt x="179" y="819"/>
                    <a:pt x="191" y="1177"/>
                    <a:pt x="429" y="1415"/>
                  </a:cubicBezTo>
                  <a:cubicBezTo>
                    <a:pt x="560" y="1552"/>
                    <a:pt x="739" y="1620"/>
                    <a:pt x="920" y="1620"/>
                  </a:cubicBezTo>
                  <a:cubicBezTo>
                    <a:pt x="1102" y="1620"/>
                    <a:pt x="1286" y="1552"/>
                    <a:pt x="1429" y="1415"/>
                  </a:cubicBezTo>
                  <a:cubicBezTo>
                    <a:pt x="1691" y="1153"/>
                    <a:pt x="1691" y="700"/>
                    <a:pt x="1429" y="415"/>
                  </a:cubicBezTo>
                  <a:cubicBezTo>
                    <a:pt x="1294" y="286"/>
                    <a:pt x="1120" y="223"/>
                    <a:pt x="945" y="223"/>
                  </a:cubicBezTo>
                  <a:cubicBezTo>
                    <a:pt x="812" y="223"/>
                    <a:pt x="678" y="259"/>
                    <a:pt x="560" y="331"/>
                  </a:cubicBezTo>
                  <a:lnTo>
                    <a:pt x="274" y="45"/>
                  </a:lnTo>
                  <a:cubicBezTo>
                    <a:pt x="244" y="16"/>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12" name="Google Shape;15512;p60"/>
          <p:cNvGrpSpPr/>
          <p:nvPr/>
        </p:nvGrpSpPr>
        <p:grpSpPr>
          <a:xfrm>
            <a:off x="849741" y="1778307"/>
            <a:ext cx="399398" cy="375443"/>
            <a:chOff x="849741" y="1959307"/>
            <a:chExt cx="399398" cy="375443"/>
          </a:xfrm>
        </p:grpSpPr>
        <p:sp>
          <p:nvSpPr>
            <p:cNvPr id="15513" name="Google Shape;15513;p60"/>
            <p:cNvSpPr/>
            <p:nvPr/>
          </p:nvSpPr>
          <p:spPr>
            <a:xfrm>
              <a:off x="849741" y="1959307"/>
              <a:ext cx="399398" cy="375443"/>
            </a:xfrm>
            <a:custGeom>
              <a:rect b="b" l="l" r="r" t="t"/>
              <a:pathLst>
                <a:path extrusionOk="0" h="11786" w="12538">
                  <a:moveTo>
                    <a:pt x="2441" y="7273"/>
                  </a:moveTo>
                  <a:lnTo>
                    <a:pt x="5251" y="10082"/>
                  </a:lnTo>
                  <a:lnTo>
                    <a:pt x="4537" y="10797"/>
                  </a:lnTo>
                  <a:lnTo>
                    <a:pt x="1727" y="7987"/>
                  </a:lnTo>
                  <a:lnTo>
                    <a:pt x="2441" y="7273"/>
                  </a:lnTo>
                  <a:close/>
                  <a:moveTo>
                    <a:pt x="8661" y="1"/>
                  </a:moveTo>
                  <a:cubicBezTo>
                    <a:pt x="8400" y="1"/>
                    <a:pt x="8138" y="99"/>
                    <a:pt x="7942" y="296"/>
                  </a:cubicBezTo>
                  <a:lnTo>
                    <a:pt x="1846" y="6392"/>
                  </a:lnTo>
                  <a:cubicBezTo>
                    <a:pt x="1763" y="6463"/>
                    <a:pt x="1763" y="6582"/>
                    <a:pt x="1846" y="6665"/>
                  </a:cubicBezTo>
                  <a:lnTo>
                    <a:pt x="2168" y="6987"/>
                  </a:lnTo>
                  <a:lnTo>
                    <a:pt x="1322" y="7832"/>
                  </a:lnTo>
                  <a:cubicBezTo>
                    <a:pt x="1251" y="7916"/>
                    <a:pt x="1251" y="8035"/>
                    <a:pt x="1322" y="8106"/>
                  </a:cubicBezTo>
                  <a:lnTo>
                    <a:pt x="1941" y="8725"/>
                  </a:lnTo>
                  <a:lnTo>
                    <a:pt x="1465" y="9201"/>
                  </a:lnTo>
                  <a:cubicBezTo>
                    <a:pt x="1394" y="9285"/>
                    <a:pt x="1394" y="9404"/>
                    <a:pt x="1465" y="9475"/>
                  </a:cubicBezTo>
                  <a:cubicBezTo>
                    <a:pt x="1507" y="9511"/>
                    <a:pt x="1557" y="9529"/>
                    <a:pt x="1606" y="9529"/>
                  </a:cubicBezTo>
                  <a:cubicBezTo>
                    <a:pt x="1656" y="9529"/>
                    <a:pt x="1703" y="9511"/>
                    <a:pt x="1739" y="9475"/>
                  </a:cubicBezTo>
                  <a:lnTo>
                    <a:pt x="2215" y="8999"/>
                  </a:lnTo>
                  <a:lnTo>
                    <a:pt x="3525" y="10309"/>
                  </a:lnTo>
                  <a:lnTo>
                    <a:pt x="2453" y="11380"/>
                  </a:lnTo>
                  <a:lnTo>
                    <a:pt x="536" y="10678"/>
                  </a:lnTo>
                  <a:lnTo>
                    <a:pt x="1167" y="10035"/>
                  </a:lnTo>
                  <a:cubicBezTo>
                    <a:pt x="1251" y="9963"/>
                    <a:pt x="1251" y="9844"/>
                    <a:pt x="1167" y="9773"/>
                  </a:cubicBezTo>
                  <a:cubicBezTo>
                    <a:pt x="1132" y="9737"/>
                    <a:pt x="1084" y="9719"/>
                    <a:pt x="1036" y="9719"/>
                  </a:cubicBezTo>
                  <a:cubicBezTo>
                    <a:pt x="989" y="9719"/>
                    <a:pt x="941" y="9737"/>
                    <a:pt x="905" y="9773"/>
                  </a:cubicBezTo>
                  <a:lnTo>
                    <a:pt x="60" y="10618"/>
                  </a:lnTo>
                  <a:cubicBezTo>
                    <a:pt x="12" y="10666"/>
                    <a:pt x="1" y="10737"/>
                    <a:pt x="12" y="10797"/>
                  </a:cubicBezTo>
                  <a:cubicBezTo>
                    <a:pt x="24" y="10856"/>
                    <a:pt x="72" y="10916"/>
                    <a:pt x="132" y="10928"/>
                  </a:cubicBezTo>
                  <a:lnTo>
                    <a:pt x="2441" y="11761"/>
                  </a:lnTo>
                  <a:cubicBezTo>
                    <a:pt x="2453" y="11785"/>
                    <a:pt x="2477" y="11785"/>
                    <a:pt x="2501" y="11785"/>
                  </a:cubicBezTo>
                  <a:cubicBezTo>
                    <a:pt x="2537" y="11785"/>
                    <a:pt x="2596" y="11761"/>
                    <a:pt x="2632" y="11726"/>
                  </a:cubicBezTo>
                  <a:lnTo>
                    <a:pt x="3787" y="10559"/>
                  </a:lnTo>
                  <a:lnTo>
                    <a:pt x="4418" y="11190"/>
                  </a:lnTo>
                  <a:cubicBezTo>
                    <a:pt x="4442" y="11214"/>
                    <a:pt x="4501" y="11249"/>
                    <a:pt x="4549" y="11249"/>
                  </a:cubicBezTo>
                  <a:cubicBezTo>
                    <a:pt x="4596" y="11249"/>
                    <a:pt x="4656" y="11225"/>
                    <a:pt x="4680" y="11190"/>
                  </a:cubicBezTo>
                  <a:lnTo>
                    <a:pt x="5537" y="10332"/>
                  </a:lnTo>
                  <a:lnTo>
                    <a:pt x="5858" y="10666"/>
                  </a:lnTo>
                  <a:cubicBezTo>
                    <a:pt x="5894" y="10690"/>
                    <a:pt x="5954" y="10725"/>
                    <a:pt x="5989" y="10725"/>
                  </a:cubicBezTo>
                  <a:cubicBezTo>
                    <a:pt x="6037" y="10725"/>
                    <a:pt x="6097" y="10702"/>
                    <a:pt x="6132" y="10666"/>
                  </a:cubicBezTo>
                  <a:lnTo>
                    <a:pt x="10788" y="6011"/>
                  </a:lnTo>
                  <a:cubicBezTo>
                    <a:pt x="10859" y="5927"/>
                    <a:pt x="10859" y="5808"/>
                    <a:pt x="10788" y="5737"/>
                  </a:cubicBezTo>
                  <a:cubicBezTo>
                    <a:pt x="10752" y="5701"/>
                    <a:pt x="10704" y="5683"/>
                    <a:pt x="10655" y="5683"/>
                  </a:cubicBezTo>
                  <a:cubicBezTo>
                    <a:pt x="10606" y="5683"/>
                    <a:pt x="10555" y="5701"/>
                    <a:pt x="10514" y="5737"/>
                  </a:cubicBezTo>
                  <a:lnTo>
                    <a:pt x="5989" y="10261"/>
                  </a:lnTo>
                  <a:lnTo>
                    <a:pt x="2263" y="6523"/>
                  </a:lnTo>
                  <a:lnTo>
                    <a:pt x="8240" y="546"/>
                  </a:lnTo>
                  <a:cubicBezTo>
                    <a:pt x="8365" y="415"/>
                    <a:pt x="8525" y="349"/>
                    <a:pt x="8686" y="349"/>
                  </a:cubicBezTo>
                  <a:cubicBezTo>
                    <a:pt x="8847" y="349"/>
                    <a:pt x="9008" y="415"/>
                    <a:pt x="9133" y="546"/>
                  </a:cubicBezTo>
                  <a:lnTo>
                    <a:pt x="11978" y="3379"/>
                  </a:lnTo>
                  <a:cubicBezTo>
                    <a:pt x="12097" y="3510"/>
                    <a:pt x="12157" y="3665"/>
                    <a:pt x="12157" y="3832"/>
                  </a:cubicBezTo>
                  <a:cubicBezTo>
                    <a:pt x="12157" y="3998"/>
                    <a:pt x="12097" y="4153"/>
                    <a:pt x="11978" y="4272"/>
                  </a:cubicBezTo>
                  <a:lnTo>
                    <a:pt x="11050" y="5201"/>
                  </a:lnTo>
                  <a:cubicBezTo>
                    <a:pt x="10978" y="5272"/>
                    <a:pt x="10978" y="5391"/>
                    <a:pt x="11050" y="5463"/>
                  </a:cubicBezTo>
                  <a:cubicBezTo>
                    <a:pt x="11091" y="5505"/>
                    <a:pt x="11142" y="5525"/>
                    <a:pt x="11191" y="5525"/>
                  </a:cubicBezTo>
                  <a:cubicBezTo>
                    <a:pt x="11240" y="5525"/>
                    <a:pt x="11288" y="5505"/>
                    <a:pt x="11323" y="5463"/>
                  </a:cubicBezTo>
                  <a:lnTo>
                    <a:pt x="12240" y="4546"/>
                  </a:lnTo>
                  <a:cubicBezTo>
                    <a:pt x="12443" y="4356"/>
                    <a:pt x="12538" y="4106"/>
                    <a:pt x="12538" y="3832"/>
                  </a:cubicBezTo>
                  <a:cubicBezTo>
                    <a:pt x="12526" y="3582"/>
                    <a:pt x="12419" y="3332"/>
                    <a:pt x="12228" y="3129"/>
                  </a:cubicBezTo>
                  <a:lnTo>
                    <a:pt x="9371" y="296"/>
                  </a:lnTo>
                  <a:cubicBezTo>
                    <a:pt x="9180" y="99"/>
                    <a:pt x="8921" y="1"/>
                    <a:pt x="86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4" name="Google Shape;15514;p60"/>
            <p:cNvSpPr/>
            <p:nvPr/>
          </p:nvSpPr>
          <p:spPr>
            <a:xfrm>
              <a:off x="986654" y="2041588"/>
              <a:ext cx="180204" cy="177082"/>
            </a:xfrm>
            <a:custGeom>
              <a:rect b="b" l="l" r="r" t="t"/>
              <a:pathLst>
                <a:path extrusionOk="0" h="5559" w="5657">
                  <a:moveTo>
                    <a:pt x="3811" y="368"/>
                  </a:moveTo>
                  <a:cubicBezTo>
                    <a:pt x="3894" y="368"/>
                    <a:pt x="3989" y="403"/>
                    <a:pt x="4061" y="475"/>
                  </a:cubicBezTo>
                  <a:lnTo>
                    <a:pt x="5168" y="1582"/>
                  </a:lnTo>
                  <a:cubicBezTo>
                    <a:pt x="5228" y="1642"/>
                    <a:pt x="5263" y="1725"/>
                    <a:pt x="5263" y="1832"/>
                  </a:cubicBezTo>
                  <a:cubicBezTo>
                    <a:pt x="5263" y="1915"/>
                    <a:pt x="5228" y="2023"/>
                    <a:pt x="5168" y="2082"/>
                  </a:cubicBezTo>
                  <a:lnTo>
                    <a:pt x="2156" y="5094"/>
                  </a:lnTo>
                  <a:cubicBezTo>
                    <a:pt x="2090" y="5160"/>
                    <a:pt x="1998" y="5193"/>
                    <a:pt x="1906" y="5193"/>
                  </a:cubicBezTo>
                  <a:cubicBezTo>
                    <a:pt x="1813" y="5193"/>
                    <a:pt x="1721" y="5160"/>
                    <a:pt x="1656" y="5094"/>
                  </a:cubicBezTo>
                  <a:lnTo>
                    <a:pt x="548" y="3987"/>
                  </a:lnTo>
                  <a:cubicBezTo>
                    <a:pt x="417" y="3856"/>
                    <a:pt x="417" y="3618"/>
                    <a:pt x="548" y="3487"/>
                  </a:cubicBezTo>
                  <a:lnTo>
                    <a:pt x="3561" y="475"/>
                  </a:lnTo>
                  <a:cubicBezTo>
                    <a:pt x="3632" y="403"/>
                    <a:pt x="3715" y="368"/>
                    <a:pt x="3811" y="368"/>
                  </a:cubicBezTo>
                  <a:close/>
                  <a:moveTo>
                    <a:pt x="3800" y="0"/>
                  </a:moveTo>
                  <a:cubicBezTo>
                    <a:pt x="3613" y="0"/>
                    <a:pt x="3428" y="71"/>
                    <a:pt x="3287" y="213"/>
                  </a:cubicBezTo>
                  <a:lnTo>
                    <a:pt x="286" y="3213"/>
                  </a:lnTo>
                  <a:cubicBezTo>
                    <a:pt x="1" y="3499"/>
                    <a:pt x="1" y="3975"/>
                    <a:pt x="286" y="4261"/>
                  </a:cubicBezTo>
                  <a:lnTo>
                    <a:pt x="1382" y="5356"/>
                  </a:lnTo>
                  <a:cubicBezTo>
                    <a:pt x="1537" y="5511"/>
                    <a:pt x="1715" y="5559"/>
                    <a:pt x="1906" y="5559"/>
                  </a:cubicBezTo>
                  <a:cubicBezTo>
                    <a:pt x="2096" y="5559"/>
                    <a:pt x="2275" y="5487"/>
                    <a:pt x="2430" y="5356"/>
                  </a:cubicBezTo>
                  <a:lnTo>
                    <a:pt x="5430" y="2368"/>
                  </a:lnTo>
                  <a:cubicBezTo>
                    <a:pt x="5561" y="2237"/>
                    <a:pt x="5656" y="2035"/>
                    <a:pt x="5656" y="1844"/>
                  </a:cubicBezTo>
                  <a:cubicBezTo>
                    <a:pt x="5656" y="1654"/>
                    <a:pt x="5585" y="1451"/>
                    <a:pt x="5430" y="1320"/>
                  </a:cubicBezTo>
                  <a:lnTo>
                    <a:pt x="4335" y="225"/>
                  </a:lnTo>
                  <a:cubicBezTo>
                    <a:pt x="4184" y="74"/>
                    <a:pt x="3991" y="0"/>
                    <a:pt x="38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15" name="Google Shape;15515;p60"/>
          <p:cNvGrpSpPr/>
          <p:nvPr/>
        </p:nvGrpSpPr>
        <p:grpSpPr>
          <a:xfrm>
            <a:off x="1284212" y="1782766"/>
            <a:ext cx="379489" cy="366046"/>
            <a:chOff x="1284212" y="1963766"/>
            <a:chExt cx="379489" cy="366046"/>
          </a:xfrm>
        </p:grpSpPr>
        <p:sp>
          <p:nvSpPr>
            <p:cNvPr id="15516" name="Google Shape;15516;p60"/>
            <p:cNvSpPr/>
            <p:nvPr/>
          </p:nvSpPr>
          <p:spPr>
            <a:xfrm>
              <a:off x="1436861" y="2112975"/>
              <a:ext cx="69444" cy="68902"/>
            </a:xfrm>
            <a:custGeom>
              <a:rect b="b" l="l" r="r" t="t"/>
              <a:pathLst>
                <a:path extrusionOk="0" h="2163" w="2180">
                  <a:moveTo>
                    <a:pt x="1086" y="1"/>
                  </a:moveTo>
                  <a:cubicBezTo>
                    <a:pt x="526" y="1"/>
                    <a:pt x="0" y="443"/>
                    <a:pt x="0" y="1079"/>
                  </a:cubicBezTo>
                  <a:cubicBezTo>
                    <a:pt x="0" y="1675"/>
                    <a:pt x="501" y="2163"/>
                    <a:pt x="1096" y="2163"/>
                  </a:cubicBezTo>
                  <a:cubicBezTo>
                    <a:pt x="1703" y="2163"/>
                    <a:pt x="2179" y="1675"/>
                    <a:pt x="2179" y="1079"/>
                  </a:cubicBezTo>
                  <a:cubicBezTo>
                    <a:pt x="2144" y="1020"/>
                    <a:pt x="2144" y="960"/>
                    <a:pt x="2132" y="889"/>
                  </a:cubicBezTo>
                  <a:cubicBezTo>
                    <a:pt x="2121" y="802"/>
                    <a:pt x="2040" y="744"/>
                    <a:pt x="1963" y="744"/>
                  </a:cubicBezTo>
                  <a:cubicBezTo>
                    <a:pt x="1955" y="744"/>
                    <a:pt x="1948" y="745"/>
                    <a:pt x="1941" y="746"/>
                  </a:cubicBezTo>
                  <a:cubicBezTo>
                    <a:pt x="1846" y="770"/>
                    <a:pt x="1786" y="853"/>
                    <a:pt x="1810" y="948"/>
                  </a:cubicBezTo>
                  <a:cubicBezTo>
                    <a:pt x="1883" y="1428"/>
                    <a:pt x="1488" y="1811"/>
                    <a:pt x="1059" y="1811"/>
                  </a:cubicBezTo>
                  <a:cubicBezTo>
                    <a:pt x="923" y="1811"/>
                    <a:pt x="784" y="1772"/>
                    <a:pt x="655" y="1687"/>
                  </a:cubicBezTo>
                  <a:cubicBezTo>
                    <a:pt x="48" y="1282"/>
                    <a:pt x="346" y="329"/>
                    <a:pt x="1072" y="329"/>
                  </a:cubicBezTo>
                  <a:cubicBezTo>
                    <a:pt x="1239" y="329"/>
                    <a:pt x="1405" y="389"/>
                    <a:pt x="1536" y="496"/>
                  </a:cubicBezTo>
                  <a:cubicBezTo>
                    <a:pt x="1567" y="522"/>
                    <a:pt x="1605" y="534"/>
                    <a:pt x="1642" y="534"/>
                  </a:cubicBezTo>
                  <a:cubicBezTo>
                    <a:pt x="1692" y="534"/>
                    <a:pt x="1741" y="513"/>
                    <a:pt x="1774" y="472"/>
                  </a:cubicBezTo>
                  <a:cubicBezTo>
                    <a:pt x="1834" y="389"/>
                    <a:pt x="1822" y="294"/>
                    <a:pt x="1751" y="234"/>
                  </a:cubicBezTo>
                  <a:cubicBezTo>
                    <a:pt x="1545" y="73"/>
                    <a:pt x="1313" y="1"/>
                    <a:pt x="10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7" name="Google Shape;15517;p60"/>
            <p:cNvSpPr/>
            <p:nvPr/>
          </p:nvSpPr>
          <p:spPr>
            <a:xfrm>
              <a:off x="1284212" y="1963766"/>
              <a:ext cx="379489" cy="366046"/>
            </a:xfrm>
            <a:custGeom>
              <a:rect b="b" l="l" r="r" t="t"/>
              <a:pathLst>
                <a:path extrusionOk="0" h="11491" w="11913">
                  <a:moveTo>
                    <a:pt x="1031" y="2185"/>
                  </a:moveTo>
                  <a:cubicBezTo>
                    <a:pt x="1151" y="2185"/>
                    <a:pt x="1275" y="2224"/>
                    <a:pt x="1387" y="2311"/>
                  </a:cubicBezTo>
                  <a:cubicBezTo>
                    <a:pt x="1625" y="2489"/>
                    <a:pt x="1673" y="2834"/>
                    <a:pt x="1506" y="3084"/>
                  </a:cubicBezTo>
                  <a:cubicBezTo>
                    <a:pt x="1389" y="3256"/>
                    <a:pt x="1207" y="3337"/>
                    <a:pt x="1026" y="3337"/>
                  </a:cubicBezTo>
                  <a:cubicBezTo>
                    <a:pt x="767" y="3337"/>
                    <a:pt x="510" y="3171"/>
                    <a:pt x="447" y="2870"/>
                  </a:cubicBezTo>
                  <a:cubicBezTo>
                    <a:pt x="376" y="2492"/>
                    <a:pt x="689" y="2185"/>
                    <a:pt x="1031" y="2185"/>
                  </a:cubicBezTo>
                  <a:close/>
                  <a:moveTo>
                    <a:pt x="4269" y="3025"/>
                  </a:moveTo>
                  <a:cubicBezTo>
                    <a:pt x="4364" y="3073"/>
                    <a:pt x="5435" y="3680"/>
                    <a:pt x="5519" y="3739"/>
                  </a:cubicBezTo>
                  <a:lnTo>
                    <a:pt x="4269" y="4454"/>
                  </a:lnTo>
                  <a:lnTo>
                    <a:pt x="4269" y="3025"/>
                  </a:lnTo>
                  <a:close/>
                  <a:moveTo>
                    <a:pt x="7448" y="3025"/>
                  </a:moveTo>
                  <a:lnTo>
                    <a:pt x="7448" y="4454"/>
                  </a:lnTo>
                  <a:lnTo>
                    <a:pt x="6197" y="3739"/>
                  </a:lnTo>
                  <a:lnTo>
                    <a:pt x="7448" y="3025"/>
                  </a:lnTo>
                  <a:close/>
                  <a:moveTo>
                    <a:pt x="2550" y="2268"/>
                  </a:moveTo>
                  <a:cubicBezTo>
                    <a:pt x="2817" y="2268"/>
                    <a:pt x="3085" y="2336"/>
                    <a:pt x="3328" y="2477"/>
                  </a:cubicBezTo>
                  <a:cubicBezTo>
                    <a:pt x="3697" y="2692"/>
                    <a:pt x="3566" y="2608"/>
                    <a:pt x="3935" y="2811"/>
                  </a:cubicBezTo>
                  <a:lnTo>
                    <a:pt x="3935" y="4644"/>
                  </a:lnTo>
                  <a:lnTo>
                    <a:pt x="2328" y="5573"/>
                  </a:lnTo>
                  <a:lnTo>
                    <a:pt x="1744" y="5240"/>
                  </a:lnTo>
                  <a:cubicBezTo>
                    <a:pt x="1375" y="5037"/>
                    <a:pt x="1125" y="4692"/>
                    <a:pt x="1006" y="4275"/>
                  </a:cubicBezTo>
                  <a:cubicBezTo>
                    <a:pt x="947" y="4085"/>
                    <a:pt x="923" y="3870"/>
                    <a:pt x="959" y="3680"/>
                  </a:cubicBezTo>
                  <a:lnTo>
                    <a:pt x="959" y="3680"/>
                  </a:lnTo>
                  <a:cubicBezTo>
                    <a:pt x="981" y="3681"/>
                    <a:pt x="1003" y="3682"/>
                    <a:pt x="1025" y="3682"/>
                  </a:cubicBezTo>
                  <a:cubicBezTo>
                    <a:pt x="1659" y="3682"/>
                    <a:pt x="2129" y="3028"/>
                    <a:pt x="1875" y="2418"/>
                  </a:cubicBezTo>
                  <a:cubicBezTo>
                    <a:pt x="2090" y="2319"/>
                    <a:pt x="2320" y="2268"/>
                    <a:pt x="2550" y="2268"/>
                  </a:cubicBezTo>
                  <a:close/>
                  <a:moveTo>
                    <a:pt x="9186" y="2275"/>
                  </a:moveTo>
                  <a:cubicBezTo>
                    <a:pt x="10067" y="2275"/>
                    <a:pt x="10781" y="2977"/>
                    <a:pt x="10781" y="3858"/>
                  </a:cubicBezTo>
                  <a:cubicBezTo>
                    <a:pt x="10781" y="4418"/>
                    <a:pt x="10460" y="4954"/>
                    <a:pt x="9972" y="5240"/>
                  </a:cubicBezTo>
                  <a:lnTo>
                    <a:pt x="9400" y="5573"/>
                  </a:lnTo>
                  <a:cubicBezTo>
                    <a:pt x="9186" y="5454"/>
                    <a:pt x="7983" y="4751"/>
                    <a:pt x="7793" y="4644"/>
                  </a:cubicBezTo>
                  <a:lnTo>
                    <a:pt x="7793" y="2834"/>
                  </a:lnTo>
                  <a:cubicBezTo>
                    <a:pt x="8245" y="2596"/>
                    <a:pt x="8567" y="2275"/>
                    <a:pt x="9186" y="2275"/>
                  </a:cubicBezTo>
                  <a:close/>
                  <a:moveTo>
                    <a:pt x="3935" y="5013"/>
                  </a:moveTo>
                  <a:lnTo>
                    <a:pt x="3935" y="6478"/>
                  </a:lnTo>
                  <a:lnTo>
                    <a:pt x="2673" y="5751"/>
                  </a:lnTo>
                  <a:lnTo>
                    <a:pt x="3935" y="5013"/>
                  </a:lnTo>
                  <a:close/>
                  <a:moveTo>
                    <a:pt x="7793" y="5037"/>
                  </a:moveTo>
                  <a:cubicBezTo>
                    <a:pt x="7948" y="5120"/>
                    <a:pt x="8900" y="5668"/>
                    <a:pt x="9055" y="5763"/>
                  </a:cubicBezTo>
                  <a:lnTo>
                    <a:pt x="7793" y="6490"/>
                  </a:lnTo>
                  <a:lnTo>
                    <a:pt x="7793" y="5037"/>
                  </a:lnTo>
                  <a:close/>
                  <a:moveTo>
                    <a:pt x="5852" y="3918"/>
                  </a:moveTo>
                  <a:lnTo>
                    <a:pt x="7448" y="4823"/>
                  </a:lnTo>
                  <a:lnTo>
                    <a:pt x="7448" y="6668"/>
                  </a:lnTo>
                  <a:lnTo>
                    <a:pt x="5852" y="7573"/>
                  </a:lnTo>
                  <a:lnTo>
                    <a:pt x="4257" y="6668"/>
                  </a:lnTo>
                  <a:lnTo>
                    <a:pt x="4257" y="4823"/>
                  </a:lnTo>
                  <a:lnTo>
                    <a:pt x="5852" y="3918"/>
                  </a:lnTo>
                  <a:close/>
                  <a:moveTo>
                    <a:pt x="7448" y="7061"/>
                  </a:moveTo>
                  <a:lnTo>
                    <a:pt x="7448" y="8490"/>
                  </a:lnTo>
                  <a:cubicBezTo>
                    <a:pt x="7352" y="8442"/>
                    <a:pt x="6281" y="7835"/>
                    <a:pt x="6197" y="7776"/>
                  </a:cubicBezTo>
                  <a:lnTo>
                    <a:pt x="7448" y="7061"/>
                  </a:lnTo>
                  <a:close/>
                  <a:moveTo>
                    <a:pt x="4269" y="7073"/>
                  </a:moveTo>
                  <a:lnTo>
                    <a:pt x="5519" y="7787"/>
                  </a:lnTo>
                  <a:lnTo>
                    <a:pt x="4269" y="8502"/>
                  </a:lnTo>
                  <a:lnTo>
                    <a:pt x="4269" y="7073"/>
                  </a:lnTo>
                  <a:close/>
                  <a:moveTo>
                    <a:pt x="9376" y="5954"/>
                  </a:moveTo>
                  <a:lnTo>
                    <a:pt x="9960" y="6287"/>
                  </a:lnTo>
                  <a:cubicBezTo>
                    <a:pt x="10329" y="6490"/>
                    <a:pt x="10579" y="6835"/>
                    <a:pt x="10710" y="7252"/>
                  </a:cubicBezTo>
                  <a:cubicBezTo>
                    <a:pt x="10746" y="7430"/>
                    <a:pt x="10757" y="7609"/>
                    <a:pt x="10757" y="7787"/>
                  </a:cubicBezTo>
                  <a:cubicBezTo>
                    <a:pt x="10736" y="7786"/>
                    <a:pt x="10714" y="7785"/>
                    <a:pt x="10693" y="7785"/>
                  </a:cubicBezTo>
                  <a:cubicBezTo>
                    <a:pt x="10049" y="7785"/>
                    <a:pt x="9612" y="8474"/>
                    <a:pt x="9888" y="9085"/>
                  </a:cubicBezTo>
                  <a:cubicBezTo>
                    <a:pt x="9662" y="9190"/>
                    <a:pt x="9412" y="9249"/>
                    <a:pt x="9161" y="9249"/>
                  </a:cubicBezTo>
                  <a:cubicBezTo>
                    <a:pt x="8898" y="9249"/>
                    <a:pt x="8632" y="9184"/>
                    <a:pt x="8388" y="9038"/>
                  </a:cubicBezTo>
                  <a:cubicBezTo>
                    <a:pt x="8007" y="8811"/>
                    <a:pt x="8138" y="8907"/>
                    <a:pt x="7769" y="8692"/>
                  </a:cubicBezTo>
                  <a:lnTo>
                    <a:pt x="7769" y="6883"/>
                  </a:lnTo>
                  <a:lnTo>
                    <a:pt x="9376" y="5954"/>
                  </a:lnTo>
                  <a:close/>
                  <a:moveTo>
                    <a:pt x="10731" y="8111"/>
                  </a:moveTo>
                  <a:cubicBezTo>
                    <a:pt x="10841" y="8111"/>
                    <a:pt x="10950" y="8142"/>
                    <a:pt x="11043" y="8204"/>
                  </a:cubicBezTo>
                  <a:cubicBezTo>
                    <a:pt x="11484" y="8502"/>
                    <a:pt x="11329" y="9157"/>
                    <a:pt x="10841" y="9264"/>
                  </a:cubicBezTo>
                  <a:cubicBezTo>
                    <a:pt x="10802" y="9271"/>
                    <a:pt x="10764" y="9275"/>
                    <a:pt x="10726" y="9275"/>
                  </a:cubicBezTo>
                  <a:cubicBezTo>
                    <a:pt x="10276" y="9275"/>
                    <a:pt x="9982" y="8767"/>
                    <a:pt x="10246" y="8371"/>
                  </a:cubicBezTo>
                  <a:cubicBezTo>
                    <a:pt x="10358" y="8199"/>
                    <a:pt x="10545" y="8111"/>
                    <a:pt x="10731" y="8111"/>
                  </a:cubicBezTo>
                  <a:close/>
                  <a:moveTo>
                    <a:pt x="5852" y="7978"/>
                  </a:moveTo>
                  <a:cubicBezTo>
                    <a:pt x="6043" y="8097"/>
                    <a:pt x="7233" y="8764"/>
                    <a:pt x="7448" y="8883"/>
                  </a:cubicBezTo>
                  <a:lnTo>
                    <a:pt x="7448" y="9585"/>
                  </a:lnTo>
                  <a:cubicBezTo>
                    <a:pt x="7448" y="10466"/>
                    <a:pt x="6733" y="11181"/>
                    <a:pt x="5852" y="11181"/>
                  </a:cubicBezTo>
                  <a:cubicBezTo>
                    <a:pt x="4971" y="11181"/>
                    <a:pt x="4257" y="10466"/>
                    <a:pt x="4257" y="9585"/>
                  </a:cubicBezTo>
                  <a:lnTo>
                    <a:pt x="4257" y="8883"/>
                  </a:lnTo>
                  <a:lnTo>
                    <a:pt x="5852" y="7978"/>
                  </a:lnTo>
                  <a:close/>
                  <a:moveTo>
                    <a:pt x="5852" y="1"/>
                  </a:moveTo>
                  <a:cubicBezTo>
                    <a:pt x="4792" y="1"/>
                    <a:pt x="3935" y="870"/>
                    <a:pt x="3935" y="1918"/>
                  </a:cubicBezTo>
                  <a:lnTo>
                    <a:pt x="3935" y="2430"/>
                  </a:lnTo>
                  <a:cubicBezTo>
                    <a:pt x="3649" y="2263"/>
                    <a:pt x="3757" y="2322"/>
                    <a:pt x="3483" y="2180"/>
                  </a:cubicBezTo>
                  <a:cubicBezTo>
                    <a:pt x="3183" y="2005"/>
                    <a:pt x="2854" y="1922"/>
                    <a:pt x="2529" y="1922"/>
                  </a:cubicBezTo>
                  <a:cubicBezTo>
                    <a:pt x="2235" y="1922"/>
                    <a:pt x="1945" y="1990"/>
                    <a:pt x="1685" y="2120"/>
                  </a:cubicBezTo>
                  <a:cubicBezTo>
                    <a:pt x="1491" y="1915"/>
                    <a:pt x="1256" y="1827"/>
                    <a:pt x="1027" y="1827"/>
                  </a:cubicBezTo>
                  <a:cubicBezTo>
                    <a:pt x="497" y="1827"/>
                    <a:pt x="0" y="2303"/>
                    <a:pt x="125" y="2918"/>
                  </a:cubicBezTo>
                  <a:cubicBezTo>
                    <a:pt x="185" y="3215"/>
                    <a:pt x="375" y="3454"/>
                    <a:pt x="625" y="3573"/>
                  </a:cubicBezTo>
                  <a:cubicBezTo>
                    <a:pt x="530" y="4335"/>
                    <a:pt x="887" y="5109"/>
                    <a:pt x="1578" y="5501"/>
                  </a:cubicBezTo>
                  <a:cubicBezTo>
                    <a:pt x="1816" y="5644"/>
                    <a:pt x="1744" y="5597"/>
                    <a:pt x="1983" y="5728"/>
                  </a:cubicBezTo>
                  <a:lnTo>
                    <a:pt x="1578" y="5954"/>
                  </a:lnTo>
                  <a:cubicBezTo>
                    <a:pt x="982" y="6299"/>
                    <a:pt x="613" y="6942"/>
                    <a:pt x="613" y="7633"/>
                  </a:cubicBezTo>
                  <a:cubicBezTo>
                    <a:pt x="613" y="8633"/>
                    <a:pt x="1375" y="9466"/>
                    <a:pt x="2375" y="9538"/>
                  </a:cubicBezTo>
                  <a:lnTo>
                    <a:pt x="2387" y="9538"/>
                  </a:lnTo>
                  <a:cubicBezTo>
                    <a:pt x="2471" y="9538"/>
                    <a:pt x="2554" y="9478"/>
                    <a:pt x="2554" y="9395"/>
                  </a:cubicBezTo>
                  <a:cubicBezTo>
                    <a:pt x="2566" y="9300"/>
                    <a:pt x="2495" y="9216"/>
                    <a:pt x="2399" y="9216"/>
                  </a:cubicBezTo>
                  <a:cubicBezTo>
                    <a:pt x="1578" y="9145"/>
                    <a:pt x="959" y="8454"/>
                    <a:pt x="959" y="7633"/>
                  </a:cubicBezTo>
                  <a:cubicBezTo>
                    <a:pt x="959" y="7073"/>
                    <a:pt x="1268" y="6537"/>
                    <a:pt x="1756" y="6252"/>
                  </a:cubicBezTo>
                  <a:lnTo>
                    <a:pt x="2340" y="5918"/>
                  </a:lnTo>
                  <a:lnTo>
                    <a:pt x="3947" y="6847"/>
                  </a:lnTo>
                  <a:lnTo>
                    <a:pt x="3947" y="8657"/>
                  </a:lnTo>
                  <a:cubicBezTo>
                    <a:pt x="3411" y="8954"/>
                    <a:pt x="3280" y="9061"/>
                    <a:pt x="3030" y="9157"/>
                  </a:cubicBezTo>
                  <a:cubicBezTo>
                    <a:pt x="2935" y="9180"/>
                    <a:pt x="2887" y="9276"/>
                    <a:pt x="2911" y="9359"/>
                  </a:cubicBezTo>
                  <a:cubicBezTo>
                    <a:pt x="2932" y="9443"/>
                    <a:pt x="3008" y="9480"/>
                    <a:pt x="3082" y="9480"/>
                  </a:cubicBezTo>
                  <a:cubicBezTo>
                    <a:pt x="3093" y="9480"/>
                    <a:pt x="3103" y="9480"/>
                    <a:pt x="3114" y="9478"/>
                  </a:cubicBezTo>
                  <a:cubicBezTo>
                    <a:pt x="3423" y="9395"/>
                    <a:pt x="3578" y="9252"/>
                    <a:pt x="3947" y="9061"/>
                  </a:cubicBezTo>
                  <a:lnTo>
                    <a:pt x="3947" y="9573"/>
                  </a:lnTo>
                  <a:cubicBezTo>
                    <a:pt x="3947" y="10621"/>
                    <a:pt x="4816" y="11490"/>
                    <a:pt x="5864" y="11490"/>
                  </a:cubicBezTo>
                  <a:cubicBezTo>
                    <a:pt x="6924" y="11490"/>
                    <a:pt x="7793" y="10621"/>
                    <a:pt x="7793" y="9573"/>
                  </a:cubicBezTo>
                  <a:lnTo>
                    <a:pt x="7793" y="9085"/>
                  </a:lnTo>
                  <a:cubicBezTo>
                    <a:pt x="8269" y="9347"/>
                    <a:pt x="8591" y="9585"/>
                    <a:pt x="9186" y="9585"/>
                  </a:cubicBezTo>
                  <a:cubicBezTo>
                    <a:pt x="9495" y="9585"/>
                    <a:pt x="9829" y="9514"/>
                    <a:pt x="10115" y="9359"/>
                  </a:cubicBezTo>
                  <a:cubicBezTo>
                    <a:pt x="10277" y="9521"/>
                    <a:pt x="10500" y="9615"/>
                    <a:pt x="10736" y="9615"/>
                  </a:cubicBezTo>
                  <a:cubicBezTo>
                    <a:pt x="10794" y="9615"/>
                    <a:pt x="10853" y="9609"/>
                    <a:pt x="10912" y="9597"/>
                  </a:cubicBezTo>
                  <a:cubicBezTo>
                    <a:pt x="11781" y="9419"/>
                    <a:pt x="11912" y="8216"/>
                    <a:pt x="11091" y="7847"/>
                  </a:cubicBezTo>
                  <a:cubicBezTo>
                    <a:pt x="11162" y="7121"/>
                    <a:pt x="10805" y="6371"/>
                    <a:pt x="10138" y="5990"/>
                  </a:cubicBezTo>
                  <a:cubicBezTo>
                    <a:pt x="9900" y="5847"/>
                    <a:pt x="9972" y="5894"/>
                    <a:pt x="9734" y="5763"/>
                  </a:cubicBezTo>
                  <a:lnTo>
                    <a:pt x="10138" y="5537"/>
                  </a:lnTo>
                  <a:cubicBezTo>
                    <a:pt x="11067" y="5013"/>
                    <a:pt x="11377" y="3823"/>
                    <a:pt x="10853" y="2906"/>
                  </a:cubicBezTo>
                  <a:cubicBezTo>
                    <a:pt x="10507" y="2311"/>
                    <a:pt x="9876" y="1941"/>
                    <a:pt x="9174" y="1941"/>
                  </a:cubicBezTo>
                  <a:cubicBezTo>
                    <a:pt x="8471" y="1941"/>
                    <a:pt x="8067" y="2311"/>
                    <a:pt x="7769" y="2442"/>
                  </a:cubicBezTo>
                  <a:cubicBezTo>
                    <a:pt x="7757" y="2025"/>
                    <a:pt x="7805" y="1834"/>
                    <a:pt x="7733" y="1525"/>
                  </a:cubicBezTo>
                  <a:cubicBezTo>
                    <a:pt x="7711" y="1438"/>
                    <a:pt x="7640" y="1380"/>
                    <a:pt x="7546" y="1380"/>
                  </a:cubicBezTo>
                  <a:cubicBezTo>
                    <a:pt x="7537" y="1380"/>
                    <a:pt x="7528" y="1381"/>
                    <a:pt x="7519" y="1382"/>
                  </a:cubicBezTo>
                  <a:cubicBezTo>
                    <a:pt x="7436" y="1406"/>
                    <a:pt x="7376" y="1489"/>
                    <a:pt x="7388" y="1596"/>
                  </a:cubicBezTo>
                  <a:cubicBezTo>
                    <a:pt x="7448" y="1858"/>
                    <a:pt x="7412" y="2013"/>
                    <a:pt x="7436" y="2632"/>
                  </a:cubicBezTo>
                  <a:lnTo>
                    <a:pt x="5840" y="3549"/>
                  </a:lnTo>
                  <a:lnTo>
                    <a:pt x="4245" y="2632"/>
                  </a:lnTo>
                  <a:lnTo>
                    <a:pt x="4245" y="1941"/>
                  </a:lnTo>
                  <a:cubicBezTo>
                    <a:pt x="4245" y="1060"/>
                    <a:pt x="4959" y="346"/>
                    <a:pt x="5840" y="346"/>
                  </a:cubicBezTo>
                  <a:cubicBezTo>
                    <a:pt x="6364" y="346"/>
                    <a:pt x="6840" y="596"/>
                    <a:pt x="7150" y="1025"/>
                  </a:cubicBezTo>
                  <a:cubicBezTo>
                    <a:pt x="7186" y="1076"/>
                    <a:pt x="7241" y="1100"/>
                    <a:pt x="7294" y="1100"/>
                  </a:cubicBezTo>
                  <a:cubicBezTo>
                    <a:pt x="7328" y="1100"/>
                    <a:pt x="7360" y="1091"/>
                    <a:pt x="7388" y="1072"/>
                  </a:cubicBezTo>
                  <a:cubicBezTo>
                    <a:pt x="7459" y="1013"/>
                    <a:pt x="7471" y="906"/>
                    <a:pt x="7436" y="834"/>
                  </a:cubicBezTo>
                  <a:cubicBezTo>
                    <a:pt x="7078" y="310"/>
                    <a:pt x="6483" y="1"/>
                    <a:pt x="58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18" name="Google Shape;15518;p60"/>
          <p:cNvGrpSpPr/>
          <p:nvPr/>
        </p:nvGrpSpPr>
        <p:grpSpPr>
          <a:xfrm>
            <a:off x="3037766" y="1788564"/>
            <a:ext cx="370219" cy="354928"/>
            <a:chOff x="3037766" y="1969564"/>
            <a:chExt cx="370219" cy="354928"/>
          </a:xfrm>
        </p:grpSpPr>
        <p:sp>
          <p:nvSpPr>
            <p:cNvPr id="15519" name="Google Shape;15519;p60"/>
            <p:cNvSpPr/>
            <p:nvPr/>
          </p:nvSpPr>
          <p:spPr>
            <a:xfrm>
              <a:off x="3037766" y="1969564"/>
              <a:ext cx="370219" cy="354928"/>
            </a:xfrm>
            <a:custGeom>
              <a:rect b="b" l="l" r="r" t="t"/>
              <a:pathLst>
                <a:path extrusionOk="0" h="11142" w="11622">
                  <a:moveTo>
                    <a:pt x="5609" y="366"/>
                  </a:moveTo>
                  <a:lnTo>
                    <a:pt x="7299" y="2069"/>
                  </a:lnTo>
                  <a:lnTo>
                    <a:pt x="6180" y="3188"/>
                  </a:lnTo>
                  <a:lnTo>
                    <a:pt x="4489" y="1486"/>
                  </a:lnTo>
                  <a:lnTo>
                    <a:pt x="5609" y="366"/>
                  </a:lnTo>
                  <a:close/>
                  <a:moveTo>
                    <a:pt x="4263" y="1700"/>
                  </a:moveTo>
                  <a:lnTo>
                    <a:pt x="5954" y="3391"/>
                  </a:lnTo>
                  <a:lnTo>
                    <a:pt x="3596" y="5772"/>
                  </a:lnTo>
                  <a:cubicBezTo>
                    <a:pt x="2989" y="6379"/>
                    <a:pt x="2989" y="7379"/>
                    <a:pt x="3596" y="7986"/>
                  </a:cubicBezTo>
                  <a:cubicBezTo>
                    <a:pt x="3900" y="8296"/>
                    <a:pt x="4302" y="8451"/>
                    <a:pt x="4704" y="8451"/>
                  </a:cubicBezTo>
                  <a:cubicBezTo>
                    <a:pt x="5106" y="8451"/>
                    <a:pt x="5507" y="8296"/>
                    <a:pt x="5811" y="7986"/>
                  </a:cubicBezTo>
                  <a:lnTo>
                    <a:pt x="8180" y="5629"/>
                  </a:lnTo>
                  <a:lnTo>
                    <a:pt x="9097" y="6546"/>
                  </a:lnTo>
                  <a:cubicBezTo>
                    <a:pt x="9127" y="6576"/>
                    <a:pt x="9169" y="6590"/>
                    <a:pt x="9210" y="6590"/>
                  </a:cubicBezTo>
                  <a:cubicBezTo>
                    <a:pt x="9252" y="6590"/>
                    <a:pt x="9294" y="6576"/>
                    <a:pt x="9323" y="6546"/>
                  </a:cubicBezTo>
                  <a:cubicBezTo>
                    <a:pt x="9383" y="6486"/>
                    <a:pt x="9383" y="6379"/>
                    <a:pt x="9323" y="6320"/>
                  </a:cubicBezTo>
                  <a:lnTo>
                    <a:pt x="8407" y="5403"/>
                  </a:lnTo>
                  <a:lnTo>
                    <a:pt x="9514" y="4284"/>
                  </a:lnTo>
                  <a:lnTo>
                    <a:pt x="11216" y="5986"/>
                  </a:lnTo>
                  <a:lnTo>
                    <a:pt x="10097" y="7093"/>
                  </a:lnTo>
                  <a:lnTo>
                    <a:pt x="9776" y="6772"/>
                  </a:lnTo>
                  <a:cubicBezTo>
                    <a:pt x="9746" y="6742"/>
                    <a:pt x="9704" y="6727"/>
                    <a:pt x="9663" y="6727"/>
                  </a:cubicBezTo>
                  <a:cubicBezTo>
                    <a:pt x="9621" y="6727"/>
                    <a:pt x="9579" y="6742"/>
                    <a:pt x="9550" y="6772"/>
                  </a:cubicBezTo>
                  <a:cubicBezTo>
                    <a:pt x="9490" y="6832"/>
                    <a:pt x="9490" y="6939"/>
                    <a:pt x="9550" y="6998"/>
                  </a:cubicBezTo>
                  <a:lnTo>
                    <a:pt x="9871" y="7320"/>
                  </a:lnTo>
                  <a:lnTo>
                    <a:pt x="7514" y="9689"/>
                  </a:lnTo>
                  <a:cubicBezTo>
                    <a:pt x="6746" y="10463"/>
                    <a:pt x="5728" y="10850"/>
                    <a:pt x="4708" y="10850"/>
                  </a:cubicBezTo>
                  <a:cubicBezTo>
                    <a:pt x="3689" y="10850"/>
                    <a:pt x="2668" y="10463"/>
                    <a:pt x="1894" y="9689"/>
                  </a:cubicBezTo>
                  <a:cubicBezTo>
                    <a:pt x="346" y="8141"/>
                    <a:pt x="346" y="5605"/>
                    <a:pt x="1894" y="4057"/>
                  </a:cubicBezTo>
                  <a:lnTo>
                    <a:pt x="4263" y="1700"/>
                  </a:lnTo>
                  <a:close/>
                  <a:moveTo>
                    <a:pt x="5615" y="0"/>
                  </a:moveTo>
                  <a:cubicBezTo>
                    <a:pt x="5573" y="0"/>
                    <a:pt x="5531" y="15"/>
                    <a:pt x="5501" y="45"/>
                  </a:cubicBezTo>
                  <a:lnTo>
                    <a:pt x="1668" y="3843"/>
                  </a:lnTo>
                  <a:cubicBezTo>
                    <a:pt x="1" y="5510"/>
                    <a:pt x="1" y="8225"/>
                    <a:pt x="1668" y="9891"/>
                  </a:cubicBezTo>
                  <a:cubicBezTo>
                    <a:pt x="2507" y="10725"/>
                    <a:pt x="3605" y="11142"/>
                    <a:pt x="4702" y="11142"/>
                  </a:cubicBezTo>
                  <a:cubicBezTo>
                    <a:pt x="5799" y="11142"/>
                    <a:pt x="6894" y="10725"/>
                    <a:pt x="7728" y="9891"/>
                  </a:cubicBezTo>
                  <a:lnTo>
                    <a:pt x="11538" y="6081"/>
                  </a:lnTo>
                  <a:cubicBezTo>
                    <a:pt x="11621" y="6046"/>
                    <a:pt x="11621" y="5939"/>
                    <a:pt x="11562" y="5879"/>
                  </a:cubicBezTo>
                  <a:lnTo>
                    <a:pt x="9633" y="3962"/>
                  </a:lnTo>
                  <a:cubicBezTo>
                    <a:pt x="9603" y="3932"/>
                    <a:pt x="9564" y="3917"/>
                    <a:pt x="9526" y="3917"/>
                  </a:cubicBezTo>
                  <a:cubicBezTo>
                    <a:pt x="9487" y="3917"/>
                    <a:pt x="9448" y="3932"/>
                    <a:pt x="9419" y="3962"/>
                  </a:cubicBezTo>
                  <a:lnTo>
                    <a:pt x="5609" y="7772"/>
                  </a:lnTo>
                  <a:cubicBezTo>
                    <a:pt x="5359" y="8016"/>
                    <a:pt x="5037" y="8138"/>
                    <a:pt x="4717" y="8138"/>
                  </a:cubicBezTo>
                  <a:cubicBezTo>
                    <a:pt x="4397" y="8138"/>
                    <a:pt x="4079" y="8016"/>
                    <a:pt x="3835" y="7772"/>
                  </a:cubicBezTo>
                  <a:cubicBezTo>
                    <a:pt x="3346" y="7272"/>
                    <a:pt x="3346" y="6486"/>
                    <a:pt x="3835" y="5998"/>
                  </a:cubicBezTo>
                  <a:lnTo>
                    <a:pt x="7645" y="2188"/>
                  </a:lnTo>
                  <a:cubicBezTo>
                    <a:pt x="7704" y="2129"/>
                    <a:pt x="7704" y="2021"/>
                    <a:pt x="7645" y="1962"/>
                  </a:cubicBezTo>
                  <a:lnTo>
                    <a:pt x="5728" y="45"/>
                  </a:lnTo>
                  <a:cubicBezTo>
                    <a:pt x="5698" y="15"/>
                    <a:pt x="5656" y="0"/>
                    <a:pt x="56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0" name="Google Shape;15520;p60"/>
            <p:cNvSpPr/>
            <p:nvPr/>
          </p:nvSpPr>
          <p:spPr>
            <a:xfrm>
              <a:off x="3081757" y="2197136"/>
              <a:ext cx="11436" cy="10448"/>
            </a:xfrm>
            <a:custGeom>
              <a:rect b="b" l="l" r="r" t="t"/>
              <a:pathLst>
                <a:path extrusionOk="0" h="328" w="359">
                  <a:moveTo>
                    <a:pt x="173" y="0"/>
                  </a:moveTo>
                  <a:cubicBezTo>
                    <a:pt x="132" y="0"/>
                    <a:pt x="90" y="15"/>
                    <a:pt x="60" y="45"/>
                  </a:cubicBezTo>
                  <a:cubicBezTo>
                    <a:pt x="1" y="116"/>
                    <a:pt x="1" y="211"/>
                    <a:pt x="60" y="283"/>
                  </a:cubicBezTo>
                  <a:cubicBezTo>
                    <a:pt x="90" y="313"/>
                    <a:pt x="132" y="327"/>
                    <a:pt x="173" y="327"/>
                  </a:cubicBezTo>
                  <a:cubicBezTo>
                    <a:pt x="215" y="327"/>
                    <a:pt x="257" y="313"/>
                    <a:pt x="287" y="283"/>
                  </a:cubicBezTo>
                  <a:cubicBezTo>
                    <a:pt x="358" y="211"/>
                    <a:pt x="358" y="116"/>
                    <a:pt x="287" y="45"/>
                  </a:cubicBez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1" name="Google Shape;15521;p60"/>
            <p:cNvSpPr/>
            <p:nvPr/>
          </p:nvSpPr>
          <p:spPr>
            <a:xfrm>
              <a:off x="3081375" y="2168689"/>
              <a:ext cx="11436" cy="10448"/>
            </a:xfrm>
            <a:custGeom>
              <a:rect b="b" l="l" r="r" t="t"/>
              <a:pathLst>
                <a:path extrusionOk="0" h="328" w="359">
                  <a:moveTo>
                    <a:pt x="185" y="0"/>
                  </a:moveTo>
                  <a:cubicBezTo>
                    <a:pt x="144" y="0"/>
                    <a:pt x="102" y="15"/>
                    <a:pt x="72" y="45"/>
                  </a:cubicBezTo>
                  <a:cubicBezTo>
                    <a:pt x="1" y="116"/>
                    <a:pt x="1" y="223"/>
                    <a:pt x="72" y="283"/>
                  </a:cubicBezTo>
                  <a:cubicBezTo>
                    <a:pt x="102" y="313"/>
                    <a:pt x="144" y="328"/>
                    <a:pt x="185" y="328"/>
                  </a:cubicBezTo>
                  <a:cubicBezTo>
                    <a:pt x="227" y="328"/>
                    <a:pt x="269" y="313"/>
                    <a:pt x="299" y="283"/>
                  </a:cubicBezTo>
                  <a:cubicBezTo>
                    <a:pt x="358" y="223"/>
                    <a:pt x="358" y="116"/>
                    <a:pt x="299" y="45"/>
                  </a:cubicBezTo>
                  <a:cubicBezTo>
                    <a:pt x="269" y="15"/>
                    <a:pt x="227"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2" name="Google Shape;15522;p60"/>
            <p:cNvSpPr/>
            <p:nvPr/>
          </p:nvSpPr>
          <p:spPr>
            <a:xfrm>
              <a:off x="3298340" y="2210770"/>
              <a:ext cx="11404" cy="10480"/>
            </a:xfrm>
            <a:custGeom>
              <a:rect b="b" l="l" r="r" t="t"/>
              <a:pathLst>
                <a:path extrusionOk="0" h="329" w="358">
                  <a:moveTo>
                    <a:pt x="179" y="1"/>
                  </a:moveTo>
                  <a:cubicBezTo>
                    <a:pt x="137" y="1"/>
                    <a:pt x="96" y="16"/>
                    <a:pt x="60" y="45"/>
                  </a:cubicBezTo>
                  <a:cubicBezTo>
                    <a:pt x="0" y="117"/>
                    <a:pt x="0" y="212"/>
                    <a:pt x="60" y="283"/>
                  </a:cubicBezTo>
                  <a:cubicBezTo>
                    <a:pt x="96" y="313"/>
                    <a:pt x="137" y="328"/>
                    <a:pt x="179" y="328"/>
                  </a:cubicBezTo>
                  <a:cubicBezTo>
                    <a:pt x="221" y="328"/>
                    <a:pt x="262" y="313"/>
                    <a:pt x="298" y="283"/>
                  </a:cubicBezTo>
                  <a:cubicBezTo>
                    <a:pt x="358" y="212"/>
                    <a:pt x="358" y="117"/>
                    <a:pt x="298" y="45"/>
                  </a:cubicBezTo>
                  <a:cubicBezTo>
                    <a:pt x="262" y="16"/>
                    <a:pt x="221"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23" name="Google Shape;15523;p60"/>
          <p:cNvGrpSpPr/>
          <p:nvPr/>
        </p:nvGrpSpPr>
        <p:grpSpPr>
          <a:xfrm>
            <a:off x="3982553" y="1790730"/>
            <a:ext cx="304566" cy="350501"/>
            <a:chOff x="3982553" y="1971730"/>
            <a:chExt cx="304566" cy="350501"/>
          </a:xfrm>
        </p:grpSpPr>
        <p:sp>
          <p:nvSpPr>
            <p:cNvPr id="15524" name="Google Shape;15524;p60"/>
            <p:cNvSpPr/>
            <p:nvPr/>
          </p:nvSpPr>
          <p:spPr>
            <a:xfrm>
              <a:off x="4037535" y="2176558"/>
              <a:ext cx="196513" cy="145673"/>
            </a:xfrm>
            <a:custGeom>
              <a:rect b="b" l="l" r="r" t="t"/>
              <a:pathLst>
                <a:path extrusionOk="0" h="4573" w="6169">
                  <a:moveTo>
                    <a:pt x="1441" y="322"/>
                  </a:moveTo>
                  <a:cubicBezTo>
                    <a:pt x="1584" y="322"/>
                    <a:pt x="1727" y="441"/>
                    <a:pt x="1727" y="595"/>
                  </a:cubicBezTo>
                  <a:lnTo>
                    <a:pt x="1727" y="4251"/>
                  </a:lnTo>
                  <a:lnTo>
                    <a:pt x="1167" y="4251"/>
                  </a:lnTo>
                  <a:lnTo>
                    <a:pt x="1167" y="595"/>
                  </a:lnTo>
                  <a:lnTo>
                    <a:pt x="1156" y="595"/>
                  </a:lnTo>
                  <a:cubicBezTo>
                    <a:pt x="1156" y="453"/>
                    <a:pt x="1275" y="322"/>
                    <a:pt x="1441" y="322"/>
                  </a:cubicBezTo>
                  <a:close/>
                  <a:moveTo>
                    <a:pt x="3061" y="322"/>
                  </a:moveTo>
                  <a:cubicBezTo>
                    <a:pt x="3227" y="322"/>
                    <a:pt x="3346" y="441"/>
                    <a:pt x="3346" y="595"/>
                  </a:cubicBezTo>
                  <a:lnTo>
                    <a:pt x="3346" y="4251"/>
                  </a:lnTo>
                  <a:lnTo>
                    <a:pt x="2799" y="4251"/>
                  </a:lnTo>
                  <a:lnTo>
                    <a:pt x="2799" y="595"/>
                  </a:lnTo>
                  <a:lnTo>
                    <a:pt x="2775" y="595"/>
                  </a:lnTo>
                  <a:cubicBezTo>
                    <a:pt x="2775" y="453"/>
                    <a:pt x="2894" y="322"/>
                    <a:pt x="3061" y="322"/>
                  </a:cubicBezTo>
                  <a:close/>
                  <a:moveTo>
                    <a:pt x="4680" y="322"/>
                  </a:moveTo>
                  <a:cubicBezTo>
                    <a:pt x="4835" y="322"/>
                    <a:pt x="4966" y="441"/>
                    <a:pt x="4966" y="595"/>
                  </a:cubicBezTo>
                  <a:lnTo>
                    <a:pt x="4966" y="4251"/>
                  </a:lnTo>
                  <a:lnTo>
                    <a:pt x="4406" y="4251"/>
                  </a:lnTo>
                  <a:lnTo>
                    <a:pt x="4406" y="595"/>
                  </a:lnTo>
                  <a:cubicBezTo>
                    <a:pt x="4406" y="453"/>
                    <a:pt x="4525" y="322"/>
                    <a:pt x="4680" y="322"/>
                  </a:cubicBezTo>
                  <a:close/>
                  <a:moveTo>
                    <a:pt x="1441" y="0"/>
                  </a:moveTo>
                  <a:cubicBezTo>
                    <a:pt x="1108" y="0"/>
                    <a:pt x="846" y="274"/>
                    <a:pt x="846" y="595"/>
                  </a:cubicBezTo>
                  <a:lnTo>
                    <a:pt x="846" y="4251"/>
                  </a:lnTo>
                  <a:lnTo>
                    <a:pt x="322" y="4251"/>
                  </a:lnTo>
                  <a:lnTo>
                    <a:pt x="322" y="2536"/>
                  </a:lnTo>
                  <a:cubicBezTo>
                    <a:pt x="322" y="2441"/>
                    <a:pt x="251" y="2370"/>
                    <a:pt x="155" y="2370"/>
                  </a:cubicBezTo>
                  <a:cubicBezTo>
                    <a:pt x="72" y="2370"/>
                    <a:pt x="1" y="2441"/>
                    <a:pt x="1" y="2536"/>
                  </a:cubicBezTo>
                  <a:lnTo>
                    <a:pt x="1" y="4405"/>
                  </a:lnTo>
                  <a:cubicBezTo>
                    <a:pt x="1" y="4501"/>
                    <a:pt x="72" y="4572"/>
                    <a:pt x="155" y="4572"/>
                  </a:cubicBezTo>
                  <a:lnTo>
                    <a:pt x="6001" y="4572"/>
                  </a:lnTo>
                  <a:cubicBezTo>
                    <a:pt x="6097" y="4572"/>
                    <a:pt x="6168" y="4501"/>
                    <a:pt x="6168" y="4405"/>
                  </a:cubicBezTo>
                  <a:lnTo>
                    <a:pt x="6168" y="834"/>
                  </a:lnTo>
                  <a:cubicBezTo>
                    <a:pt x="6144" y="750"/>
                    <a:pt x="6073" y="679"/>
                    <a:pt x="5978" y="679"/>
                  </a:cubicBezTo>
                  <a:cubicBezTo>
                    <a:pt x="5894" y="679"/>
                    <a:pt x="5811" y="750"/>
                    <a:pt x="5811" y="834"/>
                  </a:cubicBezTo>
                  <a:lnTo>
                    <a:pt x="5811" y="4251"/>
                  </a:lnTo>
                  <a:lnTo>
                    <a:pt x="5299" y="4251"/>
                  </a:lnTo>
                  <a:lnTo>
                    <a:pt x="5299" y="595"/>
                  </a:lnTo>
                  <a:cubicBezTo>
                    <a:pt x="5299" y="274"/>
                    <a:pt x="5025" y="0"/>
                    <a:pt x="4704" y="0"/>
                  </a:cubicBezTo>
                  <a:cubicBezTo>
                    <a:pt x="4370" y="0"/>
                    <a:pt x="4108" y="274"/>
                    <a:pt x="4108" y="595"/>
                  </a:cubicBezTo>
                  <a:lnTo>
                    <a:pt x="4108" y="4251"/>
                  </a:lnTo>
                  <a:lnTo>
                    <a:pt x="3656" y="4251"/>
                  </a:lnTo>
                  <a:lnTo>
                    <a:pt x="3656" y="595"/>
                  </a:lnTo>
                  <a:cubicBezTo>
                    <a:pt x="3656" y="274"/>
                    <a:pt x="3394" y="0"/>
                    <a:pt x="3061" y="0"/>
                  </a:cubicBezTo>
                  <a:cubicBezTo>
                    <a:pt x="2739" y="0"/>
                    <a:pt x="2465" y="274"/>
                    <a:pt x="2465" y="595"/>
                  </a:cubicBezTo>
                  <a:lnTo>
                    <a:pt x="2465" y="4251"/>
                  </a:lnTo>
                  <a:lnTo>
                    <a:pt x="2037" y="4251"/>
                  </a:lnTo>
                  <a:lnTo>
                    <a:pt x="2037" y="595"/>
                  </a:lnTo>
                  <a:cubicBezTo>
                    <a:pt x="2037" y="274"/>
                    <a:pt x="1763"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5" name="Google Shape;15525;p60"/>
            <p:cNvSpPr/>
            <p:nvPr/>
          </p:nvSpPr>
          <p:spPr>
            <a:xfrm>
              <a:off x="3982553" y="1971730"/>
              <a:ext cx="304566" cy="272360"/>
            </a:xfrm>
            <a:custGeom>
              <a:rect b="b" l="l" r="r" t="t"/>
              <a:pathLst>
                <a:path extrusionOk="0" h="8550" w="9561">
                  <a:moveTo>
                    <a:pt x="8632" y="346"/>
                  </a:moveTo>
                  <a:cubicBezTo>
                    <a:pt x="8966" y="346"/>
                    <a:pt x="9239" y="632"/>
                    <a:pt x="9239" y="953"/>
                  </a:cubicBezTo>
                  <a:cubicBezTo>
                    <a:pt x="9239" y="1287"/>
                    <a:pt x="8954" y="1572"/>
                    <a:pt x="8632" y="1572"/>
                  </a:cubicBezTo>
                  <a:lnTo>
                    <a:pt x="929" y="1572"/>
                  </a:lnTo>
                  <a:cubicBezTo>
                    <a:pt x="596" y="1572"/>
                    <a:pt x="322" y="1287"/>
                    <a:pt x="322" y="953"/>
                  </a:cubicBezTo>
                  <a:cubicBezTo>
                    <a:pt x="322" y="632"/>
                    <a:pt x="607" y="346"/>
                    <a:pt x="929" y="346"/>
                  </a:cubicBezTo>
                  <a:close/>
                  <a:moveTo>
                    <a:pt x="6787" y="3835"/>
                  </a:moveTo>
                  <a:cubicBezTo>
                    <a:pt x="6811" y="4073"/>
                    <a:pt x="6930" y="4275"/>
                    <a:pt x="7096" y="4442"/>
                  </a:cubicBezTo>
                  <a:lnTo>
                    <a:pt x="2524" y="4442"/>
                  </a:lnTo>
                  <a:cubicBezTo>
                    <a:pt x="2715" y="4275"/>
                    <a:pt x="2822" y="4049"/>
                    <a:pt x="2858" y="3835"/>
                  </a:cubicBezTo>
                  <a:close/>
                  <a:moveTo>
                    <a:pt x="7870" y="1882"/>
                  </a:moveTo>
                  <a:cubicBezTo>
                    <a:pt x="8573" y="1882"/>
                    <a:pt x="9144" y="2453"/>
                    <a:pt x="9144" y="3156"/>
                  </a:cubicBezTo>
                  <a:cubicBezTo>
                    <a:pt x="9168" y="3870"/>
                    <a:pt x="8597" y="4442"/>
                    <a:pt x="7894" y="4442"/>
                  </a:cubicBezTo>
                  <a:lnTo>
                    <a:pt x="7823" y="4442"/>
                  </a:lnTo>
                  <a:cubicBezTo>
                    <a:pt x="7644" y="4406"/>
                    <a:pt x="7477" y="4335"/>
                    <a:pt x="7334" y="4216"/>
                  </a:cubicBezTo>
                  <a:cubicBezTo>
                    <a:pt x="7203" y="4097"/>
                    <a:pt x="7108" y="3918"/>
                    <a:pt x="7096" y="3716"/>
                  </a:cubicBezTo>
                  <a:cubicBezTo>
                    <a:pt x="7084" y="3513"/>
                    <a:pt x="7156" y="3323"/>
                    <a:pt x="7275" y="3192"/>
                  </a:cubicBezTo>
                  <a:cubicBezTo>
                    <a:pt x="7377" y="3070"/>
                    <a:pt x="7523" y="3011"/>
                    <a:pt x="7672" y="3011"/>
                  </a:cubicBezTo>
                  <a:cubicBezTo>
                    <a:pt x="7801" y="3011"/>
                    <a:pt x="7932" y="3056"/>
                    <a:pt x="8037" y="3144"/>
                  </a:cubicBezTo>
                  <a:cubicBezTo>
                    <a:pt x="8108" y="3215"/>
                    <a:pt x="8156" y="3311"/>
                    <a:pt x="8168" y="3418"/>
                  </a:cubicBezTo>
                  <a:cubicBezTo>
                    <a:pt x="8168" y="3513"/>
                    <a:pt x="8132" y="3620"/>
                    <a:pt x="8061" y="3692"/>
                  </a:cubicBezTo>
                  <a:cubicBezTo>
                    <a:pt x="8001" y="3751"/>
                    <a:pt x="8001" y="3858"/>
                    <a:pt x="8073" y="3918"/>
                  </a:cubicBezTo>
                  <a:cubicBezTo>
                    <a:pt x="8101" y="3946"/>
                    <a:pt x="8140" y="3961"/>
                    <a:pt x="8180" y="3961"/>
                  </a:cubicBezTo>
                  <a:cubicBezTo>
                    <a:pt x="8224" y="3961"/>
                    <a:pt x="8268" y="3943"/>
                    <a:pt x="8299" y="3906"/>
                  </a:cubicBezTo>
                  <a:cubicBezTo>
                    <a:pt x="8430" y="3751"/>
                    <a:pt x="8489" y="3573"/>
                    <a:pt x="8477" y="3382"/>
                  </a:cubicBezTo>
                  <a:cubicBezTo>
                    <a:pt x="8466" y="3192"/>
                    <a:pt x="8394" y="3013"/>
                    <a:pt x="8239" y="2894"/>
                  </a:cubicBezTo>
                  <a:cubicBezTo>
                    <a:pt x="8075" y="2746"/>
                    <a:pt x="7872" y="2674"/>
                    <a:pt x="7672" y="2674"/>
                  </a:cubicBezTo>
                  <a:cubicBezTo>
                    <a:pt x="7437" y="2674"/>
                    <a:pt x="7204" y="2773"/>
                    <a:pt x="7037" y="2965"/>
                  </a:cubicBezTo>
                  <a:cubicBezTo>
                    <a:pt x="6906" y="3120"/>
                    <a:pt x="6811" y="3287"/>
                    <a:pt x="6787" y="3489"/>
                  </a:cubicBezTo>
                  <a:lnTo>
                    <a:pt x="2858" y="3489"/>
                  </a:lnTo>
                  <a:cubicBezTo>
                    <a:pt x="2822" y="3287"/>
                    <a:pt x="2751" y="3120"/>
                    <a:pt x="2596" y="2965"/>
                  </a:cubicBezTo>
                  <a:cubicBezTo>
                    <a:pt x="2453" y="2799"/>
                    <a:pt x="2239" y="2692"/>
                    <a:pt x="2000" y="2680"/>
                  </a:cubicBezTo>
                  <a:cubicBezTo>
                    <a:pt x="1985" y="2679"/>
                    <a:pt x="1970" y="2678"/>
                    <a:pt x="1954" y="2678"/>
                  </a:cubicBezTo>
                  <a:cubicBezTo>
                    <a:pt x="1754" y="2678"/>
                    <a:pt x="1547" y="2750"/>
                    <a:pt x="1381" y="2894"/>
                  </a:cubicBezTo>
                  <a:cubicBezTo>
                    <a:pt x="1227" y="3025"/>
                    <a:pt x="1155" y="3192"/>
                    <a:pt x="1143" y="3382"/>
                  </a:cubicBezTo>
                  <a:cubicBezTo>
                    <a:pt x="1119" y="3573"/>
                    <a:pt x="1203" y="3751"/>
                    <a:pt x="1322" y="3906"/>
                  </a:cubicBezTo>
                  <a:cubicBezTo>
                    <a:pt x="1355" y="3939"/>
                    <a:pt x="1402" y="3957"/>
                    <a:pt x="1447" y="3957"/>
                  </a:cubicBezTo>
                  <a:cubicBezTo>
                    <a:pt x="1485" y="3957"/>
                    <a:pt x="1521" y="3945"/>
                    <a:pt x="1548" y="3918"/>
                  </a:cubicBezTo>
                  <a:cubicBezTo>
                    <a:pt x="1596" y="3858"/>
                    <a:pt x="1619" y="3751"/>
                    <a:pt x="1560" y="3692"/>
                  </a:cubicBezTo>
                  <a:cubicBezTo>
                    <a:pt x="1488" y="3620"/>
                    <a:pt x="1453" y="3513"/>
                    <a:pt x="1453" y="3418"/>
                  </a:cubicBezTo>
                  <a:cubicBezTo>
                    <a:pt x="1453" y="3311"/>
                    <a:pt x="1512" y="3204"/>
                    <a:pt x="1584" y="3144"/>
                  </a:cubicBezTo>
                  <a:cubicBezTo>
                    <a:pt x="1682" y="3068"/>
                    <a:pt x="1800" y="3012"/>
                    <a:pt x="1937" y="3012"/>
                  </a:cubicBezTo>
                  <a:cubicBezTo>
                    <a:pt x="1950" y="3012"/>
                    <a:pt x="1963" y="3012"/>
                    <a:pt x="1977" y="3013"/>
                  </a:cubicBezTo>
                  <a:cubicBezTo>
                    <a:pt x="2120" y="3025"/>
                    <a:pt x="2239" y="3085"/>
                    <a:pt x="2346" y="3192"/>
                  </a:cubicBezTo>
                  <a:cubicBezTo>
                    <a:pt x="2608" y="3489"/>
                    <a:pt x="2584" y="3954"/>
                    <a:pt x="2286" y="4216"/>
                  </a:cubicBezTo>
                  <a:cubicBezTo>
                    <a:pt x="2155" y="4335"/>
                    <a:pt x="1977" y="4406"/>
                    <a:pt x="1798" y="4442"/>
                  </a:cubicBezTo>
                  <a:lnTo>
                    <a:pt x="1727" y="4442"/>
                  </a:lnTo>
                  <a:cubicBezTo>
                    <a:pt x="1024" y="4442"/>
                    <a:pt x="441" y="3858"/>
                    <a:pt x="441" y="3156"/>
                  </a:cubicBezTo>
                  <a:cubicBezTo>
                    <a:pt x="441" y="2465"/>
                    <a:pt x="1024" y="1882"/>
                    <a:pt x="1727" y="1882"/>
                  </a:cubicBezTo>
                  <a:close/>
                  <a:moveTo>
                    <a:pt x="7537" y="4763"/>
                  </a:moveTo>
                  <a:lnTo>
                    <a:pt x="7537" y="5573"/>
                  </a:lnTo>
                  <a:lnTo>
                    <a:pt x="2036" y="5573"/>
                  </a:lnTo>
                  <a:lnTo>
                    <a:pt x="2036" y="4763"/>
                  </a:lnTo>
                  <a:close/>
                  <a:moveTo>
                    <a:pt x="929" y="1"/>
                  </a:moveTo>
                  <a:cubicBezTo>
                    <a:pt x="417" y="1"/>
                    <a:pt x="0" y="418"/>
                    <a:pt x="0" y="941"/>
                  </a:cubicBezTo>
                  <a:cubicBezTo>
                    <a:pt x="0" y="1418"/>
                    <a:pt x="357" y="1811"/>
                    <a:pt x="798" y="1870"/>
                  </a:cubicBezTo>
                  <a:cubicBezTo>
                    <a:pt x="393" y="2168"/>
                    <a:pt x="143" y="2620"/>
                    <a:pt x="143" y="3144"/>
                  </a:cubicBezTo>
                  <a:cubicBezTo>
                    <a:pt x="143" y="4013"/>
                    <a:pt x="834" y="4728"/>
                    <a:pt x="1691" y="4739"/>
                  </a:cubicBezTo>
                  <a:lnTo>
                    <a:pt x="1703" y="4739"/>
                  </a:lnTo>
                  <a:lnTo>
                    <a:pt x="1703" y="5704"/>
                  </a:lnTo>
                  <a:lnTo>
                    <a:pt x="1703" y="8383"/>
                  </a:lnTo>
                  <a:cubicBezTo>
                    <a:pt x="1703" y="8478"/>
                    <a:pt x="1786" y="8549"/>
                    <a:pt x="1869" y="8549"/>
                  </a:cubicBezTo>
                  <a:cubicBezTo>
                    <a:pt x="1965" y="8549"/>
                    <a:pt x="2036" y="8478"/>
                    <a:pt x="2036" y="8383"/>
                  </a:cubicBezTo>
                  <a:lnTo>
                    <a:pt x="2036" y="5894"/>
                  </a:lnTo>
                  <a:lnTo>
                    <a:pt x="7537" y="5894"/>
                  </a:lnTo>
                  <a:lnTo>
                    <a:pt x="7537" y="6692"/>
                  </a:lnTo>
                  <a:cubicBezTo>
                    <a:pt x="7537" y="6775"/>
                    <a:pt x="7620" y="6847"/>
                    <a:pt x="7704" y="6847"/>
                  </a:cubicBezTo>
                  <a:cubicBezTo>
                    <a:pt x="7799" y="6847"/>
                    <a:pt x="7870" y="6775"/>
                    <a:pt x="7870" y="6692"/>
                  </a:cubicBezTo>
                  <a:lnTo>
                    <a:pt x="7870" y="5740"/>
                  </a:lnTo>
                  <a:lnTo>
                    <a:pt x="7870" y="4763"/>
                  </a:lnTo>
                  <a:lnTo>
                    <a:pt x="7918" y="4763"/>
                  </a:lnTo>
                  <a:cubicBezTo>
                    <a:pt x="7930" y="4763"/>
                    <a:pt x="7942" y="4763"/>
                    <a:pt x="7954" y="4751"/>
                  </a:cubicBezTo>
                  <a:cubicBezTo>
                    <a:pt x="8823" y="4728"/>
                    <a:pt x="9501" y="4025"/>
                    <a:pt x="9501" y="3156"/>
                  </a:cubicBezTo>
                  <a:cubicBezTo>
                    <a:pt x="9489" y="2644"/>
                    <a:pt x="9228" y="2168"/>
                    <a:pt x="8823" y="1870"/>
                  </a:cubicBezTo>
                  <a:cubicBezTo>
                    <a:pt x="9251" y="1775"/>
                    <a:pt x="9561" y="1406"/>
                    <a:pt x="9561" y="941"/>
                  </a:cubicBezTo>
                  <a:cubicBezTo>
                    <a:pt x="9561" y="418"/>
                    <a:pt x="9144" y="1"/>
                    <a:pt x="8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26" name="Google Shape;15526;p60"/>
          <p:cNvGrpSpPr/>
          <p:nvPr/>
        </p:nvGrpSpPr>
        <p:grpSpPr>
          <a:xfrm>
            <a:off x="2567841" y="1813124"/>
            <a:ext cx="399812" cy="306477"/>
            <a:chOff x="2567841" y="1994124"/>
            <a:chExt cx="399812" cy="306477"/>
          </a:xfrm>
        </p:grpSpPr>
        <p:sp>
          <p:nvSpPr>
            <p:cNvPr id="15527" name="Google Shape;15527;p60"/>
            <p:cNvSpPr/>
            <p:nvPr/>
          </p:nvSpPr>
          <p:spPr>
            <a:xfrm>
              <a:off x="2567841" y="1994124"/>
              <a:ext cx="399812" cy="306477"/>
            </a:xfrm>
            <a:custGeom>
              <a:rect b="b" l="l" r="r" t="t"/>
              <a:pathLst>
                <a:path extrusionOk="0" h="9621" w="12551">
                  <a:moveTo>
                    <a:pt x="11157" y="346"/>
                  </a:moveTo>
                  <a:lnTo>
                    <a:pt x="11157" y="6584"/>
                  </a:lnTo>
                  <a:lnTo>
                    <a:pt x="1334" y="6584"/>
                  </a:lnTo>
                  <a:lnTo>
                    <a:pt x="1334" y="346"/>
                  </a:lnTo>
                  <a:close/>
                  <a:moveTo>
                    <a:pt x="7442" y="7930"/>
                  </a:moveTo>
                  <a:lnTo>
                    <a:pt x="7621" y="8561"/>
                  </a:lnTo>
                  <a:lnTo>
                    <a:pt x="4859" y="8561"/>
                  </a:lnTo>
                  <a:lnTo>
                    <a:pt x="5037" y="7930"/>
                  </a:lnTo>
                  <a:close/>
                  <a:moveTo>
                    <a:pt x="11217" y="6954"/>
                  </a:moveTo>
                  <a:lnTo>
                    <a:pt x="12038" y="8561"/>
                  </a:lnTo>
                  <a:lnTo>
                    <a:pt x="7990" y="8561"/>
                  </a:lnTo>
                  <a:lnTo>
                    <a:pt x="7776" y="7835"/>
                  </a:lnTo>
                  <a:cubicBezTo>
                    <a:pt x="7740" y="7680"/>
                    <a:pt x="7597" y="7573"/>
                    <a:pt x="7454" y="7573"/>
                  </a:cubicBezTo>
                  <a:lnTo>
                    <a:pt x="5013" y="7573"/>
                  </a:lnTo>
                  <a:cubicBezTo>
                    <a:pt x="4859" y="7573"/>
                    <a:pt x="4716" y="7680"/>
                    <a:pt x="4680" y="7835"/>
                  </a:cubicBezTo>
                  <a:lnTo>
                    <a:pt x="4478" y="8561"/>
                  </a:lnTo>
                  <a:lnTo>
                    <a:pt x="430" y="8561"/>
                  </a:lnTo>
                  <a:lnTo>
                    <a:pt x="1263" y="6954"/>
                  </a:lnTo>
                  <a:close/>
                  <a:moveTo>
                    <a:pt x="12157" y="8930"/>
                  </a:moveTo>
                  <a:lnTo>
                    <a:pt x="12157" y="9216"/>
                  </a:lnTo>
                  <a:lnTo>
                    <a:pt x="12169" y="9216"/>
                  </a:lnTo>
                  <a:cubicBezTo>
                    <a:pt x="12169" y="9239"/>
                    <a:pt x="12145" y="9275"/>
                    <a:pt x="12110" y="9275"/>
                  </a:cubicBezTo>
                  <a:lnTo>
                    <a:pt x="382" y="9275"/>
                  </a:lnTo>
                  <a:cubicBezTo>
                    <a:pt x="346" y="9275"/>
                    <a:pt x="322" y="9239"/>
                    <a:pt x="322" y="9216"/>
                  </a:cubicBezTo>
                  <a:lnTo>
                    <a:pt x="322" y="8930"/>
                  </a:lnTo>
                  <a:close/>
                  <a:moveTo>
                    <a:pt x="1334" y="0"/>
                  </a:moveTo>
                  <a:cubicBezTo>
                    <a:pt x="1144" y="0"/>
                    <a:pt x="977" y="167"/>
                    <a:pt x="977" y="357"/>
                  </a:cubicBezTo>
                  <a:lnTo>
                    <a:pt x="977" y="6739"/>
                  </a:lnTo>
                  <a:lnTo>
                    <a:pt x="1" y="8680"/>
                  </a:lnTo>
                  <a:lnTo>
                    <a:pt x="1" y="8692"/>
                  </a:lnTo>
                  <a:lnTo>
                    <a:pt x="1" y="8704"/>
                  </a:lnTo>
                  <a:lnTo>
                    <a:pt x="1" y="8728"/>
                  </a:lnTo>
                  <a:lnTo>
                    <a:pt x="1" y="8739"/>
                  </a:lnTo>
                  <a:lnTo>
                    <a:pt x="1" y="9204"/>
                  </a:lnTo>
                  <a:cubicBezTo>
                    <a:pt x="1" y="9442"/>
                    <a:pt x="191" y="9620"/>
                    <a:pt x="406" y="9620"/>
                  </a:cubicBezTo>
                  <a:lnTo>
                    <a:pt x="12133" y="9620"/>
                  </a:lnTo>
                  <a:cubicBezTo>
                    <a:pt x="12371" y="9620"/>
                    <a:pt x="12550" y="9418"/>
                    <a:pt x="12550" y="9204"/>
                  </a:cubicBezTo>
                  <a:lnTo>
                    <a:pt x="12526" y="8739"/>
                  </a:lnTo>
                  <a:lnTo>
                    <a:pt x="12526" y="8704"/>
                  </a:lnTo>
                  <a:lnTo>
                    <a:pt x="12526" y="8692"/>
                  </a:lnTo>
                  <a:lnTo>
                    <a:pt x="12526" y="8680"/>
                  </a:lnTo>
                  <a:lnTo>
                    <a:pt x="11550" y="6739"/>
                  </a:lnTo>
                  <a:lnTo>
                    <a:pt x="11550" y="357"/>
                  </a:lnTo>
                  <a:cubicBezTo>
                    <a:pt x="11550" y="167"/>
                    <a:pt x="11383" y="0"/>
                    <a:pt x="11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8" name="Google Shape;15528;p60"/>
            <p:cNvSpPr/>
            <p:nvPr/>
          </p:nvSpPr>
          <p:spPr>
            <a:xfrm>
              <a:off x="2623237" y="2113963"/>
              <a:ext cx="287523" cy="77025"/>
            </a:xfrm>
            <a:custGeom>
              <a:rect b="b" l="l" r="r" t="t"/>
              <a:pathLst>
                <a:path extrusionOk="0" h="2418" w="9026">
                  <a:moveTo>
                    <a:pt x="179" y="1"/>
                  </a:moveTo>
                  <a:cubicBezTo>
                    <a:pt x="72" y="1"/>
                    <a:pt x="0" y="96"/>
                    <a:pt x="0" y="179"/>
                  </a:cubicBezTo>
                  <a:lnTo>
                    <a:pt x="0" y="2132"/>
                  </a:lnTo>
                  <a:cubicBezTo>
                    <a:pt x="0" y="2299"/>
                    <a:pt x="131" y="2418"/>
                    <a:pt x="274" y="2418"/>
                  </a:cubicBezTo>
                  <a:lnTo>
                    <a:pt x="8727" y="2418"/>
                  </a:lnTo>
                  <a:cubicBezTo>
                    <a:pt x="8894" y="2418"/>
                    <a:pt x="9013" y="2287"/>
                    <a:pt x="9013" y="2132"/>
                  </a:cubicBezTo>
                  <a:lnTo>
                    <a:pt x="9013" y="179"/>
                  </a:lnTo>
                  <a:cubicBezTo>
                    <a:pt x="9025" y="96"/>
                    <a:pt x="8942" y="1"/>
                    <a:pt x="8835" y="1"/>
                  </a:cubicBezTo>
                  <a:cubicBezTo>
                    <a:pt x="8727" y="1"/>
                    <a:pt x="8656" y="96"/>
                    <a:pt x="8656" y="179"/>
                  </a:cubicBezTo>
                  <a:lnTo>
                    <a:pt x="8656" y="2049"/>
                  </a:lnTo>
                  <a:lnTo>
                    <a:pt x="357" y="2049"/>
                  </a:lnTo>
                  <a:lnTo>
                    <a:pt x="357" y="179"/>
                  </a:lnTo>
                  <a:cubicBezTo>
                    <a:pt x="357" y="84"/>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9" name="Google Shape;15529;p60"/>
            <p:cNvSpPr/>
            <p:nvPr/>
          </p:nvSpPr>
          <p:spPr>
            <a:xfrm>
              <a:off x="2623237" y="2017251"/>
              <a:ext cx="287523" cy="77025"/>
            </a:xfrm>
            <a:custGeom>
              <a:rect b="b" l="l" r="r" t="t"/>
              <a:pathLst>
                <a:path extrusionOk="0" h="2418" w="9026">
                  <a:moveTo>
                    <a:pt x="286" y="1"/>
                  </a:moveTo>
                  <a:cubicBezTo>
                    <a:pt x="119" y="1"/>
                    <a:pt x="0" y="143"/>
                    <a:pt x="0" y="286"/>
                  </a:cubicBezTo>
                  <a:lnTo>
                    <a:pt x="0" y="2239"/>
                  </a:lnTo>
                  <a:cubicBezTo>
                    <a:pt x="0" y="2346"/>
                    <a:pt x="84" y="2418"/>
                    <a:pt x="179" y="2418"/>
                  </a:cubicBezTo>
                  <a:cubicBezTo>
                    <a:pt x="286" y="2418"/>
                    <a:pt x="357" y="2322"/>
                    <a:pt x="357" y="2239"/>
                  </a:cubicBezTo>
                  <a:lnTo>
                    <a:pt x="357" y="382"/>
                  </a:lnTo>
                  <a:lnTo>
                    <a:pt x="8656" y="382"/>
                  </a:lnTo>
                  <a:lnTo>
                    <a:pt x="8656" y="2239"/>
                  </a:lnTo>
                  <a:cubicBezTo>
                    <a:pt x="8656" y="2346"/>
                    <a:pt x="8751" y="2418"/>
                    <a:pt x="8835" y="2418"/>
                  </a:cubicBezTo>
                  <a:cubicBezTo>
                    <a:pt x="8942" y="2418"/>
                    <a:pt x="9013" y="2322"/>
                    <a:pt x="9013" y="2239"/>
                  </a:cubicBezTo>
                  <a:lnTo>
                    <a:pt x="9013" y="286"/>
                  </a:lnTo>
                  <a:cubicBezTo>
                    <a:pt x="9025" y="143"/>
                    <a:pt x="8894" y="1"/>
                    <a:pt x="8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30" name="Google Shape;15530;p60"/>
          <p:cNvGrpSpPr/>
          <p:nvPr/>
        </p:nvGrpSpPr>
        <p:grpSpPr>
          <a:xfrm>
            <a:off x="2212084" y="1779358"/>
            <a:ext cx="324698" cy="372863"/>
            <a:chOff x="2212084" y="1960358"/>
            <a:chExt cx="324698" cy="372863"/>
          </a:xfrm>
        </p:grpSpPr>
        <p:sp>
          <p:nvSpPr>
            <p:cNvPr id="15531" name="Google Shape;15531;p60"/>
            <p:cNvSpPr/>
            <p:nvPr/>
          </p:nvSpPr>
          <p:spPr>
            <a:xfrm>
              <a:off x="2291371" y="2128011"/>
              <a:ext cx="166888" cy="166888"/>
            </a:xfrm>
            <a:custGeom>
              <a:rect b="b" l="l" r="r" t="t"/>
              <a:pathLst>
                <a:path extrusionOk="0" h="5239" w="5239">
                  <a:moveTo>
                    <a:pt x="2620" y="357"/>
                  </a:moveTo>
                  <a:cubicBezTo>
                    <a:pt x="3870" y="357"/>
                    <a:pt x="4894" y="1369"/>
                    <a:pt x="4894" y="2631"/>
                  </a:cubicBezTo>
                  <a:cubicBezTo>
                    <a:pt x="4894" y="3882"/>
                    <a:pt x="3882" y="4906"/>
                    <a:pt x="2620" y="4906"/>
                  </a:cubicBezTo>
                  <a:cubicBezTo>
                    <a:pt x="1369" y="4906"/>
                    <a:pt x="346" y="3894"/>
                    <a:pt x="346" y="2631"/>
                  </a:cubicBezTo>
                  <a:cubicBezTo>
                    <a:pt x="346" y="1369"/>
                    <a:pt x="1369" y="357"/>
                    <a:pt x="2620" y="357"/>
                  </a:cubicBezTo>
                  <a:close/>
                  <a:moveTo>
                    <a:pt x="2620" y="0"/>
                  </a:moveTo>
                  <a:cubicBezTo>
                    <a:pt x="1179" y="0"/>
                    <a:pt x="0" y="1167"/>
                    <a:pt x="0" y="2620"/>
                  </a:cubicBezTo>
                  <a:cubicBezTo>
                    <a:pt x="0" y="4060"/>
                    <a:pt x="1179" y="5239"/>
                    <a:pt x="2620" y="5239"/>
                  </a:cubicBezTo>
                  <a:cubicBezTo>
                    <a:pt x="4060" y="5239"/>
                    <a:pt x="5239" y="4060"/>
                    <a:pt x="5239" y="2620"/>
                  </a:cubicBezTo>
                  <a:cubicBezTo>
                    <a:pt x="5239" y="1167"/>
                    <a:pt x="4060"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2" name="Google Shape;15532;p60"/>
            <p:cNvSpPr/>
            <p:nvPr/>
          </p:nvSpPr>
          <p:spPr>
            <a:xfrm>
              <a:off x="2212084" y="1960358"/>
              <a:ext cx="324698" cy="372863"/>
            </a:xfrm>
            <a:custGeom>
              <a:rect b="b" l="l" r="r" t="t"/>
              <a:pathLst>
                <a:path extrusionOk="0" h="11705" w="10193">
                  <a:moveTo>
                    <a:pt x="7502" y="358"/>
                  </a:moveTo>
                  <a:lnTo>
                    <a:pt x="6383" y="2644"/>
                  </a:lnTo>
                  <a:lnTo>
                    <a:pt x="3811" y="2644"/>
                  </a:lnTo>
                  <a:lnTo>
                    <a:pt x="2692" y="358"/>
                  </a:lnTo>
                  <a:close/>
                  <a:moveTo>
                    <a:pt x="6228" y="3001"/>
                  </a:moveTo>
                  <a:lnTo>
                    <a:pt x="5692" y="4096"/>
                  </a:lnTo>
                  <a:cubicBezTo>
                    <a:pt x="5490" y="4073"/>
                    <a:pt x="5299" y="4049"/>
                    <a:pt x="5109" y="4049"/>
                  </a:cubicBezTo>
                  <a:cubicBezTo>
                    <a:pt x="4918" y="4049"/>
                    <a:pt x="4716" y="4073"/>
                    <a:pt x="4525" y="4096"/>
                  </a:cubicBezTo>
                  <a:lnTo>
                    <a:pt x="3989" y="3001"/>
                  </a:lnTo>
                  <a:close/>
                  <a:moveTo>
                    <a:pt x="2334" y="405"/>
                  </a:moveTo>
                  <a:lnTo>
                    <a:pt x="4168" y="4156"/>
                  </a:lnTo>
                  <a:cubicBezTo>
                    <a:pt x="3382" y="4370"/>
                    <a:pt x="2692" y="4799"/>
                    <a:pt x="2180" y="5406"/>
                  </a:cubicBezTo>
                  <a:lnTo>
                    <a:pt x="608" y="2227"/>
                  </a:lnTo>
                  <a:cubicBezTo>
                    <a:pt x="406" y="1787"/>
                    <a:pt x="584" y="1275"/>
                    <a:pt x="1013" y="1060"/>
                  </a:cubicBezTo>
                  <a:lnTo>
                    <a:pt x="2334" y="405"/>
                  </a:lnTo>
                  <a:close/>
                  <a:moveTo>
                    <a:pt x="2418" y="1"/>
                  </a:moveTo>
                  <a:cubicBezTo>
                    <a:pt x="2382" y="1"/>
                    <a:pt x="2358" y="1"/>
                    <a:pt x="2334" y="24"/>
                  </a:cubicBezTo>
                  <a:lnTo>
                    <a:pt x="846" y="751"/>
                  </a:lnTo>
                  <a:cubicBezTo>
                    <a:pt x="251" y="1048"/>
                    <a:pt x="1" y="1775"/>
                    <a:pt x="298" y="2370"/>
                  </a:cubicBezTo>
                  <a:lnTo>
                    <a:pt x="1942" y="5704"/>
                  </a:lnTo>
                  <a:cubicBezTo>
                    <a:pt x="1525" y="6311"/>
                    <a:pt x="1263" y="7073"/>
                    <a:pt x="1263" y="7883"/>
                  </a:cubicBezTo>
                  <a:cubicBezTo>
                    <a:pt x="1263" y="8275"/>
                    <a:pt x="1322" y="8680"/>
                    <a:pt x="1441" y="9049"/>
                  </a:cubicBezTo>
                  <a:cubicBezTo>
                    <a:pt x="1470" y="9126"/>
                    <a:pt x="1544" y="9179"/>
                    <a:pt x="1616" y="9179"/>
                  </a:cubicBezTo>
                  <a:cubicBezTo>
                    <a:pt x="1633" y="9179"/>
                    <a:pt x="1651" y="9176"/>
                    <a:pt x="1668" y="9168"/>
                  </a:cubicBezTo>
                  <a:cubicBezTo>
                    <a:pt x="1763" y="9145"/>
                    <a:pt x="1822" y="9037"/>
                    <a:pt x="1787" y="8954"/>
                  </a:cubicBezTo>
                  <a:cubicBezTo>
                    <a:pt x="1668" y="8609"/>
                    <a:pt x="1620" y="8240"/>
                    <a:pt x="1620" y="7883"/>
                  </a:cubicBezTo>
                  <a:cubicBezTo>
                    <a:pt x="1620" y="5954"/>
                    <a:pt x="3192" y="4394"/>
                    <a:pt x="5109" y="4394"/>
                  </a:cubicBezTo>
                  <a:cubicBezTo>
                    <a:pt x="7026" y="4394"/>
                    <a:pt x="8585" y="5954"/>
                    <a:pt x="8585" y="7883"/>
                  </a:cubicBezTo>
                  <a:cubicBezTo>
                    <a:pt x="8585" y="9799"/>
                    <a:pt x="7026" y="11359"/>
                    <a:pt x="5109" y="11359"/>
                  </a:cubicBezTo>
                  <a:cubicBezTo>
                    <a:pt x="3823" y="11359"/>
                    <a:pt x="2656" y="10657"/>
                    <a:pt x="2037" y="9526"/>
                  </a:cubicBezTo>
                  <a:cubicBezTo>
                    <a:pt x="2012" y="9468"/>
                    <a:pt x="1953" y="9433"/>
                    <a:pt x="1887" y="9433"/>
                  </a:cubicBezTo>
                  <a:cubicBezTo>
                    <a:pt x="1858" y="9433"/>
                    <a:pt x="1828" y="9440"/>
                    <a:pt x="1799" y="9454"/>
                  </a:cubicBezTo>
                  <a:cubicBezTo>
                    <a:pt x="1715" y="9502"/>
                    <a:pt x="1680" y="9597"/>
                    <a:pt x="1727" y="9692"/>
                  </a:cubicBezTo>
                  <a:cubicBezTo>
                    <a:pt x="2394" y="10931"/>
                    <a:pt x="3692" y="11704"/>
                    <a:pt x="5109" y="11704"/>
                  </a:cubicBezTo>
                  <a:cubicBezTo>
                    <a:pt x="7216" y="11704"/>
                    <a:pt x="8942" y="9978"/>
                    <a:pt x="8942" y="7859"/>
                  </a:cubicBezTo>
                  <a:cubicBezTo>
                    <a:pt x="8942" y="7061"/>
                    <a:pt x="8692" y="6311"/>
                    <a:pt x="8276" y="5692"/>
                  </a:cubicBezTo>
                  <a:lnTo>
                    <a:pt x="8966" y="4299"/>
                  </a:lnTo>
                  <a:cubicBezTo>
                    <a:pt x="9002" y="4215"/>
                    <a:pt x="8966" y="4108"/>
                    <a:pt x="8883" y="4061"/>
                  </a:cubicBezTo>
                  <a:cubicBezTo>
                    <a:pt x="8861" y="4051"/>
                    <a:pt x="8838" y="4047"/>
                    <a:pt x="8814" y="4047"/>
                  </a:cubicBezTo>
                  <a:cubicBezTo>
                    <a:pt x="8748" y="4047"/>
                    <a:pt x="8680" y="4082"/>
                    <a:pt x="8645" y="4144"/>
                  </a:cubicBezTo>
                  <a:lnTo>
                    <a:pt x="8038" y="5370"/>
                  </a:lnTo>
                  <a:cubicBezTo>
                    <a:pt x="7537" y="4763"/>
                    <a:pt x="6835" y="4334"/>
                    <a:pt x="6049" y="4120"/>
                  </a:cubicBezTo>
                  <a:lnTo>
                    <a:pt x="7871" y="370"/>
                  </a:lnTo>
                  <a:lnTo>
                    <a:pt x="9204" y="1025"/>
                  </a:lnTo>
                  <a:cubicBezTo>
                    <a:pt x="9633" y="1239"/>
                    <a:pt x="9812" y="1763"/>
                    <a:pt x="9597" y="2191"/>
                  </a:cubicBezTo>
                  <a:lnTo>
                    <a:pt x="8942" y="3513"/>
                  </a:lnTo>
                  <a:cubicBezTo>
                    <a:pt x="8907" y="3608"/>
                    <a:pt x="8942" y="3703"/>
                    <a:pt x="9026" y="3751"/>
                  </a:cubicBezTo>
                  <a:cubicBezTo>
                    <a:pt x="9049" y="3764"/>
                    <a:pt x="9074" y="3770"/>
                    <a:pt x="9099" y="3770"/>
                  </a:cubicBezTo>
                  <a:cubicBezTo>
                    <a:pt x="9164" y="3770"/>
                    <a:pt x="9230" y="3731"/>
                    <a:pt x="9264" y="3680"/>
                  </a:cubicBezTo>
                  <a:lnTo>
                    <a:pt x="9919" y="2358"/>
                  </a:lnTo>
                  <a:cubicBezTo>
                    <a:pt x="10193" y="1775"/>
                    <a:pt x="9943" y="1048"/>
                    <a:pt x="9347" y="751"/>
                  </a:cubicBezTo>
                  <a:lnTo>
                    <a:pt x="7859" y="24"/>
                  </a:lnTo>
                  <a:cubicBezTo>
                    <a:pt x="7835" y="1"/>
                    <a:pt x="7811" y="1"/>
                    <a:pt x="77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3" name="Google Shape;15533;p60"/>
            <p:cNvSpPr/>
            <p:nvPr/>
          </p:nvSpPr>
          <p:spPr>
            <a:xfrm>
              <a:off x="2319435" y="2157190"/>
              <a:ext cx="108880" cy="103210"/>
            </a:xfrm>
            <a:custGeom>
              <a:rect b="b" l="l" r="r" t="t"/>
              <a:pathLst>
                <a:path extrusionOk="0" h="3240" w="3418">
                  <a:moveTo>
                    <a:pt x="1739" y="346"/>
                  </a:moveTo>
                  <a:cubicBezTo>
                    <a:pt x="1822" y="346"/>
                    <a:pt x="1881" y="394"/>
                    <a:pt x="1929" y="465"/>
                  </a:cubicBezTo>
                  <a:lnTo>
                    <a:pt x="2096" y="787"/>
                  </a:lnTo>
                  <a:cubicBezTo>
                    <a:pt x="2179" y="953"/>
                    <a:pt x="2334" y="1073"/>
                    <a:pt x="2513" y="1108"/>
                  </a:cubicBezTo>
                  <a:lnTo>
                    <a:pt x="2870" y="1144"/>
                  </a:lnTo>
                  <a:cubicBezTo>
                    <a:pt x="2953" y="1168"/>
                    <a:pt x="3013" y="1203"/>
                    <a:pt x="3048" y="1299"/>
                  </a:cubicBezTo>
                  <a:cubicBezTo>
                    <a:pt x="3072" y="1370"/>
                    <a:pt x="3048" y="1465"/>
                    <a:pt x="2989" y="1525"/>
                  </a:cubicBezTo>
                  <a:lnTo>
                    <a:pt x="2739" y="1775"/>
                  </a:lnTo>
                  <a:cubicBezTo>
                    <a:pt x="2596" y="1906"/>
                    <a:pt x="2536" y="2085"/>
                    <a:pt x="2572" y="2263"/>
                  </a:cubicBezTo>
                  <a:lnTo>
                    <a:pt x="2632" y="2620"/>
                  </a:lnTo>
                  <a:cubicBezTo>
                    <a:pt x="2643" y="2692"/>
                    <a:pt x="2620" y="2787"/>
                    <a:pt x="2536" y="2823"/>
                  </a:cubicBezTo>
                  <a:cubicBezTo>
                    <a:pt x="2493" y="2852"/>
                    <a:pt x="2450" y="2867"/>
                    <a:pt x="2407" y="2867"/>
                  </a:cubicBezTo>
                  <a:cubicBezTo>
                    <a:pt x="2378" y="2867"/>
                    <a:pt x="2350" y="2861"/>
                    <a:pt x="2322" y="2847"/>
                  </a:cubicBezTo>
                  <a:lnTo>
                    <a:pt x="2001" y="2680"/>
                  </a:lnTo>
                  <a:cubicBezTo>
                    <a:pt x="1917" y="2632"/>
                    <a:pt x="1822" y="2620"/>
                    <a:pt x="1739" y="2620"/>
                  </a:cubicBezTo>
                  <a:cubicBezTo>
                    <a:pt x="1643" y="2620"/>
                    <a:pt x="1560" y="2632"/>
                    <a:pt x="1465" y="2680"/>
                  </a:cubicBezTo>
                  <a:lnTo>
                    <a:pt x="1155" y="2847"/>
                  </a:lnTo>
                  <a:cubicBezTo>
                    <a:pt x="1128" y="2865"/>
                    <a:pt x="1097" y="2872"/>
                    <a:pt x="1066" y="2872"/>
                  </a:cubicBezTo>
                  <a:cubicBezTo>
                    <a:pt x="1016" y="2872"/>
                    <a:pt x="966" y="2852"/>
                    <a:pt x="929" y="2823"/>
                  </a:cubicBezTo>
                  <a:cubicBezTo>
                    <a:pt x="858" y="2787"/>
                    <a:pt x="822" y="2692"/>
                    <a:pt x="846" y="2620"/>
                  </a:cubicBezTo>
                  <a:lnTo>
                    <a:pt x="905" y="2263"/>
                  </a:lnTo>
                  <a:cubicBezTo>
                    <a:pt x="929" y="2085"/>
                    <a:pt x="869" y="1894"/>
                    <a:pt x="738" y="1775"/>
                  </a:cubicBezTo>
                  <a:lnTo>
                    <a:pt x="488" y="1525"/>
                  </a:lnTo>
                  <a:cubicBezTo>
                    <a:pt x="429" y="1465"/>
                    <a:pt x="393" y="1382"/>
                    <a:pt x="429" y="1299"/>
                  </a:cubicBezTo>
                  <a:cubicBezTo>
                    <a:pt x="453" y="1227"/>
                    <a:pt x="512" y="1168"/>
                    <a:pt x="608" y="1144"/>
                  </a:cubicBezTo>
                  <a:lnTo>
                    <a:pt x="965" y="1108"/>
                  </a:lnTo>
                  <a:cubicBezTo>
                    <a:pt x="1143" y="1073"/>
                    <a:pt x="1298" y="953"/>
                    <a:pt x="1381" y="787"/>
                  </a:cubicBezTo>
                  <a:lnTo>
                    <a:pt x="1548" y="465"/>
                  </a:lnTo>
                  <a:cubicBezTo>
                    <a:pt x="1572" y="394"/>
                    <a:pt x="1643" y="346"/>
                    <a:pt x="1739" y="346"/>
                  </a:cubicBezTo>
                  <a:close/>
                  <a:moveTo>
                    <a:pt x="1703" y="1"/>
                  </a:moveTo>
                  <a:cubicBezTo>
                    <a:pt x="1489" y="1"/>
                    <a:pt x="1310" y="120"/>
                    <a:pt x="1203" y="311"/>
                  </a:cubicBezTo>
                  <a:lnTo>
                    <a:pt x="1036" y="644"/>
                  </a:lnTo>
                  <a:cubicBezTo>
                    <a:pt x="1012" y="703"/>
                    <a:pt x="953" y="739"/>
                    <a:pt x="869" y="763"/>
                  </a:cubicBezTo>
                  <a:lnTo>
                    <a:pt x="512" y="811"/>
                  </a:lnTo>
                  <a:cubicBezTo>
                    <a:pt x="310" y="834"/>
                    <a:pt x="131" y="989"/>
                    <a:pt x="60" y="1192"/>
                  </a:cubicBezTo>
                  <a:cubicBezTo>
                    <a:pt x="0" y="1406"/>
                    <a:pt x="36" y="1620"/>
                    <a:pt x="203" y="1775"/>
                  </a:cubicBezTo>
                  <a:lnTo>
                    <a:pt x="500" y="2025"/>
                  </a:lnTo>
                  <a:cubicBezTo>
                    <a:pt x="548" y="2073"/>
                    <a:pt x="572" y="2144"/>
                    <a:pt x="560" y="2216"/>
                  </a:cubicBezTo>
                  <a:lnTo>
                    <a:pt x="500" y="2573"/>
                  </a:lnTo>
                  <a:cubicBezTo>
                    <a:pt x="477" y="2787"/>
                    <a:pt x="548" y="2989"/>
                    <a:pt x="727" y="3120"/>
                  </a:cubicBezTo>
                  <a:cubicBezTo>
                    <a:pt x="834" y="3204"/>
                    <a:pt x="929" y="3228"/>
                    <a:pt x="1048" y="3228"/>
                  </a:cubicBezTo>
                  <a:cubicBezTo>
                    <a:pt x="1143" y="3228"/>
                    <a:pt x="1227" y="3216"/>
                    <a:pt x="1322" y="3168"/>
                  </a:cubicBezTo>
                  <a:lnTo>
                    <a:pt x="1631" y="3001"/>
                  </a:lnTo>
                  <a:cubicBezTo>
                    <a:pt x="1661" y="2989"/>
                    <a:pt x="1694" y="2983"/>
                    <a:pt x="1727" y="2983"/>
                  </a:cubicBezTo>
                  <a:cubicBezTo>
                    <a:pt x="1759" y="2983"/>
                    <a:pt x="1792" y="2989"/>
                    <a:pt x="1822" y="3001"/>
                  </a:cubicBezTo>
                  <a:lnTo>
                    <a:pt x="2143" y="3168"/>
                  </a:lnTo>
                  <a:cubicBezTo>
                    <a:pt x="2227" y="3215"/>
                    <a:pt x="2318" y="3239"/>
                    <a:pt x="2409" y="3239"/>
                  </a:cubicBezTo>
                  <a:cubicBezTo>
                    <a:pt x="2524" y="3239"/>
                    <a:pt x="2639" y="3200"/>
                    <a:pt x="2739" y="3120"/>
                  </a:cubicBezTo>
                  <a:cubicBezTo>
                    <a:pt x="2917" y="2989"/>
                    <a:pt x="2989" y="2787"/>
                    <a:pt x="2953" y="2573"/>
                  </a:cubicBezTo>
                  <a:lnTo>
                    <a:pt x="2894" y="2216"/>
                  </a:lnTo>
                  <a:cubicBezTo>
                    <a:pt x="2882" y="2144"/>
                    <a:pt x="2917" y="2085"/>
                    <a:pt x="2953" y="2025"/>
                  </a:cubicBezTo>
                  <a:lnTo>
                    <a:pt x="3215" y="1775"/>
                  </a:lnTo>
                  <a:cubicBezTo>
                    <a:pt x="3358" y="1620"/>
                    <a:pt x="3417" y="1406"/>
                    <a:pt x="3358" y="1192"/>
                  </a:cubicBezTo>
                  <a:cubicBezTo>
                    <a:pt x="3298" y="989"/>
                    <a:pt x="3120" y="834"/>
                    <a:pt x="2894" y="811"/>
                  </a:cubicBezTo>
                  <a:lnTo>
                    <a:pt x="2536" y="763"/>
                  </a:lnTo>
                  <a:cubicBezTo>
                    <a:pt x="2465" y="739"/>
                    <a:pt x="2405" y="703"/>
                    <a:pt x="2382" y="644"/>
                  </a:cubicBezTo>
                  <a:lnTo>
                    <a:pt x="2215" y="311"/>
                  </a:lnTo>
                  <a:cubicBezTo>
                    <a:pt x="2120" y="120"/>
                    <a:pt x="1929"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34" name="Google Shape;15534;p60"/>
          <p:cNvGrpSpPr/>
          <p:nvPr/>
        </p:nvGrpSpPr>
        <p:grpSpPr>
          <a:xfrm>
            <a:off x="1805901" y="1779358"/>
            <a:ext cx="284847" cy="373627"/>
            <a:chOff x="1805901" y="1960358"/>
            <a:chExt cx="284847" cy="373627"/>
          </a:xfrm>
        </p:grpSpPr>
        <p:sp>
          <p:nvSpPr>
            <p:cNvPr id="15535" name="Google Shape;15535;p60"/>
            <p:cNvSpPr/>
            <p:nvPr/>
          </p:nvSpPr>
          <p:spPr>
            <a:xfrm>
              <a:off x="1805901" y="1960358"/>
              <a:ext cx="284847" cy="373627"/>
            </a:xfrm>
            <a:custGeom>
              <a:rect b="b" l="l" r="r" t="t"/>
              <a:pathLst>
                <a:path extrusionOk="0" h="11729" w="8942">
                  <a:moveTo>
                    <a:pt x="8525" y="9395"/>
                  </a:moveTo>
                  <a:lnTo>
                    <a:pt x="8525" y="9764"/>
                  </a:lnTo>
                  <a:lnTo>
                    <a:pt x="3358" y="9764"/>
                  </a:lnTo>
                  <a:cubicBezTo>
                    <a:pt x="3239" y="9764"/>
                    <a:pt x="3155" y="9859"/>
                    <a:pt x="3155" y="9978"/>
                  </a:cubicBezTo>
                  <a:cubicBezTo>
                    <a:pt x="3155" y="10097"/>
                    <a:pt x="3239" y="10180"/>
                    <a:pt x="3358" y="10180"/>
                  </a:cubicBezTo>
                  <a:lnTo>
                    <a:pt x="8525" y="10180"/>
                  </a:lnTo>
                  <a:lnTo>
                    <a:pt x="8525" y="10490"/>
                  </a:lnTo>
                  <a:lnTo>
                    <a:pt x="6775" y="10490"/>
                  </a:lnTo>
                  <a:cubicBezTo>
                    <a:pt x="6656" y="10490"/>
                    <a:pt x="6561" y="10585"/>
                    <a:pt x="6561" y="10704"/>
                  </a:cubicBezTo>
                  <a:cubicBezTo>
                    <a:pt x="6561" y="10823"/>
                    <a:pt x="6656" y="10907"/>
                    <a:pt x="6775" y="10907"/>
                  </a:cubicBezTo>
                  <a:lnTo>
                    <a:pt x="8525" y="10907"/>
                  </a:lnTo>
                  <a:lnTo>
                    <a:pt x="8525" y="11264"/>
                  </a:lnTo>
                  <a:lnTo>
                    <a:pt x="1381" y="11264"/>
                  </a:lnTo>
                  <a:cubicBezTo>
                    <a:pt x="857" y="11264"/>
                    <a:pt x="441" y="10847"/>
                    <a:pt x="441" y="10335"/>
                  </a:cubicBezTo>
                  <a:cubicBezTo>
                    <a:pt x="441" y="10073"/>
                    <a:pt x="548" y="9835"/>
                    <a:pt x="715" y="9657"/>
                  </a:cubicBezTo>
                  <a:cubicBezTo>
                    <a:pt x="893" y="9478"/>
                    <a:pt x="1131" y="9395"/>
                    <a:pt x="1381" y="9395"/>
                  </a:cubicBezTo>
                  <a:close/>
                  <a:moveTo>
                    <a:pt x="1369" y="1"/>
                  </a:moveTo>
                  <a:cubicBezTo>
                    <a:pt x="619" y="1"/>
                    <a:pt x="0" y="620"/>
                    <a:pt x="0" y="1370"/>
                  </a:cubicBezTo>
                  <a:lnTo>
                    <a:pt x="0" y="10359"/>
                  </a:lnTo>
                  <a:cubicBezTo>
                    <a:pt x="0" y="11109"/>
                    <a:pt x="607" y="11728"/>
                    <a:pt x="1369" y="11728"/>
                  </a:cubicBezTo>
                  <a:lnTo>
                    <a:pt x="8739" y="11728"/>
                  </a:lnTo>
                  <a:cubicBezTo>
                    <a:pt x="8858" y="11728"/>
                    <a:pt x="8942" y="11645"/>
                    <a:pt x="8942" y="11526"/>
                  </a:cubicBezTo>
                  <a:lnTo>
                    <a:pt x="8942" y="2191"/>
                  </a:lnTo>
                  <a:cubicBezTo>
                    <a:pt x="8942" y="2072"/>
                    <a:pt x="8858" y="1989"/>
                    <a:pt x="8739" y="1989"/>
                  </a:cubicBezTo>
                  <a:cubicBezTo>
                    <a:pt x="8620" y="1989"/>
                    <a:pt x="8525" y="2072"/>
                    <a:pt x="8525" y="2191"/>
                  </a:cubicBezTo>
                  <a:lnTo>
                    <a:pt x="8525" y="8990"/>
                  </a:lnTo>
                  <a:lnTo>
                    <a:pt x="1596" y="8990"/>
                  </a:lnTo>
                  <a:lnTo>
                    <a:pt x="1596" y="7787"/>
                  </a:lnTo>
                  <a:cubicBezTo>
                    <a:pt x="1596" y="7668"/>
                    <a:pt x="1500" y="7585"/>
                    <a:pt x="1381" y="7585"/>
                  </a:cubicBezTo>
                  <a:cubicBezTo>
                    <a:pt x="1262" y="7585"/>
                    <a:pt x="1179" y="7668"/>
                    <a:pt x="1179" y="7787"/>
                  </a:cubicBezTo>
                  <a:lnTo>
                    <a:pt x="1179" y="9002"/>
                  </a:lnTo>
                  <a:cubicBezTo>
                    <a:pt x="905" y="9049"/>
                    <a:pt x="655" y="9168"/>
                    <a:pt x="441" y="9359"/>
                  </a:cubicBezTo>
                  <a:lnTo>
                    <a:pt x="441" y="1370"/>
                  </a:lnTo>
                  <a:cubicBezTo>
                    <a:pt x="441" y="929"/>
                    <a:pt x="762" y="548"/>
                    <a:pt x="1179" y="465"/>
                  </a:cubicBezTo>
                  <a:lnTo>
                    <a:pt x="1179" y="7109"/>
                  </a:lnTo>
                  <a:cubicBezTo>
                    <a:pt x="1179" y="7228"/>
                    <a:pt x="1262" y="7311"/>
                    <a:pt x="1381" y="7311"/>
                  </a:cubicBezTo>
                  <a:cubicBezTo>
                    <a:pt x="1500" y="7311"/>
                    <a:pt x="1596" y="7216"/>
                    <a:pt x="1596" y="7109"/>
                  </a:cubicBezTo>
                  <a:lnTo>
                    <a:pt x="1596" y="441"/>
                  </a:lnTo>
                  <a:lnTo>
                    <a:pt x="8525" y="441"/>
                  </a:lnTo>
                  <a:lnTo>
                    <a:pt x="8525" y="1489"/>
                  </a:lnTo>
                  <a:cubicBezTo>
                    <a:pt x="8525" y="1608"/>
                    <a:pt x="8620" y="1703"/>
                    <a:pt x="8739" y="1703"/>
                  </a:cubicBezTo>
                  <a:cubicBezTo>
                    <a:pt x="8847" y="1703"/>
                    <a:pt x="8942" y="1608"/>
                    <a:pt x="8942" y="1489"/>
                  </a:cubicBezTo>
                  <a:lnTo>
                    <a:pt x="8942" y="215"/>
                  </a:lnTo>
                  <a:cubicBezTo>
                    <a:pt x="8942" y="96"/>
                    <a:pt x="8847" y="1"/>
                    <a:pt x="8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6" name="Google Shape;15536;p60"/>
            <p:cNvSpPr/>
            <p:nvPr/>
          </p:nvSpPr>
          <p:spPr>
            <a:xfrm>
              <a:off x="1841929" y="2295249"/>
              <a:ext cx="165773" cy="13315"/>
            </a:xfrm>
            <a:custGeom>
              <a:rect b="b" l="l" r="r" t="t"/>
              <a:pathLst>
                <a:path extrusionOk="0" h="418" w="5204">
                  <a:moveTo>
                    <a:pt x="203" y="1"/>
                  </a:moveTo>
                  <a:cubicBezTo>
                    <a:pt x="84" y="1"/>
                    <a:pt x="0" y="84"/>
                    <a:pt x="0" y="203"/>
                  </a:cubicBezTo>
                  <a:cubicBezTo>
                    <a:pt x="0" y="322"/>
                    <a:pt x="84" y="418"/>
                    <a:pt x="203" y="418"/>
                  </a:cubicBezTo>
                  <a:lnTo>
                    <a:pt x="5001" y="418"/>
                  </a:lnTo>
                  <a:cubicBezTo>
                    <a:pt x="5120" y="418"/>
                    <a:pt x="5203" y="322"/>
                    <a:pt x="5203" y="203"/>
                  </a:cubicBezTo>
                  <a:cubicBezTo>
                    <a:pt x="5203" y="84"/>
                    <a:pt x="5120" y="1"/>
                    <a:pt x="5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537" name="Google Shape;15537;p60"/>
          <p:cNvSpPr/>
          <p:nvPr/>
        </p:nvSpPr>
        <p:spPr>
          <a:xfrm>
            <a:off x="3505429" y="1799076"/>
            <a:ext cx="342505" cy="334191"/>
          </a:xfrm>
          <a:custGeom>
            <a:rect b="b" l="l" r="r" t="t"/>
            <a:pathLst>
              <a:path extrusionOk="0" h="10491" w="10752">
                <a:moveTo>
                  <a:pt x="9632" y="1406"/>
                </a:moveTo>
                <a:lnTo>
                  <a:pt x="9632" y="2418"/>
                </a:lnTo>
                <a:lnTo>
                  <a:pt x="3584" y="2418"/>
                </a:lnTo>
                <a:lnTo>
                  <a:pt x="3584" y="1918"/>
                </a:lnTo>
                <a:cubicBezTo>
                  <a:pt x="3584" y="1787"/>
                  <a:pt x="3477" y="1680"/>
                  <a:pt x="3346" y="1680"/>
                </a:cubicBezTo>
                <a:lnTo>
                  <a:pt x="1905" y="1680"/>
                </a:lnTo>
                <a:cubicBezTo>
                  <a:pt x="1774" y="1680"/>
                  <a:pt x="1667" y="1787"/>
                  <a:pt x="1667" y="1918"/>
                </a:cubicBezTo>
                <a:lnTo>
                  <a:pt x="1667" y="2358"/>
                </a:lnTo>
                <a:cubicBezTo>
                  <a:pt x="1500" y="2275"/>
                  <a:pt x="1381" y="2108"/>
                  <a:pt x="1381" y="1918"/>
                </a:cubicBezTo>
                <a:cubicBezTo>
                  <a:pt x="1381" y="1632"/>
                  <a:pt x="1607" y="1406"/>
                  <a:pt x="1893" y="1406"/>
                </a:cubicBezTo>
                <a:close/>
                <a:moveTo>
                  <a:pt x="3131" y="2156"/>
                </a:moveTo>
                <a:lnTo>
                  <a:pt x="3131" y="3168"/>
                </a:lnTo>
                <a:lnTo>
                  <a:pt x="2739" y="3001"/>
                </a:lnTo>
                <a:cubicBezTo>
                  <a:pt x="2709" y="2989"/>
                  <a:pt x="2679" y="2983"/>
                  <a:pt x="2649" y="2983"/>
                </a:cubicBezTo>
                <a:cubicBezTo>
                  <a:pt x="2620" y="2983"/>
                  <a:pt x="2590" y="2989"/>
                  <a:pt x="2560" y="3001"/>
                </a:cubicBezTo>
                <a:lnTo>
                  <a:pt x="2143" y="3180"/>
                </a:lnTo>
                <a:lnTo>
                  <a:pt x="2143" y="2156"/>
                </a:lnTo>
                <a:close/>
                <a:moveTo>
                  <a:pt x="10275" y="2882"/>
                </a:moveTo>
                <a:lnTo>
                  <a:pt x="10275" y="3346"/>
                </a:lnTo>
                <a:lnTo>
                  <a:pt x="3584" y="3346"/>
                </a:lnTo>
                <a:lnTo>
                  <a:pt x="3584" y="2882"/>
                </a:lnTo>
                <a:close/>
                <a:moveTo>
                  <a:pt x="8823" y="4728"/>
                </a:moveTo>
                <a:cubicBezTo>
                  <a:pt x="9108" y="4728"/>
                  <a:pt x="9335" y="4954"/>
                  <a:pt x="9335" y="5239"/>
                </a:cubicBezTo>
                <a:cubicBezTo>
                  <a:pt x="9335" y="5430"/>
                  <a:pt x="9216" y="5609"/>
                  <a:pt x="9049" y="5680"/>
                </a:cubicBezTo>
                <a:lnTo>
                  <a:pt x="9049" y="5239"/>
                </a:lnTo>
                <a:cubicBezTo>
                  <a:pt x="9049" y="5097"/>
                  <a:pt x="8942" y="4989"/>
                  <a:pt x="8811" y="4989"/>
                </a:cubicBezTo>
                <a:lnTo>
                  <a:pt x="7358" y="4989"/>
                </a:lnTo>
                <a:cubicBezTo>
                  <a:pt x="7215" y="4989"/>
                  <a:pt x="7120" y="5097"/>
                  <a:pt x="7120" y="5239"/>
                </a:cubicBezTo>
                <a:lnTo>
                  <a:pt x="7120" y="5740"/>
                </a:lnTo>
                <a:lnTo>
                  <a:pt x="1060" y="5740"/>
                </a:lnTo>
                <a:lnTo>
                  <a:pt x="1060" y="4728"/>
                </a:lnTo>
                <a:close/>
                <a:moveTo>
                  <a:pt x="8608" y="5454"/>
                </a:moveTo>
                <a:lnTo>
                  <a:pt x="8608" y="6502"/>
                </a:lnTo>
                <a:lnTo>
                  <a:pt x="8192" y="6323"/>
                </a:lnTo>
                <a:cubicBezTo>
                  <a:pt x="8156" y="6311"/>
                  <a:pt x="8132" y="6311"/>
                  <a:pt x="8096" y="6311"/>
                </a:cubicBezTo>
                <a:cubicBezTo>
                  <a:pt x="8073" y="6311"/>
                  <a:pt x="8037" y="6311"/>
                  <a:pt x="8013" y="6323"/>
                </a:cubicBezTo>
                <a:lnTo>
                  <a:pt x="7620" y="6490"/>
                </a:lnTo>
                <a:lnTo>
                  <a:pt x="7620" y="5454"/>
                </a:lnTo>
                <a:close/>
                <a:moveTo>
                  <a:pt x="8846" y="3811"/>
                </a:moveTo>
                <a:cubicBezTo>
                  <a:pt x="9632" y="3811"/>
                  <a:pt x="10275" y="4442"/>
                  <a:pt x="10275" y="5251"/>
                </a:cubicBezTo>
                <a:cubicBezTo>
                  <a:pt x="10275" y="5632"/>
                  <a:pt x="10120" y="5990"/>
                  <a:pt x="9859" y="6263"/>
                </a:cubicBezTo>
                <a:cubicBezTo>
                  <a:pt x="9632" y="6490"/>
                  <a:pt x="9358" y="6621"/>
                  <a:pt x="9061" y="6668"/>
                </a:cubicBezTo>
                <a:lnTo>
                  <a:pt x="9061" y="6192"/>
                </a:lnTo>
                <a:cubicBezTo>
                  <a:pt x="9501" y="6085"/>
                  <a:pt x="9811" y="5692"/>
                  <a:pt x="9811" y="5239"/>
                </a:cubicBezTo>
                <a:cubicBezTo>
                  <a:pt x="9811" y="4704"/>
                  <a:pt x="9382" y="4263"/>
                  <a:pt x="8846" y="4263"/>
                </a:cubicBezTo>
                <a:lnTo>
                  <a:pt x="476" y="4263"/>
                </a:lnTo>
                <a:lnTo>
                  <a:pt x="476" y="3811"/>
                </a:lnTo>
                <a:close/>
                <a:moveTo>
                  <a:pt x="7144" y="6216"/>
                </a:moveTo>
                <a:lnTo>
                  <a:pt x="7144" y="6680"/>
                </a:lnTo>
                <a:lnTo>
                  <a:pt x="464" y="6680"/>
                </a:lnTo>
                <a:lnTo>
                  <a:pt x="464" y="6216"/>
                </a:lnTo>
                <a:close/>
                <a:moveTo>
                  <a:pt x="9632" y="8073"/>
                </a:moveTo>
                <a:lnTo>
                  <a:pt x="9632" y="9085"/>
                </a:lnTo>
                <a:lnTo>
                  <a:pt x="3584" y="9085"/>
                </a:lnTo>
                <a:lnTo>
                  <a:pt x="3584" y="8585"/>
                </a:lnTo>
                <a:cubicBezTo>
                  <a:pt x="3584" y="8454"/>
                  <a:pt x="3477" y="8347"/>
                  <a:pt x="3346" y="8347"/>
                </a:cubicBezTo>
                <a:lnTo>
                  <a:pt x="1905" y="8347"/>
                </a:lnTo>
                <a:cubicBezTo>
                  <a:pt x="1774" y="8347"/>
                  <a:pt x="1667" y="8454"/>
                  <a:pt x="1667" y="8585"/>
                </a:cubicBezTo>
                <a:lnTo>
                  <a:pt x="1667" y="9026"/>
                </a:lnTo>
                <a:cubicBezTo>
                  <a:pt x="1500" y="8942"/>
                  <a:pt x="1381" y="8776"/>
                  <a:pt x="1381" y="8585"/>
                </a:cubicBezTo>
                <a:cubicBezTo>
                  <a:pt x="1381" y="8299"/>
                  <a:pt x="1607" y="8073"/>
                  <a:pt x="1893" y="8073"/>
                </a:cubicBezTo>
                <a:close/>
                <a:moveTo>
                  <a:pt x="3131" y="8823"/>
                </a:moveTo>
                <a:lnTo>
                  <a:pt x="3131" y="9835"/>
                </a:lnTo>
                <a:lnTo>
                  <a:pt x="2739" y="9669"/>
                </a:lnTo>
                <a:cubicBezTo>
                  <a:pt x="2709" y="9657"/>
                  <a:pt x="2679" y="9651"/>
                  <a:pt x="2649" y="9651"/>
                </a:cubicBezTo>
                <a:cubicBezTo>
                  <a:pt x="2620" y="9651"/>
                  <a:pt x="2590" y="9657"/>
                  <a:pt x="2560" y="9669"/>
                </a:cubicBezTo>
                <a:lnTo>
                  <a:pt x="2143" y="9847"/>
                </a:lnTo>
                <a:lnTo>
                  <a:pt x="2143" y="8823"/>
                </a:lnTo>
                <a:close/>
                <a:moveTo>
                  <a:pt x="10275" y="7144"/>
                </a:moveTo>
                <a:lnTo>
                  <a:pt x="10275" y="7597"/>
                </a:lnTo>
                <a:lnTo>
                  <a:pt x="1905" y="7597"/>
                </a:lnTo>
                <a:cubicBezTo>
                  <a:pt x="1369" y="7597"/>
                  <a:pt x="941" y="8037"/>
                  <a:pt x="941" y="8573"/>
                </a:cubicBezTo>
                <a:cubicBezTo>
                  <a:pt x="941" y="9026"/>
                  <a:pt x="1250" y="9419"/>
                  <a:pt x="1679" y="9526"/>
                </a:cubicBezTo>
                <a:lnTo>
                  <a:pt x="1679" y="10002"/>
                </a:lnTo>
                <a:cubicBezTo>
                  <a:pt x="1381" y="9954"/>
                  <a:pt x="1119" y="9800"/>
                  <a:pt x="893" y="9597"/>
                </a:cubicBezTo>
                <a:cubicBezTo>
                  <a:pt x="631" y="9323"/>
                  <a:pt x="476" y="8954"/>
                  <a:pt x="476" y="8585"/>
                </a:cubicBezTo>
                <a:cubicBezTo>
                  <a:pt x="476" y="7787"/>
                  <a:pt x="1119" y="7144"/>
                  <a:pt x="1917" y="7144"/>
                </a:cubicBezTo>
                <a:close/>
                <a:moveTo>
                  <a:pt x="1917" y="1"/>
                </a:moveTo>
                <a:cubicBezTo>
                  <a:pt x="881" y="1"/>
                  <a:pt x="12" y="846"/>
                  <a:pt x="12" y="1906"/>
                </a:cubicBezTo>
                <a:cubicBezTo>
                  <a:pt x="12" y="2406"/>
                  <a:pt x="214" y="2882"/>
                  <a:pt x="572" y="3239"/>
                </a:cubicBezTo>
                <a:cubicBezTo>
                  <a:pt x="595" y="3275"/>
                  <a:pt x="631" y="3299"/>
                  <a:pt x="667" y="3334"/>
                </a:cubicBezTo>
                <a:lnTo>
                  <a:pt x="238" y="3334"/>
                </a:lnTo>
                <a:cubicBezTo>
                  <a:pt x="107" y="3334"/>
                  <a:pt x="0" y="3430"/>
                  <a:pt x="0" y="3573"/>
                </a:cubicBezTo>
                <a:lnTo>
                  <a:pt x="0" y="4489"/>
                </a:lnTo>
                <a:cubicBezTo>
                  <a:pt x="0" y="4620"/>
                  <a:pt x="107" y="4728"/>
                  <a:pt x="238" y="4728"/>
                </a:cubicBezTo>
                <a:lnTo>
                  <a:pt x="631" y="4728"/>
                </a:lnTo>
                <a:lnTo>
                  <a:pt x="631" y="5751"/>
                </a:lnTo>
                <a:lnTo>
                  <a:pt x="238" y="5751"/>
                </a:lnTo>
                <a:cubicBezTo>
                  <a:pt x="107" y="5751"/>
                  <a:pt x="0" y="5859"/>
                  <a:pt x="0" y="5990"/>
                </a:cubicBezTo>
                <a:lnTo>
                  <a:pt x="0" y="6918"/>
                </a:lnTo>
                <a:cubicBezTo>
                  <a:pt x="0" y="7049"/>
                  <a:pt x="107" y="7156"/>
                  <a:pt x="238" y="7156"/>
                </a:cubicBezTo>
                <a:lnTo>
                  <a:pt x="667" y="7156"/>
                </a:lnTo>
                <a:cubicBezTo>
                  <a:pt x="274" y="7502"/>
                  <a:pt x="12" y="8014"/>
                  <a:pt x="12" y="8597"/>
                </a:cubicBezTo>
                <a:cubicBezTo>
                  <a:pt x="12" y="9109"/>
                  <a:pt x="214" y="9585"/>
                  <a:pt x="572" y="9942"/>
                </a:cubicBezTo>
                <a:cubicBezTo>
                  <a:pt x="929" y="10300"/>
                  <a:pt x="1405" y="10490"/>
                  <a:pt x="1905" y="10490"/>
                </a:cubicBezTo>
                <a:lnTo>
                  <a:pt x="5394" y="10490"/>
                </a:lnTo>
                <a:cubicBezTo>
                  <a:pt x="5525" y="10490"/>
                  <a:pt x="5632" y="10383"/>
                  <a:pt x="5632" y="10252"/>
                </a:cubicBezTo>
                <a:cubicBezTo>
                  <a:pt x="5632" y="10121"/>
                  <a:pt x="5525" y="10014"/>
                  <a:pt x="5394" y="10014"/>
                </a:cubicBezTo>
                <a:lnTo>
                  <a:pt x="3584" y="10014"/>
                </a:lnTo>
                <a:lnTo>
                  <a:pt x="3584" y="9550"/>
                </a:lnTo>
                <a:lnTo>
                  <a:pt x="10275" y="9550"/>
                </a:lnTo>
                <a:lnTo>
                  <a:pt x="10275" y="10014"/>
                </a:lnTo>
                <a:lnTo>
                  <a:pt x="6477" y="10014"/>
                </a:lnTo>
                <a:cubicBezTo>
                  <a:pt x="6346" y="10014"/>
                  <a:pt x="6239" y="10121"/>
                  <a:pt x="6239" y="10252"/>
                </a:cubicBezTo>
                <a:cubicBezTo>
                  <a:pt x="6239" y="10383"/>
                  <a:pt x="6346" y="10490"/>
                  <a:pt x="6477" y="10490"/>
                </a:cubicBezTo>
                <a:lnTo>
                  <a:pt x="10513" y="10490"/>
                </a:lnTo>
                <a:cubicBezTo>
                  <a:pt x="10644" y="10490"/>
                  <a:pt x="10751" y="10383"/>
                  <a:pt x="10751" y="10252"/>
                </a:cubicBezTo>
                <a:lnTo>
                  <a:pt x="10751" y="9323"/>
                </a:lnTo>
                <a:cubicBezTo>
                  <a:pt x="10751" y="9192"/>
                  <a:pt x="10644" y="9085"/>
                  <a:pt x="10513" y="9085"/>
                </a:cubicBezTo>
                <a:lnTo>
                  <a:pt x="10120" y="9085"/>
                </a:lnTo>
                <a:lnTo>
                  <a:pt x="10120" y="8061"/>
                </a:lnTo>
                <a:lnTo>
                  <a:pt x="10513" y="8061"/>
                </a:lnTo>
                <a:cubicBezTo>
                  <a:pt x="10644" y="8061"/>
                  <a:pt x="10751" y="7954"/>
                  <a:pt x="10751" y="7823"/>
                </a:cubicBezTo>
                <a:lnTo>
                  <a:pt x="10751" y="6906"/>
                </a:lnTo>
                <a:cubicBezTo>
                  <a:pt x="10751" y="6763"/>
                  <a:pt x="10644" y="6668"/>
                  <a:pt x="10513" y="6668"/>
                </a:cubicBezTo>
                <a:lnTo>
                  <a:pt x="10073" y="6668"/>
                </a:lnTo>
                <a:cubicBezTo>
                  <a:pt x="10109" y="6633"/>
                  <a:pt x="10156" y="6609"/>
                  <a:pt x="10180" y="6573"/>
                </a:cubicBezTo>
                <a:cubicBezTo>
                  <a:pt x="10537" y="6216"/>
                  <a:pt x="10728" y="5740"/>
                  <a:pt x="10728" y="5239"/>
                </a:cubicBezTo>
                <a:cubicBezTo>
                  <a:pt x="10728" y="4656"/>
                  <a:pt x="10478" y="4144"/>
                  <a:pt x="10073" y="3787"/>
                </a:cubicBezTo>
                <a:lnTo>
                  <a:pt x="10513" y="3787"/>
                </a:lnTo>
                <a:cubicBezTo>
                  <a:pt x="10644" y="3787"/>
                  <a:pt x="10751" y="3692"/>
                  <a:pt x="10751" y="3549"/>
                </a:cubicBezTo>
                <a:lnTo>
                  <a:pt x="10751" y="2632"/>
                </a:lnTo>
                <a:cubicBezTo>
                  <a:pt x="10751" y="2501"/>
                  <a:pt x="10644" y="2394"/>
                  <a:pt x="10513" y="2394"/>
                </a:cubicBezTo>
                <a:lnTo>
                  <a:pt x="10120" y="2394"/>
                </a:lnTo>
                <a:lnTo>
                  <a:pt x="10120" y="1370"/>
                </a:lnTo>
                <a:lnTo>
                  <a:pt x="10513" y="1394"/>
                </a:lnTo>
                <a:cubicBezTo>
                  <a:pt x="10644" y="1394"/>
                  <a:pt x="10751" y="1287"/>
                  <a:pt x="10751" y="1156"/>
                </a:cubicBezTo>
                <a:lnTo>
                  <a:pt x="10751" y="239"/>
                </a:lnTo>
                <a:cubicBezTo>
                  <a:pt x="10751" y="96"/>
                  <a:pt x="10644" y="1"/>
                  <a:pt x="10513" y="1"/>
                </a:cubicBezTo>
                <a:lnTo>
                  <a:pt x="8942" y="1"/>
                </a:lnTo>
                <a:cubicBezTo>
                  <a:pt x="8811" y="1"/>
                  <a:pt x="8704" y="96"/>
                  <a:pt x="8704" y="239"/>
                </a:cubicBezTo>
                <a:cubicBezTo>
                  <a:pt x="8704" y="370"/>
                  <a:pt x="8811" y="477"/>
                  <a:pt x="8942" y="477"/>
                </a:cubicBezTo>
                <a:lnTo>
                  <a:pt x="10287" y="477"/>
                </a:lnTo>
                <a:lnTo>
                  <a:pt x="10287" y="929"/>
                </a:lnTo>
                <a:lnTo>
                  <a:pt x="1905" y="929"/>
                </a:lnTo>
                <a:cubicBezTo>
                  <a:pt x="1369" y="929"/>
                  <a:pt x="941" y="1370"/>
                  <a:pt x="941" y="1906"/>
                </a:cubicBezTo>
                <a:cubicBezTo>
                  <a:pt x="941" y="2358"/>
                  <a:pt x="1250" y="2751"/>
                  <a:pt x="1679" y="2858"/>
                </a:cubicBezTo>
                <a:lnTo>
                  <a:pt x="1679" y="3334"/>
                </a:lnTo>
                <a:cubicBezTo>
                  <a:pt x="1381" y="3287"/>
                  <a:pt x="1119" y="3156"/>
                  <a:pt x="893" y="2930"/>
                </a:cubicBezTo>
                <a:cubicBezTo>
                  <a:pt x="631" y="2656"/>
                  <a:pt x="476" y="2287"/>
                  <a:pt x="476" y="1918"/>
                </a:cubicBezTo>
                <a:cubicBezTo>
                  <a:pt x="476" y="1132"/>
                  <a:pt x="1119" y="477"/>
                  <a:pt x="1917" y="477"/>
                </a:cubicBezTo>
                <a:lnTo>
                  <a:pt x="7870" y="477"/>
                </a:lnTo>
                <a:cubicBezTo>
                  <a:pt x="8013" y="477"/>
                  <a:pt x="8108" y="370"/>
                  <a:pt x="8108" y="239"/>
                </a:cubicBezTo>
                <a:cubicBezTo>
                  <a:pt x="8108" y="96"/>
                  <a:pt x="8013" y="1"/>
                  <a:pt x="7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8" name="Google Shape;15538;p60"/>
          <p:cNvSpPr/>
          <p:nvPr/>
        </p:nvSpPr>
        <p:spPr>
          <a:xfrm>
            <a:off x="7100552" y="1803249"/>
            <a:ext cx="368690" cy="334541"/>
          </a:xfrm>
          <a:custGeom>
            <a:rect b="b" l="l" r="r" t="t"/>
            <a:pathLst>
              <a:path extrusionOk="0" h="10502" w="11574">
                <a:moveTo>
                  <a:pt x="4370" y="1560"/>
                </a:moveTo>
                <a:lnTo>
                  <a:pt x="4287" y="2668"/>
                </a:lnTo>
                <a:cubicBezTo>
                  <a:pt x="4287" y="2692"/>
                  <a:pt x="4251" y="2703"/>
                  <a:pt x="4227" y="2703"/>
                </a:cubicBezTo>
                <a:lnTo>
                  <a:pt x="3525" y="2703"/>
                </a:lnTo>
                <a:cubicBezTo>
                  <a:pt x="3489" y="2703"/>
                  <a:pt x="3465" y="2680"/>
                  <a:pt x="3465" y="2668"/>
                </a:cubicBezTo>
                <a:lnTo>
                  <a:pt x="3358" y="1560"/>
                </a:lnTo>
                <a:close/>
                <a:moveTo>
                  <a:pt x="1084" y="3442"/>
                </a:moveTo>
                <a:cubicBezTo>
                  <a:pt x="2048" y="3525"/>
                  <a:pt x="2858" y="4335"/>
                  <a:pt x="2941" y="5311"/>
                </a:cubicBezTo>
                <a:lnTo>
                  <a:pt x="1084" y="5311"/>
                </a:lnTo>
                <a:lnTo>
                  <a:pt x="1084" y="3442"/>
                </a:lnTo>
                <a:close/>
                <a:moveTo>
                  <a:pt x="3989" y="5656"/>
                </a:moveTo>
                <a:lnTo>
                  <a:pt x="3989" y="8264"/>
                </a:lnTo>
                <a:lnTo>
                  <a:pt x="1072" y="8264"/>
                </a:lnTo>
                <a:lnTo>
                  <a:pt x="1072" y="5656"/>
                </a:lnTo>
                <a:close/>
                <a:moveTo>
                  <a:pt x="2370" y="8585"/>
                </a:moveTo>
                <a:lnTo>
                  <a:pt x="2370" y="10192"/>
                </a:lnTo>
                <a:lnTo>
                  <a:pt x="2191" y="10192"/>
                </a:lnTo>
                <a:lnTo>
                  <a:pt x="2191" y="8585"/>
                </a:lnTo>
                <a:close/>
                <a:moveTo>
                  <a:pt x="11026" y="4311"/>
                </a:moveTo>
                <a:cubicBezTo>
                  <a:pt x="11133" y="4311"/>
                  <a:pt x="11216" y="4406"/>
                  <a:pt x="11216" y="4513"/>
                </a:cubicBezTo>
                <a:lnTo>
                  <a:pt x="11240" y="10192"/>
                </a:lnTo>
                <a:lnTo>
                  <a:pt x="10835" y="10192"/>
                </a:lnTo>
                <a:lnTo>
                  <a:pt x="10835" y="4513"/>
                </a:lnTo>
                <a:cubicBezTo>
                  <a:pt x="10835" y="4406"/>
                  <a:pt x="10919" y="4311"/>
                  <a:pt x="11026" y="4311"/>
                </a:cubicBezTo>
                <a:close/>
                <a:moveTo>
                  <a:pt x="2334" y="1"/>
                </a:moveTo>
                <a:cubicBezTo>
                  <a:pt x="2072" y="1"/>
                  <a:pt x="1858" y="227"/>
                  <a:pt x="1858" y="477"/>
                </a:cubicBezTo>
                <a:lnTo>
                  <a:pt x="1858" y="3263"/>
                </a:lnTo>
                <a:cubicBezTo>
                  <a:pt x="1620" y="3156"/>
                  <a:pt x="1358" y="3096"/>
                  <a:pt x="1084" y="3084"/>
                </a:cubicBezTo>
                <a:lnTo>
                  <a:pt x="1084" y="1370"/>
                </a:lnTo>
                <a:cubicBezTo>
                  <a:pt x="1084" y="1072"/>
                  <a:pt x="846" y="834"/>
                  <a:pt x="548" y="834"/>
                </a:cubicBezTo>
                <a:cubicBezTo>
                  <a:pt x="251" y="834"/>
                  <a:pt x="12" y="1072"/>
                  <a:pt x="12" y="1370"/>
                </a:cubicBezTo>
                <a:lnTo>
                  <a:pt x="12" y="4954"/>
                </a:lnTo>
                <a:cubicBezTo>
                  <a:pt x="12" y="5049"/>
                  <a:pt x="84" y="5120"/>
                  <a:pt x="179" y="5120"/>
                </a:cubicBezTo>
                <a:cubicBezTo>
                  <a:pt x="262" y="5120"/>
                  <a:pt x="346" y="5049"/>
                  <a:pt x="346" y="4954"/>
                </a:cubicBezTo>
                <a:lnTo>
                  <a:pt x="346" y="1370"/>
                </a:lnTo>
                <a:cubicBezTo>
                  <a:pt x="346" y="1263"/>
                  <a:pt x="429" y="1179"/>
                  <a:pt x="536" y="1179"/>
                </a:cubicBezTo>
                <a:cubicBezTo>
                  <a:pt x="643" y="1179"/>
                  <a:pt x="727" y="1263"/>
                  <a:pt x="727" y="1370"/>
                </a:cubicBezTo>
                <a:lnTo>
                  <a:pt x="727" y="10133"/>
                </a:lnTo>
                <a:lnTo>
                  <a:pt x="322" y="10133"/>
                </a:lnTo>
                <a:lnTo>
                  <a:pt x="322" y="5775"/>
                </a:lnTo>
                <a:cubicBezTo>
                  <a:pt x="322" y="5680"/>
                  <a:pt x="251" y="5609"/>
                  <a:pt x="167" y="5609"/>
                </a:cubicBezTo>
                <a:cubicBezTo>
                  <a:pt x="72" y="5609"/>
                  <a:pt x="0" y="5680"/>
                  <a:pt x="0" y="5775"/>
                </a:cubicBezTo>
                <a:lnTo>
                  <a:pt x="0" y="10300"/>
                </a:lnTo>
                <a:cubicBezTo>
                  <a:pt x="0" y="10383"/>
                  <a:pt x="72" y="10466"/>
                  <a:pt x="167" y="10466"/>
                </a:cubicBezTo>
                <a:lnTo>
                  <a:pt x="893" y="10466"/>
                </a:lnTo>
                <a:cubicBezTo>
                  <a:pt x="977" y="10466"/>
                  <a:pt x="1060" y="10383"/>
                  <a:pt x="1060" y="10300"/>
                </a:cubicBezTo>
                <a:lnTo>
                  <a:pt x="1060" y="8537"/>
                </a:lnTo>
                <a:lnTo>
                  <a:pt x="1834" y="8537"/>
                </a:lnTo>
                <a:lnTo>
                  <a:pt x="1834" y="10300"/>
                </a:lnTo>
                <a:cubicBezTo>
                  <a:pt x="1834" y="10383"/>
                  <a:pt x="1905" y="10466"/>
                  <a:pt x="1989" y="10466"/>
                </a:cubicBezTo>
                <a:lnTo>
                  <a:pt x="2513" y="10466"/>
                </a:lnTo>
                <a:cubicBezTo>
                  <a:pt x="2596" y="10466"/>
                  <a:pt x="2679" y="10383"/>
                  <a:pt x="2679" y="10300"/>
                </a:cubicBezTo>
                <a:lnTo>
                  <a:pt x="2679" y="8537"/>
                </a:lnTo>
                <a:lnTo>
                  <a:pt x="3965" y="8537"/>
                </a:lnTo>
                <a:lnTo>
                  <a:pt x="3965" y="8954"/>
                </a:lnTo>
                <a:cubicBezTo>
                  <a:pt x="3965" y="9049"/>
                  <a:pt x="4049" y="9121"/>
                  <a:pt x="4132" y="9121"/>
                </a:cubicBezTo>
                <a:lnTo>
                  <a:pt x="7299" y="9121"/>
                </a:lnTo>
                <a:cubicBezTo>
                  <a:pt x="7394" y="9121"/>
                  <a:pt x="7466" y="9049"/>
                  <a:pt x="7466" y="8954"/>
                </a:cubicBezTo>
                <a:cubicBezTo>
                  <a:pt x="7466" y="8871"/>
                  <a:pt x="7394" y="8799"/>
                  <a:pt x="7299" y="8799"/>
                </a:cubicBezTo>
                <a:lnTo>
                  <a:pt x="4311" y="8799"/>
                </a:lnTo>
                <a:lnTo>
                  <a:pt x="4311" y="5168"/>
                </a:lnTo>
                <a:lnTo>
                  <a:pt x="10490" y="5168"/>
                </a:lnTo>
                <a:lnTo>
                  <a:pt x="10490" y="8835"/>
                </a:lnTo>
                <a:lnTo>
                  <a:pt x="8109" y="8835"/>
                </a:lnTo>
                <a:cubicBezTo>
                  <a:pt x="8025" y="8835"/>
                  <a:pt x="7942" y="8918"/>
                  <a:pt x="7942" y="9002"/>
                </a:cubicBezTo>
                <a:cubicBezTo>
                  <a:pt x="7942" y="9097"/>
                  <a:pt x="8025" y="9168"/>
                  <a:pt x="8109" y="9168"/>
                </a:cubicBezTo>
                <a:lnTo>
                  <a:pt x="10490" y="9168"/>
                </a:lnTo>
                <a:lnTo>
                  <a:pt x="10490" y="10347"/>
                </a:lnTo>
                <a:cubicBezTo>
                  <a:pt x="10490" y="10431"/>
                  <a:pt x="10561" y="10502"/>
                  <a:pt x="10657" y="10502"/>
                </a:cubicBezTo>
                <a:lnTo>
                  <a:pt x="11383" y="10502"/>
                </a:lnTo>
                <a:cubicBezTo>
                  <a:pt x="11466" y="10502"/>
                  <a:pt x="11550" y="10431"/>
                  <a:pt x="11550" y="10347"/>
                </a:cubicBezTo>
                <a:lnTo>
                  <a:pt x="11550" y="4477"/>
                </a:lnTo>
                <a:cubicBezTo>
                  <a:pt x="11573" y="4192"/>
                  <a:pt x="11323" y="3954"/>
                  <a:pt x="11026" y="3954"/>
                </a:cubicBezTo>
                <a:cubicBezTo>
                  <a:pt x="10728" y="3954"/>
                  <a:pt x="10490" y="4192"/>
                  <a:pt x="10490" y="4489"/>
                </a:cubicBezTo>
                <a:lnTo>
                  <a:pt x="10490" y="4823"/>
                </a:lnTo>
                <a:lnTo>
                  <a:pt x="4156" y="4823"/>
                </a:lnTo>
                <a:cubicBezTo>
                  <a:pt x="4061" y="4823"/>
                  <a:pt x="3989" y="4894"/>
                  <a:pt x="3989" y="4989"/>
                </a:cubicBezTo>
                <a:lnTo>
                  <a:pt x="3989" y="5311"/>
                </a:lnTo>
                <a:lnTo>
                  <a:pt x="3275" y="5311"/>
                </a:lnTo>
                <a:cubicBezTo>
                  <a:pt x="3227" y="4787"/>
                  <a:pt x="3025" y="4311"/>
                  <a:pt x="2703" y="3930"/>
                </a:cubicBezTo>
                <a:lnTo>
                  <a:pt x="2703" y="882"/>
                </a:lnTo>
                <a:lnTo>
                  <a:pt x="3715" y="882"/>
                </a:lnTo>
                <a:lnTo>
                  <a:pt x="3715" y="1203"/>
                </a:lnTo>
                <a:lnTo>
                  <a:pt x="3203" y="1203"/>
                </a:lnTo>
                <a:cubicBezTo>
                  <a:pt x="3096" y="1203"/>
                  <a:pt x="3025" y="1298"/>
                  <a:pt x="3037" y="1394"/>
                </a:cubicBezTo>
                <a:lnTo>
                  <a:pt x="3156" y="2680"/>
                </a:lnTo>
                <a:cubicBezTo>
                  <a:pt x="3168" y="2882"/>
                  <a:pt x="3346" y="3037"/>
                  <a:pt x="3537" y="3037"/>
                </a:cubicBezTo>
                <a:lnTo>
                  <a:pt x="3715" y="3037"/>
                </a:lnTo>
                <a:lnTo>
                  <a:pt x="3715" y="3989"/>
                </a:lnTo>
                <a:cubicBezTo>
                  <a:pt x="3715" y="4073"/>
                  <a:pt x="3799" y="4156"/>
                  <a:pt x="3882" y="4156"/>
                </a:cubicBezTo>
                <a:cubicBezTo>
                  <a:pt x="3977" y="4156"/>
                  <a:pt x="4049" y="4073"/>
                  <a:pt x="4049" y="3989"/>
                </a:cubicBezTo>
                <a:lnTo>
                  <a:pt x="4049" y="3037"/>
                </a:lnTo>
                <a:lnTo>
                  <a:pt x="4227" y="3037"/>
                </a:lnTo>
                <a:cubicBezTo>
                  <a:pt x="4430" y="3037"/>
                  <a:pt x="4596" y="2882"/>
                  <a:pt x="4608" y="2680"/>
                </a:cubicBezTo>
                <a:lnTo>
                  <a:pt x="4727" y="1394"/>
                </a:lnTo>
                <a:cubicBezTo>
                  <a:pt x="4727" y="1358"/>
                  <a:pt x="4715" y="1310"/>
                  <a:pt x="4692" y="1263"/>
                </a:cubicBezTo>
                <a:cubicBezTo>
                  <a:pt x="4656" y="1239"/>
                  <a:pt x="4608" y="1203"/>
                  <a:pt x="4572" y="1203"/>
                </a:cubicBezTo>
                <a:lnTo>
                  <a:pt x="4049" y="1203"/>
                </a:lnTo>
                <a:lnTo>
                  <a:pt x="4049" y="882"/>
                </a:lnTo>
                <a:lnTo>
                  <a:pt x="4394" y="882"/>
                </a:lnTo>
                <a:cubicBezTo>
                  <a:pt x="4632" y="882"/>
                  <a:pt x="4823" y="679"/>
                  <a:pt x="4823" y="441"/>
                </a:cubicBezTo>
                <a:cubicBezTo>
                  <a:pt x="4823" y="203"/>
                  <a:pt x="4632" y="13"/>
                  <a:pt x="4394" y="13"/>
                </a:cubicBezTo>
                <a:lnTo>
                  <a:pt x="3632" y="13"/>
                </a:lnTo>
                <a:cubicBezTo>
                  <a:pt x="3537" y="13"/>
                  <a:pt x="3465" y="84"/>
                  <a:pt x="3465" y="179"/>
                </a:cubicBezTo>
                <a:cubicBezTo>
                  <a:pt x="3465" y="263"/>
                  <a:pt x="3537" y="346"/>
                  <a:pt x="3632" y="346"/>
                </a:cubicBezTo>
                <a:lnTo>
                  <a:pt x="4394" y="346"/>
                </a:lnTo>
                <a:cubicBezTo>
                  <a:pt x="4430" y="346"/>
                  <a:pt x="4477" y="382"/>
                  <a:pt x="4477" y="429"/>
                </a:cubicBezTo>
                <a:cubicBezTo>
                  <a:pt x="4477" y="477"/>
                  <a:pt x="4430" y="525"/>
                  <a:pt x="4394" y="525"/>
                </a:cubicBezTo>
                <a:lnTo>
                  <a:pt x="2525" y="525"/>
                </a:lnTo>
                <a:cubicBezTo>
                  <a:pt x="2441" y="525"/>
                  <a:pt x="2370" y="596"/>
                  <a:pt x="2370" y="679"/>
                </a:cubicBezTo>
                <a:lnTo>
                  <a:pt x="2370" y="3573"/>
                </a:lnTo>
                <a:cubicBezTo>
                  <a:pt x="2334" y="3561"/>
                  <a:pt x="2191" y="3442"/>
                  <a:pt x="2191" y="3442"/>
                </a:cubicBezTo>
                <a:lnTo>
                  <a:pt x="2191" y="477"/>
                </a:lnTo>
                <a:cubicBezTo>
                  <a:pt x="2191" y="406"/>
                  <a:pt x="2251" y="322"/>
                  <a:pt x="2334" y="322"/>
                </a:cubicBezTo>
                <a:lnTo>
                  <a:pt x="2870" y="322"/>
                </a:lnTo>
                <a:cubicBezTo>
                  <a:pt x="2965" y="322"/>
                  <a:pt x="3037" y="251"/>
                  <a:pt x="3037" y="167"/>
                </a:cubicBezTo>
                <a:cubicBezTo>
                  <a:pt x="3037" y="72"/>
                  <a:pt x="2965"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9" name="Google Shape;15539;p60"/>
          <p:cNvSpPr/>
          <p:nvPr/>
        </p:nvSpPr>
        <p:spPr>
          <a:xfrm>
            <a:off x="7955445" y="1830198"/>
            <a:ext cx="383088" cy="286472"/>
          </a:xfrm>
          <a:custGeom>
            <a:rect b="b" l="l" r="r" t="t"/>
            <a:pathLst>
              <a:path extrusionOk="0" h="8993" w="12026">
                <a:moveTo>
                  <a:pt x="3929" y="0"/>
                </a:moveTo>
                <a:cubicBezTo>
                  <a:pt x="1691" y="0"/>
                  <a:pt x="0" y="2322"/>
                  <a:pt x="1167" y="4763"/>
                </a:cubicBezTo>
                <a:lnTo>
                  <a:pt x="453" y="4763"/>
                </a:lnTo>
                <a:cubicBezTo>
                  <a:pt x="369" y="4763"/>
                  <a:pt x="298" y="4834"/>
                  <a:pt x="298" y="4929"/>
                </a:cubicBezTo>
                <a:cubicBezTo>
                  <a:pt x="298" y="5013"/>
                  <a:pt x="369" y="5096"/>
                  <a:pt x="453" y="5096"/>
                </a:cubicBezTo>
                <a:lnTo>
                  <a:pt x="1346" y="5096"/>
                </a:lnTo>
                <a:cubicBezTo>
                  <a:pt x="2334" y="6727"/>
                  <a:pt x="4382" y="7918"/>
                  <a:pt x="5977" y="8965"/>
                </a:cubicBezTo>
                <a:cubicBezTo>
                  <a:pt x="6007" y="8983"/>
                  <a:pt x="6040" y="8992"/>
                  <a:pt x="6071" y="8992"/>
                </a:cubicBezTo>
                <a:cubicBezTo>
                  <a:pt x="6102" y="8992"/>
                  <a:pt x="6132" y="8983"/>
                  <a:pt x="6156" y="8965"/>
                </a:cubicBezTo>
                <a:cubicBezTo>
                  <a:pt x="7751" y="7930"/>
                  <a:pt x="9799" y="6739"/>
                  <a:pt x="10787" y="5096"/>
                </a:cubicBezTo>
                <a:lnTo>
                  <a:pt x="11680" y="5096"/>
                </a:lnTo>
                <a:cubicBezTo>
                  <a:pt x="11764" y="5096"/>
                  <a:pt x="11847" y="5013"/>
                  <a:pt x="11847" y="4929"/>
                </a:cubicBezTo>
                <a:cubicBezTo>
                  <a:pt x="11883" y="4774"/>
                  <a:pt x="11811" y="4703"/>
                  <a:pt x="11704" y="4703"/>
                </a:cubicBezTo>
                <a:lnTo>
                  <a:pt x="10990" y="4703"/>
                </a:lnTo>
                <a:cubicBezTo>
                  <a:pt x="12025" y="2572"/>
                  <a:pt x="10859" y="452"/>
                  <a:pt x="8930" y="12"/>
                </a:cubicBezTo>
                <a:cubicBezTo>
                  <a:pt x="8922" y="11"/>
                  <a:pt x="8914" y="10"/>
                  <a:pt x="8906" y="10"/>
                </a:cubicBezTo>
                <a:cubicBezTo>
                  <a:pt x="8821" y="10"/>
                  <a:pt x="8748" y="68"/>
                  <a:pt x="8716" y="155"/>
                </a:cubicBezTo>
                <a:cubicBezTo>
                  <a:pt x="8704" y="238"/>
                  <a:pt x="8763" y="333"/>
                  <a:pt x="8847" y="357"/>
                </a:cubicBezTo>
                <a:cubicBezTo>
                  <a:pt x="10609" y="762"/>
                  <a:pt x="11668" y="2738"/>
                  <a:pt x="10621" y="4715"/>
                </a:cubicBezTo>
                <a:lnTo>
                  <a:pt x="10001" y="4715"/>
                </a:lnTo>
                <a:lnTo>
                  <a:pt x="9418" y="3548"/>
                </a:lnTo>
                <a:cubicBezTo>
                  <a:pt x="9385" y="3483"/>
                  <a:pt x="9325" y="3452"/>
                  <a:pt x="9266" y="3452"/>
                </a:cubicBezTo>
                <a:cubicBezTo>
                  <a:pt x="9196" y="3452"/>
                  <a:pt x="9128" y="3495"/>
                  <a:pt x="9108" y="3572"/>
                </a:cubicBezTo>
                <a:lnTo>
                  <a:pt x="8573" y="5251"/>
                </a:lnTo>
                <a:lnTo>
                  <a:pt x="7954" y="3870"/>
                </a:lnTo>
                <a:cubicBezTo>
                  <a:pt x="7927" y="3808"/>
                  <a:pt x="7868" y="3772"/>
                  <a:pt x="7806" y="3772"/>
                </a:cubicBezTo>
                <a:cubicBezTo>
                  <a:pt x="7784" y="3772"/>
                  <a:pt x="7761" y="3777"/>
                  <a:pt x="7739" y="3786"/>
                </a:cubicBezTo>
                <a:cubicBezTo>
                  <a:pt x="7644" y="3822"/>
                  <a:pt x="7620" y="3917"/>
                  <a:pt x="7644" y="4001"/>
                </a:cubicBezTo>
                <a:lnTo>
                  <a:pt x="8430" y="5810"/>
                </a:lnTo>
                <a:cubicBezTo>
                  <a:pt x="8458" y="5877"/>
                  <a:pt x="8520" y="5910"/>
                  <a:pt x="8583" y="5910"/>
                </a:cubicBezTo>
                <a:cubicBezTo>
                  <a:pt x="8654" y="5910"/>
                  <a:pt x="8726" y="5869"/>
                  <a:pt x="8751" y="5786"/>
                </a:cubicBezTo>
                <a:lnTo>
                  <a:pt x="9299" y="4084"/>
                </a:lnTo>
                <a:lnTo>
                  <a:pt x="9739" y="4989"/>
                </a:lnTo>
                <a:cubicBezTo>
                  <a:pt x="9775" y="5048"/>
                  <a:pt x="9835" y="5072"/>
                  <a:pt x="9894" y="5072"/>
                </a:cubicBezTo>
                <a:lnTo>
                  <a:pt x="10418" y="5072"/>
                </a:lnTo>
                <a:cubicBezTo>
                  <a:pt x="9323" y="6715"/>
                  <a:pt x="6989" y="7965"/>
                  <a:pt x="6084" y="8584"/>
                </a:cubicBezTo>
                <a:cubicBezTo>
                  <a:pt x="4644" y="7656"/>
                  <a:pt x="2715" y="6537"/>
                  <a:pt x="1750" y="5072"/>
                </a:cubicBezTo>
                <a:lnTo>
                  <a:pt x="2572" y="5072"/>
                </a:lnTo>
                <a:cubicBezTo>
                  <a:pt x="2631" y="5072"/>
                  <a:pt x="2691" y="5036"/>
                  <a:pt x="2715" y="4989"/>
                </a:cubicBezTo>
                <a:lnTo>
                  <a:pt x="3453" y="3500"/>
                </a:lnTo>
                <a:lnTo>
                  <a:pt x="4358" y="6167"/>
                </a:lnTo>
                <a:cubicBezTo>
                  <a:pt x="4387" y="6243"/>
                  <a:pt x="4456" y="6279"/>
                  <a:pt x="4523" y="6279"/>
                </a:cubicBezTo>
                <a:cubicBezTo>
                  <a:pt x="4593" y="6279"/>
                  <a:pt x="4661" y="6240"/>
                  <a:pt x="4679" y="6167"/>
                </a:cubicBezTo>
                <a:lnTo>
                  <a:pt x="5394" y="3739"/>
                </a:lnTo>
                <a:lnTo>
                  <a:pt x="6049" y="4822"/>
                </a:lnTo>
                <a:cubicBezTo>
                  <a:pt x="6087" y="4877"/>
                  <a:pt x="6146" y="4904"/>
                  <a:pt x="6202" y="4904"/>
                </a:cubicBezTo>
                <a:cubicBezTo>
                  <a:pt x="6267" y="4904"/>
                  <a:pt x="6327" y="4868"/>
                  <a:pt x="6346" y="4798"/>
                </a:cubicBezTo>
                <a:lnTo>
                  <a:pt x="7120" y="2893"/>
                </a:lnTo>
                <a:lnTo>
                  <a:pt x="7358" y="3429"/>
                </a:lnTo>
                <a:cubicBezTo>
                  <a:pt x="7393" y="3491"/>
                  <a:pt x="7455" y="3526"/>
                  <a:pt x="7518" y="3526"/>
                </a:cubicBezTo>
                <a:cubicBezTo>
                  <a:pt x="7540" y="3526"/>
                  <a:pt x="7563" y="3522"/>
                  <a:pt x="7584" y="3512"/>
                </a:cubicBezTo>
                <a:cubicBezTo>
                  <a:pt x="7680" y="3465"/>
                  <a:pt x="7704" y="3381"/>
                  <a:pt x="7680" y="3286"/>
                </a:cubicBezTo>
                <a:lnTo>
                  <a:pt x="7287" y="2393"/>
                </a:lnTo>
                <a:cubicBezTo>
                  <a:pt x="7257" y="2328"/>
                  <a:pt x="7195" y="2295"/>
                  <a:pt x="7132" y="2295"/>
                </a:cubicBezTo>
                <a:cubicBezTo>
                  <a:pt x="7070" y="2295"/>
                  <a:pt x="7007" y="2328"/>
                  <a:pt x="6977" y="2393"/>
                </a:cubicBezTo>
                <a:lnTo>
                  <a:pt x="6168" y="4358"/>
                </a:lnTo>
                <a:lnTo>
                  <a:pt x="5501" y="3227"/>
                </a:lnTo>
                <a:cubicBezTo>
                  <a:pt x="5470" y="3171"/>
                  <a:pt x="5419" y="3145"/>
                  <a:pt x="5365" y="3145"/>
                </a:cubicBezTo>
                <a:cubicBezTo>
                  <a:pt x="5293" y="3145"/>
                  <a:pt x="5219" y="3192"/>
                  <a:pt x="5191" y="3274"/>
                </a:cubicBezTo>
                <a:lnTo>
                  <a:pt x="4501" y="5572"/>
                </a:lnTo>
                <a:lnTo>
                  <a:pt x="3643" y="3024"/>
                </a:lnTo>
                <a:cubicBezTo>
                  <a:pt x="3618" y="2942"/>
                  <a:pt x="3550" y="2900"/>
                  <a:pt x="3482" y="2900"/>
                </a:cubicBezTo>
                <a:cubicBezTo>
                  <a:pt x="3421" y="2900"/>
                  <a:pt x="3362" y="2933"/>
                  <a:pt x="3334" y="3000"/>
                </a:cubicBezTo>
                <a:lnTo>
                  <a:pt x="2465" y="4774"/>
                </a:lnTo>
                <a:lnTo>
                  <a:pt x="1548" y="4774"/>
                </a:lnTo>
                <a:cubicBezTo>
                  <a:pt x="357" y="2548"/>
                  <a:pt x="1869" y="345"/>
                  <a:pt x="3929" y="345"/>
                </a:cubicBezTo>
                <a:cubicBezTo>
                  <a:pt x="4703" y="345"/>
                  <a:pt x="5418" y="655"/>
                  <a:pt x="5953" y="1203"/>
                </a:cubicBezTo>
                <a:cubicBezTo>
                  <a:pt x="5989" y="1238"/>
                  <a:pt x="6034" y="1256"/>
                  <a:pt x="6078" y="1256"/>
                </a:cubicBezTo>
                <a:cubicBezTo>
                  <a:pt x="6123" y="1256"/>
                  <a:pt x="6168" y="1238"/>
                  <a:pt x="6203" y="1203"/>
                </a:cubicBezTo>
                <a:cubicBezTo>
                  <a:pt x="6668" y="714"/>
                  <a:pt x="7287" y="417"/>
                  <a:pt x="7954" y="357"/>
                </a:cubicBezTo>
                <a:cubicBezTo>
                  <a:pt x="8049" y="345"/>
                  <a:pt x="8120" y="262"/>
                  <a:pt x="8108" y="167"/>
                </a:cubicBezTo>
                <a:cubicBezTo>
                  <a:pt x="8097" y="78"/>
                  <a:pt x="8025" y="11"/>
                  <a:pt x="7939" y="11"/>
                </a:cubicBezTo>
                <a:cubicBezTo>
                  <a:pt x="7932" y="11"/>
                  <a:pt x="7925" y="11"/>
                  <a:pt x="7918" y="12"/>
                </a:cubicBezTo>
                <a:cubicBezTo>
                  <a:pt x="7215" y="83"/>
                  <a:pt x="6572" y="369"/>
                  <a:pt x="6072" y="845"/>
                </a:cubicBezTo>
                <a:cubicBezTo>
                  <a:pt x="5489" y="298"/>
                  <a:pt x="4727" y="0"/>
                  <a:pt x="3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540" name="Google Shape;15540;p60"/>
          <p:cNvGrpSpPr/>
          <p:nvPr/>
        </p:nvGrpSpPr>
        <p:grpSpPr>
          <a:xfrm>
            <a:off x="6656812" y="1848388"/>
            <a:ext cx="368690" cy="245793"/>
            <a:chOff x="6656812" y="2029388"/>
            <a:chExt cx="368690" cy="245793"/>
          </a:xfrm>
        </p:grpSpPr>
        <p:sp>
          <p:nvSpPr>
            <p:cNvPr id="15541" name="Google Shape;15541;p60"/>
            <p:cNvSpPr/>
            <p:nvPr/>
          </p:nvSpPr>
          <p:spPr>
            <a:xfrm>
              <a:off x="6915475" y="2164007"/>
              <a:ext cx="73967" cy="73999"/>
            </a:xfrm>
            <a:custGeom>
              <a:rect b="b" l="l" r="r" t="t"/>
              <a:pathLst>
                <a:path extrusionOk="0" h="2323" w="2322">
                  <a:moveTo>
                    <a:pt x="1167" y="323"/>
                  </a:moveTo>
                  <a:cubicBezTo>
                    <a:pt x="1631" y="323"/>
                    <a:pt x="2000" y="692"/>
                    <a:pt x="2000" y="1156"/>
                  </a:cubicBezTo>
                  <a:cubicBezTo>
                    <a:pt x="2000" y="1621"/>
                    <a:pt x="1631" y="1990"/>
                    <a:pt x="1167" y="1990"/>
                  </a:cubicBezTo>
                  <a:cubicBezTo>
                    <a:pt x="703" y="1990"/>
                    <a:pt x="334" y="1621"/>
                    <a:pt x="334" y="1156"/>
                  </a:cubicBezTo>
                  <a:cubicBezTo>
                    <a:pt x="334" y="692"/>
                    <a:pt x="703" y="323"/>
                    <a:pt x="1167" y="323"/>
                  </a:cubicBezTo>
                  <a:close/>
                  <a:moveTo>
                    <a:pt x="1126" y="0"/>
                  </a:moveTo>
                  <a:cubicBezTo>
                    <a:pt x="502" y="0"/>
                    <a:pt x="0" y="527"/>
                    <a:pt x="0" y="1156"/>
                  </a:cubicBezTo>
                  <a:cubicBezTo>
                    <a:pt x="0" y="1799"/>
                    <a:pt x="524" y="2323"/>
                    <a:pt x="1167" y="2323"/>
                  </a:cubicBezTo>
                  <a:cubicBezTo>
                    <a:pt x="1810" y="2323"/>
                    <a:pt x="2322" y="1799"/>
                    <a:pt x="2322" y="1156"/>
                  </a:cubicBezTo>
                  <a:cubicBezTo>
                    <a:pt x="2322" y="513"/>
                    <a:pt x="1810" y="1"/>
                    <a:pt x="1167" y="1"/>
                  </a:cubicBezTo>
                  <a:cubicBezTo>
                    <a:pt x="1153" y="1"/>
                    <a:pt x="1139" y="0"/>
                    <a:pt x="11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2" name="Google Shape;15542;p60"/>
            <p:cNvSpPr/>
            <p:nvPr/>
          </p:nvSpPr>
          <p:spPr>
            <a:xfrm>
              <a:off x="6901427" y="2057070"/>
              <a:ext cx="51605" cy="31154"/>
            </a:xfrm>
            <a:custGeom>
              <a:rect b="b" l="l" r="r" t="t"/>
              <a:pathLst>
                <a:path extrusionOk="0" h="978" w="1620">
                  <a:moveTo>
                    <a:pt x="1179" y="346"/>
                  </a:moveTo>
                  <a:cubicBezTo>
                    <a:pt x="1239" y="346"/>
                    <a:pt x="1275" y="394"/>
                    <a:pt x="1275" y="453"/>
                  </a:cubicBezTo>
                  <a:lnTo>
                    <a:pt x="1275" y="525"/>
                  </a:lnTo>
                  <a:cubicBezTo>
                    <a:pt x="1275" y="584"/>
                    <a:pt x="1239" y="632"/>
                    <a:pt x="1179" y="632"/>
                  </a:cubicBezTo>
                  <a:lnTo>
                    <a:pt x="441" y="632"/>
                  </a:lnTo>
                  <a:cubicBezTo>
                    <a:pt x="382" y="632"/>
                    <a:pt x="334" y="584"/>
                    <a:pt x="334" y="525"/>
                  </a:cubicBezTo>
                  <a:lnTo>
                    <a:pt x="334" y="453"/>
                  </a:lnTo>
                  <a:cubicBezTo>
                    <a:pt x="334" y="394"/>
                    <a:pt x="382" y="346"/>
                    <a:pt x="441" y="346"/>
                  </a:cubicBezTo>
                  <a:close/>
                  <a:moveTo>
                    <a:pt x="441" y="1"/>
                  </a:moveTo>
                  <a:cubicBezTo>
                    <a:pt x="203" y="1"/>
                    <a:pt x="1" y="203"/>
                    <a:pt x="1" y="453"/>
                  </a:cubicBezTo>
                  <a:lnTo>
                    <a:pt x="1" y="525"/>
                  </a:lnTo>
                  <a:cubicBezTo>
                    <a:pt x="1" y="763"/>
                    <a:pt x="191" y="977"/>
                    <a:pt x="441" y="977"/>
                  </a:cubicBezTo>
                  <a:lnTo>
                    <a:pt x="1179" y="977"/>
                  </a:lnTo>
                  <a:cubicBezTo>
                    <a:pt x="1418" y="977"/>
                    <a:pt x="1620" y="775"/>
                    <a:pt x="1620" y="525"/>
                  </a:cubicBezTo>
                  <a:lnTo>
                    <a:pt x="1620" y="453"/>
                  </a:lnTo>
                  <a:cubicBezTo>
                    <a:pt x="1620" y="215"/>
                    <a:pt x="1429"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3" name="Google Shape;15543;p60"/>
            <p:cNvSpPr/>
            <p:nvPr/>
          </p:nvSpPr>
          <p:spPr>
            <a:xfrm>
              <a:off x="6901809" y="2091983"/>
              <a:ext cx="51605" cy="30358"/>
            </a:xfrm>
            <a:custGeom>
              <a:rect b="b" l="l" r="r" t="t"/>
              <a:pathLst>
                <a:path extrusionOk="0" h="953" w="1620">
                  <a:moveTo>
                    <a:pt x="1179" y="333"/>
                  </a:moveTo>
                  <a:cubicBezTo>
                    <a:pt x="1239" y="333"/>
                    <a:pt x="1286" y="381"/>
                    <a:pt x="1286" y="441"/>
                  </a:cubicBezTo>
                  <a:lnTo>
                    <a:pt x="1286" y="512"/>
                  </a:lnTo>
                  <a:cubicBezTo>
                    <a:pt x="1286" y="572"/>
                    <a:pt x="1239" y="619"/>
                    <a:pt x="1179" y="619"/>
                  </a:cubicBezTo>
                  <a:lnTo>
                    <a:pt x="453" y="619"/>
                  </a:lnTo>
                  <a:cubicBezTo>
                    <a:pt x="394" y="619"/>
                    <a:pt x="346" y="572"/>
                    <a:pt x="346" y="512"/>
                  </a:cubicBezTo>
                  <a:lnTo>
                    <a:pt x="346" y="441"/>
                  </a:lnTo>
                  <a:cubicBezTo>
                    <a:pt x="346" y="381"/>
                    <a:pt x="394" y="333"/>
                    <a:pt x="453" y="333"/>
                  </a:cubicBezTo>
                  <a:close/>
                  <a:moveTo>
                    <a:pt x="453" y="0"/>
                  </a:moveTo>
                  <a:cubicBezTo>
                    <a:pt x="215" y="0"/>
                    <a:pt x="1" y="191"/>
                    <a:pt x="1" y="441"/>
                  </a:cubicBezTo>
                  <a:lnTo>
                    <a:pt x="1" y="500"/>
                  </a:lnTo>
                  <a:cubicBezTo>
                    <a:pt x="1" y="738"/>
                    <a:pt x="191" y="953"/>
                    <a:pt x="453" y="953"/>
                  </a:cubicBezTo>
                  <a:lnTo>
                    <a:pt x="1179" y="953"/>
                  </a:lnTo>
                  <a:cubicBezTo>
                    <a:pt x="1417" y="953"/>
                    <a:pt x="1620" y="750"/>
                    <a:pt x="1620" y="500"/>
                  </a:cubicBezTo>
                  <a:lnTo>
                    <a:pt x="1620" y="441"/>
                  </a:lnTo>
                  <a:cubicBezTo>
                    <a:pt x="1620" y="202"/>
                    <a:pt x="1429" y="0"/>
                    <a:pt x="1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4" name="Google Shape;15544;p60"/>
            <p:cNvSpPr/>
            <p:nvPr/>
          </p:nvSpPr>
          <p:spPr>
            <a:xfrm>
              <a:off x="6901809" y="2126099"/>
              <a:ext cx="51605" cy="30772"/>
            </a:xfrm>
            <a:custGeom>
              <a:rect b="b" l="l" r="r" t="t"/>
              <a:pathLst>
                <a:path extrusionOk="0" h="966" w="1620">
                  <a:moveTo>
                    <a:pt x="1179" y="358"/>
                  </a:moveTo>
                  <a:cubicBezTo>
                    <a:pt x="1239" y="358"/>
                    <a:pt x="1286" y="394"/>
                    <a:pt x="1286" y="453"/>
                  </a:cubicBezTo>
                  <a:lnTo>
                    <a:pt x="1286" y="536"/>
                  </a:lnTo>
                  <a:cubicBezTo>
                    <a:pt x="1286" y="596"/>
                    <a:pt x="1239" y="632"/>
                    <a:pt x="1179" y="632"/>
                  </a:cubicBezTo>
                  <a:lnTo>
                    <a:pt x="453" y="632"/>
                  </a:lnTo>
                  <a:cubicBezTo>
                    <a:pt x="394" y="632"/>
                    <a:pt x="346" y="596"/>
                    <a:pt x="346" y="536"/>
                  </a:cubicBezTo>
                  <a:lnTo>
                    <a:pt x="346" y="453"/>
                  </a:lnTo>
                  <a:cubicBezTo>
                    <a:pt x="346" y="394"/>
                    <a:pt x="394" y="358"/>
                    <a:pt x="453" y="358"/>
                  </a:cubicBezTo>
                  <a:close/>
                  <a:moveTo>
                    <a:pt x="453" y="1"/>
                  </a:moveTo>
                  <a:cubicBezTo>
                    <a:pt x="215" y="1"/>
                    <a:pt x="1" y="191"/>
                    <a:pt x="1" y="441"/>
                  </a:cubicBezTo>
                  <a:lnTo>
                    <a:pt x="1" y="513"/>
                  </a:lnTo>
                  <a:cubicBezTo>
                    <a:pt x="1" y="751"/>
                    <a:pt x="191" y="965"/>
                    <a:pt x="453" y="965"/>
                  </a:cubicBezTo>
                  <a:lnTo>
                    <a:pt x="1179" y="965"/>
                  </a:lnTo>
                  <a:cubicBezTo>
                    <a:pt x="1417" y="965"/>
                    <a:pt x="1620" y="775"/>
                    <a:pt x="1620" y="513"/>
                  </a:cubicBezTo>
                  <a:lnTo>
                    <a:pt x="1620" y="441"/>
                  </a:lnTo>
                  <a:cubicBezTo>
                    <a:pt x="1620" y="203"/>
                    <a:pt x="1429"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5" name="Google Shape;15545;p60"/>
            <p:cNvSpPr/>
            <p:nvPr/>
          </p:nvSpPr>
          <p:spPr>
            <a:xfrm>
              <a:off x="6959849" y="2057452"/>
              <a:ext cx="43641" cy="99419"/>
            </a:xfrm>
            <a:custGeom>
              <a:rect b="b" l="l" r="r" t="t"/>
              <a:pathLst>
                <a:path extrusionOk="0" h="3121" w="1370">
                  <a:moveTo>
                    <a:pt x="965" y="334"/>
                  </a:moveTo>
                  <a:cubicBezTo>
                    <a:pt x="1000" y="334"/>
                    <a:pt x="1048" y="382"/>
                    <a:pt x="1048" y="429"/>
                  </a:cubicBezTo>
                  <a:lnTo>
                    <a:pt x="1048" y="2703"/>
                  </a:lnTo>
                  <a:cubicBezTo>
                    <a:pt x="1048" y="2751"/>
                    <a:pt x="1000" y="2787"/>
                    <a:pt x="965" y="2787"/>
                  </a:cubicBezTo>
                  <a:lnTo>
                    <a:pt x="429" y="2787"/>
                  </a:lnTo>
                  <a:cubicBezTo>
                    <a:pt x="369" y="2775"/>
                    <a:pt x="334" y="2751"/>
                    <a:pt x="334" y="2703"/>
                  </a:cubicBezTo>
                  <a:lnTo>
                    <a:pt x="334" y="429"/>
                  </a:lnTo>
                  <a:cubicBezTo>
                    <a:pt x="334" y="382"/>
                    <a:pt x="381" y="334"/>
                    <a:pt x="429" y="334"/>
                  </a:cubicBezTo>
                  <a:close/>
                  <a:moveTo>
                    <a:pt x="417" y="1"/>
                  </a:moveTo>
                  <a:cubicBezTo>
                    <a:pt x="179" y="1"/>
                    <a:pt x="0" y="203"/>
                    <a:pt x="0" y="429"/>
                  </a:cubicBezTo>
                  <a:lnTo>
                    <a:pt x="0" y="2703"/>
                  </a:lnTo>
                  <a:cubicBezTo>
                    <a:pt x="0" y="2941"/>
                    <a:pt x="191" y="3120"/>
                    <a:pt x="417" y="3120"/>
                  </a:cubicBezTo>
                  <a:lnTo>
                    <a:pt x="953" y="3120"/>
                  </a:lnTo>
                  <a:cubicBezTo>
                    <a:pt x="1191" y="3120"/>
                    <a:pt x="1369" y="2930"/>
                    <a:pt x="1369" y="2703"/>
                  </a:cubicBezTo>
                  <a:lnTo>
                    <a:pt x="1369" y="429"/>
                  </a:lnTo>
                  <a:cubicBezTo>
                    <a:pt x="1369" y="179"/>
                    <a:pt x="1167"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6" name="Google Shape;15546;p60"/>
            <p:cNvSpPr/>
            <p:nvPr/>
          </p:nvSpPr>
          <p:spPr>
            <a:xfrm>
              <a:off x="6835805" y="2075291"/>
              <a:ext cx="29243" cy="10257"/>
            </a:xfrm>
            <a:custGeom>
              <a:rect b="b" l="l" r="r" t="t"/>
              <a:pathLst>
                <a:path extrusionOk="0" h="322" w="918">
                  <a:moveTo>
                    <a:pt x="168" y="0"/>
                  </a:moveTo>
                  <a:cubicBezTo>
                    <a:pt x="84" y="0"/>
                    <a:pt x="1" y="72"/>
                    <a:pt x="1" y="167"/>
                  </a:cubicBezTo>
                  <a:cubicBezTo>
                    <a:pt x="1" y="250"/>
                    <a:pt x="84" y="322"/>
                    <a:pt x="168" y="322"/>
                  </a:cubicBezTo>
                  <a:lnTo>
                    <a:pt x="751" y="322"/>
                  </a:lnTo>
                  <a:cubicBezTo>
                    <a:pt x="834" y="322"/>
                    <a:pt x="918" y="250"/>
                    <a:pt x="918" y="167"/>
                  </a:cubicBezTo>
                  <a:cubicBezTo>
                    <a:pt x="918" y="72"/>
                    <a:pt x="834" y="0"/>
                    <a:pt x="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7" name="Google Shape;15547;p60"/>
            <p:cNvSpPr/>
            <p:nvPr/>
          </p:nvSpPr>
          <p:spPr>
            <a:xfrm>
              <a:off x="6700422" y="2074908"/>
              <a:ext cx="11022" cy="10257"/>
            </a:xfrm>
            <a:custGeom>
              <a:rect b="b" l="l" r="r" t="t"/>
              <a:pathLst>
                <a:path extrusionOk="0" h="322" w="346">
                  <a:moveTo>
                    <a:pt x="167" y="0"/>
                  </a:moveTo>
                  <a:cubicBezTo>
                    <a:pt x="72" y="0"/>
                    <a:pt x="0" y="72"/>
                    <a:pt x="0" y="155"/>
                  </a:cubicBezTo>
                  <a:cubicBezTo>
                    <a:pt x="0" y="250"/>
                    <a:pt x="72" y="322"/>
                    <a:pt x="167" y="322"/>
                  </a:cubicBezTo>
                  <a:lnTo>
                    <a:pt x="179" y="322"/>
                  </a:lnTo>
                  <a:cubicBezTo>
                    <a:pt x="262" y="322"/>
                    <a:pt x="346" y="250"/>
                    <a:pt x="346" y="155"/>
                  </a:cubicBezTo>
                  <a:cubicBezTo>
                    <a:pt x="346" y="72"/>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8" name="Google Shape;15548;p60"/>
            <p:cNvSpPr/>
            <p:nvPr/>
          </p:nvSpPr>
          <p:spPr>
            <a:xfrm>
              <a:off x="6706092" y="2098417"/>
              <a:ext cx="151375" cy="89162"/>
            </a:xfrm>
            <a:custGeom>
              <a:rect b="b" l="l" r="r" t="t"/>
              <a:pathLst>
                <a:path extrusionOk="0" h="2799" w="4752">
                  <a:moveTo>
                    <a:pt x="2119" y="0"/>
                  </a:moveTo>
                  <a:cubicBezTo>
                    <a:pt x="2047" y="0"/>
                    <a:pt x="1977" y="45"/>
                    <a:pt x="1966" y="131"/>
                  </a:cubicBezTo>
                  <a:lnTo>
                    <a:pt x="1573" y="1977"/>
                  </a:lnTo>
                  <a:lnTo>
                    <a:pt x="1239" y="941"/>
                  </a:lnTo>
                  <a:cubicBezTo>
                    <a:pt x="1214" y="859"/>
                    <a:pt x="1142" y="817"/>
                    <a:pt x="1071" y="817"/>
                  </a:cubicBezTo>
                  <a:cubicBezTo>
                    <a:pt x="1008" y="817"/>
                    <a:pt x="946" y="850"/>
                    <a:pt x="918" y="917"/>
                  </a:cubicBezTo>
                  <a:lnTo>
                    <a:pt x="501" y="1846"/>
                  </a:lnTo>
                  <a:lnTo>
                    <a:pt x="168" y="1846"/>
                  </a:lnTo>
                  <a:cubicBezTo>
                    <a:pt x="72" y="1846"/>
                    <a:pt x="1" y="1917"/>
                    <a:pt x="1" y="2013"/>
                  </a:cubicBezTo>
                  <a:cubicBezTo>
                    <a:pt x="1" y="2096"/>
                    <a:pt x="72" y="2167"/>
                    <a:pt x="168" y="2167"/>
                  </a:cubicBezTo>
                  <a:lnTo>
                    <a:pt x="608" y="2167"/>
                  </a:lnTo>
                  <a:cubicBezTo>
                    <a:pt x="680" y="2167"/>
                    <a:pt x="739" y="2132"/>
                    <a:pt x="763" y="2072"/>
                  </a:cubicBezTo>
                  <a:lnTo>
                    <a:pt x="1037" y="1441"/>
                  </a:lnTo>
                  <a:lnTo>
                    <a:pt x="1442" y="2679"/>
                  </a:lnTo>
                  <a:cubicBezTo>
                    <a:pt x="1470" y="2760"/>
                    <a:pt x="1541" y="2799"/>
                    <a:pt x="1610" y="2799"/>
                  </a:cubicBezTo>
                  <a:cubicBezTo>
                    <a:pt x="1684" y="2799"/>
                    <a:pt x="1757" y="2754"/>
                    <a:pt x="1775" y="2667"/>
                  </a:cubicBezTo>
                  <a:lnTo>
                    <a:pt x="2096" y="1084"/>
                  </a:lnTo>
                  <a:lnTo>
                    <a:pt x="2227" y="1917"/>
                  </a:lnTo>
                  <a:cubicBezTo>
                    <a:pt x="2251" y="2013"/>
                    <a:pt x="2323" y="2072"/>
                    <a:pt x="2394" y="2072"/>
                  </a:cubicBezTo>
                  <a:lnTo>
                    <a:pt x="3049" y="2072"/>
                  </a:lnTo>
                  <a:cubicBezTo>
                    <a:pt x="3144" y="2072"/>
                    <a:pt x="3204" y="2013"/>
                    <a:pt x="3216" y="1941"/>
                  </a:cubicBezTo>
                  <a:lnTo>
                    <a:pt x="3287" y="1501"/>
                  </a:lnTo>
                  <a:lnTo>
                    <a:pt x="3501" y="2453"/>
                  </a:lnTo>
                  <a:cubicBezTo>
                    <a:pt x="3514" y="2543"/>
                    <a:pt x="3586" y="2588"/>
                    <a:pt x="3660" y="2588"/>
                  </a:cubicBezTo>
                  <a:cubicBezTo>
                    <a:pt x="3724" y="2588"/>
                    <a:pt x="3790" y="2555"/>
                    <a:pt x="3823" y="2489"/>
                  </a:cubicBezTo>
                  <a:lnTo>
                    <a:pt x="4037" y="2036"/>
                  </a:lnTo>
                  <a:lnTo>
                    <a:pt x="4585" y="2036"/>
                  </a:lnTo>
                  <a:cubicBezTo>
                    <a:pt x="4668" y="2036"/>
                    <a:pt x="4752" y="1965"/>
                    <a:pt x="4752" y="1870"/>
                  </a:cubicBezTo>
                  <a:cubicBezTo>
                    <a:pt x="4752" y="1786"/>
                    <a:pt x="4668" y="1715"/>
                    <a:pt x="4585" y="1715"/>
                  </a:cubicBezTo>
                  <a:lnTo>
                    <a:pt x="3918" y="1715"/>
                  </a:lnTo>
                  <a:cubicBezTo>
                    <a:pt x="3775" y="1715"/>
                    <a:pt x="3763" y="1858"/>
                    <a:pt x="3740" y="1905"/>
                  </a:cubicBezTo>
                  <a:lnTo>
                    <a:pt x="3454" y="632"/>
                  </a:lnTo>
                  <a:cubicBezTo>
                    <a:pt x="3430" y="542"/>
                    <a:pt x="3356" y="498"/>
                    <a:pt x="3283" y="498"/>
                  </a:cubicBezTo>
                  <a:cubicBezTo>
                    <a:pt x="3210" y="498"/>
                    <a:pt x="3138" y="542"/>
                    <a:pt x="3120" y="632"/>
                  </a:cubicBezTo>
                  <a:lnTo>
                    <a:pt x="2918" y="1739"/>
                  </a:lnTo>
                  <a:lnTo>
                    <a:pt x="2549" y="1739"/>
                  </a:lnTo>
                  <a:lnTo>
                    <a:pt x="2287" y="155"/>
                  </a:lnTo>
                  <a:cubicBezTo>
                    <a:pt x="2275" y="51"/>
                    <a:pt x="2196" y="0"/>
                    <a:pt x="2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9" name="Google Shape;15549;p60"/>
            <p:cNvSpPr/>
            <p:nvPr/>
          </p:nvSpPr>
          <p:spPr>
            <a:xfrm>
              <a:off x="6656812" y="2029388"/>
              <a:ext cx="368690" cy="245793"/>
            </a:xfrm>
            <a:custGeom>
              <a:rect b="b" l="l" r="r" t="t"/>
              <a:pathLst>
                <a:path extrusionOk="0" h="7716" w="11574">
                  <a:moveTo>
                    <a:pt x="3286" y="7180"/>
                  </a:moveTo>
                  <a:lnTo>
                    <a:pt x="3286" y="7394"/>
                  </a:lnTo>
                  <a:lnTo>
                    <a:pt x="1596" y="7394"/>
                  </a:lnTo>
                  <a:lnTo>
                    <a:pt x="1596" y="7180"/>
                  </a:lnTo>
                  <a:close/>
                  <a:moveTo>
                    <a:pt x="9966" y="7180"/>
                  </a:moveTo>
                  <a:lnTo>
                    <a:pt x="9966" y="7394"/>
                  </a:lnTo>
                  <a:lnTo>
                    <a:pt x="8275" y="7394"/>
                  </a:lnTo>
                  <a:lnTo>
                    <a:pt x="8275" y="7180"/>
                  </a:lnTo>
                  <a:close/>
                  <a:moveTo>
                    <a:pt x="548" y="1"/>
                  </a:moveTo>
                  <a:cubicBezTo>
                    <a:pt x="250" y="1"/>
                    <a:pt x="0" y="251"/>
                    <a:pt x="0" y="548"/>
                  </a:cubicBezTo>
                  <a:lnTo>
                    <a:pt x="0" y="6632"/>
                  </a:lnTo>
                  <a:cubicBezTo>
                    <a:pt x="0" y="6930"/>
                    <a:pt x="250" y="7180"/>
                    <a:pt x="548" y="7180"/>
                  </a:cubicBezTo>
                  <a:lnTo>
                    <a:pt x="1250" y="7180"/>
                  </a:lnTo>
                  <a:lnTo>
                    <a:pt x="1250" y="7561"/>
                  </a:lnTo>
                  <a:cubicBezTo>
                    <a:pt x="1250" y="7644"/>
                    <a:pt x="1322" y="7716"/>
                    <a:pt x="1417" y="7716"/>
                  </a:cubicBezTo>
                  <a:lnTo>
                    <a:pt x="3453" y="7716"/>
                  </a:lnTo>
                  <a:cubicBezTo>
                    <a:pt x="3536" y="7716"/>
                    <a:pt x="3608" y="7644"/>
                    <a:pt x="3608" y="7561"/>
                  </a:cubicBezTo>
                  <a:lnTo>
                    <a:pt x="3608" y="7180"/>
                  </a:lnTo>
                  <a:lnTo>
                    <a:pt x="7930" y="7180"/>
                  </a:lnTo>
                  <a:lnTo>
                    <a:pt x="7930" y="7561"/>
                  </a:lnTo>
                  <a:cubicBezTo>
                    <a:pt x="7930" y="7644"/>
                    <a:pt x="8001" y="7716"/>
                    <a:pt x="8096" y="7716"/>
                  </a:cubicBezTo>
                  <a:lnTo>
                    <a:pt x="10132" y="7716"/>
                  </a:lnTo>
                  <a:cubicBezTo>
                    <a:pt x="10216" y="7716"/>
                    <a:pt x="10299" y="7644"/>
                    <a:pt x="10299" y="7561"/>
                  </a:cubicBezTo>
                  <a:lnTo>
                    <a:pt x="10299" y="7180"/>
                  </a:lnTo>
                  <a:lnTo>
                    <a:pt x="10990" y="7180"/>
                  </a:lnTo>
                  <a:cubicBezTo>
                    <a:pt x="11287" y="7180"/>
                    <a:pt x="11549" y="6930"/>
                    <a:pt x="11549" y="6632"/>
                  </a:cubicBezTo>
                  <a:lnTo>
                    <a:pt x="11549" y="548"/>
                  </a:lnTo>
                  <a:cubicBezTo>
                    <a:pt x="11573" y="251"/>
                    <a:pt x="11323" y="1"/>
                    <a:pt x="11025" y="1"/>
                  </a:cubicBezTo>
                  <a:lnTo>
                    <a:pt x="7620" y="1"/>
                  </a:lnTo>
                  <a:cubicBezTo>
                    <a:pt x="7525" y="1"/>
                    <a:pt x="7453" y="72"/>
                    <a:pt x="7453" y="155"/>
                  </a:cubicBezTo>
                  <a:cubicBezTo>
                    <a:pt x="7453" y="251"/>
                    <a:pt x="7525" y="322"/>
                    <a:pt x="7620" y="322"/>
                  </a:cubicBezTo>
                  <a:lnTo>
                    <a:pt x="11025" y="322"/>
                  </a:lnTo>
                  <a:cubicBezTo>
                    <a:pt x="11144" y="322"/>
                    <a:pt x="11240" y="417"/>
                    <a:pt x="11240" y="536"/>
                  </a:cubicBezTo>
                  <a:lnTo>
                    <a:pt x="11240" y="6620"/>
                  </a:lnTo>
                  <a:cubicBezTo>
                    <a:pt x="11240" y="6739"/>
                    <a:pt x="11144" y="6823"/>
                    <a:pt x="11025" y="6823"/>
                  </a:cubicBezTo>
                  <a:lnTo>
                    <a:pt x="548" y="6823"/>
                  </a:lnTo>
                  <a:cubicBezTo>
                    <a:pt x="429" y="6823"/>
                    <a:pt x="334" y="6739"/>
                    <a:pt x="334" y="6620"/>
                  </a:cubicBezTo>
                  <a:lnTo>
                    <a:pt x="334" y="536"/>
                  </a:lnTo>
                  <a:cubicBezTo>
                    <a:pt x="334" y="417"/>
                    <a:pt x="429" y="322"/>
                    <a:pt x="548" y="322"/>
                  </a:cubicBezTo>
                  <a:lnTo>
                    <a:pt x="6870" y="322"/>
                  </a:lnTo>
                  <a:cubicBezTo>
                    <a:pt x="6965" y="322"/>
                    <a:pt x="7037" y="251"/>
                    <a:pt x="7037" y="155"/>
                  </a:cubicBezTo>
                  <a:cubicBezTo>
                    <a:pt x="7037" y="72"/>
                    <a:pt x="6965" y="1"/>
                    <a:pt x="6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0" name="Google Shape;15550;p60"/>
            <p:cNvSpPr/>
            <p:nvPr/>
          </p:nvSpPr>
          <p:spPr>
            <a:xfrm>
              <a:off x="6681818" y="2057070"/>
              <a:ext cx="199540" cy="172622"/>
            </a:xfrm>
            <a:custGeom>
              <a:rect b="b" l="l" r="r" t="t"/>
              <a:pathLst>
                <a:path extrusionOk="0" h="5419" w="6264">
                  <a:moveTo>
                    <a:pt x="168" y="1"/>
                  </a:moveTo>
                  <a:cubicBezTo>
                    <a:pt x="72" y="1"/>
                    <a:pt x="1" y="84"/>
                    <a:pt x="1" y="167"/>
                  </a:cubicBezTo>
                  <a:lnTo>
                    <a:pt x="1" y="1691"/>
                  </a:lnTo>
                  <a:cubicBezTo>
                    <a:pt x="1" y="1775"/>
                    <a:pt x="72" y="1846"/>
                    <a:pt x="168" y="1846"/>
                  </a:cubicBezTo>
                  <a:cubicBezTo>
                    <a:pt x="251" y="1846"/>
                    <a:pt x="334" y="1775"/>
                    <a:pt x="334" y="1691"/>
                  </a:cubicBezTo>
                  <a:lnTo>
                    <a:pt x="334" y="346"/>
                  </a:lnTo>
                  <a:lnTo>
                    <a:pt x="5942" y="346"/>
                  </a:lnTo>
                  <a:lnTo>
                    <a:pt x="5942" y="5097"/>
                  </a:lnTo>
                  <a:lnTo>
                    <a:pt x="334" y="5097"/>
                  </a:lnTo>
                  <a:lnTo>
                    <a:pt x="334" y="2465"/>
                  </a:lnTo>
                  <a:cubicBezTo>
                    <a:pt x="334" y="2370"/>
                    <a:pt x="251" y="2299"/>
                    <a:pt x="168" y="2299"/>
                  </a:cubicBezTo>
                  <a:cubicBezTo>
                    <a:pt x="72" y="2299"/>
                    <a:pt x="1" y="2370"/>
                    <a:pt x="1" y="2465"/>
                  </a:cubicBezTo>
                  <a:lnTo>
                    <a:pt x="1" y="5263"/>
                  </a:lnTo>
                  <a:cubicBezTo>
                    <a:pt x="1" y="5347"/>
                    <a:pt x="72" y="5418"/>
                    <a:pt x="168" y="5418"/>
                  </a:cubicBezTo>
                  <a:lnTo>
                    <a:pt x="6109" y="5418"/>
                  </a:lnTo>
                  <a:cubicBezTo>
                    <a:pt x="6192" y="5418"/>
                    <a:pt x="6264" y="5347"/>
                    <a:pt x="6264" y="5263"/>
                  </a:cubicBezTo>
                  <a:lnTo>
                    <a:pt x="6264" y="167"/>
                  </a:lnTo>
                  <a:cubicBezTo>
                    <a:pt x="6264" y="84"/>
                    <a:pt x="6192" y="1"/>
                    <a:pt x="61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51" name="Google Shape;15551;p60"/>
          <p:cNvGrpSpPr/>
          <p:nvPr/>
        </p:nvGrpSpPr>
        <p:grpSpPr>
          <a:xfrm>
            <a:off x="4869651" y="1831218"/>
            <a:ext cx="376654" cy="281566"/>
            <a:chOff x="4869651" y="2012218"/>
            <a:chExt cx="376654" cy="281566"/>
          </a:xfrm>
        </p:grpSpPr>
        <p:sp>
          <p:nvSpPr>
            <p:cNvPr id="15552" name="Google Shape;15552;p60"/>
            <p:cNvSpPr/>
            <p:nvPr/>
          </p:nvSpPr>
          <p:spPr>
            <a:xfrm>
              <a:off x="4869651" y="2012218"/>
              <a:ext cx="376654" cy="281566"/>
            </a:xfrm>
            <a:custGeom>
              <a:rect b="b" l="l" r="r" t="t"/>
              <a:pathLst>
                <a:path extrusionOk="0" h="8839" w="11824">
                  <a:moveTo>
                    <a:pt x="4976" y="1"/>
                  </a:moveTo>
                  <a:cubicBezTo>
                    <a:pt x="4854" y="1"/>
                    <a:pt x="4732" y="6"/>
                    <a:pt x="4609" y="16"/>
                  </a:cubicBezTo>
                  <a:cubicBezTo>
                    <a:pt x="4513" y="28"/>
                    <a:pt x="4442" y="99"/>
                    <a:pt x="4442" y="194"/>
                  </a:cubicBezTo>
                  <a:cubicBezTo>
                    <a:pt x="4454" y="278"/>
                    <a:pt x="4537" y="349"/>
                    <a:pt x="4621" y="349"/>
                  </a:cubicBezTo>
                  <a:cubicBezTo>
                    <a:pt x="4722" y="342"/>
                    <a:pt x="4822" y="338"/>
                    <a:pt x="4922" y="338"/>
                  </a:cubicBezTo>
                  <a:cubicBezTo>
                    <a:pt x="6773" y="338"/>
                    <a:pt x="8373" y="1575"/>
                    <a:pt x="8859" y="3326"/>
                  </a:cubicBezTo>
                  <a:cubicBezTo>
                    <a:pt x="8823" y="3385"/>
                    <a:pt x="8764" y="3468"/>
                    <a:pt x="8657" y="3540"/>
                  </a:cubicBezTo>
                  <a:cubicBezTo>
                    <a:pt x="8525" y="3632"/>
                    <a:pt x="8386" y="3671"/>
                    <a:pt x="8244" y="3671"/>
                  </a:cubicBezTo>
                  <a:cubicBezTo>
                    <a:pt x="8003" y="3671"/>
                    <a:pt x="7754" y="3559"/>
                    <a:pt x="7514" y="3409"/>
                  </a:cubicBezTo>
                  <a:cubicBezTo>
                    <a:pt x="7288" y="2933"/>
                    <a:pt x="7549" y="2635"/>
                    <a:pt x="7585" y="2611"/>
                  </a:cubicBezTo>
                  <a:cubicBezTo>
                    <a:pt x="7657" y="2552"/>
                    <a:pt x="7657" y="2433"/>
                    <a:pt x="7585" y="2373"/>
                  </a:cubicBezTo>
                  <a:cubicBezTo>
                    <a:pt x="7555" y="2337"/>
                    <a:pt x="7511" y="2320"/>
                    <a:pt x="7466" y="2320"/>
                  </a:cubicBezTo>
                  <a:cubicBezTo>
                    <a:pt x="7421" y="2320"/>
                    <a:pt x="7377" y="2337"/>
                    <a:pt x="7347" y="2373"/>
                  </a:cubicBezTo>
                  <a:cubicBezTo>
                    <a:pt x="7335" y="2397"/>
                    <a:pt x="7061" y="2671"/>
                    <a:pt x="7097" y="3135"/>
                  </a:cubicBezTo>
                  <a:cubicBezTo>
                    <a:pt x="6893" y="3013"/>
                    <a:pt x="6663" y="2925"/>
                    <a:pt x="6256" y="2925"/>
                  </a:cubicBezTo>
                  <a:cubicBezTo>
                    <a:pt x="6188" y="2925"/>
                    <a:pt x="6116" y="2928"/>
                    <a:pt x="6037" y="2933"/>
                  </a:cubicBezTo>
                  <a:cubicBezTo>
                    <a:pt x="5942" y="2933"/>
                    <a:pt x="5871" y="3016"/>
                    <a:pt x="5871" y="3111"/>
                  </a:cubicBezTo>
                  <a:cubicBezTo>
                    <a:pt x="5871" y="3195"/>
                    <a:pt x="5966" y="3266"/>
                    <a:pt x="6049" y="3266"/>
                  </a:cubicBezTo>
                  <a:cubicBezTo>
                    <a:pt x="6107" y="3263"/>
                    <a:pt x="6162" y="3262"/>
                    <a:pt x="6212" y="3262"/>
                  </a:cubicBezTo>
                  <a:cubicBezTo>
                    <a:pt x="6813" y="3262"/>
                    <a:pt x="6903" y="3451"/>
                    <a:pt x="7288" y="3671"/>
                  </a:cubicBezTo>
                  <a:cubicBezTo>
                    <a:pt x="7601" y="3871"/>
                    <a:pt x="7925" y="4007"/>
                    <a:pt x="8240" y="4007"/>
                  </a:cubicBezTo>
                  <a:cubicBezTo>
                    <a:pt x="8488" y="4007"/>
                    <a:pt x="8729" y="3923"/>
                    <a:pt x="8954" y="3719"/>
                  </a:cubicBezTo>
                  <a:cubicBezTo>
                    <a:pt x="9073" y="4397"/>
                    <a:pt x="9014" y="4623"/>
                    <a:pt x="8966" y="4957"/>
                  </a:cubicBezTo>
                  <a:cubicBezTo>
                    <a:pt x="8835" y="4969"/>
                    <a:pt x="8442" y="5040"/>
                    <a:pt x="7966" y="5219"/>
                  </a:cubicBezTo>
                  <a:cubicBezTo>
                    <a:pt x="7490" y="5421"/>
                    <a:pt x="7097" y="5671"/>
                    <a:pt x="6752" y="5969"/>
                  </a:cubicBezTo>
                  <a:cubicBezTo>
                    <a:pt x="6442" y="5719"/>
                    <a:pt x="6502" y="5278"/>
                    <a:pt x="6502" y="5254"/>
                  </a:cubicBezTo>
                  <a:cubicBezTo>
                    <a:pt x="6514" y="5159"/>
                    <a:pt x="6454" y="5076"/>
                    <a:pt x="6359" y="5052"/>
                  </a:cubicBezTo>
                  <a:cubicBezTo>
                    <a:pt x="6352" y="5051"/>
                    <a:pt x="6345" y="5050"/>
                    <a:pt x="6337" y="5050"/>
                  </a:cubicBezTo>
                  <a:cubicBezTo>
                    <a:pt x="6260" y="5050"/>
                    <a:pt x="6179" y="5108"/>
                    <a:pt x="6168" y="5195"/>
                  </a:cubicBezTo>
                  <a:cubicBezTo>
                    <a:pt x="6168" y="5219"/>
                    <a:pt x="6085" y="5814"/>
                    <a:pt x="6514" y="6183"/>
                  </a:cubicBezTo>
                  <a:cubicBezTo>
                    <a:pt x="6395" y="6302"/>
                    <a:pt x="6287" y="6445"/>
                    <a:pt x="6204" y="6576"/>
                  </a:cubicBezTo>
                  <a:cubicBezTo>
                    <a:pt x="6145" y="6647"/>
                    <a:pt x="6168" y="6755"/>
                    <a:pt x="6240" y="6814"/>
                  </a:cubicBezTo>
                  <a:cubicBezTo>
                    <a:pt x="6269" y="6835"/>
                    <a:pt x="6300" y="6844"/>
                    <a:pt x="6330" y="6844"/>
                  </a:cubicBezTo>
                  <a:cubicBezTo>
                    <a:pt x="6386" y="6844"/>
                    <a:pt x="6439" y="6813"/>
                    <a:pt x="6478" y="6767"/>
                  </a:cubicBezTo>
                  <a:cubicBezTo>
                    <a:pt x="6657" y="6505"/>
                    <a:pt x="6883" y="6290"/>
                    <a:pt x="7121" y="6100"/>
                  </a:cubicBezTo>
                  <a:lnTo>
                    <a:pt x="7121" y="6100"/>
                  </a:lnTo>
                  <a:cubicBezTo>
                    <a:pt x="7061" y="6576"/>
                    <a:pt x="7299" y="6945"/>
                    <a:pt x="7311" y="6981"/>
                  </a:cubicBezTo>
                  <a:cubicBezTo>
                    <a:pt x="7340" y="7024"/>
                    <a:pt x="7392" y="7050"/>
                    <a:pt x="7446" y="7050"/>
                  </a:cubicBezTo>
                  <a:cubicBezTo>
                    <a:pt x="7481" y="7050"/>
                    <a:pt x="7517" y="7040"/>
                    <a:pt x="7549" y="7017"/>
                  </a:cubicBezTo>
                  <a:cubicBezTo>
                    <a:pt x="7645" y="6957"/>
                    <a:pt x="7657" y="6874"/>
                    <a:pt x="7609" y="6778"/>
                  </a:cubicBezTo>
                  <a:cubicBezTo>
                    <a:pt x="7597" y="6755"/>
                    <a:pt x="7299" y="6266"/>
                    <a:pt x="7585" y="5790"/>
                  </a:cubicBezTo>
                  <a:cubicBezTo>
                    <a:pt x="8145" y="5469"/>
                    <a:pt x="8681" y="5338"/>
                    <a:pt x="8931" y="5290"/>
                  </a:cubicBezTo>
                  <a:lnTo>
                    <a:pt x="8931" y="5290"/>
                  </a:lnTo>
                  <a:cubicBezTo>
                    <a:pt x="8484" y="7304"/>
                    <a:pt x="6730" y="8498"/>
                    <a:pt x="4932" y="8498"/>
                  </a:cubicBezTo>
                  <a:cubicBezTo>
                    <a:pt x="3806" y="8498"/>
                    <a:pt x="2663" y="8031"/>
                    <a:pt x="1811" y="7005"/>
                  </a:cubicBezTo>
                  <a:cubicBezTo>
                    <a:pt x="2061" y="6921"/>
                    <a:pt x="2287" y="6695"/>
                    <a:pt x="2466" y="6350"/>
                  </a:cubicBezTo>
                  <a:cubicBezTo>
                    <a:pt x="2525" y="6231"/>
                    <a:pt x="2430" y="6100"/>
                    <a:pt x="2311" y="6100"/>
                  </a:cubicBezTo>
                  <a:cubicBezTo>
                    <a:pt x="2239" y="6100"/>
                    <a:pt x="2180" y="6147"/>
                    <a:pt x="2144" y="6207"/>
                  </a:cubicBezTo>
                  <a:cubicBezTo>
                    <a:pt x="1965" y="6528"/>
                    <a:pt x="1763" y="6707"/>
                    <a:pt x="1549" y="6707"/>
                  </a:cubicBezTo>
                  <a:cubicBezTo>
                    <a:pt x="1275" y="6290"/>
                    <a:pt x="1132" y="5945"/>
                    <a:pt x="1001" y="5493"/>
                  </a:cubicBezTo>
                  <a:lnTo>
                    <a:pt x="1001" y="5493"/>
                  </a:lnTo>
                  <a:cubicBezTo>
                    <a:pt x="1037" y="5504"/>
                    <a:pt x="1061" y="5504"/>
                    <a:pt x="1108" y="5504"/>
                  </a:cubicBezTo>
                  <a:cubicBezTo>
                    <a:pt x="1418" y="5504"/>
                    <a:pt x="1668" y="5016"/>
                    <a:pt x="1668" y="4397"/>
                  </a:cubicBezTo>
                  <a:cubicBezTo>
                    <a:pt x="1668" y="3790"/>
                    <a:pt x="1418" y="3302"/>
                    <a:pt x="1108" y="3302"/>
                  </a:cubicBezTo>
                  <a:cubicBezTo>
                    <a:pt x="1072" y="3302"/>
                    <a:pt x="1037" y="3314"/>
                    <a:pt x="1001" y="3314"/>
                  </a:cubicBezTo>
                  <a:cubicBezTo>
                    <a:pt x="1156" y="2778"/>
                    <a:pt x="1311" y="2468"/>
                    <a:pt x="1573" y="2099"/>
                  </a:cubicBezTo>
                  <a:cubicBezTo>
                    <a:pt x="2025" y="2147"/>
                    <a:pt x="2537" y="3076"/>
                    <a:pt x="2537" y="4385"/>
                  </a:cubicBezTo>
                  <a:cubicBezTo>
                    <a:pt x="2537" y="4778"/>
                    <a:pt x="2489" y="5147"/>
                    <a:pt x="2406" y="5493"/>
                  </a:cubicBezTo>
                  <a:cubicBezTo>
                    <a:pt x="2370" y="5576"/>
                    <a:pt x="2430" y="5671"/>
                    <a:pt x="2525" y="5695"/>
                  </a:cubicBezTo>
                  <a:cubicBezTo>
                    <a:pt x="2542" y="5702"/>
                    <a:pt x="2559" y="5705"/>
                    <a:pt x="2576" y="5705"/>
                  </a:cubicBezTo>
                  <a:cubicBezTo>
                    <a:pt x="2644" y="5705"/>
                    <a:pt x="2708" y="5652"/>
                    <a:pt x="2727" y="5576"/>
                  </a:cubicBezTo>
                  <a:cubicBezTo>
                    <a:pt x="2823" y="5207"/>
                    <a:pt x="2858" y="4814"/>
                    <a:pt x="2858" y="4397"/>
                  </a:cubicBezTo>
                  <a:cubicBezTo>
                    <a:pt x="2858" y="3730"/>
                    <a:pt x="2739" y="3087"/>
                    <a:pt x="2501" y="2599"/>
                  </a:cubicBezTo>
                  <a:cubicBezTo>
                    <a:pt x="2311" y="2183"/>
                    <a:pt x="2061" y="1921"/>
                    <a:pt x="1775" y="1814"/>
                  </a:cubicBezTo>
                  <a:cubicBezTo>
                    <a:pt x="2299" y="1171"/>
                    <a:pt x="3013" y="682"/>
                    <a:pt x="3859" y="456"/>
                  </a:cubicBezTo>
                  <a:cubicBezTo>
                    <a:pt x="3954" y="432"/>
                    <a:pt x="4013" y="337"/>
                    <a:pt x="3978" y="254"/>
                  </a:cubicBezTo>
                  <a:cubicBezTo>
                    <a:pt x="3959" y="178"/>
                    <a:pt x="3894" y="124"/>
                    <a:pt x="3826" y="124"/>
                  </a:cubicBezTo>
                  <a:cubicBezTo>
                    <a:pt x="3809" y="124"/>
                    <a:pt x="3792" y="128"/>
                    <a:pt x="3775" y="135"/>
                  </a:cubicBezTo>
                  <a:cubicBezTo>
                    <a:pt x="2763" y="397"/>
                    <a:pt x="1930" y="1028"/>
                    <a:pt x="1346" y="1825"/>
                  </a:cubicBezTo>
                  <a:cubicBezTo>
                    <a:pt x="1346" y="1825"/>
                    <a:pt x="1334" y="1825"/>
                    <a:pt x="1311" y="1837"/>
                  </a:cubicBezTo>
                  <a:cubicBezTo>
                    <a:pt x="1239" y="1944"/>
                    <a:pt x="1180" y="2052"/>
                    <a:pt x="1120" y="2159"/>
                  </a:cubicBezTo>
                  <a:cubicBezTo>
                    <a:pt x="1049" y="2290"/>
                    <a:pt x="977" y="2361"/>
                    <a:pt x="799" y="2826"/>
                  </a:cubicBezTo>
                  <a:cubicBezTo>
                    <a:pt x="775" y="2837"/>
                    <a:pt x="775" y="2873"/>
                    <a:pt x="763" y="2885"/>
                  </a:cubicBezTo>
                  <a:cubicBezTo>
                    <a:pt x="1" y="3445"/>
                    <a:pt x="1" y="5350"/>
                    <a:pt x="763" y="5933"/>
                  </a:cubicBezTo>
                  <a:cubicBezTo>
                    <a:pt x="1418" y="7719"/>
                    <a:pt x="3120" y="8838"/>
                    <a:pt x="4918" y="8838"/>
                  </a:cubicBezTo>
                  <a:cubicBezTo>
                    <a:pt x="6668" y="8838"/>
                    <a:pt x="8181" y="7814"/>
                    <a:pt x="8907" y="6338"/>
                  </a:cubicBezTo>
                  <a:cubicBezTo>
                    <a:pt x="8919" y="6338"/>
                    <a:pt x="8931" y="6338"/>
                    <a:pt x="8954" y="6326"/>
                  </a:cubicBezTo>
                  <a:cubicBezTo>
                    <a:pt x="8965" y="6306"/>
                    <a:pt x="10054" y="5294"/>
                    <a:pt x="11047" y="5294"/>
                  </a:cubicBezTo>
                  <a:cubicBezTo>
                    <a:pt x="11211" y="5294"/>
                    <a:pt x="11373" y="5321"/>
                    <a:pt x="11526" y="5385"/>
                  </a:cubicBezTo>
                  <a:cubicBezTo>
                    <a:pt x="11546" y="5391"/>
                    <a:pt x="11567" y="5394"/>
                    <a:pt x="11588" y="5394"/>
                  </a:cubicBezTo>
                  <a:cubicBezTo>
                    <a:pt x="11656" y="5394"/>
                    <a:pt x="11725" y="5363"/>
                    <a:pt x="11752" y="5290"/>
                  </a:cubicBezTo>
                  <a:cubicBezTo>
                    <a:pt x="11824" y="5195"/>
                    <a:pt x="11776" y="5088"/>
                    <a:pt x="11693" y="5064"/>
                  </a:cubicBezTo>
                  <a:cubicBezTo>
                    <a:pt x="11501" y="4987"/>
                    <a:pt x="11302" y="4954"/>
                    <a:pt x="11103" y="4954"/>
                  </a:cubicBezTo>
                  <a:cubicBezTo>
                    <a:pt x="10376" y="4954"/>
                    <a:pt x="9641" y="5392"/>
                    <a:pt x="9193" y="5719"/>
                  </a:cubicBezTo>
                  <a:cubicBezTo>
                    <a:pt x="9454" y="4838"/>
                    <a:pt x="9443" y="3933"/>
                    <a:pt x="9193" y="3111"/>
                  </a:cubicBezTo>
                  <a:lnTo>
                    <a:pt x="9193" y="3111"/>
                  </a:lnTo>
                  <a:cubicBezTo>
                    <a:pt x="9741" y="3514"/>
                    <a:pt x="10437" y="3874"/>
                    <a:pt x="11103" y="3874"/>
                  </a:cubicBezTo>
                  <a:cubicBezTo>
                    <a:pt x="11304" y="3874"/>
                    <a:pt x="11502" y="3841"/>
                    <a:pt x="11693" y="3766"/>
                  </a:cubicBezTo>
                  <a:cubicBezTo>
                    <a:pt x="11776" y="3730"/>
                    <a:pt x="11824" y="3635"/>
                    <a:pt x="11776" y="3540"/>
                  </a:cubicBezTo>
                  <a:cubicBezTo>
                    <a:pt x="11758" y="3469"/>
                    <a:pt x="11695" y="3431"/>
                    <a:pt x="11624" y="3431"/>
                  </a:cubicBezTo>
                  <a:cubicBezTo>
                    <a:pt x="11599" y="3431"/>
                    <a:pt x="11574" y="3436"/>
                    <a:pt x="11550" y="3445"/>
                  </a:cubicBezTo>
                  <a:cubicBezTo>
                    <a:pt x="11396" y="3509"/>
                    <a:pt x="11235" y="3536"/>
                    <a:pt x="11071" y="3536"/>
                  </a:cubicBezTo>
                  <a:cubicBezTo>
                    <a:pt x="10077" y="3536"/>
                    <a:pt x="8988" y="2526"/>
                    <a:pt x="8978" y="2516"/>
                  </a:cubicBezTo>
                  <a:cubicBezTo>
                    <a:pt x="8966" y="2492"/>
                    <a:pt x="8954" y="2492"/>
                    <a:pt x="8943" y="2492"/>
                  </a:cubicBezTo>
                  <a:cubicBezTo>
                    <a:pt x="8219" y="1012"/>
                    <a:pt x="6706" y="1"/>
                    <a:pt x="49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3" name="Google Shape;15553;p60"/>
            <p:cNvSpPr/>
            <p:nvPr/>
          </p:nvSpPr>
          <p:spPr>
            <a:xfrm>
              <a:off x="5073332" y="2140402"/>
              <a:ext cx="44788" cy="20260"/>
            </a:xfrm>
            <a:custGeom>
              <a:rect b="b" l="l" r="r" t="t"/>
              <a:pathLst>
                <a:path extrusionOk="0" h="636" w="1406">
                  <a:moveTo>
                    <a:pt x="538" y="1"/>
                  </a:moveTo>
                  <a:cubicBezTo>
                    <a:pt x="389" y="1"/>
                    <a:pt x="234" y="42"/>
                    <a:pt x="84" y="147"/>
                  </a:cubicBezTo>
                  <a:cubicBezTo>
                    <a:pt x="12" y="206"/>
                    <a:pt x="1" y="302"/>
                    <a:pt x="36" y="385"/>
                  </a:cubicBezTo>
                  <a:cubicBezTo>
                    <a:pt x="72" y="428"/>
                    <a:pt x="125" y="449"/>
                    <a:pt x="179" y="449"/>
                  </a:cubicBezTo>
                  <a:cubicBezTo>
                    <a:pt x="216" y="449"/>
                    <a:pt x="253" y="440"/>
                    <a:pt x="286" y="421"/>
                  </a:cubicBezTo>
                  <a:cubicBezTo>
                    <a:pt x="370" y="362"/>
                    <a:pt x="456" y="339"/>
                    <a:pt x="539" y="339"/>
                  </a:cubicBezTo>
                  <a:cubicBezTo>
                    <a:pt x="809" y="339"/>
                    <a:pt x="1045" y="578"/>
                    <a:pt x="1072" y="587"/>
                  </a:cubicBezTo>
                  <a:cubicBezTo>
                    <a:pt x="1096" y="623"/>
                    <a:pt x="1144" y="635"/>
                    <a:pt x="1191" y="635"/>
                  </a:cubicBezTo>
                  <a:cubicBezTo>
                    <a:pt x="1334" y="635"/>
                    <a:pt x="1406" y="457"/>
                    <a:pt x="1310" y="349"/>
                  </a:cubicBezTo>
                  <a:cubicBezTo>
                    <a:pt x="1155" y="194"/>
                    <a:pt x="861" y="1"/>
                    <a:pt x="5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4" name="Google Shape;15554;p60"/>
            <p:cNvSpPr/>
            <p:nvPr/>
          </p:nvSpPr>
          <p:spPr>
            <a:xfrm>
              <a:off x="5048294" y="2037988"/>
              <a:ext cx="73617" cy="43705"/>
            </a:xfrm>
            <a:custGeom>
              <a:rect b="b" l="l" r="r" t="t"/>
              <a:pathLst>
                <a:path extrusionOk="0" h="1372" w="2311">
                  <a:moveTo>
                    <a:pt x="197" y="1"/>
                  </a:moveTo>
                  <a:cubicBezTo>
                    <a:pt x="170" y="1"/>
                    <a:pt x="144" y="6"/>
                    <a:pt x="120" y="16"/>
                  </a:cubicBezTo>
                  <a:cubicBezTo>
                    <a:pt x="25" y="64"/>
                    <a:pt x="1" y="171"/>
                    <a:pt x="36" y="266"/>
                  </a:cubicBezTo>
                  <a:cubicBezTo>
                    <a:pt x="60" y="278"/>
                    <a:pt x="382" y="862"/>
                    <a:pt x="1108" y="897"/>
                  </a:cubicBezTo>
                  <a:cubicBezTo>
                    <a:pt x="1680" y="945"/>
                    <a:pt x="1977" y="1290"/>
                    <a:pt x="1989" y="1302"/>
                  </a:cubicBezTo>
                  <a:cubicBezTo>
                    <a:pt x="2025" y="1346"/>
                    <a:pt x="2080" y="1372"/>
                    <a:pt x="2132" y="1372"/>
                  </a:cubicBezTo>
                  <a:cubicBezTo>
                    <a:pt x="2166" y="1372"/>
                    <a:pt x="2199" y="1361"/>
                    <a:pt x="2227" y="1338"/>
                  </a:cubicBezTo>
                  <a:cubicBezTo>
                    <a:pt x="2299" y="1278"/>
                    <a:pt x="2311" y="1171"/>
                    <a:pt x="2263" y="1088"/>
                  </a:cubicBezTo>
                  <a:cubicBezTo>
                    <a:pt x="2239" y="1076"/>
                    <a:pt x="1858" y="612"/>
                    <a:pt x="1144" y="576"/>
                  </a:cubicBezTo>
                  <a:cubicBezTo>
                    <a:pt x="584" y="528"/>
                    <a:pt x="358" y="112"/>
                    <a:pt x="358" y="100"/>
                  </a:cubicBezTo>
                  <a:cubicBezTo>
                    <a:pt x="324" y="32"/>
                    <a:pt x="261" y="1"/>
                    <a:pt x="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5" name="Google Shape;15555;p60"/>
            <p:cNvSpPr/>
            <p:nvPr/>
          </p:nvSpPr>
          <p:spPr>
            <a:xfrm>
              <a:off x="5026314" y="2238484"/>
              <a:ext cx="59187" cy="30645"/>
            </a:xfrm>
            <a:custGeom>
              <a:rect b="b" l="l" r="r" t="t"/>
              <a:pathLst>
                <a:path extrusionOk="0" h="962" w="1858">
                  <a:moveTo>
                    <a:pt x="1677" y="0"/>
                  </a:moveTo>
                  <a:cubicBezTo>
                    <a:pt x="1609" y="0"/>
                    <a:pt x="1542" y="31"/>
                    <a:pt x="1524" y="104"/>
                  </a:cubicBezTo>
                  <a:cubicBezTo>
                    <a:pt x="1502" y="126"/>
                    <a:pt x="1291" y="611"/>
                    <a:pt x="378" y="611"/>
                  </a:cubicBezTo>
                  <a:cubicBezTo>
                    <a:pt x="319" y="611"/>
                    <a:pt x="256" y="608"/>
                    <a:pt x="191" y="604"/>
                  </a:cubicBezTo>
                  <a:cubicBezTo>
                    <a:pt x="84" y="616"/>
                    <a:pt x="0" y="699"/>
                    <a:pt x="0" y="783"/>
                  </a:cubicBezTo>
                  <a:cubicBezTo>
                    <a:pt x="0" y="878"/>
                    <a:pt x="60" y="961"/>
                    <a:pt x="167" y="961"/>
                  </a:cubicBezTo>
                  <a:lnTo>
                    <a:pt x="357" y="961"/>
                  </a:lnTo>
                  <a:cubicBezTo>
                    <a:pt x="1512" y="961"/>
                    <a:pt x="1810" y="259"/>
                    <a:pt x="1834" y="235"/>
                  </a:cubicBezTo>
                  <a:cubicBezTo>
                    <a:pt x="1858" y="140"/>
                    <a:pt x="1822" y="45"/>
                    <a:pt x="1739" y="9"/>
                  </a:cubicBezTo>
                  <a:cubicBezTo>
                    <a:pt x="1719" y="3"/>
                    <a:pt x="1698" y="0"/>
                    <a:pt x="16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56" name="Google Shape;15556;p60"/>
          <p:cNvGrpSpPr/>
          <p:nvPr/>
        </p:nvGrpSpPr>
        <p:grpSpPr>
          <a:xfrm>
            <a:off x="5306224" y="1831313"/>
            <a:ext cx="367925" cy="281694"/>
            <a:chOff x="5306224" y="2012313"/>
            <a:chExt cx="367925" cy="281694"/>
          </a:xfrm>
        </p:grpSpPr>
        <p:sp>
          <p:nvSpPr>
            <p:cNvPr id="15557" name="Google Shape;15557;p60"/>
            <p:cNvSpPr/>
            <p:nvPr/>
          </p:nvSpPr>
          <p:spPr>
            <a:xfrm>
              <a:off x="5483720" y="2123073"/>
              <a:ext cx="47814" cy="73617"/>
            </a:xfrm>
            <a:custGeom>
              <a:rect b="b" l="l" r="r" t="t"/>
              <a:pathLst>
                <a:path extrusionOk="0" h="2311" w="1501">
                  <a:moveTo>
                    <a:pt x="1179" y="334"/>
                  </a:moveTo>
                  <a:lnTo>
                    <a:pt x="1179" y="1965"/>
                  </a:lnTo>
                  <a:lnTo>
                    <a:pt x="345" y="1965"/>
                  </a:lnTo>
                  <a:lnTo>
                    <a:pt x="345" y="334"/>
                  </a:lnTo>
                  <a:close/>
                  <a:moveTo>
                    <a:pt x="167" y="0"/>
                  </a:moveTo>
                  <a:cubicBezTo>
                    <a:pt x="83" y="0"/>
                    <a:pt x="0" y="72"/>
                    <a:pt x="0" y="167"/>
                  </a:cubicBezTo>
                  <a:lnTo>
                    <a:pt x="0" y="2144"/>
                  </a:lnTo>
                  <a:cubicBezTo>
                    <a:pt x="0" y="2239"/>
                    <a:pt x="83" y="2310"/>
                    <a:pt x="167" y="2310"/>
                  </a:cubicBezTo>
                  <a:lnTo>
                    <a:pt x="1346" y="2310"/>
                  </a:lnTo>
                  <a:cubicBezTo>
                    <a:pt x="1429" y="2310"/>
                    <a:pt x="1500" y="2239"/>
                    <a:pt x="1500" y="2144"/>
                  </a:cubicBezTo>
                  <a:lnTo>
                    <a:pt x="1500" y="167"/>
                  </a:lnTo>
                  <a:cubicBezTo>
                    <a:pt x="1500" y="72"/>
                    <a:pt x="1429" y="0"/>
                    <a:pt x="1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8" name="Google Shape;15558;p60"/>
            <p:cNvSpPr/>
            <p:nvPr/>
          </p:nvSpPr>
          <p:spPr>
            <a:xfrm>
              <a:off x="5306224" y="2012313"/>
              <a:ext cx="367925" cy="281694"/>
            </a:xfrm>
            <a:custGeom>
              <a:rect b="b" l="l" r="r" t="t"/>
              <a:pathLst>
                <a:path extrusionOk="0" h="8843" w="11550">
                  <a:moveTo>
                    <a:pt x="2084" y="394"/>
                  </a:moveTo>
                  <a:lnTo>
                    <a:pt x="5274" y="620"/>
                  </a:lnTo>
                  <a:lnTo>
                    <a:pt x="5274" y="906"/>
                  </a:lnTo>
                  <a:lnTo>
                    <a:pt x="2084" y="1144"/>
                  </a:lnTo>
                  <a:cubicBezTo>
                    <a:pt x="2074" y="1144"/>
                    <a:pt x="2065" y="1145"/>
                    <a:pt x="2056" y="1145"/>
                  </a:cubicBezTo>
                  <a:cubicBezTo>
                    <a:pt x="1728" y="1145"/>
                    <a:pt x="1555" y="733"/>
                    <a:pt x="1798" y="501"/>
                  </a:cubicBezTo>
                  <a:cubicBezTo>
                    <a:pt x="1869" y="429"/>
                    <a:pt x="1976" y="394"/>
                    <a:pt x="2084" y="394"/>
                  </a:cubicBezTo>
                  <a:close/>
                  <a:moveTo>
                    <a:pt x="5929" y="322"/>
                  </a:moveTo>
                  <a:cubicBezTo>
                    <a:pt x="6108" y="322"/>
                    <a:pt x="6239" y="453"/>
                    <a:pt x="6239" y="632"/>
                  </a:cubicBezTo>
                  <a:lnTo>
                    <a:pt x="6239" y="1370"/>
                  </a:lnTo>
                  <a:lnTo>
                    <a:pt x="5620" y="1370"/>
                  </a:lnTo>
                  <a:lnTo>
                    <a:pt x="5620" y="632"/>
                  </a:lnTo>
                  <a:cubicBezTo>
                    <a:pt x="5620" y="453"/>
                    <a:pt x="5751" y="322"/>
                    <a:pt x="5929" y="322"/>
                  </a:cubicBezTo>
                  <a:close/>
                  <a:moveTo>
                    <a:pt x="6441" y="1691"/>
                  </a:moveTo>
                  <a:lnTo>
                    <a:pt x="6441" y="1918"/>
                  </a:lnTo>
                  <a:lnTo>
                    <a:pt x="5417" y="1918"/>
                  </a:lnTo>
                  <a:lnTo>
                    <a:pt x="5417" y="1691"/>
                  </a:lnTo>
                  <a:close/>
                  <a:moveTo>
                    <a:pt x="6036" y="2263"/>
                  </a:moveTo>
                  <a:lnTo>
                    <a:pt x="6036" y="2465"/>
                  </a:lnTo>
                  <a:lnTo>
                    <a:pt x="5834" y="2465"/>
                  </a:lnTo>
                  <a:lnTo>
                    <a:pt x="5834" y="2263"/>
                  </a:lnTo>
                  <a:close/>
                  <a:moveTo>
                    <a:pt x="8596" y="3632"/>
                  </a:moveTo>
                  <a:cubicBezTo>
                    <a:pt x="8727" y="3632"/>
                    <a:pt x="8834" y="3727"/>
                    <a:pt x="8834" y="3870"/>
                  </a:cubicBezTo>
                  <a:lnTo>
                    <a:pt x="8834" y="4787"/>
                  </a:lnTo>
                  <a:cubicBezTo>
                    <a:pt x="8763" y="4775"/>
                    <a:pt x="8727" y="4739"/>
                    <a:pt x="8692" y="4716"/>
                  </a:cubicBezTo>
                  <a:cubicBezTo>
                    <a:pt x="8394" y="4537"/>
                    <a:pt x="8394" y="4501"/>
                    <a:pt x="8358" y="4466"/>
                  </a:cubicBezTo>
                  <a:lnTo>
                    <a:pt x="8358" y="3870"/>
                  </a:lnTo>
                  <a:cubicBezTo>
                    <a:pt x="8358" y="3727"/>
                    <a:pt x="8465" y="3632"/>
                    <a:pt x="8596" y="3632"/>
                  </a:cubicBezTo>
                  <a:close/>
                  <a:moveTo>
                    <a:pt x="7930" y="2977"/>
                  </a:moveTo>
                  <a:cubicBezTo>
                    <a:pt x="9477" y="2977"/>
                    <a:pt x="10739" y="4168"/>
                    <a:pt x="10870" y="5680"/>
                  </a:cubicBezTo>
                  <a:lnTo>
                    <a:pt x="9144" y="4954"/>
                  </a:lnTo>
                  <a:lnTo>
                    <a:pt x="9144" y="3882"/>
                  </a:lnTo>
                  <a:cubicBezTo>
                    <a:pt x="9144" y="3573"/>
                    <a:pt x="8894" y="3311"/>
                    <a:pt x="8584" y="3311"/>
                  </a:cubicBezTo>
                  <a:cubicBezTo>
                    <a:pt x="8275" y="3311"/>
                    <a:pt x="8013" y="3573"/>
                    <a:pt x="8013" y="3882"/>
                  </a:cubicBezTo>
                  <a:lnTo>
                    <a:pt x="8013" y="4001"/>
                  </a:lnTo>
                  <a:cubicBezTo>
                    <a:pt x="7763" y="3465"/>
                    <a:pt x="7834" y="3168"/>
                    <a:pt x="7822" y="2977"/>
                  </a:cubicBezTo>
                  <a:close/>
                  <a:moveTo>
                    <a:pt x="9168" y="7287"/>
                  </a:moveTo>
                  <a:lnTo>
                    <a:pt x="9537" y="7692"/>
                  </a:lnTo>
                  <a:cubicBezTo>
                    <a:pt x="9835" y="8002"/>
                    <a:pt x="9739" y="8347"/>
                    <a:pt x="9763" y="8466"/>
                  </a:cubicBezTo>
                  <a:lnTo>
                    <a:pt x="6513" y="8466"/>
                  </a:lnTo>
                  <a:cubicBezTo>
                    <a:pt x="6513" y="8347"/>
                    <a:pt x="6429" y="8002"/>
                    <a:pt x="6727" y="7692"/>
                  </a:cubicBezTo>
                  <a:lnTo>
                    <a:pt x="7096" y="7287"/>
                  </a:lnTo>
                  <a:close/>
                  <a:moveTo>
                    <a:pt x="5941" y="1"/>
                  </a:moveTo>
                  <a:cubicBezTo>
                    <a:pt x="5733" y="1"/>
                    <a:pt x="5525" y="108"/>
                    <a:pt x="5394" y="322"/>
                  </a:cubicBezTo>
                  <a:lnTo>
                    <a:pt x="2107" y="96"/>
                  </a:lnTo>
                  <a:cubicBezTo>
                    <a:pt x="2094" y="95"/>
                    <a:pt x="2080" y="95"/>
                    <a:pt x="2066" y="95"/>
                  </a:cubicBezTo>
                  <a:cubicBezTo>
                    <a:pt x="1890" y="95"/>
                    <a:pt x="1715" y="166"/>
                    <a:pt x="1572" y="298"/>
                  </a:cubicBezTo>
                  <a:cubicBezTo>
                    <a:pt x="1107" y="727"/>
                    <a:pt x="1429" y="1513"/>
                    <a:pt x="2060" y="1513"/>
                  </a:cubicBezTo>
                  <a:cubicBezTo>
                    <a:pt x="2064" y="1513"/>
                    <a:pt x="2066" y="1513"/>
                    <a:pt x="2069" y="1513"/>
                  </a:cubicBezTo>
                  <a:cubicBezTo>
                    <a:pt x="2100" y="1513"/>
                    <a:pt x="2213" y="1503"/>
                    <a:pt x="5298" y="1287"/>
                  </a:cubicBezTo>
                  <a:lnTo>
                    <a:pt x="5298" y="1394"/>
                  </a:lnTo>
                  <a:lnTo>
                    <a:pt x="5263" y="1394"/>
                  </a:lnTo>
                  <a:cubicBezTo>
                    <a:pt x="5179" y="1394"/>
                    <a:pt x="5096" y="1465"/>
                    <a:pt x="5096" y="1560"/>
                  </a:cubicBezTo>
                  <a:lnTo>
                    <a:pt x="5096" y="2108"/>
                  </a:lnTo>
                  <a:cubicBezTo>
                    <a:pt x="5096" y="2203"/>
                    <a:pt x="5179" y="2275"/>
                    <a:pt x="5263" y="2275"/>
                  </a:cubicBezTo>
                  <a:lnTo>
                    <a:pt x="5513" y="2275"/>
                  </a:lnTo>
                  <a:lnTo>
                    <a:pt x="5513" y="2477"/>
                  </a:lnTo>
                  <a:lnTo>
                    <a:pt x="1679" y="2477"/>
                  </a:lnTo>
                  <a:lnTo>
                    <a:pt x="1381" y="1608"/>
                  </a:lnTo>
                  <a:cubicBezTo>
                    <a:pt x="1345" y="1525"/>
                    <a:pt x="1286" y="1489"/>
                    <a:pt x="1214" y="1489"/>
                  </a:cubicBezTo>
                  <a:lnTo>
                    <a:pt x="179" y="1489"/>
                  </a:lnTo>
                  <a:cubicBezTo>
                    <a:pt x="71" y="1489"/>
                    <a:pt x="0" y="1572"/>
                    <a:pt x="12" y="1680"/>
                  </a:cubicBezTo>
                  <a:lnTo>
                    <a:pt x="298" y="4430"/>
                  </a:lnTo>
                  <a:cubicBezTo>
                    <a:pt x="310" y="4525"/>
                    <a:pt x="381" y="4585"/>
                    <a:pt x="452" y="4585"/>
                  </a:cubicBezTo>
                  <a:lnTo>
                    <a:pt x="1214" y="4585"/>
                  </a:lnTo>
                  <a:cubicBezTo>
                    <a:pt x="1286" y="4585"/>
                    <a:pt x="1334" y="4537"/>
                    <a:pt x="1369" y="4478"/>
                  </a:cubicBezTo>
                  <a:lnTo>
                    <a:pt x="1750" y="3656"/>
                  </a:lnTo>
                  <a:lnTo>
                    <a:pt x="4536" y="3656"/>
                  </a:lnTo>
                  <a:cubicBezTo>
                    <a:pt x="4655" y="3656"/>
                    <a:pt x="4739" y="3751"/>
                    <a:pt x="4739" y="3870"/>
                  </a:cubicBezTo>
                  <a:cubicBezTo>
                    <a:pt x="4763" y="5311"/>
                    <a:pt x="4715" y="5430"/>
                    <a:pt x="4786" y="5787"/>
                  </a:cubicBezTo>
                  <a:cubicBezTo>
                    <a:pt x="4797" y="5863"/>
                    <a:pt x="4888" y="5920"/>
                    <a:pt x="4976" y="5920"/>
                  </a:cubicBezTo>
                  <a:cubicBezTo>
                    <a:pt x="4984" y="5920"/>
                    <a:pt x="4992" y="5919"/>
                    <a:pt x="5001" y="5918"/>
                  </a:cubicBezTo>
                  <a:cubicBezTo>
                    <a:pt x="5084" y="5906"/>
                    <a:pt x="5144" y="5799"/>
                    <a:pt x="5132" y="5716"/>
                  </a:cubicBezTo>
                  <a:cubicBezTo>
                    <a:pt x="5072" y="5418"/>
                    <a:pt x="5096" y="5299"/>
                    <a:pt x="5084" y="3870"/>
                  </a:cubicBezTo>
                  <a:cubicBezTo>
                    <a:pt x="5084" y="3573"/>
                    <a:pt x="4834" y="3311"/>
                    <a:pt x="4536" y="3311"/>
                  </a:cubicBezTo>
                  <a:lnTo>
                    <a:pt x="1643" y="3311"/>
                  </a:lnTo>
                  <a:cubicBezTo>
                    <a:pt x="1572" y="3311"/>
                    <a:pt x="1524" y="3358"/>
                    <a:pt x="1500" y="3418"/>
                  </a:cubicBezTo>
                  <a:lnTo>
                    <a:pt x="1107" y="4239"/>
                  </a:lnTo>
                  <a:lnTo>
                    <a:pt x="607" y="4239"/>
                  </a:lnTo>
                  <a:lnTo>
                    <a:pt x="357" y="1822"/>
                  </a:lnTo>
                  <a:lnTo>
                    <a:pt x="1095" y="1822"/>
                  </a:lnTo>
                  <a:lnTo>
                    <a:pt x="1393" y="2703"/>
                  </a:lnTo>
                  <a:cubicBezTo>
                    <a:pt x="1429" y="2775"/>
                    <a:pt x="1488" y="2823"/>
                    <a:pt x="1560" y="2823"/>
                  </a:cubicBezTo>
                  <a:lnTo>
                    <a:pt x="7382" y="2823"/>
                  </a:lnTo>
                  <a:cubicBezTo>
                    <a:pt x="7453" y="2823"/>
                    <a:pt x="7525" y="2882"/>
                    <a:pt x="7525" y="2977"/>
                  </a:cubicBezTo>
                  <a:lnTo>
                    <a:pt x="7525" y="3287"/>
                  </a:lnTo>
                  <a:cubicBezTo>
                    <a:pt x="7525" y="4144"/>
                    <a:pt x="8061" y="4882"/>
                    <a:pt x="8787" y="5192"/>
                  </a:cubicBezTo>
                  <a:lnTo>
                    <a:pt x="11216" y="6216"/>
                  </a:lnTo>
                  <a:cubicBezTo>
                    <a:pt x="11156" y="6644"/>
                    <a:pt x="10787" y="6990"/>
                    <a:pt x="10335" y="6990"/>
                  </a:cubicBezTo>
                  <a:lnTo>
                    <a:pt x="6703" y="6990"/>
                  </a:lnTo>
                  <a:cubicBezTo>
                    <a:pt x="6215" y="6990"/>
                    <a:pt x="5751" y="6764"/>
                    <a:pt x="5453" y="6383"/>
                  </a:cubicBezTo>
                  <a:cubicBezTo>
                    <a:pt x="5417" y="6339"/>
                    <a:pt x="5367" y="6313"/>
                    <a:pt x="5315" y="6313"/>
                  </a:cubicBezTo>
                  <a:cubicBezTo>
                    <a:pt x="5282" y="6313"/>
                    <a:pt x="5247" y="6324"/>
                    <a:pt x="5215" y="6347"/>
                  </a:cubicBezTo>
                  <a:cubicBezTo>
                    <a:pt x="5144" y="6406"/>
                    <a:pt x="5132" y="6513"/>
                    <a:pt x="5191" y="6585"/>
                  </a:cubicBezTo>
                  <a:cubicBezTo>
                    <a:pt x="5560" y="7049"/>
                    <a:pt x="6096" y="7323"/>
                    <a:pt x="6679" y="7323"/>
                  </a:cubicBezTo>
                  <a:lnTo>
                    <a:pt x="6513" y="7502"/>
                  </a:lnTo>
                  <a:cubicBezTo>
                    <a:pt x="6132" y="7930"/>
                    <a:pt x="6215" y="8407"/>
                    <a:pt x="6203" y="8514"/>
                  </a:cubicBezTo>
                  <a:lnTo>
                    <a:pt x="5632" y="8514"/>
                  </a:lnTo>
                  <a:lnTo>
                    <a:pt x="5084" y="8002"/>
                  </a:lnTo>
                  <a:cubicBezTo>
                    <a:pt x="5050" y="7973"/>
                    <a:pt x="5008" y="7958"/>
                    <a:pt x="4966" y="7958"/>
                  </a:cubicBezTo>
                  <a:cubicBezTo>
                    <a:pt x="4921" y="7958"/>
                    <a:pt x="4877" y="7976"/>
                    <a:pt x="4846" y="8014"/>
                  </a:cubicBezTo>
                  <a:cubicBezTo>
                    <a:pt x="4786" y="8097"/>
                    <a:pt x="4786" y="8192"/>
                    <a:pt x="4858" y="8252"/>
                  </a:cubicBezTo>
                  <a:cubicBezTo>
                    <a:pt x="5453" y="8776"/>
                    <a:pt x="5453" y="8835"/>
                    <a:pt x="5572" y="8835"/>
                  </a:cubicBezTo>
                  <a:cubicBezTo>
                    <a:pt x="6112" y="8834"/>
                    <a:pt x="6596" y="8834"/>
                    <a:pt x="7031" y="8834"/>
                  </a:cubicBezTo>
                  <a:cubicBezTo>
                    <a:pt x="8939" y="8834"/>
                    <a:pt x="9885" y="8843"/>
                    <a:pt x="10363" y="8843"/>
                  </a:cubicBezTo>
                  <a:cubicBezTo>
                    <a:pt x="10878" y="8843"/>
                    <a:pt x="10850" y="8832"/>
                    <a:pt x="10894" y="8788"/>
                  </a:cubicBezTo>
                  <a:lnTo>
                    <a:pt x="11466" y="8276"/>
                  </a:lnTo>
                  <a:cubicBezTo>
                    <a:pt x="11549" y="8216"/>
                    <a:pt x="11549" y="8109"/>
                    <a:pt x="11490" y="8037"/>
                  </a:cubicBezTo>
                  <a:cubicBezTo>
                    <a:pt x="11421" y="7976"/>
                    <a:pt x="11357" y="7950"/>
                    <a:pt x="11301" y="7950"/>
                  </a:cubicBezTo>
                  <a:cubicBezTo>
                    <a:pt x="11259" y="7950"/>
                    <a:pt x="11222" y="7964"/>
                    <a:pt x="11192" y="7990"/>
                  </a:cubicBezTo>
                  <a:lnTo>
                    <a:pt x="10668" y="8466"/>
                  </a:lnTo>
                  <a:lnTo>
                    <a:pt x="10085" y="8466"/>
                  </a:lnTo>
                  <a:lnTo>
                    <a:pt x="10085" y="8240"/>
                  </a:lnTo>
                  <a:cubicBezTo>
                    <a:pt x="10085" y="7656"/>
                    <a:pt x="9680" y="7371"/>
                    <a:pt x="9620" y="7287"/>
                  </a:cubicBezTo>
                  <a:lnTo>
                    <a:pt x="10299" y="7287"/>
                  </a:lnTo>
                  <a:cubicBezTo>
                    <a:pt x="10966" y="7287"/>
                    <a:pt x="11513" y="6740"/>
                    <a:pt x="11513" y="6073"/>
                  </a:cubicBezTo>
                  <a:cubicBezTo>
                    <a:pt x="11513" y="5990"/>
                    <a:pt x="11466" y="5930"/>
                    <a:pt x="11406" y="5906"/>
                  </a:cubicBezTo>
                  <a:lnTo>
                    <a:pt x="11228" y="5835"/>
                  </a:lnTo>
                  <a:cubicBezTo>
                    <a:pt x="11168" y="4061"/>
                    <a:pt x="9716" y="2632"/>
                    <a:pt x="7930" y="2632"/>
                  </a:cubicBezTo>
                  <a:lnTo>
                    <a:pt x="7703" y="2632"/>
                  </a:lnTo>
                  <a:cubicBezTo>
                    <a:pt x="7620" y="2525"/>
                    <a:pt x="7477" y="2453"/>
                    <a:pt x="7346" y="2453"/>
                  </a:cubicBezTo>
                  <a:lnTo>
                    <a:pt x="6370" y="2453"/>
                  </a:lnTo>
                  <a:lnTo>
                    <a:pt x="6370" y="2239"/>
                  </a:lnTo>
                  <a:lnTo>
                    <a:pt x="6620" y="2239"/>
                  </a:lnTo>
                  <a:cubicBezTo>
                    <a:pt x="6703" y="2239"/>
                    <a:pt x="6775" y="2168"/>
                    <a:pt x="6775" y="2084"/>
                  </a:cubicBezTo>
                  <a:lnTo>
                    <a:pt x="6775" y="1525"/>
                  </a:lnTo>
                  <a:cubicBezTo>
                    <a:pt x="6775" y="1441"/>
                    <a:pt x="6703" y="1370"/>
                    <a:pt x="6620" y="1370"/>
                  </a:cubicBezTo>
                  <a:lnTo>
                    <a:pt x="6584" y="1370"/>
                  </a:lnTo>
                  <a:lnTo>
                    <a:pt x="6584" y="1263"/>
                  </a:lnTo>
                  <a:cubicBezTo>
                    <a:pt x="9701" y="1479"/>
                    <a:pt x="9808" y="1489"/>
                    <a:pt x="9837" y="1489"/>
                  </a:cubicBezTo>
                  <a:cubicBezTo>
                    <a:pt x="9840" y="1489"/>
                    <a:pt x="9842" y="1489"/>
                    <a:pt x="9846" y="1489"/>
                  </a:cubicBezTo>
                  <a:cubicBezTo>
                    <a:pt x="10489" y="1489"/>
                    <a:pt x="10799" y="691"/>
                    <a:pt x="10335" y="263"/>
                  </a:cubicBezTo>
                  <a:cubicBezTo>
                    <a:pt x="10202" y="141"/>
                    <a:pt x="10029" y="71"/>
                    <a:pt x="9842" y="71"/>
                  </a:cubicBezTo>
                  <a:cubicBezTo>
                    <a:pt x="9828" y="71"/>
                    <a:pt x="9813" y="71"/>
                    <a:pt x="9799" y="72"/>
                  </a:cubicBezTo>
                  <a:lnTo>
                    <a:pt x="8989" y="132"/>
                  </a:lnTo>
                  <a:cubicBezTo>
                    <a:pt x="8894" y="132"/>
                    <a:pt x="8823" y="215"/>
                    <a:pt x="8823" y="310"/>
                  </a:cubicBezTo>
                  <a:cubicBezTo>
                    <a:pt x="8823" y="394"/>
                    <a:pt x="8906" y="477"/>
                    <a:pt x="9001" y="477"/>
                  </a:cubicBezTo>
                  <a:lnTo>
                    <a:pt x="9823" y="417"/>
                  </a:lnTo>
                  <a:cubicBezTo>
                    <a:pt x="9836" y="416"/>
                    <a:pt x="9849" y="415"/>
                    <a:pt x="9861" y="415"/>
                  </a:cubicBezTo>
                  <a:cubicBezTo>
                    <a:pt x="10170" y="415"/>
                    <a:pt x="10325" y="820"/>
                    <a:pt x="10097" y="1049"/>
                  </a:cubicBezTo>
                  <a:cubicBezTo>
                    <a:pt x="10025" y="1132"/>
                    <a:pt x="9918" y="1156"/>
                    <a:pt x="9823" y="1156"/>
                  </a:cubicBezTo>
                  <a:lnTo>
                    <a:pt x="6620" y="929"/>
                  </a:lnTo>
                  <a:lnTo>
                    <a:pt x="6620" y="656"/>
                  </a:lnTo>
                  <a:lnTo>
                    <a:pt x="8132" y="548"/>
                  </a:lnTo>
                  <a:cubicBezTo>
                    <a:pt x="8227" y="548"/>
                    <a:pt x="8299" y="453"/>
                    <a:pt x="8299" y="370"/>
                  </a:cubicBezTo>
                  <a:cubicBezTo>
                    <a:pt x="8299" y="275"/>
                    <a:pt x="8215" y="203"/>
                    <a:pt x="8120" y="203"/>
                  </a:cubicBezTo>
                  <a:lnTo>
                    <a:pt x="6489" y="322"/>
                  </a:lnTo>
                  <a:cubicBezTo>
                    <a:pt x="6358" y="108"/>
                    <a:pt x="6150" y="1"/>
                    <a:pt x="5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559" name="Google Shape;15559;p60"/>
          <p:cNvSpPr/>
          <p:nvPr/>
        </p:nvSpPr>
        <p:spPr>
          <a:xfrm>
            <a:off x="5754137" y="1824815"/>
            <a:ext cx="370569" cy="293958"/>
          </a:xfrm>
          <a:custGeom>
            <a:rect b="b" l="l" r="r" t="t"/>
            <a:pathLst>
              <a:path extrusionOk="0" h="9228" w="11633">
                <a:moveTo>
                  <a:pt x="7227" y="2193"/>
                </a:moveTo>
                <a:cubicBezTo>
                  <a:pt x="7085" y="2384"/>
                  <a:pt x="6989" y="2622"/>
                  <a:pt x="6989" y="2896"/>
                </a:cubicBezTo>
                <a:lnTo>
                  <a:pt x="6989" y="5098"/>
                </a:lnTo>
                <a:cubicBezTo>
                  <a:pt x="6989" y="5241"/>
                  <a:pt x="7037" y="5360"/>
                  <a:pt x="7108" y="5479"/>
                </a:cubicBezTo>
                <a:cubicBezTo>
                  <a:pt x="6954" y="5539"/>
                  <a:pt x="6787" y="5622"/>
                  <a:pt x="6656" y="5717"/>
                </a:cubicBezTo>
                <a:cubicBezTo>
                  <a:pt x="6632" y="2312"/>
                  <a:pt x="6692" y="2443"/>
                  <a:pt x="6608" y="2193"/>
                </a:cubicBezTo>
                <a:close/>
                <a:moveTo>
                  <a:pt x="5680" y="1"/>
                </a:moveTo>
                <a:cubicBezTo>
                  <a:pt x="5672" y="1"/>
                  <a:pt x="5664" y="1"/>
                  <a:pt x="5656" y="2"/>
                </a:cubicBezTo>
                <a:cubicBezTo>
                  <a:pt x="5561" y="26"/>
                  <a:pt x="5501" y="110"/>
                  <a:pt x="5513" y="217"/>
                </a:cubicBezTo>
                <a:lnTo>
                  <a:pt x="5846" y="1729"/>
                </a:lnTo>
                <a:lnTo>
                  <a:pt x="5263" y="1729"/>
                </a:lnTo>
                <a:lnTo>
                  <a:pt x="4965" y="336"/>
                </a:lnTo>
                <a:cubicBezTo>
                  <a:pt x="4955" y="255"/>
                  <a:pt x="4885" y="200"/>
                  <a:pt x="4805" y="200"/>
                </a:cubicBezTo>
                <a:cubicBezTo>
                  <a:pt x="4791" y="200"/>
                  <a:pt x="4777" y="201"/>
                  <a:pt x="4763" y="205"/>
                </a:cubicBezTo>
                <a:cubicBezTo>
                  <a:pt x="4668" y="217"/>
                  <a:pt x="4608" y="300"/>
                  <a:pt x="4620" y="407"/>
                </a:cubicBezTo>
                <a:lnTo>
                  <a:pt x="4906" y="1753"/>
                </a:lnTo>
                <a:lnTo>
                  <a:pt x="2417" y="1753"/>
                </a:lnTo>
                <a:cubicBezTo>
                  <a:pt x="1084" y="1753"/>
                  <a:pt x="0" y="2836"/>
                  <a:pt x="0" y="4170"/>
                </a:cubicBezTo>
                <a:lnTo>
                  <a:pt x="0" y="6289"/>
                </a:lnTo>
                <a:cubicBezTo>
                  <a:pt x="0" y="7018"/>
                  <a:pt x="582" y="7579"/>
                  <a:pt x="1279" y="7579"/>
                </a:cubicBezTo>
                <a:cubicBezTo>
                  <a:pt x="1367" y="7579"/>
                  <a:pt x="1457" y="7570"/>
                  <a:pt x="1548" y="7551"/>
                </a:cubicBezTo>
                <a:lnTo>
                  <a:pt x="1762" y="7503"/>
                </a:lnTo>
                <a:cubicBezTo>
                  <a:pt x="1858" y="7491"/>
                  <a:pt x="1917" y="7408"/>
                  <a:pt x="1905" y="7301"/>
                </a:cubicBezTo>
                <a:cubicBezTo>
                  <a:pt x="1885" y="7220"/>
                  <a:pt x="1822" y="7165"/>
                  <a:pt x="1737" y="7165"/>
                </a:cubicBezTo>
                <a:cubicBezTo>
                  <a:pt x="1722" y="7165"/>
                  <a:pt x="1707" y="7166"/>
                  <a:pt x="1691" y="7170"/>
                </a:cubicBezTo>
                <a:lnTo>
                  <a:pt x="1465" y="7206"/>
                </a:lnTo>
                <a:cubicBezTo>
                  <a:pt x="1399" y="7219"/>
                  <a:pt x="1334" y="7225"/>
                  <a:pt x="1270" y="7225"/>
                </a:cubicBezTo>
                <a:cubicBezTo>
                  <a:pt x="755" y="7225"/>
                  <a:pt x="322" y="6817"/>
                  <a:pt x="322" y="6277"/>
                </a:cubicBezTo>
                <a:lnTo>
                  <a:pt x="322" y="4158"/>
                </a:lnTo>
                <a:cubicBezTo>
                  <a:pt x="322" y="3015"/>
                  <a:pt x="1262" y="2074"/>
                  <a:pt x="2405" y="2074"/>
                </a:cubicBezTo>
                <a:lnTo>
                  <a:pt x="5846" y="2074"/>
                </a:lnTo>
                <a:cubicBezTo>
                  <a:pt x="6049" y="2074"/>
                  <a:pt x="6215" y="2241"/>
                  <a:pt x="6215" y="2443"/>
                </a:cubicBezTo>
                <a:lnTo>
                  <a:pt x="6215" y="5825"/>
                </a:lnTo>
                <a:cubicBezTo>
                  <a:pt x="6215" y="5979"/>
                  <a:pt x="6144" y="6122"/>
                  <a:pt x="6025" y="6217"/>
                </a:cubicBezTo>
                <a:cubicBezTo>
                  <a:pt x="5858" y="6348"/>
                  <a:pt x="6227" y="6229"/>
                  <a:pt x="2560" y="6968"/>
                </a:cubicBezTo>
                <a:cubicBezTo>
                  <a:pt x="2465" y="6991"/>
                  <a:pt x="2405" y="7075"/>
                  <a:pt x="2417" y="7182"/>
                </a:cubicBezTo>
                <a:cubicBezTo>
                  <a:pt x="2439" y="7258"/>
                  <a:pt x="2511" y="7314"/>
                  <a:pt x="2595" y="7314"/>
                </a:cubicBezTo>
                <a:cubicBezTo>
                  <a:pt x="2603" y="7314"/>
                  <a:pt x="2611" y="7314"/>
                  <a:pt x="2620" y="7313"/>
                </a:cubicBezTo>
                <a:lnTo>
                  <a:pt x="5203" y="6789"/>
                </a:lnTo>
                <a:lnTo>
                  <a:pt x="5203" y="6789"/>
                </a:lnTo>
                <a:cubicBezTo>
                  <a:pt x="5251" y="7360"/>
                  <a:pt x="5203" y="8027"/>
                  <a:pt x="4918" y="8396"/>
                </a:cubicBezTo>
                <a:cubicBezTo>
                  <a:pt x="4858" y="8480"/>
                  <a:pt x="4882" y="8575"/>
                  <a:pt x="4953" y="8634"/>
                </a:cubicBezTo>
                <a:cubicBezTo>
                  <a:pt x="4984" y="8660"/>
                  <a:pt x="5022" y="8672"/>
                  <a:pt x="5059" y="8672"/>
                </a:cubicBezTo>
                <a:cubicBezTo>
                  <a:pt x="5108" y="8672"/>
                  <a:pt x="5158" y="8651"/>
                  <a:pt x="5191" y="8611"/>
                </a:cubicBezTo>
                <a:cubicBezTo>
                  <a:pt x="5596" y="8075"/>
                  <a:pt x="5572" y="7170"/>
                  <a:pt x="5549" y="6729"/>
                </a:cubicBezTo>
                <a:cubicBezTo>
                  <a:pt x="5834" y="6670"/>
                  <a:pt x="5930" y="6670"/>
                  <a:pt x="6096" y="6587"/>
                </a:cubicBezTo>
                <a:lnTo>
                  <a:pt x="6096" y="6587"/>
                </a:lnTo>
                <a:cubicBezTo>
                  <a:pt x="6168" y="7372"/>
                  <a:pt x="6108" y="8325"/>
                  <a:pt x="5632" y="8956"/>
                </a:cubicBezTo>
                <a:cubicBezTo>
                  <a:pt x="5572" y="9027"/>
                  <a:pt x="5596" y="9134"/>
                  <a:pt x="5668" y="9194"/>
                </a:cubicBezTo>
                <a:cubicBezTo>
                  <a:pt x="5696" y="9217"/>
                  <a:pt x="5729" y="9228"/>
                  <a:pt x="5763" y="9228"/>
                </a:cubicBezTo>
                <a:cubicBezTo>
                  <a:pt x="5815" y="9228"/>
                  <a:pt x="5869" y="9202"/>
                  <a:pt x="5906" y="9158"/>
                </a:cubicBezTo>
                <a:cubicBezTo>
                  <a:pt x="6489" y="8396"/>
                  <a:pt x="6549" y="7229"/>
                  <a:pt x="6394" y="6301"/>
                </a:cubicBezTo>
                <a:cubicBezTo>
                  <a:pt x="6632" y="6098"/>
                  <a:pt x="6930" y="5777"/>
                  <a:pt x="7406" y="5777"/>
                </a:cubicBezTo>
                <a:cubicBezTo>
                  <a:pt x="7418" y="5777"/>
                  <a:pt x="7513" y="5813"/>
                  <a:pt x="7561" y="5813"/>
                </a:cubicBezTo>
                <a:cubicBezTo>
                  <a:pt x="7680" y="5813"/>
                  <a:pt x="7799" y="5777"/>
                  <a:pt x="7894" y="5717"/>
                </a:cubicBezTo>
                <a:lnTo>
                  <a:pt x="10978" y="3908"/>
                </a:lnTo>
                <a:cubicBezTo>
                  <a:pt x="11323" y="3693"/>
                  <a:pt x="11549" y="3324"/>
                  <a:pt x="11549" y="2919"/>
                </a:cubicBezTo>
                <a:cubicBezTo>
                  <a:pt x="11633" y="2241"/>
                  <a:pt x="11121" y="1729"/>
                  <a:pt x="10490" y="1729"/>
                </a:cubicBezTo>
                <a:cubicBezTo>
                  <a:pt x="10406" y="1729"/>
                  <a:pt x="10323" y="1812"/>
                  <a:pt x="10323" y="1895"/>
                </a:cubicBezTo>
                <a:cubicBezTo>
                  <a:pt x="10323" y="1991"/>
                  <a:pt x="10406" y="2062"/>
                  <a:pt x="10490" y="2062"/>
                </a:cubicBezTo>
                <a:cubicBezTo>
                  <a:pt x="10942" y="2062"/>
                  <a:pt x="11299" y="2419"/>
                  <a:pt x="11299" y="2860"/>
                </a:cubicBezTo>
                <a:cubicBezTo>
                  <a:pt x="11299" y="3146"/>
                  <a:pt x="11145" y="3419"/>
                  <a:pt x="10895" y="3562"/>
                </a:cubicBezTo>
                <a:lnTo>
                  <a:pt x="7811" y="5384"/>
                </a:lnTo>
                <a:cubicBezTo>
                  <a:pt x="7756" y="5416"/>
                  <a:pt x="7698" y="5430"/>
                  <a:pt x="7642" y="5430"/>
                </a:cubicBezTo>
                <a:cubicBezTo>
                  <a:pt x="7463" y="5430"/>
                  <a:pt x="7299" y="5288"/>
                  <a:pt x="7299" y="5098"/>
                </a:cubicBezTo>
                <a:lnTo>
                  <a:pt x="7299" y="2896"/>
                </a:lnTo>
                <a:cubicBezTo>
                  <a:pt x="7299" y="2431"/>
                  <a:pt x="7680" y="2074"/>
                  <a:pt x="8120" y="2074"/>
                </a:cubicBezTo>
                <a:lnTo>
                  <a:pt x="9704" y="2074"/>
                </a:lnTo>
                <a:cubicBezTo>
                  <a:pt x="9787" y="2074"/>
                  <a:pt x="9859" y="2003"/>
                  <a:pt x="9859" y="1907"/>
                </a:cubicBezTo>
                <a:cubicBezTo>
                  <a:pt x="9859" y="1824"/>
                  <a:pt x="9787" y="1753"/>
                  <a:pt x="9704" y="1753"/>
                </a:cubicBezTo>
                <a:lnTo>
                  <a:pt x="9061" y="1753"/>
                </a:lnTo>
                <a:lnTo>
                  <a:pt x="9347" y="407"/>
                </a:lnTo>
                <a:cubicBezTo>
                  <a:pt x="9359" y="312"/>
                  <a:pt x="9299" y="229"/>
                  <a:pt x="9204" y="205"/>
                </a:cubicBezTo>
                <a:cubicBezTo>
                  <a:pt x="9191" y="201"/>
                  <a:pt x="9179" y="200"/>
                  <a:pt x="9166" y="200"/>
                </a:cubicBezTo>
                <a:cubicBezTo>
                  <a:pt x="9094" y="200"/>
                  <a:pt x="9022" y="255"/>
                  <a:pt x="9001" y="336"/>
                </a:cubicBezTo>
                <a:lnTo>
                  <a:pt x="8704" y="1729"/>
                </a:lnTo>
                <a:lnTo>
                  <a:pt x="8120" y="1729"/>
                </a:lnTo>
                <a:lnTo>
                  <a:pt x="8454" y="217"/>
                </a:lnTo>
                <a:cubicBezTo>
                  <a:pt x="8466" y="121"/>
                  <a:pt x="8406" y="38"/>
                  <a:pt x="8311" y="2"/>
                </a:cubicBezTo>
                <a:cubicBezTo>
                  <a:pt x="8304" y="1"/>
                  <a:pt x="8296" y="1"/>
                  <a:pt x="8289" y="1"/>
                </a:cubicBezTo>
                <a:cubicBezTo>
                  <a:pt x="8212" y="1"/>
                  <a:pt x="8130" y="57"/>
                  <a:pt x="8108" y="133"/>
                </a:cubicBezTo>
                <a:lnTo>
                  <a:pt x="7751" y="1788"/>
                </a:lnTo>
                <a:cubicBezTo>
                  <a:pt x="7692" y="1812"/>
                  <a:pt x="7632" y="1836"/>
                  <a:pt x="7585" y="1848"/>
                </a:cubicBezTo>
                <a:lnTo>
                  <a:pt x="6263" y="1848"/>
                </a:lnTo>
                <a:cubicBezTo>
                  <a:pt x="6251" y="1836"/>
                  <a:pt x="6227" y="1836"/>
                  <a:pt x="6215" y="1824"/>
                </a:cubicBezTo>
                <a:lnTo>
                  <a:pt x="5858" y="133"/>
                </a:lnTo>
                <a:cubicBezTo>
                  <a:pt x="5847" y="57"/>
                  <a:pt x="5767" y="1"/>
                  <a:pt x="5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560" name="Google Shape;15560;p60"/>
          <p:cNvGrpSpPr/>
          <p:nvPr/>
        </p:nvGrpSpPr>
        <p:grpSpPr>
          <a:xfrm>
            <a:off x="6195998" y="1802102"/>
            <a:ext cx="368308" cy="338746"/>
            <a:chOff x="6195998" y="1983102"/>
            <a:chExt cx="368308" cy="338746"/>
          </a:xfrm>
        </p:grpSpPr>
        <p:sp>
          <p:nvSpPr>
            <p:cNvPr id="15561" name="Google Shape;15561;p60"/>
            <p:cNvSpPr/>
            <p:nvPr/>
          </p:nvSpPr>
          <p:spPr>
            <a:xfrm>
              <a:off x="6267289" y="2161012"/>
              <a:ext cx="67533" cy="67150"/>
            </a:xfrm>
            <a:custGeom>
              <a:rect b="b" l="l" r="r" t="t"/>
              <a:pathLst>
                <a:path extrusionOk="0" h="2108" w="2120">
                  <a:moveTo>
                    <a:pt x="1060" y="0"/>
                  </a:moveTo>
                  <a:cubicBezTo>
                    <a:pt x="953" y="0"/>
                    <a:pt x="882" y="71"/>
                    <a:pt x="882" y="179"/>
                  </a:cubicBezTo>
                  <a:lnTo>
                    <a:pt x="882" y="881"/>
                  </a:lnTo>
                  <a:lnTo>
                    <a:pt x="179" y="881"/>
                  </a:lnTo>
                  <a:cubicBezTo>
                    <a:pt x="84" y="881"/>
                    <a:pt x="0" y="953"/>
                    <a:pt x="0" y="1060"/>
                  </a:cubicBezTo>
                  <a:cubicBezTo>
                    <a:pt x="0" y="1143"/>
                    <a:pt x="84" y="1238"/>
                    <a:pt x="179" y="1238"/>
                  </a:cubicBezTo>
                  <a:lnTo>
                    <a:pt x="882" y="1238"/>
                  </a:lnTo>
                  <a:lnTo>
                    <a:pt x="882" y="1941"/>
                  </a:lnTo>
                  <a:cubicBezTo>
                    <a:pt x="882" y="2024"/>
                    <a:pt x="953" y="2107"/>
                    <a:pt x="1060" y="2107"/>
                  </a:cubicBezTo>
                  <a:cubicBezTo>
                    <a:pt x="1155" y="2107"/>
                    <a:pt x="1239" y="2036"/>
                    <a:pt x="1239" y="1941"/>
                  </a:cubicBezTo>
                  <a:lnTo>
                    <a:pt x="1239" y="1238"/>
                  </a:lnTo>
                  <a:lnTo>
                    <a:pt x="1941" y="1238"/>
                  </a:lnTo>
                  <a:cubicBezTo>
                    <a:pt x="2048" y="1238"/>
                    <a:pt x="2120" y="1167"/>
                    <a:pt x="2120" y="1060"/>
                  </a:cubicBezTo>
                  <a:cubicBezTo>
                    <a:pt x="2120" y="953"/>
                    <a:pt x="2036" y="881"/>
                    <a:pt x="1941" y="881"/>
                  </a:cubicBezTo>
                  <a:lnTo>
                    <a:pt x="1239" y="881"/>
                  </a:lnTo>
                  <a:lnTo>
                    <a:pt x="1239" y="179"/>
                  </a:lnTo>
                  <a:cubicBezTo>
                    <a:pt x="1239" y="95"/>
                    <a:pt x="1167"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2" name="Google Shape;15562;p60"/>
            <p:cNvSpPr/>
            <p:nvPr/>
          </p:nvSpPr>
          <p:spPr>
            <a:xfrm>
              <a:off x="6235052" y="2128393"/>
              <a:ext cx="132007" cy="131625"/>
            </a:xfrm>
            <a:custGeom>
              <a:rect b="b" l="l" r="r" t="t"/>
              <a:pathLst>
                <a:path extrusionOk="0" h="4132" w="4144">
                  <a:moveTo>
                    <a:pt x="2072" y="357"/>
                  </a:moveTo>
                  <a:cubicBezTo>
                    <a:pt x="3013" y="357"/>
                    <a:pt x="3799" y="1131"/>
                    <a:pt x="3799" y="2084"/>
                  </a:cubicBezTo>
                  <a:cubicBezTo>
                    <a:pt x="3799" y="3024"/>
                    <a:pt x="3025" y="3798"/>
                    <a:pt x="2072" y="3798"/>
                  </a:cubicBezTo>
                  <a:cubicBezTo>
                    <a:pt x="1120" y="3798"/>
                    <a:pt x="370" y="3024"/>
                    <a:pt x="370" y="2084"/>
                  </a:cubicBezTo>
                  <a:cubicBezTo>
                    <a:pt x="370" y="1131"/>
                    <a:pt x="1143" y="357"/>
                    <a:pt x="2072" y="357"/>
                  </a:cubicBezTo>
                  <a:close/>
                  <a:moveTo>
                    <a:pt x="2072" y="0"/>
                  </a:moveTo>
                  <a:cubicBezTo>
                    <a:pt x="929" y="0"/>
                    <a:pt x="0" y="917"/>
                    <a:pt x="0" y="2072"/>
                  </a:cubicBezTo>
                  <a:cubicBezTo>
                    <a:pt x="0" y="3215"/>
                    <a:pt x="929" y="4132"/>
                    <a:pt x="2072" y="4132"/>
                  </a:cubicBezTo>
                  <a:cubicBezTo>
                    <a:pt x="3227" y="4132"/>
                    <a:pt x="4144" y="3215"/>
                    <a:pt x="4144" y="2072"/>
                  </a:cubicBezTo>
                  <a:cubicBezTo>
                    <a:pt x="4144" y="917"/>
                    <a:pt x="3227"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3" name="Google Shape;15563;p60"/>
            <p:cNvSpPr/>
            <p:nvPr/>
          </p:nvSpPr>
          <p:spPr>
            <a:xfrm>
              <a:off x="6195998" y="1983102"/>
              <a:ext cx="368308" cy="338746"/>
            </a:xfrm>
            <a:custGeom>
              <a:rect b="b" l="l" r="r" t="t"/>
              <a:pathLst>
                <a:path extrusionOk="0" h="10634" w="11562">
                  <a:moveTo>
                    <a:pt x="3143" y="382"/>
                  </a:moveTo>
                  <a:lnTo>
                    <a:pt x="3143" y="1989"/>
                  </a:lnTo>
                  <a:lnTo>
                    <a:pt x="2227" y="1989"/>
                  </a:lnTo>
                  <a:lnTo>
                    <a:pt x="2227" y="382"/>
                  </a:lnTo>
                  <a:close/>
                  <a:moveTo>
                    <a:pt x="4382" y="382"/>
                  </a:moveTo>
                  <a:lnTo>
                    <a:pt x="4382" y="1989"/>
                  </a:lnTo>
                  <a:lnTo>
                    <a:pt x="3477" y="1989"/>
                  </a:lnTo>
                  <a:lnTo>
                    <a:pt x="3477" y="382"/>
                  </a:lnTo>
                  <a:close/>
                  <a:moveTo>
                    <a:pt x="5584" y="382"/>
                  </a:moveTo>
                  <a:lnTo>
                    <a:pt x="5584" y="1989"/>
                  </a:lnTo>
                  <a:lnTo>
                    <a:pt x="4727" y="1989"/>
                  </a:lnTo>
                  <a:lnTo>
                    <a:pt x="4727" y="382"/>
                  </a:lnTo>
                  <a:close/>
                  <a:moveTo>
                    <a:pt x="4846" y="2323"/>
                  </a:moveTo>
                  <a:lnTo>
                    <a:pt x="4846" y="2656"/>
                  </a:lnTo>
                  <a:lnTo>
                    <a:pt x="1750" y="2656"/>
                  </a:lnTo>
                  <a:lnTo>
                    <a:pt x="1750" y="2323"/>
                  </a:lnTo>
                  <a:close/>
                  <a:moveTo>
                    <a:pt x="7918" y="6073"/>
                  </a:moveTo>
                  <a:cubicBezTo>
                    <a:pt x="8442" y="6073"/>
                    <a:pt x="8894" y="6276"/>
                    <a:pt x="9251" y="6585"/>
                  </a:cubicBezTo>
                  <a:lnTo>
                    <a:pt x="6322" y="9514"/>
                  </a:lnTo>
                  <a:cubicBezTo>
                    <a:pt x="5144" y="8121"/>
                    <a:pt x="6203" y="6073"/>
                    <a:pt x="7918" y="6073"/>
                  </a:cubicBezTo>
                  <a:close/>
                  <a:moveTo>
                    <a:pt x="11204" y="6585"/>
                  </a:moveTo>
                  <a:lnTo>
                    <a:pt x="11204" y="7990"/>
                  </a:lnTo>
                  <a:cubicBezTo>
                    <a:pt x="11204" y="8776"/>
                    <a:pt x="10656" y="9431"/>
                    <a:pt x="9906" y="9562"/>
                  </a:cubicBezTo>
                  <a:cubicBezTo>
                    <a:pt x="10168" y="9193"/>
                    <a:pt x="10347" y="8669"/>
                    <a:pt x="10347" y="8181"/>
                  </a:cubicBezTo>
                  <a:cubicBezTo>
                    <a:pt x="10347" y="7764"/>
                    <a:pt x="10251" y="7550"/>
                    <a:pt x="10251" y="7538"/>
                  </a:cubicBezTo>
                  <a:cubicBezTo>
                    <a:pt x="10168" y="7192"/>
                    <a:pt x="10144" y="7228"/>
                    <a:pt x="10073" y="7073"/>
                  </a:cubicBezTo>
                  <a:cubicBezTo>
                    <a:pt x="9966" y="6883"/>
                    <a:pt x="9954" y="6823"/>
                    <a:pt x="9751" y="6585"/>
                  </a:cubicBezTo>
                  <a:close/>
                  <a:moveTo>
                    <a:pt x="9513" y="6823"/>
                  </a:moveTo>
                  <a:lnTo>
                    <a:pt x="9513" y="6823"/>
                  </a:lnTo>
                  <a:cubicBezTo>
                    <a:pt x="10704" y="8216"/>
                    <a:pt x="9632" y="10240"/>
                    <a:pt x="7918" y="10240"/>
                  </a:cubicBezTo>
                  <a:cubicBezTo>
                    <a:pt x="7890" y="10242"/>
                    <a:pt x="7862" y="10242"/>
                    <a:pt x="7834" y="10242"/>
                  </a:cubicBezTo>
                  <a:cubicBezTo>
                    <a:pt x="7345" y="10242"/>
                    <a:pt x="6910" y="10045"/>
                    <a:pt x="6572" y="9752"/>
                  </a:cubicBezTo>
                  <a:lnTo>
                    <a:pt x="9513" y="6823"/>
                  </a:lnTo>
                  <a:close/>
                  <a:moveTo>
                    <a:pt x="881" y="1"/>
                  </a:moveTo>
                  <a:cubicBezTo>
                    <a:pt x="786" y="1"/>
                    <a:pt x="703" y="84"/>
                    <a:pt x="703" y="180"/>
                  </a:cubicBezTo>
                  <a:lnTo>
                    <a:pt x="703" y="525"/>
                  </a:lnTo>
                  <a:cubicBezTo>
                    <a:pt x="703" y="620"/>
                    <a:pt x="774" y="703"/>
                    <a:pt x="881" y="703"/>
                  </a:cubicBezTo>
                  <a:cubicBezTo>
                    <a:pt x="976" y="703"/>
                    <a:pt x="1060" y="632"/>
                    <a:pt x="1060" y="525"/>
                  </a:cubicBezTo>
                  <a:lnTo>
                    <a:pt x="1060" y="358"/>
                  </a:lnTo>
                  <a:lnTo>
                    <a:pt x="1905" y="358"/>
                  </a:lnTo>
                  <a:lnTo>
                    <a:pt x="1905" y="1966"/>
                  </a:lnTo>
                  <a:lnTo>
                    <a:pt x="1060" y="1966"/>
                  </a:lnTo>
                  <a:lnTo>
                    <a:pt x="1060" y="1418"/>
                  </a:lnTo>
                  <a:cubicBezTo>
                    <a:pt x="1060" y="1323"/>
                    <a:pt x="976" y="1239"/>
                    <a:pt x="881" y="1239"/>
                  </a:cubicBezTo>
                  <a:cubicBezTo>
                    <a:pt x="786" y="1239"/>
                    <a:pt x="703" y="1311"/>
                    <a:pt x="703" y="1418"/>
                  </a:cubicBezTo>
                  <a:lnTo>
                    <a:pt x="703" y="2144"/>
                  </a:lnTo>
                  <a:cubicBezTo>
                    <a:pt x="703" y="2239"/>
                    <a:pt x="774" y="2323"/>
                    <a:pt x="881" y="2323"/>
                  </a:cubicBezTo>
                  <a:lnTo>
                    <a:pt x="1429" y="2323"/>
                  </a:lnTo>
                  <a:lnTo>
                    <a:pt x="1429" y="2656"/>
                  </a:lnTo>
                  <a:lnTo>
                    <a:pt x="905" y="2656"/>
                  </a:lnTo>
                  <a:cubicBezTo>
                    <a:pt x="405" y="2656"/>
                    <a:pt x="0" y="3049"/>
                    <a:pt x="0" y="3561"/>
                  </a:cubicBezTo>
                  <a:lnTo>
                    <a:pt x="0" y="9693"/>
                  </a:lnTo>
                  <a:cubicBezTo>
                    <a:pt x="0" y="10193"/>
                    <a:pt x="405" y="10598"/>
                    <a:pt x="905" y="10598"/>
                  </a:cubicBezTo>
                  <a:lnTo>
                    <a:pt x="3774" y="10598"/>
                  </a:lnTo>
                  <a:cubicBezTo>
                    <a:pt x="3882" y="10598"/>
                    <a:pt x="3953" y="10526"/>
                    <a:pt x="3953" y="10419"/>
                  </a:cubicBezTo>
                  <a:cubicBezTo>
                    <a:pt x="3953" y="10336"/>
                    <a:pt x="3882" y="10240"/>
                    <a:pt x="3774" y="10240"/>
                  </a:cubicBezTo>
                  <a:lnTo>
                    <a:pt x="905" y="10240"/>
                  </a:lnTo>
                  <a:cubicBezTo>
                    <a:pt x="595" y="10240"/>
                    <a:pt x="357" y="9990"/>
                    <a:pt x="357" y="9693"/>
                  </a:cubicBezTo>
                  <a:lnTo>
                    <a:pt x="357" y="3561"/>
                  </a:lnTo>
                  <a:cubicBezTo>
                    <a:pt x="357" y="3251"/>
                    <a:pt x="607" y="3013"/>
                    <a:pt x="905" y="3013"/>
                  </a:cubicBezTo>
                  <a:lnTo>
                    <a:pt x="5739" y="3013"/>
                  </a:lnTo>
                  <a:cubicBezTo>
                    <a:pt x="6060" y="3013"/>
                    <a:pt x="6298" y="3263"/>
                    <a:pt x="6298" y="3561"/>
                  </a:cubicBezTo>
                  <a:lnTo>
                    <a:pt x="6298" y="6359"/>
                  </a:lnTo>
                  <a:lnTo>
                    <a:pt x="6251" y="6407"/>
                  </a:lnTo>
                  <a:cubicBezTo>
                    <a:pt x="6191" y="6466"/>
                    <a:pt x="6132" y="6538"/>
                    <a:pt x="6072" y="6609"/>
                  </a:cubicBezTo>
                  <a:cubicBezTo>
                    <a:pt x="5917" y="6788"/>
                    <a:pt x="5941" y="6752"/>
                    <a:pt x="5787" y="7026"/>
                  </a:cubicBezTo>
                  <a:cubicBezTo>
                    <a:pt x="5715" y="7180"/>
                    <a:pt x="5679" y="7169"/>
                    <a:pt x="5584" y="7538"/>
                  </a:cubicBezTo>
                  <a:cubicBezTo>
                    <a:pt x="5584" y="7550"/>
                    <a:pt x="5477" y="7776"/>
                    <a:pt x="5477" y="8181"/>
                  </a:cubicBezTo>
                  <a:cubicBezTo>
                    <a:pt x="5477" y="8502"/>
                    <a:pt x="5536" y="8835"/>
                    <a:pt x="5667" y="9133"/>
                  </a:cubicBezTo>
                  <a:cubicBezTo>
                    <a:pt x="5703" y="9181"/>
                    <a:pt x="5727" y="9228"/>
                    <a:pt x="5763" y="9288"/>
                  </a:cubicBezTo>
                  <a:cubicBezTo>
                    <a:pt x="5917" y="9621"/>
                    <a:pt x="5906" y="9562"/>
                    <a:pt x="6037" y="9728"/>
                  </a:cubicBezTo>
                  <a:cubicBezTo>
                    <a:pt x="6096" y="9776"/>
                    <a:pt x="6144" y="9859"/>
                    <a:pt x="6203" y="9919"/>
                  </a:cubicBezTo>
                  <a:lnTo>
                    <a:pt x="6239" y="9943"/>
                  </a:lnTo>
                  <a:cubicBezTo>
                    <a:pt x="6144" y="10145"/>
                    <a:pt x="5953" y="10276"/>
                    <a:pt x="5727" y="10276"/>
                  </a:cubicBezTo>
                  <a:lnTo>
                    <a:pt x="4548" y="10276"/>
                  </a:lnTo>
                  <a:cubicBezTo>
                    <a:pt x="4465" y="10276"/>
                    <a:pt x="4370" y="10347"/>
                    <a:pt x="4370" y="10455"/>
                  </a:cubicBezTo>
                  <a:cubicBezTo>
                    <a:pt x="4370" y="10538"/>
                    <a:pt x="4453" y="10633"/>
                    <a:pt x="4548" y="10633"/>
                  </a:cubicBezTo>
                  <a:lnTo>
                    <a:pt x="5727" y="10633"/>
                  </a:lnTo>
                  <a:cubicBezTo>
                    <a:pt x="6060" y="10633"/>
                    <a:pt x="6358" y="10455"/>
                    <a:pt x="6501" y="10169"/>
                  </a:cubicBezTo>
                  <a:cubicBezTo>
                    <a:pt x="6931" y="10472"/>
                    <a:pt x="7425" y="10620"/>
                    <a:pt x="7915" y="10620"/>
                  </a:cubicBezTo>
                  <a:cubicBezTo>
                    <a:pt x="8523" y="10620"/>
                    <a:pt x="9123" y="10391"/>
                    <a:pt x="9585" y="9943"/>
                  </a:cubicBezTo>
                  <a:cubicBezTo>
                    <a:pt x="9606" y="9943"/>
                    <a:pt x="9627" y="9944"/>
                    <a:pt x="9648" y="9944"/>
                  </a:cubicBezTo>
                  <a:cubicBezTo>
                    <a:pt x="10702" y="9944"/>
                    <a:pt x="11549" y="9076"/>
                    <a:pt x="11549" y="8026"/>
                  </a:cubicBezTo>
                  <a:lnTo>
                    <a:pt x="11549" y="4847"/>
                  </a:lnTo>
                  <a:cubicBezTo>
                    <a:pt x="11561" y="3966"/>
                    <a:pt x="10978" y="3192"/>
                    <a:pt x="10144" y="2966"/>
                  </a:cubicBezTo>
                  <a:cubicBezTo>
                    <a:pt x="10132" y="2962"/>
                    <a:pt x="10118" y="2960"/>
                    <a:pt x="10105" y="2960"/>
                  </a:cubicBezTo>
                  <a:cubicBezTo>
                    <a:pt x="10031" y="2960"/>
                    <a:pt x="9952" y="3014"/>
                    <a:pt x="9942" y="3085"/>
                  </a:cubicBezTo>
                  <a:cubicBezTo>
                    <a:pt x="9906" y="3180"/>
                    <a:pt x="9966" y="3275"/>
                    <a:pt x="10061" y="3299"/>
                  </a:cubicBezTo>
                  <a:cubicBezTo>
                    <a:pt x="10740" y="3490"/>
                    <a:pt x="11204" y="4109"/>
                    <a:pt x="11204" y="4811"/>
                  </a:cubicBezTo>
                  <a:lnTo>
                    <a:pt x="11204" y="6228"/>
                  </a:lnTo>
                  <a:lnTo>
                    <a:pt x="9394" y="6228"/>
                  </a:lnTo>
                  <a:cubicBezTo>
                    <a:pt x="9251" y="6121"/>
                    <a:pt x="9275" y="6133"/>
                    <a:pt x="9120" y="6061"/>
                  </a:cubicBezTo>
                  <a:cubicBezTo>
                    <a:pt x="8882" y="5930"/>
                    <a:pt x="8894" y="5942"/>
                    <a:pt x="8704" y="5871"/>
                  </a:cubicBezTo>
                  <a:cubicBezTo>
                    <a:pt x="8465" y="5776"/>
                    <a:pt x="8454" y="5776"/>
                    <a:pt x="8239" y="5752"/>
                  </a:cubicBezTo>
                  <a:cubicBezTo>
                    <a:pt x="8180" y="5728"/>
                    <a:pt x="8120" y="5716"/>
                    <a:pt x="8061" y="5716"/>
                  </a:cubicBezTo>
                  <a:lnTo>
                    <a:pt x="8061" y="4799"/>
                  </a:lnTo>
                  <a:cubicBezTo>
                    <a:pt x="8061" y="4037"/>
                    <a:pt x="8620" y="3382"/>
                    <a:pt x="9358" y="3251"/>
                  </a:cubicBezTo>
                  <a:cubicBezTo>
                    <a:pt x="9454" y="3228"/>
                    <a:pt x="9525" y="3144"/>
                    <a:pt x="9513" y="3037"/>
                  </a:cubicBezTo>
                  <a:cubicBezTo>
                    <a:pt x="9491" y="2960"/>
                    <a:pt x="9418" y="2893"/>
                    <a:pt x="9322" y="2893"/>
                  </a:cubicBezTo>
                  <a:cubicBezTo>
                    <a:pt x="9315" y="2893"/>
                    <a:pt x="9307" y="2893"/>
                    <a:pt x="9299" y="2894"/>
                  </a:cubicBezTo>
                  <a:cubicBezTo>
                    <a:pt x="8382" y="3061"/>
                    <a:pt x="7727" y="3847"/>
                    <a:pt x="7727" y="4787"/>
                  </a:cubicBezTo>
                  <a:lnTo>
                    <a:pt x="7727" y="5716"/>
                  </a:lnTo>
                  <a:cubicBezTo>
                    <a:pt x="7322" y="5752"/>
                    <a:pt x="6965" y="5871"/>
                    <a:pt x="6632" y="6073"/>
                  </a:cubicBezTo>
                  <a:lnTo>
                    <a:pt x="6632" y="3549"/>
                  </a:lnTo>
                  <a:cubicBezTo>
                    <a:pt x="6632" y="3037"/>
                    <a:pt x="6239" y="2632"/>
                    <a:pt x="5727" y="2632"/>
                  </a:cubicBezTo>
                  <a:lnTo>
                    <a:pt x="5203" y="2632"/>
                  </a:lnTo>
                  <a:lnTo>
                    <a:pt x="5203" y="2311"/>
                  </a:lnTo>
                  <a:lnTo>
                    <a:pt x="5763" y="2311"/>
                  </a:lnTo>
                  <a:cubicBezTo>
                    <a:pt x="5846" y="2311"/>
                    <a:pt x="5941" y="2239"/>
                    <a:pt x="5941" y="2132"/>
                  </a:cubicBezTo>
                  <a:lnTo>
                    <a:pt x="5941" y="180"/>
                  </a:lnTo>
                  <a:cubicBezTo>
                    <a:pt x="5941" y="96"/>
                    <a:pt x="5858" y="1"/>
                    <a:pt x="5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64" name="Google Shape;15564;p60"/>
          <p:cNvGrpSpPr/>
          <p:nvPr/>
        </p:nvGrpSpPr>
        <p:grpSpPr>
          <a:xfrm>
            <a:off x="7542031" y="1830835"/>
            <a:ext cx="369072" cy="280037"/>
            <a:chOff x="7542031" y="2011835"/>
            <a:chExt cx="369072" cy="280037"/>
          </a:xfrm>
        </p:grpSpPr>
        <p:sp>
          <p:nvSpPr>
            <p:cNvPr id="15565" name="Google Shape;15565;p60"/>
            <p:cNvSpPr/>
            <p:nvPr/>
          </p:nvSpPr>
          <p:spPr>
            <a:xfrm>
              <a:off x="7542413" y="2281615"/>
              <a:ext cx="368308" cy="10257"/>
            </a:xfrm>
            <a:custGeom>
              <a:rect b="b" l="l" r="r" t="t"/>
              <a:pathLst>
                <a:path extrusionOk="0" h="322" w="11562">
                  <a:moveTo>
                    <a:pt x="167" y="0"/>
                  </a:moveTo>
                  <a:cubicBezTo>
                    <a:pt x="72" y="0"/>
                    <a:pt x="0" y="72"/>
                    <a:pt x="0" y="155"/>
                  </a:cubicBezTo>
                  <a:cubicBezTo>
                    <a:pt x="0" y="250"/>
                    <a:pt x="72" y="322"/>
                    <a:pt x="167" y="322"/>
                  </a:cubicBezTo>
                  <a:lnTo>
                    <a:pt x="11395" y="322"/>
                  </a:lnTo>
                  <a:cubicBezTo>
                    <a:pt x="11490" y="322"/>
                    <a:pt x="11561" y="250"/>
                    <a:pt x="11561" y="155"/>
                  </a:cubicBezTo>
                  <a:cubicBezTo>
                    <a:pt x="11561" y="72"/>
                    <a:pt x="11490" y="0"/>
                    <a:pt x="11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6" name="Google Shape;15566;p60"/>
            <p:cNvSpPr/>
            <p:nvPr/>
          </p:nvSpPr>
          <p:spPr>
            <a:xfrm>
              <a:off x="7542031" y="2117753"/>
              <a:ext cx="369072" cy="108753"/>
            </a:xfrm>
            <a:custGeom>
              <a:rect b="b" l="l" r="r" t="t"/>
              <a:pathLst>
                <a:path extrusionOk="0" h="3414" w="11586">
                  <a:moveTo>
                    <a:pt x="191" y="1"/>
                  </a:moveTo>
                  <a:cubicBezTo>
                    <a:pt x="96" y="1"/>
                    <a:pt x="24" y="72"/>
                    <a:pt x="24" y="167"/>
                  </a:cubicBezTo>
                  <a:cubicBezTo>
                    <a:pt x="24" y="263"/>
                    <a:pt x="96" y="334"/>
                    <a:pt x="191" y="334"/>
                  </a:cubicBezTo>
                  <a:lnTo>
                    <a:pt x="3298" y="334"/>
                  </a:lnTo>
                  <a:cubicBezTo>
                    <a:pt x="3501" y="334"/>
                    <a:pt x="3656" y="525"/>
                    <a:pt x="3608" y="715"/>
                  </a:cubicBezTo>
                  <a:cubicBezTo>
                    <a:pt x="3584" y="858"/>
                    <a:pt x="3560" y="1001"/>
                    <a:pt x="3560" y="1156"/>
                  </a:cubicBezTo>
                  <a:cubicBezTo>
                    <a:pt x="3417" y="953"/>
                    <a:pt x="3298" y="775"/>
                    <a:pt x="3013" y="775"/>
                  </a:cubicBezTo>
                  <a:cubicBezTo>
                    <a:pt x="2584" y="775"/>
                    <a:pt x="2524" y="1227"/>
                    <a:pt x="2298" y="1227"/>
                  </a:cubicBezTo>
                  <a:cubicBezTo>
                    <a:pt x="2084" y="1227"/>
                    <a:pt x="2036" y="775"/>
                    <a:pt x="1584" y="775"/>
                  </a:cubicBezTo>
                  <a:cubicBezTo>
                    <a:pt x="1143" y="775"/>
                    <a:pt x="1096" y="1227"/>
                    <a:pt x="870" y="1227"/>
                  </a:cubicBezTo>
                  <a:cubicBezTo>
                    <a:pt x="655" y="1227"/>
                    <a:pt x="608" y="775"/>
                    <a:pt x="155" y="775"/>
                  </a:cubicBezTo>
                  <a:cubicBezTo>
                    <a:pt x="72" y="775"/>
                    <a:pt x="0" y="858"/>
                    <a:pt x="0" y="941"/>
                  </a:cubicBezTo>
                  <a:cubicBezTo>
                    <a:pt x="0" y="1037"/>
                    <a:pt x="72" y="1108"/>
                    <a:pt x="155" y="1108"/>
                  </a:cubicBezTo>
                  <a:cubicBezTo>
                    <a:pt x="250" y="1108"/>
                    <a:pt x="298" y="1156"/>
                    <a:pt x="381" y="1275"/>
                  </a:cubicBezTo>
                  <a:cubicBezTo>
                    <a:pt x="489" y="1394"/>
                    <a:pt x="608" y="1572"/>
                    <a:pt x="870" y="1572"/>
                  </a:cubicBezTo>
                  <a:cubicBezTo>
                    <a:pt x="1310" y="1572"/>
                    <a:pt x="1370" y="1120"/>
                    <a:pt x="1584" y="1120"/>
                  </a:cubicBezTo>
                  <a:cubicBezTo>
                    <a:pt x="1810" y="1120"/>
                    <a:pt x="1858" y="1572"/>
                    <a:pt x="2298" y="1572"/>
                  </a:cubicBezTo>
                  <a:cubicBezTo>
                    <a:pt x="2751" y="1572"/>
                    <a:pt x="2798" y="1120"/>
                    <a:pt x="3013" y="1120"/>
                  </a:cubicBezTo>
                  <a:cubicBezTo>
                    <a:pt x="3227" y="1120"/>
                    <a:pt x="3251" y="1465"/>
                    <a:pt x="3596" y="1549"/>
                  </a:cubicBezTo>
                  <a:cubicBezTo>
                    <a:pt x="3788" y="2713"/>
                    <a:pt x="4782" y="3414"/>
                    <a:pt x="5807" y="3414"/>
                  </a:cubicBezTo>
                  <a:cubicBezTo>
                    <a:pt x="6375" y="3414"/>
                    <a:pt x="6952" y="3199"/>
                    <a:pt x="7406" y="2727"/>
                  </a:cubicBezTo>
                  <a:cubicBezTo>
                    <a:pt x="7739" y="2406"/>
                    <a:pt x="7930" y="1989"/>
                    <a:pt x="8001" y="1549"/>
                  </a:cubicBezTo>
                  <a:cubicBezTo>
                    <a:pt x="8335" y="1465"/>
                    <a:pt x="8370" y="1120"/>
                    <a:pt x="8573" y="1120"/>
                  </a:cubicBezTo>
                  <a:cubicBezTo>
                    <a:pt x="8787" y="1120"/>
                    <a:pt x="8835" y="1572"/>
                    <a:pt x="9287" y="1572"/>
                  </a:cubicBezTo>
                  <a:cubicBezTo>
                    <a:pt x="9728" y="1572"/>
                    <a:pt x="9775" y="1120"/>
                    <a:pt x="10002" y="1120"/>
                  </a:cubicBezTo>
                  <a:cubicBezTo>
                    <a:pt x="10216" y="1120"/>
                    <a:pt x="10264" y="1572"/>
                    <a:pt x="10716" y="1572"/>
                  </a:cubicBezTo>
                  <a:cubicBezTo>
                    <a:pt x="11157" y="1572"/>
                    <a:pt x="11204" y="1120"/>
                    <a:pt x="11430" y="1120"/>
                  </a:cubicBezTo>
                  <a:cubicBezTo>
                    <a:pt x="11514" y="1120"/>
                    <a:pt x="11585" y="1048"/>
                    <a:pt x="11585" y="953"/>
                  </a:cubicBezTo>
                  <a:cubicBezTo>
                    <a:pt x="11585" y="870"/>
                    <a:pt x="11514" y="798"/>
                    <a:pt x="11430" y="798"/>
                  </a:cubicBezTo>
                  <a:cubicBezTo>
                    <a:pt x="10990" y="798"/>
                    <a:pt x="10930" y="1239"/>
                    <a:pt x="10716" y="1239"/>
                  </a:cubicBezTo>
                  <a:cubicBezTo>
                    <a:pt x="10490" y="1239"/>
                    <a:pt x="10442" y="798"/>
                    <a:pt x="10002" y="798"/>
                  </a:cubicBezTo>
                  <a:cubicBezTo>
                    <a:pt x="9561" y="798"/>
                    <a:pt x="9502" y="1239"/>
                    <a:pt x="9287" y="1239"/>
                  </a:cubicBezTo>
                  <a:cubicBezTo>
                    <a:pt x="9061" y="1239"/>
                    <a:pt x="9013" y="798"/>
                    <a:pt x="8573" y="798"/>
                  </a:cubicBezTo>
                  <a:cubicBezTo>
                    <a:pt x="8287" y="798"/>
                    <a:pt x="8168" y="977"/>
                    <a:pt x="8037" y="1132"/>
                  </a:cubicBezTo>
                  <a:cubicBezTo>
                    <a:pt x="8037" y="1001"/>
                    <a:pt x="8013" y="858"/>
                    <a:pt x="7989" y="715"/>
                  </a:cubicBezTo>
                  <a:cubicBezTo>
                    <a:pt x="7942" y="525"/>
                    <a:pt x="8097" y="334"/>
                    <a:pt x="8299" y="334"/>
                  </a:cubicBezTo>
                  <a:lnTo>
                    <a:pt x="11407" y="334"/>
                  </a:lnTo>
                  <a:cubicBezTo>
                    <a:pt x="11502" y="334"/>
                    <a:pt x="11573" y="263"/>
                    <a:pt x="11573" y="167"/>
                  </a:cubicBezTo>
                  <a:cubicBezTo>
                    <a:pt x="11573" y="72"/>
                    <a:pt x="11502" y="1"/>
                    <a:pt x="11407" y="1"/>
                  </a:cubicBezTo>
                  <a:lnTo>
                    <a:pt x="8299" y="1"/>
                  </a:lnTo>
                  <a:cubicBezTo>
                    <a:pt x="8109" y="1"/>
                    <a:pt x="7918" y="96"/>
                    <a:pt x="7799" y="239"/>
                  </a:cubicBezTo>
                  <a:cubicBezTo>
                    <a:pt x="7680" y="394"/>
                    <a:pt x="7620" y="596"/>
                    <a:pt x="7656" y="787"/>
                  </a:cubicBezTo>
                  <a:cubicBezTo>
                    <a:pt x="7935" y="2081"/>
                    <a:pt x="6886" y="3086"/>
                    <a:pt x="5777" y="3086"/>
                  </a:cubicBezTo>
                  <a:cubicBezTo>
                    <a:pt x="5325" y="3086"/>
                    <a:pt x="4863" y="2919"/>
                    <a:pt x="4477" y="2537"/>
                  </a:cubicBezTo>
                  <a:cubicBezTo>
                    <a:pt x="4001" y="2060"/>
                    <a:pt x="3822" y="1406"/>
                    <a:pt x="3953" y="787"/>
                  </a:cubicBezTo>
                  <a:cubicBezTo>
                    <a:pt x="4037" y="394"/>
                    <a:pt x="3727" y="1"/>
                    <a:pt x="3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7" name="Google Shape;15567;p60"/>
            <p:cNvSpPr/>
            <p:nvPr/>
          </p:nvSpPr>
          <p:spPr>
            <a:xfrm>
              <a:off x="7636099" y="2216376"/>
              <a:ext cx="18986" cy="18986"/>
            </a:xfrm>
            <a:custGeom>
              <a:rect b="b" l="l" r="r" t="t"/>
              <a:pathLst>
                <a:path extrusionOk="0" h="596" w="596">
                  <a:moveTo>
                    <a:pt x="298" y="0"/>
                  </a:moveTo>
                  <a:cubicBezTo>
                    <a:pt x="143" y="0"/>
                    <a:pt x="0" y="143"/>
                    <a:pt x="0" y="298"/>
                  </a:cubicBezTo>
                  <a:cubicBezTo>
                    <a:pt x="0" y="465"/>
                    <a:pt x="143" y="596"/>
                    <a:pt x="298" y="596"/>
                  </a:cubicBezTo>
                  <a:cubicBezTo>
                    <a:pt x="464" y="596"/>
                    <a:pt x="595" y="465"/>
                    <a:pt x="595" y="298"/>
                  </a:cubicBezTo>
                  <a:cubicBezTo>
                    <a:pt x="595" y="143"/>
                    <a:pt x="464" y="24"/>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8" name="Google Shape;15568;p60"/>
            <p:cNvSpPr/>
            <p:nvPr/>
          </p:nvSpPr>
          <p:spPr>
            <a:xfrm>
              <a:off x="7559105" y="2240268"/>
              <a:ext cx="18986" cy="18986"/>
            </a:xfrm>
            <a:custGeom>
              <a:rect b="b" l="l" r="r" t="t"/>
              <a:pathLst>
                <a:path extrusionOk="0" h="596" w="596">
                  <a:moveTo>
                    <a:pt x="298" y="0"/>
                  </a:moveTo>
                  <a:cubicBezTo>
                    <a:pt x="131" y="0"/>
                    <a:pt x="0" y="131"/>
                    <a:pt x="0" y="298"/>
                  </a:cubicBezTo>
                  <a:cubicBezTo>
                    <a:pt x="0" y="465"/>
                    <a:pt x="131" y="596"/>
                    <a:pt x="298" y="596"/>
                  </a:cubicBezTo>
                  <a:cubicBezTo>
                    <a:pt x="453" y="596"/>
                    <a:pt x="595" y="465"/>
                    <a:pt x="595" y="298"/>
                  </a:cubicBezTo>
                  <a:cubicBezTo>
                    <a:pt x="595" y="143"/>
                    <a:pt x="453" y="12"/>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9" name="Google Shape;15569;p60"/>
            <p:cNvSpPr/>
            <p:nvPr/>
          </p:nvSpPr>
          <p:spPr>
            <a:xfrm>
              <a:off x="7582614" y="2194365"/>
              <a:ext cx="18986" cy="19017"/>
            </a:xfrm>
            <a:custGeom>
              <a:rect b="b" l="l" r="r" t="t"/>
              <a:pathLst>
                <a:path extrusionOk="0" h="597" w="596">
                  <a:moveTo>
                    <a:pt x="298" y="1"/>
                  </a:moveTo>
                  <a:cubicBezTo>
                    <a:pt x="131" y="1"/>
                    <a:pt x="0" y="132"/>
                    <a:pt x="0" y="298"/>
                  </a:cubicBezTo>
                  <a:cubicBezTo>
                    <a:pt x="0" y="453"/>
                    <a:pt x="131" y="596"/>
                    <a:pt x="298" y="596"/>
                  </a:cubicBezTo>
                  <a:cubicBezTo>
                    <a:pt x="465" y="596"/>
                    <a:pt x="596" y="453"/>
                    <a:pt x="596" y="298"/>
                  </a:cubicBezTo>
                  <a:cubicBezTo>
                    <a:pt x="596" y="132"/>
                    <a:pt x="465" y="13"/>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0" name="Google Shape;15570;p60"/>
            <p:cNvSpPr/>
            <p:nvPr/>
          </p:nvSpPr>
          <p:spPr>
            <a:xfrm>
              <a:off x="7798400" y="2216376"/>
              <a:ext cx="19017" cy="18986"/>
            </a:xfrm>
            <a:custGeom>
              <a:rect b="b" l="l" r="r" t="t"/>
              <a:pathLst>
                <a:path extrusionOk="0" h="596" w="597">
                  <a:moveTo>
                    <a:pt x="299" y="0"/>
                  </a:moveTo>
                  <a:cubicBezTo>
                    <a:pt x="132" y="0"/>
                    <a:pt x="1" y="143"/>
                    <a:pt x="1" y="298"/>
                  </a:cubicBezTo>
                  <a:cubicBezTo>
                    <a:pt x="1" y="465"/>
                    <a:pt x="132" y="596"/>
                    <a:pt x="299" y="596"/>
                  </a:cubicBezTo>
                  <a:cubicBezTo>
                    <a:pt x="465" y="596"/>
                    <a:pt x="596" y="465"/>
                    <a:pt x="596" y="298"/>
                  </a:cubicBezTo>
                  <a:cubicBezTo>
                    <a:pt x="596" y="143"/>
                    <a:pt x="465" y="24"/>
                    <a:pt x="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1" name="Google Shape;15571;p60"/>
            <p:cNvSpPr/>
            <p:nvPr/>
          </p:nvSpPr>
          <p:spPr>
            <a:xfrm>
              <a:off x="7875043" y="2240268"/>
              <a:ext cx="18986" cy="18986"/>
            </a:xfrm>
            <a:custGeom>
              <a:rect b="b" l="l" r="r" t="t"/>
              <a:pathLst>
                <a:path extrusionOk="0" h="596" w="596">
                  <a:moveTo>
                    <a:pt x="298" y="0"/>
                  </a:moveTo>
                  <a:cubicBezTo>
                    <a:pt x="143" y="0"/>
                    <a:pt x="0" y="131"/>
                    <a:pt x="0" y="298"/>
                  </a:cubicBezTo>
                  <a:cubicBezTo>
                    <a:pt x="0" y="465"/>
                    <a:pt x="143" y="596"/>
                    <a:pt x="298" y="596"/>
                  </a:cubicBezTo>
                  <a:cubicBezTo>
                    <a:pt x="464" y="596"/>
                    <a:pt x="595" y="465"/>
                    <a:pt x="595" y="298"/>
                  </a:cubicBezTo>
                  <a:cubicBezTo>
                    <a:pt x="595" y="143"/>
                    <a:pt x="464" y="12"/>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2" name="Google Shape;15572;p60"/>
            <p:cNvSpPr/>
            <p:nvPr/>
          </p:nvSpPr>
          <p:spPr>
            <a:xfrm>
              <a:off x="7851502" y="2194365"/>
              <a:ext cx="19017" cy="19017"/>
            </a:xfrm>
            <a:custGeom>
              <a:rect b="b" l="l" r="r" t="t"/>
              <a:pathLst>
                <a:path extrusionOk="0" h="597" w="597">
                  <a:moveTo>
                    <a:pt x="299" y="1"/>
                  </a:moveTo>
                  <a:cubicBezTo>
                    <a:pt x="132" y="1"/>
                    <a:pt x="1" y="132"/>
                    <a:pt x="1" y="298"/>
                  </a:cubicBezTo>
                  <a:cubicBezTo>
                    <a:pt x="1" y="453"/>
                    <a:pt x="132" y="596"/>
                    <a:pt x="299" y="596"/>
                  </a:cubicBezTo>
                  <a:cubicBezTo>
                    <a:pt x="465" y="596"/>
                    <a:pt x="596" y="453"/>
                    <a:pt x="596" y="298"/>
                  </a:cubicBezTo>
                  <a:cubicBezTo>
                    <a:pt x="596" y="132"/>
                    <a:pt x="465" y="13"/>
                    <a:pt x="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3" name="Google Shape;15573;p60"/>
            <p:cNvSpPr/>
            <p:nvPr/>
          </p:nvSpPr>
          <p:spPr>
            <a:xfrm>
              <a:off x="7680090" y="2011835"/>
              <a:ext cx="106205" cy="189028"/>
            </a:xfrm>
            <a:custGeom>
              <a:rect b="b" l="l" r="r" t="t"/>
              <a:pathLst>
                <a:path extrusionOk="0" h="5934" w="3334">
                  <a:moveTo>
                    <a:pt x="1448" y="1"/>
                  </a:moveTo>
                  <a:cubicBezTo>
                    <a:pt x="1340" y="1"/>
                    <a:pt x="1233" y="69"/>
                    <a:pt x="1215" y="206"/>
                  </a:cubicBezTo>
                  <a:lnTo>
                    <a:pt x="857" y="2421"/>
                  </a:lnTo>
                  <a:cubicBezTo>
                    <a:pt x="774" y="2838"/>
                    <a:pt x="596" y="3254"/>
                    <a:pt x="322" y="3611"/>
                  </a:cubicBezTo>
                  <a:cubicBezTo>
                    <a:pt x="107" y="3885"/>
                    <a:pt x="0" y="4207"/>
                    <a:pt x="24" y="4552"/>
                  </a:cubicBezTo>
                  <a:cubicBezTo>
                    <a:pt x="36" y="4921"/>
                    <a:pt x="179" y="5266"/>
                    <a:pt x="453" y="5516"/>
                  </a:cubicBezTo>
                  <a:cubicBezTo>
                    <a:pt x="738" y="5790"/>
                    <a:pt x="1096" y="5933"/>
                    <a:pt x="1465" y="5933"/>
                  </a:cubicBezTo>
                  <a:cubicBezTo>
                    <a:pt x="2655" y="5933"/>
                    <a:pt x="3334" y="4540"/>
                    <a:pt x="2584" y="3600"/>
                  </a:cubicBezTo>
                  <a:cubicBezTo>
                    <a:pt x="2370" y="3350"/>
                    <a:pt x="2227" y="3064"/>
                    <a:pt x="2131" y="2754"/>
                  </a:cubicBezTo>
                  <a:cubicBezTo>
                    <a:pt x="2112" y="2678"/>
                    <a:pt x="2048" y="2625"/>
                    <a:pt x="1980" y="2625"/>
                  </a:cubicBezTo>
                  <a:cubicBezTo>
                    <a:pt x="1963" y="2625"/>
                    <a:pt x="1946" y="2628"/>
                    <a:pt x="1929" y="2635"/>
                  </a:cubicBezTo>
                  <a:cubicBezTo>
                    <a:pt x="1834" y="2659"/>
                    <a:pt x="1786" y="2754"/>
                    <a:pt x="1810" y="2838"/>
                  </a:cubicBezTo>
                  <a:cubicBezTo>
                    <a:pt x="2096" y="3790"/>
                    <a:pt x="2548" y="3802"/>
                    <a:pt x="2548" y="4493"/>
                  </a:cubicBezTo>
                  <a:cubicBezTo>
                    <a:pt x="2548" y="5092"/>
                    <a:pt x="2072" y="5576"/>
                    <a:pt x="1463" y="5576"/>
                  </a:cubicBezTo>
                  <a:cubicBezTo>
                    <a:pt x="1456" y="5576"/>
                    <a:pt x="1448" y="5576"/>
                    <a:pt x="1441" y="5576"/>
                  </a:cubicBezTo>
                  <a:cubicBezTo>
                    <a:pt x="548" y="5564"/>
                    <a:pt x="36" y="4516"/>
                    <a:pt x="584" y="3802"/>
                  </a:cubicBezTo>
                  <a:cubicBezTo>
                    <a:pt x="893" y="3409"/>
                    <a:pt x="1108" y="2945"/>
                    <a:pt x="1179" y="2468"/>
                  </a:cubicBezTo>
                  <a:lnTo>
                    <a:pt x="1453" y="849"/>
                  </a:lnTo>
                  <a:lnTo>
                    <a:pt x="1631" y="1945"/>
                  </a:lnTo>
                  <a:cubicBezTo>
                    <a:pt x="1642" y="2033"/>
                    <a:pt x="1725" y="2101"/>
                    <a:pt x="1803" y="2101"/>
                  </a:cubicBezTo>
                  <a:cubicBezTo>
                    <a:pt x="1810" y="2101"/>
                    <a:pt x="1816" y="2100"/>
                    <a:pt x="1822" y="2099"/>
                  </a:cubicBezTo>
                  <a:cubicBezTo>
                    <a:pt x="1905" y="2076"/>
                    <a:pt x="1989" y="1992"/>
                    <a:pt x="1965" y="1897"/>
                  </a:cubicBezTo>
                  <a:lnTo>
                    <a:pt x="1691" y="206"/>
                  </a:lnTo>
                  <a:cubicBezTo>
                    <a:pt x="1667" y="69"/>
                    <a:pt x="1557" y="1"/>
                    <a:pt x="14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74" name="Google Shape;15574;p60"/>
          <p:cNvGrpSpPr/>
          <p:nvPr/>
        </p:nvGrpSpPr>
        <p:grpSpPr>
          <a:xfrm>
            <a:off x="8010427" y="3167503"/>
            <a:ext cx="278795" cy="351615"/>
            <a:chOff x="8010427" y="3348503"/>
            <a:chExt cx="278795" cy="351615"/>
          </a:xfrm>
        </p:grpSpPr>
        <p:sp>
          <p:nvSpPr>
            <p:cNvPr id="15575" name="Google Shape;15575;p60"/>
            <p:cNvSpPr/>
            <p:nvPr/>
          </p:nvSpPr>
          <p:spPr>
            <a:xfrm>
              <a:off x="8010427" y="3348503"/>
              <a:ext cx="278795" cy="351615"/>
            </a:xfrm>
            <a:custGeom>
              <a:rect b="b" l="l" r="r" t="t"/>
              <a:pathLst>
                <a:path extrusionOk="0" h="11038" w="8752">
                  <a:moveTo>
                    <a:pt x="6216" y="322"/>
                  </a:moveTo>
                  <a:cubicBezTo>
                    <a:pt x="6323" y="322"/>
                    <a:pt x="6406" y="405"/>
                    <a:pt x="6406" y="512"/>
                  </a:cubicBezTo>
                  <a:lnTo>
                    <a:pt x="6406" y="1215"/>
                  </a:lnTo>
                  <a:cubicBezTo>
                    <a:pt x="6406" y="1310"/>
                    <a:pt x="6323" y="1405"/>
                    <a:pt x="6216" y="1405"/>
                  </a:cubicBezTo>
                  <a:lnTo>
                    <a:pt x="5311" y="1405"/>
                  </a:lnTo>
                  <a:cubicBezTo>
                    <a:pt x="5216" y="1405"/>
                    <a:pt x="5144" y="1477"/>
                    <a:pt x="5144" y="1572"/>
                  </a:cubicBezTo>
                  <a:cubicBezTo>
                    <a:pt x="5144" y="1893"/>
                    <a:pt x="4882" y="2144"/>
                    <a:pt x="4561" y="2144"/>
                  </a:cubicBezTo>
                  <a:lnTo>
                    <a:pt x="4203" y="2144"/>
                  </a:lnTo>
                  <a:cubicBezTo>
                    <a:pt x="3882" y="2144"/>
                    <a:pt x="3632" y="1882"/>
                    <a:pt x="3632" y="1572"/>
                  </a:cubicBezTo>
                  <a:cubicBezTo>
                    <a:pt x="3632" y="1477"/>
                    <a:pt x="3549" y="1405"/>
                    <a:pt x="3465" y="1405"/>
                  </a:cubicBezTo>
                  <a:lnTo>
                    <a:pt x="2560" y="1405"/>
                  </a:lnTo>
                  <a:cubicBezTo>
                    <a:pt x="2453" y="1405"/>
                    <a:pt x="2358" y="1310"/>
                    <a:pt x="2358" y="1215"/>
                  </a:cubicBezTo>
                  <a:lnTo>
                    <a:pt x="2346" y="512"/>
                  </a:lnTo>
                  <a:cubicBezTo>
                    <a:pt x="2346" y="405"/>
                    <a:pt x="2441" y="322"/>
                    <a:pt x="2537" y="322"/>
                  </a:cubicBezTo>
                  <a:close/>
                  <a:moveTo>
                    <a:pt x="2525" y="0"/>
                  </a:moveTo>
                  <a:cubicBezTo>
                    <a:pt x="2239" y="0"/>
                    <a:pt x="2025" y="227"/>
                    <a:pt x="2025" y="512"/>
                  </a:cubicBezTo>
                  <a:lnTo>
                    <a:pt x="632" y="512"/>
                  </a:lnTo>
                  <a:cubicBezTo>
                    <a:pt x="274" y="512"/>
                    <a:pt x="1" y="798"/>
                    <a:pt x="1" y="1143"/>
                  </a:cubicBezTo>
                  <a:lnTo>
                    <a:pt x="1" y="7656"/>
                  </a:lnTo>
                  <a:cubicBezTo>
                    <a:pt x="1" y="7739"/>
                    <a:pt x="72" y="7823"/>
                    <a:pt x="155" y="7823"/>
                  </a:cubicBezTo>
                  <a:cubicBezTo>
                    <a:pt x="251" y="7823"/>
                    <a:pt x="322" y="7739"/>
                    <a:pt x="322" y="7656"/>
                  </a:cubicBezTo>
                  <a:lnTo>
                    <a:pt x="322" y="1143"/>
                  </a:lnTo>
                  <a:cubicBezTo>
                    <a:pt x="322" y="965"/>
                    <a:pt x="477" y="822"/>
                    <a:pt x="655" y="822"/>
                  </a:cubicBezTo>
                  <a:lnTo>
                    <a:pt x="1036" y="822"/>
                  </a:lnTo>
                  <a:lnTo>
                    <a:pt x="1036" y="9918"/>
                  </a:lnTo>
                  <a:cubicBezTo>
                    <a:pt x="1036" y="10002"/>
                    <a:pt x="1108" y="10085"/>
                    <a:pt x="1203" y="10085"/>
                  </a:cubicBezTo>
                  <a:lnTo>
                    <a:pt x="7573" y="10085"/>
                  </a:lnTo>
                  <a:cubicBezTo>
                    <a:pt x="7656" y="10085"/>
                    <a:pt x="7728" y="10002"/>
                    <a:pt x="7728" y="9918"/>
                  </a:cubicBezTo>
                  <a:lnTo>
                    <a:pt x="7728" y="822"/>
                  </a:lnTo>
                  <a:lnTo>
                    <a:pt x="8121" y="822"/>
                  </a:lnTo>
                  <a:cubicBezTo>
                    <a:pt x="8299" y="822"/>
                    <a:pt x="8442" y="965"/>
                    <a:pt x="8442" y="1143"/>
                  </a:cubicBezTo>
                  <a:lnTo>
                    <a:pt x="8442" y="10395"/>
                  </a:lnTo>
                  <a:cubicBezTo>
                    <a:pt x="8442" y="10573"/>
                    <a:pt x="8299" y="10716"/>
                    <a:pt x="8121" y="10716"/>
                  </a:cubicBezTo>
                  <a:lnTo>
                    <a:pt x="667" y="10716"/>
                  </a:lnTo>
                  <a:cubicBezTo>
                    <a:pt x="489" y="10716"/>
                    <a:pt x="334" y="10573"/>
                    <a:pt x="334" y="10395"/>
                  </a:cubicBezTo>
                  <a:lnTo>
                    <a:pt x="334" y="8418"/>
                  </a:lnTo>
                  <a:cubicBezTo>
                    <a:pt x="334" y="8323"/>
                    <a:pt x="263" y="8251"/>
                    <a:pt x="167" y="8251"/>
                  </a:cubicBezTo>
                  <a:cubicBezTo>
                    <a:pt x="84" y="8251"/>
                    <a:pt x="12" y="8323"/>
                    <a:pt x="12" y="8418"/>
                  </a:cubicBezTo>
                  <a:lnTo>
                    <a:pt x="12" y="10395"/>
                  </a:lnTo>
                  <a:cubicBezTo>
                    <a:pt x="12" y="10752"/>
                    <a:pt x="298" y="11037"/>
                    <a:pt x="644" y="11037"/>
                  </a:cubicBezTo>
                  <a:lnTo>
                    <a:pt x="8109" y="11037"/>
                  </a:lnTo>
                  <a:cubicBezTo>
                    <a:pt x="8466" y="11037"/>
                    <a:pt x="8740" y="10752"/>
                    <a:pt x="8740" y="10395"/>
                  </a:cubicBezTo>
                  <a:lnTo>
                    <a:pt x="8740" y="1143"/>
                  </a:lnTo>
                  <a:cubicBezTo>
                    <a:pt x="8752" y="810"/>
                    <a:pt x="8454" y="512"/>
                    <a:pt x="8109" y="512"/>
                  </a:cubicBezTo>
                  <a:lnTo>
                    <a:pt x="7299" y="512"/>
                  </a:lnTo>
                  <a:cubicBezTo>
                    <a:pt x="7216" y="512"/>
                    <a:pt x="7144" y="584"/>
                    <a:pt x="7144" y="679"/>
                  </a:cubicBezTo>
                  <a:cubicBezTo>
                    <a:pt x="7144" y="762"/>
                    <a:pt x="7216" y="834"/>
                    <a:pt x="7299" y="834"/>
                  </a:cubicBezTo>
                  <a:lnTo>
                    <a:pt x="7406" y="834"/>
                  </a:lnTo>
                  <a:lnTo>
                    <a:pt x="7406" y="9764"/>
                  </a:lnTo>
                  <a:lnTo>
                    <a:pt x="1370" y="9764"/>
                  </a:lnTo>
                  <a:lnTo>
                    <a:pt x="1370" y="834"/>
                  </a:lnTo>
                  <a:lnTo>
                    <a:pt x="2037" y="834"/>
                  </a:lnTo>
                  <a:lnTo>
                    <a:pt x="2037" y="1215"/>
                  </a:lnTo>
                  <a:cubicBezTo>
                    <a:pt x="2037" y="1489"/>
                    <a:pt x="2263" y="1715"/>
                    <a:pt x="2537" y="1715"/>
                  </a:cubicBezTo>
                  <a:lnTo>
                    <a:pt x="3299" y="1715"/>
                  </a:lnTo>
                  <a:cubicBezTo>
                    <a:pt x="3370" y="2132"/>
                    <a:pt x="3751" y="2465"/>
                    <a:pt x="4192" y="2465"/>
                  </a:cubicBezTo>
                  <a:lnTo>
                    <a:pt x="4549" y="2465"/>
                  </a:lnTo>
                  <a:cubicBezTo>
                    <a:pt x="5001" y="2465"/>
                    <a:pt x="5370" y="2132"/>
                    <a:pt x="5442" y="1715"/>
                  </a:cubicBezTo>
                  <a:lnTo>
                    <a:pt x="6204" y="1715"/>
                  </a:lnTo>
                  <a:cubicBezTo>
                    <a:pt x="6489" y="1715"/>
                    <a:pt x="6704" y="1489"/>
                    <a:pt x="6704" y="1215"/>
                  </a:cubicBezTo>
                  <a:lnTo>
                    <a:pt x="6704" y="512"/>
                  </a:lnTo>
                  <a:cubicBezTo>
                    <a:pt x="6704" y="227"/>
                    <a:pt x="6489" y="0"/>
                    <a:pt x="6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6" name="Google Shape;15576;p60"/>
            <p:cNvSpPr/>
            <p:nvPr/>
          </p:nvSpPr>
          <p:spPr>
            <a:xfrm>
              <a:off x="8078692" y="3438653"/>
              <a:ext cx="142264" cy="100216"/>
            </a:xfrm>
            <a:custGeom>
              <a:rect b="b" l="l" r="r" t="t"/>
              <a:pathLst>
                <a:path extrusionOk="0" h="3146" w="4466">
                  <a:moveTo>
                    <a:pt x="2742" y="1"/>
                  </a:moveTo>
                  <a:cubicBezTo>
                    <a:pt x="2676" y="1"/>
                    <a:pt x="2609" y="43"/>
                    <a:pt x="2584" y="123"/>
                  </a:cubicBezTo>
                  <a:lnTo>
                    <a:pt x="1989" y="2433"/>
                  </a:lnTo>
                  <a:lnTo>
                    <a:pt x="1429" y="778"/>
                  </a:lnTo>
                  <a:cubicBezTo>
                    <a:pt x="1403" y="705"/>
                    <a:pt x="1335" y="665"/>
                    <a:pt x="1268" y="665"/>
                  </a:cubicBezTo>
                  <a:cubicBezTo>
                    <a:pt x="1216" y="665"/>
                    <a:pt x="1163" y="690"/>
                    <a:pt x="1132" y="742"/>
                  </a:cubicBezTo>
                  <a:lnTo>
                    <a:pt x="656" y="1600"/>
                  </a:lnTo>
                  <a:lnTo>
                    <a:pt x="155" y="1600"/>
                  </a:lnTo>
                  <a:cubicBezTo>
                    <a:pt x="72" y="1600"/>
                    <a:pt x="1" y="1671"/>
                    <a:pt x="1" y="1754"/>
                  </a:cubicBezTo>
                  <a:cubicBezTo>
                    <a:pt x="1" y="1850"/>
                    <a:pt x="72" y="1921"/>
                    <a:pt x="155" y="1921"/>
                  </a:cubicBezTo>
                  <a:lnTo>
                    <a:pt x="739" y="1921"/>
                  </a:lnTo>
                  <a:cubicBezTo>
                    <a:pt x="798" y="1921"/>
                    <a:pt x="846" y="1897"/>
                    <a:pt x="894" y="1838"/>
                  </a:cubicBezTo>
                  <a:lnTo>
                    <a:pt x="1227" y="1219"/>
                  </a:lnTo>
                  <a:lnTo>
                    <a:pt x="1858" y="3040"/>
                  </a:lnTo>
                  <a:cubicBezTo>
                    <a:pt x="1887" y="3110"/>
                    <a:pt x="1951" y="3146"/>
                    <a:pt x="2013" y="3146"/>
                  </a:cubicBezTo>
                  <a:cubicBezTo>
                    <a:pt x="2079" y="3146"/>
                    <a:pt x="2143" y="3107"/>
                    <a:pt x="2168" y="3028"/>
                  </a:cubicBezTo>
                  <a:lnTo>
                    <a:pt x="2763" y="683"/>
                  </a:lnTo>
                  <a:lnTo>
                    <a:pt x="3168" y="1802"/>
                  </a:lnTo>
                  <a:cubicBezTo>
                    <a:pt x="3192" y="1861"/>
                    <a:pt x="3251" y="1909"/>
                    <a:pt x="3311" y="1909"/>
                  </a:cubicBezTo>
                  <a:lnTo>
                    <a:pt x="4287" y="1909"/>
                  </a:lnTo>
                  <a:cubicBezTo>
                    <a:pt x="4370" y="1909"/>
                    <a:pt x="4442" y="1838"/>
                    <a:pt x="4442" y="1742"/>
                  </a:cubicBezTo>
                  <a:cubicBezTo>
                    <a:pt x="4466" y="1671"/>
                    <a:pt x="4382" y="1600"/>
                    <a:pt x="4299" y="1600"/>
                  </a:cubicBezTo>
                  <a:lnTo>
                    <a:pt x="3454" y="1600"/>
                  </a:lnTo>
                  <a:lnTo>
                    <a:pt x="2894" y="111"/>
                  </a:lnTo>
                  <a:cubicBezTo>
                    <a:pt x="2865" y="37"/>
                    <a:pt x="2804" y="1"/>
                    <a:pt x="27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7" name="Google Shape;15577;p60"/>
            <p:cNvSpPr/>
            <p:nvPr/>
          </p:nvSpPr>
          <p:spPr>
            <a:xfrm>
              <a:off x="8079074" y="3574928"/>
              <a:ext cx="141882" cy="10257"/>
            </a:xfrm>
            <a:custGeom>
              <a:rect b="b" l="l" r="r" t="t"/>
              <a:pathLst>
                <a:path extrusionOk="0" h="322" w="4454">
                  <a:moveTo>
                    <a:pt x="167" y="0"/>
                  </a:moveTo>
                  <a:cubicBezTo>
                    <a:pt x="72" y="0"/>
                    <a:pt x="1" y="72"/>
                    <a:pt x="1" y="155"/>
                  </a:cubicBezTo>
                  <a:cubicBezTo>
                    <a:pt x="1" y="250"/>
                    <a:pt x="72" y="322"/>
                    <a:pt x="167" y="322"/>
                  </a:cubicBezTo>
                  <a:lnTo>
                    <a:pt x="4287" y="322"/>
                  </a:lnTo>
                  <a:cubicBezTo>
                    <a:pt x="4370" y="322"/>
                    <a:pt x="4454" y="250"/>
                    <a:pt x="4454" y="155"/>
                  </a:cubicBezTo>
                  <a:cubicBezTo>
                    <a:pt x="4454" y="72"/>
                    <a:pt x="4370"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8" name="Google Shape;15578;p60"/>
            <p:cNvSpPr/>
            <p:nvPr/>
          </p:nvSpPr>
          <p:spPr>
            <a:xfrm>
              <a:off x="8079074" y="3619685"/>
              <a:ext cx="141882" cy="10640"/>
            </a:xfrm>
            <a:custGeom>
              <a:rect b="b" l="l" r="r" t="t"/>
              <a:pathLst>
                <a:path extrusionOk="0" h="334" w="4454">
                  <a:moveTo>
                    <a:pt x="167" y="0"/>
                  </a:moveTo>
                  <a:cubicBezTo>
                    <a:pt x="72" y="0"/>
                    <a:pt x="1" y="84"/>
                    <a:pt x="1" y="167"/>
                  </a:cubicBezTo>
                  <a:cubicBezTo>
                    <a:pt x="1" y="262"/>
                    <a:pt x="72" y="334"/>
                    <a:pt x="167" y="334"/>
                  </a:cubicBezTo>
                  <a:lnTo>
                    <a:pt x="4287" y="334"/>
                  </a:lnTo>
                  <a:cubicBezTo>
                    <a:pt x="4370" y="334"/>
                    <a:pt x="4454" y="262"/>
                    <a:pt x="4454" y="167"/>
                  </a:cubicBezTo>
                  <a:cubicBezTo>
                    <a:pt x="4454" y="84"/>
                    <a:pt x="4370"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579" name="Google Shape;15579;p60"/>
          <p:cNvSpPr/>
          <p:nvPr/>
        </p:nvSpPr>
        <p:spPr>
          <a:xfrm>
            <a:off x="7615138" y="3167917"/>
            <a:ext cx="223304" cy="351201"/>
          </a:xfrm>
          <a:custGeom>
            <a:rect b="b" l="l" r="r" t="t"/>
            <a:pathLst>
              <a:path extrusionOk="0" h="11025" w="7010">
                <a:moveTo>
                  <a:pt x="6315" y="319"/>
                </a:moveTo>
                <a:cubicBezTo>
                  <a:pt x="6422" y="319"/>
                  <a:pt x="6507" y="389"/>
                  <a:pt x="6540" y="499"/>
                </a:cubicBezTo>
                <a:cubicBezTo>
                  <a:pt x="6552" y="618"/>
                  <a:pt x="6480" y="726"/>
                  <a:pt x="6361" y="749"/>
                </a:cubicBezTo>
                <a:cubicBezTo>
                  <a:pt x="5944" y="821"/>
                  <a:pt x="5456" y="857"/>
                  <a:pt x="5040" y="880"/>
                </a:cubicBezTo>
                <a:cubicBezTo>
                  <a:pt x="5075" y="821"/>
                  <a:pt x="5123" y="761"/>
                  <a:pt x="5159" y="666"/>
                </a:cubicBezTo>
                <a:lnTo>
                  <a:pt x="5159" y="583"/>
                </a:lnTo>
                <a:cubicBezTo>
                  <a:pt x="5159" y="547"/>
                  <a:pt x="5171" y="499"/>
                  <a:pt x="5159" y="452"/>
                </a:cubicBezTo>
                <a:cubicBezTo>
                  <a:pt x="5528" y="428"/>
                  <a:pt x="5909" y="380"/>
                  <a:pt x="6290" y="321"/>
                </a:cubicBezTo>
                <a:cubicBezTo>
                  <a:pt x="6298" y="320"/>
                  <a:pt x="6307" y="319"/>
                  <a:pt x="6315" y="319"/>
                </a:cubicBezTo>
                <a:close/>
                <a:moveTo>
                  <a:pt x="4631" y="317"/>
                </a:moveTo>
                <a:cubicBezTo>
                  <a:pt x="4808" y="317"/>
                  <a:pt x="4912" y="511"/>
                  <a:pt x="4801" y="654"/>
                </a:cubicBezTo>
                <a:cubicBezTo>
                  <a:pt x="4766" y="702"/>
                  <a:pt x="4706" y="737"/>
                  <a:pt x="4671" y="749"/>
                </a:cubicBezTo>
                <a:cubicBezTo>
                  <a:pt x="4230" y="821"/>
                  <a:pt x="3254" y="928"/>
                  <a:pt x="2658" y="928"/>
                </a:cubicBezTo>
                <a:cubicBezTo>
                  <a:pt x="2015" y="928"/>
                  <a:pt x="1134" y="833"/>
                  <a:pt x="646" y="749"/>
                </a:cubicBezTo>
                <a:cubicBezTo>
                  <a:pt x="527" y="726"/>
                  <a:pt x="456" y="618"/>
                  <a:pt x="480" y="499"/>
                </a:cubicBezTo>
                <a:cubicBezTo>
                  <a:pt x="503" y="392"/>
                  <a:pt x="587" y="321"/>
                  <a:pt x="694" y="321"/>
                </a:cubicBezTo>
                <a:cubicBezTo>
                  <a:pt x="781" y="321"/>
                  <a:pt x="1514" y="490"/>
                  <a:pt x="2639" y="490"/>
                </a:cubicBezTo>
                <a:cubicBezTo>
                  <a:pt x="3201" y="490"/>
                  <a:pt x="3861" y="448"/>
                  <a:pt x="4587" y="321"/>
                </a:cubicBezTo>
                <a:cubicBezTo>
                  <a:pt x="4602" y="318"/>
                  <a:pt x="4617" y="317"/>
                  <a:pt x="4631" y="317"/>
                </a:cubicBezTo>
                <a:close/>
                <a:moveTo>
                  <a:pt x="1456" y="1178"/>
                </a:moveTo>
                <a:cubicBezTo>
                  <a:pt x="1962" y="1228"/>
                  <a:pt x="2377" y="1242"/>
                  <a:pt x="2698" y="1242"/>
                </a:cubicBezTo>
                <a:cubicBezTo>
                  <a:pt x="3149" y="1242"/>
                  <a:pt x="3415" y="1214"/>
                  <a:pt x="3492" y="1214"/>
                </a:cubicBezTo>
                <a:cubicBezTo>
                  <a:pt x="3551" y="1220"/>
                  <a:pt x="3611" y="1220"/>
                  <a:pt x="3670" y="1220"/>
                </a:cubicBezTo>
                <a:cubicBezTo>
                  <a:pt x="3730" y="1220"/>
                  <a:pt x="3789" y="1220"/>
                  <a:pt x="3849" y="1226"/>
                </a:cubicBezTo>
                <a:lnTo>
                  <a:pt x="3849" y="2226"/>
                </a:lnTo>
                <a:lnTo>
                  <a:pt x="1456" y="2226"/>
                </a:lnTo>
                <a:lnTo>
                  <a:pt x="1456" y="1178"/>
                </a:lnTo>
                <a:close/>
                <a:moveTo>
                  <a:pt x="5540" y="1178"/>
                </a:moveTo>
                <a:lnTo>
                  <a:pt x="5540" y="2226"/>
                </a:lnTo>
                <a:lnTo>
                  <a:pt x="4170" y="2226"/>
                </a:lnTo>
                <a:lnTo>
                  <a:pt x="4170" y="1238"/>
                </a:lnTo>
                <a:cubicBezTo>
                  <a:pt x="4270" y="1243"/>
                  <a:pt x="4373" y="1245"/>
                  <a:pt x="4479" y="1245"/>
                </a:cubicBezTo>
                <a:cubicBezTo>
                  <a:pt x="4854" y="1245"/>
                  <a:pt x="5251" y="1215"/>
                  <a:pt x="5540" y="1178"/>
                </a:cubicBezTo>
                <a:close/>
                <a:moveTo>
                  <a:pt x="3861" y="2547"/>
                </a:moveTo>
                <a:lnTo>
                  <a:pt x="3861" y="3083"/>
                </a:lnTo>
                <a:lnTo>
                  <a:pt x="1468" y="3083"/>
                </a:lnTo>
                <a:lnTo>
                  <a:pt x="1468" y="2547"/>
                </a:lnTo>
                <a:close/>
                <a:moveTo>
                  <a:pt x="5540" y="2547"/>
                </a:moveTo>
                <a:lnTo>
                  <a:pt x="5540" y="3083"/>
                </a:lnTo>
                <a:lnTo>
                  <a:pt x="4170" y="3083"/>
                </a:lnTo>
                <a:lnTo>
                  <a:pt x="4170" y="2547"/>
                </a:lnTo>
                <a:close/>
                <a:moveTo>
                  <a:pt x="5540" y="3404"/>
                </a:moveTo>
                <a:lnTo>
                  <a:pt x="5540" y="5214"/>
                </a:lnTo>
                <a:cubicBezTo>
                  <a:pt x="5540" y="5929"/>
                  <a:pt x="4956" y="6417"/>
                  <a:pt x="4335" y="6417"/>
                </a:cubicBezTo>
                <a:cubicBezTo>
                  <a:pt x="4139" y="6417"/>
                  <a:pt x="3940" y="6368"/>
                  <a:pt x="3754" y="6262"/>
                </a:cubicBezTo>
                <a:cubicBezTo>
                  <a:pt x="3992" y="6000"/>
                  <a:pt x="4170" y="5607"/>
                  <a:pt x="4170" y="5214"/>
                </a:cubicBezTo>
                <a:lnTo>
                  <a:pt x="4170" y="3404"/>
                </a:lnTo>
                <a:close/>
                <a:moveTo>
                  <a:pt x="2777" y="6738"/>
                </a:moveTo>
                <a:lnTo>
                  <a:pt x="2777" y="10096"/>
                </a:lnTo>
                <a:lnTo>
                  <a:pt x="2551" y="10096"/>
                </a:lnTo>
                <a:lnTo>
                  <a:pt x="2551" y="6738"/>
                </a:lnTo>
                <a:close/>
                <a:moveTo>
                  <a:pt x="2980" y="10429"/>
                </a:moveTo>
                <a:lnTo>
                  <a:pt x="3087" y="10703"/>
                </a:lnTo>
                <a:lnTo>
                  <a:pt x="2242" y="10703"/>
                </a:lnTo>
                <a:lnTo>
                  <a:pt x="2349" y="10429"/>
                </a:lnTo>
                <a:close/>
                <a:moveTo>
                  <a:pt x="4682" y="10429"/>
                </a:moveTo>
                <a:lnTo>
                  <a:pt x="4790" y="10703"/>
                </a:lnTo>
                <a:lnTo>
                  <a:pt x="3956" y="10703"/>
                </a:lnTo>
                <a:lnTo>
                  <a:pt x="4051" y="10429"/>
                </a:lnTo>
                <a:close/>
                <a:moveTo>
                  <a:pt x="6341" y="0"/>
                </a:moveTo>
                <a:cubicBezTo>
                  <a:pt x="6305" y="0"/>
                  <a:pt x="6268" y="4"/>
                  <a:pt x="6230" y="11"/>
                </a:cubicBezTo>
                <a:cubicBezTo>
                  <a:pt x="5814" y="83"/>
                  <a:pt x="5397" y="130"/>
                  <a:pt x="4980" y="154"/>
                </a:cubicBezTo>
                <a:cubicBezTo>
                  <a:pt x="4882" y="66"/>
                  <a:pt x="4752" y="2"/>
                  <a:pt x="4616" y="2"/>
                </a:cubicBezTo>
                <a:cubicBezTo>
                  <a:pt x="4587" y="2"/>
                  <a:pt x="4557" y="5"/>
                  <a:pt x="4528" y="11"/>
                </a:cubicBezTo>
                <a:cubicBezTo>
                  <a:pt x="3903" y="118"/>
                  <a:pt x="3277" y="172"/>
                  <a:pt x="2652" y="172"/>
                </a:cubicBezTo>
                <a:cubicBezTo>
                  <a:pt x="2027" y="172"/>
                  <a:pt x="1402" y="118"/>
                  <a:pt x="777" y="11"/>
                </a:cubicBezTo>
                <a:cubicBezTo>
                  <a:pt x="741" y="4"/>
                  <a:pt x="706" y="0"/>
                  <a:pt x="672" y="0"/>
                </a:cubicBezTo>
                <a:cubicBezTo>
                  <a:pt x="274" y="0"/>
                  <a:pt x="0" y="483"/>
                  <a:pt x="241" y="845"/>
                </a:cubicBezTo>
                <a:cubicBezTo>
                  <a:pt x="420" y="1095"/>
                  <a:pt x="658" y="1059"/>
                  <a:pt x="1134" y="1142"/>
                </a:cubicBezTo>
                <a:lnTo>
                  <a:pt x="1134" y="4024"/>
                </a:lnTo>
                <a:cubicBezTo>
                  <a:pt x="1134" y="4119"/>
                  <a:pt x="1218" y="4190"/>
                  <a:pt x="1301" y="4190"/>
                </a:cubicBezTo>
                <a:cubicBezTo>
                  <a:pt x="1396" y="4190"/>
                  <a:pt x="1468" y="4119"/>
                  <a:pt x="1468" y="4024"/>
                </a:cubicBezTo>
                <a:lnTo>
                  <a:pt x="1468" y="3416"/>
                </a:lnTo>
                <a:lnTo>
                  <a:pt x="3861" y="3416"/>
                </a:lnTo>
                <a:cubicBezTo>
                  <a:pt x="3849" y="5452"/>
                  <a:pt x="3885" y="5274"/>
                  <a:pt x="3801" y="5583"/>
                </a:cubicBezTo>
                <a:cubicBezTo>
                  <a:pt x="3620" y="6164"/>
                  <a:pt x="3154" y="6426"/>
                  <a:pt x="2686" y="6426"/>
                </a:cubicBezTo>
                <a:cubicBezTo>
                  <a:pt x="2079" y="6426"/>
                  <a:pt x="1468" y="5986"/>
                  <a:pt x="1468" y="5226"/>
                </a:cubicBezTo>
                <a:lnTo>
                  <a:pt x="1468" y="4893"/>
                </a:lnTo>
                <a:cubicBezTo>
                  <a:pt x="1468" y="4798"/>
                  <a:pt x="1384" y="4726"/>
                  <a:pt x="1301" y="4726"/>
                </a:cubicBezTo>
                <a:cubicBezTo>
                  <a:pt x="1206" y="4726"/>
                  <a:pt x="1134" y="4798"/>
                  <a:pt x="1134" y="4893"/>
                </a:cubicBezTo>
                <a:lnTo>
                  <a:pt x="1134" y="5214"/>
                </a:lnTo>
                <a:cubicBezTo>
                  <a:pt x="1134" y="5881"/>
                  <a:pt x="1575" y="6476"/>
                  <a:pt x="2218" y="6679"/>
                </a:cubicBezTo>
                <a:lnTo>
                  <a:pt x="2218" y="10096"/>
                </a:lnTo>
                <a:cubicBezTo>
                  <a:pt x="2146" y="10096"/>
                  <a:pt x="2087" y="10143"/>
                  <a:pt x="2075" y="10203"/>
                </a:cubicBezTo>
                <a:lnTo>
                  <a:pt x="1861" y="10810"/>
                </a:lnTo>
                <a:cubicBezTo>
                  <a:pt x="1837" y="10917"/>
                  <a:pt x="1908" y="11024"/>
                  <a:pt x="2015" y="11024"/>
                </a:cubicBezTo>
                <a:lnTo>
                  <a:pt x="3313" y="11024"/>
                </a:lnTo>
                <a:cubicBezTo>
                  <a:pt x="3408" y="11024"/>
                  <a:pt x="3504" y="10917"/>
                  <a:pt x="3456" y="10810"/>
                </a:cubicBezTo>
                <a:lnTo>
                  <a:pt x="3254" y="10203"/>
                </a:lnTo>
                <a:cubicBezTo>
                  <a:pt x="3230" y="10143"/>
                  <a:pt x="3158" y="10096"/>
                  <a:pt x="3099" y="10096"/>
                </a:cubicBezTo>
                <a:lnTo>
                  <a:pt x="3099" y="6679"/>
                </a:lnTo>
                <a:cubicBezTo>
                  <a:pt x="3254" y="6631"/>
                  <a:pt x="3385" y="6572"/>
                  <a:pt x="3516" y="6476"/>
                </a:cubicBezTo>
                <a:cubicBezTo>
                  <a:pt x="3647" y="6572"/>
                  <a:pt x="3789" y="6631"/>
                  <a:pt x="3932" y="6679"/>
                </a:cubicBezTo>
                <a:lnTo>
                  <a:pt x="3932" y="10096"/>
                </a:lnTo>
                <a:cubicBezTo>
                  <a:pt x="3861" y="10096"/>
                  <a:pt x="3801" y="10143"/>
                  <a:pt x="3789" y="10203"/>
                </a:cubicBezTo>
                <a:lnTo>
                  <a:pt x="3575" y="10810"/>
                </a:lnTo>
                <a:cubicBezTo>
                  <a:pt x="3528" y="10917"/>
                  <a:pt x="3623" y="11024"/>
                  <a:pt x="3730" y="11024"/>
                </a:cubicBezTo>
                <a:lnTo>
                  <a:pt x="5016" y="11024"/>
                </a:lnTo>
                <a:cubicBezTo>
                  <a:pt x="5123" y="11024"/>
                  <a:pt x="5218" y="10917"/>
                  <a:pt x="5171" y="10810"/>
                </a:cubicBezTo>
                <a:lnTo>
                  <a:pt x="4956" y="10203"/>
                </a:lnTo>
                <a:cubicBezTo>
                  <a:pt x="4921" y="10096"/>
                  <a:pt x="4813" y="10096"/>
                  <a:pt x="4813" y="10096"/>
                </a:cubicBezTo>
                <a:lnTo>
                  <a:pt x="4813" y="8429"/>
                </a:lnTo>
                <a:cubicBezTo>
                  <a:pt x="4813" y="8346"/>
                  <a:pt x="4742" y="8262"/>
                  <a:pt x="4647" y="8262"/>
                </a:cubicBezTo>
                <a:cubicBezTo>
                  <a:pt x="4563" y="8262"/>
                  <a:pt x="4480" y="8346"/>
                  <a:pt x="4480" y="8429"/>
                </a:cubicBezTo>
                <a:lnTo>
                  <a:pt x="4480" y="10096"/>
                </a:lnTo>
                <a:lnTo>
                  <a:pt x="4266" y="10096"/>
                </a:lnTo>
                <a:lnTo>
                  <a:pt x="4266" y="6738"/>
                </a:lnTo>
                <a:lnTo>
                  <a:pt x="4480" y="6738"/>
                </a:lnTo>
                <a:lnTo>
                  <a:pt x="4480" y="7643"/>
                </a:lnTo>
                <a:cubicBezTo>
                  <a:pt x="4480" y="7726"/>
                  <a:pt x="4563" y="7810"/>
                  <a:pt x="4647" y="7810"/>
                </a:cubicBezTo>
                <a:cubicBezTo>
                  <a:pt x="4742" y="7810"/>
                  <a:pt x="4813" y="7726"/>
                  <a:pt x="4813" y="7643"/>
                </a:cubicBezTo>
                <a:lnTo>
                  <a:pt x="4813" y="6679"/>
                </a:lnTo>
                <a:cubicBezTo>
                  <a:pt x="5456" y="6476"/>
                  <a:pt x="5897" y="5881"/>
                  <a:pt x="5897" y="5214"/>
                </a:cubicBezTo>
                <a:lnTo>
                  <a:pt x="5897" y="1118"/>
                </a:lnTo>
                <a:cubicBezTo>
                  <a:pt x="6373" y="1059"/>
                  <a:pt x="6611" y="1083"/>
                  <a:pt x="6790" y="821"/>
                </a:cubicBezTo>
                <a:cubicBezTo>
                  <a:pt x="7009" y="481"/>
                  <a:pt x="6754" y="0"/>
                  <a:pt x="63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580" name="Google Shape;15580;p60"/>
          <p:cNvGrpSpPr/>
          <p:nvPr/>
        </p:nvGrpSpPr>
        <p:grpSpPr>
          <a:xfrm>
            <a:off x="7141900" y="3168204"/>
            <a:ext cx="281057" cy="351010"/>
            <a:chOff x="7141900" y="3349204"/>
            <a:chExt cx="281057" cy="351010"/>
          </a:xfrm>
        </p:grpSpPr>
        <p:sp>
          <p:nvSpPr>
            <p:cNvPr id="15581" name="Google Shape;15581;p60"/>
            <p:cNvSpPr/>
            <p:nvPr/>
          </p:nvSpPr>
          <p:spPr>
            <a:xfrm>
              <a:off x="7191944" y="3636186"/>
              <a:ext cx="66418" cy="37111"/>
            </a:xfrm>
            <a:custGeom>
              <a:rect b="b" l="l" r="r" t="t"/>
              <a:pathLst>
                <a:path extrusionOk="0" h="1165" w="2085">
                  <a:moveTo>
                    <a:pt x="594" y="0"/>
                  </a:moveTo>
                  <a:cubicBezTo>
                    <a:pt x="326" y="0"/>
                    <a:pt x="141" y="66"/>
                    <a:pt x="132" y="66"/>
                  </a:cubicBezTo>
                  <a:cubicBezTo>
                    <a:pt x="49" y="90"/>
                    <a:pt x="1" y="185"/>
                    <a:pt x="25" y="268"/>
                  </a:cubicBezTo>
                  <a:cubicBezTo>
                    <a:pt x="52" y="342"/>
                    <a:pt x="116" y="387"/>
                    <a:pt x="182" y="387"/>
                  </a:cubicBezTo>
                  <a:cubicBezTo>
                    <a:pt x="201" y="387"/>
                    <a:pt x="220" y="383"/>
                    <a:pt x="239" y="375"/>
                  </a:cubicBezTo>
                  <a:cubicBezTo>
                    <a:pt x="253" y="371"/>
                    <a:pt x="394" y="325"/>
                    <a:pt x="594" y="325"/>
                  </a:cubicBezTo>
                  <a:cubicBezTo>
                    <a:pt x="924" y="325"/>
                    <a:pt x="1415" y="448"/>
                    <a:pt x="1763" y="1078"/>
                  </a:cubicBezTo>
                  <a:cubicBezTo>
                    <a:pt x="1778" y="1138"/>
                    <a:pt x="1826" y="1165"/>
                    <a:pt x="1880" y="1165"/>
                  </a:cubicBezTo>
                  <a:cubicBezTo>
                    <a:pt x="1912" y="1165"/>
                    <a:pt x="1946" y="1155"/>
                    <a:pt x="1977" y="1137"/>
                  </a:cubicBezTo>
                  <a:cubicBezTo>
                    <a:pt x="2049" y="1090"/>
                    <a:pt x="2084" y="994"/>
                    <a:pt x="2037" y="911"/>
                  </a:cubicBezTo>
                  <a:cubicBezTo>
                    <a:pt x="1680" y="280"/>
                    <a:pt x="1192" y="78"/>
                    <a:pt x="834" y="18"/>
                  </a:cubicBezTo>
                  <a:cubicBezTo>
                    <a:pt x="749" y="5"/>
                    <a:pt x="668" y="0"/>
                    <a:pt x="5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2" name="Google Shape;15582;p60"/>
            <p:cNvSpPr/>
            <p:nvPr/>
          </p:nvSpPr>
          <p:spPr>
            <a:xfrm>
              <a:off x="7311432" y="3636886"/>
              <a:ext cx="66386" cy="36538"/>
            </a:xfrm>
            <a:custGeom>
              <a:rect b="b" l="l" r="r" t="t"/>
              <a:pathLst>
                <a:path extrusionOk="0" h="1147" w="2084">
                  <a:moveTo>
                    <a:pt x="1506" y="0"/>
                  </a:moveTo>
                  <a:cubicBezTo>
                    <a:pt x="1427" y="0"/>
                    <a:pt x="1341" y="6"/>
                    <a:pt x="1251" y="20"/>
                  </a:cubicBezTo>
                  <a:cubicBezTo>
                    <a:pt x="893" y="56"/>
                    <a:pt x="405" y="258"/>
                    <a:pt x="48" y="913"/>
                  </a:cubicBezTo>
                  <a:cubicBezTo>
                    <a:pt x="0" y="984"/>
                    <a:pt x="36" y="1092"/>
                    <a:pt x="108" y="1127"/>
                  </a:cubicBezTo>
                  <a:cubicBezTo>
                    <a:pt x="132" y="1140"/>
                    <a:pt x="161" y="1146"/>
                    <a:pt x="190" y="1146"/>
                  </a:cubicBezTo>
                  <a:cubicBezTo>
                    <a:pt x="244" y="1146"/>
                    <a:pt x="298" y="1122"/>
                    <a:pt x="322" y="1068"/>
                  </a:cubicBezTo>
                  <a:cubicBezTo>
                    <a:pt x="666" y="445"/>
                    <a:pt x="1145" y="318"/>
                    <a:pt x="1474" y="318"/>
                  </a:cubicBezTo>
                  <a:cubicBezTo>
                    <a:pt x="1680" y="318"/>
                    <a:pt x="1827" y="368"/>
                    <a:pt x="1846" y="377"/>
                  </a:cubicBezTo>
                  <a:cubicBezTo>
                    <a:pt x="1862" y="381"/>
                    <a:pt x="1879" y="383"/>
                    <a:pt x="1894" y="383"/>
                  </a:cubicBezTo>
                  <a:cubicBezTo>
                    <a:pt x="1969" y="383"/>
                    <a:pt x="2031" y="339"/>
                    <a:pt x="2060" y="270"/>
                  </a:cubicBezTo>
                  <a:cubicBezTo>
                    <a:pt x="2084" y="175"/>
                    <a:pt x="2036" y="91"/>
                    <a:pt x="1953" y="56"/>
                  </a:cubicBezTo>
                  <a:cubicBezTo>
                    <a:pt x="1935" y="56"/>
                    <a:pt x="1758" y="0"/>
                    <a:pt x="15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3" name="Google Shape;15583;p60"/>
            <p:cNvSpPr/>
            <p:nvPr/>
          </p:nvSpPr>
          <p:spPr>
            <a:xfrm>
              <a:off x="7141900" y="3349204"/>
              <a:ext cx="281057" cy="351010"/>
            </a:xfrm>
            <a:custGeom>
              <a:rect b="b" l="l" r="r" t="t"/>
              <a:pathLst>
                <a:path extrusionOk="0" h="11019" w="8823">
                  <a:moveTo>
                    <a:pt x="4492" y="1"/>
                  </a:moveTo>
                  <a:cubicBezTo>
                    <a:pt x="3595" y="1"/>
                    <a:pt x="2879" y="679"/>
                    <a:pt x="2774" y="1550"/>
                  </a:cubicBezTo>
                  <a:lnTo>
                    <a:pt x="2512" y="3955"/>
                  </a:lnTo>
                  <a:cubicBezTo>
                    <a:pt x="2512" y="4050"/>
                    <a:pt x="2572" y="4122"/>
                    <a:pt x="2655" y="4134"/>
                  </a:cubicBezTo>
                  <a:cubicBezTo>
                    <a:pt x="2751" y="4134"/>
                    <a:pt x="2822" y="4074"/>
                    <a:pt x="2834" y="3991"/>
                  </a:cubicBezTo>
                  <a:lnTo>
                    <a:pt x="3108" y="1574"/>
                  </a:lnTo>
                  <a:cubicBezTo>
                    <a:pt x="3179" y="859"/>
                    <a:pt x="3775" y="312"/>
                    <a:pt x="4489" y="312"/>
                  </a:cubicBezTo>
                  <a:cubicBezTo>
                    <a:pt x="5239" y="312"/>
                    <a:pt x="5811" y="871"/>
                    <a:pt x="5894" y="1574"/>
                  </a:cubicBezTo>
                  <a:lnTo>
                    <a:pt x="6382" y="5896"/>
                  </a:lnTo>
                  <a:cubicBezTo>
                    <a:pt x="6406" y="6170"/>
                    <a:pt x="6584" y="6396"/>
                    <a:pt x="6846" y="6503"/>
                  </a:cubicBezTo>
                  <a:cubicBezTo>
                    <a:pt x="7894" y="6908"/>
                    <a:pt x="8430" y="8170"/>
                    <a:pt x="7858" y="9134"/>
                  </a:cubicBezTo>
                  <a:cubicBezTo>
                    <a:pt x="7585" y="9587"/>
                    <a:pt x="7168" y="9837"/>
                    <a:pt x="6561" y="9908"/>
                  </a:cubicBezTo>
                  <a:cubicBezTo>
                    <a:pt x="6322" y="9944"/>
                    <a:pt x="6132" y="10027"/>
                    <a:pt x="5977" y="10194"/>
                  </a:cubicBezTo>
                  <a:cubicBezTo>
                    <a:pt x="5668" y="10521"/>
                    <a:pt x="5072" y="10685"/>
                    <a:pt x="4478" y="10685"/>
                  </a:cubicBezTo>
                  <a:cubicBezTo>
                    <a:pt x="3885" y="10685"/>
                    <a:pt x="3292" y="10521"/>
                    <a:pt x="2989" y="10194"/>
                  </a:cubicBezTo>
                  <a:cubicBezTo>
                    <a:pt x="2834" y="10039"/>
                    <a:pt x="2632" y="9944"/>
                    <a:pt x="2405" y="9908"/>
                  </a:cubicBezTo>
                  <a:cubicBezTo>
                    <a:pt x="1798" y="9837"/>
                    <a:pt x="1381" y="9587"/>
                    <a:pt x="1108" y="9134"/>
                  </a:cubicBezTo>
                  <a:cubicBezTo>
                    <a:pt x="548" y="8170"/>
                    <a:pt x="1072" y="6908"/>
                    <a:pt x="2120" y="6503"/>
                  </a:cubicBezTo>
                  <a:cubicBezTo>
                    <a:pt x="2382" y="6396"/>
                    <a:pt x="2560" y="6158"/>
                    <a:pt x="2584" y="5896"/>
                  </a:cubicBezTo>
                  <a:lnTo>
                    <a:pt x="2703" y="4824"/>
                  </a:lnTo>
                  <a:cubicBezTo>
                    <a:pt x="2703" y="4729"/>
                    <a:pt x="2643" y="4658"/>
                    <a:pt x="2560" y="4646"/>
                  </a:cubicBezTo>
                  <a:cubicBezTo>
                    <a:pt x="2465" y="4646"/>
                    <a:pt x="2393" y="4705"/>
                    <a:pt x="2382" y="4789"/>
                  </a:cubicBezTo>
                  <a:lnTo>
                    <a:pt x="2262" y="5860"/>
                  </a:lnTo>
                  <a:cubicBezTo>
                    <a:pt x="2239" y="6027"/>
                    <a:pt x="2155" y="6146"/>
                    <a:pt x="2001" y="6205"/>
                  </a:cubicBezTo>
                  <a:cubicBezTo>
                    <a:pt x="0" y="6979"/>
                    <a:pt x="60" y="9956"/>
                    <a:pt x="2382" y="10242"/>
                  </a:cubicBezTo>
                  <a:cubicBezTo>
                    <a:pt x="2524" y="10253"/>
                    <a:pt x="2655" y="10313"/>
                    <a:pt x="2751" y="10420"/>
                  </a:cubicBezTo>
                  <a:cubicBezTo>
                    <a:pt x="3120" y="10819"/>
                    <a:pt x="3801" y="11018"/>
                    <a:pt x="4483" y="11018"/>
                  </a:cubicBezTo>
                  <a:cubicBezTo>
                    <a:pt x="5165" y="11018"/>
                    <a:pt x="5846" y="10819"/>
                    <a:pt x="6215" y="10420"/>
                  </a:cubicBezTo>
                  <a:cubicBezTo>
                    <a:pt x="6311" y="10325"/>
                    <a:pt x="6442" y="10253"/>
                    <a:pt x="6584" y="10242"/>
                  </a:cubicBezTo>
                  <a:cubicBezTo>
                    <a:pt x="8287" y="10039"/>
                    <a:pt x="8823" y="8348"/>
                    <a:pt x="8097" y="7158"/>
                  </a:cubicBezTo>
                  <a:cubicBezTo>
                    <a:pt x="7811" y="6705"/>
                    <a:pt x="7442" y="6384"/>
                    <a:pt x="6965" y="6205"/>
                  </a:cubicBezTo>
                  <a:cubicBezTo>
                    <a:pt x="6823" y="6146"/>
                    <a:pt x="6727" y="6027"/>
                    <a:pt x="6703" y="5860"/>
                  </a:cubicBezTo>
                  <a:lnTo>
                    <a:pt x="6215" y="1550"/>
                  </a:lnTo>
                  <a:cubicBezTo>
                    <a:pt x="6108" y="693"/>
                    <a:pt x="5418" y="26"/>
                    <a:pt x="4560" y="2"/>
                  </a:cubicBezTo>
                  <a:cubicBezTo>
                    <a:pt x="4537" y="1"/>
                    <a:pt x="4514" y="1"/>
                    <a:pt x="44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84" name="Google Shape;15584;p60"/>
          <p:cNvGrpSpPr/>
          <p:nvPr/>
        </p:nvGrpSpPr>
        <p:grpSpPr>
          <a:xfrm>
            <a:off x="5314188" y="3169032"/>
            <a:ext cx="363752" cy="353113"/>
            <a:chOff x="5314188" y="3350032"/>
            <a:chExt cx="363752" cy="353113"/>
          </a:xfrm>
        </p:grpSpPr>
        <p:sp>
          <p:nvSpPr>
            <p:cNvPr id="15585" name="Google Shape;15585;p60"/>
            <p:cNvSpPr/>
            <p:nvPr/>
          </p:nvSpPr>
          <p:spPr>
            <a:xfrm>
              <a:off x="5314188" y="3350032"/>
              <a:ext cx="363752" cy="353113"/>
            </a:xfrm>
            <a:custGeom>
              <a:rect b="b" l="l" r="r" t="t"/>
              <a:pathLst>
                <a:path extrusionOk="0" h="11085" w="11419">
                  <a:moveTo>
                    <a:pt x="8334" y="2667"/>
                  </a:moveTo>
                  <a:cubicBezTo>
                    <a:pt x="8394" y="2667"/>
                    <a:pt x="8453" y="2727"/>
                    <a:pt x="8453" y="2786"/>
                  </a:cubicBezTo>
                  <a:lnTo>
                    <a:pt x="8453" y="2869"/>
                  </a:lnTo>
                  <a:cubicBezTo>
                    <a:pt x="8453" y="2929"/>
                    <a:pt x="8394" y="2988"/>
                    <a:pt x="8334" y="2988"/>
                  </a:cubicBezTo>
                  <a:lnTo>
                    <a:pt x="6846" y="2988"/>
                  </a:lnTo>
                  <a:cubicBezTo>
                    <a:pt x="6787" y="2988"/>
                    <a:pt x="6727" y="2953"/>
                    <a:pt x="6727" y="2869"/>
                  </a:cubicBezTo>
                  <a:lnTo>
                    <a:pt x="6727" y="2786"/>
                  </a:lnTo>
                  <a:cubicBezTo>
                    <a:pt x="6727" y="2727"/>
                    <a:pt x="6787" y="2667"/>
                    <a:pt x="6846" y="2667"/>
                  </a:cubicBezTo>
                  <a:close/>
                  <a:moveTo>
                    <a:pt x="9608" y="3810"/>
                  </a:moveTo>
                  <a:cubicBezTo>
                    <a:pt x="10501" y="3810"/>
                    <a:pt x="10990" y="4858"/>
                    <a:pt x="10442" y="5536"/>
                  </a:cubicBezTo>
                  <a:cubicBezTo>
                    <a:pt x="10406" y="5530"/>
                    <a:pt x="10394" y="5530"/>
                    <a:pt x="10202" y="5530"/>
                  </a:cubicBezTo>
                  <a:cubicBezTo>
                    <a:pt x="10010" y="5530"/>
                    <a:pt x="9638" y="5530"/>
                    <a:pt x="8882" y="5525"/>
                  </a:cubicBezTo>
                  <a:cubicBezTo>
                    <a:pt x="8846" y="5525"/>
                    <a:pt x="8823" y="5525"/>
                    <a:pt x="8799" y="5536"/>
                  </a:cubicBezTo>
                  <a:cubicBezTo>
                    <a:pt x="8239" y="4858"/>
                    <a:pt x="8715" y="3810"/>
                    <a:pt x="9608" y="3810"/>
                  </a:cubicBezTo>
                  <a:close/>
                  <a:moveTo>
                    <a:pt x="4370" y="441"/>
                  </a:moveTo>
                  <a:lnTo>
                    <a:pt x="4953" y="464"/>
                  </a:lnTo>
                  <a:cubicBezTo>
                    <a:pt x="5382" y="464"/>
                    <a:pt x="5739" y="822"/>
                    <a:pt x="5739" y="1250"/>
                  </a:cubicBezTo>
                  <a:lnTo>
                    <a:pt x="5739" y="4941"/>
                  </a:lnTo>
                  <a:cubicBezTo>
                    <a:pt x="5739" y="5370"/>
                    <a:pt x="5382" y="5727"/>
                    <a:pt x="4953" y="5727"/>
                  </a:cubicBezTo>
                  <a:lnTo>
                    <a:pt x="4370" y="5727"/>
                  </a:lnTo>
                  <a:cubicBezTo>
                    <a:pt x="4382" y="5667"/>
                    <a:pt x="4405" y="5620"/>
                    <a:pt x="4405" y="5560"/>
                  </a:cubicBezTo>
                  <a:cubicBezTo>
                    <a:pt x="4393" y="381"/>
                    <a:pt x="4417" y="607"/>
                    <a:pt x="4370" y="441"/>
                  </a:cubicBezTo>
                  <a:close/>
                  <a:moveTo>
                    <a:pt x="10358" y="5870"/>
                  </a:moveTo>
                  <a:cubicBezTo>
                    <a:pt x="10418" y="5870"/>
                    <a:pt x="10478" y="5929"/>
                    <a:pt x="10478" y="5989"/>
                  </a:cubicBezTo>
                  <a:lnTo>
                    <a:pt x="10478" y="6072"/>
                  </a:lnTo>
                  <a:cubicBezTo>
                    <a:pt x="10478" y="6132"/>
                    <a:pt x="10418" y="6191"/>
                    <a:pt x="10358" y="6191"/>
                  </a:cubicBezTo>
                  <a:lnTo>
                    <a:pt x="8870" y="6191"/>
                  </a:lnTo>
                  <a:cubicBezTo>
                    <a:pt x="8811" y="6191"/>
                    <a:pt x="8751" y="6132"/>
                    <a:pt x="8751" y="6072"/>
                  </a:cubicBezTo>
                  <a:lnTo>
                    <a:pt x="8751" y="5989"/>
                  </a:lnTo>
                  <a:cubicBezTo>
                    <a:pt x="8751" y="5929"/>
                    <a:pt x="8811" y="5870"/>
                    <a:pt x="8870" y="5870"/>
                  </a:cubicBezTo>
                  <a:close/>
                  <a:moveTo>
                    <a:pt x="7584" y="0"/>
                  </a:moveTo>
                  <a:cubicBezTo>
                    <a:pt x="6918" y="0"/>
                    <a:pt x="6370" y="643"/>
                    <a:pt x="6370" y="1441"/>
                  </a:cubicBezTo>
                  <a:cubicBezTo>
                    <a:pt x="6370" y="1715"/>
                    <a:pt x="6441" y="2143"/>
                    <a:pt x="6584" y="2441"/>
                  </a:cubicBezTo>
                  <a:cubicBezTo>
                    <a:pt x="6489" y="2512"/>
                    <a:pt x="6406" y="2643"/>
                    <a:pt x="6406" y="2786"/>
                  </a:cubicBezTo>
                  <a:lnTo>
                    <a:pt x="6406" y="2869"/>
                  </a:lnTo>
                  <a:cubicBezTo>
                    <a:pt x="6406" y="3108"/>
                    <a:pt x="6608" y="3322"/>
                    <a:pt x="6858" y="3322"/>
                  </a:cubicBezTo>
                  <a:lnTo>
                    <a:pt x="7441" y="3322"/>
                  </a:lnTo>
                  <a:lnTo>
                    <a:pt x="7441" y="7953"/>
                  </a:lnTo>
                  <a:cubicBezTo>
                    <a:pt x="7441" y="8465"/>
                    <a:pt x="7025" y="8882"/>
                    <a:pt x="6501" y="8882"/>
                  </a:cubicBezTo>
                  <a:lnTo>
                    <a:pt x="5656" y="8882"/>
                  </a:lnTo>
                  <a:cubicBezTo>
                    <a:pt x="5132" y="8882"/>
                    <a:pt x="4715" y="8465"/>
                    <a:pt x="4715" y="7953"/>
                  </a:cubicBezTo>
                  <a:lnTo>
                    <a:pt x="4715" y="6060"/>
                  </a:lnTo>
                  <a:lnTo>
                    <a:pt x="4977" y="6060"/>
                  </a:lnTo>
                  <a:cubicBezTo>
                    <a:pt x="5596" y="6060"/>
                    <a:pt x="6096" y="5548"/>
                    <a:pt x="6096" y="4941"/>
                  </a:cubicBezTo>
                  <a:lnTo>
                    <a:pt x="6096" y="1250"/>
                  </a:lnTo>
                  <a:cubicBezTo>
                    <a:pt x="6096" y="643"/>
                    <a:pt x="5596" y="131"/>
                    <a:pt x="4977" y="131"/>
                  </a:cubicBezTo>
                  <a:lnTo>
                    <a:pt x="4167" y="131"/>
                  </a:lnTo>
                  <a:cubicBezTo>
                    <a:pt x="4060" y="60"/>
                    <a:pt x="3953" y="12"/>
                    <a:pt x="3822" y="12"/>
                  </a:cubicBezTo>
                  <a:lnTo>
                    <a:pt x="2334" y="12"/>
                  </a:lnTo>
                  <a:cubicBezTo>
                    <a:pt x="2250" y="12"/>
                    <a:pt x="2167" y="95"/>
                    <a:pt x="2167" y="179"/>
                  </a:cubicBezTo>
                  <a:cubicBezTo>
                    <a:pt x="2167" y="274"/>
                    <a:pt x="2250" y="345"/>
                    <a:pt x="2334" y="345"/>
                  </a:cubicBezTo>
                  <a:lnTo>
                    <a:pt x="3822" y="345"/>
                  </a:lnTo>
                  <a:cubicBezTo>
                    <a:pt x="4001" y="345"/>
                    <a:pt x="4120" y="488"/>
                    <a:pt x="4120" y="643"/>
                  </a:cubicBezTo>
                  <a:cubicBezTo>
                    <a:pt x="4108" y="6108"/>
                    <a:pt x="4143" y="5596"/>
                    <a:pt x="4072" y="5715"/>
                  </a:cubicBezTo>
                  <a:cubicBezTo>
                    <a:pt x="4012" y="5822"/>
                    <a:pt x="3917" y="5882"/>
                    <a:pt x="3822" y="5882"/>
                  </a:cubicBezTo>
                  <a:lnTo>
                    <a:pt x="1107" y="5882"/>
                  </a:lnTo>
                  <a:cubicBezTo>
                    <a:pt x="679" y="5882"/>
                    <a:pt x="322" y="5525"/>
                    <a:pt x="322" y="5096"/>
                  </a:cubicBezTo>
                  <a:lnTo>
                    <a:pt x="322" y="1167"/>
                  </a:lnTo>
                  <a:cubicBezTo>
                    <a:pt x="322" y="726"/>
                    <a:pt x="679" y="369"/>
                    <a:pt x="1107" y="369"/>
                  </a:cubicBezTo>
                  <a:lnTo>
                    <a:pt x="1524" y="369"/>
                  </a:lnTo>
                  <a:cubicBezTo>
                    <a:pt x="1619" y="369"/>
                    <a:pt x="1691" y="298"/>
                    <a:pt x="1691" y="214"/>
                  </a:cubicBezTo>
                  <a:cubicBezTo>
                    <a:pt x="1691" y="119"/>
                    <a:pt x="1619" y="48"/>
                    <a:pt x="1524" y="48"/>
                  </a:cubicBezTo>
                  <a:lnTo>
                    <a:pt x="1107" y="48"/>
                  </a:lnTo>
                  <a:cubicBezTo>
                    <a:pt x="500" y="48"/>
                    <a:pt x="0" y="548"/>
                    <a:pt x="0" y="1167"/>
                  </a:cubicBezTo>
                  <a:lnTo>
                    <a:pt x="0" y="5108"/>
                  </a:lnTo>
                  <a:cubicBezTo>
                    <a:pt x="0" y="5715"/>
                    <a:pt x="500" y="6227"/>
                    <a:pt x="1107" y="6227"/>
                  </a:cubicBezTo>
                  <a:lnTo>
                    <a:pt x="2048" y="6227"/>
                  </a:lnTo>
                  <a:lnTo>
                    <a:pt x="2048" y="9275"/>
                  </a:lnTo>
                  <a:cubicBezTo>
                    <a:pt x="2048" y="10275"/>
                    <a:pt x="2869" y="11085"/>
                    <a:pt x="3870" y="11085"/>
                  </a:cubicBezTo>
                  <a:lnTo>
                    <a:pt x="7977" y="11085"/>
                  </a:lnTo>
                  <a:cubicBezTo>
                    <a:pt x="8965" y="11085"/>
                    <a:pt x="9787" y="10275"/>
                    <a:pt x="9787" y="9275"/>
                  </a:cubicBezTo>
                  <a:lnTo>
                    <a:pt x="9787" y="6548"/>
                  </a:lnTo>
                  <a:lnTo>
                    <a:pt x="10370" y="6548"/>
                  </a:lnTo>
                  <a:cubicBezTo>
                    <a:pt x="10609" y="6548"/>
                    <a:pt x="10811" y="6358"/>
                    <a:pt x="10811" y="6108"/>
                  </a:cubicBezTo>
                  <a:cubicBezTo>
                    <a:pt x="10811" y="6048"/>
                    <a:pt x="10847" y="5929"/>
                    <a:pt x="10728" y="5763"/>
                  </a:cubicBezTo>
                  <a:cubicBezTo>
                    <a:pt x="11418" y="4810"/>
                    <a:pt x="10763" y="3500"/>
                    <a:pt x="9608" y="3500"/>
                  </a:cubicBezTo>
                  <a:cubicBezTo>
                    <a:pt x="8465" y="3500"/>
                    <a:pt x="7811" y="4810"/>
                    <a:pt x="8525" y="5727"/>
                  </a:cubicBezTo>
                  <a:cubicBezTo>
                    <a:pt x="8406" y="5894"/>
                    <a:pt x="8442" y="6025"/>
                    <a:pt x="8442" y="6072"/>
                  </a:cubicBezTo>
                  <a:cubicBezTo>
                    <a:pt x="8442" y="6310"/>
                    <a:pt x="8632" y="6525"/>
                    <a:pt x="8882" y="6525"/>
                  </a:cubicBezTo>
                  <a:lnTo>
                    <a:pt x="9466" y="6525"/>
                  </a:lnTo>
                  <a:lnTo>
                    <a:pt x="9466" y="9239"/>
                  </a:lnTo>
                  <a:cubicBezTo>
                    <a:pt x="9466" y="10061"/>
                    <a:pt x="8799" y="10728"/>
                    <a:pt x="7977" y="10728"/>
                  </a:cubicBezTo>
                  <a:lnTo>
                    <a:pt x="3858" y="10728"/>
                  </a:lnTo>
                  <a:cubicBezTo>
                    <a:pt x="3036" y="10728"/>
                    <a:pt x="2369" y="10061"/>
                    <a:pt x="2369" y="9239"/>
                  </a:cubicBezTo>
                  <a:lnTo>
                    <a:pt x="2369" y="6191"/>
                  </a:lnTo>
                  <a:lnTo>
                    <a:pt x="3810" y="6191"/>
                  </a:lnTo>
                  <a:cubicBezTo>
                    <a:pt x="3941" y="6191"/>
                    <a:pt x="4060" y="6132"/>
                    <a:pt x="4155" y="6072"/>
                  </a:cubicBezTo>
                  <a:lnTo>
                    <a:pt x="4370" y="6072"/>
                  </a:lnTo>
                  <a:lnTo>
                    <a:pt x="4370" y="7965"/>
                  </a:lnTo>
                  <a:cubicBezTo>
                    <a:pt x="4370" y="8668"/>
                    <a:pt x="4941" y="9227"/>
                    <a:pt x="5644" y="9227"/>
                  </a:cubicBezTo>
                  <a:lnTo>
                    <a:pt x="6489" y="9227"/>
                  </a:lnTo>
                  <a:cubicBezTo>
                    <a:pt x="7191" y="9227"/>
                    <a:pt x="7751" y="8668"/>
                    <a:pt x="7751" y="7965"/>
                  </a:cubicBezTo>
                  <a:lnTo>
                    <a:pt x="7751" y="3334"/>
                  </a:lnTo>
                  <a:lnTo>
                    <a:pt x="8334" y="3334"/>
                  </a:lnTo>
                  <a:cubicBezTo>
                    <a:pt x="8573" y="3334"/>
                    <a:pt x="8775" y="3143"/>
                    <a:pt x="8775" y="2893"/>
                  </a:cubicBezTo>
                  <a:lnTo>
                    <a:pt x="8775" y="2798"/>
                  </a:lnTo>
                  <a:cubicBezTo>
                    <a:pt x="8775" y="2667"/>
                    <a:pt x="8704" y="2548"/>
                    <a:pt x="8596" y="2453"/>
                  </a:cubicBezTo>
                  <a:cubicBezTo>
                    <a:pt x="8692" y="2262"/>
                    <a:pt x="8751" y="2036"/>
                    <a:pt x="8763" y="1905"/>
                  </a:cubicBezTo>
                  <a:cubicBezTo>
                    <a:pt x="8775" y="1810"/>
                    <a:pt x="8715" y="1726"/>
                    <a:pt x="8632" y="1715"/>
                  </a:cubicBezTo>
                  <a:cubicBezTo>
                    <a:pt x="8622" y="1713"/>
                    <a:pt x="8613" y="1713"/>
                    <a:pt x="8604" y="1713"/>
                  </a:cubicBezTo>
                  <a:cubicBezTo>
                    <a:pt x="8521" y="1713"/>
                    <a:pt x="8452" y="1760"/>
                    <a:pt x="8442" y="1845"/>
                  </a:cubicBezTo>
                  <a:cubicBezTo>
                    <a:pt x="8394" y="2048"/>
                    <a:pt x="8346" y="2238"/>
                    <a:pt x="8275" y="2346"/>
                  </a:cubicBezTo>
                  <a:lnTo>
                    <a:pt x="6870" y="2346"/>
                  </a:lnTo>
                  <a:cubicBezTo>
                    <a:pt x="6751" y="2143"/>
                    <a:pt x="6679" y="1726"/>
                    <a:pt x="6679" y="1441"/>
                  </a:cubicBezTo>
                  <a:cubicBezTo>
                    <a:pt x="6679" y="833"/>
                    <a:pt x="7084" y="321"/>
                    <a:pt x="7584" y="321"/>
                  </a:cubicBezTo>
                  <a:cubicBezTo>
                    <a:pt x="7989" y="321"/>
                    <a:pt x="8346" y="655"/>
                    <a:pt x="8453" y="1131"/>
                  </a:cubicBezTo>
                  <a:cubicBezTo>
                    <a:pt x="8464" y="1202"/>
                    <a:pt x="8534" y="1255"/>
                    <a:pt x="8606" y="1255"/>
                  </a:cubicBezTo>
                  <a:cubicBezTo>
                    <a:pt x="8619" y="1255"/>
                    <a:pt x="8631" y="1254"/>
                    <a:pt x="8644" y="1250"/>
                  </a:cubicBezTo>
                  <a:cubicBezTo>
                    <a:pt x="8727" y="1238"/>
                    <a:pt x="8799" y="1143"/>
                    <a:pt x="8763" y="1060"/>
                  </a:cubicBezTo>
                  <a:cubicBezTo>
                    <a:pt x="8608" y="429"/>
                    <a:pt x="8132" y="0"/>
                    <a:pt x="7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6" name="Google Shape;15586;p60"/>
            <p:cNvSpPr/>
            <p:nvPr/>
          </p:nvSpPr>
          <p:spPr>
            <a:xfrm>
              <a:off x="5615313" y="3481243"/>
              <a:ext cx="10289" cy="26567"/>
            </a:xfrm>
            <a:custGeom>
              <a:rect b="b" l="l" r="r" t="t"/>
              <a:pathLst>
                <a:path extrusionOk="0" h="834" w="323">
                  <a:moveTo>
                    <a:pt x="155" y="1"/>
                  </a:moveTo>
                  <a:cubicBezTo>
                    <a:pt x="72" y="1"/>
                    <a:pt x="1" y="84"/>
                    <a:pt x="1" y="167"/>
                  </a:cubicBezTo>
                  <a:lnTo>
                    <a:pt x="1" y="679"/>
                  </a:lnTo>
                  <a:cubicBezTo>
                    <a:pt x="13" y="763"/>
                    <a:pt x="84" y="834"/>
                    <a:pt x="155" y="834"/>
                  </a:cubicBezTo>
                  <a:cubicBezTo>
                    <a:pt x="251" y="834"/>
                    <a:pt x="322" y="763"/>
                    <a:pt x="322" y="679"/>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87" name="Google Shape;15587;p60"/>
          <p:cNvGrpSpPr/>
          <p:nvPr/>
        </p:nvGrpSpPr>
        <p:grpSpPr>
          <a:xfrm>
            <a:off x="5829984" y="3169032"/>
            <a:ext cx="220755" cy="352348"/>
            <a:chOff x="5829984" y="3350032"/>
            <a:chExt cx="220755" cy="352348"/>
          </a:xfrm>
        </p:grpSpPr>
        <p:sp>
          <p:nvSpPr>
            <p:cNvPr id="15588" name="Google Shape;15588;p60"/>
            <p:cNvSpPr/>
            <p:nvPr/>
          </p:nvSpPr>
          <p:spPr>
            <a:xfrm>
              <a:off x="5829984" y="3350032"/>
              <a:ext cx="220755" cy="352348"/>
            </a:xfrm>
            <a:custGeom>
              <a:rect b="b" l="l" r="r" t="t"/>
              <a:pathLst>
                <a:path extrusionOk="0" h="11061" w="6930">
                  <a:moveTo>
                    <a:pt x="1989" y="333"/>
                  </a:moveTo>
                  <a:lnTo>
                    <a:pt x="1989" y="2060"/>
                  </a:lnTo>
                  <a:lnTo>
                    <a:pt x="1072" y="2060"/>
                  </a:lnTo>
                  <a:lnTo>
                    <a:pt x="1072" y="333"/>
                  </a:lnTo>
                  <a:close/>
                  <a:moveTo>
                    <a:pt x="3299" y="333"/>
                  </a:moveTo>
                  <a:lnTo>
                    <a:pt x="3299" y="2060"/>
                  </a:lnTo>
                  <a:lnTo>
                    <a:pt x="2322" y="2060"/>
                  </a:lnTo>
                  <a:lnTo>
                    <a:pt x="2322" y="333"/>
                  </a:lnTo>
                  <a:close/>
                  <a:moveTo>
                    <a:pt x="4608" y="333"/>
                  </a:moveTo>
                  <a:lnTo>
                    <a:pt x="4608" y="2060"/>
                  </a:lnTo>
                  <a:lnTo>
                    <a:pt x="3632" y="2060"/>
                  </a:lnTo>
                  <a:lnTo>
                    <a:pt x="3632" y="333"/>
                  </a:lnTo>
                  <a:close/>
                  <a:moveTo>
                    <a:pt x="5108" y="2381"/>
                  </a:moveTo>
                  <a:lnTo>
                    <a:pt x="5108" y="2774"/>
                  </a:lnTo>
                  <a:lnTo>
                    <a:pt x="1810" y="2774"/>
                  </a:lnTo>
                  <a:lnTo>
                    <a:pt x="1810" y="2381"/>
                  </a:lnTo>
                  <a:close/>
                  <a:moveTo>
                    <a:pt x="6085" y="3084"/>
                  </a:moveTo>
                  <a:cubicBezTo>
                    <a:pt x="6370" y="3084"/>
                    <a:pt x="6609" y="3322"/>
                    <a:pt x="6609" y="3608"/>
                  </a:cubicBezTo>
                  <a:lnTo>
                    <a:pt x="6609" y="10216"/>
                  </a:lnTo>
                  <a:cubicBezTo>
                    <a:pt x="6609" y="10489"/>
                    <a:pt x="6370" y="10728"/>
                    <a:pt x="6085" y="10728"/>
                  </a:cubicBezTo>
                  <a:lnTo>
                    <a:pt x="846" y="10728"/>
                  </a:lnTo>
                  <a:cubicBezTo>
                    <a:pt x="560" y="10728"/>
                    <a:pt x="322" y="10489"/>
                    <a:pt x="322" y="10216"/>
                  </a:cubicBezTo>
                  <a:lnTo>
                    <a:pt x="322" y="3608"/>
                  </a:lnTo>
                  <a:cubicBezTo>
                    <a:pt x="322" y="3322"/>
                    <a:pt x="560" y="3084"/>
                    <a:pt x="846" y="3084"/>
                  </a:cubicBezTo>
                  <a:close/>
                  <a:moveTo>
                    <a:pt x="905" y="0"/>
                  </a:moveTo>
                  <a:cubicBezTo>
                    <a:pt x="822" y="0"/>
                    <a:pt x="739" y="71"/>
                    <a:pt x="739" y="167"/>
                  </a:cubicBezTo>
                  <a:lnTo>
                    <a:pt x="739" y="2215"/>
                  </a:lnTo>
                  <a:cubicBezTo>
                    <a:pt x="739" y="2310"/>
                    <a:pt x="822" y="2381"/>
                    <a:pt x="905" y="2381"/>
                  </a:cubicBezTo>
                  <a:lnTo>
                    <a:pt x="1501" y="2381"/>
                  </a:lnTo>
                  <a:lnTo>
                    <a:pt x="1501" y="2762"/>
                  </a:lnTo>
                  <a:lnTo>
                    <a:pt x="846" y="2762"/>
                  </a:lnTo>
                  <a:cubicBezTo>
                    <a:pt x="382" y="2762"/>
                    <a:pt x="1" y="3143"/>
                    <a:pt x="1" y="3620"/>
                  </a:cubicBezTo>
                  <a:lnTo>
                    <a:pt x="1" y="10216"/>
                  </a:lnTo>
                  <a:cubicBezTo>
                    <a:pt x="1" y="10668"/>
                    <a:pt x="370" y="11061"/>
                    <a:pt x="846" y="11061"/>
                  </a:cubicBezTo>
                  <a:lnTo>
                    <a:pt x="6085" y="11061"/>
                  </a:lnTo>
                  <a:cubicBezTo>
                    <a:pt x="6549" y="11061"/>
                    <a:pt x="6930" y="10692"/>
                    <a:pt x="6930" y="10216"/>
                  </a:cubicBezTo>
                  <a:lnTo>
                    <a:pt x="6930" y="3608"/>
                  </a:lnTo>
                  <a:cubicBezTo>
                    <a:pt x="6930" y="3143"/>
                    <a:pt x="6549" y="2774"/>
                    <a:pt x="6085" y="2774"/>
                  </a:cubicBezTo>
                  <a:lnTo>
                    <a:pt x="5430" y="2774"/>
                  </a:lnTo>
                  <a:lnTo>
                    <a:pt x="5430" y="2381"/>
                  </a:lnTo>
                  <a:lnTo>
                    <a:pt x="6025" y="2381"/>
                  </a:lnTo>
                  <a:cubicBezTo>
                    <a:pt x="6108" y="2381"/>
                    <a:pt x="6192" y="2310"/>
                    <a:pt x="6192" y="2215"/>
                  </a:cubicBezTo>
                  <a:lnTo>
                    <a:pt x="6192" y="1191"/>
                  </a:lnTo>
                  <a:cubicBezTo>
                    <a:pt x="6192" y="1095"/>
                    <a:pt x="6108" y="1024"/>
                    <a:pt x="6025" y="1024"/>
                  </a:cubicBezTo>
                  <a:cubicBezTo>
                    <a:pt x="5942" y="1024"/>
                    <a:pt x="5858" y="1095"/>
                    <a:pt x="5858" y="1191"/>
                  </a:cubicBezTo>
                  <a:lnTo>
                    <a:pt x="5858" y="2048"/>
                  </a:lnTo>
                  <a:lnTo>
                    <a:pt x="4942" y="2048"/>
                  </a:lnTo>
                  <a:lnTo>
                    <a:pt x="4942" y="321"/>
                  </a:lnTo>
                  <a:lnTo>
                    <a:pt x="5858" y="321"/>
                  </a:lnTo>
                  <a:lnTo>
                    <a:pt x="5858" y="524"/>
                  </a:lnTo>
                  <a:cubicBezTo>
                    <a:pt x="5858" y="607"/>
                    <a:pt x="5942" y="679"/>
                    <a:pt x="6025" y="679"/>
                  </a:cubicBezTo>
                  <a:cubicBezTo>
                    <a:pt x="6108" y="679"/>
                    <a:pt x="6192" y="607"/>
                    <a:pt x="6192" y="524"/>
                  </a:cubicBezTo>
                  <a:lnTo>
                    <a:pt x="6192" y="167"/>
                  </a:lnTo>
                  <a:cubicBezTo>
                    <a:pt x="6192" y="71"/>
                    <a:pt x="6108" y="0"/>
                    <a:pt x="6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9" name="Google Shape;15589;p60"/>
            <p:cNvSpPr/>
            <p:nvPr/>
          </p:nvSpPr>
          <p:spPr>
            <a:xfrm>
              <a:off x="5912297" y="3541927"/>
              <a:ext cx="56160" cy="56160"/>
            </a:xfrm>
            <a:custGeom>
              <a:rect b="b" l="l" r="r" t="t"/>
              <a:pathLst>
                <a:path extrusionOk="0" h="1763" w="1763">
                  <a:moveTo>
                    <a:pt x="881" y="1"/>
                  </a:moveTo>
                  <a:cubicBezTo>
                    <a:pt x="798" y="1"/>
                    <a:pt x="715" y="72"/>
                    <a:pt x="715" y="167"/>
                  </a:cubicBezTo>
                  <a:lnTo>
                    <a:pt x="715" y="715"/>
                  </a:lnTo>
                  <a:lnTo>
                    <a:pt x="167" y="715"/>
                  </a:lnTo>
                  <a:cubicBezTo>
                    <a:pt x="84" y="715"/>
                    <a:pt x="0" y="798"/>
                    <a:pt x="0" y="882"/>
                  </a:cubicBezTo>
                  <a:cubicBezTo>
                    <a:pt x="0" y="977"/>
                    <a:pt x="84" y="1048"/>
                    <a:pt x="167" y="1048"/>
                  </a:cubicBezTo>
                  <a:lnTo>
                    <a:pt x="715" y="1048"/>
                  </a:lnTo>
                  <a:lnTo>
                    <a:pt x="715" y="1596"/>
                  </a:lnTo>
                  <a:cubicBezTo>
                    <a:pt x="715" y="1691"/>
                    <a:pt x="798" y="1763"/>
                    <a:pt x="881" y="1763"/>
                  </a:cubicBezTo>
                  <a:cubicBezTo>
                    <a:pt x="965" y="1763"/>
                    <a:pt x="1048" y="1691"/>
                    <a:pt x="1048" y="1596"/>
                  </a:cubicBezTo>
                  <a:lnTo>
                    <a:pt x="1048" y="1048"/>
                  </a:lnTo>
                  <a:lnTo>
                    <a:pt x="1596" y="1048"/>
                  </a:lnTo>
                  <a:cubicBezTo>
                    <a:pt x="1679" y="1048"/>
                    <a:pt x="1762" y="977"/>
                    <a:pt x="1762" y="882"/>
                  </a:cubicBezTo>
                  <a:cubicBezTo>
                    <a:pt x="1762" y="798"/>
                    <a:pt x="1679" y="715"/>
                    <a:pt x="1596" y="715"/>
                  </a:cubicBezTo>
                  <a:lnTo>
                    <a:pt x="1048" y="715"/>
                  </a:lnTo>
                  <a:lnTo>
                    <a:pt x="1048" y="167"/>
                  </a:lnTo>
                  <a:cubicBezTo>
                    <a:pt x="1048" y="72"/>
                    <a:pt x="965"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0" name="Google Shape;15590;p60"/>
            <p:cNvSpPr/>
            <p:nvPr/>
          </p:nvSpPr>
          <p:spPr>
            <a:xfrm>
              <a:off x="5885730" y="3515391"/>
              <a:ext cx="109263" cy="109263"/>
            </a:xfrm>
            <a:custGeom>
              <a:rect b="b" l="l" r="r" t="t"/>
              <a:pathLst>
                <a:path extrusionOk="0" h="3430" w="3430">
                  <a:moveTo>
                    <a:pt x="1715" y="345"/>
                  </a:moveTo>
                  <a:cubicBezTo>
                    <a:pt x="2477" y="345"/>
                    <a:pt x="3096" y="976"/>
                    <a:pt x="3096" y="1727"/>
                  </a:cubicBezTo>
                  <a:cubicBezTo>
                    <a:pt x="3096" y="2489"/>
                    <a:pt x="2477" y="3120"/>
                    <a:pt x="1715" y="3120"/>
                  </a:cubicBezTo>
                  <a:cubicBezTo>
                    <a:pt x="953" y="3120"/>
                    <a:pt x="334" y="2489"/>
                    <a:pt x="334" y="1727"/>
                  </a:cubicBezTo>
                  <a:cubicBezTo>
                    <a:pt x="334" y="976"/>
                    <a:pt x="953" y="345"/>
                    <a:pt x="1715" y="345"/>
                  </a:cubicBezTo>
                  <a:close/>
                  <a:moveTo>
                    <a:pt x="1715" y="0"/>
                  </a:moveTo>
                  <a:cubicBezTo>
                    <a:pt x="775" y="0"/>
                    <a:pt x="1" y="762"/>
                    <a:pt x="1" y="1715"/>
                  </a:cubicBezTo>
                  <a:cubicBezTo>
                    <a:pt x="1" y="2667"/>
                    <a:pt x="775" y="3429"/>
                    <a:pt x="1715" y="3429"/>
                  </a:cubicBezTo>
                  <a:cubicBezTo>
                    <a:pt x="2656" y="3429"/>
                    <a:pt x="3430" y="2667"/>
                    <a:pt x="3430" y="1715"/>
                  </a:cubicBezTo>
                  <a:cubicBezTo>
                    <a:pt x="3430" y="774"/>
                    <a:pt x="2668" y="0"/>
                    <a:pt x="1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1" name="Google Shape;15591;p60"/>
            <p:cNvSpPr/>
            <p:nvPr/>
          </p:nvSpPr>
          <p:spPr>
            <a:xfrm>
              <a:off x="5862986" y="3476305"/>
              <a:ext cx="154783" cy="188167"/>
            </a:xfrm>
            <a:custGeom>
              <a:rect b="b" l="l" r="r" t="t"/>
              <a:pathLst>
                <a:path extrusionOk="0" h="5907" w="4859">
                  <a:moveTo>
                    <a:pt x="167" y="1"/>
                  </a:moveTo>
                  <a:cubicBezTo>
                    <a:pt x="84" y="1"/>
                    <a:pt x="0" y="72"/>
                    <a:pt x="0" y="156"/>
                  </a:cubicBezTo>
                  <a:lnTo>
                    <a:pt x="0" y="5740"/>
                  </a:lnTo>
                  <a:cubicBezTo>
                    <a:pt x="0" y="5835"/>
                    <a:pt x="84" y="5906"/>
                    <a:pt x="167" y="5906"/>
                  </a:cubicBezTo>
                  <a:lnTo>
                    <a:pt x="4691" y="5906"/>
                  </a:lnTo>
                  <a:cubicBezTo>
                    <a:pt x="4787" y="5906"/>
                    <a:pt x="4858" y="5835"/>
                    <a:pt x="4858" y="5740"/>
                  </a:cubicBezTo>
                  <a:lnTo>
                    <a:pt x="4858" y="156"/>
                  </a:lnTo>
                  <a:cubicBezTo>
                    <a:pt x="4858" y="72"/>
                    <a:pt x="4775" y="1"/>
                    <a:pt x="4691" y="1"/>
                  </a:cubicBezTo>
                  <a:lnTo>
                    <a:pt x="1715" y="1"/>
                  </a:lnTo>
                  <a:cubicBezTo>
                    <a:pt x="1632" y="1"/>
                    <a:pt x="1548" y="72"/>
                    <a:pt x="1548" y="156"/>
                  </a:cubicBezTo>
                  <a:cubicBezTo>
                    <a:pt x="1548" y="251"/>
                    <a:pt x="1632" y="322"/>
                    <a:pt x="1715" y="322"/>
                  </a:cubicBezTo>
                  <a:lnTo>
                    <a:pt x="4525" y="322"/>
                  </a:lnTo>
                  <a:lnTo>
                    <a:pt x="4525" y="5597"/>
                  </a:lnTo>
                  <a:lnTo>
                    <a:pt x="334" y="5597"/>
                  </a:lnTo>
                  <a:lnTo>
                    <a:pt x="334" y="322"/>
                  </a:lnTo>
                  <a:lnTo>
                    <a:pt x="881" y="322"/>
                  </a:lnTo>
                  <a:cubicBezTo>
                    <a:pt x="977" y="322"/>
                    <a:pt x="1048" y="251"/>
                    <a:pt x="1048" y="156"/>
                  </a:cubicBezTo>
                  <a:cubicBezTo>
                    <a:pt x="1048" y="72"/>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92" name="Google Shape;15592;p60"/>
          <p:cNvGrpSpPr/>
          <p:nvPr/>
        </p:nvGrpSpPr>
        <p:grpSpPr>
          <a:xfrm>
            <a:off x="4882170" y="3168841"/>
            <a:ext cx="358464" cy="352316"/>
            <a:chOff x="4882170" y="3349841"/>
            <a:chExt cx="358464" cy="352316"/>
          </a:xfrm>
        </p:grpSpPr>
        <p:sp>
          <p:nvSpPr>
            <p:cNvPr id="15593" name="Google Shape;15593;p60"/>
            <p:cNvSpPr/>
            <p:nvPr/>
          </p:nvSpPr>
          <p:spPr>
            <a:xfrm>
              <a:off x="5024403" y="3395521"/>
              <a:ext cx="174119" cy="166156"/>
            </a:xfrm>
            <a:custGeom>
              <a:rect b="b" l="l" r="r" t="t"/>
              <a:pathLst>
                <a:path extrusionOk="0" h="5216" w="5466">
                  <a:moveTo>
                    <a:pt x="4647" y="1"/>
                  </a:moveTo>
                  <a:cubicBezTo>
                    <a:pt x="4489" y="1"/>
                    <a:pt x="4335" y="60"/>
                    <a:pt x="4215" y="179"/>
                  </a:cubicBezTo>
                  <a:lnTo>
                    <a:pt x="239" y="4156"/>
                  </a:lnTo>
                  <a:cubicBezTo>
                    <a:pt x="1" y="4394"/>
                    <a:pt x="1" y="4799"/>
                    <a:pt x="239" y="5037"/>
                  </a:cubicBezTo>
                  <a:cubicBezTo>
                    <a:pt x="358" y="5156"/>
                    <a:pt x="519" y="5216"/>
                    <a:pt x="679" y="5216"/>
                  </a:cubicBezTo>
                  <a:cubicBezTo>
                    <a:pt x="840" y="5216"/>
                    <a:pt x="1001" y="5156"/>
                    <a:pt x="1120" y="5037"/>
                  </a:cubicBezTo>
                  <a:lnTo>
                    <a:pt x="4501" y="1656"/>
                  </a:lnTo>
                  <a:cubicBezTo>
                    <a:pt x="4561" y="1596"/>
                    <a:pt x="4561" y="1489"/>
                    <a:pt x="4501" y="1430"/>
                  </a:cubicBezTo>
                  <a:cubicBezTo>
                    <a:pt x="4471" y="1400"/>
                    <a:pt x="4430" y="1385"/>
                    <a:pt x="4388" y="1385"/>
                  </a:cubicBezTo>
                  <a:cubicBezTo>
                    <a:pt x="4346" y="1385"/>
                    <a:pt x="4305" y="1400"/>
                    <a:pt x="4275" y="1430"/>
                  </a:cubicBezTo>
                  <a:lnTo>
                    <a:pt x="894" y="4811"/>
                  </a:lnTo>
                  <a:cubicBezTo>
                    <a:pt x="834" y="4870"/>
                    <a:pt x="757" y="4900"/>
                    <a:pt x="681" y="4900"/>
                  </a:cubicBezTo>
                  <a:cubicBezTo>
                    <a:pt x="605" y="4900"/>
                    <a:pt x="530" y="4870"/>
                    <a:pt x="477" y="4811"/>
                  </a:cubicBezTo>
                  <a:cubicBezTo>
                    <a:pt x="358" y="4692"/>
                    <a:pt x="358" y="4501"/>
                    <a:pt x="477" y="4394"/>
                  </a:cubicBezTo>
                  <a:lnTo>
                    <a:pt x="4454" y="417"/>
                  </a:lnTo>
                  <a:cubicBezTo>
                    <a:pt x="4512" y="359"/>
                    <a:pt x="4585" y="333"/>
                    <a:pt x="4657" y="333"/>
                  </a:cubicBezTo>
                  <a:cubicBezTo>
                    <a:pt x="4807" y="333"/>
                    <a:pt x="4954" y="447"/>
                    <a:pt x="4954" y="632"/>
                  </a:cubicBezTo>
                  <a:cubicBezTo>
                    <a:pt x="4954" y="703"/>
                    <a:pt x="4930" y="775"/>
                    <a:pt x="4870" y="834"/>
                  </a:cubicBezTo>
                  <a:cubicBezTo>
                    <a:pt x="4811" y="894"/>
                    <a:pt x="4811" y="1001"/>
                    <a:pt x="4870" y="1060"/>
                  </a:cubicBezTo>
                  <a:cubicBezTo>
                    <a:pt x="4903" y="1094"/>
                    <a:pt x="4940" y="1108"/>
                    <a:pt x="4977" y="1108"/>
                  </a:cubicBezTo>
                  <a:cubicBezTo>
                    <a:pt x="5208" y="1108"/>
                    <a:pt x="5465" y="538"/>
                    <a:pt x="5097" y="179"/>
                  </a:cubicBezTo>
                  <a:cubicBezTo>
                    <a:pt x="4966" y="60"/>
                    <a:pt x="4805" y="1"/>
                    <a:pt x="46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4" name="Google Shape;15594;p60"/>
            <p:cNvSpPr/>
            <p:nvPr/>
          </p:nvSpPr>
          <p:spPr>
            <a:xfrm>
              <a:off x="4882170" y="3349841"/>
              <a:ext cx="358464" cy="352316"/>
            </a:xfrm>
            <a:custGeom>
              <a:rect b="b" l="l" r="r" t="t"/>
              <a:pathLst>
                <a:path extrusionOk="0" h="11060" w="11253">
                  <a:moveTo>
                    <a:pt x="8809" y="364"/>
                  </a:moveTo>
                  <a:cubicBezTo>
                    <a:pt x="8973" y="364"/>
                    <a:pt x="9138" y="421"/>
                    <a:pt x="9276" y="530"/>
                  </a:cubicBezTo>
                  <a:lnTo>
                    <a:pt x="10585" y="1840"/>
                  </a:lnTo>
                  <a:cubicBezTo>
                    <a:pt x="10895" y="2078"/>
                    <a:pt x="10895" y="2518"/>
                    <a:pt x="10633" y="2804"/>
                  </a:cubicBezTo>
                  <a:cubicBezTo>
                    <a:pt x="7276" y="6150"/>
                    <a:pt x="7395" y="6054"/>
                    <a:pt x="7192" y="6233"/>
                  </a:cubicBezTo>
                  <a:cubicBezTo>
                    <a:pt x="6609" y="6745"/>
                    <a:pt x="6002" y="7102"/>
                    <a:pt x="5287" y="7376"/>
                  </a:cubicBezTo>
                  <a:cubicBezTo>
                    <a:pt x="5144" y="7432"/>
                    <a:pt x="5001" y="7458"/>
                    <a:pt x="4863" y="7458"/>
                  </a:cubicBezTo>
                  <a:cubicBezTo>
                    <a:pt x="4096" y="7458"/>
                    <a:pt x="3484" y="6663"/>
                    <a:pt x="3787" y="5876"/>
                  </a:cubicBezTo>
                  <a:cubicBezTo>
                    <a:pt x="3799" y="5828"/>
                    <a:pt x="4061" y="5042"/>
                    <a:pt x="4704" y="4233"/>
                  </a:cubicBezTo>
                  <a:lnTo>
                    <a:pt x="4978" y="4507"/>
                  </a:lnTo>
                  <a:cubicBezTo>
                    <a:pt x="5007" y="4536"/>
                    <a:pt x="5046" y="4551"/>
                    <a:pt x="5085" y="4551"/>
                  </a:cubicBezTo>
                  <a:cubicBezTo>
                    <a:pt x="5123" y="4551"/>
                    <a:pt x="5162" y="4536"/>
                    <a:pt x="5192" y="4507"/>
                  </a:cubicBezTo>
                  <a:cubicBezTo>
                    <a:pt x="5251" y="4447"/>
                    <a:pt x="5251" y="4340"/>
                    <a:pt x="5192" y="4280"/>
                  </a:cubicBezTo>
                  <a:lnTo>
                    <a:pt x="4918" y="3995"/>
                  </a:lnTo>
                  <a:cubicBezTo>
                    <a:pt x="5073" y="3816"/>
                    <a:pt x="5180" y="3709"/>
                    <a:pt x="5287" y="3614"/>
                  </a:cubicBezTo>
                  <a:lnTo>
                    <a:pt x="5573" y="3887"/>
                  </a:lnTo>
                  <a:cubicBezTo>
                    <a:pt x="5603" y="3917"/>
                    <a:pt x="5641" y="3932"/>
                    <a:pt x="5680" y="3932"/>
                  </a:cubicBezTo>
                  <a:cubicBezTo>
                    <a:pt x="5719" y="3932"/>
                    <a:pt x="5757" y="3917"/>
                    <a:pt x="5787" y="3887"/>
                  </a:cubicBezTo>
                  <a:cubicBezTo>
                    <a:pt x="5847" y="3828"/>
                    <a:pt x="5847" y="3733"/>
                    <a:pt x="5787" y="3673"/>
                  </a:cubicBezTo>
                  <a:lnTo>
                    <a:pt x="5513" y="3387"/>
                  </a:lnTo>
                  <a:lnTo>
                    <a:pt x="5894" y="2994"/>
                  </a:lnTo>
                  <a:lnTo>
                    <a:pt x="6180" y="3280"/>
                  </a:lnTo>
                  <a:cubicBezTo>
                    <a:pt x="6210" y="3310"/>
                    <a:pt x="6252" y="3325"/>
                    <a:pt x="6293" y="3325"/>
                  </a:cubicBezTo>
                  <a:cubicBezTo>
                    <a:pt x="6335" y="3325"/>
                    <a:pt x="6377" y="3310"/>
                    <a:pt x="6406" y="3280"/>
                  </a:cubicBezTo>
                  <a:cubicBezTo>
                    <a:pt x="6466" y="3221"/>
                    <a:pt x="6466" y="3114"/>
                    <a:pt x="6406" y="3054"/>
                  </a:cubicBezTo>
                  <a:lnTo>
                    <a:pt x="6121" y="2780"/>
                  </a:lnTo>
                  <a:lnTo>
                    <a:pt x="6502" y="2387"/>
                  </a:lnTo>
                  <a:lnTo>
                    <a:pt x="6787" y="2673"/>
                  </a:lnTo>
                  <a:cubicBezTo>
                    <a:pt x="6817" y="2703"/>
                    <a:pt x="6859" y="2718"/>
                    <a:pt x="6900" y="2718"/>
                  </a:cubicBezTo>
                  <a:cubicBezTo>
                    <a:pt x="6942" y="2718"/>
                    <a:pt x="6984" y="2703"/>
                    <a:pt x="7014" y="2673"/>
                  </a:cubicBezTo>
                  <a:cubicBezTo>
                    <a:pt x="7073" y="2613"/>
                    <a:pt x="7073" y="2506"/>
                    <a:pt x="7014" y="2447"/>
                  </a:cubicBezTo>
                  <a:lnTo>
                    <a:pt x="6728" y="2161"/>
                  </a:lnTo>
                  <a:lnTo>
                    <a:pt x="7109" y="1780"/>
                  </a:lnTo>
                  <a:lnTo>
                    <a:pt x="7395" y="2054"/>
                  </a:lnTo>
                  <a:cubicBezTo>
                    <a:pt x="7424" y="2084"/>
                    <a:pt x="7466" y="2099"/>
                    <a:pt x="7508" y="2099"/>
                  </a:cubicBezTo>
                  <a:cubicBezTo>
                    <a:pt x="7549" y="2099"/>
                    <a:pt x="7591" y="2084"/>
                    <a:pt x="7621" y="2054"/>
                  </a:cubicBezTo>
                  <a:cubicBezTo>
                    <a:pt x="7680" y="1994"/>
                    <a:pt x="7680" y="1899"/>
                    <a:pt x="7621" y="1840"/>
                  </a:cubicBezTo>
                  <a:lnTo>
                    <a:pt x="7335" y="1554"/>
                  </a:lnTo>
                  <a:lnTo>
                    <a:pt x="7728" y="1161"/>
                  </a:lnTo>
                  <a:lnTo>
                    <a:pt x="8002" y="1447"/>
                  </a:lnTo>
                  <a:cubicBezTo>
                    <a:pt x="8038" y="1476"/>
                    <a:pt x="8079" y="1491"/>
                    <a:pt x="8119" y="1491"/>
                  </a:cubicBezTo>
                  <a:cubicBezTo>
                    <a:pt x="8160" y="1491"/>
                    <a:pt x="8198" y="1476"/>
                    <a:pt x="8228" y="1447"/>
                  </a:cubicBezTo>
                  <a:cubicBezTo>
                    <a:pt x="8288" y="1387"/>
                    <a:pt x="8288" y="1280"/>
                    <a:pt x="8228" y="1220"/>
                  </a:cubicBezTo>
                  <a:lnTo>
                    <a:pt x="7942" y="947"/>
                  </a:lnTo>
                  <a:lnTo>
                    <a:pt x="8323" y="566"/>
                  </a:lnTo>
                  <a:cubicBezTo>
                    <a:pt x="8459" y="430"/>
                    <a:pt x="8633" y="364"/>
                    <a:pt x="8809" y="364"/>
                  </a:cubicBezTo>
                  <a:close/>
                  <a:moveTo>
                    <a:pt x="1180" y="9245"/>
                  </a:moveTo>
                  <a:lnTo>
                    <a:pt x="1918" y="9995"/>
                  </a:lnTo>
                  <a:lnTo>
                    <a:pt x="1322" y="10591"/>
                  </a:lnTo>
                  <a:cubicBezTo>
                    <a:pt x="1227" y="10698"/>
                    <a:pt x="1108" y="10734"/>
                    <a:pt x="953" y="10734"/>
                  </a:cubicBezTo>
                  <a:cubicBezTo>
                    <a:pt x="477" y="10734"/>
                    <a:pt x="251" y="10174"/>
                    <a:pt x="584" y="9841"/>
                  </a:cubicBezTo>
                  <a:lnTo>
                    <a:pt x="1180" y="9245"/>
                  </a:lnTo>
                  <a:close/>
                  <a:moveTo>
                    <a:pt x="8855" y="0"/>
                  </a:moveTo>
                  <a:cubicBezTo>
                    <a:pt x="8591" y="0"/>
                    <a:pt x="8329" y="101"/>
                    <a:pt x="8133" y="304"/>
                  </a:cubicBezTo>
                  <a:cubicBezTo>
                    <a:pt x="4716" y="3709"/>
                    <a:pt x="4882" y="3530"/>
                    <a:pt x="4692" y="3756"/>
                  </a:cubicBezTo>
                  <a:cubicBezTo>
                    <a:pt x="3394" y="5185"/>
                    <a:pt x="3692" y="5876"/>
                    <a:pt x="2656" y="7221"/>
                  </a:cubicBezTo>
                  <a:cubicBezTo>
                    <a:pt x="2596" y="7305"/>
                    <a:pt x="2608" y="7400"/>
                    <a:pt x="2680" y="7447"/>
                  </a:cubicBezTo>
                  <a:cubicBezTo>
                    <a:pt x="2711" y="7473"/>
                    <a:pt x="2748" y="7486"/>
                    <a:pt x="2785" y="7486"/>
                  </a:cubicBezTo>
                  <a:cubicBezTo>
                    <a:pt x="2833" y="7486"/>
                    <a:pt x="2879" y="7464"/>
                    <a:pt x="2906" y="7424"/>
                  </a:cubicBezTo>
                  <a:cubicBezTo>
                    <a:pt x="3096" y="7162"/>
                    <a:pt x="3263" y="6912"/>
                    <a:pt x="3406" y="6638"/>
                  </a:cubicBezTo>
                  <a:cubicBezTo>
                    <a:pt x="3549" y="7174"/>
                    <a:pt x="3966" y="7614"/>
                    <a:pt x="4501" y="7733"/>
                  </a:cubicBezTo>
                  <a:cubicBezTo>
                    <a:pt x="3382" y="8352"/>
                    <a:pt x="2894" y="9043"/>
                    <a:pt x="2120" y="9757"/>
                  </a:cubicBezTo>
                  <a:lnTo>
                    <a:pt x="1370" y="9007"/>
                  </a:lnTo>
                  <a:lnTo>
                    <a:pt x="2334" y="8043"/>
                  </a:lnTo>
                  <a:cubicBezTo>
                    <a:pt x="2394" y="7983"/>
                    <a:pt x="2394" y="7876"/>
                    <a:pt x="2334" y="7817"/>
                  </a:cubicBezTo>
                  <a:cubicBezTo>
                    <a:pt x="2305" y="7787"/>
                    <a:pt x="2266" y="7772"/>
                    <a:pt x="2227" y="7772"/>
                  </a:cubicBezTo>
                  <a:cubicBezTo>
                    <a:pt x="2189" y="7772"/>
                    <a:pt x="2150" y="7787"/>
                    <a:pt x="2120" y="7817"/>
                  </a:cubicBezTo>
                  <a:lnTo>
                    <a:pt x="334" y="9602"/>
                  </a:lnTo>
                  <a:cubicBezTo>
                    <a:pt x="1" y="9936"/>
                    <a:pt x="1" y="10472"/>
                    <a:pt x="334" y="10805"/>
                  </a:cubicBezTo>
                  <a:cubicBezTo>
                    <a:pt x="494" y="10976"/>
                    <a:pt x="705" y="11059"/>
                    <a:pt x="921" y="11059"/>
                  </a:cubicBezTo>
                  <a:cubicBezTo>
                    <a:pt x="1140" y="11059"/>
                    <a:pt x="1363" y="10973"/>
                    <a:pt x="1537" y="10805"/>
                  </a:cubicBezTo>
                  <a:lnTo>
                    <a:pt x="3323" y="9019"/>
                  </a:lnTo>
                  <a:cubicBezTo>
                    <a:pt x="4335" y="8019"/>
                    <a:pt x="5287" y="7745"/>
                    <a:pt x="5716" y="7531"/>
                  </a:cubicBezTo>
                  <a:cubicBezTo>
                    <a:pt x="6430" y="7221"/>
                    <a:pt x="7061" y="6793"/>
                    <a:pt x="7621" y="6233"/>
                  </a:cubicBezTo>
                  <a:lnTo>
                    <a:pt x="10824" y="3030"/>
                  </a:lnTo>
                  <a:cubicBezTo>
                    <a:pt x="11252" y="2625"/>
                    <a:pt x="11252" y="1971"/>
                    <a:pt x="10847" y="1566"/>
                  </a:cubicBezTo>
                  <a:lnTo>
                    <a:pt x="9585" y="304"/>
                  </a:lnTo>
                  <a:cubicBezTo>
                    <a:pt x="9383" y="101"/>
                    <a:pt x="9118" y="0"/>
                    <a:pt x="88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595" name="Google Shape;15595;p60"/>
          <p:cNvSpPr/>
          <p:nvPr/>
        </p:nvSpPr>
        <p:spPr>
          <a:xfrm>
            <a:off x="3955221" y="2712008"/>
            <a:ext cx="358464" cy="356808"/>
          </a:xfrm>
          <a:custGeom>
            <a:rect b="b" l="l" r="r" t="t"/>
            <a:pathLst>
              <a:path extrusionOk="0" h="11201" w="11253">
                <a:moveTo>
                  <a:pt x="9133" y="0"/>
                </a:moveTo>
                <a:cubicBezTo>
                  <a:pt x="8990" y="0"/>
                  <a:pt x="8847" y="60"/>
                  <a:pt x="8740" y="167"/>
                </a:cubicBezTo>
                <a:lnTo>
                  <a:pt x="322" y="8584"/>
                </a:lnTo>
                <a:cubicBezTo>
                  <a:pt x="1" y="8894"/>
                  <a:pt x="1" y="9263"/>
                  <a:pt x="215" y="9465"/>
                </a:cubicBezTo>
                <a:lnTo>
                  <a:pt x="1787" y="11049"/>
                </a:lnTo>
                <a:cubicBezTo>
                  <a:pt x="1894" y="11150"/>
                  <a:pt x="2037" y="11201"/>
                  <a:pt x="2178" y="11201"/>
                </a:cubicBezTo>
                <a:cubicBezTo>
                  <a:pt x="2320" y="11201"/>
                  <a:pt x="2460" y="11150"/>
                  <a:pt x="2561" y="11049"/>
                </a:cubicBezTo>
                <a:lnTo>
                  <a:pt x="9371" y="4239"/>
                </a:lnTo>
                <a:cubicBezTo>
                  <a:pt x="9431" y="4179"/>
                  <a:pt x="9431" y="4084"/>
                  <a:pt x="9371" y="4001"/>
                </a:cubicBezTo>
                <a:cubicBezTo>
                  <a:pt x="9341" y="3971"/>
                  <a:pt x="9300" y="3956"/>
                  <a:pt x="9257" y="3956"/>
                </a:cubicBezTo>
                <a:cubicBezTo>
                  <a:pt x="9213" y="3956"/>
                  <a:pt x="9169" y="3971"/>
                  <a:pt x="9133" y="4001"/>
                </a:cubicBezTo>
                <a:lnTo>
                  <a:pt x="2323" y="10811"/>
                </a:lnTo>
                <a:cubicBezTo>
                  <a:pt x="2281" y="10853"/>
                  <a:pt x="2227" y="10873"/>
                  <a:pt x="2172" y="10873"/>
                </a:cubicBezTo>
                <a:cubicBezTo>
                  <a:pt x="2117" y="10873"/>
                  <a:pt x="2061" y="10853"/>
                  <a:pt x="2013" y="10811"/>
                </a:cubicBezTo>
                <a:lnTo>
                  <a:pt x="453" y="9227"/>
                </a:lnTo>
                <a:cubicBezTo>
                  <a:pt x="358" y="9144"/>
                  <a:pt x="358" y="9001"/>
                  <a:pt x="453" y="8918"/>
                </a:cubicBezTo>
                <a:lnTo>
                  <a:pt x="703" y="8656"/>
                </a:lnTo>
                <a:lnTo>
                  <a:pt x="1096" y="9049"/>
                </a:lnTo>
                <a:cubicBezTo>
                  <a:pt x="1126" y="9079"/>
                  <a:pt x="1165" y="9093"/>
                  <a:pt x="1206" y="9093"/>
                </a:cubicBezTo>
                <a:cubicBezTo>
                  <a:pt x="1248" y="9093"/>
                  <a:pt x="1293" y="9079"/>
                  <a:pt x="1334" y="9049"/>
                </a:cubicBezTo>
                <a:cubicBezTo>
                  <a:pt x="1394" y="8989"/>
                  <a:pt x="1394" y="8882"/>
                  <a:pt x="1334" y="8811"/>
                </a:cubicBezTo>
                <a:lnTo>
                  <a:pt x="942" y="8418"/>
                </a:lnTo>
                <a:lnTo>
                  <a:pt x="1477" y="7882"/>
                </a:lnTo>
                <a:lnTo>
                  <a:pt x="1870" y="8275"/>
                </a:lnTo>
                <a:cubicBezTo>
                  <a:pt x="1900" y="8305"/>
                  <a:pt x="1939" y="8319"/>
                  <a:pt x="1980" y="8319"/>
                </a:cubicBezTo>
                <a:cubicBezTo>
                  <a:pt x="2022" y="8319"/>
                  <a:pt x="2067" y="8305"/>
                  <a:pt x="2108" y="8275"/>
                </a:cubicBezTo>
                <a:cubicBezTo>
                  <a:pt x="2168" y="8215"/>
                  <a:pt x="2168" y="8108"/>
                  <a:pt x="2108" y="8037"/>
                </a:cubicBezTo>
                <a:lnTo>
                  <a:pt x="1715" y="7644"/>
                </a:lnTo>
                <a:lnTo>
                  <a:pt x="2251" y="7108"/>
                </a:lnTo>
                <a:lnTo>
                  <a:pt x="2858" y="7727"/>
                </a:lnTo>
                <a:cubicBezTo>
                  <a:pt x="2888" y="7757"/>
                  <a:pt x="2930" y="7772"/>
                  <a:pt x="2973" y="7772"/>
                </a:cubicBezTo>
                <a:cubicBezTo>
                  <a:pt x="3016" y="7772"/>
                  <a:pt x="3061" y="7757"/>
                  <a:pt x="3097" y="7727"/>
                </a:cubicBezTo>
                <a:cubicBezTo>
                  <a:pt x="3156" y="7668"/>
                  <a:pt x="3156" y="7560"/>
                  <a:pt x="3097" y="7489"/>
                </a:cubicBezTo>
                <a:lnTo>
                  <a:pt x="2489" y="6870"/>
                </a:lnTo>
                <a:lnTo>
                  <a:pt x="3025" y="6334"/>
                </a:lnTo>
                <a:lnTo>
                  <a:pt x="3418" y="6727"/>
                </a:lnTo>
                <a:cubicBezTo>
                  <a:pt x="3448" y="6757"/>
                  <a:pt x="3487" y="6772"/>
                  <a:pt x="3528" y="6772"/>
                </a:cubicBezTo>
                <a:cubicBezTo>
                  <a:pt x="3570" y="6772"/>
                  <a:pt x="3614" y="6757"/>
                  <a:pt x="3656" y="6727"/>
                </a:cubicBezTo>
                <a:cubicBezTo>
                  <a:pt x="3716" y="6668"/>
                  <a:pt x="3716" y="6560"/>
                  <a:pt x="3656" y="6489"/>
                </a:cubicBezTo>
                <a:lnTo>
                  <a:pt x="3263" y="6096"/>
                </a:lnTo>
                <a:lnTo>
                  <a:pt x="3799" y="5560"/>
                </a:lnTo>
                <a:lnTo>
                  <a:pt x="4192" y="5953"/>
                </a:lnTo>
                <a:cubicBezTo>
                  <a:pt x="4222" y="5983"/>
                  <a:pt x="4260" y="5998"/>
                  <a:pt x="4302" y="5998"/>
                </a:cubicBezTo>
                <a:cubicBezTo>
                  <a:pt x="4344" y="5998"/>
                  <a:pt x="4388" y="5983"/>
                  <a:pt x="4430" y="5953"/>
                </a:cubicBezTo>
                <a:cubicBezTo>
                  <a:pt x="4490" y="5894"/>
                  <a:pt x="4490" y="5786"/>
                  <a:pt x="4430" y="5715"/>
                </a:cubicBezTo>
                <a:lnTo>
                  <a:pt x="4037" y="5322"/>
                </a:lnTo>
                <a:lnTo>
                  <a:pt x="4573" y="4786"/>
                </a:lnTo>
                <a:lnTo>
                  <a:pt x="4966" y="5179"/>
                </a:lnTo>
                <a:cubicBezTo>
                  <a:pt x="4996" y="5209"/>
                  <a:pt x="5034" y="5224"/>
                  <a:pt x="5076" y="5224"/>
                </a:cubicBezTo>
                <a:cubicBezTo>
                  <a:pt x="5118" y="5224"/>
                  <a:pt x="5162" y="5209"/>
                  <a:pt x="5204" y="5179"/>
                </a:cubicBezTo>
                <a:cubicBezTo>
                  <a:pt x="5264" y="5120"/>
                  <a:pt x="5264" y="5013"/>
                  <a:pt x="5204" y="4941"/>
                </a:cubicBezTo>
                <a:lnTo>
                  <a:pt x="4811" y="4548"/>
                </a:lnTo>
                <a:lnTo>
                  <a:pt x="5347" y="4012"/>
                </a:lnTo>
                <a:lnTo>
                  <a:pt x="5954" y="4632"/>
                </a:lnTo>
                <a:cubicBezTo>
                  <a:pt x="5984" y="4661"/>
                  <a:pt x="6026" y="4676"/>
                  <a:pt x="6069" y="4676"/>
                </a:cubicBezTo>
                <a:cubicBezTo>
                  <a:pt x="6112" y="4676"/>
                  <a:pt x="6156" y="4661"/>
                  <a:pt x="6192" y="4632"/>
                </a:cubicBezTo>
                <a:cubicBezTo>
                  <a:pt x="6252" y="4572"/>
                  <a:pt x="6252" y="4465"/>
                  <a:pt x="6192" y="4393"/>
                </a:cubicBezTo>
                <a:lnTo>
                  <a:pt x="5585" y="3774"/>
                </a:lnTo>
                <a:lnTo>
                  <a:pt x="6121" y="3239"/>
                </a:lnTo>
                <a:lnTo>
                  <a:pt x="6514" y="3631"/>
                </a:lnTo>
                <a:cubicBezTo>
                  <a:pt x="6543" y="3661"/>
                  <a:pt x="6582" y="3676"/>
                  <a:pt x="6624" y="3676"/>
                </a:cubicBezTo>
                <a:cubicBezTo>
                  <a:pt x="6665" y="3676"/>
                  <a:pt x="6710" y="3661"/>
                  <a:pt x="6752" y="3631"/>
                </a:cubicBezTo>
                <a:cubicBezTo>
                  <a:pt x="6811" y="3572"/>
                  <a:pt x="6811" y="3465"/>
                  <a:pt x="6752" y="3393"/>
                </a:cubicBezTo>
                <a:lnTo>
                  <a:pt x="6359" y="3000"/>
                </a:lnTo>
                <a:lnTo>
                  <a:pt x="6895" y="2465"/>
                </a:lnTo>
                <a:lnTo>
                  <a:pt x="7288" y="2858"/>
                </a:lnTo>
                <a:cubicBezTo>
                  <a:pt x="7317" y="2887"/>
                  <a:pt x="7356" y="2902"/>
                  <a:pt x="7398" y="2902"/>
                </a:cubicBezTo>
                <a:cubicBezTo>
                  <a:pt x="7439" y="2902"/>
                  <a:pt x="7484" y="2887"/>
                  <a:pt x="7526" y="2858"/>
                </a:cubicBezTo>
                <a:cubicBezTo>
                  <a:pt x="7585" y="2798"/>
                  <a:pt x="7585" y="2691"/>
                  <a:pt x="7526" y="2619"/>
                </a:cubicBezTo>
                <a:lnTo>
                  <a:pt x="7133" y="2226"/>
                </a:lnTo>
                <a:lnTo>
                  <a:pt x="7669" y="1691"/>
                </a:lnTo>
                <a:lnTo>
                  <a:pt x="8061" y="2084"/>
                </a:lnTo>
                <a:cubicBezTo>
                  <a:pt x="8091" y="2113"/>
                  <a:pt x="8130" y="2128"/>
                  <a:pt x="8172" y="2128"/>
                </a:cubicBezTo>
                <a:cubicBezTo>
                  <a:pt x="8213" y="2128"/>
                  <a:pt x="8258" y="2113"/>
                  <a:pt x="8300" y="2084"/>
                </a:cubicBezTo>
                <a:cubicBezTo>
                  <a:pt x="8359" y="2024"/>
                  <a:pt x="8359" y="1917"/>
                  <a:pt x="8300" y="1845"/>
                </a:cubicBezTo>
                <a:lnTo>
                  <a:pt x="7907" y="1453"/>
                </a:lnTo>
                <a:lnTo>
                  <a:pt x="8442" y="917"/>
                </a:lnTo>
                <a:lnTo>
                  <a:pt x="9050" y="1536"/>
                </a:lnTo>
                <a:cubicBezTo>
                  <a:pt x="9079" y="1566"/>
                  <a:pt x="9121" y="1581"/>
                  <a:pt x="9164" y="1581"/>
                </a:cubicBezTo>
                <a:cubicBezTo>
                  <a:pt x="9207" y="1581"/>
                  <a:pt x="9252" y="1566"/>
                  <a:pt x="9288" y="1536"/>
                </a:cubicBezTo>
                <a:cubicBezTo>
                  <a:pt x="9371" y="1476"/>
                  <a:pt x="9347" y="1369"/>
                  <a:pt x="9288" y="1298"/>
                </a:cubicBezTo>
                <a:lnTo>
                  <a:pt x="8681" y="679"/>
                </a:lnTo>
                <a:lnTo>
                  <a:pt x="8966" y="405"/>
                </a:lnTo>
                <a:cubicBezTo>
                  <a:pt x="9008" y="357"/>
                  <a:pt x="9065" y="333"/>
                  <a:pt x="9121" y="333"/>
                </a:cubicBezTo>
                <a:cubicBezTo>
                  <a:pt x="9178" y="333"/>
                  <a:pt x="9234" y="357"/>
                  <a:pt x="9276" y="405"/>
                </a:cubicBezTo>
                <a:lnTo>
                  <a:pt x="10859" y="1976"/>
                </a:lnTo>
                <a:cubicBezTo>
                  <a:pt x="10895" y="2024"/>
                  <a:pt x="10919" y="2072"/>
                  <a:pt x="10919" y="2131"/>
                </a:cubicBezTo>
                <a:cubicBezTo>
                  <a:pt x="10919" y="2191"/>
                  <a:pt x="10883" y="2250"/>
                  <a:pt x="10859" y="2274"/>
                </a:cubicBezTo>
                <a:lnTo>
                  <a:pt x="9705" y="3417"/>
                </a:lnTo>
                <a:cubicBezTo>
                  <a:pt x="9645" y="3477"/>
                  <a:pt x="9645" y="3584"/>
                  <a:pt x="9705" y="3655"/>
                </a:cubicBezTo>
                <a:cubicBezTo>
                  <a:pt x="9734" y="3685"/>
                  <a:pt x="9776" y="3700"/>
                  <a:pt x="9819" y="3700"/>
                </a:cubicBezTo>
                <a:cubicBezTo>
                  <a:pt x="9862" y="3700"/>
                  <a:pt x="9907" y="3685"/>
                  <a:pt x="9943" y="3655"/>
                </a:cubicBezTo>
                <a:lnTo>
                  <a:pt x="11098" y="2512"/>
                </a:lnTo>
                <a:cubicBezTo>
                  <a:pt x="11193" y="2405"/>
                  <a:pt x="11252" y="2274"/>
                  <a:pt x="11252" y="2131"/>
                </a:cubicBezTo>
                <a:cubicBezTo>
                  <a:pt x="11252" y="1976"/>
                  <a:pt x="11193" y="1845"/>
                  <a:pt x="11098" y="1738"/>
                </a:cubicBezTo>
                <a:lnTo>
                  <a:pt x="9514" y="167"/>
                </a:lnTo>
                <a:cubicBezTo>
                  <a:pt x="9407" y="60"/>
                  <a:pt x="9264" y="0"/>
                  <a:pt x="9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6" name="Google Shape;15596;p60"/>
          <p:cNvSpPr/>
          <p:nvPr/>
        </p:nvSpPr>
        <p:spPr>
          <a:xfrm>
            <a:off x="3499727" y="2261228"/>
            <a:ext cx="380444" cy="310077"/>
          </a:xfrm>
          <a:custGeom>
            <a:rect b="b" l="l" r="r" t="t"/>
            <a:pathLst>
              <a:path extrusionOk="0" h="9734" w="11943">
                <a:moveTo>
                  <a:pt x="11585" y="2638"/>
                </a:moveTo>
                <a:lnTo>
                  <a:pt x="11585" y="3066"/>
                </a:lnTo>
                <a:lnTo>
                  <a:pt x="9121" y="4007"/>
                </a:lnTo>
                <a:lnTo>
                  <a:pt x="9121" y="3566"/>
                </a:lnTo>
                <a:lnTo>
                  <a:pt x="11585" y="2638"/>
                </a:lnTo>
                <a:close/>
                <a:moveTo>
                  <a:pt x="370" y="2638"/>
                </a:moveTo>
                <a:lnTo>
                  <a:pt x="5787" y="4697"/>
                </a:lnTo>
                <a:lnTo>
                  <a:pt x="5787" y="5138"/>
                </a:lnTo>
                <a:lnTo>
                  <a:pt x="370" y="3066"/>
                </a:lnTo>
                <a:lnTo>
                  <a:pt x="370" y="2638"/>
                </a:lnTo>
                <a:close/>
                <a:moveTo>
                  <a:pt x="8764" y="3709"/>
                </a:moveTo>
                <a:lnTo>
                  <a:pt x="8764" y="4138"/>
                </a:lnTo>
                <a:lnTo>
                  <a:pt x="6144" y="5138"/>
                </a:lnTo>
                <a:lnTo>
                  <a:pt x="6144" y="4697"/>
                </a:lnTo>
                <a:lnTo>
                  <a:pt x="8764" y="3709"/>
                </a:lnTo>
                <a:close/>
                <a:moveTo>
                  <a:pt x="9657" y="4162"/>
                </a:moveTo>
                <a:lnTo>
                  <a:pt x="9657" y="6745"/>
                </a:lnTo>
                <a:cubicBezTo>
                  <a:pt x="9478" y="6876"/>
                  <a:pt x="9299" y="6995"/>
                  <a:pt x="9121" y="7114"/>
                </a:cubicBezTo>
                <a:lnTo>
                  <a:pt x="9121" y="4376"/>
                </a:lnTo>
                <a:lnTo>
                  <a:pt x="9657" y="4162"/>
                </a:lnTo>
                <a:close/>
                <a:moveTo>
                  <a:pt x="8961" y="8757"/>
                </a:moveTo>
                <a:cubicBezTo>
                  <a:pt x="9131" y="8757"/>
                  <a:pt x="9264" y="8907"/>
                  <a:pt x="9264" y="9079"/>
                </a:cubicBezTo>
                <a:cubicBezTo>
                  <a:pt x="9264" y="9258"/>
                  <a:pt x="9109" y="9389"/>
                  <a:pt x="8942" y="9389"/>
                </a:cubicBezTo>
                <a:cubicBezTo>
                  <a:pt x="8764" y="9389"/>
                  <a:pt x="8633" y="9246"/>
                  <a:pt x="8633" y="9079"/>
                </a:cubicBezTo>
                <a:cubicBezTo>
                  <a:pt x="8633" y="8900"/>
                  <a:pt x="8787" y="8757"/>
                  <a:pt x="8942" y="8757"/>
                </a:cubicBezTo>
                <a:cubicBezTo>
                  <a:pt x="8949" y="8757"/>
                  <a:pt x="8955" y="8757"/>
                  <a:pt x="8961" y="8757"/>
                </a:cubicBezTo>
                <a:close/>
                <a:moveTo>
                  <a:pt x="5949" y="0"/>
                </a:moveTo>
                <a:cubicBezTo>
                  <a:pt x="5930" y="0"/>
                  <a:pt x="5912" y="6"/>
                  <a:pt x="5894" y="18"/>
                </a:cubicBezTo>
                <a:lnTo>
                  <a:pt x="120" y="2221"/>
                </a:lnTo>
                <a:cubicBezTo>
                  <a:pt x="48" y="2245"/>
                  <a:pt x="1" y="2304"/>
                  <a:pt x="1" y="2376"/>
                </a:cubicBezTo>
                <a:lnTo>
                  <a:pt x="1" y="3185"/>
                </a:lnTo>
                <a:cubicBezTo>
                  <a:pt x="1" y="3257"/>
                  <a:pt x="48" y="3316"/>
                  <a:pt x="120" y="3352"/>
                </a:cubicBezTo>
                <a:lnTo>
                  <a:pt x="1917" y="4031"/>
                </a:lnTo>
                <a:lnTo>
                  <a:pt x="1917" y="4638"/>
                </a:lnTo>
                <a:cubicBezTo>
                  <a:pt x="1917" y="4745"/>
                  <a:pt x="2001" y="4817"/>
                  <a:pt x="2096" y="4817"/>
                </a:cubicBezTo>
                <a:cubicBezTo>
                  <a:pt x="2203" y="4817"/>
                  <a:pt x="2275" y="4745"/>
                  <a:pt x="2275" y="4638"/>
                </a:cubicBezTo>
                <a:lnTo>
                  <a:pt x="2275" y="4186"/>
                </a:lnTo>
                <a:lnTo>
                  <a:pt x="5894" y="5567"/>
                </a:lnTo>
                <a:cubicBezTo>
                  <a:pt x="5906" y="5579"/>
                  <a:pt x="5942" y="5579"/>
                  <a:pt x="5954" y="5579"/>
                </a:cubicBezTo>
                <a:cubicBezTo>
                  <a:pt x="5966" y="5579"/>
                  <a:pt x="6001" y="5579"/>
                  <a:pt x="6013" y="5567"/>
                </a:cubicBezTo>
                <a:lnTo>
                  <a:pt x="8740" y="4519"/>
                </a:lnTo>
                <a:lnTo>
                  <a:pt x="8740" y="7317"/>
                </a:lnTo>
                <a:cubicBezTo>
                  <a:pt x="7871" y="7769"/>
                  <a:pt x="6918" y="8007"/>
                  <a:pt x="5942" y="8007"/>
                </a:cubicBezTo>
                <a:cubicBezTo>
                  <a:pt x="4620" y="8007"/>
                  <a:pt x="3310" y="7555"/>
                  <a:pt x="2263" y="6745"/>
                </a:cubicBezTo>
                <a:lnTo>
                  <a:pt x="2263" y="5352"/>
                </a:lnTo>
                <a:cubicBezTo>
                  <a:pt x="2263" y="5257"/>
                  <a:pt x="2191" y="5174"/>
                  <a:pt x="2084" y="5174"/>
                </a:cubicBezTo>
                <a:cubicBezTo>
                  <a:pt x="1977" y="5174"/>
                  <a:pt x="1906" y="5257"/>
                  <a:pt x="1906" y="5352"/>
                </a:cubicBezTo>
                <a:lnTo>
                  <a:pt x="1906" y="6817"/>
                </a:lnTo>
                <a:cubicBezTo>
                  <a:pt x="1906" y="6876"/>
                  <a:pt x="1941" y="6924"/>
                  <a:pt x="1965" y="6948"/>
                </a:cubicBezTo>
                <a:cubicBezTo>
                  <a:pt x="3084" y="7841"/>
                  <a:pt x="4501" y="8353"/>
                  <a:pt x="5942" y="8353"/>
                </a:cubicBezTo>
                <a:cubicBezTo>
                  <a:pt x="6906" y="8353"/>
                  <a:pt x="7859" y="8126"/>
                  <a:pt x="8740" y="7698"/>
                </a:cubicBezTo>
                <a:lnTo>
                  <a:pt x="8740" y="8412"/>
                </a:lnTo>
                <a:cubicBezTo>
                  <a:pt x="8454" y="8484"/>
                  <a:pt x="8252" y="8746"/>
                  <a:pt x="8252" y="9067"/>
                </a:cubicBezTo>
                <a:cubicBezTo>
                  <a:pt x="8252" y="9436"/>
                  <a:pt x="8549" y="9734"/>
                  <a:pt x="8918" y="9734"/>
                </a:cubicBezTo>
                <a:cubicBezTo>
                  <a:pt x="9287" y="9734"/>
                  <a:pt x="9585" y="9436"/>
                  <a:pt x="9585" y="9067"/>
                </a:cubicBezTo>
                <a:cubicBezTo>
                  <a:pt x="9585" y="8746"/>
                  <a:pt x="9383" y="8496"/>
                  <a:pt x="9097" y="8412"/>
                </a:cubicBezTo>
                <a:lnTo>
                  <a:pt x="9097" y="7495"/>
                </a:lnTo>
                <a:cubicBezTo>
                  <a:pt x="9383" y="7341"/>
                  <a:pt x="9657" y="7138"/>
                  <a:pt x="9918" y="6936"/>
                </a:cubicBezTo>
                <a:cubicBezTo>
                  <a:pt x="9954" y="6900"/>
                  <a:pt x="9978" y="6841"/>
                  <a:pt x="9978" y="6805"/>
                </a:cubicBezTo>
                <a:lnTo>
                  <a:pt x="9978" y="4019"/>
                </a:lnTo>
                <a:lnTo>
                  <a:pt x="11776" y="3328"/>
                </a:lnTo>
                <a:cubicBezTo>
                  <a:pt x="11847" y="3304"/>
                  <a:pt x="11895" y="3245"/>
                  <a:pt x="11895" y="3173"/>
                </a:cubicBezTo>
                <a:lnTo>
                  <a:pt x="11895" y="2364"/>
                </a:lnTo>
                <a:cubicBezTo>
                  <a:pt x="11943" y="2304"/>
                  <a:pt x="11895" y="2245"/>
                  <a:pt x="11823" y="2221"/>
                </a:cubicBezTo>
                <a:lnTo>
                  <a:pt x="8049" y="792"/>
                </a:lnTo>
                <a:cubicBezTo>
                  <a:pt x="8030" y="784"/>
                  <a:pt x="8010" y="780"/>
                  <a:pt x="7989" y="780"/>
                </a:cubicBezTo>
                <a:cubicBezTo>
                  <a:pt x="7921" y="780"/>
                  <a:pt x="7853" y="823"/>
                  <a:pt x="7835" y="887"/>
                </a:cubicBezTo>
                <a:cubicBezTo>
                  <a:pt x="7799" y="983"/>
                  <a:pt x="7847" y="1090"/>
                  <a:pt x="7930" y="1114"/>
                </a:cubicBezTo>
                <a:lnTo>
                  <a:pt x="11264" y="2376"/>
                </a:lnTo>
                <a:lnTo>
                  <a:pt x="8966" y="3257"/>
                </a:lnTo>
                <a:lnTo>
                  <a:pt x="6061" y="1947"/>
                </a:lnTo>
                <a:cubicBezTo>
                  <a:pt x="6035" y="1934"/>
                  <a:pt x="6010" y="1928"/>
                  <a:pt x="5985" y="1928"/>
                </a:cubicBezTo>
                <a:cubicBezTo>
                  <a:pt x="5918" y="1928"/>
                  <a:pt x="5858" y="1973"/>
                  <a:pt x="5823" y="2042"/>
                </a:cubicBezTo>
                <a:cubicBezTo>
                  <a:pt x="5775" y="2126"/>
                  <a:pt x="5823" y="2233"/>
                  <a:pt x="5906" y="2281"/>
                </a:cubicBezTo>
                <a:lnTo>
                  <a:pt x="8490" y="3435"/>
                </a:lnTo>
                <a:lnTo>
                  <a:pt x="5966" y="4388"/>
                </a:lnTo>
                <a:lnTo>
                  <a:pt x="691" y="2376"/>
                </a:lnTo>
                <a:lnTo>
                  <a:pt x="5966" y="376"/>
                </a:lnTo>
                <a:lnTo>
                  <a:pt x="7263" y="864"/>
                </a:lnTo>
                <a:cubicBezTo>
                  <a:pt x="7282" y="868"/>
                  <a:pt x="7301" y="871"/>
                  <a:pt x="7320" y="871"/>
                </a:cubicBezTo>
                <a:cubicBezTo>
                  <a:pt x="7394" y="871"/>
                  <a:pt x="7461" y="833"/>
                  <a:pt x="7490" y="757"/>
                </a:cubicBezTo>
                <a:cubicBezTo>
                  <a:pt x="7513" y="673"/>
                  <a:pt x="7478" y="566"/>
                  <a:pt x="7382" y="530"/>
                </a:cubicBezTo>
                <a:lnTo>
                  <a:pt x="6013" y="18"/>
                </a:lnTo>
                <a:cubicBezTo>
                  <a:pt x="5989" y="6"/>
                  <a:pt x="5969" y="0"/>
                  <a:pt x="59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597" name="Google Shape;15597;p60"/>
          <p:cNvGrpSpPr/>
          <p:nvPr/>
        </p:nvGrpSpPr>
        <p:grpSpPr>
          <a:xfrm>
            <a:off x="3044965" y="2254220"/>
            <a:ext cx="400194" cy="324316"/>
            <a:chOff x="3044965" y="2435220"/>
            <a:chExt cx="400194" cy="324316"/>
          </a:xfrm>
        </p:grpSpPr>
        <p:sp>
          <p:nvSpPr>
            <p:cNvPr id="15598" name="Google Shape;15598;p60"/>
            <p:cNvSpPr/>
            <p:nvPr/>
          </p:nvSpPr>
          <p:spPr>
            <a:xfrm>
              <a:off x="3105649" y="2649413"/>
              <a:ext cx="68329" cy="66864"/>
            </a:xfrm>
            <a:custGeom>
              <a:rect b="b" l="l" r="r" t="t"/>
              <a:pathLst>
                <a:path extrusionOk="0" h="2099" w="2145">
                  <a:moveTo>
                    <a:pt x="1924" y="0"/>
                  </a:moveTo>
                  <a:cubicBezTo>
                    <a:pt x="1867" y="0"/>
                    <a:pt x="1811" y="21"/>
                    <a:pt x="1775" y="63"/>
                  </a:cubicBezTo>
                  <a:lnTo>
                    <a:pt x="84" y="1753"/>
                  </a:lnTo>
                  <a:cubicBezTo>
                    <a:pt x="1" y="1825"/>
                    <a:pt x="1" y="1956"/>
                    <a:pt x="84" y="2039"/>
                  </a:cubicBezTo>
                  <a:cubicBezTo>
                    <a:pt x="120" y="2087"/>
                    <a:pt x="168" y="2099"/>
                    <a:pt x="227" y="2099"/>
                  </a:cubicBezTo>
                  <a:cubicBezTo>
                    <a:pt x="275" y="2099"/>
                    <a:pt x="334" y="2075"/>
                    <a:pt x="382" y="2039"/>
                  </a:cubicBezTo>
                  <a:lnTo>
                    <a:pt x="2073" y="337"/>
                  </a:lnTo>
                  <a:cubicBezTo>
                    <a:pt x="2144" y="265"/>
                    <a:pt x="2144" y="134"/>
                    <a:pt x="2073" y="63"/>
                  </a:cubicBezTo>
                  <a:cubicBezTo>
                    <a:pt x="2037" y="21"/>
                    <a:pt x="1980" y="0"/>
                    <a:pt x="19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9" name="Google Shape;15599;p60"/>
            <p:cNvSpPr/>
            <p:nvPr/>
          </p:nvSpPr>
          <p:spPr>
            <a:xfrm>
              <a:off x="3297193" y="2649413"/>
              <a:ext cx="68297" cy="66864"/>
            </a:xfrm>
            <a:custGeom>
              <a:rect b="b" l="l" r="r" t="t"/>
              <a:pathLst>
                <a:path extrusionOk="0" h="2099" w="2144">
                  <a:moveTo>
                    <a:pt x="1919" y="0"/>
                  </a:moveTo>
                  <a:cubicBezTo>
                    <a:pt x="1864" y="0"/>
                    <a:pt x="1810" y="21"/>
                    <a:pt x="1775" y="63"/>
                  </a:cubicBezTo>
                  <a:lnTo>
                    <a:pt x="84" y="1753"/>
                  </a:lnTo>
                  <a:cubicBezTo>
                    <a:pt x="1" y="1825"/>
                    <a:pt x="1" y="1956"/>
                    <a:pt x="84" y="2039"/>
                  </a:cubicBezTo>
                  <a:cubicBezTo>
                    <a:pt x="120" y="2087"/>
                    <a:pt x="167" y="2099"/>
                    <a:pt x="227" y="2099"/>
                  </a:cubicBezTo>
                  <a:cubicBezTo>
                    <a:pt x="286" y="2099"/>
                    <a:pt x="334" y="2075"/>
                    <a:pt x="382" y="2039"/>
                  </a:cubicBezTo>
                  <a:lnTo>
                    <a:pt x="2072" y="337"/>
                  </a:lnTo>
                  <a:cubicBezTo>
                    <a:pt x="2144" y="265"/>
                    <a:pt x="2144" y="134"/>
                    <a:pt x="2072" y="63"/>
                  </a:cubicBezTo>
                  <a:cubicBezTo>
                    <a:pt x="2031" y="21"/>
                    <a:pt x="1974" y="0"/>
                    <a:pt x="19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0" name="Google Shape;15600;p60"/>
            <p:cNvSpPr/>
            <p:nvPr/>
          </p:nvSpPr>
          <p:spPr>
            <a:xfrm>
              <a:off x="3044965" y="2435220"/>
              <a:ext cx="400194" cy="324316"/>
            </a:xfrm>
            <a:custGeom>
              <a:rect b="b" l="l" r="r" t="t"/>
              <a:pathLst>
                <a:path extrusionOk="0" h="10181" w="12563">
                  <a:moveTo>
                    <a:pt x="822" y="7358"/>
                  </a:moveTo>
                  <a:cubicBezTo>
                    <a:pt x="787" y="7465"/>
                    <a:pt x="787" y="7573"/>
                    <a:pt x="787" y="7680"/>
                  </a:cubicBezTo>
                  <a:cubicBezTo>
                    <a:pt x="787" y="7751"/>
                    <a:pt x="787" y="7823"/>
                    <a:pt x="811" y="7918"/>
                  </a:cubicBezTo>
                  <a:lnTo>
                    <a:pt x="632" y="7918"/>
                  </a:lnTo>
                  <a:cubicBezTo>
                    <a:pt x="525" y="7918"/>
                    <a:pt x="418" y="7823"/>
                    <a:pt x="418" y="7704"/>
                  </a:cubicBezTo>
                  <a:lnTo>
                    <a:pt x="418" y="7573"/>
                  </a:lnTo>
                  <a:cubicBezTo>
                    <a:pt x="418" y="7465"/>
                    <a:pt x="513" y="7358"/>
                    <a:pt x="632" y="7358"/>
                  </a:cubicBezTo>
                  <a:close/>
                  <a:moveTo>
                    <a:pt x="11955" y="7358"/>
                  </a:moveTo>
                  <a:cubicBezTo>
                    <a:pt x="12062" y="7358"/>
                    <a:pt x="12157" y="7454"/>
                    <a:pt x="12157" y="7573"/>
                  </a:cubicBezTo>
                  <a:lnTo>
                    <a:pt x="12169" y="7704"/>
                  </a:lnTo>
                  <a:cubicBezTo>
                    <a:pt x="12169" y="7811"/>
                    <a:pt x="12074" y="7918"/>
                    <a:pt x="11955" y="7918"/>
                  </a:cubicBezTo>
                  <a:lnTo>
                    <a:pt x="11776" y="7918"/>
                  </a:lnTo>
                  <a:cubicBezTo>
                    <a:pt x="11776" y="7835"/>
                    <a:pt x="11788" y="7763"/>
                    <a:pt x="11788" y="7668"/>
                  </a:cubicBezTo>
                  <a:cubicBezTo>
                    <a:pt x="11788" y="7573"/>
                    <a:pt x="11776" y="7465"/>
                    <a:pt x="11764" y="7358"/>
                  </a:cubicBezTo>
                  <a:close/>
                  <a:moveTo>
                    <a:pt x="3299" y="6263"/>
                  </a:moveTo>
                  <a:cubicBezTo>
                    <a:pt x="3918" y="6263"/>
                    <a:pt x="4466" y="6441"/>
                    <a:pt x="4859" y="6739"/>
                  </a:cubicBezTo>
                  <a:lnTo>
                    <a:pt x="4442" y="7156"/>
                  </a:lnTo>
                  <a:cubicBezTo>
                    <a:pt x="4371" y="7227"/>
                    <a:pt x="4371" y="7358"/>
                    <a:pt x="4442" y="7442"/>
                  </a:cubicBezTo>
                  <a:cubicBezTo>
                    <a:pt x="4490" y="7477"/>
                    <a:pt x="4525" y="7501"/>
                    <a:pt x="4585" y="7501"/>
                  </a:cubicBezTo>
                  <a:cubicBezTo>
                    <a:pt x="4644" y="7501"/>
                    <a:pt x="4692" y="7477"/>
                    <a:pt x="4740" y="7442"/>
                  </a:cubicBezTo>
                  <a:lnTo>
                    <a:pt x="5156" y="7025"/>
                  </a:lnTo>
                  <a:cubicBezTo>
                    <a:pt x="5299" y="7215"/>
                    <a:pt x="5394" y="7442"/>
                    <a:pt x="5394" y="7692"/>
                  </a:cubicBezTo>
                  <a:cubicBezTo>
                    <a:pt x="5383" y="8835"/>
                    <a:pt x="4442" y="9775"/>
                    <a:pt x="3275" y="9775"/>
                  </a:cubicBezTo>
                  <a:cubicBezTo>
                    <a:pt x="3013" y="9775"/>
                    <a:pt x="2763" y="9728"/>
                    <a:pt x="2525" y="9620"/>
                  </a:cubicBezTo>
                  <a:lnTo>
                    <a:pt x="4156" y="7989"/>
                  </a:lnTo>
                  <a:cubicBezTo>
                    <a:pt x="4228" y="7918"/>
                    <a:pt x="4228" y="7775"/>
                    <a:pt x="4156" y="7704"/>
                  </a:cubicBezTo>
                  <a:cubicBezTo>
                    <a:pt x="4121" y="7668"/>
                    <a:pt x="4070" y="7650"/>
                    <a:pt x="4018" y="7650"/>
                  </a:cubicBezTo>
                  <a:cubicBezTo>
                    <a:pt x="3966" y="7650"/>
                    <a:pt x="3912" y="7668"/>
                    <a:pt x="3870" y="7704"/>
                  </a:cubicBezTo>
                  <a:lnTo>
                    <a:pt x="2144" y="9430"/>
                  </a:lnTo>
                  <a:cubicBezTo>
                    <a:pt x="1573" y="9061"/>
                    <a:pt x="1192" y="8406"/>
                    <a:pt x="1192" y="7680"/>
                  </a:cubicBezTo>
                  <a:cubicBezTo>
                    <a:pt x="1192" y="6882"/>
                    <a:pt x="2132" y="6263"/>
                    <a:pt x="3299" y="6263"/>
                  </a:cubicBezTo>
                  <a:close/>
                  <a:moveTo>
                    <a:pt x="9324" y="6275"/>
                  </a:moveTo>
                  <a:cubicBezTo>
                    <a:pt x="9943" y="6275"/>
                    <a:pt x="10502" y="6453"/>
                    <a:pt x="10883" y="6751"/>
                  </a:cubicBezTo>
                  <a:lnTo>
                    <a:pt x="10467" y="7168"/>
                  </a:lnTo>
                  <a:cubicBezTo>
                    <a:pt x="10395" y="7239"/>
                    <a:pt x="10395" y="7370"/>
                    <a:pt x="10467" y="7454"/>
                  </a:cubicBezTo>
                  <a:cubicBezTo>
                    <a:pt x="10514" y="7489"/>
                    <a:pt x="10562" y="7513"/>
                    <a:pt x="10621" y="7513"/>
                  </a:cubicBezTo>
                  <a:cubicBezTo>
                    <a:pt x="10657" y="7513"/>
                    <a:pt x="10717" y="7489"/>
                    <a:pt x="10764" y="7454"/>
                  </a:cubicBezTo>
                  <a:lnTo>
                    <a:pt x="11181" y="7037"/>
                  </a:lnTo>
                  <a:cubicBezTo>
                    <a:pt x="11336" y="7227"/>
                    <a:pt x="11419" y="7454"/>
                    <a:pt x="11419" y="7704"/>
                  </a:cubicBezTo>
                  <a:cubicBezTo>
                    <a:pt x="11407" y="8835"/>
                    <a:pt x="10467" y="9775"/>
                    <a:pt x="9312" y="9775"/>
                  </a:cubicBezTo>
                  <a:cubicBezTo>
                    <a:pt x="9038" y="9775"/>
                    <a:pt x="8788" y="9728"/>
                    <a:pt x="8550" y="9620"/>
                  </a:cubicBezTo>
                  <a:lnTo>
                    <a:pt x="10181" y="7989"/>
                  </a:lnTo>
                  <a:cubicBezTo>
                    <a:pt x="10264" y="7918"/>
                    <a:pt x="10264" y="7775"/>
                    <a:pt x="10181" y="7704"/>
                  </a:cubicBezTo>
                  <a:cubicBezTo>
                    <a:pt x="10145" y="7668"/>
                    <a:pt x="10094" y="7650"/>
                    <a:pt x="10044" y="7650"/>
                  </a:cubicBezTo>
                  <a:cubicBezTo>
                    <a:pt x="9993" y="7650"/>
                    <a:pt x="9943" y="7668"/>
                    <a:pt x="9907" y="7704"/>
                  </a:cubicBezTo>
                  <a:lnTo>
                    <a:pt x="8181" y="9442"/>
                  </a:lnTo>
                  <a:cubicBezTo>
                    <a:pt x="7597" y="9073"/>
                    <a:pt x="7228" y="8418"/>
                    <a:pt x="7228" y="7692"/>
                  </a:cubicBezTo>
                  <a:cubicBezTo>
                    <a:pt x="7228" y="6894"/>
                    <a:pt x="8157" y="6275"/>
                    <a:pt x="9324" y="6275"/>
                  </a:cubicBezTo>
                  <a:close/>
                  <a:moveTo>
                    <a:pt x="2751" y="0"/>
                  </a:moveTo>
                  <a:cubicBezTo>
                    <a:pt x="2239" y="0"/>
                    <a:pt x="1787" y="345"/>
                    <a:pt x="1656" y="857"/>
                  </a:cubicBezTo>
                  <a:lnTo>
                    <a:pt x="13" y="7418"/>
                  </a:lnTo>
                  <a:cubicBezTo>
                    <a:pt x="1" y="7465"/>
                    <a:pt x="1" y="7513"/>
                    <a:pt x="1" y="7573"/>
                  </a:cubicBezTo>
                  <a:lnTo>
                    <a:pt x="1" y="7704"/>
                  </a:lnTo>
                  <a:cubicBezTo>
                    <a:pt x="1" y="8037"/>
                    <a:pt x="275" y="8311"/>
                    <a:pt x="608" y="8311"/>
                  </a:cubicBezTo>
                  <a:lnTo>
                    <a:pt x="846" y="8311"/>
                  </a:lnTo>
                  <a:cubicBezTo>
                    <a:pt x="1037" y="8989"/>
                    <a:pt x="1465" y="9537"/>
                    <a:pt x="2037" y="9859"/>
                  </a:cubicBezTo>
                  <a:cubicBezTo>
                    <a:pt x="2061" y="9859"/>
                    <a:pt x="2061" y="9882"/>
                    <a:pt x="2073" y="9882"/>
                  </a:cubicBezTo>
                  <a:cubicBezTo>
                    <a:pt x="2430" y="10073"/>
                    <a:pt x="2835" y="10180"/>
                    <a:pt x="3263" y="10180"/>
                  </a:cubicBezTo>
                  <a:cubicBezTo>
                    <a:pt x="4609" y="10180"/>
                    <a:pt x="5704" y="9108"/>
                    <a:pt x="5764" y="7763"/>
                  </a:cubicBezTo>
                  <a:cubicBezTo>
                    <a:pt x="5918" y="7656"/>
                    <a:pt x="6097" y="7596"/>
                    <a:pt x="6287" y="7596"/>
                  </a:cubicBezTo>
                  <a:cubicBezTo>
                    <a:pt x="6478" y="7596"/>
                    <a:pt x="6657" y="7656"/>
                    <a:pt x="6811" y="7763"/>
                  </a:cubicBezTo>
                  <a:cubicBezTo>
                    <a:pt x="6835" y="8656"/>
                    <a:pt x="7347" y="9430"/>
                    <a:pt x="8085" y="9847"/>
                  </a:cubicBezTo>
                  <a:cubicBezTo>
                    <a:pt x="8097" y="9847"/>
                    <a:pt x="8097" y="9859"/>
                    <a:pt x="8121" y="9859"/>
                  </a:cubicBezTo>
                  <a:cubicBezTo>
                    <a:pt x="8478" y="10061"/>
                    <a:pt x="8871" y="10156"/>
                    <a:pt x="9312" y="10156"/>
                  </a:cubicBezTo>
                  <a:cubicBezTo>
                    <a:pt x="10467" y="10156"/>
                    <a:pt x="11455" y="9370"/>
                    <a:pt x="11717" y="8299"/>
                  </a:cubicBezTo>
                  <a:lnTo>
                    <a:pt x="11955" y="8299"/>
                  </a:lnTo>
                  <a:cubicBezTo>
                    <a:pt x="12288" y="8299"/>
                    <a:pt x="12562" y="8037"/>
                    <a:pt x="12562" y="7692"/>
                  </a:cubicBezTo>
                  <a:lnTo>
                    <a:pt x="12562" y="7561"/>
                  </a:lnTo>
                  <a:cubicBezTo>
                    <a:pt x="12562" y="7525"/>
                    <a:pt x="12562" y="7465"/>
                    <a:pt x="12550" y="7418"/>
                  </a:cubicBezTo>
                  <a:lnTo>
                    <a:pt x="10919" y="857"/>
                  </a:lnTo>
                  <a:cubicBezTo>
                    <a:pt x="10800" y="357"/>
                    <a:pt x="10336" y="0"/>
                    <a:pt x="9812" y="0"/>
                  </a:cubicBezTo>
                  <a:cubicBezTo>
                    <a:pt x="9705" y="0"/>
                    <a:pt x="9621" y="84"/>
                    <a:pt x="9621" y="191"/>
                  </a:cubicBezTo>
                  <a:cubicBezTo>
                    <a:pt x="9621" y="298"/>
                    <a:pt x="9705" y="381"/>
                    <a:pt x="9812" y="381"/>
                  </a:cubicBezTo>
                  <a:cubicBezTo>
                    <a:pt x="10157" y="381"/>
                    <a:pt x="10443" y="607"/>
                    <a:pt x="10526" y="929"/>
                  </a:cubicBezTo>
                  <a:lnTo>
                    <a:pt x="12014" y="6942"/>
                  </a:lnTo>
                  <a:lnTo>
                    <a:pt x="11598" y="6942"/>
                  </a:lnTo>
                  <a:cubicBezTo>
                    <a:pt x="11467" y="6727"/>
                    <a:pt x="11288" y="6525"/>
                    <a:pt x="11038" y="6346"/>
                  </a:cubicBezTo>
                  <a:cubicBezTo>
                    <a:pt x="10574" y="6025"/>
                    <a:pt x="9943" y="5846"/>
                    <a:pt x="9288" y="5846"/>
                  </a:cubicBezTo>
                  <a:cubicBezTo>
                    <a:pt x="8633" y="5846"/>
                    <a:pt x="8026" y="6025"/>
                    <a:pt x="7550" y="6346"/>
                  </a:cubicBezTo>
                  <a:cubicBezTo>
                    <a:pt x="7180" y="6620"/>
                    <a:pt x="6918" y="6942"/>
                    <a:pt x="6835" y="7299"/>
                  </a:cubicBezTo>
                  <a:cubicBezTo>
                    <a:pt x="6668" y="7215"/>
                    <a:pt x="6478" y="7168"/>
                    <a:pt x="6287" y="7168"/>
                  </a:cubicBezTo>
                  <a:cubicBezTo>
                    <a:pt x="6097" y="7168"/>
                    <a:pt x="5895" y="7215"/>
                    <a:pt x="5728" y="7299"/>
                  </a:cubicBezTo>
                  <a:cubicBezTo>
                    <a:pt x="5645" y="6942"/>
                    <a:pt x="5394" y="6596"/>
                    <a:pt x="5025" y="6346"/>
                  </a:cubicBezTo>
                  <a:cubicBezTo>
                    <a:pt x="4561" y="6025"/>
                    <a:pt x="3930" y="5846"/>
                    <a:pt x="3275" y="5846"/>
                  </a:cubicBezTo>
                  <a:cubicBezTo>
                    <a:pt x="2620" y="5846"/>
                    <a:pt x="2013" y="6025"/>
                    <a:pt x="1537" y="6346"/>
                  </a:cubicBezTo>
                  <a:cubicBezTo>
                    <a:pt x="1299" y="6525"/>
                    <a:pt x="1108" y="6727"/>
                    <a:pt x="965" y="6942"/>
                  </a:cubicBezTo>
                  <a:lnTo>
                    <a:pt x="549" y="6942"/>
                  </a:lnTo>
                  <a:lnTo>
                    <a:pt x="2037" y="929"/>
                  </a:lnTo>
                  <a:cubicBezTo>
                    <a:pt x="2120" y="607"/>
                    <a:pt x="2418" y="381"/>
                    <a:pt x="2751" y="381"/>
                  </a:cubicBezTo>
                  <a:cubicBezTo>
                    <a:pt x="2858" y="381"/>
                    <a:pt x="2954" y="298"/>
                    <a:pt x="2954" y="191"/>
                  </a:cubicBezTo>
                  <a:cubicBezTo>
                    <a:pt x="2954" y="84"/>
                    <a:pt x="2858"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01" name="Google Shape;15601;p60"/>
          <p:cNvGrpSpPr/>
          <p:nvPr/>
        </p:nvGrpSpPr>
        <p:grpSpPr>
          <a:xfrm>
            <a:off x="6203579" y="3167981"/>
            <a:ext cx="351615" cy="350373"/>
            <a:chOff x="6203579" y="3348981"/>
            <a:chExt cx="351615" cy="350373"/>
          </a:xfrm>
        </p:grpSpPr>
        <p:sp>
          <p:nvSpPr>
            <p:cNvPr id="15602" name="Google Shape;15602;p60"/>
            <p:cNvSpPr/>
            <p:nvPr/>
          </p:nvSpPr>
          <p:spPr>
            <a:xfrm>
              <a:off x="6377667" y="3404249"/>
              <a:ext cx="93686" cy="58072"/>
            </a:xfrm>
            <a:custGeom>
              <a:rect b="b" l="l" r="r" t="t"/>
              <a:pathLst>
                <a:path extrusionOk="0" h="1823" w="2941">
                  <a:moveTo>
                    <a:pt x="644" y="0"/>
                  </a:moveTo>
                  <a:cubicBezTo>
                    <a:pt x="467" y="0"/>
                    <a:pt x="288" y="39"/>
                    <a:pt x="119" y="120"/>
                  </a:cubicBezTo>
                  <a:cubicBezTo>
                    <a:pt x="36" y="155"/>
                    <a:pt x="0" y="251"/>
                    <a:pt x="36" y="322"/>
                  </a:cubicBezTo>
                  <a:cubicBezTo>
                    <a:pt x="70" y="374"/>
                    <a:pt x="129" y="413"/>
                    <a:pt x="186" y="413"/>
                  </a:cubicBezTo>
                  <a:cubicBezTo>
                    <a:pt x="208" y="413"/>
                    <a:pt x="230" y="407"/>
                    <a:pt x="250" y="394"/>
                  </a:cubicBezTo>
                  <a:cubicBezTo>
                    <a:pt x="370" y="337"/>
                    <a:pt x="498" y="310"/>
                    <a:pt x="625" y="310"/>
                  </a:cubicBezTo>
                  <a:cubicBezTo>
                    <a:pt x="950" y="310"/>
                    <a:pt x="1269" y="487"/>
                    <a:pt x="1441" y="786"/>
                  </a:cubicBezTo>
                  <a:cubicBezTo>
                    <a:pt x="1215" y="1036"/>
                    <a:pt x="1143" y="1406"/>
                    <a:pt x="1286" y="1739"/>
                  </a:cubicBezTo>
                  <a:cubicBezTo>
                    <a:pt x="1322" y="1798"/>
                    <a:pt x="1381" y="1822"/>
                    <a:pt x="1441" y="1822"/>
                  </a:cubicBezTo>
                  <a:cubicBezTo>
                    <a:pt x="1560" y="1822"/>
                    <a:pt x="1631" y="1703"/>
                    <a:pt x="1584" y="1608"/>
                  </a:cubicBezTo>
                  <a:cubicBezTo>
                    <a:pt x="1453" y="1322"/>
                    <a:pt x="1572" y="989"/>
                    <a:pt x="1858" y="858"/>
                  </a:cubicBezTo>
                  <a:cubicBezTo>
                    <a:pt x="1936" y="822"/>
                    <a:pt x="2017" y="805"/>
                    <a:pt x="2096" y="805"/>
                  </a:cubicBezTo>
                  <a:cubicBezTo>
                    <a:pt x="2305" y="805"/>
                    <a:pt x="2501" y="924"/>
                    <a:pt x="2596" y="1132"/>
                  </a:cubicBezTo>
                  <a:cubicBezTo>
                    <a:pt x="2631" y="1193"/>
                    <a:pt x="2699" y="1229"/>
                    <a:pt x="2760" y="1229"/>
                  </a:cubicBezTo>
                  <a:cubicBezTo>
                    <a:pt x="2782" y="1229"/>
                    <a:pt x="2803" y="1224"/>
                    <a:pt x="2822" y="1215"/>
                  </a:cubicBezTo>
                  <a:cubicBezTo>
                    <a:pt x="2893" y="1167"/>
                    <a:pt x="2941" y="1084"/>
                    <a:pt x="2893" y="1013"/>
                  </a:cubicBezTo>
                  <a:cubicBezTo>
                    <a:pt x="2757" y="696"/>
                    <a:pt x="2448" y="503"/>
                    <a:pt x="2108" y="503"/>
                  </a:cubicBezTo>
                  <a:cubicBezTo>
                    <a:pt x="1975" y="503"/>
                    <a:pt x="1837" y="532"/>
                    <a:pt x="1703" y="596"/>
                  </a:cubicBezTo>
                  <a:cubicBezTo>
                    <a:pt x="1476" y="218"/>
                    <a:pt x="1066" y="0"/>
                    <a:pt x="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3" name="Google Shape;15603;p60"/>
            <p:cNvSpPr/>
            <p:nvPr/>
          </p:nvSpPr>
          <p:spPr>
            <a:xfrm>
              <a:off x="6260090" y="3449611"/>
              <a:ext cx="76643" cy="44947"/>
            </a:xfrm>
            <a:custGeom>
              <a:rect b="b" l="l" r="r" t="t"/>
              <a:pathLst>
                <a:path extrusionOk="0" h="1411" w="2406">
                  <a:moveTo>
                    <a:pt x="1868" y="0"/>
                  </a:moveTo>
                  <a:cubicBezTo>
                    <a:pt x="1523" y="0"/>
                    <a:pt x="1190" y="178"/>
                    <a:pt x="1012" y="541"/>
                  </a:cubicBezTo>
                  <a:cubicBezTo>
                    <a:pt x="891" y="501"/>
                    <a:pt x="765" y="480"/>
                    <a:pt x="638" y="480"/>
                  </a:cubicBezTo>
                  <a:cubicBezTo>
                    <a:pt x="466" y="480"/>
                    <a:pt x="291" y="518"/>
                    <a:pt x="119" y="601"/>
                  </a:cubicBezTo>
                  <a:cubicBezTo>
                    <a:pt x="36" y="636"/>
                    <a:pt x="0" y="732"/>
                    <a:pt x="36" y="803"/>
                  </a:cubicBezTo>
                  <a:cubicBezTo>
                    <a:pt x="70" y="855"/>
                    <a:pt x="129" y="894"/>
                    <a:pt x="186" y="894"/>
                  </a:cubicBezTo>
                  <a:cubicBezTo>
                    <a:pt x="209" y="894"/>
                    <a:pt x="230" y="888"/>
                    <a:pt x="250" y="875"/>
                  </a:cubicBezTo>
                  <a:cubicBezTo>
                    <a:pt x="375" y="820"/>
                    <a:pt x="506" y="794"/>
                    <a:pt x="636" y="794"/>
                  </a:cubicBezTo>
                  <a:cubicBezTo>
                    <a:pt x="990" y="794"/>
                    <a:pt x="1332" y="987"/>
                    <a:pt x="1489" y="1327"/>
                  </a:cubicBezTo>
                  <a:cubicBezTo>
                    <a:pt x="1512" y="1386"/>
                    <a:pt x="1572" y="1410"/>
                    <a:pt x="1631" y="1410"/>
                  </a:cubicBezTo>
                  <a:cubicBezTo>
                    <a:pt x="1750" y="1410"/>
                    <a:pt x="1822" y="1291"/>
                    <a:pt x="1786" y="1196"/>
                  </a:cubicBezTo>
                  <a:cubicBezTo>
                    <a:pt x="1679" y="970"/>
                    <a:pt x="1500" y="779"/>
                    <a:pt x="1310" y="660"/>
                  </a:cubicBezTo>
                  <a:cubicBezTo>
                    <a:pt x="1435" y="426"/>
                    <a:pt x="1654" y="315"/>
                    <a:pt x="1877" y="315"/>
                  </a:cubicBezTo>
                  <a:cubicBezTo>
                    <a:pt x="1971" y="315"/>
                    <a:pt x="2067" y="335"/>
                    <a:pt x="2155" y="374"/>
                  </a:cubicBezTo>
                  <a:cubicBezTo>
                    <a:pt x="2175" y="388"/>
                    <a:pt x="2198" y="394"/>
                    <a:pt x="2221" y="394"/>
                  </a:cubicBezTo>
                  <a:cubicBezTo>
                    <a:pt x="2280" y="394"/>
                    <a:pt x="2341" y="355"/>
                    <a:pt x="2358" y="303"/>
                  </a:cubicBezTo>
                  <a:cubicBezTo>
                    <a:pt x="2405" y="220"/>
                    <a:pt x="2358" y="124"/>
                    <a:pt x="2286" y="89"/>
                  </a:cubicBezTo>
                  <a:cubicBezTo>
                    <a:pt x="2151" y="30"/>
                    <a:pt x="2009" y="0"/>
                    <a:pt x="18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4" name="Google Shape;15604;p60"/>
            <p:cNvSpPr/>
            <p:nvPr/>
          </p:nvSpPr>
          <p:spPr>
            <a:xfrm>
              <a:off x="6415574" y="3498349"/>
              <a:ext cx="49343" cy="21598"/>
            </a:xfrm>
            <a:custGeom>
              <a:rect b="b" l="l" r="r" t="t"/>
              <a:pathLst>
                <a:path extrusionOk="0" h="678" w="1549">
                  <a:moveTo>
                    <a:pt x="642" y="1"/>
                  </a:moveTo>
                  <a:cubicBezTo>
                    <a:pt x="446" y="1"/>
                    <a:pt x="250" y="58"/>
                    <a:pt x="84" y="178"/>
                  </a:cubicBezTo>
                  <a:cubicBezTo>
                    <a:pt x="13" y="237"/>
                    <a:pt x="1" y="333"/>
                    <a:pt x="37" y="404"/>
                  </a:cubicBezTo>
                  <a:cubicBezTo>
                    <a:pt x="75" y="450"/>
                    <a:pt x="128" y="477"/>
                    <a:pt x="180" y="477"/>
                  </a:cubicBezTo>
                  <a:cubicBezTo>
                    <a:pt x="209" y="477"/>
                    <a:pt x="237" y="469"/>
                    <a:pt x="263" y="452"/>
                  </a:cubicBezTo>
                  <a:cubicBezTo>
                    <a:pt x="382" y="366"/>
                    <a:pt x="521" y="324"/>
                    <a:pt x="659" y="324"/>
                  </a:cubicBezTo>
                  <a:cubicBezTo>
                    <a:pt x="865" y="324"/>
                    <a:pt x="1068" y="417"/>
                    <a:pt x="1203" y="595"/>
                  </a:cubicBezTo>
                  <a:cubicBezTo>
                    <a:pt x="1227" y="642"/>
                    <a:pt x="1275" y="678"/>
                    <a:pt x="1334" y="678"/>
                  </a:cubicBezTo>
                  <a:cubicBezTo>
                    <a:pt x="1465" y="678"/>
                    <a:pt x="1549" y="523"/>
                    <a:pt x="1465" y="416"/>
                  </a:cubicBezTo>
                  <a:cubicBezTo>
                    <a:pt x="1268" y="146"/>
                    <a:pt x="954" y="1"/>
                    <a:pt x="6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5" name="Google Shape;15605;p60"/>
            <p:cNvSpPr/>
            <p:nvPr/>
          </p:nvSpPr>
          <p:spPr>
            <a:xfrm>
              <a:off x="6344283" y="3473247"/>
              <a:ext cx="41380" cy="32301"/>
            </a:xfrm>
            <a:custGeom>
              <a:rect b="b" l="l" r="r" t="t"/>
              <a:pathLst>
                <a:path extrusionOk="0" h="1014" w="1299">
                  <a:moveTo>
                    <a:pt x="1122" y="0"/>
                  </a:moveTo>
                  <a:cubicBezTo>
                    <a:pt x="1048" y="0"/>
                    <a:pt x="986" y="56"/>
                    <a:pt x="953" y="133"/>
                  </a:cubicBezTo>
                  <a:cubicBezTo>
                    <a:pt x="899" y="455"/>
                    <a:pt x="612" y="701"/>
                    <a:pt x="293" y="701"/>
                  </a:cubicBezTo>
                  <a:cubicBezTo>
                    <a:pt x="259" y="701"/>
                    <a:pt x="225" y="698"/>
                    <a:pt x="191" y="692"/>
                  </a:cubicBezTo>
                  <a:cubicBezTo>
                    <a:pt x="178" y="689"/>
                    <a:pt x="166" y="687"/>
                    <a:pt x="155" y="687"/>
                  </a:cubicBezTo>
                  <a:cubicBezTo>
                    <a:pt x="87" y="687"/>
                    <a:pt x="33" y="742"/>
                    <a:pt x="12" y="823"/>
                  </a:cubicBezTo>
                  <a:cubicBezTo>
                    <a:pt x="0" y="906"/>
                    <a:pt x="60" y="990"/>
                    <a:pt x="155" y="1002"/>
                  </a:cubicBezTo>
                  <a:cubicBezTo>
                    <a:pt x="215" y="1014"/>
                    <a:pt x="250" y="1014"/>
                    <a:pt x="310" y="1014"/>
                  </a:cubicBezTo>
                  <a:cubicBezTo>
                    <a:pt x="774" y="1014"/>
                    <a:pt x="1203" y="668"/>
                    <a:pt x="1286" y="180"/>
                  </a:cubicBezTo>
                  <a:cubicBezTo>
                    <a:pt x="1298" y="97"/>
                    <a:pt x="1239" y="13"/>
                    <a:pt x="1143" y="2"/>
                  </a:cubicBezTo>
                  <a:cubicBezTo>
                    <a:pt x="1136" y="1"/>
                    <a:pt x="1129" y="0"/>
                    <a:pt x="11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6" name="Google Shape;15606;p60"/>
            <p:cNvSpPr/>
            <p:nvPr/>
          </p:nvSpPr>
          <p:spPr>
            <a:xfrm>
              <a:off x="6203579" y="3348981"/>
              <a:ext cx="351615" cy="350373"/>
            </a:xfrm>
            <a:custGeom>
              <a:rect b="b" l="l" r="r" t="t"/>
              <a:pathLst>
                <a:path extrusionOk="0" h="10999" w="11038">
                  <a:moveTo>
                    <a:pt x="4995" y="1"/>
                  </a:moveTo>
                  <a:cubicBezTo>
                    <a:pt x="4687" y="1"/>
                    <a:pt x="4370" y="111"/>
                    <a:pt x="4132" y="331"/>
                  </a:cubicBezTo>
                  <a:cubicBezTo>
                    <a:pt x="3987" y="258"/>
                    <a:pt x="3828" y="224"/>
                    <a:pt x="3666" y="224"/>
                  </a:cubicBezTo>
                  <a:cubicBezTo>
                    <a:pt x="3298" y="224"/>
                    <a:pt x="2919" y="402"/>
                    <a:pt x="2679" y="700"/>
                  </a:cubicBezTo>
                  <a:cubicBezTo>
                    <a:pt x="2642" y="695"/>
                    <a:pt x="2604" y="692"/>
                    <a:pt x="2566" y="692"/>
                  </a:cubicBezTo>
                  <a:cubicBezTo>
                    <a:pt x="2064" y="692"/>
                    <a:pt x="1551" y="1122"/>
                    <a:pt x="1429" y="1676"/>
                  </a:cubicBezTo>
                  <a:cubicBezTo>
                    <a:pt x="881" y="1795"/>
                    <a:pt x="488" y="2462"/>
                    <a:pt x="643" y="3081"/>
                  </a:cubicBezTo>
                  <a:cubicBezTo>
                    <a:pt x="84" y="3379"/>
                    <a:pt x="0" y="4248"/>
                    <a:pt x="441" y="4784"/>
                  </a:cubicBezTo>
                  <a:cubicBezTo>
                    <a:pt x="336" y="5477"/>
                    <a:pt x="852" y="6142"/>
                    <a:pt x="1432" y="6142"/>
                  </a:cubicBezTo>
                  <a:cubicBezTo>
                    <a:pt x="1510" y="6142"/>
                    <a:pt x="1589" y="6130"/>
                    <a:pt x="1667" y="6105"/>
                  </a:cubicBezTo>
                  <a:cubicBezTo>
                    <a:pt x="1827" y="6308"/>
                    <a:pt x="2150" y="6444"/>
                    <a:pt x="2456" y="6444"/>
                  </a:cubicBezTo>
                  <a:cubicBezTo>
                    <a:pt x="2491" y="6444"/>
                    <a:pt x="2526" y="6442"/>
                    <a:pt x="2560" y="6439"/>
                  </a:cubicBezTo>
                  <a:cubicBezTo>
                    <a:pt x="3002" y="7378"/>
                    <a:pt x="3681" y="7769"/>
                    <a:pt x="4568" y="7769"/>
                  </a:cubicBezTo>
                  <a:cubicBezTo>
                    <a:pt x="4805" y="7769"/>
                    <a:pt x="5056" y="7741"/>
                    <a:pt x="5322" y="7689"/>
                  </a:cubicBezTo>
                  <a:cubicBezTo>
                    <a:pt x="5429" y="8070"/>
                    <a:pt x="5715" y="8534"/>
                    <a:pt x="6382" y="8915"/>
                  </a:cubicBezTo>
                  <a:cubicBezTo>
                    <a:pt x="7454" y="9534"/>
                    <a:pt x="7965" y="10022"/>
                    <a:pt x="8037" y="10487"/>
                  </a:cubicBezTo>
                  <a:cubicBezTo>
                    <a:pt x="8085" y="10796"/>
                    <a:pt x="8346" y="10999"/>
                    <a:pt x="8644" y="10999"/>
                  </a:cubicBezTo>
                  <a:cubicBezTo>
                    <a:pt x="9049" y="10999"/>
                    <a:pt x="9323" y="10630"/>
                    <a:pt x="9251" y="10260"/>
                  </a:cubicBezTo>
                  <a:lnTo>
                    <a:pt x="8835" y="8355"/>
                  </a:lnTo>
                  <a:cubicBezTo>
                    <a:pt x="9275" y="8260"/>
                    <a:pt x="9573" y="7927"/>
                    <a:pt x="9620" y="7593"/>
                  </a:cubicBezTo>
                  <a:cubicBezTo>
                    <a:pt x="9656" y="7308"/>
                    <a:pt x="9763" y="7177"/>
                    <a:pt x="9644" y="6867"/>
                  </a:cubicBezTo>
                  <a:cubicBezTo>
                    <a:pt x="10299" y="6808"/>
                    <a:pt x="10752" y="6081"/>
                    <a:pt x="10609" y="5427"/>
                  </a:cubicBezTo>
                  <a:cubicBezTo>
                    <a:pt x="11025" y="5034"/>
                    <a:pt x="11037" y="4212"/>
                    <a:pt x="10585" y="3831"/>
                  </a:cubicBezTo>
                  <a:cubicBezTo>
                    <a:pt x="10656" y="3307"/>
                    <a:pt x="10323" y="2760"/>
                    <a:pt x="9823" y="2545"/>
                  </a:cubicBezTo>
                  <a:cubicBezTo>
                    <a:pt x="9835" y="2355"/>
                    <a:pt x="9787" y="2164"/>
                    <a:pt x="9704" y="1974"/>
                  </a:cubicBezTo>
                  <a:cubicBezTo>
                    <a:pt x="9673" y="1919"/>
                    <a:pt x="9616" y="1890"/>
                    <a:pt x="9560" y="1890"/>
                  </a:cubicBezTo>
                  <a:cubicBezTo>
                    <a:pt x="9531" y="1890"/>
                    <a:pt x="9502" y="1898"/>
                    <a:pt x="9478" y="1914"/>
                  </a:cubicBezTo>
                  <a:cubicBezTo>
                    <a:pt x="9406" y="1950"/>
                    <a:pt x="9370" y="2057"/>
                    <a:pt x="9418" y="2129"/>
                  </a:cubicBezTo>
                  <a:cubicBezTo>
                    <a:pt x="9513" y="2295"/>
                    <a:pt x="9537" y="2474"/>
                    <a:pt x="9489" y="2605"/>
                  </a:cubicBezTo>
                  <a:cubicBezTo>
                    <a:pt x="9466" y="2700"/>
                    <a:pt x="9525" y="2783"/>
                    <a:pt x="9609" y="2819"/>
                  </a:cubicBezTo>
                  <a:cubicBezTo>
                    <a:pt x="10061" y="2926"/>
                    <a:pt x="10371" y="3438"/>
                    <a:pt x="10251" y="3855"/>
                  </a:cubicBezTo>
                  <a:cubicBezTo>
                    <a:pt x="10240" y="3938"/>
                    <a:pt x="10263" y="4010"/>
                    <a:pt x="10323" y="4034"/>
                  </a:cubicBezTo>
                  <a:cubicBezTo>
                    <a:pt x="10609" y="4212"/>
                    <a:pt x="10716" y="4724"/>
                    <a:pt x="10490" y="5105"/>
                  </a:cubicBezTo>
                  <a:cubicBezTo>
                    <a:pt x="10418" y="4950"/>
                    <a:pt x="10299" y="4748"/>
                    <a:pt x="10085" y="4557"/>
                  </a:cubicBezTo>
                  <a:cubicBezTo>
                    <a:pt x="10051" y="4529"/>
                    <a:pt x="10014" y="4514"/>
                    <a:pt x="9978" y="4514"/>
                  </a:cubicBezTo>
                  <a:cubicBezTo>
                    <a:pt x="9939" y="4514"/>
                    <a:pt x="9902" y="4532"/>
                    <a:pt x="9870" y="4569"/>
                  </a:cubicBezTo>
                  <a:cubicBezTo>
                    <a:pt x="9799" y="4653"/>
                    <a:pt x="9799" y="4736"/>
                    <a:pt x="9882" y="4796"/>
                  </a:cubicBezTo>
                  <a:cubicBezTo>
                    <a:pt x="10085" y="4974"/>
                    <a:pt x="10216" y="5200"/>
                    <a:pt x="10287" y="5462"/>
                  </a:cubicBezTo>
                  <a:lnTo>
                    <a:pt x="10287" y="5498"/>
                  </a:lnTo>
                  <a:cubicBezTo>
                    <a:pt x="10463" y="6016"/>
                    <a:pt x="10035" y="6624"/>
                    <a:pt x="9592" y="6624"/>
                  </a:cubicBezTo>
                  <a:cubicBezTo>
                    <a:pt x="9526" y="6624"/>
                    <a:pt x="9459" y="6611"/>
                    <a:pt x="9394" y="6581"/>
                  </a:cubicBezTo>
                  <a:lnTo>
                    <a:pt x="9359" y="6581"/>
                  </a:lnTo>
                  <a:cubicBezTo>
                    <a:pt x="9251" y="6510"/>
                    <a:pt x="9120" y="6462"/>
                    <a:pt x="8989" y="6462"/>
                  </a:cubicBezTo>
                  <a:lnTo>
                    <a:pt x="8180" y="6462"/>
                  </a:lnTo>
                  <a:cubicBezTo>
                    <a:pt x="8096" y="6462"/>
                    <a:pt x="8013" y="6534"/>
                    <a:pt x="8013" y="6629"/>
                  </a:cubicBezTo>
                  <a:cubicBezTo>
                    <a:pt x="8013" y="6712"/>
                    <a:pt x="8096" y="6796"/>
                    <a:pt x="8180" y="6796"/>
                  </a:cubicBezTo>
                  <a:lnTo>
                    <a:pt x="8989" y="6796"/>
                  </a:lnTo>
                  <a:cubicBezTo>
                    <a:pt x="9251" y="6796"/>
                    <a:pt x="9442" y="7046"/>
                    <a:pt x="9370" y="7296"/>
                  </a:cubicBezTo>
                  <a:cubicBezTo>
                    <a:pt x="9370" y="7308"/>
                    <a:pt x="9359" y="7367"/>
                    <a:pt x="9311" y="7605"/>
                  </a:cubicBezTo>
                  <a:cubicBezTo>
                    <a:pt x="9228" y="7927"/>
                    <a:pt x="8942" y="8141"/>
                    <a:pt x="8632" y="8141"/>
                  </a:cubicBezTo>
                  <a:lnTo>
                    <a:pt x="7596" y="8141"/>
                  </a:lnTo>
                  <a:cubicBezTo>
                    <a:pt x="7275" y="8141"/>
                    <a:pt x="6989" y="7927"/>
                    <a:pt x="6918" y="7605"/>
                  </a:cubicBezTo>
                  <a:cubicBezTo>
                    <a:pt x="6870" y="7355"/>
                    <a:pt x="6858" y="7296"/>
                    <a:pt x="6858" y="7296"/>
                  </a:cubicBezTo>
                  <a:cubicBezTo>
                    <a:pt x="6799" y="7046"/>
                    <a:pt x="6977" y="6796"/>
                    <a:pt x="7239" y="6796"/>
                  </a:cubicBezTo>
                  <a:lnTo>
                    <a:pt x="7501" y="6796"/>
                  </a:lnTo>
                  <a:cubicBezTo>
                    <a:pt x="7584" y="6796"/>
                    <a:pt x="7656" y="6712"/>
                    <a:pt x="7656" y="6629"/>
                  </a:cubicBezTo>
                  <a:cubicBezTo>
                    <a:pt x="7656" y="6534"/>
                    <a:pt x="7584" y="6462"/>
                    <a:pt x="7501" y="6462"/>
                  </a:cubicBezTo>
                  <a:lnTo>
                    <a:pt x="7239" y="6462"/>
                  </a:lnTo>
                  <a:cubicBezTo>
                    <a:pt x="6763" y="6462"/>
                    <a:pt x="6430" y="6915"/>
                    <a:pt x="6549" y="7355"/>
                  </a:cubicBezTo>
                  <a:cubicBezTo>
                    <a:pt x="6584" y="7593"/>
                    <a:pt x="6608" y="7665"/>
                    <a:pt x="6608" y="7665"/>
                  </a:cubicBezTo>
                  <a:cubicBezTo>
                    <a:pt x="6727" y="8129"/>
                    <a:pt x="7144" y="8439"/>
                    <a:pt x="7596" y="8439"/>
                  </a:cubicBezTo>
                  <a:lnTo>
                    <a:pt x="8525" y="8439"/>
                  </a:lnTo>
                  <a:lnTo>
                    <a:pt x="8942" y="10380"/>
                  </a:lnTo>
                  <a:cubicBezTo>
                    <a:pt x="8954" y="10463"/>
                    <a:pt x="8942" y="10558"/>
                    <a:pt x="8882" y="10630"/>
                  </a:cubicBezTo>
                  <a:cubicBezTo>
                    <a:pt x="8818" y="10703"/>
                    <a:pt x="8733" y="10737"/>
                    <a:pt x="8650" y="10737"/>
                  </a:cubicBezTo>
                  <a:cubicBezTo>
                    <a:pt x="8517" y="10737"/>
                    <a:pt x="8388" y="10648"/>
                    <a:pt x="8358" y="10487"/>
                  </a:cubicBezTo>
                  <a:cubicBezTo>
                    <a:pt x="8275" y="9903"/>
                    <a:pt x="7739" y="9368"/>
                    <a:pt x="6561" y="8677"/>
                  </a:cubicBezTo>
                  <a:cubicBezTo>
                    <a:pt x="5751" y="8225"/>
                    <a:pt x="5513" y="7570"/>
                    <a:pt x="5620" y="6998"/>
                  </a:cubicBezTo>
                  <a:lnTo>
                    <a:pt x="5620" y="6998"/>
                  </a:lnTo>
                  <a:cubicBezTo>
                    <a:pt x="5918" y="7129"/>
                    <a:pt x="5870" y="7272"/>
                    <a:pt x="6025" y="7272"/>
                  </a:cubicBezTo>
                  <a:cubicBezTo>
                    <a:pt x="6156" y="7272"/>
                    <a:pt x="6227" y="7117"/>
                    <a:pt x="6156" y="7010"/>
                  </a:cubicBezTo>
                  <a:cubicBezTo>
                    <a:pt x="6025" y="6820"/>
                    <a:pt x="5834" y="6712"/>
                    <a:pt x="5620" y="6653"/>
                  </a:cubicBezTo>
                  <a:lnTo>
                    <a:pt x="5584" y="6617"/>
                  </a:lnTo>
                  <a:cubicBezTo>
                    <a:pt x="5560" y="6605"/>
                    <a:pt x="5537" y="6599"/>
                    <a:pt x="5516" y="6599"/>
                  </a:cubicBezTo>
                  <a:cubicBezTo>
                    <a:pt x="5495" y="6599"/>
                    <a:pt x="5477" y="6605"/>
                    <a:pt x="5465" y="6617"/>
                  </a:cubicBezTo>
                  <a:cubicBezTo>
                    <a:pt x="5422" y="6610"/>
                    <a:pt x="5377" y="6607"/>
                    <a:pt x="5333" y="6607"/>
                  </a:cubicBezTo>
                  <a:cubicBezTo>
                    <a:pt x="5145" y="6607"/>
                    <a:pt x="4950" y="6666"/>
                    <a:pt x="4787" y="6772"/>
                  </a:cubicBezTo>
                  <a:cubicBezTo>
                    <a:pt x="4715" y="6831"/>
                    <a:pt x="4703" y="6927"/>
                    <a:pt x="4751" y="6998"/>
                  </a:cubicBezTo>
                  <a:cubicBezTo>
                    <a:pt x="4789" y="7044"/>
                    <a:pt x="4838" y="7071"/>
                    <a:pt x="4886" y="7071"/>
                  </a:cubicBezTo>
                  <a:cubicBezTo>
                    <a:pt x="4913" y="7071"/>
                    <a:pt x="4940" y="7063"/>
                    <a:pt x="4965" y="7046"/>
                  </a:cubicBezTo>
                  <a:cubicBezTo>
                    <a:pt x="5072" y="6974"/>
                    <a:pt x="5191" y="6939"/>
                    <a:pt x="5310" y="6939"/>
                  </a:cubicBezTo>
                  <a:cubicBezTo>
                    <a:pt x="5298" y="7058"/>
                    <a:pt x="5287" y="7224"/>
                    <a:pt x="5298" y="7403"/>
                  </a:cubicBezTo>
                  <a:cubicBezTo>
                    <a:pt x="5049" y="7450"/>
                    <a:pt x="4820" y="7475"/>
                    <a:pt x="4609" y="7475"/>
                  </a:cubicBezTo>
                  <a:cubicBezTo>
                    <a:pt x="3761" y="7475"/>
                    <a:pt x="3208" y="7082"/>
                    <a:pt x="2846" y="6224"/>
                  </a:cubicBezTo>
                  <a:cubicBezTo>
                    <a:pt x="2798" y="6058"/>
                    <a:pt x="2762" y="5796"/>
                    <a:pt x="2798" y="5688"/>
                  </a:cubicBezTo>
                  <a:cubicBezTo>
                    <a:pt x="2822" y="5605"/>
                    <a:pt x="2786" y="5510"/>
                    <a:pt x="2691" y="5486"/>
                  </a:cubicBezTo>
                  <a:cubicBezTo>
                    <a:pt x="2672" y="5478"/>
                    <a:pt x="2652" y="5474"/>
                    <a:pt x="2633" y="5474"/>
                  </a:cubicBezTo>
                  <a:cubicBezTo>
                    <a:pt x="2568" y="5474"/>
                    <a:pt x="2507" y="5517"/>
                    <a:pt x="2489" y="5581"/>
                  </a:cubicBezTo>
                  <a:cubicBezTo>
                    <a:pt x="2429" y="5748"/>
                    <a:pt x="2453" y="5974"/>
                    <a:pt x="2489" y="6141"/>
                  </a:cubicBezTo>
                  <a:cubicBezTo>
                    <a:pt x="2469" y="6142"/>
                    <a:pt x="2450" y="6143"/>
                    <a:pt x="2431" y="6143"/>
                  </a:cubicBezTo>
                  <a:cubicBezTo>
                    <a:pt x="2141" y="6143"/>
                    <a:pt x="1950" y="5980"/>
                    <a:pt x="1905" y="5879"/>
                  </a:cubicBezTo>
                  <a:cubicBezTo>
                    <a:pt x="1893" y="5843"/>
                    <a:pt x="1858" y="5808"/>
                    <a:pt x="1810" y="5796"/>
                  </a:cubicBezTo>
                  <a:cubicBezTo>
                    <a:pt x="1789" y="5787"/>
                    <a:pt x="1771" y="5783"/>
                    <a:pt x="1753" y="5783"/>
                  </a:cubicBezTo>
                  <a:cubicBezTo>
                    <a:pt x="1701" y="5783"/>
                    <a:pt x="1658" y="5816"/>
                    <a:pt x="1596" y="5843"/>
                  </a:cubicBezTo>
                  <a:cubicBezTo>
                    <a:pt x="1552" y="5855"/>
                    <a:pt x="1509" y="5861"/>
                    <a:pt x="1466" y="5861"/>
                  </a:cubicBezTo>
                  <a:cubicBezTo>
                    <a:pt x="1050" y="5861"/>
                    <a:pt x="679" y="5315"/>
                    <a:pt x="798" y="4807"/>
                  </a:cubicBezTo>
                  <a:cubicBezTo>
                    <a:pt x="846" y="4653"/>
                    <a:pt x="643" y="4653"/>
                    <a:pt x="536" y="4260"/>
                  </a:cubicBezTo>
                  <a:cubicBezTo>
                    <a:pt x="417" y="3855"/>
                    <a:pt x="584" y="3462"/>
                    <a:pt x="893" y="3367"/>
                  </a:cubicBezTo>
                  <a:cubicBezTo>
                    <a:pt x="977" y="3343"/>
                    <a:pt x="1036" y="3248"/>
                    <a:pt x="1000" y="3164"/>
                  </a:cubicBezTo>
                  <a:cubicBezTo>
                    <a:pt x="798" y="2664"/>
                    <a:pt x="1131" y="2045"/>
                    <a:pt x="1596" y="2009"/>
                  </a:cubicBezTo>
                  <a:cubicBezTo>
                    <a:pt x="1667" y="2009"/>
                    <a:pt x="1739" y="1950"/>
                    <a:pt x="1739" y="1867"/>
                  </a:cubicBezTo>
                  <a:cubicBezTo>
                    <a:pt x="1781" y="1436"/>
                    <a:pt x="2175" y="1060"/>
                    <a:pt x="2570" y="1060"/>
                  </a:cubicBezTo>
                  <a:cubicBezTo>
                    <a:pt x="2623" y="1060"/>
                    <a:pt x="2675" y="1067"/>
                    <a:pt x="2727" y="1081"/>
                  </a:cubicBezTo>
                  <a:cubicBezTo>
                    <a:pt x="2736" y="1082"/>
                    <a:pt x="2745" y="1083"/>
                    <a:pt x="2754" y="1083"/>
                  </a:cubicBezTo>
                  <a:cubicBezTo>
                    <a:pt x="2816" y="1083"/>
                    <a:pt x="2874" y="1049"/>
                    <a:pt x="2905" y="997"/>
                  </a:cubicBezTo>
                  <a:cubicBezTo>
                    <a:pt x="3065" y="744"/>
                    <a:pt x="3387" y="579"/>
                    <a:pt x="3692" y="579"/>
                  </a:cubicBezTo>
                  <a:cubicBezTo>
                    <a:pt x="3773" y="579"/>
                    <a:pt x="3854" y="591"/>
                    <a:pt x="3929" y="616"/>
                  </a:cubicBezTo>
                  <a:cubicBezTo>
                    <a:pt x="3870" y="700"/>
                    <a:pt x="3810" y="819"/>
                    <a:pt x="3810" y="962"/>
                  </a:cubicBezTo>
                  <a:cubicBezTo>
                    <a:pt x="3774" y="962"/>
                    <a:pt x="3739" y="974"/>
                    <a:pt x="3703" y="974"/>
                  </a:cubicBezTo>
                  <a:cubicBezTo>
                    <a:pt x="3465" y="1045"/>
                    <a:pt x="3298" y="1212"/>
                    <a:pt x="3298" y="1212"/>
                  </a:cubicBezTo>
                  <a:cubicBezTo>
                    <a:pt x="3239" y="1271"/>
                    <a:pt x="3239" y="1378"/>
                    <a:pt x="3298" y="1438"/>
                  </a:cubicBezTo>
                  <a:cubicBezTo>
                    <a:pt x="3328" y="1468"/>
                    <a:pt x="3370" y="1483"/>
                    <a:pt x="3411" y="1483"/>
                  </a:cubicBezTo>
                  <a:cubicBezTo>
                    <a:pt x="3453" y="1483"/>
                    <a:pt x="3495" y="1468"/>
                    <a:pt x="3524" y="1438"/>
                  </a:cubicBezTo>
                  <a:cubicBezTo>
                    <a:pt x="3532" y="1422"/>
                    <a:pt x="3715" y="1247"/>
                    <a:pt x="3964" y="1247"/>
                  </a:cubicBezTo>
                  <a:cubicBezTo>
                    <a:pt x="4094" y="1247"/>
                    <a:pt x="4243" y="1295"/>
                    <a:pt x="4394" y="1438"/>
                  </a:cubicBezTo>
                  <a:cubicBezTo>
                    <a:pt x="4417" y="1462"/>
                    <a:pt x="4465" y="1474"/>
                    <a:pt x="4513" y="1474"/>
                  </a:cubicBezTo>
                  <a:cubicBezTo>
                    <a:pt x="4656" y="1474"/>
                    <a:pt x="4715" y="1295"/>
                    <a:pt x="4632" y="1200"/>
                  </a:cubicBezTo>
                  <a:cubicBezTo>
                    <a:pt x="4465" y="1033"/>
                    <a:pt x="4286" y="962"/>
                    <a:pt x="4132" y="926"/>
                  </a:cubicBezTo>
                  <a:cubicBezTo>
                    <a:pt x="4155" y="819"/>
                    <a:pt x="4251" y="688"/>
                    <a:pt x="4298" y="664"/>
                  </a:cubicBezTo>
                  <a:lnTo>
                    <a:pt x="4298" y="640"/>
                  </a:lnTo>
                  <a:cubicBezTo>
                    <a:pt x="4502" y="424"/>
                    <a:pt x="4770" y="329"/>
                    <a:pt x="5016" y="329"/>
                  </a:cubicBezTo>
                  <a:cubicBezTo>
                    <a:pt x="5257" y="329"/>
                    <a:pt x="5478" y="421"/>
                    <a:pt x="5596" y="581"/>
                  </a:cubicBezTo>
                  <a:cubicBezTo>
                    <a:pt x="5620" y="628"/>
                    <a:pt x="5668" y="640"/>
                    <a:pt x="5715" y="664"/>
                  </a:cubicBezTo>
                  <a:cubicBezTo>
                    <a:pt x="5763" y="664"/>
                    <a:pt x="5799" y="640"/>
                    <a:pt x="5834" y="616"/>
                  </a:cubicBezTo>
                  <a:cubicBezTo>
                    <a:pt x="5984" y="476"/>
                    <a:pt x="6190" y="411"/>
                    <a:pt x="6397" y="411"/>
                  </a:cubicBezTo>
                  <a:cubicBezTo>
                    <a:pt x="6700" y="411"/>
                    <a:pt x="7005" y="552"/>
                    <a:pt x="7132" y="807"/>
                  </a:cubicBezTo>
                  <a:cubicBezTo>
                    <a:pt x="7153" y="869"/>
                    <a:pt x="7210" y="904"/>
                    <a:pt x="7287" y="904"/>
                  </a:cubicBezTo>
                  <a:cubicBezTo>
                    <a:pt x="7299" y="904"/>
                    <a:pt x="7310" y="904"/>
                    <a:pt x="7323" y="902"/>
                  </a:cubicBezTo>
                  <a:cubicBezTo>
                    <a:pt x="7391" y="883"/>
                    <a:pt x="7462" y="874"/>
                    <a:pt x="7533" y="874"/>
                  </a:cubicBezTo>
                  <a:cubicBezTo>
                    <a:pt x="7908" y="874"/>
                    <a:pt x="8292" y="1123"/>
                    <a:pt x="8382" y="1474"/>
                  </a:cubicBezTo>
                  <a:cubicBezTo>
                    <a:pt x="8392" y="1544"/>
                    <a:pt x="8445" y="1598"/>
                    <a:pt x="8519" y="1598"/>
                  </a:cubicBezTo>
                  <a:cubicBezTo>
                    <a:pt x="8533" y="1598"/>
                    <a:pt x="8546" y="1596"/>
                    <a:pt x="8561" y="1593"/>
                  </a:cubicBezTo>
                  <a:cubicBezTo>
                    <a:pt x="8578" y="1591"/>
                    <a:pt x="8595" y="1590"/>
                    <a:pt x="8612" y="1590"/>
                  </a:cubicBezTo>
                  <a:cubicBezTo>
                    <a:pt x="8726" y="1590"/>
                    <a:pt x="8843" y="1624"/>
                    <a:pt x="8978" y="1676"/>
                  </a:cubicBezTo>
                  <a:cubicBezTo>
                    <a:pt x="8994" y="1682"/>
                    <a:pt x="9013" y="1685"/>
                    <a:pt x="9033" y="1685"/>
                  </a:cubicBezTo>
                  <a:cubicBezTo>
                    <a:pt x="9095" y="1685"/>
                    <a:pt x="9162" y="1654"/>
                    <a:pt x="9180" y="1581"/>
                  </a:cubicBezTo>
                  <a:cubicBezTo>
                    <a:pt x="9216" y="1497"/>
                    <a:pt x="9180" y="1402"/>
                    <a:pt x="9097" y="1378"/>
                  </a:cubicBezTo>
                  <a:cubicBezTo>
                    <a:pt x="8942" y="1319"/>
                    <a:pt x="8799" y="1271"/>
                    <a:pt x="8644" y="1271"/>
                  </a:cubicBezTo>
                  <a:cubicBezTo>
                    <a:pt x="8472" y="841"/>
                    <a:pt x="7989" y="547"/>
                    <a:pt x="7502" y="547"/>
                  </a:cubicBezTo>
                  <a:cubicBezTo>
                    <a:pt x="7450" y="547"/>
                    <a:pt x="7398" y="550"/>
                    <a:pt x="7346" y="557"/>
                  </a:cubicBezTo>
                  <a:cubicBezTo>
                    <a:pt x="7145" y="251"/>
                    <a:pt x="6767" y="81"/>
                    <a:pt x="6386" y="81"/>
                  </a:cubicBezTo>
                  <a:cubicBezTo>
                    <a:pt x="6159" y="81"/>
                    <a:pt x="5931" y="142"/>
                    <a:pt x="5739" y="271"/>
                  </a:cubicBezTo>
                  <a:cubicBezTo>
                    <a:pt x="5542" y="91"/>
                    <a:pt x="5272" y="1"/>
                    <a:pt x="49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07" name="Google Shape;15607;p60"/>
          <p:cNvGrpSpPr/>
          <p:nvPr/>
        </p:nvGrpSpPr>
        <p:grpSpPr>
          <a:xfrm>
            <a:off x="4878379" y="2292892"/>
            <a:ext cx="367161" cy="287523"/>
            <a:chOff x="4878379" y="2473892"/>
            <a:chExt cx="367161" cy="287523"/>
          </a:xfrm>
        </p:grpSpPr>
        <p:sp>
          <p:nvSpPr>
            <p:cNvPr id="15608" name="Google Shape;15608;p60"/>
            <p:cNvSpPr/>
            <p:nvPr/>
          </p:nvSpPr>
          <p:spPr>
            <a:xfrm>
              <a:off x="5110889" y="2554676"/>
              <a:ext cx="75496" cy="71355"/>
            </a:xfrm>
            <a:custGeom>
              <a:rect b="b" l="l" r="r" t="t"/>
              <a:pathLst>
                <a:path extrusionOk="0" h="2240" w="2370">
                  <a:moveTo>
                    <a:pt x="1250" y="322"/>
                  </a:moveTo>
                  <a:lnTo>
                    <a:pt x="2048" y="1263"/>
                  </a:lnTo>
                  <a:lnTo>
                    <a:pt x="2048" y="1918"/>
                  </a:lnTo>
                  <a:lnTo>
                    <a:pt x="322" y="1918"/>
                  </a:lnTo>
                  <a:lnTo>
                    <a:pt x="322" y="322"/>
                  </a:lnTo>
                  <a:close/>
                  <a:moveTo>
                    <a:pt x="155" y="1"/>
                  </a:moveTo>
                  <a:cubicBezTo>
                    <a:pt x="72" y="1"/>
                    <a:pt x="0" y="72"/>
                    <a:pt x="0" y="155"/>
                  </a:cubicBezTo>
                  <a:lnTo>
                    <a:pt x="0" y="2084"/>
                  </a:lnTo>
                  <a:cubicBezTo>
                    <a:pt x="0" y="2168"/>
                    <a:pt x="72" y="2239"/>
                    <a:pt x="155" y="2239"/>
                  </a:cubicBezTo>
                  <a:lnTo>
                    <a:pt x="2215" y="2239"/>
                  </a:lnTo>
                  <a:cubicBezTo>
                    <a:pt x="2298" y="2239"/>
                    <a:pt x="2370" y="2168"/>
                    <a:pt x="2370" y="2084"/>
                  </a:cubicBezTo>
                  <a:lnTo>
                    <a:pt x="2370" y="1191"/>
                  </a:lnTo>
                  <a:cubicBezTo>
                    <a:pt x="2370" y="1084"/>
                    <a:pt x="2358" y="1132"/>
                    <a:pt x="1441" y="36"/>
                  </a:cubicBezTo>
                  <a:cubicBezTo>
                    <a:pt x="1429" y="13"/>
                    <a:pt x="1381"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9" name="Google Shape;15609;p60"/>
            <p:cNvSpPr/>
            <p:nvPr/>
          </p:nvSpPr>
          <p:spPr>
            <a:xfrm>
              <a:off x="4958049" y="2691972"/>
              <a:ext cx="45521" cy="45553"/>
            </a:xfrm>
            <a:custGeom>
              <a:rect b="b" l="l" r="r" t="t"/>
              <a:pathLst>
                <a:path extrusionOk="0" h="1430" w="1429">
                  <a:moveTo>
                    <a:pt x="714" y="358"/>
                  </a:moveTo>
                  <a:cubicBezTo>
                    <a:pt x="929" y="358"/>
                    <a:pt x="1084" y="525"/>
                    <a:pt x="1084" y="727"/>
                  </a:cubicBezTo>
                  <a:cubicBezTo>
                    <a:pt x="1084" y="941"/>
                    <a:pt x="929" y="1108"/>
                    <a:pt x="714" y="1108"/>
                  </a:cubicBezTo>
                  <a:cubicBezTo>
                    <a:pt x="512" y="1108"/>
                    <a:pt x="345" y="941"/>
                    <a:pt x="345" y="727"/>
                  </a:cubicBezTo>
                  <a:cubicBezTo>
                    <a:pt x="345" y="525"/>
                    <a:pt x="512" y="358"/>
                    <a:pt x="714" y="358"/>
                  </a:cubicBezTo>
                  <a:close/>
                  <a:moveTo>
                    <a:pt x="714" y="1"/>
                  </a:moveTo>
                  <a:cubicBezTo>
                    <a:pt x="310" y="1"/>
                    <a:pt x="0" y="334"/>
                    <a:pt x="0" y="715"/>
                  </a:cubicBezTo>
                  <a:cubicBezTo>
                    <a:pt x="0" y="1108"/>
                    <a:pt x="333" y="1429"/>
                    <a:pt x="714" y="1429"/>
                  </a:cubicBezTo>
                  <a:cubicBezTo>
                    <a:pt x="1107" y="1429"/>
                    <a:pt x="1429" y="1108"/>
                    <a:pt x="1429" y="715"/>
                  </a:cubicBezTo>
                  <a:cubicBezTo>
                    <a:pt x="1429" y="334"/>
                    <a:pt x="1119" y="1"/>
                    <a:pt x="7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0" name="Google Shape;15610;p60"/>
            <p:cNvSpPr/>
            <p:nvPr/>
          </p:nvSpPr>
          <p:spPr>
            <a:xfrm>
              <a:off x="5130225" y="2691972"/>
              <a:ext cx="45553" cy="45553"/>
            </a:xfrm>
            <a:custGeom>
              <a:rect b="b" l="l" r="r" t="t"/>
              <a:pathLst>
                <a:path extrusionOk="0" h="1430" w="1430">
                  <a:moveTo>
                    <a:pt x="715" y="358"/>
                  </a:moveTo>
                  <a:cubicBezTo>
                    <a:pt x="917" y="358"/>
                    <a:pt x="1084" y="525"/>
                    <a:pt x="1084" y="727"/>
                  </a:cubicBezTo>
                  <a:cubicBezTo>
                    <a:pt x="1084" y="929"/>
                    <a:pt x="917" y="1108"/>
                    <a:pt x="715" y="1108"/>
                  </a:cubicBezTo>
                  <a:cubicBezTo>
                    <a:pt x="501" y="1108"/>
                    <a:pt x="346" y="941"/>
                    <a:pt x="346" y="727"/>
                  </a:cubicBezTo>
                  <a:cubicBezTo>
                    <a:pt x="346" y="525"/>
                    <a:pt x="501" y="358"/>
                    <a:pt x="715" y="358"/>
                  </a:cubicBezTo>
                  <a:close/>
                  <a:moveTo>
                    <a:pt x="715" y="1"/>
                  </a:moveTo>
                  <a:cubicBezTo>
                    <a:pt x="310" y="1"/>
                    <a:pt x="1" y="334"/>
                    <a:pt x="1" y="715"/>
                  </a:cubicBezTo>
                  <a:cubicBezTo>
                    <a:pt x="1" y="1108"/>
                    <a:pt x="322" y="1429"/>
                    <a:pt x="715" y="1429"/>
                  </a:cubicBezTo>
                  <a:cubicBezTo>
                    <a:pt x="1096" y="1429"/>
                    <a:pt x="1429" y="1108"/>
                    <a:pt x="1429" y="715"/>
                  </a:cubicBezTo>
                  <a:cubicBezTo>
                    <a:pt x="1429" y="334"/>
                    <a:pt x="1120"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1" name="Google Shape;15611;p60"/>
            <p:cNvSpPr/>
            <p:nvPr/>
          </p:nvSpPr>
          <p:spPr>
            <a:xfrm>
              <a:off x="4930717" y="2523586"/>
              <a:ext cx="100917" cy="100534"/>
            </a:xfrm>
            <a:custGeom>
              <a:rect b="b" l="l" r="r" t="t"/>
              <a:pathLst>
                <a:path extrusionOk="0" h="3156" w="3168">
                  <a:moveTo>
                    <a:pt x="1763" y="346"/>
                  </a:moveTo>
                  <a:cubicBezTo>
                    <a:pt x="1811" y="346"/>
                    <a:pt x="1858" y="393"/>
                    <a:pt x="1858" y="441"/>
                  </a:cubicBezTo>
                  <a:lnTo>
                    <a:pt x="1858" y="1120"/>
                  </a:lnTo>
                  <a:cubicBezTo>
                    <a:pt x="1858" y="1215"/>
                    <a:pt x="1930" y="1286"/>
                    <a:pt x="2013" y="1286"/>
                  </a:cubicBezTo>
                  <a:lnTo>
                    <a:pt x="2704" y="1286"/>
                  </a:lnTo>
                  <a:cubicBezTo>
                    <a:pt x="2751" y="1286"/>
                    <a:pt x="2787" y="1334"/>
                    <a:pt x="2787" y="1370"/>
                  </a:cubicBezTo>
                  <a:lnTo>
                    <a:pt x="2787" y="1774"/>
                  </a:lnTo>
                  <a:cubicBezTo>
                    <a:pt x="2787" y="1822"/>
                    <a:pt x="2751" y="1870"/>
                    <a:pt x="2704" y="1870"/>
                  </a:cubicBezTo>
                  <a:lnTo>
                    <a:pt x="2013" y="1870"/>
                  </a:lnTo>
                  <a:cubicBezTo>
                    <a:pt x="1930" y="1870"/>
                    <a:pt x="1858" y="1941"/>
                    <a:pt x="1858" y="2024"/>
                  </a:cubicBezTo>
                  <a:lnTo>
                    <a:pt x="1858" y="2715"/>
                  </a:lnTo>
                  <a:cubicBezTo>
                    <a:pt x="1858" y="2763"/>
                    <a:pt x="1811" y="2798"/>
                    <a:pt x="1763" y="2798"/>
                  </a:cubicBezTo>
                  <a:lnTo>
                    <a:pt x="1358" y="2798"/>
                  </a:lnTo>
                  <a:cubicBezTo>
                    <a:pt x="1322" y="2798"/>
                    <a:pt x="1275" y="2763"/>
                    <a:pt x="1275" y="2715"/>
                  </a:cubicBezTo>
                  <a:lnTo>
                    <a:pt x="1275" y="2024"/>
                  </a:lnTo>
                  <a:cubicBezTo>
                    <a:pt x="1275" y="1941"/>
                    <a:pt x="1203" y="1870"/>
                    <a:pt x="1108" y="1870"/>
                  </a:cubicBezTo>
                  <a:lnTo>
                    <a:pt x="429" y="1870"/>
                  </a:lnTo>
                  <a:cubicBezTo>
                    <a:pt x="382" y="1870"/>
                    <a:pt x="334" y="1822"/>
                    <a:pt x="334" y="1774"/>
                  </a:cubicBezTo>
                  <a:lnTo>
                    <a:pt x="334" y="1370"/>
                  </a:lnTo>
                  <a:cubicBezTo>
                    <a:pt x="334" y="1334"/>
                    <a:pt x="382" y="1286"/>
                    <a:pt x="429" y="1286"/>
                  </a:cubicBezTo>
                  <a:lnTo>
                    <a:pt x="1108" y="1286"/>
                  </a:lnTo>
                  <a:cubicBezTo>
                    <a:pt x="1203" y="1286"/>
                    <a:pt x="1275" y="1215"/>
                    <a:pt x="1275" y="1120"/>
                  </a:cubicBezTo>
                  <a:lnTo>
                    <a:pt x="1275" y="441"/>
                  </a:lnTo>
                  <a:cubicBezTo>
                    <a:pt x="1275" y="393"/>
                    <a:pt x="1322" y="346"/>
                    <a:pt x="1358" y="346"/>
                  </a:cubicBezTo>
                  <a:close/>
                  <a:moveTo>
                    <a:pt x="1394" y="0"/>
                  </a:moveTo>
                  <a:cubicBezTo>
                    <a:pt x="1156" y="0"/>
                    <a:pt x="965" y="203"/>
                    <a:pt x="965" y="441"/>
                  </a:cubicBezTo>
                  <a:lnTo>
                    <a:pt x="965" y="953"/>
                  </a:lnTo>
                  <a:lnTo>
                    <a:pt x="441" y="953"/>
                  </a:lnTo>
                  <a:cubicBezTo>
                    <a:pt x="203" y="953"/>
                    <a:pt x="13" y="1155"/>
                    <a:pt x="13" y="1393"/>
                  </a:cubicBezTo>
                  <a:lnTo>
                    <a:pt x="13" y="1786"/>
                  </a:lnTo>
                  <a:cubicBezTo>
                    <a:pt x="1" y="2013"/>
                    <a:pt x="191" y="2203"/>
                    <a:pt x="429" y="2203"/>
                  </a:cubicBezTo>
                  <a:lnTo>
                    <a:pt x="953" y="2203"/>
                  </a:lnTo>
                  <a:lnTo>
                    <a:pt x="953" y="2727"/>
                  </a:lnTo>
                  <a:cubicBezTo>
                    <a:pt x="953" y="2965"/>
                    <a:pt x="1144" y="3156"/>
                    <a:pt x="1382" y="3156"/>
                  </a:cubicBezTo>
                  <a:lnTo>
                    <a:pt x="1787" y="3156"/>
                  </a:lnTo>
                  <a:cubicBezTo>
                    <a:pt x="2025" y="3156"/>
                    <a:pt x="2215" y="2965"/>
                    <a:pt x="2215" y="2727"/>
                  </a:cubicBezTo>
                  <a:lnTo>
                    <a:pt x="2215" y="2203"/>
                  </a:lnTo>
                  <a:lnTo>
                    <a:pt x="2739" y="2203"/>
                  </a:lnTo>
                  <a:cubicBezTo>
                    <a:pt x="2977" y="2203"/>
                    <a:pt x="3168" y="2013"/>
                    <a:pt x="3168" y="1774"/>
                  </a:cubicBezTo>
                  <a:lnTo>
                    <a:pt x="3168" y="1370"/>
                  </a:lnTo>
                  <a:cubicBezTo>
                    <a:pt x="3168" y="1131"/>
                    <a:pt x="2977" y="941"/>
                    <a:pt x="2739" y="941"/>
                  </a:cubicBezTo>
                  <a:lnTo>
                    <a:pt x="2227" y="941"/>
                  </a:lnTo>
                  <a:lnTo>
                    <a:pt x="2227" y="441"/>
                  </a:lnTo>
                  <a:cubicBezTo>
                    <a:pt x="2227" y="203"/>
                    <a:pt x="2037" y="0"/>
                    <a:pt x="1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2" name="Google Shape;15612;p60"/>
            <p:cNvSpPr/>
            <p:nvPr/>
          </p:nvSpPr>
          <p:spPr>
            <a:xfrm>
              <a:off x="4878379" y="2473892"/>
              <a:ext cx="367161" cy="287523"/>
            </a:xfrm>
            <a:custGeom>
              <a:rect b="b" l="l" r="r" t="t"/>
              <a:pathLst>
                <a:path extrusionOk="0" h="9026" w="11526">
                  <a:moveTo>
                    <a:pt x="7966" y="346"/>
                  </a:moveTo>
                  <a:cubicBezTo>
                    <a:pt x="8228" y="346"/>
                    <a:pt x="8454" y="572"/>
                    <a:pt x="8454" y="834"/>
                  </a:cubicBezTo>
                  <a:lnTo>
                    <a:pt x="8454" y="1203"/>
                  </a:lnTo>
                  <a:lnTo>
                    <a:pt x="7478" y="1203"/>
                  </a:lnTo>
                  <a:lnTo>
                    <a:pt x="7478" y="834"/>
                  </a:lnTo>
                  <a:cubicBezTo>
                    <a:pt x="7478" y="572"/>
                    <a:pt x="7692" y="346"/>
                    <a:pt x="7966" y="346"/>
                  </a:cubicBezTo>
                  <a:close/>
                  <a:moveTo>
                    <a:pt x="8645" y="1548"/>
                  </a:moveTo>
                  <a:lnTo>
                    <a:pt x="8645" y="1703"/>
                  </a:lnTo>
                  <a:lnTo>
                    <a:pt x="7275" y="1703"/>
                  </a:lnTo>
                  <a:lnTo>
                    <a:pt x="7275" y="1548"/>
                  </a:lnTo>
                  <a:close/>
                  <a:moveTo>
                    <a:pt x="6132" y="5894"/>
                  </a:moveTo>
                  <a:lnTo>
                    <a:pt x="6132" y="7192"/>
                  </a:lnTo>
                  <a:lnTo>
                    <a:pt x="4644" y="7192"/>
                  </a:lnTo>
                  <a:cubicBezTo>
                    <a:pt x="4644" y="7180"/>
                    <a:pt x="4632" y="7156"/>
                    <a:pt x="4632" y="7144"/>
                  </a:cubicBezTo>
                  <a:cubicBezTo>
                    <a:pt x="4420" y="6454"/>
                    <a:pt x="3830" y="6114"/>
                    <a:pt x="3240" y="6114"/>
                  </a:cubicBezTo>
                  <a:cubicBezTo>
                    <a:pt x="2639" y="6114"/>
                    <a:pt x="2038" y="6466"/>
                    <a:pt x="1834" y="7156"/>
                  </a:cubicBezTo>
                  <a:cubicBezTo>
                    <a:pt x="1834" y="7180"/>
                    <a:pt x="1822" y="7192"/>
                    <a:pt x="1822" y="7204"/>
                  </a:cubicBezTo>
                  <a:lnTo>
                    <a:pt x="691" y="7204"/>
                  </a:lnTo>
                  <a:cubicBezTo>
                    <a:pt x="489" y="7204"/>
                    <a:pt x="334" y="7061"/>
                    <a:pt x="334" y="6847"/>
                  </a:cubicBezTo>
                  <a:lnTo>
                    <a:pt x="334" y="5894"/>
                  </a:lnTo>
                  <a:close/>
                  <a:moveTo>
                    <a:pt x="11181" y="5906"/>
                  </a:moveTo>
                  <a:lnTo>
                    <a:pt x="11181" y="6847"/>
                  </a:lnTo>
                  <a:cubicBezTo>
                    <a:pt x="11181" y="7037"/>
                    <a:pt x="11026" y="7204"/>
                    <a:pt x="10824" y="7204"/>
                  </a:cubicBezTo>
                  <a:lnTo>
                    <a:pt x="10038" y="7204"/>
                  </a:lnTo>
                  <a:cubicBezTo>
                    <a:pt x="10038" y="7192"/>
                    <a:pt x="10014" y="7180"/>
                    <a:pt x="10014" y="7156"/>
                  </a:cubicBezTo>
                  <a:cubicBezTo>
                    <a:pt x="9823" y="6525"/>
                    <a:pt x="9228" y="6109"/>
                    <a:pt x="8621" y="6109"/>
                  </a:cubicBezTo>
                  <a:cubicBezTo>
                    <a:pt x="8026" y="6109"/>
                    <a:pt x="7430" y="6490"/>
                    <a:pt x="7216" y="7156"/>
                  </a:cubicBezTo>
                  <a:cubicBezTo>
                    <a:pt x="7216" y="7180"/>
                    <a:pt x="7204" y="7192"/>
                    <a:pt x="7204" y="7204"/>
                  </a:cubicBezTo>
                  <a:lnTo>
                    <a:pt x="6466" y="7204"/>
                  </a:lnTo>
                  <a:lnTo>
                    <a:pt x="6466" y="5906"/>
                  </a:lnTo>
                  <a:close/>
                  <a:moveTo>
                    <a:pt x="3215" y="6466"/>
                  </a:moveTo>
                  <a:cubicBezTo>
                    <a:pt x="3823" y="6466"/>
                    <a:pt x="4335" y="6978"/>
                    <a:pt x="4335" y="7573"/>
                  </a:cubicBezTo>
                  <a:cubicBezTo>
                    <a:pt x="4335" y="8192"/>
                    <a:pt x="3835" y="8692"/>
                    <a:pt x="3215" y="8692"/>
                  </a:cubicBezTo>
                  <a:cubicBezTo>
                    <a:pt x="2596" y="8692"/>
                    <a:pt x="2096" y="8192"/>
                    <a:pt x="2096" y="7573"/>
                  </a:cubicBezTo>
                  <a:cubicBezTo>
                    <a:pt x="2096" y="6978"/>
                    <a:pt x="2608" y="6466"/>
                    <a:pt x="3215" y="6466"/>
                  </a:cubicBezTo>
                  <a:close/>
                  <a:moveTo>
                    <a:pt x="8621" y="6466"/>
                  </a:moveTo>
                  <a:cubicBezTo>
                    <a:pt x="9240" y="6466"/>
                    <a:pt x="9740" y="6978"/>
                    <a:pt x="9740" y="7573"/>
                  </a:cubicBezTo>
                  <a:cubicBezTo>
                    <a:pt x="9740" y="8192"/>
                    <a:pt x="9240" y="8692"/>
                    <a:pt x="8621" y="8692"/>
                  </a:cubicBezTo>
                  <a:cubicBezTo>
                    <a:pt x="7990" y="8692"/>
                    <a:pt x="7502" y="8192"/>
                    <a:pt x="7502" y="7573"/>
                  </a:cubicBezTo>
                  <a:cubicBezTo>
                    <a:pt x="7502" y="6966"/>
                    <a:pt x="8014" y="6466"/>
                    <a:pt x="8621" y="6466"/>
                  </a:cubicBezTo>
                  <a:close/>
                  <a:moveTo>
                    <a:pt x="7966" y="1"/>
                  </a:moveTo>
                  <a:cubicBezTo>
                    <a:pt x="7502" y="1"/>
                    <a:pt x="7133" y="370"/>
                    <a:pt x="7133" y="834"/>
                  </a:cubicBezTo>
                  <a:lnTo>
                    <a:pt x="7133" y="1203"/>
                  </a:lnTo>
                  <a:lnTo>
                    <a:pt x="7097" y="1203"/>
                  </a:lnTo>
                  <a:cubicBezTo>
                    <a:pt x="7014" y="1203"/>
                    <a:pt x="6942" y="1275"/>
                    <a:pt x="6942" y="1370"/>
                  </a:cubicBezTo>
                  <a:lnTo>
                    <a:pt x="6942" y="1679"/>
                  </a:lnTo>
                  <a:lnTo>
                    <a:pt x="6466" y="1679"/>
                  </a:lnTo>
                  <a:lnTo>
                    <a:pt x="6466" y="1072"/>
                  </a:lnTo>
                  <a:cubicBezTo>
                    <a:pt x="6466" y="703"/>
                    <a:pt x="6144" y="382"/>
                    <a:pt x="5775" y="382"/>
                  </a:cubicBezTo>
                  <a:lnTo>
                    <a:pt x="2311" y="382"/>
                  </a:lnTo>
                  <a:cubicBezTo>
                    <a:pt x="2215" y="382"/>
                    <a:pt x="2144" y="465"/>
                    <a:pt x="2144" y="548"/>
                  </a:cubicBezTo>
                  <a:cubicBezTo>
                    <a:pt x="2144" y="644"/>
                    <a:pt x="2215" y="715"/>
                    <a:pt x="2311" y="715"/>
                  </a:cubicBezTo>
                  <a:lnTo>
                    <a:pt x="5775" y="715"/>
                  </a:lnTo>
                  <a:cubicBezTo>
                    <a:pt x="5966" y="715"/>
                    <a:pt x="6132" y="870"/>
                    <a:pt x="6132" y="1072"/>
                  </a:cubicBezTo>
                  <a:lnTo>
                    <a:pt x="6132" y="5573"/>
                  </a:lnTo>
                  <a:lnTo>
                    <a:pt x="334" y="5573"/>
                  </a:lnTo>
                  <a:lnTo>
                    <a:pt x="334" y="1072"/>
                  </a:lnTo>
                  <a:cubicBezTo>
                    <a:pt x="334" y="882"/>
                    <a:pt x="477" y="715"/>
                    <a:pt x="691" y="715"/>
                  </a:cubicBezTo>
                  <a:lnTo>
                    <a:pt x="1477" y="715"/>
                  </a:lnTo>
                  <a:cubicBezTo>
                    <a:pt x="1560" y="715"/>
                    <a:pt x="1644" y="644"/>
                    <a:pt x="1644" y="548"/>
                  </a:cubicBezTo>
                  <a:cubicBezTo>
                    <a:pt x="1644" y="465"/>
                    <a:pt x="1560" y="394"/>
                    <a:pt x="1477" y="394"/>
                  </a:cubicBezTo>
                  <a:lnTo>
                    <a:pt x="691" y="394"/>
                  </a:lnTo>
                  <a:cubicBezTo>
                    <a:pt x="310" y="394"/>
                    <a:pt x="1" y="703"/>
                    <a:pt x="1" y="1072"/>
                  </a:cubicBezTo>
                  <a:lnTo>
                    <a:pt x="1" y="6847"/>
                  </a:lnTo>
                  <a:cubicBezTo>
                    <a:pt x="1" y="7216"/>
                    <a:pt x="310" y="7537"/>
                    <a:pt x="691" y="7537"/>
                  </a:cubicBezTo>
                  <a:lnTo>
                    <a:pt x="1775" y="7537"/>
                  </a:lnTo>
                  <a:cubicBezTo>
                    <a:pt x="1763" y="8371"/>
                    <a:pt x="2442" y="9026"/>
                    <a:pt x="3227" y="9026"/>
                  </a:cubicBezTo>
                  <a:cubicBezTo>
                    <a:pt x="4025" y="9026"/>
                    <a:pt x="4704" y="8383"/>
                    <a:pt x="4692" y="7537"/>
                  </a:cubicBezTo>
                  <a:lnTo>
                    <a:pt x="7180" y="7537"/>
                  </a:lnTo>
                  <a:cubicBezTo>
                    <a:pt x="7156" y="8371"/>
                    <a:pt x="7847" y="9026"/>
                    <a:pt x="8633" y="9026"/>
                  </a:cubicBezTo>
                  <a:cubicBezTo>
                    <a:pt x="9419" y="9026"/>
                    <a:pt x="10109" y="8383"/>
                    <a:pt x="10097" y="7537"/>
                  </a:cubicBezTo>
                  <a:lnTo>
                    <a:pt x="10835" y="7537"/>
                  </a:lnTo>
                  <a:cubicBezTo>
                    <a:pt x="11205" y="7537"/>
                    <a:pt x="11526" y="7216"/>
                    <a:pt x="11526" y="6847"/>
                  </a:cubicBezTo>
                  <a:lnTo>
                    <a:pt x="11502" y="4299"/>
                  </a:lnTo>
                  <a:cubicBezTo>
                    <a:pt x="11502" y="4084"/>
                    <a:pt x="11431" y="3870"/>
                    <a:pt x="11276" y="3692"/>
                  </a:cubicBezTo>
                  <a:lnTo>
                    <a:pt x="10657" y="2989"/>
                  </a:lnTo>
                  <a:cubicBezTo>
                    <a:pt x="10626" y="2952"/>
                    <a:pt x="10582" y="2934"/>
                    <a:pt x="10536" y="2934"/>
                  </a:cubicBezTo>
                  <a:cubicBezTo>
                    <a:pt x="10495" y="2934"/>
                    <a:pt x="10453" y="2949"/>
                    <a:pt x="10419" y="2977"/>
                  </a:cubicBezTo>
                  <a:cubicBezTo>
                    <a:pt x="10347" y="3037"/>
                    <a:pt x="10347" y="3144"/>
                    <a:pt x="10407" y="3215"/>
                  </a:cubicBezTo>
                  <a:lnTo>
                    <a:pt x="11026" y="3918"/>
                  </a:lnTo>
                  <a:cubicBezTo>
                    <a:pt x="11121" y="4025"/>
                    <a:pt x="11181" y="4156"/>
                    <a:pt x="11181" y="4287"/>
                  </a:cubicBezTo>
                  <a:lnTo>
                    <a:pt x="11181" y="5549"/>
                  </a:lnTo>
                  <a:lnTo>
                    <a:pt x="6466" y="5549"/>
                  </a:lnTo>
                  <a:lnTo>
                    <a:pt x="6466" y="2013"/>
                  </a:lnTo>
                  <a:lnTo>
                    <a:pt x="9097" y="2013"/>
                  </a:lnTo>
                  <a:cubicBezTo>
                    <a:pt x="9264" y="2013"/>
                    <a:pt x="9407" y="2084"/>
                    <a:pt x="9514" y="2203"/>
                  </a:cubicBezTo>
                  <a:lnTo>
                    <a:pt x="9812" y="2549"/>
                  </a:lnTo>
                  <a:cubicBezTo>
                    <a:pt x="9843" y="2586"/>
                    <a:pt x="9887" y="2604"/>
                    <a:pt x="9932" y="2604"/>
                  </a:cubicBezTo>
                  <a:cubicBezTo>
                    <a:pt x="9973" y="2604"/>
                    <a:pt x="10016" y="2589"/>
                    <a:pt x="10050" y="2560"/>
                  </a:cubicBezTo>
                  <a:cubicBezTo>
                    <a:pt x="10121" y="2501"/>
                    <a:pt x="10121" y="2394"/>
                    <a:pt x="10062" y="2322"/>
                  </a:cubicBezTo>
                  <a:lnTo>
                    <a:pt x="9764" y="1977"/>
                  </a:lnTo>
                  <a:cubicBezTo>
                    <a:pt x="9532" y="1709"/>
                    <a:pt x="9226" y="1676"/>
                    <a:pt x="9077" y="1676"/>
                  </a:cubicBezTo>
                  <a:cubicBezTo>
                    <a:pt x="9028" y="1676"/>
                    <a:pt x="8996" y="1679"/>
                    <a:pt x="8990" y="1679"/>
                  </a:cubicBezTo>
                  <a:lnTo>
                    <a:pt x="8990" y="1370"/>
                  </a:lnTo>
                  <a:cubicBezTo>
                    <a:pt x="8990" y="1275"/>
                    <a:pt x="8919" y="1203"/>
                    <a:pt x="8823" y="1203"/>
                  </a:cubicBezTo>
                  <a:lnTo>
                    <a:pt x="8799" y="1203"/>
                  </a:lnTo>
                  <a:lnTo>
                    <a:pt x="8799" y="834"/>
                  </a:lnTo>
                  <a:cubicBezTo>
                    <a:pt x="8799" y="370"/>
                    <a:pt x="8418" y="1"/>
                    <a:pt x="7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13" name="Google Shape;15613;p60"/>
          <p:cNvGrpSpPr/>
          <p:nvPr/>
        </p:nvGrpSpPr>
        <p:grpSpPr>
          <a:xfrm>
            <a:off x="1325719" y="2706689"/>
            <a:ext cx="290581" cy="372481"/>
            <a:chOff x="1325719" y="2887689"/>
            <a:chExt cx="290581" cy="372481"/>
          </a:xfrm>
        </p:grpSpPr>
        <p:sp>
          <p:nvSpPr>
            <p:cNvPr id="15614" name="Google Shape;15614;p60"/>
            <p:cNvSpPr/>
            <p:nvPr/>
          </p:nvSpPr>
          <p:spPr>
            <a:xfrm>
              <a:off x="1424724" y="3106533"/>
              <a:ext cx="37971" cy="37939"/>
            </a:xfrm>
            <a:custGeom>
              <a:rect b="b" l="l" r="r" t="t"/>
              <a:pathLst>
                <a:path extrusionOk="0" h="1191" w="1192">
                  <a:moveTo>
                    <a:pt x="596" y="334"/>
                  </a:moveTo>
                  <a:cubicBezTo>
                    <a:pt x="727" y="334"/>
                    <a:pt x="846" y="453"/>
                    <a:pt x="846" y="596"/>
                  </a:cubicBezTo>
                  <a:cubicBezTo>
                    <a:pt x="846" y="727"/>
                    <a:pt x="727" y="846"/>
                    <a:pt x="596" y="846"/>
                  </a:cubicBezTo>
                  <a:cubicBezTo>
                    <a:pt x="453" y="846"/>
                    <a:pt x="346" y="738"/>
                    <a:pt x="346" y="596"/>
                  </a:cubicBezTo>
                  <a:cubicBezTo>
                    <a:pt x="346" y="453"/>
                    <a:pt x="465" y="334"/>
                    <a:pt x="596" y="334"/>
                  </a:cubicBezTo>
                  <a:close/>
                  <a:moveTo>
                    <a:pt x="596" y="0"/>
                  </a:moveTo>
                  <a:cubicBezTo>
                    <a:pt x="262" y="0"/>
                    <a:pt x="0" y="262"/>
                    <a:pt x="0" y="596"/>
                  </a:cubicBezTo>
                  <a:cubicBezTo>
                    <a:pt x="0" y="917"/>
                    <a:pt x="262" y="1191"/>
                    <a:pt x="596" y="1191"/>
                  </a:cubicBezTo>
                  <a:cubicBezTo>
                    <a:pt x="917" y="1191"/>
                    <a:pt x="1191" y="917"/>
                    <a:pt x="1191" y="596"/>
                  </a:cubicBezTo>
                  <a:cubicBezTo>
                    <a:pt x="1191" y="262"/>
                    <a:pt x="917"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5" name="Google Shape;15615;p60"/>
            <p:cNvSpPr/>
            <p:nvPr/>
          </p:nvSpPr>
          <p:spPr>
            <a:xfrm>
              <a:off x="1325719" y="2887689"/>
              <a:ext cx="290581" cy="372481"/>
            </a:xfrm>
            <a:custGeom>
              <a:rect b="b" l="l" r="r" t="t"/>
              <a:pathLst>
                <a:path extrusionOk="0" h="11693" w="9122">
                  <a:moveTo>
                    <a:pt x="5037" y="3620"/>
                  </a:moveTo>
                  <a:cubicBezTo>
                    <a:pt x="5847" y="3656"/>
                    <a:pt x="6502" y="4310"/>
                    <a:pt x="6502" y="5120"/>
                  </a:cubicBezTo>
                  <a:lnTo>
                    <a:pt x="6502" y="11299"/>
                  </a:lnTo>
                  <a:lnTo>
                    <a:pt x="5037" y="11299"/>
                  </a:lnTo>
                  <a:lnTo>
                    <a:pt x="5037" y="3620"/>
                  </a:lnTo>
                  <a:close/>
                  <a:moveTo>
                    <a:pt x="930" y="0"/>
                  </a:moveTo>
                  <a:cubicBezTo>
                    <a:pt x="418" y="0"/>
                    <a:pt x="1" y="417"/>
                    <a:pt x="1" y="941"/>
                  </a:cubicBezTo>
                  <a:lnTo>
                    <a:pt x="1" y="2703"/>
                  </a:lnTo>
                  <a:cubicBezTo>
                    <a:pt x="1" y="3084"/>
                    <a:pt x="180" y="3441"/>
                    <a:pt x="489" y="3667"/>
                  </a:cubicBezTo>
                  <a:cubicBezTo>
                    <a:pt x="953" y="3989"/>
                    <a:pt x="1275" y="4941"/>
                    <a:pt x="1275" y="5989"/>
                  </a:cubicBezTo>
                  <a:cubicBezTo>
                    <a:pt x="1275" y="7025"/>
                    <a:pt x="953" y="7978"/>
                    <a:pt x="489" y="8311"/>
                  </a:cubicBezTo>
                  <a:cubicBezTo>
                    <a:pt x="180" y="8537"/>
                    <a:pt x="1" y="8894"/>
                    <a:pt x="1" y="9275"/>
                  </a:cubicBezTo>
                  <a:lnTo>
                    <a:pt x="1" y="10752"/>
                  </a:lnTo>
                  <a:cubicBezTo>
                    <a:pt x="1" y="11276"/>
                    <a:pt x="418" y="11692"/>
                    <a:pt x="930" y="11692"/>
                  </a:cubicBezTo>
                  <a:lnTo>
                    <a:pt x="8181" y="11692"/>
                  </a:lnTo>
                  <a:cubicBezTo>
                    <a:pt x="8704" y="11692"/>
                    <a:pt x="9121" y="11276"/>
                    <a:pt x="9121" y="10752"/>
                  </a:cubicBezTo>
                  <a:lnTo>
                    <a:pt x="9121" y="9275"/>
                  </a:lnTo>
                  <a:cubicBezTo>
                    <a:pt x="9121" y="8894"/>
                    <a:pt x="8943" y="8537"/>
                    <a:pt x="8633" y="8311"/>
                  </a:cubicBezTo>
                  <a:cubicBezTo>
                    <a:pt x="8169" y="7978"/>
                    <a:pt x="7835" y="7025"/>
                    <a:pt x="7835" y="5989"/>
                  </a:cubicBezTo>
                  <a:cubicBezTo>
                    <a:pt x="7835" y="4941"/>
                    <a:pt x="8169" y="3989"/>
                    <a:pt x="8633" y="3667"/>
                  </a:cubicBezTo>
                  <a:cubicBezTo>
                    <a:pt x="8943" y="3441"/>
                    <a:pt x="9121" y="3084"/>
                    <a:pt x="9121" y="2703"/>
                  </a:cubicBezTo>
                  <a:lnTo>
                    <a:pt x="9121" y="1786"/>
                  </a:lnTo>
                  <a:cubicBezTo>
                    <a:pt x="9121" y="1703"/>
                    <a:pt x="9050" y="1620"/>
                    <a:pt x="8954" y="1620"/>
                  </a:cubicBezTo>
                  <a:cubicBezTo>
                    <a:pt x="8871" y="1620"/>
                    <a:pt x="8788" y="1703"/>
                    <a:pt x="8788" y="1786"/>
                  </a:cubicBezTo>
                  <a:lnTo>
                    <a:pt x="8788" y="2703"/>
                  </a:lnTo>
                  <a:cubicBezTo>
                    <a:pt x="8788" y="2965"/>
                    <a:pt x="8657" y="3215"/>
                    <a:pt x="8431" y="3382"/>
                  </a:cubicBezTo>
                  <a:cubicBezTo>
                    <a:pt x="7204" y="4263"/>
                    <a:pt x="7204" y="7680"/>
                    <a:pt x="8431" y="8573"/>
                  </a:cubicBezTo>
                  <a:cubicBezTo>
                    <a:pt x="8657" y="8740"/>
                    <a:pt x="8788" y="8990"/>
                    <a:pt x="8788" y="9263"/>
                  </a:cubicBezTo>
                  <a:lnTo>
                    <a:pt x="8788" y="10740"/>
                  </a:lnTo>
                  <a:cubicBezTo>
                    <a:pt x="8788" y="11061"/>
                    <a:pt x="8526" y="11335"/>
                    <a:pt x="8192" y="11335"/>
                  </a:cubicBezTo>
                  <a:lnTo>
                    <a:pt x="6859" y="11335"/>
                  </a:lnTo>
                  <a:lnTo>
                    <a:pt x="6859" y="5156"/>
                  </a:lnTo>
                  <a:cubicBezTo>
                    <a:pt x="6859" y="4144"/>
                    <a:pt x="6025" y="3310"/>
                    <a:pt x="5013" y="3310"/>
                  </a:cubicBezTo>
                  <a:lnTo>
                    <a:pt x="3001" y="3310"/>
                  </a:lnTo>
                  <a:cubicBezTo>
                    <a:pt x="2596" y="3310"/>
                    <a:pt x="2275" y="3632"/>
                    <a:pt x="2275" y="4037"/>
                  </a:cubicBezTo>
                  <a:lnTo>
                    <a:pt x="2275" y="9918"/>
                  </a:lnTo>
                  <a:cubicBezTo>
                    <a:pt x="2275" y="10002"/>
                    <a:pt x="2346" y="10085"/>
                    <a:pt x="2442" y="10085"/>
                  </a:cubicBezTo>
                  <a:cubicBezTo>
                    <a:pt x="2525" y="10085"/>
                    <a:pt x="2596" y="10002"/>
                    <a:pt x="2596" y="9918"/>
                  </a:cubicBezTo>
                  <a:lnTo>
                    <a:pt x="2596" y="4037"/>
                  </a:lnTo>
                  <a:cubicBezTo>
                    <a:pt x="2596" y="3834"/>
                    <a:pt x="2775" y="3656"/>
                    <a:pt x="2989" y="3656"/>
                  </a:cubicBezTo>
                  <a:lnTo>
                    <a:pt x="4704" y="3656"/>
                  </a:lnTo>
                  <a:lnTo>
                    <a:pt x="4704" y="11335"/>
                  </a:lnTo>
                  <a:lnTo>
                    <a:pt x="2620" y="11335"/>
                  </a:lnTo>
                  <a:lnTo>
                    <a:pt x="2620" y="10549"/>
                  </a:lnTo>
                  <a:cubicBezTo>
                    <a:pt x="2620" y="10466"/>
                    <a:pt x="2537" y="10394"/>
                    <a:pt x="2454" y="10394"/>
                  </a:cubicBezTo>
                  <a:cubicBezTo>
                    <a:pt x="2358" y="10394"/>
                    <a:pt x="2287" y="10466"/>
                    <a:pt x="2287" y="10549"/>
                  </a:cubicBezTo>
                  <a:lnTo>
                    <a:pt x="2287" y="11335"/>
                  </a:lnTo>
                  <a:lnTo>
                    <a:pt x="942" y="11335"/>
                  </a:lnTo>
                  <a:cubicBezTo>
                    <a:pt x="620" y="11335"/>
                    <a:pt x="346" y="11061"/>
                    <a:pt x="346" y="10740"/>
                  </a:cubicBezTo>
                  <a:lnTo>
                    <a:pt x="346" y="9263"/>
                  </a:lnTo>
                  <a:cubicBezTo>
                    <a:pt x="346" y="8990"/>
                    <a:pt x="489" y="8740"/>
                    <a:pt x="703" y="8573"/>
                  </a:cubicBezTo>
                  <a:cubicBezTo>
                    <a:pt x="1942" y="7704"/>
                    <a:pt x="1942" y="4275"/>
                    <a:pt x="703" y="3382"/>
                  </a:cubicBezTo>
                  <a:cubicBezTo>
                    <a:pt x="489" y="3215"/>
                    <a:pt x="346" y="2965"/>
                    <a:pt x="346" y="2703"/>
                  </a:cubicBezTo>
                  <a:lnTo>
                    <a:pt x="346" y="941"/>
                  </a:lnTo>
                  <a:cubicBezTo>
                    <a:pt x="346" y="619"/>
                    <a:pt x="620" y="346"/>
                    <a:pt x="942" y="346"/>
                  </a:cubicBezTo>
                  <a:lnTo>
                    <a:pt x="8192" y="346"/>
                  </a:lnTo>
                  <a:cubicBezTo>
                    <a:pt x="8526" y="346"/>
                    <a:pt x="8788" y="619"/>
                    <a:pt x="8788" y="941"/>
                  </a:cubicBezTo>
                  <a:lnTo>
                    <a:pt x="8788" y="1131"/>
                  </a:lnTo>
                  <a:cubicBezTo>
                    <a:pt x="8776" y="1227"/>
                    <a:pt x="8847" y="1298"/>
                    <a:pt x="8954" y="1298"/>
                  </a:cubicBezTo>
                  <a:cubicBezTo>
                    <a:pt x="9050" y="1298"/>
                    <a:pt x="9121" y="1227"/>
                    <a:pt x="9121" y="1131"/>
                  </a:cubicBezTo>
                  <a:lnTo>
                    <a:pt x="9121" y="941"/>
                  </a:lnTo>
                  <a:cubicBezTo>
                    <a:pt x="9121" y="417"/>
                    <a:pt x="8704" y="0"/>
                    <a:pt x="8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616" name="Google Shape;15616;p60"/>
          <p:cNvSpPr/>
          <p:nvPr/>
        </p:nvSpPr>
        <p:spPr>
          <a:xfrm>
            <a:off x="1819153" y="2701369"/>
            <a:ext cx="191194" cy="382738"/>
          </a:xfrm>
          <a:custGeom>
            <a:rect b="b" l="l" r="r" t="t"/>
            <a:pathLst>
              <a:path extrusionOk="0" h="12015" w="6002">
                <a:moveTo>
                  <a:pt x="906" y="1"/>
                </a:moveTo>
                <a:cubicBezTo>
                  <a:pt x="406" y="1"/>
                  <a:pt x="1" y="405"/>
                  <a:pt x="1" y="917"/>
                </a:cubicBezTo>
                <a:lnTo>
                  <a:pt x="1" y="1251"/>
                </a:lnTo>
                <a:cubicBezTo>
                  <a:pt x="1" y="1763"/>
                  <a:pt x="394" y="2168"/>
                  <a:pt x="906" y="2168"/>
                </a:cubicBezTo>
                <a:lnTo>
                  <a:pt x="906" y="8633"/>
                </a:lnTo>
                <a:cubicBezTo>
                  <a:pt x="906" y="8728"/>
                  <a:pt x="977" y="8823"/>
                  <a:pt x="1084" y="8823"/>
                </a:cubicBezTo>
                <a:cubicBezTo>
                  <a:pt x="1192" y="8823"/>
                  <a:pt x="1263" y="8740"/>
                  <a:pt x="1263" y="8633"/>
                </a:cubicBezTo>
                <a:lnTo>
                  <a:pt x="1263" y="2168"/>
                </a:lnTo>
                <a:lnTo>
                  <a:pt x="4704" y="2168"/>
                </a:lnTo>
                <a:lnTo>
                  <a:pt x="4704" y="2668"/>
                </a:lnTo>
                <a:lnTo>
                  <a:pt x="3823" y="2668"/>
                </a:lnTo>
                <a:cubicBezTo>
                  <a:pt x="3740" y="2668"/>
                  <a:pt x="3644" y="2739"/>
                  <a:pt x="3644" y="2846"/>
                </a:cubicBezTo>
                <a:cubicBezTo>
                  <a:pt x="3644" y="2941"/>
                  <a:pt x="3716" y="3025"/>
                  <a:pt x="3823" y="3025"/>
                </a:cubicBezTo>
                <a:lnTo>
                  <a:pt x="4704" y="3025"/>
                </a:lnTo>
                <a:lnTo>
                  <a:pt x="4704" y="3906"/>
                </a:lnTo>
                <a:lnTo>
                  <a:pt x="3823" y="3906"/>
                </a:lnTo>
                <a:cubicBezTo>
                  <a:pt x="3740" y="3906"/>
                  <a:pt x="3644" y="3977"/>
                  <a:pt x="3644" y="4084"/>
                </a:cubicBezTo>
                <a:cubicBezTo>
                  <a:pt x="3644" y="4180"/>
                  <a:pt x="3716" y="4263"/>
                  <a:pt x="3823" y="4263"/>
                </a:cubicBezTo>
                <a:lnTo>
                  <a:pt x="4704" y="4263"/>
                </a:lnTo>
                <a:lnTo>
                  <a:pt x="4704" y="5144"/>
                </a:lnTo>
                <a:lnTo>
                  <a:pt x="3823" y="5144"/>
                </a:lnTo>
                <a:cubicBezTo>
                  <a:pt x="3740" y="5144"/>
                  <a:pt x="3644" y="5216"/>
                  <a:pt x="3644" y="5323"/>
                </a:cubicBezTo>
                <a:cubicBezTo>
                  <a:pt x="3644" y="5406"/>
                  <a:pt x="3716" y="5501"/>
                  <a:pt x="3823" y="5501"/>
                </a:cubicBezTo>
                <a:lnTo>
                  <a:pt x="4704" y="5501"/>
                </a:lnTo>
                <a:lnTo>
                  <a:pt x="4704" y="6382"/>
                </a:lnTo>
                <a:lnTo>
                  <a:pt x="3823" y="6382"/>
                </a:lnTo>
                <a:cubicBezTo>
                  <a:pt x="3740" y="6382"/>
                  <a:pt x="3644" y="6454"/>
                  <a:pt x="3644" y="6561"/>
                </a:cubicBezTo>
                <a:cubicBezTo>
                  <a:pt x="3644" y="6644"/>
                  <a:pt x="3716" y="6740"/>
                  <a:pt x="3823" y="6740"/>
                </a:cubicBezTo>
                <a:lnTo>
                  <a:pt x="4704" y="6740"/>
                </a:lnTo>
                <a:lnTo>
                  <a:pt x="4704" y="7609"/>
                </a:lnTo>
                <a:lnTo>
                  <a:pt x="3823" y="7609"/>
                </a:lnTo>
                <a:cubicBezTo>
                  <a:pt x="3740" y="7609"/>
                  <a:pt x="3644" y="7692"/>
                  <a:pt x="3644" y="7787"/>
                </a:cubicBezTo>
                <a:cubicBezTo>
                  <a:pt x="3644" y="7883"/>
                  <a:pt x="3716" y="7966"/>
                  <a:pt x="3823" y="7966"/>
                </a:cubicBezTo>
                <a:lnTo>
                  <a:pt x="4704" y="7966"/>
                </a:lnTo>
                <a:lnTo>
                  <a:pt x="4704" y="8847"/>
                </a:lnTo>
                <a:lnTo>
                  <a:pt x="3823" y="8847"/>
                </a:lnTo>
                <a:cubicBezTo>
                  <a:pt x="3740" y="8847"/>
                  <a:pt x="3644" y="8918"/>
                  <a:pt x="3644" y="9026"/>
                </a:cubicBezTo>
                <a:cubicBezTo>
                  <a:pt x="3644" y="9121"/>
                  <a:pt x="3716" y="9204"/>
                  <a:pt x="3823" y="9204"/>
                </a:cubicBezTo>
                <a:lnTo>
                  <a:pt x="4704" y="9204"/>
                </a:lnTo>
                <a:lnTo>
                  <a:pt x="4704" y="9954"/>
                </a:lnTo>
                <a:cubicBezTo>
                  <a:pt x="4704" y="10907"/>
                  <a:pt x="3930" y="11657"/>
                  <a:pt x="2989" y="11657"/>
                </a:cubicBezTo>
                <a:cubicBezTo>
                  <a:pt x="2037" y="11657"/>
                  <a:pt x="1275" y="10883"/>
                  <a:pt x="1275" y="9954"/>
                </a:cubicBezTo>
                <a:lnTo>
                  <a:pt x="1275" y="9371"/>
                </a:lnTo>
                <a:cubicBezTo>
                  <a:pt x="1275" y="9276"/>
                  <a:pt x="1203" y="9192"/>
                  <a:pt x="1096" y="9192"/>
                </a:cubicBezTo>
                <a:cubicBezTo>
                  <a:pt x="1001" y="9192"/>
                  <a:pt x="918" y="9264"/>
                  <a:pt x="918" y="9371"/>
                </a:cubicBezTo>
                <a:lnTo>
                  <a:pt x="918" y="9954"/>
                </a:lnTo>
                <a:cubicBezTo>
                  <a:pt x="918" y="11097"/>
                  <a:pt x="1846" y="12014"/>
                  <a:pt x="2989" y="12014"/>
                </a:cubicBezTo>
                <a:cubicBezTo>
                  <a:pt x="4132" y="12014"/>
                  <a:pt x="5061" y="11097"/>
                  <a:pt x="5061" y="9954"/>
                </a:cubicBezTo>
                <a:lnTo>
                  <a:pt x="5061" y="2227"/>
                </a:lnTo>
                <a:lnTo>
                  <a:pt x="5085" y="2227"/>
                </a:lnTo>
                <a:cubicBezTo>
                  <a:pt x="5597" y="2227"/>
                  <a:pt x="5990" y="1822"/>
                  <a:pt x="5990" y="1322"/>
                </a:cubicBezTo>
                <a:lnTo>
                  <a:pt x="5990" y="929"/>
                </a:lnTo>
                <a:cubicBezTo>
                  <a:pt x="6002" y="429"/>
                  <a:pt x="5597" y="24"/>
                  <a:pt x="5085" y="24"/>
                </a:cubicBezTo>
                <a:lnTo>
                  <a:pt x="4525" y="24"/>
                </a:lnTo>
                <a:cubicBezTo>
                  <a:pt x="4430" y="24"/>
                  <a:pt x="4347" y="96"/>
                  <a:pt x="4347" y="203"/>
                </a:cubicBezTo>
                <a:cubicBezTo>
                  <a:pt x="4347" y="286"/>
                  <a:pt x="4418" y="382"/>
                  <a:pt x="4525" y="382"/>
                </a:cubicBezTo>
                <a:lnTo>
                  <a:pt x="5085" y="382"/>
                </a:lnTo>
                <a:cubicBezTo>
                  <a:pt x="5406" y="382"/>
                  <a:pt x="5656" y="632"/>
                  <a:pt x="5656" y="941"/>
                </a:cubicBezTo>
                <a:lnTo>
                  <a:pt x="5656" y="1287"/>
                </a:lnTo>
                <a:cubicBezTo>
                  <a:pt x="5656" y="1596"/>
                  <a:pt x="5406" y="1846"/>
                  <a:pt x="5085" y="1846"/>
                </a:cubicBezTo>
                <a:lnTo>
                  <a:pt x="906" y="1846"/>
                </a:lnTo>
                <a:cubicBezTo>
                  <a:pt x="596" y="1846"/>
                  <a:pt x="334" y="1596"/>
                  <a:pt x="334" y="1287"/>
                </a:cubicBezTo>
                <a:lnTo>
                  <a:pt x="334" y="929"/>
                </a:lnTo>
                <a:cubicBezTo>
                  <a:pt x="334" y="620"/>
                  <a:pt x="596" y="370"/>
                  <a:pt x="906" y="370"/>
                </a:cubicBezTo>
                <a:lnTo>
                  <a:pt x="3870" y="370"/>
                </a:lnTo>
                <a:cubicBezTo>
                  <a:pt x="3954" y="370"/>
                  <a:pt x="4049" y="286"/>
                  <a:pt x="4049" y="191"/>
                </a:cubicBezTo>
                <a:cubicBezTo>
                  <a:pt x="4049" y="96"/>
                  <a:pt x="3966" y="1"/>
                  <a:pt x="3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617" name="Google Shape;15617;p60"/>
          <p:cNvGrpSpPr/>
          <p:nvPr/>
        </p:nvGrpSpPr>
        <p:grpSpPr>
          <a:xfrm>
            <a:off x="3510335" y="2711499"/>
            <a:ext cx="360726" cy="361204"/>
            <a:chOff x="3510335" y="2892499"/>
            <a:chExt cx="360726" cy="361204"/>
          </a:xfrm>
        </p:grpSpPr>
        <p:sp>
          <p:nvSpPr>
            <p:cNvPr id="15618" name="Google Shape;15618;p60"/>
            <p:cNvSpPr/>
            <p:nvPr/>
          </p:nvSpPr>
          <p:spPr>
            <a:xfrm>
              <a:off x="3511864" y="2892499"/>
              <a:ext cx="359197" cy="358751"/>
            </a:xfrm>
            <a:custGeom>
              <a:rect b="b" l="l" r="r" t="t"/>
              <a:pathLst>
                <a:path extrusionOk="0" h="11262" w="11276">
                  <a:moveTo>
                    <a:pt x="2035" y="8898"/>
                  </a:moveTo>
                  <a:cubicBezTo>
                    <a:pt x="2132" y="8898"/>
                    <a:pt x="2227" y="8934"/>
                    <a:pt x="2298" y="9005"/>
                  </a:cubicBezTo>
                  <a:cubicBezTo>
                    <a:pt x="2453" y="9160"/>
                    <a:pt x="2453" y="9398"/>
                    <a:pt x="2298" y="9541"/>
                  </a:cubicBezTo>
                  <a:cubicBezTo>
                    <a:pt x="2227" y="9618"/>
                    <a:pt x="2132" y="9657"/>
                    <a:pt x="2035" y="9657"/>
                  </a:cubicBezTo>
                  <a:cubicBezTo>
                    <a:pt x="1938" y="9657"/>
                    <a:pt x="1840" y="9618"/>
                    <a:pt x="1763" y="9541"/>
                  </a:cubicBezTo>
                  <a:cubicBezTo>
                    <a:pt x="1620" y="9398"/>
                    <a:pt x="1620" y="9160"/>
                    <a:pt x="1763" y="9005"/>
                  </a:cubicBezTo>
                  <a:cubicBezTo>
                    <a:pt x="1840" y="8934"/>
                    <a:pt x="1938" y="8898"/>
                    <a:pt x="2035" y="8898"/>
                  </a:cubicBezTo>
                  <a:close/>
                  <a:moveTo>
                    <a:pt x="10477" y="1"/>
                  </a:moveTo>
                  <a:cubicBezTo>
                    <a:pt x="10261" y="1"/>
                    <a:pt x="10042" y="82"/>
                    <a:pt x="9871" y="254"/>
                  </a:cubicBezTo>
                  <a:lnTo>
                    <a:pt x="6882" y="3243"/>
                  </a:lnTo>
                  <a:cubicBezTo>
                    <a:pt x="6716" y="3196"/>
                    <a:pt x="6544" y="3172"/>
                    <a:pt x="6368" y="3172"/>
                  </a:cubicBezTo>
                  <a:cubicBezTo>
                    <a:pt x="6053" y="3172"/>
                    <a:pt x="5727" y="3249"/>
                    <a:pt x="5406" y="3409"/>
                  </a:cubicBezTo>
                  <a:cubicBezTo>
                    <a:pt x="5204" y="3516"/>
                    <a:pt x="4668" y="3766"/>
                    <a:pt x="4013" y="4040"/>
                  </a:cubicBezTo>
                  <a:cubicBezTo>
                    <a:pt x="3906" y="4076"/>
                    <a:pt x="3858" y="4195"/>
                    <a:pt x="3906" y="4290"/>
                  </a:cubicBezTo>
                  <a:cubicBezTo>
                    <a:pt x="3942" y="4371"/>
                    <a:pt x="4017" y="4411"/>
                    <a:pt x="4088" y="4411"/>
                  </a:cubicBezTo>
                  <a:cubicBezTo>
                    <a:pt x="4112" y="4411"/>
                    <a:pt x="4135" y="4406"/>
                    <a:pt x="4156" y="4398"/>
                  </a:cubicBezTo>
                  <a:cubicBezTo>
                    <a:pt x="4834" y="4124"/>
                    <a:pt x="5382" y="3862"/>
                    <a:pt x="5585" y="3755"/>
                  </a:cubicBezTo>
                  <a:cubicBezTo>
                    <a:pt x="5849" y="3621"/>
                    <a:pt x="6112" y="3561"/>
                    <a:pt x="6358" y="3561"/>
                  </a:cubicBezTo>
                  <a:cubicBezTo>
                    <a:pt x="7385" y="3561"/>
                    <a:pt x="8130" y="4607"/>
                    <a:pt x="7573" y="5731"/>
                  </a:cubicBezTo>
                  <a:cubicBezTo>
                    <a:pt x="7418" y="6029"/>
                    <a:pt x="6930" y="7053"/>
                    <a:pt x="6573" y="8100"/>
                  </a:cubicBezTo>
                  <a:cubicBezTo>
                    <a:pt x="6454" y="8469"/>
                    <a:pt x="6358" y="8803"/>
                    <a:pt x="6299" y="9100"/>
                  </a:cubicBezTo>
                  <a:lnTo>
                    <a:pt x="2227" y="5017"/>
                  </a:lnTo>
                  <a:cubicBezTo>
                    <a:pt x="2572" y="4945"/>
                    <a:pt x="2965" y="4838"/>
                    <a:pt x="3418" y="4671"/>
                  </a:cubicBezTo>
                  <a:cubicBezTo>
                    <a:pt x="3525" y="4648"/>
                    <a:pt x="3584" y="4528"/>
                    <a:pt x="3537" y="4421"/>
                  </a:cubicBezTo>
                  <a:cubicBezTo>
                    <a:pt x="3509" y="4340"/>
                    <a:pt x="3434" y="4286"/>
                    <a:pt x="3352" y="4286"/>
                  </a:cubicBezTo>
                  <a:cubicBezTo>
                    <a:pt x="3326" y="4286"/>
                    <a:pt x="3300" y="4291"/>
                    <a:pt x="3275" y="4302"/>
                  </a:cubicBezTo>
                  <a:cubicBezTo>
                    <a:pt x="2656" y="4517"/>
                    <a:pt x="2203" y="4636"/>
                    <a:pt x="1870" y="4671"/>
                  </a:cubicBezTo>
                  <a:lnTo>
                    <a:pt x="1453" y="4255"/>
                  </a:lnTo>
                  <a:cubicBezTo>
                    <a:pt x="1298" y="4100"/>
                    <a:pt x="1090" y="4022"/>
                    <a:pt x="880" y="4022"/>
                  </a:cubicBezTo>
                  <a:cubicBezTo>
                    <a:pt x="670" y="4022"/>
                    <a:pt x="459" y="4100"/>
                    <a:pt x="298" y="4255"/>
                  </a:cubicBezTo>
                  <a:cubicBezTo>
                    <a:pt x="84" y="4481"/>
                    <a:pt x="1" y="4826"/>
                    <a:pt x="120" y="5136"/>
                  </a:cubicBezTo>
                  <a:cubicBezTo>
                    <a:pt x="157" y="5219"/>
                    <a:pt x="230" y="5266"/>
                    <a:pt x="311" y="5266"/>
                  </a:cubicBezTo>
                  <a:cubicBezTo>
                    <a:pt x="334" y="5266"/>
                    <a:pt x="358" y="5263"/>
                    <a:pt x="382" y="5255"/>
                  </a:cubicBezTo>
                  <a:cubicBezTo>
                    <a:pt x="489" y="5207"/>
                    <a:pt x="524" y="5112"/>
                    <a:pt x="501" y="5005"/>
                  </a:cubicBezTo>
                  <a:cubicBezTo>
                    <a:pt x="379" y="4700"/>
                    <a:pt x="626" y="4433"/>
                    <a:pt x="894" y="4433"/>
                  </a:cubicBezTo>
                  <a:cubicBezTo>
                    <a:pt x="992" y="4433"/>
                    <a:pt x="1093" y="4469"/>
                    <a:pt x="1179" y="4552"/>
                  </a:cubicBezTo>
                  <a:lnTo>
                    <a:pt x="6799" y="10172"/>
                  </a:lnTo>
                  <a:cubicBezTo>
                    <a:pt x="6954" y="10327"/>
                    <a:pt x="6954" y="10601"/>
                    <a:pt x="6799" y="10744"/>
                  </a:cubicBezTo>
                  <a:cubicBezTo>
                    <a:pt x="6716" y="10827"/>
                    <a:pt x="6606" y="10869"/>
                    <a:pt x="6498" y="10869"/>
                  </a:cubicBezTo>
                  <a:cubicBezTo>
                    <a:pt x="6391" y="10869"/>
                    <a:pt x="6287" y="10827"/>
                    <a:pt x="6216" y="10744"/>
                  </a:cubicBezTo>
                  <a:lnTo>
                    <a:pt x="989" y="5529"/>
                  </a:lnTo>
                  <a:cubicBezTo>
                    <a:pt x="953" y="5487"/>
                    <a:pt x="902" y="5466"/>
                    <a:pt x="850" y="5466"/>
                  </a:cubicBezTo>
                  <a:cubicBezTo>
                    <a:pt x="798" y="5466"/>
                    <a:pt x="745" y="5487"/>
                    <a:pt x="703" y="5529"/>
                  </a:cubicBezTo>
                  <a:cubicBezTo>
                    <a:pt x="632" y="5600"/>
                    <a:pt x="632" y="5731"/>
                    <a:pt x="703" y="5802"/>
                  </a:cubicBezTo>
                  <a:lnTo>
                    <a:pt x="2977" y="8088"/>
                  </a:lnTo>
                  <a:lnTo>
                    <a:pt x="2441" y="8624"/>
                  </a:lnTo>
                  <a:cubicBezTo>
                    <a:pt x="2319" y="8551"/>
                    <a:pt x="2182" y="8513"/>
                    <a:pt x="2046" y="8513"/>
                  </a:cubicBezTo>
                  <a:cubicBezTo>
                    <a:pt x="1852" y="8513"/>
                    <a:pt x="1660" y="8589"/>
                    <a:pt x="1513" y="8743"/>
                  </a:cubicBezTo>
                  <a:cubicBezTo>
                    <a:pt x="1215" y="9041"/>
                    <a:pt x="1215" y="9541"/>
                    <a:pt x="1513" y="9839"/>
                  </a:cubicBezTo>
                  <a:cubicBezTo>
                    <a:pt x="1661" y="9987"/>
                    <a:pt x="1861" y="10062"/>
                    <a:pt x="2060" y="10062"/>
                  </a:cubicBezTo>
                  <a:cubicBezTo>
                    <a:pt x="2260" y="10062"/>
                    <a:pt x="2459" y="9987"/>
                    <a:pt x="2608" y="9839"/>
                  </a:cubicBezTo>
                  <a:cubicBezTo>
                    <a:pt x="2870" y="9589"/>
                    <a:pt x="2906" y="9196"/>
                    <a:pt x="2727" y="8898"/>
                  </a:cubicBezTo>
                  <a:lnTo>
                    <a:pt x="3263" y="8362"/>
                  </a:lnTo>
                  <a:lnTo>
                    <a:pt x="5930" y="11029"/>
                  </a:lnTo>
                  <a:cubicBezTo>
                    <a:pt x="6085" y="11184"/>
                    <a:pt x="6293" y="11261"/>
                    <a:pt x="6501" y="11261"/>
                  </a:cubicBezTo>
                  <a:cubicBezTo>
                    <a:pt x="6710" y="11261"/>
                    <a:pt x="6918" y="11184"/>
                    <a:pt x="7073" y="11029"/>
                  </a:cubicBezTo>
                  <a:cubicBezTo>
                    <a:pt x="7359" y="10696"/>
                    <a:pt x="7359" y="10184"/>
                    <a:pt x="7049" y="9874"/>
                  </a:cubicBezTo>
                  <a:lnTo>
                    <a:pt x="6632" y="9458"/>
                  </a:lnTo>
                  <a:cubicBezTo>
                    <a:pt x="6751" y="8529"/>
                    <a:pt x="7299" y="7136"/>
                    <a:pt x="7906" y="5910"/>
                  </a:cubicBezTo>
                  <a:cubicBezTo>
                    <a:pt x="8168" y="5421"/>
                    <a:pt x="8204" y="4898"/>
                    <a:pt x="8073" y="4433"/>
                  </a:cubicBezTo>
                  <a:lnTo>
                    <a:pt x="11109" y="1397"/>
                  </a:lnTo>
                  <a:cubicBezTo>
                    <a:pt x="11181" y="1314"/>
                    <a:pt x="11169" y="1195"/>
                    <a:pt x="11097" y="1123"/>
                  </a:cubicBezTo>
                  <a:cubicBezTo>
                    <a:pt x="11055" y="1086"/>
                    <a:pt x="11008" y="1070"/>
                    <a:pt x="10963" y="1070"/>
                  </a:cubicBezTo>
                  <a:cubicBezTo>
                    <a:pt x="10906" y="1070"/>
                    <a:pt x="10851" y="1095"/>
                    <a:pt x="10811" y="1135"/>
                  </a:cubicBezTo>
                  <a:cubicBezTo>
                    <a:pt x="10800" y="1147"/>
                    <a:pt x="10990" y="969"/>
                    <a:pt x="7906" y="4040"/>
                  </a:cubicBezTo>
                  <a:cubicBezTo>
                    <a:pt x="7763" y="3778"/>
                    <a:pt x="7537" y="3564"/>
                    <a:pt x="7275" y="3409"/>
                  </a:cubicBezTo>
                  <a:lnTo>
                    <a:pt x="10157" y="528"/>
                  </a:lnTo>
                  <a:cubicBezTo>
                    <a:pt x="10248" y="437"/>
                    <a:pt x="10365" y="393"/>
                    <a:pt x="10480" y="393"/>
                  </a:cubicBezTo>
                  <a:cubicBezTo>
                    <a:pt x="10636" y="393"/>
                    <a:pt x="10789" y="473"/>
                    <a:pt x="10871" y="623"/>
                  </a:cubicBezTo>
                  <a:cubicBezTo>
                    <a:pt x="10912" y="690"/>
                    <a:pt x="10983" y="733"/>
                    <a:pt x="11054" y="733"/>
                  </a:cubicBezTo>
                  <a:cubicBezTo>
                    <a:pt x="11085" y="733"/>
                    <a:pt x="11116" y="725"/>
                    <a:pt x="11145" y="707"/>
                  </a:cubicBezTo>
                  <a:cubicBezTo>
                    <a:pt x="11228" y="647"/>
                    <a:pt x="11276" y="528"/>
                    <a:pt x="11216" y="433"/>
                  </a:cubicBezTo>
                  <a:cubicBezTo>
                    <a:pt x="11058" y="152"/>
                    <a:pt x="10770" y="1"/>
                    <a:pt x="10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9" name="Google Shape;15619;p60"/>
            <p:cNvSpPr/>
            <p:nvPr/>
          </p:nvSpPr>
          <p:spPr>
            <a:xfrm>
              <a:off x="3510335" y="2959936"/>
              <a:ext cx="176413" cy="43291"/>
            </a:xfrm>
            <a:custGeom>
              <a:rect b="b" l="l" r="r" t="t"/>
              <a:pathLst>
                <a:path extrusionOk="0" h="1359" w="5538">
                  <a:moveTo>
                    <a:pt x="3439" y="0"/>
                  </a:moveTo>
                  <a:cubicBezTo>
                    <a:pt x="2239" y="0"/>
                    <a:pt x="999" y="350"/>
                    <a:pt x="96" y="995"/>
                  </a:cubicBezTo>
                  <a:cubicBezTo>
                    <a:pt x="13" y="1054"/>
                    <a:pt x="1" y="1185"/>
                    <a:pt x="60" y="1280"/>
                  </a:cubicBezTo>
                  <a:cubicBezTo>
                    <a:pt x="96" y="1330"/>
                    <a:pt x="156" y="1358"/>
                    <a:pt x="217" y="1358"/>
                  </a:cubicBezTo>
                  <a:cubicBezTo>
                    <a:pt x="259" y="1358"/>
                    <a:pt x="300" y="1345"/>
                    <a:pt x="334" y="1316"/>
                  </a:cubicBezTo>
                  <a:cubicBezTo>
                    <a:pt x="965" y="876"/>
                    <a:pt x="1787" y="578"/>
                    <a:pt x="2656" y="459"/>
                  </a:cubicBezTo>
                  <a:cubicBezTo>
                    <a:pt x="2927" y="424"/>
                    <a:pt x="3196" y="407"/>
                    <a:pt x="3459" y="407"/>
                  </a:cubicBezTo>
                  <a:cubicBezTo>
                    <a:pt x="4099" y="407"/>
                    <a:pt x="4708" y="510"/>
                    <a:pt x="5240" y="721"/>
                  </a:cubicBezTo>
                  <a:cubicBezTo>
                    <a:pt x="5258" y="729"/>
                    <a:pt x="5279" y="733"/>
                    <a:pt x="5300" y="733"/>
                  </a:cubicBezTo>
                  <a:cubicBezTo>
                    <a:pt x="5373" y="733"/>
                    <a:pt x="5453" y="687"/>
                    <a:pt x="5490" y="614"/>
                  </a:cubicBezTo>
                  <a:cubicBezTo>
                    <a:pt x="5537" y="506"/>
                    <a:pt x="5478" y="387"/>
                    <a:pt x="5383" y="352"/>
                  </a:cubicBezTo>
                  <a:cubicBezTo>
                    <a:pt x="4795" y="114"/>
                    <a:pt x="4123" y="0"/>
                    <a:pt x="34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0" name="Google Shape;15620;p60"/>
            <p:cNvSpPr/>
            <p:nvPr/>
          </p:nvSpPr>
          <p:spPr>
            <a:xfrm>
              <a:off x="3530435" y="2920213"/>
              <a:ext cx="133918" cy="35072"/>
            </a:xfrm>
            <a:custGeom>
              <a:rect b="b" l="l" r="r" t="t"/>
              <a:pathLst>
                <a:path extrusionOk="0" h="1101" w="4204">
                  <a:moveTo>
                    <a:pt x="2585" y="0"/>
                  </a:moveTo>
                  <a:cubicBezTo>
                    <a:pt x="1695" y="0"/>
                    <a:pt x="780" y="258"/>
                    <a:pt x="108" y="741"/>
                  </a:cubicBezTo>
                  <a:cubicBezTo>
                    <a:pt x="13" y="801"/>
                    <a:pt x="1" y="932"/>
                    <a:pt x="60" y="1027"/>
                  </a:cubicBezTo>
                  <a:cubicBezTo>
                    <a:pt x="95" y="1076"/>
                    <a:pt x="158" y="1100"/>
                    <a:pt x="221" y="1100"/>
                  </a:cubicBezTo>
                  <a:cubicBezTo>
                    <a:pt x="266" y="1100"/>
                    <a:pt x="311" y="1088"/>
                    <a:pt x="346" y="1063"/>
                  </a:cubicBezTo>
                  <a:cubicBezTo>
                    <a:pt x="955" y="637"/>
                    <a:pt x="1801" y="405"/>
                    <a:pt x="2613" y="405"/>
                  </a:cubicBezTo>
                  <a:cubicBezTo>
                    <a:pt x="3071" y="405"/>
                    <a:pt x="3519" y="479"/>
                    <a:pt x="3906" y="634"/>
                  </a:cubicBezTo>
                  <a:cubicBezTo>
                    <a:pt x="3925" y="642"/>
                    <a:pt x="3945" y="646"/>
                    <a:pt x="3966" y="646"/>
                  </a:cubicBezTo>
                  <a:cubicBezTo>
                    <a:pt x="4039" y="646"/>
                    <a:pt x="4119" y="599"/>
                    <a:pt x="4156" y="515"/>
                  </a:cubicBezTo>
                  <a:cubicBezTo>
                    <a:pt x="4204" y="408"/>
                    <a:pt x="4144" y="289"/>
                    <a:pt x="4049" y="265"/>
                  </a:cubicBezTo>
                  <a:cubicBezTo>
                    <a:pt x="3604" y="86"/>
                    <a:pt x="3099" y="0"/>
                    <a:pt x="2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1" name="Google Shape;15621;p60"/>
            <p:cNvSpPr/>
            <p:nvPr/>
          </p:nvSpPr>
          <p:spPr>
            <a:xfrm>
              <a:off x="3761416" y="3078787"/>
              <a:ext cx="53134" cy="174916"/>
            </a:xfrm>
            <a:custGeom>
              <a:rect b="b" l="l" r="r" t="t"/>
              <a:pathLst>
                <a:path extrusionOk="0" h="5491" w="1668">
                  <a:moveTo>
                    <a:pt x="830" y="1"/>
                  </a:moveTo>
                  <a:cubicBezTo>
                    <a:pt x="807" y="1"/>
                    <a:pt x="784" y="5"/>
                    <a:pt x="763" y="14"/>
                  </a:cubicBezTo>
                  <a:cubicBezTo>
                    <a:pt x="656" y="62"/>
                    <a:pt x="608" y="181"/>
                    <a:pt x="656" y="276"/>
                  </a:cubicBezTo>
                  <a:cubicBezTo>
                    <a:pt x="953" y="1002"/>
                    <a:pt x="1061" y="1919"/>
                    <a:pt x="918" y="2848"/>
                  </a:cubicBezTo>
                  <a:cubicBezTo>
                    <a:pt x="799" y="3717"/>
                    <a:pt x="501" y="4550"/>
                    <a:pt x="60" y="5169"/>
                  </a:cubicBezTo>
                  <a:cubicBezTo>
                    <a:pt x="1" y="5253"/>
                    <a:pt x="13" y="5372"/>
                    <a:pt x="108" y="5443"/>
                  </a:cubicBezTo>
                  <a:cubicBezTo>
                    <a:pt x="136" y="5476"/>
                    <a:pt x="174" y="5491"/>
                    <a:pt x="213" y="5491"/>
                  </a:cubicBezTo>
                  <a:cubicBezTo>
                    <a:pt x="272" y="5491"/>
                    <a:pt x="334" y="5458"/>
                    <a:pt x="370" y="5407"/>
                  </a:cubicBezTo>
                  <a:cubicBezTo>
                    <a:pt x="1370" y="3991"/>
                    <a:pt x="1668" y="1740"/>
                    <a:pt x="1013" y="121"/>
                  </a:cubicBezTo>
                  <a:cubicBezTo>
                    <a:pt x="977" y="41"/>
                    <a:pt x="901" y="1"/>
                    <a:pt x="8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2" name="Google Shape;15622;p60"/>
            <p:cNvSpPr/>
            <p:nvPr/>
          </p:nvSpPr>
          <p:spPr>
            <a:xfrm>
              <a:off x="3809230" y="3100990"/>
              <a:ext cx="42877" cy="132326"/>
            </a:xfrm>
            <a:custGeom>
              <a:rect b="b" l="l" r="r" t="t"/>
              <a:pathLst>
                <a:path extrusionOk="0" h="4154" w="1346">
                  <a:moveTo>
                    <a:pt x="674" y="1"/>
                  </a:moveTo>
                  <a:cubicBezTo>
                    <a:pt x="647" y="1"/>
                    <a:pt x="620" y="7"/>
                    <a:pt x="595" y="19"/>
                  </a:cubicBezTo>
                  <a:cubicBezTo>
                    <a:pt x="488" y="67"/>
                    <a:pt x="452" y="186"/>
                    <a:pt x="488" y="269"/>
                  </a:cubicBezTo>
                  <a:cubicBezTo>
                    <a:pt x="929" y="1365"/>
                    <a:pt x="750" y="2877"/>
                    <a:pt x="60" y="3829"/>
                  </a:cubicBezTo>
                  <a:cubicBezTo>
                    <a:pt x="0" y="3925"/>
                    <a:pt x="24" y="4044"/>
                    <a:pt x="107" y="4115"/>
                  </a:cubicBezTo>
                  <a:cubicBezTo>
                    <a:pt x="134" y="4142"/>
                    <a:pt x="170" y="4153"/>
                    <a:pt x="209" y="4153"/>
                  </a:cubicBezTo>
                  <a:cubicBezTo>
                    <a:pt x="273" y="4153"/>
                    <a:pt x="344" y="4120"/>
                    <a:pt x="381" y="4068"/>
                  </a:cubicBezTo>
                  <a:cubicBezTo>
                    <a:pt x="1119" y="3008"/>
                    <a:pt x="1345" y="1341"/>
                    <a:pt x="857" y="127"/>
                  </a:cubicBezTo>
                  <a:cubicBezTo>
                    <a:pt x="822" y="48"/>
                    <a:pt x="748" y="1"/>
                    <a:pt x="6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23" name="Google Shape;15623;p60"/>
          <p:cNvGrpSpPr/>
          <p:nvPr/>
        </p:nvGrpSpPr>
        <p:grpSpPr>
          <a:xfrm>
            <a:off x="3086313" y="2696049"/>
            <a:ext cx="320143" cy="392581"/>
            <a:chOff x="3086313" y="2877049"/>
            <a:chExt cx="320143" cy="392581"/>
          </a:xfrm>
        </p:grpSpPr>
        <p:sp>
          <p:nvSpPr>
            <p:cNvPr id="15624" name="Google Shape;15624;p60"/>
            <p:cNvSpPr/>
            <p:nvPr/>
          </p:nvSpPr>
          <p:spPr>
            <a:xfrm>
              <a:off x="3125749" y="2915371"/>
              <a:ext cx="240505" cy="354259"/>
            </a:xfrm>
            <a:custGeom>
              <a:rect b="b" l="l" r="r" t="t"/>
              <a:pathLst>
                <a:path extrusionOk="0" h="11121" w="7550">
                  <a:moveTo>
                    <a:pt x="3775" y="2929"/>
                  </a:moveTo>
                  <a:lnTo>
                    <a:pt x="3918" y="3120"/>
                  </a:lnTo>
                  <a:cubicBezTo>
                    <a:pt x="3871" y="3144"/>
                    <a:pt x="3823" y="3144"/>
                    <a:pt x="3775" y="3144"/>
                  </a:cubicBezTo>
                  <a:cubicBezTo>
                    <a:pt x="3740" y="3132"/>
                    <a:pt x="3692" y="3120"/>
                    <a:pt x="3644" y="3120"/>
                  </a:cubicBezTo>
                  <a:lnTo>
                    <a:pt x="3775" y="2929"/>
                  </a:lnTo>
                  <a:close/>
                  <a:moveTo>
                    <a:pt x="4168" y="3501"/>
                  </a:moveTo>
                  <a:lnTo>
                    <a:pt x="4299" y="3703"/>
                  </a:lnTo>
                  <a:cubicBezTo>
                    <a:pt x="4126" y="3751"/>
                    <a:pt x="3948" y="3775"/>
                    <a:pt x="3769" y="3775"/>
                  </a:cubicBezTo>
                  <a:cubicBezTo>
                    <a:pt x="3591" y="3775"/>
                    <a:pt x="3412" y="3751"/>
                    <a:pt x="3239" y="3703"/>
                  </a:cubicBezTo>
                  <a:lnTo>
                    <a:pt x="3382" y="3501"/>
                  </a:lnTo>
                  <a:cubicBezTo>
                    <a:pt x="3513" y="3560"/>
                    <a:pt x="3644" y="3572"/>
                    <a:pt x="3775" y="3572"/>
                  </a:cubicBezTo>
                  <a:cubicBezTo>
                    <a:pt x="3918" y="3572"/>
                    <a:pt x="4049" y="3537"/>
                    <a:pt x="4168" y="3501"/>
                  </a:cubicBezTo>
                  <a:close/>
                  <a:moveTo>
                    <a:pt x="3120" y="4132"/>
                  </a:moveTo>
                  <a:cubicBezTo>
                    <a:pt x="3275" y="4180"/>
                    <a:pt x="3418" y="4191"/>
                    <a:pt x="3561" y="4215"/>
                  </a:cubicBezTo>
                  <a:lnTo>
                    <a:pt x="3561" y="8109"/>
                  </a:lnTo>
                  <a:lnTo>
                    <a:pt x="3120" y="8109"/>
                  </a:lnTo>
                  <a:lnTo>
                    <a:pt x="3120" y="4132"/>
                  </a:lnTo>
                  <a:close/>
                  <a:moveTo>
                    <a:pt x="4430" y="4132"/>
                  </a:moveTo>
                  <a:lnTo>
                    <a:pt x="4430" y="8109"/>
                  </a:lnTo>
                  <a:lnTo>
                    <a:pt x="4001" y="8109"/>
                  </a:lnTo>
                  <a:lnTo>
                    <a:pt x="4001" y="4215"/>
                  </a:lnTo>
                  <a:cubicBezTo>
                    <a:pt x="4156" y="4191"/>
                    <a:pt x="4287" y="4180"/>
                    <a:pt x="4430" y="4132"/>
                  </a:cubicBezTo>
                  <a:close/>
                  <a:moveTo>
                    <a:pt x="3799" y="441"/>
                  </a:moveTo>
                  <a:cubicBezTo>
                    <a:pt x="4668" y="441"/>
                    <a:pt x="5490" y="786"/>
                    <a:pt x="6121" y="1394"/>
                  </a:cubicBezTo>
                  <a:cubicBezTo>
                    <a:pt x="6752" y="2025"/>
                    <a:pt x="7097" y="2858"/>
                    <a:pt x="7097" y="3751"/>
                  </a:cubicBezTo>
                  <a:cubicBezTo>
                    <a:pt x="7097" y="4620"/>
                    <a:pt x="6752" y="5442"/>
                    <a:pt x="6157" y="6073"/>
                  </a:cubicBezTo>
                  <a:cubicBezTo>
                    <a:pt x="5609" y="6632"/>
                    <a:pt x="5299" y="7347"/>
                    <a:pt x="5240" y="8109"/>
                  </a:cubicBezTo>
                  <a:lnTo>
                    <a:pt x="4883" y="8109"/>
                  </a:lnTo>
                  <a:lnTo>
                    <a:pt x="4883" y="3822"/>
                  </a:lnTo>
                  <a:cubicBezTo>
                    <a:pt x="4883" y="3775"/>
                    <a:pt x="4871" y="3739"/>
                    <a:pt x="4835" y="3703"/>
                  </a:cubicBezTo>
                  <a:lnTo>
                    <a:pt x="3978" y="2406"/>
                  </a:lnTo>
                  <a:cubicBezTo>
                    <a:pt x="3930" y="2346"/>
                    <a:pt x="3871" y="2310"/>
                    <a:pt x="3799" y="2310"/>
                  </a:cubicBezTo>
                  <a:cubicBezTo>
                    <a:pt x="3716" y="2310"/>
                    <a:pt x="3644" y="2334"/>
                    <a:pt x="3620" y="2406"/>
                  </a:cubicBezTo>
                  <a:lnTo>
                    <a:pt x="2751" y="3703"/>
                  </a:lnTo>
                  <a:cubicBezTo>
                    <a:pt x="2728" y="3739"/>
                    <a:pt x="2704" y="3775"/>
                    <a:pt x="2704" y="3822"/>
                  </a:cubicBezTo>
                  <a:lnTo>
                    <a:pt x="2704" y="8109"/>
                  </a:lnTo>
                  <a:lnTo>
                    <a:pt x="2347" y="8109"/>
                  </a:lnTo>
                  <a:cubicBezTo>
                    <a:pt x="2287" y="7347"/>
                    <a:pt x="1977" y="6632"/>
                    <a:pt x="1430" y="6073"/>
                  </a:cubicBezTo>
                  <a:cubicBezTo>
                    <a:pt x="834" y="5465"/>
                    <a:pt x="501" y="4656"/>
                    <a:pt x="489" y="3810"/>
                  </a:cubicBezTo>
                  <a:cubicBezTo>
                    <a:pt x="477" y="2929"/>
                    <a:pt x="823" y="2096"/>
                    <a:pt x="1430" y="1453"/>
                  </a:cubicBezTo>
                  <a:cubicBezTo>
                    <a:pt x="2049" y="822"/>
                    <a:pt x="2870" y="453"/>
                    <a:pt x="3751" y="441"/>
                  </a:cubicBezTo>
                  <a:close/>
                  <a:moveTo>
                    <a:pt x="5228" y="8561"/>
                  </a:moveTo>
                  <a:lnTo>
                    <a:pt x="5228" y="8835"/>
                  </a:lnTo>
                  <a:lnTo>
                    <a:pt x="5228" y="8883"/>
                  </a:lnTo>
                  <a:lnTo>
                    <a:pt x="2335" y="8883"/>
                  </a:lnTo>
                  <a:lnTo>
                    <a:pt x="2335" y="8835"/>
                  </a:lnTo>
                  <a:lnTo>
                    <a:pt x="2335" y="8561"/>
                  </a:lnTo>
                  <a:close/>
                  <a:moveTo>
                    <a:pt x="5121" y="9311"/>
                  </a:moveTo>
                  <a:cubicBezTo>
                    <a:pt x="4942" y="9752"/>
                    <a:pt x="4525" y="10026"/>
                    <a:pt x="4037" y="10026"/>
                  </a:cubicBezTo>
                  <a:lnTo>
                    <a:pt x="3525" y="10026"/>
                  </a:lnTo>
                  <a:cubicBezTo>
                    <a:pt x="3037" y="10026"/>
                    <a:pt x="2620" y="9728"/>
                    <a:pt x="2442" y="9311"/>
                  </a:cubicBezTo>
                  <a:close/>
                  <a:moveTo>
                    <a:pt x="4049" y="10478"/>
                  </a:moveTo>
                  <a:cubicBezTo>
                    <a:pt x="4061" y="10478"/>
                    <a:pt x="4109" y="10478"/>
                    <a:pt x="4132" y="10490"/>
                  </a:cubicBezTo>
                  <a:cubicBezTo>
                    <a:pt x="4132" y="10597"/>
                    <a:pt x="4049" y="10668"/>
                    <a:pt x="3954" y="10668"/>
                  </a:cubicBezTo>
                  <a:lnTo>
                    <a:pt x="3620" y="10668"/>
                  </a:lnTo>
                  <a:cubicBezTo>
                    <a:pt x="3513" y="10668"/>
                    <a:pt x="3442" y="10585"/>
                    <a:pt x="3442" y="10490"/>
                  </a:cubicBezTo>
                  <a:lnTo>
                    <a:pt x="3442" y="10478"/>
                  </a:lnTo>
                  <a:close/>
                  <a:moveTo>
                    <a:pt x="3762" y="0"/>
                  </a:moveTo>
                  <a:cubicBezTo>
                    <a:pt x="3746" y="0"/>
                    <a:pt x="3731" y="0"/>
                    <a:pt x="3716" y="0"/>
                  </a:cubicBezTo>
                  <a:cubicBezTo>
                    <a:pt x="1656" y="24"/>
                    <a:pt x="1" y="1739"/>
                    <a:pt x="13" y="3810"/>
                  </a:cubicBezTo>
                  <a:cubicBezTo>
                    <a:pt x="25" y="4775"/>
                    <a:pt x="406" y="5680"/>
                    <a:pt x="1073" y="6370"/>
                  </a:cubicBezTo>
                  <a:cubicBezTo>
                    <a:pt x="1596" y="6906"/>
                    <a:pt x="1870" y="7609"/>
                    <a:pt x="1870" y="8335"/>
                  </a:cubicBezTo>
                  <a:lnTo>
                    <a:pt x="1870" y="8835"/>
                  </a:lnTo>
                  <a:cubicBezTo>
                    <a:pt x="1870" y="9549"/>
                    <a:pt x="2335" y="10168"/>
                    <a:pt x="2966" y="10383"/>
                  </a:cubicBezTo>
                  <a:lnTo>
                    <a:pt x="2966" y="10490"/>
                  </a:lnTo>
                  <a:cubicBezTo>
                    <a:pt x="2966" y="10835"/>
                    <a:pt x="3239" y="11121"/>
                    <a:pt x="3585" y="11121"/>
                  </a:cubicBezTo>
                  <a:lnTo>
                    <a:pt x="3930" y="11121"/>
                  </a:lnTo>
                  <a:cubicBezTo>
                    <a:pt x="4275" y="11121"/>
                    <a:pt x="4549" y="10835"/>
                    <a:pt x="4549" y="10490"/>
                  </a:cubicBezTo>
                  <a:lnTo>
                    <a:pt x="4549" y="10383"/>
                  </a:lnTo>
                  <a:cubicBezTo>
                    <a:pt x="5192" y="10168"/>
                    <a:pt x="5645" y="9549"/>
                    <a:pt x="5645" y="8835"/>
                  </a:cubicBezTo>
                  <a:lnTo>
                    <a:pt x="5645" y="8335"/>
                  </a:lnTo>
                  <a:cubicBezTo>
                    <a:pt x="5645" y="7609"/>
                    <a:pt x="5918" y="6918"/>
                    <a:pt x="6442" y="6382"/>
                  </a:cubicBezTo>
                  <a:cubicBezTo>
                    <a:pt x="7133" y="5680"/>
                    <a:pt x="7502" y="4751"/>
                    <a:pt x="7502" y="3763"/>
                  </a:cubicBezTo>
                  <a:cubicBezTo>
                    <a:pt x="7550" y="2751"/>
                    <a:pt x="7145" y="1798"/>
                    <a:pt x="6418" y="1084"/>
                  </a:cubicBezTo>
                  <a:cubicBezTo>
                    <a:pt x="5715" y="380"/>
                    <a:pt x="4757" y="0"/>
                    <a:pt x="3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5" name="Google Shape;15625;p60"/>
            <p:cNvSpPr/>
            <p:nvPr/>
          </p:nvSpPr>
          <p:spPr>
            <a:xfrm>
              <a:off x="3263076" y="2942511"/>
              <a:ext cx="79287" cy="99579"/>
            </a:xfrm>
            <a:custGeom>
              <a:rect b="b" l="l" r="r" t="t"/>
              <a:pathLst>
                <a:path extrusionOk="0" h="3126" w="2489">
                  <a:moveTo>
                    <a:pt x="246" y="1"/>
                  </a:moveTo>
                  <a:cubicBezTo>
                    <a:pt x="146" y="1"/>
                    <a:pt x="56" y="59"/>
                    <a:pt x="36" y="161"/>
                  </a:cubicBezTo>
                  <a:cubicBezTo>
                    <a:pt x="0" y="280"/>
                    <a:pt x="60" y="399"/>
                    <a:pt x="179" y="422"/>
                  </a:cubicBezTo>
                  <a:cubicBezTo>
                    <a:pt x="1286" y="744"/>
                    <a:pt x="2048" y="1768"/>
                    <a:pt x="2048" y="2899"/>
                  </a:cubicBezTo>
                  <a:cubicBezTo>
                    <a:pt x="2048" y="3018"/>
                    <a:pt x="2143" y="3125"/>
                    <a:pt x="2262" y="3125"/>
                  </a:cubicBezTo>
                  <a:cubicBezTo>
                    <a:pt x="2381" y="3125"/>
                    <a:pt x="2488" y="3018"/>
                    <a:pt x="2488" y="2899"/>
                  </a:cubicBezTo>
                  <a:cubicBezTo>
                    <a:pt x="2488" y="1577"/>
                    <a:pt x="1595" y="387"/>
                    <a:pt x="298" y="6"/>
                  </a:cubicBezTo>
                  <a:cubicBezTo>
                    <a:pt x="280" y="2"/>
                    <a:pt x="263" y="1"/>
                    <a:pt x="2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6" name="Google Shape;15626;p60"/>
            <p:cNvSpPr/>
            <p:nvPr/>
          </p:nvSpPr>
          <p:spPr>
            <a:xfrm>
              <a:off x="3237656" y="2939262"/>
              <a:ext cx="20897" cy="14462"/>
            </a:xfrm>
            <a:custGeom>
              <a:rect b="b" l="l" r="r" t="t"/>
              <a:pathLst>
                <a:path extrusionOk="0" h="454" w="656">
                  <a:moveTo>
                    <a:pt x="227" y="1"/>
                  </a:moveTo>
                  <a:cubicBezTo>
                    <a:pt x="107" y="1"/>
                    <a:pt x="0" y="108"/>
                    <a:pt x="0" y="227"/>
                  </a:cubicBezTo>
                  <a:cubicBezTo>
                    <a:pt x="0" y="346"/>
                    <a:pt x="107" y="453"/>
                    <a:pt x="227" y="453"/>
                  </a:cubicBezTo>
                  <a:lnTo>
                    <a:pt x="417" y="453"/>
                  </a:lnTo>
                  <a:cubicBezTo>
                    <a:pt x="536" y="453"/>
                    <a:pt x="619" y="358"/>
                    <a:pt x="643" y="251"/>
                  </a:cubicBezTo>
                  <a:cubicBezTo>
                    <a:pt x="655" y="108"/>
                    <a:pt x="560"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7" name="Google Shape;15627;p60"/>
            <p:cNvSpPr/>
            <p:nvPr/>
          </p:nvSpPr>
          <p:spPr>
            <a:xfrm>
              <a:off x="3379888" y="3029539"/>
              <a:ext cx="26567" cy="14048"/>
            </a:xfrm>
            <a:custGeom>
              <a:rect b="b" l="l" r="r" t="t"/>
              <a:pathLst>
                <a:path extrusionOk="0" h="441" w="834">
                  <a:moveTo>
                    <a:pt x="226" y="0"/>
                  </a:moveTo>
                  <a:cubicBezTo>
                    <a:pt x="107" y="0"/>
                    <a:pt x="0" y="107"/>
                    <a:pt x="0" y="226"/>
                  </a:cubicBezTo>
                  <a:cubicBezTo>
                    <a:pt x="0" y="346"/>
                    <a:pt x="107" y="441"/>
                    <a:pt x="226" y="441"/>
                  </a:cubicBezTo>
                  <a:lnTo>
                    <a:pt x="607" y="441"/>
                  </a:lnTo>
                  <a:cubicBezTo>
                    <a:pt x="726" y="441"/>
                    <a:pt x="834" y="346"/>
                    <a:pt x="834" y="226"/>
                  </a:cubicBezTo>
                  <a:cubicBezTo>
                    <a:pt x="822" y="107"/>
                    <a:pt x="726" y="0"/>
                    <a:pt x="6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8" name="Google Shape;15628;p60"/>
            <p:cNvSpPr/>
            <p:nvPr/>
          </p:nvSpPr>
          <p:spPr>
            <a:xfrm>
              <a:off x="3086313" y="3029539"/>
              <a:ext cx="26599" cy="14048"/>
            </a:xfrm>
            <a:custGeom>
              <a:rect b="b" l="l" r="r" t="t"/>
              <a:pathLst>
                <a:path extrusionOk="0" h="441" w="835">
                  <a:moveTo>
                    <a:pt x="227" y="0"/>
                  </a:moveTo>
                  <a:cubicBezTo>
                    <a:pt x="108" y="0"/>
                    <a:pt x="1" y="107"/>
                    <a:pt x="1" y="226"/>
                  </a:cubicBezTo>
                  <a:cubicBezTo>
                    <a:pt x="1" y="346"/>
                    <a:pt x="108" y="441"/>
                    <a:pt x="227" y="441"/>
                  </a:cubicBezTo>
                  <a:lnTo>
                    <a:pt x="608" y="441"/>
                  </a:lnTo>
                  <a:cubicBezTo>
                    <a:pt x="727" y="441"/>
                    <a:pt x="834" y="346"/>
                    <a:pt x="834" y="226"/>
                  </a:cubicBezTo>
                  <a:cubicBezTo>
                    <a:pt x="834" y="107"/>
                    <a:pt x="727"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9" name="Google Shape;15629;p60"/>
            <p:cNvSpPr/>
            <p:nvPr/>
          </p:nvSpPr>
          <p:spPr>
            <a:xfrm>
              <a:off x="3359788" y="2953469"/>
              <a:ext cx="26567" cy="20355"/>
            </a:xfrm>
            <a:custGeom>
              <a:rect b="b" l="l" r="r" t="t"/>
              <a:pathLst>
                <a:path extrusionOk="0" h="639" w="834">
                  <a:moveTo>
                    <a:pt x="594" y="0"/>
                  </a:moveTo>
                  <a:cubicBezTo>
                    <a:pt x="555" y="0"/>
                    <a:pt x="514" y="13"/>
                    <a:pt x="476" y="43"/>
                  </a:cubicBezTo>
                  <a:lnTo>
                    <a:pt x="155" y="233"/>
                  </a:lnTo>
                  <a:cubicBezTo>
                    <a:pt x="48" y="293"/>
                    <a:pt x="0" y="424"/>
                    <a:pt x="83" y="531"/>
                  </a:cubicBezTo>
                  <a:cubicBezTo>
                    <a:pt x="119" y="602"/>
                    <a:pt x="203" y="638"/>
                    <a:pt x="274" y="638"/>
                  </a:cubicBezTo>
                  <a:cubicBezTo>
                    <a:pt x="310" y="638"/>
                    <a:pt x="345" y="614"/>
                    <a:pt x="381" y="602"/>
                  </a:cubicBezTo>
                  <a:lnTo>
                    <a:pt x="703" y="412"/>
                  </a:lnTo>
                  <a:cubicBezTo>
                    <a:pt x="810" y="352"/>
                    <a:pt x="834" y="221"/>
                    <a:pt x="774" y="114"/>
                  </a:cubicBezTo>
                  <a:cubicBezTo>
                    <a:pt x="735" y="45"/>
                    <a:pt x="667" y="0"/>
                    <a:pt x="5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0" name="Google Shape;15630;p60"/>
            <p:cNvSpPr/>
            <p:nvPr/>
          </p:nvSpPr>
          <p:spPr>
            <a:xfrm>
              <a:off x="3106413" y="3100034"/>
              <a:ext cx="26599" cy="20164"/>
            </a:xfrm>
            <a:custGeom>
              <a:rect b="b" l="l" r="r" t="t"/>
              <a:pathLst>
                <a:path extrusionOk="0" h="633" w="835">
                  <a:moveTo>
                    <a:pt x="590" y="0"/>
                  </a:moveTo>
                  <a:cubicBezTo>
                    <a:pt x="550" y="0"/>
                    <a:pt x="511" y="12"/>
                    <a:pt x="477" y="38"/>
                  </a:cubicBezTo>
                  <a:lnTo>
                    <a:pt x="144" y="228"/>
                  </a:lnTo>
                  <a:cubicBezTo>
                    <a:pt x="36" y="288"/>
                    <a:pt x="1" y="419"/>
                    <a:pt x="72" y="526"/>
                  </a:cubicBezTo>
                  <a:cubicBezTo>
                    <a:pt x="108" y="597"/>
                    <a:pt x="191" y="633"/>
                    <a:pt x="263" y="633"/>
                  </a:cubicBezTo>
                  <a:cubicBezTo>
                    <a:pt x="310" y="633"/>
                    <a:pt x="334" y="609"/>
                    <a:pt x="370" y="597"/>
                  </a:cubicBezTo>
                  <a:lnTo>
                    <a:pt x="691" y="407"/>
                  </a:lnTo>
                  <a:cubicBezTo>
                    <a:pt x="787" y="347"/>
                    <a:pt x="834" y="216"/>
                    <a:pt x="775" y="109"/>
                  </a:cubicBezTo>
                  <a:cubicBezTo>
                    <a:pt x="736" y="40"/>
                    <a:pt x="663" y="0"/>
                    <a:pt x="5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1" name="Google Shape;15631;p60"/>
            <p:cNvSpPr/>
            <p:nvPr/>
          </p:nvSpPr>
          <p:spPr>
            <a:xfrm>
              <a:off x="3308565" y="2897277"/>
              <a:ext cx="22044" cy="24178"/>
            </a:xfrm>
            <a:custGeom>
              <a:rect b="b" l="l" r="r" t="t"/>
              <a:pathLst>
                <a:path extrusionOk="0" h="759" w="692">
                  <a:moveTo>
                    <a:pt x="441" y="1"/>
                  </a:moveTo>
                  <a:cubicBezTo>
                    <a:pt x="369" y="1"/>
                    <a:pt x="301" y="35"/>
                    <a:pt x="263" y="104"/>
                  </a:cubicBezTo>
                  <a:lnTo>
                    <a:pt x="60" y="438"/>
                  </a:lnTo>
                  <a:cubicBezTo>
                    <a:pt x="1" y="533"/>
                    <a:pt x="37" y="676"/>
                    <a:pt x="144" y="735"/>
                  </a:cubicBezTo>
                  <a:cubicBezTo>
                    <a:pt x="167" y="747"/>
                    <a:pt x="215" y="759"/>
                    <a:pt x="239" y="759"/>
                  </a:cubicBezTo>
                  <a:cubicBezTo>
                    <a:pt x="322" y="759"/>
                    <a:pt x="394" y="711"/>
                    <a:pt x="441" y="652"/>
                  </a:cubicBezTo>
                  <a:lnTo>
                    <a:pt x="632" y="330"/>
                  </a:lnTo>
                  <a:cubicBezTo>
                    <a:pt x="691" y="223"/>
                    <a:pt x="656" y="92"/>
                    <a:pt x="560" y="33"/>
                  </a:cubicBezTo>
                  <a:cubicBezTo>
                    <a:pt x="522" y="11"/>
                    <a:pt x="481"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2" name="Google Shape;15632;p60"/>
            <p:cNvSpPr/>
            <p:nvPr/>
          </p:nvSpPr>
          <p:spPr>
            <a:xfrm>
              <a:off x="3239153" y="2877049"/>
              <a:ext cx="14080" cy="26599"/>
            </a:xfrm>
            <a:custGeom>
              <a:rect b="b" l="l" r="r" t="t"/>
              <a:pathLst>
                <a:path extrusionOk="0" h="835" w="442">
                  <a:moveTo>
                    <a:pt x="215" y="1"/>
                  </a:moveTo>
                  <a:cubicBezTo>
                    <a:pt x="96" y="1"/>
                    <a:pt x="1" y="96"/>
                    <a:pt x="1" y="215"/>
                  </a:cubicBezTo>
                  <a:lnTo>
                    <a:pt x="1" y="608"/>
                  </a:lnTo>
                  <a:cubicBezTo>
                    <a:pt x="1" y="727"/>
                    <a:pt x="96" y="834"/>
                    <a:pt x="215" y="834"/>
                  </a:cubicBezTo>
                  <a:cubicBezTo>
                    <a:pt x="334" y="834"/>
                    <a:pt x="441" y="727"/>
                    <a:pt x="441" y="608"/>
                  </a:cubicBezTo>
                  <a:lnTo>
                    <a:pt x="441" y="215"/>
                  </a:lnTo>
                  <a:cubicBezTo>
                    <a:pt x="441" y="96"/>
                    <a:pt x="358"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3" name="Google Shape;15633;p60"/>
            <p:cNvSpPr/>
            <p:nvPr/>
          </p:nvSpPr>
          <p:spPr>
            <a:xfrm>
              <a:off x="3161809" y="2897500"/>
              <a:ext cx="22394" cy="24337"/>
            </a:xfrm>
            <a:custGeom>
              <a:rect b="b" l="l" r="r" t="t"/>
              <a:pathLst>
                <a:path extrusionOk="0" h="764" w="703">
                  <a:moveTo>
                    <a:pt x="262" y="0"/>
                  </a:moveTo>
                  <a:cubicBezTo>
                    <a:pt x="222" y="0"/>
                    <a:pt x="181" y="12"/>
                    <a:pt x="143" y="38"/>
                  </a:cubicBezTo>
                  <a:cubicBezTo>
                    <a:pt x="48" y="97"/>
                    <a:pt x="0" y="228"/>
                    <a:pt x="72" y="335"/>
                  </a:cubicBezTo>
                  <a:lnTo>
                    <a:pt x="262" y="669"/>
                  </a:lnTo>
                  <a:cubicBezTo>
                    <a:pt x="310" y="740"/>
                    <a:pt x="381" y="764"/>
                    <a:pt x="464" y="764"/>
                  </a:cubicBezTo>
                  <a:cubicBezTo>
                    <a:pt x="500" y="764"/>
                    <a:pt x="536" y="752"/>
                    <a:pt x="560" y="740"/>
                  </a:cubicBezTo>
                  <a:cubicBezTo>
                    <a:pt x="667" y="681"/>
                    <a:pt x="703" y="550"/>
                    <a:pt x="643" y="442"/>
                  </a:cubicBezTo>
                  <a:lnTo>
                    <a:pt x="441" y="109"/>
                  </a:lnTo>
                  <a:cubicBezTo>
                    <a:pt x="402" y="40"/>
                    <a:pt x="334" y="0"/>
                    <a:pt x="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4" name="Google Shape;15634;p60"/>
            <p:cNvSpPr/>
            <p:nvPr/>
          </p:nvSpPr>
          <p:spPr>
            <a:xfrm>
              <a:off x="3106413" y="2953151"/>
              <a:ext cx="26599" cy="19909"/>
            </a:xfrm>
            <a:custGeom>
              <a:rect b="b" l="l" r="r" t="t"/>
              <a:pathLst>
                <a:path extrusionOk="0" h="625" w="835">
                  <a:moveTo>
                    <a:pt x="246" y="0"/>
                  </a:moveTo>
                  <a:cubicBezTo>
                    <a:pt x="168" y="0"/>
                    <a:pt x="92" y="40"/>
                    <a:pt x="60" y="112"/>
                  </a:cubicBezTo>
                  <a:cubicBezTo>
                    <a:pt x="1" y="208"/>
                    <a:pt x="25" y="350"/>
                    <a:pt x="132" y="410"/>
                  </a:cubicBezTo>
                  <a:lnTo>
                    <a:pt x="453" y="600"/>
                  </a:lnTo>
                  <a:cubicBezTo>
                    <a:pt x="489" y="612"/>
                    <a:pt x="537" y="624"/>
                    <a:pt x="560" y="624"/>
                  </a:cubicBezTo>
                  <a:cubicBezTo>
                    <a:pt x="632" y="624"/>
                    <a:pt x="715" y="589"/>
                    <a:pt x="751" y="529"/>
                  </a:cubicBezTo>
                  <a:cubicBezTo>
                    <a:pt x="834" y="422"/>
                    <a:pt x="787" y="291"/>
                    <a:pt x="679" y="231"/>
                  </a:cubicBezTo>
                  <a:lnTo>
                    <a:pt x="358" y="29"/>
                  </a:lnTo>
                  <a:cubicBezTo>
                    <a:pt x="323" y="10"/>
                    <a:pt x="284" y="0"/>
                    <a:pt x="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5" name="Google Shape;15635;p60"/>
            <p:cNvSpPr/>
            <p:nvPr/>
          </p:nvSpPr>
          <p:spPr>
            <a:xfrm>
              <a:off x="3360520" y="3099811"/>
              <a:ext cx="25834" cy="20005"/>
            </a:xfrm>
            <a:custGeom>
              <a:rect b="b" l="l" r="r" t="t"/>
              <a:pathLst>
                <a:path extrusionOk="0" h="628" w="811">
                  <a:moveTo>
                    <a:pt x="239" y="1"/>
                  </a:moveTo>
                  <a:cubicBezTo>
                    <a:pt x="167" y="1"/>
                    <a:pt x="99" y="35"/>
                    <a:pt x="60" y="104"/>
                  </a:cubicBezTo>
                  <a:cubicBezTo>
                    <a:pt x="1" y="211"/>
                    <a:pt x="25" y="342"/>
                    <a:pt x="132" y="402"/>
                  </a:cubicBezTo>
                  <a:lnTo>
                    <a:pt x="453" y="592"/>
                  </a:lnTo>
                  <a:cubicBezTo>
                    <a:pt x="489" y="604"/>
                    <a:pt x="537" y="628"/>
                    <a:pt x="561" y="628"/>
                  </a:cubicBezTo>
                  <a:cubicBezTo>
                    <a:pt x="632" y="628"/>
                    <a:pt x="715" y="580"/>
                    <a:pt x="751" y="521"/>
                  </a:cubicBezTo>
                  <a:cubicBezTo>
                    <a:pt x="811" y="426"/>
                    <a:pt x="787" y="283"/>
                    <a:pt x="680" y="223"/>
                  </a:cubicBezTo>
                  <a:lnTo>
                    <a:pt x="358" y="33"/>
                  </a:lnTo>
                  <a:cubicBezTo>
                    <a:pt x="320" y="11"/>
                    <a:pt x="279"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636" name="Google Shape;15636;p60"/>
          <p:cNvSpPr/>
          <p:nvPr/>
        </p:nvSpPr>
        <p:spPr>
          <a:xfrm>
            <a:off x="2253814" y="2713123"/>
            <a:ext cx="210530" cy="357700"/>
          </a:xfrm>
          <a:custGeom>
            <a:rect b="b" l="l" r="r" t="t"/>
            <a:pathLst>
              <a:path extrusionOk="0" h="11229" w="6609">
                <a:moveTo>
                  <a:pt x="3310" y="1941"/>
                </a:moveTo>
                <a:cubicBezTo>
                  <a:pt x="3632" y="1941"/>
                  <a:pt x="3918" y="2227"/>
                  <a:pt x="3918" y="2572"/>
                </a:cubicBezTo>
                <a:lnTo>
                  <a:pt x="3918" y="2882"/>
                </a:lnTo>
                <a:cubicBezTo>
                  <a:pt x="3918" y="3037"/>
                  <a:pt x="3799" y="3156"/>
                  <a:pt x="3644" y="3156"/>
                </a:cubicBezTo>
                <a:lnTo>
                  <a:pt x="2953" y="3156"/>
                </a:lnTo>
                <a:cubicBezTo>
                  <a:pt x="2798" y="3156"/>
                  <a:pt x="2679" y="3037"/>
                  <a:pt x="2679" y="2882"/>
                </a:cubicBezTo>
                <a:lnTo>
                  <a:pt x="2679" y="2572"/>
                </a:lnTo>
                <a:cubicBezTo>
                  <a:pt x="2679" y="2227"/>
                  <a:pt x="2965" y="1941"/>
                  <a:pt x="3310" y="1941"/>
                </a:cubicBezTo>
                <a:close/>
                <a:moveTo>
                  <a:pt x="3918" y="10371"/>
                </a:moveTo>
                <a:lnTo>
                  <a:pt x="3918" y="10633"/>
                </a:lnTo>
                <a:lnTo>
                  <a:pt x="3906" y="10633"/>
                </a:lnTo>
                <a:cubicBezTo>
                  <a:pt x="3906" y="10788"/>
                  <a:pt x="3787" y="10907"/>
                  <a:pt x="3632" y="10907"/>
                </a:cubicBezTo>
                <a:lnTo>
                  <a:pt x="2929" y="10907"/>
                </a:lnTo>
                <a:cubicBezTo>
                  <a:pt x="2787" y="10907"/>
                  <a:pt x="2668" y="10788"/>
                  <a:pt x="2668" y="10633"/>
                </a:cubicBezTo>
                <a:lnTo>
                  <a:pt x="2668" y="10371"/>
                </a:lnTo>
                <a:close/>
                <a:moveTo>
                  <a:pt x="2572" y="1"/>
                </a:moveTo>
                <a:cubicBezTo>
                  <a:pt x="1144" y="1"/>
                  <a:pt x="1" y="1156"/>
                  <a:pt x="1" y="2572"/>
                </a:cubicBezTo>
                <a:lnTo>
                  <a:pt x="1" y="2751"/>
                </a:lnTo>
                <a:cubicBezTo>
                  <a:pt x="1" y="2834"/>
                  <a:pt x="72" y="2918"/>
                  <a:pt x="167" y="2918"/>
                </a:cubicBezTo>
                <a:cubicBezTo>
                  <a:pt x="251" y="2918"/>
                  <a:pt x="334" y="2834"/>
                  <a:pt x="334" y="2751"/>
                </a:cubicBezTo>
                <a:lnTo>
                  <a:pt x="334" y="2572"/>
                </a:lnTo>
                <a:cubicBezTo>
                  <a:pt x="334" y="1334"/>
                  <a:pt x="1346" y="322"/>
                  <a:pt x="2572" y="322"/>
                </a:cubicBezTo>
                <a:lnTo>
                  <a:pt x="3132" y="322"/>
                </a:lnTo>
                <a:lnTo>
                  <a:pt x="3132" y="1632"/>
                </a:lnTo>
                <a:cubicBezTo>
                  <a:pt x="2679" y="1703"/>
                  <a:pt x="2334" y="2096"/>
                  <a:pt x="2334" y="2572"/>
                </a:cubicBezTo>
                <a:lnTo>
                  <a:pt x="2334" y="2882"/>
                </a:lnTo>
                <a:cubicBezTo>
                  <a:pt x="2334" y="3204"/>
                  <a:pt x="2608" y="3489"/>
                  <a:pt x="2953" y="3489"/>
                </a:cubicBezTo>
                <a:lnTo>
                  <a:pt x="3644" y="3489"/>
                </a:lnTo>
                <a:cubicBezTo>
                  <a:pt x="3977" y="3489"/>
                  <a:pt x="4263" y="3227"/>
                  <a:pt x="4263" y="2882"/>
                </a:cubicBezTo>
                <a:lnTo>
                  <a:pt x="4263" y="2572"/>
                </a:lnTo>
                <a:cubicBezTo>
                  <a:pt x="4263" y="2108"/>
                  <a:pt x="3918" y="1703"/>
                  <a:pt x="3465" y="1632"/>
                </a:cubicBezTo>
                <a:lnTo>
                  <a:pt x="3465" y="322"/>
                </a:lnTo>
                <a:lnTo>
                  <a:pt x="4025" y="322"/>
                </a:lnTo>
                <a:cubicBezTo>
                  <a:pt x="5251" y="322"/>
                  <a:pt x="6263" y="1334"/>
                  <a:pt x="6263" y="2572"/>
                </a:cubicBezTo>
                <a:lnTo>
                  <a:pt x="6263" y="3632"/>
                </a:lnTo>
                <a:lnTo>
                  <a:pt x="5882" y="3632"/>
                </a:lnTo>
                <a:cubicBezTo>
                  <a:pt x="5549" y="3632"/>
                  <a:pt x="5275" y="3894"/>
                  <a:pt x="5275" y="4239"/>
                </a:cubicBezTo>
                <a:lnTo>
                  <a:pt x="5275" y="4430"/>
                </a:lnTo>
                <a:cubicBezTo>
                  <a:pt x="5275" y="4525"/>
                  <a:pt x="5346" y="4597"/>
                  <a:pt x="5430" y="4597"/>
                </a:cubicBezTo>
                <a:cubicBezTo>
                  <a:pt x="5525" y="4597"/>
                  <a:pt x="5596" y="4525"/>
                  <a:pt x="5596" y="4430"/>
                </a:cubicBezTo>
                <a:lnTo>
                  <a:pt x="5596" y="4239"/>
                </a:lnTo>
                <a:cubicBezTo>
                  <a:pt x="5596" y="4085"/>
                  <a:pt x="5716" y="3966"/>
                  <a:pt x="5870" y="3966"/>
                </a:cubicBezTo>
                <a:lnTo>
                  <a:pt x="6251" y="3966"/>
                </a:lnTo>
                <a:lnTo>
                  <a:pt x="6251" y="7264"/>
                </a:lnTo>
                <a:lnTo>
                  <a:pt x="5870" y="7264"/>
                </a:lnTo>
                <a:cubicBezTo>
                  <a:pt x="5716" y="7264"/>
                  <a:pt x="5596" y="7144"/>
                  <a:pt x="5596" y="6990"/>
                </a:cubicBezTo>
                <a:lnTo>
                  <a:pt x="5596" y="5216"/>
                </a:lnTo>
                <a:cubicBezTo>
                  <a:pt x="5596" y="5132"/>
                  <a:pt x="5525" y="5061"/>
                  <a:pt x="5430" y="5061"/>
                </a:cubicBezTo>
                <a:cubicBezTo>
                  <a:pt x="5346" y="5061"/>
                  <a:pt x="5275" y="5132"/>
                  <a:pt x="5275" y="5216"/>
                </a:cubicBezTo>
                <a:lnTo>
                  <a:pt x="5275" y="6990"/>
                </a:lnTo>
                <a:cubicBezTo>
                  <a:pt x="5275" y="7323"/>
                  <a:pt x="5537" y="7597"/>
                  <a:pt x="5882" y="7597"/>
                </a:cubicBezTo>
                <a:lnTo>
                  <a:pt x="6263" y="7597"/>
                </a:lnTo>
                <a:lnTo>
                  <a:pt x="6263" y="8228"/>
                </a:lnTo>
                <a:cubicBezTo>
                  <a:pt x="6263" y="9228"/>
                  <a:pt x="5454" y="10038"/>
                  <a:pt x="4453" y="10038"/>
                </a:cubicBezTo>
                <a:lnTo>
                  <a:pt x="2144" y="10038"/>
                </a:lnTo>
                <a:cubicBezTo>
                  <a:pt x="1144" y="10038"/>
                  <a:pt x="334" y="9228"/>
                  <a:pt x="334" y="8228"/>
                </a:cubicBezTo>
                <a:lnTo>
                  <a:pt x="334" y="7597"/>
                </a:lnTo>
                <a:lnTo>
                  <a:pt x="715" y="7597"/>
                </a:lnTo>
                <a:cubicBezTo>
                  <a:pt x="1048" y="7597"/>
                  <a:pt x="1322" y="7335"/>
                  <a:pt x="1322" y="6990"/>
                </a:cubicBezTo>
                <a:lnTo>
                  <a:pt x="1322" y="6811"/>
                </a:lnTo>
                <a:cubicBezTo>
                  <a:pt x="1322" y="6728"/>
                  <a:pt x="1251" y="6644"/>
                  <a:pt x="1167" y="6644"/>
                </a:cubicBezTo>
                <a:cubicBezTo>
                  <a:pt x="1072" y="6644"/>
                  <a:pt x="1001" y="6728"/>
                  <a:pt x="1001" y="6811"/>
                </a:cubicBezTo>
                <a:lnTo>
                  <a:pt x="1001" y="6990"/>
                </a:lnTo>
                <a:cubicBezTo>
                  <a:pt x="1001" y="7144"/>
                  <a:pt x="882" y="7264"/>
                  <a:pt x="727" y="7264"/>
                </a:cubicBezTo>
                <a:lnTo>
                  <a:pt x="346" y="7264"/>
                </a:lnTo>
                <a:lnTo>
                  <a:pt x="346" y="3966"/>
                </a:lnTo>
                <a:lnTo>
                  <a:pt x="727" y="3966"/>
                </a:lnTo>
                <a:cubicBezTo>
                  <a:pt x="882" y="3966"/>
                  <a:pt x="1001" y="4085"/>
                  <a:pt x="1001" y="4239"/>
                </a:cubicBezTo>
                <a:lnTo>
                  <a:pt x="1001" y="6037"/>
                </a:lnTo>
                <a:cubicBezTo>
                  <a:pt x="1001" y="6132"/>
                  <a:pt x="1072" y="6204"/>
                  <a:pt x="1167" y="6204"/>
                </a:cubicBezTo>
                <a:cubicBezTo>
                  <a:pt x="1251" y="6204"/>
                  <a:pt x="1322" y="6132"/>
                  <a:pt x="1322" y="6037"/>
                </a:cubicBezTo>
                <a:lnTo>
                  <a:pt x="1322" y="4239"/>
                </a:lnTo>
                <a:cubicBezTo>
                  <a:pt x="1322" y="3906"/>
                  <a:pt x="1060" y="3620"/>
                  <a:pt x="715" y="3620"/>
                </a:cubicBezTo>
                <a:lnTo>
                  <a:pt x="334" y="3620"/>
                </a:lnTo>
                <a:lnTo>
                  <a:pt x="334" y="3501"/>
                </a:lnTo>
                <a:cubicBezTo>
                  <a:pt x="334" y="3418"/>
                  <a:pt x="251" y="3346"/>
                  <a:pt x="167" y="3346"/>
                </a:cubicBezTo>
                <a:cubicBezTo>
                  <a:pt x="72" y="3346"/>
                  <a:pt x="1" y="3418"/>
                  <a:pt x="1" y="3501"/>
                </a:cubicBezTo>
                <a:lnTo>
                  <a:pt x="1" y="8216"/>
                </a:lnTo>
                <a:cubicBezTo>
                  <a:pt x="1" y="9383"/>
                  <a:pt x="953" y="10347"/>
                  <a:pt x="2144" y="10347"/>
                </a:cubicBezTo>
                <a:lnTo>
                  <a:pt x="2334" y="10347"/>
                </a:lnTo>
                <a:lnTo>
                  <a:pt x="2334" y="10621"/>
                </a:lnTo>
                <a:cubicBezTo>
                  <a:pt x="2334" y="10943"/>
                  <a:pt x="2608" y="11228"/>
                  <a:pt x="2953" y="11228"/>
                </a:cubicBezTo>
                <a:lnTo>
                  <a:pt x="3644" y="11228"/>
                </a:lnTo>
                <a:cubicBezTo>
                  <a:pt x="3977" y="11228"/>
                  <a:pt x="4263" y="10966"/>
                  <a:pt x="4263" y="10621"/>
                </a:cubicBezTo>
                <a:lnTo>
                  <a:pt x="4263" y="10347"/>
                </a:lnTo>
                <a:lnTo>
                  <a:pt x="4465" y="10347"/>
                </a:lnTo>
                <a:cubicBezTo>
                  <a:pt x="5644" y="10347"/>
                  <a:pt x="6608" y="9407"/>
                  <a:pt x="6608" y="8216"/>
                </a:cubicBezTo>
                <a:lnTo>
                  <a:pt x="6608" y="2572"/>
                </a:lnTo>
                <a:cubicBezTo>
                  <a:pt x="6585" y="1156"/>
                  <a:pt x="5418" y="1"/>
                  <a:pt x="4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637" name="Google Shape;15637;p60"/>
          <p:cNvGrpSpPr/>
          <p:nvPr/>
        </p:nvGrpSpPr>
        <p:grpSpPr>
          <a:xfrm>
            <a:off x="861113" y="2704746"/>
            <a:ext cx="333809" cy="373277"/>
            <a:chOff x="861113" y="2885746"/>
            <a:chExt cx="333809" cy="373277"/>
          </a:xfrm>
        </p:grpSpPr>
        <p:sp>
          <p:nvSpPr>
            <p:cNvPr id="15638" name="Google Shape;15638;p60"/>
            <p:cNvSpPr/>
            <p:nvPr/>
          </p:nvSpPr>
          <p:spPr>
            <a:xfrm>
              <a:off x="861113" y="2981533"/>
              <a:ext cx="315970" cy="277489"/>
            </a:xfrm>
            <a:custGeom>
              <a:rect b="b" l="l" r="r" t="t"/>
              <a:pathLst>
                <a:path extrusionOk="0" h="8711" w="9919">
                  <a:moveTo>
                    <a:pt x="3015" y="0"/>
                  </a:moveTo>
                  <a:cubicBezTo>
                    <a:pt x="2777" y="0"/>
                    <a:pt x="2558" y="27"/>
                    <a:pt x="2358" y="79"/>
                  </a:cubicBezTo>
                  <a:cubicBezTo>
                    <a:pt x="1739" y="245"/>
                    <a:pt x="1156" y="638"/>
                    <a:pt x="739" y="1210"/>
                  </a:cubicBezTo>
                  <a:cubicBezTo>
                    <a:pt x="251" y="1864"/>
                    <a:pt x="1" y="2698"/>
                    <a:pt x="1" y="3615"/>
                  </a:cubicBezTo>
                  <a:cubicBezTo>
                    <a:pt x="1" y="4567"/>
                    <a:pt x="429" y="5841"/>
                    <a:pt x="1132" y="6889"/>
                  </a:cubicBezTo>
                  <a:cubicBezTo>
                    <a:pt x="1882" y="8056"/>
                    <a:pt x="2763" y="8711"/>
                    <a:pt x="3549" y="8711"/>
                  </a:cubicBezTo>
                  <a:cubicBezTo>
                    <a:pt x="3870" y="8711"/>
                    <a:pt x="4180" y="8663"/>
                    <a:pt x="4478" y="8580"/>
                  </a:cubicBezTo>
                  <a:cubicBezTo>
                    <a:pt x="4632" y="8532"/>
                    <a:pt x="4796" y="8508"/>
                    <a:pt x="4960" y="8508"/>
                  </a:cubicBezTo>
                  <a:cubicBezTo>
                    <a:pt x="5123" y="8508"/>
                    <a:pt x="5287" y="8532"/>
                    <a:pt x="5442" y="8580"/>
                  </a:cubicBezTo>
                  <a:cubicBezTo>
                    <a:pt x="5740" y="8663"/>
                    <a:pt x="6049" y="8711"/>
                    <a:pt x="6371" y="8711"/>
                  </a:cubicBezTo>
                  <a:cubicBezTo>
                    <a:pt x="7156" y="8711"/>
                    <a:pt x="8026" y="8044"/>
                    <a:pt x="8788" y="6889"/>
                  </a:cubicBezTo>
                  <a:cubicBezTo>
                    <a:pt x="9490" y="5841"/>
                    <a:pt x="9919" y="4567"/>
                    <a:pt x="9919" y="3615"/>
                  </a:cubicBezTo>
                  <a:cubicBezTo>
                    <a:pt x="9847" y="2948"/>
                    <a:pt x="9716" y="2317"/>
                    <a:pt x="9431" y="1757"/>
                  </a:cubicBezTo>
                  <a:cubicBezTo>
                    <a:pt x="9398" y="1685"/>
                    <a:pt x="9334" y="1651"/>
                    <a:pt x="9266" y="1651"/>
                  </a:cubicBezTo>
                  <a:cubicBezTo>
                    <a:pt x="9233" y="1651"/>
                    <a:pt x="9199" y="1658"/>
                    <a:pt x="9169" y="1674"/>
                  </a:cubicBezTo>
                  <a:cubicBezTo>
                    <a:pt x="9061" y="1710"/>
                    <a:pt x="9026" y="1841"/>
                    <a:pt x="9073" y="1936"/>
                  </a:cubicBezTo>
                  <a:cubicBezTo>
                    <a:pt x="9323" y="2448"/>
                    <a:pt x="9442" y="3007"/>
                    <a:pt x="9442" y="3638"/>
                  </a:cubicBezTo>
                  <a:cubicBezTo>
                    <a:pt x="9442" y="4508"/>
                    <a:pt x="9050" y="5686"/>
                    <a:pt x="8395" y="6698"/>
                  </a:cubicBezTo>
                  <a:cubicBezTo>
                    <a:pt x="7716" y="7722"/>
                    <a:pt x="6942" y="8341"/>
                    <a:pt x="6311" y="8341"/>
                  </a:cubicBezTo>
                  <a:cubicBezTo>
                    <a:pt x="6037" y="8341"/>
                    <a:pt x="5751" y="8294"/>
                    <a:pt x="5501" y="8222"/>
                  </a:cubicBezTo>
                  <a:cubicBezTo>
                    <a:pt x="5311" y="8163"/>
                    <a:pt x="5112" y="8133"/>
                    <a:pt x="4911" y="8133"/>
                  </a:cubicBezTo>
                  <a:cubicBezTo>
                    <a:pt x="4710" y="8133"/>
                    <a:pt x="4507" y="8163"/>
                    <a:pt x="4311" y="8222"/>
                  </a:cubicBezTo>
                  <a:cubicBezTo>
                    <a:pt x="4061" y="8294"/>
                    <a:pt x="3775" y="8341"/>
                    <a:pt x="3513" y="8341"/>
                  </a:cubicBezTo>
                  <a:cubicBezTo>
                    <a:pt x="2870" y="8341"/>
                    <a:pt x="2096" y="7722"/>
                    <a:pt x="1430" y="6698"/>
                  </a:cubicBezTo>
                  <a:cubicBezTo>
                    <a:pt x="775" y="5698"/>
                    <a:pt x="370" y="4531"/>
                    <a:pt x="370" y="3638"/>
                  </a:cubicBezTo>
                  <a:cubicBezTo>
                    <a:pt x="370" y="2805"/>
                    <a:pt x="608" y="2043"/>
                    <a:pt x="1037" y="1460"/>
                  </a:cubicBezTo>
                  <a:cubicBezTo>
                    <a:pt x="1406" y="971"/>
                    <a:pt x="1918" y="614"/>
                    <a:pt x="2453" y="460"/>
                  </a:cubicBezTo>
                  <a:cubicBezTo>
                    <a:pt x="2603" y="422"/>
                    <a:pt x="2774" y="403"/>
                    <a:pt x="2963" y="403"/>
                  </a:cubicBezTo>
                  <a:cubicBezTo>
                    <a:pt x="3256" y="403"/>
                    <a:pt x="3592" y="449"/>
                    <a:pt x="3954" y="543"/>
                  </a:cubicBezTo>
                  <a:cubicBezTo>
                    <a:pt x="4013" y="555"/>
                    <a:pt x="4085" y="567"/>
                    <a:pt x="4144" y="579"/>
                  </a:cubicBezTo>
                  <a:cubicBezTo>
                    <a:pt x="4160" y="582"/>
                    <a:pt x="4176" y="584"/>
                    <a:pt x="4191" y="584"/>
                  </a:cubicBezTo>
                  <a:cubicBezTo>
                    <a:pt x="4281" y="584"/>
                    <a:pt x="4362" y="527"/>
                    <a:pt x="4382" y="436"/>
                  </a:cubicBezTo>
                  <a:cubicBezTo>
                    <a:pt x="4406" y="329"/>
                    <a:pt x="4347" y="221"/>
                    <a:pt x="4239" y="198"/>
                  </a:cubicBezTo>
                  <a:lnTo>
                    <a:pt x="4061" y="150"/>
                  </a:lnTo>
                  <a:cubicBezTo>
                    <a:pt x="3680" y="48"/>
                    <a:pt x="3331" y="0"/>
                    <a:pt x="30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9" name="Google Shape;15639;p60"/>
            <p:cNvSpPr/>
            <p:nvPr/>
          </p:nvSpPr>
          <p:spPr>
            <a:xfrm>
              <a:off x="1024976" y="2981756"/>
              <a:ext cx="125572" cy="45903"/>
            </a:xfrm>
            <a:custGeom>
              <a:rect b="b" l="l" r="r" t="t"/>
              <a:pathLst>
                <a:path extrusionOk="0" h="1441" w="3942">
                  <a:moveTo>
                    <a:pt x="1709" y="1"/>
                  </a:moveTo>
                  <a:cubicBezTo>
                    <a:pt x="1383" y="1"/>
                    <a:pt x="1022" y="51"/>
                    <a:pt x="631" y="143"/>
                  </a:cubicBezTo>
                  <a:cubicBezTo>
                    <a:pt x="477" y="191"/>
                    <a:pt x="334" y="202"/>
                    <a:pt x="191" y="238"/>
                  </a:cubicBezTo>
                  <a:cubicBezTo>
                    <a:pt x="96" y="250"/>
                    <a:pt x="0" y="357"/>
                    <a:pt x="12" y="464"/>
                  </a:cubicBezTo>
                  <a:cubicBezTo>
                    <a:pt x="35" y="554"/>
                    <a:pt x="121" y="644"/>
                    <a:pt x="220" y="644"/>
                  </a:cubicBezTo>
                  <a:cubicBezTo>
                    <a:pt x="226" y="644"/>
                    <a:pt x="232" y="644"/>
                    <a:pt x="238" y="643"/>
                  </a:cubicBezTo>
                  <a:cubicBezTo>
                    <a:pt x="405" y="619"/>
                    <a:pt x="572" y="583"/>
                    <a:pt x="727" y="548"/>
                  </a:cubicBezTo>
                  <a:cubicBezTo>
                    <a:pt x="1087" y="461"/>
                    <a:pt x="1417" y="414"/>
                    <a:pt x="1711" y="414"/>
                  </a:cubicBezTo>
                  <a:cubicBezTo>
                    <a:pt x="1903" y="414"/>
                    <a:pt x="2079" y="434"/>
                    <a:pt x="2239" y="476"/>
                  </a:cubicBezTo>
                  <a:cubicBezTo>
                    <a:pt x="2727" y="607"/>
                    <a:pt x="3203" y="917"/>
                    <a:pt x="3572" y="1369"/>
                  </a:cubicBezTo>
                  <a:cubicBezTo>
                    <a:pt x="3620" y="1417"/>
                    <a:pt x="3679" y="1441"/>
                    <a:pt x="3727" y="1441"/>
                  </a:cubicBezTo>
                  <a:cubicBezTo>
                    <a:pt x="3763" y="1441"/>
                    <a:pt x="3810" y="1429"/>
                    <a:pt x="3846" y="1393"/>
                  </a:cubicBezTo>
                  <a:cubicBezTo>
                    <a:pt x="3929" y="1322"/>
                    <a:pt x="3941" y="1191"/>
                    <a:pt x="3870" y="1095"/>
                  </a:cubicBezTo>
                  <a:cubicBezTo>
                    <a:pt x="3453" y="595"/>
                    <a:pt x="2905" y="226"/>
                    <a:pt x="2322" y="72"/>
                  </a:cubicBezTo>
                  <a:cubicBezTo>
                    <a:pt x="2135" y="23"/>
                    <a:pt x="1930" y="1"/>
                    <a:pt x="17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0" name="Google Shape;15640;p60"/>
            <p:cNvSpPr/>
            <p:nvPr/>
          </p:nvSpPr>
          <p:spPr>
            <a:xfrm>
              <a:off x="979455" y="2885746"/>
              <a:ext cx="215467" cy="145705"/>
            </a:xfrm>
            <a:custGeom>
              <a:rect b="b" l="l" r="r" t="t"/>
              <a:pathLst>
                <a:path extrusionOk="0" h="4574" w="6764">
                  <a:moveTo>
                    <a:pt x="4097" y="0"/>
                  </a:moveTo>
                  <a:cubicBezTo>
                    <a:pt x="3959" y="0"/>
                    <a:pt x="3824" y="9"/>
                    <a:pt x="3691" y="26"/>
                  </a:cubicBezTo>
                  <a:cubicBezTo>
                    <a:pt x="3049" y="61"/>
                    <a:pt x="2489" y="419"/>
                    <a:pt x="2060" y="1014"/>
                  </a:cubicBezTo>
                  <a:cubicBezTo>
                    <a:pt x="1775" y="1407"/>
                    <a:pt x="1620" y="1776"/>
                    <a:pt x="1596" y="1883"/>
                  </a:cubicBezTo>
                  <a:lnTo>
                    <a:pt x="1072" y="2681"/>
                  </a:lnTo>
                  <a:cubicBezTo>
                    <a:pt x="929" y="2240"/>
                    <a:pt x="774" y="1954"/>
                    <a:pt x="763" y="1943"/>
                  </a:cubicBezTo>
                  <a:cubicBezTo>
                    <a:pt x="728" y="1866"/>
                    <a:pt x="652" y="1832"/>
                    <a:pt x="576" y="1832"/>
                  </a:cubicBezTo>
                  <a:cubicBezTo>
                    <a:pt x="546" y="1832"/>
                    <a:pt x="516" y="1837"/>
                    <a:pt x="489" y="1847"/>
                  </a:cubicBezTo>
                  <a:cubicBezTo>
                    <a:pt x="405" y="1895"/>
                    <a:pt x="358" y="2026"/>
                    <a:pt x="405" y="2121"/>
                  </a:cubicBezTo>
                  <a:cubicBezTo>
                    <a:pt x="405" y="2133"/>
                    <a:pt x="870" y="3014"/>
                    <a:pt x="965" y="4157"/>
                  </a:cubicBezTo>
                  <a:cubicBezTo>
                    <a:pt x="822" y="4145"/>
                    <a:pt x="667" y="4098"/>
                    <a:pt x="572" y="4050"/>
                  </a:cubicBezTo>
                  <a:cubicBezTo>
                    <a:pt x="429" y="3990"/>
                    <a:pt x="393" y="3931"/>
                    <a:pt x="393" y="3919"/>
                  </a:cubicBezTo>
                  <a:cubicBezTo>
                    <a:pt x="393" y="3812"/>
                    <a:pt x="298" y="3728"/>
                    <a:pt x="191" y="3728"/>
                  </a:cubicBezTo>
                  <a:cubicBezTo>
                    <a:pt x="96" y="3728"/>
                    <a:pt x="1" y="3812"/>
                    <a:pt x="1" y="3919"/>
                  </a:cubicBezTo>
                  <a:cubicBezTo>
                    <a:pt x="1" y="4038"/>
                    <a:pt x="60" y="4264"/>
                    <a:pt x="405" y="4419"/>
                  </a:cubicBezTo>
                  <a:cubicBezTo>
                    <a:pt x="608" y="4514"/>
                    <a:pt x="893" y="4574"/>
                    <a:pt x="1191" y="4574"/>
                  </a:cubicBezTo>
                  <a:cubicBezTo>
                    <a:pt x="1489" y="4574"/>
                    <a:pt x="1763" y="4514"/>
                    <a:pt x="1977" y="4419"/>
                  </a:cubicBezTo>
                  <a:cubicBezTo>
                    <a:pt x="2334" y="4264"/>
                    <a:pt x="2382" y="4038"/>
                    <a:pt x="2382" y="3919"/>
                  </a:cubicBezTo>
                  <a:cubicBezTo>
                    <a:pt x="2382" y="3812"/>
                    <a:pt x="2298" y="3728"/>
                    <a:pt x="2191" y="3728"/>
                  </a:cubicBezTo>
                  <a:cubicBezTo>
                    <a:pt x="2084" y="3728"/>
                    <a:pt x="2001" y="3812"/>
                    <a:pt x="2001" y="3919"/>
                  </a:cubicBezTo>
                  <a:cubicBezTo>
                    <a:pt x="2001" y="3931"/>
                    <a:pt x="1953" y="3990"/>
                    <a:pt x="1822" y="4050"/>
                  </a:cubicBezTo>
                  <a:cubicBezTo>
                    <a:pt x="1703" y="4109"/>
                    <a:pt x="1548" y="4145"/>
                    <a:pt x="1382" y="4157"/>
                  </a:cubicBezTo>
                  <a:cubicBezTo>
                    <a:pt x="1358" y="3800"/>
                    <a:pt x="1298" y="3467"/>
                    <a:pt x="1239" y="3169"/>
                  </a:cubicBezTo>
                  <a:lnTo>
                    <a:pt x="1917" y="2133"/>
                  </a:lnTo>
                  <a:cubicBezTo>
                    <a:pt x="1953" y="2133"/>
                    <a:pt x="1977" y="2145"/>
                    <a:pt x="2060" y="2169"/>
                  </a:cubicBezTo>
                  <a:cubicBezTo>
                    <a:pt x="2179" y="2204"/>
                    <a:pt x="2334" y="2300"/>
                    <a:pt x="2513" y="2407"/>
                  </a:cubicBezTo>
                  <a:cubicBezTo>
                    <a:pt x="2989" y="2669"/>
                    <a:pt x="3584" y="3014"/>
                    <a:pt x="4263" y="3014"/>
                  </a:cubicBezTo>
                  <a:cubicBezTo>
                    <a:pt x="4477" y="3014"/>
                    <a:pt x="4715" y="2966"/>
                    <a:pt x="4954" y="2883"/>
                  </a:cubicBezTo>
                  <a:cubicBezTo>
                    <a:pt x="6466" y="2300"/>
                    <a:pt x="6739" y="407"/>
                    <a:pt x="6763" y="323"/>
                  </a:cubicBezTo>
                  <a:cubicBezTo>
                    <a:pt x="6763" y="288"/>
                    <a:pt x="6716" y="216"/>
                    <a:pt x="6656" y="168"/>
                  </a:cubicBezTo>
                  <a:cubicBezTo>
                    <a:pt x="6626" y="145"/>
                    <a:pt x="6588" y="133"/>
                    <a:pt x="6547" y="133"/>
                  </a:cubicBezTo>
                  <a:cubicBezTo>
                    <a:pt x="6507" y="133"/>
                    <a:pt x="6466" y="145"/>
                    <a:pt x="6430" y="168"/>
                  </a:cubicBezTo>
                  <a:cubicBezTo>
                    <a:pt x="6301" y="255"/>
                    <a:pt x="6164" y="287"/>
                    <a:pt x="6009" y="287"/>
                  </a:cubicBezTo>
                  <a:cubicBezTo>
                    <a:pt x="5820" y="287"/>
                    <a:pt x="5602" y="239"/>
                    <a:pt x="5335" y="180"/>
                  </a:cubicBezTo>
                  <a:cubicBezTo>
                    <a:pt x="5287" y="168"/>
                    <a:pt x="5239" y="168"/>
                    <a:pt x="5192" y="157"/>
                  </a:cubicBezTo>
                  <a:cubicBezTo>
                    <a:pt x="5175" y="150"/>
                    <a:pt x="5158" y="147"/>
                    <a:pt x="5140" y="147"/>
                  </a:cubicBezTo>
                  <a:cubicBezTo>
                    <a:pt x="5061" y="147"/>
                    <a:pt x="4983" y="211"/>
                    <a:pt x="4954" y="299"/>
                  </a:cubicBezTo>
                  <a:cubicBezTo>
                    <a:pt x="4930" y="407"/>
                    <a:pt x="5001" y="514"/>
                    <a:pt x="5108" y="538"/>
                  </a:cubicBezTo>
                  <a:cubicBezTo>
                    <a:pt x="5156" y="561"/>
                    <a:pt x="5192" y="561"/>
                    <a:pt x="5239" y="573"/>
                  </a:cubicBezTo>
                  <a:cubicBezTo>
                    <a:pt x="5512" y="626"/>
                    <a:pt x="5765" y="679"/>
                    <a:pt x="6003" y="679"/>
                  </a:cubicBezTo>
                  <a:cubicBezTo>
                    <a:pt x="6088" y="679"/>
                    <a:pt x="6170" y="672"/>
                    <a:pt x="6251" y="657"/>
                  </a:cubicBezTo>
                  <a:lnTo>
                    <a:pt x="6251" y="657"/>
                  </a:lnTo>
                  <a:cubicBezTo>
                    <a:pt x="6108" y="1192"/>
                    <a:pt x="5704" y="2193"/>
                    <a:pt x="4799" y="2550"/>
                  </a:cubicBezTo>
                  <a:cubicBezTo>
                    <a:pt x="4613" y="2621"/>
                    <a:pt x="4429" y="2651"/>
                    <a:pt x="4249" y="2651"/>
                  </a:cubicBezTo>
                  <a:cubicBezTo>
                    <a:pt x="3679" y="2651"/>
                    <a:pt x="3144" y="2348"/>
                    <a:pt x="2691" y="2085"/>
                  </a:cubicBezTo>
                  <a:cubicBezTo>
                    <a:pt x="2453" y="1954"/>
                    <a:pt x="2251" y="1835"/>
                    <a:pt x="2072" y="1776"/>
                  </a:cubicBezTo>
                  <a:cubicBezTo>
                    <a:pt x="2275" y="1335"/>
                    <a:pt x="2798" y="502"/>
                    <a:pt x="3727" y="419"/>
                  </a:cubicBezTo>
                  <a:cubicBezTo>
                    <a:pt x="3823" y="414"/>
                    <a:pt x="3921" y="411"/>
                    <a:pt x="4019" y="411"/>
                  </a:cubicBezTo>
                  <a:cubicBezTo>
                    <a:pt x="4190" y="411"/>
                    <a:pt x="4363" y="420"/>
                    <a:pt x="4537" y="442"/>
                  </a:cubicBezTo>
                  <a:cubicBezTo>
                    <a:pt x="4545" y="443"/>
                    <a:pt x="4552" y="444"/>
                    <a:pt x="4560" y="444"/>
                  </a:cubicBezTo>
                  <a:cubicBezTo>
                    <a:pt x="4659" y="444"/>
                    <a:pt x="4752" y="374"/>
                    <a:pt x="4763" y="264"/>
                  </a:cubicBezTo>
                  <a:cubicBezTo>
                    <a:pt x="4775" y="157"/>
                    <a:pt x="4703" y="49"/>
                    <a:pt x="4584" y="38"/>
                  </a:cubicBezTo>
                  <a:cubicBezTo>
                    <a:pt x="4419" y="12"/>
                    <a:pt x="4256" y="0"/>
                    <a:pt x="40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641" name="Google Shape;15641;p60"/>
          <p:cNvSpPr/>
          <p:nvPr/>
        </p:nvSpPr>
        <p:spPr>
          <a:xfrm>
            <a:off x="2616005" y="2705542"/>
            <a:ext cx="371366" cy="372353"/>
          </a:xfrm>
          <a:custGeom>
            <a:rect b="b" l="l" r="r" t="t"/>
            <a:pathLst>
              <a:path extrusionOk="0" h="11689" w="11658">
                <a:moveTo>
                  <a:pt x="10514" y="382"/>
                </a:moveTo>
                <a:cubicBezTo>
                  <a:pt x="10657" y="382"/>
                  <a:pt x="10812" y="441"/>
                  <a:pt x="10907" y="548"/>
                </a:cubicBezTo>
                <a:lnTo>
                  <a:pt x="11181" y="810"/>
                </a:lnTo>
                <a:cubicBezTo>
                  <a:pt x="11288" y="917"/>
                  <a:pt x="11348" y="1072"/>
                  <a:pt x="11348" y="1215"/>
                </a:cubicBezTo>
                <a:cubicBezTo>
                  <a:pt x="11348" y="1370"/>
                  <a:pt x="11288" y="1513"/>
                  <a:pt x="11181" y="1620"/>
                </a:cubicBezTo>
                <a:lnTo>
                  <a:pt x="10240" y="2560"/>
                </a:lnTo>
                <a:lnTo>
                  <a:pt x="9169" y="1489"/>
                </a:lnTo>
                <a:lnTo>
                  <a:pt x="10109" y="548"/>
                </a:lnTo>
                <a:cubicBezTo>
                  <a:pt x="10217" y="441"/>
                  <a:pt x="10359" y="382"/>
                  <a:pt x="10514" y="382"/>
                </a:cubicBezTo>
                <a:close/>
                <a:moveTo>
                  <a:pt x="8919" y="1715"/>
                </a:moveTo>
                <a:lnTo>
                  <a:pt x="9990" y="2799"/>
                </a:lnTo>
                <a:lnTo>
                  <a:pt x="6954" y="5823"/>
                </a:lnTo>
                <a:lnTo>
                  <a:pt x="5883" y="4751"/>
                </a:lnTo>
                <a:lnTo>
                  <a:pt x="8919" y="1715"/>
                </a:lnTo>
                <a:close/>
                <a:moveTo>
                  <a:pt x="1966" y="8668"/>
                </a:moveTo>
                <a:lnTo>
                  <a:pt x="3037" y="9740"/>
                </a:lnTo>
                <a:lnTo>
                  <a:pt x="2370" y="10419"/>
                </a:lnTo>
                <a:cubicBezTo>
                  <a:pt x="2335" y="10454"/>
                  <a:pt x="2281" y="10472"/>
                  <a:pt x="2227" y="10472"/>
                </a:cubicBezTo>
                <a:cubicBezTo>
                  <a:pt x="2174" y="10472"/>
                  <a:pt x="2120" y="10454"/>
                  <a:pt x="2085" y="10419"/>
                </a:cubicBezTo>
                <a:lnTo>
                  <a:pt x="1299" y="9621"/>
                </a:lnTo>
                <a:cubicBezTo>
                  <a:pt x="1215" y="9549"/>
                  <a:pt x="1215" y="9418"/>
                  <a:pt x="1299" y="9347"/>
                </a:cubicBezTo>
                <a:lnTo>
                  <a:pt x="1966" y="8668"/>
                </a:lnTo>
                <a:close/>
                <a:moveTo>
                  <a:pt x="1311" y="10133"/>
                </a:moveTo>
                <a:lnTo>
                  <a:pt x="1596" y="10407"/>
                </a:lnTo>
                <a:lnTo>
                  <a:pt x="1061" y="10942"/>
                </a:lnTo>
                <a:cubicBezTo>
                  <a:pt x="1019" y="10984"/>
                  <a:pt x="965" y="11005"/>
                  <a:pt x="913" y="11005"/>
                </a:cubicBezTo>
                <a:cubicBezTo>
                  <a:pt x="861" y="11005"/>
                  <a:pt x="811" y="10984"/>
                  <a:pt x="775" y="10942"/>
                </a:cubicBezTo>
                <a:cubicBezTo>
                  <a:pt x="703" y="10859"/>
                  <a:pt x="703" y="10740"/>
                  <a:pt x="775" y="10669"/>
                </a:cubicBezTo>
                <a:lnTo>
                  <a:pt x="1311" y="10133"/>
                </a:lnTo>
                <a:close/>
                <a:moveTo>
                  <a:pt x="10467" y="1"/>
                </a:moveTo>
                <a:cubicBezTo>
                  <a:pt x="10228" y="1"/>
                  <a:pt x="9990" y="84"/>
                  <a:pt x="9812" y="263"/>
                </a:cubicBezTo>
                <a:lnTo>
                  <a:pt x="8871" y="1203"/>
                </a:lnTo>
                <a:lnTo>
                  <a:pt x="8728" y="1048"/>
                </a:lnTo>
                <a:cubicBezTo>
                  <a:pt x="8687" y="1013"/>
                  <a:pt x="8642" y="995"/>
                  <a:pt x="8597" y="995"/>
                </a:cubicBezTo>
                <a:cubicBezTo>
                  <a:pt x="8553" y="995"/>
                  <a:pt x="8508" y="1013"/>
                  <a:pt x="8466" y="1048"/>
                </a:cubicBezTo>
                <a:cubicBezTo>
                  <a:pt x="8395" y="1120"/>
                  <a:pt x="8395" y="1227"/>
                  <a:pt x="8466" y="1310"/>
                </a:cubicBezTo>
                <a:lnTo>
                  <a:pt x="8621" y="1453"/>
                </a:lnTo>
                <a:lnTo>
                  <a:pt x="5037" y="5037"/>
                </a:lnTo>
                <a:cubicBezTo>
                  <a:pt x="4954" y="5120"/>
                  <a:pt x="4954" y="5216"/>
                  <a:pt x="5037" y="5299"/>
                </a:cubicBezTo>
                <a:cubicBezTo>
                  <a:pt x="5073" y="5335"/>
                  <a:pt x="5118" y="5352"/>
                  <a:pt x="5162" y="5352"/>
                </a:cubicBezTo>
                <a:cubicBezTo>
                  <a:pt x="5207" y="5352"/>
                  <a:pt x="5252" y="5335"/>
                  <a:pt x="5287" y="5299"/>
                </a:cubicBezTo>
                <a:lnTo>
                  <a:pt x="5597" y="4977"/>
                </a:lnTo>
                <a:lnTo>
                  <a:pt x="6668" y="6049"/>
                </a:lnTo>
                <a:cubicBezTo>
                  <a:pt x="6299" y="6525"/>
                  <a:pt x="6073" y="6978"/>
                  <a:pt x="5883" y="7382"/>
                </a:cubicBezTo>
                <a:cubicBezTo>
                  <a:pt x="5430" y="8287"/>
                  <a:pt x="5097" y="9002"/>
                  <a:pt x="3275" y="9526"/>
                </a:cubicBezTo>
                <a:lnTo>
                  <a:pt x="2156" y="8406"/>
                </a:lnTo>
                <a:lnTo>
                  <a:pt x="4597" y="5966"/>
                </a:lnTo>
                <a:cubicBezTo>
                  <a:pt x="4680" y="5894"/>
                  <a:pt x="4680" y="5787"/>
                  <a:pt x="4597" y="5716"/>
                </a:cubicBezTo>
                <a:cubicBezTo>
                  <a:pt x="4561" y="5674"/>
                  <a:pt x="4516" y="5653"/>
                  <a:pt x="4472" y="5653"/>
                </a:cubicBezTo>
                <a:cubicBezTo>
                  <a:pt x="4427" y="5653"/>
                  <a:pt x="4382" y="5674"/>
                  <a:pt x="4347" y="5716"/>
                </a:cubicBezTo>
                <a:lnTo>
                  <a:pt x="989" y="9073"/>
                </a:lnTo>
                <a:cubicBezTo>
                  <a:pt x="775" y="9287"/>
                  <a:pt x="775" y="9645"/>
                  <a:pt x="989" y="9847"/>
                </a:cubicBezTo>
                <a:lnTo>
                  <a:pt x="1001" y="9859"/>
                </a:lnTo>
                <a:lnTo>
                  <a:pt x="465" y="10395"/>
                </a:lnTo>
                <a:cubicBezTo>
                  <a:pt x="299" y="10561"/>
                  <a:pt x="251" y="10811"/>
                  <a:pt x="358" y="11026"/>
                </a:cubicBezTo>
                <a:lnTo>
                  <a:pt x="1" y="11383"/>
                </a:lnTo>
                <a:cubicBezTo>
                  <a:pt x="1" y="11454"/>
                  <a:pt x="1" y="11562"/>
                  <a:pt x="61" y="11633"/>
                </a:cubicBezTo>
                <a:cubicBezTo>
                  <a:pt x="92" y="11670"/>
                  <a:pt x="139" y="11688"/>
                  <a:pt x="187" y="11688"/>
                </a:cubicBezTo>
                <a:cubicBezTo>
                  <a:pt x="232" y="11688"/>
                  <a:pt x="276" y="11673"/>
                  <a:pt x="311" y="11645"/>
                </a:cubicBezTo>
                <a:lnTo>
                  <a:pt x="668" y="11288"/>
                </a:lnTo>
                <a:cubicBezTo>
                  <a:pt x="745" y="11326"/>
                  <a:pt x="827" y="11345"/>
                  <a:pt x="908" y="11345"/>
                </a:cubicBezTo>
                <a:cubicBezTo>
                  <a:pt x="1052" y="11345"/>
                  <a:pt x="1192" y="11287"/>
                  <a:pt x="1299" y="11181"/>
                </a:cubicBezTo>
                <a:lnTo>
                  <a:pt x="1835" y="10645"/>
                </a:lnTo>
                <a:cubicBezTo>
                  <a:pt x="1942" y="10752"/>
                  <a:pt x="2073" y="10811"/>
                  <a:pt x="2204" y="10811"/>
                </a:cubicBezTo>
                <a:cubicBezTo>
                  <a:pt x="2358" y="10811"/>
                  <a:pt x="2501" y="10752"/>
                  <a:pt x="2608" y="10645"/>
                </a:cubicBezTo>
                <a:lnTo>
                  <a:pt x="3370" y="9895"/>
                </a:lnTo>
                <a:cubicBezTo>
                  <a:pt x="5371" y="9335"/>
                  <a:pt x="5776" y="8502"/>
                  <a:pt x="6240" y="7549"/>
                </a:cubicBezTo>
                <a:cubicBezTo>
                  <a:pt x="6442" y="7121"/>
                  <a:pt x="6668" y="6656"/>
                  <a:pt x="7073" y="6180"/>
                </a:cubicBezTo>
                <a:lnTo>
                  <a:pt x="10228" y="3025"/>
                </a:lnTo>
                <a:lnTo>
                  <a:pt x="10526" y="3322"/>
                </a:lnTo>
                <a:lnTo>
                  <a:pt x="8407" y="5442"/>
                </a:lnTo>
                <a:cubicBezTo>
                  <a:pt x="8347" y="5501"/>
                  <a:pt x="8335" y="5608"/>
                  <a:pt x="8395" y="5680"/>
                </a:cubicBezTo>
                <a:cubicBezTo>
                  <a:pt x="8426" y="5717"/>
                  <a:pt x="8473" y="5735"/>
                  <a:pt x="8522" y="5735"/>
                </a:cubicBezTo>
                <a:cubicBezTo>
                  <a:pt x="8566" y="5735"/>
                  <a:pt x="8611" y="5720"/>
                  <a:pt x="8645" y="5692"/>
                </a:cubicBezTo>
                <a:lnTo>
                  <a:pt x="10883" y="3465"/>
                </a:lnTo>
                <a:cubicBezTo>
                  <a:pt x="10955" y="3382"/>
                  <a:pt x="10955" y="3287"/>
                  <a:pt x="10883" y="3203"/>
                </a:cubicBezTo>
                <a:lnTo>
                  <a:pt x="10455" y="2775"/>
                </a:lnTo>
                <a:lnTo>
                  <a:pt x="11383" y="1834"/>
                </a:lnTo>
                <a:cubicBezTo>
                  <a:pt x="11562" y="1656"/>
                  <a:pt x="11657" y="1441"/>
                  <a:pt x="11657" y="1179"/>
                </a:cubicBezTo>
                <a:cubicBezTo>
                  <a:pt x="11657" y="929"/>
                  <a:pt x="11562" y="703"/>
                  <a:pt x="11383" y="524"/>
                </a:cubicBezTo>
                <a:lnTo>
                  <a:pt x="11121" y="263"/>
                </a:lnTo>
                <a:cubicBezTo>
                  <a:pt x="10943" y="84"/>
                  <a:pt x="10717" y="1"/>
                  <a:pt x="104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2" name="Google Shape;15642;p60"/>
          <p:cNvSpPr/>
          <p:nvPr/>
        </p:nvSpPr>
        <p:spPr>
          <a:xfrm>
            <a:off x="2160129" y="1335235"/>
            <a:ext cx="399780" cy="341740"/>
          </a:xfrm>
          <a:custGeom>
            <a:rect b="b" l="l" r="r" t="t"/>
            <a:pathLst>
              <a:path extrusionOk="0" h="10728" w="12550">
                <a:moveTo>
                  <a:pt x="6298" y="369"/>
                </a:moveTo>
                <a:cubicBezTo>
                  <a:pt x="6306" y="369"/>
                  <a:pt x="6315" y="369"/>
                  <a:pt x="6323" y="370"/>
                </a:cubicBezTo>
                <a:cubicBezTo>
                  <a:pt x="6442" y="393"/>
                  <a:pt x="6525" y="477"/>
                  <a:pt x="6525" y="596"/>
                </a:cubicBezTo>
                <a:cubicBezTo>
                  <a:pt x="6525" y="727"/>
                  <a:pt x="6430" y="834"/>
                  <a:pt x="6287" y="834"/>
                </a:cubicBezTo>
                <a:cubicBezTo>
                  <a:pt x="6156" y="834"/>
                  <a:pt x="6049" y="727"/>
                  <a:pt x="6049" y="596"/>
                </a:cubicBezTo>
                <a:cubicBezTo>
                  <a:pt x="6049" y="482"/>
                  <a:pt x="6136" y="369"/>
                  <a:pt x="6298" y="369"/>
                </a:cubicBezTo>
                <a:close/>
                <a:moveTo>
                  <a:pt x="6871" y="727"/>
                </a:moveTo>
                <a:lnTo>
                  <a:pt x="8668" y="2513"/>
                </a:lnTo>
                <a:lnTo>
                  <a:pt x="3906" y="2513"/>
                </a:lnTo>
                <a:lnTo>
                  <a:pt x="5716" y="727"/>
                </a:lnTo>
                <a:cubicBezTo>
                  <a:pt x="5775" y="1001"/>
                  <a:pt x="6013" y="1191"/>
                  <a:pt x="6287" y="1191"/>
                </a:cubicBezTo>
                <a:cubicBezTo>
                  <a:pt x="6573" y="1191"/>
                  <a:pt x="6811" y="1001"/>
                  <a:pt x="6871" y="727"/>
                </a:cubicBezTo>
                <a:close/>
                <a:moveTo>
                  <a:pt x="3573" y="8787"/>
                </a:moveTo>
                <a:cubicBezTo>
                  <a:pt x="5216" y="8787"/>
                  <a:pt x="5097" y="8787"/>
                  <a:pt x="5156" y="8799"/>
                </a:cubicBezTo>
                <a:cubicBezTo>
                  <a:pt x="5275" y="8823"/>
                  <a:pt x="5370" y="8942"/>
                  <a:pt x="5370" y="9061"/>
                </a:cubicBezTo>
                <a:lnTo>
                  <a:pt x="5370" y="9513"/>
                </a:lnTo>
                <a:lnTo>
                  <a:pt x="3287" y="9513"/>
                </a:lnTo>
                <a:cubicBezTo>
                  <a:pt x="3275" y="9049"/>
                  <a:pt x="3275" y="9049"/>
                  <a:pt x="3287" y="9002"/>
                </a:cubicBezTo>
                <a:cubicBezTo>
                  <a:pt x="3334" y="8859"/>
                  <a:pt x="3430" y="8787"/>
                  <a:pt x="3573" y="8787"/>
                </a:cubicBezTo>
                <a:close/>
                <a:moveTo>
                  <a:pt x="10651" y="2885"/>
                </a:moveTo>
                <a:cubicBezTo>
                  <a:pt x="11916" y="2885"/>
                  <a:pt x="11740" y="2894"/>
                  <a:pt x="11740" y="2929"/>
                </a:cubicBezTo>
                <a:cubicBezTo>
                  <a:pt x="11729" y="9255"/>
                  <a:pt x="11779" y="9516"/>
                  <a:pt x="11713" y="9516"/>
                </a:cubicBezTo>
                <a:cubicBezTo>
                  <a:pt x="11707" y="9516"/>
                  <a:pt x="11700" y="9513"/>
                  <a:pt x="11693" y="9513"/>
                </a:cubicBezTo>
                <a:lnTo>
                  <a:pt x="5739" y="9513"/>
                </a:lnTo>
                <a:lnTo>
                  <a:pt x="5739" y="9144"/>
                </a:lnTo>
                <a:lnTo>
                  <a:pt x="11193" y="9144"/>
                </a:lnTo>
                <a:cubicBezTo>
                  <a:pt x="11288" y="9144"/>
                  <a:pt x="11371" y="9049"/>
                  <a:pt x="11371" y="8966"/>
                </a:cubicBezTo>
                <a:lnTo>
                  <a:pt x="11371" y="3441"/>
                </a:lnTo>
                <a:cubicBezTo>
                  <a:pt x="11371" y="3334"/>
                  <a:pt x="11276" y="3263"/>
                  <a:pt x="11193" y="3263"/>
                </a:cubicBezTo>
                <a:lnTo>
                  <a:pt x="3346" y="3263"/>
                </a:lnTo>
                <a:cubicBezTo>
                  <a:pt x="3239" y="3263"/>
                  <a:pt x="3168" y="3346"/>
                  <a:pt x="3168" y="3441"/>
                </a:cubicBezTo>
                <a:cubicBezTo>
                  <a:pt x="3168" y="3537"/>
                  <a:pt x="3251" y="3620"/>
                  <a:pt x="3346" y="3620"/>
                </a:cubicBezTo>
                <a:lnTo>
                  <a:pt x="10990" y="3620"/>
                </a:lnTo>
                <a:lnTo>
                  <a:pt x="10990" y="8775"/>
                </a:lnTo>
                <a:lnTo>
                  <a:pt x="5656" y="8775"/>
                </a:lnTo>
                <a:cubicBezTo>
                  <a:pt x="5561" y="8585"/>
                  <a:pt x="5370" y="8454"/>
                  <a:pt x="5156" y="8430"/>
                </a:cubicBezTo>
                <a:cubicBezTo>
                  <a:pt x="5128" y="8422"/>
                  <a:pt x="4938" y="8419"/>
                  <a:pt x="4696" y="8419"/>
                </a:cubicBezTo>
                <a:cubicBezTo>
                  <a:pt x="4212" y="8419"/>
                  <a:pt x="3521" y="8430"/>
                  <a:pt x="3513" y="8430"/>
                </a:cubicBezTo>
                <a:cubicBezTo>
                  <a:pt x="3287" y="8442"/>
                  <a:pt x="3072" y="8573"/>
                  <a:pt x="2977" y="8775"/>
                </a:cubicBezTo>
                <a:lnTo>
                  <a:pt x="1608" y="8775"/>
                </a:lnTo>
                <a:lnTo>
                  <a:pt x="1608" y="3620"/>
                </a:lnTo>
                <a:lnTo>
                  <a:pt x="2656" y="3620"/>
                </a:lnTo>
                <a:cubicBezTo>
                  <a:pt x="2763" y="3620"/>
                  <a:pt x="2834" y="3525"/>
                  <a:pt x="2834" y="3441"/>
                </a:cubicBezTo>
                <a:cubicBezTo>
                  <a:pt x="2834" y="3334"/>
                  <a:pt x="2751" y="3263"/>
                  <a:pt x="2656" y="3263"/>
                </a:cubicBezTo>
                <a:lnTo>
                  <a:pt x="1429" y="3263"/>
                </a:lnTo>
                <a:cubicBezTo>
                  <a:pt x="1322" y="3263"/>
                  <a:pt x="1251" y="3346"/>
                  <a:pt x="1251" y="3441"/>
                </a:cubicBezTo>
                <a:lnTo>
                  <a:pt x="1251" y="8966"/>
                </a:lnTo>
                <a:cubicBezTo>
                  <a:pt x="1251" y="9061"/>
                  <a:pt x="1334" y="9144"/>
                  <a:pt x="1429" y="9144"/>
                </a:cubicBezTo>
                <a:lnTo>
                  <a:pt x="2918" y="9144"/>
                </a:lnTo>
                <a:lnTo>
                  <a:pt x="2918" y="9513"/>
                </a:lnTo>
                <a:lnTo>
                  <a:pt x="917" y="9513"/>
                </a:lnTo>
                <a:cubicBezTo>
                  <a:pt x="894" y="9513"/>
                  <a:pt x="870" y="9490"/>
                  <a:pt x="870" y="9466"/>
                </a:cubicBezTo>
                <a:cubicBezTo>
                  <a:pt x="892" y="3144"/>
                  <a:pt x="843" y="2892"/>
                  <a:pt x="900" y="2892"/>
                </a:cubicBezTo>
                <a:cubicBezTo>
                  <a:pt x="905" y="2892"/>
                  <a:pt x="911" y="2894"/>
                  <a:pt x="917" y="2894"/>
                </a:cubicBezTo>
                <a:cubicBezTo>
                  <a:pt x="6680" y="2894"/>
                  <a:pt x="9386" y="2885"/>
                  <a:pt x="10651" y="2885"/>
                </a:cubicBezTo>
                <a:close/>
                <a:moveTo>
                  <a:pt x="6277" y="0"/>
                </a:moveTo>
                <a:cubicBezTo>
                  <a:pt x="6049" y="0"/>
                  <a:pt x="5823" y="84"/>
                  <a:pt x="5656" y="250"/>
                </a:cubicBezTo>
                <a:lnTo>
                  <a:pt x="3370" y="2513"/>
                </a:lnTo>
                <a:lnTo>
                  <a:pt x="894" y="2513"/>
                </a:lnTo>
                <a:cubicBezTo>
                  <a:pt x="667" y="2513"/>
                  <a:pt x="477" y="2691"/>
                  <a:pt x="477" y="2929"/>
                </a:cubicBezTo>
                <a:lnTo>
                  <a:pt x="477" y="9513"/>
                </a:lnTo>
                <a:lnTo>
                  <a:pt x="417" y="9513"/>
                </a:lnTo>
                <a:cubicBezTo>
                  <a:pt x="191" y="9513"/>
                  <a:pt x="1" y="9692"/>
                  <a:pt x="1" y="9930"/>
                </a:cubicBezTo>
                <a:lnTo>
                  <a:pt x="1" y="10311"/>
                </a:lnTo>
                <a:cubicBezTo>
                  <a:pt x="1" y="10537"/>
                  <a:pt x="179" y="10728"/>
                  <a:pt x="417" y="10728"/>
                </a:cubicBezTo>
                <a:lnTo>
                  <a:pt x="7811" y="10728"/>
                </a:lnTo>
                <a:cubicBezTo>
                  <a:pt x="7918" y="10728"/>
                  <a:pt x="7990" y="10645"/>
                  <a:pt x="7990" y="10549"/>
                </a:cubicBezTo>
                <a:cubicBezTo>
                  <a:pt x="7990" y="10454"/>
                  <a:pt x="7895" y="10371"/>
                  <a:pt x="7811" y="10371"/>
                </a:cubicBezTo>
                <a:cubicBezTo>
                  <a:pt x="7049" y="10370"/>
                  <a:pt x="6364" y="10369"/>
                  <a:pt x="5749" y="10369"/>
                </a:cubicBezTo>
                <a:cubicBezTo>
                  <a:pt x="2782" y="10369"/>
                  <a:pt x="1447" y="10380"/>
                  <a:pt x="848" y="10380"/>
                </a:cubicBezTo>
                <a:cubicBezTo>
                  <a:pt x="301" y="10380"/>
                  <a:pt x="370" y="10371"/>
                  <a:pt x="370" y="10335"/>
                </a:cubicBezTo>
                <a:lnTo>
                  <a:pt x="370" y="9942"/>
                </a:lnTo>
                <a:cubicBezTo>
                  <a:pt x="370" y="9904"/>
                  <a:pt x="221" y="9896"/>
                  <a:pt x="1247" y="9896"/>
                </a:cubicBezTo>
                <a:cubicBezTo>
                  <a:pt x="2032" y="9896"/>
                  <a:pt x="3502" y="9901"/>
                  <a:pt x="6250" y="9901"/>
                </a:cubicBezTo>
                <a:cubicBezTo>
                  <a:pt x="7776" y="9901"/>
                  <a:pt x="9695" y="9899"/>
                  <a:pt x="12109" y="9894"/>
                </a:cubicBezTo>
                <a:cubicBezTo>
                  <a:pt x="12145" y="9894"/>
                  <a:pt x="12157" y="9918"/>
                  <a:pt x="12157" y="9942"/>
                </a:cubicBezTo>
                <a:lnTo>
                  <a:pt x="12157" y="10335"/>
                </a:lnTo>
                <a:cubicBezTo>
                  <a:pt x="12157" y="10359"/>
                  <a:pt x="12145" y="10371"/>
                  <a:pt x="12109" y="10371"/>
                </a:cubicBezTo>
                <a:lnTo>
                  <a:pt x="8478" y="10371"/>
                </a:lnTo>
                <a:cubicBezTo>
                  <a:pt x="8371" y="10371"/>
                  <a:pt x="8299" y="10466"/>
                  <a:pt x="8299" y="10549"/>
                </a:cubicBezTo>
                <a:cubicBezTo>
                  <a:pt x="8299" y="10656"/>
                  <a:pt x="8395" y="10728"/>
                  <a:pt x="8478" y="10728"/>
                </a:cubicBezTo>
                <a:lnTo>
                  <a:pt x="12145" y="10728"/>
                </a:lnTo>
                <a:cubicBezTo>
                  <a:pt x="12359" y="10728"/>
                  <a:pt x="12550" y="10549"/>
                  <a:pt x="12550" y="10311"/>
                </a:cubicBezTo>
                <a:lnTo>
                  <a:pt x="12550" y="9930"/>
                </a:lnTo>
                <a:cubicBezTo>
                  <a:pt x="12550" y="9704"/>
                  <a:pt x="12383" y="9513"/>
                  <a:pt x="12145" y="9513"/>
                </a:cubicBezTo>
                <a:lnTo>
                  <a:pt x="12086" y="9513"/>
                </a:lnTo>
                <a:lnTo>
                  <a:pt x="12086" y="2929"/>
                </a:lnTo>
                <a:cubicBezTo>
                  <a:pt x="12086" y="2715"/>
                  <a:pt x="11907" y="2513"/>
                  <a:pt x="11669" y="2513"/>
                </a:cubicBezTo>
                <a:lnTo>
                  <a:pt x="9180" y="2513"/>
                </a:lnTo>
                <a:lnTo>
                  <a:pt x="6906" y="250"/>
                </a:lnTo>
                <a:cubicBezTo>
                  <a:pt x="6734" y="84"/>
                  <a:pt x="6504" y="0"/>
                  <a:pt x="62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643" name="Google Shape;15643;p60"/>
          <p:cNvGrpSpPr/>
          <p:nvPr/>
        </p:nvGrpSpPr>
        <p:grpSpPr>
          <a:xfrm>
            <a:off x="1297654" y="1323481"/>
            <a:ext cx="349354" cy="362223"/>
            <a:chOff x="1297654" y="1504481"/>
            <a:chExt cx="349354" cy="362223"/>
          </a:xfrm>
        </p:grpSpPr>
        <p:sp>
          <p:nvSpPr>
            <p:cNvPr id="15644" name="Google Shape;15644;p60"/>
            <p:cNvSpPr/>
            <p:nvPr/>
          </p:nvSpPr>
          <p:spPr>
            <a:xfrm>
              <a:off x="1297654" y="1504481"/>
              <a:ext cx="349354" cy="362223"/>
            </a:xfrm>
            <a:custGeom>
              <a:rect b="b" l="l" r="r" t="t"/>
              <a:pathLst>
                <a:path extrusionOk="0" h="11371" w="10967">
                  <a:moveTo>
                    <a:pt x="6252" y="381"/>
                  </a:moveTo>
                  <a:cubicBezTo>
                    <a:pt x="6799" y="381"/>
                    <a:pt x="7335" y="679"/>
                    <a:pt x="7621" y="1155"/>
                  </a:cubicBezTo>
                  <a:cubicBezTo>
                    <a:pt x="7704" y="1274"/>
                    <a:pt x="7811" y="1655"/>
                    <a:pt x="8240" y="1786"/>
                  </a:cubicBezTo>
                  <a:cubicBezTo>
                    <a:pt x="8157" y="1858"/>
                    <a:pt x="7978" y="2036"/>
                    <a:pt x="7919" y="2108"/>
                  </a:cubicBezTo>
                  <a:cubicBezTo>
                    <a:pt x="7454" y="1870"/>
                    <a:pt x="7335" y="1501"/>
                    <a:pt x="7252" y="1381"/>
                  </a:cubicBezTo>
                  <a:cubicBezTo>
                    <a:pt x="7037" y="1036"/>
                    <a:pt x="6656" y="822"/>
                    <a:pt x="6252" y="822"/>
                  </a:cubicBezTo>
                  <a:lnTo>
                    <a:pt x="4644" y="822"/>
                  </a:lnTo>
                  <a:cubicBezTo>
                    <a:pt x="4239" y="822"/>
                    <a:pt x="3847" y="1036"/>
                    <a:pt x="3644" y="1381"/>
                  </a:cubicBezTo>
                  <a:cubicBezTo>
                    <a:pt x="3537" y="1512"/>
                    <a:pt x="3442" y="1846"/>
                    <a:pt x="3049" y="2072"/>
                  </a:cubicBezTo>
                  <a:lnTo>
                    <a:pt x="3025" y="2036"/>
                  </a:lnTo>
                  <a:lnTo>
                    <a:pt x="2870" y="1893"/>
                  </a:lnTo>
                  <a:cubicBezTo>
                    <a:pt x="2823" y="1846"/>
                    <a:pt x="2763" y="1798"/>
                    <a:pt x="2704" y="1751"/>
                  </a:cubicBezTo>
                  <a:cubicBezTo>
                    <a:pt x="3085" y="1608"/>
                    <a:pt x="3168" y="1310"/>
                    <a:pt x="3275" y="1155"/>
                  </a:cubicBezTo>
                  <a:cubicBezTo>
                    <a:pt x="3549" y="679"/>
                    <a:pt x="4073" y="381"/>
                    <a:pt x="4644" y="381"/>
                  </a:cubicBezTo>
                  <a:close/>
                  <a:moveTo>
                    <a:pt x="2620" y="3703"/>
                  </a:moveTo>
                  <a:lnTo>
                    <a:pt x="2823" y="3894"/>
                  </a:lnTo>
                  <a:cubicBezTo>
                    <a:pt x="2727" y="3989"/>
                    <a:pt x="2632" y="4096"/>
                    <a:pt x="2549" y="4191"/>
                  </a:cubicBezTo>
                  <a:lnTo>
                    <a:pt x="2334" y="3989"/>
                  </a:lnTo>
                  <a:lnTo>
                    <a:pt x="2620" y="3703"/>
                  </a:lnTo>
                  <a:close/>
                  <a:moveTo>
                    <a:pt x="8383" y="3703"/>
                  </a:moveTo>
                  <a:lnTo>
                    <a:pt x="8657" y="3989"/>
                  </a:lnTo>
                  <a:lnTo>
                    <a:pt x="8454" y="4191"/>
                  </a:lnTo>
                  <a:cubicBezTo>
                    <a:pt x="8383" y="4120"/>
                    <a:pt x="8276" y="4001"/>
                    <a:pt x="8169" y="3894"/>
                  </a:cubicBezTo>
                  <a:lnTo>
                    <a:pt x="8383" y="3703"/>
                  </a:lnTo>
                  <a:close/>
                  <a:moveTo>
                    <a:pt x="1727" y="1774"/>
                  </a:moveTo>
                  <a:cubicBezTo>
                    <a:pt x="2394" y="1774"/>
                    <a:pt x="2704" y="2251"/>
                    <a:pt x="2763" y="2286"/>
                  </a:cubicBezTo>
                  <a:cubicBezTo>
                    <a:pt x="2930" y="2453"/>
                    <a:pt x="2977" y="2691"/>
                    <a:pt x="2882" y="2905"/>
                  </a:cubicBezTo>
                  <a:cubicBezTo>
                    <a:pt x="2846" y="3013"/>
                    <a:pt x="2882" y="2965"/>
                    <a:pt x="1763" y="4072"/>
                  </a:cubicBezTo>
                  <a:cubicBezTo>
                    <a:pt x="1656" y="4185"/>
                    <a:pt x="1516" y="4242"/>
                    <a:pt x="1375" y="4242"/>
                  </a:cubicBezTo>
                  <a:cubicBezTo>
                    <a:pt x="1233" y="4242"/>
                    <a:pt x="1090" y="4185"/>
                    <a:pt x="977" y="4072"/>
                  </a:cubicBezTo>
                  <a:lnTo>
                    <a:pt x="834" y="3929"/>
                  </a:lnTo>
                  <a:cubicBezTo>
                    <a:pt x="37" y="3144"/>
                    <a:pt x="572" y="1774"/>
                    <a:pt x="1727" y="1774"/>
                  </a:cubicBezTo>
                  <a:close/>
                  <a:moveTo>
                    <a:pt x="6228" y="1155"/>
                  </a:moveTo>
                  <a:cubicBezTo>
                    <a:pt x="6514" y="1155"/>
                    <a:pt x="6799" y="1310"/>
                    <a:pt x="6930" y="1560"/>
                  </a:cubicBezTo>
                  <a:cubicBezTo>
                    <a:pt x="7026" y="1679"/>
                    <a:pt x="7180" y="2143"/>
                    <a:pt x="7740" y="2429"/>
                  </a:cubicBezTo>
                  <a:cubicBezTo>
                    <a:pt x="7645" y="2727"/>
                    <a:pt x="7716" y="3060"/>
                    <a:pt x="7954" y="3298"/>
                  </a:cubicBezTo>
                  <a:lnTo>
                    <a:pt x="8109" y="3453"/>
                  </a:lnTo>
                  <a:lnTo>
                    <a:pt x="7883" y="3679"/>
                  </a:lnTo>
                  <a:cubicBezTo>
                    <a:pt x="7190" y="3137"/>
                    <a:pt x="6339" y="2857"/>
                    <a:pt x="5480" y="2857"/>
                  </a:cubicBezTo>
                  <a:cubicBezTo>
                    <a:pt x="4980" y="2857"/>
                    <a:pt x="4478" y="2951"/>
                    <a:pt x="4001" y="3144"/>
                  </a:cubicBezTo>
                  <a:cubicBezTo>
                    <a:pt x="3906" y="3167"/>
                    <a:pt x="3870" y="3275"/>
                    <a:pt x="3906" y="3358"/>
                  </a:cubicBezTo>
                  <a:cubicBezTo>
                    <a:pt x="3933" y="3429"/>
                    <a:pt x="3999" y="3467"/>
                    <a:pt x="4065" y="3467"/>
                  </a:cubicBezTo>
                  <a:cubicBezTo>
                    <a:pt x="4088" y="3467"/>
                    <a:pt x="4111" y="3462"/>
                    <a:pt x="4132" y="3453"/>
                  </a:cubicBezTo>
                  <a:cubicBezTo>
                    <a:pt x="4579" y="3277"/>
                    <a:pt x="5034" y="3195"/>
                    <a:pt x="5479" y="3195"/>
                  </a:cubicBezTo>
                  <a:cubicBezTo>
                    <a:pt x="7404" y="3195"/>
                    <a:pt x="9133" y="4736"/>
                    <a:pt x="9133" y="6835"/>
                  </a:cubicBezTo>
                  <a:cubicBezTo>
                    <a:pt x="9133" y="8925"/>
                    <a:pt x="7411" y="10462"/>
                    <a:pt x="5498" y="10462"/>
                  </a:cubicBezTo>
                  <a:cubicBezTo>
                    <a:pt x="5047" y="10462"/>
                    <a:pt x="4585" y="10376"/>
                    <a:pt x="4132" y="10192"/>
                  </a:cubicBezTo>
                  <a:cubicBezTo>
                    <a:pt x="1442" y="9097"/>
                    <a:pt x="1049" y="5346"/>
                    <a:pt x="3585" y="3763"/>
                  </a:cubicBezTo>
                  <a:cubicBezTo>
                    <a:pt x="3656" y="3715"/>
                    <a:pt x="3692" y="3620"/>
                    <a:pt x="3644" y="3525"/>
                  </a:cubicBezTo>
                  <a:cubicBezTo>
                    <a:pt x="3611" y="3476"/>
                    <a:pt x="3551" y="3443"/>
                    <a:pt x="3489" y="3443"/>
                  </a:cubicBezTo>
                  <a:cubicBezTo>
                    <a:pt x="3461" y="3443"/>
                    <a:pt x="3432" y="3450"/>
                    <a:pt x="3406" y="3465"/>
                  </a:cubicBezTo>
                  <a:cubicBezTo>
                    <a:pt x="3299" y="3536"/>
                    <a:pt x="3192" y="3596"/>
                    <a:pt x="3096" y="3691"/>
                  </a:cubicBezTo>
                  <a:lnTo>
                    <a:pt x="2870" y="3465"/>
                  </a:lnTo>
                  <a:cubicBezTo>
                    <a:pt x="2942" y="3382"/>
                    <a:pt x="3287" y="3167"/>
                    <a:pt x="3287" y="2679"/>
                  </a:cubicBezTo>
                  <a:cubicBezTo>
                    <a:pt x="3287" y="2572"/>
                    <a:pt x="3275" y="2465"/>
                    <a:pt x="3227" y="2370"/>
                  </a:cubicBezTo>
                  <a:cubicBezTo>
                    <a:pt x="3704" y="2084"/>
                    <a:pt x="3835" y="1691"/>
                    <a:pt x="3930" y="1560"/>
                  </a:cubicBezTo>
                  <a:cubicBezTo>
                    <a:pt x="4073" y="1310"/>
                    <a:pt x="4347" y="1155"/>
                    <a:pt x="4620" y="1155"/>
                  </a:cubicBezTo>
                  <a:close/>
                  <a:moveTo>
                    <a:pt x="2811" y="9752"/>
                  </a:moveTo>
                  <a:cubicBezTo>
                    <a:pt x="3037" y="9954"/>
                    <a:pt x="3287" y="10133"/>
                    <a:pt x="3549" y="10287"/>
                  </a:cubicBezTo>
                  <a:lnTo>
                    <a:pt x="2906" y="10942"/>
                  </a:lnTo>
                  <a:cubicBezTo>
                    <a:pt x="2817" y="11031"/>
                    <a:pt x="2701" y="11076"/>
                    <a:pt x="2585" y="11076"/>
                  </a:cubicBezTo>
                  <a:cubicBezTo>
                    <a:pt x="2468" y="11076"/>
                    <a:pt x="2352" y="11031"/>
                    <a:pt x="2263" y="10942"/>
                  </a:cubicBezTo>
                  <a:cubicBezTo>
                    <a:pt x="2084" y="10764"/>
                    <a:pt x="2084" y="10478"/>
                    <a:pt x="2263" y="10299"/>
                  </a:cubicBezTo>
                  <a:lnTo>
                    <a:pt x="2811" y="9752"/>
                  </a:lnTo>
                  <a:close/>
                  <a:moveTo>
                    <a:pt x="8204" y="9752"/>
                  </a:moveTo>
                  <a:lnTo>
                    <a:pt x="8752" y="10299"/>
                  </a:lnTo>
                  <a:cubicBezTo>
                    <a:pt x="8931" y="10478"/>
                    <a:pt x="8931" y="10764"/>
                    <a:pt x="8752" y="10942"/>
                  </a:cubicBezTo>
                  <a:cubicBezTo>
                    <a:pt x="8663" y="11031"/>
                    <a:pt x="8547" y="11076"/>
                    <a:pt x="8430" y="11076"/>
                  </a:cubicBezTo>
                  <a:cubicBezTo>
                    <a:pt x="8314" y="11076"/>
                    <a:pt x="8198" y="11031"/>
                    <a:pt x="8109" y="10942"/>
                  </a:cubicBezTo>
                  <a:lnTo>
                    <a:pt x="7454" y="10287"/>
                  </a:lnTo>
                  <a:cubicBezTo>
                    <a:pt x="7740" y="10121"/>
                    <a:pt x="7978" y="9954"/>
                    <a:pt x="8204" y="9752"/>
                  </a:cubicBezTo>
                  <a:close/>
                  <a:moveTo>
                    <a:pt x="4644" y="0"/>
                  </a:moveTo>
                  <a:cubicBezTo>
                    <a:pt x="3978" y="0"/>
                    <a:pt x="3335" y="358"/>
                    <a:pt x="2989" y="929"/>
                  </a:cubicBezTo>
                  <a:lnTo>
                    <a:pt x="2858" y="1167"/>
                  </a:lnTo>
                  <a:cubicBezTo>
                    <a:pt x="2693" y="1433"/>
                    <a:pt x="2436" y="1452"/>
                    <a:pt x="2316" y="1452"/>
                  </a:cubicBezTo>
                  <a:cubicBezTo>
                    <a:pt x="2296" y="1452"/>
                    <a:pt x="2280" y="1451"/>
                    <a:pt x="2269" y="1451"/>
                  </a:cubicBezTo>
                  <a:cubicBezTo>
                    <a:pt x="2260" y="1451"/>
                    <a:pt x="2254" y="1452"/>
                    <a:pt x="2251" y="1453"/>
                  </a:cubicBezTo>
                  <a:cubicBezTo>
                    <a:pt x="2091" y="1402"/>
                    <a:pt x="1925" y="1376"/>
                    <a:pt x="1760" y="1376"/>
                  </a:cubicBezTo>
                  <a:cubicBezTo>
                    <a:pt x="1350" y="1376"/>
                    <a:pt x="943" y="1535"/>
                    <a:pt x="620" y="1858"/>
                  </a:cubicBezTo>
                  <a:cubicBezTo>
                    <a:pt x="1" y="2477"/>
                    <a:pt x="1" y="3489"/>
                    <a:pt x="620" y="4132"/>
                  </a:cubicBezTo>
                  <a:cubicBezTo>
                    <a:pt x="715" y="4191"/>
                    <a:pt x="918" y="4537"/>
                    <a:pt x="1394" y="4537"/>
                  </a:cubicBezTo>
                  <a:cubicBezTo>
                    <a:pt x="1846" y="4537"/>
                    <a:pt x="2073" y="4227"/>
                    <a:pt x="2108" y="4191"/>
                  </a:cubicBezTo>
                  <a:lnTo>
                    <a:pt x="2334" y="4418"/>
                  </a:lnTo>
                  <a:cubicBezTo>
                    <a:pt x="1144" y="6025"/>
                    <a:pt x="1370" y="8192"/>
                    <a:pt x="2585" y="9466"/>
                  </a:cubicBezTo>
                  <a:lnTo>
                    <a:pt x="2037" y="10013"/>
                  </a:lnTo>
                  <a:cubicBezTo>
                    <a:pt x="1549" y="10502"/>
                    <a:pt x="1894" y="11371"/>
                    <a:pt x="2608" y="11371"/>
                  </a:cubicBezTo>
                  <a:cubicBezTo>
                    <a:pt x="2811" y="11371"/>
                    <a:pt x="3001" y="11287"/>
                    <a:pt x="3168" y="11133"/>
                  </a:cubicBezTo>
                  <a:lnTo>
                    <a:pt x="3894" y="10394"/>
                  </a:lnTo>
                  <a:cubicBezTo>
                    <a:pt x="4403" y="10628"/>
                    <a:pt x="4958" y="10747"/>
                    <a:pt x="5518" y="10747"/>
                  </a:cubicBezTo>
                  <a:cubicBezTo>
                    <a:pt x="6071" y="10747"/>
                    <a:pt x="6630" y="10631"/>
                    <a:pt x="7157" y="10394"/>
                  </a:cubicBezTo>
                  <a:lnTo>
                    <a:pt x="7883" y="11133"/>
                  </a:lnTo>
                  <a:cubicBezTo>
                    <a:pt x="8038" y="11276"/>
                    <a:pt x="8240" y="11371"/>
                    <a:pt x="8454" y="11371"/>
                  </a:cubicBezTo>
                  <a:cubicBezTo>
                    <a:pt x="9157" y="11371"/>
                    <a:pt x="9514" y="10514"/>
                    <a:pt x="9014" y="10013"/>
                  </a:cubicBezTo>
                  <a:lnTo>
                    <a:pt x="8466" y="9466"/>
                  </a:lnTo>
                  <a:cubicBezTo>
                    <a:pt x="9752" y="8061"/>
                    <a:pt x="9871" y="5953"/>
                    <a:pt x="8716" y="4418"/>
                  </a:cubicBezTo>
                  <a:lnTo>
                    <a:pt x="8942" y="4191"/>
                  </a:lnTo>
                  <a:cubicBezTo>
                    <a:pt x="8990" y="4239"/>
                    <a:pt x="9192" y="4537"/>
                    <a:pt x="9657" y="4537"/>
                  </a:cubicBezTo>
                  <a:cubicBezTo>
                    <a:pt x="9895" y="4537"/>
                    <a:pt x="10121" y="4441"/>
                    <a:pt x="10288" y="4287"/>
                  </a:cubicBezTo>
                  <a:cubicBezTo>
                    <a:pt x="10300" y="4251"/>
                    <a:pt x="10967" y="3775"/>
                    <a:pt x="10859" y="2858"/>
                  </a:cubicBezTo>
                  <a:cubicBezTo>
                    <a:pt x="10848" y="2770"/>
                    <a:pt x="10786" y="2702"/>
                    <a:pt x="10701" y="2702"/>
                  </a:cubicBezTo>
                  <a:cubicBezTo>
                    <a:pt x="10695" y="2702"/>
                    <a:pt x="10688" y="2702"/>
                    <a:pt x="10681" y="2703"/>
                  </a:cubicBezTo>
                  <a:cubicBezTo>
                    <a:pt x="10597" y="2727"/>
                    <a:pt x="10526" y="2798"/>
                    <a:pt x="10538" y="2882"/>
                  </a:cubicBezTo>
                  <a:cubicBezTo>
                    <a:pt x="10609" y="3632"/>
                    <a:pt x="10074" y="4001"/>
                    <a:pt x="10026" y="4060"/>
                  </a:cubicBezTo>
                  <a:cubicBezTo>
                    <a:pt x="9922" y="4164"/>
                    <a:pt x="9777" y="4221"/>
                    <a:pt x="9630" y="4221"/>
                  </a:cubicBezTo>
                  <a:cubicBezTo>
                    <a:pt x="9491" y="4221"/>
                    <a:pt x="9350" y="4170"/>
                    <a:pt x="9240" y="4060"/>
                  </a:cubicBezTo>
                  <a:lnTo>
                    <a:pt x="8228" y="3048"/>
                  </a:lnTo>
                  <a:cubicBezTo>
                    <a:pt x="8002" y="2822"/>
                    <a:pt x="8026" y="2477"/>
                    <a:pt x="8228" y="2263"/>
                  </a:cubicBezTo>
                  <a:cubicBezTo>
                    <a:pt x="8300" y="2203"/>
                    <a:pt x="8621" y="1739"/>
                    <a:pt x="9276" y="1739"/>
                  </a:cubicBezTo>
                  <a:cubicBezTo>
                    <a:pt x="9716" y="1739"/>
                    <a:pt x="10109" y="1965"/>
                    <a:pt x="10324" y="2298"/>
                  </a:cubicBezTo>
                  <a:cubicBezTo>
                    <a:pt x="10353" y="2350"/>
                    <a:pt x="10406" y="2379"/>
                    <a:pt x="10462" y="2379"/>
                  </a:cubicBezTo>
                  <a:cubicBezTo>
                    <a:pt x="10495" y="2379"/>
                    <a:pt x="10530" y="2368"/>
                    <a:pt x="10562" y="2346"/>
                  </a:cubicBezTo>
                  <a:cubicBezTo>
                    <a:pt x="10645" y="2298"/>
                    <a:pt x="10669" y="2203"/>
                    <a:pt x="10609" y="2108"/>
                  </a:cubicBezTo>
                  <a:cubicBezTo>
                    <a:pt x="10297" y="1640"/>
                    <a:pt x="9787" y="1384"/>
                    <a:pt x="9254" y="1384"/>
                  </a:cubicBezTo>
                  <a:cubicBezTo>
                    <a:pt x="9095" y="1384"/>
                    <a:pt x="8934" y="1406"/>
                    <a:pt x="8776" y="1453"/>
                  </a:cubicBezTo>
                  <a:lnTo>
                    <a:pt x="8526" y="1453"/>
                  </a:lnTo>
                  <a:cubicBezTo>
                    <a:pt x="8335" y="1453"/>
                    <a:pt x="8145" y="1358"/>
                    <a:pt x="8038" y="1167"/>
                  </a:cubicBezTo>
                  <a:lnTo>
                    <a:pt x="7907" y="929"/>
                  </a:lnTo>
                  <a:cubicBezTo>
                    <a:pt x="7561" y="358"/>
                    <a:pt x="6918" y="0"/>
                    <a:pt x="62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5" name="Google Shape;15645;p60"/>
            <p:cNvSpPr/>
            <p:nvPr/>
          </p:nvSpPr>
          <p:spPr>
            <a:xfrm>
              <a:off x="1354930" y="1618713"/>
              <a:ext cx="224960" cy="206516"/>
            </a:xfrm>
            <a:custGeom>
              <a:rect b="b" l="l" r="r" t="t"/>
              <a:pathLst>
                <a:path extrusionOk="0" h="6483" w="7062">
                  <a:moveTo>
                    <a:pt x="3753" y="1"/>
                  </a:moveTo>
                  <a:cubicBezTo>
                    <a:pt x="2094" y="1"/>
                    <a:pt x="465" y="1260"/>
                    <a:pt x="465" y="3249"/>
                  </a:cubicBezTo>
                  <a:cubicBezTo>
                    <a:pt x="465" y="5198"/>
                    <a:pt x="2076" y="6483"/>
                    <a:pt x="3742" y="6483"/>
                  </a:cubicBezTo>
                  <a:cubicBezTo>
                    <a:pt x="4589" y="6483"/>
                    <a:pt x="5450" y="6150"/>
                    <a:pt x="6121" y="5404"/>
                  </a:cubicBezTo>
                  <a:cubicBezTo>
                    <a:pt x="6347" y="5165"/>
                    <a:pt x="6513" y="4880"/>
                    <a:pt x="6656" y="4582"/>
                  </a:cubicBezTo>
                  <a:cubicBezTo>
                    <a:pt x="6704" y="4487"/>
                    <a:pt x="6656" y="4403"/>
                    <a:pt x="6561" y="4356"/>
                  </a:cubicBezTo>
                  <a:cubicBezTo>
                    <a:pt x="6540" y="4347"/>
                    <a:pt x="6518" y="4342"/>
                    <a:pt x="6496" y="4342"/>
                  </a:cubicBezTo>
                  <a:cubicBezTo>
                    <a:pt x="6433" y="4342"/>
                    <a:pt x="6373" y="4380"/>
                    <a:pt x="6347" y="4451"/>
                  </a:cubicBezTo>
                  <a:cubicBezTo>
                    <a:pt x="5882" y="5463"/>
                    <a:pt x="4858" y="6142"/>
                    <a:pt x="3704" y="6142"/>
                  </a:cubicBezTo>
                  <a:cubicBezTo>
                    <a:pt x="1358" y="6142"/>
                    <a:pt x="1" y="3499"/>
                    <a:pt x="1322" y="1594"/>
                  </a:cubicBezTo>
                  <a:cubicBezTo>
                    <a:pt x="1903" y="762"/>
                    <a:pt x="2811" y="339"/>
                    <a:pt x="3721" y="339"/>
                  </a:cubicBezTo>
                  <a:cubicBezTo>
                    <a:pt x="4621" y="339"/>
                    <a:pt x="5522" y="753"/>
                    <a:pt x="6109" y="1594"/>
                  </a:cubicBezTo>
                  <a:cubicBezTo>
                    <a:pt x="6561" y="2260"/>
                    <a:pt x="6716" y="3082"/>
                    <a:pt x="6549" y="3844"/>
                  </a:cubicBezTo>
                  <a:cubicBezTo>
                    <a:pt x="6537" y="3927"/>
                    <a:pt x="6597" y="4022"/>
                    <a:pt x="6680" y="4034"/>
                  </a:cubicBezTo>
                  <a:cubicBezTo>
                    <a:pt x="6688" y="4035"/>
                    <a:pt x="6696" y="4036"/>
                    <a:pt x="6704" y="4036"/>
                  </a:cubicBezTo>
                  <a:cubicBezTo>
                    <a:pt x="6789" y="4036"/>
                    <a:pt x="6861" y="3980"/>
                    <a:pt x="6883" y="3903"/>
                  </a:cubicBezTo>
                  <a:cubicBezTo>
                    <a:pt x="7061" y="3046"/>
                    <a:pt x="6894" y="2141"/>
                    <a:pt x="6359" y="1379"/>
                  </a:cubicBezTo>
                  <a:cubicBezTo>
                    <a:pt x="5689" y="426"/>
                    <a:pt x="4716" y="1"/>
                    <a:pt x="37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6" name="Google Shape;15646;p60"/>
            <p:cNvSpPr/>
            <p:nvPr/>
          </p:nvSpPr>
          <p:spPr>
            <a:xfrm>
              <a:off x="1453553" y="1643305"/>
              <a:ext cx="73235" cy="141436"/>
            </a:xfrm>
            <a:custGeom>
              <a:rect b="b" l="l" r="r" t="t"/>
              <a:pathLst>
                <a:path extrusionOk="0" h="4440" w="2299">
                  <a:moveTo>
                    <a:pt x="572" y="345"/>
                  </a:moveTo>
                  <a:cubicBezTo>
                    <a:pt x="703" y="345"/>
                    <a:pt x="810" y="441"/>
                    <a:pt x="810" y="583"/>
                  </a:cubicBezTo>
                  <a:lnTo>
                    <a:pt x="810" y="2191"/>
                  </a:lnTo>
                  <a:cubicBezTo>
                    <a:pt x="727" y="2155"/>
                    <a:pt x="640" y="2137"/>
                    <a:pt x="555" y="2137"/>
                  </a:cubicBezTo>
                  <a:cubicBezTo>
                    <a:pt x="471" y="2137"/>
                    <a:pt x="387" y="2155"/>
                    <a:pt x="310" y="2191"/>
                  </a:cubicBezTo>
                  <a:lnTo>
                    <a:pt x="310" y="583"/>
                  </a:lnTo>
                  <a:lnTo>
                    <a:pt x="334" y="583"/>
                  </a:lnTo>
                  <a:cubicBezTo>
                    <a:pt x="334" y="452"/>
                    <a:pt x="429" y="345"/>
                    <a:pt x="572" y="345"/>
                  </a:cubicBezTo>
                  <a:close/>
                  <a:moveTo>
                    <a:pt x="610" y="2488"/>
                  </a:moveTo>
                  <a:cubicBezTo>
                    <a:pt x="726" y="2488"/>
                    <a:pt x="736" y="2510"/>
                    <a:pt x="1905" y="3703"/>
                  </a:cubicBezTo>
                  <a:cubicBezTo>
                    <a:pt x="1977" y="3798"/>
                    <a:pt x="1977" y="3941"/>
                    <a:pt x="1893" y="4036"/>
                  </a:cubicBezTo>
                  <a:cubicBezTo>
                    <a:pt x="1846" y="4078"/>
                    <a:pt x="1783" y="4099"/>
                    <a:pt x="1721" y="4099"/>
                  </a:cubicBezTo>
                  <a:cubicBezTo>
                    <a:pt x="1658" y="4099"/>
                    <a:pt x="1596" y="4078"/>
                    <a:pt x="1548" y="4036"/>
                  </a:cubicBezTo>
                  <a:lnTo>
                    <a:pt x="417" y="2905"/>
                  </a:lnTo>
                  <a:cubicBezTo>
                    <a:pt x="274" y="2750"/>
                    <a:pt x="369" y="2488"/>
                    <a:pt x="596" y="2488"/>
                  </a:cubicBezTo>
                  <a:cubicBezTo>
                    <a:pt x="600" y="2488"/>
                    <a:pt x="605" y="2488"/>
                    <a:pt x="610" y="2488"/>
                  </a:cubicBezTo>
                  <a:close/>
                  <a:moveTo>
                    <a:pt x="584" y="0"/>
                  </a:moveTo>
                  <a:cubicBezTo>
                    <a:pt x="250" y="0"/>
                    <a:pt x="0" y="274"/>
                    <a:pt x="0" y="583"/>
                  </a:cubicBezTo>
                  <a:lnTo>
                    <a:pt x="0" y="2715"/>
                  </a:lnTo>
                  <a:cubicBezTo>
                    <a:pt x="0" y="2858"/>
                    <a:pt x="60" y="3024"/>
                    <a:pt x="167" y="3131"/>
                  </a:cubicBezTo>
                  <a:cubicBezTo>
                    <a:pt x="1322" y="4262"/>
                    <a:pt x="1310" y="4334"/>
                    <a:pt x="1524" y="4405"/>
                  </a:cubicBezTo>
                  <a:cubicBezTo>
                    <a:pt x="1589" y="4428"/>
                    <a:pt x="1655" y="4439"/>
                    <a:pt x="1720" y="4439"/>
                  </a:cubicBezTo>
                  <a:cubicBezTo>
                    <a:pt x="2023" y="4439"/>
                    <a:pt x="2298" y="4201"/>
                    <a:pt x="2298" y="3858"/>
                  </a:cubicBezTo>
                  <a:cubicBezTo>
                    <a:pt x="2298" y="3703"/>
                    <a:pt x="2227" y="3572"/>
                    <a:pt x="2132" y="3453"/>
                  </a:cubicBezTo>
                  <a:lnTo>
                    <a:pt x="1167" y="2488"/>
                  </a:lnTo>
                  <a:lnTo>
                    <a:pt x="1167" y="583"/>
                  </a:lnTo>
                  <a:cubicBezTo>
                    <a:pt x="1167" y="250"/>
                    <a:pt x="893"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647" name="Google Shape;15647;p60"/>
          <p:cNvSpPr/>
          <p:nvPr/>
        </p:nvSpPr>
        <p:spPr>
          <a:xfrm>
            <a:off x="3945378" y="1349729"/>
            <a:ext cx="381209" cy="312466"/>
          </a:xfrm>
          <a:custGeom>
            <a:rect b="b" l="l" r="r" t="t"/>
            <a:pathLst>
              <a:path extrusionOk="0" h="9809" w="11967">
                <a:moveTo>
                  <a:pt x="8309" y="358"/>
                </a:moveTo>
                <a:cubicBezTo>
                  <a:pt x="8940" y="358"/>
                  <a:pt x="9663" y="469"/>
                  <a:pt x="10418" y="796"/>
                </a:cubicBezTo>
                <a:lnTo>
                  <a:pt x="10418" y="7796"/>
                </a:lnTo>
                <a:cubicBezTo>
                  <a:pt x="9723" y="7513"/>
                  <a:pt x="8997" y="7381"/>
                  <a:pt x="8289" y="7381"/>
                </a:cubicBezTo>
                <a:cubicBezTo>
                  <a:pt x="7542" y="7381"/>
                  <a:pt x="6816" y="7527"/>
                  <a:pt x="6168" y="7796"/>
                </a:cubicBezTo>
                <a:lnTo>
                  <a:pt x="6168" y="796"/>
                </a:lnTo>
                <a:cubicBezTo>
                  <a:pt x="6430" y="676"/>
                  <a:pt x="7238" y="358"/>
                  <a:pt x="8309" y="358"/>
                </a:cubicBezTo>
                <a:close/>
                <a:moveTo>
                  <a:pt x="3700" y="358"/>
                </a:moveTo>
                <a:cubicBezTo>
                  <a:pt x="4458" y="358"/>
                  <a:pt x="5191" y="513"/>
                  <a:pt x="5823" y="796"/>
                </a:cubicBezTo>
                <a:cubicBezTo>
                  <a:pt x="5811" y="1677"/>
                  <a:pt x="5811" y="6761"/>
                  <a:pt x="5811" y="7796"/>
                </a:cubicBezTo>
                <a:cubicBezTo>
                  <a:pt x="5418" y="7642"/>
                  <a:pt x="4656" y="7392"/>
                  <a:pt x="3668" y="7392"/>
                </a:cubicBezTo>
                <a:cubicBezTo>
                  <a:pt x="2929" y="7392"/>
                  <a:pt x="2215" y="7523"/>
                  <a:pt x="1548" y="7808"/>
                </a:cubicBezTo>
                <a:lnTo>
                  <a:pt x="1548" y="3867"/>
                </a:lnTo>
                <a:cubicBezTo>
                  <a:pt x="1548" y="3760"/>
                  <a:pt x="1477" y="3689"/>
                  <a:pt x="1370" y="3689"/>
                </a:cubicBezTo>
                <a:cubicBezTo>
                  <a:pt x="1262" y="3689"/>
                  <a:pt x="1191" y="3760"/>
                  <a:pt x="1191" y="3867"/>
                </a:cubicBezTo>
                <a:lnTo>
                  <a:pt x="1191" y="7987"/>
                </a:lnTo>
                <a:cubicBezTo>
                  <a:pt x="1191" y="8118"/>
                  <a:pt x="1298" y="8225"/>
                  <a:pt x="1429" y="8225"/>
                </a:cubicBezTo>
                <a:cubicBezTo>
                  <a:pt x="1465" y="8225"/>
                  <a:pt x="1489" y="8225"/>
                  <a:pt x="1524" y="8213"/>
                </a:cubicBezTo>
                <a:cubicBezTo>
                  <a:pt x="2203" y="7916"/>
                  <a:pt x="2917" y="7761"/>
                  <a:pt x="3656" y="7761"/>
                </a:cubicBezTo>
                <a:cubicBezTo>
                  <a:pt x="4715" y="7761"/>
                  <a:pt x="5537" y="8070"/>
                  <a:pt x="5799" y="8189"/>
                </a:cubicBezTo>
                <a:lnTo>
                  <a:pt x="5799" y="8606"/>
                </a:lnTo>
                <a:lnTo>
                  <a:pt x="417" y="8606"/>
                </a:lnTo>
                <a:cubicBezTo>
                  <a:pt x="381" y="8606"/>
                  <a:pt x="358" y="8582"/>
                  <a:pt x="358" y="8547"/>
                </a:cubicBezTo>
                <a:lnTo>
                  <a:pt x="358" y="1248"/>
                </a:lnTo>
                <a:cubicBezTo>
                  <a:pt x="358" y="1212"/>
                  <a:pt x="381" y="1188"/>
                  <a:pt x="417" y="1188"/>
                </a:cubicBezTo>
                <a:lnTo>
                  <a:pt x="1203" y="1188"/>
                </a:lnTo>
                <a:lnTo>
                  <a:pt x="1203" y="3153"/>
                </a:lnTo>
                <a:cubicBezTo>
                  <a:pt x="1203" y="3248"/>
                  <a:pt x="1274" y="3332"/>
                  <a:pt x="1382" y="3332"/>
                </a:cubicBezTo>
                <a:cubicBezTo>
                  <a:pt x="1489" y="3332"/>
                  <a:pt x="1560" y="3248"/>
                  <a:pt x="1560" y="3153"/>
                </a:cubicBezTo>
                <a:lnTo>
                  <a:pt x="1560" y="796"/>
                </a:lnTo>
                <a:cubicBezTo>
                  <a:pt x="2253" y="495"/>
                  <a:pt x="2987" y="358"/>
                  <a:pt x="3700" y="358"/>
                </a:cubicBezTo>
                <a:close/>
                <a:moveTo>
                  <a:pt x="6608" y="7987"/>
                </a:moveTo>
                <a:lnTo>
                  <a:pt x="6608" y="9249"/>
                </a:lnTo>
                <a:lnTo>
                  <a:pt x="6501" y="9166"/>
                </a:lnTo>
                <a:cubicBezTo>
                  <a:pt x="6471" y="9136"/>
                  <a:pt x="6430" y="9121"/>
                  <a:pt x="6390" y="9121"/>
                </a:cubicBezTo>
                <a:cubicBezTo>
                  <a:pt x="6349" y="9121"/>
                  <a:pt x="6311" y="9136"/>
                  <a:pt x="6287" y="9166"/>
                </a:cubicBezTo>
                <a:lnTo>
                  <a:pt x="6168" y="9261"/>
                </a:lnTo>
                <a:lnTo>
                  <a:pt x="6168" y="8166"/>
                </a:lnTo>
                <a:cubicBezTo>
                  <a:pt x="6251" y="8118"/>
                  <a:pt x="6418" y="8058"/>
                  <a:pt x="6608" y="7987"/>
                </a:cubicBezTo>
                <a:close/>
                <a:moveTo>
                  <a:pt x="8273" y="0"/>
                </a:moveTo>
                <a:cubicBezTo>
                  <a:pt x="7438" y="0"/>
                  <a:pt x="6643" y="178"/>
                  <a:pt x="5989" y="486"/>
                </a:cubicBezTo>
                <a:cubicBezTo>
                  <a:pt x="5715" y="367"/>
                  <a:pt x="4858" y="10"/>
                  <a:pt x="3668" y="10"/>
                </a:cubicBezTo>
                <a:cubicBezTo>
                  <a:pt x="2858" y="10"/>
                  <a:pt x="2072" y="176"/>
                  <a:pt x="1322" y="510"/>
                </a:cubicBezTo>
                <a:cubicBezTo>
                  <a:pt x="1143" y="593"/>
                  <a:pt x="1191" y="796"/>
                  <a:pt x="1191" y="843"/>
                </a:cubicBezTo>
                <a:lnTo>
                  <a:pt x="405" y="843"/>
                </a:lnTo>
                <a:cubicBezTo>
                  <a:pt x="179" y="843"/>
                  <a:pt x="0" y="1022"/>
                  <a:pt x="0" y="1248"/>
                </a:cubicBezTo>
                <a:lnTo>
                  <a:pt x="0" y="8535"/>
                </a:lnTo>
                <a:cubicBezTo>
                  <a:pt x="0" y="8761"/>
                  <a:pt x="179" y="8939"/>
                  <a:pt x="405" y="8939"/>
                </a:cubicBezTo>
                <a:lnTo>
                  <a:pt x="5811" y="8939"/>
                </a:lnTo>
                <a:lnTo>
                  <a:pt x="5811" y="9630"/>
                </a:lnTo>
                <a:cubicBezTo>
                  <a:pt x="5811" y="9740"/>
                  <a:pt x="5889" y="9808"/>
                  <a:pt x="5977" y="9808"/>
                </a:cubicBezTo>
                <a:cubicBezTo>
                  <a:pt x="6013" y="9808"/>
                  <a:pt x="6050" y="9797"/>
                  <a:pt x="6084" y="9773"/>
                </a:cubicBezTo>
                <a:lnTo>
                  <a:pt x="6382" y="9535"/>
                </a:lnTo>
                <a:cubicBezTo>
                  <a:pt x="6656" y="9737"/>
                  <a:pt x="6668" y="9809"/>
                  <a:pt x="6787" y="9809"/>
                </a:cubicBezTo>
                <a:cubicBezTo>
                  <a:pt x="6894" y="9809"/>
                  <a:pt x="6966" y="9737"/>
                  <a:pt x="6966" y="9630"/>
                </a:cubicBezTo>
                <a:lnTo>
                  <a:pt x="6966" y="8939"/>
                </a:lnTo>
                <a:lnTo>
                  <a:pt x="9335" y="8939"/>
                </a:lnTo>
                <a:cubicBezTo>
                  <a:pt x="9442" y="8939"/>
                  <a:pt x="9513" y="8856"/>
                  <a:pt x="9513" y="8761"/>
                </a:cubicBezTo>
                <a:cubicBezTo>
                  <a:pt x="9513" y="8654"/>
                  <a:pt x="9442" y="8582"/>
                  <a:pt x="9335" y="8582"/>
                </a:cubicBezTo>
                <a:lnTo>
                  <a:pt x="6966" y="8582"/>
                </a:lnTo>
                <a:lnTo>
                  <a:pt x="6966" y="7892"/>
                </a:lnTo>
                <a:cubicBezTo>
                  <a:pt x="7400" y="7783"/>
                  <a:pt x="7847" y="7728"/>
                  <a:pt x="8295" y="7728"/>
                </a:cubicBezTo>
                <a:cubicBezTo>
                  <a:pt x="9025" y="7728"/>
                  <a:pt x="9760" y="7875"/>
                  <a:pt x="10454" y="8177"/>
                </a:cubicBezTo>
                <a:cubicBezTo>
                  <a:pt x="10483" y="8192"/>
                  <a:pt x="10514" y="8199"/>
                  <a:pt x="10544" y="8199"/>
                </a:cubicBezTo>
                <a:cubicBezTo>
                  <a:pt x="10662" y="8199"/>
                  <a:pt x="10776" y="8096"/>
                  <a:pt x="10776" y="7963"/>
                </a:cubicBezTo>
                <a:lnTo>
                  <a:pt x="10776" y="1177"/>
                </a:lnTo>
                <a:lnTo>
                  <a:pt x="11561" y="1177"/>
                </a:lnTo>
                <a:cubicBezTo>
                  <a:pt x="11597" y="1177"/>
                  <a:pt x="11621" y="1212"/>
                  <a:pt x="11621" y="1236"/>
                </a:cubicBezTo>
                <a:lnTo>
                  <a:pt x="11621" y="8535"/>
                </a:lnTo>
                <a:cubicBezTo>
                  <a:pt x="11621" y="8570"/>
                  <a:pt x="11597" y="8594"/>
                  <a:pt x="11561" y="8594"/>
                </a:cubicBezTo>
                <a:lnTo>
                  <a:pt x="10049" y="8594"/>
                </a:lnTo>
                <a:cubicBezTo>
                  <a:pt x="9942" y="8594"/>
                  <a:pt x="9871" y="8666"/>
                  <a:pt x="9871" y="8773"/>
                </a:cubicBezTo>
                <a:cubicBezTo>
                  <a:pt x="9871" y="8880"/>
                  <a:pt x="9942" y="8951"/>
                  <a:pt x="10049" y="8951"/>
                </a:cubicBezTo>
                <a:lnTo>
                  <a:pt x="11561" y="8951"/>
                </a:lnTo>
                <a:cubicBezTo>
                  <a:pt x="11788" y="8951"/>
                  <a:pt x="11966" y="8773"/>
                  <a:pt x="11966" y="8547"/>
                </a:cubicBezTo>
                <a:lnTo>
                  <a:pt x="11966" y="1236"/>
                </a:lnTo>
                <a:cubicBezTo>
                  <a:pt x="11954" y="998"/>
                  <a:pt x="11776" y="831"/>
                  <a:pt x="11549" y="831"/>
                </a:cubicBezTo>
                <a:lnTo>
                  <a:pt x="10764" y="831"/>
                </a:lnTo>
                <a:cubicBezTo>
                  <a:pt x="10752" y="784"/>
                  <a:pt x="10811" y="581"/>
                  <a:pt x="10633" y="498"/>
                </a:cubicBezTo>
                <a:cubicBezTo>
                  <a:pt x="9864" y="154"/>
                  <a:pt x="9051" y="0"/>
                  <a:pt x="82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648" name="Google Shape;15648;p60"/>
          <p:cNvGrpSpPr/>
          <p:nvPr/>
        </p:nvGrpSpPr>
        <p:grpSpPr>
          <a:xfrm>
            <a:off x="852385" y="1329916"/>
            <a:ext cx="353145" cy="351998"/>
            <a:chOff x="852385" y="1510916"/>
            <a:chExt cx="353145" cy="351998"/>
          </a:xfrm>
        </p:grpSpPr>
        <p:sp>
          <p:nvSpPr>
            <p:cNvPr id="15649" name="Google Shape;15649;p60"/>
            <p:cNvSpPr/>
            <p:nvPr/>
          </p:nvSpPr>
          <p:spPr>
            <a:xfrm>
              <a:off x="852385" y="1510916"/>
              <a:ext cx="353145" cy="187785"/>
            </a:xfrm>
            <a:custGeom>
              <a:rect b="b" l="l" r="r" t="t"/>
              <a:pathLst>
                <a:path extrusionOk="0" h="5895" w="11086">
                  <a:moveTo>
                    <a:pt x="6145" y="334"/>
                  </a:moveTo>
                  <a:lnTo>
                    <a:pt x="6145" y="703"/>
                  </a:lnTo>
                  <a:lnTo>
                    <a:pt x="4942" y="703"/>
                  </a:lnTo>
                  <a:lnTo>
                    <a:pt x="4942" y="334"/>
                  </a:lnTo>
                  <a:close/>
                  <a:moveTo>
                    <a:pt x="10764" y="1025"/>
                  </a:moveTo>
                  <a:lnTo>
                    <a:pt x="10764" y="1596"/>
                  </a:lnTo>
                  <a:lnTo>
                    <a:pt x="346" y="1596"/>
                  </a:lnTo>
                  <a:lnTo>
                    <a:pt x="346" y="1025"/>
                  </a:lnTo>
                  <a:close/>
                  <a:moveTo>
                    <a:pt x="4775" y="1"/>
                  </a:moveTo>
                  <a:cubicBezTo>
                    <a:pt x="4692" y="1"/>
                    <a:pt x="4621" y="84"/>
                    <a:pt x="4621" y="167"/>
                  </a:cubicBezTo>
                  <a:lnTo>
                    <a:pt x="4621" y="703"/>
                  </a:lnTo>
                  <a:lnTo>
                    <a:pt x="168" y="703"/>
                  </a:lnTo>
                  <a:cubicBezTo>
                    <a:pt x="72" y="703"/>
                    <a:pt x="1" y="775"/>
                    <a:pt x="1" y="870"/>
                  </a:cubicBezTo>
                  <a:lnTo>
                    <a:pt x="1" y="1751"/>
                  </a:lnTo>
                  <a:cubicBezTo>
                    <a:pt x="1" y="1834"/>
                    <a:pt x="72" y="1906"/>
                    <a:pt x="168" y="1906"/>
                  </a:cubicBezTo>
                  <a:lnTo>
                    <a:pt x="656" y="1906"/>
                  </a:lnTo>
                  <a:lnTo>
                    <a:pt x="656" y="2620"/>
                  </a:lnTo>
                  <a:cubicBezTo>
                    <a:pt x="656" y="2715"/>
                    <a:pt x="727" y="2787"/>
                    <a:pt x="822" y="2787"/>
                  </a:cubicBezTo>
                  <a:cubicBezTo>
                    <a:pt x="906" y="2787"/>
                    <a:pt x="989" y="2715"/>
                    <a:pt x="989" y="2620"/>
                  </a:cubicBezTo>
                  <a:lnTo>
                    <a:pt x="989" y="1906"/>
                  </a:lnTo>
                  <a:lnTo>
                    <a:pt x="10109" y="1906"/>
                  </a:lnTo>
                  <a:lnTo>
                    <a:pt x="10109" y="5740"/>
                  </a:lnTo>
                  <a:cubicBezTo>
                    <a:pt x="10109" y="5823"/>
                    <a:pt x="10181" y="5894"/>
                    <a:pt x="10276" y="5894"/>
                  </a:cubicBezTo>
                  <a:cubicBezTo>
                    <a:pt x="10359" y="5894"/>
                    <a:pt x="10431" y="5823"/>
                    <a:pt x="10431" y="5740"/>
                  </a:cubicBezTo>
                  <a:lnTo>
                    <a:pt x="10431" y="1918"/>
                  </a:lnTo>
                  <a:lnTo>
                    <a:pt x="10931" y="1918"/>
                  </a:lnTo>
                  <a:cubicBezTo>
                    <a:pt x="11014" y="1918"/>
                    <a:pt x="11086" y="1846"/>
                    <a:pt x="11086" y="1763"/>
                  </a:cubicBezTo>
                  <a:lnTo>
                    <a:pt x="11086" y="882"/>
                  </a:lnTo>
                  <a:cubicBezTo>
                    <a:pt x="11086" y="775"/>
                    <a:pt x="11014" y="703"/>
                    <a:pt x="10931" y="703"/>
                  </a:cubicBezTo>
                  <a:lnTo>
                    <a:pt x="6478" y="703"/>
                  </a:lnTo>
                  <a:lnTo>
                    <a:pt x="6478" y="167"/>
                  </a:lnTo>
                  <a:cubicBezTo>
                    <a:pt x="6478" y="84"/>
                    <a:pt x="6406"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0" name="Google Shape;15650;p60"/>
            <p:cNvSpPr/>
            <p:nvPr/>
          </p:nvSpPr>
          <p:spPr>
            <a:xfrm>
              <a:off x="852385" y="1609921"/>
              <a:ext cx="353145" cy="252992"/>
            </a:xfrm>
            <a:custGeom>
              <a:rect b="b" l="l" r="r" t="t"/>
              <a:pathLst>
                <a:path extrusionOk="0" h="7942" w="11086">
                  <a:moveTo>
                    <a:pt x="10764" y="4382"/>
                  </a:moveTo>
                  <a:lnTo>
                    <a:pt x="10764" y="4953"/>
                  </a:lnTo>
                  <a:lnTo>
                    <a:pt x="346" y="4953"/>
                  </a:lnTo>
                  <a:lnTo>
                    <a:pt x="346" y="4382"/>
                  </a:lnTo>
                  <a:close/>
                  <a:moveTo>
                    <a:pt x="6406" y="5275"/>
                  </a:moveTo>
                  <a:lnTo>
                    <a:pt x="6895" y="6168"/>
                  </a:lnTo>
                  <a:lnTo>
                    <a:pt x="4228" y="6168"/>
                  </a:lnTo>
                  <a:lnTo>
                    <a:pt x="4716" y="5275"/>
                  </a:lnTo>
                  <a:close/>
                  <a:moveTo>
                    <a:pt x="4335" y="5275"/>
                  </a:moveTo>
                  <a:lnTo>
                    <a:pt x="3049" y="7608"/>
                  </a:lnTo>
                  <a:lnTo>
                    <a:pt x="2573" y="7608"/>
                  </a:lnTo>
                  <a:lnTo>
                    <a:pt x="3859" y="5275"/>
                  </a:lnTo>
                  <a:close/>
                  <a:moveTo>
                    <a:pt x="7240" y="5275"/>
                  </a:moveTo>
                  <a:lnTo>
                    <a:pt x="8514" y="7608"/>
                  </a:lnTo>
                  <a:lnTo>
                    <a:pt x="8038" y="7608"/>
                  </a:lnTo>
                  <a:lnTo>
                    <a:pt x="6764" y="5275"/>
                  </a:lnTo>
                  <a:close/>
                  <a:moveTo>
                    <a:pt x="822" y="0"/>
                  </a:moveTo>
                  <a:cubicBezTo>
                    <a:pt x="727" y="0"/>
                    <a:pt x="656" y="84"/>
                    <a:pt x="656" y="167"/>
                  </a:cubicBezTo>
                  <a:lnTo>
                    <a:pt x="656" y="4072"/>
                  </a:lnTo>
                  <a:lnTo>
                    <a:pt x="168" y="4072"/>
                  </a:lnTo>
                  <a:cubicBezTo>
                    <a:pt x="72" y="4072"/>
                    <a:pt x="1" y="4144"/>
                    <a:pt x="1" y="4239"/>
                  </a:cubicBezTo>
                  <a:lnTo>
                    <a:pt x="1" y="5108"/>
                  </a:lnTo>
                  <a:cubicBezTo>
                    <a:pt x="1" y="5203"/>
                    <a:pt x="72" y="5275"/>
                    <a:pt x="168" y="5275"/>
                  </a:cubicBezTo>
                  <a:lnTo>
                    <a:pt x="3489" y="5275"/>
                  </a:lnTo>
                  <a:lnTo>
                    <a:pt x="2144" y="7704"/>
                  </a:lnTo>
                  <a:cubicBezTo>
                    <a:pt x="2120" y="7751"/>
                    <a:pt x="2120" y="7811"/>
                    <a:pt x="2144" y="7870"/>
                  </a:cubicBezTo>
                  <a:cubicBezTo>
                    <a:pt x="2180" y="7906"/>
                    <a:pt x="2239" y="7942"/>
                    <a:pt x="2275" y="7942"/>
                  </a:cubicBezTo>
                  <a:lnTo>
                    <a:pt x="3132" y="7942"/>
                  </a:lnTo>
                  <a:cubicBezTo>
                    <a:pt x="3192" y="7942"/>
                    <a:pt x="3251" y="7906"/>
                    <a:pt x="3275" y="7846"/>
                  </a:cubicBezTo>
                  <a:lnTo>
                    <a:pt x="3644" y="7168"/>
                  </a:lnTo>
                  <a:lnTo>
                    <a:pt x="4644" y="7168"/>
                  </a:lnTo>
                  <a:cubicBezTo>
                    <a:pt x="4728" y="7168"/>
                    <a:pt x="4811" y="7096"/>
                    <a:pt x="4811" y="7001"/>
                  </a:cubicBezTo>
                  <a:cubicBezTo>
                    <a:pt x="4811" y="6906"/>
                    <a:pt x="4728" y="6834"/>
                    <a:pt x="4644" y="6834"/>
                  </a:cubicBezTo>
                  <a:lnTo>
                    <a:pt x="3823" y="6834"/>
                  </a:lnTo>
                  <a:lnTo>
                    <a:pt x="4037" y="6465"/>
                  </a:lnTo>
                  <a:lnTo>
                    <a:pt x="7061" y="6465"/>
                  </a:lnTo>
                  <a:lnTo>
                    <a:pt x="7252" y="6834"/>
                  </a:lnTo>
                  <a:lnTo>
                    <a:pt x="5299" y="6834"/>
                  </a:lnTo>
                  <a:cubicBezTo>
                    <a:pt x="5216" y="6834"/>
                    <a:pt x="5133" y="6906"/>
                    <a:pt x="5133" y="7001"/>
                  </a:cubicBezTo>
                  <a:cubicBezTo>
                    <a:pt x="5133" y="7096"/>
                    <a:pt x="5216" y="7168"/>
                    <a:pt x="5299" y="7168"/>
                  </a:cubicBezTo>
                  <a:lnTo>
                    <a:pt x="7430" y="7168"/>
                  </a:lnTo>
                  <a:lnTo>
                    <a:pt x="7800" y="7846"/>
                  </a:lnTo>
                  <a:cubicBezTo>
                    <a:pt x="7835" y="7894"/>
                    <a:pt x="7895" y="7942"/>
                    <a:pt x="7954" y="7942"/>
                  </a:cubicBezTo>
                  <a:lnTo>
                    <a:pt x="8800" y="7942"/>
                  </a:lnTo>
                  <a:cubicBezTo>
                    <a:pt x="8859" y="7942"/>
                    <a:pt x="8907" y="7906"/>
                    <a:pt x="8931" y="7870"/>
                  </a:cubicBezTo>
                  <a:cubicBezTo>
                    <a:pt x="8966" y="7823"/>
                    <a:pt x="8966" y="7763"/>
                    <a:pt x="8931" y="7704"/>
                  </a:cubicBezTo>
                  <a:lnTo>
                    <a:pt x="7597" y="5275"/>
                  </a:lnTo>
                  <a:lnTo>
                    <a:pt x="10931" y="5275"/>
                  </a:lnTo>
                  <a:cubicBezTo>
                    <a:pt x="11014" y="5275"/>
                    <a:pt x="11086" y="5203"/>
                    <a:pt x="11086" y="5108"/>
                  </a:cubicBezTo>
                  <a:lnTo>
                    <a:pt x="11086" y="4239"/>
                  </a:lnTo>
                  <a:cubicBezTo>
                    <a:pt x="11086" y="4144"/>
                    <a:pt x="11014" y="4072"/>
                    <a:pt x="10931" y="4072"/>
                  </a:cubicBezTo>
                  <a:lnTo>
                    <a:pt x="10431" y="4072"/>
                  </a:lnTo>
                  <a:lnTo>
                    <a:pt x="10431" y="3263"/>
                  </a:lnTo>
                  <a:cubicBezTo>
                    <a:pt x="10431" y="3179"/>
                    <a:pt x="10359" y="3108"/>
                    <a:pt x="10276" y="3108"/>
                  </a:cubicBezTo>
                  <a:cubicBezTo>
                    <a:pt x="10181" y="3108"/>
                    <a:pt x="10109" y="3179"/>
                    <a:pt x="10109" y="3263"/>
                  </a:cubicBezTo>
                  <a:lnTo>
                    <a:pt x="10109" y="4072"/>
                  </a:lnTo>
                  <a:lnTo>
                    <a:pt x="989" y="4072"/>
                  </a:lnTo>
                  <a:lnTo>
                    <a:pt x="989" y="167"/>
                  </a:lnTo>
                  <a:cubicBezTo>
                    <a:pt x="989" y="84"/>
                    <a:pt x="906"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1" name="Google Shape;15651;p60"/>
            <p:cNvSpPr/>
            <p:nvPr/>
          </p:nvSpPr>
          <p:spPr>
            <a:xfrm>
              <a:off x="928264" y="1584501"/>
              <a:ext cx="198775" cy="140735"/>
            </a:xfrm>
            <a:custGeom>
              <a:rect b="b" l="l" r="r" t="t"/>
              <a:pathLst>
                <a:path extrusionOk="0" h="4418" w="6240">
                  <a:moveTo>
                    <a:pt x="5608" y="322"/>
                  </a:moveTo>
                  <a:cubicBezTo>
                    <a:pt x="5787" y="322"/>
                    <a:pt x="5929" y="465"/>
                    <a:pt x="5929" y="643"/>
                  </a:cubicBezTo>
                  <a:cubicBezTo>
                    <a:pt x="5929" y="798"/>
                    <a:pt x="5775" y="953"/>
                    <a:pt x="5608" y="953"/>
                  </a:cubicBezTo>
                  <a:cubicBezTo>
                    <a:pt x="5453" y="953"/>
                    <a:pt x="5298" y="822"/>
                    <a:pt x="5298" y="643"/>
                  </a:cubicBezTo>
                  <a:cubicBezTo>
                    <a:pt x="5298" y="477"/>
                    <a:pt x="5429" y="322"/>
                    <a:pt x="5608" y="322"/>
                  </a:cubicBezTo>
                  <a:close/>
                  <a:moveTo>
                    <a:pt x="2131" y="1334"/>
                  </a:moveTo>
                  <a:cubicBezTo>
                    <a:pt x="2310" y="1334"/>
                    <a:pt x="2441" y="1477"/>
                    <a:pt x="2441" y="1656"/>
                  </a:cubicBezTo>
                  <a:cubicBezTo>
                    <a:pt x="2441" y="1834"/>
                    <a:pt x="2310" y="1965"/>
                    <a:pt x="2131" y="1965"/>
                  </a:cubicBezTo>
                  <a:cubicBezTo>
                    <a:pt x="1965" y="1965"/>
                    <a:pt x="1822" y="1834"/>
                    <a:pt x="1822" y="1656"/>
                  </a:cubicBezTo>
                  <a:cubicBezTo>
                    <a:pt x="1822" y="1489"/>
                    <a:pt x="1953" y="1334"/>
                    <a:pt x="2131" y="1334"/>
                  </a:cubicBezTo>
                  <a:close/>
                  <a:moveTo>
                    <a:pt x="4036" y="2429"/>
                  </a:moveTo>
                  <a:cubicBezTo>
                    <a:pt x="4215" y="2429"/>
                    <a:pt x="4346" y="2560"/>
                    <a:pt x="4346" y="2739"/>
                  </a:cubicBezTo>
                  <a:cubicBezTo>
                    <a:pt x="4346" y="2918"/>
                    <a:pt x="4203" y="3049"/>
                    <a:pt x="4036" y="3049"/>
                  </a:cubicBezTo>
                  <a:cubicBezTo>
                    <a:pt x="3870" y="3049"/>
                    <a:pt x="3727" y="2918"/>
                    <a:pt x="3727" y="2739"/>
                  </a:cubicBezTo>
                  <a:cubicBezTo>
                    <a:pt x="3727" y="2572"/>
                    <a:pt x="3858" y="2429"/>
                    <a:pt x="4036" y="2429"/>
                  </a:cubicBezTo>
                  <a:close/>
                  <a:moveTo>
                    <a:pt x="595" y="3501"/>
                  </a:moveTo>
                  <a:cubicBezTo>
                    <a:pt x="774" y="3501"/>
                    <a:pt x="905" y="3632"/>
                    <a:pt x="905" y="3811"/>
                  </a:cubicBezTo>
                  <a:cubicBezTo>
                    <a:pt x="905" y="3989"/>
                    <a:pt x="762" y="4120"/>
                    <a:pt x="595" y="4120"/>
                  </a:cubicBezTo>
                  <a:cubicBezTo>
                    <a:pt x="429" y="4120"/>
                    <a:pt x="286" y="3989"/>
                    <a:pt x="286" y="3811"/>
                  </a:cubicBezTo>
                  <a:cubicBezTo>
                    <a:pt x="286" y="3644"/>
                    <a:pt x="417" y="3501"/>
                    <a:pt x="595" y="3501"/>
                  </a:cubicBezTo>
                  <a:close/>
                  <a:moveTo>
                    <a:pt x="5608" y="1"/>
                  </a:moveTo>
                  <a:cubicBezTo>
                    <a:pt x="5275" y="1"/>
                    <a:pt x="4989" y="286"/>
                    <a:pt x="4989" y="632"/>
                  </a:cubicBezTo>
                  <a:cubicBezTo>
                    <a:pt x="4989" y="786"/>
                    <a:pt x="5048" y="941"/>
                    <a:pt x="5156" y="1048"/>
                  </a:cubicBezTo>
                  <a:lnTo>
                    <a:pt x="4239" y="2132"/>
                  </a:lnTo>
                  <a:cubicBezTo>
                    <a:pt x="4179" y="2120"/>
                    <a:pt x="4108" y="2096"/>
                    <a:pt x="4048" y="2096"/>
                  </a:cubicBezTo>
                  <a:cubicBezTo>
                    <a:pt x="3858" y="2096"/>
                    <a:pt x="3679" y="2191"/>
                    <a:pt x="3560" y="2334"/>
                  </a:cubicBezTo>
                  <a:lnTo>
                    <a:pt x="2739" y="1882"/>
                  </a:lnTo>
                  <a:cubicBezTo>
                    <a:pt x="2774" y="1798"/>
                    <a:pt x="2786" y="1727"/>
                    <a:pt x="2786" y="1656"/>
                  </a:cubicBezTo>
                  <a:cubicBezTo>
                    <a:pt x="2786" y="1310"/>
                    <a:pt x="2500" y="1024"/>
                    <a:pt x="2155" y="1024"/>
                  </a:cubicBezTo>
                  <a:cubicBezTo>
                    <a:pt x="1822" y="1024"/>
                    <a:pt x="1536" y="1310"/>
                    <a:pt x="1536" y="1656"/>
                  </a:cubicBezTo>
                  <a:cubicBezTo>
                    <a:pt x="1536" y="1822"/>
                    <a:pt x="1596" y="1953"/>
                    <a:pt x="1703" y="2072"/>
                  </a:cubicBezTo>
                  <a:lnTo>
                    <a:pt x="834" y="3203"/>
                  </a:lnTo>
                  <a:cubicBezTo>
                    <a:pt x="774" y="3191"/>
                    <a:pt x="703" y="3168"/>
                    <a:pt x="631" y="3168"/>
                  </a:cubicBezTo>
                  <a:cubicBezTo>
                    <a:pt x="286" y="3168"/>
                    <a:pt x="0" y="3453"/>
                    <a:pt x="0" y="3799"/>
                  </a:cubicBezTo>
                  <a:cubicBezTo>
                    <a:pt x="0" y="4144"/>
                    <a:pt x="286" y="4418"/>
                    <a:pt x="631" y="4418"/>
                  </a:cubicBezTo>
                  <a:cubicBezTo>
                    <a:pt x="965" y="4418"/>
                    <a:pt x="1250" y="4144"/>
                    <a:pt x="1250" y="3799"/>
                  </a:cubicBezTo>
                  <a:cubicBezTo>
                    <a:pt x="1250" y="3632"/>
                    <a:pt x="1191" y="3501"/>
                    <a:pt x="1084" y="3382"/>
                  </a:cubicBezTo>
                  <a:lnTo>
                    <a:pt x="1953" y="2251"/>
                  </a:lnTo>
                  <a:cubicBezTo>
                    <a:pt x="2012" y="2263"/>
                    <a:pt x="2084" y="2275"/>
                    <a:pt x="2155" y="2275"/>
                  </a:cubicBezTo>
                  <a:cubicBezTo>
                    <a:pt x="2310" y="2275"/>
                    <a:pt x="2441" y="2215"/>
                    <a:pt x="2560" y="2144"/>
                  </a:cubicBezTo>
                  <a:lnTo>
                    <a:pt x="3441" y="2632"/>
                  </a:lnTo>
                  <a:cubicBezTo>
                    <a:pt x="3441" y="2668"/>
                    <a:pt x="3429" y="2691"/>
                    <a:pt x="3429" y="2739"/>
                  </a:cubicBezTo>
                  <a:cubicBezTo>
                    <a:pt x="3429" y="3084"/>
                    <a:pt x="3703" y="3370"/>
                    <a:pt x="4048" y="3370"/>
                  </a:cubicBezTo>
                  <a:cubicBezTo>
                    <a:pt x="4394" y="3370"/>
                    <a:pt x="4679" y="3084"/>
                    <a:pt x="4679" y="2739"/>
                  </a:cubicBezTo>
                  <a:cubicBezTo>
                    <a:pt x="4679" y="2572"/>
                    <a:pt x="4620" y="2429"/>
                    <a:pt x="4513" y="2322"/>
                  </a:cubicBezTo>
                  <a:lnTo>
                    <a:pt x="5418" y="1239"/>
                  </a:lnTo>
                  <a:cubicBezTo>
                    <a:pt x="5477" y="1251"/>
                    <a:pt x="5548" y="1263"/>
                    <a:pt x="5608" y="1263"/>
                  </a:cubicBezTo>
                  <a:cubicBezTo>
                    <a:pt x="5953" y="1263"/>
                    <a:pt x="6239" y="989"/>
                    <a:pt x="6239" y="643"/>
                  </a:cubicBezTo>
                  <a:cubicBezTo>
                    <a:pt x="6239" y="286"/>
                    <a:pt x="5953" y="1"/>
                    <a:pt x="5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52" name="Google Shape;15652;p60"/>
          <p:cNvGrpSpPr/>
          <p:nvPr/>
        </p:nvGrpSpPr>
        <p:grpSpPr>
          <a:xfrm>
            <a:off x="1745217" y="1334471"/>
            <a:ext cx="343269" cy="342505"/>
            <a:chOff x="1745217" y="1515471"/>
            <a:chExt cx="343269" cy="342505"/>
          </a:xfrm>
        </p:grpSpPr>
        <p:sp>
          <p:nvSpPr>
            <p:cNvPr id="15653" name="Google Shape;15653;p60"/>
            <p:cNvSpPr/>
            <p:nvPr/>
          </p:nvSpPr>
          <p:spPr>
            <a:xfrm>
              <a:off x="1854448" y="1647096"/>
              <a:ext cx="22012" cy="21630"/>
            </a:xfrm>
            <a:custGeom>
              <a:rect b="b" l="l" r="r" t="t"/>
              <a:pathLst>
                <a:path extrusionOk="0" h="679" w="691">
                  <a:moveTo>
                    <a:pt x="346" y="0"/>
                  </a:moveTo>
                  <a:cubicBezTo>
                    <a:pt x="155" y="0"/>
                    <a:pt x="0" y="155"/>
                    <a:pt x="0" y="345"/>
                  </a:cubicBezTo>
                  <a:cubicBezTo>
                    <a:pt x="0" y="536"/>
                    <a:pt x="155" y="679"/>
                    <a:pt x="346" y="679"/>
                  </a:cubicBezTo>
                  <a:cubicBezTo>
                    <a:pt x="536" y="679"/>
                    <a:pt x="691" y="536"/>
                    <a:pt x="691" y="345"/>
                  </a:cubicBezTo>
                  <a:cubicBezTo>
                    <a:pt x="691" y="155"/>
                    <a:pt x="536"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4" name="Google Shape;15654;p60"/>
            <p:cNvSpPr/>
            <p:nvPr/>
          </p:nvSpPr>
          <p:spPr>
            <a:xfrm>
              <a:off x="1906021" y="1647096"/>
              <a:ext cx="21661" cy="21630"/>
            </a:xfrm>
            <a:custGeom>
              <a:rect b="b" l="l" r="r" t="t"/>
              <a:pathLst>
                <a:path extrusionOk="0" h="679" w="680">
                  <a:moveTo>
                    <a:pt x="334" y="0"/>
                  </a:moveTo>
                  <a:cubicBezTo>
                    <a:pt x="143" y="0"/>
                    <a:pt x="0" y="155"/>
                    <a:pt x="0" y="345"/>
                  </a:cubicBezTo>
                  <a:cubicBezTo>
                    <a:pt x="0" y="536"/>
                    <a:pt x="143" y="679"/>
                    <a:pt x="334" y="679"/>
                  </a:cubicBezTo>
                  <a:cubicBezTo>
                    <a:pt x="524" y="679"/>
                    <a:pt x="679" y="536"/>
                    <a:pt x="679" y="345"/>
                  </a:cubicBezTo>
                  <a:cubicBezTo>
                    <a:pt x="679" y="155"/>
                    <a:pt x="524"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5" name="Google Shape;15655;p60"/>
            <p:cNvSpPr/>
            <p:nvPr/>
          </p:nvSpPr>
          <p:spPr>
            <a:xfrm>
              <a:off x="1956830" y="1647096"/>
              <a:ext cx="22044" cy="21630"/>
            </a:xfrm>
            <a:custGeom>
              <a:rect b="b" l="l" r="r" t="t"/>
              <a:pathLst>
                <a:path extrusionOk="0" h="679" w="692">
                  <a:moveTo>
                    <a:pt x="346" y="0"/>
                  </a:moveTo>
                  <a:cubicBezTo>
                    <a:pt x="156" y="0"/>
                    <a:pt x="1" y="155"/>
                    <a:pt x="1" y="345"/>
                  </a:cubicBezTo>
                  <a:cubicBezTo>
                    <a:pt x="1" y="536"/>
                    <a:pt x="156" y="679"/>
                    <a:pt x="346" y="679"/>
                  </a:cubicBezTo>
                  <a:cubicBezTo>
                    <a:pt x="537" y="679"/>
                    <a:pt x="691" y="536"/>
                    <a:pt x="691" y="345"/>
                  </a:cubicBezTo>
                  <a:cubicBezTo>
                    <a:pt x="691" y="155"/>
                    <a:pt x="537"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6" name="Google Shape;15656;p60"/>
            <p:cNvSpPr/>
            <p:nvPr/>
          </p:nvSpPr>
          <p:spPr>
            <a:xfrm>
              <a:off x="1745217" y="1515471"/>
              <a:ext cx="343269" cy="342505"/>
            </a:xfrm>
            <a:custGeom>
              <a:rect b="b" l="l" r="r" t="t"/>
              <a:pathLst>
                <a:path extrusionOk="0" h="10752" w="10776">
                  <a:moveTo>
                    <a:pt x="5382" y="1"/>
                  </a:moveTo>
                  <a:cubicBezTo>
                    <a:pt x="3953" y="1"/>
                    <a:pt x="2608" y="453"/>
                    <a:pt x="1596" y="1286"/>
                  </a:cubicBezTo>
                  <a:cubicBezTo>
                    <a:pt x="560" y="2144"/>
                    <a:pt x="0" y="3251"/>
                    <a:pt x="0" y="4465"/>
                  </a:cubicBezTo>
                  <a:cubicBezTo>
                    <a:pt x="0" y="5513"/>
                    <a:pt x="465" y="6561"/>
                    <a:pt x="1274" y="7359"/>
                  </a:cubicBezTo>
                  <a:cubicBezTo>
                    <a:pt x="2072" y="8121"/>
                    <a:pt x="3120" y="8645"/>
                    <a:pt x="4298" y="8835"/>
                  </a:cubicBezTo>
                  <a:cubicBezTo>
                    <a:pt x="4310" y="9442"/>
                    <a:pt x="4108" y="10014"/>
                    <a:pt x="3703" y="10478"/>
                  </a:cubicBezTo>
                  <a:cubicBezTo>
                    <a:pt x="3655" y="10514"/>
                    <a:pt x="3644" y="10597"/>
                    <a:pt x="3679" y="10657"/>
                  </a:cubicBezTo>
                  <a:cubicBezTo>
                    <a:pt x="3703" y="10704"/>
                    <a:pt x="3763" y="10752"/>
                    <a:pt x="3834" y="10752"/>
                  </a:cubicBezTo>
                  <a:cubicBezTo>
                    <a:pt x="5025" y="10752"/>
                    <a:pt x="6084" y="9966"/>
                    <a:pt x="6442" y="8835"/>
                  </a:cubicBezTo>
                  <a:cubicBezTo>
                    <a:pt x="7406" y="8668"/>
                    <a:pt x="8287" y="8299"/>
                    <a:pt x="9013" y="7752"/>
                  </a:cubicBezTo>
                  <a:cubicBezTo>
                    <a:pt x="9097" y="7692"/>
                    <a:pt x="9109" y="7585"/>
                    <a:pt x="9049" y="7513"/>
                  </a:cubicBezTo>
                  <a:cubicBezTo>
                    <a:pt x="9014" y="7465"/>
                    <a:pt x="8963" y="7441"/>
                    <a:pt x="8913" y="7441"/>
                  </a:cubicBezTo>
                  <a:cubicBezTo>
                    <a:pt x="8877" y="7441"/>
                    <a:pt x="8841" y="7453"/>
                    <a:pt x="8811" y="7478"/>
                  </a:cubicBezTo>
                  <a:cubicBezTo>
                    <a:pt x="8096" y="8014"/>
                    <a:pt x="7215" y="8371"/>
                    <a:pt x="6275" y="8502"/>
                  </a:cubicBezTo>
                  <a:cubicBezTo>
                    <a:pt x="6203" y="8525"/>
                    <a:pt x="6156" y="8561"/>
                    <a:pt x="6132" y="8621"/>
                  </a:cubicBezTo>
                  <a:cubicBezTo>
                    <a:pt x="5894" y="9549"/>
                    <a:pt x="5120" y="10216"/>
                    <a:pt x="4215" y="10371"/>
                  </a:cubicBezTo>
                  <a:cubicBezTo>
                    <a:pt x="4537" y="9859"/>
                    <a:pt x="4703" y="9264"/>
                    <a:pt x="4644" y="8656"/>
                  </a:cubicBezTo>
                  <a:cubicBezTo>
                    <a:pt x="4644" y="8585"/>
                    <a:pt x="4572" y="8502"/>
                    <a:pt x="4489" y="8490"/>
                  </a:cubicBezTo>
                  <a:cubicBezTo>
                    <a:pt x="2084" y="8144"/>
                    <a:pt x="346" y="6442"/>
                    <a:pt x="346" y="4430"/>
                  </a:cubicBezTo>
                  <a:cubicBezTo>
                    <a:pt x="346" y="2156"/>
                    <a:pt x="2608" y="310"/>
                    <a:pt x="5382" y="310"/>
                  </a:cubicBezTo>
                  <a:cubicBezTo>
                    <a:pt x="8168" y="310"/>
                    <a:pt x="10430" y="2156"/>
                    <a:pt x="10430" y="4430"/>
                  </a:cubicBezTo>
                  <a:cubicBezTo>
                    <a:pt x="10430" y="5370"/>
                    <a:pt x="10025" y="6287"/>
                    <a:pt x="9311" y="7013"/>
                  </a:cubicBezTo>
                  <a:cubicBezTo>
                    <a:pt x="9251" y="7097"/>
                    <a:pt x="9251" y="7192"/>
                    <a:pt x="9311" y="7252"/>
                  </a:cubicBezTo>
                  <a:cubicBezTo>
                    <a:pt x="9353" y="7281"/>
                    <a:pt x="9397" y="7296"/>
                    <a:pt x="9439" y="7296"/>
                  </a:cubicBezTo>
                  <a:cubicBezTo>
                    <a:pt x="9481" y="7296"/>
                    <a:pt x="9519" y="7281"/>
                    <a:pt x="9549" y="7252"/>
                  </a:cubicBezTo>
                  <a:cubicBezTo>
                    <a:pt x="10347" y="6466"/>
                    <a:pt x="10775" y="5454"/>
                    <a:pt x="10775" y="4430"/>
                  </a:cubicBezTo>
                  <a:cubicBezTo>
                    <a:pt x="10775" y="3263"/>
                    <a:pt x="10204" y="2144"/>
                    <a:pt x="9180" y="1286"/>
                  </a:cubicBezTo>
                  <a:cubicBezTo>
                    <a:pt x="8168" y="453"/>
                    <a:pt x="6811" y="1"/>
                    <a:pt x="5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657" name="Google Shape;15657;p60"/>
          <p:cNvSpPr/>
          <p:nvPr/>
        </p:nvSpPr>
        <p:spPr>
          <a:xfrm>
            <a:off x="3509220" y="1324437"/>
            <a:ext cx="365632" cy="363561"/>
          </a:xfrm>
          <a:custGeom>
            <a:rect b="b" l="l" r="r" t="t"/>
            <a:pathLst>
              <a:path extrusionOk="0" h="11413" w="11478">
                <a:moveTo>
                  <a:pt x="1401" y="515"/>
                </a:moveTo>
                <a:cubicBezTo>
                  <a:pt x="1616" y="515"/>
                  <a:pt x="1834" y="595"/>
                  <a:pt x="2000" y="756"/>
                </a:cubicBezTo>
                <a:lnTo>
                  <a:pt x="2548" y="1304"/>
                </a:lnTo>
                <a:lnTo>
                  <a:pt x="1358" y="2494"/>
                </a:lnTo>
                <a:lnTo>
                  <a:pt x="810" y="1947"/>
                </a:lnTo>
                <a:cubicBezTo>
                  <a:pt x="476" y="1625"/>
                  <a:pt x="476" y="1078"/>
                  <a:pt x="810" y="756"/>
                </a:cubicBezTo>
                <a:cubicBezTo>
                  <a:pt x="971" y="595"/>
                  <a:pt x="1185" y="515"/>
                  <a:pt x="1401" y="515"/>
                </a:cubicBezTo>
                <a:close/>
                <a:moveTo>
                  <a:pt x="2798" y="1566"/>
                </a:moveTo>
                <a:lnTo>
                  <a:pt x="3251" y="2006"/>
                </a:lnTo>
                <a:lnTo>
                  <a:pt x="2655" y="2602"/>
                </a:lnTo>
                <a:lnTo>
                  <a:pt x="2060" y="3197"/>
                </a:lnTo>
                <a:lnTo>
                  <a:pt x="1608" y="2756"/>
                </a:lnTo>
                <a:lnTo>
                  <a:pt x="2798" y="1566"/>
                </a:lnTo>
                <a:close/>
                <a:moveTo>
                  <a:pt x="10132" y="9031"/>
                </a:moveTo>
                <a:lnTo>
                  <a:pt x="10811" y="10757"/>
                </a:lnTo>
                <a:lnTo>
                  <a:pt x="9085" y="10091"/>
                </a:lnTo>
                <a:lnTo>
                  <a:pt x="10132" y="9031"/>
                </a:lnTo>
                <a:close/>
                <a:moveTo>
                  <a:pt x="4036" y="5685"/>
                </a:moveTo>
                <a:lnTo>
                  <a:pt x="5763" y="7412"/>
                </a:lnTo>
                <a:lnTo>
                  <a:pt x="5418" y="7757"/>
                </a:lnTo>
                <a:lnTo>
                  <a:pt x="5001" y="7340"/>
                </a:lnTo>
                <a:cubicBezTo>
                  <a:pt x="4965" y="7299"/>
                  <a:pt x="4920" y="7278"/>
                  <a:pt x="4876" y="7278"/>
                </a:cubicBezTo>
                <a:cubicBezTo>
                  <a:pt x="4831" y="7278"/>
                  <a:pt x="4787" y="7299"/>
                  <a:pt x="4751" y="7340"/>
                </a:cubicBezTo>
                <a:cubicBezTo>
                  <a:pt x="4679" y="7412"/>
                  <a:pt x="4679" y="7519"/>
                  <a:pt x="4751" y="7590"/>
                </a:cubicBezTo>
                <a:lnTo>
                  <a:pt x="5168" y="8007"/>
                </a:lnTo>
                <a:lnTo>
                  <a:pt x="4763" y="8412"/>
                </a:lnTo>
                <a:lnTo>
                  <a:pt x="3822" y="7471"/>
                </a:lnTo>
                <a:cubicBezTo>
                  <a:pt x="3786" y="7436"/>
                  <a:pt x="3742" y="7418"/>
                  <a:pt x="3697" y="7418"/>
                </a:cubicBezTo>
                <a:cubicBezTo>
                  <a:pt x="3652" y="7418"/>
                  <a:pt x="3608" y="7436"/>
                  <a:pt x="3572" y="7471"/>
                </a:cubicBezTo>
                <a:cubicBezTo>
                  <a:pt x="3501" y="7543"/>
                  <a:pt x="3501" y="7650"/>
                  <a:pt x="3572" y="7721"/>
                </a:cubicBezTo>
                <a:lnTo>
                  <a:pt x="4513" y="8662"/>
                </a:lnTo>
                <a:lnTo>
                  <a:pt x="4108" y="9067"/>
                </a:lnTo>
                <a:lnTo>
                  <a:pt x="3691" y="8638"/>
                </a:lnTo>
                <a:cubicBezTo>
                  <a:pt x="3655" y="8602"/>
                  <a:pt x="3611" y="8584"/>
                  <a:pt x="3566" y="8584"/>
                </a:cubicBezTo>
                <a:cubicBezTo>
                  <a:pt x="3521" y="8584"/>
                  <a:pt x="3477" y="8602"/>
                  <a:pt x="3441" y="8638"/>
                </a:cubicBezTo>
                <a:cubicBezTo>
                  <a:pt x="3358" y="8721"/>
                  <a:pt x="3358" y="8817"/>
                  <a:pt x="3441" y="8900"/>
                </a:cubicBezTo>
                <a:lnTo>
                  <a:pt x="3858" y="9317"/>
                </a:lnTo>
                <a:lnTo>
                  <a:pt x="3453" y="9710"/>
                </a:lnTo>
                <a:lnTo>
                  <a:pt x="3036" y="9293"/>
                </a:lnTo>
                <a:cubicBezTo>
                  <a:pt x="3001" y="9257"/>
                  <a:pt x="2956" y="9239"/>
                  <a:pt x="2911" y="9239"/>
                </a:cubicBezTo>
                <a:cubicBezTo>
                  <a:pt x="2867" y="9239"/>
                  <a:pt x="2822" y="9257"/>
                  <a:pt x="2786" y="9293"/>
                </a:cubicBezTo>
                <a:cubicBezTo>
                  <a:pt x="2703" y="9376"/>
                  <a:pt x="2703" y="9471"/>
                  <a:pt x="2786" y="9555"/>
                </a:cubicBezTo>
                <a:lnTo>
                  <a:pt x="3203" y="9972"/>
                </a:lnTo>
                <a:lnTo>
                  <a:pt x="2798" y="10364"/>
                </a:lnTo>
                <a:lnTo>
                  <a:pt x="1858" y="9436"/>
                </a:lnTo>
                <a:cubicBezTo>
                  <a:pt x="1822" y="9394"/>
                  <a:pt x="1777" y="9373"/>
                  <a:pt x="1733" y="9373"/>
                </a:cubicBezTo>
                <a:cubicBezTo>
                  <a:pt x="1688" y="9373"/>
                  <a:pt x="1643" y="9394"/>
                  <a:pt x="1608" y="9436"/>
                </a:cubicBezTo>
                <a:cubicBezTo>
                  <a:pt x="1536" y="9507"/>
                  <a:pt x="1536" y="9614"/>
                  <a:pt x="1608" y="9686"/>
                </a:cubicBezTo>
                <a:lnTo>
                  <a:pt x="2548" y="10626"/>
                </a:lnTo>
                <a:lnTo>
                  <a:pt x="2191" y="10984"/>
                </a:lnTo>
                <a:cubicBezTo>
                  <a:pt x="2155" y="11007"/>
                  <a:pt x="2096" y="11043"/>
                  <a:pt x="2048" y="11043"/>
                </a:cubicBezTo>
                <a:cubicBezTo>
                  <a:pt x="2012" y="11043"/>
                  <a:pt x="1953" y="11019"/>
                  <a:pt x="1917" y="10984"/>
                </a:cubicBezTo>
                <a:lnTo>
                  <a:pt x="465" y="9519"/>
                </a:lnTo>
                <a:cubicBezTo>
                  <a:pt x="381" y="9448"/>
                  <a:pt x="381" y="9329"/>
                  <a:pt x="465" y="9257"/>
                </a:cubicBezTo>
                <a:lnTo>
                  <a:pt x="4036" y="5685"/>
                </a:lnTo>
                <a:close/>
                <a:moveTo>
                  <a:pt x="9428" y="0"/>
                </a:moveTo>
                <a:cubicBezTo>
                  <a:pt x="9290" y="0"/>
                  <a:pt x="9150" y="54"/>
                  <a:pt x="9037" y="161"/>
                </a:cubicBezTo>
                <a:lnTo>
                  <a:pt x="6299" y="2899"/>
                </a:lnTo>
                <a:cubicBezTo>
                  <a:pt x="6227" y="2971"/>
                  <a:pt x="6227" y="3078"/>
                  <a:pt x="6299" y="3149"/>
                </a:cubicBezTo>
                <a:cubicBezTo>
                  <a:pt x="6334" y="3185"/>
                  <a:pt x="6379" y="3203"/>
                  <a:pt x="6424" y="3203"/>
                </a:cubicBezTo>
                <a:cubicBezTo>
                  <a:pt x="6468" y="3203"/>
                  <a:pt x="6513" y="3185"/>
                  <a:pt x="6549" y="3149"/>
                </a:cubicBezTo>
                <a:lnTo>
                  <a:pt x="9287" y="411"/>
                </a:lnTo>
                <a:cubicBezTo>
                  <a:pt x="9323" y="387"/>
                  <a:pt x="9382" y="351"/>
                  <a:pt x="9418" y="351"/>
                </a:cubicBezTo>
                <a:cubicBezTo>
                  <a:pt x="9466" y="351"/>
                  <a:pt x="9525" y="363"/>
                  <a:pt x="9561" y="411"/>
                </a:cubicBezTo>
                <a:lnTo>
                  <a:pt x="11013" y="1875"/>
                </a:lnTo>
                <a:cubicBezTo>
                  <a:pt x="11049" y="1899"/>
                  <a:pt x="11073" y="1959"/>
                  <a:pt x="11073" y="2006"/>
                </a:cubicBezTo>
                <a:cubicBezTo>
                  <a:pt x="11073" y="2054"/>
                  <a:pt x="11061" y="2113"/>
                  <a:pt x="11013" y="2137"/>
                </a:cubicBezTo>
                <a:lnTo>
                  <a:pt x="10656" y="2494"/>
                </a:lnTo>
                <a:lnTo>
                  <a:pt x="9716" y="1554"/>
                </a:lnTo>
                <a:cubicBezTo>
                  <a:pt x="9680" y="1518"/>
                  <a:pt x="9635" y="1500"/>
                  <a:pt x="9591" y="1500"/>
                </a:cubicBezTo>
                <a:cubicBezTo>
                  <a:pt x="9546" y="1500"/>
                  <a:pt x="9501" y="1518"/>
                  <a:pt x="9466" y="1554"/>
                </a:cubicBezTo>
                <a:cubicBezTo>
                  <a:pt x="9394" y="1637"/>
                  <a:pt x="9394" y="1732"/>
                  <a:pt x="9466" y="1816"/>
                </a:cubicBezTo>
                <a:lnTo>
                  <a:pt x="10406" y="2744"/>
                </a:lnTo>
                <a:lnTo>
                  <a:pt x="10001" y="3149"/>
                </a:lnTo>
                <a:lnTo>
                  <a:pt x="9585" y="2733"/>
                </a:lnTo>
                <a:cubicBezTo>
                  <a:pt x="9549" y="2697"/>
                  <a:pt x="9504" y="2679"/>
                  <a:pt x="9460" y="2679"/>
                </a:cubicBezTo>
                <a:cubicBezTo>
                  <a:pt x="9415" y="2679"/>
                  <a:pt x="9370" y="2697"/>
                  <a:pt x="9335" y="2733"/>
                </a:cubicBezTo>
                <a:cubicBezTo>
                  <a:pt x="9263" y="2804"/>
                  <a:pt x="9263" y="2911"/>
                  <a:pt x="9335" y="2983"/>
                </a:cubicBezTo>
                <a:lnTo>
                  <a:pt x="9751" y="3399"/>
                </a:lnTo>
                <a:lnTo>
                  <a:pt x="9347" y="3804"/>
                </a:lnTo>
                <a:lnTo>
                  <a:pt x="8930" y="3387"/>
                </a:lnTo>
                <a:cubicBezTo>
                  <a:pt x="8894" y="3352"/>
                  <a:pt x="8850" y="3334"/>
                  <a:pt x="8805" y="3334"/>
                </a:cubicBezTo>
                <a:cubicBezTo>
                  <a:pt x="8760" y="3334"/>
                  <a:pt x="8716" y="3352"/>
                  <a:pt x="8680" y="3387"/>
                </a:cubicBezTo>
                <a:cubicBezTo>
                  <a:pt x="8597" y="3459"/>
                  <a:pt x="8597" y="3566"/>
                  <a:pt x="8680" y="3637"/>
                </a:cubicBezTo>
                <a:lnTo>
                  <a:pt x="9097" y="4054"/>
                </a:lnTo>
                <a:lnTo>
                  <a:pt x="8692" y="4459"/>
                </a:lnTo>
                <a:lnTo>
                  <a:pt x="7751" y="3518"/>
                </a:lnTo>
                <a:cubicBezTo>
                  <a:pt x="7715" y="3483"/>
                  <a:pt x="7671" y="3465"/>
                  <a:pt x="7626" y="3465"/>
                </a:cubicBezTo>
                <a:cubicBezTo>
                  <a:pt x="7581" y="3465"/>
                  <a:pt x="7537" y="3483"/>
                  <a:pt x="7501" y="3518"/>
                </a:cubicBezTo>
                <a:cubicBezTo>
                  <a:pt x="7430" y="3602"/>
                  <a:pt x="7430" y="3697"/>
                  <a:pt x="7501" y="3780"/>
                </a:cubicBezTo>
                <a:lnTo>
                  <a:pt x="8442" y="4709"/>
                </a:lnTo>
                <a:lnTo>
                  <a:pt x="8037" y="5114"/>
                </a:lnTo>
                <a:lnTo>
                  <a:pt x="7620" y="4697"/>
                </a:lnTo>
                <a:cubicBezTo>
                  <a:pt x="7584" y="4661"/>
                  <a:pt x="7540" y="4644"/>
                  <a:pt x="7495" y="4644"/>
                </a:cubicBezTo>
                <a:cubicBezTo>
                  <a:pt x="7451" y="4644"/>
                  <a:pt x="7406" y="4661"/>
                  <a:pt x="7370" y="4697"/>
                </a:cubicBezTo>
                <a:cubicBezTo>
                  <a:pt x="7287" y="4769"/>
                  <a:pt x="7287" y="4876"/>
                  <a:pt x="7370" y="4947"/>
                </a:cubicBezTo>
                <a:lnTo>
                  <a:pt x="7787" y="5364"/>
                </a:lnTo>
                <a:lnTo>
                  <a:pt x="7442" y="5709"/>
                </a:lnTo>
                <a:lnTo>
                  <a:pt x="5715" y="3983"/>
                </a:lnTo>
                <a:lnTo>
                  <a:pt x="6037" y="3661"/>
                </a:lnTo>
                <a:cubicBezTo>
                  <a:pt x="6120" y="3578"/>
                  <a:pt x="6120" y="3483"/>
                  <a:pt x="6037" y="3399"/>
                </a:cubicBezTo>
                <a:cubicBezTo>
                  <a:pt x="6001" y="3364"/>
                  <a:pt x="5956" y="3346"/>
                  <a:pt x="5912" y="3346"/>
                </a:cubicBezTo>
                <a:cubicBezTo>
                  <a:pt x="5867" y="3346"/>
                  <a:pt x="5822" y="3364"/>
                  <a:pt x="5787" y="3399"/>
                </a:cubicBezTo>
                <a:lnTo>
                  <a:pt x="5465" y="3733"/>
                </a:lnTo>
                <a:lnTo>
                  <a:pt x="2239" y="506"/>
                </a:lnTo>
                <a:cubicBezTo>
                  <a:pt x="2012" y="280"/>
                  <a:pt x="1715" y="161"/>
                  <a:pt x="1381" y="161"/>
                </a:cubicBezTo>
                <a:cubicBezTo>
                  <a:pt x="1072" y="161"/>
                  <a:pt x="762" y="280"/>
                  <a:pt x="536" y="506"/>
                </a:cubicBezTo>
                <a:cubicBezTo>
                  <a:pt x="310" y="732"/>
                  <a:pt x="191" y="1030"/>
                  <a:pt x="191" y="1351"/>
                </a:cubicBezTo>
                <a:cubicBezTo>
                  <a:pt x="191" y="1661"/>
                  <a:pt x="310" y="1971"/>
                  <a:pt x="536" y="2197"/>
                </a:cubicBezTo>
                <a:lnTo>
                  <a:pt x="3774" y="5447"/>
                </a:lnTo>
                <a:lnTo>
                  <a:pt x="203" y="9019"/>
                </a:lnTo>
                <a:cubicBezTo>
                  <a:pt x="0" y="9221"/>
                  <a:pt x="0" y="9567"/>
                  <a:pt x="203" y="9793"/>
                </a:cubicBezTo>
                <a:lnTo>
                  <a:pt x="1667" y="11246"/>
                </a:lnTo>
                <a:cubicBezTo>
                  <a:pt x="1774" y="11353"/>
                  <a:pt x="1905" y="11412"/>
                  <a:pt x="2048" y="11412"/>
                </a:cubicBezTo>
                <a:cubicBezTo>
                  <a:pt x="2203" y="11412"/>
                  <a:pt x="2334" y="11353"/>
                  <a:pt x="2441" y="11246"/>
                </a:cubicBezTo>
                <a:lnTo>
                  <a:pt x="6013" y="7674"/>
                </a:lnTo>
                <a:lnTo>
                  <a:pt x="6263" y="7924"/>
                </a:lnTo>
                <a:cubicBezTo>
                  <a:pt x="6299" y="7965"/>
                  <a:pt x="6343" y="7986"/>
                  <a:pt x="6389" y="7986"/>
                </a:cubicBezTo>
                <a:cubicBezTo>
                  <a:pt x="6436" y="7986"/>
                  <a:pt x="6483" y="7965"/>
                  <a:pt x="6525" y="7924"/>
                </a:cubicBezTo>
                <a:cubicBezTo>
                  <a:pt x="6596" y="7852"/>
                  <a:pt x="6596" y="7745"/>
                  <a:pt x="6525" y="7674"/>
                </a:cubicBezTo>
                <a:lnTo>
                  <a:pt x="6168" y="7316"/>
                </a:lnTo>
                <a:cubicBezTo>
                  <a:pt x="6168" y="7305"/>
                  <a:pt x="6144" y="7305"/>
                  <a:pt x="6132" y="7293"/>
                </a:cubicBezTo>
                <a:lnTo>
                  <a:pt x="6096" y="7257"/>
                </a:lnTo>
                <a:lnTo>
                  <a:pt x="2310" y="3471"/>
                </a:lnTo>
                <a:lnTo>
                  <a:pt x="2786" y="2995"/>
                </a:lnTo>
                <a:lnTo>
                  <a:pt x="3084" y="3292"/>
                </a:lnTo>
                <a:cubicBezTo>
                  <a:pt x="3108" y="3316"/>
                  <a:pt x="3155" y="3328"/>
                  <a:pt x="3203" y="3328"/>
                </a:cubicBezTo>
                <a:cubicBezTo>
                  <a:pt x="3239" y="3328"/>
                  <a:pt x="3286" y="3316"/>
                  <a:pt x="3322" y="3292"/>
                </a:cubicBezTo>
                <a:cubicBezTo>
                  <a:pt x="3393" y="3209"/>
                  <a:pt x="3393" y="3114"/>
                  <a:pt x="3322" y="3030"/>
                </a:cubicBezTo>
                <a:lnTo>
                  <a:pt x="3024" y="2733"/>
                </a:lnTo>
                <a:lnTo>
                  <a:pt x="3501" y="2256"/>
                </a:lnTo>
                <a:lnTo>
                  <a:pt x="5358" y="4126"/>
                </a:lnTo>
                <a:lnTo>
                  <a:pt x="7311" y="6066"/>
                </a:lnTo>
                <a:lnTo>
                  <a:pt x="7323" y="6090"/>
                </a:lnTo>
                <a:lnTo>
                  <a:pt x="7334" y="6102"/>
                </a:lnTo>
                <a:lnTo>
                  <a:pt x="9942" y="8710"/>
                </a:lnTo>
                <a:lnTo>
                  <a:pt x="9466" y="9186"/>
                </a:lnTo>
                <a:lnTo>
                  <a:pt x="6846" y="6554"/>
                </a:lnTo>
                <a:lnTo>
                  <a:pt x="5810" y="5519"/>
                </a:lnTo>
                <a:lnTo>
                  <a:pt x="3965" y="3673"/>
                </a:lnTo>
                <a:cubicBezTo>
                  <a:pt x="3923" y="3637"/>
                  <a:pt x="3879" y="3620"/>
                  <a:pt x="3834" y="3620"/>
                </a:cubicBezTo>
                <a:cubicBezTo>
                  <a:pt x="3789" y="3620"/>
                  <a:pt x="3745" y="3637"/>
                  <a:pt x="3703" y="3673"/>
                </a:cubicBezTo>
                <a:cubicBezTo>
                  <a:pt x="3632" y="3745"/>
                  <a:pt x="3632" y="3852"/>
                  <a:pt x="3703" y="3923"/>
                </a:cubicBezTo>
                <a:lnTo>
                  <a:pt x="9239" y="9460"/>
                </a:lnTo>
                <a:lnTo>
                  <a:pt x="8763" y="9936"/>
                </a:lnTo>
                <a:lnTo>
                  <a:pt x="7096" y="8269"/>
                </a:lnTo>
                <a:cubicBezTo>
                  <a:pt x="7061" y="8233"/>
                  <a:pt x="7016" y="8215"/>
                  <a:pt x="6971" y="8215"/>
                </a:cubicBezTo>
                <a:cubicBezTo>
                  <a:pt x="6927" y="8215"/>
                  <a:pt x="6882" y="8233"/>
                  <a:pt x="6846" y="8269"/>
                </a:cubicBezTo>
                <a:cubicBezTo>
                  <a:pt x="6775" y="8340"/>
                  <a:pt x="6775" y="8448"/>
                  <a:pt x="6846" y="8519"/>
                </a:cubicBezTo>
                <a:lnTo>
                  <a:pt x="8632" y="10305"/>
                </a:lnTo>
                <a:cubicBezTo>
                  <a:pt x="8644" y="10329"/>
                  <a:pt x="8680" y="10341"/>
                  <a:pt x="8692" y="10353"/>
                </a:cubicBezTo>
                <a:lnTo>
                  <a:pt x="10799" y="11174"/>
                </a:lnTo>
                <a:cubicBezTo>
                  <a:pt x="10835" y="11186"/>
                  <a:pt x="10883" y="11186"/>
                  <a:pt x="10906" y="11186"/>
                </a:cubicBezTo>
                <a:cubicBezTo>
                  <a:pt x="10990" y="11186"/>
                  <a:pt x="11061" y="11162"/>
                  <a:pt x="11121" y="11103"/>
                </a:cubicBezTo>
                <a:cubicBezTo>
                  <a:pt x="11192" y="11019"/>
                  <a:pt x="11228" y="10900"/>
                  <a:pt x="11180" y="10805"/>
                </a:cubicBezTo>
                <a:lnTo>
                  <a:pt x="10359" y="8686"/>
                </a:lnTo>
                <a:cubicBezTo>
                  <a:pt x="10347" y="8662"/>
                  <a:pt x="10323" y="8638"/>
                  <a:pt x="10311" y="8626"/>
                </a:cubicBezTo>
                <a:lnTo>
                  <a:pt x="7692" y="6007"/>
                </a:lnTo>
                <a:lnTo>
                  <a:pt x="11264" y="2435"/>
                </a:lnTo>
                <a:cubicBezTo>
                  <a:pt x="11478" y="2185"/>
                  <a:pt x="11478" y="1840"/>
                  <a:pt x="11264" y="1625"/>
                </a:cubicBezTo>
                <a:lnTo>
                  <a:pt x="9811" y="161"/>
                </a:lnTo>
                <a:cubicBezTo>
                  <a:pt x="9704" y="54"/>
                  <a:pt x="9567" y="0"/>
                  <a:pt x="94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658" name="Google Shape;15658;p60"/>
          <p:cNvGrpSpPr/>
          <p:nvPr/>
        </p:nvGrpSpPr>
        <p:grpSpPr>
          <a:xfrm>
            <a:off x="3042703" y="1348137"/>
            <a:ext cx="411535" cy="315587"/>
            <a:chOff x="3042703" y="1529137"/>
            <a:chExt cx="411535" cy="315587"/>
          </a:xfrm>
        </p:grpSpPr>
        <p:sp>
          <p:nvSpPr>
            <p:cNvPr id="15659" name="Google Shape;15659;p60"/>
            <p:cNvSpPr/>
            <p:nvPr/>
          </p:nvSpPr>
          <p:spPr>
            <a:xfrm>
              <a:off x="3042703" y="1529137"/>
              <a:ext cx="411535" cy="315587"/>
            </a:xfrm>
            <a:custGeom>
              <a:rect b="b" l="l" r="r" t="t"/>
              <a:pathLst>
                <a:path extrusionOk="0" h="9907" w="12919">
                  <a:moveTo>
                    <a:pt x="191" y="0"/>
                  </a:moveTo>
                  <a:cubicBezTo>
                    <a:pt x="84" y="0"/>
                    <a:pt x="1" y="84"/>
                    <a:pt x="1" y="191"/>
                  </a:cubicBezTo>
                  <a:lnTo>
                    <a:pt x="1" y="9716"/>
                  </a:lnTo>
                  <a:cubicBezTo>
                    <a:pt x="1" y="9823"/>
                    <a:pt x="96" y="9906"/>
                    <a:pt x="191" y="9906"/>
                  </a:cubicBezTo>
                  <a:lnTo>
                    <a:pt x="2394" y="9906"/>
                  </a:lnTo>
                  <a:cubicBezTo>
                    <a:pt x="2501" y="9906"/>
                    <a:pt x="2584" y="9823"/>
                    <a:pt x="2584" y="9716"/>
                  </a:cubicBezTo>
                  <a:cubicBezTo>
                    <a:pt x="2584" y="9609"/>
                    <a:pt x="2501" y="9525"/>
                    <a:pt x="2394" y="9525"/>
                  </a:cubicBezTo>
                  <a:lnTo>
                    <a:pt x="382" y="9525"/>
                  </a:lnTo>
                  <a:lnTo>
                    <a:pt x="382" y="7989"/>
                  </a:lnTo>
                  <a:lnTo>
                    <a:pt x="8287" y="7989"/>
                  </a:lnTo>
                  <a:cubicBezTo>
                    <a:pt x="8394" y="7989"/>
                    <a:pt x="8478" y="7894"/>
                    <a:pt x="8478" y="7799"/>
                  </a:cubicBezTo>
                  <a:cubicBezTo>
                    <a:pt x="8478" y="7692"/>
                    <a:pt x="8394" y="7596"/>
                    <a:pt x="8287" y="7596"/>
                  </a:cubicBezTo>
                  <a:lnTo>
                    <a:pt x="382" y="7596"/>
                  </a:lnTo>
                  <a:lnTo>
                    <a:pt x="382" y="2167"/>
                  </a:lnTo>
                  <a:lnTo>
                    <a:pt x="12550" y="2167"/>
                  </a:lnTo>
                  <a:lnTo>
                    <a:pt x="12550" y="7596"/>
                  </a:lnTo>
                  <a:lnTo>
                    <a:pt x="9287" y="7596"/>
                  </a:lnTo>
                  <a:cubicBezTo>
                    <a:pt x="9180" y="7596"/>
                    <a:pt x="9097" y="7692"/>
                    <a:pt x="9097" y="7799"/>
                  </a:cubicBezTo>
                  <a:cubicBezTo>
                    <a:pt x="9097" y="7894"/>
                    <a:pt x="9180" y="7989"/>
                    <a:pt x="9287" y="7989"/>
                  </a:cubicBezTo>
                  <a:lnTo>
                    <a:pt x="12538" y="7989"/>
                  </a:lnTo>
                  <a:lnTo>
                    <a:pt x="12538" y="9525"/>
                  </a:lnTo>
                  <a:lnTo>
                    <a:pt x="3251" y="9525"/>
                  </a:lnTo>
                  <a:cubicBezTo>
                    <a:pt x="3144" y="9525"/>
                    <a:pt x="3049" y="9609"/>
                    <a:pt x="3049" y="9716"/>
                  </a:cubicBezTo>
                  <a:cubicBezTo>
                    <a:pt x="3049" y="9823"/>
                    <a:pt x="3144" y="9906"/>
                    <a:pt x="3251" y="9906"/>
                  </a:cubicBezTo>
                  <a:lnTo>
                    <a:pt x="12728" y="9906"/>
                  </a:lnTo>
                  <a:cubicBezTo>
                    <a:pt x="12835" y="9906"/>
                    <a:pt x="12919" y="9823"/>
                    <a:pt x="12919" y="9716"/>
                  </a:cubicBezTo>
                  <a:lnTo>
                    <a:pt x="12919" y="191"/>
                  </a:lnTo>
                  <a:cubicBezTo>
                    <a:pt x="12907" y="84"/>
                    <a:pt x="12835" y="0"/>
                    <a:pt x="12728" y="0"/>
                  </a:cubicBezTo>
                  <a:lnTo>
                    <a:pt x="6859" y="0"/>
                  </a:lnTo>
                  <a:cubicBezTo>
                    <a:pt x="6763" y="0"/>
                    <a:pt x="6668" y="84"/>
                    <a:pt x="6668" y="191"/>
                  </a:cubicBezTo>
                  <a:cubicBezTo>
                    <a:pt x="6668" y="298"/>
                    <a:pt x="6763" y="381"/>
                    <a:pt x="6859" y="381"/>
                  </a:cubicBezTo>
                  <a:lnTo>
                    <a:pt x="12538" y="381"/>
                  </a:lnTo>
                  <a:lnTo>
                    <a:pt x="12538" y="1810"/>
                  </a:lnTo>
                  <a:lnTo>
                    <a:pt x="370" y="1810"/>
                  </a:lnTo>
                  <a:lnTo>
                    <a:pt x="370" y="381"/>
                  </a:lnTo>
                  <a:lnTo>
                    <a:pt x="6001" y="381"/>
                  </a:lnTo>
                  <a:cubicBezTo>
                    <a:pt x="6108" y="381"/>
                    <a:pt x="6192" y="298"/>
                    <a:pt x="6192" y="191"/>
                  </a:cubicBezTo>
                  <a:cubicBezTo>
                    <a:pt x="6192" y="84"/>
                    <a:pt x="6097" y="0"/>
                    <a:pt x="6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0" name="Google Shape;15660;p60"/>
            <p:cNvSpPr/>
            <p:nvPr/>
          </p:nvSpPr>
          <p:spPr>
            <a:xfrm>
              <a:off x="3077967" y="1557965"/>
              <a:ext cx="12169" cy="12551"/>
            </a:xfrm>
            <a:custGeom>
              <a:rect b="b" l="l" r="r" t="t"/>
              <a:pathLst>
                <a:path extrusionOk="0" h="394" w="382">
                  <a:moveTo>
                    <a:pt x="191" y="0"/>
                  </a:moveTo>
                  <a:cubicBezTo>
                    <a:pt x="84" y="0"/>
                    <a:pt x="1" y="95"/>
                    <a:pt x="1" y="191"/>
                  </a:cubicBezTo>
                  <a:cubicBezTo>
                    <a:pt x="1" y="298"/>
                    <a:pt x="84" y="393"/>
                    <a:pt x="191" y="393"/>
                  </a:cubicBezTo>
                  <a:cubicBezTo>
                    <a:pt x="298" y="393"/>
                    <a:pt x="382" y="298"/>
                    <a:pt x="382" y="191"/>
                  </a:cubicBezTo>
                  <a:cubicBezTo>
                    <a:pt x="382"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1" name="Google Shape;15661;p60"/>
            <p:cNvSpPr/>
            <p:nvPr/>
          </p:nvSpPr>
          <p:spPr>
            <a:xfrm>
              <a:off x="3099978" y="1557965"/>
              <a:ext cx="12551" cy="12551"/>
            </a:xfrm>
            <a:custGeom>
              <a:rect b="b" l="l" r="r" t="t"/>
              <a:pathLst>
                <a:path extrusionOk="0" h="394" w="394">
                  <a:moveTo>
                    <a:pt x="203" y="0"/>
                  </a:moveTo>
                  <a:cubicBezTo>
                    <a:pt x="96" y="0"/>
                    <a:pt x="0" y="95"/>
                    <a:pt x="0" y="191"/>
                  </a:cubicBezTo>
                  <a:cubicBezTo>
                    <a:pt x="0" y="298"/>
                    <a:pt x="96" y="393"/>
                    <a:pt x="203" y="393"/>
                  </a:cubicBezTo>
                  <a:cubicBezTo>
                    <a:pt x="298" y="393"/>
                    <a:pt x="393" y="298"/>
                    <a:pt x="393" y="191"/>
                  </a:cubicBezTo>
                  <a:cubicBezTo>
                    <a:pt x="393" y="95"/>
                    <a:pt x="298"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2" name="Google Shape;15662;p60"/>
            <p:cNvSpPr/>
            <p:nvPr/>
          </p:nvSpPr>
          <p:spPr>
            <a:xfrm>
              <a:off x="3122341" y="1557965"/>
              <a:ext cx="12551" cy="12551"/>
            </a:xfrm>
            <a:custGeom>
              <a:rect b="b" l="l" r="r" t="t"/>
              <a:pathLst>
                <a:path extrusionOk="0" h="394" w="394">
                  <a:moveTo>
                    <a:pt x="191" y="0"/>
                  </a:moveTo>
                  <a:cubicBezTo>
                    <a:pt x="96" y="0"/>
                    <a:pt x="1" y="95"/>
                    <a:pt x="1" y="191"/>
                  </a:cubicBezTo>
                  <a:cubicBezTo>
                    <a:pt x="1" y="298"/>
                    <a:pt x="96" y="393"/>
                    <a:pt x="191" y="393"/>
                  </a:cubicBezTo>
                  <a:cubicBezTo>
                    <a:pt x="298" y="393"/>
                    <a:pt x="394" y="298"/>
                    <a:pt x="394" y="191"/>
                  </a:cubicBezTo>
                  <a:cubicBezTo>
                    <a:pt x="394"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3" name="Google Shape;15663;p60"/>
            <p:cNvSpPr/>
            <p:nvPr/>
          </p:nvSpPr>
          <p:spPr>
            <a:xfrm>
              <a:off x="3342331" y="1557965"/>
              <a:ext cx="79669" cy="12551"/>
            </a:xfrm>
            <a:custGeom>
              <a:rect b="b" l="l" r="r" t="t"/>
              <a:pathLst>
                <a:path extrusionOk="0" h="394" w="2501">
                  <a:moveTo>
                    <a:pt x="191" y="0"/>
                  </a:moveTo>
                  <a:cubicBezTo>
                    <a:pt x="84" y="0"/>
                    <a:pt x="0" y="95"/>
                    <a:pt x="0" y="191"/>
                  </a:cubicBezTo>
                  <a:cubicBezTo>
                    <a:pt x="0" y="298"/>
                    <a:pt x="96" y="393"/>
                    <a:pt x="191" y="393"/>
                  </a:cubicBezTo>
                  <a:lnTo>
                    <a:pt x="2310" y="393"/>
                  </a:lnTo>
                  <a:cubicBezTo>
                    <a:pt x="2417" y="393"/>
                    <a:pt x="2501" y="298"/>
                    <a:pt x="2501" y="191"/>
                  </a:cubicBezTo>
                  <a:cubicBezTo>
                    <a:pt x="2501" y="95"/>
                    <a:pt x="2417" y="0"/>
                    <a:pt x="2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4" name="Google Shape;15664;p60"/>
            <p:cNvSpPr/>
            <p:nvPr/>
          </p:nvSpPr>
          <p:spPr>
            <a:xfrm>
              <a:off x="3306303" y="1557965"/>
              <a:ext cx="26949" cy="12551"/>
            </a:xfrm>
            <a:custGeom>
              <a:rect b="b" l="l" r="r" t="t"/>
              <a:pathLst>
                <a:path extrusionOk="0" h="394" w="846">
                  <a:moveTo>
                    <a:pt x="191" y="0"/>
                  </a:moveTo>
                  <a:cubicBezTo>
                    <a:pt x="96" y="0"/>
                    <a:pt x="0" y="95"/>
                    <a:pt x="0" y="191"/>
                  </a:cubicBezTo>
                  <a:cubicBezTo>
                    <a:pt x="0" y="298"/>
                    <a:pt x="96" y="393"/>
                    <a:pt x="191" y="393"/>
                  </a:cubicBezTo>
                  <a:lnTo>
                    <a:pt x="655" y="393"/>
                  </a:lnTo>
                  <a:cubicBezTo>
                    <a:pt x="762" y="393"/>
                    <a:pt x="846" y="298"/>
                    <a:pt x="846" y="191"/>
                  </a:cubicBezTo>
                  <a:cubicBezTo>
                    <a:pt x="846" y="95"/>
                    <a:pt x="762"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5" name="Google Shape;15665;p60"/>
            <p:cNvSpPr/>
            <p:nvPr/>
          </p:nvSpPr>
          <p:spPr>
            <a:xfrm>
              <a:off x="3165217" y="1622822"/>
              <a:ext cx="166888" cy="121750"/>
            </a:xfrm>
            <a:custGeom>
              <a:rect b="b" l="l" r="r" t="t"/>
              <a:pathLst>
                <a:path extrusionOk="0" h="3822" w="5239">
                  <a:moveTo>
                    <a:pt x="4048" y="381"/>
                  </a:moveTo>
                  <a:cubicBezTo>
                    <a:pt x="4489" y="381"/>
                    <a:pt x="4846" y="738"/>
                    <a:pt x="4846" y="1179"/>
                  </a:cubicBezTo>
                  <a:lnTo>
                    <a:pt x="4846" y="2655"/>
                  </a:lnTo>
                  <a:cubicBezTo>
                    <a:pt x="4846" y="3096"/>
                    <a:pt x="4489" y="3453"/>
                    <a:pt x="4048" y="3453"/>
                  </a:cubicBezTo>
                  <a:lnTo>
                    <a:pt x="1155" y="3453"/>
                  </a:lnTo>
                  <a:cubicBezTo>
                    <a:pt x="715" y="3453"/>
                    <a:pt x="357" y="3096"/>
                    <a:pt x="357" y="2655"/>
                  </a:cubicBezTo>
                  <a:lnTo>
                    <a:pt x="357" y="1179"/>
                  </a:lnTo>
                  <a:cubicBezTo>
                    <a:pt x="357" y="738"/>
                    <a:pt x="715" y="381"/>
                    <a:pt x="1155" y="381"/>
                  </a:cubicBezTo>
                  <a:close/>
                  <a:moveTo>
                    <a:pt x="1167" y="0"/>
                  </a:moveTo>
                  <a:cubicBezTo>
                    <a:pt x="512" y="0"/>
                    <a:pt x="0" y="536"/>
                    <a:pt x="0" y="1179"/>
                  </a:cubicBezTo>
                  <a:lnTo>
                    <a:pt x="0" y="2655"/>
                  </a:lnTo>
                  <a:cubicBezTo>
                    <a:pt x="0" y="3310"/>
                    <a:pt x="536" y="3822"/>
                    <a:pt x="1167" y="3822"/>
                  </a:cubicBezTo>
                  <a:lnTo>
                    <a:pt x="4060" y="3822"/>
                  </a:lnTo>
                  <a:cubicBezTo>
                    <a:pt x="4715" y="3822"/>
                    <a:pt x="5239" y="3286"/>
                    <a:pt x="5239" y="2655"/>
                  </a:cubicBezTo>
                  <a:lnTo>
                    <a:pt x="5239" y="1179"/>
                  </a:lnTo>
                  <a:cubicBezTo>
                    <a:pt x="5239" y="524"/>
                    <a:pt x="4703" y="0"/>
                    <a:pt x="4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6" name="Google Shape;15666;p60"/>
            <p:cNvSpPr/>
            <p:nvPr/>
          </p:nvSpPr>
          <p:spPr>
            <a:xfrm>
              <a:off x="3222843" y="1657226"/>
              <a:ext cx="54281" cy="53612"/>
            </a:xfrm>
            <a:custGeom>
              <a:rect b="b" l="l" r="r" t="t"/>
              <a:pathLst>
                <a:path extrusionOk="0" h="1683" w="1704">
                  <a:moveTo>
                    <a:pt x="394" y="396"/>
                  </a:moveTo>
                  <a:lnTo>
                    <a:pt x="1287" y="849"/>
                  </a:lnTo>
                  <a:lnTo>
                    <a:pt x="394" y="1278"/>
                  </a:lnTo>
                  <a:lnTo>
                    <a:pt x="394" y="396"/>
                  </a:lnTo>
                  <a:close/>
                  <a:moveTo>
                    <a:pt x="358" y="0"/>
                  </a:moveTo>
                  <a:cubicBezTo>
                    <a:pt x="293" y="0"/>
                    <a:pt x="227" y="18"/>
                    <a:pt x="168" y="51"/>
                  </a:cubicBezTo>
                  <a:cubicBezTo>
                    <a:pt x="61" y="111"/>
                    <a:pt x="1" y="230"/>
                    <a:pt x="1" y="349"/>
                  </a:cubicBezTo>
                  <a:lnTo>
                    <a:pt x="1" y="1325"/>
                  </a:lnTo>
                  <a:cubicBezTo>
                    <a:pt x="1" y="1444"/>
                    <a:pt x="61" y="1563"/>
                    <a:pt x="168" y="1623"/>
                  </a:cubicBezTo>
                  <a:cubicBezTo>
                    <a:pt x="227" y="1647"/>
                    <a:pt x="287" y="1682"/>
                    <a:pt x="358" y="1682"/>
                  </a:cubicBezTo>
                  <a:cubicBezTo>
                    <a:pt x="418" y="1682"/>
                    <a:pt x="465" y="1659"/>
                    <a:pt x="513" y="1647"/>
                  </a:cubicBezTo>
                  <a:lnTo>
                    <a:pt x="1489" y="1170"/>
                  </a:lnTo>
                  <a:cubicBezTo>
                    <a:pt x="1608" y="1111"/>
                    <a:pt x="1680" y="992"/>
                    <a:pt x="1680" y="861"/>
                  </a:cubicBezTo>
                  <a:cubicBezTo>
                    <a:pt x="1704" y="706"/>
                    <a:pt x="1620" y="575"/>
                    <a:pt x="1489" y="516"/>
                  </a:cubicBezTo>
                  <a:lnTo>
                    <a:pt x="513" y="39"/>
                  </a:lnTo>
                  <a:cubicBezTo>
                    <a:pt x="465" y="12"/>
                    <a:pt x="412"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7" name="Google Shape;15667;p60"/>
            <p:cNvSpPr/>
            <p:nvPr/>
          </p:nvSpPr>
          <p:spPr>
            <a:xfrm>
              <a:off x="3087459" y="1800700"/>
              <a:ext cx="160454" cy="12519"/>
            </a:xfrm>
            <a:custGeom>
              <a:rect b="b" l="l" r="r" t="t"/>
              <a:pathLst>
                <a:path extrusionOk="0" h="393" w="5037">
                  <a:moveTo>
                    <a:pt x="191" y="0"/>
                  </a:moveTo>
                  <a:cubicBezTo>
                    <a:pt x="84" y="0"/>
                    <a:pt x="0" y="95"/>
                    <a:pt x="0" y="191"/>
                  </a:cubicBezTo>
                  <a:cubicBezTo>
                    <a:pt x="0" y="298"/>
                    <a:pt x="84" y="393"/>
                    <a:pt x="191" y="393"/>
                  </a:cubicBezTo>
                  <a:lnTo>
                    <a:pt x="4846" y="393"/>
                  </a:lnTo>
                  <a:cubicBezTo>
                    <a:pt x="4953" y="393"/>
                    <a:pt x="5037" y="298"/>
                    <a:pt x="5037" y="191"/>
                  </a:cubicBezTo>
                  <a:cubicBezTo>
                    <a:pt x="5037" y="95"/>
                    <a:pt x="4953" y="0"/>
                    <a:pt x="4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8" name="Google Shape;15668;p60"/>
            <p:cNvSpPr/>
            <p:nvPr/>
          </p:nvSpPr>
          <p:spPr>
            <a:xfrm>
              <a:off x="3368866" y="1800318"/>
              <a:ext cx="43673" cy="12169"/>
            </a:xfrm>
            <a:custGeom>
              <a:rect b="b" l="l" r="r" t="t"/>
              <a:pathLst>
                <a:path extrusionOk="0" h="382" w="1371">
                  <a:moveTo>
                    <a:pt x="191" y="0"/>
                  </a:moveTo>
                  <a:cubicBezTo>
                    <a:pt x="84" y="0"/>
                    <a:pt x="1" y="84"/>
                    <a:pt x="1" y="191"/>
                  </a:cubicBezTo>
                  <a:cubicBezTo>
                    <a:pt x="1" y="298"/>
                    <a:pt x="96" y="381"/>
                    <a:pt x="191" y="381"/>
                  </a:cubicBezTo>
                  <a:lnTo>
                    <a:pt x="1180" y="381"/>
                  </a:lnTo>
                  <a:cubicBezTo>
                    <a:pt x="1287" y="381"/>
                    <a:pt x="1370" y="298"/>
                    <a:pt x="1370" y="191"/>
                  </a:cubicBezTo>
                  <a:cubicBezTo>
                    <a:pt x="1370" y="84"/>
                    <a:pt x="1287" y="0"/>
                    <a:pt x="1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69" name="Google Shape;15669;p60"/>
          <p:cNvGrpSpPr/>
          <p:nvPr/>
        </p:nvGrpSpPr>
        <p:grpSpPr>
          <a:xfrm>
            <a:off x="2629289" y="1363682"/>
            <a:ext cx="350501" cy="284497"/>
            <a:chOff x="2629289" y="1544682"/>
            <a:chExt cx="350501" cy="284497"/>
          </a:xfrm>
        </p:grpSpPr>
        <p:sp>
          <p:nvSpPr>
            <p:cNvPr id="15670" name="Google Shape;15670;p60"/>
            <p:cNvSpPr/>
            <p:nvPr/>
          </p:nvSpPr>
          <p:spPr>
            <a:xfrm>
              <a:off x="2835614" y="1818507"/>
              <a:ext cx="10289" cy="10671"/>
            </a:xfrm>
            <a:custGeom>
              <a:rect b="b" l="l" r="r" t="t"/>
              <a:pathLst>
                <a:path extrusionOk="0" h="335" w="323">
                  <a:moveTo>
                    <a:pt x="167" y="1"/>
                  </a:moveTo>
                  <a:cubicBezTo>
                    <a:pt x="72" y="1"/>
                    <a:pt x="1" y="84"/>
                    <a:pt x="1" y="167"/>
                  </a:cubicBezTo>
                  <a:cubicBezTo>
                    <a:pt x="1" y="263"/>
                    <a:pt x="72" y="334"/>
                    <a:pt x="167" y="334"/>
                  </a:cubicBezTo>
                  <a:cubicBezTo>
                    <a:pt x="251" y="334"/>
                    <a:pt x="322" y="263"/>
                    <a:pt x="322" y="167"/>
                  </a:cubicBezTo>
                  <a:cubicBezTo>
                    <a:pt x="322"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1" name="Google Shape;15671;p60"/>
            <p:cNvSpPr/>
            <p:nvPr/>
          </p:nvSpPr>
          <p:spPr>
            <a:xfrm>
              <a:off x="2629289" y="1544682"/>
              <a:ext cx="318614" cy="284497"/>
            </a:xfrm>
            <a:custGeom>
              <a:rect b="b" l="l" r="r" t="t"/>
              <a:pathLst>
                <a:path extrusionOk="0" h="8931" w="10002">
                  <a:moveTo>
                    <a:pt x="6978" y="334"/>
                  </a:moveTo>
                  <a:cubicBezTo>
                    <a:pt x="7049" y="334"/>
                    <a:pt x="7109" y="358"/>
                    <a:pt x="7168" y="405"/>
                  </a:cubicBezTo>
                  <a:cubicBezTo>
                    <a:pt x="7228" y="453"/>
                    <a:pt x="8085" y="1310"/>
                    <a:pt x="8764" y="2001"/>
                  </a:cubicBezTo>
                  <a:cubicBezTo>
                    <a:pt x="9216" y="2441"/>
                    <a:pt x="9597" y="2810"/>
                    <a:pt x="9621" y="2846"/>
                  </a:cubicBezTo>
                  <a:cubicBezTo>
                    <a:pt x="9657" y="2894"/>
                    <a:pt x="9692" y="2965"/>
                    <a:pt x="9692" y="3036"/>
                  </a:cubicBezTo>
                  <a:cubicBezTo>
                    <a:pt x="9692" y="3108"/>
                    <a:pt x="9657" y="3167"/>
                    <a:pt x="9621" y="3227"/>
                  </a:cubicBezTo>
                  <a:lnTo>
                    <a:pt x="6549" y="6299"/>
                  </a:lnTo>
                  <a:lnTo>
                    <a:pt x="3727" y="3489"/>
                  </a:lnTo>
                  <a:lnTo>
                    <a:pt x="6787" y="405"/>
                  </a:lnTo>
                  <a:cubicBezTo>
                    <a:pt x="6835" y="358"/>
                    <a:pt x="6906" y="334"/>
                    <a:pt x="6978" y="334"/>
                  </a:cubicBezTo>
                  <a:close/>
                  <a:moveTo>
                    <a:pt x="6978" y="0"/>
                  </a:moveTo>
                  <a:cubicBezTo>
                    <a:pt x="6906" y="0"/>
                    <a:pt x="6835" y="12"/>
                    <a:pt x="6752" y="48"/>
                  </a:cubicBezTo>
                  <a:cubicBezTo>
                    <a:pt x="6680" y="72"/>
                    <a:pt x="6621" y="119"/>
                    <a:pt x="6561" y="179"/>
                  </a:cubicBezTo>
                  <a:lnTo>
                    <a:pt x="3382" y="3358"/>
                  </a:lnTo>
                  <a:lnTo>
                    <a:pt x="179" y="6561"/>
                  </a:lnTo>
                  <a:cubicBezTo>
                    <a:pt x="120" y="6620"/>
                    <a:pt x="72" y="6680"/>
                    <a:pt x="48" y="6751"/>
                  </a:cubicBezTo>
                  <a:cubicBezTo>
                    <a:pt x="13" y="6835"/>
                    <a:pt x="1" y="6906"/>
                    <a:pt x="1" y="6977"/>
                  </a:cubicBezTo>
                  <a:cubicBezTo>
                    <a:pt x="1" y="7049"/>
                    <a:pt x="13" y="7132"/>
                    <a:pt x="48" y="7204"/>
                  </a:cubicBezTo>
                  <a:cubicBezTo>
                    <a:pt x="72" y="7275"/>
                    <a:pt x="120" y="7335"/>
                    <a:pt x="179" y="7394"/>
                  </a:cubicBezTo>
                  <a:lnTo>
                    <a:pt x="1477" y="8692"/>
                  </a:lnTo>
                  <a:cubicBezTo>
                    <a:pt x="1549" y="8763"/>
                    <a:pt x="1644" y="8823"/>
                    <a:pt x="1739" y="8871"/>
                  </a:cubicBezTo>
                  <a:cubicBezTo>
                    <a:pt x="1846" y="8918"/>
                    <a:pt x="1953" y="8930"/>
                    <a:pt x="2049" y="8930"/>
                  </a:cubicBezTo>
                  <a:lnTo>
                    <a:pt x="6013" y="8930"/>
                  </a:lnTo>
                  <a:cubicBezTo>
                    <a:pt x="6109" y="8930"/>
                    <a:pt x="6180" y="8859"/>
                    <a:pt x="6180" y="8763"/>
                  </a:cubicBezTo>
                  <a:cubicBezTo>
                    <a:pt x="6180" y="8680"/>
                    <a:pt x="6073" y="8597"/>
                    <a:pt x="6001" y="8597"/>
                  </a:cubicBezTo>
                  <a:lnTo>
                    <a:pt x="2025" y="8597"/>
                  </a:lnTo>
                  <a:cubicBezTo>
                    <a:pt x="1894" y="8597"/>
                    <a:pt x="1775" y="8561"/>
                    <a:pt x="1679" y="8454"/>
                  </a:cubicBezTo>
                  <a:lnTo>
                    <a:pt x="394" y="7156"/>
                  </a:lnTo>
                  <a:cubicBezTo>
                    <a:pt x="346" y="7108"/>
                    <a:pt x="310" y="7037"/>
                    <a:pt x="310" y="6966"/>
                  </a:cubicBezTo>
                  <a:cubicBezTo>
                    <a:pt x="310" y="6894"/>
                    <a:pt x="346" y="6835"/>
                    <a:pt x="394" y="6775"/>
                  </a:cubicBezTo>
                  <a:lnTo>
                    <a:pt x="3477" y="3679"/>
                  </a:lnTo>
                  <a:lnTo>
                    <a:pt x="6299" y="6489"/>
                  </a:lnTo>
                  <a:lnTo>
                    <a:pt x="4787" y="7989"/>
                  </a:lnTo>
                  <a:cubicBezTo>
                    <a:pt x="4763" y="8025"/>
                    <a:pt x="4751" y="8061"/>
                    <a:pt x="4751" y="8109"/>
                  </a:cubicBezTo>
                  <a:cubicBezTo>
                    <a:pt x="4751" y="8156"/>
                    <a:pt x="4763" y="8204"/>
                    <a:pt x="4787" y="8228"/>
                  </a:cubicBezTo>
                  <a:cubicBezTo>
                    <a:pt x="4823" y="8263"/>
                    <a:pt x="4870" y="8275"/>
                    <a:pt x="4906" y="8275"/>
                  </a:cubicBezTo>
                  <a:cubicBezTo>
                    <a:pt x="4954" y="8275"/>
                    <a:pt x="5001" y="8263"/>
                    <a:pt x="5025" y="8228"/>
                  </a:cubicBezTo>
                  <a:lnTo>
                    <a:pt x="9823" y="3441"/>
                  </a:lnTo>
                  <a:cubicBezTo>
                    <a:pt x="9883" y="3382"/>
                    <a:pt x="9931" y="3322"/>
                    <a:pt x="9954" y="3239"/>
                  </a:cubicBezTo>
                  <a:cubicBezTo>
                    <a:pt x="9990" y="3167"/>
                    <a:pt x="10002" y="3096"/>
                    <a:pt x="10002" y="3025"/>
                  </a:cubicBezTo>
                  <a:cubicBezTo>
                    <a:pt x="10002" y="2941"/>
                    <a:pt x="9990" y="2870"/>
                    <a:pt x="9954" y="2798"/>
                  </a:cubicBezTo>
                  <a:cubicBezTo>
                    <a:pt x="9931" y="2727"/>
                    <a:pt x="9883" y="2667"/>
                    <a:pt x="9823" y="2608"/>
                  </a:cubicBezTo>
                  <a:lnTo>
                    <a:pt x="8156" y="941"/>
                  </a:lnTo>
                  <a:lnTo>
                    <a:pt x="7394" y="179"/>
                  </a:lnTo>
                  <a:cubicBezTo>
                    <a:pt x="7335" y="119"/>
                    <a:pt x="7275" y="72"/>
                    <a:pt x="7204" y="48"/>
                  </a:cubicBezTo>
                  <a:cubicBezTo>
                    <a:pt x="7133" y="12"/>
                    <a:pt x="7049" y="0"/>
                    <a:pt x="6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2" name="Google Shape;15672;p60"/>
            <p:cNvSpPr/>
            <p:nvPr/>
          </p:nvSpPr>
          <p:spPr>
            <a:xfrm>
              <a:off x="2876962" y="1818507"/>
              <a:ext cx="30740" cy="10671"/>
            </a:xfrm>
            <a:custGeom>
              <a:rect b="b" l="l" r="r" t="t"/>
              <a:pathLst>
                <a:path extrusionOk="0" h="335" w="965">
                  <a:moveTo>
                    <a:pt x="155" y="1"/>
                  </a:moveTo>
                  <a:cubicBezTo>
                    <a:pt x="72" y="1"/>
                    <a:pt x="0" y="84"/>
                    <a:pt x="0" y="167"/>
                  </a:cubicBezTo>
                  <a:cubicBezTo>
                    <a:pt x="0" y="263"/>
                    <a:pt x="72" y="334"/>
                    <a:pt x="155" y="334"/>
                  </a:cubicBezTo>
                  <a:lnTo>
                    <a:pt x="798" y="334"/>
                  </a:lnTo>
                  <a:cubicBezTo>
                    <a:pt x="893" y="334"/>
                    <a:pt x="965" y="263"/>
                    <a:pt x="965" y="167"/>
                  </a:cubicBezTo>
                  <a:cubicBezTo>
                    <a:pt x="965" y="84"/>
                    <a:pt x="893"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3" name="Google Shape;15673;p60"/>
            <p:cNvSpPr/>
            <p:nvPr/>
          </p:nvSpPr>
          <p:spPr>
            <a:xfrm>
              <a:off x="2969118" y="1818507"/>
              <a:ext cx="10671" cy="10671"/>
            </a:xfrm>
            <a:custGeom>
              <a:rect b="b" l="l" r="r" t="t"/>
              <a:pathLst>
                <a:path extrusionOk="0" h="335" w="335">
                  <a:moveTo>
                    <a:pt x="167" y="1"/>
                  </a:moveTo>
                  <a:cubicBezTo>
                    <a:pt x="72" y="1"/>
                    <a:pt x="1" y="84"/>
                    <a:pt x="1" y="167"/>
                  </a:cubicBezTo>
                  <a:cubicBezTo>
                    <a:pt x="1" y="263"/>
                    <a:pt x="72" y="334"/>
                    <a:pt x="167" y="334"/>
                  </a:cubicBezTo>
                  <a:cubicBezTo>
                    <a:pt x="251" y="334"/>
                    <a:pt x="334" y="263"/>
                    <a:pt x="334" y="167"/>
                  </a:cubicBez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4" name="Google Shape;15674;p60"/>
            <p:cNvSpPr/>
            <p:nvPr/>
          </p:nvSpPr>
          <p:spPr>
            <a:xfrm>
              <a:off x="2916780" y="1818507"/>
              <a:ext cx="34563" cy="10671"/>
            </a:xfrm>
            <a:custGeom>
              <a:rect b="b" l="l" r="r" t="t"/>
              <a:pathLst>
                <a:path extrusionOk="0" h="335" w="1085">
                  <a:moveTo>
                    <a:pt x="155" y="1"/>
                  </a:moveTo>
                  <a:cubicBezTo>
                    <a:pt x="72" y="1"/>
                    <a:pt x="1" y="84"/>
                    <a:pt x="1" y="167"/>
                  </a:cubicBezTo>
                  <a:cubicBezTo>
                    <a:pt x="1" y="263"/>
                    <a:pt x="72" y="334"/>
                    <a:pt x="155" y="334"/>
                  </a:cubicBezTo>
                  <a:lnTo>
                    <a:pt x="917" y="334"/>
                  </a:lnTo>
                  <a:cubicBezTo>
                    <a:pt x="1013" y="334"/>
                    <a:pt x="1084" y="263"/>
                    <a:pt x="1084" y="167"/>
                  </a:cubicBezTo>
                  <a:cubicBezTo>
                    <a:pt x="1084" y="84"/>
                    <a:pt x="1001"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75" name="Google Shape;15675;p60"/>
          <p:cNvGrpSpPr/>
          <p:nvPr/>
        </p:nvGrpSpPr>
        <p:grpSpPr>
          <a:xfrm>
            <a:off x="5305077" y="1321633"/>
            <a:ext cx="367893" cy="365218"/>
            <a:chOff x="5305077" y="1502633"/>
            <a:chExt cx="367893" cy="365218"/>
          </a:xfrm>
        </p:grpSpPr>
        <p:sp>
          <p:nvSpPr>
            <p:cNvPr id="15676" name="Google Shape;15676;p60"/>
            <p:cNvSpPr/>
            <p:nvPr/>
          </p:nvSpPr>
          <p:spPr>
            <a:xfrm>
              <a:off x="5305077" y="1502633"/>
              <a:ext cx="261338" cy="365218"/>
            </a:xfrm>
            <a:custGeom>
              <a:rect b="b" l="l" r="r" t="t"/>
              <a:pathLst>
                <a:path extrusionOk="0" h="11465" w="8204">
                  <a:moveTo>
                    <a:pt x="8028" y="0"/>
                  </a:moveTo>
                  <a:cubicBezTo>
                    <a:pt x="8011" y="0"/>
                    <a:pt x="7994" y="4"/>
                    <a:pt x="7977" y="11"/>
                  </a:cubicBezTo>
                  <a:cubicBezTo>
                    <a:pt x="7096" y="213"/>
                    <a:pt x="6596" y="1106"/>
                    <a:pt x="6858" y="1975"/>
                  </a:cubicBezTo>
                  <a:cubicBezTo>
                    <a:pt x="6930" y="2201"/>
                    <a:pt x="6870" y="2451"/>
                    <a:pt x="6704" y="2630"/>
                  </a:cubicBezTo>
                  <a:lnTo>
                    <a:pt x="2667" y="6666"/>
                  </a:lnTo>
                  <a:cubicBezTo>
                    <a:pt x="2542" y="6791"/>
                    <a:pt x="2382" y="6858"/>
                    <a:pt x="2219" y="6858"/>
                  </a:cubicBezTo>
                  <a:cubicBezTo>
                    <a:pt x="2150" y="6858"/>
                    <a:pt x="2080" y="6846"/>
                    <a:pt x="2012" y="6821"/>
                  </a:cubicBezTo>
                  <a:cubicBezTo>
                    <a:pt x="1858" y="6772"/>
                    <a:pt x="1703" y="6748"/>
                    <a:pt x="1551" y="6748"/>
                  </a:cubicBezTo>
                  <a:cubicBezTo>
                    <a:pt x="750" y="6748"/>
                    <a:pt x="32" y="7393"/>
                    <a:pt x="12" y="8274"/>
                  </a:cubicBezTo>
                  <a:cubicBezTo>
                    <a:pt x="1" y="9165"/>
                    <a:pt x="724" y="9837"/>
                    <a:pt x="1551" y="9837"/>
                  </a:cubicBezTo>
                  <a:cubicBezTo>
                    <a:pt x="1585" y="9837"/>
                    <a:pt x="1620" y="9836"/>
                    <a:pt x="1655" y="9833"/>
                  </a:cubicBezTo>
                  <a:lnTo>
                    <a:pt x="1655" y="9833"/>
                  </a:lnTo>
                  <a:cubicBezTo>
                    <a:pt x="1596" y="10691"/>
                    <a:pt x="2262" y="11464"/>
                    <a:pt x="3179" y="11464"/>
                  </a:cubicBezTo>
                  <a:cubicBezTo>
                    <a:pt x="4251" y="11464"/>
                    <a:pt x="4965" y="10441"/>
                    <a:pt x="4656" y="9476"/>
                  </a:cubicBezTo>
                  <a:cubicBezTo>
                    <a:pt x="4584" y="9250"/>
                    <a:pt x="4644" y="9000"/>
                    <a:pt x="4822" y="8821"/>
                  </a:cubicBezTo>
                  <a:lnTo>
                    <a:pt x="5703" y="7940"/>
                  </a:lnTo>
                  <a:cubicBezTo>
                    <a:pt x="5763" y="7881"/>
                    <a:pt x="5763" y="7762"/>
                    <a:pt x="5703" y="7702"/>
                  </a:cubicBezTo>
                  <a:cubicBezTo>
                    <a:pt x="5671" y="7637"/>
                    <a:pt x="5624" y="7608"/>
                    <a:pt x="5577" y="7608"/>
                  </a:cubicBezTo>
                  <a:cubicBezTo>
                    <a:pt x="5538" y="7608"/>
                    <a:pt x="5498" y="7628"/>
                    <a:pt x="5465" y="7666"/>
                  </a:cubicBezTo>
                  <a:lnTo>
                    <a:pt x="4584" y="8536"/>
                  </a:lnTo>
                  <a:cubicBezTo>
                    <a:pt x="4322" y="8809"/>
                    <a:pt x="4227" y="9178"/>
                    <a:pt x="4346" y="9536"/>
                  </a:cubicBezTo>
                  <a:cubicBezTo>
                    <a:pt x="4584" y="10298"/>
                    <a:pt x="4048" y="11083"/>
                    <a:pt x="3215" y="11095"/>
                  </a:cubicBezTo>
                  <a:cubicBezTo>
                    <a:pt x="3209" y="11095"/>
                    <a:pt x="3202" y="11096"/>
                    <a:pt x="3196" y="11096"/>
                  </a:cubicBezTo>
                  <a:cubicBezTo>
                    <a:pt x="2408" y="11096"/>
                    <a:pt x="1859" y="10363"/>
                    <a:pt x="2024" y="9643"/>
                  </a:cubicBezTo>
                  <a:cubicBezTo>
                    <a:pt x="2057" y="9535"/>
                    <a:pt x="1972" y="9437"/>
                    <a:pt x="1867" y="9437"/>
                  </a:cubicBezTo>
                  <a:cubicBezTo>
                    <a:pt x="1856" y="9437"/>
                    <a:pt x="1845" y="9438"/>
                    <a:pt x="1834" y="9440"/>
                  </a:cubicBezTo>
                  <a:cubicBezTo>
                    <a:pt x="1743" y="9461"/>
                    <a:pt x="1652" y="9470"/>
                    <a:pt x="1563" y="9470"/>
                  </a:cubicBezTo>
                  <a:cubicBezTo>
                    <a:pt x="918" y="9470"/>
                    <a:pt x="357" y="8961"/>
                    <a:pt x="357" y="8250"/>
                  </a:cubicBezTo>
                  <a:cubicBezTo>
                    <a:pt x="367" y="7551"/>
                    <a:pt x="929" y="7062"/>
                    <a:pt x="1553" y="7062"/>
                  </a:cubicBezTo>
                  <a:cubicBezTo>
                    <a:pt x="1673" y="7062"/>
                    <a:pt x="1796" y="7080"/>
                    <a:pt x="1917" y="7119"/>
                  </a:cubicBezTo>
                  <a:cubicBezTo>
                    <a:pt x="2019" y="7149"/>
                    <a:pt x="2122" y="7164"/>
                    <a:pt x="2224" y="7164"/>
                  </a:cubicBezTo>
                  <a:cubicBezTo>
                    <a:pt x="2481" y="7164"/>
                    <a:pt x="2730" y="7068"/>
                    <a:pt x="2917" y="6881"/>
                  </a:cubicBezTo>
                  <a:lnTo>
                    <a:pt x="6954" y="2856"/>
                  </a:lnTo>
                  <a:cubicBezTo>
                    <a:pt x="7215" y="2582"/>
                    <a:pt x="7311" y="2213"/>
                    <a:pt x="7192" y="1856"/>
                  </a:cubicBezTo>
                  <a:cubicBezTo>
                    <a:pt x="6977" y="1201"/>
                    <a:pt x="7370" y="487"/>
                    <a:pt x="8049" y="320"/>
                  </a:cubicBezTo>
                  <a:cubicBezTo>
                    <a:pt x="8144" y="308"/>
                    <a:pt x="8204" y="213"/>
                    <a:pt x="8168" y="130"/>
                  </a:cubicBezTo>
                  <a:cubicBezTo>
                    <a:pt x="8158" y="54"/>
                    <a:pt x="8096" y="0"/>
                    <a:pt x="80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7" name="Google Shape;15677;p60"/>
            <p:cNvSpPr/>
            <p:nvPr/>
          </p:nvSpPr>
          <p:spPr>
            <a:xfrm>
              <a:off x="5495092" y="1503111"/>
              <a:ext cx="177878" cy="233147"/>
            </a:xfrm>
            <a:custGeom>
              <a:rect b="b" l="l" r="r" t="t"/>
              <a:pathLst>
                <a:path extrusionOk="0" h="7319" w="5584">
                  <a:moveTo>
                    <a:pt x="2913" y="0"/>
                  </a:moveTo>
                  <a:cubicBezTo>
                    <a:pt x="2845" y="0"/>
                    <a:pt x="2777" y="37"/>
                    <a:pt x="2739" y="103"/>
                  </a:cubicBezTo>
                  <a:cubicBezTo>
                    <a:pt x="2715" y="186"/>
                    <a:pt x="2751" y="281"/>
                    <a:pt x="2834" y="317"/>
                  </a:cubicBezTo>
                  <a:cubicBezTo>
                    <a:pt x="3370" y="531"/>
                    <a:pt x="3691" y="1115"/>
                    <a:pt x="3560" y="1710"/>
                  </a:cubicBezTo>
                  <a:cubicBezTo>
                    <a:pt x="3528" y="1817"/>
                    <a:pt x="3611" y="1904"/>
                    <a:pt x="3714" y="1904"/>
                  </a:cubicBezTo>
                  <a:cubicBezTo>
                    <a:pt x="3726" y="1904"/>
                    <a:pt x="3738" y="1903"/>
                    <a:pt x="3751" y="1901"/>
                  </a:cubicBezTo>
                  <a:cubicBezTo>
                    <a:pt x="3842" y="1879"/>
                    <a:pt x="3935" y="1869"/>
                    <a:pt x="4028" y="1869"/>
                  </a:cubicBezTo>
                  <a:cubicBezTo>
                    <a:pt x="4342" y="1869"/>
                    <a:pt x="4649" y="1992"/>
                    <a:pt x="4870" y="2222"/>
                  </a:cubicBezTo>
                  <a:cubicBezTo>
                    <a:pt x="5346" y="2698"/>
                    <a:pt x="5334" y="3496"/>
                    <a:pt x="4858" y="3949"/>
                  </a:cubicBezTo>
                  <a:cubicBezTo>
                    <a:pt x="4632" y="4166"/>
                    <a:pt x="4323" y="4282"/>
                    <a:pt x="4010" y="4282"/>
                  </a:cubicBezTo>
                  <a:cubicBezTo>
                    <a:pt x="3895" y="4282"/>
                    <a:pt x="3779" y="4266"/>
                    <a:pt x="3667" y="4234"/>
                  </a:cubicBezTo>
                  <a:cubicBezTo>
                    <a:pt x="3570" y="4205"/>
                    <a:pt x="3470" y="4191"/>
                    <a:pt x="3372" y="4191"/>
                  </a:cubicBezTo>
                  <a:cubicBezTo>
                    <a:pt x="3111" y="4191"/>
                    <a:pt x="2858" y="4291"/>
                    <a:pt x="2667" y="4472"/>
                  </a:cubicBezTo>
                  <a:lnTo>
                    <a:pt x="107" y="7032"/>
                  </a:lnTo>
                  <a:cubicBezTo>
                    <a:pt x="0" y="7139"/>
                    <a:pt x="72" y="7318"/>
                    <a:pt x="227" y="7318"/>
                  </a:cubicBezTo>
                  <a:cubicBezTo>
                    <a:pt x="229" y="7318"/>
                    <a:pt x="231" y="7318"/>
                    <a:pt x="233" y="7318"/>
                  </a:cubicBezTo>
                  <a:cubicBezTo>
                    <a:pt x="354" y="7318"/>
                    <a:pt x="274" y="7295"/>
                    <a:pt x="2905" y="4711"/>
                  </a:cubicBezTo>
                  <a:cubicBezTo>
                    <a:pt x="3035" y="4581"/>
                    <a:pt x="3201" y="4514"/>
                    <a:pt x="3369" y="4514"/>
                  </a:cubicBezTo>
                  <a:cubicBezTo>
                    <a:pt x="3434" y="4514"/>
                    <a:pt x="3498" y="4524"/>
                    <a:pt x="3560" y="4544"/>
                  </a:cubicBezTo>
                  <a:cubicBezTo>
                    <a:pt x="3719" y="4597"/>
                    <a:pt x="3879" y="4622"/>
                    <a:pt x="4035" y="4622"/>
                  </a:cubicBezTo>
                  <a:cubicBezTo>
                    <a:pt x="4831" y="4622"/>
                    <a:pt x="5541" y="3979"/>
                    <a:pt x="5561" y="3103"/>
                  </a:cubicBezTo>
                  <a:cubicBezTo>
                    <a:pt x="5583" y="2207"/>
                    <a:pt x="4872" y="1538"/>
                    <a:pt x="4053" y="1538"/>
                  </a:cubicBezTo>
                  <a:cubicBezTo>
                    <a:pt x="4012" y="1538"/>
                    <a:pt x="3971" y="1540"/>
                    <a:pt x="3929" y="1544"/>
                  </a:cubicBezTo>
                  <a:cubicBezTo>
                    <a:pt x="3977" y="877"/>
                    <a:pt x="3572" y="246"/>
                    <a:pt x="2965" y="8"/>
                  </a:cubicBezTo>
                  <a:cubicBezTo>
                    <a:pt x="2948" y="3"/>
                    <a:pt x="2930" y="0"/>
                    <a:pt x="29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78" name="Google Shape;15678;p60"/>
          <p:cNvGrpSpPr/>
          <p:nvPr/>
        </p:nvGrpSpPr>
        <p:grpSpPr>
          <a:xfrm>
            <a:off x="7100170" y="1319117"/>
            <a:ext cx="368308" cy="367033"/>
            <a:chOff x="7100170" y="1500117"/>
            <a:chExt cx="368308" cy="367033"/>
          </a:xfrm>
        </p:grpSpPr>
        <p:sp>
          <p:nvSpPr>
            <p:cNvPr id="15679" name="Google Shape;15679;p60"/>
            <p:cNvSpPr/>
            <p:nvPr/>
          </p:nvSpPr>
          <p:spPr>
            <a:xfrm>
              <a:off x="7328698" y="1501041"/>
              <a:ext cx="139780" cy="97126"/>
            </a:xfrm>
            <a:custGeom>
              <a:rect b="b" l="l" r="r" t="t"/>
              <a:pathLst>
                <a:path extrusionOk="0" h="3049" w="4388">
                  <a:moveTo>
                    <a:pt x="1894" y="0"/>
                  </a:moveTo>
                  <a:cubicBezTo>
                    <a:pt x="1861" y="0"/>
                    <a:pt x="1826" y="8"/>
                    <a:pt x="1792" y="25"/>
                  </a:cubicBezTo>
                  <a:cubicBezTo>
                    <a:pt x="1066" y="501"/>
                    <a:pt x="208" y="1728"/>
                    <a:pt x="30" y="2871"/>
                  </a:cubicBezTo>
                  <a:cubicBezTo>
                    <a:pt x="0" y="2960"/>
                    <a:pt x="86" y="3049"/>
                    <a:pt x="184" y="3049"/>
                  </a:cubicBezTo>
                  <a:cubicBezTo>
                    <a:pt x="204" y="3049"/>
                    <a:pt x="224" y="3045"/>
                    <a:pt x="244" y="3037"/>
                  </a:cubicBezTo>
                  <a:cubicBezTo>
                    <a:pt x="1459" y="2549"/>
                    <a:pt x="2768" y="2216"/>
                    <a:pt x="4114" y="2097"/>
                  </a:cubicBezTo>
                  <a:lnTo>
                    <a:pt x="4221" y="2097"/>
                  </a:lnTo>
                  <a:cubicBezTo>
                    <a:pt x="4316" y="2097"/>
                    <a:pt x="4388" y="2025"/>
                    <a:pt x="4388" y="1930"/>
                  </a:cubicBezTo>
                  <a:cubicBezTo>
                    <a:pt x="4388" y="1847"/>
                    <a:pt x="4316" y="1775"/>
                    <a:pt x="4221" y="1775"/>
                  </a:cubicBezTo>
                  <a:cubicBezTo>
                    <a:pt x="3506" y="1787"/>
                    <a:pt x="1875" y="2085"/>
                    <a:pt x="423" y="2632"/>
                  </a:cubicBezTo>
                  <a:cubicBezTo>
                    <a:pt x="709" y="1573"/>
                    <a:pt x="1494" y="656"/>
                    <a:pt x="1994" y="311"/>
                  </a:cubicBezTo>
                  <a:cubicBezTo>
                    <a:pt x="2066" y="263"/>
                    <a:pt x="2090" y="168"/>
                    <a:pt x="2030" y="73"/>
                  </a:cubicBezTo>
                  <a:cubicBezTo>
                    <a:pt x="2007" y="26"/>
                    <a:pt x="1954" y="0"/>
                    <a:pt x="1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0" name="Google Shape;15680;p60"/>
            <p:cNvSpPr/>
            <p:nvPr/>
          </p:nvSpPr>
          <p:spPr>
            <a:xfrm>
              <a:off x="7100170" y="1500117"/>
              <a:ext cx="192691" cy="307942"/>
            </a:xfrm>
            <a:custGeom>
              <a:rect b="b" l="l" r="r" t="t"/>
              <a:pathLst>
                <a:path extrusionOk="0" h="9667" w="6049">
                  <a:moveTo>
                    <a:pt x="4144" y="5007"/>
                  </a:moveTo>
                  <a:lnTo>
                    <a:pt x="4144" y="5007"/>
                  </a:lnTo>
                  <a:cubicBezTo>
                    <a:pt x="4025" y="5221"/>
                    <a:pt x="4001" y="5317"/>
                    <a:pt x="4013" y="5674"/>
                  </a:cubicBezTo>
                  <a:cubicBezTo>
                    <a:pt x="4025" y="5995"/>
                    <a:pt x="4013" y="6043"/>
                    <a:pt x="3727" y="6281"/>
                  </a:cubicBezTo>
                  <a:cubicBezTo>
                    <a:pt x="3513" y="6460"/>
                    <a:pt x="3453" y="6531"/>
                    <a:pt x="3299" y="6852"/>
                  </a:cubicBezTo>
                  <a:cubicBezTo>
                    <a:pt x="3168" y="7162"/>
                    <a:pt x="3132" y="7186"/>
                    <a:pt x="2763" y="7281"/>
                  </a:cubicBezTo>
                  <a:cubicBezTo>
                    <a:pt x="2477" y="7341"/>
                    <a:pt x="2382" y="7388"/>
                    <a:pt x="2096" y="7626"/>
                  </a:cubicBezTo>
                  <a:cubicBezTo>
                    <a:pt x="2001" y="7698"/>
                    <a:pt x="1917" y="7781"/>
                    <a:pt x="1846" y="7805"/>
                  </a:cubicBezTo>
                  <a:cubicBezTo>
                    <a:pt x="1757" y="7831"/>
                    <a:pt x="1702" y="7841"/>
                    <a:pt x="1660" y="7841"/>
                  </a:cubicBezTo>
                  <a:cubicBezTo>
                    <a:pt x="1607" y="7841"/>
                    <a:pt x="1573" y="7825"/>
                    <a:pt x="1513" y="7805"/>
                  </a:cubicBezTo>
                  <a:cubicBezTo>
                    <a:pt x="1751" y="7483"/>
                    <a:pt x="1977" y="7162"/>
                    <a:pt x="2227" y="6864"/>
                  </a:cubicBezTo>
                  <a:cubicBezTo>
                    <a:pt x="2822" y="6174"/>
                    <a:pt x="3465" y="5555"/>
                    <a:pt x="4144" y="5007"/>
                  </a:cubicBezTo>
                  <a:close/>
                  <a:moveTo>
                    <a:pt x="5864" y="0"/>
                  </a:moveTo>
                  <a:cubicBezTo>
                    <a:pt x="5808" y="0"/>
                    <a:pt x="5754" y="31"/>
                    <a:pt x="5716" y="78"/>
                  </a:cubicBezTo>
                  <a:cubicBezTo>
                    <a:pt x="4858" y="1257"/>
                    <a:pt x="4549" y="2697"/>
                    <a:pt x="4668" y="4174"/>
                  </a:cubicBezTo>
                  <a:cubicBezTo>
                    <a:pt x="2715" y="5543"/>
                    <a:pt x="1144" y="7400"/>
                    <a:pt x="36" y="9424"/>
                  </a:cubicBezTo>
                  <a:cubicBezTo>
                    <a:pt x="1" y="9496"/>
                    <a:pt x="24" y="9603"/>
                    <a:pt x="96" y="9650"/>
                  </a:cubicBezTo>
                  <a:cubicBezTo>
                    <a:pt x="122" y="9661"/>
                    <a:pt x="149" y="9667"/>
                    <a:pt x="175" y="9667"/>
                  </a:cubicBezTo>
                  <a:cubicBezTo>
                    <a:pt x="234" y="9667"/>
                    <a:pt x="289" y="9640"/>
                    <a:pt x="322" y="9591"/>
                  </a:cubicBezTo>
                  <a:cubicBezTo>
                    <a:pt x="608" y="9067"/>
                    <a:pt x="917" y="8579"/>
                    <a:pt x="1251" y="8103"/>
                  </a:cubicBezTo>
                  <a:cubicBezTo>
                    <a:pt x="1424" y="8111"/>
                    <a:pt x="1483" y="8176"/>
                    <a:pt x="1641" y="8176"/>
                  </a:cubicBezTo>
                  <a:cubicBezTo>
                    <a:pt x="1711" y="8176"/>
                    <a:pt x="1801" y="8163"/>
                    <a:pt x="1929" y="8126"/>
                  </a:cubicBezTo>
                  <a:cubicBezTo>
                    <a:pt x="2179" y="8055"/>
                    <a:pt x="2358" y="7805"/>
                    <a:pt x="2584" y="7686"/>
                  </a:cubicBezTo>
                  <a:cubicBezTo>
                    <a:pt x="2644" y="7650"/>
                    <a:pt x="2739" y="7626"/>
                    <a:pt x="2834" y="7603"/>
                  </a:cubicBezTo>
                  <a:cubicBezTo>
                    <a:pt x="3311" y="7507"/>
                    <a:pt x="3430" y="7388"/>
                    <a:pt x="3608" y="6983"/>
                  </a:cubicBezTo>
                  <a:cubicBezTo>
                    <a:pt x="3727" y="6710"/>
                    <a:pt x="3763" y="6698"/>
                    <a:pt x="3942" y="6531"/>
                  </a:cubicBezTo>
                  <a:cubicBezTo>
                    <a:pt x="4323" y="6221"/>
                    <a:pt x="4370" y="6079"/>
                    <a:pt x="4358" y="5662"/>
                  </a:cubicBezTo>
                  <a:cubicBezTo>
                    <a:pt x="4346" y="5364"/>
                    <a:pt x="4358" y="5317"/>
                    <a:pt x="4477" y="5090"/>
                  </a:cubicBezTo>
                  <a:cubicBezTo>
                    <a:pt x="4549" y="4959"/>
                    <a:pt x="4620" y="4793"/>
                    <a:pt x="4644" y="4614"/>
                  </a:cubicBezTo>
                  <a:lnTo>
                    <a:pt x="4954" y="4388"/>
                  </a:lnTo>
                  <a:cubicBezTo>
                    <a:pt x="5001" y="4364"/>
                    <a:pt x="5025" y="4305"/>
                    <a:pt x="5025" y="4245"/>
                  </a:cubicBezTo>
                  <a:cubicBezTo>
                    <a:pt x="4894" y="2840"/>
                    <a:pt x="5180" y="1435"/>
                    <a:pt x="5989" y="268"/>
                  </a:cubicBezTo>
                  <a:cubicBezTo>
                    <a:pt x="6049" y="197"/>
                    <a:pt x="6025" y="90"/>
                    <a:pt x="5954" y="30"/>
                  </a:cubicBezTo>
                  <a:cubicBezTo>
                    <a:pt x="5924" y="9"/>
                    <a:pt x="5894" y="0"/>
                    <a:pt x="58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1" name="Google Shape;15681;p60"/>
            <p:cNvSpPr/>
            <p:nvPr/>
          </p:nvSpPr>
          <p:spPr>
            <a:xfrm>
              <a:off x="7160089" y="1766170"/>
              <a:ext cx="19017" cy="18986"/>
            </a:xfrm>
            <a:custGeom>
              <a:rect b="b" l="l" r="r" t="t"/>
              <a:pathLst>
                <a:path extrusionOk="0" h="596" w="597">
                  <a:moveTo>
                    <a:pt x="298" y="1"/>
                  </a:moveTo>
                  <a:cubicBezTo>
                    <a:pt x="144" y="1"/>
                    <a:pt x="1" y="132"/>
                    <a:pt x="1" y="298"/>
                  </a:cubicBezTo>
                  <a:cubicBezTo>
                    <a:pt x="1" y="465"/>
                    <a:pt x="144" y="596"/>
                    <a:pt x="298" y="596"/>
                  </a:cubicBezTo>
                  <a:cubicBezTo>
                    <a:pt x="465" y="596"/>
                    <a:pt x="596" y="465"/>
                    <a:pt x="596" y="298"/>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2" name="Google Shape;15682;p60"/>
            <p:cNvSpPr/>
            <p:nvPr/>
          </p:nvSpPr>
          <p:spPr>
            <a:xfrm>
              <a:off x="7295505" y="1540031"/>
              <a:ext cx="18986" cy="19081"/>
            </a:xfrm>
            <a:custGeom>
              <a:rect b="b" l="l" r="r" t="t"/>
              <a:pathLst>
                <a:path extrusionOk="0" h="599" w="596">
                  <a:moveTo>
                    <a:pt x="332" y="1"/>
                  </a:moveTo>
                  <a:cubicBezTo>
                    <a:pt x="321" y="1"/>
                    <a:pt x="309" y="2"/>
                    <a:pt x="298" y="4"/>
                  </a:cubicBezTo>
                  <a:cubicBezTo>
                    <a:pt x="131" y="4"/>
                    <a:pt x="0" y="134"/>
                    <a:pt x="0" y="301"/>
                  </a:cubicBezTo>
                  <a:cubicBezTo>
                    <a:pt x="0" y="456"/>
                    <a:pt x="131" y="599"/>
                    <a:pt x="298" y="599"/>
                  </a:cubicBezTo>
                  <a:cubicBezTo>
                    <a:pt x="453" y="599"/>
                    <a:pt x="596" y="456"/>
                    <a:pt x="596" y="301"/>
                  </a:cubicBezTo>
                  <a:cubicBezTo>
                    <a:pt x="596" y="136"/>
                    <a:pt x="473" y="1"/>
                    <a:pt x="3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3" name="Google Shape;15683;p60"/>
            <p:cNvSpPr/>
            <p:nvPr/>
          </p:nvSpPr>
          <p:spPr>
            <a:xfrm>
              <a:off x="7337968" y="1631519"/>
              <a:ext cx="19017" cy="19017"/>
            </a:xfrm>
            <a:custGeom>
              <a:rect b="b" l="l" r="r" t="t"/>
              <a:pathLst>
                <a:path extrusionOk="0" h="597" w="597">
                  <a:moveTo>
                    <a:pt x="298" y="1"/>
                  </a:moveTo>
                  <a:cubicBezTo>
                    <a:pt x="132" y="1"/>
                    <a:pt x="1" y="132"/>
                    <a:pt x="1" y="299"/>
                  </a:cubicBezTo>
                  <a:cubicBezTo>
                    <a:pt x="1" y="465"/>
                    <a:pt x="132" y="596"/>
                    <a:pt x="298" y="596"/>
                  </a:cubicBezTo>
                  <a:cubicBezTo>
                    <a:pt x="465" y="596"/>
                    <a:pt x="596" y="465"/>
                    <a:pt x="596" y="299"/>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4" name="Google Shape;15684;p60"/>
            <p:cNvSpPr/>
            <p:nvPr/>
          </p:nvSpPr>
          <p:spPr>
            <a:xfrm>
              <a:off x="7275404" y="1612947"/>
              <a:ext cx="18986" cy="18986"/>
            </a:xfrm>
            <a:custGeom>
              <a:rect b="b" l="l" r="r" t="t"/>
              <a:pathLst>
                <a:path extrusionOk="0" h="596" w="596">
                  <a:moveTo>
                    <a:pt x="298" y="1"/>
                  </a:moveTo>
                  <a:cubicBezTo>
                    <a:pt x="131" y="1"/>
                    <a:pt x="0" y="131"/>
                    <a:pt x="0" y="298"/>
                  </a:cubicBezTo>
                  <a:cubicBezTo>
                    <a:pt x="0" y="465"/>
                    <a:pt x="131" y="596"/>
                    <a:pt x="298" y="596"/>
                  </a:cubicBezTo>
                  <a:cubicBezTo>
                    <a:pt x="465" y="596"/>
                    <a:pt x="596" y="465"/>
                    <a:pt x="596" y="298"/>
                  </a:cubicBezTo>
                  <a:cubicBezTo>
                    <a:pt x="596" y="131"/>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5" name="Google Shape;15685;p60"/>
            <p:cNvSpPr/>
            <p:nvPr/>
          </p:nvSpPr>
          <p:spPr>
            <a:xfrm>
              <a:off x="7248837" y="1688029"/>
              <a:ext cx="19017" cy="19017"/>
            </a:xfrm>
            <a:custGeom>
              <a:rect b="b" l="l" r="r" t="t"/>
              <a:pathLst>
                <a:path extrusionOk="0" h="597" w="597">
                  <a:moveTo>
                    <a:pt x="298" y="1"/>
                  </a:moveTo>
                  <a:cubicBezTo>
                    <a:pt x="132" y="1"/>
                    <a:pt x="1" y="132"/>
                    <a:pt x="1" y="299"/>
                  </a:cubicBezTo>
                  <a:cubicBezTo>
                    <a:pt x="1" y="453"/>
                    <a:pt x="132" y="596"/>
                    <a:pt x="298" y="596"/>
                  </a:cubicBezTo>
                  <a:cubicBezTo>
                    <a:pt x="465" y="596"/>
                    <a:pt x="596" y="453"/>
                    <a:pt x="596" y="299"/>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6" name="Google Shape;15686;p60"/>
            <p:cNvSpPr/>
            <p:nvPr/>
          </p:nvSpPr>
          <p:spPr>
            <a:xfrm>
              <a:off x="7413464" y="1587527"/>
              <a:ext cx="18986" cy="19017"/>
            </a:xfrm>
            <a:custGeom>
              <a:rect b="b" l="l" r="r" t="t"/>
              <a:pathLst>
                <a:path extrusionOk="0" h="597" w="596">
                  <a:moveTo>
                    <a:pt x="298" y="1"/>
                  </a:moveTo>
                  <a:cubicBezTo>
                    <a:pt x="131" y="1"/>
                    <a:pt x="0" y="132"/>
                    <a:pt x="0" y="298"/>
                  </a:cubicBezTo>
                  <a:cubicBezTo>
                    <a:pt x="0" y="453"/>
                    <a:pt x="131" y="596"/>
                    <a:pt x="298" y="596"/>
                  </a:cubicBezTo>
                  <a:cubicBezTo>
                    <a:pt x="464" y="596"/>
                    <a:pt x="595" y="453"/>
                    <a:pt x="595" y="298"/>
                  </a:cubicBezTo>
                  <a:cubicBezTo>
                    <a:pt x="595" y="132"/>
                    <a:pt x="464"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7" name="Google Shape;15687;p60"/>
            <p:cNvSpPr/>
            <p:nvPr/>
          </p:nvSpPr>
          <p:spPr>
            <a:xfrm>
              <a:off x="7114218" y="1832906"/>
              <a:ext cx="18986" cy="19017"/>
            </a:xfrm>
            <a:custGeom>
              <a:rect b="b" l="l" r="r" t="t"/>
              <a:pathLst>
                <a:path extrusionOk="0" h="597" w="596">
                  <a:moveTo>
                    <a:pt x="317" y="0"/>
                  </a:moveTo>
                  <a:cubicBezTo>
                    <a:pt x="311" y="0"/>
                    <a:pt x="304" y="1"/>
                    <a:pt x="298" y="1"/>
                  </a:cubicBezTo>
                  <a:cubicBezTo>
                    <a:pt x="131" y="1"/>
                    <a:pt x="0" y="132"/>
                    <a:pt x="0" y="299"/>
                  </a:cubicBezTo>
                  <a:cubicBezTo>
                    <a:pt x="0" y="465"/>
                    <a:pt x="131" y="596"/>
                    <a:pt x="298" y="596"/>
                  </a:cubicBezTo>
                  <a:cubicBezTo>
                    <a:pt x="464" y="596"/>
                    <a:pt x="595" y="465"/>
                    <a:pt x="595" y="299"/>
                  </a:cubicBezTo>
                  <a:cubicBezTo>
                    <a:pt x="595" y="139"/>
                    <a:pt x="474" y="0"/>
                    <a:pt x="3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8" name="Google Shape;15688;p60"/>
            <p:cNvSpPr/>
            <p:nvPr/>
          </p:nvSpPr>
          <p:spPr>
            <a:xfrm>
              <a:off x="7128999" y="1785506"/>
              <a:ext cx="18986" cy="19017"/>
            </a:xfrm>
            <a:custGeom>
              <a:rect b="b" l="l" r="r" t="t"/>
              <a:pathLst>
                <a:path extrusionOk="0" h="597" w="596">
                  <a:moveTo>
                    <a:pt x="319" y="0"/>
                  </a:moveTo>
                  <a:cubicBezTo>
                    <a:pt x="312" y="0"/>
                    <a:pt x="305" y="0"/>
                    <a:pt x="298" y="1"/>
                  </a:cubicBezTo>
                  <a:cubicBezTo>
                    <a:pt x="131" y="1"/>
                    <a:pt x="0" y="132"/>
                    <a:pt x="0" y="298"/>
                  </a:cubicBezTo>
                  <a:cubicBezTo>
                    <a:pt x="0" y="465"/>
                    <a:pt x="131" y="596"/>
                    <a:pt x="298" y="596"/>
                  </a:cubicBezTo>
                  <a:cubicBezTo>
                    <a:pt x="465" y="596"/>
                    <a:pt x="596" y="465"/>
                    <a:pt x="596" y="298"/>
                  </a:cubicBezTo>
                  <a:cubicBezTo>
                    <a:pt x="596" y="127"/>
                    <a:pt x="476" y="0"/>
                    <a:pt x="3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9" name="Google Shape;15689;p60"/>
            <p:cNvSpPr/>
            <p:nvPr/>
          </p:nvSpPr>
          <p:spPr>
            <a:xfrm>
              <a:off x="7148335" y="1815481"/>
              <a:ext cx="18986" cy="18986"/>
            </a:xfrm>
            <a:custGeom>
              <a:rect b="b" l="l" r="r" t="t"/>
              <a:pathLst>
                <a:path extrusionOk="0" h="596" w="596">
                  <a:moveTo>
                    <a:pt x="298" y="0"/>
                  </a:moveTo>
                  <a:cubicBezTo>
                    <a:pt x="132" y="0"/>
                    <a:pt x="1" y="131"/>
                    <a:pt x="1" y="298"/>
                  </a:cubicBezTo>
                  <a:cubicBezTo>
                    <a:pt x="1" y="465"/>
                    <a:pt x="132" y="596"/>
                    <a:pt x="298" y="596"/>
                  </a:cubicBezTo>
                  <a:cubicBezTo>
                    <a:pt x="465" y="596"/>
                    <a:pt x="596" y="465"/>
                    <a:pt x="596" y="298"/>
                  </a:cubicBezTo>
                  <a:cubicBezTo>
                    <a:pt x="596" y="131"/>
                    <a:pt x="465"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0" name="Google Shape;15690;p60"/>
            <p:cNvSpPr/>
            <p:nvPr/>
          </p:nvSpPr>
          <p:spPr>
            <a:xfrm>
              <a:off x="7158592" y="1661494"/>
              <a:ext cx="208236" cy="205656"/>
            </a:xfrm>
            <a:custGeom>
              <a:rect b="b" l="l" r="r" t="t"/>
              <a:pathLst>
                <a:path extrusionOk="0" h="6456" w="6537">
                  <a:moveTo>
                    <a:pt x="2893" y="2275"/>
                  </a:moveTo>
                  <a:cubicBezTo>
                    <a:pt x="2131" y="3001"/>
                    <a:pt x="1512" y="3763"/>
                    <a:pt x="917" y="4703"/>
                  </a:cubicBezTo>
                  <a:cubicBezTo>
                    <a:pt x="905" y="4656"/>
                    <a:pt x="905" y="4596"/>
                    <a:pt x="929" y="4442"/>
                  </a:cubicBezTo>
                  <a:cubicBezTo>
                    <a:pt x="941" y="4370"/>
                    <a:pt x="1036" y="4287"/>
                    <a:pt x="1107" y="4191"/>
                  </a:cubicBezTo>
                  <a:cubicBezTo>
                    <a:pt x="1357" y="3906"/>
                    <a:pt x="1393" y="3822"/>
                    <a:pt x="1453" y="3525"/>
                  </a:cubicBezTo>
                  <a:cubicBezTo>
                    <a:pt x="1524" y="3168"/>
                    <a:pt x="1572" y="3120"/>
                    <a:pt x="1881" y="2989"/>
                  </a:cubicBezTo>
                  <a:cubicBezTo>
                    <a:pt x="2191" y="2858"/>
                    <a:pt x="2274" y="2775"/>
                    <a:pt x="2453" y="2560"/>
                  </a:cubicBezTo>
                  <a:cubicBezTo>
                    <a:pt x="2643" y="2322"/>
                    <a:pt x="2703" y="2275"/>
                    <a:pt x="2893" y="2275"/>
                  </a:cubicBezTo>
                  <a:close/>
                  <a:moveTo>
                    <a:pt x="6351" y="0"/>
                  </a:moveTo>
                  <a:cubicBezTo>
                    <a:pt x="6331" y="0"/>
                    <a:pt x="6309" y="4"/>
                    <a:pt x="6287" y="12"/>
                  </a:cubicBezTo>
                  <a:cubicBezTo>
                    <a:pt x="5144" y="453"/>
                    <a:pt x="4191" y="1072"/>
                    <a:pt x="3251" y="1917"/>
                  </a:cubicBezTo>
                  <a:cubicBezTo>
                    <a:pt x="3154" y="1917"/>
                    <a:pt x="3059" y="1911"/>
                    <a:pt x="2965" y="1911"/>
                  </a:cubicBezTo>
                  <a:cubicBezTo>
                    <a:pt x="2841" y="1911"/>
                    <a:pt x="2718" y="1923"/>
                    <a:pt x="2596" y="1977"/>
                  </a:cubicBezTo>
                  <a:cubicBezTo>
                    <a:pt x="2310" y="2108"/>
                    <a:pt x="2179" y="2406"/>
                    <a:pt x="2012" y="2525"/>
                  </a:cubicBezTo>
                  <a:cubicBezTo>
                    <a:pt x="1941" y="2584"/>
                    <a:pt x="1846" y="2620"/>
                    <a:pt x="1750" y="2656"/>
                  </a:cubicBezTo>
                  <a:cubicBezTo>
                    <a:pt x="1346" y="2834"/>
                    <a:pt x="1238" y="2941"/>
                    <a:pt x="1119" y="3430"/>
                  </a:cubicBezTo>
                  <a:cubicBezTo>
                    <a:pt x="1072" y="3668"/>
                    <a:pt x="1060" y="3715"/>
                    <a:pt x="857" y="3953"/>
                  </a:cubicBezTo>
                  <a:cubicBezTo>
                    <a:pt x="750" y="4072"/>
                    <a:pt x="643" y="4191"/>
                    <a:pt x="595" y="4334"/>
                  </a:cubicBezTo>
                  <a:cubicBezTo>
                    <a:pt x="464" y="4799"/>
                    <a:pt x="643" y="4775"/>
                    <a:pt x="631" y="5073"/>
                  </a:cubicBezTo>
                  <a:cubicBezTo>
                    <a:pt x="631" y="5084"/>
                    <a:pt x="643" y="5084"/>
                    <a:pt x="643" y="5096"/>
                  </a:cubicBezTo>
                  <a:cubicBezTo>
                    <a:pt x="381" y="5549"/>
                    <a:pt x="179" y="5942"/>
                    <a:pt x="48" y="6216"/>
                  </a:cubicBezTo>
                  <a:cubicBezTo>
                    <a:pt x="0" y="6299"/>
                    <a:pt x="48" y="6394"/>
                    <a:pt x="143" y="6442"/>
                  </a:cubicBezTo>
                  <a:cubicBezTo>
                    <a:pt x="164" y="6451"/>
                    <a:pt x="186" y="6455"/>
                    <a:pt x="208" y="6455"/>
                  </a:cubicBezTo>
                  <a:cubicBezTo>
                    <a:pt x="271" y="6455"/>
                    <a:pt x="331" y="6417"/>
                    <a:pt x="357" y="6347"/>
                  </a:cubicBezTo>
                  <a:cubicBezTo>
                    <a:pt x="643" y="5739"/>
                    <a:pt x="1274" y="4549"/>
                    <a:pt x="2322" y="3322"/>
                  </a:cubicBezTo>
                  <a:cubicBezTo>
                    <a:pt x="3620" y="1834"/>
                    <a:pt x="4846" y="929"/>
                    <a:pt x="6406" y="322"/>
                  </a:cubicBezTo>
                  <a:cubicBezTo>
                    <a:pt x="6489" y="286"/>
                    <a:pt x="6537" y="191"/>
                    <a:pt x="6489" y="96"/>
                  </a:cubicBezTo>
                  <a:cubicBezTo>
                    <a:pt x="6471" y="41"/>
                    <a:pt x="6418" y="0"/>
                    <a:pt x="63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1" name="Google Shape;15691;p60"/>
            <p:cNvSpPr/>
            <p:nvPr/>
          </p:nvSpPr>
          <p:spPr>
            <a:xfrm>
              <a:off x="7374696" y="1635660"/>
              <a:ext cx="93781" cy="28478"/>
            </a:xfrm>
            <a:custGeom>
              <a:rect b="b" l="l" r="r" t="t"/>
              <a:pathLst>
                <a:path extrusionOk="0" h="894" w="2944">
                  <a:moveTo>
                    <a:pt x="2772" y="1"/>
                  </a:moveTo>
                  <a:cubicBezTo>
                    <a:pt x="2765" y="1"/>
                    <a:pt x="2759" y="1"/>
                    <a:pt x="2753" y="2"/>
                  </a:cubicBezTo>
                  <a:cubicBezTo>
                    <a:pt x="1860" y="97"/>
                    <a:pt x="991" y="288"/>
                    <a:pt x="193" y="573"/>
                  </a:cubicBezTo>
                  <a:cubicBezTo>
                    <a:pt x="1" y="638"/>
                    <a:pt x="67" y="894"/>
                    <a:pt x="230" y="894"/>
                  </a:cubicBezTo>
                  <a:cubicBezTo>
                    <a:pt x="248" y="894"/>
                    <a:pt x="268" y="890"/>
                    <a:pt x="288" y="883"/>
                  </a:cubicBezTo>
                  <a:cubicBezTo>
                    <a:pt x="1086" y="609"/>
                    <a:pt x="1920" y="419"/>
                    <a:pt x="2777" y="335"/>
                  </a:cubicBezTo>
                  <a:cubicBezTo>
                    <a:pt x="2872" y="311"/>
                    <a:pt x="2944" y="240"/>
                    <a:pt x="2932" y="157"/>
                  </a:cubicBezTo>
                  <a:cubicBezTo>
                    <a:pt x="2932" y="68"/>
                    <a:pt x="2850" y="1"/>
                    <a:pt x="27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692" name="Google Shape;15692;p60"/>
          <p:cNvSpPr/>
          <p:nvPr/>
        </p:nvSpPr>
        <p:spPr>
          <a:xfrm>
            <a:off x="7539642" y="1319180"/>
            <a:ext cx="372958" cy="366747"/>
          </a:xfrm>
          <a:custGeom>
            <a:rect b="b" l="l" r="r" t="t"/>
            <a:pathLst>
              <a:path extrusionOk="0" h="11513" w="11708">
                <a:moveTo>
                  <a:pt x="5700" y="3058"/>
                </a:moveTo>
                <a:cubicBezTo>
                  <a:pt x="5722" y="3058"/>
                  <a:pt x="5743" y="3064"/>
                  <a:pt x="5755" y="3076"/>
                </a:cubicBezTo>
                <a:lnTo>
                  <a:pt x="8565" y="5898"/>
                </a:lnTo>
                <a:cubicBezTo>
                  <a:pt x="8612" y="5910"/>
                  <a:pt x="8612" y="5969"/>
                  <a:pt x="8588" y="6017"/>
                </a:cubicBezTo>
                <a:cubicBezTo>
                  <a:pt x="8207" y="6374"/>
                  <a:pt x="8231" y="6398"/>
                  <a:pt x="8172" y="6398"/>
                </a:cubicBezTo>
                <a:cubicBezTo>
                  <a:pt x="8112" y="6398"/>
                  <a:pt x="8112" y="6350"/>
                  <a:pt x="7850" y="6136"/>
                </a:cubicBezTo>
                <a:cubicBezTo>
                  <a:pt x="5112" y="3398"/>
                  <a:pt x="5255" y="3552"/>
                  <a:pt x="5255" y="3493"/>
                </a:cubicBezTo>
                <a:cubicBezTo>
                  <a:pt x="5255" y="3433"/>
                  <a:pt x="5278" y="3433"/>
                  <a:pt x="5636" y="3076"/>
                </a:cubicBezTo>
                <a:cubicBezTo>
                  <a:pt x="5653" y="3064"/>
                  <a:pt x="5677" y="3058"/>
                  <a:pt x="5700" y="3058"/>
                </a:cubicBezTo>
                <a:close/>
                <a:moveTo>
                  <a:pt x="10869" y="1"/>
                </a:moveTo>
                <a:cubicBezTo>
                  <a:pt x="10688" y="1"/>
                  <a:pt x="10504" y="64"/>
                  <a:pt x="10350" y="195"/>
                </a:cubicBezTo>
                <a:lnTo>
                  <a:pt x="9184" y="1219"/>
                </a:lnTo>
                <a:cubicBezTo>
                  <a:pt x="9100" y="1278"/>
                  <a:pt x="9100" y="1385"/>
                  <a:pt x="9160" y="1457"/>
                </a:cubicBezTo>
                <a:cubicBezTo>
                  <a:pt x="9191" y="1494"/>
                  <a:pt x="9235" y="1512"/>
                  <a:pt x="9280" y="1512"/>
                </a:cubicBezTo>
                <a:cubicBezTo>
                  <a:pt x="9322" y="1512"/>
                  <a:pt x="9364" y="1497"/>
                  <a:pt x="9398" y="1469"/>
                </a:cubicBezTo>
                <a:lnTo>
                  <a:pt x="10577" y="445"/>
                </a:lnTo>
                <a:cubicBezTo>
                  <a:pt x="10664" y="375"/>
                  <a:pt x="10769" y="339"/>
                  <a:pt x="10872" y="339"/>
                </a:cubicBezTo>
                <a:cubicBezTo>
                  <a:pt x="10980" y="339"/>
                  <a:pt x="11087" y="378"/>
                  <a:pt x="11172" y="457"/>
                </a:cubicBezTo>
                <a:cubicBezTo>
                  <a:pt x="11339" y="623"/>
                  <a:pt x="11339" y="874"/>
                  <a:pt x="11184" y="1052"/>
                </a:cubicBezTo>
                <a:lnTo>
                  <a:pt x="7933" y="4767"/>
                </a:lnTo>
                <a:lnTo>
                  <a:pt x="6874" y="3707"/>
                </a:lnTo>
                <a:lnTo>
                  <a:pt x="8767" y="2040"/>
                </a:lnTo>
                <a:cubicBezTo>
                  <a:pt x="8838" y="1981"/>
                  <a:pt x="8838" y="1874"/>
                  <a:pt x="8779" y="1802"/>
                </a:cubicBezTo>
                <a:cubicBezTo>
                  <a:pt x="8747" y="1757"/>
                  <a:pt x="8700" y="1736"/>
                  <a:pt x="8653" y="1736"/>
                </a:cubicBezTo>
                <a:cubicBezTo>
                  <a:pt x="8614" y="1736"/>
                  <a:pt x="8573" y="1751"/>
                  <a:pt x="8541" y="1778"/>
                </a:cubicBezTo>
                <a:lnTo>
                  <a:pt x="6636" y="3469"/>
                </a:lnTo>
                <a:lnTo>
                  <a:pt x="5993" y="2826"/>
                </a:lnTo>
                <a:cubicBezTo>
                  <a:pt x="5909" y="2743"/>
                  <a:pt x="5802" y="2701"/>
                  <a:pt x="5695" y="2701"/>
                </a:cubicBezTo>
                <a:cubicBezTo>
                  <a:pt x="5588" y="2701"/>
                  <a:pt x="5481" y="2743"/>
                  <a:pt x="5397" y="2826"/>
                </a:cubicBezTo>
                <a:lnTo>
                  <a:pt x="5040" y="3183"/>
                </a:lnTo>
                <a:cubicBezTo>
                  <a:pt x="4921" y="3302"/>
                  <a:pt x="4874" y="3481"/>
                  <a:pt x="4957" y="3660"/>
                </a:cubicBezTo>
                <a:cubicBezTo>
                  <a:pt x="4800" y="3641"/>
                  <a:pt x="4644" y="3631"/>
                  <a:pt x="4488" y="3631"/>
                </a:cubicBezTo>
                <a:cubicBezTo>
                  <a:pt x="2121" y="3631"/>
                  <a:pt x="1" y="5783"/>
                  <a:pt x="135" y="8208"/>
                </a:cubicBezTo>
                <a:cubicBezTo>
                  <a:pt x="147" y="8672"/>
                  <a:pt x="337" y="9101"/>
                  <a:pt x="671" y="9422"/>
                </a:cubicBezTo>
                <a:lnTo>
                  <a:pt x="2218" y="10970"/>
                </a:lnTo>
                <a:cubicBezTo>
                  <a:pt x="2620" y="11372"/>
                  <a:pt x="3076" y="11512"/>
                  <a:pt x="3595" y="11512"/>
                </a:cubicBezTo>
                <a:cubicBezTo>
                  <a:pt x="3768" y="11512"/>
                  <a:pt x="3948" y="11497"/>
                  <a:pt x="4135" y="11470"/>
                </a:cubicBezTo>
                <a:cubicBezTo>
                  <a:pt x="4219" y="11458"/>
                  <a:pt x="4278" y="11387"/>
                  <a:pt x="4278" y="11280"/>
                </a:cubicBezTo>
                <a:cubicBezTo>
                  <a:pt x="4266" y="11184"/>
                  <a:pt x="4195" y="11125"/>
                  <a:pt x="4088" y="11125"/>
                </a:cubicBezTo>
                <a:cubicBezTo>
                  <a:pt x="3923" y="11149"/>
                  <a:pt x="3764" y="11164"/>
                  <a:pt x="3613" y="11164"/>
                </a:cubicBezTo>
                <a:cubicBezTo>
                  <a:pt x="3175" y="11164"/>
                  <a:pt x="2793" y="11044"/>
                  <a:pt x="2457" y="10708"/>
                </a:cubicBezTo>
                <a:lnTo>
                  <a:pt x="909" y="9160"/>
                </a:lnTo>
                <a:cubicBezTo>
                  <a:pt x="635" y="8898"/>
                  <a:pt x="468" y="8541"/>
                  <a:pt x="456" y="8184"/>
                </a:cubicBezTo>
                <a:cubicBezTo>
                  <a:pt x="351" y="5941"/>
                  <a:pt x="2322" y="3959"/>
                  <a:pt x="4468" y="3959"/>
                </a:cubicBezTo>
                <a:cubicBezTo>
                  <a:pt x="4749" y="3959"/>
                  <a:pt x="5032" y="3993"/>
                  <a:pt x="5314" y="4064"/>
                </a:cubicBezTo>
                <a:lnTo>
                  <a:pt x="7576" y="6327"/>
                </a:lnTo>
                <a:cubicBezTo>
                  <a:pt x="8029" y="8196"/>
                  <a:pt x="6838" y="10220"/>
                  <a:pt x="4969" y="10934"/>
                </a:cubicBezTo>
                <a:cubicBezTo>
                  <a:pt x="4874" y="10970"/>
                  <a:pt x="4838" y="11065"/>
                  <a:pt x="4862" y="11160"/>
                </a:cubicBezTo>
                <a:cubicBezTo>
                  <a:pt x="4891" y="11229"/>
                  <a:pt x="4961" y="11274"/>
                  <a:pt x="5038" y="11274"/>
                </a:cubicBezTo>
                <a:cubicBezTo>
                  <a:pt x="5055" y="11274"/>
                  <a:pt x="5071" y="11272"/>
                  <a:pt x="5088" y="11268"/>
                </a:cubicBezTo>
                <a:cubicBezTo>
                  <a:pt x="6945" y="10553"/>
                  <a:pt x="8195" y="8624"/>
                  <a:pt x="7969" y="6696"/>
                </a:cubicBezTo>
                <a:lnTo>
                  <a:pt x="7969" y="6696"/>
                </a:lnTo>
                <a:cubicBezTo>
                  <a:pt x="8027" y="6722"/>
                  <a:pt x="8084" y="6735"/>
                  <a:pt x="8140" y="6735"/>
                </a:cubicBezTo>
                <a:cubicBezTo>
                  <a:pt x="8257" y="6735"/>
                  <a:pt x="8365" y="6681"/>
                  <a:pt x="8445" y="6600"/>
                </a:cubicBezTo>
                <a:lnTo>
                  <a:pt x="8803" y="6243"/>
                </a:lnTo>
                <a:cubicBezTo>
                  <a:pt x="8969" y="6088"/>
                  <a:pt x="8969" y="5815"/>
                  <a:pt x="8803" y="5648"/>
                </a:cubicBezTo>
                <a:lnTo>
                  <a:pt x="8172" y="5017"/>
                </a:lnTo>
                <a:lnTo>
                  <a:pt x="11446" y="1290"/>
                </a:lnTo>
                <a:cubicBezTo>
                  <a:pt x="11708" y="981"/>
                  <a:pt x="11696" y="516"/>
                  <a:pt x="11410" y="219"/>
                </a:cubicBezTo>
                <a:cubicBezTo>
                  <a:pt x="11261" y="76"/>
                  <a:pt x="11067" y="1"/>
                  <a:pt x="10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693" name="Google Shape;15693;p60"/>
          <p:cNvGrpSpPr/>
          <p:nvPr/>
        </p:nvGrpSpPr>
        <p:grpSpPr>
          <a:xfrm>
            <a:off x="6649231" y="1319021"/>
            <a:ext cx="390287" cy="367065"/>
            <a:chOff x="6649231" y="1500021"/>
            <a:chExt cx="390287" cy="367065"/>
          </a:xfrm>
        </p:grpSpPr>
        <p:sp>
          <p:nvSpPr>
            <p:cNvPr id="15694" name="Google Shape;15694;p60"/>
            <p:cNvSpPr/>
            <p:nvPr/>
          </p:nvSpPr>
          <p:spPr>
            <a:xfrm>
              <a:off x="6649231" y="1500021"/>
              <a:ext cx="390287" cy="367065"/>
            </a:xfrm>
            <a:custGeom>
              <a:rect b="b" l="l" r="r" t="t"/>
              <a:pathLst>
                <a:path extrusionOk="0" h="11523" w="12252">
                  <a:moveTo>
                    <a:pt x="2393" y="6022"/>
                  </a:moveTo>
                  <a:lnTo>
                    <a:pt x="5775" y="9391"/>
                  </a:lnTo>
                  <a:lnTo>
                    <a:pt x="4691" y="10487"/>
                  </a:lnTo>
                  <a:cubicBezTo>
                    <a:pt x="4221" y="10951"/>
                    <a:pt x="3611" y="11183"/>
                    <a:pt x="3000" y="11183"/>
                  </a:cubicBezTo>
                  <a:cubicBezTo>
                    <a:pt x="2390" y="11183"/>
                    <a:pt x="1780" y="10951"/>
                    <a:pt x="1310" y="10487"/>
                  </a:cubicBezTo>
                  <a:cubicBezTo>
                    <a:pt x="369" y="9546"/>
                    <a:pt x="369" y="8046"/>
                    <a:pt x="1310" y="7105"/>
                  </a:cubicBezTo>
                  <a:lnTo>
                    <a:pt x="2393" y="6022"/>
                  </a:lnTo>
                  <a:close/>
                  <a:moveTo>
                    <a:pt x="3000" y="331"/>
                  </a:moveTo>
                  <a:cubicBezTo>
                    <a:pt x="3608" y="331"/>
                    <a:pt x="4203" y="557"/>
                    <a:pt x="4667" y="1021"/>
                  </a:cubicBezTo>
                  <a:lnTo>
                    <a:pt x="10763" y="7105"/>
                  </a:lnTo>
                  <a:cubicBezTo>
                    <a:pt x="11680" y="8046"/>
                    <a:pt x="11680" y="9546"/>
                    <a:pt x="10763" y="10463"/>
                  </a:cubicBezTo>
                  <a:lnTo>
                    <a:pt x="10728" y="10499"/>
                  </a:lnTo>
                  <a:cubicBezTo>
                    <a:pt x="10263" y="10957"/>
                    <a:pt x="9656" y="11186"/>
                    <a:pt x="9050" y="11186"/>
                  </a:cubicBezTo>
                  <a:cubicBezTo>
                    <a:pt x="8445" y="11186"/>
                    <a:pt x="7840" y="10957"/>
                    <a:pt x="7382" y="10499"/>
                  </a:cubicBezTo>
                  <a:lnTo>
                    <a:pt x="1286" y="4415"/>
                  </a:lnTo>
                  <a:cubicBezTo>
                    <a:pt x="369" y="3486"/>
                    <a:pt x="369" y="1986"/>
                    <a:pt x="1286" y="1057"/>
                  </a:cubicBezTo>
                  <a:cubicBezTo>
                    <a:pt x="1310" y="1045"/>
                    <a:pt x="1929" y="331"/>
                    <a:pt x="3000" y="331"/>
                  </a:cubicBezTo>
                  <a:close/>
                  <a:moveTo>
                    <a:pt x="2999" y="0"/>
                  </a:moveTo>
                  <a:cubicBezTo>
                    <a:pt x="2307" y="0"/>
                    <a:pt x="1613" y="265"/>
                    <a:pt x="1084" y="795"/>
                  </a:cubicBezTo>
                  <a:lnTo>
                    <a:pt x="1060" y="819"/>
                  </a:lnTo>
                  <a:cubicBezTo>
                    <a:pt x="0" y="1879"/>
                    <a:pt x="0" y="3593"/>
                    <a:pt x="1060" y="4641"/>
                  </a:cubicBezTo>
                  <a:lnTo>
                    <a:pt x="2167" y="5760"/>
                  </a:lnTo>
                  <a:lnTo>
                    <a:pt x="1084" y="6855"/>
                  </a:lnTo>
                  <a:cubicBezTo>
                    <a:pt x="24" y="7903"/>
                    <a:pt x="24" y="9653"/>
                    <a:pt x="1084" y="10701"/>
                  </a:cubicBezTo>
                  <a:cubicBezTo>
                    <a:pt x="1613" y="11231"/>
                    <a:pt x="2313" y="11496"/>
                    <a:pt x="3012" y="11496"/>
                  </a:cubicBezTo>
                  <a:cubicBezTo>
                    <a:pt x="3712" y="11496"/>
                    <a:pt x="4411" y="11231"/>
                    <a:pt x="4941" y="10701"/>
                  </a:cubicBezTo>
                  <a:lnTo>
                    <a:pt x="6025" y="9618"/>
                  </a:lnTo>
                  <a:lnTo>
                    <a:pt x="7144" y="10737"/>
                  </a:lnTo>
                  <a:cubicBezTo>
                    <a:pt x="7674" y="11261"/>
                    <a:pt x="8364" y="11523"/>
                    <a:pt x="9055" y="11523"/>
                  </a:cubicBezTo>
                  <a:cubicBezTo>
                    <a:pt x="9745" y="11523"/>
                    <a:pt x="10436" y="11261"/>
                    <a:pt x="10966" y="10737"/>
                  </a:cubicBezTo>
                  <a:lnTo>
                    <a:pt x="11001" y="10701"/>
                  </a:lnTo>
                  <a:cubicBezTo>
                    <a:pt x="12037" y="9653"/>
                    <a:pt x="12037" y="7939"/>
                    <a:pt x="11001" y="6879"/>
                  </a:cubicBezTo>
                  <a:lnTo>
                    <a:pt x="6263" y="2141"/>
                  </a:lnTo>
                  <a:lnTo>
                    <a:pt x="7370" y="1045"/>
                  </a:lnTo>
                  <a:cubicBezTo>
                    <a:pt x="7811" y="593"/>
                    <a:pt x="8418" y="343"/>
                    <a:pt x="9049" y="343"/>
                  </a:cubicBezTo>
                  <a:cubicBezTo>
                    <a:pt x="11156" y="343"/>
                    <a:pt x="12252" y="2914"/>
                    <a:pt x="10728" y="4427"/>
                  </a:cubicBezTo>
                  <a:lnTo>
                    <a:pt x="9989" y="5165"/>
                  </a:lnTo>
                  <a:cubicBezTo>
                    <a:pt x="9882" y="5272"/>
                    <a:pt x="9954" y="5451"/>
                    <a:pt x="10108" y="5451"/>
                  </a:cubicBezTo>
                  <a:cubicBezTo>
                    <a:pt x="10228" y="5451"/>
                    <a:pt x="10204" y="5391"/>
                    <a:pt x="10966" y="4641"/>
                  </a:cubicBezTo>
                  <a:cubicBezTo>
                    <a:pt x="11490" y="4129"/>
                    <a:pt x="11775" y="3450"/>
                    <a:pt x="11775" y="2724"/>
                  </a:cubicBezTo>
                  <a:cubicBezTo>
                    <a:pt x="11775" y="1224"/>
                    <a:pt x="10549" y="9"/>
                    <a:pt x="9049" y="9"/>
                  </a:cubicBezTo>
                  <a:cubicBezTo>
                    <a:pt x="8323" y="9"/>
                    <a:pt x="7632" y="283"/>
                    <a:pt x="7132" y="807"/>
                  </a:cubicBezTo>
                  <a:lnTo>
                    <a:pt x="6025" y="1914"/>
                  </a:lnTo>
                  <a:lnTo>
                    <a:pt x="4905" y="795"/>
                  </a:lnTo>
                  <a:cubicBezTo>
                    <a:pt x="4382" y="265"/>
                    <a:pt x="3691" y="0"/>
                    <a:pt x="29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5" name="Google Shape;15695;p60"/>
            <p:cNvSpPr/>
            <p:nvPr/>
          </p:nvSpPr>
          <p:spPr>
            <a:xfrm>
              <a:off x="6759194" y="1602435"/>
              <a:ext cx="161983" cy="161409"/>
            </a:xfrm>
            <a:custGeom>
              <a:rect b="b" l="l" r="r" t="t"/>
              <a:pathLst>
                <a:path extrusionOk="0" h="5067" w="5085">
                  <a:moveTo>
                    <a:pt x="2192" y="0"/>
                  </a:moveTo>
                  <a:cubicBezTo>
                    <a:pt x="2147" y="0"/>
                    <a:pt x="2102" y="15"/>
                    <a:pt x="2073" y="45"/>
                  </a:cubicBezTo>
                  <a:lnTo>
                    <a:pt x="60" y="2057"/>
                  </a:lnTo>
                  <a:cubicBezTo>
                    <a:pt x="1" y="2116"/>
                    <a:pt x="1" y="2236"/>
                    <a:pt x="60" y="2295"/>
                  </a:cubicBezTo>
                  <a:lnTo>
                    <a:pt x="501" y="2747"/>
                  </a:lnTo>
                  <a:cubicBezTo>
                    <a:pt x="531" y="2771"/>
                    <a:pt x="575" y="2783"/>
                    <a:pt x="620" y="2783"/>
                  </a:cubicBezTo>
                  <a:cubicBezTo>
                    <a:pt x="665" y="2783"/>
                    <a:pt x="709" y="2771"/>
                    <a:pt x="739" y="2747"/>
                  </a:cubicBezTo>
                  <a:cubicBezTo>
                    <a:pt x="799" y="2688"/>
                    <a:pt x="799" y="2569"/>
                    <a:pt x="739" y="2497"/>
                  </a:cubicBezTo>
                  <a:lnTo>
                    <a:pt x="418" y="2176"/>
                  </a:lnTo>
                  <a:lnTo>
                    <a:pt x="2192" y="402"/>
                  </a:lnTo>
                  <a:lnTo>
                    <a:pt x="4668" y="2890"/>
                  </a:lnTo>
                  <a:lnTo>
                    <a:pt x="2906" y="4664"/>
                  </a:lnTo>
                  <a:lnTo>
                    <a:pt x="1322" y="3081"/>
                  </a:lnTo>
                  <a:cubicBezTo>
                    <a:pt x="1293" y="3051"/>
                    <a:pt x="1248" y="3036"/>
                    <a:pt x="1203" y="3036"/>
                  </a:cubicBezTo>
                  <a:cubicBezTo>
                    <a:pt x="1159" y="3036"/>
                    <a:pt x="1114" y="3051"/>
                    <a:pt x="1084" y="3081"/>
                  </a:cubicBezTo>
                  <a:cubicBezTo>
                    <a:pt x="1025" y="3140"/>
                    <a:pt x="1025" y="3259"/>
                    <a:pt x="1084" y="3319"/>
                  </a:cubicBezTo>
                  <a:lnTo>
                    <a:pt x="2787" y="5022"/>
                  </a:lnTo>
                  <a:cubicBezTo>
                    <a:pt x="2817" y="5051"/>
                    <a:pt x="2861" y="5066"/>
                    <a:pt x="2906" y="5066"/>
                  </a:cubicBezTo>
                  <a:cubicBezTo>
                    <a:pt x="2951" y="5066"/>
                    <a:pt x="2995" y="5051"/>
                    <a:pt x="3025" y="5022"/>
                  </a:cubicBezTo>
                  <a:lnTo>
                    <a:pt x="5025" y="3009"/>
                  </a:lnTo>
                  <a:cubicBezTo>
                    <a:pt x="5085" y="2938"/>
                    <a:pt x="5085" y="2831"/>
                    <a:pt x="5025" y="2771"/>
                  </a:cubicBezTo>
                  <a:lnTo>
                    <a:pt x="2311" y="45"/>
                  </a:lnTo>
                  <a:cubicBezTo>
                    <a:pt x="2281" y="15"/>
                    <a:pt x="2236" y="0"/>
                    <a:pt x="2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6" name="Google Shape;15696;p60"/>
            <p:cNvSpPr/>
            <p:nvPr/>
          </p:nvSpPr>
          <p:spPr>
            <a:xfrm>
              <a:off x="6718229" y="1625179"/>
              <a:ext cx="15227" cy="14239"/>
            </a:xfrm>
            <a:custGeom>
              <a:rect b="b" l="l" r="r" t="t"/>
              <a:pathLst>
                <a:path extrusionOk="0" h="447" w="478">
                  <a:moveTo>
                    <a:pt x="180" y="0"/>
                  </a:moveTo>
                  <a:cubicBezTo>
                    <a:pt x="135" y="0"/>
                    <a:pt x="90" y="15"/>
                    <a:pt x="61" y="45"/>
                  </a:cubicBezTo>
                  <a:cubicBezTo>
                    <a:pt x="1" y="105"/>
                    <a:pt x="1" y="224"/>
                    <a:pt x="61" y="283"/>
                  </a:cubicBezTo>
                  <a:lnTo>
                    <a:pt x="180" y="402"/>
                  </a:lnTo>
                  <a:cubicBezTo>
                    <a:pt x="209" y="432"/>
                    <a:pt x="254" y="447"/>
                    <a:pt x="299" y="447"/>
                  </a:cubicBezTo>
                  <a:cubicBezTo>
                    <a:pt x="343" y="447"/>
                    <a:pt x="388" y="432"/>
                    <a:pt x="418" y="402"/>
                  </a:cubicBezTo>
                  <a:cubicBezTo>
                    <a:pt x="477" y="343"/>
                    <a:pt x="477" y="224"/>
                    <a:pt x="418" y="164"/>
                  </a:cubicBezTo>
                  <a:lnTo>
                    <a:pt x="299" y="45"/>
                  </a:ln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7" name="Google Shape;15697;p60"/>
            <p:cNvSpPr/>
            <p:nvPr/>
          </p:nvSpPr>
          <p:spPr>
            <a:xfrm>
              <a:off x="6712176" y="1588005"/>
              <a:ext cx="16533" cy="14048"/>
            </a:xfrm>
            <a:custGeom>
              <a:rect b="b" l="l" r="r" t="t"/>
              <a:pathLst>
                <a:path extrusionOk="0" h="441" w="519">
                  <a:moveTo>
                    <a:pt x="179" y="1"/>
                  </a:moveTo>
                  <a:cubicBezTo>
                    <a:pt x="134" y="1"/>
                    <a:pt x="90" y="16"/>
                    <a:pt x="60" y="45"/>
                  </a:cubicBezTo>
                  <a:cubicBezTo>
                    <a:pt x="0" y="93"/>
                    <a:pt x="0" y="224"/>
                    <a:pt x="60" y="283"/>
                  </a:cubicBezTo>
                  <a:cubicBezTo>
                    <a:pt x="155" y="355"/>
                    <a:pt x="191" y="438"/>
                    <a:pt x="298" y="438"/>
                  </a:cubicBezTo>
                  <a:cubicBezTo>
                    <a:pt x="307" y="440"/>
                    <a:pt x="315" y="440"/>
                    <a:pt x="323" y="440"/>
                  </a:cubicBezTo>
                  <a:cubicBezTo>
                    <a:pt x="460" y="440"/>
                    <a:pt x="518" y="254"/>
                    <a:pt x="417" y="164"/>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8" name="Google Shape;15698;p60"/>
            <p:cNvSpPr/>
            <p:nvPr/>
          </p:nvSpPr>
          <p:spPr>
            <a:xfrm>
              <a:off x="6744796" y="1555003"/>
              <a:ext cx="16628" cy="14367"/>
            </a:xfrm>
            <a:custGeom>
              <a:rect b="b" l="l" r="r" t="t"/>
              <a:pathLst>
                <a:path extrusionOk="0" h="451" w="522">
                  <a:moveTo>
                    <a:pt x="179" y="1"/>
                  </a:moveTo>
                  <a:cubicBezTo>
                    <a:pt x="134" y="1"/>
                    <a:pt x="90" y="16"/>
                    <a:pt x="60" y="45"/>
                  </a:cubicBezTo>
                  <a:cubicBezTo>
                    <a:pt x="0" y="105"/>
                    <a:pt x="0" y="224"/>
                    <a:pt x="60" y="284"/>
                  </a:cubicBezTo>
                  <a:cubicBezTo>
                    <a:pt x="155" y="367"/>
                    <a:pt x="203" y="450"/>
                    <a:pt x="298" y="450"/>
                  </a:cubicBezTo>
                  <a:cubicBezTo>
                    <a:pt x="303" y="451"/>
                    <a:pt x="307" y="451"/>
                    <a:pt x="312" y="451"/>
                  </a:cubicBezTo>
                  <a:cubicBezTo>
                    <a:pt x="457" y="451"/>
                    <a:pt x="521" y="268"/>
                    <a:pt x="417" y="165"/>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9" name="Google Shape;15699;p60"/>
            <p:cNvSpPr/>
            <p:nvPr/>
          </p:nvSpPr>
          <p:spPr>
            <a:xfrm>
              <a:off x="6750115" y="1593707"/>
              <a:ext cx="15577" cy="13952"/>
            </a:xfrm>
            <a:custGeom>
              <a:rect b="b" l="l" r="r" t="t"/>
              <a:pathLst>
                <a:path extrusionOk="0" h="438" w="489">
                  <a:moveTo>
                    <a:pt x="179" y="0"/>
                  </a:moveTo>
                  <a:cubicBezTo>
                    <a:pt x="134" y="0"/>
                    <a:pt x="89" y="15"/>
                    <a:pt x="60" y="45"/>
                  </a:cubicBezTo>
                  <a:cubicBezTo>
                    <a:pt x="0" y="93"/>
                    <a:pt x="0" y="212"/>
                    <a:pt x="60" y="283"/>
                  </a:cubicBezTo>
                  <a:cubicBezTo>
                    <a:pt x="155" y="354"/>
                    <a:pt x="191" y="438"/>
                    <a:pt x="298" y="438"/>
                  </a:cubicBezTo>
                  <a:cubicBezTo>
                    <a:pt x="345" y="438"/>
                    <a:pt x="393" y="426"/>
                    <a:pt x="417" y="402"/>
                  </a:cubicBezTo>
                  <a:cubicBezTo>
                    <a:pt x="488" y="319"/>
                    <a:pt x="488" y="212"/>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0" name="Google Shape;15700;p60"/>
            <p:cNvSpPr/>
            <p:nvPr/>
          </p:nvSpPr>
          <p:spPr>
            <a:xfrm>
              <a:off x="6782353" y="1561852"/>
              <a:ext cx="16692" cy="14335"/>
            </a:xfrm>
            <a:custGeom>
              <a:rect b="b" l="l" r="r" t="t"/>
              <a:pathLst>
                <a:path extrusionOk="0" h="450" w="524">
                  <a:moveTo>
                    <a:pt x="179" y="0"/>
                  </a:moveTo>
                  <a:cubicBezTo>
                    <a:pt x="134" y="0"/>
                    <a:pt x="89" y="15"/>
                    <a:pt x="60" y="45"/>
                  </a:cubicBezTo>
                  <a:cubicBezTo>
                    <a:pt x="0" y="104"/>
                    <a:pt x="0" y="223"/>
                    <a:pt x="60" y="283"/>
                  </a:cubicBezTo>
                  <a:cubicBezTo>
                    <a:pt x="155" y="354"/>
                    <a:pt x="179" y="450"/>
                    <a:pt x="298" y="450"/>
                  </a:cubicBezTo>
                  <a:cubicBezTo>
                    <a:pt x="453" y="450"/>
                    <a:pt x="524" y="271"/>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1" name="Google Shape;15701;p60"/>
            <p:cNvSpPr/>
            <p:nvPr/>
          </p:nvSpPr>
          <p:spPr>
            <a:xfrm>
              <a:off x="6884735" y="1791686"/>
              <a:ext cx="15227" cy="14239"/>
            </a:xfrm>
            <a:custGeom>
              <a:rect b="b" l="l" r="r" t="t"/>
              <a:pathLst>
                <a:path extrusionOk="0" h="447" w="478">
                  <a:moveTo>
                    <a:pt x="179" y="0"/>
                  </a:moveTo>
                  <a:cubicBezTo>
                    <a:pt x="135" y="0"/>
                    <a:pt x="90" y="15"/>
                    <a:pt x="60" y="45"/>
                  </a:cubicBezTo>
                  <a:cubicBezTo>
                    <a:pt x="1" y="104"/>
                    <a:pt x="1" y="224"/>
                    <a:pt x="60" y="283"/>
                  </a:cubicBezTo>
                  <a:lnTo>
                    <a:pt x="179" y="402"/>
                  </a:lnTo>
                  <a:cubicBezTo>
                    <a:pt x="209" y="432"/>
                    <a:pt x="254" y="447"/>
                    <a:pt x="298" y="447"/>
                  </a:cubicBezTo>
                  <a:cubicBezTo>
                    <a:pt x="343" y="447"/>
                    <a:pt x="388" y="432"/>
                    <a:pt x="418" y="402"/>
                  </a:cubicBezTo>
                  <a:cubicBezTo>
                    <a:pt x="477" y="343"/>
                    <a:pt x="477" y="224"/>
                    <a:pt x="418" y="164"/>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2" name="Google Shape;15702;p60"/>
            <p:cNvSpPr/>
            <p:nvPr/>
          </p:nvSpPr>
          <p:spPr>
            <a:xfrm>
              <a:off x="6922292" y="1797738"/>
              <a:ext cx="15195" cy="14271"/>
            </a:xfrm>
            <a:custGeom>
              <a:rect b="b" l="l" r="r" t="t"/>
              <a:pathLst>
                <a:path extrusionOk="0" h="448" w="477">
                  <a:moveTo>
                    <a:pt x="179" y="1"/>
                  </a:moveTo>
                  <a:cubicBezTo>
                    <a:pt x="134" y="1"/>
                    <a:pt x="90" y="16"/>
                    <a:pt x="60" y="45"/>
                  </a:cubicBezTo>
                  <a:cubicBezTo>
                    <a:pt x="1" y="105"/>
                    <a:pt x="1" y="224"/>
                    <a:pt x="60" y="284"/>
                  </a:cubicBezTo>
                  <a:lnTo>
                    <a:pt x="179" y="403"/>
                  </a:lnTo>
                  <a:cubicBezTo>
                    <a:pt x="209" y="432"/>
                    <a:pt x="254" y="447"/>
                    <a:pt x="298" y="447"/>
                  </a:cubicBezTo>
                  <a:cubicBezTo>
                    <a:pt x="343" y="447"/>
                    <a:pt x="387" y="432"/>
                    <a:pt x="417" y="403"/>
                  </a:cubicBezTo>
                  <a:cubicBezTo>
                    <a:pt x="477" y="343"/>
                    <a:pt x="477" y="224"/>
                    <a:pt x="417" y="165"/>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3" name="Google Shape;15703;p60"/>
            <p:cNvSpPr/>
            <p:nvPr/>
          </p:nvSpPr>
          <p:spPr>
            <a:xfrm>
              <a:off x="6954911" y="1765118"/>
              <a:ext cx="15195" cy="14271"/>
            </a:xfrm>
            <a:custGeom>
              <a:rect b="b" l="l" r="r" t="t"/>
              <a:pathLst>
                <a:path extrusionOk="0" h="448" w="477">
                  <a:moveTo>
                    <a:pt x="179" y="1"/>
                  </a:moveTo>
                  <a:cubicBezTo>
                    <a:pt x="134" y="1"/>
                    <a:pt x="90" y="16"/>
                    <a:pt x="60" y="46"/>
                  </a:cubicBezTo>
                  <a:cubicBezTo>
                    <a:pt x="0" y="105"/>
                    <a:pt x="0" y="224"/>
                    <a:pt x="60" y="284"/>
                  </a:cubicBezTo>
                  <a:lnTo>
                    <a:pt x="179" y="403"/>
                  </a:lnTo>
                  <a:cubicBezTo>
                    <a:pt x="209" y="432"/>
                    <a:pt x="253" y="447"/>
                    <a:pt x="298" y="447"/>
                  </a:cubicBezTo>
                  <a:cubicBezTo>
                    <a:pt x="343" y="447"/>
                    <a:pt x="387" y="432"/>
                    <a:pt x="417" y="403"/>
                  </a:cubicBezTo>
                  <a:cubicBezTo>
                    <a:pt x="477" y="343"/>
                    <a:pt x="477" y="224"/>
                    <a:pt x="417" y="165"/>
                  </a:cubicBezTo>
                  <a:lnTo>
                    <a:pt x="298" y="46"/>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4" name="Google Shape;15704;p60"/>
            <p:cNvSpPr/>
            <p:nvPr/>
          </p:nvSpPr>
          <p:spPr>
            <a:xfrm>
              <a:off x="6916590" y="1759831"/>
              <a:ext cx="16724" cy="14335"/>
            </a:xfrm>
            <a:custGeom>
              <a:rect b="b" l="l" r="r" t="t"/>
              <a:pathLst>
                <a:path extrusionOk="0" h="450" w="525">
                  <a:moveTo>
                    <a:pt x="180" y="0"/>
                  </a:moveTo>
                  <a:cubicBezTo>
                    <a:pt x="135" y="0"/>
                    <a:pt x="90" y="15"/>
                    <a:pt x="60" y="45"/>
                  </a:cubicBezTo>
                  <a:cubicBezTo>
                    <a:pt x="1" y="104"/>
                    <a:pt x="1" y="223"/>
                    <a:pt x="60" y="283"/>
                  </a:cubicBezTo>
                  <a:cubicBezTo>
                    <a:pt x="144" y="366"/>
                    <a:pt x="191" y="450"/>
                    <a:pt x="299" y="450"/>
                  </a:cubicBezTo>
                  <a:cubicBezTo>
                    <a:pt x="441" y="450"/>
                    <a:pt x="525" y="271"/>
                    <a:pt x="418" y="164"/>
                  </a:cubicBezTo>
                  <a:lnTo>
                    <a:pt x="299" y="45"/>
                  </a:ln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5" name="Google Shape;15705;p60"/>
            <p:cNvSpPr/>
            <p:nvPr/>
          </p:nvSpPr>
          <p:spPr>
            <a:xfrm>
              <a:off x="6948477" y="1727593"/>
              <a:ext cx="16979" cy="14367"/>
            </a:xfrm>
            <a:custGeom>
              <a:rect b="b" l="l" r="r" t="t"/>
              <a:pathLst>
                <a:path extrusionOk="0" h="451" w="533">
                  <a:moveTo>
                    <a:pt x="179" y="0"/>
                  </a:moveTo>
                  <a:cubicBezTo>
                    <a:pt x="134" y="0"/>
                    <a:pt x="89" y="15"/>
                    <a:pt x="60" y="45"/>
                  </a:cubicBezTo>
                  <a:cubicBezTo>
                    <a:pt x="0" y="104"/>
                    <a:pt x="0" y="223"/>
                    <a:pt x="60" y="283"/>
                  </a:cubicBezTo>
                  <a:cubicBezTo>
                    <a:pt x="143" y="366"/>
                    <a:pt x="191" y="450"/>
                    <a:pt x="298" y="450"/>
                  </a:cubicBezTo>
                  <a:cubicBezTo>
                    <a:pt x="302" y="450"/>
                    <a:pt x="306" y="450"/>
                    <a:pt x="310" y="450"/>
                  </a:cubicBezTo>
                  <a:cubicBezTo>
                    <a:pt x="446" y="450"/>
                    <a:pt x="532" y="268"/>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06" name="Google Shape;15706;p60"/>
          <p:cNvGrpSpPr/>
          <p:nvPr/>
        </p:nvGrpSpPr>
        <p:grpSpPr>
          <a:xfrm>
            <a:off x="5746938" y="1362503"/>
            <a:ext cx="387261" cy="280356"/>
            <a:chOff x="5746938" y="1543503"/>
            <a:chExt cx="387261" cy="280356"/>
          </a:xfrm>
        </p:grpSpPr>
        <p:sp>
          <p:nvSpPr>
            <p:cNvPr id="15707" name="Google Shape;15707;p60"/>
            <p:cNvSpPr/>
            <p:nvPr/>
          </p:nvSpPr>
          <p:spPr>
            <a:xfrm>
              <a:off x="5746938" y="1543503"/>
              <a:ext cx="186256" cy="279591"/>
            </a:xfrm>
            <a:custGeom>
              <a:rect b="b" l="l" r="r" t="t"/>
              <a:pathLst>
                <a:path extrusionOk="0" h="8777" w="5847">
                  <a:moveTo>
                    <a:pt x="2712" y="1"/>
                  </a:moveTo>
                  <a:cubicBezTo>
                    <a:pt x="2459" y="1"/>
                    <a:pt x="2198" y="57"/>
                    <a:pt x="1941" y="180"/>
                  </a:cubicBezTo>
                  <a:cubicBezTo>
                    <a:pt x="1846" y="228"/>
                    <a:pt x="1822" y="335"/>
                    <a:pt x="1857" y="406"/>
                  </a:cubicBezTo>
                  <a:cubicBezTo>
                    <a:pt x="1889" y="470"/>
                    <a:pt x="1947" y="502"/>
                    <a:pt x="2004" y="502"/>
                  </a:cubicBezTo>
                  <a:cubicBezTo>
                    <a:pt x="2032" y="502"/>
                    <a:pt x="2060" y="494"/>
                    <a:pt x="2084" y="478"/>
                  </a:cubicBezTo>
                  <a:cubicBezTo>
                    <a:pt x="2292" y="377"/>
                    <a:pt x="2506" y="331"/>
                    <a:pt x="2712" y="331"/>
                  </a:cubicBezTo>
                  <a:cubicBezTo>
                    <a:pt x="3746" y="331"/>
                    <a:pt x="4616" y="1478"/>
                    <a:pt x="3882" y="2609"/>
                  </a:cubicBezTo>
                  <a:cubicBezTo>
                    <a:pt x="3751" y="2823"/>
                    <a:pt x="3751" y="3085"/>
                    <a:pt x="3882" y="3312"/>
                  </a:cubicBezTo>
                  <a:cubicBezTo>
                    <a:pt x="3989" y="3490"/>
                    <a:pt x="3989" y="3728"/>
                    <a:pt x="3882" y="3907"/>
                  </a:cubicBezTo>
                  <a:cubicBezTo>
                    <a:pt x="3751" y="4109"/>
                    <a:pt x="3739" y="4383"/>
                    <a:pt x="3905" y="4633"/>
                  </a:cubicBezTo>
                  <a:cubicBezTo>
                    <a:pt x="4108" y="4967"/>
                    <a:pt x="4203" y="5359"/>
                    <a:pt x="4108" y="5752"/>
                  </a:cubicBezTo>
                  <a:cubicBezTo>
                    <a:pt x="3962" y="6482"/>
                    <a:pt x="3341" y="6887"/>
                    <a:pt x="2712" y="6887"/>
                  </a:cubicBezTo>
                  <a:cubicBezTo>
                    <a:pt x="2264" y="6887"/>
                    <a:pt x="1811" y="6682"/>
                    <a:pt x="1524" y="6241"/>
                  </a:cubicBezTo>
                  <a:cubicBezTo>
                    <a:pt x="393" y="4562"/>
                    <a:pt x="357" y="2704"/>
                    <a:pt x="1524" y="954"/>
                  </a:cubicBezTo>
                  <a:cubicBezTo>
                    <a:pt x="1560" y="883"/>
                    <a:pt x="1548" y="776"/>
                    <a:pt x="1476" y="716"/>
                  </a:cubicBezTo>
                  <a:cubicBezTo>
                    <a:pt x="1451" y="703"/>
                    <a:pt x="1421" y="697"/>
                    <a:pt x="1390" y="697"/>
                  </a:cubicBezTo>
                  <a:cubicBezTo>
                    <a:pt x="1334" y="697"/>
                    <a:pt x="1276" y="718"/>
                    <a:pt x="1238" y="764"/>
                  </a:cubicBezTo>
                  <a:cubicBezTo>
                    <a:pt x="48" y="2562"/>
                    <a:pt x="0" y="4562"/>
                    <a:pt x="1238" y="6419"/>
                  </a:cubicBezTo>
                  <a:cubicBezTo>
                    <a:pt x="1594" y="6958"/>
                    <a:pt x="2149" y="7209"/>
                    <a:pt x="2700" y="7209"/>
                  </a:cubicBezTo>
                  <a:cubicBezTo>
                    <a:pt x="3477" y="7209"/>
                    <a:pt x="4246" y="6710"/>
                    <a:pt x="4441" y="5812"/>
                  </a:cubicBezTo>
                  <a:cubicBezTo>
                    <a:pt x="4524" y="5348"/>
                    <a:pt x="4453" y="4871"/>
                    <a:pt x="4167" y="4407"/>
                  </a:cubicBezTo>
                  <a:cubicBezTo>
                    <a:pt x="4108" y="4312"/>
                    <a:pt x="4108" y="4169"/>
                    <a:pt x="4167" y="4074"/>
                  </a:cubicBezTo>
                  <a:cubicBezTo>
                    <a:pt x="4215" y="3990"/>
                    <a:pt x="4239" y="3919"/>
                    <a:pt x="4274" y="3847"/>
                  </a:cubicBezTo>
                  <a:lnTo>
                    <a:pt x="4477" y="3847"/>
                  </a:lnTo>
                  <a:cubicBezTo>
                    <a:pt x="5060" y="3847"/>
                    <a:pt x="5525" y="4312"/>
                    <a:pt x="5525" y="4883"/>
                  </a:cubicBezTo>
                  <a:lnTo>
                    <a:pt x="5525" y="8610"/>
                  </a:lnTo>
                  <a:cubicBezTo>
                    <a:pt x="5525" y="8693"/>
                    <a:pt x="5596" y="8777"/>
                    <a:pt x="5691" y="8777"/>
                  </a:cubicBezTo>
                  <a:cubicBezTo>
                    <a:pt x="5775" y="8777"/>
                    <a:pt x="5846" y="8693"/>
                    <a:pt x="5846" y="8610"/>
                  </a:cubicBezTo>
                  <a:lnTo>
                    <a:pt x="5846" y="4883"/>
                  </a:lnTo>
                  <a:cubicBezTo>
                    <a:pt x="5834" y="4240"/>
                    <a:pt x="5346" y="3681"/>
                    <a:pt x="4703" y="3550"/>
                  </a:cubicBezTo>
                  <a:cubicBezTo>
                    <a:pt x="5120" y="3419"/>
                    <a:pt x="5429" y="2966"/>
                    <a:pt x="5429" y="2454"/>
                  </a:cubicBezTo>
                  <a:lnTo>
                    <a:pt x="5429" y="2228"/>
                  </a:lnTo>
                  <a:cubicBezTo>
                    <a:pt x="5429" y="2133"/>
                    <a:pt x="5358" y="2061"/>
                    <a:pt x="5275" y="2061"/>
                  </a:cubicBezTo>
                  <a:cubicBezTo>
                    <a:pt x="5179" y="2061"/>
                    <a:pt x="5108" y="2133"/>
                    <a:pt x="5108" y="2228"/>
                  </a:cubicBezTo>
                  <a:lnTo>
                    <a:pt x="5108" y="2454"/>
                  </a:lnTo>
                  <a:cubicBezTo>
                    <a:pt x="5108" y="2895"/>
                    <a:pt x="4810" y="3264"/>
                    <a:pt x="4453" y="3264"/>
                  </a:cubicBezTo>
                  <a:lnTo>
                    <a:pt x="4215" y="3264"/>
                  </a:lnTo>
                  <a:cubicBezTo>
                    <a:pt x="4203" y="3228"/>
                    <a:pt x="4179" y="3181"/>
                    <a:pt x="4167" y="3145"/>
                  </a:cubicBezTo>
                  <a:cubicBezTo>
                    <a:pt x="4108" y="3050"/>
                    <a:pt x="4096" y="2907"/>
                    <a:pt x="4167" y="2812"/>
                  </a:cubicBezTo>
                  <a:cubicBezTo>
                    <a:pt x="5052" y="1439"/>
                    <a:pt x="3994" y="1"/>
                    <a:pt x="27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8" name="Google Shape;15708;p60"/>
            <p:cNvSpPr/>
            <p:nvPr/>
          </p:nvSpPr>
          <p:spPr>
            <a:xfrm>
              <a:off x="5949090" y="1543949"/>
              <a:ext cx="185109" cy="279910"/>
            </a:xfrm>
            <a:custGeom>
              <a:rect b="b" l="l" r="r" t="t"/>
              <a:pathLst>
                <a:path extrusionOk="0" h="8787" w="5811">
                  <a:moveTo>
                    <a:pt x="3104" y="0"/>
                  </a:moveTo>
                  <a:cubicBezTo>
                    <a:pt x="1830" y="0"/>
                    <a:pt x="786" y="1434"/>
                    <a:pt x="1667" y="2809"/>
                  </a:cubicBezTo>
                  <a:cubicBezTo>
                    <a:pt x="1727" y="2917"/>
                    <a:pt x="1727" y="3048"/>
                    <a:pt x="1667" y="3155"/>
                  </a:cubicBezTo>
                  <a:cubicBezTo>
                    <a:pt x="1643" y="3179"/>
                    <a:pt x="1631" y="3226"/>
                    <a:pt x="1619" y="3274"/>
                  </a:cubicBezTo>
                  <a:lnTo>
                    <a:pt x="1381" y="3274"/>
                  </a:lnTo>
                  <a:cubicBezTo>
                    <a:pt x="1024" y="3274"/>
                    <a:pt x="726" y="2893"/>
                    <a:pt x="726" y="2452"/>
                  </a:cubicBezTo>
                  <a:lnTo>
                    <a:pt x="726" y="2226"/>
                  </a:lnTo>
                  <a:cubicBezTo>
                    <a:pt x="726" y="2143"/>
                    <a:pt x="655" y="2059"/>
                    <a:pt x="560" y="2059"/>
                  </a:cubicBezTo>
                  <a:cubicBezTo>
                    <a:pt x="476" y="2059"/>
                    <a:pt x="393" y="2143"/>
                    <a:pt x="393" y="2226"/>
                  </a:cubicBezTo>
                  <a:lnTo>
                    <a:pt x="393" y="2452"/>
                  </a:lnTo>
                  <a:cubicBezTo>
                    <a:pt x="393" y="2976"/>
                    <a:pt x="714" y="3417"/>
                    <a:pt x="1131" y="3548"/>
                  </a:cubicBezTo>
                  <a:cubicBezTo>
                    <a:pt x="488" y="3667"/>
                    <a:pt x="0" y="4238"/>
                    <a:pt x="0" y="4905"/>
                  </a:cubicBezTo>
                  <a:lnTo>
                    <a:pt x="0" y="8632"/>
                  </a:lnTo>
                  <a:cubicBezTo>
                    <a:pt x="0" y="8715"/>
                    <a:pt x="72" y="8786"/>
                    <a:pt x="155" y="8786"/>
                  </a:cubicBezTo>
                  <a:cubicBezTo>
                    <a:pt x="250" y="8786"/>
                    <a:pt x="322" y="8715"/>
                    <a:pt x="322" y="8632"/>
                  </a:cubicBezTo>
                  <a:lnTo>
                    <a:pt x="322" y="4905"/>
                  </a:lnTo>
                  <a:cubicBezTo>
                    <a:pt x="322" y="4322"/>
                    <a:pt x="786" y="3869"/>
                    <a:pt x="1369" y="3869"/>
                  </a:cubicBezTo>
                  <a:lnTo>
                    <a:pt x="1572" y="3869"/>
                  </a:lnTo>
                  <a:cubicBezTo>
                    <a:pt x="1584" y="3941"/>
                    <a:pt x="1631" y="4024"/>
                    <a:pt x="1679" y="4083"/>
                  </a:cubicBezTo>
                  <a:cubicBezTo>
                    <a:pt x="1738" y="4191"/>
                    <a:pt x="1750" y="4322"/>
                    <a:pt x="1667" y="4464"/>
                  </a:cubicBezTo>
                  <a:cubicBezTo>
                    <a:pt x="893" y="5631"/>
                    <a:pt x="1679" y="7227"/>
                    <a:pt x="3120" y="7227"/>
                  </a:cubicBezTo>
                  <a:cubicBezTo>
                    <a:pt x="3715" y="7227"/>
                    <a:pt x="4263" y="6929"/>
                    <a:pt x="4596" y="6441"/>
                  </a:cubicBezTo>
                  <a:cubicBezTo>
                    <a:pt x="5787" y="4643"/>
                    <a:pt x="5810" y="2643"/>
                    <a:pt x="4584" y="785"/>
                  </a:cubicBezTo>
                  <a:cubicBezTo>
                    <a:pt x="4553" y="739"/>
                    <a:pt x="4497" y="708"/>
                    <a:pt x="4439" y="708"/>
                  </a:cubicBezTo>
                  <a:cubicBezTo>
                    <a:pt x="4407" y="708"/>
                    <a:pt x="4375" y="717"/>
                    <a:pt x="4346" y="738"/>
                  </a:cubicBezTo>
                  <a:cubicBezTo>
                    <a:pt x="4263" y="785"/>
                    <a:pt x="4239" y="881"/>
                    <a:pt x="4298" y="976"/>
                  </a:cubicBezTo>
                  <a:cubicBezTo>
                    <a:pt x="5429" y="2667"/>
                    <a:pt x="5441" y="4524"/>
                    <a:pt x="4298" y="6262"/>
                  </a:cubicBezTo>
                  <a:cubicBezTo>
                    <a:pt x="4024" y="6667"/>
                    <a:pt x="3584" y="6905"/>
                    <a:pt x="3108" y="6905"/>
                  </a:cubicBezTo>
                  <a:cubicBezTo>
                    <a:pt x="1988" y="6905"/>
                    <a:pt x="1274" y="5667"/>
                    <a:pt x="1941" y="4619"/>
                  </a:cubicBezTo>
                  <a:cubicBezTo>
                    <a:pt x="2084" y="4417"/>
                    <a:pt x="2084" y="4131"/>
                    <a:pt x="1941" y="3905"/>
                  </a:cubicBezTo>
                  <a:cubicBezTo>
                    <a:pt x="1846" y="3726"/>
                    <a:pt x="1846" y="3488"/>
                    <a:pt x="1941" y="3310"/>
                  </a:cubicBezTo>
                  <a:cubicBezTo>
                    <a:pt x="2084" y="3095"/>
                    <a:pt x="2084" y="2821"/>
                    <a:pt x="1941" y="2619"/>
                  </a:cubicBezTo>
                  <a:cubicBezTo>
                    <a:pt x="1229" y="1492"/>
                    <a:pt x="2069" y="332"/>
                    <a:pt x="3103" y="332"/>
                  </a:cubicBezTo>
                  <a:cubicBezTo>
                    <a:pt x="3315" y="332"/>
                    <a:pt x="3534" y="381"/>
                    <a:pt x="3751" y="488"/>
                  </a:cubicBezTo>
                  <a:cubicBezTo>
                    <a:pt x="3774" y="501"/>
                    <a:pt x="3798" y="507"/>
                    <a:pt x="3822" y="507"/>
                  </a:cubicBezTo>
                  <a:cubicBezTo>
                    <a:pt x="3882" y="507"/>
                    <a:pt x="3939" y="468"/>
                    <a:pt x="3965" y="416"/>
                  </a:cubicBezTo>
                  <a:cubicBezTo>
                    <a:pt x="4013" y="321"/>
                    <a:pt x="3965" y="238"/>
                    <a:pt x="3893" y="190"/>
                  </a:cubicBezTo>
                  <a:cubicBezTo>
                    <a:pt x="3630" y="59"/>
                    <a:pt x="3362" y="0"/>
                    <a:pt x="31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09" name="Google Shape;15709;p60"/>
          <p:cNvGrpSpPr/>
          <p:nvPr/>
        </p:nvGrpSpPr>
        <p:grpSpPr>
          <a:xfrm>
            <a:off x="6196730" y="1344346"/>
            <a:ext cx="369072" cy="317467"/>
            <a:chOff x="6196730" y="1525346"/>
            <a:chExt cx="369072" cy="317467"/>
          </a:xfrm>
        </p:grpSpPr>
        <p:sp>
          <p:nvSpPr>
            <p:cNvPr id="15710" name="Google Shape;15710;p60"/>
            <p:cNvSpPr/>
            <p:nvPr/>
          </p:nvSpPr>
          <p:spPr>
            <a:xfrm>
              <a:off x="6285478" y="1697140"/>
              <a:ext cx="193870" cy="145673"/>
            </a:xfrm>
            <a:custGeom>
              <a:rect b="b" l="l" r="r" t="t"/>
              <a:pathLst>
                <a:path extrusionOk="0" h="4573" w="6086">
                  <a:moveTo>
                    <a:pt x="2972" y="1"/>
                  </a:moveTo>
                  <a:cubicBezTo>
                    <a:pt x="2790" y="1"/>
                    <a:pt x="2608" y="72"/>
                    <a:pt x="2477" y="215"/>
                  </a:cubicBezTo>
                  <a:cubicBezTo>
                    <a:pt x="1580" y="1144"/>
                    <a:pt x="674" y="1192"/>
                    <a:pt x="471" y="1192"/>
                  </a:cubicBezTo>
                  <a:cubicBezTo>
                    <a:pt x="447" y="1192"/>
                    <a:pt x="433" y="1191"/>
                    <a:pt x="430" y="1191"/>
                  </a:cubicBezTo>
                  <a:cubicBezTo>
                    <a:pt x="346" y="1191"/>
                    <a:pt x="275" y="1275"/>
                    <a:pt x="275" y="1358"/>
                  </a:cubicBezTo>
                  <a:cubicBezTo>
                    <a:pt x="275" y="1453"/>
                    <a:pt x="346" y="1525"/>
                    <a:pt x="430" y="1525"/>
                  </a:cubicBezTo>
                  <a:cubicBezTo>
                    <a:pt x="430" y="1525"/>
                    <a:pt x="608" y="1525"/>
                    <a:pt x="846" y="1501"/>
                  </a:cubicBezTo>
                  <a:lnTo>
                    <a:pt x="846" y="1501"/>
                  </a:lnTo>
                  <a:cubicBezTo>
                    <a:pt x="822" y="1691"/>
                    <a:pt x="751" y="1953"/>
                    <a:pt x="465" y="2037"/>
                  </a:cubicBezTo>
                  <a:cubicBezTo>
                    <a:pt x="268" y="2070"/>
                    <a:pt x="303" y="2365"/>
                    <a:pt x="486" y="2365"/>
                  </a:cubicBezTo>
                  <a:cubicBezTo>
                    <a:pt x="502" y="2365"/>
                    <a:pt x="519" y="2363"/>
                    <a:pt x="537" y="2358"/>
                  </a:cubicBezTo>
                  <a:cubicBezTo>
                    <a:pt x="1025" y="2239"/>
                    <a:pt x="1180" y="1751"/>
                    <a:pt x="1203" y="1418"/>
                  </a:cubicBezTo>
                  <a:cubicBezTo>
                    <a:pt x="1346" y="1382"/>
                    <a:pt x="1489" y="1334"/>
                    <a:pt x="1620" y="1275"/>
                  </a:cubicBezTo>
                  <a:cubicBezTo>
                    <a:pt x="1620" y="1275"/>
                    <a:pt x="1906" y="1120"/>
                    <a:pt x="1954" y="1096"/>
                  </a:cubicBezTo>
                  <a:cubicBezTo>
                    <a:pt x="2044" y="2566"/>
                    <a:pt x="2059" y="2743"/>
                    <a:pt x="2061" y="2760"/>
                  </a:cubicBezTo>
                  <a:lnTo>
                    <a:pt x="2061" y="2760"/>
                  </a:lnTo>
                  <a:cubicBezTo>
                    <a:pt x="2061" y="2760"/>
                    <a:pt x="2061" y="2761"/>
                    <a:pt x="2061" y="2763"/>
                  </a:cubicBezTo>
                  <a:cubicBezTo>
                    <a:pt x="2120" y="3549"/>
                    <a:pt x="1501" y="4239"/>
                    <a:pt x="703" y="4239"/>
                  </a:cubicBezTo>
                  <a:lnTo>
                    <a:pt x="168" y="4239"/>
                  </a:lnTo>
                  <a:cubicBezTo>
                    <a:pt x="72" y="4239"/>
                    <a:pt x="1" y="4311"/>
                    <a:pt x="1" y="4394"/>
                  </a:cubicBezTo>
                  <a:cubicBezTo>
                    <a:pt x="1" y="4489"/>
                    <a:pt x="72" y="4561"/>
                    <a:pt x="168" y="4561"/>
                  </a:cubicBezTo>
                  <a:lnTo>
                    <a:pt x="703" y="4561"/>
                  </a:lnTo>
                  <a:cubicBezTo>
                    <a:pt x="1680" y="4561"/>
                    <a:pt x="2477" y="3715"/>
                    <a:pt x="2394" y="2727"/>
                  </a:cubicBezTo>
                  <a:lnTo>
                    <a:pt x="2275" y="858"/>
                  </a:lnTo>
                  <a:cubicBezTo>
                    <a:pt x="2442" y="739"/>
                    <a:pt x="2597" y="608"/>
                    <a:pt x="2739" y="441"/>
                  </a:cubicBezTo>
                  <a:cubicBezTo>
                    <a:pt x="2799" y="370"/>
                    <a:pt x="2906" y="334"/>
                    <a:pt x="2989" y="334"/>
                  </a:cubicBezTo>
                  <a:cubicBezTo>
                    <a:pt x="3228" y="334"/>
                    <a:pt x="3216" y="489"/>
                    <a:pt x="3740" y="882"/>
                  </a:cubicBezTo>
                  <a:lnTo>
                    <a:pt x="3620" y="2751"/>
                  </a:lnTo>
                  <a:cubicBezTo>
                    <a:pt x="3573" y="3215"/>
                    <a:pt x="3740" y="3680"/>
                    <a:pt x="4061" y="4025"/>
                  </a:cubicBezTo>
                  <a:cubicBezTo>
                    <a:pt x="4382" y="4370"/>
                    <a:pt x="4835" y="4573"/>
                    <a:pt x="5311" y="4573"/>
                  </a:cubicBezTo>
                  <a:lnTo>
                    <a:pt x="5930" y="4573"/>
                  </a:lnTo>
                  <a:cubicBezTo>
                    <a:pt x="6014" y="4573"/>
                    <a:pt x="6085" y="4501"/>
                    <a:pt x="6085" y="4406"/>
                  </a:cubicBezTo>
                  <a:cubicBezTo>
                    <a:pt x="6049" y="4311"/>
                    <a:pt x="5966" y="4239"/>
                    <a:pt x="5883" y="4239"/>
                  </a:cubicBezTo>
                  <a:lnTo>
                    <a:pt x="5275" y="4239"/>
                  </a:lnTo>
                  <a:cubicBezTo>
                    <a:pt x="4883" y="4239"/>
                    <a:pt x="4525" y="4085"/>
                    <a:pt x="4275" y="3799"/>
                  </a:cubicBezTo>
                  <a:cubicBezTo>
                    <a:pt x="4025" y="3537"/>
                    <a:pt x="3906" y="3192"/>
                    <a:pt x="3918" y="2763"/>
                  </a:cubicBezTo>
                  <a:lnTo>
                    <a:pt x="4025" y="1108"/>
                  </a:lnTo>
                  <a:lnTo>
                    <a:pt x="4204" y="1203"/>
                  </a:lnTo>
                  <a:cubicBezTo>
                    <a:pt x="4335" y="1275"/>
                    <a:pt x="4478" y="1346"/>
                    <a:pt x="4716" y="1406"/>
                  </a:cubicBezTo>
                  <a:cubicBezTo>
                    <a:pt x="4740" y="1727"/>
                    <a:pt x="4883" y="2239"/>
                    <a:pt x="5394" y="2346"/>
                  </a:cubicBezTo>
                  <a:cubicBezTo>
                    <a:pt x="5409" y="2349"/>
                    <a:pt x="5422" y="2351"/>
                    <a:pt x="5435" y="2351"/>
                  </a:cubicBezTo>
                  <a:cubicBezTo>
                    <a:pt x="5616" y="2351"/>
                    <a:pt x="5655" y="2057"/>
                    <a:pt x="5466" y="2013"/>
                  </a:cubicBezTo>
                  <a:cubicBezTo>
                    <a:pt x="5180" y="1953"/>
                    <a:pt x="5097" y="1679"/>
                    <a:pt x="5073" y="1477"/>
                  </a:cubicBezTo>
                  <a:lnTo>
                    <a:pt x="5073" y="1477"/>
                  </a:lnTo>
                  <a:cubicBezTo>
                    <a:pt x="5311" y="1525"/>
                    <a:pt x="5514" y="1525"/>
                    <a:pt x="5514" y="1525"/>
                  </a:cubicBezTo>
                  <a:cubicBezTo>
                    <a:pt x="5597" y="1525"/>
                    <a:pt x="5668" y="1453"/>
                    <a:pt x="5668" y="1358"/>
                  </a:cubicBezTo>
                  <a:cubicBezTo>
                    <a:pt x="5668" y="1275"/>
                    <a:pt x="5597" y="1191"/>
                    <a:pt x="5514" y="1191"/>
                  </a:cubicBezTo>
                  <a:cubicBezTo>
                    <a:pt x="4752" y="1179"/>
                    <a:pt x="4025" y="798"/>
                    <a:pt x="3466" y="215"/>
                  </a:cubicBezTo>
                  <a:cubicBezTo>
                    <a:pt x="3335" y="72"/>
                    <a:pt x="3153" y="1"/>
                    <a:pt x="29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1" name="Google Shape;15711;p60"/>
            <p:cNvSpPr/>
            <p:nvPr/>
          </p:nvSpPr>
          <p:spPr>
            <a:xfrm>
              <a:off x="6391301" y="1525346"/>
              <a:ext cx="174502" cy="317467"/>
            </a:xfrm>
            <a:custGeom>
              <a:rect b="b" l="l" r="r" t="t"/>
              <a:pathLst>
                <a:path extrusionOk="0" h="9966" w="5478">
                  <a:moveTo>
                    <a:pt x="156" y="0"/>
                  </a:moveTo>
                  <a:cubicBezTo>
                    <a:pt x="72" y="0"/>
                    <a:pt x="1" y="72"/>
                    <a:pt x="1" y="167"/>
                  </a:cubicBezTo>
                  <a:lnTo>
                    <a:pt x="1" y="3941"/>
                  </a:lnTo>
                  <a:cubicBezTo>
                    <a:pt x="1" y="4120"/>
                    <a:pt x="37" y="4310"/>
                    <a:pt x="144" y="4465"/>
                  </a:cubicBezTo>
                  <a:cubicBezTo>
                    <a:pt x="263" y="4656"/>
                    <a:pt x="441" y="4894"/>
                    <a:pt x="560" y="5025"/>
                  </a:cubicBezTo>
                  <a:cubicBezTo>
                    <a:pt x="822" y="5322"/>
                    <a:pt x="1072" y="5501"/>
                    <a:pt x="1322" y="5656"/>
                  </a:cubicBezTo>
                  <a:cubicBezTo>
                    <a:pt x="1334" y="5656"/>
                    <a:pt x="1334" y="5668"/>
                    <a:pt x="1346" y="5668"/>
                  </a:cubicBezTo>
                  <a:cubicBezTo>
                    <a:pt x="1346" y="5668"/>
                    <a:pt x="1394" y="5679"/>
                    <a:pt x="1418" y="5703"/>
                  </a:cubicBezTo>
                  <a:cubicBezTo>
                    <a:pt x="1644" y="5822"/>
                    <a:pt x="1965" y="5906"/>
                    <a:pt x="2227" y="5906"/>
                  </a:cubicBezTo>
                  <a:cubicBezTo>
                    <a:pt x="2263" y="5906"/>
                    <a:pt x="2275" y="5894"/>
                    <a:pt x="2287" y="5882"/>
                  </a:cubicBezTo>
                  <a:cubicBezTo>
                    <a:pt x="2311" y="5882"/>
                    <a:pt x="2334" y="5882"/>
                    <a:pt x="2346" y="5858"/>
                  </a:cubicBezTo>
                  <a:cubicBezTo>
                    <a:pt x="2453" y="5763"/>
                    <a:pt x="2382" y="5584"/>
                    <a:pt x="2227" y="5584"/>
                  </a:cubicBezTo>
                  <a:cubicBezTo>
                    <a:pt x="2156" y="5584"/>
                    <a:pt x="2072" y="5560"/>
                    <a:pt x="1989" y="5548"/>
                  </a:cubicBezTo>
                  <a:cubicBezTo>
                    <a:pt x="2144" y="5441"/>
                    <a:pt x="2311" y="5263"/>
                    <a:pt x="2382" y="4989"/>
                  </a:cubicBezTo>
                  <a:cubicBezTo>
                    <a:pt x="2406" y="4894"/>
                    <a:pt x="2346" y="4810"/>
                    <a:pt x="2263" y="4775"/>
                  </a:cubicBezTo>
                  <a:cubicBezTo>
                    <a:pt x="2249" y="4771"/>
                    <a:pt x="2234" y="4769"/>
                    <a:pt x="2221" y="4769"/>
                  </a:cubicBezTo>
                  <a:cubicBezTo>
                    <a:pt x="2144" y="4769"/>
                    <a:pt x="2079" y="4823"/>
                    <a:pt x="2049" y="4894"/>
                  </a:cubicBezTo>
                  <a:cubicBezTo>
                    <a:pt x="1953" y="5310"/>
                    <a:pt x="1608" y="5370"/>
                    <a:pt x="1513" y="5382"/>
                  </a:cubicBezTo>
                  <a:cubicBezTo>
                    <a:pt x="1275" y="5251"/>
                    <a:pt x="1060" y="5072"/>
                    <a:pt x="882" y="4882"/>
                  </a:cubicBezTo>
                  <a:lnTo>
                    <a:pt x="941" y="4072"/>
                  </a:lnTo>
                  <a:cubicBezTo>
                    <a:pt x="977" y="3584"/>
                    <a:pt x="1846" y="3167"/>
                    <a:pt x="2382" y="3167"/>
                  </a:cubicBezTo>
                  <a:cubicBezTo>
                    <a:pt x="2573" y="3167"/>
                    <a:pt x="2763" y="3227"/>
                    <a:pt x="2930" y="3334"/>
                  </a:cubicBezTo>
                  <a:cubicBezTo>
                    <a:pt x="4430" y="4334"/>
                    <a:pt x="4763" y="6739"/>
                    <a:pt x="5109" y="9299"/>
                  </a:cubicBezTo>
                  <a:lnTo>
                    <a:pt x="5109" y="9347"/>
                  </a:lnTo>
                  <a:cubicBezTo>
                    <a:pt x="5120" y="9418"/>
                    <a:pt x="5085" y="9489"/>
                    <a:pt x="5049" y="9549"/>
                  </a:cubicBezTo>
                  <a:cubicBezTo>
                    <a:pt x="5001" y="9608"/>
                    <a:pt x="4930" y="9644"/>
                    <a:pt x="4847" y="9644"/>
                  </a:cubicBezTo>
                  <a:lnTo>
                    <a:pt x="3346" y="9644"/>
                  </a:lnTo>
                  <a:cubicBezTo>
                    <a:pt x="3263" y="9644"/>
                    <a:pt x="3180" y="9716"/>
                    <a:pt x="3180" y="9811"/>
                  </a:cubicBezTo>
                  <a:cubicBezTo>
                    <a:pt x="3180" y="9894"/>
                    <a:pt x="3263" y="9966"/>
                    <a:pt x="3346" y="9966"/>
                  </a:cubicBezTo>
                  <a:lnTo>
                    <a:pt x="4847" y="9966"/>
                  </a:lnTo>
                  <a:cubicBezTo>
                    <a:pt x="5025" y="9966"/>
                    <a:pt x="5192" y="9894"/>
                    <a:pt x="5311" y="9763"/>
                  </a:cubicBezTo>
                  <a:cubicBezTo>
                    <a:pt x="5430" y="9632"/>
                    <a:pt x="5478" y="9454"/>
                    <a:pt x="5466" y="9287"/>
                  </a:cubicBezTo>
                  <a:lnTo>
                    <a:pt x="5382" y="9239"/>
                  </a:lnTo>
                  <a:cubicBezTo>
                    <a:pt x="5025" y="6608"/>
                    <a:pt x="4704" y="4120"/>
                    <a:pt x="3061" y="3036"/>
                  </a:cubicBezTo>
                  <a:cubicBezTo>
                    <a:pt x="2846" y="2881"/>
                    <a:pt x="2584" y="2810"/>
                    <a:pt x="2334" y="2810"/>
                  </a:cubicBezTo>
                  <a:cubicBezTo>
                    <a:pt x="1668" y="2810"/>
                    <a:pt x="620" y="3322"/>
                    <a:pt x="560" y="4036"/>
                  </a:cubicBezTo>
                  <a:lnTo>
                    <a:pt x="537" y="4477"/>
                  </a:lnTo>
                  <a:cubicBezTo>
                    <a:pt x="418" y="4298"/>
                    <a:pt x="322" y="4167"/>
                    <a:pt x="322" y="3953"/>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2" name="Google Shape;15712;p60"/>
            <p:cNvSpPr/>
            <p:nvPr/>
          </p:nvSpPr>
          <p:spPr>
            <a:xfrm>
              <a:off x="6196730" y="1525346"/>
              <a:ext cx="172622" cy="317467"/>
            </a:xfrm>
            <a:custGeom>
              <a:rect b="b" l="l" r="r" t="t"/>
              <a:pathLst>
                <a:path extrusionOk="0" h="9966" w="5419">
                  <a:moveTo>
                    <a:pt x="5252" y="0"/>
                  </a:moveTo>
                  <a:cubicBezTo>
                    <a:pt x="5168" y="0"/>
                    <a:pt x="5097" y="72"/>
                    <a:pt x="5097" y="155"/>
                  </a:cubicBezTo>
                  <a:lnTo>
                    <a:pt x="5097" y="3953"/>
                  </a:lnTo>
                  <a:cubicBezTo>
                    <a:pt x="5097" y="4227"/>
                    <a:pt x="4942" y="4370"/>
                    <a:pt x="4906" y="4429"/>
                  </a:cubicBezTo>
                  <a:lnTo>
                    <a:pt x="4871" y="4024"/>
                  </a:lnTo>
                  <a:cubicBezTo>
                    <a:pt x="4811" y="3310"/>
                    <a:pt x="3763" y="2810"/>
                    <a:pt x="3097" y="2810"/>
                  </a:cubicBezTo>
                  <a:cubicBezTo>
                    <a:pt x="2835" y="2810"/>
                    <a:pt x="2573" y="2881"/>
                    <a:pt x="2370" y="3036"/>
                  </a:cubicBezTo>
                  <a:cubicBezTo>
                    <a:pt x="632" y="4179"/>
                    <a:pt x="346" y="7037"/>
                    <a:pt x="49" y="9287"/>
                  </a:cubicBezTo>
                  <a:cubicBezTo>
                    <a:pt x="1" y="9644"/>
                    <a:pt x="287" y="9966"/>
                    <a:pt x="644" y="9966"/>
                  </a:cubicBezTo>
                  <a:lnTo>
                    <a:pt x="1977" y="9966"/>
                  </a:lnTo>
                  <a:cubicBezTo>
                    <a:pt x="2073" y="9966"/>
                    <a:pt x="2144" y="9894"/>
                    <a:pt x="2144" y="9799"/>
                  </a:cubicBezTo>
                  <a:cubicBezTo>
                    <a:pt x="2144" y="9716"/>
                    <a:pt x="2073" y="9644"/>
                    <a:pt x="1977" y="9644"/>
                  </a:cubicBezTo>
                  <a:lnTo>
                    <a:pt x="644" y="9644"/>
                  </a:lnTo>
                  <a:cubicBezTo>
                    <a:pt x="572" y="9644"/>
                    <a:pt x="489" y="9608"/>
                    <a:pt x="453" y="9549"/>
                  </a:cubicBezTo>
                  <a:cubicBezTo>
                    <a:pt x="346" y="9442"/>
                    <a:pt x="394" y="9311"/>
                    <a:pt x="394" y="9299"/>
                  </a:cubicBezTo>
                  <a:cubicBezTo>
                    <a:pt x="691" y="6727"/>
                    <a:pt x="1013" y="4310"/>
                    <a:pt x="2525" y="3322"/>
                  </a:cubicBezTo>
                  <a:cubicBezTo>
                    <a:pt x="2680" y="3215"/>
                    <a:pt x="2858" y="3155"/>
                    <a:pt x="3073" y="3155"/>
                  </a:cubicBezTo>
                  <a:cubicBezTo>
                    <a:pt x="3597" y="3155"/>
                    <a:pt x="4466" y="3572"/>
                    <a:pt x="4513" y="4060"/>
                  </a:cubicBezTo>
                  <a:lnTo>
                    <a:pt x="4573" y="4846"/>
                  </a:lnTo>
                  <a:lnTo>
                    <a:pt x="4394" y="5025"/>
                  </a:lnTo>
                  <a:cubicBezTo>
                    <a:pt x="4251" y="5167"/>
                    <a:pt x="4323" y="5132"/>
                    <a:pt x="4049" y="5310"/>
                  </a:cubicBezTo>
                  <a:lnTo>
                    <a:pt x="3918" y="5406"/>
                  </a:lnTo>
                  <a:cubicBezTo>
                    <a:pt x="3859" y="5406"/>
                    <a:pt x="3489" y="5346"/>
                    <a:pt x="3370" y="4906"/>
                  </a:cubicBezTo>
                  <a:cubicBezTo>
                    <a:pt x="3340" y="4835"/>
                    <a:pt x="3275" y="4781"/>
                    <a:pt x="3198" y="4781"/>
                  </a:cubicBezTo>
                  <a:cubicBezTo>
                    <a:pt x="3185" y="4781"/>
                    <a:pt x="3170" y="4783"/>
                    <a:pt x="3156" y="4786"/>
                  </a:cubicBezTo>
                  <a:cubicBezTo>
                    <a:pt x="3073" y="4822"/>
                    <a:pt x="3013" y="4906"/>
                    <a:pt x="3037" y="5001"/>
                  </a:cubicBezTo>
                  <a:cubicBezTo>
                    <a:pt x="3120" y="5275"/>
                    <a:pt x="3275" y="5465"/>
                    <a:pt x="3430" y="5560"/>
                  </a:cubicBezTo>
                  <a:cubicBezTo>
                    <a:pt x="3358" y="5584"/>
                    <a:pt x="3275" y="5596"/>
                    <a:pt x="3204" y="5596"/>
                  </a:cubicBezTo>
                  <a:cubicBezTo>
                    <a:pt x="3061" y="5596"/>
                    <a:pt x="2977" y="5775"/>
                    <a:pt x="3085" y="5870"/>
                  </a:cubicBezTo>
                  <a:cubicBezTo>
                    <a:pt x="3097" y="5894"/>
                    <a:pt x="3120" y="5894"/>
                    <a:pt x="3132" y="5894"/>
                  </a:cubicBezTo>
                  <a:cubicBezTo>
                    <a:pt x="3156" y="5906"/>
                    <a:pt x="3168" y="5918"/>
                    <a:pt x="3204" y="5918"/>
                  </a:cubicBezTo>
                  <a:cubicBezTo>
                    <a:pt x="3454" y="5918"/>
                    <a:pt x="3859" y="5799"/>
                    <a:pt x="4061" y="5691"/>
                  </a:cubicBezTo>
                  <a:cubicBezTo>
                    <a:pt x="4573" y="5429"/>
                    <a:pt x="5002" y="4917"/>
                    <a:pt x="5275" y="4477"/>
                  </a:cubicBezTo>
                  <a:cubicBezTo>
                    <a:pt x="5359" y="4322"/>
                    <a:pt x="5418" y="4132"/>
                    <a:pt x="5418" y="3953"/>
                  </a:cubicBezTo>
                  <a:lnTo>
                    <a:pt x="5418" y="155"/>
                  </a:lnTo>
                  <a:cubicBezTo>
                    <a:pt x="5418" y="72"/>
                    <a:pt x="5347" y="0"/>
                    <a:pt x="52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13" name="Google Shape;15713;p60"/>
          <p:cNvGrpSpPr/>
          <p:nvPr/>
        </p:nvGrpSpPr>
        <p:grpSpPr>
          <a:xfrm>
            <a:off x="4940592" y="1319690"/>
            <a:ext cx="246558" cy="367161"/>
            <a:chOff x="4940592" y="1500690"/>
            <a:chExt cx="246558" cy="367161"/>
          </a:xfrm>
        </p:grpSpPr>
        <p:sp>
          <p:nvSpPr>
            <p:cNvPr id="15714" name="Google Shape;15714;p60"/>
            <p:cNvSpPr/>
            <p:nvPr/>
          </p:nvSpPr>
          <p:spPr>
            <a:xfrm>
              <a:off x="4961075" y="1766934"/>
              <a:ext cx="44024" cy="74732"/>
            </a:xfrm>
            <a:custGeom>
              <a:rect b="b" l="l" r="r" t="t"/>
              <a:pathLst>
                <a:path extrusionOk="0" h="2346" w="1382">
                  <a:moveTo>
                    <a:pt x="679" y="334"/>
                  </a:moveTo>
                  <a:cubicBezTo>
                    <a:pt x="869" y="334"/>
                    <a:pt x="1036" y="501"/>
                    <a:pt x="1036" y="691"/>
                  </a:cubicBezTo>
                  <a:lnTo>
                    <a:pt x="1036" y="1655"/>
                  </a:lnTo>
                  <a:cubicBezTo>
                    <a:pt x="1036" y="1846"/>
                    <a:pt x="869" y="2013"/>
                    <a:pt x="679" y="2013"/>
                  </a:cubicBezTo>
                  <a:cubicBezTo>
                    <a:pt x="488" y="2013"/>
                    <a:pt x="322" y="1846"/>
                    <a:pt x="322" y="1655"/>
                  </a:cubicBezTo>
                  <a:lnTo>
                    <a:pt x="322" y="691"/>
                  </a:lnTo>
                  <a:cubicBezTo>
                    <a:pt x="322" y="501"/>
                    <a:pt x="488" y="334"/>
                    <a:pt x="679" y="334"/>
                  </a:cubicBezTo>
                  <a:close/>
                  <a:moveTo>
                    <a:pt x="679" y="0"/>
                  </a:moveTo>
                  <a:cubicBezTo>
                    <a:pt x="298" y="0"/>
                    <a:pt x="0" y="322"/>
                    <a:pt x="0" y="691"/>
                  </a:cubicBezTo>
                  <a:lnTo>
                    <a:pt x="0" y="1655"/>
                  </a:lnTo>
                  <a:cubicBezTo>
                    <a:pt x="0" y="2048"/>
                    <a:pt x="310" y="2346"/>
                    <a:pt x="679" y="2346"/>
                  </a:cubicBezTo>
                  <a:cubicBezTo>
                    <a:pt x="1048" y="2346"/>
                    <a:pt x="1358" y="2024"/>
                    <a:pt x="1358" y="1655"/>
                  </a:cubicBezTo>
                  <a:lnTo>
                    <a:pt x="1358" y="691"/>
                  </a:lnTo>
                  <a:cubicBezTo>
                    <a:pt x="1381" y="322"/>
                    <a:pt x="1072"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5" name="Google Shape;15715;p60"/>
            <p:cNvSpPr/>
            <p:nvPr/>
          </p:nvSpPr>
          <p:spPr>
            <a:xfrm>
              <a:off x="5009240" y="1623937"/>
              <a:ext cx="37207" cy="36824"/>
            </a:xfrm>
            <a:custGeom>
              <a:rect b="b" l="l" r="r" t="t"/>
              <a:pathLst>
                <a:path extrusionOk="0" h="1156" w="1168">
                  <a:moveTo>
                    <a:pt x="584" y="334"/>
                  </a:moveTo>
                  <a:cubicBezTo>
                    <a:pt x="715" y="334"/>
                    <a:pt x="822" y="441"/>
                    <a:pt x="822" y="584"/>
                  </a:cubicBezTo>
                  <a:cubicBezTo>
                    <a:pt x="822" y="715"/>
                    <a:pt x="715" y="822"/>
                    <a:pt x="584" y="822"/>
                  </a:cubicBezTo>
                  <a:cubicBezTo>
                    <a:pt x="441" y="822"/>
                    <a:pt x="346" y="715"/>
                    <a:pt x="346" y="584"/>
                  </a:cubicBezTo>
                  <a:cubicBezTo>
                    <a:pt x="346" y="441"/>
                    <a:pt x="453" y="334"/>
                    <a:pt x="584" y="334"/>
                  </a:cubicBezTo>
                  <a:close/>
                  <a:moveTo>
                    <a:pt x="584" y="1"/>
                  </a:moveTo>
                  <a:cubicBezTo>
                    <a:pt x="274" y="1"/>
                    <a:pt x="0" y="251"/>
                    <a:pt x="0" y="584"/>
                  </a:cubicBezTo>
                  <a:cubicBezTo>
                    <a:pt x="0" y="906"/>
                    <a:pt x="250" y="1156"/>
                    <a:pt x="584" y="1156"/>
                  </a:cubicBezTo>
                  <a:cubicBezTo>
                    <a:pt x="893" y="1156"/>
                    <a:pt x="1167" y="906"/>
                    <a:pt x="1167" y="584"/>
                  </a:cubicBezTo>
                  <a:cubicBezTo>
                    <a:pt x="1167" y="251"/>
                    <a:pt x="893" y="1"/>
                    <a:pt x="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6" name="Google Shape;15716;p60"/>
            <p:cNvSpPr/>
            <p:nvPr/>
          </p:nvSpPr>
          <p:spPr>
            <a:xfrm>
              <a:off x="5110125" y="1785123"/>
              <a:ext cx="50458" cy="50108"/>
            </a:xfrm>
            <a:custGeom>
              <a:rect b="b" l="l" r="r" t="t"/>
              <a:pathLst>
                <a:path extrusionOk="0" h="1573" w="1584">
                  <a:moveTo>
                    <a:pt x="798" y="322"/>
                  </a:moveTo>
                  <a:cubicBezTo>
                    <a:pt x="1048" y="322"/>
                    <a:pt x="1239" y="537"/>
                    <a:pt x="1239" y="775"/>
                  </a:cubicBezTo>
                  <a:cubicBezTo>
                    <a:pt x="1239" y="1025"/>
                    <a:pt x="1024" y="1215"/>
                    <a:pt x="798" y="1215"/>
                  </a:cubicBezTo>
                  <a:cubicBezTo>
                    <a:pt x="560" y="1215"/>
                    <a:pt x="346" y="1013"/>
                    <a:pt x="346" y="775"/>
                  </a:cubicBezTo>
                  <a:cubicBezTo>
                    <a:pt x="346" y="537"/>
                    <a:pt x="536" y="322"/>
                    <a:pt x="798" y="322"/>
                  </a:cubicBezTo>
                  <a:close/>
                  <a:moveTo>
                    <a:pt x="798" y="1"/>
                  </a:moveTo>
                  <a:cubicBezTo>
                    <a:pt x="358" y="1"/>
                    <a:pt x="0" y="358"/>
                    <a:pt x="0" y="787"/>
                  </a:cubicBezTo>
                  <a:cubicBezTo>
                    <a:pt x="0" y="1215"/>
                    <a:pt x="358" y="1573"/>
                    <a:pt x="798" y="1573"/>
                  </a:cubicBezTo>
                  <a:cubicBezTo>
                    <a:pt x="1227" y="1573"/>
                    <a:pt x="1584" y="1215"/>
                    <a:pt x="1584" y="787"/>
                  </a:cubicBezTo>
                  <a:cubicBezTo>
                    <a:pt x="1584" y="358"/>
                    <a:pt x="1227"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7" name="Google Shape;15717;p60"/>
            <p:cNvSpPr/>
            <p:nvPr/>
          </p:nvSpPr>
          <p:spPr>
            <a:xfrm>
              <a:off x="4940592" y="1500690"/>
              <a:ext cx="246558" cy="367161"/>
            </a:xfrm>
            <a:custGeom>
              <a:rect b="b" l="l" r="r" t="t"/>
              <a:pathLst>
                <a:path extrusionOk="0" h="11526" w="7740">
                  <a:moveTo>
                    <a:pt x="2441" y="322"/>
                  </a:moveTo>
                  <a:cubicBezTo>
                    <a:pt x="2703" y="322"/>
                    <a:pt x="2929" y="548"/>
                    <a:pt x="2929" y="822"/>
                  </a:cubicBezTo>
                  <a:lnTo>
                    <a:pt x="2929" y="3167"/>
                  </a:lnTo>
                  <a:cubicBezTo>
                    <a:pt x="2865" y="3156"/>
                    <a:pt x="2800" y="3151"/>
                    <a:pt x="2735" y="3151"/>
                  </a:cubicBezTo>
                  <a:cubicBezTo>
                    <a:pt x="2454" y="3151"/>
                    <a:pt x="2180" y="3251"/>
                    <a:pt x="1977" y="3405"/>
                  </a:cubicBezTo>
                  <a:cubicBezTo>
                    <a:pt x="1977" y="3405"/>
                    <a:pt x="1965" y="3405"/>
                    <a:pt x="1941" y="3417"/>
                  </a:cubicBezTo>
                  <a:lnTo>
                    <a:pt x="1941" y="822"/>
                  </a:lnTo>
                  <a:lnTo>
                    <a:pt x="1953" y="822"/>
                  </a:lnTo>
                  <a:cubicBezTo>
                    <a:pt x="1953" y="548"/>
                    <a:pt x="2167" y="322"/>
                    <a:pt x="2441" y="322"/>
                  </a:cubicBezTo>
                  <a:close/>
                  <a:moveTo>
                    <a:pt x="2477" y="0"/>
                  </a:moveTo>
                  <a:cubicBezTo>
                    <a:pt x="2024" y="0"/>
                    <a:pt x="1643" y="369"/>
                    <a:pt x="1643" y="834"/>
                  </a:cubicBezTo>
                  <a:lnTo>
                    <a:pt x="1643" y="3822"/>
                  </a:lnTo>
                  <a:cubicBezTo>
                    <a:pt x="1382" y="4287"/>
                    <a:pt x="1441" y="4822"/>
                    <a:pt x="1727" y="5203"/>
                  </a:cubicBezTo>
                  <a:lnTo>
                    <a:pt x="1727" y="7620"/>
                  </a:lnTo>
                  <a:cubicBezTo>
                    <a:pt x="1608" y="7585"/>
                    <a:pt x="1489" y="7573"/>
                    <a:pt x="1370" y="7573"/>
                  </a:cubicBezTo>
                  <a:cubicBezTo>
                    <a:pt x="608" y="7573"/>
                    <a:pt x="0" y="8180"/>
                    <a:pt x="0" y="8942"/>
                  </a:cubicBezTo>
                  <a:lnTo>
                    <a:pt x="0" y="10156"/>
                  </a:lnTo>
                  <a:cubicBezTo>
                    <a:pt x="0" y="10918"/>
                    <a:pt x="608" y="11525"/>
                    <a:pt x="1370" y="11525"/>
                  </a:cubicBezTo>
                  <a:cubicBezTo>
                    <a:pt x="2120" y="11525"/>
                    <a:pt x="2739" y="10918"/>
                    <a:pt x="2739" y="10156"/>
                  </a:cubicBezTo>
                  <a:lnTo>
                    <a:pt x="2739" y="5739"/>
                  </a:lnTo>
                  <a:cubicBezTo>
                    <a:pt x="2834" y="5739"/>
                    <a:pt x="2858" y="5727"/>
                    <a:pt x="2941" y="5715"/>
                  </a:cubicBezTo>
                  <a:lnTo>
                    <a:pt x="3572" y="7227"/>
                  </a:lnTo>
                  <a:cubicBezTo>
                    <a:pt x="3590" y="7298"/>
                    <a:pt x="3654" y="7336"/>
                    <a:pt x="3720" y="7336"/>
                  </a:cubicBezTo>
                  <a:cubicBezTo>
                    <a:pt x="3742" y="7336"/>
                    <a:pt x="3765" y="7332"/>
                    <a:pt x="3787" y="7323"/>
                  </a:cubicBezTo>
                  <a:cubicBezTo>
                    <a:pt x="3882" y="7287"/>
                    <a:pt x="3929" y="7180"/>
                    <a:pt x="3882" y="7096"/>
                  </a:cubicBezTo>
                  <a:lnTo>
                    <a:pt x="3287" y="5632"/>
                  </a:lnTo>
                  <a:cubicBezTo>
                    <a:pt x="3346" y="5608"/>
                    <a:pt x="3406" y="5560"/>
                    <a:pt x="3465" y="5537"/>
                  </a:cubicBezTo>
                  <a:cubicBezTo>
                    <a:pt x="3465" y="5537"/>
                    <a:pt x="3572" y="5477"/>
                    <a:pt x="3584" y="5477"/>
                  </a:cubicBezTo>
                  <a:lnTo>
                    <a:pt x="5001" y="8918"/>
                  </a:lnTo>
                  <a:cubicBezTo>
                    <a:pt x="5021" y="8984"/>
                    <a:pt x="5077" y="9017"/>
                    <a:pt x="5138" y="9017"/>
                  </a:cubicBezTo>
                  <a:cubicBezTo>
                    <a:pt x="5187" y="9017"/>
                    <a:pt x="5238" y="8996"/>
                    <a:pt x="5275" y="8954"/>
                  </a:cubicBezTo>
                  <a:cubicBezTo>
                    <a:pt x="5497" y="8710"/>
                    <a:pt x="5812" y="8558"/>
                    <a:pt x="6143" y="8558"/>
                  </a:cubicBezTo>
                  <a:cubicBezTo>
                    <a:pt x="6167" y="8558"/>
                    <a:pt x="6191" y="8559"/>
                    <a:pt x="6215" y="8561"/>
                  </a:cubicBezTo>
                  <a:cubicBezTo>
                    <a:pt x="7239" y="8585"/>
                    <a:pt x="7739" y="9835"/>
                    <a:pt x="7025" y="10561"/>
                  </a:cubicBezTo>
                  <a:cubicBezTo>
                    <a:pt x="6788" y="10803"/>
                    <a:pt x="6485" y="10915"/>
                    <a:pt x="6187" y="10915"/>
                  </a:cubicBezTo>
                  <a:cubicBezTo>
                    <a:pt x="5679" y="10915"/>
                    <a:pt x="5184" y="10588"/>
                    <a:pt x="5049" y="10025"/>
                  </a:cubicBezTo>
                  <a:cubicBezTo>
                    <a:pt x="4858" y="9359"/>
                    <a:pt x="4632" y="8859"/>
                    <a:pt x="4239" y="7930"/>
                  </a:cubicBezTo>
                  <a:cubicBezTo>
                    <a:pt x="4212" y="7859"/>
                    <a:pt x="4153" y="7821"/>
                    <a:pt x="4085" y="7821"/>
                  </a:cubicBezTo>
                  <a:cubicBezTo>
                    <a:pt x="4061" y="7821"/>
                    <a:pt x="4037" y="7825"/>
                    <a:pt x="4013" y="7835"/>
                  </a:cubicBezTo>
                  <a:cubicBezTo>
                    <a:pt x="3929" y="7870"/>
                    <a:pt x="3882" y="7977"/>
                    <a:pt x="3929" y="8061"/>
                  </a:cubicBezTo>
                  <a:cubicBezTo>
                    <a:pt x="4299" y="9001"/>
                    <a:pt x="4549" y="9490"/>
                    <a:pt x="4715" y="10121"/>
                  </a:cubicBezTo>
                  <a:cubicBezTo>
                    <a:pt x="4894" y="10787"/>
                    <a:pt x="5489" y="11252"/>
                    <a:pt x="6192" y="11252"/>
                  </a:cubicBezTo>
                  <a:cubicBezTo>
                    <a:pt x="7037" y="11252"/>
                    <a:pt x="7728" y="10549"/>
                    <a:pt x="7704" y="9704"/>
                  </a:cubicBezTo>
                  <a:cubicBezTo>
                    <a:pt x="7645" y="8808"/>
                    <a:pt x="6884" y="8194"/>
                    <a:pt x="6094" y="8194"/>
                  </a:cubicBezTo>
                  <a:cubicBezTo>
                    <a:pt x="5771" y="8194"/>
                    <a:pt x="5443" y="8297"/>
                    <a:pt x="5156" y="8525"/>
                  </a:cubicBezTo>
                  <a:lnTo>
                    <a:pt x="3787" y="5179"/>
                  </a:lnTo>
                  <a:cubicBezTo>
                    <a:pt x="3870" y="5072"/>
                    <a:pt x="3929" y="4953"/>
                    <a:pt x="3965" y="4822"/>
                  </a:cubicBezTo>
                  <a:lnTo>
                    <a:pt x="4834" y="3953"/>
                  </a:lnTo>
                  <a:cubicBezTo>
                    <a:pt x="4894" y="3894"/>
                    <a:pt x="4894" y="3775"/>
                    <a:pt x="4834" y="3715"/>
                  </a:cubicBezTo>
                  <a:cubicBezTo>
                    <a:pt x="4805" y="3685"/>
                    <a:pt x="4760" y="3670"/>
                    <a:pt x="4715" y="3670"/>
                  </a:cubicBezTo>
                  <a:cubicBezTo>
                    <a:pt x="4671" y="3670"/>
                    <a:pt x="4626" y="3685"/>
                    <a:pt x="4596" y="3715"/>
                  </a:cubicBezTo>
                  <a:cubicBezTo>
                    <a:pt x="3644" y="4668"/>
                    <a:pt x="3668" y="4608"/>
                    <a:pt x="3656" y="4703"/>
                  </a:cubicBezTo>
                  <a:cubicBezTo>
                    <a:pt x="3620" y="4882"/>
                    <a:pt x="3513" y="5013"/>
                    <a:pt x="3394" y="5132"/>
                  </a:cubicBezTo>
                  <a:cubicBezTo>
                    <a:pt x="3298" y="5227"/>
                    <a:pt x="3287" y="5239"/>
                    <a:pt x="3144" y="5310"/>
                  </a:cubicBezTo>
                  <a:cubicBezTo>
                    <a:pt x="3096" y="5322"/>
                    <a:pt x="3060" y="5358"/>
                    <a:pt x="3025" y="5370"/>
                  </a:cubicBezTo>
                  <a:cubicBezTo>
                    <a:pt x="2931" y="5399"/>
                    <a:pt x="2846" y="5415"/>
                    <a:pt x="2756" y="5415"/>
                  </a:cubicBezTo>
                  <a:cubicBezTo>
                    <a:pt x="2698" y="5415"/>
                    <a:pt x="2638" y="5408"/>
                    <a:pt x="2572" y="5394"/>
                  </a:cubicBezTo>
                  <a:cubicBezTo>
                    <a:pt x="2564" y="5393"/>
                    <a:pt x="2557" y="5392"/>
                    <a:pt x="2549" y="5392"/>
                  </a:cubicBezTo>
                  <a:cubicBezTo>
                    <a:pt x="2453" y="5392"/>
                    <a:pt x="2382" y="5461"/>
                    <a:pt x="2382" y="5560"/>
                  </a:cubicBezTo>
                  <a:lnTo>
                    <a:pt x="2382" y="10156"/>
                  </a:lnTo>
                  <a:cubicBezTo>
                    <a:pt x="2382" y="10728"/>
                    <a:pt x="1917" y="11192"/>
                    <a:pt x="1358" y="11192"/>
                  </a:cubicBezTo>
                  <a:cubicBezTo>
                    <a:pt x="786" y="11192"/>
                    <a:pt x="322" y="10728"/>
                    <a:pt x="322" y="10156"/>
                  </a:cubicBezTo>
                  <a:lnTo>
                    <a:pt x="322" y="8942"/>
                  </a:lnTo>
                  <a:cubicBezTo>
                    <a:pt x="322" y="8340"/>
                    <a:pt x="826" y="7902"/>
                    <a:pt x="1372" y="7902"/>
                  </a:cubicBezTo>
                  <a:cubicBezTo>
                    <a:pt x="1518" y="7902"/>
                    <a:pt x="1667" y="7933"/>
                    <a:pt x="1810" y="8001"/>
                  </a:cubicBezTo>
                  <a:cubicBezTo>
                    <a:pt x="1835" y="8015"/>
                    <a:pt x="1860" y="8021"/>
                    <a:pt x="1885" y="8021"/>
                  </a:cubicBezTo>
                  <a:cubicBezTo>
                    <a:pt x="1970" y="8021"/>
                    <a:pt x="2048" y="7950"/>
                    <a:pt x="2048" y="7858"/>
                  </a:cubicBezTo>
                  <a:cubicBezTo>
                    <a:pt x="2036" y="5049"/>
                    <a:pt x="2084" y="5132"/>
                    <a:pt x="2024" y="5049"/>
                  </a:cubicBezTo>
                  <a:cubicBezTo>
                    <a:pt x="1504" y="4390"/>
                    <a:pt x="2016" y="3495"/>
                    <a:pt x="2766" y="3495"/>
                  </a:cubicBezTo>
                  <a:cubicBezTo>
                    <a:pt x="2857" y="3495"/>
                    <a:pt x="2952" y="3508"/>
                    <a:pt x="3048" y="3536"/>
                  </a:cubicBezTo>
                  <a:cubicBezTo>
                    <a:pt x="3096" y="3560"/>
                    <a:pt x="3156" y="3572"/>
                    <a:pt x="3191" y="3596"/>
                  </a:cubicBezTo>
                  <a:cubicBezTo>
                    <a:pt x="3216" y="3608"/>
                    <a:pt x="3243" y="3614"/>
                    <a:pt x="3268" y="3614"/>
                  </a:cubicBezTo>
                  <a:cubicBezTo>
                    <a:pt x="3316" y="3614"/>
                    <a:pt x="3363" y="3595"/>
                    <a:pt x="3394" y="3572"/>
                  </a:cubicBezTo>
                  <a:lnTo>
                    <a:pt x="5370" y="1584"/>
                  </a:lnTo>
                  <a:cubicBezTo>
                    <a:pt x="5465" y="1489"/>
                    <a:pt x="5590" y="1441"/>
                    <a:pt x="5717" y="1441"/>
                  </a:cubicBezTo>
                  <a:cubicBezTo>
                    <a:pt x="5843" y="1441"/>
                    <a:pt x="5971" y="1489"/>
                    <a:pt x="6073" y="1584"/>
                  </a:cubicBezTo>
                  <a:cubicBezTo>
                    <a:pt x="6263" y="1786"/>
                    <a:pt x="6263" y="2096"/>
                    <a:pt x="6073" y="2286"/>
                  </a:cubicBezTo>
                  <a:lnTo>
                    <a:pt x="5156" y="3191"/>
                  </a:lnTo>
                  <a:cubicBezTo>
                    <a:pt x="5096" y="3251"/>
                    <a:pt x="5096" y="3370"/>
                    <a:pt x="5156" y="3429"/>
                  </a:cubicBezTo>
                  <a:cubicBezTo>
                    <a:pt x="5192" y="3459"/>
                    <a:pt x="5239" y="3474"/>
                    <a:pt x="5284" y="3474"/>
                  </a:cubicBezTo>
                  <a:cubicBezTo>
                    <a:pt x="5328" y="3474"/>
                    <a:pt x="5370" y="3459"/>
                    <a:pt x="5394" y="3429"/>
                  </a:cubicBezTo>
                  <a:lnTo>
                    <a:pt x="6311" y="2524"/>
                  </a:lnTo>
                  <a:cubicBezTo>
                    <a:pt x="6823" y="2001"/>
                    <a:pt x="6454" y="1108"/>
                    <a:pt x="5727" y="1108"/>
                  </a:cubicBezTo>
                  <a:cubicBezTo>
                    <a:pt x="5501" y="1108"/>
                    <a:pt x="5299" y="1203"/>
                    <a:pt x="5144" y="1346"/>
                  </a:cubicBezTo>
                  <a:lnTo>
                    <a:pt x="3310" y="3179"/>
                  </a:lnTo>
                  <a:lnTo>
                    <a:pt x="3310" y="834"/>
                  </a:lnTo>
                  <a:cubicBezTo>
                    <a:pt x="3310" y="369"/>
                    <a:pt x="2941" y="0"/>
                    <a:pt x="2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18" name="Google Shape;15718;p60"/>
          <p:cNvGrpSpPr/>
          <p:nvPr/>
        </p:nvGrpSpPr>
        <p:grpSpPr>
          <a:xfrm>
            <a:off x="7964906" y="1318894"/>
            <a:ext cx="380858" cy="367575"/>
            <a:chOff x="7964906" y="1499894"/>
            <a:chExt cx="380858" cy="367575"/>
          </a:xfrm>
        </p:grpSpPr>
        <p:sp>
          <p:nvSpPr>
            <p:cNvPr id="15719" name="Google Shape;15719;p60"/>
            <p:cNvSpPr/>
            <p:nvPr/>
          </p:nvSpPr>
          <p:spPr>
            <a:xfrm>
              <a:off x="7964906" y="1501359"/>
              <a:ext cx="377099" cy="365600"/>
            </a:xfrm>
            <a:custGeom>
              <a:rect b="b" l="l" r="r" t="t"/>
              <a:pathLst>
                <a:path extrusionOk="0" h="11477" w="11838">
                  <a:moveTo>
                    <a:pt x="6668" y="4170"/>
                  </a:moveTo>
                  <a:cubicBezTo>
                    <a:pt x="6859" y="4468"/>
                    <a:pt x="7085" y="4694"/>
                    <a:pt x="7359" y="4873"/>
                  </a:cubicBezTo>
                  <a:cubicBezTo>
                    <a:pt x="7383" y="4873"/>
                    <a:pt x="7383" y="4885"/>
                    <a:pt x="7395" y="4885"/>
                  </a:cubicBezTo>
                  <a:cubicBezTo>
                    <a:pt x="6978" y="5289"/>
                    <a:pt x="6990" y="5325"/>
                    <a:pt x="6930" y="5325"/>
                  </a:cubicBezTo>
                  <a:cubicBezTo>
                    <a:pt x="6871" y="5325"/>
                    <a:pt x="6906" y="5301"/>
                    <a:pt x="6252" y="4670"/>
                  </a:cubicBezTo>
                  <a:cubicBezTo>
                    <a:pt x="6228" y="4647"/>
                    <a:pt x="6228" y="4635"/>
                    <a:pt x="6228" y="4623"/>
                  </a:cubicBezTo>
                  <a:cubicBezTo>
                    <a:pt x="6228" y="4575"/>
                    <a:pt x="6264" y="4575"/>
                    <a:pt x="6668" y="4170"/>
                  </a:cubicBezTo>
                  <a:close/>
                  <a:moveTo>
                    <a:pt x="6144" y="5039"/>
                  </a:moveTo>
                  <a:lnTo>
                    <a:pt x="6514" y="5409"/>
                  </a:lnTo>
                  <a:cubicBezTo>
                    <a:pt x="6287" y="5611"/>
                    <a:pt x="5918" y="6075"/>
                    <a:pt x="5609" y="6968"/>
                  </a:cubicBezTo>
                  <a:cubicBezTo>
                    <a:pt x="5171" y="8200"/>
                    <a:pt x="4345" y="8864"/>
                    <a:pt x="3268" y="8864"/>
                  </a:cubicBezTo>
                  <a:cubicBezTo>
                    <a:pt x="3231" y="8864"/>
                    <a:pt x="3194" y="8863"/>
                    <a:pt x="3156" y="8861"/>
                  </a:cubicBezTo>
                  <a:cubicBezTo>
                    <a:pt x="3133" y="8860"/>
                    <a:pt x="3110" y="8860"/>
                    <a:pt x="3087" y="8860"/>
                  </a:cubicBezTo>
                  <a:cubicBezTo>
                    <a:pt x="1839" y="8860"/>
                    <a:pt x="1004" y="10112"/>
                    <a:pt x="549" y="10778"/>
                  </a:cubicBezTo>
                  <a:cubicBezTo>
                    <a:pt x="501" y="10850"/>
                    <a:pt x="453" y="10933"/>
                    <a:pt x="418" y="10993"/>
                  </a:cubicBezTo>
                  <a:cubicBezTo>
                    <a:pt x="489" y="10612"/>
                    <a:pt x="739" y="9814"/>
                    <a:pt x="1287" y="9171"/>
                  </a:cubicBezTo>
                  <a:cubicBezTo>
                    <a:pt x="1727" y="8671"/>
                    <a:pt x="2275" y="8349"/>
                    <a:pt x="2942" y="8349"/>
                  </a:cubicBezTo>
                  <a:cubicBezTo>
                    <a:pt x="4049" y="8349"/>
                    <a:pt x="4728" y="7861"/>
                    <a:pt x="5109" y="6790"/>
                  </a:cubicBezTo>
                  <a:cubicBezTo>
                    <a:pt x="5454" y="5825"/>
                    <a:pt x="5871" y="5301"/>
                    <a:pt x="6144" y="5039"/>
                  </a:cubicBezTo>
                  <a:close/>
                  <a:moveTo>
                    <a:pt x="10008" y="0"/>
                  </a:moveTo>
                  <a:cubicBezTo>
                    <a:pt x="9561" y="0"/>
                    <a:pt x="9041" y="122"/>
                    <a:pt x="8478" y="372"/>
                  </a:cubicBezTo>
                  <a:cubicBezTo>
                    <a:pt x="8395" y="420"/>
                    <a:pt x="8359" y="515"/>
                    <a:pt x="8395" y="598"/>
                  </a:cubicBezTo>
                  <a:cubicBezTo>
                    <a:pt x="8422" y="671"/>
                    <a:pt x="8484" y="702"/>
                    <a:pt x="8549" y="702"/>
                  </a:cubicBezTo>
                  <a:cubicBezTo>
                    <a:pt x="8569" y="702"/>
                    <a:pt x="8589" y="699"/>
                    <a:pt x="8609" y="694"/>
                  </a:cubicBezTo>
                  <a:cubicBezTo>
                    <a:pt x="9121" y="466"/>
                    <a:pt x="9607" y="352"/>
                    <a:pt x="10014" y="352"/>
                  </a:cubicBezTo>
                  <a:cubicBezTo>
                    <a:pt x="10394" y="352"/>
                    <a:pt x="10706" y="451"/>
                    <a:pt x="10907" y="646"/>
                  </a:cubicBezTo>
                  <a:cubicBezTo>
                    <a:pt x="11645" y="1384"/>
                    <a:pt x="10907" y="3325"/>
                    <a:pt x="10014" y="4206"/>
                  </a:cubicBezTo>
                  <a:cubicBezTo>
                    <a:pt x="9543" y="4677"/>
                    <a:pt x="9023" y="4874"/>
                    <a:pt x="8537" y="4874"/>
                  </a:cubicBezTo>
                  <a:cubicBezTo>
                    <a:pt x="6872" y="4874"/>
                    <a:pt x="5593" y="2566"/>
                    <a:pt x="7942" y="1027"/>
                  </a:cubicBezTo>
                  <a:cubicBezTo>
                    <a:pt x="8014" y="991"/>
                    <a:pt x="8049" y="884"/>
                    <a:pt x="7990" y="789"/>
                  </a:cubicBezTo>
                  <a:cubicBezTo>
                    <a:pt x="7961" y="745"/>
                    <a:pt x="7910" y="719"/>
                    <a:pt x="7855" y="719"/>
                  </a:cubicBezTo>
                  <a:cubicBezTo>
                    <a:pt x="7820" y="719"/>
                    <a:pt x="7784" y="730"/>
                    <a:pt x="7752" y="753"/>
                  </a:cubicBezTo>
                  <a:cubicBezTo>
                    <a:pt x="6335" y="1670"/>
                    <a:pt x="6073" y="2872"/>
                    <a:pt x="6490" y="3849"/>
                  </a:cubicBezTo>
                  <a:lnTo>
                    <a:pt x="5990" y="4337"/>
                  </a:lnTo>
                  <a:cubicBezTo>
                    <a:pt x="5894" y="4444"/>
                    <a:pt x="5847" y="4623"/>
                    <a:pt x="5918" y="4777"/>
                  </a:cubicBezTo>
                  <a:cubicBezTo>
                    <a:pt x="5621" y="5063"/>
                    <a:pt x="5156" y="5635"/>
                    <a:pt x="4787" y="6671"/>
                  </a:cubicBezTo>
                  <a:cubicBezTo>
                    <a:pt x="4430" y="7635"/>
                    <a:pt x="3847" y="7992"/>
                    <a:pt x="2930" y="8016"/>
                  </a:cubicBezTo>
                  <a:cubicBezTo>
                    <a:pt x="1370" y="8016"/>
                    <a:pt x="572" y="9504"/>
                    <a:pt x="310" y="10135"/>
                  </a:cubicBezTo>
                  <a:cubicBezTo>
                    <a:pt x="203" y="10397"/>
                    <a:pt x="132" y="10647"/>
                    <a:pt x="72" y="10873"/>
                  </a:cubicBezTo>
                  <a:cubicBezTo>
                    <a:pt x="1" y="11231"/>
                    <a:pt x="13" y="11326"/>
                    <a:pt x="215" y="11445"/>
                  </a:cubicBezTo>
                  <a:cubicBezTo>
                    <a:pt x="253" y="11467"/>
                    <a:pt x="289" y="11476"/>
                    <a:pt x="323" y="11476"/>
                  </a:cubicBezTo>
                  <a:cubicBezTo>
                    <a:pt x="419" y="11476"/>
                    <a:pt x="502" y="11402"/>
                    <a:pt x="572" y="11314"/>
                  </a:cubicBezTo>
                  <a:cubicBezTo>
                    <a:pt x="912" y="10893"/>
                    <a:pt x="1769" y="9205"/>
                    <a:pt x="3065" y="9205"/>
                  </a:cubicBezTo>
                  <a:cubicBezTo>
                    <a:pt x="3087" y="9205"/>
                    <a:pt x="3110" y="9206"/>
                    <a:pt x="3132" y="9207"/>
                  </a:cubicBezTo>
                  <a:cubicBezTo>
                    <a:pt x="3160" y="9207"/>
                    <a:pt x="3187" y="9208"/>
                    <a:pt x="3215" y="9208"/>
                  </a:cubicBezTo>
                  <a:cubicBezTo>
                    <a:pt x="4529" y="9208"/>
                    <a:pt x="5463" y="8371"/>
                    <a:pt x="5918" y="7099"/>
                  </a:cubicBezTo>
                  <a:cubicBezTo>
                    <a:pt x="6252" y="6194"/>
                    <a:pt x="6621" y="5778"/>
                    <a:pt x="6787" y="5635"/>
                  </a:cubicBezTo>
                  <a:cubicBezTo>
                    <a:pt x="6833" y="5652"/>
                    <a:pt x="6879" y="5661"/>
                    <a:pt x="6924" y="5661"/>
                  </a:cubicBezTo>
                  <a:cubicBezTo>
                    <a:pt x="7030" y="5661"/>
                    <a:pt x="7129" y="5615"/>
                    <a:pt x="7204" y="5539"/>
                  </a:cubicBezTo>
                  <a:lnTo>
                    <a:pt x="7692" y="5051"/>
                  </a:lnTo>
                  <a:cubicBezTo>
                    <a:pt x="7967" y="5171"/>
                    <a:pt x="8246" y="5226"/>
                    <a:pt x="8521" y="5226"/>
                  </a:cubicBezTo>
                  <a:cubicBezTo>
                    <a:pt x="9152" y="5226"/>
                    <a:pt x="9763" y="4933"/>
                    <a:pt x="10252" y="4444"/>
                  </a:cubicBezTo>
                  <a:cubicBezTo>
                    <a:pt x="10752" y="3932"/>
                    <a:pt x="11205" y="3146"/>
                    <a:pt x="11407" y="2396"/>
                  </a:cubicBezTo>
                  <a:cubicBezTo>
                    <a:pt x="11838" y="837"/>
                    <a:pt x="11177" y="0"/>
                    <a:pt x="100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0" name="Google Shape;15720;p60"/>
            <p:cNvSpPr/>
            <p:nvPr/>
          </p:nvSpPr>
          <p:spPr>
            <a:xfrm>
              <a:off x="7965288" y="1499894"/>
              <a:ext cx="202948" cy="193870"/>
            </a:xfrm>
            <a:custGeom>
              <a:rect b="b" l="l" r="r" t="t"/>
              <a:pathLst>
                <a:path extrusionOk="0" h="6086" w="6371">
                  <a:moveTo>
                    <a:pt x="5278" y="341"/>
                  </a:moveTo>
                  <a:cubicBezTo>
                    <a:pt x="5440" y="341"/>
                    <a:pt x="5578" y="379"/>
                    <a:pt x="5668" y="466"/>
                  </a:cubicBezTo>
                  <a:cubicBezTo>
                    <a:pt x="6073" y="871"/>
                    <a:pt x="5442" y="2514"/>
                    <a:pt x="4513" y="2526"/>
                  </a:cubicBezTo>
                  <a:cubicBezTo>
                    <a:pt x="4509" y="2526"/>
                    <a:pt x="4504" y="2526"/>
                    <a:pt x="4500" y="2526"/>
                  </a:cubicBezTo>
                  <a:cubicBezTo>
                    <a:pt x="3826" y="2526"/>
                    <a:pt x="3220" y="1652"/>
                    <a:pt x="3942" y="930"/>
                  </a:cubicBezTo>
                  <a:cubicBezTo>
                    <a:pt x="4276" y="595"/>
                    <a:pt x="4858" y="341"/>
                    <a:pt x="5278" y="341"/>
                  </a:cubicBezTo>
                  <a:close/>
                  <a:moveTo>
                    <a:pt x="3525" y="2359"/>
                  </a:moveTo>
                  <a:cubicBezTo>
                    <a:pt x="3596" y="2466"/>
                    <a:pt x="3692" y="2549"/>
                    <a:pt x="3775" y="2609"/>
                  </a:cubicBezTo>
                  <a:lnTo>
                    <a:pt x="3680" y="2716"/>
                  </a:lnTo>
                  <a:lnTo>
                    <a:pt x="3418" y="2466"/>
                  </a:lnTo>
                  <a:lnTo>
                    <a:pt x="3525" y="2359"/>
                  </a:lnTo>
                  <a:close/>
                  <a:moveTo>
                    <a:pt x="5223" y="1"/>
                  </a:moveTo>
                  <a:cubicBezTo>
                    <a:pt x="4679" y="1"/>
                    <a:pt x="4024" y="324"/>
                    <a:pt x="3656" y="692"/>
                  </a:cubicBezTo>
                  <a:cubicBezTo>
                    <a:pt x="3287" y="1061"/>
                    <a:pt x="3120" y="1561"/>
                    <a:pt x="3311" y="2049"/>
                  </a:cubicBezTo>
                  <a:cubicBezTo>
                    <a:pt x="3132" y="2240"/>
                    <a:pt x="2977" y="2299"/>
                    <a:pt x="3037" y="2537"/>
                  </a:cubicBezTo>
                  <a:cubicBezTo>
                    <a:pt x="2299" y="3288"/>
                    <a:pt x="2620" y="4133"/>
                    <a:pt x="1572" y="4145"/>
                  </a:cubicBezTo>
                  <a:cubicBezTo>
                    <a:pt x="715" y="4145"/>
                    <a:pt x="298" y="4954"/>
                    <a:pt x="144" y="5288"/>
                  </a:cubicBezTo>
                  <a:cubicBezTo>
                    <a:pt x="84" y="5431"/>
                    <a:pt x="36" y="5562"/>
                    <a:pt x="25" y="5681"/>
                  </a:cubicBezTo>
                  <a:cubicBezTo>
                    <a:pt x="1" y="5824"/>
                    <a:pt x="1" y="5931"/>
                    <a:pt x="60" y="6002"/>
                  </a:cubicBezTo>
                  <a:cubicBezTo>
                    <a:pt x="144" y="6050"/>
                    <a:pt x="203" y="6086"/>
                    <a:pt x="263" y="6086"/>
                  </a:cubicBezTo>
                  <a:cubicBezTo>
                    <a:pt x="406" y="6086"/>
                    <a:pt x="501" y="5919"/>
                    <a:pt x="584" y="5788"/>
                  </a:cubicBezTo>
                  <a:cubicBezTo>
                    <a:pt x="781" y="5476"/>
                    <a:pt x="1168" y="4905"/>
                    <a:pt x="1670" y="4905"/>
                  </a:cubicBezTo>
                  <a:cubicBezTo>
                    <a:pt x="1685" y="4905"/>
                    <a:pt x="1700" y="4906"/>
                    <a:pt x="1715" y="4907"/>
                  </a:cubicBezTo>
                  <a:cubicBezTo>
                    <a:pt x="1735" y="4908"/>
                    <a:pt x="1755" y="4908"/>
                    <a:pt x="1775" y="4908"/>
                  </a:cubicBezTo>
                  <a:cubicBezTo>
                    <a:pt x="2074" y="4908"/>
                    <a:pt x="2350" y="4824"/>
                    <a:pt x="2584" y="4657"/>
                  </a:cubicBezTo>
                  <a:cubicBezTo>
                    <a:pt x="2668" y="4597"/>
                    <a:pt x="2680" y="4490"/>
                    <a:pt x="2632" y="4419"/>
                  </a:cubicBezTo>
                  <a:cubicBezTo>
                    <a:pt x="2603" y="4367"/>
                    <a:pt x="2546" y="4343"/>
                    <a:pt x="2491" y="4343"/>
                  </a:cubicBezTo>
                  <a:cubicBezTo>
                    <a:pt x="2456" y="4343"/>
                    <a:pt x="2421" y="4353"/>
                    <a:pt x="2394" y="4371"/>
                  </a:cubicBezTo>
                  <a:cubicBezTo>
                    <a:pt x="2203" y="4502"/>
                    <a:pt x="1977" y="4562"/>
                    <a:pt x="1727" y="4562"/>
                  </a:cubicBezTo>
                  <a:cubicBezTo>
                    <a:pt x="1718" y="4561"/>
                    <a:pt x="1710" y="4561"/>
                    <a:pt x="1701" y="4561"/>
                  </a:cubicBezTo>
                  <a:cubicBezTo>
                    <a:pt x="1225" y="4561"/>
                    <a:pt x="853" y="4877"/>
                    <a:pt x="596" y="5204"/>
                  </a:cubicBezTo>
                  <a:cubicBezTo>
                    <a:pt x="792" y="4813"/>
                    <a:pt x="1132" y="4477"/>
                    <a:pt x="1564" y="4477"/>
                  </a:cubicBezTo>
                  <a:cubicBezTo>
                    <a:pt x="1579" y="4477"/>
                    <a:pt x="1593" y="4477"/>
                    <a:pt x="1608" y="4478"/>
                  </a:cubicBezTo>
                  <a:cubicBezTo>
                    <a:pt x="2203" y="4478"/>
                    <a:pt x="2584" y="4192"/>
                    <a:pt x="2799" y="3609"/>
                  </a:cubicBezTo>
                  <a:cubicBezTo>
                    <a:pt x="2942" y="3192"/>
                    <a:pt x="3120" y="2942"/>
                    <a:pt x="3263" y="2788"/>
                  </a:cubicBezTo>
                  <a:lnTo>
                    <a:pt x="3334" y="2871"/>
                  </a:lnTo>
                  <a:cubicBezTo>
                    <a:pt x="3001" y="3228"/>
                    <a:pt x="2930" y="3645"/>
                    <a:pt x="2787" y="3907"/>
                  </a:cubicBezTo>
                  <a:cubicBezTo>
                    <a:pt x="2739" y="3978"/>
                    <a:pt x="2763" y="4085"/>
                    <a:pt x="2846" y="4133"/>
                  </a:cubicBezTo>
                  <a:cubicBezTo>
                    <a:pt x="2869" y="4148"/>
                    <a:pt x="2895" y="4155"/>
                    <a:pt x="2921" y="4155"/>
                  </a:cubicBezTo>
                  <a:cubicBezTo>
                    <a:pt x="2978" y="4155"/>
                    <a:pt x="3036" y="4122"/>
                    <a:pt x="3061" y="4073"/>
                  </a:cubicBezTo>
                  <a:cubicBezTo>
                    <a:pt x="3227" y="3764"/>
                    <a:pt x="3299" y="3359"/>
                    <a:pt x="3596" y="3061"/>
                  </a:cubicBezTo>
                  <a:cubicBezTo>
                    <a:pt x="3608" y="3061"/>
                    <a:pt x="3608" y="3073"/>
                    <a:pt x="3632" y="3073"/>
                  </a:cubicBezTo>
                  <a:cubicBezTo>
                    <a:pt x="3811" y="3073"/>
                    <a:pt x="3870" y="2930"/>
                    <a:pt x="4049" y="2776"/>
                  </a:cubicBezTo>
                  <a:cubicBezTo>
                    <a:pt x="4183" y="2825"/>
                    <a:pt x="4318" y="2848"/>
                    <a:pt x="4450" y="2848"/>
                  </a:cubicBezTo>
                  <a:cubicBezTo>
                    <a:pt x="4797" y="2848"/>
                    <a:pt x="5127" y="2689"/>
                    <a:pt x="5394" y="2430"/>
                  </a:cubicBezTo>
                  <a:cubicBezTo>
                    <a:pt x="5930" y="1895"/>
                    <a:pt x="6371" y="752"/>
                    <a:pt x="5859" y="228"/>
                  </a:cubicBezTo>
                  <a:cubicBezTo>
                    <a:pt x="5695" y="68"/>
                    <a:pt x="5470" y="1"/>
                    <a:pt x="52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1" name="Google Shape;15721;p60"/>
            <p:cNvSpPr/>
            <p:nvPr/>
          </p:nvSpPr>
          <p:spPr>
            <a:xfrm>
              <a:off x="8137879" y="1673440"/>
              <a:ext cx="207886" cy="194029"/>
            </a:xfrm>
            <a:custGeom>
              <a:rect b="b" l="l" r="r" t="t"/>
              <a:pathLst>
                <a:path extrusionOk="0" h="6091" w="6526">
                  <a:moveTo>
                    <a:pt x="5242" y="346"/>
                  </a:moveTo>
                  <a:cubicBezTo>
                    <a:pt x="5404" y="346"/>
                    <a:pt x="5542" y="384"/>
                    <a:pt x="5632" y="471"/>
                  </a:cubicBezTo>
                  <a:cubicBezTo>
                    <a:pt x="5953" y="792"/>
                    <a:pt x="5656" y="1733"/>
                    <a:pt x="5179" y="2197"/>
                  </a:cubicBezTo>
                  <a:cubicBezTo>
                    <a:pt x="4947" y="2429"/>
                    <a:pt x="4696" y="2526"/>
                    <a:pt x="4464" y="2526"/>
                  </a:cubicBezTo>
                  <a:cubicBezTo>
                    <a:pt x="3754" y="2526"/>
                    <a:pt x="3218" y="1626"/>
                    <a:pt x="3917" y="935"/>
                  </a:cubicBezTo>
                  <a:cubicBezTo>
                    <a:pt x="4243" y="601"/>
                    <a:pt x="4823" y="346"/>
                    <a:pt x="5242" y="346"/>
                  </a:cubicBezTo>
                  <a:close/>
                  <a:moveTo>
                    <a:pt x="3512" y="2364"/>
                  </a:moveTo>
                  <a:cubicBezTo>
                    <a:pt x="3572" y="2447"/>
                    <a:pt x="3655" y="2543"/>
                    <a:pt x="3762" y="2614"/>
                  </a:cubicBezTo>
                  <a:lnTo>
                    <a:pt x="3655" y="2721"/>
                  </a:lnTo>
                  <a:lnTo>
                    <a:pt x="3405" y="2459"/>
                  </a:lnTo>
                  <a:lnTo>
                    <a:pt x="3512" y="2364"/>
                  </a:lnTo>
                  <a:close/>
                  <a:moveTo>
                    <a:pt x="5245" y="0"/>
                  </a:moveTo>
                  <a:cubicBezTo>
                    <a:pt x="4702" y="0"/>
                    <a:pt x="4047" y="329"/>
                    <a:pt x="3679" y="697"/>
                  </a:cubicBezTo>
                  <a:cubicBezTo>
                    <a:pt x="3298" y="1066"/>
                    <a:pt x="3143" y="1554"/>
                    <a:pt x="3334" y="2042"/>
                  </a:cubicBezTo>
                  <a:cubicBezTo>
                    <a:pt x="3155" y="2245"/>
                    <a:pt x="2989" y="2304"/>
                    <a:pt x="3048" y="2543"/>
                  </a:cubicBezTo>
                  <a:cubicBezTo>
                    <a:pt x="2322" y="3281"/>
                    <a:pt x="2631" y="4126"/>
                    <a:pt x="1596" y="4150"/>
                  </a:cubicBezTo>
                  <a:cubicBezTo>
                    <a:pt x="726" y="4150"/>
                    <a:pt x="310" y="4948"/>
                    <a:pt x="167" y="5293"/>
                  </a:cubicBezTo>
                  <a:cubicBezTo>
                    <a:pt x="107" y="5424"/>
                    <a:pt x="60" y="5555"/>
                    <a:pt x="48" y="5674"/>
                  </a:cubicBezTo>
                  <a:cubicBezTo>
                    <a:pt x="0" y="5852"/>
                    <a:pt x="0" y="5972"/>
                    <a:pt x="167" y="6067"/>
                  </a:cubicBezTo>
                  <a:cubicBezTo>
                    <a:pt x="193" y="6083"/>
                    <a:pt x="220" y="6091"/>
                    <a:pt x="248" y="6091"/>
                  </a:cubicBezTo>
                  <a:cubicBezTo>
                    <a:pt x="319" y="6091"/>
                    <a:pt x="389" y="6040"/>
                    <a:pt x="441" y="5972"/>
                  </a:cubicBezTo>
                  <a:cubicBezTo>
                    <a:pt x="616" y="5762"/>
                    <a:pt x="1054" y="4923"/>
                    <a:pt x="1654" y="4923"/>
                  </a:cubicBezTo>
                  <a:cubicBezTo>
                    <a:pt x="1666" y="4923"/>
                    <a:pt x="1678" y="4923"/>
                    <a:pt x="1691" y="4924"/>
                  </a:cubicBezTo>
                  <a:cubicBezTo>
                    <a:pt x="1709" y="4924"/>
                    <a:pt x="1728" y="4925"/>
                    <a:pt x="1746" y="4925"/>
                  </a:cubicBezTo>
                  <a:cubicBezTo>
                    <a:pt x="2059" y="4925"/>
                    <a:pt x="2348" y="4830"/>
                    <a:pt x="2584" y="4662"/>
                  </a:cubicBezTo>
                  <a:cubicBezTo>
                    <a:pt x="2667" y="4602"/>
                    <a:pt x="2679" y="4507"/>
                    <a:pt x="2631" y="4424"/>
                  </a:cubicBezTo>
                  <a:cubicBezTo>
                    <a:pt x="2596" y="4381"/>
                    <a:pt x="2543" y="4359"/>
                    <a:pt x="2491" y="4359"/>
                  </a:cubicBezTo>
                  <a:cubicBezTo>
                    <a:pt x="2456" y="4359"/>
                    <a:pt x="2422" y="4369"/>
                    <a:pt x="2393" y="4388"/>
                  </a:cubicBezTo>
                  <a:cubicBezTo>
                    <a:pt x="2216" y="4510"/>
                    <a:pt x="1999" y="4580"/>
                    <a:pt x="1769" y="4580"/>
                  </a:cubicBezTo>
                  <a:cubicBezTo>
                    <a:pt x="1751" y="4580"/>
                    <a:pt x="1733" y="4579"/>
                    <a:pt x="1715" y="4578"/>
                  </a:cubicBezTo>
                  <a:cubicBezTo>
                    <a:pt x="1706" y="4578"/>
                    <a:pt x="1697" y="4578"/>
                    <a:pt x="1688" y="4578"/>
                  </a:cubicBezTo>
                  <a:cubicBezTo>
                    <a:pt x="1201" y="4578"/>
                    <a:pt x="841" y="4894"/>
                    <a:pt x="583" y="5221"/>
                  </a:cubicBezTo>
                  <a:cubicBezTo>
                    <a:pt x="782" y="4823"/>
                    <a:pt x="1131" y="4483"/>
                    <a:pt x="1573" y="4483"/>
                  </a:cubicBezTo>
                  <a:cubicBezTo>
                    <a:pt x="1580" y="4483"/>
                    <a:pt x="1588" y="4483"/>
                    <a:pt x="1596" y="4483"/>
                  </a:cubicBezTo>
                  <a:cubicBezTo>
                    <a:pt x="2191" y="4483"/>
                    <a:pt x="2572" y="4209"/>
                    <a:pt x="2786" y="3626"/>
                  </a:cubicBezTo>
                  <a:cubicBezTo>
                    <a:pt x="2929" y="3209"/>
                    <a:pt x="3108" y="2959"/>
                    <a:pt x="3239" y="2804"/>
                  </a:cubicBezTo>
                  <a:lnTo>
                    <a:pt x="3322" y="2876"/>
                  </a:lnTo>
                  <a:cubicBezTo>
                    <a:pt x="2989" y="3257"/>
                    <a:pt x="2917" y="3650"/>
                    <a:pt x="2750" y="3947"/>
                  </a:cubicBezTo>
                  <a:cubicBezTo>
                    <a:pt x="2703" y="4031"/>
                    <a:pt x="2739" y="4126"/>
                    <a:pt x="2810" y="4174"/>
                  </a:cubicBezTo>
                  <a:cubicBezTo>
                    <a:pt x="2832" y="4189"/>
                    <a:pt x="2858" y="4195"/>
                    <a:pt x="2885" y="4195"/>
                  </a:cubicBezTo>
                  <a:cubicBezTo>
                    <a:pt x="2943" y="4195"/>
                    <a:pt x="3003" y="4163"/>
                    <a:pt x="3036" y="4114"/>
                  </a:cubicBezTo>
                  <a:cubicBezTo>
                    <a:pt x="3215" y="3793"/>
                    <a:pt x="3286" y="3376"/>
                    <a:pt x="3584" y="3078"/>
                  </a:cubicBezTo>
                  <a:cubicBezTo>
                    <a:pt x="3596" y="3078"/>
                    <a:pt x="3596" y="3090"/>
                    <a:pt x="3620" y="3090"/>
                  </a:cubicBezTo>
                  <a:cubicBezTo>
                    <a:pt x="3798" y="3090"/>
                    <a:pt x="3858" y="2935"/>
                    <a:pt x="4036" y="2793"/>
                  </a:cubicBezTo>
                  <a:cubicBezTo>
                    <a:pt x="4179" y="2844"/>
                    <a:pt x="4319" y="2868"/>
                    <a:pt x="4454" y="2868"/>
                  </a:cubicBezTo>
                  <a:cubicBezTo>
                    <a:pt x="5689" y="2868"/>
                    <a:pt x="6526" y="887"/>
                    <a:pt x="5882" y="233"/>
                  </a:cubicBezTo>
                  <a:cubicBezTo>
                    <a:pt x="5718" y="69"/>
                    <a:pt x="5493" y="0"/>
                    <a:pt x="52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722" name="Google Shape;15722;p60"/>
          <p:cNvSpPr/>
          <p:nvPr/>
        </p:nvSpPr>
        <p:spPr>
          <a:xfrm>
            <a:off x="5779557" y="2721087"/>
            <a:ext cx="322787" cy="355788"/>
          </a:xfrm>
          <a:custGeom>
            <a:rect b="b" l="l" r="r" t="t"/>
            <a:pathLst>
              <a:path extrusionOk="0" h="11169" w="10133">
                <a:moveTo>
                  <a:pt x="5513" y="358"/>
                </a:moveTo>
                <a:cubicBezTo>
                  <a:pt x="5632" y="358"/>
                  <a:pt x="5751" y="394"/>
                  <a:pt x="5822" y="489"/>
                </a:cubicBezTo>
                <a:cubicBezTo>
                  <a:pt x="5894" y="572"/>
                  <a:pt x="5941" y="691"/>
                  <a:pt x="5929" y="810"/>
                </a:cubicBezTo>
                <a:lnTo>
                  <a:pt x="5882" y="1215"/>
                </a:lnTo>
                <a:lnTo>
                  <a:pt x="2417" y="1215"/>
                </a:lnTo>
                <a:cubicBezTo>
                  <a:pt x="2322" y="1215"/>
                  <a:pt x="2250" y="1287"/>
                  <a:pt x="2250" y="1382"/>
                </a:cubicBezTo>
                <a:cubicBezTo>
                  <a:pt x="2250" y="1465"/>
                  <a:pt x="2322" y="1549"/>
                  <a:pt x="2417" y="1549"/>
                </a:cubicBezTo>
                <a:lnTo>
                  <a:pt x="5846" y="1549"/>
                </a:lnTo>
                <a:lnTo>
                  <a:pt x="5810" y="1989"/>
                </a:lnTo>
                <a:lnTo>
                  <a:pt x="5227" y="1989"/>
                </a:lnTo>
                <a:cubicBezTo>
                  <a:pt x="5132" y="1989"/>
                  <a:pt x="5060" y="2061"/>
                  <a:pt x="5060" y="2156"/>
                </a:cubicBezTo>
                <a:cubicBezTo>
                  <a:pt x="5060" y="2251"/>
                  <a:pt x="5132" y="2322"/>
                  <a:pt x="5227" y="2322"/>
                </a:cubicBezTo>
                <a:lnTo>
                  <a:pt x="5763" y="2322"/>
                </a:lnTo>
                <a:lnTo>
                  <a:pt x="5715" y="2763"/>
                </a:lnTo>
                <a:lnTo>
                  <a:pt x="4572" y="2763"/>
                </a:lnTo>
                <a:cubicBezTo>
                  <a:pt x="4477" y="2763"/>
                  <a:pt x="4405" y="2846"/>
                  <a:pt x="4405" y="2930"/>
                </a:cubicBezTo>
                <a:cubicBezTo>
                  <a:pt x="4405" y="3025"/>
                  <a:pt x="4477" y="3096"/>
                  <a:pt x="4572" y="3096"/>
                </a:cubicBezTo>
                <a:lnTo>
                  <a:pt x="5691" y="3096"/>
                </a:lnTo>
                <a:lnTo>
                  <a:pt x="5644" y="3537"/>
                </a:lnTo>
                <a:lnTo>
                  <a:pt x="5239" y="3537"/>
                </a:lnTo>
                <a:cubicBezTo>
                  <a:pt x="5155" y="3537"/>
                  <a:pt x="5072" y="3620"/>
                  <a:pt x="5072" y="3704"/>
                </a:cubicBezTo>
                <a:cubicBezTo>
                  <a:pt x="5072" y="3799"/>
                  <a:pt x="5155" y="3870"/>
                  <a:pt x="5239" y="3870"/>
                </a:cubicBezTo>
                <a:lnTo>
                  <a:pt x="5608" y="3870"/>
                </a:lnTo>
                <a:lnTo>
                  <a:pt x="5572" y="4311"/>
                </a:lnTo>
                <a:lnTo>
                  <a:pt x="4572" y="4311"/>
                </a:lnTo>
                <a:cubicBezTo>
                  <a:pt x="4477" y="4311"/>
                  <a:pt x="4405" y="4394"/>
                  <a:pt x="4405" y="4478"/>
                </a:cubicBezTo>
                <a:cubicBezTo>
                  <a:pt x="4405" y="4573"/>
                  <a:pt x="4477" y="4644"/>
                  <a:pt x="4572" y="4644"/>
                </a:cubicBezTo>
                <a:lnTo>
                  <a:pt x="5525" y="4644"/>
                </a:lnTo>
                <a:lnTo>
                  <a:pt x="5465" y="5311"/>
                </a:lnTo>
                <a:cubicBezTo>
                  <a:pt x="5429" y="5585"/>
                  <a:pt x="5298" y="5954"/>
                  <a:pt x="4441" y="5954"/>
                </a:cubicBezTo>
                <a:lnTo>
                  <a:pt x="1738" y="5954"/>
                </a:lnTo>
                <a:cubicBezTo>
                  <a:pt x="929" y="5930"/>
                  <a:pt x="798" y="5585"/>
                  <a:pt x="762" y="5299"/>
                </a:cubicBezTo>
                <a:lnTo>
                  <a:pt x="393" y="1549"/>
                </a:lnTo>
                <a:lnTo>
                  <a:pt x="1512" y="1549"/>
                </a:lnTo>
                <a:cubicBezTo>
                  <a:pt x="1595" y="1549"/>
                  <a:pt x="1667" y="1465"/>
                  <a:pt x="1667" y="1382"/>
                </a:cubicBezTo>
                <a:cubicBezTo>
                  <a:pt x="1667" y="1287"/>
                  <a:pt x="1595" y="1215"/>
                  <a:pt x="1512" y="1215"/>
                </a:cubicBezTo>
                <a:lnTo>
                  <a:pt x="357" y="1215"/>
                </a:lnTo>
                <a:lnTo>
                  <a:pt x="321" y="810"/>
                </a:lnTo>
                <a:cubicBezTo>
                  <a:pt x="298" y="691"/>
                  <a:pt x="345" y="572"/>
                  <a:pt x="417" y="489"/>
                </a:cubicBezTo>
                <a:cubicBezTo>
                  <a:pt x="500" y="394"/>
                  <a:pt x="619" y="358"/>
                  <a:pt x="738" y="358"/>
                </a:cubicBezTo>
                <a:close/>
                <a:moveTo>
                  <a:pt x="4370" y="6263"/>
                </a:moveTo>
                <a:lnTo>
                  <a:pt x="4370" y="6549"/>
                </a:lnTo>
                <a:cubicBezTo>
                  <a:pt x="4370" y="6716"/>
                  <a:pt x="4227" y="6859"/>
                  <a:pt x="4048" y="6859"/>
                </a:cubicBezTo>
                <a:lnTo>
                  <a:pt x="2203" y="6859"/>
                </a:lnTo>
                <a:cubicBezTo>
                  <a:pt x="2060" y="6859"/>
                  <a:pt x="1905" y="6716"/>
                  <a:pt x="1905" y="6549"/>
                </a:cubicBezTo>
                <a:lnTo>
                  <a:pt x="1905" y="6263"/>
                </a:lnTo>
                <a:close/>
                <a:moveTo>
                  <a:pt x="762" y="1"/>
                </a:moveTo>
                <a:cubicBezTo>
                  <a:pt x="548" y="1"/>
                  <a:pt x="345" y="84"/>
                  <a:pt x="214" y="251"/>
                </a:cubicBezTo>
                <a:cubicBezTo>
                  <a:pt x="60" y="417"/>
                  <a:pt x="0" y="620"/>
                  <a:pt x="24" y="834"/>
                </a:cubicBezTo>
                <a:lnTo>
                  <a:pt x="464" y="5311"/>
                </a:lnTo>
                <a:cubicBezTo>
                  <a:pt x="512" y="5716"/>
                  <a:pt x="738" y="6168"/>
                  <a:pt x="1607" y="6252"/>
                </a:cubicBezTo>
                <a:lnTo>
                  <a:pt x="1607" y="6525"/>
                </a:lnTo>
                <a:cubicBezTo>
                  <a:pt x="1607" y="6871"/>
                  <a:pt x="1893" y="7168"/>
                  <a:pt x="2250" y="7168"/>
                </a:cubicBezTo>
                <a:lnTo>
                  <a:pt x="3012" y="7168"/>
                </a:lnTo>
                <a:lnTo>
                  <a:pt x="3012" y="8966"/>
                </a:lnTo>
                <a:cubicBezTo>
                  <a:pt x="3012" y="10181"/>
                  <a:pt x="3989" y="11169"/>
                  <a:pt x="5215" y="11169"/>
                </a:cubicBezTo>
                <a:lnTo>
                  <a:pt x="7203" y="11169"/>
                </a:lnTo>
                <a:cubicBezTo>
                  <a:pt x="8406" y="11169"/>
                  <a:pt x="9406" y="10192"/>
                  <a:pt x="9406" y="8966"/>
                </a:cubicBezTo>
                <a:lnTo>
                  <a:pt x="9406" y="5668"/>
                </a:lnTo>
                <a:lnTo>
                  <a:pt x="9680" y="5668"/>
                </a:lnTo>
                <a:cubicBezTo>
                  <a:pt x="9930" y="5668"/>
                  <a:pt x="10132" y="5454"/>
                  <a:pt x="10132" y="5204"/>
                </a:cubicBezTo>
                <a:lnTo>
                  <a:pt x="10132" y="2894"/>
                </a:lnTo>
                <a:cubicBezTo>
                  <a:pt x="10073" y="2656"/>
                  <a:pt x="9882" y="2453"/>
                  <a:pt x="9632" y="2453"/>
                </a:cubicBezTo>
                <a:lnTo>
                  <a:pt x="9406" y="2453"/>
                </a:lnTo>
                <a:lnTo>
                  <a:pt x="9406" y="1763"/>
                </a:lnTo>
                <a:cubicBezTo>
                  <a:pt x="9406" y="1680"/>
                  <a:pt x="9335" y="1608"/>
                  <a:pt x="9251" y="1608"/>
                </a:cubicBezTo>
                <a:cubicBezTo>
                  <a:pt x="9156" y="1608"/>
                  <a:pt x="9084" y="1680"/>
                  <a:pt x="9084" y="1763"/>
                </a:cubicBezTo>
                <a:lnTo>
                  <a:pt x="9084" y="2453"/>
                </a:lnTo>
                <a:lnTo>
                  <a:pt x="8858" y="2453"/>
                </a:lnTo>
                <a:cubicBezTo>
                  <a:pt x="8608" y="2453"/>
                  <a:pt x="8394" y="2656"/>
                  <a:pt x="8394" y="2918"/>
                </a:cubicBezTo>
                <a:lnTo>
                  <a:pt x="8394" y="3549"/>
                </a:lnTo>
                <a:cubicBezTo>
                  <a:pt x="8394" y="3644"/>
                  <a:pt x="8477" y="3716"/>
                  <a:pt x="8561" y="3716"/>
                </a:cubicBezTo>
                <a:cubicBezTo>
                  <a:pt x="8656" y="3716"/>
                  <a:pt x="8727" y="3644"/>
                  <a:pt x="8727" y="3549"/>
                </a:cubicBezTo>
                <a:lnTo>
                  <a:pt x="8727" y="2918"/>
                </a:lnTo>
                <a:cubicBezTo>
                  <a:pt x="8727" y="2846"/>
                  <a:pt x="8787" y="2787"/>
                  <a:pt x="8858" y="2787"/>
                </a:cubicBezTo>
                <a:lnTo>
                  <a:pt x="9632" y="2787"/>
                </a:lnTo>
                <a:cubicBezTo>
                  <a:pt x="9704" y="2787"/>
                  <a:pt x="9763" y="2846"/>
                  <a:pt x="9763" y="2918"/>
                </a:cubicBezTo>
                <a:lnTo>
                  <a:pt x="9763" y="5228"/>
                </a:lnTo>
                <a:cubicBezTo>
                  <a:pt x="9763" y="5299"/>
                  <a:pt x="9704" y="5359"/>
                  <a:pt x="9632" y="5359"/>
                </a:cubicBezTo>
                <a:lnTo>
                  <a:pt x="8858" y="5359"/>
                </a:lnTo>
                <a:cubicBezTo>
                  <a:pt x="8787" y="5359"/>
                  <a:pt x="8727" y="5299"/>
                  <a:pt x="8727" y="5228"/>
                </a:cubicBezTo>
                <a:lnTo>
                  <a:pt x="8727" y="4251"/>
                </a:lnTo>
                <a:cubicBezTo>
                  <a:pt x="8727" y="4168"/>
                  <a:pt x="8656" y="4097"/>
                  <a:pt x="8561" y="4097"/>
                </a:cubicBezTo>
                <a:cubicBezTo>
                  <a:pt x="8477" y="4097"/>
                  <a:pt x="8394" y="4168"/>
                  <a:pt x="8394" y="4251"/>
                </a:cubicBezTo>
                <a:lnTo>
                  <a:pt x="8394" y="5228"/>
                </a:lnTo>
                <a:cubicBezTo>
                  <a:pt x="8394" y="5478"/>
                  <a:pt x="8608" y="5680"/>
                  <a:pt x="8858" y="5680"/>
                </a:cubicBezTo>
                <a:lnTo>
                  <a:pt x="9049" y="5680"/>
                </a:lnTo>
                <a:lnTo>
                  <a:pt x="9049" y="8990"/>
                </a:lnTo>
                <a:cubicBezTo>
                  <a:pt x="9049" y="10014"/>
                  <a:pt x="8215" y="10859"/>
                  <a:pt x="7179" y="10859"/>
                </a:cubicBezTo>
                <a:lnTo>
                  <a:pt x="5179" y="10859"/>
                </a:lnTo>
                <a:cubicBezTo>
                  <a:pt x="4155" y="10859"/>
                  <a:pt x="3310" y="10026"/>
                  <a:pt x="3310" y="8990"/>
                </a:cubicBezTo>
                <a:lnTo>
                  <a:pt x="3310" y="7192"/>
                </a:lnTo>
                <a:lnTo>
                  <a:pt x="4072" y="7192"/>
                </a:lnTo>
                <a:cubicBezTo>
                  <a:pt x="4405" y="7192"/>
                  <a:pt x="4703" y="6906"/>
                  <a:pt x="4703" y="6549"/>
                </a:cubicBezTo>
                <a:lnTo>
                  <a:pt x="4703" y="6263"/>
                </a:lnTo>
                <a:cubicBezTo>
                  <a:pt x="5572" y="6204"/>
                  <a:pt x="5810" y="5728"/>
                  <a:pt x="5858" y="5323"/>
                </a:cubicBezTo>
                <a:lnTo>
                  <a:pt x="5941" y="4478"/>
                </a:lnTo>
                <a:lnTo>
                  <a:pt x="6013" y="3704"/>
                </a:lnTo>
                <a:lnTo>
                  <a:pt x="6096" y="2930"/>
                </a:lnTo>
                <a:lnTo>
                  <a:pt x="6239" y="1382"/>
                </a:lnTo>
                <a:lnTo>
                  <a:pt x="6298" y="834"/>
                </a:lnTo>
                <a:cubicBezTo>
                  <a:pt x="6310" y="620"/>
                  <a:pt x="6251" y="417"/>
                  <a:pt x="6108" y="251"/>
                </a:cubicBezTo>
                <a:cubicBezTo>
                  <a:pt x="5953" y="84"/>
                  <a:pt x="5763" y="1"/>
                  <a:pt x="5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723" name="Google Shape;15723;p60"/>
          <p:cNvGrpSpPr/>
          <p:nvPr/>
        </p:nvGrpSpPr>
        <p:grpSpPr>
          <a:xfrm>
            <a:off x="8007400" y="2721278"/>
            <a:ext cx="285230" cy="355597"/>
            <a:chOff x="8007400" y="2902278"/>
            <a:chExt cx="285230" cy="355597"/>
          </a:xfrm>
        </p:grpSpPr>
        <p:sp>
          <p:nvSpPr>
            <p:cNvPr id="15724" name="Google Shape;15724;p60"/>
            <p:cNvSpPr/>
            <p:nvPr/>
          </p:nvSpPr>
          <p:spPr>
            <a:xfrm>
              <a:off x="8134820" y="3165305"/>
              <a:ext cx="39851" cy="39851"/>
            </a:xfrm>
            <a:custGeom>
              <a:rect b="b" l="l" r="r" t="t"/>
              <a:pathLst>
                <a:path extrusionOk="0" h="1251" w="1251">
                  <a:moveTo>
                    <a:pt x="632" y="310"/>
                  </a:moveTo>
                  <a:cubicBezTo>
                    <a:pt x="799" y="310"/>
                    <a:pt x="930" y="441"/>
                    <a:pt x="930" y="608"/>
                  </a:cubicBezTo>
                  <a:cubicBezTo>
                    <a:pt x="930" y="775"/>
                    <a:pt x="799" y="906"/>
                    <a:pt x="632" y="906"/>
                  </a:cubicBezTo>
                  <a:cubicBezTo>
                    <a:pt x="465" y="906"/>
                    <a:pt x="334" y="775"/>
                    <a:pt x="334" y="608"/>
                  </a:cubicBezTo>
                  <a:cubicBezTo>
                    <a:pt x="334" y="441"/>
                    <a:pt x="465" y="310"/>
                    <a:pt x="632" y="310"/>
                  </a:cubicBezTo>
                  <a:close/>
                  <a:moveTo>
                    <a:pt x="632" y="1"/>
                  </a:moveTo>
                  <a:cubicBezTo>
                    <a:pt x="287" y="1"/>
                    <a:pt x="1" y="275"/>
                    <a:pt x="1" y="620"/>
                  </a:cubicBezTo>
                  <a:cubicBezTo>
                    <a:pt x="1" y="965"/>
                    <a:pt x="287" y="1251"/>
                    <a:pt x="632" y="1251"/>
                  </a:cubicBezTo>
                  <a:cubicBezTo>
                    <a:pt x="977" y="1251"/>
                    <a:pt x="1251" y="965"/>
                    <a:pt x="1251" y="620"/>
                  </a:cubicBezTo>
                  <a:cubicBezTo>
                    <a:pt x="1251" y="275"/>
                    <a:pt x="977"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5" name="Google Shape;15725;p60"/>
            <p:cNvSpPr/>
            <p:nvPr/>
          </p:nvSpPr>
          <p:spPr>
            <a:xfrm>
              <a:off x="8007400" y="2902278"/>
              <a:ext cx="285230" cy="355597"/>
            </a:xfrm>
            <a:custGeom>
              <a:rect b="b" l="l" r="r" t="t"/>
              <a:pathLst>
                <a:path extrusionOk="0" h="11163" w="8954">
                  <a:moveTo>
                    <a:pt x="6528" y="337"/>
                  </a:moveTo>
                  <a:cubicBezTo>
                    <a:pt x="6549" y="337"/>
                    <a:pt x="6573" y="346"/>
                    <a:pt x="6596" y="364"/>
                  </a:cubicBezTo>
                  <a:lnTo>
                    <a:pt x="7632" y="1412"/>
                  </a:lnTo>
                  <a:cubicBezTo>
                    <a:pt x="7668" y="1435"/>
                    <a:pt x="7668" y="1483"/>
                    <a:pt x="7632" y="1519"/>
                  </a:cubicBezTo>
                  <a:lnTo>
                    <a:pt x="7489" y="1674"/>
                  </a:lnTo>
                  <a:cubicBezTo>
                    <a:pt x="7472" y="1691"/>
                    <a:pt x="7454" y="1700"/>
                    <a:pt x="7434" y="1700"/>
                  </a:cubicBezTo>
                  <a:cubicBezTo>
                    <a:pt x="7415" y="1700"/>
                    <a:pt x="7394" y="1691"/>
                    <a:pt x="7370" y="1674"/>
                  </a:cubicBezTo>
                  <a:lnTo>
                    <a:pt x="6323" y="626"/>
                  </a:lnTo>
                  <a:cubicBezTo>
                    <a:pt x="6299" y="590"/>
                    <a:pt x="6299" y="542"/>
                    <a:pt x="6323" y="519"/>
                  </a:cubicBezTo>
                  <a:lnTo>
                    <a:pt x="6477" y="364"/>
                  </a:lnTo>
                  <a:cubicBezTo>
                    <a:pt x="6489" y="346"/>
                    <a:pt x="6507" y="337"/>
                    <a:pt x="6528" y="337"/>
                  </a:cubicBezTo>
                  <a:close/>
                  <a:moveTo>
                    <a:pt x="6299" y="1066"/>
                  </a:moveTo>
                  <a:lnTo>
                    <a:pt x="7001" y="1769"/>
                  </a:lnTo>
                  <a:lnTo>
                    <a:pt x="6346" y="2424"/>
                  </a:lnTo>
                  <a:lnTo>
                    <a:pt x="5644" y="1721"/>
                  </a:lnTo>
                  <a:lnTo>
                    <a:pt x="6299" y="1066"/>
                  </a:lnTo>
                  <a:close/>
                  <a:moveTo>
                    <a:pt x="2155" y="4698"/>
                  </a:moveTo>
                  <a:lnTo>
                    <a:pt x="2453" y="4995"/>
                  </a:lnTo>
                  <a:lnTo>
                    <a:pt x="2215" y="5198"/>
                  </a:lnTo>
                  <a:cubicBezTo>
                    <a:pt x="2203" y="5216"/>
                    <a:pt x="2182" y="5225"/>
                    <a:pt x="2160" y="5225"/>
                  </a:cubicBezTo>
                  <a:cubicBezTo>
                    <a:pt x="2137" y="5225"/>
                    <a:pt x="2114" y="5216"/>
                    <a:pt x="2096" y="5198"/>
                  </a:cubicBezTo>
                  <a:lnTo>
                    <a:pt x="1941" y="5031"/>
                  </a:lnTo>
                  <a:cubicBezTo>
                    <a:pt x="1905" y="5007"/>
                    <a:pt x="1905" y="4948"/>
                    <a:pt x="1941" y="4924"/>
                  </a:cubicBezTo>
                  <a:lnTo>
                    <a:pt x="2155" y="4698"/>
                  </a:lnTo>
                  <a:close/>
                  <a:moveTo>
                    <a:pt x="2408" y="3865"/>
                  </a:moveTo>
                  <a:cubicBezTo>
                    <a:pt x="2416" y="3865"/>
                    <a:pt x="2422" y="3869"/>
                    <a:pt x="2429" y="3876"/>
                  </a:cubicBezTo>
                  <a:lnTo>
                    <a:pt x="2572" y="4031"/>
                  </a:lnTo>
                  <a:cubicBezTo>
                    <a:pt x="4203" y="5662"/>
                    <a:pt x="4144" y="5579"/>
                    <a:pt x="4108" y="5603"/>
                  </a:cubicBezTo>
                  <a:lnTo>
                    <a:pt x="3846" y="5876"/>
                  </a:lnTo>
                  <a:cubicBezTo>
                    <a:pt x="3842" y="5879"/>
                    <a:pt x="3839" y="5883"/>
                    <a:pt x="3835" y="5883"/>
                  </a:cubicBezTo>
                  <a:cubicBezTo>
                    <a:pt x="3804" y="5883"/>
                    <a:pt x="3678" y="5722"/>
                    <a:pt x="2120" y="4174"/>
                  </a:cubicBezTo>
                  <a:cubicBezTo>
                    <a:pt x="2096" y="4162"/>
                    <a:pt x="2096" y="4138"/>
                    <a:pt x="2120" y="4138"/>
                  </a:cubicBezTo>
                  <a:cubicBezTo>
                    <a:pt x="2328" y="3930"/>
                    <a:pt x="2378" y="3865"/>
                    <a:pt x="2408" y="3865"/>
                  </a:cubicBezTo>
                  <a:close/>
                  <a:moveTo>
                    <a:pt x="3025" y="5579"/>
                  </a:moveTo>
                  <a:lnTo>
                    <a:pt x="3322" y="5876"/>
                  </a:lnTo>
                  <a:lnTo>
                    <a:pt x="3084" y="6079"/>
                  </a:lnTo>
                  <a:cubicBezTo>
                    <a:pt x="3066" y="6097"/>
                    <a:pt x="3042" y="6106"/>
                    <a:pt x="3020" y="6106"/>
                  </a:cubicBezTo>
                  <a:cubicBezTo>
                    <a:pt x="2998" y="6106"/>
                    <a:pt x="2977" y="6097"/>
                    <a:pt x="2965" y="6079"/>
                  </a:cubicBezTo>
                  <a:lnTo>
                    <a:pt x="2798" y="5912"/>
                  </a:lnTo>
                  <a:cubicBezTo>
                    <a:pt x="2774" y="5888"/>
                    <a:pt x="2774" y="5829"/>
                    <a:pt x="2798" y="5793"/>
                  </a:cubicBezTo>
                  <a:lnTo>
                    <a:pt x="3025" y="5579"/>
                  </a:lnTo>
                  <a:close/>
                  <a:moveTo>
                    <a:pt x="3025" y="6936"/>
                  </a:moveTo>
                  <a:cubicBezTo>
                    <a:pt x="3072" y="6936"/>
                    <a:pt x="3096" y="6972"/>
                    <a:pt x="3096" y="7019"/>
                  </a:cubicBezTo>
                  <a:lnTo>
                    <a:pt x="3096" y="7269"/>
                  </a:lnTo>
                  <a:cubicBezTo>
                    <a:pt x="3096" y="7317"/>
                    <a:pt x="3072" y="7341"/>
                    <a:pt x="3025" y="7341"/>
                  </a:cubicBezTo>
                  <a:lnTo>
                    <a:pt x="405" y="7341"/>
                  </a:lnTo>
                  <a:cubicBezTo>
                    <a:pt x="369" y="7341"/>
                    <a:pt x="334" y="7305"/>
                    <a:pt x="334" y="7269"/>
                  </a:cubicBezTo>
                  <a:lnTo>
                    <a:pt x="334" y="7019"/>
                  </a:lnTo>
                  <a:cubicBezTo>
                    <a:pt x="334" y="6972"/>
                    <a:pt x="358" y="6936"/>
                    <a:pt x="405" y="6936"/>
                  </a:cubicBezTo>
                  <a:close/>
                  <a:moveTo>
                    <a:pt x="1834" y="7674"/>
                  </a:moveTo>
                  <a:cubicBezTo>
                    <a:pt x="2060" y="7960"/>
                    <a:pt x="2322" y="8210"/>
                    <a:pt x="2632" y="8401"/>
                  </a:cubicBezTo>
                  <a:cubicBezTo>
                    <a:pt x="2608" y="8448"/>
                    <a:pt x="2572" y="8496"/>
                    <a:pt x="2548" y="8520"/>
                  </a:cubicBezTo>
                  <a:cubicBezTo>
                    <a:pt x="2489" y="8591"/>
                    <a:pt x="2441" y="8663"/>
                    <a:pt x="2393" y="8746"/>
                  </a:cubicBezTo>
                  <a:cubicBezTo>
                    <a:pt x="2382" y="8770"/>
                    <a:pt x="2334" y="8805"/>
                    <a:pt x="2322" y="8853"/>
                  </a:cubicBezTo>
                  <a:cubicBezTo>
                    <a:pt x="1846" y="8555"/>
                    <a:pt x="1465" y="8151"/>
                    <a:pt x="1167" y="7674"/>
                  </a:cubicBezTo>
                  <a:close/>
                  <a:moveTo>
                    <a:pt x="4632" y="7793"/>
                  </a:moveTo>
                  <a:cubicBezTo>
                    <a:pt x="5870" y="7793"/>
                    <a:pt x="6846" y="8793"/>
                    <a:pt x="6918" y="9936"/>
                  </a:cubicBezTo>
                  <a:lnTo>
                    <a:pt x="2334" y="9936"/>
                  </a:lnTo>
                  <a:cubicBezTo>
                    <a:pt x="2417" y="8770"/>
                    <a:pt x="3406" y="7793"/>
                    <a:pt x="4632" y="7793"/>
                  </a:cubicBezTo>
                  <a:close/>
                  <a:moveTo>
                    <a:pt x="6525" y="1"/>
                  </a:moveTo>
                  <a:cubicBezTo>
                    <a:pt x="6421" y="1"/>
                    <a:pt x="6317" y="42"/>
                    <a:pt x="6239" y="126"/>
                  </a:cubicBezTo>
                  <a:lnTo>
                    <a:pt x="6084" y="269"/>
                  </a:lnTo>
                  <a:cubicBezTo>
                    <a:pt x="5942" y="423"/>
                    <a:pt x="5942" y="662"/>
                    <a:pt x="6073" y="804"/>
                  </a:cubicBezTo>
                  <a:lnTo>
                    <a:pt x="5406" y="1483"/>
                  </a:lnTo>
                  <a:lnTo>
                    <a:pt x="5251" y="1328"/>
                  </a:lnTo>
                  <a:cubicBezTo>
                    <a:pt x="5221" y="1299"/>
                    <a:pt x="5180" y="1284"/>
                    <a:pt x="5136" y="1284"/>
                  </a:cubicBezTo>
                  <a:cubicBezTo>
                    <a:pt x="5093" y="1284"/>
                    <a:pt x="5049" y="1299"/>
                    <a:pt x="5013" y="1328"/>
                  </a:cubicBezTo>
                  <a:lnTo>
                    <a:pt x="3977" y="2376"/>
                  </a:lnTo>
                  <a:cubicBezTo>
                    <a:pt x="3917" y="2436"/>
                    <a:pt x="3917" y="2531"/>
                    <a:pt x="3977" y="2614"/>
                  </a:cubicBezTo>
                  <a:cubicBezTo>
                    <a:pt x="4007" y="2644"/>
                    <a:pt x="4045" y="2659"/>
                    <a:pt x="4087" y="2659"/>
                  </a:cubicBezTo>
                  <a:cubicBezTo>
                    <a:pt x="4129" y="2659"/>
                    <a:pt x="4173" y="2644"/>
                    <a:pt x="4215" y="2614"/>
                  </a:cubicBezTo>
                  <a:lnTo>
                    <a:pt x="5132" y="1685"/>
                  </a:lnTo>
                  <a:lnTo>
                    <a:pt x="6299" y="2852"/>
                  </a:lnTo>
                  <a:lnTo>
                    <a:pt x="4060" y="5079"/>
                  </a:lnTo>
                  <a:lnTo>
                    <a:pt x="2905" y="3924"/>
                  </a:lnTo>
                  <a:lnTo>
                    <a:pt x="3739" y="3090"/>
                  </a:lnTo>
                  <a:cubicBezTo>
                    <a:pt x="3798" y="3031"/>
                    <a:pt x="3798" y="2924"/>
                    <a:pt x="3739" y="2864"/>
                  </a:cubicBezTo>
                  <a:cubicBezTo>
                    <a:pt x="3709" y="2834"/>
                    <a:pt x="3667" y="2820"/>
                    <a:pt x="3624" y="2820"/>
                  </a:cubicBezTo>
                  <a:cubicBezTo>
                    <a:pt x="3581" y="2820"/>
                    <a:pt x="3536" y="2834"/>
                    <a:pt x="3501" y="2864"/>
                  </a:cubicBezTo>
                  <a:lnTo>
                    <a:pt x="2667" y="3698"/>
                  </a:lnTo>
                  <a:lnTo>
                    <a:pt x="2632" y="3662"/>
                  </a:lnTo>
                  <a:cubicBezTo>
                    <a:pt x="2566" y="3596"/>
                    <a:pt x="2477" y="3564"/>
                    <a:pt x="2388" y="3564"/>
                  </a:cubicBezTo>
                  <a:cubicBezTo>
                    <a:pt x="2298" y="3564"/>
                    <a:pt x="2209" y="3596"/>
                    <a:pt x="2143" y="3662"/>
                  </a:cubicBezTo>
                  <a:lnTo>
                    <a:pt x="1870" y="3936"/>
                  </a:lnTo>
                  <a:cubicBezTo>
                    <a:pt x="1739" y="4067"/>
                    <a:pt x="1739" y="4293"/>
                    <a:pt x="1870" y="4424"/>
                  </a:cubicBezTo>
                  <a:lnTo>
                    <a:pt x="1905" y="4460"/>
                  </a:lnTo>
                  <a:cubicBezTo>
                    <a:pt x="1751" y="4638"/>
                    <a:pt x="1548" y="4722"/>
                    <a:pt x="1548" y="4972"/>
                  </a:cubicBezTo>
                  <a:cubicBezTo>
                    <a:pt x="1548" y="5079"/>
                    <a:pt x="1596" y="5186"/>
                    <a:pt x="1667" y="5269"/>
                  </a:cubicBezTo>
                  <a:cubicBezTo>
                    <a:pt x="1786" y="5376"/>
                    <a:pt x="1870" y="5555"/>
                    <a:pt x="2132" y="5555"/>
                  </a:cubicBezTo>
                  <a:cubicBezTo>
                    <a:pt x="2382" y="5555"/>
                    <a:pt x="2465" y="5353"/>
                    <a:pt x="2644" y="5198"/>
                  </a:cubicBezTo>
                  <a:lnTo>
                    <a:pt x="2763" y="5317"/>
                  </a:lnTo>
                  <a:cubicBezTo>
                    <a:pt x="2620" y="5495"/>
                    <a:pt x="2405" y="5591"/>
                    <a:pt x="2405" y="5841"/>
                  </a:cubicBezTo>
                  <a:cubicBezTo>
                    <a:pt x="2405" y="6079"/>
                    <a:pt x="2608" y="6186"/>
                    <a:pt x="2691" y="6305"/>
                  </a:cubicBezTo>
                  <a:cubicBezTo>
                    <a:pt x="2763" y="6377"/>
                    <a:pt x="2870" y="6424"/>
                    <a:pt x="2989" y="6424"/>
                  </a:cubicBezTo>
                  <a:cubicBezTo>
                    <a:pt x="3239" y="6424"/>
                    <a:pt x="3334" y="6210"/>
                    <a:pt x="3513" y="6067"/>
                  </a:cubicBezTo>
                  <a:cubicBezTo>
                    <a:pt x="3525" y="6079"/>
                    <a:pt x="3620" y="6198"/>
                    <a:pt x="3798" y="6198"/>
                  </a:cubicBezTo>
                  <a:cubicBezTo>
                    <a:pt x="3882" y="6198"/>
                    <a:pt x="3977" y="6162"/>
                    <a:pt x="4048" y="6091"/>
                  </a:cubicBezTo>
                  <a:lnTo>
                    <a:pt x="4310" y="5829"/>
                  </a:lnTo>
                  <a:cubicBezTo>
                    <a:pt x="4453" y="5686"/>
                    <a:pt x="4453" y="5472"/>
                    <a:pt x="4310" y="5329"/>
                  </a:cubicBezTo>
                  <a:lnTo>
                    <a:pt x="4287" y="5305"/>
                  </a:lnTo>
                  <a:lnTo>
                    <a:pt x="6239" y="3352"/>
                  </a:lnTo>
                  <a:cubicBezTo>
                    <a:pt x="6930" y="3924"/>
                    <a:pt x="7335" y="4733"/>
                    <a:pt x="7335" y="5626"/>
                  </a:cubicBezTo>
                  <a:cubicBezTo>
                    <a:pt x="7335" y="6555"/>
                    <a:pt x="6906" y="7412"/>
                    <a:pt x="6156" y="7984"/>
                  </a:cubicBezTo>
                  <a:cubicBezTo>
                    <a:pt x="5690" y="7638"/>
                    <a:pt x="5153" y="7470"/>
                    <a:pt x="4619" y="7470"/>
                  </a:cubicBezTo>
                  <a:cubicBezTo>
                    <a:pt x="3993" y="7470"/>
                    <a:pt x="3371" y="7701"/>
                    <a:pt x="2870" y="8151"/>
                  </a:cubicBezTo>
                  <a:cubicBezTo>
                    <a:pt x="2644" y="8008"/>
                    <a:pt x="2453" y="7853"/>
                    <a:pt x="2274" y="7650"/>
                  </a:cubicBezTo>
                  <a:lnTo>
                    <a:pt x="3025" y="7650"/>
                  </a:lnTo>
                  <a:cubicBezTo>
                    <a:pt x="3239" y="7650"/>
                    <a:pt x="3417" y="7472"/>
                    <a:pt x="3417" y="7258"/>
                  </a:cubicBezTo>
                  <a:lnTo>
                    <a:pt x="3417" y="6996"/>
                  </a:lnTo>
                  <a:cubicBezTo>
                    <a:pt x="3417" y="6781"/>
                    <a:pt x="3239" y="6603"/>
                    <a:pt x="3025" y="6603"/>
                  </a:cubicBezTo>
                  <a:lnTo>
                    <a:pt x="405" y="6603"/>
                  </a:lnTo>
                  <a:cubicBezTo>
                    <a:pt x="179" y="6603"/>
                    <a:pt x="0" y="6781"/>
                    <a:pt x="0" y="6996"/>
                  </a:cubicBezTo>
                  <a:lnTo>
                    <a:pt x="0" y="7258"/>
                  </a:lnTo>
                  <a:cubicBezTo>
                    <a:pt x="0" y="7472"/>
                    <a:pt x="179" y="7650"/>
                    <a:pt x="405" y="7650"/>
                  </a:cubicBezTo>
                  <a:lnTo>
                    <a:pt x="774" y="7650"/>
                  </a:lnTo>
                  <a:cubicBezTo>
                    <a:pt x="1036" y="8162"/>
                    <a:pt x="1548" y="8722"/>
                    <a:pt x="2191" y="9127"/>
                  </a:cubicBezTo>
                  <a:cubicBezTo>
                    <a:pt x="2084" y="9377"/>
                    <a:pt x="2036" y="9651"/>
                    <a:pt x="2012" y="9936"/>
                  </a:cubicBezTo>
                  <a:lnTo>
                    <a:pt x="846" y="9936"/>
                  </a:lnTo>
                  <a:cubicBezTo>
                    <a:pt x="774" y="9936"/>
                    <a:pt x="715" y="9972"/>
                    <a:pt x="703" y="10032"/>
                  </a:cubicBezTo>
                  <a:lnTo>
                    <a:pt x="346" y="10948"/>
                  </a:lnTo>
                  <a:cubicBezTo>
                    <a:pt x="298" y="11044"/>
                    <a:pt x="381" y="11163"/>
                    <a:pt x="488" y="11163"/>
                  </a:cubicBezTo>
                  <a:lnTo>
                    <a:pt x="1393" y="11163"/>
                  </a:lnTo>
                  <a:cubicBezTo>
                    <a:pt x="1489" y="11163"/>
                    <a:pt x="1560" y="11091"/>
                    <a:pt x="1560" y="11008"/>
                  </a:cubicBezTo>
                  <a:cubicBezTo>
                    <a:pt x="1560" y="10913"/>
                    <a:pt x="1489" y="10841"/>
                    <a:pt x="1393" y="10841"/>
                  </a:cubicBezTo>
                  <a:lnTo>
                    <a:pt x="739" y="10841"/>
                  </a:lnTo>
                  <a:lnTo>
                    <a:pt x="965" y="10258"/>
                  </a:lnTo>
                  <a:lnTo>
                    <a:pt x="8299" y="10258"/>
                  </a:lnTo>
                  <a:lnTo>
                    <a:pt x="8525" y="10841"/>
                  </a:lnTo>
                  <a:lnTo>
                    <a:pt x="2167" y="10841"/>
                  </a:lnTo>
                  <a:cubicBezTo>
                    <a:pt x="2084" y="10841"/>
                    <a:pt x="2012" y="10913"/>
                    <a:pt x="2012" y="11008"/>
                  </a:cubicBezTo>
                  <a:cubicBezTo>
                    <a:pt x="2012" y="11091"/>
                    <a:pt x="2084" y="11163"/>
                    <a:pt x="2167" y="11163"/>
                  </a:cubicBezTo>
                  <a:lnTo>
                    <a:pt x="8763" y="11163"/>
                  </a:lnTo>
                  <a:cubicBezTo>
                    <a:pt x="8882" y="11163"/>
                    <a:pt x="8954" y="11044"/>
                    <a:pt x="8918" y="10948"/>
                  </a:cubicBezTo>
                  <a:lnTo>
                    <a:pt x="8561" y="10044"/>
                  </a:lnTo>
                  <a:cubicBezTo>
                    <a:pt x="8525" y="9984"/>
                    <a:pt x="8466" y="9936"/>
                    <a:pt x="8406" y="9936"/>
                  </a:cubicBezTo>
                  <a:lnTo>
                    <a:pt x="7251" y="9936"/>
                  </a:lnTo>
                  <a:cubicBezTo>
                    <a:pt x="7216" y="9555"/>
                    <a:pt x="7132" y="9198"/>
                    <a:pt x="6965" y="8889"/>
                  </a:cubicBezTo>
                  <a:cubicBezTo>
                    <a:pt x="7847" y="8210"/>
                    <a:pt x="8430" y="7174"/>
                    <a:pt x="8525" y="6067"/>
                  </a:cubicBezTo>
                  <a:cubicBezTo>
                    <a:pt x="8537" y="5972"/>
                    <a:pt x="8466" y="5900"/>
                    <a:pt x="8382" y="5888"/>
                  </a:cubicBezTo>
                  <a:cubicBezTo>
                    <a:pt x="8371" y="5886"/>
                    <a:pt x="8360" y="5884"/>
                    <a:pt x="8350" y="5884"/>
                  </a:cubicBezTo>
                  <a:cubicBezTo>
                    <a:pt x="8271" y="5884"/>
                    <a:pt x="8214" y="5958"/>
                    <a:pt x="8204" y="6031"/>
                  </a:cubicBezTo>
                  <a:cubicBezTo>
                    <a:pt x="8097" y="7043"/>
                    <a:pt x="7597" y="7972"/>
                    <a:pt x="6799" y="8603"/>
                  </a:cubicBezTo>
                  <a:cubicBezTo>
                    <a:pt x="6751" y="8543"/>
                    <a:pt x="6715" y="8508"/>
                    <a:pt x="6668" y="8460"/>
                  </a:cubicBezTo>
                  <a:cubicBezTo>
                    <a:pt x="6608" y="8389"/>
                    <a:pt x="6537" y="8293"/>
                    <a:pt x="6454" y="8222"/>
                  </a:cubicBezTo>
                  <a:lnTo>
                    <a:pt x="6430" y="8186"/>
                  </a:lnTo>
                  <a:cubicBezTo>
                    <a:pt x="8037" y="6912"/>
                    <a:pt x="8097" y="4460"/>
                    <a:pt x="6477" y="3114"/>
                  </a:cubicBezTo>
                  <a:lnTo>
                    <a:pt x="6632" y="2948"/>
                  </a:lnTo>
                  <a:cubicBezTo>
                    <a:pt x="6692" y="2888"/>
                    <a:pt x="6692" y="2793"/>
                    <a:pt x="6632" y="2733"/>
                  </a:cubicBezTo>
                  <a:lnTo>
                    <a:pt x="6561" y="2650"/>
                  </a:lnTo>
                  <a:lnTo>
                    <a:pt x="6656" y="2567"/>
                  </a:lnTo>
                  <a:cubicBezTo>
                    <a:pt x="7013" y="2793"/>
                    <a:pt x="7489" y="3305"/>
                    <a:pt x="7799" y="3900"/>
                  </a:cubicBezTo>
                  <a:cubicBezTo>
                    <a:pt x="8037" y="4352"/>
                    <a:pt x="8168" y="4876"/>
                    <a:pt x="8216" y="5376"/>
                  </a:cubicBezTo>
                  <a:cubicBezTo>
                    <a:pt x="8216" y="5465"/>
                    <a:pt x="8287" y="5532"/>
                    <a:pt x="8373" y="5532"/>
                  </a:cubicBezTo>
                  <a:cubicBezTo>
                    <a:pt x="8380" y="5532"/>
                    <a:pt x="8387" y="5532"/>
                    <a:pt x="8394" y="5531"/>
                  </a:cubicBezTo>
                  <a:cubicBezTo>
                    <a:pt x="8478" y="5531"/>
                    <a:pt x="8561" y="5436"/>
                    <a:pt x="8537" y="5353"/>
                  </a:cubicBezTo>
                  <a:cubicBezTo>
                    <a:pt x="8454" y="4138"/>
                    <a:pt x="7858" y="3055"/>
                    <a:pt x="6894" y="2328"/>
                  </a:cubicBezTo>
                  <a:lnTo>
                    <a:pt x="7251" y="1971"/>
                  </a:lnTo>
                  <a:cubicBezTo>
                    <a:pt x="7317" y="2002"/>
                    <a:pt x="7384" y="2017"/>
                    <a:pt x="7446" y="2017"/>
                  </a:cubicBezTo>
                  <a:cubicBezTo>
                    <a:pt x="7551" y="2017"/>
                    <a:pt x="7644" y="1975"/>
                    <a:pt x="7704" y="1900"/>
                  </a:cubicBezTo>
                  <a:lnTo>
                    <a:pt x="7858" y="1745"/>
                  </a:lnTo>
                  <a:cubicBezTo>
                    <a:pt x="8025" y="1578"/>
                    <a:pt x="8025" y="1328"/>
                    <a:pt x="7858" y="1162"/>
                  </a:cubicBezTo>
                  <a:lnTo>
                    <a:pt x="6811" y="126"/>
                  </a:lnTo>
                  <a:cubicBezTo>
                    <a:pt x="6733" y="42"/>
                    <a:pt x="6629" y="1"/>
                    <a:pt x="6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26" name="Google Shape;15726;p60"/>
          <p:cNvGrpSpPr/>
          <p:nvPr/>
        </p:nvGrpSpPr>
        <p:grpSpPr>
          <a:xfrm>
            <a:off x="6219124" y="2721788"/>
            <a:ext cx="318231" cy="355470"/>
            <a:chOff x="6219124" y="2902788"/>
            <a:chExt cx="318231" cy="355470"/>
          </a:xfrm>
        </p:grpSpPr>
        <p:sp>
          <p:nvSpPr>
            <p:cNvPr id="15727" name="Google Shape;15727;p60"/>
            <p:cNvSpPr/>
            <p:nvPr/>
          </p:nvSpPr>
          <p:spPr>
            <a:xfrm>
              <a:off x="6219124" y="2990994"/>
              <a:ext cx="140353" cy="267263"/>
            </a:xfrm>
            <a:custGeom>
              <a:rect b="b" l="l" r="r" t="t"/>
              <a:pathLst>
                <a:path extrusionOk="0" h="8390" w="4406">
                  <a:moveTo>
                    <a:pt x="1303" y="0"/>
                  </a:moveTo>
                  <a:cubicBezTo>
                    <a:pt x="1243" y="0"/>
                    <a:pt x="1178" y="40"/>
                    <a:pt x="1143" y="91"/>
                  </a:cubicBezTo>
                  <a:cubicBezTo>
                    <a:pt x="858" y="686"/>
                    <a:pt x="715" y="1329"/>
                    <a:pt x="715" y="1984"/>
                  </a:cubicBezTo>
                  <a:cubicBezTo>
                    <a:pt x="715" y="2222"/>
                    <a:pt x="774" y="2627"/>
                    <a:pt x="786" y="2758"/>
                  </a:cubicBezTo>
                  <a:lnTo>
                    <a:pt x="191" y="3806"/>
                  </a:lnTo>
                  <a:cubicBezTo>
                    <a:pt x="0" y="4127"/>
                    <a:pt x="143" y="4544"/>
                    <a:pt x="500" y="4699"/>
                  </a:cubicBezTo>
                  <a:lnTo>
                    <a:pt x="1143" y="4961"/>
                  </a:lnTo>
                  <a:lnTo>
                    <a:pt x="1143" y="6104"/>
                  </a:lnTo>
                  <a:cubicBezTo>
                    <a:pt x="1143" y="6628"/>
                    <a:pt x="1572" y="7056"/>
                    <a:pt x="2096" y="7056"/>
                  </a:cubicBezTo>
                  <a:lnTo>
                    <a:pt x="2965" y="7056"/>
                  </a:lnTo>
                  <a:lnTo>
                    <a:pt x="2965" y="8223"/>
                  </a:lnTo>
                  <a:cubicBezTo>
                    <a:pt x="2965" y="8306"/>
                    <a:pt x="3036" y="8390"/>
                    <a:pt x="3120" y="8390"/>
                  </a:cubicBezTo>
                  <a:cubicBezTo>
                    <a:pt x="3215" y="8390"/>
                    <a:pt x="3286" y="8306"/>
                    <a:pt x="3286" y="8223"/>
                  </a:cubicBezTo>
                  <a:lnTo>
                    <a:pt x="3286" y="7044"/>
                  </a:lnTo>
                  <a:cubicBezTo>
                    <a:pt x="3525" y="7032"/>
                    <a:pt x="4001" y="6937"/>
                    <a:pt x="4334" y="6663"/>
                  </a:cubicBezTo>
                  <a:cubicBezTo>
                    <a:pt x="4406" y="6604"/>
                    <a:pt x="4406" y="6497"/>
                    <a:pt x="4346" y="6437"/>
                  </a:cubicBezTo>
                  <a:cubicBezTo>
                    <a:pt x="4320" y="6398"/>
                    <a:pt x="4279" y="6380"/>
                    <a:pt x="4234" y="6380"/>
                  </a:cubicBezTo>
                  <a:cubicBezTo>
                    <a:pt x="4197" y="6380"/>
                    <a:pt x="4157" y="6392"/>
                    <a:pt x="4120" y="6413"/>
                  </a:cubicBezTo>
                  <a:cubicBezTo>
                    <a:pt x="3763" y="6735"/>
                    <a:pt x="3144" y="6735"/>
                    <a:pt x="3132" y="6735"/>
                  </a:cubicBezTo>
                  <a:lnTo>
                    <a:pt x="2096" y="6735"/>
                  </a:lnTo>
                  <a:cubicBezTo>
                    <a:pt x="1762" y="6735"/>
                    <a:pt x="1477" y="6449"/>
                    <a:pt x="1477" y="6104"/>
                  </a:cubicBezTo>
                  <a:lnTo>
                    <a:pt x="1477" y="4854"/>
                  </a:lnTo>
                  <a:cubicBezTo>
                    <a:pt x="1477" y="4782"/>
                    <a:pt x="1429" y="4723"/>
                    <a:pt x="1370" y="4711"/>
                  </a:cubicBezTo>
                  <a:lnTo>
                    <a:pt x="619" y="4389"/>
                  </a:lnTo>
                  <a:cubicBezTo>
                    <a:pt x="465" y="4318"/>
                    <a:pt x="381" y="4127"/>
                    <a:pt x="477" y="3961"/>
                  </a:cubicBezTo>
                  <a:cubicBezTo>
                    <a:pt x="1120" y="2818"/>
                    <a:pt x="1131" y="2865"/>
                    <a:pt x="1120" y="2770"/>
                  </a:cubicBezTo>
                  <a:cubicBezTo>
                    <a:pt x="1120" y="2770"/>
                    <a:pt x="1036" y="2246"/>
                    <a:pt x="1036" y="1984"/>
                  </a:cubicBezTo>
                  <a:cubicBezTo>
                    <a:pt x="1036" y="1377"/>
                    <a:pt x="1179" y="782"/>
                    <a:pt x="1441" y="246"/>
                  </a:cubicBezTo>
                  <a:cubicBezTo>
                    <a:pt x="1489" y="163"/>
                    <a:pt x="1441" y="67"/>
                    <a:pt x="1370" y="20"/>
                  </a:cubicBezTo>
                  <a:cubicBezTo>
                    <a:pt x="1350" y="6"/>
                    <a:pt x="1327" y="0"/>
                    <a:pt x="13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8" name="Google Shape;15728;p60"/>
            <p:cNvSpPr/>
            <p:nvPr/>
          </p:nvSpPr>
          <p:spPr>
            <a:xfrm>
              <a:off x="6268054" y="2902788"/>
              <a:ext cx="269302" cy="354705"/>
            </a:xfrm>
            <a:custGeom>
              <a:rect b="b" l="l" r="r" t="t"/>
              <a:pathLst>
                <a:path extrusionOk="0" h="11135" w="8454">
                  <a:moveTo>
                    <a:pt x="8246" y="1"/>
                  </a:moveTo>
                  <a:cubicBezTo>
                    <a:pt x="8218" y="1"/>
                    <a:pt x="8187" y="9"/>
                    <a:pt x="8156" y="26"/>
                  </a:cubicBezTo>
                  <a:lnTo>
                    <a:pt x="5930" y="1098"/>
                  </a:lnTo>
                  <a:cubicBezTo>
                    <a:pt x="5192" y="610"/>
                    <a:pt x="4366" y="377"/>
                    <a:pt x="3549" y="377"/>
                  </a:cubicBezTo>
                  <a:cubicBezTo>
                    <a:pt x="2216" y="377"/>
                    <a:pt x="909" y="997"/>
                    <a:pt x="60" y="2134"/>
                  </a:cubicBezTo>
                  <a:cubicBezTo>
                    <a:pt x="0" y="2205"/>
                    <a:pt x="12" y="2312"/>
                    <a:pt x="84" y="2360"/>
                  </a:cubicBezTo>
                  <a:cubicBezTo>
                    <a:pt x="113" y="2385"/>
                    <a:pt x="149" y="2397"/>
                    <a:pt x="185" y="2397"/>
                  </a:cubicBezTo>
                  <a:cubicBezTo>
                    <a:pt x="234" y="2397"/>
                    <a:pt x="282" y="2373"/>
                    <a:pt x="310" y="2324"/>
                  </a:cubicBezTo>
                  <a:cubicBezTo>
                    <a:pt x="1125" y="1233"/>
                    <a:pt x="2334" y="704"/>
                    <a:pt x="3540" y="704"/>
                  </a:cubicBezTo>
                  <a:cubicBezTo>
                    <a:pt x="4255" y="704"/>
                    <a:pt x="4967" y="890"/>
                    <a:pt x="5596" y="1253"/>
                  </a:cubicBezTo>
                  <a:lnTo>
                    <a:pt x="5596" y="1277"/>
                  </a:lnTo>
                  <a:cubicBezTo>
                    <a:pt x="5513" y="1336"/>
                    <a:pt x="5513" y="1396"/>
                    <a:pt x="5513" y="1396"/>
                  </a:cubicBezTo>
                  <a:cubicBezTo>
                    <a:pt x="5513" y="1396"/>
                    <a:pt x="5501" y="1479"/>
                    <a:pt x="5596" y="1538"/>
                  </a:cubicBezTo>
                  <a:lnTo>
                    <a:pt x="6370" y="2050"/>
                  </a:lnTo>
                  <a:lnTo>
                    <a:pt x="4989" y="3253"/>
                  </a:lnTo>
                  <a:cubicBezTo>
                    <a:pt x="4906" y="3324"/>
                    <a:pt x="4906" y="3455"/>
                    <a:pt x="5025" y="3515"/>
                  </a:cubicBezTo>
                  <a:cubicBezTo>
                    <a:pt x="5046" y="3524"/>
                    <a:pt x="5059" y="3531"/>
                    <a:pt x="5082" y="3531"/>
                  </a:cubicBezTo>
                  <a:cubicBezTo>
                    <a:pt x="5175" y="3531"/>
                    <a:pt x="5438" y="3414"/>
                    <a:pt x="7120" y="2860"/>
                  </a:cubicBezTo>
                  <a:lnTo>
                    <a:pt x="7120" y="2860"/>
                  </a:lnTo>
                  <a:cubicBezTo>
                    <a:pt x="7989" y="4515"/>
                    <a:pt x="7632" y="6611"/>
                    <a:pt x="6108" y="7849"/>
                  </a:cubicBezTo>
                  <a:cubicBezTo>
                    <a:pt x="5775" y="8135"/>
                    <a:pt x="5584" y="8551"/>
                    <a:pt x="5584" y="8992"/>
                  </a:cubicBezTo>
                  <a:lnTo>
                    <a:pt x="5584" y="10980"/>
                  </a:lnTo>
                  <a:cubicBezTo>
                    <a:pt x="5584" y="11063"/>
                    <a:pt x="5656" y="11135"/>
                    <a:pt x="5739" y="11135"/>
                  </a:cubicBezTo>
                  <a:cubicBezTo>
                    <a:pt x="5834" y="11135"/>
                    <a:pt x="5906" y="11063"/>
                    <a:pt x="5906" y="10980"/>
                  </a:cubicBezTo>
                  <a:lnTo>
                    <a:pt x="5906" y="8992"/>
                  </a:lnTo>
                  <a:cubicBezTo>
                    <a:pt x="5906" y="8635"/>
                    <a:pt x="6049" y="8313"/>
                    <a:pt x="6322" y="8099"/>
                  </a:cubicBezTo>
                  <a:cubicBezTo>
                    <a:pt x="7870" y="6825"/>
                    <a:pt x="8394" y="4634"/>
                    <a:pt x="7442" y="2765"/>
                  </a:cubicBezTo>
                  <a:lnTo>
                    <a:pt x="8347" y="2467"/>
                  </a:lnTo>
                  <a:cubicBezTo>
                    <a:pt x="8406" y="2443"/>
                    <a:pt x="8454" y="2384"/>
                    <a:pt x="8454" y="2324"/>
                  </a:cubicBezTo>
                  <a:cubicBezTo>
                    <a:pt x="8454" y="2265"/>
                    <a:pt x="8418" y="2205"/>
                    <a:pt x="8382" y="2181"/>
                  </a:cubicBezTo>
                  <a:lnTo>
                    <a:pt x="8085" y="1955"/>
                  </a:lnTo>
                  <a:cubicBezTo>
                    <a:pt x="8050" y="1930"/>
                    <a:pt x="8013" y="1918"/>
                    <a:pt x="7979" y="1918"/>
                  </a:cubicBezTo>
                  <a:cubicBezTo>
                    <a:pt x="7930" y="1918"/>
                    <a:pt x="7886" y="1942"/>
                    <a:pt x="7858" y="1991"/>
                  </a:cubicBezTo>
                  <a:cubicBezTo>
                    <a:pt x="7799" y="2062"/>
                    <a:pt x="7811" y="2170"/>
                    <a:pt x="7882" y="2205"/>
                  </a:cubicBezTo>
                  <a:lnTo>
                    <a:pt x="7930" y="2241"/>
                  </a:lnTo>
                  <a:lnTo>
                    <a:pt x="7144" y="2503"/>
                  </a:lnTo>
                  <a:lnTo>
                    <a:pt x="5822" y="2955"/>
                  </a:lnTo>
                  <a:lnTo>
                    <a:pt x="5822" y="2955"/>
                  </a:lnTo>
                  <a:lnTo>
                    <a:pt x="6751" y="2134"/>
                  </a:lnTo>
                  <a:cubicBezTo>
                    <a:pt x="6834" y="2062"/>
                    <a:pt x="6834" y="1931"/>
                    <a:pt x="6739" y="1872"/>
                  </a:cubicBezTo>
                  <a:lnTo>
                    <a:pt x="6025" y="1408"/>
                  </a:lnTo>
                  <a:lnTo>
                    <a:pt x="7692" y="598"/>
                  </a:lnTo>
                  <a:lnTo>
                    <a:pt x="7692" y="598"/>
                  </a:lnTo>
                  <a:cubicBezTo>
                    <a:pt x="7096" y="1419"/>
                    <a:pt x="7037" y="1408"/>
                    <a:pt x="7049" y="1527"/>
                  </a:cubicBezTo>
                  <a:cubicBezTo>
                    <a:pt x="7073" y="1634"/>
                    <a:pt x="7156" y="1658"/>
                    <a:pt x="7323" y="1777"/>
                  </a:cubicBezTo>
                  <a:cubicBezTo>
                    <a:pt x="7353" y="1802"/>
                    <a:pt x="7391" y="1815"/>
                    <a:pt x="7428" y="1815"/>
                  </a:cubicBezTo>
                  <a:cubicBezTo>
                    <a:pt x="7476" y="1815"/>
                    <a:pt x="7522" y="1793"/>
                    <a:pt x="7549" y="1753"/>
                  </a:cubicBezTo>
                  <a:cubicBezTo>
                    <a:pt x="7608" y="1669"/>
                    <a:pt x="7585" y="1574"/>
                    <a:pt x="7513" y="1527"/>
                  </a:cubicBezTo>
                  <a:lnTo>
                    <a:pt x="7454" y="1479"/>
                  </a:lnTo>
                  <a:lnTo>
                    <a:pt x="8358" y="265"/>
                  </a:lnTo>
                  <a:cubicBezTo>
                    <a:pt x="8446" y="148"/>
                    <a:pt x="8367" y="1"/>
                    <a:pt x="82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9" name="Google Shape;15729;p60"/>
            <p:cNvSpPr/>
            <p:nvPr/>
          </p:nvSpPr>
          <p:spPr>
            <a:xfrm>
              <a:off x="6407993" y="2995773"/>
              <a:ext cx="31505" cy="37207"/>
            </a:xfrm>
            <a:custGeom>
              <a:rect b="b" l="l" r="r" t="t"/>
              <a:pathLst>
                <a:path extrusionOk="0" h="1168" w="989">
                  <a:moveTo>
                    <a:pt x="179" y="1"/>
                  </a:moveTo>
                  <a:cubicBezTo>
                    <a:pt x="84" y="1"/>
                    <a:pt x="13" y="84"/>
                    <a:pt x="13" y="167"/>
                  </a:cubicBezTo>
                  <a:cubicBezTo>
                    <a:pt x="1" y="763"/>
                    <a:pt x="263" y="1120"/>
                    <a:pt x="798" y="1167"/>
                  </a:cubicBezTo>
                  <a:cubicBezTo>
                    <a:pt x="894" y="1167"/>
                    <a:pt x="965" y="1108"/>
                    <a:pt x="977" y="1013"/>
                  </a:cubicBezTo>
                  <a:cubicBezTo>
                    <a:pt x="989" y="905"/>
                    <a:pt x="917" y="822"/>
                    <a:pt x="834" y="822"/>
                  </a:cubicBezTo>
                  <a:cubicBezTo>
                    <a:pt x="596" y="810"/>
                    <a:pt x="322" y="703"/>
                    <a:pt x="334" y="167"/>
                  </a:cubicBezTo>
                  <a:cubicBezTo>
                    <a:pt x="334" y="84"/>
                    <a:pt x="26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30" name="Google Shape;15730;p60"/>
          <p:cNvGrpSpPr/>
          <p:nvPr/>
        </p:nvGrpSpPr>
        <p:grpSpPr>
          <a:xfrm>
            <a:off x="4969421" y="2721852"/>
            <a:ext cx="185109" cy="355406"/>
            <a:chOff x="4969421" y="2902852"/>
            <a:chExt cx="185109" cy="355406"/>
          </a:xfrm>
        </p:grpSpPr>
        <p:sp>
          <p:nvSpPr>
            <p:cNvPr id="15731" name="Google Shape;15731;p60"/>
            <p:cNvSpPr/>
            <p:nvPr/>
          </p:nvSpPr>
          <p:spPr>
            <a:xfrm>
              <a:off x="5022906" y="3084138"/>
              <a:ext cx="16310" cy="15959"/>
            </a:xfrm>
            <a:custGeom>
              <a:rect b="b" l="l" r="r" t="t"/>
              <a:pathLst>
                <a:path extrusionOk="0" h="501" w="512">
                  <a:moveTo>
                    <a:pt x="262" y="1"/>
                  </a:moveTo>
                  <a:cubicBezTo>
                    <a:pt x="119" y="1"/>
                    <a:pt x="0" y="120"/>
                    <a:pt x="0" y="251"/>
                  </a:cubicBezTo>
                  <a:cubicBezTo>
                    <a:pt x="0" y="406"/>
                    <a:pt x="119" y="501"/>
                    <a:pt x="262" y="501"/>
                  </a:cubicBezTo>
                  <a:cubicBezTo>
                    <a:pt x="393" y="501"/>
                    <a:pt x="512" y="382"/>
                    <a:pt x="512" y="251"/>
                  </a:cubicBezTo>
                  <a:cubicBezTo>
                    <a:pt x="512" y="120"/>
                    <a:pt x="405" y="13"/>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2" name="Google Shape;15732;p60"/>
            <p:cNvSpPr/>
            <p:nvPr/>
          </p:nvSpPr>
          <p:spPr>
            <a:xfrm>
              <a:off x="5086998" y="3107265"/>
              <a:ext cx="13284" cy="13315"/>
            </a:xfrm>
            <a:custGeom>
              <a:rect b="b" l="l" r="r" t="t"/>
              <a:pathLst>
                <a:path extrusionOk="0" h="418" w="417">
                  <a:moveTo>
                    <a:pt x="221" y="0"/>
                  </a:moveTo>
                  <a:cubicBezTo>
                    <a:pt x="215" y="0"/>
                    <a:pt x="209" y="0"/>
                    <a:pt x="203" y="1"/>
                  </a:cubicBezTo>
                  <a:cubicBezTo>
                    <a:pt x="84" y="1"/>
                    <a:pt x="0" y="96"/>
                    <a:pt x="0" y="215"/>
                  </a:cubicBezTo>
                  <a:cubicBezTo>
                    <a:pt x="0" y="334"/>
                    <a:pt x="84" y="418"/>
                    <a:pt x="203" y="418"/>
                  </a:cubicBezTo>
                  <a:cubicBezTo>
                    <a:pt x="334" y="418"/>
                    <a:pt x="417" y="334"/>
                    <a:pt x="417" y="215"/>
                  </a:cubicBezTo>
                  <a:cubicBezTo>
                    <a:pt x="417" y="92"/>
                    <a:pt x="322" y="0"/>
                    <a:pt x="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3" name="Google Shape;15733;p60"/>
            <p:cNvSpPr/>
            <p:nvPr/>
          </p:nvSpPr>
          <p:spPr>
            <a:xfrm>
              <a:off x="5039566" y="3205092"/>
              <a:ext cx="13315" cy="13347"/>
            </a:xfrm>
            <a:custGeom>
              <a:rect b="b" l="l" r="r" t="t"/>
              <a:pathLst>
                <a:path extrusionOk="0" h="419" w="418">
                  <a:moveTo>
                    <a:pt x="225" y="1"/>
                  </a:moveTo>
                  <a:cubicBezTo>
                    <a:pt x="218" y="1"/>
                    <a:pt x="211" y="1"/>
                    <a:pt x="203" y="2"/>
                  </a:cubicBezTo>
                  <a:cubicBezTo>
                    <a:pt x="84" y="2"/>
                    <a:pt x="1" y="85"/>
                    <a:pt x="1" y="204"/>
                  </a:cubicBezTo>
                  <a:cubicBezTo>
                    <a:pt x="1" y="323"/>
                    <a:pt x="84" y="419"/>
                    <a:pt x="203" y="419"/>
                  </a:cubicBezTo>
                  <a:cubicBezTo>
                    <a:pt x="334" y="419"/>
                    <a:pt x="418" y="323"/>
                    <a:pt x="418" y="204"/>
                  </a:cubicBezTo>
                  <a:cubicBezTo>
                    <a:pt x="418" y="92"/>
                    <a:pt x="343" y="1"/>
                    <a:pt x="2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4" name="Google Shape;15734;p60"/>
            <p:cNvSpPr/>
            <p:nvPr/>
          </p:nvSpPr>
          <p:spPr>
            <a:xfrm>
              <a:off x="5086998" y="3175530"/>
              <a:ext cx="13284" cy="13315"/>
            </a:xfrm>
            <a:custGeom>
              <a:rect b="b" l="l" r="r" t="t"/>
              <a:pathLst>
                <a:path extrusionOk="0" h="418" w="417">
                  <a:moveTo>
                    <a:pt x="219" y="0"/>
                  </a:moveTo>
                  <a:cubicBezTo>
                    <a:pt x="214" y="0"/>
                    <a:pt x="208" y="1"/>
                    <a:pt x="203" y="1"/>
                  </a:cubicBezTo>
                  <a:cubicBezTo>
                    <a:pt x="84" y="1"/>
                    <a:pt x="0" y="96"/>
                    <a:pt x="0" y="215"/>
                  </a:cubicBezTo>
                  <a:cubicBezTo>
                    <a:pt x="0" y="323"/>
                    <a:pt x="84" y="418"/>
                    <a:pt x="203" y="418"/>
                  </a:cubicBezTo>
                  <a:cubicBezTo>
                    <a:pt x="334" y="418"/>
                    <a:pt x="417" y="323"/>
                    <a:pt x="417" y="215"/>
                  </a:cubicBezTo>
                  <a:cubicBezTo>
                    <a:pt x="417" y="103"/>
                    <a:pt x="320"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5" name="Google Shape;15735;p60"/>
            <p:cNvSpPr/>
            <p:nvPr/>
          </p:nvSpPr>
          <p:spPr>
            <a:xfrm>
              <a:off x="5033131" y="3137623"/>
              <a:ext cx="17106" cy="17106"/>
            </a:xfrm>
            <a:custGeom>
              <a:rect b="b" l="l" r="r" t="t"/>
              <a:pathLst>
                <a:path extrusionOk="0" h="537" w="537">
                  <a:moveTo>
                    <a:pt x="262" y="1"/>
                  </a:moveTo>
                  <a:cubicBezTo>
                    <a:pt x="120" y="1"/>
                    <a:pt x="1" y="120"/>
                    <a:pt x="1" y="274"/>
                  </a:cubicBezTo>
                  <a:cubicBezTo>
                    <a:pt x="1" y="417"/>
                    <a:pt x="120" y="536"/>
                    <a:pt x="262" y="536"/>
                  </a:cubicBezTo>
                  <a:cubicBezTo>
                    <a:pt x="417" y="536"/>
                    <a:pt x="536" y="417"/>
                    <a:pt x="536" y="274"/>
                  </a:cubicBezTo>
                  <a:cubicBezTo>
                    <a:pt x="536" y="120"/>
                    <a:pt x="417"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6" name="Google Shape;15736;p60"/>
            <p:cNvSpPr/>
            <p:nvPr/>
          </p:nvSpPr>
          <p:spPr>
            <a:xfrm>
              <a:off x="4969421" y="2902852"/>
              <a:ext cx="185109" cy="355406"/>
            </a:xfrm>
            <a:custGeom>
              <a:rect b="b" l="l" r="r" t="t"/>
              <a:pathLst>
                <a:path extrusionOk="0" h="11157" w="5811">
                  <a:moveTo>
                    <a:pt x="1916" y="4904"/>
                  </a:moveTo>
                  <a:cubicBezTo>
                    <a:pt x="2183" y="4904"/>
                    <a:pt x="2490" y="4967"/>
                    <a:pt x="2810" y="5156"/>
                  </a:cubicBezTo>
                  <a:cubicBezTo>
                    <a:pt x="3108" y="5335"/>
                    <a:pt x="3426" y="5421"/>
                    <a:pt x="3748" y="5421"/>
                  </a:cubicBezTo>
                  <a:cubicBezTo>
                    <a:pt x="4069" y="5421"/>
                    <a:pt x="4394" y="5335"/>
                    <a:pt x="4703" y="5168"/>
                  </a:cubicBezTo>
                  <a:lnTo>
                    <a:pt x="4703" y="9025"/>
                  </a:lnTo>
                  <a:cubicBezTo>
                    <a:pt x="4703" y="10026"/>
                    <a:pt x="3906" y="10823"/>
                    <a:pt x="2905" y="10823"/>
                  </a:cubicBezTo>
                  <a:cubicBezTo>
                    <a:pt x="1905" y="10823"/>
                    <a:pt x="1108" y="10026"/>
                    <a:pt x="1108" y="9025"/>
                  </a:cubicBezTo>
                  <a:lnTo>
                    <a:pt x="1108" y="5108"/>
                  </a:lnTo>
                  <a:cubicBezTo>
                    <a:pt x="1228" y="5038"/>
                    <a:pt x="1528" y="4904"/>
                    <a:pt x="1916" y="4904"/>
                  </a:cubicBezTo>
                  <a:close/>
                  <a:moveTo>
                    <a:pt x="512" y="1"/>
                  </a:moveTo>
                  <a:cubicBezTo>
                    <a:pt x="226" y="1"/>
                    <a:pt x="0" y="227"/>
                    <a:pt x="0" y="513"/>
                  </a:cubicBezTo>
                  <a:lnTo>
                    <a:pt x="0" y="834"/>
                  </a:lnTo>
                  <a:cubicBezTo>
                    <a:pt x="0" y="1120"/>
                    <a:pt x="226" y="1346"/>
                    <a:pt x="512" y="1346"/>
                  </a:cubicBezTo>
                  <a:lnTo>
                    <a:pt x="774" y="1346"/>
                  </a:lnTo>
                  <a:lnTo>
                    <a:pt x="774" y="9025"/>
                  </a:lnTo>
                  <a:cubicBezTo>
                    <a:pt x="774" y="10204"/>
                    <a:pt x="1727" y="11157"/>
                    <a:pt x="2905" y="11157"/>
                  </a:cubicBezTo>
                  <a:cubicBezTo>
                    <a:pt x="4084" y="11157"/>
                    <a:pt x="5037" y="10204"/>
                    <a:pt x="5037" y="9025"/>
                  </a:cubicBezTo>
                  <a:lnTo>
                    <a:pt x="5037" y="3441"/>
                  </a:lnTo>
                  <a:cubicBezTo>
                    <a:pt x="5037" y="3358"/>
                    <a:pt x="4953" y="3275"/>
                    <a:pt x="4870" y="3275"/>
                  </a:cubicBezTo>
                  <a:cubicBezTo>
                    <a:pt x="4775" y="3275"/>
                    <a:pt x="4703" y="3358"/>
                    <a:pt x="4703" y="3441"/>
                  </a:cubicBezTo>
                  <a:lnTo>
                    <a:pt x="4703" y="4787"/>
                  </a:lnTo>
                  <a:cubicBezTo>
                    <a:pt x="4571" y="4873"/>
                    <a:pt x="4209" y="5081"/>
                    <a:pt x="3757" y="5081"/>
                  </a:cubicBezTo>
                  <a:cubicBezTo>
                    <a:pt x="3519" y="5081"/>
                    <a:pt x="3256" y="5023"/>
                    <a:pt x="2989" y="4858"/>
                  </a:cubicBezTo>
                  <a:cubicBezTo>
                    <a:pt x="2617" y="4633"/>
                    <a:pt x="2259" y="4557"/>
                    <a:pt x="1945" y="4557"/>
                  </a:cubicBezTo>
                  <a:cubicBezTo>
                    <a:pt x="1596" y="4557"/>
                    <a:pt x="1302" y="4651"/>
                    <a:pt x="1108" y="4739"/>
                  </a:cubicBezTo>
                  <a:lnTo>
                    <a:pt x="1108" y="1334"/>
                  </a:lnTo>
                  <a:lnTo>
                    <a:pt x="4703" y="1334"/>
                  </a:lnTo>
                  <a:lnTo>
                    <a:pt x="4703" y="2560"/>
                  </a:lnTo>
                  <a:cubicBezTo>
                    <a:pt x="4703" y="2656"/>
                    <a:pt x="4775" y="2727"/>
                    <a:pt x="4870" y="2727"/>
                  </a:cubicBezTo>
                  <a:cubicBezTo>
                    <a:pt x="4953" y="2727"/>
                    <a:pt x="5037" y="2656"/>
                    <a:pt x="5037" y="2560"/>
                  </a:cubicBezTo>
                  <a:lnTo>
                    <a:pt x="5037" y="1334"/>
                  </a:lnTo>
                  <a:lnTo>
                    <a:pt x="5299" y="1334"/>
                  </a:lnTo>
                  <a:cubicBezTo>
                    <a:pt x="5584" y="1334"/>
                    <a:pt x="5811" y="1108"/>
                    <a:pt x="5811" y="822"/>
                  </a:cubicBezTo>
                  <a:lnTo>
                    <a:pt x="5811" y="501"/>
                  </a:lnTo>
                  <a:cubicBezTo>
                    <a:pt x="5787" y="227"/>
                    <a:pt x="5549" y="1"/>
                    <a:pt x="5287" y="1"/>
                  </a:cubicBezTo>
                  <a:lnTo>
                    <a:pt x="1822" y="1"/>
                  </a:lnTo>
                  <a:cubicBezTo>
                    <a:pt x="1727" y="1"/>
                    <a:pt x="1655" y="84"/>
                    <a:pt x="1655" y="167"/>
                  </a:cubicBezTo>
                  <a:cubicBezTo>
                    <a:pt x="1655" y="263"/>
                    <a:pt x="1727" y="334"/>
                    <a:pt x="1822" y="334"/>
                  </a:cubicBezTo>
                  <a:lnTo>
                    <a:pt x="5287" y="334"/>
                  </a:lnTo>
                  <a:cubicBezTo>
                    <a:pt x="5394" y="334"/>
                    <a:pt x="5465" y="405"/>
                    <a:pt x="5465" y="513"/>
                  </a:cubicBezTo>
                  <a:lnTo>
                    <a:pt x="5465" y="834"/>
                  </a:lnTo>
                  <a:cubicBezTo>
                    <a:pt x="5465" y="941"/>
                    <a:pt x="5394" y="1013"/>
                    <a:pt x="5287" y="1013"/>
                  </a:cubicBezTo>
                  <a:lnTo>
                    <a:pt x="512" y="1013"/>
                  </a:lnTo>
                  <a:cubicBezTo>
                    <a:pt x="405" y="1013"/>
                    <a:pt x="334" y="941"/>
                    <a:pt x="334" y="834"/>
                  </a:cubicBezTo>
                  <a:lnTo>
                    <a:pt x="334" y="513"/>
                  </a:lnTo>
                  <a:cubicBezTo>
                    <a:pt x="334" y="405"/>
                    <a:pt x="405" y="334"/>
                    <a:pt x="512" y="334"/>
                  </a:cubicBezTo>
                  <a:lnTo>
                    <a:pt x="941" y="334"/>
                  </a:lnTo>
                  <a:cubicBezTo>
                    <a:pt x="1024" y="334"/>
                    <a:pt x="1108" y="263"/>
                    <a:pt x="1108" y="167"/>
                  </a:cubicBezTo>
                  <a:cubicBezTo>
                    <a:pt x="1108" y="84"/>
                    <a:pt x="1024" y="1"/>
                    <a:pt x="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737" name="Google Shape;15737;p60"/>
          <p:cNvSpPr/>
          <p:nvPr/>
        </p:nvSpPr>
        <p:spPr>
          <a:xfrm>
            <a:off x="7574555" y="2722043"/>
            <a:ext cx="303387" cy="355597"/>
          </a:xfrm>
          <a:custGeom>
            <a:rect b="b" l="l" r="r" t="t"/>
            <a:pathLst>
              <a:path extrusionOk="0" h="11163" w="9524">
                <a:moveTo>
                  <a:pt x="4791" y="3888"/>
                </a:moveTo>
                <a:cubicBezTo>
                  <a:pt x="5165" y="3888"/>
                  <a:pt x="5540" y="3936"/>
                  <a:pt x="5909" y="4031"/>
                </a:cubicBezTo>
                <a:lnTo>
                  <a:pt x="5909" y="4543"/>
                </a:lnTo>
                <a:cubicBezTo>
                  <a:pt x="5540" y="4442"/>
                  <a:pt x="5168" y="4391"/>
                  <a:pt x="4796" y="4391"/>
                </a:cubicBezTo>
                <a:cubicBezTo>
                  <a:pt x="4423" y="4391"/>
                  <a:pt x="4051" y="4442"/>
                  <a:pt x="3682" y="4543"/>
                </a:cubicBezTo>
                <a:lnTo>
                  <a:pt x="3682" y="4031"/>
                </a:lnTo>
                <a:cubicBezTo>
                  <a:pt x="4045" y="3936"/>
                  <a:pt x="4418" y="3888"/>
                  <a:pt x="4791" y="3888"/>
                </a:cubicBezTo>
                <a:close/>
                <a:moveTo>
                  <a:pt x="4778" y="4724"/>
                </a:moveTo>
                <a:cubicBezTo>
                  <a:pt x="5150" y="4724"/>
                  <a:pt x="5522" y="4775"/>
                  <a:pt x="5897" y="4876"/>
                </a:cubicBezTo>
                <a:lnTo>
                  <a:pt x="5897" y="5305"/>
                </a:lnTo>
                <a:cubicBezTo>
                  <a:pt x="5522" y="5210"/>
                  <a:pt x="5150" y="5162"/>
                  <a:pt x="4778" y="5162"/>
                </a:cubicBezTo>
                <a:cubicBezTo>
                  <a:pt x="4406" y="5162"/>
                  <a:pt x="4034" y="5210"/>
                  <a:pt x="3659" y="5305"/>
                </a:cubicBezTo>
                <a:lnTo>
                  <a:pt x="3659" y="4876"/>
                </a:lnTo>
                <a:cubicBezTo>
                  <a:pt x="4034" y="4775"/>
                  <a:pt x="4406" y="4724"/>
                  <a:pt x="4778" y="4724"/>
                </a:cubicBezTo>
                <a:close/>
                <a:moveTo>
                  <a:pt x="4778" y="5492"/>
                </a:moveTo>
                <a:cubicBezTo>
                  <a:pt x="5132" y="5492"/>
                  <a:pt x="5486" y="5537"/>
                  <a:pt x="5837" y="5626"/>
                </a:cubicBezTo>
                <a:cubicBezTo>
                  <a:pt x="5778" y="5698"/>
                  <a:pt x="5706" y="5769"/>
                  <a:pt x="5611" y="5852"/>
                </a:cubicBezTo>
                <a:cubicBezTo>
                  <a:pt x="5325" y="6091"/>
                  <a:pt x="5052" y="6186"/>
                  <a:pt x="4778" y="6186"/>
                </a:cubicBezTo>
                <a:cubicBezTo>
                  <a:pt x="4516" y="6186"/>
                  <a:pt x="4230" y="6067"/>
                  <a:pt x="3944" y="5852"/>
                </a:cubicBezTo>
                <a:lnTo>
                  <a:pt x="3932" y="5829"/>
                </a:lnTo>
                <a:cubicBezTo>
                  <a:pt x="3861" y="5769"/>
                  <a:pt x="3801" y="5698"/>
                  <a:pt x="3718" y="5626"/>
                </a:cubicBezTo>
                <a:cubicBezTo>
                  <a:pt x="4069" y="5537"/>
                  <a:pt x="4423" y="5492"/>
                  <a:pt x="4778" y="5492"/>
                </a:cubicBezTo>
                <a:close/>
                <a:moveTo>
                  <a:pt x="4803" y="9277"/>
                </a:moveTo>
                <a:cubicBezTo>
                  <a:pt x="5172" y="9277"/>
                  <a:pt x="5538" y="9411"/>
                  <a:pt x="5909" y="9674"/>
                </a:cubicBezTo>
                <a:lnTo>
                  <a:pt x="5909" y="9901"/>
                </a:lnTo>
                <a:cubicBezTo>
                  <a:pt x="5540" y="9799"/>
                  <a:pt x="5168" y="9749"/>
                  <a:pt x="4796" y="9749"/>
                </a:cubicBezTo>
                <a:cubicBezTo>
                  <a:pt x="4423" y="9749"/>
                  <a:pt x="4051" y="9799"/>
                  <a:pt x="3682" y="9901"/>
                </a:cubicBezTo>
                <a:lnTo>
                  <a:pt x="3682" y="9674"/>
                </a:lnTo>
                <a:cubicBezTo>
                  <a:pt x="4067" y="9408"/>
                  <a:pt x="4437" y="9277"/>
                  <a:pt x="4803" y="9277"/>
                </a:cubicBezTo>
                <a:close/>
                <a:moveTo>
                  <a:pt x="4778" y="10070"/>
                </a:moveTo>
                <a:cubicBezTo>
                  <a:pt x="5150" y="10070"/>
                  <a:pt x="5522" y="10121"/>
                  <a:pt x="5897" y="10222"/>
                </a:cubicBezTo>
                <a:lnTo>
                  <a:pt x="5897" y="10329"/>
                </a:lnTo>
                <a:cubicBezTo>
                  <a:pt x="5909" y="10591"/>
                  <a:pt x="5683" y="10817"/>
                  <a:pt x="5409" y="10817"/>
                </a:cubicBezTo>
                <a:lnTo>
                  <a:pt x="4159" y="10817"/>
                </a:lnTo>
                <a:cubicBezTo>
                  <a:pt x="3885" y="10817"/>
                  <a:pt x="3659" y="10591"/>
                  <a:pt x="3659" y="10329"/>
                </a:cubicBezTo>
                <a:lnTo>
                  <a:pt x="3659" y="10222"/>
                </a:lnTo>
                <a:cubicBezTo>
                  <a:pt x="4034" y="10121"/>
                  <a:pt x="4406" y="10070"/>
                  <a:pt x="4778" y="10070"/>
                </a:cubicBezTo>
                <a:close/>
                <a:moveTo>
                  <a:pt x="6668" y="0"/>
                </a:moveTo>
                <a:cubicBezTo>
                  <a:pt x="6280" y="0"/>
                  <a:pt x="6026" y="240"/>
                  <a:pt x="5956" y="280"/>
                </a:cubicBezTo>
                <a:cubicBezTo>
                  <a:pt x="5599" y="513"/>
                  <a:pt x="5188" y="629"/>
                  <a:pt x="4778" y="629"/>
                </a:cubicBezTo>
                <a:cubicBezTo>
                  <a:pt x="4367" y="629"/>
                  <a:pt x="3956" y="513"/>
                  <a:pt x="3599" y="280"/>
                </a:cubicBezTo>
                <a:lnTo>
                  <a:pt x="3408" y="161"/>
                </a:lnTo>
                <a:cubicBezTo>
                  <a:pt x="3245" y="55"/>
                  <a:pt x="3064" y="5"/>
                  <a:pt x="2885" y="5"/>
                </a:cubicBezTo>
                <a:cubicBezTo>
                  <a:pt x="2545" y="5"/>
                  <a:pt x="2215" y="186"/>
                  <a:pt x="2027" y="507"/>
                </a:cubicBezTo>
                <a:lnTo>
                  <a:pt x="1599" y="1292"/>
                </a:lnTo>
                <a:cubicBezTo>
                  <a:pt x="1337" y="1769"/>
                  <a:pt x="1503" y="2352"/>
                  <a:pt x="1980" y="2602"/>
                </a:cubicBezTo>
                <a:lnTo>
                  <a:pt x="2944" y="3138"/>
                </a:lnTo>
                <a:cubicBezTo>
                  <a:pt x="3182" y="3269"/>
                  <a:pt x="3325" y="3507"/>
                  <a:pt x="3325" y="3781"/>
                </a:cubicBezTo>
                <a:lnTo>
                  <a:pt x="3325" y="5162"/>
                </a:lnTo>
                <a:cubicBezTo>
                  <a:pt x="3063" y="4805"/>
                  <a:pt x="2813" y="4376"/>
                  <a:pt x="2551" y="3840"/>
                </a:cubicBezTo>
                <a:cubicBezTo>
                  <a:pt x="2299" y="3327"/>
                  <a:pt x="1836" y="3098"/>
                  <a:pt x="1377" y="3098"/>
                </a:cubicBezTo>
                <a:cubicBezTo>
                  <a:pt x="685" y="3098"/>
                  <a:pt x="1" y="3616"/>
                  <a:pt x="51" y="4459"/>
                </a:cubicBezTo>
                <a:cubicBezTo>
                  <a:pt x="51" y="4507"/>
                  <a:pt x="51" y="4543"/>
                  <a:pt x="63" y="4578"/>
                </a:cubicBezTo>
                <a:cubicBezTo>
                  <a:pt x="134" y="5198"/>
                  <a:pt x="218" y="5817"/>
                  <a:pt x="325" y="6388"/>
                </a:cubicBezTo>
                <a:cubicBezTo>
                  <a:pt x="336" y="6464"/>
                  <a:pt x="416" y="6521"/>
                  <a:pt x="494" y="6521"/>
                </a:cubicBezTo>
                <a:cubicBezTo>
                  <a:pt x="501" y="6521"/>
                  <a:pt x="508" y="6520"/>
                  <a:pt x="515" y="6519"/>
                </a:cubicBezTo>
                <a:cubicBezTo>
                  <a:pt x="611" y="6495"/>
                  <a:pt x="670" y="6412"/>
                  <a:pt x="658" y="6329"/>
                </a:cubicBezTo>
                <a:cubicBezTo>
                  <a:pt x="551" y="5769"/>
                  <a:pt x="468" y="5150"/>
                  <a:pt x="384" y="4543"/>
                </a:cubicBezTo>
                <a:lnTo>
                  <a:pt x="384" y="4448"/>
                </a:lnTo>
                <a:cubicBezTo>
                  <a:pt x="349" y="3807"/>
                  <a:pt x="862" y="3421"/>
                  <a:pt x="1380" y="3421"/>
                </a:cubicBezTo>
                <a:cubicBezTo>
                  <a:pt x="1729" y="3421"/>
                  <a:pt x="2079" y="3595"/>
                  <a:pt x="2265" y="3983"/>
                </a:cubicBezTo>
                <a:cubicBezTo>
                  <a:pt x="3081" y="5674"/>
                  <a:pt x="3926" y="6519"/>
                  <a:pt x="4772" y="6519"/>
                </a:cubicBezTo>
                <a:cubicBezTo>
                  <a:pt x="5617" y="6519"/>
                  <a:pt x="6462" y="5674"/>
                  <a:pt x="7278" y="3983"/>
                </a:cubicBezTo>
                <a:cubicBezTo>
                  <a:pt x="7466" y="3603"/>
                  <a:pt x="7818" y="3428"/>
                  <a:pt x="8167" y="3428"/>
                </a:cubicBezTo>
                <a:cubicBezTo>
                  <a:pt x="8703" y="3428"/>
                  <a:pt x="9229" y="3841"/>
                  <a:pt x="9135" y="4555"/>
                </a:cubicBezTo>
                <a:cubicBezTo>
                  <a:pt x="9004" y="5757"/>
                  <a:pt x="8623" y="8198"/>
                  <a:pt x="8052" y="9258"/>
                </a:cubicBezTo>
                <a:cubicBezTo>
                  <a:pt x="7840" y="9638"/>
                  <a:pt x="7443" y="9848"/>
                  <a:pt x="7039" y="9848"/>
                </a:cubicBezTo>
                <a:cubicBezTo>
                  <a:pt x="6786" y="9848"/>
                  <a:pt x="6529" y="9765"/>
                  <a:pt x="6314" y="9591"/>
                </a:cubicBezTo>
                <a:cubicBezTo>
                  <a:pt x="6254" y="9555"/>
                  <a:pt x="5921" y="9329"/>
                  <a:pt x="5861" y="9281"/>
                </a:cubicBezTo>
                <a:cubicBezTo>
                  <a:pt x="5493" y="9072"/>
                  <a:pt x="5125" y="8962"/>
                  <a:pt x="4752" y="8962"/>
                </a:cubicBezTo>
                <a:cubicBezTo>
                  <a:pt x="4340" y="8962"/>
                  <a:pt x="3923" y="9096"/>
                  <a:pt x="3492" y="9377"/>
                </a:cubicBezTo>
                <a:cubicBezTo>
                  <a:pt x="3480" y="9389"/>
                  <a:pt x="3230" y="9567"/>
                  <a:pt x="3218" y="9579"/>
                </a:cubicBezTo>
                <a:cubicBezTo>
                  <a:pt x="2982" y="9768"/>
                  <a:pt x="2715" y="9875"/>
                  <a:pt x="2442" y="9875"/>
                </a:cubicBezTo>
                <a:cubicBezTo>
                  <a:pt x="2372" y="9875"/>
                  <a:pt x="2301" y="9868"/>
                  <a:pt x="2230" y="9853"/>
                </a:cubicBezTo>
                <a:cubicBezTo>
                  <a:pt x="1908" y="9793"/>
                  <a:pt x="1634" y="9579"/>
                  <a:pt x="1456" y="9258"/>
                </a:cubicBezTo>
                <a:cubicBezTo>
                  <a:pt x="1444" y="9222"/>
                  <a:pt x="1432" y="9198"/>
                  <a:pt x="1408" y="9174"/>
                </a:cubicBezTo>
                <a:cubicBezTo>
                  <a:pt x="1194" y="8686"/>
                  <a:pt x="980" y="8007"/>
                  <a:pt x="789" y="7174"/>
                </a:cubicBezTo>
                <a:cubicBezTo>
                  <a:pt x="780" y="7098"/>
                  <a:pt x="717" y="7044"/>
                  <a:pt x="649" y="7044"/>
                </a:cubicBezTo>
                <a:cubicBezTo>
                  <a:pt x="632" y="7044"/>
                  <a:pt x="615" y="7048"/>
                  <a:pt x="599" y="7055"/>
                </a:cubicBezTo>
                <a:cubicBezTo>
                  <a:pt x="503" y="7067"/>
                  <a:pt x="444" y="7150"/>
                  <a:pt x="480" y="7245"/>
                </a:cubicBezTo>
                <a:cubicBezTo>
                  <a:pt x="670" y="8127"/>
                  <a:pt x="884" y="8817"/>
                  <a:pt x="1134" y="9329"/>
                </a:cubicBezTo>
                <a:lnTo>
                  <a:pt x="1182" y="9412"/>
                </a:lnTo>
                <a:cubicBezTo>
                  <a:pt x="1396" y="9817"/>
                  <a:pt x="1742" y="10091"/>
                  <a:pt x="2170" y="10174"/>
                </a:cubicBezTo>
                <a:cubicBezTo>
                  <a:pt x="2265" y="10186"/>
                  <a:pt x="2349" y="10210"/>
                  <a:pt x="2444" y="10210"/>
                </a:cubicBezTo>
                <a:cubicBezTo>
                  <a:pt x="2742" y="10210"/>
                  <a:pt x="3039" y="10103"/>
                  <a:pt x="3301" y="9924"/>
                </a:cubicBezTo>
                <a:lnTo>
                  <a:pt x="3301" y="10341"/>
                </a:lnTo>
                <a:cubicBezTo>
                  <a:pt x="3301" y="10805"/>
                  <a:pt x="3670" y="11163"/>
                  <a:pt x="4123" y="11163"/>
                </a:cubicBezTo>
                <a:lnTo>
                  <a:pt x="5373" y="11163"/>
                </a:lnTo>
                <a:cubicBezTo>
                  <a:pt x="5837" y="11163"/>
                  <a:pt x="6195" y="10782"/>
                  <a:pt x="6195" y="10341"/>
                </a:cubicBezTo>
                <a:lnTo>
                  <a:pt x="6195" y="9924"/>
                </a:lnTo>
                <a:cubicBezTo>
                  <a:pt x="6454" y="10105"/>
                  <a:pt x="6745" y="10191"/>
                  <a:pt x="7032" y="10191"/>
                </a:cubicBezTo>
                <a:cubicBezTo>
                  <a:pt x="7576" y="10191"/>
                  <a:pt x="8104" y="9883"/>
                  <a:pt x="8361" y="9329"/>
                </a:cubicBezTo>
                <a:cubicBezTo>
                  <a:pt x="9016" y="7912"/>
                  <a:pt x="9421" y="5067"/>
                  <a:pt x="9445" y="4495"/>
                </a:cubicBezTo>
                <a:cubicBezTo>
                  <a:pt x="9524" y="3627"/>
                  <a:pt x="8846" y="3100"/>
                  <a:pt x="8157" y="3100"/>
                </a:cubicBezTo>
                <a:cubicBezTo>
                  <a:pt x="7702" y="3100"/>
                  <a:pt x="7243" y="3329"/>
                  <a:pt x="6992" y="3840"/>
                </a:cubicBezTo>
                <a:cubicBezTo>
                  <a:pt x="6742" y="4376"/>
                  <a:pt x="6480" y="4805"/>
                  <a:pt x="6218" y="5162"/>
                </a:cubicBezTo>
                <a:lnTo>
                  <a:pt x="6218" y="3781"/>
                </a:lnTo>
                <a:cubicBezTo>
                  <a:pt x="6218" y="3507"/>
                  <a:pt x="6373" y="3269"/>
                  <a:pt x="6599" y="3138"/>
                </a:cubicBezTo>
                <a:lnTo>
                  <a:pt x="7564" y="2602"/>
                </a:lnTo>
                <a:cubicBezTo>
                  <a:pt x="8040" y="2352"/>
                  <a:pt x="8207" y="1757"/>
                  <a:pt x="7945" y="1292"/>
                </a:cubicBezTo>
                <a:lnTo>
                  <a:pt x="7885" y="1173"/>
                </a:lnTo>
                <a:cubicBezTo>
                  <a:pt x="7853" y="1124"/>
                  <a:pt x="7797" y="1092"/>
                  <a:pt x="7739" y="1092"/>
                </a:cubicBezTo>
                <a:cubicBezTo>
                  <a:pt x="7712" y="1092"/>
                  <a:pt x="7685" y="1099"/>
                  <a:pt x="7659" y="1114"/>
                </a:cubicBezTo>
                <a:cubicBezTo>
                  <a:pt x="7588" y="1161"/>
                  <a:pt x="7564" y="1269"/>
                  <a:pt x="7599" y="1340"/>
                </a:cubicBezTo>
                <a:lnTo>
                  <a:pt x="7659" y="1459"/>
                </a:lnTo>
                <a:cubicBezTo>
                  <a:pt x="7826" y="1769"/>
                  <a:pt x="7730" y="2162"/>
                  <a:pt x="7409" y="2340"/>
                </a:cubicBezTo>
                <a:lnTo>
                  <a:pt x="6445" y="2876"/>
                </a:lnTo>
                <a:cubicBezTo>
                  <a:pt x="6135" y="3054"/>
                  <a:pt x="5933" y="3364"/>
                  <a:pt x="5909" y="3721"/>
                </a:cubicBezTo>
                <a:cubicBezTo>
                  <a:pt x="5534" y="3626"/>
                  <a:pt x="5159" y="3578"/>
                  <a:pt x="4782" y="3578"/>
                </a:cubicBezTo>
                <a:cubicBezTo>
                  <a:pt x="4406" y="3578"/>
                  <a:pt x="4028" y="3626"/>
                  <a:pt x="3647" y="3721"/>
                </a:cubicBezTo>
                <a:cubicBezTo>
                  <a:pt x="3611" y="3364"/>
                  <a:pt x="3420" y="3031"/>
                  <a:pt x="3111" y="2876"/>
                </a:cubicBezTo>
                <a:lnTo>
                  <a:pt x="2146" y="2340"/>
                </a:lnTo>
                <a:cubicBezTo>
                  <a:pt x="1837" y="2173"/>
                  <a:pt x="1706" y="1769"/>
                  <a:pt x="1884" y="1459"/>
                </a:cubicBezTo>
                <a:lnTo>
                  <a:pt x="2325" y="673"/>
                </a:lnTo>
                <a:cubicBezTo>
                  <a:pt x="2441" y="457"/>
                  <a:pt x="2657" y="336"/>
                  <a:pt x="2879" y="336"/>
                </a:cubicBezTo>
                <a:cubicBezTo>
                  <a:pt x="2999" y="336"/>
                  <a:pt x="3121" y="372"/>
                  <a:pt x="3230" y="447"/>
                </a:cubicBezTo>
                <a:cubicBezTo>
                  <a:pt x="3337" y="495"/>
                  <a:pt x="3873" y="971"/>
                  <a:pt x="4778" y="971"/>
                </a:cubicBezTo>
                <a:cubicBezTo>
                  <a:pt x="5683" y="971"/>
                  <a:pt x="6218" y="495"/>
                  <a:pt x="6326" y="447"/>
                </a:cubicBezTo>
                <a:cubicBezTo>
                  <a:pt x="6434" y="372"/>
                  <a:pt x="6556" y="336"/>
                  <a:pt x="6677" y="336"/>
                </a:cubicBezTo>
                <a:cubicBezTo>
                  <a:pt x="6899" y="336"/>
                  <a:pt x="7115" y="457"/>
                  <a:pt x="7230" y="673"/>
                </a:cubicBezTo>
                <a:cubicBezTo>
                  <a:pt x="7263" y="723"/>
                  <a:pt x="7325" y="749"/>
                  <a:pt x="7383" y="749"/>
                </a:cubicBezTo>
                <a:cubicBezTo>
                  <a:pt x="7409" y="749"/>
                  <a:pt x="7434" y="744"/>
                  <a:pt x="7457" y="733"/>
                </a:cubicBezTo>
                <a:cubicBezTo>
                  <a:pt x="7528" y="685"/>
                  <a:pt x="7564" y="578"/>
                  <a:pt x="7516" y="507"/>
                </a:cubicBezTo>
                <a:cubicBezTo>
                  <a:pt x="7385" y="268"/>
                  <a:pt x="7159" y="102"/>
                  <a:pt x="6909" y="30"/>
                </a:cubicBezTo>
                <a:cubicBezTo>
                  <a:pt x="6824" y="9"/>
                  <a:pt x="6744" y="0"/>
                  <a:pt x="6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8" name="Google Shape;15738;p60"/>
          <p:cNvSpPr/>
          <p:nvPr/>
        </p:nvSpPr>
        <p:spPr>
          <a:xfrm>
            <a:off x="7121800" y="2721852"/>
            <a:ext cx="318231" cy="354642"/>
          </a:xfrm>
          <a:custGeom>
            <a:rect b="b" l="l" r="r" t="t"/>
            <a:pathLst>
              <a:path extrusionOk="0" h="11133" w="9990">
                <a:moveTo>
                  <a:pt x="3096" y="1"/>
                </a:moveTo>
                <a:cubicBezTo>
                  <a:pt x="1358" y="36"/>
                  <a:pt x="0" y="1656"/>
                  <a:pt x="346" y="3418"/>
                </a:cubicBezTo>
                <a:cubicBezTo>
                  <a:pt x="356" y="3494"/>
                  <a:pt x="437" y="3550"/>
                  <a:pt x="514" y="3550"/>
                </a:cubicBezTo>
                <a:cubicBezTo>
                  <a:pt x="522" y="3550"/>
                  <a:pt x="529" y="3550"/>
                  <a:pt x="536" y="3549"/>
                </a:cubicBezTo>
                <a:cubicBezTo>
                  <a:pt x="631" y="3525"/>
                  <a:pt x="691" y="3441"/>
                  <a:pt x="667" y="3358"/>
                </a:cubicBezTo>
                <a:cubicBezTo>
                  <a:pt x="369" y="1810"/>
                  <a:pt x="1560" y="358"/>
                  <a:pt x="3108" y="334"/>
                </a:cubicBezTo>
                <a:cubicBezTo>
                  <a:pt x="3128" y="333"/>
                  <a:pt x="3148" y="333"/>
                  <a:pt x="3168" y="333"/>
                </a:cubicBezTo>
                <a:cubicBezTo>
                  <a:pt x="3671" y="333"/>
                  <a:pt x="4160" y="476"/>
                  <a:pt x="4572" y="763"/>
                </a:cubicBezTo>
                <a:cubicBezTo>
                  <a:pt x="4745" y="876"/>
                  <a:pt x="4935" y="932"/>
                  <a:pt x="5124" y="932"/>
                </a:cubicBezTo>
                <a:cubicBezTo>
                  <a:pt x="5313" y="932"/>
                  <a:pt x="5501" y="876"/>
                  <a:pt x="5668" y="763"/>
                </a:cubicBezTo>
                <a:cubicBezTo>
                  <a:pt x="6113" y="465"/>
                  <a:pt x="6597" y="331"/>
                  <a:pt x="7070" y="331"/>
                </a:cubicBezTo>
                <a:cubicBezTo>
                  <a:pt x="8393" y="331"/>
                  <a:pt x="9624" y="1384"/>
                  <a:pt x="9632" y="2858"/>
                </a:cubicBezTo>
                <a:cubicBezTo>
                  <a:pt x="9632" y="3477"/>
                  <a:pt x="9406" y="4073"/>
                  <a:pt x="9025" y="4525"/>
                </a:cubicBezTo>
                <a:cubicBezTo>
                  <a:pt x="8370" y="5287"/>
                  <a:pt x="8013" y="6228"/>
                  <a:pt x="8013" y="7192"/>
                </a:cubicBezTo>
                <a:lnTo>
                  <a:pt x="8013" y="8966"/>
                </a:lnTo>
                <a:cubicBezTo>
                  <a:pt x="8013" y="9930"/>
                  <a:pt x="7263" y="10716"/>
                  <a:pt x="6322" y="10811"/>
                </a:cubicBezTo>
                <a:lnTo>
                  <a:pt x="6322" y="8573"/>
                </a:lnTo>
                <a:cubicBezTo>
                  <a:pt x="6322" y="7918"/>
                  <a:pt x="5787" y="7382"/>
                  <a:pt x="5132" y="7382"/>
                </a:cubicBezTo>
                <a:cubicBezTo>
                  <a:pt x="4477" y="7382"/>
                  <a:pt x="3941" y="7918"/>
                  <a:pt x="3941" y="8573"/>
                </a:cubicBezTo>
                <a:lnTo>
                  <a:pt x="3941" y="10811"/>
                </a:lnTo>
                <a:cubicBezTo>
                  <a:pt x="3013" y="10716"/>
                  <a:pt x="2262" y="9930"/>
                  <a:pt x="2262" y="8966"/>
                </a:cubicBezTo>
                <a:lnTo>
                  <a:pt x="2262" y="7192"/>
                </a:lnTo>
                <a:cubicBezTo>
                  <a:pt x="2262" y="6228"/>
                  <a:pt x="1905" y="5275"/>
                  <a:pt x="1250" y="4525"/>
                </a:cubicBezTo>
                <a:cubicBezTo>
                  <a:pt x="1131" y="4394"/>
                  <a:pt x="1048" y="4263"/>
                  <a:pt x="953" y="4096"/>
                </a:cubicBezTo>
                <a:cubicBezTo>
                  <a:pt x="920" y="4047"/>
                  <a:pt x="865" y="4015"/>
                  <a:pt x="807" y="4015"/>
                </a:cubicBezTo>
                <a:cubicBezTo>
                  <a:pt x="780" y="4015"/>
                  <a:pt x="753" y="4022"/>
                  <a:pt x="727" y="4037"/>
                </a:cubicBezTo>
                <a:cubicBezTo>
                  <a:pt x="655" y="4084"/>
                  <a:pt x="631" y="4192"/>
                  <a:pt x="667" y="4263"/>
                </a:cubicBezTo>
                <a:cubicBezTo>
                  <a:pt x="762" y="4430"/>
                  <a:pt x="881" y="4584"/>
                  <a:pt x="1012" y="4739"/>
                </a:cubicBezTo>
                <a:cubicBezTo>
                  <a:pt x="1608" y="5442"/>
                  <a:pt x="1953" y="6299"/>
                  <a:pt x="1953" y="7192"/>
                </a:cubicBezTo>
                <a:lnTo>
                  <a:pt x="1953" y="8966"/>
                </a:lnTo>
                <a:cubicBezTo>
                  <a:pt x="1953" y="10168"/>
                  <a:pt x="2929" y="11133"/>
                  <a:pt x="4120" y="11133"/>
                </a:cubicBezTo>
                <a:cubicBezTo>
                  <a:pt x="4215" y="11133"/>
                  <a:pt x="4286" y="11061"/>
                  <a:pt x="4286" y="10978"/>
                </a:cubicBezTo>
                <a:lnTo>
                  <a:pt x="4286" y="8561"/>
                </a:lnTo>
                <a:cubicBezTo>
                  <a:pt x="4286" y="8085"/>
                  <a:pt x="4679" y="7704"/>
                  <a:pt x="5156" y="7704"/>
                </a:cubicBezTo>
                <a:cubicBezTo>
                  <a:pt x="5632" y="7704"/>
                  <a:pt x="6013" y="8085"/>
                  <a:pt x="6013" y="8561"/>
                </a:cubicBezTo>
                <a:lnTo>
                  <a:pt x="6013" y="10978"/>
                </a:lnTo>
                <a:cubicBezTo>
                  <a:pt x="6013" y="11061"/>
                  <a:pt x="6084" y="11133"/>
                  <a:pt x="6180" y="11133"/>
                </a:cubicBezTo>
                <a:cubicBezTo>
                  <a:pt x="7382" y="11133"/>
                  <a:pt x="8347" y="10157"/>
                  <a:pt x="8347" y="8966"/>
                </a:cubicBezTo>
                <a:lnTo>
                  <a:pt x="8347" y="7192"/>
                </a:lnTo>
                <a:cubicBezTo>
                  <a:pt x="8347" y="6299"/>
                  <a:pt x="8680" y="5442"/>
                  <a:pt x="9287" y="4739"/>
                </a:cubicBezTo>
                <a:cubicBezTo>
                  <a:pt x="9740" y="4215"/>
                  <a:pt x="9990" y="3549"/>
                  <a:pt x="9990" y="2858"/>
                </a:cubicBezTo>
                <a:cubicBezTo>
                  <a:pt x="9955" y="1194"/>
                  <a:pt x="8560" y="7"/>
                  <a:pt x="7072" y="7"/>
                </a:cubicBezTo>
                <a:cubicBezTo>
                  <a:pt x="6537" y="7"/>
                  <a:pt x="5990" y="161"/>
                  <a:pt x="5489" y="501"/>
                </a:cubicBezTo>
                <a:cubicBezTo>
                  <a:pt x="5382" y="572"/>
                  <a:pt x="5257" y="608"/>
                  <a:pt x="5129" y="608"/>
                </a:cubicBezTo>
                <a:cubicBezTo>
                  <a:pt x="5001" y="608"/>
                  <a:pt x="4870" y="572"/>
                  <a:pt x="4751" y="501"/>
                </a:cubicBezTo>
                <a:cubicBezTo>
                  <a:pt x="4263" y="167"/>
                  <a:pt x="3691" y="1"/>
                  <a:pt x="3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739" name="Google Shape;15739;p60"/>
          <p:cNvGrpSpPr/>
          <p:nvPr/>
        </p:nvGrpSpPr>
        <p:grpSpPr>
          <a:xfrm>
            <a:off x="6685259" y="2721852"/>
            <a:ext cx="311414" cy="355406"/>
            <a:chOff x="6685259" y="2902852"/>
            <a:chExt cx="311414" cy="355406"/>
          </a:xfrm>
        </p:grpSpPr>
        <p:sp>
          <p:nvSpPr>
            <p:cNvPr id="15740" name="Google Shape;15740;p60"/>
            <p:cNvSpPr/>
            <p:nvPr/>
          </p:nvSpPr>
          <p:spPr>
            <a:xfrm>
              <a:off x="6835805" y="3045466"/>
              <a:ext cx="10671" cy="155134"/>
            </a:xfrm>
            <a:custGeom>
              <a:rect b="b" l="l" r="r" t="t"/>
              <a:pathLst>
                <a:path extrusionOk="0" h="4870" w="335">
                  <a:moveTo>
                    <a:pt x="168" y="0"/>
                  </a:moveTo>
                  <a:cubicBezTo>
                    <a:pt x="84" y="0"/>
                    <a:pt x="1" y="84"/>
                    <a:pt x="1" y="167"/>
                  </a:cubicBezTo>
                  <a:lnTo>
                    <a:pt x="1" y="4703"/>
                  </a:lnTo>
                  <a:cubicBezTo>
                    <a:pt x="1" y="4799"/>
                    <a:pt x="84" y="4870"/>
                    <a:pt x="168" y="4870"/>
                  </a:cubicBezTo>
                  <a:cubicBezTo>
                    <a:pt x="263" y="4870"/>
                    <a:pt x="334" y="4799"/>
                    <a:pt x="334" y="4703"/>
                  </a:cubicBezTo>
                  <a:lnTo>
                    <a:pt x="334" y="167"/>
                  </a:lnTo>
                  <a:cubicBezTo>
                    <a:pt x="334" y="84"/>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1" name="Google Shape;15741;p60"/>
            <p:cNvSpPr/>
            <p:nvPr/>
          </p:nvSpPr>
          <p:spPr>
            <a:xfrm>
              <a:off x="6765661" y="2938497"/>
              <a:ext cx="149846" cy="63774"/>
            </a:xfrm>
            <a:custGeom>
              <a:rect b="b" l="l" r="r" t="t"/>
              <a:pathLst>
                <a:path extrusionOk="0" h="2002" w="4704">
                  <a:moveTo>
                    <a:pt x="572" y="1"/>
                  </a:moveTo>
                  <a:cubicBezTo>
                    <a:pt x="262" y="1"/>
                    <a:pt x="0" y="251"/>
                    <a:pt x="0" y="572"/>
                  </a:cubicBezTo>
                  <a:lnTo>
                    <a:pt x="0" y="1430"/>
                  </a:lnTo>
                  <a:cubicBezTo>
                    <a:pt x="0" y="1739"/>
                    <a:pt x="262" y="2001"/>
                    <a:pt x="572" y="2001"/>
                  </a:cubicBezTo>
                  <a:lnTo>
                    <a:pt x="2679" y="2001"/>
                  </a:lnTo>
                  <a:cubicBezTo>
                    <a:pt x="2774" y="2001"/>
                    <a:pt x="2846" y="1918"/>
                    <a:pt x="2846" y="1834"/>
                  </a:cubicBezTo>
                  <a:cubicBezTo>
                    <a:pt x="2846" y="1739"/>
                    <a:pt x="2774" y="1668"/>
                    <a:pt x="2679" y="1668"/>
                  </a:cubicBezTo>
                  <a:lnTo>
                    <a:pt x="572" y="1668"/>
                  </a:lnTo>
                  <a:cubicBezTo>
                    <a:pt x="441" y="1668"/>
                    <a:pt x="334" y="1560"/>
                    <a:pt x="334" y="1430"/>
                  </a:cubicBezTo>
                  <a:lnTo>
                    <a:pt x="334" y="572"/>
                  </a:lnTo>
                  <a:cubicBezTo>
                    <a:pt x="334" y="429"/>
                    <a:pt x="441" y="322"/>
                    <a:pt x="572" y="322"/>
                  </a:cubicBezTo>
                  <a:lnTo>
                    <a:pt x="4144" y="322"/>
                  </a:lnTo>
                  <a:cubicBezTo>
                    <a:pt x="4275" y="322"/>
                    <a:pt x="4382" y="429"/>
                    <a:pt x="4382" y="572"/>
                  </a:cubicBezTo>
                  <a:lnTo>
                    <a:pt x="4382" y="1430"/>
                  </a:lnTo>
                  <a:cubicBezTo>
                    <a:pt x="4394" y="1549"/>
                    <a:pt x="4275" y="1668"/>
                    <a:pt x="4144" y="1668"/>
                  </a:cubicBezTo>
                  <a:lnTo>
                    <a:pt x="3513" y="1668"/>
                  </a:lnTo>
                  <a:cubicBezTo>
                    <a:pt x="3429" y="1668"/>
                    <a:pt x="3358" y="1739"/>
                    <a:pt x="3358" y="1834"/>
                  </a:cubicBezTo>
                  <a:cubicBezTo>
                    <a:pt x="3358" y="1918"/>
                    <a:pt x="3429" y="2001"/>
                    <a:pt x="3513" y="2001"/>
                  </a:cubicBezTo>
                  <a:lnTo>
                    <a:pt x="4144" y="2001"/>
                  </a:lnTo>
                  <a:cubicBezTo>
                    <a:pt x="4453" y="2001"/>
                    <a:pt x="4703" y="1739"/>
                    <a:pt x="4703" y="1430"/>
                  </a:cubicBezTo>
                  <a:lnTo>
                    <a:pt x="4703" y="572"/>
                  </a:lnTo>
                  <a:cubicBezTo>
                    <a:pt x="4703" y="251"/>
                    <a:pt x="4453" y="1"/>
                    <a:pt x="4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2" name="Google Shape;15742;p60"/>
            <p:cNvSpPr/>
            <p:nvPr/>
          </p:nvSpPr>
          <p:spPr>
            <a:xfrm>
              <a:off x="6685259" y="2902852"/>
              <a:ext cx="311414" cy="355406"/>
            </a:xfrm>
            <a:custGeom>
              <a:rect b="b" l="l" r="r" t="t"/>
              <a:pathLst>
                <a:path extrusionOk="0" h="11157" w="9776">
                  <a:moveTo>
                    <a:pt x="3227" y="1"/>
                  </a:moveTo>
                  <a:cubicBezTo>
                    <a:pt x="2227" y="1"/>
                    <a:pt x="1810" y="774"/>
                    <a:pt x="1667" y="894"/>
                  </a:cubicBezTo>
                  <a:lnTo>
                    <a:pt x="822" y="894"/>
                  </a:lnTo>
                  <a:cubicBezTo>
                    <a:pt x="369" y="894"/>
                    <a:pt x="0" y="1275"/>
                    <a:pt x="0" y="1715"/>
                  </a:cubicBezTo>
                  <a:lnTo>
                    <a:pt x="0" y="4287"/>
                  </a:lnTo>
                  <a:cubicBezTo>
                    <a:pt x="0" y="4382"/>
                    <a:pt x="72" y="4454"/>
                    <a:pt x="155" y="4454"/>
                  </a:cubicBezTo>
                  <a:cubicBezTo>
                    <a:pt x="250" y="4454"/>
                    <a:pt x="322" y="4382"/>
                    <a:pt x="322" y="4287"/>
                  </a:cubicBezTo>
                  <a:lnTo>
                    <a:pt x="322" y="1715"/>
                  </a:lnTo>
                  <a:cubicBezTo>
                    <a:pt x="322" y="1453"/>
                    <a:pt x="548" y="1227"/>
                    <a:pt x="810" y="1227"/>
                  </a:cubicBezTo>
                  <a:lnTo>
                    <a:pt x="1738" y="1227"/>
                  </a:lnTo>
                  <a:cubicBezTo>
                    <a:pt x="1786" y="1227"/>
                    <a:pt x="1822" y="1215"/>
                    <a:pt x="1858" y="1167"/>
                  </a:cubicBezTo>
                  <a:lnTo>
                    <a:pt x="2167" y="810"/>
                  </a:lnTo>
                  <a:cubicBezTo>
                    <a:pt x="2441" y="513"/>
                    <a:pt x="2822" y="334"/>
                    <a:pt x="3227" y="334"/>
                  </a:cubicBezTo>
                  <a:lnTo>
                    <a:pt x="6525" y="334"/>
                  </a:lnTo>
                  <a:cubicBezTo>
                    <a:pt x="6930" y="334"/>
                    <a:pt x="7322" y="513"/>
                    <a:pt x="7584" y="810"/>
                  </a:cubicBezTo>
                  <a:lnTo>
                    <a:pt x="7894" y="1167"/>
                  </a:lnTo>
                  <a:cubicBezTo>
                    <a:pt x="7930" y="1191"/>
                    <a:pt x="7977" y="1227"/>
                    <a:pt x="8013" y="1227"/>
                  </a:cubicBezTo>
                  <a:lnTo>
                    <a:pt x="8942" y="1227"/>
                  </a:lnTo>
                  <a:cubicBezTo>
                    <a:pt x="9204" y="1227"/>
                    <a:pt x="9430" y="1453"/>
                    <a:pt x="9430" y="1715"/>
                  </a:cubicBezTo>
                  <a:lnTo>
                    <a:pt x="9430" y="10335"/>
                  </a:lnTo>
                  <a:cubicBezTo>
                    <a:pt x="9430" y="10597"/>
                    <a:pt x="9204" y="10823"/>
                    <a:pt x="8942" y="10823"/>
                  </a:cubicBezTo>
                  <a:lnTo>
                    <a:pt x="7632" y="10823"/>
                  </a:lnTo>
                  <a:lnTo>
                    <a:pt x="7632" y="9823"/>
                  </a:lnTo>
                  <a:cubicBezTo>
                    <a:pt x="7632" y="9740"/>
                    <a:pt x="7561" y="9657"/>
                    <a:pt x="7465" y="9657"/>
                  </a:cubicBezTo>
                  <a:cubicBezTo>
                    <a:pt x="7382" y="9657"/>
                    <a:pt x="7299" y="9740"/>
                    <a:pt x="7299" y="9823"/>
                  </a:cubicBezTo>
                  <a:lnTo>
                    <a:pt x="7299" y="10823"/>
                  </a:lnTo>
                  <a:lnTo>
                    <a:pt x="2453" y="10823"/>
                  </a:lnTo>
                  <a:lnTo>
                    <a:pt x="2453" y="9823"/>
                  </a:lnTo>
                  <a:cubicBezTo>
                    <a:pt x="2453" y="9740"/>
                    <a:pt x="2381" y="9657"/>
                    <a:pt x="2286" y="9657"/>
                  </a:cubicBezTo>
                  <a:cubicBezTo>
                    <a:pt x="2203" y="9657"/>
                    <a:pt x="2119" y="9740"/>
                    <a:pt x="2119" y="9823"/>
                  </a:cubicBezTo>
                  <a:lnTo>
                    <a:pt x="2119" y="10823"/>
                  </a:lnTo>
                  <a:lnTo>
                    <a:pt x="822" y="10823"/>
                  </a:lnTo>
                  <a:cubicBezTo>
                    <a:pt x="548" y="10823"/>
                    <a:pt x="322" y="10597"/>
                    <a:pt x="322" y="10335"/>
                  </a:cubicBezTo>
                  <a:lnTo>
                    <a:pt x="322" y="5227"/>
                  </a:lnTo>
                  <a:cubicBezTo>
                    <a:pt x="322" y="5144"/>
                    <a:pt x="250" y="5061"/>
                    <a:pt x="167" y="5061"/>
                  </a:cubicBezTo>
                  <a:cubicBezTo>
                    <a:pt x="72" y="5061"/>
                    <a:pt x="0" y="5144"/>
                    <a:pt x="0" y="5227"/>
                  </a:cubicBezTo>
                  <a:lnTo>
                    <a:pt x="0" y="10335"/>
                  </a:lnTo>
                  <a:cubicBezTo>
                    <a:pt x="0" y="10776"/>
                    <a:pt x="369" y="11157"/>
                    <a:pt x="822" y="11157"/>
                  </a:cubicBezTo>
                  <a:lnTo>
                    <a:pt x="8942" y="11157"/>
                  </a:lnTo>
                  <a:cubicBezTo>
                    <a:pt x="9394" y="11157"/>
                    <a:pt x="9763" y="10776"/>
                    <a:pt x="9763" y="10335"/>
                  </a:cubicBezTo>
                  <a:lnTo>
                    <a:pt x="9763" y="1715"/>
                  </a:lnTo>
                  <a:cubicBezTo>
                    <a:pt x="9775" y="1275"/>
                    <a:pt x="9406" y="894"/>
                    <a:pt x="8942" y="894"/>
                  </a:cubicBezTo>
                  <a:lnTo>
                    <a:pt x="8096" y="894"/>
                  </a:lnTo>
                  <a:cubicBezTo>
                    <a:pt x="7965" y="774"/>
                    <a:pt x="7525" y="1"/>
                    <a:pt x="6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43" name="Google Shape;15743;p60"/>
          <p:cNvGrpSpPr/>
          <p:nvPr/>
        </p:nvGrpSpPr>
        <p:grpSpPr>
          <a:xfrm>
            <a:off x="5309250" y="2722170"/>
            <a:ext cx="359579" cy="355852"/>
            <a:chOff x="5309250" y="2903170"/>
            <a:chExt cx="359579" cy="355852"/>
          </a:xfrm>
        </p:grpSpPr>
        <p:sp>
          <p:nvSpPr>
            <p:cNvPr id="15744" name="Google Shape;15744;p60"/>
            <p:cNvSpPr/>
            <p:nvPr/>
          </p:nvSpPr>
          <p:spPr>
            <a:xfrm>
              <a:off x="5410517" y="3006317"/>
              <a:ext cx="77854" cy="76452"/>
            </a:xfrm>
            <a:custGeom>
              <a:rect b="b" l="l" r="r" t="t"/>
              <a:pathLst>
                <a:path extrusionOk="0" h="2400" w="2444">
                  <a:moveTo>
                    <a:pt x="1345" y="315"/>
                  </a:moveTo>
                  <a:cubicBezTo>
                    <a:pt x="1450" y="315"/>
                    <a:pt x="1549" y="346"/>
                    <a:pt x="1631" y="420"/>
                  </a:cubicBezTo>
                  <a:cubicBezTo>
                    <a:pt x="1905" y="634"/>
                    <a:pt x="2060" y="1206"/>
                    <a:pt x="2096" y="1622"/>
                  </a:cubicBezTo>
                  <a:cubicBezTo>
                    <a:pt x="2104" y="1923"/>
                    <a:pt x="1755" y="2071"/>
                    <a:pt x="1406" y="2071"/>
                  </a:cubicBezTo>
                  <a:cubicBezTo>
                    <a:pt x="1257" y="2071"/>
                    <a:pt x="1109" y="2045"/>
                    <a:pt x="988" y="1991"/>
                  </a:cubicBezTo>
                  <a:cubicBezTo>
                    <a:pt x="560" y="1801"/>
                    <a:pt x="381" y="1313"/>
                    <a:pt x="560" y="872"/>
                  </a:cubicBezTo>
                  <a:cubicBezTo>
                    <a:pt x="693" y="580"/>
                    <a:pt x="1042" y="315"/>
                    <a:pt x="1345" y="315"/>
                  </a:cubicBezTo>
                  <a:close/>
                  <a:moveTo>
                    <a:pt x="1344" y="1"/>
                  </a:moveTo>
                  <a:cubicBezTo>
                    <a:pt x="906" y="1"/>
                    <a:pt x="447" y="320"/>
                    <a:pt x="262" y="741"/>
                  </a:cubicBezTo>
                  <a:cubicBezTo>
                    <a:pt x="0" y="1336"/>
                    <a:pt x="262" y="2027"/>
                    <a:pt x="857" y="2289"/>
                  </a:cubicBezTo>
                  <a:cubicBezTo>
                    <a:pt x="1022" y="2363"/>
                    <a:pt x="1214" y="2400"/>
                    <a:pt x="1407" y="2400"/>
                  </a:cubicBezTo>
                  <a:cubicBezTo>
                    <a:pt x="1925" y="2400"/>
                    <a:pt x="2443" y="2134"/>
                    <a:pt x="2417" y="1622"/>
                  </a:cubicBezTo>
                  <a:cubicBezTo>
                    <a:pt x="2405" y="1134"/>
                    <a:pt x="2203" y="479"/>
                    <a:pt x="1858" y="182"/>
                  </a:cubicBezTo>
                  <a:cubicBezTo>
                    <a:pt x="1704" y="56"/>
                    <a:pt x="1526" y="1"/>
                    <a:pt x="13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5" name="Google Shape;15745;p60"/>
            <p:cNvSpPr/>
            <p:nvPr/>
          </p:nvSpPr>
          <p:spPr>
            <a:xfrm>
              <a:off x="5309250" y="2903170"/>
              <a:ext cx="359579" cy="355852"/>
            </a:xfrm>
            <a:custGeom>
              <a:rect b="b" l="l" r="r" t="t"/>
              <a:pathLst>
                <a:path extrusionOk="0" h="11171" w="11288">
                  <a:moveTo>
                    <a:pt x="3691" y="336"/>
                  </a:moveTo>
                  <a:cubicBezTo>
                    <a:pt x="3775" y="336"/>
                    <a:pt x="3846" y="383"/>
                    <a:pt x="3870" y="455"/>
                  </a:cubicBezTo>
                  <a:lnTo>
                    <a:pt x="4084" y="991"/>
                  </a:lnTo>
                  <a:cubicBezTo>
                    <a:pt x="3953" y="1003"/>
                    <a:pt x="3846" y="1050"/>
                    <a:pt x="3739" y="1122"/>
                  </a:cubicBezTo>
                  <a:lnTo>
                    <a:pt x="3536" y="586"/>
                  </a:lnTo>
                  <a:cubicBezTo>
                    <a:pt x="3489" y="455"/>
                    <a:pt x="3572" y="336"/>
                    <a:pt x="3691" y="336"/>
                  </a:cubicBezTo>
                  <a:close/>
                  <a:moveTo>
                    <a:pt x="7834" y="436"/>
                  </a:moveTo>
                  <a:cubicBezTo>
                    <a:pt x="7859" y="436"/>
                    <a:pt x="7883" y="442"/>
                    <a:pt x="7906" y="455"/>
                  </a:cubicBezTo>
                  <a:cubicBezTo>
                    <a:pt x="7989" y="503"/>
                    <a:pt x="8037" y="598"/>
                    <a:pt x="7989" y="693"/>
                  </a:cubicBezTo>
                  <a:lnTo>
                    <a:pt x="7763" y="1217"/>
                  </a:lnTo>
                  <a:cubicBezTo>
                    <a:pt x="7668" y="1134"/>
                    <a:pt x="7561" y="1086"/>
                    <a:pt x="7418" y="1062"/>
                  </a:cubicBezTo>
                  <a:lnTo>
                    <a:pt x="7668" y="538"/>
                  </a:lnTo>
                  <a:cubicBezTo>
                    <a:pt x="7702" y="478"/>
                    <a:pt x="7769" y="436"/>
                    <a:pt x="7834" y="436"/>
                  </a:cubicBezTo>
                  <a:close/>
                  <a:moveTo>
                    <a:pt x="698" y="3177"/>
                  </a:moveTo>
                  <a:cubicBezTo>
                    <a:pt x="775" y="3177"/>
                    <a:pt x="883" y="3247"/>
                    <a:pt x="1298" y="3431"/>
                  </a:cubicBezTo>
                  <a:cubicBezTo>
                    <a:pt x="1250" y="3479"/>
                    <a:pt x="1227" y="3539"/>
                    <a:pt x="1191" y="3586"/>
                  </a:cubicBezTo>
                  <a:cubicBezTo>
                    <a:pt x="1191" y="3586"/>
                    <a:pt x="1167" y="3658"/>
                    <a:pt x="1155" y="3765"/>
                  </a:cubicBezTo>
                  <a:lnTo>
                    <a:pt x="631" y="3527"/>
                  </a:lnTo>
                  <a:cubicBezTo>
                    <a:pt x="477" y="3479"/>
                    <a:pt x="477" y="3253"/>
                    <a:pt x="631" y="3193"/>
                  </a:cubicBezTo>
                  <a:cubicBezTo>
                    <a:pt x="655" y="3183"/>
                    <a:pt x="675" y="3177"/>
                    <a:pt x="698" y="3177"/>
                  </a:cubicBezTo>
                  <a:close/>
                  <a:moveTo>
                    <a:pt x="10679" y="3437"/>
                  </a:moveTo>
                  <a:cubicBezTo>
                    <a:pt x="10755" y="3437"/>
                    <a:pt x="10841" y="3482"/>
                    <a:pt x="10871" y="3551"/>
                  </a:cubicBezTo>
                  <a:cubicBezTo>
                    <a:pt x="10906" y="3646"/>
                    <a:pt x="10847" y="3765"/>
                    <a:pt x="10764" y="3789"/>
                  </a:cubicBezTo>
                  <a:lnTo>
                    <a:pt x="10228" y="4003"/>
                  </a:lnTo>
                  <a:cubicBezTo>
                    <a:pt x="10216" y="3848"/>
                    <a:pt x="10168" y="3741"/>
                    <a:pt x="10097" y="3658"/>
                  </a:cubicBezTo>
                  <a:lnTo>
                    <a:pt x="10633" y="3443"/>
                  </a:lnTo>
                  <a:cubicBezTo>
                    <a:pt x="10647" y="3439"/>
                    <a:pt x="10663" y="3437"/>
                    <a:pt x="10679" y="3437"/>
                  </a:cubicBezTo>
                  <a:close/>
                  <a:moveTo>
                    <a:pt x="1060" y="7134"/>
                  </a:moveTo>
                  <a:cubicBezTo>
                    <a:pt x="1072" y="7265"/>
                    <a:pt x="1119" y="7372"/>
                    <a:pt x="1191" y="7480"/>
                  </a:cubicBezTo>
                  <a:lnTo>
                    <a:pt x="655" y="7682"/>
                  </a:lnTo>
                  <a:cubicBezTo>
                    <a:pt x="635" y="7694"/>
                    <a:pt x="612" y="7699"/>
                    <a:pt x="589" y="7699"/>
                  </a:cubicBezTo>
                  <a:cubicBezTo>
                    <a:pt x="518" y="7699"/>
                    <a:pt x="444" y="7650"/>
                    <a:pt x="417" y="7587"/>
                  </a:cubicBezTo>
                  <a:cubicBezTo>
                    <a:pt x="381" y="7492"/>
                    <a:pt x="429" y="7372"/>
                    <a:pt x="524" y="7349"/>
                  </a:cubicBezTo>
                  <a:lnTo>
                    <a:pt x="1060" y="7134"/>
                  </a:lnTo>
                  <a:close/>
                  <a:moveTo>
                    <a:pt x="10144" y="7361"/>
                  </a:moveTo>
                  <a:lnTo>
                    <a:pt x="10656" y="7599"/>
                  </a:lnTo>
                  <a:cubicBezTo>
                    <a:pt x="10811" y="7658"/>
                    <a:pt x="10811" y="7884"/>
                    <a:pt x="10656" y="7944"/>
                  </a:cubicBezTo>
                  <a:cubicBezTo>
                    <a:pt x="10637" y="7950"/>
                    <a:pt x="10619" y="7953"/>
                    <a:pt x="10601" y="7953"/>
                  </a:cubicBezTo>
                  <a:cubicBezTo>
                    <a:pt x="10506" y="7953"/>
                    <a:pt x="10398" y="7875"/>
                    <a:pt x="9990" y="7706"/>
                  </a:cubicBezTo>
                  <a:cubicBezTo>
                    <a:pt x="10061" y="7611"/>
                    <a:pt x="10121" y="7515"/>
                    <a:pt x="10144" y="7361"/>
                  </a:cubicBezTo>
                  <a:close/>
                  <a:moveTo>
                    <a:pt x="3536" y="9920"/>
                  </a:moveTo>
                  <a:cubicBezTo>
                    <a:pt x="3620" y="9992"/>
                    <a:pt x="3727" y="10051"/>
                    <a:pt x="3870" y="10063"/>
                  </a:cubicBezTo>
                  <a:lnTo>
                    <a:pt x="3620" y="10587"/>
                  </a:lnTo>
                  <a:cubicBezTo>
                    <a:pt x="3584" y="10658"/>
                    <a:pt x="3522" y="10696"/>
                    <a:pt x="3454" y="10696"/>
                  </a:cubicBezTo>
                  <a:cubicBezTo>
                    <a:pt x="3430" y="10696"/>
                    <a:pt x="3406" y="10691"/>
                    <a:pt x="3382" y="10682"/>
                  </a:cubicBezTo>
                  <a:cubicBezTo>
                    <a:pt x="3298" y="10635"/>
                    <a:pt x="3251" y="10528"/>
                    <a:pt x="3298" y="10444"/>
                  </a:cubicBezTo>
                  <a:lnTo>
                    <a:pt x="3536" y="9920"/>
                  </a:lnTo>
                  <a:close/>
                  <a:moveTo>
                    <a:pt x="7549" y="10016"/>
                  </a:moveTo>
                  <a:cubicBezTo>
                    <a:pt x="7727" y="10528"/>
                    <a:pt x="7799" y="10575"/>
                    <a:pt x="7763" y="10694"/>
                  </a:cubicBezTo>
                  <a:cubicBezTo>
                    <a:pt x="7728" y="10770"/>
                    <a:pt x="7659" y="10809"/>
                    <a:pt x="7590" y="10809"/>
                  </a:cubicBezTo>
                  <a:cubicBezTo>
                    <a:pt x="7519" y="10809"/>
                    <a:pt x="7448" y="10767"/>
                    <a:pt x="7418" y="10682"/>
                  </a:cubicBezTo>
                  <a:lnTo>
                    <a:pt x="7204" y="10147"/>
                  </a:lnTo>
                  <a:cubicBezTo>
                    <a:pt x="7346" y="10123"/>
                    <a:pt x="7442" y="10087"/>
                    <a:pt x="7549" y="10016"/>
                  </a:cubicBezTo>
                  <a:close/>
                  <a:moveTo>
                    <a:pt x="3696" y="1"/>
                  </a:moveTo>
                  <a:cubicBezTo>
                    <a:pt x="3631" y="1"/>
                    <a:pt x="3565" y="13"/>
                    <a:pt x="3501" y="38"/>
                  </a:cubicBezTo>
                  <a:cubicBezTo>
                    <a:pt x="3239" y="145"/>
                    <a:pt x="3096" y="443"/>
                    <a:pt x="3203" y="705"/>
                  </a:cubicBezTo>
                  <a:lnTo>
                    <a:pt x="3477" y="1407"/>
                  </a:lnTo>
                  <a:cubicBezTo>
                    <a:pt x="3239" y="1753"/>
                    <a:pt x="3203" y="1765"/>
                    <a:pt x="2846" y="1824"/>
                  </a:cubicBezTo>
                  <a:cubicBezTo>
                    <a:pt x="2655" y="1848"/>
                    <a:pt x="2429" y="1896"/>
                    <a:pt x="2286" y="2050"/>
                  </a:cubicBezTo>
                  <a:cubicBezTo>
                    <a:pt x="2012" y="2300"/>
                    <a:pt x="2060" y="2741"/>
                    <a:pt x="1929" y="2955"/>
                  </a:cubicBezTo>
                  <a:cubicBezTo>
                    <a:pt x="1870" y="3027"/>
                    <a:pt x="1762" y="3098"/>
                    <a:pt x="1643" y="3181"/>
                  </a:cubicBezTo>
                  <a:cubicBezTo>
                    <a:pt x="1631" y="3193"/>
                    <a:pt x="1608" y="3205"/>
                    <a:pt x="1584" y="3217"/>
                  </a:cubicBezTo>
                  <a:lnTo>
                    <a:pt x="893" y="2920"/>
                  </a:lnTo>
                  <a:cubicBezTo>
                    <a:pt x="830" y="2888"/>
                    <a:pt x="761" y="2873"/>
                    <a:pt x="692" y="2873"/>
                  </a:cubicBezTo>
                  <a:cubicBezTo>
                    <a:pt x="630" y="2873"/>
                    <a:pt x="568" y="2885"/>
                    <a:pt x="512" y="2908"/>
                  </a:cubicBezTo>
                  <a:cubicBezTo>
                    <a:pt x="84" y="3074"/>
                    <a:pt x="60" y="3670"/>
                    <a:pt x="477" y="3860"/>
                  </a:cubicBezTo>
                  <a:lnTo>
                    <a:pt x="1167" y="4158"/>
                  </a:lnTo>
                  <a:cubicBezTo>
                    <a:pt x="1239" y="4563"/>
                    <a:pt x="1239" y="4586"/>
                    <a:pt x="1012" y="4920"/>
                  </a:cubicBezTo>
                  <a:cubicBezTo>
                    <a:pt x="893" y="5086"/>
                    <a:pt x="774" y="5265"/>
                    <a:pt x="774" y="5467"/>
                  </a:cubicBezTo>
                  <a:cubicBezTo>
                    <a:pt x="762" y="5825"/>
                    <a:pt x="1119" y="6122"/>
                    <a:pt x="1167" y="6360"/>
                  </a:cubicBezTo>
                  <a:cubicBezTo>
                    <a:pt x="1179" y="6479"/>
                    <a:pt x="1155" y="6646"/>
                    <a:pt x="1108" y="6777"/>
                  </a:cubicBezTo>
                  <a:lnTo>
                    <a:pt x="405" y="7051"/>
                  </a:lnTo>
                  <a:cubicBezTo>
                    <a:pt x="143" y="7146"/>
                    <a:pt x="0" y="7444"/>
                    <a:pt x="107" y="7718"/>
                  </a:cubicBezTo>
                  <a:cubicBezTo>
                    <a:pt x="190" y="7920"/>
                    <a:pt x="386" y="8051"/>
                    <a:pt x="592" y="8051"/>
                  </a:cubicBezTo>
                  <a:cubicBezTo>
                    <a:pt x="653" y="8051"/>
                    <a:pt x="714" y="8040"/>
                    <a:pt x="774" y="8015"/>
                  </a:cubicBezTo>
                  <a:lnTo>
                    <a:pt x="1477" y="7742"/>
                  </a:lnTo>
                  <a:cubicBezTo>
                    <a:pt x="1822" y="7980"/>
                    <a:pt x="1834" y="8015"/>
                    <a:pt x="1893" y="8373"/>
                  </a:cubicBezTo>
                  <a:cubicBezTo>
                    <a:pt x="1989" y="8932"/>
                    <a:pt x="2131" y="9075"/>
                    <a:pt x="2667" y="9194"/>
                  </a:cubicBezTo>
                  <a:cubicBezTo>
                    <a:pt x="3036" y="9277"/>
                    <a:pt x="3060" y="9289"/>
                    <a:pt x="3274" y="9647"/>
                  </a:cubicBezTo>
                  <a:lnTo>
                    <a:pt x="2977" y="10337"/>
                  </a:lnTo>
                  <a:cubicBezTo>
                    <a:pt x="2815" y="10691"/>
                    <a:pt x="3091" y="11053"/>
                    <a:pt x="3439" y="11053"/>
                  </a:cubicBezTo>
                  <a:cubicBezTo>
                    <a:pt x="3502" y="11053"/>
                    <a:pt x="3567" y="11041"/>
                    <a:pt x="3632" y="11016"/>
                  </a:cubicBezTo>
                  <a:cubicBezTo>
                    <a:pt x="3775" y="10980"/>
                    <a:pt x="3858" y="10873"/>
                    <a:pt x="3917" y="10754"/>
                  </a:cubicBezTo>
                  <a:lnTo>
                    <a:pt x="4215" y="10063"/>
                  </a:lnTo>
                  <a:cubicBezTo>
                    <a:pt x="4361" y="10038"/>
                    <a:pt x="4457" y="10021"/>
                    <a:pt x="4536" y="10021"/>
                  </a:cubicBezTo>
                  <a:cubicBezTo>
                    <a:pt x="4677" y="10021"/>
                    <a:pt x="4764" y="10073"/>
                    <a:pt x="4977" y="10218"/>
                  </a:cubicBezTo>
                  <a:cubicBezTo>
                    <a:pt x="5204" y="10377"/>
                    <a:pt x="5367" y="10458"/>
                    <a:pt x="5538" y="10458"/>
                  </a:cubicBezTo>
                  <a:cubicBezTo>
                    <a:pt x="5699" y="10458"/>
                    <a:pt x="5865" y="10386"/>
                    <a:pt x="6096" y="10242"/>
                  </a:cubicBezTo>
                  <a:cubicBezTo>
                    <a:pt x="6280" y="10126"/>
                    <a:pt x="6363" y="10080"/>
                    <a:pt x="6476" y="10080"/>
                  </a:cubicBezTo>
                  <a:cubicBezTo>
                    <a:pt x="6560" y="10080"/>
                    <a:pt x="6661" y="10106"/>
                    <a:pt x="6834" y="10147"/>
                  </a:cubicBezTo>
                  <a:lnTo>
                    <a:pt x="7108" y="10837"/>
                  </a:lnTo>
                  <a:cubicBezTo>
                    <a:pt x="7180" y="11051"/>
                    <a:pt x="7370" y="11171"/>
                    <a:pt x="7585" y="11171"/>
                  </a:cubicBezTo>
                  <a:cubicBezTo>
                    <a:pt x="7942" y="11171"/>
                    <a:pt x="8192" y="10813"/>
                    <a:pt x="8061" y="10468"/>
                  </a:cubicBezTo>
                  <a:lnTo>
                    <a:pt x="7787" y="9766"/>
                  </a:lnTo>
                  <a:cubicBezTo>
                    <a:pt x="8025" y="9432"/>
                    <a:pt x="8061" y="9408"/>
                    <a:pt x="8418" y="9349"/>
                  </a:cubicBezTo>
                  <a:cubicBezTo>
                    <a:pt x="8978" y="9266"/>
                    <a:pt x="9109" y="9111"/>
                    <a:pt x="9228" y="8575"/>
                  </a:cubicBezTo>
                  <a:cubicBezTo>
                    <a:pt x="9323" y="8206"/>
                    <a:pt x="9335" y="8194"/>
                    <a:pt x="9692" y="7968"/>
                  </a:cubicBezTo>
                  <a:cubicBezTo>
                    <a:pt x="10198" y="8180"/>
                    <a:pt x="10406" y="8313"/>
                    <a:pt x="10595" y="8313"/>
                  </a:cubicBezTo>
                  <a:cubicBezTo>
                    <a:pt x="10650" y="8313"/>
                    <a:pt x="10704" y="8302"/>
                    <a:pt x="10764" y="8277"/>
                  </a:cubicBezTo>
                  <a:cubicBezTo>
                    <a:pt x="11192" y="8075"/>
                    <a:pt x="11216" y="7480"/>
                    <a:pt x="10799" y="7301"/>
                  </a:cubicBezTo>
                  <a:lnTo>
                    <a:pt x="10109" y="7003"/>
                  </a:lnTo>
                  <a:cubicBezTo>
                    <a:pt x="10037" y="6599"/>
                    <a:pt x="10037" y="6575"/>
                    <a:pt x="10263" y="6241"/>
                  </a:cubicBezTo>
                  <a:cubicBezTo>
                    <a:pt x="10573" y="5801"/>
                    <a:pt x="10597" y="5622"/>
                    <a:pt x="10287" y="5134"/>
                  </a:cubicBezTo>
                  <a:cubicBezTo>
                    <a:pt x="10085" y="4801"/>
                    <a:pt x="10097" y="4789"/>
                    <a:pt x="10180" y="4384"/>
                  </a:cubicBezTo>
                  <a:lnTo>
                    <a:pt x="10883" y="4122"/>
                  </a:lnTo>
                  <a:cubicBezTo>
                    <a:pt x="11156" y="4015"/>
                    <a:pt x="11287" y="3717"/>
                    <a:pt x="11180" y="3443"/>
                  </a:cubicBezTo>
                  <a:cubicBezTo>
                    <a:pt x="11097" y="3239"/>
                    <a:pt x="10898" y="3115"/>
                    <a:pt x="10690" y="3115"/>
                  </a:cubicBezTo>
                  <a:cubicBezTo>
                    <a:pt x="10631" y="3115"/>
                    <a:pt x="10571" y="3125"/>
                    <a:pt x="10513" y="3146"/>
                  </a:cubicBezTo>
                  <a:lnTo>
                    <a:pt x="9811" y="3420"/>
                  </a:lnTo>
                  <a:cubicBezTo>
                    <a:pt x="9466" y="3181"/>
                    <a:pt x="9454" y="3146"/>
                    <a:pt x="9394" y="2789"/>
                  </a:cubicBezTo>
                  <a:cubicBezTo>
                    <a:pt x="9311" y="2229"/>
                    <a:pt x="9156" y="2086"/>
                    <a:pt x="8620" y="1979"/>
                  </a:cubicBezTo>
                  <a:cubicBezTo>
                    <a:pt x="8251" y="1884"/>
                    <a:pt x="8239" y="1872"/>
                    <a:pt x="8013" y="1515"/>
                  </a:cubicBezTo>
                  <a:lnTo>
                    <a:pt x="8311" y="824"/>
                  </a:lnTo>
                  <a:cubicBezTo>
                    <a:pt x="8430" y="574"/>
                    <a:pt x="8311" y="264"/>
                    <a:pt x="8037" y="157"/>
                  </a:cubicBezTo>
                  <a:cubicBezTo>
                    <a:pt x="7971" y="126"/>
                    <a:pt x="7901" y="111"/>
                    <a:pt x="7831" y="111"/>
                  </a:cubicBezTo>
                  <a:cubicBezTo>
                    <a:pt x="7638" y="111"/>
                    <a:pt x="7449" y="226"/>
                    <a:pt x="7370" y="419"/>
                  </a:cubicBezTo>
                  <a:lnTo>
                    <a:pt x="7073" y="1110"/>
                  </a:lnTo>
                  <a:cubicBezTo>
                    <a:pt x="6927" y="1135"/>
                    <a:pt x="6831" y="1152"/>
                    <a:pt x="6751" y="1152"/>
                  </a:cubicBezTo>
                  <a:cubicBezTo>
                    <a:pt x="6611" y="1152"/>
                    <a:pt x="6524" y="1100"/>
                    <a:pt x="6311" y="955"/>
                  </a:cubicBezTo>
                  <a:lnTo>
                    <a:pt x="6180" y="872"/>
                  </a:lnTo>
                  <a:cubicBezTo>
                    <a:pt x="6152" y="853"/>
                    <a:pt x="6119" y="844"/>
                    <a:pt x="6087" y="844"/>
                  </a:cubicBezTo>
                  <a:cubicBezTo>
                    <a:pt x="6034" y="844"/>
                    <a:pt x="5983" y="868"/>
                    <a:pt x="5953" y="919"/>
                  </a:cubicBezTo>
                  <a:cubicBezTo>
                    <a:pt x="5918" y="991"/>
                    <a:pt x="5930" y="1098"/>
                    <a:pt x="6001" y="1134"/>
                  </a:cubicBezTo>
                  <a:lnTo>
                    <a:pt x="6132" y="1229"/>
                  </a:lnTo>
                  <a:cubicBezTo>
                    <a:pt x="6389" y="1406"/>
                    <a:pt x="6533" y="1474"/>
                    <a:pt x="6731" y="1474"/>
                  </a:cubicBezTo>
                  <a:cubicBezTo>
                    <a:pt x="6826" y="1474"/>
                    <a:pt x="6933" y="1458"/>
                    <a:pt x="7073" y="1431"/>
                  </a:cubicBezTo>
                  <a:cubicBezTo>
                    <a:pt x="7189" y="1411"/>
                    <a:pt x="7278" y="1397"/>
                    <a:pt x="7350" y="1397"/>
                  </a:cubicBezTo>
                  <a:cubicBezTo>
                    <a:pt x="7531" y="1397"/>
                    <a:pt x="7614" y="1481"/>
                    <a:pt x="7775" y="1753"/>
                  </a:cubicBezTo>
                  <a:cubicBezTo>
                    <a:pt x="8013" y="2122"/>
                    <a:pt x="8120" y="2193"/>
                    <a:pt x="8561" y="2300"/>
                  </a:cubicBezTo>
                  <a:cubicBezTo>
                    <a:pt x="8966" y="2384"/>
                    <a:pt x="9013" y="2419"/>
                    <a:pt x="9085" y="2848"/>
                  </a:cubicBezTo>
                  <a:cubicBezTo>
                    <a:pt x="9109" y="3015"/>
                    <a:pt x="9144" y="3181"/>
                    <a:pt x="9228" y="3324"/>
                  </a:cubicBezTo>
                  <a:cubicBezTo>
                    <a:pt x="9370" y="3551"/>
                    <a:pt x="9621" y="3658"/>
                    <a:pt x="9799" y="3812"/>
                  </a:cubicBezTo>
                  <a:cubicBezTo>
                    <a:pt x="9882" y="3908"/>
                    <a:pt x="9906" y="3932"/>
                    <a:pt x="9906" y="3955"/>
                  </a:cubicBezTo>
                  <a:cubicBezTo>
                    <a:pt x="9906" y="3955"/>
                    <a:pt x="9930" y="4015"/>
                    <a:pt x="9906" y="4193"/>
                  </a:cubicBezTo>
                  <a:cubicBezTo>
                    <a:pt x="9859" y="4444"/>
                    <a:pt x="9787" y="4634"/>
                    <a:pt x="9823" y="4860"/>
                  </a:cubicBezTo>
                  <a:cubicBezTo>
                    <a:pt x="9882" y="5194"/>
                    <a:pt x="10216" y="5467"/>
                    <a:pt x="10204" y="5694"/>
                  </a:cubicBezTo>
                  <a:cubicBezTo>
                    <a:pt x="10204" y="5920"/>
                    <a:pt x="9859" y="6170"/>
                    <a:pt x="9787" y="6515"/>
                  </a:cubicBezTo>
                  <a:cubicBezTo>
                    <a:pt x="9704" y="6813"/>
                    <a:pt x="9906" y="7241"/>
                    <a:pt x="9811" y="7420"/>
                  </a:cubicBezTo>
                  <a:cubicBezTo>
                    <a:pt x="9728" y="7611"/>
                    <a:pt x="9275" y="7777"/>
                    <a:pt x="9109" y="8015"/>
                  </a:cubicBezTo>
                  <a:cubicBezTo>
                    <a:pt x="8918" y="8277"/>
                    <a:pt x="8954" y="8718"/>
                    <a:pt x="8787" y="8873"/>
                  </a:cubicBezTo>
                  <a:cubicBezTo>
                    <a:pt x="8620" y="9027"/>
                    <a:pt x="8192" y="8980"/>
                    <a:pt x="7906" y="9158"/>
                  </a:cubicBezTo>
                  <a:cubicBezTo>
                    <a:pt x="7644" y="9325"/>
                    <a:pt x="7477" y="9754"/>
                    <a:pt x="7287" y="9825"/>
                  </a:cubicBezTo>
                  <a:cubicBezTo>
                    <a:pt x="7254" y="9840"/>
                    <a:pt x="7210" y="9846"/>
                    <a:pt x="7163" y="9846"/>
                  </a:cubicBezTo>
                  <a:cubicBezTo>
                    <a:pt x="7058" y="9846"/>
                    <a:pt x="6936" y="9818"/>
                    <a:pt x="6870" y="9801"/>
                  </a:cubicBezTo>
                  <a:cubicBezTo>
                    <a:pt x="6712" y="9764"/>
                    <a:pt x="6595" y="9744"/>
                    <a:pt x="6493" y="9744"/>
                  </a:cubicBezTo>
                  <a:cubicBezTo>
                    <a:pt x="6304" y="9744"/>
                    <a:pt x="6170" y="9813"/>
                    <a:pt x="5930" y="9968"/>
                  </a:cubicBezTo>
                  <a:cubicBezTo>
                    <a:pt x="5756" y="10072"/>
                    <a:pt x="5655" y="10126"/>
                    <a:pt x="5557" y="10126"/>
                  </a:cubicBezTo>
                  <a:cubicBezTo>
                    <a:pt x="5453" y="10126"/>
                    <a:pt x="5351" y="10066"/>
                    <a:pt x="5168" y="9944"/>
                  </a:cubicBezTo>
                  <a:cubicBezTo>
                    <a:pt x="4918" y="9767"/>
                    <a:pt x="4777" y="9704"/>
                    <a:pt x="4576" y="9704"/>
                  </a:cubicBezTo>
                  <a:cubicBezTo>
                    <a:pt x="4480" y="9704"/>
                    <a:pt x="4370" y="9719"/>
                    <a:pt x="4227" y="9742"/>
                  </a:cubicBezTo>
                  <a:cubicBezTo>
                    <a:pt x="4095" y="9764"/>
                    <a:pt x="4008" y="9771"/>
                    <a:pt x="3947" y="9771"/>
                  </a:cubicBezTo>
                  <a:cubicBezTo>
                    <a:pt x="3843" y="9771"/>
                    <a:pt x="3821" y="9749"/>
                    <a:pt x="3798" y="9742"/>
                  </a:cubicBezTo>
                  <a:cubicBezTo>
                    <a:pt x="3608" y="9647"/>
                    <a:pt x="3453" y="9218"/>
                    <a:pt x="3203" y="9039"/>
                  </a:cubicBezTo>
                  <a:cubicBezTo>
                    <a:pt x="2941" y="8849"/>
                    <a:pt x="2501" y="8873"/>
                    <a:pt x="2346" y="8718"/>
                  </a:cubicBezTo>
                  <a:cubicBezTo>
                    <a:pt x="2191" y="8551"/>
                    <a:pt x="2239" y="8123"/>
                    <a:pt x="2060" y="7837"/>
                  </a:cubicBezTo>
                  <a:cubicBezTo>
                    <a:pt x="1941" y="7646"/>
                    <a:pt x="1750" y="7551"/>
                    <a:pt x="1548" y="7384"/>
                  </a:cubicBezTo>
                  <a:cubicBezTo>
                    <a:pt x="1417" y="7265"/>
                    <a:pt x="1393" y="7206"/>
                    <a:pt x="1393" y="7206"/>
                  </a:cubicBezTo>
                  <a:cubicBezTo>
                    <a:pt x="1310" y="7015"/>
                    <a:pt x="1524" y="6599"/>
                    <a:pt x="1465" y="6301"/>
                  </a:cubicBezTo>
                  <a:cubicBezTo>
                    <a:pt x="1405" y="5979"/>
                    <a:pt x="1072" y="5694"/>
                    <a:pt x="1096" y="5467"/>
                  </a:cubicBezTo>
                  <a:cubicBezTo>
                    <a:pt x="1096" y="5241"/>
                    <a:pt x="1429" y="4991"/>
                    <a:pt x="1512" y="4646"/>
                  </a:cubicBezTo>
                  <a:cubicBezTo>
                    <a:pt x="1584" y="4336"/>
                    <a:pt x="1393" y="3932"/>
                    <a:pt x="1477" y="3741"/>
                  </a:cubicBezTo>
                  <a:cubicBezTo>
                    <a:pt x="1572" y="3551"/>
                    <a:pt x="2001" y="3396"/>
                    <a:pt x="2179" y="3146"/>
                  </a:cubicBezTo>
                  <a:cubicBezTo>
                    <a:pt x="2370" y="2884"/>
                    <a:pt x="2346" y="2443"/>
                    <a:pt x="2501" y="2288"/>
                  </a:cubicBezTo>
                  <a:cubicBezTo>
                    <a:pt x="2667" y="2134"/>
                    <a:pt x="3096" y="2181"/>
                    <a:pt x="3382" y="2003"/>
                  </a:cubicBezTo>
                  <a:cubicBezTo>
                    <a:pt x="3608" y="1872"/>
                    <a:pt x="3715" y="1610"/>
                    <a:pt x="3870" y="1431"/>
                  </a:cubicBezTo>
                  <a:cubicBezTo>
                    <a:pt x="3944" y="1357"/>
                    <a:pt x="3995" y="1320"/>
                    <a:pt x="4116" y="1320"/>
                  </a:cubicBezTo>
                  <a:cubicBezTo>
                    <a:pt x="4189" y="1320"/>
                    <a:pt x="4287" y="1333"/>
                    <a:pt x="4429" y="1360"/>
                  </a:cubicBezTo>
                  <a:cubicBezTo>
                    <a:pt x="4543" y="1395"/>
                    <a:pt x="4662" y="1417"/>
                    <a:pt x="4784" y="1417"/>
                  </a:cubicBezTo>
                  <a:cubicBezTo>
                    <a:pt x="4828" y="1417"/>
                    <a:pt x="4873" y="1414"/>
                    <a:pt x="4918" y="1407"/>
                  </a:cubicBezTo>
                  <a:cubicBezTo>
                    <a:pt x="5144" y="1360"/>
                    <a:pt x="5322" y="1217"/>
                    <a:pt x="5513" y="1110"/>
                  </a:cubicBezTo>
                  <a:cubicBezTo>
                    <a:pt x="5584" y="1062"/>
                    <a:pt x="5620" y="955"/>
                    <a:pt x="5572" y="884"/>
                  </a:cubicBezTo>
                  <a:cubicBezTo>
                    <a:pt x="5540" y="835"/>
                    <a:pt x="5479" y="802"/>
                    <a:pt x="5421" y="802"/>
                  </a:cubicBezTo>
                  <a:cubicBezTo>
                    <a:pt x="5395" y="802"/>
                    <a:pt x="5369" y="809"/>
                    <a:pt x="5346" y="824"/>
                  </a:cubicBezTo>
                  <a:cubicBezTo>
                    <a:pt x="5023" y="1010"/>
                    <a:pt x="4963" y="1086"/>
                    <a:pt x="4794" y="1086"/>
                  </a:cubicBezTo>
                  <a:cubicBezTo>
                    <a:pt x="4714" y="1086"/>
                    <a:pt x="4610" y="1069"/>
                    <a:pt x="4441" y="1038"/>
                  </a:cubicBezTo>
                  <a:lnTo>
                    <a:pt x="4167" y="336"/>
                  </a:lnTo>
                  <a:cubicBezTo>
                    <a:pt x="4095" y="127"/>
                    <a:pt x="3904" y="1"/>
                    <a:pt x="36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6" name="Google Shape;15746;p60"/>
            <p:cNvSpPr/>
            <p:nvPr/>
          </p:nvSpPr>
          <p:spPr>
            <a:xfrm>
              <a:off x="5466263" y="3032979"/>
              <a:ext cx="127101" cy="146214"/>
            </a:xfrm>
            <a:custGeom>
              <a:rect b="b" l="l" r="r" t="t"/>
              <a:pathLst>
                <a:path extrusionOk="0" h="4590" w="3990">
                  <a:moveTo>
                    <a:pt x="2681" y="1"/>
                  </a:moveTo>
                  <a:cubicBezTo>
                    <a:pt x="2422" y="1"/>
                    <a:pt x="2181" y="137"/>
                    <a:pt x="2120" y="428"/>
                  </a:cubicBezTo>
                  <a:cubicBezTo>
                    <a:pt x="2036" y="773"/>
                    <a:pt x="1941" y="1095"/>
                    <a:pt x="1786" y="1392"/>
                  </a:cubicBezTo>
                  <a:cubicBezTo>
                    <a:pt x="1739" y="1476"/>
                    <a:pt x="1786" y="1571"/>
                    <a:pt x="1858" y="1619"/>
                  </a:cubicBezTo>
                  <a:cubicBezTo>
                    <a:pt x="1881" y="1632"/>
                    <a:pt x="1905" y="1638"/>
                    <a:pt x="1929" y="1638"/>
                  </a:cubicBezTo>
                  <a:cubicBezTo>
                    <a:pt x="1991" y="1638"/>
                    <a:pt x="2050" y="1599"/>
                    <a:pt x="2084" y="1547"/>
                  </a:cubicBezTo>
                  <a:cubicBezTo>
                    <a:pt x="2251" y="1214"/>
                    <a:pt x="2358" y="880"/>
                    <a:pt x="2441" y="499"/>
                  </a:cubicBezTo>
                  <a:cubicBezTo>
                    <a:pt x="2466" y="387"/>
                    <a:pt x="2563" y="336"/>
                    <a:pt x="2676" y="336"/>
                  </a:cubicBezTo>
                  <a:cubicBezTo>
                    <a:pt x="2836" y="336"/>
                    <a:pt x="3028" y="439"/>
                    <a:pt x="3084" y="607"/>
                  </a:cubicBezTo>
                  <a:cubicBezTo>
                    <a:pt x="3287" y="1214"/>
                    <a:pt x="3632" y="2214"/>
                    <a:pt x="3072" y="3095"/>
                  </a:cubicBezTo>
                  <a:cubicBezTo>
                    <a:pt x="2512" y="3947"/>
                    <a:pt x="1615" y="4265"/>
                    <a:pt x="1007" y="4265"/>
                  </a:cubicBezTo>
                  <a:cubicBezTo>
                    <a:pt x="672" y="4265"/>
                    <a:pt x="425" y="4168"/>
                    <a:pt x="370" y="4012"/>
                  </a:cubicBezTo>
                  <a:cubicBezTo>
                    <a:pt x="334" y="3881"/>
                    <a:pt x="417" y="3678"/>
                    <a:pt x="643" y="3440"/>
                  </a:cubicBezTo>
                  <a:cubicBezTo>
                    <a:pt x="1060" y="2964"/>
                    <a:pt x="1405" y="2583"/>
                    <a:pt x="1679" y="2190"/>
                  </a:cubicBezTo>
                  <a:cubicBezTo>
                    <a:pt x="1739" y="2107"/>
                    <a:pt x="1715" y="2012"/>
                    <a:pt x="1644" y="1964"/>
                  </a:cubicBezTo>
                  <a:cubicBezTo>
                    <a:pt x="1611" y="1946"/>
                    <a:pt x="1576" y="1936"/>
                    <a:pt x="1542" y="1936"/>
                  </a:cubicBezTo>
                  <a:cubicBezTo>
                    <a:pt x="1488" y="1936"/>
                    <a:pt x="1439" y="1960"/>
                    <a:pt x="1417" y="2012"/>
                  </a:cubicBezTo>
                  <a:cubicBezTo>
                    <a:pt x="1143" y="2393"/>
                    <a:pt x="810" y="2762"/>
                    <a:pt x="405" y="3202"/>
                  </a:cubicBezTo>
                  <a:cubicBezTo>
                    <a:pt x="0" y="3607"/>
                    <a:pt x="0" y="3928"/>
                    <a:pt x="60" y="4119"/>
                  </a:cubicBezTo>
                  <a:cubicBezTo>
                    <a:pt x="171" y="4424"/>
                    <a:pt x="546" y="4589"/>
                    <a:pt x="1019" y="4589"/>
                  </a:cubicBezTo>
                  <a:cubicBezTo>
                    <a:pt x="1763" y="4589"/>
                    <a:pt x="2752" y="4179"/>
                    <a:pt x="3334" y="3262"/>
                  </a:cubicBezTo>
                  <a:cubicBezTo>
                    <a:pt x="3989" y="2250"/>
                    <a:pt x="3608" y="1095"/>
                    <a:pt x="3394" y="488"/>
                  </a:cubicBezTo>
                  <a:cubicBezTo>
                    <a:pt x="3287" y="172"/>
                    <a:pt x="2973" y="1"/>
                    <a:pt x="26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47" name="Google Shape;15747;p60"/>
          <p:cNvGrpSpPr/>
          <p:nvPr/>
        </p:nvGrpSpPr>
        <p:grpSpPr>
          <a:xfrm>
            <a:off x="2199565" y="2240172"/>
            <a:ext cx="312179" cy="353431"/>
            <a:chOff x="2199565" y="2421172"/>
            <a:chExt cx="312179" cy="353431"/>
          </a:xfrm>
        </p:grpSpPr>
        <p:sp>
          <p:nvSpPr>
            <p:cNvPr id="15748" name="Google Shape;15748;p60"/>
            <p:cNvSpPr/>
            <p:nvPr/>
          </p:nvSpPr>
          <p:spPr>
            <a:xfrm>
              <a:off x="2199565" y="2421172"/>
              <a:ext cx="312179" cy="353431"/>
            </a:xfrm>
            <a:custGeom>
              <a:rect b="b" l="l" r="r" t="t"/>
              <a:pathLst>
                <a:path extrusionOk="0" h="11095" w="9800">
                  <a:moveTo>
                    <a:pt x="5156" y="322"/>
                  </a:moveTo>
                  <a:cubicBezTo>
                    <a:pt x="5228" y="322"/>
                    <a:pt x="5311" y="370"/>
                    <a:pt x="5311" y="465"/>
                  </a:cubicBezTo>
                  <a:lnTo>
                    <a:pt x="5311" y="858"/>
                  </a:lnTo>
                  <a:cubicBezTo>
                    <a:pt x="5202" y="822"/>
                    <a:pt x="5100" y="806"/>
                    <a:pt x="4999" y="806"/>
                  </a:cubicBezTo>
                  <a:cubicBezTo>
                    <a:pt x="4968" y="806"/>
                    <a:pt x="4937" y="807"/>
                    <a:pt x="4906" y="810"/>
                  </a:cubicBezTo>
                  <a:cubicBezTo>
                    <a:pt x="4775" y="810"/>
                    <a:pt x="4656" y="822"/>
                    <a:pt x="4549" y="858"/>
                  </a:cubicBezTo>
                  <a:lnTo>
                    <a:pt x="4549" y="465"/>
                  </a:lnTo>
                  <a:cubicBezTo>
                    <a:pt x="4549" y="394"/>
                    <a:pt x="4609" y="322"/>
                    <a:pt x="4692" y="322"/>
                  </a:cubicBezTo>
                  <a:close/>
                  <a:moveTo>
                    <a:pt x="4906" y="1132"/>
                  </a:moveTo>
                  <a:cubicBezTo>
                    <a:pt x="5502" y="1132"/>
                    <a:pt x="6002" y="1608"/>
                    <a:pt x="6002" y="2227"/>
                  </a:cubicBezTo>
                  <a:cubicBezTo>
                    <a:pt x="6002" y="2838"/>
                    <a:pt x="5504" y="3302"/>
                    <a:pt x="4927" y="3302"/>
                  </a:cubicBezTo>
                  <a:cubicBezTo>
                    <a:pt x="4807" y="3302"/>
                    <a:pt x="4684" y="3282"/>
                    <a:pt x="4561" y="3239"/>
                  </a:cubicBezTo>
                  <a:cubicBezTo>
                    <a:pt x="4144" y="3084"/>
                    <a:pt x="3847" y="2680"/>
                    <a:pt x="3847" y="2227"/>
                  </a:cubicBezTo>
                  <a:cubicBezTo>
                    <a:pt x="3835" y="1632"/>
                    <a:pt x="4311" y="1132"/>
                    <a:pt x="4906" y="1132"/>
                  </a:cubicBezTo>
                  <a:close/>
                  <a:moveTo>
                    <a:pt x="4978" y="3620"/>
                  </a:moveTo>
                  <a:lnTo>
                    <a:pt x="6061" y="6251"/>
                  </a:lnTo>
                  <a:lnTo>
                    <a:pt x="5621" y="6251"/>
                  </a:lnTo>
                  <a:cubicBezTo>
                    <a:pt x="5621" y="5918"/>
                    <a:pt x="5335" y="5644"/>
                    <a:pt x="4990" y="5644"/>
                  </a:cubicBezTo>
                  <a:lnTo>
                    <a:pt x="4847" y="5644"/>
                  </a:lnTo>
                  <a:cubicBezTo>
                    <a:pt x="4501" y="5644"/>
                    <a:pt x="4216" y="5918"/>
                    <a:pt x="4216" y="6251"/>
                  </a:cubicBezTo>
                  <a:lnTo>
                    <a:pt x="3775" y="6251"/>
                  </a:lnTo>
                  <a:lnTo>
                    <a:pt x="4859" y="3620"/>
                  </a:lnTo>
                  <a:close/>
                  <a:moveTo>
                    <a:pt x="1406" y="6573"/>
                  </a:moveTo>
                  <a:lnTo>
                    <a:pt x="1323" y="6740"/>
                  </a:lnTo>
                  <a:lnTo>
                    <a:pt x="430" y="6740"/>
                  </a:lnTo>
                  <a:cubicBezTo>
                    <a:pt x="423" y="6741"/>
                    <a:pt x="417" y="6742"/>
                    <a:pt x="411" y="6742"/>
                  </a:cubicBezTo>
                  <a:cubicBezTo>
                    <a:pt x="370" y="6742"/>
                    <a:pt x="334" y="6708"/>
                    <a:pt x="334" y="6656"/>
                  </a:cubicBezTo>
                  <a:cubicBezTo>
                    <a:pt x="334" y="6609"/>
                    <a:pt x="382" y="6573"/>
                    <a:pt x="430" y="6573"/>
                  </a:cubicBezTo>
                  <a:close/>
                  <a:moveTo>
                    <a:pt x="6204" y="6573"/>
                  </a:moveTo>
                  <a:lnTo>
                    <a:pt x="6276" y="6752"/>
                  </a:lnTo>
                  <a:lnTo>
                    <a:pt x="5621" y="6752"/>
                  </a:lnTo>
                  <a:lnTo>
                    <a:pt x="5621" y="6573"/>
                  </a:lnTo>
                  <a:close/>
                  <a:moveTo>
                    <a:pt x="9419" y="6573"/>
                  </a:moveTo>
                  <a:cubicBezTo>
                    <a:pt x="9454" y="6573"/>
                    <a:pt x="9502" y="6609"/>
                    <a:pt x="9502" y="6656"/>
                  </a:cubicBezTo>
                  <a:cubicBezTo>
                    <a:pt x="9502" y="6716"/>
                    <a:pt x="9454" y="6752"/>
                    <a:pt x="9419" y="6752"/>
                  </a:cubicBezTo>
                  <a:lnTo>
                    <a:pt x="8526" y="6752"/>
                  </a:lnTo>
                  <a:cubicBezTo>
                    <a:pt x="8526" y="6752"/>
                    <a:pt x="8451" y="6592"/>
                    <a:pt x="8434" y="6573"/>
                  </a:cubicBezTo>
                  <a:close/>
                  <a:moveTo>
                    <a:pt x="4216" y="6585"/>
                  </a:moveTo>
                  <a:lnTo>
                    <a:pt x="4216" y="6763"/>
                  </a:lnTo>
                  <a:lnTo>
                    <a:pt x="3573" y="6763"/>
                  </a:lnTo>
                  <a:lnTo>
                    <a:pt x="3644" y="6585"/>
                  </a:lnTo>
                  <a:close/>
                  <a:moveTo>
                    <a:pt x="4990" y="5954"/>
                  </a:moveTo>
                  <a:cubicBezTo>
                    <a:pt x="5156" y="5954"/>
                    <a:pt x="5287" y="6097"/>
                    <a:pt x="5287" y="6251"/>
                  </a:cubicBezTo>
                  <a:lnTo>
                    <a:pt x="5287" y="7061"/>
                  </a:lnTo>
                  <a:cubicBezTo>
                    <a:pt x="5287" y="7228"/>
                    <a:pt x="5156" y="7359"/>
                    <a:pt x="4990" y="7359"/>
                  </a:cubicBezTo>
                  <a:lnTo>
                    <a:pt x="4847" y="7359"/>
                  </a:lnTo>
                  <a:cubicBezTo>
                    <a:pt x="4680" y="7359"/>
                    <a:pt x="4549" y="7228"/>
                    <a:pt x="4549" y="7061"/>
                  </a:cubicBezTo>
                  <a:lnTo>
                    <a:pt x="4549" y="6251"/>
                  </a:lnTo>
                  <a:cubicBezTo>
                    <a:pt x="4549" y="6097"/>
                    <a:pt x="4680" y="5954"/>
                    <a:pt x="4847" y="5954"/>
                  </a:cubicBezTo>
                  <a:close/>
                  <a:moveTo>
                    <a:pt x="1299" y="10157"/>
                  </a:moveTo>
                  <a:lnTo>
                    <a:pt x="1477" y="10228"/>
                  </a:lnTo>
                  <a:lnTo>
                    <a:pt x="1287" y="10454"/>
                  </a:lnTo>
                  <a:lnTo>
                    <a:pt x="1299" y="10157"/>
                  </a:lnTo>
                  <a:close/>
                  <a:moveTo>
                    <a:pt x="8538" y="10157"/>
                  </a:moveTo>
                  <a:lnTo>
                    <a:pt x="8550" y="10454"/>
                  </a:lnTo>
                  <a:lnTo>
                    <a:pt x="8359" y="10228"/>
                  </a:lnTo>
                  <a:lnTo>
                    <a:pt x="8538" y="10157"/>
                  </a:lnTo>
                  <a:close/>
                  <a:moveTo>
                    <a:pt x="4680" y="1"/>
                  </a:moveTo>
                  <a:cubicBezTo>
                    <a:pt x="4430" y="1"/>
                    <a:pt x="4204" y="215"/>
                    <a:pt x="4204" y="477"/>
                  </a:cubicBezTo>
                  <a:lnTo>
                    <a:pt x="4204" y="1001"/>
                  </a:lnTo>
                  <a:cubicBezTo>
                    <a:pt x="3716" y="1287"/>
                    <a:pt x="3418" y="1870"/>
                    <a:pt x="3525" y="2441"/>
                  </a:cubicBezTo>
                  <a:lnTo>
                    <a:pt x="3108" y="3263"/>
                  </a:lnTo>
                  <a:cubicBezTo>
                    <a:pt x="3061" y="3334"/>
                    <a:pt x="3085" y="3442"/>
                    <a:pt x="3180" y="3489"/>
                  </a:cubicBezTo>
                  <a:cubicBezTo>
                    <a:pt x="3202" y="3504"/>
                    <a:pt x="3227" y="3511"/>
                    <a:pt x="3253" y="3511"/>
                  </a:cubicBezTo>
                  <a:cubicBezTo>
                    <a:pt x="3311" y="3511"/>
                    <a:pt x="3373" y="3476"/>
                    <a:pt x="3406" y="3418"/>
                  </a:cubicBezTo>
                  <a:lnTo>
                    <a:pt x="3680" y="2858"/>
                  </a:lnTo>
                  <a:cubicBezTo>
                    <a:pt x="3859" y="3203"/>
                    <a:pt x="4168" y="3453"/>
                    <a:pt x="4549" y="3561"/>
                  </a:cubicBezTo>
                  <a:cubicBezTo>
                    <a:pt x="4442" y="3811"/>
                    <a:pt x="2287" y="9073"/>
                    <a:pt x="1930" y="9919"/>
                  </a:cubicBezTo>
                  <a:cubicBezTo>
                    <a:pt x="1900" y="9968"/>
                    <a:pt x="1845" y="9993"/>
                    <a:pt x="1794" y="9993"/>
                  </a:cubicBezTo>
                  <a:cubicBezTo>
                    <a:pt x="1783" y="9993"/>
                    <a:pt x="1773" y="9992"/>
                    <a:pt x="1763" y="9990"/>
                  </a:cubicBezTo>
                  <a:lnTo>
                    <a:pt x="1168" y="9752"/>
                  </a:lnTo>
                  <a:cubicBezTo>
                    <a:pt x="1120" y="9740"/>
                    <a:pt x="1096" y="9692"/>
                    <a:pt x="1096" y="9645"/>
                  </a:cubicBezTo>
                  <a:cubicBezTo>
                    <a:pt x="882" y="7990"/>
                    <a:pt x="1632" y="6906"/>
                    <a:pt x="1692" y="6763"/>
                  </a:cubicBezTo>
                  <a:cubicBezTo>
                    <a:pt x="1846" y="6430"/>
                    <a:pt x="2847" y="4501"/>
                    <a:pt x="3120" y="3977"/>
                  </a:cubicBezTo>
                  <a:cubicBezTo>
                    <a:pt x="3156" y="3906"/>
                    <a:pt x="3132" y="3799"/>
                    <a:pt x="3037" y="3751"/>
                  </a:cubicBezTo>
                  <a:cubicBezTo>
                    <a:pt x="3016" y="3741"/>
                    <a:pt x="2992" y="3735"/>
                    <a:pt x="2968" y="3735"/>
                  </a:cubicBezTo>
                  <a:cubicBezTo>
                    <a:pt x="2909" y="3735"/>
                    <a:pt x="2848" y="3767"/>
                    <a:pt x="2823" y="3834"/>
                  </a:cubicBezTo>
                  <a:lnTo>
                    <a:pt x="1573" y="6251"/>
                  </a:lnTo>
                  <a:lnTo>
                    <a:pt x="430" y="6251"/>
                  </a:lnTo>
                  <a:cubicBezTo>
                    <a:pt x="203" y="6251"/>
                    <a:pt x="1" y="6430"/>
                    <a:pt x="1" y="6668"/>
                  </a:cubicBezTo>
                  <a:cubicBezTo>
                    <a:pt x="1" y="6894"/>
                    <a:pt x="180" y="7085"/>
                    <a:pt x="430" y="7085"/>
                  </a:cubicBezTo>
                  <a:lnTo>
                    <a:pt x="1156" y="7085"/>
                  </a:lnTo>
                  <a:cubicBezTo>
                    <a:pt x="775" y="7906"/>
                    <a:pt x="644" y="8799"/>
                    <a:pt x="751" y="9704"/>
                  </a:cubicBezTo>
                  <a:cubicBezTo>
                    <a:pt x="763" y="9847"/>
                    <a:pt x="858" y="9978"/>
                    <a:pt x="977" y="10038"/>
                  </a:cubicBezTo>
                  <a:lnTo>
                    <a:pt x="930" y="10919"/>
                  </a:lnTo>
                  <a:cubicBezTo>
                    <a:pt x="930" y="11017"/>
                    <a:pt x="1014" y="11081"/>
                    <a:pt x="1101" y="11081"/>
                  </a:cubicBezTo>
                  <a:cubicBezTo>
                    <a:pt x="1141" y="11081"/>
                    <a:pt x="1182" y="11068"/>
                    <a:pt x="1215" y="11038"/>
                  </a:cubicBezTo>
                  <a:lnTo>
                    <a:pt x="1823" y="10347"/>
                  </a:lnTo>
                  <a:cubicBezTo>
                    <a:pt x="1989" y="10335"/>
                    <a:pt x="2132" y="10228"/>
                    <a:pt x="2215" y="10061"/>
                  </a:cubicBezTo>
                  <a:lnTo>
                    <a:pt x="3430" y="7109"/>
                  </a:lnTo>
                  <a:lnTo>
                    <a:pt x="4204" y="7109"/>
                  </a:lnTo>
                  <a:cubicBezTo>
                    <a:pt x="4204" y="7442"/>
                    <a:pt x="4490" y="7716"/>
                    <a:pt x="4823" y="7716"/>
                  </a:cubicBezTo>
                  <a:lnTo>
                    <a:pt x="4978" y="7716"/>
                  </a:lnTo>
                  <a:cubicBezTo>
                    <a:pt x="5323" y="7716"/>
                    <a:pt x="5597" y="7442"/>
                    <a:pt x="5597" y="7109"/>
                  </a:cubicBezTo>
                  <a:lnTo>
                    <a:pt x="6371" y="7109"/>
                  </a:lnTo>
                  <a:lnTo>
                    <a:pt x="7014" y="8668"/>
                  </a:lnTo>
                  <a:cubicBezTo>
                    <a:pt x="7040" y="8730"/>
                    <a:pt x="7099" y="8766"/>
                    <a:pt x="7161" y="8766"/>
                  </a:cubicBezTo>
                  <a:cubicBezTo>
                    <a:pt x="7184" y="8766"/>
                    <a:pt x="7206" y="8761"/>
                    <a:pt x="7228" y="8752"/>
                  </a:cubicBezTo>
                  <a:cubicBezTo>
                    <a:pt x="7311" y="8728"/>
                    <a:pt x="7347" y="8621"/>
                    <a:pt x="7311" y="8549"/>
                  </a:cubicBezTo>
                  <a:cubicBezTo>
                    <a:pt x="7192" y="8252"/>
                    <a:pt x="5394" y="3870"/>
                    <a:pt x="5275" y="3608"/>
                  </a:cubicBezTo>
                  <a:cubicBezTo>
                    <a:pt x="5644" y="3501"/>
                    <a:pt x="5954" y="3251"/>
                    <a:pt x="6133" y="2906"/>
                  </a:cubicBezTo>
                  <a:cubicBezTo>
                    <a:pt x="6168" y="2953"/>
                    <a:pt x="8145" y="6811"/>
                    <a:pt x="8264" y="7061"/>
                  </a:cubicBezTo>
                  <a:cubicBezTo>
                    <a:pt x="8681" y="7859"/>
                    <a:pt x="8847" y="8776"/>
                    <a:pt x="8728" y="9680"/>
                  </a:cubicBezTo>
                  <a:cubicBezTo>
                    <a:pt x="8728" y="9728"/>
                    <a:pt x="8692" y="9764"/>
                    <a:pt x="8657" y="9788"/>
                  </a:cubicBezTo>
                  <a:lnTo>
                    <a:pt x="8061" y="10026"/>
                  </a:lnTo>
                  <a:cubicBezTo>
                    <a:pt x="8047" y="10031"/>
                    <a:pt x="8032" y="10034"/>
                    <a:pt x="8017" y="10034"/>
                  </a:cubicBezTo>
                  <a:cubicBezTo>
                    <a:pt x="7969" y="10034"/>
                    <a:pt x="7922" y="10005"/>
                    <a:pt x="7895" y="9942"/>
                  </a:cubicBezTo>
                  <a:lnTo>
                    <a:pt x="7573" y="9145"/>
                  </a:lnTo>
                  <a:cubicBezTo>
                    <a:pt x="7546" y="9072"/>
                    <a:pt x="7477" y="9041"/>
                    <a:pt x="7414" y="9041"/>
                  </a:cubicBezTo>
                  <a:cubicBezTo>
                    <a:pt x="7395" y="9041"/>
                    <a:pt x="7376" y="9044"/>
                    <a:pt x="7359" y="9049"/>
                  </a:cubicBezTo>
                  <a:cubicBezTo>
                    <a:pt x="7276" y="9085"/>
                    <a:pt x="7240" y="9192"/>
                    <a:pt x="7276" y="9264"/>
                  </a:cubicBezTo>
                  <a:lnTo>
                    <a:pt x="7597" y="10061"/>
                  </a:lnTo>
                  <a:cubicBezTo>
                    <a:pt x="7657" y="10228"/>
                    <a:pt x="7823" y="10335"/>
                    <a:pt x="7990" y="10347"/>
                  </a:cubicBezTo>
                  <a:lnTo>
                    <a:pt x="8597" y="11038"/>
                  </a:lnTo>
                  <a:cubicBezTo>
                    <a:pt x="8632" y="11077"/>
                    <a:pt x="8676" y="11094"/>
                    <a:pt x="8717" y="11094"/>
                  </a:cubicBezTo>
                  <a:cubicBezTo>
                    <a:pt x="8803" y="11094"/>
                    <a:pt x="8883" y="11023"/>
                    <a:pt x="8883" y="10919"/>
                  </a:cubicBezTo>
                  <a:lnTo>
                    <a:pt x="8835" y="10038"/>
                  </a:lnTo>
                  <a:cubicBezTo>
                    <a:pt x="8954" y="9966"/>
                    <a:pt x="9038" y="9847"/>
                    <a:pt x="9062" y="9704"/>
                  </a:cubicBezTo>
                  <a:cubicBezTo>
                    <a:pt x="9181" y="8811"/>
                    <a:pt x="9038" y="7906"/>
                    <a:pt x="8657" y="7085"/>
                  </a:cubicBezTo>
                  <a:lnTo>
                    <a:pt x="9383" y="7085"/>
                  </a:lnTo>
                  <a:cubicBezTo>
                    <a:pt x="9609" y="7085"/>
                    <a:pt x="9800" y="6906"/>
                    <a:pt x="9800" y="6668"/>
                  </a:cubicBezTo>
                  <a:cubicBezTo>
                    <a:pt x="9800" y="6430"/>
                    <a:pt x="9633" y="6251"/>
                    <a:pt x="9419" y="6251"/>
                  </a:cubicBezTo>
                  <a:lnTo>
                    <a:pt x="8264" y="6251"/>
                  </a:lnTo>
                  <a:lnTo>
                    <a:pt x="6299" y="2441"/>
                  </a:lnTo>
                  <a:cubicBezTo>
                    <a:pt x="6395" y="1846"/>
                    <a:pt x="6109" y="1287"/>
                    <a:pt x="5621" y="1001"/>
                  </a:cubicBezTo>
                  <a:lnTo>
                    <a:pt x="5621" y="477"/>
                  </a:lnTo>
                  <a:cubicBezTo>
                    <a:pt x="5621" y="227"/>
                    <a:pt x="5406" y="1"/>
                    <a:pt x="5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9" name="Google Shape;15749;p60"/>
            <p:cNvSpPr/>
            <p:nvPr/>
          </p:nvSpPr>
          <p:spPr>
            <a:xfrm>
              <a:off x="2335745" y="2471248"/>
              <a:ext cx="40997" cy="40615"/>
            </a:xfrm>
            <a:custGeom>
              <a:rect b="b" l="l" r="r" t="t"/>
              <a:pathLst>
                <a:path extrusionOk="0" h="1275" w="1287">
                  <a:moveTo>
                    <a:pt x="643" y="322"/>
                  </a:moveTo>
                  <a:cubicBezTo>
                    <a:pt x="822" y="322"/>
                    <a:pt x="953" y="477"/>
                    <a:pt x="953" y="631"/>
                  </a:cubicBezTo>
                  <a:cubicBezTo>
                    <a:pt x="953" y="798"/>
                    <a:pt x="810" y="953"/>
                    <a:pt x="643" y="953"/>
                  </a:cubicBezTo>
                  <a:cubicBezTo>
                    <a:pt x="477" y="953"/>
                    <a:pt x="334" y="798"/>
                    <a:pt x="334" y="631"/>
                  </a:cubicBezTo>
                  <a:cubicBezTo>
                    <a:pt x="334" y="477"/>
                    <a:pt x="465" y="322"/>
                    <a:pt x="643" y="322"/>
                  </a:cubicBezTo>
                  <a:close/>
                  <a:moveTo>
                    <a:pt x="643" y="0"/>
                  </a:moveTo>
                  <a:cubicBezTo>
                    <a:pt x="286" y="0"/>
                    <a:pt x="0" y="274"/>
                    <a:pt x="0" y="631"/>
                  </a:cubicBezTo>
                  <a:cubicBezTo>
                    <a:pt x="0" y="989"/>
                    <a:pt x="286" y="1274"/>
                    <a:pt x="643" y="1274"/>
                  </a:cubicBezTo>
                  <a:cubicBezTo>
                    <a:pt x="1000" y="1274"/>
                    <a:pt x="1286" y="989"/>
                    <a:pt x="1286" y="631"/>
                  </a:cubicBezTo>
                  <a:cubicBezTo>
                    <a:pt x="1286" y="274"/>
                    <a:pt x="1000"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50" name="Google Shape;15750;p60"/>
          <p:cNvGrpSpPr/>
          <p:nvPr/>
        </p:nvGrpSpPr>
        <p:grpSpPr>
          <a:xfrm>
            <a:off x="1750887" y="2244727"/>
            <a:ext cx="320143" cy="343269"/>
            <a:chOff x="1750887" y="2425727"/>
            <a:chExt cx="320143" cy="343269"/>
          </a:xfrm>
        </p:grpSpPr>
        <p:sp>
          <p:nvSpPr>
            <p:cNvPr id="15751" name="Google Shape;15751;p60"/>
            <p:cNvSpPr/>
            <p:nvPr/>
          </p:nvSpPr>
          <p:spPr>
            <a:xfrm>
              <a:off x="1750887" y="2425727"/>
              <a:ext cx="320143" cy="289052"/>
            </a:xfrm>
            <a:custGeom>
              <a:rect b="b" l="l" r="r" t="t"/>
              <a:pathLst>
                <a:path extrusionOk="0" h="9074" w="10050">
                  <a:moveTo>
                    <a:pt x="1668" y="322"/>
                  </a:moveTo>
                  <a:cubicBezTo>
                    <a:pt x="1834" y="322"/>
                    <a:pt x="1953" y="453"/>
                    <a:pt x="1953" y="608"/>
                  </a:cubicBezTo>
                  <a:lnTo>
                    <a:pt x="1953" y="1275"/>
                  </a:lnTo>
                  <a:cubicBezTo>
                    <a:pt x="1953" y="1441"/>
                    <a:pt x="1811" y="1560"/>
                    <a:pt x="1668" y="1560"/>
                  </a:cubicBezTo>
                  <a:cubicBezTo>
                    <a:pt x="1513" y="1560"/>
                    <a:pt x="1382" y="1429"/>
                    <a:pt x="1382" y="1275"/>
                  </a:cubicBezTo>
                  <a:lnTo>
                    <a:pt x="1382" y="929"/>
                  </a:lnTo>
                  <a:lnTo>
                    <a:pt x="1382" y="608"/>
                  </a:lnTo>
                  <a:cubicBezTo>
                    <a:pt x="1370" y="453"/>
                    <a:pt x="1501" y="322"/>
                    <a:pt x="1668" y="322"/>
                  </a:cubicBezTo>
                  <a:close/>
                  <a:moveTo>
                    <a:pt x="3918" y="322"/>
                  </a:moveTo>
                  <a:cubicBezTo>
                    <a:pt x="4061" y="322"/>
                    <a:pt x="4192" y="453"/>
                    <a:pt x="4192" y="608"/>
                  </a:cubicBezTo>
                  <a:lnTo>
                    <a:pt x="4192" y="1275"/>
                  </a:lnTo>
                  <a:cubicBezTo>
                    <a:pt x="4192" y="1441"/>
                    <a:pt x="4061" y="1560"/>
                    <a:pt x="3918" y="1560"/>
                  </a:cubicBezTo>
                  <a:cubicBezTo>
                    <a:pt x="3763" y="1560"/>
                    <a:pt x="3632" y="1429"/>
                    <a:pt x="3632" y="1275"/>
                  </a:cubicBezTo>
                  <a:lnTo>
                    <a:pt x="3632" y="608"/>
                  </a:lnTo>
                  <a:cubicBezTo>
                    <a:pt x="3632" y="441"/>
                    <a:pt x="3763" y="322"/>
                    <a:pt x="3918" y="322"/>
                  </a:cubicBezTo>
                  <a:close/>
                  <a:moveTo>
                    <a:pt x="6180" y="322"/>
                  </a:moveTo>
                  <a:cubicBezTo>
                    <a:pt x="6323" y="322"/>
                    <a:pt x="6454" y="453"/>
                    <a:pt x="6454" y="608"/>
                  </a:cubicBezTo>
                  <a:lnTo>
                    <a:pt x="6454" y="1275"/>
                  </a:lnTo>
                  <a:cubicBezTo>
                    <a:pt x="6454" y="1441"/>
                    <a:pt x="6323" y="1560"/>
                    <a:pt x="6180" y="1560"/>
                  </a:cubicBezTo>
                  <a:cubicBezTo>
                    <a:pt x="6025" y="1560"/>
                    <a:pt x="5894" y="1429"/>
                    <a:pt x="5894" y="1275"/>
                  </a:cubicBezTo>
                  <a:lnTo>
                    <a:pt x="5894" y="608"/>
                  </a:lnTo>
                  <a:cubicBezTo>
                    <a:pt x="5894" y="441"/>
                    <a:pt x="6025" y="322"/>
                    <a:pt x="6180" y="322"/>
                  </a:cubicBezTo>
                  <a:close/>
                  <a:moveTo>
                    <a:pt x="8419" y="322"/>
                  </a:moveTo>
                  <a:cubicBezTo>
                    <a:pt x="8573" y="322"/>
                    <a:pt x="8704" y="453"/>
                    <a:pt x="8704" y="608"/>
                  </a:cubicBezTo>
                  <a:lnTo>
                    <a:pt x="8704" y="929"/>
                  </a:lnTo>
                  <a:lnTo>
                    <a:pt x="8704" y="1275"/>
                  </a:lnTo>
                  <a:cubicBezTo>
                    <a:pt x="8704" y="1441"/>
                    <a:pt x="8573" y="1560"/>
                    <a:pt x="8419" y="1560"/>
                  </a:cubicBezTo>
                  <a:cubicBezTo>
                    <a:pt x="8276" y="1560"/>
                    <a:pt x="8145" y="1429"/>
                    <a:pt x="8145" y="1275"/>
                  </a:cubicBezTo>
                  <a:lnTo>
                    <a:pt x="8145" y="608"/>
                  </a:lnTo>
                  <a:cubicBezTo>
                    <a:pt x="8145" y="441"/>
                    <a:pt x="8276" y="322"/>
                    <a:pt x="8419" y="322"/>
                  </a:cubicBezTo>
                  <a:close/>
                  <a:moveTo>
                    <a:pt x="9526" y="1096"/>
                  </a:moveTo>
                  <a:cubicBezTo>
                    <a:pt x="9669" y="1096"/>
                    <a:pt x="9788" y="1215"/>
                    <a:pt x="9788" y="1370"/>
                  </a:cubicBezTo>
                  <a:lnTo>
                    <a:pt x="9788" y="2525"/>
                  </a:lnTo>
                  <a:lnTo>
                    <a:pt x="370" y="2525"/>
                  </a:lnTo>
                  <a:lnTo>
                    <a:pt x="370" y="1370"/>
                  </a:lnTo>
                  <a:cubicBezTo>
                    <a:pt x="370" y="1215"/>
                    <a:pt x="489" y="1096"/>
                    <a:pt x="644" y="1096"/>
                  </a:cubicBezTo>
                  <a:lnTo>
                    <a:pt x="1060" y="1096"/>
                  </a:lnTo>
                  <a:lnTo>
                    <a:pt x="1060" y="1275"/>
                  </a:lnTo>
                  <a:cubicBezTo>
                    <a:pt x="1060" y="1596"/>
                    <a:pt x="1322" y="1882"/>
                    <a:pt x="1668" y="1882"/>
                  </a:cubicBezTo>
                  <a:cubicBezTo>
                    <a:pt x="1989" y="1882"/>
                    <a:pt x="2275" y="1620"/>
                    <a:pt x="2275" y="1275"/>
                  </a:cubicBezTo>
                  <a:lnTo>
                    <a:pt x="2275" y="1096"/>
                  </a:lnTo>
                  <a:lnTo>
                    <a:pt x="3335" y="1096"/>
                  </a:lnTo>
                  <a:lnTo>
                    <a:pt x="3335" y="1275"/>
                  </a:lnTo>
                  <a:cubicBezTo>
                    <a:pt x="3335" y="1596"/>
                    <a:pt x="3597" y="1882"/>
                    <a:pt x="3942" y="1882"/>
                  </a:cubicBezTo>
                  <a:cubicBezTo>
                    <a:pt x="4287" y="1882"/>
                    <a:pt x="4549" y="1620"/>
                    <a:pt x="4549" y="1275"/>
                  </a:cubicBezTo>
                  <a:lnTo>
                    <a:pt x="4549" y="1096"/>
                  </a:lnTo>
                  <a:lnTo>
                    <a:pt x="5609" y="1096"/>
                  </a:lnTo>
                  <a:lnTo>
                    <a:pt x="5609" y="1275"/>
                  </a:lnTo>
                  <a:cubicBezTo>
                    <a:pt x="5609" y="1596"/>
                    <a:pt x="5883" y="1882"/>
                    <a:pt x="6216" y="1882"/>
                  </a:cubicBezTo>
                  <a:cubicBezTo>
                    <a:pt x="6561" y="1882"/>
                    <a:pt x="6835" y="1620"/>
                    <a:pt x="6835" y="1275"/>
                  </a:cubicBezTo>
                  <a:lnTo>
                    <a:pt x="6835" y="1096"/>
                  </a:lnTo>
                  <a:lnTo>
                    <a:pt x="7883" y="1096"/>
                  </a:lnTo>
                  <a:lnTo>
                    <a:pt x="7883" y="1275"/>
                  </a:lnTo>
                  <a:cubicBezTo>
                    <a:pt x="7883" y="1596"/>
                    <a:pt x="8157" y="1882"/>
                    <a:pt x="8502" y="1882"/>
                  </a:cubicBezTo>
                  <a:cubicBezTo>
                    <a:pt x="8823" y="1882"/>
                    <a:pt x="9109" y="1620"/>
                    <a:pt x="9109" y="1275"/>
                  </a:cubicBezTo>
                  <a:lnTo>
                    <a:pt x="9109" y="1096"/>
                  </a:lnTo>
                  <a:close/>
                  <a:moveTo>
                    <a:pt x="1608" y="1"/>
                  </a:moveTo>
                  <a:cubicBezTo>
                    <a:pt x="1275" y="1"/>
                    <a:pt x="989" y="262"/>
                    <a:pt x="989" y="608"/>
                  </a:cubicBezTo>
                  <a:lnTo>
                    <a:pt x="989" y="786"/>
                  </a:lnTo>
                  <a:lnTo>
                    <a:pt x="572" y="786"/>
                  </a:lnTo>
                  <a:cubicBezTo>
                    <a:pt x="251" y="786"/>
                    <a:pt x="1" y="1048"/>
                    <a:pt x="1" y="1370"/>
                  </a:cubicBezTo>
                  <a:lnTo>
                    <a:pt x="1" y="3584"/>
                  </a:lnTo>
                  <a:cubicBezTo>
                    <a:pt x="1" y="3668"/>
                    <a:pt x="72" y="3751"/>
                    <a:pt x="156" y="3751"/>
                  </a:cubicBezTo>
                  <a:cubicBezTo>
                    <a:pt x="251" y="3751"/>
                    <a:pt x="322" y="3668"/>
                    <a:pt x="322" y="3584"/>
                  </a:cubicBezTo>
                  <a:lnTo>
                    <a:pt x="322" y="2834"/>
                  </a:lnTo>
                  <a:lnTo>
                    <a:pt x="9681" y="2834"/>
                  </a:lnTo>
                  <a:lnTo>
                    <a:pt x="9681" y="8906"/>
                  </a:lnTo>
                  <a:cubicBezTo>
                    <a:pt x="9681" y="9002"/>
                    <a:pt x="9764" y="9073"/>
                    <a:pt x="9847" y="9073"/>
                  </a:cubicBezTo>
                  <a:cubicBezTo>
                    <a:pt x="9943" y="9073"/>
                    <a:pt x="10014" y="9002"/>
                    <a:pt x="10014" y="8906"/>
                  </a:cubicBezTo>
                  <a:lnTo>
                    <a:pt x="10014" y="1346"/>
                  </a:lnTo>
                  <a:cubicBezTo>
                    <a:pt x="10050" y="1036"/>
                    <a:pt x="9776" y="786"/>
                    <a:pt x="9466" y="786"/>
                  </a:cubicBezTo>
                  <a:lnTo>
                    <a:pt x="9050" y="786"/>
                  </a:lnTo>
                  <a:lnTo>
                    <a:pt x="9050" y="608"/>
                  </a:lnTo>
                  <a:cubicBezTo>
                    <a:pt x="9050" y="274"/>
                    <a:pt x="8776" y="1"/>
                    <a:pt x="8430" y="1"/>
                  </a:cubicBezTo>
                  <a:cubicBezTo>
                    <a:pt x="8109" y="1"/>
                    <a:pt x="7823" y="262"/>
                    <a:pt x="7823" y="608"/>
                  </a:cubicBezTo>
                  <a:lnTo>
                    <a:pt x="7823" y="786"/>
                  </a:lnTo>
                  <a:lnTo>
                    <a:pt x="6764" y="786"/>
                  </a:lnTo>
                  <a:lnTo>
                    <a:pt x="6764" y="608"/>
                  </a:lnTo>
                  <a:cubicBezTo>
                    <a:pt x="6764" y="274"/>
                    <a:pt x="6502" y="1"/>
                    <a:pt x="6156" y="1"/>
                  </a:cubicBezTo>
                  <a:cubicBezTo>
                    <a:pt x="5811" y="1"/>
                    <a:pt x="5549" y="262"/>
                    <a:pt x="5549" y="608"/>
                  </a:cubicBezTo>
                  <a:lnTo>
                    <a:pt x="5549" y="786"/>
                  </a:lnTo>
                  <a:lnTo>
                    <a:pt x="4489" y="786"/>
                  </a:lnTo>
                  <a:lnTo>
                    <a:pt x="4489" y="608"/>
                  </a:lnTo>
                  <a:cubicBezTo>
                    <a:pt x="4489" y="274"/>
                    <a:pt x="4228" y="1"/>
                    <a:pt x="3882" y="1"/>
                  </a:cubicBezTo>
                  <a:cubicBezTo>
                    <a:pt x="3549" y="1"/>
                    <a:pt x="3275" y="262"/>
                    <a:pt x="3275" y="608"/>
                  </a:cubicBezTo>
                  <a:lnTo>
                    <a:pt x="3275" y="786"/>
                  </a:lnTo>
                  <a:lnTo>
                    <a:pt x="2215" y="786"/>
                  </a:lnTo>
                  <a:lnTo>
                    <a:pt x="2215" y="608"/>
                  </a:lnTo>
                  <a:cubicBezTo>
                    <a:pt x="2215" y="274"/>
                    <a:pt x="1942"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2" name="Google Shape;15752;p60"/>
            <p:cNvSpPr/>
            <p:nvPr/>
          </p:nvSpPr>
          <p:spPr>
            <a:xfrm>
              <a:off x="1751652" y="2558467"/>
              <a:ext cx="319378" cy="210530"/>
            </a:xfrm>
            <a:custGeom>
              <a:rect b="b" l="l" r="r" t="t"/>
              <a:pathLst>
                <a:path extrusionOk="0" h="6609" w="10026">
                  <a:moveTo>
                    <a:pt x="167" y="1"/>
                  </a:moveTo>
                  <a:cubicBezTo>
                    <a:pt x="72" y="1"/>
                    <a:pt x="1" y="72"/>
                    <a:pt x="1" y="156"/>
                  </a:cubicBezTo>
                  <a:lnTo>
                    <a:pt x="1" y="6025"/>
                  </a:lnTo>
                  <a:cubicBezTo>
                    <a:pt x="1" y="6347"/>
                    <a:pt x="274" y="6609"/>
                    <a:pt x="584" y="6609"/>
                  </a:cubicBezTo>
                  <a:lnTo>
                    <a:pt x="9407" y="6609"/>
                  </a:lnTo>
                  <a:cubicBezTo>
                    <a:pt x="9740" y="6609"/>
                    <a:pt x="9990" y="6335"/>
                    <a:pt x="9990" y="6025"/>
                  </a:cubicBezTo>
                  <a:lnTo>
                    <a:pt x="9990" y="5501"/>
                  </a:lnTo>
                  <a:cubicBezTo>
                    <a:pt x="10026" y="5418"/>
                    <a:pt x="9942" y="5335"/>
                    <a:pt x="9859" y="5335"/>
                  </a:cubicBezTo>
                  <a:cubicBezTo>
                    <a:pt x="9764" y="5335"/>
                    <a:pt x="9692" y="5418"/>
                    <a:pt x="9692" y="5501"/>
                  </a:cubicBezTo>
                  <a:lnTo>
                    <a:pt x="9692" y="6025"/>
                  </a:lnTo>
                  <a:cubicBezTo>
                    <a:pt x="9692" y="6168"/>
                    <a:pt x="9573" y="6287"/>
                    <a:pt x="9430" y="6287"/>
                  </a:cubicBezTo>
                  <a:lnTo>
                    <a:pt x="596" y="6287"/>
                  </a:lnTo>
                  <a:cubicBezTo>
                    <a:pt x="453" y="6287"/>
                    <a:pt x="334" y="6168"/>
                    <a:pt x="334" y="6025"/>
                  </a:cubicBezTo>
                  <a:lnTo>
                    <a:pt x="334" y="156"/>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53" name="Google Shape;15753;p60"/>
          <p:cNvGrpSpPr/>
          <p:nvPr/>
        </p:nvGrpSpPr>
        <p:grpSpPr>
          <a:xfrm>
            <a:off x="1298037" y="2244727"/>
            <a:ext cx="338364" cy="342887"/>
            <a:chOff x="1298037" y="2425727"/>
            <a:chExt cx="338364" cy="342887"/>
          </a:xfrm>
        </p:grpSpPr>
        <p:sp>
          <p:nvSpPr>
            <p:cNvPr id="15754" name="Google Shape;15754;p60"/>
            <p:cNvSpPr/>
            <p:nvPr/>
          </p:nvSpPr>
          <p:spPr>
            <a:xfrm>
              <a:off x="1339384" y="2471631"/>
              <a:ext cx="256050" cy="136180"/>
            </a:xfrm>
            <a:custGeom>
              <a:rect b="b" l="l" r="r" t="t"/>
              <a:pathLst>
                <a:path extrusionOk="0" h="4275" w="8038">
                  <a:moveTo>
                    <a:pt x="7704" y="1477"/>
                  </a:moveTo>
                  <a:lnTo>
                    <a:pt x="7704" y="3501"/>
                  </a:lnTo>
                  <a:cubicBezTo>
                    <a:pt x="7704" y="3751"/>
                    <a:pt x="7513" y="3941"/>
                    <a:pt x="7263" y="3941"/>
                  </a:cubicBezTo>
                  <a:lnTo>
                    <a:pt x="774" y="3941"/>
                  </a:lnTo>
                  <a:cubicBezTo>
                    <a:pt x="524" y="3941"/>
                    <a:pt x="322" y="3751"/>
                    <a:pt x="322" y="3501"/>
                  </a:cubicBezTo>
                  <a:lnTo>
                    <a:pt x="322" y="1477"/>
                  </a:lnTo>
                  <a:close/>
                  <a:moveTo>
                    <a:pt x="774" y="0"/>
                  </a:moveTo>
                  <a:cubicBezTo>
                    <a:pt x="346" y="0"/>
                    <a:pt x="1" y="345"/>
                    <a:pt x="1" y="774"/>
                  </a:cubicBezTo>
                  <a:lnTo>
                    <a:pt x="1" y="3501"/>
                  </a:lnTo>
                  <a:cubicBezTo>
                    <a:pt x="1" y="3929"/>
                    <a:pt x="346" y="4275"/>
                    <a:pt x="774" y="4275"/>
                  </a:cubicBezTo>
                  <a:lnTo>
                    <a:pt x="7263" y="4275"/>
                  </a:lnTo>
                  <a:cubicBezTo>
                    <a:pt x="7692" y="4275"/>
                    <a:pt x="8037" y="3929"/>
                    <a:pt x="8037" y="3501"/>
                  </a:cubicBezTo>
                  <a:lnTo>
                    <a:pt x="8037" y="774"/>
                  </a:lnTo>
                  <a:cubicBezTo>
                    <a:pt x="8025" y="345"/>
                    <a:pt x="7680" y="0"/>
                    <a:pt x="7263" y="0"/>
                  </a:cubicBezTo>
                  <a:lnTo>
                    <a:pt x="5787" y="0"/>
                  </a:lnTo>
                  <a:cubicBezTo>
                    <a:pt x="5704" y="0"/>
                    <a:pt x="5620" y="72"/>
                    <a:pt x="5620" y="167"/>
                  </a:cubicBezTo>
                  <a:cubicBezTo>
                    <a:pt x="5620" y="250"/>
                    <a:pt x="5704" y="322"/>
                    <a:pt x="5787" y="322"/>
                  </a:cubicBezTo>
                  <a:lnTo>
                    <a:pt x="7263" y="322"/>
                  </a:lnTo>
                  <a:cubicBezTo>
                    <a:pt x="7513" y="322"/>
                    <a:pt x="7704" y="524"/>
                    <a:pt x="7704" y="774"/>
                  </a:cubicBezTo>
                  <a:lnTo>
                    <a:pt x="7704" y="1155"/>
                  </a:lnTo>
                  <a:lnTo>
                    <a:pt x="322" y="1155"/>
                  </a:lnTo>
                  <a:lnTo>
                    <a:pt x="322" y="774"/>
                  </a:lnTo>
                  <a:cubicBezTo>
                    <a:pt x="322" y="524"/>
                    <a:pt x="524" y="322"/>
                    <a:pt x="774" y="322"/>
                  </a:cubicBezTo>
                  <a:lnTo>
                    <a:pt x="5049" y="322"/>
                  </a:lnTo>
                  <a:cubicBezTo>
                    <a:pt x="5132" y="322"/>
                    <a:pt x="5204" y="250"/>
                    <a:pt x="5204" y="167"/>
                  </a:cubicBezTo>
                  <a:cubicBezTo>
                    <a:pt x="5204" y="72"/>
                    <a:pt x="5132" y="0"/>
                    <a:pt x="5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5" name="Google Shape;15755;p60"/>
            <p:cNvSpPr/>
            <p:nvPr/>
          </p:nvSpPr>
          <p:spPr>
            <a:xfrm>
              <a:off x="1341646" y="2618036"/>
              <a:ext cx="50490" cy="50458"/>
            </a:xfrm>
            <a:custGeom>
              <a:rect b="b" l="l" r="r" t="t"/>
              <a:pathLst>
                <a:path extrusionOk="0" h="1584" w="1585">
                  <a:moveTo>
                    <a:pt x="787" y="321"/>
                  </a:moveTo>
                  <a:cubicBezTo>
                    <a:pt x="1049" y="321"/>
                    <a:pt x="1251" y="536"/>
                    <a:pt x="1251" y="786"/>
                  </a:cubicBezTo>
                  <a:cubicBezTo>
                    <a:pt x="1251" y="1048"/>
                    <a:pt x="1049" y="1250"/>
                    <a:pt x="787" y="1250"/>
                  </a:cubicBezTo>
                  <a:cubicBezTo>
                    <a:pt x="537" y="1250"/>
                    <a:pt x="334" y="1048"/>
                    <a:pt x="334" y="786"/>
                  </a:cubicBezTo>
                  <a:cubicBezTo>
                    <a:pt x="334" y="536"/>
                    <a:pt x="537" y="321"/>
                    <a:pt x="787" y="321"/>
                  </a:cubicBezTo>
                  <a:close/>
                  <a:moveTo>
                    <a:pt x="787" y="0"/>
                  </a:moveTo>
                  <a:cubicBezTo>
                    <a:pt x="358" y="0"/>
                    <a:pt x="1" y="357"/>
                    <a:pt x="1" y="786"/>
                  </a:cubicBezTo>
                  <a:cubicBezTo>
                    <a:pt x="1" y="1226"/>
                    <a:pt x="358" y="1584"/>
                    <a:pt x="787" y="1584"/>
                  </a:cubicBezTo>
                  <a:cubicBezTo>
                    <a:pt x="1227" y="1584"/>
                    <a:pt x="1585" y="1226"/>
                    <a:pt x="1585" y="786"/>
                  </a:cubicBezTo>
                  <a:cubicBezTo>
                    <a:pt x="1585" y="357"/>
                    <a:pt x="1227" y="0"/>
                    <a:pt x="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6" name="Google Shape;15756;p60"/>
            <p:cNvSpPr/>
            <p:nvPr/>
          </p:nvSpPr>
          <p:spPr>
            <a:xfrm>
              <a:off x="1542301" y="2618036"/>
              <a:ext cx="50076" cy="50458"/>
            </a:xfrm>
            <a:custGeom>
              <a:rect b="b" l="l" r="r" t="t"/>
              <a:pathLst>
                <a:path extrusionOk="0" h="1584" w="1572">
                  <a:moveTo>
                    <a:pt x="786" y="321"/>
                  </a:moveTo>
                  <a:cubicBezTo>
                    <a:pt x="1036" y="321"/>
                    <a:pt x="1251" y="536"/>
                    <a:pt x="1251" y="786"/>
                  </a:cubicBezTo>
                  <a:cubicBezTo>
                    <a:pt x="1251" y="1048"/>
                    <a:pt x="1036" y="1250"/>
                    <a:pt x="786" y="1250"/>
                  </a:cubicBezTo>
                  <a:cubicBezTo>
                    <a:pt x="536" y="1250"/>
                    <a:pt x="322" y="1048"/>
                    <a:pt x="322" y="786"/>
                  </a:cubicBezTo>
                  <a:cubicBezTo>
                    <a:pt x="322" y="536"/>
                    <a:pt x="536" y="321"/>
                    <a:pt x="786" y="321"/>
                  </a:cubicBezTo>
                  <a:close/>
                  <a:moveTo>
                    <a:pt x="786" y="0"/>
                  </a:moveTo>
                  <a:cubicBezTo>
                    <a:pt x="358" y="0"/>
                    <a:pt x="0" y="357"/>
                    <a:pt x="0" y="786"/>
                  </a:cubicBezTo>
                  <a:cubicBezTo>
                    <a:pt x="0" y="1226"/>
                    <a:pt x="358" y="1584"/>
                    <a:pt x="786" y="1584"/>
                  </a:cubicBezTo>
                  <a:cubicBezTo>
                    <a:pt x="1215" y="1584"/>
                    <a:pt x="1572" y="1226"/>
                    <a:pt x="1572" y="786"/>
                  </a:cubicBezTo>
                  <a:cubicBezTo>
                    <a:pt x="1572" y="357"/>
                    <a:pt x="1215" y="0"/>
                    <a:pt x="7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7" name="Google Shape;15757;p60"/>
            <p:cNvSpPr/>
            <p:nvPr/>
          </p:nvSpPr>
          <p:spPr>
            <a:xfrm>
              <a:off x="1298037" y="2425727"/>
              <a:ext cx="338364" cy="342887"/>
            </a:xfrm>
            <a:custGeom>
              <a:rect b="b" l="l" r="r" t="t"/>
              <a:pathLst>
                <a:path extrusionOk="0" h="10764" w="10622">
                  <a:moveTo>
                    <a:pt x="715" y="2525"/>
                  </a:moveTo>
                  <a:lnTo>
                    <a:pt x="715" y="4644"/>
                  </a:lnTo>
                  <a:lnTo>
                    <a:pt x="560" y="4644"/>
                  </a:lnTo>
                  <a:lnTo>
                    <a:pt x="560" y="4656"/>
                  </a:lnTo>
                  <a:cubicBezTo>
                    <a:pt x="429" y="4656"/>
                    <a:pt x="322" y="4549"/>
                    <a:pt x="322" y="4418"/>
                  </a:cubicBezTo>
                  <a:lnTo>
                    <a:pt x="322" y="2763"/>
                  </a:lnTo>
                  <a:cubicBezTo>
                    <a:pt x="322" y="2632"/>
                    <a:pt x="429" y="2525"/>
                    <a:pt x="560" y="2525"/>
                  </a:cubicBezTo>
                  <a:close/>
                  <a:moveTo>
                    <a:pt x="10050" y="2537"/>
                  </a:moveTo>
                  <a:cubicBezTo>
                    <a:pt x="10181" y="2537"/>
                    <a:pt x="10288" y="2644"/>
                    <a:pt x="10288" y="2775"/>
                  </a:cubicBezTo>
                  <a:lnTo>
                    <a:pt x="10288" y="4418"/>
                  </a:lnTo>
                  <a:cubicBezTo>
                    <a:pt x="10288" y="4549"/>
                    <a:pt x="10181" y="4656"/>
                    <a:pt x="10050" y="4656"/>
                  </a:cubicBezTo>
                  <a:lnTo>
                    <a:pt x="9895" y="4656"/>
                  </a:lnTo>
                  <a:lnTo>
                    <a:pt x="9895" y="2537"/>
                  </a:lnTo>
                  <a:close/>
                  <a:moveTo>
                    <a:pt x="6418" y="6263"/>
                  </a:moveTo>
                  <a:cubicBezTo>
                    <a:pt x="6680" y="6263"/>
                    <a:pt x="6906" y="6489"/>
                    <a:pt x="6906" y="6751"/>
                  </a:cubicBezTo>
                  <a:lnTo>
                    <a:pt x="6906" y="7930"/>
                  </a:lnTo>
                  <a:lnTo>
                    <a:pt x="3727" y="7930"/>
                  </a:lnTo>
                  <a:lnTo>
                    <a:pt x="3727" y="6751"/>
                  </a:lnTo>
                  <a:cubicBezTo>
                    <a:pt x="3727" y="6489"/>
                    <a:pt x="3942" y="6263"/>
                    <a:pt x="4216" y="6263"/>
                  </a:cubicBezTo>
                  <a:close/>
                  <a:moveTo>
                    <a:pt x="8347" y="334"/>
                  </a:moveTo>
                  <a:cubicBezTo>
                    <a:pt x="9026" y="334"/>
                    <a:pt x="9561" y="870"/>
                    <a:pt x="9561" y="1536"/>
                  </a:cubicBezTo>
                  <a:lnTo>
                    <a:pt x="9561" y="2382"/>
                  </a:lnTo>
                  <a:lnTo>
                    <a:pt x="9561" y="4811"/>
                  </a:lnTo>
                  <a:lnTo>
                    <a:pt x="9561" y="7930"/>
                  </a:lnTo>
                  <a:lnTo>
                    <a:pt x="7204" y="7930"/>
                  </a:lnTo>
                  <a:lnTo>
                    <a:pt x="7204" y="6751"/>
                  </a:lnTo>
                  <a:cubicBezTo>
                    <a:pt x="7204" y="6299"/>
                    <a:pt x="6847" y="5930"/>
                    <a:pt x="6383" y="5930"/>
                  </a:cubicBezTo>
                  <a:lnTo>
                    <a:pt x="4180" y="5930"/>
                  </a:lnTo>
                  <a:cubicBezTo>
                    <a:pt x="3739" y="5930"/>
                    <a:pt x="3370" y="6287"/>
                    <a:pt x="3370" y="6751"/>
                  </a:cubicBezTo>
                  <a:lnTo>
                    <a:pt x="3370" y="7930"/>
                  </a:lnTo>
                  <a:lnTo>
                    <a:pt x="3215" y="7930"/>
                  </a:lnTo>
                  <a:cubicBezTo>
                    <a:pt x="3120" y="7930"/>
                    <a:pt x="3049" y="8002"/>
                    <a:pt x="3049" y="8085"/>
                  </a:cubicBezTo>
                  <a:cubicBezTo>
                    <a:pt x="3049" y="8180"/>
                    <a:pt x="3120" y="8252"/>
                    <a:pt x="3215" y="8252"/>
                  </a:cubicBezTo>
                  <a:lnTo>
                    <a:pt x="9931" y="8252"/>
                  </a:lnTo>
                  <a:cubicBezTo>
                    <a:pt x="9990" y="8252"/>
                    <a:pt x="10050" y="8299"/>
                    <a:pt x="10050" y="8371"/>
                  </a:cubicBezTo>
                  <a:lnTo>
                    <a:pt x="10050" y="9323"/>
                  </a:lnTo>
                  <a:cubicBezTo>
                    <a:pt x="10050" y="9383"/>
                    <a:pt x="10002" y="9442"/>
                    <a:pt x="9931" y="9442"/>
                  </a:cubicBezTo>
                  <a:lnTo>
                    <a:pt x="763" y="9442"/>
                  </a:lnTo>
                  <a:cubicBezTo>
                    <a:pt x="703" y="9442"/>
                    <a:pt x="644" y="9406"/>
                    <a:pt x="644" y="9323"/>
                  </a:cubicBezTo>
                  <a:lnTo>
                    <a:pt x="644" y="8371"/>
                  </a:lnTo>
                  <a:cubicBezTo>
                    <a:pt x="644" y="8311"/>
                    <a:pt x="691" y="8252"/>
                    <a:pt x="763" y="8252"/>
                  </a:cubicBezTo>
                  <a:lnTo>
                    <a:pt x="2477" y="8252"/>
                  </a:lnTo>
                  <a:cubicBezTo>
                    <a:pt x="2561" y="8252"/>
                    <a:pt x="2632" y="8180"/>
                    <a:pt x="2632" y="8085"/>
                  </a:cubicBezTo>
                  <a:cubicBezTo>
                    <a:pt x="2632" y="8002"/>
                    <a:pt x="2561" y="7930"/>
                    <a:pt x="2477" y="7930"/>
                  </a:cubicBezTo>
                  <a:lnTo>
                    <a:pt x="1013" y="7930"/>
                  </a:lnTo>
                  <a:lnTo>
                    <a:pt x="1013" y="4811"/>
                  </a:lnTo>
                  <a:lnTo>
                    <a:pt x="1013" y="2382"/>
                  </a:lnTo>
                  <a:lnTo>
                    <a:pt x="1013" y="1536"/>
                  </a:lnTo>
                  <a:cubicBezTo>
                    <a:pt x="1013" y="870"/>
                    <a:pt x="1549" y="334"/>
                    <a:pt x="2215" y="334"/>
                  </a:cubicBezTo>
                  <a:close/>
                  <a:moveTo>
                    <a:pt x="6906" y="9740"/>
                  </a:moveTo>
                  <a:cubicBezTo>
                    <a:pt x="6859" y="9835"/>
                    <a:pt x="6775" y="9883"/>
                    <a:pt x="6668" y="9883"/>
                  </a:cubicBezTo>
                  <a:lnTo>
                    <a:pt x="3930" y="9883"/>
                  </a:lnTo>
                  <a:cubicBezTo>
                    <a:pt x="3823" y="9883"/>
                    <a:pt x="3739" y="9835"/>
                    <a:pt x="3692" y="9740"/>
                  </a:cubicBezTo>
                  <a:close/>
                  <a:moveTo>
                    <a:pt x="2751" y="9764"/>
                  </a:moveTo>
                  <a:lnTo>
                    <a:pt x="2751" y="10311"/>
                  </a:lnTo>
                  <a:cubicBezTo>
                    <a:pt x="2751" y="10383"/>
                    <a:pt x="2692" y="10454"/>
                    <a:pt x="2608" y="10454"/>
                  </a:cubicBezTo>
                  <a:lnTo>
                    <a:pt x="1430" y="10454"/>
                  </a:lnTo>
                  <a:cubicBezTo>
                    <a:pt x="1346" y="10454"/>
                    <a:pt x="1287" y="10383"/>
                    <a:pt x="1287" y="10311"/>
                  </a:cubicBezTo>
                  <a:lnTo>
                    <a:pt x="1287" y="9764"/>
                  </a:lnTo>
                  <a:close/>
                  <a:moveTo>
                    <a:pt x="9442" y="9764"/>
                  </a:moveTo>
                  <a:lnTo>
                    <a:pt x="9442" y="10311"/>
                  </a:lnTo>
                  <a:cubicBezTo>
                    <a:pt x="9442" y="10395"/>
                    <a:pt x="9359" y="10454"/>
                    <a:pt x="9288" y="10454"/>
                  </a:cubicBezTo>
                  <a:lnTo>
                    <a:pt x="8109" y="10454"/>
                  </a:lnTo>
                  <a:cubicBezTo>
                    <a:pt x="8026" y="10454"/>
                    <a:pt x="7966" y="10383"/>
                    <a:pt x="7966" y="10311"/>
                  </a:cubicBezTo>
                  <a:lnTo>
                    <a:pt x="7966" y="9764"/>
                  </a:lnTo>
                  <a:close/>
                  <a:moveTo>
                    <a:pt x="2239" y="1"/>
                  </a:moveTo>
                  <a:cubicBezTo>
                    <a:pt x="1382" y="1"/>
                    <a:pt x="703" y="679"/>
                    <a:pt x="703" y="1525"/>
                  </a:cubicBezTo>
                  <a:lnTo>
                    <a:pt x="703" y="2215"/>
                  </a:lnTo>
                  <a:lnTo>
                    <a:pt x="548" y="2215"/>
                  </a:lnTo>
                  <a:cubicBezTo>
                    <a:pt x="239" y="2215"/>
                    <a:pt x="1" y="2465"/>
                    <a:pt x="1" y="2763"/>
                  </a:cubicBezTo>
                  <a:lnTo>
                    <a:pt x="1" y="4418"/>
                  </a:lnTo>
                  <a:cubicBezTo>
                    <a:pt x="1" y="4727"/>
                    <a:pt x="251" y="4965"/>
                    <a:pt x="548" y="4965"/>
                  </a:cubicBezTo>
                  <a:lnTo>
                    <a:pt x="703" y="4965"/>
                  </a:lnTo>
                  <a:lnTo>
                    <a:pt x="703" y="7930"/>
                  </a:lnTo>
                  <a:cubicBezTo>
                    <a:pt x="489" y="7954"/>
                    <a:pt x="346" y="8133"/>
                    <a:pt x="346" y="8359"/>
                  </a:cubicBezTo>
                  <a:lnTo>
                    <a:pt x="346" y="9311"/>
                  </a:lnTo>
                  <a:cubicBezTo>
                    <a:pt x="346" y="9549"/>
                    <a:pt x="537" y="9740"/>
                    <a:pt x="775" y="9740"/>
                  </a:cubicBezTo>
                  <a:lnTo>
                    <a:pt x="953" y="9740"/>
                  </a:lnTo>
                  <a:lnTo>
                    <a:pt x="953" y="10288"/>
                  </a:lnTo>
                  <a:cubicBezTo>
                    <a:pt x="953" y="10549"/>
                    <a:pt x="1156" y="10764"/>
                    <a:pt x="1430" y="10764"/>
                  </a:cubicBezTo>
                  <a:lnTo>
                    <a:pt x="2608" y="10764"/>
                  </a:lnTo>
                  <a:cubicBezTo>
                    <a:pt x="2858" y="10764"/>
                    <a:pt x="3084" y="10561"/>
                    <a:pt x="3084" y="10299"/>
                  </a:cubicBezTo>
                  <a:lnTo>
                    <a:pt x="3084" y="9740"/>
                  </a:lnTo>
                  <a:lnTo>
                    <a:pt x="3346" y="9740"/>
                  </a:lnTo>
                  <a:cubicBezTo>
                    <a:pt x="3418" y="10002"/>
                    <a:pt x="3668" y="10192"/>
                    <a:pt x="3942" y="10192"/>
                  </a:cubicBezTo>
                  <a:lnTo>
                    <a:pt x="6680" y="10192"/>
                  </a:lnTo>
                  <a:cubicBezTo>
                    <a:pt x="6966" y="10192"/>
                    <a:pt x="7204" y="10002"/>
                    <a:pt x="7275" y="9740"/>
                  </a:cubicBezTo>
                  <a:lnTo>
                    <a:pt x="7645" y="9740"/>
                  </a:lnTo>
                  <a:lnTo>
                    <a:pt x="7645" y="10299"/>
                  </a:lnTo>
                  <a:cubicBezTo>
                    <a:pt x="7645" y="10549"/>
                    <a:pt x="7859" y="10764"/>
                    <a:pt x="8121" y="10764"/>
                  </a:cubicBezTo>
                  <a:lnTo>
                    <a:pt x="9300" y="10764"/>
                  </a:lnTo>
                  <a:cubicBezTo>
                    <a:pt x="9550" y="10764"/>
                    <a:pt x="9776" y="10561"/>
                    <a:pt x="9776" y="10299"/>
                  </a:cubicBezTo>
                  <a:lnTo>
                    <a:pt x="9776" y="9740"/>
                  </a:lnTo>
                  <a:lnTo>
                    <a:pt x="9954" y="9740"/>
                  </a:lnTo>
                  <a:cubicBezTo>
                    <a:pt x="10193" y="9740"/>
                    <a:pt x="10383" y="9549"/>
                    <a:pt x="10383" y="9311"/>
                  </a:cubicBezTo>
                  <a:lnTo>
                    <a:pt x="10383" y="8359"/>
                  </a:lnTo>
                  <a:cubicBezTo>
                    <a:pt x="10383" y="8121"/>
                    <a:pt x="10193" y="7930"/>
                    <a:pt x="9954" y="7930"/>
                  </a:cubicBezTo>
                  <a:lnTo>
                    <a:pt x="9931" y="7930"/>
                  </a:lnTo>
                  <a:lnTo>
                    <a:pt x="9931" y="4965"/>
                  </a:lnTo>
                  <a:lnTo>
                    <a:pt x="10073" y="4965"/>
                  </a:lnTo>
                  <a:cubicBezTo>
                    <a:pt x="10383" y="4965"/>
                    <a:pt x="10621" y="4715"/>
                    <a:pt x="10621" y="4418"/>
                  </a:cubicBezTo>
                  <a:lnTo>
                    <a:pt x="10621" y="2763"/>
                  </a:lnTo>
                  <a:cubicBezTo>
                    <a:pt x="10609" y="2465"/>
                    <a:pt x="10359" y="2215"/>
                    <a:pt x="10050" y="2215"/>
                  </a:cubicBezTo>
                  <a:lnTo>
                    <a:pt x="9895" y="2215"/>
                  </a:lnTo>
                  <a:lnTo>
                    <a:pt x="9895" y="1525"/>
                  </a:lnTo>
                  <a:cubicBezTo>
                    <a:pt x="9895" y="679"/>
                    <a:pt x="9216" y="1"/>
                    <a:pt x="83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758" name="Google Shape;15758;p60"/>
          <p:cNvSpPr/>
          <p:nvPr/>
        </p:nvSpPr>
        <p:spPr>
          <a:xfrm>
            <a:off x="848977" y="2237528"/>
            <a:ext cx="347060" cy="357286"/>
          </a:xfrm>
          <a:custGeom>
            <a:rect b="b" l="l" r="r" t="t"/>
            <a:pathLst>
              <a:path extrusionOk="0" h="11216" w="10895">
                <a:moveTo>
                  <a:pt x="5454" y="322"/>
                </a:moveTo>
                <a:cubicBezTo>
                  <a:pt x="5740" y="322"/>
                  <a:pt x="5954" y="548"/>
                  <a:pt x="5954" y="834"/>
                </a:cubicBezTo>
                <a:cubicBezTo>
                  <a:pt x="5954" y="1012"/>
                  <a:pt x="5871" y="1155"/>
                  <a:pt x="5716" y="1250"/>
                </a:cubicBezTo>
                <a:lnTo>
                  <a:pt x="5704" y="1262"/>
                </a:lnTo>
                <a:lnTo>
                  <a:pt x="5692" y="1262"/>
                </a:lnTo>
                <a:cubicBezTo>
                  <a:pt x="5680" y="1262"/>
                  <a:pt x="5680" y="1274"/>
                  <a:pt x="5656" y="1274"/>
                </a:cubicBezTo>
                <a:lnTo>
                  <a:pt x="5644" y="1274"/>
                </a:lnTo>
                <a:cubicBezTo>
                  <a:pt x="5644" y="1274"/>
                  <a:pt x="5632" y="1274"/>
                  <a:pt x="5632" y="1298"/>
                </a:cubicBezTo>
                <a:lnTo>
                  <a:pt x="5621" y="1298"/>
                </a:lnTo>
                <a:cubicBezTo>
                  <a:pt x="5597" y="1298"/>
                  <a:pt x="5597" y="1298"/>
                  <a:pt x="5585" y="1310"/>
                </a:cubicBezTo>
                <a:lnTo>
                  <a:pt x="5263" y="1310"/>
                </a:lnTo>
                <a:cubicBezTo>
                  <a:pt x="5240" y="1310"/>
                  <a:pt x="5240" y="1310"/>
                  <a:pt x="5228" y="1298"/>
                </a:cubicBezTo>
                <a:lnTo>
                  <a:pt x="5216" y="1298"/>
                </a:lnTo>
                <a:cubicBezTo>
                  <a:pt x="5216" y="1298"/>
                  <a:pt x="5204" y="1298"/>
                  <a:pt x="5204" y="1274"/>
                </a:cubicBezTo>
                <a:lnTo>
                  <a:pt x="5180" y="1274"/>
                </a:lnTo>
                <a:cubicBezTo>
                  <a:pt x="5168" y="1274"/>
                  <a:pt x="5168" y="1262"/>
                  <a:pt x="5156" y="1262"/>
                </a:cubicBezTo>
                <a:lnTo>
                  <a:pt x="5144" y="1262"/>
                </a:lnTo>
                <a:cubicBezTo>
                  <a:pt x="5144" y="1262"/>
                  <a:pt x="5120" y="1262"/>
                  <a:pt x="5120" y="1250"/>
                </a:cubicBezTo>
                <a:cubicBezTo>
                  <a:pt x="4989" y="1155"/>
                  <a:pt x="4882" y="1012"/>
                  <a:pt x="4882" y="834"/>
                </a:cubicBezTo>
                <a:cubicBezTo>
                  <a:pt x="4942" y="548"/>
                  <a:pt x="5168" y="322"/>
                  <a:pt x="5454" y="322"/>
                </a:cubicBezTo>
                <a:close/>
                <a:moveTo>
                  <a:pt x="5644" y="1631"/>
                </a:moveTo>
                <a:lnTo>
                  <a:pt x="5644" y="1834"/>
                </a:lnTo>
                <a:lnTo>
                  <a:pt x="5240" y="1834"/>
                </a:lnTo>
                <a:lnTo>
                  <a:pt x="5240" y="1631"/>
                </a:lnTo>
                <a:lnTo>
                  <a:pt x="5263" y="1631"/>
                </a:lnTo>
                <a:cubicBezTo>
                  <a:pt x="5275" y="1631"/>
                  <a:pt x="5287" y="1631"/>
                  <a:pt x="5287" y="1655"/>
                </a:cubicBezTo>
                <a:lnTo>
                  <a:pt x="5632" y="1655"/>
                </a:lnTo>
                <a:cubicBezTo>
                  <a:pt x="5621" y="1631"/>
                  <a:pt x="5632" y="1631"/>
                  <a:pt x="5644" y="1631"/>
                </a:cubicBezTo>
                <a:close/>
                <a:moveTo>
                  <a:pt x="7002" y="2143"/>
                </a:moveTo>
                <a:cubicBezTo>
                  <a:pt x="7418" y="2143"/>
                  <a:pt x="7799" y="2310"/>
                  <a:pt x="8085" y="2584"/>
                </a:cubicBezTo>
                <a:cubicBezTo>
                  <a:pt x="8335" y="2858"/>
                  <a:pt x="8680" y="3001"/>
                  <a:pt x="9050" y="3001"/>
                </a:cubicBezTo>
                <a:lnTo>
                  <a:pt x="10514" y="3001"/>
                </a:lnTo>
                <a:lnTo>
                  <a:pt x="10514" y="3334"/>
                </a:lnTo>
                <a:lnTo>
                  <a:pt x="9050" y="3334"/>
                </a:lnTo>
                <a:lnTo>
                  <a:pt x="9050" y="3346"/>
                </a:lnTo>
                <a:cubicBezTo>
                  <a:pt x="8597" y="3346"/>
                  <a:pt x="8180" y="3167"/>
                  <a:pt x="7859" y="2846"/>
                </a:cubicBezTo>
                <a:cubicBezTo>
                  <a:pt x="7645" y="2608"/>
                  <a:pt x="7323" y="2465"/>
                  <a:pt x="7002" y="2465"/>
                </a:cubicBezTo>
                <a:lnTo>
                  <a:pt x="3942" y="2465"/>
                </a:lnTo>
                <a:cubicBezTo>
                  <a:pt x="3573" y="2465"/>
                  <a:pt x="3227" y="2620"/>
                  <a:pt x="2977" y="2882"/>
                </a:cubicBezTo>
                <a:cubicBezTo>
                  <a:pt x="2715" y="3167"/>
                  <a:pt x="2311" y="3334"/>
                  <a:pt x="1894" y="3334"/>
                </a:cubicBezTo>
                <a:lnTo>
                  <a:pt x="370" y="3334"/>
                </a:lnTo>
                <a:lnTo>
                  <a:pt x="370" y="3001"/>
                </a:lnTo>
                <a:lnTo>
                  <a:pt x="1834" y="3001"/>
                </a:lnTo>
                <a:cubicBezTo>
                  <a:pt x="2203" y="3001"/>
                  <a:pt x="2549" y="2858"/>
                  <a:pt x="2799" y="2584"/>
                </a:cubicBezTo>
                <a:cubicBezTo>
                  <a:pt x="3073" y="2310"/>
                  <a:pt x="3477" y="2143"/>
                  <a:pt x="3894" y="2143"/>
                </a:cubicBezTo>
                <a:close/>
                <a:moveTo>
                  <a:pt x="1525" y="3894"/>
                </a:moveTo>
                <a:lnTo>
                  <a:pt x="2644" y="6382"/>
                </a:lnTo>
                <a:lnTo>
                  <a:pt x="406" y="6382"/>
                </a:lnTo>
                <a:lnTo>
                  <a:pt x="1525" y="3894"/>
                </a:lnTo>
                <a:close/>
                <a:moveTo>
                  <a:pt x="9371" y="3894"/>
                </a:moveTo>
                <a:lnTo>
                  <a:pt x="10478" y="6382"/>
                </a:lnTo>
                <a:lnTo>
                  <a:pt x="8252" y="6382"/>
                </a:lnTo>
                <a:lnTo>
                  <a:pt x="9371" y="3894"/>
                </a:lnTo>
                <a:close/>
                <a:moveTo>
                  <a:pt x="2739" y="6692"/>
                </a:moveTo>
                <a:cubicBezTo>
                  <a:pt x="2727" y="7335"/>
                  <a:pt x="2227" y="7847"/>
                  <a:pt x="1596" y="7847"/>
                </a:cubicBezTo>
                <a:lnTo>
                  <a:pt x="1477" y="7847"/>
                </a:lnTo>
                <a:cubicBezTo>
                  <a:pt x="858" y="7847"/>
                  <a:pt x="334" y="7335"/>
                  <a:pt x="334" y="6692"/>
                </a:cubicBezTo>
                <a:close/>
                <a:moveTo>
                  <a:pt x="10574" y="6692"/>
                </a:moveTo>
                <a:cubicBezTo>
                  <a:pt x="10574" y="7335"/>
                  <a:pt x="10050" y="7847"/>
                  <a:pt x="9431" y="7847"/>
                </a:cubicBezTo>
                <a:lnTo>
                  <a:pt x="9300" y="7847"/>
                </a:lnTo>
                <a:cubicBezTo>
                  <a:pt x="8680" y="7847"/>
                  <a:pt x="8157" y="7335"/>
                  <a:pt x="8157" y="6692"/>
                </a:cubicBezTo>
                <a:close/>
                <a:moveTo>
                  <a:pt x="7645" y="9585"/>
                </a:moveTo>
                <a:cubicBezTo>
                  <a:pt x="7728" y="9585"/>
                  <a:pt x="7811" y="9656"/>
                  <a:pt x="7811" y="9763"/>
                </a:cubicBezTo>
                <a:lnTo>
                  <a:pt x="7811" y="10049"/>
                </a:lnTo>
                <a:lnTo>
                  <a:pt x="4418" y="10049"/>
                </a:lnTo>
                <a:cubicBezTo>
                  <a:pt x="4335" y="10049"/>
                  <a:pt x="4263" y="10121"/>
                  <a:pt x="4263" y="10204"/>
                </a:cubicBezTo>
                <a:cubicBezTo>
                  <a:pt x="4263" y="10299"/>
                  <a:pt x="4335" y="10371"/>
                  <a:pt x="4418" y="10371"/>
                </a:cubicBezTo>
                <a:lnTo>
                  <a:pt x="8407" y="10371"/>
                </a:lnTo>
                <a:cubicBezTo>
                  <a:pt x="8514" y="10371"/>
                  <a:pt x="8585" y="10442"/>
                  <a:pt x="8585" y="10549"/>
                </a:cubicBezTo>
                <a:lnTo>
                  <a:pt x="8585" y="10906"/>
                </a:lnTo>
                <a:lnTo>
                  <a:pt x="2275" y="10906"/>
                </a:lnTo>
                <a:lnTo>
                  <a:pt x="2275" y="10549"/>
                </a:lnTo>
                <a:cubicBezTo>
                  <a:pt x="2275" y="10442"/>
                  <a:pt x="2358" y="10371"/>
                  <a:pt x="2453" y="10371"/>
                </a:cubicBezTo>
                <a:lnTo>
                  <a:pt x="3382" y="10371"/>
                </a:lnTo>
                <a:cubicBezTo>
                  <a:pt x="3465" y="10371"/>
                  <a:pt x="3549" y="10299"/>
                  <a:pt x="3549" y="10204"/>
                </a:cubicBezTo>
                <a:cubicBezTo>
                  <a:pt x="3549" y="10121"/>
                  <a:pt x="3465" y="10049"/>
                  <a:pt x="3382" y="10049"/>
                </a:cubicBezTo>
                <a:lnTo>
                  <a:pt x="3073" y="10049"/>
                </a:lnTo>
                <a:lnTo>
                  <a:pt x="3073" y="9763"/>
                </a:lnTo>
                <a:cubicBezTo>
                  <a:pt x="3073" y="9668"/>
                  <a:pt x="3144" y="9585"/>
                  <a:pt x="3251" y="9585"/>
                </a:cubicBezTo>
                <a:close/>
                <a:moveTo>
                  <a:pt x="5454" y="0"/>
                </a:moveTo>
                <a:cubicBezTo>
                  <a:pt x="4989" y="0"/>
                  <a:pt x="4632" y="369"/>
                  <a:pt x="4632" y="822"/>
                </a:cubicBezTo>
                <a:cubicBezTo>
                  <a:pt x="4632" y="1072"/>
                  <a:pt x="4751" y="1298"/>
                  <a:pt x="4930" y="1453"/>
                </a:cubicBezTo>
                <a:lnTo>
                  <a:pt x="4930" y="1810"/>
                </a:lnTo>
                <a:lnTo>
                  <a:pt x="3894" y="1810"/>
                </a:lnTo>
                <a:cubicBezTo>
                  <a:pt x="3382" y="1810"/>
                  <a:pt x="2906" y="2024"/>
                  <a:pt x="2584" y="2370"/>
                </a:cubicBezTo>
                <a:cubicBezTo>
                  <a:pt x="2382" y="2572"/>
                  <a:pt x="2120" y="2691"/>
                  <a:pt x="1834" y="2691"/>
                </a:cubicBezTo>
                <a:lnTo>
                  <a:pt x="346" y="2691"/>
                </a:lnTo>
                <a:cubicBezTo>
                  <a:pt x="179" y="2691"/>
                  <a:pt x="48" y="2822"/>
                  <a:pt x="48" y="2989"/>
                </a:cubicBezTo>
                <a:lnTo>
                  <a:pt x="48" y="3382"/>
                </a:lnTo>
                <a:cubicBezTo>
                  <a:pt x="48" y="3536"/>
                  <a:pt x="179" y="3679"/>
                  <a:pt x="346" y="3679"/>
                </a:cubicBezTo>
                <a:lnTo>
                  <a:pt x="1263" y="3679"/>
                </a:lnTo>
                <a:lnTo>
                  <a:pt x="1" y="6477"/>
                </a:lnTo>
                <a:lnTo>
                  <a:pt x="1" y="6489"/>
                </a:lnTo>
                <a:lnTo>
                  <a:pt x="1" y="6501"/>
                </a:lnTo>
                <a:lnTo>
                  <a:pt x="1" y="6513"/>
                </a:lnTo>
                <a:lnTo>
                  <a:pt x="1" y="6537"/>
                </a:lnTo>
                <a:lnTo>
                  <a:pt x="1" y="6692"/>
                </a:lnTo>
                <a:cubicBezTo>
                  <a:pt x="1" y="7501"/>
                  <a:pt x="656" y="8168"/>
                  <a:pt x="1477" y="8168"/>
                </a:cubicBezTo>
                <a:lnTo>
                  <a:pt x="1596" y="8168"/>
                </a:lnTo>
                <a:cubicBezTo>
                  <a:pt x="2406" y="8168"/>
                  <a:pt x="3073" y="7513"/>
                  <a:pt x="3073" y="6692"/>
                </a:cubicBezTo>
                <a:lnTo>
                  <a:pt x="3073" y="6537"/>
                </a:lnTo>
                <a:lnTo>
                  <a:pt x="3073" y="6513"/>
                </a:lnTo>
                <a:lnTo>
                  <a:pt x="3073" y="6501"/>
                </a:lnTo>
                <a:lnTo>
                  <a:pt x="3073" y="6489"/>
                </a:lnTo>
                <a:lnTo>
                  <a:pt x="3073" y="6477"/>
                </a:lnTo>
                <a:lnTo>
                  <a:pt x="1811" y="3679"/>
                </a:lnTo>
                <a:lnTo>
                  <a:pt x="1930" y="3679"/>
                </a:lnTo>
                <a:cubicBezTo>
                  <a:pt x="2430" y="3679"/>
                  <a:pt x="2906" y="3465"/>
                  <a:pt x="3239" y="3120"/>
                </a:cubicBezTo>
                <a:cubicBezTo>
                  <a:pt x="3430" y="2917"/>
                  <a:pt x="3692" y="2798"/>
                  <a:pt x="3977" y="2798"/>
                </a:cubicBezTo>
                <a:lnTo>
                  <a:pt x="4942" y="2798"/>
                </a:lnTo>
                <a:lnTo>
                  <a:pt x="4942" y="9251"/>
                </a:lnTo>
                <a:lnTo>
                  <a:pt x="3275" y="9251"/>
                </a:lnTo>
                <a:cubicBezTo>
                  <a:pt x="3013" y="9251"/>
                  <a:pt x="2787" y="9478"/>
                  <a:pt x="2787" y="9752"/>
                </a:cubicBezTo>
                <a:lnTo>
                  <a:pt x="2787" y="10025"/>
                </a:lnTo>
                <a:lnTo>
                  <a:pt x="2501" y="10025"/>
                </a:lnTo>
                <a:cubicBezTo>
                  <a:pt x="2227" y="10025"/>
                  <a:pt x="2001" y="10252"/>
                  <a:pt x="2001" y="10537"/>
                </a:cubicBezTo>
                <a:lnTo>
                  <a:pt x="2001" y="11061"/>
                </a:lnTo>
                <a:cubicBezTo>
                  <a:pt x="2001" y="11145"/>
                  <a:pt x="2072" y="11216"/>
                  <a:pt x="2168" y="11216"/>
                </a:cubicBezTo>
                <a:lnTo>
                  <a:pt x="8799" y="11216"/>
                </a:lnTo>
                <a:cubicBezTo>
                  <a:pt x="8895" y="11216"/>
                  <a:pt x="8966" y="11145"/>
                  <a:pt x="8966" y="11061"/>
                </a:cubicBezTo>
                <a:lnTo>
                  <a:pt x="8966" y="10537"/>
                </a:lnTo>
                <a:cubicBezTo>
                  <a:pt x="8966" y="10252"/>
                  <a:pt x="8740" y="10025"/>
                  <a:pt x="8454" y="10025"/>
                </a:cubicBezTo>
                <a:lnTo>
                  <a:pt x="8180" y="10025"/>
                </a:lnTo>
                <a:lnTo>
                  <a:pt x="8180" y="9752"/>
                </a:lnTo>
                <a:cubicBezTo>
                  <a:pt x="8180" y="9478"/>
                  <a:pt x="7954" y="9251"/>
                  <a:pt x="7680" y="9251"/>
                </a:cubicBezTo>
                <a:lnTo>
                  <a:pt x="5978" y="9251"/>
                </a:lnTo>
                <a:lnTo>
                  <a:pt x="5978" y="4572"/>
                </a:lnTo>
                <a:cubicBezTo>
                  <a:pt x="5978" y="4477"/>
                  <a:pt x="5894" y="4406"/>
                  <a:pt x="5811" y="4406"/>
                </a:cubicBezTo>
                <a:cubicBezTo>
                  <a:pt x="5716" y="4406"/>
                  <a:pt x="5644" y="4477"/>
                  <a:pt x="5644" y="4572"/>
                </a:cubicBezTo>
                <a:lnTo>
                  <a:pt x="5644" y="9251"/>
                </a:lnTo>
                <a:lnTo>
                  <a:pt x="5240" y="9251"/>
                </a:lnTo>
                <a:lnTo>
                  <a:pt x="5240" y="2798"/>
                </a:lnTo>
                <a:lnTo>
                  <a:pt x="5644" y="2798"/>
                </a:lnTo>
                <a:lnTo>
                  <a:pt x="5644" y="3536"/>
                </a:lnTo>
                <a:cubicBezTo>
                  <a:pt x="5644" y="3632"/>
                  <a:pt x="5716" y="3703"/>
                  <a:pt x="5811" y="3703"/>
                </a:cubicBezTo>
                <a:cubicBezTo>
                  <a:pt x="5894" y="3703"/>
                  <a:pt x="5978" y="3632"/>
                  <a:pt x="5978" y="3536"/>
                </a:cubicBezTo>
                <a:lnTo>
                  <a:pt x="5978" y="2798"/>
                </a:lnTo>
                <a:lnTo>
                  <a:pt x="7002" y="2798"/>
                </a:lnTo>
                <a:cubicBezTo>
                  <a:pt x="7240" y="2798"/>
                  <a:pt x="7466" y="2905"/>
                  <a:pt x="7621" y="3060"/>
                </a:cubicBezTo>
                <a:cubicBezTo>
                  <a:pt x="8002" y="3453"/>
                  <a:pt x="8502" y="3679"/>
                  <a:pt x="9050" y="3679"/>
                </a:cubicBezTo>
                <a:lnTo>
                  <a:pt x="9097" y="3679"/>
                </a:lnTo>
                <a:lnTo>
                  <a:pt x="7835" y="6477"/>
                </a:lnTo>
                <a:lnTo>
                  <a:pt x="7835" y="6489"/>
                </a:lnTo>
                <a:lnTo>
                  <a:pt x="7835" y="6501"/>
                </a:lnTo>
                <a:lnTo>
                  <a:pt x="7835" y="6513"/>
                </a:lnTo>
                <a:lnTo>
                  <a:pt x="7835" y="6537"/>
                </a:lnTo>
                <a:lnTo>
                  <a:pt x="7835" y="6692"/>
                </a:lnTo>
                <a:cubicBezTo>
                  <a:pt x="7835" y="7501"/>
                  <a:pt x="8490" y="8168"/>
                  <a:pt x="9311" y="8168"/>
                </a:cubicBezTo>
                <a:lnTo>
                  <a:pt x="9431" y="8168"/>
                </a:lnTo>
                <a:cubicBezTo>
                  <a:pt x="10228" y="8168"/>
                  <a:pt x="10895" y="7513"/>
                  <a:pt x="10895" y="6692"/>
                </a:cubicBezTo>
                <a:lnTo>
                  <a:pt x="10895" y="6537"/>
                </a:lnTo>
                <a:lnTo>
                  <a:pt x="10895" y="6513"/>
                </a:lnTo>
                <a:lnTo>
                  <a:pt x="10895" y="6501"/>
                </a:lnTo>
                <a:lnTo>
                  <a:pt x="10895" y="6489"/>
                </a:lnTo>
                <a:lnTo>
                  <a:pt x="10895" y="6465"/>
                </a:lnTo>
                <a:lnTo>
                  <a:pt x="9633" y="3667"/>
                </a:lnTo>
                <a:lnTo>
                  <a:pt x="10562" y="3667"/>
                </a:lnTo>
                <a:cubicBezTo>
                  <a:pt x="10716" y="3667"/>
                  <a:pt x="10859" y="3536"/>
                  <a:pt x="10859" y="3370"/>
                </a:cubicBezTo>
                <a:lnTo>
                  <a:pt x="10859" y="2989"/>
                </a:lnTo>
                <a:cubicBezTo>
                  <a:pt x="10859" y="2822"/>
                  <a:pt x="10716" y="2691"/>
                  <a:pt x="10562" y="2691"/>
                </a:cubicBezTo>
                <a:lnTo>
                  <a:pt x="9073" y="2691"/>
                </a:lnTo>
                <a:cubicBezTo>
                  <a:pt x="8788" y="2691"/>
                  <a:pt x="8514" y="2572"/>
                  <a:pt x="8323" y="2370"/>
                </a:cubicBezTo>
                <a:cubicBezTo>
                  <a:pt x="8002" y="2012"/>
                  <a:pt x="7502" y="1810"/>
                  <a:pt x="7014" y="1810"/>
                </a:cubicBezTo>
                <a:lnTo>
                  <a:pt x="5978" y="1810"/>
                </a:lnTo>
                <a:lnTo>
                  <a:pt x="5978" y="1453"/>
                </a:lnTo>
                <a:cubicBezTo>
                  <a:pt x="6156" y="1310"/>
                  <a:pt x="6275" y="1072"/>
                  <a:pt x="6275" y="822"/>
                </a:cubicBezTo>
                <a:cubicBezTo>
                  <a:pt x="6275" y="358"/>
                  <a:pt x="5894" y="0"/>
                  <a:pt x="5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759" name="Google Shape;15759;p60"/>
          <p:cNvGrpSpPr/>
          <p:nvPr/>
        </p:nvGrpSpPr>
        <p:grpSpPr>
          <a:xfrm>
            <a:off x="3974207" y="2248009"/>
            <a:ext cx="320143" cy="338491"/>
            <a:chOff x="3974207" y="2429009"/>
            <a:chExt cx="320143" cy="338491"/>
          </a:xfrm>
        </p:grpSpPr>
        <p:sp>
          <p:nvSpPr>
            <p:cNvPr id="15760" name="Google Shape;15760;p60"/>
            <p:cNvSpPr/>
            <p:nvPr/>
          </p:nvSpPr>
          <p:spPr>
            <a:xfrm>
              <a:off x="3974207" y="2429009"/>
              <a:ext cx="320143" cy="338491"/>
            </a:xfrm>
            <a:custGeom>
              <a:rect b="b" l="l" r="r" t="t"/>
              <a:pathLst>
                <a:path extrusionOk="0" h="10626" w="10050">
                  <a:moveTo>
                    <a:pt x="9390" y="0"/>
                  </a:moveTo>
                  <a:cubicBezTo>
                    <a:pt x="9344" y="0"/>
                    <a:pt x="9298" y="6"/>
                    <a:pt x="9251" y="17"/>
                  </a:cubicBezTo>
                  <a:lnTo>
                    <a:pt x="3132" y="1100"/>
                  </a:lnTo>
                  <a:cubicBezTo>
                    <a:pt x="2798" y="1160"/>
                    <a:pt x="2560" y="1445"/>
                    <a:pt x="2560" y="1779"/>
                  </a:cubicBezTo>
                  <a:lnTo>
                    <a:pt x="2560" y="6803"/>
                  </a:lnTo>
                  <a:cubicBezTo>
                    <a:pt x="2358" y="6744"/>
                    <a:pt x="2143" y="6708"/>
                    <a:pt x="1929" y="6708"/>
                  </a:cubicBezTo>
                  <a:cubicBezTo>
                    <a:pt x="1417" y="6720"/>
                    <a:pt x="941" y="6934"/>
                    <a:pt x="584" y="7291"/>
                  </a:cubicBezTo>
                  <a:cubicBezTo>
                    <a:pt x="226" y="7649"/>
                    <a:pt x="24" y="8125"/>
                    <a:pt x="24" y="8625"/>
                  </a:cubicBezTo>
                  <a:cubicBezTo>
                    <a:pt x="0" y="9161"/>
                    <a:pt x="215" y="9649"/>
                    <a:pt x="584" y="10042"/>
                  </a:cubicBezTo>
                  <a:cubicBezTo>
                    <a:pt x="953" y="10411"/>
                    <a:pt x="1453" y="10625"/>
                    <a:pt x="1965" y="10625"/>
                  </a:cubicBezTo>
                  <a:lnTo>
                    <a:pt x="2001" y="10625"/>
                  </a:lnTo>
                  <a:cubicBezTo>
                    <a:pt x="3060" y="10613"/>
                    <a:pt x="3917" y="9732"/>
                    <a:pt x="3917" y="8649"/>
                  </a:cubicBezTo>
                  <a:lnTo>
                    <a:pt x="3917" y="4684"/>
                  </a:lnTo>
                  <a:cubicBezTo>
                    <a:pt x="3917" y="4577"/>
                    <a:pt x="3834" y="4493"/>
                    <a:pt x="3727" y="4493"/>
                  </a:cubicBezTo>
                  <a:cubicBezTo>
                    <a:pt x="3620" y="4493"/>
                    <a:pt x="3536" y="4577"/>
                    <a:pt x="3536" y="4684"/>
                  </a:cubicBezTo>
                  <a:lnTo>
                    <a:pt x="3536" y="8613"/>
                  </a:lnTo>
                  <a:cubicBezTo>
                    <a:pt x="3536" y="9482"/>
                    <a:pt x="2834" y="10196"/>
                    <a:pt x="1989" y="10208"/>
                  </a:cubicBezTo>
                  <a:lnTo>
                    <a:pt x="1953" y="10208"/>
                  </a:lnTo>
                  <a:cubicBezTo>
                    <a:pt x="1536" y="10208"/>
                    <a:pt x="1131" y="10042"/>
                    <a:pt x="834" y="9744"/>
                  </a:cubicBezTo>
                  <a:cubicBezTo>
                    <a:pt x="536" y="9446"/>
                    <a:pt x="381" y="9030"/>
                    <a:pt x="381" y="8613"/>
                  </a:cubicBezTo>
                  <a:cubicBezTo>
                    <a:pt x="393" y="7779"/>
                    <a:pt x="1072" y="7089"/>
                    <a:pt x="1905" y="7065"/>
                  </a:cubicBezTo>
                  <a:cubicBezTo>
                    <a:pt x="2167" y="7065"/>
                    <a:pt x="2417" y="7113"/>
                    <a:pt x="2643" y="7232"/>
                  </a:cubicBezTo>
                  <a:cubicBezTo>
                    <a:pt x="2670" y="7242"/>
                    <a:pt x="2699" y="7248"/>
                    <a:pt x="2728" y="7248"/>
                  </a:cubicBezTo>
                  <a:cubicBezTo>
                    <a:pt x="2762" y="7248"/>
                    <a:pt x="2796" y="7240"/>
                    <a:pt x="2822" y="7220"/>
                  </a:cubicBezTo>
                  <a:cubicBezTo>
                    <a:pt x="2882" y="7184"/>
                    <a:pt x="2905" y="7125"/>
                    <a:pt x="2905" y="7053"/>
                  </a:cubicBezTo>
                  <a:lnTo>
                    <a:pt x="2905" y="1767"/>
                  </a:lnTo>
                  <a:cubicBezTo>
                    <a:pt x="2905" y="1624"/>
                    <a:pt x="3013" y="1481"/>
                    <a:pt x="3155" y="1457"/>
                  </a:cubicBezTo>
                  <a:lnTo>
                    <a:pt x="9275" y="374"/>
                  </a:lnTo>
                  <a:cubicBezTo>
                    <a:pt x="9296" y="369"/>
                    <a:pt x="9315" y="366"/>
                    <a:pt x="9335" y="366"/>
                  </a:cubicBezTo>
                  <a:cubicBezTo>
                    <a:pt x="9406" y="366"/>
                    <a:pt x="9469" y="398"/>
                    <a:pt x="9525" y="445"/>
                  </a:cubicBezTo>
                  <a:cubicBezTo>
                    <a:pt x="9609" y="505"/>
                    <a:pt x="9644" y="588"/>
                    <a:pt x="9644" y="683"/>
                  </a:cubicBezTo>
                  <a:lnTo>
                    <a:pt x="9644" y="2767"/>
                  </a:lnTo>
                  <a:cubicBezTo>
                    <a:pt x="9644" y="2874"/>
                    <a:pt x="9740" y="2957"/>
                    <a:pt x="9847" y="2957"/>
                  </a:cubicBezTo>
                  <a:cubicBezTo>
                    <a:pt x="9942" y="2957"/>
                    <a:pt x="10037" y="2874"/>
                    <a:pt x="10037" y="2767"/>
                  </a:cubicBezTo>
                  <a:lnTo>
                    <a:pt x="10037" y="683"/>
                  </a:lnTo>
                  <a:cubicBezTo>
                    <a:pt x="10049" y="469"/>
                    <a:pt x="9966" y="279"/>
                    <a:pt x="9811" y="159"/>
                  </a:cubicBezTo>
                  <a:cubicBezTo>
                    <a:pt x="9683" y="59"/>
                    <a:pt x="9541" y="0"/>
                    <a:pt x="93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1" name="Google Shape;15761;p60"/>
            <p:cNvSpPr/>
            <p:nvPr/>
          </p:nvSpPr>
          <p:spPr>
            <a:xfrm>
              <a:off x="4086846" y="2479977"/>
              <a:ext cx="207503" cy="245793"/>
            </a:xfrm>
            <a:custGeom>
              <a:rect b="b" l="l" r="r" t="t"/>
              <a:pathLst>
                <a:path extrusionOk="0" h="7716" w="6514">
                  <a:moveTo>
                    <a:pt x="5299" y="0"/>
                  </a:moveTo>
                  <a:lnTo>
                    <a:pt x="143" y="905"/>
                  </a:lnTo>
                  <a:cubicBezTo>
                    <a:pt x="60" y="929"/>
                    <a:pt x="0" y="1000"/>
                    <a:pt x="0" y="1084"/>
                  </a:cubicBezTo>
                  <a:lnTo>
                    <a:pt x="0" y="2131"/>
                  </a:lnTo>
                  <a:cubicBezTo>
                    <a:pt x="0" y="2239"/>
                    <a:pt x="84" y="2322"/>
                    <a:pt x="191" y="2322"/>
                  </a:cubicBezTo>
                  <a:cubicBezTo>
                    <a:pt x="298" y="2322"/>
                    <a:pt x="381" y="2239"/>
                    <a:pt x="381" y="2131"/>
                  </a:cubicBezTo>
                  <a:lnTo>
                    <a:pt x="381" y="1250"/>
                  </a:lnTo>
                  <a:lnTo>
                    <a:pt x="5156" y="405"/>
                  </a:lnTo>
                  <a:lnTo>
                    <a:pt x="5156" y="3882"/>
                  </a:lnTo>
                  <a:cubicBezTo>
                    <a:pt x="4953" y="3834"/>
                    <a:pt x="4739" y="3798"/>
                    <a:pt x="4525" y="3798"/>
                  </a:cubicBezTo>
                  <a:cubicBezTo>
                    <a:pt x="4013" y="3810"/>
                    <a:pt x="3537" y="4024"/>
                    <a:pt x="3179" y="4382"/>
                  </a:cubicBezTo>
                  <a:cubicBezTo>
                    <a:pt x="2822" y="4739"/>
                    <a:pt x="2620" y="5215"/>
                    <a:pt x="2620" y="5715"/>
                  </a:cubicBezTo>
                  <a:cubicBezTo>
                    <a:pt x="2596" y="6251"/>
                    <a:pt x="2810" y="6739"/>
                    <a:pt x="3179" y="7132"/>
                  </a:cubicBezTo>
                  <a:cubicBezTo>
                    <a:pt x="3548" y="7501"/>
                    <a:pt x="4037" y="7715"/>
                    <a:pt x="4561" y="7715"/>
                  </a:cubicBezTo>
                  <a:lnTo>
                    <a:pt x="4596" y="7715"/>
                  </a:lnTo>
                  <a:cubicBezTo>
                    <a:pt x="5656" y="7692"/>
                    <a:pt x="6513" y="6822"/>
                    <a:pt x="6513" y="5727"/>
                  </a:cubicBezTo>
                  <a:lnTo>
                    <a:pt x="6513" y="2024"/>
                  </a:lnTo>
                  <a:cubicBezTo>
                    <a:pt x="6513" y="1941"/>
                    <a:pt x="6442" y="1846"/>
                    <a:pt x="6335" y="1846"/>
                  </a:cubicBezTo>
                  <a:cubicBezTo>
                    <a:pt x="6227" y="1846"/>
                    <a:pt x="6144" y="1941"/>
                    <a:pt x="6144" y="2048"/>
                  </a:cubicBezTo>
                  <a:lnTo>
                    <a:pt x="6144" y="5751"/>
                  </a:lnTo>
                  <a:cubicBezTo>
                    <a:pt x="6144" y="6608"/>
                    <a:pt x="5442" y="7322"/>
                    <a:pt x="4596" y="7346"/>
                  </a:cubicBezTo>
                  <a:lnTo>
                    <a:pt x="4561" y="7346"/>
                  </a:lnTo>
                  <a:cubicBezTo>
                    <a:pt x="4144" y="7346"/>
                    <a:pt x="3751" y="7180"/>
                    <a:pt x="3453" y="6882"/>
                  </a:cubicBezTo>
                  <a:cubicBezTo>
                    <a:pt x="3156" y="6584"/>
                    <a:pt x="2989" y="6168"/>
                    <a:pt x="2989" y="5751"/>
                  </a:cubicBezTo>
                  <a:cubicBezTo>
                    <a:pt x="3001" y="4917"/>
                    <a:pt x="3691" y="4227"/>
                    <a:pt x="4525" y="4203"/>
                  </a:cubicBezTo>
                  <a:cubicBezTo>
                    <a:pt x="4775" y="4203"/>
                    <a:pt x="5025" y="4251"/>
                    <a:pt x="5251" y="4370"/>
                  </a:cubicBezTo>
                  <a:cubicBezTo>
                    <a:pt x="5276" y="4380"/>
                    <a:pt x="5302" y="4385"/>
                    <a:pt x="5329" y="4385"/>
                  </a:cubicBezTo>
                  <a:cubicBezTo>
                    <a:pt x="5366" y="4385"/>
                    <a:pt x="5402" y="4374"/>
                    <a:pt x="5430" y="4346"/>
                  </a:cubicBezTo>
                  <a:cubicBezTo>
                    <a:pt x="5489" y="4322"/>
                    <a:pt x="5513" y="4263"/>
                    <a:pt x="5513" y="4179"/>
                  </a:cubicBezTo>
                  <a:lnTo>
                    <a:pt x="5513" y="191"/>
                  </a:lnTo>
                  <a:cubicBezTo>
                    <a:pt x="5513" y="131"/>
                    <a:pt x="5489" y="95"/>
                    <a:pt x="5442" y="48"/>
                  </a:cubicBezTo>
                  <a:cubicBezTo>
                    <a:pt x="5394" y="12"/>
                    <a:pt x="5334"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62" name="Google Shape;15762;p60"/>
          <p:cNvGrpSpPr/>
          <p:nvPr/>
        </p:nvGrpSpPr>
        <p:grpSpPr>
          <a:xfrm>
            <a:off x="2623237" y="2250047"/>
            <a:ext cx="355024" cy="332630"/>
            <a:chOff x="2623237" y="2431047"/>
            <a:chExt cx="355024" cy="332630"/>
          </a:xfrm>
        </p:grpSpPr>
        <p:sp>
          <p:nvSpPr>
            <p:cNvPr id="15763" name="Google Shape;15763;p60"/>
            <p:cNvSpPr/>
            <p:nvPr/>
          </p:nvSpPr>
          <p:spPr>
            <a:xfrm>
              <a:off x="2655856" y="2604370"/>
              <a:ext cx="48579" cy="64506"/>
            </a:xfrm>
            <a:custGeom>
              <a:rect b="b" l="l" r="r" t="t"/>
              <a:pathLst>
                <a:path extrusionOk="0" h="2025" w="1525">
                  <a:moveTo>
                    <a:pt x="762" y="346"/>
                  </a:moveTo>
                  <a:cubicBezTo>
                    <a:pt x="1000" y="346"/>
                    <a:pt x="1191" y="536"/>
                    <a:pt x="1191" y="774"/>
                  </a:cubicBezTo>
                  <a:lnTo>
                    <a:pt x="1191" y="1715"/>
                  </a:lnTo>
                  <a:lnTo>
                    <a:pt x="345" y="1715"/>
                  </a:lnTo>
                  <a:lnTo>
                    <a:pt x="345" y="774"/>
                  </a:lnTo>
                  <a:lnTo>
                    <a:pt x="334" y="774"/>
                  </a:lnTo>
                  <a:cubicBezTo>
                    <a:pt x="334" y="536"/>
                    <a:pt x="524" y="346"/>
                    <a:pt x="762" y="346"/>
                  </a:cubicBezTo>
                  <a:close/>
                  <a:moveTo>
                    <a:pt x="762" y="0"/>
                  </a:moveTo>
                  <a:cubicBezTo>
                    <a:pt x="345" y="0"/>
                    <a:pt x="0" y="346"/>
                    <a:pt x="0" y="762"/>
                  </a:cubicBezTo>
                  <a:lnTo>
                    <a:pt x="0" y="1858"/>
                  </a:lnTo>
                  <a:cubicBezTo>
                    <a:pt x="0" y="1953"/>
                    <a:pt x="72" y="2024"/>
                    <a:pt x="167" y="2024"/>
                  </a:cubicBezTo>
                  <a:lnTo>
                    <a:pt x="1357" y="2024"/>
                  </a:lnTo>
                  <a:cubicBezTo>
                    <a:pt x="1441" y="2024"/>
                    <a:pt x="1524" y="1953"/>
                    <a:pt x="1524" y="1858"/>
                  </a:cubicBezTo>
                  <a:lnTo>
                    <a:pt x="1524" y="762"/>
                  </a:lnTo>
                  <a:cubicBezTo>
                    <a:pt x="1524" y="346"/>
                    <a:pt x="1179"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4" name="Google Shape;15764;p60"/>
            <p:cNvSpPr/>
            <p:nvPr/>
          </p:nvSpPr>
          <p:spPr>
            <a:xfrm>
              <a:off x="2623237" y="2431047"/>
              <a:ext cx="355024" cy="332630"/>
            </a:xfrm>
            <a:custGeom>
              <a:rect b="b" l="l" r="r" t="t"/>
              <a:pathLst>
                <a:path extrusionOk="0" h="10442" w="11145">
                  <a:moveTo>
                    <a:pt x="8692" y="2608"/>
                  </a:moveTo>
                  <a:cubicBezTo>
                    <a:pt x="8716" y="2608"/>
                    <a:pt x="8751" y="2643"/>
                    <a:pt x="8751" y="2667"/>
                  </a:cubicBezTo>
                  <a:lnTo>
                    <a:pt x="8751" y="3024"/>
                  </a:lnTo>
                  <a:cubicBezTo>
                    <a:pt x="8751" y="3060"/>
                    <a:pt x="8716" y="3084"/>
                    <a:pt x="8692" y="3084"/>
                  </a:cubicBezTo>
                  <a:lnTo>
                    <a:pt x="2453" y="3084"/>
                  </a:lnTo>
                  <a:cubicBezTo>
                    <a:pt x="2441" y="3084"/>
                    <a:pt x="2405" y="3060"/>
                    <a:pt x="2405" y="3024"/>
                  </a:cubicBezTo>
                  <a:lnTo>
                    <a:pt x="2405" y="2667"/>
                  </a:lnTo>
                  <a:cubicBezTo>
                    <a:pt x="2405" y="2643"/>
                    <a:pt x="2441" y="2608"/>
                    <a:pt x="2465" y="2608"/>
                  </a:cubicBezTo>
                  <a:close/>
                  <a:moveTo>
                    <a:pt x="8096" y="3405"/>
                  </a:moveTo>
                  <a:lnTo>
                    <a:pt x="8096" y="3834"/>
                  </a:lnTo>
                  <a:lnTo>
                    <a:pt x="7977" y="3953"/>
                  </a:lnTo>
                  <a:lnTo>
                    <a:pt x="7227" y="3953"/>
                  </a:lnTo>
                  <a:lnTo>
                    <a:pt x="7108" y="3834"/>
                  </a:lnTo>
                  <a:lnTo>
                    <a:pt x="7108" y="3405"/>
                  </a:lnTo>
                  <a:close/>
                  <a:moveTo>
                    <a:pt x="4048" y="3417"/>
                  </a:moveTo>
                  <a:lnTo>
                    <a:pt x="4048" y="3846"/>
                  </a:lnTo>
                  <a:lnTo>
                    <a:pt x="3929" y="3965"/>
                  </a:lnTo>
                  <a:lnTo>
                    <a:pt x="3179" y="3965"/>
                  </a:lnTo>
                  <a:lnTo>
                    <a:pt x="3060" y="3846"/>
                  </a:lnTo>
                  <a:lnTo>
                    <a:pt x="3060" y="3417"/>
                  </a:lnTo>
                  <a:close/>
                  <a:moveTo>
                    <a:pt x="2739" y="3417"/>
                  </a:moveTo>
                  <a:lnTo>
                    <a:pt x="2739" y="3905"/>
                  </a:lnTo>
                  <a:cubicBezTo>
                    <a:pt x="2739" y="3953"/>
                    <a:pt x="2751" y="4001"/>
                    <a:pt x="2774" y="4025"/>
                  </a:cubicBezTo>
                  <a:lnTo>
                    <a:pt x="2941" y="4191"/>
                  </a:lnTo>
                  <a:lnTo>
                    <a:pt x="2941" y="4667"/>
                  </a:lnTo>
                  <a:lnTo>
                    <a:pt x="357" y="4667"/>
                  </a:lnTo>
                  <a:lnTo>
                    <a:pt x="476" y="3453"/>
                  </a:lnTo>
                  <a:cubicBezTo>
                    <a:pt x="476" y="3429"/>
                    <a:pt x="500" y="3417"/>
                    <a:pt x="536" y="3417"/>
                  </a:cubicBezTo>
                  <a:close/>
                  <a:moveTo>
                    <a:pt x="10621" y="3417"/>
                  </a:moveTo>
                  <a:cubicBezTo>
                    <a:pt x="10656" y="3417"/>
                    <a:pt x="10668" y="3429"/>
                    <a:pt x="10680" y="3453"/>
                  </a:cubicBezTo>
                  <a:lnTo>
                    <a:pt x="10799" y="4667"/>
                  </a:lnTo>
                  <a:lnTo>
                    <a:pt x="8204" y="4667"/>
                  </a:lnTo>
                  <a:lnTo>
                    <a:pt x="8204" y="4191"/>
                  </a:lnTo>
                  <a:lnTo>
                    <a:pt x="8382" y="4025"/>
                  </a:lnTo>
                  <a:cubicBezTo>
                    <a:pt x="8406" y="4001"/>
                    <a:pt x="8418" y="3953"/>
                    <a:pt x="8418" y="3905"/>
                  </a:cubicBezTo>
                  <a:lnTo>
                    <a:pt x="8418" y="3417"/>
                  </a:lnTo>
                  <a:close/>
                  <a:moveTo>
                    <a:pt x="3834" y="4298"/>
                  </a:moveTo>
                  <a:lnTo>
                    <a:pt x="3834" y="7644"/>
                  </a:lnTo>
                  <a:lnTo>
                    <a:pt x="3286" y="7644"/>
                  </a:lnTo>
                  <a:lnTo>
                    <a:pt x="3286" y="4298"/>
                  </a:lnTo>
                  <a:close/>
                  <a:moveTo>
                    <a:pt x="7870" y="4298"/>
                  </a:moveTo>
                  <a:lnTo>
                    <a:pt x="7870" y="7644"/>
                  </a:lnTo>
                  <a:lnTo>
                    <a:pt x="7323" y="7644"/>
                  </a:lnTo>
                  <a:lnTo>
                    <a:pt x="7323" y="4298"/>
                  </a:lnTo>
                  <a:close/>
                  <a:moveTo>
                    <a:pt x="5563" y="6230"/>
                  </a:moveTo>
                  <a:cubicBezTo>
                    <a:pt x="5617" y="6230"/>
                    <a:pt x="5674" y="6245"/>
                    <a:pt x="5727" y="6275"/>
                  </a:cubicBezTo>
                  <a:lnTo>
                    <a:pt x="6013" y="6465"/>
                  </a:lnTo>
                  <a:cubicBezTo>
                    <a:pt x="6084" y="6513"/>
                    <a:pt x="6132" y="6596"/>
                    <a:pt x="6132" y="6692"/>
                  </a:cubicBezTo>
                  <a:lnTo>
                    <a:pt x="6132" y="8525"/>
                  </a:lnTo>
                  <a:lnTo>
                    <a:pt x="5013" y="8525"/>
                  </a:lnTo>
                  <a:lnTo>
                    <a:pt x="5013" y="6692"/>
                  </a:lnTo>
                  <a:cubicBezTo>
                    <a:pt x="5013" y="6596"/>
                    <a:pt x="5060" y="6513"/>
                    <a:pt x="5132" y="6465"/>
                  </a:cubicBezTo>
                  <a:lnTo>
                    <a:pt x="5418" y="6275"/>
                  </a:lnTo>
                  <a:cubicBezTo>
                    <a:pt x="5459" y="6245"/>
                    <a:pt x="5510" y="6230"/>
                    <a:pt x="5563" y="6230"/>
                  </a:cubicBezTo>
                  <a:close/>
                  <a:moveTo>
                    <a:pt x="3929" y="7989"/>
                  </a:moveTo>
                  <a:lnTo>
                    <a:pt x="4048" y="8108"/>
                  </a:lnTo>
                  <a:lnTo>
                    <a:pt x="4048" y="8537"/>
                  </a:lnTo>
                  <a:lnTo>
                    <a:pt x="3060" y="8537"/>
                  </a:lnTo>
                  <a:lnTo>
                    <a:pt x="3060" y="8108"/>
                  </a:lnTo>
                  <a:lnTo>
                    <a:pt x="3179" y="7989"/>
                  </a:lnTo>
                  <a:close/>
                  <a:moveTo>
                    <a:pt x="7954" y="7989"/>
                  </a:moveTo>
                  <a:lnTo>
                    <a:pt x="8073" y="8108"/>
                  </a:lnTo>
                  <a:lnTo>
                    <a:pt x="8073" y="8537"/>
                  </a:lnTo>
                  <a:lnTo>
                    <a:pt x="7096" y="8537"/>
                  </a:lnTo>
                  <a:lnTo>
                    <a:pt x="7096" y="8525"/>
                  </a:lnTo>
                  <a:lnTo>
                    <a:pt x="7096" y="8108"/>
                  </a:lnTo>
                  <a:lnTo>
                    <a:pt x="7215" y="7989"/>
                  </a:lnTo>
                  <a:close/>
                  <a:moveTo>
                    <a:pt x="6787" y="3429"/>
                  </a:moveTo>
                  <a:lnTo>
                    <a:pt x="6787" y="3917"/>
                  </a:lnTo>
                  <a:cubicBezTo>
                    <a:pt x="6787" y="3965"/>
                    <a:pt x="6799" y="4013"/>
                    <a:pt x="6834" y="4036"/>
                  </a:cubicBezTo>
                  <a:lnTo>
                    <a:pt x="7013" y="4215"/>
                  </a:lnTo>
                  <a:lnTo>
                    <a:pt x="7013" y="7763"/>
                  </a:lnTo>
                  <a:lnTo>
                    <a:pt x="6834" y="7942"/>
                  </a:lnTo>
                  <a:cubicBezTo>
                    <a:pt x="6799" y="7966"/>
                    <a:pt x="6787" y="8013"/>
                    <a:pt x="6787" y="8061"/>
                  </a:cubicBezTo>
                  <a:lnTo>
                    <a:pt x="6787" y="8549"/>
                  </a:lnTo>
                  <a:lnTo>
                    <a:pt x="6477" y="8525"/>
                  </a:lnTo>
                  <a:lnTo>
                    <a:pt x="6477" y="6692"/>
                  </a:lnTo>
                  <a:cubicBezTo>
                    <a:pt x="6477" y="6501"/>
                    <a:pt x="6370" y="6299"/>
                    <a:pt x="6203" y="6180"/>
                  </a:cubicBezTo>
                  <a:lnTo>
                    <a:pt x="5918" y="5989"/>
                  </a:lnTo>
                  <a:cubicBezTo>
                    <a:pt x="5816" y="5924"/>
                    <a:pt x="5703" y="5891"/>
                    <a:pt x="5589" y="5891"/>
                  </a:cubicBezTo>
                  <a:cubicBezTo>
                    <a:pt x="5474" y="5891"/>
                    <a:pt x="5358" y="5924"/>
                    <a:pt x="5251" y="5989"/>
                  </a:cubicBezTo>
                  <a:lnTo>
                    <a:pt x="4965" y="6180"/>
                  </a:lnTo>
                  <a:cubicBezTo>
                    <a:pt x="4810" y="6299"/>
                    <a:pt x="4703" y="6477"/>
                    <a:pt x="4703" y="6692"/>
                  </a:cubicBezTo>
                  <a:lnTo>
                    <a:pt x="4703" y="8525"/>
                  </a:lnTo>
                  <a:lnTo>
                    <a:pt x="4394" y="8525"/>
                  </a:lnTo>
                  <a:lnTo>
                    <a:pt x="4394" y="8025"/>
                  </a:lnTo>
                  <a:cubicBezTo>
                    <a:pt x="4394" y="7989"/>
                    <a:pt x="4370" y="7942"/>
                    <a:pt x="4346" y="7906"/>
                  </a:cubicBezTo>
                  <a:lnTo>
                    <a:pt x="4167" y="7751"/>
                  </a:lnTo>
                  <a:lnTo>
                    <a:pt x="4167" y="4203"/>
                  </a:lnTo>
                  <a:lnTo>
                    <a:pt x="4346" y="4036"/>
                  </a:lnTo>
                  <a:cubicBezTo>
                    <a:pt x="4370" y="4013"/>
                    <a:pt x="4394" y="3965"/>
                    <a:pt x="4394" y="3917"/>
                  </a:cubicBezTo>
                  <a:lnTo>
                    <a:pt x="4394" y="3429"/>
                  </a:lnTo>
                  <a:close/>
                  <a:moveTo>
                    <a:pt x="8525" y="8847"/>
                  </a:moveTo>
                  <a:lnTo>
                    <a:pt x="8525" y="9311"/>
                  </a:lnTo>
                  <a:lnTo>
                    <a:pt x="2631" y="9311"/>
                  </a:lnTo>
                  <a:lnTo>
                    <a:pt x="2631" y="8847"/>
                  </a:lnTo>
                  <a:close/>
                  <a:moveTo>
                    <a:pt x="1858" y="9632"/>
                  </a:moveTo>
                  <a:lnTo>
                    <a:pt x="1858" y="10097"/>
                  </a:lnTo>
                  <a:lnTo>
                    <a:pt x="607" y="10097"/>
                  </a:lnTo>
                  <a:lnTo>
                    <a:pt x="607" y="9632"/>
                  </a:lnTo>
                  <a:close/>
                  <a:moveTo>
                    <a:pt x="8978" y="9632"/>
                  </a:moveTo>
                  <a:lnTo>
                    <a:pt x="8978" y="10097"/>
                  </a:lnTo>
                  <a:lnTo>
                    <a:pt x="2203" y="10097"/>
                  </a:lnTo>
                  <a:lnTo>
                    <a:pt x="2203" y="9632"/>
                  </a:lnTo>
                  <a:close/>
                  <a:moveTo>
                    <a:pt x="10549" y="9632"/>
                  </a:moveTo>
                  <a:lnTo>
                    <a:pt x="10549" y="10097"/>
                  </a:lnTo>
                  <a:lnTo>
                    <a:pt x="9299" y="10097"/>
                  </a:lnTo>
                  <a:lnTo>
                    <a:pt x="9299" y="9632"/>
                  </a:lnTo>
                  <a:close/>
                  <a:moveTo>
                    <a:pt x="5566" y="0"/>
                  </a:moveTo>
                  <a:cubicBezTo>
                    <a:pt x="5531" y="0"/>
                    <a:pt x="5495" y="12"/>
                    <a:pt x="5465" y="36"/>
                  </a:cubicBezTo>
                  <a:lnTo>
                    <a:pt x="4417" y="857"/>
                  </a:lnTo>
                  <a:cubicBezTo>
                    <a:pt x="4346" y="917"/>
                    <a:pt x="4334" y="1024"/>
                    <a:pt x="4394" y="1096"/>
                  </a:cubicBezTo>
                  <a:cubicBezTo>
                    <a:pt x="4427" y="1136"/>
                    <a:pt x="4473" y="1158"/>
                    <a:pt x="4521" y="1158"/>
                  </a:cubicBezTo>
                  <a:cubicBezTo>
                    <a:pt x="4557" y="1158"/>
                    <a:pt x="4596" y="1145"/>
                    <a:pt x="4632" y="1119"/>
                  </a:cubicBezTo>
                  <a:lnTo>
                    <a:pt x="5560" y="393"/>
                  </a:lnTo>
                  <a:lnTo>
                    <a:pt x="8025" y="2298"/>
                  </a:lnTo>
                  <a:lnTo>
                    <a:pt x="3143" y="2298"/>
                  </a:lnTo>
                  <a:lnTo>
                    <a:pt x="4036" y="1596"/>
                  </a:lnTo>
                  <a:cubicBezTo>
                    <a:pt x="4108" y="1536"/>
                    <a:pt x="4120" y="1441"/>
                    <a:pt x="4060" y="1358"/>
                  </a:cubicBezTo>
                  <a:cubicBezTo>
                    <a:pt x="4026" y="1317"/>
                    <a:pt x="3977" y="1296"/>
                    <a:pt x="3928" y="1296"/>
                  </a:cubicBezTo>
                  <a:cubicBezTo>
                    <a:pt x="3891" y="1296"/>
                    <a:pt x="3853" y="1308"/>
                    <a:pt x="3822" y="1334"/>
                  </a:cubicBezTo>
                  <a:lnTo>
                    <a:pt x="2584" y="2298"/>
                  </a:lnTo>
                  <a:lnTo>
                    <a:pt x="2453" y="2298"/>
                  </a:lnTo>
                  <a:cubicBezTo>
                    <a:pt x="2250" y="2298"/>
                    <a:pt x="2072" y="2477"/>
                    <a:pt x="2072" y="2691"/>
                  </a:cubicBezTo>
                  <a:lnTo>
                    <a:pt x="2072" y="3048"/>
                  </a:lnTo>
                  <a:lnTo>
                    <a:pt x="2072" y="3108"/>
                  </a:lnTo>
                  <a:lnTo>
                    <a:pt x="524" y="3108"/>
                  </a:lnTo>
                  <a:cubicBezTo>
                    <a:pt x="322" y="3108"/>
                    <a:pt x="167" y="3251"/>
                    <a:pt x="131" y="3441"/>
                  </a:cubicBezTo>
                  <a:lnTo>
                    <a:pt x="0" y="4834"/>
                  </a:lnTo>
                  <a:cubicBezTo>
                    <a:pt x="0" y="4870"/>
                    <a:pt x="12" y="4918"/>
                    <a:pt x="48" y="4953"/>
                  </a:cubicBezTo>
                  <a:cubicBezTo>
                    <a:pt x="72" y="4977"/>
                    <a:pt x="119" y="5013"/>
                    <a:pt x="167" y="5013"/>
                  </a:cubicBezTo>
                  <a:lnTo>
                    <a:pt x="262" y="5013"/>
                  </a:lnTo>
                  <a:lnTo>
                    <a:pt x="262" y="5822"/>
                  </a:lnTo>
                  <a:cubicBezTo>
                    <a:pt x="262" y="5918"/>
                    <a:pt x="345" y="5989"/>
                    <a:pt x="429" y="5989"/>
                  </a:cubicBezTo>
                  <a:cubicBezTo>
                    <a:pt x="524" y="5989"/>
                    <a:pt x="596" y="5918"/>
                    <a:pt x="596" y="5822"/>
                  </a:cubicBezTo>
                  <a:lnTo>
                    <a:pt x="596" y="5013"/>
                  </a:lnTo>
                  <a:lnTo>
                    <a:pt x="2965" y="5013"/>
                  </a:lnTo>
                  <a:lnTo>
                    <a:pt x="2965" y="7763"/>
                  </a:lnTo>
                  <a:lnTo>
                    <a:pt x="2798" y="7930"/>
                  </a:lnTo>
                  <a:cubicBezTo>
                    <a:pt x="2762" y="7954"/>
                    <a:pt x="2751" y="8001"/>
                    <a:pt x="2751" y="8049"/>
                  </a:cubicBezTo>
                  <a:lnTo>
                    <a:pt x="2751" y="8537"/>
                  </a:lnTo>
                  <a:lnTo>
                    <a:pt x="2489" y="8537"/>
                  </a:lnTo>
                  <a:cubicBezTo>
                    <a:pt x="2393" y="8537"/>
                    <a:pt x="2322" y="8608"/>
                    <a:pt x="2322" y="8704"/>
                  </a:cubicBezTo>
                  <a:lnTo>
                    <a:pt x="2322" y="9323"/>
                  </a:lnTo>
                  <a:lnTo>
                    <a:pt x="643" y="9323"/>
                  </a:lnTo>
                  <a:lnTo>
                    <a:pt x="643" y="6584"/>
                  </a:lnTo>
                  <a:cubicBezTo>
                    <a:pt x="643" y="6501"/>
                    <a:pt x="560" y="6418"/>
                    <a:pt x="476" y="6418"/>
                  </a:cubicBezTo>
                  <a:cubicBezTo>
                    <a:pt x="381" y="6418"/>
                    <a:pt x="310" y="6501"/>
                    <a:pt x="310" y="6584"/>
                  </a:cubicBezTo>
                  <a:lnTo>
                    <a:pt x="310" y="10275"/>
                  </a:lnTo>
                  <a:cubicBezTo>
                    <a:pt x="310" y="10371"/>
                    <a:pt x="381" y="10442"/>
                    <a:pt x="476" y="10442"/>
                  </a:cubicBezTo>
                  <a:lnTo>
                    <a:pt x="10740" y="10442"/>
                  </a:lnTo>
                  <a:cubicBezTo>
                    <a:pt x="10835" y="10442"/>
                    <a:pt x="10906" y="10371"/>
                    <a:pt x="10906" y="10275"/>
                  </a:cubicBezTo>
                  <a:lnTo>
                    <a:pt x="10906" y="8347"/>
                  </a:lnTo>
                  <a:cubicBezTo>
                    <a:pt x="10906" y="8251"/>
                    <a:pt x="10835" y="8180"/>
                    <a:pt x="10740" y="8180"/>
                  </a:cubicBezTo>
                  <a:cubicBezTo>
                    <a:pt x="10656" y="8180"/>
                    <a:pt x="10585" y="8251"/>
                    <a:pt x="10585" y="8347"/>
                  </a:cubicBezTo>
                  <a:lnTo>
                    <a:pt x="10585" y="9323"/>
                  </a:lnTo>
                  <a:lnTo>
                    <a:pt x="8894" y="9323"/>
                  </a:lnTo>
                  <a:lnTo>
                    <a:pt x="8894" y="8704"/>
                  </a:lnTo>
                  <a:cubicBezTo>
                    <a:pt x="8894" y="8608"/>
                    <a:pt x="8823" y="8537"/>
                    <a:pt x="8739" y="8537"/>
                  </a:cubicBezTo>
                  <a:lnTo>
                    <a:pt x="8466" y="8537"/>
                  </a:lnTo>
                  <a:lnTo>
                    <a:pt x="8466" y="8049"/>
                  </a:lnTo>
                  <a:cubicBezTo>
                    <a:pt x="8466" y="8001"/>
                    <a:pt x="8454" y="7954"/>
                    <a:pt x="8418" y="7930"/>
                  </a:cubicBezTo>
                  <a:lnTo>
                    <a:pt x="8239" y="7763"/>
                  </a:lnTo>
                  <a:lnTo>
                    <a:pt x="8239" y="5013"/>
                  </a:lnTo>
                  <a:lnTo>
                    <a:pt x="10549" y="5013"/>
                  </a:lnTo>
                  <a:lnTo>
                    <a:pt x="10549" y="7585"/>
                  </a:lnTo>
                  <a:cubicBezTo>
                    <a:pt x="10549" y="7668"/>
                    <a:pt x="10621" y="7751"/>
                    <a:pt x="10716" y="7751"/>
                  </a:cubicBezTo>
                  <a:cubicBezTo>
                    <a:pt x="10799" y="7751"/>
                    <a:pt x="10883" y="7668"/>
                    <a:pt x="10883" y="7585"/>
                  </a:cubicBezTo>
                  <a:lnTo>
                    <a:pt x="10883" y="5013"/>
                  </a:lnTo>
                  <a:lnTo>
                    <a:pt x="10978" y="5013"/>
                  </a:lnTo>
                  <a:cubicBezTo>
                    <a:pt x="11025" y="5013"/>
                    <a:pt x="11073" y="4989"/>
                    <a:pt x="11097" y="4953"/>
                  </a:cubicBezTo>
                  <a:cubicBezTo>
                    <a:pt x="11133" y="4906"/>
                    <a:pt x="11144" y="4858"/>
                    <a:pt x="11133" y="4810"/>
                  </a:cubicBezTo>
                  <a:lnTo>
                    <a:pt x="11002" y="3429"/>
                  </a:lnTo>
                  <a:cubicBezTo>
                    <a:pt x="10978" y="3239"/>
                    <a:pt x="10811" y="3084"/>
                    <a:pt x="10609" y="3084"/>
                  </a:cubicBezTo>
                  <a:lnTo>
                    <a:pt x="9061" y="3084"/>
                  </a:lnTo>
                  <a:lnTo>
                    <a:pt x="9061" y="3024"/>
                  </a:lnTo>
                  <a:lnTo>
                    <a:pt x="9061" y="2667"/>
                  </a:lnTo>
                  <a:cubicBezTo>
                    <a:pt x="9061" y="2465"/>
                    <a:pt x="8882" y="2286"/>
                    <a:pt x="8680" y="2286"/>
                  </a:cubicBezTo>
                  <a:lnTo>
                    <a:pt x="8537" y="2286"/>
                  </a:lnTo>
                  <a:lnTo>
                    <a:pt x="5668" y="36"/>
                  </a:lnTo>
                  <a:cubicBezTo>
                    <a:pt x="5638" y="12"/>
                    <a:pt x="5602" y="0"/>
                    <a:pt x="55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5" name="Google Shape;15765;p60"/>
            <p:cNvSpPr/>
            <p:nvPr/>
          </p:nvSpPr>
          <p:spPr>
            <a:xfrm>
              <a:off x="2897827" y="2604753"/>
              <a:ext cx="48197" cy="64506"/>
            </a:xfrm>
            <a:custGeom>
              <a:rect b="b" l="l" r="r" t="t"/>
              <a:pathLst>
                <a:path extrusionOk="0" h="2025" w="1513">
                  <a:moveTo>
                    <a:pt x="762" y="334"/>
                  </a:moveTo>
                  <a:cubicBezTo>
                    <a:pt x="989" y="334"/>
                    <a:pt x="1191" y="524"/>
                    <a:pt x="1191" y="762"/>
                  </a:cubicBezTo>
                  <a:lnTo>
                    <a:pt x="1191" y="1703"/>
                  </a:lnTo>
                  <a:lnTo>
                    <a:pt x="334" y="1703"/>
                  </a:lnTo>
                  <a:lnTo>
                    <a:pt x="334" y="762"/>
                  </a:lnTo>
                  <a:cubicBezTo>
                    <a:pt x="334" y="524"/>
                    <a:pt x="524" y="334"/>
                    <a:pt x="762" y="334"/>
                  </a:cubicBezTo>
                  <a:close/>
                  <a:moveTo>
                    <a:pt x="750" y="0"/>
                  </a:moveTo>
                  <a:cubicBezTo>
                    <a:pt x="334" y="0"/>
                    <a:pt x="0" y="346"/>
                    <a:pt x="0" y="762"/>
                  </a:cubicBezTo>
                  <a:lnTo>
                    <a:pt x="0" y="1858"/>
                  </a:lnTo>
                  <a:cubicBezTo>
                    <a:pt x="0" y="1953"/>
                    <a:pt x="72" y="2024"/>
                    <a:pt x="155" y="2024"/>
                  </a:cubicBezTo>
                  <a:lnTo>
                    <a:pt x="1346" y="2024"/>
                  </a:lnTo>
                  <a:cubicBezTo>
                    <a:pt x="1441" y="2024"/>
                    <a:pt x="1512" y="1953"/>
                    <a:pt x="1512" y="1858"/>
                  </a:cubicBezTo>
                  <a:lnTo>
                    <a:pt x="1512" y="762"/>
                  </a:lnTo>
                  <a:cubicBezTo>
                    <a:pt x="1512" y="346"/>
                    <a:pt x="1167" y="0"/>
                    <a:pt x="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6" name="Google Shape;15766;p60"/>
            <p:cNvSpPr/>
            <p:nvPr/>
          </p:nvSpPr>
          <p:spPr>
            <a:xfrm>
              <a:off x="2775695" y="2551650"/>
              <a:ext cx="51223" cy="51223"/>
            </a:xfrm>
            <a:custGeom>
              <a:rect b="b" l="l" r="r" t="t"/>
              <a:pathLst>
                <a:path extrusionOk="0" h="1608" w="1608">
                  <a:moveTo>
                    <a:pt x="810" y="310"/>
                  </a:moveTo>
                  <a:cubicBezTo>
                    <a:pt x="1060" y="310"/>
                    <a:pt x="1286" y="524"/>
                    <a:pt x="1286" y="786"/>
                  </a:cubicBezTo>
                  <a:cubicBezTo>
                    <a:pt x="1263" y="1060"/>
                    <a:pt x="1060" y="1262"/>
                    <a:pt x="810" y="1262"/>
                  </a:cubicBezTo>
                  <a:cubicBezTo>
                    <a:pt x="560" y="1262"/>
                    <a:pt x="334" y="1060"/>
                    <a:pt x="334" y="786"/>
                  </a:cubicBezTo>
                  <a:cubicBezTo>
                    <a:pt x="334" y="536"/>
                    <a:pt x="536" y="310"/>
                    <a:pt x="810" y="310"/>
                  </a:cubicBezTo>
                  <a:close/>
                  <a:moveTo>
                    <a:pt x="810" y="0"/>
                  </a:moveTo>
                  <a:cubicBezTo>
                    <a:pt x="358" y="0"/>
                    <a:pt x="1" y="358"/>
                    <a:pt x="1" y="810"/>
                  </a:cubicBezTo>
                  <a:cubicBezTo>
                    <a:pt x="1" y="1251"/>
                    <a:pt x="358" y="1608"/>
                    <a:pt x="810" y="1608"/>
                  </a:cubicBezTo>
                  <a:cubicBezTo>
                    <a:pt x="1251" y="1608"/>
                    <a:pt x="1608" y="1251"/>
                    <a:pt x="1608" y="810"/>
                  </a:cubicBezTo>
                  <a:cubicBezTo>
                    <a:pt x="1596" y="358"/>
                    <a:pt x="1239"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67" name="Google Shape;15767;p60"/>
          <p:cNvGrpSpPr/>
          <p:nvPr/>
        </p:nvGrpSpPr>
        <p:grpSpPr>
          <a:xfrm>
            <a:off x="6657194" y="2253073"/>
            <a:ext cx="375507" cy="367925"/>
            <a:chOff x="6657194" y="2434073"/>
            <a:chExt cx="375507" cy="367925"/>
          </a:xfrm>
        </p:grpSpPr>
        <p:sp>
          <p:nvSpPr>
            <p:cNvPr id="15768" name="Google Shape;15768;p60"/>
            <p:cNvSpPr/>
            <p:nvPr/>
          </p:nvSpPr>
          <p:spPr>
            <a:xfrm>
              <a:off x="6657194" y="2434073"/>
              <a:ext cx="190780" cy="367925"/>
            </a:xfrm>
            <a:custGeom>
              <a:rect b="b" l="l" r="r" t="t"/>
              <a:pathLst>
                <a:path extrusionOk="0" h="11550" w="5989">
                  <a:moveTo>
                    <a:pt x="3024" y="346"/>
                  </a:moveTo>
                  <a:cubicBezTo>
                    <a:pt x="4465" y="346"/>
                    <a:pt x="5644" y="1524"/>
                    <a:pt x="5644" y="2965"/>
                  </a:cubicBezTo>
                  <a:lnTo>
                    <a:pt x="5644" y="5596"/>
                  </a:lnTo>
                  <a:lnTo>
                    <a:pt x="2977" y="5596"/>
                  </a:lnTo>
                  <a:cubicBezTo>
                    <a:pt x="2893" y="5596"/>
                    <a:pt x="2810" y="5668"/>
                    <a:pt x="2810" y="5763"/>
                  </a:cubicBezTo>
                  <a:cubicBezTo>
                    <a:pt x="2810" y="5846"/>
                    <a:pt x="2893" y="5930"/>
                    <a:pt x="2977" y="5930"/>
                  </a:cubicBezTo>
                  <a:lnTo>
                    <a:pt x="5644" y="5930"/>
                  </a:lnTo>
                  <a:lnTo>
                    <a:pt x="5644" y="8561"/>
                  </a:lnTo>
                  <a:cubicBezTo>
                    <a:pt x="5644" y="10002"/>
                    <a:pt x="4465" y="11180"/>
                    <a:pt x="3024" y="11180"/>
                  </a:cubicBezTo>
                  <a:lnTo>
                    <a:pt x="2965" y="11180"/>
                  </a:lnTo>
                  <a:cubicBezTo>
                    <a:pt x="1524" y="11180"/>
                    <a:pt x="345" y="10002"/>
                    <a:pt x="345" y="8561"/>
                  </a:cubicBezTo>
                  <a:lnTo>
                    <a:pt x="345" y="5930"/>
                  </a:lnTo>
                  <a:lnTo>
                    <a:pt x="2119" y="5930"/>
                  </a:lnTo>
                  <a:cubicBezTo>
                    <a:pt x="2203" y="5930"/>
                    <a:pt x="2274" y="5846"/>
                    <a:pt x="2274" y="5763"/>
                  </a:cubicBezTo>
                  <a:cubicBezTo>
                    <a:pt x="2274" y="5668"/>
                    <a:pt x="2203" y="5596"/>
                    <a:pt x="2119" y="5596"/>
                  </a:cubicBezTo>
                  <a:lnTo>
                    <a:pt x="345" y="5596"/>
                  </a:lnTo>
                  <a:lnTo>
                    <a:pt x="345" y="2965"/>
                  </a:lnTo>
                  <a:cubicBezTo>
                    <a:pt x="345" y="1524"/>
                    <a:pt x="1524" y="346"/>
                    <a:pt x="2965" y="346"/>
                  </a:cubicBezTo>
                  <a:close/>
                  <a:moveTo>
                    <a:pt x="2965" y="0"/>
                  </a:moveTo>
                  <a:cubicBezTo>
                    <a:pt x="1322" y="0"/>
                    <a:pt x="0" y="1322"/>
                    <a:pt x="0" y="2965"/>
                  </a:cubicBezTo>
                  <a:lnTo>
                    <a:pt x="0" y="8585"/>
                  </a:lnTo>
                  <a:cubicBezTo>
                    <a:pt x="0" y="10228"/>
                    <a:pt x="1322" y="11550"/>
                    <a:pt x="2965" y="11550"/>
                  </a:cubicBezTo>
                  <a:lnTo>
                    <a:pt x="3024" y="11550"/>
                  </a:lnTo>
                  <a:cubicBezTo>
                    <a:pt x="4655" y="11550"/>
                    <a:pt x="5989" y="10228"/>
                    <a:pt x="5989" y="8585"/>
                  </a:cubicBezTo>
                  <a:lnTo>
                    <a:pt x="5989" y="2953"/>
                  </a:lnTo>
                  <a:cubicBezTo>
                    <a:pt x="5965" y="1322"/>
                    <a:pt x="4644" y="0"/>
                    <a:pt x="3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9" name="Google Shape;15769;p60"/>
            <p:cNvSpPr/>
            <p:nvPr/>
          </p:nvSpPr>
          <p:spPr>
            <a:xfrm>
              <a:off x="6854409" y="2464399"/>
              <a:ext cx="178292" cy="162365"/>
            </a:xfrm>
            <a:custGeom>
              <a:rect b="b" l="l" r="r" t="t"/>
              <a:pathLst>
                <a:path extrusionOk="0" h="5097" w="5597">
                  <a:moveTo>
                    <a:pt x="2807" y="346"/>
                  </a:moveTo>
                  <a:cubicBezTo>
                    <a:pt x="3371" y="346"/>
                    <a:pt x="3933" y="564"/>
                    <a:pt x="4358" y="1001"/>
                  </a:cubicBezTo>
                  <a:cubicBezTo>
                    <a:pt x="5180" y="1835"/>
                    <a:pt x="5227" y="3132"/>
                    <a:pt x="4477" y="3990"/>
                  </a:cubicBezTo>
                  <a:lnTo>
                    <a:pt x="3441" y="2954"/>
                  </a:lnTo>
                  <a:cubicBezTo>
                    <a:pt x="3411" y="2924"/>
                    <a:pt x="3367" y="2909"/>
                    <a:pt x="3322" y="2909"/>
                  </a:cubicBezTo>
                  <a:cubicBezTo>
                    <a:pt x="3278" y="2909"/>
                    <a:pt x="3233" y="2924"/>
                    <a:pt x="3203" y="2954"/>
                  </a:cubicBezTo>
                  <a:cubicBezTo>
                    <a:pt x="3144" y="3013"/>
                    <a:pt x="3144" y="3132"/>
                    <a:pt x="3203" y="3192"/>
                  </a:cubicBezTo>
                  <a:lnTo>
                    <a:pt x="4239" y="4228"/>
                  </a:lnTo>
                  <a:cubicBezTo>
                    <a:pt x="3831" y="4584"/>
                    <a:pt x="3321" y="4763"/>
                    <a:pt x="2810" y="4763"/>
                  </a:cubicBezTo>
                  <a:cubicBezTo>
                    <a:pt x="2246" y="4763"/>
                    <a:pt x="1681" y="4546"/>
                    <a:pt x="1250" y="4109"/>
                  </a:cubicBezTo>
                  <a:cubicBezTo>
                    <a:pt x="417" y="3287"/>
                    <a:pt x="393" y="1977"/>
                    <a:pt x="1131" y="1120"/>
                  </a:cubicBezTo>
                  <a:lnTo>
                    <a:pt x="1131" y="1120"/>
                  </a:lnTo>
                  <a:lnTo>
                    <a:pt x="2679" y="2668"/>
                  </a:lnTo>
                  <a:cubicBezTo>
                    <a:pt x="2709" y="2698"/>
                    <a:pt x="2754" y="2713"/>
                    <a:pt x="2798" y="2713"/>
                  </a:cubicBezTo>
                  <a:cubicBezTo>
                    <a:pt x="2843" y="2713"/>
                    <a:pt x="2888" y="2698"/>
                    <a:pt x="2917" y="2668"/>
                  </a:cubicBezTo>
                  <a:cubicBezTo>
                    <a:pt x="2977" y="2608"/>
                    <a:pt x="2977" y="2489"/>
                    <a:pt x="2917" y="2430"/>
                  </a:cubicBezTo>
                  <a:lnTo>
                    <a:pt x="1370" y="882"/>
                  </a:lnTo>
                  <a:cubicBezTo>
                    <a:pt x="1783" y="525"/>
                    <a:pt x="2296" y="346"/>
                    <a:pt x="2807" y="346"/>
                  </a:cubicBezTo>
                  <a:close/>
                  <a:moveTo>
                    <a:pt x="2803" y="1"/>
                  </a:moveTo>
                  <a:cubicBezTo>
                    <a:pt x="2152" y="1"/>
                    <a:pt x="1501" y="251"/>
                    <a:pt x="1000" y="751"/>
                  </a:cubicBezTo>
                  <a:cubicBezTo>
                    <a:pt x="0" y="1739"/>
                    <a:pt x="0" y="3347"/>
                    <a:pt x="1000" y="4347"/>
                  </a:cubicBezTo>
                  <a:cubicBezTo>
                    <a:pt x="1501" y="4847"/>
                    <a:pt x="2152" y="5097"/>
                    <a:pt x="2803" y="5097"/>
                  </a:cubicBezTo>
                  <a:cubicBezTo>
                    <a:pt x="3453" y="5097"/>
                    <a:pt x="4102" y="4847"/>
                    <a:pt x="4596" y="4347"/>
                  </a:cubicBezTo>
                  <a:cubicBezTo>
                    <a:pt x="5596" y="3347"/>
                    <a:pt x="5596" y="1739"/>
                    <a:pt x="4596" y="751"/>
                  </a:cubicBezTo>
                  <a:cubicBezTo>
                    <a:pt x="4102" y="251"/>
                    <a:pt x="3453" y="1"/>
                    <a:pt x="28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0" name="Google Shape;15770;p60"/>
            <p:cNvSpPr/>
            <p:nvPr/>
          </p:nvSpPr>
          <p:spPr>
            <a:xfrm>
              <a:off x="6854409" y="2631288"/>
              <a:ext cx="177528" cy="162365"/>
            </a:xfrm>
            <a:custGeom>
              <a:rect b="b" l="l" r="r" t="t"/>
              <a:pathLst>
                <a:path extrusionOk="0" h="5097" w="5573">
                  <a:moveTo>
                    <a:pt x="2805" y="338"/>
                  </a:moveTo>
                  <a:cubicBezTo>
                    <a:pt x="3314" y="338"/>
                    <a:pt x="3821" y="515"/>
                    <a:pt x="4227" y="870"/>
                  </a:cubicBezTo>
                  <a:lnTo>
                    <a:pt x="1120" y="3977"/>
                  </a:lnTo>
                  <a:cubicBezTo>
                    <a:pt x="393" y="3108"/>
                    <a:pt x="417" y="1799"/>
                    <a:pt x="1239" y="989"/>
                  </a:cubicBezTo>
                  <a:cubicBezTo>
                    <a:pt x="1671" y="556"/>
                    <a:pt x="2239" y="338"/>
                    <a:pt x="2805" y="338"/>
                  </a:cubicBezTo>
                  <a:close/>
                  <a:moveTo>
                    <a:pt x="2803" y="1"/>
                  </a:moveTo>
                  <a:cubicBezTo>
                    <a:pt x="2152" y="1"/>
                    <a:pt x="1501" y="251"/>
                    <a:pt x="1000" y="751"/>
                  </a:cubicBezTo>
                  <a:cubicBezTo>
                    <a:pt x="0" y="1739"/>
                    <a:pt x="0" y="3346"/>
                    <a:pt x="1000" y="4346"/>
                  </a:cubicBezTo>
                  <a:cubicBezTo>
                    <a:pt x="1501" y="4847"/>
                    <a:pt x="2152" y="5097"/>
                    <a:pt x="2803" y="5097"/>
                  </a:cubicBezTo>
                  <a:cubicBezTo>
                    <a:pt x="3453" y="5097"/>
                    <a:pt x="4102" y="4847"/>
                    <a:pt x="4596" y="4346"/>
                  </a:cubicBezTo>
                  <a:cubicBezTo>
                    <a:pt x="4656" y="4287"/>
                    <a:pt x="4656" y="4168"/>
                    <a:pt x="4596" y="4108"/>
                  </a:cubicBezTo>
                  <a:cubicBezTo>
                    <a:pt x="4566" y="4079"/>
                    <a:pt x="4522" y="4064"/>
                    <a:pt x="4477" y="4064"/>
                  </a:cubicBezTo>
                  <a:cubicBezTo>
                    <a:pt x="4432" y="4064"/>
                    <a:pt x="4388" y="4079"/>
                    <a:pt x="4358" y="4108"/>
                  </a:cubicBezTo>
                  <a:cubicBezTo>
                    <a:pt x="3933" y="4540"/>
                    <a:pt x="3370" y="4754"/>
                    <a:pt x="2806" y="4754"/>
                  </a:cubicBezTo>
                  <a:cubicBezTo>
                    <a:pt x="2295" y="4754"/>
                    <a:pt x="1783" y="4578"/>
                    <a:pt x="1370" y="4227"/>
                  </a:cubicBezTo>
                  <a:lnTo>
                    <a:pt x="2417" y="3180"/>
                  </a:lnTo>
                  <a:lnTo>
                    <a:pt x="4477" y="1120"/>
                  </a:lnTo>
                  <a:cubicBezTo>
                    <a:pt x="5060" y="1799"/>
                    <a:pt x="5180" y="2775"/>
                    <a:pt x="4763" y="3573"/>
                  </a:cubicBezTo>
                  <a:cubicBezTo>
                    <a:pt x="4715" y="3668"/>
                    <a:pt x="4751" y="3751"/>
                    <a:pt x="4834" y="3799"/>
                  </a:cubicBezTo>
                  <a:cubicBezTo>
                    <a:pt x="4863" y="3813"/>
                    <a:pt x="4890" y="3820"/>
                    <a:pt x="4916" y="3820"/>
                  </a:cubicBezTo>
                  <a:cubicBezTo>
                    <a:pt x="4976" y="3820"/>
                    <a:pt x="5027" y="3782"/>
                    <a:pt x="5060" y="3715"/>
                  </a:cubicBezTo>
                  <a:cubicBezTo>
                    <a:pt x="5572" y="2739"/>
                    <a:pt x="5406" y="1537"/>
                    <a:pt x="4596" y="751"/>
                  </a:cubicBezTo>
                  <a:cubicBezTo>
                    <a:pt x="4102" y="251"/>
                    <a:pt x="3453" y="1"/>
                    <a:pt x="28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71" name="Google Shape;15771;p60"/>
          <p:cNvGrpSpPr/>
          <p:nvPr/>
        </p:nvGrpSpPr>
        <p:grpSpPr>
          <a:xfrm>
            <a:off x="7101317" y="2260655"/>
            <a:ext cx="367925" cy="352380"/>
            <a:chOff x="7101317" y="2441655"/>
            <a:chExt cx="367925" cy="352380"/>
          </a:xfrm>
        </p:grpSpPr>
        <p:sp>
          <p:nvSpPr>
            <p:cNvPr id="15772" name="Google Shape;15772;p60"/>
            <p:cNvSpPr/>
            <p:nvPr/>
          </p:nvSpPr>
          <p:spPr>
            <a:xfrm>
              <a:off x="7101317" y="2441655"/>
              <a:ext cx="367925" cy="352380"/>
            </a:xfrm>
            <a:custGeom>
              <a:rect b="b" l="l" r="r" t="t"/>
              <a:pathLst>
                <a:path extrusionOk="0" h="11062" w="11550">
                  <a:moveTo>
                    <a:pt x="7061" y="334"/>
                  </a:moveTo>
                  <a:cubicBezTo>
                    <a:pt x="7799" y="334"/>
                    <a:pt x="8406" y="941"/>
                    <a:pt x="8406" y="1679"/>
                  </a:cubicBezTo>
                  <a:lnTo>
                    <a:pt x="8406" y="3108"/>
                  </a:lnTo>
                  <a:lnTo>
                    <a:pt x="7906" y="3108"/>
                  </a:lnTo>
                  <a:lnTo>
                    <a:pt x="7906" y="1679"/>
                  </a:lnTo>
                  <a:cubicBezTo>
                    <a:pt x="7906" y="1227"/>
                    <a:pt x="7537" y="834"/>
                    <a:pt x="7061" y="834"/>
                  </a:cubicBezTo>
                  <a:lnTo>
                    <a:pt x="4465" y="834"/>
                  </a:lnTo>
                  <a:cubicBezTo>
                    <a:pt x="4001" y="834"/>
                    <a:pt x="3620" y="1203"/>
                    <a:pt x="3620" y="1679"/>
                  </a:cubicBezTo>
                  <a:lnTo>
                    <a:pt x="3620" y="2429"/>
                  </a:lnTo>
                  <a:cubicBezTo>
                    <a:pt x="3620" y="2513"/>
                    <a:pt x="3691" y="2596"/>
                    <a:pt x="3786" y="2596"/>
                  </a:cubicBezTo>
                  <a:cubicBezTo>
                    <a:pt x="3870" y="2596"/>
                    <a:pt x="3941" y="2513"/>
                    <a:pt x="3941" y="2429"/>
                  </a:cubicBezTo>
                  <a:lnTo>
                    <a:pt x="3941" y="1679"/>
                  </a:lnTo>
                  <a:cubicBezTo>
                    <a:pt x="3941" y="1406"/>
                    <a:pt x="4167" y="1179"/>
                    <a:pt x="4453" y="1179"/>
                  </a:cubicBezTo>
                  <a:lnTo>
                    <a:pt x="7037" y="1179"/>
                  </a:lnTo>
                  <a:cubicBezTo>
                    <a:pt x="7323" y="1179"/>
                    <a:pt x="7549" y="1406"/>
                    <a:pt x="7549" y="1679"/>
                  </a:cubicBezTo>
                  <a:lnTo>
                    <a:pt x="7549" y="3108"/>
                  </a:lnTo>
                  <a:lnTo>
                    <a:pt x="3108" y="3108"/>
                  </a:lnTo>
                  <a:lnTo>
                    <a:pt x="3120" y="1679"/>
                  </a:lnTo>
                  <a:cubicBezTo>
                    <a:pt x="3120" y="941"/>
                    <a:pt x="3727" y="334"/>
                    <a:pt x="4465" y="334"/>
                  </a:cubicBezTo>
                  <a:close/>
                  <a:moveTo>
                    <a:pt x="8382" y="3453"/>
                  </a:moveTo>
                  <a:cubicBezTo>
                    <a:pt x="9930" y="3453"/>
                    <a:pt x="11180" y="4704"/>
                    <a:pt x="11180" y="6251"/>
                  </a:cubicBezTo>
                  <a:lnTo>
                    <a:pt x="11180" y="9252"/>
                  </a:lnTo>
                  <a:lnTo>
                    <a:pt x="2905" y="9252"/>
                  </a:lnTo>
                  <a:cubicBezTo>
                    <a:pt x="2822" y="9252"/>
                    <a:pt x="2739" y="9335"/>
                    <a:pt x="2739" y="9418"/>
                  </a:cubicBezTo>
                  <a:cubicBezTo>
                    <a:pt x="2739" y="9514"/>
                    <a:pt x="2822" y="9585"/>
                    <a:pt x="2905" y="9585"/>
                  </a:cubicBezTo>
                  <a:lnTo>
                    <a:pt x="11180" y="9585"/>
                  </a:lnTo>
                  <a:lnTo>
                    <a:pt x="11180" y="10288"/>
                  </a:lnTo>
                  <a:cubicBezTo>
                    <a:pt x="11168" y="10538"/>
                    <a:pt x="10942" y="10728"/>
                    <a:pt x="10716" y="10728"/>
                  </a:cubicBezTo>
                  <a:cubicBezTo>
                    <a:pt x="10716" y="10716"/>
                    <a:pt x="822" y="10716"/>
                    <a:pt x="774" y="10716"/>
                  </a:cubicBezTo>
                  <a:cubicBezTo>
                    <a:pt x="536" y="10704"/>
                    <a:pt x="334" y="10490"/>
                    <a:pt x="334" y="10240"/>
                  </a:cubicBezTo>
                  <a:lnTo>
                    <a:pt x="334" y="9585"/>
                  </a:lnTo>
                  <a:lnTo>
                    <a:pt x="2072" y="9585"/>
                  </a:lnTo>
                  <a:cubicBezTo>
                    <a:pt x="2167" y="9585"/>
                    <a:pt x="2239" y="9514"/>
                    <a:pt x="2239" y="9418"/>
                  </a:cubicBezTo>
                  <a:cubicBezTo>
                    <a:pt x="2239" y="9335"/>
                    <a:pt x="2167" y="9252"/>
                    <a:pt x="2072" y="9252"/>
                  </a:cubicBezTo>
                  <a:lnTo>
                    <a:pt x="334" y="9252"/>
                  </a:lnTo>
                  <a:lnTo>
                    <a:pt x="334" y="6251"/>
                  </a:lnTo>
                  <a:cubicBezTo>
                    <a:pt x="334" y="4704"/>
                    <a:pt x="1584" y="3453"/>
                    <a:pt x="3132" y="3453"/>
                  </a:cubicBezTo>
                  <a:close/>
                  <a:moveTo>
                    <a:pt x="4465" y="1"/>
                  </a:moveTo>
                  <a:cubicBezTo>
                    <a:pt x="3536" y="1"/>
                    <a:pt x="2786" y="763"/>
                    <a:pt x="2786" y="1679"/>
                  </a:cubicBezTo>
                  <a:lnTo>
                    <a:pt x="2786" y="3132"/>
                  </a:lnTo>
                  <a:cubicBezTo>
                    <a:pt x="1227" y="3311"/>
                    <a:pt x="0" y="4632"/>
                    <a:pt x="0" y="6239"/>
                  </a:cubicBezTo>
                  <a:lnTo>
                    <a:pt x="0" y="10240"/>
                  </a:lnTo>
                  <a:cubicBezTo>
                    <a:pt x="0" y="10692"/>
                    <a:pt x="357" y="11061"/>
                    <a:pt x="822" y="11061"/>
                  </a:cubicBezTo>
                  <a:lnTo>
                    <a:pt x="10740" y="11061"/>
                  </a:lnTo>
                  <a:cubicBezTo>
                    <a:pt x="11180" y="11061"/>
                    <a:pt x="11549" y="10704"/>
                    <a:pt x="11549" y="10240"/>
                  </a:cubicBezTo>
                  <a:lnTo>
                    <a:pt x="11549" y="6239"/>
                  </a:lnTo>
                  <a:cubicBezTo>
                    <a:pt x="11526" y="4632"/>
                    <a:pt x="10299" y="3287"/>
                    <a:pt x="8739" y="3132"/>
                  </a:cubicBezTo>
                  <a:lnTo>
                    <a:pt x="8739" y="1679"/>
                  </a:lnTo>
                  <a:cubicBezTo>
                    <a:pt x="8739" y="751"/>
                    <a:pt x="7977" y="1"/>
                    <a:pt x="7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3" name="Google Shape;15773;p60"/>
            <p:cNvSpPr/>
            <p:nvPr/>
          </p:nvSpPr>
          <p:spPr>
            <a:xfrm>
              <a:off x="7222302" y="2588443"/>
              <a:ext cx="124426" cy="124043"/>
            </a:xfrm>
            <a:custGeom>
              <a:rect b="b" l="l" r="r" t="t"/>
              <a:pathLst>
                <a:path extrusionOk="0" h="3894" w="3906">
                  <a:moveTo>
                    <a:pt x="2441" y="334"/>
                  </a:moveTo>
                  <a:lnTo>
                    <a:pt x="2441" y="1286"/>
                  </a:lnTo>
                  <a:cubicBezTo>
                    <a:pt x="2441" y="1381"/>
                    <a:pt x="2513" y="1453"/>
                    <a:pt x="2608" y="1453"/>
                  </a:cubicBezTo>
                  <a:lnTo>
                    <a:pt x="3560" y="1453"/>
                  </a:lnTo>
                  <a:lnTo>
                    <a:pt x="3560" y="2429"/>
                  </a:lnTo>
                  <a:lnTo>
                    <a:pt x="2608" y="2429"/>
                  </a:lnTo>
                  <a:cubicBezTo>
                    <a:pt x="2513" y="2429"/>
                    <a:pt x="2441" y="2513"/>
                    <a:pt x="2441" y="2596"/>
                  </a:cubicBezTo>
                  <a:lnTo>
                    <a:pt x="2441" y="3548"/>
                  </a:lnTo>
                  <a:lnTo>
                    <a:pt x="1465" y="3548"/>
                  </a:lnTo>
                  <a:lnTo>
                    <a:pt x="1465" y="2596"/>
                  </a:lnTo>
                  <a:cubicBezTo>
                    <a:pt x="1465" y="2513"/>
                    <a:pt x="1382" y="2429"/>
                    <a:pt x="1298" y="2429"/>
                  </a:cubicBezTo>
                  <a:lnTo>
                    <a:pt x="346" y="2429"/>
                  </a:lnTo>
                  <a:lnTo>
                    <a:pt x="346" y="1453"/>
                  </a:lnTo>
                  <a:lnTo>
                    <a:pt x="1298" y="1453"/>
                  </a:lnTo>
                  <a:cubicBezTo>
                    <a:pt x="1382" y="1453"/>
                    <a:pt x="1465" y="1381"/>
                    <a:pt x="1465" y="1286"/>
                  </a:cubicBezTo>
                  <a:lnTo>
                    <a:pt x="1465" y="334"/>
                  </a:lnTo>
                  <a:close/>
                  <a:moveTo>
                    <a:pt x="1298" y="0"/>
                  </a:moveTo>
                  <a:cubicBezTo>
                    <a:pt x="1203" y="0"/>
                    <a:pt x="1131" y="84"/>
                    <a:pt x="1131" y="167"/>
                  </a:cubicBezTo>
                  <a:lnTo>
                    <a:pt x="1131" y="1120"/>
                  </a:lnTo>
                  <a:lnTo>
                    <a:pt x="179" y="1120"/>
                  </a:lnTo>
                  <a:cubicBezTo>
                    <a:pt x="96" y="1120"/>
                    <a:pt x="12" y="1191"/>
                    <a:pt x="12" y="1286"/>
                  </a:cubicBezTo>
                  <a:lnTo>
                    <a:pt x="12" y="2608"/>
                  </a:lnTo>
                  <a:cubicBezTo>
                    <a:pt x="0" y="2703"/>
                    <a:pt x="96" y="2774"/>
                    <a:pt x="179" y="2774"/>
                  </a:cubicBezTo>
                  <a:lnTo>
                    <a:pt x="1131" y="2774"/>
                  </a:lnTo>
                  <a:lnTo>
                    <a:pt x="1131" y="3727"/>
                  </a:lnTo>
                  <a:cubicBezTo>
                    <a:pt x="1131" y="3822"/>
                    <a:pt x="1203" y="3894"/>
                    <a:pt x="1298" y="3894"/>
                  </a:cubicBezTo>
                  <a:lnTo>
                    <a:pt x="2620" y="3894"/>
                  </a:lnTo>
                  <a:cubicBezTo>
                    <a:pt x="2715" y="3894"/>
                    <a:pt x="2786" y="3822"/>
                    <a:pt x="2786" y="3727"/>
                  </a:cubicBezTo>
                  <a:lnTo>
                    <a:pt x="2786" y="2774"/>
                  </a:lnTo>
                  <a:lnTo>
                    <a:pt x="3739" y="2774"/>
                  </a:lnTo>
                  <a:cubicBezTo>
                    <a:pt x="3822" y="2774"/>
                    <a:pt x="3906" y="2703"/>
                    <a:pt x="3906" y="2608"/>
                  </a:cubicBezTo>
                  <a:lnTo>
                    <a:pt x="3906" y="1286"/>
                  </a:lnTo>
                  <a:cubicBezTo>
                    <a:pt x="3906" y="1191"/>
                    <a:pt x="3822" y="1120"/>
                    <a:pt x="3739" y="1120"/>
                  </a:cubicBezTo>
                  <a:lnTo>
                    <a:pt x="2786" y="1120"/>
                  </a:lnTo>
                  <a:lnTo>
                    <a:pt x="2786" y="167"/>
                  </a:lnTo>
                  <a:cubicBezTo>
                    <a:pt x="2786" y="84"/>
                    <a:pt x="2715"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74" name="Google Shape;15774;p60"/>
          <p:cNvGrpSpPr/>
          <p:nvPr/>
        </p:nvGrpSpPr>
        <p:grpSpPr>
          <a:xfrm>
            <a:off x="5756399" y="2253456"/>
            <a:ext cx="367925" cy="367161"/>
            <a:chOff x="5756399" y="2434456"/>
            <a:chExt cx="367925" cy="367161"/>
          </a:xfrm>
        </p:grpSpPr>
        <p:sp>
          <p:nvSpPr>
            <p:cNvPr id="15775" name="Google Shape;15775;p60"/>
            <p:cNvSpPr/>
            <p:nvPr/>
          </p:nvSpPr>
          <p:spPr>
            <a:xfrm>
              <a:off x="5864865" y="2563023"/>
              <a:ext cx="39882" cy="68297"/>
            </a:xfrm>
            <a:custGeom>
              <a:rect b="b" l="l" r="r" t="t"/>
              <a:pathLst>
                <a:path extrusionOk="0" h="2144" w="1252">
                  <a:moveTo>
                    <a:pt x="918" y="334"/>
                  </a:moveTo>
                  <a:lnTo>
                    <a:pt x="918" y="1822"/>
                  </a:lnTo>
                  <a:lnTo>
                    <a:pt x="334" y="1822"/>
                  </a:lnTo>
                  <a:lnTo>
                    <a:pt x="334" y="334"/>
                  </a:lnTo>
                  <a:close/>
                  <a:moveTo>
                    <a:pt x="168" y="1"/>
                  </a:moveTo>
                  <a:cubicBezTo>
                    <a:pt x="84" y="1"/>
                    <a:pt x="1" y="72"/>
                    <a:pt x="1" y="167"/>
                  </a:cubicBezTo>
                  <a:lnTo>
                    <a:pt x="1" y="1977"/>
                  </a:lnTo>
                  <a:cubicBezTo>
                    <a:pt x="1" y="2072"/>
                    <a:pt x="84" y="2144"/>
                    <a:pt x="168" y="2144"/>
                  </a:cubicBezTo>
                  <a:lnTo>
                    <a:pt x="1096" y="2144"/>
                  </a:lnTo>
                  <a:cubicBezTo>
                    <a:pt x="1180" y="2144"/>
                    <a:pt x="1251" y="2072"/>
                    <a:pt x="1251" y="1977"/>
                  </a:cubicBezTo>
                  <a:lnTo>
                    <a:pt x="1251" y="167"/>
                  </a:lnTo>
                  <a:cubicBezTo>
                    <a:pt x="1251" y="72"/>
                    <a:pt x="1180"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6" name="Google Shape;15776;p60"/>
            <p:cNvSpPr/>
            <p:nvPr/>
          </p:nvSpPr>
          <p:spPr>
            <a:xfrm>
              <a:off x="5920261" y="2563023"/>
              <a:ext cx="40233" cy="68297"/>
            </a:xfrm>
            <a:custGeom>
              <a:rect b="b" l="l" r="r" t="t"/>
              <a:pathLst>
                <a:path extrusionOk="0" h="2144" w="1263">
                  <a:moveTo>
                    <a:pt x="929" y="334"/>
                  </a:moveTo>
                  <a:lnTo>
                    <a:pt x="929" y="1822"/>
                  </a:lnTo>
                  <a:lnTo>
                    <a:pt x="346" y="1822"/>
                  </a:lnTo>
                  <a:lnTo>
                    <a:pt x="346" y="334"/>
                  </a:lnTo>
                  <a:close/>
                  <a:moveTo>
                    <a:pt x="167" y="1"/>
                  </a:moveTo>
                  <a:cubicBezTo>
                    <a:pt x="84" y="1"/>
                    <a:pt x="12" y="72"/>
                    <a:pt x="12" y="167"/>
                  </a:cubicBezTo>
                  <a:lnTo>
                    <a:pt x="12" y="1977"/>
                  </a:lnTo>
                  <a:cubicBezTo>
                    <a:pt x="0" y="2072"/>
                    <a:pt x="84" y="2144"/>
                    <a:pt x="167" y="2144"/>
                  </a:cubicBezTo>
                  <a:lnTo>
                    <a:pt x="1096" y="2144"/>
                  </a:lnTo>
                  <a:cubicBezTo>
                    <a:pt x="1179" y="2144"/>
                    <a:pt x="1262" y="2072"/>
                    <a:pt x="1262" y="1977"/>
                  </a:cubicBezTo>
                  <a:lnTo>
                    <a:pt x="1262" y="167"/>
                  </a:lnTo>
                  <a:cubicBezTo>
                    <a:pt x="1262" y="72"/>
                    <a:pt x="1179"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7" name="Google Shape;15777;p60"/>
            <p:cNvSpPr/>
            <p:nvPr/>
          </p:nvSpPr>
          <p:spPr>
            <a:xfrm>
              <a:off x="5790165" y="2646451"/>
              <a:ext cx="39851" cy="68329"/>
            </a:xfrm>
            <a:custGeom>
              <a:rect b="b" l="l" r="r" t="t"/>
              <a:pathLst>
                <a:path extrusionOk="0" h="2145" w="1251">
                  <a:moveTo>
                    <a:pt x="917" y="334"/>
                  </a:moveTo>
                  <a:lnTo>
                    <a:pt x="917" y="1823"/>
                  </a:lnTo>
                  <a:lnTo>
                    <a:pt x="346" y="1823"/>
                  </a:lnTo>
                  <a:lnTo>
                    <a:pt x="346" y="334"/>
                  </a:lnTo>
                  <a:close/>
                  <a:moveTo>
                    <a:pt x="167" y="1"/>
                  </a:moveTo>
                  <a:cubicBezTo>
                    <a:pt x="72" y="1"/>
                    <a:pt x="0" y="72"/>
                    <a:pt x="0" y="168"/>
                  </a:cubicBezTo>
                  <a:lnTo>
                    <a:pt x="0" y="1977"/>
                  </a:lnTo>
                  <a:cubicBezTo>
                    <a:pt x="0" y="2073"/>
                    <a:pt x="72" y="2144"/>
                    <a:pt x="167" y="2144"/>
                  </a:cubicBezTo>
                  <a:lnTo>
                    <a:pt x="1084" y="2144"/>
                  </a:lnTo>
                  <a:cubicBezTo>
                    <a:pt x="1179" y="2144"/>
                    <a:pt x="1251" y="2073"/>
                    <a:pt x="1251" y="1977"/>
                  </a:cubicBezTo>
                  <a:lnTo>
                    <a:pt x="1251" y="168"/>
                  </a:lnTo>
                  <a:cubicBezTo>
                    <a:pt x="1251" y="72"/>
                    <a:pt x="11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8" name="Google Shape;15778;p60"/>
            <p:cNvSpPr/>
            <p:nvPr/>
          </p:nvSpPr>
          <p:spPr>
            <a:xfrm>
              <a:off x="6050707" y="2646451"/>
              <a:ext cx="39882" cy="68329"/>
            </a:xfrm>
            <a:custGeom>
              <a:rect b="b" l="l" r="r" t="t"/>
              <a:pathLst>
                <a:path extrusionOk="0" h="2145" w="1252">
                  <a:moveTo>
                    <a:pt x="930" y="334"/>
                  </a:moveTo>
                  <a:lnTo>
                    <a:pt x="930" y="1823"/>
                  </a:lnTo>
                  <a:lnTo>
                    <a:pt x="346" y="1823"/>
                  </a:lnTo>
                  <a:lnTo>
                    <a:pt x="346" y="334"/>
                  </a:lnTo>
                  <a:close/>
                  <a:moveTo>
                    <a:pt x="168" y="1"/>
                  </a:moveTo>
                  <a:cubicBezTo>
                    <a:pt x="84" y="1"/>
                    <a:pt x="1" y="72"/>
                    <a:pt x="1" y="168"/>
                  </a:cubicBezTo>
                  <a:lnTo>
                    <a:pt x="1" y="1977"/>
                  </a:lnTo>
                  <a:cubicBezTo>
                    <a:pt x="1" y="2073"/>
                    <a:pt x="72" y="2144"/>
                    <a:pt x="168" y="2144"/>
                  </a:cubicBezTo>
                  <a:lnTo>
                    <a:pt x="1096" y="2144"/>
                  </a:lnTo>
                  <a:cubicBezTo>
                    <a:pt x="1180" y="2144"/>
                    <a:pt x="1251" y="2073"/>
                    <a:pt x="1251" y="1977"/>
                  </a:cubicBezTo>
                  <a:lnTo>
                    <a:pt x="1251" y="168"/>
                  </a:lnTo>
                  <a:cubicBezTo>
                    <a:pt x="1251" y="72"/>
                    <a:pt x="1180"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9" name="Google Shape;15779;p60"/>
            <p:cNvSpPr/>
            <p:nvPr/>
          </p:nvSpPr>
          <p:spPr>
            <a:xfrm>
              <a:off x="5976007" y="2563023"/>
              <a:ext cx="39851" cy="68297"/>
            </a:xfrm>
            <a:custGeom>
              <a:rect b="b" l="l" r="r" t="t"/>
              <a:pathLst>
                <a:path extrusionOk="0" h="2144" w="1251">
                  <a:moveTo>
                    <a:pt x="917" y="334"/>
                  </a:moveTo>
                  <a:lnTo>
                    <a:pt x="917" y="1822"/>
                  </a:lnTo>
                  <a:lnTo>
                    <a:pt x="334" y="1822"/>
                  </a:lnTo>
                  <a:lnTo>
                    <a:pt x="334" y="334"/>
                  </a:lnTo>
                  <a:close/>
                  <a:moveTo>
                    <a:pt x="167" y="1"/>
                  </a:moveTo>
                  <a:cubicBezTo>
                    <a:pt x="72" y="1"/>
                    <a:pt x="0" y="72"/>
                    <a:pt x="0" y="167"/>
                  </a:cubicBezTo>
                  <a:lnTo>
                    <a:pt x="0" y="1977"/>
                  </a:lnTo>
                  <a:cubicBezTo>
                    <a:pt x="0" y="2072"/>
                    <a:pt x="72" y="2144"/>
                    <a:pt x="167" y="2144"/>
                  </a:cubicBezTo>
                  <a:lnTo>
                    <a:pt x="1084" y="2144"/>
                  </a:lnTo>
                  <a:cubicBezTo>
                    <a:pt x="1179" y="2144"/>
                    <a:pt x="1251" y="2072"/>
                    <a:pt x="1251" y="1977"/>
                  </a:cubicBezTo>
                  <a:lnTo>
                    <a:pt x="1251" y="167"/>
                  </a:lnTo>
                  <a:cubicBezTo>
                    <a:pt x="1251" y="72"/>
                    <a:pt x="11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0" name="Google Shape;15780;p60"/>
            <p:cNvSpPr/>
            <p:nvPr/>
          </p:nvSpPr>
          <p:spPr>
            <a:xfrm>
              <a:off x="5919114" y="2453027"/>
              <a:ext cx="42877" cy="43673"/>
            </a:xfrm>
            <a:custGeom>
              <a:rect b="b" l="l" r="r" t="t"/>
              <a:pathLst>
                <a:path extrusionOk="0" h="1371" w="1346">
                  <a:moveTo>
                    <a:pt x="679" y="1"/>
                  </a:moveTo>
                  <a:cubicBezTo>
                    <a:pt x="596" y="1"/>
                    <a:pt x="524" y="72"/>
                    <a:pt x="524" y="167"/>
                  </a:cubicBezTo>
                  <a:lnTo>
                    <a:pt x="524" y="525"/>
                  </a:lnTo>
                  <a:lnTo>
                    <a:pt x="167" y="525"/>
                  </a:lnTo>
                  <a:cubicBezTo>
                    <a:pt x="72" y="525"/>
                    <a:pt x="1" y="596"/>
                    <a:pt x="1" y="691"/>
                  </a:cubicBezTo>
                  <a:cubicBezTo>
                    <a:pt x="1" y="775"/>
                    <a:pt x="72" y="846"/>
                    <a:pt x="167" y="846"/>
                  </a:cubicBezTo>
                  <a:lnTo>
                    <a:pt x="524" y="846"/>
                  </a:lnTo>
                  <a:lnTo>
                    <a:pt x="501" y="1203"/>
                  </a:lnTo>
                  <a:cubicBezTo>
                    <a:pt x="501" y="1299"/>
                    <a:pt x="584" y="1370"/>
                    <a:pt x="667" y="1370"/>
                  </a:cubicBezTo>
                  <a:cubicBezTo>
                    <a:pt x="751" y="1370"/>
                    <a:pt x="834" y="1299"/>
                    <a:pt x="834" y="1203"/>
                  </a:cubicBezTo>
                  <a:lnTo>
                    <a:pt x="834" y="846"/>
                  </a:lnTo>
                  <a:lnTo>
                    <a:pt x="1191" y="846"/>
                  </a:lnTo>
                  <a:cubicBezTo>
                    <a:pt x="1274" y="846"/>
                    <a:pt x="1346" y="775"/>
                    <a:pt x="1346" y="691"/>
                  </a:cubicBezTo>
                  <a:cubicBezTo>
                    <a:pt x="1346" y="596"/>
                    <a:pt x="1274" y="525"/>
                    <a:pt x="1191" y="525"/>
                  </a:cubicBezTo>
                  <a:lnTo>
                    <a:pt x="846" y="525"/>
                  </a:lnTo>
                  <a:lnTo>
                    <a:pt x="846" y="167"/>
                  </a:lnTo>
                  <a:cubicBezTo>
                    <a:pt x="846"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1" name="Google Shape;15781;p60"/>
            <p:cNvSpPr/>
            <p:nvPr/>
          </p:nvSpPr>
          <p:spPr>
            <a:xfrm>
              <a:off x="5756399" y="2434456"/>
              <a:ext cx="367925" cy="367161"/>
            </a:xfrm>
            <a:custGeom>
              <a:rect b="b" l="l" r="r" t="t"/>
              <a:pathLst>
                <a:path extrusionOk="0" h="11526" w="11550">
                  <a:moveTo>
                    <a:pt x="7192" y="334"/>
                  </a:moveTo>
                  <a:lnTo>
                    <a:pt x="7192" y="2215"/>
                  </a:lnTo>
                  <a:lnTo>
                    <a:pt x="6287" y="2215"/>
                  </a:lnTo>
                  <a:cubicBezTo>
                    <a:pt x="6192" y="2215"/>
                    <a:pt x="6121" y="2298"/>
                    <a:pt x="6121" y="2382"/>
                  </a:cubicBezTo>
                  <a:cubicBezTo>
                    <a:pt x="6121" y="2477"/>
                    <a:pt x="6192" y="2548"/>
                    <a:pt x="6287" y="2548"/>
                  </a:cubicBezTo>
                  <a:lnTo>
                    <a:pt x="8859" y="2548"/>
                  </a:lnTo>
                  <a:lnTo>
                    <a:pt x="8859" y="2822"/>
                  </a:lnTo>
                  <a:lnTo>
                    <a:pt x="2692" y="2822"/>
                  </a:lnTo>
                  <a:lnTo>
                    <a:pt x="2692" y="2548"/>
                  </a:lnTo>
                  <a:lnTo>
                    <a:pt x="5335" y="2548"/>
                  </a:lnTo>
                  <a:cubicBezTo>
                    <a:pt x="5418" y="2548"/>
                    <a:pt x="5490" y="2477"/>
                    <a:pt x="5490" y="2382"/>
                  </a:cubicBezTo>
                  <a:cubicBezTo>
                    <a:pt x="5490" y="2298"/>
                    <a:pt x="5418" y="2215"/>
                    <a:pt x="5335" y="2215"/>
                  </a:cubicBezTo>
                  <a:lnTo>
                    <a:pt x="4370" y="2215"/>
                  </a:lnTo>
                  <a:lnTo>
                    <a:pt x="4370" y="334"/>
                  </a:lnTo>
                  <a:close/>
                  <a:moveTo>
                    <a:pt x="2787" y="4287"/>
                  </a:moveTo>
                  <a:lnTo>
                    <a:pt x="2787" y="4560"/>
                  </a:lnTo>
                  <a:lnTo>
                    <a:pt x="346" y="4560"/>
                  </a:lnTo>
                  <a:lnTo>
                    <a:pt x="346" y="4287"/>
                  </a:lnTo>
                  <a:close/>
                  <a:moveTo>
                    <a:pt x="7133" y="8037"/>
                  </a:moveTo>
                  <a:lnTo>
                    <a:pt x="7133" y="10537"/>
                  </a:lnTo>
                  <a:lnTo>
                    <a:pt x="5954" y="10537"/>
                  </a:lnTo>
                  <a:lnTo>
                    <a:pt x="5954" y="8037"/>
                  </a:lnTo>
                  <a:close/>
                  <a:moveTo>
                    <a:pt x="8442" y="3156"/>
                  </a:moveTo>
                  <a:lnTo>
                    <a:pt x="8442" y="10537"/>
                  </a:lnTo>
                  <a:lnTo>
                    <a:pt x="7478" y="10537"/>
                  </a:lnTo>
                  <a:lnTo>
                    <a:pt x="7478" y="7859"/>
                  </a:lnTo>
                  <a:cubicBezTo>
                    <a:pt x="7478" y="7775"/>
                    <a:pt x="7395" y="7704"/>
                    <a:pt x="7311" y="7704"/>
                  </a:cubicBezTo>
                  <a:lnTo>
                    <a:pt x="4287" y="7704"/>
                  </a:lnTo>
                  <a:cubicBezTo>
                    <a:pt x="4204" y="7704"/>
                    <a:pt x="4120" y="7775"/>
                    <a:pt x="4120" y="7859"/>
                  </a:cubicBezTo>
                  <a:lnTo>
                    <a:pt x="4120" y="10537"/>
                  </a:lnTo>
                  <a:lnTo>
                    <a:pt x="3156" y="10537"/>
                  </a:lnTo>
                  <a:lnTo>
                    <a:pt x="3132" y="3156"/>
                  </a:lnTo>
                  <a:close/>
                  <a:moveTo>
                    <a:pt x="5609" y="8061"/>
                  </a:moveTo>
                  <a:lnTo>
                    <a:pt x="5609" y="10561"/>
                  </a:lnTo>
                  <a:lnTo>
                    <a:pt x="4442" y="10561"/>
                  </a:lnTo>
                  <a:lnTo>
                    <a:pt x="4442" y="8061"/>
                  </a:lnTo>
                  <a:close/>
                  <a:moveTo>
                    <a:pt x="10966" y="4906"/>
                  </a:moveTo>
                  <a:lnTo>
                    <a:pt x="10966" y="10561"/>
                  </a:lnTo>
                  <a:lnTo>
                    <a:pt x="8764" y="10561"/>
                  </a:lnTo>
                  <a:lnTo>
                    <a:pt x="8764" y="4906"/>
                  </a:lnTo>
                  <a:close/>
                  <a:moveTo>
                    <a:pt x="11205" y="10883"/>
                  </a:moveTo>
                  <a:lnTo>
                    <a:pt x="11205" y="11180"/>
                  </a:lnTo>
                  <a:lnTo>
                    <a:pt x="334" y="11180"/>
                  </a:lnTo>
                  <a:lnTo>
                    <a:pt x="334" y="10883"/>
                  </a:lnTo>
                  <a:close/>
                  <a:moveTo>
                    <a:pt x="4216" y="0"/>
                  </a:moveTo>
                  <a:cubicBezTo>
                    <a:pt x="4120" y="0"/>
                    <a:pt x="4049" y="72"/>
                    <a:pt x="4049" y="167"/>
                  </a:cubicBezTo>
                  <a:lnTo>
                    <a:pt x="4049" y="2239"/>
                  </a:lnTo>
                  <a:lnTo>
                    <a:pt x="2537" y="2239"/>
                  </a:lnTo>
                  <a:cubicBezTo>
                    <a:pt x="2442" y="2239"/>
                    <a:pt x="2370" y="2310"/>
                    <a:pt x="2370" y="2394"/>
                  </a:cubicBezTo>
                  <a:lnTo>
                    <a:pt x="2370" y="3013"/>
                  </a:lnTo>
                  <a:cubicBezTo>
                    <a:pt x="2370" y="3096"/>
                    <a:pt x="2442" y="3179"/>
                    <a:pt x="2537" y="3179"/>
                  </a:cubicBezTo>
                  <a:lnTo>
                    <a:pt x="2787" y="3179"/>
                  </a:lnTo>
                  <a:lnTo>
                    <a:pt x="2787" y="3965"/>
                  </a:lnTo>
                  <a:lnTo>
                    <a:pt x="167" y="3965"/>
                  </a:lnTo>
                  <a:cubicBezTo>
                    <a:pt x="72" y="3965"/>
                    <a:pt x="1" y="4037"/>
                    <a:pt x="1" y="4132"/>
                  </a:cubicBezTo>
                  <a:lnTo>
                    <a:pt x="1" y="4739"/>
                  </a:lnTo>
                  <a:cubicBezTo>
                    <a:pt x="1" y="4822"/>
                    <a:pt x="72" y="4906"/>
                    <a:pt x="167" y="4906"/>
                  </a:cubicBezTo>
                  <a:lnTo>
                    <a:pt x="239" y="4906"/>
                  </a:lnTo>
                  <a:lnTo>
                    <a:pt x="239" y="6013"/>
                  </a:lnTo>
                  <a:cubicBezTo>
                    <a:pt x="239" y="6108"/>
                    <a:pt x="310" y="6180"/>
                    <a:pt x="406" y="6180"/>
                  </a:cubicBezTo>
                  <a:cubicBezTo>
                    <a:pt x="489" y="6180"/>
                    <a:pt x="572" y="6108"/>
                    <a:pt x="572" y="6013"/>
                  </a:cubicBezTo>
                  <a:lnTo>
                    <a:pt x="572" y="4906"/>
                  </a:lnTo>
                  <a:lnTo>
                    <a:pt x="2763" y="4906"/>
                  </a:lnTo>
                  <a:lnTo>
                    <a:pt x="2763" y="10561"/>
                  </a:lnTo>
                  <a:lnTo>
                    <a:pt x="572" y="10561"/>
                  </a:lnTo>
                  <a:lnTo>
                    <a:pt x="572" y="6870"/>
                  </a:lnTo>
                  <a:cubicBezTo>
                    <a:pt x="572" y="6775"/>
                    <a:pt x="489" y="6704"/>
                    <a:pt x="406" y="6704"/>
                  </a:cubicBezTo>
                  <a:cubicBezTo>
                    <a:pt x="310" y="6704"/>
                    <a:pt x="239" y="6775"/>
                    <a:pt x="239" y="6870"/>
                  </a:cubicBezTo>
                  <a:lnTo>
                    <a:pt x="239" y="10561"/>
                  </a:lnTo>
                  <a:lnTo>
                    <a:pt x="167" y="10561"/>
                  </a:lnTo>
                  <a:cubicBezTo>
                    <a:pt x="72" y="10561"/>
                    <a:pt x="1" y="10633"/>
                    <a:pt x="1" y="10716"/>
                  </a:cubicBezTo>
                  <a:lnTo>
                    <a:pt x="1" y="11359"/>
                  </a:lnTo>
                  <a:cubicBezTo>
                    <a:pt x="1" y="11454"/>
                    <a:pt x="72" y="11526"/>
                    <a:pt x="167" y="11526"/>
                  </a:cubicBezTo>
                  <a:lnTo>
                    <a:pt x="11371" y="11526"/>
                  </a:lnTo>
                  <a:cubicBezTo>
                    <a:pt x="11466" y="11526"/>
                    <a:pt x="11538" y="11454"/>
                    <a:pt x="11538" y="11359"/>
                  </a:cubicBezTo>
                  <a:lnTo>
                    <a:pt x="11538" y="10716"/>
                  </a:lnTo>
                  <a:cubicBezTo>
                    <a:pt x="11538" y="10633"/>
                    <a:pt x="11466" y="10561"/>
                    <a:pt x="11371" y="10561"/>
                  </a:cubicBezTo>
                  <a:lnTo>
                    <a:pt x="11300" y="10561"/>
                  </a:lnTo>
                  <a:lnTo>
                    <a:pt x="11300" y="4906"/>
                  </a:lnTo>
                  <a:lnTo>
                    <a:pt x="11383" y="4906"/>
                  </a:lnTo>
                  <a:cubicBezTo>
                    <a:pt x="11478" y="4906"/>
                    <a:pt x="11550" y="4822"/>
                    <a:pt x="11550" y="4739"/>
                  </a:cubicBezTo>
                  <a:lnTo>
                    <a:pt x="11550" y="4132"/>
                  </a:lnTo>
                  <a:cubicBezTo>
                    <a:pt x="11550" y="4037"/>
                    <a:pt x="11478" y="3965"/>
                    <a:pt x="11383" y="3965"/>
                  </a:cubicBezTo>
                  <a:lnTo>
                    <a:pt x="10359" y="3965"/>
                  </a:lnTo>
                  <a:cubicBezTo>
                    <a:pt x="10276" y="3965"/>
                    <a:pt x="10192" y="4037"/>
                    <a:pt x="10192" y="4132"/>
                  </a:cubicBezTo>
                  <a:cubicBezTo>
                    <a:pt x="10192" y="4215"/>
                    <a:pt x="10276" y="4287"/>
                    <a:pt x="10359" y="4287"/>
                  </a:cubicBezTo>
                  <a:lnTo>
                    <a:pt x="11216" y="4287"/>
                  </a:lnTo>
                  <a:lnTo>
                    <a:pt x="11216" y="4560"/>
                  </a:lnTo>
                  <a:lnTo>
                    <a:pt x="8776" y="4560"/>
                  </a:lnTo>
                  <a:lnTo>
                    <a:pt x="8776" y="4287"/>
                  </a:lnTo>
                  <a:lnTo>
                    <a:pt x="9526" y="4287"/>
                  </a:lnTo>
                  <a:cubicBezTo>
                    <a:pt x="9609" y="4287"/>
                    <a:pt x="9692" y="4215"/>
                    <a:pt x="9692" y="4132"/>
                  </a:cubicBezTo>
                  <a:cubicBezTo>
                    <a:pt x="9692" y="4037"/>
                    <a:pt x="9609" y="3965"/>
                    <a:pt x="9526" y="3965"/>
                  </a:cubicBezTo>
                  <a:lnTo>
                    <a:pt x="8776" y="3965"/>
                  </a:lnTo>
                  <a:lnTo>
                    <a:pt x="8776" y="3179"/>
                  </a:lnTo>
                  <a:lnTo>
                    <a:pt x="9038" y="3179"/>
                  </a:lnTo>
                  <a:cubicBezTo>
                    <a:pt x="9121" y="3179"/>
                    <a:pt x="9192" y="3096"/>
                    <a:pt x="9192" y="3013"/>
                  </a:cubicBezTo>
                  <a:lnTo>
                    <a:pt x="9192" y="2394"/>
                  </a:lnTo>
                  <a:cubicBezTo>
                    <a:pt x="9192" y="2310"/>
                    <a:pt x="9121" y="2239"/>
                    <a:pt x="9038" y="2239"/>
                  </a:cubicBezTo>
                  <a:lnTo>
                    <a:pt x="7525" y="2239"/>
                  </a:lnTo>
                  <a:lnTo>
                    <a:pt x="7525" y="167"/>
                  </a:lnTo>
                  <a:cubicBezTo>
                    <a:pt x="7525" y="72"/>
                    <a:pt x="7454" y="0"/>
                    <a:pt x="73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782" name="Google Shape;15782;p60"/>
          <p:cNvSpPr/>
          <p:nvPr/>
        </p:nvSpPr>
        <p:spPr>
          <a:xfrm>
            <a:off x="5304695" y="2253551"/>
            <a:ext cx="368308" cy="366970"/>
          </a:xfrm>
          <a:custGeom>
            <a:rect b="b" l="l" r="r" t="t"/>
            <a:pathLst>
              <a:path extrusionOk="0" h="11520" w="11562">
                <a:moveTo>
                  <a:pt x="9204" y="402"/>
                </a:moveTo>
                <a:lnTo>
                  <a:pt x="11145" y="2343"/>
                </a:lnTo>
                <a:lnTo>
                  <a:pt x="11073" y="2414"/>
                </a:lnTo>
                <a:lnTo>
                  <a:pt x="9132" y="474"/>
                </a:lnTo>
                <a:lnTo>
                  <a:pt x="9204" y="402"/>
                </a:lnTo>
                <a:close/>
                <a:moveTo>
                  <a:pt x="7049" y="1712"/>
                </a:moveTo>
                <a:lnTo>
                  <a:pt x="9823" y="4486"/>
                </a:lnTo>
                <a:lnTo>
                  <a:pt x="9668" y="4629"/>
                </a:lnTo>
                <a:lnTo>
                  <a:pt x="6906" y="1855"/>
                </a:lnTo>
                <a:lnTo>
                  <a:pt x="7049" y="1712"/>
                </a:lnTo>
                <a:close/>
                <a:moveTo>
                  <a:pt x="5025" y="4927"/>
                </a:moveTo>
                <a:lnTo>
                  <a:pt x="5025" y="4927"/>
                </a:lnTo>
                <a:cubicBezTo>
                  <a:pt x="5192" y="5022"/>
                  <a:pt x="5465" y="5224"/>
                  <a:pt x="5703" y="5760"/>
                </a:cubicBezTo>
                <a:cubicBezTo>
                  <a:pt x="5965" y="6367"/>
                  <a:pt x="6323" y="6629"/>
                  <a:pt x="6596" y="6724"/>
                </a:cubicBezTo>
                <a:lnTo>
                  <a:pt x="5489" y="7832"/>
                </a:lnTo>
                <a:cubicBezTo>
                  <a:pt x="5048" y="8272"/>
                  <a:pt x="4462" y="8519"/>
                  <a:pt x="3836" y="8519"/>
                </a:cubicBezTo>
                <a:cubicBezTo>
                  <a:pt x="3768" y="8519"/>
                  <a:pt x="3700" y="8516"/>
                  <a:pt x="3632" y="8510"/>
                </a:cubicBezTo>
                <a:cubicBezTo>
                  <a:pt x="3298" y="8487"/>
                  <a:pt x="3048" y="8237"/>
                  <a:pt x="3025" y="7903"/>
                </a:cubicBezTo>
                <a:cubicBezTo>
                  <a:pt x="2977" y="7308"/>
                  <a:pt x="3156" y="6713"/>
                  <a:pt x="3525" y="6248"/>
                </a:cubicBezTo>
                <a:cubicBezTo>
                  <a:pt x="4358" y="7058"/>
                  <a:pt x="4334" y="7117"/>
                  <a:pt x="4465" y="7117"/>
                </a:cubicBezTo>
                <a:cubicBezTo>
                  <a:pt x="4608" y="7117"/>
                  <a:pt x="4691" y="6939"/>
                  <a:pt x="4584" y="6832"/>
                </a:cubicBezTo>
                <a:lnTo>
                  <a:pt x="3763" y="6010"/>
                </a:lnTo>
                <a:lnTo>
                  <a:pt x="4120" y="5653"/>
                </a:lnTo>
                <a:cubicBezTo>
                  <a:pt x="4477" y="5998"/>
                  <a:pt x="4489" y="6093"/>
                  <a:pt x="4608" y="6093"/>
                </a:cubicBezTo>
                <a:cubicBezTo>
                  <a:pt x="4763" y="6093"/>
                  <a:pt x="4834" y="5915"/>
                  <a:pt x="4727" y="5808"/>
                </a:cubicBezTo>
                <a:lnTo>
                  <a:pt x="4358" y="5439"/>
                </a:lnTo>
                <a:lnTo>
                  <a:pt x="4715" y="5081"/>
                </a:lnTo>
                <a:cubicBezTo>
                  <a:pt x="5072" y="5415"/>
                  <a:pt x="5084" y="5510"/>
                  <a:pt x="5203" y="5510"/>
                </a:cubicBezTo>
                <a:cubicBezTo>
                  <a:pt x="5358" y="5510"/>
                  <a:pt x="5430" y="5331"/>
                  <a:pt x="5322" y="5224"/>
                </a:cubicBezTo>
                <a:lnTo>
                  <a:pt x="5025" y="4927"/>
                </a:lnTo>
                <a:close/>
                <a:moveTo>
                  <a:pt x="2751" y="8248"/>
                </a:moveTo>
                <a:cubicBezTo>
                  <a:pt x="2858" y="8487"/>
                  <a:pt x="3048" y="8677"/>
                  <a:pt x="3287" y="8784"/>
                </a:cubicBezTo>
                <a:cubicBezTo>
                  <a:pt x="3036" y="9022"/>
                  <a:pt x="3001" y="9106"/>
                  <a:pt x="2882" y="9106"/>
                </a:cubicBezTo>
                <a:cubicBezTo>
                  <a:pt x="2763" y="9106"/>
                  <a:pt x="2727" y="9010"/>
                  <a:pt x="2477" y="8784"/>
                </a:cubicBezTo>
                <a:cubicBezTo>
                  <a:pt x="2405" y="8713"/>
                  <a:pt x="2405" y="8594"/>
                  <a:pt x="2477" y="8510"/>
                </a:cubicBezTo>
                <a:lnTo>
                  <a:pt x="2751" y="8248"/>
                </a:lnTo>
                <a:close/>
                <a:moveTo>
                  <a:pt x="9216" y="0"/>
                </a:moveTo>
                <a:cubicBezTo>
                  <a:pt x="9171" y="0"/>
                  <a:pt x="9127" y="15"/>
                  <a:pt x="9097" y="45"/>
                </a:cubicBezTo>
                <a:lnTo>
                  <a:pt x="8775" y="355"/>
                </a:lnTo>
                <a:cubicBezTo>
                  <a:pt x="8716" y="414"/>
                  <a:pt x="8716" y="533"/>
                  <a:pt x="8775" y="593"/>
                </a:cubicBezTo>
                <a:lnTo>
                  <a:pt x="9037" y="855"/>
                </a:lnTo>
                <a:lnTo>
                  <a:pt x="8775" y="1105"/>
                </a:lnTo>
                <a:cubicBezTo>
                  <a:pt x="8716" y="1164"/>
                  <a:pt x="8716" y="1283"/>
                  <a:pt x="8775" y="1343"/>
                </a:cubicBezTo>
                <a:cubicBezTo>
                  <a:pt x="8805" y="1373"/>
                  <a:pt x="8850" y="1387"/>
                  <a:pt x="8894" y="1387"/>
                </a:cubicBezTo>
                <a:cubicBezTo>
                  <a:pt x="8939" y="1387"/>
                  <a:pt x="8984" y="1373"/>
                  <a:pt x="9013" y="1343"/>
                </a:cubicBezTo>
                <a:lnTo>
                  <a:pt x="9275" y="1093"/>
                </a:lnTo>
                <a:lnTo>
                  <a:pt x="10466" y="2283"/>
                </a:lnTo>
                <a:lnTo>
                  <a:pt x="9275" y="3474"/>
                </a:lnTo>
                <a:lnTo>
                  <a:pt x="8085" y="2283"/>
                </a:lnTo>
                <a:lnTo>
                  <a:pt x="8406" y="1950"/>
                </a:lnTo>
                <a:cubicBezTo>
                  <a:pt x="8466" y="1890"/>
                  <a:pt x="8466" y="1771"/>
                  <a:pt x="8406" y="1712"/>
                </a:cubicBezTo>
                <a:cubicBezTo>
                  <a:pt x="8376" y="1682"/>
                  <a:pt x="8332" y="1667"/>
                  <a:pt x="8287" y="1667"/>
                </a:cubicBezTo>
                <a:cubicBezTo>
                  <a:pt x="8242" y="1667"/>
                  <a:pt x="8198" y="1682"/>
                  <a:pt x="8168" y="1712"/>
                </a:cubicBezTo>
                <a:lnTo>
                  <a:pt x="7847" y="2045"/>
                </a:lnTo>
                <a:cubicBezTo>
                  <a:pt x="7168" y="1390"/>
                  <a:pt x="7168" y="1331"/>
                  <a:pt x="7049" y="1331"/>
                </a:cubicBezTo>
                <a:cubicBezTo>
                  <a:pt x="6930" y="1331"/>
                  <a:pt x="6906" y="1414"/>
                  <a:pt x="6549" y="1760"/>
                </a:cubicBezTo>
                <a:cubicBezTo>
                  <a:pt x="6489" y="1819"/>
                  <a:pt x="6489" y="1938"/>
                  <a:pt x="6549" y="1998"/>
                </a:cubicBezTo>
                <a:lnTo>
                  <a:pt x="6918" y="2367"/>
                </a:lnTo>
                <a:lnTo>
                  <a:pt x="3346" y="5939"/>
                </a:lnTo>
                <a:cubicBezTo>
                  <a:pt x="2870" y="6462"/>
                  <a:pt x="2620" y="7165"/>
                  <a:pt x="2644" y="7879"/>
                </a:cubicBezTo>
                <a:lnTo>
                  <a:pt x="2215" y="8308"/>
                </a:lnTo>
                <a:cubicBezTo>
                  <a:pt x="2108" y="8403"/>
                  <a:pt x="2072" y="8534"/>
                  <a:pt x="2072" y="8677"/>
                </a:cubicBezTo>
                <a:cubicBezTo>
                  <a:pt x="2072" y="8915"/>
                  <a:pt x="2227" y="9070"/>
                  <a:pt x="2227" y="9070"/>
                </a:cubicBezTo>
                <a:lnTo>
                  <a:pt x="60" y="11237"/>
                </a:lnTo>
                <a:cubicBezTo>
                  <a:pt x="0" y="11296"/>
                  <a:pt x="0" y="11415"/>
                  <a:pt x="60" y="11475"/>
                </a:cubicBezTo>
                <a:cubicBezTo>
                  <a:pt x="90" y="11505"/>
                  <a:pt x="134" y="11520"/>
                  <a:pt x="179" y="11520"/>
                </a:cubicBezTo>
                <a:cubicBezTo>
                  <a:pt x="224" y="11520"/>
                  <a:pt x="268" y="11505"/>
                  <a:pt x="298" y="11475"/>
                </a:cubicBezTo>
                <a:lnTo>
                  <a:pt x="2465" y="9296"/>
                </a:lnTo>
                <a:lnTo>
                  <a:pt x="2477" y="9320"/>
                </a:lnTo>
                <a:cubicBezTo>
                  <a:pt x="2584" y="9421"/>
                  <a:pt x="2718" y="9472"/>
                  <a:pt x="2852" y="9472"/>
                </a:cubicBezTo>
                <a:cubicBezTo>
                  <a:pt x="2986" y="9472"/>
                  <a:pt x="3120" y="9421"/>
                  <a:pt x="3227" y="9320"/>
                </a:cubicBezTo>
                <a:lnTo>
                  <a:pt x="3656" y="8891"/>
                </a:lnTo>
                <a:cubicBezTo>
                  <a:pt x="3685" y="8892"/>
                  <a:pt x="3715" y="8893"/>
                  <a:pt x="3745" y="8893"/>
                </a:cubicBezTo>
                <a:cubicBezTo>
                  <a:pt x="4485" y="8893"/>
                  <a:pt x="5176" y="8609"/>
                  <a:pt x="5680" y="8094"/>
                </a:cubicBezTo>
                <a:lnTo>
                  <a:pt x="7835" y="5939"/>
                </a:lnTo>
                <a:cubicBezTo>
                  <a:pt x="7906" y="5879"/>
                  <a:pt x="7906" y="5760"/>
                  <a:pt x="7835" y="5700"/>
                </a:cubicBezTo>
                <a:cubicBezTo>
                  <a:pt x="7805" y="5671"/>
                  <a:pt x="7760" y="5656"/>
                  <a:pt x="7717" y="5656"/>
                </a:cubicBezTo>
                <a:cubicBezTo>
                  <a:pt x="7674" y="5656"/>
                  <a:pt x="7632" y="5671"/>
                  <a:pt x="7608" y="5700"/>
                </a:cubicBezTo>
                <a:lnTo>
                  <a:pt x="6811" y="6486"/>
                </a:lnTo>
                <a:cubicBezTo>
                  <a:pt x="6668" y="6462"/>
                  <a:pt x="6275" y="6343"/>
                  <a:pt x="5965" y="5641"/>
                </a:cubicBezTo>
                <a:cubicBezTo>
                  <a:pt x="5680" y="5022"/>
                  <a:pt x="5358" y="4748"/>
                  <a:pt x="5120" y="4629"/>
                </a:cubicBezTo>
                <a:lnTo>
                  <a:pt x="5251" y="4498"/>
                </a:lnTo>
                <a:lnTo>
                  <a:pt x="6073" y="5319"/>
                </a:lnTo>
                <a:cubicBezTo>
                  <a:pt x="6102" y="5349"/>
                  <a:pt x="6147" y="5364"/>
                  <a:pt x="6192" y="5364"/>
                </a:cubicBezTo>
                <a:cubicBezTo>
                  <a:pt x="6236" y="5364"/>
                  <a:pt x="6281" y="5349"/>
                  <a:pt x="6311" y="5319"/>
                </a:cubicBezTo>
                <a:cubicBezTo>
                  <a:pt x="6370" y="5260"/>
                  <a:pt x="6370" y="5141"/>
                  <a:pt x="6311" y="5081"/>
                </a:cubicBezTo>
                <a:lnTo>
                  <a:pt x="5489" y="4260"/>
                </a:lnTo>
                <a:lnTo>
                  <a:pt x="5846" y="3903"/>
                </a:lnTo>
                <a:lnTo>
                  <a:pt x="6215" y="4272"/>
                </a:lnTo>
                <a:cubicBezTo>
                  <a:pt x="6245" y="4301"/>
                  <a:pt x="6290" y="4316"/>
                  <a:pt x="6335" y="4316"/>
                </a:cubicBezTo>
                <a:cubicBezTo>
                  <a:pt x="6379" y="4316"/>
                  <a:pt x="6424" y="4301"/>
                  <a:pt x="6454" y="4272"/>
                </a:cubicBezTo>
                <a:cubicBezTo>
                  <a:pt x="6513" y="4212"/>
                  <a:pt x="6513" y="4093"/>
                  <a:pt x="6454" y="4034"/>
                </a:cubicBezTo>
                <a:lnTo>
                  <a:pt x="6084" y="3665"/>
                </a:lnTo>
                <a:lnTo>
                  <a:pt x="6442" y="3307"/>
                </a:lnTo>
                <a:lnTo>
                  <a:pt x="6811" y="3676"/>
                </a:lnTo>
                <a:cubicBezTo>
                  <a:pt x="6841" y="3706"/>
                  <a:pt x="6885" y="3721"/>
                  <a:pt x="6930" y="3721"/>
                </a:cubicBezTo>
                <a:cubicBezTo>
                  <a:pt x="6974" y="3721"/>
                  <a:pt x="7019" y="3706"/>
                  <a:pt x="7049" y="3676"/>
                </a:cubicBezTo>
                <a:cubicBezTo>
                  <a:pt x="7108" y="3617"/>
                  <a:pt x="7108" y="3498"/>
                  <a:pt x="7049" y="3438"/>
                </a:cubicBezTo>
                <a:lnTo>
                  <a:pt x="6680" y="3069"/>
                </a:lnTo>
                <a:lnTo>
                  <a:pt x="7144" y="2605"/>
                </a:lnTo>
                <a:lnTo>
                  <a:pt x="8906" y="4379"/>
                </a:lnTo>
                <a:lnTo>
                  <a:pt x="8287" y="4998"/>
                </a:lnTo>
                <a:cubicBezTo>
                  <a:pt x="8228" y="5058"/>
                  <a:pt x="8228" y="5177"/>
                  <a:pt x="8287" y="5236"/>
                </a:cubicBezTo>
                <a:cubicBezTo>
                  <a:pt x="8317" y="5266"/>
                  <a:pt x="8362" y="5281"/>
                  <a:pt x="8406" y="5281"/>
                </a:cubicBezTo>
                <a:cubicBezTo>
                  <a:pt x="8451" y="5281"/>
                  <a:pt x="8495" y="5266"/>
                  <a:pt x="8525" y="5236"/>
                </a:cubicBezTo>
                <a:lnTo>
                  <a:pt x="9144" y="4617"/>
                </a:lnTo>
                <a:cubicBezTo>
                  <a:pt x="9502" y="4962"/>
                  <a:pt x="9525" y="5034"/>
                  <a:pt x="9644" y="5034"/>
                </a:cubicBezTo>
                <a:cubicBezTo>
                  <a:pt x="9680" y="5034"/>
                  <a:pt x="9728" y="5010"/>
                  <a:pt x="9764" y="4986"/>
                </a:cubicBezTo>
                <a:cubicBezTo>
                  <a:pt x="10121" y="4617"/>
                  <a:pt x="10192" y="4593"/>
                  <a:pt x="10192" y="4486"/>
                </a:cubicBezTo>
                <a:cubicBezTo>
                  <a:pt x="10192" y="4367"/>
                  <a:pt x="10133" y="4379"/>
                  <a:pt x="9478" y="3688"/>
                </a:cubicBezTo>
                <a:lnTo>
                  <a:pt x="10668" y="2498"/>
                </a:lnTo>
                <a:cubicBezTo>
                  <a:pt x="10907" y="2724"/>
                  <a:pt x="10930" y="2819"/>
                  <a:pt x="11037" y="2819"/>
                </a:cubicBezTo>
                <a:cubicBezTo>
                  <a:pt x="11085" y="2819"/>
                  <a:pt x="11133" y="2795"/>
                  <a:pt x="11157" y="2772"/>
                </a:cubicBezTo>
                <a:lnTo>
                  <a:pt x="11502" y="2462"/>
                </a:lnTo>
                <a:cubicBezTo>
                  <a:pt x="11561" y="2402"/>
                  <a:pt x="11561" y="2283"/>
                  <a:pt x="11502" y="2224"/>
                </a:cubicBezTo>
                <a:lnTo>
                  <a:pt x="9335" y="45"/>
                </a:lnTo>
                <a:cubicBezTo>
                  <a:pt x="9305" y="15"/>
                  <a:pt x="9260" y="0"/>
                  <a:pt x="9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3" name="Google Shape;15783;p60"/>
          <p:cNvSpPr/>
          <p:nvPr/>
        </p:nvSpPr>
        <p:spPr>
          <a:xfrm>
            <a:off x="7542031" y="2264541"/>
            <a:ext cx="370187" cy="344034"/>
          </a:xfrm>
          <a:custGeom>
            <a:rect b="b" l="l" r="r" t="t"/>
            <a:pathLst>
              <a:path extrusionOk="0" h="10800" w="11621">
                <a:moveTo>
                  <a:pt x="9522" y="349"/>
                </a:moveTo>
                <a:cubicBezTo>
                  <a:pt x="9633" y="349"/>
                  <a:pt x="9746" y="391"/>
                  <a:pt x="9835" y="474"/>
                </a:cubicBezTo>
                <a:lnTo>
                  <a:pt x="11097" y="1736"/>
                </a:lnTo>
                <a:cubicBezTo>
                  <a:pt x="11252" y="1891"/>
                  <a:pt x="11252" y="2153"/>
                  <a:pt x="11085" y="2331"/>
                </a:cubicBezTo>
                <a:lnTo>
                  <a:pt x="10299" y="3129"/>
                </a:lnTo>
                <a:lnTo>
                  <a:pt x="8430" y="1260"/>
                </a:lnTo>
                <a:lnTo>
                  <a:pt x="9228" y="474"/>
                </a:lnTo>
                <a:cubicBezTo>
                  <a:pt x="9305" y="391"/>
                  <a:pt x="9412" y="349"/>
                  <a:pt x="9522" y="349"/>
                </a:cubicBezTo>
                <a:close/>
                <a:moveTo>
                  <a:pt x="8216" y="1486"/>
                </a:moveTo>
                <a:lnTo>
                  <a:pt x="10073" y="3343"/>
                </a:lnTo>
                <a:lnTo>
                  <a:pt x="9799" y="3617"/>
                </a:lnTo>
                <a:lnTo>
                  <a:pt x="7942" y="1760"/>
                </a:lnTo>
                <a:lnTo>
                  <a:pt x="8216" y="1486"/>
                </a:lnTo>
                <a:close/>
                <a:moveTo>
                  <a:pt x="9513" y="1"/>
                </a:moveTo>
                <a:cubicBezTo>
                  <a:pt x="9314" y="1"/>
                  <a:pt x="9115" y="75"/>
                  <a:pt x="8966" y="224"/>
                </a:cubicBezTo>
                <a:lnTo>
                  <a:pt x="6977" y="2200"/>
                </a:lnTo>
                <a:cubicBezTo>
                  <a:pt x="6918" y="2260"/>
                  <a:pt x="6918" y="2379"/>
                  <a:pt x="6977" y="2438"/>
                </a:cubicBezTo>
                <a:cubicBezTo>
                  <a:pt x="7007" y="2468"/>
                  <a:pt x="7052" y="2483"/>
                  <a:pt x="7096" y="2483"/>
                </a:cubicBezTo>
                <a:cubicBezTo>
                  <a:pt x="7141" y="2483"/>
                  <a:pt x="7186" y="2468"/>
                  <a:pt x="7216" y="2438"/>
                </a:cubicBezTo>
                <a:lnTo>
                  <a:pt x="7668" y="1974"/>
                </a:lnTo>
                <a:lnTo>
                  <a:pt x="9537" y="3843"/>
                </a:lnTo>
                <a:lnTo>
                  <a:pt x="7120" y="6260"/>
                </a:lnTo>
                <a:cubicBezTo>
                  <a:pt x="7043" y="6344"/>
                  <a:pt x="6933" y="6385"/>
                  <a:pt x="6821" y="6385"/>
                </a:cubicBezTo>
                <a:cubicBezTo>
                  <a:pt x="6710" y="6385"/>
                  <a:pt x="6596" y="6344"/>
                  <a:pt x="6513" y="6260"/>
                </a:cubicBezTo>
                <a:lnTo>
                  <a:pt x="5251" y="4998"/>
                </a:lnTo>
                <a:cubicBezTo>
                  <a:pt x="5084" y="4832"/>
                  <a:pt x="5084" y="4570"/>
                  <a:pt x="5251" y="4391"/>
                </a:cubicBezTo>
                <a:lnTo>
                  <a:pt x="6668" y="2974"/>
                </a:lnTo>
                <a:cubicBezTo>
                  <a:pt x="6727" y="2915"/>
                  <a:pt x="6727" y="2796"/>
                  <a:pt x="6668" y="2736"/>
                </a:cubicBezTo>
                <a:cubicBezTo>
                  <a:pt x="6632" y="2706"/>
                  <a:pt x="6585" y="2691"/>
                  <a:pt x="6540" y="2691"/>
                </a:cubicBezTo>
                <a:cubicBezTo>
                  <a:pt x="6495" y="2691"/>
                  <a:pt x="6454" y="2706"/>
                  <a:pt x="6430" y="2736"/>
                </a:cubicBezTo>
                <a:lnTo>
                  <a:pt x="5013" y="4153"/>
                </a:lnTo>
                <a:cubicBezTo>
                  <a:pt x="4727" y="4439"/>
                  <a:pt x="4715" y="4915"/>
                  <a:pt x="5001" y="5213"/>
                </a:cubicBezTo>
                <a:lnTo>
                  <a:pt x="1679" y="8523"/>
                </a:lnTo>
                <a:cubicBezTo>
                  <a:pt x="1620" y="8582"/>
                  <a:pt x="1620" y="8701"/>
                  <a:pt x="1679" y="8761"/>
                </a:cubicBezTo>
                <a:cubicBezTo>
                  <a:pt x="1709" y="8790"/>
                  <a:pt x="1754" y="8805"/>
                  <a:pt x="1798" y="8805"/>
                </a:cubicBezTo>
                <a:cubicBezTo>
                  <a:pt x="1843" y="8805"/>
                  <a:pt x="1887" y="8790"/>
                  <a:pt x="1917" y="8761"/>
                </a:cubicBezTo>
                <a:lnTo>
                  <a:pt x="5215" y="5463"/>
                </a:lnTo>
                <a:lnTo>
                  <a:pt x="5977" y="6225"/>
                </a:lnTo>
                <a:lnTo>
                  <a:pt x="4977" y="7213"/>
                </a:lnTo>
                <a:cubicBezTo>
                  <a:pt x="4787" y="7415"/>
                  <a:pt x="4680" y="7630"/>
                  <a:pt x="4668" y="7856"/>
                </a:cubicBezTo>
                <a:cubicBezTo>
                  <a:pt x="4581" y="9489"/>
                  <a:pt x="2148" y="10471"/>
                  <a:pt x="955" y="10471"/>
                </a:cubicBezTo>
                <a:cubicBezTo>
                  <a:pt x="678" y="10471"/>
                  <a:pt x="468" y="10418"/>
                  <a:pt x="369" y="10308"/>
                </a:cubicBezTo>
                <a:lnTo>
                  <a:pt x="1334" y="9344"/>
                </a:lnTo>
                <a:cubicBezTo>
                  <a:pt x="1393" y="9285"/>
                  <a:pt x="1393" y="9165"/>
                  <a:pt x="1334" y="9106"/>
                </a:cubicBezTo>
                <a:cubicBezTo>
                  <a:pt x="1304" y="9076"/>
                  <a:pt x="1259" y="9061"/>
                  <a:pt x="1215" y="9061"/>
                </a:cubicBezTo>
                <a:cubicBezTo>
                  <a:pt x="1170" y="9061"/>
                  <a:pt x="1125" y="9076"/>
                  <a:pt x="1096" y="9106"/>
                </a:cubicBezTo>
                <a:lnTo>
                  <a:pt x="60" y="10154"/>
                </a:lnTo>
                <a:cubicBezTo>
                  <a:pt x="12" y="10189"/>
                  <a:pt x="0" y="10249"/>
                  <a:pt x="12" y="10308"/>
                </a:cubicBezTo>
                <a:cubicBezTo>
                  <a:pt x="119" y="10695"/>
                  <a:pt x="578" y="10799"/>
                  <a:pt x="1021" y="10799"/>
                </a:cubicBezTo>
                <a:cubicBezTo>
                  <a:pt x="1124" y="10799"/>
                  <a:pt x="1226" y="10794"/>
                  <a:pt x="1322" y="10785"/>
                </a:cubicBezTo>
                <a:cubicBezTo>
                  <a:pt x="2858" y="10630"/>
                  <a:pt x="4941" y="9499"/>
                  <a:pt x="5013" y="7868"/>
                </a:cubicBezTo>
                <a:cubicBezTo>
                  <a:pt x="5025" y="7558"/>
                  <a:pt x="5299" y="7427"/>
                  <a:pt x="6215" y="6475"/>
                </a:cubicBezTo>
                <a:cubicBezTo>
                  <a:pt x="6227" y="6487"/>
                  <a:pt x="6430" y="6737"/>
                  <a:pt x="6799" y="6737"/>
                </a:cubicBezTo>
                <a:cubicBezTo>
                  <a:pt x="6989" y="6737"/>
                  <a:pt x="7180" y="6665"/>
                  <a:pt x="7335" y="6522"/>
                </a:cubicBezTo>
                <a:lnTo>
                  <a:pt x="11276" y="2569"/>
                </a:lnTo>
                <a:cubicBezTo>
                  <a:pt x="11621" y="2260"/>
                  <a:pt x="11621" y="1784"/>
                  <a:pt x="11323" y="1486"/>
                </a:cubicBezTo>
                <a:lnTo>
                  <a:pt x="10061" y="224"/>
                </a:lnTo>
                <a:cubicBezTo>
                  <a:pt x="9912" y="75"/>
                  <a:pt x="9713" y="1"/>
                  <a:pt x="9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784" name="Google Shape;15784;p60"/>
          <p:cNvGrpSpPr/>
          <p:nvPr/>
        </p:nvGrpSpPr>
        <p:grpSpPr>
          <a:xfrm>
            <a:off x="7964906" y="2253073"/>
            <a:ext cx="373627" cy="367925"/>
            <a:chOff x="7964906" y="2434073"/>
            <a:chExt cx="373627" cy="367925"/>
          </a:xfrm>
        </p:grpSpPr>
        <p:sp>
          <p:nvSpPr>
            <p:cNvPr id="15785" name="Google Shape;15785;p60"/>
            <p:cNvSpPr/>
            <p:nvPr/>
          </p:nvSpPr>
          <p:spPr>
            <a:xfrm>
              <a:off x="8252397" y="2622942"/>
              <a:ext cx="46699" cy="46317"/>
            </a:xfrm>
            <a:custGeom>
              <a:rect b="b" l="l" r="r" t="t"/>
              <a:pathLst>
                <a:path extrusionOk="0" h="1454" w="1466">
                  <a:moveTo>
                    <a:pt x="715" y="334"/>
                  </a:moveTo>
                  <a:cubicBezTo>
                    <a:pt x="941" y="358"/>
                    <a:pt x="1108" y="513"/>
                    <a:pt x="1108" y="727"/>
                  </a:cubicBezTo>
                  <a:cubicBezTo>
                    <a:pt x="1108" y="929"/>
                    <a:pt x="929" y="1108"/>
                    <a:pt x="715" y="1108"/>
                  </a:cubicBezTo>
                  <a:cubicBezTo>
                    <a:pt x="513" y="1108"/>
                    <a:pt x="334" y="929"/>
                    <a:pt x="334" y="727"/>
                  </a:cubicBezTo>
                  <a:cubicBezTo>
                    <a:pt x="334" y="513"/>
                    <a:pt x="513" y="334"/>
                    <a:pt x="715" y="334"/>
                  </a:cubicBezTo>
                  <a:close/>
                  <a:moveTo>
                    <a:pt x="739" y="1"/>
                  </a:moveTo>
                  <a:cubicBezTo>
                    <a:pt x="334" y="13"/>
                    <a:pt x="1" y="334"/>
                    <a:pt x="1" y="727"/>
                  </a:cubicBezTo>
                  <a:cubicBezTo>
                    <a:pt x="1" y="1132"/>
                    <a:pt x="334" y="1453"/>
                    <a:pt x="739" y="1453"/>
                  </a:cubicBezTo>
                  <a:cubicBezTo>
                    <a:pt x="1132" y="1453"/>
                    <a:pt x="1465" y="1132"/>
                    <a:pt x="1465" y="727"/>
                  </a:cubicBezTo>
                  <a:cubicBezTo>
                    <a:pt x="1465" y="322"/>
                    <a:pt x="1132"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6" name="Google Shape;15786;p60"/>
            <p:cNvSpPr/>
            <p:nvPr/>
          </p:nvSpPr>
          <p:spPr>
            <a:xfrm>
              <a:off x="7964906" y="2434073"/>
              <a:ext cx="373627" cy="367925"/>
            </a:xfrm>
            <a:custGeom>
              <a:rect b="b" l="l" r="r" t="t"/>
              <a:pathLst>
                <a:path extrusionOk="0" h="11550" w="11729">
                  <a:moveTo>
                    <a:pt x="2525" y="358"/>
                  </a:moveTo>
                  <a:cubicBezTo>
                    <a:pt x="2835" y="358"/>
                    <a:pt x="3096" y="608"/>
                    <a:pt x="3096" y="929"/>
                  </a:cubicBezTo>
                  <a:lnTo>
                    <a:pt x="3096" y="941"/>
                  </a:lnTo>
                  <a:cubicBezTo>
                    <a:pt x="3096" y="1251"/>
                    <a:pt x="2835" y="1501"/>
                    <a:pt x="2525" y="1501"/>
                  </a:cubicBezTo>
                  <a:lnTo>
                    <a:pt x="2299" y="1501"/>
                  </a:lnTo>
                  <a:cubicBezTo>
                    <a:pt x="2227" y="1501"/>
                    <a:pt x="2168" y="1441"/>
                    <a:pt x="2168" y="1370"/>
                  </a:cubicBezTo>
                  <a:lnTo>
                    <a:pt x="2168" y="489"/>
                  </a:lnTo>
                  <a:cubicBezTo>
                    <a:pt x="2168" y="417"/>
                    <a:pt x="2227" y="358"/>
                    <a:pt x="2299" y="358"/>
                  </a:cubicBezTo>
                  <a:close/>
                  <a:moveTo>
                    <a:pt x="5704" y="358"/>
                  </a:moveTo>
                  <a:cubicBezTo>
                    <a:pt x="5787" y="358"/>
                    <a:pt x="5847" y="417"/>
                    <a:pt x="5847" y="512"/>
                  </a:cubicBezTo>
                  <a:lnTo>
                    <a:pt x="5847" y="1358"/>
                  </a:lnTo>
                  <a:cubicBezTo>
                    <a:pt x="5847" y="1429"/>
                    <a:pt x="5787" y="1501"/>
                    <a:pt x="5704" y="1501"/>
                  </a:cubicBezTo>
                  <a:lnTo>
                    <a:pt x="5490" y="1501"/>
                  </a:lnTo>
                  <a:cubicBezTo>
                    <a:pt x="5180" y="1501"/>
                    <a:pt x="4918" y="1251"/>
                    <a:pt x="4918" y="941"/>
                  </a:cubicBezTo>
                  <a:lnTo>
                    <a:pt x="4918" y="929"/>
                  </a:lnTo>
                  <a:cubicBezTo>
                    <a:pt x="4918" y="608"/>
                    <a:pt x="5180" y="358"/>
                    <a:pt x="5490" y="358"/>
                  </a:cubicBezTo>
                  <a:close/>
                  <a:moveTo>
                    <a:pt x="5478" y="0"/>
                  </a:moveTo>
                  <a:cubicBezTo>
                    <a:pt x="4966" y="0"/>
                    <a:pt x="4561" y="405"/>
                    <a:pt x="4561" y="905"/>
                  </a:cubicBezTo>
                  <a:lnTo>
                    <a:pt x="4561" y="929"/>
                  </a:lnTo>
                  <a:cubicBezTo>
                    <a:pt x="4561" y="1429"/>
                    <a:pt x="4966" y="1834"/>
                    <a:pt x="5478" y="1834"/>
                  </a:cubicBezTo>
                  <a:lnTo>
                    <a:pt x="5692" y="1834"/>
                  </a:lnTo>
                  <a:cubicBezTo>
                    <a:pt x="5966" y="1834"/>
                    <a:pt x="6168" y="1620"/>
                    <a:pt x="6168" y="1358"/>
                  </a:cubicBezTo>
                  <a:lnTo>
                    <a:pt x="6168" y="1084"/>
                  </a:lnTo>
                  <a:lnTo>
                    <a:pt x="6561" y="1084"/>
                  </a:lnTo>
                  <a:cubicBezTo>
                    <a:pt x="6930" y="1084"/>
                    <a:pt x="7228" y="1382"/>
                    <a:pt x="7228" y="1763"/>
                  </a:cubicBezTo>
                  <a:lnTo>
                    <a:pt x="7228" y="2667"/>
                  </a:lnTo>
                  <a:cubicBezTo>
                    <a:pt x="6966" y="2715"/>
                    <a:pt x="6740" y="2918"/>
                    <a:pt x="6692" y="3215"/>
                  </a:cubicBezTo>
                  <a:lnTo>
                    <a:pt x="6466" y="4953"/>
                  </a:lnTo>
                  <a:cubicBezTo>
                    <a:pt x="6383" y="5668"/>
                    <a:pt x="5775" y="6204"/>
                    <a:pt x="5061" y="6204"/>
                  </a:cubicBezTo>
                  <a:lnTo>
                    <a:pt x="4323" y="6204"/>
                  </a:lnTo>
                  <a:cubicBezTo>
                    <a:pt x="4239" y="6204"/>
                    <a:pt x="4168" y="6287"/>
                    <a:pt x="4168" y="6370"/>
                  </a:cubicBezTo>
                  <a:cubicBezTo>
                    <a:pt x="4168" y="6466"/>
                    <a:pt x="4239" y="6537"/>
                    <a:pt x="4323" y="6537"/>
                  </a:cubicBezTo>
                  <a:lnTo>
                    <a:pt x="5061" y="6537"/>
                  </a:lnTo>
                  <a:cubicBezTo>
                    <a:pt x="5954" y="6537"/>
                    <a:pt x="6704" y="5870"/>
                    <a:pt x="6811" y="4989"/>
                  </a:cubicBezTo>
                  <a:lnTo>
                    <a:pt x="7037" y="3251"/>
                  </a:lnTo>
                  <a:cubicBezTo>
                    <a:pt x="7049" y="3093"/>
                    <a:pt x="7189" y="2988"/>
                    <a:pt x="7335" y="2988"/>
                  </a:cubicBezTo>
                  <a:cubicBezTo>
                    <a:pt x="7343" y="2988"/>
                    <a:pt x="7351" y="2988"/>
                    <a:pt x="7359" y="2989"/>
                  </a:cubicBezTo>
                  <a:cubicBezTo>
                    <a:pt x="7526" y="3013"/>
                    <a:pt x="7633" y="3156"/>
                    <a:pt x="7621" y="3322"/>
                  </a:cubicBezTo>
                  <a:lnTo>
                    <a:pt x="7395" y="5061"/>
                  </a:lnTo>
                  <a:cubicBezTo>
                    <a:pt x="7240" y="6239"/>
                    <a:pt x="6252" y="7120"/>
                    <a:pt x="5061" y="7120"/>
                  </a:cubicBezTo>
                  <a:lnTo>
                    <a:pt x="4442" y="7120"/>
                  </a:lnTo>
                  <a:cubicBezTo>
                    <a:pt x="4359" y="7120"/>
                    <a:pt x="4287" y="7192"/>
                    <a:pt x="4287" y="7275"/>
                  </a:cubicBezTo>
                  <a:lnTo>
                    <a:pt x="4287" y="8156"/>
                  </a:lnTo>
                  <a:cubicBezTo>
                    <a:pt x="4287" y="8323"/>
                    <a:pt x="4144" y="8454"/>
                    <a:pt x="3989" y="8454"/>
                  </a:cubicBezTo>
                  <a:cubicBezTo>
                    <a:pt x="3823" y="8454"/>
                    <a:pt x="3692" y="8323"/>
                    <a:pt x="3692" y="8156"/>
                  </a:cubicBezTo>
                  <a:lnTo>
                    <a:pt x="3692" y="7275"/>
                  </a:lnTo>
                  <a:cubicBezTo>
                    <a:pt x="3692" y="7192"/>
                    <a:pt x="3608" y="7120"/>
                    <a:pt x="3525" y="7120"/>
                  </a:cubicBezTo>
                  <a:lnTo>
                    <a:pt x="2918" y="7120"/>
                  </a:lnTo>
                  <a:cubicBezTo>
                    <a:pt x="1727" y="7120"/>
                    <a:pt x="727" y="6227"/>
                    <a:pt x="572" y="5061"/>
                  </a:cubicBezTo>
                  <a:lnTo>
                    <a:pt x="358" y="3322"/>
                  </a:lnTo>
                  <a:cubicBezTo>
                    <a:pt x="334" y="3156"/>
                    <a:pt x="441" y="3013"/>
                    <a:pt x="608" y="2989"/>
                  </a:cubicBezTo>
                  <a:cubicBezTo>
                    <a:pt x="616" y="2988"/>
                    <a:pt x="625" y="2988"/>
                    <a:pt x="633" y="2988"/>
                  </a:cubicBezTo>
                  <a:cubicBezTo>
                    <a:pt x="789" y="2988"/>
                    <a:pt x="918" y="3093"/>
                    <a:pt x="930" y="3251"/>
                  </a:cubicBezTo>
                  <a:lnTo>
                    <a:pt x="1156" y="4989"/>
                  </a:lnTo>
                  <a:cubicBezTo>
                    <a:pt x="1263" y="5882"/>
                    <a:pt x="2025" y="6537"/>
                    <a:pt x="2918" y="6537"/>
                  </a:cubicBezTo>
                  <a:lnTo>
                    <a:pt x="3644" y="6537"/>
                  </a:lnTo>
                  <a:cubicBezTo>
                    <a:pt x="3727" y="6537"/>
                    <a:pt x="3811" y="6466"/>
                    <a:pt x="3811" y="6370"/>
                  </a:cubicBezTo>
                  <a:cubicBezTo>
                    <a:pt x="3811" y="6287"/>
                    <a:pt x="3727" y="6204"/>
                    <a:pt x="3644" y="6204"/>
                  </a:cubicBezTo>
                  <a:lnTo>
                    <a:pt x="2918" y="6204"/>
                  </a:lnTo>
                  <a:cubicBezTo>
                    <a:pt x="2203" y="6204"/>
                    <a:pt x="1584" y="5668"/>
                    <a:pt x="1501" y="4953"/>
                  </a:cubicBezTo>
                  <a:lnTo>
                    <a:pt x="1275" y="3215"/>
                  </a:lnTo>
                  <a:cubicBezTo>
                    <a:pt x="1251" y="2929"/>
                    <a:pt x="1025" y="2727"/>
                    <a:pt x="775" y="2679"/>
                  </a:cubicBezTo>
                  <a:lnTo>
                    <a:pt x="775" y="1775"/>
                  </a:lnTo>
                  <a:cubicBezTo>
                    <a:pt x="775" y="1405"/>
                    <a:pt x="1072" y="1108"/>
                    <a:pt x="1441" y="1108"/>
                  </a:cubicBezTo>
                  <a:lnTo>
                    <a:pt x="1822" y="1108"/>
                  </a:lnTo>
                  <a:lnTo>
                    <a:pt x="1822" y="1370"/>
                  </a:lnTo>
                  <a:cubicBezTo>
                    <a:pt x="1822" y="1644"/>
                    <a:pt x="2037" y="1846"/>
                    <a:pt x="2299" y="1846"/>
                  </a:cubicBezTo>
                  <a:lnTo>
                    <a:pt x="2525" y="1846"/>
                  </a:lnTo>
                  <a:cubicBezTo>
                    <a:pt x="3037" y="1846"/>
                    <a:pt x="3430" y="1441"/>
                    <a:pt x="3430" y="941"/>
                  </a:cubicBezTo>
                  <a:lnTo>
                    <a:pt x="3430" y="929"/>
                  </a:lnTo>
                  <a:cubicBezTo>
                    <a:pt x="3430" y="417"/>
                    <a:pt x="3037" y="12"/>
                    <a:pt x="2525" y="12"/>
                  </a:cubicBezTo>
                  <a:lnTo>
                    <a:pt x="2299" y="12"/>
                  </a:lnTo>
                  <a:cubicBezTo>
                    <a:pt x="2037" y="12"/>
                    <a:pt x="1822" y="227"/>
                    <a:pt x="1822" y="489"/>
                  </a:cubicBezTo>
                  <a:lnTo>
                    <a:pt x="1822" y="762"/>
                  </a:lnTo>
                  <a:lnTo>
                    <a:pt x="1441" y="762"/>
                  </a:lnTo>
                  <a:cubicBezTo>
                    <a:pt x="870" y="762"/>
                    <a:pt x="429" y="1227"/>
                    <a:pt x="429" y="1775"/>
                  </a:cubicBezTo>
                  <a:lnTo>
                    <a:pt x="429" y="2715"/>
                  </a:lnTo>
                  <a:cubicBezTo>
                    <a:pt x="156" y="2810"/>
                    <a:pt x="1" y="3084"/>
                    <a:pt x="25" y="3382"/>
                  </a:cubicBezTo>
                  <a:lnTo>
                    <a:pt x="251" y="5120"/>
                  </a:lnTo>
                  <a:cubicBezTo>
                    <a:pt x="418" y="6466"/>
                    <a:pt x="1561" y="7478"/>
                    <a:pt x="2918" y="7478"/>
                  </a:cubicBezTo>
                  <a:lnTo>
                    <a:pt x="3358" y="7478"/>
                  </a:lnTo>
                  <a:lnTo>
                    <a:pt x="3358" y="8192"/>
                  </a:lnTo>
                  <a:cubicBezTo>
                    <a:pt x="3358" y="8466"/>
                    <a:pt x="3549" y="8728"/>
                    <a:pt x="3823" y="8799"/>
                  </a:cubicBezTo>
                  <a:lnTo>
                    <a:pt x="3823" y="9418"/>
                  </a:lnTo>
                  <a:cubicBezTo>
                    <a:pt x="3823" y="10597"/>
                    <a:pt x="4775" y="11550"/>
                    <a:pt x="5954" y="11550"/>
                  </a:cubicBezTo>
                  <a:lnTo>
                    <a:pt x="7799" y="11550"/>
                  </a:lnTo>
                  <a:cubicBezTo>
                    <a:pt x="8966" y="11550"/>
                    <a:pt x="9919" y="10597"/>
                    <a:pt x="9919" y="9418"/>
                  </a:cubicBezTo>
                  <a:lnTo>
                    <a:pt x="9919" y="8454"/>
                  </a:lnTo>
                  <a:cubicBezTo>
                    <a:pt x="10335" y="8430"/>
                    <a:pt x="10740" y="8252"/>
                    <a:pt x="11038" y="7930"/>
                  </a:cubicBezTo>
                  <a:cubicBezTo>
                    <a:pt x="11633" y="7335"/>
                    <a:pt x="11728" y="6382"/>
                    <a:pt x="11264" y="5668"/>
                  </a:cubicBezTo>
                  <a:cubicBezTo>
                    <a:pt x="11235" y="5624"/>
                    <a:pt x="11184" y="5598"/>
                    <a:pt x="11129" y="5598"/>
                  </a:cubicBezTo>
                  <a:cubicBezTo>
                    <a:pt x="11095" y="5598"/>
                    <a:pt x="11058" y="5609"/>
                    <a:pt x="11026" y="5632"/>
                  </a:cubicBezTo>
                  <a:cubicBezTo>
                    <a:pt x="10955" y="5668"/>
                    <a:pt x="10919" y="5775"/>
                    <a:pt x="10978" y="5870"/>
                  </a:cubicBezTo>
                  <a:cubicBezTo>
                    <a:pt x="11609" y="6799"/>
                    <a:pt x="10966" y="8109"/>
                    <a:pt x="9740" y="8109"/>
                  </a:cubicBezTo>
                  <a:cubicBezTo>
                    <a:pt x="8478" y="8109"/>
                    <a:pt x="7823" y="6549"/>
                    <a:pt x="8728" y="5632"/>
                  </a:cubicBezTo>
                  <a:cubicBezTo>
                    <a:pt x="9013" y="5347"/>
                    <a:pt x="9379" y="5201"/>
                    <a:pt x="9749" y="5201"/>
                  </a:cubicBezTo>
                  <a:cubicBezTo>
                    <a:pt x="10029" y="5201"/>
                    <a:pt x="10311" y="5285"/>
                    <a:pt x="10562" y="5454"/>
                  </a:cubicBezTo>
                  <a:cubicBezTo>
                    <a:pt x="10587" y="5466"/>
                    <a:pt x="10618" y="5473"/>
                    <a:pt x="10649" y="5473"/>
                  </a:cubicBezTo>
                  <a:cubicBezTo>
                    <a:pt x="10704" y="5473"/>
                    <a:pt x="10762" y="5452"/>
                    <a:pt x="10800" y="5406"/>
                  </a:cubicBezTo>
                  <a:cubicBezTo>
                    <a:pt x="10847" y="5334"/>
                    <a:pt x="10836" y="5227"/>
                    <a:pt x="10752" y="5168"/>
                  </a:cubicBezTo>
                  <a:cubicBezTo>
                    <a:pt x="10439" y="4961"/>
                    <a:pt x="10099" y="4867"/>
                    <a:pt x="9768" y="4867"/>
                  </a:cubicBezTo>
                  <a:cubicBezTo>
                    <a:pt x="8839" y="4867"/>
                    <a:pt x="7978" y="5606"/>
                    <a:pt x="7978" y="6668"/>
                  </a:cubicBezTo>
                  <a:cubicBezTo>
                    <a:pt x="7978" y="7609"/>
                    <a:pt x="8692" y="8371"/>
                    <a:pt x="9585" y="8454"/>
                  </a:cubicBezTo>
                  <a:lnTo>
                    <a:pt x="9585" y="9406"/>
                  </a:lnTo>
                  <a:cubicBezTo>
                    <a:pt x="9585" y="10395"/>
                    <a:pt x="8776" y="11192"/>
                    <a:pt x="7799" y="11192"/>
                  </a:cubicBezTo>
                  <a:lnTo>
                    <a:pt x="5954" y="11192"/>
                  </a:lnTo>
                  <a:cubicBezTo>
                    <a:pt x="4966" y="11192"/>
                    <a:pt x="4168" y="10395"/>
                    <a:pt x="4168" y="9406"/>
                  </a:cubicBezTo>
                  <a:lnTo>
                    <a:pt x="4168" y="8787"/>
                  </a:lnTo>
                  <a:cubicBezTo>
                    <a:pt x="4430" y="8704"/>
                    <a:pt x="4620" y="8466"/>
                    <a:pt x="4620" y="8168"/>
                  </a:cubicBezTo>
                  <a:lnTo>
                    <a:pt x="4620" y="7478"/>
                  </a:lnTo>
                  <a:lnTo>
                    <a:pt x="5073" y="7478"/>
                  </a:lnTo>
                  <a:cubicBezTo>
                    <a:pt x="6418" y="7478"/>
                    <a:pt x="7573" y="6466"/>
                    <a:pt x="7740" y="5120"/>
                  </a:cubicBezTo>
                  <a:lnTo>
                    <a:pt x="7954" y="3382"/>
                  </a:lnTo>
                  <a:cubicBezTo>
                    <a:pt x="7990" y="3096"/>
                    <a:pt x="7823" y="2834"/>
                    <a:pt x="7573" y="2727"/>
                  </a:cubicBezTo>
                  <a:lnTo>
                    <a:pt x="7573" y="1763"/>
                  </a:lnTo>
                  <a:cubicBezTo>
                    <a:pt x="7573" y="1191"/>
                    <a:pt x="7109" y="751"/>
                    <a:pt x="6561" y="751"/>
                  </a:cubicBezTo>
                  <a:lnTo>
                    <a:pt x="6168" y="751"/>
                  </a:lnTo>
                  <a:lnTo>
                    <a:pt x="6168" y="477"/>
                  </a:lnTo>
                  <a:cubicBezTo>
                    <a:pt x="6168" y="215"/>
                    <a:pt x="5966" y="0"/>
                    <a:pt x="56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87" name="Google Shape;15787;p60"/>
          <p:cNvGrpSpPr/>
          <p:nvPr/>
        </p:nvGrpSpPr>
        <p:grpSpPr>
          <a:xfrm>
            <a:off x="6194086" y="2256737"/>
            <a:ext cx="369837" cy="360471"/>
            <a:chOff x="6194086" y="2437737"/>
            <a:chExt cx="369837" cy="360471"/>
          </a:xfrm>
        </p:grpSpPr>
        <p:sp>
          <p:nvSpPr>
            <p:cNvPr id="15788" name="Google Shape;15788;p60"/>
            <p:cNvSpPr/>
            <p:nvPr/>
          </p:nvSpPr>
          <p:spPr>
            <a:xfrm>
              <a:off x="6194086" y="2437737"/>
              <a:ext cx="369837" cy="360471"/>
            </a:xfrm>
            <a:custGeom>
              <a:rect b="b" l="l" r="r" t="t"/>
              <a:pathLst>
                <a:path extrusionOk="0" h="11316" w="11610">
                  <a:moveTo>
                    <a:pt x="630" y="321"/>
                  </a:moveTo>
                  <a:cubicBezTo>
                    <a:pt x="672" y="321"/>
                    <a:pt x="714" y="334"/>
                    <a:pt x="751" y="362"/>
                  </a:cubicBezTo>
                  <a:lnTo>
                    <a:pt x="1286" y="731"/>
                  </a:lnTo>
                  <a:cubicBezTo>
                    <a:pt x="1251" y="790"/>
                    <a:pt x="1096" y="1028"/>
                    <a:pt x="1036" y="1112"/>
                  </a:cubicBezTo>
                  <a:cubicBezTo>
                    <a:pt x="573" y="774"/>
                    <a:pt x="509" y="732"/>
                    <a:pt x="505" y="732"/>
                  </a:cubicBezTo>
                  <a:lnTo>
                    <a:pt x="505" y="732"/>
                  </a:lnTo>
                  <a:cubicBezTo>
                    <a:pt x="503" y="732"/>
                    <a:pt x="509" y="736"/>
                    <a:pt x="508" y="736"/>
                  </a:cubicBezTo>
                  <a:cubicBezTo>
                    <a:pt x="508" y="736"/>
                    <a:pt x="506" y="735"/>
                    <a:pt x="501" y="731"/>
                  </a:cubicBezTo>
                  <a:cubicBezTo>
                    <a:pt x="405" y="659"/>
                    <a:pt x="370" y="528"/>
                    <a:pt x="441" y="421"/>
                  </a:cubicBezTo>
                  <a:cubicBezTo>
                    <a:pt x="492" y="355"/>
                    <a:pt x="562" y="321"/>
                    <a:pt x="630" y="321"/>
                  </a:cubicBezTo>
                  <a:close/>
                  <a:moveTo>
                    <a:pt x="9192" y="2493"/>
                  </a:moveTo>
                  <a:cubicBezTo>
                    <a:pt x="9347" y="2493"/>
                    <a:pt x="9466" y="2612"/>
                    <a:pt x="9466" y="2755"/>
                  </a:cubicBezTo>
                  <a:lnTo>
                    <a:pt x="9466" y="2779"/>
                  </a:lnTo>
                  <a:cubicBezTo>
                    <a:pt x="9466" y="2922"/>
                    <a:pt x="9347" y="3041"/>
                    <a:pt x="9192" y="3041"/>
                  </a:cubicBezTo>
                  <a:lnTo>
                    <a:pt x="7799" y="3041"/>
                  </a:lnTo>
                  <a:lnTo>
                    <a:pt x="7799" y="2493"/>
                  </a:lnTo>
                  <a:close/>
                  <a:moveTo>
                    <a:pt x="6513" y="2933"/>
                  </a:moveTo>
                  <a:lnTo>
                    <a:pt x="6513" y="3743"/>
                  </a:lnTo>
                  <a:lnTo>
                    <a:pt x="2084" y="3743"/>
                  </a:lnTo>
                  <a:lnTo>
                    <a:pt x="2084" y="2933"/>
                  </a:lnTo>
                  <a:close/>
                  <a:moveTo>
                    <a:pt x="3180" y="5422"/>
                  </a:moveTo>
                  <a:cubicBezTo>
                    <a:pt x="4727" y="5422"/>
                    <a:pt x="5966" y="6672"/>
                    <a:pt x="5966" y="8196"/>
                  </a:cubicBezTo>
                  <a:cubicBezTo>
                    <a:pt x="5954" y="9744"/>
                    <a:pt x="4715" y="10970"/>
                    <a:pt x="3180" y="10970"/>
                  </a:cubicBezTo>
                  <a:cubicBezTo>
                    <a:pt x="1656" y="10970"/>
                    <a:pt x="417" y="9720"/>
                    <a:pt x="417" y="8196"/>
                  </a:cubicBezTo>
                  <a:cubicBezTo>
                    <a:pt x="417" y="6660"/>
                    <a:pt x="1667" y="5422"/>
                    <a:pt x="3180" y="5422"/>
                  </a:cubicBezTo>
                  <a:close/>
                  <a:moveTo>
                    <a:pt x="9240" y="8827"/>
                  </a:moveTo>
                  <a:cubicBezTo>
                    <a:pt x="9823" y="8827"/>
                    <a:pt x="10311" y="9327"/>
                    <a:pt x="10311" y="9899"/>
                  </a:cubicBezTo>
                  <a:cubicBezTo>
                    <a:pt x="10311" y="10494"/>
                    <a:pt x="9835" y="10970"/>
                    <a:pt x="9240" y="10970"/>
                  </a:cubicBezTo>
                  <a:cubicBezTo>
                    <a:pt x="8644" y="10970"/>
                    <a:pt x="8168" y="10482"/>
                    <a:pt x="8168" y="9899"/>
                  </a:cubicBezTo>
                  <a:cubicBezTo>
                    <a:pt x="8168" y="9303"/>
                    <a:pt x="8656" y="8827"/>
                    <a:pt x="9240" y="8827"/>
                  </a:cubicBezTo>
                  <a:close/>
                  <a:moveTo>
                    <a:pt x="651" y="1"/>
                  </a:moveTo>
                  <a:cubicBezTo>
                    <a:pt x="471" y="1"/>
                    <a:pt x="290" y="87"/>
                    <a:pt x="179" y="243"/>
                  </a:cubicBezTo>
                  <a:cubicBezTo>
                    <a:pt x="1" y="493"/>
                    <a:pt x="72" y="850"/>
                    <a:pt x="322" y="1017"/>
                  </a:cubicBezTo>
                  <a:cubicBezTo>
                    <a:pt x="911" y="1399"/>
                    <a:pt x="989" y="1512"/>
                    <a:pt x="1077" y="1512"/>
                  </a:cubicBezTo>
                  <a:cubicBezTo>
                    <a:pt x="1090" y="1512"/>
                    <a:pt x="1104" y="1509"/>
                    <a:pt x="1120" y="1505"/>
                  </a:cubicBezTo>
                  <a:cubicBezTo>
                    <a:pt x="1215" y="1493"/>
                    <a:pt x="1239" y="1386"/>
                    <a:pt x="1322" y="1290"/>
                  </a:cubicBezTo>
                  <a:lnTo>
                    <a:pt x="1739" y="1564"/>
                  </a:lnTo>
                  <a:lnTo>
                    <a:pt x="1739" y="5458"/>
                  </a:lnTo>
                  <a:cubicBezTo>
                    <a:pt x="763" y="5970"/>
                    <a:pt x="72" y="7017"/>
                    <a:pt x="72" y="8208"/>
                  </a:cubicBezTo>
                  <a:cubicBezTo>
                    <a:pt x="72" y="9922"/>
                    <a:pt x="1477" y="11315"/>
                    <a:pt x="3180" y="11315"/>
                  </a:cubicBezTo>
                  <a:cubicBezTo>
                    <a:pt x="5049" y="11315"/>
                    <a:pt x="6501" y="9684"/>
                    <a:pt x="6275" y="7815"/>
                  </a:cubicBezTo>
                  <a:lnTo>
                    <a:pt x="9073" y="7815"/>
                  </a:lnTo>
                  <a:lnTo>
                    <a:pt x="9073" y="8506"/>
                  </a:lnTo>
                  <a:cubicBezTo>
                    <a:pt x="8383" y="8589"/>
                    <a:pt x="7823" y="9184"/>
                    <a:pt x="7823" y="9899"/>
                  </a:cubicBezTo>
                  <a:cubicBezTo>
                    <a:pt x="7823" y="10673"/>
                    <a:pt x="8466" y="11315"/>
                    <a:pt x="9240" y="11315"/>
                  </a:cubicBezTo>
                  <a:cubicBezTo>
                    <a:pt x="9966" y="11315"/>
                    <a:pt x="10561" y="10768"/>
                    <a:pt x="10645" y="10065"/>
                  </a:cubicBezTo>
                  <a:lnTo>
                    <a:pt x="11431" y="10065"/>
                  </a:lnTo>
                  <a:cubicBezTo>
                    <a:pt x="11514" y="10065"/>
                    <a:pt x="11597" y="9994"/>
                    <a:pt x="11597" y="9899"/>
                  </a:cubicBezTo>
                  <a:cubicBezTo>
                    <a:pt x="11609" y="9815"/>
                    <a:pt x="11538" y="9720"/>
                    <a:pt x="11431" y="9720"/>
                  </a:cubicBezTo>
                  <a:lnTo>
                    <a:pt x="10645" y="9720"/>
                  </a:lnTo>
                  <a:cubicBezTo>
                    <a:pt x="10561" y="9089"/>
                    <a:pt x="10049" y="8565"/>
                    <a:pt x="9406" y="8494"/>
                  </a:cubicBezTo>
                  <a:lnTo>
                    <a:pt x="9406" y="6922"/>
                  </a:lnTo>
                  <a:cubicBezTo>
                    <a:pt x="9406" y="6839"/>
                    <a:pt x="9335" y="6767"/>
                    <a:pt x="9240" y="6767"/>
                  </a:cubicBezTo>
                  <a:cubicBezTo>
                    <a:pt x="9156" y="6767"/>
                    <a:pt x="9073" y="6839"/>
                    <a:pt x="9073" y="6922"/>
                  </a:cubicBezTo>
                  <a:lnTo>
                    <a:pt x="9073" y="7482"/>
                  </a:lnTo>
                  <a:lnTo>
                    <a:pt x="6216" y="7482"/>
                  </a:lnTo>
                  <a:cubicBezTo>
                    <a:pt x="5875" y="6064"/>
                    <a:pt x="4598" y="5082"/>
                    <a:pt x="3192" y="5082"/>
                  </a:cubicBezTo>
                  <a:cubicBezTo>
                    <a:pt x="2827" y="5082"/>
                    <a:pt x="2453" y="5148"/>
                    <a:pt x="2084" y="5291"/>
                  </a:cubicBezTo>
                  <a:lnTo>
                    <a:pt x="2084" y="4088"/>
                  </a:lnTo>
                  <a:lnTo>
                    <a:pt x="6859" y="4088"/>
                  </a:lnTo>
                  <a:cubicBezTo>
                    <a:pt x="8037" y="4088"/>
                    <a:pt x="9002" y="5005"/>
                    <a:pt x="9073" y="6184"/>
                  </a:cubicBezTo>
                  <a:cubicBezTo>
                    <a:pt x="9073" y="6267"/>
                    <a:pt x="9168" y="6351"/>
                    <a:pt x="9252" y="6351"/>
                  </a:cubicBezTo>
                  <a:cubicBezTo>
                    <a:pt x="9347" y="6351"/>
                    <a:pt x="9418" y="6255"/>
                    <a:pt x="9418" y="6172"/>
                  </a:cubicBezTo>
                  <a:cubicBezTo>
                    <a:pt x="9347" y="4815"/>
                    <a:pt x="8228" y="3755"/>
                    <a:pt x="6870" y="3755"/>
                  </a:cubicBezTo>
                  <a:lnTo>
                    <a:pt x="6870" y="2957"/>
                  </a:lnTo>
                  <a:lnTo>
                    <a:pt x="7490" y="2957"/>
                  </a:lnTo>
                  <a:lnTo>
                    <a:pt x="7490" y="3231"/>
                  </a:lnTo>
                  <a:cubicBezTo>
                    <a:pt x="7490" y="3326"/>
                    <a:pt x="7561" y="3398"/>
                    <a:pt x="7644" y="3398"/>
                  </a:cubicBezTo>
                  <a:lnTo>
                    <a:pt x="9228" y="3398"/>
                  </a:lnTo>
                  <a:cubicBezTo>
                    <a:pt x="9573" y="3398"/>
                    <a:pt x="9835" y="3136"/>
                    <a:pt x="9835" y="2791"/>
                  </a:cubicBezTo>
                  <a:lnTo>
                    <a:pt x="9835" y="2779"/>
                  </a:lnTo>
                  <a:cubicBezTo>
                    <a:pt x="9835" y="2433"/>
                    <a:pt x="9573" y="2160"/>
                    <a:pt x="9228" y="2160"/>
                  </a:cubicBezTo>
                  <a:lnTo>
                    <a:pt x="7644" y="2160"/>
                  </a:lnTo>
                  <a:cubicBezTo>
                    <a:pt x="7561" y="2160"/>
                    <a:pt x="7490" y="2243"/>
                    <a:pt x="7490" y="2326"/>
                  </a:cubicBezTo>
                  <a:lnTo>
                    <a:pt x="7490" y="2612"/>
                  </a:lnTo>
                  <a:lnTo>
                    <a:pt x="2096" y="2612"/>
                  </a:lnTo>
                  <a:lnTo>
                    <a:pt x="2096" y="1481"/>
                  </a:lnTo>
                  <a:cubicBezTo>
                    <a:pt x="2096" y="1421"/>
                    <a:pt x="2072" y="1374"/>
                    <a:pt x="2025" y="1350"/>
                  </a:cubicBezTo>
                  <a:lnTo>
                    <a:pt x="1536" y="1028"/>
                  </a:lnTo>
                  <a:lnTo>
                    <a:pt x="1679" y="814"/>
                  </a:lnTo>
                  <a:cubicBezTo>
                    <a:pt x="1727" y="731"/>
                    <a:pt x="1715" y="636"/>
                    <a:pt x="1632" y="564"/>
                  </a:cubicBezTo>
                  <a:cubicBezTo>
                    <a:pt x="1050" y="153"/>
                    <a:pt x="969" y="96"/>
                    <a:pt x="966" y="96"/>
                  </a:cubicBezTo>
                  <a:lnTo>
                    <a:pt x="966" y="96"/>
                  </a:lnTo>
                  <a:cubicBezTo>
                    <a:pt x="965" y="96"/>
                    <a:pt x="976" y="104"/>
                    <a:pt x="974" y="104"/>
                  </a:cubicBezTo>
                  <a:cubicBezTo>
                    <a:pt x="973" y="104"/>
                    <a:pt x="971" y="103"/>
                    <a:pt x="965" y="100"/>
                  </a:cubicBezTo>
                  <a:cubicBezTo>
                    <a:pt x="871" y="32"/>
                    <a:pt x="761" y="1"/>
                    <a:pt x="6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9" name="Google Shape;15789;p60"/>
            <p:cNvSpPr/>
            <p:nvPr/>
          </p:nvSpPr>
          <p:spPr>
            <a:xfrm>
              <a:off x="6251362" y="2655721"/>
              <a:ext cx="89927" cy="88621"/>
            </a:xfrm>
            <a:custGeom>
              <a:rect b="b" l="l" r="r" t="t"/>
              <a:pathLst>
                <a:path extrusionOk="0" h="2782" w="2823">
                  <a:moveTo>
                    <a:pt x="1032" y="0"/>
                  </a:moveTo>
                  <a:cubicBezTo>
                    <a:pt x="1014" y="0"/>
                    <a:pt x="996" y="3"/>
                    <a:pt x="977" y="8"/>
                  </a:cubicBezTo>
                  <a:cubicBezTo>
                    <a:pt x="381" y="198"/>
                    <a:pt x="0" y="734"/>
                    <a:pt x="0" y="1365"/>
                  </a:cubicBezTo>
                  <a:cubicBezTo>
                    <a:pt x="0" y="2139"/>
                    <a:pt x="643" y="2782"/>
                    <a:pt x="1417" y="2782"/>
                  </a:cubicBezTo>
                  <a:cubicBezTo>
                    <a:pt x="2191" y="2782"/>
                    <a:pt x="2822" y="2139"/>
                    <a:pt x="2822" y="1365"/>
                  </a:cubicBezTo>
                  <a:cubicBezTo>
                    <a:pt x="2798" y="734"/>
                    <a:pt x="2417" y="198"/>
                    <a:pt x="1822" y="8"/>
                  </a:cubicBezTo>
                  <a:cubicBezTo>
                    <a:pt x="1803" y="3"/>
                    <a:pt x="1784" y="0"/>
                    <a:pt x="1767" y="0"/>
                  </a:cubicBezTo>
                  <a:cubicBezTo>
                    <a:pt x="1695" y="0"/>
                    <a:pt x="1636" y="39"/>
                    <a:pt x="1608" y="115"/>
                  </a:cubicBezTo>
                  <a:cubicBezTo>
                    <a:pt x="1572" y="198"/>
                    <a:pt x="1620" y="293"/>
                    <a:pt x="1715" y="317"/>
                  </a:cubicBezTo>
                  <a:cubicBezTo>
                    <a:pt x="2155" y="472"/>
                    <a:pt x="2465" y="865"/>
                    <a:pt x="2465" y="1341"/>
                  </a:cubicBezTo>
                  <a:cubicBezTo>
                    <a:pt x="2465" y="1936"/>
                    <a:pt x="1977" y="2413"/>
                    <a:pt x="1393" y="2413"/>
                  </a:cubicBezTo>
                  <a:cubicBezTo>
                    <a:pt x="822" y="2413"/>
                    <a:pt x="322" y="1925"/>
                    <a:pt x="322" y="1341"/>
                  </a:cubicBezTo>
                  <a:cubicBezTo>
                    <a:pt x="322" y="865"/>
                    <a:pt x="620" y="448"/>
                    <a:pt x="1084" y="317"/>
                  </a:cubicBezTo>
                  <a:cubicBezTo>
                    <a:pt x="1179" y="293"/>
                    <a:pt x="1215" y="198"/>
                    <a:pt x="1191" y="115"/>
                  </a:cubicBezTo>
                  <a:cubicBezTo>
                    <a:pt x="1162" y="39"/>
                    <a:pt x="1103" y="0"/>
                    <a:pt x="10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790" name="Google Shape;15790;p60"/>
          <p:cNvSpPr txBox="1"/>
          <p:nvPr/>
        </p:nvSpPr>
        <p:spPr>
          <a:xfrm>
            <a:off x="849675" y="511017"/>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Educational Icons</a:t>
            </a:r>
            <a:endParaRPr sz="2400">
              <a:solidFill>
                <a:srgbClr val="FFFFFF"/>
              </a:solidFill>
            </a:endParaRPr>
          </a:p>
        </p:txBody>
      </p:sp>
      <p:sp>
        <p:nvSpPr>
          <p:cNvPr id="15791" name="Google Shape;15791;p60"/>
          <p:cNvSpPr txBox="1"/>
          <p:nvPr/>
        </p:nvSpPr>
        <p:spPr>
          <a:xfrm>
            <a:off x="4858400" y="511017"/>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Medical Icons</a:t>
            </a:r>
            <a:endParaRPr sz="2400">
              <a:solidFill>
                <a:srgbClr val="FFFFFF"/>
              </a:solidFill>
            </a:endParaRPr>
          </a:p>
        </p:txBody>
      </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5795" name="Shape 15795"/>
        <p:cNvGrpSpPr/>
        <p:nvPr/>
      </p:nvGrpSpPr>
      <p:grpSpPr>
        <a:xfrm>
          <a:off x="0" y="0"/>
          <a:ext cx="0" cy="0"/>
          <a:chOff x="0" y="0"/>
          <a:chExt cx="0" cy="0"/>
        </a:xfrm>
      </p:grpSpPr>
      <p:grpSp>
        <p:nvGrpSpPr>
          <p:cNvPr id="15796" name="Google Shape;15796;p61"/>
          <p:cNvGrpSpPr/>
          <p:nvPr/>
        </p:nvGrpSpPr>
        <p:grpSpPr>
          <a:xfrm>
            <a:off x="3122257" y="1334344"/>
            <a:ext cx="294850" cy="349434"/>
            <a:chOff x="3122257" y="1508594"/>
            <a:chExt cx="294850" cy="349434"/>
          </a:xfrm>
        </p:grpSpPr>
        <p:sp>
          <p:nvSpPr>
            <p:cNvPr id="15797" name="Google Shape;15797;p61"/>
            <p:cNvSpPr/>
            <p:nvPr/>
          </p:nvSpPr>
          <p:spPr>
            <a:xfrm>
              <a:off x="3226110" y="1659042"/>
              <a:ext cx="87557" cy="29568"/>
            </a:xfrm>
            <a:custGeom>
              <a:rect b="b" l="l" r="r" t="t"/>
              <a:pathLst>
                <a:path extrusionOk="0" h="929" w="2751">
                  <a:moveTo>
                    <a:pt x="1099" y="0"/>
                  </a:moveTo>
                  <a:cubicBezTo>
                    <a:pt x="771" y="0"/>
                    <a:pt x="476" y="33"/>
                    <a:pt x="286" y="60"/>
                  </a:cubicBezTo>
                  <a:cubicBezTo>
                    <a:pt x="119" y="96"/>
                    <a:pt x="0" y="227"/>
                    <a:pt x="0" y="393"/>
                  </a:cubicBezTo>
                  <a:lnTo>
                    <a:pt x="0" y="762"/>
                  </a:lnTo>
                  <a:cubicBezTo>
                    <a:pt x="0" y="846"/>
                    <a:pt x="72" y="929"/>
                    <a:pt x="167" y="929"/>
                  </a:cubicBezTo>
                  <a:cubicBezTo>
                    <a:pt x="250" y="929"/>
                    <a:pt x="322" y="846"/>
                    <a:pt x="322" y="762"/>
                  </a:cubicBezTo>
                  <a:lnTo>
                    <a:pt x="322" y="393"/>
                  </a:lnTo>
                  <a:cubicBezTo>
                    <a:pt x="322" y="393"/>
                    <a:pt x="322" y="369"/>
                    <a:pt x="345" y="369"/>
                  </a:cubicBezTo>
                  <a:cubicBezTo>
                    <a:pt x="509" y="350"/>
                    <a:pt x="813" y="315"/>
                    <a:pt x="1144" y="315"/>
                  </a:cubicBezTo>
                  <a:cubicBezTo>
                    <a:pt x="1222" y="315"/>
                    <a:pt x="1302" y="317"/>
                    <a:pt x="1381" y="322"/>
                  </a:cubicBezTo>
                  <a:cubicBezTo>
                    <a:pt x="1893" y="358"/>
                    <a:pt x="2250" y="488"/>
                    <a:pt x="2465" y="703"/>
                  </a:cubicBezTo>
                  <a:cubicBezTo>
                    <a:pt x="2494" y="733"/>
                    <a:pt x="2536" y="747"/>
                    <a:pt x="2578" y="747"/>
                  </a:cubicBezTo>
                  <a:cubicBezTo>
                    <a:pt x="2619" y="747"/>
                    <a:pt x="2661" y="733"/>
                    <a:pt x="2691" y="703"/>
                  </a:cubicBezTo>
                  <a:cubicBezTo>
                    <a:pt x="2750" y="643"/>
                    <a:pt x="2750" y="536"/>
                    <a:pt x="2679" y="477"/>
                  </a:cubicBezTo>
                  <a:cubicBezTo>
                    <a:pt x="2297" y="95"/>
                    <a:pt x="1652" y="0"/>
                    <a:pt x="10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8" name="Google Shape;15798;p61"/>
            <p:cNvSpPr/>
            <p:nvPr/>
          </p:nvSpPr>
          <p:spPr>
            <a:xfrm>
              <a:off x="3171144" y="1612033"/>
              <a:ext cx="196694" cy="245613"/>
            </a:xfrm>
            <a:custGeom>
              <a:rect b="b" l="l" r="r" t="t"/>
              <a:pathLst>
                <a:path extrusionOk="0" h="7717" w="6180">
                  <a:moveTo>
                    <a:pt x="4835" y="334"/>
                  </a:moveTo>
                  <a:lnTo>
                    <a:pt x="4835" y="1894"/>
                  </a:lnTo>
                  <a:cubicBezTo>
                    <a:pt x="4835" y="2132"/>
                    <a:pt x="4775" y="2358"/>
                    <a:pt x="4692" y="2561"/>
                  </a:cubicBezTo>
                  <a:cubicBezTo>
                    <a:pt x="4668" y="2585"/>
                    <a:pt x="4668" y="2608"/>
                    <a:pt x="4668" y="2644"/>
                  </a:cubicBezTo>
                  <a:lnTo>
                    <a:pt x="4668" y="3097"/>
                  </a:lnTo>
                  <a:cubicBezTo>
                    <a:pt x="4668" y="3537"/>
                    <a:pt x="4489" y="3930"/>
                    <a:pt x="4180" y="4228"/>
                  </a:cubicBezTo>
                  <a:cubicBezTo>
                    <a:pt x="3900" y="4497"/>
                    <a:pt x="3532" y="4649"/>
                    <a:pt x="3129" y="4649"/>
                  </a:cubicBezTo>
                  <a:cubicBezTo>
                    <a:pt x="3087" y="4649"/>
                    <a:pt x="3044" y="4648"/>
                    <a:pt x="3001" y="4644"/>
                  </a:cubicBezTo>
                  <a:cubicBezTo>
                    <a:pt x="2168" y="4597"/>
                    <a:pt x="1537" y="3894"/>
                    <a:pt x="1537" y="3037"/>
                  </a:cubicBezTo>
                  <a:lnTo>
                    <a:pt x="1537" y="2644"/>
                  </a:lnTo>
                  <a:cubicBezTo>
                    <a:pt x="1537" y="2608"/>
                    <a:pt x="1537" y="2597"/>
                    <a:pt x="1513" y="2561"/>
                  </a:cubicBezTo>
                  <a:cubicBezTo>
                    <a:pt x="1418" y="2358"/>
                    <a:pt x="1370" y="2120"/>
                    <a:pt x="1370" y="1894"/>
                  </a:cubicBezTo>
                  <a:lnTo>
                    <a:pt x="1370" y="1549"/>
                  </a:lnTo>
                  <a:cubicBezTo>
                    <a:pt x="1370" y="882"/>
                    <a:pt x="1918" y="334"/>
                    <a:pt x="2584" y="334"/>
                  </a:cubicBezTo>
                  <a:close/>
                  <a:moveTo>
                    <a:pt x="3954" y="4763"/>
                  </a:moveTo>
                  <a:lnTo>
                    <a:pt x="3954" y="5061"/>
                  </a:lnTo>
                  <a:lnTo>
                    <a:pt x="3096" y="5656"/>
                  </a:lnTo>
                  <a:lnTo>
                    <a:pt x="2215" y="5061"/>
                  </a:lnTo>
                  <a:lnTo>
                    <a:pt x="2215" y="4763"/>
                  </a:lnTo>
                  <a:cubicBezTo>
                    <a:pt x="2441" y="4883"/>
                    <a:pt x="2691" y="4966"/>
                    <a:pt x="2965" y="4978"/>
                  </a:cubicBezTo>
                  <a:lnTo>
                    <a:pt x="3096" y="4978"/>
                  </a:lnTo>
                  <a:cubicBezTo>
                    <a:pt x="3406" y="4978"/>
                    <a:pt x="3704" y="4894"/>
                    <a:pt x="3954" y="4763"/>
                  </a:cubicBezTo>
                  <a:close/>
                  <a:moveTo>
                    <a:pt x="2084" y="5359"/>
                  </a:moveTo>
                  <a:lnTo>
                    <a:pt x="2846" y="5883"/>
                  </a:lnTo>
                  <a:lnTo>
                    <a:pt x="2441" y="6276"/>
                  </a:lnTo>
                  <a:lnTo>
                    <a:pt x="2430" y="6276"/>
                  </a:lnTo>
                  <a:lnTo>
                    <a:pt x="1918" y="5525"/>
                  </a:lnTo>
                  <a:lnTo>
                    <a:pt x="2084" y="5359"/>
                  </a:lnTo>
                  <a:close/>
                  <a:moveTo>
                    <a:pt x="4108" y="5347"/>
                  </a:moveTo>
                  <a:lnTo>
                    <a:pt x="4275" y="5514"/>
                  </a:lnTo>
                  <a:lnTo>
                    <a:pt x="3763" y="6276"/>
                  </a:lnTo>
                  <a:lnTo>
                    <a:pt x="3751" y="6276"/>
                  </a:lnTo>
                  <a:lnTo>
                    <a:pt x="3346" y="5871"/>
                  </a:lnTo>
                  <a:lnTo>
                    <a:pt x="4108" y="5347"/>
                  </a:lnTo>
                  <a:close/>
                  <a:moveTo>
                    <a:pt x="2572" y="1"/>
                  </a:moveTo>
                  <a:cubicBezTo>
                    <a:pt x="1727" y="1"/>
                    <a:pt x="1037" y="692"/>
                    <a:pt x="1037" y="1537"/>
                  </a:cubicBezTo>
                  <a:lnTo>
                    <a:pt x="1037" y="1882"/>
                  </a:lnTo>
                  <a:cubicBezTo>
                    <a:pt x="1037" y="2144"/>
                    <a:pt x="1096" y="2418"/>
                    <a:pt x="1215" y="2668"/>
                  </a:cubicBezTo>
                  <a:lnTo>
                    <a:pt x="1215" y="3025"/>
                  </a:lnTo>
                  <a:cubicBezTo>
                    <a:pt x="1215" y="3620"/>
                    <a:pt x="1489" y="4168"/>
                    <a:pt x="1906" y="4525"/>
                  </a:cubicBezTo>
                  <a:lnTo>
                    <a:pt x="1906" y="5061"/>
                  </a:lnTo>
                  <a:lnTo>
                    <a:pt x="1608" y="5383"/>
                  </a:lnTo>
                  <a:cubicBezTo>
                    <a:pt x="1572" y="5406"/>
                    <a:pt x="1560" y="5454"/>
                    <a:pt x="1560" y="5502"/>
                  </a:cubicBezTo>
                  <a:lnTo>
                    <a:pt x="560" y="5859"/>
                  </a:lnTo>
                  <a:cubicBezTo>
                    <a:pt x="239" y="5978"/>
                    <a:pt x="1" y="6299"/>
                    <a:pt x="1" y="6657"/>
                  </a:cubicBezTo>
                  <a:lnTo>
                    <a:pt x="1" y="7549"/>
                  </a:lnTo>
                  <a:cubicBezTo>
                    <a:pt x="1" y="7645"/>
                    <a:pt x="72" y="7716"/>
                    <a:pt x="167" y="7716"/>
                  </a:cubicBezTo>
                  <a:cubicBezTo>
                    <a:pt x="251" y="7716"/>
                    <a:pt x="322" y="7645"/>
                    <a:pt x="322" y="7549"/>
                  </a:cubicBezTo>
                  <a:lnTo>
                    <a:pt x="322" y="6657"/>
                  </a:lnTo>
                  <a:cubicBezTo>
                    <a:pt x="322" y="6430"/>
                    <a:pt x="465" y="6240"/>
                    <a:pt x="667" y="6168"/>
                  </a:cubicBezTo>
                  <a:lnTo>
                    <a:pt x="1715" y="5775"/>
                  </a:lnTo>
                  <a:lnTo>
                    <a:pt x="2144" y="6430"/>
                  </a:lnTo>
                  <a:cubicBezTo>
                    <a:pt x="2203" y="6526"/>
                    <a:pt x="2287" y="6561"/>
                    <a:pt x="2382" y="6585"/>
                  </a:cubicBezTo>
                  <a:lnTo>
                    <a:pt x="2406" y="6585"/>
                  </a:lnTo>
                  <a:cubicBezTo>
                    <a:pt x="2501" y="6585"/>
                    <a:pt x="2584" y="6549"/>
                    <a:pt x="2644" y="6478"/>
                  </a:cubicBezTo>
                  <a:lnTo>
                    <a:pt x="2918" y="6204"/>
                  </a:lnTo>
                  <a:lnTo>
                    <a:pt x="2918" y="7549"/>
                  </a:lnTo>
                  <a:cubicBezTo>
                    <a:pt x="2918" y="7633"/>
                    <a:pt x="2989" y="7716"/>
                    <a:pt x="3084" y="7716"/>
                  </a:cubicBezTo>
                  <a:cubicBezTo>
                    <a:pt x="3168" y="7716"/>
                    <a:pt x="3239" y="7633"/>
                    <a:pt x="3239" y="7549"/>
                  </a:cubicBezTo>
                  <a:lnTo>
                    <a:pt x="3239" y="6204"/>
                  </a:lnTo>
                  <a:lnTo>
                    <a:pt x="3513" y="6478"/>
                  </a:lnTo>
                  <a:cubicBezTo>
                    <a:pt x="3573" y="6537"/>
                    <a:pt x="3656" y="6585"/>
                    <a:pt x="3751" y="6585"/>
                  </a:cubicBezTo>
                  <a:lnTo>
                    <a:pt x="3775" y="6585"/>
                  </a:lnTo>
                  <a:cubicBezTo>
                    <a:pt x="3882" y="6561"/>
                    <a:pt x="3977" y="6526"/>
                    <a:pt x="4013" y="6430"/>
                  </a:cubicBezTo>
                  <a:lnTo>
                    <a:pt x="4454" y="5775"/>
                  </a:lnTo>
                  <a:lnTo>
                    <a:pt x="5489" y="6168"/>
                  </a:lnTo>
                  <a:cubicBezTo>
                    <a:pt x="5704" y="6240"/>
                    <a:pt x="5835" y="6430"/>
                    <a:pt x="5835" y="6657"/>
                  </a:cubicBezTo>
                  <a:lnTo>
                    <a:pt x="5835" y="7549"/>
                  </a:lnTo>
                  <a:cubicBezTo>
                    <a:pt x="5835" y="7645"/>
                    <a:pt x="5906" y="7716"/>
                    <a:pt x="6001" y="7716"/>
                  </a:cubicBezTo>
                  <a:cubicBezTo>
                    <a:pt x="6085" y="7716"/>
                    <a:pt x="6156" y="7645"/>
                    <a:pt x="6156" y="7549"/>
                  </a:cubicBezTo>
                  <a:lnTo>
                    <a:pt x="6156" y="6657"/>
                  </a:lnTo>
                  <a:cubicBezTo>
                    <a:pt x="6180" y="6311"/>
                    <a:pt x="5954" y="6002"/>
                    <a:pt x="5620" y="5883"/>
                  </a:cubicBezTo>
                  <a:lnTo>
                    <a:pt x="4632" y="5525"/>
                  </a:lnTo>
                  <a:cubicBezTo>
                    <a:pt x="4632" y="5478"/>
                    <a:pt x="4608" y="5442"/>
                    <a:pt x="4585" y="5406"/>
                  </a:cubicBezTo>
                  <a:lnTo>
                    <a:pt x="4287" y="5097"/>
                  </a:lnTo>
                  <a:lnTo>
                    <a:pt x="4287" y="4549"/>
                  </a:lnTo>
                  <a:cubicBezTo>
                    <a:pt x="4311" y="4513"/>
                    <a:pt x="4346" y="4490"/>
                    <a:pt x="4370" y="4466"/>
                  </a:cubicBezTo>
                  <a:cubicBezTo>
                    <a:pt x="4751" y="4109"/>
                    <a:pt x="4966" y="3620"/>
                    <a:pt x="4966" y="3097"/>
                  </a:cubicBezTo>
                  <a:lnTo>
                    <a:pt x="4966" y="2680"/>
                  </a:lnTo>
                  <a:cubicBezTo>
                    <a:pt x="5085" y="2430"/>
                    <a:pt x="5144" y="2180"/>
                    <a:pt x="5144" y="1894"/>
                  </a:cubicBezTo>
                  <a:lnTo>
                    <a:pt x="5144" y="168"/>
                  </a:lnTo>
                  <a:cubicBezTo>
                    <a:pt x="5144" y="72"/>
                    <a:pt x="5073" y="1"/>
                    <a:pt x="4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9" name="Google Shape;15799;p61"/>
            <p:cNvSpPr/>
            <p:nvPr/>
          </p:nvSpPr>
          <p:spPr>
            <a:xfrm>
              <a:off x="3204117" y="1836767"/>
              <a:ext cx="10630" cy="21261"/>
            </a:xfrm>
            <a:custGeom>
              <a:rect b="b" l="l" r="r" t="t"/>
              <a:pathLst>
                <a:path extrusionOk="0" h="668" w="334">
                  <a:moveTo>
                    <a:pt x="167" y="0"/>
                  </a:moveTo>
                  <a:cubicBezTo>
                    <a:pt x="84" y="0"/>
                    <a:pt x="1" y="72"/>
                    <a:pt x="1" y="167"/>
                  </a:cubicBezTo>
                  <a:lnTo>
                    <a:pt x="1" y="500"/>
                  </a:lnTo>
                  <a:cubicBezTo>
                    <a:pt x="1" y="596"/>
                    <a:pt x="84" y="667"/>
                    <a:pt x="167" y="667"/>
                  </a:cubicBezTo>
                  <a:cubicBezTo>
                    <a:pt x="262" y="667"/>
                    <a:pt x="334" y="596"/>
                    <a:pt x="334" y="500"/>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0" name="Google Shape;15800;p61"/>
            <p:cNvSpPr/>
            <p:nvPr/>
          </p:nvSpPr>
          <p:spPr>
            <a:xfrm>
              <a:off x="3324616" y="1836767"/>
              <a:ext cx="10280" cy="21261"/>
            </a:xfrm>
            <a:custGeom>
              <a:rect b="b" l="l" r="r" t="t"/>
              <a:pathLst>
                <a:path extrusionOk="0" h="668" w="323">
                  <a:moveTo>
                    <a:pt x="167" y="0"/>
                  </a:moveTo>
                  <a:cubicBezTo>
                    <a:pt x="72" y="0"/>
                    <a:pt x="1" y="72"/>
                    <a:pt x="1" y="167"/>
                  </a:cubicBezTo>
                  <a:lnTo>
                    <a:pt x="1" y="500"/>
                  </a:lnTo>
                  <a:cubicBezTo>
                    <a:pt x="1" y="596"/>
                    <a:pt x="72" y="667"/>
                    <a:pt x="167" y="667"/>
                  </a:cubicBezTo>
                  <a:cubicBezTo>
                    <a:pt x="251" y="667"/>
                    <a:pt x="322" y="596"/>
                    <a:pt x="322" y="500"/>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1" name="Google Shape;15801;p61"/>
            <p:cNvSpPr/>
            <p:nvPr/>
          </p:nvSpPr>
          <p:spPr>
            <a:xfrm>
              <a:off x="3122257" y="1508594"/>
              <a:ext cx="294850" cy="278554"/>
            </a:xfrm>
            <a:custGeom>
              <a:rect b="b" l="l" r="r" t="t"/>
              <a:pathLst>
                <a:path extrusionOk="0" h="8752" w="9264">
                  <a:moveTo>
                    <a:pt x="3096" y="584"/>
                  </a:moveTo>
                  <a:lnTo>
                    <a:pt x="3096" y="584"/>
                  </a:lnTo>
                  <a:cubicBezTo>
                    <a:pt x="2858" y="798"/>
                    <a:pt x="2620" y="1060"/>
                    <a:pt x="2430" y="1382"/>
                  </a:cubicBezTo>
                  <a:cubicBezTo>
                    <a:pt x="2299" y="1584"/>
                    <a:pt x="2156" y="1810"/>
                    <a:pt x="2061" y="2048"/>
                  </a:cubicBezTo>
                  <a:lnTo>
                    <a:pt x="1168" y="2048"/>
                  </a:lnTo>
                  <a:cubicBezTo>
                    <a:pt x="1656" y="1394"/>
                    <a:pt x="2322" y="882"/>
                    <a:pt x="3096" y="584"/>
                  </a:cubicBezTo>
                  <a:close/>
                  <a:moveTo>
                    <a:pt x="4466" y="310"/>
                  </a:moveTo>
                  <a:lnTo>
                    <a:pt x="4466" y="2048"/>
                  </a:lnTo>
                  <a:lnTo>
                    <a:pt x="2418" y="2048"/>
                  </a:lnTo>
                  <a:cubicBezTo>
                    <a:pt x="2894" y="1048"/>
                    <a:pt x="3632" y="382"/>
                    <a:pt x="4466" y="310"/>
                  </a:cubicBezTo>
                  <a:close/>
                  <a:moveTo>
                    <a:pt x="4799" y="310"/>
                  </a:moveTo>
                  <a:cubicBezTo>
                    <a:pt x="5644" y="382"/>
                    <a:pt x="6371" y="1048"/>
                    <a:pt x="6847" y="2048"/>
                  </a:cubicBezTo>
                  <a:lnTo>
                    <a:pt x="4799" y="2048"/>
                  </a:lnTo>
                  <a:lnTo>
                    <a:pt x="4799" y="310"/>
                  </a:lnTo>
                  <a:close/>
                  <a:moveTo>
                    <a:pt x="6168" y="608"/>
                  </a:moveTo>
                  <a:cubicBezTo>
                    <a:pt x="6942" y="905"/>
                    <a:pt x="7609" y="1405"/>
                    <a:pt x="8097" y="2060"/>
                  </a:cubicBezTo>
                  <a:lnTo>
                    <a:pt x="7204" y="2060"/>
                  </a:lnTo>
                  <a:cubicBezTo>
                    <a:pt x="7097" y="1810"/>
                    <a:pt x="6966" y="1584"/>
                    <a:pt x="6835" y="1382"/>
                  </a:cubicBezTo>
                  <a:cubicBezTo>
                    <a:pt x="6621" y="1072"/>
                    <a:pt x="6406" y="810"/>
                    <a:pt x="6168" y="608"/>
                  </a:cubicBezTo>
                  <a:close/>
                  <a:moveTo>
                    <a:pt x="1941" y="2382"/>
                  </a:moveTo>
                  <a:cubicBezTo>
                    <a:pt x="1703" y="3013"/>
                    <a:pt x="1560" y="3715"/>
                    <a:pt x="1549" y="4465"/>
                  </a:cubicBezTo>
                  <a:lnTo>
                    <a:pt x="322" y="4465"/>
                  </a:lnTo>
                  <a:cubicBezTo>
                    <a:pt x="358" y="3703"/>
                    <a:pt x="584" y="2989"/>
                    <a:pt x="953" y="2382"/>
                  </a:cubicBezTo>
                  <a:close/>
                  <a:moveTo>
                    <a:pt x="8323" y="2382"/>
                  </a:moveTo>
                  <a:cubicBezTo>
                    <a:pt x="8692" y="2989"/>
                    <a:pt x="8919" y="3703"/>
                    <a:pt x="8942" y="4465"/>
                  </a:cubicBezTo>
                  <a:lnTo>
                    <a:pt x="7728" y="4465"/>
                  </a:lnTo>
                  <a:cubicBezTo>
                    <a:pt x="7692" y="3715"/>
                    <a:pt x="7561" y="3013"/>
                    <a:pt x="7335" y="2382"/>
                  </a:cubicBezTo>
                  <a:close/>
                  <a:moveTo>
                    <a:pt x="1537" y="4787"/>
                  </a:moveTo>
                  <a:cubicBezTo>
                    <a:pt x="1560" y="5466"/>
                    <a:pt x="1668" y="6132"/>
                    <a:pt x="1882" y="6739"/>
                  </a:cubicBezTo>
                  <a:lnTo>
                    <a:pt x="1918" y="6870"/>
                  </a:lnTo>
                  <a:lnTo>
                    <a:pt x="941" y="6870"/>
                  </a:lnTo>
                  <a:cubicBezTo>
                    <a:pt x="572" y="6239"/>
                    <a:pt x="346" y="5525"/>
                    <a:pt x="310" y="4787"/>
                  </a:cubicBezTo>
                  <a:close/>
                  <a:moveTo>
                    <a:pt x="8919" y="4787"/>
                  </a:moveTo>
                  <a:cubicBezTo>
                    <a:pt x="8919" y="5501"/>
                    <a:pt x="8704" y="6204"/>
                    <a:pt x="8347" y="6811"/>
                  </a:cubicBezTo>
                  <a:cubicBezTo>
                    <a:pt x="8335" y="6823"/>
                    <a:pt x="8323" y="6859"/>
                    <a:pt x="8311" y="6870"/>
                  </a:cubicBezTo>
                  <a:lnTo>
                    <a:pt x="7323" y="6870"/>
                  </a:lnTo>
                  <a:lnTo>
                    <a:pt x="7371" y="6739"/>
                  </a:lnTo>
                  <a:cubicBezTo>
                    <a:pt x="7573" y="6120"/>
                    <a:pt x="7680" y="5466"/>
                    <a:pt x="7692" y="4787"/>
                  </a:cubicBezTo>
                  <a:close/>
                  <a:moveTo>
                    <a:pt x="4632" y="1"/>
                  </a:moveTo>
                  <a:cubicBezTo>
                    <a:pt x="3394" y="1"/>
                    <a:pt x="2239" y="477"/>
                    <a:pt x="1358" y="1346"/>
                  </a:cubicBezTo>
                  <a:cubicBezTo>
                    <a:pt x="477" y="2227"/>
                    <a:pt x="1" y="3382"/>
                    <a:pt x="1" y="4620"/>
                  </a:cubicBezTo>
                  <a:cubicBezTo>
                    <a:pt x="1" y="6358"/>
                    <a:pt x="953" y="7930"/>
                    <a:pt x="2501" y="8728"/>
                  </a:cubicBezTo>
                  <a:cubicBezTo>
                    <a:pt x="2537" y="8752"/>
                    <a:pt x="2549" y="8752"/>
                    <a:pt x="2573" y="8752"/>
                  </a:cubicBezTo>
                  <a:cubicBezTo>
                    <a:pt x="2632" y="8752"/>
                    <a:pt x="2692" y="8716"/>
                    <a:pt x="2727" y="8656"/>
                  </a:cubicBezTo>
                  <a:cubicBezTo>
                    <a:pt x="2775" y="8585"/>
                    <a:pt x="2739" y="8478"/>
                    <a:pt x="2656" y="8430"/>
                  </a:cubicBezTo>
                  <a:cubicBezTo>
                    <a:pt x="2061" y="8121"/>
                    <a:pt x="1560" y="7692"/>
                    <a:pt x="1179" y="7180"/>
                  </a:cubicBezTo>
                  <a:lnTo>
                    <a:pt x="2072" y="7180"/>
                  </a:lnTo>
                  <a:cubicBezTo>
                    <a:pt x="2263" y="7632"/>
                    <a:pt x="2513" y="8013"/>
                    <a:pt x="2799" y="8335"/>
                  </a:cubicBezTo>
                  <a:cubicBezTo>
                    <a:pt x="2831" y="8368"/>
                    <a:pt x="2879" y="8386"/>
                    <a:pt x="2924" y="8386"/>
                  </a:cubicBezTo>
                  <a:cubicBezTo>
                    <a:pt x="2962" y="8386"/>
                    <a:pt x="2998" y="8374"/>
                    <a:pt x="3025" y="8347"/>
                  </a:cubicBezTo>
                  <a:cubicBezTo>
                    <a:pt x="3084" y="8287"/>
                    <a:pt x="3096" y="8180"/>
                    <a:pt x="3037" y="8121"/>
                  </a:cubicBezTo>
                  <a:cubicBezTo>
                    <a:pt x="2799" y="7859"/>
                    <a:pt x="2596" y="7537"/>
                    <a:pt x="2430" y="7180"/>
                  </a:cubicBezTo>
                  <a:cubicBezTo>
                    <a:pt x="2501" y="7168"/>
                    <a:pt x="2561" y="7109"/>
                    <a:pt x="2561" y="7025"/>
                  </a:cubicBezTo>
                  <a:cubicBezTo>
                    <a:pt x="2561" y="6930"/>
                    <a:pt x="2489" y="6859"/>
                    <a:pt x="2394" y="6859"/>
                  </a:cubicBezTo>
                  <a:lnTo>
                    <a:pt x="2275" y="6859"/>
                  </a:lnTo>
                  <a:cubicBezTo>
                    <a:pt x="2025" y="6228"/>
                    <a:pt x="1894" y="5513"/>
                    <a:pt x="1882" y="4775"/>
                  </a:cubicBezTo>
                  <a:lnTo>
                    <a:pt x="2061" y="4775"/>
                  </a:lnTo>
                  <a:cubicBezTo>
                    <a:pt x="2144" y="4775"/>
                    <a:pt x="2215" y="4704"/>
                    <a:pt x="2215" y="4608"/>
                  </a:cubicBezTo>
                  <a:cubicBezTo>
                    <a:pt x="2215" y="4513"/>
                    <a:pt x="2144" y="4442"/>
                    <a:pt x="2061" y="4442"/>
                  </a:cubicBezTo>
                  <a:lnTo>
                    <a:pt x="1882" y="4442"/>
                  </a:lnTo>
                  <a:cubicBezTo>
                    <a:pt x="1894" y="3680"/>
                    <a:pt x="2037" y="2965"/>
                    <a:pt x="2275" y="2358"/>
                  </a:cubicBezTo>
                  <a:lnTo>
                    <a:pt x="4478" y="2358"/>
                  </a:lnTo>
                  <a:lnTo>
                    <a:pt x="4478" y="2715"/>
                  </a:lnTo>
                  <a:cubicBezTo>
                    <a:pt x="4478" y="2810"/>
                    <a:pt x="4561" y="2882"/>
                    <a:pt x="4644" y="2882"/>
                  </a:cubicBezTo>
                  <a:cubicBezTo>
                    <a:pt x="4739" y="2882"/>
                    <a:pt x="4811" y="2810"/>
                    <a:pt x="4811" y="2715"/>
                  </a:cubicBezTo>
                  <a:lnTo>
                    <a:pt x="4811" y="2358"/>
                  </a:lnTo>
                  <a:lnTo>
                    <a:pt x="7014" y="2358"/>
                  </a:lnTo>
                  <a:cubicBezTo>
                    <a:pt x="7252" y="2965"/>
                    <a:pt x="7395" y="3680"/>
                    <a:pt x="7418" y="4442"/>
                  </a:cubicBezTo>
                  <a:lnTo>
                    <a:pt x="7204" y="4442"/>
                  </a:lnTo>
                  <a:cubicBezTo>
                    <a:pt x="7121" y="4442"/>
                    <a:pt x="7037" y="4513"/>
                    <a:pt x="7037" y="4608"/>
                  </a:cubicBezTo>
                  <a:cubicBezTo>
                    <a:pt x="7037" y="4704"/>
                    <a:pt x="7121" y="4775"/>
                    <a:pt x="7204" y="4775"/>
                  </a:cubicBezTo>
                  <a:lnTo>
                    <a:pt x="7383" y="4775"/>
                  </a:lnTo>
                  <a:cubicBezTo>
                    <a:pt x="7371" y="5513"/>
                    <a:pt x="7216" y="6228"/>
                    <a:pt x="6978" y="6859"/>
                  </a:cubicBezTo>
                  <a:lnTo>
                    <a:pt x="6859" y="6859"/>
                  </a:lnTo>
                  <a:cubicBezTo>
                    <a:pt x="6775" y="6859"/>
                    <a:pt x="6704" y="6930"/>
                    <a:pt x="6704" y="7025"/>
                  </a:cubicBezTo>
                  <a:cubicBezTo>
                    <a:pt x="6704" y="7109"/>
                    <a:pt x="6764" y="7168"/>
                    <a:pt x="6835" y="7180"/>
                  </a:cubicBezTo>
                  <a:cubicBezTo>
                    <a:pt x="6668" y="7537"/>
                    <a:pt x="6466" y="7859"/>
                    <a:pt x="6228" y="8121"/>
                  </a:cubicBezTo>
                  <a:cubicBezTo>
                    <a:pt x="6168" y="8180"/>
                    <a:pt x="6168" y="8287"/>
                    <a:pt x="6240" y="8347"/>
                  </a:cubicBezTo>
                  <a:cubicBezTo>
                    <a:pt x="6263" y="8371"/>
                    <a:pt x="6311" y="8394"/>
                    <a:pt x="6347" y="8394"/>
                  </a:cubicBezTo>
                  <a:cubicBezTo>
                    <a:pt x="6383" y="8394"/>
                    <a:pt x="6430" y="8371"/>
                    <a:pt x="6466" y="8335"/>
                  </a:cubicBezTo>
                  <a:cubicBezTo>
                    <a:pt x="6740" y="8013"/>
                    <a:pt x="7002" y="7621"/>
                    <a:pt x="7192" y="7180"/>
                  </a:cubicBezTo>
                  <a:lnTo>
                    <a:pt x="8085" y="7180"/>
                  </a:lnTo>
                  <a:cubicBezTo>
                    <a:pt x="7728" y="7656"/>
                    <a:pt x="7299" y="8061"/>
                    <a:pt x="6775" y="8347"/>
                  </a:cubicBezTo>
                  <a:cubicBezTo>
                    <a:pt x="6704" y="8394"/>
                    <a:pt x="6668" y="8490"/>
                    <a:pt x="6716" y="8573"/>
                  </a:cubicBezTo>
                  <a:cubicBezTo>
                    <a:pt x="6749" y="8622"/>
                    <a:pt x="6804" y="8649"/>
                    <a:pt x="6863" y="8649"/>
                  </a:cubicBezTo>
                  <a:cubicBezTo>
                    <a:pt x="6889" y="8649"/>
                    <a:pt x="6916" y="8644"/>
                    <a:pt x="6942" y="8633"/>
                  </a:cubicBezTo>
                  <a:cubicBezTo>
                    <a:pt x="7621" y="8228"/>
                    <a:pt x="8204" y="7644"/>
                    <a:pt x="8621" y="6966"/>
                  </a:cubicBezTo>
                  <a:cubicBezTo>
                    <a:pt x="9038" y="6251"/>
                    <a:pt x="9264" y="5442"/>
                    <a:pt x="9264" y="4608"/>
                  </a:cubicBezTo>
                  <a:cubicBezTo>
                    <a:pt x="9264" y="3382"/>
                    <a:pt x="8788" y="2227"/>
                    <a:pt x="7907" y="1346"/>
                  </a:cubicBezTo>
                  <a:cubicBezTo>
                    <a:pt x="7025" y="477"/>
                    <a:pt x="5871" y="1"/>
                    <a:pt x="4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02" name="Google Shape;15802;p61"/>
          <p:cNvGrpSpPr/>
          <p:nvPr/>
        </p:nvGrpSpPr>
        <p:grpSpPr>
          <a:xfrm>
            <a:off x="910723" y="1333962"/>
            <a:ext cx="251660" cy="350166"/>
            <a:chOff x="910723" y="1508212"/>
            <a:chExt cx="251660" cy="350166"/>
          </a:xfrm>
        </p:grpSpPr>
        <p:sp>
          <p:nvSpPr>
            <p:cNvPr id="15803" name="Google Shape;15803;p61"/>
            <p:cNvSpPr/>
            <p:nvPr/>
          </p:nvSpPr>
          <p:spPr>
            <a:xfrm>
              <a:off x="910723" y="1508212"/>
              <a:ext cx="251660" cy="350166"/>
            </a:xfrm>
            <a:custGeom>
              <a:rect b="b" l="l" r="r" t="t"/>
              <a:pathLst>
                <a:path extrusionOk="0" h="11002" w="7907">
                  <a:moveTo>
                    <a:pt x="3942" y="334"/>
                  </a:moveTo>
                  <a:cubicBezTo>
                    <a:pt x="4132" y="334"/>
                    <a:pt x="4299" y="441"/>
                    <a:pt x="4394" y="608"/>
                  </a:cubicBezTo>
                  <a:cubicBezTo>
                    <a:pt x="4418" y="644"/>
                    <a:pt x="4466" y="679"/>
                    <a:pt x="4525" y="679"/>
                  </a:cubicBezTo>
                  <a:lnTo>
                    <a:pt x="5132" y="679"/>
                  </a:lnTo>
                  <a:cubicBezTo>
                    <a:pt x="5240" y="679"/>
                    <a:pt x="5311" y="763"/>
                    <a:pt x="5311" y="858"/>
                  </a:cubicBezTo>
                  <a:lnTo>
                    <a:pt x="5311" y="1382"/>
                  </a:lnTo>
                  <a:lnTo>
                    <a:pt x="2573" y="1382"/>
                  </a:lnTo>
                  <a:lnTo>
                    <a:pt x="2573" y="858"/>
                  </a:lnTo>
                  <a:cubicBezTo>
                    <a:pt x="2573" y="751"/>
                    <a:pt x="2668" y="679"/>
                    <a:pt x="2751" y="679"/>
                  </a:cubicBezTo>
                  <a:lnTo>
                    <a:pt x="3358" y="679"/>
                  </a:lnTo>
                  <a:cubicBezTo>
                    <a:pt x="3418" y="679"/>
                    <a:pt x="3466" y="644"/>
                    <a:pt x="3501" y="608"/>
                  </a:cubicBezTo>
                  <a:cubicBezTo>
                    <a:pt x="3585" y="441"/>
                    <a:pt x="3763" y="334"/>
                    <a:pt x="3942" y="334"/>
                  </a:cubicBezTo>
                  <a:close/>
                  <a:moveTo>
                    <a:pt x="7240" y="1013"/>
                  </a:moveTo>
                  <a:cubicBezTo>
                    <a:pt x="7442" y="1013"/>
                    <a:pt x="7609" y="1179"/>
                    <a:pt x="7609" y="1370"/>
                  </a:cubicBezTo>
                  <a:lnTo>
                    <a:pt x="7609" y="10323"/>
                  </a:lnTo>
                  <a:lnTo>
                    <a:pt x="7585" y="10323"/>
                  </a:lnTo>
                  <a:cubicBezTo>
                    <a:pt x="7585" y="10514"/>
                    <a:pt x="7430" y="10681"/>
                    <a:pt x="7228" y="10681"/>
                  </a:cubicBezTo>
                  <a:lnTo>
                    <a:pt x="691" y="10681"/>
                  </a:lnTo>
                  <a:cubicBezTo>
                    <a:pt x="501" y="10681"/>
                    <a:pt x="334" y="10514"/>
                    <a:pt x="334" y="10323"/>
                  </a:cubicBezTo>
                  <a:lnTo>
                    <a:pt x="334" y="1370"/>
                  </a:lnTo>
                  <a:cubicBezTo>
                    <a:pt x="334" y="1179"/>
                    <a:pt x="501" y="1013"/>
                    <a:pt x="691" y="1013"/>
                  </a:cubicBezTo>
                  <a:lnTo>
                    <a:pt x="2263" y="1013"/>
                  </a:lnTo>
                  <a:lnTo>
                    <a:pt x="2263" y="1537"/>
                  </a:lnTo>
                  <a:cubicBezTo>
                    <a:pt x="2263" y="1632"/>
                    <a:pt x="2335" y="1703"/>
                    <a:pt x="2418" y="1703"/>
                  </a:cubicBezTo>
                  <a:lnTo>
                    <a:pt x="5525" y="1703"/>
                  </a:lnTo>
                  <a:cubicBezTo>
                    <a:pt x="5609" y="1703"/>
                    <a:pt x="5680" y="1632"/>
                    <a:pt x="5680" y="1537"/>
                  </a:cubicBezTo>
                  <a:lnTo>
                    <a:pt x="5680" y="1013"/>
                  </a:lnTo>
                  <a:close/>
                  <a:moveTo>
                    <a:pt x="3954" y="1"/>
                  </a:moveTo>
                  <a:cubicBezTo>
                    <a:pt x="3692" y="1"/>
                    <a:pt x="3442" y="144"/>
                    <a:pt x="3275" y="346"/>
                  </a:cubicBezTo>
                  <a:lnTo>
                    <a:pt x="2751" y="346"/>
                  </a:lnTo>
                  <a:cubicBezTo>
                    <a:pt x="2525" y="346"/>
                    <a:pt x="2335" y="501"/>
                    <a:pt x="2275" y="691"/>
                  </a:cubicBezTo>
                  <a:lnTo>
                    <a:pt x="680" y="691"/>
                  </a:lnTo>
                  <a:cubicBezTo>
                    <a:pt x="310" y="691"/>
                    <a:pt x="1" y="989"/>
                    <a:pt x="1" y="1382"/>
                  </a:cubicBezTo>
                  <a:lnTo>
                    <a:pt x="1" y="10323"/>
                  </a:lnTo>
                  <a:cubicBezTo>
                    <a:pt x="1" y="10692"/>
                    <a:pt x="299" y="11002"/>
                    <a:pt x="680" y="11002"/>
                  </a:cubicBezTo>
                  <a:lnTo>
                    <a:pt x="7216" y="11002"/>
                  </a:lnTo>
                  <a:cubicBezTo>
                    <a:pt x="7585" y="11002"/>
                    <a:pt x="7907" y="10704"/>
                    <a:pt x="7907" y="10323"/>
                  </a:cubicBezTo>
                  <a:lnTo>
                    <a:pt x="7907" y="1382"/>
                  </a:lnTo>
                  <a:cubicBezTo>
                    <a:pt x="7907" y="989"/>
                    <a:pt x="7609" y="691"/>
                    <a:pt x="7228" y="691"/>
                  </a:cubicBezTo>
                  <a:lnTo>
                    <a:pt x="5644" y="691"/>
                  </a:lnTo>
                  <a:cubicBezTo>
                    <a:pt x="5561" y="501"/>
                    <a:pt x="5383" y="346"/>
                    <a:pt x="5168" y="346"/>
                  </a:cubicBezTo>
                  <a:lnTo>
                    <a:pt x="4644" y="346"/>
                  </a:lnTo>
                  <a:cubicBezTo>
                    <a:pt x="4478" y="144"/>
                    <a:pt x="4228" y="1"/>
                    <a:pt x="3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4" name="Google Shape;15804;p61"/>
            <p:cNvSpPr/>
            <p:nvPr/>
          </p:nvSpPr>
          <p:spPr>
            <a:xfrm>
              <a:off x="1031604" y="1530205"/>
              <a:ext cx="10280" cy="10248"/>
            </a:xfrm>
            <a:custGeom>
              <a:rect b="b" l="l" r="r" t="t"/>
              <a:pathLst>
                <a:path extrusionOk="0" h="322" w="323">
                  <a:moveTo>
                    <a:pt x="156" y="0"/>
                  </a:moveTo>
                  <a:cubicBezTo>
                    <a:pt x="72" y="0"/>
                    <a:pt x="1" y="72"/>
                    <a:pt x="1" y="167"/>
                  </a:cubicBezTo>
                  <a:cubicBezTo>
                    <a:pt x="1" y="250"/>
                    <a:pt x="72" y="322"/>
                    <a:pt x="156" y="322"/>
                  </a:cubicBezTo>
                  <a:cubicBezTo>
                    <a:pt x="251" y="322"/>
                    <a:pt x="322" y="250"/>
                    <a:pt x="322" y="167"/>
                  </a:cubicBez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5" name="Google Shape;15805;p61"/>
            <p:cNvSpPr/>
            <p:nvPr/>
          </p:nvSpPr>
          <p:spPr>
            <a:xfrm>
              <a:off x="932334" y="1551784"/>
              <a:ext cx="208088" cy="273653"/>
            </a:xfrm>
            <a:custGeom>
              <a:rect b="b" l="l" r="r" t="t"/>
              <a:pathLst>
                <a:path extrusionOk="0" h="8598" w="6538">
                  <a:moveTo>
                    <a:pt x="167" y="1"/>
                  </a:moveTo>
                  <a:cubicBezTo>
                    <a:pt x="72" y="1"/>
                    <a:pt x="1" y="84"/>
                    <a:pt x="1" y="168"/>
                  </a:cubicBezTo>
                  <a:lnTo>
                    <a:pt x="1" y="8430"/>
                  </a:lnTo>
                  <a:cubicBezTo>
                    <a:pt x="1" y="8526"/>
                    <a:pt x="72" y="8597"/>
                    <a:pt x="167" y="8597"/>
                  </a:cubicBezTo>
                  <a:lnTo>
                    <a:pt x="6358" y="8597"/>
                  </a:lnTo>
                  <a:cubicBezTo>
                    <a:pt x="6442" y="8597"/>
                    <a:pt x="6525" y="8526"/>
                    <a:pt x="6525" y="8430"/>
                  </a:cubicBezTo>
                  <a:lnTo>
                    <a:pt x="6525" y="168"/>
                  </a:lnTo>
                  <a:cubicBezTo>
                    <a:pt x="6537" y="84"/>
                    <a:pt x="6466" y="13"/>
                    <a:pt x="6370" y="13"/>
                  </a:cubicBezTo>
                  <a:lnTo>
                    <a:pt x="5513" y="13"/>
                  </a:lnTo>
                  <a:cubicBezTo>
                    <a:pt x="5418" y="13"/>
                    <a:pt x="5346" y="84"/>
                    <a:pt x="5346" y="168"/>
                  </a:cubicBezTo>
                  <a:cubicBezTo>
                    <a:pt x="5346" y="263"/>
                    <a:pt x="5418" y="334"/>
                    <a:pt x="5513" y="334"/>
                  </a:cubicBezTo>
                  <a:lnTo>
                    <a:pt x="6204" y="334"/>
                  </a:lnTo>
                  <a:lnTo>
                    <a:pt x="6204" y="8264"/>
                  </a:lnTo>
                  <a:lnTo>
                    <a:pt x="334" y="8264"/>
                  </a:lnTo>
                  <a:lnTo>
                    <a:pt x="334" y="334"/>
                  </a:lnTo>
                  <a:lnTo>
                    <a:pt x="1024" y="334"/>
                  </a:lnTo>
                  <a:cubicBezTo>
                    <a:pt x="1120" y="334"/>
                    <a:pt x="1191" y="263"/>
                    <a:pt x="1191" y="168"/>
                  </a:cubicBezTo>
                  <a:cubicBezTo>
                    <a:pt x="1191" y="84"/>
                    <a:pt x="1120" y="1"/>
                    <a:pt x="1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6" name="Google Shape;15806;p61"/>
            <p:cNvSpPr/>
            <p:nvPr/>
          </p:nvSpPr>
          <p:spPr>
            <a:xfrm>
              <a:off x="965689" y="1661302"/>
              <a:ext cx="32241" cy="32241"/>
            </a:xfrm>
            <a:custGeom>
              <a:rect b="b" l="l" r="r" t="t"/>
              <a:pathLst>
                <a:path extrusionOk="0" h="1013" w="1013">
                  <a:moveTo>
                    <a:pt x="500" y="346"/>
                  </a:moveTo>
                  <a:cubicBezTo>
                    <a:pt x="608" y="346"/>
                    <a:pt x="679" y="441"/>
                    <a:pt x="679" y="525"/>
                  </a:cubicBezTo>
                  <a:cubicBezTo>
                    <a:pt x="703" y="620"/>
                    <a:pt x="608" y="703"/>
                    <a:pt x="500" y="703"/>
                  </a:cubicBezTo>
                  <a:cubicBezTo>
                    <a:pt x="405" y="703"/>
                    <a:pt x="322" y="620"/>
                    <a:pt x="322" y="525"/>
                  </a:cubicBezTo>
                  <a:cubicBezTo>
                    <a:pt x="322" y="417"/>
                    <a:pt x="417" y="346"/>
                    <a:pt x="500" y="346"/>
                  </a:cubicBezTo>
                  <a:close/>
                  <a:moveTo>
                    <a:pt x="500" y="1"/>
                  </a:moveTo>
                  <a:cubicBezTo>
                    <a:pt x="227" y="1"/>
                    <a:pt x="0" y="227"/>
                    <a:pt x="0" y="513"/>
                  </a:cubicBezTo>
                  <a:cubicBezTo>
                    <a:pt x="0" y="787"/>
                    <a:pt x="227" y="1013"/>
                    <a:pt x="500" y="1013"/>
                  </a:cubicBezTo>
                  <a:cubicBezTo>
                    <a:pt x="786" y="1013"/>
                    <a:pt x="1012" y="787"/>
                    <a:pt x="1012" y="513"/>
                  </a:cubicBezTo>
                  <a:cubicBezTo>
                    <a:pt x="1012"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7" name="Google Shape;15807;p61"/>
            <p:cNvSpPr/>
            <p:nvPr/>
          </p:nvSpPr>
          <p:spPr>
            <a:xfrm>
              <a:off x="965689" y="1710571"/>
              <a:ext cx="32241" cy="32241"/>
            </a:xfrm>
            <a:custGeom>
              <a:rect b="b" l="l" r="r" t="t"/>
              <a:pathLst>
                <a:path extrusionOk="0" h="1013" w="1013">
                  <a:moveTo>
                    <a:pt x="500" y="346"/>
                  </a:moveTo>
                  <a:cubicBezTo>
                    <a:pt x="608" y="346"/>
                    <a:pt x="679" y="441"/>
                    <a:pt x="679" y="524"/>
                  </a:cubicBezTo>
                  <a:cubicBezTo>
                    <a:pt x="679" y="608"/>
                    <a:pt x="608" y="703"/>
                    <a:pt x="500" y="703"/>
                  </a:cubicBezTo>
                  <a:cubicBezTo>
                    <a:pt x="405" y="703"/>
                    <a:pt x="322" y="608"/>
                    <a:pt x="322" y="524"/>
                  </a:cubicBezTo>
                  <a:cubicBezTo>
                    <a:pt x="322" y="441"/>
                    <a:pt x="417" y="346"/>
                    <a:pt x="500" y="346"/>
                  </a:cubicBezTo>
                  <a:close/>
                  <a:moveTo>
                    <a:pt x="500" y="1"/>
                  </a:moveTo>
                  <a:cubicBezTo>
                    <a:pt x="227" y="1"/>
                    <a:pt x="0" y="227"/>
                    <a:pt x="0" y="513"/>
                  </a:cubicBezTo>
                  <a:cubicBezTo>
                    <a:pt x="0" y="786"/>
                    <a:pt x="227" y="1013"/>
                    <a:pt x="500" y="1013"/>
                  </a:cubicBezTo>
                  <a:cubicBezTo>
                    <a:pt x="786" y="1013"/>
                    <a:pt x="1012" y="786"/>
                    <a:pt x="1012" y="513"/>
                  </a:cubicBezTo>
                  <a:cubicBezTo>
                    <a:pt x="1012"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8" name="Google Shape;15808;p61"/>
            <p:cNvSpPr/>
            <p:nvPr/>
          </p:nvSpPr>
          <p:spPr>
            <a:xfrm>
              <a:off x="965689" y="1760604"/>
              <a:ext cx="32241" cy="31859"/>
            </a:xfrm>
            <a:custGeom>
              <a:rect b="b" l="l" r="r" t="t"/>
              <a:pathLst>
                <a:path extrusionOk="0" h="1001" w="1013">
                  <a:moveTo>
                    <a:pt x="500" y="322"/>
                  </a:moveTo>
                  <a:cubicBezTo>
                    <a:pt x="608" y="322"/>
                    <a:pt x="679" y="417"/>
                    <a:pt x="679" y="500"/>
                  </a:cubicBezTo>
                  <a:cubicBezTo>
                    <a:pt x="703" y="596"/>
                    <a:pt x="608" y="679"/>
                    <a:pt x="500" y="679"/>
                  </a:cubicBezTo>
                  <a:cubicBezTo>
                    <a:pt x="405" y="679"/>
                    <a:pt x="322" y="584"/>
                    <a:pt x="322" y="500"/>
                  </a:cubicBezTo>
                  <a:cubicBezTo>
                    <a:pt x="322" y="393"/>
                    <a:pt x="417" y="322"/>
                    <a:pt x="500" y="322"/>
                  </a:cubicBezTo>
                  <a:close/>
                  <a:moveTo>
                    <a:pt x="500" y="0"/>
                  </a:moveTo>
                  <a:cubicBezTo>
                    <a:pt x="227" y="0"/>
                    <a:pt x="0" y="215"/>
                    <a:pt x="0" y="500"/>
                  </a:cubicBezTo>
                  <a:cubicBezTo>
                    <a:pt x="0" y="786"/>
                    <a:pt x="227" y="1000"/>
                    <a:pt x="500" y="1000"/>
                  </a:cubicBezTo>
                  <a:cubicBezTo>
                    <a:pt x="786" y="1000"/>
                    <a:pt x="1012" y="786"/>
                    <a:pt x="1012" y="500"/>
                  </a:cubicBezTo>
                  <a:cubicBezTo>
                    <a:pt x="1012" y="215"/>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9" name="Google Shape;15809;p61"/>
            <p:cNvSpPr/>
            <p:nvPr/>
          </p:nvSpPr>
          <p:spPr>
            <a:xfrm>
              <a:off x="1009643" y="1661302"/>
              <a:ext cx="59899" cy="10662"/>
            </a:xfrm>
            <a:custGeom>
              <a:rect b="b" l="l" r="r" t="t"/>
              <a:pathLst>
                <a:path extrusionOk="0" h="335" w="1882">
                  <a:moveTo>
                    <a:pt x="167" y="1"/>
                  </a:moveTo>
                  <a:cubicBezTo>
                    <a:pt x="72" y="1"/>
                    <a:pt x="0" y="72"/>
                    <a:pt x="0" y="167"/>
                  </a:cubicBezTo>
                  <a:cubicBezTo>
                    <a:pt x="0" y="263"/>
                    <a:pt x="72" y="334"/>
                    <a:pt x="167" y="334"/>
                  </a:cubicBezTo>
                  <a:lnTo>
                    <a:pt x="1715" y="334"/>
                  </a:lnTo>
                  <a:cubicBezTo>
                    <a:pt x="1798" y="334"/>
                    <a:pt x="1882" y="263"/>
                    <a:pt x="1882" y="167"/>
                  </a:cubicBezTo>
                  <a:cubicBezTo>
                    <a:pt x="1882" y="72"/>
                    <a:pt x="1798"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0" name="Google Shape;15810;p61"/>
            <p:cNvSpPr/>
            <p:nvPr/>
          </p:nvSpPr>
          <p:spPr>
            <a:xfrm>
              <a:off x="1009643" y="1683677"/>
              <a:ext cx="98188" cy="10630"/>
            </a:xfrm>
            <a:custGeom>
              <a:rect b="b" l="l" r="r" t="t"/>
              <a:pathLst>
                <a:path extrusionOk="0" h="334" w="3085">
                  <a:moveTo>
                    <a:pt x="167" y="0"/>
                  </a:moveTo>
                  <a:cubicBezTo>
                    <a:pt x="72" y="0"/>
                    <a:pt x="0" y="72"/>
                    <a:pt x="0" y="167"/>
                  </a:cubicBezTo>
                  <a:cubicBezTo>
                    <a:pt x="0" y="250"/>
                    <a:pt x="72" y="334"/>
                    <a:pt x="167" y="334"/>
                  </a:cubicBezTo>
                  <a:lnTo>
                    <a:pt x="2917" y="334"/>
                  </a:lnTo>
                  <a:cubicBezTo>
                    <a:pt x="3013" y="334"/>
                    <a:pt x="3084" y="250"/>
                    <a:pt x="3084" y="167"/>
                  </a:cubicBezTo>
                  <a:cubicBezTo>
                    <a:pt x="3084" y="72"/>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1" name="Google Shape;15811;p61"/>
            <p:cNvSpPr/>
            <p:nvPr/>
          </p:nvSpPr>
          <p:spPr>
            <a:xfrm>
              <a:off x="1009643" y="1710571"/>
              <a:ext cx="59899" cy="10630"/>
            </a:xfrm>
            <a:custGeom>
              <a:rect b="b" l="l" r="r" t="t"/>
              <a:pathLst>
                <a:path extrusionOk="0" h="334" w="1882">
                  <a:moveTo>
                    <a:pt x="167" y="1"/>
                  </a:moveTo>
                  <a:cubicBezTo>
                    <a:pt x="72" y="1"/>
                    <a:pt x="0" y="84"/>
                    <a:pt x="0" y="167"/>
                  </a:cubicBezTo>
                  <a:cubicBezTo>
                    <a:pt x="0" y="263"/>
                    <a:pt x="72" y="334"/>
                    <a:pt x="167" y="334"/>
                  </a:cubicBezTo>
                  <a:lnTo>
                    <a:pt x="1715" y="334"/>
                  </a:lnTo>
                  <a:cubicBezTo>
                    <a:pt x="1798" y="334"/>
                    <a:pt x="1882" y="263"/>
                    <a:pt x="1882" y="167"/>
                  </a:cubicBezTo>
                  <a:cubicBezTo>
                    <a:pt x="1882" y="84"/>
                    <a:pt x="1798"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2" name="Google Shape;15812;p61"/>
            <p:cNvSpPr/>
            <p:nvPr/>
          </p:nvSpPr>
          <p:spPr>
            <a:xfrm>
              <a:off x="1009643" y="1732946"/>
              <a:ext cx="98188" cy="10630"/>
            </a:xfrm>
            <a:custGeom>
              <a:rect b="b" l="l" r="r" t="t"/>
              <a:pathLst>
                <a:path extrusionOk="0" h="334" w="3085">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3" name="Google Shape;15813;p61"/>
            <p:cNvSpPr/>
            <p:nvPr/>
          </p:nvSpPr>
          <p:spPr>
            <a:xfrm>
              <a:off x="1009643" y="1760604"/>
              <a:ext cx="59899" cy="10248"/>
            </a:xfrm>
            <a:custGeom>
              <a:rect b="b" l="l" r="r" t="t"/>
              <a:pathLst>
                <a:path extrusionOk="0" h="322" w="1882">
                  <a:moveTo>
                    <a:pt x="167" y="0"/>
                  </a:moveTo>
                  <a:cubicBezTo>
                    <a:pt x="72" y="0"/>
                    <a:pt x="0" y="72"/>
                    <a:pt x="0" y="155"/>
                  </a:cubicBezTo>
                  <a:cubicBezTo>
                    <a:pt x="0" y="250"/>
                    <a:pt x="72" y="322"/>
                    <a:pt x="167" y="322"/>
                  </a:cubicBezTo>
                  <a:lnTo>
                    <a:pt x="1715" y="322"/>
                  </a:lnTo>
                  <a:cubicBezTo>
                    <a:pt x="1798" y="322"/>
                    <a:pt x="1882" y="250"/>
                    <a:pt x="1882" y="155"/>
                  </a:cubicBezTo>
                  <a:cubicBezTo>
                    <a:pt x="1882" y="72"/>
                    <a:pt x="1798" y="0"/>
                    <a:pt x="1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4" name="Google Shape;15814;p61"/>
            <p:cNvSpPr/>
            <p:nvPr/>
          </p:nvSpPr>
          <p:spPr>
            <a:xfrm>
              <a:off x="1009643" y="1782183"/>
              <a:ext cx="98188" cy="10662"/>
            </a:xfrm>
            <a:custGeom>
              <a:rect b="b" l="l" r="r" t="t"/>
              <a:pathLst>
                <a:path extrusionOk="0" h="335" w="3085">
                  <a:moveTo>
                    <a:pt x="167" y="1"/>
                  </a:moveTo>
                  <a:cubicBezTo>
                    <a:pt x="72" y="1"/>
                    <a:pt x="0" y="72"/>
                    <a:pt x="0" y="168"/>
                  </a:cubicBezTo>
                  <a:cubicBezTo>
                    <a:pt x="0" y="251"/>
                    <a:pt x="72" y="334"/>
                    <a:pt x="167" y="334"/>
                  </a:cubicBezTo>
                  <a:lnTo>
                    <a:pt x="2917" y="334"/>
                  </a:lnTo>
                  <a:cubicBezTo>
                    <a:pt x="3013" y="334"/>
                    <a:pt x="3084" y="251"/>
                    <a:pt x="3084" y="168"/>
                  </a:cubicBezTo>
                  <a:cubicBezTo>
                    <a:pt x="3084" y="72"/>
                    <a:pt x="3013" y="1"/>
                    <a:pt x="2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5" name="Google Shape;15815;p61"/>
            <p:cNvSpPr/>
            <p:nvPr/>
          </p:nvSpPr>
          <p:spPr>
            <a:xfrm>
              <a:off x="1009643" y="1579473"/>
              <a:ext cx="98188" cy="10630"/>
            </a:xfrm>
            <a:custGeom>
              <a:rect b="b" l="l" r="r" t="t"/>
              <a:pathLst>
                <a:path extrusionOk="0" h="334" w="3085">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6" name="Google Shape;15816;p61"/>
            <p:cNvSpPr/>
            <p:nvPr/>
          </p:nvSpPr>
          <p:spPr>
            <a:xfrm>
              <a:off x="965689" y="1628711"/>
              <a:ext cx="142142" cy="10662"/>
            </a:xfrm>
            <a:custGeom>
              <a:rect b="b" l="l" r="r" t="t"/>
              <a:pathLst>
                <a:path extrusionOk="0" h="335" w="4466">
                  <a:moveTo>
                    <a:pt x="155" y="1"/>
                  </a:moveTo>
                  <a:cubicBezTo>
                    <a:pt x="72" y="1"/>
                    <a:pt x="0" y="72"/>
                    <a:pt x="0" y="168"/>
                  </a:cubicBezTo>
                  <a:cubicBezTo>
                    <a:pt x="0" y="251"/>
                    <a:pt x="72" y="334"/>
                    <a:pt x="155" y="334"/>
                  </a:cubicBezTo>
                  <a:lnTo>
                    <a:pt x="4298" y="334"/>
                  </a:lnTo>
                  <a:cubicBezTo>
                    <a:pt x="4394" y="334"/>
                    <a:pt x="4465" y="251"/>
                    <a:pt x="4465" y="168"/>
                  </a:cubicBezTo>
                  <a:cubicBezTo>
                    <a:pt x="4465" y="72"/>
                    <a:pt x="4394" y="1"/>
                    <a:pt x="4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7" name="Google Shape;15817;p61"/>
            <p:cNvSpPr/>
            <p:nvPr/>
          </p:nvSpPr>
          <p:spPr>
            <a:xfrm>
              <a:off x="1009643" y="1601434"/>
              <a:ext cx="26926" cy="10280"/>
            </a:xfrm>
            <a:custGeom>
              <a:rect b="b" l="l" r="r" t="t"/>
              <a:pathLst>
                <a:path extrusionOk="0" h="323" w="846">
                  <a:moveTo>
                    <a:pt x="167" y="1"/>
                  </a:moveTo>
                  <a:cubicBezTo>
                    <a:pt x="72" y="1"/>
                    <a:pt x="0" y="72"/>
                    <a:pt x="0" y="155"/>
                  </a:cubicBezTo>
                  <a:cubicBezTo>
                    <a:pt x="0" y="251"/>
                    <a:pt x="72" y="322"/>
                    <a:pt x="167" y="322"/>
                  </a:cubicBezTo>
                  <a:lnTo>
                    <a:pt x="691" y="322"/>
                  </a:lnTo>
                  <a:cubicBezTo>
                    <a:pt x="774" y="322"/>
                    <a:pt x="846" y="251"/>
                    <a:pt x="846" y="155"/>
                  </a:cubicBezTo>
                  <a:cubicBezTo>
                    <a:pt x="846" y="72"/>
                    <a:pt x="76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8" name="Google Shape;15818;p61"/>
            <p:cNvSpPr/>
            <p:nvPr/>
          </p:nvSpPr>
          <p:spPr>
            <a:xfrm>
              <a:off x="1047550" y="1601434"/>
              <a:ext cx="26926" cy="10280"/>
            </a:xfrm>
            <a:custGeom>
              <a:rect b="b" l="l" r="r" t="t"/>
              <a:pathLst>
                <a:path extrusionOk="0" h="323" w="846">
                  <a:moveTo>
                    <a:pt x="167" y="1"/>
                  </a:moveTo>
                  <a:cubicBezTo>
                    <a:pt x="71" y="1"/>
                    <a:pt x="0" y="72"/>
                    <a:pt x="0" y="155"/>
                  </a:cubicBezTo>
                  <a:cubicBezTo>
                    <a:pt x="0" y="251"/>
                    <a:pt x="71" y="322"/>
                    <a:pt x="167" y="322"/>
                  </a:cubicBezTo>
                  <a:lnTo>
                    <a:pt x="691" y="322"/>
                  </a:lnTo>
                  <a:cubicBezTo>
                    <a:pt x="774" y="322"/>
                    <a:pt x="845" y="251"/>
                    <a:pt x="845" y="155"/>
                  </a:cubicBezTo>
                  <a:cubicBezTo>
                    <a:pt x="845" y="72"/>
                    <a:pt x="774"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9" name="Google Shape;15819;p61"/>
            <p:cNvSpPr/>
            <p:nvPr/>
          </p:nvSpPr>
          <p:spPr>
            <a:xfrm>
              <a:off x="966071" y="1579473"/>
              <a:ext cx="32241" cy="32241"/>
            </a:xfrm>
            <a:custGeom>
              <a:rect b="b" l="l" r="r" t="t"/>
              <a:pathLst>
                <a:path extrusionOk="0" h="1013" w="1013">
                  <a:moveTo>
                    <a:pt x="691" y="310"/>
                  </a:moveTo>
                  <a:lnTo>
                    <a:pt x="691" y="691"/>
                  </a:lnTo>
                  <a:lnTo>
                    <a:pt x="310" y="691"/>
                  </a:lnTo>
                  <a:lnTo>
                    <a:pt x="310" y="310"/>
                  </a:lnTo>
                  <a:close/>
                  <a:moveTo>
                    <a:pt x="167" y="0"/>
                  </a:moveTo>
                  <a:cubicBezTo>
                    <a:pt x="72" y="0"/>
                    <a:pt x="0" y="71"/>
                    <a:pt x="0" y="167"/>
                  </a:cubicBezTo>
                  <a:lnTo>
                    <a:pt x="0" y="845"/>
                  </a:lnTo>
                  <a:cubicBezTo>
                    <a:pt x="0" y="941"/>
                    <a:pt x="72" y="1012"/>
                    <a:pt x="167" y="1012"/>
                  </a:cubicBezTo>
                  <a:lnTo>
                    <a:pt x="846" y="1012"/>
                  </a:lnTo>
                  <a:cubicBezTo>
                    <a:pt x="941" y="1012"/>
                    <a:pt x="1012" y="941"/>
                    <a:pt x="1012" y="845"/>
                  </a:cubicBezTo>
                  <a:lnTo>
                    <a:pt x="1012" y="167"/>
                  </a:lnTo>
                  <a:cubicBezTo>
                    <a:pt x="1000" y="71"/>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20" name="Google Shape;15820;p61"/>
          <p:cNvGrpSpPr/>
          <p:nvPr/>
        </p:nvGrpSpPr>
        <p:grpSpPr>
          <a:xfrm>
            <a:off x="1308631" y="1333580"/>
            <a:ext cx="350166" cy="350198"/>
            <a:chOff x="1308631" y="1507830"/>
            <a:chExt cx="350166" cy="350198"/>
          </a:xfrm>
        </p:grpSpPr>
        <p:sp>
          <p:nvSpPr>
            <p:cNvPr id="15821" name="Google Shape;15821;p61"/>
            <p:cNvSpPr/>
            <p:nvPr/>
          </p:nvSpPr>
          <p:spPr>
            <a:xfrm>
              <a:off x="1308631" y="1507830"/>
              <a:ext cx="350166" cy="350198"/>
            </a:xfrm>
            <a:custGeom>
              <a:rect b="b" l="l" r="r" t="t"/>
              <a:pathLst>
                <a:path extrusionOk="0" h="11003" w="11002">
                  <a:moveTo>
                    <a:pt x="6192" y="310"/>
                  </a:moveTo>
                  <a:cubicBezTo>
                    <a:pt x="6192" y="310"/>
                    <a:pt x="6204" y="310"/>
                    <a:pt x="6204" y="334"/>
                  </a:cubicBezTo>
                  <a:lnTo>
                    <a:pt x="6204" y="787"/>
                  </a:lnTo>
                  <a:cubicBezTo>
                    <a:pt x="6204" y="953"/>
                    <a:pt x="6311" y="1084"/>
                    <a:pt x="6477" y="1120"/>
                  </a:cubicBezTo>
                  <a:cubicBezTo>
                    <a:pt x="6989" y="1239"/>
                    <a:pt x="7489" y="1429"/>
                    <a:pt x="7930" y="1715"/>
                  </a:cubicBezTo>
                  <a:cubicBezTo>
                    <a:pt x="7986" y="1751"/>
                    <a:pt x="8048" y="1769"/>
                    <a:pt x="8110" y="1769"/>
                  </a:cubicBezTo>
                  <a:cubicBezTo>
                    <a:pt x="8194" y="1769"/>
                    <a:pt x="8278" y="1736"/>
                    <a:pt x="8347" y="1668"/>
                  </a:cubicBezTo>
                  <a:lnTo>
                    <a:pt x="8680" y="1346"/>
                  </a:lnTo>
                  <a:lnTo>
                    <a:pt x="8692" y="1346"/>
                  </a:lnTo>
                  <a:lnTo>
                    <a:pt x="9656" y="2311"/>
                  </a:lnTo>
                  <a:lnTo>
                    <a:pt x="9656" y="2322"/>
                  </a:lnTo>
                  <a:lnTo>
                    <a:pt x="9335" y="2656"/>
                  </a:lnTo>
                  <a:cubicBezTo>
                    <a:pt x="9228" y="2751"/>
                    <a:pt x="9192" y="2930"/>
                    <a:pt x="9287" y="3073"/>
                  </a:cubicBezTo>
                  <a:cubicBezTo>
                    <a:pt x="9573" y="3513"/>
                    <a:pt x="9775" y="4001"/>
                    <a:pt x="9883" y="4525"/>
                  </a:cubicBezTo>
                  <a:cubicBezTo>
                    <a:pt x="9906" y="4680"/>
                    <a:pt x="10049" y="4799"/>
                    <a:pt x="10204" y="4799"/>
                  </a:cubicBezTo>
                  <a:lnTo>
                    <a:pt x="10668" y="4799"/>
                  </a:lnTo>
                  <a:cubicBezTo>
                    <a:pt x="10668" y="4799"/>
                    <a:pt x="10680" y="4799"/>
                    <a:pt x="10680" y="4811"/>
                  </a:cubicBezTo>
                  <a:lnTo>
                    <a:pt x="10657" y="6216"/>
                  </a:lnTo>
                  <a:lnTo>
                    <a:pt x="10192" y="6216"/>
                  </a:lnTo>
                  <a:cubicBezTo>
                    <a:pt x="10026" y="6216"/>
                    <a:pt x="9895" y="6311"/>
                    <a:pt x="9871" y="6478"/>
                  </a:cubicBezTo>
                  <a:cubicBezTo>
                    <a:pt x="9752" y="7002"/>
                    <a:pt x="9549" y="7490"/>
                    <a:pt x="9275" y="7942"/>
                  </a:cubicBezTo>
                  <a:cubicBezTo>
                    <a:pt x="9180" y="8073"/>
                    <a:pt x="9192" y="8240"/>
                    <a:pt x="9311" y="8359"/>
                  </a:cubicBezTo>
                  <a:lnTo>
                    <a:pt x="9645" y="8680"/>
                  </a:lnTo>
                  <a:lnTo>
                    <a:pt x="9645" y="8692"/>
                  </a:lnTo>
                  <a:lnTo>
                    <a:pt x="8680" y="9669"/>
                  </a:lnTo>
                  <a:lnTo>
                    <a:pt x="8656" y="9669"/>
                  </a:lnTo>
                  <a:lnTo>
                    <a:pt x="8335" y="9335"/>
                  </a:lnTo>
                  <a:cubicBezTo>
                    <a:pt x="8271" y="9272"/>
                    <a:pt x="8183" y="9237"/>
                    <a:pt x="8094" y="9237"/>
                  </a:cubicBezTo>
                  <a:cubicBezTo>
                    <a:pt x="8033" y="9237"/>
                    <a:pt x="7971" y="9254"/>
                    <a:pt x="7918" y="9288"/>
                  </a:cubicBezTo>
                  <a:cubicBezTo>
                    <a:pt x="7466" y="9573"/>
                    <a:pt x="6978" y="9788"/>
                    <a:pt x="6454" y="9883"/>
                  </a:cubicBezTo>
                  <a:cubicBezTo>
                    <a:pt x="6311" y="9919"/>
                    <a:pt x="6192" y="10050"/>
                    <a:pt x="6192" y="10216"/>
                  </a:cubicBezTo>
                  <a:lnTo>
                    <a:pt x="6192" y="10681"/>
                  </a:lnTo>
                  <a:cubicBezTo>
                    <a:pt x="6192" y="10681"/>
                    <a:pt x="6192" y="10693"/>
                    <a:pt x="6168" y="10693"/>
                  </a:cubicBezTo>
                  <a:lnTo>
                    <a:pt x="4811" y="10693"/>
                  </a:lnTo>
                  <a:cubicBezTo>
                    <a:pt x="4811" y="10693"/>
                    <a:pt x="4787" y="10693"/>
                    <a:pt x="4787" y="10681"/>
                  </a:cubicBezTo>
                  <a:lnTo>
                    <a:pt x="4787" y="10216"/>
                  </a:lnTo>
                  <a:cubicBezTo>
                    <a:pt x="4787" y="10050"/>
                    <a:pt x="4692" y="9919"/>
                    <a:pt x="4525" y="9883"/>
                  </a:cubicBezTo>
                  <a:cubicBezTo>
                    <a:pt x="4001" y="9764"/>
                    <a:pt x="3513" y="9573"/>
                    <a:pt x="3060" y="9288"/>
                  </a:cubicBezTo>
                  <a:cubicBezTo>
                    <a:pt x="3001" y="9264"/>
                    <a:pt x="2941" y="9228"/>
                    <a:pt x="2882" y="9228"/>
                  </a:cubicBezTo>
                  <a:cubicBezTo>
                    <a:pt x="2798" y="9228"/>
                    <a:pt x="2715" y="9264"/>
                    <a:pt x="2644" y="9335"/>
                  </a:cubicBezTo>
                  <a:lnTo>
                    <a:pt x="2322" y="9669"/>
                  </a:lnTo>
                  <a:lnTo>
                    <a:pt x="2298" y="9669"/>
                  </a:lnTo>
                  <a:lnTo>
                    <a:pt x="1334" y="8692"/>
                  </a:lnTo>
                  <a:lnTo>
                    <a:pt x="1334" y="8680"/>
                  </a:lnTo>
                  <a:lnTo>
                    <a:pt x="1667" y="8359"/>
                  </a:lnTo>
                  <a:cubicBezTo>
                    <a:pt x="1763" y="8252"/>
                    <a:pt x="1798" y="8073"/>
                    <a:pt x="1703" y="7942"/>
                  </a:cubicBezTo>
                  <a:cubicBezTo>
                    <a:pt x="1429" y="7490"/>
                    <a:pt x="1215" y="7002"/>
                    <a:pt x="1108" y="6478"/>
                  </a:cubicBezTo>
                  <a:cubicBezTo>
                    <a:pt x="1084" y="6335"/>
                    <a:pt x="953" y="6216"/>
                    <a:pt x="786" y="6216"/>
                  </a:cubicBezTo>
                  <a:lnTo>
                    <a:pt x="322" y="6216"/>
                  </a:lnTo>
                  <a:cubicBezTo>
                    <a:pt x="322" y="6216"/>
                    <a:pt x="310" y="6216"/>
                    <a:pt x="310" y="6192"/>
                  </a:cubicBezTo>
                  <a:lnTo>
                    <a:pt x="310" y="4811"/>
                  </a:lnTo>
                  <a:cubicBezTo>
                    <a:pt x="310" y="4811"/>
                    <a:pt x="310" y="4799"/>
                    <a:pt x="322" y="4799"/>
                  </a:cubicBezTo>
                  <a:lnTo>
                    <a:pt x="786" y="4799"/>
                  </a:lnTo>
                  <a:cubicBezTo>
                    <a:pt x="953" y="4799"/>
                    <a:pt x="1084" y="4692"/>
                    <a:pt x="1108" y="4525"/>
                  </a:cubicBezTo>
                  <a:cubicBezTo>
                    <a:pt x="1227" y="4001"/>
                    <a:pt x="1429" y="3513"/>
                    <a:pt x="1703" y="3073"/>
                  </a:cubicBezTo>
                  <a:cubicBezTo>
                    <a:pt x="1798" y="2930"/>
                    <a:pt x="1786" y="2775"/>
                    <a:pt x="1667" y="2656"/>
                  </a:cubicBezTo>
                  <a:lnTo>
                    <a:pt x="1334" y="2322"/>
                  </a:lnTo>
                  <a:lnTo>
                    <a:pt x="1334" y="2311"/>
                  </a:lnTo>
                  <a:lnTo>
                    <a:pt x="2298" y="1346"/>
                  </a:lnTo>
                  <a:lnTo>
                    <a:pt x="2322" y="1346"/>
                  </a:lnTo>
                  <a:lnTo>
                    <a:pt x="2644" y="1668"/>
                  </a:lnTo>
                  <a:cubicBezTo>
                    <a:pt x="2707" y="1731"/>
                    <a:pt x="2796" y="1765"/>
                    <a:pt x="2885" y="1765"/>
                  </a:cubicBezTo>
                  <a:cubicBezTo>
                    <a:pt x="2946" y="1765"/>
                    <a:pt x="3007" y="1749"/>
                    <a:pt x="3060" y="1715"/>
                  </a:cubicBezTo>
                  <a:cubicBezTo>
                    <a:pt x="3513" y="1429"/>
                    <a:pt x="4001" y="1227"/>
                    <a:pt x="4525" y="1120"/>
                  </a:cubicBezTo>
                  <a:cubicBezTo>
                    <a:pt x="4668" y="1084"/>
                    <a:pt x="4787" y="953"/>
                    <a:pt x="4787" y="787"/>
                  </a:cubicBezTo>
                  <a:lnTo>
                    <a:pt x="4787" y="334"/>
                  </a:lnTo>
                  <a:cubicBezTo>
                    <a:pt x="4787" y="334"/>
                    <a:pt x="4787" y="310"/>
                    <a:pt x="4811" y="310"/>
                  </a:cubicBezTo>
                  <a:close/>
                  <a:moveTo>
                    <a:pt x="4811" y="1"/>
                  </a:moveTo>
                  <a:cubicBezTo>
                    <a:pt x="4632" y="1"/>
                    <a:pt x="4477" y="156"/>
                    <a:pt x="4477" y="334"/>
                  </a:cubicBezTo>
                  <a:lnTo>
                    <a:pt x="4477" y="798"/>
                  </a:lnTo>
                  <a:cubicBezTo>
                    <a:pt x="4477" y="798"/>
                    <a:pt x="4477" y="810"/>
                    <a:pt x="4465" y="810"/>
                  </a:cubicBezTo>
                  <a:cubicBezTo>
                    <a:pt x="3918" y="929"/>
                    <a:pt x="3370" y="1156"/>
                    <a:pt x="2906" y="1453"/>
                  </a:cubicBezTo>
                  <a:lnTo>
                    <a:pt x="2882" y="1453"/>
                  </a:lnTo>
                  <a:lnTo>
                    <a:pt x="2560" y="1120"/>
                  </a:lnTo>
                  <a:cubicBezTo>
                    <a:pt x="2495" y="1054"/>
                    <a:pt x="2408" y="1022"/>
                    <a:pt x="2322" y="1022"/>
                  </a:cubicBezTo>
                  <a:cubicBezTo>
                    <a:pt x="2236" y="1022"/>
                    <a:pt x="2150" y="1054"/>
                    <a:pt x="2084" y="1120"/>
                  </a:cubicBezTo>
                  <a:lnTo>
                    <a:pt x="1120" y="2084"/>
                  </a:lnTo>
                  <a:cubicBezTo>
                    <a:pt x="977" y="2215"/>
                    <a:pt x="977" y="2430"/>
                    <a:pt x="1120" y="2561"/>
                  </a:cubicBezTo>
                  <a:lnTo>
                    <a:pt x="1441" y="2894"/>
                  </a:lnTo>
                  <a:lnTo>
                    <a:pt x="1441" y="2906"/>
                  </a:lnTo>
                  <a:cubicBezTo>
                    <a:pt x="1132" y="3382"/>
                    <a:pt x="917" y="3906"/>
                    <a:pt x="798" y="4466"/>
                  </a:cubicBezTo>
                  <a:cubicBezTo>
                    <a:pt x="798" y="4466"/>
                    <a:pt x="798" y="4489"/>
                    <a:pt x="786" y="4489"/>
                  </a:cubicBezTo>
                  <a:lnTo>
                    <a:pt x="322" y="4489"/>
                  </a:lnTo>
                  <a:cubicBezTo>
                    <a:pt x="143" y="4489"/>
                    <a:pt x="0" y="4632"/>
                    <a:pt x="0" y="4811"/>
                  </a:cubicBezTo>
                  <a:lnTo>
                    <a:pt x="0" y="6192"/>
                  </a:lnTo>
                  <a:cubicBezTo>
                    <a:pt x="0" y="6371"/>
                    <a:pt x="143" y="6525"/>
                    <a:pt x="322" y="6525"/>
                  </a:cubicBezTo>
                  <a:lnTo>
                    <a:pt x="786" y="6525"/>
                  </a:lnTo>
                  <a:cubicBezTo>
                    <a:pt x="786" y="6525"/>
                    <a:pt x="798" y="6525"/>
                    <a:pt x="798" y="6537"/>
                  </a:cubicBezTo>
                  <a:cubicBezTo>
                    <a:pt x="917" y="7085"/>
                    <a:pt x="1143" y="7621"/>
                    <a:pt x="1441" y="8097"/>
                  </a:cubicBezTo>
                  <a:lnTo>
                    <a:pt x="1441" y="8121"/>
                  </a:lnTo>
                  <a:lnTo>
                    <a:pt x="1120" y="8442"/>
                  </a:lnTo>
                  <a:cubicBezTo>
                    <a:pt x="977" y="8573"/>
                    <a:pt x="977" y="8788"/>
                    <a:pt x="1120" y="8918"/>
                  </a:cubicBezTo>
                  <a:lnTo>
                    <a:pt x="2084" y="9883"/>
                  </a:lnTo>
                  <a:cubicBezTo>
                    <a:pt x="2150" y="9954"/>
                    <a:pt x="2236" y="9990"/>
                    <a:pt x="2322" y="9990"/>
                  </a:cubicBezTo>
                  <a:cubicBezTo>
                    <a:pt x="2408" y="9990"/>
                    <a:pt x="2495" y="9954"/>
                    <a:pt x="2560" y="9883"/>
                  </a:cubicBezTo>
                  <a:lnTo>
                    <a:pt x="2882" y="9561"/>
                  </a:lnTo>
                  <a:lnTo>
                    <a:pt x="2906" y="9561"/>
                  </a:lnTo>
                  <a:cubicBezTo>
                    <a:pt x="3370" y="9871"/>
                    <a:pt x="3894" y="10085"/>
                    <a:pt x="4465" y="10204"/>
                  </a:cubicBezTo>
                  <a:cubicBezTo>
                    <a:pt x="4465" y="10204"/>
                    <a:pt x="4477" y="10204"/>
                    <a:pt x="4477" y="10216"/>
                  </a:cubicBezTo>
                  <a:lnTo>
                    <a:pt x="4477" y="10681"/>
                  </a:lnTo>
                  <a:cubicBezTo>
                    <a:pt x="4477" y="10859"/>
                    <a:pt x="4632" y="11002"/>
                    <a:pt x="4811" y="11002"/>
                  </a:cubicBezTo>
                  <a:lnTo>
                    <a:pt x="6192" y="11002"/>
                  </a:lnTo>
                  <a:cubicBezTo>
                    <a:pt x="6370" y="11002"/>
                    <a:pt x="6513" y="10859"/>
                    <a:pt x="6513" y="10681"/>
                  </a:cubicBezTo>
                  <a:lnTo>
                    <a:pt x="6513" y="10216"/>
                  </a:lnTo>
                  <a:cubicBezTo>
                    <a:pt x="6513" y="10216"/>
                    <a:pt x="6513" y="10204"/>
                    <a:pt x="6537" y="10204"/>
                  </a:cubicBezTo>
                  <a:cubicBezTo>
                    <a:pt x="7085" y="10085"/>
                    <a:pt x="7620" y="9859"/>
                    <a:pt x="8097" y="9561"/>
                  </a:cubicBezTo>
                  <a:lnTo>
                    <a:pt x="8109" y="9561"/>
                  </a:lnTo>
                  <a:lnTo>
                    <a:pt x="8442" y="9883"/>
                  </a:lnTo>
                  <a:cubicBezTo>
                    <a:pt x="8507" y="9954"/>
                    <a:pt x="8591" y="9990"/>
                    <a:pt x="8676" y="9990"/>
                  </a:cubicBezTo>
                  <a:cubicBezTo>
                    <a:pt x="8760" y="9990"/>
                    <a:pt x="8847" y="9954"/>
                    <a:pt x="8918" y="9883"/>
                  </a:cubicBezTo>
                  <a:lnTo>
                    <a:pt x="9883" y="8918"/>
                  </a:lnTo>
                  <a:cubicBezTo>
                    <a:pt x="10014" y="8788"/>
                    <a:pt x="10014" y="8573"/>
                    <a:pt x="9883" y="8442"/>
                  </a:cubicBezTo>
                  <a:lnTo>
                    <a:pt x="9549" y="8121"/>
                  </a:lnTo>
                  <a:lnTo>
                    <a:pt x="9549" y="8097"/>
                  </a:lnTo>
                  <a:cubicBezTo>
                    <a:pt x="9871" y="7621"/>
                    <a:pt x="10073" y="7109"/>
                    <a:pt x="10192" y="6537"/>
                  </a:cubicBezTo>
                  <a:cubicBezTo>
                    <a:pt x="10192" y="6537"/>
                    <a:pt x="10192" y="6525"/>
                    <a:pt x="10204" y="6525"/>
                  </a:cubicBezTo>
                  <a:lnTo>
                    <a:pt x="10668" y="6525"/>
                  </a:lnTo>
                  <a:cubicBezTo>
                    <a:pt x="10847" y="6525"/>
                    <a:pt x="11002" y="6371"/>
                    <a:pt x="11002" y="6192"/>
                  </a:cubicBezTo>
                  <a:lnTo>
                    <a:pt x="11002" y="4811"/>
                  </a:lnTo>
                  <a:cubicBezTo>
                    <a:pt x="10978" y="4632"/>
                    <a:pt x="10835" y="4489"/>
                    <a:pt x="10657" y="4489"/>
                  </a:cubicBezTo>
                  <a:lnTo>
                    <a:pt x="10192" y="4489"/>
                  </a:lnTo>
                  <a:cubicBezTo>
                    <a:pt x="10192" y="4489"/>
                    <a:pt x="10180" y="4489"/>
                    <a:pt x="10180" y="4466"/>
                  </a:cubicBezTo>
                  <a:cubicBezTo>
                    <a:pt x="10061" y="3918"/>
                    <a:pt x="9835" y="3382"/>
                    <a:pt x="9537" y="2906"/>
                  </a:cubicBezTo>
                  <a:lnTo>
                    <a:pt x="9537" y="2894"/>
                  </a:lnTo>
                  <a:lnTo>
                    <a:pt x="9859" y="2561"/>
                  </a:lnTo>
                  <a:cubicBezTo>
                    <a:pt x="10002" y="2430"/>
                    <a:pt x="10002" y="2215"/>
                    <a:pt x="9859" y="2084"/>
                  </a:cubicBezTo>
                  <a:lnTo>
                    <a:pt x="8894" y="1120"/>
                  </a:lnTo>
                  <a:cubicBezTo>
                    <a:pt x="8829" y="1054"/>
                    <a:pt x="8743" y="1022"/>
                    <a:pt x="8656" y="1022"/>
                  </a:cubicBezTo>
                  <a:cubicBezTo>
                    <a:pt x="8570" y="1022"/>
                    <a:pt x="8484" y="1054"/>
                    <a:pt x="8418" y="1120"/>
                  </a:cubicBezTo>
                  <a:lnTo>
                    <a:pt x="8097" y="1453"/>
                  </a:lnTo>
                  <a:lnTo>
                    <a:pt x="8073" y="1453"/>
                  </a:lnTo>
                  <a:cubicBezTo>
                    <a:pt x="7597" y="1132"/>
                    <a:pt x="7085" y="929"/>
                    <a:pt x="6513" y="810"/>
                  </a:cubicBezTo>
                  <a:cubicBezTo>
                    <a:pt x="6513" y="810"/>
                    <a:pt x="6501" y="810"/>
                    <a:pt x="6501" y="798"/>
                  </a:cubicBezTo>
                  <a:lnTo>
                    <a:pt x="6501" y="334"/>
                  </a:lnTo>
                  <a:cubicBezTo>
                    <a:pt x="6501" y="156"/>
                    <a:pt x="6346" y="1"/>
                    <a:pt x="6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2" name="Google Shape;15822;p61"/>
            <p:cNvSpPr/>
            <p:nvPr/>
          </p:nvSpPr>
          <p:spPr>
            <a:xfrm>
              <a:off x="1373049" y="1574063"/>
              <a:ext cx="181544" cy="179730"/>
            </a:xfrm>
            <a:custGeom>
              <a:rect b="b" l="l" r="r" t="t"/>
              <a:pathLst>
                <a:path extrusionOk="0" h="5647" w="5704">
                  <a:moveTo>
                    <a:pt x="3449" y="0"/>
                  </a:moveTo>
                  <a:cubicBezTo>
                    <a:pt x="3399" y="0"/>
                    <a:pt x="3349" y="1"/>
                    <a:pt x="3299" y="3"/>
                  </a:cubicBezTo>
                  <a:cubicBezTo>
                    <a:pt x="2453" y="51"/>
                    <a:pt x="1644" y="408"/>
                    <a:pt x="1036" y="1003"/>
                  </a:cubicBezTo>
                  <a:cubicBezTo>
                    <a:pt x="429" y="1611"/>
                    <a:pt x="84" y="2396"/>
                    <a:pt x="48" y="3266"/>
                  </a:cubicBezTo>
                  <a:cubicBezTo>
                    <a:pt x="1" y="4111"/>
                    <a:pt x="262" y="4933"/>
                    <a:pt x="798" y="5587"/>
                  </a:cubicBezTo>
                  <a:cubicBezTo>
                    <a:pt x="834" y="5635"/>
                    <a:pt x="882" y="5647"/>
                    <a:pt x="917" y="5647"/>
                  </a:cubicBezTo>
                  <a:cubicBezTo>
                    <a:pt x="953" y="5647"/>
                    <a:pt x="1001" y="5635"/>
                    <a:pt x="1024" y="5623"/>
                  </a:cubicBezTo>
                  <a:cubicBezTo>
                    <a:pt x="1096" y="5564"/>
                    <a:pt x="1096" y="5456"/>
                    <a:pt x="1060" y="5397"/>
                  </a:cubicBezTo>
                  <a:cubicBezTo>
                    <a:pt x="584" y="4802"/>
                    <a:pt x="322" y="4051"/>
                    <a:pt x="370" y="3278"/>
                  </a:cubicBezTo>
                  <a:cubicBezTo>
                    <a:pt x="417" y="2504"/>
                    <a:pt x="727" y="1777"/>
                    <a:pt x="1274" y="1242"/>
                  </a:cubicBezTo>
                  <a:cubicBezTo>
                    <a:pt x="1834" y="694"/>
                    <a:pt x="2560" y="384"/>
                    <a:pt x="3322" y="337"/>
                  </a:cubicBezTo>
                  <a:cubicBezTo>
                    <a:pt x="3385" y="333"/>
                    <a:pt x="3447" y="331"/>
                    <a:pt x="3509" y="331"/>
                  </a:cubicBezTo>
                  <a:cubicBezTo>
                    <a:pt x="4215" y="331"/>
                    <a:pt x="4883" y="578"/>
                    <a:pt x="5430" y="1015"/>
                  </a:cubicBezTo>
                  <a:cubicBezTo>
                    <a:pt x="5461" y="1041"/>
                    <a:pt x="5496" y="1053"/>
                    <a:pt x="5531" y="1053"/>
                  </a:cubicBezTo>
                  <a:cubicBezTo>
                    <a:pt x="5577" y="1053"/>
                    <a:pt x="5622" y="1032"/>
                    <a:pt x="5656" y="992"/>
                  </a:cubicBezTo>
                  <a:cubicBezTo>
                    <a:pt x="5704" y="920"/>
                    <a:pt x="5680" y="813"/>
                    <a:pt x="5620" y="765"/>
                  </a:cubicBezTo>
                  <a:cubicBezTo>
                    <a:pt x="5005" y="262"/>
                    <a:pt x="4232" y="0"/>
                    <a:pt x="34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3" name="Google Shape;15823;p61"/>
            <p:cNvSpPr/>
            <p:nvPr/>
          </p:nvSpPr>
          <p:spPr>
            <a:xfrm>
              <a:off x="1411338" y="1606368"/>
              <a:ext cx="182276" cy="186477"/>
            </a:xfrm>
            <a:custGeom>
              <a:rect b="b" l="l" r="r" t="t"/>
              <a:pathLst>
                <a:path extrusionOk="0" h="5859" w="5727">
                  <a:moveTo>
                    <a:pt x="3286" y="334"/>
                  </a:moveTo>
                  <a:lnTo>
                    <a:pt x="3286" y="1000"/>
                  </a:lnTo>
                  <a:cubicBezTo>
                    <a:pt x="3286" y="1108"/>
                    <a:pt x="3262" y="1227"/>
                    <a:pt x="3215" y="1310"/>
                  </a:cubicBezTo>
                  <a:lnTo>
                    <a:pt x="3143" y="1477"/>
                  </a:lnTo>
                  <a:cubicBezTo>
                    <a:pt x="3119" y="1501"/>
                    <a:pt x="3119" y="1524"/>
                    <a:pt x="3119" y="1548"/>
                  </a:cubicBezTo>
                  <a:lnTo>
                    <a:pt x="3119" y="1893"/>
                  </a:lnTo>
                  <a:cubicBezTo>
                    <a:pt x="3119" y="2132"/>
                    <a:pt x="3036" y="2358"/>
                    <a:pt x="2858" y="2524"/>
                  </a:cubicBezTo>
                  <a:cubicBezTo>
                    <a:pt x="2691" y="2679"/>
                    <a:pt x="2453" y="2775"/>
                    <a:pt x="2215" y="2775"/>
                  </a:cubicBezTo>
                  <a:cubicBezTo>
                    <a:pt x="1774" y="2763"/>
                    <a:pt x="1381" y="2346"/>
                    <a:pt x="1381" y="1846"/>
                  </a:cubicBezTo>
                  <a:lnTo>
                    <a:pt x="1381" y="1548"/>
                  </a:lnTo>
                  <a:cubicBezTo>
                    <a:pt x="1381" y="1524"/>
                    <a:pt x="1381" y="1501"/>
                    <a:pt x="1369" y="1477"/>
                  </a:cubicBezTo>
                  <a:lnTo>
                    <a:pt x="1262" y="1286"/>
                  </a:lnTo>
                  <a:cubicBezTo>
                    <a:pt x="1238" y="1203"/>
                    <a:pt x="1203" y="1131"/>
                    <a:pt x="1203" y="1048"/>
                  </a:cubicBezTo>
                  <a:lnTo>
                    <a:pt x="1203" y="1024"/>
                  </a:lnTo>
                  <a:cubicBezTo>
                    <a:pt x="1203" y="643"/>
                    <a:pt x="1524" y="334"/>
                    <a:pt x="1905" y="334"/>
                  </a:cubicBezTo>
                  <a:close/>
                  <a:moveTo>
                    <a:pt x="2608" y="3025"/>
                  </a:moveTo>
                  <a:cubicBezTo>
                    <a:pt x="2619" y="3084"/>
                    <a:pt x="2631" y="3132"/>
                    <a:pt x="2655" y="3179"/>
                  </a:cubicBezTo>
                  <a:lnTo>
                    <a:pt x="2512" y="3310"/>
                  </a:lnTo>
                  <a:cubicBezTo>
                    <a:pt x="2441" y="3382"/>
                    <a:pt x="2357" y="3417"/>
                    <a:pt x="2262" y="3417"/>
                  </a:cubicBezTo>
                  <a:cubicBezTo>
                    <a:pt x="2179" y="3417"/>
                    <a:pt x="2084" y="3382"/>
                    <a:pt x="2012" y="3310"/>
                  </a:cubicBezTo>
                  <a:lnTo>
                    <a:pt x="1881" y="3179"/>
                  </a:lnTo>
                  <a:cubicBezTo>
                    <a:pt x="1893" y="3132"/>
                    <a:pt x="1905" y="3084"/>
                    <a:pt x="1905" y="3025"/>
                  </a:cubicBezTo>
                  <a:cubicBezTo>
                    <a:pt x="2012" y="3060"/>
                    <a:pt x="2119" y="3084"/>
                    <a:pt x="2215" y="3084"/>
                  </a:cubicBezTo>
                  <a:lnTo>
                    <a:pt x="2250" y="3084"/>
                  </a:lnTo>
                  <a:cubicBezTo>
                    <a:pt x="2369" y="3084"/>
                    <a:pt x="2488" y="3072"/>
                    <a:pt x="2608" y="3025"/>
                  </a:cubicBezTo>
                  <a:close/>
                  <a:moveTo>
                    <a:pt x="2810" y="3441"/>
                  </a:moveTo>
                  <a:cubicBezTo>
                    <a:pt x="2858" y="3477"/>
                    <a:pt x="2905" y="3489"/>
                    <a:pt x="2941" y="3501"/>
                  </a:cubicBezTo>
                  <a:lnTo>
                    <a:pt x="3524" y="3667"/>
                  </a:lnTo>
                  <a:cubicBezTo>
                    <a:pt x="3679" y="3715"/>
                    <a:pt x="3774" y="3846"/>
                    <a:pt x="3774" y="4013"/>
                  </a:cubicBezTo>
                  <a:lnTo>
                    <a:pt x="3774" y="5108"/>
                  </a:lnTo>
                  <a:lnTo>
                    <a:pt x="3822" y="5108"/>
                  </a:lnTo>
                  <a:cubicBezTo>
                    <a:pt x="3703" y="5180"/>
                    <a:pt x="3584" y="5239"/>
                    <a:pt x="3453" y="5287"/>
                  </a:cubicBezTo>
                  <a:lnTo>
                    <a:pt x="3453" y="4310"/>
                  </a:lnTo>
                  <a:cubicBezTo>
                    <a:pt x="3453" y="4215"/>
                    <a:pt x="3381" y="4144"/>
                    <a:pt x="3286" y="4144"/>
                  </a:cubicBezTo>
                  <a:cubicBezTo>
                    <a:pt x="3203" y="4144"/>
                    <a:pt x="3119" y="4215"/>
                    <a:pt x="3119" y="4310"/>
                  </a:cubicBezTo>
                  <a:lnTo>
                    <a:pt x="3119" y="5394"/>
                  </a:lnTo>
                  <a:cubicBezTo>
                    <a:pt x="2881" y="5465"/>
                    <a:pt x="2655" y="5501"/>
                    <a:pt x="2405" y="5513"/>
                  </a:cubicBezTo>
                  <a:lnTo>
                    <a:pt x="2262" y="5513"/>
                  </a:lnTo>
                  <a:cubicBezTo>
                    <a:pt x="1965" y="5513"/>
                    <a:pt x="1667" y="5465"/>
                    <a:pt x="1381" y="5394"/>
                  </a:cubicBezTo>
                  <a:lnTo>
                    <a:pt x="1381" y="4310"/>
                  </a:lnTo>
                  <a:cubicBezTo>
                    <a:pt x="1381" y="4215"/>
                    <a:pt x="1310" y="4144"/>
                    <a:pt x="1214" y="4144"/>
                  </a:cubicBezTo>
                  <a:cubicBezTo>
                    <a:pt x="1131" y="4144"/>
                    <a:pt x="1060" y="4215"/>
                    <a:pt x="1060" y="4310"/>
                  </a:cubicBezTo>
                  <a:lnTo>
                    <a:pt x="1060" y="5287"/>
                  </a:lnTo>
                  <a:cubicBezTo>
                    <a:pt x="941" y="5227"/>
                    <a:pt x="798" y="5168"/>
                    <a:pt x="679" y="5108"/>
                  </a:cubicBezTo>
                  <a:lnTo>
                    <a:pt x="679" y="4013"/>
                  </a:lnTo>
                  <a:cubicBezTo>
                    <a:pt x="679" y="3846"/>
                    <a:pt x="786" y="3715"/>
                    <a:pt x="941" y="3667"/>
                  </a:cubicBezTo>
                  <a:lnTo>
                    <a:pt x="1512" y="3501"/>
                  </a:lnTo>
                  <a:cubicBezTo>
                    <a:pt x="1560" y="3489"/>
                    <a:pt x="1619" y="3477"/>
                    <a:pt x="1655" y="3441"/>
                  </a:cubicBezTo>
                  <a:lnTo>
                    <a:pt x="1750" y="3548"/>
                  </a:lnTo>
                  <a:cubicBezTo>
                    <a:pt x="1893" y="3679"/>
                    <a:pt x="2072" y="3739"/>
                    <a:pt x="2227" y="3739"/>
                  </a:cubicBezTo>
                  <a:cubicBezTo>
                    <a:pt x="2393" y="3739"/>
                    <a:pt x="2572" y="3679"/>
                    <a:pt x="2703" y="3548"/>
                  </a:cubicBezTo>
                  <a:lnTo>
                    <a:pt x="2810" y="3441"/>
                  </a:lnTo>
                  <a:close/>
                  <a:moveTo>
                    <a:pt x="1893" y="0"/>
                  </a:moveTo>
                  <a:cubicBezTo>
                    <a:pt x="1322" y="0"/>
                    <a:pt x="869" y="465"/>
                    <a:pt x="869" y="1024"/>
                  </a:cubicBezTo>
                  <a:lnTo>
                    <a:pt x="869" y="1048"/>
                  </a:lnTo>
                  <a:cubicBezTo>
                    <a:pt x="869" y="1179"/>
                    <a:pt x="893" y="1310"/>
                    <a:pt x="953" y="1429"/>
                  </a:cubicBezTo>
                  <a:lnTo>
                    <a:pt x="1048" y="1596"/>
                  </a:lnTo>
                  <a:lnTo>
                    <a:pt x="1048" y="1870"/>
                  </a:lnTo>
                  <a:cubicBezTo>
                    <a:pt x="1048" y="2286"/>
                    <a:pt x="1250" y="2655"/>
                    <a:pt x="1560" y="2882"/>
                  </a:cubicBezTo>
                  <a:lnTo>
                    <a:pt x="1560" y="3025"/>
                  </a:lnTo>
                  <a:cubicBezTo>
                    <a:pt x="1560" y="3096"/>
                    <a:pt x="1500" y="3179"/>
                    <a:pt x="1429" y="3203"/>
                  </a:cubicBezTo>
                  <a:lnTo>
                    <a:pt x="845" y="3370"/>
                  </a:lnTo>
                  <a:cubicBezTo>
                    <a:pt x="572" y="3453"/>
                    <a:pt x="357" y="3727"/>
                    <a:pt x="357" y="4025"/>
                  </a:cubicBezTo>
                  <a:lnTo>
                    <a:pt x="357" y="4906"/>
                  </a:lnTo>
                  <a:cubicBezTo>
                    <a:pt x="333" y="4882"/>
                    <a:pt x="310" y="4858"/>
                    <a:pt x="286" y="4846"/>
                  </a:cubicBezTo>
                  <a:cubicBezTo>
                    <a:pt x="255" y="4820"/>
                    <a:pt x="220" y="4808"/>
                    <a:pt x="185" y="4808"/>
                  </a:cubicBezTo>
                  <a:cubicBezTo>
                    <a:pt x="139" y="4808"/>
                    <a:pt x="93" y="4829"/>
                    <a:pt x="60" y="4870"/>
                  </a:cubicBezTo>
                  <a:cubicBezTo>
                    <a:pt x="0" y="4941"/>
                    <a:pt x="12" y="5037"/>
                    <a:pt x="95" y="5096"/>
                  </a:cubicBezTo>
                  <a:cubicBezTo>
                    <a:pt x="703" y="5584"/>
                    <a:pt x="1465" y="5858"/>
                    <a:pt x="2250" y="5858"/>
                  </a:cubicBezTo>
                  <a:lnTo>
                    <a:pt x="2417" y="5858"/>
                  </a:lnTo>
                  <a:cubicBezTo>
                    <a:pt x="3262" y="5811"/>
                    <a:pt x="4060" y="5453"/>
                    <a:pt x="4679" y="4858"/>
                  </a:cubicBezTo>
                  <a:cubicBezTo>
                    <a:pt x="5286" y="4251"/>
                    <a:pt x="5632" y="3453"/>
                    <a:pt x="5667" y="2596"/>
                  </a:cubicBezTo>
                  <a:cubicBezTo>
                    <a:pt x="5727" y="1727"/>
                    <a:pt x="5465" y="905"/>
                    <a:pt x="4929" y="262"/>
                  </a:cubicBezTo>
                  <a:cubicBezTo>
                    <a:pt x="4895" y="215"/>
                    <a:pt x="4846" y="194"/>
                    <a:pt x="4799" y="194"/>
                  </a:cubicBezTo>
                  <a:cubicBezTo>
                    <a:pt x="4763" y="194"/>
                    <a:pt x="4729" y="206"/>
                    <a:pt x="4703" y="227"/>
                  </a:cubicBezTo>
                  <a:cubicBezTo>
                    <a:pt x="4632" y="286"/>
                    <a:pt x="4632" y="393"/>
                    <a:pt x="4679" y="453"/>
                  </a:cubicBezTo>
                  <a:cubicBezTo>
                    <a:pt x="5155" y="1048"/>
                    <a:pt x="5405" y="1786"/>
                    <a:pt x="5358" y="2560"/>
                  </a:cubicBezTo>
                  <a:cubicBezTo>
                    <a:pt x="5310" y="3334"/>
                    <a:pt x="5001" y="4072"/>
                    <a:pt x="4453" y="4608"/>
                  </a:cubicBezTo>
                  <a:cubicBezTo>
                    <a:pt x="4346" y="4703"/>
                    <a:pt x="4239" y="4799"/>
                    <a:pt x="4143" y="4882"/>
                  </a:cubicBezTo>
                  <a:lnTo>
                    <a:pt x="4143" y="4013"/>
                  </a:lnTo>
                  <a:cubicBezTo>
                    <a:pt x="4143" y="3715"/>
                    <a:pt x="3929" y="3441"/>
                    <a:pt x="3643" y="3358"/>
                  </a:cubicBezTo>
                  <a:lnTo>
                    <a:pt x="3072" y="3191"/>
                  </a:lnTo>
                  <a:cubicBezTo>
                    <a:pt x="2989" y="3156"/>
                    <a:pt x="2929" y="3096"/>
                    <a:pt x="2929" y="3013"/>
                  </a:cubicBezTo>
                  <a:lnTo>
                    <a:pt x="2929" y="2882"/>
                  </a:lnTo>
                  <a:cubicBezTo>
                    <a:pt x="2989" y="2834"/>
                    <a:pt x="3036" y="2798"/>
                    <a:pt x="3084" y="2763"/>
                  </a:cubicBezTo>
                  <a:cubicBezTo>
                    <a:pt x="3322" y="2536"/>
                    <a:pt x="3441" y="2227"/>
                    <a:pt x="3441" y="1893"/>
                  </a:cubicBezTo>
                  <a:lnTo>
                    <a:pt x="3441" y="1596"/>
                  </a:lnTo>
                  <a:lnTo>
                    <a:pt x="3500" y="1465"/>
                  </a:lnTo>
                  <a:cubicBezTo>
                    <a:pt x="3572" y="1334"/>
                    <a:pt x="3596" y="1167"/>
                    <a:pt x="3596" y="1000"/>
                  </a:cubicBezTo>
                  <a:lnTo>
                    <a:pt x="3596" y="167"/>
                  </a:lnTo>
                  <a:cubicBezTo>
                    <a:pt x="3596" y="72"/>
                    <a:pt x="3524" y="0"/>
                    <a:pt x="3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4" name="Google Shape;15824;p61"/>
            <p:cNvSpPr/>
            <p:nvPr/>
          </p:nvSpPr>
          <p:spPr>
            <a:xfrm>
              <a:off x="1461721" y="1634026"/>
              <a:ext cx="43986" cy="15564"/>
            </a:xfrm>
            <a:custGeom>
              <a:rect b="b" l="l" r="r" t="t"/>
              <a:pathLst>
                <a:path extrusionOk="0" h="489" w="1382">
                  <a:moveTo>
                    <a:pt x="155" y="1"/>
                  </a:moveTo>
                  <a:cubicBezTo>
                    <a:pt x="72" y="1"/>
                    <a:pt x="1" y="72"/>
                    <a:pt x="1" y="167"/>
                  </a:cubicBezTo>
                  <a:cubicBezTo>
                    <a:pt x="1" y="251"/>
                    <a:pt x="72" y="322"/>
                    <a:pt x="155" y="322"/>
                  </a:cubicBezTo>
                  <a:cubicBezTo>
                    <a:pt x="334" y="322"/>
                    <a:pt x="858" y="358"/>
                    <a:pt x="1132" y="477"/>
                  </a:cubicBezTo>
                  <a:cubicBezTo>
                    <a:pt x="1155" y="489"/>
                    <a:pt x="1167" y="489"/>
                    <a:pt x="1203" y="489"/>
                  </a:cubicBezTo>
                  <a:cubicBezTo>
                    <a:pt x="1263" y="489"/>
                    <a:pt x="1322" y="465"/>
                    <a:pt x="1346" y="405"/>
                  </a:cubicBezTo>
                  <a:cubicBezTo>
                    <a:pt x="1382" y="322"/>
                    <a:pt x="1346" y="239"/>
                    <a:pt x="1263" y="191"/>
                  </a:cubicBezTo>
                  <a:cubicBezTo>
                    <a:pt x="894" y="1"/>
                    <a:pt x="19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25" name="Google Shape;15825;p61"/>
          <p:cNvGrpSpPr/>
          <p:nvPr/>
        </p:nvGrpSpPr>
        <p:grpSpPr>
          <a:xfrm>
            <a:off x="1756921" y="1335489"/>
            <a:ext cx="345997" cy="345997"/>
            <a:chOff x="1756921" y="1509739"/>
            <a:chExt cx="345997" cy="345997"/>
          </a:xfrm>
        </p:grpSpPr>
        <p:sp>
          <p:nvSpPr>
            <p:cNvPr id="15826" name="Google Shape;15826;p61"/>
            <p:cNvSpPr/>
            <p:nvPr/>
          </p:nvSpPr>
          <p:spPr>
            <a:xfrm>
              <a:off x="1756921" y="1509739"/>
              <a:ext cx="345997" cy="345997"/>
            </a:xfrm>
            <a:custGeom>
              <a:rect b="b" l="l" r="r" t="t"/>
              <a:pathLst>
                <a:path extrusionOk="0" h="10871" w="10871">
                  <a:moveTo>
                    <a:pt x="5442" y="0"/>
                  </a:moveTo>
                  <a:cubicBezTo>
                    <a:pt x="3977" y="0"/>
                    <a:pt x="2620" y="572"/>
                    <a:pt x="1596" y="1596"/>
                  </a:cubicBezTo>
                  <a:cubicBezTo>
                    <a:pt x="572" y="2620"/>
                    <a:pt x="1" y="3989"/>
                    <a:pt x="1" y="5441"/>
                  </a:cubicBezTo>
                  <a:cubicBezTo>
                    <a:pt x="1" y="6882"/>
                    <a:pt x="572" y="8251"/>
                    <a:pt x="1596" y="9275"/>
                  </a:cubicBezTo>
                  <a:cubicBezTo>
                    <a:pt x="2620" y="10299"/>
                    <a:pt x="3989" y="10871"/>
                    <a:pt x="5442" y="10871"/>
                  </a:cubicBezTo>
                  <a:cubicBezTo>
                    <a:pt x="6882" y="10871"/>
                    <a:pt x="8252" y="10299"/>
                    <a:pt x="9276" y="9275"/>
                  </a:cubicBezTo>
                  <a:cubicBezTo>
                    <a:pt x="10299" y="8251"/>
                    <a:pt x="10871" y="6882"/>
                    <a:pt x="10871" y="5441"/>
                  </a:cubicBezTo>
                  <a:cubicBezTo>
                    <a:pt x="10871" y="5346"/>
                    <a:pt x="10871" y="5263"/>
                    <a:pt x="10859" y="5156"/>
                  </a:cubicBezTo>
                  <a:cubicBezTo>
                    <a:pt x="10859" y="5060"/>
                    <a:pt x="10788" y="5001"/>
                    <a:pt x="10692" y="5001"/>
                  </a:cubicBezTo>
                  <a:cubicBezTo>
                    <a:pt x="10609" y="5001"/>
                    <a:pt x="10549" y="5084"/>
                    <a:pt x="10549" y="5168"/>
                  </a:cubicBezTo>
                  <a:lnTo>
                    <a:pt x="10549" y="5441"/>
                  </a:lnTo>
                  <a:cubicBezTo>
                    <a:pt x="10549" y="6811"/>
                    <a:pt x="10014" y="8085"/>
                    <a:pt x="9037" y="9049"/>
                  </a:cubicBezTo>
                  <a:cubicBezTo>
                    <a:pt x="8073" y="10025"/>
                    <a:pt x="6787" y="10561"/>
                    <a:pt x="5418" y="10561"/>
                  </a:cubicBezTo>
                  <a:cubicBezTo>
                    <a:pt x="4061" y="10561"/>
                    <a:pt x="2775" y="10025"/>
                    <a:pt x="1810" y="9049"/>
                  </a:cubicBezTo>
                  <a:cubicBezTo>
                    <a:pt x="834" y="8085"/>
                    <a:pt x="298" y="6811"/>
                    <a:pt x="298" y="5441"/>
                  </a:cubicBezTo>
                  <a:cubicBezTo>
                    <a:pt x="298" y="4072"/>
                    <a:pt x="834" y="2786"/>
                    <a:pt x="1810" y="1822"/>
                  </a:cubicBezTo>
                  <a:cubicBezTo>
                    <a:pt x="2775" y="858"/>
                    <a:pt x="4061" y="322"/>
                    <a:pt x="5418" y="322"/>
                  </a:cubicBezTo>
                  <a:cubicBezTo>
                    <a:pt x="6632" y="322"/>
                    <a:pt x="7799" y="750"/>
                    <a:pt x="8728" y="1524"/>
                  </a:cubicBezTo>
                  <a:cubicBezTo>
                    <a:pt x="9633" y="2298"/>
                    <a:pt x="10264" y="3358"/>
                    <a:pt x="10466" y="4513"/>
                  </a:cubicBezTo>
                  <a:cubicBezTo>
                    <a:pt x="10476" y="4594"/>
                    <a:pt x="10547" y="4649"/>
                    <a:pt x="10612" y="4649"/>
                  </a:cubicBezTo>
                  <a:cubicBezTo>
                    <a:pt x="10623" y="4649"/>
                    <a:pt x="10634" y="4647"/>
                    <a:pt x="10645" y="4644"/>
                  </a:cubicBezTo>
                  <a:cubicBezTo>
                    <a:pt x="10740" y="4632"/>
                    <a:pt x="10800" y="4548"/>
                    <a:pt x="10776" y="4465"/>
                  </a:cubicBezTo>
                  <a:cubicBezTo>
                    <a:pt x="10561" y="3239"/>
                    <a:pt x="9907" y="2108"/>
                    <a:pt x="8930" y="1286"/>
                  </a:cubicBezTo>
                  <a:cubicBezTo>
                    <a:pt x="7954" y="465"/>
                    <a:pt x="6716" y="0"/>
                    <a:pt x="5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7" name="Google Shape;15827;p61"/>
            <p:cNvSpPr/>
            <p:nvPr/>
          </p:nvSpPr>
          <p:spPr>
            <a:xfrm>
              <a:off x="1781937" y="1535488"/>
              <a:ext cx="295614" cy="295614"/>
            </a:xfrm>
            <a:custGeom>
              <a:rect b="b" l="l" r="r" t="t"/>
              <a:pathLst>
                <a:path extrusionOk="0" h="9288" w="9288">
                  <a:moveTo>
                    <a:pt x="4644" y="1"/>
                  </a:moveTo>
                  <a:cubicBezTo>
                    <a:pt x="3989" y="1"/>
                    <a:pt x="3346" y="132"/>
                    <a:pt x="2751" y="406"/>
                  </a:cubicBezTo>
                  <a:cubicBezTo>
                    <a:pt x="2167" y="656"/>
                    <a:pt x="1667" y="1025"/>
                    <a:pt x="1227" y="1489"/>
                  </a:cubicBezTo>
                  <a:cubicBezTo>
                    <a:pt x="1167" y="1549"/>
                    <a:pt x="1167" y="1656"/>
                    <a:pt x="1251" y="1715"/>
                  </a:cubicBezTo>
                  <a:cubicBezTo>
                    <a:pt x="1278" y="1743"/>
                    <a:pt x="1313" y="1757"/>
                    <a:pt x="1348" y="1757"/>
                  </a:cubicBezTo>
                  <a:cubicBezTo>
                    <a:pt x="1390" y="1757"/>
                    <a:pt x="1433" y="1737"/>
                    <a:pt x="1465" y="1692"/>
                  </a:cubicBezTo>
                  <a:cubicBezTo>
                    <a:pt x="1870" y="1263"/>
                    <a:pt x="2346" y="918"/>
                    <a:pt x="2882" y="680"/>
                  </a:cubicBezTo>
                  <a:cubicBezTo>
                    <a:pt x="3429" y="430"/>
                    <a:pt x="4025" y="310"/>
                    <a:pt x="4644" y="310"/>
                  </a:cubicBezTo>
                  <a:cubicBezTo>
                    <a:pt x="7025" y="310"/>
                    <a:pt x="8966" y="2239"/>
                    <a:pt x="8966" y="4644"/>
                  </a:cubicBezTo>
                  <a:cubicBezTo>
                    <a:pt x="8966" y="7037"/>
                    <a:pt x="7037" y="8978"/>
                    <a:pt x="4644" y="8978"/>
                  </a:cubicBezTo>
                  <a:cubicBezTo>
                    <a:pt x="2263" y="8978"/>
                    <a:pt x="310" y="7037"/>
                    <a:pt x="310" y="4644"/>
                  </a:cubicBezTo>
                  <a:cubicBezTo>
                    <a:pt x="310" y="3799"/>
                    <a:pt x="560" y="2966"/>
                    <a:pt x="1024" y="2263"/>
                  </a:cubicBezTo>
                  <a:cubicBezTo>
                    <a:pt x="1084" y="2192"/>
                    <a:pt x="1072" y="2084"/>
                    <a:pt x="989" y="2037"/>
                  </a:cubicBezTo>
                  <a:cubicBezTo>
                    <a:pt x="963" y="2020"/>
                    <a:pt x="933" y="2012"/>
                    <a:pt x="904" y="2012"/>
                  </a:cubicBezTo>
                  <a:cubicBezTo>
                    <a:pt x="850" y="2012"/>
                    <a:pt x="797" y="2038"/>
                    <a:pt x="774" y="2084"/>
                  </a:cubicBezTo>
                  <a:cubicBezTo>
                    <a:pt x="262" y="2846"/>
                    <a:pt x="0" y="3716"/>
                    <a:pt x="0" y="4644"/>
                  </a:cubicBezTo>
                  <a:cubicBezTo>
                    <a:pt x="0" y="5883"/>
                    <a:pt x="477" y="7049"/>
                    <a:pt x="1346" y="7930"/>
                  </a:cubicBezTo>
                  <a:cubicBezTo>
                    <a:pt x="2227" y="8811"/>
                    <a:pt x="3394" y="9288"/>
                    <a:pt x="4644" y="9288"/>
                  </a:cubicBezTo>
                  <a:cubicBezTo>
                    <a:pt x="5894" y="9288"/>
                    <a:pt x="7049" y="8811"/>
                    <a:pt x="7930" y="7930"/>
                  </a:cubicBezTo>
                  <a:cubicBezTo>
                    <a:pt x="8811" y="7049"/>
                    <a:pt x="9287" y="5894"/>
                    <a:pt x="9287" y="4644"/>
                  </a:cubicBezTo>
                  <a:cubicBezTo>
                    <a:pt x="9287" y="3394"/>
                    <a:pt x="8811" y="2227"/>
                    <a:pt x="7930" y="1346"/>
                  </a:cubicBezTo>
                  <a:cubicBezTo>
                    <a:pt x="7049" y="477"/>
                    <a:pt x="5894"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8" name="Google Shape;15828;p61"/>
            <p:cNvSpPr/>
            <p:nvPr/>
          </p:nvSpPr>
          <p:spPr>
            <a:xfrm>
              <a:off x="1806954" y="1677980"/>
              <a:ext cx="17441" cy="10630"/>
            </a:xfrm>
            <a:custGeom>
              <a:rect b="b" l="l" r="r" t="t"/>
              <a:pathLst>
                <a:path extrusionOk="0" h="334" w="548">
                  <a:moveTo>
                    <a:pt x="167" y="1"/>
                  </a:moveTo>
                  <a:cubicBezTo>
                    <a:pt x="72" y="1"/>
                    <a:pt x="0" y="72"/>
                    <a:pt x="0" y="167"/>
                  </a:cubicBezTo>
                  <a:cubicBezTo>
                    <a:pt x="0" y="251"/>
                    <a:pt x="72" y="334"/>
                    <a:pt x="167" y="334"/>
                  </a:cubicBezTo>
                  <a:lnTo>
                    <a:pt x="381" y="334"/>
                  </a:lnTo>
                  <a:cubicBezTo>
                    <a:pt x="476" y="334"/>
                    <a:pt x="548" y="251"/>
                    <a:pt x="548" y="167"/>
                  </a:cubicBezTo>
                  <a:cubicBezTo>
                    <a:pt x="548" y="72"/>
                    <a:pt x="476" y="1"/>
                    <a:pt x="3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9" name="Google Shape;15829;p61"/>
            <p:cNvSpPr/>
            <p:nvPr/>
          </p:nvSpPr>
          <p:spPr>
            <a:xfrm>
              <a:off x="1924429" y="1560122"/>
              <a:ext cx="128106" cy="128488"/>
            </a:xfrm>
            <a:custGeom>
              <a:rect b="b" l="l" r="r" t="t"/>
              <a:pathLst>
                <a:path extrusionOk="0" h="4037" w="4025">
                  <a:moveTo>
                    <a:pt x="155" y="1"/>
                  </a:moveTo>
                  <a:cubicBezTo>
                    <a:pt x="72" y="1"/>
                    <a:pt x="0" y="72"/>
                    <a:pt x="0" y="167"/>
                  </a:cubicBezTo>
                  <a:lnTo>
                    <a:pt x="0" y="3870"/>
                  </a:lnTo>
                  <a:cubicBezTo>
                    <a:pt x="0" y="3954"/>
                    <a:pt x="72" y="4037"/>
                    <a:pt x="155" y="4037"/>
                  </a:cubicBezTo>
                  <a:lnTo>
                    <a:pt x="3870" y="4037"/>
                  </a:lnTo>
                  <a:cubicBezTo>
                    <a:pt x="3953" y="4037"/>
                    <a:pt x="4024" y="3954"/>
                    <a:pt x="4024" y="3870"/>
                  </a:cubicBezTo>
                  <a:cubicBezTo>
                    <a:pt x="4024" y="3775"/>
                    <a:pt x="3953" y="3704"/>
                    <a:pt x="3870" y="3704"/>
                  </a:cubicBezTo>
                  <a:lnTo>
                    <a:pt x="322" y="3704"/>
                  </a:ln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0" name="Google Shape;15830;p61"/>
            <p:cNvSpPr/>
            <p:nvPr/>
          </p:nvSpPr>
          <p:spPr>
            <a:xfrm>
              <a:off x="1924811" y="1788644"/>
              <a:ext cx="10630" cy="17823"/>
            </a:xfrm>
            <a:custGeom>
              <a:rect b="b" l="l" r="r" t="t"/>
              <a:pathLst>
                <a:path extrusionOk="0" h="560" w="334">
                  <a:moveTo>
                    <a:pt x="167" y="0"/>
                  </a:moveTo>
                  <a:cubicBezTo>
                    <a:pt x="71" y="0"/>
                    <a:pt x="0" y="84"/>
                    <a:pt x="0" y="167"/>
                  </a:cubicBezTo>
                  <a:lnTo>
                    <a:pt x="0" y="393"/>
                  </a:lnTo>
                  <a:cubicBezTo>
                    <a:pt x="0" y="488"/>
                    <a:pt x="71" y="560"/>
                    <a:pt x="167" y="560"/>
                  </a:cubicBezTo>
                  <a:cubicBezTo>
                    <a:pt x="250" y="560"/>
                    <a:pt x="333" y="488"/>
                    <a:pt x="333" y="393"/>
                  </a:cubicBezTo>
                  <a:lnTo>
                    <a:pt x="333" y="167"/>
                  </a:lnTo>
                  <a:cubicBezTo>
                    <a:pt x="333"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1" name="Google Shape;15831;p61"/>
            <p:cNvSpPr/>
            <p:nvPr/>
          </p:nvSpPr>
          <p:spPr>
            <a:xfrm>
              <a:off x="1841423" y="1594719"/>
              <a:ext cx="16328" cy="15086"/>
            </a:xfrm>
            <a:custGeom>
              <a:rect b="b" l="l" r="r" t="t"/>
              <a:pathLst>
                <a:path extrusionOk="0" h="474" w="513">
                  <a:moveTo>
                    <a:pt x="173" y="0"/>
                  </a:moveTo>
                  <a:cubicBezTo>
                    <a:pt x="132" y="0"/>
                    <a:pt x="90" y="15"/>
                    <a:pt x="60" y="45"/>
                  </a:cubicBezTo>
                  <a:cubicBezTo>
                    <a:pt x="1" y="104"/>
                    <a:pt x="1" y="212"/>
                    <a:pt x="60" y="259"/>
                  </a:cubicBezTo>
                  <a:lnTo>
                    <a:pt x="215" y="426"/>
                  </a:lnTo>
                  <a:cubicBezTo>
                    <a:pt x="239" y="462"/>
                    <a:pt x="286" y="474"/>
                    <a:pt x="334" y="474"/>
                  </a:cubicBezTo>
                  <a:cubicBezTo>
                    <a:pt x="370" y="474"/>
                    <a:pt x="405" y="462"/>
                    <a:pt x="453" y="426"/>
                  </a:cubicBezTo>
                  <a:cubicBezTo>
                    <a:pt x="513" y="366"/>
                    <a:pt x="513" y="259"/>
                    <a:pt x="453" y="212"/>
                  </a:cubicBezTo>
                  <a:lnTo>
                    <a:pt x="286"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2" name="Google Shape;15832;p61"/>
            <p:cNvSpPr/>
            <p:nvPr/>
          </p:nvSpPr>
          <p:spPr>
            <a:xfrm>
              <a:off x="2002470" y="1756243"/>
              <a:ext cx="16709" cy="15755"/>
            </a:xfrm>
            <a:custGeom>
              <a:rect b="b" l="l" r="r" t="t"/>
              <a:pathLst>
                <a:path extrusionOk="0" h="495" w="525">
                  <a:moveTo>
                    <a:pt x="175" y="0"/>
                  </a:moveTo>
                  <a:cubicBezTo>
                    <a:pt x="132" y="0"/>
                    <a:pt x="90" y="18"/>
                    <a:pt x="60" y="54"/>
                  </a:cubicBezTo>
                  <a:cubicBezTo>
                    <a:pt x="1" y="113"/>
                    <a:pt x="1" y="221"/>
                    <a:pt x="60" y="280"/>
                  </a:cubicBezTo>
                  <a:lnTo>
                    <a:pt x="227" y="447"/>
                  </a:lnTo>
                  <a:cubicBezTo>
                    <a:pt x="251" y="471"/>
                    <a:pt x="298" y="494"/>
                    <a:pt x="346" y="494"/>
                  </a:cubicBezTo>
                  <a:cubicBezTo>
                    <a:pt x="394" y="494"/>
                    <a:pt x="418" y="471"/>
                    <a:pt x="465" y="447"/>
                  </a:cubicBezTo>
                  <a:cubicBezTo>
                    <a:pt x="525" y="387"/>
                    <a:pt x="525" y="280"/>
                    <a:pt x="465" y="221"/>
                  </a:cubicBezTo>
                  <a:lnTo>
                    <a:pt x="298" y="54"/>
                  </a:lnTo>
                  <a:cubicBezTo>
                    <a:pt x="263" y="18"/>
                    <a:pt x="218"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3" name="Google Shape;15833;p61"/>
            <p:cNvSpPr/>
            <p:nvPr/>
          </p:nvSpPr>
          <p:spPr>
            <a:xfrm>
              <a:off x="2002470" y="1594719"/>
              <a:ext cx="16328" cy="15086"/>
            </a:xfrm>
            <a:custGeom>
              <a:rect b="b" l="l" r="r" t="t"/>
              <a:pathLst>
                <a:path extrusionOk="0" h="474" w="513">
                  <a:moveTo>
                    <a:pt x="340" y="0"/>
                  </a:moveTo>
                  <a:cubicBezTo>
                    <a:pt x="298" y="0"/>
                    <a:pt x="257" y="15"/>
                    <a:pt x="227" y="45"/>
                  </a:cubicBezTo>
                  <a:lnTo>
                    <a:pt x="60" y="212"/>
                  </a:lnTo>
                  <a:cubicBezTo>
                    <a:pt x="1" y="259"/>
                    <a:pt x="1" y="366"/>
                    <a:pt x="60" y="426"/>
                  </a:cubicBezTo>
                  <a:cubicBezTo>
                    <a:pt x="96" y="462"/>
                    <a:pt x="132" y="474"/>
                    <a:pt x="179" y="474"/>
                  </a:cubicBezTo>
                  <a:cubicBezTo>
                    <a:pt x="227" y="474"/>
                    <a:pt x="251" y="462"/>
                    <a:pt x="287" y="426"/>
                  </a:cubicBezTo>
                  <a:lnTo>
                    <a:pt x="453" y="259"/>
                  </a:lnTo>
                  <a:cubicBezTo>
                    <a:pt x="513" y="212"/>
                    <a:pt x="513" y="104"/>
                    <a:pt x="453" y="45"/>
                  </a:cubicBezTo>
                  <a:cubicBezTo>
                    <a:pt x="423" y="15"/>
                    <a:pt x="382" y="0"/>
                    <a:pt x="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4" name="Google Shape;15834;p61"/>
            <p:cNvSpPr/>
            <p:nvPr/>
          </p:nvSpPr>
          <p:spPr>
            <a:xfrm>
              <a:off x="1841041" y="1756530"/>
              <a:ext cx="16709" cy="15468"/>
            </a:xfrm>
            <a:custGeom>
              <a:rect b="b" l="l" r="r" t="t"/>
              <a:pathLst>
                <a:path extrusionOk="0" h="486" w="525">
                  <a:moveTo>
                    <a:pt x="352" y="0"/>
                  </a:moveTo>
                  <a:cubicBezTo>
                    <a:pt x="310" y="0"/>
                    <a:pt x="269" y="15"/>
                    <a:pt x="239" y="45"/>
                  </a:cubicBezTo>
                  <a:lnTo>
                    <a:pt x="72" y="212"/>
                  </a:lnTo>
                  <a:cubicBezTo>
                    <a:pt x="1" y="271"/>
                    <a:pt x="1" y="354"/>
                    <a:pt x="60" y="438"/>
                  </a:cubicBezTo>
                  <a:cubicBezTo>
                    <a:pt x="84" y="462"/>
                    <a:pt x="132" y="485"/>
                    <a:pt x="179" y="485"/>
                  </a:cubicBezTo>
                  <a:cubicBezTo>
                    <a:pt x="227" y="485"/>
                    <a:pt x="251" y="462"/>
                    <a:pt x="298" y="438"/>
                  </a:cubicBezTo>
                  <a:lnTo>
                    <a:pt x="465" y="271"/>
                  </a:lnTo>
                  <a:cubicBezTo>
                    <a:pt x="525" y="212"/>
                    <a:pt x="525" y="104"/>
                    <a:pt x="465" y="45"/>
                  </a:cubicBezTo>
                  <a:cubicBezTo>
                    <a:pt x="435" y="15"/>
                    <a:pt x="394"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5" name="Google Shape;15835;p61"/>
            <p:cNvSpPr/>
            <p:nvPr/>
          </p:nvSpPr>
          <p:spPr>
            <a:xfrm>
              <a:off x="1816025" y="1632084"/>
              <a:ext cx="17855" cy="13336"/>
            </a:xfrm>
            <a:custGeom>
              <a:rect b="b" l="l" r="r" t="t"/>
              <a:pathLst>
                <a:path extrusionOk="0" h="419" w="561">
                  <a:moveTo>
                    <a:pt x="173" y="0"/>
                  </a:moveTo>
                  <a:cubicBezTo>
                    <a:pt x="110" y="0"/>
                    <a:pt x="51" y="36"/>
                    <a:pt x="25" y="97"/>
                  </a:cubicBezTo>
                  <a:cubicBezTo>
                    <a:pt x="1" y="181"/>
                    <a:pt x="25" y="276"/>
                    <a:pt x="120" y="312"/>
                  </a:cubicBezTo>
                  <a:lnTo>
                    <a:pt x="322" y="395"/>
                  </a:lnTo>
                  <a:cubicBezTo>
                    <a:pt x="334" y="419"/>
                    <a:pt x="370" y="419"/>
                    <a:pt x="382" y="419"/>
                  </a:cubicBezTo>
                  <a:cubicBezTo>
                    <a:pt x="441" y="419"/>
                    <a:pt x="501" y="383"/>
                    <a:pt x="537" y="312"/>
                  </a:cubicBezTo>
                  <a:cubicBezTo>
                    <a:pt x="561" y="228"/>
                    <a:pt x="513" y="133"/>
                    <a:pt x="441" y="97"/>
                  </a:cubicBezTo>
                  <a:lnTo>
                    <a:pt x="239" y="14"/>
                  </a:lnTo>
                  <a:cubicBezTo>
                    <a:pt x="217" y="5"/>
                    <a:pt x="19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6" name="Google Shape;15836;p61"/>
            <p:cNvSpPr/>
            <p:nvPr/>
          </p:nvSpPr>
          <p:spPr>
            <a:xfrm>
              <a:off x="2026341" y="1721297"/>
              <a:ext cx="17855" cy="13177"/>
            </a:xfrm>
            <a:custGeom>
              <a:rect b="b" l="l" r="r" t="t"/>
              <a:pathLst>
                <a:path extrusionOk="0" h="414" w="561">
                  <a:moveTo>
                    <a:pt x="179" y="0"/>
                  </a:moveTo>
                  <a:cubicBezTo>
                    <a:pt x="114" y="0"/>
                    <a:pt x="52" y="31"/>
                    <a:pt x="25" y="104"/>
                  </a:cubicBezTo>
                  <a:cubicBezTo>
                    <a:pt x="1" y="176"/>
                    <a:pt x="25" y="283"/>
                    <a:pt x="120" y="307"/>
                  </a:cubicBezTo>
                  <a:lnTo>
                    <a:pt x="322" y="402"/>
                  </a:lnTo>
                  <a:cubicBezTo>
                    <a:pt x="334" y="414"/>
                    <a:pt x="370" y="414"/>
                    <a:pt x="382" y="414"/>
                  </a:cubicBezTo>
                  <a:cubicBezTo>
                    <a:pt x="441" y="414"/>
                    <a:pt x="501" y="378"/>
                    <a:pt x="537" y="307"/>
                  </a:cubicBezTo>
                  <a:cubicBezTo>
                    <a:pt x="560" y="235"/>
                    <a:pt x="537" y="128"/>
                    <a:pt x="441" y="104"/>
                  </a:cubicBezTo>
                  <a:lnTo>
                    <a:pt x="239" y="9"/>
                  </a:lnTo>
                  <a:cubicBezTo>
                    <a:pt x="219" y="3"/>
                    <a:pt x="199"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7" name="Google Shape;15837;p61"/>
            <p:cNvSpPr/>
            <p:nvPr/>
          </p:nvSpPr>
          <p:spPr>
            <a:xfrm>
              <a:off x="1967619" y="1569702"/>
              <a:ext cx="14036" cy="16996"/>
            </a:xfrm>
            <a:custGeom>
              <a:rect b="b" l="l" r="r" t="t"/>
              <a:pathLst>
                <a:path extrusionOk="0" h="534" w="441">
                  <a:moveTo>
                    <a:pt x="267" y="1"/>
                  </a:moveTo>
                  <a:cubicBezTo>
                    <a:pt x="204" y="1"/>
                    <a:pt x="138" y="32"/>
                    <a:pt x="119" y="105"/>
                  </a:cubicBezTo>
                  <a:lnTo>
                    <a:pt x="24" y="307"/>
                  </a:lnTo>
                  <a:cubicBezTo>
                    <a:pt x="0" y="378"/>
                    <a:pt x="24" y="486"/>
                    <a:pt x="119" y="521"/>
                  </a:cubicBezTo>
                  <a:cubicBezTo>
                    <a:pt x="131" y="521"/>
                    <a:pt x="155" y="533"/>
                    <a:pt x="179" y="533"/>
                  </a:cubicBezTo>
                  <a:cubicBezTo>
                    <a:pt x="239" y="533"/>
                    <a:pt x="298" y="498"/>
                    <a:pt x="322" y="426"/>
                  </a:cubicBezTo>
                  <a:lnTo>
                    <a:pt x="417" y="224"/>
                  </a:lnTo>
                  <a:cubicBezTo>
                    <a:pt x="441" y="140"/>
                    <a:pt x="417" y="45"/>
                    <a:pt x="322" y="9"/>
                  </a:cubicBezTo>
                  <a:cubicBezTo>
                    <a:pt x="305" y="4"/>
                    <a:pt x="286" y="1"/>
                    <a:pt x="2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8" name="Google Shape;15838;p61"/>
            <p:cNvSpPr/>
            <p:nvPr/>
          </p:nvSpPr>
          <p:spPr>
            <a:xfrm>
              <a:off x="1877802" y="1780019"/>
              <a:ext cx="14450" cy="16996"/>
            </a:xfrm>
            <a:custGeom>
              <a:rect b="b" l="l" r="r" t="t"/>
              <a:pathLst>
                <a:path extrusionOk="0" h="534" w="454">
                  <a:moveTo>
                    <a:pt x="279" y="1"/>
                  </a:moveTo>
                  <a:cubicBezTo>
                    <a:pt x="216" y="1"/>
                    <a:pt x="147" y="32"/>
                    <a:pt x="120" y="105"/>
                  </a:cubicBezTo>
                  <a:lnTo>
                    <a:pt x="36" y="307"/>
                  </a:lnTo>
                  <a:cubicBezTo>
                    <a:pt x="1" y="378"/>
                    <a:pt x="48" y="486"/>
                    <a:pt x="120" y="509"/>
                  </a:cubicBezTo>
                  <a:cubicBezTo>
                    <a:pt x="144" y="533"/>
                    <a:pt x="167" y="533"/>
                    <a:pt x="179" y="533"/>
                  </a:cubicBezTo>
                  <a:cubicBezTo>
                    <a:pt x="239" y="533"/>
                    <a:pt x="298" y="497"/>
                    <a:pt x="334" y="426"/>
                  </a:cubicBezTo>
                  <a:lnTo>
                    <a:pt x="417" y="224"/>
                  </a:lnTo>
                  <a:cubicBezTo>
                    <a:pt x="453" y="140"/>
                    <a:pt x="417" y="45"/>
                    <a:pt x="334" y="9"/>
                  </a:cubicBezTo>
                  <a:cubicBezTo>
                    <a:pt x="317" y="4"/>
                    <a:pt x="298" y="1"/>
                    <a:pt x="2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9" name="Google Shape;15839;p61"/>
            <p:cNvSpPr/>
            <p:nvPr/>
          </p:nvSpPr>
          <p:spPr>
            <a:xfrm>
              <a:off x="1879711" y="1568652"/>
              <a:ext cx="14418" cy="16900"/>
            </a:xfrm>
            <a:custGeom>
              <a:rect b="b" l="l" r="r" t="t"/>
              <a:pathLst>
                <a:path extrusionOk="0" h="531" w="453">
                  <a:moveTo>
                    <a:pt x="169" y="0"/>
                  </a:moveTo>
                  <a:cubicBezTo>
                    <a:pt x="153" y="0"/>
                    <a:pt x="136" y="2"/>
                    <a:pt x="119" y="7"/>
                  </a:cubicBezTo>
                  <a:cubicBezTo>
                    <a:pt x="48" y="42"/>
                    <a:pt x="0" y="138"/>
                    <a:pt x="36" y="221"/>
                  </a:cubicBezTo>
                  <a:lnTo>
                    <a:pt x="119" y="423"/>
                  </a:lnTo>
                  <a:cubicBezTo>
                    <a:pt x="155" y="495"/>
                    <a:pt x="214" y="531"/>
                    <a:pt x="274" y="531"/>
                  </a:cubicBezTo>
                  <a:cubicBezTo>
                    <a:pt x="286" y="531"/>
                    <a:pt x="322" y="531"/>
                    <a:pt x="334" y="519"/>
                  </a:cubicBezTo>
                  <a:cubicBezTo>
                    <a:pt x="405" y="483"/>
                    <a:pt x="453" y="400"/>
                    <a:pt x="417" y="304"/>
                  </a:cubicBezTo>
                  <a:lnTo>
                    <a:pt x="334" y="102"/>
                  </a:lnTo>
                  <a:cubicBezTo>
                    <a:pt x="304" y="43"/>
                    <a:pt x="243" y="0"/>
                    <a:pt x="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0" name="Google Shape;15840;p61"/>
            <p:cNvSpPr/>
            <p:nvPr/>
          </p:nvSpPr>
          <p:spPr>
            <a:xfrm>
              <a:off x="1965709" y="1780846"/>
              <a:ext cx="14068" cy="16900"/>
            </a:xfrm>
            <a:custGeom>
              <a:rect b="b" l="l" r="r" t="t"/>
              <a:pathLst>
                <a:path extrusionOk="0" h="531" w="442">
                  <a:moveTo>
                    <a:pt x="189" y="0"/>
                  </a:moveTo>
                  <a:cubicBezTo>
                    <a:pt x="166" y="0"/>
                    <a:pt x="143" y="6"/>
                    <a:pt x="120" y="19"/>
                  </a:cubicBezTo>
                  <a:cubicBezTo>
                    <a:pt x="37" y="43"/>
                    <a:pt x="1" y="138"/>
                    <a:pt x="25" y="221"/>
                  </a:cubicBezTo>
                  <a:lnTo>
                    <a:pt x="120" y="424"/>
                  </a:lnTo>
                  <a:cubicBezTo>
                    <a:pt x="144" y="483"/>
                    <a:pt x="203" y="531"/>
                    <a:pt x="263" y="531"/>
                  </a:cubicBezTo>
                  <a:cubicBezTo>
                    <a:pt x="275" y="531"/>
                    <a:pt x="310" y="531"/>
                    <a:pt x="322" y="519"/>
                  </a:cubicBezTo>
                  <a:cubicBezTo>
                    <a:pt x="394" y="483"/>
                    <a:pt x="441" y="400"/>
                    <a:pt x="418" y="305"/>
                  </a:cubicBezTo>
                  <a:lnTo>
                    <a:pt x="322" y="102"/>
                  </a:lnTo>
                  <a:cubicBezTo>
                    <a:pt x="305" y="42"/>
                    <a:pt x="250"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1" name="Google Shape;15841;p61"/>
            <p:cNvSpPr/>
            <p:nvPr/>
          </p:nvSpPr>
          <p:spPr>
            <a:xfrm>
              <a:off x="2026723" y="1633644"/>
              <a:ext cx="17855" cy="13304"/>
            </a:xfrm>
            <a:custGeom>
              <a:rect b="b" l="l" r="r" t="t"/>
              <a:pathLst>
                <a:path extrusionOk="0" h="418" w="561">
                  <a:moveTo>
                    <a:pt x="387" y="0"/>
                  </a:moveTo>
                  <a:cubicBezTo>
                    <a:pt x="366" y="0"/>
                    <a:pt x="345" y="4"/>
                    <a:pt x="322" y="13"/>
                  </a:cubicBezTo>
                  <a:lnTo>
                    <a:pt x="120" y="96"/>
                  </a:lnTo>
                  <a:cubicBezTo>
                    <a:pt x="48" y="132"/>
                    <a:pt x="1" y="215"/>
                    <a:pt x="25" y="310"/>
                  </a:cubicBezTo>
                  <a:cubicBezTo>
                    <a:pt x="60" y="382"/>
                    <a:pt x="120" y="417"/>
                    <a:pt x="179" y="417"/>
                  </a:cubicBezTo>
                  <a:cubicBezTo>
                    <a:pt x="191" y="417"/>
                    <a:pt x="227" y="417"/>
                    <a:pt x="239" y="394"/>
                  </a:cubicBezTo>
                  <a:lnTo>
                    <a:pt x="441" y="310"/>
                  </a:lnTo>
                  <a:cubicBezTo>
                    <a:pt x="513" y="274"/>
                    <a:pt x="560" y="191"/>
                    <a:pt x="537" y="96"/>
                  </a:cubicBezTo>
                  <a:cubicBezTo>
                    <a:pt x="509" y="41"/>
                    <a:pt x="454" y="0"/>
                    <a:pt x="3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2" name="Google Shape;15842;p61"/>
            <p:cNvSpPr/>
            <p:nvPr/>
          </p:nvSpPr>
          <p:spPr>
            <a:xfrm>
              <a:off x="1814911" y="1719419"/>
              <a:ext cx="18205" cy="13177"/>
            </a:xfrm>
            <a:custGeom>
              <a:rect b="b" l="l" r="r" t="t"/>
              <a:pathLst>
                <a:path extrusionOk="0" h="414" w="572">
                  <a:moveTo>
                    <a:pt x="382" y="1"/>
                  </a:moveTo>
                  <a:cubicBezTo>
                    <a:pt x="365" y="1"/>
                    <a:pt x="348" y="3"/>
                    <a:pt x="334" y="8"/>
                  </a:cubicBezTo>
                  <a:lnTo>
                    <a:pt x="119" y="104"/>
                  </a:lnTo>
                  <a:cubicBezTo>
                    <a:pt x="48" y="127"/>
                    <a:pt x="0" y="223"/>
                    <a:pt x="36" y="306"/>
                  </a:cubicBezTo>
                  <a:cubicBezTo>
                    <a:pt x="60" y="366"/>
                    <a:pt x="119" y="413"/>
                    <a:pt x="179" y="413"/>
                  </a:cubicBezTo>
                  <a:cubicBezTo>
                    <a:pt x="191" y="413"/>
                    <a:pt x="226" y="413"/>
                    <a:pt x="238" y="389"/>
                  </a:cubicBezTo>
                  <a:lnTo>
                    <a:pt x="453" y="306"/>
                  </a:lnTo>
                  <a:cubicBezTo>
                    <a:pt x="524" y="270"/>
                    <a:pt x="572" y="187"/>
                    <a:pt x="536" y="92"/>
                  </a:cubicBezTo>
                  <a:cubicBezTo>
                    <a:pt x="517" y="35"/>
                    <a:pt x="446" y="1"/>
                    <a:pt x="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43" name="Google Shape;15843;p61"/>
          <p:cNvGrpSpPr/>
          <p:nvPr/>
        </p:nvGrpSpPr>
        <p:grpSpPr>
          <a:xfrm>
            <a:off x="2216956" y="1336253"/>
            <a:ext cx="318721" cy="345615"/>
            <a:chOff x="2216956" y="1510503"/>
            <a:chExt cx="318721" cy="345615"/>
          </a:xfrm>
        </p:grpSpPr>
        <p:sp>
          <p:nvSpPr>
            <p:cNvPr id="15844" name="Google Shape;15844;p61"/>
            <p:cNvSpPr/>
            <p:nvPr/>
          </p:nvSpPr>
          <p:spPr>
            <a:xfrm>
              <a:off x="2386724" y="1510503"/>
              <a:ext cx="142524" cy="151594"/>
            </a:xfrm>
            <a:custGeom>
              <a:rect b="b" l="l" r="r" t="t"/>
              <a:pathLst>
                <a:path extrusionOk="0" h="4763" w="4478">
                  <a:moveTo>
                    <a:pt x="2315" y="1"/>
                  </a:moveTo>
                  <a:cubicBezTo>
                    <a:pt x="2179" y="1"/>
                    <a:pt x="2042" y="13"/>
                    <a:pt x="1906" y="36"/>
                  </a:cubicBezTo>
                  <a:cubicBezTo>
                    <a:pt x="1334" y="155"/>
                    <a:pt x="846" y="488"/>
                    <a:pt x="513" y="964"/>
                  </a:cubicBezTo>
                  <a:cubicBezTo>
                    <a:pt x="1" y="1738"/>
                    <a:pt x="25" y="2727"/>
                    <a:pt x="572" y="3465"/>
                  </a:cubicBezTo>
                  <a:lnTo>
                    <a:pt x="537" y="4596"/>
                  </a:lnTo>
                  <a:cubicBezTo>
                    <a:pt x="537" y="4655"/>
                    <a:pt x="560" y="4703"/>
                    <a:pt x="608" y="4727"/>
                  </a:cubicBezTo>
                  <a:cubicBezTo>
                    <a:pt x="632" y="4739"/>
                    <a:pt x="667" y="4763"/>
                    <a:pt x="691" y="4763"/>
                  </a:cubicBezTo>
                  <a:cubicBezTo>
                    <a:pt x="727" y="4763"/>
                    <a:pt x="739" y="4763"/>
                    <a:pt x="775" y="4739"/>
                  </a:cubicBezTo>
                  <a:lnTo>
                    <a:pt x="1799" y="4263"/>
                  </a:lnTo>
                  <a:cubicBezTo>
                    <a:pt x="1980" y="4308"/>
                    <a:pt x="2163" y="4331"/>
                    <a:pt x="2344" y="4331"/>
                  </a:cubicBezTo>
                  <a:cubicBezTo>
                    <a:pt x="3055" y="4331"/>
                    <a:pt x="3734" y="3986"/>
                    <a:pt x="4132" y="3370"/>
                  </a:cubicBezTo>
                  <a:cubicBezTo>
                    <a:pt x="4323" y="3096"/>
                    <a:pt x="4430" y="2774"/>
                    <a:pt x="4477" y="2453"/>
                  </a:cubicBezTo>
                  <a:cubicBezTo>
                    <a:pt x="4477" y="2358"/>
                    <a:pt x="4418" y="2274"/>
                    <a:pt x="4335" y="2262"/>
                  </a:cubicBezTo>
                  <a:cubicBezTo>
                    <a:pt x="4320" y="2259"/>
                    <a:pt x="4307" y="2257"/>
                    <a:pt x="4294" y="2257"/>
                  </a:cubicBezTo>
                  <a:cubicBezTo>
                    <a:pt x="4219" y="2257"/>
                    <a:pt x="4164" y="2312"/>
                    <a:pt x="4144" y="2393"/>
                  </a:cubicBezTo>
                  <a:cubicBezTo>
                    <a:pt x="4120" y="2667"/>
                    <a:pt x="4013" y="2941"/>
                    <a:pt x="3846" y="3179"/>
                  </a:cubicBezTo>
                  <a:cubicBezTo>
                    <a:pt x="3504" y="3697"/>
                    <a:pt x="2932" y="3992"/>
                    <a:pt x="2326" y="3992"/>
                  </a:cubicBezTo>
                  <a:cubicBezTo>
                    <a:pt x="2151" y="3992"/>
                    <a:pt x="1974" y="3968"/>
                    <a:pt x="1799" y="3917"/>
                  </a:cubicBezTo>
                  <a:cubicBezTo>
                    <a:pt x="1789" y="3914"/>
                    <a:pt x="1779" y="3913"/>
                    <a:pt x="1770" y="3913"/>
                  </a:cubicBezTo>
                  <a:cubicBezTo>
                    <a:pt x="1744" y="3913"/>
                    <a:pt x="1718" y="3924"/>
                    <a:pt x="1691" y="3941"/>
                  </a:cubicBezTo>
                  <a:lnTo>
                    <a:pt x="858" y="4322"/>
                  </a:lnTo>
                  <a:lnTo>
                    <a:pt x="906" y="3405"/>
                  </a:lnTo>
                  <a:cubicBezTo>
                    <a:pt x="906" y="3358"/>
                    <a:pt x="894" y="3334"/>
                    <a:pt x="870" y="3298"/>
                  </a:cubicBezTo>
                  <a:cubicBezTo>
                    <a:pt x="370" y="2679"/>
                    <a:pt x="334" y="1798"/>
                    <a:pt x="787" y="1131"/>
                  </a:cubicBezTo>
                  <a:cubicBezTo>
                    <a:pt x="1048" y="714"/>
                    <a:pt x="1489" y="441"/>
                    <a:pt x="1965" y="333"/>
                  </a:cubicBezTo>
                  <a:cubicBezTo>
                    <a:pt x="2084" y="313"/>
                    <a:pt x="2203" y="303"/>
                    <a:pt x="2321" y="303"/>
                  </a:cubicBezTo>
                  <a:cubicBezTo>
                    <a:pt x="2686" y="303"/>
                    <a:pt x="3040" y="403"/>
                    <a:pt x="3346" y="619"/>
                  </a:cubicBezTo>
                  <a:cubicBezTo>
                    <a:pt x="3763" y="905"/>
                    <a:pt x="4049" y="1322"/>
                    <a:pt x="4132" y="1822"/>
                  </a:cubicBezTo>
                  <a:cubicBezTo>
                    <a:pt x="4143" y="1909"/>
                    <a:pt x="4224" y="1966"/>
                    <a:pt x="4292" y="1966"/>
                  </a:cubicBezTo>
                  <a:cubicBezTo>
                    <a:pt x="4298" y="1966"/>
                    <a:pt x="4305" y="1966"/>
                    <a:pt x="4311" y="1965"/>
                  </a:cubicBezTo>
                  <a:cubicBezTo>
                    <a:pt x="4406" y="1941"/>
                    <a:pt x="4466" y="1857"/>
                    <a:pt x="4442" y="1786"/>
                  </a:cubicBezTo>
                  <a:cubicBezTo>
                    <a:pt x="4347" y="1203"/>
                    <a:pt x="4013" y="714"/>
                    <a:pt x="3525" y="369"/>
                  </a:cubicBezTo>
                  <a:cubicBezTo>
                    <a:pt x="3164" y="117"/>
                    <a:pt x="2742" y="1"/>
                    <a:pt x="23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5" name="Google Shape;15845;p61"/>
            <p:cNvSpPr/>
            <p:nvPr/>
          </p:nvSpPr>
          <p:spPr>
            <a:xfrm>
              <a:off x="2423102" y="1541185"/>
              <a:ext cx="77723" cy="77723"/>
            </a:xfrm>
            <a:custGeom>
              <a:rect b="b" l="l" r="r" t="t"/>
              <a:pathLst>
                <a:path extrusionOk="0" h="2442" w="2442">
                  <a:moveTo>
                    <a:pt x="1084" y="346"/>
                  </a:moveTo>
                  <a:lnTo>
                    <a:pt x="1084" y="1215"/>
                  </a:lnTo>
                  <a:cubicBezTo>
                    <a:pt x="1084" y="1310"/>
                    <a:pt x="1168" y="1382"/>
                    <a:pt x="1251" y="1382"/>
                  </a:cubicBezTo>
                  <a:lnTo>
                    <a:pt x="2132" y="1382"/>
                  </a:lnTo>
                  <a:cubicBezTo>
                    <a:pt x="2037" y="1786"/>
                    <a:pt x="1668" y="2108"/>
                    <a:pt x="1239" y="2108"/>
                  </a:cubicBezTo>
                  <a:cubicBezTo>
                    <a:pt x="751" y="2108"/>
                    <a:pt x="346" y="1715"/>
                    <a:pt x="346" y="1215"/>
                  </a:cubicBezTo>
                  <a:cubicBezTo>
                    <a:pt x="346" y="774"/>
                    <a:pt x="656" y="417"/>
                    <a:pt x="1084" y="346"/>
                  </a:cubicBezTo>
                  <a:close/>
                  <a:moveTo>
                    <a:pt x="1215" y="0"/>
                  </a:moveTo>
                  <a:cubicBezTo>
                    <a:pt x="548" y="0"/>
                    <a:pt x="1" y="548"/>
                    <a:pt x="1" y="1215"/>
                  </a:cubicBezTo>
                  <a:cubicBezTo>
                    <a:pt x="1" y="1894"/>
                    <a:pt x="548" y="2441"/>
                    <a:pt x="1215" y="2441"/>
                  </a:cubicBezTo>
                  <a:cubicBezTo>
                    <a:pt x="1894" y="2441"/>
                    <a:pt x="2442" y="1894"/>
                    <a:pt x="2442" y="1215"/>
                  </a:cubicBezTo>
                  <a:cubicBezTo>
                    <a:pt x="2442" y="1120"/>
                    <a:pt x="2370" y="1060"/>
                    <a:pt x="2275" y="1060"/>
                  </a:cubicBezTo>
                  <a:lnTo>
                    <a:pt x="1382" y="1060"/>
                  </a:lnTo>
                  <a:lnTo>
                    <a:pt x="1382" y="167"/>
                  </a:lnTo>
                  <a:cubicBezTo>
                    <a:pt x="1382" y="72"/>
                    <a:pt x="1310"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6" name="Google Shape;15846;p61"/>
            <p:cNvSpPr/>
            <p:nvPr/>
          </p:nvSpPr>
          <p:spPr>
            <a:xfrm>
              <a:off x="2216956" y="1538543"/>
              <a:ext cx="318721" cy="317575"/>
            </a:xfrm>
            <a:custGeom>
              <a:rect b="b" l="l" r="r" t="t"/>
              <a:pathLst>
                <a:path extrusionOk="0" h="9978" w="10014">
                  <a:moveTo>
                    <a:pt x="3787" y="1191"/>
                  </a:moveTo>
                  <a:lnTo>
                    <a:pt x="4763" y="2179"/>
                  </a:lnTo>
                  <a:cubicBezTo>
                    <a:pt x="5347" y="2762"/>
                    <a:pt x="5466" y="3667"/>
                    <a:pt x="5037" y="4382"/>
                  </a:cubicBezTo>
                  <a:cubicBezTo>
                    <a:pt x="4989" y="4441"/>
                    <a:pt x="5001" y="4525"/>
                    <a:pt x="5061" y="4572"/>
                  </a:cubicBezTo>
                  <a:lnTo>
                    <a:pt x="5394" y="4906"/>
                  </a:lnTo>
                  <a:cubicBezTo>
                    <a:pt x="5423" y="4934"/>
                    <a:pt x="5465" y="4950"/>
                    <a:pt x="5507" y="4950"/>
                  </a:cubicBezTo>
                  <a:cubicBezTo>
                    <a:pt x="5534" y="4950"/>
                    <a:pt x="5561" y="4943"/>
                    <a:pt x="5585" y="4929"/>
                  </a:cubicBezTo>
                  <a:cubicBezTo>
                    <a:pt x="5873" y="4756"/>
                    <a:pt x="6191" y="4673"/>
                    <a:pt x="6506" y="4673"/>
                  </a:cubicBezTo>
                  <a:cubicBezTo>
                    <a:pt x="6972" y="4673"/>
                    <a:pt x="7432" y="4855"/>
                    <a:pt x="7787" y="5203"/>
                  </a:cubicBezTo>
                  <a:lnTo>
                    <a:pt x="8776" y="6179"/>
                  </a:lnTo>
                  <a:lnTo>
                    <a:pt x="6228" y="8727"/>
                  </a:lnTo>
                  <a:lnTo>
                    <a:pt x="5239" y="7751"/>
                  </a:lnTo>
                  <a:cubicBezTo>
                    <a:pt x="5025" y="7525"/>
                    <a:pt x="4870" y="7251"/>
                    <a:pt x="4787" y="6953"/>
                  </a:cubicBezTo>
                  <a:cubicBezTo>
                    <a:pt x="4644" y="6477"/>
                    <a:pt x="4728" y="5965"/>
                    <a:pt x="4978" y="5548"/>
                  </a:cubicBezTo>
                  <a:cubicBezTo>
                    <a:pt x="5025" y="5489"/>
                    <a:pt x="5001" y="5394"/>
                    <a:pt x="4942" y="5346"/>
                  </a:cubicBezTo>
                  <a:lnTo>
                    <a:pt x="4620" y="5025"/>
                  </a:lnTo>
                  <a:cubicBezTo>
                    <a:pt x="4589" y="4993"/>
                    <a:pt x="4541" y="4977"/>
                    <a:pt x="4495" y="4977"/>
                  </a:cubicBezTo>
                  <a:cubicBezTo>
                    <a:pt x="4472" y="4977"/>
                    <a:pt x="4450" y="4981"/>
                    <a:pt x="4430" y="4989"/>
                  </a:cubicBezTo>
                  <a:cubicBezTo>
                    <a:pt x="4137" y="5164"/>
                    <a:pt x="3815" y="5250"/>
                    <a:pt x="3496" y="5250"/>
                  </a:cubicBezTo>
                  <a:cubicBezTo>
                    <a:pt x="3034" y="5250"/>
                    <a:pt x="2579" y="5072"/>
                    <a:pt x="2227" y="4727"/>
                  </a:cubicBezTo>
                  <a:lnTo>
                    <a:pt x="1239" y="3739"/>
                  </a:lnTo>
                  <a:lnTo>
                    <a:pt x="3787" y="1191"/>
                  </a:lnTo>
                  <a:close/>
                  <a:moveTo>
                    <a:pt x="9288" y="6120"/>
                  </a:moveTo>
                  <a:lnTo>
                    <a:pt x="9633" y="6465"/>
                  </a:lnTo>
                  <a:lnTo>
                    <a:pt x="6513" y="9585"/>
                  </a:lnTo>
                  <a:lnTo>
                    <a:pt x="6168" y="9251"/>
                  </a:lnTo>
                  <a:lnTo>
                    <a:pt x="9109" y="6299"/>
                  </a:lnTo>
                  <a:lnTo>
                    <a:pt x="9288" y="6120"/>
                  </a:lnTo>
                  <a:close/>
                  <a:moveTo>
                    <a:pt x="3525" y="0"/>
                  </a:moveTo>
                  <a:cubicBezTo>
                    <a:pt x="3489" y="0"/>
                    <a:pt x="3442" y="24"/>
                    <a:pt x="3406" y="48"/>
                  </a:cubicBezTo>
                  <a:lnTo>
                    <a:pt x="2180" y="1286"/>
                  </a:lnTo>
                  <a:cubicBezTo>
                    <a:pt x="2120" y="1346"/>
                    <a:pt x="2120" y="1453"/>
                    <a:pt x="2180" y="1512"/>
                  </a:cubicBezTo>
                  <a:cubicBezTo>
                    <a:pt x="2209" y="1542"/>
                    <a:pt x="2248" y="1557"/>
                    <a:pt x="2287" y="1557"/>
                  </a:cubicBezTo>
                  <a:cubicBezTo>
                    <a:pt x="2325" y="1557"/>
                    <a:pt x="2364" y="1542"/>
                    <a:pt x="2394" y="1512"/>
                  </a:cubicBezTo>
                  <a:lnTo>
                    <a:pt x="3525" y="381"/>
                  </a:lnTo>
                  <a:lnTo>
                    <a:pt x="3870" y="715"/>
                  </a:lnTo>
                  <a:lnTo>
                    <a:pt x="3692" y="893"/>
                  </a:lnTo>
                  <a:lnTo>
                    <a:pt x="929" y="3667"/>
                  </a:lnTo>
                  <a:lnTo>
                    <a:pt x="751" y="3846"/>
                  </a:lnTo>
                  <a:lnTo>
                    <a:pt x="406" y="3501"/>
                  </a:lnTo>
                  <a:lnTo>
                    <a:pt x="1953" y="1953"/>
                  </a:lnTo>
                  <a:cubicBezTo>
                    <a:pt x="2013" y="1893"/>
                    <a:pt x="2013" y="1786"/>
                    <a:pt x="1953" y="1727"/>
                  </a:cubicBezTo>
                  <a:cubicBezTo>
                    <a:pt x="1924" y="1697"/>
                    <a:pt x="1882" y="1682"/>
                    <a:pt x="1840" y="1682"/>
                  </a:cubicBezTo>
                  <a:cubicBezTo>
                    <a:pt x="1799" y="1682"/>
                    <a:pt x="1757" y="1697"/>
                    <a:pt x="1727" y="1727"/>
                  </a:cubicBezTo>
                  <a:lnTo>
                    <a:pt x="60" y="3393"/>
                  </a:lnTo>
                  <a:cubicBezTo>
                    <a:pt x="1" y="3453"/>
                    <a:pt x="1" y="3560"/>
                    <a:pt x="60" y="3620"/>
                  </a:cubicBezTo>
                  <a:lnTo>
                    <a:pt x="632" y="4191"/>
                  </a:lnTo>
                  <a:cubicBezTo>
                    <a:pt x="656" y="4215"/>
                    <a:pt x="703" y="4227"/>
                    <a:pt x="751" y="4227"/>
                  </a:cubicBezTo>
                  <a:cubicBezTo>
                    <a:pt x="787" y="4227"/>
                    <a:pt x="834" y="4215"/>
                    <a:pt x="870" y="4191"/>
                  </a:cubicBezTo>
                  <a:lnTo>
                    <a:pt x="1048" y="4013"/>
                  </a:lnTo>
                  <a:lnTo>
                    <a:pt x="2025" y="4989"/>
                  </a:lnTo>
                  <a:cubicBezTo>
                    <a:pt x="2430" y="5394"/>
                    <a:pt x="2971" y="5607"/>
                    <a:pt x="3517" y="5607"/>
                  </a:cubicBezTo>
                  <a:cubicBezTo>
                    <a:pt x="3854" y="5607"/>
                    <a:pt x="4192" y="5526"/>
                    <a:pt x="4501" y="5358"/>
                  </a:cubicBezTo>
                  <a:lnTo>
                    <a:pt x="4644" y="5513"/>
                  </a:lnTo>
                  <a:cubicBezTo>
                    <a:pt x="4394" y="5989"/>
                    <a:pt x="4335" y="6537"/>
                    <a:pt x="4477" y="7061"/>
                  </a:cubicBezTo>
                  <a:cubicBezTo>
                    <a:pt x="4573" y="7406"/>
                    <a:pt x="4763" y="7727"/>
                    <a:pt x="5013" y="7977"/>
                  </a:cubicBezTo>
                  <a:lnTo>
                    <a:pt x="6001" y="8966"/>
                  </a:lnTo>
                  <a:lnTo>
                    <a:pt x="5823" y="9144"/>
                  </a:lnTo>
                  <a:cubicBezTo>
                    <a:pt x="5763" y="9204"/>
                    <a:pt x="5763" y="9311"/>
                    <a:pt x="5823" y="9370"/>
                  </a:cubicBezTo>
                  <a:lnTo>
                    <a:pt x="6394" y="9930"/>
                  </a:lnTo>
                  <a:cubicBezTo>
                    <a:pt x="6418" y="9966"/>
                    <a:pt x="6466" y="9978"/>
                    <a:pt x="6513" y="9978"/>
                  </a:cubicBezTo>
                  <a:cubicBezTo>
                    <a:pt x="6549" y="9978"/>
                    <a:pt x="6585" y="9966"/>
                    <a:pt x="6633" y="9930"/>
                  </a:cubicBezTo>
                  <a:lnTo>
                    <a:pt x="9978" y="6584"/>
                  </a:lnTo>
                  <a:cubicBezTo>
                    <a:pt x="10014" y="6525"/>
                    <a:pt x="10014" y="6418"/>
                    <a:pt x="9966" y="6358"/>
                  </a:cubicBezTo>
                  <a:lnTo>
                    <a:pt x="9395" y="5798"/>
                  </a:lnTo>
                  <a:cubicBezTo>
                    <a:pt x="9365" y="5769"/>
                    <a:pt x="9323" y="5754"/>
                    <a:pt x="9282" y="5754"/>
                  </a:cubicBezTo>
                  <a:cubicBezTo>
                    <a:pt x="9240" y="5754"/>
                    <a:pt x="9198" y="5769"/>
                    <a:pt x="9169" y="5798"/>
                  </a:cubicBezTo>
                  <a:lnTo>
                    <a:pt x="8990" y="5977"/>
                  </a:lnTo>
                  <a:lnTo>
                    <a:pt x="8014" y="4989"/>
                  </a:lnTo>
                  <a:cubicBezTo>
                    <a:pt x="7609" y="4585"/>
                    <a:pt x="7069" y="4375"/>
                    <a:pt x="6524" y="4375"/>
                  </a:cubicBezTo>
                  <a:cubicBezTo>
                    <a:pt x="6186" y="4375"/>
                    <a:pt x="5847" y="4456"/>
                    <a:pt x="5537" y="4620"/>
                  </a:cubicBezTo>
                  <a:lnTo>
                    <a:pt x="5394" y="4465"/>
                  </a:lnTo>
                  <a:cubicBezTo>
                    <a:pt x="5823" y="3655"/>
                    <a:pt x="5668" y="2655"/>
                    <a:pt x="5013" y="2000"/>
                  </a:cubicBezTo>
                  <a:lnTo>
                    <a:pt x="4037" y="1012"/>
                  </a:lnTo>
                  <a:lnTo>
                    <a:pt x="4216" y="834"/>
                  </a:lnTo>
                  <a:cubicBezTo>
                    <a:pt x="4275" y="774"/>
                    <a:pt x="4275" y="679"/>
                    <a:pt x="4216" y="619"/>
                  </a:cubicBezTo>
                  <a:lnTo>
                    <a:pt x="3644" y="48"/>
                  </a:lnTo>
                  <a:cubicBezTo>
                    <a:pt x="3620" y="24"/>
                    <a:pt x="3573" y="0"/>
                    <a:pt x="3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7" name="Google Shape;15847;p61"/>
            <p:cNvSpPr/>
            <p:nvPr/>
          </p:nvSpPr>
          <p:spPr>
            <a:xfrm>
              <a:off x="2275327" y="1662448"/>
              <a:ext cx="100066" cy="39434"/>
            </a:xfrm>
            <a:custGeom>
              <a:rect b="b" l="l" r="r" t="t"/>
              <a:pathLst>
                <a:path extrusionOk="0" h="1239" w="3144">
                  <a:moveTo>
                    <a:pt x="2632" y="310"/>
                  </a:moveTo>
                  <a:lnTo>
                    <a:pt x="2560" y="417"/>
                  </a:lnTo>
                  <a:cubicBezTo>
                    <a:pt x="2298" y="739"/>
                    <a:pt x="1953" y="917"/>
                    <a:pt x="1596" y="929"/>
                  </a:cubicBezTo>
                  <a:cubicBezTo>
                    <a:pt x="1239" y="929"/>
                    <a:pt x="905" y="774"/>
                    <a:pt x="643" y="477"/>
                  </a:cubicBezTo>
                  <a:cubicBezTo>
                    <a:pt x="643" y="477"/>
                    <a:pt x="584" y="393"/>
                    <a:pt x="512" y="310"/>
                  </a:cubicBezTo>
                  <a:close/>
                  <a:moveTo>
                    <a:pt x="179" y="0"/>
                  </a:moveTo>
                  <a:cubicBezTo>
                    <a:pt x="119" y="0"/>
                    <a:pt x="60" y="24"/>
                    <a:pt x="36" y="84"/>
                  </a:cubicBezTo>
                  <a:cubicBezTo>
                    <a:pt x="0" y="143"/>
                    <a:pt x="12" y="203"/>
                    <a:pt x="48" y="251"/>
                  </a:cubicBezTo>
                  <a:cubicBezTo>
                    <a:pt x="155" y="370"/>
                    <a:pt x="369" y="667"/>
                    <a:pt x="393" y="667"/>
                  </a:cubicBezTo>
                  <a:cubicBezTo>
                    <a:pt x="703" y="1036"/>
                    <a:pt x="1119" y="1239"/>
                    <a:pt x="1560" y="1239"/>
                  </a:cubicBezTo>
                  <a:lnTo>
                    <a:pt x="1596" y="1239"/>
                  </a:lnTo>
                  <a:cubicBezTo>
                    <a:pt x="2060" y="1215"/>
                    <a:pt x="2489" y="1001"/>
                    <a:pt x="2810" y="596"/>
                  </a:cubicBezTo>
                  <a:lnTo>
                    <a:pt x="3096" y="239"/>
                  </a:lnTo>
                  <a:cubicBezTo>
                    <a:pt x="3132" y="203"/>
                    <a:pt x="3144" y="143"/>
                    <a:pt x="3108" y="84"/>
                  </a:cubicBezTo>
                  <a:cubicBezTo>
                    <a:pt x="3084" y="24"/>
                    <a:pt x="3024"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8" name="Google Shape;15848;p61"/>
            <p:cNvSpPr/>
            <p:nvPr/>
          </p:nvSpPr>
          <p:spPr>
            <a:xfrm>
              <a:off x="2371192" y="1745422"/>
              <a:ext cx="101211" cy="60663"/>
            </a:xfrm>
            <a:custGeom>
              <a:rect b="b" l="l" r="r" t="t"/>
              <a:pathLst>
                <a:path extrusionOk="0" h="1906" w="3180">
                  <a:moveTo>
                    <a:pt x="155" y="1"/>
                  </a:moveTo>
                  <a:cubicBezTo>
                    <a:pt x="72" y="1"/>
                    <a:pt x="1" y="72"/>
                    <a:pt x="1" y="156"/>
                  </a:cubicBezTo>
                  <a:cubicBezTo>
                    <a:pt x="1" y="513"/>
                    <a:pt x="239" y="787"/>
                    <a:pt x="274" y="834"/>
                  </a:cubicBezTo>
                  <a:lnTo>
                    <a:pt x="1298" y="1858"/>
                  </a:lnTo>
                  <a:cubicBezTo>
                    <a:pt x="1334" y="1882"/>
                    <a:pt x="1382" y="1906"/>
                    <a:pt x="1429" y="1906"/>
                  </a:cubicBezTo>
                  <a:cubicBezTo>
                    <a:pt x="1465" y="1906"/>
                    <a:pt x="1501" y="1882"/>
                    <a:pt x="1548" y="1858"/>
                  </a:cubicBezTo>
                  <a:lnTo>
                    <a:pt x="3120" y="275"/>
                  </a:lnTo>
                  <a:cubicBezTo>
                    <a:pt x="3168" y="215"/>
                    <a:pt x="3180" y="156"/>
                    <a:pt x="3156" y="96"/>
                  </a:cubicBezTo>
                  <a:cubicBezTo>
                    <a:pt x="3120" y="37"/>
                    <a:pt x="3060" y="1"/>
                    <a:pt x="3001" y="1"/>
                  </a:cubicBezTo>
                  <a:lnTo>
                    <a:pt x="1584" y="1"/>
                  </a:lnTo>
                  <a:cubicBezTo>
                    <a:pt x="1501" y="1"/>
                    <a:pt x="1429" y="72"/>
                    <a:pt x="1429" y="156"/>
                  </a:cubicBezTo>
                  <a:cubicBezTo>
                    <a:pt x="1429" y="251"/>
                    <a:pt x="1501" y="322"/>
                    <a:pt x="1584" y="322"/>
                  </a:cubicBezTo>
                  <a:lnTo>
                    <a:pt x="2620" y="322"/>
                  </a:lnTo>
                  <a:lnTo>
                    <a:pt x="1429" y="1513"/>
                  </a:lnTo>
                  <a:lnTo>
                    <a:pt x="513" y="608"/>
                  </a:lnTo>
                  <a:cubicBezTo>
                    <a:pt x="501" y="596"/>
                    <a:pt x="393" y="489"/>
                    <a:pt x="358" y="322"/>
                  </a:cubicBezTo>
                  <a:lnTo>
                    <a:pt x="965" y="322"/>
                  </a:lnTo>
                  <a:cubicBezTo>
                    <a:pt x="1048" y="322"/>
                    <a:pt x="1132" y="251"/>
                    <a:pt x="1132" y="156"/>
                  </a:cubicBezTo>
                  <a:cubicBezTo>
                    <a:pt x="1132" y="72"/>
                    <a:pt x="1048"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49" name="Google Shape;15849;p61"/>
          <p:cNvGrpSpPr/>
          <p:nvPr/>
        </p:nvGrpSpPr>
        <p:grpSpPr>
          <a:xfrm>
            <a:off x="3988156" y="1394211"/>
            <a:ext cx="349052" cy="230049"/>
            <a:chOff x="3988156" y="1568461"/>
            <a:chExt cx="349052" cy="230049"/>
          </a:xfrm>
        </p:grpSpPr>
        <p:sp>
          <p:nvSpPr>
            <p:cNvPr id="15850" name="Google Shape;15850;p61"/>
            <p:cNvSpPr/>
            <p:nvPr/>
          </p:nvSpPr>
          <p:spPr>
            <a:xfrm>
              <a:off x="3988156" y="1571135"/>
              <a:ext cx="349052" cy="227376"/>
            </a:xfrm>
            <a:custGeom>
              <a:rect b="b" l="l" r="r" t="t"/>
              <a:pathLst>
                <a:path extrusionOk="0" h="7144" w="10967">
                  <a:moveTo>
                    <a:pt x="3203" y="322"/>
                  </a:moveTo>
                  <a:cubicBezTo>
                    <a:pt x="3489" y="322"/>
                    <a:pt x="3763" y="429"/>
                    <a:pt x="3977" y="631"/>
                  </a:cubicBezTo>
                  <a:lnTo>
                    <a:pt x="6168" y="2703"/>
                  </a:lnTo>
                  <a:lnTo>
                    <a:pt x="4930" y="2703"/>
                  </a:lnTo>
                  <a:lnTo>
                    <a:pt x="3072" y="322"/>
                  </a:lnTo>
                  <a:close/>
                  <a:moveTo>
                    <a:pt x="9240" y="3012"/>
                  </a:moveTo>
                  <a:cubicBezTo>
                    <a:pt x="9514" y="3036"/>
                    <a:pt x="9752" y="3143"/>
                    <a:pt x="9942" y="3346"/>
                  </a:cubicBezTo>
                  <a:lnTo>
                    <a:pt x="10049" y="3441"/>
                  </a:lnTo>
                  <a:lnTo>
                    <a:pt x="9406" y="3441"/>
                  </a:lnTo>
                  <a:lnTo>
                    <a:pt x="9406" y="3453"/>
                  </a:lnTo>
                  <a:cubicBezTo>
                    <a:pt x="9323" y="3453"/>
                    <a:pt x="9240" y="3370"/>
                    <a:pt x="9240" y="3286"/>
                  </a:cubicBezTo>
                  <a:lnTo>
                    <a:pt x="9240" y="3012"/>
                  </a:lnTo>
                  <a:close/>
                  <a:moveTo>
                    <a:pt x="6894" y="3715"/>
                  </a:moveTo>
                  <a:lnTo>
                    <a:pt x="3977" y="6477"/>
                  </a:lnTo>
                  <a:cubicBezTo>
                    <a:pt x="3763" y="6679"/>
                    <a:pt x="3501" y="6799"/>
                    <a:pt x="3203" y="6799"/>
                  </a:cubicBezTo>
                  <a:lnTo>
                    <a:pt x="3072" y="6799"/>
                  </a:lnTo>
                  <a:lnTo>
                    <a:pt x="5466" y="3715"/>
                  </a:lnTo>
                  <a:close/>
                  <a:moveTo>
                    <a:pt x="2953" y="0"/>
                  </a:moveTo>
                  <a:cubicBezTo>
                    <a:pt x="2846" y="0"/>
                    <a:pt x="2751" y="60"/>
                    <a:pt x="2703" y="143"/>
                  </a:cubicBezTo>
                  <a:cubicBezTo>
                    <a:pt x="2668" y="238"/>
                    <a:pt x="2679" y="333"/>
                    <a:pt x="2739" y="429"/>
                  </a:cubicBezTo>
                  <a:lnTo>
                    <a:pt x="4513" y="2703"/>
                  </a:lnTo>
                  <a:lnTo>
                    <a:pt x="2191" y="2703"/>
                  </a:lnTo>
                  <a:cubicBezTo>
                    <a:pt x="2096" y="2703"/>
                    <a:pt x="2013" y="2655"/>
                    <a:pt x="1953" y="2572"/>
                  </a:cubicBezTo>
                  <a:lnTo>
                    <a:pt x="1239" y="1334"/>
                  </a:lnTo>
                  <a:cubicBezTo>
                    <a:pt x="1132" y="1155"/>
                    <a:pt x="941" y="1048"/>
                    <a:pt x="727" y="1048"/>
                  </a:cubicBezTo>
                  <a:lnTo>
                    <a:pt x="274" y="1048"/>
                  </a:lnTo>
                  <a:cubicBezTo>
                    <a:pt x="120" y="1048"/>
                    <a:pt x="1" y="1167"/>
                    <a:pt x="1" y="1322"/>
                  </a:cubicBezTo>
                  <a:lnTo>
                    <a:pt x="1" y="3834"/>
                  </a:lnTo>
                  <a:cubicBezTo>
                    <a:pt x="1" y="4167"/>
                    <a:pt x="274" y="4429"/>
                    <a:pt x="596" y="4429"/>
                  </a:cubicBezTo>
                  <a:lnTo>
                    <a:pt x="1977" y="4429"/>
                  </a:lnTo>
                  <a:cubicBezTo>
                    <a:pt x="2072" y="4429"/>
                    <a:pt x="2144" y="4358"/>
                    <a:pt x="2144" y="4263"/>
                  </a:cubicBezTo>
                  <a:cubicBezTo>
                    <a:pt x="2144" y="4179"/>
                    <a:pt x="2072" y="4096"/>
                    <a:pt x="1977" y="4096"/>
                  </a:cubicBezTo>
                  <a:lnTo>
                    <a:pt x="596" y="4096"/>
                  </a:lnTo>
                  <a:cubicBezTo>
                    <a:pt x="453" y="4096"/>
                    <a:pt x="310" y="3977"/>
                    <a:pt x="310" y="3822"/>
                  </a:cubicBezTo>
                  <a:lnTo>
                    <a:pt x="310" y="1369"/>
                  </a:lnTo>
                  <a:lnTo>
                    <a:pt x="727" y="1369"/>
                  </a:lnTo>
                  <a:cubicBezTo>
                    <a:pt x="834" y="1369"/>
                    <a:pt x="905" y="1405"/>
                    <a:pt x="965" y="1500"/>
                  </a:cubicBezTo>
                  <a:lnTo>
                    <a:pt x="1679" y="2739"/>
                  </a:lnTo>
                  <a:cubicBezTo>
                    <a:pt x="1786" y="2905"/>
                    <a:pt x="1977" y="3036"/>
                    <a:pt x="2191" y="3036"/>
                  </a:cubicBezTo>
                  <a:lnTo>
                    <a:pt x="8895" y="3036"/>
                  </a:lnTo>
                  <a:lnTo>
                    <a:pt x="8895" y="3298"/>
                  </a:lnTo>
                  <a:cubicBezTo>
                    <a:pt x="8895" y="3572"/>
                    <a:pt x="9109" y="3774"/>
                    <a:pt x="9371" y="3774"/>
                  </a:cubicBezTo>
                  <a:lnTo>
                    <a:pt x="10323" y="3774"/>
                  </a:lnTo>
                  <a:lnTo>
                    <a:pt x="10538" y="3977"/>
                  </a:lnTo>
                  <a:cubicBezTo>
                    <a:pt x="10561" y="4012"/>
                    <a:pt x="10597" y="4060"/>
                    <a:pt x="10597" y="4096"/>
                  </a:cubicBezTo>
                  <a:lnTo>
                    <a:pt x="6930" y="4096"/>
                  </a:lnTo>
                  <a:lnTo>
                    <a:pt x="7382" y="3679"/>
                  </a:lnTo>
                  <a:cubicBezTo>
                    <a:pt x="7430" y="3643"/>
                    <a:pt x="7442" y="3560"/>
                    <a:pt x="7430" y="3501"/>
                  </a:cubicBezTo>
                  <a:cubicBezTo>
                    <a:pt x="7394" y="3453"/>
                    <a:pt x="7335" y="3405"/>
                    <a:pt x="7275" y="3405"/>
                  </a:cubicBezTo>
                  <a:lnTo>
                    <a:pt x="5454" y="3405"/>
                  </a:lnTo>
                  <a:cubicBezTo>
                    <a:pt x="5358" y="3405"/>
                    <a:pt x="5287" y="3453"/>
                    <a:pt x="5239" y="3501"/>
                  </a:cubicBezTo>
                  <a:lnTo>
                    <a:pt x="4775" y="4096"/>
                  </a:lnTo>
                  <a:lnTo>
                    <a:pt x="2739" y="4096"/>
                  </a:lnTo>
                  <a:cubicBezTo>
                    <a:pt x="2656" y="4096"/>
                    <a:pt x="2572" y="4179"/>
                    <a:pt x="2572" y="4263"/>
                  </a:cubicBezTo>
                  <a:cubicBezTo>
                    <a:pt x="2572" y="4358"/>
                    <a:pt x="2656" y="4429"/>
                    <a:pt x="2739" y="4429"/>
                  </a:cubicBezTo>
                  <a:lnTo>
                    <a:pt x="4525" y="4429"/>
                  </a:lnTo>
                  <a:lnTo>
                    <a:pt x="2751" y="6703"/>
                  </a:lnTo>
                  <a:cubicBezTo>
                    <a:pt x="2691" y="6787"/>
                    <a:pt x="2679" y="6906"/>
                    <a:pt x="2727" y="6989"/>
                  </a:cubicBezTo>
                  <a:cubicBezTo>
                    <a:pt x="2763" y="7084"/>
                    <a:pt x="2858" y="7144"/>
                    <a:pt x="2965" y="7144"/>
                  </a:cubicBezTo>
                  <a:lnTo>
                    <a:pt x="3203" y="7144"/>
                  </a:lnTo>
                  <a:cubicBezTo>
                    <a:pt x="3572" y="7144"/>
                    <a:pt x="3930" y="7001"/>
                    <a:pt x="4203" y="6739"/>
                  </a:cubicBezTo>
                  <a:lnTo>
                    <a:pt x="6644" y="4429"/>
                  </a:lnTo>
                  <a:lnTo>
                    <a:pt x="10716" y="4429"/>
                  </a:lnTo>
                  <a:cubicBezTo>
                    <a:pt x="10847" y="4429"/>
                    <a:pt x="10966" y="4322"/>
                    <a:pt x="10966" y="4179"/>
                  </a:cubicBezTo>
                  <a:cubicBezTo>
                    <a:pt x="10954" y="4001"/>
                    <a:pt x="10895" y="3846"/>
                    <a:pt x="10788" y="3751"/>
                  </a:cubicBezTo>
                  <a:lnTo>
                    <a:pt x="10168" y="3120"/>
                  </a:lnTo>
                  <a:cubicBezTo>
                    <a:pt x="9895" y="2858"/>
                    <a:pt x="9526" y="2703"/>
                    <a:pt x="9156" y="2703"/>
                  </a:cubicBezTo>
                  <a:lnTo>
                    <a:pt x="6620" y="2703"/>
                  </a:lnTo>
                  <a:lnTo>
                    <a:pt x="4180" y="393"/>
                  </a:lnTo>
                  <a:cubicBezTo>
                    <a:pt x="3918" y="143"/>
                    <a:pt x="3561" y="0"/>
                    <a:pt x="3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1" name="Google Shape;15851;p61"/>
            <p:cNvSpPr/>
            <p:nvPr/>
          </p:nvSpPr>
          <p:spPr>
            <a:xfrm>
              <a:off x="4188256" y="1568461"/>
              <a:ext cx="146661" cy="61809"/>
            </a:xfrm>
            <a:custGeom>
              <a:rect b="b" l="l" r="r" t="t"/>
              <a:pathLst>
                <a:path extrusionOk="0" h="1942" w="4608">
                  <a:moveTo>
                    <a:pt x="2274" y="1"/>
                  </a:moveTo>
                  <a:cubicBezTo>
                    <a:pt x="1726" y="1"/>
                    <a:pt x="1250" y="382"/>
                    <a:pt x="1095" y="882"/>
                  </a:cubicBezTo>
                  <a:cubicBezTo>
                    <a:pt x="1036" y="870"/>
                    <a:pt x="976" y="870"/>
                    <a:pt x="905" y="870"/>
                  </a:cubicBezTo>
                  <a:cubicBezTo>
                    <a:pt x="393" y="870"/>
                    <a:pt x="0" y="1263"/>
                    <a:pt x="0" y="1775"/>
                  </a:cubicBezTo>
                  <a:cubicBezTo>
                    <a:pt x="12" y="1882"/>
                    <a:pt x="83" y="1941"/>
                    <a:pt x="179" y="1941"/>
                  </a:cubicBezTo>
                  <a:lnTo>
                    <a:pt x="2929" y="1941"/>
                  </a:lnTo>
                  <a:cubicBezTo>
                    <a:pt x="3012" y="1941"/>
                    <a:pt x="3096" y="1870"/>
                    <a:pt x="3096" y="1775"/>
                  </a:cubicBezTo>
                  <a:cubicBezTo>
                    <a:pt x="3096" y="1680"/>
                    <a:pt x="3012" y="1608"/>
                    <a:pt x="2929" y="1608"/>
                  </a:cubicBezTo>
                  <a:lnTo>
                    <a:pt x="357" y="1608"/>
                  </a:lnTo>
                  <a:cubicBezTo>
                    <a:pt x="429" y="1358"/>
                    <a:pt x="655" y="1179"/>
                    <a:pt x="917" y="1179"/>
                  </a:cubicBezTo>
                  <a:cubicBezTo>
                    <a:pt x="1012" y="1179"/>
                    <a:pt x="1084" y="1191"/>
                    <a:pt x="1155" y="1239"/>
                  </a:cubicBezTo>
                  <a:cubicBezTo>
                    <a:pt x="1179" y="1245"/>
                    <a:pt x="1206" y="1248"/>
                    <a:pt x="1232" y="1248"/>
                  </a:cubicBezTo>
                  <a:cubicBezTo>
                    <a:pt x="1259" y="1248"/>
                    <a:pt x="1286" y="1245"/>
                    <a:pt x="1310" y="1239"/>
                  </a:cubicBezTo>
                  <a:cubicBezTo>
                    <a:pt x="1345" y="1203"/>
                    <a:pt x="1381" y="1168"/>
                    <a:pt x="1381" y="1120"/>
                  </a:cubicBezTo>
                  <a:cubicBezTo>
                    <a:pt x="1441" y="667"/>
                    <a:pt x="1822" y="334"/>
                    <a:pt x="2274" y="334"/>
                  </a:cubicBezTo>
                  <a:cubicBezTo>
                    <a:pt x="2691" y="334"/>
                    <a:pt x="3048" y="608"/>
                    <a:pt x="3155" y="1001"/>
                  </a:cubicBezTo>
                  <a:cubicBezTo>
                    <a:pt x="3167" y="1048"/>
                    <a:pt x="3191" y="1072"/>
                    <a:pt x="3227" y="1108"/>
                  </a:cubicBezTo>
                  <a:cubicBezTo>
                    <a:pt x="3241" y="1122"/>
                    <a:pt x="3267" y="1128"/>
                    <a:pt x="3296" y="1128"/>
                  </a:cubicBezTo>
                  <a:cubicBezTo>
                    <a:pt x="3316" y="1128"/>
                    <a:pt x="3338" y="1125"/>
                    <a:pt x="3358" y="1120"/>
                  </a:cubicBezTo>
                  <a:cubicBezTo>
                    <a:pt x="3429" y="1084"/>
                    <a:pt x="3512" y="1072"/>
                    <a:pt x="3584" y="1072"/>
                  </a:cubicBezTo>
                  <a:cubicBezTo>
                    <a:pt x="3905" y="1072"/>
                    <a:pt x="4191" y="1310"/>
                    <a:pt x="4262" y="1608"/>
                  </a:cubicBezTo>
                  <a:lnTo>
                    <a:pt x="3667" y="1608"/>
                  </a:lnTo>
                  <a:cubicBezTo>
                    <a:pt x="3584" y="1608"/>
                    <a:pt x="3512" y="1680"/>
                    <a:pt x="3512" y="1775"/>
                  </a:cubicBezTo>
                  <a:cubicBezTo>
                    <a:pt x="3512" y="1870"/>
                    <a:pt x="3584" y="1941"/>
                    <a:pt x="3667" y="1941"/>
                  </a:cubicBezTo>
                  <a:lnTo>
                    <a:pt x="4441" y="1941"/>
                  </a:lnTo>
                  <a:cubicBezTo>
                    <a:pt x="4536" y="1941"/>
                    <a:pt x="4608" y="1870"/>
                    <a:pt x="4608" y="1775"/>
                  </a:cubicBezTo>
                  <a:cubicBezTo>
                    <a:pt x="4608" y="1203"/>
                    <a:pt x="4143" y="751"/>
                    <a:pt x="3584" y="751"/>
                  </a:cubicBezTo>
                  <a:cubicBezTo>
                    <a:pt x="3524" y="751"/>
                    <a:pt x="3465" y="751"/>
                    <a:pt x="3405" y="763"/>
                  </a:cubicBezTo>
                  <a:cubicBezTo>
                    <a:pt x="3227" y="298"/>
                    <a:pt x="2774" y="1"/>
                    <a:pt x="2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2" name="Google Shape;15852;p61"/>
            <p:cNvSpPr/>
            <p:nvPr/>
          </p:nvSpPr>
          <p:spPr>
            <a:xfrm>
              <a:off x="4123805" y="1677598"/>
              <a:ext cx="13304" cy="13304"/>
            </a:xfrm>
            <a:custGeom>
              <a:rect b="b" l="l" r="r" t="t"/>
              <a:pathLst>
                <a:path extrusionOk="0" h="418" w="418">
                  <a:moveTo>
                    <a:pt x="203" y="1"/>
                  </a:moveTo>
                  <a:cubicBezTo>
                    <a:pt x="84" y="1"/>
                    <a:pt x="1" y="84"/>
                    <a:pt x="1" y="203"/>
                  </a:cubicBezTo>
                  <a:cubicBezTo>
                    <a:pt x="1" y="322"/>
                    <a:pt x="84" y="417"/>
                    <a:pt x="203" y="417"/>
                  </a:cubicBezTo>
                  <a:cubicBezTo>
                    <a:pt x="311" y="417"/>
                    <a:pt x="418" y="322"/>
                    <a:pt x="418" y="203"/>
                  </a:cubicBezTo>
                  <a:cubicBezTo>
                    <a:pt x="418"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3" name="Google Shape;15853;p61"/>
            <p:cNvSpPr/>
            <p:nvPr/>
          </p:nvSpPr>
          <p:spPr>
            <a:xfrm>
              <a:off x="4096147" y="1677598"/>
              <a:ext cx="13304" cy="13304"/>
            </a:xfrm>
            <a:custGeom>
              <a:rect b="b" l="l" r="r" t="t"/>
              <a:pathLst>
                <a:path extrusionOk="0" h="418" w="418">
                  <a:moveTo>
                    <a:pt x="215" y="1"/>
                  </a:moveTo>
                  <a:cubicBezTo>
                    <a:pt x="96" y="1"/>
                    <a:pt x="1" y="84"/>
                    <a:pt x="1" y="203"/>
                  </a:cubicBezTo>
                  <a:cubicBezTo>
                    <a:pt x="1" y="322"/>
                    <a:pt x="96" y="417"/>
                    <a:pt x="215" y="417"/>
                  </a:cubicBezTo>
                  <a:cubicBezTo>
                    <a:pt x="334" y="417"/>
                    <a:pt x="418" y="322"/>
                    <a:pt x="418" y="203"/>
                  </a:cubicBezTo>
                  <a:cubicBezTo>
                    <a:pt x="418"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4" name="Google Shape;15854;p61"/>
            <p:cNvSpPr/>
            <p:nvPr/>
          </p:nvSpPr>
          <p:spPr>
            <a:xfrm>
              <a:off x="4068871" y="1677598"/>
              <a:ext cx="13686" cy="13304"/>
            </a:xfrm>
            <a:custGeom>
              <a:rect b="b" l="l" r="r" t="t"/>
              <a:pathLst>
                <a:path extrusionOk="0" h="418" w="430">
                  <a:moveTo>
                    <a:pt x="215" y="1"/>
                  </a:moveTo>
                  <a:cubicBezTo>
                    <a:pt x="96" y="1"/>
                    <a:pt x="12" y="84"/>
                    <a:pt x="12" y="203"/>
                  </a:cubicBezTo>
                  <a:cubicBezTo>
                    <a:pt x="1" y="322"/>
                    <a:pt x="96" y="417"/>
                    <a:pt x="215" y="417"/>
                  </a:cubicBezTo>
                  <a:cubicBezTo>
                    <a:pt x="334" y="417"/>
                    <a:pt x="429" y="322"/>
                    <a:pt x="429" y="203"/>
                  </a:cubicBezTo>
                  <a:cubicBezTo>
                    <a:pt x="429"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5" name="Google Shape;15855;p61"/>
            <p:cNvSpPr/>
            <p:nvPr/>
          </p:nvSpPr>
          <p:spPr>
            <a:xfrm>
              <a:off x="4041594" y="1677598"/>
              <a:ext cx="13304" cy="13304"/>
            </a:xfrm>
            <a:custGeom>
              <a:rect b="b" l="l" r="r" t="t"/>
              <a:pathLst>
                <a:path extrusionOk="0" h="418" w="418">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6" name="Google Shape;15856;p61"/>
            <p:cNvSpPr/>
            <p:nvPr/>
          </p:nvSpPr>
          <p:spPr>
            <a:xfrm>
              <a:off x="4239402" y="1677598"/>
              <a:ext cx="13304" cy="13304"/>
            </a:xfrm>
            <a:custGeom>
              <a:rect b="b" l="l" r="r" t="t"/>
              <a:pathLst>
                <a:path extrusionOk="0" h="418" w="418">
                  <a:moveTo>
                    <a:pt x="203" y="1"/>
                  </a:moveTo>
                  <a:cubicBezTo>
                    <a:pt x="84" y="1"/>
                    <a:pt x="0" y="84"/>
                    <a:pt x="0" y="203"/>
                  </a:cubicBezTo>
                  <a:cubicBezTo>
                    <a:pt x="0" y="322"/>
                    <a:pt x="84" y="417"/>
                    <a:pt x="203" y="417"/>
                  </a:cubicBezTo>
                  <a:cubicBezTo>
                    <a:pt x="322" y="417"/>
                    <a:pt x="417" y="322"/>
                    <a:pt x="417" y="203"/>
                  </a:cubicBezTo>
                  <a:cubicBezTo>
                    <a:pt x="417"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57" name="Google Shape;15857;p61"/>
          <p:cNvGrpSpPr/>
          <p:nvPr/>
        </p:nvGrpSpPr>
        <p:grpSpPr>
          <a:xfrm>
            <a:off x="2633037" y="1325623"/>
            <a:ext cx="379002" cy="366112"/>
            <a:chOff x="2633037" y="1499873"/>
            <a:chExt cx="379002" cy="366112"/>
          </a:xfrm>
        </p:grpSpPr>
        <p:sp>
          <p:nvSpPr>
            <p:cNvPr id="15858" name="Google Shape;15858;p61"/>
            <p:cNvSpPr/>
            <p:nvPr/>
          </p:nvSpPr>
          <p:spPr>
            <a:xfrm>
              <a:off x="2798635" y="1499873"/>
              <a:ext cx="20497" cy="106145"/>
            </a:xfrm>
            <a:custGeom>
              <a:rect b="b" l="l" r="r" t="t"/>
              <a:pathLst>
                <a:path extrusionOk="0" h="3335" w="644">
                  <a:moveTo>
                    <a:pt x="453" y="1"/>
                  </a:moveTo>
                  <a:cubicBezTo>
                    <a:pt x="346" y="1"/>
                    <a:pt x="263" y="96"/>
                    <a:pt x="263" y="191"/>
                  </a:cubicBezTo>
                  <a:cubicBezTo>
                    <a:pt x="263" y="394"/>
                    <a:pt x="215" y="477"/>
                    <a:pt x="156" y="596"/>
                  </a:cubicBezTo>
                  <a:cubicBezTo>
                    <a:pt x="72" y="727"/>
                    <a:pt x="1" y="882"/>
                    <a:pt x="1" y="1179"/>
                  </a:cubicBezTo>
                  <a:cubicBezTo>
                    <a:pt x="1" y="1465"/>
                    <a:pt x="72" y="1620"/>
                    <a:pt x="156" y="1763"/>
                  </a:cubicBezTo>
                  <a:cubicBezTo>
                    <a:pt x="215" y="1882"/>
                    <a:pt x="263" y="1965"/>
                    <a:pt x="263" y="2156"/>
                  </a:cubicBezTo>
                  <a:cubicBezTo>
                    <a:pt x="263" y="2358"/>
                    <a:pt x="215" y="2441"/>
                    <a:pt x="156" y="2561"/>
                  </a:cubicBezTo>
                  <a:cubicBezTo>
                    <a:pt x="72" y="2692"/>
                    <a:pt x="1" y="2846"/>
                    <a:pt x="1" y="3144"/>
                  </a:cubicBezTo>
                  <a:cubicBezTo>
                    <a:pt x="1" y="3239"/>
                    <a:pt x="96" y="3334"/>
                    <a:pt x="191" y="3334"/>
                  </a:cubicBezTo>
                  <a:cubicBezTo>
                    <a:pt x="298" y="3334"/>
                    <a:pt x="394" y="3239"/>
                    <a:pt x="394" y="3144"/>
                  </a:cubicBezTo>
                  <a:cubicBezTo>
                    <a:pt x="394" y="2942"/>
                    <a:pt x="429" y="2858"/>
                    <a:pt x="489" y="2739"/>
                  </a:cubicBezTo>
                  <a:cubicBezTo>
                    <a:pt x="572" y="2608"/>
                    <a:pt x="644" y="2453"/>
                    <a:pt x="644" y="2156"/>
                  </a:cubicBezTo>
                  <a:cubicBezTo>
                    <a:pt x="644" y="1882"/>
                    <a:pt x="572" y="1715"/>
                    <a:pt x="489" y="1584"/>
                  </a:cubicBezTo>
                  <a:cubicBezTo>
                    <a:pt x="429" y="1465"/>
                    <a:pt x="394" y="1370"/>
                    <a:pt x="394" y="1179"/>
                  </a:cubicBezTo>
                  <a:cubicBezTo>
                    <a:pt x="394" y="989"/>
                    <a:pt x="429" y="894"/>
                    <a:pt x="489" y="775"/>
                  </a:cubicBezTo>
                  <a:cubicBezTo>
                    <a:pt x="572" y="644"/>
                    <a:pt x="644" y="489"/>
                    <a:pt x="644" y="191"/>
                  </a:cubicBezTo>
                  <a:cubicBezTo>
                    <a:pt x="644" y="96"/>
                    <a:pt x="549"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9" name="Google Shape;15859;p61"/>
            <p:cNvSpPr/>
            <p:nvPr/>
          </p:nvSpPr>
          <p:spPr>
            <a:xfrm>
              <a:off x="2847140" y="1499873"/>
              <a:ext cx="20115" cy="106145"/>
            </a:xfrm>
            <a:custGeom>
              <a:rect b="b" l="l" r="r" t="t"/>
              <a:pathLst>
                <a:path extrusionOk="0" h="3335" w="632">
                  <a:moveTo>
                    <a:pt x="441" y="1"/>
                  </a:moveTo>
                  <a:cubicBezTo>
                    <a:pt x="334" y="1"/>
                    <a:pt x="251" y="96"/>
                    <a:pt x="251" y="191"/>
                  </a:cubicBezTo>
                  <a:cubicBezTo>
                    <a:pt x="251" y="394"/>
                    <a:pt x="203" y="477"/>
                    <a:pt x="144" y="596"/>
                  </a:cubicBezTo>
                  <a:cubicBezTo>
                    <a:pt x="72" y="727"/>
                    <a:pt x="1" y="882"/>
                    <a:pt x="1" y="1179"/>
                  </a:cubicBezTo>
                  <a:cubicBezTo>
                    <a:pt x="1" y="1465"/>
                    <a:pt x="72" y="1620"/>
                    <a:pt x="144" y="1763"/>
                  </a:cubicBezTo>
                  <a:cubicBezTo>
                    <a:pt x="203" y="1882"/>
                    <a:pt x="251" y="1965"/>
                    <a:pt x="251" y="2156"/>
                  </a:cubicBezTo>
                  <a:cubicBezTo>
                    <a:pt x="251" y="2358"/>
                    <a:pt x="203" y="2441"/>
                    <a:pt x="144" y="2561"/>
                  </a:cubicBezTo>
                  <a:cubicBezTo>
                    <a:pt x="84" y="2692"/>
                    <a:pt x="1" y="2846"/>
                    <a:pt x="1" y="3144"/>
                  </a:cubicBezTo>
                  <a:cubicBezTo>
                    <a:pt x="1" y="3239"/>
                    <a:pt x="84" y="3334"/>
                    <a:pt x="191" y="3334"/>
                  </a:cubicBezTo>
                  <a:cubicBezTo>
                    <a:pt x="298" y="3334"/>
                    <a:pt x="382" y="3239"/>
                    <a:pt x="382" y="3144"/>
                  </a:cubicBezTo>
                  <a:cubicBezTo>
                    <a:pt x="382" y="2942"/>
                    <a:pt x="429" y="2858"/>
                    <a:pt x="489" y="2739"/>
                  </a:cubicBezTo>
                  <a:cubicBezTo>
                    <a:pt x="560" y="2608"/>
                    <a:pt x="632" y="2453"/>
                    <a:pt x="632" y="2156"/>
                  </a:cubicBezTo>
                  <a:cubicBezTo>
                    <a:pt x="632" y="1882"/>
                    <a:pt x="560" y="1715"/>
                    <a:pt x="489" y="1584"/>
                  </a:cubicBezTo>
                  <a:cubicBezTo>
                    <a:pt x="429" y="1465"/>
                    <a:pt x="382" y="1370"/>
                    <a:pt x="382" y="1179"/>
                  </a:cubicBezTo>
                  <a:cubicBezTo>
                    <a:pt x="382" y="989"/>
                    <a:pt x="429" y="894"/>
                    <a:pt x="489" y="775"/>
                  </a:cubicBezTo>
                  <a:cubicBezTo>
                    <a:pt x="560" y="644"/>
                    <a:pt x="632" y="489"/>
                    <a:pt x="632" y="191"/>
                  </a:cubicBezTo>
                  <a:cubicBezTo>
                    <a:pt x="632" y="96"/>
                    <a:pt x="549"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0" name="Google Shape;15860;p61"/>
            <p:cNvSpPr/>
            <p:nvPr/>
          </p:nvSpPr>
          <p:spPr>
            <a:xfrm>
              <a:off x="2652738" y="1825405"/>
              <a:ext cx="359301" cy="40580"/>
            </a:xfrm>
            <a:custGeom>
              <a:rect b="b" l="l" r="r" t="t"/>
              <a:pathLst>
                <a:path extrusionOk="0" h="1275" w="11289">
                  <a:moveTo>
                    <a:pt x="10645" y="369"/>
                  </a:moveTo>
                  <a:lnTo>
                    <a:pt x="10538" y="655"/>
                  </a:lnTo>
                  <a:cubicBezTo>
                    <a:pt x="10514" y="774"/>
                    <a:pt x="10359" y="869"/>
                    <a:pt x="10240" y="869"/>
                  </a:cubicBezTo>
                  <a:lnTo>
                    <a:pt x="1108" y="869"/>
                  </a:lnTo>
                  <a:cubicBezTo>
                    <a:pt x="989" y="869"/>
                    <a:pt x="834" y="774"/>
                    <a:pt x="811" y="655"/>
                  </a:cubicBezTo>
                  <a:lnTo>
                    <a:pt x="739" y="369"/>
                  </a:lnTo>
                  <a:close/>
                  <a:moveTo>
                    <a:pt x="191" y="0"/>
                  </a:moveTo>
                  <a:cubicBezTo>
                    <a:pt x="96" y="0"/>
                    <a:pt x="1" y="83"/>
                    <a:pt x="1" y="191"/>
                  </a:cubicBezTo>
                  <a:cubicBezTo>
                    <a:pt x="1" y="298"/>
                    <a:pt x="96" y="381"/>
                    <a:pt x="191" y="381"/>
                  </a:cubicBezTo>
                  <a:lnTo>
                    <a:pt x="299" y="381"/>
                  </a:lnTo>
                  <a:lnTo>
                    <a:pt x="406" y="774"/>
                  </a:lnTo>
                  <a:cubicBezTo>
                    <a:pt x="477" y="1060"/>
                    <a:pt x="775" y="1274"/>
                    <a:pt x="1072" y="1274"/>
                  </a:cubicBezTo>
                  <a:lnTo>
                    <a:pt x="10216" y="1274"/>
                  </a:lnTo>
                  <a:cubicBezTo>
                    <a:pt x="10514" y="1274"/>
                    <a:pt x="10812" y="1060"/>
                    <a:pt x="10883" y="774"/>
                  </a:cubicBezTo>
                  <a:lnTo>
                    <a:pt x="10990" y="381"/>
                  </a:lnTo>
                  <a:lnTo>
                    <a:pt x="11098" y="381"/>
                  </a:lnTo>
                  <a:cubicBezTo>
                    <a:pt x="11193" y="381"/>
                    <a:pt x="11288" y="298"/>
                    <a:pt x="11288" y="191"/>
                  </a:cubicBezTo>
                  <a:cubicBezTo>
                    <a:pt x="11288" y="83"/>
                    <a:pt x="11229" y="0"/>
                    <a:pt x="11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1" name="Google Shape;15861;p61"/>
            <p:cNvSpPr/>
            <p:nvPr/>
          </p:nvSpPr>
          <p:spPr>
            <a:xfrm>
              <a:off x="2657289" y="1641983"/>
              <a:ext cx="64833" cy="73935"/>
            </a:xfrm>
            <a:custGeom>
              <a:rect b="b" l="l" r="r" t="t"/>
              <a:pathLst>
                <a:path extrusionOk="0" h="2323" w="2037">
                  <a:moveTo>
                    <a:pt x="1584" y="382"/>
                  </a:moveTo>
                  <a:lnTo>
                    <a:pt x="1584" y="1429"/>
                  </a:lnTo>
                  <a:cubicBezTo>
                    <a:pt x="1584" y="1596"/>
                    <a:pt x="1596" y="1751"/>
                    <a:pt x="1620" y="1929"/>
                  </a:cubicBezTo>
                  <a:lnTo>
                    <a:pt x="1596" y="1929"/>
                  </a:lnTo>
                  <a:cubicBezTo>
                    <a:pt x="929" y="1929"/>
                    <a:pt x="382" y="1382"/>
                    <a:pt x="382" y="715"/>
                  </a:cubicBezTo>
                  <a:cubicBezTo>
                    <a:pt x="382" y="596"/>
                    <a:pt x="394" y="489"/>
                    <a:pt x="429" y="382"/>
                  </a:cubicBezTo>
                  <a:close/>
                  <a:moveTo>
                    <a:pt x="298" y="1"/>
                  </a:moveTo>
                  <a:cubicBezTo>
                    <a:pt x="215" y="1"/>
                    <a:pt x="144" y="48"/>
                    <a:pt x="120" y="120"/>
                  </a:cubicBezTo>
                  <a:cubicBezTo>
                    <a:pt x="37" y="310"/>
                    <a:pt x="13" y="513"/>
                    <a:pt x="13" y="703"/>
                  </a:cubicBezTo>
                  <a:cubicBezTo>
                    <a:pt x="1" y="1596"/>
                    <a:pt x="727" y="2322"/>
                    <a:pt x="1608" y="2322"/>
                  </a:cubicBezTo>
                  <a:lnTo>
                    <a:pt x="1846" y="2322"/>
                  </a:lnTo>
                  <a:cubicBezTo>
                    <a:pt x="1906" y="2322"/>
                    <a:pt x="1942" y="2298"/>
                    <a:pt x="1989" y="2251"/>
                  </a:cubicBezTo>
                  <a:cubicBezTo>
                    <a:pt x="2025" y="2203"/>
                    <a:pt x="2037" y="2144"/>
                    <a:pt x="2037" y="2084"/>
                  </a:cubicBezTo>
                  <a:cubicBezTo>
                    <a:pt x="1989" y="1870"/>
                    <a:pt x="1977" y="1656"/>
                    <a:pt x="1977" y="1429"/>
                  </a:cubicBezTo>
                  <a:lnTo>
                    <a:pt x="1977" y="191"/>
                  </a:lnTo>
                  <a:cubicBezTo>
                    <a:pt x="1977" y="84"/>
                    <a:pt x="1882"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2" name="Google Shape;15862;p61"/>
            <p:cNvSpPr/>
            <p:nvPr/>
          </p:nvSpPr>
          <p:spPr>
            <a:xfrm>
              <a:off x="2633037" y="1617730"/>
              <a:ext cx="325945" cy="195198"/>
            </a:xfrm>
            <a:custGeom>
              <a:rect b="b" l="l" r="r" t="t"/>
              <a:pathLst>
                <a:path extrusionOk="0" h="6133" w="10241">
                  <a:moveTo>
                    <a:pt x="9847" y="393"/>
                  </a:moveTo>
                  <a:lnTo>
                    <a:pt x="9847" y="2203"/>
                  </a:lnTo>
                  <a:cubicBezTo>
                    <a:pt x="9847" y="4168"/>
                    <a:pt x="8252" y="5763"/>
                    <a:pt x="6287" y="5763"/>
                  </a:cubicBezTo>
                  <a:cubicBezTo>
                    <a:pt x="4859" y="5763"/>
                    <a:pt x="3573" y="4918"/>
                    <a:pt x="3013" y="3584"/>
                  </a:cubicBezTo>
                  <a:cubicBezTo>
                    <a:pt x="2989" y="3513"/>
                    <a:pt x="2918" y="3465"/>
                    <a:pt x="2834" y="3465"/>
                  </a:cubicBezTo>
                  <a:lnTo>
                    <a:pt x="2382" y="3465"/>
                  </a:lnTo>
                  <a:cubicBezTo>
                    <a:pt x="1287" y="3465"/>
                    <a:pt x="394" y="2572"/>
                    <a:pt x="394" y="1489"/>
                  </a:cubicBezTo>
                  <a:cubicBezTo>
                    <a:pt x="382" y="1096"/>
                    <a:pt x="489" y="715"/>
                    <a:pt x="703" y="393"/>
                  </a:cubicBezTo>
                  <a:lnTo>
                    <a:pt x="8823" y="393"/>
                  </a:lnTo>
                  <a:lnTo>
                    <a:pt x="8823" y="1215"/>
                  </a:lnTo>
                  <a:cubicBezTo>
                    <a:pt x="8823" y="1310"/>
                    <a:pt x="8919" y="1405"/>
                    <a:pt x="9014" y="1405"/>
                  </a:cubicBezTo>
                  <a:cubicBezTo>
                    <a:pt x="9121" y="1405"/>
                    <a:pt x="9204" y="1310"/>
                    <a:pt x="9204" y="1215"/>
                  </a:cubicBezTo>
                  <a:lnTo>
                    <a:pt x="9204" y="393"/>
                  </a:lnTo>
                  <a:close/>
                  <a:moveTo>
                    <a:pt x="620" y="1"/>
                  </a:moveTo>
                  <a:cubicBezTo>
                    <a:pt x="560" y="1"/>
                    <a:pt x="501" y="36"/>
                    <a:pt x="477" y="84"/>
                  </a:cubicBezTo>
                  <a:cubicBezTo>
                    <a:pt x="179" y="477"/>
                    <a:pt x="25" y="977"/>
                    <a:pt x="25" y="1465"/>
                  </a:cubicBezTo>
                  <a:cubicBezTo>
                    <a:pt x="1" y="2787"/>
                    <a:pt x="1060" y="3846"/>
                    <a:pt x="2370" y="3846"/>
                  </a:cubicBezTo>
                  <a:lnTo>
                    <a:pt x="2704" y="3846"/>
                  </a:lnTo>
                  <a:cubicBezTo>
                    <a:pt x="3346" y="5239"/>
                    <a:pt x="4751" y="6132"/>
                    <a:pt x="6299" y="6132"/>
                  </a:cubicBezTo>
                  <a:cubicBezTo>
                    <a:pt x="8466" y="6132"/>
                    <a:pt x="10240" y="4370"/>
                    <a:pt x="10240" y="2191"/>
                  </a:cubicBezTo>
                  <a:lnTo>
                    <a:pt x="10240" y="203"/>
                  </a:lnTo>
                  <a:cubicBezTo>
                    <a:pt x="10240" y="96"/>
                    <a:pt x="10145" y="1"/>
                    <a:pt x="100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3" name="Google Shape;15863;p61"/>
            <p:cNvSpPr/>
            <p:nvPr/>
          </p:nvSpPr>
          <p:spPr>
            <a:xfrm>
              <a:off x="2826293" y="1674574"/>
              <a:ext cx="99334" cy="106145"/>
            </a:xfrm>
            <a:custGeom>
              <a:rect b="b" l="l" r="r" t="t"/>
              <a:pathLst>
                <a:path extrusionOk="0" h="3335" w="3121">
                  <a:moveTo>
                    <a:pt x="2930" y="0"/>
                  </a:moveTo>
                  <a:cubicBezTo>
                    <a:pt x="2823" y="0"/>
                    <a:pt x="2739" y="96"/>
                    <a:pt x="2739" y="203"/>
                  </a:cubicBezTo>
                  <a:lnTo>
                    <a:pt x="2739" y="417"/>
                  </a:lnTo>
                  <a:cubicBezTo>
                    <a:pt x="2739" y="1822"/>
                    <a:pt x="1596" y="2965"/>
                    <a:pt x="191" y="2965"/>
                  </a:cubicBezTo>
                  <a:cubicBezTo>
                    <a:pt x="84" y="2965"/>
                    <a:pt x="1" y="3060"/>
                    <a:pt x="1" y="3156"/>
                  </a:cubicBezTo>
                  <a:cubicBezTo>
                    <a:pt x="1" y="3263"/>
                    <a:pt x="96" y="3334"/>
                    <a:pt x="203" y="3334"/>
                  </a:cubicBezTo>
                  <a:cubicBezTo>
                    <a:pt x="1811" y="3334"/>
                    <a:pt x="3120" y="2025"/>
                    <a:pt x="3120" y="417"/>
                  </a:cubicBezTo>
                  <a:lnTo>
                    <a:pt x="3120" y="203"/>
                  </a:lnTo>
                  <a:cubicBezTo>
                    <a:pt x="3120" y="96"/>
                    <a:pt x="3037" y="0"/>
                    <a:pt x="2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64" name="Google Shape;15864;p61"/>
          <p:cNvGrpSpPr/>
          <p:nvPr/>
        </p:nvGrpSpPr>
        <p:grpSpPr>
          <a:xfrm>
            <a:off x="6675256" y="1341919"/>
            <a:ext cx="327823" cy="357009"/>
            <a:chOff x="6675256" y="1516169"/>
            <a:chExt cx="327823" cy="357009"/>
          </a:xfrm>
        </p:grpSpPr>
        <p:sp>
          <p:nvSpPr>
            <p:cNvPr id="15865" name="Google Shape;15865;p61"/>
            <p:cNvSpPr/>
            <p:nvPr/>
          </p:nvSpPr>
          <p:spPr>
            <a:xfrm>
              <a:off x="6675256" y="1516169"/>
              <a:ext cx="111078" cy="188737"/>
            </a:xfrm>
            <a:custGeom>
              <a:rect b="b" l="l" r="r" t="t"/>
              <a:pathLst>
                <a:path extrusionOk="0" h="5930" w="3490">
                  <a:moveTo>
                    <a:pt x="1703" y="334"/>
                  </a:moveTo>
                  <a:cubicBezTo>
                    <a:pt x="2001" y="334"/>
                    <a:pt x="2239" y="548"/>
                    <a:pt x="2239" y="786"/>
                  </a:cubicBezTo>
                  <a:lnTo>
                    <a:pt x="2239" y="810"/>
                  </a:lnTo>
                  <a:cubicBezTo>
                    <a:pt x="2072" y="739"/>
                    <a:pt x="1894" y="715"/>
                    <a:pt x="1703" y="715"/>
                  </a:cubicBezTo>
                  <a:cubicBezTo>
                    <a:pt x="1513" y="715"/>
                    <a:pt x="1334" y="751"/>
                    <a:pt x="1168" y="810"/>
                  </a:cubicBezTo>
                  <a:lnTo>
                    <a:pt x="1168" y="786"/>
                  </a:lnTo>
                  <a:cubicBezTo>
                    <a:pt x="1168" y="536"/>
                    <a:pt x="1406" y="334"/>
                    <a:pt x="1703" y="334"/>
                  </a:cubicBezTo>
                  <a:close/>
                  <a:moveTo>
                    <a:pt x="1680" y="1037"/>
                  </a:moveTo>
                  <a:cubicBezTo>
                    <a:pt x="2263" y="1037"/>
                    <a:pt x="2739" y="1513"/>
                    <a:pt x="2739" y="2096"/>
                  </a:cubicBezTo>
                  <a:cubicBezTo>
                    <a:pt x="2739" y="2215"/>
                    <a:pt x="2727" y="2322"/>
                    <a:pt x="2680" y="2418"/>
                  </a:cubicBezTo>
                  <a:cubicBezTo>
                    <a:pt x="2215" y="1941"/>
                    <a:pt x="1406" y="1763"/>
                    <a:pt x="1358" y="1751"/>
                  </a:cubicBezTo>
                  <a:cubicBezTo>
                    <a:pt x="1346" y="1748"/>
                    <a:pt x="1334" y="1746"/>
                    <a:pt x="1321" y="1746"/>
                  </a:cubicBezTo>
                  <a:cubicBezTo>
                    <a:pt x="1283" y="1746"/>
                    <a:pt x="1245" y="1760"/>
                    <a:pt x="1227" y="1787"/>
                  </a:cubicBezTo>
                  <a:cubicBezTo>
                    <a:pt x="1179" y="1810"/>
                    <a:pt x="1168" y="1858"/>
                    <a:pt x="1168" y="1918"/>
                  </a:cubicBezTo>
                  <a:cubicBezTo>
                    <a:pt x="1168" y="1929"/>
                    <a:pt x="1144" y="2037"/>
                    <a:pt x="1025" y="2156"/>
                  </a:cubicBezTo>
                  <a:cubicBezTo>
                    <a:pt x="965" y="2215"/>
                    <a:pt x="965" y="2322"/>
                    <a:pt x="1025" y="2394"/>
                  </a:cubicBezTo>
                  <a:cubicBezTo>
                    <a:pt x="1053" y="2428"/>
                    <a:pt x="1092" y="2443"/>
                    <a:pt x="1133" y="2443"/>
                  </a:cubicBezTo>
                  <a:cubicBezTo>
                    <a:pt x="1178" y="2443"/>
                    <a:pt x="1225" y="2425"/>
                    <a:pt x="1263" y="2394"/>
                  </a:cubicBezTo>
                  <a:cubicBezTo>
                    <a:pt x="1358" y="2299"/>
                    <a:pt x="1418" y="2215"/>
                    <a:pt x="1441" y="2120"/>
                  </a:cubicBezTo>
                  <a:cubicBezTo>
                    <a:pt x="1727" y="2215"/>
                    <a:pt x="2299" y="2406"/>
                    <a:pt x="2549" y="2775"/>
                  </a:cubicBezTo>
                  <a:cubicBezTo>
                    <a:pt x="2501" y="3192"/>
                    <a:pt x="2132" y="3513"/>
                    <a:pt x="1703" y="3513"/>
                  </a:cubicBezTo>
                  <a:cubicBezTo>
                    <a:pt x="1239" y="3513"/>
                    <a:pt x="870" y="3168"/>
                    <a:pt x="822" y="2715"/>
                  </a:cubicBezTo>
                  <a:cubicBezTo>
                    <a:pt x="822" y="2691"/>
                    <a:pt x="810" y="2680"/>
                    <a:pt x="787" y="2644"/>
                  </a:cubicBezTo>
                  <a:cubicBezTo>
                    <a:pt x="691" y="2477"/>
                    <a:pt x="632" y="2287"/>
                    <a:pt x="632" y="2096"/>
                  </a:cubicBezTo>
                  <a:cubicBezTo>
                    <a:pt x="632" y="1513"/>
                    <a:pt x="1108" y="1037"/>
                    <a:pt x="1680" y="1037"/>
                  </a:cubicBezTo>
                  <a:close/>
                  <a:moveTo>
                    <a:pt x="2061" y="3775"/>
                  </a:moveTo>
                  <a:lnTo>
                    <a:pt x="2061" y="3954"/>
                  </a:lnTo>
                  <a:cubicBezTo>
                    <a:pt x="2061" y="4013"/>
                    <a:pt x="2072" y="4073"/>
                    <a:pt x="2108" y="4120"/>
                  </a:cubicBezTo>
                  <a:lnTo>
                    <a:pt x="1703" y="4501"/>
                  </a:lnTo>
                  <a:lnTo>
                    <a:pt x="1299" y="4120"/>
                  </a:lnTo>
                  <a:cubicBezTo>
                    <a:pt x="1334" y="4073"/>
                    <a:pt x="1346" y="4013"/>
                    <a:pt x="1346" y="3954"/>
                  </a:cubicBezTo>
                  <a:lnTo>
                    <a:pt x="1346" y="3775"/>
                  </a:lnTo>
                  <a:cubicBezTo>
                    <a:pt x="1465" y="3799"/>
                    <a:pt x="1584" y="3834"/>
                    <a:pt x="1703" y="3834"/>
                  </a:cubicBezTo>
                  <a:cubicBezTo>
                    <a:pt x="1822" y="3834"/>
                    <a:pt x="1953" y="3823"/>
                    <a:pt x="2061" y="3775"/>
                  </a:cubicBezTo>
                  <a:close/>
                  <a:moveTo>
                    <a:pt x="1727" y="1"/>
                  </a:moveTo>
                  <a:cubicBezTo>
                    <a:pt x="1251" y="1"/>
                    <a:pt x="870" y="334"/>
                    <a:pt x="870" y="775"/>
                  </a:cubicBezTo>
                  <a:cubicBezTo>
                    <a:pt x="870" y="846"/>
                    <a:pt x="882" y="906"/>
                    <a:pt x="894" y="977"/>
                  </a:cubicBezTo>
                  <a:cubicBezTo>
                    <a:pt x="560" y="1227"/>
                    <a:pt x="346" y="1632"/>
                    <a:pt x="346" y="2096"/>
                  </a:cubicBezTo>
                  <a:cubicBezTo>
                    <a:pt x="346" y="2334"/>
                    <a:pt x="406" y="2572"/>
                    <a:pt x="537" y="2799"/>
                  </a:cubicBezTo>
                  <a:cubicBezTo>
                    <a:pt x="584" y="3132"/>
                    <a:pt x="775" y="3430"/>
                    <a:pt x="1060" y="3632"/>
                  </a:cubicBezTo>
                  <a:lnTo>
                    <a:pt x="1060" y="3954"/>
                  </a:lnTo>
                  <a:lnTo>
                    <a:pt x="1060" y="3965"/>
                  </a:lnTo>
                  <a:lnTo>
                    <a:pt x="394" y="4299"/>
                  </a:lnTo>
                  <a:cubicBezTo>
                    <a:pt x="156" y="4418"/>
                    <a:pt x="1" y="4656"/>
                    <a:pt x="1" y="4906"/>
                  </a:cubicBezTo>
                  <a:lnTo>
                    <a:pt x="1" y="5775"/>
                  </a:lnTo>
                  <a:cubicBezTo>
                    <a:pt x="1" y="5859"/>
                    <a:pt x="84" y="5930"/>
                    <a:pt x="167" y="5930"/>
                  </a:cubicBezTo>
                  <a:cubicBezTo>
                    <a:pt x="263" y="5930"/>
                    <a:pt x="334" y="5859"/>
                    <a:pt x="334" y="5775"/>
                  </a:cubicBezTo>
                  <a:lnTo>
                    <a:pt x="334" y="4906"/>
                  </a:lnTo>
                  <a:cubicBezTo>
                    <a:pt x="334" y="4775"/>
                    <a:pt x="406" y="4644"/>
                    <a:pt x="525" y="4585"/>
                  </a:cubicBezTo>
                  <a:lnTo>
                    <a:pt x="1072" y="4311"/>
                  </a:lnTo>
                  <a:lnTo>
                    <a:pt x="1584" y="4787"/>
                  </a:lnTo>
                  <a:lnTo>
                    <a:pt x="1584" y="5775"/>
                  </a:lnTo>
                  <a:cubicBezTo>
                    <a:pt x="1584" y="5859"/>
                    <a:pt x="1656" y="5930"/>
                    <a:pt x="1751" y="5930"/>
                  </a:cubicBezTo>
                  <a:cubicBezTo>
                    <a:pt x="1834" y="5930"/>
                    <a:pt x="1906" y="5859"/>
                    <a:pt x="1906" y="5775"/>
                  </a:cubicBezTo>
                  <a:lnTo>
                    <a:pt x="1906" y="4787"/>
                  </a:lnTo>
                  <a:lnTo>
                    <a:pt x="2418" y="4311"/>
                  </a:lnTo>
                  <a:lnTo>
                    <a:pt x="2965" y="4585"/>
                  </a:lnTo>
                  <a:cubicBezTo>
                    <a:pt x="3084" y="4644"/>
                    <a:pt x="3156" y="4763"/>
                    <a:pt x="3156" y="4906"/>
                  </a:cubicBezTo>
                  <a:lnTo>
                    <a:pt x="3156" y="5775"/>
                  </a:lnTo>
                  <a:cubicBezTo>
                    <a:pt x="3156" y="5859"/>
                    <a:pt x="3239" y="5930"/>
                    <a:pt x="3323" y="5930"/>
                  </a:cubicBezTo>
                  <a:cubicBezTo>
                    <a:pt x="3406" y="5930"/>
                    <a:pt x="3489" y="5859"/>
                    <a:pt x="3489" y="5775"/>
                  </a:cubicBezTo>
                  <a:lnTo>
                    <a:pt x="3489" y="4906"/>
                  </a:lnTo>
                  <a:cubicBezTo>
                    <a:pt x="3442" y="4656"/>
                    <a:pt x="3299" y="4418"/>
                    <a:pt x="3073" y="4299"/>
                  </a:cubicBezTo>
                  <a:lnTo>
                    <a:pt x="2406" y="3965"/>
                  </a:lnTo>
                  <a:lnTo>
                    <a:pt x="2406" y="3954"/>
                  </a:lnTo>
                  <a:lnTo>
                    <a:pt x="2406" y="3632"/>
                  </a:lnTo>
                  <a:cubicBezTo>
                    <a:pt x="2668" y="3430"/>
                    <a:pt x="2858" y="3132"/>
                    <a:pt x="2918" y="2799"/>
                  </a:cubicBezTo>
                  <a:cubicBezTo>
                    <a:pt x="3037" y="2584"/>
                    <a:pt x="3120" y="2346"/>
                    <a:pt x="3120" y="2096"/>
                  </a:cubicBezTo>
                  <a:cubicBezTo>
                    <a:pt x="3120" y="1632"/>
                    <a:pt x="2894" y="1227"/>
                    <a:pt x="2561" y="977"/>
                  </a:cubicBezTo>
                  <a:cubicBezTo>
                    <a:pt x="2573" y="917"/>
                    <a:pt x="2596" y="846"/>
                    <a:pt x="2596" y="775"/>
                  </a:cubicBezTo>
                  <a:cubicBezTo>
                    <a:pt x="2596" y="334"/>
                    <a:pt x="2203"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6" name="Google Shape;15866;p61"/>
            <p:cNvSpPr/>
            <p:nvPr/>
          </p:nvSpPr>
          <p:spPr>
            <a:xfrm>
              <a:off x="6696103" y="1679507"/>
              <a:ext cx="10630" cy="26162"/>
            </a:xfrm>
            <a:custGeom>
              <a:rect b="b" l="l" r="r" t="t"/>
              <a:pathLst>
                <a:path extrusionOk="0" h="822" w="334">
                  <a:moveTo>
                    <a:pt x="167" y="0"/>
                  </a:moveTo>
                  <a:cubicBezTo>
                    <a:pt x="84" y="0"/>
                    <a:pt x="1" y="72"/>
                    <a:pt x="1" y="167"/>
                  </a:cubicBezTo>
                  <a:lnTo>
                    <a:pt x="1" y="655"/>
                  </a:lnTo>
                  <a:cubicBezTo>
                    <a:pt x="1" y="738"/>
                    <a:pt x="84" y="822"/>
                    <a:pt x="167" y="822"/>
                  </a:cubicBezTo>
                  <a:cubicBezTo>
                    <a:pt x="263" y="822"/>
                    <a:pt x="334" y="738"/>
                    <a:pt x="334" y="655"/>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7" name="Google Shape;15867;p61"/>
            <p:cNvSpPr/>
            <p:nvPr/>
          </p:nvSpPr>
          <p:spPr>
            <a:xfrm>
              <a:off x="6752183" y="1679507"/>
              <a:ext cx="10280" cy="26162"/>
            </a:xfrm>
            <a:custGeom>
              <a:rect b="b" l="l" r="r" t="t"/>
              <a:pathLst>
                <a:path extrusionOk="0" h="822" w="323">
                  <a:moveTo>
                    <a:pt x="167" y="0"/>
                  </a:moveTo>
                  <a:cubicBezTo>
                    <a:pt x="72" y="0"/>
                    <a:pt x="1" y="72"/>
                    <a:pt x="1" y="167"/>
                  </a:cubicBezTo>
                  <a:lnTo>
                    <a:pt x="1" y="655"/>
                  </a:lnTo>
                  <a:cubicBezTo>
                    <a:pt x="1" y="738"/>
                    <a:pt x="72" y="822"/>
                    <a:pt x="167" y="822"/>
                  </a:cubicBezTo>
                  <a:cubicBezTo>
                    <a:pt x="251" y="822"/>
                    <a:pt x="322" y="738"/>
                    <a:pt x="322" y="655"/>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8" name="Google Shape;15868;p61"/>
            <p:cNvSpPr/>
            <p:nvPr/>
          </p:nvSpPr>
          <p:spPr>
            <a:xfrm>
              <a:off x="6919310" y="1734060"/>
              <a:ext cx="45131" cy="15946"/>
            </a:xfrm>
            <a:custGeom>
              <a:rect b="b" l="l" r="r" t="t"/>
              <a:pathLst>
                <a:path extrusionOk="0" h="501" w="1418">
                  <a:moveTo>
                    <a:pt x="167" y="1"/>
                  </a:moveTo>
                  <a:cubicBezTo>
                    <a:pt x="72" y="1"/>
                    <a:pt x="0" y="72"/>
                    <a:pt x="0" y="156"/>
                  </a:cubicBezTo>
                  <a:cubicBezTo>
                    <a:pt x="0" y="251"/>
                    <a:pt x="72" y="322"/>
                    <a:pt x="167" y="322"/>
                  </a:cubicBezTo>
                  <a:cubicBezTo>
                    <a:pt x="346" y="322"/>
                    <a:pt x="881" y="358"/>
                    <a:pt x="1143" y="489"/>
                  </a:cubicBezTo>
                  <a:cubicBezTo>
                    <a:pt x="1179" y="501"/>
                    <a:pt x="1191" y="501"/>
                    <a:pt x="1227" y="501"/>
                  </a:cubicBezTo>
                  <a:cubicBezTo>
                    <a:pt x="1286" y="501"/>
                    <a:pt x="1346" y="477"/>
                    <a:pt x="1370" y="417"/>
                  </a:cubicBezTo>
                  <a:cubicBezTo>
                    <a:pt x="1417" y="334"/>
                    <a:pt x="1382" y="239"/>
                    <a:pt x="1298" y="191"/>
                  </a:cubicBezTo>
                  <a:cubicBezTo>
                    <a:pt x="905" y="1"/>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9" name="Google Shape;15869;p61"/>
            <p:cNvSpPr/>
            <p:nvPr/>
          </p:nvSpPr>
          <p:spPr>
            <a:xfrm>
              <a:off x="6879907" y="1706020"/>
              <a:ext cx="123172" cy="167158"/>
            </a:xfrm>
            <a:custGeom>
              <a:rect b="b" l="l" r="r" t="t"/>
              <a:pathLst>
                <a:path extrusionOk="0" h="5252" w="3870">
                  <a:moveTo>
                    <a:pt x="3001" y="310"/>
                  </a:moveTo>
                  <a:lnTo>
                    <a:pt x="3001" y="989"/>
                  </a:lnTo>
                  <a:cubicBezTo>
                    <a:pt x="3001" y="1096"/>
                    <a:pt x="2965" y="1215"/>
                    <a:pt x="2917" y="1310"/>
                  </a:cubicBezTo>
                  <a:lnTo>
                    <a:pt x="2834" y="1477"/>
                  </a:lnTo>
                  <a:cubicBezTo>
                    <a:pt x="2822" y="1501"/>
                    <a:pt x="2822" y="1513"/>
                    <a:pt x="2822" y="1549"/>
                  </a:cubicBezTo>
                  <a:lnTo>
                    <a:pt x="2822" y="1906"/>
                  </a:lnTo>
                  <a:cubicBezTo>
                    <a:pt x="2822" y="2144"/>
                    <a:pt x="2727" y="2370"/>
                    <a:pt x="2548" y="2537"/>
                  </a:cubicBezTo>
                  <a:cubicBezTo>
                    <a:pt x="2381" y="2727"/>
                    <a:pt x="2167" y="2811"/>
                    <a:pt x="1905" y="2811"/>
                  </a:cubicBezTo>
                  <a:cubicBezTo>
                    <a:pt x="1429" y="2799"/>
                    <a:pt x="1048" y="2382"/>
                    <a:pt x="1048" y="1870"/>
                  </a:cubicBezTo>
                  <a:lnTo>
                    <a:pt x="1048" y="1560"/>
                  </a:lnTo>
                  <a:cubicBezTo>
                    <a:pt x="1048" y="1525"/>
                    <a:pt x="1048" y="1513"/>
                    <a:pt x="1036" y="1489"/>
                  </a:cubicBezTo>
                  <a:lnTo>
                    <a:pt x="929" y="1275"/>
                  </a:lnTo>
                  <a:cubicBezTo>
                    <a:pt x="893" y="1203"/>
                    <a:pt x="869" y="1108"/>
                    <a:pt x="869" y="1037"/>
                  </a:cubicBezTo>
                  <a:lnTo>
                    <a:pt x="869" y="1025"/>
                  </a:lnTo>
                  <a:cubicBezTo>
                    <a:pt x="869" y="632"/>
                    <a:pt x="1179" y="310"/>
                    <a:pt x="1584" y="310"/>
                  </a:cubicBezTo>
                  <a:close/>
                  <a:moveTo>
                    <a:pt x="2310" y="3084"/>
                  </a:moveTo>
                  <a:cubicBezTo>
                    <a:pt x="2310" y="3120"/>
                    <a:pt x="2322" y="3180"/>
                    <a:pt x="2346" y="3227"/>
                  </a:cubicBezTo>
                  <a:lnTo>
                    <a:pt x="2191" y="3358"/>
                  </a:lnTo>
                  <a:cubicBezTo>
                    <a:pt x="2119" y="3430"/>
                    <a:pt x="2024" y="3465"/>
                    <a:pt x="1941" y="3465"/>
                  </a:cubicBezTo>
                  <a:cubicBezTo>
                    <a:pt x="1846" y="3465"/>
                    <a:pt x="1750" y="3418"/>
                    <a:pt x="1679" y="3358"/>
                  </a:cubicBezTo>
                  <a:lnTo>
                    <a:pt x="1548" y="3227"/>
                  </a:lnTo>
                  <a:cubicBezTo>
                    <a:pt x="1560" y="3180"/>
                    <a:pt x="1584" y="3120"/>
                    <a:pt x="1584" y="3084"/>
                  </a:cubicBezTo>
                  <a:cubicBezTo>
                    <a:pt x="1679" y="3108"/>
                    <a:pt x="1786" y="3132"/>
                    <a:pt x="1905" y="3132"/>
                  </a:cubicBezTo>
                  <a:lnTo>
                    <a:pt x="1953" y="3132"/>
                  </a:lnTo>
                  <a:cubicBezTo>
                    <a:pt x="2072" y="3132"/>
                    <a:pt x="2203" y="3120"/>
                    <a:pt x="2310" y="3084"/>
                  </a:cubicBezTo>
                  <a:close/>
                  <a:moveTo>
                    <a:pt x="1584" y="1"/>
                  </a:moveTo>
                  <a:cubicBezTo>
                    <a:pt x="1000" y="1"/>
                    <a:pt x="536" y="465"/>
                    <a:pt x="536" y="1037"/>
                  </a:cubicBezTo>
                  <a:lnTo>
                    <a:pt x="536" y="1060"/>
                  </a:lnTo>
                  <a:cubicBezTo>
                    <a:pt x="536" y="1191"/>
                    <a:pt x="572" y="1322"/>
                    <a:pt x="631" y="1441"/>
                  </a:cubicBezTo>
                  <a:lnTo>
                    <a:pt x="715" y="1608"/>
                  </a:lnTo>
                  <a:lnTo>
                    <a:pt x="715" y="1870"/>
                  </a:lnTo>
                  <a:cubicBezTo>
                    <a:pt x="715" y="2311"/>
                    <a:pt x="929" y="2680"/>
                    <a:pt x="1238" y="2918"/>
                  </a:cubicBezTo>
                  <a:lnTo>
                    <a:pt x="1238" y="3061"/>
                  </a:lnTo>
                  <a:cubicBezTo>
                    <a:pt x="1238" y="3156"/>
                    <a:pt x="1179" y="3227"/>
                    <a:pt x="1107" y="3239"/>
                  </a:cubicBezTo>
                  <a:lnTo>
                    <a:pt x="512" y="3406"/>
                  </a:lnTo>
                  <a:cubicBezTo>
                    <a:pt x="214" y="3501"/>
                    <a:pt x="0" y="3763"/>
                    <a:pt x="0" y="4073"/>
                  </a:cubicBezTo>
                  <a:lnTo>
                    <a:pt x="0" y="5085"/>
                  </a:lnTo>
                  <a:cubicBezTo>
                    <a:pt x="0" y="5180"/>
                    <a:pt x="83" y="5251"/>
                    <a:pt x="167" y="5251"/>
                  </a:cubicBezTo>
                  <a:cubicBezTo>
                    <a:pt x="250" y="5251"/>
                    <a:pt x="334" y="5180"/>
                    <a:pt x="334" y="5085"/>
                  </a:cubicBezTo>
                  <a:lnTo>
                    <a:pt x="334" y="4073"/>
                  </a:lnTo>
                  <a:cubicBezTo>
                    <a:pt x="334" y="3918"/>
                    <a:pt x="429" y="3775"/>
                    <a:pt x="595" y="3739"/>
                  </a:cubicBezTo>
                  <a:lnTo>
                    <a:pt x="1191" y="3573"/>
                  </a:lnTo>
                  <a:cubicBezTo>
                    <a:pt x="1238" y="3561"/>
                    <a:pt x="1298" y="3525"/>
                    <a:pt x="1346" y="3513"/>
                  </a:cubicBezTo>
                  <a:lnTo>
                    <a:pt x="1441" y="3620"/>
                  </a:lnTo>
                  <a:cubicBezTo>
                    <a:pt x="1584" y="3751"/>
                    <a:pt x="1738" y="3823"/>
                    <a:pt x="1941" y="3823"/>
                  </a:cubicBezTo>
                  <a:cubicBezTo>
                    <a:pt x="2131" y="3823"/>
                    <a:pt x="2298" y="3751"/>
                    <a:pt x="2429" y="3620"/>
                  </a:cubicBezTo>
                  <a:lnTo>
                    <a:pt x="2536" y="3513"/>
                  </a:lnTo>
                  <a:cubicBezTo>
                    <a:pt x="2572" y="3537"/>
                    <a:pt x="2620" y="3561"/>
                    <a:pt x="2679" y="3573"/>
                  </a:cubicBezTo>
                  <a:lnTo>
                    <a:pt x="3274" y="3739"/>
                  </a:lnTo>
                  <a:cubicBezTo>
                    <a:pt x="3429" y="3775"/>
                    <a:pt x="3548" y="3930"/>
                    <a:pt x="3548" y="4073"/>
                  </a:cubicBezTo>
                  <a:lnTo>
                    <a:pt x="3548" y="5085"/>
                  </a:lnTo>
                  <a:cubicBezTo>
                    <a:pt x="3548" y="5180"/>
                    <a:pt x="3620" y="5251"/>
                    <a:pt x="3703" y="5251"/>
                  </a:cubicBezTo>
                  <a:cubicBezTo>
                    <a:pt x="3798" y="5251"/>
                    <a:pt x="3870" y="5180"/>
                    <a:pt x="3870" y="5085"/>
                  </a:cubicBezTo>
                  <a:lnTo>
                    <a:pt x="3870" y="4073"/>
                  </a:lnTo>
                  <a:cubicBezTo>
                    <a:pt x="3858" y="3763"/>
                    <a:pt x="3655" y="3501"/>
                    <a:pt x="3358" y="3406"/>
                  </a:cubicBezTo>
                  <a:lnTo>
                    <a:pt x="2762" y="3239"/>
                  </a:lnTo>
                  <a:cubicBezTo>
                    <a:pt x="2679" y="3215"/>
                    <a:pt x="2620" y="3156"/>
                    <a:pt x="2620" y="3061"/>
                  </a:cubicBezTo>
                  <a:lnTo>
                    <a:pt x="2620" y="2930"/>
                  </a:lnTo>
                  <a:cubicBezTo>
                    <a:pt x="2679" y="2882"/>
                    <a:pt x="2727" y="2858"/>
                    <a:pt x="2786" y="2799"/>
                  </a:cubicBezTo>
                  <a:cubicBezTo>
                    <a:pt x="3024" y="2561"/>
                    <a:pt x="3155" y="2263"/>
                    <a:pt x="3155" y="1918"/>
                  </a:cubicBezTo>
                  <a:lnTo>
                    <a:pt x="3155" y="1608"/>
                  </a:lnTo>
                  <a:lnTo>
                    <a:pt x="3215" y="1477"/>
                  </a:lnTo>
                  <a:cubicBezTo>
                    <a:pt x="3298" y="1322"/>
                    <a:pt x="3322" y="1179"/>
                    <a:pt x="3322" y="1013"/>
                  </a:cubicBezTo>
                  <a:lnTo>
                    <a:pt x="3322" y="167"/>
                  </a:lnTo>
                  <a:cubicBezTo>
                    <a:pt x="3322" y="72"/>
                    <a:pt x="3251" y="1"/>
                    <a:pt x="3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0" name="Google Shape;15870;p61"/>
            <p:cNvSpPr/>
            <p:nvPr/>
          </p:nvSpPr>
          <p:spPr>
            <a:xfrm>
              <a:off x="6902632" y="1840173"/>
              <a:ext cx="10630" cy="32623"/>
            </a:xfrm>
            <a:custGeom>
              <a:rect b="b" l="l" r="r" t="t"/>
              <a:pathLst>
                <a:path extrusionOk="0" h="1025" w="334">
                  <a:moveTo>
                    <a:pt x="167" y="0"/>
                  </a:moveTo>
                  <a:cubicBezTo>
                    <a:pt x="84" y="0"/>
                    <a:pt x="1" y="72"/>
                    <a:pt x="1" y="155"/>
                  </a:cubicBezTo>
                  <a:lnTo>
                    <a:pt x="1" y="858"/>
                  </a:lnTo>
                  <a:cubicBezTo>
                    <a:pt x="1" y="953"/>
                    <a:pt x="84" y="1024"/>
                    <a:pt x="167" y="1024"/>
                  </a:cubicBezTo>
                  <a:cubicBezTo>
                    <a:pt x="262" y="1024"/>
                    <a:pt x="334" y="953"/>
                    <a:pt x="334" y="858"/>
                  </a:cubicBezTo>
                  <a:lnTo>
                    <a:pt x="334" y="155"/>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1" name="Google Shape;15871;p61"/>
            <p:cNvSpPr/>
            <p:nvPr/>
          </p:nvSpPr>
          <p:spPr>
            <a:xfrm>
              <a:off x="6970075" y="1840173"/>
              <a:ext cx="10280" cy="32623"/>
            </a:xfrm>
            <a:custGeom>
              <a:rect b="b" l="l" r="r" t="t"/>
              <a:pathLst>
                <a:path extrusionOk="0" h="1025" w="323">
                  <a:moveTo>
                    <a:pt x="168" y="0"/>
                  </a:moveTo>
                  <a:cubicBezTo>
                    <a:pt x="72" y="0"/>
                    <a:pt x="1" y="72"/>
                    <a:pt x="1" y="155"/>
                  </a:cubicBezTo>
                  <a:lnTo>
                    <a:pt x="1" y="858"/>
                  </a:lnTo>
                  <a:cubicBezTo>
                    <a:pt x="1" y="953"/>
                    <a:pt x="72" y="1024"/>
                    <a:pt x="168" y="1024"/>
                  </a:cubicBezTo>
                  <a:cubicBezTo>
                    <a:pt x="251" y="1024"/>
                    <a:pt x="322" y="953"/>
                    <a:pt x="322" y="858"/>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2" name="Google Shape;15872;p61"/>
            <p:cNvSpPr/>
            <p:nvPr/>
          </p:nvSpPr>
          <p:spPr>
            <a:xfrm>
              <a:off x="6772267" y="1594241"/>
              <a:ext cx="182690" cy="100830"/>
            </a:xfrm>
            <a:custGeom>
              <a:rect b="b" l="l" r="r" t="t"/>
              <a:pathLst>
                <a:path extrusionOk="0" h="3168" w="5740">
                  <a:moveTo>
                    <a:pt x="2001" y="0"/>
                  </a:moveTo>
                  <a:cubicBezTo>
                    <a:pt x="1334" y="0"/>
                    <a:pt x="679" y="191"/>
                    <a:pt x="108" y="548"/>
                  </a:cubicBezTo>
                  <a:cubicBezTo>
                    <a:pt x="36" y="596"/>
                    <a:pt x="1" y="691"/>
                    <a:pt x="72" y="774"/>
                  </a:cubicBezTo>
                  <a:cubicBezTo>
                    <a:pt x="95" y="820"/>
                    <a:pt x="148" y="847"/>
                    <a:pt x="202" y="847"/>
                  </a:cubicBezTo>
                  <a:cubicBezTo>
                    <a:pt x="231" y="847"/>
                    <a:pt x="261" y="839"/>
                    <a:pt x="287" y="822"/>
                  </a:cubicBezTo>
                  <a:cubicBezTo>
                    <a:pt x="798" y="489"/>
                    <a:pt x="1394" y="310"/>
                    <a:pt x="2001" y="310"/>
                  </a:cubicBezTo>
                  <a:cubicBezTo>
                    <a:pt x="2763" y="310"/>
                    <a:pt x="3489" y="584"/>
                    <a:pt x="4073" y="1084"/>
                  </a:cubicBezTo>
                  <a:cubicBezTo>
                    <a:pt x="4501" y="1453"/>
                    <a:pt x="4835" y="1953"/>
                    <a:pt x="5013" y="2477"/>
                  </a:cubicBezTo>
                  <a:lnTo>
                    <a:pt x="4739" y="2203"/>
                  </a:lnTo>
                  <a:cubicBezTo>
                    <a:pt x="4710" y="2173"/>
                    <a:pt x="4668" y="2158"/>
                    <a:pt x="4625" y="2158"/>
                  </a:cubicBezTo>
                  <a:cubicBezTo>
                    <a:pt x="4582" y="2158"/>
                    <a:pt x="4537" y="2173"/>
                    <a:pt x="4501" y="2203"/>
                  </a:cubicBezTo>
                  <a:cubicBezTo>
                    <a:pt x="4442" y="2263"/>
                    <a:pt x="4442" y="2370"/>
                    <a:pt x="4501" y="2441"/>
                  </a:cubicBezTo>
                  <a:lnTo>
                    <a:pt x="5168" y="3120"/>
                  </a:lnTo>
                  <a:cubicBezTo>
                    <a:pt x="5204" y="3156"/>
                    <a:pt x="5251" y="3167"/>
                    <a:pt x="5287" y="3167"/>
                  </a:cubicBezTo>
                  <a:lnTo>
                    <a:pt x="5335" y="3167"/>
                  </a:lnTo>
                  <a:cubicBezTo>
                    <a:pt x="5394" y="3156"/>
                    <a:pt x="5442" y="3108"/>
                    <a:pt x="5454" y="3048"/>
                  </a:cubicBezTo>
                  <a:lnTo>
                    <a:pt x="5740" y="2132"/>
                  </a:lnTo>
                  <a:cubicBezTo>
                    <a:pt x="5740" y="2072"/>
                    <a:pt x="5692" y="1977"/>
                    <a:pt x="5609" y="1953"/>
                  </a:cubicBezTo>
                  <a:cubicBezTo>
                    <a:pt x="5589" y="1946"/>
                    <a:pt x="5570" y="1942"/>
                    <a:pt x="5552" y="1942"/>
                  </a:cubicBezTo>
                  <a:cubicBezTo>
                    <a:pt x="5481" y="1942"/>
                    <a:pt x="5423" y="1992"/>
                    <a:pt x="5394" y="2048"/>
                  </a:cubicBezTo>
                  <a:lnTo>
                    <a:pt x="5311" y="2382"/>
                  </a:lnTo>
                  <a:cubicBezTo>
                    <a:pt x="5109" y="1798"/>
                    <a:pt x="4751" y="1262"/>
                    <a:pt x="4275" y="846"/>
                  </a:cubicBezTo>
                  <a:cubicBezTo>
                    <a:pt x="3644" y="298"/>
                    <a:pt x="2834" y="0"/>
                    <a:pt x="2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3" name="Google Shape;15873;p61"/>
            <p:cNvSpPr/>
            <p:nvPr/>
          </p:nvSpPr>
          <p:spPr>
            <a:xfrm>
              <a:off x="6716950" y="1716268"/>
              <a:ext cx="181926" cy="100448"/>
            </a:xfrm>
            <a:custGeom>
              <a:rect b="b" l="l" r="r" t="t"/>
              <a:pathLst>
                <a:path extrusionOk="0" h="3156" w="5716">
                  <a:moveTo>
                    <a:pt x="440" y="0"/>
                  </a:moveTo>
                  <a:cubicBezTo>
                    <a:pt x="421" y="0"/>
                    <a:pt x="401" y="4"/>
                    <a:pt x="381" y="12"/>
                  </a:cubicBezTo>
                  <a:cubicBezTo>
                    <a:pt x="322" y="36"/>
                    <a:pt x="274" y="72"/>
                    <a:pt x="262" y="131"/>
                  </a:cubicBezTo>
                  <a:lnTo>
                    <a:pt x="24" y="1060"/>
                  </a:lnTo>
                  <a:cubicBezTo>
                    <a:pt x="0" y="1155"/>
                    <a:pt x="48" y="1238"/>
                    <a:pt x="143" y="1250"/>
                  </a:cubicBezTo>
                  <a:lnTo>
                    <a:pt x="179" y="1250"/>
                  </a:lnTo>
                  <a:cubicBezTo>
                    <a:pt x="262" y="1250"/>
                    <a:pt x="322" y="1203"/>
                    <a:pt x="346" y="1131"/>
                  </a:cubicBezTo>
                  <a:lnTo>
                    <a:pt x="417" y="834"/>
                  </a:lnTo>
                  <a:cubicBezTo>
                    <a:pt x="631" y="1405"/>
                    <a:pt x="977" y="1905"/>
                    <a:pt x="1429" y="2310"/>
                  </a:cubicBezTo>
                  <a:cubicBezTo>
                    <a:pt x="2072" y="2858"/>
                    <a:pt x="2882" y="3155"/>
                    <a:pt x="3715" y="3155"/>
                  </a:cubicBezTo>
                  <a:cubicBezTo>
                    <a:pt x="4382" y="3155"/>
                    <a:pt x="5037" y="2965"/>
                    <a:pt x="5596" y="2608"/>
                  </a:cubicBezTo>
                  <a:cubicBezTo>
                    <a:pt x="5692" y="2560"/>
                    <a:pt x="5715" y="2465"/>
                    <a:pt x="5656" y="2381"/>
                  </a:cubicBezTo>
                  <a:cubicBezTo>
                    <a:pt x="5634" y="2338"/>
                    <a:pt x="5586" y="2312"/>
                    <a:pt x="5535" y="2312"/>
                  </a:cubicBezTo>
                  <a:cubicBezTo>
                    <a:pt x="5503" y="2312"/>
                    <a:pt x="5469" y="2322"/>
                    <a:pt x="5442" y="2346"/>
                  </a:cubicBezTo>
                  <a:cubicBezTo>
                    <a:pt x="4930" y="2667"/>
                    <a:pt x="4334" y="2846"/>
                    <a:pt x="3727" y="2846"/>
                  </a:cubicBezTo>
                  <a:cubicBezTo>
                    <a:pt x="2965" y="2846"/>
                    <a:pt x="2239" y="2572"/>
                    <a:pt x="1655" y="2072"/>
                  </a:cubicBezTo>
                  <a:cubicBezTo>
                    <a:pt x="1227" y="1703"/>
                    <a:pt x="893" y="1203"/>
                    <a:pt x="715" y="679"/>
                  </a:cubicBezTo>
                  <a:lnTo>
                    <a:pt x="715" y="679"/>
                  </a:lnTo>
                  <a:lnTo>
                    <a:pt x="1012" y="953"/>
                  </a:lnTo>
                  <a:cubicBezTo>
                    <a:pt x="1041" y="981"/>
                    <a:pt x="1080" y="996"/>
                    <a:pt x="1121" y="996"/>
                  </a:cubicBezTo>
                  <a:cubicBezTo>
                    <a:pt x="1166" y="996"/>
                    <a:pt x="1213" y="978"/>
                    <a:pt x="1251" y="941"/>
                  </a:cubicBezTo>
                  <a:cubicBezTo>
                    <a:pt x="1310" y="881"/>
                    <a:pt x="1310" y="774"/>
                    <a:pt x="1239" y="703"/>
                  </a:cubicBezTo>
                  <a:lnTo>
                    <a:pt x="536" y="48"/>
                  </a:lnTo>
                  <a:cubicBezTo>
                    <a:pt x="512" y="16"/>
                    <a:pt x="478" y="0"/>
                    <a:pt x="4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74" name="Google Shape;15874;p61"/>
          <p:cNvGrpSpPr/>
          <p:nvPr/>
        </p:nvGrpSpPr>
        <p:grpSpPr>
          <a:xfrm>
            <a:off x="8020159" y="1342301"/>
            <a:ext cx="300897" cy="356627"/>
            <a:chOff x="8020159" y="1516551"/>
            <a:chExt cx="300897" cy="356627"/>
          </a:xfrm>
        </p:grpSpPr>
        <p:sp>
          <p:nvSpPr>
            <p:cNvPr id="15875" name="Google Shape;15875;p61"/>
            <p:cNvSpPr/>
            <p:nvPr/>
          </p:nvSpPr>
          <p:spPr>
            <a:xfrm>
              <a:off x="8126240" y="1669482"/>
              <a:ext cx="88703" cy="30523"/>
            </a:xfrm>
            <a:custGeom>
              <a:rect b="b" l="l" r="r" t="t"/>
              <a:pathLst>
                <a:path extrusionOk="0" h="959" w="2787">
                  <a:moveTo>
                    <a:pt x="1144" y="1"/>
                  </a:moveTo>
                  <a:cubicBezTo>
                    <a:pt x="800" y="1"/>
                    <a:pt x="487" y="41"/>
                    <a:pt x="287" y="77"/>
                  </a:cubicBezTo>
                  <a:cubicBezTo>
                    <a:pt x="120" y="101"/>
                    <a:pt x="1" y="244"/>
                    <a:pt x="1" y="411"/>
                  </a:cubicBezTo>
                  <a:lnTo>
                    <a:pt x="1" y="792"/>
                  </a:lnTo>
                  <a:cubicBezTo>
                    <a:pt x="1" y="875"/>
                    <a:pt x="72" y="958"/>
                    <a:pt x="167" y="958"/>
                  </a:cubicBezTo>
                  <a:cubicBezTo>
                    <a:pt x="251" y="958"/>
                    <a:pt x="322" y="875"/>
                    <a:pt x="322" y="792"/>
                  </a:cubicBezTo>
                  <a:lnTo>
                    <a:pt x="322" y="411"/>
                  </a:lnTo>
                  <a:cubicBezTo>
                    <a:pt x="322" y="411"/>
                    <a:pt x="322" y="399"/>
                    <a:pt x="346" y="399"/>
                  </a:cubicBezTo>
                  <a:cubicBezTo>
                    <a:pt x="510" y="379"/>
                    <a:pt x="814" y="344"/>
                    <a:pt x="1164" y="344"/>
                  </a:cubicBezTo>
                  <a:cubicBezTo>
                    <a:pt x="1246" y="344"/>
                    <a:pt x="1331" y="346"/>
                    <a:pt x="1418" y="351"/>
                  </a:cubicBezTo>
                  <a:cubicBezTo>
                    <a:pt x="1918" y="387"/>
                    <a:pt x="2287" y="518"/>
                    <a:pt x="2513" y="744"/>
                  </a:cubicBezTo>
                  <a:cubicBezTo>
                    <a:pt x="2543" y="774"/>
                    <a:pt x="2584" y="789"/>
                    <a:pt x="2628" y="789"/>
                  </a:cubicBezTo>
                  <a:cubicBezTo>
                    <a:pt x="2671" y="789"/>
                    <a:pt x="2715" y="774"/>
                    <a:pt x="2751" y="744"/>
                  </a:cubicBezTo>
                  <a:cubicBezTo>
                    <a:pt x="2787" y="672"/>
                    <a:pt x="2787" y="565"/>
                    <a:pt x="2727" y="494"/>
                  </a:cubicBezTo>
                  <a:cubicBezTo>
                    <a:pt x="2338" y="104"/>
                    <a:pt x="1699" y="1"/>
                    <a:pt x="1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6" name="Google Shape;15876;p61"/>
            <p:cNvSpPr/>
            <p:nvPr/>
          </p:nvSpPr>
          <p:spPr>
            <a:xfrm>
              <a:off x="8069778" y="1621518"/>
              <a:ext cx="200513" cy="251278"/>
            </a:xfrm>
            <a:custGeom>
              <a:rect b="b" l="l" r="r" t="t"/>
              <a:pathLst>
                <a:path extrusionOk="0" h="7895" w="6300">
                  <a:moveTo>
                    <a:pt x="4918" y="358"/>
                  </a:moveTo>
                  <a:lnTo>
                    <a:pt x="4918" y="1953"/>
                  </a:lnTo>
                  <a:cubicBezTo>
                    <a:pt x="4918" y="2191"/>
                    <a:pt x="4859" y="2429"/>
                    <a:pt x="4751" y="2644"/>
                  </a:cubicBezTo>
                  <a:cubicBezTo>
                    <a:pt x="4739" y="2656"/>
                    <a:pt x="4739" y="2680"/>
                    <a:pt x="4739" y="2715"/>
                  </a:cubicBezTo>
                  <a:lnTo>
                    <a:pt x="4739" y="3180"/>
                  </a:lnTo>
                  <a:cubicBezTo>
                    <a:pt x="4739" y="3620"/>
                    <a:pt x="4561" y="4037"/>
                    <a:pt x="4227" y="4334"/>
                  </a:cubicBezTo>
                  <a:cubicBezTo>
                    <a:pt x="3935" y="4605"/>
                    <a:pt x="3563" y="4768"/>
                    <a:pt x="3158" y="4768"/>
                  </a:cubicBezTo>
                  <a:cubicBezTo>
                    <a:pt x="3118" y="4768"/>
                    <a:pt x="3077" y="4766"/>
                    <a:pt x="3037" y="4763"/>
                  </a:cubicBezTo>
                  <a:cubicBezTo>
                    <a:pt x="2227" y="4704"/>
                    <a:pt x="1572" y="3977"/>
                    <a:pt x="1572" y="3108"/>
                  </a:cubicBezTo>
                  <a:lnTo>
                    <a:pt x="1572" y="2715"/>
                  </a:lnTo>
                  <a:cubicBezTo>
                    <a:pt x="1572" y="2680"/>
                    <a:pt x="1572" y="2668"/>
                    <a:pt x="1549" y="2644"/>
                  </a:cubicBezTo>
                  <a:cubicBezTo>
                    <a:pt x="1453" y="2418"/>
                    <a:pt x="1394" y="2191"/>
                    <a:pt x="1394" y="1953"/>
                  </a:cubicBezTo>
                  <a:lnTo>
                    <a:pt x="1394" y="1596"/>
                  </a:lnTo>
                  <a:cubicBezTo>
                    <a:pt x="1394" y="905"/>
                    <a:pt x="1941" y="358"/>
                    <a:pt x="2620" y="358"/>
                  </a:cubicBezTo>
                  <a:close/>
                  <a:moveTo>
                    <a:pt x="4049" y="4858"/>
                  </a:moveTo>
                  <a:lnTo>
                    <a:pt x="4049" y="5156"/>
                  </a:lnTo>
                  <a:lnTo>
                    <a:pt x="3156" y="5775"/>
                  </a:lnTo>
                  <a:lnTo>
                    <a:pt x="2263" y="5168"/>
                  </a:lnTo>
                  <a:lnTo>
                    <a:pt x="2263" y="4858"/>
                  </a:lnTo>
                  <a:cubicBezTo>
                    <a:pt x="2489" y="4977"/>
                    <a:pt x="2763" y="5061"/>
                    <a:pt x="3025" y="5073"/>
                  </a:cubicBezTo>
                  <a:lnTo>
                    <a:pt x="3156" y="5073"/>
                  </a:lnTo>
                  <a:cubicBezTo>
                    <a:pt x="3477" y="5073"/>
                    <a:pt x="3775" y="5001"/>
                    <a:pt x="4049" y="4858"/>
                  </a:cubicBezTo>
                  <a:close/>
                  <a:moveTo>
                    <a:pt x="2132" y="5477"/>
                  </a:moveTo>
                  <a:lnTo>
                    <a:pt x="2906" y="6013"/>
                  </a:lnTo>
                  <a:lnTo>
                    <a:pt x="2489" y="6418"/>
                  </a:lnTo>
                  <a:lnTo>
                    <a:pt x="2477" y="6418"/>
                  </a:lnTo>
                  <a:lnTo>
                    <a:pt x="1965" y="5656"/>
                  </a:lnTo>
                  <a:lnTo>
                    <a:pt x="2132" y="5477"/>
                  </a:lnTo>
                  <a:close/>
                  <a:moveTo>
                    <a:pt x="4168" y="5466"/>
                  </a:moveTo>
                  <a:lnTo>
                    <a:pt x="4335" y="5644"/>
                  </a:lnTo>
                  <a:lnTo>
                    <a:pt x="3835" y="6418"/>
                  </a:lnTo>
                  <a:lnTo>
                    <a:pt x="3811" y="6418"/>
                  </a:lnTo>
                  <a:lnTo>
                    <a:pt x="3394" y="6001"/>
                  </a:lnTo>
                  <a:lnTo>
                    <a:pt x="4168" y="5466"/>
                  </a:lnTo>
                  <a:close/>
                  <a:moveTo>
                    <a:pt x="2620" y="1"/>
                  </a:moveTo>
                  <a:cubicBezTo>
                    <a:pt x="1763" y="1"/>
                    <a:pt x="1060" y="703"/>
                    <a:pt x="1060" y="1572"/>
                  </a:cubicBezTo>
                  <a:lnTo>
                    <a:pt x="1060" y="1918"/>
                  </a:lnTo>
                  <a:cubicBezTo>
                    <a:pt x="1060" y="2203"/>
                    <a:pt x="1120" y="2477"/>
                    <a:pt x="1239" y="2727"/>
                  </a:cubicBezTo>
                  <a:lnTo>
                    <a:pt x="1239" y="3096"/>
                  </a:lnTo>
                  <a:cubicBezTo>
                    <a:pt x="1239" y="3703"/>
                    <a:pt x="1513" y="4263"/>
                    <a:pt x="1941" y="4632"/>
                  </a:cubicBezTo>
                  <a:lnTo>
                    <a:pt x="1941" y="5180"/>
                  </a:lnTo>
                  <a:lnTo>
                    <a:pt x="1632" y="5513"/>
                  </a:lnTo>
                  <a:cubicBezTo>
                    <a:pt x="1596" y="5537"/>
                    <a:pt x="1584" y="5585"/>
                    <a:pt x="1584" y="5632"/>
                  </a:cubicBezTo>
                  <a:lnTo>
                    <a:pt x="572" y="6001"/>
                  </a:lnTo>
                  <a:cubicBezTo>
                    <a:pt x="227" y="6120"/>
                    <a:pt x="1" y="6442"/>
                    <a:pt x="1" y="6823"/>
                  </a:cubicBezTo>
                  <a:lnTo>
                    <a:pt x="1" y="7728"/>
                  </a:lnTo>
                  <a:cubicBezTo>
                    <a:pt x="1" y="7823"/>
                    <a:pt x="84" y="7894"/>
                    <a:pt x="167" y="7894"/>
                  </a:cubicBezTo>
                  <a:cubicBezTo>
                    <a:pt x="263" y="7894"/>
                    <a:pt x="334" y="7823"/>
                    <a:pt x="334" y="7728"/>
                  </a:cubicBezTo>
                  <a:lnTo>
                    <a:pt x="334" y="6823"/>
                  </a:lnTo>
                  <a:cubicBezTo>
                    <a:pt x="334" y="6597"/>
                    <a:pt x="477" y="6382"/>
                    <a:pt x="691" y="6311"/>
                  </a:cubicBezTo>
                  <a:lnTo>
                    <a:pt x="1751" y="5930"/>
                  </a:lnTo>
                  <a:lnTo>
                    <a:pt x="2192" y="6597"/>
                  </a:lnTo>
                  <a:cubicBezTo>
                    <a:pt x="2251" y="6680"/>
                    <a:pt x="2346" y="6728"/>
                    <a:pt x="2442" y="6740"/>
                  </a:cubicBezTo>
                  <a:lnTo>
                    <a:pt x="2477" y="6740"/>
                  </a:lnTo>
                  <a:cubicBezTo>
                    <a:pt x="2561" y="6740"/>
                    <a:pt x="2656" y="6716"/>
                    <a:pt x="2715" y="6644"/>
                  </a:cubicBezTo>
                  <a:lnTo>
                    <a:pt x="2977" y="6370"/>
                  </a:lnTo>
                  <a:lnTo>
                    <a:pt x="2977" y="7728"/>
                  </a:lnTo>
                  <a:cubicBezTo>
                    <a:pt x="2977" y="7823"/>
                    <a:pt x="3061" y="7894"/>
                    <a:pt x="3144" y="7894"/>
                  </a:cubicBezTo>
                  <a:cubicBezTo>
                    <a:pt x="3239" y="7894"/>
                    <a:pt x="3311" y="7823"/>
                    <a:pt x="3311" y="7728"/>
                  </a:cubicBezTo>
                  <a:lnTo>
                    <a:pt x="3311" y="6370"/>
                  </a:lnTo>
                  <a:lnTo>
                    <a:pt x="3573" y="6644"/>
                  </a:lnTo>
                  <a:cubicBezTo>
                    <a:pt x="3632" y="6704"/>
                    <a:pt x="3727" y="6740"/>
                    <a:pt x="3811" y="6740"/>
                  </a:cubicBezTo>
                  <a:lnTo>
                    <a:pt x="3846" y="6740"/>
                  </a:lnTo>
                  <a:cubicBezTo>
                    <a:pt x="3954" y="6728"/>
                    <a:pt x="4037" y="6680"/>
                    <a:pt x="4097" y="6597"/>
                  </a:cubicBezTo>
                  <a:lnTo>
                    <a:pt x="4549" y="5930"/>
                  </a:lnTo>
                  <a:lnTo>
                    <a:pt x="5597" y="6311"/>
                  </a:lnTo>
                  <a:cubicBezTo>
                    <a:pt x="5811" y="6382"/>
                    <a:pt x="5954" y="6597"/>
                    <a:pt x="5954" y="6823"/>
                  </a:cubicBezTo>
                  <a:lnTo>
                    <a:pt x="5954" y="7728"/>
                  </a:lnTo>
                  <a:cubicBezTo>
                    <a:pt x="5954" y="7823"/>
                    <a:pt x="6037" y="7894"/>
                    <a:pt x="6121" y="7894"/>
                  </a:cubicBezTo>
                  <a:cubicBezTo>
                    <a:pt x="6204" y="7894"/>
                    <a:pt x="6287" y="7823"/>
                    <a:pt x="6287" y="7728"/>
                  </a:cubicBezTo>
                  <a:lnTo>
                    <a:pt x="6287" y="6823"/>
                  </a:lnTo>
                  <a:cubicBezTo>
                    <a:pt x="6299" y="6466"/>
                    <a:pt x="6073" y="6132"/>
                    <a:pt x="5740" y="6001"/>
                  </a:cubicBezTo>
                  <a:lnTo>
                    <a:pt x="4728" y="5632"/>
                  </a:lnTo>
                  <a:cubicBezTo>
                    <a:pt x="4728" y="5585"/>
                    <a:pt x="4704" y="5537"/>
                    <a:pt x="4680" y="5513"/>
                  </a:cubicBezTo>
                  <a:lnTo>
                    <a:pt x="4370" y="5180"/>
                  </a:lnTo>
                  <a:lnTo>
                    <a:pt x="4370" y="4644"/>
                  </a:lnTo>
                  <a:lnTo>
                    <a:pt x="4454" y="4561"/>
                  </a:lnTo>
                  <a:cubicBezTo>
                    <a:pt x="4847" y="4204"/>
                    <a:pt x="5061" y="3680"/>
                    <a:pt x="5061" y="3156"/>
                  </a:cubicBezTo>
                  <a:lnTo>
                    <a:pt x="5061" y="2727"/>
                  </a:lnTo>
                  <a:cubicBezTo>
                    <a:pt x="5180" y="2477"/>
                    <a:pt x="5240" y="2203"/>
                    <a:pt x="5240" y="1929"/>
                  </a:cubicBezTo>
                  <a:lnTo>
                    <a:pt x="5240" y="167"/>
                  </a:lnTo>
                  <a:cubicBezTo>
                    <a:pt x="5240" y="84"/>
                    <a:pt x="5168" y="1"/>
                    <a:pt x="5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7" name="Google Shape;15877;p61"/>
            <p:cNvSpPr/>
            <p:nvPr/>
          </p:nvSpPr>
          <p:spPr>
            <a:xfrm>
              <a:off x="8103515" y="1851535"/>
              <a:ext cx="10630" cy="21643"/>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8" name="Google Shape;15878;p61"/>
            <p:cNvSpPr/>
            <p:nvPr/>
          </p:nvSpPr>
          <p:spPr>
            <a:xfrm>
              <a:off x="8226306" y="1851535"/>
              <a:ext cx="10248" cy="21643"/>
            </a:xfrm>
            <a:custGeom>
              <a:rect b="b" l="l" r="r" t="t"/>
              <a:pathLst>
                <a:path extrusionOk="0" h="680" w="322">
                  <a:moveTo>
                    <a:pt x="167" y="1"/>
                  </a:moveTo>
                  <a:cubicBezTo>
                    <a:pt x="71" y="1"/>
                    <a:pt x="0" y="72"/>
                    <a:pt x="0" y="155"/>
                  </a:cubicBezTo>
                  <a:lnTo>
                    <a:pt x="0" y="513"/>
                  </a:lnTo>
                  <a:cubicBezTo>
                    <a:pt x="0" y="608"/>
                    <a:pt x="71" y="679"/>
                    <a:pt x="167" y="679"/>
                  </a:cubicBezTo>
                  <a:cubicBezTo>
                    <a:pt x="250" y="679"/>
                    <a:pt x="322" y="608"/>
                    <a:pt x="322" y="513"/>
                  </a:cubicBezTo>
                  <a:lnTo>
                    <a:pt x="322" y="155"/>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9" name="Google Shape;15879;p61"/>
            <p:cNvSpPr/>
            <p:nvPr/>
          </p:nvSpPr>
          <p:spPr>
            <a:xfrm>
              <a:off x="8020159" y="1516551"/>
              <a:ext cx="300897" cy="284251"/>
            </a:xfrm>
            <a:custGeom>
              <a:rect b="b" l="l" r="r" t="t"/>
              <a:pathLst>
                <a:path extrusionOk="0" h="8931" w="9454">
                  <a:moveTo>
                    <a:pt x="6263" y="596"/>
                  </a:moveTo>
                  <a:lnTo>
                    <a:pt x="6263" y="596"/>
                  </a:lnTo>
                  <a:cubicBezTo>
                    <a:pt x="7060" y="894"/>
                    <a:pt x="7739" y="1406"/>
                    <a:pt x="8227" y="2084"/>
                  </a:cubicBezTo>
                  <a:lnTo>
                    <a:pt x="7322" y="2084"/>
                  </a:lnTo>
                  <a:cubicBezTo>
                    <a:pt x="7215" y="1846"/>
                    <a:pt x="7096" y="1620"/>
                    <a:pt x="6953" y="1394"/>
                  </a:cubicBezTo>
                  <a:cubicBezTo>
                    <a:pt x="6739" y="1084"/>
                    <a:pt x="6525" y="822"/>
                    <a:pt x="6263" y="596"/>
                  </a:cubicBezTo>
                  <a:close/>
                  <a:moveTo>
                    <a:pt x="3143" y="608"/>
                  </a:moveTo>
                  <a:cubicBezTo>
                    <a:pt x="2893" y="822"/>
                    <a:pt x="2667" y="1084"/>
                    <a:pt x="2453" y="1406"/>
                  </a:cubicBezTo>
                  <a:cubicBezTo>
                    <a:pt x="2322" y="1620"/>
                    <a:pt x="2203" y="1846"/>
                    <a:pt x="2084" y="2096"/>
                  </a:cubicBezTo>
                  <a:lnTo>
                    <a:pt x="1179" y="2096"/>
                  </a:lnTo>
                  <a:cubicBezTo>
                    <a:pt x="1667" y="1429"/>
                    <a:pt x="2357" y="905"/>
                    <a:pt x="3143" y="608"/>
                  </a:cubicBezTo>
                  <a:close/>
                  <a:moveTo>
                    <a:pt x="4560" y="322"/>
                  </a:moveTo>
                  <a:lnTo>
                    <a:pt x="4560" y="2096"/>
                  </a:lnTo>
                  <a:lnTo>
                    <a:pt x="2453" y="2096"/>
                  </a:lnTo>
                  <a:cubicBezTo>
                    <a:pt x="2929" y="1084"/>
                    <a:pt x="3691" y="393"/>
                    <a:pt x="4560" y="322"/>
                  </a:cubicBezTo>
                  <a:close/>
                  <a:moveTo>
                    <a:pt x="4882" y="322"/>
                  </a:moveTo>
                  <a:cubicBezTo>
                    <a:pt x="5751" y="393"/>
                    <a:pt x="6489" y="1084"/>
                    <a:pt x="6977" y="2096"/>
                  </a:cubicBezTo>
                  <a:lnTo>
                    <a:pt x="4882" y="2096"/>
                  </a:lnTo>
                  <a:lnTo>
                    <a:pt x="4882" y="322"/>
                  </a:lnTo>
                  <a:close/>
                  <a:moveTo>
                    <a:pt x="1953" y="2418"/>
                  </a:moveTo>
                  <a:cubicBezTo>
                    <a:pt x="1715" y="3084"/>
                    <a:pt x="1584" y="3799"/>
                    <a:pt x="1560" y="4549"/>
                  </a:cubicBezTo>
                  <a:lnTo>
                    <a:pt x="310" y="4549"/>
                  </a:lnTo>
                  <a:cubicBezTo>
                    <a:pt x="345" y="3775"/>
                    <a:pt x="572" y="3049"/>
                    <a:pt x="953" y="2418"/>
                  </a:cubicBezTo>
                  <a:close/>
                  <a:moveTo>
                    <a:pt x="8465" y="2429"/>
                  </a:moveTo>
                  <a:cubicBezTo>
                    <a:pt x="8858" y="3049"/>
                    <a:pt x="9085" y="3775"/>
                    <a:pt x="9108" y="4549"/>
                  </a:cubicBezTo>
                  <a:lnTo>
                    <a:pt x="7858" y="4549"/>
                  </a:lnTo>
                  <a:cubicBezTo>
                    <a:pt x="7846" y="3799"/>
                    <a:pt x="7715" y="3084"/>
                    <a:pt x="7477" y="2429"/>
                  </a:cubicBezTo>
                  <a:close/>
                  <a:moveTo>
                    <a:pt x="1560" y="4882"/>
                  </a:moveTo>
                  <a:cubicBezTo>
                    <a:pt x="1584" y="5585"/>
                    <a:pt x="1703" y="6251"/>
                    <a:pt x="1905" y="6870"/>
                  </a:cubicBezTo>
                  <a:lnTo>
                    <a:pt x="1953" y="7001"/>
                  </a:lnTo>
                  <a:lnTo>
                    <a:pt x="953" y="7001"/>
                  </a:lnTo>
                  <a:cubicBezTo>
                    <a:pt x="572" y="6382"/>
                    <a:pt x="345" y="5656"/>
                    <a:pt x="310" y="4882"/>
                  </a:cubicBezTo>
                  <a:close/>
                  <a:moveTo>
                    <a:pt x="9096" y="4894"/>
                  </a:moveTo>
                  <a:cubicBezTo>
                    <a:pt x="9085" y="5608"/>
                    <a:pt x="8870" y="6323"/>
                    <a:pt x="8501" y="6954"/>
                  </a:cubicBezTo>
                  <a:cubicBezTo>
                    <a:pt x="8489" y="6966"/>
                    <a:pt x="8465" y="6990"/>
                    <a:pt x="8453" y="7001"/>
                  </a:cubicBezTo>
                  <a:lnTo>
                    <a:pt x="7453" y="7001"/>
                  </a:lnTo>
                  <a:lnTo>
                    <a:pt x="7501" y="6870"/>
                  </a:lnTo>
                  <a:cubicBezTo>
                    <a:pt x="7715" y="6251"/>
                    <a:pt x="7834" y="5585"/>
                    <a:pt x="7846" y="4894"/>
                  </a:cubicBezTo>
                  <a:close/>
                  <a:moveTo>
                    <a:pt x="4715" y="1"/>
                  </a:moveTo>
                  <a:cubicBezTo>
                    <a:pt x="3465" y="1"/>
                    <a:pt x="2262" y="489"/>
                    <a:pt x="1381" y="1382"/>
                  </a:cubicBezTo>
                  <a:cubicBezTo>
                    <a:pt x="488" y="2275"/>
                    <a:pt x="0" y="3465"/>
                    <a:pt x="0" y="4715"/>
                  </a:cubicBezTo>
                  <a:cubicBezTo>
                    <a:pt x="0" y="6489"/>
                    <a:pt x="976" y="8097"/>
                    <a:pt x="2548" y="8918"/>
                  </a:cubicBezTo>
                  <a:cubicBezTo>
                    <a:pt x="2572" y="8930"/>
                    <a:pt x="2584" y="8930"/>
                    <a:pt x="2619" y="8930"/>
                  </a:cubicBezTo>
                  <a:cubicBezTo>
                    <a:pt x="2679" y="8930"/>
                    <a:pt x="2738" y="8895"/>
                    <a:pt x="2762" y="8835"/>
                  </a:cubicBezTo>
                  <a:cubicBezTo>
                    <a:pt x="2810" y="8764"/>
                    <a:pt x="2786" y="8656"/>
                    <a:pt x="2691" y="8621"/>
                  </a:cubicBezTo>
                  <a:cubicBezTo>
                    <a:pt x="2084" y="8299"/>
                    <a:pt x="1572" y="7859"/>
                    <a:pt x="1191" y="7335"/>
                  </a:cubicBezTo>
                  <a:lnTo>
                    <a:pt x="2096" y="7335"/>
                  </a:lnTo>
                  <a:cubicBezTo>
                    <a:pt x="2286" y="7775"/>
                    <a:pt x="2548" y="8180"/>
                    <a:pt x="2846" y="8514"/>
                  </a:cubicBezTo>
                  <a:cubicBezTo>
                    <a:pt x="2877" y="8551"/>
                    <a:pt x="2918" y="8569"/>
                    <a:pt x="2961" y="8569"/>
                  </a:cubicBezTo>
                  <a:cubicBezTo>
                    <a:pt x="3002" y="8569"/>
                    <a:pt x="3044" y="8554"/>
                    <a:pt x="3084" y="8525"/>
                  </a:cubicBezTo>
                  <a:cubicBezTo>
                    <a:pt x="3155" y="8466"/>
                    <a:pt x="3155" y="8359"/>
                    <a:pt x="3096" y="8287"/>
                  </a:cubicBezTo>
                  <a:cubicBezTo>
                    <a:pt x="2858" y="8013"/>
                    <a:pt x="2643" y="7692"/>
                    <a:pt x="2465" y="7335"/>
                  </a:cubicBezTo>
                  <a:cubicBezTo>
                    <a:pt x="2548" y="7323"/>
                    <a:pt x="2619" y="7263"/>
                    <a:pt x="2619" y="7168"/>
                  </a:cubicBezTo>
                  <a:cubicBezTo>
                    <a:pt x="2619" y="7085"/>
                    <a:pt x="2548" y="7001"/>
                    <a:pt x="2453" y="7001"/>
                  </a:cubicBezTo>
                  <a:lnTo>
                    <a:pt x="2334" y="7001"/>
                  </a:lnTo>
                  <a:cubicBezTo>
                    <a:pt x="2084" y="6370"/>
                    <a:pt x="1929" y="5632"/>
                    <a:pt x="1917" y="4882"/>
                  </a:cubicBezTo>
                  <a:lnTo>
                    <a:pt x="2096" y="4882"/>
                  </a:lnTo>
                  <a:cubicBezTo>
                    <a:pt x="2191" y="4882"/>
                    <a:pt x="2262" y="4799"/>
                    <a:pt x="2262" y="4715"/>
                  </a:cubicBezTo>
                  <a:cubicBezTo>
                    <a:pt x="2262" y="4620"/>
                    <a:pt x="2191" y="4549"/>
                    <a:pt x="2096" y="4549"/>
                  </a:cubicBezTo>
                  <a:lnTo>
                    <a:pt x="1917" y="4549"/>
                  </a:lnTo>
                  <a:cubicBezTo>
                    <a:pt x="1929" y="3775"/>
                    <a:pt x="2084" y="3049"/>
                    <a:pt x="2334" y="2418"/>
                  </a:cubicBezTo>
                  <a:lnTo>
                    <a:pt x="4572" y="2418"/>
                  </a:lnTo>
                  <a:lnTo>
                    <a:pt x="4572" y="2775"/>
                  </a:lnTo>
                  <a:cubicBezTo>
                    <a:pt x="4572" y="2870"/>
                    <a:pt x="4643" y="2941"/>
                    <a:pt x="4727" y="2941"/>
                  </a:cubicBezTo>
                  <a:cubicBezTo>
                    <a:pt x="4822" y="2941"/>
                    <a:pt x="4894" y="2870"/>
                    <a:pt x="4894" y="2775"/>
                  </a:cubicBezTo>
                  <a:lnTo>
                    <a:pt x="4894" y="2418"/>
                  </a:lnTo>
                  <a:lnTo>
                    <a:pt x="7132" y="2418"/>
                  </a:lnTo>
                  <a:cubicBezTo>
                    <a:pt x="7370" y="3049"/>
                    <a:pt x="7513" y="3775"/>
                    <a:pt x="7549" y="4549"/>
                  </a:cubicBezTo>
                  <a:lnTo>
                    <a:pt x="7370" y="4549"/>
                  </a:lnTo>
                  <a:cubicBezTo>
                    <a:pt x="7275" y="4549"/>
                    <a:pt x="7203" y="4620"/>
                    <a:pt x="7203" y="4715"/>
                  </a:cubicBezTo>
                  <a:cubicBezTo>
                    <a:pt x="7203" y="4799"/>
                    <a:pt x="7275" y="4882"/>
                    <a:pt x="7370" y="4882"/>
                  </a:cubicBezTo>
                  <a:lnTo>
                    <a:pt x="7549" y="4882"/>
                  </a:lnTo>
                  <a:cubicBezTo>
                    <a:pt x="7525" y="5632"/>
                    <a:pt x="7382" y="6370"/>
                    <a:pt x="7132" y="7001"/>
                  </a:cubicBezTo>
                  <a:lnTo>
                    <a:pt x="7013" y="7001"/>
                  </a:lnTo>
                  <a:cubicBezTo>
                    <a:pt x="6918" y="7001"/>
                    <a:pt x="6846" y="7085"/>
                    <a:pt x="6846" y="7168"/>
                  </a:cubicBezTo>
                  <a:cubicBezTo>
                    <a:pt x="6846" y="7263"/>
                    <a:pt x="6906" y="7323"/>
                    <a:pt x="6989" y="7335"/>
                  </a:cubicBezTo>
                  <a:cubicBezTo>
                    <a:pt x="6810" y="7692"/>
                    <a:pt x="6608" y="8025"/>
                    <a:pt x="6370" y="8287"/>
                  </a:cubicBezTo>
                  <a:cubicBezTo>
                    <a:pt x="6310" y="8359"/>
                    <a:pt x="6310" y="8466"/>
                    <a:pt x="6382" y="8525"/>
                  </a:cubicBezTo>
                  <a:cubicBezTo>
                    <a:pt x="6418" y="8549"/>
                    <a:pt x="6453" y="8573"/>
                    <a:pt x="6489" y="8573"/>
                  </a:cubicBezTo>
                  <a:cubicBezTo>
                    <a:pt x="6537" y="8573"/>
                    <a:pt x="6572" y="8549"/>
                    <a:pt x="6608" y="8514"/>
                  </a:cubicBezTo>
                  <a:cubicBezTo>
                    <a:pt x="6894" y="8180"/>
                    <a:pt x="7144" y="7787"/>
                    <a:pt x="7346" y="7335"/>
                  </a:cubicBezTo>
                  <a:lnTo>
                    <a:pt x="8263" y="7335"/>
                  </a:lnTo>
                  <a:cubicBezTo>
                    <a:pt x="7906" y="7811"/>
                    <a:pt x="7441" y="8228"/>
                    <a:pt x="6918" y="8525"/>
                  </a:cubicBezTo>
                  <a:cubicBezTo>
                    <a:pt x="6846" y="8573"/>
                    <a:pt x="6810" y="8680"/>
                    <a:pt x="6858" y="8752"/>
                  </a:cubicBezTo>
                  <a:cubicBezTo>
                    <a:pt x="6891" y="8801"/>
                    <a:pt x="6951" y="8833"/>
                    <a:pt x="7009" y="8833"/>
                  </a:cubicBezTo>
                  <a:cubicBezTo>
                    <a:pt x="7036" y="8833"/>
                    <a:pt x="7062" y="8826"/>
                    <a:pt x="7084" y="8811"/>
                  </a:cubicBezTo>
                  <a:cubicBezTo>
                    <a:pt x="7787" y="8406"/>
                    <a:pt x="8382" y="7811"/>
                    <a:pt x="8799" y="7109"/>
                  </a:cubicBezTo>
                  <a:cubicBezTo>
                    <a:pt x="9227" y="6382"/>
                    <a:pt x="9454" y="5561"/>
                    <a:pt x="9454" y="4715"/>
                  </a:cubicBezTo>
                  <a:cubicBezTo>
                    <a:pt x="9442" y="3453"/>
                    <a:pt x="8942" y="2275"/>
                    <a:pt x="8049" y="1382"/>
                  </a:cubicBezTo>
                  <a:cubicBezTo>
                    <a:pt x="7156" y="489"/>
                    <a:pt x="5965" y="1"/>
                    <a:pt x="4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80" name="Google Shape;15880;p61"/>
          <p:cNvGrpSpPr/>
          <p:nvPr/>
        </p:nvGrpSpPr>
        <p:grpSpPr>
          <a:xfrm>
            <a:off x="5377363" y="1341919"/>
            <a:ext cx="257357" cy="356627"/>
            <a:chOff x="5377363" y="1516169"/>
            <a:chExt cx="257357" cy="356627"/>
          </a:xfrm>
        </p:grpSpPr>
        <p:sp>
          <p:nvSpPr>
            <p:cNvPr id="15881" name="Google Shape;15881;p61"/>
            <p:cNvSpPr/>
            <p:nvPr/>
          </p:nvSpPr>
          <p:spPr>
            <a:xfrm>
              <a:off x="5377363" y="1516169"/>
              <a:ext cx="257357" cy="356627"/>
            </a:xfrm>
            <a:custGeom>
              <a:rect b="b" l="l" r="r" t="t"/>
              <a:pathLst>
                <a:path extrusionOk="0" h="11205" w="8086">
                  <a:moveTo>
                    <a:pt x="4073" y="334"/>
                  </a:moveTo>
                  <a:cubicBezTo>
                    <a:pt x="4263" y="334"/>
                    <a:pt x="4430" y="441"/>
                    <a:pt x="4525" y="608"/>
                  </a:cubicBezTo>
                  <a:cubicBezTo>
                    <a:pt x="4561" y="656"/>
                    <a:pt x="4620" y="679"/>
                    <a:pt x="4680" y="679"/>
                  </a:cubicBezTo>
                  <a:lnTo>
                    <a:pt x="5299" y="679"/>
                  </a:lnTo>
                  <a:cubicBezTo>
                    <a:pt x="5406" y="679"/>
                    <a:pt x="5490" y="775"/>
                    <a:pt x="5490" y="870"/>
                  </a:cubicBezTo>
                  <a:lnTo>
                    <a:pt x="5490" y="1406"/>
                  </a:lnTo>
                  <a:lnTo>
                    <a:pt x="2668" y="1406"/>
                  </a:lnTo>
                  <a:lnTo>
                    <a:pt x="2668" y="870"/>
                  </a:lnTo>
                  <a:lnTo>
                    <a:pt x="2644" y="870"/>
                  </a:lnTo>
                  <a:cubicBezTo>
                    <a:pt x="2644" y="775"/>
                    <a:pt x="2727" y="679"/>
                    <a:pt x="2835" y="679"/>
                  </a:cubicBezTo>
                  <a:lnTo>
                    <a:pt x="3454" y="679"/>
                  </a:lnTo>
                  <a:cubicBezTo>
                    <a:pt x="3513" y="679"/>
                    <a:pt x="3573" y="656"/>
                    <a:pt x="3608" y="608"/>
                  </a:cubicBezTo>
                  <a:cubicBezTo>
                    <a:pt x="3716" y="441"/>
                    <a:pt x="3870" y="334"/>
                    <a:pt x="4073" y="334"/>
                  </a:cubicBezTo>
                  <a:close/>
                  <a:moveTo>
                    <a:pt x="7395" y="1037"/>
                  </a:moveTo>
                  <a:cubicBezTo>
                    <a:pt x="7597" y="1037"/>
                    <a:pt x="7764" y="1203"/>
                    <a:pt x="7764" y="1394"/>
                  </a:cubicBezTo>
                  <a:lnTo>
                    <a:pt x="7764" y="10514"/>
                  </a:lnTo>
                  <a:cubicBezTo>
                    <a:pt x="7764" y="10716"/>
                    <a:pt x="7597" y="10871"/>
                    <a:pt x="7395" y="10871"/>
                  </a:cubicBezTo>
                  <a:lnTo>
                    <a:pt x="727" y="10871"/>
                  </a:lnTo>
                  <a:cubicBezTo>
                    <a:pt x="537" y="10871"/>
                    <a:pt x="370" y="10704"/>
                    <a:pt x="370" y="10514"/>
                  </a:cubicBezTo>
                  <a:lnTo>
                    <a:pt x="370" y="1394"/>
                  </a:lnTo>
                  <a:cubicBezTo>
                    <a:pt x="370" y="1203"/>
                    <a:pt x="537" y="1037"/>
                    <a:pt x="727" y="1037"/>
                  </a:cubicBezTo>
                  <a:lnTo>
                    <a:pt x="2323" y="1037"/>
                  </a:lnTo>
                  <a:lnTo>
                    <a:pt x="2323" y="1572"/>
                  </a:lnTo>
                  <a:cubicBezTo>
                    <a:pt x="2323" y="1668"/>
                    <a:pt x="2406" y="1739"/>
                    <a:pt x="2489" y="1739"/>
                  </a:cubicBezTo>
                  <a:lnTo>
                    <a:pt x="5644" y="1739"/>
                  </a:lnTo>
                  <a:cubicBezTo>
                    <a:pt x="5728" y="1739"/>
                    <a:pt x="5811" y="1668"/>
                    <a:pt x="5811" y="1572"/>
                  </a:cubicBezTo>
                  <a:lnTo>
                    <a:pt x="5811" y="1037"/>
                  </a:lnTo>
                  <a:close/>
                  <a:moveTo>
                    <a:pt x="4037" y="1"/>
                  </a:moveTo>
                  <a:cubicBezTo>
                    <a:pt x="3751" y="1"/>
                    <a:pt x="3501" y="132"/>
                    <a:pt x="3335" y="358"/>
                  </a:cubicBezTo>
                  <a:lnTo>
                    <a:pt x="2799" y="358"/>
                  </a:lnTo>
                  <a:cubicBezTo>
                    <a:pt x="2585" y="358"/>
                    <a:pt x="2382" y="501"/>
                    <a:pt x="2311" y="715"/>
                  </a:cubicBezTo>
                  <a:lnTo>
                    <a:pt x="691" y="715"/>
                  </a:lnTo>
                  <a:cubicBezTo>
                    <a:pt x="299" y="715"/>
                    <a:pt x="1" y="1025"/>
                    <a:pt x="1" y="1394"/>
                  </a:cubicBezTo>
                  <a:lnTo>
                    <a:pt x="1" y="10514"/>
                  </a:lnTo>
                  <a:cubicBezTo>
                    <a:pt x="1" y="10907"/>
                    <a:pt x="322" y="11204"/>
                    <a:pt x="691" y="11204"/>
                  </a:cubicBezTo>
                  <a:lnTo>
                    <a:pt x="7359" y="11204"/>
                  </a:lnTo>
                  <a:cubicBezTo>
                    <a:pt x="7740" y="11204"/>
                    <a:pt x="8038" y="10895"/>
                    <a:pt x="8038" y="10514"/>
                  </a:cubicBezTo>
                  <a:lnTo>
                    <a:pt x="8038" y="1394"/>
                  </a:lnTo>
                  <a:cubicBezTo>
                    <a:pt x="8085" y="1025"/>
                    <a:pt x="7776" y="715"/>
                    <a:pt x="7383" y="715"/>
                  </a:cubicBezTo>
                  <a:lnTo>
                    <a:pt x="5763" y="715"/>
                  </a:lnTo>
                  <a:cubicBezTo>
                    <a:pt x="5692" y="501"/>
                    <a:pt x="5490" y="358"/>
                    <a:pt x="5275" y="358"/>
                  </a:cubicBezTo>
                  <a:lnTo>
                    <a:pt x="4740" y="358"/>
                  </a:lnTo>
                  <a:cubicBezTo>
                    <a:pt x="4573" y="132"/>
                    <a:pt x="4323" y="1"/>
                    <a:pt x="4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2" name="Google Shape;15882;p61"/>
            <p:cNvSpPr/>
            <p:nvPr/>
          </p:nvSpPr>
          <p:spPr>
            <a:xfrm>
              <a:off x="5501681" y="1538925"/>
              <a:ext cx="10248" cy="10248"/>
            </a:xfrm>
            <a:custGeom>
              <a:rect b="b" l="l" r="r" t="t"/>
              <a:pathLst>
                <a:path extrusionOk="0" h="322" w="322">
                  <a:moveTo>
                    <a:pt x="167" y="0"/>
                  </a:moveTo>
                  <a:cubicBezTo>
                    <a:pt x="72" y="0"/>
                    <a:pt x="0" y="71"/>
                    <a:pt x="0" y="155"/>
                  </a:cubicBezTo>
                  <a:cubicBezTo>
                    <a:pt x="0" y="250"/>
                    <a:pt x="72" y="322"/>
                    <a:pt x="167" y="322"/>
                  </a:cubicBezTo>
                  <a:cubicBezTo>
                    <a:pt x="250" y="322"/>
                    <a:pt x="322" y="250"/>
                    <a:pt x="322" y="155"/>
                  </a:cubicBezTo>
                  <a:cubicBezTo>
                    <a:pt x="322"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3" name="Google Shape;15883;p61"/>
            <p:cNvSpPr/>
            <p:nvPr/>
          </p:nvSpPr>
          <p:spPr>
            <a:xfrm>
              <a:off x="5401233" y="1560886"/>
              <a:ext cx="211112" cy="278554"/>
            </a:xfrm>
            <a:custGeom>
              <a:rect b="b" l="l" r="r" t="t"/>
              <a:pathLst>
                <a:path extrusionOk="0" h="8752" w="6633">
                  <a:moveTo>
                    <a:pt x="156" y="1"/>
                  </a:moveTo>
                  <a:cubicBezTo>
                    <a:pt x="72" y="1"/>
                    <a:pt x="1" y="84"/>
                    <a:pt x="1" y="167"/>
                  </a:cubicBezTo>
                  <a:lnTo>
                    <a:pt x="1" y="8597"/>
                  </a:lnTo>
                  <a:cubicBezTo>
                    <a:pt x="1" y="8680"/>
                    <a:pt x="72" y="8752"/>
                    <a:pt x="156" y="8752"/>
                  </a:cubicBezTo>
                  <a:lnTo>
                    <a:pt x="6466" y="8752"/>
                  </a:lnTo>
                  <a:cubicBezTo>
                    <a:pt x="6561" y="8752"/>
                    <a:pt x="6633" y="8680"/>
                    <a:pt x="6633" y="8597"/>
                  </a:cubicBezTo>
                  <a:lnTo>
                    <a:pt x="6633" y="167"/>
                  </a:lnTo>
                  <a:cubicBezTo>
                    <a:pt x="6633" y="84"/>
                    <a:pt x="6561" y="1"/>
                    <a:pt x="6478" y="1"/>
                  </a:cubicBezTo>
                  <a:lnTo>
                    <a:pt x="5597" y="1"/>
                  </a:lnTo>
                  <a:cubicBezTo>
                    <a:pt x="5502" y="1"/>
                    <a:pt x="5430" y="84"/>
                    <a:pt x="5430" y="167"/>
                  </a:cubicBezTo>
                  <a:cubicBezTo>
                    <a:pt x="5430" y="263"/>
                    <a:pt x="5502" y="334"/>
                    <a:pt x="5597" y="334"/>
                  </a:cubicBezTo>
                  <a:lnTo>
                    <a:pt x="6311" y="334"/>
                  </a:lnTo>
                  <a:lnTo>
                    <a:pt x="6311" y="8430"/>
                  </a:lnTo>
                  <a:lnTo>
                    <a:pt x="322" y="8430"/>
                  </a:lnTo>
                  <a:lnTo>
                    <a:pt x="322" y="334"/>
                  </a:lnTo>
                  <a:lnTo>
                    <a:pt x="1037" y="334"/>
                  </a:lnTo>
                  <a:cubicBezTo>
                    <a:pt x="1132" y="334"/>
                    <a:pt x="1203" y="263"/>
                    <a:pt x="1203" y="167"/>
                  </a:cubicBezTo>
                  <a:cubicBezTo>
                    <a:pt x="1203" y="84"/>
                    <a:pt x="1132"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4" name="Google Shape;15884;p61"/>
            <p:cNvSpPr/>
            <p:nvPr/>
          </p:nvSpPr>
          <p:spPr>
            <a:xfrm>
              <a:off x="5434207" y="1672664"/>
              <a:ext cx="33387" cy="33387"/>
            </a:xfrm>
            <a:custGeom>
              <a:rect b="b" l="l" r="r" t="t"/>
              <a:pathLst>
                <a:path extrusionOk="0" h="1049" w="1049">
                  <a:moveTo>
                    <a:pt x="525" y="311"/>
                  </a:moveTo>
                  <a:cubicBezTo>
                    <a:pt x="632" y="311"/>
                    <a:pt x="715" y="406"/>
                    <a:pt x="715" y="513"/>
                  </a:cubicBezTo>
                  <a:cubicBezTo>
                    <a:pt x="703" y="608"/>
                    <a:pt x="632" y="703"/>
                    <a:pt x="525" y="703"/>
                  </a:cubicBezTo>
                  <a:cubicBezTo>
                    <a:pt x="418" y="703"/>
                    <a:pt x="334" y="608"/>
                    <a:pt x="334" y="513"/>
                  </a:cubicBezTo>
                  <a:cubicBezTo>
                    <a:pt x="334" y="406"/>
                    <a:pt x="418" y="311"/>
                    <a:pt x="525" y="311"/>
                  </a:cubicBezTo>
                  <a:close/>
                  <a:moveTo>
                    <a:pt x="525" y="1"/>
                  </a:moveTo>
                  <a:cubicBezTo>
                    <a:pt x="239" y="1"/>
                    <a:pt x="1" y="239"/>
                    <a:pt x="1" y="525"/>
                  </a:cubicBezTo>
                  <a:cubicBezTo>
                    <a:pt x="1" y="811"/>
                    <a:pt x="239" y="1049"/>
                    <a:pt x="525" y="1049"/>
                  </a:cubicBezTo>
                  <a:cubicBezTo>
                    <a:pt x="810" y="1049"/>
                    <a:pt x="1049" y="811"/>
                    <a:pt x="1049" y="525"/>
                  </a:cubicBezTo>
                  <a:cubicBezTo>
                    <a:pt x="1049" y="239"/>
                    <a:pt x="81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5" name="Google Shape;15885;p61"/>
            <p:cNvSpPr/>
            <p:nvPr/>
          </p:nvSpPr>
          <p:spPr>
            <a:xfrm>
              <a:off x="5434207" y="1723079"/>
              <a:ext cx="33387" cy="33005"/>
            </a:xfrm>
            <a:custGeom>
              <a:rect b="b" l="l" r="r" t="t"/>
              <a:pathLst>
                <a:path extrusionOk="0" h="1037" w="1049">
                  <a:moveTo>
                    <a:pt x="525" y="310"/>
                  </a:moveTo>
                  <a:cubicBezTo>
                    <a:pt x="632" y="310"/>
                    <a:pt x="715" y="405"/>
                    <a:pt x="715" y="501"/>
                  </a:cubicBezTo>
                  <a:cubicBezTo>
                    <a:pt x="703" y="608"/>
                    <a:pt x="632" y="703"/>
                    <a:pt x="525" y="703"/>
                  </a:cubicBezTo>
                  <a:cubicBezTo>
                    <a:pt x="418" y="703"/>
                    <a:pt x="334" y="608"/>
                    <a:pt x="334" y="501"/>
                  </a:cubicBezTo>
                  <a:cubicBezTo>
                    <a:pt x="334" y="405"/>
                    <a:pt x="418" y="310"/>
                    <a:pt x="525" y="310"/>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6" name="Google Shape;15886;p61"/>
            <p:cNvSpPr/>
            <p:nvPr/>
          </p:nvSpPr>
          <p:spPr>
            <a:xfrm>
              <a:off x="5434207" y="1773112"/>
              <a:ext cx="33387" cy="33355"/>
            </a:xfrm>
            <a:custGeom>
              <a:rect b="b" l="l" r="r" t="t"/>
              <a:pathLst>
                <a:path extrusionOk="0" h="1048" w="1049">
                  <a:moveTo>
                    <a:pt x="525" y="310"/>
                  </a:moveTo>
                  <a:cubicBezTo>
                    <a:pt x="632" y="310"/>
                    <a:pt x="715" y="405"/>
                    <a:pt x="715" y="512"/>
                  </a:cubicBezTo>
                  <a:cubicBezTo>
                    <a:pt x="703" y="619"/>
                    <a:pt x="632" y="703"/>
                    <a:pt x="525" y="703"/>
                  </a:cubicBezTo>
                  <a:cubicBezTo>
                    <a:pt x="418" y="703"/>
                    <a:pt x="334" y="607"/>
                    <a:pt x="334" y="512"/>
                  </a:cubicBezTo>
                  <a:cubicBezTo>
                    <a:pt x="334" y="405"/>
                    <a:pt x="418" y="310"/>
                    <a:pt x="525" y="310"/>
                  </a:cubicBezTo>
                  <a:close/>
                  <a:moveTo>
                    <a:pt x="525" y="0"/>
                  </a:moveTo>
                  <a:cubicBezTo>
                    <a:pt x="239" y="0"/>
                    <a:pt x="1" y="238"/>
                    <a:pt x="1" y="524"/>
                  </a:cubicBezTo>
                  <a:cubicBezTo>
                    <a:pt x="1" y="810"/>
                    <a:pt x="239" y="1048"/>
                    <a:pt x="525" y="1048"/>
                  </a:cubicBezTo>
                  <a:cubicBezTo>
                    <a:pt x="810" y="1048"/>
                    <a:pt x="1049" y="810"/>
                    <a:pt x="1049" y="524"/>
                  </a:cubicBezTo>
                  <a:cubicBezTo>
                    <a:pt x="1025" y="226"/>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7" name="Google Shape;15887;p61"/>
            <p:cNvSpPr/>
            <p:nvPr/>
          </p:nvSpPr>
          <p:spPr>
            <a:xfrm>
              <a:off x="5478924" y="1672664"/>
              <a:ext cx="60663" cy="10662"/>
            </a:xfrm>
            <a:custGeom>
              <a:rect b="b" l="l" r="r" t="t"/>
              <a:pathLst>
                <a:path extrusionOk="0" h="335" w="1906">
                  <a:moveTo>
                    <a:pt x="167" y="1"/>
                  </a:moveTo>
                  <a:cubicBezTo>
                    <a:pt x="72" y="1"/>
                    <a:pt x="1" y="84"/>
                    <a:pt x="1" y="168"/>
                  </a:cubicBezTo>
                  <a:cubicBezTo>
                    <a:pt x="1" y="263"/>
                    <a:pt x="72" y="334"/>
                    <a:pt x="167" y="334"/>
                  </a:cubicBezTo>
                  <a:lnTo>
                    <a:pt x="1739" y="334"/>
                  </a:lnTo>
                  <a:cubicBezTo>
                    <a:pt x="1822" y="334"/>
                    <a:pt x="1906" y="263"/>
                    <a:pt x="1906" y="168"/>
                  </a:cubicBezTo>
                  <a:cubicBezTo>
                    <a:pt x="1906" y="84"/>
                    <a:pt x="1846" y="1"/>
                    <a:pt x="1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8" name="Google Shape;15888;p61"/>
            <p:cNvSpPr/>
            <p:nvPr/>
          </p:nvSpPr>
          <p:spPr>
            <a:xfrm>
              <a:off x="5478924" y="1695039"/>
              <a:ext cx="99716" cy="10630"/>
            </a:xfrm>
            <a:custGeom>
              <a:rect b="b" l="l" r="r" t="t"/>
              <a:pathLst>
                <a:path extrusionOk="0" h="334" w="3133">
                  <a:moveTo>
                    <a:pt x="156" y="0"/>
                  </a:moveTo>
                  <a:cubicBezTo>
                    <a:pt x="72" y="0"/>
                    <a:pt x="1" y="72"/>
                    <a:pt x="1" y="167"/>
                  </a:cubicBezTo>
                  <a:cubicBezTo>
                    <a:pt x="1" y="250"/>
                    <a:pt x="72" y="334"/>
                    <a:pt x="156" y="334"/>
                  </a:cubicBezTo>
                  <a:lnTo>
                    <a:pt x="2977" y="334"/>
                  </a:lnTo>
                  <a:cubicBezTo>
                    <a:pt x="3061" y="334"/>
                    <a:pt x="3132" y="250"/>
                    <a:pt x="3132" y="167"/>
                  </a:cubicBezTo>
                  <a:cubicBezTo>
                    <a:pt x="3132" y="72"/>
                    <a:pt x="3061"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9" name="Google Shape;15889;p61"/>
            <p:cNvSpPr/>
            <p:nvPr/>
          </p:nvSpPr>
          <p:spPr>
            <a:xfrm>
              <a:off x="5478924" y="1723079"/>
              <a:ext cx="60663" cy="10248"/>
            </a:xfrm>
            <a:custGeom>
              <a:rect b="b" l="l" r="r" t="t"/>
              <a:pathLst>
                <a:path extrusionOk="0" h="322" w="1906">
                  <a:moveTo>
                    <a:pt x="167" y="0"/>
                  </a:moveTo>
                  <a:cubicBezTo>
                    <a:pt x="72" y="0"/>
                    <a:pt x="1" y="72"/>
                    <a:pt x="1" y="167"/>
                  </a:cubicBezTo>
                  <a:cubicBezTo>
                    <a:pt x="1" y="251"/>
                    <a:pt x="72" y="322"/>
                    <a:pt x="167" y="322"/>
                  </a:cubicBezTo>
                  <a:lnTo>
                    <a:pt x="1739" y="322"/>
                  </a:lnTo>
                  <a:cubicBezTo>
                    <a:pt x="1822" y="322"/>
                    <a:pt x="1906" y="251"/>
                    <a:pt x="1906" y="167"/>
                  </a:cubicBezTo>
                  <a:cubicBezTo>
                    <a:pt x="1906" y="72"/>
                    <a:pt x="1846" y="0"/>
                    <a:pt x="1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0" name="Google Shape;15890;p61"/>
            <p:cNvSpPr/>
            <p:nvPr/>
          </p:nvSpPr>
          <p:spPr>
            <a:xfrm>
              <a:off x="5478924" y="1745422"/>
              <a:ext cx="99716" cy="10280"/>
            </a:xfrm>
            <a:custGeom>
              <a:rect b="b" l="l" r="r" t="t"/>
              <a:pathLst>
                <a:path extrusionOk="0" h="323" w="3133">
                  <a:moveTo>
                    <a:pt x="156" y="1"/>
                  </a:moveTo>
                  <a:cubicBezTo>
                    <a:pt x="72" y="1"/>
                    <a:pt x="1" y="72"/>
                    <a:pt x="1" y="156"/>
                  </a:cubicBezTo>
                  <a:cubicBezTo>
                    <a:pt x="1" y="251"/>
                    <a:pt x="72" y="322"/>
                    <a:pt x="156" y="322"/>
                  </a:cubicBezTo>
                  <a:lnTo>
                    <a:pt x="2977" y="322"/>
                  </a:lnTo>
                  <a:cubicBezTo>
                    <a:pt x="3061" y="322"/>
                    <a:pt x="3132" y="251"/>
                    <a:pt x="3132" y="156"/>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1" name="Google Shape;15891;p61"/>
            <p:cNvSpPr/>
            <p:nvPr/>
          </p:nvSpPr>
          <p:spPr>
            <a:xfrm>
              <a:off x="5478924" y="1773112"/>
              <a:ext cx="60663" cy="10630"/>
            </a:xfrm>
            <a:custGeom>
              <a:rect b="b" l="l" r="r" t="t"/>
              <a:pathLst>
                <a:path extrusionOk="0" h="334" w="1906">
                  <a:moveTo>
                    <a:pt x="167" y="0"/>
                  </a:moveTo>
                  <a:cubicBezTo>
                    <a:pt x="72" y="0"/>
                    <a:pt x="1" y="83"/>
                    <a:pt x="1" y="167"/>
                  </a:cubicBezTo>
                  <a:cubicBezTo>
                    <a:pt x="1" y="262"/>
                    <a:pt x="72" y="333"/>
                    <a:pt x="167" y="333"/>
                  </a:cubicBezTo>
                  <a:lnTo>
                    <a:pt x="1739" y="333"/>
                  </a:lnTo>
                  <a:cubicBezTo>
                    <a:pt x="1822" y="333"/>
                    <a:pt x="1906" y="262"/>
                    <a:pt x="1906" y="167"/>
                  </a:cubicBezTo>
                  <a:cubicBezTo>
                    <a:pt x="1906" y="83"/>
                    <a:pt x="1846" y="0"/>
                    <a:pt x="1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2" name="Google Shape;15892;p61"/>
            <p:cNvSpPr/>
            <p:nvPr/>
          </p:nvSpPr>
          <p:spPr>
            <a:xfrm>
              <a:off x="5478924" y="1795455"/>
              <a:ext cx="99716" cy="10630"/>
            </a:xfrm>
            <a:custGeom>
              <a:rect b="b" l="l" r="r" t="t"/>
              <a:pathLst>
                <a:path extrusionOk="0" h="334" w="3133">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3" name="Google Shape;15893;p61"/>
            <p:cNvSpPr/>
            <p:nvPr/>
          </p:nvSpPr>
          <p:spPr>
            <a:xfrm>
              <a:off x="5478924" y="1588926"/>
              <a:ext cx="99716" cy="10662"/>
            </a:xfrm>
            <a:custGeom>
              <a:rect b="b" l="l" r="r" t="t"/>
              <a:pathLst>
                <a:path extrusionOk="0" h="335" w="3133">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4" name="Google Shape;15894;p61"/>
            <p:cNvSpPr/>
            <p:nvPr/>
          </p:nvSpPr>
          <p:spPr>
            <a:xfrm>
              <a:off x="5434207" y="1639341"/>
              <a:ext cx="144783" cy="10248"/>
            </a:xfrm>
            <a:custGeom>
              <a:rect b="b" l="l" r="r" t="t"/>
              <a:pathLst>
                <a:path extrusionOk="0" h="322" w="4549">
                  <a:moveTo>
                    <a:pt x="167" y="0"/>
                  </a:moveTo>
                  <a:cubicBezTo>
                    <a:pt x="84" y="0"/>
                    <a:pt x="1" y="72"/>
                    <a:pt x="1" y="155"/>
                  </a:cubicBezTo>
                  <a:cubicBezTo>
                    <a:pt x="1" y="250"/>
                    <a:pt x="84" y="322"/>
                    <a:pt x="167" y="322"/>
                  </a:cubicBezTo>
                  <a:lnTo>
                    <a:pt x="4382" y="322"/>
                  </a:lnTo>
                  <a:cubicBezTo>
                    <a:pt x="4466" y="322"/>
                    <a:pt x="4537" y="250"/>
                    <a:pt x="4537" y="155"/>
                  </a:cubicBezTo>
                  <a:cubicBezTo>
                    <a:pt x="4549" y="72"/>
                    <a:pt x="4466" y="0"/>
                    <a:pt x="4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5" name="Google Shape;15895;p61"/>
            <p:cNvSpPr/>
            <p:nvPr/>
          </p:nvSpPr>
          <p:spPr>
            <a:xfrm>
              <a:off x="5479306" y="1611301"/>
              <a:ext cx="26926" cy="10248"/>
            </a:xfrm>
            <a:custGeom>
              <a:rect b="b" l="l" r="r" t="t"/>
              <a:pathLst>
                <a:path extrusionOk="0" h="322" w="846">
                  <a:moveTo>
                    <a:pt x="167" y="0"/>
                  </a:moveTo>
                  <a:cubicBezTo>
                    <a:pt x="72" y="0"/>
                    <a:pt x="1" y="72"/>
                    <a:pt x="1" y="167"/>
                  </a:cubicBezTo>
                  <a:cubicBezTo>
                    <a:pt x="1" y="250"/>
                    <a:pt x="72" y="322"/>
                    <a:pt x="167" y="322"/>
                  </a:cubicBezTo>
                  <a:lnTo>
                    <a:pt x="691" y="322"/>
                  </a:lnTo>
                  <a:cubicBezTo>
                    <a:pt x="775" y="322"/>
                    <a:pt x="846" y="250"/>
                    <a:pt x="846" y="167"/>
                  </a:cubicBezTo>
                  <a:cubicBezTo>
                    <a:pt x="846" y="72"/>
                    <a:pt x="775"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6" name="Google Shape;15896;p61"/>
            <p:cNvSpPr/>
            <p:nvPr/>
          </p:nvSpPr>
          <p:spPr>
            <a:xfrm>
              <a:off x="5518327" y="1611301"/>
              <a:ext cx="26958" cy="10248"/>
            </a:xfrm>
            <a:custGeom>
              <a:rect b="b" l="l" r="r" t="t"/>
              <a:pathLst>
                <a:path extrusionOk="0" h="322" w="847">
                  <a:moveTo>
                    <a:pt x="156" y="0"/>
                  </a:moveTo>
                  <a:cubicBezTo>
                    <a:pt x="72" y="0"/>
                    <a:pt x="1" y="72"/>
                    <a:pt x="1" y="167"/>
                  </a:cubicBezTo>
                  <a:cubicBezTo>
                    <a:pt x="1" y="250"/>
                    <a:pt x="72" y="322"/>
                    <a:pt x="156" y="322"/>
                  </a:cubicBezTo>
                  <a:lnTo>
                    <a:pt x="680" y="322"/>
                  </a:lnTo>
                  <a:cubicBezTo>
                    <a:pt x="763" y="322"/>
                    <a:pt x="846" y="250"/>
                    <a:pt x="846" y="167"/>
                  </a:cubicBezTo>
                  <a:cubicBezTo>
                    <a:pt x="846" y="72"/>
                    <a:pt x="763"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7" name="Google Shape;15897;p61"/>
            <p:cNvSpPr/>
            <p:nvPr/>
          </p:nvSpPr>
          <p:spPr>
            <a:xfrm>
              <a:off x="5434207" y="1588926"/>
              <a:ext cx="32623" cy="32623"/>
            </a:xfrm>
            <a:custGeom>
              <a:rect b="b" l="l" r="r" t="t"/>
              <a:pathLst>
                <a:path extrusionOk="0" h="1025" w="1025">
                  <a:moveTo>
                    <a:pt x="703" y="334"/>
                  </a:moveTo>
                  <a:lnTo>
                    <a:pt x="703" y="703"/>
                  </a:lnTo>
                  <a:lnTo>
                    <a:pt x="334" y="703"/>
                  </a:lnTo>
                  <a:lnTo>
                    <a:pt x="334" y="334"/>
                  </a:lnTo>
                  <a:close/>
                  <a:moveTo>
                    <a:pt x="167" y="1"/>
                  </a:moveTo>
                  <a:cubicBezTo>
                    <a:pt x="84" y="1"/>
                    <a:pt x="1" y="72"/>
                    <a:pt x="1" y="167"/>
                  </a:cubicBezTo>
                  <a:lnTo>
                    <a:pt x="1" y="870"/>
                  </a:lnTo>
                  <a:cubicBezTo>
                    <a:pt x="1" y="953"/>
                    <a:pt x="84" y="1025"/>
                    <a:pt x="167" y="1025"/>
                  </a:cubicBezTo>
                  <a:lnTo>
                    <a:pt x="870" y="1025"/>
                  </a:lnTo>
                  <a:cubicBezTo>
                    <a:pt x="953" y="1025"/>
                    <a:pt x="1025" y="953"/>
                    <a:pt x="1025" y="870"/>
                  </a:cubicBezTo>
                  <a:lnTo>
                    <a:pt x="1025" y="167"/>
                  </a:lnTo>
                  <a:cubicBezTo>
                    <a:pt x="1025" y="72"/>
                    <a:pt x="953"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98" name="Google Shape;15898;p61"/>
          <p:cNvGrpSpPr/>
          <p:nvPr/>
        </p:nvGrpSpPr>
        <p:grpSpPr>
          <a:xfrm>
            <a:off x="4880567" y="1361620"/>
            <a:ext cx="356245" cy="317607"/>
            <a:chOff x="4880567" y="1535870"/>
            <a:chExt cx="356245" cy="317607"/>
          </a:xfrm>
        </p:grpSpPr>
        <p:sp>
          <p:nvSpPr>
            <p:cNvPr id="15899" name="Google Shape;15899;p61"/>
            <p:cNvSpPr/>
            <p:nvPr/>
          </p:nvSpPr>
          <p:spPr>
            <a:xfrm>
              <a:off x="5103774" y="1535870"/>
              <a:ext cx="100448" cy="128138"/>
            </a:xfrm>
            <a:custGeom>
              <a:rect b="b" l="l" r="r" t="t"/>
              <a:pathLst>
                <a:path extrusionOk="0" h="4026" w="3156">
                  <a:moveTo>
                    <a:pt x="1560" y="334"/>
                  </a:moveTo>
                  <a:cubicBezTo>
                    <a:pt x="2251" y="334"/>
                    <a:pt x="2799" y="882"/>
                    <a:pt x="2799" y="1561"/>
                  </a:cubicBezTo>
                  <a:cubicBezTo>
                    <a:pt x="2799" y="2120"/>
                    <a:pt x="2453" y="2573"/>
                    <a:pt x="1965" y="2739"/>
                  </a:cubicBezTo>
                  <a:lnTo>
                    <a:pt x="2251" y="1608"/>
                  </a:lnTo>
                  <a:cubicBezTo>
                    <a:pt x="2275" y="1513"/>
                    <a:pt x="2215" y="1430"/>
                    <a:pt x="2132" y="1418"/>
                  </a:cubicBezTo>
                  <a:cubicBezTo>
                    <a:pt x="2113" y="1410"/>
                    <a:pt x="2094" y="1407"/>
                    <a:pt x="2076" y="1407"/>
                  </a:cubicBezTo>
                  <a:cubicBezTo>
                    <a:pt x="2006" y="1407"/>
                    <a:pt x="1948" y="1461"/>
                    <a:pt x="1929" y="1537"/>
                  </a:cubicBezTo>
                  <a:lnTo>
                    <a:pt x="1917" y="1584"/>
                  </a:lnTo>
                  <a:lnTo>
                    <a:pt x="1215" y="1584"/>
                  </a:lnTo>
                  <a:lnTo>
                    <a:pt x="1203" y="1537"/>
                  </a:lnTo>
                  <a:cubicBezTo>
                    <a:pt x="1182" y="1453"/>
                    <a:pt x="1106" y="1415"/>
                    <a:pt x="1040" y="1415"/>
                  </a:cubicBezTo>
                  <a:cubicBezTo>
                    <a:pt x="1031" y="1415"/>
                    <a:pt x="1021" y="1416"/>
                    <a:pt x="1013" y="1418"/>
                  </a:cubicBezTo>
                  <a:cubicBezTo>
                    <a:pt x="917" y="1441"/>
                    <a:pt x="882" y="1537"/>
                    <a:pt x="894" y="1608"/>
                  </a:cubicBezTo>
                  <a:lnTo>
                    <a:pt x="1179" y="2739"/>
                  </a:lnTo>
                  <a:cubicBezTo>
                    <a:pt x="679" y="2573"/>
                    <a:pt x="322" y="2120"/>
                    <a:pt x="322" y="1561"/>
                  </a:cubicBezTo>
                  <a:cubicBezTo>
                    <a:pt x="322" y="882"/>
                    <a:pt x="882" y="334"/>
                    <a:pt x="1560" y="334"/>
                  </a:cubicBezTo>
                  <a:close/>
                  <a:moveTo>
                    <a:pt x="1822" y="1906"/>
                  </a:moveTo>
                  <a:lnTo>
                    <a:pt x="1608" y="2799"/>
                  </a:lnTo>
                  <a:lnTo>
                    <a:pt x="1513" y="2799"/>
                  </a:lnTo>
                  <a:lnTo>
                    <a:pt x="1286" y="1906"/>
                  </a:lnTo>
                  <a:close/>
                  <a:moveTo>
                    <a:pt x="1906" y="3096"/>
                  </a:moveTo>
                  <a:lnTo>
                    <a:pt x="1906" y="3501"/>
                  </a:lnTo>
                  <a:lnTo>
                    <a:pt x="1917" y="3501"/>
                  </a:lnTo>
                  <a:lnTo>
                    <a:pt x="1203" y="3513"/>
                  </a:lnTo>
                  <a:cubicBezTo>
                    <a:pt x="1203" y="3513"/>
                    <a:pt x="1191" y="3513"/>
                    <a:pt x="1191" y="3501"/>
                  </a:cubicBezTo>
                  <a:lnTo>
                    <a:pt x="1191" y="3096"/>
                  </a:lnTo>
                  <a:cubicBezTo>
                    <a:pt x="1310" y="3120"/>
                    <a:pt x="1429" y="3144"/>
                    <a:pt x="1548" y="3144"/>
                  </a:cubicBezTo>
                  <a:cubicBezTo>
                    <a:pt x="1667" y="3144"/>
                    <a:pt x="1798" y="3120"/>
                    <a:pt x="1906" y="3096"/>
                  </a:cubicBezTo>
                  <a:close/>
                  <a:moveTo>
                    <a:pt x="1560" y="1"/>
                  </a:moveTo>
                  <a:cubicBezTo>
                    <a:pt x="703" y="1"/>
                    <a:pt x="1" y="703"/>
                    <a:pt x="1" y="1561"/>
                  </a:cubicBezTo>
                  <a:cubicBezTo>
                    <a:pt x="1" y="2180"/>
                    <a:pt x="358" y="2704"/>
                    <a:pt x="882" y="2977"/>
                  </a:cubicBezTo>
                  <a:lnTo>
                    <a:pt x="882" y="3501"/>
                  </a:lnTo>
                  <a:cubicBezTo>
                    <a:pt x="882" y="3692"/>
                    <a:pt x="1024" y="3847"/>
                    <a:pt x="1215" y="3847"/>
                  </a:cubicBezTo>
                  <a:lnTo>
                    <a:pt x="1417" y="3847"/>
                  </a:lnTo>
                  <a:lnTo>
                    <a:pt x="1417" y="3858"/>
                  </a:lnTo>
                  <a:cubicBezTo>
                    <a:pt x="1417" y="3942"/>
                    <a:pt x="1489" y="4025"/>
                    <a:pt x="1572" y="4025"/>
                  </a:cubicBezTo>
                  <a:cubicBezTo>
                    <a:pt x="1667" y="4025"/>
                    <a:pt x="1739" y="3942"/>
                    <a:pt x="1739" y="3858"/>
                  </a:cubicBezTo>
                  <a:lnTo>
                    <a:pt x="1739" y="3847"/>
                  </a:lnTo>
                  <a:lnTo>
                    <a:pt x="1929" y="3847"/>
                  </a:lnTo>
                  <a:cubicBezTo>
                    <a:pt x="2120" y="3847"/>
                    <a:pt x="2275" y="3692"/>
                    <a:pt x="2275" y="3501"/>
                  </a:cubicBezTo>
                  <a:lnTo>
                    <a:pt x="2275" y="2977"/>
                  </a:lnTo>
                  <a:cubicBezTo>
                    <a:pt x="2799" y="2727"/>
                    <a:pt x="3156" y="2192"/>
                    <a:pt x="3156" y="1561"/>
                  </a:cubicBezTo>
                  <a:cubicBezTo>
                    <a:pt x="3120" y="703"/>
                    <a:pt x="2429"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0" name="Google Shape;15900;p61"/>
            <p:cNvSpPr/>
            <p:nvPr/>
          </p:nvSpPr>
          <p:spPr>
            <a:xfrm>
              <a:off x="4880567" y="1552929"/>
              <a:ext cx="200895" cy="300547"/>
            </a:xfrm>
            <a:custGeom>
              <a:rect b="b" l="l" r="r" t="t"/>
              <a:pathLst>
                <a:path extrusionOk="0" h="9443" w="6312">
                  <a:moveTo>
                    <a:pt x="3144" y="310"/>
                  </a:moveTo>
                  <a:cubicBezTo>
                    <a:pt x="3632" y="310"/>
                    <a:pt x="4037" y="632"/>
                    <a:pt x="4037" y="1025"/>
                  </a:cubicBezTo>
                  <a:cubicBezTo>
                    <a:pt x="3751" y="929"/>
                    <a:pt x="3454" y="870"/>
                    <a:pt x="3144" y="870"/>
                  </a:cubicBezTo>
                  <a:cubicBezTo>
                    <a:pt x="2834" y="870"/>
                    <a:pt x="2537" y="929"/>
                    <a:pt x="2251" y="1025"/>
                  </a:cubicBezTo>
                  <a:cubicBezTo>
                    <a:pt x="2251" y="644"/>
                    <a:pt x="2644" y="310"/>
                    <a:pt x="3144" y="310"/>
                  </a:cubicBezTo>
                  <a:close/>
                  <a:moveTo>
                    <a:pt x="3144" y="1191"/>
                  </a:moveTo>
                  <a:cubicBezTo>
                    <a:pt x="4299" y="1191"/>
                    <a:pt x="5251" y="2144"/>
                    <a:pt x="5251" y="3311"/>
                  </a:cubicBezTo>
                  <a:cubicBezTo>
                    <a:pt x="5251" y="3620"/>
                    <a:pt x="5180" y="3918"/>
                    <a:pt x="5061" y="4203"/>
                  </a:cubicBezTo>
                  <a:lnTo>
                    <a:pt x="5061" y="4049"/>
                  </a:lnTo>
                  <a:cubicBezTo>
                    <a:pt x="5061" y="3858"/>
                    <a:pt x="4978" y="3668"/>
                    <a:pt x="4823" y="3525"/>
                  </a:cubicBezTo>
                  <a:cubicBezTo>
                    <a:pt x="4501" y="3251"/>
                    <a:pt x="3751" y="2739"/>
                    <a:pt x="2453" y="2608"/>
                  </a:cubicBezTo>
                  <a:cubicBezTo>
                    <a:pt x="2447" y="2607"/>
                    <a:pt x="2441" y="2607"/>
                    <a:pt x="2435" y="2607"/>
                  </a:cubicBezTo>
                  <a:cubicBezTo>
                    <a:pt x="2360" y="2607"/>
                    <a:pt x="2297" y="2674"/>
                    <a:pt x="2275" y="2751"/>
                  </a:cubicBezTo>
                  <a:cubicBezTo>
                    <a:pt x="2263" y="2846"/>
                    <a:pt x="2334" y="2918"/>
                    <a:pt x="2430" y="2930"/>
                  </a:cubicBezTo>
                  <a:cubicBezTo>
                    <a:pt x="3632" y="3049"/>
                    <a:pt x="4323" y="3513"/>
                    <a:pt x="4620" y="3763"/>
                  </a:cubicBezTo>
                  <a:cubicBezTo>
                    <a:pt x="4692" y="3822"/>
                    <a:pt x="4728" y="3930"/>
                    <a:pt x="4728" y="4037"/>
                  </a:cubicBezTo>
                  <a:lnTo>
                    <a:pt x="4728" y="4346"/>
                  </a:lnTo>
                  <a:cubicBezTo>
                    <a:pt x="4728" y="5227"/>
                    <a:pt x="4025" y="5942"/>
                    <a:pt x="3144" y="5942"/>
                  </a:cubicBezTo>
                  <a:cubicBezTo>
                    <a:pt x="3137" y="5942"/>
                    <a:pt x="3130" y="5942"/>
                    <a:pt x="3122" y="5942"/>
                  </a:cubicBezTo>
                  <a:cubicBezTo>
                    <a:pt x="2251" y="5942"/>
                    <a:pt x="1549" y="5232"/>
                    <a:pt x="1549" y="4358"/>
                  </a:cubicBezTo>
                  <a:lnTo>
                    <a:pt x="1549" y="4227"/>
                  </a:lnTo>
                  <a:cubicBezTo>
                    <a:pt x="1549" y="4168"/>
                    <a:pt x="1584" y="4108"/>
                    <a:pt x="1644" y="4084"/>
                  </a:cubicBezTo>
                  <a:cubicBezTo>
                    <a:pt x="1846" y="3965"/>
                    <a:pt x="2120" y="3739"/>
                    <a:pt x="2239" y="3370"/>
                  </a:cubicBezTo>
                  <a:cubicBezTo>
                    <a:pt x="2263" y="3275"/>
                    <a:pt x="2215" y="3191"/>
                    <a:pt x="2132" y="3156"/>
                  </a:cubicBezTo>
                  <a:cubicBezTo>
                    <a:pt x="2113" y="3151"/>
                    <a:pt x="2094" y="3149"/>
                    <a:pt x="2077" y="3149"/>
                  </a:cubicBezTo>
                  <a:cubicBezTo>
                    <a:pt x="2005" y="3149"/>
                    <a:pt x="1946" y="3187"/>
                    <a:pt x="1918" y="3263"/>
                  </a:cubicBezTo>
                  <a:cubicBezTo>
                    <a:pt x="1834" y="3525"/>
                    <a:pt x="1620" y="3692"/>
                    <a:pt x="1477" y="3787"/>
                  </a:cubicBezTo>
                  <a:cubicBezTo>
                    <a:pt x="1322" y="3870"/>
                    <a:pt x="1215" y="4037"/>
                    <a:pt x="1215" y="4203"/>
                  </a:cubicBezTo>
                  <a:cubicBezTo>
                    <a:pt x="1084" y="3918"/>
                    <a:pt x="1025" y="3620"/>
                    <a:pt x="1025" y="3311"/>
                  </a:cubicBezTo>
                  <a:cubicBezTo>
                    <a:pt x="1025" y="2144"/>
                    <a:pt x="1977" y="1191"/>
                    <a:pt x="3144" y="1191"/>
                  </a:cubicBezTo>
                  <a:close/>
                  <a:moveTo>
                    <a:pt x="3858" y="6144"/>
                  </a:moveTo>
                  <a:lnTo>
                    <a:pt x="3858" y="6537"/>
                  </a:lnTo>
                  <a:cubicBezTo>
                    <a:pt x="3858" y="6740"/>
                    <a:pt x="3977" y="6918"/>
                    <a:pt x="4168" y="7013"/>
                  </a:cubicBezTo>
                  <a:lnTo>
                    <a:pt x="4406" y="7121"/>
                  </a:lnTo>
                  <a:cubicBezTo>
                    <a:pt x="4156" y="7597"/>
                    <a:pt x="3680" y="7894"/>
                    <a:pt x="3144" y="7894"/>
                  </a:cubicBezTo>
                  <a:cubicBezTo>
                    <a:pt x="2608" y="7894"/>
                    <a:pt x="2132" y="7597"/>
                    <a:pt x="1882" y="7121"/>
                  </a:cubicBezTo>
                  <a:lnTo>
                    <a:pt x="2120" y="7013"/>
                  </a:lnTo>
                  <a:cubicBezTo>
                    <a:pt x="2311" y="6918"/>
                    <a:pt x="2430" y="6740"/>
                    <a:pt x="2430" y="6537"/>
                  </a:cubicBezTo>
                  <a:lnTo>
                    <a:pt x="2430" y="6144"/>
                  </a:lnTo>
                  <a:cubicBezTo>
                    <a:pt x="2644" y="6239"/>
                    <a:pt x="2882" y="6287"/>
                    <a:pt x="3144" y="6287"/>
                  </a:cubicBezTo>
                  <a:cubicBezTo>
                    <a:pt x="3394" y="6287"/>
                    <a:pt x="3632" y="6239"/>
                    <a:pt x="3858" y="6144"/>
                  </a:cubicBezTo>
                  <a:close/>
                  <a:moveTo>
                    <a:pt x="3144" y="1"/>
                  </a:moveTo>
                  <a:cubicBezTo>
                    <a:pt x="2465" y="1"/>
                    <a:pt x="1918" y="465"/>
                    <a:pt x="1918" y="1048"/>
                  </a:cubicBezTo>
                  <a:cubicBezTo>
                    <a:pt x="1918" y="1084"/>
                    <a:pt x="1918" y="1144"/>
                    <a:pt x="1930" y="1191"/>
                  </a:cubicBezTo>
                  <a:cubicBezTo>
                    <a:pt x="1191" y="1608"/>
                    <a:pt x="703" y="2418"/>
                    <a:pt x="703" y="3322"/>
                  </a:cubicBezTo>
                  <a:cubicBezTo>
                    <a:pt x="703" y="3918"/>
                    <a:pt x="918" y="4501"/>
                    <a:pt x="1310" y="4942"/>
                  </a:cubicBezTo>
                  <a:cubicBezTo>
                    <a:pt x="1441" y="5370"/>
                    <a:pt x="1727" y="5739"/>
                    <a:pt x="2096" y="5989"/>
                  </a:cubicBezTo>
                  <a:lnTo>
                    <a:pt x="2096" y="6549"/>
                  </a:lnTo>
                  <a:cubicBezTo>
                    <a:pt x="2096" y="6620"/>
                    <a:pt x="2049" y="6680"/>
                    <a:pt x="1989" y="6716"/>
                  </a:cubicBezTo>
                  <a:lnTo>
                    <a:pt x="525" y="7371"/>
                  </a:lnTo>
                  <a:cubicBezTo>
                    <a:pt x="203" y="7501"/>
                    <a:pt x="1" y="7811"/>
                    <a:pt x="1" y="8156"/>
                  </a:cubicBezTo>
                  <a:lnTo>
                    <a:pt x="1" y="9276"/>
                  </a:lnTo>
                  <a:cubicBezTo>
                    <a:pt x="1" y="9359"/>
                    <a:pt x="72" y="9442"/>
                    <a:pt x="167" y="9442"/>
                  </a:cubicBezTo>
                  <a:cubicBezTo>
                    <a:pt x="251" y="9442"/>
                    <a:pt x="322" y="9359"/>
                    <a:pt x="322" y="9276"/>
                  </a:cubicBezTo>
                  <a:lnTo>
                    <a:pt x="322" y="8156"/>
                  </a:lnTo>
                  <a:cubicBezTo>
                    <a:pt x="322" y="7954"/>
                    <a:pt x="441" y="7752"/>
                    <a:pt x="656" y="7668"/>
                  </a:cubicBezTo>
                  <a:lnTo>
                    <a:pt x="1596" y="7251"/>
                  </a:lnTo>
                  <a:cubicBezTo>
                    <a:pt x="1894" y="7847"/>
                    <a:pt x="2489" y="8216"/>
                    <a:pt x="3156" y="8216"/>
                  </a:cubicBezTo>
                  <a:cubicBezTo>
                    <a:pt x="3823" y="8216"/>
                    <a:pt x="4418" y="7847"/>
                    <a:pt x="4716" y="7251"/>
                  </a:cubicBezTo>
                  <a:lnTo>
                    <a:pt x="5656" y="7668"/>
                  </a:lnTo>
                  <a:cubicBezTo>
                    <a:pt x="5847" y="7752"/>
                    <a:pt x="5978" y="7942"/>
                    <a:pt x="5978" y="8156"/>
                  </a:cubicBezTo>
                  <a:lnTo>
                    <a:pt x="5978" y="9276"/>
                  </a:lnTo>
                  <a:cubicBezTo>
                    <a:pt x="5978" y="9359"/>
                    <a:pt x="6061" y="9442"/>
                    <a:pt x="6144" y="9442"/>
                  </a:cubicBezTo>
                  <a:cubicBezTo>
                    <a:pt x="6240" y="9442"/>
                    <a:pt x="6311" y="9359"/>
                    <a:pt x="6311" y="9276"/>
                  </a:cubicBezTo>
                  <a:lnTo>
                    <a:pt x="6311" y="8156"/>
                  </a:lnTo>
                  <a:cubicBezTo>
                    <a:pt x="6287" y="7811"/>
                    <a:pt x="6073" y="7501"/>
                    <a:pt x="5763" y="7371"/>
                  </a:cubicBezTo>
                  <a:lnTo>
                    <a:pt x="4287" y="6716"/>
                  </a:lnTo>
                  <a:cubicBezTo>
                    <a:pt x="4216" y="6680"/>
                    <a:pt x="4180" y="6609"/>
                    <a:pt x="4180" y="6549"/>
                  </a:cubicBezTo>
                  <a:lnTo>
                    <a:pt x="4180" y="5989"/>
                  </a:lnTo>
                  <a:cubicBezTo>
                    <a:pt x="4549" y="5739"/>
                    <a:pt x="4835" y="5370"/>
                    <a:pt x="4966" y="4942"/>
                  </a:cubicBezTo>
                  <a:cubicBezTo>
                    <a:pt x="5359" y="4501"/>
                    <a:pt x="5585" y="3918"/>
                    <a:pt x="5585" y="3322"/>
                  </a:cubicBezTo>
                  <a:cubicBezTo>
                    <a:pt x="5585" y="2418"/>
                    <a:pt x="5073" y="1608"/>
                    <a:pt x="4347" y="1191"/>
                  </a:cubicBezTo>
                  <a:cubicBezTo>
                    <a:pt x="4358" y="1144"/>
                    <a:pt x="4358" y="1084"/>
                    <a:pt x="4358" y="1048"/>
                  </a:cubicBezTo>
                  <a:cubicBezTo>
                    <a:pt x="4358" y="465"/>
                    <a:pt x="3811" y="1"/>
                    <a:pt x="3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1" name="Google Shape;15901;p61"/>
            <p:cNvSpPr/>
            <p:nvPr/>
          </p:nvSpPr>
          <p:spPr>
            <a:xfrm>
              <a:off x="4919620" y="1820471"/>
              <a:ext cx="10248" cy="33005"/>
            </a:xfrm>
            <a:custGeom>
              <a:rect b="b" l="l" r="r" t="t"/>
              <a:pathLst>
                <a:path extrusionOk="0" h="1037" w="322">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2" name="Google Shape;15902;p61"/>
            <p:cNvSpPr/>
            <p:nvPr/>
          </p:nvSpPr>
          <p:spPr>
            <a:xfrm>
              <a:off x="5031398" y="1820471"/>
              <a:ext cx="10248" cy="33005"/>
            </a:xfrm>
            <a:custGeom>
              <a:rect b="b" l="l" r="r" t="t"/>
              <a:pathLst>
                <a:path extrusionOk="0" h="1037" w="322">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3" name="Google Shape;15903;p61"/>
            <p:cNvSpPr/>
            <p:nvPr/>
          </p:nvSpPr>
          <p:spPr>
            <a:xfrm>
              <a:off x="5070418" y="1552547"/>
              <a:ext cx="166394" cy="173969"/>
            </a:xfrm>
            <a:custGeom>
              <a:rect b="b" l="l" r="r" t="t"/>
              <a:pathLst>
                <a:path extrusionOk="0" h="5466" w="5228">
                  <a:moveTo>
                    <a:pt x="691" y="1"/>
                  </a:moveTo>
                  <a:cubicBezTo>
                    <a:pt x="298" y="1"/>
                    <a:pt x="1" y="310"/>
                    <a:pt x="1" y="679"/>
                  </a:cubicBezTo>
                  <a:lnTo>
                    <a:pt x="1" y="3501"/>
                  </a:lnTo>
                  <a:cubicBezTo>
                    <a:pt x="1" y="3882"/>
                    <a:pt x="322" y="4180"/>
                    <a:pt x="691" y="4180"/>
                  </a:cubicBezTo>
                  <a:lnTo>
                    <a:pt x="1001" y="4180"/>
                  </a:lnTo>
                  <a:lnTo>
                    <a:pt x="763" y="5144"/>
                  </a:lnTo>
                  <a:cubicBezTo>
                    <a:pt x="739" y="5251"/>
                    <a:pt x="775" y="5358"/>
                    <a:pt x="870" y="5418"/>
                  </a:cubicBezTo>
                  <a:cubicBezTo>
                    <a:pt x="918" y="5442"/>
                    <a:pt x="953" y="5466"/>
                    <a:pt x="1001" y="5466"/>
                  </a:cubicBezTo>
                  <a:cubicBezTo>
                    <a:pt x="1049" y="5466"/>
                    <a:pt x="1108" y="5442"/>
                    <a:pt x="1156" y="5418"/>
                  </a:cubicBezTo>
                  <a:lnTo>
                    <a:pt x="2846" y="4180"/>
                  </a:lnTo>
                  <a:lnTo>
                    <a:pt x="4549" y="4180"/>
                  </a:lnTo>
                  <a:cubicBezTo>
                    <a:pt x="4930" y="4180"/>
                    <a:pt x="5228" y="3870"/>
                    <a:pt x="5228" y="3501"/>
                  </a:cubicBezTo>
                  <a:lnTo>
                    <a:pt x="5228" y="679"/>
                  </a:lnTo>
                  <a:cubicBezTo>
                    <a:pt x="5228" y="310"/>
                    <a:pt x="4918" y="1"/>
                    <a:pt x="4549" y="1"/>
                  </a:cubicBezTo>
                  <a:cubicBezTo>
                    <a:pt x="4454" y="1"/>
                    <a:pt x="4382" y="72"/>
                    <a:pt x="4382" y="167"/>
                  </a:cubicBezTo>
                  <a:cubicBezTo>
                    <a:pt x="4382" y="251"/>
                    <a:pt x="4454" y="322"/>
                    <a:pt x="4549" y="322"/>
                  </a:cubicBezTo>
                  <a:cubicBezTo>
                    <a:pt x="4739" y="322"/>
                    <a:pt x="4906" y="489"/>
                    <a:pt x="4906" y="679"/>
                  </a:cubicBezTo>
                  <a:lnTo>
                    <a:pt x="4906" y="3489"/>
                  </a:lnTo>
                  <a:cubicBezTo>
                    <a:pt x="4906" y="3692"/>
                    <a:pt x="4739" y="3846"/>
                    <a:pt x="4549" y="3846"/>
                  </a:cubicBezTo>
                  <a:lnTo>
                    <a:pt x="2787" y="3846"/>
                  </a:lnTo>
                  <a:cubicBezTo>
                    <a:pt x="2763" y="3846"/>
                    <a:pt x="2715" y="3870"/>
                    <a:pt x="2704" y="3882"/>
                  </a:cubicBezTo>
                  <a:lnTo>
                    <a:pt x="1132" y="5013"/>
                  </a:lnTo>
                  <a:lnTo>
                    <a:pt x="1370" y="4049"/>
                  </a:lnTo>
                  <a:cubicBezTo>
                    <a:pt x="1394" y="4001"/>
                    <a:pt x="1370" y="3942"/>
                    <a:pt x="1346" y="3918"/>
                  </a:cubicBezTo>
                  <a:cubicBezTo>
                    <a:pt x="1310" y="3870"/>
                    <a:pt x="1275" y="3858"/>
                    <a:pt x="1215" y="3858"/>
                  </a:cubicBezTo>
                  <a:lnTo>
                    <a:pt x="691" y="3858"/>
                  </a:lnTo>
                  <a:cubicBezTo>
                    <a:pt x="501" y="3858"/>
                    <a:pt x="334" y="3692"/>
                    <a:pt x="334" y="3501"/>
                  </a:cubicBezTo>
                  <a:lnTo>
                    <a:pt x="334" y="679"/>
                  </a:lnTo>
                  <a:cubicBezTo>
                    <a:pt x="334" y="489"/>
                    <a:pt x="489" y="322"/>
                    <a:pt x="691" y="322"/>
                  </a:cubicBezTo>
                  <a:cubicBezTo>
                    <a:pt x="775" y="322"/>
                    <a:pt x="846" y="251"/>
                    <a:pt x="846" y="167"/>
                  </a:cubicBezTo>
                  <a:cubicBezTo>
                    <a:pt x="846" y="72"/>
                    <a:pt x="775"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04" name="Google Shape;15904;p61"/>
          <p:cNvGrpSpPr/>
          <p:nvPr/>
        </p:nvGrpSpPr>
        <p:grpSpPr>
          <a:xfrm>
            <a:off x="5771483" y="1341537"/>
            <a:ext cx="357359" cy="357391"/>
            <a:chOff x="5771483" y="1515787"/>
            <a:chExt cx="357359" cy="357391"/>
          </a:xfrm>
        </p:grpSpPr>
        <p:sp>
          <p:nvSpPr>
            <p:cNvPr id="15905" name="Google Shape;15905;p61"/>
            <p:cNvSpPr/>
            <p:nvPr/>
          </p:nvSpPr>
          <p:spPr>
            <a:xfrm>
              <a:off x="5771483" y="1515787"/>
              <a:ext cx="357359" cy="357391"/>
            </a:xfrm>
            <a:custGeom>
              <a:rect b="b" l="l" r="r" t="t"/>
              <a:pathLst>
                <a:path extrusionOk="0" h="11229" w="11228">
                  <a:moveTo>
                    <a:pt x="6334" y="346"/>
                  </a:moveTo>
                  <a:cubicBezTo>
                    <a:pt x="6334" y="346"/>
                    <a:pt x="6346" y="346"/>
                    <a:pt x="6346" y="358"/>
                  </a:cubicBezTo>
                  <a:lnTo>
                    <a:pt x="6346" y="822"/>
                  </a:lnTo>
                  <a:cubicBezTo>
                    <a:pt x="6346" y="989"/>
                    <a:pt x="6454" y="1120"/>
                    <a:pt x="6608" y="1156"/>
                  </a:cubicBezTo>
                  <a:cubicBezTo>
                    <a:pt x="7132" y="1275"/>
                    <a:pt x="7644" y="1477"/>
                    <a:pt x="8097" y="1763"/>
                  </a:cubicBezTo>
                  <a:cubicBezTo>
                    <a:pt x="8157" y="1798"/>
                    <a:pt x="8225" y="1817"/>
                    <a:pt x="8290" y="1817"/>
                  </a:cubicBezTo>
                  <a:cubicBezTo>
                    <a:pt x="8377" y="1817"/>
                    <a:pt x="8459" y="1784"/>
                    <a:pt x="8513" y="1715"/>
                  </a:cubicBezTo>
                  <a:lnTo>
                    <a:pt x="8847" y="1394"/>
                  </a:lnTo>
                  <a:lnTo>
                    <a:pt x="8859" y="1394"/>
                  </a:lnTo>
                  <a:lnTo>
                    <a:pt x="9859" y="2382"/>
                  </a:lnTo>
                  <a:lnTo>
                    <a:pt x="9859" y="2406"/>
                  </a:lnTo>
                  <a:lnTo>
                    <a:pt x="9525" y="2727"/>
                  </a:lnTo>
                  <a:cubicBezTo>
                    <a:pt x="9406" y="2846"/>
                    <a:pt x="9394" y="3013"/>
                    <a:pt x="9490" y="3144"/>
                  </a:cubicBezTo>
                  <a:cubicBezTo>
                    <a:pt x="9787" y="3608"/>
                    <a:pt x="9978" y="4097"/>
                    <a:pt x="10097" y="4632"/>
                  </a:cubicBezTo>
                  <a:cubicBezTo>
                    <a:pt x="10121" y="4799"/>
                    <a:pt x="10264" y="4906"/>
                    <a:pt x="10418" y="4906"/>
                  </a:cubicBezTo>
                  <a:lnTo>
                    <a:pt x="10883" y="4906"/>
                  </a:lnTo>
                  <a:cubicBezTo>
                    <a:pt x="10883" y="4906"/>
                    <a:pt x="10895" y="4906"/>
                    <a:pt x="10895" y="4918"/>
                  </a:cubicBezTo>
                  <a:lnTo>
                    <a:pt x="10883" y="6335"/>
                  </a:lnTo>
                  <a:lnTo>
                    <a:pt x="10418" y="6335"/>
                  </a:lnTo>
                  <a:cubicBezTo>
                    <a:pt x="10264" y="6335"/>
                    <a:pt x="10121" y="6430"/>
                    <a:pt x="10097" y="6597"/>
                  </a:cubicBezTo>
                  <a:cubicBezTo>
                    <a:pt x="9978" y="7121"/>
                    <a:pt x="9763" y="7621"/>
                    <a:pt x="9490" y="8085"/>
                  </a:cubicBezTo>
                  <a:cubicBezTo>
                    <a:pt x="9394" y="8216"/>
                    <a:pt x="9406" y="8407"/>
                    <a:pt x="9525" y="8502"/>
                  </a:cubicBezTo>
                  <a:lnTo>
                    <a:pt x="9859" y="8835"/>
                  </a:lnTo>
                  <a:lnTo>
                    <a:pt x="9859" y="8847"/>
                  </a:lnTo>
                  <a:lnTo>
                    <a:pt x="8859" y="9847"/>
                  </a:lnTo>
                  <a:lnTo>
                    <a:pt x="8847" y="9847"/>
                  </a:lnTo>
                  <a:lnTo>
                    <a:pt x="8513" y="9514"/>
                  </a:lnTo>
                  <a:cubicBezTo>
                    <a:pt x="8447" y="9448"/>
                    <a:pt x="8370" y="9415"/>
                    <a:pt x="8290" y="9415"/>
                  </a:cubicBezTo>
                  <a:cubicBezTo>
                    <a:pt x="8226" y="9415"/>
                    <a:pt x="8160" y="9436"/>
                    <a:pt x="8097" y="9478"/>
                  </a:cubicBezTo>
                  <a:cubicBezTo>
                    <a:pt x="7644" y="9776"/>
                    <a:pt x="7144" y="9966"/>
                    <a:pt x="6608" y="10085"/>
                  </a:cubicBezTo>
                  <a:cubicBezTo>
                    <a:pt x="6454" y="10109"/>
                    <a:pt x="6346" y="10252"/>
                    <a:pt x="6346" y="10407"/>
                  </a:cubicBezTo>
                  <a:lnTo>
                    <a:pt x="6346" y="10871"/>
                  </a:lnTo>
                  <a:cubicBezTo>
                    <a:pt x="6346" y="10871"/>
                    <a:pt x="6346" y="10883"/>
                    <a:pt x="6334" y="10883"/>
                  </a:cubicBezTo>
                  <a:lnTo>
                    <a:pt x="4930" y="10883"/>
                  </a:lnTo>
                  <a:cubicBezTo>
                    <a:pt x="4930" y="10883"/>
                    <a:pt x="4918" y="10883"/>
                    <a:pt x="4918" y="10871"/>
                  </a:cubicBezTo>
                  <a:lnTo>
                    <a:pt x="4918" y="10407"/>
                  </a:lnTo>
                  <a:cubicBezTo>
                    <a:pt x="4918" y="10252"/>
                    <a:pt x="4810" y="10109"/>
                    <a:pt x="4644" y="10085"/>
                  </a:cubicBezTo>
                  <a:cubicBezTo>
                    <a:pt x="4132" y="9966"/>
                    <a:pt x="3620" y="9752"/>
                    <a:pt x="3156" y="9478"/>
                  </a:cubicBezTo>
                  <a:cubicBezTo>
                    <a:pt x="3096" y="9442"/>
                    <a:pt x="3036" y="9419"/>
                    <a:pt x="2977" y="9419"/>
                  </a:cubicBezTo>
                  <a:cubicBezTo>
                    <a:pt x="2894" y="9419"/>
                    <a:pt x="2798" y="9442"/>
                    <a:pt x="2739" y="9514"/>
                  </a:cubicBezTo>
                  <a:lnTo>
                    <a:pt x="2417" y="9847"/>
                  </a:lnTo>
                  <a:lnTo>
                    <a:pt x="2405" y="9847"/>
                  </a:lnTo>
                  <a:lnTo>
                    <a:pt x="1405" y="8847"/>
                  </a:lnTo>
                  <a:lnTo>
                    <a:pt x="1405" y="8835"/>
                  </a:lnTo>
                  <a:lnTo>
                    <a:pt x="1727" y="8502"/>
                  </a:lnTo>
                  <a:cubicBezTo>
                    <a:pt x="1846" y="8383"/>
                    <a:pt x="1870" y="8228"/>
                    <a:pt x="1774" y="8085"/>
                  </a:cubicBezTo>
                  <a:cubicBezTo>
                    <a:pt x="1477" y="7621"/>
                    <a:pt x="1286" y="7133"/>
                    <a:pt x="1167" y="6597"/>
                  </a:cubicBezTo>
                  <a:cubicBezTo>
                    <a:pt x="1131" y="6430"/>
                    <a:pt x="1000" y="6335"/>
                    <a:pt x="834" y="6335"/>
                  </a:cubicBezTo>
                  <a:lnTo>
                    <a:pt x="381" y="6335"/>
                  </a:lnTo>
                  <a:cubicBezTo>
                    <a:pt x="381" y="6335"/>
                    <a:pt x="358" y="6335"/>
                    <a:pt x="358" y="6311"/>
                  </a:cubicBezTo>
                  <a:lnTo>
                    <a:pt x="358" y="4918"/>
                  </a:lnTo>
                  <a:cubicBezTo>
                    <a:pt x="358" y="4918"/>
                    <a:pt x="358" y="4906"/>
                    <a:pt x="381" y="4906"/>
                  </a:cubicBezTo>
                  <a:lnTo>
                    <a:pt x="834" y="4906"/>
                  </a:lnTo>
                  <a:cubicBezTo>
                    <a:pt x="1000" y="4906"/>
                    <a:pt x="1131" y="4799"/>
                    <a:pt x="1167" y="4632"/>
                  </a:cubicBezTo>
                  <a:cubicBezTo>
                    <a:pt x="1286" y="4108"/>
                    <a:pt x="1489" y="3608"/>
                    <a:pt x="1774" y="3144"/>
                  </a:cubicBezTo>
                  <a:cubicBezTo>
                    <a:pt x="1870" y="3013"/>
                    <a:pt x="1846" y="2834"/>
                    <a:pt x="1727" y="2727"/>
                  </a:cubicBezTo>
                  <a:lnTo>
                    <a:pt x="1405" y="2406"/>
                  </a:lnTo>
                  <a:lnTo>
                    <a:pt x="1405" y="2382"/>
                  </a:lnTo>
                  <a:lnTo>
                    <a:pt x="2405" y="1394"/>
                  </a:lnTo>
                  <a:lnTo>
                    <a:pt x="2417" y="1394"/>
                  </a:lnTo>
                  <a:lnTo>
                    <a:pt x="2739" y="1715"/>
                  </a:lnTo>
                  <a:cubicBezTo>
                    <a:pt x="2807" y="1784"/>
                    <a:pt x="2891" y="1817"/>
                    <a:pt x="2975" y="1817"/>
                  </a:cubicBezTo>
                  <a:cubicBezTo>
                    <a:pt x="3037" y="1817"/>
                    <a:pt x="3100" y="1798"/>
                    <a:pt x="3156" y="1763"/>
                  </a:cubicBezTo>
                  <a:cubicBezTo>
                    <a:pt x="3620" y="1465"/>
                    <a:pt x="4108" y="1275"/>
                    <a:pt x="4644" y="1156"/>
                  </a:cubicBezTo>
                  <a:cubicBezTo>
                    <a:pt x="4810" y="1120"/>
                    <a:pt x="4918" y="989"/>
                    <a:pt x="4918" y="822"/>
                  </a:cubicBezTo>
                  <a:lnTo>
                    <a:pt x="4918" y="358"/>
                  </a:lnTo>
                  <a:cubicBezTo>
                    <a:pt x="4918" y="358"/>
                    <a:pt x="4918" y="346"/>
                    <a:pt x="4930" y="346"/>
                  </a:cubicBezTo>
                  <a:close/>
                  <a:moveTo>
                    <a:pt x="4918" y="1"/>
                  </a:moveTo>
                  <a:cubicBezTo>
                    <a:pt x="4727" y="1"/>
                    <a:pt x="4572" y="156"/>
                    <a:pt x="4572" y="346"/>
                  </a:cubicBezTo>
                  <a:lnTo>
                    <a:pt x="4572" y="810"/>
                  </a:lnTo>
                  <a:cubicBezTo>
                    <a:pt x="4572" y="810"/>
                    <a:pt x="4572" y="822"/>
                    <a:pt x="4560" y="822"/>
                  </a:cubicBezTo>
                  <a:cubicBezTo>
                    <a:pt x="3989" y="941"/>
                    <a:pt x="3453" y="1168"/>
                    <a:pt x="2965" y="1477"/>
                  </a:cubicBezTo>
                  <a:lnTo>
                    <a:pt x="2953" y="1477"/>
                  </a:lnTo>
                  <a:lnTo>
                    <a:pt x="2620" y="1156"/>
                  </a:lnTo>
                  <a:cubicBezTo>
                    <a:pt x="2554" y="1090"/>
                    <a:pt x="2471" y="1057"/>
                    <a:pt x="2386" y="1057"/>
                  </a:cubicBezTo>
                  <a:cubicBezTo>
                    <a:pt x="2301" y="1057"/>
                    <a:pt x="2215" y="1090"/>
                    <a:pt x="2143" y="1156"/>
                  </a:cubicBezTo>
                  <a:lnTo>
                    <a:pt x="1155" y="2144"/>
                  </a:lnTo>
                  <a:cubicBezTo>
                    <a:pt x="1012" y="2287"/>
                    <a:pt x="1012" y="2489"/>
                    <a:pt x="1155" y="2620"/>
                  </a:cubicBezTo>
                  <a:lnTo>
                    <a:pt x="1477" y="2954"/>
                  </a:lnTo>
                  <a:lnTo>
                    <a:pt x="1477" y="2965"/>
                  </a:lnTo>
                  <a:cubicBezTo>
                    <a:pt x="1167" y="3454"/>
                    <a:pt x="941" y="3989"/>
                    <a:pt x="822" y="4561"/>
                  </a:cubicBezTo>
                  <a:cubicBezTo>
                    <a:pt x="822" y="4561"/>
                    <a:pt x="822" y="4573"/>
                    <a:pt x="810" y="4573"/>
                  </a:cubicBezTo>
                  <a:lnTo>
                    <a:pt x="346" y="4573"/>
                  </a:lnTo>
                  <a:cubicBezTo>
                    <a:pt x="155" y="4573"/>
                    <a:pt x="0" y="4728"/>
                    <a:pt x="0" y="4918"/>
                  </a:cubicBezTo>
                  <a:lnTo>
                    <a:pt x="0" y="6311"/>
                  </a:lnTo>
                  <a:cubicBezTo>
                    <a:pt x="0" y="6513"/>
                    <a:pt x="155" y="6656"/>
                    <a:pt x="346" y="6656"/>
                  </a:cubicBezTo>
                  <a:lnTo>
                    <a:pt x="810" y="6656"/>
                  </a:lnTo>
                  <a:cubicBezTo>
                    <a:pt x="810" y="6656"/>
                    <a:pt x="822" y="6656"/>
                    <a:pt x="822" y="6680"/>
                  </a:cubicBezTo>
                  <a:cubicBezTo>
                    <a:pt x="941" y="7240"/>
                    <a:pt x="1167" y="7776"/>
                    <a:pt x="1477" y="8264"/>
                  </a:cubicBezTo>
                  <a:lnTo>
                    <a:pt x="1477" y="8288"/>
                  </a:lnTo>
                  <a:lnTo>
                    <a:pt x="1155" y="8609"/>
                  </a:lnTo>
                  <a:cubicBezTo>
                    <a:pt x="1012" y="8740"/>
                    <a:pt x="1012" y="8954"/>
                    <a:pt x="1155" y="9085"/>
                  </a:cubicBezTo>
                  <a:lnTo>
                    <a:pt x="2143" y="10085"/>
                  </a:lnTo>
                  <a:cubicBezTo>
                    <a:pt x="2215" y="10151"/>
                    <a:pt x="2301" y="10184"/>
                    <a:pt x="2386" y="10184"/>
                  </a:cubicBezTo>
                  <a:cubicBezTo>
                    <a:pt x="2471" y="10184"/>
                    <a:pt x="2554" y="10151"/>
                    <a:pt x="2620" y="10085"/>
                  </a:cubicBezTo>
                  <a:lnTo>
                    <a:pt x="2953" y="9752"/>
                  </a:lnTo>
                  <a:lnTo>
                    <a:pt x="2965" y="9752"/>
                  </a:lnTo>
                  <a:cubicBezTo>
                    <a:pt x="3453" y="10073"/>
                    <a:pt x="3989" y="10288"/>
                    <a:pt x="4560" y="10407"/>
                  </a:cubicBezTo>
                  <a:cubicBezTo>
                    <a:pt x="4560" y="10407"/>
                    <a:pt x="4572" y="10407"/>
                    <a:pt x="4572" y="10431"/>
                  </a:cubicBezTo>
                  <a:lnTo>
                    <a:pt x="4572" y="10883"/>
                  </a:lnTo>
                  <a:cubicBezTo>
                    <a:pt x="4572" y="11085"/>
                    <a:pt x="4727" y="11228"/>
                    <a:pt x="4918" y="11228"/>
                  </a:cubicBezTo>
                  <a:lnTo>
                    <a:pt x="6311" y="11228"/>
                  </a:lnTo>
                  <a:cubicBezTo>
                    <a:pt x="6513" y="11228"/>
                    <a:pt x="6656" y="11085"/>
                    <a:pt x="6656" y="10883"/>
                  </a:cubicBezTo>
                  <a:lnTo>
                    <a:pt x="6656" y="10431"/>
                  </a:lnTo>
                  <a:cubicBezTo>
                    <a:pt x="6656" y="10431"/>
                    <a:pt x="6656" y="10407"/>
                    <a:pt x="6668" y="10407"/>
                  </a:cubicBezTo>
                  <a:cubicBezTo>
                    <a:pt x="7239" y="10288"/>
                    <a:pt x="7775" y="10062"/>
                    <a:pt x="8263" y="9752"/>
                  </a:cubicBezTo>
                  <a:lnTo>
                    <a:pt x="8275" y="9752"/>
                  </a:lnTo>
                  <a:lnTo>
                    <a:pt x="8609" y="10085"/>
                  </a:lnTo>
                  <a:cubicBezTo>
                    <a:pt x="8674" y="10151"/>
                    <a:pt x="8760" y="10184"/>
                    <a:pt x="8847" y="10184"/>
                  </a:cubicBezTo>
                  <a:cubicBezTo>
                    <a:pt x="8933" y="10184"/>
                    <a:pt x="9019" y="10151"/>
                    <a:pt x="9085" y="10085"/>
                  </a:cubicBezTo>
                  <a:lnTo>
                    <a:pt x="10085" y="9085"/>
                  </a:lnTo>
                  <a:cubicBezTo>
                    <a:pt x="10216" y="8954"/>
                    <a:pt x="10216" y="8740"/>
                    <a:pt x="10085" y="8609"/>
                  </a:cubicBezTo>
                  <a:lnTo>
                    <a:pt x="9752" y="8288"/>
                  </a:lnTo>
                  <a:lnTo>
                    <a:pt x="9752" y="8264"/>
                  </a:lnTo>
                  <a:cubicBezTo>
                    <a:pt x="10061" y="7776"/>
                    <a:pt x="10287" y="7240"/>
                    <a:pt x="10406" y="6680"/>
                  </a:cubicBezTo>
                  <a:cubicBezTo>
                    <a:pt x="10406" y="6680"/>
                    <a:pt x="10406" y="6656"/>
                    <a:pt x="10418" y="6656"/>
                  </a:cubicBezTo>
                  <a:lnTo>
                    <a:pt x="10883" y="6656"/>
                  </a:lnTo>
                  <a:cubicBezTo>
                    <a:pt x="11073" y="6656"/>
                    <a:pt x="11228" y="6513"/>
                    <a:pt x="11228" y="6311"/>
                  </a:cubicBezTo>
                  <a:lnTo>
                    <a:pt x="11228" y="4918"/>
                  </a:lnTo>
                  <a:cubicBezTo>
                    <a:pt x="11228" y="4728"/>
                    <a:pt x="11073" y="4573"/>
                    <a:pt x="10883" y="4573"/>
                  </a:cubicBezTo>
                  <a:lnTo>
                    <a:pt x="10418" y="4573"/>
                  </a:lnTo>
                  <a:cubicBezTo>
                    <a:pt x="10418" y="4573"/>
                    <a:pt x="10406" y="4573"/>
                    <a:pt x="10406" y="4561"/>
                  </a:cubicBezTo>
                  <a:cubicBezTo>
                    <a:pt x="10287" y="3989"/>
                    <a:pt x="10061" y="3454"/>
                    <a:pt x="9752" y="2965"/>
                  </a:cubicBezTo>
                  <a:lnTo>
                    <a:pt x="9752" y="2954"/>
                  </a:lnTo>
                  <a:lnTo>
                    <a:pt x="10085" y="2620"/>
                  </a:lnTo>
                  <a:cubicBezTo>
                    <a:pt x="10216" y="2489"/>
                    <a:pt x="10216" y="2287"/>
                    <a:pt x="10085" y="2144"/>
                  </a:cubicBezTo>
                  <a:lnTo>
                    <a:pt x="9085" y="1156"/>
                  </a:lnTo>
                  <a:cubicBezTo>
                    <a:pt x="9019" y="1090"/>
                    <a:pt x="8933" y="1057"/>
                    <a:pt x="8847" y="1057"/>
                  </a:cubicBezTo>
                  <a:cubicBezTo>
                    <a:pt x="8760" y="1057"/>
                    <a:pt x="8674" y="1090"/>
                    <a:pt x="8609" y="1156"/>
                  </a:cubicBezTo>
                  <a:lnTo>
                    <a:pt x="8275" y="1477"/>
                  </a:lnTo>
                  <a:lnTo>
                    <a:pt x="8263" y="1477"/>
                  </a:lnTo>
                  <a:cubicBezTo>
                    <a:pt x="7775" y="1168"/>
                    <a:pt x="7239" y="941"/>
                    <a:pt x="6668" y="822"/>
                  </a:cubicBezTo>
                  <a:cubicBezTo>
                    <a:pt x="6668" y="822"/>
                    <a:pt x="6656" y="822"/>
                    <a:pt x="6656" y="810"/>
                  </a:cubicBezTo>
                  <a:lnTo>
                    <a:pt x="6656" y="346"/>
                  </a:lnTo>
                  <a:cubicBezTo>
                    <a:pt x="6656" y="156"/>
                    <a:pt x="6513"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6" name="Google Shape;15906;p61"/>
            <p:cNvSpPr/>
            <p:nvPr/>
          </p:nvSpPr>
          <p:spPr>
            <a:xfrm>
              <a:off x="5837429" y="1583070"/>
              <a:ext cx="185713" cy="183613"/>
            </a:xfrm>
            <a:custGeom>
              <a:rect b="b" l="l" r="r" t="t"/>
              <a:pathLst>
                <a:path extrusionOk="0" h="5769" w="5835">
                  <a:moveTo>
                    <a:pt x="3566" y="1"/>
                  </a:moveTo>
                  <a:cubicBezTo>
                    <a:pt x="3505" y="1"/>
                    <a:pt x="3443" y="3"/>
                    <a:pt x="3381" y="6"/>
                  </a:cubicBezTo>
                  <a:cubicBezTo>
                    <a:pt x="2512" y="54"/>
                    <a:pt x="1703" y="411"/>
                    <a:pt x="1072" y="1030"/>
                  </a:cubicBezTo>
                  <a:cubicBezTo>
                    <a:pt x="464" y="1649"/>
                    <a:pt x="95" y="2459"/>
                    <a:pt x="48" y="3340"/>
                  </a:cubicBezTo>
                  <a:cubicBezTo>
                    <a:pt x="0" y="4209"/>
                    <a:pt x="286" y="5054"/>
                    <a:pt x="822" y="5709"/>
                  </a:cubicBezTo>
                  <a:cubicBezTo>
                    <a:pt x="845" y="5757"/>
                    <a:pt x="893" y="5769"/>
                    <a:pt x="953" y="5769"/>
                  </a:cubicBezTo>
                  <a:cubicBezTo>
                    <a:pt x="988" y="5769"/>
                    <a:pt x="1024" y="5745"/>
                    <a:pt x="1060" y="5733"/>
                  </a:cubicBezTo>
                  <a:cubicBezTo>
                    <a:pt x="1131" y="5673"/>
                    <a:pt x="1131" y="5566"/>
                    <a:pt x="1084" y="5495"/>
                  </a:cubicBezTo>
                  <a:cubicBezTo>
                    <a:pt x="595" y="4888"/>
                    <a:pt x="345" y="4126"/>
                    <a:pt x="393" y="3352"/>
                  </a:cubicBezTo>
                  <a:cubicBezTo>
                    <a:pt x="429" y="2566"/>
                    <a:pt x="762" y="1816"/>
                    <a:pt x="1310" y="1268"/>
                  </a:cubicBezTo>
                  <a:cubicBezTo>
                    <a:pt x="1857" y="720"/>
                    <a:pt x="2608" y="399"/>
                    <a:pt x="3393" y="351"/>
                  </a:cubicBezTo>
                  <a:cubicBezTo>
                    <a:pt x="3456" y="348"/>
                    <a:pt x="3518" y="346"/>
                    <a:pt x="3580" y="346"/>
                  </a:cubicBezTo>
                  <a:cubicBezTo>
                    <a:pt x="4291" y="346"/>
                    <a:pt x="4989" y="593"/>
                    <a:pt x="5536" y="1042"/>
                  </a:cubicBezTo>
                  <a:cubicBezTo>
                    <a:pt x="5567" y="1068"/>
                    <a:pt x="5605" y="1080"/>
                    <a:pt x="5642" y="1080"/>
                  </a:cubicBezTo>
                  <a:cubicBezTo>
                    <a:pt x="5692" y="1080"/>
                    <a:pt x="5741" y="1059"/>
                    <a:pt x="5775" y="1018"/>
                  </a:cubicBezTo>
                  <a:cubicBezTo>
                    <a:pt x="5834" y="947"/>
                    <a:pt x="5822" y="840"/>
                    <a:pt x="5751" y="780"/>
                  </a:cubicBezTo>
                  <a:cubicBezTo>
                    <a:pt x="5121" y="283"/>
                    <a:pt x="4358" y="1"/>
                    <a:pt x="35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7" name="Google Shape;15907;p61"/>
            <p:cNvSpPr/>
            <p:nvPr/>
          </p:nvSpPr>
          <p:spPr>
            <a:xfrm>
              <a:off x="5876068" y="1616584"/>
              <a:ext cx="186859" cy="189501"/>
            </a:xfrm>
            <a:custGeom>
              <a:rect b="b" l="l" r="r" t="t"/>
              <a:pathLst>
                <a:path extrusionOk="0" h="5954" w="5871">
                  <a:moveTo>
                    <a:pt x="3406" y="322"/>
                  </a:moveTo>
                  <a:lnTo>
                    <a:pt x="3406" y="1013"/>
                  </a:lnTo>
                  <a:cubicBezTo>
                    <a:pt x="3406" y="1108"/>
                    <a:pt x="3370" y="1227"/>
                    <a:pt x="3322" y="1322"/>
                  </a:cubicBezTo>
                  <a:lnTo>
                    <a:pt x="3239" y="1489"/>
                  </a:lnTo>
                  <a:cubicBezTo>
                    <a:pt x="3227" y="1513"/>
                    <a:pt x="3227" y="1525"/>
                    <a:pt x="3227" y="1561"/>
                  </a:cubicBezTo>
                  <a:lnTo>
                    <a:pt x="3227" y="1918"/>
                  </a:lnTo>
                  <a:cubicBezTo>
                    <a:pt x="3227" y="2156"/>
                    <a:pt x="3132" y="2382"/>
                    <a:pt x="2953" y="2561"/>
                  </a:cubicBezTo>
                  <a:cubicBezTo>
                    <a:pt x="2775" y="2715"/>
                    <a:pt x="2548" y="2811"/>
                    <a:pt x="2310" y="2811"/>
                  </a:cubicBezTo>
                  <a:cubicBezTo>
                    <a:pt x="1834" y="2799"/>
                    <a:pt x="1453" y="2370"/>
                    <a:pt x="1453" y="1882"/>
                  </a:cubicBezTo>
                  <a:lnTo>
                    <a:pt x="1453" y="1572"/>
                  </a:lnTo>
                  <a:cubicBezTo>
                    <a:pt x="1453" y="1549"/>
                    <a:pt x="1453" y="1525"/>
                    <a:pt x="1441" y="1501"/>
                  </a:cubicBezTo>
                  <a:lnTo>
                    <a:pt x="1334" y="1287"/>
                  </a:lnTo>
                  <a:cubicBezTo>
                    <a:pt x="1298" y="1215"/>
                    <a:pt x="1274" y="1132"/>
                    <a:pt x="1274" y="1049"/>
                  </a:cubicBezTo>
                  <a:lnTo>
                    <a:pt x="1274" y="1037"/>
                  </a:lnTo>
                  <a:cubicBezTo>
                    <a:pt x="1274" y="644"/>
                    <a:pt x="1584" y="322"/>
                    <a:pt x="1989" y="322"/>
                  </a:cubicBezTo>
                  <a:close/>
                  <a:moveTo>
                    <a:pt x="1989" y="3073"/>
                  </a:moveTo>
                  <a:cubicBezTo>
                    <a:pt x="2084" y="3108"/>
                    <a:pt x="2191" y="3132"/>
                    <a:pt x="2310" y="3132"/>
                  </a:cubicBezTo>
                  <a:lnTo>
                    <a:pt x="2358" y="3132"/>
                  </a:lnTo>
                  <a:cubicBezTo>
                    <a:pt x="2477" y="3132"/>
                    <a:pt x="2608" y="3120"/>
                    <a:pt x="2715" y="3073"/>
                  </a:cubicBezTo>
                  <a:lnTo>
                    <a:pt x="2715" y="3073"/>
                  </a:lnTo>
                  <a:cubicBezTo>
                    <a:pt x="2703" y="3132"/>
                    <a:pt x="2715" y="3180"/>
                    <a:pt x="2727" y="3227"/>
                  </a:cubicBezTo>
                  <a:lnTo>
                    <a:pt x="2596" y="3358"/>
                  </a:lnTo>
                  <a:cubicBezTo>
                    <a:pt x="2525" y="3430"/>
                    <a:pt x="2429" y="3466"/>
                    <a:pt x="2346" y="3466"/>
                  </a:cubicBezTo>
                  <a:cubicBezTo>
                    <a:pt x="2251" y="3466"/>
                    <a:pt x="2144" y="3418"/>
                    <a:pt x="2084" y="3358"/>
                  </a:cubicBezTo>
                  <a:lnTo>
                    <a:pt x="1953" y="3227"/>
                  </a:lnTo>
                  <a:cubicBezTo>
                    <a:pt x="1965" y="3180"/>
                    <a:pt x="1989" y="3120"/>
                    <a:pt x="1989" y="3073"/>
                  </a:cubicBezTo>
                  <a:close/>
                  <a:moveTo>
                    <a:pt x="2953" y="3489"/>
                  </a:moveTo>
                  <a:cubicBezTo>
                    <a:pt x="3001" y="3525"/>
                    <a:pt x="3048" y="3537"/>
                    <a:pt x="3108" y="3549"/>
                  </a:cubicBezTo>
                  <a:lnTo>
                    <a:pt x="3703" y="3716"/>
                  </a:lnTo>
                  <a:cubicBezTo>
                    <a:pt x="3846" y="3763"/>
                    <a:pt x="3965" y="3906"/>
                    <a:pt x="3965" y="4061"/>
                  </a:cubicBezTo>
                  <a:lnTo>
                    <a:pt x="3965" y="5192"/>
                  </a:lnTo>
                  <a:lnTo>
                    <a:pt x="3941" y="5192"/>
                  </a:lnTo>
                  <a:cubicBezTo>
                    <a:pt x="3822" y="5263"/>
                    <a:pt x="3703" y="5323"/>
                    <a:pt x="3560" y="5371"/>
                  </a:cubicBezTo>
                  <a:lnTo>
                    <a:pt x="3560" y="4370"/>
                  </a:lnTo>
                  <a:cubicBezTo>
                    <a:pt x="3560" y="4287"/>
                    <a:pt x="3489" y="4204"/>
                    <a:pt x="3406" y="4204"/>
                  </a:cubicBezTo>
                  <a:cubicBezTo>
                    <a:pt x="3310" y="4204"/>
                    <a:pt x="3239" y="4287"/>
                    <a:pt x="3239" y="4370"/>
                  </a:cubicBezTo>
                  <a:lnTo>
                    <a:pt x="3239" y="5490"/>
                  </a:lnTo>
                  <a:cubicBezTo>
                    <a:pt x="3001" y="5561"/>
                    <a:pt x="2763" y="5597"/>
                    <a:pt x="2513" y="5609"/>
                  </a:cubicBezTo>
                  <a:lnTo>
                    <a:pt x="2346" y="5609"/>
                  </a:lnTo>
                  <a:cubicBezTo>
                    <a:pt x="2048" y="5609"/>
                    <a:pt x="1751" y="5561"/>
                    <a:pt x="1453" y="5478"/>
                  </a:cubicBezTo>
                  <a:lnTo>
                    <a:pt x="1453" y="4359"/>
                  </a:lnTo>
                  <a:cubicBezTo>
                    <a:pt x="1453" y="4263"/>
                    <a:pt x="1382" y="4192"/>
                    <a:pt x="1286" y="4192"/>
                  </a:cubicBezTo>
                  <a:cubicBezTo>
                    <a:pt x="1203" y="4192"/>
                    <a:pt x="1120" y="4263"/>
                    <a:pt x="1120" y="4359"/>
                  </a:cubicBezTo>
                  <a:lnTo>
                    <a:pt x="1120" y="5359"/>
                  </a:lnTo>
                  <a:cubicBezTo>
                    <a:pt x="989" y="5299"/>
                    <a:pt x="870" y="5240"/>
                    <a:pt x="751" y="5180"/>
                  </a:cubicBezTo>
                  <a:lnTo>
                    <a:pt x="751" y="4061"/>
                  </a:lnTo>
                  <a:cubicBezTo>
                    <a:pt x="751" y="3894"/>
                    <a:pt x="858" y="3763"/>
                    <a:pt x="1024" y="3716"/>
                  </a:cubicBezTo>
                  <a:lnTo>
                    <a:pt x="1620" y="3549"/>
                  </a:lnTo>
                  <a:cubicBezTo>
                    <a:pt x="1655" y="3537"/>
                    <a:pt x="1715" y="3513"/>
                    <a:pt x="1763" y="3489"/>
                  </a:cubicBezTo>
                  <a:lnTo>
                    <a:pt x="1870" y="3597"/>
                  </a:lnTo>
                  <a:cubicBezTo>
                    <a:pt x="2001" y="3727"/>
                    <a:pt x="2179" y="3811"/>
                    <a:pt x="2358" y="3811"/>
                  </a:cubicBezTo>
                  <a:cubicBezTo>
                    <a:pt x="2537" y="3811"/>
                    <a:pt x="2715" y="3727"/>
                    <a:pt x="2846" y="3597"/>
                  </a:cubicBezTo>
                  <a:lnTo>
                    <a:pt x="2953" y="3489"/>
                  </a:lnTo>
                  <a:close/>
                  <a:moveTo>
                    <a:pt x="1953" y="1"/>
                  </a:moveTo>
                  <a:cubicBezTo>
                    <a:pt x="1382" y="1"/>
                    <a:pt x="917" y="453"/>
                    <a:pt x="917" y="1037"/>
                  </a:cubicBezTo>
                  <a:lnTo>
                    <a:pt x="917" y="1049"/>
                  </a:lnTo>
                  <a:cubicBezTo>
                    <a:pt x="917" y="1191"/>
                    <a:pt x="941" y="1322"/>
                    <a:pt x="1001" y="1441"/>
                  </a:cubicBezTo>
                  <a:lnTo>
                    <a:pt x="1096" y="1608"/>
                  </a:lnTo>
                  <a:lnTo>
                    <a:pt x="1096" y="1870"/>
                  </a:lnTo>
                  <a:cubicBezTo>
                    <a:pt x="1096" y="2299"/>
                    <a:pt x="1298" y="2680"/>
                    <a:pt x="1620" y="2918"/>
                  </a:cubicBezTo>
                  <a:lnTo>
                    <a:pt x="1620" y="3061"/>
                  </a:lnTo>
                  <a:cubicBezTo>
                    <a:pt x="1620" y="3156"/>
                    <a:pt x="1548" y="3227"/>
                    <a:pt x="1477" y="3239"/>
                  </a:cubicBezTo>
                  <a:lnTo>
                    <a:pt x="882" y="3406"/>
                  </a:lnTo>
                  <a:cubicBezTo>
                    <a:pt x="584" y="3489"/>
                    <a:pt x="381" y="3763"/>
                    <a:pt x="381" y="4073"/>
                  </a:cubicBezTo>
                  <a:lnTo>
                    <a:pt x="381" y="4966"/>
                  </a:lnTo>
                  <a:cubicBezTo>
                    <a:pt x="346" y="4954"/>
                    <a:pt x="334" y="4918"/>
                    <a:pt x="298" y="4906"/>
                  </a:cubicBezTo>
                  <a:cubicBezTo>
                    <a:pt x="268" y="4881"/>
                    <a:pt x="232" y="4869"/>
                    <a:pt x="196" y="4869"/>
                  </a:cubicBezTo>
                  <a:cubicBezTo>
                    <a:pt x="146" y="4869"/>
                    <a:pt x="95" y="4893"/>
                    <a:pt x="60" y="4942"/>
                  </a:cubicBezTo>
                  <a:cubicBezTo>
                    <a:pt x="0" y="5013"/>
                    <a:pt x="24" y="5121"/>
                    <a:pt x="96" y="5180"/>
                  </a:cubicBezTo>
                  <a:cubicBezTo>
                    <a:pt x="727" y="5680"/>
                    <a:pt x="1501" y="5954"/>
                    <a:pt x="2298" y="5954"/>
                  </a:cubicBezTo>
                  <a:lnTo>
                    <a:pt x="2477" y="5954"/>
                  </a:lnTo>
                  <a:cubicBezTo>
                    <a:pt x="3334" y="5906"/>
                    <a:pt x="4156" y="5549"/>
                    <a:pt x="4787" y="4918"/>
                  </a:cubicBezTo>
                  <a:cubicBezTo>
                    <a:pt x="5394" y="4311"/>
                    <a:pt x="5763" y="3489"/>
                    <a:pt x="5811" y="2620"/>
                  </a:cubicBezTo>
                  <a:cubicBezTo>
                    <a:pt x="5870" y="1763"/>
                    <a:pt x="5596" y="918"/>
                    <a:pt x="5049" y="251"/>
                  </a:cubicBezTo>
                  <a:cubicBezTo>
                    <a:pt x="5014" y="209"/>
                    <a:pt x="4967" y="192"/>
                    <a:pt x="4917" y="192"/>
                  </a:cubicBezTo>
                  <a:cubicBezTo>
                    <a:pt x="4882" y="192"/>
                    <a:pt x="4845" y="200"/>
                    <a:pt x="4811" y="215"/>
                  </a:cubicBezTo>
                  <a:cubicBezTo>
                    <a:pt x="4739" y="275"/>
                    <a:pt x="4739" y="382"/>
                    <a:pt x="4787" y="453"/>
                  </a:cubicBezTo>
                  <a:cubicBezTo>
                    <a:pt x="5275" y="1072"/>
                    <a:pt x="5525" y="1822"/>
                    <a:pt x="5489" y="2596"/>
                  </a:cubicBezTo>
                  <a:cubicBezTo>
                    <a:pt x="5442" y="3394"/>
                    <a:pt x="5108" y="4132"/>
                    <a:pt x="4561" y="4680"/>
                  </a:cubicBezTo>
                  <a:cubicBezTo>
                    <a:pt x="4453" y="4787"/>
                    <a:pt x="4358" y="4882"/>
                    <a:pt x="4239" y="4966"/>
                  </a:cubicBezTo>
                  <a:lnTo>
                    <a:pt x="4239" y="4073"/>
                  </a:lnTo>
                  <a:cubicBezTo>
                    <a:pt x="4239" y="3763"/>
                    <a:pt x="4025" y="3489"/>
                    <a:pt x="3727" y="3406"/>
                  </a:cubicBezTo>
                  <a:lnTo>
                    <a:pt x="3132" y="3239"/>
                  </a:lnTo>
                  <a:cubicBezTo>
                    <a:pt x="3060" y="3216"/>
                    <a:pt x="3001" y="3144"/>
                    <a:pt x="3001" y="3061"/>
                  </a:cubicBezTo>
                  <a:lnTo>
                    <a:pt x="3001" y="2930"/>
                  </a:lnTo>
                  <a:cubicBezTo>
                    <a:pt x="3060" y="2882"/>
                    <a:pt x="3108" y="2858"/>
                    <a:pt x="3156" y="2799"/>
                  </a:cubicBezTo>
                  <a:cubicBezTo>
                    <a:pt x="3394" y="2561"/>
                    <a:pt x="3537" y="2263"/>
                    <a:pt x="3537" y="1918"/>
                  </a:cubicBezTo>
                  <a:lnTo>
                    <a:pt x="3537" y="1608"/>
                  </a:lnTo>
                  <a:lnTo>
                    <a:pt x="3596" y="1465"/>
                  </a:lnTo>
                  <a:cubicBezTo>
                    <a:pt x="3668" y="1322"/>
                    <a:pt x="3703" y="1168"/>
                    <a:pt x="3703" y="1013"/>
                  </a:cubicBezTo>
                  <a:lnTo>
                    <a:pt x="3703" y="156"/>
                  </a:lnTo>
                  <a:cubicBezTo>
                    <a:pt x="3703" y="72"/>
                    <a:pt x="3620"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8" name="Google Shape;15908;p61"/>
            <p:cNvSpPr/>
            <p:nvPr/>
          </p:nvSpPr>
          <p:spPr>
            <a:xfrm>
              <a:off x="5928360" y="1644624"/>
              <a:ext cx="45131" cy="16328"/>
            </a:xfrm>
            <a:custGeom>
              <a:rect b="b" l="l" r="r" t="t"/>
              <a:pathLst>
                <a:path extrusionOk="0" h="513" w="1418">
                  <a:moveTo>
                    <a:pt x="167" y="1"/>
                  </a:moveTo>
                  <a:cubicBezTo>
                    <a:pt x="72" y="1"/>
                    <a:pt x="1" y="84"/>
                    <a:pt x="1" y="168"/>
                  </a:cubicBezTo>
                  <a:cubicBezTo>
                    <a:pt x="1" y="263"/>
                    <a:pt x="72" y="334"/>
                    <a:pt x="167" y="334"/>
                  </a:cubicBezTo>
                  <a:cubicBezTo>
                    <a:pt x="346" y="334"/>
                    <a:pt x="882" y="370"/>
                    <a:pt x="1144" y="501"/>
                  </a:cubicBezTo>
                  <a:cubicBezTo>
                    <a:pt x="1179" y="513"/>
                    <a:pt x="1191" y="513"/>
                    <a:pt x="1227" y="513"/>
                  </a:cubicBezTo>
                  <a:cubicBezTo>
                    <a:pt x="1286" y="513"/>
                    <a:pt x="1346" y="489"/>
                    <a:pt x="1370" y="430"/>
                  </a:cubicBezTo>
                  <a:cubicBezTo>
                    <a:pt x="1417" y="334"/>
                    <a:pt x="1370" y="227"/>
                    <a:pt x="1298" y="203"/>
                  </a:cubicBezTo>
                  <a:cubicBezTo>
                    <a:pt x="905" y="1"/>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09" name="Google Shape;15909;p61"/>
          <p:cNvGrpSpPr/>
          <p:nvPr/>
        </p:nvGrpSpPr>
        <p:grpSpPr>
          <a:xfrm>
            <a:off x="7121669" y="1359360"/>
            <a:ext cx="321362" cy="321362"/>
            <a:chOff x="7121669" y="1533610"/>
            <a:chExt cx="321362" cy="321362"/>
          </a:xfrm>
        </p:grpSpPr>
        <p:sp>
          <p:nvSpPr>
            <p:cNvPr id="15910" name="Google Shape;15910;p61"/>
            <p:cNvSpPr/>
            <p:nvPr/>
          </p:nvSpPr>
          <p:spPr>
            <a:xfrm>
              <a:off x="7121669" y="1600289"/>
              <a:ext cx="142142" cy="192556"/>
            </a:xfrm>
            <a:custGeom>
              <a:rect b="b" l="l" r="r" t="t"/>
              <a:pathLst>
                <a:path extrusionOk="0" h="6050" w="4466">
                  <a:moveTo>
                    <a:pt x="2346" y="275"/>
                  </a:moveTo>
                  <a:cubicBezTo>
                    <a:pt x="2929" y="275"/>
                    <a:pt x="3406" y="751"/>
                    <a:pt x="3406" y="1322"/>
                  </a:cubicBezTo>
                  <a:lnTo>
                    <a:pt x="3406" y="1608"/>
                  </a:lnTo>
                  <a:lnTo>
                    <a:pt x="3382" y="1608"/>
                  </a:lnTo>
                  <a:cubicBezTo>
                    <a:pt x="3048" y="1537"/>
                    <a:pt x="2941" y="1108"/>
                    <a:pt x="2941" y="1108"/>
                  </a:cubicBezTo>
                  <a:cubicBezTo>
                    <a:pt x="2929" y="1049"/>
                    <a:pt x="2882" y="1001"/>
                    <a:pt x="2822" y="989"/>
                  </a:cubicBezTo>
                  <a:cubicBezTo>
                    <a:pt x="2809" y="984"/>
                    <a:pt x="2796" y="981"/>
                    <a:pt x="2783" y="981"/>
                  </a:cubicBezTo>
                  <a:cubicBezTo>
                    <a:pt x="2738" y="981"/>
                    <a:pt x="2695" y="1011"/>
                    <a:pt x="2667" y="1049"/>
                  </a:cubicBezTo>
                  <a:cubicBezTo>
                    <a:pt x="2155" y="1608"/>
                    <a:pt x="1262" y="1608"/>
                    <a:pt x="1250" y="1608"/>
                  </a:cubicBezTo>
                  <a:lnTo>
                    <a:pt x="1191" y="1608"/>
                  </a:lnTo>
                  <a:lnTo>
                    <a:pt x="1191" y="1322"/>
                  </a:lnTo>
                  <a:cubicBezTo>
                    <a:pt x="1191" y="751"/>
                    <a:pt x="1667" y="275"/>
                    <a:pt x="2251" y="275"/>
                  </a:cubicBezTo>
                  <a:close/>
                  <a:moveTo>
                    <a:pt x="1096" y="2049"/>
                  </a:moveTo>
                  <a:lnTo>
                    <a:pt x="1096" y="2382"/>
                  </a:lnTo>
                  <a:cubicBezTo>
                    <a:pt x="1060" y="2358"/>
                    <a:pt x="1012" y="2287"/>
                    <a:pt x="1012" y="2215"/>
                  </a:cubicBezTo>
                  <a:cubicBezTo>
                    <a:pt x="1012" y="2144"/>
                    <a:pt x="1036" y="2084"/>
                    <a:pt x="1096" y="2049"/>
                  </a:cubicBezTo>
                  <a:close/>
                  <a:moveTo>
                    <a:pt x="3394" y="2061"/>
                  </a:moveTo>
                  <a:cubicBezTo>
                    <a:pt x="3441" y="2084"/>
                    <a:pt x="3477" y="2144"/>
                    <a:pt x="3477" y="2215"/>
                  </a:cubicBezTo>
                  <a:cubicBezTo>
                    <a:pt x="3477" y="2299"/>
                    <a:pt x="3453" y="2358"/>
                    <a:pt x="3394" y="2382"/>
                  </a:cubicBezTo>
                  <a:lnTo>
                    <a:pt x="3394" y="2061"/>
                  </a:lnTo>
                  <a:close/>
                  <a:moveTo>
                    <a:pt x="2632" y="1442"/>
                  </a:moveTo>
                  <a:cubicBezTo>
                    <a:pt x="2727" y="1608"/>
                    <a:pt x="2858" y="1787"/>
                    <a:pt x="3084" y="1894"/>
                  </a:cubicBezTo>
                  <a:lnTo>
                    <a:pt x="3084" y="2537"/>
                  </a:lnTo>
                  <a:cubicBezTo>
                    <a:pt x="3084" y="2930"/>
                    <a:pt x="2751" y="3263"/>
                    <a:pt x="2346" y="3263"/>
                  </a:cubicBezTo>
                  <a:lnTo>
                    <a:pt x="2155" y="3263"/>
                  </a:lnTo>
                  <a:cubicBezTo>
                    <a:pt x="1739" y="3263"/>
                    <a:pt x="1417" y="2930"/>
                    <a:pt x="1417" y="2537"/>
                  </a:cubicBezTo>
                  <a:lnTo>
                    <a:pt x="1417" y="1918"/>
                  </a:lnTo>
                  <a:cubicBezTo>
                    <a:pt x="1679" y="1894"/>
                    <a:pt x="2227" y="1799"/>
                    <a:pt x="2632" y="1442"/>
                  </a:cubicBezTo>
                  <a:close/>
                  <a:moveTo>
                    <a:pt x="2536" y="3573"/>
                  </a:moveTo>
                  <a:lnTo>
                    <a:pt x="2536" y="3775"/>
                  </a:lnTo>
                  <a:lnTo>
                    <a:pt x="2251" y="4073"/>
                  </a:lnTo>
                  <a:lnTo>
                    <a:pt x="1965" y="3811"/>
                  </a:lnTo>
                  <a:lnTo>
                    <a:pt x="1965" y="3632"/>
                  </a:lnTo>
                  <a:lnTo>
                    <a:pt x="1965" y="3573"/>
                  </a:lnTo>
                  <a:cubicBezTo>
                    <a:pt x="2024" y="3585"/>
                    <a:pt x="2084" y="3585"/>
                    <a:pt x="2155" y="3585"/>
                  </a:cubicBezTo>
                  <a:lnTo>
                    <a:pt x="2346" y="3585"/>
                  </a:lnTo>
                  <a:cubicBezTo>
                    <a:pt x="2405" y="3585"/>
                    <a:pt x="2465" y="3585"/>
                    <a:pt x="2536" y="3573"/>
                  </a:cubicBezTo>
                  <a:close/>
                  <a:moveTo>
                    <a:pt x="2846" y="3906"/>
                  </a:moveTo>
                  <a:lnTo>
                    <a:pt x="2941" y="3989"/>
                  </a:lnTo>
                  <a:lnTo>
                    <a:pt x="2727" y="4454"/>
                  </a:lnTo>
                  <a:lnTo>
                    <a:pt x="2667" y="4406"/>
                  </a:lnTo>
                  <a:lnTo>
                    <a:pt x="2489" y="4275"/>
                  </a:lnTo>
                  <a:lnTo>
                    <a:pt x="2810" y="3930"/>
                  </a:lnTo>
                  <a:lnTo>
                    <a:pt x="2846" y="3906"/>
                  </a:lnTo>
                  <a:close/>
                  <a:moveTo>
                    <a:pt x="1655" y="3918"/>
                  </a:moveTo>
                  <a:cubicBezTo>
                    <a:pt x="1655" y="3942"/>
                    <a:pt x="1667" y="3966"/>
                    <a:pt x="1691" y="3989"/>
                  </a:cubicBezTo>
                  <a:lnTo>
                    <a:pt x="2012" y="4287"/>
                  </a:lnTo>
                  <a:lnTo>
                    <a:pt x="1774" y="4466"/>
                  </a:lnTo>
                  <a:lnTo>
                    <a:pt x="1536" y="3989"/>
                  </a:lnTo>
                  <a:lnTo>
                    <a:pt x="1655" y="3918"/>
                  </a:lnTo>
                  <a:close/>
                  <a:moveTo>
                    <a:pt x="2227" y="4490"/>
                  </a:moveTo>
                  <a:lnTo>
                    <a:pt x="2370" y="4597"/>
                  </a:lnTo>
                  <a:lnTo>
                    <a:pt x="2322" y="4704"/>
                  </a:lnTo>
                  <a:lnTo>
                    <a:pt x="2155" y="4704"/>
                  </a:lnTo>
                  <a:lnTo>
                    <a:pt x="2108" y="4585"/>
                  </a:lnTo>
                  <a:lnTo>
                    <a:pt x="2227" y="4490"/>
                  </a:lnTo>
                  <a:close/>
                  <a:moveTo>
                    <a:pt x="1846" y="4799"/>
                  </a:moveTo>
                  <a:lnTo>
                    <a:pt x="1893" y="4894"/>
                  </a:lnTo>
                  <a:lnTo>
                    <a:pt x="1846" y="5156"/>
                  </a:lnTo>
                  <a:lnTo>
                    <a:pt x="1751" y="4835"/>
                  </a:lnTo>
                  <a:cubicBezTo>
                    <a:pt x="1774" y="4835"/>
                    <a:pt x="1786" y="4823"/>
                    <a:pt x="1798" y="4823"/>
                  </a:cubicBezTo>
                  <a:lnTo>
                    <a:pt x="1846" y="4799"/>
                  </a:lnTo>
                  <a:close/>
                  <a:moveTo>
                    <a:pt x="2632" y="4799"/>
                  </a:moveTo>
                  <a:lnTo>
                    <a:pt x="2679" y="4823"/>
                  </a:lnTo>
                  <a:cubicBezTo>
                    <a:pt x="2691" y="4835"/>
                    <a:pt x="2703" y="4835"/>
                    <a:pt x="2739" y="4847"/>
                  </a:cubicBezTo>
                  <a:lnTo>
                    <a:pt x="2644" y="5156"/>
                  </a:lnTo>
                  <a:lnTo>
                    <a:pt x="2608" y="4882"/>
                  </a:lnTo>
                  <a:lnTo>
                    <a:pt x="2632" y="4799"/>
                  </a:lnTo>
                  <a:close/>
                  <a:moveTo>
                    <a:pt x="2322" y="5037"/>
                  </a:moveTo>
                  <a:lnTo>
                    <a:pt x="2441" y="5728"/>
                  </a:lnTo>
                  <a:lnTo>
                    <a:pt x="2084" y="5728"/>
                  </a:lnTo>
                  <a:lnTo>
                    <a:pt x="2203" y="5037"/>
                  </a:lnTo>
                  <a:close/>
                  <a:moveTo>
                    <a:pt x="3263" y="4156"/>
                  </a:moveTo>
                  <a:lnTo>
                    <a:pt x="3620" y="4299"/>
                  </a:lnTo>
                  <a:lnTo>
                    <a:pt x="3632" y="4299"/>
                  </a:lnTo>
                  <a:cubicBezTo>
                    <a:pt x="3644" y="4323"/>
                    <a:pt x="4156" y="4501"/>
                    <a:pt x="4156" y="5121"/>
                  </a:cubicBezTo>
                  <a:lnTo>
                    <a:pt x="4156" y="5728"/>
                  </a:lnTo>
                  <a:lnTo>
                    <a:pt x="3739" y="5728"/>
                  </a:lnTo>
                  <a:lnTo>
                    <a:pt x="3739" y="5097"/>
                  </a:lnTo>
                  <a:cubicBezTo>
                    <a:pt x="3739" y="5001"/>
                    <a:pt x="3656" y="4930"/>
                    <a:pt x="3572" y="4930"/>
                  </a:cubicBezTo>
                  <a:cubicBezTo>
                    <a:pt x="3477" y="4930"/>
                    <a:pt x="3406" y="5001"/>
                    <a:pt x="3406" y="5097"/>
                  </a:cubicBezTo>
                  <a:lnTo>
                    <a:pt x="3406" y="5728"/>
                  </a:lnTo>
                  <a:lnTo>
                    <a:pt x="2810" y="5728"/>
                  </a:lnTo>
                  <a:lnTo>
                    <a:pt x="3263" y="4156"/>
                  </a:lnTo>
                  <a:close/>
                  <a:moveTo>
                    <a:pt x="2179" y="1"/>
                  </a:moveTo>
                  <a:cubicBezTo>
                    <a:pt x="1429" y="1"/>
                    <a:pt x="810" y="608"/>
                    <a:pt x="810" y="1370"/>
                  </a:cubicBezTo>
                  <a:lnTo>
                    <a:pt x="810" y="1870"/>
                  </a:lnTo>
                  <a:cubicBezTo>
                    <a:pt x="739" y="1965"/>
                    <a:pt x="679" y="2084"/>
                    <a:pt x="679" y="2215"/>
                  </a:cubicBezTo>
                  <a:cubicBezTo>
                    <a:pt x="679" y="2465"/>
                    <a:pt x="858" y="2680"/>
                    <a:pt x="1096" y="2727"/>
                  </a:cubicBezTo>
                  <a:cubicBezTo>
                    <a:pt x="1155" y="3037"/>
                    <a:pt x="1346" y="3299"/>
                    <a:pt x="1631" y="3454"/>
                  </a:cubicBezTo>
                  <a:lnTo>
                    <a:pt x="1631" y="3525"/>
                  </a:lnTo>
                  <a:lnTo>
                    <a:pt x="1274" y="3763"/>
                  </a:lnTo>
                  <a:lnTo>
                    <a:pt x="1262" y="3763"/>
                  </a:lnTo>
                  <a:lnTo>
                    <a:pt x="727" y="3989"/>
                  </a:lnTo>
                  <a:cubicBezTo>
                    <a:pt x="477" y="4073"/>
                    <a:pt x="0" y="4418"/>
                    <a:pt x="0" y="5109"/>
                  </a:cubicBezTo>
                  <a:lnTo>
                    <a:pt x="0" y="5859"/>
                  </a:lnTo>
                  <a:cubicBezTo>
                    <a:pt x="0" y="5954"/>
                    <a:pt x="72" y="6025"/>
                    <a:pt x="155" y="6025"/>
                  </a:cubicBezTo>
                  <a:lnTo>
                    <a:pt x="1203" y="6025"/>
                  </a:lnTo>
                  <a:cubicBezTo>
                    <a:pt x="1286" y="6025"/>
                    <a:pt x="1370" y="5954"/>
                    <a:pt x="1370" y="5859"/>
                  </a:cubicBezTo>
                  <a:cubicBezTo>
                    <a:pt x="1370" y="5775"/>
                    <a:pt x="1286" y="5704"/>
                    <a:pt x="1203" y="5704"/>
                  </a:cubicBezTo>
                  <a:lnTo>
                    <a:pt x="1048" y="5704"/>
                  </a:lnTo>
                  <a:lnTo>
                    <a:pt x="1048" y="5061"/>
                  </a:lnTo>
                  <a:cubicBezTo>
                    <a:pt x="1048" y="4966"/>
                    <a:pt x="977" y="4894"/>
                    <a:pt x="893" y="4894"/>
                  </a:cubicBezTo>
                  <a:cubicBezTo>
                    <a:pt x="798" y="4894"/>
                    <a:pt x="727" y="4966"/>
                    <a:pt x="727" y="5061"/>
                  </a:cubicBezTo>
                  <a:lnTo>
                    <a:pt x="727" y="5704"/>
                  </a:lnTo>
                  <a:lnTo>
                    <a:pt x="310" y="5704"/>
                  </a:lnTo>
                  <a:lnTo>
                    <a:pt x="310" y="5085"/>
                  </a:lnTo>
                  <a:cubicBezTo>
                    <a:pt x="310" y="4454"/>
                    <a:pt x="798" y="4275"/>
                    <a:pt x="834" y="4275"/>
                  </a:cubicBezTo>
                  <a:lnTo>
                    <a:pt x="846" y="4275"/>
                  </a:lnTo>
                  <a:lnTo>
                    <a:pt x="1227" y="4109"/>
                  </a:lnTo>
                  <a:lnTo>
                    <a:pt x="1679" y="5704"/>
                  </a:lnTo>
                  <a:cubicBezTo>
                    <a:pt x="1608" y="5716"/>
                    <a:pt x="1560" y="5775"/>
                    <a:pt x="1560" y="5847"/>
                  </a:cubicBezTo>
                  <a:cubicBezTo>
                    <a:pt x="1560" y="5942"/>
                    <a:pt x="1631" y="6013"/>
                    <a:pt x="1727" y="6013"/>
                  </a:cubicBezTo>
                  <a:lnTo>
                    <a:pt x="1893" y="6049"/>
                  </a:lnTo>
                  <a:lnTo>
                    <a:pt x="4298" y="6049"/>
                  </a:lnTo>
                  <a:cubicBezTo>
                    <a:pt x="4394" y="6049"/>
                    <a:pt x="4465" y="5966"/>
                    <a:pt x="4465" y="5883"/>
                  </a:cubicBezTo>
                  <a:lnTo>
                    <a:pt x="4465" y="5121"/>
                  </a:lnTo>
                  <a:cubicBezTo>
                    <a:pt x="4465" y="4430"/>
                    <a:pt x="3989" y="4097"/>
                    <a:pt x="3727" y="4001"/>
                  </a:cubicBezTo>
                  <a:lnTo>
                    <a:pt x="3203" y="3775"/>
                  </a:lnTo>
                  <a:lnTo>
                    <a:pt x="2834" y="3537"/>
                  </a:lnTo>
                  <a:lnTo>
                    <a:pt x="2834" y="3454"/>
                  </a:lnTo>
                  <a:cubicBezTo>
                    <a:pt x="3108" y="3299"/>
                    <a:pt x="3310" y="3037"/>
                    <a:pt x="3370" y="2727"/>
                  </a:cubicBezTo>
                  <a:cubicBezTo>
                    <a:pt x="3608" y="2680"/>
                    <a:pt x="3787" y="2465"/>
                    <a:pt x="3787" y="2215"/>
                  </a:cubicBezTo>
                  <a:cubicBezTo>
                    <a:pt x="3787" y="2084"/>
                    <a:pt x="3751" y="1965"/>
                    <a:pt x="3656" y="1870"/>
                  </a:cubicBezTo>
                  <a:lnTo>
                    <a:pt x="3656" y="1370"/>
                  </a:lnTo>
                  <a:cubicBezTo>
                    <a:pt x="3656" y="608"/>
                    <a:pt x="3048" y="1"/>
                    <a:pt x="2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1" name="Google Shape;15911;p61"/>
            <p:cNvSpPr/>
            <p:nvPr/>
          </p:nvSpPr>
          <p:spPr>
            <a:xfrm>
              <a:off x="7170938" y="1533610"/>
              <a:ext cx="223206" cy="53852"/>
            </a:xfrm>
            <a:custGeom>
              <a:rect b="b" l="l" r="r" t="t"/>
              <a:pathLst>
                <a:path extrusionOk="0" h="1692" w="7013">
                  <a:moveTo>
                    <a:pt x="3512" y="0"/>
                  </a:moveTo>
                  <a:cubicBezTo>
                    <a:pt x="2227" y="0"/>
                    <a:pt x="1000" y="477"/>
                    <a:pt x="72" y="1358"/>
                  </a:cubicBezTo>
                  <a:cubicBezTo>
                    <a:pt x="12" y="1405"/>
                    <a:pt x="0" y="1512"/>
                    <a:pt x="72" y="1572"/>
                  </a:cubicBezTo>
                  <a:cubicBezTo>
                    <a:pt x="92" y="1625"/>
                    <a:pt x="130" y="1649"/>
                    <a:pt x="171" y="1649"/>
                  </a:cubicBezTo>
                  <a:cubicBezTo>
                    <a:pt x="203" y="1649"/>
                    <a:pt x="236" y="1634"/>
                    <a:pt x="262" y="1608"/>
                  </a:cubicBezTo>
                  <a:cubicBezTo>
                    <a:pt x="1143" y="786"/>
                    <a:pt x="2286" y="322"/>
                    <a:pt x="3501" y="322"/>
                  </a:cubicBezTo>
                  <a:cubicBezTo>
                    <a:pt x="4584" y="322"/>
                    <a:pt x="5608" y="691"/>
                    <a:pt x="6453" y="1370"/>
                  </a:cubicBezTo>
                  <a:lnTo>
                    <a:pt x="6203" y="1370"/>
                  </a:lnTo>
                  <a:cubicBezTo>
                    <a:pt x="6120" y="1370"/>
                    <a:pt x="6037" y="1441"/>
                    <a:pt x="6037" y="1536"/>
                  </a:cubicBezTo>
                  <a:cubicBezTo>
                    <a:pt x="6037" y="1620"/>
                    <a:pt x="6120" y="1691"/>
                    <a:pt x="6203" y="1691"/>
                  </a:cubicBezTo>
                  <a:lnTo>
                    <a:pt x="6846" y="1691"/>
                  </a:lnTo>
                  <a:cubicBezTo>
                    <a:pt x="6930" y="1691"/>
                    <a:pt x="7013" y="1620"/>
                    <a:pt x="7013" y="1536"/>
                  </a:cubicBezTo>
                  <a:lnTo>
                    <a:pt x="7013" y="953"/>
                  </a:lnTo>
                  <a:cubicBezTo>
                    <a:pt x="7013" y="858"/>
                    <a:pt x="6930" y="786"/>
                    <a:pt x="6846" y="786"/>
                  </a:cubicBezTo>
                  <a:cubicBezTo>
                    <a:pt x="6751" y="786"/>
                    <a:pt x="6680" y="858"/>
                    <a:pt x="6680" y="953"/>
                  </a:cubicBezTo>
                  <a:lnTo>
                    <a:pt x="6680" y="1131"/>
                  </a:lnTo>
                  <a:cubicBezTo>
                    <a:pt x="5787" y="405"/>
                    <a:pt x="4667" y="0"/>
                    <a:pt x="3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2" name="Google Shape;15912;p61"/>
            <p:cNvSpPr/>
            <p:nvPr/>
          </p:nvSpPr>
          <p:spPr>
            <a:xfrm>
              <a:off x="7175107" y="1804558"/>
              <a:ext cx="215249" cy="50415"/>
            </a:xfrm>
            <a:custGeom>
              <a:rect b="b" l="l" r="r" t="t"/>
              <a:pathLst>
                <a:path extrusionOk="0" h="1584" w="6763">
                  <a:moveTo>
                    <a:pt x="167" y="0"/>
                  </a:moveTo>
                  <a:cubicBezTo>
                    <a:pt x="72" y="0"/>
                    <a:pt x="0" y="72"/>
                    <a:pt x="0" y="167"/>
                  </a:cubicBezTo>
                  <a:lnTo>
                    <a:pt x="0" y="738"/>
                  </a:lnTo>
                  <a:cubicBezTo>
                    <a:pt x="0" y="834"/>
                    <a:pt x="72" y="905"/>
                    <a:pt x="167" y="905"/>
                  </a:cubicBezTo>
                  <a:cubicBezTo>
                    <a:pt x="250" y="905"/>
                    <a:pt x="333" y="834"/>
                    <a:pt x="333" y="738"/>
                  </a:cubicBezTo>
                  <a:lnTo>
                    <a:pt x="333" y="560"/>
                  </a:lnTo>
                  <a:cubicBezTo>
                    <a:pt x="1203" y="1215"/>
                    <a:pt x="2262" y="1584"/>
                    <a:pt x="3381" y="1584"/>
                  </a:cubicBezTo>
                  <a:cubicBezTo>
                    <a:pt x="4596" y="1584"/>
                    <a:pt x="5775" y="1143"/>
                    <a:pt x="6680" y="357"/>
                  </a:cubicBezTo>
                  <a:cubicBezTo>
                    <a:pt x="6739" y="298"/>
                    <a:pt x="6763" y="191"/>
                    <a:pt x="6691" y="131"/>
                  </a:cubicBezTo>
                  <a:cubicBezTo>
                    <a:pt x="6652" y="92"/>
                    <a:pt x="6609" y="74"/>
                    <a:pt x="6567" y="74"/>
                  </a:cubicBezTo>
                  <a:cubicBezTo>
                    <a:pt x="6532" y="74"/>
                    <a:pt x="6497" y="86"/>
                    <a:pt x="6465" y="107"/>
                  </a:cubicBezTo>
                  <a:cubicBezTo>
                    <a:pt x="5596" y="846"/>
                    <a:pt x="4501" y="1262"/>
                    <a:pt x="3370" y="1262"/>
                  </a:cubicBezTo>
                  <a:cubicBezTo>
                    <a:pt x="2334" y="1262"/>
                    <a:pt x="1346" y="941"/>
                    <a:pt x="536" y="322"/>
                  </a:cubicBezTo>
                  <a:lnTo>
                    <a:pt x="810" y="322"/>
                  </a:lnTo>
                  <a:cubicBezTo>
                    <a:pt x="893" y="322"/>
                    <a:pt x="965" y="250"/>
                    <a:pt x="965" y="167"/>
                  </a:cubicBezTo>
                  <a:cubicBezTo>
                    <a:pt x="965" y="72"/>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3" name="Google Shape;15913;p61"/>
            <p:cNvSpPr/>
            <p:nvPr/>
          </p:nvSpPr>
          <p:spPr>
            <a:xfrm>
              <a:off x="7300539" y="1600289"/>
              <a:ext cx="142492" cy="191793"/>
            </a:xfrm>
            <a:custGeom>
              <a:rect b="b" l="l" r="r" t="t"/>
              <a:pathLst>
                <a:path extrusionOk="0" h="6026" w="4477">
                  <a:moveTo>
                    <a:pt x="2358" y="275"/>
                  </a:moveTo>
                  <a:cubicBezTo>
                    <a:pt x="2941" y="275"/>
                    <a:pt x="3417" y="751"/>
                    <a:pt x="3417" y="1322"/>
                  </a:cubicBezTo>
                  <a:lnTo>
                    <a:pt x="3417" y="1608"/>
                  </a:lnTo>
                  <a:lnTo>
                    <a:pt x="3381" y="1608"/>
                  </a:lnTo>
                  <a:cubicBezTo>
                    <a:pt x="3060" y="1537"/>
                    <a:pt x="2953" y="1108"/>
                    <a:pt x="2953" y="1108"/>
                  </a:cubicBezTo>
                  <a:cubicBezTo>
                    <a:pt x="2941" y="1049"/>
                    <a:pt x="2893" y="1001"/>
                    <a:pt x="2834" y="989"/>
                  </a:cubicBezTo>
                  <a:cubicBezTo>
                    <a:pt x="2821" y="984"/>
                    <a:pt x="2808" y="981"/>
                    <a:pt x="2795" y="981"/>
                  </a:cubicBezTo>
                  <a:cubicBezTo>
                    <a:pt x="2749" y="981"/>
                    <a:pt x="2704" y="1011"/>
                    <a:pt x="2667" y="1049"/>
                  </a:cubicBezTo>
                  <a:cubicBezTo>
                    <a:pt x="2167" y="1608"/>
                    <a:pt x="1274" y="1608"/>
                    <a:pt x="1250" y="1608"/>
                  </a:cubicBezTo>
                  <a:lnTo>
                    <a:pt x="1191" y="1608"/>
                  </a:lnTo>
                  <a:lnTo>
                    <a:pt x="1191" y="1322"/>
                  </a:lnTo>
                  <a:cubicBezTo>
                    <a:pt x="1191" y="751"/>
                    <a:pt x="1667" y="275"/>
                    <a:pt x="2250" y="275"/>
                  </a:cubicBezTo>
                  <a:close/>
                  <a:moveTo>
                    <a:pt x="1107" y="2049"/>
                  </a:moveTo>
                  <a:lnTo>
                    <a:pt x="1107" y="2382"/>
                  </a:lnTo>
                  <a:cubicBezTo>
                    <a:pt x="1060" y="2358"/>
                    <a:pt x="1012" y="2287"/>
                    <a:pt x="1012" y="2215"/>
                  </a:cubicBezTo>
                  <a:cubicBezTo>
                    <a:pt x="1012" y="2144"/>
                    <a:pt x="1048" y="2084"/>
                    <a:pt x="1107" y="2049"/>
                  </a:cubicBezTo>
                  <a:close/>
                  <a:moveTo>
                    <a:pt x="3393" y="2061"/>
                  </a:moveTo>
                  <a:cubicBezTo>
                    <a:pt x="3441" y="2084"/>
                    <a:pt x="3489" y="2144"/>
                    <a:pt x="3489" y="2215"/>
                  </a:cubicBezTo>
                  <a:cubicBezTo>
                    <a:pt x="3489" y="2299"/>
                    <a:pt x="3453" y="2358"/>
                    <a:pt x="3393" y="2382"/>
                  </a:cubicBezTo>
                  <a:lnTo>
                    <a:pt x="3393" y="2061"/>
                  </a:lnTo>
                  <a:close/>
                  <a:moveTo>
                    <a:pt x="2643" y="1442"/>
                  </a:moveTo>
                  <a:cubicBezTo>
                    <a:pt x="2727" y="1608"/>
                    <a:pt x="2858" y="1787"/>
                    <a:pt x="3084" y="1894"/>
                  </a:cubicBezTo>
                  <a:lnTo>
                    <a:pt x="3084" y="2537"/>
                  </a:lnTo>
                  <a:cubicBezTo>
                    <a:pt x="3084" y="2930"/>
                    <a:pt x="2762" y="3263"/>
                    <a:pt x="2358" y="3263"/>
                  </a:cubicBezTo>
                  <a:lnTo>
                    <a:pt x="2167" y="3263"/>
                  </a:lnTo>
                  <a:cubicBezTo>
                    <a:pt x="1750" y="3263"/>
                    <a:pt x="1417" y="2930"/>
                    <a:pt x="1417" y="2537"/>
                  </a:cubicBezTo>
                  <a:lnTo>
                    <a:pt x="1417" y="1918"/>
                  </a:lnTo>
                  <a:cubicBezTo>
                    <a:pt x="1691" y="1894"/>
                    <a:pt x="2238" y="1799"/>
                    <a:pt x="2643" y="1442"/>
                  </a:cubicBezTo>
                  <a:close/>
                  <a:moveTo>
                    <a:pt x="2548" y="3573"/>
                  </a:moveTo>
                  <a:lnTo>
                    <a:pt x="2548" y="3775"/>
                  </a:lnTo>
                  <a:lnTo>
                    <a:pt x="2250" y="4073"/>
                  </a:lnTo>
                  <a:lnTo>
                    <a:pt x="1965" y="3811"/>
                  </a:lnTo>
                  <a:lnTo>
                    <a:pt x="1965" y="3632"/>
                  </a:lnTo>
                  <a:lnTo>
                    <a:pt x="1965" y="3573"/>
                  </a:lnTo>
                  <a:cubicBezTo>
                    <a:pt x="2024" y="3585"/>
                    <a:pt x="2084" y="3585"/>
                    <a:pt x="2155" y="3585"/>
                  </a:cubicBezTo>
                  <a:lnTo>
                    <a:pt x="2358" y="3585"/>
                  </a:lnTo>
                  <a:cubicBezTo>
                    <a:pt x="2417" y="3585"/>
                    <a:pt x="2477" y="3585"/>
                    <a:pt x="2548" y="3573"/>
                  </a:cubicBezTo>
                  <a:close/>
                  <a:moveTo>
                    <a:pt x="1667" y="3918"/>
                  </a:moveTo>
                  <a:cubicBezTo>
                    <a:pt x="1667" y="3942"/>
                    <a:pt x="1679" y="3954"/>
                    <a:pt x="1715" y="3989"/>
                  </a:cubicBezTo>
                  <a:lnTo>
                    <a:pt x="2024" y="4287"/>
                  </a:lnTo>
                  <a:lnTo>
                    <a:pt x="1774" y="4454"/>
                  </a:lnTo>
                  <a:lnTo>
                    <a:pt x="1548" y="3989"/>
                  </a:lnTo>
                  <a:lnTo>
                    <a:pt x="1667" y="3918"/>
                  </a:lnTo>
                  <a:close/>
                  <a:moveTo>
                    <a:pt x="2834" y="3918"/>
                  </a:moveTo>
                  <a:lnTo>
                    <a:pt x="2941" y="3989"/>
                  </a:lnTo>
                  <a:lnTo>
                    <a:pt x="2715" y="4454"/>
                  </a:lnTo>
                  <a:lnTo>
                    <a:pt x="2655" y="4406"/>
                  </a:lnTo>
                  <a:lnTo>
                    <a:pt x="2477" y="4275"/>
                  </a:lnTo>
                  <a:lnTo>
                    <a:pt x="2798" y="3942"/>
                  </a:lnTo>
                  <a:lnTo>
                    <a:pt x="2834" y="3918"/>
                  </a:lnTo>
                  <a:close/>
                  <a:moveTo>
                    <a:pt x="2238" y="4501"/>
                  </a:moveTo>
                  <a:lnTo>
                    <a:pt x="2369" y="4585"/>
                  </a:lnTo>
                  <a:lnTo>
                    <a:pt x="2322" y="4692"/>
                  </a:lnTo>
                  <a:lnTo>
                    <a:pt x="2167" y="4692"/>
                  </a:lnTo>
                  <a:lnTo>
                    <a:pt x="2119" y="4585"/>
                  </a:lnTo>
                  <a:lnTo>
                    <a:pt x="2238" y="4501"/>
                  </a:lnTo>
                  <a:close/>
                  <a:moveTo>
                    <a:pt x="1846" y="4799"/>
                  </a:moveTo>
                  <a:lnTo>
                    <a:pt x="1893" y="4894"/>
                  </a:lnTo>
                  <a:lnTo>
                    <a:pt x="1846" y="5156"/>
                  </a:lnTo>
                  <a:lnTo>
                    <a:pt x="1762" y="4835"/>
                  </a:lnTo>
                  <a:cubicBezTo>
                    <a:pt x="1774" y="4835"/>
                    <a:pt x="1786" y="4823"/>
                    <a:pt x="1810" y="4823"/>
                  </a:cubicBezTo>
                  <a:lnTo>
                    <a:pt x="1846" y="4799"/>
                  </a:lnTo>
                  <a:close/>
                  <a:moveTo>
                    <a:pt x="2643" y="4799"/>
                  </a:moveTo>
                  <a:lnTo>
                    <a:pt x="2679" y="4823"/>
                  </a:lnTo>
                  <a:cubicBezTo>
                    <a:pt x="2703" y="4835"/>
                    <a:pt x="2715" y="4835"/>
                    <a:pt x="2739" y="4847"/>
                  </a:cubicBezTo>
                  <a:lnTo>
                    <a:pt x="2655" y="5156"/>
                  </a:lnTo>
                  <a:lnTo>
                    <a:pt x="2608" y="4882"/>
                  </a:lnTo>
                  <a:lnTo>
                    <a:pt x="2643" y="4799"/>
                  </a:lnTo>
                  <a:close/>
                  <a:moveTo>
                    <a:pt x="2322" y="5037"/>
                  </a:moveTo>
                  <a:lnTo>
                    <a:pt x="2441" y="5728"/>
                  </a:lnTo>
                  <a:lnTo>
                    <a:pt x="2084" y="5728"/>
                  </a:lnTo>
                  <a:lnTo>
                    <a:pt x="2203" y="5037"/>
                  </a:lnTo>
                  <a:close/>
                  <a:moveTo>
                    <a:pt x="3262" y="4156"/>
                  </a:moveTo>
                  <a:lnTo>
                    <a:pt x="3620" y="4299"/>
                  </a:lnTo>
                  <a:lnTo>
                    <a:pt x="3631" y="4299"/>
                  </a:lnTo>
                  <a:cubicBezTo>
                    <a:pt x="3655" y="4323"/>
                    <a:pt x="4155" y="4501"/>
                    <a:pt x="4155" y="5121"/>
                  </a:cubicBezTo>
                  <a:lnTo>
                    <a:pt x="4155" y="5728"/>
                  </a:lnTo>
                  <a:lnTo>
                    <a:pt x="3739" y="5728"/>
                  </a:lnTo>
                  <a:lnTo>
                    <a:pt x="3739" y="5097"/>
                  </a:lnTo>
                  <a:cubicBezTo>
                    <a:pt x="3739" y="5001"/>
                    <a:pt x="3667" y="4930"/>
                    <a:pt x="3572" y="4930"/>
                  </a:cubicBezTo>
                  <a:cubicBezTo>
                    <a:pt x="3489" y="4930"/>
                    <a:pt x="3417" y="5001"/>
                    <a:pt x="3417" y="5097"/>
                  </a:cubicBezTo>
                  <a:lnTo>
                    <a:pt x="3417" y="5728"/>
                  </a:lnTo>
                  <a:lnTo>
                    <a:pt x="2822" y="5728"/>
                  </a:lnTo>
                  <a:lnTo>
                    <a:pt x="3262" y="4156"/>
                  </a:lnTo>
                  <a:close/>
                  <a:moveTo>
                    <a:pt x="2191" y="1"/>
                  </a:moveTo>
                  <a:cubicBezTo>
                    <a:pt x="1429" y="1"/>
                    <a:pt x="822" y="608"/>
                    <a:pt x="822" y="1370"/>
                  </a:cubicBezTo>
                  <a:lnTo>
                    <a:pt x="822" y="1870"/>
                  </a:lnTo>
                  <a:cubicBezTo>
                    <a:pt x="750" y="1965"/>
                    <a:pt x="691" y="2084"/>
                    <a:pt x="691" y="2215"/>
                  </a:cubicBezTo>
                  <a:cubicBezTo>
                    <a:pt x="691" y="2465"/>
                    <a:pt x="869" y="2680"/>
                    <a:pt x="1107" y="2727"/>
                  </a:cubicBezTo>
                  <a:cubicBezTo>
                    <a:pt x="1167" y="3037"/>
                    <a:pt x="1357" y="3299"/>
                    <a:pt x="1643" y="3454"/>
                  </a:cubicBezTo>
                  <a:lnTo>
                    <a:pt x="1643" y="3525"/>
                  </a:lnTo>
                  <a:lnTo>
                    <a:pt x="1286" y="3763"/>
                  </a:lnTo>
                  <a:lnTo>
                    <a:pt x="1262" y="3763"/>
                  </a:lnTo>
                  <a:lnTo>
                    <a:pt x="726" y="3989"/>
                  </a:lnTo>
                  <a:cubicBezTo>
                    <a:pt x="476" y="4073"/>
                    <a:pt x="0" y="4418"/>
                    <a:pt x="0" y="5109"/>
                  </a:cubicBezTo>
                  <a:lnTo>
                    <a:pt x="0" y="5859"/>
                  </a:lnTo>
                  <a:cubicBezTo>
                    <a:pt x="0" y="5954"/>
                    <a:pt x="72" y="6025"/>
                    <a:pt x="167" y="6025"/>
                  </a:cubicBezTo>
                  <a:lnTo>
                    <a:pt x="1203" y="6025"/>
                  </a:lnTo>
                  <a:cubicBezTo>
                    <a:pt x="1298" y="6025"/>
                    <a:pt x="1369" y="5954"/>
                    <a:pt x="1369" y="5859"/>
                  </a:cubicBezTo>
                  <a:cubicBezTo>
                    <a:pt x="1369" y="5775"/>
                    <a:pt x="1298" y="5704"/>
                    <a:pt x="1203" y="5704"/>
                  </a:cubicBezTo>
                  <a:lnTo>
                    <a:pt x="1060" y="5704"/>
                  </a:lnTo>
                  <a:lnTo>
                    <a:pt x="1060" y="5061"/>
                  </a:lnTo>
                  <a:cubicBezTo>
                    <a:pt x="1060" y="4966"/>
                    <a:pt x="988" y="4894"/>
                    <a:pt x="893" y="4894"/>
                  </a:cubicBezTo>
                  <a:cubicBezTo>
                    <a:pt x="810" y="4894"/>
                    <a:pt x="726" y="4966"/>
                    <a:pt x="726" y="5061"/>
                  </a:cubicBezTo>
                  <a:lnTo>
                    <a:pt x="726" y="5704"/>
                  </a:lnTo>
                  <a:lnTo>
                    <a:pt x="310" y="5704"/>
                  </a:lnTo>
                  <a:lnTo>
                    <a:pt x="310" y="5085"/>
                  </a:lnTo>
                  <a:cubicBezTo>
                    <a:pt x="310" y="4454"/>
                    <a:pt x="810" y="4275"/>
                    <a:pt x="834" y="4275"/>
                  </a:cubicBezTo>
                  <a:lnTo>
                    <a:pt x="845" y="4275"/>
                  </a:lnTo>
                  <a:lnTo>
                    <a:pt x="1238" y="4109"/>
                  </a:lnTo>
                  <a:lnTo>
                    <a:pt x="1679" y="5704"/>
                  </a:lnTo>
                  <a:cubicBezTo>
                    <a:pt x="1607" y="5716"/>
                    <a:pt x="1560" y="5775"/>
                    <a:pt x="1560" y="5847"/>
                  </a:cubicBezTo>
                  <a:cubicBezTo>
                    <a:pt x="1560" y="5942"/>
                    <a:pt x="1643" y="6013"/>
                    <a:pt x="1726" y="6013"/>
                  </a:cubicBezTo>
                  <a:lnTo>
                    <a:pt x="4322" y="6013"/>
                  </a:lnTo>
                  <a:cubicBezTo>
                    <a:pt x="4405" y="6013"/>
                    <a:pt x="4477" y="5942"/>
                    <a:pt x="4477" y="5847"/>
                  </a:cubicBezTo>
                  <a:lnTo>
                    <a:pt x="4477" y="5085"/>
                  </a:lnTo>
                  <a:cubicBezTo>
                    <a:pt x="4465" y="4442"/>
                    <a:pt x="3989" y="4097"/>
                    <a:pt x="3739" y="4001"/>
                  </a:cubicBezTo>
                  <a:lnTo>
                    <a:pt x="3203" y="3775"/>
                  </a:lnTo>
                  <a:lnTo>
                    <a:pt x="2846" y="3537"/>
                  </a:lnTo>
                  <a:lnTo>
                    <a:pt x="2846" y="3454"/>
                  </a:lnTo>
                  <a:cubicBezTo>
                    <a:pt x="3120" y="3299"/>
                    <a:pt x="3322" y="3037"/>
                    <a:pt x="3381" y="2727"/>
                  </a:cubicBezTo>
                  <a:cubicBezTo>
                    <a:pt x="3620" y="2680"/>
                    <a:pt x="3798" y="2465"/>
                    <a:pt x="3798" y="2215"/>
                  </a:cubicBezTo>
                  <a:cubicBezTo>
                    <a:pt x="3798" y="2084"/>
                    <a:pt x="3751" y="1965"/>
                    <a:pt x="3667" y="1870"/>
                  </a:cubicBezTo>
                  <a:lnTo>
                    <a:pt x="3667" y="1370"/>
                  </a:lnTo>
                  <a:cubicBezTo>
                    <a:pt x="3667" y="608"/>
                    <a:pt x="3048" y="1"/>
                    <a:pt x="2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14" name="Google Shape;15914;p61"/>
          <p:cNvGrpSpPr/>
          <p:nvPr/>
        </p:nvGrpSpPr>
        <p:grpSpPr>
          <a:xfrm>
            <a:off x="7562766" y="1340614"/>
            <a:ext cx="327059" cy="360192"/>
            <a:chOff x="7562766" y="1514864"/>
            <a:chExt cx="327059" cy="360192"/>
          </a:xfrm>
        </p:grpSpPr>
        <p:sp>
          <p:nvSpPr>
            <p:cNvPr id="15915" name="Google Shape;15915;p61"/>
            <p:cNvSpPr/>
            <p:nvPr/>
          </p:nvSpPr>
          <p:spPr>
            <a:xfrm>
              <a:off x="7662418" y="1600289"/>
              <a:ext cx="127724" cy="165248"/>
            </a:xfrm>
            <a:custGeom>
              <a:rect b="b" l="l" r="r" t="t"/>
              <a:pathLst>
                <a:path extrusionOk="0" h="5192" w="4013">
                  <a:moveTo>
                    <a:pt x="2001" y="334"/>
                  </a:moveTo>
                  <a:cubicBezTo>
                    <a:pt x="2298" y="334"/>
                    <a:pt x="2548" y="513"/>
                    <a:pt x="2656" y="763"/>
                  </a:cubicBezTo>
                  <a:cubicBezTo>
                    <a:pt x="2679" y="846"/>
                    <a:pt x="2715" y="941"/>
                    <a:pt x="2715" y="1049"/>
                  </a:cubicBezTo>
                  <a:lnTo>
                    <a:pt x="2715" y="1227"/>
                  </a:lnTo>
                  <a:cubicBezTo>
                    <a:pt x="2441" y="1132"/>
                    <a:pt x="2322" y="846"/>
                    <a:pt x="2322" y="834"/>
                  </a:cubicBezTo>
                  <a:cubicBezTo>
                    <a:pt x="2298" y="775"/>
                    <a:pt x="2251" y="727"/>
                    <a:pt x="2179" y="727"/>
                  </a:cubicBezTo>
                  <a:cubicBezTo>
                    <a:pt x="2120" y="727"/>
                    <a:pt x="2060" y="763"/>
                    <a:pt x="2013" y="822"/>
                  </a:cubicBezTo>
                  <a:cubicBezTo>
                    <a:pt x="2013" y="822"/>
                    <a:pt x="1822" y="1180"/>
                    <a:pt x="1286" y="1239"/>
                  </a:cubicBezTo>
                  <a:lnTo>
                    <a:pt x="1286" y="1025"/>
                  </a:lnTo>
                  <a:cubicBezTo>
                    <a:pt x="1298" y="941"/>
                    <a:pt x="1310" y="846"/>
                    <a:pt x="1346" y="763"/>
                  </a:cubicBezTo>
                  <a:cubicBezTo>
                    <a:pt x="1453" y="513"/>
                    <a:pt x="1703" y="334"/>
                    <a:pt x="2001" y="334"/>
                  </a:cubicBezTo>
                  <a:close/>
                  <a:moveTo>
                    <a:pt x="2167" y="1180"/>
                  </a:moveTo>
                  <a:cubicBezTo>
                    <a:pt x="2263" y="1322"/>
                    <a:pt x="2465" y="1501"/>
                    <a:pt x="2727" y="1549"/>
                  </a:cubicBezTo>
                  <a:lnTo>
                    <a:pt x="2727" y="1775"/>
                  </a:lnTo>
                  <a:cubicBezTo>
                    <a:pt x="2727" y="2156"/>
                    <a:pt x="2429" y="2465"/>
                    <a:pt x="2048" y="2489"/>
                  </a:cubicBezTo>
                  <a:lnTo>
                    <a:pt x="1989" y="2489"/>
                  </a:lnTo>
                  <a:cubicBezTo>
                    <a:pt x="1596" y="2489"/>
                    <a:pt x="1298" y="2180"/>
                    <a:pt x="1298" y="1787"/>
                  </a:cubicBezTo>
                  <a:lnTo>
                    <a:pt x="1298" y="1561"/>
                  </a:lnTo>
                  <a:cubicBezTo>
                    <a:pt x="1727" y="1525"/>
                    <a:pt x="2001" y="1346"/>
                    <a:pt x="2167" y="1180"/>
                  </a:cubicBezTo>
                  <a:close/>
                  <a:moveTo>
                    <a:pt x="2215" y="2846"/>
                  </a:moveTo>
                  <a:lnTo>
                    <a:pt x="2132" y="3025"/>
                  </a:lnTo>
                  <a:lnTo>
                    <a:pt x="1906" y="3025"/>
                  </a:lnTo>
                  <a:lnTo>
                    <a:pt x="1810" y="2846"/>
                  </a:lnTo>
                  <a:close/>
                  <a:moveTo>
                    <a:pt x="2084" y="3347"/>
                  </a:moveTo>
                  <a:lnTo>
                    <a:pt x="2287" y="4180"/>
                  </a:lnTo>
                  <a:lnTo>
                    <a:pt x="2013" y="4442"/>
                  </a:lnTo>
                  <a:lnTo>
                    <a:pt x="1751" y="4180"/>
                  </a:lnTo>
                  <a:lnTo>
                    <a:pt x="1929" y="3347"/>
                  </a:lnTo>
                  <a:close/>
                  <a:moveTo>
                    <a:pt x="2572" y="2918"/>
                  </a:moveTo>
                  <a:cubicBezTo>
                    <a:pt x="2810" y="2989"/>
                    <a:pt x="3025" y="3120"/>
                    <a:pt x="3215" y="3311"/>
                  </a:cubicBezTo>
                  <a:cubicBezTo>
                    <a:pt x="3549" y="3620"/>
                    <a:pt x="3727" y="4025"/>
                    <a:pt x="3727" y="4442"/>
                  </a:cubicBezTo>
                  <a:lnTo>
                    <a:pt x="3668" y="4859"/>
                  </a:lnTo>
                  <a:lnTo>
                    <a:pt x="334" y="4859"/>
                  </a:lnTo>
                  <a:lnTo>
                    <a:pt x="334" y="4442"/>
                  </a:lnTo>
                  <a:cubicBezTo>
                    <a:pt x="334" y="4025"/>
                    <a:pt x="513" y="3620"/>
                    <a:pt x="834" y="3311"/>
                  </a:cubicBezTo>
                  <a:cubicBezTo>
                    <a:pt x="1013" y="3132"/>
                    <a:pt x="1239" y="2989"/>
                    <a:pt x="1477" y="2918"/>
                  </a:cubicBezTo>
                  <a:lnTo>
                    <a:pt x="1632" y="3204"/>
                  </a:lnTo>
                  <a:lnTo>
                    <a:pt x="1405" y="4192"/>
                  </a:lnTo>
                  <a:cubicBezTo>
                    <a:pt x="1394" y="4251"/>
                    <a:pt x="1405" y="4311"/>
                    <a:pt x="1453" y="4359"/>
                  </a:cubicBezTo>
                  <a:lnTo>
                    <a:pt x="1906" y="4775"/>
                  </a:lnTo>
                  <a:cubicBezTo>
                    <a:pt x="1941" y="4811"/>
                    <a:pt x="1989" y="4823"/>
                    <a:pt x="2025" y="4823"/>
                  </a:cubicBezTo>
                  <a:cubicBezTo>
                    <a:pt x="2072" y="4823"/>
                    <a:pt x="2096" y="4811"/>
                    <a:pt x="2144" y="4775"/>
                  </a:cubicBezTo>
                  <a:lnTo>
                    <a:pt x="2608" y="4359"/>
                  </a:lnTo>
                  <a:cubicBezTo>
                    <a:pt x="2656" y="4311"/>
                    <a:pt x="2668" y="4251"/>
                    <a:pt x="2656" y="4192"/>
                  </a:cubicBezTo>
                  <a:lnTo>
                    <a:pt x="2429" y="3204"/>
                  </a:lnTo>
                  <a:lnTo>
                    <a:pt x="2572" y="2918"/>
                  </a:lnTo>
                  <a:close/>
                  <a:moveTo>
                    <a:pt x="2001" y="1"/>
                  </a:moveTo>
                  <a:cubicBezTo>
                    <a:pt x="1417" y="1"/>
                    <a:pt x="953" y="465"/>
                    <a:pt x="953" y="1049"/>
                  </a:cubicBezTo>
                  <a:lnTo>
                    <a:pt x="953" y="1418"/>
                  </a:lnTo>
                  <a:lnTo>
                    <a:pt x="953" y="1787"/>
                  </a:lnTo>
                  <a:cubicBezTo>
                    <a:pt x="953" y="2120"/>
                    <a:pt x="1120" y="2418"/>
                    <a:pt x="1358" y="2608"/>
                  </a:cubicBezTo>
                  <a:cubicBezTo>
                    <a:pt x="572" y="2870"/>
                    <a:pt x="1" y="3608"/>
                    <a:pt x="1" y="4442"/>
                  </a:cubicBezTo>
                  <a:lnTo>
                    <a:pt x="1" y="5037"/>
                  </a:lnTo>
                  <a:cubicBezTo>
                    <a:pt x="1" y="5121"/>
                    <a:pt x="84" y="5192"/>
                    <a:pt x="167" y="5192"/>
                  </a:cubicBezTo>
                  <a:lnTo>
                    <a:pt x="3834" y="5192"/>
                  </a:lnTo>
                  <a:cubicBezTo>
                    <a:pt x="3918" y="5192"/>
                    <a:pt x="3989" y="5121"/>
                    <a:pt x="3989" y="5037"/>
                  </a:cubicBezTo>
                  <a:lnTo>
                    <a:pt x="3989" y="4442"/>
                  </a:lnTo>
                  <a:cubicBezTo>
                    <a:pt x="4013" y="3620"/>
                    <a:pt x="3430" y="2882"/>
                    <a:pt x="2644" y="2608"/>
                  </a:cubicBezTo>
                  <a:cubicBezTo>
                    <a:pt x="2882" y="2418"/>
                    <a:pt x="3037" y="2120"/>
                    <a:pt x="3037" y="1787"/>
                  </a:cubicBezTo>
                  <a:lnTo>
                    <a:pt x="3037" y="1418"/>
                  </a:lnTo>
                  <a:lnTo>
                    <a:pt x="3037" y="1049"/>
                  </a:lnTo>
                  <a:cubicBezTo>
                    <a:pt x="3037" y="465"/>
                    <a:pt x="2584" y="1"/>
                    <a:pt x="2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6" name="Google Shape;15916;p61"/>
            <p:cNvSpPr/>
            <p:nvPr/>
          </p:nvSpPr>
          <p:spPr>
            <a:xfrm>
              <a:off x="7599527" y="1548951"/>
              <a:ext cx="258853" cy="154841"/>
            </a:xfrm>
            <a:custGeom>
              <a:rect b="b" l="l" r="r" t="t"/>
              <a:pathLst>
                <a:path extrusionOk="0" h="4865" w="8133">
                  <a:moveTo>
                    <a:pt x="3974" y="1"/>
                  </a:moveTo>
                  <a:cubicBezTo>
                    <a:pt x="3947" y="1"/>
                    <a:pt x="3923" y="7"/>
                    <a:pt x="3905" y="18"/>
                  </a:cubicBezTo>
                  <a:cubicBezTo>
                    <a:pt x="3882" y="42"/>
                    <a:pt x="1798" y="1269"/>
                    <a:pt x="238" y="1269"/>
                  </a:cubicBezTo>
                  <a:cubicBezTo>
                    <a:pt x="167" y="1269"/>
                    <a:pt x="95" y="1328"/>
                    <a:pt x="72" y="1411"/>
                  </a:cubicBezTo>
                  <a:cubicBezTo>
                    <a:pt x="72" y="1423"/>
                    <a:pt x="0" y="1912"/>
                    <a:pt x="0" y="2662"/>
                  </a:cubicBezTo>
                  <a:cubicBezTo>
                    <a:pt x="0" y="2745"/>
                    <a:pt x="72" y="2816"/>
                    <a:pt x="167" y="2816"/>
                  </a:cubicBezTo>
                  <a:cubicBezTo>
                    <a:pt x="250" y="2816"/>
                    <a:pt x="333" y="2745"/>
                    <a:pt x="333" y="2662"/>
                  </a:cubicBezTo>
                  <a:cubicBezTo>
                    <a:pt x="333" y="2162"/>
                    <a:pt x="357" y="1781"/>
                    <a:pt x="393" y="1590"/>
                  </a:cubicBezTo>
                  <a:cubicBezTo>
                    <a:pt x="1060" y="1554"/>
                    <a:pt x="1857" y="1352"/>
                    <a:pt x="2786" y="947"/>
                  </a:cubicBezTo>
                  <a:cubicBezTo>
                    <a:pt x="3346" y="697"/>
                    <a:pt x="3798" y="459"/>
                    <a:pt x="3977" y="352"/>
                  </a:cubicBezTo>
                  <a:cubicBezTo>
                    <a:pt x="4155" y="459"/>
                    <a:pt x="4596" y="697"/>
                    <a:pt x="5167" y="947"/>
                  </a:cubicBezTo>
                  <a:cubicBezTo>
                    <a:pt x="6084" y="1352"/>
                    <a:pt x="6894" y="1566"/>
                    <a:pt x="7561" y="1590"/>
                  </a:cubicBezTo>
                  <a:cubicBezTo>
                    <a:pt x="7608" y="2007"/>
                    <a:pt x="7715" y="3281"/>
                    <a:pt x="7394" y="4662"/>
                  </a:cubicBezTo>
                  <a:cubicBezTo>
                    <a:pt x="7382" y="4757"/>
                    <a:pt x="7430" y="4840"/>
                    <a:pt x="7513" y="4864"/>
                  </a:cubicBezTo>
                  <a:lnTo>
                    <a:pt x="7549" y="4864"/>
                  </a:lnTo>
                  <a:cubicBezTo>
                    <a:pt x="7620" y="4864"/>
                    <a:pt x="7692" y="4805"/>
                    <a:pt x="7715" y="4721"/>
                  </a:cubicBezTo>
                  <a:cubicBezTo>
                    <a:pt x="8132" y="3007"/>
                    <a:pt x="7894" y="1483"/>
                    <a:pt x="7894" y="1411"/>
                  </a:cubicBezTo>
                  <a:cubicBezTo>
                    <a:pt x="7870" y="1328"/>
                    <a:pt x="7799" y="1269"/>
                    <a:pt x="7727" y="1269"/>
                  </a:cubicBezTo>
                  <a:cubicBezTo>
                    <a:pt x="6168" y="1269"/>
                    <a:pt x="4096" y="42"/>
                    <a:pt x="4060" y="18"/>
                  </a:cubicBezTo>
                  <a:cubicBezTo>
                    <a:pt x="4030" y="7"/>
                    <a:pt x="4001" y="1"/>
                    <a:pt x="39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7" name="Google Shape;15917;p61"/>
            <p:cNvSpPr/>
            <p:nvPr/>
          </p:nvSpPr>
          <p:spPr>
            <a:xfrm>
              <a:off x="7599909" y="1648380"/>
              <a:ext cx="242175" cy="190679"/>
            </a:xfrm>
            <a:custGeom>
              <a:rect b="b" l="l" r="r" t="t"/>
              <a:pathLst>
                <a:path extrusionOk="0" h="5991" w="7609">
                  <a:moveTo>
                    <a:pt x="185" y="1"/>
                  </a:moveTo>
                  <a:cubicBezTo>
                    <a:pt x="179" y="1"/>
                    <a:pt x="173" y="1"/>
                    <a:pt x="167" y="2"/>
                  </a:cubicBezTo>
                  <a:cubicBezTo>
                    <a:pt x="71" y="2"/>
                    <a:pt x="0" y="97"/>
                    <a:pt x="12" y="181"/>
                  </a:cubicBezTo>
                  <a:cubicBezTo>
                    <a:pt x="95" y="1419"/>
                    <a:pt x="369" y="2502"/>
                    <a:pt x="869" y="3419"/>
                  </a:cubicBezTo>
                  <a:cubicBezTo>
                    <a:pt x="1536" y="4669"/>
                    <a:pt x="2560" y="5526"/>
                    <a:pt x="3929" y="5979"/>
                  </a:cubicBezTo>
                  <a:cubicBezTo>
                    <a:pt x="3941" y="5979"/>
                    <a:pt x="3965" y="5991"/>
                    <a:pt x="3989" y="5991"/>
                  </a:cubicBezTo>
                  <a:cubicBezTo>
                    <a:pt x="4001" y="5991"/>
                    <a:pt x="4024" y="5991"/>
                    <a:pt x="4048" y="5979"/>
                  </a:cubicBezTo>
                  <a:cubicBezTo>
                    <a:pt x="4941" y="5681"/>
                    <a:pt x="5691" y="5217"/>
                    <a:pt x="6287" y="4574"/>
                  </a:cubicBezTo>
                  <a:cubicBezTo>
                    <a:pt x="6882" y="3931"/>
                    <a:pt x="7322" y="3133"/>
                    <a:pt x="7608" y="2181"/>
                  </a:cubicBezTo>
                  <a:cubicBezTo>
                    <a:pt x="7608" y="2097"/>
                    <a:pt x="7560" y="2002"/>
                    <a:pt x="7477" y="1966"/>
                  </a:cubicBezTo>
                  <a:cubicBezTo>
                    <a:pt x="7463" y="1963"/>
                    <a:pt x="7448" y="1961"/>
                    <a:pt x="7434" y="1961"/>
                  </a:cubicBezTo>
                  <a:cubicBezTo>
                    <a:pt x="7358" y="1961"/>
                    <a:pt x="7293" y="2013"/>
                    <a:pt x="7263" y="2074"/>
                  </a:cubicBezTo>
                  <a:cubicBezTo>
                    <a:pt x="7001" y="2990"/>
                    <a:pt x="6560" y="3741"/>
                    <a:pt x="6013" y="4336"/>
                  </a:cubicBezTo>
                  <a:cubicBezTo>
                    <a:pt x="5465" y="4919"/>
                    <a:pt x="4774" y="5348"/>
                    <a:pt x="3977" y="5634"/>
                  </a:cubicBezTo>
                  <a:cubicBezTo>
                    <a:pt x="2727" y="5205"/>
                    <a:pt x="1774" y="4395"/>
                    <a:pt x="1143" y="3252"/>
                  </a:cubicBezTo>
                  <a:cubicBezTo>
                    <a:pt x="691" y="2383"/>
                    <a:pt x="417" y="1347"/>
                    <a:pt x="345" y="157"/>
                  </a:cubicBezTo>
                  <a:cubicBezTo>
                    <a:pt x="345" y="68"/>
                    <a:pt x="263" y="1"/>
                    <a:pt x="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8" name="Google Shape;15918;p61"/>
            <p:cNvSpPr/>
            <p:nvPr/>
          </p:nvSpPr>
          <p:spPr>
            <a:xfrm>
              <a:off x="7562766" y="1514864"/>
              <a:ext cx="327059" cy="360192"/>
            </a:xfrm>
            <a:custGeom>
              <a:rect b="b" l="l" r="r" t="t"/>
              <a:pathLst>
                <a:path extrusionOk="0" h="11317" w="10276">
                  <a:moveTo>
                    <a:pt x="5132" y="363"/>
                  </a:moveTo>
                  <a:cubicBezTo>
                    <a:pt x="5334" y="482"/>
                    <a:pt x="5906" y="792"/>
                    <a:pt x="6644" y="1125"/>
                  </a:cubicBezTo>
                  <a:cubicBezTo>
                    <a:pt x="7823" y="1625"/>
                    <a:pt x="8835" y="1899"/>
                    <a:pt x="9668" y="1923"/>
                  </a:cubicBezTo>
                  <a:cubicBezTo>
                    <a:pt x="9728" y="2375"/>
                    <a:pt x="9882" y="3947"/>
                    <a:pt x="9501" y="5673"/>
                  </a:cubicBezTo>
                  <a:cubicBezTo>
                    <a:pt x="9251" y="6888"/>
                    <a:pt x="8823" y="7912"/>
                    <a:pt x="8192" y="8757"/>
                  </a:cubicBezTo>
                  <a:cubicBezTo>
                    <a:pt x="7442" y="9781"/>
                    <a:pt x="6406" y="10531"/>
                    <a:pt x="5132" y="10972"/>
                  </a:cubicBezTo>
                  <a:cubicBezTo>
                    <a:pt x="3846" y="10543"/>
                    <a:pt x="2822" y="9805"/>
                    <a:pt x="2060" y="8769"/>
                  </a:cubicBezTo>
                  <a:cubicBezTo>
                    <a:pt x="1453" y="7936"/>
                    <a:pt x="1012" y="6900"/>
                    <a:pt x="750" y="5709"/>
                  </a:cubicBezTo>
                  <a:cubicBezTo>
                    <a:pt x="393" y="3983"/>
                    <a:pt x="536" y="2387"/>
                    <a:pt x="596" y="1923"/>
                  </a:cubicBezTo>
                  <a:cubicBezTo>
                    <a:pt x="1429" y="1899"/>
                    <a:pt x="2453" y="1625"/>
                    <a:pt x="3608" y="1125"/>
                  </a:cubicBezTo>
                  <a:cubicBezTo>
                    <a:pt x="4346" y="816"/>
                    <a:pt x="4917" y="482"/>
                    <a:pt x="5132" y="363"/>
                  </a:cubicBezTo>
                  <a:close/>
                  <a:moveTo>
                    <a:pt x="5129" y="0"/>
                  </a:moveTo>
                  <a:cubicBezTo>
                    <a:pt x="5102" y="0"/>
                    <a:pt x="5078" y="6"/>
                    <a:pt x="5060" y="18"/>
                  </a:cubicBezTo>
                  <a:cubicBezTo>
                    <a:pt x="5025" y="42"/>
                    <a:pt x="2417" y="1589"/>
                    <a:pt x="453" y="1589"/>
                  </a:cubicBezTo>
                  <a:cubicBezTo>
                    <a:pt x="381" y="1589"/>
                    <a:pt x="310" y="1649"/>
                    <a:pt x="298" y="1720"/>
                  </a:cubicBezTo>
                  <a:cubicBezTo>
                    <a:pt x="274" y="1792"/>
                    <a:pt x="0" y="3637"/>
                    <a:pt x="441" y="5757"/>
                  </a:cubicBezTo>
                  <a:cubicBezTo>
                    <a:pt x="691" y="7007"/>
                    <a:pt x="1155" y="8078"/>
                    <a:pt x="1810" y="8948"/>
                  </a:cubicBezTo>
                  <a:cubicBezTo>
                    <a:pt x="2620" y="10055"/>
                    <a:pt x="3727" y="10841"/>
                    <a:pt x="5096" y="11305"/>
                  </a:cubicBezTo>
                  <a:cubicBezTo>
                    <a:pt x="5120" y="11305"/>
                    <a:pt x="5132" y="11317"/>
                    <a:pt x="5156" y="11317"/>
                  </a:cubicBezTo>
                  <a:cubicBezTo>
                    <a:pt x="5179" y="11317"/>
                    <a:pt x="5191" y="11317"/>
                    <a:pt x="5215" y="11305"/>
                  </a:cubicBezTo>
                  <a:cubicBezTo>
                    <a:pt x="6584" y="10841"/>
                    <a:pt x="7692" y="10055"/>
                    <a:pt x="8513" y="8948"/>
                  </a:cubicBezTo>
                  <a:cubicBezTo>
                    <a:pt x="9144" y="8078"/>
                    <a:pt x="9609" y="6983"/>
                    <a:pt x="9882" y="5757"/>
                  </a:cubicBezTo>
                  <a:cubicBezTo>
                    <a:pt x="10275" y="3637"/>
                    <a:pt x="10001" y="1792"/>
                    <a:pt x="9978" y="1720"/>
                  </a:cubicBezTo>
                  <a:cubicBezTo>
                    <a:pt x="9966" y="1649"/>
                    <a:pt x="9894" y="1589"/>
                    <a:pt x="9823" y="1589"/>
                  </a:cubicBezTo>
                  <a:cubicBezTo>
                    <a:pt x="7858" y="1589"/>
                    <a:pt x="5251" y="42"/>
                    <a:pt x="5215" y="18"/>
                  </a:cubicBezTo>
                  <a:cubicBezTo>
                    <a:pt x="5185" y="6"/>
                    <a:pt x="5156" y="0"/>
                    <a:pt x="51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19" name="Google Shape;15919;p61"/>
          <p:cNvGrpSpPr/>
          <p:nvPr/>
        </p:nvGrpSpPr>
        <p:grpSpPr>
          <a:xfrm>
            <a:off x="6221229" y="1324423"/>
            <a:ext cx="361636" cy="362183"/>
            <a:chOff x="6259175" y="1559008"/>
            <a:chExt cx="271743" cy="272093"/>
          </a:xfrm>
        </p:grpSpPr>
        <p:sp>
          <p:nvSpPr>
            <p:cNvPr id="15920" name="Google Shape;15920;p61"/>
            <p:cNvSpPr/>
            <p:nvPr/>
          </p:nvSpPr>
          <p:spPr>
            <a:xfrm>
              <a:off x="6259175" y="1559008"/>
              <a:ext cx="271743" cy="272093"/>
            </a:xfrm>
            <a:custGeom>
              <a:rect b="b" l="l" r="r" t="t"/>
              <a:pathLst>
                <a:path extrusionOk="0" h="8549" w="8538">
                  <a:moveTo>
                    <a:pt x="4263" y="0"/>
                  </a:moveTo>
                  <a:cubicBezTo>
                    <a:pt x="3120" y="0"/>
                    <a:pt x="2049" y="453"/>
                    <a:pt x="1251" y="1250"/>
                  </a:cubicBezTo>
                  <a:cubicBezTo>
                    <a:pt x="441" y="2060"/>
                    <a:pt x="1" y="3131"/>
                    <a:pt x="1" y="4274"/>
                  </a:cubicBezTo>
                  <a:cubicBezTo>
                    <a:pt x="1" y="5417"/>
                    <a:pt x="441" y="6489"/>
                    <a:pt x="1251" y="7299"/>
                  </a:cubicBezTo>
                  <a:cubicBezTo>
                    <a:pt x="2049" y="8096"/>
                    <a:pt x="3120" y="8549"/>
                    <a:pt x="4263" y="8549"/>
                  </a:cubicBezTo>
                  <a:cubicBezTo>
                    <a:pt x="5418" y="8549"/>
                    <a:pt x="6490" y="8096"/>
                    <a:pt x="7287" y="7299"/>
                  </a:cubicBezTo>
                  <a:cubicBezTo>
                    <a:pt x="8097" y="6489"/>
                    <a:pt x="8537" y="5417"/>
                    <a:pt x="8537" y="4274"/>
                  </a:cubicBezTo>
                  <a:cubicBezTo>
                    <a:pt x="8526" y="4179"/>
                    <a:pt x="8526" y="4108"/>
                    <a:pt x="8526" y="4036"/>
                  </a:cubicBezTo>
                  <a:cubicBezTo>
                    <a:pt x="8526" y="3965"/>
                    <a:pt x="8466" y="3917"/>
                    <a:pt x="8383" y="3917"/>
                  </a:cubicBezTo>
                  <a:cubicBezTo>
                    <a:pt x="8311" y="3917"/>
                    <a:pt x="8276" y="3977"/>
                    <a:pt x="8276" y="4048"/>
                  </a:cubicBezTo>
                  <a:lnTo>
                    <a:pt x="8276" y="4274"/>
                  </a:lnTo>
                  <a:cubicBezTo>
                    <a:pt x="8276" y="5346"/>
                    <a:pt x="7859" y="6358"/>
                    <a:pt x="7097" y="7120"/>
                  </a:cubicBezTo>
                  <a:cubicBezTo>
                    <a:pt x="6335" y="7882"/>
                    <a:pt x="5323" y="8287"/>
                    <a:pt x="4251" y="8287"/>
                  </a:cubicBezTo>
                  <a:cubicBezTo>
                    <a:pt x="3180" y="8287"/>
                    <a:pt x="2168" y="7870"/>
                    <a:pt x="1406" y="7120"/>
                  </a:cubicBezTo>
                  <a:cubicBezTo>
                    <a:pt x="656" y="6358"/>
                    <a:pt x="239" y="5346"/>
                    <a:pt x="239" y="4274"/>
                  </a:cubicBezTo>
                  <a:cubicBezTo>
                    <a:pt x="239" y="3203"/>
                    <a:pt x="644" y="2191"/>
                    <a:pt x="1406" y="1429"/>
                  </a:cubicBezTo>
                  <a:cubicBezTo>
                    <a:pt x="2168" y="667"/>
                    <a:pt x="3180" y="250"/>
                    <a:pt x="4251" y="250"/>
                  </a:cubicBezTo>
                  <a:cubicBezTo>
                    <a:pt x="5204" y="250"/>
                    <a:pt x="6121" y="595"/>
                    <a:pt x="6847" y="1203"/>
                  </a:cubicBezTo>
                  <a:cubicBezTo>
                    <a:pt x="7561" y="1822"/>
                    <a:pt x="8049" y="2655"/>
                    <a:pt x="8216" y="3560"/>
                  </a:cubicBezTo>
                  <a:cubicBezTo>
                    <a:pt x="8227" y="3624"/>
                    <a:pt x="8276" y="3669"/>
                    <a:pt x="8337" y="3669"/>
                  </a:cubicBezTo>
                  <a:cubicBezTo>
                    <a:pt x="8344" y="3669"/>
                    <a:pt x="8352" y="3668"/>
                    <a:pt x="8359" y="3667"/>
                  </a:cubicBezTo>
                  <a:cubicBezTo>
                    <a:pt x="8430" y="3643"/>
                    <a:pt x="8478" y="3584"/>
                    <a:pt x="8466" y="3512"/>
                  </a:cubicBezTo>
                  <a:cubicBezTo>
                    <a:pt x="8287" y="2548"/>
                    <a:pt x="7775" y="1655"/>
                    <a:pt x="7025" y="1012"/>
                  </a:cubicBezTo>
                  <a:cubicBezTo>
                    <a:pt x="6251" y="357"/>
                    <a:pt x="5275" y="0"/>
                    <a:pt x="4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1" name="Google Shape;15921;p61"/>
            <p:cNvSpPr/>
            <p:nvPr/>
          </p:nvSpPr>
          <p:spPr>
            <a:xfrm>
              <a:off x="6278145" y="1577946"/>
              <a:ext cx="231927" cy="232309"/>
            </a:xfrm>
            <a:custGeom>
              <a:rect b="b" l="l" r="r" t="t"/>
              <a:pathLst>
                <a:path extrusionOk="0" h="7299" w="7287">
                  <a:moveTo>
                    <a:pt x="3643" y="0"/>
                  </a:moveTo>
                  <a:cubicBezTo>
                    <a:pt x="3119" y="0"/>
                    <a:pt x="2631" y="108"/>
                    <a:pt x="2155" y="322"/>
                  </a:cubicBezTo>
                  <a:cubicBezTo>
                    <a:pt x="1703" y="524"/>
                    <a:pt x="1310" y="810"/>
                    <a:pt x="964" y="1179"/>
                  </a:cubicBezTo>
                  <a:cubicBezTo>
                    <a:pt x="917" y="1227"/>
                    <a:pt x="917" y="1310"/>
                    <a:pt x="964" y="1358"/>
                  </a:cubicBezTo>
                  <a:cubicBezTo>
                    <a:pt x="988" y="1382"/>
                    <a:pt x="1021" y="1393"/>
                    <a:pt x="1054" y="1393"/>
                  </a:cubicBezTo>
                  <a:cubicBezTo>
                    <a:pt x="1086" y="1393"/>
                    <a:pt x="1119" y="1382"/>
                    <a:pt x="1143" y="1358"/>
                  </a:cubicBezTo>
                  <a:cubicBezTo>
                    <a:pt x="1453" y="1012"/>
                    <a:pt x="1822" y="750"/>
                    <a:pt x="2262" y="560"/>
                  </a:cubicBezTo>
                  <a:cubicBezTo>
                    <a:pt x="2691" y="358"/>
                    <a:pt x="3167" y="262"/>
                    <a:pt x="3643" y="262"/>
                  </a:cubicBezTo>
                  <a:cubicBezTo>
                    <a:pt x="5513" y="262"/>
                    <a:pt x="7037" y="1774"/>
                    <a:pt x="7037" y="3656"/>
                  </a:cubicBezTo>
                  <a:cubicBezTo>
                    <a:pt x="7037" y="5525"/>
                    <a:pt x="5513" y="7049"/>
                    <a:pt x="3643" y="7049"/>
                  </a:cubicBezTo>
                  <a:cubicBezTo>
                    <a:pt x="1762" y="7049"/>
                    <a:pt x="250" y="5525"/>
                    <a:pt x="250" y="3656"/>
                  </a:cubicBezTo>
                  <a:cubicBezTo>
                    <a:pt x="250" y="2977"/>
                    <a:pt x="441" y="2322"/>
                    <a:pt x="810" y="1774"/>
                  </a:cubicBezTo>
                  <a:cubicBezTo>
                    <a:pt x="857" y="1727"/>
                    <a:pt x="845" y="1655"/>
                    <a:pt x="786" y="1608"/>
                  </a:cubicBezTo>
                  <a:cubicBezTo>
                    <a:pt x="766" y="1596"/>
                    <a:pt x="743" y="1591"/>
                    <a:pt x="721" y="1591"/>
                  </a:cubicBezTo>
                  <a:cubicBezTo>
                    <a:pt x="676" y="1591"/>
                    <a:pt x="631" y="1612"/>
                    <a:pt x="607" y="1643"/>
                  </a:cubicBezTo>
                  <a:cubicBezTo>
                    <a:pt x="202" y="2239"/>
                    <a:pt x="0" y="2941"/>
                    <a:pt x="0" y="3656"/>
                  </a:cubicBezTo>
                  <a:cubicBezTo>
                    <a:pt x="0" y="4632"/>
                    <a:pt x="381" y="5537"/>
                    <a:pt x="1072" y="6227"/>
                  </a:cubicBezTo>
                  <a:cubicBezTo>
                    <a:pt x="1750" y="6906"/>
                    <a:pt x="2679" y="7299"/>
                    <a:pt x="3643" y="7299"/>
                  </a:cubicBezTo>
                  <a:cubicBezTo>
                    <a:pt x="4620" y="7299"/>
                    <a:pt x="5536" y="6906"/>
                    <a:pt x="6215" y="6227"/>
                  </a:cubicBezTo>
                  <a:cubicBezTo>
                    <a:pt x="6894" y="5537"/>
                    <a:pt x="7287" y="4620"/>
                    <a:pt x="7287" y="3656"/>
                  </a:cubicBezTo>
                  <a:cubicBezTo>
                    <a:pt x="7287" y="2679"/>
                    <a:pt x="6906" y="1763"/>
                    <a:pt x="6215" y="1072"/>
                  </a:cubicBezTo>
                  <a:cubicBezTo>
                    <a:pt x="5536" y="393"/>
                    <a:pt x="4608" y="0"/>
                    <a:pt x="3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2" name="Google Shape;15922;p61"/>
            <p:cNvSpPr/>
            <p:nvPr/>
          </p:nvSpPr>
          <p:spPr>
            <a:xfrm>
              <a:off x="6297846" y="1690870"/>
              <a:ext cx="13272" cy="7607"/>
            </a:xfrm>
            <a:custGeom>
              <a:rect b="b" l="l" r="r" t="t"/>
              <a:pathLst>
                <a:path extrusionOk="0" h="239" w="417">
                  <a:moveTo>
                    <a:pt x="119" y="0"/>
                  </a:moveTo>
                  <a:cubicBezTo>
                    <a:pt x="48" y="0"/>
                    <a:pt x="0" y="36"/>
                    <a:pt x="0" y="120"/>
                  </a:cubicBezTo>
                  <a:cubicBezTo>
                    <a:pt x="0" y="191"/>
                    <a:pt x="60" y="239"/>
                    <a:pt x="119" y="239"/>
                  </a:cubicBezTo>
                  <a:lnTo>
                    <a:pt x="298" y="239"/>
                  </a:lnTo>
                  <a:cubicBezTo>
                    <a:pt x="369" y="239"/>
                    <a:pt x="417" y="179"/>
                    <a:pt x="417" y="120"/>
                  </a:cubicBezTo>
                  <a:cubicBezTo>
                    <a:pt x="417" y="60"/>
                    <a:pt x="357"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3" name="Google Shape;15923;p61"/>
            <p:cNvSpPr/>
            <p:nvPr/>
          </p:nvSpPr>
          <p:spPr>
            <a:xfrm>
              <a:off x="6390687" y="1598029"/>
              <a:ext cx="100448" cy="100448"/>
            </a:xfrm>
            <a:custGeom>
              <a:rect b="b" l="l" r="r" t="t"/>
              <a:pathLst>
                <a:path extrusionOk="0" h="3156" w="3156">
                  <a:moveTo>
                    <a:pt x="119" y="0"/>
                  </a:moveTo>
                  <a:cubicBezTo>
                    <a:pt x="60" y="0"/>
                    <a:pt x="0" y="60"/>
                    <a:pt x="0" y="119"/>
                  </a:cubicBezTo>
                  <a:lnTo>
                    <a:pt x="0" y="3037"/>
                  </a:lnTo>
                  <a:cubicBezTo>
                    <a:pt x="0" y="3108"/>
                    <a:pt x="60" y="3156"/>
                    <a:pt x="119" y="3156"/>
                  </a:cubicBezTo>
                  <a:lnTo>
                    <a:pt x="3036" y="3156"/>
                  </a:lnTo>
                  <a:cubicBezTo>
                    <a:pt x="3108" y="3156"/>
                    <a:pt x="3155" y="3096"/>
                    <a:pt x="3155" y="3037"/>
                  </a:cubicBezTo>
                  <a:cubicBezTo>
                    <a:pt x="3155" y="2977"/>
                    <a:pt x="3096" y="2917"/>
                    <a:pt x="3036" y="2917"/>
                  </a:cubicBezTo>
                  <a:lnTo>
                    <a:pt x="250" y="2917"/>
                  </a:lnTo>
                  <a:lnTo>
                    <a:pt x="250" y="119"/>
                  </a:lnTo>
                  <a:lnTo>
                    <a:pt x="238" y="119"/>
                  </a:lnTo>
                  <a:cubicBezTo>
                    <a:pt x="238" y="48"/>
                    <a:pt x="179" y="0"/>
                    <a:pt x="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4" name="Google Shape;15924;p61"/>
            <p:cNvSpPr/>
            <p:nvPr/>
          </p:nvSpPr>
          <p:spPr>
            <a:xfrm>
              <a:off x="6390305" y="1778013"/>
              <a:ext cx="7607" cy="13304"/>
            </a:xfrm>
            <a:custGeom>
              <a:rect b="b" l="l" r="r" t="t"/>
              <a:pathLst>
                <a:path extrusionOk="0" h="418" w="239">
                  <a:moveTo>
                    <a:pt x="119" y="1"/>
                  </a:moveTo>
                  <a:cubicBezTo>
                    <a:pt x="60" y="1"/>
                    <a:pt x="0" y="60"/>
                    <a:pt x="0" y="120"/>
                  </a:cubicBezTo>
                  <a:lnTo>
                    <a:pt x="0" y="299"/>
                  </a:lnTo>
                  <a:cubicBezTo>
                    <a:pt x="0" y="370"/>
                    <a:pt x="60" y="418"/>
                    <a:pt x="119" y="418"/>
                  </a:cubicBezTo>
                  <a:cubicBezTo>
                    <a:pt x="179" y="418"/>
                    <a:pt x="238" y="358"/>
                    <a:pt x="238" y="299"/>
                  </a:cubicBezTo>
                  <a:lnTo>
                    <a:pt x="238" y="120"/>
                  </a:lnTo>
                  <a:cubicBezTo>
                    <a:pt x="238" y="49"/>
                    <a:pt x="179" y="1"/>
                    <a:pt x="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5" name="Google Shape;15925;p61"/>
            <p:cNvSpPr/>
            <p:nvPr/>
          </p:nvSpPr>
          <p:spPr>
            <a:xfrm>
              <a:off x="6324358" y="1624923"/>
              <a:ext cx="12922" cy="11776"/>
            </a:xfrm>
            <a:custGeom>
              <a:rect b="b" l="l" r="r" t="t"/>
              <a:pathLst>
                <a:path extrusionOk="0" h="370" w="406">
                  <a:moveTo>
                    <a:pt x="133" y="1"/>
                  </a:moveTo>
                  <a:cubicBezTo>
                    <a:pt x="99" y="1"/>
                    <a:pt x="66" y="13"/>
                    <a:pt x="48" y="36"/>
                  </a:cubicBezTo>
                  <a:cubicBezTo>
                    <a:pt x="1" y="72"/>
                    <a:pt x="1" y="167"/>
                    <a:pt x="48" y="215"/>
                  </a:cubicBezTo>
                  <a:lnTo>
                    <a:pt x="179" y="346"/>
                  </a:lnTo>
                  <a:cubicBezTo>
                    <a:pt x="215" y="370"/>
                    <a:pt x="239" y="370"/>
                    <a:pt x="274" y="370"/>
                  </a:cubicBezTo>
                  <a:cubicBezTo>
                    <a:pt x="298" y="370"/>
                    <a:pt x="334" y="358"/>
                    <a:pt x="358" y="346"/>
                  </a:cubicBezTo>
                  <a:cubicBezTo>
                    <a:pt x="405" y="298"/>
                    <a:pt x="405" y="215"/>
                    <a:pt x="358" y="167"/>
                  </a:cubicBezTo>
                  <a:lnTo>
                    <a:pt x="227" y="36"/>
                  </a:lnTo>
                  <a:cubicBezTo>
                    <a:pt x="203" y="13"/>
                    <a:pt x="167" y="1"/>
                    <a:pt x="1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6" name="Google Shape;15926;p61"/>
            <p:cNvSpPr/>
            <p:nvPr/>
          </p:nvSpPr>
          <p:spPr>
            <a:xfrm>
              <a:off x="6451700" y="1752265"/>
              <a:ext cx="12890" cy="11776"/>
            </a:xfrm>
            <a:custGeom>
              <a:rect b="b" l="l" r="r" t="t"/>
              <a:pathLst>
                <a:path extrusionOk="0" h="370" w="405">
                  <a:moveTo>
                    <a:pt x="133" y="0"/>
                  </a:moveTo>
                  <a:cubicBezTo>
                    <a:pt x="101" y="0"/>
                    <a:pt x="72" y="12"/>
                    <a:pt x="48" y="36"/>
                  </a:cubicBezTo>
                  <a:cubicBezTo>
                    <a:pt x="0" y="84"/>
                    <a:pt x="0" y="167"/>
                    <a:pt x="48" y="215"/>
                  </a:cubicBezTo>
                  <a:lnTo>
                    <a:pt x="179" y="346"/>
                  </a:lnTo>
                  <a:cubicBezTo>
                    <a:pt x="214" y="369"/>
                    <a:pt x="238" y="369"/>
                    <a:pt x="274" y="369"/>
                  </a:cubicBezTo>
                  <a:cubicBezTo>
                    <a:pt x="298" y="369"/>
                    <a:pt x="333" y="357"/>
                    <a:pt x="357" y="346"/>
                  </a:cubicBezTo>
                  <a:cubicBezTo>
                    <a:pt x="405" y="298"/>
                    <a:pt x="405" y="215"/>
                    <a:pt x="357" y="167"/>
                  </a:cubicBezTo>
                  <a:lnTo>
                    <a:pt x="226" y="36"/>
                  </a:lnTo>
                  <a:cubicBezTo>
                    <a:pt x="197" y="12"/>
                    <a:pt x="164" y="0"/>
                    <a:pt x="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7" name="Google Shape;15927;p61"/>
            <p:cNvSpPr/>
            <p:nvPr/>
          </p:nvSpPr>
          <p:spPr>
            <a:xfrm>
              <a:off x="6451700" y="1624923"/>
              <a:ext cx="12890" cy="11776"/>
            </a:xfrm>
            <a:custGeom>
              <a:rect b="b" l="l" r="r" t="t"/>
              <a:pathLst>
                <a:path extrusionOk="0" h="370" w="405">
                  <a:moveTo>
                    <a:pt x="272" y="1"/>
                  </a:moveTo>
                  <a:cubicBezTo>
                    <a:pt x="238" y="1"/>
                    <a:pt x="202" y="13"/>
                    <a:pt x="179" y="36"/>
                  </a:cubicBezTo>
                  <a:lnTo>
                    <a:pt x="48" y="167"/>
                  </a:lnTo>
                  <a:cubicBezTo>
                    <a:pt x="0" y="215"/>
                    <a:pt x="0" y="298"/>
                    <a:pt x="48" y="346"/>
                  </a:cubicBezTo>
                  <a:cubicBezTo>
                    <a:pt x="83" y="370"/>
                    <a:pt x="107" y="370"/>
                    <a:pt x="143" y="370"/>
                  </a:cubicBezTo>
                  <a:cubicBezTo>
                    <a:pt x="167" y="370"/>
                    <a:pt x="202" y="370"/>
                    <a:pt x="226" y="346"/>
                  </a:cubicBezTo>
                  <a:lnTo>
                    <a:pt x="357" y="215"/>
                  </a:lnTo>
                  <a:cubicBezTo>
                    <a:pt x="405" y="167"/>
                    <a:pt x="405" y="72"/>
                    <a:pt x="357" y="36"/>
                  </a:cubicBezTo>
                  <a:cubicBezTo>
                    <a:pt x="339" y="13"/>
                    <a:pt x="307" y="1"/>
                    <a:pt x="2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8" name="Google Shape;15928;p61"/>
            <p:cNvSpPr/>
            <p:nvPr/>
          </p:nvSpPr>
          <p:spPr>
            <a:xfrm>
              <a:off x="6324358" y="1751883"/>
              <a:ext cx="12922" cy="11776"/>
            </a:xfrm>
            <a:custGeom>
              <a:rect b="b" l="l" r="r" t="t"/>
              <a:pathLst>
                <a:path extrusionOk="0" h="370" w="406">
                  <a:moveTo>
                    <a:pt x="268" y="0"/>
                  </a:moveTo>
                  <a:cubicBezTo>
                    <a:pt x="236" y="0"/>
                    <a:pt x="203" y="12"/>
                    <a:pt x="179" y="36"/>
                  </a:cubicBezTo>
                  <a:lnTo>
                    <a:pt x="48" y="167"/>
                  </a:lnTo>
                  <a:cubicBezTo>
                    <a:pt x="1" y="227"/>
                    <a:pt x="1" y="298"/>
                    <a:pt x="48" y="346"/>
                  </a:cubicBezTo>
                  <a:cubicBezTo>
                    <a:pt x="72" y="369"/>
                    <a:pt x="108" y="369"/>
                    <a:pt x="132" y="369"/>
                  </a:cubicBezTo>
                  <a:cubicBezTo>
                    <a:pt x="167" y="369"/>
                    <a:pt x="191" y="358"/>
                    <a:pt x="227" y="346"/>
                  </a:cubicBezTo>
                  <a:lnTo>
                    <a:pt x="358" y="215"/>
                  </a:lnTo>
                  <a:cubicBezTo>
                    <a:pt x="405" y="167"/>
                    <a:pt x="405" y="72"/>
                    <a:pt x="358" y="36"/>
                  </a:cubicBezTo>
                  <a:cubicBezTo>
                    <a:pt x="334" y="12"/>
                    <a:pt x="301" y="0"/>
                    <a:pt x="2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9" name="Google Shape;15929;p61"/>
            <p:cNvSpPr/>
            <p:nvPr/>
          </p:nvSpPr>
          <p:spPr>
            <a:xfrm>
              <a:off x="6304657" y="1653823"/>
              <a:ext cx="14036" cy="10567"/>
            </a:xfrm>
            <a:custGeom>
              <a:rect b="b" l="l" r="r" t="t"/>
              <a:pathLst>
                <a:path extrusionOk="0" h="332" w="441">
                  <a:moveTo>
                    <a:pt x="143" y="0"/>
                  </a:moveTo>
                  <a:cubicBezTo>
                    <a:pt x="97" y="0"/>
                    <a:pt x="51" y="25"/>
                    <a:pt x="24" y="69"/>
                  </a:cubicBezTo>
                  <a:cubicBezTo>
                    <a:pt x="0" y="129"/>
                    <a:pt x="24" y="212"/>
                    <a:pt x="84" y="236"/>
                  </a:cubicBezTo>
                  <a:lnTo>
                    <a:pt x="250" y="307"/>
                  </a:lnTo>
                  <a:cubicBezTo>
                    <a:pt x="262" y="307"/>
                    <a:pt x="274" y="331"/>
                    <a:pt x="298" y="331"/>
                  </a:cubicBezTo>
                  <a:cubicBezTo>
                    <a:pt x="334" y="331"/>
                    <a:pt x="381" y="295"/>
                    <a:pt x="417" y="260"/>
                  </a:cubicBezTo>
                  <a:cubicBezTo>
                    <a:pt x="441" y="200"/>
                    <a:pt x="417" y="117"/>
                    <a:pt x="358" y="93"/>
                  </a:cubicBezTo>
                  <a:lnTo>
                    <a:pt x="191" y="10"/>
                  </a:lnTo>
                  <a:cubicBezTo>
                    <a:pt x="176" y="3"/>
                    <a:pt x="159"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0" name="Google Shape;15930;p61"/>
            <p:cNvSpPr/>
            <p:nvPr/>
          </p:nvSpPr>
          <p:spPr>
            <a:xfrm>
              <a:off x="6469874" y="1724511"/>
              <a:ext cx="14068" cy="10344"/>
            </a:xfrm>
            <a:custGeom>
              <a:rect b="b" l="l" r="r" t="t"/>
              <a:pathLst>
                <a:path extrusionOk="0" h="325" w="442">
                  <a:moveTo>
                    <a:pt x="140" y="1"/>
                  </a:moveTo>
                  <a:cubicBezTo>
                    <a:pt x="95" y="1"/>
                    <a:pt x="50" y="31"/>
                    <a:pt x="24" y="75"/>
                  </a:cubicBezTo>
                  <a:cubicBezTo>
                    <a:pt x="1" y="134"/>
                    <a:pt x="24" y="206"/>
                    <a:pt x="84" y="241"/>
                  </a:cubicBezTo>
                  <a:lnTo>
                    <a:pt x="251" y="313"/>
                  </a:lnTo>
                  <a:cubicBezTo>
                    <a:pt x="263" y="313"/>
                    <a:pt x="286" y="325"/>
                    <a:pt x="298" y="325"/>
                  </a:cubicBezTo>
                  <a:cubicBezTo>
                    <a:pt x="346" y="325"/>
                    <a:pt x="382" y="301"/>
                    <a:pt x="417" y="253"/>
                  </a:cubicBezTo>
                  <a:cubicBezTo>
                    <a:pt x="441" y="194"/>
                    <a:pt x="417" y="122"/>
                    <a:pt x="358" y="86"/>
                  </a:cubicBezTo>
                  <a:lnTo>
                    <a:pt x="191" y="15"/>
                  </a:lnTo>
                  <a:cubicBezTo>
                    <a:pt x="175" y="5"/>
                    <a:pt x="157" y="1"/>
                    <a:pt x="1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1" name="Google Shape;15931;p61"/>
            <p:cNvSpPr/>
            <p:nvPr/>
          </p:nvSpPr>
          <p:spPr>
            <a:xfrm>
              <a:off x="6424392" y="1605158"/>
              <a:ext cx="11394" cy="13368"/>
            </a:xfrm>
            <a:custGeom>
              <a:rect b="b" l="l" r="r" t="t"/>
              <a:pathLst>
                <a:path extrusionOk="0" h="420" w="358">
                  <a:moveTo>
                    <a:pt x="212" y="0"/>
                  </a:moveTo>
                  <a:cubicBezTo>
                    <a:pt x="168" y="0"/>
                    <a:pt x="125" y="31"/>
                    <a:pt x="108" y="74"/>
                  </a:cubicBezTo>
                  <a:lnTo>
                    <a:pt x="25" y="229"/>
                  </a:lnTo>
                  <a:cubicBezTo>
                    <a:pt x="1" y="288"/>
                    <a:pt x="25" y="372"/>
                    <a:pt x="84" y="396"/>
                  </a:cubicBezTo>
                  <a:cubicBezTo>
                    <a:pt x="108" y="419"/>
                    <a:pt x="120" y="419"/>
                    <a:pt x="132" y="419"/>
                  </a:cubicBezTo>
                  <a:cubicBezTo>
                    <a:pt x="179" y="419"/>
                    <a:pt x="215" y="384"/>
                    <a:pt x="251" y="336"/>
                  </a:cubicBezTo>
                  <a:lnTo>
                    <a:pt x="322" y="181"/>
                  </a:lnTo>
                  <a:cubicBezTo>
                    <a:pt x="358" y="122"/>
                    <a:pt x="322" y="38"/>
                    <a:pt x="263" y="15"/>
                  </a:cubicBezTo>
                  <a:cubicBezTo>
                    <a:pt x="246" y="5"/>
                    <a:pt x="229"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2" name="Google Shape;15932;p61"/>
            <p:cNvSpPr/>
            <p:nvPr/>
          </p:nvSpPr>
          <p:spPr>
            <a:xfrm>
              <a:off x="6353926" y="1770916"/>
              <a:ext cx="11394" cy="13208"/>
            </a:xfrm>
            <a:custGeom>
              <a:rect b="b" l="l" r="r" t="t"/>
              <a:pathLst>
                <a:path extrusionOk="0" h="415" w="358">
                  <a:moveTo>
                    <a:pt x="214" y="0"/>
                  </a:moveTo>
                  <a:cubicBezTo>
                    <a:pt x="168" y="0"/>
                    <a:pt x="122" y="25"/>
                    <a:pt x="96" y="69"/>
                  </a:cubicBezTo>
                  <a:lnTo>
                    <a:pt x="24" y="236"/>
                  </a:lnTo>
                  <a:cubicBezTo>
                    <a:pt x="0" y="295"/>
                    <a:pt x="24" y="367"/>
                    <a:pt x="84" y="402"/>
                  </a:cubicBezTo>
                  <a:cubicBezTo>
                    <a:pt x="96" y="402"/>
                    <a:pt x="119" y="414"/>
                    <a:pt x="131" y="414"/>
                  </a:cubicBezTo>
                  <a:cubicBezTo>
                    <a:pt x="179" y="414"/>
                    <a:pt x="215" y="391"/>
                    <a:pt x="250" y="343"/>
                  </a:cubicBezTo>
                  <a:lnTo>
                    <a:pt x="322" y="176"/>
                  </a:lnTo>
                  <a:cubicBezTo>
                    <a:pt x="357" y="117"/>
                    <a:pt x="322" y="45"/>
                    <a:pt x="262" y="10"/>
                  </a:cubicBezTo>
                  <a:cubicBezTo>
                    <a:pt x="247" y="3"/>
                    <a:pt x="231"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3" name="Google Shape;15933;p61"/>
            <p:cNvSpPr/>
            <p:nvPr/>
          </p:nvSpPr>
          <p:spPr>
            <a:xfrm>
              <a:off x="6355040" y="1604363"/>
              <a:ext cx="11044" cy="13399"/>
            </a:xfrm>
            <a:custGeom>
              <a:rect b="b" l="l" r="r" t="t"/>
              <a:pathLst>
                <a:path extrusionOk="0" h="421" w="347">
                  <a:moveTo>
                    <a:pt x="127" y="1"/>
                  </a:moveTo>
                  <a:cubicBezTo>
                    <a:pt x="116" y="1"/>
                    <a:pt x="106" y="2"/>
                    <a:pt x="96" y="4"/>
                  </a:cubicBezTo>
                  <a:cubicBezTo>
                    <a:pt x="37" y="40"/>
                    <a:pt x="1" y="111"/>
                    <a:pt x="25" y="171"/>
                  </a:cubicBezTo>
                  <a:lnTo>
                    <a:pt x="96" y="337"/>
                  </a:lnTo>
                  <a:cubicBezTo>
                    <a:pt x="120" y="397"/>
                    <a:pt x="168" y="421"/>
                    <a:pt x="215" y="421"/>
                  </a:cubicBezTo>
                  <a:cubicBezTo>
                    <a:pt x="227" y="421"/>
                    <a:pt x="239" y="421"/>
                    <a:pt x="263" y="409"/>
                  </a:cubicBezTo>
                  <a:cubicBezTo>
                    <a:pt x="322" y="373"/>
                    <a:pt x="346" y="301"/>
                    <a:pt x="334" y="242"/>
                  </a:cubicBezTo>
                  <a:lnTo>
                    <a:pt x="263" y="75"/>
                  </a:lnTo>
                  <a:cubicBezTo>
                    <a:pt x="233" y="26"/>
                    <a:pt x="179" y="1"/>
                    <a:pt x="1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4" name="Google Shape;15934;p61"/>
            <p:cNvSpPr/>
            <p:nvPr/>
          </p:nvSpPr>
          <p:spPr>
            <a:xfrm>
              <a:off x="6422514" y="1771489"/>
              <a:ext cx="11012" cy="13017"/>
            </a:xfrm>
            <a:custGeom>
              <a:rect b="b" l="l" r="r" t="t"/>
              <a:pathLst>
                <a:path extrusionOk="0" h="409" w="346">
                  <a:moveTo>
                    <a:pt x="151" y="1"/>
                  </a:moveTo>
                  <a:cubicBezTo>
                    <a:pt x="130" y="1"/>
                    <a:pt x="107" y="5"/>
                    <a:pt x="84" y="15"/>
                  </a:cubicBezTo>
                  <a:cubicBezTo>
                    <a:pt x="24" y="39"/>
                    <a:pt x="0" y="111"/>
                    <a:pt x="12" y="170"/>
                  </a:cubicBezTo>
                  <a:lnTo>
                    <a:pt x="84" y="337"/>
                  </a:lnTo>
                  <a:cubicBezTo>
                    <a:pt x="107" y="384"/>
                    <a:pt x="143" y="408"/>
                    <a:pt x="203" y="408"/>
                  </a:cubicBezTo>
                  <a:cubicBezTo>
                    <a:pt x="227" y="408"/>
                    <a:pt x="238" y="408"/>
                    <a:pt x="250" y="396"/>
                  </a:cubicBezTo>
                  <a:cubicBezTo>
                    <a:pt x="310" y="373"/>
                    <a:pt x="346" y="289"/>
                    <a:pt x="322" y="230"/>
                  </a:cubicBezTo>
                  <a:lnTo>
                    <a:pt x="250" y="63"/>
                  </a:lnTo>
                  <a:cubicBezTo>
                    <a:pt x="242" y="29"/>
                    <a:pt x="203" y="1"/>
                    <a:pt x="1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5" name="Google Shape;15935;p61"/>
            <p:cNvSpPr/>
            <p:nvPr/>
          </p:nvSpPr>
          <p:spPr>
            <a:xfrm>
              <a:off x="6470637" y="1655541"/>
              <a:ext cx="14036" cy="10726"/>
            </a:xfrm>
            <a:custGeom>
              <a:rect b="b" l="l" r="r" t="t"/>
              <a:pathLst>
                <a:path extrusionOk="0" h="337" w="441">
                  <a:moveTo>
                    <a:pt x="293" y="0"/>
                  </a:moveTo>
                  <a:cubicBezTo>
                    <a:pt x="282" y="0"/>
                    <a:pt x="272" y="1"/>
                    <a:pt x="262" y="3"/>
                  </a:cubicBezTo>
                  <a:lnTo>
                    <a:pt x="96" y="75"/>
                  </a:lnTo>
                  <a:cubicBezTo>
                    <a:pt x="36" y="110"/>
                    <a:pt x="0" y="182"/>
                    <a:pt x="24" y="241"/>
                  </a:cubicBezTo>
                  <a:cubicBezTo>
                    <a:pt x="48" y="301"/>
                    <a:pt x="96" y="337"/>
                    <a:pt x="143" y="337"/>
                  </a:cubicBezTo>
                  <a:cubicBezTo>
                    <a:pt x="155" y="337"/>
                    <a:pt x="167" y="337"/>
                    <a:pt x="179" y="313"/>
                  </a:cubicBezTo>
                  <a:lnTo>
                    <a:pt x="346" y="241"/>
                  </a:lnTo>
                  <a:cubicBezTo>
                    <a:pt x="405" y="217"/>
                    <a:pt x="441" y="134"/>
                    <a:pt x="417" y="75"/>
                  </a:cubicBezTo>
                  <a:cubicBezTo>
                    <a:pt x="397" y="25"/>
                    <a:pt x="344" y="0"/>
                    <a:pt x="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6" name="Google Shape;15936;p61"/>
            <p:cNvSpPr/>
            <p:nvPr/>
          </p:nvSpPr>
          <p:spPr>
            <a:xfrm>
              <a:off x="6303893" y="1723175"/>
              <a:ext cx="13686" cy="10153"/>
            </a:xfrm>
            <a:custGeom>
              <a:rect b="b" l="l" r="r" t="t"/>
              <a:pathLst>
                <a:path extrusionOk="0" h="319" w="430">
                  <a:moveTo>
                    <a:pt x="317" y="0"/>
                  </a:moveTo>
                  <a:cubicBezTo>
                    <a:pt x="299" y="0"/>
                    <a:pt x="281" y="3"/>
                    <a:pt x="263" y="9"/>
                  </a:cubicBezTo>
                  <a:lnTo>
                    <a:pt x="96" y="81"/>
                  </a:lnTo>
                  <a:cubicBezTo>
                    <a:pt x="36" y="117"/>
                    <a:pt x="1" y="188"/>
                    <a:pt x="24" y="248"/>
                  </a:cubicBezTo>
                  <a:cubicBezTo>
                    <a:pt x="36" y="295"/>
                    <a:pt x="84" y="319"/>
                    <a:pt x="144" y="319"/>
                  </a:cubicBezTo>
                  <a:cubicBezTo>
                    <a:pt x="155" y="319"/>
                    <a:pt x="167" y="319"/>
                    <a:pt x="179" y="307"/>
                  </a:cubicBezTo>
                  <a:lnTo>
                    <a:pt x="346" y="236"/>
                  </a:lnTo>
                  <a:cubicBezTo>
                    <a:pt x="405" y="200"/>
                    <a:pt x="429" y="128"/>
                    <a:pt x="417" y="69"/>
                  </a:cubicBezTo>
                  <a:cubicBezTo>
                    <a:pt x="409" y="25"/>
                    <a:pt x="367" y="0"/>
                    <a:pt x="3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37" name="Google Shape;15937;p61"/>
          <p:cNvGrpSpPr/>
          <p:nvPr/>
        </p:nvGrpSpPr>
        <p:grpSpPr>
          <a:xfrm>
            <a:off x="6671087" y="1835054"/>
            <a:ext cx="332757" cy="281833"/>
            <a:chOff x="6671087" y="2009304"/>
            <a:chExt cx="332757" cy="281833"/>
          </a:xfrm>
        </p:grpSpPr>
        <p:sp>
          <p:nvSpPr>
            <p:cNvPr id="15938" name="Google Shape;15938;p61"/>
            <p:cNvSpPr/>
            <p:nvPr/>
          </p:nvSpPr>
          <p:spPr>
            <a:xfrm>
              <a:off x="6671087" y="2023658"/>
              <a:ext cx="331993" cy="267478"/>
            </a:xfrm>
            <a:custGeom>
              <a:rect b="b" l="l" r="r" t="t"/>
              <a:pathLst>
                <a:path extrusionOk="0" h="8404" w="10431">
                  <a:moveTo>
                    <a:pt x="6359" y="2272"/>
                  </a:moveTo>
                  <a:lnTo>
                    <a:pt x="7192" y="2546"/>
                  </a:lnTo>
                  <a:cubicBezTo>
                    <a:pt x="7203" y="2553"/>
                    <a:pt x="7215" y="2556"/>
                    <a:pt x="7228" y="2556"/>
                  </a:cubicBezTo>
                  <a:cubicBezTo>
                    <a:pt x="7261" y="2556"/>
                    <a:pt x="7298" y="2539"/>
                    <a:pt x="7323" y="2522"/>
                  </a:cubicBezTo>
                  <a:lnTo>
                    <a:pt x="7585" y="2332"/>
                  </a:lnTo>
                  <a:lnTo>
                    <a:pt x="9419" y="4725"/>
                  </a:lnTo>
                  <a:lnTo>
                    <a:pt x="9109" y="4951"/>
                  </a:lnTo>
                  <a:cubicBezTo>
                    <a:pt x="9097" y="4927"/>
                    <a:pt x="9061" y="4915"/>
                    <a:pt x="9050" y="4903"/>
                  </a:cubicBezTo>
                  <a:lnTo>
                    <a:pt x="5882" y="3177"/>
                  </a:lnTo>
                  <a:lnTo>
                    <a:pt x="6002" y="2987"/>
                  </a:lnTo>
                  <a:cubicBezTo>
                    <a:pt x="6049" y="2903"/>
                    <a:pt x="6025" y="2820"/>
                    <a:pt x="5954" y="2772"/>
                  </a:cubicBezTo>
                  <a:cubicBezTo>
                    <a:pt x="5929" y="2755"/>
                    <a:pt x="5900" y="2747"/>
                    <a:pt x="5873" y="2747"/>
                  </a:cubicBezTo>
                  <a:cubicBezTo>
                    <a:pt x="5822" y="2747"/>
                    <a:pt x="5775" y="2774"/>
                    <a:pt x="5752" y="2820"/>
                  </a:cubicBezTo>
                  <a:lnTo>
                    <a:pt x="5418" y="3356"/>
                  </a:lnTo>
                  <a:cubicBezTo>
                    <a:pt x="5406" y="3379"/>
                    <a:pt x="5382" y="3415"/>
                    <a:pt x="5382" y="3427"/>
                  </a:cubicBezTo>
                  <a:lnTo>
                    <a:pt x="5382" y="4725"/>
                  </a:lnTo>
                  <a:cubicBezTo>
                    <a:pt x="5382" y="4987"/>
                    <a:pt x="5168" y="5213"/>
                    <a:pt x="4894" y="5213"/>
                  </a:cubicBezTo>
                  <a:cubicBezTo>
                    <a:pt x="4632" y="5213"/>
                    <a:pt x="4406" y="4987"/>
                    <a:pt x="4406" y="4725"/>
                  </a:cubicBezTo>
                  <a:lnTo>
                    <a:pt x="4406" y="3439"/>
                  </a:lnTo>
                  <a:lnTo>
                    <a:pt x="4704" y="2272"/>
                  </a:lnTo>
                  <a:close/>
                  <a:moveTo>
                    <a:pt x="2692" y="1796"/>
                  </a:moveTo>
                  <a:lnTo>
                    <a:pt x="2930" y="1927"/>
                  </a:lnTo>
                  <a:lnTo>
                    <a:pt x="929" y="5392"/>
                  </a:lnTo>
                  <a:lnTo>
                    <a:pt x="691" y="5261"/>
                  </a:lnTo>
                  <a:lnTo>
                    <a:pt x="2692" y="1796"/>
                  </a:lnTo>
                  <a:close/>
                  <a:moveTo>
                    <a:pt x="3215" y="4844"/>
                  </a:moveTo>
                  <a:cubicBezTo>
                    <a:pt x="3323" y="4844"/>
                    <a:pt x="3406" y="4892"/>
                    <a:pt x="3489" y="4975"/>
                  </a:cubicBezTo>
                  <a:cubicBezTo>
                    <a:pt x="3608" y="5130"/>
                    <a:pt x="3561" y="5344"/>
                    <a:pt x="3406" y="5451"/>
                  </a:cubicBezTo>
                  <a:lnTo>
                    <a:pt x="2323" y="6213"/>
                  </a:lnTo>
                  <a:cubicBezTo>
                    <a:pt x="2266" y="6255"/>
                    <a:pt x="2199" y="6275"/>
                    <a:pt x="2131" y="6275"/>
                  </a:cubicBezTo>
                  <a:cubicBezTo>
                    <a:pt x="2027" y="6275"/>
                    <a:pt x="1923" y="6228"/>
                    <a:pt x="1858" y="6142"/>
                  </a:cubicBezTo>
                  <a:cubicBezTo>
                    <a:pt x="1763" y="5987"/>
                    <a:pt x="1787" y="5785"/>
                    <a:pt x="1942" y="5677"/>
                  </a:cubicBezTo>
                  <a:lnTo>
                    <a:pt x="3025" y="4903"/>
                  </a:lnTo>
                  <a:cubicBezTo>
                    <a:pt x="3085" y="4856"/>
                    <a:pt x="3156" y="4844"/>
                    <a:pt x="3215" y="4844"/>
                  </a:cubicBezTo>
                  <a:close/>
                  <a:moveTo>
                    <a:pt x="3811" y="5606"/>
                  </a:moveTo>
                  <a:cubicBezTo>
                    <a:pt x="3918" y="5606"/>
                    <a:pt x="4001" y="5665"/>
                    <a:pt x="4061" y="5737"/>
                  </a:cubicBezTo>
                  <a:cubicBezTo>
                    <a:pt x="4180" y="5880"/>
                    <a:pt x="4144" y="6106"/>
                    <a:pt x="3989" y="6213"/>
                  </a:cubicBezTo>
                  <a:lnTo>
                    <a:pt x="3156" y="6820"/>
                  </a:lnTo>
                  <a:cubicBezTo>
                    <a:pt x="3100" y="6863"/>
                    <a:pt x="3032" y="6883"/>
                    <a:pt x="2964" y="6883"/>
                  </a:cubicBezTo>
                  <a:cubicBezTo>
                    <a:pt x="2861" y="6883"/>
                    <a:pt x="2756" y="6835"/>
                    <a:pt x="2692" y="6749"/>
                  </a:cubicBezTo>
                  <a:cubicBezTo>
                    <a:pt x="2573" y="6594"/>
                    <a:pt x="2620" y="6380"/>
                    <a:pt x="2775" y="6273"/>
                  </a:cubicBezTo>
                  <a:lnTo>
                    <a:pt x="3573" y="5689"/>
                  </a:lnTo>
                  <a:cubicBezTo>
                    <a:pt x="3608" y="5677"/>
                    <a:pt x="3632" y="5642"/>
                    <a:pt x="3668" y="5630"/>
                  </a:cubicBezTo>
                  <a:cubicBezTo>
                    <a:pt x="3704" y="5618"/>
                    <a:pt x="3763" y="5606"/>
                    <a:pt x="3811" y="5606"/>
                  </a:cubicBezTo>
                  <a:close/>
                  <a:moveTo>
                    <a:pt x="4415" y="6386"/>
                  </a:moveTo>
                  <a:cubicBezTo>
                    <a:pt x="4516" y="6386"/>
                    <a:pt x="4617" y="6431"/>
                    <a:pt x="4680" y="6523"/>
                  </a:cubicBezTo>
                  <a:cubicBezTo>
                    <a:pt x="4799" y="6666"/>
                    <a:pt x="4751" y="6892"/>
                    <a:pt x="4597" y="6999"/>
                  </a:cubicBezTo>
                  <a:lnTo>
                    <a:pt x="4001" y="7416"/>
                  </a:lnTo>
                  <a:cubicBezTo>
                    <a:pt x="3946" y="7462"/>
                    <a:pt x="3883" y="7479"/>
                    <a:pt x="3814" y="7479"/>
                  </a:cubicBezTo>
                  <a:cubicBezTo>
                    <a:pt x="3793" y="7479"/>
                    <a:pt x="3773" y="7478"/>
                    <a:pt x="3751" y="7475"/>
                  </a:cubicBezTo>
                  <a:cubicBezTo>
                    <a:pt x="3668" y="7463"/>
                    <a:pt x="3585" y="7416"/>
                    <a:pt x="3525" y="7344"/>
                  </a:cubicBezTo>
                  <a:cubicBezTo>
                    <a:pt x="3430" y="7189"/>
                    <a:pt x="3454" y="6987"/>
                    <a:pt x="3608" y="6880"/>
                  </a:cubicBezTo>
                  <a:lnTo>
                    <a:pt x="4180" y="6463"/>
                  </a:lnTo>
                  <a:lnTo>
                    <a:pt x="4216" y="6451"/>
                  </a:lnTo>
                  <a:cubicBezTo>
                    <a:pt x="4274" y="6407"/>
                    <a:pt x="4344" y="6386"/>
                    <a:pt x="4415" y="6386"/>
                  </a:cubicBezTo>
                  <a:close/>
                  <a:moveTo>
                    <a:pt x="2894" y="2594"/>
                  </a:moveTo>
                  <a:lnTo>
                    <a:pt x="3168" y="2760"/>
                  </a:lnTo>
                  <a:cubicBezTo>
                    <a:pt x="3193" y="2769"/>
                    <a:pt x="3212" y="2777"/>
                    <a:pt x="3234" y="2777"/>
                  </a:cubicBezTo>
                  <a:cubicBezTo>
                    <a:pt x="3243" y="2777"/>
                    <a:pt x="3253" y="2776"/>
                    <a:pt x="3263" y="2772"/>
                  </a:cubicBezTo>
                  <a:lnTo>
                    <a:pt x="3977" y="2677"/>
                  </a:lnTo>
                  <a:lnTo>
                    <a:pt x="4239" y="2784"/>
                  </a:lnTo>
                  <a:lnTo>
                    <a:pt x="4097" y="3379"/>
                  </a:lnTo>
                  <a:lnTo>
                    <a:pt x="4097" y="3415"/>
                  </a:lnTo>
                  <a:lnTo>
                    <a:pt x="4097" y="4701"/>
                  </a:lnTo>
                  <a:cubicBezTo>
                    <a:pt x="4097" y="5154"/>
                    <a:pt x="4454" y="5511"/>
                    <a:pt x="4894" y="5511"/>
                  </a:cubicBezTo>
                  <a:cubicBezTo>
                    <a:pt x="5347" y="5511"/>
                    <a:pt x="5704" y="5154"/>
                    <a:pt x="5704" y="4701"/>
                  </a:cubicBezTo>
                  <a:lnTo>
                    <a:pt x="5704" y="3439"/>
                  </a:lnTo>
                  <a:lnTo>
                    <a:pt x="5728" y="3391"/>
                  </a:lnTo>
                  <a:lnTo>
                    <a:pt x="8919" y="5118"/>
                  </a:lnTo>
                  <a:cubicBezTo>
                    <a:pt x="9061" y="5261"/>
                    <a:pt x="9121" y="5463"/>
                    <a:pt x="9038" y="5630"/>
                  </a:cubicBezTo>
                  <a:cubicBezTo>
                    <a:pt x="8973" y="5742"/>
                    <a:pt x="8860" y="5806"/>
                    <a:pt x="8742" y="5806"/>
                  </a:cubicBezTo>
                  <a:cubicBezTo>
                    <a:pt x="8685" y="5806"/>
                    <a:pt x="8627" y="5792"/>
                    <a:pt x="8573" y="5761"/>
                  </a:cubicBezTo>
                  <a:lnTo>
                    <a:pt x="6799" y="4796"/>
                  </a:lnTo>
                  <a:cubicBezTo>
                    <a:pt x="6777" y="4781"/>
                    <a:pt x="6753" y="4775"/>
                    <a:pt x="6730" y="4775"/>
                  </a:cubicBezTo>
                  <a:cubicBezTo>
                    <a:pt x="6679" y="4775"/>
                    <a:pt x="6630" y="4807"/>
                    <a:pt x="6597" y="4856"/>
                  </a:cubicBezTo>
                  <a:cubicBezTo>
                    <a:pt x="6549" y="4927"/>
                    <a:pt x="6585" y="5023"/>
                    <a:pt x="6656" y="5058"/>
                  </a:cubicBezTo>
                  <a:lnTo>
                    <a:pt x="8133" y="5868"/>
                  </a:lnTo>
                  <a:cubicBezTo>
                    <a:pt x="8288" y="5951"/>
                    <a:pt x="8347" y="6166"/>
                    <a:pt x="8264" y="6332"/>
                  </a:cubicBezTo>
                  <a:cubicBezTo>
                    <a:pt x="8198" y="6439"/>
                    <a:pt x="8080" y="6501"/>
                    <a:pt x="7959" y="6501"/>
                  </a:cubicBezTo>
                  <a:cubicBezTo>
                    <a:pt x="7905" y="6501"/>
                    <a:pt x="7851" y="6489"/>
                    <a:pt x="7799" y="6463"/>
                  </a:cubicBezTo>
                  <a:lnTo>
                    <a:pt x="6299" y="5642"/>
                  </a:lnTo>
                  <a:cubicBezTo>
                    <a:pt x="6277" y="5627"/>
                    <a:pt x="6252" y="5620"/>
                    <a:pt x="6227" y="5620"/>
                  </a:cubicBezTo>
                  <a:cubicBezTo>
                    <a:pt x="6173" y="5620"/>
                    <a:pt x="6118" y="5652"/>
                    <a:pt x="6085" y="5701"/>
                  </a:cubicBezTo>
                  <a:cubicBezTo>
                    <a:pt x="6049" y="5773"/>
                    <a:pt x="6073" y="5868"/>
                    <a:pt x="6144" y="5916"/>
                  </a:cubicBezTo>
                  <a:lnTo>
                    <a:pt x="7371" y="6570"/>
                  </a:lnTo>
                  <a:cubicBezTo>
                    <a:pt x="7537" y="6654"/>
                    <a:pt x="7597" y="6868"/>
                    <a:pt x="7502" y="7023"/>
                  </a:cubicBezTo>
                  <a:cubicBezTo>
                    <a:pt x="7444" y="7139"/>
                    <a:pt x="7322" y="7203"/>
                    <a:pt x="7197" y="7203"/>
                  </a:cubicBezTo>
                  <a:cubicBezTo>
                    <a:pt x="7143" y="7203"/>
                    <a:pt x="7088" y="7191"/>
                    <a:pt x="7037" y="7166"/>
                  </a:cubicBezTo>
                  <a:lnTo>
                    <a:pt x="5775" y="6463"/>
                  </a:lnTo>
                  <a:cubicBezTo>
                    <a:pt x="5753" y="6448"/>
                    <a:pt x="5728" y="6442"/>
                    <a:pt x="5704" y="6442"/>
                  </a:cubicBezTo>
                  <a:cubicBezTo>
                    <a:pt x="5650" y="6442"/>
                    <a:pt x="5597" y="6474"/>
                    <a:pt x="5573" y="6523"/>
                  </a:cubicBezTo>
                  <a:cubicBezTo>
                    <a:pt x="5525" y="6594"/>
                    <a:pt x="5549" y="6689"/>
                    <a:pt x="5632" y="6725"/>
                  </a:cubicBezTo>
                  <a:lnTo>
                    <a:pt x="6609" y="7261"/>
                  </a:lnTo>
                  <a:cubicBezTo>
                    <a:pt x="6775" y="7356"/>
                    <a:pt x="6835" y="7559"/>
                    <a:pt x="6740" y="7725"/>
                  </a:cubicBezTo>
                  <a:cubicBezTo>
                    <a:pt x="6683" y="7838"/>
                    <a:pt x="6567" y="7902"/>
                    <a:pt x="6450" y="7902"/>
                  </a:cubicBezTo>
                  <a:cubicBezTo>
                    <a:pt x="6394" y="7902"/>
                    <a:pt x="6337" y="7887"/>
                    <a:pt x="6287" y="7856"/>
                  </a:cubicBezTo>
                  <a:lnTo>
                    <a:pt x="5597" y="7487"/>
                  </a:lnTo>
                  <a:cubicBezTo>
                    <a:pt x="5597" y="7344"/>
                    <a:pt x="5549" y="7201"/>
                    <a:pt x="5466" y="7082"/>
                  </a:cubicBezTo>
                  <a:cubicBezTo>
                    <a:pt x="5347" y="6939"/>
                    <a:pt x="5168" y="6844"/>
                    <a:pt x="4990" y="6832"/>
                  </a:cubicBezTo>
                  <a:cubicBezTo>
                    <a:pt x="4990" y="6820"/>
                    <a:pt x="4990" y="6808"/>
                    <a:pt x="5001" y="6785"/>
                  </a:cubicBezTo>
                  <a:cubicBezTo>
                    <a:pt x="5037" y="6606"/>
                    <a:pt x="4990" y="6451"/>
                    <a:pt x="4882" y="6308"/>
                  </a:cubicBezTo>
                  <a:cubicBezTo>
                    <a:pt x="4763" y="6166"/>
                    <a:pt x="4585" y="6070"/>
                    <a:pt x="4406" y="6058"/>
                  </a:cubicBezTo>
                  <a:cubicBezTo>
                    <a:pt x="4406" y="6046"/>
                    <a:pt x="4406" y="6035"/>
                    <a:pt x="4418" y="6011"/>
                  </a:cubicBezTo>
                  <a:cubicBezTo>
                    <a:pt x="4454" y="5832"/>
                    <a:pt x="4406" y="5677"/>
                    <a:pt x="4299" y="5535"/>
                  </a:cubicBezTo>
                  <a:cubicBezTo>
                    <a:pt x="4180" y="5392"/>
                    <a:pt x="4001" y="5296"/>
                    <a:pt x="3823" y="5284"/>
                  </a:cubicBezTo>
                  <a:cubicBezTo>
                    <a:pt x="3823" y="5273"/>
                    <a:pt x="3823" y="5261"/>
                    <a:pt x="3847" y="5237"/>
                  </a:cubicBezTo>
                  <a:cubicBezTo>
                    <a:pt x="3870" y="5058"/>
                    <a:pt x="3823" y="4903"/>
                    <a:pt x="3727" y="4761"/>
                  </a:cubicBezTo>
                  <a:cubicBezTo>
                    <a:pt x="3600" y="4597"/>
                    <a:pt x="3413" y="4515"/>
                    <a:pt x="3222" y="4515"/>
                  </a:cubicBezTo>
                  <a:cubicBezTo>
                    <a:pt x="3093" y="4515"/>
                    <a:pt x="2962" y="4553"/>
                    <a:pt x="2846" y="4630"/>
                  </a:cubicBezTo>
                  <a:lnTo>
                    <a:pt x="1775" y="5404"/>
                  </a:lnTo>
                  <a:lnTo>
                    <a:pt x="1382" y="5201"/>
                  </a:lnTo>
                  <a:lnTo>
                    <a:pt x="2894" y="2594"/>
                  </a:lnTo>
                  <a:close/>
                  <a:moveTo>
                    <a:pt x="5009" y="7159"/>
                  </a:moveTo>
                  <a:cubicBezTo>
                    <a:pt x="5109" y="7159"/>
                    <a:pt x="5207" y="7205"/>
                    <a:pt x="5263" y="7297"/>
                  </a:cubicBezTo>
                  <a:cubicBezTo>
                    <a:pt x="5311" y="7356"/>
                    <a:pt x="5347" y="7451"/>
                    <a:pt x="5335" y="7535"/>
                  </a:cubicBezTo>
                  <a:cubicBezTo>
                    <a:pt x="5311" y="7630"/>
                    <a:pt x="5263" y="7701"/>
                    <a:pt x="5192" y="7761"/>
                  </a:cubicBezTo>
                  <a:lnTo>
                    <a:pt x="4835" y="8011"/>
                  </a:lnTo>
                  <a:cubicBezTo>
                    <a:pt x="4778" y="8053"/>
                    <a:pt x="4711" y="8073"/>
                    <a:pt x="4643" y="8073"/>
                  </a:cubicBezTo>
                  <a:cubicBezTo>
                    <a:pt x="4539" y="8073"/>
                    <a:pt x="4435" y="8026"/>
                    <a:pt x="4370" y="7940"/>
                  </a:cubicBezTo>
                  <a:cubicBezTo>
                    <a:pt x="4275" y="7785"/>
                    <a:pt x="4299" y="7582"/>
                    <a:pt x="4454" y="7475"/>
                  </a:cubicBezTo>
                  <a:lnTo>
                    <a:pt x="4775" y="7237"/>
                  </a:lnTo>
                  <a:lnTo>
                    <a:pt x="4811" y="7225"/>
                  </a:lnTo>
                  <a:cubicBezTo>
                    <a:pt x="4869" y="7181"/>
                    <a:pt x="4940" y="7159"/>
                    <a:pt x="5009" y="7159"/>
                  </a:cubicBezTo>
                  <a:close/>
                  <a:moveTo>
                    <a:pt x="182" y="0"/>
                  </a:moveTo>
                  <a:cubicBezTo>
                    <a:pt x="131" y="0"/>
                    <a:pt x="81" y="32"/>
                    <a:pt x="48" y="81"/>
                  </a:cubicBezTo>
                  <a:cubicBezTo>
                    <a:pt x="1" y="153"/>
                    <a:pt x="25" y="248"/>
                    <a:pt x="108" y="284"/>
                  </a:cubicBezTo>
                  <a:lnTo>
                    <a:pt x="2430" y="1629"/>
                  </a:lnTo>
                  <a:lnTo>
                    <a:pt x="418" y="5094"/>
                  </a:lnTo>
                  <a:lnTo>
                    <a:pt x="251" y="5011"/>
                  </a:lnTo>
                  <a:cubicBezTo>
                    <a:pt x="226" y="4994"/>
                    <a:pt x="200" y="4986"/>
                    <a:pt x="175" y="4986"/>
                  </a:cubicBezTo>
                  <a:cubicBezTo>
                    <a:pt x="126" y="4986"/>
                    <a:pt x="80" y="5015"/>
                    <a:pt x="48" y="5070"/>
                  </a:cubicBezTo>
                  <a:cubicBezTo>
                    <a:pt x="1" y="5142"/>
                    <a:pt x="25" y="5225"/>
                    <a:pt x="108" y="5273"/>
                  </a:cubicBezTo>
                  <a:lnTo>
                    <a:pt x="906" y="5737"/>
                  </a:lnTo>
                  <a:cubicBezTo>
                    <a:pt x="932" y="5752"/>
                    <a:pt x="958" y="5759"/>
                    <a:pt x="983" y="5759"/>
                  </a:cubicBezTo>
                  <a:cubicBezTo>
                    <a:pt x="1038" y="5759"/>
                    <a:pt x="1087" y="5726"/>
                    <a:pt x="1120" y="5677"/>
                  </a:cubicBezTo>
                  <a:lnTo>
                    <a:pt x="1239" y="5463"/>
                  </a:lnTo>
                  <a:lnTo>
                    <a:pt x="1561" y="5642"/>
                  </a:lnTo>
                  <a:cubicBezTo>
                    <a:pt x="1465" y="5856"/>
                    <a:pt x="1465" y="6106"/>
                    <a:pt x="1608" y="6320"/>
                  </a:cubicBezTo>
                  <a:cubicBezTo>
                    <a:pt x="1727" y="6499"/>
                    <a:pt x="1942" y="6582"/>
                    <a:pt x="2132" y="6582"/>
                  </a:cubicBezTo>
                  <a:cubicBezTo>
                    <a:pt x="2192" y="6582"/>
                    <a:pt x="2263" y="6570"/>
                    <a:pt x="2323" y="6558"/>
                  </a:cubicBezTo>
                  <a:cubicBezTo>
                    <a:pt x="2323" y="6689"/>
                    <a:pt x="2370" y="6820"/>
                    <a:pt x="2442" y="6928"/>
                  </a:cubicBezTo>
                  <a:cubicBezTo>
                    <a:pt x="2561" y="7094"/>
                    <a:pt x="2751" y="7178"/>
                    <a:pt x="2965" y="7178"/>
                  </a:cubicBezTo>
                  <a:cubicBezTo>
                    <a:pt x="3025" y="7178"/>
                    <a:pt x="3096" y="7166"/>
                    <a:pt x="3156" y="7154"/>
                  </a:cubicBezTo>
                  <a:cubicBezTo>
                    <a:pt x="3156" y="7285"/>
                    <a:pt x="3204" y="7404"/>
                    <a:pt x="3275" y="7523"/>
                  </a:cubicBezTo>
                  <a:cubicBezTo>
                    <a:pt x="3382" y="7654"/>
                    <a:pt x="3525" y="7749"/>
                    <a:pt x="3692" y="7773"/>
                  </a:cubicBezTo>
                  <a:cubicBezTo>
                    <a:pt x="3716" y="7773"/>
                    <a:pt x="3763" y="7785"/>
                    <a:pt x="3799" y="7785"/>
                  </a:cubicBezTo>
                  <a:cubicBezTo>
                    <a:pt x="3858" y="7785"/>
                    <a:pt x="3930" y="7773"/>
                    <a:pt x="3989" y="7761"/>
                  </a:cubicBezTo>
                  <a:cubicBezTo>
                    <a:pt x="3989" y="7892"/>
                    <a:pt x="4037" y="8011"/>
                    <a:pt x="4108" y="8130"/>
                  </a:cubicBezTo>
                  <a:cubicBezTo>
                    <a:pt x="4216" y="8261"/>
                    <a:pt x="4358" y="8356"/>
                    <a:pt x="4525" y="8380"/>
                  </a:cubicBezTo>
                  <a:cubicBezTo>
                    <a:pt x="4549" y="8380"/>
                    <a:pt x="4597" y="8404"/>
                    <a:pt x="4632" y="8404"/>
                  </a:cubicBezTo>
                  <a:cubicBezTo>
                    <a:pt x="4763" y="8404"/>
                    <a:pt x="4894" y="8356"/>
                    <a:pt x="5001" y="8285"/>
                  </a:cubicBezTo>
                  <a:lnTo>
                    <a:pt x="5359" y="8023"/>
                  </a:lnTo>
                  <a:cubicBezTo>
                    <a:pt x="5430" y="7963"/>
                    <a:pt x="5490" y="7904"/>
                    <a:pt x="5537" y="7820"/>
                  </a:cubicBezTo>
                  <a:lnTo>
                    <a:pt x="6156" y="8166"/>
                  </a:lnTo>
                  <a:cubicBezTo>
                    <a:pt x="6252" y="8201"/>
                    <a:pt x="6359" y="8237"/>
                    <a:pt x="6478" y="8237"/>
                  </a:cubicBezTo>
                  <a:cubicBezTo>
                    <a:pt x="6537" y="8237"/>
                    <a:pt x="6597" y="8225"/>
                    <a:pt x="6656" y="8201"/>
                  </a:cubicBezTo>
                  <a:cubicBezTo>
                    <a:pt x="6811" y="8166"/>
                    <a:pt x="6954" y="8047"/>
                    <a:pt x="7037" y="7892"/>
                  </a:cubicBezTo>
                  <a:cubicBezTo>
                    <a:pt x="7097" y="7773"/>
                    <a:pt x="7133" y="7642"/>
                    <a:pt x="7109" y="7523"/>
                  </a:cubicBezTo>
                  <a:cubicBezTo>
                    <a:pt x="7156" y="7523"/>
                    <a:pt x="7192" y="7535"/>
                    <a:pt x="7228" y="7535"/>
                  </a:cubicBezTo>
                  <a:cubicBezTo>
                    <a:pt x="7454" y="7535"/>
                    <a:pt x="7680" y="7416"/>
                    <a:pt x="7799" y="7213"/>
                  </a:cubicBezTo>
                  <a:cubicBezTo>
                    <a:pt x="7859" y="7094"/>
                    <a:pt x="7883" y="6951"/>
                    <a:pt x="7871" y="6832"/>
                  </a:cubicBezTo>
                  <a:cubicBezTo>
                    <a:pt x="7918" y="6832"/>
                    <a:pt x="7942" y="6856"/>
                    <a:pt x="7990" y="6856"/>
                  </a:cubicBezTo>
                  <a:cubicBezTo>
                    <a:pt x="8216" y="6856"/>
                    <a:pt x="8442" y="6737"/>
                    <a:pt x="8561" y="6523"/>
                  </a:cubicBezTo>
                  <a:cubicBezTo>
                    <a:pt x="8621" y="6404"/>
                    <a:pt x="8645" y="6273"/>
                    <a:pt x="8633" y="6154"/>
                  </a:cubicBezTo>
                  <a:cubicBezTo>
                    <a:pt x="8680" y="6154"/>
                    <a:pt x="8704" y="6166"/>
                    <a:pt x="8752" y="6166"/>
                  </a:cubicBezTo>
                  <a:cubicBezTo>
                    <a:pt x="8811" y="6166"/>
                    <a:pt x="8871" y="6154"/>
                    <a:pt x="8930" y="6142"/>
                  </a:cubicBezTo>
                  <a:cubicBezTo>
                    <a:pt x="9097" y="6094"/>
                    <a:pt x="9228" y="5975"/>
                    <a:pt x="9311" y="5820"/>
                  </a:cubicBezTo>
                  <a:cubicBezTo>
                    <a:pt x="9407" y="5677"/>
                    <a:pt x="9419" y="5499"/>
                    <a:pt x="9359" y="5332"/>
                  </a:cubicBezTo>
                  <a:cubicBezTo>
                    <a:pt x="9347" y="5284"/>
                    <a:pt x="9335" y="5261"/>
                    <a:pt x="9311" y="5213"/>
                  </a:cubicBezTo>
                  <a:lnTo>
                    <a:pt x="9585" y="5023"/>
                  </a:lnTo>
                  <a:lnTo>
                    <a:pt x="9728" y="5201"/>
                  </a:lnTo>
                  <a:cubicBezTo>
                    <a:pt x="9756" y="5236"/>
                    <a:pt x="9804" y="5254"/>
                    <a:pt x="9853" y="5254"/>
                  </a:cubicBezTo>
                  <a:cubicBezTo>
                    <a:pt x="9889" y="5254"/>
                    <a:pt x="9925" y="5245"/>
                    <a:pt x="9954" y="5225"/>
                  </a:cubicBezTo>
                  <a:lnTo>
                    <a:pt x="10371" y="4903"/>
                  </a:lnTo>
                  <a:cubicBezTo>
                    <a:pt x="10431" y="4808"/>
                    <a:pt x="10431" y="4725"/>
                    <a:pt x="10395" y="4653"/>
                  </a:cubicBezTo>
                  <a:cubicBezTo>
                    <a:pt x="10350" y="4616"/>
                    <a:pt x="10300" y="4592"/>
                    <a:pt x="10254" y="4592"/>
                  </a:cubicBezTo>
                  <a:cubicBezTo>
                    <a:pt x="10228" y="4592"/>
                    <a:pt x="10202" y="4600"/>
                    <a:pt x="10181" y="4618"/>
                  </a:cubicBezTo>
                  <a:lnTo>
                    <a:pt x="9883" y="4856"/>
                  </a:lnTo>
                  <a:lnTo>
                    <a:pt x="7454" y="1689"/>
                  </a:lnTo>
                  <a:lnTo>
                    <a:pt x="8835" y="796"/>
                  </a:lnTo>
                  <a:cubicBezTo>
                    <a:pt x="8919" y="748"/>
                    <a:pt x="8930" y="665"/>
                    <a:pt x="8883" y="582"/>
                  </a:cubicBezTo>
                  <a:cubicBezTo>
                    <a:pt x="8854" y="539"/>
                    <a:pt x="8813" y="517"/>
                    <a:pt x="8769" y="517"/>
                  </a:cubicBezTo>
                  <a:cubicBezTo>
                    <a:pt x="8740" y="517"/>
                    <a:pt x="8709" y="527"/>
                    <a:pt x="8680" y="546"/>
                  </a:cubicBezTo>
                  <a:lnTo>
                    <a:pt x="7156" y="1522"/>
                  </a:lnTo>
                  <a:cubicBezTo>
                    <a:pt x="7085" y="1570"/>
                    <a:pt x="7073" y="1677"/>
                    <a:pt x="7109" y="1748"/>
                  </a:cubicBezTo>
                  <a:lnTo>
                    <a:pt x="7395" y="2106"/>
                  </a:lnTo>
                  <a:lnTo>
                    <a:pt x="7204" y="2248"/>
                  </a:lnTo>
                  <a:lnTo>
                    <a:pt x="6418" y="1998"/>
                  </a:lnTo>
                  <a:cubicBezTo>
                    <a:pt x="6406" y="1998"/>
                    <a:pt x="6383" y="1986"/>
                    <a:pt x="6371" y="1986"/>
                  </a:cubicBezTo>
                  <a:lnTo>
                    <a:pt x="4585" y="1986"/>
                  </a:lnTo>
                  <a:cubicBezTo>
                    <a:pt x="4513" y="1986"/>
                    <a:pt x="4454" y="2034"/>
                    <a:pt x="4442" y="2106"/>
                  </a:cubicBezTo>
                  <a:lnTo>
                    <a:pt x="4335" y="2510"/>
                  </a:lnTo>
                  <a:lnTo>
                    <a:pt x="4073" y="2403"/>
                  </a:lnTo>
                  <a:cubicBezTo>
                    <a:pt x="4049" y="2391"/>
                    <a:pt x="4037" y="2391"/>
                    <a:pt x="4001" y="2391"/>
                  </a:cubicBezTo>
                  <a:lnTo>
                    <a:pt x="3287" y="2475"/>
                  </a:lnTo>
                  <a:lnTo>
                    <a:pt x="3049" y="2344"/>
                  </a:lnTo>
                  <a:lnTo>
                    <a:pt x="3275" y="1939"/>
                  </a:lnTo>
                  <a:cubicBezTo>
                    <a:pt x="3323" y="1867"/>
                    <a:pt x="3287" y="1772"/>
                    <a:pt x="3215" y="1736"/>
                  </a:cubicBezTo>
                  <a:lnTo>
                    <a:pt x="251" y="22"/>
                  </a:lnTo>
                  <a:cubicBezTo>
                    <a:pt x="228" y="7"/>
                    <a:pt x="205"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9" name="Google Shape;15939;p61"/>
            <p:cNvSpPr/>
            <p:nvPr/>
          </p:nvSpPr>
          <p:spPr>
            <a:xfrm>
              <a:off x="6965173" y="2009304"/>
              <a:ext cx="38670" cy="27181"/>
            </a:xfrm>
            <a:custGeom>
              <a:rect b="b" l="l" r="r" t="t"/>
              <a:pathLst>
                <a:path extrusionOk="0" h="854" w="1215">
                  <a:moveTo>
                    <a:pt x="1023" y="1"/>
                  </a:moveTo>
                  <a:cubicBezTo>
                    <a:pt x="995" y="1"/>
                    <a:pt x="966" y="8"/>
                    <a:pt x="941" y="20"/>
                  </a:cubicBezTo>
                  <a:lnTo>
                    <a:pt x="95" y="580"/>
                  </a:lnTo>
                  <a:cubicBezTo>
                    <a:pt x="12" y="616"/>
                    <a:pt x="0" y="711"/>
                    <a:pt x="48" y="782"/>
                  </a:cubicBezTo>
                  <a:cubicBezTo>
                    <a:pt x="83" y="830"/>
                    <a:pt x="119" y="854"/>
                    <a:pt x="179" y="854"/>
                  </a:cubicBezTo>
                  <a:cubicBezTo>
                    <a:pt x="214" y="854"/>
                    <a:pt x="238" y="842"/>
                    <a:pt x="274" y="830"/>
                  </a:cubicBezTo>
                  <a:lnTo>
                    <a:pt x="1119" y="282"/>
                  </a:lnTo>
                  <a:cubicBezTo>
                    <a:pt x="1179" y="235"/>
                    <a:pt x="1214" y="140"/>
                    <a:pt x="1155" y="68"/>
                  </a:cubicBezTo>
                  <a:cubicBezTo>
                    <a:pt x="1124" y="22"/>
                    <a:pt x="1074" y="1"/>
                    <a:pt x="10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940" name="Google Shape;15940;p61"/>
          <p:cNvSpPr/>
          <p:nvPr/>
        </p:nvSpPr>
        <p:spPr>
          <a:xfrm>
            <a:off x="1745940" y="1792882"/>
            <a:ext cx="368371" cy="368340"/>
          </a:xfrm>
          <a:custGeom>
            <a:rect b="b" l="l" r="r" t="t"/>
            <a:pathLst>
              <a:path extrusionOk="0" h="11573" w="11574">
                <a:moveTo>
                  <a:pt x="10680" y="333"/>
                </a:moveTo>
                <a:cubicBezTo>
                  <a:pt x="10990" y="333"/>
                  <a:pt x="11228" y="583"/>
                  <a:pt x="11228" y="881"/>
                </a:cubicBezTo>
                <a:lnTo>
                  <a:pt x="11228" y="5620"/>
                </a:lnTo>
                <a:lnTo>
                  <a:pt x="11037" y="5620"/>
                </a:lnTo>
                <a:cubicBezTo>
                  <a:pt x="10954" y="5620"/>
                  <a:pt x="10871" y="5691"/>
                  <a:pt x="10871" y="5787"/>
                </a:cubicBezTo>
                <a:cubicBezTo>
                  <a:pt x="10871" y="5870"/>
                  <a:pt x="10954" y="5953"/>
                  <a:pt x="11037" y="5953"/>
                </a:cubicBezTo>
                <a:lnTo>
                  <a:pt x="11228" y="5953"/>
                </a:lnTo>
                <a:lnTo>
                  <a:pt x="11228" y="10680"/>
                </a:lnTo>
                <a:cubicBezTo>
                  <a:pt x="11228" y="10990"/>
                  <a:pt x="10978" y="11228"/>
                  <a:pt x="10680" y="11228"/>
                </a:cubicBezTo>
                <a:lnTo>
                  <a:pt x="5953" y="11228"/>
                </a:lnTo>
                <a:lnTo>
                  <a:pt x="5953" y="9406"/>
                </a:lnTo>
                <a:cubicBezTo>
                  <a:pt x="5953" y="9108"/>
                  <a:pt x="5715" y="8870"/>
                  <a:pt x="5418" y="8870"/>
                </a:cubicBezTo>
                <a:lnTo>
                  <a:pt x="5060" y="8870"/>
                </a:lnTo>
                <a:cubicBezTo>
                  <a:pt x="4834" y="8870"/>
                  <a:pt x="4644" y="8954"/>
                  <a:pt x="4525" y="9108"/>
                </a:cubicBezTo>
                <a:cubicBezTo>
                  <a:pt x="4358" y="9299"/>
                  <a:pt x="4132" y="9406"/>
                  <a:pt x="3882" y="9406"/>
                </a:cubicBezTo>
                <a:cubicBezTo>
                  <a:pt x="3632" y="9406"/>
                  <a:pt x="3382" y="9287"/>
                  <a:pt x="3239" y="9085"/>
                </a:cubicBezTo>
                <a:cubicBezTo>
                  <a:pt x="3072" y="8894"/>
                  <a:pt x="3013" y="8644"/>
                  <a:pt x="3072" y="8394"/>
                </a:cubicBezTo>
                <a:cubicBezTo>
                  <a:pt x="3132" y="8073"/>
                  <a:pt x="3405" y="7822"/>
                  <a:pt x="3727" y="7751"/>
                </a:cubicBezTo>
                <a:cubicBezTo>
                  <a:pt x="3781" y="7740"/>
                  <a:pt x="3835" y="7735"/>
                  <a:pt x="3889" y="7735"/>
                </a:cubicBezTo>
                <a:cubicBezTo>
                  <a:pt x="4129" y="7735"/>
                  <a:pt x="4357" y="7842"/>
                  <a:pt x="4513" y="8037"/>
                </a:cubicBezTo>
                <a:cubicBezTo>
                  <a:pt x="4656" y="8192"/>
                  <a:pt x="4846" y="8287"/>
                  <a:pt x="5049" y="8287"/>
                </a:cubicBezTo>
                <a:lnTo>
                  <a:pt x="5430" y="8287"/>
                </a:lnTo>
                <a:cubicBezTo>
                  <a:pt x="5727" y="8287"/>
                  <a:pt x="5965" y="8049"/>
                  <a:pt x="5965" y="7751"/>
                </a:cubicBezTo>
                <a:lnTo>
                  <a:pt x="5965" y="5917"/>
                </a:lnTo>
                <a:lnTo>
                  <a:pt x="7799" y="5917"/>
                </a:lnTo>
                <a:cubicBezTo>
                  <a:pt x="7894" y="5917"/>
                  <a:pt x="7989" y="6001"/>
                  <a:pt x="7989" y="6108"/>
                </a:cubicBezTo>
                <a:lnTo>
                  <a:pt x="7989" y="6477"/>
                </a:lnTo>
                <a:cubicBezTo>
                  <a:pt x="7989" y="6584"/>
                  <a:pt x="7942" y="6691"/>
                  <a:pt x="7858" y="6763"/>
                </a:cubicBezTo>
                <a:cubicBezTo>
                  <a:pt x="7525" y="7037"/>
                  <a:pt x="7382" y="7453"/>
                  <a:pt x="7454" y="7882"/>
                </a:cubicBezTo>
                <a:cubicBezTo>
                  <a:pt x="7537" y="8346"/>
                  <a:pt x="7894" y="8704"/>
                  <a:pt x="8347" y="8799"/>
                </a:cubicBezTo>
                <a:cubicBezTo>
                  <a:pt x="8430" y="8823"/>
                  <a:pt x="8513" y="8835"/>
                  <a:pt x="8597" y="8835"/>
                </a:cubicBezTo>
                <a:cubicBezTo>
                  <a:pt x="8870" y="8835"/>
                  <a:pt x="9120" y="8739"/>
                  <a:pt x="9347" y="8561"/>
                </a:cubicBezTo>
                <a:cubicBezTo>
                  <a:pt x="9609" y="8346"/>
                  <a:pt x="9775" y="8013"/>
                  <a:pt x="9775" y="7656"/>
                </a:cubicBezTo>
                <a:cubicBezTo>
                  <a:pt x="9775" y="7311"/>
                  <a:pt x="9621" y="6977"/>
                  <a:pt x="9347" y="6751"/>
                </a:cubicBezTo>
                <a:cubicBezTo>
                  <a:pt x="9263" y="6691"/>
                  <a:pt x="9228" y="6584"/>
                  <a:pt x="9228" y="6465"/>
                </a:cubicBezTo>
                <a:lnTo>
                  <a:pt x="9228" y="6108"/>
                </a:lnTo>
                <a:cubicBezTo>
                  <a:pt x="9228" y="6001"/>
                  <a:pt x="9311" y="5917"/>
                  <a:pt x="9418" y="5917"/>
                </a:cubicBezTo>
                <a:lnTo>
                  <a:pt x="10323" y="5917"/>
                </a:lnTo>
                <a:cubicBezTo>
                  <a:pt x="10418" y="5917"/>
                  <a:pt x="10490" y="5846"/>
                  <a:pt x="10490" y="5751"/>
                </a:cubicBezTo>
                <a:cubicBezTo>
                  <a:pt x="10490" y="5667"/>
                  <a:pt x="10418" y="5584"/>
                  <a:pt x="10323" y="5584"/>
                </a:cubicBezTo>
                <a:lnTo>
                  <a:pt x="9418" y="5584"/>
                </a:lnTo>
                <a:cubicBezTo>
                  <a:pt x="9120" y="5584"/>
                  <a:pt x="8882" y="5822"/>
                  <a:pt x="8882" y="6120"/>
                </a:cubicBezTo>
                <a:lnTo>
                  <a:pt x="8882" y="6477"/>
                </a:lnTo>
                <a:cubicBezTo>
                  <a:pt x="8882" y="6703"/>
                  <a:pt x="8966" y="6894"/>
                  <a:pt x="9120" y="7013"/>
                </a:cubicBezTo>
                <a:cubicBezTo>
                  <a:pt x="9311" y="7180"/>
                  <a:pt x="9418" y="7406"/>
                  <a:pt x="9418" y="7656"/>
                </a:cubicBezTo>
                <a:cubicBezTo>
                  <a:pt x="9418" y="7906"/>
                  <a:pt x="9299" y="8144"/>
                  <a:pt x="9109" y="8299"/>
                </a:cubicBezTo>
                <a:cubicBezTo>
                  <a:pt x="8957" y="8423"/>
                  <a:pt x="8780" y="8488"/>
                  <a:pt x="8595" y="8488"/>
                </a:cubicBezTo>
                <a:cubicBezTo>
                  <a:pt x="8533" y="8488"/>
                  <a:pt x="8469" y="8480"/>
                  <a:pt x="8406" y="8465"/>
                </a:cubicBezTo>
                <a:cubicBezTo>
                  <a:pt x="8097" y="8406"/>
                  <a:pt x="7835" y="8132"/>
                  <a:pt x="7763" y="7811"/>
                </a:cubicBezTo>
                <a:cubicBezTo>
                  <a:pt x="7704" y="7513"/>
                  <a:pt x="7811" y="7215"/>
                  <a:pt x="8049" y="7013"/>
                </a:cubicBezTo>
                <a:cubicBezTo>
                  <a:pt x="8216" y="6882"/>
                  <a:pt x="8299" y="6691"/>
                  <a:pt x="8299" y="6477"/>
                </a:cubicBezTo>
                <a:lnTo>
                  <a:pt x="8299" y="6108"/>
                </a:lnTo>
                <a:cubicBezTo>
                  <a:pt x="8299" y="5810"/>
                  <a:pt x="8061" y="5572"/>
                  <a:pt x="7763" y="5572"/>
                </a:cubicBezTo>
                <a:lnTo>
                  <a:pt x="5953" y="5572"/>
                </a:lnTo>
                <a:lnTo>
                  <a:pt x="5953" y="3739"/>
                </a:lnTo>
                <a:cubicBezTo>
                  <a:pt x="5953" y="3643"/>
                  <a:pt x="6037" y="3548"/>
                  <a:pt x="6144" y="3548"/>
                </a:cubicBezTo>
                <a:lnTo>
                  <a:pt x="6513" y="3548"/>
                </a:lnTo>
                <a:cubicBezTo>
                  <a:pt x="6620" y="3548"/>
                  <a:pt x="6727" y="3596"/>
                  <a:pt x="6799" y="3679"/>
                </a:cubicBezTo>
                <a:cubicBezTo>
                  <a:pt x="7017" y="3956"/>
                  <a:pt x="7342" y="4102"/>
                  <a:pt x="7698" y="4102"/>
                </a:cubicBezTo>
                <a:cubicBezTo>
                  <a:pt x="7770" y="4102"/>
                  <a:pt x="7844" y="4096"/>
                  <a:pt x="7918" y="4084"/>
                </a:cubicBezTo>
                <a:cubicBezTo>
                  <a:pt x="8370" y="4001"/>
                  <a:pt x="8728" y="3643"/>
                  <a:pt x="8835" y="3191"/>
                </a:cubicBezTo>
                <a:cubicBezTo>
                  <a:pt x="8906" y="2834"/>
                  <a:pt x="8823" y="2477"/>
                  <a:pt x="8597" y="2215"/>
                </a:cubicBezTo>
                <a:cubicBezTo>
                  <a:pt x="8370" y="1941"/>
                  <a:pt x="8049" y="1774"/>
                  <a:pt x="7692" y="1774"/>
                </a:cubicBezTo>
                <a:cubicBezTo>
                  <a:pt x="7346" y="1774"/>
                  <a:pt x="7001" y="1929"/>
                  <a:pt x="6775" y="2215"/>
                </a:cubicBezTo>
                <a:cubicBezTo>
                  <a:pt x="6715" y="2286"/>
                  <a:pt x="6620" y="2334"/>
                  <a:pt x="6501" y="2334"/>
                </a:cubicBezTo>
                <a:lnTo>
                  <a:pt x="6144" y="2334"/>
                </a:lnTo>
                <a:cubicBezTo>
                  <a:pt x="6037" y="2334"/>
                  <a:pt x="5941" y="2238"/>
                  <a:pt x="5941" y="2131"/>
                </a:cubicBezTo>
                <a:lnTo>
                  <a:pt x="5941" y="1226"/>
                </a:lnTo>
                <a:cubicBezTo>
                  <a:pt x="5941" y="1143"/>
                  <a:pt x="5870" y="1060"/>
                  <a:pt x="5787" y="1060"/>
                </a:cubicBezTo>
                <a:cubicBezTo>
                  <a:pt x="5691" y="1060"/>
                  <a:pt x="5620" y="1143"/>
                  <a:pt x="5620" y="1226"/>
                </a:cubicBezTo>
                <a:lnTo>
                  <a:pt x="5620" y="2131"/>
                </a:lnTo>
                <a:cubicBezTo>
                  <a:pt x="5620" y="2429"/>
                  <a:pt x="5858" y="2667"/>
                  <a:pt x="6156" y="2667"/>
                </a:cubicBezTo>
                <a:lnTo>
                  <a:pt x="6513" y="2667"/>
                </a:lnTo>
                <a:cubicBezTo>
                  <a:pt x="6739" y="2667"/>
                  <a:pt x="6930" y="2584"/>
                  <a:pt x="7049" y="2429"/>
                </a:cubicBezTo>
                <a:cubicBezTo>
                  <a:pt x="7215" y="2238"/>
                  <a:pt x="7430" y="2131"/>
                  <a:pt x="7692" y="2131"/>
                </a:cubicBezTo>
                <a:cubicBezTo>
                  <a:pt x="7942" y="2131"/>
                  <a:pt x="8180" y="2250"/>
                  <a:pt x="8323" y="2453"/>
                </a:cubicBezTo>
                <a:cubicBezTo>
                  <a:pt x="8489" y="2643"/>
                  <a:pt x="8549" y="2893"/>
                  <a:pt x="8489" y="3143"/>
                </a:cubicBezTo>
                <a:cubicBezTo>
                  <a:pt x="8430" y="3465"/>
                  <a:pt x="8168" y="3715"/>
                  <a:pt x="7835" y="3786"/>
                </a:cubicBezTo>
                <a:cubicBezTo>
                  <a:pt x="7780" y="3797"/>
                  <a:pt x="7726" y="3802"/>
                  <a:pt x="7673" y="3802"/>
                </a:cubicBezTo>
                <a:cubicBezTo>
                  <a:pt x="7432" y="3802"/>
                  <a:pt x="7205" y="3695"/>
                  <a:pt x="7049" y="3501"/>
                </a:cubicBezTo>
                <a:cubicBezTo>
                  <a:pt x="6918" y="3346"/>
                  <a:pt x="6727" y="3250"/>
                  <a:pt x="6513" y="3250"/>
                </a:cubicBezTo>
                <a:lnTo>
                  <a:pt x="6144" y="3250"/>
                </a:lnTo>
                <a:cubicBezTo>
                  <a:pt x="5846" y="3250"/>
                  <a:pt x="5608" y="3489"/>
                  <a:pt x="5608" y="3786"/>
                </a:cubicBezTo>
                <a:lnTo>
                  <a:pt x="5608" y="5620"/>
                </a:lnTo>
                <a:lnTo>
                  <a:pt x="3775" y="5620"/>
                </a:lnTo>
                <a:cubicBezTo>
                  <a:pt x="3667" y="5620"/>
                  <a:pt x="3584" y="5525"/>
                  <a:pt x="3584" y="5429"/>
                </a:cubicBezTo>
                <a:lnTo>
                  <a:pt x="3584" y="5048"/>
                </a:lnTo>
                <a:cubicBezTo>
                  <a:pt x="3584" y="4953"/>
                  <a:pt x="3620" y="4846"/>
                  <a:pt x="3715" y="4774"/>
                </a:cubicBezTo>
                <a:cubicBezTo>
                  <a:pt x="4036" y="4501"/>
                  <a:pt x="4191" y="4084"/>
                  <a:pt x="4120" y="3655"/>
                </a:cubicBezTo>
                <a:cubicBezTo>
                  <a:pt x="4025" y="3191"/>
                  <a:pt x="3667" y="2834"/>
                  <a:pt x="3227" y="2727"/>
                </a:cubicBezTo>
                <a:cubicBezTo>
                  <a:pt x="3148" y="2711"/>
                  <a:pt x="3069" y="2703"/>
                  <a:pt x="2991" y="2703"/>
                </a:cubicBezTo>
                <a:cubicBezTo>
                  <a:pt x="2716" y="2703"/>
                  <a:pt x="2452" y="2798"/>
                  <a:pt x="2239" y="2965"/>
                </a:cubicBezTo>
                <a:cubicBezTo>
                  <a:pt x="1977" y="3191"/>
                  <a:pt x="1810" y="3524"/>
                  <a:pt x="1810" y="3882"/>
                </a:cubicBezTo>
                <a:cubicBezTo>
                  <a:pt x="1810" y="4215"/>
                  <a:pt x="1953" y="4560"/>
                  <a:pt x="2239" y="4786"/>
                </a:cubicBezTo>
                <a:cubicBezTo>
                  <a:pt x="2310" y="4846"/>
                  <a:pt x="2358" y="4953"/>
                  <a:pt x="2358" y="5072"/>
                </a:cubicBezTo>
                <a:lnTo>
                  <a:pt x="2358" y="5429"/>
                </a:lnTo>
                <a:cubicBezTo>
                  <a:pt x="2358" y="5525"/>
                  <a:pt x="2274" y="5620"/>
                  <a:pt x="2167" y="5620"/>
                </a:cubicBezTo>
                <a:lnTo>
                  <a:pt x="334" y="5620"/>
                </a:lnTo>
                <a:lnTo>
                  <a:pt x="334" y="881"/>
                </a:lnTo>
                <a:cubicBezTo>
                  <a:pt x="334" y="572"/>
                  <a:pt x="584" y="333"/>
                  <a:pt x="881" y="333"/>
                </a:cubicBezTo>
                <a:lnTo>
                  <a:pt x="5620" y="333"/>
                </a:lnTo>
                <a:lnTo>
                  <a:pt x="5620" y="524"/>
                </a:lnTo>
                <a:cubicBezTo>
                  <a:pt x="5620" y="619"/>
                  <a:pt x="5691" y="691"/>
                  <a:pt x="5787" y="691"/>
                </a:cubicBezTo>
                <a:cubicBezTo>
                  <a:pt x="5870" y="691"/>
                  <a:pt x="5941" y="619"/>
                  <a:pt x="5941" y="524"/>
                </a:cubicBezTo>
                <a:lnTo>
                  <a:pt x="5941" y="333"/>
                </a:lnTo>
                <a:close/>
                <a:moveTo>
                  <a:pt x="2976" y="3061"/>
                </a:moveTo>
                <a:cubicBezTo>
                  <a:pt x="3040" y="3061"/>
                  <a:pt x="3104" y="3069"/>
                  <a:pt x="3167" y="3084"/>
                </a:cubicBezTo>
                <a:cubicBezTo>
                  <a:pt x="3477" y="3143"/>
                  <a:pt x="3727" y="3417"/>
                  <a:pt x="3810" y="3739"/>
                </a:cubicBezTo>
                <a:cubicBezTo>
                  <a:pt x="3870" y="4036"/>
                  <a:pt x="3763" y="4334"/>
                  <a:pt x="3525" y="4536"/>
                </a:cubicBezTo>
                <a:cubicBezTo>
                  <a:pt x="3358" y="4667"/>
                  <a:pt x="3274" y="4858"/>
                  <a:pt x="3274" y="5072"/>
                </a:cubicBezTo>
                <a:lnTo>
                  <a:pt x="3274" y="5441"/>
                </a:lnTo>
                <a:cubicBezTo>
                  <a:pt x="3274" y="5739"/>
                  <a:pt x="3513" y="5977"/>
                  <a:pt x="3810" y="5977"/>
                </a:cubicBezTo>
                <a:lnTo>
                  <a:pt x="5632" y="5977"/>
                </a:lnTo>
                <a:lnTo>
                  <a:pt x="5632" y="7811"/>
                </a:lnTo>
                <a:cubicBezTo>
                  <a:pt x="5632" y="7918"/>
                  <a:pt x="5549" y="8001"/>
                  <a:pt x="5441" y="8001"/>
                </a:cubicBezTo>
                <a:lnTo>
                  <a:pt x="5072" y="8001"/>
                </a:lnTo>
                <a:cubicBezTo>
                  <a:pt x="4965" y="8001"/>
                  <a:pt x="4858" y="7953"/>
                  <a:pt x="4787" y="7870"/>
                </a:cubicBezTo>
                <a:cubicBezTo>
                  <a:pt x="4569" y="7593"/>
                  <a:pt x="4244" y="7447"/>
                  <a:pt x="3887" y="7447"/>
                </a:cubicBezTo>
                <a:cubicBezTo>
                  <a:pt x="3815" y="7447"/>
                  <a:pt x="3741" y="7453"/>
                  <a:pt x="3667" y="7465"/>
                </a:cubicBezTo>
                <a:cubicBezTo>
                  <a:pt x="3215" y="7561"/>
                  <a:pt x="2858" y="7918"/>
                  <a:pt x="2751" y="8358"/>
                </a:cubicBezTo>
                <a:cubicBezTo>
                  <a:pt x="2679" y="8715"/>
                  <a:pt x="2763" y="9073"/>
                  <a:pt x="2989" y="9346"/>
                </a:cubicBezTo>
                <a:cubicBezTo>
                  <a:pt x="3215" y="9608"/>
                  <a:pt x="3536" y="9775"/>
                  <a:pt x="3894" y="9775"/>
                </a:cubicBezTo>
                <a:cubicBezTo>
                  <a:pt x="4239" y="9775"/>
                  <a:pt x="4584" y="9620"/>
                  <a:pt x="4798" y="9346"/>
                </a:cubicBezTo>
                <a:cubicBezTo>
                  <a:pt x="4858" y="9263"/>
                  <a:pt x="4965" y="9227"/>
                  <a:pt x="5084" y="9227"/>
                </a:cubicBezTo>
                <a:lnTo>
                  <a:pt x="5441" y="9227"/>
                </a:lnTo>
                <a:cubicBezTo>
                  <a:pt x="5549" y="9227"/>
                  <a:pt x="5632" y="9311"/>
                  <a:pt x="5632" y="9418"/>
                </a:cubicBezTo>
                <a:lnTo>
                  <a:pt x="5632" y="11251"/>
                </a:lnTo>
                <a:lnTo>
                  <a:pt x="869" y="11251"/>
                </a:lnTo>
                <a:cubicBezTo>
                  <a:pt x="560" y="11251"/>
                  <a:pt x="322" y="10990"/>
                  <a:pt x="322" y="10692"/>
                </a:cubicBezTo>
                <a:lnTo>
                  <a:pt x="322" y="5965"/>
                </a:lnTo>
                <a:lnTo>
                  <a:pt x="2155" y="5965"/>
                </a:lnTo>
                <a:cubicBezTo>
                  <a:pt x="2453" y="5965"/>
                  <a:pt x="2691" y="5727"/>
                  <a:pt x="2691" y="5429"/>
                </a:cubicBezTo>
                <a:lnTo>
                  <a:pt x="2691" y="5072"/>
                </a:lnTo>
                <a:cubicBezTo>
                  <a:pt x="2691" y="4846"/>
                  <a:pt x="2596" y="4655"/>
                  <a:pt x="2453" y="4536"/>
                </a:cubicBezTo>
                <a:cubicBezTo>
                  <a:pt x="2262" y="4370"/>
                  <a:pt x="2155" y="4143"/>
                  <a:pt x="2155" y="3893"/>
                </a:cubicBezTo>
                <a:cubicBezTo>
                  <a:pt x="2155" y="3643"/>
                  <a:pt x="2274" y="3405"/>
                  <a:pt x="2465" y="3250"/>
                </a:cubicBezTo>
                <a:cubicBezTo>
                  <a:pt x="2607" y="3126"/>
                  <a:pt x="2789" y="3061"/>
                  <a:pt x="2976" y="3061"/>
                </a:cubicBezTo>
                <a:close/>
                <a:moveTo>
                  <a:pt x="893" y="0"/>
                </a:moveTo>
                <a:cubicBezTo>
                  <a:pt x="393" y="0"/>
                  <a:pt x="0" y="393"/>
                  <a:pt x="0" y="893"/>
                </a:cubicBezTo>
                <a:lnTo>
                  <a:pt x="0" y="10680"/>
                </a:lnTo>
                <a:cubicBezTo>
                  <a:pt x="0" y="11168"/>
                  <a:pt x="393" y="11573"/>
                  <a:pt x="893" y="11573"/>
                </a:cubicBezTo>
                <a:lnTo>
                  <a:pt x="10680" y="11573"/>
                </a:lnTo>
                <a:cubicBezTo>
                  <a:pt x="11168" y="11573"/>
                  <a:pt x="11573" y="11168"/>
                  <a:pt x="11573" y="10680"/>
                </a:cubicBezTo>
                <a:lnTo>
                  <a:pt x="11573" y="893"/>
                </a:lnTo>
                <a:cubicBezTo>
                  <a:pt x="11573" y="393"/>
                  <a:pt x="11168" y="0"/>
                  <a:pt x="10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941" name="Google Shape;15941;p61"/>
          <p:cNvGrpSpPr/>
          <p:nvPr/>
        </p:nvGrpSpPr>
        <p:grpSpPr>
          <a:xfrm>
            <a:off x="2201806" y="1802335"/>
            <a:ext cx="349784" cy="349434"/>
            <a:chOff x="2201806" y="1976585"/>
            <a:chExt cx="349784" cy="349434"/>
          </a:xfrm>
        </p:grpSpPr>
        <p:sp>
          <p:nvSpPr>
            <p:cNvPr id="15942" name="Google Shape;15942;p61"/>
            <p:cNvSpPr/>
            <p:nvPr/>
          </p:nvSpPr>
          <p:spPr>
            <a:xfrm>
              <a:off x="2231755" y="2073373"/>
              <a:ext cx="319835" cy="252647"/>
            </a:xfrm>
            <a:custGeom>
              <a:rect b="b" l="l" r="r" t="t"/>
              <a:pathLst>
                <a:path extrusionOk="0" h="7938" w="10049">
                  <a:moveTo>
                    <a:pt x="9368" y="0"/>
                  </a:moveTo>
                  <a:cubicBezTo>
                    <a:pt x="9345" y="0"/>
                    <a:pt x="9322" y="6"/>
                    <a:pt x="9299" y="20"/>
                  </a:cubicBezTo>
                  <a:cubicBezTo>
                    <a:pt x="9227" y="67"/>
                    <a:pt x="9180" y="151"/>
                    <a:pt x="9227" y="234"/>
                  </a:cubicBezTo>
                  <a:cubicBezTo>
                    <a:pt x="9561" y="925"/>
                    <a:pt x="9716" y="1675"/>
                    <a:pt x="9716" y="2449"/>
                  </a:cubicBezTo>
                  <a:cubicBezTo>
                    <a:pt x="9716" y="3830"/>
                    <a:pt x="9180" y="5127"/>
                    <a:pt x="8203" y="6104"/>
                  </a:cubicBezTo>
                  <a:cubicBezTo>
                    <a:pt x="7215" y="7092"/>
                    <a:pt x="5917" y="7628"/>
                    <a:pt x="4536" y="7628"/>
                  </a:cubicBezTo>
                  <a:cubicBezTo>
                    <a:pt x="3715" y="7628"/>
                    <a:pt x="2929" y="7449"/>
                    <a:pt x="2203" y="7080"/>
                  </a:cubicBezTo>
                  <a:cubicBezTo>
                    <a:pt x="1596" y="6759"/>
                    <a:pt x="1060" y="6342"/>
                    <a:pt x="607" y="5830"/>
                  </a:cubicBezTo>
                  <a:lnTo>
                    <a:pt x="607" y="5830"/>
                  </a:lnTo>
                  <a:lnTo>
                    <a:pt x="1250" y="6032"/>
                  </a:lnTo>
                  <a:cubicBezTo>
                    <a:pt x="1272" y="6040"/>
                    <a:pt x="1293" y="6044"/>
                    <a:pt x="1312" y="6044"/>
                  </a:cubicBezTo>
                  <a:cubicBezTo>
                    <a:pt x="1380" y="6044"/>
                    <a:pt x="1434" y="5999"/>
                    <a:pt x="1453" y="5925"/>
                  </a:cubicBezTo>
                  <a:cubicBezTo>
                    <a:pt x="1488" y="5842"/>
                    <a:pt x="1441" y="5747"/>
                    <a:pt x="1357" y="5723"/>
                  </a:cubicBezTo>
                  <a:lnTo>
                    <a:pt x="202" y="5330"/>
                  </a:lnTo>
                  <a:cubicBezTo>
                    <a:pt x="191" y="5327"/>
                    <a:pt x="179" y="5325"/>
                    <a:pt x="167" y="5325"/>
                  </a:cubicBezTo>
                  <a:cubicBezTo>
                    <a:pt x="131" y="5325"/>
                    <a:pt x="95" y="5339"/>
                    <a:pt x="60" y="5366"/>
                  </a:cubicBezTo>
                  <a:cubicBezTo>
                    <a:pt x="12" y="5389"/>
                    <a:pt x="0" y="5449"/>
                    <a:pt x="0" y="5508"/>
                  </a:cubicBezTo>
                  <a:lnTo>
                    <a:pt x="191" y="6854"/>
                  </a:lnTo>
                  <a:cubicBezTo>
                    <a:pt x="214" y="6925"/>
                    <a:pt x="274" y="6985"/>
                    <a:pt x="357" y="6985"/>
                  </a:cubicBezTo>
                  <a:lnTo>
                    <a:pt x="393" y="6985"/>
                  </a:lnTo>
                  <a:cubicBezTo>
                    <a:pt x="476" y="6973"/>
                    <a:pt x="536" y="6890"/>
                    <a:pt x="524" y="6806"/>
                  </a:cubicBezTo>
                  <a:lnTo>
                    <a:pt x="417" y="6068"/>
                  </a:lnTo>
                  <a:lnTo>
                    <a:pt x="417" y="6068"/>
                  </a:lnTo>
                  <a:cubicBezTo>
                    <a:pt x="881" y="6604"/>
                    <a:pt x="1465" y="7044"/>
                    <a:pt x="2084" y="7354"/>
                  </a:cubicBezTo>
                  <a:cubicBezTo>
                    <a:pt x="2858" y="7747"/>
                    <a:pt x="3691" y="7937"/>
                    <a:pt x="4560" y="7937"/>
                  </a:cubicBezTo>
                  <a:cubicBezTo>
                    <a:pt x="6025" y="7937"/>
                    <a:pt x="7394" y="7366"/>
                    <a:pt x="8442" y="6330"/>
                  </a:cubicBezTo>
                  <a:cubicBezTo>
                    <a:pt x="9477" y="5282"/>
                    <a:pt x="10049" y="3913"/>
                    <a:pt x="10049" y="2449"/>
                  </a:cubicBezTo>
                  <a:cubicBezTo>
                    <a:pt x="10049" y="1627"/>
                    <a:pt x="9870" y="829"/>
                    <a:pt x="9513" y="91"/>
                  </a:cubicBezTo>
                  <a:cubicBezTo>
                    <a:pt x="9479" y="40"/>
                    <a:pt x="9426" y="0"/>
                    <a:pt x="93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3" name="Google Shape;15943;p61"/>
            <p:cNvSpPr/>
            <p:nvPr/>
          </p:nvSpPr>
          <p:spPr>
            <a:xfrm>
              <a:off x="2201806" y="1976585"/>
              <a:ext cx="319484" cy="252424"/>
            </a:xfrm>
            <a:custGeom>
              <a:rect b="b" l="l" r="r" t="t"/>
              <a:pathLst>
                <a:path extrusionOk="0" h="7931" w="10038">
                  <a:moveTo>
                    <a:pt x="5501" y="1"/>
                  </a:moveTo>
                  <a:cubicBezTo>
                    <a:pt x="4025" y="1"/>
                    <a:pt x="2656" y="560"/>
                    <a:pt x="1608" y="1608"/>
                  </a:cubicBezTo>
                  <a:cubicBezTo>
                    <a:pt x="572" y="2644"/>
                    <a:pt x="0" y="4013"/>
                    <a:pt x="0" y="5490"/>
                  </a:cubicBezTo>
                  <a:cubicBezTo>
                    <a:pt x="0" y="6311"/>
                    <a:pt x="179" y="7109"/>
                    <a:pt x="536" y="7835"/>
                  </a:cubicBezTo>
                  <a:cubicBezTo>
                    <a:pt x="572" y="7895"/>
                    <a:pt x="632" y="7930"/>
                    <a:pt x="691" y="7930"/>
                  </a:cubicBezTo>
                  <a:cubicBezTo>
                    <a:pt x="715" y="7930"/>
                    <a:pt x="739" y="7930"/>
                    <a:pt x="762" y="7918"/>
                  </a:cubicBezTo>
                  <a:cubicBezTo>
                    <a:pt x="834" y="7871"/>
                    <a:pt x="882" y="7776"/>
                    <a:pt x="834" y="7704"/>
                  </a:cubicBezTo>
                  <a:cubicBezTo>
                    <a:pt x="512" y="7002"/>
                    <a:pt x="346" y="6263"/>
                    <a:pt x="346" y="5490"/>
                  </a:cubicBezTo>
                  <a:cubicBezTo>
                    <a:pt x="346" y="4108"/>
                    <a:pt x="882" y="2811"/>
                    <a:pt x="1870" y="1822"/>
                  </a:cubicBezTo>
                  <a:cubicBezTo>
                    <a:pt x="2846" y="846"/>
                    <a:pt x="4144" y="310"/>
                    <a:pt x="5525" y="310"/>
                  </a:cubicBezTo>
                  <a:cubicBezTo>
                    <a:pt x="7049" y="310"/>
                    <a:pt x="8454" y="965"/>
                    <a:pt x="9454" y="2108"/>
                  </a:cubicBezTo>
                  <a:lnTo>
                    <a:pt x="8811" y="1906"/>
                  </a:lnTo>
                  <a:cubicBezTo>
                    <a:pt x="8792" y="1898"/>
                    <a:pt x="8772" y="1894"/>
                    <a:pt x="8753" y="1894"/>
                  </a:cubicBezTo>
                  <a:cubicBezTo>
                    <a:pt x="8688" y="1894"/>
                    <a:pt x="8627" y="1937"/>
                    <a:pt x="8609" y="2001"/>
                  </a:cubicBezTo>
                  <a:cubicBezTo>
                    <a:pt x="8573" y="2096"/>
                    <a:pt x="8621" y="2180"/>
                    <a:pt x="8716" y="2215"/>
                  </a:cubicBezTo>
                  <a:lnTo>
                    <a:pt x="9859" y="2596"/>
                  </a:lnTo>
                  <a:cubicBezTo>
                    <a:pt x="9871" y="2596"/>
                    <a:pt x="9883" y="2620"/>
                    <a:pt x="9906" y="2620"/>
                  </a:cubicBezTo>
                  <a:cubicBezTo>
                    <a:pt x="9930" y="2620"/>
                    <a:pt x="9978" y="2596"/>
                    <a:pt x="10002" y="2572"/>
                  </a:cubicBezTo>
                  <a:cubicBezTo>
                    <a:pt x="10026" y="2525"/>
                    <a:pt x="10037" y="2465"/>
                    <a:pt x="10037" y="2418"/>
                  </a:cubicBezTo>
                  <a:lnTo>
                    <a:pt x="9847" y="1084"/>
                  </a:lnTo>
                  <a:cubicBezTo>
                    <a:pt x="9827" y="1003"/>
                    <a:pt x="9772" y="948"/>
                    <a:pt x="9705" y="948"/>
                  </a:cubicBezTo>
                  <a:cubicBezTo>
                    <a:pt x="9693" y="948"/>
                    <a:pt x="9681" y="950"/>
                    <a:pt x="9668" y="953"/>
                  </a:cubicBezTo>
                  <a:cubicBezTo>
                    <a:pt x="9573" y="965"/>
                    <a:pt x="9514" y="1037"/>
                    <a:pt x="9525" y="1132"/>
                  </a:cubicBezTo>
                  <a:lnTo>
                    <a:pt x="9633" y="1870"/>
                  </a:lnTo>
                  <a:cubicBezTo>
                    <a:pt x="8597" y="667"/>
                    <a:pt x="7085"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4" name="Google Shape;15944;p61"/>
            <p:cNvSpPr/>
            <p:nvPr/>
          </p:nvSpPr>
          <p:spPr>
            <a:xfrm>
              <a:off x="2331789" y="2068662"/>
              <a:ext cx="16709" cy="27340"/>
            </a:xfrm>
            <a:custGeom>
              <a:rect b="b" l="l" r="r" t="t"/>
              <a:pathLst>
                <a:path extrusionOk="0" h="859" w="525">
                  <a:moveTo>
                    <a:pt x="358" y="1"/>
                  </a:moveTo>
                  <a:cubicBezTo>
                    <a:pt x="262" y="1"/>
                    <a:pt x="191" y="84"/>
                    <a:pt x="191" y="168"/>
                  </a:cubicBezTo>
                  <a:lnTo>
                    <a:pt x="191" y="465"/>
                  </a:lnTo>
                  <a:lnTo>
                    <a:pt x="72" y="584"/>
                  </a:lnTo>
                  <a:cubicBezTo>
                    <a:pt x="12" y="644"/>
                    <a:pt x="0" y="751"/>
                    <a:pt x="72" y="811"/>
                  </a:cubicBezTo>
                  <a:cubicBezTo>
                    <a:pt x="96" y="834"/>
                    <a:pt x="143" y="858"/>
                    <a:pt x="191" y="858"/>
                  </a:cubicBezTo>
                  <a:cubicBezTo>
                    <a:pt x="238" y="858"/>
                    <a:pt x="262" y="834"/>
                    <a:pt x="298" y="811"/>
                  </a:cubicBezTo>
                  <a:lnTo>
                    <a:pt x="453" y="644"/>
                  </a:lnTo>
                  <a:cubicBezTo>
                    <a:pt x="488" y="620"/>
                    <a:pt x="500" y="572"/>
                    <a:pt x="500" y="525"/>
                  </a:cubicBezTo>
                  <a:lnTo>
                    <a:pt x="524" y="168"/>
                  </a:lnTo>
                  <a:cubicBezTo>
                    <a:pt x="524" y="84"/>
                    <a:pt x="441"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5" name="Google Shape;15945;p61"/>
            <p:cNvSpPr/>
            <p:nvPr/>
          </p:nvSpPr>
          <p:spPr>
            <a:xfrm>
              <a:off x="2243118" y="2021653"/>
              <a:ext cx="265664" cy="261908"/>
            </a:xfrm>
            <a:custGeom>
              <a:rect b="b" l="l" r="r" t="t"/>
              <a:pathLst>
                <a:path extrusionOk="0" h="8229" w="8347">
                  <a:moveTo>
                    <a:pt x="2751" y="3109"/>
                  </a:moveTo>
                  <a:lnTo>
                    <a:pt x="2977" y="3133"/>
                  </a:lnTo>
                  <a:lnTo>
                    <a:pt x="3084" y="3133"/>
                  </a:lnTo>
                  <a:lnTo>
                    <a:pt x="2917" y="3502"/>
                  </a:lnTo>
                  <a:lnTo>
                    <a:pt x="2643" y="3431"/>
                  </a:lnTo>
                  <a:lnTo>
                    <a:pt x="2751" y="3109"/>
                  </a:lnTo>
                  <a:close/>
                  <a:moveTo>
                    <a:pt x="3834" y="3026"/>
                  </a:moveTo>
                  <a:lnTo>
                    <a:pt x="4156" y="3419"/>
                  </a:lnTo>
                  <a:lnTo>
                    <a:pt x="4120" y="3526"/>
                  </a:lnTo>
                  <a:cubicBezTo>
                    <a:pt x="4096" y="3609"/>
                    <a:pt x="4144" y="3704"/>
                    <a:pt x="4227" y="3728"/>
                  </a:cubicBezTo>
                  <a:cubicBezTo>
                    <a:pt x="4239" y="3728"/>
                    <a:pt x="4263" y="3740"/>
                    <a:pt x="4275" y="3740"/>
                  </a:cubicBezTo>
                  <a:cubicBezTo>
                    <a:pt x="4346" y="3740"/>
                    <a:pt x="4406" y="3704"/>
                    <a:pt x="4417" y="3645"/>
                  </a:cubicBezTo>
                  <a:lnTo>
                    <a:pt x="4465" y="3526"/>
                  </a:lnTo>
                  <a:cubicBezTo>
                    <a:pt x="4501" y="3419"/>
                    <a:pt x="4477" y="3312"/>
                    <a:pt x="4417" y="3240"/>
                  </a:cubicBezTo>
                  <a:lnTo>
                    <a:pt x="4334" y="3133"/>
                  </a:lnTo>
                  <a:lnTo>
                    <a:pt x="4608" y="3359"/>
                  </a:lnTo>
                  <a:cubicBezTo>
                    <a:pt x="4638" y="3374"/>
                    <a:pt x="4673" y="3389"/>
                    <a:pt x="4710" y="3389"/>
                  </a:cubicBezTo>
                  <a:cubicBezTo>
                    <a:pt x="4731" y="3389"/>
                    <a:pt x="4753" y="3384"/>
                    <a:pt x="4775" y="3371"/>
                  </a:cubicBezTo>
                  <a:lnTo>
                    <a:pt x="4989" y="3288"/>
                  </a:lnTo>
                  <a:lnTo>
                    <a:pt x="5108" y="3419"/>
                  </a:lnTo>
                  <a:cubicBezTo>
                    <a:pt x="5132" y="3466"/>
                    <a:pt x="5191" y="3478"/>
                    <a:pt x="5239" y="3478"/>
                  </a:cubicBezTo>
                  <a:lnTo>
                    <a:pt x="5644" y="3442"/>
                  </a:lnTo>
                  <a:lnTo>
                    <a:pt x="5656" y="3526"/>
                  </a:lnTo>
                  <a:cubicBezTo>
                    <a:pt x="5668" y="3562"/>
                    <a:pt x="5644" y="3597"/>
                    <a:pt x="5644" y="3609"/>
                  </a:cubicBezTo>
                  <a:cubicBezTo>
                    <a:pt x="5620" y="3621"/>
                    <a:pt x="5608" y="3657"/>
                    <a:pt x="5560" y="3657"/>
                  </a:cubicBezTo>
                  <a:lnTo>
                    <a:pt x="4882" y="3716"/>
                  </a:lnTo>
                  <a:cubicBezTo>
                    <a:pt x="4787" y="3716"/>
                    <a:pt x="4715" y="3764"/>
                    <a:pt x="4668" y="3835"/>
                  </a:cubicBezTo>
                  <a:cubicBezTo>
                    <a:pt x="4644" y="3895"/>
                    <a:pt x="4608" y="3954"/>
                    <a:pt x="4632" y="4014"/>
                  </a:cubicBezTo>
                  <a:lnTo>
                    <a:pt x="4167" y="3859"/>
                  </a:lnTo>
                  <a:cubicBezTo>
                    <a:pt x="4156" y="3859"/>
                    <a:pt x="4156" y="3847"/>
                    <a:pt x="4156" y="3835"/>
                  </a:cubicBezTo>
                  <a:cubicBezTo>
                    <a:pt x="4120" y="3657"/>
                    <a:pt x="3977" y="3538"/>
                    <a:pt x="3798" y="3538"/>
                  </a:cubicBezTo>
                  <a:lnTo>
                    <a:pt x="3775" y="3538"/>
                  </a:lnTo>
                  <a:lnTo>
                    <a:pt x="3286" y="3550"/>
                  </a:lnTo>
                  <a:lnTo>
                    <a:pt x="3405" y="3204"/>
                  </a:lnTo>
                  <a:cubicBezTo>
                    <a:pt x="3429" y="3181"/>
                    <a:pt x="3453" y="3169"/>
                    <a:pt x="3489" y="3145"/>
                  </a:cubicBezTo>
                  <a:lnTo>
                    <a:pt x="3834" y="3026"/>
                  </a:lnTo>
                  <a:close/>
                  <a:moveTo>
                    <a:pt x="7561" y="3562"/>
                  </a:moveTo>
                  <a:cubicBezTo>
                    <a:pt x="7573" y="3562"/>
                    <a:pt x="7620" y="3562"/>
                    <a:pt x="7656" y="3597"/>
                  </a:cubicBezTo>
                  <a:lnTo>
                    <a:pt x="7977" y="3907"/>
                  </a:lnTo>
                  <a:cubicBezTo>
                    <a:pt x="7989" y="4026"/>
                    <a:pt x="7989" y="4133"/>
                    <a:pt x="7977" y="4216"/>
                  </a:cubicBezTo>
                  <a:cubicBezTo>
                    <a:pt x="7930" y="5169"/>
                    <a:pt x="7549" y="6086"/>
                    <a:pt x="6858" y="6752"/>
                  </a:cubicBezTo>
                  <a:cubicBezTo>
                    <a:pt x="6763" y="6860"/>
                    <a:pt x="6656" y="6943"/>
                    <a:pt x="6537" y="7050"/>
                  </a:cubicBezTo>
                  <a:cubicBezTo>
                    <a:pt x="6596" y="6955"/>
                    <a:pt x="6644" y="6871"/>
                    <a:pt x="6680" y="6776"/>
                  </a:cubicBezTo>
                  <a:lnTo>
                    <a:pt x="7430" y="5074"/>
                  </a:lnTo>
                  <a:cubicBezTo>
                    <a:pt x="7454" y="5026"/>
                    <a:pt x="7442" y="4966"/>
                    <a:pt x="7418" y="4907"/>
                  </a:cubicBezTo>
                  <a:cubicBezTo>
                    <a:pt x="7382" y="4859"/>
                    <a:pt x="7323" y="4836"/>
                    <a:pt x="7263" y="4836"/>
                  </a:cubicBezTo>
                  <a:lnTo>
                    <a:pt x="7192" y="4836"/>
                  </a:lnTo>
                  <a:lnTo>
                    <a:pt x="7596" y="4026"/>
                  </a:lnTo>
                  <a:cubicBezTo>
                    <a:pt x="7656" y="3895"/>
                    <a:pt x="7620" y="3728"/>
                    <a:pt x="7501" y="3657"/>
                  </a:cubicBezTo>
                  <a:lnTo>
                    <a:pt x="7477" y="3621"/>
                  </a:lnTo>
                  <a:lnTo>
                    <a:pt x="7489" y="3609"/>
                  </a:lnTo>
                  <a:cubicBezTo>
                    <a:pt x="7513" y="3562"/>
                    <a:pt x="7549" y="3562"/>
                    <a:pt x="7561" y="3562"/>
                  </a:cubicBezTo>
                  <a:close/>
                  <a:moveTo>
                    <a:pt x="4088" y="0"/>
                  </a:moveTo>
                  <a:cubicBezTo>
                    <a:pt x="4055" y="0"/>
                    <a:pt x="4022" y="1"/>
                    <a:pt x="3989" y="2"/>
                  </a:cubicBezTo>
                  <a:cubicBezTo>
                    <a:pt x="2953" y="49"/>
                    <a:pt x="1977" y="478"/>
                    <a:pt x="1250" y="1216"/>
                  </a:cubicBezTo>
                  <a:cubicBezTo>
                    <a:pt x="524" y="1942"/>
                    <a:pt x="96" y="2919"/>
                    <a:pt x="48" y="3954"/>
                  </a:cubicBezTo>
                  <a:cubicBezTo>
                    <a:pt x="0" y="4978"/>
                    <a:pt x="346" y="5979"/>
                    <a:pt x="1012" y="6764"/>
                  </a:cubicBezTo>
                  <a:cubicBezTo>
                    <a:pt x="1048" y="6812"/>
                    <a:pt x="1084" y="6824"/>
                    <a:pt x="1131" y="6824"/>
                  </a:cubicBezTo>
                  <a:cubicBezTo>
                    <a:pt x="1167" y="6824"/>
                    <a:pt x="1203" y="6812"/>
                    <a:pt x="1239" y="6776"/>
                  </a:cubicBezTo>
                  <a:cubicBezTo>
                    <a:pt x="1310" y="6717"/>
                    <a:pt x="1310" y="6610"/>
                    <a:pt x="1250" y="6550"/>
                  </a:cubicBezTo>
                  <a:cubicBezTo>
                    <a:pt x="643" y="5824"/>
                    <a:pt x="334" y="4907"/>
                    <a:pt x="369" y="3966"/>
                  </a:cubicBezTo>
                  <a:cubicBezTo>
                    <a:pt x="417" y="3014"/>
                    <a:pt x="810" y="2109"/>
                    <a:pt x="1489" y="1430"/>
                  </a:cubicBezTo>
                  <a:cubicBezTo>
                    <a:pt x="2155" y="764"/>
                    <a:pt x="3072" y="359"/>
                    <a:pt x="4025" y="323"/>
                  </a:cubicBezTo>
                  <a:cubicBezTo>
                    <a:pt x="4087" y="316"/>
                    <a:pt x="4150" y="313"/>
                    <a:pt x="4213" y="313"/>
                  </a:cubicBezTo>
                  <a:cubicBezTo>
                    <a:pt x="4363" y="313"/>
                    <a:pt x="4512" y="330"/>
                    <a:pt x="4656" y="347"/>
                  </a:cubicBezTo>
                  <a:lnTo>
                    <a:pt x="4882" y="621"/>
                  </a:lnTo>
                  <a:lnTo>
                    <a:pt x="4798" y="823"/>
                  </a:lnTo>
                  <a:lnTo>
                    <a:pt x="4656" y="585"/>
                  </a:lnTo>
                  <a:cubicBezTo>
                    <a:pt x="4632" y="537"/>
                    <a:pt x="4572" y="502"/>
                    <a:pt x="4525" y="502"/>
                  </a:cubicBezTo>
                  <a:lnTo>
                    <a:pt x="4025" y="502"/>
                  </a:lnTo>
                  <a:cubicBezTo>
                    <a:pt x="3965" y="502"/>
                    <a:pt x="3906" y="525"/>
                    <a:pt x="3870" y="585"/>
                  </a:cubicBezTo>
                  <a:lnTo>
                    <a:pt x="3513" y="1276"/>
                  </a:lnTo>
                  <a:cubicBezTo>
                    <a:pt x="3465" y="1359"/>
                    <a:pt x="3465" y="1478"/>
                    <a:pt x="3513" y="1573"/>
                  </a:cubicBezTo>
                  <a:cubicBezTo>
                    <a:pt x="3560" y="1657"/>
                    <a:pt x="3667" y="1716"/>
                    <a:pt x="3763" y="1728"/>
                  </a:cubicBezTo>
                  <a:lnTo>
                    <a:pt x="4048" y="1764"/>
                  </a:lnTo>
                  <a:cubicBezTo>
                    <a:pt x="4108" y="1764"/>
                    <a:pt x="4167" y="1752"/>
                    <a:pt x="4203" y="1692"/>
                  </a:cubicBezTo>
                  <a:lnTo>
                    <a:pt x="4298" y="1537"/>
                  </a:lnTo>
                  <a:lnTo>
                    <a:pt x="4358" y="1609"/>
                  </a:lnTo>
                  <a:lnTo>
                    <a:pt x="4310" y="1895"/>
                  </a:lnTo>
                  <a:lnTo>
                    <a:pt x="3822" y="1966"/>
                  </a:lnTo>
                  <a:cubicBezTo>
                    <a:pt x="3798" y="1966"/>
                    <a:pt x="3775" y="1990"/>
                    <a:pt x="3751" y="2002"/>
                  </a:cubicBezTo>
                  <a:lnTo>
                    <a:pt x="3108" y="2466"/>
                  </a:lnTo>
                  <a:cubicBezTo>
                    <a:pt x="3084" y="2490"/>
                    <a:pt x="3048" y="2526"/>
                    <a:pt x="3048" y="2550"/>
                  </a:cubicBezTo>
                  <a:lnTo>
                    <a:pt x="2977" y="2847"/>
                  </a:lnTo>
                  <a:lnTo>
                    <a:pt x="2751" y="2823"/>
                  </a:lnTo>
                  <a:cubicBezTo>
                    <a:pt x="2736" y="2821"/>
                    <a:pt x="2721" y="2819"/>
                    <a:pt x="2706" y="2819"/>
                  </a:cubicBezTo>
                  <a:cubicBezTo>
                    <a:pt x="2591" y="2819"/>
                    <a:pt x="2483" y="2898"/>
                    <a:pt x="2441" y="3014"/>
                  </a:cubicBezTo>
                  <a:lnTo>
                    <a:pt x="2310" y="3371"/>
                  </a:lnTo>
                  <a:cubicBezTo>
                    <a:pt x="2274" y="3442"/>
                    <a:pt x="2274" y="3538"/>
                    <a:pt x="2322" y="3609"/>
                  </a:cubicBezTo>
                  <a:cubicBezTo>
                    <a:pt x="2370" y="3681"/>
                    <a:pt x="2429" y="3740"/>
                    <a:pt x="2501" y="3752"/>
                  </a:cubicBezTo>
                  <a:cubicBezTo>
                    <a:pt x="2346" y="3812"/>
                    <a:pt x="2251" y="3978"/>
                    <a:pt x="2251" y="4145"/>
                  </a:cubicBezTo>
                  <a:lnTo>
                    <a:pt x="2251" y="4216"/>
                  </a:lnTo>
                  <a:lnTo>
                    <a:pt x="1798" y="4740"/>
                  </a:lnTo>
                  <a:cubicBezTo>
                    <a:pt x="1727" y="4812"/>
                    <a:pt x="1703" y="4919"/>
                    <a:pt x="1703" y="5026"/>
                  </a:cubicBezTo>
                  <a:lnTo>
                    <a:pt x="1703" y="5621"/>
                  </a:lnTo>
                  <a:cubicBezTo>
                    <a:pt x="1703" y="5764"/>
                    <a:pt x="1750" y="5919"/>
                    <a:pt x="1881" y="6038"/>
                  </a:cubicBezTo>
                  <a:lnTo>
                    <a:pt x="2310" y="6455"/>
                  </a:lnTo>
                  <a:cubicBezTo>
                    <a:pt x="2393" y="6538"/>
                    <a:pt x="2524" y="6598"/>
                    <a:pt x="2643" y="6610"/>
                  </a:cubicBezTo>
                  <a:lnTo>
                    <a:pt x="3917" y="6717"/>
                  </a:lnTo>
                  <a:lnTo>
                    <a:pt x="3917" y="6764"/>
                  </a:lnTo>
                  <a:cubicBezTo>
                    <a:pt x="3894" y="6907"/>
                    <a:pt x="3965" y="7074"/>
                    <a:pt x="4096" y="7169"/>
                  </a:cubicBezTo>
                  <a:lnTo>
                    <a:pt x="4310" y="7324"/>
                  </a:lnTo>
                  <a:lnTo>
                    <a:pt x="4298" y="7372"/>
                  </a:lnTo>
                  <a:cubicBezTo>
                    <a:pt x="4251" y="7538"/>
                    <a:pt x="4298" y="7717"/>
                    <a:pt x="4429" y="7836"/>
                  </a:cubicBezTo>
                  <a:lnTo>
                    <a:pt x="4489" y="7895"/>
                  </a:lnTo>
                  <a:cubicBezTo>
                    <a:pt x="4429" y="7895"/>
                    <a:pt x="4394" y="7907"/>
                    <a:pt x="4334" y="7907"/>
                  </a:cubicBezTo>
                  <a:cubicBezTo>
                    <a:pt x="4272" y="7910"/>
                    <a:pt x="4211" y="7912"/>
                    <a:pt x="4149" y="7912"/>
                  </a:cubicBezTo>
                  <a:cubicBezTo>
                    <a:pt x="3262" y="7912"/>
                    <a:pt x="2407" y="7593"/>
                    <a:pt x="1739" y="7014"/>
                  </a:cubicBezTo>
                  <a:cubicBezTo>
                    <a:pt x="1708" y="6989"/>
                    <a:pt x="1672" y="6976"/>
                    <a:pt x="1637" y="6976"/>
                  </a:cubicBezTo>
                  <a:cubicBezTo>
                    <a:pt x="1591" y="6976"/>
                    <a:pt x="1546" y="6998"/>
                    <a:pt x="1512" y="7038"/>
                  </a:cubicBezTo>
                  <a:cubicBezTo>
                    <a:pt x="1453" y="7110"/>
                    <a:pt x="1477" y="7193"/>
                    <a:pt x="1536" y="7252"/>
                  </a:cubicBezTo>
                  <a:cubicBezTo>
                    <a:pt x="2274" y="7883"/>
                    <a:pt x="3215" y="8229"/>
                    <a:pt x="4179" y="8229"/>
                  </a:cubicBezTo>
                  <a:lnTo>
                    <a:pt x="4346" y="8229"/>
                  </a:lnTo>
                  <a:cubicBezTo>
                    <a:pt x="5382" y="8181"/>
                    <a:pt x="6358" y="7753"/>
                    <a:pt x="7084" y="7014"/>
                  </a:cubicBezTo>
                  <a:cubicBezTo>
                    <a:pt x="7811" y="6288"/>
                    <a:pt x="8239" y="5312"/>
                    <a:pt x="8287" y="4276"/>
                  </a:cubicBezTo>
                  <a:cubicBezTo>
                    <a:pt x="8347" y="3204"/>
                    <a:pt x="8001" y="2216"/>
                    <a:pt x="7335" y="1418"/>
                  </a:cubicBezTo>
                  <a:cubicBezTo>
                    <a:pt x="7303" y="1381"/>
                    <a:pt x="7259" y="1363"/>
                    <a:pt x="7216" y="1363"/>
                  </a:cubicBezTo>
                  <a:cubicBezTo>
                    <a:pt x="7176" y="1363"/>
                    <a:pt x="7137" y="1378"/>
                    <a:pt x="7108" y="1407"/>
                  </a:cubicBezTo>
                  <a:cubicBezTo>
                    <a:pt x="7037" y="1466"/>
                    <a:pt x="7037" y="1573"/>
                    <a:pt x="7096" y="1633"/>
                  </a:cubicBezTo>
                  <a:cubicBezTo>
                    <a:pt x="7525" y="2157"/>
                    <a:pt x="7823" y="2776"/>
                    <a:pt x="7930" y="3431"/>
                  </a:cubicBezTo>
                  <a:lnTo>
                    <a:pt x="7894" y="3383"/>
                  </a:lnTo>
                  <a:cubicBezTo>
                    <a:pt x="7809" y="3308"/>
                    <a:pt x="7694" y="3262"/>
                    <a:pt x="7577" y="3262"/>
                  </a:cubicBezTo>
                  <a:cubicBezTo>
                    <a:pt x="7564" y="3262"/>
                    <a:pt x="7550" y="3263"/>
                    <a:pt x="7537" y="3264"/>
                  </a:cubicBezTo>
                  <a:cubicBezTo>
                    <a:pt x="7394" y="3288"/>
                    <a:pt x="7275" y="3359"/>
                    <a:pt x="7215" y="3466"/>
                  </a:cubicBezTo>
                  <a:lnTo>
                    <a:pt x="7192" y="3502"/>
                  </a:lnTo>
                  <a:cubicBezTo>
                    <a:pt x="7108" y="3502"/>
                    <a:pt x="7037" y="3538"/>
                    <a:pt x="6977" y="3585"/>
                  </a:cubicBezTo>
                  <a:lnTo>
                    <a:pt x="6775" y="3323"/>
                  </a:lnTo>
                  <a:cubicBezTo>
                    <a:pt x="6744" y="3286"/>
                    <a:pt x="6700" y="3268"/>
                    <a:pt x="6656" y="3268"/>
                  </a:cubicBezTo>
                  <a:cubicBezTo>
                    <a:pt x="6616" y="3268"/>
                    <a:pt x="6577" y="3283"/>
                    <a:pt x="6549" y="3312"/>
                  </a:cubicBezTo>
                  <a:cubicBezTo>
                    <a:pt x="6477" y="3371"/>
                    <a:pt x="6477" y="3478"/>
                    <a:pt x="6537" y="3538"/>
                  </a:cubicBezTo>
                  <a:lnTo>
                    <a:pt x="6858" y="3919"/>
                  </a:lnTo>
                  <a:cubicBezTo>
                    <a:pt x="6894" y="3954"/>
                    <a:pt x="6942" y="3978"/>
                    <a:pt x="6977" y="3978"/>
                  </a:cubicBezTo>
                  <a:cubicBezTo>
                    <a:pt x="7025" y="3978"/>
                    <a:pt x="7073" y="3966"/>
                    <a:pt x="7096" y="3943"/>
                  </a:cubicBezTo>
                  <a:lnTo>
                    <a:pt x="7204" y="3835"/>
                  </a:lnTo>
                  <a:lnTo>
                    <a:pt x="7335" y="3919"/>
                  </a:lnTo>
                  <a:lnTo>
                    <a:pt x="6858" y="4871"/>
                  </a:lnTo>
                  <a:lnTo>
                    <a:pt x="6834" y="4871"/>
                  </a:lnTo>
                  <a:cubicBezTo>
                    <a:pt x="6799" y="4871"/>
                    <a:pt x="6763" y="4859"/>
                    <a:pt x="6739" y="4836"/>
                  </a:cubicBezTo>
                  <a:lnTo>
                    <a:pt x="6096" y="4062"/>
                  </a:lnTo>
                  <a:cubicBezTo>
                    <a:pt x="6069" y="4014"/>
                    <a:pt x="6023" y="3994"/>
                    <a:pt x="5977" y="3994"/>
                  </a:cubicBezTo>
                  <a:cubicBezTo>
                    <a:pt x="5942" y="3994"/>
                    <a:pt x="5908" y="4005"/>
                    <a:pt x="5882" y="4026"/>
                  </a:cubicBezTo>
                  <a:cubicBezTo>
                    <a:pt x="5799" y="4085"/>
                    <a:pt x="5799" y="4193"/>
                    <a:pt x="5846" y="4252"/>
                  </a:cubicBezTo>
                  <a:lnTo>
                    <a:pt x="6489" y="5026"/>
                  </a:lnTo>
                  <a:cubicBezTo>
                    <a:pt x="6584" y="5133"/>
                    <a:pt x="6715" y="5193"/>
                    <a:pt x="6858" y="5193"/>
                  </a:cubicBezTo>
                  <a:lnTo>
                    <a:pt x="7073" y="5169"/>
                  </a:lnTo>
                  <a:lnTo>
                    <a:pt x="6430" y="6645"/>
                  </a:lnTo>
                  <a:cubicBezTo>
                    <a:pt x="6382" y="6752"/>
                    <a:pt x="6322" y="6848"/>
                    <a:pt x="6251" y="6943"/>
                  </a:cubicBezTo>
                  <a:lnTo>
                    <a:pt x="5751" y="7550"/>
                  </a:lnTo>
                  <a:cubicBezTo>
                    <a:pt x="5489" y="7657"/>
                    <a:pt x="5227" y="7753"/>
                    <a:pt x="4953" y="7812"/>
                  </a:cubicBezTo>
                  <a:lnTo>
                    <a:pt x="4679" y="7562"/>
                  </a:lnTo>
                  <a:cubicBezTo>
                    <a:pt x="4644" y="7538"/>
                    <a:pt x="4632" y="7491"/>
                    <a:pt x="4644" y="7443"/>
                  </a:cubicBezTo>
                  <a:lnTo>
                    <a:pt x="4691" y="7288"/>
                  </a:lnTo>
                  <a:cubicBezTo>
                    <a:pt x="4703" y="7229"/>
                    <a:pt x="4691" y="7145"/>
                    <a:pt x="4632" y="7110"/>
                  </a:cubicBezTo>
                  <a:lnTo>
                    <a:pt x="4322" y="6871"/>
                  </a:lnTo>
                  <a:cubicBezTo>
                    <a:pt x="4287" y="6836"/>
                    <a:pt x="4275" y="6812"/>
                    <a:pt x="4275" y="6764"/>
                  </a:cubicBezTo>
                  <a:lnTo>
                    <a:pt x="4298" y="6550"/>
                  </a:lnTo>
                  <a:cubicBezTo>
                    <a:pt x="4298" y="6514"/>
                    <a:pt x="4298" y="6467"/>
                    <a:pt x="4275" y="6431"/>
                  </a:cubicBezTo>
                  <a:cubicBezTo>
                    <a:pt x="4239" y="6407"/>
                    <a:pt x="4203" y="6371"/>
                    <a:pt x="4167" y="6371"/>
                  </a:cubicBezTo>
                  <a:lnTo>
                    <a:pt x="2679" y="6264"/>
                  </a:lnTo>
                  <a:cubicBezTo>
                    <a:pt x="2620" y="6264"/>
                    <a:pt x="2572" y="6229"/>
                    <a:pt x="2536" y="6181"/>
                  </a:cubicBezTo>
                  <a:lnTo>
                    <a:pt x="2096" y="5764"/>
                  </a:lnTo>
                  <a:cubicBezTo>
                    <a:pt x="2060" y="5728"/>
                    <a:pt x="2024" y="5645"/>
                    <a:pt x="2024" y="5586"/>
                  </a:cubicBezTo>
                  <a:lnTo>
                    <a:pt x="2024" y="4990"/>
                  </a:lnTo>
                  <a:cubicBezTo>
                    <a:pt x="2024" y="4966"/>
                    <a:pt x="2036" y="4931"/>
                    <a:pt x="2060" y="4919"/>
                  </a:cubicBezTo>
                  <a:lnTo>
                    <a:pt x="2548" y="4359"/>
                  </a:lnTo>
                  <a:cubicBezTo>
                    <a:pt x="2572" y="4324"/>
                    <a:pt x="2596" y="4300"/>
                    <a:pt x="2596" y="4252"/>
                  </a:cubicBezTo>
                  <a:lnTo>
                    <a:pt x="2596" y="4121"/>
                  </a:lnTo>
                  <a:cubicBezTo>
                    <a:pt x="2596" y="4074"/>
                    <a:pt x="2620" y="4038"/>
                    <a:pt x="2655" y="4014"/>
                  </a:cubicBezTo>
                  <a:lnTo>
                    <a:pt x="3036" y="3847"/>
                  </a:lnTo>
                  <a:lnTo>
                    <a:pt x="3751" y="3835"/>
                  </a:lnTo>
                  <a:cubicBezTo>
                    <a:pt x="3763" y="3835"/>
                    <a:pt x="3786" y="3847"/>
                    <a:pt x="3786" y="3859"/>
                  </a:cubicBezTo>
                  <a:cubicBezTo>
                    <a:pt x="3798" y="3990"/>
                    <a:pt x="3906" y="4097"/>
                    <a:pt x="4025" y="4145"/>
                  </a:cubicBezTo>
                  <a:lnTo>
                    <a:pt x="4537" y="4324"/>
                  </a:lnTo>
                  <a:cubicBezTo>
                    <a:pt x="4569" y="4331"/>
                    <a:pt x="4601" y="4335"/>
                    <a:pt x="4633" y="4335"/>
                  </a:cubicBezTo>
                  <a:cubicBezTo>
                    <a:pt x="4705" y="4335"/>
                    <a:pt x="4772" y="4314"/>
                    <a:pt x="4822" y="4264"/>
                  </a:cubicBezTo>
                  <a:cubicBezTo>
                    <a:pt x="4882" y="4204"/>
                    <a:pt x="4918" y="4121"/>
                    <a:pt x="4918" y="4026"/>
                  </a:cubicBezTo>
                  <a:lnTo>
                    <a:pt x="5549" y="3978"/>
                  </a:lnTo>
                  <a:cubicBezTo>
                    <a:pt x="5668" y="3966"/>
                    <a:pt x="5787" y="3907"/>
                    <a:pt x="5870" y="3812"/>
                  </a:cubicBezTo>
                  <a:cubicBezTo>
                    <a:pt x="5941" y="3728"/>
                    <a:pt x="5965" y="3597"/>
                    <a:pt x="5941" y="3478"/>
                  </a:cubicBezTo>
                  <a:lnTo>
                    <a:pt x="5930" y="3383"/>
                  </a:lnTo>
                  <a:cubicBezTo>
                    <a:pt x="5896" y="3247"/>
                    <a:pt x="5776" y="3144"/>
                    <a:pt x="5632" y="3144"/>
                  </a:cubicBezTo>
                  <a:cubicBezTo>
                    <a:pt x="5624" y="3144"/>
                    <a:pt x="5616" y="3144"/>
                    <a:pt x="5608" y="3145"/>
                  </a:cubicBezTo>
                  <a:lnTo>
                    <a:pt x="5275" y="3181"/>
                  </a:lnTo>
                  <a:lnTo>
                    <a:pt x="5227" y="3121"/>
                  </a:lnTo>
                  <a:lnTo>
                    <a:pt x="5668" y="2669"/>
                  </a:lnTo>
                  <a:cubicBezTo>
                    <a:pt x="5727" y="2609"/>
                    <a:pt x="5727" y="2502"/>
                    <a:pt x="5668" y="2442"/>
                  </a:cubicBezTo>
                  <a:cubicBezTo>
                    <a:pt x="5638" y="2413"/>
                    <a:pt x="5599" y="2398"/>
                    <a:pt x="5560" y="2398"/>
                  </a:cubicBezTo>
                  <a:cubicBezTo>
                    <a:pt x="5522" y="2398"/>
                    <a:pt x="5483" y="2413"/>
                    <a:pt x="5453" y="2442"/>
                  </a:cubicBezTo>
                  <a:lnTo>
                    <a:pt x="4918" y="2978"/>
                  </a:lnTo>
                  <a:lnTo>
                    <a:pt x="4739" y="3061"/>
                  </a:lnTo>
                  <a:lnTo>
                    <a:pt x="4227" y="2669"/>
                  </a:lnTo>
                  <a:cubicBezTo>
                    <a:pt x="4193" y="2652"/>
                    <a:pt x="4166" y="2635"/>
                    <a:pt x="4131" y="2635"/>
                  </a:cubicBezTo>
                  <a:cubicBezTo>
                    <a:pt x="4117" y="2635"/>
                    <a:pt x="4102" y="2638"/>
                    <a:pt x="4084" y="2645"/>
                  </a:cubicBezTo>
                  <a:lnTo>
                    <a:pt x="3382" y="2859"/>
                  </a:lnTo>
                  <a:cubicBezTo>
                    <a:pt x="3370" y="2859"/>
                    <a:pt x="3334" y="2883"/>
                    <a:pt x="3322" y="2895"/>
                  </a:cubicBezTo>
                  <a:lnTo>
                    <a:pt x="3370" y="2680"/>
                  </a:lnTo>
                  <a:lnTo>
                    <a:pt x="3917" y="2288"/>
                  </a:lnTo>
                  <a:lnTo>
                    <a:pt x="4501" y="2192"/>
                  </a:lnTo>
                  <a:cubicBezTo>
                    <a:pt x="4572" y="2180"/>
                    <a:pt x="4620" y="2133"/>
                    <a:pt x="4632" y="2061"/>
                  </a:cubicBezTo>
                  <a:lnTo>
                    <a:pt x="4691" y="1597"/>
                  </a:lnTo>
                  <a:cubicBezTo>
                    <a:pt x="4691" y="1549"/>
                    <a:pt x="4691" y="1514"/>
                    <a:pt x="4656" y="1478"/>
                  </a:cubicBezTo>
                  <a:lnTo>
                    <a:pt x="4417" y="1180"/>
                  </a:lnTo>
                  <a:cubicBezTo>
                    <a:pt x="4394" y="1133"/>
                    <a:pt x="4346" y="1121"/>
                    <a:pt x="4287" y="1121"/>
                  </a:cubicBezTo>
                  <a:cubicBezTo>
                    <a:pt x="4239" y="1121"/>
                    <a:pt x="4179" y="1156"/>
                    <a:pt x="4156" y="1192"/>
                  </a:cubicBezTo>
                  <a:lnTo>
                    <a:pt x="3977" y="1454"/>
                  </a:lnTo>
                  <a:lnTo>
                    <a:pt x="3786" y="1430"/>
                  </a:lnTo>
                  <a:lnTo>
                    <a:pt x="4096" y="835"/>
                  </a:lnTo>
                  <a:lnTo>
                    <a:pt x="4417" y="835"/>
                  </a:lnTo>
                  <a:lnTo>
                    <a:pt x="4656" y="1287"/>
                  </a:lnTo>
                  <a:cubicBezTo>
                    <a:pt x="4691" y="1347"/>
                    <a:pt x="4751" y="1371"/>
                    <a:pt x="4810" y="1371"/>
                  </a:cubicBezTo>
                  <a:cubicBezTo>
                    <a:pt x="4870" y="1371"/>
                    <a:pt x="4929" y="1335"/>
                    <a:pt x="4941" y="1276"/>
                  </a:cubicBezTo>
                  <a:lnTo>
                    <a:pt x="5168" y="740"/>
                  </a:lnTo>
                  <a:cubicBezTo>
                    <a:pt x="5215" y="645"/>
                    <a:pt x="5191" y="525"/>
                    <a:pt x="5132" y="454"/>
                  </a:cubicBezTo>
                  <a:lnTo>
                    <a:pt x="5132" y="454"/>
                  </a:lnTo>
                  <a:cubicBezTo>
                    <a:pt x="5668" y="597"/>
                    <a:pt x="6168" y="859"/>
                    <a:pt x="6596" y="1216"/>
                  </a:cubicBezTo>
                  <a:cubicBezTo>
                    <a:pt x="6625" y="1240"/>
                    <a:pt x="6658" y="1250"/>
                    <a:pt x="6691" y="1250"/>
                  </a:cubicBezTo>
                  <a:cubicBezTo>
                    <a:pt x="6739" y="1250"/>
                    <a:pt x="6787" y="1228"/>
                    <a:pt x="6823" y="1192"/>
                  </a:cubicBezTo>
                  <a:cubicBezTo>
                    <a:pt x="6882" y="1121"/>
                    <a:pt x="6858" y="1037"/>
                    <a:pt x="6799" y="978"/>
                  </a:cubicBezTo>
                  <a:cubicBezTo>
                    <a:pt x="6038" y="344"/>
                    <a:pt x="5077" y="0"/>
                    <a:pt x="40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46" name="Google Shape;15946;p61"/>
          <p:cNvGrpSpPr/>
          <p:nvPr/>
        </p:nvGrpSpPr>
        <p:grpSpPr>
          <a:xfrm>
            <a:off x="3094217" y="1802335"/>
            <a:ext cx="350198" cy="350548"/>
            <a:chOff x="3094217" y="1976585"/>
            <a:chExt cx="350198" cy="350548"/>
          </a:xfrm>
        </p:grpSpPr>
        <p:sp>
          <p:nvSpPr>
            <p:cNvPr id="15947" name="Google Shape;15947;p61"/>
            <p:cNvSpPr/>
            <p:nvPr/>
          </p:nvSpPr>
          <p:spPr>
            <a:xfrm>
              <a:off x="3094217" y="2129039"/>
              <a:ext cx="131543" cy="197362"/>
            </a:xfrm>
            <a:custGeom>
              <a:rect b="b" l="l" r="r" t="t"/>
              <a:pathLst>
                <a:path extrusionOk="0" h="6201" w="4133">
                  <a:moveTo>
                    <a:pt x="2072" y="345"/>
                  </a:moveTo>
                  <a:cubicBezTo>
                    <a:pt x="2117" y="345"/>
                    <a:pt x="2162" y="348"/>
                    <a:pt x="2203" y="354"/>
                  </a:cubicBezTo>
                  <a:cubicBezTo>
                    <a:pt x="2906" y="414"/>
                    <a:pt x="3454" y="1045"/>
                    <a:pt x="3454" y="1759"/>
                  </a:cubicBezTo>
                  <a:cubicBezTo>
                    <a:pt x="3454" y="2438"/>
                    <a:pt x="3620" y="3069"/>
                    <a:pt x="3751" y="3402"/>
                  </a:cubicBezTo>
                  <a:lnTo>
                    <a:pt x="3751" y="3426"/>
                  </a:lnTo>
                  <a:cubicBezTo>
                    <a:pt x="3608" y="3509"/>
                    <a:pt x="3299" y="3688"/>
                    <a:pt x="2763" y="3807"/>
                  </a:cubicBezTo>
                  <a:lnTo>
                    <a:pt x="2763" y="3759"/>
                  </a:lnTo>
                  <a:lnTo>
                    <a:pt x="2763" y="3438"/>
                  </a:lnTo>
                  <a:cubicBezTo>
                    <a:pt x="2965" y="3319"/>
                    <a:pt x="3144" y="3140"/>
                    <a:pt x="3263" y="2926"/>
                  </a:cubicBezTo>
                  <a:cubicBezTo>
                    <a:pt x="3489" y="2533"/>
                    <a:pt x="3418" y="2021"/>
                    <a:pt x="3073" y="1712"/>
                  </a:cubicBezTo>
                  <a:cubicBezTo>
                    <a:pt x="2834" y="1485"/>
                    <a:pt x="2418" y="1235"/>
                    <a:pt x="1727" y="1235"/>
                  </a:cubicBezTo>
                  <a:cubicBezTo>
                    <a:pt x="1691" y="1235"/>
                    <a:pt x="1644" y="1247"/>
                    <a:pt x="1608" y="1283"/>
                  </a:cubicBezTo>
                  <a:lnTo>
                    <a:pt x="1275" y="1616"/>
                  </a:lnTo>
                  <a:cubicBezTo>
                    <a:pt x="1215" y="1676"/>
                    <a:pt x="1215" y="1783"/>
                    <a:pt x="1275" y="1843"/>
                  </a:cubicBezTo>
                  <a:cubicBezTo>
                    <a:pt x="1304" y="1872"/>
                    <a:pt x="1343" y="1887"/>
                    <a:pt x="1382" y="1887"/>
                  </a:cubicBezTo>
                  <a:cubicBezTo>
                    <a:pt x="1421" y="1887"/>
                    <a:pt x="1459" y="1872"/>
                    <a:pt x="1489" y="1843"/>
                  </a:cubicBezTo>
                  <a:lnTo>
                    <a:pt x="1787" y="1545"/>
                  </a:lnTo>
                  <a:cubicBezTo>
                    <a:pt x="2227" y="1557"/>
                    <a:pt x="2584" y="1700"/>
                    <a:pt x="2846" y="1938"/>
                  </a:cubicBezTo>
                  <a:cubicBezTo>
                    <a:pt x="3073" y="2140"/>
                    <a:pt x="3132" y="2485"/>
                    <a:pt x="2977" y="2747"/>
                  </a:cubicBezTo>
                  <a:cubicBezTo>
                    <a:pt x="2799" y="3081"/>
                    <a:pt x="2441" y="3283"/>
                    <a:pt x="2072" y="3283"/>
                  </a:cubicBezTo>
                  <a:cubicBezTo>
                    <a:pt x="1489" y="3283"/>
                    <a:pt x="1037" y="2831"/>
                    <a:pt x="1037" y="2247"/>
                  </a:cubicBezTo>
                  <a:cubicBezTo>
                    <a:pt x="1037" y="2152"/>
                    <a:pt x="953" y="2081"/>
                    <a:pt x="870" y="2081"/>
                  </a:cubicBezTo>
                  <a:cubicBezTo>
                    <a:pt x="775" y="2081"/>
                    <a:pt x="703" y="2152"/>
                    <a:pt x="703" y="2247"/>
                  </a:cubicBezTo>
                  <a:cubicBezTo>
                    <a:pt x="703" y="2747"/>
                    <a:pt x="989" y="3200"/>
                    <a:pt x="1394" y="3438"/>
                  </a:cubicBezTo>
                  <a:lnTo>
                    <a:pt x="1394" y="3759"/>
                  </a:lnTo>
                  <a:lnTo>
                    <a:pt x="1394" y="3807"/>
                  </a:lnTo>
                  <a:cubicBezTo>
                    <a:pt x="858" y="3688"/>
                    <a:pt x="525" y="3509"/>
                    <a:pt x="394" y="3426"/>
                  </a:cubicBezTo>
                  <a:cubicBezTo>
                    <a:pt x="394" y="3426"/>
                    <a:pt x="382" y="3426"/>
                    <a:pt x="394" y="3402"/>
                  </a:cubicBezTo>
                  <a:cubicBezTo>
                    <a:pt x="525" y="3081"/>
                    <a:pt x="691" y="2438"/>
                    <a:pt x="691" y="1759"/>
                  </a:cubicBezTo>
                  <a:cubicBezTo>
                    <a:pt x="691" y="1045"/>
                    <a:pt x="1239" y="414"/>
                    <a:pt x="1941" y="354"/>
                  </a:cubicBezTo>
                  <a:cubicBezTo>
                    <a:pt x="1983" y="348"/>
                    <a:pt x="2028" y="345"/>
                    <a:pt x="2072" y="345"/>
                  </a:cubicBezTo>
                  <a:close/>
                  <a:moveTo>
                    <a:pt x="2430" y="3581"/>
                  </a:moveTo>
                  <a:lnTo>
                    <a:pt x="2430" y="3783"/>
                  </a:lnTo>
                  <a:cubicBezTo>
                    <a:pt x="2430" y="3974"/>
                    <a:pt x="2537" y="4152"/>
                    <a:pt x="2715" y="4224"/>
                  </a:cubicBezTo>
                  <a:lnTo>
                    <a:pt x="2822" y="4271"/>
                  </a:lnTo>
                  <a:cubicBezTo>
                    <a:pt x="2656" y="4509"/>
                    <a:pt x="2370" y="4676"/>
                    <a:pt x="2072" y="4676"/>
                  </a:cubicBezTo>
                  <a:cubicBezTo>
                    <a:pt x="1775" y="4676"/>
                    <a:pt x="1489" y="4509"/>
                    <a:pt x="1334" y="4271"/>
                  </a:cubicBezTo>
                  <a:lnTo>
                    <a:pt x="1429" y="4224"/>
                  </a:lnTo>
                  <a:cubicBezTo>
                    <a:pt x="1608" y="4140"/>
                    <a:pt x="1715" y="3974"/>
                    <a:pt x="1715" y="3783"/>
                  </a:cubicBezTo>
                  <a:lnTo>
                    <a:pt x="1715" y="3581"/>
                  </a:lnTo>
                  <a:cubicBezTo>
                    <a:pt x="1834" y="3617"/>
                    <a:pt x="1953" y="3628"/>
                    <a:pt x="2072" y="3628"/>
                  </a:cubicBezTo>
                  <a:cubicBezTo>
                    <a:pt x="2191" y="3628"/>
                    <a:pt x="2311" y="3617"/>
                    <a:pt x="2430" y="3581"/>
                  </a:cubicBezTo>
                  <a:close/>
                  <a:moveTo>
                    <a:pt x="2065" y="0"/>
                  </a:moveTo>
                  <a:cubicBezTo>
                    <a:pt x="2010" y="0"/>
                    <a:pt x="1953" y="3"/>
                    <a:pt x="1894" y="9"/>
                  </a:cubicBezTo>
                  <a:cubicBezTo>
                    <a:pt x="1037" y="92"/>
                    <a:pt x="346" y="842"/>
                    <a:pt x="346" y="1735"/>
                  </a:cubicBezTo>
                  <a:cubicBezTo>
                    <a:pt x="346" y="2378"/>
                    <a:pt x="203" y="2962"/>
                    <a:pt x="60" y="3271"/>
                  </a:cubicBezTo>
                  <a:cubicBezTo>
                    <a:pt x="1" y="3426"/>
                    <a:pt x="48" y="3581"/>
                    <a:pt x="179" y="3676"/>
                  </a:cubicBezTo>
                  <a:cubicBezTo>
                    <a:pt x="310" y="3759"/>
                    <a:pt x="584" y="3926"/>
                    <a:pt x="1013" y="4045"/>
                  </a:cubicBezTo>
                  <a:lnTo>
                    <a:pt x="382" y="4379"/>
                  </a:lnTo>
                  <a:cubicBezTo>
                    <a:pt x="144" y="4498"/>
                    <a:pt x="1" y="4712"/>
                    <a:pt x="1" y="4986"/>
                  </a:cubicBezTo>
                  <a:lnTo>
                    <a:pt x="1" y="6045"/>
                  </a:lnTo>
                  <a:cubicBezTo>
                    <a:pt x="1" y="6129"/>
                    <a:pt x="84" y="6200"/>
                    <a:pt x="167" y="6200"/>
                  </a:cubicBezTo>
                  <a:cubicBezTo>
                    <a:pt x="263" y="6200"/>
                    <a:pt x="334" y="6129"/>
                    <a:pt x="334" y="6045"/>
                  </a:cubicBezTo>
                  <a:lnTo>
                    <a:pt x="334" y="4974"/>
                  </a:lnTo>
                  <a:cubicBezTo>
                    <a:pt x="334" y="4831"/>
                    <a:pt x="406" y="4712"/>
                    <a:pt x="525" y="4652"/>
                  </a:cubicBezTo>
                  <a:lnTo>
                    <a:pt x="1037" y="4402"/>
                  </a:lnTo>
                  <a:cubicBezTo>
                    <a:pt x="1239" y="4760"/>
                    <a:pt x="1644" y="4986"/>
                    <a:pt x="2060" y="4986"/>
                  </a:cubicBezTo>
                  <a:cubicBezTo>
                    <a:pt x="2489" y="4986"/>
                    <a:pt x="2882" y="4760"/>
                    <a:pt x="3084" y="4402"/>
                  </a:cubicBezTo>
                  <a:lnTo>
                    <a:pt x="3596" y="4652"/>
                  </a:lnTo>
                  <a:cubicBezTo>
                    <a:pt x="3704" y="4712"/>
                    <a:pt x="3787" y="4831"/>
                    <a:pt x="3787" y="4974"/>
                  </a:cubicBezTo>
                  <a:lnTo>
                    <a:pt x="3787" y="6022"/>
                  </a:lnTo>
                  <a:cubicBezTo>
                    <a:pt x="3787" y="6117"/>
                    <a:pt x="3858" y="6188"/>
                    <a:pt x="3954" y="6188"/>
                  </a:cubicBezTo>
                  <a:cubicBezTo>
                    <a:pt x="4037" y="6188"/>
                    <a:pt x="4108" y="6117"/>
                    <a:pt x="4108" y="6022"/>
                  </a:cubicBezTo>
                  <a:lnTo>
                    <a:pt x="4108" y="4974"/>
                  </a:lnTo>
                  <a:cubicBezTo>
                    <a:pt x="4132" y="4712"/>
                    <a:pt x="3977" y="4474"/>
                    <a:pt x="3739" y="4379"/>
                  </a:cubicBezTo>
                  <a:lnTo>
                    <a:pt x="3096" y="4045"/>
                  </a:lnTo>
                  <a:cubicBezTo>
                    <a:pt x="3537" y="3926"/>
                    <a:pt x="3799" y="3759"/>
                    <a:pt x="3930" y="3676"/>
                  </a:cubicBezTo>
                  <a:cubicBezTo>
                    <a:pt x="4073" y="3581"/>
                    <a:pt x="4108" y="3426"/>
                    <a:pt x="4049" y="3271"/>
                  </a:cubicBezTo>
                  <a:cubicBezTo>
                    <a:pt x="3918" y="2962"/>
                    <a:pt x="3775" y="2378"/>
                    <a:pt x="3775" y="1735"/>
                  </a:cubicBezTo>
                  <a:cubicBezTo>
                    <a:pt x="3775" y="866"/>
                    <a:pt x="3084" y="104"/>
                    <a:pt x="2227" y="9"/>
                  </a:cubicBezTo>
                  <a:cubicBezTo>
                    <a:pt x="2174" y="3"/>
                    <a:pt x="2120" y="0"/>
                    <a:pt x="20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8" name="Google Shape;15948;p61"/>
            <p:cNvSpPr/>
            <p:nvPr/>
          </p:nvSpPr>
          <p:spPr>
            <a:xfrm>
              <a:off x="3116592" y="2293778"/>
              <a:ext cx="10630" cy="32241"/>
            </a:xfrm>
            <a:custGeom>
              <a:rect b="b" l="l" r="r" t="t"/>
              <a:pathLst>
                <a:path extrusionOk="0" h="1013" w="334">
                  <a:moveTo>
                    <a:pt x="167" y="0"/>
                  </a:moveTo>
                  <a:cubicBezTo>
                    <a:pt x="72" y="0"/>
                    <a:pt x="0" y="72"/>
                    <a:pt x="0" y="167"/>
                  </a:cubicBezTo>
                  <a:lnTo>
                    <a:pt x="0" y="846"/>
                  </a:lnTo>
                  <a:cubicBezTo>
                    <a:pt x="0" y="941"/>
                    <a:pt x="72" y="1012"/>
                    <a:pt x="167" y="1012"/>
                  </a:cubicBezTo>
                  <a:cubicBezTo>
                    <a:pt x="250" y="1012"/>
                    <a:pt x="334" y="941"/>
                    <a:pt x="334" y="846"/>
                  </a:cubicBezTo>
                  <a:lnTo>
                    <a:pt x="334" y="167"/>
                  </a:lnTo>
                  <a:cubicBezTo>
                    <a:pt x="310"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9" name="Google Shape;15949;p61"/>
            <p:cNvSpPr/>
            <p:nvPr/>
          </p:nvSpPr>
          <p:spPr>
            <a:xfrm>
              <a:off x="3193519" y="2293778"/>
              <a:ext cx="10248" cy="32241"/>
            </a:xfrm>
            <a:custGeom>
              <a:rect b="b" l="l" r="r" t="t"/>
              <a:pathLst>
                <a:path extrusionOk="0" h="1013" w="322">
                  <a:moveTo>
                    <a:pt x="155" y="0"/>
                  </a:moveTo>
                  <a:cubicBezTo>
                    <a:pt x="72" y="0"/>
                    <a:pt x="0" y="72"/>
                    <a:pt x="0" y="167"/>
                  </a:cubicBezTo>
                  <a:lnTo>
                    <a:pt x="0" y="846"/>
                  </a:lnTo>
                  <a:cubicBezTo>
                    <a:pt x="0" y="941"/>
                    <a:pt x="72" y="1012"/>
                    <a:pt x="155" y="1012"/>
                  </a:cubicBezTo>
                  <a:cubicBezTo>
                    <a:pt x="250" y="1012"/>
                    <a:pt x="322" y="941"/>
                    <a:pt x="322" y="846"/>
                  </a:cubicBezTo>
                  <a:lnTo>
                    <a:pt x="322" y="167"/>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0" name="Google Shape;15950;p61"/>
            <p:cNvSpPr/>
            <p:nvPr/>
          </p:nvSpPr>
          <p:spPr>
            <a:xfrm>
              <a:off x="3346227" y="2166755"/>
              <a:ext cx="54966" cy="18301"/>
            </a:xfrm>
            <a:custGeom>
              <a:rect b="b" l="l" r="r" t="t"/>
              <a:pathLst>
                <a:path extrusionOk="0" h="575" w="1727">
                  <a:moveTo>
                    <a:pt x="646" y="0"/>
                  </a:moveTo>
                  <a:cubicBezTo>
                    <a:pt x="494" y="0"/>
                    <a:pt x="326" y="15"/>
                    <a:pt x="143" y="50"/>
                  </a:cubicBezTo>
                  <a:cubicBezTo>
                    <a:pt x="60" y="62"/>
                    <a:pt x="0" y="122"/>
                    <a:pt x="0" y="217"/>
                  </a:cubicBezTo>
                  <a:lnTo>
                    <a:pt x="0" y="396"/>
                  </a:lnTo>
                  <a:cubicBezTo>
                    <a:pt x="0" y="479"/>
                    <a:pt x="84" y="550"/>
                    <a:pt x="167" y="550"/>
                  </a:cubicBezTo>
                  <a:cubicBezTo>
                    <a:pt x="262" y="550"/>
                    <a:pt x="334" y="479"/>
                    <a:pt x="334" y="396"/>
                  </a:cubicBezTo>
                  <a:lnTo>
                    <a:pt x="334" y="360"/>
                  </a:lnTo>
                  <a:cubicBezTo>
                    <a:pt x="445" y="344"/>
                    <a:pt x="549" y="338"/>
                    <a:pt x="645" y="338"/>
                  </a:cubicBezTo>
                  <a:cubicBezTo>
                    <a:pt x="845" y="338"/>
                    <a:pt x="1007" y="367"/>
                    <a:pt x="1120" y="407"/>
                  </a:cubicBezTo>
                  <a:cubicBezTo>
                    <a:pt x="1334" y="467"/>
                    <a:pt x="1453" y="538"/>
                    <a:pt x="1453" y="538"/>
                  </a:cubicBezTo>
                  <a:cubicBezTo>
                    <a:pt x="1477" y="550"/>
                    <a:pt x="1512" y="574"/>
                    <a:pt x="1536" y="574"/>
                  </a:cubicBezTo>
                  <a:cubicBezTo>
                    <a:pt x="1584" y="574"/>
                    <a:pt x="1643" y="538"/>
                    <a:pt x="1667" y="491"/>
                  </a:cubicBezTo>
                  <a:cubicBezTo>
                    <a:pt x="1727" y="396"/>
                    <a:pt x="1715" y="288"/>
                    <a:pt x="1643" y="241"/>
                  </a:cubicBezTo>
                  <a:cubicBezTo>
                    <a:pt x="1615" y="231"/>
                    <a:pt x="1258" y="0"/>
                    <a:pt x="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1" name="Google Shape;15951;p61"/>
            <p:cNvSpPr/>
            <p:nvPr/>
          </p:nvSpPr>
          <p:spPr>
            <a:xfrm>
              <a:off x="3302655" y="2134991"/>
              <a:ext cx="141760" cy="192143"/>
            </a:xfrm>
            <a:custGeom>
              <a:rect b="b" l="l" r="r" t="t"/>
              <a:pathLst>
                <a:path extrusionOk="0" h="6037" w="4454">
                  <a:moveTo>
                    <a:pt x="3453" y="334"/>
                  </a:moveTo>
                  <a:lnTo>
                    <a:pt x="3453" y="1132"/>
                  </a:lnTo>
                  <a:cubicBezTo>
                    <a:pt x="3453" y="1263"/>
                    <a:pt x="3429" y="1405"/>
                    <a:pt x="3370" y="1525"/>
                  </a:cubicBezTo>
                  <a:lnTo>
                    <a:pt x="3310" y="1644"/>
                  </a:lnTo>
                  <a:cubicBezTo>
                    <a:pt x="3298" y="1667"/>
                    <a:pt x="3298" y="1691"/>
                    <a:pt x="3298" y="1715"/>
                  </a:cubicBezTo>
                  <a:lnTo>
                    <a:pt x="3298" y="2060"/>
                  </a:lnTo>
                  <a:cubicBezTo>
                    <a:pt x="3274" y="2346"/>
                    <a:pt x="3155" y="2608"/>
                    <a:pt x="2953" y="2799"/>
                  </a:cubicBezTo>
                  <a:cubicBezTo>
                    <a:pt x="2739" y="3001"/>
                    <a:pt x="2477" y="3096"/>
                    <a:pt x="2191" y="3096"/>
                  </a:cubicBezTo>
                  <a:cubicBezTo>
                    <a:pt x="1643" y="3084"/>
                    <a:pt x="1179" y="2596"/>
                    <a:pt x="1179" y="2013"/>
                  </a:cubicBezTo>
                  <a:lnTo>
                    <a:pt x="1179" y="1715"/>
                  </a:lnTo>
                  <a:cubicBezTo>
                    <a:pt x="1179" y="1691"/>
                    <a:pt x="1179" y="1667"/>
                    <a:pt x="1167" y="1644"/>
                  </a:cubicBezTo>
                  <a:lnTo>
                    <a:pt x="1107" y="1525"/>
                  </a:lnTo>
                  <a:cubicBezTo>
                    <a:pt x="1048" y="1405"/>
                    <a:pt x="1012" y="1275"/>
                    <a:pt x="1012" y="1132"/>
                  </a:cubicBezTo>
                  <a:cubicBezTo>
                    <a:pt x="1012" y="691"/>
                    <a:pt x="1369" y="334"/>
                    <a:pt x="1822" y="334"/>
                  </a:cubicBezTo>
                  <a:close/>
                  <a:moveTo>
                    <a:pt x="2762" y="3310"/>
                  </a:moveTo>
                  <a:lnTo>
                    <a:pt x="2762" y="3537"/>
                  </a:lnTo>
                  <a:cubicBezTo>
                    <a:pt x="2762" y="3572"/>
                    <a:pt x="2774" y="3620"/>
                    <a:pt x="2774" y="3680"/>
                  </a:cubicBezTo>
                  <a:lnTo>
                    <a:pt x="2239" y="4096"/>
                  </a:lnTo>
                  <a:lnTo>
                    <a:pt x="1691" y="3680"/>
                  </a:lnTo>
                  <a:cubicBezTo>
                    <a:pt x="1703" y="3632"/>
                    <a:pt x="1703" y="3584"/>
                    <a:pt x="1703" y="3537"/>
                  </a:cubicBezTo>
                  <a:lnTo>
                    <a:pt x="1703" y="3310"/>
                  </a:lnTo>
                  <a:cubicBezTo>
                    <a:pt x="1846" y="3370"/>
                    <a:pt x="2012" y="3406"/>
                    <a:pt x="2191" y="3406"/>
                  </a:cubicBezTo>
                  <a:lnTo>
                    <a:pt x="2239" y="3406"/>
                  </a:lnTo>
                  <a:cubicBezTo>
                    <a:pt x="2417" y="3406"/>
                    <a:pt x="2596" y="3382"/>
                    <a:pt x="2762" y="3310"/>
                  </a:cubicBezTo>
                  <a:close/>
                  <a:moveTo>
                    <a:pt x="1822" y="1"/>
                  </a:moveTo>
                  <a:cubicBezTo>
                    <a:pt x="1191" y="1"/>
                    <a:pt x="703" y="513"/>
                    <a:pt x="703" y="1120"/>
                  </a:cubicBezTo>
                  <a:cubicBezTo>
                    <a:pt x="703" y="1298"/>
                    <a:pt x="750" y="1489"/>
                    <a:pt x="822" y="1656"/>
                  </a:cubicBezTo>
                  <a:lnTo>
                    <a:pt x="869" y="1751"/>
                  </a:lnTo>
                  <a:lnTo>
                    <a:pt x="869" y="2001"/>
                  </a:lnTo>
                  <a:cubicBezTo>
                    <a:pt x="869" y="2441"/>
                    <a:pt x="1072" y="2846"/>
                    <a:pt x="1381" y="3096"/>
                  </a:cubicBezTo>
                  <a:lnTo>
                    <a:pt x="1381" y="3537"/>
                  </a:lnTo>
                  <a:cubicBezTo>
                    <a:pt x="1381" y="3608"/>
                    <a:pt x="1346" y="3680"/>
                    <a:pt x="1274" y="3703"/>
                  </a:cubicBezTo>
                  <a:lnTo>
                    <a:pt x="453" y="4025"/>
                  </a:lnTo>
                  <a:cubicBezTo>
                    <a:pt x="179" y="4132"/>
                    <a:pt x="0" y="4382"/>
                    <a:pt x="0" y="4668"/>
                  </a:cubicBezTo>
                  <a:lnTo>
                    <a:pt x="0" y="5858"/>
                  </a:lnTo>
                  <a:cubicBezTo>
                    <a:pt x="0" y="5942"/>
                    <a:pt x="83" y="6013"/>
                    <a:pt x="167" y="6013"/>
                  </a:cubicBezTo>
                  <a:cubicBezTo>
                    <a:pt x="262" y="6013"/>
                    <a:pt x="334" y="5942"/>
                    <a:pt x="334" y="5858"/>
                  </a:cubicBezTo>
                  <a:lnTo>
                    <a:pt x="334" y="4668"/>
                  </a:lnTo>
                  <a:cubicBezTo>
                    <a:pt x="334" y="4513"/>
                    <a:pt x="417" y="4382"/>
                    <a:pt x="560" y="4334"/>
                  </a:cubicBezTo>
                  <a:lnTo>
                    <a:pt x="1369" y="4025"/>
                  </a:lnTo>
                  <a:cubicBezTo>
                    <a:pt x="1417" y="4001"/>
                    <a:pt x="1465" y="3977"/>
                    <a:pt x="1488" y="3965"/>
                  </a:cubicBezTo>
                  <a:lnTo>
                    <a:pt x="2060" y="4394"/>
                  </a:lnTo>
                  <a:lnTo>
                    <a:pt x="2060" y="5870"/>
                  </a:lnTo>
                  <a:cubicBezTo>
                    <a:pt x="2060" y="5954"/>
                    <a:pt x="2131" y="6037"/>
                    <a:pt x="2215" y="6037"/>
                  </a:cubicBezTo>
                  <a:cubicBezTo>
                    <a:pt x="2310" y="6037"/>
                    <a:pt x="2381" y="5954"/>
                    <a:pt x="2381" y="5870"/>
                  </a:cubicBezTo>
                  <a:lnTo>
                    <a:pt x="2381" y="4394"/>
                  </a:lnTo>
                  <a:lnTo>
                    <a:pt x="2953" y="3965"/>
                  </a:lnTo>
                  <a:cubicBezTo>
                    <a:pt x="2977" y="3989"/>
                    <a:pt x="3024" y="4013"/>
                    <a:pt x="3072" y="4025"/>
                  </a:cubicBezTo>
                  <a:lnTo>
                    <a:pt x="3882" y="4334"/>
                  </a:lnTo>
                  <a:cubicBezTo>
                    <a:pt x="4024" y="4382"/>
                    <a:pt x="4108" y="4513"/>
                    <a:pt x="4108" y="4668"/>
                  </a:cubicBezTo>
                  <a:lnTo>
                    <a:pt x="4108" y="5858"/>
                  </a:lnTo>
                  <a:cubicBezTo>
                    <a:pt x="4108" y="5942"/>
                    <a:pt x="4179" y="6013"/>
                    <a:pt x="4274" y="6013"/>
                  </a:cubicBezTo>
                  <a:cubicBezTo>
                    <a:pt x="4358" y="6013"/>
                    <a:pt x="4441" y="5942"/>
                    <a:pt x="4441" y="5858"/>
                  </a:cubicBezTo>
                  <a:lnTo>
                    <a:pt x="4441" y="4668"/>
                  </a:lnTo>
                  <a:cubicBezTo>
                    <a:pt x="4453" y="4382"/>
                    <a:pt x="4274" y="4108"/>
                    <a:pt x="4024" y="4025"/>
                  </a:cubicBezTo>
                  <a:lnTo>
                    <a:pt x="3203" y="3703"/>
                  </a:lnTo>
                  <a:cubicBezTo>
                    <a:pt x="3131" y="3680"/>
                    <a:pt x="3084" y="3620"/>
                    <a:pt x="3084" y="3537"/>
                  </a:cubicBezTo>
                  <a:lnTo>
                    <a:pt x="3084" y="3108"/>
                  </a:lnTo>
                  <a:cubicBezTo>
                    <a:pt x="3120" y="3084"/>
                    <a:pt x="3155" y="3060"/>
                    <a:pt x="3191" y="3025"/>
                  </a:cubicBezTo>
                  <a:cubicBezTo>
                    <a:pt x="3453" y="2775"/>
                    <a:pt x="3608" y="2418"/>
                    <a:pt x="3608" y="2037"/>
                  </a:cubicBezTo>
                  <a:lnTo>
                    <a:pt x="3608" y="1727"/>
                  </a:lnTo>
                  <a:lnTo>
                    <a:pt x="3655" y="1644"/>
                  </a:lnTo>
                  <a:cubicBezTo>
                    <a:pt x="3739" y="1477"/>
                    <a:pt x="3774" y="1298"/>
                    <a:pt x="3774" y="1108"/>
                  </a:cubicBezTo>
                  <a:lnTo>
                    <a:pt x="3774" y="167"/>
                  </a:lnTo>
                  <a:cubicBezTo>
                    <a:pt x="3774" y="84"/>
                    <a:pt x="3691" y="1"/>
                    <a:pt x="3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2" name="Google Shape;15952;p61"/>
            <p:cNvSpPr/>
            <p:nvPr/>
          </p:nvSpPr>
          <p:spPr>
            <a:xfrm>
              <a:off x="3330313" y="2288463"/>
              <a:ext cx="10248" cy="37938"/>
            </a:xfrm>
            <a:custGeom>
              <a:rect b="b" l="l" r="r" t="t"/>
              <a:pathLst>
                <a:path extrusionOk="0" h="1192" w="322">
                  <a:moveTo>
                    <a:pt x="167" y="1"/>
                  </a:moveTo>
                  <a:cubicBezTo>
                    <a:pt x="72" y="1"/>
                    <a:pt x="0" y="84"/>
                    <a:pt x="0" y="167"/>
                  </a:cubicBezTo>
                  <a:lnTo>
                    <a:pt x="0" y="1036"/>
                  </a:lnTo>
                  <a:cubicBezTo>
                    <a:pt x="0" y="1120"/>
                    <a:pt x="72" y="1191"/>
                    <a:pt x="167" y="1191"/>
                  </a:cubicBezTo>
                  <a:cubicBezTo>
                    <a:pt x="250" y="1191"/>
                    <a:pt x="322" y="1120"/>
                    <a:pt x="322" y="1036"/>
                  </a:cubicBezTo>
                  <a:lnTo>
                    <a:pt x="322" y="167"/>
                  </a:lnTo>
                  <a:cubicBezTo>
                    <a:pt x="310"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3" name="Google Shape;15953;p61"/>
            <p:cNvSpPr/>
            <p:nvPr/>
          </p:nvSpPr>
          <p:spPr>
            <a:xfrm>
              <a:off x="3406859" y="2288463"/>
              <a:ext cx="10630" cy="37938"/>
            </a:xfrm>
            <a:custGeom>
              <a:rect b="b" l="l" r="r" t="t"/>
              <a:pathLst>
                <a:path extrusionOk="0" h="1192" w="334">
                  <a:moveTo>
                    <a:pt x="167" y="1"/>
                  </a:moveTo>
                  <a:cubicBezTo>
                    <a:pt x="84" y="1"/>
                    <a:pt x="0" y="84"/>
                    <a:pt x="0" y="167"/>
                  </a:cubicBezTo>
                  <a:lnTo>
                    <a:pt x="0" y="1036"/>
                  </a:lnTo>
                  <a:cubicBezTo>
                    <a:pt x="0" y="1120"/>
                    <a:pt x="84" y="1191"/>
                    <a:pt x="167" y="1191"/>
                  </a:cubicBezTo>
                  <a:cubicBezTo>
                    <a:pt x="262" y="1191"/>
                    <a:pt x="334" y="1120"/>
                    <a:pt x="334" y="1036"/>
                  </a:cubicBezTo>
                  <a:lnTo>
                    <a:pt x="334" y="167"/>
                  </a:lnTo>
                  <a:cubicBezTo>
                    <a:pt x="322"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4" name="Google Shape;15954;p61"/>
            <p:cNvSpPr/>
            <p:nvPr/>
          </p:nvSpPr>
          <p:spPr>
            <a:xfrm>
              <a:off x="3149183" y="1976585"/>
              <a:ext cx="219419" cy="183072"/>
            </a:xfrm>
            <a:custGeom>
              <a:rect b="b" l="l" r="r" t="t"/>
              <a:pathLst>
                <a:path extrusionOk="0" h="5752" w="6894">
                  <a:moveTo>
                    <a:pt x="2369" y="4108"/>
                  </a:moveTo>
                  <a:lnTo>
                    <a:pt x="2286" y="4466"/>
                  </a:lnTo>
                  <a:lnTo>
                    <a:pt x="2060" y="4466"/>
                  </a:lnTo>
                  <a:cubicBezTo>
                    <a:pt x="1869" y="4466"/>
                    <a:pt x="1703" y="4299"/>
                    <a:pt x="1703" y="4108"/>
                  </a:cubicBezTo>
                  <a:close/>
                  <a:moveTo>
                    <a:pt x="5513" y="310"/>
                  </a:moveTo>
                  <a:cubicBezTo>
                    <a:pt x="5703" y="310"/>
                    <a:pt x="5870" y="477"/>
                    <a:pt x="5870" y="667"/>
                  </a:cubicBezTo>
                  <a:lnTo>
                    <a:pt x="5870" y="3418"/>
                  </a:lnTo>
                  <a:cubicBezTo>
                    <a:pt x="5870" y="3608"/>
                    <a:pt x="5703" y="3775"/>
                    <a:pt x="5513" y="3775"/>
                  </a:cubicBezTo>
                  <a:lnTo>
                    <a:pt x="4132" y="3775"/>
                  </a:lnTo>
                  <a:cubicBezTo>
                    <a:pt x="4096" y="3775"/>
                    <a:pt x="4048" y="3787"/>
                    <a:pt x="4036" y="3811"/>
                  </a:cubicBezTo>
                  <a:lnTo>
                    <a:pt x="2500" y="4918"/>
                  </a:lnTo>
                  <a:lnTo>
                    <a:pt x="2739" y="3966"/>
                  </a:lnTo>
                  <a:cubicBezTo>
                    <a:pt x="2762" y="3930"/>
                    <a:pt x="2739" y="3870"/>
                    <a:pt x="2715" y="3835"/>
                  </a:cubicBezTo>
                  <a:cubicBezTo>
                    <a:pt x="2679" y="3787"/>
                    <a:pt x="2643" y="3775"/>
                    <a:pt x="2584" y="3775"/>
                  </a:cubicBezTo>
                  <a:lnTo>
                    <a:pt x="691" y="3775"/>
                  </a:lnTo>
                  <a:cubicBezTo>
                    <a:pt x="500" y="3775"/>
                    <a:pt x="333" y="3608"/>
                    <a:pt x="333" y="3418"/>
                  </a:cubicBezTo>
                  <a:lnTo>
                    <a:pt x="333" y="667"/>
                  </a:lnTo>
                  <a:cubicBezTo>
                    <a:pt x="333" y="477"/>
                    <a:pt x="500" y="310"/>
                    <a:pt x="691" y="310"/>
                  </a:cubicBezTo>
                  <a:close/>
                  <a:moveTo>
                    <a:pt x="6215" y="989"/>
                  </a:moveTo>
                  <a:cubicBezTo>
                    <a:pt x="6406" y="989"/>
                    <a:pt x="6572" y="1156"/>
                    <a:pt x="6572" y="1346"/>
                  </a:cubicBezTo>
                  <a:lnTo>
                    <a:pt x="6572" y="4108"/>
                  </a:lnTo>
                  <a:lnTo>
                    <a:pt x="6549" y="4108"/>
                  </a:lnTo>
                  <a:cubicBezTo>
                    <a:pt x="6549" y="4299"/>
                    <a:pt x="6394" y="4466"/>
                    <a:pt x="6191" y="4466"/>
                  </a:cubicBezTo>
                  <a:lnTo>
                    <a:pt x="4810" y="4466"/>
                  </a:lnTo>
                  <a:cubicBezTo>
                    <a:pt x="4763" y="4466"/>
                    <a:pt x="4727" y="4477"/>
                    <a:pt x="4691" y="4513"/>
                  </a:cubicBezTo>
                  <a:cubicBezTo>
                    <a:pt x="4667" y="4549"/>
                    <a:pt x="4644" y="4608"/>
                    <a:pt x="4667" y="4656"/>
                  </a:cubicBezTo>
                  <a:lnTo>
                    <a:pt x="4763" y="5323"/>
                  </a:lnTo>
                  <a:lnTo>
                    <a:pt x="3596" y="4537"/>
                  </a:lnTo>
                  <a:lnTo>
                    <a:pt x="4191" y="4096"/>
                  </a:lnTo>
                  <a:lnTo>
                    <a:pt x="5513" y="4096"/>
                  </a:lnTo>
                  <a:cubicBezTo>
                    <a:pt x="5882" y="4096"/>
                    <a:pt x="6191" y="3799"/>
                    <a:pt x="6191" y="3418"/>
                  </a:cubicBezTo>
                  <a:lnTo>
                    <a:pt x="6191" y="989"/>
                  </a:lnTo>
                  <a:close/>
                  <a:moveTo>
                    <a:pt x="691" y="1"/>
                  </a:moveTo>
                  <a:cubicBezTo>
                    <a:pt x="322" y="1"/>
                    <a:pt x="0" y="298"/>
                    <a:pt x="0" y="679"/>
                  </a:cubicBezTo>
                  <a:lnTo>
                    <a:pt x="0" y="3430"/>
                  </a:lnTo>
                  <a:cubicBezTo>
                    <a:pt x="0" y="3811"/>
                    <a:pt x="298" y="4120"/>
                    <a:pt x="691" y="4120"/>
                  </a:cubicBezTo>
                  <a:lnTo>
                    <a:pt x="1393" y="4120"/>
                  </a:lnTo>
                  <a:lnTo>
                    <a:pt x="1393" y="4132"/>
                  </a:lnTo>
                  <a:cubicBezTo>
                    <a:pt x="1393" y="4501"/>
                    <a:pt x="1691" y="4823"/>
                    <a:pt x="2072" y="4823"/>
                  </a:cubicBezTo>
                  <a:lnTo>
                    <a:pt x="2203" y="4823"/>
                  </a:lnTo>
                  <a:lnTo>
                    <a:pt x="2143" y="5073"/>
                  </a:lnTo>
                  <a:cubicBezTo>
                    <a:pt x="2119" y="5180"/>
                    <a:pt x="2167" y="5275"/>
                    <a:pt x="2250" y="5335"/>
                  </a:cubicBezTo>
                  <a:cubicBezTo>
                    <a:pt x="2298" y="5370"/>
                    <a:pt x="2346" y="5382"/>
                    <a:pt x="2381" y="5382"/>
                  </a:cubicBezTo>
                  <a:cubicBezTo>
                    <a:pt x="2429" y="5382"/>
                    <a:pt x="2489" y="5370"/>
                    <a:pt x="2536" y="5335"/>
                  </a:cubicBezTo>
                  <a:lnTo>
                    <a:pt x="3251" y="4823"/>
                  </a:lnTo>
                  <a:lnTo>
                    <a:pt x="3417" y="4823"/>
                  </a:lnTo>
                  <a:lnTo>
                    <a:pt x="4751" y="5716"/>
                  </a:lnTo>
                  <a:cubicBezTo>
                    <a:pt x="4798" y="5740"/>
                    <a:pt x="4846" y="5751"/>
                    <a:pt x="4882" y="5751"/>
                  </a:cubicBezTo>
                  <a:cubicBezTo>
                    <a:pt x="4929" y="5751"/>
                    <a:pt x="4977" y="5740"/>
                    <a:pt x="5025" y="5716"/>
                  </a:cubicBezTo>
                  <a:cubicBezTo>
                    <a:pt x="5108" y="5656"/>
                    <a:pt x="5144" y="5561"/>
                    <a:pt x="5120" y="5454"/>
                  </a:cubicBezTo>
                  <a:lnTo>
                    <a:pt x="5025" y="4799"/>
                  </a:lnTo>
                  <a:lnTo>
                    <a:pt x="6215" y="4799"/>
                  </a:lnTo>
                  <a:cubicBezTo>
                    <a:pt x="6584" y="4799"/>
                    <a:pt x="6894" y="4501"/>
                    <a:pt x="6894" y="4120"/>
                  </a:cubicBezTo>
                  <a:lnTo>
                    <a:pt x="6894" y="1370"/>
                  </a:lnTo>
                  <a:cubicBezTo>
                    <a:pt x="6870" y="977"/>
                    <a:pt x="6572" y="679"/>
                    <a:pt x="6191" y="679"/>
                  </a:cubicBezTo>
                  <a:cubicBezTo>
                    <a:pt x="6179" y="298"/>
                    <a:pt x="5882" y="1"/>
                    <a:pt x="5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5" name="Google Shape;15955;p61"/>
            <p:cNvSpPr/>
            <p:nvPr/>
          </p:nvSpPr>
          <p:spPr>
            <a:xfrm>
              <a:off x="3187822" y="2009177"/>
              <a:ext cx="26926" cy="10280"/>
            </a:xfrm>
            <a:custGeom>
              <a:rect b="b" l="l" r="r" t="t"/>
              <a:pathLst>
                <a:path extrusionOk="0" h="323" w="846">
                  <a:moveTo>
                    <a:pt x="155" y="1"/>
                  </a:moveTo>
                  <a:cubicBezTo>
                    <a:pt x="72" y="1"/>
                    <a:pt x="1" y="72"/>
                    <a:pt x="1" y="167"/>
                  </a:cubicBezTo>
                  <a:cubicBezTo>
                    <a:pt x="1" y="251"/>
                    <a:pt x="72" y="322"/>
                    <a:pt x="155" y="322"/>
                  </a:cubicBezTo>
                  <a:lnTo>
                    <a:pt x="679" y="322"/>
                  </a:lnTo>
                  <a:cubicBezTo>
                    <a:pt x="774" y="322"/>
                    <a:pt x="846" y="251"/>
                    <a:pt x="846" y="167"/>
                  </a:cubicBezTo>
                  <a:cubicBezTo>
                    <a:pt x="846"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6" name="Google Shape;15956;p61"/>
            <p:cNvSpPr/>
            <p:nvPr/>
          </p:nvSpPr>
          <p:spPr>
            <a:xfrm>
              <a:off x="3226110" y="2009177"/>
              <a:ext cx="81478" cy="10280"/>
            </a:xfrm>
            <a:custGeom>
              <a:rect b="b" l="l" r="r" t="t"/>
              <a:pathLst>
                <a:path extrusionOk="0" h="323" w="2560">
                  <a:moveTo>
                    <a:pt x="167" y="1"/>
                  </a:moveTo>
                  <a:cubicBezTo>
                    <a:pt x="72" y="1"/>
                    <a:pt x="0" y="72"/>
                    <a:pt x="0" y="167"/>
                  </a:cubicBezTo>
                  <a:cubicBezTo>
                    <a:pt x="0" y="251"/>
                    <a:pt x="72" y="322"/>
                    <a:pt x="167" y="322"/>
                  </a:cubicBezTo>
                  <a:lnTo>
                    <a:pt x="2393" y="322"/>
                  </a:lnTo>
                  <a:cubicBezTo>
                    <a:pt x="2488" y="322"/>
                    <a:pt x="2560" y="251"/>
                    <a:pt x="2560" y="167"/>
                  </a:cubicBezTo>
                  <a:cubicBezTo>
                    <a:pt x="2560" y="72"/>
                    <a:pt x="2488" y="1"/>
                    <a:pt x="23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7" name="Google Shape;15957;p61"/>
            <p:cNvSpPr/>
            <p:nvPr/>
          </p:nvSpPr>
          <p:spPr>
            <a:xfrm>
              <a:off x="3187822" y="2036453"/>
              <a:ext cx="119767" cy="10662"/>
            </a:xfrm>
            <a:custGeom>
              <a:rect b="b" l="l" r="r" t="t"/>
              <a:pathLst>
                <a:path extrusionOk="0" h="335" w="3763">
                  <a:moveTo>
                    <a:pt x="155" y="1"/>
                  </a:moveTo>
                  <a:cubicBezTo>
                    <a:pt x="72" y="1"/>
                    <a:pt x="1" y="84"/>
                    <a:pt x="1" y="168"/>
                  </a:cubicBezTo>
                  <a:cubicBezTo>
                    <a:pt x="1" y="263"/>
                    <a:pt x="72" y="334"/>
                    <a:pt x="155" y="334"/>
                  </a:cubicBezTo>
                  <a:lnTo>
                    <a:pt x="3596" y="334"/>
                  </a:lnTo>
                  <a:cubicBezTo>
                    <a:pt x="3691" y="334"/>
                    <a:pt x="3763" y="263"/>
                    <a:pt x="3763" y="168"/>
                  </a:cubicBezTo>
                  <a:cubicBezTo>
                    <a:pt x="3763" y="84"/>
                    <a:pt x="3691" y="1"/>
                    <a:pt x="3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8" name="Google Shape;15958;p61"/>
            <p:cNvSpPr/>
            <p:nvPr/>
          </p:nvSpPr>
          <p:spPr>
            <a:xfrm>
              <a:off x="3187822" y="2064143"/>
              <a:ext cx="81510" cy="10248"/>
            </a:xfrm>
            <a:custGeom>
              <a:rect b="b" l="l" r="r" t="t"/>
              <a:pathLst>
                <a:path extrusionOk="0" h="322" w="2561">
                  <a:moveTo>
                    <a:pt x="155" y="0"/>
                  </a:moveTo>
                  <a:cubicBezTo>
                    <a:pt x="72" y="0"/>
                    <a:pt x="1" y="72"/>
                    <a:pt x="1" y="167"/>
                  </a:cubicBezTo>
                  <a:cubicBezTo>
                    <a:pt x="1" y="250"/>
                    <a:pt x="72" y="322"/>
                    <a:pt x="155" y="322"/>
                  </a:cubicBezTo>
                  <a:lnTo>
                    <a:pt x="2394" y="322"/>
                  </a:lnTo>
                  <a:cubicBezTo>
                    <a:pt x="2477" y="322"/>
                    <a:pt x="2560" y="250"/>
                    <a:pt x="2560" y="167"/>
                  </a:cubicBezTo>
                  <a:cubicBezTo>
                    <a:pt x="2560" y="72"/>
                    <a:pt x="2477"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9" name="Google Shape;15959;p61"/>
            <p:cNvSpPr/>
            <p:nvPr/>
          </p:nvSpPr>
          <p:spPr>
            <a:xfrm>
              <a:off x="3280663" y="2064143"/>
              <a:ext cx="26926" cy="10248"/>
            </a:xfrm>
            <a:custGeom>
              <a:rect b="b" l="l" r="r" t="t"/>
              <a:pathLst>
                <a:path extrusionOk="0" h="322" w="846">
                  <a:moveTo>
                    <a:pt x="155" y="0"/>
                  </a:moveTo>
                  <a:cubicBezTo>
                    <a:pt x="72" y="0"/>
                    <a:pt x="1" y="72"/>
                    <a:pt x="1" y="167"/>
                  </a:cubicBezTo>
                  <a:cubicBezTo>
                    <a:pt x="1" y="250"/>
                    <a:pt x="72" y="322"/>
                    <a:pt x="155"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960" name="Google Shape;15960;p61"/>
          <p:cNvSpPr/>
          <p:nvPr/>
        </p:nvSpPr>
        <p:spPr>
          <a:xfrm>
            <a:off x="1276039" y="1787567"/>
            <a:ext cx="414967" cy="378970"/>
          </a:xfrm>
          <a:custGeom>
            <a:rect b="b" l="l" r="r" t="t"/>
            <a:pathLst>
              <a:path extrusionOk="0" h="11907" w="13038">
                <a:moveTo>
                  <a:pt x="6632" y="369"/>
                </a:moveTo>
                <a:cubicBezTo>
                  <a:pt x="6680" y="369"/>
                  <a:pt x="6704" y="405"/>
                  <a:pt x="6704" y="441"/>
                </a:cubicBezTo>
                <a:lnTo>
                  <a:pt x="6704" y="881"/>
                </a:lnTo>
                <a:cubicBezTo>
                  <a:pt x="6644" y="864"/>
                  <a:pt x="6582" y="855"/>
                  <a:pt x="6519" y="855"/>
                </a:cubicBezTo>
                <a:cubicBezTo>
                  <a:pt x="6457" y="855"/>
                  <a:pt x="6394" y="864"/>
                  <a:pt x="6335" y="881"/>
                </a:cubicBezTo>
                <a:lnTo>
                  <a:pt x="6335" y="441"/>
                </a:lnTo>
                <a:lnTo>
                  <a:pt x="6323" y="441"/>
                </a:lnTo>
                <a:cubicBezTo>
                  <a:pt x="6323" y="405"/>
                  <a:pt x="6347" y="369"/>
                  <a:pt x="6394" y="369"/>
                </a:cubicBezTo>
                <a:close/>
                <a:moveTo>
                  <a:pt x="6501" y="1251"/>
                </a:moveTo>
                <a:cubicBezTo>
                  <a:pt x="7061" y="1251"/>
                  <a:pt x="7275" y="2013"/>
                  <a:pt x="6763" y="2286"/>
                </a:cubicBezTo>
                <a:cubicBezTo>
                  <a:pt x="6692" y="2322"/>
                  <a:pt x="6585" y="2346"/>
                  <a:pt x="6501" y="2346"/>
                </a:cubicBezTo>
                <a:cubicBezTo>
                  <a:pt x="6204" y="2346"/>
                  <a:pt x="5954" y="2096"/>
                  <a:pt x="5954" y="1798"/>
                </a:cubicBezTo>
                <a:cubicBezTo>
                  <a:pt x="5954" y="1489"/>
                  <a:pt x="6204" y="1251"/>
                  <a:pt x="6501" y="1251"/>
                </a:cubicBezTo>
                <a:close/>
                <a:moveTo>
                  <a:pt x="2382" y="2429"/>
                </a:moveTo>
                <a:cubicBezTo>
                  <a:pt x="2560" y="2429"/>
                  <a:pt x="2703" y="2572"/>
                  <a:pt x="2703" y="2751"/>
                </a:cubicBezTo>
                <a:cubicBezTo>
                  <a:pt x="2703" y="2929"/>
                  <a:pt x="2560" y="3084"/>
                  <a:pt x="2382" y="3084"/>
                </a:cubicBezTo>
                <a:cubicBezTo>
                  <a:pt x="2215" y="3084"/>
                  <a:pt x="2048" y="2941"/>
                  <a:pt x="2048" y="2751"/>
                </a:cubicBezTo>
                <a:cubicBezTo>
                  <a:pt x="2048" y="2560"/>
                  <a:pt x="2203" y="2429"/>
                  <a:pt x="2382" y="2429"/>
                </a:cubicBezTo>
                <a:close/>
                <a:moveTo>
                  <a:pt x="10657" y="2429"/>
                </a:moveTo>
                <a:cubicBezTo>
                  <a:pt x="10835" y="2429"/>
                  <a:pt x="10978" y="2572"/>
                  <a:pt x="10978" y="2751"/>
                </a:cubicBezTo>
                <a:cubicBezTo>
                  <a:pt x="10978" y="2929"/>
                  <a:pt x="10835" y="3084"/>
                  <a:pt x="10657" y="3084"/>
                </a:cubicBezTo>
                <a:cubicBezTo>
                  <a:pt x="10478" y="3084"/>
                  <a:pt x="10323" y="2941"/>
                  <a:pt x="10323" y="2751"/>
                </a:cubicBezTo>
                <a:cubicBezTo>
                  <a:pt x="10323" y="2560"/>
                  <a:pt x="10478" y="2429"/>
                  <a:pt x="10657" y="2429"/>
                </a:cubicBezTo>
                <a:close/>
                <a:moveTo>
                  <a:pt x="2477" y="3441"/>
                </a:moveTo>
                <a:lnTo>
                  <a:pt x="3715" y="6025"/>
                </a:lnTo>
                <a:lnTo>
                  <a:pt x="1024" y="6025"/>
                </a:lnTo>
                <a:lnTo>
                  <a:pt x="2239" y="3441"/>
                </a:lnTo>
                <a:cubicBezTo>
                  <a:pt x="2275" y="3447"/>
                  <a:pt x="2316" y="3450"/>
                  <a:pt x="2358" y="3450"/>
                </a:cubicBezTo>
                <a:cubicBezTo>
                  <a:pt x="2400" y="3450"/>
                  <a:pt x="2441" y="3447"/>
                  <a:pt x="2477" y="3441"/>
                </a:cubicBezTo>
                <a:close/>
                <a:moveTo>
                  <a:pt x="10776" y="3441"/>
                </a:moveTo>
                <a:lnTo>
                  <a:pt x="11990" y="6025"/>
                </a:lnTo>
                <a:lnTo>
                  <a:pt x="9299" y="6025"/>
                </a:lnTo>
                <a:lnTo>
                  <a:pt x="10538" y="3441"/>
                </a:lnTo>
                <a:cubicBezTo>
                  <a:pt x="10573" y="3447"/>
                  <a:pt x="10612" y="3450"/>
                  <a:pt x="10652" y="3450"/>
                </a:cubicBezTo>
                <a:cubicBezTo>
                  <a:pt x="10692" y="3450"/>
                  <a:pt x="10734" y="3447"/>
                  <a:pt x="10776" y="3441"/>
                </a:cubicBezTo>
                <a:close/>
                <a:moveTo>
                  <a:pt x="4251" y="6418"/>
                </a:moveTo>
                <a:cubicBezTo>
                  <a:pt x="4322" y="6418"/>
                  <a:pt x="4382" y="6477"/>
                  <a:pt x="4382" y="6549"/>
                </a:cubicBezTo>
                <a:lnTo>
                  <a:pt x="4382" y="6668"/>
                </a:lnTo>
                <a:cubicBezTo>
                  <a:pt x="4382" y="6739"/>
                  <a:pt x="4322" y="6799"/>
                  <a:pt x="4251" y="6799"/>
                </a:cubicBezTo>
                <a:lnTo>
                  <a:pt x="501" y="6799"/>
                </a:lnTo>
                <a:cubicBezTo>
                  <a:pt x="429" y="6799"/>
                  <a:pt x="370" y="6739"/>
                  <a:pt x="370" y="6668"/>
                </a:cubicBezTo>
                <a:lnTo>
                  <a:pt x="370" y="6549"/>
                </a:lnTo>
                <a:cubicBezTo>
                  <a:pt x="370" y="6477"/>
                  <a:pt x="429" y="6418"/>
                  <a:pt x="501" y="6418"/>
                </a:cubicBezTo>
                <a:close/>
                <a:moveTo>
                  <a:pt x="12526" y="6418"/>
                </a:moveTo>
                <a:cubicBezTo>
                  <a:pt x="12597" y="6418"/>
                  <a:pt x="12657" y="6477"/>
                  <a:pt x="12657" y="6549"/>
                </a:cubicBezTo>
                <a:lnTo>
                  <a:pt x="12657" y="6668"/>
                </a:lnTo>
                <a:cubicBezTo>
                  <a:pt x="12657" y="6739"/>
                  <a:pt x="12597" y="6799"/>
                  <a:pt x="12526" y="6799"/>
                </a:cubicBezTo>
                <a:lnTo>
                  <a:pt x="8775" y="6799"/>
                </a:lnTo>
                <a:cubicBezTo>
                  <a:pt x="8704" y="6799"/>
                  <a:pt x="8644" y="6739"/>
                  <a:pt x="8644" y="6668"/>
                </a:cubicBezTo>
                <a:lnTo>
                  <a:pt x="8644" y="6549"/>
                </a:lnTo>
                <a:cubicBezTo>
                  <a:pt x="8644" y="6477"/>
                  <a:pt x="8704" y="6418"/>
                  <a:pt x="8775" y="6418"/>
                </a:cubicBezTo>
                <a:close/>
                <a:moveTo>
                  <a:pt x="3715" y="7168"/>
                </a:moveTo>
                <a:cubicBezTo>
                  <a:pt x="3525" y="7787"/>
                  <a:pt x="2953" y="8228"/>
                  <a:pt x="2298" y="8228"/>
                </a:cubicBezTo>
                <a:cubicBezTo>
                  <a:pt x="1644" y="8228"/>
                  <a:pt x="1084" y="7799"/>
                  <a:pt x="905" y="7168"/>
                </a:cubicBezTo>
                <a:close/>
                <a:moveTo>
                  <a:pt x="12145" y="7168"/>
                </a:moveTo>
                <a:cubicBezTo>
                  <a:pt x="11942" y="7787"/>
                  <a:pt x="11383" y="8228"/>
                  <a:pt x="10728" y="8228"/>
                </a:cubicBezTo>
                <a:cubicBezTo>
                  <a:pt x="10073" y="8228"/>
                  <a:pt x="9502" y="7799"/>
                  <a:pt x="9323" y="7168"/>
                </a:cubicBezTo>
                <a:close/>
                <a:moveTo>
                  <a:pt x="7942" y="10371"/>
                </a:moveTo>
                <a:cubicBezTo>
                  <a:pt x="8013" y="10371"/>
                  <a:pt x="8073" y="10430"/>
                  <a:pt x="8073" y="10502"/>
                </a:cubicBezTo>
                <a:lnTo>
                  <a:pt x="8073" y="10764"/>
                </a:lnTo>
                <a:lnTo>
                  <a:pt x="4918" y="10764"/>
                </a:lnTo>
                <a:lnTo>
                  <a:pt x="4918" y="10502"/>
                </a:lnTo>
                <a:cubicBezTo>
                  <a:pt x="4918" y="10430"/>
                  <a:pt x="4977" y="10371"/>
                  <a:pt x="5049" y="10371"/>
                </a:cubicBezTo>
                <a:close/>
                <a:moveTo>
                  <a:pt x="6382" y="0"/>
                </a:moveTo>
                <a:cubicBezTo>
                  <a:pt x="6132" y="0"/>
                  <a:pt x="5930" y="203"/>
                  <a:pt x="5930" y="441"/>
                </a:cubicBezTo>
                <a:lnTo>
                  <a:pt x="5930" y="1060"/>
                </a:lnTo>
                <a:cubicBezTo>
                  <a:pt x="5692" y="1251"/>
                  <a:pt x="5549" y="1536"/>
                  <a:pt x="5561" y="1858"/>
                </a:cubicBezTo>
                <a:lnTo>
                  <a:pt x="3703" y="2370"/>
                </a:lnTo>
                <a:cubicBezTo>
                  <a:pt x="3477" y="2429"/>
                  <a:pt x="3251" y="2465"/>
                  <a:pt x="3037" y="2501"/>
                </a:cubicBezTo>
                <a:cubicBezTo>
                  <a:pt x="2929" y="2227"/>
                  <a:pt x="2679" y="2036"/>
                  <a:pt x="2382" y="2036"/>
                </a:cubicBezTo>
                <a:cubicBezTo>
                  <a:pt x="1989" y="2036"/>
                  <a:pt x="1679" y="2346"/>
                  <a:pt x="1679" y="2739"/>
                </a:cubicBezTo>
                <a:cubicBezTo>
                  <a:pt x="1679" y="2941"/>
                  <a:pt x="1763" y="3132"/>
                  <a:pt x="1917" y="3275"/>
                </a:cubicBezTo>
                <a:lnTo>
                  <a:pt x="608" y="6025"/>
                </a:lnTo>
                <a:lnTo>
                  <a:pt x="501" y="6025"/>
                </a:lnTo>
                <a:cubicBezTo>
                  <a:pt x="215" y="6025"/>
                  <a:pt x="1" y="6251"/>
                  <a:pt x="1" y="6525"/>
                </a:cubicBezTo>
                <a:lnTo>
                  <a:pt x="1" y="6644"/>
                </a:lnTo>
                <a:cubicBezTo>
                  <a:pt x="1" y="6930"/>
                  <a:pt x="215" y="7156"/>
                  <a:pt x="501" y="7156"/>
                </a:cubicBezTo>
                <a:cubicBezTo>
                  <a:pt x="691" y="7989"/>
                  <a:pt x="1441" y="8585"/>
                  <a:pt x="2298" y="8585"/>
                </a:cubicBezTo>
                <a:cubicBezTo>
                  <a:pt x="3168" y="8585"/>
                  <a:pt x="3906" y="7978"/>
                  <a:pt x="4108" y="7156"/>
                </a:cubicBezTo>
                <a:lnTo>
                  <a:pt x="4251" y="7156"/>
                </a:lnTo>
                <a:cubicBezTo>
                  <a:pt x="4537" y="7156"/>
                  <a:pt x="4763" y="6930"/>
                  <a:pt x="4763" y="6644"/>
                </a:cubicBezTo>
                <a:lnTo>
                  <a:pt x="4763" y="6525"/>
                </a:lnTo>
                <a:cubicBezTo>
                  <a:pt x="4763" y="6251"/>
                  <a:pt x="4537" y="6025"/>
                  <a:pt x="4251" y="6025"/>
                </a:cubicBezTo>
                <a:lnTo>
                  <a:pt x="4144" y="6025"/>
                </a:lnTo>
                <a:lnTo>
                  <a:pt x="2834" y="3275"/>
                </a:lnTo>
                <a:cubicBezTo>
                  <a:pt x="2953" y="3167"/>
                  <a:pt x="3037" y="3036"/>
                  <a:pt x="3060" y="2870"/>
                </a:cubicBezTo>
                <a:cubicBezTo>
                  <a:pt x="3310" y="2846"/>
                  <a:pt x="3549" y="2798"/>
                  <a:pt x="3787" y="2727"/>
                </a:cubicBezTo>
                <a:lnTo>
                  <a:pt x="5656" y="2215"/>
                </a:lnTo>
                <a:cubicBezTo>
                  <a:pt x="5716" y="2346"/>
                  <a:pt x="5811" y="2453"/>
                  <a:pt x="5918" y="2548"/>
                </a:cubicBezTo>
                <a:lnTo>
                  <a:pt x="5918" y="10002"/>
                </a:lnTo>
                <a:lnTo>
                  <a:pt x="5037" y="10002"/>
                </a:lnTo>
                <a:cubicBezTo>
                  <a:pt x="4763" y="10002"/>
                  <a:pt x="4537" y="10228"/>
                  <a:pt x="4537" y="10502"/>
                </a:cubicBezTo>
                <a:lnTo>
                  <a:pt x="4537" y="10776"/>
                </a:lnTo>
                <a:cubicBezTo>
                  <a:pt x="4299" y="10823"/>
                  <a:pt x="4120" y="11026"/>
                  <a:pt x="4120" y="11276"/>
                </a:cubicBezTo>
                <a:lnTo>
                  <a:pt x="4120" y="11395"/>
                </a:lnTo>
                <a:cubicBezTo>
                  <a:pt x="4120" y="11680"/>
                  <a:pt x="4346" y="11907"/>
                  <a:pt x="4620" y="11907"/>
                </a:cubicBezTo>
                <a:lnTo>
                  <a:pt x="6049" y="11907"/>
                </a:lnTo>
                <a:cubicBezTo>
                  <a:pt x="6156" y="11907"/>
                  <a:pt x="6251" y="11811"/>
                  <a:pt x="6251" y="11704"/>
                </a:cubicBezTo>
                <a:cubicBezTo>
                  <a:pt x="6251" y="11609"/>
                  <a:pt x="6156" y="11514"/>
                  <a:pt x="6049" y="11514"/>
                </a:cubicBezTo>
                <a:lnTo>
                  <a:pt x="4620" y="11514"/>
                </a:lnTo>
                <a:cubicBezTo>
                  <a:pt x="4549" y="11514"/>
                  <a:pt x="4489" y="11454"/>
                  <a:pt x="4489" y="11383"/>
                </a:cubicBezTo>
                <a:lnTo>
                  <a:pt x="4489" y="11264"/>
                </a:lnTo>
                <a:cubicBezTo>
                  <a:pt x="4489" y="11192"/>
                  <a:pt x="4549" y="11133"/>
                  <a:pt x="4620" y="11133"/>
                </a:cubicBezTo>
                <a:lnTo>
                  <a:pt x="8371" y="11133"/>
                </a:lnTo>
                <a:cubicBezTo>
                  <a:pt x="8454" y="11133"/>
                  <a:pt x="8513" y="11192"/>
                  <a:pt x="8513" y="11264"/>
                </a:cubicBezTo>
                <a:lnTo>
                  <a:pt x="8513" y="11383"/>
                </a:lnTo>
                <a:cubicBezTo>
                  <a:pt x="8513" y="11454"/>
                  <a:pt x="8454" y="11514"/>
                  <a:pt x="8371" y="11514"/>
                </a:cubicBezTo>
                <a:lnTo>
                  <a:pt x="6930" y="11514"/>
                </a:lnTo>
                <a:cubicBezTo>
                  <a:pt x="6823" y="11514"/>
                  <a:pt x="6739" y="11609"/>
                  <a:pt x="6739" y="11704"/>
                </a:cubicBezTo>
                <a:cubicBezTo>
                  <a:pt x="6739" y="11811"/>
                  <a:pt x="6823" y="11907"/>
                  <a:pt x="6930" y="11907"/>
                </a:cubicBezTo>
                <a:lnTo>
                  <a:pt x="8371" y="11907"/>
                </a:lnTo>
                <a:cubicBezTo>
                  <a:pt x="8656" y="11907"/>
                  <a:pt x="8883" y="11680"/>
                  <a:pt x="8883" y="11395"/>
                </a:cubicBezTo>
                <a:lnTo>
                  <a:pt x="8883" y="11276"/>
                </a:lnTo>
                <a:cubicBezTo>
                  <a:pt x="8883" y="11026"/>
                  <a:pt x="8692" y="10799"/>
                  <a:pt x="8454" y="10776"/>
                </a:cubicBezTo>
                <a:lnTo>
                  <a:pt x="8454" y="10502"/>
                </a:lnTo>
                <a:cubicBezTo>
                  <a:pt x="8454" y="10228"/>
                  <a:pt x="8228" y="10002"/>
                  <a:pt x="7942" y="10002"/>
                </a:cubicBezTo>
                <a:lnTo>
                  <a:pt x="7061" y="10002"/>
                </a:lnTo>
                <a:lnTo>
                  <a:pt x="7061" y="7049"/>
                </a:lnTo>
                <a:cubicBezTo>
                  <a:pt x="7061" y="6954"/>
                  <a:pt x="6978" y="6858"/>
                  <a:pt x="6870" y="6858"/>
                </a:cubicBezTo>
                <a:cubicBezTo>
                  <a:pt x="6763" y="6858"/>
                  <a:pt x="6680" y="6954"/>
                  <a:pt x="6680" y="7049"/>
                </a:cubicBezTo>
                <a:lnTo>
                  <a:pt x="6680" y="10002"/>
                </a:lnTo>
                <a:lnTo>
                  <a:pt x="6311" y="10002"/>
                </a:lnTo>
                <a:lnTo>
                  <a:pt x="6311" y="2727"/>
                </a:lnTo>
                <a:cubicBezTo>
                  <a:pt x="6370" y="2739"/>
                  <a:pt x="6430" y="2745"/>
                  <a:pt x="6491" y="2745"/>
                </a:cubicBezTo>
                <a:cubicBezTo>
                  <a:pt x="6552" y="2745"/>
                  <a:pt x="6614" y="2739"/>
                  <a:pt x="6680" y="2727"/>
                </a:cubicBezTo>
                <a:lnTo>
                  <a:pt x="6680" y="6156"/>
                </a:lnTo>
                <a:cubicBezTo>
                  <a:pt x="6680" y="6263"/>
                  <a:pt x="6763" y="6358"/>
                  <a:pt x="6870" y="6358"/>
                </a:cubicBezTo>
                <a:cubicBezTo>
                  <a:pt x="6978" y="6358"/>
                  <a:pt x="7061" y="6263"/>
                  <a:pt x="7061" y="6156"/>
                </a:cubicBezTo>
                <a:lnTo>
                  <a:pt x="7061" y="2548"/>
                </a:lnTo>
                <a:cubicBezTo>
                  <a:pt x="7180" y="2453"/>
                  <a:pt x="7275" y="2346"/>
                  <a:pt x="7335" y="2215"/>
                </a:cubicBezTo>
                <a:lnTo>
                  <a:pt x="9228" y="2739"/>
                </a:lnTo>
                <a:cubicBezTo>
                  <a:pt x="9466" y="2798"/>
                  <a:pt x="9716" y="2858"/>
                  <a:pt x="9954" y="2882"/>
                </a:cubicBezTo>
                <a:cubicBezTo>
                  <a:pt x="9978" y="3048"/>
                  <a:pt x="10073" y="3179"/>
                  <a:pt x="10180" y="3287"/>
                </a:cubicBezTo>
                <a:lnTo>
                  <a:pt x="8871" y="6037"/>
                </a:lnTo>
                <a:lnTo>
                  <a:pt x="8764" y="6037"/>
                </a:lnTo>
                <a:cubicBezTo>
                  <a:pt x="8478" y="6037"/>
                  <a:pt x="8252" y="6263"/>
                  <a:pt x="8252" y="6549"/>
                </a:cubicBezTo>
                <a:lnTo>
                  <a:pt x="8252" y="6668"/>
                </a:lnTo>
                <a:cubicBezTo>
                  <a:pt x="8252" y="6954"/>
                  <a:pt x="8478" y="7168"/>
                  <a:pt x="8764" y="7168"/>
                </a:cubicBezTo>
                <a:lnTo>
                  <a:pt x="8906" y="7168"/>
                </a:lnTo>
                <a:cubicBezTo>
                  <a:pt x="9109" y="8001"/>
                  <a:pt x="9847" y="8597"/>
                  <a:pt x="10716" y="8597"/>
                </a:cubicBezTo>
                <a:cubicBezTo>
                  <a:pt x="11573" y="8597"/>
                  <a:pt x="12323" y="7989"/>
                  <a:pt x="12514" y="7168"/>
                </a:cubicBezTo>
                <a:cubicBezTo>
                  <a:pt x="12800" y="7168"/>
                  <a:pt x="13014" y="6954"/>
                  <a:pt x="13014" y="6668"/>
                </a:cubicBezTo>
                <a:lnTo>
                  <a:pt x="13014" y="6549"/>
                </a:lnTo>
                <a:cubicBezTo>
                  <a:pt x="13038" y="6263"/>
                  <a:pt x="12812" y="6025"/>
                  <a:pt x="12526" y="6025"/>
                </a:cubicBezTo>
                <a:lnTo>
                  <a:pt x="12419" y="6025"/>
                </a:lnTo>
                <a:lnTo>
                  <a:pt x="11109" y="3275"/>
                </a:lnTo>
                <a:cubicBezTo>
                  <a:pt x="11264" y="3144"/>
                  <a:pt x="11347" y="2965"/>
                  <a:pt x="11347" y="2739"/>
                </a:cubicBezTo>
                <a:cubicBezTo>
                  <a:pt x="11347" y="2346"/>
                  <a:pt x="11038" y="2036"/>
                  <a:pt x="10657" y="2036"/>
                </a:cubicBezTo>
                <a:cubicBezTo>
                  <a:pt x="10359" y="2036"/>
                  <a:pt x="10097" y="2227"/>
                  <a:pt x="10002" y="2501"/>
                </a:cubicBezTo>
                <a:cubicBezTo>
                  <a:pt x="9776" y="2465"/>
                  <a:pt x="9549" y="2429"/>
                  <a:pt x="9323" y="2370"/>
                </a:cubicBezTo>
                <a:lnTo>
                  <a:pt x="7442" y="1846"/>
                </a:lnTo>
                <a:cubicBezTo>
                  <a:pt x="7454" y="1536"/>
                  <a:pt x="7323" y="1239"/>
                  <a:pt x="7061" y="1060"/>
                </a:cubicBezTo>
                <a:lnTo>
                  <a:pt x="7061" y="441"/>
                </a:lnTo>
                <a:cubicBezTo>
                  <a:pt x="7061" y="191"/>
                  <a:pt x="6859" y="0"/>
                  <a:pt x="6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961" name="Google Shape;15961;p61"/>
          <p:cNvGrpSpPr/>
          <p:nvPr/>
        </p:nvGrpSpPr>
        <p:grpSpPr>
          <a:xfrm>
            <a:off x="3979435" y="1802335"/>
            <a:ext cx="345265" cy="349848"/>
            <a:chOff x="3979435" y="1976585"/>
            <a:chExt cx="345265" cy="349848"/>
          </a:xfrm>
        </p:grpSpPr>
        <p:sp>
          <p:nvSpPr>
            <p:cNvPr id="15962" name="Google Shape;15962;p61"/>
            <p:cNvSpPr/>
            <p:nvPr/>
          </p:nvSpPr>
          <p:spPr>
            <a:xfrm>
              <a:off x="3979435" y="1976585"/>
              <a:ext cx="345265" cy="349848"/>
            </a:xfrm>
            <a:custGeom>
              <a:rect b="b" l="l" r="r" t="t"/>
              <a:pathLst>
                <a:path extrusionOk="0" h="10992" w="10848">
                  <a:moveTo>
                    <a:pt x="6632" y="322"/>
                  </a:moveTo>
                  <a:cubicBezTo>
                    <a:pt x="6859" y="322"/>
                    <a:pt x="7013" y="501"/>
                    <a:pt x="7013" y="715"/>
                  </a:cubicBezTo>
                  <a:cubicBezTo>
                    <a:pt x="7013" y="929"/>
                    <a:pt x="6835" y="1096"/>
                    <a:pt x="6632" y="1096"/>
                  </a:cubicBezTo>
                  <a:lnTo>
                    <a:pt x="4906" y="1096"/>
                  </a:lnTo>
                  <a:cubicBezTo>
                    <a:pt x="4680" y="1096"/>
                    <a:pt x="4513" y="918"/>
                    <a:pt x="4513" y="715"/>
                  </a:cubicBezTo>
                  <a:cubicBezTo>
                    <a:pt x="4513" y="489"/>
                    <a:pt x="4692" y="322"/>
                    <a:pt x="4906" y="322"/>
                  </a:cubicBezTo>
                  <a:close/>
                  <a:moveTo>
                    <a:pt x="5966" y="1429"/>
                  </a:moveTo>
                  <a:lnTo>
                    <a:pt x="5966" y="1965"/>
                  </a:lnTo>
                  <a:lnTo>
                    <a:pt x="5561" y="1965"/>
                  </a:lnTo>
                  <a:lnTo>
                    <a:pt x="5561" y="1429"/>
                  </a:lnTo>
                  <a:close/>
                  <a:moveTo>
                    <a:pt x="5775" y="2289"/>
                  </a:moveTo>
                  <a:cubicBezTo>
                    <a:pt x="6988" y="2289"/>
                    <a:pt x="8193" y="2825"/>
                    <a:pt x="9026" y="3835"/>
                  </a:cubicBezTo>
                  <a:cubicBezTo>
                    <a:pt x="10466" y="5620"/>
                    <a:pt x="10204" y="8276"/>
                    <a:pt x="8407" y="9728"/>
                  </a:cubicBezTo>
                  <a:cubicBezTo>
                    <a:pt x="7623" y="10362"/>
                    <a:pt x="6686" y="10670"/>
                    <a:pt x="5757" y="10670"/>
                  </a:cubicBezTo>
                  <a:cubicBezTo>
                    <a:pt x="4540" y="10670"/>
                    <a:pt x="3337" y="10141"/>
                    <a:pt x="2513" y="9121"/>
                  </a:cubicBezTo>
                  <a:cubicBezTo>
                    <a:pt x="429" y="6561"/>
                    <a:pt x="2001" y="2715"/>
                    <a:pt x="5251" y="2322"/>
                  </a:cubicBezTo>
                  <a:cubicBezTo>
                    <a:pt x="5425" y="2300"/>
                    <a:pt x="5601" y="2289"/>
                    <a:pt x="5775" y="2289"/>
                  </a:cubicBezTo>
                  <a:close/>
                  <a:moveTo>
                    <a:pt x="4906" y="1"/>
                  </a:moveTo>
                  <a:cubicBezTo>
                    <a:pt x="4501" y="1"/>
                    <a:pt x="4192" y="322"/>
                    <a:pt x="4192" y="715"/>
                  </a:cubicBezTo>
                  <a:cubicBezTo>
                    <a:pt x="4192" y="1108"/>
                    <a:pt x="4513" y="1429"/>
                    <a:pt x="4906" y="1429"/>
                  </a:cubicBezTo>
                  <a:lnTo>
                    <a:pt x="5239" y="1429"/>
                  </a:lnTo>
                  <a:lnTo>
                    <a:pt x="5239" y="1989"/>
                  </a:lnTo>
                  <a:cubicBezTo>
                    <a:pt x="1727" y="2394"/>
                    <a:pt x="1" y="6561"/>
                    <a:pt x="2263" y="9323"/>
                  </a:cubicBezTo>
                  <a:cubicBezTo>
                    <a:pt x="3160" y="10423"/>
                    <a:pt x="4463" y="10991"/>
                    <a:pt x="5774" y="10991"/>
                  </a:cubicBezTo>
                  <a:cubicBezTo>
                    <a:pt x="6777" y="10991"/>
                    <a:pt x="7785" y="10659"/>
                    <a:pt x="8621" y="9978"/>
                  </a:cubicBezTo>
                  <a:cubicBezTo>
                    <a:pt x="10550" y="8407"/>
                    <a:pt x="10847" y="5549"/>
                    <a:pt x="9264" y="3632"/>
                  </a:cubicBezTo>
                  <a:cubicBezTo>
                    <a:pt x="8490" y="2680"/>
                    <a:pt x="7406" y="2120"/>
                    <a:pt x="6287" y="1989"/>
                  </a:cubicBezTo>
                  <a:lnTo>
                    <a:pt x="6287" y="1429"/>
                  </a:lnTo>
                  <a:lnTo>
                    <a:pt x="6632" y="1429"/>
                  </a:lnTo>
                  <a:cubicBezTo>
                    <a:pt x="7037" y="1429"/>
                    <a:pt x="7347" y="1096"/>
                    <a:pt x="7347" y="715"/>
                  </a:cubicBezTo>
                  <a:cubicBezTo>
                    <a:pt x="7347" y="310"/>
                    <a:pt x="7013" y="1"/>
                    <a:pt x="6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3" name="Google Shape;15963;p61"/>
            <p:cNvSpPr/>
            <p:nvPr/>
          </p:nvSpPr>
          <p:spPr>
            <a:xfrm>
              <a:off x="4044236" y="2176685"/>
              <a:ext cx="144783" cy="123077"/>
            </a:xfrm>
            <a:custGeom>
              <a:rect b="b" l="l" r="r" t="t"/>
              <a:pathLst>
                <a:path extrusionOk="0" h="3867" w="4549">
                  <a:moveTo>
                    <a:pt x="203" y="0"/>
                  </a:moveTo>
                  <a:cubicBezTo>
                    <a:pt x="108" y="0"/>
                    <a:pt x="36" y="84"/>
                    <a:pt x="36" y="167"/>
                  </a:cubicBezTo>
                  <a:cubicBezTo>
                    <a:pt x="36" y="215"/>
                    <a:pt x="1" y="977"/>
                    <a:pt x="405" y="1822"/>
                  </a:cubicBezTo>
                  <a:cubicBezTo>
                    <a:pt x="667" y="2346"/>
                    <a:pt x="1048" y="2798"/>
                    <a:pt x="1525" y="3143"/>
                  </a:cubicBezTo>
                  <a:cubicBezTo>
                    <a:pt x="2186" y="3633"/>
                    <a:pt x="2944" y="3867"/>
                    <a:pt x="3694" y="3867"/>
                  </a:cubicBezTo>
                  <a:cubicBezTo>
                    <a:pt x="3929" y="3867"/>
                    <a:pt x="4164" y="3844"/>
                    <a:pt x="4394" y="3798"/>
                  </a:cubicBezTo>
                  <a:cubicBezTo>
                    <a:pt x="4489" y="3786"/>
                    <a:pt x="4549" y="3691"/>
                    <a:pt x="4537" y="3608"/>
                  </a:cubicBezTo>
                  <a:cubicBezTo>
                    <a:pt x="4526" y="3543"/>
                    <a:pt x="4446" y="3487"/>
                    <a:pt x="4368" y="3487"/>
                  </a:cubicBezTo>
                  <a:cubicBezTo>
                    <a:pt x="4361" y="3487"/>
                    <a:pt x="4354" y="3488"/>
                    <a:pt x="4346" y="3489"/>
                  </a:cubicBezTo>
                  <a:cubicBezTo>
                    <a:pt x="4139" y="3526"/>
                    <a:pt x="3932" y="3545"/>
                    <a:pt x="3725" y="3545"/>
                  </a:cubicBezTo>
                  <a:cubicBezTo>
                    <a:pt x="3018" y="3545"/>
                    <a:pt x="2326" y="3324"/>
                    <a:pt x="1727" y="2882"/>
                  </a:cubicBezTo>
                  <a:cubicBezTo>
                    <a:pt x="275" y="1810"/>
                    <a:pt x="370" y="167"/>
                    <a:pt x="370" y="167"/>
                  </a:cubicBezTo>
                  <a:cubicBezTo>
                    <a:pt x="370" y="84"/>
                    <a:pt x="298"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4" name="Google Shape;15964;p61"/>
            <p:cNvSpPr/>
            <p:nvPr/>
          </p:nvSpPr>
          <p:spPr>
            <a:xfrm>
              <a:off x="4046910" y="2065957"/>
              <a:ext cx="204269" cy="100893"/>
            </a:xfrm>
            <a:custGeom>
              <a:rect b="b" l="l" r="r" t="t"/>
              <a:pathLst>
                <a:path extrusionOk="0" h="3170" w="6418">
                  <a:moveTo>
                    <a:pt x="3655" y="1"/>
                  </a:moveTo>
                  <a:cubicBezTo>
                    <a:pt x="1971" y="1"/>
                    <a:pt x="367" y="1170"/>
                    <a:pt x="12" y="3003"/>
                  </a:cubicBezTo>
                  <a:cubicBezTo>
                    <a:pt x="0" y="3086"/>
                    <a:pt x="71" y="3170"/>
                    <a:pt x="179" y="3170"/>
                  </a:cubicBezTo>
                  <a:cubicBezTo>
                    <a:pt x="250" y="3170"/>
                    <a:pt x="333" y="3110"/>
                    <a:pt x="345" y="3039"/>
                  </a:cubicBezTo>
                  <a:cubicBezTo>
                    <a:pt x="667" y="1358"/>
                    <a:pt x="2122" y="299"/>
                    <a:pt x="3652" y="299"/>
                  </a:cubicBezTo>
                  <a:cubicBezTo>
                    <a:pt x="4332" y="299"/>
                    <a:pt x="5027" y="509"/>
                    <a:pt x="5644" y="967"/>
                  </a:cubicBezTo>
                  <a:cubicBezTo>
                    <a:pt x="5822" y="1098"/>
                    <a:pt x="5965" y="1241"/>
                    <a:pt x="6120" y="1396"/>
                  </a:cubicBezTo>
                  <a:cubicBezTo>
                    <a:pt x="6155" y="1431"/>
                    <a:pt x="6208" y="1454"/>
                    <a:pt x="6257" y="1454"/>
                  </a:cubicBezTo>
                  <a:cubicBezTo>
                    <a:pt x="6290" y="1454"/>
                    <a:pt x="6322" y="1443"/>
                    <a:pt x="6346" y="1419"/>
                  </a:cubicBezTo>
                  <a:cubicBezTo>
                    <a:pt x="6406" y="1360"/>
                    <a:pt x="6417" y="1253"/>
                    <a:pt x="6358" y="1193"/>
                  </a:cubicBezTo>
                  <a:cubicBezTo>
                    <a:pt x="6191" y="1027"/>
                    <a:pt x="6025" y="860"/>
                    <a:pt x="5834" y="729"/>
                  </a:cubicBezTo>
                  <a:cubicBezTo>
                    <a:pt x="5159" y="229"/>
                    <a:pt x="4399" y="1"/>
                    <a:pt x="3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5" name="Google Shape;15965;p61"/>
            <p:cNvSpPr/>
            <p:nvPr/>
          </p:nvSpPr>
          <p:spPr>
            <a:xfrm>
              <a:off x="4195735" y="2118027"/>
              <a:ext cx="84247" cy="174224"/>
            </a:xfrm>
            <a:custGeom>
              <a:rect b="b" l="l" r="r" t="t"/>
              <a:pathLst>
                <a:path extrusionOk="0" h="5474" w="2647">
                  <a:moveTo>
                    <a:pt x="1952" y="0"/>
                  </a:moveTo>
                  <a:cubicBezTo>
                    <a:pt x="1920" y="0"/>
                    <a:pt x="1888" y="11"/>
                    <a:pt x="1861" y="33"/>
                  </a:cubicBezTo>
                  <a:cubicBezTo>
                    <a:pt x="1789" y="81"/>
                    <a:pt x="1753" y="176"/>
                    <a:pt x="1813" y="260"/>
                  </a:cubicBezTo>
                  <a:cubicBezTo>
                    <a:pt x="2158" y="795"/>
                    <a:pt x="2325" y="1403"/>
                    <a:pt x="2325" y="2046"/>
                  </a:cubicBezTo>
                  <a:cubicBezTo>
                    <a:pt x="2325" y="3451"/>
                    <a:pt x="1432" y="4689"/>
                    <a:pt x="182" y="5165"/>
                  </a:cubicBezTo>
                  <a:cubicBezTo>
                    <a:pt x="1" y="5229"/>
                    <a:pt x="67" y="5474"/>
                    <a:pt x="237" y="5474"/>
                  </a:cubicBezTo>
                  <a:cubicBezTo>
                    <a:pt x="257" y="5474"/>
                    <a:pt x="278" y="5470"/>
                    <a:pt x="301" y="5463"/>
                  </a:cubicBezTo>
                  <a:cubicBezTo>
                    <a:pt x="1682" y="4927"/>
                    <a:pt x="2646" y="3593"/>
                    <a:pt x="2646" y="2022"/>
                  </a:cubicBezTo>
                  <a:cubicBezTo>
                    <a:pt x="2646" y="1343"/>
                    <a:pt x="2456" y="653"/>
                    <a:pt x="2087" y="81"/>
                  </a:cubicBezTo>
                  <a:cubicBezTo>
                    <a:pt x="2057" y="29"/>
                    <a:pt x="2004" y="0"/>
                    <a:pt x="19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6" name="Google Shape;15966;p61"/>
            <p:cNvSpPr/>
            <p:nvPr/>
          </p:nvSpPr>
          <p:spPr>
            <a:xfrm>
              <a:off x="4109037" y="2161153"/>
              <a:ext cx="81510" cy="55348"/>
            </a:xfrm>
            <a:custGeom>
              <a:rect b="b" l="l" r="r" t="t"/>
              <a:pathLst>
                <a:path extrusionOk="0" h="1739" w="2561">
                  <a:moveTo>
                    <a:pt x="1691" y="333"/>
                  </a:moveTo>
                  <a:cubicBezTo>
                    <a:pt x="1965" y="333"/>
                    <a:pt x="2144" y="655"/>
                    <a:pt x="1965" y="881"/>
                  </a:cubicBezTo>
                  <a:cubicBezTo>
                    <a:pt x="1900" y="968"/>
                    <a:pt x="1790" y="1020"/>
                    <a:pt x="1682" y="1020"/>
                  </a:cubicBezTo>
                  <a:cubicBezTo>
                    <a:pt x="1613" y="1020"/>
                    <a:pt x="1545" y="999"/>
                    <a:pt x="1489" y="953"/>
                  </a:cubicBezTo>
                  <a:cubicBezTo>
                    <a:pt x="1215" y="762"/>
                    <a:pt x="1370" y="333"/>
                    <a:pt x="1691" y="333"/>
                  </a:cubicBezTo>
                  <a:close/>
                  <a:moveTo>
                    <a:pt x="1691" y="0"/>
                  </a:moveTo>
                  <a:cubicBezTo>
                    <a:pt x="1584" y="0"/>
                    <a:pt x="1334" y="36"/>
                    <a:pt x="1156" y="274"/>
                  </a:cubicBezTo>
                  <a:cubicBezTo>
                    <a:pt x="1025" y="453"/>
                    <a:pt x="989" y="655"/>
                    <a:pt x="1048" y="845"/>
                  </a:cubicBezTo>
                  <a:lnTo>
                    <a:pt x="132" y="1441"/>
                  </a:lnTo>
                  <a:cubicBezTo>
                    <a:pt x="1" y="1536"/>
                    <a:pt x="60" y="1738"/>
                    <a:pt x="215" y="1738"/>
                  </a:cubicBezTo>
                  <a:cubicBezTo>
                    <a:pt x="310" y="1738"/>
                    <a:pt x="263" y="1726"/>
                    <a:pt x="1215" y="1131"/>
                  </a:cubicBezTo>
                  <a:cubicBezTo>
                    <a:pt x="1347" y="1275"/>
                    <a:pt x="1521" y="1344"/>
                    <a:pt x="1693" y="1344"/>
                  </a:cubicBezTo>
                  <a:cubicBezTo>
                    <a:pt x="1893" y="1344"/>
                    <a:pt x="2093" y="1251"/>
                    <a:pt x="2227" y="1072"/>
                  </a:cubicBezTo>
                  <a:cubicBezTo>
                    <a:pt x="2560" y="631"/>
                    <a:pt x="2251"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7" name="Google Shape;15967;p61"/>
            <p:cNvSpPr/>
            <p:nvPr/>
          </p:nvSpPr>
          <p:spPr>
            <a:xfrm>
              <a:off x="4157160" y="2083080"/>
              <a:ext cx="10662" cy="29218"/>
            </a:xfrm>
            <a:custGeom>
              <a:rect b="b" l="l" r="r" t="t"/>
              <a:pathLst>
                <a:path extrusionOk="0" h="918" w="335">
                  <a:moveTo>
                    <a:pt x="167" y="0"/>
                  </a:moveTo>
                  <a:cubicBezTo>
                    <a:pt x="72" y="0"/>
                    <a:pt x="1" y="72"/>
                    <a:pt x="1" y="167"/>
                  </a:cubicBezTo>
                  <a:lnTo>
                    <a:pt x="1" y="762"/>
                  </a:lnTo>
                  <a:cubicBezTo>
                    <a:pt x="1" y="846"/>
                    <a:pt x="72" y="917"/>
                    <a:pt x="167" y="917"/>
                  </a:cubicBezTo>
                  <a:cubicBezTo>
                    <a:pt x="275" y="917"/>
                    <a:pt x="334" y="846"/>
                    <a:pt x="334" y="762"/>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8" name="Google Shape;15968;p61"/>
            <p:cNvSpPr/>
            <p:nvPr/>
          </p:nvSpPr>
          <p:spPr>
            <a:xfrm>
              <a:off x="4109419" y="2096034"/>
              <a:ext cx="21261" cy="26862"/>
            </a:xfrm>
            <a:custGeom>
              <a:rect b="b" l="l" r="r" t="t"/>
              <a:pathLst>
                <a:path extrusionOk="0" h="844" w="668">
                  <a:moveTo>
                    <a:pt x="183" y="0"/>
                  </a:moveTo>
                  <a:cubicBezTo>
                    <a:pt x="156" y="0"/>
                    <a:pt x="130" y="7"/>
                    <a:pt x="108" y="22"/>
                  </a:cubicBezTo>
                  <a:cubicBezTo>
                    <a:pt x="36" y="70"/>
                    <a:pt x="1" y="177"/>
                    <a:pt x="48" y="248"/>
                  </a:cubicBezTo>
                  <a:lnTo>
                    <a:pt x="346" y="772"/>
                  </a:lnTo>
                  <a:cubicBezTo>
                    <a:pt x="393" y="808"/>
                    <a:pt x="429" y="844"/>
                    <a:pt x="489" y="844"/>
                  </a:cubicBezTo>
                  <a:cubicBezTo>
                    <a:pt x="524" y="844"/>
                    <a:pt x="548" y="844"/>
                    <a:pt x="572" y="832"/>
                  </a:cubicBezTo>
                  <a:cubicBezTo>
                    <a:pt x="643" y="784"/>
                    <a:pt x="667" y="677"/>
                    <a:pt x="632" y="605"/>
                  </a:cubicBezTo>
                  <a:lnTo>
                    <a:pt x="334" y="82"/>
                  </a:lnTo>
                  <a:cubicBezTo>
                    <a:pt x="301" y="33"/>
                    <a:pt x="241"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9" name="Google Shape;15969;p61"/>
            <p:cNvSpPr/>
            <p:nvPr/>
          </p:nvSpPr>
          <p:spPr>
            <a:xfrm>
              <a:off x="4074950" y="2130121"/>
              <a:ext cx="28454" cy="19669"/>
            </a:xfrm>
            <a:custGeom>
              <a:rect b="b" l="l" r="r" t="t"/>
              <a:pathLst>
                <a:path extrusionOk="0" h="618" w="894">
                  <a:moveTo>
                    <a:pt x="188" y="1"/>
                  </a:moveTo>
                  <a:cubicBezTo>
                    <a:pt x="130" y="1"/>
                    <a:pt x="72" y="33"/>
                    <a:pt x="48" y="82"/>
                  </a:cubicBezTo>
                  <a:cubicBezTo>
                    <a:pt x="0" y="154"/>
                    <a:pt x="24" y="261"/>
                    <a:pt x="107" y="308"/>
                  </a:cubicBezTo>
                  <a:lnTo>
                    <a:pt x="619" y="606"/>
                  </a:lnTo>
                  <a:cubicBezTo>
                    <a:pt x="655" y="618"/>
                    <a:pt x="679" y="618"/>
                    <a:pt x="703" y="618"/>
                  </a:cubicBezTo>
                  <a:cubicBezTo>
                    <a:pt x="762" y="618"/>
                    <a:pt x="798" y="594"/>
                    <a:pt x="834" y="546"/>
                  </a:cubicBezTo>
                  <a:cubicBezTo>
                    <a:pt x="893" y="475"/>
                    <a:pt x="881" y="368"/>
                    <a:pt x="786" y="320"/>
                  </a:cubicBezTo>
                  <a:lnTo>
                    <a:pt x="262" y="23"/>
                  </a:lnTo>
                  <a:cubicBezTo>
                    <a:pt x="240" y="8"/>
                    <a:pt x="21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0" name="Google Shape;15970;p61"/>
            <p:cNvSpPr/>
            <p:nvPr/>
          </p:nvSpPr>
          <p:spPr>
            <a:xfrm>
              <a:off x="4063555" y="2177067"/>
              <a:ext cx="29218" cy="10630"/>
            </a:xfrm>
            <a:custGeom>
              <a:rect b="b" l="l" r="r" t="t"/>
              <a:pathLst>
                <a:path extrusionOk="0" h="334" w="918">
                  <a:moveTo>
                    <a:pt x="168" y="0"/>
                  </a:moveTo>
                  <a:cubicBezTo>
                    <a:pt x="72" y="0"/>
                    <a:pt x="1" y="83"/>
                    <a:pt x="1" y="167"/>
                  </a:cubicBezTo>
                  <a:cubicBezTo>
                    <a:pt x="1" y="262"/>
                    <a:pt x="72" y="334"/>
                    <a:pt x="168" y="334"/>
                  </a:cubicBezTo>
                  <a:lnTo>
                    <a:pt x="763" y="334"/>
                  </a:lnTo>
                  <a:cubicBezTo>
                    <a:pt x="846" y="334"/>
                    <a:pt x="918" y="262"/>
                    <a:pt x="918" y="167"/>
                  </a:cubicBezTo>
                  <a:cubicBezTo>
                    <a:pt x="918" y="83"/>
                    <a:pt x="846"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1" name="Google Shape;15971;p61"/>
            <p:cNvSpPr/>
            <p:nvPr/>
          </p:nvSpPr>
          <p:spPr>
            <a:xfrm>
              <a:off x="4073804" y="2215005"/>
              <a:ext cx="29600" cy="20051"/>
            </a:xfrm>
            <a:custGeom>
              <a:rect b="b" l="l" r="r" t="t"/>
              <a:pathLst>
                <a:path extrusionOk="0" h="630" w="930">
                  <a:moveTo>
                    <a:pt x="735" y="1"/>
                  </a:moveTo>
                  <a:cubicBezTo>
                    <a:pt x="709" y="1"/>
                    <a:pt x="681" y="8"/>
                    <a:pt x="655" y="23"/>
                  </a:cubicBezTo>
                  <a:lnTo>
                    <a:pt x="143" y="320"/>
                  </a:lnTo>
                  <a:cubicBezTo>
                    <a:pt x="0" y="404"/>
                    <a:pt x="60" y="630"/>
                    <a:pt x="227" y="630"/>
                  </a:cubicBezTo>
                  <a:cubicBezTo>
                    <a:pt x="298" y="630"/>
                    <a:pt x="298" y="606"/>
                    <a:pt x="822" y="308"/>
                  </a:cubicBezTo>
                  <a:cubicBezTo>
                    <a:pt x="893" y="261"/>
                    <a:pt x="929" y="154"/>
                    <a:pt x="881" y="82"/>
                  </a:cubicBezTo>
                  <a:cubicBezTo>
                    <a:pt x="849" y="33"/>
                    <a:pt x="794" y="1"/>
                    <a:pt x="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2" name="Google Shape;15972;p61"/>
            <p:cNvSpPr/>
            <p:nvPr/>
          </p:nvSpPr>
          <p:spPr>
            <a:xfrm>
              <a:off x="4109419" y="2242472"/>
              <a:ext cx="21261" cy="26703"/>
            </a:xfrm>
            <a:custGeom>
              <a:rect b="b" l="l" r="r" t="t"/>
              <a:pathLst>
                <a:path extrusionOk="0" h="839" w="668">
                  <a:moveTo>
                    <a:pt x="496" y="0"/>
                  </a:moveTo>
                  <a:cubicBezTo>
                    <a:pt x="441" y="0"/>
                    <a:pt x="391" y="27"/>
                    <a:pt x="358" y="76"/>
                  </a:cubicBezTo>
                  <a:lnTo>
                    <a:pt x="60" y="600"/>
                  </a:lnTo>
                  <a:cubicBezTo>
                    <a:pt x="1" y="707"/>
                    <a:pt x="72" y="838"/>
                    <a:pt x="191" y="838"/>
                  </a:cubicBezTo>
                  <a:cubicBezTo>
                    <a:pt x="251" y="838"/>
                    <a:pt x="298" y="815"/>
                    <a:pt x="334" y="767"/>
                  </a:cubicBezTo>
                  <a:lnTo>
                    <a:pt x="632" y="243"/>
                  </a:lnTo>
                  <a:cubicBezTo>
                    <a:pt x="667" y="172"/>
                    <a:pt x="643" y="64"/>
                    <a:pt x="572" y="17"/>
                  </a:cubicBezTo>
                  <a:cubicBezTo>
                    <a:pt x="546" y="6"/>
                    <a:pt x="520" y="0"/>
                    <a:pt x="4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3" name="Google Shape;15973;p61"/>
            <p:cNvSpPr/>
            <p:nvPr/>
          </p:nvSpPr>
          <p:spPr>
            <a:xfrm>
              <a:off x="4157924" y="2252466"/>
              <a:ext cx="10248" cy="29600"/>
            </a:xfrm>
            <a:custGeom>
              <a:rect b="b" l="l" r="r" t="t"/>
              <a:pathLst>
                <a:path extrusionOk="0" h="930" w="322">
                  <a:moveTo>
                    <a:pt x="155" y="0"/>
                  </a:moveTo>
                  <a:cubicBezTo>
                    <a:pt x="72" y="0"/>
                    <a:pt x="1" y="84"/>
                    <a:pt x="1" y="167"/>
                  </a:cubicBezTo>
                  <a:lnTo>
                    <a:pt x="1" y="762"/>
                  </a:lnTo>
                  <a:cubicBezTo>
                    <a:pt x="1" y="858"/>
                    <a:pt x="72" y="929"/>
                    <a:pt x="155" y="929"/>
                  </a:cubicBezTo>
                  <a:cubicBezTo>
                    <a:pt x="251" y="929"/>
                    <a:pt x="322" y="858"/>
                    <a:pt x="322" y="762"/>
                  </a:cubicBezTo>
                  <a:lnTo>
                    <a:pt x="322" y="167"/>
                  </a:lnTo>
                  <a:cubicBezTo>
                    <a:pt x="322" y="84"/>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4" name="Google Shape;15974;p61"/>
            <p:cNvSpPr/>
            <p:nvPr/>
          </p:nvSpPr>
          <p:spPr>
            <a:xfrm>
              <a:off x="4194685" y="2242472"/>
              <a:ext cx="21261" cy="27022"/>
            </a:xfrm>
            <a:custGeom>
              <a:rect b="b" l="l" r="r" t="t"/>
              <a:pathLst>
                <a:path extrusionOk="0" h="849" w="668">
                  <a:moveTo>
                    <a:pt x="181" y="0"/>
                  </a:moveTo>
                  <a:cubicBezTo>
                    <a:pt x="155" y="0"/>
                    <a:pt x="130" y="6"/>
                    <a:pt x="108" y="17"/>
                  </a:cubicBezTo>
                  <a:cubicBezTo>
                    <a:pt x="36" y="64"/>
                    <a:pt x="0" y="172"/>
                    <a:pt x="48" y="243"/>
                  </a:cubicBezTo>
                  <a:lnTo>
                    <a:pt x="346" y="767"/>
                  </a:lnTo>
                  <a:cubicBezTo>
                    <a:pt x="378" y="816"/>
                    <a:pt x="428" y="848"/>
                    <a:pt x="487" y="848"/>
                  </a:cubicBezTo>
                  <a:cubicBezTo>
                    <a:pt x="513" y="848"/>
                    <a:pt x="542" y="841"/>
                    <a:pt x="572" y="826"/>
                  </a:cubicBezTo>
                  <a:cubicBezTo>
                    <a:pt x="643" y="779"/>
                    <a:pt x="667" y="672"/>
                    <a:pt x="631" y="600"/>
                  </a:cubicBezTo>
                  <a:lnTo>
                    <a:pt x="334" y="76"/>
                  </a:lnTo>
                  <a:cubicBezTo>
                    <a:pt x="301" y="27"/>
                    <a:pt x="24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5" name="Google Shape;15975;p61"/>
            <p:cNvSpPr/>
            <p:nvPr/>
          </p:nvSpPr>
          <p:spPr>
            <a:xfrm>
              <a:off x="4222343" y="2215387"/>
              <a:ext cx="27690" cy="19669"/>
            </a:xfrm>
            <a:custGeom>
              <a:rect b="b" l="l" r="r" t="t"/>
              <a:pathLst>
                <a:path extrusionOk="0" h="618" w="870">
                  <a:moveTo>
                    <a:pt x="176" y="1"/>
                  </a:moveTo>
                  <a:cubicBezTo>
                    <a:pt x="118" y="1"/>
                    <a:pt x="57" y="33"/>
                    <a:pt x="24" y="82"/>
                  </a:cubicBezTo>
                  <a:cubicBezTo>
                    <a:pt x="1" y="142"/>
                    <a:pt x="13" y="249"/>
                    <a:pt x="96" y="296"/>
                  </a:cubicBezTo>
                  <a:cubicBezTo>
                    <a:pt x="632" y="594"/>
                    <a:pt x="620" y="618"/>
                    <a:pt x="691" y="618"/>
                  </a:cubicBezTo>
                  <a:cubicBezTo>
                    <a:pt x="751" y="618"/>
                    <a:pt x="798" y="594"/>
                    <a:pt x="834" y="546"/>
                  </a:cubicBezTo>
                  <a:cubicBezTo>
                    <a:pt x="870" y="475"/>
                    <a:pt x="846" y="368"/>
                    <a:pt x="775" y="320"/>
                  </a:cubicBezTo>
                  <a:lnTo>
                    <a:pt x="251" y="22"/>
                  </a:lnTo>
                  <a:cubicBezTo>
                    <a:pt x="228" y="8"/>
                    <a:pt x="202" y="1"/>
                    <a:pt x="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6" name="Google Shape;15976;p61"/>
            <p:cNvSpPr/>
            <p:nvPr/>
          </p:nvSpPr>
          <p:spPr>
            <a:xfrm>
              <a:off x="4232941" y="2177067"/>
              <a:ext cx="29600" cy="10630"/>
            </a:xfrm>
            <a:custGeom>
              <a:rect b="b" l="l" r="r" t="t"/>
              <a:pathLst>
                <a:path extrusionOk="0" h="334" w="930">
                  <a:moveTo>
                    <a:pt x="168" y="0"/>
                  </a:moveTo>
                  <a:cubicBezTo>
                    <a:pt x="72" y="0"/>
                    <a:pt x="1" y="83"/>
                    <a:pt x="1" y="167"/>
                  </a:cubicBezTo>
                  <a:cubicBezTo>
                    <a:pt x="1" y="262"/>
                    <a:pt x="72" y="334"/>
                    <a:pt x="168" y="334"/>
                  </a:cubicBezTo>
                  <a:lnTo>
                    <a:pt x="763" y="334"/>
                  </a:lnTo>
                  <a:cubicBezTo>
                    <a:pt x="858" y="334"/>
                    <a:pt x="930" y="262"/>
                    <a:pt x="930" y="167"/>
                  </a:cubicBezTo>
                  <a:cubicBezTo>
                    <a:pt x="930" y="83"/>
                    <a:pt x="858"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7" name="Google Shape;15977;p61"/>
            <p:cNvSpPr/>
            <p:nvPr/>
          </p:nvSpPr>
          <p:spPr>
            <a:xfrm>
              <a:off x="4221579" y="2130694"/>
              <a:ext cx="28454" cy="19478"/>
            </a:xfrm>
            <a:custGeom>
              <a:rect b="b" l="l" r="r" t="t"/>
              <a:pathLst>
                <a:path extrusionOk="0" h="612" w="894">
                  <a:moveTo>
                    <a:pt x="706" y="0"/>
                  </a:moveTo>
                  <a:cubicBezTo>
                    <a:pt x="679" y="0"/>
                    <a:pt x="654" y="5"/>
                    <a:pt x="632" y="16"/>
                  </a:cubicBezTo>
                  <a:lnTo>
                    <a:pt x="108" y="314"/>
                  </a:lnTo>
                  <a:cubicBezTo>
                    <a:pt x="37" y="362"/>
                    <a:pt x="1" y="469"/>
                    <a:pt x="48" y="540"/>
                  </a:cubicBezTo>
                  <a:cubicBezTo>
                    <a:pt x="96" y="588"/>
                    <a:pt x="144" y="612"/>
                    <a:pt x="203" y="612"/>
                  </a:cubicBezTo>
                  <a:cubicBezTo>
                    <a:pt x="227" y="612"/>
                    <a:pt x="263" y="612"/>
                    <a:pt x="275" y="600"/>
                  </a:cubicBezTo>
                  <a:lnTo>
                    <a:pt x="799" y="302"/>
                  </a:lnTo>
                  <a:cubicBezTo>
                    <a:pt x="870" y="255"/>
                    <a:pt x="894" y="159"/>
                    <a:pt x="858" y="76"/>
                  </a:cubicBezTo>
                  <a:cubicBezTo>
                    <a:pt x="825" y="27"/>
                    <a:pt x="764" y="0"/>
                    <a:pt x="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8" name="Google Shape;15978;p61"/>
            <p:cNvSpPr/>
            <p:nvPr/>
          </p:nvSpPr>
          <p:spPr>
            <a:xfrm>
              <a:off x="4194685" y="2095652"/>
              <a:ext cx="20879" cy="26862"/>
            </a:xfrm>
            <a:custGeom>
              <a:rect b="b" l="l" r="r" t="t"/>
              <a:pathLst>
                <a:path extrusionOk="0" h="844" w="656">
                  <a:moveTo>
                    <a:pt x="479" y="0"/>
                  </a:moveTo>
                  <a:cubicBezTo>
                    <a:pt x="428" y="0"/>
                    <a:pt x="378" y="33"/>
                    <a:pt x="346" y="82"/>
                  </a:cubicBezTo>
                  <a:lnTo>
                    <a:pt x="48" y="606"/>
                  </a:lnTo>
                  <a:cubicBezTo>
                    <a:pt x="0" y="677"/>
                    <a:pt x="36" y="784"/>
                    <a:pt x="108" y="820"/>
                  </a:cubicBezTo>
                  <a:cubicBezTo>
                    <a:pt x="131" y="844"/>
                    <a:pt x="167" y="844"/>
                    <a:pt x="179" y="844"/>
                  </a:cubicBezTo>
                  <a:cubicBezTo>
                    <a:pt x="239" y="844"/>
                    <a:pt x="286" y="808"/>
                    <a:pt x="310" y="760"/>
                  </a:cubicBezTo>
                  <a:lnTo>
                    <a:pt x="608" y="248"/>
                  </a:lnTo>
                  <a:cubicBezTo>
                    <a:pt x="655" y="165"/>
                    <a:pt x="631" y="70"/>
                    <a:pt x="548" y="22"/>
                  </a:cubicBezTo>
                  <a:cubicBezTo>
                    <a:pt x="526" y="7"/>
                    <a:pt x="502" y="0"/>
                    <a:pt x="4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79" name="Google Shape;15979;p61"/>
          <p:cNvGrpSpPr/>
          <p:nvPr/>
        </p:nvGrpSpPr>
        <p:grpSpPr>
          <a:xfrm>
            <a:off x="3541011" y="1334344"/>
            <a:ext cx="350166" cy="349434"/>
            <a:chOff x="3541011" y="1508594"/>
            <a:chExt cx="350166" cy="349434"/>
          </a:xfrm>
        </p:grpSpPr>
        <p:sp>
          <p:nvSpPr>
            <p:cNvPr id="15980" name="Google Shape;15980;p61"/>
            <p:cNvSpPr/>
            <p:nvPr/>
          </p:nvSpPr>
          <p:spPr>
            <a:xfrm>
              <a:off x="3600879" y="1568270"/>
              <a:ext cx="230049" cy="289758"/>
            </a:xfrm>
            <a:custGeom>
              <a:rect b="b" l="l" r="r" t="t"/>
              <a:pathLst>
                <a:path extrusionOk="0" h="9104" w="7228">
                  <a:moveTo>
                    <a:pt x="3810" y="3781"/>
                  </a:moveTo>
                  <a:cubicBezTo>
                    <a:pt x="4001" y="3781"/>
                    <a:pt x="4156" y="3936"/>
                    <a:pt x="4156" y="4138"/>
                  </a:cubicBezTo>
                  <a:lnTo>
                    <a:pt x="4156" y="4472"/>
                  </a:lnTo>
                  <a:cubicBezTo>
                    <a:pt x="4144" y="4757"/>
                    <a:pt x="3906" y="4995"/>
                    <a:pt x="3632" y="4995"/>
                  </a:cubicBezTo>
                  <a:cubicBezTo>
                    <a:pt x="3334" y="4995"/>
                    <a:pt x="3108" y="4757"/>
                    <a:pt x="3108" y="4472"/>
                  </a:cubicBezTo>
                  <a:lnTo>
                    <a:pt x="3108" y="4138"/>
                  </a:lnTo>
                  <a:cubicBezTo>
                    <a:pt x="3108" y="3936"/>
                    <a:pt x="3275" y="3781"/>
                    <a:pt x="3465" y="3781"/>
                  </a:cubicBezTo>
                  <a:close/>
                  <a:moveTo>
                    <a:pt x="3787" y="5329"/>
                  </a:moveTo>
                  <a:lnTo>
                    <a:pt x="3787" y="5400"/>
                  </a:lnTo>
                  <a:cubicBezTo>
                    <a:pt x="3810" y="5460"/>
                    <a:pt x="3822" y="5519"/>
                    <a:pt x="3846" y="5567"/>
                  </a:cubicBezTo>
                  <a:lnTo>
                    <a:pt x="3632" y="5781"/>
                  </a:lnTo>
                  <a:lnTo>
                    <a:pt x="3596" y="5781"/>
                  </a:lnTo>
                  <a:lnTo>
                    <a:pt x="3370" y="5567"/>
                  </a:lnTo>
                  <a:cubicBezTo>
                    <a:pt x="3406" y="5519"/>
                    <a:pt x="3417" y="5460"/>
                    <a:pt x="3417" y="5400"/>
                  </a:cubicBezTo>
                  <a:lnTo>
                    <a:pt x="3417" y="5329"/>
                  </a:lnTo>
                  <a:close/>
                  <a:moveTo>
                    <a:pt x="3617" y="361"/>
                  </a:moveTo>
                  <a:cubicBezTo>
                    <a:pt x="4471" y="361"/>
                    <a:pt x="5286" y="670"/>
                    <a:pt x="5918" y="1257"/>
                  </a:cubicBezTo>
                  <a:cubicBezTo>
                    <a:pt x="6573" y="1888"/>
                    <a:pt x="6942" y="2733"/>
                    <a:pt x="6942" y="3638"/>
                  </a:cubicBezTo>
                  <a:cubicBezTo>
                    <a:pt x="6906" y="4281"/>
                    <a:pt x="6692" y="4936"/>
                    <a:pt x="6323" y="5484"/>
                  </a:cubicBezTo>
                  <a:cubicBezTo>
                    <a:pt x="5953" y="6019"/>
                    <a:pt x="5430" y="6436"/>
                    <a:pt x="4822" y="6674"/>
                  </a:cubicBezTo>
                  <a:cubicBezTo>
                    <a:pt x="4620" y="6758"/>
                    <a:pt x="4501" y="6948"/>
                    <a:pt x="4501" y="7139"/>
                  </a:cubicBezTo>
                  <a:lnTo>
                    <a:pt x="4501" y="7591"/>
                  </a:lnTo>
                  <a:cubicBezTo>
                    <a:pt x="4501" y="7662"/>
                    <a:pt x="4489" y="7722"/>
                    <a:pt x="4441" y="7781"/>
                  </a:cubicBezTo>
                  <a:lnTo>
                    <a:pt x="4287" y="8032"/>
                  </a:lnTo>
                  <a:cubicBezTo>
                    <a:pt x="4263" y="8043"/>
                    <a:pt x="4251" y="8079"/>
                    <a:pt x="4251" y="8091"/>
                  </a:cubicBezTo>
                  <a:lnTo>
                    <a:pt x="3025" y="8091"/>
                  </a:lnTo>
                  <a:cubicBezTo>
                    <a:pt x="3013" y="8079"/>
                    <a:pt x="3013" y="8043"/>
                    <a:pt x="3001" y="8032"/>
                  </a:cubicBezTo>
                  <a:lnTo>
                    <a:pt x="2834" y="7781"/>
                  </a:lnTo>
                  <a:cubicBezTo>
                    <a:pt x="2786" y="7722"/>
                    <a:pt x="2775" y="7651"/>
                    <a:pt x="2775" y="7591"/>
                  </a:cubicBezTo>
                  <a:lnTo>
                    <a:pt x="2775" y="6067"/>
                  </a:lnTo>
                  <a:cubicBezTo>
                    <a:pt x="2775" y="5996"/>
                    <a:pt x="2822" y="5936"/>
                    <a:pt x="2882" y="5900"/>
                  </a:cubicBezTo>
                  <a:lnTo>
                    <a:pt x="3167" y="5769"/>
                  </a:lnTo>
                  <a:lnTo>
                    <a:pt x="3417" y="6019"/>
                  </a:lnTo>
                  <a:cubicBezTo>
                    <a:pt x="3477" y="6079"/>
                    <a:pt x="3560" y="6127"/>
                    <a:pt x="3656" y="6127"/>
                  </a:cubicBezTo>
                  <a:cubicBezTo>
                    <a:pt x="3751" y="6127"/>
                    <a:pt x="3834" y="6103"/>
                    <a:pt x="3894" y="6019"/>
                  </a:cubicBezTo>
                  <a:lnTo>
                    <a:pt x="4144" y="5769"/>
                  </a:lnTo>
                  <a:lnTo>
                    <a:pt x="4429" y="5900"/>
                  </a:lnTo>
                  <a:cubicBezTo>
                    <a:pt x="4489" y="5936"/>
                    <a:pt x="4537" y="5996"/>
                    <a:pt x="4537" y="6067"/>
                  </a:cubicBezTo>
                  <a:lnTo>
                    <a:pt x="4537" y="6198"/>
                  </a:lnTo>
                  <a:cubicBezTo>
                    <a:pt x="4537" y="6293"/>
                    <a:pt x="4608" y="6365"/>
                    <a:pt x="4703" y="6365"/>
                  </a:cubicBezTo>
                  <a:cubicBezTo>
                    <a:pt x="4787" y="6365"/>
                    <a:pt x="4858" y="6293"/>
                    <a:pt x="4858" y="6198"/>
                  </a:cubicBezTo>
                  <a:lnTo>
                    <a:pt x="4858" y="6067"/>
                  </a:lnTo>
                  <a:cubicBezTo>
                    <a:pt x="4858" y="5877"/>
                    <a:pt x="4763" y="5698"/>
                    <a:pt x="4584" y="5626"/>
                  </a:cubicBezTo>
                  <a:lnTo>
                    <a:pt x="4179" y="5412"/>
                  </a:lnTo>
                  <a:lnTo>
                    <a:pt x="4179" y="5400"/>
                  </a:lnTo>
                  <a:lnTo>
                    <a:pt x="4179" y="5162"/>
                  </a:lnTo>
                  <a:cubicBezTo>
                    <a:pt x="4382" y="5007"/>
                    <a:pt x="4525" y="4757"/>
                    <a:pt x="4525" y="4472"/>
                  </a:cubicBezTo>
                  <a:lnTo>
                    <a:pt x="4525" y="4138"/>
                  </a:lnTo>
                  <a:cubicBezTo>
                    <a:pt x="4525" y="3757"/>
                    <a:pt x="4227" y="3448"/>
                    <a:pt x="3834" y="3448"/>
                  </a:cubicBezTo>
                  <a:lnTo>
                    <a:pt x="3489" y="3448"/>
                  </a:lnTo>
                  <a:cubicBezTo>
                    <a:pt x="3120" y="3448"/>
                    <a:pt x="2810" y="3745"/>
                    <a:pt x="2810" y="4138"/>
                  </a:cubicBezTo>
                  <a:lnTo>
                    <a:pt x="2810" y="4472"/>
                  </a:lnTo>
                  <a:cubicBezTo>
                    <a:pt x="2810" y="4757"/>
                    <a:pt x="2941" y="4995"/>
                    <a:pt x="3156" y="5162"/>
                  </a:cubicBezTo>
                  <a:lnTo>
                    <a:pt x="3156" y="5400"/>
                  </a:lnTo>
                  <a:lnTo>
                    <a:pt x="3156" y="5412"/>
                  </a:lnTo>
                  <a:lnTo>
                    <a:pt x="2751" y="5626"/>
                  </a:lnTo>
                  <a:cubicBezTo>
                    <a:pt x="2572" y="5710"/>
                    <a:pt x="2465" y="5877"/>
                    <a:pt x="2465" y="6067"/>
                  </a:cubicBezTo>
                  <a:lnTo>
                    <a:pt x="2465" y="6674"/>
                  </a:lnTo>
                  <a:cubicBezTo>
                    <a:pt x="1882" y="6460"/>
                    <a:pt x="1381" y="6055"/>
                    <a:pt x="1012" y="5567"/>
                  </a:cubicBezTo>
                  <a:cubicBezTo>
                    <a:pt x="572" y="4984"/>
                    <a:pt x="369" y="4281"/>
                    <a:pt x="381" y="3567"/>
                  </a:cubicBezTo>
                  <a:cubicBezTo>
                    <a:pt x="393" y="2745"/>
                    <a:pt x="727" y="1959"/>
                    <a:pt x="1310" y="1364"/>
                  </a:cubicBezTo>
                  <a:cubicBezTo>
                    <a:pt x="1882" y="769"/>
                    <a:pt x="2655" y="412"/>
                    <a:pt x="3477" y="364"/>
                  </a:cubicBezTo>
                  <a:cubicBezTo>
                    <a:pt x="3524" y="362"/>
                    <a:pt x="3571" y="361"/>
                    <a:pt x="3617" y="361"/>
                  </a:cubicBezTo>
                  <a:close/>
                  <a:moveTo>
                    <a:pt x="4144" y="8424"/>
                  </a:moveTo>
                  <a:lnTo>
                    <a:pt x="4144" y="8782"/>
                  </a:lnTo>
                  <a:lnTo>
                    <a:pt x="3108" y="8794"/>
                  </a:lnTo>
                  <a:cubicBezTo>
                    <a:pt x="3108" y="8794"/>
                    <a:pt x="3096" y="8794"/>
                    <a:pt x="3096" y="8782"/>
                  </a:cubicBezTo>
                  <a:lnTo>
                    <a:pt x="3096" y="8424"/>
                  </a:lnTo>
                  <a:close/>
                  <a:moveTo>
                    <a:pt x="3635" y="0"/>
                  </a:moveTo>
                  <a:cubicBezTo>
                    <a:pt x="3563" y="0"/>
                    <a:pt x="3490" y="2"/>
                    <a:pt x="3417" y="7"/>
                  </a:cubicBezTo>
                  <a:cubicBezTo>
                    <a:pt x="2513" y="54"/>
                    <a:pt x="1667" y="435"/>
                    <a:pt x="1024" y="1114"/>
                  </a:cubicBezTo>
                  <a:cubicBezTo>
                    <a:pt x="381" y="1769"/>
                    <a:pt x="24" y="2626"/>
                    <a:pt x="12" y="3531"/>
                  </a:cubicBezTo>
                  <a:cubicBezTo>
                    <a:pt x="0" y="4341"/>
                    <a:pt x="238" y="5103"/>
                    <a:pt x="691" y="5734"/>
                  </a:cubicBezTo>
                  <a:cubicBezTo>
                    <a:pt x="1131" y="6317"/>
                    <a:pt x="1739" y="6781"/>
                    <a:pt x="2405" y="7019"/>
                  </a:cubicBezTo>
                  <a:lnTo>
                    <a:pt x="2405" y="7603"/>
                  </a:lnTo>
                  <a:cubicBezTo>
                    <a:pt x="2405" y="7734"/>
                    <a:pt x="2453" y="7865"/>
                    <a:pt x="2524" y="7972"/>
                  </a:cubicBezTo>
                  <a:lnTo>
                    <a:pt x="2691" y="8222"/>
                  </a:lnTo>
                  <a:cubicBezTo>
                    <a:pt x="2739" y="8282"/>
                    <a:pt x="2751" y="8353"/>
                    <a:pt x="2751" y="8413"/>
                  </a:cubicBezTo>
                  <a:lnTo>
                    <a:pt x="2751" y="8770"/>
                  </a:lnTo>
                  <a:cubicBezTo>
                    <a:pt x="2751" y="8948"/>
                    <a:pt x="2894" y="9103"/>
                    <a:pt x="3072" y="9103"/>
                  </a:cubicBezTo>
                  <a:lnTo>
                    <a:pt x="4108" y="9103"/>
                  </a:lnTo>
                  <a:cubicBezTo>
                    <a:pt x="4287" y="9103"/>
                    <a:pt x="4429" y="8948"/>
                    <a:pt x="4429" y="8770"/>
                  </a:cubicBezTo>
                  <a:lnTo>
                    <a:pt x="4429" y="8413"/>
                  </a:lnTo>
                  <a:cubicBezTo>
                    <a:pt x="4429" y="8341"/>
                    <a:pt x="4441" y="8282"/>
                    <a:pt x="4489" y="8222"/>
                  </a:cubicBezTo>
                  <a:lnTo>
                    <a:pt x="4656" y="7972"/>
                  </a:lnTo>
                  <a:cubicBezTo>
                    <a:pt x="4727" y="7865"/>
                    <a:pt x="4775" y="7734"/>
                    <a:pt x="4775" y="7603"/>
                  </a:cubicBezTo>
                  <a:lnTo>
                    <a:pt x="4775" y="7150"/>
                  </a:lnTo>
                  <a:cubicBezTo>
                    <a:pt x="4775" y="7079"/>
                    <a:pt x="4822" y="7008"/>
                    <a:pt x="4894" y="6984"/>
                  </a:cubicBezTo>
                  <a:cubicBezTo>
                    <a:pt x="5561" y="6734"/>
                    <a:pt x="6132" y="6269"/>
                    <a:pt x="6549" y="5698"/>
                  </a:cubicBezTo>
                  <a:cubicBezTo>
                    <a:pt x="6966" y="5079"/>
                    <a:pt x="7180" y="4388"/>
                    <a:pt x="7180" y="3638"/>
                  </a:cubicBezTo>
                  <a:cubicBezTo>
                    <a:pt x="7227" y="2614"/>
                    <a:pt x="6823" y="1674"/>
                    <a:pt x="6096" y="995"/>
                  </a:cubicBezTo>
                  <a:cubicBezTo>
                    <a:pt x="5422" y="354"/>
                    <a:pt x="4564" y="0"/>
                    <a:pt x="36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1" name="Google Shape;15981;p61"/>
            <p:cNvSpPr/>
            <p:nvPr/>
          </p:nvSpPr>
          <p:spPr>
            <a:xfrm>
              <a:off x="3541011" y="1677980"/>
              <a:ext cx="48919" cy="10630"/>
            </a:xfrm>
            <a:custGeom>
              <a:rect b="b" l="l" r="r" t="t"/>
              <a:pathLst>
                <a:path extrusionOk="0" h="334" w="1537">
                  <a:moveTo>
                    <a:pt x="167" y="1"/>
                  </a:moveTo>
                  <a:cubicBezTo>
                    <a:pt x="72" y="1"/>
                    <a:pt x="0" y="72"/>
                    <a:pt x="0" y="167"/>
                  </a:cubicBezTo>
                  <a:cubicBezTo>
                    <a:pt x="0" y="251"/>
                    <a:pt x="72" y="334"/>
                    <a:pt x="167" y="334"/>
                  </a:cubicBezTo>
                  <a:lnTo>
                    <a:pt x="1369" y="334"/>
                  </a:lnTo>
                  <a:cubicBezTo>
                    <a:pt x="1465" y="334"/>
                    <a:pt x="1536" y="251"/>
                    <a:pt x="1536" y="167"/>
                  </a:cubicBezTo>
                  <a:cubicBezTo>
                    <a:pt x="1536" y="72"/>
                    <a:pt x="1465" y="1"/>
                    <a:pt x="13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2" name="Google Shape;15982;p61"/>
            <p:cNvSpPr/>
            <p:nvPr/>
          </p:nvSpPr>
          <p:spPr>
            <a:xfrm>
              <a:off x="3842259" y="1677980"/>
              <a:ext cx="48919" cy="10630"/>
            </a:xfrm>
            <a:custGeom>
              <a:rect b="b" l="l" r="r" t="t"/>
              <a:pathLst>
                <a:path extrusionOk="0" h="334" w="1537">
                  <a:moveTo>
                    <a:pt x="167" y="1"/>
                  </a:moveTo>
                  <a:cubicBezTo>
                    <a:pt x="72" y="1"/>
                    <a:pt x="1" y="72"/>
                    <a:pt x="1" y="167"/>
                  </a:cubicBezTo>
                  <a:cubicBezTo>
                    <a:pt x="1" y="251"/>
                    <a:pt x="72" y="334"/>
                    <a:pt x="167"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3" name="Google Shape;15983;p61"/>
            <p:cNvSpPr/>
            <p:nvPr/>
          </p:nvSpPr>
          <p:spPr>
            <a:xfrm>
              <a:off x="3711161" y="1508594"/>
              <a:ext cx="10248" cy="48537"/>
            </a:xfrm>
            <a:custGeom>
              <a:rect b="b" l="l" r="r" t="t"/>
              <a:pathLst>
                <a:path extrusionOk="0" h="1525" w="322">
                  <a:moveTo>
                    <a:pt x="167" y="1"/>
                  </a:moveTo>
                  <a:cubicBezTo>
                    <a:pt x="72" y="1"/>
                    <a:pt x="0" y="72"/>
                    <a:pt x="0" y="155"/>
                  </a:cubicBezTo>
                  <a:lnTo>
                    <a:pt x="0" y="1370"/>
                  </a:lnTo>
                  <a:cubicBezTo>
                    <a:pt x="0" y="1453"/>
                    <a:pt x="72" y="1525"/>
                    <a:pt x="167" y="1525"/>
                  </a:cubicBezTo>
                  <a:cubicBezTo>
                    <a:pt x="250" y="1525"/>
                    <a:pt x="322" y="1453"/>
                    <a:pt x="322" y="1370"/>
                  </a:cubicBezTo>
                  <a:lnTo>
                    <a:pt x="322" y="155"/>
                  </a:lnTo>
                  <a:cubicBezTo>
                    <a:pt x="310"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4" name="Google Shape;15984;p61"/>
            <p:cNvSpPr/>
            <p:nvPr/>
          </p:nvSpPr>
          <p:spPr>
            <a:xfrm>
              <a:off x="3633470" y="1792018"/>
              <a:ext cx="22757" cy="29249"/>
            </a:xfrm>
            <a:custGeom>
              <a:rect b="b" l="l" r="r" t="t"/>
              <a:pathLst>
                <a:path extrusionOk="0" h="919" w="715">
                  <a:moveTo>
                    <a:pt x="525" y="1"/>
                  </a:moveTo>
                  <a:cubicBezTo>
                    <a:pt x="470" y="1"/>
                    <a:pt x="413" y="30"/>
                    <a:pt x="381" y="85"/>
                  </a:cubicBezTo>
                  <a:lnTo>
                    <a:pt x="48" y="680"/>
                  </a:lnTo>
                  <a:cubicBezTo>
                    <a:pt x="0" y="751"/>
                    <a:pt x="24" y="859"/>
                    <a:pt x="107" y="894"/>
                  </a:cubicBezTo>
                  <a:cubicBezTo>
                    <a:pt x="131" y="918"/>
                    <a:pt x="167" y="918"/>
                    <a:pt x="179" y="918"/>
                  </a:cubicBezTo>
                  <a:cubicBezTo>
                    <a:pt x="238" y="918"/>
                    <a:pt x="286" y="882"/>
                    <a:pt x="310" y="835"/>
                  </a:cubicBezTo>
                  <a:lnTo>
                    <a:pt x="655" y="240"/>
                  </a:lnTo>
                  <a:cubicBezTo>
                    <a:pt x="715" y="156"/>
                    <a:pt x="679" y="61"/>
                    <a:pt x="608" y="25"/>
                  </a:cubicBezTo>
                  <a:cubicBezTo>
                    <a:pt x="583" y="9"/>
                    <a:pt x="55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5" name="Google Shape;15985;p61"/>
            <p:cNvSpPr/>
            <p:nvPr/>
          </p:nvSpPr>
          <p:spPr>
            <a:xfrm>
              <a:off x="3775962" y="1545195"/>
              <a:ext cx="22757" cy="28995"/>
            </a:xfrm>
            <a:custGeom>
              <a:rect b="b" l="l" r="r" t="t"/>
              <a:pathLst>
                <a:path extrusionOk="0" h="911" w="715">
                  <a:moveTo>
                    <a:pt x="534" y="1"/>
                  </a:moveTo>
                  <a:cubicBezTo>
                    <a:pt x="476" y="1"/>
                    <a:pt x="418" y="28"/>
                    <a:pt x="393" y="77"/>
                  </a:cubicBezTo>
                  <a:lnTo>
                    <a:pt x="48" y="672"/>
                  </a:lnTo>
                  <a:cubicBezTo>
                    <a:pt x="0" y="744"/>
                    <a:pt x="36" y="851"/>
                    <a:pt x="107" y="898"/>
                  </a:cubicBezTo>
                  <a:cubicBezTo>
                    <a:pt x="131" y="910"/>
                    <a:pt x="167" y="910"/>
                    <a:pt x="179" y="910"/>
                  </a:cubicBezTo>
                  <a:cubicBezTo>
                    <a:pt x="238" y="910"/>
                    <a:pt x="286" y="887"/>
                    <a:pt x="310" y="839"/>
                  </a:cubicBezTo>
                  <a:lnTo>
                    <a:pt x="655" y="244"/>
                  </a:lnTo>
                  <a:cubicBezTo>
                    <a:pt x="714" y="172"/>
                    <a:pt x="691" y="65"/>
                    <a:pt x="607" y="17"/>
                  </a:cubicBezTo>
                  <a:cubicBezTo>
                    <a:pt x="585" y="6"/>
                    <a:pt x="560"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6" name="Google Shape;15986;p61"/>
            <p:cNvSpPr/>
            <p:nvPr/>
          </p:nvSpPr>
          <p:spPr>
            <a:xfrm>
              <a:off x="3577390" y="1601498"/>
              <a:ext cx="31095" cy="21197"/>
            </a:xfrm>
            <a:custGeom>
              <a:rect b="b" l="l" r="r" t="t"/>
              <a:pathLst>
                <a:path extrusionOk="0" h="666" w="977">
                  <a:moveTo>
                    <a:pt x="199" y="1"/>
                  </a:moveTo>
                  <a:cubicBezTo>
                    <a:pt x="141" y="1"/>
                    <a:pt x="80" y="33"/>
                    <a:pt x="48" y="82"/>
                  </a:cubicBezTo>
                  <a:cubicBezTo>
                    <a:pt x="0" y="153"/>
                    <a:pt x="36" y="261"/>
                    <a:pt x="107" y="308"/>
                  </a:cubicBezTo>
                  <a:lnTo>
                    <a:pt x="703" y="642"/>
                  </a:lnTo>
                  <a:cubicBezTo>
                    <a:pt x="738" y="665"/>
                    <a:pt x="762" y="665"/>
                    <a:pt x="774" y="665"/>
                  </a:cubicBezTo>
                  <a:cubicBezTo>
                    <a:pt x="834" y="665"/>
                    <a:pt x="881" y="630"/>
                    <a:pt x="917" y="594"/>
                  </a:cubicBezTo>
                  <a:cubicBezTo>
                    <a:pt x="976" y="499"/>
                    <a:pt x="941" y="415"/>
                    <a:pt x="869" y="368"/>
                  </a:cubicBezTo>
                  <a:lnTo>
                    <a:pt x="274" y="22"/>
                  </a:lnTo>
                  <a:cubicBezTo>
                    <a:pt x="252" y="7"/>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7" name="Google Shape;15987;p61"/>
            <p:cNvSpPr/>
            <p:nvPr/>
          </p:nvSpPr>
          <p:spPr>
            <a:xfrm>
              <a:off x="3823703" y="1743608"/>
              <a:ext cx="31095" cy="21197"/>
            </a:xfrm>
            <a:custGeom>
              <a:rect b="b" l="l" r="r" t="t"/>
              <a:pathLst>
                <a:path extrusionOk="0" h="666" w="977">
                  <a:moveTo>
                    <a:pt x="199" y="1"/>
                  </a:moveTo>
                  <a:cubicBezTo>
                    <a:pt x="141" y="1"/>
                    <a:pt x="81" y="33"/>
                    <a:pt x="48" y="82"/>
                  </a:cubicBezTo>
                  <a:cubicBezTo>
                    <a:pt x="0" y="153"/>
                    <a:pt x="36" y="260"/>
                    <a:pt x="107" y="308"/>
                  </a:cubicBezTo>
                  <a:lnTo>
                    <a:pt x="703" y="641"/>
                  </a:lnTo>
                  <a:cubicBezTo>
                    <a:pt x="738" y="665"/>
                    <a:pt x="762" y="665"/>
                    <a:pt x="774" y="665"/>
                  </a:cubicBezTo>
                  <a:cubicBezTo>
                    <a:pt x="834" y="665"/>
                    <a:pt x="881" y="629"/>
                    <a:pt x="917" y="594"/>
                  </a:cubicBezTo>
                  <a:cubicBezTo>
                    <a:pt x="977" y="510"/>
                    <a:pt x="953" y="415"/>
                    <a:pt x="869" y="368"/>
                  </a:cubicBezTo>
                  <a:lnTo>
                    <a:pt x="274" y="22"/>
                  </a:lnTo>
                  <a:cubicBezTo>
                    <a:pt x="252" y="7"/>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8" name="Google Shape;15988;p61"/>
            <p:cNvSpPr/>
            <p:nvPr/>
          </p:nvSpPr>
          <p:spPr>
            <a:xfrm>
              <a:off x="3775962" y="1792018"/>
              <a:ext cx="22757" cy="29249"/>
            </a:xfrm>
            <a:custGeom>
              <a:rect b="b" l="l" r="r" t="t"/>
              <a:pathLst>
                <a:path extrusionOk="0" h="919" w="715">
                  <a:moveTo>
                    <a:pt x="190" y="1"/>
                  </a:moveTo>
                  <a:cubicBezTo>
                    <a:pt x="160" y="1"/>
                    <a:pt x="132" y="9"/>
                    <a:pt x="107" y="25"/>
                  </a:cubicBezTo>
                  <a:cubicBezTo>
                    <a:pt x="36" y="61"/>
                    <a:pt x="0" y="168"/>
                    <a:pt x="48" y="240"/>
                  </a:cubicBezTo>
                  <a:lnTo>
                    <a:pt x="393" y="835"/>
                  </a:lnTo>
                  <a:cubicBezTo>
                    <a:pt x="417" y="882"/>
                    <a:pt x="476" y="918"/>
                    <a:pt x="524" y="918"/>
                  </a:cubicBezTo>
                  <a:cubicBezTo>
                    <a:pt x="548" y="918"/>
                    <a:pt x="583" y="918"/>
                    <a:pt x="595" y="894"/>
                  </a:cubicBezTo>
                  <a:cubicBezTo>
                    <a:pt x="691" y="859"/>
                    <a:pt x="714" y="751"/>
                    <a:pt x="667" y="680"/>
                  </a:cubicBezTo>
                  <a:lnTo>
                    <a:pt x="333" y="85"/>
                  </a:lnTo>
                  <a:cubicBezTo>
                    <a:pt x="302" y="30"/>
                    <a:pt x="245"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9" name="Google Shape;15989;p61"/>
            <p:cNvSpPr/>
            <p:nvPr/>
          </p:nvSpPr>
          <p:spPr>
            <a:xfrm>
              <a:off x="3633470" y="1545195"/>
              <a:ext cx="22757" cy="28995"/>
            </a:xfrm>
            <a:custGeom>
              <a:rect b="b" l="l" r="r" t="t"/>
              <a:pathLst>
                <a:path extrusionOk="0" h="911" w="715">
                  <a:moveTo>
                    <a:pt x="181" y="1"/>
                  </a:moveTo>
                  <a:cubicBezTo>
                    <a:pt x="155" y="1"/>
                    <a:pt x="130" y="6"/>
                    <a:pt x="107" y="17"/>
                  </a:cubicBezTo>
                  <a:cubicBezTo>
                    <a:pt x="24" y="65"/>
                    <a:pt x="0" y="172"/>
                    <a:pt x="48" y="244"/>
                  </a:cubicBezTo>
                  <a:lnTo>
                    <a:pt x="381" y="839"/>
                  </a:lnTo>
                  <a:cubicBezTo>
                    <a:pt x="417" y="887"/>
                    <a:pt x="477" y="910"/>
                    <a:pt x="524" y="910"/>
                  </a:cubicBezTo>
                  <a:cubicBezTo>
                    <a:pt x="548" y="910"/>
                    <a:pt x="584" y="910"/>
                    <a:pt x="596" y="898"/>
                  </a:cubicBezTo>
                  <a:cubicBezTo>
                    <a:pt x="679" y="851"/>
                    <a:pt x="715" y="744"/>
                    <a:pt x="667" y="672"/>
                  </a:cubicBezTo>
                  <a:lnTo>
                    <a:pt x="322" y="77"/>
                  </a:lnTo>
                  <a:cubicBezTo>
                    <a:pt x="297" y="28"/>
                    <a:pt x="238"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0" name="Google Shape;15990;p61"/>
            <p:cNvSpPr/>
            <p:nvPr/>
          </p:nvSpPr>
          <p:spPr>
            <a:xfrm>
              <a:off x="3823703" y="1601498"/>
              <a:ext cx="31095" cy="21197"/>
            </a:xfrm>
            <a:custGeom>
              <a:rect b="b" l="l" r="r" t="t"/>
              <a:pathLst>
                <a:path extrusionOk="0" h="666" w="977">
                  <a:moveTo>
                    <a:pt x="778" y="1"/>
                  </a:moveTo>
                  <a:cubicBezTo>
                    <a:pt x="751" y="1"/>
                    <a:pt x="725" y="7"/>
                    <a:pt x="703" y="22"/>
                  </a:cubicBezTo>
                  <a:lnTo>
                    <a:pt x="107" y="368"/>
                  </a:lnTo>
                  <a:cubicBezTo>
                    <a:pt x="36" y="415"/>
                    <a:pt x="0" y="511"/>
                    <a:pt x="48" y="594"/>
                  </a:cubicBezTo>
                  <a:cubicBezTo>
                    <a:pt x="84" y="630"/>
                    <a:pt x="143" y="665"/>
                    <a:pt x="179" y="665"/>
                  </a:cubicBezTo>
                  <a:cubicBezTo>
                    <a:pt x="215" y="665"/>
                    <a:pt x="238" y="665"/>
                    <a:pt x="262" y="653"/>
                  </a:cubicBezTo>
                  <a:lnTo>
                    <a:pt x="857" y="308"/>
                  </a:lnTo>
                  <a:cubicBezTo>
                    <a:pt x="953" y="249"/>
                    <a:pt x="977" y="153"/>
                    <a:pt x="929" y="82"/>
                  </a:cubicBezTo>
                  <a:cubicBezTo>
                    <a:pt x="896" y="33"/>
                    <a:pt x="836"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1" name="Google Shape;15991;p61"/>
            <p:cNvSpPr/>
            <p:nvPr/>
          </p:nvSpPr>
          <p:spPr>
            <a:xfrm>
              <a:off x="3577390" y="1743608"/>
              <a:ext cx="31095" cy="21197"/>
            </a:xfrm>
            <a:custGeom>
              <a:rect b="b" l="l" r="r" t="t"/>
              <a:pathLst>
                <a:path extrusionOk="0" h="666" w="977">
                  <a:moveTo>
                    <a:pt x="778" y="1"/>
                  </a:moveTo>
                  <a:cubicBezTo>
                    <a:pt x="751" y="1"/>
                    <a:pt x="725" y="7"/>
                    <a:pt x="703" y="22"/>
                  </a:cubicBezTo>
                  <a:lnTo>
                    <a:pt x="107" y="368"/>
                  </a:lnTo>
                  <a:cubicBezTo>
                    <a:pt x="36" y="415"/>
                    <a:pt x="0" y="510"/>
                    <a:pt x="48" y="594"/>
                  </a:cubicBezTo>
                  <a:cubicBezTo>
                    <a:pt x="84" y="629"/>
                    <a:pt x="143" y="665"/>
                    <a:pt x="179" y="665"/>
                  </a:cubicBezTo>
                  <a:cubicBezTo>
                    <a:pt x="214" y="665"/>
                    <a:pt x="238" y="665"/>
                    <a:pt x="262" y="653"/>
                  </a:cubicBezTo>
                  <a:lnTo>
                    <a:pt x="857" y="308"/>
                  </a:lnTo>
                  <a:cubicBezTo>
                    <a:pt x="941" y="260"/>
                    <a:pt x="976" y="153"/>
                    <a:pt x="929" y="82"/>
                  </a:cubicBezTo>
                  <a:cubicBezTo>
                    <a:pt x="896" y="33"/>
                    <a:pt x="835"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2" name="Google Shape;15992;p61"/>
            <p:cNvSpPr/>
            <p:nvPr/>
          </p:nvSpPr>
          <p:spPr>
            <a:xfrm>
              <a:off x="3732358" y="1593032"/>
              <a:ext cx="71294" cy="62255"/>
            </a:xfrm>
            <a:custGeom>
              <a:rect b="b" l="l" r="r" t="t"/>
              <a:pathLst>
                <a:path extrusionOk="0" h="1956" w="2240">
                  <a:moveTo>
                    <a:pt x="186" y="1"/>
                  </a:moveTo>
                  <a:cubicBezTo>
                    <a:pt x="103" y="1"/>
                    <a:pt x="34" y="47"/>
                    <a:pt x="13" y="122"/>
                  </a:cubicBezTo>
                  <a:cubicBezTo>
                    <a:pt x="1" y="217"/>
                    <a:pt x="48" y="300"/>
                    <a:pt x="132" y="324"/>
                  </a:cubicBezTo>
                  <a:cubicBezTo>
                    <a:pt x="930" y="527"/>
                    <a:pt x="1584" y="1098"/>
                    <a:pt x="1894" y="1848"/>
                  </a:cubicBezTo>
                  <a:cubicBezTo>
                    <a:pt x="1918" y="1908"/>
                    <a:pt x="1977" y="1955"/>
                    <a:pt x="2037" y="1955"/>
                  </a:cubicBezTo>
                  <a:cubicBezTo>
                    <a:pt x="2061" y="1955"/>
                    <a:pt x="2084" y="1955"/>
                    <a:pt x="2096" y="1943"/>
                  </a:cubicBezTo>
                  <a:cubicBezTo>
                    <a:pt x="2192" y="1908"/>
                    <a:pt x="2239" y="1824"/>
                    <a:pt x="2192" y="1729"/>
                  </a:cubicBezTo>
                  <a:cubicBezTo>
                    <a:pt x="1846" y="884"/>
                    <a:pt x="1108" y="229"/>
                    <a:pt x="215" y="3"/>
                  </a:cubicBezTo>
                  <a:cubicBezTo>
                    <a:pt x="205" y="1"/>
                    <a:pt x="19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93" name="Google Shape;15993;p61"/>
          <p:cNvGrpSpPr/>
          <p:nvPr/>
        </p:nvGrpSpPr>
        <p:grpSpPr>
          <a:xfrm>
            <a:off x="3576626" y="1801571"/>
            <a:ext cx="284251" cy="351694"/>
            <a:chOff x="3576626" y="1975821"/>
            <a:chExt cx="284251" cy="351694"/>
          </a:xfrm>
        </p:grpSpPr>
        <p:sp>
          <p:nvSpPr>
            <p:cNvPr id="15994" name="Google Shape;15994;p61"/>
            <p:cNvSpPr/>
            <p:nvPr/>
          </p:nvSpPr>
          <p:spPr>
            <a:xfrm>
              <a:off x="3576626" y="2145971"/>
              <a:ext cx="284251" cy="181544"/>
            </a:xfrm>
            <a:custGeom>
              <a:rect b="b" l="l" r="r" t="t"/>
              <a:pathLst>
                <a:path extrusionOk="0" h="5704" w="8931">
                  <a:moveTo>
                    <a:pt x="3001" y="346"/>
                  </a:moveTo>
                  <a:cubicBezTo>
                    <a:pt x="3096" y="346"/>
                    <a:pt x="3179" y="370"/>
                    <a:pt x="3263" y="453"/>
                  </a:cubicBezTo>
                  <a:cubicBezTo>
                    <a:pt x="3334" y="525"/>
                    <a:pt x="3358" y="608"/>
                    <a:pt x="3358" y="703"/>
                  </a:cubicBezTo>
                  <a:lnTo>
                    <a:pt x="3358" y="1132"/>
                  </a:lnTo>
                  <a:cubicBezTo>
                    <a:pt x="3358" y="1311"/>
                    <a:pt x="3263" y="1477"/>
                    <a:pt x="3096" y="1584"/>
                  </a:cubicBezTo>
                  <a:cubicBezTo>
                    <a:pt x="3048" y="1608"/>
                    <a:pt x="3025" y="1656"/>
                    <a:pt x="3025" y="1715"/>
                  </a:cubicBezTo>
                  <a:lnTo>
                    <a:pt x="3025" y="1894"/>
                  </a:lnTo>
                  <a:lnTo>
                    <a:pt x="2644" y="1894"/>
                  </a:lnTo>
                  <a:lnTo>
                    <a:pt x="2644" y="1715"/>
                  </a:lnTo>
                  <a:cubicBezTo>
                    <a:pt x="2644" y="1656"/>
                    <a:pt x="2620" y="1608"/>
                    <a:pt x="2572" y="1584"/>
                  </a:cubicBezTo>
                  <a:cubicBezTo>
                    <a:pt x="2405" y="1489"/>
                    <a:pt x="2310" y="1311"/>
                    <a:pt x="2310" y="1132"/>
                  </a:cubicBezTo>
                  <a:lnTo>
                    <a:pt x="2310" y="703"/>
                  </a:lnTo>
                  <a:cubicBezTo>
                    <a:pt x="2310" y="513"/>
                    <a:pt x="2465" y="346"/>
                    <a:pt x="2667" y="346"/>
                  </a:cubicBezTo>
                  <a:close/>
                  <a:moveTo>
                    <a:pt x="6096" y="346"/>
                  </a:moveTo>
                  <a:cubicBezTo>
                    <a:pt x="6192" y="346"/>
                    <a:pt x="6275" y="370"/>
                    <a:pt x="6358" y="453"/>
                  </a:cubicBezTo>
                  <a:cubicBezTo>
                    <a:pt x="6430" y="525"/>
                    <a:pt x="6454" y="608"/>
                    <a:pt x="6454" y="703"/>
                  </a:cubicBezTo>
                  <a:lnTo>
                    <a:pt x="6454" y="1132"/>
                  </a:lnTo>
                  <a:cubicBezTo>
                    <a:pt x="6454" y="1311"/>
                    <a:pt x="6370" y="1477"/>
                    <a:pt x="6192" y="1584"/>
                  </a:cubicBezTo>
                  <a:cubicBezTo>
                    <a:pt x="6144" y="1608"/>
                    <a:pt x="6120" y="1656"/>
                    <a:pt x="6120" y="1715"/>
                  </a:cubicBezTo>
                  <a:lnTo>
                    <a:pt x="6120" y="1894"/>
                  </a:lnTo>
                  <a:lnTo>
                    <a:pt x="5739" y="1894"/>
                  </a:lnTo>
                  <a:lnTo>
                    <a:pt x="5739" y="1715"/>
                  </a:lnTo>
                  <a:cubicBezTo>
                    <a:pt x="5739" y="1656"/>
                    <a:pt x="5715" y="1608"/>
                    <a:pt x="5668" y="1584"/>
                  </a:cubicBezTo>
                  <a:cubicBezTo>
                    <a:pt x="5501" y="1489"/>
                    <a:pt x="5406" y="1311"/>
                    <a:pt x="5406" y="1132"/>
                  </a:cubicBezTo>
                  <a:lnTo>
                    <a:pt x="5406" y="703"/>
                  </a:lnTo>
                  <a:cubicBezTo>
                    <a:pt x="5406" y="513"/>
                    <a:pt x="5561" y="346"/>
                    <a:pt x="5763" y="346"/>
                  </a:cubicBezTo>
                  <a:close/>
                  <a:moveTo>
                    <a:pt x="1453" y="2061"/>
                  </a:moveTo>
                  <a:cubicBezTo>
                    <a:pt x="1548" y="2061"/>
                    <a:pt x="1632" y="2084"/>
                    <a:pt x="1715" y="2156"/>
                  </a:cubicBezTo>
                  <a:cubicBezTo>
                    <a:pt x="1786" y="2239"/>
                    <a:pt x="1810" y="2323"/>
                    <a:pt x="1810" y="2418"/>
                  </a:cubicBezTo>
                  <a:lnTo>
                    <a:pt x="1810" y="2846"/>
                  </a:lnTo>
                  <a:cubicBezTo>
                    <a:pt x="1810" y="3037"/>
                    <a:pt x="1715" y="3204"/>
                    <a:pt x="1548" y="3287"/>
                  </a:cubicBezTo>
                  <a:cubicBezTo>
                    <a:pt x="1501" y="3323"/>
                    <a:pt x="1477" y="3370"/>
                    <a:pt x="1477" y="3430"/>
                  </a:cubicBezTo>
                  <a:lnTo>
                    <a:pt x="1477" y="3608"/>
                  </a:lnTo>
                  <a:lnTo>
                    <a:pt x="1096" y="3608"/>
                  </a:lnTo>
                  <a:lnTo>
                    <a:pt x="1096" y="3430"/>
                  </a:lnTo>
                  <a:cubicBezTo>
                    <a:pt x="1096" y="3370"/>
                    <a:pt x="1072" y="3323"/>
                    <a:pt x="1024" y="3287"/>
                  </a:cubicBezTo>
                  <a:cubicBezTo>
                    <a:pt x="858" y="3204"/>
                    <a:pt x="762" y="3025"/>
                    <a:pt x="762" y="2846"/>
                  </a:cubicBezTo>
                  <a:lnTo>
                    <a:pt x="762" y="2418"/>
                  </a:lnTo>
                  <a:cubicBezTo>
                    <a:pt x="762" y="2215"/>
                    <a:pt x="917" y="2061"/>
                    <a:pt x="1120" y="2061"/>
                  </a:cubicBezTo>
                  <a:close/>
                  <a:moveTo>
                    <a:pt x="4549" y="2061"/>
                  </a:moveTo>
                  <a:cubicBezTo>
                    <a:pt x="4644" y="2061"/>
                    <a:pt x="4727" y="2084"/>
                    <a:pt x="4810" y="2156"/>
                  </a:cubicBezTo>
                  <a:cubicBezTo>
                    <a:pt x="4882" y="2239"/>
                    <a:pt x="4906" y="2323"/>
                    <a:pt x="4906" y="2418"/>
                  </a:cubicBezTo>
                  <a:lnTo>
                    <a:pt x="4906" y="2846"/>
                  </a:lnTo>
                  <a:cubicBezTo>
                    <a:pt x="4906" y="3025"/>
                    <a:pt x="4810" y="3204"/>
                    <a:pt x="4644" y="3287"/>
                  </a:cubicBezTo>
                  <a:cubicBezTo>
                    <a:pt x="4596" y="3323"/>
                    <a:pt x="4572" y="3370"/>
                    <a:pt x="4572" y="3430"/>
                  </a:cubicBezTo>
                  <a:lnTo>
                    <a:pt x="4572" y="3608"/>
                  </a:lnTo>
                  <a:lnTo>
                    <a:pt x="4191" y="3608"/>
                  </a:lnTo>
                  <a:lnTo>
                    <a:pt x="4191" y="3430"/>
                  </a:lnTo>
                  <a:cubicBezTo>
                    <a:pt x="4191" y="3370"/>
                    <a:pt x="4168" y="3323"/>
                    <a:pt x="4120" y="3287"/>
                  </a:cubicBezTo>
                  <a:cubicBezTo>
                    <a:pt x="3953" y="3204"/>
                    <a:pt x="3858" y="3025"/>
                    <a:pt x="3858" y="2846"/>
                  </a:cubicBezTo>
                  <a:lnTo>
                    <a:pt x="3858" y="2418"/>
                  </a:lnTo>
                  <a:cubicBezTo>
                    <a:pt x="3858" y="2215"/>
                    <a:pt x="4013" y="2061"/>
                    <a:pt x="4215" y="2061"/>
                  </a:cubicBezTo>
                  <a:close/>
                  <a:moveTo>
                    <a:pt x="7668" y="2061"/>
                  </a:moveTo>
                  <a:cubicBezTo>
                    <a:pt x="7751" y="2061"/>
                    <a:pt x="7847" y="2084"/>
                    <a:pt x="7918" y="2156"/>
                  </a:cubicBezTo>
                  <a:cubicBezTo>
                    <a:pt x="7989" y="2239"/>
                    <a:pt x="8025" y="2323"/>
                    <a:pt x="8025" y="2418"/>
                  </a:cubicBezTo>
                  <a:lnTo>
                    <a:pt x="8025" y="2846"/>
                  </a:lnTo>
                  <a:cubicBezTo>
                    <a:pt x="8001" y="3025"/>
                    <a:pt x="7918" y="3204"/>
                    <a:pt x="7751" y="3287"/>
                  </a:cubicBezTo>
                  <a:cubicBezTo>
                    <a:pt x="7704" y="3323"/>
                    <a:pt x="7680" y="3370"/>
                    <a:pt x="7680" y="3430"/>
                  </a:cubicBezTo>
                  <a:lnTo>
                    <a:pt x="7680" y="3608"/>
                  </a:lnTo>
                  <a:lnTo>
                    <a:pt x="7311" y="3608"/>
                  </a:lnTo>
                  <a:lnTo>
                    <a:pt x="7311" y="3430"/>
                  </a:lnTo>
                  <a:cubicBezTo>
                    <a:pt x="7311" y="3370"/>
                    <a:pt x="7275" y="3323"/>
                    <a:pt x="7227" y="3287"/>
                  </a:cubicBezTo>
                  <a:cubicBezTo>
                    <a:pt x="7073" y="3204"/>
                    <a:pt x="6966" y="3025"/>
                    <a:pt x="6966" y="2846"/>
                  </a:cubicBezTo>
                  <a:lnTo>
                    <a:pt x="6966" y="2418"/>
                  </a:lnTo>
                  <a:cubicBezTo>
                    <a:pt x="6966" y="2215"/>
                    <a:pt x="7132" y="2061"/>
                    <a:pt x="7323" y="2061"/>
                  </a:cubicBezTo>
                  <a:close/>
                  <a:moveTo>
                    <a:pt x="5787" y="1"/>
                  </a:moveTo>
                  <a:cubicBezTo>
                    <a:pt x="5418" y="1"/>
                    <a:pt x="5120" y="310"/>
                    <a:pt x="5120" y="691"/>
                  </a:cubicBezTo>
                  <a:lnTo>
                    <a:pt x="5120" y="1120"/>
                  </a:lnTo>
                  <a:cubicBezTo>
                    <a:pt x="5120" y="1382"/>
                    <a:pt x="5251" y="1644"/>
                    <a:pt x="5465" y="1799"/>
                  </a:cubicBezTo>
                  <a:lnTo>
                    <a:pt x="5465" y="1953"/>
                  </a:lnTo>
                  <a:lnTo>
                    <a:pt x="5180" y="2073"/>
                  </a:lnTo>
                  <a:cubicBezTo>
                    <a:pt x="5144" y="2025"/>
                    <a:pt x="5120" y="1977"/>
                    <a:pt x="5072" y="1942"/>
                  </a:cubicBezTo>
                  <a:cubicBezTo>
                    <a:pt x="4941" y="1799"/>
                    <a:pt x="4775" y="1739"/>
                    <a:pt x="4596" y="1739"/>
                  </a:cubicBezTo>
                  <a:lnTo>
                    <a:pt x="4251" y="1739"/>
                  </a:lnTo>
                  <a:cubicBezTo>
                    <a:pt x="4001" y="1739"/>
                    <a:pt x="3798" y="1882"/>
                    <a:pt x="3679" y="2073"/>
                  </a:cubicBezTo>
                  <a:lnTo>
                    <a:pt x="3394" y="1953"/>
                  </a:lnTo>
                  <a:lnTo>
                    <a:pt x="3394" y="1799"/>
                  </a:lnTo>
                  <a:cubicBezTo>
                    <a:pt x="3596" y="1644"/>
                    <a:pt x="3739" y="1382"/>
                    <a:pt x="3739" y="1120"/>
                  </a:cubicBezTo>
                  <a:lnTo>
                    <a:pt x="3739" y="691"/>
                  </a:lnTo>
                  <a:cubicBezTo>
                    <a:pt x="3739" y="513"/>
                    <a:pt x="3656" y="334"/>
                    <a:pt x="3537" y="215"/>
                  </a:cubicBezTo>
                  <a:cubicBezTo>
                    <a:pt x="3406" y="72"/>
                    <a:pt x="3239" y="13"/>
                    <a:pt x="3060" y="13"/>
                  </a:cubicBezTo>
                  <a:lnTo>
                    <a:pt x="2727" y="13"/>
                  </a:lnTo>
                  <a:cubicBezTo>
                    <a:pt x="2346" y="13"/>
                    <a:pt x="2048" y="334"/>
                    <a:pt x="2048" y="703"/>
                  </a:cubicBezTo>
                  <a:lnTo>
                    <a:pt x="2048" y="1132"/>
                  </a:lnTo>
                  <a:cubicBezTo>
                    <a:pt x="2048" y="1406"/>
                    <a:pt x="2191" y="1656"/>
                    <a:pt x="2394" y="1822"/>
                  </a:cubicBezTo>
                  <a:lnTo>
                    <a:pt x="2394" y="1965"/>
                  </a:lnTo>
                  <a:lnTo>
                    <a:pt x="2108" y="2084"/>
                  </a:lnTo>
                  <a:cubicBezTo>
                    <a:pt x="2084" y="2037"/>
                    <a:pt x="2048" y="2001"/>
                    <a:pt x="2013" y="1953"/>
                  </a:cubicBezTo>
                  <a:cubicBezTo>
                    <a:pt x="1870" y="1822"/>
                    <a:pt x="1715" y="1763"/>
                    <a:pt x="1536" y="1763"/>
                  </a:cubicBezTo>
                  <a:lnTo>
                    <a:pt x="1191" y="1763"/>
                  </a:lnTo>
                  <a:cubicBezTo>
                    <a:pt x="822" y="1763"/>
                    <a:pt x="524" y="2073"/>
                    <a:pt x="524" y="2442"/>
                  </a:cubicBezTo>
                  <a:lnTo>
                    <a:pt x="524" y="2870"/>
                  </a:lnTo>
                  <a:cubicBezTo>
                    <a:pt x="524" y="3144"/>
                    <a:pt x="655" y="3394"/>
                    <a:pt x="858" y="3561"/>
                  </a:cubicBezTo>
                  <a:lnTo>
                    <a:pt x="858" y="3704"/>
                  </a:lnTo>
                  <a:lnTo>
                    <a:pt x="429" y="3882"/>
                  </a:lnTo>
                  <a:cubicBezTo>
                    <a:pt x="179" y="3989"/>
                    <a:pt x="0" y="4239"/>
                    <a:pt x="0" y="4513"/>
                  </a:cubicBezTo>
                  <a:lnTo>
                    <a:pt x="0" y="5537"/>
                  </a:lnTo>
                  <a:cubicBezTo>
                    <a:pt x="0" y="5632"/>
                    <a:pt x="72" y="5704"/>
                    <a:pt x="167" y="5704"/>
                  </a:cubicBezTo>
                  <a:cubicBezTo>
                    <a:pt x="250" y="5704"/>
                    <a:pt x="322" y="5632"/>
                    <a:pt x="322" y="5537"/>
                  </a:cubicBezTo>
                  <a:lnTo>
                    <a:pt x="322" y="4513"/>
                  </a:lnTo>
                  <a:cubicBezTo>
                    <a:pt x="322" y="4358"/>
                    <a:pt x="417" y="4228"/>
                    <a:pt x="548" y="4180"/>
                  </a:cubicBezTo>
                  <a:lnTo>
                    <a:pt x="1060" y="3977"/>
                  </a:lnTo>
                  <a:lnTo>
                    <a:pt x="1679" y="3977"/>
                  </a:lnTo>
                  <a:lnTo>
                    <a:pt x="2191" y="4180"/>
                  </a:lnTo>
                  <a:cubicBezTo>
                    <a:pt x="2322" y="4239"/>
                    <a:pt x="2405" y="4358"/>
                    <a:pt x="2405" y="4513"/>
                  </a:cubicBezTo>
                  <a:lnTo>
                    <a:pt x="2405" y="5537"/>
                  </a:lnTo>
                  <a:cubicBezTo>
                    <a:pt x="2405" y="5632"/>
                    <a:pt x="2489" y="5704"/>
                    <a:pt x="2572" y="5704"/>
                  </a:cubicBezTo>
                  <a:cubicBezTo>
                    <a:pt x="2667" y="5704"/>
                    <a:pt x="2739" y="5632"/>
                    <a:pt x="2739" y="5537"/>
                  </a:cubicBezTo>
                  <a:lnTo>
                    <a:pt x="2739" y="4513"/>
                  </a:lnTo>
                  <a:cubicBezTo>
                    <a:pt x="2739" y="4228"/>
                    <a:pt x="2572" y="3989"/>
                    <a:pt x="2310" y="3882"/>
                  </a:cubicBezTo>
                  <a:lnTo>
                    <a:pt x="1870" y="3704"/>
                  </a:lnTo>
                  <a:lnTo>
                    <a:pt x="1870" y="3561"/>
                  </a:lnTo>
                  <a:cubicBezTo>
                    <a:pt x="2084" y="3394"/>
                    <a:pt x="2215" y="3144"/>
                    <a:pt x="2215" y="2870"/>
                  </a:cubicBezTo>
                  <a:lnTo>
                    <a:pt x="2215" y="2442"/>
                  </a:lnTo>
                  <a:lnTo>
                    <a:pt x="2215" y="2418"/>
                  </a:lnTo>
                  <a:lnTo>
                    <a:pt x="2608" y="2263"/>
                  </a:lnTo>
                  <a:lnTo>
                    <a:pt x="3227" y="2263"/>
                  </a:lnTo>
                  <a:lnTo>
                    <a:pt x="3620" y="2418"/>
                  </a:lnTo>
                  <a:lnTo>
                    <a:pt x="3620" y="2442"/>
                  </a:lnTo>
                  <a:lnTo>
                    <a:pt x="3620" y="2870"/>
                  </a:lnTo>
                  <a:cubicBezTo>
                    <a:pt x="3620" y="3144"/>
                    <a:pt x="3751" y="3394"/>
                    <a:pt x="3953" y="3561"/>
                  </a:cubicBezTo>
                  <a:lnTo>
                    <a:pt x="3953" y="3704"/>
                  </a:lnTo>
                  <a:lnTo>
                    <a:pt x="3525" y="3882"/>
                  </a:lnTo>
                  <a:cubicBezTo>
                    <a:pt x="3275" y="3989"/>
                    <a:pt x="3096" y="4239"/>
                    <a:pt x="3096" y="4513"/>
                  </a:cubicBezTo>
                  <a:lnTo>
                    <a:pt x="3096" y="5537"/>
                  </a:lnTo>
                  <a:cubicBezTo>
                    <a:pt x="3096" y="5632"/>
                    <a:pt x="3167" y="5704"/>
                    <a:pt x="3263" y="5704"/>
                  </a:cubicBezTo>
                  <a:cubicBezTo>
                    <a:pt x="3346" y="5704"/>
                    <a:pt x="3417" y="5632"/>
                    <a:pt x="3417" y="5537"/>
                  </a:cubicBezTo>
                  <a:lnTo>
                    <a:pt x="3417" y="4513"/>
                  </a:lnTo>
                  <a:cubicBezTo>
                    <a:pt x="3417" y="4358"/>
                    <a:pt x="3513" y="4228"/>
                    <a:pt x="3644" y="4180"/>
                  </a:cubicBezTo>
                  <a:lnTo>
                    <a:pt x="4156" y="3977"/>
                  </a:lnTo>
                  <a:lnTo>
                    <a:pt x="4775" y="3977"/>
                  </a:lnTo>
                  <a:lnTo>
                    <a:pt x="5287" y="4180"/>
                  </a:lnTo>
                  <a:cubicBezTo>
                    <a:pt x="5418" y="4239"/>
                    <a:pt x="5501" y="4358"/>
                    <a:pt x="5501" y="4513"/>
                  </a:cubicBezTo>
                  <a:lnTo>
                    <a:pt x="5501" y="5537"/>
                  </a:lnTo>
                  <a:cubicBezTo>
                    <a:pt x="5501" y="5632"/>
                    <a:pt x="5584" y="5704"/>
                    <a:pt x="5668" y="5704"/>
                  </a:cubicBezTo>
                  <a:cubicBezTo>
                    <a:pt x="5763" y="5704"/>
                    <a:pt x="5834" y="5632"/>
                    <a:pt x="5834" y="5537"/>
                  </a:cubicBezTo>
                  <a:lnTo>
                    <a:pt x="5834" y="4513"/>
                  </a:lnTo>
                  <a:cubicBezTo>
                    <a:pt x="5834" y="4228"/>
                    <a:pt x="5668" y="3989"/>
                    <a:pt x="5406" y="3882"/>
                  </a:cubicBezTo>
                  <a:lnTo>
                    <a:pt x="4965" y="3704"/>
                  </a:lnTo>
                  <a:lnTo>
                    <a:pt x="4965" y="3561"/>
                  </a:lnTo>
                  <a:cubicBezTo>
                    <a:pt x="5180" y="3394"/>
                    <a:pt x="5311" y="3144"/>
                    <a:pt x="5311" y="2870"/>
                  </a:cubicBezTo>
                  <a:lnTo>
                    <a:pt x="5311" y="2442"/>
                  </a:lnTo>
                  <a:lnTo>
                    <a:pt x="5311" y="2418"/>
                  </a:lnTo>
                  <a:lnTo>
                    <a:pt x="5703" y="2263"/>
                  </a:lnTo>
                  <a:lnTo>
                    <a:pt x="6323" y="2263"/>
                  </a:lnTo>
                  <a:lnTo>
                    <a:pt x="6715" y="2418"/>
                  </a:lnTo>
                  <a:lnTo>
                    <a:pt x="6715" y="2442"/>
                  </a:lnTo>
                  <a:lnTo>
                    <a:pt x="6715" y="2870"/>
                  </a:lnTo>
                  <a:cubicBezTo>
                    <a:pt x="6715" y="3144"/>
                    <a:pt x="6846" y="3394"/>
                    <a:pt x="7049" y="3561"/>
                  </a:cubicBezTo>
                  <a:lnTo>
                    <a:pt x="7049" y="3704"/>
                  </a:lnTo>
                  <a:lnTo>
                    <a:pt x="6620" y="3882"/>
                  </a:lnTo>
                  <a:cubicBezTo>
                    <a:pt x="6370" y="3989"/>
                    <a:pt x="6192" y="4239"/>
                    <a:pt x="6192" y="4513"/>
                  </a:cubicBezTo>
                  <a:lnTo>
                    <a:pt x="6192" y="5537"/>
                  </a:lnTo>
                  <a:cubicBezTo>
                    <a:pt x="6192" y="5632"/>
                    <a:pt x="6263" y="5704"/>
                    <a:pt x="6358" y="5704"/>
                  </a:cubicBezTo>
                  <a:cubicBezTo>
                    <a:pt x="6442" y="5704"/>
                    <a:pt x="6513" y="5632"/>
                    <a:pt x="6513" y="5537"/>
                  </a:cubicBezTo>
                  <a:lnTo>
                    <a:pt x="6513" y="4513"/>
                  </a:lnTo>
                  <a:cubicBezTo>
                    <a:pt x="6513" y="4358"/>
                    <a:pt x="6608" y="4228"/>
                    <a:pt x="6739" y="4180"/>
                  </a:cubicBezTo>
                  <a:lnTo>
                    <a:pt x="7251" y="3977"/>
                  </a:lnTo>
                  <a:lnTo>
                    <a:pt x="7870" y="3977"/>
                  </a:lnTo>
                  <a:lnTo>
                    <a:pt x="8382" y="4180"/>
                  </a:lnTo>
                  <a:cubicBezTo>
                    <a:pt x="8513" y="4239"/>
                    <a:pt x="8597" y="4358"/>
                    <a:pt x="8597" y="4513"/>
                  </a:cubicBezTo>
                  <a:lnTo>
                    <a:pt x="8597" y="5537"/>
                  </a:lnTo>
                  <a:cubicBezTo>
                    <a:pt x="8597" y="5632"/>
                    <a:pt x="8680" y="5704"/>
                    <a:pt x="8763" y="5704"/>
                  </a:cubicBezTo>
                  <a:cubicBezTo>
                    <a:pt x="8859" y="5704"/>
                    <a:pt x="8930" y="5632"/>
                    <a:pt x="8930" y="5537"/>
                  </a:cubicBezTo>
                  <a:lnTo>
                    <a:pt x="8930" y="4513"/>
                  </a:lnTo>
                  <a:cubicBezTo>
                    <a:pt x="8859" y="4204"/>
                    <a:pt x="8680" y="3942"/>
                    <a:pt x="8418" y="3847"/>
                  </a:cubicBezTo>
                  <a:lnTo>
                    <a:pt x="7989" y="3668"/>
                  </a:lnTo>
                  <a:lnTo>
                    <a:pt x="7989" y="3513"/>
                  </a:lnTo>
                  <a:cubicBezTo>
                    <a:pt x="8204" y="3346"/>
                    <a:pt x="8335" y="3096"/>
                    <a:pt x="8335" y="2835"/>
                  </a:cubicBezTo>
                  <a:lnTo>
                    <a:pt x="8335" y="2394"/>
                  </a:lnTo>
                  <a:cubicBezTo>
                    <a:pt x="8335" y="2215"/>
                    <a:pt x="8263" y="2037"/>
                    <a:pt x="8144" y="1918"/>
                  </a:cubicBezTo>
                  <a:cubicBezTo>
                    <a:pt x="8001" y="1787"/>
                    <a:pt x="7847" y="1727"/>
                    <a:pt x="7668" y="1727"/>
                  </a:cubicBezTo>
                  <a:lnTo>
                    <a:pt x="7323" y="1727"/>
                  </a:lnTo>
                  <a:cubicBezTo>
                    <a:pt x="7073" y="1727"/>
                    <a:pt x="6858" y="1858"/>
                    <a:pt x="6739" y="2061"/>
                  </a:cubicBezTo>
                  <a:lnTo>
                    <a:pt x="6454" y="1942"/>
                  </a:lnTo>
                  <a:lnTo>
                    <a:pt x="6454" y="1787"/>
                  </a:lnTo>
                  <a:cubicBezTo>
                    <a:pt x="6668" y="1620"/>
                    <a:pt x="6799" y="1370"/>
                    <a:pt x="6799" y="1108"/>
                  </a:cubicBezTo>
                  <a:lnTo>
                    <a:pt x="6799" y="668"/>
                  </a:lnTo>
                  <a:cubicBezTo>
                    <a:pt x="6799" y="489"/>
                    <a:pt x="6727" y="310"/>
                    <a:pt x="6608" y="191"/>
                  </a:cubicBezTo>
                  <a:cubicBezTo>
                    <a:pt x="6477" y="60"/>
                    <a:pt x="6311" y="1"/>
                    <a:pt x="6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5" name="Google Shape;15995;p61"/>
            <p:cNvSpPr/>
            <p:nvPr/>
          </p:nvSpPr>
          <p:spPr>
            <a:xfrm>
              <a:off x="3656195" y="1975821"/>
              <a:ext cx="120149" cy="164134"/>
            </a:xfrm>
            <a:custGeom>
              <a:rect b="b" l="l" r="r" t="t"/>
              <a:pathLst>
                <a:path extrusionOk="0" h="5157" w="3775">
                  <a:moveTo>
                    <a:pt x="2049" y="334"/>
                  </a:moveTo>
                  <a:cubicBezTo>
                    <a:pt x="2239" y="334"/>
                    <a:pt x="2406" y="501"/>
                    <a:pt x="2406" y="691"/>
                  </a:cubicBezTo>
                  <a:lnTo>
                    <a:pt x="2406" y="1037"/>
                  </a:lnTo>
                  <a:cubicBezTo>
                    <a:pt x="2406" y="1334"/>
                    <a:pt x="2168" y="1549"/>
                    <a:pt x="1882" y="1549"/>
                  </a:cubicBezTo>
                  <a:cubicBezTo>
                    <a:pt x="1869" y="1550"/>
                    <a:pt x="1855" y="1550"/>
                    <a:pt x="1842" y="1550"/>
                  </a:cubicBezTo>
                  <a:cubicBezTo>
                    <a:pt x="1575" y="1550"/>
                    <a:pt x="1358" y="1321"/>
                    <a:pt x="1358" y="1037"/>
                  </a:cubicBezTo>
                  <a:lnTo>
                    <a:pt x="1358" y="691"/>
                  </a:lnTo>
                  <a:cubicBezTo>
                    <a:pt x="1358" y="501"/>
                    <a:pt x="1513" y="334"/>
                    <a:pt x="1715" y="334"/>
                  </a:cubicBezTo>
                  <a:close/>
                  <a:moveTo>
                    <a:pt x="2049" y="1870"/>
                  </a:moveTo>
                  <a:lnTo>
                    <a:pt x="2049" y="1965"/>
                  </a:lnTo>
                  <a:cubicBezTo>
                    <a:pt x="2072" y="2025"/>
                    <a:pt x="2084" y="2073"/>
                    <a:pt x="2108" y="2132"/>
                  </a:cubicBezTo>
                  <a:lnTo>
                    <a:pt x="1894" y="2358"/>
                  </a:lnTo>
                  <a:lnTo>
                    <a:pt x="1870" y="2358"/>
                  </a:lnTo>
                  <a:lnTo>
                    <a:pt x="1656" y="2132"/>
                  </a:lnTo>
                  <a:cubicBezTo>
                    <a:pt x="1679" y="2085"/>
                    <a:pt x="1691" y="2025"/>
                    <a:pt x="1691" y="1965"/>
                  </a:cubicBezTo>
                  <a:lnTo>
                    <a:pt x="1691" y="1870"/>
                  </a:lnTo>
                  <a:cubicBezTo>
                    <a:pt x="1751" y="1882"/>
                    <a:pt x="1810" y="1882"/>
                    <a:pt x="1870" y="1882"/>
                  </a:cubicBezTo>
                  <a:cubicBezTo>
                    <a:pt x="1929" y="1882"/>
                    <a:pt x="1989" y="1882"/>
                    <a:pt x="2049" y="1870"/>
                  </a:cubicBezTo>
                  <a:close/>
                  <a:moveTo>
                    <a:pt x="2382" y="2323"/>
                  </a:moveTo>
                  <a:lnTo>
                    <a:pt x="2668" y="2454"/>
                  </a:lnTo>
                  <a:cubicBezTo>
                    <a:pt x="2727" y="2489"/>
                    <a:pt x="2763" y="2549"/>
                    <a:pt x="2763" y="2620"/>
                  </a:cubicBezTo>
                  <a:lnTo>
                    <a:pt x="2763" y="2942"/>
                  </a:lnTo>
                  <a:lnTo>
                    <a:pt x="1025" y="2942"/>
                  </a:lnTo>
                  <a:lnTo>
                    <a:pt x="1025" y="2620"/>
                  </a:lnTo>
                  <a:lnTo>
                    <a:pt x="1013" y="2620"/>
                  </a:lnTo>
                  <a:cubicBezTo>
                    <a:pt x="1013" y="2549"/>
                    <a:pt x="1060" y="2489"/>
                    <a:pt x="1120" y="2454"/>
                  </a:cubicBezTo>
                  <a:lnTo>
                    <a:pt x="1394" y="2323"/>
                  </a:lnTo>
                  <a:lnTo>
                    <a:pt x="1656" y="2585"/>
                  </a:lnTo>
                  <a:cubicBezTo>
                    <a:pt x="1715" y="2632"/>
                    <a:pt x="1799" y="2680"/>
                    <a:pt x="1894" y="2680"/>
                  </a:cubicBezTo>
                  <a:cubicBezTo>
                    <a:pt x="1977" y="2680"/>
                    <a:pt x="2049" y="2656"/>
                    <a:pt x="2132" y="2585"/>
                  </a:cubicBezTo>
                  <a:lnTo>
                    <a:pt x="2382" y="2323"/>
                  </a:lnTo>
                  <a:close/>
                  <a:moveTo>
                    <a:pt x="3334" y="3263"/>
                  </a:moveTo>
                  <a:lnTo>
                    <a:pt x="3156" y="3632"/>
                  </a:lnTo>
                  <a:lnTo>
                    <a:pt x="596" y="3632"/>
                  </a:lnTo>
                  <a:lnTo>
                    <a:pt x="417" y="3263"/>
                  </a:lnTo>
                  <a:close/>
                  <a:moveTo>
                    <a:pt x="1715" y="1"/>
                  </a:moveTo>
                  <a:cubicBezTo>
                    <a:pt x="1334" y="1"/>
                    <a:pt x="1025" y="299"/>
                    <a:pt x="1025" y="691"/>
                  </a:cubicBezTo>
                  <a:lnTo>
                    <a:pt x="1025" y="1025"/>
                  </a:lnTo>
                  <a:cubicBezTo>
                    <a:pt x="1025" y="1311"/>
                    <a:pt x="1156" y="1549"/>
                    <a:pt x="1370" y="1715"/>
                  </a:cubicBezTo>
                  <a:lnTo>
                    <a:pt x="1370" y="1954"/>
                  </a:lnTo>
                  <a:lnTo>
                    <a:pt x="1370" y="1965"/>
                  </a:lnTo>
                  <a:lnTo>
                    <a:pt x="965" y="2180"/>
                  </a:lnTo>
                  <a:cubicBezTo>
                    <a:pt x="786" y="2263"/>
                    <a:pt x="679" y="2430"/>
                    <a:pt x="679" y="2620"/>
                  </a:cubicBezTo>
                  <a:lnTo>
                    <a:pt x="679" y="2942"/>
                  </a:lnTo>
                  <a:lnTo>
                    <a:pt x="155" y="2942"/>
                  </a:lnTo>
                  <a:cubicBezTo>
                    <a:pt x="96" y="2942"/>
                    <a:pt x="60" y="2966"/>
                    <a:pt x="24" y="3013"/>
                  </a:cubicBezTo>
                  <a:cubicBezTo>
                    <a:pt x="1" y="3061"/>
                    <a:pt x="1" y="3120"/>
                    <a:pt x="24" y="3180"/>
                  </a:cubicBezTo>
                  <a:lnTo>
                    <a:pt x="370" y="3859"/>
                  </a:lnTo>
                  <a:cubicBezTo>
                    <a:pt x="394" y="3918"/>
                    <a:pt x="453" y="3954"/>
                    <a:pt x="513" y="3954"/>
                  </a:cubicBezTo>
                  <a:lnTo>
                    <a:pt x="691" y="3954"/>
                  </a:lnTo>
                  <a:lnTo>
                    <a:pt x="691" y="4990"/>
                  </a:lnTo>
                  <a:cubicBezTo>
                    <a:pt x="691" y="5085"/>
                    <a:pt x="775" y="5156"/>
                    <a:pt x="858" y="5156"/>
                  </a:cubicBezTo>
                  <a:cubicBezTo>
                    <a:pt x="953" y="5156"/>
                    <a:pt x="1025" y="5085"/>
                    <a:pt x="1025" y="4990"/>
                  </a:cubicBezTo>
                  <a:lnTo>
                    <a:pt x="1025" y="3954"/>
                  </a:lnTo>
                  <a:lnTo>
                    <a:pt x="2763" y="3954"/>
                  </a:lnTo>
                  <a:lnTo>
                    <a:pt x="2763" y="4990"/>
                  </a:lnTo>
                  <a:cubicBezTo>
                    <a:pt x="2763" y="5085"/>
                    <a:pt x="2846" y="5156"/>
                    <a:pt x="2930" y="5156"/>
                  </a:cubicBezTo>
                  <a:cubicBezTo>
                    <a:pt x="3025" y="5156"/>
                    <a:pt x="3096" y="5085"/>
                    <a:pt x="3096" y="4990"/>
                  </a:cubicBezTo>
                  <a:lnTo>
                    <a:pt x="3096" y="3954"/>
                  </a:lnTo>
                  <a:lnTo>
                    <a:pt x="3275" y="3954"/>
                  </a:lnTo>
                  <a:cubicBezTo>
                    <a:pt x="3334" y="3954"/>
                    <a:pt x="3394" y="3918"/>
                    <a:pt x="3418" y="3859"/>
                  </a:cubicBezTo>
                  <a:lnTo>
                    <a:pt x="3763" y="3180"/>
                  </a:lnTo>
                  <a:cubicBezTo>
                    <a:pt x="3775" y="3132"/>
                    <a:pt x="3763" y="3073"/>
                    <a:pt x="3751" y="3013"/>
                  </a:cubicBezTo>
                  <a:cubicBezTo>
                    <a:pt x="3715" y="2966"/>
                    <a:pt x="3680" y="2942"/>
                    <a:pt x="3620" y="2942"/>
                  </a:cubicBezTo>
                  <a:lnTo>
                    <a:pt x="3084" y="2942"/>
                  </a:lnTo>
                  <a:lnTo>
                    <a:pt x="3084" y="2620"/>
                  </a:lnTo>
                  <a:cubicBezTo>
                    <a:pt x="3084" y="2430"/>
                    <a:pt x="2977" y="2251"/>
                    <a:pt x="2799" y="2180"/>
                  </a:cubicBezTo>
                  <a:lnTo>
                    <a:pt x="2394" y="1965"/>
                  </a:lnTo>
                  <a:lnTo>
                    <a:pt x="2394" y="1954"/>
                  </a:lnTo>
                  <a:lnTo>
                    <a:pt x="2394" y="1715"/>
                  </a:lnTo>
                  <a:cubicBezTo>
                    <a:pt x="2608" y="1561"/>
                    <a:pt x="2739" y="1311"/>
                    <a:pt x="2739" y="1025"/>
                  </a:cubicBezTo>
                  <a:lnTo>
                    <a:pt x="2739" y="691"/>
                  </a:lnTo>
                  <a:cubicBezTo>
                    <a:pt x="2739" y="310"/>
                    <a:pt x="2441" y="1"/>
                    <a:pt x="2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6" name="Google Shape;15996;p61"/>
            <p:cNvSpPr/>
            <p:nvPr/>
          </p:nvSpPr>
          <p:spPr>
            <a:xfrm>
              <a:off x="3700149" y="2113380"/>
              <a:ext cx="32241" cy="10280"/>
            </a:xfrm>
            <a:custGeom>
              <a:rect b="b" l="l" r="r" t="t"/>
              <a:pathLst>
                <a:path extrusionOk="0" h="323" w="1013">
                  <a:moveTo>
                    <a:pt x="167" y="1"/>
                  </a:moveTo>
                  <a:cubicBezTo>
                    <a:pt x="72" y="1"/>
                    <a:pt x="1" y="72"/>
                    <a:pt x="1" y="168"/>
                  </a:cubicBezTo>
                  <a:cubicBezTo>
                    <a:pt x="1" y="251"/>
                    <a:pt x="72" y="322"/>
                    <a:pt x="167" y="322"/>
                  </a:cubicBezTo>
                  <a:lnTo>
                    <a:pt x="846" y="322"/>
                  </a:lnTo>
                  <a:cubicBezTo>
                    <a:pt x="941" y="322"/>
                    <a:pt x="1013" y="251"/>
                    <a:pt x="1013" y="168"/>
                  </a:cubicBezTo>
                  <a:cubicBezTo>
                    <a:pt x="1013" y="72"/>
                    <a:pt x="941" y="1"/>
                    <a:pt x="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97" name="Google Shape;15997;p61"/>
          <p:cNvGrpSpPr/>
          <p:nvPr/>
        </p:nvGrpSpPr>
        <p:grpSpPr>
          <a:xfrm>
            <a:off x="2722090" y="2715912"/>
            <a:ext cx="238770" cy="371841"/>
            <a:chOff x="2722090" y="2890162"/>
            <a:chExt cx="238770" cy="371841"/>
          </a:xfrm>
        </p:grpSpPr>
        <p:sp>
          <p:nvSpPr>
            <p:cNvPr id="15998" name="Google Shape;15998;p61"/>
            <p:cNvSpPr/>
            <p:nvPr/>
          </p:nvSpPr>
          <p:spPr>
            <a:xfrm>
              <a:off x="2722090" y="2890162"/>
              <a:ext cx="238770" cy="371841"/>
            </a:xfrm>
            <a:custGeom>
              <a:rect b="b" l="l" r="r" t="t"/>
              <a:pathLst>
                <a:path extrusionOk="0" h="11683" w="7502">
                  <a:moveTo>
                    <a:pt x="3835" y="372"/>
                  </a:moveTo>
                  <a:lnTo>
                    <a:pt x="3966" y="419"/>
                  </a:lnTo>
                  <a:cubicBezTo>
                    <a:pt x="4132" y="491"/>
                    <a:pt x="4251" y="634"/>
                    <a:pt x="4347" y="848"/>
                  </a:cubicBezTo>
                  <a:cubicBezTo>
                    <a:pt x="4168" y="812"/>
                    <a:pt x="4001" y="788"/>
                    <a:pt x="3835" y="777"/>
                  </a:cubicBezTo>
                  <a:lnTo>
                    <a:pt x="3835" y="372"/>
                  </a:lnTo>
                  <a:close/>
                  <a:moveTo>
                    <a:pt x="6609" y="9135"/>
                  </a:moveTo>
                  <a:cubicBezTo>
                    <a:pt x="6716" y="9135"/>
                    <a:pt x="6799" y="9230"/>
                    <a:pt x="6799" y="9337"/>
                  </a:cubicBezTo>
                  <a:lnTo>
                    <a:pt x="6799" y="9528"/>
                  </a:lnTo>
                  <a:lnTo>
                    <a:pt x="6609" y="9528"/>
                  </a:lnTo>
                  <a:cubicBezTo>
                    <a:pt x="6513" y="9528"/>
                    <a:pt x="6442" y="9599"/>
                    <a:pt x="6442" y="9694"/>
                  </a:cubicBezTo>
                  <a:cubicBezTo>
                    <a:pt x="6442" y="9778"/>
                    <a:pt x="6513" y="9849"/>
                    <a:pt x="6609" y="9849"/>
                  </a:cubicBezTo>
                  <a:lnTo>
                    <a:pt x="6978" y="9849"/>
                  </a:lnTo>
                  <a:cubicBezTo>
                    <a:pt x="7085" y="9849"/>
                    <a:pt x="7168" y="9944"/>
                    <a:pt x="7168" y="10040"/>
                  </a:cubicBezTo>
                  <a:lnTo>
                    <a:pt x="7168" y="11147"/>
                  </a:lnTo>
                  <a:cubicBezTo>
                    <a:pt x="7156" y="11266"/>
                    <a:pt x="7073" y="11361"/>
                    <a:pt x="6966" y="11361"/>
                  </a:cubicBezTo>
                  <a:lnTo>
                    <a:pt x="1477" y="11361"/>
                  </a:lnTo>
                  <a:cubicBezTo>
                    <a:pt x="1370" y="11361"/>
                    <a:pt x="1275" y="11266"/>
                    <a:pt x="1275" y="11159"/>
                  </a:cubicBezTo>
                  <a:lnTo>
                    <a:pt x="1275" y="10063"/>
                  </a:lnTo>
                  <a:cubicBezTo>
                    <a:pt x="1275" y="9956"/>
                    <a:pt x="1370" y="9873"/>
                    <a:pt x="1477" y="9873"/>
                  </a:cubicBezTo>
                  <a:lnTo>
                    <a:pt x="5859" y="9873"/>
                  </a:lnTo>
                  <a:cubicBezTo>
                    <a:pt x="5954" y="9873"/>
                    <a:pt x="6025" y="9790"/>
                    <a:pt x="6025" y="9706"/>
                  </a:cubicBezTo>
                  <a:cubicBezTo>
                    <a:pt x="6025" y="9611"/>
                    <a:pt x="5954" y="9540"/>
                    <a:pt x="5859" y="9540"/>
                  </a:cubicBezTo>
                  <a:lnTo>
                    <a:pt x="1656" y="9540"/>
                  </a:lnTo>
                  <a:lnTo>
                    <a:pt x="1656" y="9337"/>
                  </a:lnTo>
                  <a:cubicBezTo>
                    <a:pt x="1656" y="9230"/>
                    <a:pt x="1739" y="9135"/>
                    <a:pt x="1846" y="9135"/>
                  </a:cubicBezTo>
                  <a:close/>
                  <a:moveTo>
                    <a:pt x="3739" y="1"/>
                  </a:moveTo>
                  <a:cubicBezTo>
                    <a:pt x="3703" y="1"/>
                    <a:pt x="3678" y="3"/>
                    <a:pt x="3668" y="3"/>
                  </a:cubicBezTo>
                  <a:cubicBezTo>
                    <a:pt x="3585" y="15"/>
                    <a:pt x="3513" y="74"/>
                    <a:pt x="3513" y="157"/>
                  </a:cubicBezTo>
                  <a:lnTo>
                    <a:pt x="3513" y="729"/>
                  </a:lnTo>
                  <a:cubicBezTo>
                    <a:pt x="3438" y="725"/>
                    <a:pt x="3373" y="724"/>
                    <a:pt x="3319" y="724"/>
                  </a:cubicBezTo>
                  <a:cubicBezTo>
                    <a:pt x="3210" y="724"/>
                    <a:pt x="3144" y="729"/>
                    <a:pt x="3120" y="729"/>
                  </a:cubicBezTo>
                  <a:cubicBezTo>
                    <a:pt x="3037" y="729"/>
                    <a:pt x="2954" y="812"/>
                    <a:pt x="2954" y="908"/>
                  </a:cubicBezTo>
                  <a:cubicBezTo>
                    <a:pt x="2954" y="991"/>
                    <a:pt x="3049" y="1074"/>
                    <a:pt x="3132" y="1074"/>
                  </a:cubicBezTo>
                  <a:cubicBezTo>
                    <a:pt x="3135" y="1074"/>
                    <a:pt x="3172" y="1073"/>
                    <a:pt x="3236" y="1073"/>
                  </a:cubicBezTo>
                  <a:cubicBezTo>
                    <a:pt x="3649" y="1073"/>
                    <a:pt x="5188" y="1135"/>
                    <a:pt x="6156" y="2062"/>
                  </a:cubicBezTo>
                  <a:cubicBezTo>
                    <a:pt x="6704" y="2586"/>
                    <a:pt x="6978" y="3301"/>
                    <a:pt x="6978" y="4194"/>
                  </a:cubicBezTo>
                  <a:cubicBezTo>
                    <a:pt x="6978" y="5158"/>
                    <a:pt x="6764" y="5753"/>
                    <a:pt x="6549" y="6408"/>
                  </a:cubicBezTo>
                  <a:cubicBezTo>
                    <a:pt x="6323" y="7063"/>
                    <a:pt x="6085" y="7742"/>
                    <a:pt x="6073" y="8778"/>
                  </a:cubicBezTo>
                  <a:lnTo>
                    <a:pt x="2120" y="8778"/>
                  </a:lnTo>
                  <a:cubicBezTo>
                    <a:pt x="2084" y="8694"/>
                    <a:pt x="2025" y="8492"/>
                    <a:pt x="2025" y="8218"/>
                  </a:cubicBezTo>
                  <a:cubicBezTo>
                    <a:pt x="2025" y="7766"/>
                    <a:pt x="2299" y="6730"/>
                    <a:pt x="4168" y="4860"/>
                  </a:cubicBezTo>
                  <a:cubicBezTo>
                    <a:pt x="4227" y="4801"/>
                    <a:pt x="4227" y="4729"/>
                    <a:pt x="4192" y="4658"/>
                  </a:cubicBezTo>
                  <a:cubicBezTo>
                    <a:pt x="4157" y="4606"/>
                    <a:pt x="4109" y="4573"/>
                    <a:pt x="4058" y="4573"/>
                  </a:cubicBezTo>
                  <a:cubicBezTo>
                    <a:pt x="4040" y="4573"/>
                    <a:pt x="4020" y="4577"/>
                    <a:pt x="4001" y="4587"/>
                  </a:cubicBezTo>
                  <a:cubicBezTo>
                    <a:pt x="4001" y="4587"/>
                    <a:pt x="3902" y="4611"/>
                    <a:pt x="3741" y="4611"/>
                  </a:cubicBezTo>
                  <a:cubicBezTo>
                    <a:pt x="3530" y="4611"/>
                    <a:pt x="3214" y="4569"/>
                    <a:pt x="2882" y="4372"/>
                  </a:cubicBezTo>
                  <a:cubicBezTo>
                    <a:pt x="2803" y="4328"/>
                    <a:pt x="2715" y="4306"/>
                    <a:pt x="2627" y="4306"/>
                  </a:cubicBezTo>
                  <a:cubicBezTo>
                    <a:pt x="2503" y="4306"/>
                    <a:pt x="2379" y="4348"/>
                    <a:pt x="2275" y="4432"/>
                  </a:cubicBezTo>
                  <a:cubicBezTo>
                    <a:pt x="2058" y="4611"/>
                    <a:pt x="1655" y="4842"/>
                    <a:pt x="1053" y="4842"/>
                  </a:cubicBezTo>
                  <a:cubicBezTo>
                    <a:pt x="895" y="4842"/>
                    <a:pt x="723" y="4826"/>
                    <a:pt x="537" y="4789"/>
                  </a:cubicBezTo>
                  <a:lnTo>
                    <a:pt x="382" y="4075"/>
                  </a:lnTo>
                  <a:lnTo>
                    <a:pt x="2156" y="2301"/>
                  </a:lnTo>
                  <a:cubicBezTo>
                    <a:pt x="2180" y="2277"/>
                    <a:pt x="2203" y="2229"/>
                    <a:pt x="2203" y="2193"/>
                  </a:cubicBezTo>
                  <a:lnTo>
                    <a:pt x="2203" y="1967"/>
                  </a:lnTo>
                  <a:cubicBezTo>
                    <a:pt x="2203" y="1860"/>
                    <a:pt x="2275" y="1789"/>
                    <a:pt x="2382" y="1777"/>
                  </a:cubicBezTo>
                  <a:cubicBezTo>
                    <a:pt x="2501" y="1764"/>
                    <a:pt x="2692" y="1750"/>
                    <a:pt x="2929" y="1750"/>
                  </a:cubicBezTo>
                  <a:cubicBezTo>
                    <a:pt x="3355" y="1750"/>
                    <a:pt x="3928" y="1796"/>
                    <a:pt x="4501" y="1979"/>
                  </a:cubicBezTo>
                  <a:cubicBezTo>
                    <a:pt x="4522" y="1987"/>
                    <a:pt x="4544" y="1991"/>
                    <a:pt x="4565" y="1991"/>
                  </a:cubicBezTo>
                  <a:cubicBezTo>
                    <a:pt x="4639" y="1991"/>
                    <a:pt x="4706" y="1943"/>
                    <a:pt x="4716" y="1860"/>
                  </a:cubicBezTo>
                  <a:cubicBezTo>
                    <a:pt x="4739" y="1777"/>
                    <a:pt x="4704" y="1670"/>
                    <a:pt x="4597" y="1658"/>
                  </a:cubicBezTo>
                  <a:cubicBezTo>
                    <a:pt x="3956" y="1457"/>
                    <a:pt x="3315" y="1408"/>
                    <a:pt x="2856" y="1408"/>
                  </a:cubicBezTo>
                  <a:cubicBezTo>
                    <a:pt x="2632" y="1408"/>
                    <a:pt x="2451" y="1420"/>
                    <a:pt x="2334" y="1431"/>
                  </a:cubicBezTo>
                  <a:cubicBezTo>
                    <a:pt x="2049" y="1455"/>
                    <a:pt x="1846" y="1681"/>
                    <a:pt x="1846" y="1967"/>
                  </a:cubicBezTo>
                  <a:lnTo>
                    <a:pt x="1846" y="2110"/>
                  </a:lnTo>
                  <a:lnTo>
                    <a:pt x="60" y="3896"/>
                  </a:lnTo>
                  <a:cubicBezTo>
                    <a:pt x="13" y="3944"/>
                    <a:pt x="1" y="4003"/>
                    <a:pt x="13" y="4051"/>
                  </a:cubicBezTo>
                  <a:lnTo>
                    <a:pt x="191" y="4956"/>
                  </a:lnTo>
                  <a:cubicBezTo>
                    <a:pt x="203" y="5015"/>
                    <a:pt x="251" y="5075"/>
                    <a:pt x="310" y="5087"/>
                  </a:cubicBezTo>
                  <a:cubicBezTo>
                    <a:pt x="569" y="5151"/>
                    <a:pt x="806" y="5178"/>
                    <a:pt x="1022" y="5178"/>
                  </a:cubicBezTo>
                  <a:cubicBezTo>
                    <a:pt x="1722" y="5178"/>
                    <a:pt x="2199" y="4897"/>
                    <a:pt x="2453" y="4706"/>
                  </a:cubicBezTo>
                  <a:cubicBezTo>
                    <a:pt x="2497" y="4669"/>
                    <a:pt x="2550" y="4655"/>
                    <a:pt x="2598" y="4655"/>
                  </a:cubicBezTo>
                  <a:cubicBezTo>
                    <a:pt x="2628" y="4655"/>
                    <a:pt x="2657" y="4661"/>
                    <a:pt x="2680" y="4670"/>
                  </a:cubicBezTo>
                  <a:cubicBezTo>
                    <a:pt x="3001" y="4872"/>
                    <a:pt x="3335" y="4932"/>
                    <a:pt x="3573" y="4944"/>
                  </a:cubicBezTo>
                  <a:cubicBezTo>
                    <a:pt x="1977" y="6611"/>
                    <a:pt x="1632" y="7635"/>
                    <a:pt x="1632" y="8218"/>
                  </a:cubicBezTo>
                  <a:cubicBezTo>
                    <a:pt x="1632" y="8456"/>
                    <a:pt x="1680" y="8647"/>
                    <a:pt x="1727" y="8778"/>
                  </a:cubicBezTo>
                  <a:cubicBezTo>
                    <a:pt x="1465" y="8825"/>
                    <a:pt x="1275" y="9051"/>
                    <a:pt x="1275" y="9313"/>
                  </a:cubicBezTo>
                  <a:lnTo>
                    <a:pt x="1275" y="9540"/>
                  </a:lnTo>
                  <a:cubicBezTo>
                    <a:pt x="1072" y="9611"/>
                    <a:pt x="906" y="9801"/>
                    <a:pt x="906" y="10040"/>
                  </a:cubicBezTo>
                  <a:lnTo>
                    <a:pt x="906" y="11147"/>
                  </a:lnTo>
                  <a:cubicBezTo>
                    <a:pt x="906" y="11445"/>
                    <a:pt x="1144" y="11683"/>
                    <a:pt x="1441" y="11683"/>
                  </a:cubicBezTo>
                  <a:lnTo>
                    <a:pt x="6930" y="11683"/>
                  </a:lnTo>
                  <a:cubicBezTo>
                    <a:pt x="7228" y="11683"/>
                    <a:pt x="7466" y="11445"/>
                    <a:pt x="7466" y="11147"/>
                  </a:cubicBezTo>
                  <a:lnTo>
                    <a:pt x="7466" y="10040"/>
                  </a:lnTo>
                  <a:cubicBezTo>
                    <a:pt x="7502" y="9825"/>
                    <a:pt x="7347" y="9611"/>
                    <a:pt x="7145" y="9551"/>
                  </a:cubicBezTo>
                  <a:lnTo>
                    <a:pt x="7145" y="9337"/>
                  </a:lnTo>
                  <a:cubicBezTo>
                    <a:pt x="7145" y="9039"/>
                    <a:pt x="6906" y="8801"/>
                    <a:pt x="6609" y="8801"/>
                  </a:cubicBezTo>
                  <a:lnTo>
                    <a:pt x="6418" y="8801"/>
                  </a:lnTo>
                  <a:cubicBezTo>
                    <a:pt x="6442" y="7801"/>
                    <a:pt x="6656" y="7158"/>
                    <a:pt x="6871" y="6527"/>
                  </a:cubicBezTo>
                  <a:cubicBezTo>
                    <a:pt x="7097" y="5896"/>
                    <a:pt x="7323" y="5229"/>
                    <a:pt x="7323" y="4206"/>
                  </a:cubicBezTo>
                  <a:cubicBezTo>
                    <a:pt x="7323" y="3229"/>
                    <a:pt x="7014" y="2420"/>
                    <a:pt x="6394" y="1824"/>
                  </a:cubicBezTo>
                  <a:cubicBezTo>
                    <a:pt x="5906" y="1372"/>
                    <a:pt x="5299" y="1098"/>
                    <a:pt x="4751" y="931"/>
                  </a:cubicBezTo>
                  <a:cubicBezTo>
                    <a:pt x="4632" y="431"/>
                    <a:pt x="4358" y="205"/>
                    <a:pt x="4156" y="98"/>
                  </a:cubicBezTo>
                  <a:cubicBezTo>
                    <a:pt x="3986" y="13"/>
                    <a:pt x="3828" y="1"/>
                    <a:pt x="3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9" name="Google Shape;15999;p61"/>
            <p:cNvSpPr/>
            <p:nvPr/>
          </p:nvSpPr>
          <p:spPr>
            <a:xfrm>
              <a:off x="2882023" y="2951111"/>
              <a:ext cx="21993" cy="16837"/>
            </a:xfrm>
            <a:custGeom>
              <a:rect b="b" l="l" r="r" t="t"/>
              <a:pathLst>
                <a:path extrusionOk="0" h="529" w="691">
                  <a:moveTo>
                    <a:pt x="202" y="0"/>
                  </a:moveTo>
                  <a:cubicBezTo>
                    <a:pt x="138" y="0"/>
                    <a:pt x="81" y="30"/>
                    <a:pt x="48" y="88"/>
                  </a:cubicBezTo>
                  <a:cubicBezTo>
                    <a:pt x="0" y="183"/>
                    <a:pt x="36" y="290"/>
                    <a:pt x="119" y="338"/>
                  </a:cubicBezTo>
                  <a:cubicBezTo>
                    <a:pt x="215" y="374"/>
                    <a:pt x="298" y="433"/>
                    <a:pt x="393" y="493"/>
                  </a:cubicBezTo>
                  <a:cubicBezTo>
                    <a:pt x="417" y="517"/>
                    <a:pt x="453" y="528"/>
                    <a:pt x="476" y="528"/>
                  </a:cubicBezTo>
                  <a:cubicBezTo>
                    <a:pt x="536" y="528"/>
                    <a:pt x="584" y="493"/>
                    <a:pt x="631" y="457"/>
                  </a:cubicBezTo>
                  <a:cubicBezTo>
                    <a:pt x="691" y="362"/>
                    <a:pt x="655" y="255"/>
                    <a:pt x="584" y="195"/>
                  </a:cubicBezTo>
                  <a:cubicBezTo>
                    <a:pt x="488" y="136"/>
                    <a:pt x="393" y="76"/>
                    <a:pt x="286" y="16"/>
                  </a:cubicBezTo>
                  <a:cubicBezTo>
                    <a:pt x="257" y="6"/>
                    <a:pt x="229"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0" name="Google Shape;16000;p61"/>
            <p:cNvSpPr/>
            <p:nvPr/>
          </p:nvSpPr>
          <p:spPr>
            <a:xfrm>
              <a:off x="2804332" y="2960341"/>
              <a:ext cx="11012" cy="15946"/>
            </a:xfrm>
            <a:custGeom>
              <a:rect b="b" l="l" r="r" t="t"/>
              <a:pathLst>
                <a:path extrusionOk="0" h="501" w="346">
                  <a:moveTo>
                    <a:pt x="167" y="0"/>
                  </a:moveTo>
                  <a:cubicBezTo>
                    <a:pt x="84" y="0"/>
                    <a:pt x="0" y="72"/>
                    <a:pt x="0" y="167"/>
                  </a:cubicBezTo>
                  <a:lnTo>
                    <a:pt x="0" y="346"/>
                  </a:lnTo>
                  <a:cubicBezTo>
                    <a:pt x="0" y="429"/>
                    <a:pt x="84" y="500"/>
                    <a:pt x="167" y="500"/>
                  </a:cubicBezTo>
                  <a:cubicBezTo>
                    <a:pt x="262" y="500"/>
                    <a:pt x="334" y="429"/>
                    <a:pt x="334" y="346"/>
                  </a:cubicBezTo>
                  <a:lnTo>
                    <a:pt x="334" y="167"/>
                  </a:lnTo>
                  <a:cubicBezTo>
                    <a:pt x="346"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001" name="Google Shape;16001;p61"/>
          <p:cNvSpPr/>
          <p:nvPr/>
        </p:nvSpPr>
        <p:spPr>
          <a:xfrm>
            <a:off x="5775652" y="1795142"/>
            <a:ext cx="361147" cy="360797"/>
          </a:xfrm>
          <a:custGeom>
            <a:rect b="b" l="l" r="r" t="t"/>
            <a:pathLst>
              <a:path extrusionOk="0" h="11336" w="11347">
                <a:moveTo>
                  <a:pt x="2948" y="2991"/>
                </a:moveTo>
                <a:cubicBezTo>
                  <a:pt x="2993" y="2991"/>
                  <a:pt x="3039" y="2994"/>
                  <a:pt x="3084" y="3001"/>
                </a:cubicBezTo>
                <a:cubicBezTo>
                  <a:pt x="3394" y="3060"/>
                  <a:pt x="3656" y="3334"/>
                  <a:pt x="3715" y="3644"/>
                </a:cubicBezTo>
                <a:cubicBezTo>
                  <a:pt x="3775" y="3941"/>
                  <a:pt x="3667" y="4227"/>
                  <a:pt x="3441" y="4418"/>
                </a:cubicBezTo>
                <a:cubicBezTo>
                  <a:pt x="3298" y="4549"/>
                  <a:pt x="3203" y="4739"/>
                  <a:pt x="3203" y="4954"/>
                </a:cubicBezTo>
                <a:lnTo>
                  <a:pt x="3203" y="5311"/>
                </a:lnTo>
                <a:cubicBezTo>
                  <a:pt x="3203" y="5596"/>
                  <a:pt x="3441" y="5835"/>
                  <a:pt x="3727" y="5835"/>
                </a:cubicBezTo>
                <a:lnTo>
                  <a:pt x="5513" y="5835"/>
                </a:lnTo>
                <a:lnTo>
                  <a:pt x="5513" y="7621"/>
                </a:lnTo>
                <a:cubicBezTo>
                  <a:pt x="5513" y="7716"/>
                  <a:pt x="5430" y="7811"/>
                  <a:pt x="5322" y="7811"/>
                </a:cubicBezTo>
                <a:lnTo>
                  <a:pt x="4965" y="7811"/>
                </a:lnTo>
                <a:cubicBezTo>
                  <a:pt x="4858" y="7811"/>
                  <a:pt x="4751" y="7763"/>
                  <a:pt x="4691" y="7692"/>
                </a:cubicBezTo>
                <a:cubicBezTo>
                  <a:pt x="4472" y="7433"/>
                  <a:pt x="4152" y="7282"/>
                  <a:pt x="3809" y="7282"/>
                </a:cubicBezTo>
                <a:cubicBezTo>
                  <a:pt x="3743" y="7282"/>
                  <a:pt x="3675" y="7287"/>
                  <a:pt x="3608" y="7299"/>
                </a:cubicBezTo>
                <a:cubicBezTo>
                  <a:pt x="3167" y="7394"/>
                  <a:pt x="2810" y="7740"/>
                  <a:pt x="2715" y="8180"/>
                </a:cubicBezTo>
                <a:cubicBezTo>
                  <a:pt x="2644" y="8525"/>
                  <a:pt x="2727" y="8883"/>
                  <a:pt x="2941" y="9144"/>
                </a:cubicBezTo>
                <a:cubicBezTo>
                  <a:pt x="3167" y="9418"/>
                  <a:pt x="3477" y="9561"/>
                  <a:pt x="3834" y="9561"/>
                </a:cubicBezTo>
                <a:cubicBezTo>
                  <a:pt x="4179" y="9561"/>
                  <a:pt x="4501" y="9418"/>
                  <a:pt x="4715" y="9144"/>
                </a:cubicBezTo>
                <a:cubicBezTo>
                  <a:pt x="4775" y="9073"/>
                  <a:pt x="4870" y="9025"/>
                  <a:pt x="4977" y="9025"/>
                </a:cubicBezTo>
                <a:lnTo>
                  <a:pt x="5334" y="9025"/>
                </a:lnTo>
                <a:cubicBezTo>
                  <a:pt x="5441" y="9025"/>
                  <a:pt x="5525" y="9121"/>
                  <a:pt x="5525" y="9228"/>
                </a:cubicBezTo>
                <a:lnTo>
                  <a:pt x="5525" y="11014"/>
                </a:lnTo>
                <a:lnTo>
                  <a:pt x="881" y="11014"/>
                </a:lnTo>
                <a:cubicBezTo>
                  <a:pt x="584" y="11014"/>
                  <a:pt x="334" y="10776"/>
                  <a:pt x="334" y="10466"/>
                </a:cubicBezTo>
                <a:lnTo>
                  <a:pt x="334" y="5835"/>
                </a:lnTo>
                <a:lnTo>
                  <a:pt x="2120" y="5835"/>
                </a:lnTo>
                <a:cubicBezTo>
                  <a:pt x="2405" y="5835"/>
                  <a:pt x="2644" y="5596"/>
                  <a:pt x="2644" y="5311"/>
                </a:cubicBezTo>
                <a:lnTo>
                  <a:pt x="2644" y="4954"/>
                </a:lnTo>
                <a:cubicBezTo>
                  <a:pt x="2644" y="4751"/>
                  <a:pt x="2548" y="4549"/>
                  <a:pt x="2405" y="4418"/>
                </a:cubicBezTo>
                <a:cubicBezTo>
                  <a:pt x="2215" y="4275"/>
                  <a:pt x="2108" y="4025"/>
                  <a:pt x="2108" y="3799"/>
                </a:cubicBezTo>
                <a:cubicBezTo>
                  <a:pt x="2108" y="3549"/>
                  <a:pt x="2215" y="3322"/>
                  <a:pt x="2405" y="3168"/>
                </a:cubicBezTo>
                <a:cubicBezTo>
                  <a:pt x="2560" y="3052"/>
                  <a:pt x="2753" y="2991"/>
                  <a:pt x="2948" y="2991"/>
                </a:cubicBezTo>
                <a:close/>
                <a:moveTo>
                  <a:pt x="10418" y="322"/>
                </a:moveTo>
                <a:cubicBezTo>
                  <a:pt x="10716" y="322"/>
                  <a:pt x="10978" y="560"/>
                  <a:pt x="10978" y="882"/>
                </a:cubicBezTo>
                <a:lnTo>
                  <a:pt x="10978" y="5501"/>
                </a:lnTo>
                <a:lnTo>
                  <a:pt x="10811" y="5501"/>
                </a:lnTo>
                <a:cubicBezTo>
                  <a:pt x="10728" y="5501"/>
                  <a:pt x="10645" y="5585"/>
                  <a:pt x="10645" y="5668"/>
                </a:cubicBezTo>
                <a:cubicBezTo>
                  <a:pt x="10645" y="5763"/>
                  <a:pt x="10728" y="5835"/>
                  <a:pt x="10811" y="5835"/>
                </a:cubicBezTo>
                <a:lnTo>
                  <a:pt x="11002" y="5835"/>
                </a:lnTo>
                <a:lnTo>
                  <a:pt x="11002" y="10466"/>
                </a:lnTo>
                <a:cubicBezTo>
                  <a:pt x="11002" y="10764"/>
                  <a:pt x="10764" y="11014"/>
                  <a:pt x="10454" y="11014"/>
                </a:cubicBezTo>
                <a:lnTo>
                  <a:pt x="5846" y="11014"/>
                </a:lnTo>
                <a:lnTo>
                  <a:pt x="5846" y="9228"/>
                </a:lnTo>
                <a:cubicBezTo>
                  <a:pt x="5846" y="8942"/>
                  <a:pt x="5608" y="8704"/>
                  <a:pt x="5322" y="8704"/>
                </a:cubicBezTo>
                <a:lnTo>
                  <a:pt x="4965" y="8704"/>
                </a:lnTo>
                <a:cubicBezTo>
                  <a:pt x="4751" y="8704"/>
                  <a:pt x="4560" y="8799"/>
                  <a:pt x="4429" y="8942"/>
                </a:cubicBezTo>
                <a:cubicBezTo>
                  <a:pt x="4275" y="9133"/>
                  <a:pt x="4037" y="9240"/>
                  <a:pt x="3798" y="9240"/>
                </a:cubicBezTo>
                <a:cubicBezTo>
                  <a:pt x="3560" y="9240"/>
                  <a:pt x="3322" y="9133"/>
                  <a:pt x="3179" y="8942"/>
                </a:cubicBezTo>
                <a:cubicBezTo>
                  <a:pt x="3025" y="8752"/>
                  <a:pt x="2965" y="8502"/>
                  <a:pt x="3013" y="8263"/>
                </a:cubicBezTo>
                <a:cubicBezTo>
                  <a:pt x="3072" y="7942"/>
                  <a:pt x="3346" y="7692"/>
                  <a:pt x="3656" y="7632"/>
                </a:cubicBezTo>
                <a:cubicBezTo>
                  <a:pt x="3710" y="7621"/>
                  <a:pt x="3764" y="7616"/>
                  <a:pt x="3818" y="7616"/>
                </a:cubicBezTo>
                <a:cubicBezTo>
                  <a:pt x="4055" y="7616"/>
                  <a:pt x="4274" y="7722"/>
                  <a:pt x="4429" y="7906"/>
                </a:cubicBezTo>
                <a:cubicBezTo>
                  <a:pt x="4560" y="8049"/>
                  <a:pt x="4751" y="8144"/>
                  <a:pt x="4953" y="8144"/>
                </a:cubicBezTo>
                <a:lnTo>
                  <a:pt x="5311" y="8144"/>
                </a:lnTo>
                <a:cubicBezTo>
                  <a:pt x="5584" y="8144"/>
                  <a:pt x="5822" y="7906"/>
                  <a:pt x="5822" y="7621"/>
                </a:cubicBezTo>
                <a:lnTo>
                  <a:pt x="5822" y="5835"/>
                </a:lnTo>
                <a:lnTo>
                  <a:pt x="7608" y="5835"/>
                </a:lnTo>
                <a:cubicBezTo>
                  <a:pt x="7716" y="5835"/>
                  <a:pt x="7811" y="5918"/>
                  <a:pt x="7811" y="6025"/>
                </a:cubicBezTo>
                <a:lnTo>
                  <a:pt x="7811" y="6382"/>
                </a:lnTo>
                <a:cubicBezTo>
                  <a:pt x="7811" y="6489"/>
                  <a:pt x="7763" y="6597"/>
                  <a:pt x="7692" y="6656"/>
                </a:cubicBezTo>
                <a:cubicBezTo>
                  <a:pt x="7370" y="6918"/>
                  <a:pt x="7227" y="7323"/>
                  <a:pt x="7299" y="7740"/>
                </a:cubicBezTo>
                <a:cubicBezTo>
                  <a:pt x="7394" y="8180"/>
                  <a:pt x="7727" y="8537"/>
                  <a:pt x="8180" y="8633"/>
                </a:cubicBezTo>
                <a:cubicBezTo>
                  <a:pt x="8251" y="8644"/>
                  <a:pt x="8347" y="8656"/>
                  <a:pt x="8418" y="8656"/>
                </a:cubicBezTo>
                <a:cubicBezTo>
                  <a:pt x="8680" y="8656"/>
                  <a:pt x="8942" y="8573"/>
                  <a:pt x="9132" y="8406"/>
                </a:cubicBezTo>
                <a:cubicBezTo>
                  <a:pt x="9394" y="8180"/>
                  <a:pt x="9549" y="7871"/>
                  <a:pt x="9549" y="7513"/>
                </a:cubicBezTo>
                <a:cubicBezTo>
                  <a:pt x="9549" y="7168"/>
                  <a:pt x="9394" y="6847"/>
                  <a:pt x="9132" y="6632"/>
                </a:cubicBezTo>
                <a:cubicBezTo>
                  <a:pt x="9061" y="6573"/>
                  <a:pt x="9013" y="6478"/>
                  <a:pt x="9013" y="6370"/>
                </a:cubicBezTo>
                <a:lnTo>
                  <a:pt x="9013" y="6013"/>
                </a:lnTo>
                <a:cubicBezTo>
                  <a:pt x="9013" y="5906"/>
                  <a:pt x="9097" y="5823"/>
                  <a:pt x="9204" y="5823"/>
                </a:cubicBezTo>
                <a:lnTo>
                  <a:pt x="10097" y="5823"/>
                </a:lnTo>
                <a:cubicBezTo>
                  <a:pt x="10192" y="5823"/>
                  <a:pt x="10264" y="5739"/>
                  <a:pt x="10264" y="5656"/>
                </a:cubicBezTo>
                <a:cubicBezTo>
                  <a:pt x="10264" y="5561"/>
                  <a:pt x="10192" y="5489"/>
                  <a:pt x="10097" y="5489"/>
                </a:cubicBezTo>
                <a:lnTo>
                  <a:pt x="9204" y="5489"/>
                </a:lnTo>
                <a:cubicBezTo>
                  <a:pt x="8918" y="5489"/>
                  <a:pt x="8680" y="5727"/>
                  <a:pt x="8680" y="6013"/>
                </a:cubicBezTo>
                <a:lnTo>
                  <a:pt x="8680" y="6370"/>
                </a:lnTo>
                <a:cubicBezTo>
                  <a:pt x="8680" y="6573"/>
                  <a:pt x="8775" y="6775"/>
                  <a:pt x="8918" y="6906"/>
                </a:cubicBezTo>
                <a:cubicBezTo>
                  <a:pt x="9121" y="7049"/>
                  <a:pt x="9216" y="7287"/>
                  <a:pt x="9216" y="7525"/>
                </a:cubicBezTo>
                <a:cubicBezTo>
                  <a:pt x="9216" y="7763"/>
                  <a:pt x="9121" y="8002"/>
                  <a:pt x="8918" y="8156"/>
                </a:cubicBezTo>
                <a:cubicBezTo>
                  <a:pt x="8764" y="8272"/>
                  <a:pt x="8570" y="8333"/>
                  <a:pt x="8376" y="8333"/>
                </a:cubicBezTo>
                <a:cubicBezTo>
                  <a:pt x="8330" y="8333"/>
                  <a:pt x="8285" y="8330"/>
                  <a:pt x="8239" y="8323"/>
                </a:cubicBezTo>
                <a:cubicBezTo>
                  <a:pt x="7930" y="8263"/>
                  <a:pt x="7668" y="7990"/>
                  <a:pt x="7608" y="7680"/>
                </a:cubicBezTo>
                <a:cubicBezTo>
                  <a:pt x="7549" y="7382"/>
                  <a:pt x="7656" y="7097"/>
                  <a:pt x="7882" y="6906"/>
                </a:cubicBezTo>
                <a:cubicBezTo>
                  <a:pt x="8025" y="6775"/>
                  <a:pt x="8120" y="6573"/>
                  <a:pt x="8120" y="6370"/>
                </a:cubicBezTo>
                <a:lnTo>
                  <a:pt x="8120" y="6013"/>
                </a:lnTo>
                <a:cubicBezTo>
                  <a:pt x="8120" y="5727"/>
                  <a:pt x="7882" y="5489"/>
                  <a:pt x="7597" y="5489"/>
                </a:cubicBezTo>
                <a:lnTo>
                  <a:pt x="5811" y="5489"/>
                </a:lnTo>
                <a:lnTo>
                  <a:pt x="5811" y="3703"/>
                </a:lnTo>
                <a:cubicBezTo>
                  <a:pt x="5811" y="3596"/>
                  <a:pt x="5894" y="3513"/>
                  <a:pt x="6001" y="3513"/>
                </a:cubicBezTo>
                <a:lnTo>
                  <a:pt x="6358" y="3513"/>
                </a:lnTo>
                <a:cubicBezTo>
                  <a:pt x="6465" y="3513"/>
                  <a:pt x="6573" y="3560"/>
                  <a:pt x="6632" y="3632"/>
                </a:cubicBezTo>
                <a:cubicBezTo>
                  <a:pt x="6847" y="3886"/>
                  <a:pt x="7157" y="4035"/>
                  <a:pt x="7492" y="4035"/>
                </a:cubicBezTo>
                <a:cubicBezTo>
                  <a:pt x="7565" y="4035"/>
                  <a:pt x="7640" y="4028"/>
                  <a:pt x="7716" y="4013"/>
                </a:cubicBezTo>
                <a:cubicBezTo>
                  <a:pt x="8156" y="3930"/>
                  <a:pt x="8525" y="3584"/>
                  <a:pt x="8609" y="3144"/>
                </a:cubicBezTo>
                <a:cubicBezTo>
                  <a:pt x="8680" y="2798"/>
                  <a:pt x="8597" y="2441"/>
                  <a:pt x="8382" y="2167"/>
                </a:cubicBezTo>
                <a:cubicBezTo>
                  <a:pt x="8156" y="1906"/>
                  <a:pt x="7847" y="1751"/>
                  <a:pt x="7489" y="1751"/>
                </a:cubicBezTo>
                <a:cubicBezTo>
                  <a:pt x="7156" y="1751"/>
                  <a:pt x="6823" y="1906"/>
                  <a:pt x="6608" y="2167"/>
                </a:cubicBezTo>
                <a:cubicBezTo>
                  <a:pt x="6549" y="2251"/>
                  <a:pt x="6454" y="2287"/>
                  <a:pt x="6346" y="2287"/>
                </a:cubicBezTo>
                <a:lnTo>
                  <a:pt x="5989" y="2287"/>
                </a:lnTo>
                <a:cubicBezTo>
                  <a:pt x="5882" y="2287"/>
                  <a:pt x="5799" y="2203"/>
                  <a:pt x="5799" y="2096"/>
                </a:cubicBezTo>
                <a:lnTo>
                  <a:pt x="5799" y="1203"/>
                </a:lnTo>
                <a:cubicBezTo>
                  <a:pt x="5799" y="1120"/>
                  <a:pt x="5715" y="1036"/>
                  <a:pt x="5632" y="1036"/>
                </a:cubicBezTo>
                <a:cubicBezTo>
                  <a:pt x="5549" y="1036"/>
                  <a:pt x="5465" y="1120"/>
                  <a:pt x="5465" y="1203"/>
                </a:cubicBezTo>
                <a:lnTo>
                  <a:pt x="5465" y="2096"/>
                </a:lnTo>
                <a:cubicBezTo>
                  <a:pt x="5465" y="2382"/>
                  <a:pt x="5703" y="2620"/>
                  <a:pt x="5989" y="2620"/>
                </a:cubicBezTo>
                <a:lnTo>
                  <a:pt x="6346" y="2620"/>
                </a:lnTo>
                <a:cubicBezTo>
                  <a:pt x="6561" y="2620"/>
                  <a:pt x="6751" y="2525"/>
                  <a:pt x="6882" y="2382"/>
                </a:cubicBezTo>
                <a:cubicBezTo>
                  <a:pt x="7037" y="2191"/>
                  <a:pt x="7263" y="2084"/>
                  <a:pt x="7513" y="2084"/>
                </a:cubicBezTo>
                <a:cubicBezTo>
                  <a:pt x="7751" y="2084"/>
                  <a:pt x="7989" y="2191"/>
                  <a:pt x="8132" y="2382"/>
                </a:cubicBezTo>
                <a:cubicBezTo>
                  <a:pt x="8287" y="2572"/>
                  <a:pt x="8347" y="2822"/>
                  <a:pt x="8299" y="3060"/>
                </a:cubicBezTo>
                <a:cubicBezTo>
                  <a:pt x="8239" y="3382"/>
                  <a:pt x="7966" y="3632"/>
                  <a:pt x="7656" y="3691"/>
                </a:cubicBezTo>
                <a:cubicBezTo>
                  <a:pt x="7601" y="3702"/>
                  <a:pt x="7547" y="3708"/>
                  <a:pt x="7494" y="3708"/>
                </a:cubicBezTo>
                <a:cubicBezTo>
                  <a:pt x="7257" y="3708"/>
                  <a:pt x="7038" y="3602"/>
                  <a:pt x="6882" y="3418"/>
                </a:cubicBezTo>
                <a:cubicBezTo>
                  <a:pt x="6751" y="3275"/>
                  <a:pt x="6561" y="3179"/>
                  <a:pt x="6346" y="3179"/>
                </a:cubicBezTo>
                <a:lnTo>
                  <a:pt x="5989" y="3179"/>
                </a:lnTo>
                <a:cubicBezTo>
                  <a:pt x="5703" y="3179"/>
                  <a:pt x="5465" y="3418"/>
                  <a:pt x="5465" y="3703"/>
                </a:cubicBezTo>
                <a:lnTo>
                  <a:pt x="5465" y="5489"/>
                </a:lnTo>
                <a:lnTo>
                  <a:pt x="3679" y="5489"/>
                </a:lnTo>
                <a:cubicBezTo>
                  <a:pt x="3584" y="5489"/>
                  <a:pt x="3489" y="5406"/>
                  <a:pt x="3489" y="5299"/>
                </a:cubicBezTo>
                <a:lnTo>
                  <a:pt x="3489" y="4942"/>
                </a:lnTo>
                <a:cubicBezTo>
                  <a:pt x="3489" y="4834"/>
                  <a:pt x="3536" y="4727"/>
                  <a:pt x="3608" y="4668"/>
                </a:cubicBezTo>
                <a:cubicBezTo>
                  <a:pt x="3917" y="4406"/>
                  <a:pt x="4072" y="4001"/>
                  <a:pt x="3989" y="3584"/>
                </a:cubicBezTo>
                <a:cubicBezTo>
                  <a:pt x="3906" y="3144"/>
                  <a:pt x="3560" y="2787"/>
                  <a:pt x="3120" y="2691"/>
                </a:cubicBezTo>
                <a:cubicBezTo>
                  <a:pt x="3039" y="2675"/>
                  <a:pt x="2957" y="2666"/>
                  <a:pt x="2876" y="2666"/>
                </a:cubicBezTo>
                <a:cubicBezTo>
                  <a:pt x="2611" y="2666"/>
                  <a:pt x="2353" y="2754"/>
                  <a:pt x="2143" y="2918"/>
                </a:cubicBezTo>
                <a:cubicBezTo>
                  <a:pt x="1882" y="3144"/>
                  <a:pt x="1727" y="3453"/>
                  <a:pt x="1727" y="3811"/>
                </a:cubicBezTo>
                <a:cubicBezTo>
                  <a:pt x="1727" y="4156"/>
                  <a:pt x="1882" y="4477"/>
                  <a:pt x="2143" y="4692"/>
                </a:cubicBezTo>
                <a:cubicBezTo>
                  <a:pt x="2227" y="4751"/>
                  <a:pt x="2263" y="4846"/>
                  <a:pt x="2263" y="4954"/>
                </a:cubicBezTo>
                <a:lnTo>
                  <a:pt x="2263" y="5311"/>
                </a:lnTo>
                <a:cubicBezTo>
                  <a:pt x="2263" y="5418"/>
                  <a:pt x="2179" y="5501"/>
                  <a:pt x="2072" y="5501"/>
                </a:cubicBezTo>
                <a:lnTo>
                  <a:pt x="286" y="5501"/>
                </a:lnTo>
                <a:lnTo>
                  <a:pt x="286" y="882"/>
                </a:lnTo>
                <a:cubicBezTo>
                  <a:pt x="286" y="584"/>
                  <a:pt x="524" y="322"/>
                  <a:pt x="834" y="322"/>
                </a:cubicBezTo>
                <a:lnTo>
                  <a:pt x="5465" y="322"/>
                </a:lnTo>
                <a:lnTo>
                  <a:pt x="5465" y="524"/>
                </a:lnTo>
                <a:cubicBezTo>
                  <a:pt x="5465" y="608"/>
                  <a:pt x="5537" y="679"/>
                  <a:pt x="5632" y="679"/>
                </a:cubicBezTo>
                <a:cubicBezTo>
                  <a:pt x="5715" y="679"/>
                  <a:pt x="5799" y="608"/>
                  <a:pt x="5799" y="524"/>
                </a:cubicBezTo>
                <a:lnTo>
                  <a:pt x="5799" y="322"/>
                </a:lnTo>
                <a:close/>
                <a:moveTo>
                  <a:pt x="881" y="1"/>
                </a:moveTo>
                <a:cubicBezTo>
                  <a:pt x="405" y="1"/>
                  <a:pt x="0" y="382"/>
                  <a:pt x="0" y="870"/>
                </a:cubicBezTo>
                <a:lnTo>
                  <a:pt x="0" y="10454"/>
                </a:lnTo>
                <a:cubicBezTo>
                  <a:pt x="0" y="10930"/>
                  <a:pt x="393" y="11335"/>
                  <a:pt x="881" y="11335"/>
                </a:cubicBezTo>
                <a:lnTo>
                  <a:pt x="10466" y="11335"/>
                </a:lnTo>
                <a:cubicBezTo>
                  <a:pt x="10942" y="11335"/>
                  <a:pt x="11347" y="10954"/>
                  <a:pt x="11347" y="10454"/>
                </a:cubicBezTo>
                <a:lnTo>
                  <a:pt x="11347" y="870"/>
                </a:lnTo>
                <a:cubicBezTo>
                  <a:pt x="11347" y="405"/>
                  <a:pt x="10942" y="1"/>
                  <a:pt x="10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002" name="Google Shape;16002;p61"/>
          <p:cNvGrpSpPr/>
          <p:nvPr/>
        </p:nvGrpSpPr>
        <p:grpSpPr>
          <a:xfrm>
            <a:off x="6216367" y="1795906"/>
            <a:ext cx="361147" cy="361147"/>
            <a:chOff x="6216367" y="1970156"/>
            <a:chExt cx="361147" cy="361147"/>
          </a:xfrm>
        </p:grpSpPr>
        <p:sp>
          <p:nvSpPr>
            <p:cNvPr id="16003" name="Google Shape;16003;p61"/>
            <p:cNvSpPr/>
            <p:nvPr/>
          </p:nvSpPr>
          <p:spPr>
            <a:xfrm>
              <a:off x="6247813" y="2069522"/>
              <a:ext cx="329701" cy="261781"/>
            </a:xfrm>
            <a:custGeom>
              <a:rect b="b" l="l" r="r" t="t"/>
              <a:pathLst>
                <a:path extrusionOk="0" h="8225" w="10359">
                  <a:moveTo>
                    <a:pt x="9663" y="0"/>
                  </a:moveTo>
                  <a:cubicBezTo>
                    <a:pt x="9637" y="0"/>
                    <a:pt x="9611" y="7"/>
                    <a:pt x="9585" y="22"/>
                  </a:cubicBezTo>
                  <a:cubicBezTo>
                    <a:pt x="9490" y="69"/>
                    <a:pt x="9466" y="153"/>
                    <a:pt x="9502" y="248"/>
                  </a:cubicBezTo>
                  <a:cubicBezTo>
                    <a:pt x="9847" y="962"/>
                    <a:pt x="10026" y="1736"/>
                    <a:pt x="10026" y="2534"/>
                  </a:cubicBezTo>
                  <a:cubicBezTo>
                    <a:pt x="10026" y="3963"/>
                    <a:pt x="9478" y="5308"/>
                    <a:pt x="8466" y="6320"/>
                  </a:cubicBezTo>
                  <a:cubicBezTo>
                    <a:pt x="7454" y="7332"/>
                    <a:pt x="6108" y="7880"/>
                    <a:pt x="4680" y="7880"/>
                  </a:cubicBezTo>
                  <a:cubicBezTo>
                    <a:pt x="3834" y="7880"/>
                    <a:pt x="3037" y="7689"/>
                    <a:pt x="2287" y="7308"/>
                  </a:cubicBezTo>
                  <a:cubicBezTo>
                    <a:pt x="1667" y="6999"/>
                    <a:pt x="1096" y="6558"/>
                    <a:pt x="632" y="6022"/>
                  </a:cubicBezTo>
                  <a:lnTo>
                    <a:pt x="632" y="6022"/>
                  </a:lnTo>
                  <a:lnTo>
                    <a:pt x="1286" y="6237"/>
                  </a:lnTo>
                  <a:cubicBezTo>
                    <a:pt x="1308" y="6245"/>
                    <a:pt x="1329" y="6249"/>
                    <a:pt x="1350" y="6249"/>
                  </a:cubicBezTo>
                  <a:cubicBezTo>
                    <a:pt x="1417" y="6249"/>
                    <a:pt x="1473" y="6206"/>
                    <a:pt x="1501" y="6141"/>
                  </a:cubicBezTo>
                  <a:cubicBezTo>
                    <a:pt x="1525" y="6046"/>
                    <a:pt x="1489" y="5963"/>
                    <a:pt x="1394" y="5927"/>
                  </a:cubicBezTo>
                  <a:lnTo>
                    <a:pt x="215" y="5546"/>
                  </a:lnTo>
                  <a:cubicBezTo>
                    <a:pt x="197" y="5539"/>
                    <a:pt x="180" y="5536"/>
                    <a:pt x="163" y="5536"/>
                  </a:cubicBezTo>
                  <a:cubicBezTo>
                    <a:pt x="122" y="5536"/>
                    <a:pt x="85" y="5553"/>
                    <a:pt x="60" y="5570"/>
                  </a:cubicBezTo>
                  <a:cubicBezTo>
                    <a:pt x="12" y="5606"/>
                    <a:pt x="1" y="5665"/>
                    <a:pt x="1" y="5725"/>
                  </a:cubicBezTo>
                  <a:lnTo>
                    <a:pt x="191" y="7094"/>
                  </a:lnTo>
                  <a:cubicBezTo>
                    <a:pt x="203" y="7177"/>
                    <a:pt x="274" y="7237"/>
                    <a:pt x="358" y="7237"/>
                  </a:cubicBezTo>
                  <a:lnTo>
                    <a:pt x="382" y="7237"/>
                  </a:lnTo>
                  <a:cubicBezTo>
                    <a:pt x="477" y="7225"/>
                    <a:pt x="536" y="7130"/>
                    <a:pt x="512" y="7046"/>
                  </a:cubicBezTo>
                  <a:lnTo>
                    <a:pt x="417" y="6272"/>
                  </a:lnTo>
                  <a:lnTo>
                    <a:pt x="417" y="6272"/>
                  </a:lnTo>
                  <a:cubicBezTo>
                    <a:pt x="893" y="6820"/>
                    <a:pt x="1489" y="7284"/>
                    <a:pt x="2120" y="7606"/>
                  </a:cubicBezTo>
                  <a:cubicBezTo>
                    <a:pt x="2918" y="8011"/>
                    <a:pt x="3775" y="8225"/>
                    <a:pt x="4680" y="8225"/>
                  </a:cubicBezTo>
                  <a:cubicBezTo>
                    <a:pt x="6204" y="8225"/>
                    <a:pt x="7621" y="7630"/>
                    <a:pt x="8692" y="6558"/>
                  </a:cubicBezTo>
                  <a:cubicBezTo>
                    <a:pt x="9764" y="5487"/>
                    <a:pt x="10359" y="4058"/>
                    <a:pt x="10359" y="2558"/>
                  </a:cubicBezTo>
                  <a:cubicBezTo>
                    <a:pt x="10359" y="1677"/>
                    <a:pt x="10157" y="855"/>
                    <a:pt x="9799" y="93"/>
                  </a:cubicBezTo>
                  <a:cubicBezTo>
                    <a:pt x="9775" y="35"/>
                    <a:pt x="9721" y="0"/>
                    <a:pt x="96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4" name="Google Shape;16004;p61"/>
            <p:cNvSpPr/>
            <p:nvPr/>
          </p:nvSpPr>
          <p:spPr>
            <a:xfrm>
              <a:off x="6216367" y="1970156"/>
              <a:ext cx="329701" cy="260731"/>
            </a:xfrm>
            <a:custGeom>
              <a:rect b="b" l="l" r="r" t="t"/>
              <a:pathLst>
                <a:path extrusionOk="0" h="8192" w="10359">
                  <a:moveTo>
                    <a:pt x="5668" y="0"/>
                  </a:moveTo>
                  <a:cubicBezTo>
                    <a:pt x="4156" y="0"/>
                    <a:pt x="2739" y="596"/>
                    <a:pt x="1667" y="1667"/>
                  </a:cubicBezTo>
                  <a:cubicBezTo>
                    <a:pt x="596" y="2739"/>
                    <a:pt x="0" y="4168"/>
                    <a:pt x="0" y="5680"/>
                  </a:cubicBezTo>
                  <a:cubicBezTo>
                    <a:pt x="0" y="6525"/>
                    <a:pt x="179" y="7346"/>
                    <a:pt x="548" y="8097"/>
                  </a:cubicBezTo>
                  <a:cubicBezTo>
                    <a:pt x="584" y="8156"/>
                    <a:pt x="643" y="8192"/>
                    <a:pt x="703" y="8192"/>
                  </a:cubicBezTo>
                  <a:cubicBezTo>
                    <a:pt x="727" y="8192"/>
                    <a:pt x="750" y="8192"/>
                    <a:pt x="774" y="8180"/>
                  </a:cubicBezTo>
                  <a:cubicBezTo>
                    <a:pt x="858" y="8132"/>
                    <a:pt x="893" y="8037"/>
                    <a:pt x="846" y="7954"/>
                  </a:cubicBezTo>
                  <a:cubicBezTo>
                    <a:pt x="512" y="7239"/>
                    <a:pt x="334" y="6465"/>
                    <a:pt x="334" y="5656"/>
                  </a:cubicBezTo>
                  <a:cubicBezTo>
                    <a:pt x="334" y="4227"/>
                    <a:pt x="881" y="2894"/>
                    <a:pt x="1893" y="1882"/>
                  </a:cubicBezTo>
                  <a:cubicBezTo>
                    <a:pt x="2905" y="869"/>
                    <a:pt x="4239" y="322"/>
                    <a:pt x="5668" y="322"/>
                  </a:cubicBezTo>
                  <a:cubicBezTo>
                    <a:pt x="7239" y="322"/>
                    <a:pt x="8704" y="989"/>
                    <a:pt x="9716" y="2179"/>
                  </a:cubicBezTo>
                  <a:lnTo>
                    <a:pt x="9061" y="1953"/>
                  </a:lnTo>
                  <a:cubicBezTo>
                    <a:pt x="9044" y="1948"/>
                    <a:pt x="9027" y="1946"/>
                    <a:pt x="9010" y="1946"/>
                  </a:cubicBezTo>
                  <a:cubicBezTo>
                    <a:pt x="8942" y="1946"/>
                    <a:pt x="8878" y="1984"/>
                    <a:pt x="8859" y="2060"/>
                  </a:cubicBezTo>
                  <a:cubicBezTo>
                    <a:pt x="8823" y="2143"/>
                    <a:pt x="8870" y="2239"/>
                    <a:pt x="8966" y="2263"/>
                  </a:cubicBezTo>
                  <a:lnTo>
                    <a:pt x="10133" y="2655"/>
                  </a:lnTo>
                  <a:cubicBezTo>
                    <a:pt x="10156" y="2655"/>
                    <a:pt x="10168" y="2667"/>
                    <a:pt x="10192" y="2667"/>
                  </a:cubicBezTo>
                  <a:cubicBezTo>
                    <a:pt x="10240" y="2667"/>
                    <a:pt x="10275" y="2655"/>
                    <a:pt x="10299" y="2620"/>
                  </a:cubicBezTo>
                  <a:cubicBezTo>
                    <a:pt x="10347" y="2596"/>
                    <a:pt x="10359" y="2536"/>
                    <a:pt x="10359" y="2477"/>
                  </a:cubicBezTo>
                  <a:lnTo>
                    <a:pt x="10168" y="1108"/>
                  </a:lnTo>
                  <a:cubicBezTo>
                    <a:pt x="10158" y="1027"/>
                    <a:pt x="10088" y="971"/>
                    <a:pt x="10016" y="971"/>
                  </a:cubicBezTo>
                  <a:cubicBezTo>
                    <a:pt x="10003" y="971"/>
                    <a:pt x="9990" y="973"/>
                    <a:pt x="9978" y="977"/>
                  </a:cubicBezTo>
                  <a:cubicBezTo>
                    <a:pt x="9882" y="989"/>
                    <a:pt x="9823" y="1072"/>
                    <a:pt x="9835" y="1167"/>
                  </a:cubicBezTo>
                  <a:lnTo>
                    <a:pt x="9942" y="1941"/>
                  </a:lnTo>
                  <a:cubicBezTo>
                    <a:pt x="8870" y="703"/>
                    <a:pt x="7323" y="0"/>
                    <a:pt x="5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5" name="Google Shape;16005;p61"/>
            <p:cNvSpPr/>
            <p:nvPr/>
          </p:nvSpPr>
          <p:spPr>
            <a:xfrm>
              <a:off x="6351252" y="2064875"/>
              <a:ext cx="17855" cy="28072"/>
            </a:xfrm>
            <a:custGeom>
              <a:rect b="b" l="l" r="r" t="t"/>
              <a:pathLst>
                <a:path extrusionOk="0" h="882" w="561">
                  <a:moveTo>
                    <a:pt x="358" y="1"/>
                  </a:moveTo>
                  <a:cubicBezTo>
                    <a:pt x="275" y="1"/>
                    <a:pt x="203" y="84"/>
                    <a:pt x="203" y="168"/>
                  </a:cubicBezTo>
                  <a:lnTo>
                    <a:pt x="203" y="477"/>
                  </a:lnTo>
                  <a:lnTo>
                    <a:pt x="84" y="596"/>
                  </a:lnTo>
                  <a:cubicBezTo>
                    <a:pt x="25" y="656"/>
                    <a:pt x="1" y="763"/>
                    <a:pt x="84" y="834"/>
                  </a:cubicBezTo>
                  <a:cubicBezTo>
                    <a:pt x="108" y="870"/>
                    <a:pt x="156" y="882"/>
                    <a:pt x="203" y="882"/>
                  </a:cubicBezTo>
                  <a:cubicBezTo>
                    <a:pt x="239" y="882"/>
                    <a:pt x="287" y="870"/>
                    <a:pt x="322" y="834"/>
                  </a:cubicBezTo>
                  <a:lnTo>
                    <a:pt x="501" y="680"/>
                  </a:lnTo>
                  <a:cubicBezTo>
                    <a:pt x="525" y="644"/>
                    <a:pt x="561" y="596"/>
                    <a:pt x="537" y="560"/>
                  </a:cubicBezTo>
                  <a:lnTo>
                    <a:pt x="525" y="168"/>
                  </a:lnTo>
                  <a:cubicBezTo>
                    <a:pt x="525" y="84"/>
                    <a:pt x="453"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6" name="Google Shape;16006;p61"/>
            <p:cNvSpPr/>
            <p:nvPr/>
          </p:nvSpPr>
          <p:spPr>
            <a:xfrm>
              <a:off x="6260321" y="2016688"/>
              <a:ext cx="272857" cy="269929"/>
            </a:xfrm>
            <a:custGeom>
              <a:rect b="b" l="l" r="r" t="t"/>
              <a:pathLst>
                <a:path extrusionOk="0" h="8481" w="8573">
                  <a:moveTo>
                    <a:pt x="2822" y="3182"/>
                  </a:moveTo>
                  <a:lnTo>
                    <a:pt x="3037" y="3217"/>
                  </a:lnTo>
                  <a:lnTo>
                    <a:pt x="3144" y="3217"/>
                  </a:lnTo>
                  <a:lnTo>
                    <a:pt x="2965" y="3598"/>
                  </a:lnTo>
                  <a:lnTo>
                    <a:pt x="2679" y="3527"/>
                  </a:lnTo>
                  <a:lnTo>
                    <a:pt x="2822" y="3182"/>
                  </a:lnTo>
                  <a:close/>
                  <a:moveTo>
                    <a:pt x="3918" y="3110"/>
                  </a:moveTo>
                  <a:lnTo>
                    <a:pt x="4251" y="3515"/>
                  </a:lnTo>
                  <a:lnTo>
                    <a:pt x="4203" y="3634"/>
                  </a:lnTo>
                  <a:cubicBezTo>
                    <a:pt x="4168" y="3718"/>
                    <a:pt x="4215" y="3813"/>
                    <a:pt x="4310" y="3837"/>
                  </a:cubicBezTo>
                  <a:cubicBezTo>
                    <a:pt x="4322" y="3837"/>
                    <a:pt x="4334" y="3860"/>
                    <a:pt x="4370" y="3860"/>
                  </a:cubicBezTo>
                  <a:cubicBezTo>
                    <a:pt x="4441" y="3860"/>
                    <a:pt x="4501" y="3813"/>
                    <a:pt x="4525" y="3741"/>
                  </a:cubicBezTo>
                  <a:lnTo>
                    <a:pt x="4572" y="3622"/>
                  </a:lnTo>
                  <a:cubicBezTo>
                    <a:pt x="4608" y="3515"/>
                    <a:pt x="4584" y="3408"/>
                    <a:pt x="4513" y="3325"/>
                  </a:cubicBezTo>
                  <a:lnTo>
                    <a:pt x="4430" y="3217"/>
                  </a:lnTo>
                  <a:lnTo>
                    <a:pt x="4727" y="3444"/>
                  </a:lnTo>
                  <a:cubicBezTo>
                    <a:pt x="4749" y="3458"/>
                    <a:pt x="4780" y="3469"/>
                    <a:pt x="4815" y="3469"/>
                  </a:cubicBezTo>
                  <a:cubicBezTo>
                    <a:pt x="4836" y="3469"/>
                    <a:pt x="4859" y="3465"/>
                    <a:pt x="4882" y="3456"/>
                  </a:cubicBezTo>
                  <a:lnTo>
                    <a:pt x="5096" y="3360"/>
                  </a:lnTo>
                  <a:lnTo>
                    <a:pt x="5227" y="3515"/>
                  </a:lnTo>
                  <a:cubicBezTo>
                    <a:pt x="5263" y="3563"/>
                    <a:pt x="5323" y="3575"/>
                    <a:pt x="5358" y="3575"/>
                  </a:cubicBezTo>
                  <a:lnTo>
                    <a:pt x="5775" y="3539"/>
                  </a:lnTo>
                  <a:lnTo>
                    <a:pt x="5799" y="3622"/>
                  </a:lnTo>
                  <a:cubicBezTo>
                    <a:pt x="5811" y="3658"/>
                    <a:pt x="5775" y="3694"/>
                    <a:pt x="5775" y="3706"/>
                  </a:cubicBezTo>
                  <a:cubicBezTo>
                    <a:pt x="5763" y="3718"/>
                    <a:pt x="5739" y="3753"/>
                    <a:pt x="5692" y="3753"/>
                  </a:cubicBezTo>
                  <a:lnTo>
                    <a:pt x="4977" y="3813"/>
                  </a:lnTo>
                  <a:cubicBezTo>
                    <a:pt x="4882" y="3813"/>
                    <a:pt x="4811" y="3872"/>
                    <a:pt x="4751" y="3944"/>
                  </a:cubicBezTo>
                  <a:cubicBezTo>
                    <a:pt x="4727" y="4003"/>
                    <a:pt x="4691" y="4063"/>
                    <a:pt x="4703" y="4122"/>
                  </a:cubicBezTo>
                  <a:lnTo>
                    <a:pt x="4227" y="3956"/>
                  </a:lnTo>
                  <a:cubicBezTo>
                    <a:pt x="4215" y="3956"/>
                    <a:pt x="4215" y="3944"/>
                    <a:pt x="4203" y="3932"/>
                  </a:cubicBezTo>
                  <a:cubicBezTo>
                    <a:pt x="4168" y="3753"/>
                    <a:pt x="4025" y="3610"/>
                    <a:pt x="3846" y="3610"/>
                  </a:cubicBezTo>
                  <a:lnTo>
                    <a:pt x="3834" y="3610"/>
                  </a:lnTo>
                  <a:lnTo>
                    <a:pt x="3322" y="3634"/>
                  </a:lnTo>
                  <a:lnTo>
                    <a:pt x="3477" y="3289"/>
                  </a:lnTo>
                  <a:cubicBezTo>
                    <a:pt x="3489" y="3265"/>
                    <a:pt x="3513" y="3229"/>
                    <a:pt x="3548" y="3229"/>
                  </a:cubicBezTo>
                  <a:lnTo>
                    <a:pt x="3918" y="3110"/>
                  </a:lnTo>
                  <a:close/>
                  <a:moveTo>
                    <a:pt x="7775" y="3646"/>
                  </a:moveTo>
                  <a:cubicBezTo>
                    <a:pt x="7787" y="3646"/>
                    <a:pt x="7835" y="3646"/>
                    <a:pt x="7859" y="3682"/>
                  </a:cubicBezTo>
                  <a:lnTo>
                    <a:pt x="8204" y="4003"/>
                  </a:lnTo>
                  <a:lnTo>
                    <a:pt x="8204" y="4349"/>
                  </a:lnTo>
                  <a:cubicBezTo>
                    <a:pt x="8156" y="5325"/>
                    <a:pt x="7763" y="6254"/>
                    <a:pt x="7061" y="6956"/>
                  </a:cubicBezTo>
                  <a:cubicBezTo>
                    <a:pt x="6954" y="7051"/>
                    <a:pt x="6835" y="7158"/>
                    <a:pt x="6716" y="7254"/>
                  </a:cubicBezTo>
                  <a:cubicBezTo>
                    <a:pt x="6775" y="7158"/>
                    <a:pt x="6835" y="7075"/>
                    <a:pt x="6870" y="6968"/>
                  </a:cubicBezTo>
                  <a:lnTo>
                    <a:pt x="7620" y="5194"/>
                  </a:lnTo>
                  <a:cubicBezTo>
                    <a:pt x="7656" y="5134"/>
                    <a:pt x="7644" y="5075"/>
                    <a:pt x="7609" y="5027"/>
                  </a:cubicBezTo>
                  <a:cubicBezTo>
                    <a:pt x="7585" y="4992"/>
                    <a:pt x="7525" y="4956"/>
                    <a:pt x="7466" y="4956"/>
                  </a:cubicBezTo>
                  <a:lnTo>
                    <a:pt x="7382" y="4956"/>
                  </a:lnTo>
                  <a:lnTo>
                    <a:pt x="7799" y="4134"/>
                  </a:lnTo>
                  <a:cubicBezTo>
                    <a:pt x="7882" y="4003"/>
                    <a:pt x="7835" y="3837"/>
                    <a:pt x="7704" y="3753"/>
                  </a:cubicBezTo>
                  <a:lnTo>
                    <a:pt x="7668" y="3718"/>
                  </a:lnTo>
                  <a:lnTo>
                    <a:pt x="7680" y="3706"/>
                  </a:lnTo>
                  <a:cubicBezTo>
                    <a:pt x="7716" y="3658"/>
                    <a:pt x="7739" y="3658"/>
                    <a:pt x="7775" y="3646"/>
                  </a:cubicBezTo>
                  <a:close/>
                  <a:moveTo>
                    <a:pt x="4257" y="0"/>
                  </a:moveTo>
                  <a:cubicBezTo>
                    <a:pt x="4208" y="0"/>
                    <a:pt x="4158" y="1"/>
                    <a:pt x="4108" y="3"/>
                  </a:cubicBezTo>
                  <a:cubicBezTo>
                    <a:pt x="3037" y="50"/>
                    <a:pt x="2048" y="491"/>
                    <a:pt x="1286" y="1241"/>
                  </a:cubicBezTo>
                  <a:cubicBezTo>
                    <a:pt x="524" y="1991"/>
                    <a:pt x="96" y="2991"/>
                    <a:pt x="48" y="4063"/>
                  </a:cubicBezTo>
                  <a:cubicBezTo>
                    <a:pt x="0" y="5122"/>
                    <a:pt x="358" y="6158"/>
                    <a:pt x="1048" y="6968"/>
                  </a:cubicBezTo>
                  <a:cubicBezTo>
                    <a:pt x="1072" y="7016"/>
                    <a:pt x="1120" y="7027"/>
                    <a:pt x="1179" y="7027"/>
                  </a:cubicBezTo>
                  <a:cubicBezTo>
                    <a:pt x="1227" y="7027"/>
                    <a:pt x="1251" y="7016"/>
                    <a:pt x="1286" y="6980"/>
                  </a:cubicBezTo>
                  <a:cubicBezTo>
                    <a:pt x="1358" y="6920"/>
                    <a:pt x="1358" y="6813"/>
                    <a:pt x="1298" y="6742"/>
                  </a:cubicBezTo>
                  <a:cubicBezTo>
                    <a:pt x="679" y="6004"/>
                    <a:pt x="346" y="5051"/>
                    <a:pt x="393" y="4063"/>
                  </a:cubicBezTo>
                  <a:cubicBezTo>
                    <a:pt x="441" y="3087"/>
                    <a:pt x="834" y="2158"/>
                    <a:pt x="1536" y="1455"/>
                  </a:cubicBezTo>
                  <a:cubicBezTo>
                    <a:pt x="2239" y="765"/>
                    <a:pt x="3156" y="360"/>
                    <a:pt x="4144" y="312"/>
                  </a:cubicBezTo>
                  <a:cubicBezTo>
                    <a:pt x="4200" y="309"/>
                    <a:pt x="4256" y="308"/>
                    <a:pt x="4312" y="308"/>
                  </a:cubicBezTo>
                  <a:cubicBezTo>
                    <a:pt x="4478" y="308"/>
                    <a:pt x="4641" y="321"/>
                    <a:pt x="4811" y="348"/>
                  </a:cubicBezTo>
                  <a:lnTo>
                    <a:pt x="5037" y="622"/>
                  </a:lnTo>
                  <a:lnTo>
                    <a:pt x="4942" y="848"/>
                  </a:lnTo>
                  <a:lnTo>
                    <a:pt x="4811" y="610"/>
                  </a:lnTo>
                  <a:cubicBezTo>
                    <a:pt x="4787" y="550"/>
                    <a:pt x="4727" y="527"/>
                    <a:pt x="4668" y="527"/>
                  </a:cubicBezTo>
                  <a:lnTo>
                    <a:pt x="4132" y="527"/>
                  </a:lnTo>
                  <a:cubicBezTo>
                    <a:pt x="4072" y="527"/>
                    <a:pt x="4013" y="550"/>
                    <a:pt x="3977" y="610"/>
                  </a:cubicBezTo>
                  <a:lnTo>
                    <a:pt x="3608" y="1324"/>
                  </a:lnTo>
                  <a:cubicBezTo>
                    <a:pt x="3560" y="1432"/>
                    <a:pt x="3560" y="1539"/>
                    <a:pt x="3608" y="1634"/>
                  </a:cubicBezTo>
                  <a:cubicBezTo>
                    <a:pt x="3668" y="1729"/>
                    <a:pt x="3751" y="1801"/>
                    <a:pt x="3858" y="1801"/>
                  </a:cubicBezTo>
                  <a:lnTo>
                    <a:pt x="4156" y="1836"/>
                  </a:lnTo>
                  <a:cubicBezTo>
                    <a:pt x="4215" y="1836"/>
                    <a:pt x="4275" y="1813"/>
                    <a:pt x="4310" y="1753"/>
                  </a:cubicBezTo>
                  <a:lnTo>
                    <a:pt x="4430" y="1598"/>
                  </a:lnTo>
                  <a:lnTo>
                    <a:pt x="4489" y="1670"/>
                  </a:lnTo>
                  <a:lnTo>
                    <a:pt x="4441" y="1955"/>
                  </a:lnTo>
                  <a:lnTo>
                    <a:pt x="3929" y="2027"/>
                  </a:lnTo>
                  <a:cubicBezTo>
                    <a:pt x="3906" y="2027"/>
                    <a:pt x="3894" y="2039"/>
                    <a:pt x="3858" y="2051"/>
                  </a:cubicBezTo>
                  <a:lnTo>
                    <a:pt x="3203" y="2527"/>
                  </a:lnTo>
                  <a:cubicBezTo>
                    <a:pt x="3179" y="2563"/>
                    <a:pt x="3144" y="2586"/>
                    <a:pt x="3144" y="2622"/>
                  </a:cubicBezTo>
                  <a:lnTo>
                    <a:pt x="3072" y="2920"/>
                  </a:lnTo>
                  <a:lnTo>
                    <a:pt x="2846" y="2884"/>
                  </a:lnTo>
                  <a:cubicBezTo>
                    <a:pt x="2836" y="2883"/>
                    <a:pt x="2826" y="2883"/>
                    <a:pt x="2816" y="2883"/>
                  </a:cubicBezTo>
                  <a:cubicBezTo>
                    <a:pt x="2686" y="2883"/>
                    <a:pt x="2580" y="2954"/>
                    <a:pt x="2525" y="3087"/>
                  </a:cubicBezTo>
                  <a:lnTo>
                    <a:pt x="2382" y="3456"/>
                  </a:lnTo>
                  <a:cubicBezTo>
                    <a:pt x="2358" y="3527"/>
                    <a:pt x="2358" y="3622"/>
                    <a:pt x="2405" y="3694"/>
                  </a:cubicBezTo>
                  <a:cubicBezTo>
                    <a:pt x="2441" y="3765"/>
                    <a:pt x="2501" y="3825"/>
                    <a:pt x="2596" y="3860"/>
                  </a:cubicBezTo>
                  <a:cubicBezTo>
                    <a:pt x="2441" y="3932"/>
                    <a:pt x="2322" y="4075"/>
                    <a:pt x="2322" y="4241"/>
                  </a:cubicBezTo>
                  <a:lnTo>
                    <a:pt x="2322" y="4313"/>
                  </a:lnTo>
                  <a:lnTo>
                    <a:pt x="1870" y="4849"/>
                  </a:lnTo>
                  <a:cubicBezTo>
                    <a:pt x="1786" y="4932"/>
                    <a:pt x="1763" y="5051"/>
                    <a:pt x="1763" y="5146"/>
                  </a:cubicBezTo>
                  <a:lnTo>
                    <a:pt x="1763" y="5777"/>
                  </a:lnTo>
                  <a:cubicBezTo>
                    <a:pt x="1763" y="5944"/>
                    <a:pt x="1822" y="6087"/>
                    <a:pt x="1941" y="6194"/>
                  </a:cubicBezTo>
                  <a:lnTo>
                    <a:pt x="2382" y="6623"/>
                  </a:lnTo>
                  <a:cubicBezTo>
                    <a:pt x="2489" y="6718"/>
                    <a:pt x="2608" y="6777"/>
                    <a:pt x="2739" y="6789"/>
                  </a:cubicBezTo>
                  <a:lnTo>
                    <a:pt x="4049" y="6908"/>
                  </a:lnTo>
                  <a:lnTo>
                    <a:pt x="4049" y="6956"/>
                  </a:lnTo>
                  <a:cubicBezTo>
                    <a:pt x="4037" y="7111"/>
                    <a:pt x="4096" y="7266"/>
                    <a:pt x="4227" y="7373"/>
                  </a:cubicBezTo>
                  <a:lnTo>
                    <a:pt x="4465" y="7551"/>
                  </a:lnTo>
                  <a:lnTo>
                    <a:pt x="4453" y="7587"/>
                  </a:lnTo>
                  <a:cubicBezTo>
                    <a:pt x="4394" y="7766"/>
                    <a:pt x="4453" y="7944"/>
                    <a:pt x="4584" y="8063"/>
                  </a:cubicBezTo>
                  <a:lnTo>
                    <a:pt x="4668" y="8123"/>
                  </a:lnTo>
                  <a:cubicBezTo>
                    <a:pt x="4608" y="8123"/>
                    <a:pt x="4561" y="8147"/>
                    <a:pt x="4501" y="8147"/>
                  </a:cubicBezTo>
                  <a:cubicBezTo>
                    <a:pt x="4451" y="8148"/>
                    <a:pt x="4402" y="8149"/>
                    <a:pt x="4353" y="8149"/>
                  </a:cubicBezTo>
                  <a:cubicBezTo>
                    <a:pt x="3418" y="8149"/>
                    <a:pt x="2523" y="7829"/>
                    <a:pt x="1822" y="7230"/>
                  </a:cubicBezTo>
                  <a:cubicBezTo>
                    <a:pt x="1793" y="7206"/>
                    <a:pt x="1759" y="7195"/>
                    <a:pt x="1724" y="7195"/>
                  </a:cubicBezTo>
                  <a:cubicBezTo>
                    <a:pt x="1672" y="7195"/>
                    <a:pt x="1619" y="7218"/>
                    <a:pt x="1584" y="7254"/>
                  </a:cubicBezTo>
                  <a:cubicBezTo>
                    <a:pt x="1524" y="7325"/>
                    <a:pt x="1536" y="7432"/>
                    <a:pt x="1596" y="7492"/>
                  </a:cubicBezTo>
                  <a:cubicBezTo>
                    <a:pt x="2358" y="8123"/>
                    <a:pt x="3322" y="8480"/>
                    <a:pt x="4322" y="8480"/>
                  </a:cubicBezTo>
                  <a:lnTo>
                    <a:pt x="4501" y="8480"/>
                  </a:lnTo>
                  <a:cubicBezTo>
                    <a:pt x="5573" y="8444"/>
                    <a:pt x="6573" y="7992"/>
                    <a:pt x="7323" y="7254"/>
                  </a:cubicBezTo>
                  <a:cubicBezTo>
                    <a:pt x="8085" y="6492"/>
                    <a:pt x="8513" y="5492"/>
                    <a:pt x="8561" y="4420"/>
                  </a:cubicBezTo>
                  <a:cubicBezTo>
                    <a:pt x="8573" y="3289"/>
                    <a:pt x="8216" y="2265"/>
                    <a:pt x="7537" y="1455"/>
                  </a:cubicBezTo>
                  <a:cubicBezTo>
                    <a:pt x="7506" y="1418"/>
                    <a:pt x="7462" y="1400"/>
                    <a:pt x="7417" y="1400"/>
                  </a:cubicBezTo>
                  <a:cubicBezTo>
                    <a:pt x="7375" y="1400"/>
                    <a:pt x="7333" y="1415"/>
                    <a:pt x="7299" y="1443"/>
                  </a:cubicBezTo>
                  <a:cubicBezTo>
                    <a:pt x="7228" y="1503"/>
                    <a:pt x="7228" y="1610"/>
                    <a:pt x="7287" y="1682"/>
                  </a:cubicBezTo>
                  <a:cubicBezTo>
                    <a:pt x="7728" y="2217"/>
                    <a:pt x="8025" y="2860"/>
                    <a:pt x="8144" y="3539"/>
                  </a:cubicBezTo>
                  <a:lnTo>
                    <a:pt x="8097" y="3503"/>
                  </a:lnTo>
                  <a:cubicBezTo>
                    <a:pt x="8018" y="3424"/>
                    <a:pt x="7923" y="3378"/>
                    <a:pt x="7804" y="3378"/>
                  </a:cubicBezTo>
                  <a:cubicBezTo>
                    <a:pt x="7780" y="3378"/>
                    <a:pt x="7754" y="3380"/>
                    <a:pt x="7728" y="3384"/>
                  </a:cubicBezTo>
                  <a:cubicBezTo>
                    <a:pt x="7597" y="3396"/>
                    <a:pt x="7478" y="3468"/>
                    <a:pt x="7406" y="3587"/>
                  </a:cubicBezTo>
                  <a:lnTo>
                    <a:pt x="7370" y="3634"/>
                  </a:lnTo>
                  <a:cubicBezTo>
                    <a:pt x="7299" y="3634"/>
                    <a:pt x="7228" y="3658"/>
                    <a:pt x="7168" y="3718"/>
                  </a:cubicBezTo>
                  <a:lnTo>
                    <a:pt x="6942" y="3468"/>
                  </a:lnTo>
                  <a:cubicBezTo>
                    <a:pt x="6911" y="3430"/>
                    <a:pt x="6866" y="3412"/>
                    <a:pt x="6821" y="3412"/>
                  </a:cubicBezTo>
                  <a:cubicBezTo>
                    <a:pt x="6780" y="3412"/>
                    <a:pt x="6738" y="3427"/>
                    <a:pt x="6704" y="3456"/>
                  </a:cubicBezTo>
                  <a:cubicBezTo>
                    <a:pt x="6632" y="3515"/>
                    <a:pt x="6632" y="3622"/>
                    <a:pt x="6692" y="3694"/>
                  </a:cubicBezTo>
                  <a:lnTo>
                    <a:pt x="7013" y="4099"/>
                  </a:lnTo>
                  <a:cubicBezTo>
                    <a:pt x="7049" y="4122"/>
                    <a:pt x="7085" y="4146"/>
                    <a:pt x="7132" y="4146"/>
                  </a:cubicBezTo>
                  <a:cubicBezTo>
                    <a:pt x="7180" y="4146"/>
                    <a:pt x="7228" y="4134"/>
                    <a:pt x="7251" y="4110"/>
                  </a:cubicBezTo>
                  <a:lnTo>
                    <a:pt x="7358" y="4003"/>
                  </a:lnTo>
                  <a:lnTo>
                    <a:pt x="7489" y="4099"/>
                  </a:lnTo>
                  <a:lnTo>
                    <a:pt x="7001" y="5075"/>
                  </a:lnTo>
                  <a:lnTo>
                    <a:pt x="6966" y="5075"/>
                  </a:lnTo>
                  <a:cubicBezTo>
                    <a:pt x="6930" y="5075"/>
                    <a:pt x="6894" y="5063"/>
                    <a:pt x="6870" y="5027"/>
                  </a:cubicBezTo>
                  <a:lnTo>
                    <a:pt x="6215" y="4230"/>
                  </a:lnTo>
                  <a:cubicBezTo>
                    <a:pt x="6181" y="4188"/>
                    <a:pt x="6129" y="4170"/>
                    <a:pt x="6079" y="4170"/>
                  </a:cubicBezTo>
                  <a:cubicBezTo>
                    <a:pt x="6043" y="4170"/>
                    <a:pt x="6007" y="4179"/>
                    <a:pt x="5977" y="4194"/>
                  </a:cubicBezTo>
                  <a:cubicBezTo>
                    <a:pt x="5894" y="4253"/>
                    <a:pt x="5894" y="4360"/>
                    <a:pt x="5942" y="4432"/>
                  </a:cubicBezTo>
                  <a:lnTo>
                    <a:pt x="6596" y="5242"/>
                  </a:lnTo>
                  <a:cubicBezTo>
                    <a:pt x="6684" y="5351"/>
                    <a:pt x="6811" y="5410"/>
                    <a:pt x="6932" y="5410"/>
                  </a:cubicBezTo>
                  <a:cubicBezTo>
                    <a:pt x="6944" y="5410"/>
                    <a:pt x="6955" y="5409"/>
                    <a:pt x="6966" y="5408"/>
                  </a:cubicBezTo>
                  <a:lnTo>
                    <a:pt x="7180" y="5384"/>
                  </a:lnTo>
                  <a:lnTo>
                    <a:pt x="6525" y="6908"/>
                  </a:lnTo>
                  <a:cubicBezTo>
                    <a:pt x="6477" y="7016"/>
                    <a:pt x="6418" y="7111"/>
                    <a:pt x="6335" y="7206"/>
                  </a:cubicBezTo>
                  <a:lnTo>
                    <a:pt x="5811" y="7825"/>
                  </a:lnTo>
                  <a:cubicBezTo>
                    <a:pt x="5537" y="7944"/>
                    <a:pt x="5275" y="8028"/>
                    <a:pt x="4989" y="8087"/>
                  </a:cubicBezTo>
                  <a:lnTo>
                    <a:pt x="4703" y="7825"/>
                  </a:lnTo>
                  <a:cubicBezTo>
                    <a:pt x="4680" y="7801"/>
                    <a:pt x="4668" y="7754"/>
                    <a:pt x="4680" y="7706"/>
                  </a:cubicBezTo>
                  <a:lnTo>
                    <a:pt x="4727" y="7551"/>
                  </a:lnTo>
                  <a:cubicBezTo>
                    <a:pt x="4739" y="7468"/>
                    <a:pt x="4727" y="7408"/>
                    <a:pt x="4668" y="7373"/>
                  </a:cubicBezTo>
                  <a:lnTo>
                    <a:pt x="4334" y="7123"/>
                  </a:lnTo>
                  <a:cubicBezTo>
                    <a:pt x="4310" y="7099"/>
                    <a:pt x="4287" y="7075"/>
                    <a:pt x="4287" y="7027"/>
                  </a:cubicBezTo>
                  <a:lnTo>
                    <a:pt x="4322" y="6813"/>
                  </a:lnTo>
                  <a:cubicBezTo>
                    <a:pt x="4322" y="6777"/>
                    <a:pt x="4322" y="6730"/>
                    <a:pt x="4287" y="6694"/>
                  </a:cubicBezTo>
                  <a:cubicBezTo>
                    <a:pt x="4263" y="6670"/>
                    <a:pt x="4215" y="6635"/>
                    <a:pt x="4168" y="6635"/>
                  </a:cubicBezTo>
                  <a:lnTo>
                    <a:pt x="2679" y="6504"/>
                  </a:lnTo>
                  <a:cubicBezTo>
                    <a:pt x="2620" y="6504"/>
                    <a:pt x="2560" y="6480"/>
                    <a:pt x="2536" y="6432"/>
                  </a:cubicBezTo>
                  <a:lnTo>
                    <a:pt x="2084" y="6004"/>
                  </a:lnTo>
                  <a:cubicBezTo>
                    <a:pt x="2048" y="5956"/>
                    <a:pt x="2013" y="5884"/>
                    <a:pt x="2013" y="5825"/>
                  </a:cubicBezTo>
                  <a:lnTo>
                    <a:pt x="2013" y="5194"/>
                  </a:lnTo>
                  <a:cubicBezTo>
                    <a:pt x="2013" y="5170"/>
                    <a:pt x="2024" y="5134"/>
                    <a:pt x="2048" y="5122"/>
                  </a:cubicBezTo>
                  <a:lnTo>
                    <a:pt x="2548" y="4539"/>
                  </a:lnTo>
                  <a:cubicBezTo>
                    <a:pt x="2584" y="4515"/>
                    <a:pt x="2596" y="4480"/>
                    <a:pt x="2596" y="4432"/>
                  </a:cubicBezTo>
                  <a:lnTo>
                    <a:pt x="2596" y="4301"/>
                  </a:lnTo>
                  <a:cubicBezTo>
                    <a:pt x="2596" y="4253"/>
                    <a:pt x="2620" y="4218"/>
                    <a:pt x="2667" y="4194"/>
                  </a:cubicBezTo>
                  <a:lnTo>
                    <a:pt x="3072" y="4015"/>
                  </a:lnTo>
                  <a:lnTo>
                    <a:pt x="3810" y="4003"/>
                  </a:lnTo>
                  <a:cubicBezTo>
                    <a:pt x="3834" y="4003"/>
                    <a:pt x="3846" y="4015"/>
                    <a:pt x="3846" y="4039"/>
                  </a:cubicBezTo>
                  <a:cubicBezTo>
                    <a:pt x="3858" y="4170"/>
                    <a:pt x="3965" y="4289"/>
                    <a:pt x="4096" y="4313"/>
                  </a:cubicBezTo>
                  <a:lnTo>
                    <a:pt x="4632" y="4491"/>
                  </a:lnTo>
                  <a:cubicBezTo>
                    <a:pt x="4668" y="4503"/>
                    <a:pt x="4705" y="4510"/>
                    <a:pt x="4741" y="4510"/>
                  </a:cubicBezTo>
                  <a:cubicBezTo>
                    <a:pt x="4813" y="4510"/>
                    <a:pt x="4882" y="4484"/>
                    <a:pt x="4930" y="4420"/>
                  </a:cubicBezTo>
                  <a:cubicBezTo>
                    <a:pt x="5001" y="4360"/>
                    <a:pt x="5037" y="4253"/>
                    <a:pt x="5025" y="4170"/>
                  </a:cubicBezTo>
                  <a:lnTo>
                    <a:pt x="5692" y="4110"/>
                  </a:lnTo>
                  <a:cubicBezTo>
                    <a:pt x="5823" y="4099"/>
                    <a:pt x="5930" y="4039"/>
                    <a:pt x="6013" y="3932"/>
                  </a:cubicBezTo>
                  <a:cubicBezTo>
                    <a:pt x="6096" y="3825"/>
                    <a:pt x="6120" y="3694"/>
                    <a:pt x="6096" y="3575"/>
                  </a:cubicBezTo>
                  <a:lnTo>
                    <a:pt x="6073" y="3479"/>
                  </a:lnTo>
                  <a:cubicBezTo>
                    <a:pt x="6050" y="3344"/>
                    <a:pt x="5931" y="3240"/>
                    <a:pt x="5776" y="3240"/>
                  </a:cubicBezTo>
                  <a:cubicBezTo>
                    <a:pt x="5768" y="3240"/>
                    <a:pt x="5760" y="3241"/>
                    <a:pt x="5751" y="3241"/>
                  </a:cubicBezTo>
                  <a:lnTo>
                    <a:pt x="5406" y="3277"/>
                  </a:lnTo>
                  <a:lnTo>
                    <a:pt x="5346" y="3217"/>
                  </a:lnTo>
                  <a:lnTo>
                    <a:pt x="5811" y="2753"/>
                  </a:lnTo>
                  <a:cubicBezTo>
                    <a:pt x="5870" y="2694"/>
                    <a:pt x="5870" y="2586"/>
                    <a:pt x="5811" y="2515"/>
                  </a:cubicBezTo>
                  <a:cubicBezTo>
                    <a:pt x="5781" y="2485"/>
                    <a:pt x="5739" y="2470"/>
                    <a:pt x="5696" y="2470"/>
                  </a:cubicBezTo>
                  <a:cubicBezTo>
                    <a:pt x="5653" y="2470"/>
                    <a:pt x="5608" y="2485"/>
                    <a:pt x="5573" y="2515"/>
                  </a:cubicBezTo>
                  <a:lnTo>
                    <a:pt x="5001" y="3063"/>
                  </a:lnTo>
                  <a:lnTo>
                    <a:pt x="4811" y="3146"/>
                  </a:lnTo>
                  <a:lnTo>
                    <a:pt x="4287" y="2741"/>
                  </a:lnTo>
                  <a:cubicBezTo>
                    <a:pt x="4260" y="2714"/>
                    <a:pt x="4220" y="2701"/>
                    <a:pt x="4181" y="2701"/>
                  </a:cubicBezTo>
                  <a:cubicBezTo>
                    <a:pt x="4168" y="2701"/>
                    <a:pt x="4156" y="2703"/>
                    <a:pt x="4144" y="2706"/>
                  </a:cubicBezTo>
                  <a:lnTo>
                    <a:pt x="3418" y="2944"/>
                  </a:lnTo>
                  <a:cubicBezTo>
                    <a:pt x="3394" y="2944"/>
                    <a:pt x="3370" y="2967"/>
                    <a:pt x="3358" y="2979"/>
                  </a:cubicBezTo>
                  <a:lnTo>
                    <a:pt x="3394" y="2753"/>
                  </a:lnTo>
                  <a:lnTo>
                    <a:pt x="3977" y="2336"/>
                  </a:lnTo>
                  <a:lnTo>
                    <a:pt x="4572" y="2253"/>
                  </a:lnTo>
                  <a:cubicBezTo>
                    <a:pt x="4644" y="2229"/>
                    <a:pt x="4703" y="2170"/>
                    <a:pt x="4703" y="2110"/>
                  </a:cubicBezTo>
                  <a:lnTo>
                    <a:pt x="4787" y="1634"/>
                  </a:lnTo>
                  <a:cubicBezTo>
                    <a:pt x="4787" y="1598"/>
                    <a:pt x="4787" y="1551"/>
                    <a:pt x="4751" y="1515"/>
                  </a:cubicBezTo>
                  <a:lnTo>
                    <a:pt x="4513" y="1205"/>
                  </a:lnTo>
                  <a:cubicBezTo>
                    <a:pt x="4489" y="1158"/>
                    <a:pt x="4430" y="1146"/>
                    <a:pt x="4382" y="1146"/>
                  </a:cubicBezTo>
                  <a:cubicBezTo>
                    <a:pt x="4322" y="1146"/>
                    <a:pt x="4275" y="1182"/>
                    <a:pt x="4251" y="1217"/>
                  </a:cubicBezTo>
                  <a:lnTo>
                    <a:pt x="4072" y="1491"/>
                  </a:lnTo>
                  <a:lnTo>
                    <a:pt x="3870" y="1479"/>
                  </a:lnTo>
                  <a:lnTo>
                    <a:pt x="4203" y="860"/>
                  </a:lnTo>
                  <a:lnTo>
                    <a:pt x="4525" y="860"/>
                  </a:lnTo>
                  <a:lnTo>
                    <a:pt x="4787" y="1324"/>
                  </a:lnTo>
                  <a:cubicBezTo>
                    <a:pt x="4811" y="1384"/>
                    <a:pt x="4870" y="1420"/>
                    <a:pt x="4930" y="1420"/>
                  </a:cubicBezTo>
                  <a:cubicBezTo>
                    <a:pt x="4989" y="1420"/>
                    <a:pt x="5049" y="1372"/>
                    <a:pt x="5084" y="1312"/>
                  </a:cubicBezTo>
                  <a:lnTo>
                    <a:pt x="5323" y="765"/>
                  </a:lnTo>
                  <a:cubicBezTo>
                    <a:pt x="5358" y="658"/>
                    <a:pt x="5346" y="550"/>
                    <a:pt x="5287" y="467"/>
                  </a:cubicBezTo>
                  <a:lnTo>
                    <a:pt x="5287" y="467"/>
                  </a:lnTo>
                  <a:cubicBezTo>
                    <a:pt x="5834" y="610"/>
                    <a:pt x="6346" y="884"/>
                    <a:pt x="6787" y="1253"/>
                  </a:cubicBezTo>
                  <a:cubicBezTo>
                    <a:pt x="6825" y="1280"/>
                    <a:pt x="6864" y="1292"/>
                    <a:pt x="6903" y="1292"/>
                  </a:cubicBezTo>
                  <a:cubicBezTo>
                    <a:pt x="6949" y="1292"/>
                    <a:pt x="6992" y="1274"/>
                    <a:pt x="7025" y="1241"/>
                  </a:cubicBezTo>
                  <a:cubicBezTo>
                    <a:pt x="7085" y="1158"/>
                    <a:pt x="7073" y="1062"/>
                    <a:pt x="7013" y="1003"/>
                  </a:cubicBezTo>
                  <a:cubicBezTo>
                    <a:pt x="6253" y="345"/>
                    <a:pt x="5266" y="0"/>
                    <a:pt x="42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07" name="Google Shape;16007;p61"/>
          <p:cNvGrpSpPr/>
          <p:nvPr/>
        </p:nvGrpSpPr>
        <p:grpSpPr>
          <a:xfrm>
            <a:off x="1289311" y="2751972"/>
            <a:ext cx="408156" cy="299783"/>
            <a:chOff x="1289311" y="2926222"/>
            <a:chExt cx="408156" cy="299783"/>
          </a:xfrm>
        </p:grpSpPr>
        <p:sp>
          <p:nvSpPr>
            <p:cNvPr id="16008" name="Google Shape;16008;p61"/>
            <p:cNvSpPr/>
            <p:nvPr/>
          </p:nvSpPr>
          <p:spPr>
            <a:xfrm>
              <a:off x="1334029" y="2952385"/>
              <a:ext cx="318339" cy="216395"/>
            </a:xfrm>
            <a:custGeom>
              <a:rect b="b" l="l" r="r" t="t"/>
              <a:pathLst>
                <a:path extrusionOk="0" h="6799" w="10002">
                  <a:moveTo>
                    <a:pt x="3203" y="1369"/>
                  </a:moveTo>
                  <a:cubicBezTo>
                    <a:pt x="3429" y="1369"/>
                    <a:pt x="3620" y="1548"/>
                    <a:pt x="3620" y="1786"/>
                  </a:cubicBezTo>
                  <a:lnTo>
                    <a:pt x="3620" y="2179"/>
                  </a:lnTo>
                  <a:cubicBezTo>
                    <a:pt x="3620" y="2524"/>
                    <a:pt x="3334" y="2798"/>
                    <a:pt x="3012" y="2798"/>
                  </a:cubicBezTo>
                  <a:cubicBezTo>
                    <a:pt x="2679" y="2798"/>
                    <a:pt x="2381" y="2524"/>
                    <a:pt x="2381" y="2179"/>
                  </a:cubicBezTo>
                  <a:lnTo>
                    <a:pt x="2381" y="1786"/>
                  </a:lnTo>
                  <a:cubicBezTo>
                    <a:pt x="2381" y="1560"/>
                    <a:pt x="2560" y="1369"/>
                    <a:pt x="2798" y="1369"/>
                  </a:cubicBezTo>
                  <a:close/>
                  <a:moveTo>
                    <a:pt x="8013" y="1191"/>
                  </a:moveTo>
                  <a:cubicBezTo>
                    <a:pt x="8132" y="1191"/>
                    <a:pt x="8215" y="1274"/>
                    <a:pt x="8215" y="1393"/>
                  </a:cubicBezTo>
                  <a:lnTo>
                    <a:pt x="8215" y="1989"/>
                  </a:lnTo>
                  <a:cubicBezTo>
                    <a:pt x="8215" y="2060"/>
                    <a:pt x="8168" y="2131"/>
                    <a:pt x="8108" y="2167"/>
                  </a:cubicBezTo>
                  <a:cubicBezTo>
                    <a:pt x="8061" y="2203"/>
                    <a:pt x="8025" y="2262"/>
                    <a:pt x="8025" y="2334"/>
                  </a:cubicBezTo>
                  <a:lnTo>
                    <a:pt x="8025" y="2632"/>
                  </a:lnTo>
                  <a:cubicBezTo>
                    <a:pt x="8025" y="2715"/>
                    <a:pt x="8085" y="2798"/>
                    <a:pt x="8168" y="2810"/>
                  </a:cubicBezTo>
                  <a:lnTo>
                    <a:pt x="8680" y="2929"/>
                  </a:lnTo>
                  <a:cubicBezTo>
                    <a:pt x="8763" y="2953"/>
                    <a:pt x="8847" y="3036"/>
                    <a:pt x="8847" y="3132"/>
                  </a:cubicBezTo>
                  <a:lnTo>
                    <a:pt x="8847" y="3191"/>
                  </a:lnTo>
                  <a:lnTo>
                    <a:pt x="6799" y="3191"/>
                  </a:lnTo>
                  <a:lnTo>
                    <a:pt x="6799" y="3132"/>
                  </a:lnTo>
                  <a:cubicBezTo>
                    <a:pt x="6799" y="3024"/>
                    <a:pt x="6858" y="2953"/>
                    <a:pt x="6965" y="2929"/>
                  </a:cubicBezTo>
                  <a:lnTo>
                    <a:pt x="7477" y="2810"/>
                  </a:lnTo>
                  <a:cubicBezTo>
                    <a:pt x="7561" y="2798"/>
                    <a:pt x="7620" y="2715"/>
                    <a:pt x="7620" y="2632"/>
                  </a:cubicBezTo>
                  <a:lnTo>
                    <a:pt x="7620" y="2334"/>
                  </a:lnTo>
                  <a:cubicBezTo>
                    <a:pt x="7596" y="2274"/>
                    <a:pt x="7561" y="2215"/>
                    <a:pt x="7501" y="2167"/>
                  </a:cubicBezTo>
                  <a:cubicBezTo>
                    <a:pt x="7430" y="2120"/>
                    <a:pt x="7406" y="2060"/>
                    <a:pt x="7406" y="1989"/>
                  </a:cubicBezTo>
                  <a:lnTo>
                    <a:pt x="7406" y="1393"/>
                  </a:lnTo>
                  <a:cubicBezTo>
                    <a:pt x="7406" y="1274"/>
                    <a:pt x="7489" y="1191"/>
                    <a:pt x="7608" y="1191"/>
                  </a:cubicBezTo>
                  <a:close/>
                  <a:moveTo>
                    <a:pt x="9620" y="369"/>
                  </a:moveTo>
                  <a:lnTo>
                    <a:pt x="9620" y="3191"/>
                  </a:lnTo>
                  <a:lnTo>
                    <a:pt x="9192" y="3191"/>
                  </a:lnTo>
                  <a:lnTo>
                    <a:pt x="9192" y="3132"/>
                  </a:lnTo>
                  <a:cubicBezTo>
                    <a:pt x="9192" y="2870"/>
                    <a:pt x="9013" y="2632"/>
                    <a:pt x="8739" y="2572"/>
                  </a:cubicBezTo>
                  <a:lnTo>
                    <a:pt x="8382" y="2477"/>
                  </a:lnTo>
                  <a:lnTo>
                    <a:pt x="8382" y="2417"/>
                  </a:lnTo>
                  <a:cubicBezTo>
                    <a:pt x="8501" y="2322"/>
                    <a:pt x="8573" y="2155"/>
                    <a:pt x="8573" y="1977"/>
                  </a:cubicBezTo>
                  <a:lnTo>
                    <a:pt x="8573" y="1381"/>
                  </a:lnTo>
                  <a:cubicBezTo>
                    <a:pt x="8573" y="1048"/>
                    <a:pt x="8311" y="786"/>
                    <a:pt x="7977" y="786"/>
                  </a:cubicBezTo>
                  <a:lnTo>
                    <a:pt x="7584" y="786"/>
                  </a:lnTo>
                  <a:cubicBezTo>
                    <a:pt x="7251" y="786"/>
                    <a:pt x="6989" y="1048"/>
                    <a:pt x="6989" y="1381"/>
                  </a:cubicBezTo>
                  <a:lnTo>
                    <a:pt x="6989" y="1977"/>
                  </a:lnTo>
                  <a:cubicBezTo>
                    <a:pt x="6989" y="2143"/>
                    <a:pt x="7061" y="2298"/>
                    <a:pt x="7180" y="2417"/>
                  </a:cubicBezTo>
                  <a:lnTo>
                    <a:pt x="7180" y="2477"/>
                  </a:lnTo>
                  <a:lnTo>
                    <a:pt x="6822" y="2572"/>
                  </a:lnTo>
                  <a:cubicBezTo>
                    <a:pt x="6549" y="2632"/>
                    <a:pt x="6370" y="2870"/>
                    <a:pt x="6370" y="3132"/>
                  </a:cubicBezTo>
                  <a:lnTo>
                    <a:pt x="6370" y="3191"/>
                  </a:lnTo>
                  <a:lnTo>
                    <a:pt x="5941" y="3191"/>
                  </a:lnTo>
                  <a:lnTo>
                    <a:pt x="5941" y="369"/>
                  </a:lnTo>
                  <a:close/>
                  <a:moveTo>
                    <a:pt x="3227" y="3179"/>
                  </a:moveTo>
                  <a:lnTo>
                    <a:pt x="3227" y="3274"/>
                  </a:lnTo>
                  <a:cubicBezTo>
                    <a:pt x="3203" y="3346"/>
                    <a:pt x="3239" y="3405"/>
                    <a:pt x="3262" y="3465"/>
                  </a:cubicBezTo>
                  <a:lnTo>
                    <a:pt x="3012" y="3715"/>
                  </a:lnTo>
                  <a:lnTo>
                    <a:pt x="3001" y="3715"/>
                  </a:lnTo>
                  <a:lnTo>
                    <a:pt x="2739" y="3465"/>
                  </a:lnTo>
                  <a:cubicBezTo>
                    <a:pt x="2774" y="3405"/>
                    <a:pt x="2798" y="3346"/>
                    <a:pt x="2798" y="3274"/>
                  </a:cubicBezTo>
                  <a:lnTo>
                    <a:pt x="2798" y="3179"/>
                  </a:lnTo>
                  <a:close/>
                  <a:moveTo>
                    <a:pt x="3572" y="3667"/>
                  </a:moveTo>
                  <a:lnTo>
                    <a:pt x="3953" y="3822"/>
                  </a:lnTo>
                  <a:cubicBezTo>
                    <a:pt x="4108" y="3882"/>
                    <a:pt x="4215" y="4048"/>
                    <a:pt x="4215" y="4203"/>
                  </a:cubicBezTo>
                  <a:lnTo>
                    <a:pt x="4215" y="5394"/>
                  </a:lnTo>
                  <a:cubicBezTo>
                    <a:pt x="4215" y="5513"/>
                    <a:pt x="4132" y="5608"/>
                    <a:pt x="4013" y="5608"/>
                  </a:cubicBezTo>
                  <a:lnTo>
                    <a:pt x="3191" y="5608"/>
                  </a:lnTo>
                  <a:lnTo>
                    <a:pt x="3191" y="5382"/>
                  </a:lnTo>
                  <a:lnTo>
                    <a:pt x="3608" y="5382"/>
                  </a:lnTo>
                  <a:cubicBezTo>
                    <a:pt x="3715" y="5382"/>
                    <a:pt x="3798" y="5299"/>
                    <a:pt x="3798" y="5191"/>
                  </a:cubicBezTo>
                  <a:lnTo>
                    <a:pt x="3798" y="4596"/>
                  </a:lnTo>
                  <a:cubicBezTo>
                    <a:pt x="3798" y="4489"/>
                    <a:pt x="3715" y="4406"/>
                    <a:pt x="3608" y="4406"/>
                  </a:cubicBezTo>
                  <a:cubicBezTo>
                    <a:pt x="3501" y="4406"/>
                    <a:pt x="3417" y="4489"/>
                    <a:pt x="3417" y="4596"/>
                  </a:cubicBezTo>
                  <a:lnTo>
                    <a:pt x="3417" y="5013"/>
                  </a:lnTo>
                  <a:lnTo>
                    <a:pt x="2584" y="5013"/>
                  </a:lnTo>
                  <a:lnTo>
                    <a:pt x="2584" y="4596"/>
                  </a:lnTo>
                  <a:cubicBezTo>
                    <a:pt x="2584" y="4489"/>
                    <a:pt x="2489" y="4406"/>
                    <a:pt x="2381" y="4406"/>
                  </a:cubicBezTo>
                  <a:cubicBezTo>
                    <a:pt x="2286" y="4406"/>
                    <a:pt x="2191" y="4489"/>
                    <a:pt x="2191" y="4596"/>
                  </a:cubicBezTo>
                  <a:lnTo>
                    <a:pt x="2191" y="5191"/>
                  </a:lnTo>
                  <a:cubicBezTo>
                    <a:pt x="2191" y="5299"/>
                    <a:pt x="2286" y="5382"/>
                    <a:pt x="2381" y="5382"/>
                  </a:cubicBezTo>
                  <a:lnTo>
                    <a:pt x="2798" y="5382"/>
                  </a:lnTo>
                  <a:lnTo>
                    <a:pt x="2798" y="5608"/>
                  </a:lnTo>
                  <a:lnTo>
                    <a:pt x="1989" y="5608"/>
                  </a:lnTo>
                  <a:cubicBezTo>
                    <a:pt x="1869" y="5608"/>
                    <a:pt x="1774" y="5513"/>
                    <a:pt x="1774" y="5394"/>
                  </a:cubicBezTo>
                  <a:lnTo>
                    <a:pt x="1774" y="4203"/>
                  </a:lnTo>
                  <a:cubicBezTo>
                    <a:pt x="1774" y="4048"/>
                    <a:pt x="1881" y="3882"/>
                    <a:pt x="2048" y="3822"/>
                  </a:cubicBezTo>
                  <a:lnTo>
                    <a:pt x="2417" y="3667"/>
                  </a:lnTo>
                  <a:lnTo>
                    <a:pt x="2727" y="3989"/>
                  </a:lnTo>
                  <a:cubicBezTo>
                    <a:pt x="2798" y="4060"/>
                    <a:pt x="2905" y="4108"/>
                    <a:pt x="3001" y="4108"/>
                  </a:cubicBezTo>
                  <a:cubicBezTo>
                    <a:pt x="3096" y="4108"/>
                    <a:pt x="3191" y="4060"/>
                    <a:pt x="3262" y="3989"/>
                  </a:cubicBezTo>
                  <a:lnTo>
                    <a:pt x="3572" y="3667"/>
                  </a:lnTo>
                  <a:close/>
                  <a:moveTo>
                    <a:pt x="5632" y="5596"/>
                  </a:moveTo>
                  <a:lnTo>
                    <a:pt x="5632" y="6406"/>
                  </a:lnTo>
                  <a:lnTo>
                    <a:pt x="381" y="6406"/>
                  </a:lnTo>
                  <a:lnTo>
                    <a:pt x="381" y="5596"/>
                  </a:lnTo>
                  <a:lnTo>
                    <a:pt x="1429" y="5596"/>
                  </a:lnTo>
                  <a:cubicBezTo>
                    <a:pt x="1512" y="5834"/>
                    <a:pt x="1727" y="5989"/>
                    <a:pt x="2000" y="5989"/>
                  </a:cubicBezTo>
                  <a:lnTo>
                    <a:pt x="4013" y="5989"/>
                  </a:lnTo>
                  <a:cubicBezTo>
                    <a:pt x="4263" y="5989"/>
                    <a:pt x="4489" y="5834"/>
                    <a:pt x="4572" y="5596"/>
                  </a:cubicBezTo>
                  <a:close/>
                  <a:moveTo>
                    <a:pt x="8025" y="4406"/>
                  </a:moveTo>
                  <a:cubicBezTo>
                    <a:pt x="8144" y="4406"/>
                    <a:pt x="8227" y="4489"/>
                    <a:pt x="8227" y="4608"/>
                  </a:cubicBezTo>
                  <a:lnTo>
                    <a:pt x="8227" y="5203"/>
                  </a:lnTo>
                  <a:cubicBezTo>
                    <a:pt x="8227" y="5275"/>
                    <a:pt x="8192" y="5358"/>
                    <a:pt x="8132" y="5382"/>
                  </a:cubicBezTo>
                  <a:cubicBezTo>
                    <a:pt x="8073" y="5418"/>
                    <a:pt x="8037" y="5477"/>
                    <a:pt x="8037" y="5549"/>
                  </a:cubicBezTo>
                  <a:lnTo>
                    <a:pt x="8037" y="5846"/>
                  </a:lnTo>
                  <a:cubicBezTo>
                    <a:pt x="8037" y="5930"/>
                    <a:pt x="8096" y="6013"/>
                    <a:pt x="8192" y="6025"/>
                  </a:cubicBezTo>
                  <a:lnTo>
                    <a:pt x="8692" y="6144"/>
                  </a:lnTo>
                  <a:cubicBezTo>
                    <a:pt x="8787" y="6168"/>
                    <a:pt x="8858" y="6251"/>
                    <a:pt x="8858" y="6346"/>
                  </a:cubicBezTo>
                  <a:lnTo>
                    <a:pt x="8858" y="6406"/>
                  </a:lnTo>
                  <a:lnTo>
                    <a:pt x="6787" y="6406"/>
                  </a:lnTo>
                  <a:lnTo>
                    <a:pt x="6787" y="6346"/>
                  </a:lnTo>
                  <a:cubicBezTo>
                    <a:pt x="6787" y="6251"/>
                    <a:pt x="6846" y="6168"/>
                    <a:pt x="6953" y="6144"/>
                  </a:cubicBezTo>
                  <a:lnTo>
                    <a:pt x="7465" y="6025"/>
                  </a:lnTo>
                  <a:cubicBezTo>
                    <a:pt x="7549" y="6013"/>
                    <a:pt x="7608" y="5930"/>
                    <a:pt x="7608" y="5846"/>
                  </a:cubicBezTo>
                  <a:lnTo>
                    <a:pt x="7608" y="5549"/>
                  </a:lnTo>
                  <a:cubicBezTo>
                    <a:pt x="7608" y="5489"/>
                    <a:pt x="7584" y="5418"/>
                    <a:pt x="7513" y="5382"/>
                  </a:cubicBezTo>
                  <a:cubicBezTo>
                    <a:pt x="7442" y="5334"/>
                    <a:pt x="7418" y="5275"/>
                    <a:pt x="7418" y="5203"/>
                  </a:cubicBezTo>
                  <a:lnTo>
                    <a:pt x="7418" y="4608"/>
                  </a:lnTo>
                  <a:cubicBezTo>
                    <a:pt x="7418" y="4489"/>
                    <a:pt x="7501" y="4406"/>
                    <a:pt x="7620" y="4406"/>
                  </a:cubicBezTo>
                  <a:close/>
                  <a:moveTo>
                    <a:pt x="9585" y="3584"/>
                  </a:moveTo>
                  <a:lnTo>
                    <a:pt x="9585" y="6406"/>
                  </a:lnTo>
                  <a:lnTo>
                    <a:pt x="9204" y="6406"/>
                  </a:lnTo>
                  <a:lnTo>
                    <a:pt x="9204" y="6346"/>
                  </a:lnTo>
                  <a:cubicBezTo>
                    <a:pt x="9204" y="6084"/>
                    <a:pt x="9025" y="5846"/>
                    <a:pt x="8751" y="5787"/>
                  </a:cubicBezTo>
                  <a:lnTo>
                    <a:pt x="8394" y="5691"/>
                  </a:lnTo>
                  <a:lnTo>
                    <a:pt x="8394" y="5632"/>
                  </a:lnTo>
                  <a:cubicBezTo>
                    <a:pt x="8513" y="5537"/>
                    <a:pt x="8596" y="5370"/>
                    <a:pt x="8596" y="5191"/>
                  </a:cubicBezTo>
                  <a:lnTo>
                    <a:pt x="8596" y="4596"/>
                  </a:lnTo>
                  <a:cubicBezTo>
                    <a:pt x="8596" y="4263"/>
                    <a:pt x="8323" y="4001"/>
                    <a:pt x="8001" y="4001"/>
                  </a:cubicBezTo>
                  <a:lnTo>
                    <a:pt x="7596" y="4001"/>
                  </a:lnTo>
                  <a:cubicBezTo>
                    <a:pt x="7263" y="4001"/>
                    <a:pt x="7001" y="4263"/>
                    <a:pt x="7001" y="4596"/>
                  </a:cubicBezTo>
                  <a:lnTo>
                    <a:pt x="7001" y="5191"/>
                  </a:lnTo>
                  <a:cubicBezTo>
                    <a:pt x="7001" y="5358"/>
                    <a:pt x="7072" y="5513"/>
                    <a:pt x="7192" y="5632"/>
                  </a:cubicBezTo>
                  <a:lnTo>
                    <a:pt x="7192" y="5691"/>
                  </a:lnTo>
                  <a:lnTo>
                    <a:pt x="6834" y="5787"/>
                  </a:lnTo>
                  <a:cubicBezTo>
                    <a:pt x="6572" y="5846"/>
                    <a:pt x="6394" y="6084"/>
                    <a:pt x="6394" y="6346"/>
                  </a:cubicBezTo>
                  <a:lnTo>
                    <a:pt x="6394" y="6406"/>
                  </a:lnTo>
                  <a:lnTo>
                    <a:pt x="5953" y="6406"/>
                  </a:lnTo>
                  <a:lnTo>
                    <a:pt x="5953" y="3584"/>
                  </a:lnTo>
                  <a:close/>
                  <a:moveTo>
                    <a:pt x="203" y="0"/>
                  </a:moveTo>
                  <a:cubicBezTo>
                    <a:pt x="95" y="0"/>
                    <a:pt x="0" y="84"/>
                    <a:pt x="0" y="191"/>
                  </a:cubicBezTo>
                  <a:lnTo>
                    <a:pt x="0" y="6596"/>
                  </a:lnTo>
                  <a:cubicBezTo>
                    <a:pt x="0" y="6703"/>
                    <a:pt x="95" y="6799"/>
                    <a:pt x="203" y="6799"/>
                  </a:cubicBezTo>
                  <a:lnTo>
                    <a:pt x="9811" y="6799"/>
                  </a:lnTo>
                  <a:cubicBezTo>
                    <a:pt x="9918" y="6799"/>
                    <a:pt x="10001" y="6703"/>
                    <a:pt x="10001" y="6596"/>
                  </a:cubicBezTo>
                  <a:lnTo>
                    <a:pt x="10001" y="191"/>
                  </a:lnTo>
                  <a:cubicBezTo>
                    <a:pt x="10001" y="84"/>
                    <a:pt x="9918" y="0"/>
                    <a:pt x="9811" y="0"/>
                  </a:cubicBezTo>
                  <a:lnTo>
                    <a:pt x="1584" y="0"/>
                  </a:lnTo>
                  <a:cubicBezTo>
                    <a:pt x="1477" y="0"/>
                    <a:pt x="1381" y="84"/>
                    <a:pt x="1381" y="191"/>
                  </a:cubicBezTo>
                  <a:cubicBezTo>
                    <a:pt x="1381" y="286"/>
                    <a:pt x="1477" y="381"/>
                    <a:pt x="1584" y="381"/>
                  </a:cubicBezTo>
                  <a:lnTo>
                    <a:pt x="5596" y="381"/>
                  </a:lnTo>
                  <a:lnTo>
                    <a:pt x="5596" y="5215"/>
                  </a:lnTo>
                  <a:lnTo>
                    <a:pt x="4572" y="5215"/>
                  </a:lnTo>
                  <a:lnTo>
                    <a:pt x="4572" y="4203"/>
                  </a:lnTo>
                  <a:cubicBezTo>
                    <a:pt x="4572" y="3882"/>
                    <a:pt x="4370" y="3584"/>
                    <a:pt x="4072" y="3477"/>
                  </a:cubicBezTo>
                  <a:lnTo>
                    <a:pt x="3572" y="3286"/>
                  </a:lnTo>
                  <a:lnTo>
                    <a:pt x="3572" y="3274"/>
                  </a:lnTo>
                  <a:lnTo>
                    <a:pt x="3572" y="2989"/>
                  </a:lnTo>
                  <a:cubicBezTo>
                    <a:pt x="3810" y="2810"/>
                    <a:pt x="3977" y="2512"/>
                    <a:pt x="3977" y="2203"/>
                  </a:cubicBezTo>
                  <a:lnTo>
                    <a:pt x="3977" y="1798"/>
                  </a:lnTo>
                  <a:cubicBezTo>
                    <a:pt x="3977" y="1369"/>
                    <a:pt x="3620" y="1012"/>
                    <a:pt x="3191" y="1012"/>
                  </a:cubicBezTo>
                  <a:lnTo>
                    <a:pt x="2786" y="1012"/>
                  </a:lnTo>
                  <a:cubicBezTo>
                    <a:pt x="2358" y="1012"/>
                    <a:pt x="2000" y="1369"/>
                    <a:pt x="2000" y="1798"/>
                  </a:cubicBezTo>
                  <a:lnTo>
                    <a:pt x="2000" y="2203"/>
                  </a:lnTo>
                  <a:cubicBezTo>
                    <a:pt x="2000" y="2524"/>
                    <a:pt x="2167" y="2810"/>
                    <a:pt x="2405" y="2989"/>
                  </a:cubicBezTo>
                  <a:lnTo>
                    <a:pt x="2405" y="3274"/>
                  </a:lnTo>
                  <a:lnTo>
                    <a:pt x="2405" y="3286"/>
                  </a:lnTo>
                  <a:lnTo>
                    <a:pt x="1905" y="3477"/>
                  </a:lnTo>
                  <a:cubicBezTo>
                    <a:pt x="1608" y="3596"/>
                    <a:pt x="1405" y="3894"/>
                    <a:pt x="1405" y="4203"/>
                  </a:cubicBezTo>
                  <a:lnTo>
                    <a:pt x="1405" y="5215"/>
                  </a:lnTo>
                  <a:lnTo>
                    <a:pt x="381" y="5215"/>
                  </a:lnTo>
                  <a:lnTo>
                    <a:pt x="381" y="381"/>
                  </a:lnTo>
                  <a:lnTo>
                    <a:pt x="798" y="381"/>
                  </a:lnTo>
                  <a:cubicBezTo>
                    <a:pt x="893" y="381"/>
                    <a:pt x="988" y="286"/>
                    <a:pt x="988" y="191"/>
                  </a:cubicBezTo>
                  <a:cubicBezTo>
                    <a:pt x="988" y="84"/>
                    <a:pt x="893"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9" name="Google Shape;16009;p61"/>
            <p:cNvSpPr/>
            <p:nvPr/>
          </p:nvSpPr>
          <p:spPr>
            <a:xfrm>
              <a:off x="1289311" y="2926222"/>
              <a:ext cx="408156" cy="299783"/>
            </a:xfrm>
            <a:custGeom>
              <a:rect b="b" l="l" r="r" t="t"/>
              <a:pathLst>
                <a:path extrusionOk="0" h="9419" w="12824">
                  <a:moveTo>
                    <a:pt x="11621" y="382"/>
                  </a:moveTo>
                  <a:cubicBezTo>
                    <a:pt x="11740" y="382"/>
                    <a:pt x="11823" y="477"/>
                    <a:pt x="11823" y="596"/>
                  </a:cubicBezTo>
                  <a:lnTo>
                    <a:pt x="11823" y="8037"/>
                  </a:lnTo>
                  <a:lnTo>
                    <a:pt x="11406" y="8037"/>
                  </a:lnTo>
                  <a:cubicBezTo>
                    <a:pt x="11299" y="8037"/>
                    <a:pt x="11216" y="8121"/>
                    <a:pt x="11216" y="8228"/>
                  </a:cubicBezTo>
                  <a:cubicBezTo>
                    <a:pt x="11216" y="8335"/>
                    <a:pt x="11299" y="8418"/>
                    <a:pt x="11406" y="8418"/>
                  </a:cubicBezTo>
                  <a:lnTo>
                    <a:pt x="12407" y="8418"/>
                  </a:lnTo>
                  <a:cubicBezTo>
                    <a:pt x="12407" y="8418"/>
                    <a:pt x="12418" y="8418"/>
                    <a:pt x="12418" y="8442"/>
                  </a:cubicBezTo>
                  <a:lnTo>
                    <a:pt x="12418" y="8835"/>
                  </a:lnTo>
                  <a:cubicBezTo>
                    <a:pt x="12442" y="8942"/>
                    <a:pt x="12347" y="9049"/>
                    <a:pt x="12228" y="9049"/>
                  </a:cubicBezTo>
                  <a:lnTo>
                    <a:pt x="596" y="9049"/>
                  </a:lnTo>
                  <a:cubicBezTo>
                    <a:pt x="476" y="9049"/>
                    <a:pt x="381" y="8954"/>
                    <a:pt x="381" y="8835"/>
                  </a:cubicBezTo>
                  <a:lnTo>
                    <a:pt x="381" y="8442"/>
                  </a:lnTo>
                  <a:cubicBezTo>
                    <a:pt x="381" y="8442"/>
                    <a:pt x="381" y="8418"/>
                    <a:pt x="393" y="8418"/>
                  </a:cubicBezTo>
                  <a:lnTo>
                    <a:pt x="10621" y="8418"/>
                  </a:lnTo>
                  <a:cubicBezTo>
                    <a:pt x="10728" y="8418"/>
                    <a:pt x="10811" y="8335"/>
                    <a:pt x="10811" y="8228"/>
                  </a:cubicBezTo>
                  <a:cubicBezTo>
                    <a:pt x="10811" y="8121"/>
                    <a:pt x="10728" y="8037"/>
                    <a:pt x="10621" y="8037"/>
                  </a:cubicBezTo>
                  <a:lnTo>
                    <a:pt x="977" y="8037"/>
                  </a:lnTo>
                  <a:lnTo>
                    <a:pt x="977" y="596"/>
                  </a:lnTo>
                  <a:cubicBezTo>
                    <a:pt x="977" y="477"/>
                    <a:pt x="1072" y="382"/>
                    <a:pt x="1179" y="382"/>
                  </a:cubicBezTo>
                  <a:close/>
                  <a:moveTo>
                    <a:pt x="1191" y="1"/>
                  </a:moveTo>
                  <a:cubicBezTo>
                    <a:pt x="857" y="1"/>
                    <a:pt x="596" y="263"/>
                    <a:pt x="596" y="596"/>
                  </a:cubicBezTo>
                  <a:lnTo>
                    <a:pt x="596" y="8037"/>
                  </a:lnTo>
                  <a:lnTo>
                    <a:pt x="381" y="8037"/>
                  </a:lnTo>
                  <a:cubicBezTo>
                    <a:pt x="179" y="8037"/>
                    <a:pt x="0" y="8216"/>
                    <a:pt x="0" y="8418"/>
                  </a:cubicBezTo>
                  <a:lnTo>
                    <a:pt x="0" y="8823"/>
                  </a:lnTo>
                  <a:cubicBezTo>
                    <a:pt x="0" y="9157"/>
                    <a:pt x="262" y="9419"/>
                    <a:pt x="596" y="9419"/>
                  </a:cubicBezTo>
                  <a:lnTo>
                    <a:pt x="12228" y="9419"/>
                  </a:lnTo>
                  <a:cubicBezTo>
                    <a:pt x="12561" y="9419"/>
                    <a:pt x="12823" y="9157"/>
                    <a:pt x="12823" y="8823"/>
                  </a:cubicBezTo>
                  <a:lnTo>
                    <a:pt x="12823" y="8418"/>
                  </a:lnTo>
                  <a:cubicBezTo>
                    <a:pt x="12811" y="8216"/>
                    <a:pt x="12645" y="8037"/>
                    <a:pt x="12418" y="8037"/>
                  </a:cubicBezTo>
                  <a:lnTo>
                    <a:pt x="12216" y="8037"/>
                  </a:lnTo>
                  <a:lnTo>
                    <a:pt x="12216" y="596"/>
                  </a:lnTo>
                  <a:cubicBezTo>
                    <a:pt x="12216" y="263"/>
                    <a:pt x="11942" y="1"/>
                    <a:pt x="11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10" name="Google Shape;16010;p61"/>
          <p:cNvGrpSpPr/>
          <p:nvPr/>
        </p:nvGrpSpPr>
        <p:grpSpPr>
          <a:xfrm>
            <a:off x="7978465" y="1795142"/>
            <a:ext cx="361147" cy="360797"/>
            <a:chOff x="7978465" y="1969392"/>
            <a:chExt cx="361147" cy="360797"/>
          </a:xfrm>
        </p:grpSpPr>
        <p:sp>
          <p:nvSpPr>
            <p:cNvPr id="16011" name="Google Shape;16011;p61"/>
            <p:cNvSpPr/>
            <p:nvPr/>
          </p:nvSpPr>
          <p:spPr>
            <a:xfrm>
              <a:off x="8136871" y="2285821"/>
              <a:ext cx="44368" cy="44368"/>
            </a:xfrm>
            <a:custGeom>
              <a:rect b="b" l="l" r="r" t="t"/>
              <a:pathLst>
                <a:path extrusionOk="0" h="1394" w="1394">
                  <a:moveTo>
                    <a:pt x="691" y="322"/>
                  </a:moveTo>
                  <a:cubicBezTo>
                    <a:pt x="905" y="322"/>
                    <a:pt x="1072" y="488"/>
                    <a:pt x="1072" y="703"/>
                  </a:cubicBezTo>
                  <a:cubicBezTo>
                    <a:pt x="1072" y="905"/>
                    <a:pt x="893" y="1072"/>
                    <a:pt x="691" y="1072"/>
                  </a:cubicBezTo>
                  <a:cubicBezTo>
                    <a:pt x="488" y="1072"/>
                    <a:pt x="322" y="905"/>
                    <a:pt x="322" y="703"/>
                  </a:cubicBezTo>
                  <a:cubicBezTo>
                    <a:pt x="322" y="488"/>
                    <a:pt x="488" y="322"/>
                    <a:pt x="691" y="322"/>
                  </a:cubicBezTo>
                  <a:close/>
                  <a:moveTo>
                    <a:pt x="691" y="0"/>
                  </a:moveTo>
                  <a:cubicBezTo>
                    <a:pt x="310" y="0"/>
                    <a:pt x="0" y="310"/>
                    <a:pt x="0" y="703"/>
                  </a:cubicBezTo>
                  <a:cubicBezTo>
                    <a:pt x="0" y="1084"/>
                    <a:pt x="310" y="1393"/>
                    <a:pt x="691" y="1393"/>
                  </a:cubicBezTo>
                  <a:cubicBezTo>
                    <a:pt x="1084" y="1393"/>
                    <a:pt x="1393" y="1084"/>
                    <a:pt x="1393" y="703"/>
                  </a:cubicBezTo>
                  <a:cubicBezTo>
                    <a:pt x="1393" y="310"/>
                    <a:pt x="108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2" name="Google Shape;16012;p61"/>
            <p:cNvSpPr/>
            <p:nvPr/>
          </p:nvSpPr>
          <p:spPr>
            <a:xfrm>
              <a:off x="8210010" y="2121719"/>
              <a:ext cx="56112" cy="56112"/>
            </a:xfrm>
            <a:custGeom>
              <a:rect b="b" l="l" r="r" t="t"/>
              <a:pathLst>
                <a:path extrusionOk="0" h="1763" w="1763">
                  <a:moveTo>
                    <a:pt x="881" y="334"/>
                  </a:moveTo>
                  <a:cubicBezTo>
                    <a:pt x="1191" y="334"/>
                    <a:pt x="1429" y="572"/>
                    <a:pt x="1429" y="882"/>
                  </a:cubicBezTo>
                  <a:cubicBezTo>
                    <a:pt x="1417" y="1180"/>
                    <a:pt x="1179" y="1430"/>
                    <a:pt x="881" y="1430"/>
                  </a:cubicBezTo>
                  <a:cubicBezTo>
                    <a:pt x="583" y="1430"/>
                    <a:pt x="333" y="1191"/>
                    <a:pt x="333" y="882"/>
                  </a:cubicBezTo>
                  <a:cubicBezTo>
                    <a:pt x="333" y="584"/>
                    <a:pt x="572" y="334"/>
                    <a:pt x="881" y="334"/>
                  </a:cubicBezTo>
                  <a:close/>
                  <a:moveTo>
                    <a:pt x="881" y="1"/>
                  </a:moveTo>
                  <a:cubicBezTo>
                    <a:pt x="405" y="1"/>
                    <a:pt x="0" y="394"/>
                    <a:pt x="0" y="882"/>
                  </a:cubicBezTo>
                  <a:cubicBezTo>
                    <a:pt x="0" y="1358"/>
                    <a:pt x="393" y="1763"/>
                    <a:pt x="881" y="1763"/>
                  </a:cubicBezTo>
                  <a:cubicBezTo>
                    <a:pt x="1357" y="1763"/>
                    <a:pt x="1762" y="1370"/>
                    <a:pt x="1762" y="882"/>
                  </a:cubicBezTo>
                  <a:cubicBezTo>
                    <a:pt x="1762" y="406"/>
                    <a:pt x="135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3" name="Google Shape;16013;p61"/>
            <p:cNvSpPr/>
            <p:nvPr/>
          </p:nvSpPr>
          <p:spPr>
            <a:xfrm>
              <a:off x="8051987" y="2121719"/>
              <a:ext cx="55730" cy="56112"/>
            </a:xfrm>
            <a:custGeom>
              <a:rect b="b" l="l" r="r" t="t"/>
              <a:pathLst>
                <a:path extrusionOk="0" h="1763" w="1751">
                  <a:moveTo>
                    <a:pt x="881" y="334"/>
                  </a:moveTo>
                  <a:cubicBezTo>
                    <a:pt x="1179" y="334"/>
                    <a:pt x="1429" y="572"/>
                    <a:pt x="1429" y="882"/>
                  </a:cubicBezTo>
                  <a:cubicBezTo>
                    <a:pt x="1417" y="1180"/>
                    <a:pt x="1179" y="1430"/>
                    <a:pt x="881" y="1430"/>
                  </a:cubicBezTo>
                  <a:cubicBezTo>
                    <a:pt x="584" y="1430"/>
                    <a:pt x="322" y="1191"/>
                    <a:pt x="322" y="882"/>
                  </a:cubicBezTo>
                  <a:cubicBezTo>
                    <a:pt x="322" y="572"/>
                    <a:pt x="560" y="334"/>
                    <a:pt x="881" y="334"/>
                  </a:cubicBezTo>
                  <a:close/>
                  <a:moveTo>
                    <a:pt x="881" y="1"/>
                  </a:moveTo>
                  <a:cubicBezTo>
                    <a:pt x="405" y="1"/>
                    <a:pt x="0" y="394"/>
                    <a:pt x="0" y="882"/>
                  </a:cubicBezTo>
                  <a:cubicBezTo>
                    <a:pt x="0" y="1358"/>
                    <a:pt x="381" y="1763"/>
                    <a:pt x="881" y="1763"/>
                  </a:cubicBezTo>
                  <a:cubicBezTo>
                    <a:pt x="1357" y="1763"/>
                    <a:pt x="1750" y="1370"/>
                    <a:pt x="1750" y="882"/>
                  </a:cubicBezTo>
                  <a:cubicBezTo>
                    <a:pt x="1750" y="406"/>
                    <a:pt x="135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4" name="Google Shape;16014;p61"/>
            <p:cNvSpPr/>
            <p:nvPr/>
          </p:nvSpPr>
          <p:spPr>
            <a:xfrm>
              <a:off x="7978465" y="2285821"/>
              <a:ext cx="44749" cy="44368"/>
            </a:xfrm>
            <a:custGeom>
              <a:rect b="b" l="l" r="r" t="t"/>
              <a:pathLst>
                <a:path extrusionOk="0" h="1394" w="1406">
                  <a:moveTo>
                    <a:pt x="703" y="322"/>
                  </a:moveTo>
                  <a:cubicBezTo>
                    <a:pt x="905" y="322"/>
                    <a:pt x="1072" y="488"/>
                    <a:pt x="1072" y="703"/>
                  </a:cubicBezTo>
                  <a:cubicBezTo>
                    <a:pt x="1072" y="905"/>
                    <a:pt x="893" y="1072"/>
                    <a:pt x="703" y="1072"/>
                  </a:cubicBezTo>
                  <a:cubicBezTo>
                    <a:pt x="489" y="1072"/>
                    <a:pt x="334" y="905"/>
                    <a:pt x="334" y="703"/>
                  </a:cubicBezTo>
                  <a:cubicBezTo>
                    <a:pt x="334" y="488"/>
                    <a:pt x="489"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5" name="Google Shape;16015;p61"/>
            <p:cNvSpPr/>
            <p:nvPr/>
          </p:nvSpPr>
          <p:spPr>
            <a:xfrm>
              <a:off x="8294894" y="2285821"/>
              <a:ext cx="44718" cy="44368"/>
            </a:xfrm>
            <a:custGeom>
              <a:rect b="b" l="l" r="r" t="t"/>
              <a:pathLst>
                <a:path extrusionOk="0" h="1394" w="1405">
                  <a:moveTo>
                    <a:pt x="703" y="322"/>
                  </a:moveTo>
                  <a:cubicBezTo>
                    <a:pt x="905" y="322"/>
                    <a:pt x="1072" y="488"/>
                    <a:pt x="1072" y="703"/>
                  </a:cubicBezTo>
                  <a:cubicBezTo>
                    <a:pt x="1072" y="905"/>
                    <a:pt x="893" y="1072"/>
                    <a:pt x="703" y="1072"/>
                  </a:cubicBezTo>
                  <a:cubicBezTo>
                    <a:pt x="488" y="1072"/>
                    <a:pt x="333" y="905"/>
                    <a:pt x="333" y="703"/>
                  </a:cubicBezTo>
                  <a:cubicBezTo>
                    <a:pt x="333" y="488"/>
                    <a:pt x="488"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6" name="Google Shape;16016;p61"/>
            <p:cNvSpPr/>
            <p:nvPr/>
          </p:nvSpPr>
          <p:spPr>
            <a:xfrm>
              <a:off x="8119811" y="1969392"/>
              <a:ext cx="78455" cy="78487"/>
            </a:xfrm>
            <a:custGeom>
              <a:rect b="b" l="l" r="r" t="t"/>
              <a:pathLst>
                <a:path extrusionOk="0" h="2466" w="2465">
                  <a:moveTo>
                    <a:pt x="1227" y="346"/>
                  </a:moveTo>
                  <a:cubicBezTo>
                    <a:pt x="1727" y="346"/>
                    <a:pt x="2120" y="739"/>
                    <a:pt x="2120" y="1239"/>
                  </a:cubicBezTo>
                  <a:cubicBezTo>
                    <a:pt x="2120" y="1727"/>
                    <a:pt x="1727" y="2132"/>
                    <a:pt x="1227" y="2132"/>
                  </a:cubicBezTo>
                  <a:cubicBezTo>
                    <a:pt x="739" y="2132"/>
                    <a:pt x="334" y="1727"/>
                    <a:pt x="334" y="1239"/>
                  </a:cubicBezTo>
                  <a:cubicBezTo>
                    <a:pt x="334" y="739"/>
                    <a:pt x="739" y="346"/>
                    <a:pt x="1227" y="346"/>
                  </a:cubicBezTo>
                  <a:close/>
                  <a:moveTo>
                    <a:pt x="1227" y="1"/>
                  </a:moveTo>
                  <a:cubicBezTo>
                    <a:pt x="548" y="1"/>
                    <a:pt x="0" y="548"/>
                    <a:pt x="0" y="1239"/>
                  </a:cubicBezTo>
                  <a:cubicBezTo>
                    <a:pt x="0" y="1917"/>
                    <a:pt x="548" y="2465"/>
                    <a:pt x="1227" y="2465"/>
                  </a:cubicBezTo>
                  <a:cubicBezTo>
                    <a:pt x="1917" y="2465"/>
                    <a:pt x="2465" y="1917"/>
                    <a:pt x="2465" y="1239"/>
                  </a:cubicBezTo>
                  <a:cubicBezTo>
                    <a:pt x="2465" y="548"/>
                    <a:pt x="1905"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7" name="Google Shape;16017;p61"/>
            <p:cNvSpPr/>
            <p:nvPr/>
          </p:nvSpPr>
          <p:spPr>
            <a:xfrm>
              <a:off x="8012202" y="2189575"/>
              <a:ext cx="134917" cy="89690"/>
            </a:xfrm>
            <a:custGeom>
              <a:rect b="b" l="l" r="r" t="t"/>
              <a:pathLst>
                <a:path extrusionOk="0" h="2818" w="4239">
                  <a:moveTo>
                    <a:pt x="2107" y="0"/>
                  </a:moveTo>
                  <a:cubicBezTo>
                    <a:pt x="2024" y="0"/>
                    <a:pt x="1953" y="71"/>
                    <a:pt x="1953" y="167"/>
                  </a:cubicBezTo>
                  <a:lnTo>
                    <a:pt x="1953" y="1417"/>
                  </a:lnTo>
                  <a:lnTo>
                    <a:pt x="1072" y="1417"/>
                  </a:lnTo>
                  <a:cubicBezTo>
                    <a:pt x="822" y="1417"/>
                    <a:pt x="583" y="1560"/>
                    <a:pt x="464" y="1786"/>
                  </a:cubicBezTo>
                  <a:lnTo>
                    <a:pt x="48" y="2560"/>
                  </a:lnTo>
                  <a:cubicBezTo>
                    <a:pt x="0" y="2631"/>
                    <a:pt x="24" y="2738"/>
                    <a:pt x="119" y="2786"/>
                  </a:cubicBezTo>
                  <a:cubicBezTo>
                    <a:pt x="143" y="2798"/>
                    <a:pt x="167" y="2798"/>
                    <a:pt x="191" y="2798"/>
                  </a:cubicBezTo>
                  <a:cubicBezTo>
                    <a:pt x="250" y="2798"/>
                    <a:pt x="310" y="2774"/>
                    <a:pt x="345" y="2715"/>
                  </a:cubicBezTo>
                  <a:lnTo>
                    <a:pt x="762" y="1941"/>
                  </a:lnTo>
                  <a:cubicBezTo>
                    <a:pt x="822" y="1822"/>
                    <a:pt x="953" y="1738"/>
                    <a:pt x="1083" y="1738"/>
                  </a:cubicBezTo>
                  <a:lnTo>
                    <a:pt x="3167" y="1738"/>
                  </a:lnTo>
                  <a:cubicBezTo>
                    <a:pt x="3298" y="1738"/>
                    <a:pt x="3417" y="1822"/>
                    <a:pt x="3500" y="1941"/>
                  </a:cubicBezTo>
                  <a:lnTo>
                    <a:pt x="3917" y="2727"/>
                  </a:lnTo>
                  <a:cubicBezTo>
                    <a:pt x="3943" y="2778"/>
                    <a:pt x="4006" y="2817"/>
                    <a:pt x="4066" y="2817"/>
                  </a:cubicBezTo>
                  <a:cubicBezTo>
                    <a:pt x="4089" y="2817"/>
                    <a:pt x="4112" y="2811"/>
                    <a:pt x="4131" y="2798"/>
                  </a:cubicBezTo>
                  <a:cubicBezTo>
                    <a:pt x="4215" y="2774"/>
                    <a:pt x="4239" y="2667"/>
                    <a:pt x="4191" y="2572"/>
                  </a:cubicBezTo>
                  <a:lnTo>
                    <a:pt x="3774" y="1786"/>
                  </a:lnTo>
                  <a:cubicBezTo>
                    <a:pt x="3655" y="1560"/>
                    <a:pt x="3417" y="1417"/>
                    <a:pt x="3155" y="1417"/>
                  </a:cubicBezTo>
                  <a:lnTo>
                    <a:pt x="2274" y="1417"/>
                  </a:lnTo>
                  <a:lnTo>
                    <a:pt x="2274" y="167"/>
                  </a:lnTo>
                  <a:cubicBezTo>
                    <a:pt x="2274" y="71"/>
                    <a:pt x="2203" y="0"/>
                    <a:pt x="21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8" name="Google Shape;16018;p61"/>
            <p:cNvSpPr/>
            <p:nvPr/>
          </p:nvSpPr>
          <p:spPr>
            <a:xfrm>
              <a:off x="8099346" y="2059973"/>
              <a:ext cx="119385" cy="56016"/>
            </a:xfrm>
            <a:custGeom>
              <a:rect b="b" l="l" r="r" t="t"/>
              <a:pathLst>
                <a:path extrusionOk="0" h="1760" w="3751">
                  <a:moveTo>
                    <a:pt x="1870" y="0"/>
                  </a:moveTo>
                  <a:cubicBezTo>
                    <a:pt x="1786" y="0"/>
                    <a:pt x="1715" y="72"/>
                    <a:pt x="1715" y="155"/>
                  </a:cubicBezTo>
                  <a:lnTo>
                    <a:pt x="1715" y="714"/>
                  </a:lnTo>
                  <a:lnTo>
                    <a:pt x="774" y="714"/>
                  </a:lnTo>
                  <a:cubicBezTo>
                    <a:pt x="584" y="714"/>
                    <a:pt x="405" y="810"/>
                    <a:pt x="310" y="988"/>
                  </a:cubicBezTo>
                  <a:lnTo>
                    <a:pt x="48" y="1512"/>
                  </a:lnTo>
                  <a:cubicBezTo>
                    <a:pt x="0" y="1584"/>
                    <a:pt x="24" y="1691"/>
                    <a:pt x="120" y="1738"/>
                  </a:cubicBezTo>
                  <a:cubicBezTo>
                    <a:pt x="141" y="1753"/>
                    <a:pt x="167" y="1760"/>
                    <a:pt x="192" y="1760"/>
                  </a:cubicBezTo>
                  <a:cubicBezTo>
                    <a:pt x="251" y="1760"/>
                    <a:pt x="313" y="1725"/>
                    <a:pt x="346" y="1667"/>
                  </a:cubicBezTo>
                  <a:lnTo>
                    <a:pt x="608" y="1143"/>
                  </a:lnTo>
                  <a:cubicBezTo>
                    <a:pt x="643" y="1084"/>
                    <a:pt x="715" y="1036"/>
                    <a:pt x="774" y="1036"/>
                  </a:cubicBezTo>
                  <a:lnTo>
                    <a:pt x="2977" y="1036"/>
                  </a:lnTo>
                  <a:cubicBezTo>
                    <a:pt x="3048" y="1036"/>
                    <a:pt x="3108" y="1084"/>
                    <a:pt x="3144" y="1143"/>
                  </a:cubicBezTo>
                  <a:lnTo>
                    <a:pt x="3406" y="1667"/>
                  </a:lnTo>
                  <a:cubicBezTo>
                    <a:pt x="3441" y="1727"/>
                    <a:pt x="3501" y="1750"/>
                    <a:pt x="3560" y="1750"/>
                  </a:cubicBezTo>
                  <a:cubicBezTo>
                    <a:pt x="3584" y="1750"/>
                    <a:pt x="3620" y="1750"/>
                    <a:pt x="3632" y="1738"/>
                  </a:cubicBezTo>
                  <a:cubicBezTo>
                    <a:pt x="3715" y="1691"/>
                    <a:pt x="3751" y="1584"/>
                    <a:pt x="3703" y="1512"/>
                  </a:cubicBezTo>
                  <a:lnTo>
                    <a:pt x="3441" y="988"/>
                  </a:lnTo>
                  <a:cubicBezTo>
                    <a:pt x="3346" y="810"/>
                    <a:pt x="3168" y="714"/>
                    <a:pt x="2977" y="714"/>
                  </a:cubicBezTo>
                  <a:lnTo>
                    <a:pt x="2036" y="714"/>
                  </a:lnTo>
                  <a:lnTo>
                    <a:pt x="2036" y="155"/>
                  </a:lnTo>
                  <a:cubicBezTo>
                    <a:pt x="2036" y="72"/>
                    <a:pt x="1965" y="0"/>
                    <a:pt x="1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9" name="Google Shape;16019;p61"/>
            <p:cNvSpPr/>
            <p:nvPr/>
          </p:nvSpPr>
          <p:spPr>
            <a:xfrm>
              <a:off x="8170194" y="2189925"/>
              <a:ext cx="135331" cy="89849"/>
            </a:xfrm>
            <a:custGeom>
              <a:rect b="b" l="l" r="r" t="t"/>
              <a:pathLst>
                <a:path extrusionOk="0" h="2823" w="4252">
                  <a:moveTo>
                    <a:pt x="2132" y="1"/>
                  </a:moveTo>
                  <a:cubicBezTo>
                    <a:pt x="2049" y="1"/>
                    <a:pt x="1965" y="84"/>
                    <a:pt x="1965" y="168"/>
                  </a:cubicBezTo>
                  <a:lnTo>
                    <a:pt x="1965" y="1418"/>
                  </a:lnTo>
                  <a:lnTo>
                    <a:pt x="1096" y="1418"/>
                  </a:lnTo>
                  <a:cubicBezTo>
                    <a:pt x="834" y="1418"/>
                    <a:pt x="596" y="1573"/>
                    <a:pt x="465" y="1787"/>
                  </a:cubicBezTo>
                  <a:lnTo>
                    <a:pt x="49" y="2585"/>
                  </a:lnTo>
                  <a:cubicBezTo>
                    <a:pt x="1" y="2656"/>
                    <a:pt x="37" y="2763"/>
                    <a:pt x="120" y="2799"/>
                  </a:cubicBezTo>
                  <a:cubicBezTo>
                    <a:pt x="148" y="2815"/>
                    <a:pt x="177" y="2823"/>
                    <a:pt x="205" y="2823"/>
                  </a:cubicBezTo>
                  <a:cubicBezTo>
                    <a:pt x="262" y="2823"/>
                    <a:pt x="314" y="2791"/>
                    <a:pt x="346" y="2727"/>
                  </a:cubicBezTo>
                  <a:lnTo>
                    <a:pt x="763" y="1942"/>
                  </a:lnTo>
                  <a:cubicBezTo>
                    <a:pt x="822" y="1823"/>
                    <a:pt x="953" y="1751"/>
                    <a:pt x="1096" y="1751"/>
                  </a:cubicBezTo>
                  <a:lnTo>
                    <a:pt x="3180" y="1751"/>
                  </a:lnTo>
                  <a:cubicBezTo>
                    <a:pt x="3311" y="1751"/>
                    <a:pt x="3430" y="1823"/>
                    <a:pt x="3501" y="1942"/>
                  </a:cubicBezTo>
                  <a:lnTo>
                    <a:pt x="3918" y="2716"/>
                  </a:lnTo>
                  <a:cubicBezTo>
                    <a:pt x="3954" y="2775"/>
                    <a:pt x="4013" y="2799"/>
                    <a:pt x="4073" y="2799"/>
                  </a:cubicBezTo>
                  <a:cubicBezTo>
                    <a:pt x="4097" y="2799"/>
                    <a:pt x="4132" y="2799"/>
                    <a:pt x="4144" y="2787"/>
                  </a:cubicBezTo>
                  <a:cubicBezTo>
                    <a:pt x="4216" y="2763"/>
                    <a:pt x="4251" y="2656"/>
                    <a:pt x="4204" y="2561"/>
                  </a:cubicBezTo>
                  <a:lnTo>
                    <a:pt x="3787" y="1787"/>
                  </a:lnTo>
                  <a:cubicBezTo>
                    <a:pt x="3668" y="1573"/>
                    <a:pt x="3430" y="1418"/>
                    <a:pt x="3180" y="1418"/>
                  </a:cubicBezTo>
                  <a:lnTo>
                    <a:pt x="2299" y="1418"/>
                  </a:lnTo>
                  <a:lnTo>
                    <a:pt x="2299" y="168"/>
                  </a:lnTo>
                  <a:cubicBezTo>
                    <a:pt x="2299" y="84"/>
                    <a:pt x="2227" y="1"/>
                    <a:pt x="2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020" name="Google Shape;16020;p61"/>
          <p:cNvSpPr/>
          <p:nvPr/>
        </p:nvSpPr>
        <p:spPr>
          <a:xfrm>
            <a:off x="2206357" y="2716357"/>
            <a:ext cx="372159" cy="372159"/>
          </a:xfrm>
          <a:custGeom>
            <a:rect b="b" l="l" r="r" t="t"/>
            <a:pathLst>
              <a:path extrusionOk="0" h="11693" w="11693">
                <a:moveTo>
                  <a:pt x="10252" y="584"/>
                </a:moveTo>
                <a:lnTo>
                  <a:pt x="10252" y="1263"/>
                </a:lnTo>
                <a:cubicBezTo>
                  <a:pt x="10252" y="1358"/>
                  <a:pt x="10323" y="1429"/>
                  <a:pt x="10406" y="1429"/>
                </a:cubicBezTo>
                <a:lnTo>
                  <a:pt x="11097" y="1429"/>
                </a:lnTo>
                <a:lnTo>
                  <a:pt x="9609" y="2918"/>
                </a:lnTo>
                <a:lnTo>
                  <a:pt x="9001" y="2918"/>
                </a:lnTo>
                <a:lnTo>
                  <a:pt x="9978" y="1941"/>
                </a:lnTo>
                <a:cubicBezTo>
                  <a:pt x="10037" y="1882"/>
                  <a:pt x="10037" y="1751"/>
                  <a:pt x="9978" y="1691"/>
                </a:cubicBezTo>
                <a:cubicBezTo>
                  <a:pt x="9948" y="1667"/>
                  <a:pt x="9903" y="1656"/>
                  <a:pt x="9859" y="1656"/>
                </a:cubicBezTo>
                <a:cubicBezTo>
                  <a:pt x="9814" y="1656"/>
                  <a:pt x="9769" y="1667"/>
                  <a:pt x="9740" y="1691"/>
                </a:cubicBezTo>
                <a:lnTo>
                  <a:pt x="8763" y="2679"/>
                </a:lnTo>
                <a:lnTo>
                  <a:pt x="8763" y="2072"/>
                </a:lnTo>
                <a:lnTo>
                  <a:pt x="10252" y="584"/>
                </a:lnTo>
                <a:close/>
                <a:moveTo>
                  <a:pt x="4739" y="2537"/>
                </a:moveTo>
                <a:cubicBezTo>
                  <a:pt x="5894" y="2537"/>
                  <a:pt x="6942" y="2977"/>
                  <a:pt x="7739" y="3703"/>
                </a:cubicBezTo>
                <a:lnTo>
                  <a:pt x="4620" y="6811"/>
                </a:lnTo>
                <a:cubicBezTo>
                  <a:pt x="4560" y="6870"/>
                  <a:pt x="4560" y="7001"/>
                  <a:pt x="4620" y="7049"/>
                </a:cubicBezTo>
                <a:cubicBezTo>
                  <a:pt x="4656" y="7085"/>
                  <a:pt x="4703" y="7097"/>
                  <a:pt x="4739" y="7097"/>
                </a:cubicBezTo>
                <a:cubicBezTo>
                  <a:pt x="4787" y="7097"/>
                  <a:pt x="4834" y="7085"/>
                  <a:pt x="4858" y="7049"/>
                </a:cubicBezTo>
                <a:lnTo>
                  <a:pt x="5632" y="6275"/>
                </a:lnTo>
                <a:cubicBezTo>
                  <a:pt x="5775" y="6478"/>
                  <a:pt x="5846" y="6692"/>
                  <a:pt x="5846" y="6930"/>
                </a:cubicBezTo>
                <a:cubicBezTo>
                  <a:pt x="5846" y="7549"/>
                  <a:pt x="5358" y="8037"/>
                  <a:pt x="4739" y="8037"/>
                </a:cubicBezTo>
                <a:cubicBezTo>
                  <a:pt x="4132" y="8037"/>
                  <a:pt x="3644" y="7549"/>
                  <a:pt x="3644" y="6930"/>
                </a:cubicBezTo>
                <a:cubicBezTo>
                  <a:pt x="3644" y="6323"/>
                  <a:pt x="4132" y="5835"/>
                  <a:pt x="4739" y="5835"/>
                </a:cubicBezTo>
                <a:cubicBezTo>
                  <a:pt x="4822" y="5835"/>
                  <a:pt x="4882" y="5835"/>
                  <a:pt x="4953" y="5847"/>
                </a:cubicBezTo>
                <a:cubicBezTo>
                  <a:pt x="4962" y="5848"/>
                  <a:pt x="4970" y="5848"/>
                  <a:pt x="4979" y="5848"/>
                </a:cubicBezTo>
                <a:cubicBezTo>
                  <a:pt x="5055" y="5848"/>
                  <a:pt x="5133" y="5801"/>
                  <a:pt x="5144" y="5716"/>
                </a:cubicBezTo>
                <a:cubicBezTo>
                  <a:pt x="5156" y="5620"/>
                  <a:pt x="5096" y="5537"/>
                  <a:pt x="5013" y="5525"/>
                </a:cubicBezTo>
                <a:cubicBezTo>
                  <a:pt x="4918" y="5513"/>
                  <a:pt x="4834" y="5489"/>
                  <a:pt x="4739" y="5489"/>
                </a:cubicBezTo>
                <a:cubicBezTo>
                  <a:pt x="3941" y="5489"/>
                  <a:pt x="3298" y="6144"/>
                  <a:pt x="3298" y="6942"/>
                </a:cubicBezTo>
                <a:cubicBezTo>
                  <a:pt x="3298" y="7740"/>
                  <a:pt x="3953" y="8383"/>
                  <a:pt x="4739" y="8383"/>
                </a:cubicBezTo>
                <a:cubicBezTo>
                  <a:pt x="5549" y="8383"/>
                  <a:pt x="6192" y="7728"/>
                  <a:pt x="6192" y="6942"/>
                </a:cubicBezTo>
                <a:cubicBezTo>
                  <a:pt x="6192" y="6609"/>
                  <a:pt x="6084" y="6299"/>
                  <a:pt x="5870" y="6049"/>
                </a:cubicBezTo>
                <a:lnTo>
                  <a:pt x="6406" y="5513"/>
                </a:lnTo>
                <a:cubicBezTo>
                  <a:pt x="6751" y="5906"/>
                  <a:pt x="6942" y="6418"/>
                  <a:pt x="6942" y="6942"/>
                </a:cubicBezTo>
                <a:cubicBezTo>
                  <a:pt x="6942" y="8156"/>
                  <a:pt x="5965" y="9133"/>
                  <a:pt x="4739" y="9133"/>
                </a:cubicBezTo>
                <a:cubicBezTo>
                  <a:pt x="3525" y="9133"/>
                  <a:pt x="2536" y="8156"/>
                  <a:pt x="2536" y="6942"/>
                </a:cubicBezTo>
                <a:cubicBezTo>
                  <a:pt x="2536" y="5716"/>
                  <a:pt x="3525" y="4739"/>
                  <a:pt x="4739" y="4739"/>
                </a:cubicBezTo>
                <a:cubicBezTo>
                  <a:pt x="5120" y="4739"/>
                  <a:pt x="5477" y="4823"/>
                  <a:pt x="5787" y="5001"/>
                </a:cubicBezTo>
                <a:cubicBezTo>
                  <a:pt x="5812" y="5016"/>
                  <a:pt x="5840" y="5022"/>
                  <a:pt x="5868" y="5022"/>
                </a:cubicBezTo>
                <a:cubicBezTo>
                  <a:pt x="5930" y="5022"/>
                  <a:pt x="5992" y="4988"/>
                  <a:pt x="6025" y="4930"/>
                </a:cubicBezTo>
                <a:cubicBezTo>
                  <a:pt x="6073" y="4834"/>
                  <a:pt x="6037" y="4739"/>
                  <a:pt x="5953" y="4692"/>
                </a:cubicBezTo>
                <a:cubicBezTo>
                  <a:pt x="5572" y="4501"/>
                  <a:pt x="5156" y="4370"/>
                  <a:pt x="4739" y="4370"/>
                </a:cubicBezTo>
                <a:cubicBezTo>
                  <a:pt x="3346" y="4370"/>
                  <a:pt x="2203" y="5525"/>
                  <a:pt x="2203" y="6918"/>
                </a:cubicBezTo>
                <a:cubicBezTo>
                  <a:pt x="2203" y="8323"/>
                  <a:pt x="3346" y="9466"/>
                  <a:pt x="4739" y="9466"/>
                </a:cubicBezTo>
                <a:cubicBezTo>
                  <a:pt x="6144" y="9466"/>
                  <a:pt x="7287" y="8323"/>
                  <a:pt x="7287" y="6918"/>
                </a:cubicBezTo>
                <a:cubicBezTo>
                  <a:pt x="7287" y="6299"/>
                  <a:pt x="7061" y="5716"/>
                  <a:pt x="6668" y="5239"/>
                </a:cubicBezTo>
                <a:lnTo>
                  <a:pt x="7204" y="4704"/>
                </a:lnTo>
                <a:cubicBezTo>
                  <a:pt x="7751" y="5311"/>
                  <a:pt x="8049" y="6085"/>
                  <a:pt x="8049" y="6918"/>
                </a:cubicBezTo>
                <a:cubicBezTo>
                  <a:pt x="8049" y="8740"/>
                  <a:pt x="6561" y="10228"/>
                  <a:pt x="4739" y="10228"/>
                </a:cubicBezTo>
                <a:cubicBezTo>
                  <a:pt x="2929" y="10228"/>
                  <a:pt x="1441" y="8740"/>
                  <a:pt x="1441" y="6918"/>
                </a:cubicBezTo>
                <a:cubicBezTo>
                  <a:pt x="1441" y="5108"/>
                  <a:pt x="2929" y="3620"/>
                  <a:pt x="4739" y="3620"/>
                </a:cubicBezTo>
                <a:cubicBezTo>
                  <a:pt x="5382" y="3620"/>
                  <a:pt x="5989" y="3799"/>
                  <a:pt x="6525" y="4132"/>
                </a:cubicBezTo>
                <a:cubicBezTo>
                  <a:pt x="6558" y="4151"/>
                  <a:pt x="6594" y="4161"/>
                  <a:pt x="6628" y="4161"/>
                </a:cubicBezTo>
                <a:cubicBezTo>
                  <a:pt x="6679" y="4161"/>
                  <a:pt x="6727" y="4139"/>
                  <a:pt x="6763" y="4096"/>
                </a:cubicBezTo>
                <a:cubicBezTo>
                  <a:pt x="6811" y="4025"/>
                  <a:pt x="6799" y="3918"/>
                  <a:pt x="6727" y="3858"/>
                </a:cubicBezTo>
                <a:cubicBezTo>
                  <a:pt x="6144" y="3477"/>
                  <a:pt x="5453" y="3275"/>
                  <a:pt x="4763" y="3275"/>
                </a:cubicBezTo>
                <a:cubicBezTo>
                  <a:pt x="2751" y="3275"/>
                  <a:pt x="1108" y="4918"/>
                  <a:pt x="1108" y="6918"/>
                </a:cubicBezTo>
                <a:cubicBezTo>
                  <a:pt x="1108" y="8930"/>
                  <a:pt x="2751" y="10573"/>
                  <a:pt x="4763" y="10573"/>
                </a:cubicBezTo>
                <a:cubicBezTo>
                  <a:pt x="6763" y="10573"/>
                  <a:pt x="8406" y="8930"/>
                  <a:pt x="8406" y="6918"/>
                </a:cubicBezTo>
                <a:cubicBezTo>
                  <a:pt x="8406" y="6013"/>
                  <a:pt x="8061" y="5132"/>
                  <a:pt x="7454" y="4465"/>
                </a:cubicBezTo>
                <a:lnTo>
                  <a:pt x="7989" y="3930"/>
                </a:lnTo>
                <a:cubicBezTo>
                  <a:pt x="8704" y="4739"/>
                  <a:pt x="9144" y="5775"/>
                  <a:pt x="9144" y="6942"/>
                </a:cubicBezTo>
                <a:cubicBezTo>
                  <a:pt x="9144" y="9359"/>
                  <a:pt x="7168" y="11347"/>
                  <a:pt x="4739" y="11347"/>
                </a:cubicBezTo>
                <a:cubicBezTo>
                  <a:pt x="2322" y="11347"/>
                  <a:pt x="334" y="9359"/>
                  <a:pt x="334" y="6942"/>
                </a:cubicBezTo>
                <a:cubicBezTo>
                  <a:pt x="334" y="4513"/>
                  <a:pt x="2322" y="2537"/>
                  <a:pt x="4739" y="2537"/>
                </a:cubicBezTo>
                <a:close/>
                <a:moveTo>
                  <a:pt x="10403" y="1"/>
                </a:moveTo>
                <a:cubicBezTo>
                  <a:pt x="10360" y="1"/>
                  <a:pt x="10315" y="16"/>
                  <a:pt x="10275" y="48"/>
                </a:cubicBezTo>
                <a:lnTo>
                  <a:pt x="8466" y="1882"/>
                </a:lnTo>
                <a:cubicBezTo>
                  <a:pt x="8430" y="1906"/>
                  <a:pt x="8418" y="1953"/>
                  <a:pt x="8418" y="1989"/>
                </a:cubicBezTo>
                <a:lnTo>
                  <a:pt x="8418" y="3025"/>
                </a:lnTo>
                <a:lnTo>
                  <a:pt x="7978" y="3465"/>
                </a:lnTo>
                <a:cubicBezTo>
                  <a:pt x="7120" y="2679"/>
                  <a:pt x="5989" y="2203"/>
                  <a:pt x="4739" y="2203"/>
                </a:cubicBezTo>
                <a:cubicBezTo>
                  <a:pt x="2120" y="2203"/>
                  <a:pt x="0" y="4334"/>
                  <a:pt x="0" y="6954"/>
                </a:cubicBezTo>
                <a:cubicBezTo>
                  <a:pt x="0" y="9573"/>
                  <a:pt x="2120" y="11692"/>
                  <a:pt x="4739" y="11692"/>
                </a:cubicBezTo>
                <a:cubicBezTo>
                  <a:pt x="7358" y="11692"/>
                  <a:pt x="9490" y="9573"/>
                  <a:pt x="9490" y="6954"/>
                </a:cubicBezTo>
                <a:cubicBezTo>
                  <a:pt x="9490" y="5704"/>
                  <a:pt x="9013" y="4573"/>
                  <a:pt x="8228" y="3715"/>
                </a:cubicBezTo>
                <a:lnTo>
                  <a:pt x="8668" y="3275"/>
                </a:lnTo>
                <a:lnTo>
                  <a:pt x="9704" y="3275"/>
                </a:lnTo>
                <a:cubicBezTo>
                  <a:pt x="9740" y="3275"/>
                  <a:pt x="9787" y="3263"/>
                  <a:pt x="9823" y="3227"/>
                </a:cubicBezTo>
                <a:lnTo>
                  <a:pt x="11645" y="1394"/>
                </a:lnTo>
                <a:cubicBezTo>
                  <a:pt x="11680" y="1346"/>
                  <a:pt x="11692" y="1263"/>
                  <a:pt x="11668" y="1203"/>
                </a:cubicBezTo>
                <a:cubicBezTo>
                  <a:pt x="11633" y="1144"/>
                  <a:pt x="11573" y="1096"/>
                  <a:pt x="11502" y="1096"/>
                </a:cubicBezTo>
                <a:lnTo>
                  <a:pt x="10573" y="1096"/>
                </a:lnTo>
                <a:lnTo>
                  <a:pt x="10573" y="179"/>
                </a:lnTo>
                <a:cubicBezTo>
                  <a:pt x="10573" y="108"/>
                  <a:pt x="10537" y="48"/>
                  <a:pt x="10466" y="12"/>
                </a:cubicBezTo>
                <a:cubicBezTo>
                  <a:pt x="10446" y="5"/>
                  <a:pt x="10425" y="1"/>
                  <a:pt x="104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021" name="Google Shape;16021;p61"/>
          <p:cNvGrpSpPr/>
          <p:nvPr/>
        </p:nvGrpSpPr>
        <p:grpSpPr>
          <a:xfrm>
            <a:off x="854261" y="2734563"/>
            <a:ext cx="377474" cy="335748"/>
            <a:chOff x="854261" y="2908813"/>
            <a:chExt cx="377474" cy="335748"/>
          </a:xfrm>
        </p:grpSpPr>
        <p:sp>
          <p:nvSpPr>
            <p:cNvPr id="16022" name="Google Shape;16022;p61"/>
            <p:cNvSpPr/>
            <p:nvPr/>
          </p:nvSpPr>
          <p:spPr>
            <a:xfrm>
              <a:off x="896337" y="3079695"/>
              <a:ext cx="47391" cy="17091"/>
            </a:xfrm>
            <a:custGeom>
              <a:rect b="b" l="l" r="r" t="t"/>
              <a:pathLst>
                <a:path extrusionOk="0" h="537" w="1489">
                  <a:moveTo>
                    <a:pt x="179" y="1"/>
                  </a:moveTo>
                  <a:cubicBezTo>
                    <a:pt x="96" y="1"/>
                    <a:pt x="0" y="72"/>
                    <a:pt x="0" y="179"/>
                  </a:cubicBezTo>
                  <a:cubicBezTo>
                    <a:pt x="0" y="263"/>
                    <a:pt x="84" y="358"/>
                    <a:pt x="179" y="358"/>
                  </a:cubicBezTo>
                  <a:cubicBezTo>
                    <a:pt x="381" y="358"/>
                    <a:pt x="941" y="382"/>
                    <a:pt x="1227" y="525"/>
                  </a:cubicBezTo>
                  <a:cubicBezTo>
                    <a:pt x="1251" y="537"/>
                    <a:pt x="1274" y="537"/>
                    <a:pt x="1298" y="537"/>
                  </a:cubicBezTo>
                  <a:cubicBezTo>
                    <a:pt x="1358" y="537"/>
                    <a:pt x="1417" y="501"/>
                    <a:pt x="1453" y="441"/>
                  </a:cubicBezTo>
                  <a:cubicBezTo>
                    <a:pt x="1489" y="358"/>
                    <a:pt x="1465" y="251"/>
                    <a:pt x="1370" y="203"/>
                  </a:cubicBezTo>
                  <a:cubicBezTo>
                    <a:pt x="977" y="1"/>
                    <a:pt x="21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3" name="Google Shape;16023;p61"/>
            <p:cNvSpPr/>
            <p:nvPr/>
          </p:nvSpPr>
          <p:spPr>
            <a:xfrm>
              <a:off x="878514" y="3191855"/>
              <a:ext cx="11426" cy="52706"/>
            </a:xfrm>
            <a:custGeom>
              <a:rect b="b" l="l" r="r" t="t"/>
              <a:pathLst>
                <a:path extrusionOk="0" h="1656" w="359">
                  <a:moveTo>
                    <a:pt x="179" y="1"/>
                  </a:moveTo>
                  <a:cubicBezTo>
                    <a:pt x="84" y="1"/>
                    <a:pt x="1" y="72"/>
                    <a:pt x="1" y="180"/>
                  </a:cubicBezTo>
                  <a:lnTo>
                    <a:pt x="1" y="1477"/>
                  </a:lnTo>
                  <a:cubicBezTo>
                    <a:pt x="1" y="1561"/>
                    <a:pt x="72" y="1656"/>
                    <a:pt x="179" y="1656"/>
                  </a:cubicBezTo>
                  <a:cubicBezTo>
                    <a:pt x="287" y="1656"/>
                    <a:pt x="358" y="1585"/>
                    <a:pt x="358" y="1477"/>
                  </a:cubicBezTo>
                  <a:lnTo>
                    <a:pt x="358" y="180"/>
                  </a:lnTo>
                  <a:cubicBezTo>
                    <a:pt x="358" y="72"/>
                    <a:pt x="287"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4" name="Google Shape;16024;p61"/>
            <p:cNvSpPr/>
            <p:nvPr/>
          </p:nvSpPr>
          <p:spPr>
            <a:xfrm>
              <a:off x="854261" y="3050159"/>
              <a:ext cx="219451" cy="194052"/>
            </a:xfrm>
            <a:custGeom>
              <a:rect b="b" l="l" r="r" t="t"/>
              <a:pathLst>
                <a:path extrusionOk="0" h="6097" w="6895">
                  <a:moveTo>
                    <a:pt x="6406" y="679"/>
                  </a:moveTo>
                  <a:lnTo>
                    <a:pt x="6466" y="929"/>
                  </a:lnTo>
                  <a:cubicBezTo>
                    <a:pt x="6490" y="1000"/>
                    <a:pt x="6478" y="1072"/>
                    <a:pt x="6418" y="1119"/>
                  </a:cubicBezTo>
                  <a:lnTo>
                    <a:pt x="6311" y="1226"/>
                  </a:lnTo>
                  <a:lnTo>
                    <a:pt x="6073" y="988"/>
                  </a:lnTo>
                  <a:lnTo>
                    <a:pt x="6406" y="679"/>
                  </a:lnTo>
                  <a:close/>
                  <a:moveTo>
                    <a:pt x="3192" y="345"/>
                  </a:moveTo>
                  <a:lnTo>
                    <a:pt x="3192" y="1060"/>
                  </a:lnTo>
                  <a:cubicBezTo>
                    <a:pt x="3192" y="1179"/>
                    <a:pt x="3156" y="1298"/>
                    <a:pt x="3108" y="1405"/>
                  </a:cubicBezTo>
                  <a:lnTo>
                    <a:pt x="3025" y="1584"/>
                  </a:lnTo>
                  <a:cubicBezTo>
                    <a:pt x="3013" y="1607"/>
                    <a:pt x="3013" y="1619"/>
                    <a:pt x="3013" y="1655"/>
                  </a:cubicBezTo>
                  <a:lnTo>
                    <a:pt x="3013" y="2024"/>
                  </a:lnTo>
                  <a:cubicBezTo>
                    <a:pt x="2989" y="2286"/>
                    <a:pt x="2894" y="2524"/>
                    <a:pt x="2715" y="2703"/>
                  </a:cubicBezTo>
                  <a:cubicBezTo>
                    <a:pt x="2537" y="2881"/>
                    <a:pt x="2275" y="2965"/>
                    <a:pt x="2025" y="2965"/>
                  </a:cubicBezTo>
                  <a:cubicBezTo>
                    <a:pt x="1525" y="2953"/>
                    <a:pt x="1120" y="2500"/>
                    <a:pt x="1120" y="1988"/>
                  </a:cubicBezTo>
                  <a:lnTo>
                    <a:pt x="1120" y="1655"/>
                  </a:lnTo>
                  <a:cubicBezTo>
                    <a:pt x="1120" y="1619"/>
                    <a:pt x="1120" y="1596"/>
                    <a:pt x="1108" y="1584"/>
                  </a:cubicBezTo>
                  <a:lnTo>
                    <a:pt x="1001" y="1369"/>
                  </a:lnTo>
                  <a:cubicBezTo>
                    <a:pt x="953" y="1298"/>
                    <a:pt x="941" y="1203"/>
                    <a:pt x="941" y="1119"/>
                  </a:cubicBezTo>
                  <a:lnTo>
                    <a:pt x="941" y="1107"/>
                  </a:lnTo>
                  <a:cubicBezTo>
                    <a:pt x="941" y="691"/>
                    <a:pt x="1287" y="345"/>
                    <a:pt x="1703" y="345"/>
                  </a:cubicBezTo>
                  <a:close/>
                  <a:moveTo>
                    <a:pt x="2442" y="3227"/>
                  </a:moveTo>
                  <a:cubicBezTo>
                    <a:pt x="2454" y="3298"/>
                    <a:pt x="2477" y="3334"/>
                    <a:pt x="2489" y="3381"/>
                  </a:cubicBezTo>
                  <a:lnTo>
                    <a:pt x="2323" y="3548"/>
                  </a:lnTo>
                  <a:cubicBezTo>
                    <a:pt x="2251" y="3620"/>
                    <a:pt x="2156" y="3655"/>
                    <a:pt x="2059" y="3655"/>
                  </a:cubicBezTo>
                  <a:cubicBezTo>
                    <a:pt x="1962" y="3655"/>
                    <a:pt x="1864" y="3620"/>
                    <a:pt x="1787" y="3548"/>
                  </a:cubicBezTo>
                  <a:lnTo>
                    <a:pt x="1644" y="3393"/>
                  </a:lnTo>
                  <a:cubicBezTo>
                    <a:pt x="1656" y="3358"/>
                    <a:pt x="1668" y="3286"/>
                    <a:pt x="1668" y="3227"/>
                  </a:cubicBezTo>
                  <a:cubicBezTo>
                    <a:pt x="1775" y="3262"/>
                    <a:pt x="1894" y="3286"/>
                    <a:pt x="2013" y="3286"/>
                  </a:cubicBezTo>
                  <a:lnTo>
                    <a:pt x="2061" y="3286"/>
                  </a:lnTo>
                  <a:cubicBezTo>
                    <a:pt x="2192" y="3286"/>
                    <a:pt x="2323" y="3274"/>
                    <a:pt x="2442" y="3227"/>
                  </a:cubicBezTo>
                  <a:close/>
                  <a:moveTo>
                    <a:pt x="1680" y="0"/>
                  </a:moveTo>
                  <a:cubicBezTo>
                    <a:pt x="1072" y="0"/>
                    <a:pt x="584" y="500"/>
                    <a:pt x="584" y="1107"/>
                  </a:cubicBezTo>
                  <a:lnTo>
                    <a:pt x="584" y="1119"/>
                  </a:lnTo>
                  <a:cubicBezTo>
                    <a:pt x="584" y="1250"/>
                    <a:pt x="608" y="1405"/>
                    <a:pt x="668" y="1524"/>
                  </a:cubicBezTo>
                  <a:lnTo>
                    <a:pt x="763" y="1703"/>
                  </a:lnTo>
                  <a:lnTo>
                    <a:pt x="763" y="1988"/>
                  </a:lnTo>
                  <a:cubicBezTo>
                    <a:pt x="763" y="2429"/>
                    <a:pt x="977" y="2834"/>
                    <a:pt x="1311" y="3072"/>
                  </a:cubicBezTo>
                  <a:lnTo>
                    <a:pt x="1311" y="3215"/>
                  </a:lnTo>
                  <a:cubicBezTo>
                    <a:pt x="1311" y="3310"/>
                    <a:pt x="1251" y="3381"/>
                    <a:pt x="1156" y="3417"/>
                  </a:cubicBezTo>
                  <a:lnTo>
                    <a:pt x="537" y="3596"/>
                  </a:lnTo>
                  <a:cubicBezTo>
                    <a:pt x="227" y="3679"/>
                    <a:pt x="1" y="3965"/>
                    <a:pt x="1" y="4286"/>
                  </a:cubicBezTo>
                  <a:lnTo>
                    <a:pt x="1" y="5917"/>
                  </a:lnTo>
                  <a:cubicBezTo>
                    <a:pt x="1" y="6001"/>
                    <a:pt x="72" y="6096"/>
                    <a:pt x="179" y="6096"/>
                  </a:cubicBezTo>
                  <a:cubicBezTo>
                    <a:pt x="287" y="6096"/>
                    <a:pt x="358" y="6013"/>
                    <a:pt x="358" y="5917"/>
                  </a:cubicBezTo>
                  <a:lnTo>
                    <a:pt x="358" y="4310"/>
                  </a:lnTo>
                  <a:cubicBezTo>
                    <a:pt x="358" y="4143"/>
                    <a:pt x="477" y="3977"/>
                    <a:pt x="644" y="3929"/>
                  </a:cubicBezTo>
                  <a:lnTo>
                    <a:pt x="1263" y="3751"/>
                  </a:lnTo>
                  <a:cubicBezTo>
                    <a:pt x="1322" y="3739"/>
                    <a:pt x="1370" y="3715"/>
                    <a:pt x="1418" y="3679"/>
                  </a:cubicBezTo>
                  <a:lnTo>
                    <a:pt x="1513" y="3786"/>
                  </a:lnTo>
                  <a:cubicBezTo>
                    <a:pt x="1668" y="3929"/>
                    <a:pt x="1846" y="3989"/>
                    <a:pt x="2037" y="3989"/>
                  </a:cubicBezTo>
                  <a:cubicBezTo>
                    <a:pt x="2227" y="3989"/>
                    <a:pt x="2406" y="3917"/>
                    <a:pt x="2561" y="3786"/>
                  </a:cubicBezTo>
                  <a:lnTo>
                    <a:pt x="2727" y="3620"/>
                  </a:lnTo>
                  <a:cubicBezTo>
                    <a:pt x="2799" y="3655"/>
                    <a:pt x="2870" y="3679"/>
                    <a:pt x="2966" y="3679"/>
                  </a:cubicBezTo>
                  <a:lnTo>
                    <a:pt x="3001" y="3679"/>
                  </a:lnTo>
                  <a:cubicBezTo>
                    <a:pt x="3144" y="3679"/>
                    <a:pt x="3275" y="3620"/>
                    <a:pt x="3382" y="3524"/>
                  </a:cubicBezTo>
                  <a:lnTo>
                    <a:pt x="5823" y="1226"/>
                  </a:lnTo>
                  <a:lnTo>
                    <a:pt x="6061" y="1465"/>
                  </a:lnTo>
                  <a:lnTo>
                    <a:pt x="3239" y="4274"/>
                  </a:lnTo>
                  <a:cubicBezTo>
                    <a:pt x="3061" y="4453"/>
                    <a:pt x="2977" y="4679"/>
                    <a:pt x="2977" y="4917"/>
                  </a:cubicBezTo>
                  <a:lnTo>
                    <a:pt x="2977" y="5906"/>
                  </a:lnTo>
                  <a:cubicBezTo>
                    <a:pt x="2977" y="6001"/>
                    <a:pt x="3049" y="6096"/>
                    <a:pt x="3156" y="6096"/>
                  </a:cubicBezTo>
                  <a:cubicBezTo>
                    <a:pt x="3239" y="6096"/>
                    <a:pt x="3335" y="6013"/>
                    <a:pt x="3335" y="5906"/>
                  </a:cubicBezTo>
                  <a:lnTo>
                    <a:pt x="3335" y="4917"/>
                  </a:lnTo>
                  <a:cubicBezTo>
                    <a:pt x="3335" y="4763"/>
                    <a:pt x="3394" y="4620"/>
                    <a:pt x="3501" y="4513"/>
                  </a:cubicBezTo>
                  <a:lnTo>
                    <a:pt x="6656" y="1357"/>
                  </a:lnTo>
                  <a:cubicBezTo>
                    <a:pt x="6787" y="1226"/>
                    <a:pt x="6847" y="1024"/>
                    <a:pt x="6799" y="834"/>
                  </a:cubicBezTo>
                  <a:lnTo>
                    <a:pt x="6704" y="405"/>
                  </a:lnTo>
                  <a:lnTo>
                    <a:pt x="6823" y="298"/>
                  </a:lnTo>
                  <a:cubicBezTo>
                    <a:pt x="6895" y="238"/>
                    <a:pt x="6895" y="119"/>
                    <a:pt x="6823" y="60"/>
                  </a:cubicBezTo>
                  <a:cubicBezTo>
                    <a:pt x="6793" y="24"/>
                    <a:pt x="6749" y="6"/>
                    <a:pt x="6704" y="6"/>
                  </a:cubicBezTo>
                  <a:cubicBezTo>
                    <a:pt x="6659" y="6"/>
                    <a:pt x="6615" y="24"/>
                    <a:pt x="6585" y="60"/>
                  </a:cubicBezTo>
                  <a:lnTo>
                    <a:pt x="3156" y="3274"/>
                  </a:lnTo>
                  <a:cubicBezTo>
                    <a:pt x="3132" y="3310"/>
                    <a:pt x="3073" y="3334"/>
                    <a:pt x="3025" y="3334"/>
                  </a:cubicBezTo>
                  <a:lnTo>
                    <a:pt x="2977" y="3334"/>
                  </a:lnTo>
                  <a:cubicBezTo>
                    <a:pt x="2870" y="3334"/>
                    <a:pt x="2787" y="3250"/>
                    <a:pt x="2787" y="3143"/>
                  </a:cubicBezTo>
                  <a:lnTo>
                    <a:pt x="2787" y="3084"/>
                  </a:lnTo>
                  <a:cubicBezTo>
                    <a:pt x="2846" y="3036"/>
                    <a:pt x="2906" y="3000"/>
                    <a:pt x="2942" y="2953"/>
                  </a:cubicBezTo>
                  <a:cubicBezTo>
                    <a:pt x="3204" y="2715"/>
                    <a:pt x="3335" y="2381"/>
                    <a:pt x="3335" y="2024"/>
                  </a:cubicBezTo>
                  <a:lnTo>
                    <a:pt x="3335" y="1703"/>
                  </a:lnTo>
                  <a:lnTo>
                    <a:pt x="3406" y="1572"/>
                  </a:lnTo>
                  <a:cubicBezTo>
                    <a:pt x="3477" y="1417"/>
                    <a:pt x="3525" y="1238"/>
                    <a:pt x="3525" y="1072"/>
                  </a:cubicBezTo>
                  <a:lnTo>
                    <a:pt x="3525" y="179"/>
                  </a:lnTo>
                  <a:cubicBezTo>
                    <a:pt x="3525" y="95"/>
                    <a:pt x="3454" y="0"/>
                    <a:pt x="3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5" name="Google Shape;16025;p61"/>
            <p:cNvSpPr/>
            <p:nvPr/>
          </p:nvSpPr>
          <p:spPr>
            <a:xfrm>
              <a:off x="1008115" y="2908813"/>
              <a:ext cx="223620" cy="188355"/>
            </a:xfrm>
            <a:custGeom>
              <a:rect b="b" l="l" r="r" t="t"/>
              <a:pathLst>
                <a:path extrusionOk="0" h="5918" w="7026">
                  <a:moveTo>
                    <a:pt x="560" y="0"/>
                  </a:moveTo>
                  <a:cubicBezTo>
                    <a:pt x="263" y="0"/>
                    <a:pt x="1" y="238"/>
                    <a:pt x="1" y="548"/>
                  </a:cubicBezTo>
                  <a:lnTo>
                    <a:pt x="1" y="5251"/>
                  </a:lnTo>
                  <a:cubicBezTo>
                    <a:pt x="1" y="5334"/>
                    <a:pt x="84" y="5429"/>
                    <a:pt x="179" y="5429"/>
                  </a:cubicBezTo>
                  <a:cubicBezTo>
                    <a:pt x="287" y="5429"/>
                    <a:pt x="358" y="5358"/>
                    <a:pt x="358" y="5251"/>
                  </a:cubicBezTo>
                  <a:lnTo>
                    <a:pt x="358" y="548"/>
                  </a:lnTo>
                  <a:cubicBezTo>
                    <a:pt x="358" y="441"/>
                    <a:pt x="453" y="357"/>
                    <a:pt x="560" y="357"/>
                  </a:cubicBezTo>
                  <a:lnTo>
                    <a:pt x="6478" y="357"/>
                  </a:lnTo>
                  <a:cubicBezTo>
                    <a:pt x="6585" y="357"/>
                    <a:pt x="6668" y="441"/>
                    <a:pt x="6668" y="548"/>
                  </a:cubicBezTo>
                  <a:lnTo>
                    <a:pt x="6668" y="5370"/>
                  </a:lnTo>
                  <a:cubicBezTo>
                    <a:pt x="6668" y="5477"/>
                    <a:pt x="6585" y="5560"/>
                    <a:pt x="6478" y="5560"/>
                  </a:cubicBezTo>
                  <a:lnTo>
                    <a:pt x="2525" y="5560"/>
                  </a:lnTo>
                  <a:cubicBezTo>
                    <a:pt x="2430" y="5560"/>
                    <a:pt x="2346" y="5632"/>
                    <a:pt x="2346" y="5739"/>
                  </a:cubicBezTo>
                  <a:cubicBezTo>
                    <a:pt x="2346" y="5846"/>
                    <a:pt x="2418" y="5917"/>
                    <a:pt x="2525" y="5917"/>
                  </a:cubicBezTo>
                  <a:lnTo>
                    <a:pt x="6478" y="5917"/>
                  </a:lnTo>
                  <a:cubicBezTo>
                    <a:pt x="6775" y="5917"/>
                    <a:pt x="7025" y="5679"/>
                    <a:pt x="7025" y="5370"/>
                  </a:cubicBezTo>
                  <a:lnTo>
                    <a:pt x="7025" y="548"/>
                  </a:lnTo>
                  <a:cubicBezTo>
                    <a:pt x="7025" y="226"/>
                    <a:pt x="6787" y="0"/>
                    <a:pt x="64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6" name="Google Shape;16026;p61"/>
            <p:cNvSpPr/>
            <p:nvPr/>
          </p:nvSpPr>
          <p:spPr>
            <a:xfrm>
              <a:off x="1037301" y="2944046"/>
              <a:ext cx="165248" cy="105763"/>
            </a:xfrm>
            <a:custGeom>
              <a:rect b="b" l="l" r="r" t="t"/>
              <a:pathLst>
                <a:path extrusionOk="0" h="3323" w="5192">
                  <a:moveTo>
                    <a:pt x="4084" y="0"/>
                  </a:moveTo>
                  <a:cubicBezTo>
                    <a:pt x="4001" y="0"/>
                    <a:pt x="3906" y="84"/>
                    <a:pt x="3906" y="179"/>
                  </a:cubicBezTo>
                  <a:cubicBezTo>
                    <a:pt x="3906" y="286"/>
                    <a:pt x="3989" y="358"/>
                    <a:pt x="4084" y="358"/>
                  </a:cubicBezTo>
                  <a:lnTo>
                    <a:pt x="4596" y="358"/>
                  </a:lnTo>
                  <a:lnTo>
                    <a:pt x="2691" y="2263"/>
                  </a:lnTo>
                  <a:lnTo>
                    <a:pt x="1882" y="1465"/>
                  </a:lnTo>
                  <a:cubicBezTo>
                    <a:pt x="1846" y="1429"/>
                    <a:pt x="1801" y="1411"/>
                    <a:pt x="1758" y="1411"/>
                  </a:cubicBezTo>
                  <a:cubicBezTo>
                    <a:pt x="1715" y="1411"/>
                    <a:pt x="1673" y="1429"/>
                    <a:pt x="1644" y="1465"/>
                  </a:cubicBezTo>
                  <a:lnTo>
                    <a:pt x="72" y="3036"/>
                  </a:lnTo>
                  <a:cubicBezTo>
                    <a:pt x="1" y="3120"/>
                    <a:pt x="1" y="3215"/>
                    <a:pt x="72" y="3275"/>
                  </a:cubicBezTo>
                  <a:cubicBezTo>
                    <a:pt x="96" y="3310"/>
                    <a:pt x="143" y="3322"/>
                    <a:pt x="191" y="3322"/>
                  </a:cubicBezTo>
                  <a:cubicBezTo>
                    <a:pt x="239" y="3322"/>
                    <a:pt x="274" y="3310"/>
                    <a:pt x="310" y="3275"/>
                  </a:cubicBezTo>
                  <a:lnTo>
                    <a:pt x="1763" y="1822"/>
                  </a:lnTo>
                  <a:lnTo>
                    <a:pt x="2572" y="2620"/>
                  </a:lnTo>
                  <a:cubicBezTo>
                    <a:pt x="2608" y="2661"/>
                    <a:pt x="2653" y="2682"/>
                    <a:pt x="2696" y="2682"/>
                  </a:cubicBezTo>
                  <a:cubicBezTo>
                    <a:pt x="2739" y="2682"/>
                    <a:pt x="2781" y="2661"/>
                    <a:pt x="2810" y="2620"/>
                  </a:cubicBezTo>
                  <a:lnTo>
                    <a:pt x="4835" y="596"/>
                  </a:lnTo>
                  <a:lnTo>
                    <a:pt x="4835" y="1108"/>
                  </a:lnTo>
                  <a:cubicBezTo>
                    <a:pt x="4835" y="1191"/>
                    <a:pt x="4906" y="1286"/>
                    <a:pt x="5013" y="1286"/>
                  </a:cubicBezTo>
                  <a:cubicBezTo>
                    <a:pt x="5120" y="1286"/>
                    <a:pt x="5192" y="1215"/>
                    <a:pt x="5192" y="1108"/>
                  </a:cubicBezTo>
                  <a:lnTo>
                    <a:pt x="5192" y="179"/>
                  </a:lnTo>
                  <a:cubicBezTo>
                    <a:pt x="5192" y="84"/>
                    <a:pt x="5120" y="0"/>
                    <a:pt x="5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27" name="Google Shape;16027;p61"/>
          <p:cNvGrpSpPr/>
          <p:nvPr/>
        </p:nvGrpSpPr>
        <p:grpSpPr>
          <a:xfrm>
            <a:off x="1749728" y="2720527"/>
            <a:ext cx="386927" cy="363438"/>
            <a:chOff x="1749728" y="2894777"/>
            <a:chExt cx="386927" cy="363438"/>
          </a:xfrm>
        </p:grpSpPr>
        <p:sp>
          <p:nvSpPr>
            <p:cNvPr id="16028" name="Google Shape;16028;p61"/>
            <p:cNvSpPr/>
            <p:nvPr/>
          </p:nvSpPr>
          <p:spPr>
            <a:xfrm>
              <a:off x="1809595" y="3025333"/>
              <a:ext cx="97424" cy="32432"/>
            </a:xfrm>
            <a:custGeom>
              <a:rect b="b" l="l" r="r" t="t"/>
              <a:pathLst>
                <a:path extrusionOk="0" h="1019" w="3061">
                  <a:moveTo>
                    <a:pt x="1208" y="0"/>
                  </a:moveTo>
                  <a:cubicBezTo>
                    <a:pt x="852" y="0"/>
                    <a:pt x="531" y="35"/>
                    <a:pt x="322" y="66"/>
                  </a:cubicBezTo>
                  <a:cubicBezTo>
                    <a:pt x="143" y="101"/>
                    <a:pt x="1" y="244"/>
                    <a:pt x="1" y="423"/>
                  </a:cubicBezTo>
                  <a:lnTo>
                    <a:pt x="1" y="840"/>
                  </a:lnTo>
                  <a:cubicBezTo>
                    <a:pt x="1" y="947"/>
                    <a:pt x="84" y="1018"/>
                    <a:pt x="179" y="1018"/>
                  </a:cubicBezTo>
                  <a:cubicBezTo>
                    <a:pt x="286" y="1018"/>
                    <a:pt x="358" y="947"/>
                    <a:pt x="358" y="840"/>
                  </a:cubicBezTo>
                  <a:lnTo>
                    <a:pt x="358" y="423"/>
                  </a:lnTo>
                  <a:cubicBezTo>
                    <a:pt x="358" y="423"/>
                    <a:pt x="358" y="411"/>
                    <a:pt x="382" y="411"/>
                  </a:cubicBezTo>
                  <a:cubicBezTo>
                    <a:pt x="549" y="383"/>
                    <a:pt x="870" y="340"/>
                    <a:pt x="1231" y="340"/>
                  </a:cubicBezTo>
                  <a:cubicBezTo>
                    <a:pt x="1330" y="340"/>
                    <a:pt x="1433" y="344"/>
                    <a:pt x="1536" y="351"/>
                  </a:cubicBezTo>
                  <a:cubicBezTo>
                    <a:pt x="2084" y="387"/>
                    <a:pt x="2489" y="530"/>
                    <a:pt x="2727" y="768"/>
                  </a:cubicBezTo>
                  <a:cubicBezTo>
                    <a:pt x="2763" y="804"/>
                    <a:pt x="2807" y="822"/>
                    <a:pt x="2852" y="822"/>
                  </a:cubicBezTo>
                  <a:cubicBezTo>
                    <a:pt x="2897" y="822"/>
                    <a:pt x="2941" y="804"/>
                    <a:pt x="2977" y="768"/>
                  </a:cubicBezTo>
                  <a:cubicBezTo>
                    <a:pt x="3060" y="709"/>
                    <a:pt x="3060" y="590"/>
                    <a:pt x="2977" y="530"/>
                  </a:cubicBezTo>
                  <a:cubicBezTo>
                    <a:pt x="2554" y="107"/>
                    <a:pt x="1828" y="0"/>
                    <a:pt x="1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9" name="Google Shape;16029;p61"/>
            <p:cNvSpPr/>
            <p:nvPr/>
          </p:nvSpPr>
          <p:spPr>
            <a:xfrm>
              <a:off x="1749728" y="2974346"/>
              <a:ext cx="216777" cy="283869"/>
            </a:xfrm>
            <a:custGeom>
              <a:rect b="b" l="l" r="r" t="t"/>
              <a:pathLst>
                <a:path extrusionOk="0" h="8919" w="6811">
                  <a:moveTo>
                    <a:pt x="5311" y="334"/>
                  </a:moveTo>
                  <a:lnTo>
                    <a:pt x="5311" y="2061"/>
                  </a:lnTo>
                  <a:cubicBezTo>
                    <a:pt x="5311" y="2311"/>
                    <a:pt x="5251" y="2561"/>
                    <a:pt x="5132" y="2799"/>
                  </a:cubicBezTo>
                  <a:cubicBezTo>
                    <a:pt x="5120" y="2835"/>
                    <a:pt x="5120" y="2846"/>
                    <a:pt x="5120" y="2882"/>
                  </a:cubicBezTo>
                  <a:lnTo>
                    <a:pt x="5120" y="3382"/>
                  </a:lnTo>
                  <a:cubicBezTo>
                    <a:pt x="5120" y="3858"/>
                    <a:pt x="4918" y="4311"/>
                    <a:pt x="4560" y="4644"/>
                  </a:cubicBezTo>
                  <a:cubicBezTo>
                    <a:pt x="4227" y="4955"/>
                    <a:pt x="3811" y="5111"/>
                    <a:pt x="3369" y="5111"/>
                  </a:cubicBezTo>
                  <a:cubicBezTo>
                    <a:pt x="3338" y="5111"/>
                    <a:pt x="3306" y="5110"/>
                    <a:pt x="3275" y="5109"/>
                  </a:cubicBezTo>
                  <a:cubicBezTo>
                    <a:pt x="2382" y="5061"/>
                    <a:pt x="1679" y="4275"/>
                    <a:pt x="1679" y="3323"/>
                  </a:cubicBezTo>
                  <a:lnTo>
                    <a:pt x="1679" y="2882"/>
                  </a:lnTo>
                  <a:cubicBezTo>
                    <a:pt x="1679" y="2846"/>
                    <a:pt x="1679" y="2823"/>
                    <a:pt x="1667" y="2799"/>
                  </a:cubicBezTo>
                  <a:cubicBezTo>
                    <a:pt x="1548" y="2561"/>
                    <a:pt x="1489" y="2311"/>
                    <a:pt x="1489" y="2061"/>
                  </a:cubicBezTo>
                  <a:lnTo>
                    <a:pt x="1489" y="1668"/>
                  </a:lnTo>
                  <a:cubicBezTo>
                    <a:pt x="1489" y="930"/>
                    <a:pt x="2096" y="334"/>
                    <a:pt x="2822" y="334"/>
                  </a:cubicBezTo>
                  <a:close/>
                  <a:moveTo>
                    <a:pt x="4358" y="5240"/>
                  </a:moveTo>
                  <a:lnTo>
                    <a:pt x="4358" y="5573"/>
                  </a:lnTo>
                  <a:lnTo>
                    <a:pt x="3406" y="6228"/>
                  </a:lnTo>
                  <a:lnTo>
                    <a:pt x="2441" y="5573"/>
                  </a:lnTo>
                  <a:lnTo>
                    <a:pt x="2441" y="5240"/>
                  </a:lnTo>
                  <a:cubicBezTo>
                    <a:pt x="2691" y="5371"/>
                    <a:pt x="2977" y="5466"/>
                    <a:pt x="3251" y="5478"/>
                  </a:cubicBezTo>
                  <a:lnTo>
                    <a:pt x="3394" y="5478"/>
                  </a:lnTo>
                  <a:cubicBezTo>
                    <a:pt x="3727" y="5478"/>
                    <a:pt x="4060" y="5406"/>
                    <a:pt x="4358" y="5240"/>
                  </a:cubicBezTo>
                  <a:close/>
                  <a:moveTo>
                    <a:pt x="2286" y="5883"/>
                  </a:moveTo>
                  <a:lnTo>
                    <a:pt x="3120" y="6466"/>
                  </a:lnTo>
                  <a:lnTo>
                    <a:pt x="2679" y="6906"/>
                  </a:lnTo>
                  <a:lnTo>
                    <a:pt x="2655" y="6906"/>
                  </a:lnTo>
                  <a:lnTo>
                    <a:pt x="2108" y="6073"/>
                  </a:lnTo>
                  <a:lnTo>
                    <a:pt x="2286" y="5883"/>
                  </a:lnTo>
                  <a:close/>
                  <a:moveTo>
                    <a:pt x="4525" y="5883"/>
                  </a:moveTo>
                  <a:lnTo>
                    <a:pt x="4703" y="6073"/>
                  </a:lnTo>
                  <a:lnTo>
                    <a:pt x="4144" y="6906"/>
                  </a:lnTo>
                  <a:lnTo>
                    <a:pt x="4132" y="6906"/>
                  </a:lnTo>
                  <a:lnTo>
                    <a:pt x="3691" y="6466"/>
                  </a:lnTo>
                  <a:lnTo>
                    <a:pt x="4525" y="5883"/>
                  </a:lnTo>
                  <a:close/>
                  <a:moveTo>
                    <a:pt x="2834" y="1"/>
                  </a:moveTo>
                  <a:cubicBezTo>
                    <a:pt x="1905" y="1"/>
                    <a:pt x="1143" y="763"/>
                    <a:pt x="1143" y="1703"/>
                  </a:cubicBezTo>
                  <a:lnTo>
                    <a:pt x="1143" y="2084"/>
                  </a:lnTo>
                  <a:cubicBezTo>
                    <a:pt x="1143" y="2382"/>
                    <a:pt x="1203" y="2680"/>
                    <a:pt x="1334" y="2954"/>
                  </a:cubicBezTo>
                  <a:lnTo>
                    <a:pt x="1334" y="3358"/>
                  </a:lnTo>
                  <a:cubicBezTo>
                    <a:pt x="1334" y="4025"/>
                    <a:pt x="1631" y="4620"/>
                    <a:pt x="2096" y="5025"/>
                  </a:cubicBezTo>
                  <a:lnTo>
                    <a:pt x="2096" y="5621"/>
                  </a:lnTo>
                  <a:lnTo>
                    <a:pt x="1762" y="5954"/>
                  </a:lnTo>
                  <a:cubicBezTo>
                    <a:pt x="1739" y="6002"/>
                    <a:pt x="1703" y="6049"/>
                    <a:pt x="1727" y="6097"/>
                  </a:cubicBezTo>
                  <a:lnTo>
                    <a:pt x="619" y="6490"/>
                  </a:lnTo>
                  <a:cubicBezTo>
                    <a:pt x="250" y="6633"/>
                    <a:pt x="0" y="6990"/>
                    <a:pt x="0" y="7371"/>
                  </a:cubicBezTo>
                  <a:lnTo>
                    <a:pt x="0" y="8740"/>
                  </a:lnTo>
                  <a:cubicBezTo>
                    <a:pt x="0" y="8847"/>
                    <a:pt x="72" y="8919"/>
                    <a:pt x="179" y="8919"/>
                  </a:cubicBezTo>
                  <a:cubicBezTo>
                    <a:pt x="274" y="8919"/>
                    <a:pt x="358" y="8847"/>
                    <a:pt x="358" y="8740"/>
                  </a:cubicBezTo>
                  <a:lnTo>
                    <a:pt x="358" y="7371"/>
                  </a:lnTo>
                  <a:cubicBezTo>
                    <a:pt x="358" y="7133"/>
                    <a:pt x="500" y="6906"/>
                    <a:pt x="739" y="6823"/>
                  </a:cubicBezTo>
                  <a:lnTo>
                    <a:pt x="1905" y="6406"/>
                  </a:lnTo>
                  <a:lnTo>
                    <a:pt x="2382" y="7121"/>
                  </a:lnTo>
                  <a:cubicBezTo>
                    <a:pt x="2441" y="7204"/>
                    <a:pt x="2536" y="7264"/>
                    <a:pt x="2644" y="7287"/>
                  </a:cubicBezTo>
                  <a:lnTo>
                    <a:pt x="2679" y="7287"/>
                  </a:lnTo>
                  <a:cubicBezTo>
                    <a:pt x="2774" y="7287"/>
                    <a:pt x="2870" y="7240"/>
                    <a:pt x="2929" y="7180"/>
                  </a:cubicBezTo>
                  <a:lnTo>
                    <a:pt x="3227" y="6883"/>
                  </a:lnTo>
                  <a:lnTo>
                    <a:pt x="3227" y="8740"/>
                  </a:lnTo>
                  <a:cubicBezTo>
                    <a:pt x="3227" y="8847"/>
                    <a:pt x="3298" y="8919"/>
                    <a:pt x="3406" y="8919"/>
                  </a:cubicBezTo>
                  <a:cubicBezTo>
                    <a:pt x="3513" y="8919"/>
                    <a:pt x="3584" y="8847"/>
                    <a:pt x="3584" y="8740"/>
                  </a:cubicBezTo>
                  <a:lnTo>
                    <a:pt x="3584" y="6883"/>
                  </a:lnTo>
                  <a:lnTo>
                    <a:pt x="3882" y="7180"/>
                  </a:lnTo>
                  <a:cubicBezTo>
                    <a:pt x="3953" y="7252"/>
                    <a:pt x="4048" y="7287"/>
                    <a:pt x="4132" y="7287"/>
                  </a:cubicBezTo>
                  <a:lnTo>
                    <a:pt x="4168" y="7287"/>
                  </a:lnTo>
                  <a:cubicBezTo>
                    <a:pt x="4263" y="7264"/>
                    <a:pt x="4370" y="7204"/>
                    <a:pt x="4429" y="7121"/>
                  </a:cubicBezTo>
                  <a:lnTo>
                    <a:pt x="4906" y="6406"/>
                  </a:lnTo>
                  <a:lnTo>
                    <a:pt x="6073" y="6823"/>
                  </a:lnTo>
                  <a:cubicBezTo>
                    <a:pt x="6287" y="6906"/>
                    <a:pt x="6454" y="7121"/>
                    <a:pt x="6454" y="7371"/>
                  </a:cubicBezTo>
                  <a:lnTo>
                    <a:pt x="6454" y="8740"/>
                  </a:lnTo>
                  <a:cubicBezTo>
                    <a:pt x="6454" y="8847"/>
                    <a:pt x="6525" y="8919"/>
                    <a:pt x="6632" y="8919"/>
                  </a:cubicBezTo>
                  <a:cubicBezTo>
                    <a:pt x="6739" y="8919"/>
                    <a:pt x="6811" y="8847"/>
                    <a:pt x="6811" y="8740"/>
                  </a:cubicBezTo>
                  <a:lnTo>
                    <a:pt x="6811" y="7371"/>
                  </a:lnTo>
                  <a:cubicBezTo>
                    <a:pt x="6811" y="6954"/>
                    <a:pt x="6573" y="6609"/>
                    <a:pt x="6203" y="6478"/>
                  </a:cubicBezTo>
                  <a:lnTo>
                    <a:pt x="5096" y="6073"/>
                  </a:lnTo>
                  <a:cubicBezTo>
                    <a:pt x="5096" y="6037"/>
                    <a:pt x="5084" y="5966"/>
                    <a:pt x="5060" y="5942"/>
                  </a:cubicBezTo>
                  <a:lnTo>
                    <a:pt x="4727" y="5597"/>
                  </a:lnTo>
                  <a:lnTo>
                    <a:pt x="4727" y="5025"/>
                  </a:lnTo>
                  <a:cubicBezTo>
                    <a:pt x="4763" y="4990"/>
                    <a:pt x="4799" y="4966"/>
                    <a:pt x="4834" y="4930"/>
                  </a:cubicBezTo>
                  <a:cubicBezTo>
                    <a:pt x="5251" y="4549"/>
                    <a:pt x="5489" y="3978"/>
                    <a:pt x="5489" y="3418"/>
                  </a:cubicBezTo>
                  <a:lnTo>
                    <a:pt x="5489" y="2954"/>
                  </a:lnTo>
                  <a:cubicBezTo>
                    <a:pt x="5608" y="2680"/>
                    <a:pt x="5680" y="2382"/>
                    <a:pt x="5680" y="2084"/>
                  </a:cubicBezTo>
                  <a:lnTo>
                    <a:pt x="5680" y="179"/>
                  </a:lnTo>
                  <a:cubicBezTo>
                    <a:pt x="5680" y="84"/>
                    <a:pt x="5608"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0" name="Google Shape;16030;p61"/>
            <p:cNvSpPr/>
            <p:nvPr/>
          </p:nvSpPr>
          <p:spPr>
            <a:xfrm>
              <a:off x="1785725" y="3222186"/>
              <a:ext cx="11394" cy="35647"/>
            </a:xfrm>
            <a:custGeom>
              <a:rect b="b" l="l" r="r" t="t"/>
              <a:pathLst>
                <a:path extrusionOk="0" h="1120" w="358">
                  <a:moveTo>
                    <a:pt x="179" y="0"/>
                  </a:moveTo>
                  <a:cubicBezTo>
                    <a:pt x="72" y="0"/>
                    <a:pt x="0" y="72"/>
                    <a:pt x="0" y="179"/>
                  </a:cubicBezTo>
                  <a:lnTo>
                    <a:pt x="0" y="941"/>
                  </a:lnTo>
                  <a:cubicBezTo>
                    <a:pt x="0" y="1048"/>
                    <a:pt x="72" y="1120"/>
                    <a:pt x="179" y="1120"/>
                  </a:cubicBezTo>
                  <a:cubicBezTo>
                    <a:pt x="274" y="1120"/>
                    <a:pt x="358" y="1048"/>
                    <a:pt x="358" y="941"/>
                  </a:cubicBezTo>
                  <a:lnTo>
                    <a:pt x="358" y="179"/>
                  </a:lnTo>
                  <a:cubicBezTo>
                    <a:pt x="358"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1" name="Google Shape;16031;p61"/>
            <p:cNvSpPr/>
            <p:nvPr/>
          </p:nvSpPr>
          <p:spPr>
            <a:xfrm>
              <a:off x="1919114" y="3222186"/>
              <a:ext cx="11394" cy="35647"/>
            </a:xfrm>
            <a:custGeom>
              <a:rect b="b" l="l" r="r" t="t"/>
              <a:pathLst>
                <a:path extrusionOk="0" h="1120" w="358">
                  <a:moveTo>
                    <a:pt x="179" y="0"/>
                  </a:moveTo>
                  <a:cubicBezTo>
                    <a:pt x="72" y="0"/>
                    <a:pt x="0" y="72"/>
                    <a:pt x="0" y="179"/>
                  </a:cubicBezTo>
                  <a:lnTo>
                    <a:pt x="0" y="941"/>
                  </a:lnTo>
                  <a:cubicBezTo>
                    <a:pt x="0" y="1048"/>
                    <a:pt x="72" y="1120"/>
                    <a:pt x="179" y="1120"/>
                  </a:cubicBezTo>
                  <a:cubicBezTo>
                    <a:pt x="286" y="1120"/>
                    <a:pt x="358" y="1048"/>
                    <a:pt x="358" y="941"/>
                  </a:cubicBezTo>
                  <a:lnTo>
                    <a:pt x="358" y="179"/>
                  </a:lnTo>
                  <a:cubicBezTo>
                    <a:pt x="358"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2" name="Google Shape;16032;p61"/>
            <p:cNvSpPr/>
            <p:nvPr/>
          </p:nvSpPr>
          <p:spPr>
            <a:xfrm>
              <a:off x="1956257" y="2931156"/>
              <a:ext cx="180398" cy="188737"/>
            </a:xfrm>
            <a:custGeom>
              <a:rect b="b" l="l" r="r" t="t"/>
              <a:pathLst>
                <a:path extrusionOk="0" h="5930" w="5668">
                  <a:moveTo>
                    <a:pt x="738" y="1"/>
                  </a:moveTo>
                  <a:cubicBezTo>
                    <a:pt x="322" y="1"/>
                    <a:pt x="0" y="346"/>
                    <a:pt x="0" y="751"/>
                  </a:cubicBezTo>
                  <a:lnTo>
                    <a:pt x="0" y="3799"/>
                  </a:lnTo>
                  <a:cubicBezTo>
                    <a:pt x="0" y="4215"/>
                    <a:pt x="334" y="4549"/>
                    <a:pt x="738" y="4549"/>
                  </a:cubicBezTo>
                  <a:lnTo>
                    <a:pt x="1084" y="4549"/>
                  </a:lnTo>
                  <a:lnTo>
                    <a:pt x="810" y="5585"/>
                  </a:lnTo>
                  <a:cubicBezTo>
                    <a:pt x="786" y="5704"/>
                    <a:pt x="834" y="5811"/>
                    <a:pt x="929" y="5882"/>
                  </a:cubicBezTo>
                  <a:cubicBezTo>
                    <a:pt x="977" y="5918"/>
                    <a:pt x="1036" y="5930"/>
                    <a:pt x="1084" y="5930"/>
                  </a:cubicBezTo>
                  <a:cubicBezTo>
                    <a:pt x="1143" y="5930"/>
                    <a:pt x="1203" y="5918"/>
                    <a:pt x="1250" y="5870"/>
                  </a:cubicBezTo>
                  <a:lnTo>
                    <a:pt x="3072" y="4525"/>
                  </a:lnTo>
                  <a:lnTo>
                    <a:pt x="4918" y="4525"/>
                  </a:lnTo>
                  <a:cubicBezTo>
                    <a:pt x="5334" y="4525"/>
                    <a:pt x="5668" y="4192"/>
                    <a:pt x="5668" y="3787"/>
                  </a:cubicBezTo>
                  <a:lnTo>
                    <a:pt x="5668" y="751"/>
                  </a:lnTo>
                  <a:cubicBezTo>
                    <a:pt x="5656" y="334"/>
                    <a:pt x="5322" y="12"/>
                    <a:pt x="4906" y="12"/>
                  </a:cubicBezTo>
                  <a:lnTo>
                    <a:pt x="3953" y="12"/>
                  </a:lnTo>
                  <a:cubicBezTo>
                    <a:pt x="3846" y="12"/>
                    <a:pt x="3775" y="84"/>
                    <a:pt x="3775" y="191"/>
                  </a:cubicBezTo>
                  <a:cubicBezTo>
                    <a:pt x="3775" y="286"/>
                    <a:pt x="3846" y="370"/>
                    <a:pt x="3953" y="370"/>
                  </a:cubicBezTo>
                  <a:lnTo>
                    <a:pt x="4906" y="370"/>
                  </a:lnTo>
                  <a:cubicBezTo>
                    <a:pt x="5132" y="370"/>
                    <a:pt x="5299" y="548"/>
                    <a:pt x="5299" y="751"/>
                  </a:cubicBezTo>
                  <a:lnTo>
                    <a:pt x="5299" y="3799"/>
                  </a:lnTo>
                  <a:cubicBezTo>
                    <a:pt x="5299" y="4025"/>
                    <a:pt x="5120" y="4192"/>
                    <a:pt x="4906" y="4192"/>
                  </a:cubicBezTo>
                  <a:lnTo>
                    <a:pt x="3001" y="4192"/>
                  </a:lnTo>
                  <a:cubicBezTo>
                    <a:pt x="2953" y="4192"/>
                    <a:pt x="2929" y="4203"/>
                    <a:pt x="2893" y="4215"/>
                  </a:cubicBezTo>
                  <a:lnTo>
                    <a:pt x="1203" y="5454"/>
                  </a:lnTo>
                  <a:lnTo>
                    <a:pt x="1203" y="5454"/>
                  </a:lnTo>
                  <a:lnTo>
                    <a:pt x="1465" y="4418"/>
                  </a:lnTo>
                  <a:cubicBezTo>
                    <a:pt x="1489" y="4358"/>
                    <a:pt x="1465" y="4311"/>
                    <a:pt x="1441" y="4263"/>
                  </a:cubicBezTo>
                  <a:cubicBezTo>
                    <a:pt x="1405" y="4215"/>
                    <a:pt x="1346" y="4192"/>
                    <a:pt x="1310" y="4192"/>
                  </a:cubicBezTo>
                  <a:lnTo>
                    <a:pt x="738" y="4192"/>
                  </a:lnTo>
                  <a:cubicBezTo>
                    <a:pt x="512" y="4192"/>
                    <a:pt x="357" y="4013"/>
                    <a:pt x="357" y="3799"/>
                  </a:cubicBezTo>
                  <a:lnTo>
                    <a:pt x="357" y="751"/>
                  </a:lnTo>
                  <a:cubicBezTo>
                    <a:pt x="357" y="524"/>
                    <a:pt x="536" y="370"/>
                    <a:pt x="738" y="370"/>
                  </a:cubicBezTo>
                  <a:lnTo>
                    <a:pt x="1691" y="370"/>
                  </a:lnTo>
                  <a:cubicBezTo>
                    <a:pt x="1798" y="370"/>
                    <a:pt x="1870" y="286"/>
                    <a:pt x="1870" y="179"/>
                  </a:cubicBezTo>
                  <a:cubicBezTo>
                    <a:pt x="1870" y="84"/>
                    <a:pt x="1798" y="1"/>
                    <a:pt x="1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3" name="Google Shape;16033;p61"/>
            <p:cNvSpPr/>
            <p:nvPr/>
          </p:nvSpPr>
          <p:spPr>
            <a:xfrm>
              <a:off x="2027487" y="2894777"/>
              <a:ext cx="36029" cy="108786"/>
            </a:xfrm>
            <a:custGeom>
              <a:rect b="b" l="l" r="r" t="t"/>
              <a:pathLst>
                <a:path extrusionOk="0" h="3418" w="1132">
                  <a:moveTo>
                    <a:pt x="775" y="358"/>
                  </a:moveTo>
                  <a:lnTo>
                    <a:pt x="596" y="3049"/>
                  </a:lnTo>
                  <a:lnTo>
                    <a:pt x="560" y="3049"/>
                  </a:lnTo>
                  <a:lnTo>
                    <a:pt x="394" y="358"/>
                  </a:lnTo>
                  <a:close/>
                  <a:moveTo>
                    <a:pt x="179" y="1"/>
                  </a:moveTo>
                  <a:cubicBezTo>
                    <a:pt x="143" y="1"/>
                    <a:pt x="96" y="24"/>
                    <a:pt x="48" y="60"/>
                  </a:cubicBezTo>
                  <a:cubicBezTo>
                    <a:pt x="24" y="96"/>
                    <a:pt x="1" y="155"/>
                    <a:pt x="1" y="203"/>
                  </a:cubicBezTo>
                  <a:lnTo>
                    <a:pt x="203" y="3251"/>
                  </a:lnTo>
                  <a:cubicBezTo>
                    <a:pt x="203" y="3334"/>
                    <a:pt x="286" y="3418"/>
                    <a:pt x="382" y="3418"/>
                  </a:cubicBezTo>
                  <a:lnTo>
                    <a:pt x="763" y="3418"/>
                  </a:lnTo>
                  <a:cubicBezTo>
                    <a:pt x="858" y="3418"/>
                    <a:pt x="941" y="3334"/>
                    <a:pt x="941" y="3251"/>
                  </a:cubicBezTo>
                  <a:lnTo>
                    <a:pt x="1132" y="203"/>
                  </a:lnTo>
                  <a:cubicBezTo>
                    <a:pt x="1132" y="155"/>
                    <a:pt x="1120" y="96"/>
                    <a:pt x="1072" y="60"/>
                  </a:cubicBezTo>
                  <a:cubicBezTo>
                    <a:pt x="1048" y="36"/>
                    <a:pt x="1001" y="1"/>
                    <a:pt x="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4" name="Google Shape;16034;p61"/>
            <p:cNvSpPr/>
            <p:nvPr/>
          </p:nvSpPr>
          <p:spPr>
            <a:xfrm>
              <a:off x="2027487" y="3009992"/>
              <a:ext cx="36029" cy="36029"/>
            </a:xfrm>
            <a:custGeom>
              <a:rect b="b" l="l" r="r" t="t"/>
              <a:pathLst>
                <a:path extrusionOk="0" h="1132" w="1132">
                  <a:moveTo>
                    <a:pt x="572" y="345"/>
                  </a:moveTo>
                  <a:cubicBezTo>
                    <a:pt x="691" y="345"/>
                    <a:pt x="775" y="429"/>
                    <a:pt x="775" y="548"/>
                  </a:cubicBezTo>
                  <a:cubicBezTo>
                    <a:pt x="775" y="667"/>
                    <a:pt x="691" y="762"/>
                    <a:pt x="572" y="762"/>
                  </a:cubicBezTo>
                  <a:cubicBezTo>
                    <a:pt x="453" y="762"/>
                    <a:pt x="358" y="667"/>
                    <a:pt x="358" y="548"/>
                  </a:cubicBezTo>
                  <a:cubicBezTo>
                    <a:pt x="358" y="429"/>
                    <a:pt x="453" y="345"/>
                    <a:pt x="572" y="345"/>
                  </a:cubicBezTo>
                  <a:close/>
                  <a:moveTo>
                    <a:pt x="572" y="0"/>
                  </a:moveTo>
                  <a:cubicBezTo>
                    <a:pt x="263" y="0"/>
                    <a:pt x="1" y="250"/>
                    <a:pt x="1" y="572"/>
                  </a:cubicBezTo>
                  <a:cubicBezTo>
                    <a:pt x="1" y="881"/>
                    <a:pt x="263" y="1131"/>
                    <a:pt x="572" y="1131"/>
                  </a:cubicBezTo>
                  <a:cubicBezTo>
                    <a:pt x="882" y="1131"/>
                    <a:pt x="1132" y="881"/>
                    <a:pt x="1132" y="572"/>
                  </a:cubicBezTo>
                  <a:cubicBezTo>
                    <a:pt x="1132" y="250"/>
                    <a:pt x="882"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35" name="Google Shape;16035;p61"/>
          <p:cNvGrpSpPr/>
          <p:nvPr/>
        </p:nvGrpSpPr>
        <p:grpSpPr>
          <a:xfrm>
            <a:off x="7098912" y="1795142"/>
            <a:ext cx="359651" cy="361560"/>
            <a:chOff x="7098912" y="1969392"/>
            <a:chExt cx="359651" cy="361560"/>
          </a:xfrm>
        </p:grpSpPr>
        <p:sp>
          <p:nvSpPr>
            <p:cNvPr id="16036" name="Google Shape;16036;p61"/>
            <p:cNvSpPr/>
            <p:nvPr/>
          </p:nvSpPr>
          <p:spPr>
            <a:xfrm>
              <a:off x="7098912" y="2127607"/>
              <a:ext cx="134567" cy="202582"/>
            </a:xfrm>
            <a:custGeom>
              <a:rect b="b" l="l" r="r" t="t"/>
              <a:pathLst>
                <a:path extrusionOk="0" h="6365" w="4228">
                  <a:moveTo>
                    <a:pt x="2108" y="331"/>
                  </a:moveTo>
                  <a:cubicBezTo>
                    <a:pt x="2153" y="331"/>
                    <a:pt x="2198" y="334"/>
                    <a:pt x="2239" y="340"/>
                  </a:cubicBezTo>
                  <a:cubicBezTo>
                    <a:pt x="2978" y="399"/>
                    <a:pt x="3537" y="1042"/>
                    <a:pt x="3537" y="1780"/>
                  </a:cubicBezTo>
                  <a:cubicBezTo>
                    <a:pt x="3537" y="2483"/>
                    <a:pt x="3704" y="3138"/>
                    <a:pt x="3847" y="3483"/>
                  </a:cubicBezTo>
                  <a:lnTo>
                    <a:pt x="3847" y="3495"/>
                  </a:lnTo>
                  <a:cubicBezTo>
                    <a:pt x="3656" y="3602"/>
                    <a:pt x="3335" y="3793"/>
                    <a:pt x="2787" y="3912"/>
                  </a:cubicBezTo>
                  <a:lnTo>
                    <a:pt x="2787" y="3864"/>
                  </a:lnTo>
                  <a:lnTo>
                    <a:pt x="2787" y="3531"/>
                  </a:lnTo>
                  <a:cubicBezTo>
                    <a:pt x="3001" y="3412"/>
                    <a:pt x="3180" y="3233"/>
                    <a:pt x="3299" y="3007"/>
                  </a:cubicBezTo>
                  <a:cubicBezTo>
                    <a:pt x="3537" y="2590"/>
                    <a:pt x="3454" y="2066"/>
                    <a:pt x="3108" y="1745"/>
                  </a:cubicBezTo>
                  <a:cubicBezTo>
                    <a:pt x="2870" y="1518"/>
                    <a:pt x="2430" y="1245"/>
                    <a:pt x="1727" y="1245"/>
                  </a:cubicBezTo>
                  <a:cubicBezTo>
                    <a:pt x="1680" y="1245"/>
                    <a:pt x="1632" y="1268"/>
                    <a:pt x="1608" y="1292"/>
                  </a:cubicBezTo>
                  <a:lnTo>
                    <a:pt x="1251" y="1649"/>
                  </a:lnTo>
                  <a:cubicBezTo>
                    <a:pt x="1192" y="1709"/>
                    <a:pt x="1192" y="1816"/>
                    <a:pt x="1251" y="1888"/>
                  </a:cubicBezTo>
                  <a:cubicBezTo>
                    <a:pt x="1281" y="1917"/>
                    <a:pt x="1323" y="1932"/>
                    <a:pt x="1366" y="1932"/>
                  </a:cubicBezTo>
                  <a:cubicBezTo>
                    <a:pt x="1409" y="1932"/>
                    <a:pt x="1454" y="1917"/>
                    <a:pt x="1489" y="1888"/>
                  </a:cubicBezTo>
                  <a:lnTo>
                    <a:pt x="1799" y="1578"/>
                  </a:lnTo>
                  <a:cubicBezTo>
                    <a:pt x="2239" y="1590"/>
                    <a:pt x="2608" y="1721"/>
                    <a:pt x="2882" y="1983"/>
                  </a:cubicBezTo>
                  <a:cubicBezTo>
                    <a:pt x="3120" y="2185"/>
                    <a:pt x="3180" y="2542"/>
                    <a:pt x="3025" y="2828"/>
                  </a:cubicBezTo>
                  <a:cubicBezTo>
                    <a:pt x="2823" y="3173"/>
                    <a:pt x="2466" y="3376"/>
                    <a:pt x="2085" y="3376"/>
                  </a:cubicBezTo>
                  <a:cubicBezTo>
                    <a:pt x="1489" y="3376"/>
                    <a:pt x="1013" y="2900"/>
                    <a:pt x="1013" y="2304"/>
                  </a:cubicBezTo>
                  <a:cubicBezTo>
                    <a:pt x="1013" y="2209"/>
                    <a:pt x="942" y="2138"/>
                    <a:pt x="846" y="2138"/>
                  </a:cubicBezTo>
                  <a:cubicBezTo>
                    <a:pt x="763" y="2138"/>
                    <a:pt x="680" y="2209"/>
                    <a:pt x="680" y="2304"/>
                  </a:cubicBezTo>
                  <a:cubicBezTo>
                    <a:pt x="680" y="2828"/>
                    <a:pt x="965" y="3292"/>
                    <a:pt x="1394" y="3519"/>
                  </a:cubicBezTo>
                  <a:lnTo>
                    <a:pt x="1394" y="3852"/>
                  </a:lnTo>
                  <a:lnTo>
                    <a:pt x="1394" y="3900"/>
                  </a:lnTo>
                  <a:cubicBezTo>
                    <a:pt x="834" y="3781"/>
                    <a:pt x="501" y="3602"/>
                    <a:pt x="370" y="3495"/>
                  </a:cubicBezTo>
                  <a:cubicBezTo>
                    <a:pt x="370" y="3495"/>
                    <a:pt x="358" y="3495"/>
                    <a:pt x="370" y="3483"/>
                  </a:cubicBezTo>
                  <a:cubicBezTo>
                    <a:pt x="525" y="3138"/>
                    <a:pt x="680" y="2483"/>
                    <a:pt x="680" y="1780"/>
                  </a:cubicBezTo>
                  <a:cubicBezTo>
                    <a:pt x="680" y="1042"/>
                    <a:pt x="1251" y="399"/>
                    <a:pt x="1977" y="340"/>
                  </a:cubicBezTo>
                  <a:cubicBezTo>
                    <a:pt x="2019" y="334"/>
                    <a:pt x="2064" y="331"/>
                    <a:pt x="2108" y="331"/>
                  </a:cubicBezTo>
                  <a:close/>
                  <a:moveTo>
                    <a:pt x="2442" y="3662"/>
                  </a:moveTo>
                  <a:lnTo>
                    <a:pt x="2442" y="3852"/>
                  </a:lnTo>
                  <a:cubicBezTo>
                    <a:pt x="2442" y="4043"/>
                    <a:pt x="2549" y="4221"/>
                    <a:pt x="2727" y="4316"/>
                  </a:cubicBezTo>
                  <a:lnTo>
                    <a:pt x="2823" y="4376"/>
                  </a:lnTo>
                  <a:cubicBezTo>
                    <a:pt x="2680" y="4626"/>
                    <a:pt x="2382" y="4793"/>
                    <a:pt x="2073" y="4793"/>
                  </a:cubicBezTo>
                  <a:cubicBezTo>
                    <a:pt x="1751" y="4793"/>
                    <a:pt x="1477" y="4626"/>
                    <a:pt x="1311" y="4376"/>
                  </a:cubicBezTo>
                  <a:lnTo>
                    <a:pt x="1418" y="4316"/>
                  </a:lnTo>
                  <a:cubicBezTo>
                    <a:pt x="1596" y="4221"/>
                    <a:pt x="1692" y="4043"/>
                    <a:pt x="1692" y="3852"/>
                  </a:cubicBezTo>
                  <a:lnTo>
                    <a:pt x="1692" y="3662"/>
                  </a:lnTo>
                  <a:cubicBezTo>
                    <a:pt x="1811" y="3685"/>
                    <a:pt x="1930" y="3709"/>
                    <a:pt x="2073" y="3709"/>
                  </a:cubicBezTo>
                  <a:cubicBezTo>
                    <a:pt x="2192" y="3709"/>
                    <a:pt x="2323" y="3685"/>
                    <a:pt x="2442" y="3662"/>
                  </a:cubicBezTo>
                  <a:close/>
                  <a:moveTo>
                    <a:pt x="2096" y="0"/>
                  </a:moveTo>
                  <a:cubicBezTo>
                    <a:pt x="2040" y="0"/>
                    <a:pt x="1983" y="6"/>
                    <a:pt x="1930" y="18"/>
                  </a:cubicBezTo>
                  <a:cubicBezTo>
                    <a:pt x="1037" y="102"/>
                    <a:pt x="334" y="875"/>
                    <a:pt x="334" y="1780"/>
                  </a:cubicBezTo>
                  <a:cubicBezTo>
                    <a:pt x="334" y="2435"/>
                    <a:pt x="180" y="3042"/>
                    <a:pt x="60" y="3364"/>
                  </a:cubicBezTo>
                  <a:cubicBezTo>
                    <a:pt x="1" y="3507"/>
                    <a:pt x="37" y="3673"/>
                    <a:pt x="180" y="3781"/>
                  </a:cubicBezTo>
                  <a:cubicBezTo>
                    <a:pt x="311" y="3888"/>
                    <a:pt x="596" y="4043"/>
                    <a:pt x="1037" y="4162"/>
                  </a:cubicBezTo>
                  <a:lnTo>
                    <a:pt x="382" y="4495"/>
                  </a:lnTo>
                  <a:cubicBezTo>
                    <a:pt x="144" y="4614"/>
                    <a:pt x="1" y="4852"/>
                    <a:pt x="1" y="5114"/>
                  </a:cubicBezTo>
                  <a:lnTo>
                    <a:pt x="1" y="6209"/>
                  </a:lnTo>
                  <a:cubicBezTo>
                    <a:pt x="1" y="6293"/>
                    <a:pt x="72" y="6364"/>
                    <a:pt x="156" y="6364"/>
                  </a:cubicBezTo>
                  <a:cubicBezTo>
                    <a:pt x="251" y="6364"/>
                    <a:pt x="322" y="6293"/>
                    <a:pt x="322" y="6209"/>
                  </a:cubicBezTo>
                  <a:lnTo>
                    <a:pt x="322" y="5114"/>
                  </a:lnTo>
                  <a:cubicBezTo>
                    <a:pt x="322" y="4983"/>
                    <a:pt x="394" y="4852"/>
                    <a:pt x="537" y="4793"/>
                  </a:cubicBezTo>
                  <a:lnTo>
                    <a:pt x="1049" y="4519"/>
                  </a:lnTo>
                  <a:cubicBezTo>
                    <a:pt x="1275" y="4900"/>
                    <a:pt x="1680" y="5138"/>
                    <a:pt x="2108" y="5138"/>
                  </a:cubicBezTo>
                  <a:cubicBezTo>
                    <a:pt x="2561" y="5138"/>
                    <a:pt x="2942" y="4900"/>
                    <a:pt x="3168" y="4519"/>
                  </a:cubicBezTo>
                  <a:lnTo>
                    <a:pt x="3692" y="4793"/>
                  </a:lnTo>
                  <a:cubicBezTo>
                    <a:pt x="3811" y="4852"/>
                    <a:pt x="3894" y="4983"/>
                    <a:pt x="3894" y="5114"/>
                  </a:cubicBezTo>
                  <a:lnTo>
                    <a:pt x="3894" y="6209"/>
                  </a:lnTo>
                  <a:cubicBezTo>
                    <a:pt x="3894" y="6293"/>
                    <a:pt x="3966" y="6364"/>
                    <a:pt x="4061" y="6364"/>
                  </a:cubicBezTo>
                  <a:cubicBezTo>
                    <a:pt x="4144" y="6364"/>
                    <a:pt x="4228" y="6293"/>
                    <a:pt x="4228" y="6209"/>
                  </a:cubicBezTo>
                  <a:lnTo>
                    <a:pt x="4228" y="5114"/>
                  </a:lnTo>
                  <a:cubicBezTo>
                    <a:pt x="4192" y="4852"/>
                    <a:pt x="4049" y="4614"/>
                    <a:pt x="3811" y="4495"/>
                  </a:cubicBezTo>
                  <a:lnTo>
                    <a:pt x="3156" y="4162"/>
                  </a:lnTo>
                  <a:cubicBezTo>
                    <a:pt x="3597" y="4043"/>
                    <a:pt x="3870" y="3888"/>
                    <a:pt x="4013" y="3781"/>
                  </a:cubicBezTo>
                  <a:cubicBezTo>
                    <a:pt x="4156" y="3685"/>
                    <a:pt x="4192" y="3507"/>
                    <a:pt x="4132" y="3364"/>
                  </a:cubicBezTo>
                  <a:cubicBezTo>
                    <a:pt x="4001" y="3042"/>
                    <a:pt x="3847" y="2435"/>
                    <a:pt x="3847" y="1780"/>
                  </a:cubicBezTo>
                  <a:cubicBezTo>
                    <a:pt x="3847" y="875"/>
                    <a:pt x="3156" y="90"/>
                    <a:pt x="2263" y="18"/>
                  </a:cubicBezTo>
                  <a:cubicBezTo>
                    <a:pt x="2210" y="6"/>
                    <a:pt x="2153" y="0"/>
                    <a:pt x="2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7" name="Google Shape;16037;p61"/>
            <p:cNvSpPr/>
            <p:nvPr/>
          </p:nvSpPr>
          <p:spPr>
            <a:xfrm>
              <a:off x="7120141" y="2297184"/>
              <a:ext cx="10662" cy="33005"/>
            </a:xfrm>
            <a:custGeom>
              <a:rect b="b" l="l" r="r" t="t"/>
              <a:pathLst>
                <a:path extrusionOk="0" h="1037" w="335">
                  <a:moveTo>
                    <a:pt x="167" y="0"/>
                  </a:moveTo>
                  <a:cubicBezTo>
                    <a:pt x="72" y="0"/>
                    <a:pt x="1" y="72"/>
                    <a:pt x="1" y="167"/>
                  </a:cubicBezTo>
                  <a:lnTo>
                    <a:pt x="1" y="881"/>
                  </a:lnTo>
                  <a:cubicBezTo>
                    <a:pt x="1" y="965"/>
                    <a:pt x="72" y="1036"/>
                    <a:pt x="167" y="1036"/>
                  </a:cubicBezTo>
                  <a:cubicBezTo>
                    <a:pt x="251" y="1036"/>
                    <a:pt x="334" y="965"/>
                    <a:pt x="334" y="881"/>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8" name="Google Shape;16038;p61"/>
            <p:cNvSpPr/>
            <p:nvPr/>
          </p:nvSpPr>
          <p:spPr>
            <a:xfrm>
              <a:off x="7199360" y="2297184"/>
              <a:ext cx="10248" cy="33005"/>
            </a:xfrm>
            <a:custGeom>
              <a:rect b="b" l="l" r="r" t="t"/>
              <a:pathLst>
                <a:path extrusionOk="0" h="1037" w="322">
                  <a:moveTo>
                    <a:pt x="167" y="0"/>
                  </a:moveTo>
                  <a:cubicBezTo>
                    <a:pt x="72" y="0"/>
                    <a:pt x="0" y="72"/>
                    <a:pt x="0" y="167"/>
                  </a:cubicBezTo>
                  <a:lnTo>
                    <a:pt x="0" y="881"/>
                  </a:lnTo>
                  <a:cubicBezTo>
                    <a:pt x="0" y="965"/>
                    <a:pt x="72" y="1036"/>
                    <a:pt x="167" y="1036"/>
                  </a:cubicBezTo>
                  <a:cubicBezTo>
                    <a:pt x="250" y="1036"/>
                    <a:pt x="322" y="965"/>
                    <a:pt x="322" y="881"/>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9" name="Google Shape;16039;p61"/>
            <p:cNvSpPr/>
            <p:nvPr/>
          </p:nvSpPr>
          <p:spPr>
            <a:xfrm>
              <a:off x="7357001" y="2165704"/>
              <a:ext cx="56876" cy="17823"/>
            </a:xfrm>
            <a:custGeom>
              <a:rect b="b" l="l" r="r" t="t"/>
              <a:pathLst>
                <a:path extrusionOk="0" h="560" w="1787">
                  <a:moveTo>
                    <a:pt x="630" y="0"/>
                  </a:moveTo>
                  <a:cubicBezTo>
                    <a:pt x="478" y="0"/>
                    <a:pt x="311" y="14"/>
                    <a:pt x="131" y="48"/>
                  </a:cubicBezTo>
                  <a:cubicBezTo>
                    <a:pt x="60" y="71"/>
                    <a:pt x="0" y="143"/>
                    <a:pt x="0" y="214"/>
                  </a:cubicBezTo>
                  <a:lnTo>
                    <a:pt x="0" y="393"/>
                  </a:lnTo>
                  <a:cubicBezTo>
                    <a:pt x="0" y="488"/>
                    <a:pt x="72" y="560"/>
                    <a:pt x="167" y="560"/>
                  </a:cubicBezTo>
                  <a:cubicBezTo>
                    <a:pt x="250" y="560"/>
                    <a:pt x="322" y="488"/>
                    <a:pt x="322" y="393"/>
                  </a:cubicBezTo>
                  <a:lnTo>
                    <a:pt x="322" y="345"/>
                  </a:lnTo>
                  <a:cubicBezTo>
                    <a:pt x="436" y="334"/>
                    <a:pt x="543" y="328"/>
                    <a:pt x="642" y="328"/>
                  </a:cubicBezTo>
                  <a:cubicBezTo>
                    <a:pt x="851" y="328"/>
                    <a:pt x="1022" y="352"/>
                    <a:pt x="1143" y="393"/>
                  </a:cubicBezTo>
                  <a:cubicBezTo>
                    <a:pt x="1369" y="452"/>
                    <a:pt x="1488" y="524"/>
                    <a:pt x="1488" y="524"/>
                  </a:cubicBezTo>
                  <a:cubicBezTo>
                    <a:pt x="1512" y="548"/>
                    <a:pt x="1548" y="560"/>
                    <a:pt x="1572" y="560"/>
                  </a:cubicBezTo>
                  <a:cubicBezTo>
                    <a:pt x="1631" y="560"/>
                    <a:pt x="1679" y="524"/>
                    <a:pt x="1715" y="488"/>
                  </a:cubicBezTo>
                  <a:cubicBezTo>
                    <a:pt x="1786" y="405"/>
                    <a:pt x="1762" y="310"/>
                    <a:pt x="1679" y="262"/>
                  </a:cubicBezTo>
                  <a:cubicBezTo>
                    <a:pt x="1660" y="252"/>
                    <a:pt x="1280" y="0"/>
                    <a:pt x="6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0" name="Google Shape;16040;p61"/>
            <p:cNvSpPr/>
            <p:nvPr/>
          </p:nvSpPr>
          <p:spPr>
            <a:xfrm>
              <a:off x="7312666" y="2133113"/>
              <a:ext cx="145897" cy="197840"/>
            </a:xfrm>
            <a:custGeom>
              <a:rect b="b" l="l" r="r" t="t"/>
              <a:pathLst>
                <a:path extrusionOk="0" h="6216" w="4584">
                  <a:moveTo>
                    <a:pt x="3536" y="345"/>
                  </a:moveTo>
                  <a:lnTo>
                    <a:pt x="3536" y="1167"/>
                  </a:lnTo>
                  <a:cubicBezTo>
                    <a:pt x="3536" y="1298"/>
                    <a:pt x="3512" y="1453"/>
                    <a:pt x="3453" y="1572"/>
                  </a:cubicBezTo>
                  <a:lnTo>
                    <a:pt x="3393" y="1703"/>
                  </a:lnTo>
                  <a:cubicBezTo>
                    <a:pt x="3370" y="1726"/>
                    <a:pt x="3370" y="1750"/>
                    <a:pt x="3370" y="1774"/>
                  </a:cubicBezTo>
                  <a:lnTo>
                    <a:pt x="3370" y="2131"/>
                  </a:lnTo>
                  <a:cubicBezTo>
                    <a:pt x="3358" y="2417"/>
                    <a:pt x="3239" y="2703"/>
                    <a:pt x="3036" y="2905"/>
                  </a:cubicBezTo>
                  <a:cubicBezTo>
                    <a:pt x="2834" y="3108"/>
                    <a:pt x="2568" y="3204"/>
                    <a:pt x="2288" y="3204"/>
                  </a:cubicBezTo>
                  <a:cubicBezTo>
                    <a:pt x="2271" y="3204"/>
                    <a:pt x="2255" y="3203"/>
                    <a:pt x="2238" y="3203"/>
                  </a:cubicBezTo>
                  <a:cubicBezTo>
                    <a:pt x="1667" y="3191"/>
                    <a:pt x="1203" y="2679"/>
                    <a:pt x="1203" y="2072"/>
                  </a:cubicBezTo>
                  <a:lnTo>
                    <a:pt x="1203" y="1774"/>
                  </a:lnTo>
                  <a:cubicBezTo>
                    <a:pt x="1203" y="1750"/>
                    <a:pt x="1203" y="1726"/>
                    <a:pt x="1191" y="1703"/>
                  </a:cubicBezTo>
                  <a:lnTo>
                    <a:pt x="1131" y="1572"/>
                  </a:lnTo>
                  <a:cubicBezTo>
                    <a:pt x="1072" y="1453"/>
                    <a:pt x="1036" y="1298"/>
                    <a:pt x="1036" y="1167"/>
                  </a:cubicBezTo>
                  <a:cubicBezTo>
                    <a:pt x="1036" y="702"/>
                    <a:pt x="1405" y="345"/>
                    <a:pt x="1857" y="345"/>
                  </a:cubicBezTo>
                  <a:close/>
                  <a:moveTo>
                    <a:pt x="1726" y="3417"/>
                  </a:moveTo>
                  <a:cubicBezTo>
                    <a:pt x="1869" y="3489"/>
                    <a:pt x="2048" y="3512"/>
                    <a:pt x="2227" y="3536"/>
                  </a:cubicBezTo>
                  <a:lnTo>
                    <a:pt x="2274" y="3536"/>
                  </a:lnTo>
                  <a:cubicBezTo>
                    <a:pt x="2465" y="3536"/>
                    <a:pt x="2643" y="3489"/>
                    <a:pt x="2822" y="3429"/>
                  </a:cubicBezTo>
                  <a:lnTo>
                    <a:pt x="2822" y="3655"/>
                  </a:lnTo>
                  <a:cubicBezTo>
                    <a:pt x="2822" y="3691"/>
                    <a:pt x="2834" y="3750"/>
                    <a:pt x="2834" y="3798"/>
                  </a:cubicBezTo>
                  <a:lnTo>
                    <a:pt x="2274" y="4227"/>
                  </a:lnTo>
                  <a:lnTo>
                    <a:pt x="1703" y="3798"/>
                  </a:lnTo>
                  <a:cubicBezTo>
                    <a:pt x="1726" y="3750"/>
                    <a:pt x="1726" y="3715"/>
                    <a:pt x="1726" y="3655"/>
                  </a:cubicBezTo>
                  <a:lnTo>
                    <a:pt x="1726" y="3417"/>
                  </a:lnTo>
                  <a:close/>
                  <a:moveTo>
                    <a:pt x="1857" y="0"/>
                  </a:moveTo>
                  <a:cubicBezTo>
                    <a:pt x="1215" y="0"/>
                    <a:pt x="691" y="524"/>
                    <a:pt x="691" y="1167"/>
                  </a:cubicBezTo>
                  <a:cubicBezTo>
                    <a:pt x="691" y="1357"/>
                    <a:pt x="738" y="1548"/>
                    <a:pt x="834" y="1715"/>
                  </a:cubicBezTo>
                  <a:lnTo>
                    <a:pt x="869" y="1810"/>
                  </a:lnTo>
                  <a:lnTo>
                    <a:pt x="869" y="2072"/>
                  </a:lnTo>
                  <a:cubicBezTo>
                    <a:pt x="869" y="2536"/>
                    <a:pt x="1084" y="2941"/>
                    <a:pt x="1405" y="3215"/>
                  </a:cubicBezTo>
                  <a:lnTo>
                    <a:pt x="1405" y="3667"/>
                  </a:lnTo>
                  <a:cubicBezTo>
                    <a:pt x="1405" y="3739"/>
                    <a:pt x="1369" y="3810"/>
                    <a:pt x="1286" y="3846"/>
                  </a:cubicBezTo>
                  <a:lnTo>
                    <a:pt x="441" y="4155"/>
                  </a:lnTo>
                  <a:cubicBezTo>
                    <a:pt x="179" y="4262"/>
                    <a:pt x="0" y="4512"/>
                    <a:pt x="0" y="4810"/>
                  </a:cubicBezTo>
                  <a:lnTo>
                    <a:pt x="0" y="6048"/>
                  </a:lnTo>
                  <a:cubicBezTo>
                    <a:pt x="0" y="6132"/>
                    <a:pt x="72" y="6215"/>
                    <a:pt x="155" y="6215"/>
                  </a:cubicBezTo>
                  <a:cubicBezTo>
                    <a:pt x="250" y="6215"/>
                    <a:pt x="322" y="6132"/>
                    <a:pt x="322" y="6048"/>
                  </a:cubicBezTo>
                  <a:lnTo>
                    <a:pt x="322" y="4810"/>
                  </a:lnTo>
                  <a:cubicBezTo>
                    <a:pt x="322" y="4655"/>
                    <a:pt x="417" y="4524"/>
                    <a:pt x="560" y="4465"/>
                  </a:cubicBezTo>
                  <a:lnTo>
                    <a:pt x="1405" y="4155"/>
                  </a:lnTo>
                  <a:cubicBezTo>
                    <a:pt x="1453" y="4143"/>
                    <a:pt x="1500" y="4108"/>
                    <a:pt x="1524" y="4084"/>
                  </a:cubicBezTo>
                  <a:lnTo>
                    <a:pt x="2119" y="4524"/>
                  </a:lnTo>
                  <a:lnTo>
                    <a:pt x="2119" y="6036"/>
                  </a:lnTo>
                  <a:cubicBezTo>
                    <a:pt x="2119" y="6120"/>
                    <a:pt x="2203" y="6191"/>
                    <a:pt x="2286" y="6191"/>
                  </a:cubicBezTo>
                  <a:cubicBezTo>
                    <a:pt x="2369" y="6191"/>
                    <a:pt x="2453" y="6120"/>
                    <a:pt x="2453" y="6036"/>
                  </a:cubicBezTo>
                  <a:lnTo>
                    <a:pt x="2453" y="4512"/>
                  </a:lnTo>
                  <a:lnTo>
                    <a:pt x="3048" y="4072"/>
                  </a:lnTo>
                  <a:cubicBezTo>
                    <a:pt x="3084" y="4096"/>
                    <a:pt x="3120" y="4108"/>
                    <a:pt x="3167" y="4143"/>
                  </a:cubicBezTo>
                  <a:lnTo>
                    <a:pt x="4012" y="4453"/>
                  </a:lnTo>
                  <a:cubicBezTo>
                    <a:pt x="4155" y="4512"/>
                    <a:pt x="4251" y="4643"/>
                    <a:pt x="4251" y="4798"/>
                  </a:cubicBezTo>
                  <a:lnTo>
                    <a:pt x="4251" y="6036"/>
                  </a:lnTo>
                  <a:cubicBezTo>
                    <a:pt x="4251" y="6120"/>
                    <a:pt x="4322" y="6191"/>
                    <a:pt x="4417" y="6191"/>
                  </a:cubicBezTo>
                  <a:cubicBezTo>
                    <a:pt x="4501" y="6191"/>
                    <a:pt x="4572" y="6120"/>
                    <a:pt x="4572" y="6036"/>
                  </a:cubicBezTo>
                  <a:lnTo>
                    <a:pt x="4572" y="4798"/>
                  </a:lnTo>
                  <a:cubicBezTo>
                    <a:pt x="4584" y="4512"/>
                    <a:pt x="4382" y="4251"/>
                    <a:pt x="4120" y="4143"/>
                  </a:cubicBezTo>
                  <a:lnTo>
                    <a:pt x="3274" y="3834"/>
                  </a:lnTo>
                  <a:cubicBezTo>
                    <a:pt x="3191" y="3798"/>
                    <a:pt x="3155" y="3727"/>
                    <a:pt x="3155" y="3655"/>
                  </a:cubicBezTo>
                  <a:lnTo>
                    <a:pt x="3155" y="3215"/>
                  </a:lnTo>
                  <a:cubicBezTo>
                    <a:pt x="3179" y="3191"/>
                    <a:pt x="3227" y="3155"/>
                    <a:pt x="3250" y="3131"/>
                  </a:cubicBezTo>
                  <a:cubicBezTo>
                    <a:pt x="3536" y="2858"/>
                    <a:pt x="3691" y="2500"/>
                    <a:pt x="3691" y="2119"/>
                  </a:cubicBezTo>
                  <a:lnTo>
                    <a:pt x="3691" y="1810"/>
                  </a:lnTo>
                  <a:lnTo>
                    <a:pt x="3727" y="1715"/>
                  </a:lnTo>
                  <a:cubicBezTo>
                    <a:pt x="3822" y="1548"/>
                    <a:pt x="3870" y="1357"/>
                    <a:pt x="3870" y="1167"/>
                  </a:cubicBezTo>
                  <a:lnTo>
                    <a:pt x="3870" y="167"/>
                  </a:lnTo>
                  <a:cubicBezTo>
                    <a:pt x="3870" y="71"/>
                    <a:pt x="3786" y="0"/>
                    <a:pt x="3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1" name="Google Shape;16041;p61"/>
            <p:cNvSpPr/>
            <p:nvPr/>
          </p:nvSpPr>
          <p:spPr>
            <a:xfrm>
              <a:off x="7340324" y="2291486"/>
              <a:ext cx="10630" cy="38702"/>
            </a:xfrm>
            <a:custGeom>
              <a:rect b="b" l="l" r="r" t="t"/>
              <a:pathLst>
                <a:path extrusionOk="0" h="1216" w="334">
                  <a:moveTo>
                    <a:pt x="167" y="1"/>
                  </a:moveTo>
                  <a:cubicBezTo>
                    <a:pt x="84" y="1"/>
                    <a:pt x="0" y="72"/>
                    <a:pt x="0" y="167"/>
                  </a:cubicBezTo>
                  <a:lnTo>
                    <a:pt x="0" y="1060"/>
                  </a:lnTo>
                  <a:cubicBezTo>
                    <a:pt x="0" y="1144"/>
                    <a:pt x="84" y="1215"/>
                    <a:pt x="167" y="1215"/>
                  </a:cubicBezTo>
                  <a:cubicBezTo>
                    <a:pt x="262" y="1215"/>
                    <a:pt x="334" y="1144"/>
                    <a:pt x="334" y="1060"/>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2" name="Google Shape;16042;p61"/>
            <p:cNvSpPr/>
            <p:nvPr/>
          </p:nvSpPr>
          <p:spPr>
            <a:xfrm>
              <a:off x="7419511" y="2291486"/>
              <a:ext cx="10630" cy="38702"/>
            </a:xfrm>
            <a:custGeom>
              <a:rect b="b" l="l" r="r" t="t"/>
              <a:pathLst>
                <a:path extrusionOk="0" h="1216" w="334">
                  <a:moveTo>
                    <a:pt x="167" y="1"/>
                  </a:moveTo>
                  <a:cubicBezTo>
                    <a:pt x="72" y="1"/>
                    <a:pt x="1" y="72"/>
                    <a:pt x="1" y="167"/>
                  </a:cubicBezTo>
                  <a:lnTo>
                    <a:pt x="1" y="1060"/>
                  </a:lnTo>
                  <a:cubicBezTo>
                    <a:pt x="1" y="1144"/>
                    <a:pt x="72" y="1215"/>
                    <a:pt x="167" y="1215"/>
                  </a:cubicBezTo>
                  <a:cubicBezTo>
                    <a:pt x="251" y="1215"/>
                    <a:pt x="334" y="1144"/>
                    <a:pt x="334" y="1060"/>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3" name="Google Shape;16043;p61"/>
            <p:cNvSpPr/>
            <p:nvPr/>
          </p:nvSpPr>
          <p:spPr>
            <a:xfrm>
              <a:off x="7153878" y="1969392"/>
              <a:ext cx="225498" cy="188355"/>
            </a:xfrm>
            <a:custGeom>
              <a:rect b="b" l="l" r="r" t="t"/>
              <a:pathLst>
                <a:path extrusionOk="0" h="5918" w="7085">
                  <a:moveTo>
                    <a:pt x="2441" y="4227"/>
                  </a:moveTo>
                  <a:lnTo>
                    <a:pt x="2346" y="4608"/>
                  </a:lnTo>
                  <a:lnTo>
                    <a:pt x="2132" y="4608"/>
                  </a:lnTo>
                  <a:cubicBezTo>
                    <a:pt x="1917" y="4608"/>
                    <a:pt x="1751" y="4442"/>
                    <a:pt x="1751" y="4239"/>
                  </a:cubicBezTo>
                  <a:lnTo>
                    <a:pt x="1751" y="4227"/>
                  </a:lnTo>
                  <a:close/>
                  <a:moveTo>
                    <a:pt x="5668" y="310"/>
                  </a:moveTo>
                  <a:cubicBezTo>
                    <a:pt x="5882" y="310"/>
                    <a:pt x="6037" y="477"/>
                    <a:pt x="6037" y="679"/>
                  </a:cubicBezTo>
                  <a:lnTo>
                    <a:pt x="6037" y="3525"/>
                  </a:lnTo>
                  <a:cubicBezTo>
                    <a:pt x="6037" y="3739"/>
                    <a:pt x="5882" y="3894"/>
                    <a:pt x="5668" y="3894"/>
                  </a:cubicBezTo>
                  <a:lnTo>
                    <a:pt x="4251" y="3894"/>
                  </a:lnTo>
                  <a:cubicBezTo>
                    <a:pt x="4227" y="3894"/>
                    <a:pt x="4179" y="3918"/>
                    <a:pt x="4156" y="3930"/>
                  </a:cubicBezTo>
                  <a:lnTo>
                    <a:pt x="2572" y="5084"/>
                  </a:lnTo>
                  <a:lnTo>
                    <a:pt x="2810" y="4108"/>
                  </a:lnTo>
                  <a:cubicBezTo>
                    <a:pt x="2822" y="4061"/>
                    <a:pt x="2810" y="4001"/>
                    <a:pt x="2786" y="3953"/>
                  </a:cubicBezTo>
                  <a:cubicBezTo>
                    <a:pt x="2751" y="3918"/>
                    <a:pt x="2703" y="3894"/>
                    <a:pt x="2644" y="3894"/>
                  </a:cubicBezTo>
                  <a:lnTo>
                    <a:pt x="703" y="3894"/>
                  </a:lnTo>
                  <a:cubicBezTo>
                    <a:pt x="489" y="3894"/>
                    <a:pt x="322" y="3739"/>
                    <a:pt x="322" y="3525"/>
                  </a:cubicBezTo>
                  <a:lnTo>
                    <a:pt x="322" y="679"/>
                  </a:lnTo>
                  <a:cubicBezTo>
                    <a:pt x="322" y="477"/>
                    <a:pt x="489" y="310"/>
                    <a:pt x="703" y="310"/>
                  </a:cubicBezTo>
                  <a:close/>
                  <a:moveTo>
                    <a:pt x="6382" y="1036"/>
                  </a:moveTo>
                  <a:cubicBezTo>
                    <a:pt x="6585" y="1036"/>
                    <a:pt x="6751" y="1203"/>
                    <a:pt x="6751" y="1417"/>
                  </a:cubicBezTo>
                  <a:lnTo>
                    <a:pt x="6751" y="4251"/>
                  </a:lnTo>
                  <a:lnTo>
                    <a:pt x="6739" y="4251"/>
                  </a:lnTo>
                  <a:cubicBezTo>
                    <a:pt x="6739" y="4465"/>
                    <a:pt x="6573" y="4632"/>
                    <a:pt x="6370" y="4632"/>
                  </a:cubicBezTo>
                  <a:lnTo>
                    <a:pt x="4953" y="4632"/>
                  </a:lnTo>
                  <a:cubicBezTo>
                    <a:pt x="4906" y="4632"/>
                    <a:pt x="4870" y="4644"/>
                    <a:pt x="4822" y="4692"/>
                  </a:cubicBezTo>
                  <a:cubicBezTo>
                    <a:pt x="4787" y="4727"/>
                    <a:pt x="4775" y="4775"/>
                    <a:pt x="4787" y="4823"/>
                  </a:cubicBezTo>
                  <a:lnTo>
                    <a:pt x="4906" y="5501"/>
                  </a:lnTo>
                  <a:lnTo>
                    <a:pt x="3691" y="4692"/>
                  </a:lnTo>
                  <a:lnTo>
                    <a:pt x="4299" y="4239"/>
                  </a:lnTo>
                  <a:lnTo>
                    <a:pt x="5668" y="4239"/>
                  </a:lnTo>
                  <a:cubicBezTo>
                    <a:pt x="6049" y="4239"/>
                    <a:pt x="6370" y="3930"/>
                    <a:pt x="6370" y="3537"/>
                  </a:cubicBezTo>
                  <a:lnTo>
                    <a:pt x="6370" y="1036"/>
                  </a:lnTo>
                  <a:close/>
                  <a:moveTo>
                    <a:pt x="703" y="1"/>
                  </a:moveTo>
                  <a:cubicBezTo>
                    <a:pt x="310" y="1"/>
                    <a:pt x="0" y="310"/>
                    <a:pt x="0" y="703"/>
                  </a:cubicBezTo>
                  <a:lnTo>
                    <a:pt x="0" y="3537"/>
                  </a:lnTo>
                  <a:cubicBezTo>
                    <a:pt x="0" y="3930"/>
                    <a:pt x="310" y="4239"/>
                    <a:pt x="703" y="4239"/>
                  </a:cubicBezTo>
                  <a:lnTo>
                    <a:pt x="1405" y="4239"/>
                  </a:lnTo>
                  <a:lnTo>
                    <a:pt x="1405" y="4251"/>
                  </a:lnTo>
                  <a:cubicBezTo>
                    <a:pt x="1405" y="4644"/>
                    <a:pt x="1727" y="4954"/>
                    <a:pt x="2108" y="4954"/>
                  </a:cubicBezTo>
                  <a:lnTo>
                    <a:pt x="2263" y="4954"/>
                  </a:lnTo>
                  <a:lnTo>
                    <a:pt x="2203" y="5227"/>
                  </a:lnTo>
                  <a:cubicBezTo>
                    <a:pt x="2167" y="5323"/>
                    <a:pt x="2215" y="5430"/>
                    <a:pt x="2298" y="5489"/>
                  </a:cubicBezTo>
                  <a:cubicBezTo>
                    <a:pt x="2346" y="5525"/>
                    <a:pt x="2394" y="5537"/>
                    <a:pt x="2453" y="5537"/>
                  </a:cubicBezTo>
                  <a:cubicBezTo>
                    <a:pt x="2513" y="5537"/>
                    <a:pt x="2560" y="5525"/>
                    <a:pt x="2596" y="5489"/>
                  </a:cubicBezTo>
                  <a:lnTo>
                    <a:pt x="3334" y="4954"/>
                  </a:lnTo>
                  <a:lnTo>
                    <a:pt x="3489" y="4954"/>
                  </a:lnTo>
                  <a:lnTo>
                    <a:pt x="4882" y="5882"/>
                  </a:lnTo>
                  <a:cubicBezTo>
                    <a:pt x="4918" y="5906"/>
                    <a:pt x="4965" y="5918"/>
                    <a:pt x="5013" y="5918"/>
                  </a:cubicBezTo>
                  <a:cubicBezTo>
                    <a:pt x="5061" y="5918"/>
                    <a:pt x="5096" y="5906"/>
                    <a:pt x="5144" y="5882"/>
                  </a:cubicBezTo>
                  <a:cubicBezTo>
                    <a:pt x="5239" y="5823"/>
                    <a:pt x="5287" y="5727"/>
                    <a:pt x="5263" y="5620"/>
                  </a:cubicBezTo>
                  <a:lnTo>
                    <a:pt x="5168" y="4954"/>
                  </a:lnTo>
                  <a:lnTo>
                    <a:pt x="6382" y="4954"/>
                  </a:lnTo>
                  <a:cubicBezTo>
                    <a:pt x="6763" y="4954"/>
                    <a:pt x="7085" y="4644"/>
                    <a:pt x="7085" y="4251"/>
                  </a:cubicBezTo>
                  <a:lnTo>
                    <a:pt x="7085" y="1417"/>
                  </a:lnTo>
                  <a:cubicBezTo>
                    <a:pt x="7085" y="1024"/>
                    <a:pt x="6775" y="715"/>
                    <a:pt x="6382" y="715"/>
                  </a:cubicBezTo>
                  <a:cubicBezTo>
                    <a:pt x="6370" y="310"/>
                    <a:pt x="6061" y="1"/>
                    <a:pt x="5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4" name="Google Shape;16044;p61"/>
            <p:cNvSpPr/>
            <p:nvPr/>
          </p:nvSpPr>
          <p:spPr>
            <a:xfrm>
              <a:off x="7193663" y="2003511"/>
              <a:ext cx="27308" cy="10248"/>
            </a:xfrm>
            <a:custGeom>
              <a:rect b="b" l="l" r="r" t="t"/>
              <a:pathLst>
                <a:path extrusionOk="0" h="322" w="858">
                  <a:moveTo>
                    <a:pt x="167" y="0"/>
                  </a:moveTo>
                  <a:cubicBezTo>
                    <a:pt x="72" y="0"/>
                    <a:pt x="1" y="72"/>
                    <a:pt x="1" y="167"/>
                  </a:cubicBezTo>
                  <a:cubicBezTo>
                    <a:pt x="1" y="250"/>
                    <a:pt x="72" y="322"/>
                    <a:pt x="167" y="322"/>
                  </a:cubicBezTo>
                  <a:lnTo>
                    <a:pt x="703" y="322"/>
                  </a:lnTo>
                  <a:cubicBezTo>
                    <a:pt x="786" y="322"/>
                    <a:pt x="858" y="250"/>
                    <a:pt x="858" y="167"/>
                  </a:cubicBezTo>
                  <a:cubicBezTo>
                    <a:pt x="858" y="72"/>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5" name="Google Shape;16045;p61"/>
            <p:cNvSpPr/>
            <p:nvPr/>
          </p:nvSpPr>
          <p:spPr>
            <a:xfrm>
              <a:off x="7233065" y="2003511"/>
              <a:ext cx="83802" cy="10248"/>
            </a:xfrm>
            <a:custGeom>
              <a:rect b="b" l="l" r="r" t="t"/>
              <a:pathLst>
                <a:path extrusionOk="0" h="322" w="2633">
                  <a:moveTo>
                    <a:pt x="156" y="0"/>
                  </a:moveTo>
                  <a:cubicBezTo>
                    <a:pt x="72" y="0"/>
                    <a:pt x="1" y="72"/>
                    <a:pt x="1" y="167"/>
                  </a:cubicBezTo>
                  <a:cubicBezTo>
                    <a:pt x="1" y="250"/>
                    <a:pt x="72" y="322"/>
                    <a:pt x="156" y="322"/>
                  </a:cubicBezTo>
                  <a:lnTo>
                    <a:pt x="2465" y="322"/>
                  </a:lnTo>
                  <a:cubicBezTo>
                    <a:pt x="2561" y="322"/>
                    <a:pt x="2632" y="250"/>
                    <a:pt x="2632" y="167"/>
                  </a:cubicBezTo>
                  <a:cubicBezTo>
                    <a:pt x="2632" y="72"/>
                    <a:pt x="2573" y="0"/>
                    <a:pt x="2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6" name="Google Shape;16046;p61"/>
            <p:cNvSpPr/>
            <p:nvPr/>
          </p:nvSpPr>
          <p:spPr>
            <a:xfrm>
              <a:off x="7193281" y="2031933"/>
              <a:ext cx="123936" cy="10248"/>
            </a:xfrm>
            <a:custGeom>
              <a:rect b="b" l="l" r="r" t="t"/>
              <a:pathLst>
                <a:path extrusionOk="0" h="322" w="3894">
                  <a:moveTo>
                    <a:pt x="155" y="0"/>
                  </a:moveTo>
                  <a:cubicBezTo>
                    <a:pt x="72" y="0"/>
                    <a:pt x="1" y="71"/>
                    <a:pt x="1" y="167"/>
                  </a:cubicBezTo>
                  <a:cubicBezTo>
                    <a:pt x="1" y="250"/>
                    <a:pt x="72" y="322"/>
                    <a:pt x="155" y="322"/>
                  </a:cubicBezTo>
                  <a:lnTo>
                    <a:pt x="3715" y="322"/>
                  </a:lnTo>
                  <a:cubicBezTo>
                    <a:pt x="3811" y="322"/>
                    <a:pt x="3882" y="250"/>
                    <a:pt x="3882" y="167"/>
                  </a:cubicBezTo>
                  <a:cubicBezTo>
                    <a:pt x="3894" y="71"/>
                    <a:pt x="3823" y="0"/>
                    <a:pt x="3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7" name="Google Shape;16047;p61"/>
            <p:cNvSpPr/>
            <p:nvPr/>
          </p:nvSpPr>
          <p:spPr>
            <a:xfrm>
              <a:off x="7193663" y="2059973"/>
              <a:ext cx="83770" cy="10248"/>
            </a:xfrm>
            <a:custGeom>
              <a:rect b="b" l="l" r="r" t="t"/>
              <a:pathLst>
                <a:path extrusionOk="0" h="322" w="2632">
                  <a:moveTo>
                    <a:pt x="167" y="0"/>
                  </a:moveTo>
                  <a:cubicBezTo>
                    <a:pt x="72" y="0"/>
                    <a:pt x="1" y="72"/>
                    <a:pt x="1" y="155"/>
                  </a:cubicBezTo>
                  <a:cubicBezTo>
                    <a:pt x="1" y="250"/>
                    <a:pt x="72" y="322"/>
                    <a:pt x="167" y="322"/>
                  </a:cubicBezTo>
                  <a:lnTo>
                    <a:pt x="2465" y="322"/>
                  </a:lnTo>
                  <a:cubicBezTo>
                    <a:pt x="2560" y="322"/>
                    <a:pt x="2632" y="250"/>
                    <a:pt x="2632" y="155"/>
                  </a:cubicBezTo>
                  <a:cubicBezTo>
                    <a:pt x="2632" y="72"/>
                    <a:pt x="2560" y="0"/>
                    <a:pt x="2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8" name="Google Shape;16048;p61"/>
            <p:cNvSpPr/>
            <p:nvPr/>
          </p:nvSpPr>
          <p:spPr>
            <a:xfrm>
              <a:off x="7289145" y="2059973"/>
              <a:ext cx="27722" cy="10248"/>
            </a:xfrm>
            <a:custGeom>
              <a:rect b="b" l="l" r="r" t="t"/>
              <a:pathLst>
                <a:path extrusionOk="0" h="322" w="871">
                  <a:moveTo>
                    <a:pt x="168" y="0"/>
                  </a:moveTo>
                  <a:cubicBezTo>
                    <a:pt x="84" y="0"/>
                    <a:pt x="1" y="72"/>
                    <a:pt x="1" y="155"/>
                  </a:cubicBezTo>
                  <a:cubicBezTo>
                    <a:pt x="1" y="250"/>
                    <a:pt x="84" y="322"/>
                    <a:pt x="168" y="322"/>
                  </a:cubicBezTo>
                  <a:lnTo>
                    <a:pt x="703" y="322"/>
                  </a:lnTo>
                  <a:cubicBezTo>
                    <a:pt x="799" y="322"/>
                    <a:pt x="870" y="250"/>
                    <a:pt x="870" y="155"/>
                  </a:cubicBezTo>
                  <a:cubicBezTo>
                    <a:pt x="870" y="72"/>
                    <a:pt x="811"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049" name="Google Shape;16049;p61"/>
          <p:cNvSpPr/>
          <p:nvPr/>
        </p:nvSpPr>
        <p:spPr>
          <a:xfrm>
            <a:off x="3094217" y="2720909"/>
            <a:ext cx="394152" cy="361529"/>
          </a:xfrm>
          <a:custGeom>
            <a:rect b="b" l="l" r="r" t="t"/>
            <a:pathLst>
              <a:path extrusionOk="0" h="11359" w="12384">
                <a:moveTo>
                  <a:pt x="2775" y="1024"/>
                </a:moveTo>
                <a:cubicBezTo>
                  <a:pt x="3346" y="1024"/>
                  <a:pt x="3811" y="1501"/>
                  <a:pt x="3811" y="2060"/>
                </a:cubicBezTo>
                <a:cubicBezTo>
                  <a:pt x="3811" y="2298"/>
                  <a:pt x="3727" y="2536"/>
                  <a:pt x="3573" y="2727"/>
                </a:cubicBezTo>
                <a:cubicBezTo>
                  <a:pt x="3525" y="2786"/>
                  <a:pt x="3513" y="2870"/>
                  <a:pt x="3549" y="2941"/>
                </a:cubicBezTo>
                <a:cubicBezTo>
                  <a:pt x="3573" y="3013"/>
                  <a:pt x="3644" y="3060"/>
                  <a:pt x="3727" y="3060"/>
                </a:cubicBezTo>
                <a:lnTo>
                  <a:pt x="4096" y="3060"/>
                </a:lnTo>
                <a:cubicBezTo>
                  <a:pt x="4120" y="3060"/>
                  <a:pt x="4156" y="3084"/>
                  <a:pt x="4156" y="3120"/>
                </a:cubicBezTo>
                <a:lnTo>
                  <a:pt x="4156" y="3370"/>
                </a:lnTo>
                <a:cubicBezTo>
                  <a:pt x="4156" y="3406"/>
                  <a:pt x="4120" y="3429"/>
                  <a:pt x="4096" y="3429"/>
                </a:cubicBezTo>
                <a:lnTo>
                  <a:pt x="1846" y="3429"/>
                </a:lnTo>
                <a:lnTo>
                  <a:pt x="1453" y="3418"/>
                </a:lnTo>
                <a:cubicBezTo>
                  <a:pt x="1418" y="3418"/>
                  <a:pt x="1394" y="3382"/>
                  <a:pt x="1394" y="3358"/>
                </a:cubicBezTo>
                <a:lnTo>
                  <a:pt x="1394" y="3096"/>
                </a:lnTo>
                <a:cubicBezTo>
                  <a:pt x="1394" y="3072"/>
                  <a:pt x="1418" y="3037"/>
                  <a:pt x="1453" y="3037"/>
                </a:cubicBezTo>
                <a:lnTo>
                  <a:pt x="3132" y="3037"/>
                </a:lnTo>
                <a:cubicBezTo>
                  <a:pt x="3239" y="3037"/>
                  <a:pt x="3323" y="2953"/>
                  <a:pt x="3323" y="2846"/>
                </a:cubicBezTo>
                <a:cubicBezTo>
                  <a:pt x="3323" y="2739"/>
                  <a:pt x="3227" y="2656"/>
                  <a:pt x="3132" y="2656"/>
                </a:cubicBezTo>
                <a:lnTo>
                  <a:pt x="1906" y="2656"/>
                </a:lnTo>
                <a:cubicBezTo>
                  <a:pt x="1787" y="2477"/>
                  <a:pt x="1727" y="2275"/>
                  <a:pt x="1727" y="2060"/>
                </a:cubicBezTo>
                <a:cubicBezTo>
                  <a:pt x="1727" y="1477"/>
                  <a:pt x="2203" y="1024"/>
                  <a:pt x="2775" y="1024"/>
                </a:cubicBezTo>
                <a:close/>
                <a:moveTo>
                  <a:pt x="9597" y="1024"/>
                </a:moveTo>
                <a:cubicBezTo>
                  <a:pt x="10169" y="1024"/>
                  <a:pt x="10645" y="1501"/>
                  <a:pt x="10645" y="2060"/>
                </a:cubicBezTo>
                <a:cubicBezTo>
                  <a:pt x="10645" y="2298"/>
                  <a:pt x="10550" y="2536"/>
                  <a:pt x="10407" y="2727"/>
                </a:cubicBezTo>
                <a:cubicBezTo>
                  <a:pt x="10359" y="2786"/>
                  <a:pt x="10347" y="2870"/>
                  <a:pt x="10371" y="2941"/>
                </a:cubicBezTo>
                <a:cubicBezTo>
                  <a:pt x="10407" y="3013"/>
                  <a:pt x="10478" y="3060"/>
                  <a:pt x="10550" y="3060"/>
                </a:cubicBezTo>
                <a:lnTo>
                  <a:pt x="10931" y="3060"/>
                </a:lnTo>
                <a:cubicBezTo>
                  <a:pt x="10954" y="3060"/>
                  <a:pt x="10990" y="3084"/>
                  <a:pt x="10990" y="3120"/>
                </a:cubicBezTo>
                <a:lnTo>
                  <a:pt x="10990" y="3370"/>
                </a:lnTo>
                <a:cubicBezTo>
                  <a:pt x="10990" y="3406"/>
                  <a:pt x="10954" y="3429"/>
                  <a:pt x="10931" y="3429"/>
                </a:cubicBezTo>
                <a:lnTo>
                  <a:pt x="8276" y="3429"/>
                </a:lnTo>
                <a:lnTo>
                  <a:pt x="8276" y="3418"/>
                </a:lnTo>
                <a:cubicBezTo>
                  <a:pt x="8252" y="3418"/>
                  <a:pt x="8216" y="3382"/>
                  <a:pt x="8216" y="3358"/>
                </a:cubicBezTo>
                <a:lnTo>
                  <a:pt x="8216" y="3096"/>
                </a:lnTo>
                <a:cubicBezTo>
                  <a:pt x="8216" y="3072"/>
                  <a:pt x="8252" y="3037"/>
                  <a:pt x="8276" y="3037"/>
                </a:cubicBezTo>
                <a:lnTo>
                  <a:pt x="9954" y="3037"/>
                </a:lnTo>
                <a:cubicBezTo>
                  <a:pt x="10061" y="3037"/>
                  <a:pt x="10157" y="2953"/>
                  <a:pt x="10157" y="2846"/>
                </a:cubicBezTo>
                <a:cubicBezTo>
                  <a:pt x="10157" y="2739"/>
                  <a:pt x="10061" y="2656"/>
                  <a:pt x="9954" y="2656"/>
                </a:cubicBezTo>
                <a:lnTo>
                  <a:pt x="8740" y="2656"/>
                </a:lnTo>
                <a:cubicBezTo>
                  <a:pt x="8621" y="2477"/>
                  <a:pt x="8561" y="2275"/>
                  <a:pt x="8561" y="2060"/>
                </a:cubicBezTo>
                <a:cubicBezTo>
                  <a:pt x="8561" y="1477"/>
                  <a:pt x="9038" y="1024"/>
                  <a:pt x="9597" y="1024"/>
                </a:cubicBezTo>
                <a:close/>
                <a:moveTo>
                  <a:pt x="6192" y="2691"/>
                </a:moveTo>
                <a:cubicBezTo>
                  <a:pt x="6763" y="2691"/>
                  <a:pt x="7240" y="3167"/>
                  <a:pt x="7240" y="3727"/>
                </a:cubicBezTo>
                <a:cubicBezTo>
                  <a:pt x="7240" y="3965"/>
                  <a:pt x="7144" y="4203"/>
                  <a:pt x="7002" y="4394"/>
                </a:cubicBezTo>
                <a:cubicBezTo>
                  <a:pt x="6954" y="4453"/>
                  <a:pt x="6942" y="4537"/>
                  <a:pt x="6966" y="4608"/>
                </a:cubicBezTo>
                <a:cubicBezTo>
                  <a:pt x="7002" y="4680"/>
                  <a:pt x="7073" y="4727"/>
                  <a:pt x="7144" y="4727"/>
                </a:cubicBezTo>
                <a:lnTo>
                  <a:pt x="7514" y="4727"/>
                </a:lnTo>
                <a:cubicBezTo>
                  <a:pt x="7549" y="4727"/>
                  <a:pt x="7573" y="4751"/>
                  <a:pt x="7573" y="4787"/>
                </a:cubicBezTo>
                <a:lnTo>
                  <a:pt x="7573" y="5037"/>
                </a:lnTo>
                <a:cubicBezTo>
                  <a:pt x="7573" y="5072"/>
                  <a:pt x="7549" y="5096"/>
                  <a:pt x="7514" y="5096"/>
                </a:cubicBezTo>
                <a:lnTo>
                  <a:pt x="4870" y="5096"/>
                </a:lnTo>
                <a:lnTo>
                  <a:pt x="4870" y="5084"/>
                </a:lnTo>
                <a:cubicBezTo>
                  <a:pt x="4847" y="5084"/>
                  <a:pt x="4811" y="5049"/>
                  <a:pt x="4811" y="5025"/>
                </a:cubicBezTo>
                <a:lnTo>
                  <a:pt x="4811" y="4775"/>
                </a:lnTo>
                <a:cubicBezTo>
                  <a:pt x="4811" y="4739"/>
                  <a:pt x="4847" y="4715"/>
                  <a:pt x="4870" y="4715"/>
                </a:cubicBezTo>
                <a:lnTo>
                  <a:pt x="6549" y="4715"/>
                </a:lnTo>
                <a:cubicBezTo>
                  <a:pt x="6656" y="4715"/>
                  <a:pt x="6740" y="4620"/>
                  <a:pt x="6740" y="4513"/>
                </a:cubicBezTo>
                <a:cubicBezTo>
                  <a:pt x="6740" y="4418"/>
                  <a:pt x="6656" y="4322"/>
                  <a:pt x="6549" y="4322"/>
                </a:cubicBezTo>
                <a:lnTo>
                  <a:pt x="5335" y="4322"/>
                </a:lnTo>
                <a:cubicBezTo>
                  <a:pt x="5216" y="4144"/>
                  <a:pt x="5156" y="3941"/>
                  <a:pt x="5156" y="3727"/>
                </a:cubicBezTo>
                <a:cubicBezTo>
                  <a:pt x="5156" y="3144"/>
                  <a:pt x="5632" y="2691"/>
                  <a:pt x="6192" y="2691"/>
                </a:cubicBezTo>
                <a:close/>
                <a:moveTo>
                  <a:pt x="3477" y="3799"/>
                </a:moveTo>
                <a:cubicBezTo>
                  <a:pt x="3442" y="4203"/>
                  <a:pt x="3442" y="5072"/>
                  <a:pt x="3870" y="6335"/>
                </a:cubicBezTo>
                <a:lnTo>
                  <a:pt x="1703" y="6335"/>
                </a:lnTo>
                <a:cubicBezTo>
                  <a:pt x="2132" y="5072"/>
                  <a:pt x="2132" y="4203"/>
                  <a:pt x="2108" y="3799"/>
                </a:cubicBezTo>
                <a:close/>
                <a:moveTo>
                  <a:pt x="10288" y="3799"/>
                </a:moveTo>
                <a:cubicBezTo>
                  <a:pt x="10264" y="4203"/>
                  <a:pt x="10264" y="5072"/>
                  <a:pt x="10693" y="6335"/>
                </a:cubicBezTo>
                <a:lnTo>
                  <a:pt x="8514" y="6335"/>
                </a:lnTo>
                <a:cubicBezTo>
                  <a:pt x="8954" y="5072"/>
                  <a:pt x="8966" y="4203"/>
                  <a:pt x="8918" y="3799"/>
                </a:cubicBezTo>
                <a:close/>
                <a:moveTo>
                  <a:pt x="4037" y="6739"/>
                </a:moveTo>
                <a:lnTo>
                  <a:pt x="4096" y="7097"/>
                </a:lnTo>
                <a:lnTo>
                  <a:pt x="1489" y="7097"/>
                </a:lnTo>
                <a:lnTo>
                  <a:pt x="1549" y="6739"/>
                </a:lnTo>
                <a:close/>
                <a:moveTo>
                  <a:pt x="10859" y="6739"/>
                </a:moveTo>
                <a:lnTo>
                  <a:pt x="10919" y="7097"/>
                </a:lnTo>
                <a:lnTo>
                  <a:pt x="8311" y="7097"/>
                </a:lnTo>
                <a:lnTo>
                  <a:pt x="8371" y="6739"/>
                </a:lnTo>
                <a:close/>
                <a:moveTo>
                  <a:pt x="6883" y="5465"/>
                </a:moveTo>
                <a:cubicBezTo>
                  <a:pt x="6847" y="5870"/>
                  <a:pt x="6847" y="6739"/>
                  <a:pt x="7287" y="8001"/>
                </a:cubicBezTo>
                <a:lnTo>
                  <a:pt x="5108" y="8001"/>
                </a:lnTo>
                <a:cubicBezTo>
                  <a:pt x="5537" y="6751"/>
                  <a:pt x="5537" y="5870"/>
                  <a:pt x="5513" y="5465"/>
                </a:cubicBezTo>
                <a:close/>
                <a:moveTo>
                  <a:pt x="4513" y="7478"/>
                </a:moveTo>
                <a:lnTo>
                  <a:pt x="4668" y="8049"/>
                </a:lnTo>
                <a:lnTo>
                  <a:pt x="4668" y="8061"/>
                </a:lnTo>
                <a:cubicBezTo>
                  <a:pt x="4632" y="8085"/>
                  <a:pt x="4608" y="8132"/>
                  <a:pt x="4608" y="8180"/>
                </a:cubicBezTo>
                <a:lnTo>
                  <a:pt x="4525" y="8561"/>
                </a:lnTo>
                <a:lnTo>
                  <a:pt x="775" y="8561"/>
                </a:lnTo>
                <a:lnTo>
                  <a:pt x="1072" y="7478"/>
                </a:lnTo>
                <a:close/>
                <a:moveTo>
                  <a:pt x="11335" y="7478"/>
                </a:moveTo>
                <a:lnTo>
                  <a:pt x="11633" y="8561"/>
                </a:lnTo>
                <a:lnTo>
                  <a:pt x="7883" y="8561"/>
                </a:lnTo>
                <a:lnTo>
                  <a:pt x="7799" y="8180"/>
                </a:lnTo>
                <a:cubicBezTo>
                  <a:pt x="7787" y="8120"/>
                  <a:pt x="7764" y="8085"/>
                  <a:pt x="7740" y="8049"/>
                </a:cubicBezTo>
                <a:lnTo>
                  <a:pt x="7895" y="7478"/>
                </a:lnTo>
                <a:close/>
                <a:moveTo>
                  <a:pt x="7442" y="8394"/>
                </a:moveTo>
                <a:lnTo>
                  <a:pt x="7502" y="8752"/>
                </a:lnTo>
                <a:lnTo>
                  <a:pt x="4906" y="8752"/>
                </a:lnTo>
                <a:lnTo>
                  <a:pt x="4966" y="8394"/>
                </a:lnTo>
                <a:close/>
                <a:moveTo>
                  <a:pt x="4132" y="8954"/>
                </a:moveTo>
                <a:lnTo>
                  <a:pt x="4037" y="9311"/>
                </a:lnTo>
                <a:lnTo>
                  <a:pt x="406" y="9311"/>
                </a:lnTo>
                <a:lnTo>
                  <a:pt x="406" y="8954"/>
                </a:lnTo>
                <a:close/>
                <a:moveTo>
                  <a:pt x="12002" y="8954"/>
                </a:moveTo>
                <a:lnTo>
                  <a:pt x="12002" y="9311"/>
                </a:lnTo>
                <a:lnTo>
                  <a:pt x="8371" y="9311"/>
                </a:lnTo>
                <a:lnTo>
                  <a:pt x="8276" y="8954"/>
                </a:lnTo>
                <a:close/>
                <a:moveTo>
                  <a:pt x="7906" y="9144"/>
                </a:moveTo>
                <a:lnTo>
                  <a:pt x="8204" y="10228"/>
                </a:lnTo>
                <a:lnTo>
                  <a:pt x="4192" y="10228"/>
                </a:lnTo>
                <a:lnTo>
                  <a:pt x="4489" y="9144"/>
                </a:lnTo>
                <a:close/>
                <a:moveTo>
                  <a:pt x="8573" y="10621"/>
                </a:moveTo>
                <a:lnTo>
                  <a:pt x="8573" y="10978"/>
                </a:lnTo>
                <a:lnTo>
                  <a:pt x="3799" y="10978"/>
                </a:lnTo>
                <a:lnTo>
                  <a:pt x="3799" y="10621"/>
                </a:lnTo>
                <a:close/>
                <a:moveTo>
                  <a:pt x="9621" y="0"/>
                </a:moveTo>
                <a:cubicBezTo>
                  <a:pt x="9514" y="0"/>
                  <a:pt x="9430" y="96"/>
                  <a:pt x="9430" y="203"/>
                </a:cubicBezTo>
                <a:lnTo>
                  <a:pt x="9430" y="596"/>
                </a:lnTo>
                <a:cubicBezTo>
                  <a:pt x="8728" y="691"/>
                  <a:pt x="8180" y="1298"/>
                  <a:pt x="8180" y="2024"/>
                </a:cubicBezTo>
                <a:cubicBezTo>
                  <a:pt x="8180" y="2239"/>
                  <a:pt x="8216" y="2441"/>
                  <a:pt x="8311" y="2620"/>
                </a:cubicBezTo>
                <a:lnTo>
                  <a:pt x="8299" y="2620"/>
                </a:lnTo>
                <a:cubicBezTo>
                  <a:pt x="8037" y="2620"/>
                  <a:pt x="7835" y="2834"/>
                  <a:pt x="7835" y="3084"/>
                </a:cubicBezTo>
                <a:lnTo>
                  <a:pt x="7835" y="3334"/>
                </a:lnTo>
                <a:cubicBezTo>
                  <a:pt x="7835" y="3596"/>
                  <a:pt x="8037" y="3799"/>
                  <a:pt x="8299" y="3799"/>
                </a:cubicBezTo>
                <a:lnTo>
                  <a:pt x="8549" y="3799"/>
                </a:lnTo>
                <a:cubicBezTo>
                  <a:pt x="8573" y="4144"/>
                  <a:pt x="8597" y="5037"/>
                  <a:pt x="8121" y="6358"/>
                </a:cubicBezTo>
                <a:cubicBezTo>
                  <a:pt x="8073" y="6394"/>
                  <a:pt x="8037" y="6442"/>
                  <a:pt x="8026" y="6501"/>
                </a:cubicBezTo>
                <a:lnTo>
                  <a:pt x="7918" y="7073"/>
                </a:lnTo>
                <a:lnTo>
                  <a:pt x="7764" y="7073"/>
                </a:lnTo>
                <a:cubicBezTo>
                  <a:pt x="7668" y="7073"/>
                  <a:pt x="7597" y="7132"/>
                  <a:pt x="7561" y="7228"/>
                </a:cubicBezTo>
                <a:lnTo>
                  <a:pt x="7525" y="7394"/>
                </a:lnTo>
                <a:cubicBezTo>
                  <a:pt x="7252" y="6418"/>
                  <a:pt x="7264" y="5751"/>
                  <a:pt x="7299" y="5465"/>
                </a:cubicBezTo>
                <a:lnTo>
                  <a:pt x="7549" y="5465"/>
                </a:lnTo>
                <a:cubicBezTo>
                  <a:pt x="7799" y="5465"/>
                  <a:pt x="8014" y="5263"/>
                  <a:pt x="8014" y="5013"/>
                </a:cubicBezTo>
                <a:lnTo>
                  <a:pt x="8014" y="4751"/>
                </a:lnTo>
                <a:cubicBezTo>
                  <a:pt x="8014" y="4501"/>
                  <a:pt x="7799" y="4287"/>
                  <a:pt x="7549" y="4287"/>
                </a:cubicBezTo>
                <a:lnTo>
                  <a:pt x="7537" y="4287"/>
                </a:lnTo>
                <a:cubicBezTo>
                  <a:pt x="7621" y="4108"/>
                  <a:pt x="7668" y="3906"/>
                  <a:pt x="7668" y="3691"/>
                </a:cubicBezTo>
                <a:cubicBezTo>
                  <a:pt x="7668" y="2965"/>
                  <a:pt x="7121" y="2358"/>
                  <a:pt x="6418" y="2263"/>
                </a:cubicBezTo>
                <a:lnTo>
                  <a:pt x="6418" y="1882"/>
                </a:lnTo>
                <a:cubicBezTo>
                  <a:pt x="6418" y="1774"/>
                  <a:pt x="6335" y="1691"/>
                  <a:pt x="6228" y="1691"/>
                </a:cubicBezTo>
                <a:cubicBezTo>
                  <a:pt x="6121" y="1691"/>
                  <a:pt x="6037" y="1774"/>
                  <a:pt x="6037" y="1882"/>
                </a:cubicBezTo>
                <a:lnTo>
                  <a:pt x="6037" y="2286"/>
                </a:lnTo>
                <a:cubicBezTo>
                  <a:pt x="5335" y="2370"/>
                  <a:pt x="4787" y="2989"/>
                  <a:pt x="4787" y="3715"/>
                </a:cubicBezTo>
                <a:cubicBezTo>
                  <a:pt x="4787" y="3918"/>
                  <a:pt x="4823" y="4132"/>
                  <a:pt x="4918" y="4310"/>
                </a:cubicBezTo>
                <a:lnTo>
                  <a:pt x="4906" y="4310"/>
                </a:lnTo>
                <a:cubicBezTo>
                  <a:pt x="4644" y="4310"/>
                  <a:pt x="4442" y="4513"/>
                  <a:pt x="4442" y="4775"/>
                </a:cubicBezTo>
                <a:lnTo>
                  <a:pt x="4442" y="5025"/>
                </a:lnTo>
                <a:cubicBezTo>
                  <a:pt x="4442" y="5275"/>
                  <a:pt x="4644" y="5489"/>
                  <a:pt x="4906" y="5489"/>
                </a:cubicBezTo>
                <a:lnTo>
                  <a:pt x="5156" y="5489"/>
                </a:lnTo>
                <a:cubicBezTo>
                  <a:pt x="5180" y="5763"/>
                  <a:pt x="5180" y="6442"/>
                  <a:pt x="4930" y="7406"/>
                </a:cubicBezTo>
                <a:lnTo>
                  <a:pt x="4882" y="7239"/>
                </a:lnTo>
                <a:cubicBezTo>
                  <a:pt x="4858" y="7156"/>
                  <a:pt x="4787" y="7097"/>
                  <a:pt x="4692" y="7097"/>
                </a:cubicBezTo>
                <a:lnTo>
                  <a:pt x="4525" y="7097"/>
                </a:lnTo>
                <a:lnTo>
                  <a:pt x="4430" y="6513"/>
                </a:lnTo>
                <a:cubicBezTo>
                  <a:pt x="4406" y="6454"/>
                  <a:pt x="4382" y="6406"/>
                  <a:pt x="4335" y="6382"/>
                </a:cubicBezTo>
                <a:cubicBezTo>
                  <a:pt x="3858" y="5049"/>
                  <a:pt x="3870" y="4156"/>
                  <a:pt x="3906" y="3822"/>
                </a:cubicBezTo>
                <a:lnTo>
                  <a:pt x="4156" y="3822"/>
                </a:lnTo>
                <a:cubicBezTo>
                  <a:pt x="4406" y="3822"/>
                  <a:pt x="4620" y="3608"/>
                  <a:pt x="4620" y="3358"/>
                </a:cubicBezTo>
                <a:lnTo>
                  <a:pt x="4620" y="3108"/>
                </a:lnTo>
                <a:cubicBezTo>
                  <a:pt x="4620" y="2846"/>
                  <a:pt x="4406" y="2644"/>
                  <a:pt x="4156" y="2644"/>
                </a:cubicBezTo>
                <a:lnTo>
                  <a:pt x="4144" y="2644"/>
                </a:lnTo>
                <a:cubicBezTo>
                  <a:pt x="4227" y="2465"/>
                  <a:pt x="4275" y="2251"/>
                  <a:pt x="4275" y="2048"/>
                </a:cubicBezTo>
                <a:cubicBezTo>
                  <a:pt x="4275" y="1322"/>
                  <a:pt x="3727" y="703"/>
                  <a:pt x="3025" y="620"/>
                </a:cubicBezTo>
                <a:lnTo>
                  <a:pt x="3025" y="215"/>
                </a:lnTo>
                <a:cubicBezTo>
                  <a:pt x="3025" y="108"/>
                  <a:pt x="2942" y="24"/>
                  <a:pt x="2834" y="24"/>
                </a:cubicBezTo>
                <a:cubicBezTo>
                  <a:pt x="2727" y="24"/>
                  <a:pt x="2644" y="108"/>
                  <a:pt x="2644" y="215"/>
                </a:cubicBezTo>
                <a:lnTo>
                  <a:pt x="2644" y="620"/>
                </a:lnTo>
                <a:cubicBezTo>
                  <a:pt x="1941" y="703"/>
                  <a:pt x="1394" y="1322"/>
                  <a:pt x="1394" y="2048"/>
                </a:cubicBezTo>
                <a:cubicBezTo>
                  <a:pt x="1394" y="2251"/>
                  <a:pt x="1429" y="2465"/>
                  <a:pt x="1525" y="2644"/>
                </a:cubicBezTo>
                <a:lnTo>
                  <a:pt x="1513" y="2644"/>
                </a:lnTo>
                <a:cubicBezTo>
                  <a:pt x="1251" y="2644"/>
                  <a:pt x="1048" y="2846"/>
                  <a:pt x="1048" y="3108"/>
                </a:cubicBezTo>
                <a:lnTo>
                  <a:pt x="1048" y="3358"/>
                </a:lnTo>
                <a:cubicBezTo>
                  <a:pt x="1048" y="3608"/>
                  <a:pt x="1251" y="3822"/>
                  <a:pt x="1513" y="3822"/>
                </a:cubicBezTo>
                <a:lnTo>
                  <a:pt x="1763" y="3822"/>
                </a:lnTo>
                <a:cubicBezTo>
                  <a:pt x="1787" y="4156"/>
                  <a:pt x="1810" y="5049"/>
                  <a:pt x="1334" y="6382"/>
                </a:cubicBezTo>
                <a:cubicBezTo>
                  <a:pt x="1287" y="6406"/>
                  <a:pt x="1251" y="6454"/>
                  <a:pt x="1239" y="6513"/>
                </a:cubicBezTo>
                <a:lnTo>
                  <a:pt x="1132" y="7097"/>
                </a:lnTo>
                <a:lnTo>
                  <a:pt x="977" y="7097"/>
                </a:lnTo>
                <a:cubicBezTo>
                  <a:pt x="882" y="7097"/>
                  <a:pt x="810" y="7156"/>
                  <a:pt x="775" y="7239"/>
                </a:cubicBezTo>
                <a:lnTo>
                  <a:pt x="417" y="8561"/>
                </a:lnTo>
                <a:lnTo>
                  <a:pt x="203" y="8561"/>
                </a:lnTo>
                <a:cubicBezTo>
                  <a:pt x="96" y="8561"/>
                  <a:pt x="1" y="8656"/>
                  <a:pt x="1" y="8763"/>
                </a:cubicBezTo>
                <a:lnTo>
                  <a:pt x="1" y="9502"/>
                </a:lnTo>
                <a:cubicBezTo>
                  <a:pt x="1" y="9609"/>
                  <a:pt x="96" y="9692"/>
                  <a:pt x="203" y="9692"/>
                </a:cubicBezTo>
                <a:lnTo>
                  <a:pt x="3918" y="9692"/>
                </a:lnTo>
                <a:lnTo>
                  <a:pt x="3775" y="10228"/>
                </a:lnTo>
                <a:lnTo>
                  <a:pt x="3620" y="10228"/>
                </a:lnTo>
                <a:cubicBezTo>
                  <a:pt x="3513" y="10228"/>
                  <a:pt x="3430" y="10323"/>
                  <a:pt x="3430" y="10430"/>
                </a:cubicBezTo>
                <a:lnTo>
                  <a:pt x="3430" y="11168"/>
                </a:lnTo>
                <a:cubicBezTo>
                  <a:pt x="3430" y="11276"/>
                  <a:pt x="3513" y="11359"/>
                  <a:pt x="3620" y="11359"/>
                </a:cubicBezTo>
                <a:lnTo>
                  <a:pt x="8788" y="11359"/>
                </a:lnTo>
                <a:cubicBezTo>
                  <a:pt x="8895" y="11359"/>
                  <a:pt x="8978" y="11276"/>
                  <a:pt x="8978" y="11168"/>
                </a:cubicBezTo>
                <a:lnTo>
                  <a:pt x="8978" y="10430"/>
                </a:lnTo>
                <a:cubicBezTo>
                  <a:pt x="8978" y="10323"/>
                  <a:pt x="8895" y="10228"/>
                  <a:pt x="8788" y="10228"/>
                </a:cubicBezTo>
                <a:lnTo>
                  <a:pt x="8621" y="10228"/>
                </a:lnTo>
                <a:lnTo>
                  <a:pt x="8478" y="9692"/>
                </a:lnTo>
                <a:lnTo>
                  <a:pt x="12193" y="9692"/>
                </a:lnTo>
                <a:cubicBezTo>
                  <a:pt x="12300" y="9692"/>
                  <a:pt x="12383" y="9609"/>
                  <a:pt x="12383" y="9502"/>
                </a:cubicBezTo>
                <a:lnTo>
                  <a:pt x="12383" y="8763"/>
                </a:lnTo>
                <a:cubicBezTo>
                  <a:pt x="12383" y="8656"/>
                  <a:pt x="12300" y="8561"/>
                  <a:pt x="12193" y="8561"/>
                </a:cubicBezTo>
                <a:lnTo>
                  <a:pt x="12026" y="8561"/>
                </a:lnTo>
                <a:lnTo>
                  <a:pt x="11669" y="7239"/>
                </a:lnTo>
                <a:cubicBezTo>
                  <a:pt x="11645" y="7156"/>
                  <a:pt x="11574" y="7097"/>
                  <a:pt x="11478" y="7097"/>
                </a:cubicBezTo>
                <a:lnTo>
                  <a:pt x="11312" y="7097"/>
                </a:lnTo>
                <a:lnTo>
                  <a:pt x="11216" y="6501"/>
                </a:lnTo>
                <a:cubicBezTo>
                  <a:pt x="11193" y="6442"/>
                  <a:pt x="11169" y="6394"/>
                  <a:pt x="11121" y="6358"/>
                </a:cubicBezTo>
                <a:cubicBezTo>
                  <a:pt x="10645" y="5037"/>
                  <a:pt x="10657" y="4144"/>
                  <a:pt x="10693" y="3799"/>
                </a:cubicBezTo>
                <a:lnTo>
                  <a:pt x="10943" y="3799"/>
                </a:lnTo>
                <a:cubicBezTo>
                  <a:pt x="11193" y="3799"/>
                  <a:pt x="11407" y="3596"/>
                  <a:pt x="11407" y="3334"/>
                </a:cubicBezTo>
                <a:lnTo>
                  <a:pt x="11407" y="3084"/>
                </a:lnTo>
                <a:cubicBezTo>
                  <a:pt x="11407" y="2834"/>
                  <a:pt x="11193" y="2620"/>
                  <a:pt x="10943" y="2620"/>
                </a:cubicBezTo>
                <a:lnTo>
                  <a:pt x="10931" y="2620"/>
                </a:lnTo>
                <a:cubicBezTo>
                  <a:pt x="11014" y="2441"/>
                  <a:pt x="11062" y="2239"/>
                  <a:pt x="11062" y="2024"/>
                </a:cubicBezTo>
                <a:cubicBezTo>
                  <a:pt x="11062" y="1298"/>
                  <a:pt x="10514" y="691"/>
                  <a:pt x="9811" y="596"/>
                </a:cubicBezTo>
                <a:lnTo>
                  <a:pt x="9811" y="203"/>
                </a:lnTo>
                <a:cubicBezTo>
                  <a:pt x="9811" y="96"/>
                  <a:pt x="9728" y="0"/>
                  <a:pt x="9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050" name="Google Shape;16050;p61"/>
          <p:cNvGrpSpPr/>
          <p:nvPr/>
        </p:nvGrpSpPr>
        <p:grpSpPr>
          <a:xfrm>
            <a:off x="5352728" y="1815989"/>
            <a:ext cx="327091" cy="322508"/>
            <a:chOff x="5352728" y="1990239"/>
            <a:chExt cx="327091" cy="322508"/>
          </a:xfrm>
        </p:grpSpPr>
        <p:sp>
          <p:nvSpPr>
            <p:cNvPr id="16051" name="Google Shape;16051;p61"/>
            <p:cNvSpPr/>
            <p:nvPr/>
          </p:nvSpPr>
          <p:spPr>
            <a:xfrm>
              <a:off x="5575935" y="2093297"/>
              <a:ext cx="103885" cy="217923"/>
            </a:xfrm>
            <a:custGeom>
              <a:rect b="b" l="l" r="r" t="t"/>
              <a:pathLst>
                <a:path extrusionOk="0" h="6847" w="3264">
                  <a:moveTo>
                    <a:pt x="1084" y="322"/>
                  </a:moveTo>
                  <a:cubicBezTo>
                    <a:pt x="1144" y="322"/>
                    <a:pt x="1203" y="358"/>
                    <a:pt x="1203" y="441"/>
                  </a:cubicBezTo>
                  <a:lnTo>
                    <a:pt x="1203" y="513"/>
                  </a:lnTo>
                  <a:lnTo>
                    <a:pt x="1203" y="1061"/>
                  </a:lnTo>
                  <a:cubicBezTo>
                    <a:pt x="1203" y="1156"/>
                    <a:pt x="1275" y="1227"/>
                    <a:pt x="1370" y="1227"/>
                  </a:cubicBezTo>
                  <a:cubicBezTo>
                    <a:pt x="1453" y="1227"/>
                    <a:pt x="1537" y="1156"/>
                    <a:pt x="1537" y="1061"/>
                  </a:cubicBezTo>
                  <a:lnTo>
                    <a:pt x="1537" y="537"/>
                  </a:lnTo>
                  <a:cubicBezTo>
                    <a:pt x="1549" y="513"/>
                    <a:pt x="1596" y="477"/>
                    <a:pt x="1632" y="477"/>
                  </a:cubicBezTo>
                  <a:lnTo>
                    <a:pt x="1656" y="477"/>
                  </a:lnTo>
                  <a:cubicBezTo>
                    <a:pt x="1715" y="477"/>
                    <a:pt x="1775" y="525"/>
                    <a:pt x="1775" y="596"/>
                  </a:cubicBezTo>
                  <a:lnTo>
                    <a:pt x="1775" y="632"/>
                  </a:lnTo>
                  <a:lnTo>
                    <a:pt x="1775" y="1061"/>
                  </a:lnTo>
                  <a:cubicBezTo>
                    <a:pt x="1775" y="1156"/>
                    <a:pt x="1846" y="1227"/>
                    <a:pt x="1930" y="1227"/>
                  </a:cubicBezTo>
                  <a:cubicBezTo>
                    <a:pt x="2025" y="1227"/>
                    <a:pt x="2096" y="1156"/>
                    <a:pt x="2096" y="1061"/>
                  </a:cubicBezTo>
                  <a:lnTo>
                    <a:pt x="2096" y="656"/>
                  </a:lnTo>
                  <a:cubicBezTo>
                    <a:pt x="2108" y="620"/>
                    <a:pt x="2156" y="596"/>
                    <a:pt x="2203" y="596"/>
                  </a:cubicBezTo>
                  <a:lnTo>
                    <a:pt x="2215" y="596"/>
                  </a:lnTo>
                  <a:cubicBezTo>
                    <a:pt x="2275" y="596"/>
                    <a:pt x="2334" y="644"/>
                    <a:pt x="2334" y="715"/>
                  </a:cubicBezTo>
                  <a:lnTo>
                    <a:pt x="2334" y="822"/>
                  </a:lnTo>
                  <a:lnTo>
                    <a:pt x="2334" y="1156"/>
                  </a:lnTo>
                  <a:cubicBezTo>
                    <a:pt x="2334" y="1239"/>
                    <a:pt x="2406" y="1311"/>
                    <a:pt x="2501" y="1311"/>
                  </a:cubicBezTo>
                  <a:cubicBezTo>
                    <a:pt x="2584" y="1311"/>
                    <a:pt x="2668" y="1239"/>
                    <a:pt x="2668" y="1156"/>
                  </a:cubicBezTo>
                  <a:lnTo>
                    <a:pt x="2668" y="822"/>
                  </a:lnTo>
                  <a:cubicBezTo>
                    <a:pt x="2668" y="763"/>
                    <a:pt x="2703" y="703"/>
                    <a:pt x="2787" y="703"/>
                  </a:cubicBezTo>
                  <a:lnTo>
                    <a:pt x="2799" y="703"/>
                  </a:lnTo>
                  <a:cubicBezTo>
                    <a:pt x="2858" y="703"/>
                    <a:pt x="2918" y="751"/>
                    <a:pt x="2918" y="822"/>
                  </a:cubicBezTo>
                  <a:lnTo>
                    <a:pt x="2918" y="1584"/>
                  </a:lnTo>
                  <a:lnTo>
                    <a:pt x="2918" y="1596"/>
                  </a:lnTo>
                  <a:cubicBezTo>
                    <a:pt x="2930" y="1787"/>
                    <a:pt x="2918" y="2346"/>
                    <a:pt x="2632" y="2596"/>
                  </a:cubicBezTo>
                  <a:cubicBezTo>
                    <a:pt x="2608" y="2620"/>
                    <a:pt x="2572" y="2668"/>
                    <a:pt x="2572" y="2715"/>
                  </a:cubicBezTo>
                  <a:lnTo>
                    <a:pt x="2572" y="3216"/>
                  </a:lnTo>
                  <a:lnTo>
                    <a:pt x="1025" y="3216"/>
                  </a:lnTo>
                  <a:lnTo>
                    <a:pt x="1025" y="2858"/>
                  </a:lnTo>
                  <a:cubicBezTo>
                    <a:pt x="1025" y="2823"/>
                    <a:pt x="1001" y="2763"/>
                    <a:pt x="965" y="2727"/>
                  </a:cubicBezTo>
                  <a:cubicBezTo>
                    <a:pt x="929" y="2727"/>
                    <a:pt x="394" y="2311"/>
                    <a:pt x="358" y="1870"/>
                  </a:cubicBezTo>
                  <a:cubicBezTo>
                    <a:pt x="346" y="1608"/>
                    <a:pt x="334" y="1287"/>
                    <a:pt x="417" y="1215"/>
                  </a:cubicBezTo>
                  <a:cubicBezTo>
                    <a:pt x="453" y="1189"/>
                    <a:pt x="496" y="1175"/>
                    <a:pt x="560" y="1175"/>
                  </a:cubicBezTo>
                  <a:cubicBezTo>
                    <a:pt x="581" y="1175"/>
                    <a:pt x="605" y="1177"/>
                    <a:pt x="632" y="1180"/>
                  </a:cubicBezTo>
                  <a:lnTo>
                    <a:pt x="632" y="1406"/>
                  </a:lnTo>
                  <a:cubicBezTo>
                    <a:pt x="632" y="1489"/>
                    <a:pt x="703" y="1572"/>
                    <a:pt x="787" y="1572"/>
                  </a:cubicBezTo>
                  <a:cubicBezTo>
                    <a:pt x="882" y="1572"/>
                    <a:pt x="953" y="1489"/>
                    <a:pt x="953" y="1406"/>
                  </a:cubicBezTo>
                  <a:lnTo>
                    <a:pt x="953" y="441"/>
                  </a:lnTo>
                  <a:cubicBezTo>
                    <a:pt x="953" y="382"/>
                    <a:pt x="1001" y="322"/>
                    <a:pt x="1072" y="322"/>
                  </a:cubicBezTo>
                  <a:close/>
                  <a:moveTo>
                    <a:pt x="2799" y="3537"/>
                  </a:moveTo>
                  <a:lnTo>
                    <a:pt x="2799" y="4037"/>
                  </a:lnTo>
                  <a:lnTo>
                    <a:pt x="751" y="4037"/>
                  </a:lnTo>
                  <a:lnTo>
                    <a:pt x="751" y="3537"/>
                  </a:lnTo>
                  <a:close/>
                  <a:moveTo>
                    <a:pt x="2799" y="4370"/>
                  </a:moveTo>
                  <a:lnTo>
                    <a:pt x="2799" y="6525"/>
                  </a:lnTo>
                  <a:lnTo>
                    <a:pt x="751" y="6525"/>
                  </a:lnTo>
                  <a:lnTo>
                    <a:pt x="751" y="4370"/>
                  </a:lnTo>
                  <a:close/>
                  <a:moveTo>
                    <a:pt x="1072" y="1"/>
                  </a:moveTo>
                  <a:cubicBezTo>
                    <a:pt x="834" y="1"/>
                    <a:pt x="644" y="203"/>
                    <a:pt x="644" y="429"/>
                  </a:cubicBezTo>
                  <a:lnTo>
                    <a:pt x="644" y="846"/>
                  </a:lnTo>
                  <a:cubicBezTo>
                    <a:pt x="621" y="845"/>
                    <a:pt x="600" y="844"/>
                    <a:pt x="579" y="844"/>
                  </a:cubicBezTo>
                  <a:cubicBezTo>
                    <a:pt x="433" y="844"/>
                    <a:pt x="321" y="880"/>
                    <a:pt x="227" y="953"/>
                  </a:cubicBezTo>
                  <a:cubicBezTo>
                    <a:pt x="1" y="1144"/>
                    <a:pt x="13" y="1525"/>
                    <a:pt x="48" y="1882"/>
                  </a:cubicBezTo>
                  <a:cubicBezTo>
                    <a:pt x="72" y="2370"/>
                    <a:pt x="525" y="2787"/>
                    <a:pt x="679" y="2930"/>
                  </a:cubicBezTo>
                  <a:lnTo>
                    <a:pt x="679" y="3216"/>
                  </a:lnTo>
                  <a:lnTo>
                    <a:pt x="596" y="3216"/>
                  </a:lnTo>
                  <a:cubicBezTo>
                    <a:pt x="513" y="3216"/>
                    <a:pt x="429" y="3287"/>
                    <a:pt x="429" y="3382"/>
                  </a:cubicBezTo>
                  <a:lnTo>
                    <a:pt x="429" y="4216"/>
                  </a:lnTo>
                  <a:lnTo>
                    <a:pt x="429" y="6692"/>
                  </a:lnTo>
                  <a:cubicBezTo>
                    <a:pt x="429" y="6775"/>
                    <a:pt x="513" y="6847"/>
                    <a:pt x="596" y="6847"/>
                  </a:cubicBezTo>
                  <a:lnTo>
                    <a:pt x="2977" y="6847"/>
                  </a:lnTo>
                  <a:cubicBezTo>
                    <a:pt x="3061" y="6847"/>
                    <a:pt x="3144" y="6775"/>
                    <a:pt x="3144" y="6692"/>
                  </a:cubicBezTo>
                  <a:lnTo>
                    <a:pt x="3144" y="4204"/>
                  </a:lnTo>
                  <a:lnTo>
                    <a:pt x="3144" y="3370"/>
                  </a:lnTo>
                  <a:cubicBezTo>
                    <a:pt x="3120" y="3275"/>
                    <a:pt x="3049" y="3204"/>
                    <a:pt x="2965" y="3204"/>
                  </a:cubicBezTo>
                  <a:lnTo>
                    <a:pt x="2858" y="3204"/>
                  </a:lnTo>
                  <a:lnTo>
                    <a:pt x="2858" y="2763"/>
                  </a:lnTo>
                  <a:cubicBezTo>
                    <a:pt x="3263" y="2358"/>
                    <a:pt x="3215" y="1644"/>
                    <a:pt x="3204" y="1549"/>
                  </a:cubicBezTo>
                  <a:lnTo>
                    <a:pt x="3204" y="810"/>
                  </a:lnTo>
                  <a:cubicBezTo>
                    <a:pt x="3204" y="572"/>
                    <a:pt x="3013" y="382"/>
                    <a:pt x="2763" y="382"/>
                  </a:cubicBezTo>
                  <a:lnTo>
                    <a:pt x="2751" y="382"/>
                  </a:lnTo>
                  <a:cubicBezTo>
                    <a:pt x="2680" y="382"/>
                    <a:pt x="2608" y="394"/>
                    <a:pt x="2549" y="441"/>
                  </a:cubicBezTo>
                  <a:cubicBezTo>
                    <a:pt x="2465" y="334"/>
                    <a:pt x="2334" y="275"/>
                    <a:pt x="2203" y="275"/>
                  </a:cubicBezTo>
                  <a:lnTo>
                    <a:pt x="2191" y="275"/>
                  </a:lnTo>
                  <a:cubicBezTo>
                    <a:pt x="2120" y="275"/>
                    <a:pt x="2037" y="287"/>
                    <a:pt x="1977" y="322"/>
                  </a:cubicBezTo>
                  <a:cubicBezTo>
                    <a:pt x="1906" y="227"/>
                    <a:pt x="1787" y="168"/>
                    <a:pt x="1656" y="168"/>
                  </a:cubicBezTo>
                  <a:lnTo>
                    <a:pt x="1632" y="168"/>
                  </a:lnTo>
                  <a:cubicBezTo>
                    <a:pt x="1572" y="168"/>
                    <a:pt x="1525" y="179"/>
                    <a:pt x="1453" y="203"/>
                  </a:cubicBezTo>
                  <a:cubicBezTo>
                    <a:pt x="1382" y="84"/>
                    <a:pt x="1251"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2" name="Google Shape;16052;p61"/>
            <p:cNvSpPr/>
            <p:nvPr/>
          </p:nvSpPr>
          <p:spPr>
            <a:xfrm>
              <a:off x="5426250" y="1990239"/>
              <a:ext cx="191029" cy="322508"/>
            </a:xfrm>
            <a:custGeom>
              <a:rect b="b" l="l" r="r" t="t"/>
              <a:pathLst>
                <a:path extrusionOk="0" h="10133" w="6002">
                  <a:moveTo>
                    <a:pt x="584" y="298"/>
                  </a:moveTo>
                  <a:lnTo>
                    <a:pt x="977" y="322"/>
                  </a:lnTo>
                  <a:lnTo>
                    <a:pt x="870" y="584"/>
                  </a:lnTo>
                  <a:lnTo>
                    <a:pt x="584" y="298"/>
                  </a:lnTo>
                  <a:close/>
                  <a:moveTo>
                    <a:pt x="1299" y="381"/>
                  </a:moveTo>
                  <a:lnTo>
                    <a:pt x="2322" y="810"/>
                  </a:lnTo>
                  <a:lnTo>
                    <a:pt x="2203" y="1239"/>
                  </a:lnTo>
                  <a:lnTo>
                    <a:pt x="1120" y="774"/>
                  </a:lnTo>
                  <a:lnTo>
                    <a:pt x="1299" y="381"/>
                  </a:lnTo>
                  <a:close/>
                  <a:moveTo>
                    <a:pt x="4739" y="1834"/>
                  </a:moveTo>
                  <a:lnTo>
                    <a:pt x="5097" y="1977"/>
                  </a:lnTo>
                  <a:lnTo>
                    <a:pt x="4918" y="2382"/>
                  </a:lnTo>
                  <a:lnTo>
                    <a:pt x="4620" y="2263"/>
                  </a:lnTo>
                  <a:cubicBezTo>
                    <a:pt x="4632" y="2251"/>
                    <a:pt x="4632" y="2227"/>
                    <a:pt x="4632" y="2227"/>
                  </a:cubicBezTo>
                  <a:lnTo>
                    <a:pt x="4739" y="1834"/>
                  </a:lnTo>
                  <a:close/>
                  <a:moveTo>
                    <a:pt x="5406" y="2108"/>
                  </a:moveTo>
                  <a:lnTo>
                    <a:pt x="5585" y="2191"/>
                  </a:lnTo>
                  <a:cubicBezTo>
                    <a:pt x="5609" y="2203"/>
                    <a:pt x="5632" y="2215"/>
                    <a:pt x="5644" y="2251"/>
                  </a:cubicBezTo>
                  <a:cubicBezTo>
                    <a:pt x="5656" y="2274"/>
                    <a:pt x="5656" y="2298"/>
                    <a:pt x="5644" y="2322"/>
                  </a:cubicBezTo>
                  <a:lnTo>
                    <a:pt x="5549" y="2524"/>
                  </a:lnTo>
                  <a:cubicBezTo>
                    <a:pt x="5537" y="2560"/>
                    <a:pt x="5525" y="2572"/>
                    <a:pt x="5490" y="2584"/>
                  </a:cubicBezTo>
                  <a:cubicBezTo>
                    <a:pt x="5478" y="2590"/>
                    <a:pt x="5463" y="2593"/>
                    <a:pt x="5449" y="2593"/>
                  </a:cubicBezTo>
                  <a:cubicBezTo>
                    <a:pt x="5436" y="2593"/>
                    <a:pt x="5424" y="2590"/>
                    <a:pt x="5418" y="2584"/>
                  </a:cubicBezTo>
                  <a:lnTo>
                    <a:pt x="5228" y="2513"/>
                  </a:lnTo>
                  <a:lnTo>
                    <a:pt x="5406" y="2108"/>
                  </a:lnTo>
                  <a:close/>
                  <a:moveTo>
                    <a:pt x="2906" y="405"/>
                  </a:moveTo>
                  <a:cubicBezTo>
                    <a:pt x="2930" y="405"/>
                    <a:pt x="2965" y="429"/>
                    <a:pt x="2977" y="441"/>
                  </a:cubicBezTo>
                  <a:cubicBezTo>
                    <a:pt x="2989" y="477"/>
                    <a:pt x="2989" y="500"/>
                    <a:pt x="2989" y="536"/>
                  </a:cubicBezTo>
                  <a:lnTo>
                    <a:pt x="2977" y="608"/>
                  </a:lnTo>
                  <a:lnTo>
                    <a:pt x="2787" y="1262"/>
                  </a:lnTo>
                  <a:cubicBezTo>
                    <a:pt x="2751" y="1358"/>
                    <a:pt x="2811" y="1441"/>
                    <a:pt x="2882" y="1453"/>
                  </a:cubicBezTo>
                  <a:lnTo>
                    <a:pt x="2930" y="1453"/>
                  </a:lnTo>
                  <a:cubicBezTo>
                    <a:pt x="3001" y="1453"/>
                    <a:pt x="3061" y="1417"/>
                    <a:pt x="3084" y="1334"/>
                  </a:cubicBezTo>
                  <a:lnTo>
                    <a:pt x="3263" y="703"/>
                  </a:lnTo>
                  <a:cubicBezTo>
                    <a:pt x="3287" y="667"/>
                    <a:pt x="3335" y="655"/>
                    <a:pt x="3382" y="655"/>
                  </a:cubicBezTo>
                  <a:lnTo>
                    <a:pt x="3394" y="655"/>
                  </a:lnTo>
                  <a:cubicBezTo>
                    <a:pt x="3418" y="655"/>
                    <a:pt x="3454" y="679"/>
                    <a:pt x="3465" y="703"/>
                  </a:cubicBezTo>
                  <a:cubicBezTo>
                    <a:pt x="3477" y="727"/>
                    <a:pt x="3477" y="762"/>
                    <a:pt x="3477" y="786"/>
                  </a:cubicBezTo>
                  <a:lnTo>
                    <a:pt x="3323" y="1358"/>
                  </a:lnTo>
                  <a:cubicBezTo>
                    <a:pt x="3287" y="1441"/>
                    <a:pt x="3346" y="1536"/>
                    <a:pt x="3418" y="1548"/>
                  </a:cubicBezTo>
                  <a:lnTo>
                    <a:pt x="3465" y="1548"/>
                  </a:lnTo>
                  <a:cubicBezTo>
                    <a:pt x="3537" y="1548"/>
                    <a:pt x="3596" y="1501"/>
                    <a:pt x="3620" y="1429"/>
                  </a:cubicBezTo>
                  <a:lnTo>
                    <a:pt x="3763" y="905"/>
                  </a:lnTo>
                  <a:cubicBezTo>
                    <a:pt x="3794" y="885"/>
                    <a:pt x="3825" y="855"/>
                    <a:pt x="3863" y="855"/>
                  </a:cubicBezTo>
                  <a:cubicBezTo>
                    <a:pt x="3869" y="855"/>
                    <a:pt x="3876" y="856"/>
                    <a:pt x="3882" y="858"/>
                  </a:cubicBezTo>
                  <a:lnTo>
                    <a:pt x="3894" y="858"/>
                  </a:lnTo>
                  <a:cubicBezTo>
                    <a:pt x="3954" y="881"/>
                    <a:pt x="4001" y="941"/>
                    <a:pt x="3989" y="1000"/>
                  </a:cubicBezTo>
                  <a:lnTo>
                    <a:pt x="3954" y="1096"/>
                  </a:lnTo>
                  <a:lnTo>
                    <a:pt x="3823" y="1536"/>
                  </a:lnTo>
                  <a:cubicBezTo>
                    <a:pt x="3799" y="1620"/>
                    <a:pt x="3835" y="1703"/>
                    <a:pt x="3930" y="1739"/>
                  </a:cubicBezTo>
                  <a:lnTo>
                    <a:pt x="3977" y="1739"/>
                  </a:lnTo>
                  <a:cubicBezTo>
                    <a:pt x="4049" y="1739"/>
                    <a:pt x="4108" y="1691"/>
                    <a:pt x="4120" y="1620"/>
                  </a:cubicBezTo>
                  <a:lnTo>
                    <a:pt x="4251" y="1167"/>
                  </a:lnTo>
                  <a:cubicBezTo>
                    <a:pt x="4272" y="1115"/>
                    <a:pt x="4320" y="1082"/>
                    <a:pt x="4371" y="1082"/>
                  </a:cubicBezTo>
                  <a:cubicBezTo>
                    <a:pt x="4379" y="1082"/>
                    <a:pt x="4386" y="1082"/>
                    <a:pt x="4394" y="1084"/>
                  </a:cubicBezTo>
                  <a:lnTo>
                    <a:pt x="4406" y="1084"/>
                  </a:lnTo>
                  <a:cubicBezTo>
                    <a:pt x="4466" y="1096"/>
                    <a:pt x="4513" y="1155"/>
                    <a:pt x="4489" y="1215"/>
                  </a:cubicBezTo>
                  <a:lnTo>
                    <a:pt x="4251" y="2084"/>
                  </a:lnTo>
                  <a:lnTo>
                    <a:pt x="4251" y="2096"/>
                  </a:lnTo>
                  <a:cubicBezTo>
                    <a:pt x="4323" y="2191"/>
                    <a:pt x="4216" y="2870"/>
                    <a:pt x="3811" y="3084"/>
                  </a:cubicBezTo>
                  <a:cubicBezTo>
                    <a:pt x="3751" y="3108"/>
                    <a:pt x="3727" y="3167"/>
                    <a:pt x="3727" y="3227"/>
                  </a:cubicBezTo>
                  <a:lnTo>
                    <a:pt x="3727" y="3715"/>
                  </a:lnTo>
                  <a:lnTo>
                    <a:pt x="2192" y="3715"/>
                  </a:lnTo>
                  <a:lnTo>
                    <a:pt x="2192" y="2941"/>
                  </a:lnTo>
                  <a:cubicBezTo>
                    <a:pt x="2192" y="2905"/>
                    <a:pt x="2180" y="2870"/>
                    <a:pt x="2144" y="2846"/>
                  </a:cubicBezTo>
                  <a:cubicBezTo>
                    <a:pt x="2144" y="2846"/>
                    <a:pt x="1715" y="2310"/>
                    <a:pt x="1787" y="1870"/>
                  </a:cubicBezTo>
                  <a:cubicBezTo>
                    <a:pt x="1822" y="1739"/>
                    <a:pt x="1834" y="1572"/>
                    <a:pt x="1870" y="1453"/>
                  </a:cubicBezTo>
                  <a:lnTo>
                    <a:pt x="2168" y="1572"/>
                  </a:lnTo>
                  <a:cubicBezTo>
                    <a:pt x="2192" y="1620"/>
                    <a:pt x="2239" y="1667"/>
                    <a:pt x="2275" y="1679"/>
                  </a:cubicBezTo>
                  <a:cubicBezTo>
                    <a:pt x="2294" y="1686"/>
                    <a:pt x="2312" y="1690"/>
                    <a:pt x="2330" y="1690"/>
                  </a:cubicBezTo>
                  <a:cubicBezTo>
                    <a:pt x="2401" y="1690"/>
                    <a:pt x="2456" y="1636"/>
                    <a:pt x="2465" y="1560"/>
                  </a:cubicBezTo>
                  <a:lnTo>
                    <a:pt x="2751" y="489"/>
                  </a:lnTo>
                  <a:cubicBezTo>
                    <a:pt x="2751" y="465"/>
                    <a:pt x="2787" y="429"/>
                    <a:pt x="2799" y="417"/>
                  </a:cubicBezTo>
                  <a:cubicBezTo>
                    <a:pt x="2834" y="405"/>
                    <a:pt x="2858" y="405"/>
                    <a:pt x="2882" y="405"/>
                  </a:cubicBezTo>
                  <a:close/>
                  <a:moveTo>
                    <a:pt x="3942" y="4048"/>
                  </a:moveTo>
                  <a:lnTo>
                    <a:pt x="3942" y="4549"/>
                  </a:lnTo>
                  <a:lnTo>
                    <a:pt x="1894" y="4549"/>
                  </a:lnTo>
                  <a:lnTo>
                    <a:pt x="1894" y="4048"/>
                  </a:lnTo>
                  <a:close/>
                  <a:moveTo>
                    <a:pt x="191" y="0"/>
                  </a:moveTo>
                  <a:cubicBezTo>
                    <a:pt x="120" y="0"/>
                    <a:pt x="60" y="24"/>
                    <a:pt x="36" y="84"/>
                  </a:cubicBezTo>
                  <a:cubicBezTo>
                    <a:pt x="1" y="143"/>
                    <a:pt x="13" y="227"/>
                    <a:pt x="60" y="262"/>
                  </a:cubicBezTo>
                  <a:lnTo>
                    <a:pt x="822" y="1012"/>
                  </a:lnTo>
                  <a:lnTo>
                    <a:pt x="834" y="1024"/>
                  </a:lnTo>
                  <a:lnTo>
                    <a:pt x="846" y="1024"/>
                  </a:lnTo>
                  <a:cubicBezTo>
                    <a:pt x="870" y="1036"/>
                    <a:pt x="894" y="1060"/>
                    <a:pt x="906" y="1060"/>
                  </a:cubicBezTo>
                  <a:lnTo>
                    <a:pt x="1596" y="1358"/>
                  </a:lnTo>
                  <a:cubicBezTo>
                    <a:pt x="1549" y="1501"/>
                    <a:pt x="1501" y="1679"/>
                    <a:pt x="1489" y="1846"/>
                  </a:cubicBezTo>
                  <a:cubicBezTo>
                    <a:pt x="1406" y="2346"/>
                    <a:pt x="1763" y="2870"/>
                    <a:pt x="1870" y="3036"/>
                  </a:cubicBezTo>
                  <a:lnTo>
                    <a:pt x="1870" y="3763"/>
                  </a:lnTo>
                  <a:lnTo>
                    <a:pt x="1739" y="3763"/>
                  </a:lnTo>
                  <a:cubicBezTo>
                    <a:pt x="1656" y="3763"/>
                    <a:pt x="1572" y="3834"/>
                    <a:pt x="1572" y="3929"/>
                  </a:cubicBezTo>
                  <a:lnTo>
                    <a:pt x="1572" y="4763"/>
                  </a:lnTo>
                  <a:lnTo>
                    <a:pt x="1572" y="9966"/>
                  </a:lnTo>
                  <a:cubicBezTo>
                    <a:pt x="1572" y="10061"/>
                    <a:pt x="1656" y="10133"/>
                    <a:pt x="1739" y="10133"/>
                  </a:cubicBezTo>
                  <a:lnTo>
                    <a:pt x="4120" y="10133"/>
                  </a:lnTo>
                  <a:cubicBezTo>
                    <a:pt x="4216" y="10133"/>
                    <a:pt x="4287" y="10061"/>
                    <a:pt x="4287" y="9966"/>
                  </a:cubicBezTo>
                  <a:lnTo>
                    <a:pt x="4287" y="5942"/>
                  </a:lnTo>
                  <a:cubicBezTo>
                    <a:pt x="4287" y="5846"/>
                    <a:pt x="4216" y="5775"/>
                    <a:pt x="4120" y="5775"/>
                  </a:cubicBezTo>
                  <a:cubicBezTo>
                    <a:pt x="4037" y="5775"/>
                    <a:pt x="3954" y="5846"/>
                    <a:pt x="3954" y="5942"/>
                  </a:cubicBezTo>
                  <a:lnTo>
                    <a:pt x="3954" y="9811"/>
                  </a:lnTo>
                  <a:lnTo>
                    <a:pt x="1906" y="9811"/>
                  </a:lnTo>
                  <a:lnTo>
                    <a:pt x="1906" y="4930"/>
                  </a:lnTo>
                  <a:lnTo>
                    <a:pt x="3954" y="4930"/>
                  </a:lnTo>
                  <a:lnTo>
                    <a:pt x="3954" y="5191"/>
                  </a:lnTo>
                  <a:lnTo>
                    <a:pt x="3954" y="5370"/>
                  </a:lnTo>
                  <a:cubicBezTo>
                    <a:pt x="3954" y="5465"/>
                    <a:pt x="4037" y="5537"/>
                    <a:pt x="4120" y="5537"/>
                  </a:cubicBezTo>
                  <a:cubicBezTo>
                    <a:pt x="4216" y="5537"/>
                    <a:pt x="4287" y="5465"/>
                    <a:pt x="4287" y="5370"/>
                  </a:cubicBezTo>
                  <a:lnTo>
                    <a:pt x="4287" y="5191"/>
                  </a:lnTo>
                  <a:lnTo>
                    <a:pt x="4287" y="4715"/>
                  </a:lnTo>
                  <a:lnTo>
                    <a:pt x="4287" y="3882"/>
                  </a:lnTo>
                  <a:cubicBezTo>
                    <a:pt x="4287" y="3787"/>
                    <a:pt x="4216" y="3715"/>
                    <a:pt x="4120" y="3715"/>
                  </a:cubicBezTo>
                  <a:lnTo>
                    <a:pt x="4049" y="3715"/>
                  </a:lnTo>
                  <a:lnTo>
                    <a:pt x="4049" y="3298"/>
                  </a:lnTo>
                  <a:cubicBezTo>
                    <a:pt x="4323" y="3120"/>
                    <a:pt x="4466" y="2810"/>
                    <a:pt x="4549" y="2572"/>
                  </a:cubicBezTo>
                  <a:lnTo>
                    <a:pt x="5299" y="2882"/>
                  </a:lnTo>
                  <a:cubicBezTo>
                    <a:pt x="5359" y="2917"/>
                    <a:pt x="5406" y="2917"/>
                    <a:pt x="5466" y="2917"/>
                  </a:cubicBezTo>
                  <a:cubicBezTo>
                    <a:pt x="5525" y="2917"/>
                    <a:pt x="5561" y="2905"/>
                    <a:pt x="5621" y="2882"/>
                  </a:cubicBezTo>
                  <a:cubicBezTo>
                    <a:pt x="5728" y="2846"/>
                    <a:pt x="5823" y="2763"/>
                    <a:pt x="5859" y="2667"/>
                  </a:cubicBezTo>
                  <a:lnTo>
                    <a:pt x="5954" y="2453"/>
                  </a:lnTo>
                  <a:cubicBezTo>
                    <a:pt x="6002" y="2346"/>
                    <a:pt x="6002" y="2227"/>
                    <a:pt x="5954" y="2132"/>
                  </a:cubicBezTo>
                  <a:cubicBezTo>
                    <a:pt x="5906" y="2024"/>
                    <a:pt x="5835" y="1929"/>
                    <a:pt x="5728" y="1893"/>
                  </a:cubicBezTo>
                  <a:lnTo>
                    <a:pt x="4847" y="1512"/>
                  </a:lnTo>
                  <a:lnTo>
                    <a:pt x="4894" y="1370"/>
                  </a:lnTo>
                  <a:cubicBezTo>
                    <a:pt x="4930" y="1251"/>
                    <a:pt x="4906" y="1131"/>
                    <a:pt x="4835" y="1036"/>
                  </a:cubicBezTo>
                  <a:cubicBezTo>
                    <a:pt x="4775" y="941"/>
                    <a:pt x="4668" y="881"/>
                    <a:pt x="4573" y="846"/>
                  </a:cubicBezTo>
                  <a:lnTo>
                    <a:pt x="4549" y="846"/>
                  </a:lnTo>
                  <a:cubicBezTo>
                    <a:pt x="4513" y="840"/>
                    <a:pt x="4478" y="837"/>
                    <a:pt x="4442" y="837"/>
                  </a:cubicBezTo>
                  <a:cubicBezTo>
                    <a:pt x="4406" y="837"/>
                    <a:pt x="4370" y="840"/>
                    <a:pt x="4335" y="846"/>
                  </a:cubicBezTo>
                  <a:cubicBezTo>
                    <a:pt x="4275" y="727"/>
                    <a:pt x="4168" y="643"/>
                    <a:pt x="4037" y="608"/>
                  </a:cubicBezTo>
                  <a:lnTo>
                    <a:pt x="4013" y="608"/>
                  </a:lnTo>
                  <a:cubicBezTo>
                    <a:pt x="3977" y="602"/>
                    <a:pt x="3942" y="599"/>
                    <a:pt x="3907" y="599"/>
                  </a:cubicBezTo>
                  <a:cubicBezTo>
                    <a:pt x="3873" y="599"/>
                    <a:pt x="3841" y="602"/>
                    <a:pt x="3811" y="608"/>
                  </a:cubicBezTo>
                  <a:cubicBezTo>
                    <a:pt x="3811" y="596"/>
                    <a:pt x="3799" y="596"/>
                    <a:pt x="3799" y="584"/>
                  </a:cubicBezTo>
                  <a:cubicBezTo>
                    <a:pt x="3739" y="477"/>
                    <a:pt x="3632" y="417"/>
                    <a:pt x="3525" y="381"/>
                  </a:cubicBezTo>
                  <a:lnTo>
                    <a:pt x="3513" y="381"/>
                  </a:lnTo>
                  <a:cubicBezTo>
                    <a:pt x="3483" y="375"/>
                    <a:pt x="3454" y="372"/>
                    <a:pt x="3424" y="372"/>
                  </a:cubicBezTo>
                  <a:cubicBezTo>
                    <a:pt x="3394" y="372"/>
                    <a:pt x="3364" y="375"/>
                    <a:pt x="3335" y="381"/>
                  </a:cubicBezTo>
                  <a:cubicBezTo>
                    <a:pt x="3323" y="358"/>
                    <a:pt x="3299" y="322"/>
                    <a:pt x="3287" y="310"/>
                  </a:cubicBezTo>
                  <a:cubicBezTo>
                    <a:pt x="3227" y="203"/>
                    <a:pt x="3120" y="143"/>
                    <a:pt x="3025" y="119"/>
                  </a:cubicBezTo>
                  <a:lnTo>
                    <a:pt x="3001" y="119"/>
                  </a:lnTo>
                  <a:cubicBezTo>
                    <a:pt x="2964" y="108"/>
                    <a:pt x="2927" y="103"/>
                    <a:pt x="2892" y="103"/>
                  </a:cubicBezTo>
                  <a:cubicBezTo>
                    <a:pt x="2812" y="103"/>
                    <a:pt x="2737" y="130"/>
                    <a:pt x="2680" y="179"/>
                  </a:cubicBezTo>
                  <a:cubicBezTo>
                    <a:pt x="2573" y="238"/>
                    <a:pt x="2513" y="346"/>
                    <a:pt x="2489" y="441"/>
                  </a:cubicBezTo>
                  <a:lnTo>
                    <a:pt x="2453" y="548"/>
                  </a:lnTo>
                  <a:lnTo>
                    <a:pt x="1322" y="72"/>
                  </a:lnTo>
                  <a:lnTo>
                    <a:pt x="1263" y="72"/>
                  </a:lnTo>
                  <a:lnTo>
                    <a:pt x="19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3" name="Google Shape;16053;p61"/>
            <p:cNvSpPr/>
            <p:nvPr/>
          </p:nvSpPr>
          <p:spPr>
            <a:xfrm>
              <a:off x="5352728" y="2121719"/>
              <a:ext cx="103503" cy="189501"/>
            </a:xfrm>
            <a:custGeom>
              <a:rect b="b" l="l" r="r" t="t"/>
              <a:pathLst>
                <a:path extrusionOk="0" h="5954" w="3252">
                  <a:moveTo>
                    <a:pt x="1073" y="322"/>
                  </a:moveTo>
                  <a:cubicBezTo>
                    <a:pt x="1132" y="322"/>
                    <a:pt x="1192" y="358"/>
                    <a:pt x="1192" y="441"/>
                  </a:cubicBezTo>
                  <a:lnTo>
                    <a:pt x="1192" y="513"/>
                  </a:lnTo>
                  <a:lnTo>
                    <a:pt x="1192" y="1060"/>
                  </a:lnTo>
                  <a:cubicBezTo>
                    <a:pt x="1192" y="1156"/>
                    <a:pt x="1263" y="1227"/>
                    <a:pt x="1358" y="1227"/>
                  </a:cubicBezTo>
                  <a:cubicBezTo>
                    <a:pt x="1442" y="1227"/>
                    <a:pt x="1525" y="1156"/>
                    <a:pt x="1525" y="1060"/>
                  </a:cubicBezTo>
                  <a:lnTo>
                    <a:pt x="1525" y="537"/>
                  </a:lnTo>
                  <a:cubicBezTo>
                    <a:pt x="1537" y="513"/>
                    <a:pt x="1584" y="477"/>
                    <a:pt x="1620" y="477"/>
                  </a:cubicBezTo>
                  <a:lnTo>
                    <a:pt x="1644" y="477"/>
                  </a:lnTo>
                  <a:cubicBezTo>
                    <a:pt x="1704" y="477"/>
                    <a:pt x="1763" y="525"/>
                    <a:pt x="1763" y="596"/>
                  </a:cubicBezTo>
                  <a:lnTo>
                    <a:pt x="1763" y="632"/>
                  </a:lnTo>
                  <a:lnTo>
                    <a:pt x="1763" y="1060"/>
                  </a:lnTo>
                  <a:cubicBezTo>
                    <a:pt x="1763" y="1156"/>
                    <a:pt x="1835" y="1227"/>
                    <a:pt x="1918" y="1227"/>
                  </a:cubicBezTo>
                  <a:cubicBezTo>
                    <a:pt x="2013" y="1227"/>
                    <a:pt x="2085" y="1156"/>
                    <a:pt x="2085" y="1060"/>
                  </a:cubicBezTo>
                  <a:lnTo>
                    <a:pt x="2085" y="656"/>
                  </a:lnTo>
                  <a:cubicBezTo>
                    <a:pt x="2096" y="620"/>
                    <a:pt x="2144" y="596"/>
                    <a:pt x="2192" y="596"/>
                  </a:cubicBezTo>
                  <a:lnTo>
                    <a:pt x="2204" y="596"/>
                  </a:lnTo>
                  <a:cubicBezTo>
                    <a:pt x="2263" y="596"/>
                    <a:pt x="2323" y="644"/>
                    <a:pt x="2323" y="715"/>
                  </a:cubicBezTo>
                  <a:lnTo>
                    <a:pt x="2323" y="822"/>
                  </a:lnTo>
                  <a:lnTo>
                    <a:pt x="2323" y="1156"/>
                  </a:lnTo>
                  <a:cubicBezTo>
                    <a:pt x="2323" y="1239"/>
                    <a:pt x="2394" y="1311"/>
                    <a:pt x="2489" y="1311"/>
                  </a:cubicBezTo>
                  <a:cubicBezTo>
                    <a:pt x="2573" y="1311"/>
                    <a:pt x="2656" y="1239"/>
                    <a:pt x="2656" y="1156"/>
                  </a:cubicBezTo>
                  <a:lnTo>
                    <a:pt x="2656" y="822"/>
                  </a:lnTo>
                  <a:cubicBezTo>
                    <a:pt x="2656" y="763"/>
                    <a:pt x="2692" y="703"/>
                    <a:pt x="2775" y="703"/>
                  </a:cubicBezTo>
                  <a:lnTo>
                    <a:pt x="2787" y="703"/>
                  </a:lnTo>
                  <a:cubicBezTo>
                    <a:pt x="2847" y="703"/>
                    <a:pt x="2906" y="751"/>
                    <a:pt x="2906" y="822"/>
                  </a:cubicBezTo>
                  <a:lnTo>
                    <a:pt x="2906" y="1584"/>
                  </a:lnTo>
                  <a:lnTo>
                    <a:pt x="2906" y="1596"/>
                  </a:lnTo>
                  <a:cubicBezTo>
                    <a:pt x="2894" y="1775"/>
                    <a:pt x="2882" y="2323"/>
                    <a:pt x="2597" y="2584"/>
                  </a:cubicBezTo>
                  <a:cubicBezTo>
                    <a:pt x="2561" y="2608"/>
                    <a:pt x="2537" y="2656"/>
                    <a:pt x="2537" y="2704"/>
                  </a:cubicBezTo>
                  <a:lnTo>
                    <a:pt x="2537" y="3204"/>
                  </a:lnTo>
                  <a:lnTo>
                    <a:pt x="989" y="3204"/>
                  </a:lnTo>
                  <a:lnTo>
                    <a:pt x="989" y="2846"/>
                  </a:lnTo>
                  <a:cubicBezTo>
                    <a:pt x="989" y="2799"/>
                    <a:pt x="953" y="2739"/>
                    <a:pt x="930" y="2715"/>
                  </a:cubicBezTo>
                  <a:cubicBezTo>
                    <a:pt x="775" y="2596"/>
                    <a:pt x="370" y="2227"/>
                    <a:pt x="346" y="1846"/>
                  </a:cubicBezTo>
                  <a:cubicBezTo>
                    <a:pt x="334" y="1596"/>
                    <a:pt x="311" y="1275"/>
                    <a:pt x="406" y="1191"/>
                  </a:cubicBezTo>
                  <a:cubicBezTo>
                    <a:pt x="441" y="1174"/>
                    <a:pt x="482" y="1163"/>
                    <a:pt x="539" y="1163"/>
                  </a:cubicBezTo>
                  <a:cubicBezTo>
                    <a:pt x="560" y="1163"/>
                    <a:pt x="583" y="1164"/>
                    <a:pt x="608" y="1168"/>
                  </a:cubicBezTo>
                  <a:lnTo>
                    <a:pt x="608" y="1394"/>
                  </a:lnTo>
                  <a:cubicBezTo>
                    <a:pt x="608" y="1477"/>
                    <a:pt x="692" y="1549"/>
                    <a:pt x="775" y="1549"/>
                  </a:cubicBezTo>
                  <a:cubicBezTo>
                    <a:pt x="870" y="1549"/>
                    <a:pt x="942" y="1477"/>
                    <a:pt x="942" y="1394"/>
                  </a:cubicBezTo>
                  <a:lnTo>
                    <a:pt x="942" y="441"/>
                  </a:lnTo>
                  <a:cubicBezTo>
                    <a:pt x="942" y="382"/>
                    <a:pt x="989" y="322"/>
                    <a:pt x="1061" y="322"/>
                  </a:cubicBezTo>
                  <a:close/>
                  <a:moveTo>
                    <a:pt x="2799" y="3537"/>
                  </a:moveTo>
                  <a:lnTo>
                    <a:pt x="2799" y="4037"/>
                  </a:lnTo>
                  <a:lnTo>
                    <a:pt x="751" y="4037"/>
                  </a:lnTo>
                  <a:lnTo>
                    <a:pt x="751" y="3537"/>
                  </a:lnTo>
                  <a:close/>
                  <a:moveTo>
                    <a:pt x="2799" y="4347"/>
                  </a:moveTo>
                  <a:lnTo>
                    <a:pt x="2799" y="5632"/>
                  </a:lnTo>
                  <a:lnTo>
                    <a:pt x="751" y="5632"/>
                  </a:lnTo>
                  <a:lnTo>
                    <a:pt x="751" y="4347"/>
                  </a:lnTo>
                  <a:close/>
                  <a:moveTo>
                    <a:pt x="1073" y="1"/>
                  </a:moveTo>
                  <a:cubicBezTo>
                    <a:pt x="834" y="1"/>
                    <a:pt x="644" y="203"/>
                    <a:pt x="644" y="429"/>
                  </a:cubicBezTo>
                  <a:lnTo>
                    <a:pt x="644" y="846"/>
                  </a:lnTo>
                  <a:cubicBezTo>
                    <a:pt x="622" y="845"/>
                    <a:pt x="600" y="844"/>
                    <a:pt x="579" y="844"/>
                  </a:cubicBezTo>
                  <a:cubicBezTo>
                    <a:pt x="433" y="844"/>
                    <a:pt x="321" y="880"/>
                    <a:pt x="227" y="953"/>
                  </a:cubicBezTo>
                  <a:cubicBezTo>
                    <a:pt x="1" y="1144"/>
                    <a:pt x="13" y="1525"/>
                    <a:pt x="49" y="1882"/>
                  </a:cubicBezTo>
                  <a:cubicBezTo>
                    <a:pt x="84" y="2370"/>
                    <a:pt x="525" y="2787"/>
                    <a:pt x="692" y="2930"/>
                  </a:cubicBezTo>
                  <a:lnTo>
                    <a:pt x="692" y="3216"/>
                  </a:lnTo>
                  <a:lnTo>
                    <a:pt x="596" y="3216"/>
                  </a:lnTo>
                  <a:cubicBezTo>
                    <a:pt x="513" y="3216"/>
                    <a:pt x="441" y="3287"/>
                    <a:pt x="441" y="3382"/>
                  </a:cubicBezTo>
                  <a:lnTo>
                    <a:pt x="441" y="4216"/>
                  </a:lnTo>
                  <a:lnTo>
                    <a:pt x="441" y="5799"/>
                  </a:lnTo>
                  <a:cubicBezTo>
                    <a:pt x="441" y="5882"/>
                    <a:pt x="513" y="5954"/>
                    <a:pt x="596" y="5954"/>
                  </a:cubicBezTo>
                  <a:lnTo>
                    <a:pt x="2978" y="5954"/>
                  </a:lnTo>
                  <a:cubicBezTo>
                    <a:pt x="3073" y="5954"/>
                    <a:pt x="3144" y="5882"/>
                    <a:pt x="3144" y="5799"/>
                  </a:cubicBezTo>
                  <a:lnTo>
                    <a:pt x="3144" y="4204"/>
                  </a:lnTo>
                  <a:lnTo>
                    <a:pt x="3144" y="3370"/>
                  </a:lnTo>
                  <a:cubicBezTo>
                    <a:pt x="3144" y="3275"/>
                    <a:pt x="3073" y="3204"/>
                    <a:pt x="2978" y="3204"/>
                  </a:cubicBezTo>
                  <a:lnTo>
                    <a:pt x="2882" y="3204"/>
                  </a:lnTo>
                  <a:lnTo>
                    <a:pt x="2882" y="2763"/>
                  </a:lnTo>
                  <a:cubicBezTo>
                    <a:pt x="3251" y="2370"/>
                    <a:pt x="3204" y="1644"/>
                    <a:pt x="3204" y="1549"/>
                  </a:cubicBezTo>
                  <a:lnTo>
                    <a:pt x="3204" y="810"/>
                  </a:lnTo>
                  <a:cubicBezTo>
                    <a:pt x="3204" y="572"/>
                    <a:pt x="3013" y="382"/>
                    <a:pt x="2775" y="382"/>
                  </a:cubicBezTo>
                  <a:lnTo>
                    <a:pt x="2763" y="382"/>
                  </a:lnTo>
                  <a:cubicBezTo>
                    <a:pt x="2680" y="382"/>
                    <a:pt x="2608" y="394"/>
                    <a:pt x="2549" y="441"/>
                  </a:cubicBezTo>
                  <a:cubicBezTo>
                    <a:pt x="2477" y="334"/>
                    <a:pt x="2335" y="275"/>
                    <a:pt x="2204" y="275"/>
                  </a:cubicBezTo>
                  <a:lnTo>
                    <a:pt x="2192" y="275"/>
                  </a:lnTo>
                  <a:cubicBezTo>
                    <a:pt x="2120" y="275"/>
                    <a:pt x="2049" y="287"/>
                    <a:pt x="1989" y="322"/>
                  </a:cubicBezTo>
                  <a:cubicBezTo>
                    <a:pt x="1906" y="227"/>
                    <a:pt x="1787" y="168"/>
                    <a:pt x="1656" y="168"/>
                  </a:cubicBezTo>
                  <a:lnTo>
                    <a:pt x="1644" y="168"/>
                  </a:lnTo>
                  <a:cubicBezTo>
                    <a:pt x="1584" y="168"/>
                    <a:pt x="1525" y="179"/>
                    <a:pt x="1465" y="203"/>
                  </a:cubicBezTo>
                  <a:cubicBezTo>
                    <a:pt x="1394" y="84"/>
                    <a:pt x="1251"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54" name="Google Shape;16054;p61"/>
          <p:cNvGrpSpPr/>
          <p:nvPr/>
        </p:nvGrpSpPr>
        <p:grpSpPr>
          <a:xfrm>
            <a:off x="7538896" y="1795906"/>
            <a:ext cx="361147" cy="361529"/>
            <a:chOff x="7538896" y="1970156"/>
            <a:chExt cx="361147" cy="361529"/>
          </a:xfrm>
        </p:grpSpPr>
        <p:sp>
          <p:nvSpPr>
            <p:cNvPr id="16055" name="Google Shape;16055;p61"/>
            <p:cNvSpPr/>
            <p:nvPr/>
          </p:nvSpPr>
          <p:spPr>
            <a:xfrm>
              <a:off x="7538896" y="1970156"/>
              <a:ext cx="361147" cy="361529"/>
            </a:xfrm>
            <a:custGeom>
              <a:rect b="b" l="l" r="r" t="t"/>
              <a:pathLst>
                <a:path extrusionOk="0" h="11359" w="11347">
                  <a:moveTo>
                    <a:pt x="8918" y="584"/>
                  </a:moveTo>
                  <a:lnTo>
                    <a:pt x="9477" y="1155"/>
                  </a:lnTo>
                  <a:lnTo>
                    <a:pt x="9632" y="1298"/>
                  </a:lnTo>
                  <a:lnTo>
                    <a:pt x="10239" y="1905"/>
                  </a:lnTo>
                  <a:lnTo>
                    <a:pt x="10704" y="2370"/>
                  </a:lnTo>
                  <a:lnTo>
                    <a:pt x="8918" y="2370"/>
                  </a:lnTo>
                  <a:lnTo>
                    <a:pt x="8918" y="584"/>
                  </a:lnTo>
                  <a:close/>
                  <a:moveTo>
                    <a:pt x="2631" y="4644"/>
                  </a:moveTo>
                  <a:cubicBezTo>
                    <a:pt x="3322" y="4644"/>
                    <a:pt x="3882" y="5215"/>
                    <a:pt x="3882" y="5894"/>
                  </a:cubicBezTo>
                  <a:lnTo>
                    <a:pt x="3882" y="6192"/>
                  </a:lnTo>
                  <a:lnTo>
                    <a:pt x="3810" y="6192"/>
                  </a:lnTo>
                  <a:cubicBezTo>
                    <a:pt x="3429" y="6108"/>
                    <a:pt x="3310" y="5596"/>
                    <a:pt x="3286" y="5596"/>
                  </a:cubicBezTo>
                  <a:cubicBezTo>
                    <a:pt x="3274" y="5525"/>
                    <a:pt x="3215" y="5477"/>
                    <a:pt x="3155" y="5465"/>
                  </a:cubicBezTo>
                  <a:cubicBezTo>
                    <a:pt x="3143" y="5463"/>
                    <a:pt x="3132" y="5462"/>
                    <a:pt x="3121" y="5462"/>
                  </a:cubicBezTo>
                  <a:cubicBezTo>
                    <a:pt x="3064" y="5462"/>
                    <a:pt x="3016" y="5487"/>
                    <a:pt x="2977" y="5537"/>
                  </a:cubicBezTo>
                  <a:cubicBezTo>
                    <a:pt x="2477" y="6156"/>
                    <a:pt x="1429" y="6156"/>
                    <a:pt x="1417" y="6156"/>
                  </a:cubicBezTo>
                  <a:lnTo>
                    <a:pt x="1298" y="6156"/>
                  </a:lnTo>
                  <a:lnTo>
                    <a:pt x="1286" y="6168"/>
                  </a:lnTo>
                  <a:lnTo>
                    <a:pt x="1262" y="6180"/>
                  </a:lnTo>
                  <a:lnTo>
                    <a:pt x="1262" y="5894"/>
                  </a:lnTo>
                  <a:cubicBezTo>
                    <a:pt x="1262" y="5215"/>
                    <a:pt x="1834" y="4644"/>
                    <a:pt x="2512" y="4644"/>
                  </a:cubicBezTo>
                  <a:close/>
                  <a:moveTo>
                    <a:pt x="1238" y="6644"/>
                  </a:moveTo>
                  <a:lnTo>
                    <a:pt x="1238" y="7192"/>
                  </a:lnTo>
                  <a:cubicBezTo>
                    <a:pt x="1107" y="7180"/>
                    <a:pt x="1000" y="7061"/>
                    <a:pt x="1000" y="6930"/>
                  </a:cubicBezTo>
                  <a:cubicBezTo>
                    <a:pt x="1000" y="6846"/>
                    <a:pt x="1024" y="6775"/>
                    <a:pt x="1084" y="6715"/>
                  </a:cubicBezTo>
                  <a:cubicBezTo>
                    <a:pt x="1143" y="6715"/>
                    <a:pt x="1191" y="6692"/>
                    <a:pt x="1226" y="6644"/>
                  </a:cubicBezTo>
                  <a:close/>
                  <a:moveTo>
                    <a:pt x="3929" y="6656"/>
                  </a:moveTo>
                  <a:cubicBezTo>
                    <a:pt x="3965" y="6680"/>
                    <a:pt x="4001" y="6715"/>
                    <a:pt x="4048" y="6715"/>
                  </a:cubicBezTo>
                  <a:cubicBezTo>
                    <a:pt x="4108" y="6763"/>
                    <a:pt x="4132" y="6835"/>
                    <a:pt x="4132" y="6918"/>
                  </a:cubicBezTo>
                  <a:cubicBezTo>
                    <a:pt x="4155" y="7061"/>
                    <a:pt x="4048" y="7180"/>
                    <a:pt x="3917" y="7192"/>
                  </a:cubicBezTo>
                  <a:lnTo>
                    <a:pt x="3917" y="6656"/>
                  </a:lnTo>
                  <a:close/>
                  <a:moveTo>
                    <a:pt x="3036" y="5942"/>
                  </a:moveTo>
                  <a:cubicBezTo>
                    <a:pt x="3120" y="6132"/>
                    <a:pt x="3286" y="6358"/>
                    <a:pt x="3572" y="6465"/>
                  </a:cubicBezTo>
                  <a:lnTo>
                    <a:pt x="3572" y="7227"/>
                  </a:lnTo>
                  <a:cubicBezTo>
                    <a:pt x="3560" y="7704"/>
                    <a:pt x="3167" y="8085"/>
                    <a:pt x="2691" y="8085"/>
                  </a:cubicBezTo>
                  <a:lnTo>
                    <a:pt x="2477" y="8085"/>
                  </a:lnTo>
                  <a:cubicBezTo>
                    <a:pt x="2000" y="8085"/>
                    <a:pt x="1607" y="7692"/>
                    <a:pt x="1607" y="7227"/>
                  </a:cubicBezTo>
                  <a:lnTo>
                    <a:pt x="1607" y="6501"/>
                  </a:lnTo>
                  <a:cubicBezTo>
                    <a:pt x="1917" y="6477"/>
                    <a:pt x="2572" y="6370"/>
                    <a:pt x="3036" y="5942"/>
                  </a:cubicBezTo>
                  <a:close/>
                  <a:moveTo>
                    <a:pt x="2917" y="8418"/>
                  </a:moveTo>
                  <a:lnTo>
                    <a:pt x="2917" y="8656"/>
                  </a:lnTo>
                  <a:lnTo>
                    <a:pt x="2917" y="8668"/>
                  </a:lnTo>
                  <a:lnTo>
                    <a:pt x="2572" y="9025"/>
                  </a:lnTo>
                  <a:lnTo>
                    <a:pt x="2250" y="8692"/>
                  </a:lnTo>
                  <a:lnTo>
                    <a:pt x="2250" y="8418"/>
                  </a:lnTo>
                  <a:cubicBezTo>
                    <a:pt x="2322" y="8430"/>
                    <a:pt x="2393" y="8430"/>
                    <a:pt x="2477" y="8430"/>
                  </a:cubicBezTo>
                  <a:lnTo>
                    <a:pt x="2691" y="8430"/>
                  </a:lnTo>
                  <a:cubicBezTo>
                    <a:pt x="2774" y="8430"/>
                    <a:pt x="2846" y="8418"/>
                    <a:pt x="2917" y="8418"/>
                  </a:cubicBezTo>
                  <a:close/>
                  <a:moveTo>
                    <a:pt x="8561" y="346"/>
                  </a:moveTo>
                  <a:lnTo>
                    <a:pt x="8561" y="2560"/>
                  </a:lnTo>
                  <a:cubicBezTo>
                    <a:pt x="8561" y="2667"/>
                    <a:pt x="8632" y="2739"/>
                    <a:pt x="8739" y="2739"/>
                  </a:cubicBezTo>
                  <a:lnTo>
                    <a:pt x="10954" y="2739"/>
                  </a:lnTo>
                  <a:lnTo>
                    <a:pt x="10954" y="10954"/>
                  </a:lnTo>
                  <a:lnTo>
                    <a:pt x="5167" y="10954"/>
                  </a:lnTo>
                  <a:lnTo>
                    <a:pt x="5167" y="10263"/>
                  </a:lnTo>
                  <a:cubicBezTo>
                    <a:pt x="5167" y="9454"/>
                    <a:pt x="4608" y="9049"/>
                    <a:pt x="4310" y="8954"/>
                  </a:cubicBezTo>
                  <a:lnTo>
                    <a:pt x="3274" y="8537"/>
                  </a:lnTo>
                  <a:lnTo>
                    <a:pt x="3274" y="8311"/>
                  </a:lnTo>
                  <a:cubicBezTo>
                    <a:pt x="3560" y="8156"/>
                    <a:pt x="3786" y="7894"/>
                    <a:pt x="3870" y="7561"/>
                  </a:cubicBezTo>
                  <a:cubicBezTo>
                    <a:pt x="4215" y="7561"/>
                    <a:pt x="4489" y="7287"/>
                    <a:pt x="4489" y="6930"/>
                  </a:cubicBezTo>
                  <a:cubicBezTo>
                    <a:pt x="4489" y="6715"/>
                    <a:pt x="4394" y="6525"/>
                    <a:pt x="4239" y="6418"/>
                  </a:cubicBezTo>
                  <a:lnTo>
                    <a:pt x="4239" y="5942"/>
                  </a:lnTo>
                  <a:cubicBezTo>
                    <a:pt x="4239" y="5108"/>
                    <a:pt x="3620" y="4429"/>
                    <a:pt x="2810" y="4346"/>
                  </a:cubicBezTo>
                  <a:lnTo>
                    <a:pt x="2810" y="346"/>
                  </a:lnTo>
                  <a:close/>
                  <a:moveTo>
                    <a:pt x="2679" y="0"/>
                  </a:moveTo>
                  <a:cubicBezTo>
                    <a:pt x="2572" y="0"/>
                    <a:pt x="2500" y="72"/>
                    <a:pt x="2500" y="179"/>
                  </a:cubicBezTo>
                  <a:lnTo>
                    <a:pt x="2500" y="4358"/>
                  </a:lnTo>
                  <a:cubicBezTo>
                    <a:pt x="1643" y="4394"/>
                    <a:pt x="953" y="5108"/>
                    <a:pt x="953" y="5965"/>
                  </a:cubicBezTo>
                  <a:lnTo>
                    <a:pt x="953" y="6442"/>
                  </a:lnTo>
                  <a:cubicBezTo>
                    <a:pt x="786" y="6561"/>
                    <a:pt x="691" y="6739"/>
                    <a:pt x="691" y="6954"/>
                  </a:cubicBezTo>
                  <a:cubicBezTo>
                    <a:pt x="691" y="7299"/>
                    <a:pt x="965" y="7597"/>
                    <a:pt x="1322" y="7597"/>
                  </a:cubicBezTo>
                  <a:cubicBezTo>
                    <a:pt x="1417" y="7918"/>
                    <a:pt x="1643" y="8192"/>
                    <a:pt x="1917" y="8335"/>
                  </a:cubicBezTo>
                  <a:lnTo>
                    <a:pt x="1917" y="8561"/>
                  </a:lnTo>
                  <a:lnTo>
                    <a:pt x="845" y="8978"/>
                  </a:lnTo>
                  <a:cubicBezTo>
                    <a:pt x="548" y="9085"/>
                    <a:pt x="0" y="9478"/>
                    <a:pt x="0" y="10287"/>
                  </a:cubicBezTo>
                  <a:lnTo>
                    <a:pt x="0" y="11180"/>
                  </a:lnTo>
                  <a:cubicBezTo>
                    <a:pt x="0" y="11287"/>
                    <a:pt x="72" y="11359"/>
                    <a:pt x="179" y="11359"/>
                  </a:cubicBezTo>
                  <a:lnTo>
                    <a:pt x="965" y="11359"/>
                  </a:lnTo>
                  <a:cubicBezTo>
                    <a:pt x="1072" y="11359"/>
                    <a:pt x="1143" y="11287"/>
                    <a:pt x="1143" y="11180"/>
                  </a:cubicBezTo>
                  <a:cubicBezTo>
                    <a:pt x="1143" y="11073"/>
                    <a:pt x="1072" y="11002"/>
                    <a:pt x="965" y="11002"/>
                  </a:cubicBezTo>
                  <a:lnTo>
                    <a:pt x="357" y="11002"/>
                  </a:lnTo>
                  <a:lnTo>
                    <a:pt x="357" y="10263"/>
                  </a:lnTo>
                  <a:cubicBezTo>
                    <a:pt x="357" y="9513"/>
                    <a:pt x="941" y="9287"/>
                    <a:pt x="965" y="9287"/>
                  </a:cubicBezTo>
                  <a:lnTo>
                    <a:pt x="988" y="9287"/>
                  </a:lnTo>
                  <a:lnTo>
                    <a:pt x="1965" y="8906"/>
                  </a:lnTo>
                  <a:lnTo>
                    <a:pt x="1977" y="8918"/>
                  </a:lnTo>
                  <a:lnTo>
                    <a:pt x="2500" y="9430"/>
                  </a:lnTo>
                  <a:cubicBezTo>
                    <a:pt x="2536" y="9454"/>
                    <a:pt x="2572" y="9466"/>
                    <a:pt x="2619" y="9466"/>
                  </a:cubicBezTo>
                  <a:cubicBezTo>
                    <a:pt x="2667" y="9466"/>
                    <a:pt x="2715" y="9454"/>
                    <a:pt x="2739" y="9406"/>
                  </a:cubicBezTo>
                  <a:lnTo>
                    <a:pt x="3251" y="8894"/>
                  </a:lnTo>
                  <a:lnTo>
                    <a:pt x="4227" y="9275"/>
                  </a:lnTo>
                  <a:lnTo>
                    <a:pt x="4239" y="9275"/>
                  </a:lnTo>
                  <a:cubicBezTo>
                    <a:pt x="4239" y="9275"/>
                    <a:pt x="4858" y="9490"/>
                    <a:pt x="4858" y="10240"/>
                  </a:cubicBezTo>
                  <a:lnTo>
                    <a:pt x="4858" y="10954"/>
                  </a:lnTo>
                  <a:lnTo>
                    <a:pt x="1607" y="10954"/>
                  </a:lnTo>
                  <a:cubicBezTo>
                    <a:pt x="1500" y="10954"/>
                    <a:pt x="1429" y="11037"/>
                    <a:pt x="1429" y="11133"/>
                  </a:cubicBezTo>
                  <a:cubicBezTo>
                    <a:pt x="1429" y="11240"/>
                    <a:pt x="1500" y="11311"/>
                    <a:pt x="1607" y="11311"/>
                  </a:cubicBezTo>
                  <a:lnTo>
                    <a:pt x="11168" y="11311"/>
                  </a:lnTo>
                  <a:cubicBezTo>
                    <a:pt x="11263" y="11311"/>
                    <a:pt x="11347" y="11240"/>
                    <a:pt x="11347" y="11133"/>
                  </a:cubicBezTo>
                  <a:lnTo>
                    <a:pt x="11311" y="2536"/>
                  </a:lnTo>
                  <a:lnTo>
                    <a:pt x="11311" y="2501"/>
                  </a:lnTo>
                  <a:lnTo>
                    <a:pt x="11311" y="2489"/>
                  </a:lnTo>
                  <a:cubicBezTo>
                    <a:pt x="11311" y="2489"/>
                    <a:pt x="11311" y="2477"/>
                    <a:pt x="11299" y="2477"/>
                  </a:cubicBezTo>
                  <a:lnTo>
                    <a:pt x="11287" y="2465"/>
                  </a:lnTo>
                  <a:lnTo>
                    <a:pt x="11263" y="2441"/>
                  </a:lnTo>
                  <a:lnTo>
                    <a:pt x="9882" y="1060"/>
                  </a:lnTo>
                  <a:lnTo>
                    <a:pt x="8870" y="48"/>
                  </a:lnTo>
                  <a:lnTo>
                    <a:pt x="8858" y="36"/>
                  </a:lnTo>
                  <a:lnTo>
                    <a:pt x="8846" y="12"/>
                  </a:lnTo>
                  <a:cubicBezTo>
                    <a:pt x="8846" y="12"/>
                    <a:pt x="8823" y="12"/>
                    <a:pt x="8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6" name="Google Shape;16056;p61"/>
            <p:cNvSpPr/>
            <p:nvPr/>
          </p:nvSpPr>
          <p:spPr>
            <a:xfrm>
              <a:off x="7685907" y="2066784"/>
              <a:ext cx="101211" cy="11394"/>
            </a:xfrm>
            <a:custGeom>
              <a:rect b="b" l="l" r="r" t="t"/>
              <a:pathLst>
                <a:path extrusionOk="0" h="358" w="3180">
                  <a:moveTo>
                    <a:pt x="179" y="0"/>
                  </a:moveTo>
                  <a:cubicBezTo>
                    <a:pt x="72" y="0"/>
                    <a:pt x="1" y="84"/>
                    <a:pt x="1" y="179"/>
                  </a:cubicBezTo>
                  <a:cubicBezTo>
                    <a:pt x="1" y="286"/>
                    <a:pt x="72" y="358"/>
                    <a:pt x="179" y="358"/>
                  </a:cubicBezTo>
                  <a:lnTo>
                    <a:pt x="3001" y="358"/>
                  </a:lnTo>
                  <a:cubicBezTo>
                    <a:pt x="3108" y="358"/>
                    <a:pt x="3180" y="286"/>
                    <a:pt x="3180" y="179"/>
                  </a:cubicBezTo>
                  <a:cubicBezTo>
                    <a:pt x="3180" y="84"/>
                    <a:pt x="3108" y="0"/>
                    <a:pt x="3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7" name="Google Shape;16057;p61"/>
            <p:cNvSpPr/>
            <p:nvPr/>
          </p:nvSpPr>
          <p:spPr>
            <a:xfrm>
              <a:off x="7685907" y="2106187"/>
              <a:ext cx="147075" cy="11394"/>
            </a:xfrm>
            <a:custGeom>
              <a:rect b="b" l="l" r="r" t="t"/>
              <a:pathLst>
                <a:path extrusionOk="0" h="358" w="4621">
                  <a:moveTo>
                    <a:pt x="179" y="1"/>
                  </a:moveTo>
                  <a:cubicBezTo>
                    <a:pt x="72" y="1"/>
                    <a:pt x="1" y="72"/>
                    <a:pt x="1" y="179"/>
                  </a:cubicBezTo>
                  <a:cubicBezTo>
                    <a:pt x="1" y="286"/>
                    <a:pt x="72" y="358"/>
                    <a:pt x="179" y="358"/>
                  </a:cubicBezTo>
                  <a:lnTo>
                    <a:pt x="4442" y="358"/>
                  </a:lnTo>
                  <a:cubicBezTo>
                    <a:pt x="4549" y="358"/>
                    <a:pt x="4620" y="286"/>
                    <a:pt x="4620" y="179"/>
                  </a:cubicBezTo>
                  <a:cubicBezTo>
                    <a:pt x="4620" y="72"/>
                    <a:pt x="4549"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8" name="Google Shape;16058;p61"/>
            <p:cNvSpPr/>
            <p:nvPr/>
          </p:nvSpPr>
          <p:spPr>
            <a:xfrm>
              <a:off x="7685907" y="2145239"/>
              <a:ext cx="147075" cy="11394"/>
            </a:xfrm>
            <a:custGeom>
              <a:rect b="b" l="l" r="r" t="t"/>
              <a:pathLst>
                <a:path extrusionOk="0" h="358" w="4621">
                  <a:moveTo>
                    <a:pt x="179" y="0"/>
                  </a:moveTo>
                  <a:cubicBezTo>
                    <a:pt x="72" y="0"/>
                    <a:pt x="1" y="71"/>
                    <a:pt x="1" y="179"/>
                  </a:cubicBezTo>
                  <a:cubicBezTo>
                    <a:pt x="1" y="274"/>
                    <a:pt x="72" y="357"/>
                    <a:pt x="179" y="357"/>
                  </a:cubicBezTo>
                  <a:lnTo>
                    <a:pt x="4442" y="357"/>
                  </a:lnTo>
                  <a:cubicBezTo>
                    <a:pt x="4549" y="357"/>
                    <a:pt x="4620" y="274"/>
                    <a:pt x="4620" y="179"/>
                  </a:cubicBezTo>
                  <a:cubicBezTo>
                    <a:pt x="4620" y="83"/>
                    <a:pt x="4537"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9" name="Google Shape;16059;p61"/>
            <p:cNvSpPr/>
            <p:nvPr/>
          </p:nvSpPr>
          <p:spPr>
            <a:xfrm>
              <a:off x="7685907" y="2184260"/>
              <a:ext cx="147075" cy="11394"/>
            </a:xfrm>
            <a:custGeom>
              <a:rect b="b" l="l" r="r" t="t"/>
              <a:pathLst>
                <a:path extrusionOk="0" h="358" w="4621">
                  <a:moveTo>
                    <a:pt x="179" y="0"/>
                  </a:moveTo>
                  <a:cubicBezTo>
                    <a:pt x="72" y="0"/>
                    <a:pt x="1" y="84"/>
                    <a:pt x="1" y="179"/>
                  </a:cubicBezTo>
                  <a:cubicBezTo>
                    <a:pt x="1" y="286"/>
                    <a:pt x="72" y="358"/>
                    <a:pt x="179" y="358"/>
                  </a:cubicBezTo>
                  <a:lnTo>
                    <a:pt x="4442" y="358"/>
                  </a:lnTo>
                  <a:cubicBezTo>
                    <a:pt x="4549" y="358"/>
                    <a:pt x="4620" y="286"/>
                    <a:pt x="4620" y="179"/>
                  </a:cubicBezTo>
                  <a:cubicBezTo>
                    <a:pt x="4620" y="84"/>
                    <a:pt x="4537"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0" name="Google Shape;16060;p61"/>
            <p:cNvSpPr/>
            <p:nvPr/>
          </p:nvSpPr>
          <p:spPr>
            <a:xfrm>
              <a:off x="7685907" y="2223280"/>
              <a:ext cx="147075" cy="11394"/>
            </a:xfrm>
            <a:custGeom>
              <a:rect b="b" l="l" r="r" t="t"/>
              <a:pathLst>
                <a:path extrusionOk="0" h="358" w="4621">
                  <a:moveTo>
                    <a:pt x="179" y="1"/>
                  </a:moveTo>
                  <a:cubicBezTo>
                    <a:pt x="72" y="1"/>
                    <a:pt x="1" y="72"/>
                    <a:pt x="1" y="179"/>
                  </a:cubicBezTo>
                  <a:cubicBezTo>
                    <a:pt x="1" y="286"/>
                    <a:pt x="72" y="358"/>
                    <a:pt x="179" y="358"/>
                  </a:cubicBezTo>
                  <a:lnTo>
                    <a:pt x="4442" y="358"/>
                  </a:lnTo>
                  <a:cubicBezTo>
                    <a:pt x="4549" y="358"/>
                    <a:pt x="4620" y="286"/>
                    <a:pt x="4620" y="179"/>
                  </a:cubicBezTo>
                  <a:cubicBezTo>
                    <a:pt x="4620" y="84"/>
                    <a:pt x="4537"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61" name="Google Shape;16061;p61"/>
          <p:cNvGrpSpPr/>
          <p:nvPr/>
        </p:nvGrpSpPr>
        <p:grpSpPr>
          <a:xfrm>
            <a:off x="4896099" y="1796670"/>
            <a:ext cx="358155" cy="358123"/>
            <a:chOff x="4896099" y="1970920"/>
            <a:chExt cx="358155" cy="358123"/>
          </a:xfrm>
        </p:grpSpPr>
        <p:sp>
          <p:nvSpPr>
            <p:cNvPr id="16062" name="Google Shape;16062;p61"/>
            <p:cNvSpPr/>
            <p:nvPr/>
          </p:nvSpPr>
          <p:spPr>
            <a:xfrm>
              <a:off x="4896099" y="1970920"/>
              <a:ext cx="358155" cy="358123"/>
            </a:xfrm>
            <a:custGeom>
              <a:rect b="b" l="l" r="r" t="t"/>
              <a:pathLst>
                <a:path extrusionOk="0" h="11252" w="11253">
                  <a:moveTo>
                    <a:pt x="5621" y="0"/>
                  </a:moveTo>
                  <a:cubicBezTo>
                    <a:pt x="4109" y="0"/>
                    <a:pt x="2704" y="595"/>
                    <a:pt x="1644" y="1643"/>
                  </a:cubicBezTo>
                  <a:cubicBezTo>
                    <a:pt x="584" y="2715"/>
                    <a:pt x="1" y="4132"/>
                    <a:pt x="1" y="5632"/>
                  </a:cubicBezTo>
                  <a:cubicBezTo>
                    <a:pt x="1" y="6930"/>
                    <a:pt x="465" y="8192"/>
                    <a:pt x="1263" y="9192"/>
                  </a:cubicBezTo>
                  <a:cubicBezTo>
                    <a:pt x="1300" y="9235"/>
                    <a:pt x="1343" y="9252"/>
                    <a:pt x="1386" y="9252"/>
                  </a:cubicBezTo>
                  <a:cubicBezTo>
                    <a:pt x="1509" y="9252"/>
                    <a:pt x="1622" y="9104"/>
                    <a:pt x="1525" y="8989"/>
                  </a:cubicBezTo>
                  <a:cubicBezTo>
                    <a:pt x="751" y="8049"/>
                    <a:pt x="334" y="6858"/>
                    <a:pt x="334" y="5632"/>
                  </a:cubicBezTo>
                  <a:cubicBezTo>
                    <a:pt x="334" y="4227"/>
                    <a:pt x="882" y="2881"/>
                    <a:pt x="1882" y="1881"/>
                  </a:cubicBezTo>
                  <a:cubicBezTo>
                    <a:pt x="2882" y="893"/>
                    <a:pt x="4204" y="322"/>
                    <a:pt x="5621" y="322"/>
                  </a:cubicBezTo>
                  <a:cubicBezTo>
                    <a:pt x="7026" y="322"/>
                    <a:pt x="8371" y="869"/>
                    <a:pt x="9371" y="1869"/>
                  </a:cubicBezTo>
                  <a:cubicBezTo>
                    <a:pt x="10359" y="2870"/>
                    <a:pt x="10931" y="4191"/>
                    <a:pt x="10931" y="5608"/>
                  </a:cubicBezTo>
                  <a:cubicBezTo>
                    <a:pt x="10931" y="7025"/>
                    <a:pt x="10383" y="8358"/>
                    <a:pt x="9383" y="9358"/>
                  </a:cubicBezTo>
                  <a:cubicBezTo>
                    <a:pt x="8383" y="10359"/>
                    <a:pt x="7061" y="10918"/>
                    <a:pt x="5644" y="10918"/>
                  </a:cubicBezTo>
                  <a:cubicBezTo>
                    <a:pt x="4323" y="10918"/>
                    <a:pt x="3037" y="10430"/>
                    <a:pt x="2061" y="9537"/>
                  </a:cubicBezTo>
                  <a:cubicBezTo>
                    <a:pt x="2025" y="9504"/>
                    <a:pt x="1987" y="9490"/>
                    <a:pt x="1951" y="9490"/>
                  </a:cubicBezTo>
                  <a:cubicBezTo>
                    <a:pt x="1823" y="9490"/>
                    <a:pt x="1723" y="9673"/>
                    <a:pt x="1834" y="9775"/>
                  </a:cubicBezTo>
                  <a:cubicBezTo>
                    <a:pt x="2882" y="10728"/>
                    <a:pt x="4228" y="11252"/>
                    <a:pt x="5644" y="11252"/>
                  </a:cubicBezTo>
                  <a:cubicBezTo>
                    <a:pt x="7145" y="11252"/>
                    <a:pt x="8562" y="10656"/>
                    <a:pt x="9621" y="9597"/>
                  </a:cubicBezTo>
                  <a:cubicBezTo>
                    <a:pt x="10681" y="8525"/>
                    <a:pt x="11252" y="7108"/>
                    <a:pt x="11252" y="5608"/>
                  </a:cubicBezTo>
                  <a:cubicBezTo>
                    <a:pt x="11252" y="4120"/>
                    <a:pt x="10657" y="2703"/>
                    <a:pt x="9597" y="1631"/>
                  </a:cubicBezTo>
                  <a:cubicBezTo>
                    <a:pt x="8526" y="572"/>
                    <a:pt x="7121" y="0"/>
                    <a:pt x="5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3" name="Google Shape;16063;p61"/>
            <p:cNvSpPr/>
            <p:nvPr/>
          </p:nvSpPr>
          <p:spPr>
            <a:xfrm>
              <a:off x="4991454" y="2067835"/>
              <a:ext cx="166999" cy="164325"/>
            </a:xfrm>
            <a:custGeom>
              <a:rect b="b" l="l" r="r" t="t"/>
              <a:pathLst>
                <a:path extrusionOk="0" h="5163" w="5247">
                  <a:moveTo>
                    <a:pt x="4506" y="706"/>
                  </a:moveTo>
                  <a:lnTo>
                    <a:pt x="3160" y="2861"/>
                  </a:lnTo>
                  <a:lnTo>
                    <a:pt x="2351" y="2075"/>
                  </a:lnTo>
                  <a:lnTo>
                    <a:pt x="4506" y="706"/>
                  </a:lnTo>
                  <a:close/>
                  <a:moveTo>
                    <a:pt x="2113" y="2289"/>
                  </a:moveTo>
                  <a:lnTo>
                    <a:pt x="2922" y="3099"/>
                  </a:lnTo>
                  <a:lnTo>
                    <a:pt x="755" y="4468"/>
                  </a:lnTo>
                  <a:lnTo>
                    <a:pt x="755" y="4468"/>
                  </a:lnTo>
                  <a:lnTo>
                    <a:pt x="2113" y="2289"/>
                  </a:lnTo>
                  <a:close/>
                  <a:moveTo>
                    <a:pt x="5032" y="0"/>
                  </a:moveTo>
                  <a:cubicBezTo>
                    <a:pt x="5004" y="0"/>
                    <a:pt x="4974" y="8"/>
                    <a:pt x="4946" y="27"/>
                  </a:cubicBezTo>
                  <a:lnTo>
                    <a:pt x="2006" y="1896"/>
                  </a:lnTo>
                  <a:cubicBezTo>
                    <a:pt x="1970" y="1908"/>
                    <a:pt x="1934" y="1932"/>
                    <a:pt x="1922" y="1980"/>
                  </a:cubicBezTo>
                  <a:lnTo>
                    <a:pt x="77" y="4909"/>
                  </a:lnTo>
                  <a:cubicBezTo>
                    <a:pt x="1" y="5032"/>
                    <a:pt x="99" y="5163"/>
                    <a:pt x="214" y="5163"/>
                  </a:cubicBezTo>
                  <a:cubicBezTo>
                    <a:pt x="243" y="5163"/>
                    <a:pt x="274" y="5154"/>
                    <a:pt x="303" y="5135"/>
                  </a:cubicBezTo>
                  <a:lnTo>
                    <a:pt x="3232" y="3277"/>
                  </a:lnTo>
                  <a:cubicBezTo>
                    <a:pt x="3280" y="3265"/>
                    <a:pt x="3303" y="3230"/>
                    <a:pt x="3315" y="3182"/>
                  </a:cubicBezTo>
                  <a:lnTo>
                    <a:pt x="5161" y="253"/>
                  </a:lnTo>
                  <a:cubicBezTo>
                    <a:pt x="5247" y="138"/>
                    <a:pt x="5148" y="0"/>
                    <a:pt x="50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4" name="Google Shape;16064;p61"/>
            <p:cNvSpPr/>
            <p:nvPr/>
          </p:nvSpPr>
          <p:spPr>
            <a:xfrm>
              <a:off x="4923789" y="1998578"/>
              <a:ext cx="302043" cy="302425"/>
            </a:xfrm>
            <a:custGeom>
              <a:rect b="b" l="l" r="r" t="t"/>
              <a:pathLst>
                <a:path extrusionOk="0" h="9502" w="9490">
                  <a:moveTo>
                    <a:pt x="4727" y="0"/>
                  </a:moveTo>
                  <a:cubicBezTo>
                    <a:pt x="3465" y="0"/>
                    <a:pt x="2274" y="500"/>
                    <a:pt x="1381" y="1405"/>
                  </a:cubicBezTo>
                  <a:cubicBezTo>
                    <a:pt x="488" y="2298"/>
                    <a:pt x="0" y="3489"/>
                    <a:pt x="0" y="4763"/>
                  </a:cubicBezTo>
                  <a:cubicBezTo>
                    <a:pt x="0" y="6049"/>
                    <a:pt x="488" y="7227"/>
                    <a:pt x="1393" y="8120"/>
                  </a:cubicBezTo>
                  <a:cubicBezTo>
                    <a:pt x="2286" y="9013"/>
                    <a:pt x="3477" y="9501"/>
                    <a:pt x="4763" y="9501"/>
                  </a:cubicBezTo>
                  <a:cubicBezTo>
                    <a:pt x="6025" y="9501"/>
                    <a:pt x="7215" y="9013"/>
                    <a:pt x="8108" y="8097"/>
                  </a:cubicBezTo>
                  <a:cubicBezTo>
                    <a:pt x="9001" y="7204"/>
                    <a:pt x="9489" y="6013"/>
                    <a:pt x="9489" y="4739"/>
                  </a:cubicBezTo>
                  <a:cubicBezTo>
                    <a:pt x="9489" y="3620"/>
                    <a:pt x="9096" y="2524"/>
                    <a:pt x="8358" y="1667"/>
                  </a:cubicBezTo>
                  <a:cubicBezTo>
                    <a:pt x="8325" y="1625"/>
                    <a:pt x="8284" y="1607"/>
                    <a:pt x="8243" y="1607"/>
                  </a:cubicBezTo>
                  <a:cubicBezTo>
                    <a:pt x="8124" y="1607"/>
                    <a:pt x="8011" y="1757"/>
                    <a:pt x="8108" y="1881"/>
                  </a:cubicBezTo>
                  <a:cubicBezTo>
                    <a:pt x="8751" y="2620"/>
                    <a:pt x="9108" y="3560"/>
                    <a:pt x="9156" y="4537"/>
                  </a:cubicBezTo>
                  <a:lnTo>
                    <a:pt x="8477" y="4537"/>
                  </a:lnTo>
                  <a:cubicBezTo>
                    <a:pt x="8275" y="4537"/>
                    <a:pt x="8275" y="4870"/>
                    <a:pt x="8477" y="4870"/>
                  </a:cubicBezTo>
                  <a:lnTo>
                    <a:pt x="9156" y="4870"/>
                  </a:lnTo>
                  <a:cubicBezTo>
                    <a:pt x="9120" y="6001"/>
                    <a:pt x="8656" y="7037"/>
                    <a:pt x="7870" y="7847"/>
                  </a:cubicBezTo>
                  <a:cubicBezTo>
                    <a:pt x="7084" y="8632"/>
                    <a:pt x="6037" y="9097"/>
                    <a:pt x="4929" y="9144"/>
                  </a:cubicBezTo>
                  <a:lnTo>
                    <a:pt x="4929" y="8466"/>
                  </a:lnTo>
                  <a:cubicBezTo>
                    <a:pt x="4929" y="8364"/>
                    <a:pt x="4846" y="8314"/>
                    <a:pt x="4763" y="8314"/>
                  </a:cubicBezTo>
                  <a:cubicBezTo>
                    <a:pt x="4679" y="8314"/>
                    <a:pt x="4596" y="8364"/>
                    <a:pt x="4596" y="8466"/>
                  </a:cubicBezTo>
                  <a:lnTo>
                    <a:pt x="4596" y="9144"/>
                  </a:lnTo>
                  <a:cubicBezTo>
                    <a:pt x="3477" y="9097"/>
                    <a:pt x="2441" y="8644"/>
                    <a:pt x="1631" y="7858"/>
                  </a:cubicBezTo>
                  <a:cubicBezTo>
                    <a:pt x="834" y="7061"/>
                    <a:pt x="369" y="6013"/>
                    <a:pt x="345" y="4882"/>
                  </a:cubicBezTo>
                  <a:lnTo>
                    <a:pt x="1012" y="4882"/>
                  </a:lnTo>
                  <a:cubicBezTo>
                    <a:pt x="1215" y="4882"/>
                    <a:pt x="1215" y="4560"/>
                    <a:pt x="1012" y="4560"/>
                  </a:cubicBezTo>
                  <a:lnTo>
                    <a:pt x="345" y="4560"/>
                  </a:lnTo>
                  <a:cubicBezTo>
                    <a:pt x="381" y="3441"/>
                    <a:pt x="834" y="2417"/>
                    <a:pt x="1619" y="1620"/>
                  </a:cubicBezTo>
                  <a:cubicBezTo>
                    <a:pt x="2405" y="834"/>
                    <a:pt x="3453" y="369"/>
                    <a:pt x="4560" y="334"/>
                  </a:cubicBezTo>
                  <a:lnTo>
                    <a:pt x="4560" y="1000"/>
                  </a:lnTo>
                  <a:cubicBezTo>
                    <a:pt x="4560" y="1102"/>
                    <a:pt x="4644" y="1152"/>
                    <a:pt x="4727" y="1152"/>
                  </a:cubicBezTo>
                  <a:cubicBezTo>
                    <a:pt x="4810" y="1152"/>
                    <a:pt x="4894" y="1102"/>
                    <a:pt x="4894" y="1000"/>
                  </a:cubicBezTo>
                  <a:lnTo>
                    <a:pt x="4894" y="334"/>
                  </a:lnTo>
                  <a:cubicBezTo>
                    <a:pt x="5834" y="357"/>
                    <a:pt x="6727" y="691"/>
                    <a:pt x="7465" y="1262"/>
                  </a:cubicBezTo>
                  <a:cubicBezTo>
                    <a:pt x="7510" y="1301"/>
                    <a:pt x="7556" y="1319"/>
                    <a:pt x="7597" y="1319"/>
                  </a:cubicBezTo>
                  <a:cubicBezTo>
                    <a:pt x="7645" y="1319"/>
                    <a:pt x="7684" y="1295"/>
                    <a:pt x="7703" y="1250"/>
                  </a:cubicBezTo>
                  <a:cubicBezTo>
                    <a:pt x="7763" y="1179"/>
                    <a:pt x="7751" y="1072"/>
                    <a:pt x="7680" y="1012"/>
                  </a:cubicBezTo>
                  <a:cubicBezTo>
                    <a:pt x="6834" y="346"/>
                    <a:pt x="5822" y="0"/>
                    <a:pt x="4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65" name="Google Shape;16065;p61"/>
          <p:cNvGrpSpPr/>
          <p:nvPr/>
        </p:nvGrpSpPr>
        <p:grpSpPr>
          <a:xfrm>
            <a:off x="4048787" y="2802769"/>
            <a:ext cx="283488" cy="198604"/>
            <a:chOff x="4048787" y="2977019"/>
            <a:chExt cx="283488" cy="198604"/>
          </a:xfrm>
        </p:grpSpPr>
        <p:sp>
          <p:nvSpPr>
            <p:cNvPr id="16066" name="Google Shape;16066;p61"/>
            <p:cNvSpPr/>
            <p:nvPr/>
          </p:nvSpPr>
          <p:spPr>
            <a:xfrm>
              <a:off x="4277659" y="3015880"/>
              <a:ext cx="25048" cy="19128"/>
            </a:xfrm>
            <a:custGeom>
              <a:rect b="b" l="l" r="r" t="t"/>
              <a:pathLst>
                <a:path extrusionOk="0" h="601" w="787">
                  <a:moveTo>
                    <a:pt x="157" y="1"/>
                  </a:moveTo>
                  <a:cubicBezTo>
                    <a:pt x="113" y="1"/>
                    <a:pt x="70" y="22"/>
                    <a:pt x="49" y="65"/>
                  </a:cubicBezTo>
                  <a:cubicBezTo>
                    <a:pt x="1" y="125"/>
                    <a:pt x="13" y="220"/>
                    <a:pt x="84" y="256"/>
                  </a:cubicBezTo>
                  <a:cubicBezTo>
                    <a:pt x="239" y="363"/>
                    <a:pt x="382" y="470"/>
                    <a:pt x="549" y="577"/>
                  </a:cubicBezTo>
                  <a:cubicBezTo>
                    <a:pt x="584" y="589"/>
                    <a:pt x="608" y="601"/>
                    <a:pt x="620" y="601"/>
                  </a:cubicBezTo>
                  <a:cubicBezTo>
                    <a:pt x="668" y="601"/>
                    <a:pt x="715" y="589"/>
                    <a:pt x="739" y="541"/>
                  </a:cubicBezTo>
                  <a:cubicBezTo>
                    <a:pt x="787" y="482"/>
                    <a:pt x="775" y="398"/>
                    <a:pt x="703" y="351"/>
                  </a:cubicBezTo>
                  <a:cubicBezTo>
                    <a:pt x="537" y="232"/>
                    <a:pt x="382" y="125"/>
                    <a:pt x="239" y="29"/>
                  </a:cubicBezTo>
                  <a:cubicBezTo>
                    <a:pt x="215" y="10"/>
                    <a:pt x="186" y="1"/>
                    <a:pt x="1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7" name="Google Shape;16067;p61"/>
            <p:cNvSpPr/>
            <p:nvPr/>
          </p:nvSpPr>
          <p:spPr>
            <a:xfrm>
              <a:off x="4101462" y="2977019"/>
              <a:ext cx="165630" cy="42458"/>
            </a:xfrm>
            <a:custGeom>
              <a:rect b="b" l="l" r="r" t="t"/>
              <a:pathLst>
                <a:path extrusionOk="0" h="1334" w="5204">
                  <a:moveTo>
                    <a:pt x="2810" y="0"/>
                  </a:moveTo>
                  <a:cubicBezTo>
                    <a:pt x="2132" y="0"/>
                    <a:pt x="1239" y="357"/>
                    <a:pt x="84" y="1084"/>
                  </a:cubicBezTo>
                  <a:cubicBezTo>
                    <a:pt x="24" y="1119"/>
                    <a:pt x="1" y="1215"/>
                    <a:pt x="48" y="1274"/>
                  </a:cubicBezTo>
                  <a:cubicBezTo>
                    <a:pt x="72" y="1322"/>
                    <a:pt x="120" y="1334"/>
                    <a:pt x="167" y="1334"/>
                  </a:cubicBezTo>
                  <a:cubicBezTo>
                    <a:pt x="191" y="1334"/>
                    <a:pt x="203" y="1334"/>
                    <a:pt x="239" y="1322"/>
                  </a:cubicBezTo>
                  <a:cubicBezTo>
                    <a:pt x="1334" y="619"/>
                    <a:pt x="2167" y="274"/>
                    <a:pt x="2798" y="274"/>
                  </a:cubicBezTo>
                  <a:cubicBezTo>
                    <a:pt x="3346" y="274"/>
                    <a:pt x="4061" y="524"/>
                    <a:pt x="4965" y="1060"/>
                  </a:cubicBezTo>
                  <a:cubicBezTo>
                    <a:pt x="4987" y="1077"/>
                    <a:pt x="5014" y="1085"/>
                    <a:pt x="5041" y="1085"/>
                  </a:cubicBezTo>
                  <a:cubicBezTo>
                    <a:pt x="5088" y="1085"/>
                    <a:pt x="5138" y="1062"/>
                    <a:pt x="5168" y="1024"/>
                  </a:cubicBezTo>
                  <a:cubicBezTo>
                    <a:pt x="5204" y="953"/>
                    <a:pt x="5180" y="869"/>
                    <a:pt x="5120" y="834"/>
                  </a:cubicBezTo>
                  <a:cubicBezTo>
                    <a:pt x="4168" y="262"/>
                    <a:pt x="3406" y="0"/>
                    <a:pt x="2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8" name="Google Shape;16068;p61"/>
            <p:cNvSpPr/>
            <p:nvPr/>
          </p:nvSpPr>
          <p:spPr>
            <a:xfrm>
              <a:off x="4048787" y="3000508"/>
              <a:ext cx="283488" cy="175115"/>
            </a:xfrm>
            <a:custGeom>
              <a:rect b="b" l="l" r="r" t="t"/>
              <a:pathLst>
                <a:path extrusionOk="0" h="5502" w="8907">
                  <a:moveTo>
                    <a:pt x="4453" y="286"/>
                  </a:moveTo>
                  <a:cubicBezTo>
                    <a:pt x="5596" y="286"/>
                    <a:pt x="7894" y="2072"/>
                    <a:pt x="8561" y="2620"/>
                  </a:cubicBezTo>
                  <a:cubicBezTo>
                    <a:pt x="8609" y="2655"/>
                    <a:pt x="8621" y="2691"/>
                    <a:pt x="8621" y="2751"/>
                  </a:cubicBezTo>
                  <a:cubicBezTo>
                    <a:pt x="8621" y="2810"/>
                    <a:pt x="8609" y="2858"/>
                    <a:pt x="8561" y="2894"/>
                  </a:cubicBezTo>
                  <a:cubicBezTo>
                    <a:pt x="7894" y="3441"/>
                    <a:pt x="5596" y="5227"/>
                    <a:pt x="4453" y="5227"/>
                  </a:cubicBezTo>
                  <a:cubicBezTo>
                    <a:pt x="3310" y="5227"/>
                    <a:pt x="1013" y="3441"/>
                    <a:pt x="346" y="2894"/>
                  </a:cubicBezTo>
                  <a:cubicBezTo>
                    <a:pt x="298" y="2858"/>
                    <a:pt x="286" y="2810"/>
                    <a:pt x="286" y="2751"/>
                  </a:cubicBezTo>
                  <a:cubicBezTo>
                    <a:pt x="286" y="2691"/>
                    <a:pt x="310" y="2655"/>
                    <a:pt x="346" y="2620"/>
                  </a:cubicBezTo>
                  <a:cubicBezTo>
                    <a:pt x="1013" y="2072"/>
                    <a:pt x="3310" y="286"/>
                    <a:pt x="4453" y="286"/>
                  </a:cubicBezTo>
                  <a:close/>
                  <a:moveTo>
                    <a:pt x="4453" y="0"/>
                  </a:moveTo>
                  <a:cubicBezTo>
                    <a:pt x="3251" y="0"/>
                    <a:pt x="1060" y="1679"/>
                    <a:pt x="167" y="2405"/>
                  </a:cubicBezTo>
                  <a:cubicBezTo>
                    <a:pt x="60" y="2501"/>
                    <a:pt x="1" y="2620"/>
                    <a:pt x="1" y="2751"/>
                  </a:cubicBezTo>
                  <a:cubicBezTo>
                    <a:pt x="1" y="2882"/>
                    <a:pt x="60" y="3025"/>
                    <a:pt x="167" y="3096"/>
                  </a:cubicBezTo>
                  <a:cubicBezTo>
                    <a:pt x="1060" y="3822"/>
                    <a:pt x="3251" y="5501"/>
                    <a:pt x="4453" y="5501"/>
                  </a:cubicBezTo>
                  <a:cubicBezTo>
                    <a:pt x="5656" y="5501"/>
                    <a:pt x="7847" y="3822"/>
                    <a:pt x="8740" y="3096"/>
                  </a:cubicBezTo>
                  <a:cubicBezTo>
                    <a:pt x="8847" y="3001"/>
                    <a:pt x="8906" y="2882"/>
                    <a:pt x="8906" y="2751"/>
                  </a:cubicBezTo>
                  <a:cubicBezTo>
                    <a:pt x="8906" y="2620"/>
                    <a:pt x="8847" y="2501"/>
                    <a:pt x="8740" y="2405"/>
                  </a:cubicBezTo>
                  <a:cubicBezTo>
                    <a:pt x="7847" y="1679"/>
                    <a:pt x="5656" y="0"/>
                    <a:pt x="4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9" name="Google Shape;16069;p61"/>
            <p:cNvSpPr/>
            <p:nvPr/>
          </p:nvSpPr>
          <p:spPr>
            <a:xfrm>
              <a:off x="4126478" y="3024347"/>
              <a:ext cx="129220" cy="127437"/>
            </a:xfrm>
            <a:custGeom>
              <a:rect b="b" l="l" r="r" t="t"/>
              <a:pathLst>
                <a:path extrusionOk="0" h="4004" w="4060">
                  <a:moveTo>
                    <a:pt x="2016" y="0"/>
                  </a:moveTo>
                  <a:cubicBezTo>
                    <a:pt x="1995" y="0"/>
                    <a:pt x="1974" y="1"/>
                    <a:pt x="1953" y="1"/>
                  </a:cubicBezTo>
                  <a:cubicBezTo>
                    <a:pt x="893" y="25"/>
                    <a:pt x="48" y="894"/>
                    <a:pt x="12" y="1930"/>
                  </a:cubicBezTo>
                  <a:cubicBezTo>
                    <a:pt x="0" y="2454"/>
                    <a:pt x="179" y="2942"/>
                    <a:pt x="512" y="3299"/>
                  </a:cubicBezTo>
                  <a:cubicBezTo>
                    <a:pt x="542" y="3329"/>
                    <a:pt x="578" y="3344"/>
                    <a:pt x="613" y="3344"/>
                  </a:cubicBezTo>
                  <a:cubicBezTo>
                    <a:pt x="649" y="3344"/>
                    <a:pt x="685" y="3329"/>
                    <a:pt x="715" y="3299"/>
                  </a:cubicBezTo>
                  <a:cubicBezTo>
                    <a:pt x="762" y="3252"/>
                    <a:pt x="774" y="3169"/>
                    <a:pt x="715" y="3109"/>
                  </a:cubicBezTo>
                  <a:cubicBezTo>
                    <a:pt x="429" y="2776"/>
                    <a:pt x="286" y="2359"/>
                    <a:pt x="298" y="1906"/>
                  </a:cubicBezTo>
                  <a:cubicBezTo>
                    <a:pt x="346" y="1025"/>
                    <a:pt x="1060" y="299"/>
                    <a:pt x="1941" y="263"/>
                  </a:cubicBezTo>
                  <a:cubicBezTo>
                    <a:pt x="1969" y="262"/>
                    <a:pt x="1996" y="261"/>
                    <a:pt x="2024" y="261"/>
                  </a:cubicBezTo>
                  <a:cubicBezTo>
                    <a:pt x="2975" y="261"/>
                    <a:pt x="3762" y="1053"/>
                    <a:pt x="3739" y="2026"/>
                  </a:cubicBezTo>
                  <a:cubicBezTo>
                    <a:pt x="3727" y="2930"/>
                    <a:pt x="2977" y="3692"/>
                    <a:pt x="2072" y="3716"/>
                  </a:cubicBezTo>
                  <a:cubicBezTo>
                    <a:pt x="2050" y="3717"/>
                    <a:pt x="2027" y="3717"/>
                    <a:pt x="2005" y="3717"/>
                  </a:cubicBezTo>
                  <a:cubicBezTo>
                    <a:pt x="1717" y="3717"/>
                    <a:pt x="1423" y="3646"/>
                    <a:pt x="1191" y="3514"/>
                  </a:cubicBezTo>
                  <a:cubicBezTo>
                    <a:pt x="1167" y="3500"/>
                    <a:pt x="1144" y="3493"/>
                    <a:pt x="1121" y="3493"/>
                  </a:cubicBezTo>
                  <a:cubicBezTo>
                    <a:pt x="1086" y="3493"/>
                    <a:pt x="1053" y="3509"/>
                    <a:pt x="1024" y="3538"/>
                  </a:cubicBezTo>
                  <a:cubicBezTo>
                    <a:pt x="965" y="3597"/>
                    <a:pt x="989" y="3716"/>
                    <a:pt x="1060" y="3764"/>
                  </a:cubicBezTo>
                  <a:cubicBezTo>
                    <a:pt x="1339" y="3920"/>
                    <a:pt x="1660" y="4003"/>
                    <a:pt x="1993" y="4003"/>
                  </a:cubicBezTo>
                  <a:cubicBezTo>
                    <a:pt x="2015" y="4003"/>
                    <a:pt x="2038" y="4003"/>
                    <a:pt x="2060" y="4002"/>
                  </a:cubicBezTo>
                  <a:cubicBezTo>
                    <a:pt x="3108" y="3966"/>
                    <a:pt x="3989" y="3121"/>
                    <a:pt x="4025" y="2061"/>
                  </a:cubicBezTo>
                  <a:cubicBezTo>
                    <a:pt x="4060" y="939"/>
                    <a:pt x="3142" y="0"/>
                    <a:pt x="20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0" name="Google Shape;16070;p61"/>
            <p:cNvSpPr/>
            <p:nvPr/>
          </p:nvSpPr>
          <p:spPr>
            <a:xfrm>
              <a:off x="4156778" y="3054678"/>
              <a:ext cx="68238" cy="68270"/>
            </a:xfrm>
            <a:custGeom>
              <a:rect b="b" l="l" r="r" t="t"/>
              <a:pathLst>
                <a:path extrusionOk="0" h="2145" w="2144">
                  <a:moveTo>
                    <a:pt x="1072" y="1"/>
                  </a:moveTo>
                  <a:cubicBezTo>
                    <a:pt x="477" y="1"/>
                    <a:pt x="1" y="477"/>
                    <a:pt x="1" y="1073"/>
                  </a:cubicBezTo>
                  <a:cubicBezTo>
                    <a:pt x="1" y="1668"/>
                    <a:pt x="477" y="2144"/>
                    <a:pt x="1072" y="2144"/>
                  </a:cubicBezTo>
                  <a:cubicBezTo>
                    <a:pt x="1668" y="2144"/>
                    <a:pt x="2144" y="1668"/>
                    <a:pt x="2144" y="1073"/>
                  </a:cubicBezTo>
                  <a:cubicBezTo>
                    <a:pt x="2132" y="977"/>
                    <a:pt x="2073" y="918"/>
                    <a:pt x="2001" y="918"/>
                  </a:cubicBezTo>
                  <a:cubicBezTo>
                    <a:pt x="1918" y="918"/>
                    <a:pt x="1858" y="977"/>
                    <a:pt x="1858" y="1049"/>
                  </a:cubicBezTo>
                  <a:cubicBezTo>
                    <a:pt x="1858" y="1489"/>
                    <a:pt x="1501" y="1846"/>
                    <a:pt x="1072" y="1846"/>
                  </a:cubicBezTo>
                  <a:cubicBezTo>
                    <a:pt x="644" y="1846"/>
                    <a:pt x="287" y="1489"/>
                    <a:pt x="287" y="1049"/>
                  </a:cubicBezTo>
                  <a:cubicBezTo>
                    <a:pt x="287" y="620"/>
                    <a:pt x="644" y="263"/>
                    <a:pt x="1072" y="263"/>
                  </a:cubicBezTo>
                  <a:cubicBezTo>
                    <a:pt x="1144" y="263"/>
                    <a:pt x="1203" y="203"/>
                    <a:pt x="1203" y="132"/>
                  </a:cubicBezTo>
                  <a:cubicBezTo>
                    <a:pt x="1203" y="60"/>
                    <a:pt x="1144"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1" name="Google Shape;16071;p61"/>
            <p:cNvSpPr/>
            <p:nvPr/>
          </p:nvSpPr>
          <p:spPr>
            <a:xfrm>
              <a:off x="4198090" y="3060375"/>
              <a:ext cx="20879" cy="20879"/>
            </a:xfrm>
            <a:custGeom>
              <a:rect b="b" l="l" r="r" t="t"/>
              <a:pathLst>
                <a:path extrusionOk="0" h="656" w="656">
                  <a:moveTo>
                    <a:pt x="322" y="1"/>
                  </a:moveTo>
                  <a:cubicBezTo>
                    <a:pt x="143" y="1"/>
                    <a:pt x="1" y="143"/>
                    <a:pt x="1" y="322"/>
                  </a:cubicBezTo>
                  <a:cubicBezTo>
                    <a:pt x="1" y="501"/>
                    <a:pt x="143" y="655"/>
                    <a:pt x="322" y="655"/>
                  </a:cubicBezTo>
                  <a:cubicBezTo>
                    <a:pt x="501" y="655"/>
                    <a:pt x="655" y="501"/>
                    <a:pt x="655" y="322"/>
                  </a:cubicBezTo>
                  <a:cubicBezTo>
                    <a:pt x="655" y="143"/>
                    <a:pt x="501" y="1"/>
                    <a:pt x="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72" name="Google Shape;16072;p61"/>
          <p:cNvGrpSpPr/>
          <p:nvPr/>
        </p:nvGrpSpPr>
        <p:grpSpPr>
          <a:xfrm>
            <a:off x="4054103" y="2255941"/>
            <a:ext cx="218687" cy="349052"/>
            <a:chOff x="4054103" y="2430191"/>
            <a:chExt cx="218687" cy="349052"/>
          </a:xfrm>
        </p:grpSpPr>
        <p:sp>
          <p:nvSpPr>
            <p:cNvPr id="16073" name="Google Shape;16073;p61"/>
            <p:cNvSpPr/>
            <p:nvPr/>
          </p:nvSpPr>
          <p:spPr>
            <a:xfrm>
              <a:off x="4054103" y="2430191"/>
              <a:ext cx="218687" cy="349052"/>
            </a:xfrm>
            <a:custGeom>
              <a:rect b="b" l="l" r="r" t="t"/>
              <a:pathLst>
                <a:path extrusionOk="0" h="10967" w="6871">
                  <a:moveTo>
                    <a:pt x="6513" y="846"/>
                  </a:moveTo>
                  <a:cubicBezTo>
                    <a:pt x="6513" y="846"/>
                    <a:pt x="6537" y="846"/>
                    <a:pt x="6537" y="870"/>
                  </a:cubicBezTo>
                  <a:lnTo>
                    <a:pt x="6537" y="1203"/>
                  </a:lnTo>
                  <a:lnTo>
                    <a:pt x="6513" y="1203"/>
                  </a:lnTo>
                  <a:lnTo>
                    <a:pt x="6001" y="1227"/>
                  </a:lnTo>
                  <a:cubicBezTo>
                    <a:pt x="5906" y="1227"/>
                    <a:pt x="5834" y="1298"/>
                    <a:pt x="5834" y="1382"/>
                  </a:cubicBezTo>
                  <a:cubicBezTo>
                    <a:pt x="5834" y="1477"/>
                    <a:pt x="5906" y="1548"/>
                    <a:pt x="6001" y="1548"/>
                  </a:cubicBezTo>
                  <a:lnTo>
                    <a:pt x="6180" y="1548"/>
                  </a:lnTo>
                  <a:lnTo>
                    <a:pt x="6180" y="7239"/>
                  </a:lnTo>
                  <a:cubicBezTo>
                    <a:pt x="6180" y="7239"/>
                    <a:pt x="6180" y="7251"/>
                    <a:pt x="6156" y="7251"/>
                  </a:cubicBezTo>
                  <a:lnTo>
                    <a:pt x="655" y="7251"/>
                  </a:lnTo>
                  <a:cubicBezTo>
                    <a:pt x="655" y="7251"/>
                    <a:pt x="643" y="7251"/>
                    <a:pt x="643" y="7239"/>
                  </a:cubicBezTo>
                  <a:lnTo>
                    <a:pt x="643" y="1548"/>
                  </a:lnTo>
                  <a:lnTo>
                    <a:pt x="5310" y="1548"/>
                  </a:lnTo>
                  <a:cubicBezTo>
                    <a:pt x="5406" y="1548"/>
                    <a:pt x="5477" y="1477"/>
                    <a:pt x="5477" y="1382"/>
                  </a:cubicBezTo>
                  <a:cubicBezTo>
                    <a:pt x="5477" y="1298"/>
                    <a:pt x="5406" y="1227"/>
                    <a:pt x="5310" y="1227"/>
                  </a:cubicBezTo>
                  <a:lnTo>
                    <a:pt x="322" y="1227"/>
                  </a:lnTo>
                  <a:cubicBezTo>
                    <a:pt x="322" y="1227"/>
                    <a:pt x="310" y="1227"/>
                    <a:pt x="310" y="1203"/>
                  </a:cubicBezTo>
                  <a:lnTo>
                    <a:pt x="310" y="870"/>
                  </a:lnTo>
                  <a:cubicBezTo>
                    <a:pt x="310" y="870"/>
                    <a:pt x="310" y="846"/>
                    <a:pt x="322" y="846"/>
                  </a:cubicBezTo>
                  <a:close/>
                  <a:moveTo>
                    <a:pt x="5179" y="7561"/>
                  </a:moveTo>
                  <a:lnTo>
                    <a:pt x="5656" y="9990"/>
                  </a:lnTo>
                  <a:lnTo>
                    <a:pt x="3572" y="9990"/>
                  </a:lnTo>
                  <a:lnTo>
                    <a:pt x="3572" y="8085"/>
                  </a:lnTo>
                  <a:cubicBezTo>
                    <a:pt x="3572" y="7990"/>
                    <a:pt x="3501" y="7918"/>
                    <a:pt x="3405" y="7918"/>
                  </a:cubicBezTo>
                  <a:cubicBezTo>
                    <a:pt x="3310" y="7918"/>
                    <a:pt x="3239" y="7990"/>
                    <a:pt x="3239" y="8085"/>
                  </a:cubicBezTo>
                  <a:lnTo>
                    <a:pt x="3239" y="9990"/>
                  </a:lnTo>
                  <a:lnTo>
                    <a:pt x="1155" y="9990"/>
                  </a:lnTo>
                  <a:lnTo>
                    <a:pt x="1643" y="7561"/>
                  </a:lnTo>
                  <a:close/>
                  <a:moveTo>
                    <a:pt x="3417" y="0"/>
                  </a:moveTo>
                  <a:cubicBezTo>
                    <a:pt x="3334" y="0"/>
                    <a:pt x="3263" y="72"/>
                    <a:pt x="3263" y="167"/>
                  </a:cubicBezTo>
                  <a:lnTo>
                    <a:pt x="3263" y="524"/>
                  </a:lnTo>
                  <a:lnTo>
                    <a:pt x="322" y="524"/>
                  </a:lnTo>
                  <a:cubicBezTo>
                    <a:pt x="143" y="524"/>
                    <a:pt x="0" y="667"/>
                    <a:pt x="0" y="846"/>
                  </a:cubicBezTo>
                  <a:lnTo>
                    <a:pt x="0" y="1191"/>
                  </a:lnTo>
                  <a:cubicBezTo>
                    <a:pt x="0" y="1370"/>
                    <a:pt x="143" y="1524"/>
                    <a:pt x="322" y="1524"/>
                  </a:cubicBezTo>
                  <a:lnTo>
                    <a:pt x="334" y="1524"/>
                  </a:lnTo>
                  <a:lnTo>
                    <a:pt x="334" y="7204"/>
                  </a:lnTo>
                  <a:cubicBezTo>
                    <a:pt x="334" y="7382"/>
                    <a:pt x="488" y="7525"/>
                    <a:pt x="667" y="7525"/>
                  </a:cubicBezTo>
                  <a:lnTo>
                    <a:pt x="1334" y="7525"/>
                  </a:lnTo>
                  <a:lnTo>
                    <a:pt x="679" y="10776"/>
                  </a:lnTo>
                  <a:cubicBezTo>
                    <a:pt x="667" y="10859"/>
                    <a:pt x="727" y="10954"/>
                    <a:pt x="798" y="10966"/>
                  </a:cubicBezTo>
                  <a:lnTo>
                    <a:pt x="834" y="10966"/>
                  </a:lnTo>
                  <a:cubicBezTo>
                    <a:pt x="905" y="10966"/>
                    <a:pt x="977" y="10907"/>
                    <a:pt x="1000" y="10835"/>
                  </a:cubicBezTo>
                  <a:lnTo>
                    <a:pt x="1119" y="10264"/>
                  </a:lnTo>
                  <a:lnTo>
                    <a:pt x="3274" y="10264"/>
                  </a:lnTo>
                  <a:lnTo>
                    <a:pt x="3274" y="10788"/>
                  </a:lnTo>
                  <a:cubicBezTo>
                    <a:pt x="3274" y="10883"/>
                    <a:pt x="3346" y="10954"/>
                    <a:pt x="3441" y="10954"/>
                  </a:cubicBezTo>
                  <a:cubicBezTo>
                    <a:pt x="3524" y="10954"/>
                    <a:pt x="3596" y="10883"/>
                    <a:pt x="3596" y="10788"/>
                  </a:cubicBezTo>
                  <a:lnTo>
                    <a:pt x="3596" y="10264"/>
                  </a:lnTo>
                  <a:lnTo>
                    <a:pt x="5763" y="10264"/>
                  </a:lnTo>
                  <a:lnTo>
                    <a:pt x="5882" y="10835"/>
                  </a:lnTo>
                  <a:cubicBezTo>
                    <a:pt x="5894" y="10907"/>
                    <a:pt x="5965" y="10966"/>
                    <a:pt x="6037" y="10966"/>
                  </a:cubicBezTo>
                  <a:lnTo>
                    <a:pt x="6072" y="10966"/>
                  </a:lnTo>
                  <a:cubicBezTo>
                    <a:pt x="6156" y="10954"/>
                    <a:pt x="6215" y="10859"/>
                    <a:pt x="6191" y="10776"/>
                  </a:cubicBezTo>
                  <a:lnTo>
                    <a:pt x="5537" y="7525"/>
                  </a:lnTo>
                  <a:lnTo>
                    <a:pt x="6203" y="7525"/>
                  </a:lnTo>
                  <a:cubicBezTo>
                    <a:pt x="6382" y="7525"/>
                    <a:pt x="6537" y="7382"/>
                    <a:pt x="6537" y="7204"/>
                  </a:cubicBezTo>
                  <a:lnTo>
                    <a:pt x="6537" y="1513"/>
                  </a:lnTo>
                  <a:lnTo>
                    <a:pt x="6549" y="1513"/>
                  </a:lnTo>
                  <a:cubicBezTo>
                    <a:pt x="6727" y="1513"/>
                    <a:pt x="6870" y="1370"/>
                    <a:pt x="6870" y="1191"/>
                  </a:cubicBezTo>
                  <a:lnTo>
                    <a:pt x="6870" y="870"/>
                  </a:lnTo>
                  <a:cubicBezTo>
                    <a:pt x="6846" y="667"/>
                    <a:pt x="6692" y="524"/>
                    <a:pt x="6513" y="524"/>
                  </a:cubicBezTo>
                  <a:lnTo>
                    <a:pt x="3584" y="524"/>
                  </a:lnTo>
                  <a:lnTo>
                    <a:pt x="3584" y="167"/>
                  </a:lnTo>
                  <a:cubicBezTo>
                    <a:pt x="3584" y="72"/>
                    <a:pt x="3513" y="0"/>
                    <a:pt x="3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4" name="Google Shape;16074;p61"/>
            <p:cNvSpPr/>
            <p:nvPr/>
          </p:nvSpPr>
          <p:spPr>
            <a:xfrm>
              <a:off x="4091595" y="2517716"/>
              <a:ext cx="142524" cy="103503"/>
            </a:xfrm>
            <a:custGeom>
              <a:rect b="b" l="l" r="r" t="t"/>
              <a:pathLst>
                <a:path extrusionOk="0" h="3252" w="4478">
                  <a:moveTo>
                    <a:pt x="3430" y="1"/>
                  </a:moveTo>
                  <a:cubicBezTo>
                    <a:pt x="3347" y="1"/>
                    <a:pt x="3275" y="84"/>
                    <a:pt x="3275" y="168"/>
                  </a:cubicBezTo>
                  <a:cubicBezTo>
                    <a:pt x="3275" y="263"/>
                    <a:pt x="3347" y="334"/>
                    <a:pt x="3430" y="334"/>
                  </a:cubicBezTo>
                  <a:lnTo>
                    <a:pt x="3906" y="334"/>
                  </a:lnTo>
                  <a:lnTo>
                    <a:pt x="2335" y="1906"/>
                  </a:lnTo>
                  <a:lnTo>
                    <a:pt x="2323" y="1906"/>
                  </a:lnTo>
                  <a:lnTo>
                    <a:pt x="1965" y="1549"/>
                  </a:lnTo>
                  <a:cubicBezTo>
                    <a:pt x="1894" y="1483"/>
                    <a:pt x="1808" y="1450"/>
                    <a:pt x="1723" y="1450"/>
                  </a:cubicBezTo>
                  <a:cubicBezTo>
                    <a:pt x="1638" y="1450"/>
                    <a:pt x="1555" y="1483"/>
                    <a:pt x="1489" y="1549"/>
                  </a:cubicBezTo>
                  <a:lnTo>
                    <a:pt x="60" y="2977"/>
                  </a:lnTo>
                  <a:cubicBezTo>
                    <a:pt x="1" y="3037"/>
                    <a:pt x="1" y="3144"/>
                    <a:pt x="60" y="3204"/>
                  </a:cubicBezTo>
                  <a:cubicBezTo>
                    <a:pt x="84" y="3239"/>
                    <a:pt x="132" y="3251"/>
                    <a:pt x="180" y="3251"/>
                  </a:cubicBezTo>
                  <a:cubicBezTo>
                    <a:pt x="215" y="3251"/>
                    <a:pt x="263" y="3239"/>
                    <a:pt x="299" y="3204"/>
                  </a:cubicBezTo>
                  <a:lnTo>
                    <a:pt x="1727" y="1775"/>
                  </a:lnTo>
                  <a:lnTo>
                    <a:pt x="1739" y="1775"/>
                  </a:lnTo>
                  <a:lnTo>
                    <a:pt x="2096" y="2132"/>
                  </a:lnTo>
                  <a:cubicBezTo>
                    <a:pt x="2156" y="2192"/>
                    <a:pt x="2239" y="2239"/>
                    <a:pt x="2335" y="2239"/>
                  </a:cubicBezTo>
                  <a:cubicBezTo>
                    <a:pt x="2418" y="2239"/>
                    <a:pt x="2513" y="2203"/>
                    <a:pt x="2573" y="2132"/>
                  </a:cubicBezTo>
                  <a:lnTo>
                    <a:pt x="4144" y="560"/>
                  </a:lnTo>
                  <a:lnTo>
                    <a:pt x="4144" y="1037"/>
                  </a:lnTo>
                  <a:cubicBezTo>
                    <a:pt x="4144" y="1120"/>
                    <a:pt x="4228" y="1191"/>
                    <a:pt x="4311" y="1191"/>
                  </a:cubicBezTo>
                  <a:cubicBezTo>
                    <a:pt x="4406" y="1191"/>
                    <a:pt x="4478" y="1120"/>
                    <a:pt x="4478" y="1037"/>
                  </a:cubicBezTo>
                  <a:lnTo>
                    <a:pt x="4478" y="168"/>
                  </a:lnTo>
                  <a:cubicBezTo>
                    <a:pt x="4466" y="84"/>
                    <a:pt x="4382" y="1"/>
                    <a:pt x="4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75" name="Google Shape;16075;p61"/>
          <p:cNvGrpSpPr/>
          <p:nvPr/>
        </p:nvGrpSpPr>
        <p:grpSpPr>
          <a:xfrm>
            <a:off x="2185128" y="2253299"/>
            <a:ext cx="382758" cy="356595"/>
            <a:chOff x="2185128" y="2427549"/>
            <a:chExt cx="382758" cy="356595"/>
          </a:xfrm>
        </p:grpSpPr>
        <p:sp>
          <p:nvSpPr>
            <p:cNvPr id="16076" name="Google Shape;16076;p61"/>
            <p:cNvSpPr/>
            <p:nvPr/>
          </p:nvSpPr>
          <p:spPr>
            <a:xfrm>
              <a:off x="2313584" y="2612467"/>
              <a:ext cx="119417" cy="103853"/>
            </a:xfrm>
            <a:custGeom>
              <a:rect b="b" l="l" r="r" t="t"/>
              <a:pathLst>
                <a:path extrusionOk="0" h="3263" w="3752">
                  <a:moveTo>
                    <a:pt x="1882" y="0"/>
                  </a:moveTo>
                  <a:cubicBezTo>
                    <a:pt x="1775" y="0"/>
                    <a:pt x="1692" y="96"/>
                    <a:pt x="1692" y="203"/>
                  </a:cubicBezTo>
                  <a:lnTo>
                    <a:pt x="1692" y="2013"/>
                  </a:lnTo>
                  <a:lnTo>
                    <a:pt x="120" y="2917"/>
                  </a:lnTo>
                  <a:cubicBezTo>
                    <a:pt x="37" y="2977"/>
                    <a:pt x="1" y="3084"/>
                    <a:pt x="48" y="3179"/>
                  </a:cubicBezTo>
                  <a:cubicBezTo>
                    <a:pt x="84" y="3239"/>
                    <a:pt x="156" y="3263"/>
                    <a:pt x="215" y="3263"/>
                  </a:cubicBezTo>
                  <a:cubicBezTo>
                    <a:pt x="239" y="3263"/>
                    <a:pt x="275" y="3251"/>
                    <a:pt x="298" y="3239"/>
                  </a:cubicBezTo>
                  <a:lnTo>
                    <a:pt x="1870" y="2322"/>
                  </a:lnTo>
                  <a:lnTo>
                    <a:pt x="3430" y="3239"/>
                  </a:lnTo>
                  <a:cubicBezTo>
                    <a:pt x="3454" y="3251"/>
                    <a:pt x="3489" y="3263"/>
                    <a:pt x="3513" y="3263"/>
                  </a:cubicBezTo>
                  <a:cubicBezTo>
                    <a:pt x="3573" y="3263"/>
                    <a:pt x="3656" y="3239"/>
                    <a:pt x="3680" y="3179"/>
                  </a:cubicBezTo>
                  <a:cubicBezTo>
                    <a:pt x="3751" y="3072"/>
                    <a:pt x="3727" y="2965"/>
                    <a:pt x="3632" y="2906"/>
                  </a:cubicBezTo>
                  <a:lnTo>
                    <a:pt x="2073" y="2001"/>
                  </a:lnTo>
                  <a:lnTo>
                    <a:pt x="2073" y="203"/>
                  </a:lnTo>
                  <a:cubicBezTo>
                    <a:pt x="2073" y="96"/>
                    <a:pt x="1989"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7" name="Google Shape;16077;p61"/>
            <p:cNvSpPr/>
            <p:nvPr/>
          </p:nvSpPr>
          <p:spPr>
            <a:xfrm>
              <a:off x="2311706" y="2427549"/>
              <a:ext cx="129633" cy="171327"/>
            </a:xfrm>
            <a:custGeom>
              <a:rect b="b" l="l" r="r" t="t"/>
              <a:pathLst>
                <a:path extrusionOk="0" h="5383" w="4073">
                  <a:moveTo>
                    <a:pt x="2084" y="369"/>
                  </a:moveTo>
                  <a:cubicBezTo>
                    <a:pt x="2584" y="369"/>
                    <a:pt x="2977" y="774"/>
                    <a:pt x="2977" y="1262"/>
                  </a:cubicBezTo>
                  <a:lnTo>
                    <a:pt x="2977" y="1381"/>
                  </a:lnTo>
                  <a:lnTo>
                    <a:pt x="2965" y="1381"/>
                  </a:lnTo>
                  <a:cubicBezTo>
                    <a:pt x="2703" y="1322"/>
                    <a:pt x="2620" y="965"/>
                    <a:pt x="2620" y="965"/>
                  </a:cubicBezTo>
                  <a:cubicBezTo>
                    <a:pt x="2608" y="893"/>
                    <a:pt x="2548" y="834"/>
                    <a:pt x="2477" y="810"/>
                  </a:cubicBezTo>
                  <a:cubicBezTo>
                    <a:pt x="2468" y="808"/>
                    <a:pt x="2458" y="807"/>
                    <a:pt x="2449" y="807"/>
                  </a:cubicBezTo>
                  <a:cubicBezTo>
                    <a:pt x="2385" y="807"/>
                    <a:pt x="2317" y="841"/>
                    <a:pt x="2286" y="893"/>
                  </a:cubicBezTo>
                  <a:cubicBezTo>
                    <a:pt x="1941" y="1369"/>
                    <a:pt x="1179" y="1369"/>
                    <a:pt x="1167" y="1369"/>
                  </a:cubicBezTo>
                  <a:cubicBezTo>
                    <a:pt x="1155" y="1369"/>
                    <a:pt x="1119" y="1369"/>
                    <a:pt x="1108" y="1381"/>
                  </a:cubicBezTo>
                  <a:lnTo>
                    <a:pt x="1108" y="1262"/>
                  </a:lnTo>
                  <a:cubicBezTo>
                    <a:pt x="1108" y="774"/>
                    <a:pt x="1512" y="369"/>
                    <a:pt x="2001" y="369"/>
                  </a:cubicBezTo>
                  <a:close/>
                  <a:moveTo>
                    <a:pt x="3132" y="1905"/>
                  </a:moveTo>
                  <a:cubicBezTo>
                    <a:pt x="3155" y="1929"/>
                    <a:pt x="3179" y="1953"/>
                    <a:pt x="3179" y="2000"/>
                  </a:cubicBezTo>
                  <a:cubicBezTo>
                    <a:pt x="3179" y="2048"/>
                    <a:pt x="3144" y="2096"/>
                    <a:pt x="3120" y="2119"/>
                  </a:cubicBezTo>
                  <a:lnTo>
                    <a:pt x="3120" y="1905"/>
                  </a:lnTo>
                  <a:close/>
                  <a:moveTo>
                    <a:pt x="977" y="1881"/>
                  </a:moveTo>
                  <a:lnTo>
                    <a:pt x="977" y="2143"/>
                  </a:lnTo>
                  <a:cubicBezTo>
                    <a:pt x="929" y="2108"/>
                    <a:pt x="893" y="2060"/>
                    <a:pt x="893" y="2000"/>
                  </a:cubicBezTo>
                  <a:cubicBezTo>
                    <a:pt x="893" y="1965"/>
                    <a:pt x="917" y="1929"/>
                    <a:pt x="941" y="1905"/>
                  </a:cubicBezTo>
                  <a:cubicBezTo>
                    <a:pt x="953" y="1905"/>
                    <a:pt x="953" y="1905"/>
                    <a:pt x="977" y="1881"/>
                  </a:cubicBezTo>
                  <a:close/>
                  <a:moveTo>
                    <a:pt x="2358" y="1346"/>
                  </a:moveTo>
                  <a:cubicBezTo>
                    <a:pt x="2429" y="1477"/>
                    <a:pt x="2548" y="1619"/>
                    <a:pt x="2715" y="1691"/>
                  </a:cubicBezTo>
                  <a:lnTo>
                    <a:pt x="2715" y="2227"/>
                  </a:lnTo>
                  <a:cubicBezTo>
                    <a:pt x="2739" y="2572"/>
                    <a:pt x="2465" y="2834"/>
                    <a:pt x="2132" y="2834"/>
                  </a:cubicBezTo>
                  <a:lnTo>
                    <a:pt x="1953" y="2834"/>
                  </a:lnTo>
                  <a:cubicBezTo>
                    <a:pt x="1631" y="2834"/>
                    <a:pt x="1346" y="2572"/>
                    <a:pt x="1346" y="2227"/>
                  </a:cubicBezTo>
                  <a:lnTo>
                    <a:pt x="1346" y="1738"/>
                  </a:lnTo>
                  <a:cubicBezTo>
                    <a:pt x="1596" y="1703"/>
                    <a:pt x="2024" y="1619"/>
                    <a:pt x="2358" y="1346"/>
                  </a:cubicBezTo>
                  <a:close/>
                  <a:moveTo>
                    <a:pt x="2262" y="3215"/>
                  </a:moveTo>
                  <a:lnTo>
                    <a:pt x="2262" y="3310"/>
                  </a:lnTo>
                  <a:lnTo>
                    <a:pt x="2251" y="3310"/>
                  </a:lnTo>
                  <a:lnTo>
                    <a:pt x="2048" y="3536"/>
                  </a:lnTo>
                  <a:lnTo>
                    <a:pt x="1846" y="3346"/>
                  </a:lnTo>
                  <a:lnTo>
                    <a:pt x="1846" y="3215"/>
                  </a:lnTo>
                  <a:close/>
                  <a:moveTo>
                    <a:pt x="2001" y="0"/>
                  </a:moveTo>
                  <a:cubicBezTo>
                    <a:pt x="1298" y="0"/>
                    <a:pt x="727" y="560"/>
                    <a:pt x="727" y="1262"/>
                  </a:cubicBezTo>
                  <a:lnTo>
                    <a:pt x="727" y="1584"/>
                  </a:lnTo>
                  <a:cubicBezTo>
                    <a:pt x="608" y="1691"/>
                    <a:pt x="536" y="1846"/>
                    <a:pt x="536" y="2000"/>
                  </a:cubicBezTo>
                  <a:cubicBezTo>
                    <a:pt x="536" y="2286"/>
                    <a:pt x="762" y="2524"/>
                    <a:pt x="1024" y="2536"/>
                  </a:cubicBezTo>
                  <a:cubicBezTo>
                    <a:pt x="1108" y="2762"/>
                    <a:pt x="1262" y="2953"/>
                    <a:pt x="1465" y="3072"/>
                  </a:cubicBezTo>
                  <a:lnTo>
                    <a:pt x="1465" y="3179"/>
                  </a:lnTo>
                  <a:lnTo>
                    <a:pt x="691" y="3477"/>
                  </a:lnTo>
                  <a:cubicBezTo>
                    <a:pt x="608" y="3512"/>
                    <a:pt x="0" y="3751"/>
                    <a:pt x="0" y="4525"/>
                  </a:cubicBezTo>
                  <a:lnTo>
                    <a:pt x="0" y="5191"/>
                  </a:lnTo>
                  <a:cubicBezTo>
                    <a:pt x="0" y="5298"/>
                    <a:pt x="96" y="5382"/>
                    <a:pt x="191" y="5382"/>
                  </a:cubicBezTo>
                  <a:lnTo>
                    <a:pt x="667" y="5382"/>
                  </a:lnTo>
                  <a:cubicBezTo>
                    <a:pt x="774" y="5382"/>
                    <a:pt x="869" y="5298"/>
                    <a:pt x="869" y="5191"/>
                  </a:cubicBezTo>
                  <a:cubicBezTo>
                    <a:pt x="869" y="5084"/>
                    <a:pt x="774" y="5001"/>
                    <a:pt x="667" y="5001"/>
                  </a:cubicBezTo>
                  <a:lnTo>
                    <a:pt x="369" y="5001"/>
                  </a:lnTo>
                  <a:lnTo>
                    <a:pt x="369" y="4501"/>
                  </a:lnTo>
                  <a:cubicBezTo>
                    <a:pt x="369" y="3989"/>
                    <a:pt x="786" y="3834"/>
                    <a:pt x="810" y="3822"/>
                  </a:cubicBezTo>
                  <a:lnTo>
                    <a:pt x="822" y="3822"/>
                  </a:lnTo>
                  <a:lnTo>
                    <a:pt x="1536" y="3536"/>
                  </a:lnTo>
                  <a:lnTo>
                    <a:pt x="1905" y="3905"/>
                  </a:lnTo>
                  <a:cubicBezTo>
                    <a:pt x="1941" y="3941"/>
                    <a:pt x="2001" y="3965"/>
                    <a:pt x="2036" y="3965"/>
                  </a:cubicBezTo>
                  <a:cubicBezTo>
                    <a:pt x="2084" y="3965"/>
                    <a:pt x="2143" y="3953"/>
                    <a:pt x="2179" y="3905"/>
                  </a:cubicBezTo>
                  <a:lnTo>
                    <a:pt x="2536" y="3536"/>
                  </a:lnTo>
                  <a:lnTo>
                    <a:pt x="3251" y="3822"/>
                  </a:lnTo>
                  <a:lnTo>
                    <a:pt x="3263" y="3822"/>
                  </a:lnTo>
                  <a:cubicBezTo>
                    <a:pt x="3275" y="3822"/>
                    <a:pt x="3691" y="3989"/>
                    <a:pt x="3691" y="4501"/>
                  </a:cubicBezTo>
                  <a:lnTo>
                    <a:pt x="3691" y="5001"/>
                  </a:lnTo>
                  <a:lnTo>
                    <a:pt x="1310" y="5001"/>
                  </a:lnTo>
                  <a:cubicBezTo>
                    <a:pt x="1203" y="5001"/>
                    <a:pt x="1119" y="5084"/>
                    <a:pt x="1119" y="5191"/>
                  </a:cubicBezTo>
                  <a:cubicBezTo>
                    <a:pt x="1119" y="5298"/>
                    <a:pt x="1203" y="5382"/>
                    <a:pt x="1310" y="5382"/>
                  </a:cubicBezTo>
                  <a:lnTo>
                    <a:pt x="3882" y="5382"/>
                  </a:lnTo>
                  <a:cubicBezTo>
                    <a:pt x="3888" y="5383"/>
                    <a:pt x="3894" y="5383"/>
                    <a:pt x="3900" y="5383"/>
                  </a:cubicBezTo>
                  <a:cubicBezTo>
                    <a:pt x="3989" y="5383"/>
                    <a:pt x="4072" y="5303"/>
                    <a:pt x="4072" y="5203"/>
                  </a:cubicBezTo>
                  <a:lnTo>
                    <a:pt x="4072" y="4536"/>
                  </a:lnTo>
                  <a:cubicBezTo>
                    <a:pt x="4072" y="3763"/>
                    <a:pt x="3477" y="3524"/>
                    <a:pt x="3382" y="3489"/>
                  </a:cubicBezTo>
                  <a:lnTo>
                    <a:pt x="2620" y="3191"/>
                  </a:lnTo>
                  <a:lnTo>
                    <a:pt x="2620" y="3096"/>
                  </a:lnTo>
                  <a:cubicBezTo>
                    <a:pt x="2834" y="2977"/>
                    <a:pt x="2977" y="2774"/>
                    <a:pt x="3048" y="2536"/>
                  </a:cubicBezTo>
                  <a:cubicBezTo>
                    <a:pt x="3322" y="2524"/>
                    <a:pt x="3548" y="2286"/>
                    <a:pt x="3548" y="2000"/>
                  </a:cubicBezTo>
                  <a:cubicBezTo>
                    <a:pt x="3548" y="1846"/>
                    <a:pt x="3465" y="1691"/>
                    <a:pt x="3346" y="1584"/>
                  </a:cubicBezTo>
                  <a:lnTo>
                    <a:pt x="3346" y="1262"/>
                  </a:lnTo>
                  <a:cubicBezTo>
                    <a:pt x="3346" y="560"/>
                    <a:pt x="2786"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8" name="Google Shape;16078;p61"/>
            <p:cNvSpPr/>
            <p:nvPr/>
          </p:nvSpPr>
          <p:spPr>
            <a:xfrm>
              <a:off x="2438252" y="2611703"/>
              <a:ext cx="129633" cy="172441"/>
            </a:xfrm>
            <a:custGeom>
              <a:rect b="b" l="l" r="r" t="t"/>
              <a:pathLst>
                <a:path extrusionOk="0" h="5418" w="4073">
                  <a:moveTo>
                    <a:pt x="2085" y="370"/>
                  </a:moveTo>
                  <a:cubicBezTo>
                    <a:pt x="2573" y="370"/>
                    <a:pt x="2978" y="774"/>
                    <a:pt x="2978" y="1263"/>
                  </a:cubicBezTo>
                  <a:lnTo>
                    <a:pt x="2978" y="1382"/>
                  </a:lnTo>
                  <a:lnTo>
                    <a:pt x="2966" y="1382"/>
                  </a:lnTo>
                  <a:cubicBezTo>
                    <a:pt x="2692" y="1322"/>
                    <a:pt x="2620" y="965"/>
                    <a:pt x="2620" y="965"/>
                  </a:cubicBezTo>
                  <a:cubicBezTo>
                    <a:pt x="2608" y="894"/>
                    <a:pt x="2549" y="834"/>
                    <a:pt x="2466" y="822"/>
                  </a:cubicBezTo>
                  <a:cubicBezTo>
                    <a:pt x="2450" y="817"/>
                    <a:pt x="2435" y="815"/>
                    <a:pt x="2420" y="815"/>
                  </a:cubicBezTo>
                  <a:cubicBezTo>
                    <a:pt x="2365" y="815"/>
                    <a:pt x="2313" y="847"/>
                    <a:pt x="2275" y="894"/>
                  </a:cubicBezTo>
                  <a:cubicBezTo>
                    <a:pt x="1942" y="1370"/>
                    <a:pt x="1180" y="1382"/>
                    <a:pt x="1168" y="1382"/>
                  </a:cubicBezTo>
                  <a:lnTo>
                    <a:pt x="1096" y="1382"/>
                  </a:lnTo>
                  <a:lnTo>
                    <a:pt x="1096" y="1263"/>
                  </a:lnTo>
                  <a:cubicBezTo>
                    <a:pt x="1096" y="774"/>
                    <a:pt x="1501" y="370"/>
                    <a:pt x="1989" y="370"/>
                  </a:cubicBezTo>
                  <a:close/>
                  <a:moveTo>
                    <a:pt x="3132" y="1906"/>
                  </a:moveTo>
                  <a:cubicBezTo>
                    <a:pt x="3156" y="1929"/>
                    <a:pt x="3168" y="1965"/>
                    <a:pt x="3168" y="2013"/>
                  </a:cubicBezTo>
                  <a:cubicBezTo>
                    <a:pt x="3168" y="2048"/>
                    <a:pt x="3144" y="2096"/>
                    <a:pt x="3109" y="2132"/>
                  </a:cubicBezTo>
                  <a:lnTo>
                    <a:pt x="3109" y="1906"/>
                  </a:lnTo>
                  <a:close/>
                  <a:moveTo>
                    <a:pt x="965" y="1894"/>
                  </a:moveTo>
                  <a:lnTo>
                    <a:pt x="965" y="2144"/>
                  </a:lnTo>
                  <a:cubicBezTo>
                    <a:pt x="930" y="2108"/>
                    <a:pt x="894" y="2072"/>
                    <a:pt x="894" y="2013"/>
                  </a:cubicBezTo>
                  <a:cubicBezTo>
                    <a:pt x="894" y="1965"/>
                    <a:pt x="906" y="1929"/>
                    <a:pt x="942" y="1906"/>
                  </a:cubicBezTo>
                  <a:cubicBezTo>
                    <a:pt x="953" y="1906"/>
                    <a:pt x="953" y="1906"/>
                    <a:pt x="965" y="1894"/>
                  </a:cubicBezTo>
                  <a:close/>
                  <a:moveTo>
                    <a:pt x="2347" y="1358"/>
                  </a:moveTo>
                  <a:cubicBezTo>
                    <a:pt x="2430" y="1489"/>
                    <a:pt x="2549" y="1620"/>
                    <a:pt x="2704" y="1691"/>
                  </a:cubicBezTo>
                  <a:lnTo>
                    <a:pt x="2704" y="2227"/>
                  </a:lnTo>
                  <a:cubicBezTo>
                    <a:pt x="2739" y="2572"/>
                    <a:pt x="2454" y="2846"/>
                    <a:pt x="2132" y="2846"/>
                  </a:cubicBezTo>
                  <a:lnTo>
                    <a:pt x="1954" y="2846"/>
                  </a:lnTo>
                  <a:cubicBezTo>
                    <a:pt x="1620" y="2846"/>
                    <a:pt x="1334" y="2572"/>
                    <a:pt x="1334" y="2227"/>
                  </a:cubicBezTo>
                  <a:lnTo>
                    <a:pt x="1334" y="1739"/>
                  </a:lnTo>
                  <a:cubicBezTo>
                    <a:pt x="1596" y="1715"/>
                    <a:pt x="2025" y="1620"/>
                    <a:pt x="2347" y="1358"/>
                  </a:cubicBezTo>
                  <a:close/>
                  <a:moveTo>
                    <a:pt x="2263" y="3215"/>
                  </a:moveTo>
                  <a:lnTo>
                    <a:pt x="2251" y="3322"/>
                  </a:lnTo>
                  <a:lnTo>
                    <a:pt x="2037" y="3537"/>
                  </a:lnTo>
                  <a:lnTo>
                    <a:pt x="1846" y="3346"/>
                  </a:lnTo>
                  <a:lnTo>
                    <a:pt x="1846" y="3215"/>
                  </a:lnTo>
                  <a:close/>
                  <a:moveTo>
                    <a:pt x="1989" y="1"/>
                  </a:moveTo>
                  <a:cubicBezTo>
                    <a:pt x="1299" y="1"/>
                    <a:pt x="727" y="560"/>
                    <a:pt x="727" y="1263"/>
                  </a:cubicBezTo>
                  <a:lnTo>
                    <a:pt x="727" y="1596"/>
                  </a:lnTo>
                  <a:cubicBezTo>
                    <a:pt x="608" y="1691"/>
                    <a:pt x="537" y="1846"/>
                    <a:pt x="537" y="2013"/>
                  </a:cubicBezTo>
                  <a:cubicBezTo>
                    <a:pt x="537" y="2287"/>
                    <a:pt x="763" y="2525"/>
                    <a:pt x="1025" y="2549"/>
                  </a:cubicBezTo>
                  <a:cubicBezTo>
                    <a:pt x="1096" y="2763"/>
                    <a:pt x="1263" y="2965"/>
                    <a:pt x="1454" y="3084"/>
                  </a:cubicBezTo>
                  <a:lnTo>
                    <a:pt x="1454" y="3180"/>
                  </a:lnTo>
                  <a:lnTo>
                    <a:pt x="680" y="3477"/>
                  </a:lnTo>
                  <a:cubicBezTo>
                    <a:pt x="608" y="3513"/>
                    <a:pt x="1" y="3751"/>
                    <a:pt x="1" y="4525"/>
                  </a:cubicBezTo>
                  <a:lnTo>
                    <a:pt x="1" y="5192"/>
                  </a:lnTo>
                  <a:cubicBezTo>
                    <a:pt x="1" y="5299"/>
                    <a:pt x="84" y="5382"/>
                    <a:pt x="191" y="5382"/>
                  </a:cubicBezTo>
                  <a:lnTo>
                    <a:pt x="668" y="5382"/>
                  </a:lnTo>
                  <a:cubicBezTo>
                    <a:pt x="775" y="5382"/>
                    <a:pt x="858" y="5299"/>
                    <a:pt x="858" y="5192"/>
                  </a:cubicBezTo>
                  <a:cubicBezTo>
                    <a:pt x="858" y="5085"/>
                    <a:pt x="775" y="5001"/>
                    <a:pt x="668" y="5001"/>
                  </a:cubicBezTo>
                  <a:lnTo>
                    <a:pt x="370" y="5001"/>
                  </a:lnTo>
                  <a:lnTo>
                    <a:pt x="370" y="4537"/>
                  </a:lnTo>
                  <a:cubicBezTo>
                    <a:pt x="370" y="4013"/>
                    <a:pt x="787" y="3870"/>
                    <a:pt x="799" y="3858"/>
                  </a:cubicBezTo>
                  <a:lnTo>
                    <a:pt x="823" y="3858"/>
                  </a:lnTo>
                  <a:lnTo>
                    <a:pt x="1537" y="3572"/>
                  </a:lnTo>
                  <a:lnTo>
                    <a:pt x="1906" y="3942"/>
                  </a:lnTo>
                  <a:cubicBezTo>
                    <a:pt x="1930" y="3977"/>
                    <a:pt x="1989" y="4001"/>
                    <a:pt x="2037" y="4001"/>
                  </a:cubicBezTo>
                  <a:cubicBezTo>
                    <a:pt x="2085" y="4001"/>
                    <a:pt x="2144" y="3989"/>
                    <a:pt x="2168" y="3942"/>
                  </a:cubicBezTo>
                  <a:lnTo>
                    <a:pt x="2525" y="3572"/>
                  </a:lnTo>
                  <a:lnTo>
                    <a:pt x="3239" y="3858"/>
                  </a:lnTo>
                  <a:lnTo>
                    <a:pt x="3263" y="3858"/>
                  </a:lnTo>
                  <a:cubicBezTo>
                    <a:pt x="3275" y="3858"/>
                    <a:pt x="3692" y="4013"/>
                    <a:pt x="3692" y="4537"/>
                  </a:cubicBezTo>
                  <a:lnTo>
                    <a:pt x="3692" y="5025"/>
                  </a:lnTo>
                  <a:lnTo>
                    <a:pt x="1311" y="5025"/>
                  </a:lnTo>
                  <a:cubicBezTo>
                    <a:pt x="1204" y="5025"/>
                    <a:pt x="1120" y="5120"/>
                    <a:pt x="1120" y="5215"/>
                  </a:cubicBezTo>
                  <a:cubicBezTo>
                    <a:pt x="1120" y="5323"/>
                    <a:pt x="1204" y="5418"/>
                    <a:pt x="1311" y="5418"/>
                  </a:cubicBezTo>
                  <a:lnTo>
                    <a:pt x="3882" y="5418"/>
                  </a:lnTo>
                  <a:cubicBezTo>
                    <a:pt x="3990" y="5418"/>
                    <a:pt x="4073" y="5323"/>
                    <a:pt x="4073" y="5215"/>
                  </a:cubicBezTo>
                  <a:lnTo>
                    <a:pt x="4073" y="4537"/>
                  </a:lnTo>
                  <a:cubicBezTo>
                    <a:pt x="4061" y="3763"/>
                    <a:pt x="3454" y="3525"/>
                    <a:pt x="3382" y="3501"/>
                  </a:cubicBezTo>
                  <a:lnTo>
                    <a:pt x="2620" y="3203"/>
                  </a:lnTo>
                  <a:lnTo>
                    <a:pt x="2620" y="3096"/>
                  </a:lnTo>
                  <a:cubicBezTo>
                    <a:pt x="2823" y="2977"/>
                    <a:pt x="2978" y="2787"/>
                    <a:pt x="3049" y="2560"/>
                  </a:cubicBezTo>
                  <a:cubicBezTo>
                    <a:pt x="3323" y="2549"/>
                    <a:pt x="3537" y="2310"/>
                    <a:pt x="3537" y="2025"/>
                  </a:cubicBezTo>
                  <a:cubicBezTo>
                    <a:pt x="3537" y="1858"/>
                    <a:pt x="3466" y="1703"/>
                    <a:pt x="3347" y="1608"/>
                  </a:cubicBezTo>
                  <a:lnTo>
                    <a:pt x="3347" y="1263"/>
                  </a:lnTo>
                  <a:cubicBezTo>
                    <a:pt x="3347" y="560"/>
                    <a:pt x="2787" y="1"/>
                    <a:pt x="2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9" name="Google Shape;16079;p61"/>
            <p:cNvSpPr/>
            <p:nvPr/>
          </p:nvSpPr>
          <p:spPr>
            <a:xfrm>
              <a:off x="2185128" y="2611703"/>
              <a:ext cx="130015" cy="172441"/>
            </a:xfrm>
            <a:custGeom>
              <a:rect b="b" l="l" r="r" t="t"/>
              <a:pathLst>
                <a:path extrusionOk="0" h="5418" w="4085">
                  <a:moveTo>
                    <a:pt x="2084" y="370"/>
                  </a:moveTo>
                  <a:cubicBezTo>
                    <a:pt x="2584" y="370"/>
                    <a:pt x="2977" y="774"/>
                    <a:pt x="2977" y="1263"/>
                  </a:cubicBezTo>
                  <a:lnTo>
                    <a:pt x="2977" y="1382"/>
                  </a:lnTo>
                  <a:lnTo>
                    <a:pt x="2965" y="1382"/>
                  </a:lnTo>
                  <a:cubicBezTo>
                    <a:pt x="2703" y="1322"/>
                    <a:pt x="2620" y="965"/>
                    <a:pt x="2620" y="965"/>
                  </a:cubicBezTo>
                  <a:cubicBezTo>
                    <a:pt x="2608" y="894"/>
                    <a:pt x="2549" y="834"/>
                    <a:pt x="2477" y="822"/>
                  </a:cubicBezTo>
                  <a:cubicBezTo>
                    <a:pt x="2462" y="817"/>
                    <a:pt x="2446" y="815"/>
                    <a:pt x="2430" y="815"/>
                  </a:cubicBezTo>
                  <a:cubicBezTo>
                    <a:pt x="2372" y="815"/>
                    <a:pt x="2315" y="847"/>
                    <a:pt x="2287" y="894"/>
                  </a:cubicBezTo>
                  <a:cubicBezTo>
                    <a:pt x="1941" y="1370"/>
                    <a:pt x="1179" y="1382"/>
                    <a:pt x="1167" y="1382"/>
                  </a:cubicBezTo>
                  <a:lnTo>
                    <a:pt x="1108" y="1382"/>
                  </a:lnTo>
                  <a:lnTo>
                    <a:pt x="1108" y="1263"/>
                  </a:lnTo>
                  <a:cubicBezTo>
                    <a:pt x="1108" y="774"/>
                    <a:pt x="1513" y="370"/>
                    <a:pt x="2001" y="370"/>
                  </a:cubicBezTo>
                  <a:close/>
                  <a:moveTo>
                    <a:pt x="3132" y="1906"/>
                  </a:moveTo>
                  <a:cubicBezTo>
                    <a:pt x="3168" y="1929"/>
                    <a:pt x="3180" y="1965"/>
                    <a:pt x="3180" y="2013"/>
                  </a:cubicBezTo>
                  <a:cubicBezTo>
                    <a:pt x="3180" y="2048"/>
                    <a:pt x="3144" y="2096"/>
                    <a:pt x="3120" y="2132"/>
                  </a:cubicBezTo>
                  <a:lnTo>
                    <a:pt x="3120" y="1906"/>
                  </a:lnTo>
                  <a:close/>
                  <a:moveTo>
                    <a:pt x="977" y="1894"/>
                  </a:moveTo>
                  <a:lnTo>
                    <a:pt x="977" y="2144"/>
                  </a:lnTo>
                  <a:cubicBezTo>
                    <a:pt x="929" y="2108"/>
                    <a:pt x="905" y="2072"/>
                    <a:pt x="905" y="2013"/>
                  </a:cubicBezTo>
                  <a:cubicBezTo>
                    <a:pt x="905" y="1965"/>
                    <a:pt x="917" y="1929"/>
                    <a:pt x="941" y="1906"/>
                  </a:cubicBezTo>
                  <a:cubicBezTo>
                    <a:pt x="965" y="1906"/>
                    <a:pt x="965" y="1906"/>
                    <a:pt x="977" y="1894"/>
                  </a:cubicBezTo>
                  <a:close/>
                  <a:moveTo>
                    <a:pt x="2358" y="1358"/>
                  </a:moveTo>
                  <a:cubicBezTo>
                    <a:pt x="2429" y="1489"/>
                    <a:pt x="2549" y="1620"/>
                    <a:pt x="2715" y="1691"/>
                  </a:cubicBezTo>
                  <a:lnTo>
                    <a:pt x="2715" y="2227"/>
                  </a:lnTo>
                  <a:cubicBezTo>
                    <a:pt x="2727" y="2572"/>
                    <a:pt x="2465" y="2846"/>
                    <a:pt x="2132" y="2846"/>
                  </a:cubicBezTo>
                  <a:lnTo>
                    <a:pt x="1953" y="2846"/>
                  </a:lnTo>
                  <a:cubicBezTo>
                    <a:pt x="1632" y="2846"/>
                    <a:pt x="1346" y="2572"/>
                    <a:pt x="1346" y="2227"/>
                  </a:cubicBezTo>
                  <a:lnTo>
                    <a:pt x="1346" y="1739"/>
                  </a:lnTo>
                  <a:cubicBezTo>
                    <a:pt x="1596" y="1715"/>
                    <a:pt x="2037" y="1620"/>
                    <a:pt x="2358" y="1358"/>
                  </a:cubicBezTo>
                  <a:close/>
                  <a:moveTo>
                    <a:pt x="2275" y="3215"/>
                  </a:moveTo>
                  <a:lnTo>
                    <a:pt x="2251" y="3322"/>
                  </a:lnTo>
                  <a:lnTo>
                    <a:pt x="2048" y="3537"/>
                  </a:lnTo>
                  <a:lnTo>
                    <a:pt x="1858" y="3346"/>
                  </a:lnTo>
                  <a:lnTo>
                    <a:pt x="1858" y="3215"/>
                  </a:lnTo>
                  <a:close/>
                  <a:moveTo>
                    <a:pt x="2001" y="1"/>
                  </a:moveTo>
                  <a:cubicBezTo>
                    <a:pt x="1298" y="1"/>
                    <a:pt x="739" y="560"/>
                    <a:pt x="739" y="1263"/>
                  </a:cubicBezTo>
                  <a:lnTo>
                    <a:pt x="739" y="1596"/>
                  </a:lnTo>
                  <a:cubicBezTo>
                    <a:pt x="620" y="1691"/>
                    <a:pt x="536" y="1846"/>
                    <a:pt x="536" y="2013"/>
                  </a:cubicBezTo>
                  <a:cubicBezTo>
                    <a:pt x="536" y="2287"/>
                    <a:pt x="763" y="2525"/>
                    <a:pt x="1036" y="2549"/>
                  </a:cubicBezTo>
                  <a:cubicBezTo>
                    <a:pt x="1108" y="2763"/>
                    <a:pt x="1275" y="2965"/>
                    <a:pt x="1465" y="3084"/>
                  </a:cubicBezTo>
                  <a:lnTo>
                    <a:pt x="1465" y="3180"/>
                  </a:lnTo>
                  <a:lnTo>
                    <a:pt x="691" y="3477"/>
                  </a:lnTo>
                  <a:cubicBezTo>
                    <a:pt x="620" y="3513"/>
                    <a:pt x="1" y="3751"/>
                    <a:pt x="1" y="4525"/>
                  </a:cubicBezTo>
                  <a:lnTo>
                    <a:pt x="1" y="5192"/>
                  </a:lnTo>
                  <a:cubicBezTo>
                    <a:pt x="1" y="5299"/>
                    <a:pt x="96" y="5382"/>
                    <a:pt x="203" y="5382"/>
                  </a:cubicBezTo>
                  <a:lnTo>
                    <a:pt x="679" y="5382"/>
                  </a:lnTo>
                  <a:cubicBezTo>
                    <a:pt x="775" y="5382"/>
                    <a:pt x="870" y="5299"/>
                    <a:pt x="870" y="5192"/>
                  </a:cubicBezTo>
                  <a:cubicBezTo>
                    <a:pt x="870" y="5085"/>
                    <a:pt x="775" y="5001"/>
                    <a:pt x="679" y="5001"/>
                  </a:cubicBezTo>
                  <a:lnTo>
                    <a:pt x="382" y="5001"/>
                  </a:lnTo>
                  <a:lnTo>
                    <a:pt x="382" y="4537"/>
                  </a:lnTo>
                  <a:cubicBezTo>
                    <a:pt x="382" y="4013"/>
                    <a:pt x="798" y="3870"/>
                    <a:pt x="810" y="3858"/>
                  </a:cubicBezTo>
                  <a:lnTo>
                    <a:pt x="822" y="3858"/>
                  </a:lnTo>
                  <a:lnTo>
                    <a:pt x="1537" y="3572"/>
                  </a:lnTo>
                  <a:lnTo>
                    <a:pt x="1906" y="3942"/>
                  </a:lnTo>
                  <a:cubicBezTo>
                    <a:pt x="1941" y="3977"/>
                    <a:pt x="2001" y="4001"/>
                    <a:pt x="2048" y="4001"/>
                  </a:cubicBezTo>
                  <a:cubicBezTo>
                    <a:pt x="2084" y="4001"/>
                    <a:pt x="2144" y="3989"/>
                    <a:pt x="2179" y="3942"/>
                  </a:cubicBezTo>
                  <a:lnTo>
                    <a:pt x="2537" y="3572"/>
                  </a:lnTo>
                  <a:lnTo>
                    <a:pt x="3251" y="3858"/>
                  </a:lnTo>
                  <a:lnTo>
                    <a:pt x="3263" y="3858"/>
                  </a:lnTo>
                  <a:cubicBezTo>
                    <a:pt x="3275" y="3858"/>
                    <a:pt x="3692" y="4013"/>
                    <a:pt x="3692" y="4537"/>
                  </a:cubicBezTo>
                  <a:lnTo>
                    <a:pt x="3692" y="5025"/>
                  </a:lnTo>
                  <a:lnTo>
                    <a:pt x="1310" y="5025"/>
                  </a:lnTo>
                  <a:cubicBezTo>
                    <a:pt x="1215" y="5025"/>
                    <a:pt x="1120" y="5120"/>
                    <a:pt x="1120" y="5215"/>
                  </a:cubicBezTo>
                  <a:cubicBezTo>
                    <a:pt x="1120" y="5323"/>
                    <a:pt x="1215" y="5418"/>
                    <a:pt x="1310" y="5418"/>
                  </a:cubicBezTo>
                  <a:lnTo>
                    <a:pt x="3894" y="5418"/>
                  </a:lnTo>
                  <a:cubicBezTo>
                    <a:pt x="3989" y="5418"/>
                    <a:pt x="4084" y="5323"/>
                    <a:pt x="4084" y="5215"/>
                  </a:cubicBezTo>
                  <a:lnTo>
                    <a:pt x="4084" y="4537"/>
                  </a:lnTo>
                  <a:cubicBezTo>
                    <a:pt x="4061" y="3763"/>
                    <a:pt x="3465" y="3525"/>
                    <a:pt x="3382" y="3501"/>
                  </a:cubicBezTo>
                  <a:lnTo>
                    <a:pt x="2632" y="3203"/>
                  </a:lnTo>
                  <a:lnTo>
                    <a:pt x="2632" y="3096"/>
                  </a:lnTo>
                  <a:cubicBezTo>
                    <a:pt x="2834" y="2977"/>
                    <a:pt x="2977" y="2787"/>
                    <a:pt x="3061" y="2560"/>
                  </a:cubicBezTo>
                  <a:cubicBezTo>
                    <a:pt x="3322" y="2549"/>
                    <a:pt x="3549" y="2310"/>
                    <a:pt x="3549" y="2025"/>
                  </a:cubicBezTo>
                  <a:cubicBezTo>
                    <a:pt x="3549" y="1858"/>
                    <a:pt x="3477" y="1703"/>
                    <a:pt x="3358" y="1608"/>
                  </a:cubicBezTo>
                  <a:lnTo>
                    <a:pt x="3358" y="1263"/>
                  </a:lnTo>
                  <a:cubicBezTo>
                    <a:pt x="3358" y="560"/>
                    <a:pt x="2787" y="1"/>
                    <a:pt x="2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80" name="Google Shape;16080;p61"/>
          <p:cNvGrpSpPr/>
          <p:nvPr/>
        </p:nvGrpSpPr>
        <p:grpSpPr>
          <a:xfrm>
            <a:off x="2656907" y="2265043"/>
            <a:ext cx="332757" cy="332343"/>
            <a:chOff x="2656907" y="2439293"/>
            <a:chExt cx="332757" cy="332343"/>
          </a:xfrm>
        </p:grpSpPr>
        <p:sp>
          <p:nvSpPr>
            <p:cNvPr id="16081" name="Google Shape;16081;p61"/>
            <p:cNvSpPr/>
            <p:nvPr/>
          </p:nvSpPr>
          <p:spPr>
            <a:xfrm>
              <a:off x="2868751" y="2547666"/>
              <a:ext cx="53088" cy="53088"/>
            </a:xfrm>
            <a:custGeom>
              <a:rect b="b" l="l" r="r" t="t"/>
              <a:pathLst>
                <a:path extrusionOk="0" h="1668" w="1668">
                  <a:moveTo>
                    <a:pt x="834" y="334"/>
                  </a:moveTo>
                  <a:cubicBezTo>
                    <a:pt x="1120" y="334"/>
                    <a:pt x="1346" y="548"/>
                    <a:pt x="1346" y="834"/>
                  </a:cubicBezTo>
                  <a:cubicBezTo>
                    <a:pt x="1346" y="1120"/>
                    <a:pt x="1120" y="1334"/>
                    <a:pt x="834" y="1334"/>
                  </a:cubicBezTo>
                  <a:cubicBezTo>
                    <a:pt x="560" y="1334"/>
                    <a:pt x="334" y="1120"/>
                    <a:pt x="334" y="834"/>
                  </a:cubicBezTo>
                  <a:cubicBezTo>
                    <a:pt x="334" y="548"/>
                    <a:pt x="572" y="334"/>
                    <a:pt x="834" y="334"/>
                  </a:cubicBezTo>
                  <a:close/>
                  <a:moveTo>
                    <a:pt x="834" y="0"/>
                  </a:moveTo>
                  <a:cubicBezTo>
                    <a:pt x="381" y="0"/>
                    <a:pt x="0" y="370"/>
                    <a:pt x="0" y="834"/>
                  </a:cubicBezTo>
                  <a:cubicBezTo>
                    <a:pt x="0" y="1298"/>
                    <a:pt x="381"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2" name="Google Shape;16082;p61"/>
            <p:cNvSpPr/>
            <p:nvPr/>
          </p:nvSpPr>
          <p:spPr>
            <a:xfrm>
              <a:off x="2870661" y="2611703"/>
              <a:ext cx="68970" cy="49301"/>
            </a:xfrm>
            <a:custGeom>
              <a:rect b="b" l="l" r="r" t="t"/>
              <a:pathLst>
                <a:path extrusionOk="0" h="1549" w="2167">
                  <a:moveTo>
                    <a:pt x="774" y="1"/>
                  </a:moveTo>
                  <a:cubicBezTo>
                    <a:pt x="560" y="1"/>
                    <a:pt x="333" y="60"/>
                    <a:pt x="119" y="167"/>
                  </a:cubicBezTo>
                  <a:cubicBezTo>
                    <a:pt x="48" y="203"/>
                    <a:pt x="0" y="310"/>
                    <a:pt x="48" y="382"/>
                  </a:cubicBezTo>
                  <a:cubicBezTo>
                    <a:pt x="83" y="443"/>
                    <a:pt x="150" y="479"/>
                    <a:pt x="212" y="479"/>
                  </a:cubicBezTo>
                  <a:cubicBezTo>
                    <a:pt x="234" y="479"/>
                    <a:pt x="255" y="474"/>
                    <a:pt x="274" y="465"/>
                  </a:cubicBezTo>
                  <a:cubicBezTo>
                    <a:pt x="417" y="382"/>
                    <a:pt x="595" y="346"/>
                    <a:pt x="762" y="346"/>
                  </a:cubicBezTo>
                  <a:cubicBezTo>
                    <a:pt x="1286" y="346"/>
                    <a:pt x="1715" y="727"/>
                    <a:pt x="1786" y="1215"/>
                  </a:cubicBezTo>
                  <a:lnTo>
                    <a:pt x="762" y="1215"/>
                  </a:lnTo>
                  <a:cubicBezTo>
                    <a:pt x="679" y="1215"/>
                    <a:pt x="595" y="1298"/>
                    <a:pt x="595" y="1382"/>
                  </a:cubicBezTo>
                  <a:cubicBezTo>
                    <a:pt x="595" y="1477"/>
                    <a:pt x="679" y="1548"/>
                    <a:pt x="762" y="1548"/>
                  </a:cubicBezTo>
                  <a:lnTo>
                    <a:pt x="1988" y="1548"/>
                  </a:lnTo>
                  <a:cubicBezTo>
                    <a:pt x="2072" y="1548"/>
                    <a:pt x="2143" y="1477"/>
                    <a:pt x="2143" y="1382"/>
                  </a:cubicBezTo>
                  <a:cubicBezTo>
                    <a:pt x="2167" y="608"/>
                    <a:pt x="1536"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3" name="Google Shape;16083;p61"/>
            <p:cNvSpPr/>
            <p:nvPr/>
          </p:nvSpPr>
          <p:spPr>
            <a:xfrm>
              <a:off x="2705794" y="2611321"/>
              <a:ext cx="68620" cy="49301"/>
            </a:xfrm>
            <a:custGeom>
              <a:rect b="b" l="l" r="r" t="t"/>
              <a:pathLst>
                <a:path extrusionOk="0" h="1549" w="2156">
                  <a:moveTo>
                    <a:pt x="1394" y="1"/>
                  </a:moveTo>
                  <a:cubicBezTo>
                    <a:pt x="632" y="1"/>
                    <a:pt x="1" y="620"/>
                    <a:pt x="1" y="1382"/>
                  </a:cubicBezTo>
                  <a:cubicBezTo>
                    <a:pt x="1" y="1465"/>
                    <a:pt x="84" y="1548"/>
                    <a:pt x="167" y="1548"/>
                  </a:cubicBezTo>
                  <a:lnTo>
                    <a:pt x="1406" y="1548"/>
                  </a:lnTo>
                  <a:cubicBezTo>
                    <a:pt x="1489" y="1548"/>
                    <a:pt x="1572" y="1465"/>
                    <a:pt x="1572" y="1382"/>
                  </a:cubicBezTo>
                  <a:cubicBezTo>
                    <a:pt x="1572" y="1287"/>
                    <a:pt x="1501" y="1215"/>
                    <a:pt x="1418" y="1215"/>
                  </a:cubicBezTo>
                  <a:lnTo>
                    <a:pt x="382" y="1215"/>
                  </a:lnTo>
                  <a:cubicBezTo>
                    <a:pt x="453" y="727"/>
                    <a:pt x="882" y="334"/>
                    <a:pt x="1406" y="334"/>
                  </a:cubicBezTo>
                  <a:cubicBezTo>
                    <a:pt x="1584" y="334"/>
                    <a:pt x="1751" y="382"/>
                    <a:pt x="1894" y="453"/>
                  </a:cubicBezTo>
                  <a:cubicBezTo>
                    <a:pt x="1918" y="469"/>
                    <a:pt x="1945" y="477"/>
                    <a:pt x="1974" y="477"/>
                  </a:cubicBezTo>
                  <a:cubicBezTo>
                    <a:pt x="2030" y="477"/>
                    <a:pt x="2088" y="445"/>
                    <a:pt x="2120" y="382"/>
                  </a:cubicBezTo>
                  <a:cubicBezTo>
                    <a:pt x="2156" y="310"/>
                    <a:pt x="2132" y="203"/>
                    <a:pt x="2049" y="155"/>
                  </a:cubicBezTo>
                  <a:cubicBezTo>
                    <a:pt x="1846" y="60"/>
                    <a:pt x="1632" y="1"/>
                    <a:pt x="1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4" name="Google Shape;16084;p61"/>
            <p:cNvSpPr/>
            <p:nvPr/>
          </p:nvSpPr>
          <p:spPr>
            <a:xfrm>
              <a:off x="2724000" y="2547666"/>
              <a:ext cx="53088" cy="53088"/>
            </a:xfrm>
            <a:custGeom>
              <a:rect b="b" l="l" r="r" t="t"/>
              <a:pathLst>
                <a:path extrusionOk="0" h="1668" w="1668">
                  <a:moveTo>
                    <a:pt x="834" y="334"/>
                  </a:moveTo>
                  <a:cubicBezTo>
                    <a:pt x="1119" y="334"/>
                    <a:pt x="1334" y="548"/>
                    <a:pt x="1334" y="834"/>
                  </a:cubicBezTo>
                  <a:cubicBezTo>
                    <a:pt x="1334" y="1120"/>
                    <a:pt x="1119" y="1334"/>
                    <a:pt x="834" y="1334"/>
                  </a:cubicBezTo>
                  <a:cubicBezTo>
                    <a:pt x="548" y="1334"/>
                    <a:pt x="322" y="1120"/>
                    <a:pt x="322" y="834"/>
                  </a:cubicBezTo>
                  <a:cubicBezTo>
                    <a:pt x="322" y="548"/>
                    <a:pt x="548" y="334"/>
                    <a:pt x="834" y="334"/>
                  </a:cubicBezTo>
                  <a:close/>
                  <a:moveTo>
                    <a:pt x="834" y="0"/>
                  </a:moveTo>
                  <a:cubicBezTo>
                    <a:pt x="369" y="0"/>
                    <a:pt x="0" y="370"/>
                    <a:pt x="0" y="834"/>
                  </a:cubicBezTo>
                  <a:cubicBezTo>
                    <a:pt x="0" y="1298"/>
                    <a:pt x="369"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5" name="Google Shape;16085;p61"/>
            <p:cNvSpPr/>
            <p:nvPr/>
          </p:nvSpPr>
          <p:spPr>
            <a:xfrm>
              <a:off x="2788800" y="2534394"/>
              <a:ext cx="68238" cy="68238"/>
            </a:xfrm>
            <a:custGeom>
              <a:rect b="b" l="l" r="r" t="t"/>
              <a:pathLst>
                <a:path extrusionOk="0" h="2144" w="2144">
                  <a:moveTo>
                    <a:pt x="1072" y="334"/>
                  </a:moveTo>
                  <a:cubicBezTo>
                    <a:pt x="1489" y="334"/>
                    <a:pt x="1822" y="656"/>
                    <a:pt x="1822" y="1072"/>
                  </a:cubicBezTo>
                  <a:cubicBezTo>
                    <a:pt x="1822" y="1489"/>
                    <a:pt x="1489" y="1822"/>
                    <a:pt x="1072" y="1822"/>
                  </a:cubicBezTo>
                  <a:cubicBezTo>
                    <a:pt x="655" y="1822"/>
                    <a:pt x="334" y="1489"/>
                    <a:pt x="334" y="1072"/>
                  </a:cubicBezTo>
                  <a:cubicBezTo>
                    <a:pt x="334" y="656"/>
                    <a:pt x="667" y="334"/>
                    <a:pt x="1072" y="334"/>
                  </a:cubicBezTo>
                  <a:close/>
                  <a:moveTo>
                    <a:pt x="1072" y="1"/>
                  </a:moveTo>
                  <a:cubicBezTo>
                    <a:pt x="477" y="1"/>
                    <a:pt x="0" y="477"/>
                    <a:pt x="0" y="1072"/>
                  </a:cubicBezTo>
                  <a:cubicBezTo>
                    <a:pt x="0" y="1668"/>
                    <a:pt x="477" y="2144"/>
                    <a:pt x="1072" y="2144"/>
                  </a:cubicBezTo>
                  <a:cubicBezTo>
                    <a:pt x="1667" y="2144"/>
                    <a:pt x="2143" y="1668"/>
                    <a:pt x="2143" y="1072"/>
                  </a:cubicBezTo>
                  <a:cubicBezTo>
                    <a:pt x="2143" y="477"/>
                    <a:pt x="166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6" name="Google Shape;16086;p61"/>
            <p:cNvSpPr/>
            <p:nvPr/>
          </p:nvSpPr>
          <p:spPr>
            <a:xfrm>
              <a:off x="2764930" y="2613613"/>
              <a:ext cx="115979" cy="62923"/>
            </a:xfrm>
            <a:custGeom>
              <a:rect b="b" l="l" r="r" t="t"/>
              <a:pathLst>
                <a:path extrusionOk="0" h="1977" w="3644">
                  <a:moveTo>
                    <a:pt x="1822" y="345"/>
                  </a:moveTo>
                  <a:cubicBezTo>
                    <a:pt x="2584" y="345"/>
                    <a:pt x="3203" y="917"/>
                    <a:pt x="3298" y="1655"/>
                  </a:cubicBezTo>
                  <a:lnTo>
                    <a:pt x="345" y="1655"/>
                  </a:lnTo>
                  <a:cubicBezTo>
                    <a:pt x="441" y="905"/>
                    <a:pt x="1060" y="345"/>
                    <a:pt x="1822" y="345"/>
                  </a:cubicBezTo>
                  <a:close/>
                  <a:moveTo>
                    <a:pt x="1822" y="0"/>
                  </a:moveTo>
                  <a:cubicBezTo>
                    <a:pt x="822" y="0"/>
                    <a:pt x="0" y="822"/>
                    <a:pt x="0" y="1810"/>
                  </a:cubicBezTo>
                  <a:cubicBezTo>
                    <a:pt x="0" y="1905"/>
                    <a:pt x="84" y="1977"/>
                    <a:pt x="167" y="1977"/>
                  </a:cubicBezTo>
                  <a:lnTo>
                    <a:pt x="3477" y="1977"/>
                  </a:lnTo>
                  <a:cubicBezTo>
                    <a:pt x="3560" y="1977"/>
                    <a:pt x="3643" y="1905"/>
                    <a:pt x="3643" y="1810"/>
                  </a:cubicBezTo>
                  <a:cubicBezTo>
                    <a:pt x="3643" y="798"/>
                    <a:pt x="2822"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7" name="Google Shape;16087;p61"/>
            <p:cNvSpPr/>
            <p:nvPr/>
          </p:nvSpPr>
          <p:spPr>
            <a:xfrm>
              <a:off x="2656907" y="2439293"/>
              <a:ext cx="332757" cy="332343"/>
            </a:xfrm>
            <a:custGeom>
              <a:rect b="b" l="l" r="r" t="t"/>
              <a:pathLst>
                <a:path extrusionOk="0" h="10442" w="10455">
                  <a:moveTo>
                    <a:pt x="5383" y="893"/>
                  </a:moveTo>
                  <a:cubicBezTo>
                    <a:pt x="7645" y="977"/>
                    <a:pt x="9454" y="2798"/>
                    <a:pt x="9550" y="5060"/>
                  </a:cubicBezTo>
                  <a:lnTo>
                    <a:pt x="9145" y="5060"/>
                  </a:lnTo>
                  <a:cubicBezTo>
                    <a:pt x="9050" y="5060"/>
                    <a:pt x="8978" y="5132"/>
                    <a:pt x="8978" y="5227"/>
                  </a:cubicBezTo>
                  <a:cubicBezTo>
                    <a:pt x="8978" y="5310"/>
                    <a:pt x="9050" y="5382"/>
                    <a:pt x="9145" y="5382"/>
                  </a:cubicBezTo>
                  <a:lnTo>
                    <a:pt x="9550" y="5382"/>
                  </a:lnTo>
                  <a:cubicBezTo>
                    <a:pt x="9454" y="7644"/>
                    <a:pt x="7645" y="9466"/>
                    <a:pt x="5383" y="9549"/>
                  </a:cubicBezTo>
                  <a:lnTo>
                    <a:pt x="5383" y="9156"/>
                  </a:lnTo>
                  <a:cubicBezTo>
                    <a:pt x="5383" y="9061"/>
                    <a:pt x="5311" y="8989"/>
                    <a:pt x="5216" y="8989"/>
                  </a:cubicBezTo>
                  <a:cubicBezTo>
                    <a:pt x="5121" y="8989"/>
                    <a:pt x="5049" y="9061"/>
                    <a:pt x="5049" y="9156"/>
                  </a:cubicBezTo>
                  <a:lnTo>
                    <a:pt x="5049" y="9549"/>
                  </a:lnTo>
                  <a:cubicBezTo>
                    <a:pt x="2787" y="9466"/>
                    <a:pt x="977" y="7644"/>
                    <a:pt x="882" y="5382"/>
                  </a:cubicBezTo>
                  <a:lnTo>
                    <a:pt x="1287" y="5382"/>
                  </a:lnTo>
                  <a:cubicBezTo>
                    <a:pt x="1382" y="5382"/>
                    <a:pt x="1453" y="5310"/>
                    <a:pt x="1453" y="5227"/>
                  </a:cubicBezTo>
                  <a:cubicBezTo>
                    <a:pt x="1453" y="5132"/>
                    <a:pt x="1382" y="5060"/>
                    <a:pt x="1287" y="5060"/>
                  </a:cubicBezTo>
                  <a:lnTo>
                    <a:pt x="882" y="5060"/>
                  </a:lnTo>
                  <a:cubicBezTo>
                    <a:pt x="977" y="2798"/>
                    <a:pt x="2787" y="977"/>
                    <a:pt x="5049" y="893"/>
                  </a:cubicBezTo>
                  <a:lnTo>
                    <a:pt x="5049" y="1286"/>
                  </a:lnTo>
                  <a:cubicBezTo>
                    <a:pt x="5049" y="1381"/>
                    <a:pt x="5121" y="1453"/>
                    <a:pt x="5216" y="1453"/>
                  </a:cubicBezTo>
                  <a:cubicBezTo>
                    <a:pt x="5311" y="1453"/>
                    <a:pt x="5383" y="1381"/>
                    <a:pt x="5383" y="1286"/>
                  </a:cubicBezTo>
                  <a:lnTo>
                    <a:pt x="5383" y="893"/>
                  </a:lnTo>
                  <a:close/>
                  <a:moveTo>
                    <a:pt x="5228" y="0"/>
                  </a:moveTo>
                  <a:cubicBezTo>
                    <a:pt x="5144" y="0"/>
                    <a:pt x="5061" y="72"/>
                    <a:pt x="5061" y="167"/>
                  </a:cubicBezTo>
                  <a:lnTo>
                    <a:pt x="5061" y="560"/>
                  </a:lnTo>
                  <a:cubicBezTo>
                    <a:pt x="2620" y="655"/>
                    <a:pt x="656" y="2620"/>
                    <a:pt x="572" y="5060"/>
                  </a:cubicBezTo>
                  <a:lnTo>
                    <a:pt x="168" y="5060"/>
                  </a:lnTo>
                  <a:cubicBezTo>
                    <a:pt x="84" y="5060"/>
                    <a:pt x="1" y="5132"/>
                    <a:pt x="1" y="5227"/>
                  </a:cubicBezTo>
                  <a:cubicBezTo>
                    <a:pt x="1" y="5310"/>
                    <a:pt x="84" y="5382"/>
                    <a:pt x="168" y="5382"/>
                  </a:cubicBezTo>
                  <a:lnTo>
                    <a:pt x="572" y="5382"/>
                  </a:lnTo>
                  <a:cubicBezTo>
                    <a:pt x="656" y="7823"/>
                    <a:pt x="2620" y="9787"/>
                    <a:pt x="5061" y="9882"/>
                  </a:cubicBezTo>
                  <a:lnTo>
                    <a:pt x="5061" y="10287"/>
                  </a:lnTo>
                  <a:cubicBezTo>
                    <a:pt x="5061" y="10371"/>
                    <a:pt x="5144" y="10442"/>
                    <a:pt x="5228" y="10442"/>
                  </a:cubicBezTo>
                  <a:cubicBezTo>
                    <a:pt x="5323" y="10442"/>
                    <a:pt x="5394" y="10371"/>
                    <a:pt x="5394" y="10287"/>
                  </a:cubicBezTo>
                  <a:lnTo>
                    <a:pt x="5394" y="9882"/>
                  </a:lnTo>
                  <a:cubicBezTo>
                    <a:pt x="7835" y="9787"/>
                    <a:pt x="9800" y="7823"/>
                    <a:pt x="9883" y="5382"/>
                  </a:cubicBezTo>
                  <a:lnTo>
                    <a:pt x="10288" y="5382"/>
                  </a:lnTo>
                  <a:cubicBezTo>
                    <a:pt x="10383" y="5382"/>
                    <a:pt x="10455" y="5310"/>
                    <a:pt x="10455" y="5227"/>
                  </a:cubicBezTo>
                  <a:cubicBezTo>
                    <a:pt x="10455" y="5132"/>
                    <a:pt x="10383" y="5060"/>
                    <a:pt x="10288" y="5060"/>
                  </a:cubicBezTo>
                  <a:lnTo>
                    <a:pt x="9883" y="5060"/>
                  </a:lnTo>
                  <a:cubicBezTo>
                    <a:pt x="9800" y="2620"/>
                    <a:pt x="7835" y="655"/>
                    <a:pt x="5394" y="560"/>
                  </a:cubicBezTo>
                  <a:lnTo>
                    <a:pt x="5394" y="167"/>
                  </a:lnTo>
                  <a:cubicBezTo>
                    <a:pt x="5394" y="72"/>
                    <a:pt x="5323" y="0"/>
                    <a:pt x="5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88" name="Google Shape;16088;p61"/>
          <p:cNvGrpSpPr/>
          <p:nvPr/>
        </p:nvGrpSpPr>
        <p:grpSpPr>
          <a:xfrm>
            <a:off x="1731523" y="2248366"/>
            <a:ext cx="399435" cy="365698"/>
            <a:chOff x="1731523" y="2422616"/>
            <a:chExt cx="399435" cy="365698"/>
          </a:xfrm>
        </p:grpSpPr>
        <p:sp>
          <p:nvSpPr>
            <p:cNvPr id="16089" name="Google Shape;16089;p61"/>
            <p:cNvSpPr/>
            <p:nvPr/>
          </p:nvSpPr>
          <p:spPr>
            <a:xfrm>
              <a:off x="1865294" y="2725009"/>
              <a:ext cx="43604" cy="43604"/>
            </a:xfrm>
            <a:custGeom>
              <a:rect b="b" l="l" r="r" t="t"/>
              <a:pathLst>
                <a:path extrusionOk="0" h="1370" w="1370">
                  <a:moveTo>
                    <a:pt x="679" y="370"/>
                  </a:moveTo>
                  <a:cubicBezTo>
                    <a:pt x="858" y="370"/>
                    <a:pt x="1013" y="512"/>
                    <a:pt x="1013" y="691"/>
                  </a:cubicBezTo>
                  <a:cubicBezTo>
                    <a:pt x="1013" y="870"/>
                    <a:pt x="858" y="1024"/>
                    <a:pt x="679" y="1024"/>
                  </a:cubicBezTo>
                  <a:cubicBezTo>
                    <a:pt x="501" y="1024"/>
                    <a:pt x="358" y="870"/>
                    <a:pt x="358" y="691"/>
                  </a:cubicBezTo>
                  <a:cubicBezTo>
                    <a:pt x="370" y="501"/>
                    <a:pt x="501" y="370"/>
                    <a:pt x="679" y="370"/>
                  </a:cubicBezTo>
                  <a:close/>
                  <a:moveTo>
                    <a:pt x="679" y="1"/>
                  </a:moveTo>
                  <a:cubicBezTo>
                    <a:pt x="310" y="1"/>
                    <a:pt x="1" y="310"/>
                    <a:pt x="1" y="679"/>
                  </a:cubicBezTo>
                  <a:cubicBezTo>
                    <a:pt x="1" y="1072"/>
                    <a:pt x="310" y="1370"/>
                    <a:pt x="679" y="1370"/>
                  </a:cubicBezTo>
                  <a:cubicBezTo>
                    <a:pt x="1048" y="1370"/>
                    <a:pt x="1370" y="1048"/>
                    <a:pt x="1370" y="679"/>
                  </a:cubicBezTo>
                  <a:cubicBezTo>
                    <a:pt x="1370" y="310"/>
                    <a:pt x="1048"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0" name="Google Shape;16090;p61"/>
            <p:cNvSpPr/>
            <p:nvPr/>
          </p:nvSpPr>
          <p:spPr>
            <a:xfrm>
              <a:off x="2005876" y="2725009"/>
              <a:ext cx="43636" cy="43604"/>
            </a:xfrm>
            <a:custGeom>
              <a:rect b="b" l="l" r="r" t="t"/>
              <a:pathLst>
                <a:path extrusionOk="0" h="1370" w="1371">
                  <a:moveTo>
                    <a:pt x="680" y="370"/>
                  </a:moveTo>
                  <a:cubicBezTo>
                    <a:pt x="858" y="370"/>
                    <a:pt x="1013" y="512"/>
                    <a:pt x="1013" y="691"/>
                  </a:cubicBezTo>
                  <a:cubicBezTo>
                    <a:pt x="1013" y="870"/>
                    <a:pt x="858" y="1024"/>
                    <a:pt x="680" y="1024"/>
                  </a:cubicBezTo>
                  <a:cubicBezTo>
                    <a:pt x="501" y="1024"/>
                    <a:pt x="358" y="870"/>
                    <a:pt x="358" y="691"/>
                  </a:cubicBezTo>
                  <a:cubicBezTo>
                    <a:pt x="370" y="501"/>
                    <a:pt x="501" y="370"/>
                    <a:pt x="680" y="370"/>
                  </a:cubicBezTo>
                  <a:close/>
                  <a:moveTo>
                    <a:pt x="680" y="1"/>
                  </a:moveTo>
                  <a:cubicBezTo>
                    <a:pt x="311" y="1"/>
                    <a:pt x="1" y="310"/>
                    <a:pt x="1" y="679"/>
                  </a:cubicBezTo>
                  <a:cubicBezTo>
                    <a:pt x="1" y="1072"/>
                    <a:pt x="311" y="1370"/>
                    <a:pt x="680" y="1370"/>
                  </a:cubicBezTo>
                  <a:cubicBezTo>
                    <a:pt x="1061" y="1370"/>
                    <a:pt x="1370" y="1048"/>
                    <a:pt x="1370" y="679"/>
                  </a:cubicBezTo>
                  <a:cubicBezTo>
                    <a:pt x="1370" y="310"/>
                    <a:pt x="1061" y="1"/>
                    <a:pt x="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1" name="Google Shape;16091;p61"/>
            <p:cNvSpPr/>
            <p:nvPr/>
          </p:nvSpPr>
          <p:spPr>
            <a:xfrm>
              <a:off x="1731523" y="2422616"/>
              <a:ext cx="399435" cy="365698"/>
            </a:xfrm>
            <a:custGeom>
              <a:rect b="b" l="l" r="r" t="t"/>
              <a:pathLst>
                <a:path extrusionOk="0" h="11490" w="12550">
                  <a:moveTo>
                    <a:pt x="4323" y="2143"/>
                  </a:moveTo>
                  <a:lnTo>
                    <a:pt x="4323" y="3215"/>
                  </a:lnTo>
                  <a:lnTo>
                    <a:pt x="3585" y="3215"/>
                  </a:lnTo>
                  <a:lnTo>
                    <a:pt x="3216" y="2143"/>
                  </a:lnTo>
                  <a:close/>
                  <a:moveTo>
                    <a:pt x="5787" y="2143"/>
                  </a:moveTo>
                  <a:lnTo>
                    <a:pt x="5787" y="3215"/>
                  </a:lnTo>
                  <a:lnTo>
                    <a:pt x="4692" y="3215"/>
                  </a:lnTo>
                  <a:lnTo>
                    <a:pt x="4692" y="2143"/>
                  </a:lnTo>
                  <a:close/>
                  <a:moveTo>
                    <a:pt x="7252" y="2143"/>
                  </a:moveTo>
                  <a:lnTo>
                    <a:pt x="7252" y="3215"/>
                  </a:lnTo>
                  <a:lnTo>
                    <a:pt x="6144" y="3215"/>
                  </a:lnTo>
                  <a:lnTo>
                    <a:pt x="6144" y="2143"/>
                  </a:lnTo>
                  <a:close/>
                  <a:moveTo>
                    <a:pt x="8704" y="2143"/>
                  </a:moveTo>
                  <a:lnTo>
                    <a:pt x="8704" y="3215"/>
                  </a:lnTo>
                  <a:lnTo>
                    <a:pt x="7609" y="3215"/>
                  </a:lnTo>
                  <a:lnTo>
                    <a:pt x="7609" y="2143"/>
                  </a:lnTo>
                  <a:close/>
                  <a:moveTo>
                    <a:pt x="10169" y="2143"/>
                  </a:moveTo>
                  <a:lnTo>
                    <a:pt x="10169" y="3215"/>
                  </a:lnTo>
                  <a:lnTo>
                    <a:pt x="9061" y="3215"/>
                  </a:lnTo>
                  <a:lnTo>
                    <a:pt x="9061" y="2143"/>
                  </a:lnTo>
                  <a:close/>
                  <a:moveTo>
                    <a:pt x="11050" y="2143"/>
                  </a:moveTo>
                  <a:lnTo>
                    <a:pt x="10788" y="3215"/>
                  </a:lnTo>
                  <a:lnTo>
                    <a:pt x="10538" y="3215"/>
                  </a:lnTo>
                  <a:lnTo>
                    <a:pt x="10538" y="2143"/>
                  </a:lnTo>
                  <a:close/>
                  <a:moveTo>
                    <a:pt x="10716" y="3572"/>
                  </a:moveTo>
                  <a:lnTo>
                    <a:pt x="10538" y="4334"/>
                  </a:lnTo>
                  <a:lnTo>
                    <a:pt x="10538" y="3572"/>
                  </a:lnTo>
                  <a:close/>
                  <a:moveTo>
                    <a:pt x="4323" y="3572"/>
                  </a:moveTo>
                  <a:lnTo>
                    <a:pt x="4323" y="4680"/>
                  </a:lnTo>
                  <a:lnTo>
                    <a:pt x="4108" y="4680"/>
                  </a:lnTo>
                  <a:lnTo>
                    <a:pt x="3727" y="3572"/>
                  </a:lnTo>
                  <a:close/>
                  <a:moveTo>
                    <a:pt x="5787" y="3572"/>
                  </a:moveTo>
                  <a:lnTo>
                    <a:pt x="5787" y="4680"/>
                  </a:lnTo>
                  <a:lnTo>
                    <a:pt x="4692" y="4680"/>
                  </a:lnTo>
                  <a:lnTo>
                    <a:pt x="4692" y="3572"/>
                  </a:lnTo>
                  <a:close/>
                  <a:moveTo>
                    <a:pt x="7252" y="3572"/>
                  </a:moveTo>
                  <a:lnTo>
                    <a:pt x="7252" y="4680"/>
                  </a:lnTo>
                  <a:lnTo>
                    <a:pt x="6144" y="4680"/>
                  </a:lnTo>
                  <a:lnTo>
                    <a:pt x="6144" y="3572"/>
                  </a:lnTo>
                  <a:close/>
                  <a:moveTo>
                    <a:pt x="8704" y="3572"/>
                  </a:moveTo>
                  <a:lnTo>
                    <a:pt x="8704" y="4680"/>
                  </a:lnTo>
                  <a:lnTo>
                    <a:pt x="7609" y="4680"/>
                  </a:lnTo>
                  <a:lnTo>
                    <a:pt x="7609" y="3572"/>
                  </a:lnTo>
                  <a:close/>
                  <a:moveTo>
                    <a:pt x="10169" y="3572"/>
                  </a:moveTo>
                  <a:lnTo>
                    <a:pt x="10169" y="4680"/>
                  </a:lnTo>
                  <a:lnTo>
                    <a:pt x="9061" y="4680"/>
                  </a:lnTo>
                  <a:lnTo>
                    <a:pt x="9061" y="3572"/>
                  </a:lnTo>
                  <a:close/>
                  <a:moveTo>
                    <a:pt x="4335" y="5037"/>
                  </a:moveTo>
                  <a:lnTo>
                    <a:pt x="4335" y="5275"/>
                  </a:lnTo>
                  <a:lnTo>
                    <a:pt x="4239" y="5037"/>
                  </a:lnTo>
                  <a:close/>
                  <a:moveTo>
                    <a:pt x="5787" y="5037"/>
                  </a:moveTo>
                  <a:lnTo>
                    <a:pt x="5787" y="5894"/>
                  </a:lnTo>
                  <a:cubicBezTo>
                    <a:pt x="5706" y="5890"/>
                    <a:pt x="5631" y="5889"/>
                    <a:pt x="5561" y="5889"/>
                  </a:cubicBezTo>
                  <a:cubicBezTo>
                    <a:pt x="5443" y="5889"/>
                    <a:pt x="5341" y="5892"/>
                    <a:pt x="5248" y="5892"/>
                  </a:cubicBezTo>
                  <a:cubicBezTo>
                    <a:pt x="5036" y="5892"/>
                    <a:pt x="4874" y="5875"/>
                    <a:pt x="4692" y="5763"/>
                  </a:cubicBezTo>
                  <a:lnTo>
                    <a:pt x="4692" y="5037"/>
                  </a:lnTo>
                  <a:close/>
                  <a:moveTo>
                    <a:pt x="7252" y="5037"/>
                  </a:moveTo>
                  <a:lnTo>
                    <a:pt x="7252" y="5894"/>
                  </a:lnTo>
                  <a:lnTo>
                    <a:pt x="6144" y="5894"/>
                  </a:lnTo>
                  <a:lnTo>
                    <a:pt x="6144" y="5037"/>
                  </a:lnTo>
                  <a:close/>
                  <a:moveTo>
                    <a:pt x="8704" y="5037"/>
                  </a:moveTo>
                  <a:lnTo>
                    <a:pt x="8704" y="5894"/>
                  </a:lnTo>
                  <a:lnTo>
                    <a:pt x="7609" y="5894"/>
                  </a:lnTo>
                  <a:lnTo>
                    <a:pt x="7609" y="5037"/>
                  </a:lnTo>
                  <a:close/>
                  <a:moveTo>
                    <a:pt x="10169" y="5037"/>
                  </a:moveTo>
                  <a:lnTo>
                    <a:pt x="10169" y="5894"/>
                  </a:lnTo>
                  <a:lnTo>
                    <a:pt x="9061" y="5894"/>
                  </a:lnTo>
                  <a:lnTo>
                    <a:pt x="9061" y="5037"/>
                  </a:lnTo>
                  <a:close/>
                  <a:moveTo>
                    <a:pt x="4882" y="9240"/>
                  </a:moveTo>
                  <a:cubicBezTo>
                    <a:pt x="5406" y="9240"/>
                    <a:pt x="5823" y="9680"/>
                    <a:pt x="5823" y="10180"/>
                  </a:cubicBezTo>
                  <a:cubicBezTo>
                    <a:pt x="5823" y="10704"/>
                    <a:pt x="5406" y="11121"/>
                    <a:pt x="4882" y="11121"/>
                  </a:cubicBezTo>
                  <a:cubicBezTo>
                    <a:pt x="4359" y="11121"/>
                    <a:pt x="3942" y="10704"/>
                    <a:pt x="3942" y="10180"/>
                  </a:cubicBezTo>
                  <a:cubicBezTo>
                    <a:pt x="3942" y="9656"/>
                    <a:pt x="4359" y="9240"/>
                    <a:pt x="4882" y="9240"/>
                  </a:cubicBezTo>
                  <a:close/>
                  <a:moveTo>
                    <a:pt x="9300" y="9240"/>
                  </a:moveTo>
                  <a:cubicBezTo>
                    <a:pt x="9823" y="9263"/>
                    <a:pt x="10240" y="9680"/>
                    <a:pt x="10240" y="10180"/>
                  </a:cubicBezTo>
                  <a:cubicBezTo>
                    <a:pt x="10240" y="10704"/>
                    <a:pt x="9823" y="11121"/>
                    <a:pt x="9300" y="11121"/>
                  </a:cubicBezTo>
                  <a:cubicBezTo>
                    <a:pt x="8788" y="11121"/>
                    <a:pt x="8371" y="10704"/>
                    <a:pt x="8371" y="10180"/>
                  </a:cubicBezTo>
                  <a:cubicBezTo>
                    <a:pt x="8371" y="9656"/>
                    <a:pt x="8788" y="9240"/>
                    <a:pt x="9300" y="9240"/>
                  </a:cubicBezTo>
                  <a:close/>
                  <a:moveTo>
                    <a:pt x="668" y="0"/>
                  </a:moveTo>
                  <a:cubicBezTo>
                    <a:pt x="298" y="0"/>
                    <a:pt x="1" y="298"/>
                    <a:pt x="1" y="667"/>
                  </a:cubicBezTo>
                  <a:cubicBezTo>
                    <a:pt x="1" y="1048"/>
                    <a:pt x="298" y="1346"/>
                    <a:pt x="668" y="1346"/>
                  </a:cubicBezTo>
                  <a:lnTo>
                    <a:pt x="1489" y="1346"/>
                  </a:lnTo>
                  <a:lnTo>
                    <a:pt x="2513" y="4227"/>
                  </a:lnTo>
                  <a:cubicBezTo>
                    <a:pt x="2540" y="4299"/>
                    <a:pt x="2608" y="4351"/>
                    <a:pt x="2681" y="4351"/>
                  </a:cubicBezTo>
                  <a:cubicBezTo>
                    <a:pt x="2704" y="4351"/>
                    <a:pt x="2728" y="4346"/>
                    <a:pt x="2751" y="4334"/>
                  </a:cubicBezTo>
                  <a:cubicBezTo>
                    <a:pt x="2846" y="4299"/>
                    <a:pt x="2906" y="4203"/>
                    <a:pt x="2858" y="4096"/>
                  </a:cubicBezTo>
                  <a:cubicBezTo>
                    <a:pt x="1858" y="1262"/>
                    <a:pt x="1822" y="1143"/>
                    <a:pt x="1822" y="1143"/>
                  </a:cubicBezTo>
                  <a:cubicBezTo>
                    <a:pt x="1775" y="1048"/>
                    <a:pt x="1668" y="965"/>
                    <a:pt x="1549" y="965"/>
                  </a:cubicBezTo>
                  <a:lnTo>
                    <a:pt x="668" y="965"/>
                  </a:lnTo>
                  <a:cubicBezTo>
                    <a:pt x="513" y="965"/>
                    <a:pt x="370" y="834"/>
                    <a:pt x="370" y="667"/>
                  </a:cubicBezTo>
                  <a:cubicBezTo>
                    <a:pt x="370" y="500"/>
                    <a:pt x="513" y="369"/>
                    <a:pt x="668" y="369"/>
                  </a:cubicBezTo>
                  <a:lnTo>
                    <a:pt x="1549" y="369"/>
                  </a:lnTo>
                  <a:cubicBezTo>
                    <a:pt x="1906" y="369"/>
                    <a:pt x="2215" y="584"/>
                    <a:pt x="2370" y="905"/>
                  </a:cubicBezTo>
                  <a:cubicBezTo>
                    <a:pt x="2596" y="1524"/>
                    <a:pt x="3811" y="5001"/>
                    <a:pt x="4001" y="5525"/>
                  </a:cubicBezTo>
                  <a:cubicBezTo>
                    <a:pt x="4144" y="5894"/>
                    <a:pt x="4573" y="6251"/>
                    <a:pt x="5109" y="6251"/>
                  </a:cubicBezTo>
                  <a:lnTo>
                    <a:pt x="11717" y="6251"/>
                  </a:lnTo>
                  <a:cubicBezTo>
                    <a:pt x="11883" y="6251"/>
                    <a:pt x="12014" y="6382"/>
                    <a:pt x="12014" y="6549"/>
                  </a:cubicBezTo>
                  <a:cubicBezTo>
                    <a:pt x="12014" y="6715"/>
                    <a:pt x="11883" y="6846"/>
                    <a:pt x="11717" y="6846"/>
                  </a:cubicBezTo>
                  <a:lnTo>
                    <a:pt x="5109" y="6846"/>
                  </a:lnTo>
                  <a:cubicBezTo>
                    <a:pt x="4394" y="6846"/>
                    <a:pt x="3739" y="6418"/>
                    <a:pt x="3466" y="5763"/>
                  </a:cubicBezTo>
                  <a:lnTo>
                    <a:pt x="3096" y="4715"/>
                  </a:lnTo>
                  <a:cubicBezTo>
                    <a:pt x="3078" y="4652"/>
                    <a:pt x="3013" y="4603"/>
                    <a:pt x="2936" y="4603"/>
                  </a:cubicBezTo>
                  <a:cubicBezTo>
                    <a:pt x="2911" y="4603"/>
                    <a:pt x="2885" y="4608"/>
                    <a:pt x="2858" y="4620"/>
                  </a:cubicBezTo>
                  <a:cubicBezTo>
                    <a:pt x="2751" y="4656"/>
                    <a:pt x="2715" y="4751"/>
                    <a:pt x="2751" y="4858"/>
                  </a:cubicBezTo>
                  <a:cubicBezTo>
                    <a:pt x="3049" y="5596"/>
                    <a:pt x="3073" y="5942"/>
                    <a:pt x="3406" y="6406"/>
                  </a:cubicBezTo>
                  <a:lnTo>
                    <a:pt x="3013" y="7001"/>
                  </a:lnTo>
                  <a:cubicBezTo>
                    <a:pt x="2394" y="7894"/>
                    <a:pt x="2930" y="9097"/>
                    <a:pt x="3989" y="9240"/>
                  </a:cubicBezTo>
                  <a:cubicBezTo>
                    <a:pt x="3144" y="10049"/>
                    <a:pt x="3692" y="11490"/>
                    <a:pt x="4870" y="11490"/>
                  </a:cubicBezTo>
                  <a:cubicBezTo>
                    <a:pt x="6025" y="11490"/>
                    <a:pt x="6597" y="10061"/>
                    <a:pt x="5763" y="9251"/>
                  </a:cubicBezTo>
                  <a:lnTo>
                    <a:pt x="8383" y="9251"/>
                  </a:lnTo>
                  <a:cubicBezTo>
                    <a:pt x="7549" y="10061"/>
                    <a:pt x="8109" y="11490"/>
                    <a:pt x="9276" y="11490"/>
                  </a:cubicBezTo>
                  <a:cubicBezTo>
                    <a:pt x="10431" y="11490"/>
                    <a:pt x="11002" y="10061"/>
                    <a:pt x="10169" y="9251"/>
                  </a:cubicBezTo>
                  <a:lnTo>
                    <a:pt x="10407" y="9251"/>
                  </a:lnTo>
                  <a:cubicBezTo>
                    <a:pt x="10776" y="9251"/>
                    <a:pt x="11074" y="8954"/>
                    <a:pt x="11074" y="8585"/>
                  </a:cubicBezTo>
                  <a:cubicBezTo>
                    <a:pt x="11074" y="8216"/>
                    <a:pt x="10776" y="7918"/>
                    <a:pt x="10407" y="7918"/>
                  </a:cubicBezTo>
                  <a:lnTo>
                    <a:pt x="8788" y="7918"/>
                  </a:lnTo>
                  <a:cubicBezTo>
                    <a:pt x="8680" y="7918"/>
                    <a:pt x="8609" y="7989"/>
                    <a:pt x="8609" y="8097"/>
                  </a:cubicBezTo>
                  <a:cubicBezTo>
                    <a:pt x="8609" y="8204"/>
                    <a:pt x="8680" y="8275"/>
                    <a:pt x="8788" y="8275"/>
                  </a:cubicBezTo>
                  <a:lnTo>
                    <a:pt x="10431" y="8275"/>
                  </a:lnTo>
                  <a:cubicBezTo>
                    <a:pt x="10597" y="8275"/>
                    <a:pt x="10728" y="8406"/>
                    <a:pt x="10728" y="8573"/>
                  </a:cubicBezTo>
                  <a:cubicBezTo>
                    <a:pt x="10728" y="8740"/>
                    <a:pt x="10597" y="8871"/>
                    <a:pt x="10431" y="8871"/>
                  </a:cubicBezTo>
                  <a:lnTo>
                    <a:pt x="4204" y="8871"/>
                  </a:lnTo>
                  <a:cubicBezTo>
                    <a:pt x="3323" y="8871"/>
                    <a:pt x="2811" y="7882"/>
                    <a:pt x="3311" y="7168"/>
                  </a:cubicBezTo>
                  <a:lnTo>
                    <a:pt x="3668" y="6656"/>
                  </a:lnTo>
                  <a:cubicBezTo>
                    <a:pt x="3811" y="6787"/>
                    <a:pt x="3978" y="6906"/>
                    <a:pt x="4168" y="7001"/>
                  </a:cubicBezTo>
                  <a:lnTo>
                    <a:pt x="3799" y="7537"/>
                  </a:lnTo>
                  <a:cubicBezTo>
                    <a:pt x="3573" y="7847"/>
                    <a:pt x="3799" y="8275"/>
                    <a:pt x="4180" y="8275"/>
                  </a:cubicBezTo>
                  <a:lnTo>
                    <a:pt x="8085" y="8275"/>
                  </a:lnTo>
                  <a:cubicBezTo>
                    <a:pt x="8192" y="8275"/>
                    <a:pt x="8264" y="8204"/>
                    <a:pt x="8264" y="8097"/>
                  </a:cubicBezTo>
                  <a:cubicBezTo>
                    <a:pt x="8264" y="7989"/>
                    <a:pt x="8192" y="7918"/>
                    <a:pt x="8085" y="7918"/>
                  </a:cubicBezTo>
                  <a:lnTo>
                    <a:pt x="4180" y="7918"/>
                  </a:lnTo>
                  <a:cubicBezTo>
                    <a:pt x="4097" y="7918"/>
                    <a:pt x="4037" y="7811"/>
                    <a:pt x="4097" y="7739"/>
                  </a:cubicBezTo>
                  <a:lnTo>
                    <a:pt x="4513" y="7132"/>
                  </a:lnTo>
                  <a:cubicBezTo>
                    <a:pt x="4753" y="7201"/>
                    <a:pt x="4820" y="7217"/>
                    <a:pt x="5587" y="7217"/>
                  </a:cubicBezTo>
                  <a:cubicBezTo>
                    <a:pt x="6309" y="7217"/>
                    <a:pt x="7651" y="7202"/>
                    <a:pt x="10341" y="7202"/>
                  </a:cubicBezTo>
                  <a:cubicBezTo>
                    <a:pt x="10765" y="7202"/>
                    <a:pt x="11223" y="7203"/>
                    <a:pt x="11717" y="7204"/>
                  </a:cubicBezTo>
                  <a:cubicBezTo>
                    <a:pt x="12086" y="7204"/>
                    <a:pt x="12383" y="6906"/>
                    <a:pt x="12383" y="6537"/>
                  </a:cubicBezTo>
                  <a:cubicBezTo>
                    <a:pt x="12383" y="6168"/>
                    <a:pt x="12098" y="5894"/>
                    <a:pt x="11728" y="5894"/>
                  </a:cubicBezTo>
                  <a:lnTo>
                    <a:pt x="11538" y="5894"/>
                  </a:lnTo>
                  <a:lnTo>
                    <a:pt x="12383" y="2191"/>
                  </a:lnTo>
                  <a:cubicBezTo>
                    <a:pt x="12550" y="1489"/>
                    <a:pt x="12014" y="822"/>
                    <a:pt x="11300" y="822"/>
                  </a:cubicBezTo>
                  <a:lnTo>
                    <a:pt x="7752" y="822"/>
                  </a:lnTo>
                  <a:cubicBezTo>
                    <a:pt x="7657" y="822"/>
                    <a:pt x="7573" y="893"/>
                    <a:pt x="7573" y="1000"/>
                  </a:cubicBezTo>
                  <a:cubicBezTo>
                    <a:pt x="7573" y="1108"/>
                    <a:pt x="7657" y="1179"/>
                    <a:pt x="7752" y="1179"/>
                  </a:cubicBezTo>
                  <a:lnTo>
                    <a:pt x="11300" y="1179"/>
                  </a:lnTo>
                  <a:cubicBezTo>
                    <a:pt x="11788" y="1179"/>
                    <a:pt x="12145" y="1620"/>
                    <a:pt x="12026" y="2096"/>
                  </a:cubicBezTo>
                  <a:lnTo>
                    <a:pt x="11145" y="5894"/>
                  </a:lnTo>
                  <a:lnTo>
                    <a:pt x="10526" y="5894"/>
                  </a:lnTo>
                  <a:cubicBezTo>
                    <a:pt x="10609" y="5489"/>
                    <a:pt x="11300" y="2548"/>
                    <a:pt x="11419" y="2001"/>
                  </a:cubicBezTo>
                  <a:cubicBezTo>
                    <a:pt x="11443" y="1882"/>
                    <a:pt x="11359" y="1774"/>
                    <a:pt x="11240" y="1774"/>
                  </a:cubicBezTo>
                  <a:lnTo>
                    <a:pt x="3073" y="1774"/>
                  </a:lnTo>
                  <a:lnTo>
                    <a:pt x="2858" y="1167"/>
                  </a:lnTo>
                  <a:lnTo>
                    <a:pt x="7073" y="1167"/>
                  </a:lnTo>
                  <a:cubicBezTo>
                    <a:pt x="7180" y="1167"/>
                    <a:pt x="7252" y="1084"/>
                    <a:pt x="7252" y="989"/>
                  </a:cubicBezTo>
                  <a:cubicBezTo>
                    <a:pt x="7252" y="881"/>
                    <a:pt x="7180" y="810"/>
                    <a:pt x="7073" y="810"/>
                  </a:cubicBezTo>
                  <a:lnTo>
                    <a:pt x="2727" y="810"/>
                  </a:lnTo>
                  <a:cubicBezTo>
                    <a:pt x="2561" y="346"/>
                    <a:pt x="2096" y="0"/>
                    <a:pt x="1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92" name="Google Shape;16092;p61"/>
          <p:cNvGrpSpPr/>
          <p:nvPr/>
        </p:nvGrpSpPr>
        <p:grpSpPr>
          <a:xfrm>
            <a:off x="3097241" y="2259314"/>
            <a:ext cx="344883" cy="343387"/>
            <a:chOff x="3097241" y="2433564"/>
            <a:chExt cx="344883" cy="343387"/>
          </a:xfrm>
        </p:grpSpPr>
        <p:sp>
          <p:nvSpPr>
            <p:cNvPr id="16093" name="Google Shape;16093;p61"/>
            <p:cNvSpPr/>
            <p:nvPr/>
          </p:nvSpPr>
          <p:spPr>
            <a:xfrm>
              <a:off x="3151825" y="2465806"/>
              <a:ext cx="235746" cy="311146"/>
            </a:xfrm>
            <a:custGeom>
              <a:rect b="b" l="l" r="r" t="t"/>
              <a:pathLst>
                <a:path extrusionOk="0" h="9776" w="7407">
                  <a:moveTo>
                    <a:pt x="3703" y="322"/>
                  </a:moveTo>
                  <a:cubicBezTo>
                    <a:pt x="5573" y="322"/>
                    <a:pt x="7097" y="1846"/>
                    <a:pt x="7097" y="3715"/>
                  </a:cubicBezTo>
                  <a:cubicBezTo>
                    <a:pt x="7097" y="5239"/>
                    <a:pt x="6144" y="6728"/>
                    <a:pt x="5358" y="7704"/>
                  </a:cubicBezTo>
                  <a:cubicBezTo>
                    <a:pt x="4656" y="8573"/>
                    <a:pt x="3953" y="9192"/>
                    <a:pt x="3703" y="9418"/>
                  </a:cubicBezTo>
                  <a:cubicBezTo>
                    <a:pt x="3441" y="9192"/>
                    <a:pt x="2751" y="8573"/>
                    <a:pt x="2048" y="7704"/>
                  </a:cubicBezTo>
                  <a:cubicBezTo>
                    <a:pt x="1263" y="6728"/>
                    <a:pt x="310" y="5239"/>
                    <a:pt x="310" y="3715"/>
                  </a:cubicBezTo>
                  <a:cubicBezTo>
                    <a:pt x="310" y="1846"/>
                    <a:pt x="1822" y="322"/>
                    <a:pt x="3703" y="322"/>
                  </a:cubicBezTo>
                  <a:close/>
                  <a:moveTo>
                    <a:pt x="3703" y="1"/>
                  </a:moveTo>
                  <a:cubicBezTo>
                    <a:pt x="1667" y="1"/>
                    <a:pt x="0" y="1668"/>
                    <a:pt x="0" y="3704"/>
                  </a:cubicBezTo>
                  <a:cubicBezTo>
                    <a:pt x="0" y="4418"/>
                    <a:pt x="191" y="5192"/>
                    <a:pt x="560" y="5978"/>
                  </a:cubicBezTo>
                  <a:cubicBezTo>
                    <a:pt x="858" y="6609"/>
                    <a:pt x="1274" y="7263"/>
                    <a:pt x="1798" y="7894"/>
                  </a:cubicBezTo>
                  <a:cubicBezTo>
                    <a:pt x="2691" y="9002"/>
                    <a:pt x="3549" y="9716"/>
                    <a:pt x="3596" y="9740"/>
                  </a:cubicBezTo>
                  <a:cubicBezTo>
                    <a:pt x="3626" y="9764"/>
                    <a:pt x="3665" y="9776"/>
                    <a:pt x="3700" y="9776"/>
                  </a:cubicBezTo>
                  <a:cubicBezTo>
                    <a:pt x="3736" y="9776"/>
                    <a:pt x="3769" y="9764"/>
                    <a:pt x="3787" y="9740"/>
                  </a:cubicBezTo>
                  <a:cubicBezTo>
                    <a:pt x="3822" y="9716"/>
                    <a:pt x="4703" y="9002"/>
                    <a:pt x="5596" y="7894"/>
                  </a:cubicBezTo>
                  <a:cubicBezTo>
                    <a:pt x="6108" y="7252"/>
                    <a:pt x="6525" y="6609"/>
                    <a:pt x="6823" y="5978"/>
                  </a:cubicBezTo>
                  <a:cubicBezTo>
                    <a:pt x="7204" y="5192"/>
                    <a:pt x="7394" y="4418"/>
                    <a:pt x="7394" y="3704"/>
                  </a:cubicBezTo>
                  <a:cubicBezTo>
                    <a:pt x="7406" y="1668"/>
                    <a:pt x="5739" y="1"/>
                    <a:pt x="3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4" name="Google Shape;16094;p61"/>
            <p:cNvSpPr/>
            <p:nvPr/>
          </p:nvSpPr>
          <p:spPr>
            <a:xfrm>
              <a:off x="3179483" y="2492732"/>
              <a:ext cx="181926" cy="181894"/>
            </a:xfrm>
            <a:custGeom>
              <a:rect b="b" l="l" r="r" t="t"/>
              <a:pathLst>
                <a:path extrusionOk="0" h="5715" w="5716">
                  <a:moveTo>
                    <a:pt x="2858" y="0"/>
                  </a:moveTo>
                  <a:cubicBezTo>
                    <a:pt x="1286" y="0"/>
                    <a:pt x="1" y="1286"/>
                    <a:pt x="1" y="2858"/>
                  </a:cubicBezTo>
                  <a:cubicBezTo>
                    <a:pt x="1" y="4441"/>
                    <a:pt x="1286" y="5715"/>
                    <a:pt x="2858" y="5715"/>
                  </a:cubicBezTo>
                  <a:cubicBezTo>
                    <a:pt x="4442" y="5715"/>
                    <a:pt x="5716" y="4429"/>
                    <a:pt x="5716" y="2858"/>
                  </a:cubicBezTo>
                  <a:cubicBezTo>
                    <a:pt x="5692" y="2131"/>
                    <a:pt x="5418" y="1429"/>
                    <a:pt x="4918" y="893"/>
                  </a:cubicBezTo>
                  <a:cubicBezTo>
                    <a:pt x="4888" y="863"/>
                    <a:pt x="4846" y="848"/>
                    <a:pt x="4805" y="848"/>
                  </a:cubicBezTo>
                  <a:cubicBezTo>
                    <a:pt x="4763" y="848"/>
                    <a:pt x="4721" y="863"/>
                    <a:pt x="4692" y="893"/>
                  </a:cubicBezTo>
                  <a:cubicBezTo>
                    <a:pt x="4632" y="953"/>
                    <a:pt x="4632" y="1060"/>
                    <a:pt x="4692" y="1119"/>
                  </a:cubicBezTo>
                  <a:cubicBezTo>
                    <a:pt x="5144" y="1595"/>
                    <a:pt x="5394" y="2215"/>
                    <a:pt x="5394" y="2869"/>
                  </a:cubicBezTo>
                  <a:cubicBezTo>
                    <a:pt x="5394" y="4274"/>
                    <a:pt x="4251" y="5417"/>
                    <a:pt x="2846" y="5417"/>
                  </a:cubicBezTo>
                  <a:cubicBezTo>
                    <a:pt x="1453" y="5417"/>
                    <a:pt x="298" y="4274"/>
                    <a:pt x="298" y="2869"/>
                  </a:cubicBezTo>
                  <a:cubicBezTo>
                    <a:pt x="298" y="1476"/>
                    <a:pt x="1453" y="333"/>
                    <a:pt x="2846" y="333"/>
                  </a:cubicBezTo>
                  <a:cubicBezTo>
                    <a:pt x="3299" y="333"/>
                    <a:pt x="3739" y="452"/>
                    <a:pt x="4132" y="667"/>
                  </a:cubicBezTo>
                  <a:cubicBezTo>
                    <a:pt x="4157" y="683"/>
                    <a:pt x="4185" y="691"/>
                    <a:pt x="4214" y="691"/>
                  </a:cubicBezTo>
                  <a:cubicBezTo>
                    <a:pt x="4269" y="691"/>
                    <a:pt x="4323" y="662"/>
                    <a:pt x="4346" y="607"/>
                  </a:cubicBezTo>
                  <a:cubicBezTo>
                    <a:pt x="4394" y="536"/>
                    <a:pt x="4370" y="429"/>
                    <a:pt x="4287" y="393"/>
                  </a:cubicBezTo>
                  <a:cubicBezTo>
                    <a:pt x="3858" y="131"/>
                    <a:pt x="3370" y="0"/>
                    <a:pt x="2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5" name="Google Shape;16095;p61"/>
            <p:cNvSpPr/>
            <p:nvPr/>
          </p:nvSpPr>
          <p:spPr>
            <a:xfrm>
              <a:off x="3242024" y="2524941"/>
              <a:ext cx="54202" cy="117857"/>
            </a:xfrm>
            <a:custGeom>
              <a:rect b="b" l="l" r="r" t="t"/>
              <a:pathLst>
                <a:path extrusionOk="0" h="3703" w="1703">
                  <a:moveTo>
                    <a:pt x="857" y="0"/>
                  </a:moveTo>
                  <a:cubicBezTo>
                    <a:pt x="762" y="0"/>
                    <a:pt x="691" y="71"/>
                    <a:pt x="691" y="167"/>
                  </a:cubicBezTo>
                  <a:lnTo>
                    <a:pt x="691" y="524"/>
                  </a:lnTo>
                  <a:cubicBezTo>
                    <a:pt x="322" y="560"/>
                    <a:pt x="24" y="881"/>
                    <a:pt x="24" y="1262"/>
                  </a:cubicBezTo>
                  <a:cubicBezTo>
                    <a:pt x="24" y="1679"/>
                    <a:pt x="357" y="2012"/>
                    <a:pt x="762" y="2012"/>
                  </a:cubicBezTo>
                  <a:lnTo>
                    <a:pt x="929" y="2012"/>
                  </a:lnTo>
                  <a:cubicBezTo>
                    <a:pt x="1167" y="2012"/>
                    <a:pt x="1357" y="2203"/>
                    <a:pt x="1357" y="2441"/>
                  </a:cubicBezTo>
                  <a:cubicBezTo>
                    <a:pt x="1357" y="2679"/>
                    <a:pt x="1167" y="2869"/>
                    <a:pt x="929" y="2869"/>
                  </a:cubicBezTo>
                  <a:lnTo>
                    <a:pt x="679" y="2869"/>
                  </a:lnTo>
                  <a:cubicBezTo>
                    <a:pt x="476" y="2869"/>
                    <a:pt x="334" y="2703"/>
                    <a:pt x="334" y="2524"/>
                  </a:cubicBezTo>
                  <a:cubicBezTo>
                    <a:pt x="334" y="2441"/>
                    <a:pt x="262" y="2369"/>
                    <a:pt x="167" y="2369"/>
                  </a:cubicBezTo>
                  <a:cubicBezTo>
                    <a:pt x="83" y="2369"/>
                    <a:pt x="0" y="2441"/>
                    <a:pt x="0" y="2524"/>
                  </a:cubicBezTo>
                  <a:cubicBezTo>
                    <a:pt x="0" y="2905"/>
                    <a:pt x="298" y="3203"/>
                    <a:pt x="679" y="3203"/>
                  </a:cubicBezTo>
                  <a:lnTo>
                    <a:pt x="691" y="3203"/>
                  </a:lnTo>
                  <a:lnTo>
                    <a:pt x="691" y="3536"/>
                  </a:lnTo>
                  <a:cubicBezTo>
                    <a:pt x="691" y="3631"/>
                    <a:pt x="762" y="3703"/>
                    <a:pt x="857" y="3703"/>
                  </a:cubicBezTo>
                  <a:cubicBezTo>
                    <a:pt x="941" y="3703"/>
                    <a:pt x="1012" y="3631"/>
                    <a:pt x="1012" y="3536"/>
                  </a:cubicBezTo>
                  <a:lnTo>
                    <a:pt x="1012" y="3179"/>
                  </a:lnTo>
                  <a:cubicBezTo>
                    <a:pt x="1393" y="3143"/>
                    <a:pt x="1691" y="2822"/>
                    <a:pt x="1691" y="2441"/>
                  </a:cubicBezTo>
                  <a:cubicBezTo>
                    <a:pt x="1691" y="2024"/>
                    <a:pt x="1346" y="1691"/>
                    <a:pt x="941" y="1691"/>
                  </a:cubicBezTo>
                  <a:lnTo>
                    <a:pt x="774" y="1691"/>
                  </a:lnTo>
                  <a:cubicBezTo>
                    <a:pt x="536" y="1691"/>
                    <a:pt x="345" y="1500"/>
                    <a:pt x="345" y="1262"/>
                  </a:cubicBezTo>
                  <a:cubicBezTo>
                    <a:pt x="345" y="1024"/>
                    <a:pt x="536" y="833"/>
                    <a:pt x="774" y="833"/>
                  </a:cubicBezTo>
                  <a:lnTo>
                    <a:pt x="1036" y="833"/>
                  </a:lnTo>
                  <a:cubicBezTo>
                    <a:pt x="1226" y="833"/>
                    <a:pt x="1369" y="1000"/>
                    <a:pt x="1369" y="1179"/>
                  </a:cubicBezTo>
                  <a:lnTo>
                    <a:pt x="1369" y="1345"/>
                  </a:lnTo>
                  <a:cubicBezTo>
                    <a:pt x="1393" y="1429"/>
                    <a:pt x="1453" y="1500"/>
                    <a:pt x="1536" y="1500"/>
                  </a:cubicBezTo>
                  <a:cubicBezTo>
                    <a:pt x="1631" y="1500"/>
                    <a:pt x="1703" y="1429"/>
                    <a:pt x="1703" y="1345"/>
                  </a:cubicBezTo>
                  <a:lnTo>
                    <a:pt x="1703" y="1179"/>
                  </a:lnTo>
                  <a:cubicBezTo>
                    <a:pt x="1703" y="810"/>
                    <a:pt x="1405" y="512"/>
                    <a:pt x="1036" y="512"/>
                  </a:cubicBezTo>
                  <a:lnTo>
                    <a:pt x="1012" y="512"/>
                  </a:lnTo>
                  <a:lnTo>
                    <a:pt x="1012" y="167"/>
                  </a:lnTo>
                  <a:cubicBezTo>
                    <a:pt x="1012" y="71"/>
                    <a:pt x="941"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6" name="Google Shape;16096;p61"/>
            <p:cNvSpPr/>
            <p:nvPr/>
          </p:nvSpPr>
          <p:spPr>
            <a:xfrm>
              <a:off x="3390945" y="2433724"/>
              <a:ext cx="51179" cy="85934"/>
            </a:xfrm>
            <a:custGeom>
              <a:rect b="b" l="l" r="r" t="t"/>
              <a:pathLst>
                <a:path extrusionOk="0" h="2700" w="1608">
                  <a:moveTo>
                    <a:pt x="182" y="1"/>
                  </a:moveTo>
                  <a:cubicBezTo>
                    <a:pt x="134" y="1"/>
                    <a:pt x="86" y="22"/>
                    <a:pt x="48" y="68"/>
                  </a:cubicBezTo>
                  <a:cubicBezTo>
                    <a:pt x="0" y="140"/>
                    <a:pt x="12" y="235"/>
                    <a:pt x="84" y="294"/>
                  </a:cubicBezTo>
                  <a:cubicBezTo>
                    <a:pt x="834" y="794"/>
                    <a:pt x="1274" y="1628"/>
                    <a:pt x="1274" y="2545"/>
                  </a:cubicBezTo>
                  <a:cubicBezTo>
                    <a:pt x="1274" y="2628"/>
                    <a:pt x="1358" y="2699"/>
                    <a:pt x="1441" y="2699"/>
                  </a:cubicBezTo>
                  <a:cubicBezTo>
                    <a:pt x="1536" y="2699"/>
                    <a:pt x="1608" y="2628"/>
                    <a:pt x="1608" y="2545"/>
                  </a:cubicBezTo>
                  <a:cubicBezTo>
                    <a:pt x="1596" y="1533"/>
                    <a:pt x="1096" y="592"/>
                    <a:pt x="262" y="20"/>
                  </a:cubicBezTo>
                  <a:cubicBezTo>
                    <a:pt x="237" y="8"/>
                    <a:pt x="209"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7" name="Google Shape;16097;p61"/>
            <p:cNvSpPr/>
            <p:nvPr/>
          </p:nvSpPr>
          <p:spPr>
            <a:xfrm>
              <a:off x="3360613" y="2478187"/>
              <a:ext cx="27340" cy="41471"/>
            </a:xfrm>
            <a:custGeom>
              <a:rect b="b" l="l" r="r" t="t"/>
              <a:pathLst>
                <a:path extrusionOk="0" h="1303" w="859">
                  <a:moveTo>
                    <a:pt x="177" y="1"/>
                  </a:moveTo>
                  <a:cubicBezTo>
                    <a:pt x="131" y="1"/>
                    <a:pt x="85" y="25"/>
                    <a:pt x="48" y="76"/>
                  </a:cubicBezTo>
                  <a:cubicBezTo>
                    <a:pt x="1" y="147"/>
                    <a:pt x="13" y="231"/>
                    <a:pt x="84" y="290"/>
                  </a:cubicBezTo>
                  <a:cubicBezTo>
                    <a:pt x="370" y="493"/>
                    <a:pt x="537" y="802"/>
                    <a:pt x="537" y="1148"/>
                  </a:cubicBezTo>
                  <a:cubicBezTo>
                    <a:pt x="537" y="1231"/>
                    <a:pt x="608" y="1302"/>
                    <a:pt x="703" y="1302"/>
                  </a:cubicBezTo>
                  <a:cubicBezTo>
                    <a:pt x="787" y="1302"/>
                    <a:pt x="858" y="1231"/>
                    <a:pt x="858" y="1148"/>
                  </a:cubicBezTo>
                  <a:cubicBezTo>
                    <a:pt x="858" y="683"/>
                    <a:pt x="644" y="278"/>
                    <a:pt x="263" y="28"/>
                  </a:cubicBezTo>
                  <a:cubicBezTo>
                    <a:pt x="235" y="10"/>
                    <a:pt x="206"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8" name="Google Shape;16098;p61"/>
            <p:cNvSpPr/>
            <p:nvPr/>
          </p:nvSpPr>
          <p:spPr>
            <a:xfrm>
              <a:off x="3375795" y="2455939"/>
              <a:ext cx="39434" cy="63719"/>
            </a:xfrm>
            <a:custGeom>
              <a:rect b="b" l="l" r="r" t="t"/>
              <a:pathLst>
                <a:path extrusionOk="0" h="2002" w="1239">
                  <a:moveTo>
                    <a:pt x="183" y="0"/>
                  </a:moveTo>
                  <a:cubicBezTo>
                    <a:pt x="134" y="0"/>
                    <a:pt x="86" y="26"/>
                    <a:pt x="48" y="73"/>
                  </a:cubicBezTo>
                  <a:cubicBezTo>
                    <a:pt x="0" y="144"/>
                    <a:pt x="12" y="239"/>
                    <a:pt x="83" y="299"/>
                  </a:cubicBezTo>
                  <a:cubicBezTo>
                    <a:pt x="595" y="632"/>
                    <a:pt x="905" y="1216"/>
                    <a:pt x="905" y="1847"/>
                  </a:cubicBezTo>
                  <a:cubicBezTo>
                    <a:pt x="905" y="1930"/>
                    <a:pt x="976" y="2001"/>
                    <a:pt x="1072" y="2001"/>
                  </a:cubicBezTo>
                  <a:cubicBezTo>
                    <a:pt x="1155" y="2001"/>
                    <a:pt x="1238" y="1930"/>
                    <a:pt x="1238" y="1847"/>
                  </a:cubicBezTo>
                  <a:cubicBezTo>
                    <a:pt x="1238" y="1108"/>
                    <a:pt x="881" y="430"/>
                    <a:pt x="262" y="25"/>
                  </a:cubicBezTo>
                  <a:cubicBezTo>
                    <a:pt x="237" y="8"/>
                    <a:pt x="210"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9" name="Google Shape;16099;p61"/>
            <p:cNvSpPr/>
            <p:nvPr/>
          </p:nvSpPr>
          <p:spPr>
            <a:xfrm>
              <a:off x="3097241" y="2433564"/>
              <a:ext cx="50829" cy="85711"/>
            </a:xfrm>
            <a:custGeom>
              <a:rect b="b" l="l" r="r" t="t"/>
              <a:pathLst>
                <a:path extrusionOk="0" h="2693" w="1597">
                  <a:moveTo>
                    <a:pt x="1408" y="1"/>
                  </a:moveTo>
                  <a:cubicBezTo>
                    <a:pt x="1378" y="1"/>
                    <a:pt x="1348" y="9"/>
                    <a:pt x="1323" y="25"/>
                  </a:cubicBezTo>
                  <a:cubicBezTo>
                    <a:pt x="489" y="597"/>
                    <a:pt x="1" y="1538"/>
                    <a:pt x="1" y="2526"/>
                  </a:cubicBezTo>
                  <a:cubicBezTo>
                    <a:pt x="1" y="2621"/>
                    <a:pt x="72" y="2692"/>
                    <a:pt x="168" y="2692"/>
                  </a:cubicBezTo>
                  <a:cubicBezTo>
                    <a:pt x="251" y="2692"/>
                    <a:pt x="322" y="2621"/>
                    <a:pt x="322" y="2526"/>
                  </a:cubicBezTo>
                  <a:cubicBezTo>
                    <a:pt x="322" y="1633"/>
                    <a:pt x="775" y="787"/>
                    <a:pt x="1513" y="275"/>
                  </a:cubicBezTo>
                  <a:cubicBezTo>
                    <a:pt x="1573" y="240"/>
                    <a:pt x="1596" y="133"/>
                    <a:pt x="1549" y="73"/>
                  </a:cubicBezTo>
                  <a:cubicBezTo>
                    <a:pt x="1518" y="27"/>
                    <a:pt x="1462" y="1"/>
                    <a:pt x="14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0" name="Google Shape;16100;p61"/>
            <p:cNvSpPr/>
            <p:nvPr/>
          </p:nvSpPr>
          <p:spPr>
            <a:xfrm>
              <a:off x="3151061" y="2477773"/>
              <a:ext cx="27690" cy="41503"/>
            </a:xfrm>
            <a:custGeom>
              <a:rect b="b" l="l" r="r" t="t"/>
              <a:pathLst>
                <a:path extrusionOk="0" h="1304" w="870">
                  <a:moveTo>
                    <a:pt x="681" y="1"/>
                  </a:moveTo>
                  <a:cubicBezTo>
                    <a:pt x="647" y="1"/>
                    <a:pt x="613" y="10"/>
                    <a:pt x="584" y="29"/>
                  </a:cubicBezTo>
                  <a:cubicBezTo>
                    <a:pt x="215" y="280"/>
                    <a:pt x="1" y="696"/>
                    <a:pt x="1" y="1137"/>
                  </a:cubicBezTo>
                  <a:cubicBezTo>
                    <a:pt x="1" y="1232"/>
                    <a:pt x="84" y="1303"/>
                    <a:pt x="167" y="1303"/>
                  </a:cubicBezTo>
                  <a:cubicBezTo>
                    <a:pt x="263" y="1303"/>
                    <a:pt x="334" y="1232"/>
                    <a:pt x="334" y="1137"/>
                  </a:cubicBezTo>
                  <a:cubicBezTo>
                    <a:pt x="334" y="803"/>
                    <a:pt x="501" y="482"/>
                    <a:pt x="775" y="291"/>
                  </a:cubicBezTo>
                  <a:cubicBezTo>
                    <a:pt x="834" y="244"/>
                    <a:pt x="870" y="149"/>
                    <a:pt x="810" y="65"/>
                  </a:cubicBezTo>
                  <a:cubicBezTo>
                    <a:pt x="782" y="22"/>
                    <a:pt x="732" y="1"/>
                    <a:pt x="6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1" name="Google Shape;16101;p61"/>
            <p:cNvSpPr/>
            <p:nvPr/>
          </p:nvSpPr>
          <p:spPr>
            <a:xfrm>
              <a:off x="3124167" y="2455939"/>
              <a:ext cx="39434" cy="63337"/>
            </a:xfrm>
            <a:custGeom>
              <a:rect b="b" l="l" r="r" t="t"/>
              <a:pathLst>
                <a:path extrusionOk="0" h="1990" w="1239">
                  <a:moveTo>
                    <a:pt x="1038" y="0"/>
                  </a:moveTo>
                  <a:cubicBezTo>
                    <a:pt x="1008" y="0"/>
                    <a:pt x="978" y="8"/>
                    <a:pt x="953" y="25"/>
                  </a:cubicBezTo>
                  <a:cubicBezTo>
                    <a:pt x="357" y="430"/>
                    <a:pt x="0" y="1108"/>
                    <a:pt x="0" y="1823"/>
                  </a:cubicBezTo>
                  <a:cubicBezTo>
                    <a:pt x="0" y="1918"/>
                    <a:pt x="72" y="1989"/>
                    <a:pt x="167" y="1989"/>
                  </a:cubicBezTo>
                  <a:cubicBezTo>
                    <a:pt x="250" y="1989"/>
                    <a:pt x="334" y="1918"/>
                    <a:pt x="334" y="1823"/>
                  </a:cubicBezTo>
                  <a:cubicBezTo>
                    <a:pt x="334" y="1204"/>
                    <a:pt x="643" y="632"/>
                    <a:pt x="1143" y="275"/>
                  </a:cubicBezTo>
                  <a:cubicBezTo>
                    <a:pt x="1203" y="239"/>
                    <a:pt x="1239" y="132"/>
                    <a:pt x="1179" y="73"/>
                  </a:cubicBezTo>
                  <a:cubicBezTo>
                    <a:pt x="1148" y="26"/>
                    <a:pt x="1093" y="0"/>
                    <a:pt x="10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02" name="Google Shape;16102;p61"/>
          <p:cNvGrpSpPr/>
          <p:nvPr/>
        </p:nvGrpSpPr>
        <p:grpSpPr>
          <a:xfrm>
            <a:off x="1278299" y="2265043"/>
            <a:ext cx="410829" cy="332343"/>
            <a:chOff x="1278299" y="2439293"/>
            <a:chExt cx="410829" cy="332343"/>
          </a:xfrm>
        </p:grpSpPr>
        <p:sp>
          <p:nvSpPr>
            <p:cNvPr id="16103" name="Google Shape;16103;p61"/>
            <p:cNvSpPr/>
            <p:nvPr/>
          </p:nvSpPr>
          <p:spPr>
            <a:xfrm>
              <a:off x="1360159" y="2510141"/>
              <a:ext cx="245963" cy="12540"/>
            </a:xfrm>
            <a:custGeom>
              <a:rect b="b" l="l" r="r" t="t"/>
              <a:pathLst>
                <a:path extrusionOk="0" h="394" w="7728">
                  <a:moveTo>
                    <a:pt x="191" y="1"/>
                  </a:moveTo>
                  <a:cubicBezTo>
                    <a:pt x="96" y="1"/>
                    <a:pt x="1" y="96"/>
                    <a:pt x="1" y="203"/>
                  </a:cubicBezTo>
                  <a:cubicBezTo>
                    <a:pt x="1" y="298"/>
                    <a:pt x="96" y="394"/>
                    <a:pt x="191" y="394"/>
                  </a:cubicBezTo>
                  <a:lnTo>
                    <a:pt x="7537" y="394"/>
                  </a:lnTo>
                  <a:cubicBezTo>
                    <a:pt x="7633" y="394"/>
                    <a:pt x="7728" y="298"/>
                    <a:pt x="7728" y="203"/>
                  </a:cubicBezTo>
                  <a:cubicBezTo>
                    <a:pt x="7728" y="96"/>
                    <a:pt x="7633" y="1"/>
                    <a:pt x="7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4" name="Google Shape;16104;p61"/>
            <p:cNvSpPr/>
            <p:nvPr/>
          </p:nvSpPr>
          <p:spPr>
            <a:xfrm>
              <a:off x="1360159" y="2575706"/>
              <a:ext cx="245963" cy="12158"/>
            </a:xfrm>
            <a:custGeom>
              <a:rect b="b" l="l" r="r" t="t"/>
              <a:pathLst>
                <a:path extrusionOk="0" h="382" w="7728">
                  <a:moveTo>
                    <a:pt x="191" y="0"/>
                  </a:moveTo>
                  <a:cubicBezTo>
                    <a:pt x="96" y="0"/>
                    <a:pt x="1" y="84"/>
                    <a:pt x="1" y="191"/>
                  </a:cubicBezTo>
                  <a:cubicBezTo>
                    <a:pt x="1" y="298"/>
                    <a:pt x="96" y="381"/>
                    <a:pt x="191" y="381"/>
                  </a:cubicBezTo>
                  <a:lnTo>
                    <a:pt x="7537" y="381"/>
                  </a:lnTo>
                  <a:cubicBezTo>
                    <a:pt x="7633" y="381"/>
                    <a:pt x="7728" y="298"/>
                    <a:pt x="7728" y="191"/>
                  </a:cubicBezTo>
                  <a:cubicBezTo>
                    <a:pt x="7728" y="84"/>
                    <a:pt x="7633" y="0"/>
                    <a:pt x="7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5" name="Google Shape;16105;p61"/>
            <p:cNvSpPr/>
            <p:nvPr/>
          </p:nvSpPr>
          <p:spPr>
            <a:xfrm>
              <a:off x="1437086" y="2618132"/>
              <a:ext cx="92873" cy="12540"/>
            </a:xfrm>
            <a:custGeom>
              <a:rect b="b" l="l" r="r" t="t"/>
              <a:pathLst>
                <a:path extrusionOk="0" h="394" w="2918">
                  <a:moveTo>
                    <a:pt x="191" y="1"/>
                  </a:moveTo>
                  <a:cubicBezTo>
                    <a:pt x="84" y="1"/>
                    <a:pt x="1" y="96"/>
                    <a:pt x="1" y="203"/>
                  </a:cubicBezTo>
                  <a:cubicBezTo>
                    <a:pt x="1" y="299"/>
                    <a:pt x="84" y="394"/>
                    <a:pt x="191" y="394"/>
                  </a:cubicBezTo>
                  <a:lnTo>
                    <a:pt x="2715" y="394"/>
                  </a:lnTo>
                  <a:cubicBezTo>
                    <a:pt x="2822" y="394"/>
                    <a:pt x="2918" y="299"/>
                    <a:pt x="2918" y="203"/>
                  </a:cubicBezTo>
                  <a:cubicBezTo>
                    <a:pt x="2918" y="96"/>
                    <a:pt x="2822" y="1"/>
                    <a:pt x="2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6" name="Google Shape;16106;p61"/>
            <p:cNvSpPr/>
            <p:nvPr/>
          </p:nvSpPr>
          <p:spPr>
            <a:xfrm>
              <a:off x="1419295" y="2543115"/>
              <a:ext cx="186827" cy="12158"/>
            </a:xfrm>
            <a:custGeom>
              <a:rect b="b" l="l" r="r" t="t"/>
              <a:pathLst>
                <a:path extrusionOk="0" h="382" w="5870">
                  <a:moveTo>
                    <a:pt x="191" y="1"/>
                  </a:moveTo>
                  <a:cubicBezTo>
                    <a:pt x="95" y="1"/>
                    <a:pt x="0" y="84"/>
                    <a:pt x="0" y="191"/>
                  </a:cubicBezTo>
                  <a:cubicBezTo>
                    <a:pt x="0" y="298"/>
                    <a:pt x="95" y="382"/>
                    <a:pt x="191" y="382"/>
                  </a:cubicBezTo>
                  <a:lnTo>
                    <a:pt x="5679" y="382"/>
                  </a:lnTo>
                  <a:cubicBezTo>
                    <a:pt x="5775" y="382"/>
                    <a:pt x="5870" y="298"/>
                    <a:pt x="5870" y="191"/>
                  </a:cubicBezTo>
                  <a:cubicBezTo>
                    <a:pt x="5870" y="84"/>
                    <a:pt x="5775" y="1"/>
                    <a:pt x="5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7" name="Google Shape;16107;p61"/>
            <p:cNvSpPr/>
            <p:nvPr/>
          </p:nvSpPr>
          <p:spPr>
            <a:xfrm>
              <a:off x="1360541" y="2543115"/>
              <a:ext cx="43604" cy="12158"/>
            </a:xfrm>
            <a:custGeom>
              <a:rect b="b" l="l" r="r" t="t"/>
              <a:pathLst>
                <a:path extrusionOk="0" h="382" w="1370">
                  <a:moveTo>
                    <a:pt x="203" y="1"/>
                  </a:moveTo>
                  <a:cubicBezTo>
                    <a:pt x="96" y="1"/>
                    <a:pt x="1" y="84"/>
                    <a:pt x="1" y="191"/>
                  </a:cubicBezTo>
                  <a:cubicBezTo>
                    <a:pt x="1" y="298"/>
                    <a:pt x="96" y="382"/>
                    <a:pt x="203" y="382"/>
                  </a:cubicBezTo>
                  <a:lnTo>
                    <a:pt x="1179" y="382"/>
                  </a:lnTo>
                  <a:cubicBezTo>
                    <a:pt x="1286" y="382"/>
                    <a:pt x="1370" y="298"/>
                    <a:pt x="1370" y="191"/>
                  </a:cubicBezTo>
                  <a:cubicBezTo>
                    <a:pt x="1358" y="72"/>
                    <a:pt x="1286"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8" name="Google Shape;16108;p61"/>
            <p:cNvSpPr/>
            <p:nvPr/>
          </p:nvSpPr>
          <p:spPr>
            <a:xfrm>
              <a:off x="1306721" y="2469211"/>
              <a:ext cx="353222" cy="228171"/>
            </a:xfrm>
            <a:custGeom>
              <a:rect b="b" l="l" r="r" t="t"/>
              <a:pathLst>
                <a:path extrusionOk="0" h="7169" w="11098">
                  <a:moveTo>
                    <a:pt x="1144" y="1"/>
                  </a:moveTo>
                  <a:cubicBezTo>
                    <a:pt x="1025" y="1"/>
                    <a:pt x="918" y="96"/>
                    <a:pt x="906" y="215"/>
                  </a:cubicBezTo>
                  <a:cubicBezTo>
                    <a:pt x="894" y="596"/>
                    <a:pt x="596" y="894"/>
                    <a:pt x="215" y="906"/>
                  </a:cubicBezTo>
                  <a:cubicBezTo>
                    <a:pt x="96" y="906"/>
                    <a:pt x="1" y="1013"/>
                    <a:pt x="1" y="1144"/>
                  </a:cubicBezTo>
                  <a:lnTo>
                    <a:pt x="1" y="6025"/>
                  </a:lnTo>
                  <a:cubicBezTo>
                    <a:pt x="1" y="6144"/>
                    <a:pt x="96" y="6252"/>
                    <a:pt x="215" y="6264"/>
                  </a:cubicBezTo>
                  <a:cubicBezTo>
                    <a:pt x="596" y="6275"/>
                    <a:pt x="894" y="6573"/>
                    <a:pt x="906" y="6942"/>
                  </a:cubicBezTo>
                  <a:cubicBezTo>
                    <a:pt x="906" y="7061"/>
                    <a:pt x="1013" y="7168"/>
                    <a:pt x="1144" y="7168"/>
                  </a:cubicBezTo>
                  <a:lnTo>
                    <a:pt x="6728" y="7168"/>
                  </a:lnTo>
                  <a:cubicBezTo>
                    <a:pt x="6835" y="7168"/>
                    <a:pt x="6918" y="7085"/>
                    <a:pt x="6918" y="6978"/>
                  </a:cubicBezTo>
                  <a:cubicBezTo>
                    <a:pt x="6918" y="6871"/>
                    <a:pt x="6835" y="6787"/>
                    <a:pt x="6728" y="6787"/>
                  </a:cubicBezTo>
                  <a:lnTo>
                    <a:pt x="1275" y="6787"/>
                  </a:lnTo>
                  <a:cubicBezTo>
                    <a:pt x="1203" y="6323"/>
                    <a:pt x="846" y="5978"/>
                    <a:pt x="382" y="5894"/>
                  </a:cubicBezTo>
                  <a:lnTo>
                    <a:pt x="382" y="1263"/>
                  </a:lnTo>
                  <a:cubicBezTo>
                    <a:pt x="846" y="1191"/>
                    <a:pt x="1192" y="834"/>
                    <a:pt x="1275" y="370"/>
                  </a:cubicBezTo>
                  <a:lnTo>
                    <a:pt x="9776" y="370"/>
                  </a:lnTo>
                  <a:cubicBezTo>
                    <a:pt x="9847" y="846"/>
                    <a:pt x="10240" y="1203"/>
                    <a:pt x="10717" y="1263"/>
                  </a:cubicBezTo>
                  <a:lnTo>
                    <a:pt x="10717" y="4466"/>
                  </a:lnTo>
                  <a:cubicBezTo>
                    <a:pt x="10717" y="4561"/>
                    <a:pt x="10800" y="4656"/>
                    <a:pt x="10907" y="4656"/>
                  </a:cubicBezTo>
                  <a:cubicBezTo>
                    <a:pt x="11014" y="4656"/>
                    <a:pt x="11098" y="4561"/>
                    <a:pt x="11098" y="4466"/>
                  </a:cubicBezTo>
                  <a:lnTo>
                    <a:pt x="11098" y="1108"/>
                  </a:lnTo>
                  <a:cubicBezTo>
                    <a:pt x="11086" y="1072"/>
                    <a:pt x="11062" y="1013"/>
                    <a:pt x="11014" y="965"/>
                  </a:cubicBezTo>
                  <a:cubicBezTo>
                    <a:pt x="10967" y="918"/>
                    <a:pt x="10907" y="906"/>
                    <a:pt x="10848" y="906"/>
                  </a:cubicBezTo>
                  <a:cubicBezTo>
                    <a:pt x="10467" y="906"/>
                    <a:pt x="10145" y="608"/>
                    <a:pt x="10133" y="215"/>
                  </a:cubicBezTo>
                  <a:cubicBezTo>
                    <a:pt x="10133" y="96"/>
                    <a:pt x="10026" y="1"/>
                    <a:pt x="9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9" name="Google Shape;16109;p61"/>
            <p:cNvSpPr/>
            <p:nvPr/>
          </p:nvSpPr>
          <p:spPr>
            <a:xfrm>
              <a:off x="1278299" y="2439293"/>
              <a:ext cx="410829" cy="332343"/>
            </a:xfrm>
            <a:custGeom>
              <a:rect b="b" l="l" r="r" t="t"/>
              <a:pathLst>
                <a:path extrusionOk="0" h="10442" w="12908">
                  <a:moveTo>
                    <a:pt x="12348" y="369"/>
                  </a:moveTo>
                  <a:cubicBezTo>
                    <a:pt x="12431" y="369"/>
                    <a:pt x="12503" y="429"/>
                    <a:pt x="12503" y="524"/>
                  </a:cubicBezTo>
                  <a:lnTo>
                    <a:pt x="12503" y="8513"/>
                  </a:lnTo>
                  <a:cubicBezTo>
                    <a:pt x="12503" y="8585"/>
                    <a:pt x="12443" y="8656"/>
                    <a:pt x="12348" y="8656"/>
                  </a:cubicBezTo>
                  <a:lnTo>
                    <a:pt x="11610" y="8656"/>
                  </a:lnTo>
                  <a:lnTo>
                    <a:pt x="11502" y="8454"/>
                  </a:lnTo>
                  <a:cubicBezTo>
                    <a:pt x="11502" y="8454"/>
                    <a:pt x="11514" y="8454"/>
                    <a:pt x="11514" y="8442"/>
                  </a:cubicBezTo>
                  <a:cubicBezTo>
                    <a:pt x="11776" y="8323"/>
                    <a:pt x="11931" y="8049"/>
                    <a:pt x="11907" y="7763"/>
                  </a:cubicBezTo>
                  <a:cubicBezTo>
                    <a:pt x="11907" y="7692"/>
                    <a:pt x="11919" y="7632"/>
                    <a:pt x="11967" y="7573"/>
                  </a:cubicBezTo>
                  <a:cubicBezTo>
                    <a:pt x="12133" y="7334"/>
                    <a:pt x="12133" y="7025"/>
                    <a:pt x="11967" y="6799"/>
                  </a:cubicBezTo>
                  <a:cubicBezTo>
                    <a:pt x="11919" y="6739"/>
                    <a:pt x="11907" y="6668"/>
                    <a:pt x="11907" y="6608"/>
                  </a:cubicBezTo>
                  <a:cubicBezTo>
                    <a:pt x="11931" y="6322"/>
                    <a:pt x="11776" y="6061"/>
                    <a:pt x="11514" y="5941"/>
                  </a:cubicBezTo>
                  <a:cubicBezTo>
                    <a:pt x="11455" y="5906"/>
                    <a:pt x="11395" y="5858"/>
                    <a:pt x="11371" y="5787"/>
                  </a:cubicBezTo>
                  <a:cubicBezTo>
                    <a:pt x="11263" y="5559"/>
                    <a:pt x="11027" y="5401"/>
                    <a:pt x="10779" y="5401"/>
                  </a:cubicBezTo>
                  <a:cubicBezTo>
                    <a:pt x="10754" y="5401"/>
                    <a:pt x="10729" y="5402"/>
                    <a:pt x="10705" y="5406"/>
                  </a:cubicBezTo>
                  <a:cubicBezTo>
                    <a:pt x="10621" y="5406"/>
                    <a:pt x="10562" y="5382"/>
                    <a:pt x="10502" y="5346"/>
                  </a:cubicBezTo>
                  <a:cubicBezTo>
                    <a:pt x="10383" y="5263"/>
                    <a:pt x="10246" y="5221"/>
                    <a:pt x="10111" y="5221"/>
                  </a:cubicBezTo>
                  <a:cubicBezTo>
                    <a:pt x="9975" y="5221"/>
                    <a:pt x="9841" y="5263"/>
                    <a:pt x="9728" y="5346"/>
                  </a:cubicBezTo>
                  <a:cubicBezTo>
                    <a:pt x="9669" y="5382"/>
                    <a:pt x="9597" y="5406"/>
                    <a:pt x="9538" y="5406"/>
                  </a:cubicBezTo>
                  <a:cubicBezTo>
                    <a:pt x="9512" y="5402"/>
                    <a:pt x="9486" y="5401"/>
                    <a:pt x="9461" y="5401"/>
                  </a:cubicBezTo>
                  <a:cubicBezTo>
                    <a:pt x="9206" y="5401"/>
                    <a:pt x="8979" y="5559"/>
                    <a:pt x="8871" y="5787"/>
                  </a:cubicBezTo>
                  <a:cubicBezTo>
                    <a:pt x="8835" y="5846"/>
                    <a:pt x="8800" y="5906"/>
                    <a:pt x="8716" y="5941"/>
                  </a:cubicBezTo>
                  <a:cubicBezTo>
                    <a:pt x="8466" y="6061"/>
                    <a:pt x="8300" y="6322"/>
                    <a:pt x="8335" y="6608"/>
                  </a:cubicBezTo>
                  <a:cubicBezTo>
                    <a:pt x="8335" y="6680"/>
                    <a:pt x="8323" y="6739"/>
                    <a:pt x="8276" y="6799"/>
                  </a:cubicBezTo>
                  <a:cubicBezTo>
                    <a:pt x="8109" y="7037"/>
                    <a:pt x="8109" y="7346"/>
                    <a:pt x="8276" y="7573"/>
                  </a:cubicBezTo>
                  <a:cubicBezTo>
                    <a:pt x="8323" y="7632"/>
                    <a:pt x="8335" y="7704"/>
                    <a:pt x="8335" y="7763"/>
                  </a:cubicBezTo>
                  <a:cubicBezTo>
                    <a:pt x="8300" y="8049"/>
                    <a:pt x="8466" y="8323"/>
                    <a:pt x="8716" y="8442"/>
                  </a:cubicBezTo>
                  <a:cubicBezTo>
                    <a:pt x="8716" y="8442"/>
                    <a:pt x="8740" y="8442"/>
                    <a:pt x="8740" y="8454"/>
                  </a:cubicBezTo>
                  <a:lnTo>
                    <a:pt x="8633" y="8656"/>
                  </a:lnTo>
                  <a:lnTo>
                    <a:pt x="525" y="8656"/>
                  </a:lnTo>
                  <a:cubicBezTo>
                    <a:pt x="441" y="8656"/>
                    <a:pt x="370" y="8597"/>
                    <a:pt x="370" y="8513"/>
                  </a:cubicBezTo>
                  <a:lnTo>
                    <a:pt x="370" y="524"/>
                  </a:lnTo>
                  <a:cubicBezTo>
                    <a:pt x="370" y="441"/>
                    <a:pt x="430" y="369"/>
                    <a:pt x="525" y="369"/>
                  </a:cubicBezTo>
                  <a:close/>
                  <a:moveTo>
                    <a:pt x="10139" y="5638"/>
                  </a:moveTo>
                  <a:cubicBezTo>
                    <a:pt x="10199" y="5638"/>
                    <a:pt x="10258" y="5656"/>
                    <a:pt x="10312" y="5691"/>
                  </a:cubicBezTo>
                  <a:cubicBezTo>
                    <a:pt x="10420" y="5770"/>
                    <a:pt x="10553" y="5817"/>
                    <a:pt x="10684" y="5817"/>
                  </a:cubicBezTo>
                  <a:cubicBezTo>
                    <a:pt x="10711" y="5817"/>
                    <a:pt x="10738" y="5815"/>
                    <a:pt x="10764" y="5810"/>
                  </a:cubicBezTo>
                  <a:cubicBezTo>
                    <a:pt x="10773" y="5810"/>
                    <a:pt x="10782" y="5809"/>
                    <a:pt x="10790" y="5809"/>
                  </a:cubicBezTo>
                  <a:cubicBezTo>
                    <a:pt x="10900" y="5809"/>
                    <a:pt x="11007" y="5878"/>
                    <a:pt x="11062" y="5977"/>
                  </a:cubicBezTo>
                  <a:cubicBezTo>
                    <a:pt x="11133" y="6132"/>
                    <a:pt x="11229" y="6251"/>
                    <a:pt x="11383" y="6311"/>
                  </a:cubicBezTo>
                  <a:cubicBezTo>
                    <a:pt x="11502" y="6370"/>
                    <a:pt x="11562" y="6477"/>
                    <a:pt x="11550" y="6608"/>
                  </a:cubicBezTo>
                  <a:cubicBezTo>
                    <a:pt x="11526" y="6775"/>
                    <a:pt x="11574" y="6930"/>
                    <a:pt x="11669" y="7049"/>
                  </a:cubicBezTo>
                  <a:cubicBezTo>
                    <a:pt x="11741" y="7156"/>
                    <a:pt x="11741" y="7287"/>
                    <a:pt x="11669" y="7394"/>
                  </a:cubicBezTo>
                  <a:cubicBezTo>
                    <a:pt x="11574" y="7525"/>
                    <a:pt x="11538" y="7692"/>
                    <a:pt x="11550" y="7835"/>
                  </a:cubicBezTo>
                  <a:cubicBezTo>
                    <a:pt x="11562" y="7966"/>
                    <a:pt x="11490" y="8085"/>
                    <a:pt x="11383" y="8132"/>
                  </a:cubicBezTo>
                  <a:cubicBezTo>
                    <a:pt x="11288" y="8180"/>
                    <a:pt x="11217" y="8239"/>
                    <a:pt x="11157" y="8299"/>
                  </a:cubicBezTo>
                  <a:lnTo>
                    <a:pt x="11145" y="8323"/>
                  </a:lnTo>
                  <a:lnTo>
                    <a:pt x="11050" y="8454"/>
                  </a:lnTo>
                  <a:cubicBezTo>
                    <a:pt x="10995" y="8563"/>
                    <a:pt x="10911" y="8622"/>
                    <a:pt x="10787" y="8622"/>
                  </a:cubicBezTo>
                  <a:cubicBezTo>
                    <a:pt x="10776" y="8622"/>
                    <a:pt x="10764" y="8621"/>
                    <a:pt x="10752" y="8620"/>
                  </a:cubicBezTo>
                  <a:cubicBezTo>
                    <a:pt x="10726" y="8616"/>
                    <a:pt x="10699" y="8614"/>
                    <a:pt x="10672" y="8614"/>
                  </a:cubicBezTo>
                  <a:cubicBezTo>
                    <a:pt x="10542" y="8614"/>
                    <a:pt x="10410" y="8660"/>
                    <a:pt x="10312" y="8739"/>
                  </a:cubicBezTo>
                  <a:cubicBezTo>
                    <a:pt x="10252" y="8751"/>
                    <a:pt x="10205" y="8763"/>
                    <a:pt x="10169" y="8775"/>
                  </a:cubicBezTo>
                  <a:lnTo>
                    <a:pt x="10074" y="8775"/>
                  </a:lnTo>
                  <a:cubicBezTo>
                    <a:pt x="10026" y="8775"/>
                    <a:pt x="9978" y="8751"/>
                    <a:pt x="9955" y="8739"/>
                  </a:cubicBezTo>
                  <a:cubicBezTo>
                    <a:pt x="9836" y="8656"/>
                    <a:pt x="9705" y="8620"/>
                    <a:pt x="9562" y="8620"/>
                  </a:cubicBezTo>
                  <a:lnTo>
                    <a:pt x="9514" y="8620"/>
                  </a:lnTo>
                  <a:cubicBezTo>
                    <a:pt x="9504" y="8621"/>
                    <a:pt x="9495" y="8622"/>
                    <a:pt x="9486" y="8622"/>
                  </a:cubicBezTo>
                  <a:cubicBezTo>
                    <a:pt x="9366" y="8622"/>
                    <a:pt x="9261" y="8553"/>
                    <a:pt x="9216" y="8454"/>
                  </a:cubicBezTo>
                  <a:cubicBezTo>
                    <a:pt x="9181" y="8406"/>
                    <a:pt x="9157" y="8347"/>
                    <a:pt x="9121" y="8323"/>
                  </a:cubicBezTo>
                  <a:lnTo>
                    <a:pt x="9121" y="8299"/>
                  </a:lnTo>
                  <a:cubicBezTo>
                    <a:pt x="9062" y="8227"/>
                    <a:pt x="8990" y="8168"/>
                    <a:pt x="8895" y="8132"/>
                  </a:cubicBezTo>
                  <a:cubicBezTo>
                    <a:pt x="8776" y="8085"/>
                    <a:pt x="8716" y="7977"/>
                    <a:pt x="8728" y="7835"/>
                  </a:cubicBezTo>
                  <a:cubicBezTo>
                    <a:pt x="8752" y="7680"/>
                    <a:pt x="8704" y="7513"/>
                    <a:pt x="8609" y="7394"/>
                  </a:cubicBezTo>
                  <a:cubicBezTo>
                    <a:pt x="8538" y="7287"/>
                    <a:pt x="8538" y="7156"/>
                    <a:pt x="8609" y="7049"/>
                  </a:cubicBezTo>
                  <a:cubicBezTo>
                    <a:pt x="8704" y="6918"/>
                    <a:pt x="8752" y="6751"/>
                    <a:pt x="8728" y="6608"/>
                  </a:cubicBezTo>
                  <a:cubicBezTo>
                    <a:pt x="8716" y="6489"/>
                    <a:pt x="8788" y="6370"/>
                    <a:pt x="8895" y="6311"/>
                  </a:cubicBezTo>
                  <a:cubicBezTo>
                    <a:pt x="9050" y="6227"/>
                    <a:pt x="9169" y="6132"/>
                    <a:pt x="9228" y="5977"/>
                  </a:cubicBezTo>
                  <a:cubicBezTo>
                    <a:pt x="9283" y="5868"/>
                    <a:pt x="9387" y="5809"/>
                    <a:pt x="9496" y="5809"/>
                  </a:cubicBezTo>
                  <a:cubicBezTo>
                    <a:pt x="9506" y="5809"/>
                    <a:pt x="9516" y="5809"/>
                    <a:pt x="9526" y="5810"/>
                  </a:cubicBezTo>
                  <a:cubicBezTo>
                    <a:pt x="9552" y="5815"/>
                    <a:pt x="9579" y="5817"/>
                    <a:pt x="9606" y="5817"/>
                  </a:cubicBezTo>
                  <a:cubicBezTo>
                    <a:pt x="9737" y="5817"/>
                    <a:pt x="9868" y="5770"/>
                    <a:pt x="9966" y="5691"/>
                  </a:cubicBezTo>
                  <a:cubicBezTo>
                    <a:pt x="10020" y="5656"/>
                    <a:pt x="10080" y="5638"/>
                    <a:pt x="10139" y="5638"/>
                  </a:cubicBezTo>
                  <a:close/>
                  <a:moveTo>
                    <a:pt x="8990" y="8775"/>
                  </a:moveTo>
                  <a:cubicBezTo>
                    <a:pt x="9105" y="8910"/>
                    <a:pt x="9274" y="8982"/>
                    <a:pt x="9458" y="8982"/>
                  </a:cubicBezTo>
                  <a:cubicBezTo>
                    <a:pt x="9484" y="8982"/>
                    <a:pt x="9511" y="8981"/>
                    <a:pt x="9538" y="8978"/>
                  </a:cubicBezTo>
                  <a:cubicBezTo>
                    <a:pt x="9609" y="8978"/>
                    <a:pt x="9669" y="8989"/>
                    <a:pt x="9728" y="9037"/>
                  </a:cubicBezTo>
                  <a:cubicBezTo>
                    <a:pt x="9740" y="9049"/>
                    <a:pt x="9776" y="9061"/>
                    <a:pt x="9788" y="9061"/>
                  </a:cubicBezTo>
                  <a:lnTo>
                    <a:pt x="9383" y="9894"/>
                  </a:lnTo>
                  <a:lnTo>
                    <a:pt x="9193" y="9573"/>
                  </a:lnTo>
                  <a:cubicBezTo>
                    <a:pt x="9151" y="9500"/>
                    <a:pt x="9082" y="9463"/>
                    <a:pt x="9001" y="9463"/>
                  </a:cubicBezTo>
                  <a:cubicBezTo>
                    <a:pt x="8990" y="9463"/>
                    <a:pt x="8978" y="9464"/>
                    <a:pt x="8966" y="9466"/>
                  </a:cubicBezTo>
                  <a:lnTo>
                    <a:pt x="8633" y="9525"/>
                  </a:lnTo>
                  <a:lnTo>
                    <a:pt x="8990" y="8775"/>
                  </a:lnTo>
                  <a:close/>
                  <a:moveTo>
                    <a:pt x="11264" y="8775"/>
                  </a:moveTo>
                  <a:lnTo>
                    <a:pt x="11621" y="9525"/>
                  </a:lnTo>
                  <a:lnTo>
                    <a:pt x="11264" y="9466"/>
                  </a:lnTo>
                  <a:cubicBezTo>
                    <a:pt x="11254" y="9464"/>
                    <a:pt x="11243" y="9463"/>
                    <a:pt x="11233" y="9463"/>
                  </a:cubicBezTo>
                  <a:cubicBezTo>
                    <a:pt x="11158" y="9463"/>
                    <a:pt x="11080" y="9500"/>
                    <a:pt x="11038" y="9573"/>
                  </a:cubicBezTo>
                  <a:lnTo>
                    <a:pt x="10848" y="9894"/>
                  </a:lnTo>
                  <a:lnTo>
                    <a:pt x="10467" y="9061"/>
                  </a:lnTo>
                  <a:cubicBezTo>
                    <a:pt x="10478" y="9049"/>
                    <a:pt x="10502" y="9025"/>
                    <a:pt x="10514" y="9025"/>
                  </a:cubicBezTo>
                  <a:cubicBezTo>
                    <a:pt x="10574" y="8989"/>
                    <a:pt x="10657" y="8978"/>
                    <a:pt x="10717" y="8978"/>
                  </a:cubicBezTo>
                  <a:cubicBezTo>
                    <a:pt x="10731" y="8978"/>
                    <a:pt x="10746" y="8979"/>
                    <a:pt x="10760" y="8979"/>
                  </a:cubicBezTo>
                  <a:cubicBezTo>
                    <a:pt x="10946" y="8979"/>
                    <a:pt x="11121" y="8908"/>
                    <a:pt x="11264" y="8775"/>
                  </a:cubicBezTo>
                  <a:close/>
                  <a:moveTo>
                    <a:pt x="525" y="0"/>
                  </a:moveTo>
                  <a:cubicBezTo>
                    <a:pt x="239" y="0"/>
                    <a:pt x="1" y="238"/>
                    <a:pt x="1" y="524"/>
                  </a:cubicBezTo>
                  <a:lnTo>
                    <a:pt x="1" y="8513"/>
                  </a:lnTo>
                  <a:cubicBezTo>
                    <a:pt x="1" y="8799"/>
                    <a:pt x="239" y="9037"/>
                    <a:pt x="525" y="9037"/>
                  </a:cubicBezTo>
                  <a:lnTo>
                    <a:pt x="8454" y="9037"/>
                  </a:lnTo>
                  <a:lnTo>
                    <a:pt x="8169" y="9632"/>
                  </a:lnTo>
                  <a:cubicBezTo>
                    <a:pt x="8145" y="9704"/>
                    <a:pt x="8145" y="9787"/>
                    <a:pt x="8204" y="9870"/>
                  </a:cubicBezTo>
                  <a:cubicBezTo>
                    <a:pt x="8234" y="9930"/>
                    <a:pt x="8306" y="9957"/>
                    <a:pt x="8370" y="9957"/>
                  </a:cubicBezTo>
                  <a:cubicBezTo>
                    <a:pt x="8383" y="9957"/>
                    <a:pt x="8395" y="9956"/>
                    <a:pt x="8407" y="9954"/>
                  </a:cubicBezTo>
                  <a:lnTo>
                    <a:pt x="8931" y="9870"/>
                  </a:lnTo>
                  <a:lnTo>
                    <a:pt x="9228" y="10347"/>
                  </a:lnTo>
                  <a:cubicBezTo>
                    <a:pt x="9276" y="10418"/>
                    <a:pt x="9347" y="10442"/>
                    <a:pt x="9419" y="10442"/>
                  </a:cubicBezTo>
                  <a:lnTo>
                    <a:pt x="9431" y="10442"/>
                  </a:lnTo>
                  <a:cubicBezTo>
                    <a:pt x="9526" y="10442"/>
                    <a:pt x="9585" y="10382"/>
                    <a:pt x="9633" y="10311"/>
                  </a:cubicBezTo>
                  <a:lnTo>
                    <a:pt x="10133" y="9251"/>
                  </a:lnTo>
                  <a:lnTo>
                    <a:pt x="10645" y="10311"/>
                  </a:lnTo>
                  <a:cubicBezTo>
                    <a:pt x="10669" y="10382"/>
                    <a:pt x="10740" y="10430"/>
                    <a:pt x="10836" y="10442"/>
                  </a:cubicBezTo>
                  <a:lnTo>
                    <a:pt x="10848" y="10442"/>
                  </a:lnTo>
                  <a:cubicBezTo>
                    <a:pt x="10919" y="10442"/>
                    <a:pt x="11002" y="10406"/>
                    <a:pt x="11038" y="10347"/>
                  </a:cubicBezTo>
                  <a:lnTo>
                    <a:pt x="11336" y="9870"/>
                  </a:lnTo>
                  <a:lnTo>
                    <a:pt x="11860" y="9954"/>
                  </a:lnTo>
                  <a:cubicBezTo>
                    <a:pt x="11875" y="9956"/>
                    <a:pt x="11890" y="9957"/>
                    <a:pt x="11904" y="9957"/>
                  </a:cubicBezTo>
                  <a:cubicBezTo>
                    <a:pt x="11977" y="9957"/>
                    <a:pt x="12034" y="9930"/>
                    <a:pt x="12074" y="9870"/>
                  </a:cubicBezTo>
                  <a:cubicBezTo>
                    <a:pt x="12110" y="9787"/>
                    <a:pt x="12133" y="9716"/>
                    <a:pt x="12098" y="9620"/>
                  </a:cubicBezTo>
                  <a:lnTo>
                    <a:pt x="11812" y="9025"/>
                  </a:lnTo>
                  <a:lnTo>
                    <a:pt x="12383" y="9025"/>
                  </a:lnTo>
                  <a:cubicBezTo>
                    <a:pt x="12669" y="9025"/>
                    <a:pt x="12907" y="8787"/>
                    <a:pt x="12907" y="8513"/>
                  </a:cubicBezTo>
                  <a:lnTo>
                    <a:pt x="12907" y="524"/>
                  </a:lnTo>
                  <a:cubicBezTo>
                    <a:pt x="12884" y="238"/>
                    <a:pt x="12645" y="0"/>
                    <a:pt x="12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0" name="Google Shape;16110;p61"/>
            <p:cNvSpPr/>
            <p:nvPr/>
          </p:nvSpPr>
          <p:spPr>
            <a:xfrm>
              <a:off x="1562519" y="2630640"/>
              <a:ext cx="74699" cy="74699"/>
            </a:xfrm>
            <a:custGeom>
              <a:rect b="b" l="l" r="r" t="t"/>
              <a:pathLst>
                <a:path extrusionOk="0" h="2347" w="2347">
                  <a:moveTo>
                    <a:pt x="1179" y="382"/>
                  </a:moveTo>
                  <a:cubicBezTo>
                    <a:pt x="1608" y="382"/>
                    <a:pt x="1965" y="739"/>
                    <a:pt x="1965" y="1180"/>
                  </a:cubicBezTo>
                  <a:cubicBezTo>
                    <a:pt x="1977" y="1608"/>
                    <a:pt x="1620" y="1965"/>
                    <a:pt x="1179" y="1965"/>
                  </a:cubicBezTo>
                  <a:cubicBezTo>
                    <a:pt x="739" y="1965"/>
                    <a:pt x="382" y="1608"/>
                    <a:pt x="382" y="1180"/>
                  </a:cubicBezTo>
                  <a:cubicBezTo>
                    <a:pt x="382" y="739"/>
                    <a:pt x="739" y="382"/>
                    <a:pt x="1179" y="382"/>
                  </a:cubicBezTo>
                  <a:close/>
                  <a:moveTo>
                    <a:pt x="1179" y="1"/>
                  </a:moveTo>
                  <a:cubicBezTo>
                    <a:pt x="536" y="1"/>
                    <a:pt x="1" y="525"/>
                    <a:pt x="1" y="1180"/>
                  </a:cubicBezTo>
                  <a:cubicBezTo>
                    <a:pt x="1" y="1811"/>
                    <a:pt x="525" y="2346"/>
                    <a:pt x="1179" y="2346"/>
                  </a:cubicBezTo>
                  <a:cubicBezTo>
                    <a:pt x="1834" y="2346"/>
                    <a:pt x="2346" y="1823"/>
                    <a:pt x="2346" y="1180"/>
                  </a:cubicBezTo>
                  <a:cubicBezTo>
                    <a:pt x="2346" y="525"/>
                    <a:pt x="183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11" name="Google Shape;16111;p61"/>
          <p:cNvGrpSpPr/>
          <p:nvPr/>
        </p:nvGrpSpPr>
        <p:grpSpPr>
          <a:xfrm>
            <a:off x="2661459" y="1840751"/>
            <a:ext cx="322508" cy="273494"/>
            <a:chOff x="2661459" y="2015001"/>
            <a:chExt cx="322508" cy="273494"/>
          </a:xfrm>
        </p:grpSpPr>
        <p:sp>
          <p:nvSpPr>
            <p:cNvPr id="16112" name="Google Shape;16112;p61"/>
            <p:cNvSpPr/>
            <p:nvPr/>
          </p:nvSpPr>
          <p:spPr>
            <a:xfrm>
              <a:off x="2661459" y="2028878"/>
              <a:ext cx="322508" cy="259617"/>
            </a:xfrm>
            <a:custGeom>
              <a:rect b="b" l="l" r="r" t="t"/>
              <a:pathLst>
                <a:path extrusionOk="0" h="8157" w="10133">
                  <a:moveTo>
                    <a:pt x="6156" y="2227"/>
                  </a:moveTo>
                  <a:lnTo>
                    <a:pt x="6966" y="2489"/>
                  </a:lnTo>
                  <a:cubicBezTo>
                    <a:pt x="6975" y="2492"/>
                    <a:pt x="6987" y="2494"/>
                    <a:pt x="6999" y="2494"/>
                  </a:cubicBezTo>
                  <a:cubicBezTo>
                    <a:pt x="7032" y="2494"/>
                    <a:pt x="7071" y="2483"/>
                    <a:pt x="7097" y="2465"/>
                  </a:cubicBezTo>
                  <a:lnTo>
                    <a:pt x="7347" y="2263"/>
                  </a:lnTo>
                  <a:lnTo>
                    <a:pt x="9121" y="4585"/>
                  </a:lnTo>
                  <a:lnTo>
                    <a:pt x="8847" y="4799"/>
                  </a:lnTo>
                  <a:cubicBezTo>
                    <a:pt x="8835" y="4787"/>
                    <a:pt x="8811" y="4763"/>
                    <a:pt x="8799" y="4763"/>
                  </a:cubicBezTo>
                  <a:lnTo>
                    <a:pt x="5728" y="3096"/>
                  </a:lnTo>
                  <a:lnTo>
                    <a:pt x="5847" y="2918"/>
                  </a:lnTo>
                  <a:cubicBezTo>
                    <a:pt x="5894" y="2846"/>
                    <a:pt x="5859" y="2763"/>
                    <a:pt x="5799" y="2715"/>
                  </a:cubicBezTo>
                  <a:cubicBezTo>
                    <a:pt x="5776" y="2700"/>
                    <a:pt x="5750" y="2693"/>
                    <a:pt x="5725" y="2693"/>
                  </a:cubicBezTo>
                  <a:cubicBezTo>
                    <a:pt x="5672" y="2693"/>
                    <a:pt x="5621" y="2723"/>
                    <a:pt x="5597" y="2763"/>
                  </a:cubicBezTo>
                  <a:lnTo>
                    <a:pt x="5263" y="3263"/>
                  </a:lnTo>
                  <a:cubicBezTo>
                    <a:pt x="5251" y="3299"/>
                    <a:pt x="5240" y="3311"/>
                    <a:pt x="5240" y="3335"/>
                  </a:cubicBezTo>
                  <a:lnTo>
                    <a:pt x="5240" y="4609"/>
                  </a:lnTo>
                  <a:cubicBezTo>
                    <a:pt x="5240" y="4870"/>
                    <a:pt x="5013" y="5085"/>
                    <a:pt x="4763" y="5085"/>
                  </a:cubicBezTo>
                  <a:cubicBezTo>
                    <a:pt x="4489" y="5085"/>
                    <a:pt x="4287" y="4859"/>
                    <a:pt x="4287" y="4609"/>
                  </a:cubicBezTo>
                  <a:lnTo>
                    <a:pt x="4287" y="3358"/>
                  </a:lnTo>
                  <a:lnTo>
                    <a:pt x="4561" y="2227"/>
                  </a:lnTo>
                  <a:close/>
                  <a:moveTo>
                    <a:pt x="2620" y="1727"/>
                  </a:moveTo>
                  <a:lnTo>
                    <a:pt x="2858" y="1870"/>
                  </a:lnTo>
                  <a:lnTo>
                    <a:pt x="906" y="5228"/>
                  </a:lnTo>
                  <a:lnTo>
                    <a:pt x="668" y="5097"/>
                  </a:lnTo>
                  <a:lnTo>
                    <a:pt x="2620" y="1727"/>
                  </a:lnTo>
                  <a:close/>
                  <a:moveTo>
                    <a:pt x="3108" y="4656"/>
                  </a:moveTo>
                  <a:cubicBezTo>
                    <a:pt x="3215" y="4656"/>
                    <a:pt x="3299" y="4704"/>
                    <a:pt x="3358" y="4799"/>
                  </a:cubicBezTo>
                  <a:cubicBezTo>
                    <a:pt x="3465" y="4942"/>
                    <a:pt x="3442" y="5156"/>
                    <a:pt x="3287" y="5251"/>
                  </a:cubicBezTo>
                  <a:lnTo>
                    <a:pt x="2263" y="6013"/>
                  </a:lnTo>
                  <a:cubicBezTo>
                    <a:pt x="2200" y="6057"/>
                    <a:pt x="2130" y="6079"/>
                    <a:pt x="2062" y="6079"/>
                  </a:cubicBezTo>
                  <a:cubicBezTo>
                    <a:pt x="1964" y="6079"/>
                    <a:pt x="1869" y="6033"/>
                    <a:pt x="1799" y="5942"/>
                  </a:cubicBezTo>
                  <a:cubicBezTo>
                    <a:pt x="1691" y="5799"/>
                    <a:pt x="1727" y="5597"/>
                    <a:pt x="1870" y="5478"/>
                  </a:cubicBezTo>
                  <a:lnTo>
                    <a:pt x="2918" y="4716"/>
                  </a:lnTo>
                  <a:cubicBezTo>
                    <a:pt x="2977" y="4680"/>
                    <a:pt x="3037" y="4656"/>
                    <a:pt x="3108" y="4656"/>
                  </a:cubicBezTo>
                  <a:close/>
                  <a:moveTo>
                    <a:pt x="3739" y="5418"/>
                  </a:moveTo>
                  <a:cubicBezTo>
                    <a:pt x="3823" y="5418"/>
                    <a:pt x="3918" y="5478"/>
                    <a:pt x="3977" y="5549"/>
                  </a:cubicBezTo>
                  <a:cubicBezTo>
                    <a:pt x="4073" y="5704"/>
                    <a:pt x="4049" y="5906"/>
                    <a:pt x="3894" y="6013"/>
                  </a:cubicBezTo>
                  <a:lnTo>
                    <a:pt x="3084" y="6609"/>
                  </a:lnTo>
                  <a:cubicBezTo>
                    <a:pt x="3021" y="6653"/>
                    <a:pt x="2952" y="6675"/>
                    <a:pt x="2885" y="6675"/>
                  </a:cubicBezTo>
                  <a:cubicBezTo>
                    <a:pt x="2788" y="6675"/>
                    <a:pt x="2695" y="6629"/>
                    <a:pt x="2632" y="6537"/>
                  </a:cubicBezTo>
                  <a:cubicBezTo>
                    <a:pt x="2525" y="6394"/>
                    <a:pt x="2561" y="6180"/>
                    <a:pt x="2703" y="6073"/>
                  </a:cubicBezTo>
                  <a:lnTo>
                    <a:pt x="3489" y="5513"/>
                  </a:lnTo>
                  <a:cubicBezTo>
                    <a:pt x="3525" y="5490"/>
                    <a:pt x="3549" y="5466"/>
                    <a:pt x="3585" y="5454"/>
                  </a:cubicBezTo>
                  <a:cubicBezTo>
                    <a:pt x="3632" y="5430"/>
                    <a:pt x="3680" y="5418"/>
                    <a:pt x="3739" y="5418"/>
                  </a:cubicBezTo>
                  <a:close/>
                  <a:moveTo>
                    <a:pt x="4269" y="6177"/>
                  </a:moveTo>
                  <a:cubicBezTo>
                    <a:pt x="4367" y="6177"/>
                    <a:pt x="4461" y="6221"/>
                    <a:pt x="4525" y="6299"/>
                  </a:cubicBezTo>
                  <a:cubicBezTo>
                    <a:pt x="4632" y="6442"/>
                    <a:pt x="4597" y="6656"/>
                    <a:pt x="4454" y="6764"/>
                  </a:cubicBezTo>
                  <a:lnTo>
                    <a:pt x="3882" y="7192"/>
                  </a:lnTo>
                  <a:cubicBezTo>
                    <a:pt x="3823" y="7232"/>
                    <a:pt x="3747" y="7255"/>
                    <a:pt x="3683" y="7255"/>
                  </a:cubicBezTo>
                  <a:cubicBezTo>
                    <a:pt x="3669" y="7255"/>
                    <a:pt x="3656" y="7254"/>
                    <a:pt x="3644" y="7252"/>
                  </a:cubicBezTo>
                  <a:cubicBezTo>
                    <a:pt x="3549" y="7240"/>
                    <a:pt x="3477" y="7192"/>
                    <a:pt x="3442" y="7121"/>
                  </a:cubicBezTo>
                  <a:cubicBezTo>
                    <a:pt x="3335" y="6966"/>
                    <a:pt x="3358" y="6775"/>
                    <a:pt x="3513" y="6656"/>
                  </a:cubicBezTo>
                  <a:lnTo>
                    <a:pt x="4061" y="6252"/>
                  </a:lnTo>
                  <a:lnTo>
                    <a:pt x="4073" y="6240"/>
                  </a:lnTo>
                  <a:cubicBezTo>
                    <a:pt x="4135" y="6197"/>
                    <a:pt x="4203" y="6177"/>
                    <a:pt x="4269" y="6177"/>
                  </a:cubicBezTo>
                  <a:close/>
                  <a:moveTo>
                    <a:pt x="2799" y="2549"/>
                  </a:moveTo>
                  <a:lnTo>
                    <a:pt x="3061" y="2715"/>
                  </a:lnTo>
                  <a:cubicBezTo>
                    <a:pt x="3086" y="2724"/>
                    <a:pt x="3105" y="2732"/>
                    <a:pt x="3127" y="2732"/>
                  </a:cubicBezTo>
                  <a:cubicBezTo>
                    <a:pt x="3136" y="2732"/>
                    <a:pt x="3145" y="2731"/>
                    <a:pt x="3156" y="2727"/>
                  </a:cubicBezTo>
                  <a:lnTo>
                    <a:pt x="3858" y="2656"/>
                  </a:lnTo>
                  <a:lnTo>
                    <a:pt x="4108" y="2751"/>
                  </a:lnTo>
                  <a:lnTo>
                    <a:pt x="3954" y="3335"/>
                  </a:lnTo>
                  <a:lnTo>
                    <a:pt x="3954" y="3370"/>
                  </a:lnTo>
                  <a:lnTo>
                    <a:pt x="3954" y="4632"/>
                  </a:lnTo>
                  <a:cubicBezTo>
                    <a:pt x="3954" y="5061"/>
                    <a:pt x="4299" y="5406"/>
                    <a:pt x="4728" y="5406"/>
                  </a:cubicBezTo>
                  <a:cubicBezTo>
                    <a:pt x="5168" y="5406"/>
                    <a:pt x="5501" y="5061"/>
                    <a:pt x="5501" y="4632"/>
                  </a:cubicBezTo>
                  <a:lnTo>
                    <a:pt x="5501" y="3406"/>
                  </a:lnTo>
                  <a:lnTo>
                    <a:pt x="5537" y="3370"/>
                  </a:lnTo>
                  <a:lnTo>
                    <a:pt x="8621" y="5049"/>
                  </a:lnTo>
                  <a:cubicBezTo>
                    <a:pt x="8811" y="5109"/>
                    <a:pt x="8871" y="5299"/>
                    <a:pt x="8776" y="5466"/>
                  </a:cubicBezTo>
                  <a:cubicBezTo>
                    <a:pt x="8718" y="5573"/>
                    <a:pt x="8609" y="5634"/>
                    <a:pt x="8492" y="5634"/>
                  </a:cubicBezTo>
                  <a:cubicBezTo>
                    <a:pt x="8440" y="5634"/>
                    <a:pt x="8386" y="5622"/>
                    <a:pt x="8335" y="5597"/>
                  </a:cubicBezTo>
                  <a:lnTo>
                    <a:pt x="6621" y="4656"/>
                  </a:lnTo>
                  <a:cubicBezTo>
                    <a:pt x="6599" y="4645"/>
                    <a:pt x="6574" y="4640"/>
                    <a:pt x="6550" y="4640"/>
                  </a:cubicBezTo>
                  <a:cubicBezTo>
                    <a:pt x="6497" y="4640"/>
                    <a:pt x="6447" y="4666"/>
                    <a:pt x="6430" y="4716"/>
                  </a:cubicBezTo>
                  <a:cubicBezTo>
                    <a:pt x="6383" y="4799"/>
                    <a:pt x="6418" y="4882"/>
                    <a:pt x="6490" y="4918"/>
                  </a:cubicBezTo>
                  <a:lnTo>
                    <a:pt x="7918" y="5692"/>
                  </a:lnTo>
                  <a:cubicBezTo>
                    <a:pt x="8085" y="5775"/>
                    <a:pt x="8145" y="5966"/>
                    <a:pt x="8049" y="6133"/>
                  </a:cubicBezTo>
                  <a:cubicBezTo>
                    <a:pt x="7985" y="6245"/>
                    <a:pt x="7877" y="6309"/>
                    <a:pt x="7766" y="6309"/>
                  </a:cubicBezTo>
                  <a:cubicBezTo>
                    <a:pt x="7713" y="6309"/>
                    <a:pt x="7659" y="6294"/>
                    <a:pt x="7609" y="6263"/>
                  </a:cubicBezTo>
                  <a:lnTo>
                    <a:pt x="6144" y="5478"/>
                  </a:lnTo>
                  <a:cubicBezTo>
                    <a:pt x="6122" y="5463"/>
                    <a:pt x="6097" y="5456"/>
                    <a:pt x="6073" y="5456"/>
                  </a:cubicBezTo>
                  <a:cubicBezTo>
                    <a:pt x="6020" y="5456"/>
                    <a:pt x="5970" y="5488"/>
                    <a:pt x="5954" y="5537"/>
                  </a:cubicBezTo>
                  <a:cubicBezTo>
                    <a:pt x="5906" y="5609"/>
                    <a:pt x="5942" y="5704"/>
                    <a:pt x="6013" y="5728"/>
                  </a:cubicBezTo>
                  <a:lnTo>
                    <a:pt x="7192" y="6371"/>
                  </a:lnTo>
                  <a:cubicBezTo>
                    <a:pt x="7347" y="6466"/>
                    <a:pt x="7395" y="6656"/>
                    <a:pt x="7323" y="6823"/>
                  </a:cubicBezTo>
                  <a:cubicBezTo>
                    <a:pt x="7255" y="6925"/>
                    <a:pt x="7139" y="6984"/>
                    <a:pt x="7018" y="6984"/>
                  </a:cubicBezTo>
                  <a:cubicBezTo>
                    <a:pt x="6969" y="6984"/>
                    <a:pt x="6919" y="6975"/>
                    <a:pt x="6871" y="6954"/>
                  </a:cubicBezTo>
                  <a:lnTo>
                    <a:pt x="5644" y="6287"/>
                  </a:lnTo>
                  <a:cubicBezTo>
                    <a:pt x="5616" y="6271"/>
                    <a:pt x="5587" y="6263"/>
                    <a:pt x="5560" y="6263"/>
                  </a:cubicBezTo>
                  <a:cubicBezTo>
                    <a:pt x="5509" y="6263"/>
                    <a:pt x="5465" y="6292"/>
                    <a:pt x="5442" y="6347"/>
                  </a:cubicBezTo>
                  <a:cubicBezTo>
                    <a:pt x="5406" y="6418"/>
                    <a:pt x="5430" y="6502"/>
                    <a:pt x="5501" y="6537"/>
                  </a:cubicBezTo>
                  <a:lnTo>
                    <a:pt x="6454" y="7061"/>
                  </a:lnTo>
                  <a:cubicBezTo>
                    <a:pt x="6609" y="7145"/>
                    <a:pt x="6668" y="7335"/>
                    <a:pt x="6597" y="7502"/>
                  </a:cubicBezTo>
                  <a:cubicBezTo>
                    <a:pt x="6531" y="7609"/>
                    <a:pt x="6419" y="7670"/>
                    <a:pt x="6301" y="7670"/>
                  </a:cubicBezTo>
                  <a:cubicBezTo>
                    <a:pt x="6249" y="7670"/>
                    <a:pt x="6196" y="7658"/>
                    <a:pt x="6144" y="7633"/>
                  </a:cubicBezTo>
                  <a:lnTo>
                    <a:pt x="5478" y="7264"/>
                  </a:lnTo>
                  <a:cubicBezTo>
                    <a:pt x="5478" y="7133"/>
                    <a:pt x="5430" y="7002"/>
                    <a:pt x="5347" y="6883"/>
                  </a:cubicBezTo>
                  <a:cubicBezTo>
                    <a:pt x="5228" y="6728"/>
                    <a:pt x="5061" y="6644"/>
                    <a:pt x="4882" y="6644"/>
                  </a:cubicBezTo>
                  <a:lnTo>
                    <a:pt x="4882" y="6597"/>
                  </a:lnTo>
                  <a:cubicBezTo>
                    <a:pt x="4906" y="6430"/>
                    <a:pt x="4870" y="6263"/>
                    <a:pt x="4763" y="6133"/>
                  </a:cubicBezTo>
                  <a:cubicBezTo>
                    <a:pt x="4644" y="5990"/>
                    <a:pt x="4478" y="5894"/>
                    <a:pt x="4299" y="5894"/>
                  </a:cubicBezTo>
                  <a:lnTo>
                    <a:pt x="4299" y="5847"/>
                  </a:lnTo>
                  <a:cubicBezTo>
                    <a:pt x="4335" y="5692"/>
                    <a:pt x="4287" y="5525"/>
                    <a:pt x="4180" y="5394"/>
                  </a:cubicBezTo>
                  <a:cubicBezTo>
                    <a:pt x="4061" y="5240"/>
                    <a:pt x="3894" y="5156"/>
                    <a:pt x="3716" y="5156"/>
                  </a:cubicBezTo>
                  <a:lnTo>
                    <a:pt x="3716" y="5109"/>
                  </a:lnTo>
                  <a:cubicBezTo>
                    <a:pt x="3751" y="4942"/>
                    <a:pt x="3704" y="4775"/>
                    <a:pt x="3596" y="4644"/>
                  </a:cubicBezTo>
                  <a:cubicBezTo>
                    <a:pt x="3476" y="4488"/>
                    <a:pt x="3297" y="4404"/>
                    <a:pt x="3111" y="4404"/>
                  </a:cubicBezTo>
                  <a:cubicBezTo>
                    <a:pt x="2984" y="4404"/>
                    <a:pt x="2855" y="4443"/>
                    <a:pt x="2739" y="4525"/>
                  </a:cubicBezTo>
                  <a:lnTo>
                    <a:pt x="1715" y="5275"/>
                  </a:lnTo>
                  <a:lnTo>
                    <a:pt x="1334" y="5073"/>
                  </a:lnTo>
                  <a:lnTo>
                    <a:pt x="2799" y="2549"/>
                  </a:lnTo>
                  <a:close/>
                  <a:moveTo>
                    <a:pt x="4855" y="6920"/>
                  </a:moveTo>
                  <a:cubicBezTo>
                    <a:pt x="4953" y="6920"/>
                    <a:pt x="5045" y="6960"/>
                    <a:pt x="5109" y="7037"/>
                  </a:cubicBezTo>
                  <a:cubicBezTo>
                    <a:pt x="5168" y="7133"/>
                    <a:pt x="5192" y="7228"/>
                    <a:pt x="5180" y="7299"/>
                  </a:cubicBezTo>
                  <a:cubicBezTo>
                    <a:pt x="5168" y="7383"/>
                    <a:pt x="5120" y="7466"/>
                    <a:pt x="5049" y="7526"/>
                  </a:cubicBezTo>
                  <a:lnTo>
                    <a:pt x="4704" y="7776"/>
                  </a:lnTo>
                  <a:cubicBezTo>
                    <a:pt x="4643" y="7818"/>
                    <a:pt x="4574" y="7838"/>
                    <a:pt x="4507" y="7838"/>
                  </a:cubicBezTo>
                  <a:cubicBezTo>
                    <a:pt x="4404" y="7838"/>
                    <a:pt x="4304" y="7791"/>
                    <a:pt x="4239" y="7704"/>
                  </a:cubicBezTo>
                  <a:cubicBezTo>
                    <a:pt x="4132" y="7549"/>
                    <a:pt x="4168" y="7347"/>
                    <a:pt x="4311" y="7240"/>
                  </a:cubicBezTo>
                  <a:lnTo>
                    <a:pt x="4644" y="7002"/>
                  </a:lnTo>
                  <a:lnTo>
                    <a:pt x="4656" y="6978"/>
                  </a:lnTo>
                  <a:cubicBezTo>
                    <a:pt x="4719" y="6939"/>
                    <a:pt x="4788" y="6920"/>
                    <a:pt x="4855" y="6920"/>
                  </a:cubicBezTo>
                  <a:close/>
                  <a:moveTo>
                    <a:pt x="172" y="0"/>
                  </a:moveTo>
                  <a:cubicBezTo>
                    <a:pt x="121" y="0"/>
                    <a:pt x="72" y="29"/>
                    <a:pt x="48" y="84"/>
                  </a:cubicBezTo>
                  <a:cubicBezTo>
                    <a:pt x="1" y="156"/>
                    <a:pt x="25" y="239"/>
                    <a:pt x="108" y="287"/>
                  </a:cubicBezTo>
                  <a:lnTo>
                    <a:pt x="2346" y="1584"/>
                  </a:lnTo>
                  <a:lnTo>
                    <a:pt x="406" y="4942"/>
                  </a:lnTo>
                  <a:lnTo>
                    <a:pt x="251" y="4847"/>
                  </a:lnTo>
                  <a:cubicBezTo>
                    <a:pt x="226" y="4830"/>
                    <a:pt x="199" y="4822"/>
                    <a:pt x="172" y="4822"/>
                  </a:cubicBezTo>
                  <a:cubicBezTo>
                    <a:pt x="121" y="4822"/>
                    <a:pt x="72" y="4851"/>
                    <a:pt x="48" y="4906"/>
                  </a:cubicBezTo>
                  <a:cubicBezTo>
                    <a:pt x="1" y="4978"/>
                    <a:pt x="25" y="5061"/>
                    <a:pt x="108" y="5109"/>
                  </a:cubicBezTo>
                  <a:lnTo>
                    <a:pt x="894" y="5549"/>
                  </a:lnTo>
                  <a:cubicBezTo>
                    <a:pt x="919" y="5566"/>
                    <a:pt x="947" y="5574"/>
                    <a:pt x="975" y="5574"/>
                  </a:cubicBezTo>
                  <a:cubicBezTo>
                    <a:pt x="1025" y="5574"/>
                    <a:pt x="1073" y="5548"/>
                    <a:pt x="1096" y="5501"/>
                  </a:cubicBezTo>
                  <a:lnTo>
                    <a:pt x="1215" y="5299"/>
                  </a:lnTo>
                  <a:lnTo>
                    <a:pt x="1525" y="5466"/>
                  </a:lnTo>
                  <a:cubicBezTo>
                    <a:pt x="1430" y="5680"/>
                    <a:pt x="1441" y="5918"/>
                    <a:pt x="1572" y="6121"/>
                  </a:cubicBezTo>
                  <a:cubicBezTo>
                    <a:pt x="1691" y="6287"/>
                    <a:pt x="1882" y="6371"/>
                    <a:pt x="2084" y="6371"/>
                  </a:cubicBezTo>
                  <a:cubicBezTo>
                    <a:pt x="2144" y="6371"/>
                    <a:pt x="2215" y="6359"/>
                    <a:pt x="2275" y="6347"/>
                  </a:cubicBezTo>
                  <a:cubicBezTo>
                    <a:pt x="2275" y="6478"/>
                    <a:pt x="2322" y="6597"/>
                    <a:pt x="2394" y="6716"/>
                  </a:cubicBezTo>
                  <a:cubicBezTo>
                    <a:pt x="2513" y="6883"/>
                    <a:pt x="2703" y="6966"/>
                    <a:pt x="2882" y="6966"/>
                  </a:cubicBezTo>
                  <a:cubicBezTo>
                    <a:pt x="2942" y="6966"/>
                    <a:pt x="3013" y="6954"/>
                    <a:pt x="3073" y="6942"/>
                  </a:cubicBezTo>
                  <a:cubicBezTo>
                    <a:pt x="3073" y="7061"/>
                    <a:pt x="3120" y="7192"/>
                    <a:pt x="3192" y="7299"/>
                  </a:cubicBezTo>
                  <a:cubicBezTo>
                    <a:pt x="3299" y="7430"/>
                    <a:pt x="3430" y="7514"/>
                    <a:pt x="3596" y="7549"/>
                  </a:cubicBezTo>
                  <a:cubicBezTo>
                    <a:pt x="3632" y="7549"/>
                    <a:pt x="3656" y="7561"/>
                    <a:pt x="3704" y="7561"/>
                  </a:cubicBezTo>
                  <a:cubicBezTo>
                    <a:pt x="3763" y="7561"/>
                    <a:pt x="3835" y="7549"/>
                    <a:pt x="3894" y="7537"/>
                  </a:cubicBezTo>
                  <a:cubicBezTo>
                    <a:pt x="3894" y="7668"/>
                    <a:pt x="3942" y="7787"/>
                    <a:pt x="4013" y="7895"/>
                  </a:cubicBezTo>
                  <a:cubicBezTo>
                    <a:pt x="4120" y="8026"/>
                    <a:pt x="4251" y="8109"/>
                    <a:pt x="4418" y="8145"/>
                  </a:cubicBezTo>
                  <a:cubicBezTo>
                    <a:pt x="4442" y="8145"/>
                    <a:pt x="4478" y="8157"/>
                    <a:pt x="4525" y="8157"/>
                  </a:cubicBezTo>
                  <a:cubicBezTo>
                    <a:pt x="4656" y="8157"/>
                    <a:pt x="4775" y="8109"/>
                    <a:pt x="4882" y="8037"/>
                  </a:cubicBezTo>
                  <a:lnTo>
                    <a:pt x="5216" y="7787"/>
                  </a:lnTo>
                  <a:cubicBezTo>
                    <a:pt x="5299" y="7728"/>
                    <a:pt x="5359" y="7668"/>
                    <a:pt x="5394" y="7597"/>
                  </a:cubicBezTo>
                  <a:lnTo>
                    <a:pt x="6013" y="7918"/>
                  </a:lnTo>
                  <a:cubicBezTo>
                    <a:pt x="6097" y="7966"/>
                    <a:pt x="6204" y="7990"/>
                    <a:pt x="6311" y="7990"/>
                  </a:cubicBezTo>
                  <a:cubicBezTo>
                    <a:pt x="6371" y="7990"/>
                    <a:pt x="6430" y="7978"/>
                    <a:pt x="6490" y="7966"/>
                  </a:cubicBezTo>
                  <a:cubicBezTo>
                    <a:pt x="6644" y="7918"/>
                    <a:pt x="6787" y="7811"/>
                    <a:pt x="6859" y="7668"/>
                  </a:cubicBezTo>
                  <a:cubicBezTo>
                    <a:pt x="6918" y="7549"/>
                    <a:pt x="6942" y="7430"/>
                    <a:pt x="6930" y="7299"/>
                  </a:cubicBezTo>
                  <a:cubicBezTo>
                    <a:pt x="6966" y="7299"/>
                    <a:pt x="7002" y="7311"/>
                    <a:pt x="7049" y="7311"/>
                  </a:cubicBezTo>
                  <a:cubicBezTo>
                    <a:pt x="7275" y="7311"/>
                    <a:pt x="7478" y="7192"/>
                    <a:pt x="7597" y="6990"/>
                  </a:cubicBezTo>
                  <a:cubicBezTo>
                    <a:pt x="7656" y="6871"/>
                    <a:pt x="7692" y="6740"/>
                    <a:pt x="7680" y="6609"/>
                  </a:cubicBezTo>
                  <a:cubicBezTo>
                    <a:pt x="7716" y="6609"/>
                    <a:pt x="7752" y="6633"/>
                    <a:pt x="7799" y="6633"/>
                  </a:cubicBezTo>
                  <a:cubicBezTo>
                    <a:pt x="8014" y="6633"/>
                    <a:pt x="8228" y="6514"/>
                    <a:pt x="8347" y="6299"/>
                  </a:cubicBezTo>
                  <a:cubicBezTo>
                    <a:pt x="8407" y="6180"/>
                    <a:pt x="8430" y="6061"/>
                    <a:pt x="8418" y="5930"/>
                  </a:cubicBezTo>
                  <a:cubicBezTo>
                    <a:pt x="8454" y="5930"/>
                    <a:pt x="8490" y="5942"/>
                    <a:pt x="8538" y="5942"/>
                  </a:cubicBezTo>
                  <a:cubicBezTo>
                    <a:pt x="8597" y="5942"/>
                    <a:pt x="8657" y="5930"/>
                    <a:pt x="8716" y="5918"/>
                  </a:cubicBezTo>
                  <a:cubicBezTo>
                    <a:pt x="8883" y="5871"/>
                    <a:pt x="9014" y="5763"/>
                    <a:pt x="9085" y="5621"/>
                  </a:cubicBezTo>
                  <a:cubicBezTo>
                    <a:pt x="9169" y="5466"/>
                    <a:pt x="9192" y="5299"/>
                    <a:pt x="9133" y="5144"/>
                  </a:cubicBezTo>
                  <a:cubicBezTo>
                    <a:pt x="9121" y="5097"/>
                    <a:pt x="9109" y="5061"/>
                    <a:pt x="9085" y="5037"/>
                  </a:cubicBezTo>
                  <a:lnTo>
                    <a:pt x="9347" y="4859"/>
                  </a:lnTo>
                  <a:lnTo>
                    <a:pt x="9478" y="5037"/>
                  </a:lnTo>
                  <a:cubicBezTo>
                    <a:pt x="9506" y="5072"/>
                    <a:pt x="9550" y="5090"/>
                    <a:pt x="9593" y="5090"/>
                  </a:cubicBezTo>
                  <a:cubicBezTo>
                    <a:pt x="9625" y="5090"/>
                    <a:pt x="9656" y="5081"/>
                    <a:pt x="9681" y="5061"/>
                  </a:cubicBezTo>
                  <a:lnTo>
                    <a:pt x="10085" y="4739"/>
                  </a:lnTo>
                  <a:cubicBezTo>
                    <a:pt x="10121" y="4668"/>
                    <a:pt x="10133" y="4573"/>
                    <a:pt x="10085" y="4513"/>
                  </a:cubicBezTo>
                  <a:cubicBezTo>
                    <a:pt x="10065" y="4479"/>
                    <a:pt x="10019" y="4460"/>
                    <a:pt x="9974" y="4460"/>
                  </a:cubicBezTo>
                  <a:cubicBezTo>
                    <a:pt x="9941" y="4460"/>
                    <a:pt x="9908" y="4470"/>
                    <a:pt x="9883" y="4489"/>
                  </a:cubicBezTo>
                  <a:lnTo>
                    <a:pt x="9585" y="4704"/>
                  </a:lnTo>
                  <a:lnTo>
                    <a:pt x="7252" y="1644"/>
                  </a:lnTo>
                  <a:lnTo>
                    <a:pt x="8585" y="775"/>
                  </a:lnTo>
                  <a:cubicBezTo>
                    <a:pt x="8657" y="739"/>
                    <a:pt x="8680" y="644"/>
                    <a:pt x="8633" y="572"/>
                  </a:cubicBezTo>
                  <a:cubicBezTo>
                    <a:pt x="8602" y="526"/>
                    <a:pt x="8556" y="500"/>
                    <a:pt x="8505" y="500"/>
                  </a:cubicBezTo>
                  <a:cubicBezTo>
                    <a:pt x="8478" y="500"/>
                    <a:pt x="8448" y="508"/>
                    <a:pt x="8418" y="525"/>
                  </a:cubicBezTo>
                  <a:lnTo>
                    <a:pt x="6954" y="1477"/>
                  </a:lnTo>
                  <a:cubicBezTo>
                    <a:pt x="6871" y="1525"/>
                    <a:pt x="6859" y="1632"/>
                    <a:pt x="6906" y="1680"/>
                  </a:cubicBezTo>
                  <a:lnTo>
                    <a:pt x="7168" y="2037"/>
                  </a:lnTo>
                  <a:lnTo>
                    <a:pt x="6978" y="2192"/>
                  </a:lnTo>
                  <a:lnTo>
                    <a:pt x="6216" y="1942"/>
                  </a:lnTo>
                  <a:cubicBezTo>
                    <a:pt x="6204" y="1942"/>
                    <a:pt x="6192" y="1918"/>
                    <a:pt x="6180" y="1918"/>
                  </a:cubicBezTo>
                  <a:lnTo>
                    <a:pt x="4430" y="1918"/>
                  </a:lnTo>
                  <a:cubicBezTo>
                    <a:pt x="4358" y="1918"/>
                    <a:pt x="4299" y="1965"/>
                    <a:pt x="4287" y="2037"/>
                  </a:cubicBezTo>
                  <a:lnTo>
                    <a:pt x="4180" y="2430"/>
                  </a:lnTo>
                  <a:lnTo>
                    <a:pt x="3930" y="2323"/>
                  </a:lnTo>
                  <a:cubicBezTo>
                    <a:pt x="3894" y="2311"/>
                    <a:pt x="3882" y="2311"/>
                    <a:pt x="3846" y="2311"/>
                  </a:cubicBezTo>
                  <a:lnTo>
                    <a:pt x="3168" y="2382"/>
                  </a:lnTo>
                  <a:lnTo>
                    <a:pt x="2930" y="2251"/>
                  </a:lnTo>
                  <a:lnTo>
                    <a:pt x="3156" y="1858"/>
                  </a:lnTo>
                  <a:cubicBezTo>
                    <a:pt x="3192" y="1787"/>
                    <a:pt x="3168" y="1703"/>
                    <a:pt x="3096" y="1656"/>
                  </a:cubicBezTo>
                  <a:lnTo>
                    <a:pt x="251" y="25"/>
                  </a:lnTo>
                  <a:cubicBezTo>
                    <a:pt x="226" y="8"/>
                    <a:pt x="199" y="0"/>
                    <a:pt x="1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3" name="Google Shape;16113;p61"/>
            <p:cNvSpPr/>
            <p:nvPr/>
          </p:nvSpPr>
          <p:spPr>
            <a:xfrm>
              <a:off x="2946442" y="2015001"/>
              <a:ext cx="37525" cy="26799"/>
            </a:xfrm>
            <a:custGeom>
              <a:rect b="b" l="l" r="r" t="t"/>
              <a:pathLst>
                <a:path extrusionOk="0" h="842" w="1179">
                  <a:moveTo>
                    <a:pt x="1011" y="1"/>
                  </a:moveTo>
                  <a:cubicBezTo>
                    <a:pt x="983" y="1"/>
                    <a:pt x="955" y="7"/>
                    <a:pt x="929" y="20"/>
                  </a:cubicBezTo>
                  <a:lnTo>
                    <a:pt x="96" y="556"/>
                  </a:lnTo>
                  <a:cubicBezTo>
                    <a:pt x="24" y="603"/>
                    <a:pt x="0" y="699"/>
                    <a:pt x="48" y="770"/>
                  </a:cubicBezTo>
                  <a:cubicBezTo>
                    <a:pt x="84" y="818"/>
                    <a:pt x="119" y="842"/>
                    <a:pt x="167" y="842"/>
                  </a:cubicBezTo>
                  <a:cubicBezTo>
                    <a:pt x="203" y="842"/>
                    <a:pt x="226" y="830"/>
                    <a:pt x="238" y="818"/>
                  </a:cubicBezTo>
                  <a:lnTo>
                    <a:pt x="1072" y="282"/>
                  </a:lnTo>
                  <a:cubicBezTo>
                    <a:pt x="1167" y="234"/>
                    <a:pt x="1179" y="127"/>
                    <a:pt x="1131" y="68"/>
                  </a:cubicBezTo>
                  <a:cubicBezTo>
                    <a:pt x="1108" y="22"/>
                    <a:pt x="1061" y="1"/>
                    <a:pt x="10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14" name="Google Shape;16114;p61"/>
          <p:cNvGrpSpPr/>
          <p:nvPr/>
        </p:nvGrpSpPr>
        <p:grpSpPr>
          <a:xfrm>
            <a:off x="870939" y="2265043"/>
            <a:ext cx="331993" cy="331993"/>
            <a:chOff x="870939" y="2439293"/>
            <a:chExt cx="331993" cy="331993"/>
          </a:xfrm>
        </p:grpSpPr>
        <p:sp>
          <p:nvSpPr>
            <p:cNvPr id="16115" name="Google Shape;16115;p61"/>
            <p:cNvSpPr/>
            <p:nvPr/>
          </p:nvSpPr>
          <p:spPr>
            <a:xfrm>
              <a:off x="870939" y="2439293"/>
              <a:ext cx="331993" cy="331993"/>
            </a:xfrm>
            <a:custGeom>
              <a:rect b="b" l="l" r="r" t="t"/>
              <a:pathLst>
                <a:path extrusionOk="0" h="10431" w="10431">
                  <a:moveTo>
                    <a:pt x="9490" y="298"/>
                  </a:moveTo>
                  <a:cubicBezTo>
                    <a:pt x="9835" y="298"/>
                    <a:pt x="10121" y="584"/>
                    <a:pt x="10121" y="917"/>
                  </a:cubicBezTo>
                  <a:lnTo>
                    <a:pt x="10121" y="9513"/>
                  </a:lnTo>
                  <a:cubicBezTo>
                    <a:pt x="10121" y="9847"/>
                    <a:pt x="9835" y="10132"/>
                    <a:pt x="9490" y="10132"/>
                  </a:cubicBezTo>
                  <a:lnTo>
                    <a:pt x="7037" y="10132"/>
                  </a:lnTo>
                  <a:lnTo>
                    <a:pt x="7037" y="9156"/>
                  </a:lnTo>
                  <a:cubicBezTo>
                    <a:pt x="7037" y="9055"/>
                    <a:pt x="6960" y="9004"/>
                    <a:pt x="6883" y="9004"/>
                  </a:cubicBezTo>
                  <a:cubicBezTo>
                    <a:pt x="6805" y="9004"/>
                    <a:pt x="6728" y="9055"/>
                    <a:pt x="6728" y="9156"/>
                  </a:cubicBezTo>
                  <a:lnTo>
                    <a:pt x="6728" y="10132"/>
                  </a:lnTo>
                  <a:lnTo>
                    <a:pt x="3644" y="10132"/>
                  </a:lnTo>
                  <a:lnTo>
                    <a:pt x="3644" y="298"/>
                  </a:lnTo>
                  <a:lnTo>
                    <a:pt x="6728" y="298"/>
                  </a:lnTo>
                  <a:lnTo>
                    <a:pt x="6728" y="8347"/>
                  </a:lnTo>
                  <a:cubicBezTo>
                    <a:pt x="6728" y="8442"/>
                    <a:pt x="6805" y="8489"/>
                    <a:pt x="6883" y="8489"/>
                  </a:cubicBezTo>
                  <a:cubicBezTo>
                    <a:pt x="6960" y="8489"/>
                    <a:pt x="7037" y="8442"/>
                    <a:pt x="7037" y="8347"/>
                  </a:cubicBezTo>
                  <a:lnTo>
                    <a:pt x="7037" y="298"/>
                  </a:lnTo>
                  <a:close/>
                  <a:moveTo>
                    <a:pt x="918" y="0"/>
                  </a:moveTo>
                  <a:cubicBezTo>
                    <a:pt x="417" y="0"/>
                    <a:pt x="1" y="417"/>
                    <a:pt x="1" y="917"/>
                  </a:cubicBezTo>
                  <a:lnTo>
                    <a:pt x="1" y="2096"/>
                  </a:lnTo>
                  <a:cubicBezTo>
                    <a:pt x="1" y="2191"/>
                    <a:pt x="78" y="2239"/>
                    <a:pt x="156" y="2239"/>
                  </a:cubicBezTo>
                  <a:cubicBezTo>
                    <a:pt x="233" y="2239"/>
                    <a:pt x="310" y="2191"/>
                    <a:pt x="310" y="2096"/>
                  </a:cubicBezTo>
                  <a:lnTo>
                    <a:pt x="310" y="917"/>
                  </a:lnTo>
                  <a:cubicBezTo>
                    <a:pt x="310" y="584"/>
                    <a:pt x="596" y="298"/>
                    <a:pt x="941" y="298"/>
                  </a:cubicBezTo>
                  <a:lnTo>
                    <a:pt x="3394" y="298"/>
                  </a:lnTo>
                  <a:lnTo>
                    <a:pt x="3394" y="10132"/>
                  </a:lnTo>
                  <a:lnTo>
                    <a:pt x="941" y="10132"/>
                  </a:lnTo>
                  <a:cubicBezTo>
                    <a:pt x="596" y="10132"/>
                    <a:pt x="310" y="9847"/>
                    <a:pt x="310" y="9513"/>
                  </a:cubicBezTo>
                  <a:lnTo>
                    <a:pt x="310" y="2965"/>
                  </a:lnTo>
                  <a:cubicBezTo>
                    <a:pt x="310" y="2864"/>
                    <a:pt x="233" y="2813"/>
                    <a:pt x="156" y="2813"/>
                  </a:cubicBezTo>
                  <a:cubicBezTo>
                    <a:pt x="78" y="2813"/>
                    <a:pt x="1" y="2864"/>
                    <a:pt x="1" y="2965"/>
                  </a:cubicBezTo>
                  <a:lnTo>
                    <a:pt x="1" y="9513"/>
                  </a:lnTo>
                  <a:cubicBezTo>
                    <a:pt x="1" y="10013"/>
                    <a:pt x="417" y="10430"/>
                    <a:pt x="918" y="10430"/>
                  </a:cubicBezTo>
                  <a:lnTo>
                    <a:pt x="9514" y="10430"/>
                  </a:lnTo>
                  <a:cubicBezTo>
                    <a:pt x="10014" y="10430"/>
                    <a:pt x="10431" y="10013"/>
                    <a:pt x="10431" y="9513"/>
                  </a:cubicBezTo>
                  <a:lnTo>
                    <a:pt x="10431" y="917"/>
                  </a:lnTo>
                  <a:cubicBezTo>
                    <a:pt x="10431" y="417"/>
                    <a:pt x="10014" y="0"/>
                    <a:pt x="95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6" name="Google Shape;16116;p61"/>
            <p:cNvSpPr/>
            <p:nvPr/>
          </p:nvSpPr>
          <p:spPr>
            <a:xfrm>
              <a:off x="908463" y="2696969"/>
              <a:ext cx="41726" cy="41726"/>
            </a:xfrm>
            <a:custGeom>
              <a:rect b="b" l="l" r="r" t="t"/>
              <a:pathLst>
                <a:path extrusionOk="0" h="1311" w="1311">
                  <a:moveTo>
                    <a:pt x="673" y="309"/>
                  </a:moveTo>
                  <a:cubicBezTo>
                    <a:pt x="844" y="309"/>
                    <a:pt x="989" y="471"/>
                    <a:pt x="989" y="655"/>
                  </a:cubicBezTo>
                  <a:cubicBezTo>
                    <a:pt x="989" y="846"/>
                    <a:pt x="846" y="1001"/>
                    <a:pt x="655" y="1001"/>
                  </a:cubicBezTo>
                  <a:cubicBezTo>
                    <a:pt x="453" y="1001"/>
                    <a:pt x="310" y="846"/>
                    <a:pt x="310" y="655"/>
                  </a:cubicBezTo>
                  <a:cubicBezTo>
                    <a:pt x="310" y="465"/>
                    <a:pt x="453" y="310"/>
                    <a:pt x="655" y="310"/>
                  </a:cubicBezTo>
                  <a:cubicBezTo>
                    <a:pt x="661" y="310"/>
                    <a:pt x="667" y="309"/>
                    <a:pt x="673" y="309"/>
                  </a:cubicBezTo>
                  <a:close/>
                  <a:moveTo>
                    <a:pt x="655" y="0"/>
                  </a:moveTo>
                  <a:cubicBezTo>
                    <a:pt x="274" y="0"/>
                    <a:pt x="0" y="286"/>
                    <a:pt x="0" y="655"/>
                  </a:cubicBezTo>
                  <a:cubicBezTo>
                    <a:pt x="0" y="1012"/>
                    <a:pt x="298" y="1310"/>
                    <a:pt x="655" y="1310"/>
                  </a:cubicBezTo>
                  <a:cubicBezTo>
                    <a:pt x="1012" y="1310"/>
                    <a:pt x="1310" y="1012"/>
                    <a:pt x="1310" y="655"/>
                  </a:cubicBezTo>
                  <a:cubicBezTo>
                    <a:pt x="1310" y="298"/>
                    <a:pt x="1012"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7" name="Google Shape;16117;p61"/>
            <p:cNvSpPr/>
            <p:nvPr/>
          </p:nvSpPr>
          <p:spPr>
            <a:xfrm>
              <a:off x="1015690" y="2696969"/>
              <a:ext cx="41726" cy="41726"/>
            </a:xfrm>
            <a:custGeom>
              <a:rect b="b" l="l" r="r" t="t"/>
              <a:pathLst>
                <a:path extrusionOk="0" h="1311" w="1311">
                  <a:moveTo>
                    <a:pt x="656" y="310"/>
                  </a:moveTo>
                  <a:cubicBezTo>
                    <a:pt x="858" y="310"/>
                    <a:pt x="1001" y="465"/>
                    <a:pt x="1001" y="655"/>
                  </a:cubicBezTo>
                  <a:cubicBezTo>
                    <a:pt x="1001" y="846"/>
                    <a:pt x="858" y="1001"/>
                    <a:pt x="656" y="1001"/>
                  </a:cubicBezTo>
                  <a:cubicBezTo>
                    <a:pt x="465" y="1001"/>
                    <a:pt x="322" y="846"/>
                    <a:pt x="322" y="655"/>
                  </a:cubicBezTo>
                  <a:cubicBezTo>
                    <a:pt x="322" y="465"/>
                    <a:pt x="465" y="310"/>
                    <a:pt x="656" y="310"/>
                  </a:cubicBezTo>
                  <a:close/>
                  <a:moveTo>
                    <a:pt x="656" y="0"/>
                  </a:moveTo>
                  <a:cubicBezTo>
                    <a:pt x="299" y="0"/>
                    <a:pt x="1" y="298"/>
                    <a:pt x="1" y="655"/>
                  </a:cubicBezTo>
                  <a:cubicBezTo>
                    <a:pt x="1" y="1012"/>
                    <a:pt x="299" y="1310"/>
                    <a:pt x="656" y="1310"/>
                  </a:cubicBezTo>
                  <a:cubicBezTo>
                    <a:pt x="1013" y="1310"/>
                    <a:pt x="1311" y="1012"/>
                    <a:pt x="1311" y="655"/>
                  </a:cubicBezTo>
                  <a:cubicBezTo>
                    <a:pt x="1311" y="298"/>
                    <a:pt x="1013" y="0"/>
                    <a:pt x="6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8" name="Google Shape;16118;p61"/>
            <p:cNvSpPr/>
            <p:nvPr/>
          </p:nvSpPr>
          <p:spPr>
            <a:xfrm>
              <a:off x="1122567" y="2696969"/>
              <a:ext cx="41726" cy="41726"/>
            </a:xfrm>
            <a:custGeom>
              <a:rect b="b" l="l" r="r" t="t"/>
              <a:pathLst>
                <a:path extrusionOk="0" h="1311" w="1311">
                  <a:moveTo>
                    <a:pt x="655" y="310"/>
                  </a:moveTo>
                  <a:cubicBezTo>
                    <a:pt x="846" y="310"/>
                    <a:pt x="989" y="465"/>
                    <a:pt x="989" y="655"/>
                  </a:cubicBezTo>
                  <a:cubicBezTo>
                    <a:pt x="989" y="846"/>
                    <a:pt x="846" y="1001"/>
                    <a:pt x="655" y="1001"/>
                  </a:cubicBezTo>
                  <a:cubicBezTo>
                    <a:pt x="453" y="1001"/>
                    <a:pt x="310" y="846"/>
                    <a:pt x="310" y="655"/>
                  </a:cubicBezTo>
                  <a:cubicBezTo>
                    <a:pt x="310" y="465"/>
                    <a:pt x="453" y="310"/>
                    <a:pt x="655" y="310"/>
                  </a:cubicBezTo>
                  <a:close/>
                  <a:moveTo>
                    <a:pt x="655" y="0"/>
                  </a:moveTo>
                  <a:cubicBezTo>
                    <a:pt x="298" y="0"/>
                    <a:pt x="0" y="298"/>
                    <a:pt x="0" y="655"/>
                  </a:cubicBezTo>
                  <a:cubicBezTo>
                    <a:pt x="0"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9" name="Google Shape;16119;p61"/>
            <p:cNvSpPr/>
            <p:nvPr/>
          </p:nvSpPr>
          <p:spPr>
            <a:xfrm>
              <a:off x="913015" y="2504094"/>
              <a:ext cx="31859" cy="9867"/>
            </a:xfrm>
            <a:custGeom>
              <a:rect b="b" l="l" r="r" t="t"/>
              <a:pathLst>
                <a:path extrusionOk="0" h="310" w="1001">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0" name="Google Shape;16120;p61"/>
            <p:cNvSpPr/>
            <p:nvPr/>
          </p:nvSpPr>
          <p:spPr>
            <a:xfrm>
              <a:off x="913015" y="2532898"/>
              <a:ext cx="31859" cy="10248"/>
            </a:xfrm>
            <a:custGeom>
              <a:rect b="b" l="l" r="r" t="t"/>
              <a:pathLst>
                <a:path extrusionOk="0" h="322" w="1001">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1" name="Google Shape;16121;p61"/>
            <p:cNvSpPr/>
            <p:nvPr/>
          </p:nvSpPr>
          <p:spPr>
            <a:xfrm>
              <a:off x="913015" y="2562052"/>
              <a:ext cx="31859" cy="9898"/>
            </a:xfrm>
            <a:custGeom>
              <a:rect b="b" l="l" r="r" t="t"/>
              <a:pathLst>
                <a:path extrusionOk="0" h="311" w="1001">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2" name="Google Shape;16122;p61"/>
            <p:cNvSpPr/>
            <p:nvPr/>
          </p:nvSpPr>
          <p:spPr>
            <a:xfrm>
              <a:off x="894428" y="2474908"/>
              <a:ext cx="69384" cy="167508"/>
            </a:xfrm>
            <a:custGeom>
              <a:rect b="b" l="l" r="r" t="t"/>
              <a:pathLst>
                <a:path extrusionOk="0" h="5263" w="2180">
                  <a:moveTo>
                    <a:pt x="1870" y="298"/>
                  </a:moveTo>
                  <a:lnTo>
                    <a:pt x="1870" y="3703"/>
                  </a:lnTo>
                  <a:lnTo>
                    <a:pt x="287" y="3703"/>
                  </a:lnTo>
                  <a:lnTo>
                    <a:pt x="287" y="298"/>
                  </a:lnTo>
                  <a:close/>
                  <a:moveTo>
                    <a:pt x="1882" y="4001"/>
                  </a:moveTo>
                  <a:lnTo>
                    <a:pt x="1882" y="4953"/>
                  </a:lnTo>
                  <a:lnTo>
                    <a:pt x="299" y="4953"/>
                  </a:lnTo>
                  <a:lnTo>
                    <a:pt x="299" y="4001"/>
                  </a:lnTo>
                  <a:close/>
                  <a:moveTo>
                    <a:pt x="156" y="0"/>
                  </a:moveTo>
                  <a:cubicBezTo>
                    <a:pt x="60" y="0"/>
                    <a:pt x="1" y="72"/>
                    <a:pt x="1" y="143"/>
                  </a:cubicBezTo>
                  <a:lnTo>
                    <a:pt x="1" y="5120"/>
                  </a:lnTo>
                  <a:cubicBezTo>
                    <a:pt x="1" y="5203"/>
                    <a:pt x="84" y="5263"/>
                    <a:pt x="156" y="5263"/>
                  </a:cubicBezTo>
                  <a:lnTo>
                    <a:pt x="2025" y="5263"/>
                  </a:lnTo>
                  <a:cubicBezTo>
                    <a:pt x="2108" y="5263"/>
                    <a:pt x="2180" y="5192"/>
                    <a:pt x="2180" y="5120"/>
                  </a:cubicBezTo>
                  <a:lnTo>
                    <a:pt x="2180" y="143"/>
                  </a:lnTo>
                  <a:cubicBezTo>
                    <a:pt x="2180" y="60"/>
                    <a:pt x="2108" y="0"/>
                    <a:pt x="2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3" name="Google Shape;16123;p61"/>
            <p:cNvSpPr/>
            <p:nvPr/>
          </p:nvSpPr>
          <p:spPr>
            <a:xfrm>
              <a:off x="1002068" y="2474145"/>
              <a:ext cx="69384" cy="168272"/>
            </a:xfrm>
            <a:custGeom>
              <a:rect b="b" l="l" r="r" t="t"/>
              <a:pathLst>
                <a:path extrusionOk="0" h="5287" w="2180">
                  <a:moveTo>
                    <a:pt x="1881" y="322"/>
                  </a:moveTo>
                  <a:lnTo>
                    <a:pt x="1881" y="3727"/>
                  </a:lnTo>
                  <a:lnTo>
                    <a:pt x="298" y="3727"/>
                  </a:lnTo>
                  <a:lnTo>
                    <a:pt x="298" y="322"/>
                  </a:lnTo>
                  <a:close/>
                  <a:moveTo>
                    <a:pt x="1881" y="4025"/>
                  </a:moveTo>
                  <a:lnTo>
                    <a:pt x="1881" y="4977"/>
                  </a:lnTo>
                  <a:lnTo>
                    <a:pt x="298" y="4977"/>
                  </a:lnTo>
                  <a:lnTo>
                    <a:pt x="298" y="4025"/>
                  </a:lnTo>
                  <a:close/>
                  <a:moveTo>
                    <a:pt x="155" y="1"/>
                  </a:moveTo>
                  <a:cubicBezTo>
                    <a:pt x="60" y="1"/>
                    <a:pt x="0" y="84"/>
                    <a:pt x="0" y="155"/>
                  </a:cubicBezTo>
                  <a:lnTo>
                    <a:pt x="0" y="5144"/>
                  </a:lnTo>
                  <a:cubicBezTo>
                    <a:pt x="0" y="5227"/>
                    <a:pt x="72" y="5287"/>
                    <a:pt x="155" y="5287"/>
                  </a:cubicBezTo>
                  <a:lnTo>
                    <a:pt x="2024" y="5287"/>
                  </a:lnTo>
                  <a:cubicBezTo>
                    <a:pt x="2120" y="5287"/>
                    <a:pt x="2179" y="5216"/>
                    <a:pt x="2179" y="5144"/>
                  </a:cubicBezTo>
                  <a:lnTo>
                    <a:pt x="2179" y="167"/>
                  </a:lnTo>
                  <a:cubicBezTo>
                    <a:pt x="2179" y="84"/>
                    <a:pt x="2120" y="1"/>
                    <a:pt x="2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4" name="Google Shape;16124;p61"/>
            <p:cNvSpPr/>
            <p:nvPr/>
          </p:nvSpPr>
          <p:spPr>
            <a:xfrm>
              <a:off x="1108531" y="2474145"/>
              <a:ext cx="69384" cy="168272"/>
            </a:xfrm>
            <a:custGeom>
              <a:rect b="b" l="l" r="r" t="t"/>
              <a:pathLst>
                <a:path extrusionOk="0" h="5287" w="2180">
                  <a:moveTo>
                    <a:pt x="1882" y="322"/>
                  </a:moveTo>
                  <a:lnTo>
                    <a:pt x="1882" y="3727"/>
                  </a:lnTo>
                  <a:lnTo>
                    <a:pt x="299" y="3727"/>
                  </a:lnTo>
                  <a:lnTo>
                    <a:pt x="299" y="322"/>
                  </a:lnTo>
                  <a:close/>
                  <a:moveTo>
                    <a:pt x="1882" y="4025"/>
                  </a:moveTo>
                  <a:lnTo>
                    <a:pt x="1882" y="4977"/>
                  </a:lnTo>
                  <a:lnTo>
                    <a:pt x="299" y="4977"/>
                  </a:lnTo>
                  <a:lnTo>
                    <a:pt x="299" y="4025"/>
                  </a:lnTo>
                  <a:close/>
                  <a:moveTo>
                    <a:pt x="156" y="1"/>
                  </a:moveTo>
                  <a:cubicBezTo>
                    <a:pt x="60" y="1"/>
                    <a:pt x="1" y="84"/>
                    <a:pt x="1" y="155"/>
                  </a:cubicBezTo>
                  <a:lnTo>
                    <a:pt x="1" y="5144"/>
                  </a:lnTo>
                  <a:cubicBezTo>
                    <a:pt x="1" y="5227"/>
                    <a:pt x="84" y="5287"/>
                    <a:pt x="156" y="5287"/>
                  </a:cubicBezTo>
                  <a:lnTo>
                    <a:pt x="2025" y="5287"/>
                  </a:lnTo>
                  <a:cubicBezTo>
                    <a:pt x="2120" y="5287"/>
                    <a:pt x="2180" y="5216"/>
                    <a:pt x="2180" y="5144"/>
                  </a:cubicBezTo>
                  <a:lnTo>
                    <a:pt x="2180" y="167"/>
                  </a:lnTo>
                  <a:cubicBezTo>
                    <a:pt x="2180" y="84"/>
                    <a:pt x="2120" y="1"/>
                    <a:pt x="2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5" name="Google Shape;16125;p61"/>
            <p:cNvSpPr/>
            <p:nvPr/>
          </p:nvSpPr>
          <p:spPr>
            <a:xfrm>
              <a:off x="1127118" y="2504094"/>
              <a:ext cx="31859" cy="9867"/>
            </a:xfrm>
            <a:custGeom>
              <a:rect b="b" l="l" r="r" t="t"/>
              <a:pathLst>
                <a:path extrusionOk="0" h="310" w="1001">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6" name="Google Shape;16126;p61"/>
            <p:cNvSpPr/>
            <p:nvPr/>
          </p:nvSpPr>
          <p:spPr>
            <a:xfrm>
              <a:off x="1127118" y="2532898"/>
              <a:ext cx="31859" cy="10248"/>
            </a:xfrm>
            <a:custGeom>
              <a:rect b="b" l="l" r="r" t="t"/>
              <a:pathLst>
                <a:path extrusionOk="0" h="322" w="1001">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7" name="Google Shape;16127;p61"/>
            <p:cNvSpPr/>
            <p:nvPr/>
          </p:nvSpPr>
          <p:spPr>
            <a:xfrm>
              <a:off x="1127118" y="2562052"/>
              <a:ext cx="31859" cy="9898"/>
            </a:xfrm>
            <a:custGeom>
              <a:rect b="b" l="l" r="r" t="t"/>
              <a:pathLst>
                <a:path extrusionOk="0" h="311" w="1001">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8" name="Google Shape;16128;p61"/>
            <p:cNvSpPr/>
            <p:nvPr/>
          </p:nvSpPr>
          <p:spPr>
            <a:xfrm>
              <a:off x="1020624" y="2504094"/>
              <a:ext cx="32241" cy="9867"/>
            </a:xfrm>
            <a:custGeom>
              <a:rect b="b" l="l" r="r" t="t"/>
              <a:pathLst>
                <a:path extrusionOk="0" h="310" w="1013">
                  <a:moveTo>
                    <a:pt x="203" y="0"/>
                  </a:moveTo>
                  <a:cubicBezTo>
                    <a:pt x="1" y="12"/>
                    <a:pt x="1" y="310"/>
                    <a:pt x="203" y="310"/>
                  </a:cubicBezTo>
                  <a:lnTo>
                    <a:pt x="822" y="310"/>
                  </a:lnTo>
                  <a:cubicBezTo>
                    <a:pt x="1013" y="310"/>
                    <a:pt x="101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9" name="Google Shape;16129;p61"/>
            <p:cNvSpPr/>
            <p:nvPr/>
          </p:nvSpPr>
          <p:spPr>
            <a:xfrm>
              <a:off x="1020624" y="2532898"/>
              <a:ext cx="32241" cy="10248"/>
            </a:xfrm>
            <a:custGeom>
              <a:rect b="b" l="l" r="r" t="t"/>
              <a:pathLst>
                <a:path extrusionOk="0" h="322" w="1013">
                  <a:moveTo>
                    <a:pt x="203" y="0"/>
                  </a:moveTo>
                  <a:cubicBezTo>
                    <a:pt x="1" y="24"/>
                    <a:pt x="1" y="322"/>
                    <a:pt x="203" y="322"/>
                  </a:cubicBezTo>
                  <a:lnTo>
                    <a:pt x="822" y="322"/>
                  </a:lnTo>
                  <a:cubicBezTo>
                    <a:pt x="1013" y="322"/>
                    <a:pt x="101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0" name="Google Shape;16130;p61"/>
            <p:cNvSpPr/>
            <p:nvPr/>
          </p:nvSpPr>
          <p:spPr>
            <a:xfrm>
              <a:off x="1020624" y="2562052"/>
              <a:ext cx="32241" cy="9898"/>
            </a:xfrm>
            <a:custGeom>
              <a:rect b="b" l="l" r="r" t="t"/>
              <a:pathLst>
                <a:path extrusionOk="0" h="311" w="1013">
                  <a:moveTo>
                    <a:pt x="203" y="1"/>
                  </a:moveTo>
                  <a:cubicBezTo>
                    <a:pt x="1" y="13"/>
                    <a:pt x="1" y="310"/>
                    <a:pt x="203" y="310"/>
                  </a:cubicBezTo>
                  <a:lnTo>
                    <a:pt x="822" y="310"/>
                  </a:lnTo>
                  <a:cubicBezTo>
                    <a:pt x="1013" y="310"/>
                    <a:pt x="1013"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31" name="Google Shape;16131;p61"/>
          <p:cNvGrpSpPr/>
          <p:nvPr/>
        </p:nvGrpSpPr>
        <p:grpSpPr>
          <a:xfrm>
            <a:off x="6644957" y="2282103"/>
            <a:ext cx="371395" cy="278904"/>
            <a:chOff x="6644957" y="2456353"/>
            <a:chExt cx="371395" cy="278904"/>
          </a:xfrm>
        </p:grpSpPr>
        <p:sp>
          <p:nvSpPr>
            <p:cNvPr id="16132" name="Google Shape;16132;p61"/>
            <p:cNvSpPr/>
            <p:nvPr/>
          </p:nvSpPr>
          <p:spPr>
            <a:xfrm>
              <a:off x="6644957" y="2456353"/>
              <a:ext cx="371395" cy="203123"/>
            </a:xfrm>
            <a:custGeom>
              <a:rect b="b" l="l" r="r" t="t"/>
              <a:pathLst>
                <a:path extrusionOk="0" h="6382" w="11669">
                  <a:moveTo>
                    <a:pt x="4763" y="0"/>
                  </a:moveTo>
                  <a:cubicBezTo>
                    <a:pt x="4167" y="0"/>
                    <a:pt x="3596" y="191"/>
                    <a:pt x="3120" y="548"/>
                  </a:cubicBezTo>
                  <a:cubicBezTo>
                    <a:pt x="2679" y="881"/>
                    <a:pt x="2358" y="1322"/>
                    <a:pt x="2179" y="1834"/>
                  </a:cubicBezTo>
                  <a:cubicBezTo>
                    <a:pt x="977" y="1893"/>
                    <a:pt x="0" y="2881"/>
                    <a:pt x="0" y="4108"/>
                  </a:cubicBezTo>
                  <a:cubicBezTo>
                    <a:pt x="0" y="5358"/>
                    <a:pt x="1036" y="6382"/>
                    <a:pt x="2286" y="6382"/>
                  </a:cubicBezTo>
                  <a:lnTo>
                    <a:pt x="3096" y="6382"/>
                  </a:lnTo>
                  <a:cubicBezTo>
                    <a:pt x="3191" y="6382"/>
                    <a:pt x="3274" y="6310"/>
                    <a:pt x="3274" y="6203"/>
                  </a:cubicBezTo>
                  <a:cubicBezTo>
                    <a:pt x="3274" y="6120"/>
                    <a:pt x="3203" y="6025"/>
                    <a:pt x="3096" y="6025"/>
                  </a:cubicBezTo>
                  <a:lnTo>
                    <a:pt x="2286" y="6025"/>
                  </a:lnTo>
                  <a:cubicBezTo>
                    <a:pt x="1215" y="6025"/>
                    <a:pt x="346" y="5167"/>
                    <a:pt x="346" y="4096"/>
                  </a:cubicBezTo>
                  <a:cubicBezTo>
                    <a:pt x="346" y="3024"/>
                    <a:pt x="1215" y="2155"/>
                    <a:pt x="2286" y="2155"/>
                  </a:cubicBezTo>
                  <a:lnTo>
                    <a:pt x="2298" y="2155"/>
                  </a:lnTo>
                  <a:cubicBezTo>
                    <a:pt x="2370" y="2155"/>
                    <a:pt x="2441" y="2107"/>
                    <a:pt x="2465" y="2036"/>
                  </a:cubicBezTo>
                  <a:cubicBezTo>
                    <a:pt x="2608" y="1548"/>
                    <a:pt x="2905" y="1119"/>
                    <a:pt x="3310" y="822"/>
                  </a:cubicBezTo>
                  <a:cubicBezTo>
                    <a:pt x="3727" y="500"/>
                    <a:pt x="4227" y="321"/>
                    <a:pt x="4751" y="321"/>
                  </a:cubicBezTo>
                  <a:cubicBezTo>
                    <a:pt x="5584" y="321"/>
                    <a:pt x="6346" y="738"/>
                    <a:pt x="6775" y="1453"/>
                  </a:cubicBezTo>
                  <a:cubicBezTo>
                    <a:pt x="6811" y="1516"/>
                    <a:pt x="6861" y="1545"/>
                    <a:pt x="6914" y="1545"/>
                  </a:cubicBezTo>
                  <a:cubicBezTo>
                    <a:pt x="6931" y="1545"/>
                    <a:pt x="6948" y="1542"/>
                    <a:pt x="6965" y="1536"/>
                  </a:cubicBezTo>
                  <a:cubicBezTo>
                    <a:pt x="7168" y="1476"/>
                    <a:pt x="7370" y="1429"/>
                    <a:pt x="7585" y="1429"/>
                  </a:cubicBezTo>
                  <a:cubicBezTo>
                    <a:pt x="8430" y="1429"/>
                    <a:pt x="9168" y="1976"/>
                    <a:pt x="9430" y="2786"/>
                  </a:cubicBezTo>
                  <a:cubicBezTo>
                    <a:pt x="9452" y="2851"/>
                    <a:pt x="9513" y="2907"/>
                    <a:pt x="9587" y="2907"/>
                  </a:cubicBezTo>
                  <a:cubicBezTo>
                    <a:pt x="9594" y="2907"/>
                    <a:pt x="9601" y="2906"/>
                    <a:pt x="9609" y="2905"/>
                  </a:cubicBezTo>
                  <a:cubicBezTo>
                    <a:pt x="9668" y="2905"/>
                    <a:pt x="9728" y="2881"/>
                    <a:pt x="9763" y="2881"/>
                  </a:cubicBezTo>
                  <a:cubicBezTo>
                    <a:pt x="10633" y="2881"/>
                    <a:pt x="11335" y="3584"/>
                    <a:pt x="11335" y="4453"/>
                  </a:cubicBezTo>
                  <a:cubicBezTo>
                    <a:pt x="11335" y="5310"/>
                    <a:pt x="10633" y="6013"/>
                    <a:pt x="9763" y="6013"/>
                  </a:cubicBezTo>
                  <a:lnTo>
                    <a:pt x="8573" y="6013"/>
                  </a:lnTo>
                  <a:cubicBezTo>
                    <a:pt x="8489" y="6013"/>
                    <a:pt x="8394" y="6084"/>
                    <a:pt x="8394" y="6191"/>
                  </a:cubicBezTo>
                  <a:cubicBezTo>
                    <a:pt x="8394" y="6298"/>
                    <a:pt x="8478" y="6370"/>
                    <a:pt x="8573" y="6370"/>
                  </a:cubicBezTo>
                  <a:lnTo>
                    <a:pt x="9763" y="6370"/>
                  </a:lnTo>
                  <a:cubicBezTo>
                    <a:pt x="10823" y="6370"/>
                    <a:pt x="11668" y="5501"/>
                    <a:pt x="11668" y="4465"/>
                  </a:cubicBezTo>
                  <a:cubicBezTo>
                    <a:pt x="11668" y="3417"/>
                    <a:pt x="10859" y="2560"/>
                    <a:pt x="9811" y="2560"/>
                  </a:cubicBezTo>
                  <a:lnTo>
                    <a:pt x="9740" y="2560"/>
                  </a:lnTo>
                  <a:cubicBezTo>
                    <a:pt x="9585" y="2155"/>
                    <a:pt x="9323" y="1798"/>
                    <a:pt x="8966" y="1548"/>
                  </a:cubicBezTo>
                  <a:cubicBezTo>
                    <a:pt x="8561" y="1250"/>
                    <a:pt x="8097" y="1095"/>
                    <a:pt x="7608" y="1095"/>
                  </a:cubicBezTo>
                  <a:cubicBezTo>
                    <a:pt x="7418" y="1095"/>
                    <a:pt x="7204" y="1131"/>
                    <a:pt x="7013" y="1179"/>
                  </a:cubicBezTo>
                  <a:cubicBezTo>
                    <a:pt x="6513" y="429"/>
                    <a:pt x="5680"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3" name="Google Shape;16133;p61"/>
            <p:cNvSpPr/>
            <p:nvPr/>
          </p:nvSpPr>
          <p:spPr>
            <a:xfrm>
              <a:off x="6761668" y="2549194"/>
              <a:ext cx="139850" cy="186064"/>
            </a:xfrm>
            <a:custGeom>
              <a:rect b="b" l="l" r="r" t="t"/>
              <a:pathLst>
                <a:path extrusionOk="0" h="5846" w="4394">
                  <a:moveTo>
                    <a:pt x="2584" y="357"/>
                  </a:moveTo>
                  <a:lnTo>
                    <a:pt x="2584" y="1476"/>
                  </a:lnTo>
                  <a:cubicBezTo>
                    <a:pt x="2584" y="1667"/>
                    <a:pt x="2751" y="1834"/>
                    <a:pt x="2941" y="1834"/>
                  </a:cubicBezTo>
                  <a:lnTo>
                    <a:pt x="3501" y="1834"/>
                  </a:lnTo>
                  <a:cubicBezTo>
                    <a:pt x="3584" y="1834"/>
                    <a:pt x="3679" y="1750"/>
                    <a:pt x="3679" y="1655"/>
                  </a:cubicBezTo>
                  <a:cubicBezTo>
                    <a:pt x="3679" y="1548"/>
                    <a:pt x="3596" y="1476"/>
                    <a:pt x="3501" y="1476"/>
                  </a:cubicBezTo>
                  <a:lnTo>
                    <a:pt x="2941" y="1476"/>
                  </a:lnTo>
                  <a:cubicBezTo>
                    <a:pt x="2941" y="1476"/>
                    <a:pt x="2929" y="1476"/>
                    <a:pt x="2929" y="1453"/>
                  </a:cubicBezTo>
                  <a:lnTo>
                    <a:pt x="2929" y="393"/>
                  </a:lnTo>
                  <a:lnTo>
                    <a:pt x="4001" y="1465"/>
                  </a:lnTo>
                  <a:cubicBezTo>
                    <a:pt x="4037" y="1500"/>
                    <a:pt x="4060" y="1560"/>
                    <a:pt x="4060" y="1607"/>
                  </a:cubicBezTo>
                  <a:lnTo>
                    <a:pt x="4060" y="5501"/>
                  </a:lnTo>
                  <a:lnTo>
                    <a:pt x="4049" y="5501"/>
                  </a:lnTo>
                  <a:lnTo>
                    <a:pt x="369" y="5525"/>
                  </a:lnTo>
                  <a:cubicBezTo>
                    <a:pt x="369" y="5525"/>
                    <a:pt x="358" y="5525"/>
                    <a:pt x="358" y="5501"/>
                  </a:cubicBezTo>
                  <a:lnTo>
                    <a:pt x="358" y="369"/>
                  </a:lnTo>
                  <a:cubicBezTo>
                    <a:pt x="358" y="369"/>
                    <a:pt x="358" y="357"/>
                    <a:pt x="369" y="357"/>
                  </a:cubicBezTo>
                  <a:close/>
                  <a:moveTo>
                    <a:pt x="358" y="0"/>
                  </a:moveTo>
                  <a:cubicBezTo>
                    <a:pt x="167" y="0"/>
                    <a:pt x="0" y="167"/>
                    <a:pt x="0" y="357"/>
                  </a:cubicBezTo>
                  <a:lnTo>
                    <a:pt x="0" y="5489"/>
                  </a:lnTo>
                  <a:cubicBezTo>
                    <a:pt x="0" y="5679"/>
                    <a:pt x="155" y="5846"/>
                    <a:pt x="358" y="5846"/>
                  </a:cubicBezTo>
                  <a:lnTo>
                    <a:pt x="4013" y="5846"/>
                  </a:lnTo>
                  <a:cubicBezTo>
                    <a:pt x="4203" y="5846"/>
                    <a:pt x="4370" y="5679"/>
                    <a:pt x="4370" y="5489"/>
                  </a:cubicBezTo>
                  <a:lnTo>
                    <a:pt x="4370" y="1607"/>
                  </a:lnTo>
                  <a:cubicBezTo>
                    <a:pt x="4394" y="1476"/>
                    <a:pt x="4334" y="1334"/>
                    <a:pt x="4227" y="1238"/>
                  </a:cubicBezTo>
                  <a:lnTo>
                    <a:pt x="3156" y="167"/>
                  </a:lnTo>
                  <a:cubicBezTo>
                    <a:pt x="3048" y="60"/>
                    <a:pt x="2917" y="0"/>
                    <a:pt x="2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4" name="Google Shape;16134;p61"/>
            <p:cNvSpPr/>
            <p:nvPr/>
          </p:nvSpPr>
          <p:spPr>
            <a:xfrm>
              <a:off x="6802216" y="2625357"/>
              <a:ext cx="58754" cy="75431"/>
            </a:xfrm>
            <a:custGeom>
              <a:rect b="b" l="l" r="r" t="t"/>
              <a:pathLst>
                <a:path extrusionOk="0" h="2370" w="1846">
                  <a:moveTo>
                    <a:pt x="929" y="0"/>
                  </a:moveTo>
                  <a:cubicBezTo>
                    <a:pt x="881" y="0"/>
                    <a:pt x="822" y="36"/>
                    <a:pt x="786" y="60"/>
                  </a:cubicBezTo>
                  <a:lnTo>
                    <a:pt x="60" y="988"/>
                  </a:lnTo>
                  <a:cubicBezTo>
                    <a:pt x="0" y="1060"/>
                    <a:pt x="12" y="1167"/>
                    <a:pt x="96" y="1227"/>
                  </a:cubicBezTo>
                  <a:cubicBezTo>
                    <a:pt x="123" y="1250"/>
                    <a:pt x="157" y="1260"/>
                    <a:pt x="190" y="1260"/>
                  </a:cubicBezTo>
                  <a:cubicBezTo>
                    <a:pt x="243" y="1260"/>
                    <a:pt x="297" y="1234"/>
                    <a:pt x="334" y="1191"/>
                  </a:cubicBezTo>
                  <a:lnTo>
                    <a:pt x="762" y="655"/>
                  </a:lnTo>
                  <a:lnTo>
                    <a:pt x="762" y="2191"/>
                  </a:lnTo>
                  <a:cubicBezTo>
                    <a:pt x="762" y="2274"/>
                    <a:pt x="834" y="2370"/>
                    <a:pt x="941" y="2370"/>
                  </a:cubicBezTo>
                  <a:cubicBezTo>
                    <a:pt x="1024" y="2370"/>
                    <a:pt x="1120" y="2298"/>
                    <a:pt x="1120" y="2191"/>
                  </a:cubicBezTo>
                  <a:lnTo>
                    <a:pt x="1120" y="655"/>
                  </a:lnTo>
                  <a:lnTo>
                    <a:pt x="1548" y="1191"/>
                  </a:lnTo>
                  <a:cubicBezTo>
                    <a:pt x="1584" y="1238"/>
                    <a:pt x="1643" y="1250"/>
                    <a:pt x="1691" y="1250"/>
                  </a:cubicBezTo>
                  <a:cubicBezTo>
                    <a:pt x="1727" y="1250"/>
                    <a:pt x="1762" y="1238"/>
                    <a:pt x="1786" y="1203"/>
                  </a:cubicBezTo>
                  <a:cubicBezTo>
                    <a:pt x="1834" y="1167"/>
                    <a:pt x="1846" y="1060"/>
                    <a:pt x="1786" y="988"/>
                  </a:cubicBezTo>
                  <a:lnTo>
                    <a:pt x="1060" y="60"/>
                  </a:lnTo>
                  <a:cubicBezTo>
                    <a:pt x="1036" y="12"/>
                    <a:pt x="989" y="0"/>
                    <a:pt x="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5" name="Google Shape;16135;p61"/>
            <p:cNvSpPr/>
            <p:nvPr/>
          </p:nvSpPr>
          <p:spPr>
            <a:xfrm>
              <a:off x="6802216" y="2480828"/>
              <a:ext cx="47009" cy="33132"/>
            </a:xfrm>
            <a:custGeom>
              <a:rect b="b" l="l" r="r" t="t"/>
              <a:pathLst>
                <a:path extrusionOk="0" h="1041" w="1477">
                  <a:moveTo>
                    <a:pt x="193" y="0"/>
                  </a:moveTo>
                  <a:cubicBezTo>
                    <a:pt x="119" y="0"/>
                    <a:pt x="45" y="64"/>
                    <a:pt x="24" y="136"/>
                  </a:cubicBezTo>
                  <a:cubicBezTo>
                    <a:pt x="0" y="231"/>
                    <a:pt x="60" y="314"/>
                    <a:pt x="155" y="338"/>
                  </a:cubicBezTo>
                  <a:cubicBezTo>
                    <a:pt x="560" y="422"/>
                    <a:pt x="917" y="636"/>
                    <a:pt x="1155" y="969"/>
                  </a:cubicBezTo>
                  <a:cubicBezTo>
                    <a:pt x="1179" y="1017"/>
                    <a:pt x="1239" y="1041"/>
                    <a:pt x="1286" y="1041"/>
                  </a:cubicBezTo>
                  <a:cubicBezTo>
                    <a:pt x="1310" y="1041"/>
                    <a:pt x="1358" y="1029"/>
                    <a:pt x="1393" y="1017"/>
                  </a:cubicBezTo>
                  <a:cubicBezTo>
                    <a:pt x="1465" y="946"/>
                    <a:pt x="1477" y="838"/>
                    <a:pt x="1429" y="767"/>
                  </a:cubicBezTo>
                  <a:cubicBezTo>
                    <a:pt x="1131" y="374"/>
                    <a:pt x="703" y="88"/>
                    <a:pt x="227" y="5"/>
                  </a:cubicBezTo>
                  <a:cubicBezTo>
                    <a:pt x="216" y="2"/>
                    <a:pt x="204" y="0"/>
                    <a:pt x="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6" name="Google Shape;16136;p61"/>
            <p:cNvSpPr/>
            <p:nvPr/>
          </p:nvSpPr>
          <p:spPr>
            <a:xfrm>
              <a:off x="6895439" y="2517112"/>
              <a:ext cx="36793" cy="32114"/>
            </a:xfrm>
            <a:custGeom>
              <a:rect b="b" l="l" r="r" t="t"/>
              <a:pathLst>
                <a:path extrusionOk="0" h="1009" w="1156">
                  <a:moveTo>
                    <a:pt x="206" y="1"/>
                  </a:moveTo>
                  <a:cubicBezTo>
                    <a:pt x="131" y="1"/>
                    <a:pt x="65" y="39"/>
                    <a:pt x="36" y="115"/>
                  </a:cubicBezTo>
                  <a:cubicBezTo>
                    <a:pt x="0" y="198"/>
                    <a:pt x="48" y="306"/>
                    <a:pt x="143" y="341"/>
                  </a:cubicBezTo>
                  <a:cubicBezTo>
                    <a:pt x="429" y="437"/>
                    <a:pt x="667" y="639"/>
                    <a:pt x="810" y="913"/>
                  </a:cubicBezTo>
                  <a:cubicBezTo>
                    <a:pt x="846" y="972"/>
                    <a:pt x="893" y="1008"/>
                    <a:pt x="965" y="1008"/>
                  </a:cubicBezTo>
                  <a:cubicBezTo>
                    <a:pt x="989" y="1008"/>
                    <a:pt x="1024" y="1008"/>
                    <a:pt x="1036" y="996"/>
                  </a:cubicBezTo>
                  <a:cubicBezTo>
                    <a:pt x="1108" y="937"/>
                    <a:pt x="1155" y="829"/>
                    <a:pt x="1108" y="734"/>
                  </a:cubicBezTo>
                  <a:cubicBezTo>
                    <a:pt x="929" y="401"/>
                    <a:pt x="619" y="127"/>
                    <a:pt x="262" y="8"/>
                  </a:cubicBezTo>
                  <a:cubicBezTo>
                    <a:pt x="243" y="3"/>
                    <a:pt x="224" y="1"/>
                    <a:pt x="2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37" name="Google Shape;16137;p61"/>
          <p:cNvGrpSpPr/>
          <p:nvPr/>
        </p:nvGrpSpPr>
        <p:grpSpPr>
          <a:xfrm>
            <a:off x="5388757" y="2240409"/>
            <a:ext cx="260349" cy="362292"/>
            <a:chOff x="5388757" y="2414659"/>
            <a:chExt cx="260349" cy="362292"/>
          </a:xfrm>
        </p:grpSpPr>
        <p:sp>
          <p:nvSpPr>
            <p:cNvPr id="16138" name="Google Shape;16138;p61"/>
            <p:cNvSpPr/>
            <p:nvPr/>
          </p:nvSpPr>
          <p:spPr>
            <a:xfrm>
              <a:off x="5388757" y="2414659"/>
              <a:ext cx="260349" cy="362292"/>
            </a:xfrm>
            <a:custGeom>
              <a:rect b="b" l="l" r="r" t="t"/>
              <a:pathLst>
                <a:path extrusionOk="0" h="11383" w="8180">
                  <a:moveTo>
                    <a:pt x="4096" y="322"/>
                  </a:moveTo>
                  <a:cubicBezTo>
                    <a:pt x="4286" y="322"/>
                    <a:pt x="4465" y="429"/>
                    <a:pt x="4572" y="596"/>
                  </a:cubicBezTo>
                  <a:cubicBezTo>
                    <a:pt x="4608" y="643"/>
                    <a:pt x="4655" y="679"/>
                    <a:pt x="4727" y="679"/>
                  </a:cubicBezTo>
                  <a:lnTo>
                    <a:pt x="5358" y="679"/>
                  </a:lnTo>
                  <a:cubicBezTo>
                    <a:pt x="5465" y="679"/>
                    <a:pt x="5548" y="774"/>
                    <a:pt x="5548" y="881"/>
                  </a:cubicBezTo>
                  <a:lnTo>
                    <a:pt x="5548" y="1429"/>
                  </a:lnTo>
                  <a:lnTo>
                    <a:pt x="2679" y="1429"/>
                  </a:lnTo>
                  <a:lnTo>
                    <a:pt x="2679" y="881"/>
                  </a:lnTo>
                  <a:lnTo>
                    <a:pt x="2643" y="881"/>
                  </a:lnTo>
                  <a:cubicBezTo>
                    <a:pt x="2643" y="774"/>
                    <a:pt x="2727" y="679"/>
                    <a:pt x="2834" y="679"/>
                  </a:cubicBezTo>
                  <a:lnTo>
                    <a:pt x="3465" y="679"/>
                  </a:lnTo>
                  <a:cubicBezTo>
                    <a:pt x="3536" y="679"/>
                    <a:pt x="3584" y="655"/>
                    <a:pt x="3620" y="596"/>
                  </a:cubicBezTo>
                  <a:cubicBezTo>
                    <a:pt x="3727" y="417"/>
                    <a:pt x="3905" y="322"/>
                    <a:pt x="4096" y="322"/>
                  </a:cubicBezTo>
                  <a:close/>
                  <a:moveTo>
                    <a:pt x="7477" y="1036"/>
                  </a:moveTo>
                  <a:cubicBezTo>
                    <a:pt x="7680" y="1036"/>
                    <a:pt x="7846" y="1203"/>
                    <a:pt x="7846" y="1417"/>
                  </a:cubicBezTo>
                  <a:lnTo>
                    <a:pt x="7846" y="10680"/>
                  </a:lnTo>
                  <a:lnTo>
                    <a:pt x="7834" y="10680"/>
                  </a:lnTo>
                  <a:cubicBezTo>
                    <a:pt x="7834" y="10895"/>
                    <a:pt x="7668" y="11061"/>
                    <a:pt x="7465" y="11061"/>
                  </a:cubicBezTo>
                  <a:lnTo>
                    <a:pt x="691" y="11061"/>
                  </a:lnTo>
                  <a:cubicBezTo>
                    <a:pt x="476" y="11061"/>
                    <a:pt x="322" y="10895"/>
                    <a:pt x="322" y="10680"/>
                  </a:cubicBezTo>
                  <a:lnTo>
                    <a:pt x="322" y="1417"/>
                  </a:lnTo>
                  <a:cubicBezTo>
                    <a:pt x="322" y="1203"/>
                    <a:pt x="476" y="1036"/>
                    <a:pt x="691" y="1036"/>
                  </a:cubicBezTo>
                  <a:lnTo>
                    <a:pt x="2310" y="1036"/>
                  </a:lnTo>
                  <a:lnTo>
                    <a:pt x="2310" y="1596"/>
                  </a:lnTo>
                  <a:cubicBezTo>
                    <a:pt x="2310" y="1679"/>
                    <a:pt x="2381" y="1751"/>
                    <a:pt x="2477" y="1751"/>
                  </a:cubicBezTo>
                  <a:lnTo>
                    <a:pt x="5691" y="1751"/>
                  </a:lnTo>
                  <a:cubicBezTo>
                    <a:pt x="5775" y="1751"/>
                    <a:pt x="5846" y="1679"/>
                    <a:pt x="5846" y="1596"/>
                  </a:cubicBezTo>
                  <a:lnTo>
                    <a:pt x="5846" y="1036"/>
                  </a:lnTo>
                  <a:close/>
                  <a:moveTo>
                    <a:pt x="4084" y="0"/>
                  </a:moveTo>
                  <a:cubicBezTo>
                    <a:pt x="3798" y="0"/>
                    <a:pt x="3548" y="131"/>
                    <a:pt x="3381" y="358"/>
                  </a:cubicBezTo>
                  <a:lnTo>
                    <a:pt x="2834" y="358"/>
                  </a:lnTo>
                  <a:cubicBezTo>
                    <a:pt x="2608" y="358"/>
                    <a:pt x="2393" y="500"/>
                    <a:pt x="2346" y="715"/>
                  </a:cubicBezTo>
                  <a:lnTo>
                    <a:pt x="703" y="715"/>
                  </a:lnTo>
                  <a:cubicBezTo>
                    <a:pt x="322" y="715"/>
                    <a:pt x="0" y="1024"/>
                    <a:pt x="0" y="1417"/>
                  </a:cubicBezTo>
                  <a:lnTo>
                    <a:pt x="0" y="10680"/>
                  </a:lnTo>
                  <a:cubicBezTo>
                    <a:pt x="0" y="11073"/>
                    <a:pt x="310" y="11383"/>
                    <a:pt x="703" y="11383"/>
                  </a:cubicBezTo>
                  <a:lnTo>
                    <a:pt x="7477" y="11383"/>
                  </a:lnTo>
                  <a:cubicBezTo>
                    <a:pt x="7858" y="11383"/>
                    <a:pt x="8180" y="11073"/>
                    <a:pt x="8180" y="10680"/>
                  </a:cubicBezTo>
                  <a:lnTo>
                    <a:pt x="8180" y="1417"/>
                  </a:lnTo>
                  <a:cubicBezTo>
                    <a:pt x="8156" y="1024"/>
                    <a:pt x="7846" y="715"/>
                    <a:pt x="7465" y="715"/>
                  </a:cubicBezTo>
                  <a:lnTo>
                    <a:pt x="5822" y="715"/>
                  </a:lnTo>
                  <a:cubicBezTo>
                    <a:pt x="5751" y="500"/>
                    <a:pt x="5560" y="358"/>
                    <a:pt x="5334" y="358"/>
                  </a:cubicBezTo>
                  <a:lnTo>
                    <a:pt x="4786" y="358"/>
                  </a:lnTo>
                  <a:cubicBezTo>
                    <a:pt x="4620" y="131"/>
                    <a:pt x="4346" y="0"/>
                    <a:pt x="4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9" name="Google Shape;16139;p61"/>
            <p:cNvSpPr/>
            <p:nvPr/>
          </p:nvSpPr>
          <p:spPr>
            <a:xfrm>
              <a:off x="5513425" y="2437384"/>
              <a:ext cx="10248" cy="10280"/>
            </a:xfrm>
            <a:custGeom>
              <a:rect b="b" l="l" r="r" t="t"/>
              <a:pathLst>
                <a:path extrusionOk="0" h="323" w="322">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0" name="Google Shape;16140;p61"/>
            <p:cNvSpPr/>
            <p:nvPr/>
          </p:nvSpPr>
          <p:spPr>
            <a:xfrm>
              <a:off x="5411100" y="2460140"/>
              <a:ext cx="214517" cy="283106"/>
            </a:xfrm>
            <a:custGeom>
              <a:rect b="b" l="l" r="r" t="t"/>
              <a:pathLst>
                <a:path extrusionOk="0" h="8895" w="6740">
                  <a:moveTo>
                    <a:pt x="5692" y="0"/>
                  </a:moveTo>
                  <a:cubicBezTo>
                    <a:pt x="5596" y="0"/>
                    <a:pt x="5525" y="72"/>
                    <a:pt x="5525" y="167"/>
                  </a:cubicBezTo>
                  <a:cubicBezTo>
                    <a:pt x="5525" y="250"/>
                    <a:pt x="5596" y="322"/>
                    <a:pt x="5692" y="322"/>
                  </a:cubicBezTo>
                  <a:lnTo>
                    <a:pt x="6418" y="322"/>
                  </a:lnTo>
                  <a:lnTo>
                    <a:pt x="6418" y="8561"/>
                  </a:lnTo>
                  <a:lnTo>
                    <a:pt x="334" y="8561"/>
                  </a:lnTo>
                  <a:lnTo>
                    <a:pt x="334" y="345"/>
                  </a:lnTo>
                  <a:lnTo>
                    <a:pt x="1060" y="345"/>
                  </a:lnTo>
                  <a:cubicBezTo>
                    <a:pt x="1144" y="345"/>
                    <a:pt x="1227" y="262"/>
                    <a:pt x="1227" y="179"/>
                  </a:cubicBezTo>
                  <a:cubicBezTo>
                    <a:pt x="1227" y="83"/>
                    <a:pt x="1144" y="12"/>
                    <a:pt x="1060" y="12"/>
                  </a:cubicBezTo>
                  <a:lnTo>
                    <a:pt x="167" y="12"/>
                  </a:lnTo>
                  <a:cubicBezTo>
                    <a:pt x="72" y="12"/>
                    <a:pt x="1" y="83"/>
                    <a:pt x="1" y="179"/>
                  </a:cubicBezTo>
                  <a:lnTo>
                    <a:pt x="1" y="8739"/>
                  </a:lnTo>
                  <a:cubicBezTo>
                    <a:pt x="1" y="8823"/>
                    <a:pt x="72" y="8894"/>
                    <a:pt x="167" y="8894"/>
                  </a:cubicBezTo>
                  <a:lnTo>
                    <a:pt x="6585" y="8894"/>
                  </a:lnTo>
                  <a:cubicBezTo>
                    <a:pt x="6668" y="8894"/>
                    <a:pt x="6739" y="8823"/>
                    <a:pt x="6739" y="8739"/>
                  </a:cubicBezTo>
                  <a:lnTo>
                    <a:pt x="6739" y="179"/>
                  </a:lnTo>
                  <a:cubicBezTo>
                    <a:pt x="6739" y="72"/>
                    <a:pt x="6668" y="0"/>
                    <a:pt x="6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1" name="Google Shape;16141;p61"/>
            <p:cNvSpPr/>
            <p:nvPr/>
          </p:nvSpPr>
          <p:spPr>
            <a:xfrm>
              <a:off x="5439904" y="2488562"/>
              <a:ext cx="78837" cy="106495"/>
            </a:xfrm>
            <a:custGeom>
              <a:rect b="b" l="l" r="r" t="t"/>
              <a:pathLst>
                <a:path extrusionOk="0" h="3346" w="2477">
                  <a:moveTo>
                    <a:pt x="1405" y="322"/>
                  </a:moveTo>
                  <a:cubicBezTo>
                    <a:pt x="1608" y="322"/>
                    <a:pt x="1774" y="488"/>
                    <a:pt x="1774" y="703"/>
                  </a:cubicBezTo>
                  <a:lnTo>
                    <a:pt x="1774" y="1060"/>
                  </a:lnTo>
                  <a:cubicBezTo>
                    <a:pt x="1774" y="1357"/>
                    <a:pt x="1536" y="1607"/>
                    <a:pt x="1227" y="1607"/>
                  </a:cubicBezTo>
                  <a:cubicBezTo>
                    <a:pt x="929" y="1607"/>
                    <a:pt x="679" y="1357"/>
                    <a:pt x="679" y="1060"/>
                  </a:cubicBezTo>
                  <a:lnTo>
                    <a:pt x="679" y="703"/>
                  </a:lnTo>
                  <a:cubicBezTo>
                    <a:pt x="679" y="488"/>
                    <a:pt x="834" y="322"/>
                    <a:pt x="1048" y="322"/>
                  </a:cubicBezTo>
                  <a:close/>
                  <a:moveTo>
                    <a:pt x="1417" y="1905"/>
                  </a:moveTo>
                  <a:lnTo>
                    <a:pt x="1417" y="2012"/>
                  </a:lnTo>
                  <a:cubicBezTo>
                    <a:pt x="1417" y="2084"/>
                    <a:pt x="1429" y="2143"/>
                    <a:pt x="1465" y="2191"/>
                  </a:cubicBezTo>
                  <a:lnTo>
                    <a:pt x="1239" y="2405"/>
                  </a:lnTo>
                  <a:lnTo>
                    <a:pt x="1215" y="2405"/>
                  </a:lnTo>
                  <a:lnTo>
                    <a:pt x="989" y="2191"/>
                  </a:lnTo>
                  <a:cubicBezTo>
                    <a:pt x="1012" y="2143"/>
                    <a:pt x="1036" y="2084"/>
                    <a:pt x="1036" y="2012"/>
                  </a:cubicBezTo>
                  <a:lnTo>
                    <a:pt x="1036" y="1905"/>
                  </a:lnTo>
                  <a:cubicBezTo>
                    <a:pt x="1096" y="1917"/>
                    <a:pt x="1155" y="1917"/>
                    <a:pt x="1227" y="1917"/>
                  </a:cubicBezTo>
                  <a:cubicBezTo>
                    <a:pt x="1286" y="1917"/>
                    <a:pt x="1358" y="1917"/>
                    <a:pt x="1417" y="1905"/>
                  </a:cubicBezTo>
                  <a:close/>
                  <a:moveTo>
                    <a:pt x="1703" y="2393"/>
                  </a:moveTo>
                  <a:lnTo>
                    <a:pt x="1989" y="2548"/>
                  </a:lnTo>
                  <a:cubicBezTo>
                    <a:pt x="2048" y="2572"/>
                    <a:pt x="2084" y="2643"/>
                    <a:pt x="2084" y="2703"/>
                  </a:cubicBezTo>
                  <a:lnTo>
                    <a:pt x="2084" y="3024"/>
                  </a:lnTo>
                  <a:lnTo>
                    <a:pt x="2120" y="3024"/>
                  </a:lnTo>
                  <a:lnTo>
                    <a:pt x="322" y="3036"/>
                  </a:lnTo>
                  <a:cubicBezTo>
                    <a:pt x="322" y="3036"/>
                    <a:pt x="298" y="3036"/>
                    <a:pt x="298" y="3024"/>
                  </a:cubicBezTo>
                  <a:lnTo>
                    <a:pt x="298" y="2703"/>
                  </a:lnTo>
                  <a:cubicBezTo>
                    <a:pt x="298" y="2631"/>
                    <a:pt x="346" y="2572"/>
                    <a:pt x="405" y="2548"/>
                  </a:cubicBezTo>
                  <a:lnTo>
                    <a:pt x="691" y="2393"/>
                  </a:lnTo>
                  <a:lnTo>
                    <a:pt x="953" y="2667"/>
                  </a:lnTo>
                  <a:cubicBezTo>
                    <a:pt x="1012" y="2715"/>
                    <a:pt x="1108" y="2762"/>
                    <a:pt x="1191" y="2762"/>
                  </a:cubicBezTo>
                  <a:cubicBezTo>
                    <a:pt x="1286" y="2762"/>
                    <a:pt x="1370" y="2738"/>
                    <a:pt x="1429" y="2667"/>
                  </a:cubicBezTo>
                  <a:lnTo>
                    <a:pt x="1703" y="2393"/>
                  </a:lnTo>
                  <a:close/>
                  <a:moveTo>
                    <a:pt x="1048" y="0"/>
                  </a:moveTo>
                  <a:cubicBezTo>
                    <a:pt x="655" y="0"/>
                    <a:pt x="346" y="310"/>
                    <a:pt x="346" y="703"/>
                  </a:cubicBezTo>
                  <a:lnTo>
                    <a:pt x="346" y="1060"/>
                  </a:lnTo>
                  <a:cubicBezTo>
                    <a:pt x="346" y="1334"/>
                    <a:pt x="477" y="1607"/>
                    <a:pt x="703" y="1750"/>
                  </a:cubicBezTo>
                  <a:lnTo>
                    <a:pt x="703" y="2012"/>
                  </a:lnTo>
                  <a:lnTo>
                    <a:pt x="703" y="2024"/>
                  </a:lnTo>
                  <a:lnTo>
                    <a:pt x="286" y="2227"/>
                  </a:lnTo>
                  <a:cubicBezTo>
                    <a:pt x="108" y="2322"/>
                    <a:pt x="0" y="2500"/>
                    <a:pt x="0" y="2691"/>
                  </a:cubicBezTo>
                  <a:lnTo>
                    <a:pt x="0" y="3000"/>
                  </a:lnTo>
                  <a:cubicBezTo>
                    <a:pt x="0" y="3203"/>
                    <a:pt x="155" y="3346"/>
                    <a:pt x="346" y="3346"/>
                  </a:cubicBezTo>
                  <a:lnTo>
                    <a:pt x="2132" y="3346"/>
                  </a:lnTo>
                  <a:cubicBezTo>
                    <a:pt x="2322" y="3346"/>
                    <a:pt x="2477" y="3203"/>
                    <a:pt x="2477" y="3000"/>
                  </a:cubicBezTo>
                  <a:lnTo>
                    <a:pt x="2477" y="2691"/>
                  </a:lnTo>
                  <a:cubicBezTo>
                    <a:pt x="2465" y="2500"/>
                    <a:pt x="2334" y="2322"/>
                    <a:pt x="2167" y="2227"/>
                  </a:cubicBezTo>
                  <a:lnTo>
                    <a:pt x="1751" y="2024"/>
                  </a:lnTo>
                  <a:lnTo>
                    <a:pt x="1751" y="2012"/>
                  </a:lnTo>
                  <a:lnTo>
                    <a:pt x="1751" y="1750"/>
                  </a:lnTo>
                  <a:cubicBezTo>
                    <a:pt x="1965" y="1595"/>
                    <a:pt x="2108" y="1334"/>
                    <a:pt x="2108" y="1060"/>
                  </a:cubicBezTo>
                  <a:lnTo>
                    <a:pt x="2108" y="703"/>
                  </a:lnTo>
                  <a:cubicBezTo>
                    <a:pt x="2108" y="310"/>
                    <a:pt x="1786" y="0"/>
                    <a:pt x="14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2" name="Google Shape;16142;p61"/>
            <p:cNvSpPr/>
            <p:nvPr/>
          </p:nvSpPr>
          <p:spPr>
            <a:xfrm>
              <a:off x="5530103" y="2494228"/>
              <a:ext cx="67856" cy="33005"/>
            </a:xfrm>
            <a:custGeom>
              <a:rect b="b" l="l" r="r" t="t"/>
              <a:pathLst>
                <a:path extrusionOk="0" h="1037" w="2132">
                  <a:moveTo>
                    <a:pt x="1786" y="346"/>
                  </a:moveTo>
                  <a:lnTo>
                    <a:pt x="1786" y="715"/>
                  </a:lnTo>
                  <a:lnTo>
                    <a:pt x="345" y="715"/>
                  </a:lnTo>
                  <a:lnTo>
                    <a:pt x="345" y="346"/>
                  </a:lnTo>
                  <a:close/>
                  <a:moveTo>
                    <a:pt x="167" y="1"/>
                  </a:moveTo>
                  <a:cubicBezTo>
                    <a:pt x="72" y="1"/>
                    <a:pt x="0" y="72"/>
                    <a:pt x="0" y="167"/>
                  </a:cubicBezTo>
                  <a:lnTo>
                    <a:pt x="0" y="882"/>
                  </a:lnTo>
                  <a:cubicBezTo>
                    <a:pt x="0" y="965"/>
                    <a:pt x="72" y="1036"/>
                    <a:pt x="167" y="1036"/>
                  </a:cubicBezTo>
                  <a:lnTo>
                    <a:pt x="1953" y="1036"/>
                  </a:lnTo>
                  <a:cubicBezTo>
                    <a:pt x="2036" y="1036"/>
                    <a:pt x="2107" y="965"/>
                    <a:pt x="2107" y="882"/>
                  </a:cubicBezTo>
                  <a:lnTo>
                    <a:pt x="2107" y="167"/>
                  </a:lnTo>
                  <a:cubicBezTo>
                    <a:pt x="2131" y="72"/>
                    <a:pt x="2048" y="1"/>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3" name="Google Shape;16143;p61"/>
            <p:cNvSpPr/>
            <p:nvPr/>
          </p:nvSpPr>
          <p:spPr>
            <a:xfrm>
              <a:off x="5530103" y="2539709"/>
              <a:ext cx="67092" cy="10248"/>
            </a:xfrm>
            <a:custGeom>
              <a:rect b="b" l="l" r="r" t="t"/>
              <a:pathLst>
                <a:path extrusionOk="0" h="322" w="2108">
                  <a:moveTo>
                    <a:pt x="167" y="0"/>
                  </a:moveTo>
                  <a:cubicBezTo>
                    <a:pt x="72" y="0"/>
                    <a:pt x="0" y="72"/>
                    <a:pt x="0" y="167"/>
                  </a:cubicBezTo>
                  <a:cubicBezTo>
                    <a:pt x="0" y="250"/>
                    <a:pt x="72" y="322"/>
                    <a:pt x="167" y="322"/>
                  </a:cubicBezTo>
                  <a:lnTo>
                    <a:pt x="1953" y="322"/>
                  </a:lnTo>
                  <a:cubicBezTo>
                    <a:pt x="2036" y="322"/>
                    <a:pt x="2107" y="250"/>
                    <a:pt x="2107" y="167"/>
                  </a:cubicBezTo>
                  <a:cubicBezTo>
                    <a:pt x="2107" y="72"/>
                    <a:pt x="2048"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4" name="Google Shape;16144;p61"/>
            <p:cNvSpPr/>
            <p:nvPr/>
          </p:nvSpPr>
          <p:spPr>
            <a:xfrm>
              <a:off x="5530103" y="2562434"/>
              <a:ext cx="32973" cy="10280"/>
            </a:xfrm>
            <a:custGeom>
              <a:rect b="b" l="l" r="r" t="t"/>
              <a:pathLst>
                <a:path extrusionOk="0" h="323" w="1036">
                  <a:moveTo>
                    <a:pt x="167" y="1"/>
                  </a:moveTo>
                  <a:cubicBezTo>
                    <a:pt x="72" y="1"/>
                    <a:pt x="0" y="72"/>
                    <a:pt x="0" y="167"/>
                  </a:cubicBezTo>
                  <a:cubicBezTo>
                    <a:pt x="0" y="251"/>
                    <a:pt x="72" y="322"/>
                    <a:pt x="167" y="322"/>
                  </a:cubicBezTo>
                  <a:lnTo>
                    <a:pt x="881" y="322"/>
                  </a:lnTo>
                  <a:cubicBezTo>
                    <a:pt x="964" y="322"/>
                    <a:pt x="1036" y="251"/>
                    <a:pt x="1036" y="167"/>
                  </a:cubicBezTo>
                  <a:cubicBezTo>
                    <a:pt x="1036" y="72"/>
                    <a:pt x="976"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5" name="Google Shape;16145;p61"/>
            <p:cNvSpPr/>
            <p:nvPr/>
          </p:nvSpPr>
          <p:spPr>
            <a:xfrm>
              <a:off x="5439522" y="2607534"/>
              <a:ext cx="158437" cy="10280"/>
            </a:xfrm>
            <a:custGeom>
              <a:rect b="b" l="l" r="r" t="t"/>
              <a:pathLst>
                <a:path extrusionOk="0" h="323" w="4978">
                  <a:moveTo>
                    <a:pt x="167" y="1"/>
                  </a:moveTo>
                  <a:cubicBezTo>
                    <a:pt x="72" y="1"/>
                    <a:pt x="0" y="72"/>
                    <a:pt x="0" y="155"/>
                  </a:cubicBezTo>
                  <a:cubicBezTo>
                    <a:pt x="0" y="251"/>
                    <a:pt x="72" y="322"/>
                    <a:pt x="167" y="322"/>
                  </a:cubicBezTo>
                  <a:lnTo>
                    <a:pt x="4799" y="322"/>
                  </a:lnTo>
                  <a:cubicBezTo>
                    <a:pt x="4882" y="322"/>
                    <a:pt x="4953" y="251"/>
                    <a:pt x="4953" y="155"/>
                  </a:cubicBezTo>
                  <a:cubicBezTo>
                    <a:pt x="4977" y="72"/>
                    <a:pt x="4894" y="1"/>
                    <a:pt x="4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6" name="Google Shape;16146;p61"/>
            <p:cNvSpPr/>
            <p:nvPr/>
          </p:nvSpPr>
          <p:spPr>
            <a:xfrm>
              <a:off x="5439522" y="2630258"/>
              <a:ext cx="22025" cy="10280"/>
            </a:xfrm>
            <a:custGeom>
              <a:rect b="b" l="l" r="r" t="t"/>
              <a:pathLst>
                <a:path extrusionOk="0" h="323" w="692">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7" name="Google Shape;16147;p61"/>
            <p:cNvSpPr/>
            <p:nvPr/>
          </p:nvSpPr>
          <p:spPr>
            <a:xfrm>
              <a:off x="5439522" y="2698497"/>
              <a:ext cx="22025" cy="10248"/>
            </a:xfrm>
            <a:custGeom>
              <a:rect b="b" l="l" r="r" t="t"/>
              <a:pathLst>
                <a:path extrusionOk="0" h="322" w="692">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8" name="Google Shape;16148;p61"/>
            <p:cNvSpPr/>
            <p:nvPr/>
          </p:nvSpPr>
          <p:spPr>
            <a:xfrm>
              <a:off x="5439522" y="2675740"/>
              <a:ext cx="22025" cy="10280"/>
            </a:xfrm>
            <a:custGeom>
              <a:rect b="b" l="l" r="r" t="t"/>
              <a:pathLst>
                <a:path extrusionOk="0" h="323" w="692">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9" name="Google Shape;16149;p61"/>
            <p:cNvSpPr/>
            <p:nvPr/>
          </p:nvSpPr>
          <p:spPr>
            <a:xfrm>
              <a:off x="5439522" y="2653015"/>
              <a:ext cx="22025" cy="10248"/>
            </a:xfrm>
            <a:custGeom>
              <a:rect b="b" l="l" r="r" t="t"/>
              <a:pathLst>
                <a:path extrusionOk="0" h="322" w="692">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0" name="Google Shape;16150;p61"/>
            <p:cNvSpPr/>
            <p:nvPr/>
          </p:nvSpPr>
          <p:spPr>
            <a:xfrm>
              <a:off x="5473641" y="2630258"/>
              <a:ext cx="44718" cy="10280"/>
            </a:xfrm>
            <a:custGeom>
              <a:rect b="b" l="l" r="r" t="t"/>
              <a:pathLst>
                <a:path extrusionOk="0" h="323" w="1405">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1" name="Google Shape;16151;p61"/>
            <p:cNvSpPr/>
            <p:nvPr/>
          </p:nvSpPr>
          <p:spPr>
            <a:xfrm>
              <a:off x="5473641" y="2698497"/>
              <a:ext cx="67474" cy="10248"/>
            </a:xfrm>
            <a:custGeom>
              <a:rect b="b" l="l" r="r" t="t"/>
              <a:pathLst>
                <a:path extrusionOk="0" h="322" w="212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2" name="Google Shape;16152;p61"/>
            <p:cNvSpPr/>
            <p:nvPr/>
          </p:nvSpPr>
          <p:spPr>
            <a:xfrm>
              <a:off x="5473641" y="2675740"/>
              <a:ext cx="44718" cy="10280"/>
            </a:xfrm>
            <a:custGeom>
              <a:rect b="b" l="l" r="r" t="t"/>
              <a:pathLst>
                <a:path extrusionOk="0" h="323" w="1405">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3" name="Google Shape;16153;p61"/>
            <p:cNvSpPr/>
            <p:nvPr/>
          </p:nvSpPr>
          <p:spPr>
            <a:xfrm>
              <a:off x="5473641" y="2653015"/>
              <a:ext cx="67474" cy="10248"/>
            </a:xfrm>
            <a:custGeom>
              <a:rect b="b" l="l" r="r" t="t"/>
              <a:pathLst>
                <a:path extrusionOk="0" h="322" w="212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4" name="Google Shape;16154;p61"/>
            <p:cNvSpPr/>
            <p:nvPr/>
          </p:nvSpPr>
          <p:spPr>
            <a:xfrm>
              <a:off x="5558525" y="2653015"/>
              <a:ext cx="39434" cy="10248"/>
            </a:xfrm>
            <a:custGeom>
              <a:rect b="b" l="l" r="r" t="t"/>
              <a:pathLst>
                <a:path extrusionOk="0" h="322" w="1239">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5" name="Google Shape;16155;p61"/>
            <p:cNvSpPr/>
            <p:nvPr/>
          </p:nvSpPr>
          <p:spPr>
            <a:xfrm>
              <a:off x="5558525" y="2630258"/>
              <a:ext cx="39434" cy="10280"/>
            </a:xfrm>
            <a:custGeom>
              <a:rect b="b" l="l" r="r" t="t"/>
              <a:pathLst>
                <a:path extrusionOk="0" h="323" w="1239">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6" name="Google Shape;16156;p61"/>
            <p:cNvSpPr/>
            <p:nvPr/>
          </p:nvSpPr>
          <p:spPr>
            <a:xfrm>
              <a:off x="5558525" y="2675740"/>
              <a:ext cx="39434" cy="10280"/>
            </a:xfrm>
            <a:custGeom>
              <a:rect b="b" l="l" r="r" t="t"/>
              <a:pathLst>
                <a:path extrusionOk="0" h="323" w="1239">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7" name="Google Shape;16157;p61"/>
            <p:cNvSpPr/>
            <p:nvPr/>
          </p:nvSpPr>
          <p:spPr>
            <a:xfrm>
              <a:off x="5558525" y="2698497"/>
              <a:ext cx="39434" cy="10248"/>
            </a:xfrm>
            <a:custGeom>
              <a:rect b="b" l="l" r="r" t="t"/>
              <a:pathLst>
                <a:path extrusionOk="0" h="322" w="1239">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58" name="Google Shape;16158;p61"/>
          <p:cNvGrpSpPr/>
          <p:nvPr/>
        </p:nvGrpSpPr>
        <p:grpSpPr>
          <a:xfrm>
            <a:off x="3567142" y="2731507"/>
            <a:ext cx="348288" cy="340331"/>
            <a:chOff x="3567142" y="2905757"/>
            <a:chExt cx="348288" cy="340331"/>
          </a:xfrm>
        </p:grpSpPr>
        <p:sp>
          <p:nvSpPr>
            <p:cNvPr id="16159" name="Google Shape;16159;p61"/>
            <p:cNvSpPr/>
            <p:nvPr/>
          </p:nvSpPr>
          <p:spPr>
            <a:xfrm>
              <a:off x="3567142" y="2905757"/>
              <a:ext cx="348288" cy="340331"/>
            </a:xfrm>
            <a:custGeom>
              <a:rect b="b" l="l" r="r" t="t"/>
              <a:pathLst>
                <a:path extrusionOk="0" h="10693" w="10943">
                  <a:moveTo>
                    <a:pt x="2799" y="608"/>
                  </a:moveTo>
                  <a:lnTo>
                    <a:pt x="6811" y="620"/>
                  </a:lnTo>
                  <a:cubicBezTo>
                    <a:pt x="7013" y="620"/>
                    <a:pt x="7156" y="763"/>
                    <a:pt x="7204" y="941"/>
                  </a:cubicBezTo>
                  <a:cubicBezTo>
                    <a:pt x="7204" y="965"/>
                    <a:pt x="7216" y="1001"/>
                    <a:pt x="7216" y="1013"/>
                  </a:cubicBezTo>
                  <a:lnTo>
                    <a:pt x="7216" y="1715"/>
                  </a:lnTo>
                  <a:lnTo>
                    <a:pt x="3144" y="1703"/>
                  </a:lnTo>
                  <a:lnTo>
                    <a:pt x="3144" y="1596"/>
                  </a:lnTo>
                  <a:cubicBezTo>
                    <a:pt x="3144" y="1215"/>
                    <a:pt x="3001" y="882"/>
                    <a:pt x="2799" y="608"/>
                  </a:cubicBezTo>
                  <a:close/>
                  <a:moveTo>
                    <a:pt x="1560" y="346"/>
                  </a:moveTo>
                  <a:cubicBezTo>
                    <a:pt x="2251" y="346"/>
                    <a:pt x="2811" y="906"/>
                    <a:pt x="2811" y="1596"/>
                  </a:cubicBezTo>
                  <a:cubicBezTo>
                    <a:pt x="2811" y="2275"/>
                    <a:pt x="2263" y="2846"/>
                    <a:pt x="1560" y="2846"/>
                  </a:cubicBezTo>
                  <a:cubicBezTo>
                    <a:pt x="882" y="2846"/>
                    <a:pt x="310" y="2275"/>
                    <a:pt x="310" y="1596"/>
                  </a:cubicBezTo>
                  <a:cubicBezTo>
                    <a:pt x="310" y="906"/>
                    <a:pt x="882" y="346"/>
                    <a:pt x="1560" y="346"/>
                  </a:cubicBezTo>
                  <a:close/>
                  <a:moveTo>
                    <a:pt x="1799" y="9252"/>
                  </a:moveTo>
                  <a:lnTo>
                    <a:pt x="7168" y="9288"/>
                  </a:lnTo>
                  <a:lnTo>
                    <a:pt x="7168" y="9990"/>
                  </a:lnTo>
                  <a:cubicBezTo>
                    <a:pt x="7168" y="10014"/>
                    <a:pt x="7168" y="10050"/>
                    <a:pt x="7156" y="10062"/>
                  </a:cubicBezTo>
                  <a:cubicBezTo>
                    <a:pt x="7109" y="10240"/>
                    <a:pt x="6966" y="10371"/>
                    <a:pt x="6775" y="10371"/>
                  </a:cubicBezTo>
                  <a:lnTo>
                    <a:pt x="2191" y="10359"/>
                  </a:lnTo>
                  <a:cubicBezTo>
                    <a:pt x="1965" y="10359"/>
                    <a:pt x="1799" y="10181"/>
                    <a:pt x="1799" y="9954"/>
                  </a:cubicBezTo>
                  <a:lnTo>
                    <a:pt x="1799" y="9252"/>
                  </a:lnTo>
                  <a:close/>
                  <a:moveTo>
                    <a:pt x="1572" y="1"/>
                  </a:moveTo>
                  <a:cubicBezTo>
                    <a:pt x="715" y="1"/>
                    <a:pt x="1" y="703"/>
                    <a:pt x="1" y="1561"/>
                  </a:cubicBezTo>
                  <a:cubicBezTo>
                    <a:pt x="1" y="2418"/>
                    <a:pt x="667" y="3108"/>
                    <a:pt x="1501" y="3144"/>
                  </a:cubicBezTo>
                  <a:lnTo>
                    <a:pt x="1501" y="4644"/>
                  </a:lnTo>
                  <a:cubicBezTo>
                    <a:pt x="1501" y="4739"/>
                    <a:pt x="1572" y="4811"/>
                    <a:pt x="1668" y="4811"/>
                  </a:cubicBezTo>
                  <a:cubicBezTo>
                    <a:pt x="1751" y="4811"/>
                    <a:pt x="1834" y="4739"/>
                    <a:pt x="1834" y="4644"/>
                  </a:cubicBezTo>
                  <a:lnTo>
                    <a:pt x="1834" y="3132"/>
                  </a:lnTo>
                  <a:cubicBezTo>
                    <a:pt x="2441" y="3025"/>
                    <a:pt x="2918" y="2596"/>
                    <a:pt x="3096" y="2013"/>
                  </a:cubicBezTo>
                  <a:lnTo>
                    <a:pt x="7216" y="2025"/>
                  </a:lnTo>
                  <a:lnTo>
                    <a:pt x="7216" y="3323"/>
                  </a:lnTo>
                  <a:lnTo>
                    <a:pt x="4704" y="3311"/>
                  </a:lnTo>
                  <a:lnTo>
                    <a:pt x="4668" y="3311"/>
                  </a:lnTo>
                  <a:lnTo>
                    <a:pt x="4668" y="2751"/>
                  </a:lnTo>
                  <a:cubicBezTo>
                    <a:pt x="4668" y="2668"/>
                    <a:pt x="4597" y="2596"/>
                    <a:pt x="4513" y="2596"/>
                  </a:cubicBezTo>
                  <a:cubicBezTo>
                    <a:pt x="4418" y="2596"/>
                    <a:pt x="4346" y="2668"/>
                    <a:pt x="4346" y="2751"/>
                  </a:cubicBezTo>
                  <a:lnTo>
                    <a:pt x="4346" y="3668"/>
                  </a:lnTo>
                  <a:lnTo>
                    <a:pt x="4335" y="7276"/>
                  </a:lnTo>
                  <a:lnTo>
                    <a:pt x="4335" y="8204"/>
                  </a:lnTo>
                  <a:cubicBezTo>
                    <a:pt x="4335" y="8288"/>
                    <a:pt x="4406" y="8371"/>
                    <a:pt x="4489" y="8371"/>
                  </a:cubicBezTo>
                  <a:cubicBezTo>
                    <a:pt x="4585" y="8371"/>
                    <a:pt x="4656" y="8288"/>
                    <a:pt x="4656" y="8204"/>
                  </a:cubicBezTo>
                  <a:lnTo>
                    <a:pt x="4656" y="7633"/>
                  </a:lnTo>
                  <a:lnTo>
                    <a:pt x="4692" y="7633"/>
                  </a:lnTo>
                  <a:lnTo>
                    <a:pt x="7204" y="7657"/>
                  </a:lnTo>
                  <a:lnTo>
                    <a:pt x="7204" y="8966"/>
                  </a:lnTo>
                  <a:lnTo>
                    <a:pt x="1834" y="8930"/>
                  </a:lnTo>
                  <a:lnTo>
                    <a:pt x="1846" y="5335"/>
                  </a:lnTo>
                  <a:cubicBezTo>
                    <a:pt x="1846" y="5240"/>
                    <a:pt x="1775" y="5168"/>
                    <a:pt x="1679" y="5168"/>
                  </a:cubicBezTo>
                  <a:cubicBezTo>
                    <a:pt x="1596" y="5168"/>
                    <a:pt x="1513" y="5240"/>
                    <a:pt x="1513" y="5335"/>
                  </a:cubicBezTo>
                  <a:lnTo>
                    <a:pt x="1501" y="9097"/>
                  </a:lnTo>
                  <a:lnTo>
                    <a:pt x="1501" y="9954"/>
                  </a:lnTo>
                  <a:cubicBezTo>
                    <a:pt x="1501" y="10347"/>
                    <a:pt x="1810" y="10669"/>
                    <a:pt x="2215" y="10669"/>
                  </a:cubicBezTo>
                  <a:lnTo>
                    <a:pt x="6799" y="10693"/>
                  </a:lnTo>
                  <a:cubicBezTo>
                    <a:pt x="7168" y="10693"/>
                    <a:pt x="7466" y="10407"/>
                    <a:pt x="7514" y="10050"/>
                  </a:cubicBezTo>
                  <a:lnTo>
                    <a:pt x="7514" y="9978"/>
                  </a:lnTo>
                  <a:lnTo>
                    <a:pt x="7514" y="9109"/>
                  </a:lnTo>
                  <a:lnTo>
                    <a:pt x="7514" y="7633"/>
                  </a:lnTo>
                  <a:lnTo>
                    <a:pt x="8478" y="7633"/>
                  </a:lnTo>
                  <a:cubicBezTo>
                    <a:pt x="8573" y="7633"/>
                    <a:pt x="8645" y="7561"/>
                    <a:pt x="8645" y="7478"/>
                  </a:cubicBezTo>
                  <a:cubicBezTo>
                    <a:pt x="8645" y="7383"/>
                    <a:pt x="8573" y="7311"/>
                    <a:pt x="8478" y="7311"/>
                  </a:cubicBezTo>
                  <a:lnTo>
                    <a:pt x="4668" y="7299"/>
                  </a:lnTo>
                  <a:cubicBezTo>
                    <a:pt x="4656" y="7299"/>
                    <a:pt x="4644" y="7276"/>
                    <a:pt x="4644" y="7264"/>
                  </a:cubicBezTo>
                  <a:lnTo>
                    <a:pt x="4656" y="3644"/>
                  </a:lnTo>
                  <a:cubicBezTo>
                    <a:pt x="4656" y="3632"/>
                    <a:pt x="4668" y="3620"/>
                    <a:pt x="4692" y="3620"/>
                  </a:cubicBezTo>
                  <a:lnTo>
                    <a:pt x="10585" y="3644"/>
                  </a:lnTo>
                  <a:cubicBezTo>
                    <a:pt x="10597" y="3644"/>
                    <a:pt x="10609" y="3668"/>
                    <a:pt x="10609" y="3680"/>
                  </a:cubicBezTo>
                  <a:lnTo>
                    <a:pt x="10597" y="7299"/>
                  </a:lnTo>
                  <a:cubicBezTo>
                    <a:pt x="10597" y="7311"/>
                    <a:pt x="10585" y="7323"/>
                    <a:pt x="10562" y="7323"/>
                  </a:cubicBezTo>
                  <a:lnTo>
                    <a:pt x="9192" y="7323"/>
                  </a:lnTo>
                  <a:cubicBezTo>
                    <a:pt x="9109" y="7323"/>
                    <a:pt x="9038" y="7395"/>
                    <a:pt x="9038" y="7490"/>
                  </a:cubicBezTo>
                  <a:cubicBezTo>
                    <a:pt x="9038" y="7573"/>
                    <a:pt x="9109" y="7657"/>
                    <a:pt x="9192" y="7657"/>
                  </a:cubicBezTo>
                  <a:lnTo>
                    <a:pt x="10562" y="7657"/>
                  </a:lnTo>
                  <a:cubicBezTo>
                    <a:pt x="10764" y="7657"/>
                    <a:pt x="10919" y="7490"/>
                    <a:pt x="10919" y="7299"/>
                  </a:cubicBezTo>
                  <a:lnTo>
                    <a:pt x="10943" y="3680"/>
                  </a:lnTo>
                  <a:cubicBezTo>
                    <a:pt x="10919" y="3513"/>
                    <a:pt x="10776" y="3346"/>
                    <a:pt x="10562" y="3346"/>
                  </a:cubicBezTo>
                  <a:lnTo>
                    <a:pt x="7514" y="3335"/>
                  </a:lnTo>
                  <a:lnTo>
                    <a:pt x="7514" y="1882"/>
                  </a:lnTo>
                  <a:lnTo>
                    <a:pt x="7514" y="1013"/>
                  </a:lnTo>
                  <a:lnTo>
                    <a:pt x="7514" y="941"/>
                  </a:lnTo>
                  <a:cubicBezTo>
                    <a:pt x="7490" y="584"/>
                    <a:pt x="7168" y="298"/>
                    <a:pt x="6799" y="298"/>
                  </a:cubicBezTo>
                  <a:lnTo>
                    <a:pt x="2501" y="287"/>
                  </a:lnTo>
                  <a:lnTo>
                    <a:pt x="2453" y="287"/>
                  </a:lnTo>
                  <a:cubicBezTo>
                    <a:pt x="2203" y="108"/>
                    <a:pt x="1906" y="1"/>
                    <a:pt x="1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0" name="Google Shape;16160;p61"/>
            <p:cNvSpPr/>
            <p:nvPr/>
          </p:nvSpPr>
          <p:spPr>
            <a:xfrm>
              <a:off x="3819534" y="3034977"/>
              <a:ext cx="73903" cy="48919"/>
            </a:xfrm>
            <a:custGeom>
              <a:rect b="b" l="l" r="r" t="t"/>
              <a:pathLst>
                <a:path extrusionOk="0" h="1537" w="2322">
                  <a:moveTo>
                    <a:pt x="1560" y="322"/>
                  </a:moveTo>
                  <a:cubicBezTo>
                    <a:pt x="1798" y="334"/>
                    <a:pt x="2001" y="525"/>
                    <a:pt x="2001" y="763"/>
                  </a:cubicBezTo>
                  <a:cubicBezTo>
                    <a:pt x="2001" y="1001"/>
                    <a:pt x="1798" y="1191"/>
                    <a:pt x="1548" y="1191"/>
                  </a:cubicBezTo>
                  <a:cubicBezTo>
                    <a:pt x="1310" y="1191"/>
                    <a:pt x="1119" y="1001"/>
                    <a:pt x="1119" y="751"/>
                  </a:cubicBezTo>
                  <a:cubicBezTo>
                    <a:pt x="1119" y="513"/>
                    <a:pt x="1310" y="322"/>
                    <a:pt x="1560" y="322"/>
                  </a:cubicBezTo>
                  <a:close/>
                  <a:moveTo>
                    <a:pt x="774" y="334"/>
                  </a:moveTo>
                  <a:cubicBezTo>
                    <a:pt x="834" y="334"/>
                    <a:pt x="881" y="346"/>
                    <a:pt x="929" y="358"/>
                  </a:cubicBezTo>
                  <a:cubicBezTo>
                    <a:pt x="846" y="477"/>
                    <a:pt x="810" y="620"/>
                    <a:pt x="810" y="775"/>
                  </a:cubicBezTo>
                  <a:cubicBezTo>
                    <a:pt x="810" y="930"/>
                    <a:pt x="846" y="1072"/>
                    <a:pt x="929" y="1191"/>
                  </a:cubicBezTo>
                  <a:cubicBezTo>
                    <a:pt x="881" y="1215"/>
                    <a:pt x="822" y="1227"/>
                    <a:pt x="774" y="1227"/>
                  </a:cubicBezTo>
                  <a:cubicBezTo>
                    <a:pt x="524" y="1191"/>
                    <a:pt x="334" y="1001"/>
                    <a:pt x="334" y="763"/>
                  </a:cubicBezTo>
                  <a:cubicBezTo>
                    <a:pt x="334" y="525"/>
                    <a:pt x="524" y="334"/>
                    <a:pt x="774" y="334"/>
                  </a:cubicBezTo>
                  <a:close/>
                  <a:moveTo>
                    <a:pt x="762" y="1"/>
                  </a:moveTo>
                  <a:cubicBezTo>
                    <a:pt x="346" y="1"/>
                    <a:pt x="0" y="346"/>
                    <a:pt x="0" y="763"/>
                  </a:cubicBezTo>
                  <a:cubicBezTo>
                    <a:pt x="0" y="1180"/>
                    <a:pt x="346" y="1525"/>
                    <a:pt x="762" y="1525"/>
                  </a:cubicBezTo>
                  <a:cubicBezTo>
                    <a:pt x="905" y="1525"/>
                    <a:pt x="1048" y="1489"/>
                    <a:pt x="1167" y="1418"/>
                  </a:cubicBezTo>
                  <a:cubicBezTo>
                    <a:pt x="1286" y="1489"/>
                    <a:pt x="1417" y="1537"/>
                    <a:pt x="1560" y="1537"/>
                  </a:cubicBezTo>
                  <a:cubicBezTo>
                    <a:pt x="1977" y="1537"/>
                    <a:pt x="2322" y="1191"/>
                    <a:pt x="2322" y="775"/>
                  </a:cubicBezTo>
                  <a:cubicBezTo>
                    <a:pt x="2322" y="358"/>
                    <a:pt x="1977" y="13"/>
                    <a:pt x="1560" y="13"/>
                  </a:cubicBezTo>
                  <a:cubicBezTo>
                    <a:pt x="1417" y="13"/>
                    <a:pt x="1286" y="60"/>
                    <a:pt x="1167" y="120"/>
                  </a:cubicBezTo>
                  <a:cubicBezTo>
                    <a:pt x="1048" y="48"/>
                    <a:pt x="905"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1" name="Google Shape;16161;p61"/>
            <p:cNvSpPr/>
            <p:nvPr/>
          </p:nvSpPr>
          <p:spPr>
            <a:xfrm>
              <a:off x="3728571" y="3036123"/>
              <a:ext cx="67506" cy="45895"/>
            </a:xfrm>
            <a:custGeom>
              <a:rect b="b" l="l" r="r" t="t"/>
              <a:pathLst>
                <a:path extrusionOk="0" h="1442" w="2121">
                  <a:moveTo>
                    <a:pt x="1739" y="310"/>
                  </a:moveTo>
                  <a:cubicBezTo>
                    <a:pt x="1763" y="310"/>
                    <a:pt x="1775" y="322"/>
                    <a:pt x="1775" y="346"/>
                  </a:cubicBezTo>
                  <a:lnTo>
                    <a:pt x="1775" y="1072"/>
                  </a:lnTo>
                  <a:cubicBezTo>
                    <a:pt x="1775" y="1084"/>
                    <a:pt x="1763" y="1096"/>
                    <a:pt x="1739" y="1096"/>
                  </a:cubicBezTo>
                  <a:lnTo>
                    <a:pt x="346" y="1096"/>
                  </a:lnTo>
                  <a:cubicBezTo>
                    <a:pt x="343" y="1103"/>
                    <a:pt x="338" y="1106"/>
                    <a:pt x="333" y="1106"/>
                  </a:cubicBezTo>
                  <a:cubicBezTo>
                    <a:pt x="322" y="1106"/>
                    <a:pt x="310" y="1089"/>
                    <a:pt x="310" y="1072"/>
                  </a:cubicBezTo>
                  <a:lnTo>
                    <a:pt x="310" y="346"/>
                  </a:lnTo>
                  <a:cubicBezTo>
                    <a:pt x="310" y="322"/>
                    <a:pt x="334" y="310"/>
                    <a:pt x="346" y="310"/>
                  </a:cubicBezTo>
                  <a:close/>
                  <a:moveTo>
                    <a:pt x="358" y="1"/>
                  </a:moveTo>
                  <a:cubicBezTo>
                    <a:pt x="167" y="1"/>
                    <a:pt x="1" y="167"/>
                    <a:pt x="1" y="358"/>
                  </a:cubicBezTo>
                  <a:lnTo>
                    <a:pt x="1" y="1084"/>
                  </a:lnTo>
                  <a:cubicBezTo>
                    <a:pt x="1" y="1275"/>
                    <a:pt x="167" y="1441"/>
                    <a:pt x="358" y="1441"/>
                  </a:cubicBezTo>
                  <a:lnTo>
                    <a:pt x="1763" y="1441"/>
                  </a:lnTo>
                  <a:cubicBezTo>
                    <a:pt x="1953" y="1441"/>
                    <a:pt x="2120" y="1275"/>
                    <a:pt x="2120" y="1084"/>
                  </a:cubicBezTo>
                  <a:lnTo>
                    <a:pt x="2120" y="358"/>
                  </a:lnTo>
                  <a:cubicBezTo>
                    <a:pt x="2120" y="167"/>
                    <a:pt x="1953" y="1"/>
                    <a:pt x="1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2" name="Google Shape;16162;p61"/>
            <p:cNvSpPr/>
            <p:nvPr/>
          </p:nvSpPr>
          <p:spPr>
            <a:xfrm>
              <a:off x="3724783" y="3091439"/>
              <a:ext cx="170946" cy="30745"/>
            </a:xfrm>
            <a:custGeom>
              <a:rect b="b" l="l" r="r" t="t"/>
              <a:pathLst>
                <a:path extrusionOk="0" h="966" w="5371">
                  <a:moveTo>
                    <a:pt x="358" y="346"/>
                  </a:moveTo>
                  <a:lnTo>
                    <a:pt x="5013" y="358"/>
                  </a:lnTo>
                  <a:cubicBezTo>
                    <a:pt x="5037" y="358"/>
                    <a:pt x="5049" y="370"/>
                    <a:pt x="5049" y="394"/>
                  </a:cubicBezTo>
                  <a:lnTo>
                    <a:pt x="5049" y="632"/>
                  </a:lnTo>
                  <a:cubicBezTo>
                    <a:pt x="5049" y="644"/>
                    <a:pt x="5037" y="656"/>
                    <a:pt x="5013" y="656"/>
                  </a:cubicBezTo>
                  <a:lnTo>
                    <a:pt x="358" y="644"/>
                  </a:lnTo>
                  <a:cubicBezTo>
                    <a:pt x="346" y="644"/>
                    <a:pt x="334" y="632"/>
                    <a:pt x="334" y="608"/>
                  </a:cubicBezTo>
                  <a:lnTo>
                    <a:pt x="334" y="370"/>
                  </a:lnTo>
                  <a:cubicBezTo>
                    <a:pt x="334" y="358"/>
                    <a:pt x="346" y="346"/>
                    <a:pt x="358" y="346"/>
                  </a:cubicBezTo>
                  <a:close/>
                  <a:moveTo>
                    <a:pt x="358" y="1"/>
                  </a:moveTo>
                  <a:cubicBezTo>
                    <a:pt x="167" y="13"/>
                    <a:pt x="1" y="168"/>
                    <a:pt x="1" y="358"/>
                  </a:cubicBezTo>
                  <a:lnTo>
                    <a:pt x="1" y="596"/>
                  </a:lnTo>
                  <a:cubicBezTo>
                    <a:pt x="1" y="787"/>
                    <a:pt x="167" y="953"/>
                    <a:pt x="358" y="953"/>
                  </a:cubicBezTo>
                  <a:lnTo>
                    <a:pt x="5013" y="965"/>
                  </a:lnTo>
                  <a:cubicBezTo>
                    <a:pt x="5204" y="965"/>
                    <a:pt x="5370" y="810"/>
                    <a:pt x="5370" y="608"/>
                  </a:cubicBezTo>
                  <a:lnTo>
                    <a:pt x="5370" y="370"/>
                  </a:lnTo>
                  <a:cubicBezTo>
                    <a:pt x="5370" y="179"/>
                    <a:pt x="5204" y="13"/>
                    <a:pt x="5013" y="13"/>
                  </a:cubicBezTo>
                  <a:lnTo>
                    <a:pt x="3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3" name="Google Shape;16163;p61"/>
            <p:cNvSpPr/>
            <p:nvPr/>
          </p:nvSpPr>
          <p:spPr>
            <a:xfrm>
              <a:off x="3597092" y="2940799"/>
              <a:ext cx="40580" cy="30936"/>
            </a:xfrm>
            <a:custGeom>
              <a:rect b="b" l="l" r="r" t="t"/>
              <a:pathLst>
                <a:path extrusionOk="0" h="972" w="1275">
                  <a:moveTo>
                    <a:pt x="1100" y="1"/>
                  </a:moveTo>
                  <a:cubicBezTo>
                    <a:pt x="1055" y="1"/>
                    <a:pt x="1009" y="21"/>
                    <a:pt x="977" y="67"/>
                  </a:cubicBezTo>
                  <a:lnTo>
                    <a:pt x="500" y="567"/>
                  </a:lnTo>
                  <a:lnTo>
                    <a:pt x="298" y="305"/>
                  </a:lnTo>
                  <a:cubicBezTo>
                    <a:pt x="264" y="257"/>
                    <a:pt x="215" y="237"/>
                    <a:pt x="167" y="237"/>
                  </a:cubicBezTo>
                  <a:cubicBezTo>
                    <a:pt x="132" y="237"/>
                    <a:pt x="97" y="249"/>
                    <a:pt x="72" y="269"/>
                  </a:cubicBezTo>
                  <a:cubicBezTo>
                    <a:pt x="0" y="329"/>
                    <a:pt x="0" y="436"/>
                    <a:pt x="36" y="495"/>
                  </a:cubicBezTo>
                  <a:lnTo>
                    <a:pt x="369" y="912"/>
                  </a:lnTo>
                  <a:cubicBezTo>
                    <a:pt x="393" y="936"/>
                    <a:pt x="441" y="971"/>
                    <a:pt x="488" y="971"/>
                  </a:cubicBezTo>
                  <a:cubicBezTo>
                    <a:pt x="524" y="971"/>
                    <a:pt x="572" y="948"/>
                    <a:pt x="608" y="924"/>
                  </a:cubicBezTo>
                  <a:lnTo>
                    <a:pt x="1215" y="269"/>
                  </a:lnTo>
                  <a:cubicBezTo>
                    <a:pt x="1274" y="209"/>
                    <a:pt x="1274" y="102"/>
                    <a:pt x="1203" y="43"/>
                  </a:cubicBezTo>
                  <a:cubicBezTo>
                    <a:pt x="1176" y="16"/>
                    <a:pt x="1138" y="1"/>
                    <a:pt x="11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64" name="Google Shape;16164;p61"/>
          <p:cNvGrpSpPr/>
          <p:nvPr/>
        </p:nvGrpSpPr>
        <p:grpSpPr>
          <a:xfrm>
            <a:off x="870939" y="1801571"/>
            <a:ext cx="332375" cy="350071"/>
            <a:chOff x="870939" y="1975821"/>
            <a:chExt cx="332375" cy="350071"/>
          </a:xfrm>
        </p:grpSpPr>
        <p:sp>
          <p:nvSpPr>
            <p:cNvPr id="16165" name="Google Shape;16165;p61"/>
            <p:cNvSpPr/>
            <p:nvPr/>
          </p:nvSpPr>
          <p:spPr>
            <a:xfrm>
              <a:off x="870939" y="1975821"/>
              <a:ext cx="332375" cy="350071"/>
            </a:xfrm>
            <a:custGeom>
              <a:rect b="b" l="l" r="r" t="t"/>
              <a:pathLst>
                <a:path extrusionOk="0" h="10999" w="10443">
                  <a:moveTo>
                    <a:pt x="8049" y="334"/>
                  </a:moveTo>
                  <a:lnTo>
                    <a:pt x="5728" y="3573"/>
                  </a:lnTo>
                  <a:lnTo>
                    <a:pt x="5406" y="3120"/>
                  </a:lnTo>
                  <a:lnTo>
                    <a:pt x="7395" y="334"/>
                  </a:lnTo>
                  <a:close/>
                  <a:moveTo>
                    <a:pt x="9109" y="334"/>
                  </a:moveTo>
                  <a:lnTo>
                    <a:pt x="6263" y="4311"/>
                  </a:lnTo>
                  <a:lnTo>
                    <a:pt x="5942" y="3847"/>
                  </a:lnTo>
                  <a:lnTo>
                    <a:pt x="8454" y="334"/>
                  </a:lnTo>
                  <a:close/>
                  <a:moveTo>
                    <a:pt x="3025" y="334"/>
                  </a:moveTo>
                  <a:lnTo>
                    <a:pt x="6025" y="4525"/>
                  </a:lnTo>
                  <a:cubicBezTo>
                    <a:pt x="5998" y="4533"/>
                    <a:pt x="5970" y="4537"/>
                    <a:pt x="5942" y="4537"/>
                  </a:cubicBezTo>
                  <a:cubicBezTo>
                    <a:pt x="5849" y="4537"/>
                    <a:pt x="5759" y="4494"/>
                    <a:pt x="5704" y="4430"/>
                  </a:cubicBezTo>
                  <a:cubicBezTo>
                    <a:pt x="5561" y="4287"/>
                    <a:pt x="5382" y="4228"/>
                    <a:pt x="5228" y="4228"/>
                  </a:cubicBezTo>
                  <a:lnTo>
                    <a:pt x="2430" y="334"/>
                  </a:lnTo>
                  <a:close/>
                  <a:moveTo>
                    <a:pt x="2025" y="334"/>
                  </a:moveTo>
                  <a:lnTo>
                    <a:pt x="4882" y="4323"/>
                  </a:lnTo>
                  <a:cubicBezTo>
                    <a:pt x="4823" y="4347"/>
                    <a:pt x="4775" y="4394"/>
                    <a:pt x="4728" y="4442"/>
                  </a:cubicBezTo>
                  <a:cubicBezTo>
                    <a:pt x="4667" y="4503"/>
                    <a:pt x="4569" y="4544"/>
                    <a:pt x="4474" y="4544"/>
                  </a:cubicBezTo>
                  <a:cubicBezTo>
                    <a:pt x="4438" y="4544"/>
                    <a:pt x="4403" y="4538"/>
                    <a:pt x="4370" y="4525"/>
                  </a:cubicBezTo>
                  <a:lnTo>
                    <a:pt x="1370" y="334"/>
                  </a:lnTo>
                  <a:close/>
                  <a:moveTo>
                    <a:pt x="965" y="334"/>
                  </a:moveTo>
                  <a:lnTo>
                    <a:pt x="3942" y="4490"/>
                  </a:lnTo>
                  <a:cubicBezTo>
                    <a:pt x="3775" y="4525"/>
                    <a:pt x="3632" y="4621"/>
                    <a:pt x="3525" y="4763"/>
                  </a:cubicBezTo>
                  <a:lnTo>
                    <a:pt x="358" y="334"/>
                  </a:lnTo>
                  <a:close/>
                  <a:moveTo>
                    <a:pt x="10062" y="334"/>
                  </a:moveTo>
                  <a:lnTo>
                    <a:pt x="6894" y="4763"/>
                  </a:lnTo>
                  <a:cubicBezTo>
                    <a:pt x="6799" y="4632"/>
                    <a:pt x="6668" y="4549"/>
                    <a:pt x="6513" y="4501"/>
                  </a:cubicBezTo>
                  <a:lnTo>
                    <a:pt x="9514" y="334"/>
                  </a:lnTo>
                  <a:close/>
                  <a:moveTo>
                    <a:pt x="5192" y="4582"/>
                  </a:moveTo>
                  <a:cubicBezTo>
                    <a:pt x="5284" y="4582"/>
                    <a:pt x="5376" y="4615"/>
                    <a:pt x="5442" y="4680"/>
                  </a:cubicBezTo>
                  <a:cubicBezTo>
                    <a:pt x="5577" y="4807"/>
                    <a:pt x="5744" y="4876"/>
                    <a:pt x="5917" y="4876"/>
                  </a:cubicBezTo>
                  <a:cubicBezTo>
                    <a:pt x="6004" y="4876"/>
                    <a:pt x="6093" y="4859"/>
                    <a:pt x="6180" y="4823"/>
                  </a:cubicBezTo>
                  <a:cubicBezTo>
                    <a:pt x="6216" y="4808"/>
                    <a:pt x="6254" y="4801"/>
                    <a:pt x="6293" y="4801"/>
                  </a:cubicBezTo>
                  <a:cubicBezTo>
                    <a:pt x="6436" y="4801"/>
                    <a:pt x="6586" y="4897"/>
                    <a:pt x="6633" y="5037"/>
                  </a:cubicBezTo>
                  <a:cubicBezTo>
                    <a:pt x="6633" y="5049"/>
                    <a:pt x="6644" y="5061"/>
                    <a:pt x="6644" y="5061"/>
                  </a:cubicBezTo>
                  <a:cubicBezTo>
                    <a:pt x="6728" y="5263"/>
                    <a:pt x="6859" y="5335"/>
                    <a:pt x="6859" y="5335"/>
                  </a:cubicBezTo>
                  <a:cubicBezTo>
                    <a:pt x="6990" y="5406"/>
                    <a:pt x="7133" y="5454"/>
                    <a:pt x="7264" y="5466"/>
                  </a:cubicBezTo>
                  <a:cubicBezTo>
                    <a:pt x="7454" y="5478"/>
                    <a:pt x="7621" y="5644"/>
                    <a:pt x="7609" y="5859"/>
                  </a:cubicBezTo>
                  <a:cubicBezTo>
                    <a:pt x="7585" y="6121"/>
                    <a:pt x="7740" y="6371"/>
                    <a:pt x="7978" y="6490"/>
                  </a:cubicBezTo>
                  <a:cubicBezTo>
                    <a:pt x="8157" y="6585"/>
                    <a:pt x="8228" y="6811"/>
                    <a:pt x="8145" y="6990"/>
                  </a:cubicBezTo>
                  <a:cubicBezTo>
                    <a:pt x="8026" y="7228"/>
                    <a:pt x="8049" y="7526"/>
                    <a:pt x="8216" y="7728"/>
                  </a:cubicBezTo>
                  <a:cubicBezTo>
                    <a:pt x="8335" y="7883"/>
                    <a:pt x="8323" y="8121"/>
                    <a:pt x="8157" y="8240"/>
                  </a:cubicBezTo>
                  <a:cubicBezTo>
                    <a:pt x="7942" y="8395"/>
                    <a:pt x="7859" y="8681"/>
                    <a:pt x="7930" y="8931"/>
                  </a:cubicBezTo>
                  <a:cubicBezTo>
                    <a:pt x="7978" y="9133"/>
                    <a:pt x="7871" y="9323"/>
                    <a:pt x="7680" y="9383"/>
                  </a:cubicBezTo>
                  <a:cubicBezTo>
                    <a:pt x="7430" y="9454"/>
                    <a:pt x="7228" y="9669"/>
                    <a:pt x="7192" y="9931"/>
                  </a:cubicBezTo>
                  <a:cubicBezTo>
                    <a:pt x="7160" y="10101"/>
                    <a:pt x="7004" y="10234"/>
                    <a:pt x="6835" y="10234"/>
                  </a:cubicBezTo>
                  <a:cubicBezTo>
                    <a:pt x="6815" y="10234"/>
                    <a:pt x="6795" y="10232"/>
                    <a:pt x="6775" y="10228"/>
                  </a:cubicBezTo>
                  <a:cubicBezTo>
                    <a:pt x="6735" y="10221"/>
                    <a:pt x="6695" y="10218"/>
                    <a:pt x="6656" y="10218"/>
                  </a:cubicBezTo>
                  <a:cubicBezTo>
                    <a:pt x="6427" y="10218"/>
                    <a:pt x="6217" y="10333"/>
                    <a:pt x="6085" y="10526"/>
                  </a:cubicBezTo>
                  <a:cubicBezTo>
                    <a:pt x="6016" y="10633"/>
                    <a:pt x="5904" y="10690"/>
                    <a:pt x="5786" y="10690"/>
                  </a:cubicBezTo>
                  <a:cubicBezTo>
                    <a:pt x="5718" y="10690"/>
                    <a:pt x="5649" y="10672"/>
                    <a:pt x="5585" y="10633"/>
                  </a:cubicBezTo>
                  <a:cubicBezTo>
                    <a:pt x="5454" y="10562"/>
                    <a:pt x="5347" y="10526"/>
                    <a:pt x="5204" y="10526"/>
                  </a:cubicBezTo>
                  <a:cubicBezTo>
                    <a:pt x="5073" y="10526"/>
                    <a:pt x="4954" y="10562"/>
                    <a:pt x="4835" y="10633"/>
                  </a:cubicBezTo>
                  <a:cubicBezTo>
                    <a:pt x="4774" y="10672"/>
                    <a:pt x="4708" y="10690"/>
                    <a:pt x="4642" y="10690"/>
                  </a:cubicBezTo>
                  <a:cubicBezTo>
                    <a:pt x="4524" y="10690"/>
                    <a:pt x="4406" y="10633"/>
                    <a:pt x="4323" y="10526"/>
                  </a:cubicBezTo>
                  <a:cubicBezTo>
                    <a:pt x="4201" y="10333"/>
                    <a:pt x="3983" y="10218"/>
                    <a:pt x="3760" y="10218"/>
                  </a:cubicBezTo>
                  <a:cubicBezTo>
                    <a:pt x="3721" y="10218"/>
                    <a:pt x="3682" y="10221"/>
                    <a:pt x="3644" y="10228"/>
                  </a:cubicBezTo>
                  <a:cubicBezTo>
                    <a:pt x="3624" y="10232"/>
                    <a:pt x="3604" y="10234"/>
                    <a:pt x="3585" y="10234"/>
                  </a:cubicBezTo>
                  <a:cubicBezTo>
                    <a:pt x="3416" y="10234"/>
                    <a:pt x="3259" y="10101"/>
                    <a:pt x="3227" y="9931"/>
                  </a:cubicBezTo>
                  <a:cubicBezTo>
                    <a:pt x="3180" y="9669"/>
                    <a:pt x="2989" y="9454"/>
                    <a:pt x="2739" y="9383"/>
                  </a:cubicBezTo>
                  <a:cubicBezTo>
                    <a:pt x="2537" y="9323"/>
                    <a:pt x="2418" y="9133"/>
                    <a:pt x="2477" y="8931"/>
                  </a:cubicBezTo>
                  <a:cubicBezTo>
                    <a:pt x="2561" y="8681"/>
                    <a:pt x="2465" y="8395"/>
                    <a:pt x="2263" y="8240"/>
                  </a:cubicBezTo>
                  <a:cubicBezTo>
                    <a:pt x="2108" y="8121"/>
                    <a:pt x="2084" y="7883"/>
                    <a:pt x="2203" y="7728"/>
                  </a:cubicBezTo>
                  <a:cubicBezTo>
                    <a:pt x="2358" y="7526"/>
                    <a:pt x="2394" y="7228"/>
                    <a:pt x="2275" y="6990"/>
                  </a:cubicBezTo>
                  <a:cubicBezTo>
                    <a:pt x="2180" y="6811"/>
                    <a:pt x="2263" y="6585"/>
                    <a:pt x="2442" y="6490"/>
                  </a:cubicBezTo>
                  <a:cubicBezTo>
                    <a:pt x="2680" y="6371"/>
                    <a:pt x="2823" y="6121"/>
                    <a:pt x="2811" y="5859"/>
                  </a:cubicBezTo>
                  <a:cubicBezTo>
                    <a:pt x="2799" y="5656"/>
                    <a:pt x="2953" y="5478"/>
                    <a:pt x="3156" y="5466"/>
                  </a:cubicBezTo>
                  <a:cubicBezTo>
                    <a:pt x="3358" y="5454"/>
                    <a:pt x="3549" y="5347"/>
                    <a:pt x="3668" y="5180"/>
                  </a:cubicBezTo>
                  <a:lnTo>
                    <a:pt x="3668" y="5168"/>
                  </a:lnTo>
                  <a:cubicBezTo>
                    <a:pt x="3704" y="5121"/>
                    <a:pt x="3727" y="5085"/>
                    <a:pt x="3751" y="5037"/>
                  </a:cubicBezTo>
                  <a:cubicBezTo>
                    <a:pt x="3807" y="4897"/>
                    <a:pt x="3945" y="4801"/>
                    <a:pt x="4087" y="4801"/>
                  </a:cubicBezTo>
                  <a:cubicBezTo>
                    <a:pt x="4126" y="4801"/>
                    <a:pt x="4165" y="4808"/>
                    <a:pt x="4204" y="4823"/>
                  </a:cubicBezTo>
                  <a:cubicBezTo>
                    <a:pt x="4287" y="4853"/>
                    <a:pt x="4372" y="4868"/>
                    <a:pt x="4456" y="4868"/>
                  </a:cubicBezTo>
                  <a:cubicBezTo>
                    <a:pt x="4633" y="4868"/>
                    <a:pt x="4804" y="4802"/>
                    <a:pt x="4942" y="4680"/>
                  </a:cubicBezTo>
                  <a:cubicBezTo>
                    <a:pt x="5007" y="4615"/>
                    <a:pt x="5100" y="4582"/>
                    <a:pt x="5192" y="4582"/>
                  </a:cubicBezTo>
                  <a:close/>
                  <a:moveTo>
                    <a:pt x="286" y="1"/>
                  </a:moveTo>
                  <a:cubicBezTo>
                    <a:pt x="179" y="1"/>
                    <a:pt x="84" y="60"/>
                    <a:pt x="48" y="156"/>
                  </a:cubicBezTo>
                  <a:cubicBezTo>
                    <a:pt x="1" y="239"/>
                    <a:pt x="1" y="346"/>
                    <a:pt x="60" y="441"/>
                  </a:cubicBezTo>
                  <a:lnTo>
                    <a:pt x="3358" y="5049"/>
                  </a:lnTo>
                  <a:cubicBezTo>
                    <a:pt x="3299" y="5097"/>
                    <a:pt x="3227" y="5121"/>
                    <a:pt x="3156" y="5121"/>
                  </a:cubicBezTo>
                  <a:cubicBezTo>
                    <a:pt x="2787" y="5144"/>
                    <a:pt x="2489" y="5466"/>
                    <a:pt x="2513" y="5835"/>
                  </a:cubicBezTo>
                  <a:cubicBezTo>
                    <a:pt x="2513" y="5990"/>
                    <a:pt x="2442" y="6121"/>
                    <a:pt x="2322" y="6180"/>
                  </a:cubicBezTo>
                  <a:cubicBezTo>
                    <a:pt x="1989" y="6359"/>
                    <a:pt x="1858" y="6764"/>
                    <a:pt x="2025" y="7109"/>
                  </a:cubicBezTo>
                  <a:cubicBezTo>
                    <a:pt x="2084" y="7240"/>
                    <a:pt x="2072" y="7383"/>
                    <a:pt x="1977" y="7490"/>
                  </a:cubicBezTo>
                  <a:cubicBezTo>
                    <a:pt x="1739" y="7788"/>
                    <a:pt x="1787" y="8216"/>
                    <a:pt x="2084" y="8454"/>
                  </a:cubicBezTo>
                  <a:cubicBezTo>
                    <a:pt x="2180" y="8550"/>
                    <a:pt x="2239" y="8692"/>
                    <a:pt x="2203" y="8835"/>
                  </a:cubicBezTo>
                  <a:cubicBezTo>
                    <a:pt x="2108" y="9193"/>
                    <a:pt x="2322" y="9574"/>
                    <a:pt x="2680" y="9669"/>
                  </a:cubicBezTo>
                  <a:cubicBezTo>
                    <a:pt x="2811" y="9704"/>
                    <a:pt x="2918" y="9812"/>
                    <a:pt x="2942" y="9966"/>
                  </a:cubicBezTo>
                  <a:cubicBezTo>
                    <a:pt x="2995" y="10299"/>
                    <a:pt x="3290" y="10535"/>
                    <a:pt x="3609" y="10535"/>
                  </a:cubicBezTo>
                  <a:cubicBezTo>
                    <a:pt x="3645" y="10535"/>
                    <a:pt x="3680" y="10532"/>
                    <a:pt x="3715" y="10526"/>
                  </a:cubicBezTo>
                  <a:cubicBezTo>
                    <a:pt x="3726" y="10525"/>
                    <a:pt x="3738" y="10525"/>
                    <a:pt x="3749" y="10525"/>
                  </a:cubicBezTo>
                  <a:cubicBezTo>
                    <a:pt x="3872" y="10525"/>
                    <a:pt x="4007" y="10584"/>
                    <a:pt x="4073" y="10693"/>
                  </a:cubicBezTo>
                  <a:cubicBezTo>
                    <a:pt x="4208" y="10889"/>
                    <a:pt x="4425" y="10999"/>
                    <a:pt x="4645" y="10999"/>
                  </a:cubicBezTo>
                  <a:cubicBezTo>
                    <a:pt x="4772" y="10999"/>
                    <a:pt x="4900" y="10962"/>
                    <a:pt x="5013" y="10883"/>
                  </a:cubicBezTo>
                  <a:cubicBezTo>
                    <a:pt x="5073" y="10847"/>
                    <a:pt x="5141" y="10830"/>
                    <a:pt x="5208" y="10830"/>
                  </a:cubicBezTo>
                  <a:cubicBezTo>
                    <a:pt x="5275" y="10830"/>
                    <a:pt x="5341" y="10847"/>
                    <a:pt x="5394" y="10883"/>
                  </a:cubicBezTo>
                  <a:cubicBezTo>
                    <a:pt x="5513" y="10955"/>
                    <a:pt x="5632" y="10990"/>
                    <a:pt x="5775" y="10990"/>
                  </a:cubicBezTo>
                  <a:cubicBezTo>
                    <a:pt x="5990" y="10990"/>
                    <a:pt x="6216" y="10883"/>
                    <a:pt x="6347" y="10681"/>
                  </a:cubicBezTo>
                  <a:cubicBezTo>
                    <a:pt x="6423" y="10572"/>
                    <a:pt x="6549" y="10513"/>
                    <a:pt x="6671" y="10513"/>
                  </a:cubicBezTo>
                  <a:cubicBezTo>
                    <a:pt x="6682" y="10513"/>
                    <a:pt x="6693" y="10513"/>
                    <a:pt x="6704" y="10514"/>
                  </a:cubicBezTo>
                  <a:cubicBezTo>
                    <a:pt x="6742" y="10520"/>
                    <a:pt x="6779" y="10523"/>
                    <a:pt x="6816" y="10523"/>
                  </a:cubicBezTo>
                  <a:cubicBezTo>
                    <a:pt x="7150" y="10523"/>
                    <a:pt x="7435" y="10286"/>
                    <a:pt x="7478" y="9943"/>
                  </a:cubicBezTo>
                  <a:cubicBezTo>
                    <a:pt x="7514" y="9812"/>
                    <a:pt x="7597" y="9693"/>
                    <a:pt x="7752" y="9645"/>
                  </a:cubicBezTo>
                  <a:cubicBezTo>
                    <a:pt x="8109" y="9550"/>
                    <a:pt x="8335" y="9169"/>
                    <a:pt x="8228" y="8812"/>
                  </a:cubicBezTo>
                  <a:cubicBezTo>
                    <a:pt x="8192" y="8681"/>
                    <a:pt x="8240" y="8538"/>
                    <a:pt x="8347" y="8442"/>
                  </a:cubicBezTo>
                  <a:cubicBezTo>
                    <a:pt x="8645" y="8204"/>
                    <a:pt x="8692" y="7776"/>
                    <a:pt x="8454" y="7478"/>
                  </a:cubicBezTo>
                  <a:cubicBezTo>
                    <a:pt x="8359" y="7371"/>
                    <a:pt x="8347" y="7204"/>
                    <a:pt x="8407" y="7085"/>
                  </a:cubicBezTo>
                  <a:cubicBezTo>
                    <a:pt x="8573" y="6764"/>
                    <a:pt x="8430" y="6347"/>
                    <a:pt x="8109" y="6168"/>
                  </a:cubicBezTo>
                  <a:cubicBezTo>
                    <a:pt x="7990" y="6109"/>
                    <a:pt x="7895" y="5978"/>
                    <a:pt x="7918" y="5823"/>
                  </a:cubicBezTo>
                  <a:cubicBezTo>
                    <a:pt x="7930" y="5454"/>
                    <a:pt x="7645" y="5121"/>
                    <a:pt x="7275" y="5109"/>
                  </a:cubicBezTo>
                  <a:cubicBezTo>
                    <a:pt x="7204" y="5109"/>
                    <a:pt x="7121" y="5085"/>
                    <a:pt x="7061" y="5037"/>
                  </a:cubicBezTo>
                  <a:lnTo>
                    <a:pt x="10371" y="418"/>
                  </a:lnTo>
                  <a:cubicBezTo>
                    <a:pt x="10431" y="358"/>
                    <a:pt x="10443" y="263"/>
                    <a:pt x="10407" y="156"/>
                  </a:cubicBezTo>
                  <a:cubicBezTo>
                    <a:pt x="10359" y="60"/>
                    <a:pt x="10264" y="1"/>
                    <a:pt x="10169" y="1"/>
                  </a:cubicBezTo>
                  <a:lnTo>
                    <a:pt x="7383" y="1"/>
                  </a:lnTo>
                  <a:cubicBezTo>
                    <a:pt x="7287" y="1"/>
                    <a:pt x="7216" y="49"/>
                    <a:pt x="7156" y="120"/>
                  </a:cubicBezTo>
                  <a:lnTo>
                    <a:pt x="5228" y="2835"/>
                  </a:lnTo>
                  <a:lnTo>
                    <a:pt x="3287" y="120"/>
                  </a:lnTo>
                  <a:cubicBezTo>
                    <a:pt x="3239" y="49"/>
                    <a:pt x="3156" y="1"/>
                    <a:pt x="3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6" name="Google Shape;16166;p61"/>
            <p:cNvSpPr/>
            <p:nvPr/>
          </p:nvSpPr>
          <p:spPr>
            <a:xfrm>
              <a:off x="955059" y="2135755"/>
              <a:ext cx="164134" cy="75877"/>
            </a:xfrm>
            <a:custGeom>
              <a:rect b="b" l="l" r="r" t="t"/>
              <a:pathLst>
                <a:path extrusionOk="0" h="2384" w="5157">
                  <a:moveTo>
                    <a:pt x="2573" y="0"/>
                  </a:moveTo>
                  <a:cubicBezTo>
                    <a:pt x="1954" y="0"/>
                    <a:pt x="1346" y="215"/>
                    <a:pt x="882" y="631"/>
                  </a:cubicBezTo>
                  <a:cubicBezTo>
                    <a:pt x="418" y="1036"/>
                    <a:pt x="108" y="1608"/>
                    <a:pt x="13" y="2203"/>
                  </a:cubicBezTo>
                  <a:cubicBezTo>
                    <a:pt x="1" y="2286"/>
                    <a:pt x="60" y="2358"/>
                    <a:pt x="156" y="2382"/>
                  </a:cubicBezTo>
                  <a:lnTo>
                    <a:pt x="180" y="2382"/>
                  </a:lnTo>
                  <a:cubicBezTo>
                    <a:pt x="251" y="2382"/>
                    <a:pt x="334" y="2322"/>
                    <a:pt x="346" y="2239"/>
                  </a:cubicBezTo>
                  <a:cubicBezTo>
                    <a:pt x="418" y="1703"/>
                    <a:pt x="703" y="1215"/>
                    <a:pt x="1108" y="870"/>
                  </a:cubicBezTo>
                  <a:cubicBezTo>
                    <a:pt x="1525" y="512"/>
                    <a:pt x="2037" y="322"/>
                    <a:pt x="2596" y="322"/>
                  </a:cubicBezTo>
                  <a:cubicBezTo>
                    <a:pt x="3144" y="322"/>
                    <a:pt x="3668" y="512"/>
                    <a:pt x="4085" y="870"/>
                  </a:cubicBezTo>
                  <a:cubicBezTo>
                    <a:pt x="4478" y="1227"/>
                    <a:pt x="4763" y="1727"/>
                    <a:pt x="4835" y="2239"/>
                  </a:cubicBezTo>
                  <a:cubicBezTo>
                    <a:pt x="4857" y="2326"/>
                    <a:pt x="4918" y="2383"/>
                    <a:pt x="4992" y="2383"/>
                  </a:cubicBezTo>
                  <a:cubicBezTo>
                    <a:pt x="4999" y="2383"/>
                    <a:pt x="5006" y="2383"/>
                    <a:pt x="5013" y="2382"/>
                  </a:cubicBezTo>
                  <a:cubicBezTo>
                    <a:pt x="5085" y="2382"/>
                    <a:pt x="5156" y="2286"/>
                    <a:pt x="5144" y="2203"/>
                  </a:cubicBezTo>
                  <a:cubicBezTo>
                    <a:pt x="5049" y="1584"/>
                    <a:pt x="4740" y="1036"/>
                    <a:pt x="4275" y="631"/>
                  </a:cubicBezTo>
                  <a:cubicBezTo>
                    <a:pt x="3799" y="238"/>
                    <a:pt x="3204" y="0"/>
                    <a:pt x="25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7" name="Google Shape;16167;p61"/>
            <p:cNvSpPr/>
            <p:nvPr/>
          </p:nvSpPr>
          <p:spPr>
            <a:xfrm>
              <a:off x="955059" y="2224999"/>
              <a:ext cx="164134" cy="75240"/>
            </a:xfrm>
            <a:custGeom>
              <a:rect b="b" l="l" r="r" t="t"/>
              <a:pathLst>
                <a:path extrusionOk="0" h="2364" w="5157">
                  <a:moveTo>
                    <a:pt x="193" y="1"/>
                  </a:moveTo>
                  <a:cubicBezTo>
                    <a:pt x="181" y="1"/>
                    <a:pt x="168" y="3"/>
                    <a:pt x="156" y="6"/>
                  </a:cubicBezTo>
                  <a:cubicBezTo>
                    <a:pt x="60" y="18"/>
                    <a:pt x="1" y="90"/>
                    <a:pt x="25" y="185"/>
                  </a:cubicBezTo>
                  <a:cubicBezTo>
                    <a:pt x="108" y="792"/>
                    <a:pt x="418" y="1340"/>
                    <a:pt x="882" y="1745"/>
                  </a:cubicBezTo>
                  <a:cubicBezTo>
                    <a:pt x="1358" y="2149"/>
                    <a:pt x="1954" y="2364"/>
                    <a:pt x="2585" y="2364"/>
                  </a:cubicBezTo>
                  <a:cubicBezTo>
                    <a:pt x="3204" y="2364"/>
                    <a:pt x="3811" y="2149"/>
                    <a:pt x="4275" y="1733"/>
                  </a:cubicBezTo>
                  <a:cubicBezTo>
                    <a:pt x="4740" y="1328"/>
                    <a:pt x="5049" y="756"/>
                    <a:pt x="5144" y="161"/>
                  </a:cubicBezTo>
                  <a:cubicBezTo>
                    <a:pt x="5156" y="90"/>
                    <a:pt x="5085" y="18"/>
                    <a:pt x="5002" y="6"/>
                  </a:cubicBezTo>
                  <a:cubicBezTo>
                    <a:pt x="4990" y="3"/>
                    <a:pt x="4980" y="2"/>
                    <a:pt x="4969" y="2"/>
                  </a:cubicBezTo>
                  <a:cubicBezTo>
                    <a:pt x="4900" y="2"/>
                    <a:pt x="4844" y="65"/>
                    <a:pt x="4823" y="137"/>
                  </a:cubicBezTo>
                  <a:cubicBezTo>
                    <a:pt x="4752" y="673"/>
                    <a:pt x="4466" y="1161"/>
                    <a:pt x="4073" y="1506"/>
                  </a:cubicBezTo>
                  <a:cubicBezTo>
                    <a:pt x="3656" y="1864"/>
                    <a:pt x="3132" y="2054"/>
                    <a:pt x="2585" y="2054"/>
                  </a:cubicBezTo>
                  <a:cubicBezTo>
                    <a:pt x="2025" y="2054"/>
                    <a:pt x="1513" y="1864"/>
                    <a:pt x="1096" y="1506"/>
                  </a:cubicBezTo>
                  <a:cubicBezTo>
                    <a:pt x="691" y="1149"/>
                    <a:pt x="406" y="673"/>
                    <a:pt x="334" y="137"/>
                  </a:cubicBezTo>
                  <a:cubicBezTo>
                    <a:pt x="324" y="56"/>
                    <a:pt x="262"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8" name="Google Shape;16168;p61"/>
            <p:cNvSpPr/>
            <p:nvPr/>
          </p:nvSpPr>
          <p:spPr>
            <a:xfrm>
              <a:off x="1021387" y="2183496"/>
              <a:ext cx="18969" cy="69766"/>
            </a:xfrm>
            <a:custGeom>
              <a:rect b="b" l="l" r="r" t="t"/>
              <a:pathLst>
                <a:path extrusionOk="0" h="2192" w="596">
                  <a:moveTo>
                    <a:pt x="453" y="1"/>
                  </a:moveTo>
                  <a:cubicBezTo>
                    <a:pt x="417" y="1"/>
                    <a:pt x="393" y="12"/>
                    <a:pt x="382" y="24"/>
                  </a:cubicBezTo>
                  <a:lnTo>
                    <a:pt x="60" y="322"/>
                  </a:lnTo>
                  <a:cubicBezTo>
                    <a:pt x="24" y="358"/>
                    <a:pt x="1" y="405"/>
                    <a:pt x="1" y="441"/>
                  </a:cubicBezTo>
                  <a:cubicBezTo>
                    <a:pt x="1" y="501"/>
                    <a:pt x="48" y="584"/>
                    <a:pt x="108" y="584"/>
                  </a:cubicBezTo>
                  <a:cubicBezTo>
                    <a:pt x="120" y="584"/>
                    <a:pt x="155" y="560"/>
                    <a:pt x="167" y="548"/>
                  </a:cubicBezTo>
                  <a:lnTo>
                    <a:pt x="274" y="417"/>
                  </a:lnTo>
                  <a:lnTo>
                    <a:pt x="274" y="2084"/>
                  </a:lnTo>
                  <a:cubicBezTo>
                    <a:pt x="274" y="2156"/>
                    <a:pt x="346" y="2191"/>
                    <a:pt x="429" y="2191"/>
                  </a:cubicBezTo>
                  <a:cubicBezTo>
                    <a:pt x="512" y="2191"/>
                    <a:pt x="596" y="2156"/>
                    <a:pt x="596" y="2084"/>
                  </a:cubicBezTo>
                  <a:lnTo>
                    <a:pt x="596" y="108"/>
                  </a:lnTo>
                  <a:cubicBezTo>
                    <a:pt x="596" y="48"/>
                    <a:pt x="524"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69" name="Google Shape;16169;p61"/>
          <p:cNvGrpSpPr/>
          <p:nvPr/>
        </p:nvGrpSpPr>
        <p:grpSpPr>
          <a:xfrm>
            <a:off x="7967103" y="2240791"/>
            <a:ext cx="355863" cy="361911"/>
            <a:chOff x="7967103" y="2415041"/>
            <a:chExt cx="355863" cy="361911"/>
          </a:xfrm>
        </p:grpSpPr>
        <p:sp>
          <p:nvSpPr>
            <p:cNvPr id="16170" name="Google Shape;16170;p61"/>
            <p:cNvSpPr/>
            <p:nvPr/>
          </p:nvSpPr>
          <p:spPr>
            <a:xfrm>
              <a:off x="7967103" y="2584427"/>
              <a:ext cx="111810" cy="192525"/>
            </a:xfrm>
            <a:custGeom>
              <a:rect b="b" l="l" r="r" t="t"/>
              <a:pathLst>
                <a:path extrusionOk="0" h="6049" w="3513">
                  <a:moveTo>
                    <a:pt x="1738" y="346"/>
                  </a:moveTo>
                  <a:cubicBezTo>
                    <a:pt x="2036" y="346"/>
                    <a:pt x="2298" y="560"/>
                    <a:pt x="2298" y="810"/>
                  </a:cubicBezTo>
                  <a:lnTo>
                    <a:pt x="2298" y="846"/>
                  </a:lnTo>
                  <a:cubicBezTo>
                    <a:pt x="2131" y="762"/>
                    <a:pt x="1941" y="739"/>
                    <a:pt x="1738" y="739"/>
                  </a:cubicBezTo>
                  <a:cubicBezTo>
                    <a:pt x="1548" y="739"/>
                    <a:pt x="1369" y="786"/>
                    <a:pt x="1191" y="846"/>
                  </a:cubicBezTo>
                  <a:lnTo>
                    <a:pt x="1191" y="810"/>
                  </a:lnTo>
                  <a:cubicBezTo>
                    <a:pt x="1203" y="560"/>
                    <a:pt x="1441" y="346"/>
                    <a:pt x="1738" y="346"/>
                  </a:cubicBezTo>
                  <a:close/>
                  <a:moveTo>
                    <a:pt x="1738" y="1048"/>
                  </a:moveTo>
                  <a:cubicBezTo>
                    <a:pt x="2334" y="1048"/>
                    <a:pt x="2834" y="1536"/>
                    <a:pt x="2834" y="2132"/>
                  </a:cubicBezTo>
                  <a:cubicBezTo>
                    <a:pt x="2834"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17" y="2346"/>
                    <a:pt x="1477" y="2239"/>
                    <a:pt x="1500" y="2167"/>
                  </a:cubicBezTo>
                  <a:cubicBezTo>
                    <a:pt x="1786" y="2251"/>
                    <a:pt x="2370" y="2465"/>
                    <a:pt x="2631" y="2834"/>
                  </a:cubicBezTo>
                  <a:cubicBezTo>
                    <a:pt x="2560" y="3263"/>
                    <a:pt x="2191" y="3584"/>
                    <a:pt x="1738" y="3584"/>
                  </a:cubicBezTo>
                  <a:cubicBezTo>
                    <a:pt x="1286" y="3584"/>
                    <a:pt x="893" y="3239"/>
                    <a:pt x="846" y="2774"/>
                  </a:cubicBezTo>
                  <a:cubicBezTo>
                    <a:pt x="846" y="2751"/>
                    <a:pt x="834" y="2727"/>
                    <a:pt x="822" y="2703"/>
                  </a:cubicBezTo>
                  <a:cubicBezTo>
                    <a:pt x="715" y="2536"/>
                    <a:pt x="655" y="2334"/>
                    <a:pt x="655" y="2132"/>
                  </a:cubicBezTo>
                  <a:cubicBezTo>
                    <a:pt x="655" y="1536"/>
                    <a:pt x="1143" y="1048"/>
                    <a:pt x="1738" y="1048"/>
                  </a:cubicBezTo>
                  <a:close/>
                  <a:moveTo>
                    <a:pt x="2131" y="3858"/>
                  </a:moveTo>
                  <a:lnTo>
                    <a:pt x="2131" y="4037"/>
                  </a:lnTo>
                  <a:cubicBezTo>
                    <a:pt x="2131" y="4096"/>
                    <a:pt x="2143" y="4156"/>
                    <a:pt x="2167" y="4203"/>
                  </a:cubicBezTo>
                  <a:lnTo>
                    <a:pt x="1738" y="4596"/>
                  </a:lnTo>
                  <a:lnTo>
                    <a:pt x="1346" y="4203"/>
                  </a:lnTo>
                  <a:cubicBezTo>
                    <a:pt x="1369" y="4156"/>
                    <a:pt x="1381" y="4096"/>
                    <a:pt x="1381" y="4037"/>
                  </a:cubicBezTo>
                  <a:lnTo>
                    <a:pt x="1381" y="3858"/>
                  </a:lnTo>
                  <a:cubicBezTo>
                    <a:pt x="1500" y="3894"/>
                    <a:pt x="1619" y="3917"/>
                    <a:pt x="1750" y="3917"/>
                  </a:cubicBezTo>
                  <a:cubicBezTo>
                    <a:pt x="1893" y="3917"/>
                    <a:pt x="2012" y="3906"/>
                    <a:pt x="2131" y="3858"/>
                  </a:cubicBezTo>
                  <a:close/>
                  <a:moveTo>
                    <a:pt x="1762" y="0"/>
                  </a:moveTo>
                  <a:cubicBezTo>
                    <a:pt x="1286" y="0"/>
                    <a:pt x="881" y="358"/>
                    <a:pt x="881" y="798"/>
                  </a:cubicBezTo>
                  <a:cubicBezTo>
                    <a:pt x="881" y="869"/>
                    <a:pt x="893" y="929"/>
                    <a:pt x="905" y="1000"/>
                  </a:cubicBezTo>
                  <a:cubicBezTo>
                    <a:pt x="572" y="1250"/>
                    <a:pt x="345" y="1667"/>
                    <a:pt x="345" y="2132"/>
                  </a:cubicBezTo>
                  <a:cubicBezTo>
                    <a:pt x="345" y="2382"/>
                    <a:pt x="405" y="2632"/>
                    <a:pt x="536" y="2834"/>
                  </a:cubicBezTo>
                  <a:cubicBezTo>
                    <a:pt x="584" y="3191"/>
                    <a:pt x="774" y="3489"/>
                    <a:pt x="1060" y="3679"/>
                  </a:cubicBezTo>
                  <a:lnTo>
                    <a:pt x="1060" y="4025"/>
                  </a:lnTo>
                  <a:lnTo>
                    <a:pt x="1060" y="4037"/>
                  </a:lnTo>
                  <a:lnTo>
                    <a:pt x="393" y="4382"/>
                  </a:lnTo>
                  <a:cubicBezTo>
                    <a:pt x="155" y="4501"/>
                    <a:pt x="0" y="4739"/>
                    <a:pt x="0" y="5013"/>
                  </a:cubicBezTo>
                  <a:lnTo>
                    <a:pt x="0" y="5882"/>
                  </a:lnTo>
                  <a:cubicBezTo>
                    <a:pt x="0" y="5977"/>
                    <a:pt x="72" y="6049"/>
                    <a:pt x="167" y="6049"/>
                  </a:cubicBezTo>
                  <a:cubicBezTo>
                    <a:pt x="250" y="6049"/>
                    <a:pt x="334" y="5977"/>
                    <a:pt x="334" y="5882"/>
                  </a:cubicBezTo>
                  <a:lnTo>
                    <a:pt x="334" y="5013"/>
                  </a:lnTo>
                  <a:cubicBezTo>
                    <a:pt x="334" y="4870"/>
                    <a:pt x="405" y="4739"/>
                    <a:pt x="536" y="4679"/>
                  </a:cubicBezTo>
                  <a:lnTo>
                    <a:pt x="1084" y="4394"/>
                  </a:lnTo>
                  <a:lnTo>
                    <a:pt x="1596" y="4894"/>
                  </a:lnTo>
                  <a:lnTo>
                    <a:pt x="1596" y="5882"/>
                  </a:lnTo>
                  <a:cubicBezTo>
                    <a:pt x="1596" y="5977"/>
                    <a:pt x="1667" y="6049"/>
                    <a:pt x="1762" y="6049"/>
                  </a:cubicBezTo>
                  <a:cubicBezTo>
                    <a:pt x="1846" y="6049"/>
                    <a:pt x="1917" y="5977"/>
                    <a:pt x="1917" y="5882"/>
                  </a:cubicBezTo>
                  <a:lnTo>
                    <a:pt x="1917" y="4894"/>
                  </a:lnTo>
                  <a:lnTo>
                    <a:pt x="2429" y="4394"/>
                  </a:lnTo>
                  <a:lnTo>
                    <a:pt x="2977" y="4679"/>
                  </a:lnTo>
                  <a:cubicBezTo>
                    <a:pt x="3096" y="4739"/>
                    <a:pt x="3191" y="4870"/>
                    <a:pt x="3191" y="5013"/>
                  </a:cubicBezTo>
                  <a:lnTo>
                    <a:pt x="3191" y="5882"/>
                  </a:lnTo>
                  <a:cubicBezTo>
                    <a:pt x="3191" y="5977"/>
                    <a:pt x="3262" y="6049"/>
                    <a:pt x="3346" y="6049"/>
                  </a:cubicBezTo>
                  <a:cubicBezTo>
                    <a:pt x="3441" y="6049"/>
                    <a:pt x="3513" y="5977"/>
                    <a:pt x="3513" y="5882"/>
                  </a:cubicBezTo>
                  <a:lnTo>
                    <a:pt x="3513" y="5013"/>
                  </a:lnTo>
                  <a:cubicBezTo>
                    <a:pt x="3513" y="4739"/>
                    <a:pt x="3370" y="4501"/>
                    <a:pt x="3132"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53" y="1262"/>
                    <a:pt x="2608" y="1000"/>
                  </a:cubicBezTo>
                  <a:cubicBezTo>
                    <a:pt x="2620" y="941"/>
                    <a:pt x="2631" y="869"/>
                    <a:pt x="2631" y="798"/>
                  </a:cubicBezTo>
                  <a:cubicBezTo>
                    <a:pt x="2631" y="369"/>
                    <a:pt x="2239" y="0"/>
                    <a:pt x="1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1" name="Google Shape;16171;p61"/>
            <p:cNvSpPr/>
            <p:nvPr/>
          </p:nvSpPr>
          <p:spPr>
            <a:xfrm>
              <a:off x="7989446" y="2750789"/>
              <a:ext cx="10280" cy="26162"/>
            </a:xfrm>
            <a:custGeom>
              <a:rect b="b" l="l" r="r" t="t"/>
              <a:pathLst>
                <a:path extrusionOk="0" h="822" w="323">
                  <a:moveTo>
                    <a:pt x="167" y="0"/>
                  </a:moveTo>
                  <a:cubicBezTo>
                    <a:pt x="72" y="0"/>
                    <a:pt x="1" y="83"/>
                    <a:pt x="1" y="167"/>
                  </a:cubicBezTo>
                  <a:lnTo>
                    <a:pt x="1" y="655"/>
                  </a:lnTo>
                  <a:cubicBezTo>
                    <a:pt x="1" y="750"/>
                    <a:pt x="72" y="822"/>
                    <a:pt x="167" y="822"/>
                  </a:cubicBezTo>
                  <a:cubicBezTo>
                    <a:pt x="251" y="822"/>
                    <a:pt x="322" y="750"/>
                    <a:pt x="322" y="655"/>
                  </a:cubicBezTo>
                  <a:lnTo>
                    <a:pt x="322" y="167"/>
                  </a:lnTo>
                  <a:cubicBezTo>
                    <a:pt x="322" y="83"/>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2" name="Google Shape;16172;p61"/>
            <p:cNvSpPr/>
            <p:nvPr/>
          </p:nvSpPr>
          <p:spPr>
            <a:xfrm>
              <a:off x="8045908" y="2750789"/>
              <a:ext cx="10662" cy="26162"/>
            </a:xfrm>
            <a:custGeom>
              <a:rect b="b" l="l" r="r" t="t"/>
              <a:pathLst>
                <a:path extrusionOk="0" h="822" w="335">
                  <a:moveTo>
                    <a:pt x="155" y="0"/>
                  </a:moveTo>
                  <a:cubicBezTo>
                    <a:pt x="72" y="0"/>
                    <a:pt x="1" y="83"/>
                    <a:pt x="1" y="167"/>
                  </a:cubicBezTo>
                  <a:lnTo>
                    <a:pt x="1" y="655"/>
                  </a:lnTo>
                  <a:cubicBezTo>
                    <a:pt x="1" y="750"/>
                    <a:pt x="72" y="822"/>
                    <a:pt x="155" y="822"/>
                  </a:cubicBezTo>
                  <a:cubicBezTo>
                    <a:pt x="251" y="822"/>
                    <a:pt x="322" y="750"/>
                    <a:pt x="322" y="655"/>
                  </a:cubicBezTo>
                  <a:lnTo>
                    <a:pt x="322" y="167"/>
                  </a:lnTo>
                  <a:cubicBezTo>
                    <a:pt x="334" y="83"/>
                    <a:pt x="263"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3" name="Google Shape;16173;p61"/>
            <p:cNvSpPr/>
            <p:nvPr/>
          </p:nvSpPr>
          <p:spPr>
            <a:xfrm>
              <a:off x="8073184" y="2595789"/>
              <a:ext cx="136858" cy="112956"/>
            </a:xfrm>
            <a:custGeom>
              <a:rect b="b" l="l" r="r" t="t"/>
              <a:pathLst>
                <a:path extrusionOk="0" h="3549" w="4300">
                  <a:moveTo>
                    <a:pt x="2156" y="1"/>
                  </a:moveTo>
                  <a:cubicBezTo>
                    <a:pt x="2073" y="1"/>
                    <a:pt x="2001" y="84"/>
                    <a:pt x="2001" y="167"/>
                  </a:cubicBezTo>
                  <a:lnTo>
                    <a:pt x="2001" y="2048"/>
                  </a:lnTo>
                  <a:lnTo>
                    <a:pt x="108" y="3251"/>
                  </a:lnTo>
                  <a:cubicBezTo>
                    <a:pt x="37" y="3299"/>
                    <a:pt x="1" y="3406"/>
                    <a:pt x="60" y="3477"/>
                  </a:cubicBezTo>
                  <a:cubicBezTo>
                    <a:pt x="96" y="3525"/>
                    <a:pt x="156" y="3549"/>
                    <a:pt x="191" y="3549"/>
                  </a:cubicBezTo>
                  <a:cubicBezTo>
                    <a:pt x="227" y="3549"/>
                    <a:pt x="251" y="3537"/>
                    <a:pt x="287" y="3525"/>
                  </a:cubicBezTo>
                  <a:lnTo>
                    <a:pt x="2156" y="2334"/>
                  </a:lnTo>
                  <a:lnTo>
                    <a:pt x="4037" y="3525"/>
                  </a:lnTo>
                  <a:cubicBezTo>
                    <a:pt x="4063" y="3538"/>
                    <a:pt x="4093" y="3544"/>
                    <a:pt x="4123" y="3544"/>
                  </a:cubicBezTo>
                  <a:cubicBezTo>
                    <a:pt x="4178" y="3544"/>
                    <a:pt x="4233" y="3523"/>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4" name="Google Shape;16174;p61"/>
            <p:cNvSpPr/>
            <p:nvPr/>
          </p:nvSpPr>
          <p:spPr>
            <a:xfrm>
              <a:off x="8085310" y="2415041"/>
              <a:ext cx="112956" cy="169036"/>
            </a:xfrm>
            <a:custGeom>
              <a:rect b="b" l="l" r="r" t="t"/>
              <a:pathLst>
                <a:path extrusionOk="0" h="5311" w="3549">
                  <a:moveTo>
                    <a:pt x="1775" y="334"/>
                  </a:moveTo>
                  <a:cubicBezTo>
                    <a:pt x="2061" y="334"/>
                    <a:pt x="2335" y="453"/>
                    <a:pt x="2525" y="643"/>
                  </a:cubicBezTo>
                  <a:cubicBezTo>
                    <a:pt x="2716" y="846"/>
                    <a:pt x="2835" y="1119"/>
                    <a:pt x="2870" y="1417"/>
                  </a:cubicBezTo>
                  <a:cubicBezTo>
                    <a:pt x="2882" y="1524"/>
                    <a:pt x="2894" y="1655"/>
                    <a:pt x="2906" y="1822"/>
                  </a:cubicBezTo>
                  <a:cubicBezTo>
                    <a:pt x="2727" y="1500"/>
                    <a:pt x="2430" y="1286"/>
                    <a:pt x="2061" y="1167"/>
                  </a:cubicBezTo>
                  <a:cubicBezTo>
                    <a:pt x="1727" y="1060"/>
                    <a:pt x="1430" y="1060"/>
                    <a:pt x="1418" y="1060"/>
                  </a:cubicBezTo>
                  <a:cubicBezTo>
                    <a:pt x="1382" y="1060"/>
                    <a:pt x="1334" y="1072"/>
                    <a:pt x="1299" y="1108"/>
                  </a:cubicBezTo>
                  <a:lnTo>
                    <a:pt x="1001" y="1417"/>
                  </a:lnTo>
                  <a:cubicBezTo>
                    <a:pt x="942" y="1477"/>
                    <a:pt x="942" y="1596"/>
                    <a:pt x="1001" y="1655"/>
                  </a:cubicBezTo>
                  <a:cubicBezTo>
                    <a:pt x="1031" y="1685"/>
                    <a:pt x="1075" y="1700"/>
                    <a:pt x="1120" y="1700"/>
                  </a:cubicBezTo>
                  <a:cubicBezTo>
                    <a:pt x="1165" y="1700"/>
                    <a:pt x="1209" y="1685"/>
                    <a:pt x="1239" y="1655"/>
                  </a:cubicBezTo>
                  <a:lnTo>
                    <a:pt x="1501" y="1405"/>
                  </a:lnTo>
                  <a:cubicBezTo>
                    <a:pt x="1584" y="1405"/>
                    <a:pt x="1763" y="1417"/>
                    <a:pt x="1954" y="1489"/>
                  </a:cubicBezTo>
                  <a:cubicBezTo>
                    <a:pt x="2299" y="1608"/>
                    <a:pt x="2537" y="1798"/>
                    <a:pt x="2668" y="2084"/>
                  </a:cubicBezTo>
                  <a:cubicBezTo>
                    <a:pt x="2596" y="2512"/>
                    <a:pt x="2227" y="2846"/>
                    <a:pt x="1775" y="2846"/>
                  </a:cubicBezTo>
                  <a:cubicBezTo>
                    <a:pt x="1287" y="2846"/>
                    <a:pt x="870" y="2441"/>
                    <a:pt x="870" y="1941"/>
                  </a:cubicBezTo>
                  <a:cubicBezTo>
                    <a:pt x="870" y="1846"/>
                    <a:pt x="799" y="1774"/>
                    <a:pt x="703" y="1774"/>
                  </a:cubicBezTo>
                  <a:cubicBezTo>
                    <a:pt x="691" y="1774"/>
                    <a:pt x="680" y="1774"/>
                    <a:pt x="644" y="1786"/>
                  </a:cubicBezTo>
                  <a:cubicBezTo>
                    <a:pt x="668" y="1655"/>
                    <a:pt x="680" y="1524"/>
                    <a:pt x="691" y="1417"/>
                  </a:cubicBezTo>
                  <a:cubicBezTo>
                    <a:pt x="703" y="1119"/>
                    <a:pt x="822" y="834"/>
                    <a:pt x="1037" y="643"/>
                  </a:cubicBezTo>
                  <a:cubicBezTo>
                    <a:pt x="1227" y="429"/>
                    <a:pt x="1501" y="334"/>
                    <a:pt x="1775" y="334"/>
                  </a:cubicBezTo>
                  <a:close/>
                  <a:moveTo>
                    <a:pt x="572" y="2239"/>
                  </a:moveTo>
                  <a:cubicBezTo>
                    <a:pt x="644" y="2536"/>
                    <a:pt x="822" y="2786"/>
                    <a:pt x="1084" y="2965"/>
                  </a:cubicBezTo>
                  <a:lnTo>
                    <a:pt x="1084" y="3143"/>
                  </a:lnTo>
                  <a:cubicBezTo>
                    <a:pt x="763" y="3084"/>
                    <a:pt x="549" y="3013"/>
                    <a:pt x="394" y="2929"/>
                  </a:cubicBezTo>
                  <a:cubicBezTo>
                    <a:pt x="382" y="2929"/>
                    <a:pt x="394" y="2917"/>
                    <a:pt x="394" y="2917"/>
                  </a:cubicBezTo>
                  <a:cubicBezTo>
                    <a:pt x="465" y="2727"/>
                    <a:pt x="525" y="2477"/>
                    <a:pt x="572" y="2239"/>
                  </a:cubicBezTo>
                  <a:close/>
                  <a:moveTo>
                    <a:pt x="2989" y="2239"/>
                  </a:moveTo>
                  <a:cubicBezTo>
                    <a:pt x="3025" y="2489"/>
                    <a:pt x="3108" y="2727"/>
                    <a:pt x="3168" y="2917"/>
                  </a:cubicBezTo>
                  <a:lnTo>
                    <a:pt x="3168" y="2929"/>
                  </a:lnTo>
                  <a:cubicBezTo>
                    <a:pt x="3025" y="2989"/>
                    <a:pt x="2811" y="3084"/>
                    <a:pt x="2477" y="3143"/>
                  </a:cubicBezTo>
                  <a:lnTo>
                    <a:pt x="2477" y="2965"/>
                  </a:lnTo>
                  <a:cubicBezTo>
                    <a:pt x="2716" y="2798"/>
                    <a:pt x="2906" y="2536"/>
                    <a:pt x="2989" y="2239"/>
                  </a:cubicBezTo>
                  <a:close/>
                  <a:moveTo>
                    <a:pt x="2168" y="3108"/>
                  </a:moveTo>
                  <a:lnTo>
                    <a:pt x="2168" y="3286"/>
                  </a:lnTo>
                  <a:cubicBezTo>
                    <a:pt x="2168" y="3346"/>
                    <a:pt x="2180" y="3405"/>
                    <a:pt x="2204" y="3453"/>
                  </a:cubicBezTo>
                  <a:lnTo>
                    <a:pt x="2037" y="3608"/>
                  </a:lnTo>
                  <a:cubicBezTo>
                    <a:pt x="1960" y="3673"/>
                    <a:pt x="1864" y="3706"/>
                    <a:pt x="1772" y="3706"/>
                  </a:cubicBezTo>
                  <a:cubicBezTo>
                    <a:pt x="1680" y="3706"/>
                    <a:pt x="1590" y="3673"/>
                    <a:pt x="1525" y="3608"/>
                  </a:cubicBezTo>
                  <a:lnTo>
                    <a:pt x="1382" y="3453"/>
                  </a:lnTo>
                  <a:cubicBezTo>
                    <a:pt x="1406" y="3405"/>
                    <a:pt x="1418" y="3346"/>
                    <a:pt x="1418" y="3286"/>
                  </a:cubicBezTo>
                  <a:lnTo>
                    <a:pt x="1418" y="3108"/>
                  </a:lnTo>
                  <a:cubicBezTo>
                    <a:pt x="1537" y="3143"/>
                    <a:pt x="1656" y="3167"/>
                    <a:pt x="1799" y="3167"/>
                  </a:cubicBezTo>
                  <a:cubicBezTo>
                    <a:pt x="1930" y="3167"/>
                    <a:pt x="2049" y="3155"/>
                    <a:pt x="2168" y="3108"/>
                  </a:cubicBezTo>
                  <a:close/>
                  <a:moveTo>
                    <a:pt x="1775" y="0"/>
                  </a:moveTo>
                  <a:cubicBezTo>
                    <a:pt x="1037" y="0"/>
                    <a:pt x="418" y="607"/>
                    <a:pt x="358" y="1405"/>
                  </a:cubicBezTo>
                  <a:cubicBezTo>
                    <a:pt x="334" y="1727"/>
                    <a:pt x="227" y="2417"/>
                    <a:pt x="84" y="2810"/>
                  </a:cubicBezTo>
                  <a:cubicBezTo>
                    <a:pt x="25" y="2989"/>
                    <a:pt x="96" y="3167"/>
                    <a:pt x="263" y="3251"/>
                  </a:cubicBezTo>
                  <a:cubicBezTo>
                    <a:pt x="382" y="3310"/>
                    <a:pt x="572" y="3382"/>
                    <a:pt x="822" y="3441"/>
                  </a:cubicBezTo>
                  <a:lnTo>
                    <a:pt x="394" y="3644"/>
                  </a:lnTo>
                  <a:cubicBezTo>
                    <a:pt x="156" y="3763"/>
                    <a:pt x="1" y="4001"/>
                    <a:pt x="1" y="4275"/>
                  </a:cubicBezTo>
                  <a:lnTo>
                    <a:pt x="1" y="5156"/>
                  </a:lnTo>
                  <a:cubicBezTo>
                    <a:pt x="1" y="5239"/>
                    <a:pt x="84" y="5310"/>
                    <a:pt x="168" y="5310"/>
                  </a:cubicBezTo>
                  <a:cubicBezTo>
                    <a:pt x="263" y="5310"/>
                    <a:pt x="334" y="5239"/>
                    <a:pt x="334" y="5156"/>
                  </a:cubicBezTo>
                  <a:lnTo>
                    <a:pt x="334" y="4275"/>
                  </a:lnTo>
                  <a:cubicBezTo>
                    <a:pt x="334" y="4144"/>
                    <a:pt x="406" y="4001"/>
                    <a:pt x="537" y="3941"/>
                  </a:cubicBezTo>
                  <a:lnTo>
                    <a:pt x="1096" y="3667"/>
                  </a:lnTo>
                  <a:lnTo>
                    <a:pt x="1287" y="3846"/>
                  </a:lnTo>
                  <a:cubicBezTo>
                    <a:pt x="1418" y="3977"/>
                    <a:pt x="1596" y="4036"/>
                    <a:pt x="1763" y="4036"/>
                  </a:cubicBezTo>
                  <a:cubicBezTo>
                    <a:pt x="1942" y="4036"/>
                    <a:pt x="2108" y="3977"/>
                    <a:pt x="2239" y="3846"/>
                  </a:cubicBezTo>
                  <a:lnTo>
                    <a:pt x="2430" y="3667"/>
                  </a:lnTo>
                  <a:lnTo>
                    <a:pt x="2977" y="3941"/>
                  </a:lnTo>
                  <a:cubicBezTo>
                    <a:pt x="3097" y="4001"/>
                    <a:pt x="3192" y="4144"/>
                    <a:pt x="3192" y="4275"/>
                  </a:cubicBezTo>
                  <a:lnTo>
                    <a:pt x="3192" y="5156"/>
                  </a:lnTo>
                  <a:cubicBezTo>
                    <a:pt x="3192" y="5239"/>
                    <a:pt x="3263" y="5310"/>
                    <a:pt x="3358" y="5310"/>
                  </a:cubicBezTo>
                  <a:cubicBezTo>
                    <a:pt x="3442" y="5310"/>
                    <a:pt x="3513" y="5239"/>
                    <a:pt x="3513" y="5156"/>
                  </a:cubicBezTo>
                  <a:lnTo>
                    <a:pt x="3513" y="4275"/>
                  </a:lnTo>
                  <a:cubicBezTo>
                    <a:pt x="3549" y="4001"/>
                    <a:pt x="3406" y="3763"/>
                    <a:pt x="3168" y="3644"/>
                  </a:cubicBezTo>
                  <a:lnTo>
                    <a:pt x="2727" y="3441"/>
                  </a:lnTo>
                  <a:cubicBezTo>
                    <a:pt x="2989" y="3382"/>
                    <a:pt x="3180" y="3310"/>
                    <a:pt x="3299" y="3251"/>
                  </a:cubicBezTo>
                  <a:cubicBezTo>
                    <a:pt x="3454" y="3167"/>
                    <a:pt x="3537" y="2977"/>
                    <a:pt x="3478" y="2810"/>
                  </a:cubicBezTo>
                  <a:cubicBezTo>
                    <a:pt x="3323" y="2417"/>
                    <a:pt x="3204" y="1727"/>
                    <a:pt x="3192" y="1405"/>
                  </a:cubicBezTo>
                  <a:cubicBezTo>
                    <a:pt x="3132" y="596"/>
                    <a:pt x="2525"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5" name="Google Shape;16175;p61"/>
            <p:cNvSpPr/>
            <p:nvPr/>
          </p:nvSpPr>
          <p:spPr>
            <a:xfrm>
              <a:off x="8108449" y="2557501"/>
              <a:ext cx="10248" cy="26194"/>
            </a:xfrm>
            <a:custGeom>
              <a:rect b="b" l="l" r="r" t="t"/>
              <a:pathLst>
                <a:path extrusionOk="0" h="823" w="322">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6" name="Google Shape;16176;p61"/>
            <p:cNvSpPr/>
            <p:nvPr/>
          </p:nvSpPr>
          <p:spPr>
            <a:xfrm>
              <a:off x="8165293" y="2557501"/>
              <a:ext cx="10248" cy="26194"/>
            </a:xfrm>
            <a:custGeom>
              <a:rect b="b" l="l" r="r" t="t"/>
              <a:pathLst>
                <a:path extrusionOk="0" h="823" w="322">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7" name="Google Shape;16177;p61"/>
            <p:cNvSpPr/>
            <p:nvPr/>
          </p:nvSpPr>
          <p:spPr>
            <a:xfrm>
              <a:off x="8238432" y="2635956"/>
              <a:ext cx="45481" cy="15946"/>
            </a:xfrm>
            <a:custGeom>
              <a:rect b="b" l="l" r="r" t="t"/>
              <a:pathLst>
                <a:path extrusionOk="0" h="501" w="1429">
                  <a:moveTo>
                    <a:pt x="167" y="1"/>
                  </a:moveTo>
                  <a:cubicBezTo>
                    <a:pt x="83" y="1"/>
                    <a:pt x="0" y="72"/>
                    <a:pt x="0" y="155"/>
                  </a:cubicBezTo>
                  <a:cubicBezTo>
                    <a:pt x="0" y="251"/>
                    <a:pt x="83" y="322"/>
                    <a:pt x="167" y="322"/>
                  </a:cubicBezTo>
                  <a:cubicBezTo>
                    <a:pt x="357" y="322"/>
                    <a:pt x="893" y="358"/>
                    <a:pt x="1167" y="489"/>
                  </a:cubicBezTo>
                  <a:cubicBezTo>
                    <a:pt x="1191" y="501"/>
                    <a:pt x="1214" y="501"/>
                    <a:pt x="1238" y="501"/>
                  </a:cubicBezTo>
                  <a:cubicBezTo>
                    <a:pt x="1298" y="501"/>
                    <a:pt x="1357" y="477"/>
                    <a:pt x="1393" y="417"/>
                  </a:cubicBezTo>
                  <a:cubicBezTo>
                    <a:pt x="1429" y="334"/>
                    <a:pt x="1405" y="239"/>
                    <a:pt x="1310" y="191"/>
                  </a:cubicBezTo>
                  <a:cubicBezTo>
                    <a:pt x="929" y="1"/>
                    <a:pt x="20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8" name="Google Shape;16178;p61"/>
            <p:cNvSpPr/>
            <p:nvPr/>
          </p:nvSpPr>
          <p:spPr>
            <a:xfrm>
              <a:off x="8198998" y="2607534"/>
              <a:ext cx="123968" cy="169036"/>
            </a:xfrm>
            <a:custGeom>
              <a:rect b="b" l="l" r="r" t="t"/>
              <a:pathLst>
                <a:path extrusionOk="0" h="5311" w="3895">
                  <a:moveTo>
                    <a:pt x="3049" y="322"/>
                  </a:moveTo>
                  <a:lnTo>
                    <a:pt x="3049" y="1025"/>
                  </a:lnTo>
                  <a:cubicBezTo>
                    <a:pt x="3049" y="1144"/>
                    <a:pt x="3013" y="1251"/>
                    <a:pt x="2965" y="1346"/>
                  </a:cubicBezTo>
                  <a:lnTo>
                    <a:pt x="2882" y="1513"/>
                  </a:lnTo>
                  <a:cubicBezTo>
                    <a:pt x="2870" y="1548"/>
                    <a:pt x="2870" y="1560"/>
                    <a:pt x="2870" y="1584"/>
                  </a:cubicBezTo>
                  <a:lnTo>
                    <a:pt x="2870" y="1941"/>
                  </a:lnTo>
                  <a:cubicBezTo>
                    <a:pt x="2870" y="2203"/>
                    <a:pt x="2763" y="2418"/>
                    <a:pt x="2596" y="2596"/>
                  </a:cubicBezTo>
                  <a:cubicBezTo>
                    <a:pt x="2406" y="2763"/>
                    <a:pt x="2168" y="2858"/>
                    <a:pt x="1930" y="2858"/>
                  </a:cubicBezTo>
                  <a:cubicBezTo>
                    <a:pt x="1453" y="2834"/>
                    <a:pt x="1049" y="2406"/>
                    <a:pt x="1049" y="1906"/>
                  </a:cubicBezTo>
                  <a:lnTo>
                    <a:pt x="1049" y="1584"/>
                  </a:lnTo>
                  <a:cubicBezTo>
                    <a:pt x="1049" y="1560"/>
                    <a:pt x="1049" y="1548"/>
                    <a:pt x="1037" y="1513"/>
                  </a:cubicBezTo>
                  <a:lnTo>
                    <a:pt x="929" y="1310"/>
                  </a:lnTo>
                  <a:cubicBezTo>
                    <a:pt x="882" y="1227"/>
                    <a:pt x="870" y="1144"/>
                    <a:pt x="870" y="1072"/>
                  </a:cubicBezTo>
                  <a:lnTo>
                    <a:pt x="870" y="1048"/>
                  </a:lnTo>
                  <a:cubicBezTo>
                    <a:pt x="870" y="655"/>
                    <a:pt x="1203" y="322"/>
                    <a:pt x="1596" y="322"/>
                  </a:cubicBezTo>
                  <a:close/>
                  <a:moveTo>
                    <a:pt x="2334" y="3132"/>
                  </a:moveTo>
                  <a:cubicBezTo>
                    <a:pt x="2334" y="3180"/>
                    <a:pt x="2346" y="3239"/>
                    <a:pt x="2358" y="3287"/>
                  </a:cubicBezTo>
                  <a:lnTo>
                    <a:pt x="2215" y="3418"/>
                  </a:lnTo>
                  <a:cubicBezTo>
                    <a:pt x="2138" y="3495"/>
                    <a:pt x="2043" y="3534"/>
                    <a:pt x="1949" y="3534"/>
                  </a:cubicBezTo>
                  <a:cubicBezTo>
                    <a:pt x="1855" y="3534"/>
                    <a:pt x="1763" y="3495"/>
                    <a:pt x="1691" y="3418"/>
                  </a:cubicBezTo>
                  <a:lnTo>
                    <a:pt x="1561" y="3287"/>
                  </a:lnTo>
                  <a:cubicBezTo>
                    <a:pt x="1572" y="3239"/>
                    <a:pt x="1584" y="3180"/>
                    <a:pt x="1584" y="3132"/>
                  </a:cubicBezTo>
                  <a:cubicBezTo>
                    <a:pt x="1691" y="3168"/>
                    <a:pt x="1811" y="3191"/>
                    <a:pt x="1918" y="3191"/>
                  </a:cubicBezTo>
                  <a:lnTo>
                    <a:pt x="1953" y="3191"/>
                  </a:lnTo>
                  <a:cubicBezTo>
                    <a:pt x="2096" y="3191"/>
                    <a:pt x="2215" y="3180"/>
                    <a:pt x="2334" y="3132"/>
                  </a:cubicBezTo>
                  <a:close/>
                  <a:moveTo>
                    <a:pt x="1584" y="1"/>
                  </a:moveTo>
                  <a:cubicBezTo>
                    <a:pt x="1001" y="1"/>
                    <a:pt x="525" y="477"/>
                    <a:pt x="525" y="1048"/>
                  </a:cubicBezTo>
                  <a:lnTo>
                    <a:pt x="525" y="1072"/>
                  </a:lnTo>
                  <a:cubicBezTo>
                    <a:pt x="525" y="1203"/>
                    <a:pt x="560" y="1334"/>
                    <a:pt x="620" y="1453"/>
                  </a:cubicBezTo>
                  <a:lnTo>
                    <a:pt x="703" y="1620"/>
                  </a:lnTo>
                  <a:lnTo>
                    <a:pt x="703" y="1882"/>
                  </a:lnTo>
                  <a:cubicBezTo>
                    <a:pt x="703" y="2322"/>
                    <a:pt x="918" y="2703"/>
                    <a:pt x="1239" y="2941"/>
                  </a:cubicBezTo>
                  <a:lnTo>
                    <a:pt x="1239" y="3096"/>
                  </a:lnTo>
                  <a:cubicBezTo>
                    <a:pt x="1239" y="3180"/>
                    <a:pt x="1180" y="3251"/>
                    <a:pt x="1108" y="3275"/>
                  </a:cubicBezTo>
                  <a:lnTo>
                    <a:pt x="513" y="3453"/>
                  </a:lnTo>
                  <a:cubicBezTo>
                    <a:pt x="215" y="3537"/>
                    <a:pt x="1" y="3811"/>
                    <a:pt x="1" y="4120"/>
                  </a:cubicBezTo>
                  <a:lnTo>
                    <a:pt x="1" y="5144"/>
                  </a:lnTo>
                  <a:cubicBezTo>
                    <a:pt x="1" y="5239"/>
                    <a:pt x="84" y="5311"/>
                    <a:pt x="167" y="5311"/>
                  </a:cubicBezTo>
                  <a:cubicBezTo>
                    <a:pt x="263" y="5311"/>
                    <a:pt x="334" y="5239"/>
                    <a:pt x="334" y="5144"/>
                  </a:cubicBezTo>
                  <a:lnTo>
                    <a:pt x="334" y="4120"/>
                  </a:lnTo>
                  <a:cubicBezTo>
                    <a:pt x="334" y="3953"/>
                    <a:pt x="441" y="3811"/>
                    <a:pt x="596" y="3763"/>
                  </a:cubicBezTo>
                  <a:lnTo>
                    <a:pt x="1191" y="3584"/>
                  </a:lnTo>
                  <a:cubicBezTo>
                    <a:pt x="1251" y="3572"/>
                    <a:pt x="1299" y="3537"/>
                    <a:pt x="1346" y="3525"/>
                  </a:cubicBezTo>
                  <a:lnTo>
                    <a:pt x="1453" y="3632"/>
                  </a:lnTo>
                  <a:cubicBezTo>
                    <a:pt x="1584" y="3763"/>
                    <a:pt x="1763" y="3834"/>
                    <a:pt x="1942" y="3834"/>
                  </a:cubicBezTo>
                  <a:cubicBezTo>
                    <a:pt x="2120" y="3834"/>
                    <a:pt x="2299" y="3763"/>
                    <a:pt x="2430" y="3632"/>
                  </a:cubicBezTo>
                  <a:lnTo>
                    <a:pt x="2537" y="3525"/>
                  </a:lnTo>
                  <a:cubicBezTo>
                    <a:pt x="2584" y="3549"/>
                    <a:pt x="2620" y="3572"/>
                    <a:pt x="2680" y="3584"/>
                  </a:cubicBezTo>
                  <a:lnTo>
                    <a:pt x="3275" y="3763"/>
                  </a:lnTo>
                  <a:cubicBezTo>
                    <a:pt x="3442" y="3811"/>
                    <a:pt x="3549" y="3953"/>
                    <a:pt x="3549" y="4120"/>
                  </a:cubicBezTo>
                  <a:lnTo>
                    <a:pt x="3549" y="5144"/>
                  </a:lnTo>
                  <a:cubicBezTo>
                    <a:pt x="3549" y="5239"/>
                    <a:pt x="3620" y="5311"/>
                    <a:pt x="3716" y="5311"/>
                  </a:cubicBezTo>
                  <a:cubicBezTo>
                    <a:pt x="3799" y="5311"/>
                    <a:pt x="3870" y="5239"/>
                    <a:pt x="3870" y="5144"/>
                  </a:cubicBezTo>
                  <a:lnTo>
                    <a:pt x="3870" y="4120"/>
                  </a:lnTo>
                  <a:cubicBezTo>
                    <a:pt x="3894" y="3822"/>
                    <a:pt x="3680" y="3549"/>
                    <a:pt x="3382" y="3465"/>
                  </a:cubicBezTo>
                  <a:lnTo>
                    <a:pt x="2787" y="3287"/>
                  </a:lnTo>
                  <a:cubicBezTo>
                    <a:pt x="2715" y="3251"/>
                    <a:pt x="2656" y="3180"/>
                    <a:pt x="2656" y="3108"/>
                  </a:cubicBezTo>
                  <a:lnTo>
                    <a:pt x="2656" y="2977"/>
                  </a:lnTo>
                  <a:cubicBezTo>
                    <a:pt x="2715" y="2930"/>
                    <a:pt x="2763" y="2882"/>
                    <a:pt x="2823" y="2834"/>
                  </a:cubicBezTo>
                  <a:cubicBezTo>
                    <a:pt x="3061" y="2596"/>
                    <a:pt x="3192" y="2287"/>
                    <a:pt x="3192" y="1941"/>
                  </a:cubicBezTo>
                  <a:lnTo>
                    <a:pt x="3192" y="1632"/>
                  </a:lnTo>
                  <a:lnTo>
                    <a:pt x="3251" y="1501"/>
                  </a:lnTo>
                  <a:cubicBezTo>
                    <a:pt x="3323" y="1346"/>
                    <a:pt x="3370" y="1191"/>
                    <a:pt x="3370" y="1025"/>
                  </a:cubicBezTo>
                  <a:lnTo>
                    <a:pt x="3370" y="155"/>
                  </a:lnTo>
                  <a:cubicBezTo>
                    <a:pt x="3370" y="72"/>
                    <a:pt x="3299" y="1"/>
                    <a:pt x="3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9" name="Google Shape;16179;p61"/>
            <p:cNvSpPr/>
            <p:nvPr/>
          </p:nvSpPr>
          <p:spPr>
            <a:xfrm>
              <a:off x="8222137" y="2743946"/>
              <a:ext cx="10248" cy="33005"/>
            </a:xfrm>
            <a:custGeom>
              <a:rect b="b" l="l" r="r" t="t"/>
              <a:pathLst>
                <a:path extrusionOk="0" h="1037" w="322">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0" name="Google Shape;16180;p61"/>
            <p:cNvSpPr/>
            <p:nvPr/>
          </p:nvSpPr>
          <p:spPr>
            <a:xfrm>
              <a:off x="8289579" y="2743946"/>
              <a:ext cx="10630" cy="33005"/>
            </a:xfrm>
            <a:custGeom>
              <a:rect b="b" l="l" r="r" t="t"/>
              <a:pathLst>
                <a:path extrusionOk="0" h="1037" w="334">
                  <a:moveTo>
                    <a:pt x="167" y="1"/>
                  </a:moveTo>
                  <a:cubicBezTo>
                    <a:pt x="84" y="1"/>
                    <a:pt x="0" y="72"/>
                    <a:pt x="0" y="156"/>
                  </a:cubicBezTo>
                  <a:lnTo>
                    <a:pt x="0" y="870"/>
                  </a:lnTo>
                  <a:cubicBezTo>
                    <a:pt x="0" y="965"/>
                    <a:pt x="84" y="1037"/>
                    <a:pt x="167" y="1037"/>
                  </a:cubicBezTo>
                  <a:cubicBezTo>
                    <a:pt x="250" y="1037"/>
                    <a:pt x="334" y="965"/>
                    <a:pt x="334" y="870"/>
                  </a:cubicBezTo>
                  <a:lnTo>
                    <a:pt x="334" y="156"/>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81" name="Google Shape;16181;p61"/>
          <p:cNvGrpSpPr/>
          <p:nvPr/>
        </p:nvGrpSpPr>
        <p:grpSpPr>
          <a:xfrm>
            <a:off x="7529411" y="2240409"/>
            <a:ext cx="355863" cy="362292"/>
            <a:chOff x="7529411" y="2414659"/>
            <a:chExt cx="355863" cy="362292"/>
          </a:xfrm>
        </p:grpSpPr>
        <p:sp>
          <p:nvSpPr>
            <p:cNvPr id="16182" name="Google Shape;16182;p61"/>
            <p:cNvSpPr/>
            <p:nvPr/>
          </p:nvSpPr>
          <p:spPr>
            <a:xfrm>
              <a:off x="7687816" y="2443081"/>
              <a:ext cx="45481" cy="15946"/>
            </a:xfrm>
            <a:custGeom>
              <a:rect b="b" l="l" r="r" t="t"/>
              <a:pathLst>
                <a:path extrusionOk="0" h="501" w="1429">
                  <a:moveTo>
                    <a:pt x="155" y="0"/>
                  </a:moveTo>
                  <a:cubicBezTo>
                    <a:pt x="72" y="0"/>
                    <a:pt x="0" y="72"/>
                    <a:pt x="0" y="167"/>
                  </a:cubicBezTo>
                  <a:cubicBezTo>
                    <a:pt x="0" y="250"/>
                    <a:pt x="72" y="322"/>
                    <a:pt x="155" y="322"/>
                  </a:cubicBezTo>
                  <a:cubicBezTo>
                    <a:pt x="357" y="322"/>
                    <a:pt x="893" y="357"/>
                    <a:pt x="1155" y="488"/>
                  </a:cubicBezTo>
                  <a:cubicBezTo>
                    <a:pt x="1191" y="500"/>
                    <a:pt x="1203" y="500"/>
                    <a:pt x="1227" y="500"/>
                  </a:cubicBezTo>
                  <a:cubicBezTo>
                    <a:pt x="1286" y="500"/>
                    <a:pt x="1346" y="477"/>
                    <a:pt x="1381" y="417"/>
                  </a:cubicBezTo>
                  <a:cubicBezTo>
                    <a:pt x="1429" y="346"/>
                    <a:pt x="1381" y="238"/>
                    <a:pt x="1310" y="191"/>
                  </a:cubicBezTo>
                  <a:cubicBezTo>
                    <a:pt x="917" y="0"/>
                    <a:pt x="19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3" name="Google Shape;16183;p61"/>
            <p:cNvSpPr/>
            <p:nvPr/>
          </p:nvSpPr>
          <p:spPr>
            <a:xfrm>
              <a:off x="7648764" y="2414659"/>
              <a:ext cx="123204" cy="168654"/>
            </a:xfrm>
            <a:custGeom>
              <a:rect b="b" l="l" r="r" t="t"/>
              <a:pathLst>
                <a:path extrusionOk="0" h="5299" w="3871">
                  <a:moveTo>
                    <a:pt x="3013" y="322"/>
                  </a:moveTo>
                  <a:lnTo>
                    <a:pt x="3013" y="1024"/>
                  </a:lnTo>
                  <a:cubicBezTo>
                    <a:pt x="3013" y="1143"/>
                    <a:pt x="2977" y="1250"/>
                    <a:pt x="2930" y="1358"/>
                  </a:cubicBezTo>
                  <a:lnTo>
                    <a:pt x="2847" y="1512"/>
                  </a:lnTo>
                  <a:cubicBezTo>
                    <a:pt x="2835" y="1548"/>
                    <a:pt x="2835" y="1560"/>
                    <a:pt x="2835" y="1596"/>
                  </a:cubicBezTo>
                  <a:lnTo>
                    <a:pt x="2835" y="1953"/>
                  </a:lnTo>
                  <a:cubicBezTo>
                    <a:pt x="2835" y="2203"/>
                    <a:pt x="2727" y="2429"/>
                    <a:pt x="2561" y="2608"/>
                  </a:cubicBezTo>
                  <a:cubicBezTo>
                    <a:pt x="2370" y="2763"/>
                    <a:pt x="2144" y="2858"/>
                    <a:pt x="1894" y="2858"/>
                  </a:cubicBezTo>
                  <a:cubicBezTo>
                    <a:pt x="1418" y="2846"/>
                    <a:pt x="1013" y="2405"/>
                    <a:pt x="1013" y="1905"/>
                  </a:cubicBezTo>
                  <a:lnTo>
                    <a:pt x="1013" y="1596"/>
                  </a:lnTo>
                  <a:cubicBezTo>
                    <a:pt x="1013" y="1560"/>
                    <a:pt x="1013" y="1548"/>
                    <a:pt x="1001" y="1512"/>
                  </a:cubicBezTo>
                  <a:lnTo>
                    <a:pt x="894" y="1310"/>
                  </a:lnTo>
                  <a:cubicBezTo>
                    <a:pt x="846" y="1239"/>
                    <a:pt x="834" y="1143"/>
                    <a:pt x="834" y="1072"/>
                  </a:cubicBezTo>
                  <a:lnTo>
                    <a:pt x="834" y="1060"/>
                  </a:lnTo>
                  <a:cubicBezTo>
                    <a:pt x="834" y="655"/>
                    <a:pt x="1168" y="322"/>
                    <a:pt x="1561" y="322"/>
                  </a:cubicBezTo>
                  <a:close/>
                  <a:moveTo>
                    <a:pt x="2299" y="3108"/>
                  </a:moveTo>
                  <a:cubicBezTo>
                    <a:pt x="2299" y="3155"/>
                    <a:pt x="2311" y="3215"/>
                    <a:pt x="2323" y="3263"/>
                  </a:cubicBezTo>
                  <a:lnTo>
                    <a:pt x="1918" y="3679"/>
                  </a:lnTo>
                  <a:lnTo>
                    <a:pt x="1537" y="3286"/>
                  </a:lnTo>
                  <a:cubicBezTo>
                    <a:pt x="1549" y="3263"/>
                    <a:pt x="1549" y="3227"/>
                    <a:pt x="1549" y="3179"/>
                  </a:cubicBezTo>
                  <a:lnTo>
                    <a:pt x="1549" y="3108"/>
                  </a:lnTo>
                  <a:cubicBezTo>
                    <a:pt x="1656" y="3144"/>
                    <a:pt x="1763" y="3167"/>
                    <a:pt x="1882" y="3167"/>
                  </a:cubicBezTo>
                  <a:lnTo>
                    <a:pt x="1918" y="3167"/>
                  </a:lnTo>
                  <a:cubicBezTo>
                    <a:pt x="2061" y="3167"/>
                    <a:pt x="2180" y="3155"/>
                    <a:pt x="2299" y="3108"/>
                  </a:cubicBezTo>
                  <a:close/>
                  <a:moveTo>
                    <a:pt x="1584" y="0"/>
                  </a:moveTo>
                  <a:cubicBezTo>
                    <a:pt x="1001" y="0"/>
                    <a:pt x="525" y="477"/>
                    <a:pt x="525" y="1060"/>
                  </a:cubicBezTo>
                  <a:lnTo>
                    <a:pt x="525" y="1072"/>
                  </a:lnTo>
                  <a:cubicBezTo>
                    <a:pt x="525" y="1203"/>
                    <a:pt x="549" y="1334"/>
                    <a:pt x="608" y="1453"/>
                  </a:cubicBezTo>
                  <a:lnTo>
                    <a:pt x="703" y="1620"/>
                  </a:lnTo>
                  <a:lnTo>
                    <a:pt x="703" y="1893"/>
                  </a:lnTo>
                  <a:cubicBezTo>
                    <a:pt x="703" y="2322"/>
                    <a:pt x="906" y="2703"/>
                    <a:pt x="1239" y="2941"/>
                  </a:cubicBezTo>
                  <a:lnTo>
                    <a:pt x="1239" y="3179"/>
                  </a:lnTo>
                  <a:cubicBezTo>
                    <a:pt x="1239" y="3215"/>
                    <a:pt x="1227" y="3239"/>
                    <a:pt x="1192" y="3239"/>
                  </a:cubicBezTo>
                  <a:lnTo>
                    <a:pt x="513" y="3441"/>
                  </a:lnTo>
                  <a:cubicBezTo>
                    <a:pt x="215" y="3525"/>
                    <a:pt x="1" y="3798"/>
                    <a:pt x="1" y="4108"/>
                  </a:cubicBezTo>
                  <a:lnTo>
                    <a:pt x="1" y="5132"/>
                  </a:lnTo>
                  <a:cubicBezTo>
                    <a:pt x="1" y="5227"/>
                    <a:pt x="72" y="5299"/>
                    <a:pt x="168" y="5299"/>
                  </a:cubicBezTo>
                  <a:cubicBezTo>
                    <a:pt x="251" y="5299"/>
                    <a:pt x="322" y="5227"/>
                    <a:pt x="322" y="5132"/>
                  </a:cubicBezTo>
                  <a:lnTo>
                    <a:pt x="322" y="4108"/>
                  </a:lnTo>
                  <a:cubicBezTo>
                    <a:pt x="322" y="3941"/>
                    <a:pt x="430" y="3798"/>
                    <a:pt x="596" y="3751"/>
                  </a:cubicBezTo>
                  <a:lnTo>
                    <a:pt x="1275" y="3560"/>
                  </a:lnTo>
                  <a:cubicBezTo>
                    <a:pt x="1311" y="3560"/>
                    <a:pt x="1323" y="3536"/>
                    <a:pt x="1358" y="3525"/>
                  </a:cubicBezTo>
                  <a:lnTo>
                    <a:pt x="1775" y="3941"/>
                  </a:lnTo>
                  <a:lnTo>
                    <a:pt x="1775" y="5120"/>
                  </a:lnTo>
                  <a:cubicBezTo>
                    <a:pt x="1775" y="5203"/>
                    <a:pt x="1846" y="5287"/>
                    <a:pt x="1930" y="5287"/>
                  </a:cubicBezTo>
                  <a:cubicBezTo>
                    <a:pt x="2025" y="5287"/>
                    <a:pt x="2096" y="5203"/>
                    <a:pt x="2096" y="5120"/>
                  </a:cubicBezTo>
                  <a:lnTo>
                    <a:pt x="2096" y="3941"/>
                  </a:lnTo>
                  <a:lnTo>
                    <a:pt x="2525" y="3513"/>
                  </a:lnTo>
                  <a:cubicBezTo>
                    <a:pt x="2573" y="3536"/>
                    <a:pt x="2620" y="3560"/>
                    <a:pt x="2680" y="3572"/>
                  </a:cubicBezTo>
                  <a:lnTo>
                    <a:pt x="3275" y="3751"/>
                  </a:lnTo>
                  <a:cubicBezTo>
                    <a:pt x="3442" y="3798"/>
                    <a:pt x="3537" y="3941"/>
                    <a:pt x="3537" y="4108"/>
                  </a:cubicBezTo>
                  <a:lnTo>
                    <a:pt x="3537" y="5132"/>
                  </a:lnTo>
                  <a:cubicBezTo>
                    <a:pt x="3537" y="5227"/>
                    <a:pt x="3620" y="5299"/>
                    <a:pt x="3704" y="5299"/>
                  </a:cubicBezTo>
                  <a:cubicBezTo>
                    <a:pt x="3799" y="5299"/>
                    <a:pt x="3870" y="5227"/>
                    <a:pt x="3870" y="5132"/>
                  </a:cubicBezTo>
                  <a:lnTo>
                    <a:pt x="3870" y="4108"/>
                  </a:lnTo>
                  <a:cubicBezTo>
                    <a:pt x="3870" y="3822"/>
                    <a:pt x="3668" y="3536"/>
                    <a:pt x="3370" y="3465"/>
                  </a:cubicBezTo>
                  <a:lnTo>
                    <a:pt x="2775" y="3286"/>
                  </a:lnTo>
                  <a:cubicBezTo>
                    <a:pt x="2692" y="3263"/>
                    <a:pt x="2632" y="3179"/>
                    <a:pt x="2632" y="3108"/>
                  </a:cubicBezTo>
                  <a:lnTo>
                    <a:pt x="2632" y="2977"/>
                  </a:lnTo>
                  <a:cubicBezTo>
                    <a:pt x="2692" y="2929"/>
                    <a:pt x="2739" y="2882"/>
                    <a:pt x="2799" y="2846"/>
                  </a:cubicBezTo>
                  <a:cubicBezTo>
                    <a:pt x="3037" y="2608"/>
                    <a:pt x="3168" y="2286"/>
                    <a:pt x="3168" y="1953"/>
                  </a:cubicBezTo>
                  <a:lnTo>
                    <a:pt x="3168" y="1631"/>
                  </a:lnTo>
                  <a:lnTo>
                    <a:pt x="3228" y="1501"/>
                  </a:lnTo>
                  <a:cubicBezTo>
                    <a:pt x="3311" y="1358"/>
                    <a:pt x="3347" y="1191"/>
                    <a:pt x="3347" y="1024"/>
                  </a:cubicBezTo>
                  <a:lnTo>
                    <a:pt x="3347" y="167"/>
                  </a:lnTo>
                  <a:cubicBezTo>
                    <a:pt x="3347" y="72"/>
                    <a:pt x="3275" y="0"/>
                    <a:pt x="3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4" name="Google Shape;16184;p61"/>
            <p:cNvSpPr/>
            <p:nvPr/>
          </p:nvSpPr>
          <p:spPr>
            <a:xfrm>
              <a:off x="7670757" y="2551072"/>
              <a:ext cx="10248" cy="33005"/>
            </a:xfrm>
            <a:custGeom>
              <a:rect b="b" l="l" r="r" t="t"/>
              <a:pathLst>
                <a:path extrusionOk="0" h="1037" w="322">
                  <a:moveTo>
                    <a:pt x="155" y="1"/>
                  </a:moveTo>
                  <a:cubicBezTo>
                    <a:pt x="72" y="1"/>
                    <a:pt x="0" y="72"/>
                    <a:pt x="0" y="167"/>
                  </a:cubicBezTo>
                  <a:lnTo>
                    <a:pt x="0" y="882"/>
                  </a:lnTo>
                  <a:cubicBezTo>
                    <a:pt x="0"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5" name="Google Shape;16185;p61"/>
            <p:cNvSpPr/>
            <p:nvPr/>
          </p:nvSpPr>
          <p:spPr>
            <a:xfrm>
              <a:off x="7738963" y="2551072"/>
              <a:ext cx="10280" cy="33005"/>
            </a:xfrm>
            <a:custGeom>
              <a:rect b="b" l="l" r="r" t="t"/>
              <a:pathLst>
                <a:path extrusionOk="0" h="1037" w="323">
                  <a:moveTo>
                    <a:pt x="155" y="1"/>
                  </a:moveTo>
                  <a:cubicBezTo>
                    <a:pt x="72" y="1"/>
                    <a:pt x="1" y="72"/>
                    <a:pt x="1" y="167"/>
                  </a:cubicBezTo>
                  <a:lnTo>
                    <a:pt x="1" y="882"/>
                  </a:lnTo>
                  <a:cubicBezTo>
                    <a:pt x="1"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6" name="Google Shape;16186;p61"/>
            <p:cNvSpPr/>
            <p:nvPr/>
          </p:nvSpPr>
          <p:spPr>
            <a:xfrm>
              <a:off x="7568432" y="2635956"/>
              <a:ext cx="45513" cy="15946"/>
            </a:xfrm>
            <a:custGeom>
              <a:rect b="b" l="l" r="r" t="t"/>
              <a:pathLst>
                <a:path extrusionOk="0" h="501" w="1430">
                  <a:moveTo>
                    <a:pt x="156" y="1"/>
                  </a:moveTo>
                  <a:cubicBezTo>
                    <a:pt x="72" y="1"/>
                    <a:pt x="1" y="72"/>
                    <a:pt x="1" y="155"/>
                  </a:cubicBezTo>
                  <a:cubicBezTo>
                    <a:pt x="1" y="251"/>
                    <a:pt x="72" y="322"/>
                    <a:pt x="156" y="322"/>
                  </a:cubicBezTo>
                  <a:cubicBezTo>
                    <a:pt x="358" y="322"/>
                    <a:pt x="894" y="358"/>
                    <a:pt x="1156" y="489"/>
                  </a:cubicBezTo>
                  <a:cubicBezTo>
                    <a:pt x="1191" y="501"/>
                    <a:pt x="1203" y="501"/>
                    <a:pt x="1227" y="501"/>
                  </a:cubicBezTo>
                  <a:cubicBezTo>
                    <a:pt x="1287" y="501"/>
                    <a:pt x="1346" y="477"/>
                    <a:pt x="1382" y="417"/>
                  </a:cubicBezTo>
                  <a:cubicBezTo>
                    <a:pt x="1430" y="334"/>
                    <a:pt x="1394" y="239"/>
                    <a:pt x="1310" y="191"/>
                  </a:cubicBezTo>
                  <a:cubicBezTo>
                    <a:pt x="918" y="1"/>
                    <a:pt x="19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7" name="Google Shape;16187;p61"/>
            <p:cNvSpPr/>
            <p:nvPr/>
          </p:nvSpPr>
          <p:spPr>
            <a:xfrm>
              <a:off x="7529411" y="2607916"/>
              <a:ext cx="123172" cy="168654"/>
            </a:xfrm>
            <a:custGeom>
              <a:rect b="b" l="l" r="r" t="t"/>
              <a:pathLst>
                <a:path extrusionOk="0" h="5299" w="3870">
                  <a:moveTo>
                    <a:pt x="3025" y="310"/>
                  </a:moveTo>
                  <a:lnTo>
                    <a:pt x="3025" y="1013"/>
                  </a:lnTo>
                  <a:cubicBezTo>
                    <a:pt x="3025" y="1132"/>
                    <a:pt x="2989" y="1239"/>
                    <a:pt x="2953" y="1334"/>
                  </a:cubicBezTo>
                  <a:lnTo>
                    <a:pt x="2858" y="1501"/>
                  </a:lnTo>
                  <a:cubicBezTo>
                    <a:pt x="2846" y="1536"/>
                    <a:pt x="2846" y="1548"/>
                    <a:pt x="2846" y="1572"/>
                  </a:cubicBezTo>
                  <a:lnTo>
                    <a:pt x="2846" y="1929"/>
                  </a:lnTo>
                  <a:cubicBezTo>
                    <a:pt x="2834" y="2191"/>
                    <a:pt x="2727" y="2406"/>
                    <a:pt x="2560" y="2584"/>
                  </a:cubicBezTo>
                  <a:cubicBezTo>
                    <a:pt x="2392" y="2753"/>
                    <a:pt x="2170" y="2847"/>
                    <a:pt x="1945" y="2847"/>
                  </a:cubicBezTo>
                  <a:cubicBezTo>
                    <a:pt x="1932" y="2847"/>
                    <a:pt x="1919" y="2847"/>
                    <a:pt x="1905" y="2846"/>
                  </a:cubicBezTo>
                  <a:cubicBezTo>
                    <a:pt x="1429" y="2822"/>
                    <a:pt x="1024" y="2394"/>
                    <a:pt x="1024" y="1894"/>
                  </a:cubicBezTo>
                  <a:lnTo>
                    <a:pt x="1024" y="1572"/>
                  </a:lnTo>
                  <a:cubicBezTo>
                    <a:pt x="1024" y="1548"/>
                    <a:pt x="1024" y="1536"/>
                    <a:pt x="1012" y="1501"/>
                  </a:cubicBezTo>
                  <a:lnTo>
                    <a:pt x="905" y="1298"/>
                  </a:lnTo>
                  <a:cubicBezTo>
                    <a:pt x="870" y="1215"/>
                    <a:pt x="846" y="1132"/>
                    <a:pt x="846" y="1060"/>
                  </a:cubicBezTo>
                  <a:lnTo>
                    <a:pt x="846" y="1036"/>
                  </a:lnTo>
                  <a:cubicBezTo>
                    <a:pt x="846" y="643"/>
                    <a:pt x="1179" y="310"/>
                    <a:pt x="1584" y="310"/>
                  </a:cubicBezTo>
                  <a:close/>
                  <a:moveTo>
                    <a:pt x="2298" y="3096"/>
                  </a:moveTo>
                  <a:lnTo>
                    <a:pt x="2298" y="3156"/>
                  </a:lnTo>
                  <a:cubicBezTo>
                    <a:pt x="2298" y="3179"/>
                    <a:pt x="2298" y="3215"/>
                    <a:pt x="2310" y="3263"/>
                  </a:cubicBezTo>
                  <a:lnTo>
                    <a:pt x="1917" y="3656"/>
                  </a:lnTo>
                  <a:lnTo>
                    <a:pt x="1536" y="3275"/>
                  </a:lnTo>
                  <a:cubicBezTo>
                    <a:pt x="1548" y="3239"/>
                    <a:pt x="1548" y="3215"/>
                    <a:pt x="1548" y="3168"/>
                  </a:cubicBezTo>
                  <a:lnTo>
                    <a:pt x="1548" y="3096"/>
                  </a:lnTo>
                  <a:cubicBezTo>
                    <a:pt x="1655" y="3120"/>
                    <a:pt x="1763" y="3156"/>
                    <a:pt x="1882" y="3156"/>
                  </a:cubicBezTo>
                  <a:lnTo>
                    <a:pt x="1917" y="3156"/>
                  </a:lnTo>
                  <a:cubicBezTo>
                    <a:pt x="2036" y="3156"/>
                    <a:pt x="2179" y="3132"/>
                    <a:pt x="2298" y="3096"/>
                  </a:cubicBezTo>
                  <a:close/>
                  <a:moveTo>
                    <a:pt x="1584" y="1"/>
                  </a:moveTo>
                  <a:cubicBezTo>
                    <a:pt x="1001" y="1"/>
                    <a:pt x="524" y="477"/>
                    <a:pt x="524" y="1060"/>
                  </a:cubicBezTo>
                  <a:lnTo>
                    <a:pt x="524" y="1072"/>
                  </a:lnTo>
                  <a:cubicBezTo>
                    <a:pt x="524" y="1203"/>
                    <a:pt x="548" y="1334"/>
                    <a:pt x="608" y="1453"/>
                  </a:cubicBezTo>
                  <a:lnTo>
                    <a:pt x="703" y="1620"/>
                  </a:lnTo>
                  <a:lnTo>
                    <a:pt x="703" y="1894"/>
                  </a:lnTo>
                  <a:cubicBezTo>
                    <a:pt x="703" y="2322"/>
                    <a:pt x="905" y="2703"/>
                    <a:pt x="1239" y="2941"/>
                  </a:cubicBezTo>
                  <a:lnTo>
                    <a:pt x="1239" y="3179"/>
                  </a:lnTo>
                  <a:cubicBezTo>
                    <a:pt x="1239" y="3215"/>
                    <a:pt x="1227" y="3239"/>
                    <a:pt x="1191" y="3239"/>
                  </a:cubicBezTo>
                  <a:lnTo>
                    <a:pt x="512" y="3441"/>
                  </a:lnTo>
                  <a:cubicBezTo>
                    <a:pt x="215" y="3525"/>
                    <a:pt x="0" y="3799"/>
                    <a:pt x="0" y="4108"/>
                  </a:cubicBezTo>
                  <a:lnTo>
                    <a:pt x="0" y="5132"/>
                  </a:lnTo>
                  <a:cubicBezTo>
                    <a:pt x="0" y="5227"/>
                    <a:pt x="72" y="5299"/>
                    <a:pt x="167" y="5299"/>
                  </a:cubicBezTo>
                  <a:cubicBezTo>
                    <a:pt x="250" y="5299"/>
                    <a:pt x="322" y="5227"/>
                    <a:pt x="322" y="5132"/>
                  </a:cubicBezTo>
                  <a:lnTo>
                    <a:pt x="322" y="4108"/>
                  </a:lnTo>
                  <a:cubicBezTo>
                    <a:pt x="322" y="3941"/>
                    <a:pt x="429" y="3799"/>
                    <a:pt x="596" y="3751"/>
                  </a:cubicBezTo>
                  <a:lnTo>
                    <a:pt x="1274" y="3560"/>
                  </a:lnTo>
                  <a:cubicBezTo>
                    <a:pt x="1310" y="3560"/>
                    <a:pt x="1322" y="3537"/>
                    <a:pt x="1358" y="3525"/>
                  </a:cubicBezTo>
                  <a:lnTo>
                    <a:pt x="1774" y="3941"/>
                  </a:lnTo>
                  <a:lnTo>
                    <a:pt x="1774" y="5120"/>
                  </a:lnTo>
                  <a:cubicBezTo>
                    <a:pt x="1774" y="5204"/>
                    <a:pt x="1846" y="5287"/>
                    <a:pt x="1929" y="5287"/>
                  </a:cubicBezTo>
                  <a:cubicBezTo>
                    <a:pt x="2025" y="5287"/>
                    <a:pt x="2096" y="5204"/>
                    <a:pt x="2096" y="5120"/>
                  </a:cubicBezTo>
                  <a:lnTo>
                    <a:pt x="2096" y="3941"/>
                  </a:lnTo>
                  <a:lnTo>
                    <a:pt x="2513" y="3525"/>
                  </a:lnTo>
                  <a:cubicBezTo>
                    <a:pt x="2548" y="3537"/>
                    <a:pt x="2560" y="3537"/>
                    <a:pt x="2584" y="3560"/>
                  </a:cubicBezTo>
                  <a:lnTo>
                    <a:pt x="3275" y="3751"/>
                  </a:lnTo>
                  <a:cubicBezTo>
                    <a:pt x="3441" y="3799"/>
                    <a:pt x="3537" y="3941"/>
                    <a:pt x="3537" y="4108"/>
                  </a:cubicBezTo>
                  <a:lnTo>
                    <a:pt x="3537" y="5132"/>
                  </a:lnTo>
                  <a:cubicBezTo>
                    <a:pt x="3537" y="5227"/>
                    <a:pt x="3620" y="5299"/>
                    <a:pt x="3703" y="5299"/>
                  </a:cubicBezTo>
                  <a:cubicBezTo>
                    <a:pt x="3799" y="5299"/>
                    <a:pt x="3870" y="5227"/>
                    <a:pt x="3870" y="5132"/>
                  </a:cubicBezTo>
                  <a:lnTo>
                    <a:pt x="3870" y="4108"/>
                  </a:lnTo>
                  <a:cubicBezTo>
                    <a:pt x="3870" y="3810"/>
                    <a:pt x="3668" y="3537"/>
                    <a:pt x="3370" y="3453"/>
                  </a:cubicBezTo>
                  <a:lnTo>
                    <a:pt x="2679" y="3263"/>
                  </a:lnTo>
                  <a:cubicBezTo>
                    <a:pt x="2656" y="3239"/>
                    <a:pt x="2632" y="3227"/>
                    <a:pt x="2632" y="3203"/>
                  </a:cubicBezTo>
                  <a:lnTo>
                    <a:pt x="2632" y="2977"/>
                  </a:lnTo>
                  <a:cubicBezTo>
                    <a:pt x="2691" y="2929"/>
                    <a:pt x="2739" y="2882"/>
                    <a:pt x="2798" y="2846"/>
                  </a:cubicBezTo>
                  <a:cubicBezTo>
                    <a:pt x="3037" y="2608"/>
                    <a:pt x="3168" y="2287"/>
                    <a:pt x="3168" y="1953"/>
                  </a:cubicBezTo>
                  <a:lnTo>
                    <a:pt x="3168" y="1632"/>
                  </a:lnTo>
                  <a:lnTo>
                    <a:pt x="3227" y="1501"/>
                  </a:lnTo>
                  <a:cubicBezTo>
                    <a:pt x="3310" y="1358"/>
                    <a:pt x="3346" y="1191"/>
                    <a:pt x="3346" y="1024"/>
                  </a:cubicBezTo>
                  <a:lnTo>
                    <a:pt x="3346" y="167"/>
                  </a:lnTo>
                  <a:cubicBezTo>
                    <a:pt x="3346" y="72"/>
                    <a:pt x="3275" y="1"/>
                    <a:pt x="3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8" name="Google Shape;16188;p61"/>
            <p:cNvSpPr/>
            <p:nvPr/>
          </p:nvSpPr>
          <p:spPr>
            <a:xfrm>
              <a:off x="7551754" y="2743946"/>
              <a:ext cx="10280" cy="33005"/>
            </a:xfrm>
            <a:custGeom>
              <a:rect b="b" l="l" r="r" t="t"/>
              <a:pathLst>
                <a:path extrusionOk="0" h="1037" w="323">
                  <a:moveTo>
                    <a:pt x="168" y="1"/>
                  </a:moveTo>
                  <a:cubicBezTo>
                    <a:pt x="72" y="1"/>
                    <a:pt x="1" y="72"/>
                    <a:pt x="1" y="156"/>
                  </a:cubicBezTo>
                  <a:lnTo>
                    <a:pt x="1" y="870"/>
                  </a:lnTo>
                  <a:cubicBezTo>
                    <a:pt x="1" y="965"/>
                    <a:pt x="72" y="1037"/>
                    <a:pt x="168" y="1037"/>
                  </a:cubicBezTo>
                  <a:cubicBezTo>
                    <a:pt x="251" y="1037"/>
                    <a:pt x="322" y="965"/>
                    <a:pt x="322" y="870"/>
                  </a:cubicBezTo>
                  <a:lnTo>
                    <a:pt x="322" y="156"/>
                  </a:lnTo>
                  <a:cubicBezTo>
                    <a:pt x="322"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9" name="Google Shape;16189;p61"/>
            <p:cNvSpPr/>
            <p:nvPr/>
          </p:nvSpPr>
          <p:spPr>
            <a:xfrm>
              <a:off x="7619610" y="2743946"/>
              <a:ext cx="10248" cy="33005"/>
            </a:xfrm>
            <a:custGeom>
              <a:rect b="b" l="l" r="r" t="t"/>
              <a:pathLst>
                <a:path extrusionOk="0" h="1037" w="322">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0" name="Google Shape;16190;p61"/>
            <p:cNvSpPr/>
            <p:nvPr/>
          </p:nvSpPr>
          <p:spPr>
            <a:xfrm>
              <a:off x="7773464" y="2584427"/>
              <a:ext cx="111810" cy="192525"/>
            </a:xfrm>
            <a:custGeom>
              <a:rect b="b" l="l" r="r" t="t"/>
              <a:pathLst>
                <a:path extrusionOk="0" h="6049" w="3513">
                  <a:moveTo>
                    <a:pt x="1738" y="346"/>
                  </a:moveTo>
                  <a:cubicBezTo>
                    <a:pt x="2036" y="346"/>
                    <a:pt x="2286" y="560"/>
                    <a:pt x="2286" y="810"/>
                  </a:cubicBezTo>
                  <a:lnTo>
                    <a:pt x="2286" y="846"/>
                  </a:lnTo>
                  <a:cubicBezTo>
                    <a:pt x="2131" y="762"/>
                    <a:pt x="1929" y="739"/>
                    <a:pt x="1738" y="739"/>
                  </a:cubicBezTo>
                  <a:cubicBezTo>
                    <a:pt x="1548" y="739"/>
                    <a:pt x="1369" y="786"/>
                    <a:pt x="1191" y="846"/>
                  </a:cubicBezTo>
                  <a:lnTo>
                    <a:pt x="1191" y="810"/>
                  </a:lnTo>
                  <a:cubicBezTo>
                    <a:pt x="1203" y="560"/>
                    <a:pt x="1441" y="346"/>
                    <a:pt x="1738" y="346"/>
                  </a:cubicBezTo>
                  <a:close/>
                  <a:moveTo>
                    <a:pt x="1738" y="1048"/>
                  </a:moveTo>
                  <a:cubicBezTo>
                    <a:pt x="2334" y="1048"/>
                    <a:pt x="2822" y="1536"/>
                    <a:pt x="2822" y="2132"/>
                  </a:cubicBezTo>
                  <a:cubicBezTo>
                    <a:pt x="2822"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05" y="2346"/>
                    <a:pt x="1465" y="2239"/>
                    <a:pt x="1500" y="2167"/>
                  </a:cubicBezTo>
                  <a:cubicBezTo>
                    <a:pt x="1786" y="2251"/>
                    <a:pt x="2358" y="2465"/>
                    <a:pt x="2631" y="2834"/>
                  </a:cubicBezTo>
                  <a:cubicBezTo>
                    <a:pt x="2560" y="3263"/>
                    <a:pt x="2191" y="3584"/>
                    <a:pt x="1738" y="3584"/>
                  </a:cubicBezTo>
                  <a:cubicBezTo>
                    <a:pt x="1274" y="3584"/>
                    <a:pt x="893" y="3239"/>
                    <a:pt x="845" y="2774"/>
                  </a:cubicBezTo>
                  <a:cubicBezTo>
                    <a:pt x="845" y="2751"/>
                    <a:pt x="834" y="2727"/>
                    <a:pt x="822" y="2703"/>
                  </a:cubicBezTo>
                  <a:cubicBezTo>
                    <a:pt x="714" y="2536"/>
                    <a:pt x="655" y="2334"/>
                    <a:pt x="655" y="2132"/>
                  </a:cubicBezTo>
                  <a:cubicBezTo>
                    <a:pt x="655" y="1536"/>
                    <a:pt x="1143" y="1048"/>
                    <a:pt x="1738" y="1048"/>
                  </a:cubicBezTo>
                  <a:close/>
                  <a:moveTo>
                    <a:pt x="2131" y="3846"/>
                  </a:moveTo>
                  <a:lnTo>
                    <a:pt x="2131" y="4025"/>
                  </a:lnTo>
                  <a:cubicBezTo>
                    <a:pt x="2131" y="4084"/>
                    <a:pt x="2143" y="4144"/>
                    <a:pt x="2167" y="4191"/>
                  </a:cubicBezTo>
                  <a:lnTo>
                    <a:pt x="1988" y="4334"/>
                  </a:lnTo>
                  <a:cubicBezTo>
                    <a:pt x="1917" y="4400"/>
                    <a:pt x="1825" y="4432"/>
                    <a:pt x="1734" y="4432"/>
                  </a:cubicBezTo>
                  <a:cubicBezTo>
                    <a:pt x="1643" y="4432"/>
                    <a:pt x="1554" y="4400"/>
                    <a:pt x="1488" y="4334"/>
                  </a:cubicBezTo>
                  <a:lnTo>
                    <a:pt x="1334" y="4191"/>
                  </a:lnTo>
                  <a:cubicBezTo>
                    <a:pt x="1369" y="4144"/>
                    <a:pt x="1381" y="4084"/>
                    <a:pt x="1381" y="4025"/>
                  </a:cubicBezTo>
                  <a:lnTo>
                    <a:pt x="1381" y="3846"/>
                  </a:lnTo>
                  <a:cubicBezTo>
                    <a:pt x="1500" y="3870"/>
                    <a:pt x="1619" y="3906"/>
                    <a:pt x="1750" y="3906"/>
                  </a:cubicBezTo>
                  <a:cubicBezTo>
                    <a:pt x="1893" y="3906"/>
                    <a:pt x="2012" y="3894"/>
                    <a:pt x="2131" y="3846"/>
                  </a:cubicBezTo>
                  <a:close/>
                  <a:moveTo>
                    <a:pt x="1750" y="0"/>
                  </a:moveTo>
                  <a:cubicBezTo>
                    <a:pt x="1274" y="0"/>
                    <a:pt x="881" y="358"/>
                    <a:pt x="881" y="798"/>
                  </a:cubicBezTo>
                  <a:cubicBezTo>
                    <a:pt x="881" y="869"/>
                    <a:pt x="893" y="929"/>
                    <a:pt x="905" y="1000"/>
                  </a:cubicBezTo>
                  <a:cubicBezTo>
                    <a:pt x="560" y="1250"/>
                    <a:pt x="345" y="1667"/>
                    <a:pt x="345" y="2132"/>
                  </a:cubicBezTo>
                  <a:cubicBezTo>
                    <a:pt x="345" y="2382"/>
                    <a:pt x="405" y="2632"/>
                    <a:pt x="536" y="2834"/>
                  </a:cubicBezTo>
                  <a:cubicBezTo>
                    <a:pt x="583" y="3191"/>
                    <a:pt x="774" y="3489"/>
                    <a:pt x="1060" y="3679"/>
                  </a:cubicBezTo>
                  <a:lnTo>
                    <a:pt x="1060" y="4025"/>
                  </a:lnTo>
                  <a:lnTo>
                    <a:pt x="1060" y="4037"/>
                  </a:lnTo>
                  <a:lnTo>
                    <a:pt x="381" y="4382"/>
                  </a:lnTo>
                  <a:cubicBezTo>
                    <a:pt x="143" y="4501"/>
                    <a:pt x="0" y="4739"/>
                    <a:pt x="0" y="5013"/>
                  </a:cubicBezTo>
                  <a:lnTo>
                    <a:pt x="0" y="5882"/>
                  </a:lnTo>
                  <a:cubicBezTo>
                    <a:pt x="0" y="5977"/>
                    <a:pt x="72" y="6049"/>
                    <a:pt x="167" y="6049"/>
                  </a:cubicBezTo>
                  <a:cubicBezTo>
                    <a:pt x="250" y="6049"/>
                    <a:pt x="322" y="5977"/>
                    <a:pt x="322" y="5882"/>
                  </a:cubicBezTo>
                  <a:lnTo>
                    <a:pt x="322" y="5013"/>
                  </a:lnTo>
                  <a:cubicBezTo>
                    <a:pt x="322" y="4870"/>
                    <a:pt x="393" y="4739"/>
                    <a:pt x="536" y="4679"/>
                  </a:cubicBezTo>
                  <a:lnTo>
                    <a:pt x="1084" y="4394"/>
                  </a:lnTo>
                  <a:lnTo>
                    <a:pt x="1274" y="4572"/>
                  </a:lnTo>
                  <a:cubicBezTo>
                    <a:pt x="1417" y="4715"/>
                    <a:pt x="1584" y="4775"/>
                    <a:pt x="1750" y="4775"/>
                  </a:cubicBezTo>
                  <a:cubicBezTo>
                    <a:pt x="1929" y="4775"/>
                    <a:pt x="2096" y="4715"/>
                    <a:pt x="2227" y="4572"/>
                  </a:cubicBezTo>
                  <a:lnTo>
                    <a:pt x="2429" y="4394"/>
                  </a:lnTo>
                  <a:lnTo>
                    <a:pt x="2977" y="4679"/>
                  </a:lnTo>
                  <a:cubicBezTo>
                    <a:pt x="3096" y="4739"/>
                    <a:pt x="3179" y="4870"/>
                    <a:pt x="3179" y="5013"/>
                  </a:cubicBezTo>
                  <a:lnTo>
                    <a:pt x="3179" y="5882"/>
                  </a:lnTo>
                  <a:cubicBezTo>
                    <a:pt x="3179" y="5977"/>
                    <a:pt x="3262" y="6049"/>
                    <a:pt x="3346" y="6049"/>
                  </a:cubicBezTo>
                  <a:cubicBezTo>
                    <a:pt x="3441" y="6049"/>
                    <a:pt x="3512" y="5977"/>
                    <a:pt x="3512" y="5882"/>
                  </a:cubicBezTo>
                  <a:lnTo>
                    <a:pt x="3512" y="5013"/>
                  </a:lnTo>
                  <a:cubicBezTo>
                    <a:pt x="3512" y="4739"/>
                    <a:pt x="3358" y="4501"/>
                    <a:pt x="3120"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41" y="1262"/>
                    <a:pt x="2608" y="1000"/>
                  </a:cubicBezTo>
                  <a:cubicBezTo>
                    <a:pt x="2619" y="941"/>
                    <a:pt x="2631" y="869"/>
                    <a:pt x="2631" y="798"/>
                  </a:cubicBezTo>
                  <a:cubicBezTo>
                    <a:pt x="2631" y="369"/>
                    <a:pt x="2227" y="0"/>
                    <a:pt x="1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1" name="Google Shape;16191;p61"/>
            <p:cNvSpPr/>
            <p:nvPr/>
          </p:nvSpPr>
          <p:spPr>
            <a:xfrm>
              <a:off x="7795043" y="2750789"/>
              <a:ext cx="11012" cy="26162"/>
            </a:xfrm>
            <a:custGeom>
              <a:rect b="b" l="l" r="r" t="t"/>
              <a:pathLst>
                <a:path extrusionOk="0" h="822" w="346">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46" y="83"/>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2" name="Google Shape;16192;p61"/>
            <p:cNvSpPr/>
            <p:nvPr/>
          </p:nvSpPr>
          <p:spPr>
            <a:xfrm>
              <a:off x="7851887" y="2750789"/>
              <a:ext cx="10662" cy="26162"/>
            </a:xfrm>
            <a:custGeom>
              <a:rect b="b" l="l" r="r" t="t"/>
              <a:pathLst>
                <a:path extrusionOk="0" h="822" w="335">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34" y="83"/>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3" name="Google Shape;16193;p61"/>
            <p:cNvSpPr/>
            <p:nvPr/>
          </p:nvSpPr>
          <p:spPr>
            <a:xfrm>
              <a:off x="7641189" y="2595789"/>
              <a:ext cx="136826" cy="113147"/>
            </a:xfrm>
            <a:custGeom>
              <a:rect b="b" l="l" r="r" t="t"/>
              <a:pathLst>
                <a:path extrusionOk="0" h="3555" w="4299">
                  <a:moveTo>
                    <a:pt x="2156" y="1"/>
                  </a:moveTo>
                  <a:cubicBezTo>
                    <a:pt x="2072" y="1"/>
                    <a:pt x="2001" y="84"/>
                    <a:pt x="2001" y="167"/>
                  </a:cubicBezTo>
                  <a:lnTo>
                    <a:pt x="2001" y="2048"/>
                  </a:lnTo>
                  <a:lnTo>
                    <a:pt x="108" y="3251"/>
                  </a:lnTo>
                  <a:cubicBezTo>
                    <a:pt x="37" y="3299"/>
                    <a:pt x="1" y="3406"/>
                    <a:pt x="60" y="3477"/>
                  </a:cubicBezTo>
                  <a:cubicBezTo>
                    <a:pt x="91" y="3523"/>
                    <a:pt x="147" y="3555"/>
                    <a:pt x="202" y="3555"/>
                  </a:cubicBezTo>
                  <a:cubicBezTo>
                    <a:pt x="232" y="3555"/>
                    <a:pt x="261" y="3546"/>
                    <a:pt x="287" y="3525"/>
                  </a:cubicBezTo>
                  <a:lnTo>
                    <a:pt x="2156" y="2334"/>
                  </a:lnTo>
                  <a:lnTo>
                    <a:pt x="4037" y="3525"/>
                  </a:lnTo>
                  <a:cubicBezTo>
                    <a:pt x="4061" y="3537"/>
                    <a:pt x="4097" y="3549"/>
                    <a:pt x="4120" y="3549"/>
                  </a:cubicBezTo>
                  <a:cubicBezTo>
                    <a:pt x="4180" y="3549"/>
                    <a:pt x="4228" y="3525"/>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94" name="Google Shape;16194;p61"/>
          <p:cNvGrpSpPr/>
          <p:nvPr/>
        </p:nvGrpSpPr>
        <p:grpSpPr>
          <a:xfrm>
            <a:off x="5733194" y="2257468"/>
            <a:ext cx="446826" cy="327059"/>
            <a:chOff x="5733194" y="2431718"/>
            <a:chExt cx="446826" cy="327059"/>
          </a:xfrm>
        </p:grpSpPr>
        <p:sp>
          <p:nvSpPr>
            <p:cNvPr id="16195" name="Google Shape;16195;p61"/>
            <p:cNvSpPr/>
            <p:nvPr/>
          </p:nvSpPr>
          <p:spPr>
            <a:xfrm>
              <a:off x="6032946" y="2474145"/>
              <a:ext cx="56112" cy="20115"/>
            </a:xfrm>
            <a:custGeom>
              <a:rect b="b" l="l" r="r" t="t"/>
              <a:pathLst>
                <a:path extrusionOk="0" h="632" w="1763">
                  <a:moveTo>
                    <a:pt x="215" y="1"/>
                  </a:moveTo>
                  <a:cubicBezTo>
                    <a:pt x="96" y="1"/>
                    <a:pt x="1" y="96"/>
                    <a:pt x="1" y="215"/>
                  </a:cubicBezTo>
                  <a:cubicBezTo>
                    <a:pt x="1" y="334"/>
                    <a:pt x="96" y="417"/>
                    <a:pt x="215" y="417"/>
                  </a:cubicBezTo>
                  <a:cubicBezTo>
                    <a:pt x="441" y="417"/>
                    <a:pt x="1108" y="453"/>
                    <a:pt x="1429" y="620"/>
                  </a:cubicBezTo>
                  <a:cubicBezTo>
                    <a:pt x="1465" y="632"/>
                    <a:pt x="1489" y="632"/>
                    <a:pt x="1525" y="632"/>
                  </a:cubicBezTo>
                  <a:cubicBezTo>
                    <a:pt x="1596" y="632"/>
                    <a:pt x="1668" y="584"/>
                    <a:pt x="1703" y="513"/>
                  </a:cubicBezTo>
                  <a:cubicBezTo>
                    <a:pt x="1763" y="417"/>
                    <a:pt x="1727" y="298"/>
                    <a:pt x="1632" y="239"/>
                  </a:cubicBezTo>
                  <a:cubicBezTo>
                    <a:pt x="1156" y="1"/>
                    <a:pt x="263"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6" name="Google Shape;16196;p61"/>
            <p:cNvSpPr/>
            <p:nvPr/>
          </p:nvSpPr>
          <p:spPr>
            <a:xfrm>
              <a:off x="5733194" y="2431718"/>
              <a:ext cx="446826" cy="327059"/>
            </a:xfrm>
            <a:custGeom>
              <a:rect b="b" l="l" r="r" t="t"/>
              <a:pathLst>
                <a:path extrusionOk="0" h="10276" w="14039">
                  <a:moveTo>
                    <a:pt x="11621" y="655"/>
                  </a:moveTo>
                  <a:lnTo>
                    <a:pt x="11621" y="1500"/>
                  </a:lnTo>
                  <a:cubicBezTo>
                    <a:pt x="11621" y="1631"/>
                    <a:pt x="11598" y="1762"/>
                    <a:pt x="11538" y="1905"/>
                  </a:cubicBezTo>
                  <a:lnTo>
                    <a:pt x="11431" y="2108"/>
                  </a:lnTo>
                  <a:cubicBezTo>
                    <a:pt x="11419" y="2143"/>
                    <a:pt x="11419" y="2167"/>
                    <a:pt x="11419" y="2203"/>
                  </a:cubicBezTo>
                  <a:lnTo>
                    <a:pt x="11419" y="2631"/>
                  </a:lnTo>
                  <a:cubicBezTo>
                    <a:pt x="11419" y="2929"/>
                    <a:pt x="11300" y="3215"/>
                    <a:pt x="11074" y="3429"/>
                  </a:cubicBezTo>
                  <a:cubicBezTo>
                    <a:pt x="10858" y="3634"/>
                    <a:pt x="10599" y="3751"/>
                    <a:pt x="10317" y="3751"/>
                  </a:cubicBezTo>
                  <a:cubicBezTo>
                    <a:pt x="10303" y="3751"/>
                    <a:pt x="10290" y="3751"/>
                    <a:pt x="10276" y="3751"/>
                  </a:cubicBezTo>
                  <a:cubicBezTo>
                    <a:pt x="9657" y="3739"/>
                    <a:pt x="9181" y="3215"/>
                    <a:pt x="9181" y="2584"/>
                  </a:cubicBezTo>
                  <a:lnTo>
                    <a:pt x="9181" y="2203"/>
                  </a:lnTo>
                  <a:cubicBezTo>
                    <a:pt x="9181" y="2167"/>
                    <a:pt x="9181" y="2143"/>
                    <a:pt x="9169" y="2108"/>
                  </a:cubicBezTo>
                  <a:lnTo>
                    <a:pt x="9038" y="1857"/>
                  </a:lnTo>
                  <a:cubicBezTo>
                    <a:pt x="8990" y="1762"/>
                    <a:pt x="8966" y="1667"/>
                    <a:pt x="8966" y="1560"/>
                  </a:cubicBezTo>
                  <a:lnTo>
                    <a:pt x="8966" y="1548"/>
                  </a:lnTo>
                  <a:cubicBezTo>
                    <a:pt x="8966" y="1048"/>
                    <a:pt x="9359" y="655"/>
                    <a:pt x="9859" y="655"/>
                  </a:cubicBezTo>
                  <a:close/>
                  <a:moveTo>
                    <a:pt x="4156" y="429"/>
                  </a:moveTo>
                  <a:cubicBezTo>
                    <a:pt x="4513" y="429"/>
                    <a:pt x="4823" y="560"/>
                    <a:pt x="5061" y="822"/>
                  </a:cubicBezTo>
                  <a:cubicBezTo>
                    <a:pt x="5299" y="1072"/>
                    <a:pt x="5442" y="1417"/>
                    <a:pt x="5478" y="1786"/>
                  </a:cubicBezTo>
                  <a:cubicBezTo>
                    <a:pt x="5513" y="2215"/>
                    <a:pt x="5656" y="3108"/>
                    <a:pt x="5847" y="3643"/>
                  </a:cubicBezTo>
                  <a:lnTo>
                    <a:pt x="5835" y="3643"/>
                  </a:lnTo>
                  <a:cubicBezTo>
                    <a:pt x="5525" y="3762"/>
                    <a:pt x="4882" y="3941"/>
                    <a:pt x="4132" y="3941"/>
                  </a:cubicBezTo>
                  <a:cubicBezTo>
                    <a:pt x="4077" y="3944"/>
                    <a:pt x="4021" y="3945"/>
                    <a:pt x="3967" y="3945"/>
                  </a:cubicBezTo>
                  <a:cubicBezTo>
                    <a:pt x="3330" y="3945"/>
                    <a:pt x="2762" y="3765"/>
                    <a:pt x="2477" y="3655"/>
                  </a:cubicBezTo>
                  <a:cubicBezTo>
                    <a:pt x="2656" y="3108"/>
                    <a:pt x="2799" y="2215"/>
                    <a:pt x="2835" y="1786"/>
                  </a:cubicBezTo>
                  <a:cubicBezTo>
                    <a:pt x="2858" y="1417"/>
                    <a:pt x="3013" y="1072"/>
                    <a:pt x="3251" y="822"/>
                  </a:cubicBezTo>
                  <a:cubicBezTo>
                    <a:pt x="3501" y="560"/>
                    <a:pt x="3811" y="429"/>
                    <a:pt x="4156" y="429"/>
                  </a:cubicBezTo>
                  <a:close/>
                  <a:moveTo>
                    <a:pt x="10752" y="4096"/>
                  </a:moveTo>
                  <a:cubicBezTo>
                    <a:pt x="10752" y="4155"/>
                    <a:pt x="10764" y="4215"/>
                    <a:pt x="10776" y="4274"/>
                  </a:cubicBezTo>
                  <a:lnTo>
                    <a:pt x="10609" y="4429"/>
                  </a:lnTo>
                  <a:cubicBezTo>
                    <a:pt x="10526" y="4524"/>
                    <a:pt x="10419" y="4572"/>
                    <a:pt x="10300" y="4572"/>
                  </a:cubicBezTo>
                  <a:cubicBezTo>
                    <a:pt x="10181" y="4572"/>
                    <a:pt x="10062" y="4524"/>
                    <a:pt x="9990" y="4429"/>
                  </a:cubicBezTo>
                  <a:lnTo>
                    <a:pt x="9823" y="4274"/>
                  </a:lnTo>
                  <a:cubicBezTo>
                    <a:pt x="9835" y="4215"/>
                    <a:pt x="9859" y="4155"/>
                    <a:pt x="9859" y="4096"/>
                  </a:cubicBezTo>
                  <a:cubicBezTo>
                    <a:pt x="9990" y="4132"/>
                    <a:pt x="10121" y="4167"/>
                    <a:pt x="10252" y="4167"/>
                  </a:cubicBezTo>
                  <a:lnTo>
                    <a:pt x="10300" y="4167"/>
                  </a:lnTo>
                  <a:cubicBezTo>
                    <a:pt x="10455" y="4167"/>
                    <a:pt x="10609" y="4132"/>
                    <a:pt x="10752" y="4096"/>
                  </a:cubicBezTo>
                  <a:close/>
                  <a:moveTo>
                    <a:pt x="4692" y="4358"/>
                  </a:moveTo>
                  <a:cubicBezTo>
                    <a:pt x="4763" y="4524"/>
                    <a:pt x="4918" y="4644"/>
                    <a:pt x="5097" y="4691"/>
                  </a:cubicBezTo>
                  <a:lnTo>
                    <a:pt x="5835" y="4894"/>
                  </a:lnTo>
                  <a:cubicBezTo>
                    <a:pt x="6025" y="4953"/>
                    <a:pt x="6168" y="5132"/>
                    <a:pt x="6168" y="5322"/>
                  </a:cubicBezTo>
                  <a:lnTo>
                    <a:pt x="6168" y="7251"/>
                  </a:lnTo>
                  <a:cubicBezTo>
                    <a:pt x="6168" y="7501"/>
                    <a:pt x="5954" y="7692"/>
                    <a:pt x="5716" y="7692"/>
                  </a:cubicBezTo>
                  <a:lnTo>
                    <a:pt x="5704" y="7692"/>
                  </a:lnTo>
                  <a:lnTo>
                    <a:pt x="5704" y="6144"/>
                  </a:lnTo>
                  <a:cubicBezTo>
                    <a:pt x="5668" y="5787"/>
                    <a:pt x="5394" y="5501"/>
                    <a:pt x="5025" y="5501"/>
                  </a:cubicBezTo>
                  <a:lnTo>
                    <a:pt x="3275" y="5501"/>
                  </a:lnTo>
                  <a:cubicBezTo>
                    <a:pt x="2918" y="5501"/>
                    <a:pt x="2632" y="5787"/>
                    <a:pt x="2632" y="6144"/>
                  </a:cubicBezTo>
                  <a:lnTo>
                    <a:pt x="2632" y="7692"/>
                  </a:lnTo>
                  <a:lnTo>
                    <a:pt x="2620" y="7692"/>
                  </a:lnTo>
                  <a:cubicBezTo>
                    <a:pt x="2370" y="7692"/>
                    <a:pt x="2180" y="7489"/>
                    <a:pt x="2180" y="7251"/>
                  </a:cubicBezTo>
                  <a:lnTo>
                    <a:pt x="2180" y="5322"/>
                  </a:lnTo>
                  <a:cubicBezTo>
                    <a:pt x="2180" y="5132"/>
                    <a:pt x="2311" y="4941"/>
                    <a:pt x="2501" y="4894"/>
                  </a:cubicBezTo>
                  <a:lnTo>
                    <a:pt x="3251" y="4691"/>
                  </a:lnTo>
                  <a:cubicBezTo>
                    <a:pt x="3430" y="4644"/>
                    <a:pt x="3561" y="4524"/>
                    <a:pt x="3644" y="4358"/>
                  </a:cubicBezTo>
                  <a:cubicBezTo>
                    <a:pt x="3811" y="4370"/>
                    <a:pt x="3989" y="4394"/>
                    <a:pt x="4168" y="4394"/>
                  </a:cubicBezTo>
                  <a:cubicBezTo>
                    <a:pt x="4347" y="4394"/>
                    <a:pt x="4525" y="4370"/>
                    <a:pt x="4692" y="4358"/>
                  </a:cubicBezTo>
                  <a:close/>
                  <a:moveTo>
                    <a:pt x="10526" y="5906"/>
                  </a:moveTo>
                  <a:cubicBezTo>
                    <a:pt x="10538" y="5906"/>
                    <a:pt x="10538" y="5906"/>
                    <a:pt x="10538" y="5918"/>
                  </a:cubicBezTo>
                  <a:lnTo>
                    <a:pt x="10538" y="7680"/>
                  </a:lnTo>
                  <a:cubicBezTo>
                    <a:pt x="10538" y="7692"/>
                    <a:pt x="10538" y="7692"/>
                    <a:pt x="10526" y="7692"/>
                  </a:cubicBezTo>
                  <a:lnTo>
                    <a:pt x="7895" y="7692"/>
                  </a:lnTo>
                  <a:cubicBezTo>
                    <a:pt x="7871" y="7692"/>
                    <a:pt x="7871" y="7692"/>
                    <a:pt x="7871" y="7680"/>
                  </a:cubicBezTo>
                  <a:lnTo>
                    <a:pt x="7871" y="5918"/>
                  </a:lnTo>
                  <a:lnTo>
                    <a:pt x="10526" y="5906"/>
                  </a:lnTo>
                  <a:close/>
                  <a:moveTo>
                    <a:pt x="11050" y="4596"/>
                  </a:moveTo>
                  <a:lnTo>
                    <a:pt x="11228" y="4691"/>
                  </a:lnTo>
                  <a:lnTo>
                    <a:pt x="11967" y="4894"/>
                  </a:lnTo>
                  <a:cubicBezTo>
                    <a:pt x="12157" y="4953"/>
                    <a:pt x="12300" y="5132"/>
                    <a:pt x="12300" y="5322"/>
                  </a:cubicBezTo>
                  <a:lnTo>
                    <a:pt x="12300" y="7251"/>
                  </a:lnTo>
                  <a:cubicBezTo>
                    <a:pt x="12300" y="7501"/>
                    <a:pt x="12086" y="7692"/>
                    <a:pt x="11848" y="7692"/>
                  </a:cubicBezTo>
                  <a:lnTo>
                    <a:pt x="10955" y="7692"/>
                  </a:lnTo>
                  <a:lnTo>
                    <a:pt x="10955" y="7680"/>
                  </a:lnTo>
                  <a:lnTo>
                    <a:pt x="10955" y="7227"/>
                  </a:lnTo>
                  <a:lnTo>
                    <a:pt x="11621" y="7227"/>
                  </a:lnTo>
                  <a:cubicBezTo>
                    <a:pt x="11740" y="7227"/>
                    <a:pt x="11836" y="7144"/>
                    <a:pt x="11836" y="7025"/>
                  </a:cubicBezTo>
                  <a:lnTo>
                    <a:pt x="11836" y="5715"/>
                  </a:lnTo>
                  <a:cubicBezTo>
                    <a:pt x="11836" y="5596"/>
                    <a:pt x="11740" y="5501"/>
                    <a:pt x="11621" y="5501"/>
                  </a:cubicBezTo>
                  <a:cubicBezTo>
                    <a:pt x="11502" y="5501"/>
                    <a:pt x="11419" y="5596"/>
                    <a:pt x="11419" y="5715"/>
                  </a:cubicBezTo>
                  <a:lnTo>
                    <a:pt x="11419" y="6834"/>
                  </a:lnTo>
                  <a:lnTo>
                    <a:pt x="10955" y="6834"/>
                  </a:lnTo>
                  <a:lnTo>
                    <a:pt x="10955" y="5941"/>
                  </a:lnTo>
                  <a:cubicBezTo>
                    <a:pt x="10955" y="5691"/>
                    <a:pt x="10764" y="5525"/>
                    <a:pt x="10538" y="5525"/>
                  </a:cubicBezTo>
                  <a:lnTo>
                    <a:pt x="8335" y="5525"/>
                  </a:lnTo>
                  <a:lnTo>
                    <a:pt x="8335" y="5322"/>
                  </a:lnTo>
                  <a:lnTo>
                    <a:pt x="8299" y="5322"/>
                  </a:lnTo>
                  <a:cubicBezTo>
                    <a:pt x="8299" y="5132"/>
                    <a:pt x="8442" y="4941"/>
                    <a:pt x="8633" y="4894"/>
                  </a:cubicBezTo>
                  <a:lnTo>
                    <a:pt x="9383" y="4691"/>
                  </a:lnTo>
                  <a:cubicBezTo>
                    <a:pt x="9442" y="4667"/>
                    <a:pt x="9490" y="4644"/>
                    <a:pt x="9562" y="4596"/>
                  </a:cubicBezTo>
                  <a:lnTo>
                    <a:pt x="9693" y="4727"/>
                  </a:lnTo>
                  <a:cubicBezTo>
                    <a:pt x="9859" y="4894"/>
                    <a:pt x="10062" y="4989"/>
                    <a:pt x="10300" y="4989"/>
                  </a:cubicBezTo>
                  <a:cubicBezTo>
                    <a:pt x="10526" y="4989"/>
                    <a:pt x="10752" y="4894"/>
                    <a:pt x="10907" y="4727"/>
                  </a:cubicBezTo>
                  <a:lnTo>
                    <a:pt x="11050" y="4596"/>
                  </a:lnTo>
                  <a:close/>
                  <a:moveTo>
                    <a:pt x="2632" y="8108"/>
                  </a:moveTo>
                  <a:lnTo>
                    <a:pt x="2632" y="8573"/>
                  </a:lnTo>
                  <a:lnTo>
                    <a:pt x="846" y="8573"/>
                  </a:lnTo>
                  <a:lnTo>
                    <a:pt x="846" y="8108"/>
                  </a:lnTo>
                  <a:close/>
                  <a:moveTo>
                    <a:pt x="13157" y="8108"/>
                  </a:moveTo>
                  <a:lnTo>
                    <a:pt x="13157" y="8573"/>
                  </a:lnTo>
                  <a:lnTo>
                    <a:pt x="5668" y="8573"/>
                  </a:lnTo>
                  <a:lnTo>
                    <a:pt x="5668" y="8108"/>
                  </a:lnTo>
                  <a:close/>
                  <a:moveTo>
                    <a:pt x="5049" y="5906"/>
                  </a:moveTo>
                  <a:cubicBezTo>
                    <a:pt x="5180" y="5906"/>
                    <a:pt x="5287" y="6013"/>
                    <a:pt x="5287" y="6144"/>
                  </a:cubicBezTo>
                  <a:lnTo>
                    <a:pt x="5287" y="9001"/>
                  </a:lnTo>
                  <a:lnTo>
                    <a:pt x="3049" y="9001"/>
                  </a:lnTo>
                  <a:lnTo>
                    <a:pt x="3049" y="6144"/>
                  </a:lnTo>
                  <a:cubicBezTo>
                    <a:pt x="3049" y="6013"/>
                    <a:pt x="3156" y="5906"/>
                    <a:pt x="3287" y="5906"/>
                  </a:cubicBezTo>
                  <a:close/>
                  <a:moveTo>
                    <a:pt x="4168" y="0"/>
                  </a:moveTo>
                  <a:cubicBezTo>
                    <a:pt x="3239" y="0"/>
                    <a:pt x="2501" y="738"/>
                    <a:pt x="2430" y="1738"/>
                  </a:cubicBezTo>
                  <a:cubicBezTo>
                    <a:pt x="2394" y="2155"/>
                    <a:pt x="2263" y="2989"/>
                    <a:pt x="2084" y="3477"/>
                  </a:cubicBezTo>
                  <a:cubicBezTo>
                    <a:pt x="2037" y="3584"/>
                    <a:pt x="2049" y="3703"/>
                    <a:pt x="2096" y="3810"/>
                  </a:cubicBezTo>
                  <a:cubicBezTo>
                    <a:pt x="2144" y="3905"/>
                    <a:pt x="2239" y="3989"/>
                    <a:pt x="2334" y="4024"/>
                  </a:cubicBezTo>
                  <a:cubicBezTo>
                    <a:pt x="2513" y="4084"/>
                    <a:pt x="2811" y="4179"/>
                    <a:pt x="3156" y="4251"/>
                  </a:cubicBezTo>
                  <a:cubicBezTo>
                    <a:pt x="3144" y="4251"/>
                    <a:pt x="3144" y="4251"/>
                    <a:pt x="3120" y="4263"/>
                  </a:cubicBezTo>
                  <a:lnTo>
                    <a:pt x="2382" y="4477"/>
                  </a:lnTo>
                  <a:cubicBezTo>
                    <a:pt x="2013" y="4584"/>
                    <a:pt x="1751" y="4917"/>
                    <a:pt x="1751" y="5310"/>
                  </a:cubicBezTo>
                  <a:lnTo>
                    <a:pt x="1751" y="7227"/>
                  </a:lnTo>
                  <a:cubicBezTo>
                    <a:pt x="1751" y="7394"/>
                    <a:pt x="1799" y="7561"/>
                    <a:pt x="1894" y="7680"/>
                  </a:cubicBezTo>
                  <a:lnTo>
                    <a:pt x="203" y="7680"/>
                  </a:lnTo>
                  <a:cubicBezTo>
                    <a:pt x="84" y="7680"/>
                    <a:pt x="1" y="7763"/>
                    <a:pt x="1" y="7882"/>
                  </a:cubicBezTo>
                  <a:cubicBezTo>
                    <a:pt x="1" y="8001"/>
                    <a:pt x="84" y="8096"/>
                    <a:pt x="203" y="8096"/>
                  </a:cubicBezTo>
                  <a:lnTo>
                    <a:pt x="441" y="8096"/>
                  </a:lnTo>
                  <a:lnTo>
                    <a:pt x="441" y="10073"/>
                  </a:lnTo>
                  <a:cubicBezTo>
                    <a:pt x="441" y="10192"/>
                    <a:pt x="537" y="10275"/>
                    <a:pt x="656" y="10275"/>
                  </a:cubicBezTo>
                  <a:cubicBezTo>
                    <a:pt x="775" y="10275"/>
                    <a:pt x="858" y="10192"/>
                    <a:pt x="858" y="10073"/>
                  </a:cubicBezTo>
                  <a:lnTo>
                    <a:pt x="858" y="8954"/>
                  </a:lnTo>
                  <a:lnTo>
                    <a:pt x="2644" y="8954"/>
                  </a:lnTo>
                  <a:lnTo>
                    <a:pt x="2644" y="10073"/>
                  </a:lnTo>
                  <a:cubicBezTo>
                    <a:pt x="2644" y="10192"/>
                    <a:pt x="2739" y="10275"/>
                    <a:pt x="2858" y="10275"/>
                  </a:cubicBezTo>
                  <a:cubicBezTo>
                    <a:pt x="2977" y="10275"/>
                    <a:pt x="3073" y="10192"/>
                    <a:pt x="3073" y="10073"/>
                  </a:cubicBezTo>
                  <a:lnTo>
                    <a:pt x="3073" y="9406"/>
                  </a:lnTo>
                  <a:lnTo>
                    <a:pt x="5287" y="9406"/>
                  </a:lnTo>
                  <a:lnTo>
                    <a:pt x="5287" y="10073"/>
                  </a:lnTo>
                  <a:cubicBezTo>
                    <a:pt x="5287" y="10192"/>
                    <a:pt x="5371" y="10275"/>
                    <a:pt x="5490" y="10275"/>
                  </a:cubicBezTo>
                  <a:cubicBezTo>
                    <a:pt x="5609" y="10275"/>
                    <a:pt x="5704" y="10192"/>
                    <a:pt x="5704" y="10073"/>
                  </a:cubicBezTo>
                  <a:lnTo>
                    <a:pt x="5704" y="8954"/>
                  </a:lnTo>
                  <a:lnTo>
                    <a:pt x="13169" y="8954"/>
                  </a:lnTo>
                  <a:lnTo>
                    <a:pt x="13169" y="10073"/>
                  </a:lnTo>
                  <a:cubicBezTo>
                    <a:pt x="13169" y="10192"/>
                    <a:pt x="13264" y="10275"/>
                    <a:pt x="13383" y="10275"/>
                  </a:cubicBezTo>
                  <a:cubicBezTo>
                    <a:pt x="13503" y="10275"/>
                    <a:pt x="13586" y="10192"/>
                    <a:pt x="13586" y="10073"/>
                  </a:cubicBezTo>
                  <a:lnTo>
                    <a:pt x="13586" y="8096"/>
                  </a:lnTo>
                  <a:lnTo>
                    <a:pt x="13824" y="8096"/>
                  </a:lnTo>
                  <a:cubicBezTo>
                    <a:pt x="13943" y="8096"/>
                    <a:pt x="14038" y="8001"/>
                    <a:pt x="14038" y="7882"/>
                  </a:cubicBezTo>
                  <a:cubicBezTo>
                    <a:pt x="14003" y="7787"/>
                    <a:pt x="13919" y="7692"/>
                    <a:pt x="13800" y="7692"/>
                  </a:cubicBezTo>
                  <a:lnTo>
                    <a:pt x="12562" y="7692"/>
                  </a:lnTo>
                  <a:cubicBezTo>
                    <a:pt x="12633" y="7561"/>
                    <a:pt x="12693" y="7406"/>
                    <a:pt x="12693" y="7251"/>
                  </a:cubicBezTo>
                  <a:lnTo>
                    <a:pt x="12693" y="5322"/>
                  </a:lnTo>
                  <a:cubicBezTo>
                    <a:pt x="12693" y="4941"/>
                    <a:pt x="12443" y="4596"/>
                    <a:pt x="12074" y="4489"/>
                  </a:cubicBezTo>
                  <a:lnTo>
                    <a:pt x="11324" y="4286"/>
                  </a:lnTo>
                  <a:cubicBezTo>
                    <a:pt x="11228" y="4251"/>
                    <a:pt x="11169" y="4167"/>
                    <a:pt x="11169" y="4060"/>
                  </a:cubicBezTo>
                  <a:lnTo>
                    <a:pt x="11169" y="3893"/>
                  </a:lnTo>
                  <a:cubicBezTo>
                    <a:pt x="11240" y="3858"/>
                    <a:pt x="11300" y="3798"/>
                    <a:pt x="11359" y="3739"/>
                  </a:cubicBezTo>
                  <a:cubicBezTo>
                    <a:pt x="11657" y="3453"/>
                    <a:pt x="11824" y="3060"/>
                    <a:pt x="11824" y="2643"/>
                  </a:cubicBezTo>
                  <a:lnTo>
                    <a:pt x="11824" y="2262"/>
                  </a:lnTo>
                  <a:lnTo>
                    <a:pt x="11895" y="2096"/>
                  </a:lnTo>
                  <a:cubicBezTo>
                    <a:pt x="11979" y="1917"/>
                    <a:pt x="12026" y="1703"/>
                    <a:pt x="12026" y="1512"/>
                  </a:cubicBezTo>
                  <a:lnTo>
                    <a:pt x="12026" y="453"/>
                  </a:lnTo>
                  <a:cubicBezTo>
                    <a:pt x="12026" y="333"/>
                    <a:pt x="11943" y="250"/>
                    <a:pt x="11824" y="250"/>
                  </a:cubicBezTo>
                  <a:lnTo>
                    <a:pt x="9859" y="250"/>
                  </a:lnTo>
                  <a:cubicBezTo>
                    <a:pt x="9145" y="250"/>
                    <a:pt x="8561" y="834"/>
                    <a:pt x="8561" y="1548"/>
                  </a:cubicBezTo>
                  <a:lnTo>
                    <a:pt x="8561" y="1560"/>
                  </a:lnTo>
                  <a:cubicBezTo>
                    <a:pt x="8561" y="1727"/>
                    <a:pt x="8597" y="1881"/>
                    <a:pt x="8680" y="2036"/>
                  </a:cubicBezTo>
                  <a:lnTo>
                    <a:pt x="8788" y="2238"/>
                  </a:lnTo>
                  <a:lnTo>
                    <a:pt x="8788" y="2572"/>
                  </a:lnTo>
                  <a:cubicBezTo>
                    <a:pt x="8788" y="3108"/>
                    <a:pt x="9050" y="3584"/>
                    <a:pt x="9442" y="3870"/>
                  </a:cubicBezTo>
                  <a:lnTo>
                    <a:pt x="9442" y="4048"/>
                  </a:lnTo>
                  <a:cubicBezTo>
                    <a:pt x="9442" y="4143"/>
                    <a:pt x="9359" y="4239"/>
                    <a:pt x="9276" y="4263"/>
                  </a:cubicBezTo>
                  <a:lnTo>
                    <a:pt x="8526" y="4477"/>
                  </a:lnTo>
                  <a:cubicBezTo>
                    <a:pt x="8157" y="4584"/>
                    <a:pt x="7907" y="4917"/>
                    <a:pt x="7907" y="5310"/>
                  </a:cubicBezTo>
                  <a:lnTo>
                    <a:pt x="7907" y="5489"/>
                  </a:lnTo>
                  <a:lnTo>
                    <a:pt x="7895" y="5489"/>
                  </a:lnTo>
                  <a:cubicBezTo>
                    <a:pt x="7657" y="5489"/>
                    <a:pt x="7478" y="5679"/>
                    <a:pt x="7478" y="5906"/>
                  </a:cubicBezTo>
                  <a:lnTo>
                    <a:pt x="7478" y="7656"/>
                  </a:lnTo>
                  <a:lnTo>
                    <a:pt x="7478" y="7680"/>
                  </a:lnTo>
                  <a:lnTo>
                    <a:pt x="6442" y="7680"/>
                  </a:lnTo>
                  <a:cubicBezTo>
                    <a:pt x="6525" y="7537"/>
                    <a:pt x="6585" y="7394"/>
                    <a:pt x="6585" y="7227"/>
                  </a:cubicBezTo>
                  <a:lnTo>
                    <a:pt x="6585" y="5310"/>
                  </a:lnTo>
                  <a:cubicBezTo>
                    <a:pt x="6585" y="4917"/>
                    <a:pt x="6323" y="4584"/>
                    <a:pt x="5954" y="4477"/>
                  </a:cubicBezTo>
                  <a:lnTo>
                    <a:pt x="5216" y="4263"/>
                  </a:lnTo>
                  <a:cubicBezTo>
                    <a:pt x="5192" y="4263"/>
                    <a:pt x="5192" y="4263"/>
                    <a:pt x="5180" y="4251"/>
                  </a:cubicBezTo>
                  <a:cubicBezTo>
                    <a:pt x="5537" y="4179"/>
                    <a:pt x="5823" y="4084"/>
                    <a:pt x="6002" y="4024"/>
                  </a:cubicBezTo>
                  <a:cubicBezTo>
                    <a:pt x="6109" y="3989"/>
                    <a:pt x="6192" y="3905"/>
                    <a:pt x="6240" y="3810"/>
                  </a:cubicBezTo>
                  <a:cubicBezTo>
                    <a:pt x="6287" y="3703"/>
                    <a:pt x="6299" y="3596"/>
                    <a:pt x="6252" y="3477"/>
                  </a:cubicBezTo>
                  <a:cubicBezTo>
                    <a:pt x="6073" y="2977"/>
                    <a:pt x="5942" y="2143"/>
                    <a:pt x="5906" y="1738"/>
                  </a:cubicBezTo>
                  <a:cubicBezTo>
                    <a:pt x="5835" y="738"/>
                    <a:pt x="5097"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7" name="Google Shape;16197;p61"/>
            <p:cNvSpPr/>
            <p:nvPr/>
          </p:nvSpPr>
          <p:spPr>
            <a:xfrm>
              <a:off x="6019323" y="2641653"/>
              <a:ext cx="13272" cy="13272"/>
            </a:xfrm>
            <a:custGeom>
              <a:rect b="b" l="l" r="r" t="t"/>
              <a:pathLst>
                <a:path extrusionOk="0" h="417" w="417">
                  <a:moveTo>
                    <a:pt x="202" y="0"/>
                  </a:moveTo>
                  <a:cubicBezTo>
                    <a:pt x="95" y="0"/>
                    <a:pt x="0" y="84"/>
                    <a:pt x="0" y="203"/>
                  </a:cubicBezTo>
                  <a:cubicBezTo>
                    <a:pt x="0" y="322"/>
                    <a:pt x="95" y="417"/>
                    <a:pt x="202" y="417"/>
                  </a:cubicBezTo>
                  <a:cubicBezTo>
                    <a:pt x="322" y="417"/>
                    <a:pt x="417" y="322"/>
                    <a:pt x="417" y="203"/>
                  </a:cubicBezTo>
                  <a:cubicBezTo>
                    <a:pt x="417" y="84"/>
                    <a:pt x="322"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98" name="Google Shape;16198;p61"/>
          <p:cNvGrpSpPr/>
          <p:nvPr/>
        </p:nvGrpSpPr>
        <p:grpSpPr>
          <a:xfrm>
            <a:off x="4876780" y="2243814"/>
            <a:ext cx="407774" cy="356627"/>
            <a:chOff x="4876780" y="2418064"/>
            <a:chExt cx="407774" cy="356627"/>
          </a:xfrm>
        </p:grpSpPr>
        <p:sp>
          <p:nvSpPr>
            <p:cNvPr id="16199" name="Google Shape;16199;p61"/>
            <p:cNvSpPr/>
            <p:nvPr/>
          </p:nvSpPr>
          <p:spPr>
            <a:xfrm>
              <a:off x="4876780" y="2455589"/>
              <a:ext cx="407774" cy="319103"/>
            </a:xfrm>
            <a:custGeom>
              <a:rect b="b" l="l" r="r" t="t"/>
              <a:pathLst>
                <a:path extrusionOk="0" h="10026" w="12812">
                  <a:moveTo>
                    <a:pt x="3608" y="393"/>
                  </a:moveTo>
                  <a:cubicBezTo>
                    <a:pt x="3942" y="393"/>
                    <a:pt x="4216" y="619"/>
                    <a:pt x="4216" y="905"/>
                  </a:cubicBezTo>
                  <a:lnTo>
                    <a:pt x="4216" y="929"/>
                  </a:lnTo>
                  <a:cubicBezTo>
                    <a:pt x="4025" y="857"/>
                    <a:pt x="3811" y="810"/>
                    <a:pt x="3608" y="810"/>
                  </a:cubicBezTo>
                  <a:cubicBezTo>
                    <a:pt x="3382" y="810"/>
                    <a:pt x="3192" y="857"/>
                    <a:pt x="2989" y="929"/>
                  </a:cubicBezTo>
                  <a:lnTo>
                    <a:pt x="2989" y="905"/>
                  </a:lnTo>
                  <a:cubicBezTo>
                    <a:pt x="2989" y="619"/>
                    <a:pt x="3275" y="393"/>
                    <a:pt x="3608" y="393"/>
                  </a:cubicBezTo>
                  <a:close/>
                  <a:moveTo>
                    <a:pt x="3620" y="1179"/>
                  </a:moveTo>
                  <a:cubicBezTo>
                    <a:pt x="4287" y="1179"/>
                    <a:pt x="4835" y="1739"/>
                    <a:pt x="4835" y="2405"/>
                  </a:cubicBezTo>
                  <a:cubicBezTo>
                    <a:pt x="4835" y="2536"/>
                    <a:pt x="4823" y="2655"/>
                    <a:pt x="4775" y="2774"/>
                  </a:cubicBezTo>
                  <a:cubicBezTo>
                    <a:pt x="4239" y="2239"/>
                    <a:pt x="3299" y="2012"/>
                    <a:pt x="3263" y="2012"/>
                  </a:cubicBezTo>
                  <a:cubicBezTo>
                    <a:pt x="3248" y="2009"/>
                    <a:pt x="3233" y="2008"/>
                    <a:pt x="3219" y="2008"/>
                  </a:cubicBezTo>
                  <a:cubicBezTo>
                    <a:pt x="3174" y="2008"/>
                    <a:pt x="3132" y="2021"/>
                    <a:pt x="3096" y="2048"/>
                  </a:cubicBezTo>
                  <a:cubicBezTo>
                    <a:pt x="3049" y="2072"/>
                    <a:pt x="3025" y="2131"/>
                    <a:pt x="3037" y="2191"/>
                  </a:cubicBezTo>
                  <a:cubicBezTo>
                    <a:pt x="3037" y="2215"/>
                    <a:pt x="3025" y="2322"/>
                    <a:pt x="2882" y="2465"/>
                  </a:cubicBezTo>
                  <a:cubicBezTo>
                    <a:pt x="2811" y="2536"/>
                    <a:pt x="2811" y="2655"/>
                    <a:pt x="2882" y="2727"/>
                  </a:cubicBezTo>
                  <a:cubicBezTo>
                    <a:pt x="2924" y="2768"/>
                    <a:pt x="2974" y="2789"/>
                    <a:pt x="3023" y="2789"/>
                  </a:cubicBezTo>
                  <a:cubicBezTo>
                    <a:pt x="3073" y="2789"/>
                    <a:pt x="3120" y="2768"/>
                    <a:pt x="3156" y="2727"/>
                  </a:cubicBezTo>
                  <a:cubicBezTo>
                    <a:pt x="3263" y="2631"/>
                    <a:pt x="3323" y="2524"/>
                    <a:pt x="3358" y="2429"/>
                  </a:cubicBezTo>
                  <a:cubicBezTo>
                    <a:pt x="3680" y="2524"/>
                    <a:pt x="4335" y="2762"/>
                    <a:pt x="4632" y="3179"/>
                  </a:cubicBezTo>
                  <a:cubicBezTo>
                    <a:pt x="4537" y="3655"/>
                    <a:pt x="4120" y="4013"/>
                    <a:pt x="3632" y="4013"/>
                  </a:cubicBezTo>
                  <a:cubicBezTo>
                    <a:pt x="3624" y="4013"/>
                    <a:pt x="3616" y="4013"/>
                    <a:pt x="3608" y="4013"/>
                  </a:cubicBezTo>
                  <a:cubicBezTo>
                    <a:pt x="3083" y="4013"/>
                    <a:pt x="2655" y="3636"/>
                    <a:pt x="2608" y="3120"/>
                  </a:cubicBezTo>
                  <a:cubicBezTo>
                    <a:pt x="2608" y="3084"/>
                    <a:pt x="2596" y="3060"/>
                    <a:pt x="2572" y="3048"/>
                  </a:cubicBezTo>
                  <a:cubicBezTo>
                    <a:pt x="2453" y="2846"/>
                    <a:pt x="2394" y="2631"/>
                    <a:pt x="2394" y="2405"/>
                  </a:cubicBezTo>
                  <a:cubicBezTo>
                    <a:pt x="2394" y="1739"/>
                    <a:pt x="2953" y="1179"/>
                    <a:pt x="3620" y="1179"/>
                  </a:cubicBezTo>
                  <a:close/>
                  <a:moveTo>
                    <a:pt x="4013" y="4334"/>
                  </a:moveTo>
                  <a:lnTo>
                    <a:pt x="4013" y="4536"/>
                  </a:lnTo>
                  <a:cubicBezTo>
                    <a:pt x="4025" y="4596"/>
                    <a:pt x="4037" y="4667"/>
                    <a:pt x="4061" y="4715"/>
                  </a:cubicBezTo>
                  <a:lnTo>
                    <a:pt x="3882" y="4870"/>
                  </a:lnTo>
                  <a:cubicBezTo>
                    <a:pt x="3805" y="4947"/>
                    <a:pt x="3701" y="4986"/>
                    <a:pt x="3598" y="4986"/>
                  </a:cubicBezTo>
                  <a:cubicBezTo>
                    <a:pt x="3495" y="4986"/>
                    <a:pt x="3394" y="4947"/>
                    <a:pt x="3323" y="4870"/>
                  </a:cubicBezTo>
                  <a:lnTo>
                    <a:pt x="3144" y="4715"/>
                  </a:lnTo>
                  <a:cubicBezTo>
                    <a:pt x="3168" y="4656"/>
                    <a:pt x="3180" y="4596"/>
                    <a:pt x="3180" y="4536"/>
                  </a:cubicBezTo>
                  <a:lnTo>
                    <a:pt x="3180" y="4334"/>
                  </a:lnTo>
                  <a:cubicBezTo>
                    <a:pt x="3323" y="4382"/>
                    <a:pt x="3454" y="4394"/>
                    <a:pt x="3596" y="4394"/>
                  </a:cubicBezTo>
                  <a:cubicBezTo>
                    <a:pt x="3751" y="4394"/>
                    <a:pt x="3882" y="4382"/>
                    <a:pt x="4013" y="4334"/>
                  </a:cubicBezTo>
                  <a:close/>
                  <a:moveTo>
                    <a:pt x="6013" y="5977"/>
                  </a:moveTo>
                  <a:lnTo>
                    <a:pt x="6013" y="5989"/>
                  </a:lnTo>
                  <a:lnTo>
                    <a:pt x="6025" y="7596"/>
                  </a:lnTo>
                  <a:cubicBezTo>
                    <a:pt x="6025" y="7596"/>
                    <a:pt x="6025" y="7608"/>
                    <a:pt x="6013" y="7608"/>
                  </a:cubicBezTo>
                  <a:lnTo>
                    <a:pt x="3620" y="7608"/>
                  </a:lnTo>
                  <a:cubicBezTo>
                    <a:pt x="3620" y="7608"/>
                    <a:pt x="3608" y="7608"/>
                    <a:pt x="3608" y="7596"/>
                  </a:cubicBezTo>
                  <a:lnTo>
                    <a:pt x="3608" y="5989"/>
                  </a:lnTo>
                  <a:cubicBezTo>
                    <a:pt x="3608" y="5989"/>
                    <a:pt x="3608" y="5977"/>
                    <a:pt x="3620" y="5977"/>
                  </a:cubicBezTo>
                  <a:close/>
                  <a:moveTo>
                    <a:pt x="4358" y="4941"/>
                  </a:moveTo>
                  <a:lnTo>
                    <a:pt x="4989" y="5263"/>
                  </a:lnTo>
                  <a:cubicBezTo>
                    <a:pt x="5120" y="5334"/>
                    <a:pt x="5216" y="5465"/>
                    <a:pt x="5216" y="5620"/>
                  </a:cubicBezTo>
                  <a:lnTo>
                    <a:pt x="3608" y="5620"/>
                  </a:lnTo>
                  <a:cubicBezTo>
                    <a:pt x="3394" y="5620"/>
                    <a:pt x="3215" y="5799"/>
                    <a:pt x="3215" y="6001"/>
                  </a:cubicBezTo>
                  <a:lnTo>
                    <a:pt x="3215" y="6822"/>
                  </a:lnTo>
                  <a:lnTo>
                    <a:pt x="2787" y="6822"/>
                  </a:lnTo>
                  <a:lnTo>
                    <a:pt x="2787" y="6060"/>
                  </a:lnTo>
                  <a:cubicBezTo>
                    <a:pt x="2787" y="5965"/>
                    <a:pt x="2692" y="5870"/>
                    <a:pt x="2596" y="5870"/>
                  </a:cubicBezTo>
                  <a:cubicBezTo>
                    <a:pt x="2489" y="5870"/>
                    <a:pt x="2394" y="5965"/>
                    <a:pt x="2394" y="6060"/>
                  </a:cubicBezTo>
                  <a:lnTo>
                    <a:pt x="2394" y="7013"/>
                  </a:lnTo>
                  <a:cubicBezTo>
                    <a:pt x="2394" y="7120"/>
                    <a:pt x="2489" y="7203"/>
                    <a:pt x="2596" y="7203"/>
                  </a:cubicBezTo>
                  <a:lnTo>
                    <a:pt x="3203" y="7203"/>
                  </a:lnTo>
                  <a:lnTo>
                    <a:pt x="3203" y="7620"/>
                  </a:lnTo>
                  <a:lnTo>
                    <a:pt x="3203" y="7644"/>
                  </a:lnTo>
                  <a:lnTo>
                    <a:pt x="2382" y="7644"/>
                  </a:lnTo>
                  <a:cubicBezTo>
                    <a:pt x="2156" y="7644"/>
                    <a:pt x="1965" y="7465"/>
                    <a:pt x="1965" y="7227"/>
                  </a:cubicBezTo>
                  <a:lnTo>
                    <a:pt x="1965" y="5632"/>
                  </a:lnTo>
                  <a:lnTo>
                    <a:pt x="2001" y="5632"/>
                  </a:lnTo>
                  <a:cubicBezTo>
                    <a:pt x="2001" y="5465"/>
                    <a:pt x="2084" y="5334"/>
                    <a:pt x="2215" y="5263"/>
                  </a:cubicBezTo>
                  <a:lnTo>
                    <a:pt x="2846" y="4941"/>
                  </a:lnTo>
                  <a:lnTo>
                    <a:pt x="3073" y="5156"/>
                  </a:lnTo>
                  <a:cubicBezTo>
                    <a:pt x="3215" y="5298"/>
                    <a:pt x="3406" y="5382"/>
                    <a:pt x="3608" y="5382"/>
                  </a:cubicBezTo>
                  <a:cubicBezTo>
                    <a:pt x="3799" y="5382"/>
                    <a:pt x="3989" y="5298"/>
                    <a:pt x="4144" y="5156"/>
                  </a:cubicBezTo>
                  <a:lnTo>
                    <a:pt x="4358" y="4941"/>
                  </a:lnTo>
                  <a:close/>
                  <a:moveTo>
                    <a:pt x="12026" y="7989"/>
                  </a:moveTo>
                  <a:lnTo>
                    <a:pt x="12026" y="8418"/>
                  </a:lnTo>
                  <a:lnTo>
                    <a:pt x="787" y="8418"/>
                  </a:lnTo>
                  <a:lnTo>
                    <a:pt x="787" y="7989"/>
                  </a:lnTo>
                  <a:close/>
                  <a:moveTo>
                    <a:pt x="3608" y="0"/>
                  </a:moveTo>
                  <a:cubicBezTo>
                    <a:pt x="3049" y="0"/>
                    <a:pt x="2620" y="405"/>
                    <a:pt x="2620" y="893"/>
                  </a:cubicBezTo>
                  <a:cubicBezTo>
                    <a:pt x="2620" y="977"/>
                    <a:pt x="2632" y="1060"/>
                    <a:pt x="2656" y="1131"/>
                  </a:cubicBezTo>
                  <a:cubicBezTo>
                    <a:pt x="2263" y="1417"/>
                    <a:pt x="2013" y="1881"/>
                    <a:pt x="2013" y="2405"/>
                  </a:cubicBezTo>
                  <a:cubicBezTo>
                    <a:pt x="2013" y="2679"/>
                    <a:pt x="2084" y="2953"/>
                    <a:pt x="2215" y="3191"/>
                  </a:cubicBezTo>
                  <a:cubicBezTo>
                    <a:pt x="2275" y="3596"/>
                    <a:pt x="2501" y="3917"/>
                    <a:pt x="2799" y="4144"/>
                  </a:cubicBezTo>
                  <a:lnTo>
                    <a:pt x="2799" y="4525"/>
                  </a:lnTo>
                  <a:lnTo>
                    <a:pt x="2799" y="4548"/>
                  </a:lnTo>
                  <a:lnTo>
                    <a:pt x="2037" y="4917"/>
                  </a:lnTo>
                  <a:cubicBezTo>
                    <a:pt x="1775" y="5048"/>
                    <a:pt x="1608" y="5322"/>
                    <a:pt x="1608" y="5620"/>
                  </a:cubicBezTo>
                  <a:lnTo>
                    <a:pt x="1608" y="7215"/>
                  </a:lnTo>
                  <a:cubicBezTo>
                    <a:pt x="1608" y="7358"/>
                    <a:pt x="1656" y="7513"/>
                    <a:pt x="1727" y="7632"/>
                  </a:cubicBezTo>
                  <a:lnTo>
                    <a:pt x="191" y="7632"/>
                  </a:lnTo>
                  <a:cubicBezTo>
                    <a:pt x="96" y="7632"/>
                    <a:pt x="1" y="7715"/>
                    <a:pt x="1" y="7823"/>
                  </a:cubicBezTo>
                  <a:cubicBezTo>
                    <a:pt x="1" y="7930"/>
                    <a:pt x="96" y="8013"/>
                    <a:pt x="191" y="8013"/>
                  </a:cubicBezTo>
                  <a:lnTo>
                    <a:pt x="406" y="8013"/>
                  </a:lnTo>
                  <a:lnTo>
                    <a:pt x="406" y="9835"/>
                  </a:lnTo>
                  <a:cubicBezTo>
                    <a:pt x="406" y="9930"/>
                    <a:pt x="489" y="10025"/>
                    <a:pt x="596" y="10025"/>
                  </a:cubicBezTo>
                  <a:cubicBezTo>
                    <a:pt x="703" y="10025"/>
                    <a:pt x="787" y="9930"/>
                    <a:pt x="787" y="9835"/>
                  </a:cubicBezTo>
                  <a:lnTo>
                    <a:pt x="787" y="8823"/>
                  </a:lnTo>
                  <a:lnTo>
                    <a:pt x="12026" y="8823"/>
                  </a:lnTo>
                  <a:lnTo>
                    <a:pt x="12026" y="9835"/>
                  </a:lnTo>
                  <a:cubicBezTo>
                    <a:pt x="12026" y="9930"/>
                    <a:pt x="12121" y="10025"/>
                    <a:pt x="12217" y="10025"/>
                  </a:cubicBezTo>
                  <a:cubicBezTo>
                    <a:pt x="12324" y="10025"/>
                    <a:pt x="12419" y="9930"/>
                    <a:pt x="12419" y="9835"/>
                  </a:cubicBezTo>
                  <a:lnTo>
                    <a:pt x="12419" y="8013"/>
                  </a:lnTo>
                  <a:lnTo>
                    <a:pt x="12621" y="8013"/>
                  </a:lnTo>
                  <a:cubicBezTo>
                    <a:pt x="12728" y="8013"/>
                    <a:pt x="12812" y="7930"/>
                    <a:pt x="12812" y="7823"/>
                  </a:cubicBezTo>
                  <a:cubicBezTo>
                    <a:pt x="12800" y="7704"/>
                    <a:pt x="12717" y="7632"/>
                    <a:pt x="12609" y="7632"/>
                  </a:cubicBezTo>
                  <a:lnTo>
                    <a:pt x="6406" y="7632"/>
                  </a:lnTo>
                  <a:lnTo>
                    <a:pt x="6406" y="7608"/>
                  </a:lnTo>
                  <a:lnTo>
                    <a:pt x="6406" y="6001"/>
                  </a:lnTo>
                  <a:cubicBezTo>
                    <a:pt x="6406" y="5799"/>
                    <a:pt x="6228" y="5620"/>
                    <a:pt x="6013" y="5620"/>
                  </a:cubicBezTo>
                  <a:lnTo>
                    <a:pt x="5597" y="5620"/>
                  </a:lnTo>
                  <a:cubicBezTo>
                    <a:pt x="5597" y="5322"/>
                    <a:pt x="5430" y="5048"/>
                    <a:pt x="5168" y="4917"/>
                  </a:cubicBezTo>
                  <a:lnTo>
                    <a:pt x="4406" y="4548"/>
                  </a:lnTo>
                  <a:lnTo>
                    <a:pt x="4406" y="4525"/>
                  </a:lnTo>
                  <a:lnTo>
                    <a:pt x="4406" y="4144"/>
                  </a:lnTo>
                  <a:cubicBezTo>
                    <a:pt x="4716" y="3929"/>
                    <a:pt x="4942" y="3596"/>
                    <a:pt x="4989" y="3191"/>
                  </a:cubicBezTo>
                  <a:cubicBezTo>
                    <a:pt x="5120" y="2953"/>
                    <a:pt x="5192" y="2667"/>
                    <a:pt x="5192" y="2405"/>
                  </a:cubicBezTo>
                  <a:cubicBezTo>
                    <a:pt x="5192" y="1881"/>
                    <a:pt x="4942" y="1417"/>
                    <a:pt x="4561" y="1131"/>
                  </a:cubicBezTo>
                  <a:cubicBezTo>
                    <a:pt x="4585" y="1060"/>
                    <a:pt x="4585" y="988"/>
                    <a:pt x="4585" y="893"/>
                  </a:cubicBezTo>
                  <a:cubicBezTo>
                    <a:pt x="4585" y="405"/>
                    <a:pt x="4144" y="0"/>
                    <a:pt x="3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0" name="Google Shape;16200;p61"/>
            <p:cNvSpPr/>
            <p:nvPr/>
          </p:nvSpPr>
          <p:spPr>
            <a:xfrm>
              <a:off x="5017012" y="2666287"/>
              <a:ext cx="25016" cy="12158"/>
            </a:xfrm>
            <a:custGeom>
              <a:rect b="b" l="l" r="r" t="t"/>
              <a:pathLst>
                <a:path extrusionOk="0" h="382" w="786">
                  <a:moveTo>
                    <a:pt x="191" y="0"/>
                  </a:moveTo>
                  <a:cubicBezTo>
                    <a:pt x="83" y="0"/>
                    <a:pt x="0" y="83"/>
                    <a:pt x="0" y="191"/>
                  </a:cubicBezTo>
                  <a:cubicBezTo>
                    <a:pt x="0" y="298"/>
                    <a:pt x="83" y="381"/>
                    <a:pt x="191" y="381"/>
                  </a:cubicBezTo>
                  <a:lnTo>
                    <a:pt x="595" y="381"/>
                  </a:lnTo>
                  <a:cubicBezTo>
                    <a:pt x="702" y="381"/>
                    <a:pt x="786" y="298"/>
                    <a:pt x="786" y="191"/>
                  </a:cubicBezTo>
                  <a:cubicBezTo>
                    <a:pt x="786" y="83"/>
                    <a:pt x="702" y="0"/>
                    <a:pt x="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1" name="Google Shape;16201;p61"/>
            <p:cNvSpPr/>
            <p:nvPr/>
          </p:nvSpPr>
          <p:spPr>
            <a:xfrm>
              <a:off x="5068159" y="2418064"/>
              <a:ext cx="203155" cy="198222"/>
            </a:xfrm>
            <a:custGeom>
              <a:rect b="b" l="l" r="r" t="t"/>
              <a:pathLst>
                <a:path extrusionOk="0" h="6228" w="6383">
                  <a:moveTo>
                    <a:pt x="5608" y="346"/>
                  </a:moveTo>
                  <a:cubicBezTo>
                    <a:pt x="5834" y="346"/>
                    <a:pt x="6025" y="524"/>
                    <a:pt x="6025" y="762"/>
                  </a:cubicBezTo>
                  <a:lnTo>
                    <a:pt x="6025" y="3989"/>
                  </a:lnTo>
                  <a:lnTo>
                    <a:pt x="6013" y="3989"/>
                  </a:lnTo>
                  <a:cubicBezTo>
                    <a:pt x="6013" y="4203"/>
                    <a:pt x="5834" y="4406"/>
                    <a:pt x="5596" y="4406"/>
                  </a:cubicBezTo>
                  <a:lnTo>
                    <a:pt x="3203" y="4406"/>
                  </a:lnTo>
                  <a:cubicBezTo>
                    <a:pt x="3156" y="4406"/>
                    <a:pt x="3132" y="4418"/>
                    <a:pt x="3096" y="4430"/>
                  </a:cubicBezTo>
                  <a:lnTo>
                    <a:pt x="1310" y="5727"/>
                  </a:lnTo>
                  <a:lnTo>
                    <a:pt x="1584" y="4620"/>
                  </a:lnTo>
                  <a:cubicBezTo>
                    <a:pt x="1596" y="4561"/>
                    <a:pt x="1584" y="4501"/>
                    <a:pt x="1548" y="4465"/>
                  </a:cubicBezTo>
                  <a:cubicBezTo>
                    <a:pt x="1512" y="4418"/>
                    <a:pt x="1465" y="4382"/>
                    <a:pt x="1405" y="4382"/>
                  </a:cubicBezTo>
                  <a:lnTo>
                    <a:pt x="810" y="4382"/>
                  </a:lnTo>
                  <a:cubicBezTo>
                    <a:pt x="584" y="4382"/>
                    <a:pt x="393" y="4203"/>
                    <a:pt x="393" y="3965"/>
                  </a:cubicBezTo>
                  <a:lnTo>
                    <a:pt x="393" y="762"/>
                  </a:lnTo>
                  <a:cubicBezTo>
                    <a:pt x="393" y="548"/>
                    <a:pt x="572" y="346"/>
                    <a:pt x="810" y="346"/>
                  </a:cubicBezTo>
                  <a:close/>
                  <a:moveTo>
                    <a:pt x="786" y="0"/>
                  </a:moveTo>
                  <a:cubicBezTo>
                    <a:pt x="358" y="0"/>
                    <a:pt x="0" y="358"/>
                    <a:pt x="0" y="786"/>
                  </a:cubicBezTo>
                  <a:lnTo>
                    <a:pt x="0" y="3989"/>
                  </a:lnTo>
                  <a:cubicBezTo>
                    <a:pt x="0" y="4418"/>
                    <a:pt x="358" y="4775"/>
                    <a:pt x="786" y="4775"/>
                  </a:cubicBezTo>
                  <a:lnTo>
                    <a:pt x="1143" y="4775"/>
                  </a:lnTo>
                  <a:lnTo>
                    <a:pt x="881" y="5870"/>
                  </a:lnTo>
                  <a:cubicBezTo>
                    <a:pt x="846" y="5989"/>
                    <a:pt x="893" y="6108"/>
                    <a:pt x="1000" y="6192"/>
                  </a:cubicBezTo>
                  <a:cubicBezTo>
                    <a:pt x="1048" y="6216"/>
                    <a:pt x="1108" y="6227"/>
                    <a:pt x="1167" y="6227"/>
                  </a:cubicBezTo>
                  <a:cubicBezTo>
                    <a:pt x="1227" y="6227"/>
                    <a:pt x="1286" y="6216"/>
                    <a:pt x="1322" y="6168"/>
                  </a:cubicBezTo>
                  <a:lnTo>
                    <a:pt x="3263" y="4775"/>
                  </a:lnTo>
                  <a:lnTo>
                    <a:pt x="5596" y="4775"/>
                  </a:lnTo>
                  <a:cubicBezTo>
                    <a:pt x="6025" y="4775"/>
                    <a:pt x="6382" y="4418"/>
                    <a:pt x="6382" y="3989"/>
                  </a:cubicBezTo>
                  <a:lnTo>
                    <a:pt x="6382" y="786"/>
                  </a:lnTo>
                  <a:cubicBezTo>
                    <a:pt x="6382" y="358"/>
                    <a:pt x="6025" y="0"/>
                    <a:pt x="5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2" name="Google Shape;16202;p61"/>
            <p:cNvSpPr/>
            <p:nvPr/>
          </p:nvSpPr>
          <p:spPr>
            <a:xfrm>
              <a:off x="5106415" y="2456353"/>
              <a:ext cx="31509" cy="12158"/>
            </a:xfrm>
            <a:custGeom>
              <a:rect b="b" l="l" r="r" t="t"/>
              <a:pathLst>
                <a:path extrusionOk="0" h="382" w="990">
                  <a:moveTo>
                    <a:pt x="203" y="0"/>
                  </a:moveTo>
                  <a:cubicBezTo>
                    <a:pt x="96" y="0"/>
                    <a:pt x="1" y="83"/>
                    <a:pt x="1" y="191"/>
                  </a:cubicBezTo>
                  <a:cubicBezTo>
                    <a:pt x="1" y="298"/>
                    <a:pt x="96" y="381"/>
                    <a:pt x="203" y="381"/>
                  </a:cubicBezTo>
                  <a:lnTo>
                    <a:pt x="799" y="381"/>
                  </a:lnTo>
                  <a:cubicBezTo>
                    <a:pt x="894" y="381"/>
                    <a:pt x="989" y="298"/>
                    <a:pt x="989" y="191"/>
                  </a:cubicBezTo>
                  <a:cubicBezTo>
                    <a:pt x="989" y="83"/>
                    <a:pt x="894" y="0"/>
                    <a:pt x="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3" name="Google Shape;16203;p61"/>
            <p:cNvSpPr/>
            <p:nvPr/>
          </p:nvSpPr>
          <p:spPr>
            <a:xfrm>
              <a:off x="5151133" y="2456353"/>
              <a:ext cx="82274" cy="12158"/>
            </a:xfrm>
            <a:custGeom>
              <a:rect b="b" l="l" r="r" t="t"/>
              <a:pathLst>
                <a:path extrusionOk="0" h="382" w="2585">
                  <a:moveTo>
                    <a:pt x="191" y="0"/>
                  </a:moveTo>
                  <a:cubicBezTo>
                    <a:pt x="84" y="0"/>
                    <a:pt x="1" y="83"/>
                    <a:pt x="1" y="191"/>
                  </a:cubicBezTo>
                  <a:cubicBezTo>
                    <a:pt x="1" y="298"/>
                    <a:pt x="84" y="381"/>
                    <a:pt x="191" y="381"/>
                  </a:cubicBezTo>
                  <a:lnTo>
                    <a:pt x="2394" y="381"/>
                  </a:lnTo>
                  <a:cubicBezTo>
                    <a:pt x="2501" y="381"/>
                    <a:pt x="2584" y="298"/>
                    <a:pt x="2584" y="191"/>
                  </a:cubicBezTo>
                  <a:cubicBezTo>
                    <a:pt x="2584" y="83"/>
                    <a:pt x="2501"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4" name="Google Shape;16204;p61"/>
            <p:cNvSpPr/>
            <p:nvPr/>
          </p:nvSpPr>
          <p:spPr>
            <a:xfrm>
              <a:off x="5106415" y="2488180"/>
              <a:ext cx="126992" cy="12158"/>
            </a:xfrm>
            <a:custGeom>
              <a:rect b="b" l="l" r="r" t="t"/>
              <a:pathLst>
                <a:path extrusionOk="0" h="382" w="3990">
                  <a:moveTo>
                    <a:pt x="203" y="0"/>
                  </a:moveTo>
                  <a:cubicBezTo>
                    <a:pt x="96" y="0"/>
                    <a:pt x="1" y="83"/>
                    <a:pt x="1" y="191"/>
                  </a:cubicBezTo>
                  <a:cubicBezTo>
                    <a:pt x="1" y="298"/>
                    <a:pt x="96" y="381"/>
                    <a:pt x="203" y="381"/>
                  </a:cubicBezTo>
                  <a:lnTo>
                    <a:pt x="3799" y="381"/>
                  </a:lnTo>
                  <a:cubicBezTo>
                    <a:pt x="3906" y="381"/>
                    <a:pt x="3989" y="298"/>
                    <a:pt x="3989" y="191"/>
                  </a:cubicBezTo>
                  <a:cubicBezTo>
                    <a:pt x="3978" y="83"/>
                    <a:pt x="3906" y="0"/>
                    <a:pt x="3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5" name="Google Shape;16205;p61"/>
            <p:cNvSpPr/>
            <p:nvPr/>
          </p:nvSpPr>
          <p:spPr>
            <a:xfrm>
              <a:off x="5106415" y="2519626"/>
              <a:ext cx="82656" cy="12540"/>
            </a:xfrm>
            <a:custGeom>
              <a:rect b="b" l="l" r="r" t="t"/>
              <a:pathLst>
                <a:path extrusionOk="0" h="394" w="2597">
                  <a:moveTo>
                    <a:pt x="203" y="0"/>
                  </a:moveTo>
                  <a:cubicBezTo>
                    <a:pt x="96" y="0"/>
                    <a:pt x="1" y="96"/>
                    <a:pt x="1" y="203"/>
                  </a:cubicBezTo>
                  <a:cubicBezTo>
                    <a:pt x="1" y="298"/>
                    <a:pt x="96" y="393"/>
                    <a:pt x="203" y="393"/>
                  </a:cubicBezTo>
                  <a:lnTo>
                    <a:pt x="2394" y="393"/>
                  </a:lnTo>
                  <a:cubicBezTo>
                    <a:pt x="2501" y="393"/>
                    <a:pt x="2596" y="298"/>
                    <a:pt x="2596" y="203"/>
                  </a:cubicBezTo>
                  <a:cubicBezTo>
                    <a:pt x="2585" y="96"/>
                    <a:pt x="2501"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6" name="Google Shape;16206;p61"/>
            <p:cNvSpPr/>
            <p:nvPr/>
          </p:nvSpPr>
          <p:spPr>
            <a:xfrm>
              <a:off x="5202312" y="2519626"/>
              <a:ext cx="31095" cy="12540"/>
            </a:xfrm>
            <a:custGeom>
              <a:rect b="b" l="l" r="r" t="t"/>
              <a:pathLst>
                <a:path extrusionOk="0" h="394" w="977">
                  <a:moveTo>
                    <a:pt x="191" y="0"/>
                  </a:moveTo>
                  <a:cubicBezTo>
                    <a:pt x="84" y="0"/>
                    <a:pt x="0" y="96"/>
                    <a:pt x="0" y="203"/>
                  </a:cubicBezTo>
                  <a:cubicBezTo>
                    <a:pt x="0" y="298"/>
                    <a:pt x="84" y="393"/>
                    <a:pt x="191" y="393"/>
                  </a:cubicBezTo>
                  <a:lnTo>
                    <a:pt x="786" y="393"/>
                  </a:lnTo>
                  <a:cubicBezTo>
                    <a:pt x="893" y="393"/>
                    <a:pt x="976" y="298"/>
                    <a:pt x="976" y="203"/>
                  </a:cubicBezTo>
                  <a:cubicBezTo>
                    <a:pt x="965" y="96"/>
                    <a:pt x="893" y="0"/>
                    <a:pt x="7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07" name="Google Shape;16207;p61"/>
          <p:cNvGrpSpPr/>
          <p:nvPr/>
        </p:nvGrpSpPr>
        <p:grpSpPr>
          <a:xfrm>
            <a:off x="7070872" y="2236621"/>
            <a:ext cx="398321" cy="371013"/>
            <a:chOff x="7070872" y="2410871"/>
            <a:chExt cx="398321" cy="371013"/>
          </a:xfrm>
        </p:grpSpPr>
        <p:sp>
          <p:nvSpPr>
            <p:cNvPr id="16208" name="Google Shape;16208;p61"/>
            <p:cNvSpPr/>
            <p:nvPr/>
          </p:nvSpPr>
          <p:spPr>
            <a:xfrm>
              <a:off x="7204643" y="2603364"/>
              <a:ext cx="123586" cy="107641"/>
            </a:xfrm>
            <a:custGeom>
              <a:rect b="b" l="l" r="r" t="t"/>
              <a:pathLst>
                <a:path extrusionOk="0" h="3382" w="3883">
                  <a:moveTo>
                    <a:pt x="1942" y="1"/>
                  </a:moveTo>
                  <a:cubicBezTo>
                    <a:pt x="1846" y="1"/>
                    <a:pt x="1751" y="96"/>
                    <a:pt x="1751" y="203"/>
                  </a:cubicBezTo>
                  <a:lnTo>
                    <a:pt x="1751" y="2072"/>
                  </a:lnTo>
                  <a:lnTo>
                    <a:pt x="132" y="3013"/>
                  </a:lnTo>
                  <a:cubicBezTo>
                    <a:pt x="37" y="3072"/>
                    <a:pt x="1" y="3192"/>
                    <a:pt x="60" y="3287"/>
                  </a:cubicBezTo>
                  <a:cubicBezTo>
                    <a:pt x="84" y="3346"/>
                    <a:pt x="156" y="3382"/>
                    <a:pt x="215" y="3382"/>
                  </a:cubicBezTo>
                  <a:cubicBezTo>
                    <a:pt x="251" y="3382"/>
                    <a:pt x="298" y="3370"/>
                    <a:pt x="322" y="3358"/>
                  </a:cubicBezTo>
                  <a:lnTo>
                    <a:pt x="1942" y="2418"/>
                  </a:lnTo>
                  <a:lnTo>
                    <a:pt x="3573" y="3358"/>
                  </a:lnTo>
                  <a:cubicBezTo>
                    <a:pt x="3596" y="3370"/>
                    <a:pt x="3632" y="3382"/>
                    <a:pt x="3668" y="3382"/>
                  </a:cubicBezTo>
                  <a:cubicBezTo>
                    <a:pt x="3751" y="3382"/>
                    <a:pt x="3811" y="3358"/>
                    <a:pt x="3835" y="3287"/>
                  </a:cubicBezTo>
                  <a:cubicBezTo>
                    <a:pt x="3882" y="3192"/>
                    <a:pt x="3847" y="3072"/>
                    <a:pt x="3763" y="3013"/>
                  </a:cubicBezTo>
                  <a:lnTo>
                    <a:pt x="2144" y="2072"/>
                  </a:lnTo>
                  <a:lnTo>
                    <a:pt x="2144" y="203"/>
                  </a:lnTo>
                  <a:cubicBezTo>
                    <a:pt x="2144" y="96"/>
                    <a:pt x="2049" y="1"/>
                    <a:pt x="19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9" name="Google Shape;16209;p61"/>
            <p:cNvSpPr/>
            <p:nvPr/>
          </p:nvSpPr>
          <p:spPr>
            <a:xfrm>
              <a:off x="7203147" y="2410871"/>
              <a:ext cx="133421" cy="178902"/>
            </a:xfrm>
            <a:custGeom>
              <a:rect b="b" l="l" r="r" t="t"/>
              <a:pathLst>
                <a:path extrusionOk="0" h="5621" w="4192">
                  <a:moveTo>
                    <a:pt x="2131" y="405"/>
                  </a:moveTo>
                  <a:cubicBezTo>
                    <a:pt x="2631" y="405"/>
                    <a:pt x="3048" y="822"/>
                    <a:pt x="3048" y="1322"/>
                  </a:cubicBezTo>
                  <a:lnTo>
                    <a:pt x="3048" y="1441"/>
                  </a:lnTo>
                  <a:lnTo>
                    <a:pt x="3036" y="1441"/>
                  </a:lnTo>
                  <a:cubicBezTo>
                    <a:pt x="2762" y="1381"/>
                    <a:pt x="2679" y="1012"/>
                    <a:pt x="2679" y="1012"/>
                  </a:cubicBezTo>
                  <a:cubicBezTo>
                    <a:pt x="2667" y="941"/>
                    <a:pt x="2608" y="881"/>
                    <a:pt x="2524" y="858"/>
                  </a:cubicBezTo>
                  <a:cubicBezTo>
                    <a:pt x="2515" y="856"/>
                    <a:pt x="2506" y="855"/>
                    <a:pt x="2497" y="855"/>
                  </a:cubicBezTo>
                  <a:cubicBezTo>
                    <a:pt x="2435" y="855"/>
                    <a:pt x="2375" y="889"/>
                    <a:pt x="2334" y="941"/>
                  </a:cubicBezTo>
                  <a:cubicBezTo>
                    <a:pt x="1977" y="1417"/>
                    <a:pt x="1191" y="1429"/>
                    <a:pt x="1179" y="1429"/>
                  </a:cubicBezTo>
                  <a:cubicBezTo>
                    <a:pt x="1143" y="1429"/>
                    <a:pt x="1131" y="1429"/>
                    <a:pt x="1119" y="1441"/>
                  </a:cubicBezTo>
                  <a:lnTo>
                    <a:pt x="1119" y="1322"/>
                  </a:lnTo>
                  <a:cubicBezTo>
                    <a:pt x="1119" y="822"/>
                    <a:pt x="1536" y="405"/>
                    <a:pt x="2036" y="405"/>
                  </a:cubicBezTo>
                  <a:close/>
                  <a:moveTo>
                    <a:pt x="976" y="1965"/>
                  </a:moveTo>
                  <a:lnTo>
                    <a:pt x="976" y="2215"/>
                  </a:lnTo>
                  <a:cubicBezTo>
                    <a:pt x="941" y="2191"/>
                    <a:pt x="905" y="2143"/>
                    <a:pt x="905" y="2084"/>
                  </a:cubicBezTo>
                  <a:cubicBezTo>
                    <a:pt x="905" y="2036"/>
                    <a:pt x="917" y="2012"/>
                    <a:pt x="953" y="1977"/>
                  </a:cubicBezTo>
                  <a:cubicBezTo>
                    <a:pt x="965" y="1977"/>
                    <a:pt x="965" y="1977"/>
                    <a:pt x="976" y="1965"/>
                  </a:cubicBezTo>
                  <a:close/>
                  <a:moveTo>
                    <a:pt x="3215" y="1977"/>
                  </a:moveTo>
                  <a:cubicBezTo>
                    <a:pt x="3239" y="2012"/>
                    <a:pt x="3251" y="2048"/>
                    <a:pt x="3251" y="2084"/>
                  </a:cubicBezTo>
                  <a:cubicBezTo>
                    <a:pt x="3251" y="2143"/>
                    <a:pt x="3227" y="2179"/>
                    <a:pt x="3191" y="2215"/>
                  </a:cubicBezTo>
                  <a:lnTo>
                    <a:pt x="3191" y="1977"/>
                  </a:lnTo>
                  <a:close/>
                  <a:moveTo>
                    <a:pt x="2441" y="1393"/>
                  </a:moveTo>
                  <a:cubicBezTo>
                    <a:pt x="2512" y="1536"/>
                    <a:pt x="2631" y="1679"/>
                    <a:pt x="2810" y="1750"/>
                  </a:cubicBezTo>
                  <a:lnTo>
                    <a:pt x="2810" y="2322"/>
                  </a:lnTo>
                  <a:cubicBezTo>
                    <a:pt x="2810" y="2679"/>
                    <a:pt x="2524" y="2941"/>
                    <a:pt x="2191" y="2941"/>
                  </a:cubicBezTo>
                  <a:lnTo>
                    <a:pt x="2012" y="2941"/>
                  </a:lnTo>
                  <a:cubicBezTo>
                    <a:pt x="1667" y="2941"/>
                    <a:pt x="1381" y="2667"/>
                    <a:pt x="1381" y="2322"/>
                  </a:cubicBezTo>
                  <a:lnTo>
                    <a:pt x="1381" y="1798"/>
                  </a:lnTo>
                  <a:cubicBezTo>
                    <a:pt x="1631" y="1774"/>
                    <a:pt x="2096" y="1679"/>
                    <a:pt x="2441" y="1393"/>
                  </a:cubicBezTo>
                  <a:close/>
                  <a:moveTo>
                    <a:pt x="2286" y="3346"/>
                  </a:moveTo>
                  <a:lnTo>
                    <a:pt x="2286" y="3453"/>
                  </a:lnTo>
                  <a:lnTo>
                    <a:pt x="2310" y="3453"/>
                  </a:lnTo>
                  <a:lnTo>
                    <a:pt x="2084" y="3679"/>
                  </a:lnTo>
                  <a:lnTo>
                    <a:pt x="1869" y="3477"/>
                  </a:lnTo>
                  <a:lnTo>
                    <a:pt x="1869" y="3346"/>
                  </a:lnTo>
                  <a:close/>
                  <a:moveTo>
                    <a:pt x="2048" y="0"/>
                  </a:moveTo>
                  <a:cubicBezTo>
                    <a:pt x="1322" y="0"/>
                    <a:pt x="726" y="596"/>
                    <a:pt x="726" y="1322"/>
                  </a:cubicBezTo>
                  <a:lnTo>
                    <a:pt x="726" y="1667"/>
                  </a:lnTo>
                  <a:cubicBezTo>
                    <a:pt x="607" y="1774"/>
                    <a:pt x="512" y="1917"/>
                    <a:pt x="512" y="2096"/>
                  </a:cubicBezTo>
                  <a:cubicBezTo>
                    <a:pt x="512" y="2393"/>
                    <a:pt x="738" y="2632"/>
                    <a:pt x="1036" y="2643"/>
                  </a:cubicBezTo>
                  <a:cubicBezTo>
                    <a:pt x="1107" y="2882"/>
                    <a:pt x="1274" y="3096"/>
                    <a:pt x="1500" y="3215"/>
                  </a:cubicBezTo>
                  <a:lnTo>
                    <a:pt x="1500" y="3322"/>
                  </a:lnTo>
                  <a:lnTo>
                    <a:pt x="691" y="3632"/>
                  </a:lnTo>
                  <a:cubicBezTo>
                    <a:pt x="619" y="3655"/>
                    <a:pt x="0" y="3917"/>
                    <a:pt x="0" y="4715"/>
                  </a:cubicBezTo>
                  <a:lnTo>
                    <a:pt x="0" y="5418"/>
                  </a:lnTo>
                  <a:cubicBezTo>
                    <a:pt x="0" y="5525"/>
                    <a:pt x="84" y="5608"/>
                    <a:pt x="191" y="5608"/>
                  </a:cubicBezTo>
                  <a:lnTo>
                    <a:pt x="691" y="5608"/>
                  </a:lnTo>
                  <a:cubicBezTo>
                    <a:pt x="798" y="5608"/>
                    <a:pt x="893" y="5525"/>
                    <a:pt x="893" y="5418"/>
                  </a:cubicBezTo>
                  <a:cubicBezTo>
                    <a:pt x="893" y="5310"/>
                    <a:pt x="798" y="5227"/>
                    <a:pt x="691" y="5227"/>
                  </a:cubicBezTo>
                  <a:lnTo>
                    <a:pt x="393" y="5227"/>
                  </a:lnTo>
                  <a:lnTo>
                    <a:pt x="393" y="4715"/>
                  </a:lnTo>
                  <a:cubicBezTo>
                    <a:pt x="393" y="4167"/>
                    <a:pt x="834" y="4013"/>
                    <a:pt x="846" y="4001"/>
                  </a:cubicBezTo>
                  <a:lnTo>
                    <a:pt x="857" y="4001"/>
                  </a:lnTo>
                  <a:lnTo>
                    <a:pt x="1608" y="3715"/>
                  </a:lnTo>
                  <a:lnTo>
                    <a:pt x="1989" y="4108"/>
                  </a:lnTo>
                  <a:cubicBezTo>
                    <a:pt x="2024" y="4132"/>
                    <a:pt x="2084" y="4167"/>
                    <a:pt x="2119" y="4167"/>
                  </a:cubicBezTo>
                  <a:cubicBezTo>
                    <a:pt x="2179" y="4167"/>
                    <a:pt x="2227" y="4132"/>
                    <a:pt x="2262" y="4108"/>
                  </a:cubicBezTo>
                  <a:lnTo>
                    <a:pt x="2631" y="3715"/>
                  </a:lnTo>
                  <a:lnTo>
                    <a:pt x="3370" y="4013"/>
                  </a:lnTo>
                  <a:lnTo>
                    <a:pt x="3393" y="4013"/>
                  </a:lnTo>
                  <a:cubicBezTo>
                    <a:pt x="3405" y="4013"/>
                    <a:pt x="3834" y="4179"/>
                    <a:pt x="3834" y="4727"/>
                  </a:cubicBezTo>
                  <a:lnTo>
                    <a:pt x="3834" y="5239"/>
                  </a:lnTo>
                  <a:lnTo>
                    <a:pt x="1334" y="5239"/>
                  </a:lnTo>
                  <a:cubicBezTo>
                    <a:pt x="1227" y="5239"/>
                    <a:pt x="1143" y="5322"/>
                    <a:pt x="1143" y="5430"/>
                  </a:cubicBezTo>
                  <a:cubicBezTo>
                    <a:pt x="1143" y="5537"/>
                    <a:pt x="1227" y="5620"/>
                    <a:pt x="1334" y="5620"/>
                  </a:cubicBezTo>
                  <a:lnTo>
                    <a:pt x="4048" y="5620"/>
                  </a:lnTo>
                  <a:cubicBezTo>
                    <a:pt x="4108" y="5608"/>
                    <a:pt x="4191" y="5525"/>
                    <a:pt x="4191" y="5418"/>
                  </a:cubicBezTo>
                  <a:lnTo>
                    <a:pt x="4191" y="4715"/>
                  </a:lnTo>
                  <a:cubicBezTo>
                    <a:pt x="4191" y="3917"/>
                    <a:pt x="3572" y="3655"/>
                    <a:pt x="3501" y="3632"/>
                  </a:cubicBezTo>
                  <a:lnTo>
                    <a:pt x="2703" y="3322"/>
                  </a:lnTo>
                  <a:lnTo>
                    <a:pt x="2703" y="3215"/>
                  </a:lnTo>
                  <a:cubicBezTo>
                    <a:pt x="2917" y="3096"/>
                    <a:pt x="3084" y="2882"/>
                    <a:pt x="3167" y="2643"/>
                  </a:cubicBezTo>
                  <a:cubicBezTo>
                    <a:pt x="3453" y="2620"/>
                    <a:pt x="3679" y="2382"/>
                    <a:pt x="3679" y="2096"/>
                  </a:cubicBezTo>
                  <a:cubicBezTo>
                    <a:pt x="3679" y="1917"/>
                    <a:pt x="3596" y="1774"/>
                    <a:pt x="3465" y="1667"/>
                  </a:cubicBezTo>
                  <a:lnTo>
                    <a:pt x="3465" y="1322"/>
                  </a:lnTo>
                  <a:cubicBezTo>
                    <a:pt x="3465" y="596"/>
                    <a:pt x="2870" y="0"/>
                    <a:pt x="2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0" name="Google Shape;16210;p61"/>
            <p:cNvSpPr/>
            <p:nvPr/>
          </p:nvSpPr>
          <p:spPr>
            <a:xfrm>
              <a:off x="7334245" y="2602600"/>
              <a:ext cx="134949" cy="179284"/>
            </a:xfrm>
            <a:custGeom>
              <a:rect b="b" l="l" r="r" t="t"/>
              <a:pathLst>
                <a:path extrusionOk="0" h="5633" w="424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39" y="845"/>
                    <a:pt x="2530" y="844"/>
                    <a:pt x="2521" y="844"/>
                  </a:cubicBezTo>
                  <a:cubicBezTo>
                    <a:pt x="2456" y="844"/>
                    <a:pt x="2389" y="878"/>
                    <a:pt x="2358" y="930"/>
                  </a:cubicBezTo>
                  <a:cubicBezTo>
                    <a:pt x="2001" y="1418"/>
                    <a:pt x="1203" y="1430"/>
                    <a:pt x="1191"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51" y="2180"/>
                    <a:pt x="3215" y="2203"/>
                  </a:cubicBezTo>
                  <a:lnTo>
                    <a:pt x="3215" y="1965"/>
                  </a:lnTo>
                  <a:close/>
                  <a:moveTo>
                    <a:pt x="1001" y="1965"/>
                  </a:moveTo>
                  <a:lnTo>
                    <a:pt x="1001" y="2215"/>
                  </a:lnTo>
                  <a:cubicBezTo>
                    <a:pt x="953" y="2192"/>
                    <a:pt x="929" y="2144"/>
                    <a:pt x="929" y="2084"/>
                  </a:cubicBezTo>
                  <a:cubicBezTo>
                    <a:pt x="929" y="2037"/>
                    <a:pt x="941" y="2013"/>
                    <a:pt x="965" y="1977"/>
                  </a:cubicBezTo>
                  <a:cubicBezTo>
                    <a:pt x="989" y="1977"/>
                    <a:pt x="989" y="1977"/>
                    <a:pt x="1001" y="1965"/>
                  </a:cubicBezTo>
                  <a:close/>
                  <a:moveTo>
                    <a:pt x="2442" y="1406"/>
                  </a:moveTo>
                  <a:cubicBezTo>
                    <a:pt x="2513" y="1537"/>
                    <a:pt x="2632" y="1680"/>
                    <a:pt x="2811" y="1763"/>
                  </a:cubicBezTo>
                  <a:lnTo>
                    <a:pt x="2811" y="2323"/>
                  </a:lnTo>
                  <a:cubicBezTo>
                    <a:pt x="2834" y="2668"/>
                    <a:pt x="2549" y="2954"/>
                    <a:pt x="2191" y="2954"/>
                  </a:cubicBezTo>
                  <a:lnTo>
                    <a:pt x="2013" y="2954"/>
                  </a:lnTo>
                  <a:cubicBezTo>
                    <a:pt x="1668" y="2954"/>
                    <a:pt x="1382" y="2668"/>
                    <a:pt x="1382" y="2323"/>
                  </a:cubicBezTo>
                  <a:lnTo>
                    <a:pt x="1382" y="1799"/>
                  </a:lnTo>
                  <a:cubicBezTo>
                    <a:pt x="1644" y="1775"/>
                    <a:pt x="2084" y="1680"/>
                    <a:pt x="2442" y="1406"/>
                  </a:cubicBezTo>
                  <a:close/>
                  <a:moveTo>
                    <a:pt x="2311" y="3335"/>
                  </a:moveTo>
                  <a:lnTo>
                    <a:pt x="2322"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8" y="5609"/>
                    <a:pt x="894" y="5525"/>
                    <a:pt x="894" y="5418"/>
                  </a:cubicBezTo>
                  <a:cubicBezTo>
                    <a:pt x="894" y="5311"/>
                    <a:pt x="798"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1"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39" y="5537"/>
                    <a:pt x="4239" y="5430"/>
                  </a:cubicBezTo>
                  <a:lnTo>
                    <a:pt x="4239" y="4739"/>
                  </a:lnTo>
                  <a:cubicBezTo>
                    <a:pt x="4204" y="3918"/>
                    <a:pt x="3573" y="3668"/>
                    <a:pt x="3501" y="3632"/>
                  </a:cubicBezTo>
                  <a:lnTo>
                    <a:pt x="2715" y="3323"/>
                  </a:lnTo>
                  <a:lnTo>
                    <a:pt x="2715" y="3216"/>
                  </a:lnTo>
                  <a:cubicBezTo>
                    <a:pt x="2918" y="3096"/>
                    <a:pt x="3084" y="2894"/>
                    <a:pt x="3168" y="2656"/>
                  </a:cubicBezTo>
                  <a:cubicBezTo>
                    <a:pt x="3454" y="2620"/>
                    <a:pt x="3680" y="2382"/>
                    <a:pt x="3680" y="2096"/>
                  </a:cubicBezTo>
                  <a:cubicBezTo>
                    <a:pt x="3680" y="1918"/>
                    <a:pt x="3608" y="1775"/>
                    <a:pt x="3465" y="1668"/>
                  </a:cubicBezTo>
                  <a:lnTo>
                    <a:pt x="3465" y="1322"/>
                  </a:lnTo>
                  <a:cubicBezTo>
                    <a:pt x="3465" y="596"/>
                    <a:pt x="2870"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1" name="Google Shape;16211;p61"/>
            <p:cNvSpPr/>
            <p:nvPr/>
          </p:nvSpPr>
          <p:spPr>
            <a:xfrm>
              <a:off x="7070872" y="2602600"/>
              <a:ext cx="134949" cy="179284"/>
            </a:xfrm>
            <a:custGeom>
              <a:rect b="b" l="l" r="r" t="t"/>
              <a:pathLst>
                <a:path extrusionOk="0" h="5633" w="424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40" y="845"/>
                    <a:pt x="2530" y="844"/>
                    <a:pt x="2521" y="844"/>
                  </a:cubicBezTo>
                  <a:cubicBezTo>
                    <a:pt x="2457" y="844"/>
                    <a:pt x="2389" y="878"/>
                    <a:pt x="2358" y="930"/>
                  </a:cubicBezTo>
                  <a:cubicBezTo>
                    <a:pt x="2001" y="1418"/>
                    <a:pt x="1203" y="1430"/>
                    <a:pt x="1192"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39" y="2180"/>
                    <a:pt x="3216" y="2203"/>
                  </a:cubicBezTo>
                  <a:lnTo>
                    <a:pt x="3216" y="1965"/>
                  </a:lnTo>
                  <a:close/>
                  <a:moveTo>
                    <a:pt x="1001" y="1965"/>
                  </a:moveTo>
                  <a:lnTo>
                    <a:pt x="1001" y="2215"/>
                  </a:lnTo>
                  <a:cubicBezTo>
                    <a:pt x="953" y="2192"/>
                    <a:pt x="930" y="2144"/>
                    <a:pt x="930" y="2084"/>
                  </a:cubicBezTo>
                  <a:cubicBezTo>
                    <a:pt x="930" y="2037"/>
                    <a:pt x="941" y="2013"/>
                    <a:pt x="965" y="1977"/>
                  </a:cubicBezTo>
                  <a:cubicBezTo>
                    <a:pt x="989" y="1977"/>
                    <a:pt x="989" y="1977"/>
                    <a:pt x="1001" y="1965"/>
                  </a:cubicBezTo>
                  <a:close/>
                  <a:moveTo>
                    <a:pt x="2454" y="1406"/>
                  </a:moveTo>
                  <a:cubicBezTo>
                    <a:pt x="2525" y="1537"/>
                    <a:pt x="2644" y="1680"/>
                    <a:pt x="2823" y="1763"/>
                  </a:cubicBezTo>
                  <a:lnTo>
                    <a:pt x="2823" y="2323"/>
                  </a:lnTo>
                  <a:cubicBezTo>
                    <a:pt x="2835" y="2668"/>
                    <a:pt x="2549" y="2954"/>
                    <a:pt x="2204" y="2954"/>
                  </a:cubicBezTo>
                  <a:lnTo>
                    <a:pt x="2025" y="2954"/>
                  </a:lnTo>
                  <a:cubicBezTo>
                    <a:pt x="1680" y="2954"/>
                    <a:pt x="1406" y="2668"/>
                    <a:pt x="1406" y="2323"/>
                  </a:cubicBezTo>
                  <a:lnTo>
                    <a:pt x="1406" y="1799"/>
                  </a:lnTo>
                  <a:cubicBezTo>
                    <a:pt x="1656" y="1775"/>
                    <a:pt x="2120" y="1680"/>
                    <a:pt x="2454" y="1406"/>
                  </a:cubicBezTo>
                  <a:close/>
                  <a:moveTo>
                    <a:pt x="2311" y="3335"/>
                  </a:moveTo>
                  <a:lnTo>
                    <a:pt x="2323"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9" y="5609"/>
                    <a:pt x="894" y="5525"/>
                    <a:pt x="894" y="5418"/>
                  </a:cubicBezTo>
                  <a:cubicBezTo>
                    <a:pt x="894" y="5311"/>
                    <a:pt x="799"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2"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40" y="5537"/>
                    <a:pt x="4240" y="5430"/>
                  </a:cubicBezTo>
                  <a:lnTo>
                    <a:pt x="4240" y="4739"/>
                  </a:lnTo>
                  <a:cubicBezTo>
                    <a:pt x="4216" y="3918"/>
                    <a:pt x="3573" y="3668"/>
                    <a:pt x="3501" y="3632"/>
                  </a:cubicBezTo>
                  <a:lnTo>
                    <a:pt x="2716" y="3323"/>
                  </a:lnTo>
                  <a:lnTo>
                    <a:pt x="2716" y="3216"/>
                  </a:lnTo>
                  <a:cubicBezTo>
                    <a:pt x="2918" y="3096"/>
                    <a:pt x="3085" y="2894"/>
                    <a:pt x="3168" y="2656"/>
                  </a:cubicBezTo>
                  <a:cubicBezTo>
                    <a:pt x="3454" y="2620"/>
                    <a:pt x="3680" y="2382"/>
                    <a:pt x="3680" y="2096"/>
                  </a:cubicBezTo>
                  <a:cubicBezTo>
                    <a:pt x="3680" y="1918"/>
                    <a:pt x="3608" y="1775"/>
                    <a:pt x="3466" y="1668"/>
                  </a:cubicBezTo>
                  <a:lnTo>
                    <a:pt x="3466" y="1322"/>
                  </a:lnTo>
                  <a:cubicBezTo>
                    <a:pt x="3466" y="596"/>
                    <a:pt x="2870"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212" name="Google Shape;16212;p61"/>
          <p:cNvSpPr/>
          <p:nvPr/>
        </p:nvSpPr>
        <p:spPr>
          <a:xfrm>
            <a:off x="6238328" y="2259346"/>
            <a:ext cx="316461" cy="324036"/>
          </a:xfrm>
          <a:custGeom>
            <a:rect b="b" l="l" r="r" t="t"/>
            <a:pathLst>
              <a:path extrusionOk="0" h="10181" w="9943">
                <a:moveTo>
                  <a:pt x="7883" y="536"/>
                </a:moveTo>
                <a:lnTo>
                  <a:pt x="9264" y="1918"/>
                </a:lnTo>
                <a:lnTo>
                  <a:pt x="7883" y="1918"/>
                </a:lnTo>
                <a:lnTo>
                  <a:pt x="7883" y="536"/>
                </a:lnTo>
                <a:close/>
                <a:moveTo>
                  <a:pt x="6442" y="1537"/>
                </a:moveTo>
                <a:lnTo>
                  <a:pt x="7823" y="2918"/>
                </a:lnTo>
                <a:lnTo>
                  <a:pt x="6442" y="2918"/>
                </a:lnTo>
                <a:lnTo>
                  <a:pt x="6442" y="1537"/>
                </a:lnTo>
                <a:close/>
                <a:moveTo>
                  <a:pt x="2954" y="5323"/>
                </a:moveTo>
                <a:cubicBezTo>
                  <a:pt x="3489" y="5323"/>
                  <a:pt x="3918" y="5799"/>
                  <a:pt x="3918" y="6394"/>
                </a:cubicBezTo>
                <a:lnTo>
                  <a:pt x="3930" y="6478"/>
                </a:lnTo>
                <a:cubicBezTo>
                  <a:pt x="3906" y="6478"/>
                  <a:pt x="3906" y="6478"/>
                  <a:pt x="3894" y="6490"/>
                </a:cubicBezTo>
                <a:cubicBezTo>
                  <a:pt x="3585" y="6418"/>
                  <a:pt x="3489" y="5966"/>
                  <a:pt x="3489" y="5966"/>
                </a:cubicBezTo>
                <a:cubicBezTo>
                  <a:pt x="3477" y="5906"/>
                  <a:pt x="3430" y="5847"/>
                  <a:pt x="3358" y="5835"/>
                </a:cubicBezTo>
                <a:cubicBezTo>
                  <a:pt x="3348" y="5833"/>
                  <a:pt x="3338" y="5832"/>
                  <a:pt x="3328" y="5832"/>
                </a:cubicBezTo>
                <a:cubicBezTo>
                  <a:pt x="3276" y="5832"/>
                  <a:pt x="3221" y="5857"/>
                  <a:pt x="3192" y="5906"/>
                </a:cubicBezTo>
                <a:cubicBezTo>
                  <a:pt x="2823" y="6478"/>
                  <a:pt x="1989" y="6490"/>
                  <a:pt x="1977" y="6490"/>
                </a:cubicBezTo>
                <a:lnTo>
                  <a:pt x="1930" y="6490"/>
                </a:lnTo>
                <a:cubicBezTo>
                  <a:pt x="1918" y="6490"/>
                  <a:pt x="1894" y="6490"/>
                  <a:pt x="1894" y="6478"/>
                </a:cubicBezTo>
                <a:lnTo>
                  <a:pt x="1894" y="6394"/>
                </a:lnTo>
                <a:cubicBezTo>
                  <a:pt x="1894" y="5799"/>
                  <a:pt x="2334" y="5323"/>
                  <a:pt x="2870" y="5323"/>
                </a:cubicBezTo>
                <a:close/>
                <a:moveTo>
                  <a:pt x="1668" y="6906"/>
                </a:moveTo>
                <a:cubicBezTo>
                  <a:pt x="1680" y="6906"/>
                  <a:pt x="1692" y="6918"/>
                  <a:pt x="1703" y="6918"/>
                </a:cubicBezTo>
                <a:lnTo>
                  <a:pt x="1703" y="7097"/>
                </a:lnTo>
                <a:cubicBezTo>
                  <a:pt x="1727" y="7132"/>
                  <a:pt x="1727" y="7192"/>
                  <a:pt x="1727" y="7228"/>
                </a:cubicBezTo>
                <a:cubicBezTo>
                  <a:pt x="1644" y="7216"/>
                  <a:pt x="1584" y="7144"/>
                  <a:pt x="1584" y="7049"/>
                </a:cubicBezTo>
                <a:cubicBezTo>
                  <a:pt x="1584" y="6990"/>
                  <a:pt x="1620" y="6930"/>
                  <a:pt x="1668" y="6906"/>
                </a:cubicBezTo>
                <a:close/>
                <a:moveTo>
                  <a:pt x="4168" y="6894"/>
                </a:moveTo>
                <a:cubicBezTo>
                  <a:pt x="4204" y="6918"/>
                  <a:pt x="4239" y="6978"/>
                  <a:pt x="4239" y="7037"/>
                </a:cubicBezTo>
                <a:cubicBezTo>
                  <a:pt x="4228" y="7144"/>
                  <a:pt x="4180" y="7216"/>
                  <a:pt x="4109" y="7228"/>
                </a:cubicBezTo>
                <a:cubicBezTo>
                  <a:pt x="4109" y="7192"/>
                  <a:pt x="4120" y="7132"/>
                  <a:pt x="4120" y="7085"/>
                </a:cubicBezTo>
                <a:lnTo>
                  <a:pt x="4120" y="6906"/>
                </a:lnTo>
                <a:cubicBezTo>
                  <a:pt x="4132" y="6906"/>
                  <a:pt x="4144" y="6906"/>
                  <a:pt x="4168" y="6894"/>
                </a:cubicBezTo>
                <a:close/>
                <a:moveTo>
                  <a:pt x="3251" y="6311"/>
                </a:moveTo>
                <a:cubicBezTo>
                  <a:pt x="3347" y="6490"/>
                  <a:pt x="3513" y="6716"/>
                  <a:pt x="3775" y="6787"/>
                </a:cubicBezTo>
                <a:lnTo>
                  <a:pt x="3775" y="7085"/>
                </a:lnTo>
                <a:cubicBezTo>
                  <a:pt x="3775" y="7561"/>
                  <a:pt x="3430" y="7942"/>
                  <a:pt x="3001" y="7942"/>
                </a:cubicBezTo>
                <a:lnTo>
                  <a:pt x="2787" y="7942"/>
                </a:lnTo>
                <a:cubicBezTo>
                  <a:pt x="2358" y="7942"/>
                  <a:pt x="2013" y="7561"/>
                  <a:pt x="2013" y="7085"/>
                </a:cubicBezTo>
                <a:lnTo>
                  <a:pt x="2013" y="6799"/>
                </a:lnTo>
                <a:lnTo>
                  <a:pt x="2037" y="6799"/>
                </a:lnTo>
                <a:cubicBezTo>
                  <a:pt x="2227" y="6787"/>
                  <a:pt x="2835" y="6728"/>
                  <a:pt x="3251" y="6311"/>
                </a:cubicBezTo>
                <a:close/>
                <a:moveTo>
                  <a:pt x="3013" y="8240"/>
                </a:moveTo>
                <a:cubicBezTo>
                  <a:pt x="3061" y="8264"/>
                  <a:pt x="3108" y="8264"/>
                  <a:pt x="3156" y="8264"/>
                </a:cubicBezTo>
                <a:lnTo>
                  <a:pt x="3156" y="8418"/>
                </a:lnTo>
                <a:lnTo>
                  <a:pt x="2918" y="8656"/>
                </a:lnTo>
                <a:lnTo>
                  <a:pt x="2692" y="8442"/>
                </a:lnTo>
                <a:lnTo>
                  <a:pt x="2692" y="8240"/>
                </a:lnTo>
                <a:close/>
                <a:moveTo>
                  <a:pt x="7597" y="334"/>
                </a:moveTo>
                <a:lnTo>
                  <a:pt x="7597" y="2108"/>
                </a:lnTo>
                <a:cubicBezTo>
                  <a:pt x="7597" y="2203"/>
                  <a:pt x="7680" y="2275"/>
                  <a:pt x="7764" y="2275"/>
                </a:cubicBezTo>
                <a:lnTo>
                  <a:pt x="9538" y="2275"/>
                </a:lnTo>
                <a:lnTo>
                  <a:pt x="9538" y="8871"/>
                </a:lnTo>
                <a:lnTo>
                  <a:pt x="8359" y="8871"/>
                </a:lnTo>
                <a:lnTo>
                  <a:pt x="8359" y="3084"/>
                </a:lnTo>
                <a:lnTo>
                  <a:pt x="8359" y="3061"/>
                </a:lnTo>
                <a:lnTo>
                  <a:pt x="8359" y="3049"/>
                </a:lnTo>
                <a:cubicBezTo>
                  <a:pt x="8359" y="3049"/>
                  <a:pt x="8359" y="3037"/>
                  <a:pt x="8347" y="3037"/>
                </a:cubicBezTo>
                <a:cubicBezTo>
                  <a:pt x="8347" y="3037"/>
                  <a:pt x="8347" y="3013"/>
                  <a:pt x="8335" y="3013"/>
                </a:cubicBezTo>
                <a:lnTo>
                  <a:pt x="8311" y="3001"/>
                </a:lnTo>
                <a:lnTo>
                  <a:pt x="6383" y="1072"/>
                </a:lnTo>
                <a:lnTo>
                  <a:pt x="6371" y="1048"/>
                </a:lnTo>
                <a:lnTo>
                  <a:pt x="6347" y="1036"/>
                </a:lnTo>
                <a:cubicBezTo>
                  <a:pt x="6347" y="1036"/>
                  <a:pt x="6335" y="1036"/>
                  <a:pt x="6335" y="1025"/>
                </a:cubicBezTo>
                <a:lnTo>
                  <a:pt x="3882" y="1025"/>
                </a:lnTo>
                <a:lnTo>
                  <a:pt x="3882" y="334"/>
                </a:lnTo>
                <a:close/>
                <a:moveTo>
                  <a:pt x="6085" y="1334"/>
                </a:moveTo>
                <a:lnTo>
                  <a:pt x="6085" y="3108"/>
                </a:lnTo>
                <a:cubicBezTo>
                  <a:pt x="6085" y="3192"/>
                  <a:pt x="6156" y="3275"/>
                  <a:pt x="6240" y="3275"/>
                </a:cubicBezTo>
                <a:lnTo>
                  <a:pt x="8014" y="3275"/>
                </a:lnTo>
                <a:lnTo>
                  <a:pt x="8049" y="9883"/>
                </a:lnTo>
                <a:lnTo>
                  <a:pt x="4311" y="9883"/>
                </a:lnTo>
                <a:cubicBezTo>
                  <a:pt x="5192" y="9407"/>
                  <a:pt x="5811" y="8502"/>
                  <a:pt x="5871" y="7430"/>
                </a:cubicBezTo>
                <a:lnTo>
                  <a:pt x="5871" y="7406"/>
                </a:lnTo>
                <a:lnTo>
                  <a:pt x="5871" y="7347"/>
                </a:lnTo>
                <a:lnTo>
                  <a:pt x="5871" y="7323"/>
                </a:lnTo>
                <a:lnTo>
                  <a:pt x="5871" y="7311"/>
                </a:lnTo>
                <a:lnTo>
                  <a:pt x="5871" y="7263"/>
                </a:lnTo>
                <a:lnTo>
                  <a:pt x="5871" y="7228"/>
                </a:lnTo>
                <a:lnTo>
                  <a:pt x="5871" y="7216"/>
                </a:lnTo>
                <a:lnTo>
                  <a:pt x="5871" y="7168"/>
                </a:lnTo>
                <a:lnTo>
                  <a:pt x="5871" y="7144"/>
                </a:lnTo>
                <a:lnTo>
                  <a:pt x="5871" y="7121"/>
                </a:lnTo>
                <a:lnTo>
                  <a:pt x="5871" y="7085"/>
                </a:lnTo>
                <a:lnTo>
                  <a:pt x="5871" y="7049"/>
                </a:lnTo>
                <a:lnTo>
                  <a:pt x="5871" y="7002"/>
                </a:lnTo>
                <a:lnTo>
                  <a:pt x="5871" y="6978"/>
                </a:lnTo>
                <a:lnTo>
                  <a:pt x="5871" y="6930"/>
                </a:lnTo>
                <a:lnTo>
                  <a:pt x="5871" y="6906"/>
                </a:lnTo>
                <a:lnTo>
                  <a:pt x="5871" y="6859"/>
                </a:lnTo>
                <a:lnTo>
                  <a:pt x="5871" y="6847"/>
                </a:lnTo>
                <a:lnTo>
                  <a:pt x="5871" y="6823"/>
                </a:lnTo>
                <a:lnTo>
                  <a:pt x="5871" y="6787"/>
                </a:lnTo>
                <a:lnTo>
                  <a:pt x="5871" y="6751"/>
                </a:lnTo>
                <a:cubicBezTo>
                  <a:pt x="5871" y="6728"/>
                  <a:pt x="5859" y="6704"/>
                  <a:pt x="5859" y="6680"/>
                </a:cubicBezTo>
                <a:cubicBezTo>
                  <a:pt x="5859" y="6644"/>
                  <a:pt x="5847" y="6632"/>
                  <a:pt x="5847" y="6609"/>
                </a:cubicBezTo>
                <a:lnTo>
                  <a:pt x="5847" y="6573"/>
                </a:lnTo>
                <a:cubicBezTo>
                  <a:pt x="5847" y="6561"/>
                  <a:pt x="5835" y="6549"/>
                  <a:pt x="5835" y="6525"/>
                </a:cubicBezTo>
                <a:lnTo>
                  <a:pt x="5835" y="6513"/>
                </a:lnTo>
                <a:lnTo>
                  <a:pt x="5835" y="6501"/>
                </a:lnTo>
                <a:cubicBezTo>
                  <a:pt x="5835" y="6490"/>
                  <a:pt x="5811" y="6466"/>
                  <a:pt x="5811" y="6454"/>
                </a:cubicBezTo>
                <a:cubicBezTo>
                  <a:pt x="5811" y="6442"/>
                  <a:pt x="5811" y="6442"/>
                  <a:pt x="5799" y="6430"/>
                </a:cubicBezTo>
                <a:cubicBezTo>
                  <a:pt x="5799" y="6406"/>
                  <a:pt x="5787" y="6394"/>
                  <a:pt x="5787" y="6382"/>
                </a:cubicBezTo>
                <a:lnTo>
                  <a:pt x="5775" y="6347"/>
                </a:lnTo>
                <a:cubicBezTo>
                  <a:pt x="5775" y="6335"/>
                  <a:pt x="5752" y="6323"/>
                  <a:pt x="5752" y="6311"/>
                </a:cubicBezTo>
                <a:cubicBezTo>
                  <a:pt x="5752" y="6287"/>
                  <a:pt x="5752" y="6287"/>
                  <a:pt x="5740" y="6275"/>
                </a:cubicBezTo>
                <a:cubicBezTo>
                  <a:pt x="5740" y="6263"/>
                  <a:pt x="5728" y="6251"/>
                  <a:pt x="5728" y="6228"/>
                </a:cubicBezTo>
                <a:lnTo>
                  <a:pt x="5716" y="6204"/>
                </a:lnTo>
                <a:cubicBezTo>
                  <a:pt x="5716" y="6192"/>
                  <a:pt x="5692" y="6168"/>
                  <a:pt x="5692" y="6156"/>
                </a:cubicBezTo>
                <a:lnTo>
                  <a:pt x="5692" y="6144"/>
                </a:lnTo>
                <a:cubicBezTo>
                  <a:pt x="5656" y="6037"/>
                  <a:pt x="5597" y="5930"/>
                  <a:pt x="5549" y="5835"/>
                </a:cubicBezTo>
                <a:cubicBezTo>
                  <a:pt x="5518" y="5780"/>
                  <a:pt x="5461" y="5751"/>
                  <a:pt x="5405" y="5751"/>
                </a:cubicBezTo>
                <a:cubicBezTo>
                  <a:pt x="5376" y="5751"/>
                  <a:pt x="5347" y="5759"/>
                  <a:pt x="5323" y="5775"/>
                </a:cubicBezTo>
                <a:cubicBezTo>
                  <a:pt x="5252" y="5811"/>
                  <a:pt x="5216" y="5918"/>
                  <a:pt x="5263" y="5989"/>
                </a:cubicBezTo>
                <a:cubicBezTo>
                  <a:pt x="5311" y="6085"/>
                  <a:pt x="5371" y="6192"/>
                  <a:pt x="5394" y="6275"/>
                </a:cubicBezTo>
                <a:lnTo>
                  <a:pt x="5394" y="6287"/>
                </a:lnTo>
                <a:cubicBezTo>
                  <a:pt x="5394" y="6311"/>
                  <a:pt x="5418" y="6323"/>
                  <a:pt x="5418" y="6335"/>
                </a:cubicBezTo>
                <a:lnTo>
                  <a:pt x="5430" y="6370"/>
                </a:lnTo>
                <a:cubicBezTo>
                  <a:pt x="5430" y="6382"/>
                  <a:pt x="5442" y="6394"/>
                  <a:pt x="5442" y="6406"/>
                </a:cubicBezTo>
                <a:cubicBezTo>
                  <a:pt x="5442" y="6430"/>
                  <a:pt x="5442" y="6430"/>
                  <a:pt x="5454" y="6442"/>
                </a:cubicBezTo>
                <a:cubicBezTo>
                  <a:pt x="5454" y="6454"/>
                  <a:pt x="5478" y="6466"/>
                  <a:pt x="5478" y="6490"/>
                </a:cubicBezTo>
                <a:lnTo>
                  <a:pt x="5490" y="6513"/>
                </a:lnTo>
                <a:cubicBezTo>
                  <a:pt x="5490" y="6525"/>
                  <a:pt x="5502" y="6549"/>
                  <a:pt x="5502" y="6561"/>
                </a:cubicBezTo>
                <a:lnTo>
                  <a:pt x="5502" y="6585"/>
                </a:lnTo>
                <a:cubicBezTo>
                  <a:pt x="5502" y="6609"/>
                  <a:pt x="5513" y="6621"/>
                  <a:pt x="5513" y="6632"/>
                </a:cubicBezTo>
                <a:lnTo>
                  <a:pt x="5513" y="6668"/>
                </a:lnTo>
                <a:cubicBezTo>
                  <a:pt x="5513" y="6680"/>
                  <a:pt x="5513" y="6692"/>
                  <a:pt x="5537" y="6704"/>
                </a:cubicBezTo>
                <a:lnTo>
                  <a:pt x="5537" y="6740"/>
                </a:lnTo>
                <a:cubicBezTo>
                  <a:pt x="5537" y="6751"/>
                  <a:pt x="5549" y="6787"/>
                  <a:pt x="5549" y="6799"/>
                </a:cubicBezTo>
                <a:cubicBezTo>
                  <a:pt x="5549" y="6811"/>
                  <a:pt x="5561" y="6847"/>
                  <a:pt x="5561" y="6859"/>
                </a:cubicBezTo>
                <a:lnTo>
                  <a:pt x="5561" y="6882"/>
                </a:lnTo>
                <a:lnTo>
                  <a:pt x="5561" y="6930"/>
                </a:lnTo>
                <a:lnTo>
                  <a:pt x="5561" y="6942"/>
                </a:lnTo>
                <a:lnTo>
                  <a:pt x="5561" y="6966"/>
                </a:lnTo>
                <a:lnTo>
                  <a:pt x="5561" y="7002"/>
                </a:lnTo>
                <a:lnTo>
                  <a:pt x="5561" y="7037"/>
                </a:lnTo>
                <a:lnTo>
                  <a:pt x="5561" y="7085"/>
                </a:lnTo>
                <a:lnTo>
                  <a:pt x="5561" y="7109"/>
                </a:lnTo>
                <a:lnTo>
                  <a:pt x="5561" y="7156"/>
                </a:lnTo>
                <a:lnTo>
                  <a:pt x="5561" y="7180"/>
                </a:lnTo>
                <a:lnTo>
                  <a:pt x="5561" y="7216"/>
                </a:lnTo>
                <a:lnTo>
                  <a:pt x="5561" y="7240"/>
                </a:lnTo>
                <a:lnTo>
                  <a:pt x="5561" y="7287"/>
                </a:lnTo>
                <a:lnTo>
                  <a:pt x="5561" y="7299"/>
                </a:lnTo>
                <a:lnTo>
                  <a:pt x="5561" y="7335"/>
                </a:lnTo>
                <a:lnTo>
                  <a:pt x="5561" y="7359"/>
                </a:lnTo>
                <a:lnTo>
                  <a:pt x="5561" y="7383"/>
                </a:lnTo>
                <a:lnTo>
                  <a:pt x="5561" y="7394"/>
                </a:lnTo>
                <a:lnTo>
                  <a:pt x="5561" y="7454"/>
                </a:lnTo>
                <a:lnTo>
                  <a:pt x="5561" y="7466"/>
                </a:lnTo>
                <a:cubicBezTo>
                  <a:pt x="5537" y="8133"/>
                  <a:pt x="5252" y="8728"/>
                  <a:pt x="4823" y="9180"/>
                </a:cubicBezTo>
                <a:cubicBezTo>
                  <a:pt x="4644" y="8835"/>
                  <a:pt x="4323" y="8704"/>
                  <a:pt x="4287" y="8692"/>
                </a:cubicBezTo>
                <a:lnTo>
                  <a:pt x="3513" y="8371"/>
                </a:lnTo>
                <a:lnTo>
                  <a:pt x="3513" y="8228"/>
                </a:lnTo>
                <a:cubicBezTo>
                  <a:pt x="3751" y="8109"/>
                  <a:pt x="3942" y="7894"/>
                  <a:pt x="4049" y="7633"/>
                </a:cubicBezTo>
                <a:lnTo>
                  <a:pt x="4085" y="7633"/>
                </a:lnTo>
                <a:cubicBezTo>
                  <a:pt x="4359" y="7633"/>
                  <a:pt x="4585" y="7406"/>
                  <a:pt x="4585" y="7109"/>
                </a:cubicBezTo>
                <a:cubicBezTo>
                  <a:pt x="4585" y="6906"/>
                  <a:pt x="4466" y="6704"/>
                  <a:pt x="4287" y="6632"/>
                </a:cubicBezTo>
                <a:lnTo>
                  <a:pt x="4287" y="6454"/>
                </a:lnTo>
                <a:cubicBezTo>
                  <a:pt x="4287" y="5680"/>
                  <a:pt x="3704" y="5061"/>
                  <a:pt x="2989" y="5061"/>
                </a:cubicBezTo>
                <a:lnTo>
                  <a:pt x="2894" y="5061"/>
                </a:lnTo>
                <a:cubicBezTo>
                  <a:pt x="2180" y="5061"/>
                  <a:pt x="1608" y="5680"/>
                  <a:pt x="1608" y="6454"/>
                </a:cubicBezTo>
                <a:lnTo>
                  <a:pt x="1608" y="6632"/>
                </a:lnTo>
                <a:cubicBezTo>
                  <a:pt x="1430" y="6704"/>
                  <a:pt x="1311" y="6906"/>
                  <a:pt x="1311" y="7109"/>
                </a:cubicBezTo>
                <a:cubicBezTo>
                  <a:pt x="1311" y="7394"/>
                  <a:pt x="1525" y="7633"/>
                  <a:pt x="1799" y="7633"/>
                </a:cubicBezTo>
                <a:cubicBezTo>
                  <a:pt x="1811" y="7633"/>
                  <a:pt x="1823" y="7633"/>
                  <a:pt x="1846" y="7621"/>
                </a:cubicBezTo>
                <a:cubicBezTo>
                  <a:pt x="1942" y="7883"/>
                  <a:pt x="2156" y="8109"/>
                  <a:pt x="2406" y="8228"/>
                </a:cubicBezTo>
                <a:lnTo>
                  <a:pt x="2406" y="8371"/>
                </a:lnTo>
                <a:lnTo>
                  <a:pt x="1620" y="8692"/>
                </a:lnTo>
                <a:cubicBezTo>
                  <a:pt x="1572" y="8704"/>
                  <a:pt x="1251" y="8835"/>
                  <a:pt x="1084" y="9180"/>
                </a:cubicBezTo>
                <a:cubicBezTo>
                  <a:pt x="596" y="8668"/>
                  <a:pt x="299" y="7978"/>
                  <a:pt x="334" y="7216"/>
                </a:cubicBezTo>
                <a:lnTo>
                  <a:pt x="334" y="7204"/>
                </a:lnTo>
                <a:lnTo>
                  <a:pt x="334" y="7156"/>
                </a:lnTo>
                <a:lnTo>
                  <a:pt x="334" y="7144"/>
                </a:lnTo>
                <a:lnTo>
                  <a:pt x="334" y="7121"/>
                </a:lnTo>
                <a:lnTo>
                  <a:pt x="334" y="7097"/>
                </a:lnTo>
                <a:lnTo>
                  <a:pt x="334" y="7085"/>
                </a:lnTo>
                <a:lnTo>
                  <a:pt x="334" y="7061"/>
                </a:lnTo>
                <a:lnTo>
                  <a:pt x="334" y="7025"/>
                </a:lnTo>
                <a:lnTo>
                  <a:pt x="334" y="7002"/>
                </a:lnTo>
                <a:lnTo>
                  <a:pt x="334" y="6990"/>
                </a:lnTo>
                <a:lnTo>
                  <a:pt x="334" y="6942"/>
                </a:lnTo>
                <a:lnTo>
                  <a:pt x="334" y="6918"/>
                </a:lnTo>
                <a:lnTo>
                  <a:pt x="334" y="6871"/>
                </a:lnTo>
                <a:lnTo>
                  <a:pt x="334" y="6847"/>
                </a:lnTo>
                <a:cubicBezTo>
                  <a:pt x="334" y="6823"/>
                  <a:pt x="334" y="6811"/>
                  <a:pt x="358" y="6799"/>
                </a:cubicBezTo>
                <a:lnTo>
                  <a:pt x="358" y="6763"/>
                </a:lnTo>
                <a:cubicBezTo>
                  <a:pt x="358" y="6751"/>
                  <a:pt x="358" y="6740"/>
                  <a:pt x="370" y="6740"/>
                </a:cubicBezTo>
                <a:lnTo>
                  <a:pt x="370" y="6728"/>
                </a:lnTo>
                <a:lnTo>
                  <a:pt x="370" y="6704"/>
                </a:lnTo>
                <a:cubicBezTo>
                  <a:pt x="370" y="6692"/>
                  <a:pt x="370" y="6680"/>
                  <a:pt x="382" y="6668"/>
                </a:cubicBezTo>
                <a:lnTo>
                  <a:pt x="382" y="6644"/>
                </a:lnTo>
                <a:lnTo>
                  <a:pt x="382" y="6632"/>
                </a:lnTo>
                <a:cubicBezTo>
                  <a:pt x="382" y="6621"/>
                  <a:pt x="394" y="6585"/>
                  <a:pt x="394" y="6573"/>
                </a:cubicBezTo>
                <a:cubicBezTo>
                  <a:pt x="394" y="6561"/>
                  <a:pt x="406" y="6525"/>
                  <a:pt x="406" y="6513"/>
                </a:cubicBezTo>
                <a:lnTo>
                  <a:pt x="406" y="6501"/>
                </a:lnTo>
                <a:cubicBezTo>
                  <a:pt x="406" y="6490"/>
                  <a:pt x="429" y="6466"/>
                  <a:pt x="429" y="6454"/>
                </a:cubicBezTo>
                <a:cubicBezTo>
                  <a:pt x="429" y="6442"/>
                  <a:pt x="429" y="6442"/>
                  <a:pt x="441" y="6430"/>
                </a:cubicBezTo>
                <a:cubicBezTo>
                  <a:pt x="441" y="6406"/>
                  <a:pt x="453" y="6394"/>
                  <a:pt x="453" y="6382"/>
                </a:cubicBezTo>
                <a:cubicBezTo>
                  <a:pt x="453" y="6370"/>
                  <a:pt x="453" y="6370"/>
                  <a:pt x="465" y="6347"/>
                </a:cubicBezTo>
                <a:cubicBezTo>
                  <a:pt x="465" y="6335"/>
                  <a:pt x="489" y="6323"/>
                  <a:pt x="489" y="6311"/>
                </a:cubicBezTo>
                <a:cubicBezTo>
                  <a:pt x="489" y="6311"/>
                  <a:pt x="489" y="6287"/>
                  <a:pt x="501" y="6275"/>
                </a:cubicBezTo>
                <a:cubicBezTo>
                  <a:pt x="501" y="6263"/>
                  <a:pt x="513" y="6251"/>
                  <a:pt x="513" y="6228"/>
                </a:cubicBezTo>
                <a:cubicBezTo>
                  <a:pt x="513" y="6216"/>
                  <a:pt x="513" y="6216"/>
                  <a:pt x="525" y="6204"/>
                </a:cubicBezTo>
                <a:cubicBezTo>
                  <a:pt x="525" y="6192"/>
                  <a:pt x="549" y="6168"/>
                  <a:pt x="549" y="6156"/>
                </a:cubicBezTo>
                <a:lnTo>
                  <a:pt x="560" y="6144"/>
                </a:lnTo>
                <a:cubicBezTo>
                  <a:pt x="560" y="6132"/>
                  <a:pt x="572" y="6109"/>
                  <a:pt x="572" y="6097"/>
                </a:cubicBezTo>
                <a:lnTo>
                  <a:pt x="572" y="6085"/>
                </a:lnTo>
                <a:cubicBezTo>
                  <a:pt x="691" y="5859"/>
                  <a:pt x="858" y="5656"/>
                  <a:pt x="1037" y="5454"/>
                </a:cubicBezTo>
                <a:lnTo>
                  <a:pt x="1049" y="5442"/>
                </a:lnTo>
                <a:lnTo>
                  <a:pt x="1061" y="5430"/>
                </a:lnTo>
                <a:lnTo>
                  <a:pt x="1084" y="5418"/>
                </a:lnTo>
                <a:lnTo>
                  <a:pt x="1096" y="5394"/>
                </a:lnTo>
                <a:lnTo>
                  <a:pt x="1108" y="5382"/>
                </a:lnTo>
                <a:lnTo>
                  <a:pt x="1120" y="5370"/>
                </a:lnTo>
                <a:lnTo>
                  <a:pt x="1144" y="5358"/>
                </a:lnTo>
                <a:cubicBezTo>
                  <a:pt x="1156" y="5358"/>
                  <a:pt x="1156" y="5335"/>
                  <a:pt x="1168" y="5335"/>
                </a:cubicBezTo>
                <a:lnTo>
                  <a:pt x="1180" y="5323"/>
                </a:lnTo>
                <a:cubicBezTo>
                  <a:pt x="1203" y="5323"/>
                  <a:pt x="1203" y="5311"/>
                  <a:pt x="1215" y="5311"/>
                </a:cubicBezTo>
                <a:cubicBezTo>
                  <a:pt x="1227" y="5311"/>
                  <a:pt x="1227" y="5299"/>
                  <a:pt x="1239" y="5299"/>
                </a:cubicBezTo>
                <a:cubicBezTo>
                  <a:pt x="1263" y="5299"/>
                  <a:pt x="1263" y="5275"/>
                  <a:pt x="1275" y="5275"/>
                </a:cubicBezTo>
                <a:cubicBezTo>
                  <a:pt x="1287" y="5275"/>
                  <a:pt x="1287" y="5263"/>
                  <a:pt x="1299" y="5263"/>
                </a:cubicBezTo>
                <a:cubicBezTo>
                  <a:pt x="1322" y="5263"/>
                  <a:pt x="1322" y="5251"/>
                  <a:pt x="1334" y="5251"/>
                </a:cubicBezTo>
                <a:cubicBezTo>
                  <a:pt x="1346" y="5251"/>
                  <a:pt x="1346" y="5239"/>
                  <a:pt x="1358" y="5239"/>
                </a:cubicBezTo>
                <a:cubicBezTo>
                  <a:pt x="1382" y="5239"/>
                  <a:pt x="1382" y="5216"/>
                  <a:pt x="1394" y="5216"/>
                </a:cubicBezTo>
                <a:cubicBezTo>
                  <a:pt x="1406" y="5216"/>
                  <a:pt x="1406" y="5204"/>
                  <a:pt x="1418" y="5204"/>
                </a:cubicBezTo>
                <a:cubicBezTo>
                  <a:pt x="1442" y="5204"/>
                  <a:pt x="1442" y="5192"/>
                  <a:pt x="1453" y="5192"/>
                </a:cubicBezTo>
                <a:cubicBezTo>
                  <a:pt x="1465" y="5192"/>
                  <a:pt x="1465" y="5180"/>
                  <a:pt x="1477" y="5180"/>
                </a:cubicBezTo>
                <a:cubicBezTo>
                  <a:pt x="1501" y="5180"/>
                  <a:pt x="1501" y="5156"/>
                  <a:pt x="1513" y="5156"/>
                </a:cubicBezTo>
                <a:cubicBezTo>
                  <a:pt x="1525" y="5156"/>
                  <a:pt x="1525" y="5144"/>
                  <a:pt x="1537" y="5144"/>
                </a:cubicBezTo>
                <a:cubicBezTo>
                  <a:pt x="1561" y="5144"/>
                  <a:pt x="1561" y="5132"/>
                  <a:pt x="1572" y="5132"/>
                </a:cubicBezTo>
                <a:cubicBezTo>
                  <a:pt x="1584" y="5132"/>
                  <a:pt x="1584" y="5120"/>
                  <a:pt x="1596" y="5120"/>
                </a:cubicBezTo>
                <a:cubicBezTo>
                  <a:pt x="1620" y="5120"/>
                  <a:pt x="1620" y="5097"/>
                  <a:pt x="1632" y="5097"/>
                </a:cubicBezTo>
                <a:cubicBezTo>
                  <a:pt x="1644" y="5097"/>
                  <a:pt x="1644" y="5085"/>
                  <a:pt x="1656" y="5085"/>
                </a:cubicBezTo>
                <a:cubicBezTo>
                  <a:pt x="1680" y="5085"/>
                  <a:pt x="1680" y="5073"/>
                  <a:pt x="1692" y="5073"/>
                </a:cubicBezTo>
                <a:lnTo>
                  <a:pt x="1703" y="5073"/>
                </a:lnTo>
                <a:cubicBezTo>
                  <a:pt x="1715" y="5073"/>
                  <a:pt x="1715" y="5061"/>
                  <a:pt x="1739" y="5061"/>
                </a:cubicBezTo>
                <a:cubicBezTo>
                  <a:pt x="1739" y="5061"/>
                  <a:pt x="1751" y="5061"/>
                  <a:pt x="1751" y="5037"/>
                </a:cubicBezTo>
                <a:lnTo>
                  <a:pt x="1763" y="5025"/>
                </a:lnTo>
                <a:cubicBezTo>
                  <a:pt x="1763" y="5025"/>
                  <a:pt x="1775" y="5025"/>
                  <a:pt x="1775" y="5013"/>
                </a:cubicBezTo>
                <a:cubicBezTo>
                  <a:pt x="1799" y="5013"/>
                  <a:pt x="1799" y="5013"/>
                  <a:pt x="1811" y="5001"/>
                </a:cubicBezTo>
                <a:lnTo>
                  <a:pt x="1823" y="5001"/>
                </a:lnTo>
                <a:cubicBezTo>
                  <a:pt x="1823" y="5001"/>
                  <a:pt x="1834" y="5001"/>
                  <a:pt x="1834" y="4977"/>
                </a:cubicBezTo>
                <a:cubicBezTo>
                  <a:pt x="1858" y="4977"/>
                  <a:pt x="1858" y="4966"/>
                  <a:pt x="1870" y="4966"/>
                </a:cubicBezTo>
                <a:cubicBezTo>
                  <a:pt x="1882" y="4966"/>
                  <a:pt x="1894" y="4954"/>
                  <a:pt x="1918" y="4954"/>
                </a:cubicBezTo>
                <a:cubicBezTo>
                  <a:pt x="1930" y="4954"/>
                  <a:pt x="1942" y="4942"/>
                  <a:pt x="1953" y="4942"/>
                </a:cubicBezTo>
                <a:lnTo>
                  <a:pt x="1977" y="4942"/>
                </a:lnTo>
                <a:lnTo>
                  <a:pt x="1989" y="4918"/>
                </a:lnTo>
                <a:cubicBezTo>
                  <a:pt x="2001" y="4918"/>
                  <a:pt x="2001" y="4918"/>
                  <a:pt x="2013" y="4906"/>
                </a:cubicBezTo>
                <a:cubicBezTo>
                  <a:pt x="2013" y="4906"/>
                  <a:pt x="2037" y="4906"/>
                  <a:pt x="2037" y="4894"/>
                </a:cubicBezTo>
                <a:lnTo>
                  <a:pt x="2049" y="4894"/>
                </a:lnTo>
                <a:cubicBezTo>
                  <a:pt x="2061" y="4894"/>
                  <a:pt x="2061" y="4894"/>
                  <a:pt x="2073" y="4882"/>
                </a:cubicBezTo>
                <a:lnTo>
                  <a:pt x="2108" y="4882"/>
                </a:lnTo>
                <a:cubicBezTo>
                  <a:pt x="2120" y="4882"/>
                  <a:pt x="2120" y="4882"/>
                  <a:pt x="2132" y="4858"/>
                </a:cubicBezTo>
                <a:lnTo>
                  <a:pt x="2168" y="4846"/>
                </a:lnTo>
                <a:cubicBezTo>
                  <a:pt x="2180" y="4858"/>
                  <a:pt x="2215" y="4858"/>
                  <a:pt x="2227" y="4858"/>
                </a:cubicBezTo>
                <a:cubicBezTo>
                  <a:pt x="2275" y="4858"/>
                  <a:pt x="2311" y="4835"/>
                  <a:pt x="2346" y="4799"/>
                </a:cubicBezTo>
                <a:lnTo>
                  <a:pt x="3442" y="4799"/>
                </a:lnTo>
                <a:cubicBezTo>
                  <a:pt x="3466" y="4799"/>
                  <a:pt x="3477" y="4799"/>
                  <a:pt x="3477" y="4823"/>
                </a:cubicBezTo>
                <a:cubicBezTo>
                  <a:pt x="3489" y="4823"/>
                  <a:pt x="3489" y="4823"/>
                  <a:pt x="3501" y="4835"/>
                </a:cubicBezTo>
                <a:cubicBezTo>
                  <a:pt x="3525" y="4835"/>
                  <a:pt x="3537" y="4835"/>
                  <a:pt x="3537" y="4846"/>
                </a:cubicBezTo>
                <a:cubicBezTo>
                  <a:pt x="3549" y="4846"/>
                  <a:pt x="3549" y="4846"/>
                  <a:pt x="3561" y="4858"/>
                </a:cubicBezTo>
                <a:cubicBezTo>
                  <a:pt x="3585" y="4858"/>
                  <a:pt x="3597" y="4858"/>
                  <a:pt x="3597" y="4882"/>
                </a:cubicBezTo>
                <a:cubicBezTo>
                  <a:pt x="3608" y="4882"/>
                  <a:pt x="3608" y="4882"/>
                  <a:pt x="3620" y="4894"/>
                </a:cubicBezTo>
                <a:cubicBezTo>
                  <a:pt x="3644" y="4894"/>
                  <a:pt x="3644" y="4894"/>
                  <a:pt x="3656" y="4906"/>
                </a:cubicBezTo>
                <a:cubicBezTo>
                  <a:pt x="3668" y="4906"/>
                  <a:pt x="3668" y="4906"/>
                  <a:pt x="3680" y="4918"/>
                </a:cubicBezTo>
                <a:cubicBezTo>
                  <a:pt x="3704" y="4918"/>
                  <a:pt x="3704" y="4942"/>
                  <a:pt x="3716" y="4942"/>
                </a:cubicBezTo>
                <a:cubicBezTo>
                  <a:pt x="3728" y="4942"/>
                  <a:pt x="3728" y="4942"/>
                  <a:pt x="3739" y="4954"/>
                </a:cubicBezTo>
                <a:cubicBezTo>
                  <a:pt x="3763" y="4954"/>
                  <a:pt x="3763" y="4966"/>
                  <a:pt x="3775" y="4966"/>
                </a:cubicBezTo>
                <a:lnTo>
                  <a:pt x="3787" y="4966"/>
                </a:lnTo>
                <a:cubicBezTo>
                  <a:pt x="3787" y="4966"/>
                  <a:pt x="3799" y="4966"/>
                  <a:pt x="3799" y="4977"/>
                </a:cubicBezTo>
                <a:cubicBezTo>
                  <a:pt x="3823" y="4977"/>
                  <a:pt x="3823" y="4977"/>
                  <a:pt x="3835" y="5001"/>
                </a:cubicBezTo>
                <a:lnTo>
                  <a:pt x="3847" y="5013"/>
                </a:lnTo>
                <a:cubicBezTo>
                  <a:pt x="3847" y="5013"/>
                  <a:pt x="3858" y="5013"/>
                  <a:pt x="3858" y="5025"/>
                </a:cubicBezTo>
                <a:cubicBezTo>
                  <a:pt x="3882" y="5025"/>
                  <a:pt x="3882" y="5037"/>
                  <a:pt x="3894" y="5037"/>
                </a:cubicBezTo>
                <a:lnTo>
                  <a:pt x="3906" y="5037"/>
                </a:lnTo>
                <a:cubicBezTo>
                  <a:pt x="3906" y="5037"/>
                  <a:pt x="3918" y="5037"/>
                  <a:pt x="3918" y="5061"/>
                </a:cubicBezTo>
                <a:cubicBezTo>
                  <a:pt x="3942" y="5061"/>
                  <a:pt x="3942" y="5073"/>
                  <a:pt x="3954" y="5073"/>
                </a:cubicBezTo>
                <a:lnTo>
                  <a:pt x="3966" y="5085"/>
                </a:lnTo>
                <a:cubicBezTo>
                  <a:pt x="3966" y="5085"/>
                  <a:pt x="3978" y="5085"/>
                  <a:pt x="3978" y="5097"/>
                </a:cubicBezTo>
                <a:cubicBezTo>
                  <a:pt x="4001" y="5097"/>
                  <a:pt x="4001" y="5120"/>
                  <a:pt x="4013" y="5120"/>
                </a:cubicBezTo>
                <a:lnTo>
                  <a:pt x="4025" y="5132"/>
                </a:lnTo>
                <a:cubicBezTo>
                  <a:pt x="4025" y="5132"/>
                  <a:pt x="4037" y="5132"/>
                  <a:pt x="4037" y="5144"/>
                </a:cubicBezTo>
                <a:cubicBezTo>
                  <a:pt x="4061" y="5144"/>
                  <a:pt x="4073" y="5156"/>
                  <a:pt x="4085" y="5156"/>
                </a:cubicBezTo>
                <a:cubicBezTo>
                  <a:pt x="4097" y="5156"/>
                  <a:pt x="4120" y="5180"/>
                  <a:pt x="4132" y="5180"/>
                </a:cubicBezTo>
                <a:cubicBezTo>
                  <a:pt x="4144" y="5180"/>
                  <a:pt x="4144" y="5192"/>
                  <a:pt x="4156" y="5192"/>
                </a:cubicBezTo>
                <a:lnTo>
                  <a:pt x="4180" y="5204"/>
                </a:lnTo>
                <a:lnTo>
                  <a:pt x="4192" y="5216"/>
                </a:lnTo>
                <a:lnTo>
                  <a:pt x="4204" y="5239"/>
                </a:lnTo>
                <a:lnTo>
                  <a:pt x="4216" y="5251"/>
                </a:lnTo>
                <a:lnTo>
                  <a:pt x="4239" y="5263"/>
                </a:lnTo>
                <a:lnTo>
                  <a:pt x="4251" y="5275"/>
                </a:lnTo>
                <a:cubicBezTo>
                  <a:pt x="4263" y="5275"/>
                  <a:pt x="4263" y="5299"/>
                  <a:pt x="4275" y="5299"/>
                </a:cubicBezTo>
                <a:cubicBezTo>
                  <a:pt x="4299" y="5299"/>
                  <a:pt x="4299" y="5311"/>
                  <a:pt x="4311" y="5311"/>
                </a:cubicBezTo>
                <a:cubicBezTo>
                  <a:pt x="4323" y="5311"/>
                  <a:pt x="4323" y="5323"/>
                  <a:pt x="4335" y="5323"/>
                </a:cubicBezTo>
                <a:lnTo>
                  <a:pt x="4359" y="5323"/>
                </a:lnTo>
                <a:lnTo>
                  <a:pt x="4370" y="5335"/>
                </a:lnTo>
                <a:cubicBezTo>
                  <a:pt x="4382" y="5335"/>
                  <a:pt x="4382" y="5358"/>
                  <a:pt x="4394" y="5358"/>
                </a:cubicBezTo>
                <a:cubicBezTo>
                  <a:pt x="4418" y="5358"/>
                  <a:pt x="4418" y="5370"/>
                  <a:pt x="4430" y="5370"/>
                </a:cubicBezTo>
                <a:cubicBezTo>
                  <a:pt x="4442" y="5370"/>
                  <a:pt x="4442" y="5382"/>
                  <a:pt x="4454" y="5382"/>
                </a:cubicBezTo>
                <a:cubicBezTo>
                  <a:pt x="4478" y="5382"/>
                  <a:pt x="4478" y="5394"/>
                  <a:pt x="4490" y="5394"/>
                </a:cubicBezTo>
                <a:cubicBezTo>
                  <a:pt x="4501" y="5394"/>
                  <a:pt x="4501" y="5418"/>
                  <a:pt x="4513" y="5418"/>
                </a:cubicBezTo>
                <a:cubicBezTo>
                  <a:pt x="4537" y="5418"/>
                  <a:pt x="4537" y="5430"/>
                  <a:pt x="4549" y="5430"/>
                </a:cubicBezTo>
                <a:cubicBezTo>
                  <a:pt x="4561" y="5430"/>
                  <a:pt x="4561" y="5442"/>
                  <a:pt x="4573" y="5442"/>
                </a:cubicBezTo>
                <a:cubicBezTo>
                  <a:pt x="4597" y="5442"/>
                  <a:pt x="4597" y="5454"/>
                  <a:pt x="4609" y="5454"/>
                </a:cubicBezTo>
                <a:cubicBezTo>
                  <a:pt x="4620" y="5454"/>
                  <a:pt x="4620" y="5478"/>
                  <a:pt x="4632" y="5478"/>
                </a:cubicBezTo>
                <a:cubicBezTo>
                  <a:pt x="4656" y="5478"/>
                  <a:pt x="4656" y="5489"/>
                  <a:pt x="4668" y="5489"/>
                </a:cubicBezTo>
                <a:lnTo>
                  <a:pt x="4680" y="5501"/>
                </a:lnTo>
                <a:cubicBezTo>
                  <a:pt x="4692" y="5501"/>
                  <a:pt x="4692" y="5513"/>
                  <a:pt x="4716" y="5513"/>
                </a:cubicBezTo>
                <a:lnTo>
                  <a:pt x="4728" y="5537"/>
                </a:lnTo>
                <a:lnTo>
                  <a:pt x="4751" y="5561"/>
                </a:lnTo>
                <a:lnTo>
                  <a:pt x="4787" y="5597"/>
                </a:lnTo>
                <a:lnTo>
                  <a:pt x="4799" y="5608"/>
                </a:lnTo>
                <a:cubicBezTo>
                  <a:pt x="4832" y="5641"/>
                  <a:pt x="4879" y="5660"/>
                  <a:pt x="4925" y="5660"/>
                </a:cubicBezTo>
                <a:cubicBezTo>
                  <a:pt x="4962" y="5660"/>
                  <a:pt x="4998" y="5647"/>
                  <a:pt x="5025" y="5620"/>
                </a:cubicBezTo>
                <a:cubicBezTo>
                  <a:pt x="5085" y="5561"/>
                  <a:pt x="5097" y="5454"/>
                  <a:pt x="5037" y="5394"/>
                </a:cubicBezTo>
                <a:lnTo>
                  <a:pt x="5025" y="5382"/>
                </a:lnTo>
                <a:lnTo>
                  <a:pt x="4990" y="5358"/>
                </a:lnTo>
                <a:lnTo>
                  <a:pt x="4966" y="5323"/>
                </a:lnTo>
                <a:lnTo>
                  <a:pt x="4954" y="5311"/>
                </a:lnTo>
                <a:lnTo>
                  <a:pt x="4918" y="5275"/>
                </a:lnTo>
                <a:lnTo>
                  <a:pt x="4894" y="5251"/>
                </a:lnTo>
                <a:lnTo>
                  <a:pt x="4859" y="5216"/>
                </a:lnTo>
                <a:lnTo>
                  <a:pt x="4835" y="5192"/>
                </a:lnTo>
                <a:lnTo>
                  <a:pt x="4799" y="5156"/>
                </a:lnTo>
                <a:lnTo>
                  <a:pt x="4775" y="5132"/>
                </a:lnTo>
                <a:lnTo>
                  <a:pt x="4740" y="5097"/>
                </a:lnTo>
                <a:lnTo>
                  <a:pt x="4716" y="5073"/>
                </a:lnTo>
                <a:lnTo>
                  <a:pt x="4680" y="5037"/>
                </a:lnTo>
                <a:lnTo>
                  <a:pt x="4656" y="5013"/>
                </a:lnTo>
                <a:cubicBezTo>
                  <a:pt x="4632" y="5013"/>
                  <a:pt x="4632" y="5001"/>
                  <a:pt x="4620" y="5001"/>
                </a:cubicBezTo>
                <a:cubicBezTo>
                  <a:pt x="4609" y="5001"/>
                  <a:pt x="4609" y="4977"/>
                  <a:pt x="4597" y="4977"/>
                </a:cubicBezTo>
                <a:cubicBezTo>
                  <a:pt x="4573" y="4977"/>
                  <a:pt x="4573" y="4966"/>
                  <a:pt x="4561" y="4966"/>
                </a:cubicBezTo>
                <a:lnTo>
                  <a:pt x="4549" y="4966"/>
                </a:lnTo>
                <a:cubicBezTo>
                  <a:pt x="4537" y="4966"/>
                  <a:pt x="4537" y="4954"/>
                  <a:pt x="4513" y="4954"/>
                </a:cubicBezTo>
                <a:cubicBezTo>
                  <a:pt x="4501" y="4954"/>
                  <a:pt x="4501" y="4942"/>
                  <a:pt x="4490" y="4942"/>
                </a:cubicBezTo>
                <a:cubicBezTo>
                  <a:pt x="4478" y="4942"/>
                  <a:pt x="4478" y="4918"/>
                  <a:pt x="4454" y="4918"/>
                </a:cubicBezTo>
                <a:cubicBezTo>
                  <a:pt x="4442" y="4918"/>
                  <a:pt x="4442" y="4906"/>
                  <a:pt x="4430" y="4906"/>
                </a:cubicBezTo>
                <a:lnTo>
                  <a:pt x="4418" y="4894"/>
                </a:lnTo>
                <a:cubicBezTo>
                  <a:pt x="4394" y="4894"/>
                  <a:pt x="4394" y="4882"/>
                  <a:pt x="4382" y="4882"/>
                </a:cubicBezTo>
                <a:cubicBezTo>
                  <a:pt x="4370" y="4882"/>
                  <a:pt x="4370" y="4858"/>
                  <a:pt x="4359" y="4858"/>
                </a:cubicBezTo>
                <a:lnTo>
                  <a:pt x="4335" y="4846"/>
                </a:lnTo>
                <a:cubicBezTo>
                  <a:pt x="4323" y="4846"/>
                  <a:pt x="4323" y="4835"/>
                  <a:pt x="4311" y="4835"/>
                </a:cubicBezTo>
                <a:cubicBezTo>
                  <a:pt x="4299" y="4835"/>
                  <a:pt x="4299" y="4823"/>
                  <a:pt x="4275" y="4823"/>
                </a:cubicBezTo>
                <a:cubicBezTo>
                  <a:pt x="4263" y="4799"/>
                  <a:pt x="4251" y="4799"/>
                  <a:pt x="4239" y="4787"/>
                </a:cubicBezTo>
                <a:cubicBezTo>
                  <a:pt x="4216" y="4775"/>
                  <a:pt x="4204" y="4775"/>
                  <a:pt x="4192" y="4763"/>
                </a:cubicBezTo>
                <a:cubicBezTo>
                  <a:pt x="4192" y="4763"/>
                  <a:pt x="4180" y="4763"/>
                  <a:pt x="4180" y="4739"/>
                </a:cubicBezTo>
                <a:lnTo>
                  <a:pt x="4156" y="4727"/>
                </a:lnTo>
                <a:cubicBezTo>
                  <a:pt x="4144" y="4727"/>
                  <a:pt x="4144" y="4716"/>
                  <a:pt x="4132" y="4716"/>
                </a:cubicBezTo>
                <a:cubicBezTo>
                  <a:pt x="4132" y="4716"/>
                  <a:pt x="4120" y="4716"/>
                  <a:pt x="4120" y="4704"/>
                </a:cubicBezTo>
                <a:lnTo>
                  <a:pt x="4097" y="4680"/>
                </a:lnTo>
                <a:cubicBezTo>
                  <a:pt x="4085" y="4680"/>
                  <a:pt x="4085" y="4668"/>
                  <a:pt x="4073" y="4668"/>
                </a:cubicBezTo>
                <a:cubicBezTo>
                  <a:pt x="4061" y="4668"/>
                  <a:pt x="4061" y="4668"/>
                  <a:pt x="4037" y="4656"/>
                </a:cubicBezTo>
                <a:lnTo>
                  <a:pt x="4025" y="4656"/>
                </a:lnTo>
                <a:cubicBezTo>
                  <a:pt x="4013" y="4656"/>
                  <a:pt x="4013" y="4644"/>
                  <a:pt x="4001" y="4644"/>
                </a:cubicBezTo>
                <a:cubicBezTo>
                  <a:pt x="3978" y="4644"/>
                  <a:pt x="3978" y="4644"/>
                  <a:pt x="3966" y="4620"/>
                </a:cubicBezTo>
                <a:lnTo>
                  <a:pt x="3954" y="4608"/>
                </a:lnTo>
                <a:cubicBezTo>
                  <a:pt x="3942" y="4608"/>
                  <a:pt x="3942" y="4608"/>
                  <a:pt x="3918" y="4596"/>
                </a:cubicBezTo>
                <a:cubicBezTo>
                  <a:pt x="3906" y="4596"/>
                  <a:pt x="3906" y="4596"/>
                  <a:pt x="3894" y="4585"/>
                </a:cubicBezTo>
                <a:lnTo>
                  <a:pt x="3882" y="4585"/>
                </a:lnTo>
                <a:cubicBezTo>
                  <a:pt x="3858" y="4585"/>
                  <a:pt x="3847" y="4561"/>
                  <a:pt x="3847" y="4561"/>
                </a:cubicBezTo>
                <a:cubicBezTo>
                  <a:pt x="3835" y="4561"/>
                  <a:pt x="3823" y="4549"/>
                  <a:pt x="3823" y="4549"/>
                </a:cubicBezTo>
                <a:cubicBezTo>
                  <a:pt x="3799" y="4549"/>
                  <a:pt x="3787" y="4537"/>
                  <a:pt x="3787" y="4537"/>
                </a:cubicBezTo>
                <a:cubicBezTo>
                  <a:pt x="3775" y="4537"/>
                  <a:pt x="3763" y="4537"/>
                  <a:pt x="3763" y="4525"/>
                </a:cubicBezTo>
                <a:cubicBezTo>
                  <a:pt x="3739" y="4525"/>
                  <a:pt x="3728" y="4501"/>
                  <a:pt x="3716" y="4501"/>
                </a:cubicBezTo>
                <a:cubicBezTo>
                  <a:pt x="3704" y="4501"/>
                  <a:pt x="3680" y="4501"/>
                  <a:pt x="3680" y="4489"/>
                </a:cubicBezTo>
                <a:cubicBezTo>
                  <a:pt x="3668" y="4489"/>
                  <a:pt x="3656" y="4489"/>
                  <a:pt x="3644" y="4477"/>
                </a:cubicBezTo>
                <a:cubicBezTo>
                  <a:pt x="3620" y="4477"/>
                  <a:pt x="3608" y="4477"/>
                  <a:pt x="3608" y="4465"/>
                </a:cubicBezTo>
                <a:cubicBezTo>
                  <a:pt x="3597" y="4465"/>
                  <a:pt x="3585" y="4465"/>
                  <a:pt x="3561" y="4442"/>
                </a:cubicBezTo>
                <a:cubicBezTo>
                  <a:pt x="3549" y="4442"/>
                  <a:pt x="3549" y="4442"/>
                  <a:pt x="3537" y="4430"/>
                </a:cubicBezTo>
                <a:cubicBezTo>
                  <a:pt x="3525" y="4430"/>
                  <a:pt x="3501" y="4430"/>
                  <a:pt x="3489" y="4418"/>
                </a:cubicBezTo>
                <a:cubicBezTo>
                  <a:pt x="3477" y="4418"/>
                  <a:pt x="3466" y="4418"/>
                  <a:pt x="3466" y="4406"/>
                </a:cubicBezTo>
                <a:cubicBezTo>
                  <a:pt x="3442" y="4406"/>
                  <a:pt x="3430" y="4406"/>
                  <a:pt x="3418" y="4382"/>
                </a:cubicBezTo>
                <a:lnTo>
                  <a:pt x="2358" y="4382"/>
                </a:lnTo>
                <a:lnTo>
                  <a:pt x="2358" y="1334"/>
                </a:lnTo>
                <a:close/>
                <a:moveTo>
                  <a:pt x="3418" y="8621"/>
                </a:moveTo>
                <a:lnTo>
                  <a:pt x="4144" y="8918"/>
                </a:lnTo>
                <a:lnTo>
                  <a:pt x="4168" y="8918"/>
                </a:lnTo>
                <a:cubicBezTo>
                  <a:pt x="4180" y="8918"/>
                  <a:pt x="4442" y="9014"/>
                  <a:pt x="4561" y="9335"/>
                </a:cubicBezTo>
                <a:cubicBezTo>
                  <a:pt x="4180" y="9609"/>
                  <a:pt x="3751" y="9811"/>
                  <a:pt x="3275" y="9883"/>
                </a:cubicBezTo>
                <a:lnTo>
                  <a:pt x="2811" y="9883"/>
                </a:lnTo>
                <a:cubicBezTo>
                  <a:pt x="2775" y="9883"/>
                  <a:pt x="2751" y="9883"/>
                  <a:pt x="2739" y="9895"/>
                </a:cubicBezTo>
                <a:cubicBezTo>
                  <a:pt x="2180" y="9871"/>
                  <a:pt x="1680" y="9657"/>
                  <a:pt x="1275" y="9335"/>
                </a:cubicBezTo>
                <a:cubicBezTo>
                  <a:pt x="1275" y="9311"/>
                  <a:pt x="1287" y="9311"/>
                  <a:pt x="1287" y="9299"/>
                </a:cubicBezTo>
                <a:cubicBezTo>
                  <a:pt x="1406" y="9002"/>
                  <a:pt x="1668" y="8918"/>
                  <a:pt x="1680" y="8918"/>
                </a:cubicBezTo>
                <a:lnTo>
                  <a:pt x="1692" y="8918"/>
                </a:lnTo>
                <a:lnTo>
                  <a:pt x="2418" y="8633"/>
                </a:lnTo>
                <a:lnTo>
                  <a:pt x="2811" y="9002"/>
                </a:lnTo>
                <a:cubicBezTo>
                  <a:pt x="2835" y="9037"/>
                  <a:pt x="2882" y="9049"/>
                  <a:pt x="2930" y="9049"/>
                </a:cubicBezTo>
                <a:cubicBezTo>
                  <a:pt x="2977" y="9049"/>
                  <a:pt x="3013" y="9037"/>
                  <a:pt x="3049" y="9002"/>
                </a:cubicBezTo>
                <a:lnTo>
                  <a:pt x="3418" y="8621"/>
                </a:lnTo>
                <a:close/>
                <a:moveTo>
                  <a:pt x="3728" y="1"/>
                </a:moveTo>
                <a:cubicBezTo>
                  <a:pt x="3692" y="1"/>
                  <a:pt x="3644" y="13"/>
                  <a:pt x="3608" y="36"/>
                </a:cubicBezTo>
                <a:cubicBezTo>
                  <a:pt x="3585" y="72"/>
                  <a:pt x="3573" y="120"/>
                  <a:pt x="3573" y="155"/>
                </a:cubicBezTo>
                <a:lnTo>
                  <a:pt x="3573" y="1013"/>
                </a:lnTo>
                <a:lnTo>
                  <a:pt x="2275" y="1013"/>
                </a:lnTo>
                <a:cubicBezTo>
                  <a:pt x="2227" y="1013"/>
                  <a:pt x="2180" y="1025"/>
                  <a:pt x="2156" y="1048"/>
                </a:cubicBezTo>
                <a:cubicBezTo>
                  <a:pt x="2120" y="1084"/>
                  <a:pt x="2108" y="1132"/>
                  <a:pt x="2108" y="1167"/>
                </a:cubicBezTo>
                <a:lnTo>
                  <a:pt x="2120" y="4465"/>
                </a:lnTo>
                <a:lnTo>
                  <a:pt x="2084" y="4465"/>
                </a:lnTo>
                <a:cubicBezTo>
                  <a:pt x="2061" y="4465"/>
                  <a:pt x="2061" y="4465"/>
                  <a:pt x="2049" y="4477"/>
                </a:cubicBezTo>
                <a:lnTo>
                  <a:pt x="2001" y="4477"/>
                </a:lnTo>
                <a:cubicBezTo>
                  <a:pt x="1989" y="4477"/>
                  <a:pt x="1989" y="4477"/>
                  <a:pt x="1977" y="4489"/>
                </a:cubicBezTo>
                <a:lnTo>
                  <a:pt x="1965" y="4489"/>
                </a:lnTo>
                <a:cubicBezTo>
                  <a:pt x="1942" y="4489"/>
                  <a:pt x="1942" y="4489"/>
                  <a:pt x="1930" y="4513"/>
                </a:cubicBezTo>
                <a:cubicBezTo>
                  <a:pt x="1918" y="4513"/>
                  <a:pt x="1918" y="4513"/>
                  <a:pt x="1906" y="4525"/>
                </a:cubicBezTo>
                <a:lnTo>
                  <a:pt x="1882" y="4537"/>
                </a:lnTo>
                <a:cubicBezTo>
                  <a:pt x="1882" y="4537"/>
                  <a:pt x="1870" y="4537"/>
                  <a:pt x="1870" y="4549"/>
                </a:cubicBezTo>
                <a:cubicBezTo>
                  <a:pt x="1858" y="4549"/>
                  <a:pt x="1846" y="4573"/>
                  <a:pt x="1823" y="4573"/>
                </a:cubicBezTo>
                <a:cubicBezTo>
                  <a:pt x="1811" y="4573"/>
                  <a:pt x="1799" y="4585"/>
                  <a:pt x="1787" y="4585"/>
                </a:cubicBezTo>
                <a:cubicBezTo>
                  <a:pt x="1763" y="4585"/>
                  <a:pt x="1751" y="4596"/>
                  <a:pt x="1751" y="4596"/>
                </a:cubicBezTo>
                <a:cubicBezTo>
                  <a:pt x="1739" y="4596"/>
                  <a:pt x="1739" y="4608"/>
                  <a:pt x="1727" y="4608"/>
                </a:cubicBezTo>
                <a:lnTo>
                  <a:pt x="1703" y="4608"/>
                </a:lnTo>
                <a:cubicBezTo>
                  <a:pt x="1692" y="4608"/>
                  <a:pt x="1692" y="4632"/>
                  <a:pt x="1680" y="4632"/>
                </a:cubicBezTo>
                <a:cubicBezTo>
                  <a:pt x="1668" y="4632"/>
                  <a:pt x="1668" y="4644"/>
                  <a:pt x="1644" y="4644"/>
                </a:cubicBezTo>
                <a:lnTo>
                  <a:pt x="1632" y="4656"/>
                </a:lnTo>
                <a:cubicBezTo>
                  <a:pt x="1620" y="4656"/>
                  <a:pt x="1620" y="4668"/>
                  <a:pt x="1608" y="4668"/>
                </a:cubicBezTo>
                <a:cubicBezTo>
                  <a:pt x="1584" y="4668"/>
                  <a:pt x="1584" y="4692"/>
                  <a:pt x="1572" y="4692"/>
                </a:cubicBezTo>
                <a:cubicBezTo>
                  <a:pt x="1561" y="4692"/>
                  <a:pt x="1561" y="4704"/>
                  <a:pt x="1549" y="4704"/>
                </a:cubicBezTo>
                <a:cubicBezTo>
                  <a:pt x="1525" y="4704"/>
                  <a:pt x="1525" y="4716"/>
                  <a:pt x="1513" y="4716"/>
                </a:cubicBezTo>
                <a:cubicBezTo>
                  <a:pt x="1501" y="4716"/>
                  <a:pt x="1501" y="4727"/>
                  <a:pt x="1489" y="4727"/>
                </a:cubicBezTo>
                <a:cubicBezTo>
                  <a:pt x="1465" y="4727"/>
                  <a:pt x="1465" y="4751"/>
                  <a:pt x="1453" y="4751"/>
                </a:cubicBezTo>
                <a:cubicBezTo>
                  <a:pt x="1442" y="4751"/>
                  <a:pt x="1442" y="4763"/>
                  <a:pt x="1430" y="4763"/>
                </a:cubicBezTo>
                <a:cubicBezTo>
                  <a:pt x="1406" y="4763"/>
                  <a:pt x="1406" y="4775"/>
                  <a:pt x="1394" y="4775"/>
                </a:cubicBezTo>
                <a:cubicBezTo>
                  <a:pt x="1382" y="4775"/>
                  <a:pt x="1382" y="4787"/>
                  <a:pt x="1370" y="4787"/>
                </a:cubicBezTo>
                <a:cubicBezTo>
                  <a:pt x="1346" y="4787"/>
                  <a:pt x="1346" y="4811"/>
                  <a:pt x="1334" y="4811"/>
                </a:cubicBezTo>
                <a:cubicBezTo>
                  <a:pt x="1322" y="4811"/>
                  <a:pt x="1322" y="4823"/>
                  <a:pt x="1311" y="4823"/>
                </a:cubicBezTo>
                <a:cubicBezTo>
                  <a:pt x="1287" y="4823"/>
                  <a:pt x="1287" y="4835"/>
                  <a:pt x="1275" y="4835"/>
                </a:cubicBezTo>
                <a:cubicBezTo>
                  <a:pt x="1263" y="4835"/>
                  <a:pt x="1263" y="4846"/>
                  <a:pt x="1251" y="4846"/>
                </a:cubicBezTo>
                <a:cubicBezTo>
                  <a:pt x="1227" y="4846"/>
                  <a:pt x="1227" y="4870"/>
                  <a:pt x="1215" y="4870"/>
                </a:cubicBezTo>
                <a:cubicBezTo>
                  <a:pt x="1203" y="4870"/>
                  <a:pt x="1203" y="4882"/>
                  <a:pt x="1191" y="4882"/>
                </a:cubicBezTo>
                <a:cubicBezTo>
                  <a:pt x="1168" y="4882"/>
                  <a:pt x="1168" y="4894"/>
                  <a:pt x="1156" y="4894"/>
                </a:cubicBezTo>
                <a:lnTo>
                  <a:pt x="1132" y="4930"/>
                </a:lnTo>
                <a:lnTo>
                  <a:pt x="1096" y="4954"/>
                </a:lnTo>
                <a:lnTo>
                  <a:pt x="1072" y="4989"/>
                </a:lnTo>
                <a:lnTo>
                  <a:pt x="1049" y="5001"/>
                </a:lnTo>
                <a:lnTo>
                  <a:pt x="1025" y="5025"/>
                </a:lnTo>
                <a:lnTo>
                  <a:pt x="1013" y="5049"/>
                </a:lnTo>
                <a:cubicBezTo>
                  <a:pt x="989" y="5049"/>
                  <a:pt x="989" y="5061"/>
                  <a:pt x="977" y="5061"/>
                </a:cubicBezTo>
                <a:lnTo>
                  <a:pt x="965" y="5073"/>
                </a:lnTo>
                <a:lnTo>
                  <a:pt x="953" y="5085"/>
                </a:lnTo>
                <a:lnTo>
                  <a:pt x="918" y="5120"/>
                </a:lnTo>
                <a:lnTo>
                  <a:pt x="906" y="5132"/>
                </a:lnTo>
                <a:cubicBezTo>
                  <a:pt x="691" y="5347"/>
                  <a:pt x="513" y="5561"/>
                  <a:pt x="382" y="5823"/>
                </a:cubicBezTo>
                <a:lnTo>
                  <a:pt x="382" y="5835"/>
                </a:lnTo>
                <a:cubicBezTo>
                  <a:pt x="370" y="5847"/>
                  <a:pt x="370" y="5859"/>
                  <a:pt x="358" y="5882"/>
                </a:cubicBezTo>
                <a:lnTo>
                  <a:pt x="334" y="5906"/>
                </a:lnTo>
                <a:cubicBezTo>
                  <a:pt x="334" y="5918"/>
                  <a:pt x="322" y="5942"/>
                  <a:pt x="322" y="5954"/>
                </a:cubicBezTo>
                <a:cubicBezTo>
                  <a:pt x="322" y="5966"/>
                  <a:pt x="310" y="5966"/>
                  <a:pt x="310" y="5978"/>
                </a:cubicBezTo>
                <a:cubicBezTo>
                  <a:pt x="310" y="6001"/>
                  <a:pt x="299" y="6013"/>
                  <a:pt x="299" y="6025"/>
                </a:cubicBezTo>
                <a:cubicBezTo>
                  <a:pt x="299" y="6037"/>
                  <a:pt x="275" y="6037"/>
                  <a:pt x="275" y="6061"/>
                </a:cubicBezTo>
                <a:cubicBezTo>
                  <a:pt x="275" y="6073"/>
                  <a:pt x="263" y="6085"/>
                  <a:pt x="263" y="6097"/>
                </a:cubicBezTo>
                <a:cubicBezTo>
                  <a:pt x="263" y="6120"/>
                  <a:pt x="251" y="6120"/>
                  <a:pt x="251" y="6132"/>
                </a:cubicBezTo>
                <a:cubicBezTo>
                  <a:pt x="251" y="6144"/>
                  <a:pt x="239" y="6156"/>
                  <a:pt x="239" y="6180"/>
                </a:cubicBezTo>
                <a:cubicBezTo>
                  <a:pt x="239" y="6192"/>
                  <a:pt x="239" y="6192"/>
                  <a:pt x="215" y="6204"/>
                </a:cubicBezTo>
                <a:cubicBezTo>
                  <a:pt x="215" y="6216"/>
                  <a:pt x="203" y="6240"/>
                  <a:pt x="203" y="6251"/>
                </a:cubicBezTo>
                <a:lnTo>
                  <a:pt x="191" y="6275"/>
                </a:lnTo>
                <a:cubicBezTo>
                  <a:pt x="179" y="6311"/>
                  <a:pt x="179" y="6323"/>
                  <a:pt x="156" y="6359"/>
                </a:cubicBezTo>
                <a:cubicBezTo>
                  <a:pt x="156" y="6382"/>
                  <a:pt x="144" y="6394"/>
                  <a:pt x="144" y="6430"/>
                </a:cubicBezTo>
                <a:lnTo>
                  <a:pt x="144" y="6442"/>
                </a:lnTo>
                <a:lnTo>
                  <a:pt x="144" y="6454"/>
                </a:lnTo>
                <a:cubicBezTo>
                  <a:pt x="144" y="6478"/>
                  <a:pt x="132" y="6490"/>
                  <a:pt x="132" y="6501"/>
                </a:cubicBezTo>
                <a:lnTo>
                  <a:pt x="132" y="6513"/>
                </a:lnTo>
                <a:lnTo>
                  <a:pt x="132" y="6537"/>
                </a:lnTo>
                <a:cubicBezTo>
                  <a:pt x="132" y="6549"/>
                  <a:pt x="132" y="6561"/>
                  <a:pt x="120" y="6573"/>
                </a:cubicBezTo>
                <a:lnTo>
                  <a:pt x="120" y="6609"/>
                </a:lnTo>
                <a:cubicBezTo>
                  <a:pt x="120" y="6621"/>
                  <a:pt x="120" y="6632"/>
                  <a:pt x="96" y="6656"/>
                </a:cubicBezTo>
                <a:lnTo>
                  <a:pt x="96" y="6680"/>
                </a:lnTo>
                <a:cubicBezTo>
                  <a:pt x="96" y="6692"/>
                  <a:pt x="96" y="6716"/>
                  <a:pt x="84" y="6728"/>
                </a:cubicBezTo>
                <a:lnTo>
                  <a:pt x="84" y="6751"/>
                </a:lnTo>
                <a:lnTo>
                  <a:pt x="84" y="6799"/>
                </a:lnTo>
                <a:lnTo>
                  <a:pt x="84" y="6811"/>
                </a:lnTo>
                <a:lnTo>
                  <a:pt x="84" y="6847"/>
                </a:lnTo>
                <a:lnTo>
                  <a:pt x="84" y="6894"/>
                </a:lnTo>
                <a:lnTo>
                  <a:pt x="84" y="6906"/>
                </a:lnTo>
                <a:lnTo>
                  <a:pt x="84" y="6930"/>
                </a:lnTo>
                <a:lnTo>
                  <a:pt x="84" y="6966"/>
                </a:lnTo>
                <a:lnTo>
                  <a:pt x="84" y="6978"/>
                </a:lnTo>
                <a:lnTo>
                  <a:pt x="84" y="6990"/>
                </a:lnTo>
                <a:lnTo>
                  <a:pt x="84" y="7049"/>
                </a:lnTo>
                <a:lnTo>
                  <a:pt x="84" y="7073"/>
                </a:lnTo>
                <a:lnTo>
                  <a:pt x="84" y="7085"/>
                </a:lnTo>
                <a:cubicBezTo>
                  <a:pt x="1" y="8704"/>
                  <a:pt x="1263" y="10109"/>
                  <a:pt x="2882" y="10180"/>
                </a:cubicBezTo>
                <a:lnTo>
                  <a:pt x="3037" y="10180"/>
                </a:lnTo>
                <a:cubicBezTo>
                  <a:pt x="3168" y="10180"/>
                  <a:pt x="3287" y="10169"/>
                  <a:pt x="3418" y="10145"/>
                </a:cubicBezTo>
                <a:lnTo>
                  <a:pt x="8335" y="10145"/>
                </a:lnTo>
                <a:cubicBezTo>
                  <a:pt x="8419" y="10145"/>
                  <a:pt x="8490" y="10073"/>
                  <a:pt x="8490" y="9990"/>
                </a:cubicBezTo>
                <a:lnTo>
                  <a:pt x="8490" y="9133"/>
                </a:lnTo>
                <a:lnTo>
                  <a:pt x="9776" y="9133"/>
                </a:lnTo>
                <a:cubicBezTo>
                  <a:pt x="9859" y="9133"/>
                  <a:pt x="9943" y="9061"/>
                  <a:pt x="9943" y="8978"/>
                </a:cubicBezTo>
                <a:lnTo>
                  <a:pt x="9824" y="2072"/>
                </a:lnTo>
                <a:lnTo>
                  <a:pt x="9824" y="2037"/>
                </a:lnTo>
                <a:lnTo>
                  <a:pt x="9824" y="2025"/>
                </a:lnTo>
                <a:cubicBezTo>
                  <a:pt x="9824" y="2025"/>
                  <a:pt x="9824" y="2013"/>
                  <a:pt x="9800" y="2013"/>
                </a:cubicBezTo>
                <a:cubicBezTo>
                  <a:pt x="9800" y="2013"/>
                  <a:pt x="9800" y="1989"/>
                  <a:pt x="9788" y="1989"/>
                </a:cubicBezTo>
                <a:lnTo>
                  <a:pt x="9776" y="1977"/>
                </a:lnTo>
                <a:lnTo>
                  <a:pt x="7835" y="36"/>
                </a:lnTo>
                <a:lnTo>
                  <a:pt x="7823" y="24"/>
                </a:lnTo>
                <a:lnTo>
                  <a:pt x="7811" y="13"/>
                </a:lnTo>
                <a:cubicBezTo>
                  <a:pt x="7811" y="13"/>
                  <a:pt x="7799" y="13"/>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213" name="Google Shape;16213;p61"/>
          <p:cNvGrpSpPr/>
          <p:nvPr/>
        </p:nvGrpSpPr>
        <p:grpSpPr>
          <a:xfrm>
            <a:off x="5318259" y="2807861"/>
            <a:ext cx="371013" cy="220787"/>
            <a:chOff x="5318259" y="2982111"/>
            <a:chExt cx="371013" cy="220787"/>
          </a:xfrm>
        </p:grpSpPr>
        <p:sp>
          <p:nvSpPr>
            <p:cNvPr id="16214" name="Google Shape;16214;p61"/>
            <p:cNvSpPr/>
            <p:nvPr/>
          </p:nvSpPr>
          <p:spPr>
            <a:xfrm>
              <a:off x="5364123" y="3021546"/>
              <a:ext cx="58372" cy="18396"/>
            </a:xfrm>
            <a:custGeom>
              <a:rect b="b" l="l" r="r" t="t"/>
              <a:pathLst>
                <a:path extrusionOk="0" h="578" w="1834">
                  <a:moveTo>
                    <a:pt x="674" y="0"/>
                  </a:moveTo>
                  <a:cubicBezTo>
                    <a:pt x="513" y="0"/>
                    <a:pt x="335" y="16"/>
                    <a:pt x="143" y="54"/>
                  </a:cubicBezTo>
                  <a:cubicBezTo>
                    <a:pt x="60" y="66"/>
                    <a:pt x="0" y="149"/>
                    <a:pt x="0" y="220"/>
                  </a:cubicBezTo>
                  <a:lnTo>
                    <a:pt x="0" y="399"/>
                  </a:lnTo>
                  <a:cubicBezTo>
                    <a:pt x="0" y="482"/>
                    <a:pt x="72" y="566"/>
                    <a:pt x="167" y="566"/>
                  </a:cubicBezTo>
                  <a:cubicBezTo>
                    <a:pt x="250" y="566"/>
                    <a:pt x="334" y="482"/>
                    <a:pt x="334" y="399"/>
                  </a:cubicBezTo>
                  <a:lnTo>
                    <a:pt x="334" y="351"/>
                  </a:lnTo>
                  <a:cubicBezTo>
                    <a:pt x="453" y="332"/>
                    <a:pt x="564" y="324"/>
                    <a:pt x="666" y="324"/>
                  </a:cubicBezTo>
                  <a:cubicBezTo>
                    <a:pt x="878" y="324"/>
                    <a:pt x="1050" y="359"/>
                    <a:pt x="1179" y="399"/>
                  </a:cubicBezTo>
                  <a:cubicBezTo>
                    <a:pt x="1405" y="459"/>
                    <a:pt x="1536" y="530"/>
                    <a:pt x="1536" y="542"/>
                  </a:cubicBezTo>
                  <a:cubicBezTo>
                    <a:pt x="1560" y="566"/>
                    <a:pt x="1596" y="578"/>
                    <a:pt x="1619" y="578"/>
                  </a:cubicBezTo>
                  <a:cubicBezTo>
                    <a:pt x="1679" y="578"/>
                    <a:pt x="1727" y="542"/>
                    <a:pt x="1774" y="506"/>
                  </a:cubicBezTo>
                  <a:cubicBezTo>
                    <a:pt x="1834" y="423"/>
                    <a:pt x="1810" y="328"/>
                    <a:pt x="1727" y="256"/>
                  </a:cubicBezTo>
                  <a:cubicBezTo>
                    <a:pt x="1707" y="247"/>
                    <a:pt x="1322" y="0"/>
                    <a:pt x="6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5" name="Google Shape;16215;p61"/>
            <p:cNvSpPr/>
            <p:nvPr/>
          </p:nvSpPr>
          <p:spPr>
            <a:xfrm>
              <a:off x="5346681" y="3151338"/>
              <a:ext cx="11012" cy="39052"/>
            </a:xfrm>
            <a:custGeom>
              <a:rect b="b" l="l" r="r" t="t"/>
              <a:pathLst>
                <a:path extrusionOk="0" h="1227" w="346">
                  <a:moveTo>
                    <a:pt x="167" y="0"/>
                  </a:moveTo>
                  <a:cubicBezTo>
                    <a:pt x="72" y="0"/>
                    <a:pt x="0" y="71"/>
                    <a:pt x="0" y="155"/>
                  </a:cubicBezTo>
                  <a:lnTo>
                    <a:pt x="0" y="1072"/>
                  </a:lnTo>
                  <a:cubicBezTo>
                    <a:pt x="0" y="1155"/>
                    <a:pt x="72" y="1226"/>
                    <a:pt x="167" y="1226"/>
                  </a:cubicBezTo>
                  <a:cubicBezTo>
                    <a:pt x="250" y="1226"/>
                    <a:pt x="322" y="1155"/>
                    <a:pt x="322" y="1072"/>
                  </a:cubicBezTo>
                  <a:lnTo>
                    <a:pt x="322" y="155"/>
                  </a:lnTo>
                  <a:cubicBezTo>
                    <a:pt x="346" y="71"/>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6" name="Google Shape;16216;p61"/>
            <p:cNvSpPr/>
            <p:nvPr/>
          </p:nvSpPr>
          <p:spPr>
            <a:xfrm>
              <a:off x="5318259" y="2988763"/>
              <a:ext cx="149717" cy="202773"/>
            </a:xfrm>
            <a:custGeom>
              <a:rect b="b" l="l" r="r" t="t"/>
              <a:pathLst>
                <a:path extrusionOk="0" h="6371" w="4704">
                  <a:moveTo>
                    <a:pt x="3620" y="322"/>
                  </a:moveTo>
                  <a:lnTo>
                    <a:pt x="3620" y="1179"/>
                  </a:lnTo>
                  <a:cubicBezTo>
                    <a:pt x="3620" y="1322"/>
                    <a:pt x="3584" y="1453"/>
                    <a:pt x="3513" y="1596"/>
                  </a:cubicBezTo>
                  <a:lnTo>
                    <a:pt x="3441" y="1727"/>
                  </a:lnTo>
                  <a:cubicBezTo>
                    <a:pt x="3418" y="1750"/>
                    <a:pt x="3418" y="1774"/>
                    <a:pt x="3418" y="1798"/>
                  </a:cubicBezTo>
                  <a:lnTo>
                    <a:pt x="3418" y="2167"/>
                  </a:lnTo>
                  <a:cubicBezTo>
                    <a:pt x="3453" y="2465"/>
                    <a:pt x="3334" y="2751"/>
                    <a:pt x="3108" y="2965"/>
                  </a:cubicBezTo>
                  <a:cubicBezTo>
                    <a:pt x="2892" y="3158"/>
                    <a:pt x="2633" y="3275"/>
                    <a:pt x="2351" y="3275"/>
                  </a:cubicBezTo>
                  <a:cubicBezTo>
                    <a:pt x="2338" y="3275"/>
                    <a:pt x="2324" y="3275"/>
                    <a:pt x="2310" y="3274"/>
                  </a:cubicBezTo>
                  <a:cubicBezTo>
                    <a:pt x="1715" y="3263"/>
                    <a:pt x="1239" y="2739"/>
                    <a:pt x="1239" y="2108"/>
                  </a:cubicBezTo>
                  <a:lnTo>
                    <a:pt x="1239" y="1798"/>
                  </a:lnTo>
                  <a:cubicBezTo>
                    <a:pt x="1239" y="1774"/>
                    <a:pt x="1239" y="1739"/>
                    <a:pt x="1215" y="1727"/>
                  </a:cubicBezTo>
                  <a:lnTo>
                    <a:pt x="1143" y="1596"/>
                  </a:lnTo>
                  <a:cubicBezTo>
                    <a:pt x="1084" y="1453"/>
                    <a:pt x="1036" y="1322"/>
                    <a:pt x="1036" y="1179"/>
                  </a:cubicBezTo>
                  <a:cubicBezTo>
                    <a:pt x="1036" y="715"/>
                    <a:pt x="1429" y="322"/>
                    <a:pt x="1894" y="322"/>
                  </a:cubicBezTo>
                  <a:close/>
                  <a:moveTo>
                    <a:pt x="2906" y="3513"/>
                  </a:moveTo>
                  <a:lnTo>
                    <a:pt x="2906" y="3751"/>
                  </a:lnTo>
                  <a:cubicBezTo>
                    <a:pt x="2906" y="3798"/>
                    <a:pt x="2918" y="3858"/>
                    <a:pt x="2918" y="3894"/>
                  </a:cubicBezTo>
                  <a:lnTo>
                    <a:pt x="2334" y="4334"/>
                  </a:lnTo>
                  <a:lnTo>
                    <a:pt x="1763" y="3894"/>
                  </a:lnTo>
                  <a:cubicBezTo>
                    <a:pt x="1775" y="3858"/>
                    <a:pt x="1775" y="3798"/>
                    <a:pt x="1775" y="3751"/>
                  </a:cubicBezTo>
                  <a:lnTo>
                    <a:pt x="1775" y="3513"/>
                  </a:lnTo>
                  <a:cubicBezTo>
                    <a:pt x="1929" y="3584"/>
                    <a:pt x="2096" y="3632"/>
                    <a:pt x="2286" y="3632"/>
                  </a:cubicBezTo>
                  <a:lnTo>
                    <a:pt x="2334" y="3632"/>
                  </a:lnTo>
                  <a:cubicBezTo>
                    <a:pt x="2525" y="3632"/>
                    <a:pt x="2727" y="3584"/>
                    <a:pt x="2906" y="3513"/>
                  </a:cubicBezTo>
                  <a:close/>
                  <a:moveTo>
                    <a:pt x="1905" y="0"/>
                  </a:moveTo>
                  <a:cubicBezTo>
                    <a:pt x="1251" y="0"/>
                    <a:pt x="715" y="536"/>
                    <a:pt x="715" y="1191"/>
                  </a:cubicBezTo>
                  <a:cubicBezTo>
                    <a:pt x="715" y="1381"/>
                    <a:pt x="762" y="1572"/>
                    <a:pt x="846" y="1750"/>
                  </a:cubicBezTo>
                  <a:lnTo>
                    <a:pt x="893" y="1858"/>
                  </a:lnTo>
                  <a:lnTo>
                    <a:pt x="893" y="2120"/>
                  </a:lnTo>
                  <a:cubicBezTo>
                    <a:pt x="893" y="2596"/>
                    <a:pt x="1108" y="3013"/>
                    <a:pt x="1441" y="3298"/>
                  </a:cubicBezTo>
                  <a:lnTo>
                    <a:pt x="1441" y="3763"/>
                  </a:lnTo>
                  <a:cubicBezTo>
                    <a:pt x="1441" y="3834"/>
                    <a:pt x="1405" y="3906"/>
                    <a:pt x="1322" y="3941"/>
                  </a:cubicBezTo>
                  <a:lnTo>
                    <a:pt x="465" y="4263"/>
                  </a:lnTo>
                  <a:cubicBezTo>
                    <a:pt x="179" y="4370"/>
                    <a:pt x="0" y="4644"/>
                    <a:pt x="0" y="4941"/>
                  </a:cubicBezTo>
                  <a:lnTo>
                    <a:pt x="0" y="6203"/>
                  </a:lnTo>
                  <a:cubicBezTo>
                    <a:pt x="0" y="6299"/>
                    <a:pt x="72" y="6370"/>
                    <a:pt x="167" y="6370"/>
                  </a:cubicBezTo>
                  <a:cubicBezTo>
                    <a:pt x="251" y="6370"/>
                    <a:pt x="334" y="6299"/>
                    <a:pt x="334" y="6203"/>
                  </a:cubicBezTo>
                  <a:lnTo>
                    <a:pt x="334" y="4941"/>
                  </a:lnTo>
                  <a:cubicBezTo>
                    <a:pt x="334" y="4775"/>
                    <a:pt x="429" y="4644"/>
                    <a:pt x="572" y="4584"/>
                  </a:cubicBezTo>
                  <a:lnTo>
                    <a:pt x="1429" y="4251"/>
                  </a:lnTo>
                  <a:cubicBezTo>
                    <a:pt x="1477" y="4239"/>
                    <a:pt x="1513" y="4215"/>
                    <a:pt x="1560" y="4179"/>
                  </a:cubicBezTo>
                  <a:lnTo>
                    <a:pt x="2179" y="4644"/>
                  </a:lnTo>
                  <a:lnTo>
                    <a:pt x="2179" y="6203"/>
                  </a:lnTo>
                  <a:cubicBezTo>
                    <a:pt x="2179" y="6299"/>
                    <a:pt x="2251" y="6370"/>
                    <a:pt x="2334" y="6370"/>
                  </a:cubicBezTo>
                  <a:cubicBezTo>
                    <a:pt x="2429" y="6370"/>
                    <a:pt x="2501" y="6299"/>
                    <a:pt x="2501" y="6203"/>
                  </a:cubicBezTo>
                  <a:lnTo>
                    <a:pt x="2501" y="4644"/>
                  </a:lnTo>
                  <a:lnTo>
                    <a:pt x="3108" y="4179"/>
                  </a:lnTo>
                  <a:cubicBezTo>
                    <a:pt x="3156" y="4215"/>
                    <a:pt x="3203" y="4239"/>
                    <a:pt x="3239" y="4251"/>
                  </a:cubicBezTo>
                  <a:lnTo>
                    <a:pt x="4108" y="4584"/>
                  </a:lnTo>
                  <a:cubicBezTo>
                    <a:pt x="4251" y="4644"/>
                    <a:pt x="4346" y="4775"/>
                    <a:pt x="4346" y="4941"/>
                  </a:cubicBezTo>
                  <a:cubicBezTo>
                    <a:pt x="4346" y="5025"/>
                    <a:pt x="4418" y="5108"/>
                    <a:pt x="4513" y="5108"/>
                  </a:cubicBezTo>
                  <a:cubicBezTo>
                    <a:pt x="4596" y="5108"/>
                    <a:pt x="4668" y="5025"/>
                    <a:pt x="4668" y="4941"/>
                  </a:cubicBezTo>
                  <a:cubicBezTo>
                    <a:pt x="4703" y="4632"/>
                    <a:pt x="4525" y="4358"/>
                    <a:pt x="4239" y="4251"/>
                  </a:cubicBezTo>
                  <a:lnTo>
                    <a:pt x="3382" y="3929"/>
                  </a:lnTo>
                  <a:cubicBezTo>
                    <a:pt x="3310" y="3894"/>
                    <a:pt x="3263" y="3822"/>
                    <a:pt x="3263" y="3751"/>
                  </a:cubicBezTo>
                  <a:lnTo>
                    <a:pt x="3263" y="3322"/>
                  </a:lnTo>
                  <a:cubicBezTo>
                    <a:pt x="3310" y="3286"/>
                    <a:pt x="3334" y="3263"/>
                    <a:pt x="3370" y="3227"/>
                  </a:cubicBezTo>
                  <a:cubicBezTo>
                    <a:pt x="3644" y="2941"/>
                    <a:pt x="3810" y="2584"/>
                    <a:pt x="3810" y="2179"/>
                  </a:cubicBezTo>
                  <a:lnTo>
                    <a:pt x="3810" y="1858"/>
                  </a:lnTo>
                  <a:lnTo>
                    <a:pt x="3858" y="1750"/>
                  </a:lnTo>
                  <a:cubicBezTo>
                    <a:pt x="3941" y="1572"/>
                    <a:pt x="3989" y="1381"/>
                    <a:pt x="3989" y="1191"/>
                  </a:cubicBezTo>
                  <a:lnTo>
                    <a:pt x="3989" y="155"/>
                  </a:lnTo>
                  <a:cubicBezTo>
                    <a:pt x="3989" y="72"/>
                    <a:pt x="3918" y="0"/>
                    <a:pt x="3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7" name="Google Shape;16217;p61"/>
            <p:cNvSpPr/>
            <p:nvPr/>
          </p:nvSpPr>
          <p:spPr>
            <a:xfrm>
              <a:off x="5548658" y="2982111"/>
              <a:ext cx="140614" cy="208279"/>
            </a:xfrm>
            <a:custGeom>
              <a:rect b="b" l="l" r="r" t="t"/>
              <a:pathLst>
                <a:path extrusionOk="0" h="6544" w="4418">
                  <a:moveTo>
                    <a:pt x="2246" y="370"/>
                  </a:moveTo>
                  <a:cubicBezTo>
                    <a:pt x="2295" y="370"/>
                    <a:pt x="2346" y="376"/>
                    <a:pt x="2394" y="388"/>
                  </a:cubicBezTo>
                  <a:cubicBezTo>
                    <a:pt x="3132" y="459"/>
                    <a:pt x="3715" y="1102"/>
                    <a:pt x="3727" y="1876"/>
                  </a:cubicBezTo>
                  <a:cubicBezTo>
                    <a:pt x="3727" y="2602"/>
                    <a:pt x="3906" y="3269"/>
                    <a:pt x="4061" y="3626"/>
                  </a:cubicBezTo>
                  <a:lnTo>
                    <a:pt x="4061" y="3638"/>
                  </a:lnTo>
                  <a:cubicBezTo>
                    <a:pt x="3882" y="3722"/>
                    <a:pt x="3537" y="3912"/>
                    <a:pt x="2953" y="4031"/>
                  </a:cubicBezTo>
                  <a:lnTo>
                    <a:pt x="2953" y="3972"/>
                  </a:lnTo>
                  <a:lnTo>
                    <a:pt x="2953" y="3626"/>
                  </a:lnTo>
                  <a:cubicBezTo>
                    <a:pt x="3179" y="3495"/>
                    <a:pt x="3370" y="3317"/>
                    <a:pt x="3489" y="3091"/>
                  </a:cubicBezTo>
                  <a:cubicBezTo>
                    <a:pt x="3727" y="2674"/>
                    <a:pt x="3644" y="2126"/>
                    <a:pt x="3287" y="1793"/>
                  </a:cubicBezTo>
                  <a:cubicBezTo>
                    <a:pt x="3025" y="1578"/>
                    <a:pt x="2584" y="1293"/>
                    <a:pt x="1870" y="1293"/>
                  </a:cubicBezTo>
                  <a:cubicBezTo>
                    <a:pt x="1822" y="1293"/>
                    <a:pt x="1786" y="1305"/>
                    <a:pt x="1751" y="1340"/>
                  </a:cubicBezTo>
                  <a:lnTo>
                    <a:pt x="1382" y="1709"/>
                  </a:lnTo>
                  <a:cubicBezTo>
                    <a:pt x="1322" y="1769"/>
                    <a:pt x="1322" y="1888"/>
                    <a:pt x="1382" y="1948"/>
                  </a:cubicBezTo>
                  <a:cubicBezTo>
                    <a:pt x="1411" y="1977"/>
                    <a:pt x="1456" y="1992"/>
                    <a:pt x="1501" y="1992"/>
                  </a:cubicBezTo>
                  <a:cubicBezTo>
                    <a:pt x="1545" y="1992"/>
                    <a:pt x="1590" y="1977"/>
                    <a:pt x="1620" y="1948"/>
                  </a:cubicBezTo>
                  <a:lnTo>
                    <a:pt x="1929" y="1638"/>
                  </a:lnTo>
                  <a:cubicBezTo>
                    <a:pt x="2394" y="1650"/>
                    <a:pt x="2763" y="1781"/>
                    <a:pt x="3048" y="2055"/>
                  </a:cubicBezTo>
                  <a:cubicBezTo>
                    <a:pt x="3287" y="2269"/>
                    <a:pt x="3346" y="2650"/>
                    <a:pt x="3179" y="2924"/>
                  </a:cubicBezTo>
                  <a:cubicBezTo>
                    <a:pt x="2989" y="3269"/>
                    <a:pt x="2608" y="3495"/>
                    <a:pt x="2215" y="3495"/>
                  </a:cubicBezTo>
                  <a:cubicBezTo>
                    <a:pt x="1596" y="3495"/>
                    <a:pt x="1108" y="3007"/>
                    <a:pt x="1108" y="2388"/>
                  </a:cubicBezTo>
                  <a:cubicBezTo>
                    <a:pt x="1108" y="2305"/>
                    <a:pt x="1036" y="2233"/>
                    <a:pt x="941" y="2233"/>
                  </a:cubicBezTo>
                  <a:cubicBezTo>
                    <a:pt x="858" y="2233"/>
                    <a:pt x="786" y="2305"/>
                    <a:pt x="786" y="2388"/>
                  </a:cubicBezTo>
                  <a:cubicBezTo>
                    <a:pt x="786" y="2924"/>
                    <a:pt x="1084" y="3400"/>
                    <a:pt x="1513" y="3662"/>
                  </a:cubicBezTo>
                  <a:lnTo>
                    <a:pt x="1513" y="3995"/>
                  </a:lnTo>
                  <a:lnTo>
                    <a:pt x="1513" y="4055"/>
                  </a:lnTo>
                  <a:cubicBezTo>
                    <a:pt x="929" y="3936"/>
                    <a:pt x="608" y="3745"/>
                    <a:pt x="441" y="3638"/>
                  </a:cubicBezTo>
                  <a:cubicBezTo>
                    <a:pt x="441" y="3638"/>
                    <a:pt x="429" y="3638"/>
                    <a:pt x="441" y="3626"/>
                  </a:cubicBezTo>
                  <a:cubicBezTo>
                    <a:pt x="596" y="3269"/>
                    <a:pt x="774" y="2602"/>
                    <a:pt x="774" y="1876"/>
                  </a:cubicBezTo>
                  <a:cubicBezTo>
                    <a:pt x="774" y="1114"/>
                    <a:pt x="1370" y="459"/>
                    <a:pt x="2108" y="388"/>
                  </a:cubicBezTo>
                  <a:cubicBezTo>
                    <a:pt x="2150" y="376"/>
                    <a:pt x="2197" y="370"/>
                    <a:pt x="2246" y="370"/>
                  </a:cubicBezTo>
                  <a:close/>
                  <a:moveTo>
                    <a:pt x="2584" y="3769"/>
                  </a:moveTo>
                  <a:lnTo>
                    <a:pt x="2584" y="3972"/>
                  </a:lnTo>
                  <a:cubicBezTo>
                    <a:pt x="2584" y="4174"/>
                    <a:pt x="2703" y="4365"/>
                    <a:pt x="2882" y="4448"/>
                  </a:cubicBezTo>
                  <a:lnTo>
                    <a:pt x="2989" y="4507"/>
                  </a:lnTo>
                  <a:cubicBezTo>
                    <a:pt x="2858" y="4769"/>
                    <a:pt x="2560" y="4936"/>
                    <a:pt x="2227" y="4936"/>
                  </a:cubicBezTo>
                  <a:cubicBezTo>
                    <a:pt x="1917" y="4936"/>
                    <a:pt x="1620" y="4769"/>
                    <a:pt x="1441" y="4507"/>
                  </a:cubicBezTo>
                  <a:lnTo>
                    <a:pt x="1548" y="4448"/>
                  </a:lnTo>
                  <a:cubicBezTo>
                    <a:pt x="1727" y="4365"/>
                    <a:pt x="1846" y="4162"/>
                    <a:pt x="1846" y="3972"/>
                  </a:cubicBezTo>
                  <a:lnTo>
                    <a:pt x="1846" y="3769"/>
                  </a:lnTo>
                  <a:cubicBezTo>
                    <a:pt x="1965" y="3793"/>
                    <a:pt x="2096" y="3805"/>
                    <a:pt x="2215" y="3805"/>
                  </a:cubicBezTo>
                  <a:cubicBezTo>
                    <a:pt x="2346" y="3805"/>
                    <a:pt x="2465" y="3793"/>
                    <a:pt x="2584" y="3769"/>
                  </a:cubicBezTo>
                  <a:close/>
                  <a:moveTo>
                    <a:pt x="2209" y="1"/>
                  </a:moveTo>
                  <a:cubicBezTo>
                    <a:pt x="2153" y="1"/>
                    <a:pt x="2096" y="7"/>
                    <a:pt x="2036" y="19"/>
                  </a:cubicBezTo>
                  <a:cubicBezTo>
                    <a:pt x="1108" y="102"/>
                    <a:pt x="393" y="912"/>
                    <a:pt x="381" y="1840"/>
                  </a:cubicBezTo>
                  <a:cubicBezTo>
                    <a:pt x="381" y="2519"/>
                    <a:pt x="215" y="3138"/>
                    <a:pt x="84" y="3472"/>
                  </a:cubicBezTo>
                  <a:cubicBezTo>
                    <a:pt x="24" y="3614"/>
                    <a:pt x="72" y="3793"/>
                    <a:pt x="203" y="3876"/>
                  </a:cubicBezTo>
                  <a:cubicBezTo>
                    <a:pt x="358" y="3984"/>
                    <a:pt x="632" y="4150"/>
                    <a:pt x="1084" y="4281"/>
                  </a:cubicBezTo>
                  <a:lnTo>
                    <a:pt x="393" y="4626"/>
                  </a:lnTo>
                  <a:cubicBezTo>
                    <a:pt x="215" y="4722"/>
                    <a:pt x="84" y="4877"/>
                    <a:pt x="24" y="5055"/>
                  </a:cubicBezTo>
                  <a:cubicBezTo>
                    <a:pt x="0" y="5150"/>
                    <a:pt x="60" y="5234"/>
                    <a:pt x="143" y="5269"/>
                  </a:cubicBezTo>
                  <a:lnTo>
                    <a:pt x="191" y="5269"/>
                  </a:lnTo>
                  <a:cubicBezTo>
                    <a:pt x="262" y="5269"/>
                    <a:pt x="334" y="5222"/>
                    <a:pt x="358" y="5150"/>
                  </a:cubicBezTo>
                  <a:cubicBezTo>
                    <a:pt x="381" y="5043"/>
                    <a:pt x="453" y="4972"/>
                    <a:pt x="548" y="4924"/>
                  </a:cubicBezTo>
                  <a:lnTo>
                    <a:pt x="1084" y="4662"/>
                  </a:lnTo>
                  <a:cubicBezTo>
                    <a:pt x="1310" y="5043"/>
                    <a:pt x="1727" y="5281"/>
                    <a:pt x="2167" y="5281"/>
                  </a:cubicBezTo>
                  <a:cubicBezTo>
                    <a:pt x="2620" y="5281"/>
                    <a:pt x="3037" y="5043"/>
                    <a:pt x="3251" y="4662"/>
                  </a:cubicBezTo>
                  <a:lnTo>
                    <a:pt x="3787" y="4924"/>
                  </a:lnTo>
                  <a:cubicBezTo>
                    <a:pt x="3930" y="4984"/>
                    <a:pt x="4001" y="5115"/>
                    <a:pt x="4001" y="5269"/>
                  </a:cubicBezTo>
                  <a:lnTo>
                    <a:pt x="4001" y="6377"/>
                  </a:lnTo>
                  <a:cubicBezTo>
                    <a:pt x="4001" y="6472"/>
                    <a:pt x="4072" y="6543"/>
                    <a:pt x="4168" y="6543"/>
                  </a:cubicBezTo>
                  <a:cubicBezTo>
                    <a:pt x="4251" y="6543"/>
                    <a:pt x="4322" y="6472"/>
                    <a:pt x="4322" y="6377"/>
                  </a:cubicBezTo>
                  <a:lnTo>
                    <a:pt x="4322" y="5269"/>
                  </a:lnTo>
                  <a:cubicBezTo>
                    <a:pt x="4418" y="4996"/>
                    <a:pt x="4263" y="4746"/>
                    <a:pt x="4013" y="4626"/>
                  </a:cubicBezTo>
                  <a:lnTo>
                    <a:pt x="3334" y="4281"/>
                  </a:lnTo>
                  <a:cubicBezTo>
                    <a:pt x="3787" y="4150"/>
                    <a:pt x="4072" y="3984"/>
                    <a:pt x="4203" y="3876"/>
                  </a:cubicBezTo>
                  <a:cubicBezTo>
                    <a:pt x="4346" y="3793"/>
                    <a:pt x="4406" y="3614"/>
                    <a:pt x="4322" y="3472"/>
                  </a:cubicBezTo>
                  <a:cubicBezTo>
                    <a:pt x="4191" y="3138"/>
                    <a:pt x="4025" y="2519"/>
                    <a:pt x="4025" y="1840"/>
                  </a:cubicBezTo>
                  <a:cubicBezTo>
                    <a:pt x="4025" y="912"/>
                    <a:pt x="3299" y="102"/>
                    <a:pt x="2382" y="19"/>
                  </a:cubicBezTo>
                  <a:cubicBezTo>
                    <a:pt x="2322" y="7"/>
                    <a:pt x="2266" y="1"/>
                    <a:pt x="22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8" name="Google Shape;16218;p61"/>
            <p:cNvSpPr/>
            <p:nvPr/>
          </p:nvSpPr>
          <p:spPr>
            <a:xfrm>
              <a:off x="5655153" y="3157004"/>
              <a:ext cx="10630" cy="33387"/>
            </a:xfrm>
            <a:custGeom>
              <a:rect b="b" l="l" r="r" t="t"/>
              <a:pathLst>
                <a:path extrusionOk="0" h="1049" w="334">
                  <a:moveTo>
                    <a:pt x="167" y="1"/>
                  </a:moveTo>
                  <a:cubicBezTo>
                    <a:pt x="72" y="1"/>
                    <a:pt x="0" y="72"/>
                    <a:pt x="0" y="155"/>
                  </a:cubicBezTo>
                  <a:lnTo>
                    <a:pt x="0" y="894"/>
                  </a:lnTo>
                  <a:cubicBezTo>
                    <a:pt x="0" y="977"/>
                    <a:pt x="72" y="1048"/>
                    <a:pt x="167" y="1048"/>
                  </a:cubicBezTo>
                  <a:cubicBezTo>
                    <a:pt x="250" y="1048"/>
                    <a:pt x="322" y="977"/>
                    <a:pt x="322" y="894"/>
                  </a:cubicBezTo>
                  <a:lnTo>
                    <a:pt x="322" y="155"/>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9" name="Google Shape;16219;p61"/>
            <p:cNvSpPr/>
            <p:nvPr/>
          </p:nvSpPr>
          <p:spPr>
            <a:xfrm>
              <a:off x="5497893" y="3174445"/>
              <a:ext cx="11012" cy="10248"/>
            </a:xfrm>
            <a:custGeom>
              <a:rect b="b" l="l" r="r" t="t"/>
              <a:pathLst>
                <a:path extrusionOk="0" h="322" w="346">
                  <a:moveTo>
                    <a:pt x="179" y="0"/>
                  </a:moveTo>
                  <a:cubicBezTo>
                    <a:pt x="83" y="0"/>
                    <a:pt x="0" y="72"/>
                    <a:pt x="0" y="167"/>
                  </a:cubicBezTo>
                  <a:cubicBezTo>
                    <a:pt x="0" y="250"/>
                    <a:pt x="71" y="322"/>
                    <a:pt x="179" y="322"/>
                  </a:cubicBezTo>
                  <a:cubicBezTo>
                    <a:pt x="262" y="322"/>
                    <a:pt x="333" y="250"/>
                    <a:pt x="333" y="167"/>
                  </a:cubicBezTo>
                  <a:cubicBezTo>
                    <a:pt x="345" y="72"/>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0" name="Google Shape;16220;p61"/>
            <p:cNvSpPr/>
            <p:nvPr/>
          </p:nvSpPr>
          <p:spPr>
            <a:xfrm>
              <a:off x="5410718" y="3156972"/>
              <a:ext cx="74699" cy="45927"/>
            </a:xfrm>
            <a:custGeom>
              <a:rect b="b" l="l" r="r" t="t"/>
              <a:pathLst>
                <a:path extrusionOk="0" h="1443" w="2347">
                  <a:moveTo>
                    <a:pt x="905" y="0"/>
                  </a:moveTo>
                  <a:cubicBezTo>
                    <a:pt x="870" y="0"/>
                    <a:pt x="833" y="13"/>
                    <a:pt x="798" y="37"/>
                  </a:cubicBezTo>
                  <a:lnTo>
                    <a:pt x="72" y="585"/>
                  </a:lnTo>
                  <a:cubicBezTo>
                    <a:pt x="24" y="621"/>
                    <a:pt x="1" y="680"/>
                    <a:pt x="1" y="728"/>
                  </a:cubicBezTo>
                  <a:cubicBezTo>
                    <a:pt x="1" y="764"/>
                    <a:pt x="24" y="823"/>
                    <a:pt x="72" y="859"/>
                  </a:cubicBezTo>
                  <a:lnTo>
                    <a:pt x="798" y="1407"/>
                  </a:lnTo>
                  <a:cubicBezTo>
                    <a:pt x="834" y="1442"/>
                    <a:pt x="858" y="1442"/>
                    <a:pt x="905" y="1442"/>
                  </a:cubicBezTo>
                  <a:cubicBezTo>
                    <a:pt x="953" y="1442"/>
                    <a:pt x="1013" y="1407"/>
                    <a:pt x="1036" y="1359"/>
                  </a:cubicBezTo>
                  <a:cubicBezTo>
                    <a:pt x="1096" y="1287"/>
                    <a:pt x="1084" y="1180"/>
                    <a:pt x="1013" y="1121"/>
                  </a:cubicBezTo>
                  <a:lnTo>
                    <a:pt x="679" y="883"/>
                  </a:lnTo>
                  <a:lnTo>
                    <a:pt x="2191" y="883"/>
                  </a:lnTo>
                  <a:cubicBezTo>
                    <a:pt x="2275" y="883"/>
                    <a:pt x="2346" y="811"/>
                    <a:pt x="2346" y="728"/>
                  </a:cubicBezTo>
                  <a:cubicBezTo>
                    <a:pt x="2346" y="621"/>
                    <a:pt x="2275" y="549"/>
                    <a:pt x="2191" y="549"/>
                  </a:cubicBezTo>
                  <a:lnTo>
                    <a:pt x="679" y="549"/>
                  </a:lnTo>
                  <a:lnTo>
                    <a:pt x="1013" y="311"/>
                  </a:lnTo>
                  <a:cubicBezTo>
                    <a:pt x="1084" y="252"/>
                    <a:pt x="1096" y="145"/>
                    <a:pt x="1036" y="73"/>
                  </a:cubicBezTo>
                  <a:cubicBezTo>
                    <a:pt x="1002" y="24"/>
                    <a:pt x="955" y="0"/>
                    <a:pt x="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1" name="Google Shape;16221;p61"/>
            <p:cNvSpPr/>
            <p:nvPr/>
          </p:nvSpPr>
          <p:spPr>
            <a:xfrm>
              <a:off x="5521382" y="3156590"/>
              <a:ext cx="75049" cy="45163"/>
            </a:xfrm>
            <a:custGeom>
              <a:rect b="b" l="l" r="r" t="t"/>
              <a:pathLst>
                <a:path extrusionOk="0" h="1419" w="2358">
                  <a:moveTo>
                    <a:pt x="1446" y="0"/>
                  </a:moveTo>
                  <a:cubicBezTo>
                    <a:pt x="1396" y="0"/>
                    <a:pt x="1345" y="25"/>
                    <a:pt x="1310" y="73"/>
                  </a:cubicBezTo>
                  <a:cubicBezTo>
                    <a:pt x="1250" y="145"/>
                    <a:pt x="1274" y="252"/>
                    <a:pt x="1346" y="311"/>
                  </a:cubicBezTo>
                  <a:lnTo>
                    <a:pt x="1667" y="549"/>
                  </a:lnTo>
                  <a:lnTo>
                    <a:pt x="167" y="549"/>
                  </a:lnTo>
                  <a:cubicBezTo>
                    <a:pt x="84" y="549"/>
                    <a:pt x="0" y="621"/>
                    <a:pt x="0" y="704"/>
                  </a:cubicBezTo>
                  <a:cubicBezTo>
                    <a:pt x="0" y="799"/>
                    <a:pt x="84" y="871"/>
                    <a:pt x="167" y="871"/>
                  </a:cubicBezTo>
                  <a:lnTo>
                    <a:pt x="1667" y="871"/>
                  </a:lnTo>
                  <a:lnTo>
                    <a:pt x="1346" y="1109"/>
                  </a:lnTo>
                  <a:cubicBezTo>
                    <a:pt x="1274" y="1169"/>
                    <a:pt x="1250" y="1276"/>
                    <a:pt x="1310" y="1347"/>
                  </a:cubicBezTo>
                  <a:cubicBezTo>
                    <a:pt x="1346" y="1395"/>
                    <a:pt x="1405" y="1419"/>
                    <a:pt x="1453" y="1419"/>
                  </a:cubicBezTo>
                  <a:cubicBezTo>
                    <a:pt x="1477" y="1419"/>
                    <a:pt x="1524" y="1407"/>
                    <a:pt x="1548" y="1395"/>
                  </a:cubicBezTo>
                  <a:lnTo>
                    <a:pt x="2286" y="847"/>
                  </a:lnTo>
                  <a:cubicBezTo>
                    <a:pt x="2322" y="811"/>
                    <a:pt x="2358" y="752"/>
                    <a:pt x="2358" y="704"/>
                  </a:cubicBezTo>
                  <a:cubicBezTo>
                    <a:pt x="2358" y="668"/>
                    <a:pt x="2322" y="633"/>
                    <a:pt x="2286" y="585"/>
                  </a:cubicBezTo>
                  <a:lnTo>
                    <a:pt x="1548" y="37"/>
                  </a:lnTo>
                  <a:cubicBezTo>
                    <a:pt x="1518" y="13"/>
                    <a:pt x="1482" y="0"/>
                    <a:pt x="14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22" name="Google Shape;16222;p61"/>
          <p:cNvGrpSpPr/>
          <p:nvPr/>
        </p:nvGrpSpPr>
        <p:grpSpPr>
          <a:xfrm>
            <a:off x="7073928" y="2731507"/>
            <a:ext cx="371395" cy="371809"/>
            <a:chOff x="7073928" y="2905757"/>
            <a:chExt cx="371395" cy="371809"/>
          </a:xfrm>
        </p:grpSpPr>
        <p:sp>
          <p:nvSpPr>
            <p:cNvPr id="16223" name="Google Shape;16223;p61"/>
            <p:cNvSpPr/>
            <p:nvPr/>
          </p:nvSpPr>
          <p:spPr>
            <a:xfrm>
              <a:off x="7073928" y="2905757"/>
              <a:ext cx="371395" cy="371809"/>
            </a:xfrm>
            <a:custGeom>
              <a:rect b="b" l="l" r="r" t="t"/>
              <a:pathLst>
                <a:path extrusionOk="0" h="11682" w="11669">
                  <a:moveTo>
                    <a:pt x="3608" y="1811"/>
                  </a:moveTo>
                  <a:cubicBezTo>
                    <a:pt x="3822" y="1811"/>
                    <a:pt x="3989" y="1977"/>
                    <a:pt x="3989" y="2192"/>
                  </a:cubicBezTo>
                  <a:lnTo>
                    <a:pt x="3989" y="2561"/>
                  </a:lnTo>
                  <a:cubicBezTo>
                    <a:pt x="3989" y="2870"/>
                    <a:pt x="3727" y="3120"/>
                    <a:pt x="3417" y="3120"/>
                  </a:cubicBezTo>
                  <a:cubicBezTo>
                    <a:pt x="3411" y="3120"/>
                    <a:pt x="3404" y="3121"/>
                    <a:pt x="3398" y="3121"/>
                  </a:cubicBezTo>
                  <a:cubicBezTo>
                    <a:pt x="3109" y="3121"/>
                    <a:pt x="2870" y="2863"/>
                    <a:pt x="2870" y="2561"/>
                  </a:cubicBezTo>
                  <a:lnTo>
                    <a:pt x="2870" y="2192"/>
                  </a:lnTo>
                  <a:cubicBezTo>
                    <a:pt x="2870" y="1977"/>
                    <a:pt x="3024" y="1811"/>
                    <a:pt x="3239" y="1811"/>
                  </a:cubicBezTo>
                  <a:close/>
                  <a:moveTo>
                    <a:pt x="3596" y="3454"/>
                  </a:moveTo>
                  <a:lnTo>
                    <a:pt x="3596" y="3466"/>
                  </a:lnTo>
                  <a:cubicBezTo>
                    <a:pt x="3632" y="3561"/>
                    <a:pt x="3643" y="3644"/>
                    <a:pt x="3667" y="3704"/>
                  </a:cubicBezTo>
                  <a:lnTo>
                    <a:pt x="3429" y="3942"/>
                  </a:lnTo>
                  <a:lnTo>
                    <a:pt x="3405" y="3942"/>
                  </a:lnTo>
                  <a:lnTo>
                    <a:pt x="3167" y="3704"/>
                  </a:lnTo>
                  <a:cubicBezTo>
                    <a:pt x="3191" y="3644"/>
                    <a:pt x="3215" y="3585"/>
                    <a:pt x="3215" y="3525"/>
                  </a:cubicBezTo>
                  <a:lnTo>
                    <a:pt x="3215" y="3454"/>
                  </a:lnTo>
                  <a:close/>
                  <a:moveTo>
                    <a:pt x="5632" y="5204"/>
                  </a:moveTo>
                  <a:lnTo>
                    <a:pt x="5632" y="7418"/>
                  </a:lnTo>
                  <a:lnTo>
                    <a:pt x="4525" y="8204"/>
                  </a:lnTo>
                  <a:lnTo>
                    <a:pt x="4525" y="5466"/>
                  </a:lnTo>
                  <a:cubicBezTo>
                    <a:pt x="4608" y="5525"/>
                    <a:pt x="4727" y="5573"/>
                    <a:pt x="4846" y="5585"/>
                  </a:cubicBezTo>
                  <a:lnTo>
                    <a:pt x="4977" y="5585"/>
                  </a:lnTo>
                  <a:cubicBezTo>
                    <a:pt x="5120" y="5561"/>
                    <a:pt x="5263" y="5525"/>
                    <a:pt x="5370" y="5418"/>
                  </a:cubicBezTo>
                  <a:lnTo>
                    <a:pt x="5632" y="5204"/>
                  </a:lnTo>
                  <a:close/>
                  <a:moveTo>
                    <a:pt x="2893" y="3930"/>
                  </a:moveTo>
                  <a:lnTo>
                    <a:pt x="3167" y="4204"/>
                  </a:lnTo>
                  <a:cubicBezTo>
                    <a:pt x="3227" y="4263"/>
                    <a:pt x="3310" y="4299"/>
                    <a:pt x="3417" y="4299"/>
                  </a:cubicBezTo>
                  <a:cubicBezTo>
                    <a:pt x="3524" y="4299"/>
                    <a:pt x="3596" y="4275"/>
                    <a:pt x="3667" y="4204"/>
                  </a:cubicBezTo>
                  <a:lnTo>
                    <a:pt x="3905" y="3966"/>
                  </a:lnTo>
                  <a:cubicBezTo>
                    <a:pt x="3989" y="3989"/>
                    <a:pt x="4060" y="4025"/>
                    <a:pt x="4144" y="4025"/>
                  </a:cubicBezTo>
                  <a:cubicBezTo>
                    <a:pt x="4203" y="4025"/>
                    <a:pt x="4263" y="4049"/>
                    <a:pt x="4298" y="4097"/>
                  </a:cubicBezTo>
                  <a:lnTo>
                    <a:pt x="4798" y="4716"/>
                  </a:lnTo>
                  <a:cubicBezTo>
                    <a:pt x="4833" y="4764"/>
                    <a:pt x="4884" y="4789"/>
                    <a:pt x="4935" y="4789"/>
                  </a:cubicBezTo>
                  <a:cubicBezTo>
                    <a:pt x="4971" y="4789"/>
                    <a:pt x="5007" y="4776"/>
                    <a:pt x="5036" y="4751"/>
                  </a:cubicBezTo>
                  <a:lnTo>
                    <a:pt x="5656" y="4263"/>
                  </a:lnTo>
                  <a:cubicBezTo>
                    <a:pt x="5694" y="4231"/>
                    <a:pt x="5747" y="4209"/>
                    <a:pt x="5798" y="4209"/>
                  </a:cubicBezTo>
                  <a:cubicBezTo>
                    <a:pt x="5842" y="4209"/>
                    <a:pt x="5885" y="4225"/>
                    <a:pt x="5918" y="4263"/>
                  </a:cubicBezTo>
                  <a:cubicBezTo>
                    <a:pt x="5965" y="4299"/>
                    <a:pt x="5989" y="4347"/>
                    <a:pt x="5977" y="4406"/>
                  </a:cubicBezTo>
                  <a:cubicBezTo>
                    <a:pt x="5989" y="4454"/>
                    <a:pt x="5965" y="4513"/>
                    <a:pt x="5918" y="4537"/>
                  </a:cubicBezTo>
                  <a:lnTo>
                    <a:pt x="5144" y="5156"/>
                  </a:lnTo>
                  <a:cubicBezTo>
                    <a:pt x="5084" y="5192"/>
                    <a:pt x="5013" y="5228"/>
                    <a:pt x="4929" y="5240"/>
                  </a:cubicBezTo>
                  <a:lnTo>
                    <a:pt x="4858" y="5240"/>
                  </a:lnTo>
                  <a:cubicBezTo>
                    <a:pt x="4751" y="5228"/>
                    <a:pt x="4667" y="5180"/>
                    <a:pt x="4608" y="5109"/>
                  </a:cubicBezTo>
                  <a:lnTo>
                    <a:pt x="4453" y="4930"/>
                  </a:lnTo>
                  <a:cubicBezTo>
                    <a:pt x="4425" y="4884"/>
                    <a:pt x="4369" y="4866"/>
                    <a:pt x="4312" y="4866"/>
                  </a:cubicBezTo>
                  <a:cubicBezTo>
                    <a:pt x="4295" y="4866"/>
                    <a:pt x="4279" y="4868"/>
                    <a:pt x="4263" y="4870"/>
                  </a:cubicBezTo>
                  <a:cubicBezTo>
                    <a:pt x="4191" y="4894"/>
                    <a:pt x="4144" y="4954"/>
                    <a:pt x="4144" y="5037"/>
                  </a:cubicBezTo>
                  <a:lnTo>
                    <a:pt x="4144" y="8454"/>
                  </a:lnTo>
                  <a:lnTo>
                    <a:pt x="3763" y="8740"/>
                  </a:lnTo>
                  <a:lnTo>
                    <a:pt x="3763" y="7145"/>
                  </a:lnTo>
                  <a:cubicBezTo>
                    <a:pt x="3763" y="7061"/>
                    <a:pt x="3691" y="6978"/>
                    <a:pt x="3596" y="6978"/>
                  </a:cubicBezTo>
                  <a:cubicBezTo>
                    <a:pt x="3512" y="6978"/>
                    <a:pt x="3429" y="7061"/>
                    <a:pt x="3429" y="7145"/>
                  </a:cubicBezTo>
                  <a:lnTo>
                    <a:pt x="3429" y="8978"/>
                  </a:lnTo>
                  <a:lnTo>
                    <a:pt x="2870" y="9383"/>
                  </a:lnTo>
                  <a:lnTo>
                    <a:pt x="2870" y="7180"/>
                  </a:lnTo>
                  <a:cubicBezTo>
                    <a:pt x="2870" y="7014"/>
                    <a:pt x="2822" y="6835"/>
                    <a:pt x="2750" y="6680"/>
                  </a:cubicBezTo>
                  <a:lnTo>
                    <a:pt x="2572" y="6347"/>
                  </a:lnTo>
                  <a:cubicBezTo>
                    <a:pt x="2524" y="6240"/>
                    <a:pt x="2500" y="6121"/>
                    <a:pt x="2500" y="6013"/>
                  </a:cubicBezTo>
                  <a:lnTo>
                    <a:pt x="2500" y="4263"/>
                  </a:lnTo>
                  <a:cubicBezTo>
                    <a:pt x="2500" y="4180"/>
                    <a:pt x="2536" y="4120"/>
                    <a:pt x="2596" y="4085"/>
                  </a:cubicBezTo>
                  <a:lnTo>
                    <a:pt x="2893" y="3930"/>
                  </a:lnTo>
                  <a:close/>
                  <a:moveTo>
                    <a:pt x="5810" y="1"/>
                  </a:moveTo>
                  <a:cubicBezTo>
                    <a:pt x="5727" y="1"/>
                    <a:pt x="5656" y="72"/>
                    <a:pt x="5656" y="167"/>
                  </a:cubicBezTo>
                  <a:lnTo>
                    <a:pt x="5656" y="3870"/>
                  </a:lnTo>
                  <a:cubicBezTo>
                    <a:pt x="5596" y="3882"/>
                    <a:pt x="5537" y="3930"/>
                    <a:pt x="5477" y="3977"/>
                  </a:cubicBezTo>
                  <a:lnTo>
                    <a:pt x="5001" y="4358"/>
                  </a:lnTo>
                  <a:lnTo>
                    <a:pt x="4596" y="3870"/>
                  </a:lnTo>
                  <a:cubicBezTo>
                    <a:pt x="4489" y="3739"/>
                    <a:pt x="4346" y="3668"/>
                    <a:pt x="4179" y="3668"/>
                  </a:cubicBezTo>
                  <a:cubicBezTo>
                    <a:pt x="4072" y="3668"/>
                    <a:pt x="3989" y="3573"/>
                    <a:pt x="3989" y="3466"/>
                  </a:cubicBezTo>
                  <a:lnTo>
                    <a:pt x="3989" y="3275"/>
                  </a:lnTo>
                  <a:cubicBezTo>
                    <a:pt x="4203" y="3108"/>
                    <a:pt x="4358" y="2846"/>
                    <a:pt x="4358" y="2549"/>
                  </a:cubicBezTo>
                  <a:lnTo>
                    <a:pt x="4358" y="2180"/>
                  </a:lnTo>
                  <a:cubicBezTo>
                    <a:pt x="4358" y="1775"/>
                    <a:pt x="4024" y="1465"/>
                    <a:pt x="3643" y="1465"/>
                  </a:cubicBezTo>
                  <a:lnTo>
                    <a:pt x="3274" y="1465"/>
                  </a:lnTo>
                  <a:cubicBezTo>
                    <a:pt x="2870" y="1465"/>
                    <a:pt x="2560" y="1787"/>
                    <a:pt x="2560" y="2180"/>
                  </a:cubicBezTo>
                  <a:lnTo>
                    <a:pt x="2560" y="2549"/>
                  </a:lnTo>
                  <a:cubicBezTo>
                    <a:pt x="2560" y="2846"/>
                    <a:pt x="2703" y="3108"/>
                    <a:pt x="2929" y="3275"/>
                  </a:cubicBezTo>
                  <a:lnTo>
                    <a:pt x="2929" y="3525"/>
                  </a:lnTo>
                  <a:lnTo>
                    <a:pt x="2929" y="3549"/>
                  </a:lnTo>
                  <a:lnTo>
                    <a:pt x="2500" y="3751"/>
                  </a:lnTo>
                  <a:cubicBezTo>
                    <a:pt x="2322" y="3847"/>
                    <a:pt x="2203" y="4037"/>
                    <a:pt x="2203" y="4228"/>
                  </a:cubicBezTo>
                  <a:lnTo>
                    <a:pt x="2203" y="5990"/>
                  </a:lnTo>
                  <a:cubicBezTo>
                    <a:pt x="2203" y="6144"/>
                    <a:pt x="2239" y="6323"/>
                    <a:pt x="2322" y="6478"/>
                  </a:cubicBezTo>
                  <a:lnTo>
                    <a:pt x="2500" y="6823"/>
                  </a:lnTo>
                  <a:cubicBezTo>
                    <a:pt x="2536" y="6918"/>
                    <a:pt x="2572" y="7037"/>
                    <a:pt x="2572" y="7145"/>
                  </a:cubicBezTo>
                  <a:lnTo>
                    <a:pt x="2572" y="9597"/>
                  </a:lnTo>
                  <a:lnTo>
                    <a:pt x="83" y="11371"/>
                  </a:lnTo>
                  <a:cubicBezTo>
                    <a:pt x="12" y="11431"/>
                    <a:pt x="0" y="11538"/>
                    <a:pt x="36" y="11609"/>
                  </a:cubicBezTo>
                  <a:cubicBezTo>
                    <a:pt x="74" y="11655"/>
                    <a:pt x="133" y="11682"/>
                    <a:pt x="188" y="11682"/>
                  </a:cubicBezTo>
                  <a:cubicBezTo>
                    <a:pt x="219" y="11682"/>
                    <a:pt x="249" y="11674"/>
                    <a:pt x="274" y="11657"/>
                  </a:cubicBezTo>
                  <a:lnTo>
                    <a:pt x="5846" y="7716"/>
                  </a:lnTo>
                  <a:lnTo>
                    <a:pt x="11406" y="11657"/>
                  </a:lnTo>
                  <a:cubicBezTo>
                    <a:pt x="11442" y="11669"/>
                    <a:pt x="11466" y="11681"/>
                    <a:pt x="11513" y="11681"/>
                  </a:cubicBezTo>
                  <a:cubicBezTo>
                    <a:pt x="11573" y="11681"/>
                    <a:pt x="11621" y="11657"/>
                    <a:pt x="11644" y="11609"/>
                  </a:cubicBezTo>
                  <a:cubicBezTo>
                    <a:pt x="11668" y="11538"/>
                    <a:pt x="11644" y="11431"/>
                    <a:pt x="11573" y="11371"/>
                  </a:cubicBezTo>
                  <a:lnTo>
                    <a:pt x="5977" y="7395"/>
                  </a:lnTo>
                  <a:lnTo>
                    <a:pt x="5977" y="4930"/>
                  </a:lnTo>
                  <a:lnTo>
                    <a:pt x="6144" y="4787"/>
                  </a:lnTo>
                  <a:cubicBezTo>
                    <a:pt x="6263" y="4692"/>
                    <a:pt x="6334" y="4549"/>
                    <a:pt x="6346" y="4394"/>
                  </a:cubicBezTo>
                  <a:cubicBezTo>
                    <a:pt x="6346" y="4228"/>
                    <a:pt x="6287" y="4073"/>
                    <a:pt x="6168" y="3977"/>
                  </a:cubicBezTo>
                  <a:cubicBezTo>
                    <a:pt x="6108" y="3930"/>
                    <a:pt x="6049" y="3882"/>
                    <a:pt x="5977" y="3870"/>
                  </a:cubicBezTo>
                  <a:lnTo>
                    <a:pt x="5977" y="715"/>
                  </a:lnTo>
                  <a:lnTo>
                    <a:pt x="8275" y="715"/>
                  </a:lnTo>
                  <a:lnTo>
                    <a:pt x="8037" y="1191"/>
                  </a:lnTo>
                  <a:cubicBezTo>
                    <a:pt x="8001" y="1239"/>
                    <a:pt x="8001" y="1299"/>
                    <a:pt x="8037" y="1334"/>
                  </a:cubicBezTo>
                  <a:lnTo>
                    <a:pt x="8275" y="1811"/>
                  </a:lnTo>
                  <a:lnTo>
                    <a:pt x="6549" y="1811"/>
                  </a:lnTo>
                  <a:cubicBezTo>
                    <a:pt x="6453" y="1811"/>
                    <a:pt x="6382" y="1894"/>
                    <a:pt x="6382" y="1977"/>
                  </a:cubicBezTo>
                  <a:cubicBezTo>
                    <a:pt x="6382" y="2072"/>
                    <a:pt x="6453" y="2144"/>
                    <a:pt x="6549" y="2144"/>
                  </a:cubicBezTo>
                  <a:lnTo>
                    <a:pt x="8549" y="2144"/>
                  </a:lnTo>
                  <a:cubicBezTo>
                    <a:pt x="8608" y="2144"/>
                    <a:pt x="8668" y="2108"/>
                    <a:pt x="8704" y="2072"/>
                  </a:cubicBezTo>
                  <a:cubicBezTo>
                    <a:pt x="8727" y="2025"/>
                    <a:pt x="8727" y="1953"/>
                    <a:pt x="8716" y="1906"/>
                  </a:cubicBezTo>
                  <a:lnTo>
                    <a:pt x="8394" y="1251"/>
                  </a:lnTo>
                  <a:lnTo>
                    <a:pt x="8716" y="596"/>
                  </a:lnTo>
                  <a:cubicBezTo>
                    <a:pt x="8751" y="537"/>
                    <a:pt x="8751" y="477"/>
                    <a:pt x="8704" y="429"/>
                  </a:cubicBezTo>
                  <a:cubicBezTo>
                    <a:pt x="8668" y="394"/>
                    <a:pt x="8608" y="358"/>
                    <a:pt x="8549" y="358"/>
                  </a:cubicBezTo>
                  <a:lnTo>
                    <a:pt x="5977" y="358"/>
                  </a:lnTo>
                  <a:lnTo>
                    <a:pt x="5977" y="167"/>
                  </a:lnTo>
                  <a:cubicBezTo>
                    <a:pt x="5977" y="72"/>
                    <a:pt x="5906" y="1"/>
                    <a:pt x="5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4" name="Google Shape;16224;p61"/>
            <p:cNvSpPr/>
            <p:nvPr/>
          </p:nvSpPr>
          <p:spPr>
            <a:xfrm>
              <a:off x="7281188" y="3188513"/>
              <a:ext cx="65596" cy="48473"/>
            </a:xfrm>
            <a:custGeom>
              <a:rect b="b" l="l" r="r" t="t"/>
              <a:pathLst>
                <a:path extrusionOk="0" h="1523" w="2061">
                  <a:moveTo>
                    <a:pt x="204" y="1"/>
                  </a:moveTo>
                  <a:cubicBezTo>
                    <a:pt x="151" y="1"/>
                    <a:pt x="97" y="27"/>
                    <a:pt x="60" y="70"/>
                  </a:cubicBezTo>
                  <a:cubicBezTo>
                    <a:pt x="1" y="154"/>
                    <a:pt x="37" y="261"/>
                    <a:pt x="108" y="320"/>
                  </a:cubicBezTo>
                  <a:lnTo>
                    <a:pt x="1775" y="1487"/>
                  </a:lnTo>
                  <a:cubicBezTo>
                    <a:pt x="1799" y="1511"/>
                    <a:pt x="1834" y="1523"/>
                    <a:pt x="1882" y="1523"/>
                  </a:cubicBezTo>
                  <a:cubicBezTo>
                    <a:pt x="1942" y="1523"/>
                    <a:pt x="1977" y="1487"/>
                    <a:pt x="2013" y="1451"/>
                  </a:cubicBezTo>
                  <a:cubicBezTo>
                    <a:pt x="2061" y="1368"/>
                    <a:pt x="2037" y="1261"/>
                    <a:pt x="1965" y="1213"/>
                  </a:cubicBezTo>
                  <a:lnTo>
                    <a:pt x="299" y="35"/>
                  </a:lnTo>
                  <a:cubicBezTo>
                    <a:pt x="271" y="11"/>
                    <a:pt x="237" y="1"/>
                    <a:pt x="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5" name="Google Shape;16225;p61"/>
            <p:cNvSpPr/>
            <p:nvPr/>
          </p:nvSpPr>
          <p:spPr>
            <a:xfrm>
              <a:off x="7252034" y="3168080"/>
              <a:ext cx="24634" cy="19287"/>
            </a:xfrm>
            <a:custGeom>
              <a:rect b="b" l="l" r="r" t="t"/>
              <a:pathLst>
                <a:path extrusionOk="0" h="606" w="774">
                  <a:moveTo>
                    <a:pt x="201" y="1"/>
                  </a:moveTo>
                  <a:cubicBezTo>
                    <a:pt x="148" y="1"/>
                    <a:pt x="97" y="29"/>
                    <a:pt x="60" y="81"/>
                  </a:cubicBezTo>
                  <a:cubicBezTo>
                    <a:pt x="0" y="153"/>
                    <a:pt x="24" y="260"/>
                    <a:pt x="95" y="319"/>
                  </a:cubicBezTo>
                  <a:lnTo>
                    <a:pt x="476" y="569"/>
                  </a:lnTo>
                  <a:cubicBezTo>
                    <a:pt x="500" y="581"/>
                    <a:pt x="536" y="605"/>
                    <a:pt x="572" y="605"/>
                  </a:cubicBezTo>
                  <a:cubicBezTo>
                    <a:pt x="631" y="605"/>
                    <a:pt x="679" y="569"/>
                    <a:pt x="714" y="522"/>
                  </a:cubicBezTo>
                  <a:cubicBezTo>
                    <a:pt x="774" y="450"/>
                    <a:pt x="750" y="343"/>
                    <a:pt x="667" y="284"/>
                  </a:cubicBezTo>
                  <a:lnTo>
                    <a:pt x="298" y="34"/>
                  </a:lnTo>
                  <a:cubicBezTo>
                    <a:pt x="266" y="11"/>
                    <a:pt x="233"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26" name="Google Shape;16226;p61"/>
          <p:cNvGrpSpPr/>
          <p:nvPr/>
        </p:nvGrpSpPr>
        <p:grpSpPr>
          <a:xfrm>
            <a:off x="6188327" y="2781158"/>
            <a:ext cx="371395" cy="272857"/>
            <a:chOff x="6188327" y="2955408"/>
            <a:chExt cx="371395" cy="272857"/>
          </a:xfrm>
        </p:grpSpPr>
        <p:sp>
          <p:nvSpPr>
            <p:cNvPr id="16227" name="Google Shape;16227;p61"/>
            <p:cNvSpPr/>
            <p:nvPr/>
          </p:nvSpPr>
          <p:spPr>
            <a:xfrm>
              <a:off x="6229990" y="2978897"/>
              <a:ext cx="289567" cy="197840"/>
            </a:xfrm>
            <a:custGeom>
              <a:rect b="b" l="l" r="r" t="t"/>
              <a:pathLst>
                <a:path extrusionOk="0" h="6216" w="9098">
                  <a:moveTo>
                    <a:pt x="2894" y="1263"/>
                  </a:moveTo>
                  <a:cubicBezTo>
                    <a:pt x="3097" y="1263"/>
                    <a:pt x="3263" y="1429"/>
                    <a:pt x="3263" y="1632"/>
                  </a:cubicBezTo>
                  <a:lnTo>
                    <a:pt x="3263" y="2001"/>
                  </a:lnTo>
                  <a:cubicBezTo>
                    <a:pt x="3263" y="2322"/>
                    <a:pt x="3013" y="2572"/>
                    <a:pt x="2704" y="2572"/>
                  </a:cubicBezTo>
                  <a:cubicBezTo>
                    <a:pt x="2406" y="2561"/>
                    <a:pt x="2144" y="2299"/>
                    <a:pt x="2144" y="2001"/>
                  </a:cubicBezTo>
                  <a:lnTo>
                    <a:pt x="2144" y="1632"/>
                  </a:lnTo>
                  <a:cubicBezTo>
                    <a:pt x="2144" y="1429"/>
                    <a:pt x="2311" y="1263"/>
                    <a:pt x="2525" y="1263"/>
                  </a:cubicBezTo>
                  <a:close/>
                  <a:moveTo>
                    <a:pt x="7264" y="1084"/>
                  </a:moveTo>
                  <a:cubicBezTo>
                    <a:pt x="7371" y="1084"/>
                    <a:pt x="7466" y="1168"/>
                    <a:pt x="7466" y="1275"/>
                  </a:cubicBezTo>
                  <a:lnTo>
                    <a:pt x="7466" y="1822"/>
                  </a:lnTo>
                  <a:cubicBezTo>
                    <a:pt x="7466" y="1894"/>
                    <a:pt x="7430" y="1953"/>
                    <a:pt x="7359" y="1989"/>
                  </a:cubicBezTo>
                  <a:cubicBezTo>
                    <a:pt x="7299" y="2025"/>
                    <a:pt x="7264" y="2084"/>
                    <a:pt x="7264" y="2144"/>
                  </a:cubicBezTo>
                  <a:lnTo>
                    <a:pt x="7264" y="2406"/>
                  </a:lnTo>
                  <a:cubicBezTo>
                    <a:pt x="7264" y="2477"/>
                    <a:pt x="7323" y="2549"/>
                    <a:pt x="7407" y="2572"/>
                  </a:cubicBezTo>
                  <a:lnTo>
                    <a:pt x="7859" y="2692"/>
                  </a:lnTo>
                  <a:cubicBezTo>
                    <a:pt x="7954" y="2703"/>
                    <a:pt x="8014" y="2787"/>
                    <a:pt x="8014" y="2882"/>
                  </a:cubicBezTo>
                  <a:lnTo>
                    <a:pt x="8014" y="2930"/>
                  </a:lnTo>
                  <a:lnTo>
                    <a:pt x="6168" y="2930"/>
                  </a:lnTo>
                  <a:lnTo>
                    <a:pt x="6168" y="2882"/>
                  </a:lnTo>
                  <a:cubicBezTo>
                    <a:pt x="6168" y="2787"/>
                    <a:pt x="6228" y="2715"/>
                    <a:pt x="6311" y="2692"/>
                  </a:cubicBezTo>
                  <a:lnTo>
                    <a:pt x="6776" y="2572"/>
                  </a:lnTo>
                  <a:cubicBezTo>
                    <a:pt x="6847" y="2549"/>
                    <a:pt x="6907" y="2477"/>
                    <a:pt x="6907" y="2406"/>
                  </a:cubicBezTo>
                  <a:lnTo>
                    <a:pt x="6907" y="2144"/>
                  </a:lnTo>
                  <a:cubicBezTo>
                    <a:pt x="6895" y="2060"/>
                    <a:pt x="6871" y="2025"/>
                    <a:pt x="6811" y="1989"/>
                  </a:cubicBezTo>
                  <a:cubicBezTo>
                    <a:pt x="6752" y="1953"/>
                    <a:pt x="6704" y="1882"/>
                    <a:pt x="6704" y="1822"/>
                  </a:cubicBezTo>
                  <a:lnTo>
                    <a:pt x="6704" y="1275"/>
                  </a:lnTo>
                  <a:cubicBezTo>
                    <a:pt x="6704" y="1168"/>
                    <a:pt x="6787" y="1084"/>
                    <a:pt x="6895" y="1084"/>
                  </a:cubicBezTo>
                  <a:close/>
                  <a:moveTo>
                    <a:pt x="8752" y="334"/>
                  </a:moveTo>
                  <a:lnTo>
                    <a:pt x="8752" y="2930"/>
                  </a:lnTo>
                  <a:lnTo>
                    <a:pt x="8371" y="2930"/>
                  </a:lnTo>
                  <a:lnTo>
                    <a:pt x="8371" y="2882"/>
                  </a:lnTo>
                  <a:cubicBezTo>
                    <a:pt x="8371" y="2632"/>
                    <a:pt x="8204" y="2418"/>
                    <a:pt x="7966" y="2358"/>
                  </a:cubicBezTo>
                  <a:lnTo>
                    <a:pt x="7645" y="2287"/>
                  </a:lnTo>
                  <a:lnTo>
                    <a:pt x="7645" y="2227"/>
                  </a:lnTo>
                  <a:cubicBezTo>
                    <a:pt x="7764" y="2120"/>
                    <a:pt x="7823" y="1977"/>
                    <a:pt x="7823" y="1822"/>
                  </a:cubicBezTo>
                  <a:lnTo>
                    <a:pt x="7823" y="1275"/>
                  </a:lnTo>
                  <a:cubicBezTo>
                    <a:pt x="7823" y="977"/>
                    <a:pt x="7585" y="739"/>
                    <a:pt x="7288" y="739"/>
                  </a:cubicBezTo>
                  <a:lnTo>
                    <a:pt x="6907" y="739"/>
                  </a:lnTo>
                  <a:cubicBezTo>
                    <a:pt x="6609" y="739"/>
                    <a:pt x="6371" y="977"/>
                    <a:pt x="6371" y="1275"/>
                  </a:cubicBezTo>
                  <a:lnTo>
                    <a:pt x="6371" y="1822"/>
                  </a:lnTo>
                  <a:cubicBezTo>
                    <a:pt x="6371" y="1977"/>
                    <a:pt x="6454" y="2120"/>
                    <a:pt x="6549" y="2227"/>
                  </a:cubicBezTo>
                  <a:lnTo>
                    <a:pt x="6549" y="2287"/>
                  </a:lnTo>
                  <a:lnTo>
                    <a:pt x="6228" y="2358"/>
                  </a:lnTo>
                  <a:cubicBezTo>
                    <a:pt x="5990" y="2418"/>
                    <a:pt x="5823" y="2632"/>
                    <a:pt x="5823" y="2882"/>
                  </a:cubicBezTo>
                  <a:lnTo>
                    <a:pt x="5823" y="2930"/>
                  </a:lnTo>
                  <a:lnTo>
                    <a:pt x="5442" y="2930"/>
                  </a:lnTo>
                  <a:lnTo>
                    <a:pt x="5442" y="334"/>
                  </a:lnTo>
                  <a:close/>
                  <a:moveTo>
                    <a:pt x="2894" y="2906"/>
                  </a:moveTo>
                  <a:lnTo>
                    <a:pt x="2894" y="2989"/>
                  </a:lnTo>
                  <a:cubicBezTo>
                    <a:pt x="2894" y="3049"/>
                    <a:pt x="2906" y="3108"/>
                    <a:pt x="2954" y="3168"/>
                  </a:cubicBezTo>
                  <a:lnTo>
                    <a:pt x="2716" y="3406"/>
                  </a:lnTo>
                  <a:lnTo>
                    <a:pt x="2704" y="3406"/>
                  </a:lnTo>
                  <a:lnTo>
                    <a:pt x="2466" y="3168"/>
                  </a:lnTo>
                  <a:cubicBezTo>
                    <a:pt x="2489" y="3108"/>
                    <a:pt x="2501" y="3049"/>
                    <a:pt x="2501" y="2989"/>
                  </a:cubicBezTo>
                  <a:lnTo>
                    <a:pt x="2501" y="2906"/>
                  </a:lnTo>
                  <a:close/>
                  <a:moveTo>
                    <a:pt x="3251" y="3346"/>
                  </a:moveTo>
                  <a:lnTo>
                    <a:pt x="3597" y="3477"/>
                  </a:lnTo>
                  <a:cubicBezTo>
                    <a:pt x="3739" y="3537"/>
                    <a:pt x="3835" y="3668"/>
                    <a:pt x="3835" y="3835"/>
                  </a:cubicBezTo>
                  <a:lnTo>
                    <a:pt x="3835" y="4918"/>
                  </a:lnTo>
                  <a:cubicBezTo>
                    <a:pt x="3835" y="5025"/>
                    <a:pt x="3739" y="5108"/>
                    <a:pt x="3632" y="5108"/>
                  </a:cubicBezTo>
                  <a:lnTo>
                    <a:pt x="2894" y="5108"/>
                  </a:lnTo>
                  <a:lnTo>
                    <a:pt x="2894" y="4906"/>
                  </a:lnTo>
                  <a:lnTo>
                    <a:pt x="3263" y="4906"/>
                  </a:lnTo>
                  <a:cubicBezTo>
                    <a:pt x="3358" y="4906"/>
                    <a:pt x="3430" y="4835"/>
                    <a:pt x="3430" y="4739"/>
                  </a:cubicBezTo>
                  <a:lnTo>
                    <a:pt x="3430" y="4192"/>
                  </a:lnTo>
                  <a:cubicBezTo>
                    <a:pt x="3430" y="4096"/>
                    <a:pt x="3358" y="4025"/>
                    <a:pt x="3263" y="4025"/>
                  </a:cubicBezTo>
                  <a:cubicBezTo>
                    <a:pt x="3180" y="4025"/>
                    <a:pt x="3097" y="4096"/>
                    <a:pt x="3097" y="4192"/>
                  </a:cubicBezTo>
                  <a:lnTo>
                    <a:pt x="3097" y="4561"/>
                  </a:lnTo>
                  <a:lnTo>
                    <a:pt x="2346" y="4561"/>
                  </a:lnTo>
                  <a:lnTo>
                    <a:pt x="2346" y="4192"/>
                  </a:lnTo>
                  <a:cubicBezTo>
                    <a:pt x="2346" y="4096"/>
                    <a:pt x="2263" y="4025"/>
                    <a:pt x="2180" y="4025"/>
                  </a:cubicBezTo>
                  <a:cubicBezTo>
                    <a:pt x="2085" y="4025"/>
                    <a:pt x="2013" y="4096"/>
                    <a:pt x="2013" y="4192"/>
                  </a:cubicBezTo>
                  <a:lnTo>
                    <a:pt x="2013" y="4739"/>
                  </a:lnTo>
                  <a:cubicBezTo>
                    <a:pt x="2013" y="4835"/>
                    <a:pt x="2085" y="4906"/>
                    <a:pt x="2180" y="4906"/>
                  </a:cubicBezTo>
                  <a:lnTo>
                    <a:pt x="2549" y="4906"/>
                  </a:lnTo>
                  <a:lnTo>
                    <a:pt x="2549" y="5120"/>
                  </a:lnTo>
                  <a:lnTo>
                    <a:pt x="1811" y="5120"/>
                  </a:lnTo>
                  <a:cubicBezTo>
                    <a:pt x="1704" y="5120"/>
                    <a:pt x="1608" y="5025"/>
                    <a:pt x="1608" y="4918"/>
                  </a:cubicBezTo>
                  <a:lnTo>
                    <a:pt x="1608" y="3835"/>
                  </a:lnTo>
                  <a:lnTo>
                    <a:pt x="1596" y="3835"/>
                  </a:lnTo>
                  <a:cubicBezTo>
                    <a:pt x="1596" y="3680"/>
                    <a:pt x="1704" y="3537"/>
                    <a:pt x="1834" y="3477"/>
                  </a:cubicBezTo>
                  <a:lnTo>
                    <a:pt x="2180" y="3346"/>
                  </a:lnTo>
                  <a:lnTo>
                    <a:pt x="2466" y="3632"/>
                  </a:lnTo>
                  <a:cubicBezTo>
                    <a:pt x="2537" y="3704"/>
                    <a:pt x="2620" y="3727"/>
                    <a:pt x="2716" y="3727"/>
                  </a:cubicBezTo>
                  <a:cubicBezTo>
                    <a:pt x="2799" y="3727"/>
                    <a:pt x="2894" y="3704"/>
                    <a:pt x="2966" y="3632"/>
                  </a:cubicBezTo>
                  <a:lnTo>
                    <a:pt x="3251" y="3346"/>
                  </a:lnTo>
                  <a:close/>
                  <a:moveTo>
                    <a:pt x="5097" y="5085"/>
                  </a:moveTo>
                  <a:lnTo>
                    <a:pt x="5097" y="5847"/>
                  </a:lnTo>
                  <a:lnTo>
                    <a:pt x="322" y="5847"/>
                  </a:lnTo>
                  <a:lnTo>
                    <a:pt x="322" y="5085"/>
                  </a:lnTo>
                  <a:lnTo>
                    <a:pt x="1287" y="5085"/>
                  </a:lnTo>
                  <a:cubicBezTo>
                    <a:pt x="1358" y="5287"/>
                    <a:pt x="1549" y="5454"/>
                    <a:pt x="1787" y="5454"/>
                  </a:cubicBezTo>
                  <a:lnTo>
                    <a:pt x="3620" y="5454"/>
                  </a:lnTo>
                  <a:cubicBezTo>
                    <a:pt x="3859" y="5454"/>
                    <a:pt x="4049" y="5311"/>
                    <a:pt x="4132" y="5085"/>
                  </a:cubicBezTo>
                  <a:close/>
                  <a:moveTo>
                    <a:pt x="7288" y="4001"/>
                  </a:moveTo>
                  <a:cubicBezTo>
                    <a:pt x="7383" y="4001"/>
                    <a:pt x="7478" y="4085"/>
                    <a:pt x="7478" y="4192"/>
                  </a:cubicBezTo>
                  <a:lnTo>
                    <a:pt x="7478" y="4739"/>
                  </a:lnTo>
                  <a:cubicBezTo>
                    <a:pt x="7478" y="4823"/>
                    <a:pt x="7442" y="4870"/>
                    <a:pt x="7371" y="4906"/>
                  </a:cubicBezTo>
                  <a:cubicBezTo>
                    <a:pt x="7311" y="4942"/>
                    <a:pt x="7288" y="5001"/>
                    <a:pt x="7288" y="5061"/>
                  </a:cubicBezTo>
                  <a:lnTo>
                    <a:pt x="7288" y="5323"/>
                  </a:lnTo>
                  <a:cubicBezTo>
                    <a:pt x="7288" y="5394"/>
                    <a:pt x="7347" y="5466"/>
                    <a:pt x="7419" y="5489"/>
                  </a:cubicBezTo>
                  <a:lnTo>
                    <a:pt x="7883" y="5609"/>
                  </a:lnTo>
                  <a:cubicBezTo>
                    <a:pt x="7966" y="5620"/>
                    <a:pt x="8026" y="5716"/>
                    <a:pt x="8026" y="5799"/>
                  </a:cubicBezTo>
                  <a:lnTo>
                    <a:pt x="8026" y="5847"/>
                  </a:lnTo>
                  <a:lnTo>
                    <a:pt x="6168" y="5847"/>
                  </a:lnTo>
                  <a:lnTo>
                    <a:pt x="6168" y="5799"/>
                  </a:lnTo>
                  <a:cubicBezTo>
                    <a:pt x="6168" y="5716"/>
                    <a:pt x="6228" y="5632"/>
                    <a:pt x="6311" y="5609"/>
                  </a:cubicBezTo>
                  <a:lnTo>
                    <a:pt x="6776" y="5489"/>
                  </a:lnTo>
                  <a:cubicBezTo>
                    <a:pt x="6847" y="5478"/>
                    <a:pt x="6907" y="5394"/>
                    <a:pt x="6907" y="5323"/>
                  </a:cubicBezTo>
                  <a:lnTo>
                    <a:pt x="6907" y="5061"/>
                  </a:lnTo>
                  <a:cubicBezTo>
                    <a:pt x="6907" y="5001"/>
                    <a:pt x="6883" y="4942"/>
                    <a:pt x="6823" y="4906"/>
                  </a:cubicBezTo>
                  <a:cubicBezTo>
                    <a:pt x="6764" y="4870"/>
                    <a:pt x="6716" y="4799"/>
                    <a:pt x="6716" y="4739"/>
                  </a:cubicBezTo>
                  <a:lnTo>
                    <a:pt x="6716" y="4192"/>
                  </a:lnTo>
                  <a:cubicBezTo>
                    <a:pt x="6716" y="4085"/>
                    <a:pt x="6811" y="4001"/>
                    <a:pt x="6907" y="4001"/>
                  </a:cubicBezTo>
                  <a:close/>
                  <a:moveTo>
                    <a:pt x="8740" y="3275"/>
                  </a:moveTo>
                  <a:lnTo>
                    <a:pt x="8740" y="5847"/>
                  </a:lnTo>
                  <a:lnTo>
                    <a:pt x="8359" y="5847"/>
                  </a:lnTo>
                  <a:lnTo>
                    <a:pt x="8359" y="5799"/>
                  </a:lnTo>
                  <a:cubicBezTo>
                    <a:pt x="8359" y="5549"/>
                    <a:pt x="8192" y="5335"/>
                    <a:pt x="7954" y="5275"/>
                  </a:cubicBezTo>
                  <a:lnTo>
                    <a:pt x="7621" y="5204"/>
                  </a:lnTo>
                  <a:lnTo>
                    <a:pt x="7621" y="5144"/>
                  </a:lnTo>
                  <a:cubicBezTo>
                    <a:pt x="7740" y="5037"/>
                    <a:pt x="7800" y="4894"/>
                    <a:pt x="7800" y="4739"/>
                  </a:cubicBezTo>
                  <a:lnTo>
                    <a:pt x="7800" y="4192"/>
                  </a:lnTo>
                  <a:cubicBezTo>
                    <a:pt x="7800" y="3894"/>
                    <a:pt x="7561" y="3656"/>
                    <a:pt x="7264" y="3656"/>
                  </a:cubicBezTo>
                  <a:lnTo>
                    <a:pt x="6895" y="3656"/>
                  </a:lnTo>
                  <a:cubicBezTo>
                    <a:pt x="6597" y="3656"/>
                    <a:pt x="6359" y="3894"/>
                    <a:pt x="6359" y="4192"/>
                  </a:cubicBezTo>
                  <a:lnTo>
                    <a:pt x="6359" y="4739"/>
                  </a:lnTo>
                  <a:cubicBezTo>
                    <a:pt x="6359" y="4894"/>
                    <a:pt x="6430" y="5037"/>
                    <a:pt x="6537" y="5144"/>
                  </a:cubicBezTo>
                  <a:lnTo>
                    <a:pt x="6537" y="5204"/>
                  </a:lnTo>
                  <a:lnTo>
                    <a:pt x="6216" y="5275"/>
                  </a:lnTo>
                  <a:cubicBezTo>
                    <a:pt x="5978" y="5335"/>
                    <a:pt x="5811" y="5549"/>
                    <a:pt x="5811" y="5799"/>
                  </a:cubicBezTo>
                  <a:lnTo>
                    <a:pt x="5811" y="5847"/>
                  </a:lnTo>
                  <a:lnTo>
                    <a:pt x="5418" y="5847"/>
                  </a:lnTo>
                  <a:lnTo>
                    <a:pt x="5418" y="3275"/>
                  </a:lnTo>
                  <a:close/>
                  <a:moveTo>
                    <a:pt x="1430" y="1"/>
                  </a:moveTo>
                  <a:cubicBezTo>
                    <a:pt x="1346" y="1"/>
                    <a:pt x="1275" y="72"/>
                    <a:pt x="1275" y="155"/>
                  </a:cubicBezTo>
                  <a:cubicBezTo>
                    <a:pt x="1275" y="251"/>
                    <a:pt x="1346" y="322"/>
                    <a:pt x="1430" y="322"/>
                  </a:cubicBezTo>
                  <a:lnTo>
                    <a:pt x="5097" y="322"/>
                  </a:lnTo>
                  <a:lnTo>
                    <a:pt x="5097" y="4763"/>
                  </a:lnTo>
                  <a:lnTo>
                    <a:pt x="4156" y="4763"/>
                  </a:lnTo>
                  <a:lnTo>
                    <a:pt x="4156" y="3835"/>
                  </a:lnTo>
                  <a:cubicBezTo>
                    <a:pt x="4156" y="3537"/>
                    <a:pt x="3978" y="3275"/>
                    <a:pt x="3692" y="3168"/>
                  </a:cubicBezTo>
                  <a:lnTo>
                    <a:pt x="3251" y="2989"/>
                  </a:lnTo>
                  <a:lnTo>
                    <a:pt x="3251" y="2965"/>
                  </a:lnTo>
                  <a:lnTo>
                    <a:pt x="3251" y="2715"/>
                  </a:lnTo>
                  <a:cubicBezTo>
                    <a:pt x="3478" y="2549"/>
                    <a:pt x="3620" y="2287"/>
                    <a:pt x="3620" y="1989"/>
                  </a:cubicBezTo>
                  <a:lnTo>
                    <a:pt x="3620" y="1632"/>
                  </a:lnTo>
                  <a:cubicBezTo>
                    <a:pt x="3620" y="1227"/>
                    <a:pt x="3299" y="917"/>
                    <a:pt x="2906" y="917"/>
                  </a:cubicBezTo>
                  <a:lnTo>
                    <a:pt x="2537" y="917"/>
                  </a:lnTo>
                  <a:cubicBezTo>
                    <a:pt x="2132" y="917"/>
                    <a:pt x="1823" y="1251"/>
                    <a:pt x="1823" y="1632"/>
                  </a:cubicBezTo>
                  <a:lnTo>
                    <a:pt x="1823" y="2001"/>
                  </a:lnTo>
                  <a:cubicBezTo>
                    <a:pt x="1823" y="2299"/>
                    <a:pt x="1965" y="2572"/>
                    <a:pt x="2192" y="2739"/>
                  </a:cubicBezTo>
                  <a:lnTo>
                    <a:pt x="2192" y="2989"/>
                  </a:lnTo>
                  <a:lnTo>
                    <a:pt x="2192" y="3001"/>
                  </a:lnTo>
                  <a:lnTo>
                    <a:pt x="1751" y="3180"/>
                  </a:lnTo>
                  <a:cubicBezTo>
                    <a:pt x="1477" y="3287"/>
                    <a:pt x="1287" y="3549"/>
                    <a:pt x="1287" y="3846"/>
                  </a:cubicBezTo>
                  <a:lnTo>
                    <a:pt x="1287" y="4775"/>
                  </a:lnTo>
                  <a:lnTo>
                    <a:pt x="346" y="4775"/>
                  </a:lnTo>
                  <a:lnTo>
                    <a:pt x="346" y="370"/>
                  </a:lnTo>
                  <a:lnTo>
                    <a:pt x="715" y="370"/>
                  </a:lnTo>
                  <a:cubicBezTo>
                    <a:pt x="811" y="370"/>
                    <a:pt x="882" y="298"/>
                    <a:pt x="882" y="203"/>
                  </a:cubicBezTo>
                  <a:cubicBezTo>
                    <a:pt x="882" y="120"/>
                    <a:pt x="811" y="36"/>
                    <a:pt x="715" y="36"/>
                  </a:cubicBezTo>
                  <a:lnTo>
                    <a:pt x="168" y="36"/>
                  </a:lnTo>
                  <a:cubicBezTo>
                    <a:pt x="84" y="36"/>
                    <a:pt x="1" y="120"/>
                    <a:pt x="1" y="203"/>
                  </a:cubicBezTo>
                  <a:lnTo>
                    <a:pt x="1" y="6049"/>
                  </a:lnTo>
                  <a:cubicBezTo>
                    <a:pt x="1" y="6144"/>
                    <a:pt x="84" y="6216"/>
                    <a:pt x="168" y="6216"/>
                  </a:cubicBezTo>
                  <a:lnTo>
                    <a:pt x="8931" y="6216"/>
                  </a:lnTo>
                  <a:cubicBezTo>
                    <a:pt x="9026" y="6216"/>
                    <a:pt x="9097" y="6144"/>
                    <a:pt x="9097" y="6049"/>
                  </a:cubicBezTo>
                  <a:lnTo>
                    <a:pt x="9097" y="203"/>
                  </a:lnTo>
                  <a:cubicBezTo>
                    <a:pt x="9085" y="84"/>
                    <a:pt x="9014" y="1"/>
                    <a:pt x="8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8" name="Google Shape;16228;p61"/>
            <p:cNvSpPr/>
            <p:nvPr/>
          </p:nvSpPr>
          <p:spPr>
            <a:xfrm>
              <a:off x="6188327" y="2955408"/>
              <a:ext cx="371395" cy="272857"/>
            </a:xfrm>
            <a:custGeom>
              <a:rect b="b" l="l" r="r" t="t"/>
              <a:pathLst>
                <a:path extrusionOk="0" h="8573" w="11669">
                  <a:moveTo>
                    <a:pt x="10597" y="358"/>
                  </a:moveTo>
                  <a:cubicBezTo>
                    <a:pt x="10704" y="358"/>
                    <a:pt x="10799" y="453"/>
                    <a:pt x="10799" y="548"/>
                  </a:cubicBezTo>
                  <a:lnTo>
                    <a:pt x="10799" y="7323"/>
                  </a:lnTo>
                  <a:lnTo>
                    <a:pt x="10418" y="7323"/>
                  </a:lnTo>
                  <a:cubicBezTo>
                    <a:pt x="10335" y="7323"/>
                    <a:pt x="10263" y="7394"/>
                    <a:pt x="10263" y="7490"/>
                  </a:cubicBezTo>
                  <a:cubicBezTo>
                    <a:pt x="10263" y="7585"/>
                    <a:pt x="10335" y="7656"/>
                    <a:pt x="10418" y="7656"/>
                  </a:cubicBezTo>
                  <a:lnTo>
                    <a:pt x="11323" y="7656"/>
                  </a:lnTo>
                  <a:cubicBezTo>
                    <a:pt x="11323" y="7656"/>
                    <a:pt x="11347" y="7656"/>
                    <a:pt x="11347" y="7668"/>
                  </a:cubicBezTo>
                  <a:lnTo>
                    <a:pt x="11347" y="8037"/>
                  </a:lnTo>
                  <a:cubicBezTo>
                    <a:pt x="11335" y="8144"/>
                    <a:pt x="11240" y="8240"/>
                    <a:pt x="11133" y="8240"/>
                  </a:cubicBezTo>
                  <a:lnTo>
                    <a:pt x="536" y="8240"/>
                  </a:lnTo>
                  <a:cubicBezTo>
                    <a:pt x="441" y="8240"/>
                    <a:pt x="346" y="8144"/>
                    <a:pt x="346" y="8037"/>
                  </a:cubicBezTo>
                  <a:lnTo>
                    <a:pt x="346" y="7668"/>
                  </a:lnTo>
                  <a:cubicBezTo>
                    <a:pt x="346" y="7668"/>
                    <a:pt x="346" y="7656"/>
                    <a:pt x="357" y="7656"/>
                  </a:cubicBezTo>
                  <a:lnTo>
                    <a:pt x="9680" y="7656"/>
                  </a:lnTo>
                  <a:cubicBezTo>
                    <a:pt x="9763" y="7656"/>
                    <a:pt x="9835" y="7585"/>
                    <a:pt x="9835" y="7490"/>
                  </a:cubicBezTo>
                  <a:cubicBezTo>
                    <a:pt x="9835" y="7394"/>
                    <a:pt x="9763" y="7323"/>
                    <a:pt x="9680" y="7323"/>
                  </a:cubicBezTo>
                  <a:lnTo>
                    <a:pt x="893" y="7323"/>
                  </a:lnTo>
                  <a:lnTo>
                    <a:pt x="893" y="548"/>
                  </a:lnTo>
                  <a:cubicBezTo>
                    <a:pt x="893" y="453"/>
                    <a:pt x="988" y="358"/>
                    <a:pt x="1084" y="358"/>
                  </a:cubicBezTo>
                  <a:close/>
                  <a:moveTo>
                    <a:pt x="1096" y="1"/>
                  </a:moveTo>
                  <a:cubicBezTo>
                    <a:pt x="798" y="1"/>
                    <a:pt x="560" y="239"/>
                    <a:pt x="560" y="536"/>
                  </a:cubicBezTo>
                  <a:lnTo>
                    <a:pt x="560" y="7311"/>
                  </a:lnTo>
                  <a:lnTo>
                    <a:pt x="357" y="7311"/>
                  </a:lnTo>
                  <a:cubicBezTo>
                    <a:pt x="167" y="7311"/>
                    <a:pt x="0" y="7478"/>
                    <a:pt x="0" y="7668"/>
                  </a:cubicBezTo>
                  <a:lnTo>
                    <a:pt x="0" y="8037"/>
                  </a:lnTo>
                  <a:cubicBezTo>
                    <a:pt x="0" y="8335"/>
                    <a:pt x="238" y="8573"/>
                    <a:pt x="536" y="8573"/>
                  </a:cubicBezTo>
                  <a:lnTo>
                    <a:pt x="11133" y="8573"/>
                  </a:lnTo>
                  <a:cubicBezTo>
                    <a:pt x="11430" y="8573"/>
                    <a:pt x="11668" y="8335"/>
                    <a:pt x="11668" y="8037"/>
                  </a:cubicBezTo>
                  <a:lnTo>
                    <a:pt x="11668" y="7668"/>
                  </a:lnTo>
                  <a:cubicBezTo>
                    <a:pt x="11668" y="7478"/>
                    <a:pt x="11525" y="7311"/>
                    <a:pt x="11335" y="7311"/>
                  </a:cubicBezTo>
                  <a:lnTo>
                    <a:pt x="11133" y="7311"/>
                  </a:lnTo>
                  <a:lnTo>
                    <a:pt x="11133" y="536"/>
                  </a:lnTo>
                  <a:cubicBezTo>
                    <a:pt x="11133" y="239"/>
                    <a:pt x="10894" y="1"/>
                    <a:pt x="105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29" name="Google Shape;16229;p61"/>
          <p:cNvGrpSpPr/>
          <p:nvPr/>
        </p:nvGrpSpPr>
        <p:grpSpPr>
          <a:xfrm>
            <a:off x="7521454" y="2731889"/>
            <a:ext cx="359651" cy="371013"/>
            <a:chOff x="7521454" y="2906139"/>
            <a:chExt cx="359651" cy="371013"/>
          </a:xfrm>
        </p:grpSpPr>
        <p:sp>
          <p:nvSpPr>
            <p:cNvPr id="16230" name="Google Shape;16230;p61"/>
            <p:cNvSpPr/>
            <p:nvPr/>
          </p:nvSpPr>
          <p:spPr>
            <a:xfrm>
              <a:off x="7614677" y="3138830"/>
              <a:ext cx="79983" cy="138322"/>
            </a:xfrm>
            <a:custGeom>
              <a:rect b="b" l="l" r="r" t="t"/>
              <a:pathLst>
                <a:path extrusionOk="0" h="4346" w="2513">
                  <a:moveTo>
                    <a:pt x="1429" y="345"/>
                  </a:moveTo>
                  <a:cubicBezTo>
                    <a:pt x="1643" y="345"/>
                    <a:pt x="1798" y="512"/>
                    <a:pt x="1798" y="715"/>
                  </a:cubicBezTo>
                  <a:lnTo>
                    <a:pt x="1798" y="1084"/>
                  </a:lnTo>
                  <a:cubicBezTo>
                    <a:pt x="1798" y="1405"/>
                    <a:pt x="1548" y="1655"/>
                    <a:pt x="1251" y="1655"/>
                  </a:cubicBezTo>
                  <a:cubicBezTo>
                    <a:pt x="941" y="1655"/>
                    <a:pt x="691" y="1393"/>
                    <a:pt x="691" y="1084"/>
                  </a:cubicBezTo>
                  <a:lnTo>
                    <a:pt x="691" y="715"/>
                  </a:lnTo>
                  <a:cubicBezTo>
                    <a:pt x="691" y="512"/>
                    <a:pt x="846" y="345"/>
                    <a:pt x="1060" y="345"/>
                  </a:cubicBezTo>
                  <a:close/>
                  <a:moveTo>
                    <a:pt x="1429" y="1988"/>
                  </a:moveTo>
                  <a:lnTo>
                    <a:pt x="1429" y="2072"/>
                  </a:lnTo>
                  <a:cubicBezTo>
                    <a:pt x="1429" y="2131"/>
                    <a:pt x="1441" y="2191"/>
                    <a:pt x="1477" y="2250"/>
                  </a:cubicBezTo>
                  <a:lnTo>
                    <a:pt x="1251" y="2489"/>
                  </a:lnTo>
                  <a:lnTo>
                    <a:pt x="1239" y="2489"/>
                  </a:lnTo>
                  <a:lnTo>
                    <a:pt x="1000" y="2250"/>
                  </a:lnTo>
                  <a:cubicBezTo>
                    <a:pt x="1024" y="2191"/>
                    <a:pt x="1048" y="2131"/>
                    <a:pt x="1048" y="2072"/>
                  </a:cubicBezTo>
                  <a:lnTo>
                    <a:pt x="1048"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0" y="2715"/>
                  </a:lnTo>
                  <a:cubicBezTo>
                    <a:pt x="1072" y="2786"/>
                    <a:pt x="1155" y="2810"/>
                    <a:pt x="1251" y="2810"/>
                  </a:cubicBezTo>
                  <a:cubicBezTo>
                    <a:pt x="1334" y="2810"/>
                    <a:pt x="1429" y="2786"/>
                    <a:pt x="1501"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13" y="2572"/>
                    <a:pt x="2394"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1" name="Google Shape;16231;p61"/>
            <p:cNvSpPr/>
            <p:nvPr/>
          </p:nvSpPr>
          <p:spPr>
            <a:xfrm>
              <a:off x="7707518" y="3138830"/>
              <a:ext cx="79983" cy="138322"/>
            </a:xfrm>
            <a:custGeom>
              <a:rect b="b" l="l" r="r" t="t"/>
              <a:pathLst>
                <a:path extrusionOk="0" h="4346" w="2513">
                  <a:moveTo>
                    <a:pt x="1429" y="345"/>
                  </a:moveTo>
                  <a:cubicBezTo>
                    <a:pt x="1643" y="345"/>
                    <a:pt x="1798" y="512"/>
                    <a:pt x="1798" y="715"/>
                  </a:cubicBezTo>
                  <a:lnTo>
                    <a:pt x="1798" y="1084"/>
                  </a:lnTo>
                  <a:cubicBezTo>
                    <a:pt x="1822" y="1405"/>
                    <a:pt x="1560" y="1655"/>
                    <a:pt x="1251" y="1655"/>
                  </a:cubicBezTo>
                  <a:cubicBezTo>
                    <a:pt x="941" y="1655"/>
                    <a:pt x="691" y="1393"/>
                    <a:pt x="691" y="1084"/>
                  </a:cubicBezTo>
                  <a:lnTo>
                    <a:pt x="691" y="715"/>
                  </a:lnTo>
                  <a:cubicBezTo>
                    <a:pt x="691" y="512"/>
                    <a:pt x="846" y="345"/>
                    <a:pt x="1060" y="345"/>
                  </a:cubicBezTo>
                  <a:close/>
                  <a:moveTo>
                    <a:pt x="1441" y="1988"/>
                  </a:moveTo>
                  <a:lnTo>
                    <a:pt x="1441" y="2072"/>
                  </a:lnTo>
                  <a:cubicBezTo>
                    <a:pt x="1441" y="2131"/>
                    <a:pt x="1465" y="2191"/>
                    <a:pt x="1489" y="2250"/>
                  </a:cubicBezTo>
                  <a:lnTo>
                    <a:pt x="1262" y="2489"/>
                  </a:lnTo>
                  <a:lnTo>
                    <a:pt x="1251" y="2489"/>
                  </a:lnTo>
                  <a:lnTo>
                    <a:pt x="1012" y="2250"/>
                  </a:lnTo>
                  <a:cubicBezTo>
                    <a:pt x="1048" y="2191"/>
                    <a:pt x="1060" y="2131"/>
                    <a:pt x="1060" y="2072"/>
                  </a:cubicBezTo>
                  <a:lnTo>
                    <a:pt x="1060"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1" y="2715"/>
                  </a:lnTo>
                  <a:cubicBezTo>
                    <a:pt x="1072" y="2786"/>
                    <a:pt x="1155" y="2810"/>
                    <a:pt x="1251" y="2810"/>
                  </a:cubicBezTo>
                  <a:cubicBezTo>
                    <a:pt x="1346" y="2810"/>
                    <a:pt x="1429" y="2786"/>
                    <a:pt x="1501" y="2715"/>
                  </a:cubicBezTo>
                  <a:lnTo>
                    <a:pt x="1774" y="2441"/>
                  </a:lnTo>
                  <a:lnTo>
                    <a:pt x="2072" y="2596"/>
                  </a:lnTo>
                  <a:cubicBezTo>
                    <a:pt x="2132" y="2619"/>
                    <a:pt x="2167" y="2691"/>
                    <a:pt x="2167" y="2774"/>
                  </a:cubicBezTo>
                  <a:lnTo>
                    <a:pt x="2167" y="4179"/>
                  </a:lnTo>
                  <a:cubicBezTo>
                    <a:pt x="2167" y="4274"/>
                    <a:pt x="2251" y="4346"/>
                    <a:pt x="2334" y="4346"/>
                  </a:cubicBezTo>
                  <a:cubicBezTo>
                    <a:pt x="2429" y="4346"/>
                    <a:pt x="2501" y="4274"/>
                    <a:pt x="2501" y="4179"/>
                  </a:cubicBezTo>
                  <a:lnTo>
                    <a:pt x="2501" y="2774"/>
                  </a:lnTo>
                  <a:cubicBezTo>
                    <a:pt x="2513" y="2572"/>
                    <a:pt x="2417"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2" name="Google Shape;16232;p61"/>
            <p:cNvSpPr/>
            <p:nvPr/>
          </p:nvSpPr>
          <p:spPr>
            <a:xfrm>
              <a:off x="7800740" y="3138830"/>
              <a:ext cx="80364" cy="138322"/>
            </a:xfrm>
            <a:custGeom>
              <a:rect b="b" l="l" r="r" t="t"/>
              <a:pathLst>
                <a:path extrusionOk="0" h="4346" w="2525">
                  <a:moveTo>
                    <a:pt x="1429" y="345"/>
                  </a:moveTo>
                  <a:cubicBezTo>
                    <a:pt x="1643" y="345"/>
                    <a:pt x="1810" y="512"/>
                    <a:pt x="1810" y="715"/>
                  </a:cubicBezTo>
                  <a:lnTo>
                    <a:pt x="1810" y="1084"/>
                  </a:lnTo>
                  <a:cubicBezTo>
                    <a:pt x="1810" y="1405"/>
                    <a:pt x="1548" y="1655"/>
                    <a:pt x="1250" y="1655"/>
                  </a:cubicBezTo>
                  <a:cubicBezTo>
                    <a:pt x="941" y="1655"/>
                    <a:pt x="691" y="1393"/>
                    <a:pt x="691" y="1084"/>
                  </a:cubicBezTo>
                  <a:lnTo>
                    <a:pt x="691" y="715"/>
                  </a:lnTo>
                  <a:cubicBezTo>
                    <a:pt x="691" y="512"/>
                    <a:pt x="858" y="345"/>
                    <a:pt x="1060" y="345"/>
                  </a:cubicBezTo>
                  <a:close/>
                  <a:moveTo>
                    <a:pt x="1429" y="1988"/>
                  </a:moveTo>
                  <a:lnTo>
                    <a:pt x="1429" y="2072"/>
                  </a:lnTo>
                  <a:cubicBezTo>
                    <a:pt x="1429" y="2131"/>
                    <a:pt x="1453" y="2191"/>
                    <a:pt x="1477" y="2250"/>
                  </a:cubicBezTo>
                  <a:lnTo>
                    <a:pt x="1250" y="2489"/>
                  </a:lnTo>
                  <a:lnTo>
                    <a:pt x="1239" y="2489"/>
                  </a:lnTo>
                  <a:lnTo>
                    <a:pt x="1000" y="2250"/>
                  </a:lnTo>
                  <a:cubicBezTo>
                    <a:pt x="1036" y="2191"/>
                    <a:pt x="1048" y="2131"/>
                    <a:pt x="1048" y="2072"/>
                  </a:cubicBezTo>
                  <a:lnTo>
                    <a:pt x="1048" y="1988"/>
                  </a:lnTo>
                  <a:close/>
                  <a:moveTo>
                    <a:pt x="1072" y="0"/>
                  </a:moveTo>
                  <a:cubicBezTo>
                    <a:pt x="679" y="0"/>
                    <a:pt x="358" y="334"/>
                    <a:pt x="358" y="715"/>
                  </a:cubicBezTo>
                  <a:lnTo>
                    <a:pt x="358" y="1084"/>
                  </a:lnTo>
                  <a:cubicBezTo>
                    <a:pt x="358" y="1381"/>
                    <a:pt x="512" y="1655"/>
                    <a:pt x="739" y="1822"/>
                  </a:cubicBezTo>
                  <a:lnTo>
                    <a:pt x="739" y="2072"/>
                  </a:lnTo>
                  <a:lnTo>
                    <a:pt x="739" y="2084"/>
                  </a:lnTo>
                  <a:lnTo>
                    <a:pt x="298" y="2298"/>
                  </a:lnTo>
                  <a:cubicBezTo>
                    <a:pt x="119" y="2381"/>
                    <a:pt x="0" y="2572"/>
                    <a:pt x="0" y="2774"/>
                  </a:cubicBezTo>
                  <a:lnTo>
                    <a:pt x="0" y="4179"/>
                  </a:lnTo>
                  <a:cubicBezTo>
                    <a:pt x="0" y="4274"/>
                    <a:pt x="84" y="4346"/>
                    <a:pt x="167" y="4346"/>
                  </a:cubicBezTo>
                  <a:cubicBezTo>
                    <a:pt x="250" y="4346"/>
                    <a:pt x="334" y="4274"/>
                    <a:pt x="334" y="4179"/>
                  </a:cubicBezTo>
                  <a:lnTo>
                    <a:pt x="334" y="2774"/>
                  </a:lnTo>
                  <a:cubicBezTo>
                    <a:pt x="334" y="2691"/>
                    <a:pt x="369" y="2631"/>
                    <a:pt x="429" y="2596"/>
                  </a:cubicBezTo>
                  <a:lnTo>
                    <a:pt x="727" y="2441"/>
                  </a:lnTo>
                  <a:lnTo>
                    <a:pt x="1000" y="2715"/>
                  </a:lnTo>
                  <a:cubicBezTo>
                    <a:pt x="1072" y="2786"/>
                    <a:pt x="1167" y="2810"/>
                    <a:pt x="1250" y="2810"/>
                  </a:cubicBezTo>
                  <a:cubicBezTo>
                    <a:pt x="1346" y="2810"/>
                    <a:pt x="1429" y="2786"/>
                    <a:pt x="1512"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24" y="2572"/>
                    <a:pt x="2405" y="2381"/>
                    <a:pt x="2227" y="2298"/>
                  </a:cubicBezTo>
                  <a:lnTo>
                    <a:pt x="1786" y="2084"/>
                  </a:lnTo>
                  <a:lnTo>
                    <a:pt x="1786" y="2072"/>
                  </a:lnTo>
                  <a:lnTo>
                    <a:pt x="1786" y="1822"/>
                  </a:lnTo>
                  <a:cubicBezTo>
                    <a:pt x="2012" y="1655"/>
                    <a:pt x="2167" y="1381"/>
                    <a:pt x="2167" y="1084"/>
                  </a:cubicBezTo>
                  <a:lnTo>
                    <a:pt x="2167" y="715"/>
                  </a:lnTo>
                  <a:cubicBezTo>
                    <a:pt x="2167" y="310"/>
                    <a:pt x="1834" y="0"/>
                    <a:pt x="1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3" name="Google Shape;16233;p61"/>
            <p:cNvSpPr/>
            <p:nvPr/>
          </p:nvSpPr>
          <p:spPr>
            <a:xfrm>
              <a:off x="7521454" y="3138830"/>
              <a:ext cx="79983" cy="138322"/>
            </a:xfrm>
            <a:custGeom>
              <a:rect b="b" l="l" r="r" t="t"/>
              <a:pathLst>
                <a:path extrusionOk="0" h="4346" w="2513">
                  <a:moveTo>
                    <a:pt x="1429" y="345"/>
                  </a:moveTo>
                  <a:cubicBezTo>
                    <a:pt x="1632" y="345"/>
                    <a:pt x="1798" y="512"/>
                    <a:pt x="1798" y="715"/>
                  </a:cubicBezTo>
                  <a:lnTo>
                    <a:pt x="1798" y="1084"/>
                  </a:lnTo>
                  <a:cubicBezTo>
                    <a:pt x="1810" y="1405"/>
                    <a:pt x="1560" y="1655"/>
                    <a:pt x="1251" y="1655"/>
                  </a:cubicBezTo>
                  <a:cubicBezTo>
                    <a:pt x="941" y="1655"/>
                    <a:pt x="679" y="1393"/>
                    <a:pt x="679" y="1084"/>
                  </a:cubicBezTo>
                  <a:lnTo>
                    <a:pt x="679" y="715"/>
                  </a:lnTo>
                  <a:cubicBezTo>
                    <a:pt x="679" y="512"/>
                    <a:pt x="846" y="345"/>
                    <a:pt x="1060" y="345"/>
                  </a:cubicBezTo>
                  <a:close/>
                  <a:moveTo>
                    <a:pt x="1441" y="1988"/>
                  </a:moveTo>
                  <a:lnTo>
                    <a:pt x="1441" y="2072"/>
                  </a:lnTo>
                  <a:cubicBezTo>
                    <a:pt x="1441" y="2131"/>
                    <a:pt x="1453" y="2191"/>
                    <a:pt x="1489" y="2250"/>
                  </a:cubicBezTo>
                  <a:lnTo>
                    <a:pt x="1262" y="2489"/>
                  </a:lnTo>
                  <a:lnTo>
                    <a:pt x="1251" y="2489"/>
                  </a:lnTo>
                  <a:lnTo>
                    <a:pt x="1012" y="2250"/>
                  </a:lnTo>
                  <a:cubicBezTo>
                    <a:pt x="1036" y="2191"/>
                    <a:pt x="1060" y="2131"/>
                    <a:pt x="1060" y="2072"/>
                  </a:cubicBezTo>
                  <a:lnTo>
                    <a:pt x="1060" y="1988"/>
                  </a:lnTo>
                  <a:close/>
                  <a:moveTo>
                    <a:pt x="1072" y="0"/>
                  </a:moveTo>
                  <a:cubicBezTo>
                    <a:pt x="667" y="0"/>
                    <a:pt x="358" y="334"/>
                    <a:pt x="358" y="715"/>
                  </a:cubicBezTo>
                  <a:lnTo>
                    <a:pt x="358" y="1084"/>
                  </a:lnTo>
                  <a:cubicBezTo>
                    <a:pt x="358" y="1381"/>
                    <a:pt x="500"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70" y="2631"/>
                    <a:pt x="429" y="2596"/>
                  </a:cubicBezTo>
                  <a:lnTo>
                    <a:pt x="727" y="2441"/>
                  </a:lnTo>
                  <a:lnTo>
                    <a:pt x="989" y="2715"/>
                  </a:lnTo>
                  <a:cubicBezTo>
                    <a:pt x="1072" y="2786"/>
                    <a:pt x="1155" y="2810"/>
                    <a:pt x="1251" y="2810"/>
                  </a:cubicBezTo>
                  <a:cubicBezTo>
                    <a:pt x="1334" y="2810"/>
                    <a:pt x="1429" y="2786"/>
                    <a:pt x="1501" y="2715"/>
                  </a:cubicBezTo>
                  <a:lnTo>
                    <a:pt x="1763" y="2441"/>
                  </a:lnTo>
                  <a:lnTo>
                    <a:pt x="2060" y="2596"/>
                  </a:lnTo>
                  <a:cubicBezTo>
                    <a:pt x="2132" y="2619"/>
                    <a:pt x="2167" y="2691"/>
                    <a:pt x="2167" y="2774"/>
                  </a:cubicBezTo>
                  <a:lnTo>
                    <a:pt x="2167" y="4179"/>
                  </a:lnTo>
                  <a:cubicBezTo>
                    <a:pt x="2167" y="4274"/>
                    <a:pt x="2251" y="4346"/>
                    <a:pt x="2334" y="4346"/>
                  </a:cubicBezTo>
                  <a:cubicBezTo>
                    <a:pt x="2417" y="4346"/>
                    <a:pt x="2501" y="4274"/>
                    <a:pt x="2501" y="4179"/>
                  </a:cubicBezTo>
                  <a:lnTo>
                    <a:pt x="2501" y="2774"/>
                  </a:lnTo>
                  <a:cubicBezTo>
                    <a:pt x="2513" y="2572"/>
                    <a:pt x="2405"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4" name="Google Shape;16234;p61"/>
            <p:cNvSpPr/>
            <p:nvPr/>
          </p:nvSpPr>
          <p:spPr>
            <a:xfrm>
              <a:off x="7555923" y="2906139"/>
              <a:ext cx="289949" cy="219833"/>
            </a:xfrm>
            <a:custGeom>
              <a:rect b="b" l="l" r="r" t="t"/>
              <a:pathLst>
                <a:path extrusionOk="0" h="6907" w="9110">
                  <a:moveTo>
                    <a:pt x="4561" y="1"/>
                  </a:moveTo>
                  <a:cubicBezTo>
                    <a:pt x="4501" y="1"/>
                    <a:pt x="4442" y="36"/>
                    <a:pt x="4406" y="96"/>
                  </a:cubicBezTo>
                  <a:lnTo>
                    <a:pt x="3859" y="1191"/>
                  </a:lnTo>
                  <a:cubicBezTo>
                    <a:pt x="3811" y="1287"/>
                    <a:pt x="3847" y="1382"/>
                    <a:pt x="3930" y="1418"/>
                  </a:cubicBezTo>
                  <a:cubicBezTo>
                    <a:pt x="3959" y="1432"/>
                    <a:pt x="3988" y="1439"/>
                    <a:pt x="4016" y="1439"/>
                  </a:cubicBezTo>
                  <a:cubicBezTo>
                    <a:pt x="4078" y="1439"/>
                    <a:pt x="4131" y="1404"/>
                    <a:pt x="4156" y="1346"/>
                  </a:cubicBezTo>
                  <a:lnTo>
                    <a:pt x="4382" y="894"/>
                  </a:lnTo>
                  <a:lnTo>
                    <a:pt x="4382" y="4204"/>
                  </a:lnTo>
                  <a:lnTo>
                    <a:pt x="715" y="4204"/>
                  </a:lnTo>
                  <a:cubicBezTo>
                    <a:pt x="310" y="4204"/>
                    <a:pt x="1" y="4525"/>
                    <a:pt x="1" y="4918"/>
                  </a:cubicBezTo>
                  <a:lnTo>
                    <a:pt x="1" y="6752"/>
                  </a:lnTo>
                  <a:cubicBezTo>
                    <a:pt x="1" y="6835"/>
                    <a:pt x="72" y="6906"/>
                    <a:pt x="168" y="6906"/>
                  </a:cubicBezTo>
                  <a:cubicBezTo>
                    <a:pt x="251" y="6906"/>
                    <a:pt x="334" y="6835"/>
                    <a:pt x="334" y="6752"/>
                  </a:cubicBezTo>
                  <a:lnTo>
                    <a:pt x="334" y="4918"/>
                  </a:lnTo>
                  <a:cubicBezTo>
                    <a:pt x="334" y="4704"/>
                    <a:pt x="489" y="4549"/>
                    <a:pt x="703" y="4549"/>
                  </a:cubicBezTo>
                  <a:lnTo>
                    <a:pt x="2906" y="4549"/>
                  </a:lnTo>
                  <a:lnTo>
                    <a:pt x="2906" y="6752"/>
                  </a:lnTo>
                  <a:cubicBezTo>
                    <a:pt x="2906" y="6835"/>
                    <a:pt x="2977" y="6906"/>
                    <a:pt x="3061" y="6906"/>
                  </a:cubicBezTo>
                  <a:cubicBezTo>
                    <a:pt x="3156" y="6906"/>
                    <a:pt x="3227" y="6835"/>
                    <a:pt x="3227" y="6752"/>
                  </a:cubicBezTo>
                  <a:lnTo>
                    <a:pt x="3227" y="4549"/>
                  </a:lnTo>
                  <a:lnTo>
                    <a:pt x="5823" y="4549"/>
                  </a:lnTo>
                  <a:lnTo>
                    <a:pt x="5823" y="6752"/>
                  </a:lnTo>
                  <a:cubicBezTo>
                    <a:pt x="5823" y="6835"/>
                    <a:pt x="5894" y="6906"/>
                    <a:pt x="5978" y="6906"/>
                  </a:cubicBezTo>
                  <a:cubicBezTo>
                    <a:pt x="6073" y="6906"/>
                    <a:pt x="6145" y="6835"/>
                    <a:pt x="6145" y="6752"/>
                  </a:cubicBezTo>
                  <a:lnTo>
                    <a:pt x="6145" y="4549"/>
                  </a:lnTo>
                  <a:lnTo>
                    <a:pt x="8347" y="4549"/>
                  </a:lnTo>
                  <a:cubicBezTo>
                    <a:pt x="8561" y="4549"/>
                    <a:pt x="8716" y="4704"/>
                    <a:pt x="8716" y="4918"/>
                  </a:cubicBezTo>
                  <a:lnTo>
                    <a:pt x="8716" y="6752"/>
                  </a:lnTo>
                  <a:cubicBezTo>
                    <a:pt x="8716" y="6835"/>
                    <a:pt x="8800" y="6906"/>
                    <a:pt x="8883" y="6906"/>
                  </a:cubicBezTo>
                  <a:cubicBezTo>
                    <a:pt x="8978" y="6906"/>
                    <a:pt x="9050" y="6835"/>
                    <a:pt x="9050" y="6752"/>
                  </a:cubicBezTo>
                  <a:lnTo>
                    <a:pt x="9050" y="4918"/>
                  </a:lnTo>
                  <a:cubicBezTo>
                    <a:pt x="9109" y="4525"/>
                    <a:pt x="8788" y="4204"/>
                    <a:pt x="8395" y="4204"/>
                  </a:cubicBezTo>
                  <a:lnTo>
                    <a:pt x="4740" y="4204"/>
                  </a:lnTo>
                  <a:lnTo>
                    <a:pt x="4740" y="894"/>
                  </a:lnTo>
                  <a:lnTo>
                    <a:pt x="4954" y="1346"/>
                  </a:lnTo>
                  <a:cubicBezTo>
                    <a:pt x="4990" y="1406"/>
                    <a:pt x="5049" y="1429"/>
                    <a:pt x="5109" y="1429"/>
                  </a:cubicBezTo>
                  <a:cubicBezTo>
                    <a:pt x="5132" y="1429"/>
                    <a:pt x="5156" y="1429"/>
                    <a:pt x="5180" y="1418"/>
                  </a:cubicBezTo>
                  <a:cubicBezTo>
                    <a:pt x="5275" y="1370"/>
                    <a:pt x="5299" y="1263"/>
                    <a:pt x="5252" y="1191"/>
                  </a:cubicBezTo>
                  <a:lnTo>
                    <a:pt x="4704" y="96"/>
                  </a:lnTo>
                  <a:cubicBezTo>
                    <a:pt x="4680" y="36"/>
                    <a:pt x="4621" y="1"/>
                    <a:pt x="4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35" name="Google Shape;16235;p61"/>
          <p:cNvGrpSpPr/>
          <p:nvPr/>
        </p:nvGrpSpPr>
        <p:grpSpPr>
          <a:xfrm>
            <a:off x="5782845" y="2732271"/>
            <a:ext cx="301661" cy="371013"/>
            <a:chOff x="5782845" y="2906521"/>
            <a:chExt cx="301661" cy="371013"/>
          </a:xfrm>
        </p:grpSpPr>
        <p:sp>
          <p:nvSpPr>
            <p:cNvPr id="16236" name="Google Shape;16236;p61"/>
            <p:cNvSpPr/>
            <p:nvPr/>
          </p:nvSpPr>
          <p:spPr>
            <a:xfrm>
              <a:off x="5782845" y="3087651"/>
              <a:ext cx="301661" cy="189883"/>
            </a:xfrm>
            <a:custGeom>
              <a:rect b="b" l="l" r="r" t="t"/>
              <a:pathLst>
                <a:path extrusionOk="0" h="5966" w="9478">
                  <a:moveTo>
                    <a:pt x="3215" y="322"/>
                  </a:moveTo>
                  <a:cubicBezTo>
                    <a:pt x="3322" y="322"/>
                    <a:pt x="3418" y="370"/>
                    <a:pt x="3489" y="429"/>
                  </a:cubicBezTo>
                  <a:cubicBezTo>
                    <a:pt x="3561" y="513"/>
                    <a:pt x="3596" y="596"/>
                    <a:pt x="3596" y="703"/>
                  </a:cubicBezTo>
                  <a:lnTo>
                    <a:pt x="3596" y="1156"/>
                  </a:lnTo>
                  <a:cubicBezTo>
                    <a:pt x="3608" y="1358"/>
                    <a:pt x="3501" y="1537"/>
                    <a:pt x="3322" y="1644"/>
                  </a:cubicBezTo>
                  <a:cubicBezTo>
                    <a:pt x="3263" y="1668"/>
                    <a:pt x="3239" y="1727"/>
                    <a:pt x="3239" y="1787"/>
                  </a:cubicBezTo>
                  <a:lnTo>
                    <a:pt x="3239" y="1977"/>
                  </a:lnTo>
                  <a:lnTo>
                    <a:pt x="2846" y="1977"/>
                  </a:lnTo>
                  <a:lnTo>
                    <a:pt x="2846" y="1787"/>
                  </a:lnTo>
                  <a:cubicBezTo>
                    <a:pt x="2846" y="1727"/>
                    <a:pt x="2822" y="1668"/>
                    <a:pt x="2763" y="1644"/>
                  </a:cubicBezTo>
                  <a:cubicBezTo>
                    <a:pt x="2584" y="1537"/>
                    <a:pt x="2477" y="1358"/>
                    <a:pt x="2477" y="1156"/>
                  </a:cubicBezTo>
                  <a:lnTo>
                    <a:pt x="2477" y="703"/>
                  </a:lnTo>
                  <a:cubicBezTo>
                    <a:pt x="2477" y="489"/>
                    <a:pt x="2644" y="322"/>
                    <a:pt x="2846" y="322"/>
                  </a:cubicBezTo>
                  <a:close/>
                  <a:moveTo>
                    <a:pt x="6513" y="322"/>
                  </a:moveTo>
                  <a:cubicBezTo>
                    <a:pt x="6609" y="322"/>
                    <a:pt x="6704" y="370"/>
                    <a:pt x="6775" y="429"/>
                  </a:cubicBezTo>
                  <a:cubicBezTo>
                    <a:pt x="6847" y="513"/>
                    <a:pt x="6882" y="596"/>
                    <a:pt x="6882" y="703"/>
                  </a:cubicBezTo>
                  <a:lnTo>
                    <a:pt x="6882" y="1156"/>
                  </a:lnTo>
                  <a:cubicBezTo>
                    <a:pt x="6894" y="1358"/>
                    <a:pt x="6787" y="1537"/>
                    <a:pt x="6609" y="1644"/>
                  </a:cubicBezTo>
                  <a:cubicBezTo>
                    <a:pt x="6549" y="1668"/>
                    <a:pt x="6525" y="1727"/>
                    <a:pt x="6525" y="1787"/>
                  </a:cubicBezTo>
                  <a:lnTo>
                    <a:pt x="6525" y="1977"/>
                  </a:lnTo>
                  <a:lnTo>
                    <a:pt x="6132" y="1977"/>
                  </a:lnTo>
                  <a:lnTo>
                    <a:pt x="6132" y="1787"/>
                  </a:lnTo>
                  <a:cubicBezTo>
                    <a:pt x="6132" y="1727"/>
                    <a:pt x="6108" y="1668"/>
                    <a:pt x="6049" y="1644"/>
                  </a:cubicBezTo>
                  <a:cubicBezTo>
                    <a:pt x="5870" y="1537"/>
                    <a:pt x="5763" y="1358"/>
                    <a:pt x="5763" y="1156"/>
                  </a:cubicBezTo>
                  <a:lnTo>
                    <a:pt x="5763" y="703"/>
                  </a:lnTo>
                  <a:cubicBezTo>
                    <a:pt x="5763" y="489"/>
                    <a:pt x="5930" y="322"/>
                    <a:pt x="6132" y="322"/>
                  </a:cubicBezTo>
                  <a:close/>
                  <a:moveTo>
                    <a:pt x="1572" y="2144"/>
                  </a:moveTo>
                  <a:cubicBezTo>
                    <a:pt x="1667" y="2144"/>
                    <a:pt x="1763" y="2192"/>
                    <a:pt x="1834" y="2251"/>
                  </a:cubicBezTo>
                  <a:cubicBezTo>
                    <a:pt x="1906" y="2323"/>
                    <a:pt x="1941" y="2418"/>
                    <a:pt x="1941" y="2513"/>
                  </a:cubicBezTo>
                  <a:lnTo>
                    <a:pt x="1941" y="2977"/>
                  </a:lnTo>
                  <a:lnTo>
                    <a:pt x="1953" y="2977"/>
                  </a:lnTo>
                  <a:cubicBezTo>
                    <a:pt x="1953" y="3168"/>
                    <a:pt x="1846" y="3370"/>
                    <a:pt x="1667" y="3454"/>
                  </a:cubicBezTo>
                  <a:cubicBezTo>
                    <a:pt x="1608" y="3489"/>
                    <a:pt x="1584" y="3549"/>
                    <a:pt x="1584" y="3608"/>
                  </a:cubicBezTo>
                  <a:lnTo>
                    <a:pt x="1584" y="3799"/>
                  </a:lnTo>
                  <a:lnTo>
                    <a:pt x="1191" y="3799"/>
                  </a:lnTo>
                  <a:lnTo>
                    <a:pt x="1191" y="3608"/>
                  </a:lnTo>
                  <a:cubicBezTo>
                    <a:pt x="1191" y="3549"/>
                    <a:pt x="1167" y="3489"/>
                    <a:pt x="1108" y="3454"/>
                  </a:cubicBezTo>
                  <a:cubicBezTo>
                    <a:pt x="929" y="3346"/>
                    <a:pt x="822" y="3168"/>
                    <a:pt x="822" y="2977"/>
                  </a:cubicBezTo>
                  <a:lnTo>
                    <a:pt x="822" y="2513"/>
                  </a:lnTo>
                  <a:cubicBezTo>
                    <a:pt x="822" y="2311"/>
                    <a:pt x="989" y="2144"/>
                    <a:pt x="1191" y="2144"/>
                  </a:cubicBezTo>
                  <a:close/>
                  <a:moveTo>
                    <a:pt x="4858" y="2144"/>
                  </a:moveTo>
                  <a:cubicBezTo>
                    <a:pt x="4965" y="2144"/>
                    <a:pt x="5049" y="2192"/>
                    <a:pt x="5120" y="2251"/>
                  </a:cubicBezTo>
                  <a:cubicBezTo>
                    <a:pt x="5204" y="2323"/>
                    <a:pt x="5227" y="2418"/>
                    <a:pt x="5227" y="2513"/>
                  </a:cubicBezTo>
                  <a:lnTo>
                    <a:pt x="5227" y="2977"/>
                  </a:lnTo>
                  <a:cubicBezTo>
                    <a:pt x="5239" y="3168"/>
                    <a:pt x="5144" y="3370"/>
                    <a:pt x="4954" y="3454"/>
                  </a:cubicBezTo>
                  <a:cubicBezTo>
                    <a:pt x="4894" y="3489"/>
                    <a:pt x="4870" y="3549"/>
                    <a:pt x="4870" y="3608"/>
                  </a:cubicBezTo>
                  <a:lnTo>
                    <a:pt x="4870" y="3799"/>
                  </a:lnTo>
                  <a:lnTo>
                    <a:pt x="4489" y="3799"/>
                  </a:lnTo>
                  <a:lnTo>
                    <a:pt x="4489" y="3608"/>
                  </a:lnTo>
                  <a:cubicBezTo>
                    <a:pt x="4489" y="3549"/>
                    <a:pt x="4453" y="3489"/>
                    <a:pt x="4394" y="3454"/>
                  </a:cubicBezTo>
                  <a:cubicBezTo>
                    <a:pt x="4215" y="3346"/>
                    <a:pt x="4108" y="3168"/>
                    <a:pt x="4108" y="2977"/>
                  </a:cubicBezTo>
                  <a:lnTo>
                    <a:pt x="4108" y="2513"/>
                  </a:lnTo>
                  <a:cubicBezTo>
                    <a:pt x="4108" y="2311"/>
                    <a:pt x="4275" y="2144"/>
                    <a:pt x="4489" y="2144"/>
                  </a:cubicBezTo>
                  <a:close/>
                  <a:moveTo>
                    <a:pt x="8144" y="2144"/>
                  </a:moveTo>
                  <a:cubicBezTo>
                    <a:pt x="8252" y="2144"/>
                    <a:pt x="8335" y="2192"/>
                    <a:pt x="8418" y="2251"/>
                  </a:cubicBezTo>
                  <a:cubicBezTo>
                    <a:pt x="8490" y="2323"/>
                    <a:pt x="8514" y="2418"/>
                    <a:pt x="8514" y="2513"/>
                  </a:cubicBezTo>
                  <a:lnTo>
                    <a:pt x="8514" y="2977"/>
                  </a:lnTo>
                  <a:cubicBezTo>
                    <a:pt x="8525" y="3168"/>
                    <a:pt x="8430" y="3370"/>
                    <a:pt x="8252" y="3454"/>
                  </a:cubicBezTo>
                  <a:cubicBezTo>
                    <a:pt x="8192" y="3489"/>
                    <a:pt x="8156" y="3549"/>
                    <a:pt x="8156" y="3608"/>
                  </a:cubicBezTo>
                  <a:lnTo>
                    <a:pt x="8156" y="3799"/>
                  </a:lnTo>
                  <a:lnTo>
                    <a:pt x="7775" y="3799"/>
                  </a:lnTo>
                  <a:lnTo>
                    <a:pt x="7775" y="3608"/>
                  </a:lnTo>
                  <a:cubicBezTo>
                    <a:pt x="7775" y="3549"/>
                    <a:pt x="7740" y="3489"/>
                    <a:pt x="7680" y="3454"/>
                  </a:cubicBezTo>
                  <a:cubicBezTo>
                    <a:pt x="7501" y="3346"/>
                    <a:pt x="7406" y="3168"/>
                    <a:pt x="7406" y="2977"/>
                  </a:cubicBezTo>
                  <a:lnTo>
                    <a:pt x="7406" y="2513"/>
                  </a:lnTo>
                  <a:cubicBezTo>
                    <a:pt x="7406" y="2311"/>
                    <a:pt x="7561" y="2144"/>
                    <a:pt x="7775" y="2144"/>
                  </a:cubicBezTo>
                  <a:close/>
                  <a:moveTo>
                    <a:pt x="2894" y="1"/>
                  </a:moveTo>
                  <a:cubicBezTo>
                    <a:pt x="2489" y="1"/>
                    <a:pt x="2179" y="334"/>
                    <a:pt x="2179" y="715"/>
                  </a:cubicBezTo>
                  <a:lnTo>
                    <a:pt x="2179" y="1180"/>
                  </a:lnTo>
                  <a:cubicBezTo>
                    <a:pt x="2179" y="1465"/>
                    <a:pt x="2310" y="1727"/>
                    <a:pt x="2548" y="1894"/>
                  </a:cubicBezTo>
                  <a:lnTo>
                    <a:pt x="2548" y="2061"/>
                  </a:lnTo>
                  <a:lnTo>
                    <a:pt x="2251" y="2180"/>
                  </a:lnTo>
                  <a:cubicBezTo>
                    <a:pt x="2215" y="2120"/>
                    <a:pt x="2179" y="2072"/>
                    <a:pt x="2132" y="2025"/>
                  </a:cubicBezTo>
                  <a:cubicBezTo>
                    <a:pt x="2001" y="1894"/>
                    <a:pt x="1822" y="1822"/>
                    <a:pt x="1620" y="1822"/>
                  </a:cubicBezTo>
                  <a:lnTo>
                    <a:pt x="1251" y="1822"/>
                  </a:lnTo>
                  <a:cubicBezTo>
                    <a:pt x="846" y="1822"/>
                    <a:pt x="536" y="2144"/>
                    <a:pt x="536" y="2537"/>
                  </a:cubicBezTo>
                  <a:lnTo>
                    <a:pt x="536" y="2989"/>
                  </a:lnTo>
                  <a:cubicBezTo>
                    <a:pt x="536" y="3275"/>
                    <a:pt x="679" y="3549"/>
                    <a:pt x="905" y="3704"/>
                  </a:cubicBezTo>
                  <a:lnTo>
                    <a:pt x="905" y="3870"/>
                  </a:lnTo>
                  <a:lnTo>
                    <a:pt x="453" y="4049"/>
                  </a:lnTo>
                  <a:cubicBezTo>
                    <a:pt x="179" y="4156"/>
                    <a:pt x="1" y="4418"/>
                    <a:pt x="1" y="4716"/>
                  </a:cubicBezTo>
                  <a:lnTo>
                    <a:pt x="1" y="5811"/>
                  </a:lnTo>
                  <a:cubicBezTo>
                    <a:pt x="1" y="5894"/>
                    <a:pt x="84" y="5966"/>
                    <a:pt x="167" y="5966"/>
                  </a:cubicBezTo>
                  <a:cubicBezTo>
                    <a:pt x="251" y="5966"/>
                    <a:pt x="334" y="5894"/>
                    <a:pt x="334" y="5811"/>
                  </a:cubicBezTo>
                  <a:lnTo>
                    <a:pt x="334" y="4716"/>
                  </a:lnTo>
                  <a:cubicBezTo>
                    <a:pt x="334" y="4573"/>
                    <a:pt x="417" y="4418"/>
                    <a:pt x="572" y="4358"/>
                  </a:cubicBezTo>
                  <a:lnTo>
                    <a:pt x="1108" y="4156"/>
                  </a:lnTo>
                  <a:lnTo>
                    <a:pt x="1775" y="4156"/>
                  </a:lnTo>
                  <a:lnTo>
                    <a:pt x="2310" y="4358"/>
                  </a:lnTo>
                  <a:cubicBezTo>
                    <a:pt x="2453" y="4418"/>
                    <a:pt x="2548" y="4561"/>
                    <a:pt x="2548" y="4716"/>
                  </a:cubicBezTo>
                  <a:lnTo>
                    <a:pt x="2548" y="5811"/>
                  </a:lnTo>
                  <a:cubicBezTo>
                    <a:pt x="2548" y="5894"/>
                    <a:pt x="2620" y="5966"/>
                    <a:pt x="2715" y="5966"/>
                  </a:cubicBezTo>
                  <a:cubicBezTo>
                    <a:pt x="2799" y="5966"/>
                    <a:pt x="2870" y="5894"/>
                    <a:pt x="2870" y="5811"/>
                  </a:cubicBezTo>
                  <a:lnTo>
                    <a:pt x="2870" y="4716"/>
                  </a:lnTo>
                  <a:cubicBezTo>
                    <a:pt x="2870" y="4418"/>
                    <a:pt x="2691" y="4168"/>
                    <a:pt x="2429" y="4049"/>
                  </a:cubicBezTo>
                  <a:lnTo>
                    <a:pt x="1965" y="3870"/>
                  </a:lnTo>
                  <a:lnTo>
                    <a:pt x="1965" y="3704"/>
                  </a:lnTo>
                  <a:cubicBezTo>
                    <a:pt x="2191" y="3537"/>
                    <a:pt x="2334" y="3275"/>
                    <a:pt x="2334" y="2989"/>
                  </a:cubicBezTo>
                  <a:lnTo>
                    <a:pt x="2334" y="2537"/>
                  </a:lnTo>
                  <a:lnTo>
                    <a:pt x="2334" y="2501"/>
                  </a:lnTo>
                  <a:lnTo>
                    <a:pt x="2751" y="2334"/>
                  </a:lnTo>
                  <a:lnTo>
                    <a:pt x="3430" y="2334"/>
                  </a:lnTo>
                  <a:lnTo>
                    <a:pt x="3846" y="2501"/>
                  </a:lnTo>
                  <a:lnTo>
                    <a:pt x="3846" y="2537"/>
                  </a:lnTo>
                  <a:lnTo>
                    <a:pt x="3846" y="2989"/>
                  </a:lnTo>
                  <a:cubicBezTo>
                    <a:pt x="3846" y="3275"/>
                    <a:pt x="3977" y="3549"/>
                    <a:pt x="4215" y="3704"/>
                  </a:cubicBezTo>
                  <a:lnTo>
                    <a:pt x="4215" y="3870"/>
                  </a:lnTo>
                  <a:lnTo>
                    <a:pt x="3751" y="4049"/>
                  </a:lnTo>
                  <a:cubicBezTo>
                    <a:pt x="3489" y="4156"/>
                    <a:pt x="3310" y="4418"/>
                    <a:pt x="3310" y="4716"/>
                  </a:cubicBezTo>
                  <a:lnTo>
                    <a:pt x="3310" y="5811"/>
                  </a:lnTo>
                  <a:cubicBezTo>
                    <a:pt x="3310" y="5894"/>
                    <a:pt x="3382" y="5966"/>
                    <a:pt x="3465" y="5966"/>
                  </a:cubicBezTo>
                  <a:cubicBezTo>
                    <a:pt x="3561" y="5966"/>
                    <a:pt x="3632" y="5894"/>
                    <a:pt x="3632" y="5811"/>
                  </a:cubicBezTo>
                  <a:lnTo>
                    <a:pt x="3632" y="4716"/>
                  </a:lnTo>
                  <a:cubicBezTo>
                    <a:pt x="3632" y="4573"/>
                    <a:pt x="3727" y="4418"/>
                    <a:pt x="3870" y="4358"/>
                  </a:cubicBezTo>
                  <a:lnTo>
                    <a:pt x="4406" y="4156"/>
                  </a:lnTo>
                  <a:lnTo>
                    <a:pt x="5073" y="4156"/>
                  </a:lnTo>
                  <a:lnTo>
                    <a:pt x="5608" y="4358"/>
                  </a:lnTo>
                  <a:cubicBezTo>
                    <a:pt x="5763" y="4418"/>
                    <a:pt x="5847" y="4561"/>
                    <a:pt x="5847" y="4716"/>
                  </a:cubicBezTo>
                  <a:lnTo>
                    <a:pt x="5847" y="5811"/>
                  </a:lnTo>
                  <a:cubicBezTo>
                    <a:pt x="5847" y="5894"/>
                    <a:pt x="5930" y="5966"/>
                    <a:pt x="6013" y="5966"/>
                  </a:cubicBezTo>
                  <a:cubicBezTo>
                    <a:pt x="6108" y="5966"/>
                    <a:pt x="6180" y="5894"/>
                    <a:pt x="6180" y="5811"/>
                  </a:cubicBezTo>
                  <a:lnTo>
                    <a:pt x="6180" y="4716"/>
                  </a:lnTo>
                  <a:cubicBezTo>
                    <a:pt x="6180" y="4418"/>
                    <a:pt x="6001" y="4168"/>
                    <a:pt x="5727" y="4049"/>
                  </a:cubicBezTo>
                  <a:lnTo>
                    <a:pt x="5275" y="3870"/>
                  </a:lnTo>
                  <a:lnTo>
                    <a:pt x="5275" y="3704"/>
                  </a:lnTo>
                  <a:cubicBezTo>
                    <a:pt x="5489" y="3537"/>
                    <a:pt x="5644" y="3275"/>
                    <a:pt x="5644" y="2989"/>
                  </a:cubicBezTo>
                  <a:lnTo>
                    <a:pt x="5644" y="2537"/>
                  </a:lnTo>
                  <a:lnTo>
                    <a:pt x="5644" y="2501"/>
                  </a:lnTo>
                  <a:lnTo>
                    <a:pt x="6061" y="2334"/>
                  </a:lnTo>
                  <a:lnTo>
                    <a:pt x="6728" y="2334"/>
                  </a:lnTo>
                  <a:lnTo>
                    <a:pt x="7144" y="2501"/>
                  </a:lnTo>
                  <a:lnTo>
                    <a:pt x="7144" y="2537"/>
                  </a:lnTo>
                  <a:lnTo>
                    <a:pt x="7144" y="2989"/>
                  </a:lnTo>
                  <a:cubicBezTo>
                    <a:pt x="7144" y="3275"/>
                    <a:pt x="7275" y="3549"/>
                    <a:pt x="7513" y="3704"/>
                  </a:cubicBezTo>
                  <a:lnTo>
                    <a:pt x="7513" y="3870"/>
                  </a:lnTo>
                  <a:lnTo>
                    <a:pt x="7061" y="4049"/>
                  </a:lnTo>
                  <a:cubicBezTo>
                    <a:pt x="6787" y="4156"/>
                    <a:pt x="6609" y="4418"/>
                    <a:pt x="6609" y="4716"/>
                  </a:cubicBezTo>
                  <a:lnTo>
                    <a:pt x="6609" y="5811"/>
                  </a:lnTo>
                  <a:cubicBezTo>
                    <a:pt x="6609" y="5894"/>
                    <a:pt x="6680" y="5966"/>
                    <a:pt x="6775" y="5966"/>
                  </a:cubicBezTo>
                  <a:cubicBezTo>
                    <a:pt x="6859" y="5966"/>
                    <a:pt x="6942" y="5894"/>
                    <a:pt x="6942" y="5811"/>
                  </a:cubicBezTo>
                  <a:lnTo>
                    <a:pt x="6942" y="4716"/>
                  </a:lnTo>
                  <a:cubicBezTo>
                    <a:pt x="6942" y="4573"/>
                    <a:pt x="7025" y="4418"/>
                    <a:pt x="7180" y="4358"/>
                  </a:cubicBezTo>
                  <a:lnTo>
                    <a:pt x="7716" y="4156"/>
                  </a:lnTo>
                  <a:lnTo>
                    <a:pt x="8383" y="4156"/>
                  </a:lnTo>
                  <a:lnTo>
                    <a:pt x="8918" y="4358"/>
                  </a:lnTo>
                  <a:cubicBezTo>
                    <a:pt x="9061" y="4418"/>
                    <a:pt x="9156" y="4561"/>
                    <a:pt x="9156" y="4716"/>
                  </a:cubicBezTo>
                  <a:lnTo>
                    <a:pt x="9156" y="5811"/>
                  </a:lnTo>
                  <a:cubicBezTo>
                    <a:pt x="9156" y="5894"/>
                    <a:pt x="9228" y="5966"/>
                    <a:pt x="9323" y="5966"/>
                  </a:cubicBezTo>
                  <a:cubicBezTo>
                    <a:pt x="9406" y="5966"/>
                    <a:pt x="9478" y="5894"/>
                    <a:pt x="9478" y="5811"/>
                  </a:cubicBezTo>
                  <a:lnTo>
                    <a:pt x="9478" y="4716"/>
                  </a:lnTo>
                  <a:cubicBezTo>
                    <a:pt x="9418" y="4418"/>
                    <a:pt x="9252" y="4156"/>
                    <a:pt x="8978" y="4049"/>
                  </a:cubicBezTo>
                  <a:lnTo>
                    <a:pt x="8514" y="3870"/>
                  </a:lnTo>
                  <a:lnTo>
                    <a:pt x="8514" y="3704"/>
                  </a:lnTo>
                  <a:cubicBezTo>
                    <a:pt x="8740" y="3537"/>
                    <a:pt x="8895" y="3275"/>
                    <a:pt x="8895" y="2989"/>
                  </a:cubicBezTo>
                  <a:lnTo>
                    <a:pt x="8895" y="2537"/>
                  </a:lnTo>
                  <a:cubicBezTo>
                    <a:pt x="8895" y="2334"/>
                    <a:pt x="8811" y="2156"/>
                    <a:pt x="8680" y="2025"/>
                  </a:cubicBezTo>
                  <a:cubicBezTo>
                    <a:pt x="8549" y="1894"/>
                    <a:pt x="8371" y="1822"/>
                    <a:pt x="8168" y="1822"/>
                  </a:cubicBezTo>
                  <a:lnTo>
                    <a:pt x="7799" y="1822"/>
                  </a:lnTo>
                  <a:cubicBezTo>
                    <a:pt x="7537" y="1822"/>
                    <a:pt x="7311" y="1965"/>
                    <a:pt x="7192" y="2180"/>
                  </a:cubicBezTo>
                  <a:lnTo>
                    <a:pt x="6882" y="2061"/>
                  </a:lnTo>
                  <a:lnTo>
                    <a:pt x="6882" y="1894"/>
                  </a:lnTo>
                  <a:cubicBezTo>
                    <a:pt x="7109" y="1727"/>
                    <a:pt x="7251" y="1465"/>
                    <a:pt x="7251" y="1180"/>
                  </a:cubicBezTo>
                  <a:lnTo>
                    <a:pt x="7251" y="715"/>
                  </a:lnTo>
                  <a:cubicBezTo>
                    <a:pt x="7251" y="525"/>
                    <a:pt x="7180" y="346"/>
                    <a:pt x="7037" y="215"/>
                  </a:cubicBezTo>
                  <a:cubicBezTo>
                    <a:pt x="6906" y="72"/>
                    <a:pt x="6728" y="1"/>
                    <a:pt x="6537" y="1"/>
                  </a:cubicBezTo>
                  <a:lnTo>
                    <a:pt x="6168" y="1"/>
                  </a:lnTo>
                  <a:cubicBezTo>
                    <a:pt x="5763" y="1"/>
                    <a:pt x="5454" y="334"/>
                    <a:pt x="5454" y="715"/>
                  </a:cubicBezTo>
                  <a:lnTo>
                    <a:pt x="5454" y="1180"/>
                  </a:lnTo>
                  <a:cubicBezTo>
                    <a:pt x="5454" y="1465"/>
                    <a:pt x="5585" y="1727"/>
                    <a:pt x="5823" y="1894"/>
                  </a:cubicBezTo>
                  <a:lnTo>
                    <a:pt x="5823" y="2061"/>
                  </a:lnTo>
                  <a:lnTo>
                    <a:pt x="5525" y="2180"/>
                  </a:lnTo>
                  <a:cubicBezTo>
                    <a:pt x="5489" y="2120"/>
                    <a:pt x="5454" y="2072"/>
                    <a:pt x="5406" y="2025"/>
                  </a:cubicBezTo>
                  <a:cubicBezTo>
                    <a:pt x="5275" y="1894"/>
                    <a:pt x="5096" y="1822"/>
                    <a:pt x="4894" y="1822"/>
                  </a:cubicBezTo>
                  <a:lnTo>
                    <a:pt x="4525" y="1822"/>
                  </a:lnTo>
                  <a:cubicBezTo>
                    <a:pt x="4263" y="1822"/>
                    <a:pt x="4037" y="1965"/>
                    <a:pt x="3918" y="2180"/>
                  </a:cubicBezTo>
                  <a:lnTo>
                    <a:pt x="3608" y="2061"/>
                  </a:lnTo>
                  <a:lnTo>
                    <a:pt x="3608" y="1894"/>
                  </a:lnTo>
                  <a:cubicBezTo>
                    <a:pt x="3834" y="1727"/>
                    <a:pt x="3977" y="1465"/>
                    <a:pt x="3977" y="1180"/>
                  </a:cubicBezTo>
                  <a:lnTo>
                    <a:pt x="3977" y="715"/>
                  </a:lnTo>
                  <a:cubicBezTo>
                    <a:pt x="3977" y="525"/>
                    <a:pt x="3906" y="346"/>
                    <a:pt x="3763" y="215"/>
                  </a:cubicBezTo>
                  <a:cubicBezTo>
                    <a:pt x="3632" y="72"/>
                    <a:pt x="3453" y="1"/>
                    <a:pt x="3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7" name="Google Shape;16237;p61"/>
            <p:cNvSpPr/>
            <p:nvPr/>
          </p:nvSpPr>
          <p:spPr>
            <a:xfrm>
              <a:off x="5868111" y="2906521"/>
              <a:ext cx="127724" cy="172823"/>
            </a:xfrm>
            <a:custGeom>
              <a:rect b="b" l="l" r="r" t="t"/>
              <a:pathLst>
                <a:path extrusionOk="0" h="5430" w="4013">
                  <a:moveTo>
                    <a:pt x="2191" y="334"/>
                  </a:moveTo>
                  <a:cubicBezTo>
                    <a:pt x="2406" y="334"/>
                    <a:pt x="2560" y="501"/>
                    <a:pt x="2560" y="703"/>
                  </a:cubicBezTo>
                  <a:lnTo>
                    <a:pt x="2560" y="1084"/>
                  </a:lnTo>
                  <a:cubicBezTo>
                    <a:pt x="2560" y="1394"/>
                    <a:pt x="2310" y="1644"/>
                    <a:pt x="2001" y="1644"/>
                  </a:cubicBezTo>
                  <a:cubicBezTo>
                    <a:pt x="1691" y="1644"/>
                    <a:pt x="1453" y="1394"/>
                    <a:pt x="1453" y="1084"/>
                  </a:cubicBezTo>
                  <a:lnTo>
                    <a:pt x="1453" y="703"/>
                  </a:lnTo>
                  <a:cubicBezTo>
                    <a:pt x="1453" y="501"/>
                    <a:pt x="1608" y="334"/>
                    <a:pt x="1822" y="334"/>
                  </a:cubicBezTo>
                  <a:close/>
                  <a:moveTo>
                    <a:pt x="2191" y="1953"/>
                  </a:moveTo>
                  <a:lnTo>
                    <a:pt x="2191" y="2060"/>
                  </a:lnTo>
                  <a:cubicBezTo>
                    <a:pt x="2203" y="2120"/>
                    <a:pt x="2227" y="2179"/>
                    <a:pt x="2251" y="2239"/>
                  </a:cubicBezTo>
                  <a:lnTo>
                    <a:pt x="2013" y="2477"/>
                  </a:lnTo>
                  <a:lnTo>
                    <a:pt x="2001" y="2477"/>
                  </a:lnTo>
                  <a:lnTo>
                    <a:pt x="1763" y="2239"/>
                  </a:lnTo>
                  <a:cubicBezTo>
                    <a:pt x="1786" y="2179"/>
                    <a:pt x="1810" y="2120"/>
                    <a:pt x="1810" y="2060"/>
                  </a:cubicBezTo>
                  <a:lnTo>
                    <a:pt x="1810" y="1953"/>
                  </a:lnTo>
                  <a:cubicBezTo>
                    <a:pt x="1870" y="1965"/>
                    <a:pt x="1941" y="1965"/>
                    <a:pt x="2001" y="1965"/>
                  </a:cubicBezTo>
                  <a:cubicBezTo>
                    <a:pt x="2060" y="1965"/>
                    <a:pt x="2132" y="1953"/>
                    <a:pt x="2191" y="1953"/>
                  </a:cubicBezTo>
                  <a:close/>
                  <a:moveTo>
                    <a:pt x="2525" y="2429"/>
                  </a:moveTo>
                  <a:lnTo>
                    <a:pt x="2822" y="2584"/>
                  </a:lnTo>
                  <a:cubicBezTo>
                    <a:pt x="2882" y="2608"/>
                    <a:pt x="2917" y="2680"/>
                    <a:pt x="2917" y="2763"/>
                  </a:cubicBezTo>
                  <a:lnTo>
                    <a:pt x="2917" y="3084"/>
                  </a:lnTo>
                  <a:lnTo>
                    <a:pt x="1072" y="3084"/>
                  </a:lnTo>
                  <a:lnTo>
                    <a:pt x="1072" y="2763"/>
                  </a:lnTo>
                  <a:cubicBezTo>
                    <a:pt x="1072" y="2680"/>
                    <a:pt x="1120" y="2632"/>
                    <a:pt x="1179" y="2584"/>
                  </a:cubicBezTo>
                  <a:lnTo>
                    <a:pt x="1477" y="2429"/>
                  </a:lnTo>
                  <a:lnTo>
                    <a:pt x="1751" y="2703"/>
                  </a:lnTo>
                  <a:cubicBezTo>
                    <a:pt x="1822" y="2775"/>
                    <a:pt x="1905" y="2799"/>
                    <a:pt x="2001" y="2799"/>
                  </a:cubicBezTo>
                  <a:cubicBezTo>
                    <a:pt x="2084" y="2799"/>
                    <a:pt x="2179" y="2775"/>
                    <a:pt x="2251" y="2703"/>
                  </a:cubicBezTo>
                  <a:lnTo>
                    <a:pt x="2525" y="2429"/>
                  </a:lnTo>
                  <a:close/>
                  <a:moveTo>
                    <a:pt x="3560" y="3442"/>
                  </a:moveTo>
                  <a:lnTo>
                    <a:pt x="3370" y="3834"/>
                  </a:lnTo>
                  <a:lnTo>
                    <a:pt x="655" y="3834"/>
                  </a:lnTo>
                  <a:lnTo>
                    <a:pt x="465" y="3442"/>
                  </a:lnTo>
                  <a:close/>
                  <a:moveTo>
                    <a:pt x="1822" y="1"/>
                  </a:moveTo>
                  <a:cubicBezTo>
                    <a:pt x="1417" y="1"/>
                    <a:pt x="1108" y="334"/>
                    <a:pt x="1108" y="715"/>
                  </a:cubicBezTo>
                  <a:lnTo>
                    <a:pt x="1108" y="1096"/>
                  </a:lnTo>
                  <a:cubicBezTo>
                    <a:pt x="1108" y="1394"/>
                    <a:pt x="1251" y="1656"/>
                    <a:pt x="1477" y="1822"/>
                  </a:cubicBezTo>
                  <a:lnTo>
                    <a:pt x="1477" y="2072"/>
                  </a:lnTo>
                  <a:lnTo>
                    <a:pt x="1477" y="2084"/>
                  </a:lnTo>
                  <a:lnTo>
                    <a:pt x="1048" y="2299"/>
                  </a:lnTo>
                  <a:cubicBezTo>
                    <a:pt x="870" y="2382"/>
                    <a:pt x="751" y="2584"/>
                    <a:pt x="751" y="2775"/>
                  </a:cubicBezTo>
                  <a:lnTo>
                    <a:pt x="751" y="3108"/>
                  </a:lnTo>
                  <a:lnTo>
                    <a:pt x="179" y="3108"/>
                  </a:lnTo>
                  <a:cubicBezTo>
                    <a:pt x="120" y="3108"/>
                    <a:pt x="60" y="3132"/>
                    <a:pt x="36" y="3180"/>
                  </a:cubicBezTo>
                  <a:cubicBezTo>
                    <a:pt x="0" y="3227"/>
                    <a:pt x="0" y="3299"/>
                    <a:pt x="24" y="3346"/>
                  </a:cubicBezTo>
                  <a:lnTo>
                    <a:pt x="393" y="4073"/>
                  </a:lnTo>
                  <a:cubicBezTo>
                    <a:pt x="417" y="4132"/>
                    <a:pt x="477" y="4156"/>
                    <a:pt x="536" y="4156"/>
                  </a:cubicBezTo>
                  <a:lnTo>
                    <a:pt x="739" y="4156"/>
                  </a:lnTo>
                  <a:lnTo>
                    <a:pt x="739" y="5263"/>
                  </a:lnTo>
                  <a:cubicBezTo>
                    <a:pt x="739" y="5347"/>
                    <a:pt x="810" y="5430"/>
                    <a:pt x="893" y="5430"/>
                  </a:cubicBezTo>
                  <a:cubicBezTo>
                    <a:pt x="989" y="5430"/>
                    <a:pt x="1060" y="5347"/>
                    <a:pt x="1060" y="5263"/>
                  </a:cubicBezTo>
                  <a:lnTo>
                    <a:pt x="1060" y="4156"/>
                  </a:lnTo>
                  <a:lnTo>
                    <a:pt x="2906" y="4156"/>
                  </a:lnTo>
                  <a:lnTo>
                    <a:pt x="2906" y="5263"/>
                  </a:lnTo>
                  <a:cubicBezTo>
                    <a:pt x="2906" y="5347"/>
                    <a:pt x="2977" y="5430"/>
                    <a:pt x="3072" y="5430"/>
                  </a:cubicBezTo>
                  <a:cubicBezTo>
                    <a:pt x="3156" y="5430"/>
                    <a:pt x="3227" y="5347"/>
                    <a:pt x="3227" y="5263"/>
                  </a:cubicBezTo>
                  <a:lnTo>
                    <a:pt x="3227" y="4156"/>
                  </a:lnTo>
                  <a:lnTo>
                    <a:pt x="3429" y="4156"/>
                  </a:lnTo>
                  <a:cubicBezTo>
                    <a:pt x="3489" y="4156"/>
                    <a:pt x="3549" y="4132"/>
                    <a:pt x="3572" y="4073"/>
                  </a:cubicBezTo>
                  <a:lnTo>
                    <a:pt x="3941" y="3346"/>
                  </a:lnTo>
                  <a:cubicBezTo>
                    <a:pt x="4013" y="3299"/>
                    <a:pt x="4013" y="3227"/>
                    <a:pt x="3977" y="3180"/>
                  </a:cubicBezTo>
                  <a:cubicBezTo>
                    <a:pt x="3953" y="3132"/>
                    <a:pt x="3894" y="3108"/>
                    <a:pt x="3834" y="3108"/>
                  </a:cubicBezTo>
                  <a:lnTo>
                    <a:pt x="3263" y="3108"/>
                  </a:lnTo>
                  <a:lnTo>
                    <a:pt x="3263" y="2775"/>
                  </a:lnTo>
                  <a:cubicBezTo>
                    <a:pt x="3263" y="2572"/>
                    <a:pt x="3144" y="2382"/>
                    <a:pt x="2965" y="2299"/>
                  </a:cubicBezTo>
                  <a:lnTo>
                    <a:pt x="2536" y="2084"/>
                  </a:lnTo>
                  <a:lnTo>
                    <a:pt x="2536" y="2072"/>
                  </a:lnTo>
                  <a:lnTo>
                    <a:pt x="2536" y="1822"/>
                  </a:lnTo>
                  <a:cubicBezTo>
                    <a:pt x="2763" y="1656"/>
                    <a:pt x="2906" y="1394"/>
                    <a:pt x="2906" y="1096"/>
                  </a:cubicBezTo>
                  <a:lnTo>
                    <a:pt x="2906" y="715"/>
                  </a:lnTo>
                  <a:cubicBezTo>
                    <a:pt x="2906" y="322"/>
                    <a:pt x="2572" y="1"/>
                    <a:pt x="2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8" name="Google Shape;16238;p61"/>
            <p:cNvSpPr/>
            <p:nvPr/>
          </p:nvSpPr>
          <p:spPr>
            <a:xfrm>
              <a:off x="5915088" y="3051655"/>
              <a:ext cx="34151" cy="10662"/>
            </a:xfrm>
            <a:custGeom>
              <a:rect b="b" l="l" r="r" t="t"/>
              <a:pathLst>
                <a:path extrusionOk="0" h="335" w="1073">
                  <a:moveTo>
                    <a:pt x="168" y="1"/>
                  </a:moveTo>
                  <a:cubicBezTo>
                    <a:pt x="72" y="1"/>
                    <a:pt x="1" y="72"/>
                    <a:pt x="1" y="167"/>
                  </a:cubicBezTo>
                  <a:cubicBezTo>
                    <a:pt x="1" y="251"/>
                    <a:pt x="72" y="334"/>
                    <a:pt x="168" y="334"/>
                  </a:cubicBezTo>
                  <a:lnTo>
                    <a:pt x="894" y="334"/>
                  </a:lnTo>
                  <a:cubicBezTo>
                    <a:pt x="989" y="334"/>
                    <a:pt x="1060" y="251"/>
                    <a:pt x="1060" y="167"/>
                  </a:cubicBezTo>
                  <a:cubicBezTo>
                    <a:pt x="1072" y="72"/>
                    <a:pt x="989" y="1"/>
                    <a:pt x="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39" name="Google Shape;16239;p61"/>
          <p:cNvGrpSpPr/>
          <p:nvPr/>
        </p:nvGrpSpPr>
        <p:grpSpPr>
          <a:xfrm>
            <a:off x="3539102" y="2253299"/>
            <a:ext cx="355099" cy="355481"/>
            <a:chOff x="3539102" y="2427549"/>
            <a:chExt cx="355099" cy="355481"/>
          </a:xfrm>
        </p:grpSpPr>
        <p:sp>
          <p:nvSpPr>
            <p:cNvPr id="16240" name="Google Shape;16240;p61"/>
            <p:cNvSpPr/>
            <p:nvPr/>
          </p:nvSpPr>
          <p:spPr>
            <a:xfrm>
              <a:off x="3539102" y="2561320"/>
              <a:ext cx="355099" cy="221710"/>
            </a:xfrm>
            <a:custGeom>
              <a:rect b="b" l="l" r="r" t="t"/>
              <a:pathLst>
                <a:path extrusionOk="0" h="6966" w="11157">
                  <a:moveTo>
                    <a:pt x="2953" y="3131"/>
                  </a:moveTo>
                  <a:lnTo>
                    <a:pt x="2953" y="6644"/>
                  </a:lnTo>
                  <a:lnTo>
                    <a:pt x="1537" y="6644"/>
                  </a:lnTo>
                  <a:lnTo>
                    <a:pt x="1537" y="3131"/>
                  </a:lnTo>
                  <a:close/>
                  <a:moveTo>
                    <a:pt x="6263" y="2250"/>
                  </a:moveTo>
                  <a:lnTo>
                    <a:pt x="6263" y="6644"/>
                  </a:lnTo>
                  <a:lnTo>
                    <a:pt x="4858" y="6644"/>
                  </a:lnTo>
                  <a:lnTo>
                    <a:pt x="4858" y="2250"/>
                  </a:lnTo>
                  <a:close/>
                  <a:moveTo>
                    <a:pt x="9585" y="333"/>
                  </a:moveTo>
                  <a:lnTo>
                    <a:pt x="9585" y="6644"/>
                  </a:lnTo>
                  <a:lnTo>
                    <a:pt x="8168" y="6644"/>
                  </a:lnTo>
                  <a:lnTo>
                    <a:pt x="8168" y="333"/>
                  </a:lnTo>
                  <a:close/>
                  <a:moveTo>
                    <a:pt x="8025" y="0"/>
                  </a:moveTo>
                  <a:cubicBezTo>
                    <a:pt x="7930" y="0"/>
                    <a:pt x="7859" y="83"/>
                    <a:pt x="7859" y="167"/>
                  </a:cubicBezTo>
                  <a:lnTo>
                    <a:pt x="7859" y="6644"/>
                  </a:lnTo>
                  <a:lnTo>
                    <a:pt x="6609" y="6644"/>
                  </a:lnTo>
                  <a:lnTo>
                    <a:pt x="6609" y="2084"/>
                  </a:lnTo>
                  <a:cubicBezTo>
                    <a:pt x="6609" y="2000"/>
                    <a:pt x="6537" y="1917"/>
                    <a:pt x="6442" y="1917"/>
                  </a:cubicBezTo>
                  <a:lnTo>
                    <a:pt x="4704" y="1917"/>
                  </a:lnTo>
                  <a:cubicBezTo>
                    <a:pt x="4608" y="1917"/>
                    <a:pt x="4537" y="2000"/>
                    <a:pt x="4537" y="2084"/>
                  </a:cubicBezTo>
                  <a:lnTo>
                    <a:pt x="4537" y="6644"/>
                  </a:lnTo>
                  <a:lnTo>
                    <a:pt x="3287" y="6644"/>
                  </a:lnTo>
                  <a:lnTo>
                    <a:pt x="3287" y="2965"/>
                  </a:lnTo>
                  <a:cubicBezTo>
                    <a:pt x="3287" y="2881"/>
                    <a:pt x="3215" y="2798"/>
                    <a:pt x="3120" y="2798"/>
                  </a:cubicBezTo>
                  <a:lnTo>
                    <a:pt x="1382" y="2798"/>
                  </a:lnTo>
                  <a:cubicBezTo>
                    <a:pt x="1298" y="2798"/>
                    <a:pt x="1215" y="2881"/>
                    <a:pt x="1215" y="2965"/>
                  </a:cubicBezTo>
                  <a:lnTo>
                    <a:pt x="1215" y="6644"/>
                  </a:lnTo>
                  <a:lnTo>
                    <a:pt x="167" y="6644"/>
                  </a:lnTo>
                  <a:cubicBezTo>
                    <a:pt x="72" y="6644"/>
                    <a:pt x="1" y="6715"/>
                    <a:pt x="1" y="6810"/>
                  </a:cubicBezTo>
                  <a:cubicBezTo>
                    <a:pt x="1" y="6894"/>
                    <a:pt x="72" y="6965"/>
                    <a:pt x="167" y="6965"/>
                  </a:cubicBezTo>
                  <a:lnTo>
                    <a:pt x="11002" y="6965"/>
                  </a:lnTo>
                  <a:cubicBezTo>
                    <a:pt x="11085" y="6965"/>
                    <a:pt x="11157" y="6894"/>
                    <a:pt x="11157" y="6810"/>
                  </a:cubicBezTo>
                  <a:cubicBezTo>
                    <a:pt x="11145" y="6715"/>
                    <a:pt x="11073" y="6644"/>
                    <a:pt x="10990" y="6644"/>
                  </a:cubicBezTo>
                  <a:lnTo>
                    <a:pt x="9930" y="6644"/>
                  </a:lnTo>
                  <a:lnTo>
                    <a:pt x="9930" y="167"/>
                  </a:lnTo>
                  <a:cubicBezTo>
                    <a:pt x="9930" y="83"/>
                    <a:pt x="9859" y="0"/>
                    <a:pt x="97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1" name="Google Shape;16241;p61"/>
            <p:cNvSpPr/>
            <p:nvPr/>
          </p:nvSpPr>
          <p:spPr>
            <a:xfrm>
              <a:off x="3544417" y="2427549"/>
              <a:ext cx="339568" cy="205415"/>
            </a:xfrm>
            <a:custGeom>
              <a:rect b="b" l="l" r="r" t="t"/>
              <a:pathLst>
                <a:path extrusionOk="0" h="6454" w="10669">
                  <a:moveTo>
                    <a:pt x="10157" y="0"/>
                  </a:moveTo>
                  <a:cubicBezTo>
                    <a:pt x="10125" y="0"/>
                    <a:pt x="10093" y="4"/>
                    <a:pt x="10061" y="12"/>
                  </a:cubicBezTo>
                  <a:lnTo>
                    <a:pt x="8656" y="191"/>
                  </a:lnTo>
                  <a:cubicBezTo>
                    <a:pt x="8382" y="214"/>
                    <a:pt x="8180" y="488"/>
                    <a:pt x="8216" y="762"/>
                  </a:cubicBezTo>
                  <a:cubicBezTo>
                    <a:pt x="8238" y="1032"/>
                    <a:pt x="8483" y="1217"/>
                    <a:pt x="8751" y="1217"/>
                  </a:cubicBezTo>
                  <a:cubicBezTo>
                    <a:pt x="8767" y="1217"/>
                    <a:pt x="8783" y="1216"/>
                    <a:pt x="8799" y="1215"/>
                  </a:cubicBezTo>
                  <a:lnTo>
                    <a:pt x="8906" y="1203"/>
                  </a:lnTo>
                  <a:lnTo>
                    <a:pt x="8906" y="1203"/>
                  </a:lnTo>
                  <a:cubicBezTo>
                    <a:pt x="7204" y="3191"/>
                    <a:pt x="5156" y="4215"/>
                    <a:pt x="3715" y="4727"/>
                  </a:cubicBezTo>
                  <a:cubicBezTo>
                    <a:pt x="1917" y="5370"/>
                    <a:pt x="524" y="5429"/>
                    <a:pt x="500" y="5429"/>
                  </a:cubicBezTo>
                  <a:cubicBezTo>
                    <a:pt x="227" y="5441"/>
                    <a:pt x="0" y="5679"/>
                    <a:pt x="12" y="5965"/>
                  </a:cubicBezTo>
                  <a:cubicBezTo>
                    <a:pt x="24" y="6239"/>
                    <a:pt x="250" y="6453"/>
                    <a:pt x="524" y="6453"/>
                  </a:cubicBezTo>
                  <a:lnTo>
                    <a:pt x="536" y="6453"/>
                  </a:lnTo>
                  <a:cubicBezTo>
                    <a:pt x="596" y="6453"/>
                    <a:pt x="2084" y="6394"/>
                    <a:pt x="4037" y="5703"/>
                  </a:cubicBezTo>
                  <a:cubicBezTo>
                    <a:pt x="5132" y="5322"/>
                    <a:pt x="6156" y="4798"/>
                    <a:pt x="7096" y="4167"/>
                  </a:cubicBezTo>
                  <a:cubicBezTo>
                    <a:pt x="7168" y="4120"/>
                    <a:pt x="7192" y="4013"/>
                    <a:pt x="7144" y="3941"/>
                  </a:cubicBezTo>
                  <a:cubicBezTo>
                    <a:pt x="7113" y="3895"/>
                    <a:pt x="7058" y="3869"/>
                    <a:pt x="7003" y="3869"/>
                  </a:cubicBezTo>
                  <a:cubicBezTo>
                    <a:pt x="6973" y="3869"/>
                    <a:pt x="6943" y="3877"/>
                    <a:pt x="6918" y="3893"/>
                  </a:cubicBezTo>
                  <a:cubicBezTo>
                    <a:pt x="5989" y="4513"/>
                    <a:pt x="5001" y="5025"/>
                    <a:pt x="3929" y="5394"/>
                  </a:cubicBezTo>
                  <a:cubicBezTo>
                    <a:pt x="2024" y="6084"/>
                    <a:pt x="596" y="6120"/>
                    <a:pt x="536" y="6120"/>
                  </a:cubicBezTo>
                  <a:cubicBezTo>
                    <a:pt x="429" y="6120"/>
                    <a:pt x="358" y="6049"/>
                    <a:pt x="358" y="5953"/>
                  </a:cubicBezTo>
                  <a:cubicBezTo>
                    <a:pt x="358" y="5846"/>
                    <a:pt x="429" y="5751"/>
                    <a:pt x="536" y="5751"/>
                  </a:cubicBezTo>
                  <a:cubicBezTo>
                    <a:pt x="548" y="5751"/>
                    <a:pt x="1989" y="5691"/>
                    <a:pt x="3834" y="5036"/>
                  </a:cubicBezTo>
                  <a:cubicBezTo>
                    <a:pt x="5406" y="4489"/>
                    <a:pt x="7632" y="3346"/>
                    <a:pt x="9454" y="1084"/>
                  </a:cubicBezTo>
                  <a:cubicBezTo>
                    <a:pt x="9534" y="969"/>
                    <a:pt x="9459" y="809"/>
                    <a:pt x="9315" y="809"/>
                  </a:cubicBezTo>
                  <a:cubicBezTo>
                    <a:pt x="9310" y="809"/>
                    <a:pt x="9304" y="809"/>
                    <a:pt x="9299" y="810"/>
                  </a:cubicBezTo>
                  <a:lnTo>
                    <a:pt x="8775" y="869"/>
                  </a:lnTo>
                  <a:cubicBezTo>
                    <a:pt x="8768" y="870"/>
                    <a:pt x="8761" y="871"/>
                    <a:pt x="8754" y="871"/>
                  </a:cubicBezTo>
                  <a:cubicBezTo>
                    <a:pt x="8676" y="871"/>
                    <a:pt x="8595" y="815"/>
                    <a:pt x="8573" y="738"/>
                  </a:cubicBezTo>
                  <a:cubicBezTo>
                    <a:pt x="8537" y="631"/>
                    <a:pt x="8620" y="512"/>
                    <a:pt x="8740" y="500"/>
                  </a:cubicBezTo>
                  <a:lnTo>
                    <a:pt x="10133" y="322"/>
                  </a:lnTo>
                  <a:cubicBezTo>
                    <a:pt x="10139" y="321"/>
                    <a:pt x="10146" y="320"/>
                    <a:pt x="10153" y="320"/>
                  </a:cubicBezTo>
                  <a:cubicBezTo>
                    <a:pt x="10253" y="320"/>
                    <a:pt x="10347" y="400"/>
                    <a:pt x="10347" y="500"/>
                  </a:cubicBezTo>
                  <a:lnTo>
                    <a:pt x="10347" y="1893"/>
                  </a:lnTo>
                  <a:cubicBezTo>
                    <a:pt x="10347" y="2000"/>
                    <a:pt x="10252" y="2072"/>
                    <a:pt x="10168" y="2072"/>
                  </a:cubicBezTo>
                  <a:cubicBezTo>
                    <a:pt x="10073" y="2072"/>
                    <a:pt x="9990" y="1988"/>
                    <a:pt x="9990" y="1893"/>
                  </a:cubicBezTo>
                  <a:lnTo>
                    <a:pt x="9990" y="1477"/>
                  </a:lnTo>
                  <a:cubicBezTo>
                    <a:pt x="9990" y="1417"/>
                    <a:pt x="9942" y="1346"/>
                    <a:pt x="9883" y="1334"/>
                  </a:cubicBezTo>
                  <a:cubicBezTo>
                    <a:pt x="9866" y="1324"/>
                    <a:pt x="9848" y="1319"/>
                    <a:pt x="9830" y="1319"/>
                  </a:cubicBezTo>
                  <a:cubicBezTo>
                    <a:pt x="9784" y="1319"/>
                    <a:pt x="9738" y="1347"/>
                    <a:pt x="9704" y="1381"/>
                  </a:cubicBezTo>
                  <a:cubicBezTo>
                    <a:pt x="9085" y="2119"/>
                    <a:pt x="8394" y="2810"/>
                    <a:pt x="7632" y="3382"/>
                  </a:cubicBezTo>
                  <a:cubicBezTo>
                    <a:pt x="7561" y="3441"/>
                    <a:pt x="7537" y="3548"/>
                    <a:pt x="7597" y="3608"/>
                  </a:cubicBezTo>
                  <a:cubicBezTo>
                    <a:pt x="7635" y="3646"/>
                    <a:pt x="7692" y="3674"/>
                    <a:pt x="7744" y="3674"/>
                  </a:cubicBezTo>
                  <a:cubicBezTo>
                    <a:pt x="7773" y="3674"/>
                    <a:pt x="7801" y="3665"/>
                    <a:pt x="7823" y="3643"/>
                  </a:cubicBezTo>
                  <a:cubicBezTo>
                    <a:pt x="8489" y="3131"/>
                    <a:pt x="9109" y="2548"/>
                    <a:pt x="9656" y="1917"/>
                  </a:cubicBezTo>
                  <a:cubicBezTo>
                    <a:pt x="9668" y="2179"/>
                    <a:pt x="9894" y="2405"/>
                    <a:pt x="10156" y="2405"/>
                  </a:cubicBezTo>
                  <a:cubicBezTo>
                    <a:pt x="10442" y="2405"/>
                    <a:pt x="10668" y="2179"/>
                    <a:pt x="10668" y="1893"/>
                  </a:cubicBezTo>
                  <a:lnTo>
                    <a:pt x="10668" y="500"/>
                  </a:lnTo>
                  <a:cubicBezTo>
                    <a:pt x="10621" y="369"/>
                    <a:pt x="10561" y="238"/>
                    <a:pt x="10466" y="131"/>
                  </a:cubicBezTo>
                  <a:cubicBezTo>
                    <a:pt x="10382" y="48"/>
                    <a:pt x="10270" y="0"/>
                    <a:pt x="101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42" name="Google Shape;16242;p61"/>
          <p:cNvGrpSpPr/>
          <p:nvPr/>
        </p:nvGrpSpPr>
        <p:grpSpPr>
          <a:xfrm>
            <a:off x="6630539" y="2743252"/>
            <a:ext cx="371777" cy="349434"/>
            <a:chOff x="6630539" y="2917502"/>
            <a:chExt cx="371777" cy="349434"/>
          </a:xfrm>
        </p:grpSpPr>
        <p:sp>
          <p:nvSpPr>
            <p:cNvPr id="16243" name="Google Shape;16243;p61"/>
            <p:cNvSpPr/>
            <p:nvPr/>
          </p:nvSpPr>
          <p:spPr>
            <a:xfrm>
              <a:off x="6689292" y="3043093"/>
              <a:ext cx="92109" cy="30586"/>
            </a:xfrm>
            <a:custGeom>
              <a:rect b="b" l="l" r="r" t="t"/>
              <a:pathLst>
                <a:path extrusionOk="0" h="961" w="2894">
                  <a:moveTo>
                    <a:pt x="1164" y="1"/>
                  </a:moveTo>
                  <a:cubicBezTo>
                    <a:pt x="816" y="1"/>
                    <a:pt x="501" y="36"/>
                    <a:pt x="298" y="67"/>
                  </a:cubicBezTo>
                  <a:cubicBezTo>
                    <a:pt x="119" y="91"/>
                    <a:pt x="0" y="246"/>
                    <a:pt x="0" y="401"/>
                  </a:cubicBezTo>
                  <a:lnTo>
                    <a:pt x="0" y="794"/>
                  </a:lnTo>
                  <a:cubicBezTo>
                    <a:pt x="0" y="877"/>
                    <a:pt x="72" y="960"/>
                    <a:pt x="155" y="960"/>
                  </a:cubicBezTo>
                  <a:cubicBezTo>
                    <a:pt x="250" y="960"/>
                    <a:pt x="322" y="877"/>
                    <a:pt x="322" y="794"/>
                  </a:cubicBezTo>
                  <a:lnTo>
                    <a:pt x="322" y="401"/>
                  </a:lnTo>
                  <a:cubicBezTo>
                    <a:pt x="322" y="401"/>
                    <a:pt x="322" y="389"/>
                    <a:pt x="334" y="389"/>
                  </a:cubicBezTo>
                  <a:cubicBezTo>
                    <a:pt x="511" y="361"/>
                    <a:pt x="812" y="318"/>
                    <a:pt x="1157" y="318"/>
                  </a:cubicBezTo>
                  <a:cubicBezTo>
                    <a:pt x="1253" y="318"/>
                    <a:pt x="1352" y="321"/>
                    <a:pt x="1453" y="329"/>
                  </a:cubicBezTo>
                  <a:cubicBezTo>
                    <a:pt x="1989" y="365"/>
                    <a:pt x="2382" y="496"/>
                    <a:pt x="2596" y="734"/>
                  </a:cubicBezTo>
                  <a:cubicBezTo>
                    <a:pt x="2626" y="764"/>
                    <a:pt x="2670" y="779"/>
                    <a:pt x="2715" y="779"/>
                  </a:cubicBezTo>
                  <a:cubicBezTo>
                    <a:pt x="2760" y="779"/>
                    <a:pt x="2804" y="764"/>
                    <a:pt x="2834" y="734"/>
                  </a:cubicBezTo>
                  <a:cubicBezTo>
                    <a:pt x="2894" y="675"/>
                    <a:pt x="2894" y="567"/>
                    <a:pt x="2834" y="508"/>
                  </a:cubicBezTo>
                  <a:cubicBezTo>
                    <a:pt x="2437" y="103"/>
                    <a:pt x="1753" y="1"/>
                    <a:pt x="11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4" name="Google Shape;16244;p61"/>
            <p:cNvSpPr/>
            <p:nvPr/>
          </p:nvSpPr>
          <p:spPr>
            <a:xfrm>
              <a:off x="6630539" y="2993315"/>
              <a:ext cx="208852" cy="273621"/>
            </a:xfrm>
            <a:custGeom>
              <a:rect b="b" l="l" r="r" t="t"/>
              <a:pathLst>
                <a:path extrusionOk="0" h="8597" w="6562">
                  <a:moveTo>
                    <a:pt x="5132" y="334"/>
                  </a:moveTo>
                  <a:lnTo>
                    <a:pt x="5132" y="1988"/>
                  </a:lnTo>
                  <a:cubicBezTo>
                    <a:pt x="5132" y="2239"/>
                    <a:pt x="5073" y="2477"/>
                    <a:pt x="4966" y="2703"/>
                  </a:cubicBezTo>
                  <a:cubicBezTo>
                    <a:pt x="4954" y="2727"/>
                    <a:pt x="4954" y="2739"/>
                    <a:pt x="4954" y="2774"/>
                  </a:cubicBezTo>
                  <a:lnTo>
                    <a:pt x="4954" y="3262"/>
                  </a:lnTo>
                  <a:cubicBezTo>
                    <a:pt x="4954" y="3727"/>
                    <a:pt x="4763" y="4155"/>
                    <a:pt x="4430" y="4465"/>
                  </a:cubicBezTo>
                  <a:cubicBezTo>
                    <a:pt x="4108" y="4765"/>
                    <a:pt x="3713" y="4920"/>
                    <a:pt x="3275" y="4920"/>
                  </a:cubicBezTo>
                  <a:cubicBezTo>
                    <a:pt x="3243" y="4920"/>
                    <a:pt x="3212" y="4919"/>
                    <a:pt x="3180" y="4917"/>
                  </a:cubicBezTo>
                  <a:cubicBezTo>
                    <a:pt x="2299" y="4882"/>
                    <a:pt x="1620" y="4120"/>
                    <a:pt x="1620" y="3215"/>
                  </a:cubicBezTo>
                  <a:lnTo>
                    <a:pt x="1620" y="2786"/>
                  </a:lnTo>
                  <a:cubicBezTo>
                    <a:pt x="1620" y="2762"/>
                    <a:pt x="1620" y="2739"/>
                    <a:pt x="1608" y="2715"/>
                  </a:cubicBezTo>
                  <a:cubicBezTo>
                    <a:pt x="1501" y="2489"/>
                    <a:pt x="1441" y="2239"/>
                    <a:pt x="1441" y="2000"/>
                  </a:cubicBezTo>
                  <a:lnTo>
                    <a:pt x="1441" y="1631"/>
                  </a:lnTo>
                  <a:cubicBezTo>
                    <a:pt x="1441" y="917"/>
                    <a:pt x="2025" y="334"/>
                    <a:pt x="2739" y="334"/>
                  </a:cubicBezTo>
                  <a:close/>
                  <a:moveTo>
                    <a:pt x="4204" y="5048"/>
                  </a:moveTo>
                  <a:lnTo>
                    <a:pt x="4204" y="5358"/>
                  </a:lnTo>
                  <a:lnTo>
                    <a:pt x="3287" y="6001"/>
                  </a:lnTo>
                  <a:lnTo>
                    <a:pt x="2358" y="5358"/>
                  </a:lnTo>
                  <a:lnTo>
                    <a:pt x="2358" y="5048"/>
                  </a:lnTo>
                  <a:cubicBezTo>
                    <a:pt x="2596" y="5179"/>
                    <a:pt x="2870" y="5263"/>
                    <a:pt x="3156" y="5275"/>
                  </a:cubicBezTo>
                  <a:lnTo>
                    <a:pt x="3287" y="5275"/>
                  </a:lnTo>
                  <a:cubicBezTo>
                    <a:pt x="3608" y="5275"/>
                    <a:pt x="3930" y="5203"/>
                    <a:pt x="4204" y="5048"/>
                  </a:cubicBezTo>
                  <a:close/>
                  <a:moveTo>
                    <a:pt x="2203" y="5668"/>
                  </a:moveTo>
                  <a:lnTo>
                    <a:pt x="3001" y="6227"/>
                  </a:lnTo>
                  <a:lnTo>
                    <a:pt x="2584" y="6656"/>
                  </a:lnTo>
                  <a:lnTo>
                    <a:pt x="2573" y="6656"/>
                  </a:lnTo>
                  <a:lnTo>
                    <a:pt x="2037" y="5858"/>
                  </a:lnTo>
                  <a:lnTo>
                    <a:pt x="2203" y="5668"/>
                  </a:lnTo>
                  <a:close/>
                  <a:moveTo>
                    <a:pt x="4359" y="5668"/>
                  </a:moveTo>
                  <a:lnTo>
                    <a:pt x="4525" y="5858"/>
                  </a:lnTo>
                  <a:lnTo>
                    <a:pt x="4001" y="6656"/>
                  </a:lnTo>
                  <a:lnTo>
                    <a:pt x="3989" y="6656"/>
                  </a:lnTo>
                  <a:lnTo>
                    <a:pt x="3549" y="6227"/>
                  </a:lnTo>
                  <a:lnTo>
                    <a:pt x="4359" y="5668"/>
                  </a:lnTo>
                  <a:close/>
                  <a:moveTo>
                    <a:pt x="2739" y="0"/>
                  </a:moveTo>
                  <a:cubicBezTo>
                    <a:pt x="1822" y="0"/>
                    <a:pt x="1096" y="738"/>
                    <a:pt x="1096" y="1643"/>
                  </a:cubicBezTo>
                  <a:lnTo>
                    <a:pt x="1096" y="2012"/>
                  </a:lnTo>
                  <a:cubicBezTo>
                    <a:pt x="1096" y="2298"/>
                    <a:pt x="1156" y="2584"/>
                    <a:pt x="1275" y="2846"/>
                  </a:cubicBezTo>
                  <a:lnTo>
                    <a:pt x="1275" y="3239"/>
                  </a:lnTo>
                  <a:cubicBezTo>
                    <a:pt x="1275" y="3870"/>
                    <a:pt x="1561" y="4453"/>
                    <a:pt x="2001" y="4822"/>
                  </a:cubicBezTo>
                  <a:lnTo>
                    <a:pt x="2001" y="5406"/>
                  </a:lnTo>
                  <a:lnTo>
                    <a:pt x="1692" y="5739"/>
                  </a:lnTo>
                  <a:cubicBezTo>
                    <a:pt x="1668" y="5763"/>
                    <a:pt x="1644" y="5822"/>
                    <a:pt x="1644" y="5870"/>
                  </a:cubicBezTo>
                  <a:lnTo>
                    <a:pt x="596" y="6251"/>
                  </a:lnTo>
                  <a:cubicBezTo>
                    <a:pt x="239" y="6394"/>
                    <a:pt x="1" y="6727"/>
                    <a:pt x="1" y="7108"/>
                  </a:cubicBezTo>
                  <a:lnTo>
                    <a:pt x="1" y="8418"/>
                  </a:lnTo>
                  <a:cubicBezTo>
                    <a:pt x="1" y="8501"/>
                    <a:pt x="72" y="8573"/>
                    <a:pt x="156" y="8573"/>
                  </a:cubicBezTo>
                  <a:cubicBezTo>
                    <a:pt x="251" y="8573"/>
                    <a:pt x="322" y="8501"/>
                    <a:pt x="322" y="8418"/>
                  </a:cubicBezTo>
                  <a:lnTo>
                    <a:pt x="322" y="7108"/>
                  </a:lnTo>
                  <a:cubicBezTo>
                    <a:pt x="322" y="6870"/>
                    <a:pt x="477" y="6656"/>
                    <a:pt x="691" y="6584"/>
                  </a:cubicBezTo>
                  <a:lnTo>
                    <a:pt x="1811" y="6179"/>
                  </a:lnTo>
                  <a:lnTo>
                    <a:pt x="2275" y="6882"/>
                  </a:lnTo>
                  <a:cubicBezTo>
                    <a:pt x="2334" y="6965"/>
                    <a:pt x="2418" y="7025"/>
                    <a:pt x="2525" y="7025"/>
                  </a:cubicBezTo>
                  <a:lnTo>
                    <a:pt x="2561" y="7025"/>
                  </a:lnTo>
                  <a:cubicBezTo>
                    <a:pt x="2644" y="7025"/>
                    <a:pt x="2739" y="7001"/>
                    <a:pt x="2811" y="6930"/>
                  </a:cubicBezTo>
                  <a:lnTo>
                    <a:pt x="3096" y="6644"/>
                  </a:lnTo>
                  <a:lnTo>
                    <a:pt x="3096" y="8430"/>
                  </a:lnTo>
                  <a:cubicBezTo>
                    <a:pt x="3096" y="8513"/>
                    <a:pt x="3168" y="8596"/>
                    <a:pt x="3251" y="8596"/>
                  </a:cubicBezTo>
                  <a:cubicBezTo>
                    <a:pt x="3346" y="8596"/>
                    <a:pt x="3418" y="8513"/>
                    <a:pt x="3418" y="8430"/>
                  </a:cubicBezTo>
                  <a:lnTo>
                    <a:pt x="3418" y="6644"/>
                  </a:lnTo>
                  <a:lnTo>
                    <a:pt x="3704" y="6930"/>
                  </a:lnTo>
                  <a:cubicBezTo>
                    <a:pt x="3763" y="6989"/>
                    <a:pt x="3870" y="7025"/>
                    <a:pt x="3954" y="7025"/>
                  </a:cubicBezTo>
                  <a:lnTo>
                    <a:pt x="3989" y="7025"/>
                  </a:lnTo>
                  <a:cubicBezTo>
                    <a:pt x="4085" y="7013"/>
                    <a:pt x="4180" y="6953"/>
                    <a:pt x="4239" y="6882"/>
                  </a:cubicBezTo>
                  <a:lnTo>
                    <a:pt x="4704" y="6179"/>
                  </a:lnTo>
                  <a:lnTo>
                    <a:pt x="5811" y="6584"/>
                  </a:lnTo>
                  <a:cubicBezTo>
                    <a:pt x="6037" y="6656"/>
                    <a:pt x="6192" y="6882"/>
                    <a:pt x="6192" y="7108"/>
                  </a:cubicBezTo>
                  <a:lnTo>
                    <a:pt x="6192" y="8418"/>
                  </a:lnTo>
                  <a:cubicBezTo>
                    <a:pt x="6192" y="8501"/>
                    <a:pt x="6264" y="8573"/>
                    <a:pt x="6347" y="8573"/>
                  </a:cubicBezTo>
                  <a:cubicBezTo>
                    <a:pt x="6442" y="8573"/>
                    <a:pt x="6514" y="8501"/>
                    <a:pt x="6514" y="8418"/>
                  </a:cubicBezTo>
                  <a:lnTo>
                    <a:pt x="6514" y="7108"/>
                  </a:lnTo>
                  <a:cubicBezTo>
                    <a:pt x="6561" y="6703"/>
                    <a:pt x="6323" y="6370"/>
                    <a:pt x="5966" y="6239"/>
                  </a:cubicBezTo>
                  <a:lnTo>
                    <a:pt x="4906" y="5858"/>
                  </a:lnTo>
                  <a:cubicBezTo>
                    <a:pt x="4906" y="5810"/>
                    <a:pt x="4894" y="5763"/>
                    <a:pt x="4859" y="5715"/>
                  </a:cubicBezTo>
                  <a:lnTo>
                    <a:pt x="4549" y="5394"/>
                  </a:lnTo>
                  <a:lnTo>
                    <a:pt x="4549" y="4822"/>
                  </a:lnTo>
                  <a:cubicBezTo>
                    <a:pt x="4585" y="4798"/>
                    <a:pt x="4609" y="4763"/>
                    <a:pt x="4656" y="4739"/>
                  </a:cubicBezTo>
                  <a:cubicBezTo>
                    <a:pt x="5061" y="4370"/>
                    <a:pt x="5275" y="3822"/>
                    <a:pt x="5275" y="3274"/>
                  </a:cubicBezTo>
                  <a:lnTo>
                    <a:pt x="5275" y="2834"/>
                  </a:lnTo>
                  <a:cubicBezTo>
                    <a:pt x="5394" y="2560"/>
                    <a:pt x="5454" y="2286"/>
                    <a:pt x="5454" y="2000"/>
                  </a:cubicBezTo>
                  <a:lnTo>
                    <a:pt x="5454" y="167"/>
                  </a:lnTo>
                  <a:cubicBezTo>
                    <a:pt x="5454" y="83"/>
                    <a:pt x="5382"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5" name="Google Shape;16245;p61"/>
            <p:cNvSpPr/>
            <p:nvPr/>
          </p:nvSpPr>
          <p:spPr>
            <a:xfrm>
              <a:off x="6665804" y="3232053"/>
              <a:ext cx="10630" cy="33737"/>
            </a:xfrm>
            <a:custGeom>
              <a:rect b="b" l="l" r="r" t="t"/>
              <a:pathLst>
                <a:path extrusionOk="0" h="1060" w="334">
                  <a:moveTo>
                    <a:pt x="167" y="0"/>
                  </a:moveTo>
                  <a:cubicBezTo>
                    <a:pt x="83" y="0"/>
                    <a:pt x="0" y="83"/>
                    <a:pt x="0" y="167"/>
                  </a:cubicBezTo>
                  <a:lnTo>
                    <a:pt x="0" y="893"/>
                  </a:lnTo>
                  <a:cubicBezTo>
                    <a:pt x="0" y="988"/>
                    <a:pt x="83" y="1060"/>
                    <a:pt x="167" y="1060"/>
                  </a:cubicBezTo>
                  <a:cubicBezTo>
                    <a:pt x="262" y="1060"/>
                    <a:pt x="333" y="988"/>
                    <a:pt x="333" y="893"/>
                  </a:cubicBezTo>
                  <a:lnTo>
                    <a:pt x="333" y="167"/>
                  </a:lnTo>
                  <a:cubicBezTo>
                    <a:pt x="333" y="83"/>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6" name="Google Shape;16246;p61"/>
            <p:cNvSpPr/>
            <p:nvPr/>
          </p:nvSpPr>
          <p:spPr>
            <a:xfrm>
              <a:off x="6793877" y="3232053"/>
              <a:ext cx="10248" cy="33737"/>
            </a:xfrm>
            <a:custGeom>
              <a:rect b="b" l="l" r="r" t="t"/>
              <a:pathLst>
                <a:path extrusionOk="0" h="1060" w="322">
                  <a:moveTo>
                    <a:pt x="167" y="0"/>
                  </a:moveTo>
                  <a:cubicBezTo>
                    <a:pt x="72" y="0"/>
                    <a:pt x="0" y="83"/>
                    <a:pt x="0" y="167"/>
                  </a:cubicBezTo>
                  <a:lnTo>
                    <a:pt x="0" y="893"/>
                  </a:lnTo>
                  <a:cubicBezTo>
                    <a:pt x="0" y="988"/>
                    <a:pt x="72" y="1060"/>
                    <a:pt x="167" y="1060"/>
                  </a:cubicBezTo>
                  <a:cubicBezTo>
                    <a:pt x="250" y="1060"/>
                    <a:pt x="322" y="988"/>
                    <a:pt x="322" y="893"/>
                  </a:cubicBezTo>
                  <a:lnTo>
                    <a:pt x="322" y="167"/>
                  </a:lnTo>
                  <a:cubicBezTo>
                    <a:pt x="322"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7" name="Google Shape;16247;p61"/>
            <p:cNvSpPr/>
            <p:nvPr/>
          </p:nvSpPr>
          <p:spPr>
            <a:xfrm>
              <a:off x="6828347" y="2952766"/>
              <a:ext cx="173969" cy="181162"/>
            </a:xfrm>
            <a:custGeom>
              <a:rect b="b" l="l" r="r" t="t"/>
              <a:pathLst>
                <a:path extrusionOk="0" h="5692" w="5466">
                  <a:moveTo>
                    <a:pt x="3847" y="0"/>
                  </a:moveTo>
                  <a:cubicBezTo>
                    <a:pt x="3751" y="0"/>
                    <a:pt x="3680" y="72"/>
                    <a:pt x="3680" y="167"/>
                  </a:cubicBezTo>
                  <a:cubicBezTo>
                    <a:pt x="3680" y="250"/>
                    <a:pt x="3751" y="322"/>
                    <a:pt x="3847" y="322"/>
                  </a:cubicBezTo>
                  <a:lnTo>
                    <a:pt x="4751" y="322"/>
                  </a:lnTo>
                  <a:cubicBezTo>
                    <a:pt x="4954" y="322"/>
                    <a:pt x="5121" y="488"/>
                    <a:pt x="5121" y="703"/>
                  </a:cubicBezTo>
                  <a:lnTo>
                    <a:pt x="5121" y="3643"/>
                  </a:lnTo>
                  <a:cubicBezTo>
                    <a:pt x="5121" y="3858"/>
                    <a:pt x="4954" y="4013"/>
                    <a:pt x="4751" y="4013"/>
                  </a:cubicBezTo>
                  <a:lnTo>
                    <a:pt x="2918" y="4013"/>
                  </a:lnTo>
                  <a:cubicBezTo>
                    <a:pt x="2894" y="4013"/>
                    <a:pt x="2846" y="4036"/>
                    <a:pt x="2811" y="4048"/>
                  </a:cubicBezTo>
                  <a:lnTo>
                    <a:pt x="1180" y="5239"/>
                  </a:lnTo>
                  <a:lnTo>
                    <a:pt x="1180" y="5239"/>
                  </a:lnTo>
                  <a:lnTo>
                    <a:pt x="1430" y="4227"/>
                  </a:lnTo>
                  <a:cubicBezTo>
                    <a:pt x="1442" y="4179"/>
                    <a:pt x="1430" y="4120"/>
                    <a:pt x="1406" y="4072"/>
                  </a:cubicBezTo>
                  <a:cubicBezTo>
                    <a:pt x="1370" y="4036"/>
                    <a:pt x="1311" y="4013"/>
                    <a:pt x="1263" y="4013"/>
                  </a:cubicBezTo>
                  <a:lnTo>
                    <a:pt x="715" y="4013"/>
                  </a:lnTo>
                  <a:cubicBezTo>
                    <a:pt x="513" y="4013"/>
                    <a:pt x="346" y="3858"/>
                    <a:pt x="346" y="3643"/>
                  </a:cubicBezTo>
                  <a:lnTo>
                    <a:pt x="346" y="715"/>
                  </a:lnTo>
                  <a:cubicBezTo>
                    <a:pt x="346" y="500"/>
                    <a:pt x="513" y="345"/>
                    <a:pt x="715" y="345"/>
                  </a:cubicBezTo>
                  <a:lnTo>
                    <a:pt x="1620" y="345"/>
                  </a:lnTo>
                  <a:cubicBezTo>
                    <a:pt x="1715" y="345"/>
                    <a:pt x="1787" y="262"/>
                    <a:pt x="1787" y="179"/>
                  </a:cubicBezTo>
                  <a:cubicBezTo>
                    <a:pt x="1787" y="84"/>
                    <a:pt x="1715" y="12"/>
                    <a:pt x="1620" y="12"/>
                  </a:cubicBezTo>
                  <a:lnTo>
                    <a:pt x="715" y="12"/>
                  </a:lnTo>
                  <a:cubicBezTo>
                    <a:pt x="310" y="12"/>
                    <a:pt x="1" y="345"/>
                    <a:pt x="1" y="726"/>
                  </a:cubicBezTo>
                  <a:lnTo>
                    <a:pt x="1" y="3643"/>
                  </a:lnTo>
                  <a:cubicBezTo>
                    <a:pt x="1" y="4048"/>
                    <a:pt x="334" y="4358"/>
                    <a:pt x="715" y="4358"/>
                  </a:cubicBezTo>
                  <a:lnTo>
                    <a:pt x="1049" y="4358"/>
                  </a:lnTo>
                  <a:lnTo>
                    <a:pt x="787" y="5370"/>
                  </a:lnTo>
                  <a:cubicBezTo>
                    <a:pt x="763" y="5477"/>
                    <a:pt x="811" y="5596"/>
                    <a:pt x="894" y="5656"/>
                  </a:cubicBezTo>
                  <a:cubicBezTo>
                    <a:pt x="941" y="5679"/>
                    <a:pt x="989" y="5691"/>
                    <a:pt x="1049" y="5691"/>
                  </a:cubicBezTo>
                  <a:cubicBezTo>
                    <a:pt x="1108" y="5691"/>
                    <a:pt x="1144" y="5679"/>
                    <a:pt x="1192" y="5656"/>
                  </a:cubicBezTo>
                  <a:lnTo>
                    <a:pt x="2954" y="4370"/>
                  </a:lnTo>
                  <a:lnTo>
                    <a:pt x="4716" y="4370"/>
                  </a:lnTo>
                  <a:cubicBezTo>
                    <a:pt x="5121" y="4370"/>
                    <a:pt x="5430" y="4048"/>
                    <a:pt x="5430" y="3655"/>
                  </a:cubicBezTo>
                  <a:lnTo>
                    <a:pt x="5430" y="726"/>
                  </a:lnTo>
                  <a:cubicBezTo>
                    <a:pt x="5466" y="322"/>
                    <a:pt x="5132" y="0"/>
                    <a:pt x="4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8" name="Google Shape;16248;p61"/>
            <p:cNvSpPr/>
            <p:nvPr/>
          </p:nvSpPr>
          <p:spPr>
            <a:xfrm>
              <a:off x="6898463" y="2917502"/>
              <a:ext cx="34151" cy="104999"/>
            </a:xfrm>
            <a:custGeom>
              <a:rect b="b" l="l" r="r" t="t"/>
              <a:pathLst>
                <a:path extrusionOk="0" h="3299" w="1073">
                  <a:moveTo>
                    <a:pt x="715" y="346"/>
                  </a:moveTo>
                  <a:lnTo>
                    <a:pt x="548" y="2930"/>
                  </a:lnTo>
                  <a:lnTo>
                    <a:pt x="513" y="2930"/>
                  </a:lnTo>
                  <a:lnTo>
                    <a:pt x="346" y="346"/>
                  </a:lnTo>
                  <a:close/>
                  <a:moveTo>
                    <a:pt x="167" y="1"/>
                  </a:moveTo>
                  <a:cubicBezTo>
                    <a:pt x="120" y="1"/>
                    <a:pt x="72" y="25"/>
                    <a:pt x="48" y="60"/>
                  </a:cubicBezTo>
                  <a:cubicBezTo>
                    <a:pt x="12" y="96"/>
                    <a:pt x="1" y="144"/>
                    <a:pt x="1" y="203"/>
                  </a:cubicBezTo>
                  <a:lnTo>
                    <a:pt x="179" y="3132"/>
                  </a:lnTo>
                  <a:cubicBezTo>
                    <a:pt x="179" y="3216"/>
                    <a:pt x="251" y="3299"/>
                    <a:pt x="346" y="3299"/>
                  </a:cubicBezTo>
                  <a:lnTo>
                    <a:pt x="715" y="3299"/>
                  </a:lnTo>
                  <a:cubicBezTo>
                    <a:pt x="798" y="3299"/>
                    <a:pt x="882" y="3216"/>
                    <a:pt x="882" y="3132"/>
                  </a:cubicBezTo>
                  <a:lnTo>
                    <a:pt x="1060" y="203"/>
                  </a:lnTo>
                  <a:cubicBezTo>
                    <a:pt x="1072" y="144"/>
                    <a:pt x="1048" y="96"/>
                    <a:pt x="1013" y="60"/>
                  </a:cubicBezTo>
                  <a:cubicBezTo>
                    <a:pt x="989" y="37"/>
                    <a:pt x="941" y="1"/>
                    <a:pt x="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9" name="Google Shape;16249;p61"/>
            <p:cNvSpPr/>
            <p:nvPr/>
          </p:nvSpPr>
          <p:spPr>
            <a:xfrm>
              <a:off x="6898081" y="3028548"/>
              <a:ext cx="34151" cy="34119"/>
            </a:xfrm>
            <a:custGeom>
              <a:rect b="b" l="l" r="r" t="t"/>
              <a:pathLst>
                <a:path extrusionOk="0" h="1072" w="1073">
                  <a:moveTo>
                    <a:pt x="536" y="346"/>
                  </a:moveTo>
                  <a:cubicBezTo>
                    <a:pt x="644" y="346"/>
                    <a:pt x="727" y="429"/>
                    <a:pt x="727" y="536"/>
                  </a:cubicBezTo>
                  <a:cubicBezTo>
                    <a:pt x="727" y="631"/>
                    <a:pt x="655" y="727"/>
                    <a:pt x="536" y="727"/>
                  </a:cubicBezTo>
                  <a:cubicBezTo>
                    <a:pt x="429" y="727"/>
                    <a:pt x="346" y="631"/>
                    <a:pt x="346" y="536"/>
                  </a:cubicBezTo>
                  <a:cubicBezTo>
                    <a:pt x="346" y="429"/>
                    <a:pt x="429" y="346"/>
                    <a:pt x="536" y="346"/>
                  </a:cubicBezTo>
                  <a:close/>
                  <a:moveTo>
                    <a:pt x="536" y="0"/>
                  </a:moveTo>
                  <a:cubicBezTo>
                    <a:pt x="239" y="0"/>
                    <a:pt x="1" y="239"/>
                    <a:pt x="1" y="536"/>
                  </a:cubicBezTo>
                  <a:cubicBezTo>
                    <a:pt x="1" y="834"/>
                    <a:pt x="239" y="1072"/>
                    <a:pt x="536" y="1072"/>
                  </a:cubicBezTo>
                  <a:cubicBezTo>
                    <a:pt x="834" y="1072"/>
                    <a:pt x="1072" y="834"/>
                    <a:pt x="1072" y="536"/>
                  </a:cubicBezTo>
                  <a:cubicBezTo>
                    <a:pt x="1072" y="239"/>
                    <a:pt x="834" y="0"/>
                    <a:pt x="5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50" name="Google Shape;16250;p61"/>
          <p:cNvGrpSpPr/>
          <p:nvPr/>
        </p:nvGrpSpPr>
        <p:grpSpPr>
          <a:xfrm>
            <a:off x="2171474" y="3194979"/>
            <a:ext cx="408156" cy="343737"/>
            <a:chOff x="2171474" y="3369229"/>
            <a:chExt cx="408156" cy="343737"/>
          </a:xfrm>
        </p:grpSpPr>
        <p:sp>
          <p:nvSpPr>
            <p:cNvPr id="16251" name="Google Shape;16251;p61"/>
            <p:cNvSpPr/>
            <p:nvPr/>
          </p:nvSpPr>
          <p:spPr>
            <a:xfrm>
              <a:off x="2171474" y="3369229"/>
              <a:ext cx="408156" cy="343737"/>
            </a:xfrm>
            <a:custGeom>
              <a:rect b="b" l="l" r="r" t="t"/>
              <a:pathLst>
                <a:path extrusionOk="0" h="10800" w="12824">
                  <a:moveTo>
                    <a:pt x="5395" y="345"/>
                  </a:moveTo>
                  <a:cubicBezTo>
                    <a:pt x="5561" y="345"/>
                    <a:pt x="5704" y="405"/>
                    <a:pt x="5823" y="536"/>
                  </a:cubicBezTo>
                  <a:lnTo>
                    <a:pt x="6478" y="1191"/>
                  </a:lnTo>
                  <a:lnTo>
                    <a:pt x="5645" y="1191"/>
                  </a:lnTo>
                  <a:cubicBezTo>
                    <a:pt x="5537" y="1191"/>
                    <a:pt x="5442" y="1143"/>
                    <a:pt x="5347" y="1072"/>
                  </a:cubicBezTo>
                  <a:lnTo>
                    <a:pt x="4633" y="357"/>
                  </a:lnTo>
                  <a:lnTo>
                    <a:pt x="5395" y="357"/>
                  </a:lnTo>
                  <a:lnTo>
                    <a:pt x="5395" y="345"/>
                  </a:lnTo>
                  <a:close/>
                  <a:moveTo>
                    <a:pt x="6883" y="357"/>
                  </a:moveTo>
                  <a:cubicBezTo>
                    <a:pt x="7049" y="357"/>
                    <a:pt x="7192" y="417"/>
                    <a:pt x="7311" y="536"/>
                  </a:cubicBezTo>
                  <a:lnTo>
                    <a:pt x="7966" y="1191"/>
                  </a:lnTo>
                  <a:lnTo>
                    <a:pt x="7823" y="1191"/>
                  </a:lnTo>
                  <a:cubicBezTo>
                    <a:pt x="7716" y="1191"/>
                    <a:pt x="7621" y="1274"/>
                    <a:pt x="7621" y="1381"/>
                  </a:cubicBezTo>
                  <a:cubicBezTo>
                    <a:pt x="7621" y="1488"/>
                    <a:pt x="7716" y="1572"/>
                    <a:pt x="7823" y="1572"/>
                  </a:cubicBezTo>
                  <a:lnTo>
                    <a:pt x="12026" y="1572"/>
                  </a:lnTo>
                  <a:cubicBezTo>
                    <a:pt x="12253" y="1572"/>
                    <a:pt x="12443" y="1750"/>
                    <a:pt x="12443" y="1988"/>
                  </a:cubicBezTo>
                  <a:lnTo>
                    <a:pt x="12431" y="10001"/>
                  </a:lnTo>
                  <a:cubicBezTo>
                    <a:pt x="12431" y="10216"/>
                    <a:pt x="12253" y="10418"/>
                    <a:pt x="12014" y="10418"/>
                  </a:cubicBezTo>
                  <a:lnTo>
                    <a:pt x="775" y="10418"/>
                  </a:lnTo>
                  <a:cubicBezTo>
                    <a:pt x="561" y="10418"/>
                    <a:pt x="358" y="10239"/>
                    <a:pt x="358" y="10001"/>
                  </a:cubicBezTo>
                  <a:lnTo>
                    <a:pt x="358" y="774"/>
                  </a:lnTo>
                  <a:cubicBezTo>
                    <a:pt x="358" y="548"/>
                    <a:pt x="537" y="357"/>
                    <a:pt x="775" y="357"/>
                  </a:cubicBezTo>
                  <a:lnTo>
                    <a:pt x="3859" y="357"/>
                  </a:lnTo>
                  <a:cubicBezTo>
                    <a:pt x="4025" y="357"/>
                    <a:pt x="4168" y="417"/>
                    <a:pt x="4287" y="536"/>
                  </a:cubicBezTo>
                  <a:lnTo>
                    <a:pt x="5085" y="1322"/>
                  </a:lnTo>
                  <a:cubicBezTo>
                    <a:pt x="5228" y="1465"/>
                    <a:pt x="5418" y="1560"/>
                    <a:pt x="5645" y="1560"/>
                  </a:cubicBezTo>
                  <a:lnTo>
                    <a:pt x="6942" y="1560"/>
                  </a:lnTo>
                  <a:cubicBezTo>
                    <a:pt x="7014" y="1560"/>
                    <a:pt x="7085" y="1512"/>
                    <a:pt x="7121" y="1441"/>
                  </a:cubicBezTo>
                  <a:cubicBezTo>
                    <a:pt x="7145" y="1369"/>
                    <a:pt x="7133" y="1286"/>
                    <a:pt x="7073" y="1226"/>
                  </a:cubicBezTo>
                  <a:lnTo>
                    <a:pt x="6192" y="357"/>
                  </a:lnTo>
                  <a:close/>
                  <a:moveTo>
                    <a:pt x="799" y="0"/>
                  </a:moveTo>
                  <a:cubicBezTo>
                    <a:pt x="358" y="0"/>
                    <a:pt x="1" y="345"/>
                    <a:pt x="1" y="786"/>
                  </a:cubicBezTo>
                  <a:lnTo>
                    <a:pt x="1" y="10013"/>
                  </a:lnTo>
                  <a:cubicBezTo>
                    <a:pt x="1" y="10442"/>
                    <a:pt x="358" y="10799"/>
                    <a:pt x="799" y="10799"/>
                  </a:cubicBezTo>
                  <a:lnTo>
                    <a:pt x="12026" y="10799"/>
                  </a:lnTo>
                  <a:cubicBezTo>
                    <a:pt x="12467" y="10799"/>
                    <a:pt x="12824" y="10442"/>
                    <a:pt x="12824" y="10013"/>
                  </a:cubicBezTo>
                  <a:lnTo>
                    <a:pt x="12824" y="1988"/>
                  </a:lnTo>
                  <a:cubicBezTo>
                    <a:pt x="12824" y="1524"/>
                    <a:pt x="12467" y="1191"/>
                    <a:pt x="12026" y="1191"/>
                  </a:cubicBezTo>
                  <a:lnTo>
                    <a:pt x="8490" y="1191"/>
                  </a:lnTo>
                  <a:lnTo>
                    <a:pt x="7585" y="274"/>
                  </a:lnTo>
                  <a:cubicBezTo>
                    <a:pt x="7383" y="83"/>
                    <a:pt x="7145" y="0"/>
                    <a:pt x="68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2" name="Google Shape;16252;p61"/>
            <p:cNvSpPr/>
            <p:nvPr/>
          </p:nvSpPr>
          <p:spPr>
            <a:xfrm>
              <a:off x="2292737" y="3477220"/>
              <a:ext cx="164898" cy="164866"/>
            </a:xfrm>
            <a:custGeom>
              <a:rect b="b" l="l" r="r" t="t"/>
              <a:pathLst>
                <a:path extrusionOk="0" h="5180" w="5181">
                  <a:moveTo>
                    <a:pt x="2799" y="1382"/>
                  </a:moveTo>
                  <a:cubicBezTo>
                    <a:pt x="3025" y="1382"/>
                    <a:pt x="3216" y="1560"/>
                    <a:pt x="3216" y="1798"/>
                  </a:cubicBezTo>
                  <a:lnTo>
                    <a:pt x="3216" y="2203"/>
                  </a:lnTo>
                  <a:cubicBezTo>
                    <a:pt x="3204" y="2525"/>
                    <a:pt x="2942" y="2810"/>
                    <a:pt x="2597" y="2810"/>
                  </a:cubicBezTo>
                  <a:cubicBezTo>
                    <a:pt x="2251" y="2810"/>
                    <a:pt x="1977" y="2525"/>
                    <a:pt x="1977" y="2203"/>
                  </a:cubicBezTo>
                  <a:lnTo>
                    <a:pt x="1977" y="1798"/>
                  </a:lnTo>
                  <a:cubicBezTo>
                    <a:pt x="1977" y="1572"/>
                    <a:pt x="2156" y="1382"/>
                    <a:pt x="2406" y="1382"/>
                  </a:cubicBezTo>
                  <a:close/>
                  <a:moveTo>
                    <a:pt x="2799" y="3156"/>
                  </a:moveTo>
                  <a:lnTo>
                    <a:pt x="2799" y="3275"/>
                  </a:lnTo>
                  <a:cubicBezTo>
                    <a:pt x="2799" y="3346"/>
                    <a:pt x="2835" y="3406"/>
                    <a:pt x="2858" y="3465"/>
                  </a:cubicBezTo>
                  <a:lnTo>
                    <a:pt x="2608" y="3715"/>
                  </a:lnTo>
                  <a:lnTo>
                    <a:pt x="2573" y="3715"/>
                  </a:lnTo>
                  <a:lnTo>
                    <a:pt x="2323" y="3465"/>
                  </a:lnTo>
                  <a:cubicBezTo>
                    <a:pt x="2358" y="3406"/>
                    <a:pt x="2382" y="3346"/>
                    <a:pt x="2382" y="3275"/>
                  </a:cubicBezTo>
                  <a:lnTo>
                    <a:pt x="2382" y="3156"/>
                  </a:lnTo>
                  <a:cubicBezTo>
                    <a:pt x="2454" y="3167"/>
                    <a:pt x="2513" y="3179"/>
                    <a:pt x="2597" y="3179"/>
                  </a:cubicBezTo>
                  <a:cubicBezTo>
                    <a:pt x="2668" y="3179"/>
                    <a:pt x="2739" y="3167"/>
                    <a:pt x="2799" y="3156"/>
                  </a:cubicBezTo>
                  <a:close/>
                  <a:moveTo>
                    <a:pt x="2573" y="381"/>
                  </a:moveTo>
                  <a:cubicBezTo>
                    <a:pt x="3799" y="381"/>
                    <a:pt x="4799" y="1382"/>
                    <a:pt x="4799" y="2596"/>
                  </a:cubicBezTo>
                  <a:cubicBezTo>
                    <a:pt x="4811" y="3287"/>
                    <a:pt x="4490" y="3906"/>
                    <a:pt x="3978" y="4322"/>
                  </a:cubicBezTo>
                  <a:lnTo>
                    <a:pt x="3978" y="4049"/>
                  </a:lnTo>
                  <a:cubicBezTo>
                    <a:pt x="3978" y="3822"/>
                    <a:pt x="3859" y="3608"/>
                    <a:pt x="3656" y="3525"/>
                  </a:cubicBezTo>
                  <a:lnTo>
                    <a:pt x="3180" y="3287"/>
                  </a:lnTo>
                  <a:lnTo>
                    <a:pt x="3180" y="3275"/>
                  </a:lnTo>
                  <a:lnTo>
                    <a:pt x="3180" y="2989"/>
                  </a:lnTo>
                  <a:cubicBezTo>
                    <a:pt x="3418" y="2810"/>
                    <a:pt x="3573" y="2513"/>
                    <a:pt x="3573" y="2203"/>
                  </a:cubicBezTo>
                  <a:lnTo>
                    <a:pt x="3573" y="1798"/>
                  </a:lnTo>
                  <a:cubicBezTo>
                    <a:pt x="3573" y="1370"/>
                    <a:pt x="3216" y="1012"/>
                    <a:pt x="2787" y="1012"/>
                  </a:cubicBezTo>
                  <a:lnTo>
                    <a:pt x="2382" y="1012"/>
                  </a:lnTo>
                  <a:cubicBezTo>
                    <a:pt x="1954" y="1012"/>
                    <a:pt x="1596" y="1370"/>
                    <a:pt x="1596" y="1798"/>
                  </a:cubicBezTo>
                  <a:lnTo>
                    <a:pt x="1596" y="2203"/>
                  </a:lnTo>
                  <a:cubicBezTo>
                    <a:pt x="1596" y="2525"/>
                    <a:pt x="1763" y="2810"/>
                    <a:pt x="2001" y="2989"/>
                  </a:cubicBezTo>
                  <a:lnTo>
                    <a:pt x="2001" y="3275"/>
                  </a:lnTo>
                  <a:lnTo>
                    <a:pt x="2001" y="3287"/>
                  </a:lnTo>
                  <a:lnTo>
                    <a:pt x="1525" y="3525"/>
                  </a:lnTo>
                  <a:cubicBezTo>
                    <a:pt x="1334" y="3632"/>
                    <a:pt x="1192" y="3822"/>
                    <a:pt x="1192" y="4049"/>
                  </a:cubicBezTo>
                  <a:lnTo>
                    <a:pt x="1192" y="4322"/>
                  </a:lnTo>
                  <a:cubicBezTo>
                    <a:pt x="692" y="3918"/>
                    <a:pt x="358" y="3298"/>
                    <a:pt x="358" y="2596"/>
                  </a:cubicBezTo>
                  <a:cubicBezTo>
                    <a:pt x="358" y="1382"/>
                    <a:pt x="1358" y="381"/>
                    <a:pt x="2573" y="381"/>
                  </a:cubicBezTo>
                  <a:close/>
                  <a:moveTo>
                    <a:pt x="3156" y="3691"/>
                  </a:moveTo>
                  <a:lnTo>
                    <a:pt x="3490" y="3846"/>
                  </a:lnTo>
                  <a:cubicBezTo>
                    <a:pt x="3561" y="3882"/>
                    <a:pt x="3609" y="3953"/>
                    <a:pt x="3609" y="4049"/>
                  </a:cubicBezTo>
                  <a:lnTo>
                    <a:pt x="3609" y="4560"/>
                  </a:lnTo>
                  <a:cubicBezTo>
                    <a:pt x="3311" y="4727"/>
                    <a:pt x="2954" y="4822"/>
                    <a:pt x="2597" y="4822"/>
                  </a:cubicBezTo>
                  <a:cubicBezTo>
                    <a:pt x="2227" y="4822"/>
                    <a:pt x="1882" y="4727"/>
                    <a:pt x="1585" y="4560"/>
                  </a:cubicBezTo>
                  <a:lnTo>
                    <a:pt x="1585" y="4049"/>
                  </a:lnTo>
                  <a:cubicBezTo>
                    <a:pt x="1585" y="3965"/>
                    <a:pt x="1632" y="3894"/>
                    <a:pt x="1704" y="3846"/>
                  </a:cubicBezTo>
                  <a:lnTo>
                    <a:pt x="2025" y="3691"/>
                  </a:lnTo>
                  <a:lnTo>
                    <a:pt x="2323" y="3989"/>
                  </a:lnTo>
                  <a:cubicBezTo>
                    <a:pt x="2406" y="4060"/>
                    <a:pt x="2489" y="4108"/>
                    <a:pt x="2597" y="4108"/>
                  </a:cubicBezTo>
                  <a:cubicBezTo>
                    <a:pt x="2704" y="4108"/>
                    <a:pt x="2799" y="4060"/>
                    <a:pt x="2858" y="3989"/>
                  </a:cubicBezTo>
                  <a:lnTo>
                    <a:pt x="3156" y="3691"/>
                  </a:lnTo>
                  <a:close/>
                  <a:moveTo>
                    <a:pt x="2597" y="0"/>
                  </a:moveTo>
                  <a:cubicBezTo>
                    <a:pt x="1168" y="0"/>
                    <a:pt x="1" y="1155"/>
                    <a:pt x="1" y="2584"/>
                  </a:cubicBezTo>
                  <a:cubicBezTo>
                    <a:pt x="1" y="4013"/>
                    <a:pt x="1168" y="5180"/>
                    <a:pt x="2597" y="5180"/>
                  </a:cubicBezTo>
                  <a:cubicBezTo>
                    <a:pt x="4025" y="5180"/>
                    <a:pt x="5180" y="4013"/>
                    <a:pt x="5180" y="2584"/>
                  </a:cubicBezTo>
                  <a:cubicBezTo>
                    <a:pt x="5180" y="1155"/>
                    <a:pt x="4025" y="0"/>
                    <a:pt x="2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3" name="Google Shape;16253;p61"/>
            <p:cNvSpPr/>
            <p:nvPr/>
          </p:nvSpPr>
          <p:spPr>
            <a:xfrm>
              <a:off x="2256358" y="3451503"/>
              <a:ext cx="188769" cy="177311"/>
            </a:xfrm>
            <a:custGeom>
              <a:rect b="b" l="l" r="r" t="t"/>
              <a:pathLst>
                <a:path extrusionOk="0" h="5571" w="5931">
                  <a:moveTo>
                    <a:pt x="3751" y="0"/>
                  </a:moveTo>
                  <a:cubicBezTo>
                    <a:pt x="2872" y="0"/>
                    <a:pt x="1994" y="341"/>
                    <a:pt x="1323" y="999"/>
                  </a:cubicBezTo>
                  <a:cubicBezTo>
                    <a:pt x="120" y="2201"/>
                    <a:pt x="1" y="4142"/>
                    <a:pt x="1049" y="5488"/>
                  </a:cubicBezTo>
                  <a:cubicBezTo>
                    <a:pt x="1073" y="5535"/>
                    <a:pt x="1132" y="5571"/>
                    <a:pt x="1192" y="5571"/>
                  </a:cubicBezTo>
                  <a:cubicBezTo>
                    <a:pt x="1239" y="5571"/>
                    <a:pt x="1263" y="5547"/>
                    <a:pt x="1311" y="5523"/>
                  </a:cubicBezTo>
                  <a:cubicBezTo>
                    <a:pt x="1382" y="5464"/>
                    <a:pt x="1406" y="5345"/>
                    <a:pt x="1346" y="5249"/>
                  </a:cubicBezTo>
                  <a:cubicBezTo>
                    <a:pt x="406" y="4047"/>
                    <a:pt x="525" y="2332"/>
                    <a:pt x="1596" y="1261"/>
                  </a:cubicBezTo>
                  <a:cubicBezTo>
                    <a:pt x="2181" y="676"/>
                    <a:pt x="2961" y="375"/>
                    <a:pt x="3742" y="375"/>
                  </a:cubicBezTo>
                  <a:cubicBezTo>
                    <a:pt x="4393" y="375"/>
                    <a:pt x="5044" y="584"/>
                    <a:pt x="5585" y="1011"/>
                  </a:cubicBezTo>
                  <a:cubicBezTo>
                    <a:pt x="5616" y="1037"/>
                    <a:pt x="5656" y="1049"/>
                    <a:pt x="5697" y="1049"/>
                  </a:cubicBezTo>
                  <a:cubicBezTo>
                    <a:pt x="5750" y="1049"/>
                    <a:pt x="5806" y="1028"/>
                    <a:pt x="5847" y="987"/>
                  </a:cubicBezTo>
                  <a:cubicBezTo>
                    <a:pt x="5930" y="904"/>
                    <a:pt x="5895" y="773"/>
                    <a:pt x="5823" y="713"/>
                  </a:cubicBezTo>
                  <a:cubicBezTo>
                    <a:pt x="5209" y="233"/>
                    <a:pt x="4479" y="0"/>
                    <a:pt x="3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4" name="Google Shape;16254;p61"/>
            <p:cNvSpPr/>
            <p:nvPr/>
          </p:nvSpPr>
          <p:spPr>
            <a:xfrm>
              <a:off x="2305245" y="3491160"/>
              <a:ext cx="189151" cy="176706"/>
            </a:xfrm>
            <a:custGeom>
              <a:rect b="b" l="l" r="r" t="t"/>
              <a:pathLst>
                <a:path extrusionOk="0" h="5552" w="5943">
                  <a:moveTo>
                    <a:pt x="4739" y="1"/>
                  </a:moveTo>
                  <a:cubicBezTo>
                    <a:pt x="4695" y="1"/>
                    <a:pt x="4650" y="13"/>
                    <a:pt x="4609" y="39"/>
                  </a:cubicBezTo>
                  <a:cubicBezTo>
                    <a:pt x="4537" y="98"/>
                    <a:pt x="4525" y="217"/>
                    <a:pt x="4585" y="301"/>
                  </a:cubicBezTo>
                  <a:cubicBezTo>
                    <a:pt x="5513" y="1503"/>
                    <a:pt x="5406" y="3218"/>
                    <a:pt x="4335" y="4289"/>
                  </a:cubicBezTo>
                  <a:cubicBezTo>
                    <a:pt x="3750" y="4874"/>
                    <a:pt x="2970" y="5175"/>
                    <a:pt x="2189" y="5175"/>
                  </a:cubicBezTo>
                  <a:cubicBezTo>
                    <a:pt x="1538" y="5175"/>
                    <a:pt x="887" y="4966"/>
                    <a:pt x="346" y="4539"/>
                  </a:cubicBezTo>
                  <a:cubicBezTo>
                    <a:pt x="314" y="4516"/>
                    <a:pt x="276" y="4505"/>
                    <a:pt x="237" y="4505"/>
                  </a:cubicBezTo>
                  <a:cubicBezTo>
                    <a:pt x="177" y="4505"/>
                    <a:pt x="116" y="4531"/>
                    <a:pt x="72" y="4575"/>
                  </a:cubicBezTo>
                  <a:cubicBezTo>
                    <a:pt x="1" y="4646"/>
                    <a:pt x="25" y="4765"/>
                    <a:pt x="96" y="4837"/>
                  </a:cubicBezTo>
                  <a:cubicBezTo>
                    <a:pt x="715" y="5313"/>
                    <a:pt x="1453" y="5551"/>
                    <a:pt x="2180" y="5551"/>
                  </a:cubicBezTo>
                  <a:cubicBezTo>
                    <a:pt x="3061" y="5551"/>
                    <a:pt x="3930" y="5218"/>
                    <a:pt x="4597" y="4551"/>
                  </a:cubicBezTo>
                  <a:cubicBezTo>
                    <a:pt x="5823" y="3349"/>
                    <a:pt x="5942" y="1420"/>
                    <a:pt x="4882" y="62"/>
                  </a:cubicBezTo>
                  <a:cubicBezTo>
                    <a:pt x="4849" y="22"/>
                    <a:pt x="4796"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55" name="Google Shape;16255;p61"/>
          <p:cNvGrpSpPr/>
          <p:nvPr/>
        </p:nvGrpSpPr>
        <p:grpSpPr>
          <a:xfrm>
            <a:off x="4891198" y="2750858"/>
            <a:ext cx="334634" cy="334634"/>
            <a:chOff x="4891198" y="2925108"/>
            <a:chExt cx="334634" cy="334634"/>
          </a:xfrm>
        </p:grpSpPr>
        <p:sp>
          <p:nvSpPr>
            <p:cNvPr id="16256" name="Google Shape;16256;p61"/>
            <p:cNvSpPr/>
            <p:nvPr/>
          </p:nvSpPr>
          <p:spPr>
            <a:xfrm>
              <a:off x="5001830" y="2925108"/>
              <a:ext cx="113338" cy="150831"/>
            </a:xfrm>
            <a:custGeom>
              <a:rect b="b" l="l" r="r" t="t"/>
              <a:pathLst>
                <a:path extrusionOk="0" h="4739" w="3561">
                  <a:moveTo>
                    <a:pt x="1822" y="333"/>
                  </a:moveTo>
                  <a:cubicBezTo>
                    <a:pt x="2251" y="333"/>
                    <a:pt x="2596" y="691"/>
                    <a:pt x="2596" y="1107"/>
                  </a:cubicBezTo>
                  <a:lnTo>
                    <a:pt x="2596" y="1214"/>
                  </a:lnTo>
                  <a:lnTo>
                    <a:pt x="2573" y="1214"/>
                  </a:lnTo>
                  <a:cubicBezTo>
                    <a:pt x="2358" y="1155"/>
                    <a:pt x="2275" y="857"/>
                    <a:pt x="2263" y="857"/>
                  </a:cubicBezTo>
                  <a:cubicBezTo>
                    <a:pt x="2251" y="798"/>
                    <a:pt x="2203" y="738"/>
                    <a:pt x="2132" y="738"/>
                  </a:cubicBezTo>
                  <a:cubicBezTo>
                    <a:pt x="2119" y="733"/>
                    <a:pt x="2105" y="731"/>
                    <a:pt x="2092" y="731"/>
                  </a:cubicBezTo>
                  <a:cubicBezTo>
                    <a:pt x="2043" y="731"/>
                    <a:pt x="1993" y="761"/>
                    <a:pt x="1965" y="798"/>
                  </a:cubicBezTo>
                  <a:cubicBezTo>
                    <a:pt x="1668" y="1214"/>
                    <a:pt x="1001" y="1214"/>
                    <a:pt x="1001" y="1214"/>
                  </a:cubicBezTo>
                  <a:lnTo>
                    <a:pt x="953" y="1214"/>
                  </a:lnTo>
                  <a:lnTo>
                    <a:pt x="965" y="1107"/>
                  </a:lnTo>
                  <a:cubicBezTo>
                    <a:pt x="965" y="679"/>
                    <a:pt x="1322" y="333"/>
                    <a:pt x="1739" y="333"/>
                  </a:cubicBezTo>
                  <a:close/>
                  <a:moveTo>
                    <a:pt x="2739" y="1655"/>
                  </a:moveTo>
                  <a:cubicBezTo>
                    <a:pt x="2775" y="1691"/>
                    <a:pt x="2775" y="1715"/>
                    <a:pt x="2775" y="1750"/>
                  </a:cubicBezTo>
                  <a:cubicBezTo>
                    <a:pt x="2775" y="1786"/>
                    <a:pt x="2751" y="1834"/>
                    <a:pt x="2703" y="1845"/>
                  </a:cubicBezTo>
                  <a:lnTo>
                    <a:pt x="2703" y="1655"/>
                  </a:lnTo>
                  <a:close/>
                  <a:moveTo>
                    <a:pt x="846" y="1667"/>
                  </a:moveTo>
                  <a:lnTo>
                    <a:pt x="846" y="1881"/>
                  </a:lnTo>
                  <a:cubicBezTo>
                    <a:pt x="822" y="1845"/>
                    <a:pt x="787" y="1822"/>
                    <a:pt x="787" y="1762"/>
                  </a:cubicBezTo>
                  <a:cubicBezTo>
                    <a:pt x="787" y="1715"/>
                    <a:pt x="810" y="1691"/>
                    <a:pt x="822" y="1667"/>
                  </a:cubicBezTo>
                  <a:close/>
                  <a:moveTo>
                    <a:pt x="2084" y="1179"/>
                  </a:moveTo>
                  <a:cubicBezTo>
                    <a:pt x="2144" y="1298"/>
                    <a:pt x="2251" y="1417"/>
                    <a:pt x="2394" y="1476"/>
                  </a:cubicBezTo>
                  <a:lnTo>
                    <a:pt x="2382" y="1953"/>
                  </a:lnTo>
                  <a:cubicBezTo>
                    <a:pt x="2382" y="2250"/>
                    <a:pt x="2144" y="2477"/>
                    <a:pt x="1858" y="2477"/>
                  </a:cubicBezTo>
                  <a:lnTo>
                    <a:pt x="1715" y="2477"/>
                  </a:lnTo>
                  <a:cubicBezTo>
                    <a:pt x="1418" y="2477"/>
                    <a:pt x="1191" y="2238"/>
                    <a:pt x="1191" y="1953"/>
                  </a:cubicBezTo>
                  <a:lnTo>
                    <a:pt x="1191" y="1524"/>
                  </a:lnTo>
                  <a:cubicBezTo>
                    <a:pt x="1406" y="1488"/>
                    <a:pt x="1787" y="1417"/>
                    <a:pt x="2084" y="1179"/>
                  </a:cubicBezTo>
                  <a:close/>
                  <a:moveTo>
                    <a:pt x="1965" y="2798"/>
                  </a:moveTo>
                  <a:lnTo>
                    <a:pt x="1965" y="2893"/>
                  </a:lnTo>
                  <a:lnTo>
                    <a:pt x="1787" y="3084"/>
                  </a:lnTo>
                  <a:lnTo>
                    <a:pt x="1608" y="2917"/>
                  </a:lnTo>
                  <a:lnTo>
                    <a:pt x="1608" y="2798"/>
                  </a:lnTo>
                  <a:close/>
                  <a:moveTo>
                    <a:pt x="1751" y="0"/>
                  </a:moveTo>
                  <a:cubicBezTo>
                    <a:pt x="1144" y="0"/>
                    <a:pt x="644" y="512"/>
                    <a:pt x="644" y="1119"/>
                  </a:cubicBezTo>
                  <a:lnTo>
                    <a:pt x="644" y="1417"/>
                  </a:lnTo>
                  <a:cubicBezTo>
                    <a:pt x="537" y="1512"/>
                    <a:pt x="465" y="1643"/>
                    <a:pt x="465" y="1774"/>
                  </a:cubicBezTo>
                  <a:cubicBezTo>
                    <a:pt x="465" y="2000"/>
                    <a:pt x="656" y="2203"/>
                    <a:pt x="894" y="2226"/>
                  </a:cubicBezTo>
                  <a:cubicBezTo>
                    <a:pt x="953" y="2429"/>
                    <a:pt x="1108" y="2596"/>
                    <a:pt x="1287" y="2703"/>
                  </a:cubicBezTo>
                  <a:lnTo>
                    <a:pt x="1287" y="2786"/>
                  </a:lnTo>
                  <a:lnTo>
                    <a:pt x="596" y="3060"/>
                  </a:lnTo>
                  <a:cubicBezTo>
                    <a:pt x="537" y="3084"/>
                    <a:pt x="1" y="3298"/>
                    <a:pt x="1" y="3965"/>
                  </a:cubicBezTo>
                  <a:lnTo>
                    <a:pt x="1" y="4560"/>
                  </a:lnTo>
                  <a:cubicBezTo>
                    <a:pt x="1" y="4643"/>
                    <a:pt x="72" y="4727"/>
                    <a:pt x="167" y="4727"/>
                  </a:cubicBezTo>
                  <a:lnTo>
                    <a:pt x="584" y="4727"/>
                  </a:lnTo>
                  <a:cubicBezTo>
                    <a:pt x="668" y="4727"/>
                    <a:pt x="739" y="4643"/>
                    <a:pt x="739" y="4560"/>
                  </a:cubicBezTo>
                  <a:cubicBezTo>
                    <a:pt x="739" y="4465"/>
                    <a:pt x="668" y="4393"/>
                    <a:pt x="584" y="4393"/>
                  </a:cubicBezTo>
                  <a:lnTo>
                    <a:pt x="322" y="4393"/>
                  </a:lnTo>
                  <a:lnTo>
                    <a:pt x="322" y="3965"/>
                  </a:lnTo>
                  <a:cubicBezTo>
                    <a:pt x="322" y="3500"/>
                    <a:pt x="691" y="3369"/>
                    <a:pt x="703" y="3369"/>
                  </a:cubicBezTo>
                  <a:lnTo>
                    <a:pt x="715" y="3369"/>
                  </a:lnTo>
                  <a:lnTo>
                    <a:pt x="1334" y="3131"/>
                  </a:lnTo>
                  <a:lnTo>
                    <a:pt x="1668" y="3453"/>
                  </a:lnTo>
                  <a:cubicBezTo>
                    <a:pt x="1703" y="3489"/>
                    <a:pt x="1739" y="3500"/>
                    <a:pt x="1787" y="3500"/>
                  </a:cubicBezTo>
                  <a:cubicBezTo>
                    <a:pt x="1834" y="3500"/>
                    <a:pt x="1870" y="3489"/>
                    <a:pt x="1906" y="3453"/>
                  </a:cubicBezTo>
                  <a:lnTo>
                    <a:pt x="2215" y="3131"/>
                  </a:lnTo>
                  <a:lnTo>
                    <a:pt x="2846" y="3381"/>
                  </a:lnTo>
                  <a:lnTo>
                    <a:pt x="2858" y="3381"/>
                  </a:lnTo>
                  <a:cubicBezTo>
                    <a:pt x="2858" y="3381"/>
                    <a:pt x="3227" y="3512"/>
                    <a:pt x="3227" y="3977"/>
                  </a:cubicBezTo>
                  <a:lnTo>
                    <a:pt x="3227" y="4405"/>
                  </a:lnTo>
                  <a:lnTo>
                    <a:pt x="1120" y="4405"/>
                  </a:lnTo>
                  <a:cubicBezTo>
                    <a:pt x="1025" y="4405"/>
                    <a:pt x="953" y="4489"/>
                    <a:pt x="953" y="4572"/>
                  </a:cubicBezTo>
                  <a:cubicBezTo>
                    <a:pt x="953" y="4667"/>
                    <a:pt x="1025" y="4739"/>
                    <a:pt x="1120" y="4739"/>
                  </a:cubicBezTo>
                  <a:lnTo>
                    <a:pt x="3394" y="4739"/>
                  </a:lnTo>
                  <a:cubicBezTo>
                    <a:pt x="3477" y="4739"/>
                    <a:pt x="3561" y="4667"/>
                    <a:pt x="3561" y="4572"/>
                  </a:cubicBezTo>
                  <a:lnTo>
                    <a:pt x="3561" y="3977"/>
                  </a:lnTo>
                  <a:cubicBezTo>
                    <a:pt x="3561" y="3310"/>
                    <a:pt x="3037" y="3084"/>
                    <a:pt x="2965" y="3072"/>
                  </a:cubicBezTo>
                  <a:lnTo>
                    <a:pt x="2311" y="2798"/>
                  </a:lnTo>
                  <a:lnTo>
                    <a:pt x="2311" y="2715"/>
                  </a:lnTo>
                  <a:cubicBezTo>
                    <a:pt x="2489" y="2607"/>
                    <a:pt x="2620" y="2441"/>
                    <a:pt x="2692" y="2238"/>
                  </a:cubicBezTo>
                  <a:cubicBezTo>
                    <a:pt x="2930" y="2226"/>
                    <a:pt x="3120" y="2012"/>
                    <a:pt x="3120" y="1774"/>
                  </a:cubicBezTo>
                  <a:cubicBezTo>
                    <a:pt x="3120" y="1631"/>
                    <a:pt x="3049" y="1488"/>
                    <a:pt x="2942" y="1417"/>
                  </a:cubicBezTo>
                  <a:lnTo>
                    <a:pt x="2942" y="1119"/>
                  </a:lnTo>
                  <a:cubicBezTo>
                    <a:pt x="2942" y="512"/>
                    <a:pt x="2442"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7" name="Google Shape;16257;p61"/>
            <p:cNvSpPr/>
            <p:nvPr/>
          </p:nvSpPr>
          <p:spPr>
            <a:xfrm>
              <a:off x="5102628" y="2933033"/>
              <a:ext cx="98188" cy="76991"/>
            </a:xfrm>
            <a:custGeom>
              <a:rect b="b" l="l" r="r" t="t"/>
              <a:pathLst>
                <a:path extrusionOk="0" h="2419" w="3085">
                  <a:moveTo>
                    <a:pt x="181" y="1"/>
                  </a:moveTo>
                  <a:cubicBezTo>
                    <a:pt x="116" y="1"/>
                    <a:pt x="55" y="44"/>
                    <a:pt x="37" y="108"/>
                  </a:cubicBezTo>
                  <a:cubicBezTo>
                    <a:pt x="1" y="192"/>
                    <a:pt x="48" y="287"/>
                    <a:pt x="132" y="323"/>
                  </a:cubicBezTo>
                  <a:cubicBezTo>
                    <a:pt x="1215" y="680"/>
                    <a:pt x="2132" y="1394"/>
                    <a:pt x="2751" y="2347"/>
                  </a:cubicBezTo>
                  <a:cubicBezTo>
                    <a:pt x="2787" y="2394"/>
                    <a:pt x="2846" y="2418"/>
                    <a:pt x="2894" y="2418"/>
                  </a:cubicBezTo>
                  <a:cubicBezTo>
                    <a:pt x="2918" y="2418"/>
                    <a:pt x="2954" y="2406"/>
                    <a:pt x="2977" y="2394"/>
                  </a:cubicBezTo>
                  <a:cubicBezTo>
                    <a:pt x="3049" y="2347"/>
                    <a:pt x="3085" y="2239"/>
                    <a:pt x="3025" y="2168"/>
                  </a:cubicBezTo>
                  <a:cubicBezTo>
                    <a:pt x="2370" y="1156"/>
                    <a:pt x="1382" y="382"/>
                    <a:pt x="239" y="13"/>
                  </a:cubicBezTo>
                  <a:cubicBezTo>
                    <a:pt x="220" y="5"/>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8" name="Google Shape;16258;p61"/>
            <p:cNvSpPr/>
            <p:nvPr/>
          </p:nvSpPr>
          <p:spPr>
            <a:xfrm>
              <a:off x="4915832" y="2932492"/>
              <a:ext cx="98920" cy="77532"/>
            </a:xfrm>
            <a:custGeom>
              <a:rect b="b" l="l" r="r" t="t"/>
              <a:pathLst>
                <a:path extrusionOk="0" h="2436" w="3108">
                  <a:moveTo>
                    <a:pt x="2914" y="0"/>
                  </a:moveTo>
                  <a:cubicBezTo>
                    <a:pt x="2899" y="0"/>
                    <a:pt x="2884" y="2"/>
                    <a:pt x="2869" y="6"/>
                  </a:cubicBezTo>
                  <a:cubicBezTo>
                    <a:pt x="1703" y="375"/>
                    <a:pt x="714" y="1161"/>
                    <a:pt x="36" y="2185"/>
                  </a:cubicBezTo>
                  <a:cubicBezTo>
                    <a:pt x="0" y="2256"/>
                    <a:pt x="24" y="2364"/>
                    <a:pt x="95" y="2411"/>
                  </a:cubicBezTo>
                  <a:cubicBezTo>
                    <a:pt x="131" y="2423"/>
                    <a:pt x="155" y="2435"/>
                    <a:pt x="191" y="2435"/>
                  </a:cubicBezTo>
                  <a:cubicBezTo>
                    <a:pt x="250" y="2435"/>
                    <a:pt x="298" y="2411"/>
                    <a:pt x="322" y="2364"/>
                  </a:cubicBezTo>
                  <a:cubicBezTo>
                    <a:pt x="953" y="1399"/>
                    <a:pt x="1881" y="685"/>
                    <a:pt x="2977" y="328"/>
                  </a:cubicBezTo>
                  <a:cubicBezTo>
                    <a:pt x="3060" y="292"/>
                    <a:pt x="3108" y="209"/>
                    <a:pt x="3072" y="113"/>
                  </a:cubicBezTo>
                  <a:cubicBezTo>
                    <a:pt x="3052" y="44"/>
                    <a:pt x="2984" y="0"/>
                    <a:pt x="29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9" name="Google Shape;16259;p61"/>
            <p:cNvSpPr/>
            <p:nvPr/>
          </p:nvSpPr>
          <p:spPr>
            <a:xfrm>
              <a:off x="4915832" y="3174254"/>
              <a:ext cx="80746" cy="70689"/>
            </a:xfrm>
            <a:custGeom>
              <a:rect b="b" l="l" r="r" t="t"/>
              <a:pathLst>
                <a:path extrusionOk="0" h="2221" w="2537">
                  <a:moveTo>
                    <a:pt x="185" y="0"/>
                  </a:moveTo>
                  <a:cubicBezTo>
                    <a:pt x="155" y="0"/>
                    <a:pt x="125" y="9"/>
                    <a:pt x="95" y="30"/>
                  </a:cubicBezTo>
                  <a:cubicBezTo>
                    <a:pt x="24" y="78"/>
                    <a:pt x="0" y="185"/>
                    <a:pt x="60" y="256"/>
                  </a:cubicBezTo>
                  <a:cubicBezTo>
                    <a:pt x="607" y="1102"/>
                    <a:pt x="1381" y="1780"/>
                    <a:pt x="2286" y="2209"/>
                  </a:cubicBezTo>
                  <a:cubicBezTo>
                    <a:pt x="2322" y="2221"/>
                    <a:pt x="2334" y="2221"/>
                    <a:pt x="2357" y="2221"/>
                  </a:cubicBezTo>
                  <a:cubicBezTo>
                    <a:pt x="2417" y="2221"/>
                    <a:pt x="2477" y="2197"/>
                    <a:pt x="2512" y="2138"/>
                  </a:cubicBezTo>
                  <a:cubicBezTo>
                    <a:pt x="2536" y="2030"/>
                    <a:pt x="2512" y="1923"/>
                    <a:pt x="2417" y="1899"/>
                  </a:cubicBezTo>
                  <a:cubicBezTo>
                    <a:pt x="1560" y="1495"/>
                    <a:pt x="845" y="864"/>
                    <a:pt x="322" y="78"/>
                  </a:cubicBezTo>
                  <a:cubicBezTo>
                    <a:pt x="291" y="31"/>
                    <a:pt x="240"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0" name="Google Shape;16260;p61"/>
            <p:cNvSpPr/>
            <p:nvPr/>
          </p:nvSpPr>
          <p:spPr>
            <a:xfrm>
              <a:off x="5121215" y="3173936"/>
              <a:ext cx="79601" cy="69511"/>
            </a:xfrm>
            <a:custGeom>
              <a:rect b="b" l="l" r="r" t="t"/>
              <a:pathLst>
                <a:path extrusionOk="0" h="2184" w="2501">
                  <a:moveTo>
                    <a:pt x="2301" y="0"/>
                  </a:moveTo>
                  <a:cubicBezTo>
                    <a:pt x="2250" y="0"/>
                    <a:pt x="2201" y="25"/>
                    <a:pt x="2179" y="76"/>
                  </a:cubicBezTo>
                  <a:cubicBezTo>
                    <a:pt x="1667" y="862"/>
                    <a:pt x="953" y="1481"/>
                    <a:pt x="119" y="1874"/>
                  </a:cubicBezTo>
                  <a:cubicBezTo>
                    <a:pt x="36" y="1921"/>
                    <a:pt x="0" y="2005"/>
                    <a:pt x="48" y="2100"/>
                  </a:cubicBezTo>
                  <a:cubicBezTo>
                    <a:pt x="72" y="2159"/>
                    <a:pt x="131" y="2183"/>
                    <a:pt x="191" y="2183"/>
                  </a:cubicBezTo>
                  <a:cubicBezTo>
                    <a:pt x="226" y="2183"/>
                    <a:pt x="238" y="2183"/>
                    <a:pt x="274" y="2171"/>
                  </a:cubicBezTo>
                  <a:cubicBezTo>
                    <a:pt x="1167" y="1755"/>
                    <a:pt x="1941" y="1088"/>
                    <a:pt x="2477" y="231"/>
                  </a:cubicBezTo>
                  <a:cubicBezTo>
                    <a:pt x="2501" y="183"/>
                    <a:pt x="2489" y="76"/>
                    <a:pt x="2393" y="28"/>
                  </a:cubicBezTo>
                  <a:cubicBezTo>
                    <a:pt x="2366" y="10"/>
                    <a:pt x="2333" y="0"/>
                    <a:pt x="23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1" name="Google Shape;16261;p61"/>
            <p:cNvSpPr/>
            <p:nvPr/>
          </p:nvSpPr>
          <p:spPr>
            <a:xfrm>
              <a:off x="4891198" y="3016803"/>
              <a:ext cx="112956" cy="150831"/>
            </a:xfrm>
            <a:custGeom>
              <a:rect b="b" l="l" r="r" t="t"/>
              <a:pathLst>
                <a:path extrusionOk="0" h="4739" w="3549">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6" y="1203"/>
                  </a:lnTo>
                  <a:lnTo>
                    <a:pt x="976" y="1096"/>
                  </a:lnTo>
                  <a:cubicBezTo>
                    <a:pt x="976" y="667"/>
                    <a:pt x="1334" y="322"/>
                    <a:pt x="1750" y="322"/>
                  </a:cubicBezTo>
                  <a:close/>
                  <a:moveTo>
                    <a:pt x="2727" y="1667"/>
                  </a:moveTo>
                  <a:cubicBezTo>
                    <a:pt x="2762" y="1691"/>
                    <a:pt x="2762" y="1727"/>
                    <a:pt x="2762" y="1751"/>
                  </a:cubicBezTo>
                  <a:cubicBezTo>
                    <a:pt x="2762" y="1798"/>
                    <a:pt x="2750" y="1846"/>
                    <a:pt x="2703" y="1858"/>
                  </a:cubicBezTo>
                  <a:lnTo>
                    <a:pt x="2703" y="1667"/>
                  </a:lnTo>
                  <a:close/>
                  <a:moveTo>
                    <a:pt x="845" y="1667"/>
                  </a:moveTo>
                  <a:lnTo>
                    <a:pt x="845" y="1870"/>
                  </a:lnTo>
                  <a:cubicBezTo>
                    <a:pt x="810" y="1846"/>
                    <a:pt x="786" y="1810"/>
                    <a:pt x="786" y="1751"/>
                  </a:cubicBezTo>
                  <a:cubicBezTo>
                    <a:pt x="786" y="1727"/>
                    <a:pt x="798" y="1691"/>
                    <a:pt x="810"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607" y="2941"/>
                  </a:lnTo>
                  <a:lnTo>
                    <a:pt x="1607" y="2822"/>
                  </a:lnTo>
                  <a:close/>
                  <a:moveTo>
                    <a:pt x="1750"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5"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8" y="3513"/>
                    <a:pt x="1774" y="3513"/>
                  </a:cubicBezTo>
                  <a:cubicBezTo>
                    <a:pt x="1822" y="3513"/>
                    <a:pt x="1869" y="3489"/>
                    <a:pt x="1893" y="3465"/>
                  </a:cubicBezTo>
                  <a:lnTo>
                    <a:pt x="2215" y="3132"/>
                  </a:lnTo>
                  <a:lnTo>
                    <a:pt x="2834" y="3394"/>
                  </a:lnTo>
                  <a:lnTo>
                    <a:pt x="2846" y="3394"/>
                  </a:lnTo>
                  <a:cubicBezTo>
                    <a:pt x="2870" y="3394"/>
                    <a:pt x="3227" y="3525"/>
                    <a:pt x="3227" y="3989"/>
                  </a:cubicBezTo>
                  <a:lnTo>
                    <a:pt x="3227" y="4418"/>
                  </a:lnTo>
                  <a:lnTo>
                    <a:pt x="1107" y="4418"/>
                  </a:lnTo>
                  <a:cubicBezTo>
                    <a:pt x="1024" y="4418"/>
                    <a:pt x="941" y="4489"/>
                    <a:pt x="941" y="4584"/>
                  </a:cubicBezTo>
                  <a:cubicBezTo>
                    <a:pt x="941" y="4668"/>
                    <a:pt x="1024" y="4739"/>
                    <a:pt x="1107" y="4739"/>
                  </a:cubicBezTo>
                  <a:lnTo>
                    <a:pt x="3382" y="4739"/>
                  </a:lnTo>
                  <a:cubicBezTo>
                    <a:pt x="3477" y="4727"/>
                    <a:pt x="3548" y="4656"/>
                    <a:pt x="3548" y="4560"/>
                  </a:cubicBezTo>
                  <a:lnTo>
                    <a:pt x="3548" y="3965"/>
                  </a:lnTo>
                  <a:cubicBezTo>
                    <a:pt x="3548" y="3298"/>
                    <a:pt x="3036" y="3072"/>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2" name="Google Shape;16262;p61"/>
            <p:cNvSpPr/>
            <p:nvPr/>
          </p:nvSpPr>
          <p:spPr>
            <a:xfrm>
              <a:off x="5112876" y="3016803"/>
              <a:ext cx="112956" cy="150831"/>
            </a:xfrm>
            <a:custGeom>
              <a:rect b="b" l="l" r="r" t="t"/>
              <a:pathLst>
                <a:path extrusionOk="0" h="4739" w="3549">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7" y="1203"/>
                  </a:lnTo>
                  <a:lnTo>
                    <a:pt x="977" y="1096"/>
                  </a:lnTo>
                  <a:cubicBezTo>
                    <a:pt x="977" y="667"/>
                    <a:pt x="1334" y="322"/>
                    <a:pt x="1751" y="322"/>
                  </a:cubicBezTo>
                  <a:close/>
                  <a:moveTo>
                    <a:pt x="2727" y="1667"/>
                  </a:moveTo>
                  <a:cubicBezTo>
                    <a:pt x="2763" y="1691"/>
                    <a:pt x="2763" y="1727"/>
                    <a:pt x="2763" y="1751"/>
                  </a:cubicBezTo>
                  <a:cubicBezTo>
                    <a:pt x="2763" y="1798"/>
                    <a:pt x="2751" y="1846"/>
                    <a:pt x="2703" y="1858"/>
                  </a:cubicBezTo>
                  <a:lnTo>
                    <a:pt x="2703" y="1667"/>
                  </a:lnTo>
                  <a:close/>
                  <a:moveTo>
                    <a:pt x="858" y="1667"/>
                  </a:moveTo>
                  <a:lnTo>
                    <a:pt x="858" y="1870"/>
                  </a:lnTo>
                  <a:cubicBezTo>
                    <a:pt x="822" y="1846"/>
                    <a:pt x="798" y="1810"/>
                    <a:pt x="798" y="1751"/>
                  </a:cubicBezTo>
                  <a:cubicBezTo>
                    <a:pt x="798" y="1727"/>
                    <a:pt x="810" y="1691"/>
                    <a:pt x="822"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596" y="2941"/>
                  </a:lnTo>
                  <a:lnTo>
                    <a:pt x="1596" y="2822"/>
                  </a:lnTo>
                  <a:close/>
                  <a:moveTo>
                    <a:pt x="1751"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6"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9" y="3513"/>
                    <a:pt x="1774" y="3513"/>
                  </a:cubicBezTo>
                  <a:cubicBezTo>
                    <a:pt x="1822" y="3513"/>
                    <a:pt x="1870" y="3489"/>
                    <a:pt x="1893" y="3465"/>
                  </a:cubicBezTo>
                  <a:lnTo>
                    <a:pt x="2215" y="3132"/>
                  </a:lnTo>
                  <a:lnTo>
                    <a:pt x="2834" y="3394"/>
                  </a:lnTo>
                  <a:lnTo>
                    <a:pt x="2846" y="3394"/>
                  </a:lnTo>
                  <a:cubicBezTo>
                    <a:pt x="2870" y="3394"/>
                    <a:pt x="3227" y="3525"/>
                    <a:pt x="3227" y="3989"/>
                  </a:cubicBezTo>
                  <a:lnTo>
                    <a:pt x="3227" y="4418"/>
                  </a:lnTo>
                  <a:lnTo>
                    <a:pt x="1108" y="4418"/>
                  </a:lnTo>
                  <a:cubicBezTo>
                    <a:pt x="1024" y="4418"/>
                    <a:pt x="941" y="4489"/>
                    <a:pt x="941" y="4584"/>
                  </a:cubicBezTo>
                  <a:cubicBezTo>
                    <a:pt x="941" y="4668"/>
                    <a:pt x="1024" y="4739"/>
                    <a:pt x="1108" y="4739"/>
                  </a:cubicBezTo>
                  <a:lnTo>
                    <a:pt x="3382" y="4739"/>
                  </a:lnTo>
                  <a:cubicBezTo>
                    <a:pt x="3477" y="4739"/>
                    <a:pt x="3548" y="4668"/>
                    <a:pt x="3548" y="4584"/>
                  </a:cubicBezTo>
                  <a:lnTo>
                    <a:pt x="3548" y="3989"/>
                  </a:lnTo>
                  <a:cubicBezTo>
                    <a:pt x="3548" y="3298"/>
                    <a:pt x="3013" y="3084"/>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3" name="Google Shape;16263;p61"/>
            <p:cNvSpPr/>
            <p:nvPr/>
          </p:nvSpPr>
          <p:spPr>
            <a:xfrm>
              <a:off x="5001448" y="3108498"/>
              <a:ext cx="113338" cy="151244"/>
            </a:xfrm>
            <a:custGeom>
              <a:rect b="b" l="l" r="r" t="t"/>
              <a:pathLst>
                <a:path extrusionOk="0" h="4752" w="3561">
                  <a:moveTo>
                    <a:pt x="1811" y="322"/>
                  </a:moveTo>
                  <a:cubicBezTo>
                    <a:pt x="2251" y="322"/>
                    <a:pt x="2585" y="679"/>
                    <a:pt x="2585" y="1096"/>
                  </a:cubicBezTo>
                  <a:lnTo>
                    <a:pt x="2585" y="1203"/>
                  </a:lnTo>
                  <a:lnTo>
                    <a:pt x="2573" y="1203"/>
                  </a:lnTo>
                  <a:cubicBezTo>
                    <a:pt x="2346" y="1144"/>
                    <a:pt x="2275" y="846"/>
                    <a:pt x="2263" y="846"/>
                  </a:cubicBezTo>
                  <a:cubicBezTo>
                    <a:pt x="2251" y="786"/>
                    <a:pt x="2204" y="727"/>
                    <a:pt x="2132" y="727"/>
                  </a:cubicBezTo>
                  <a:cubicBezTo>
                    <a:pt x="2124" y="725"/>
                    <a:pt x="2116" y="725"/>
                    <a:pt x="2107" y="725"/>
                  </a:cubicBezTo>
                  <a:cubicBezTo>
                    <a:pt x="2051" y="725"/>
                    <a:pt x="1986" y="756"/>
                    <a:pt x="1965" y="786"/>
                  </a:cubicBezTo>
                  <a:cubicBezTo>
                    <a:pt x="1692" y="1203"/>
                    <a:pt x="1037" y="1203"/>
                    <a:pt x="1025" y="1203"/>
                  </a:cubicBezTo>
                  <a:lnTo>
                    <a:pt x="965" y="1203"/>
                  </a:lnTo>
                  <a:lnTo>
                    <a:pt x="965" y="1096"/>
                  </a:lnTo>
                  <a:cubicBezTo>
                    <a:pt x="965" y="667"/>
                    <a:pt x="1322" y="322"/>
                    <a:pt x="1739" y="322"/>
                  </a:cubicBezTo>
                  <a:close/>
                  <a:moveTo>
                    <a:pt x="2751" y="1668"/>
                  </a:moveTo>
                  <a:cubicBezTo>
                    <a:pt x="2787" y="1703"/>
                    <a:pt x="2787" y="1727"/>
                    <a:pt x="2787" y="1763"/>
                  </a:cubicBezTo>
                  <a:cubicBezTo>
                    <a:pt x="2787" y="1798"/>
                    <a:pt x="2763" y="1846"/>
                    <a:pt x="2715" y="1858"/>
                  </a:cubicBezTo>
                  <a:lnTo>
                    <a:pt x="2715" y="1668"/>
                  </a:lnTo>
                  <a:close/>
                  <a:moveTo>
                    <a:pt x="858" y="1679"/>
                  </a:moveTo>
                  <a:lnTo>
                    <a:pt x="858" y="1894"/>
                  </a:lnTo>
                  <a:cubicBezTo>
                    <a:pt x="834" y="1858"/>
                    <a:pt x="799" y="1834"/>
                    <a:pt x="799" y="1775"/>
                  </a:cubicBezTo>
                  <a:cubicBezTo>
                    <a:pt x="799" y="1739"/>
                    <a:pt x="810" y="1715"/>
                    <a:pt x="834" y="1679"/>
                  </a:cubicBezTo>
                  <a:close/>
                  <a:moveTo>
                    <a:pt x="2096" y="1203"/>
                  </a:moveTo>
                  <a:cubicBezTo>
                    <a:pt x="2156" y="1322"/>
                    <a:pt x="2263" y="1441"/>
                    <a:pt x="2406" y="1501"/>
                  </a:cubicBezTo>
                  <a:lnTo>
                    <a:pt x="2406" y="1977"/>
                  </a:lnTo>
                  <a:cubicBezTo>
                    <a:pt x="2394" y="2263"/>
                    <a:pt x="2156" y="2501"/>
                    <a:pt x="1870" y="2501"/>
                  </a:cubicBezTo>
                  <a:lnTo>
                    <a:pt x="1727" y="2501"/>
                  </a:lnTo>
                  <a:cubicBezTo>
                    <a:pt x="1430" y="2501"/>
                    <a:pt x="1203" y="2263"/>
                    <a:pt x="1203" y="1977"/>
                  </a:cubicBezTo>
                  <a:lnTo>
                    <a:pt x="1203" y="1548"/>
                  </a:lnTo>
                  <a:cubicBezTo>
                    <a:pt x="1418" y="1525"/>
                    <a:pt x="1799" y="1441"/>
                    <a:pt x="2096" y="1203"/>
                  </a:cubicBezTo>
                  <a:close/>
                  <a:moveTo>
                    <a:pt x="1977" y="2834"/>
                  </a:moveTo>
                  <a:lnTo>
                    <a:pt x="1977" y="2918"/>
                  </a:lnTo>
                  <a:lnTo>
                    <a:pt x="1799" y="3108"/>
                  </a:lnTo>
                  <a:lnTo>
                    <a:pt x="1620" y="2941"/>
                  </a:lnTo>
                  <a:lnTo>
                    <a:pt x="1620" y="2834"/>
                  </a:lnTo>
                  <a:close/>
                  <a:moveTo>
                    <a:pt x="1751" y="1"/>
                  </a:moveTo>
                  <a:cubicBezTo>
                    <a:pt x="1144" y="1"/>
                    <a:pt x="632" y="501"/>
                    <a:pt x="632" y="1120"/>
                  </a:cubicBezTo>
                  <a:lnTo>
                    <a:pt x="632" y="1417"/>
                  </a:lnTo>
                  <a:cubicBezTo>
                    <a:pt x="537" y="1501"/>
                    <a:pt x="453" y="1644"/>
                    <a:pt x="453" y="1775"/>
                  </a:cubicBezTo>
                  <a:cubicBezTo>
                    <a:pt x="453" y="2025"/>
                    <a:pt x="656" y="2215"/>
                    <a:pt x="894" y="2239"/>
                  </a:cubicBezTo>
                  <a:cubicBezTo>
                    <a:pt x="953" y="2441"/>
                    <a:pt x="1096" y="2608"/>
                    <a:pt x="1275" y="2715"/>
                  </a:cubicBezTo>
                  <a:lnTo>
                    <a:pt x="1275" y="2799"/>
                  </a:lnTo>
                  <a:lnTo>
                    <a:pt x="596" y="3072"/>
                  </a:lnTo>
                  <a:cubicBezTo>
                    <a:pt x="537" y="3096"/>
                    <a:pt x="1" y="3311"/>
                    <a:pt x="1" y="3977"/>
                  </a:cubicBezTo>
                  <a:lnTo>
                    <a:pt x="1" y="4573"/>
                  </a:lnTo>
                  <a:cubicBezTo>
                    <a:pt x="1" y="4656"/>
                    <a:pt x="72" y="4739"/>
                    <a:pt x="156" y="4739"/>
                  </a:cubicBezTo>
                  <a:lnTo>
                    <a:pt x="572" y="4739"/>
                  </a:lnTo>
                  <a:cubicBezTo>
                    <a:pt x="668" y="4739"/>
                    <a:pt x="739" y="4656"/>
                    <a:pt x="739" y="4573"/>
                  </a:cubicBezTo>
                  <a:cubicBezTo>
                    <a:pt x="739" y="4477"/>
                    <a:pt x="668" y="4406"/>
                    <a:pt x="572" y="4406"/>
                  </a:cubicBezTo>
                  <a:lnTo>
                    <a:pt x="322" y="4406"/>
                  </a:lnTo>
                  <a:lnTo>
                    <a:pt x="322" y="3977"/>
                  </a:lnTo>
                  <a:cubicBezTo>
                    <a:pt x="322" y="3513"/>
                    <a:pt x="680" y="3382"/>
                    <a:pt x="691" y="3382"/>
                  </a:cubicBezTo>
                  <a:lnTo>
                    <a:pt x="715" y="3382"/>
                  </a:lnTo>
                  <a:lnTo>
                    <a:pt x="1334" y="3144"/>
                  </a:lnTo>
                  <a:lnTo>
                    <a:pt x="1668" y="3465"/>
                  </a:lnTo>
                  <a:cubicBezTo>
                    <a:pt x="1692" y="3501"/>
                    <a:pt x="1739" y="3513"/>
                    <a:pt x="1787" y="3513"/>
                  </a:cubicBezTo>
                  <a:cubicBezTo>
                    <a:pt x="1823" y="3513"/>
                    <a:pt x="1870" y="3501"/>
                    <a:pt x="1906" y="3465"/>
                  </a:cubicBezTo>
                  <a:lnTo>
                    <a:pt x="2215" y="3144"/>
                  </a:lnTo>
                  <a:lnTo>
                    <a:pt x="2835" y="3394"/>
                  </a:lnTo>
                  <a:lnTo>
                    <a:pt x="2858" y="3394"/>
                  </a:lnTo>
                  <a:cubicBezTo>
                    <a:pt x="2870" y="3394"/>
                    <a:pt x="3227" y="3525"/>
                    <a:pt x="3227" y="3989"/>
                  </a:cubicBezTo>
                  <a:lnTo>
                    <a:pt x="3227" y="4418"/>
                  </a:lnTo>
                  <a:lnTo>
                    <a:pt x="1108" y="4418"/>
                  </a:lnTo>
                  <a:cubicBezTo>
                    <a:pt x="1025" y="4418"/>
                    <a:pt x="953" y="4501"/>
                    <a:pt x="953" y="4585"/>
                  </a:cubicBezTo>
                  <a:cubicBezTo>
                    <a:pt x="953" y="4680"/>
                    <a:pt x="1025" y="4751"/>
                    <a:pt x="1108" y="4751"/>
                  </a:cubicBezTo>
                  <a:lnTo>
                    <a:pt x="3394" y="4751"/>
                  </a:lnTo>
                  <a:cubicBezTo>
                    <a:pt x="3477" y="4751"/>
                    <a:pt x="3549" y="4680"/>
                    <a:pt x="3549" y="4585"/>
                  </a:cubicBezTo>
                  <a:lnTo>
                    <a:pt x="3549" y="3989"/>
                  </a:lnTo>
                  <a:cubicBezTo>
                    <a:pt x="3561" y="3311"/>
                    <a:pt x="3037" y="3096"/>
                    <a:pt x="2966" y="3072"/>
                  </a:cubicBezTo>
                  <a:lnTo>
                    <a:pt x="2311" y="2799"/>
                  </a:lnTo>
                  <a:lnTo>
                    <a:pt x="2311" y="2715"/>
                  </a:lnTo>
                  <a:cubicBezTo>
                    <a:pt x="2489" y="2608"/>
                    <a:pt x="2620" y="2441"/>
                    <a:pt x="2692" y="2239"/>
                  </a:cubicBezTo>
                  <a:cubicBezTo>
                    <a:pt x="2930" y="2215"/>
                    <a:pt x="3120" y="2013"/>
                    <a:pt x="3120" y="1775"/>
                  </a:cubicBezTo>
                  <a:cubicBezTo>
                    <a:pt x="3120" y="1620"/>
                    <a:pt x="3049" y="1489"/>
                    <a:pt x="2942" y="1417"/>
                  </a:cubicBezTo>
                  <a:lnTo>
                    <a:pt x="2942" y="1120"/>
                  </a:lnTo>
                  <a:cubicBezTo>
                    <a:pt x="2942" y="501"/>
                    <a:pt x="2442" y="1"/>
                    <a:pt x="1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64" name="Google Shape;16264;p61"/>
          <p:cNvGrpSpPr/>
          <p:nvPr/>
        </p:nvGrpSpPr>
        <p:grpSpPr>
          <a:xfrm>
            <a:off x="7976174" y="2750858"/>
            <a:ext cx="334666" cy="334634"/>
            <a:chOff x="7976174" y="2925108"/>
            <a:chExt cx="334666" cy="334634"/>
          </a:xfrm>
        </p:grpSpPr>
        <p:sp>
          <p:nvSpPr>
            <p:cNvPr id="16265" name="Google Shape;16265;p61"/>
            <p:cNvSpPr/>
            <p:nvPr/>
          </p:nvSpPr>
          <p:spPr>
            <a:xfrm>
              <a:off x="8003100" y="3064545"/>
              <a:ext cx="10630" cy="14068"/>
            </a:xfrm>
            <a:custGeom>
              <a:rect b="b" l="l" r="r" t="t"/>
              <a:pathLst>
                <a:path extrusionOk="0" h="442" w="334">
                  <a:moveTo>
                    <a:pt x="167" y="1"/>
                  </a:moveTo>
                  <a:cubicBezTo>
                    <a:pt x="72" y="1"/>
                    <a:pt x="0" y="72"/>
                    <a:pt x="0" y="167"/>
                  </a:cubicBezTo>
                  <a:lnTo>
                    <a:pt x="0" y="286"/>
                  </a:lnTo>
                  <a:cubicBezTo>
                    <a:pt x="0" y="370"/>
                    <a:pt x="72" y="441"/>
                    <a:pt x="167" y="441"/>
                  </a:cubicBezTo>
                  <a:cubicBezTo>
                    <a:pt x="250" y="441"/>
                    <a:pt x="322" y="370"/>
                    <a:pt x="322" y="286"/>
                  </a:cubicBezTo>
                  <a:lnTo>
                    <a:pt x="322" y="167"/>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6" name="Google Shape;16266;p61"/>
            <p:cNvSpPr/>
            <p:nvPr/>
          </p:nvSpPr>
          <p:spPr>
            <a:xfrm>
              <a:off x="8003100" y="3046371"/>
              <a:ext cx="10630" cy="14418"/>
            </a:xfrm>
            <a:custGeom>
              <a:rect b="b" l="l" r="r" t="t"/>
              <a:pathLst>
                <a:path extrusionOk="0" h="453" w="334">
                  <a:moveTo>
                    <a:pt x="167" y="0"/>
                  </a:moveTo>
                  <a:cubicBezTo>
                    <a:pt x="72" y="0"/>
                    <a:pt x="0" y="71"/>
                    <a:pt x="0" y="167"/>
                  </a:cubicBezTo>
                  <a:lnTo>
                    <a:pt x="0" y="286"/>
                  </a:lnTo>
                  <a:cubicBezTo>
                    <a:pt x="0" y="369"/>
                    <a:pt x="72" y="452"/>
                    <a:pt x="167" y="452"/>
                  </a:cubicBezTo>
                  <a:cubicBezTo>
                    <a:pt x="250" y="452"/>
                    <a:pt x="322" y="369"/>
                    <a:pt x="322" y="286"/>
                  </a:cubicBezTo>
                  <a:lnTo>
                    <a:pt x="322" y="167"/>
                  </a:lnTo>
                  <a:cubicBezTo>
                    <a:pt x="334"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7" name="Google Shape;16267;p61"/>
            <p:cNvSpPr/>
            <p:nvPr/>
          </p:nvSpPr>
          <p:spPr>
            <a:xfrm>
              <a:off x="8272519" y="3105093"/>
              <a:ext cx="10630" cy="14418"/>
            </a:xfrm>
            <a:custGeom>
              <a:rect b="b" l="l" r="r" t="t"/>
              <a:pathLst>
                <a:path extrusionOk="0" h="453" w="334">
                  <a:moveTo>
                    <a:pt x="167" y="0"/>
                  </a:moveTo>
                  <a:cubicBezTo>
                    <a:pt x="84" y="0"/>
                    <a:pt x="1" y="72"/>
                    <a:pt x="1" y="167"/>
                  </a:cubicBezTo>
                  <a:lnTo>
                    <a:pt x="1" y="286"/>
                  </a:lnTo>
                  <a:cubicBezTo>
                    <a:pt x="1" y="370"/>
                    <a:pt x="84" y="453"/>
                    <a:pt x="167" y="453"/>
                  </a:cubicBezTo>
                  <a:cubicBezTo>
                    <a:pt x="263" y="453"/>
                    <a:pt x="334" y="370"/>
                    <a:pt x="334" y="28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8" name="Google Shape;16268;p61"/>
            <p:cNvSpPr/>
            <p:nvPr/>
          </p:nvSpPr>
          <p:spPr>
            <a:xfrm>
              <a:off x="8272519" y="3123266"/>
              <a:ext cx="10630" cy="14068"/>
            </a:xfrm>
            <a:custGeom>
              <a:rect b="b" l="l" r="r" t="t"/>
              <a:pathLst>
                <a:path extrusionOk="0" h="442" w="334">
                  <a:moveTo>
                    <a:pt x="167" y="1"/>
                  </a:moveTo>
                  <a:cubicBezTo>
                    <a:pt x="84" y="1"/>
                    <a:pt x="1" y="72"/>
                    <a:pt x="1" y="168"/>
                  </a:cubicBezTo>
                  <a:lnTo>
                    <a:pt x="1" y="287"/>
                  </a:lnTo>
                  <a:cubicBezTo>
                    <a:pt x="1" y="370"/>
                    <a:pt x="84" y="442"/>
                    <a:pt x="167" y="442"/>
                  </a:cubicBezTo>
                  <a:cubicBezTo>
                    <a:pt x="263" y="442"/>
                    <a:pt x="334" y="370"/>
                    <a:pt x="334" y="287"/>
                  </a:cubicBezTo>
                  <a:lnTo>
                    <a:pt x="334" y="168"/>
                  </a:lnTo>
                  <a:cubicBezTo>
                    <a:pt x="334" y="72"/>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9" name="Google Shape;16269;p61"/>
            <p:cNvSpPr/>
            <p:nvPr/>
          </p:nvSpPr>
          <p:spPr>
            <a:xfrm>
              <a:off x="7976174" y="2925108"/>
              <a:ext cx="334666" cy="334634"/>
            </a:xfrm>
            <a:custGeom>
              <a:rect b="b" l="l" r="r" t="t"/>
              <a:pathLst>
                <a:path extrusionOk="0" h="10514" w="10515">
                  <a:moveTo>
                    <a:pt x="5109" y="655"/>
                  </a:moveTo>
                  <a:lnTo>
                    <a:pt x="5109" y="2762"/>
                  </a:lnTo>
                  <a:lnTo>
                    <a:pt x="4704" y="2762"/>
                  </a:lnTo>
                  <a:lnTo>
                    <a:pt x="4704" y="655"/>
                  </a:lnTo>
                  <a:close/>
                  <a:moveTo>
                    <a:pt x="7549" y="655"/>
                  </a:moveTo>
                  <a:lnTo>
                    <a:pt x="7549" y="738"/>
                  </a:lnTo>
                  <a:lnTo>
                    <a:pt x="7549" y="750"/>
                  </a:lnTo>
                  <a:lnTo>
                    <a:pt x="7549" y="1584"/>
                  </a:lnTo>
                  <a:lnTo>
                    <a:pt x="7549" y="1774"/>
                  </a:lnTo>
                  <a:cubicBezTo>
                    <a:pt x="7442" y="1667"/>
                    <a:pt x="7311" y="1572"/>
                    <a:pt x="7157" y="1536"/>
                  </a:cubicBezTo>
                  <a:cubicBezTo>
                    <a:pt x="7122" y="1527"/>
                    <a:pt x="7085" y="1523"/>
                    <a:pt x="7048" y="1523"/>
                  </a:cubicBezTo>
                  <a:cubicBezTo>
                    <a:pt x="6935" y="1523"/>
                    <a:pt x="6818" y="1565"/>
                    <a:pt x="6728" y="1655"/>
                  </a:cubicBezTo>
                  <a:cubicBezTo>
                    <a:pt x="6716" y="1667"/>
                    <a:pt x="6371" y="1965"/>
                    <a:pt x="6811" y="2584"/>
                  </a:cubicBezTo>
                  <a:cubicBezTo>
                    <a:pt x="6859" y="2643"/>
                    <a:pt x="6907" y="2691"/>
                    <a:pt x="6918" y="2762"/>
                  </a:cubicBezTo>
                  <a:lnTo>
                    <a:pt x="5430" y="2762"/>
                  </a:lnTo>
                  <a:lnTo>
                    <a:pt x="5430" y="655"/>
                  </a:lnTo>
                  <a:close/>
                  <a:moveTo>
                    <a:pt x="2359" y="523"/>
                  </a:moveTo>
                  <a:cubicBezTo>
                    <a:pt x="2823" y="523"/>
                    <a:pt x="3485" y="630"/>
                    <a:pt x="3620" y="833"/>
                  </a:cubicBezTo>
                  <a:cubicBezTo>
                    <a:pt x="3644" y="881"/>
                    <a:pt x="3704" y="917"/>
                    <a:pt x="3763" y="917"/>
                  </a:cubicBezTo>
                  <a:lnTo>
                    <a:pt x="4359" y="917"/>
                  </a:lnTo>
                  <a:lnTo>
                    <a:pt x="4359" y="2500"/>
                  </a:lnTo>
                  <a:lnTo>
                    <a:pt x="3954" y="2500"/>
                  </a:lnTo>
                  <a:cubicBezTo>
                    <a:pt x="3894" y="2500"/>
                    <a:pt x="3847" y="2536"/>
                    <a:pt x="3823" y="2560"/>
                  </a:cubicBezTo>
                  <a:cubicBezTo>
                    <a:pt x="3466" y="3024"/>
                    <a:pt x="3275" y="3072"/>
                    <a:pt x="3037" y="3119"/>
                  </a:cubicBezTo>
                  <a:cubicBezTo>
                    <a:pt x="2858" y="3143"/>
                    <a:pt x="2644" y="3191"/>
                    <a:pt x="2358" y="3381"/>
                  </a:cubicBezTo>
                  <a:cubicBezTo>
                    <a:pt x="2174" y="3515"/>
                    <a:pt x="2037" y="3549"/>
                    <a:pt x="1955" y="3549"/>
                  </a:cubicBezTo>
                  <a:cubicBezTo>
                    <a:pt x="1921" y="3549"/>
                    <a:pt x="1896" y="3543"/>
                    <a:pt x="1882" y="3536"/>
                  </a:cubicBezTo>
                  <a:cubicBezTo>
                    <a:pt x="1846" y="3477"/>
                    <a:pt x="1846" y="3417"/>
                    <a:pt x="1846" y="3381"/>
                  </a:cubicBezTo>
                  <a:cubicBezTo>
                    <a:pt x="1882" y="3203"/>
                    <a:pt x="2168" y="3000"/>
                    <a:pt x="2346" y="2905"/>
                  </a:cubicBezTo>
                  <a:cubicBezTo>
                    <a:pt x="2442" y="2858"/>
                    <a:pt x="2466" y="2762"/>
                    <a:pt x="2430" y="2679"/>
                  </a:cubicBezTo>
                  <a:cubicBezTo>
                    <a:pt x="2394" y="2619"/>
                    <a:pt x="2335" y="2596"/>
                    <a:pt x="2263" y="2596"/>
                  </a:cubicBezTo>
                  <a:lnTo>
                    <a:pt x="715" y="2596"/>
                  </a:lnTo>
                  <a:cubicBezTo>
                    <a:pt x="644" y="2596"/>
                    <a:pt x="584" y="2536"/>
                    <a:pt x="584" y="2465"/>
                  </a:cubicBezTo>
                  <a:lnTo>
                    <a:pt x="584" y="2441"/>
                  </a:lnTo>
                  <a:cubicBezTo>
                    <a:pt x="584" y="2369"/>
                    <a:pt x="644" y="2310"/>
                    <a:pt x="715" y="2310"/>
                  </a:cubicBezTo>
                  <a:lnTo>
                    <a:pt x="2132" y="2310"/>
                  </a:lnTo>
                  <a:cubicBezTo>
                    <a:pt x="2215" y="2310"/>
                    <a:pt x="2287" y="2238"/>
                    <a:pt x="2287" y="2143"/>
                  </a:cubicBezTo>
                  <a:cubicBezTo>
                    <a:pt x="2287" y="2060"/>
                    <a:pt x="2215" y="1988"/>
                    <a:pt x="2132" y="1988"/>
                  </a:cubicBezTo>
                  <a:lnTo>
                    <a:pt x="715" y="1988"/>
                  </a:lnTo>
                  <a:lnTo>
                    <a:pt x="441" y="2012"/>
                  </a:lnTo>
                  <a:cubicBezTo>
                    <a:pt x="370" y="2012"/>
                    <a:pt x="310" y="1953"/>
                    <a:pt x="310" y="1881"/>
                  </a:cubicBezTo>
                  <a:lnTo>
                    <a:pt x="310" y="1869"/>
                  </a:lnTo>
                  <a:cubicBezTo>
                    <a:pt x="310" y="1786"/>
                    <a:pt x="370" y="1726"/>
                    <a:pt x="441" y="1726"/>
                  </a:cubicBezTo>
                  <a:lnTo>
                    <a:pt x="2156" y="1726"/>
                  </a:lnTo>
                  <a:cubicBezTo>
                    <a:pt x="2251" y="1726"/>
                    <a:pt x="2323" y="1655"/>
                    <a:pt x="2323" y="1572"/>
                  </a:cubicBezTo>
                  <a:cubicBezTo>
                    <a:pt x="2323" y="1476"/>
                    <a:pt x="2251" y="1405"/>
                    <a:pt x="2156" y="1405"/>
                  </a:cubicBezTo>
                  <a:lnTo>
                    <a:pt x="691" y="1405"/>
                  </a:lnTo>
                  <a:cubicBezTo>
                    <a:pt x="632" y="1393"/>
                    <a:pt x="596" y="1345"/>
                    <a:pt x="596" y="1286"/>
                  </a:cubicBezTo>
                  <a:lnTo>
                    <a:pt x="596" y="1274"/>
                  </a:lnTo>
                  <a:cubicBezTo>
                    <a:pt x="596" y="1191"/>
                    <a:pt x="656" y="1131"/>
                    <a:pt x="727" y="1131"/>
                  </a:cubicBezTo>
                  <a:lnTo>
                    <a:pt x="2156" y="1131"/>
                  </a:lnTo>
                  <a:cubicBezTo>
                    <a:pt x="2239" y="1131"/>
                    <a:pt x="2323" y="1060"/>
                    <a:pt x="2323" y="976"/>
                  </a:cubicBezTo>
                  <a:cubicBezTo>
                    <a:pt x="2323" y="881"/>
                    <a:pt x="2239" y="810"/>
                    <a:pt x="2156" y="810"/>
                  </a:cubicBezTo>
                  <a:lnTo>
                    <a:pt x="1442" y="810"/>
                  </a:lnTo>
                  <a:cubicBezTo>
                    <a:pt x="1370" y="810"/>
                    <a:pt x="1311" y="750"/>
                    <a:pt x="1311" y="679"/>
                  </a:cubicBezTo>
                  <a:lnTo>
                    <a:pt x="1311" y="655"/>
                  </a:lnTo>
                  <a:cubicBezTo>
                    <a:pt x="1311" y="583"/>
                    <a:pt x="1370" y="524"/>
                    <a:pt x="1442" y="524"/>
                  </a:cubicBezTo>
                  <a:lnTo>
                    <a:pt x="2287" y="524"/>
                  </a:lnTo>
                  <a:cubicBezTo>
                    <a:pt x="2310" y="523"/>
                    <a:pt x="2334" y="523"/>
                    <a:pt x="2359" y="523"/>
                  </a:cubicBezTo>
                  <a:close/>
                  <a:moveTo>
                    <a:pt x="8633" y="310"/>
                  </a:moveTo>
                  <a:cubicBezTo>
                    <a:pt x="8704" y="310"/>
                    <a:pt x="8764" y="369"/>
                    <a:pt x="8764" y="452"/>
                  </a:cubicBezTo>
                  <a:lnTo>
                    <a:pt x="8764" y="691"/>
                  </a:lnTo>
                  <a:lnTo>
                    <a:pt x="8764" y="726"/>
                  </a:lnTo>
                  <a:lnTo>
                    <a:pt x="8764" y="1107"/>
                  </a:lnTo>
                  <a:lnTo>
                    <a:pt x="8764" y="1131"/>
                  </a:lnTo>
                  <a:lnTo>
                    <a:pt x="8764" y="2155"/>
                  </a:lnTo>
                  <a:cubicBezTo>
                    <a:pt x="8764" y="2250"/>
                    <a:pt x="8835" y="2322"/>
                    <a:pt x="8931" y="2322"/>
                  </a:cubicBezTo>
                  <a:cubicBezTo>
                    <a:pt x="9014" y="2322"/>
                    <a:pt x="9085" y="2250"/>
                    <a:pt x="9085" y="2155"/>
                  </a:cubicBezTo>
                  <a:lnTo>
                    <a:pt x="9085" y="1012"/>
                  </a:lnTo>
                  <a:lnTo>
                    <a:pt x="9085" y="988"/>
                  </a:lnTo>
                  <a:lnTo>
                    <a:pt x="9085" y="953"/>
                  </a:lnTo>
                  <a:lnTo>
                    <a:pt x="9085" y="702"/>
                  </a:lnTo>
                  <a:cubicBezTo>
                    <a:pt x="9109" y="643"/>
                    <a:pt x="9145" y="595"/>
                    <a:pt x="9204" y="595"/>
                  </a:cubicBezTo>
                  <a:lnTo>
                    <a:pt x="9228" y="595"/>
                  </a:lnTo>
                  <a:cubicBezTo>
                    <a:pt x="9300" y="595"/>
                    <a:pt x="9359" y="655"/>
                    <a:pt x="9359" y="726"/>
                  </a:cubicBezTo>
                  <a:lnTo>
                    <a:pt x="9359" y="1322"/>
                  </a:lnTo>
                  <a:lnTo>
                    <a:pt x="9359" y="1441"/>
                  </a:lnTo>
                  <a:lnTo>
                    <a:pt x="9359" y="2155"/>
                  </a:lnTo>
                  <a:cubicBezTo>
                    <a:pt x="9359" y="2250"/>
                    <a:pt x="9431" y="2322"/>
                    <a:pt x="9526" y="2322"/>
                  </a:cubicBezTo>
                  <a:cubicBezTo>
                    <a:pt x="9609" y="2322"/>
                    <a:pt x="9681" y="2250"/>
                    <a:pt x="9681" y="2155"/>
                  </a:cubicBezTo>
                  <a:lnTo>
                    <a:pt x="9681" y="1441"/>
                  </a:lnTo>
                  <a:cubicBezTo>
                    <a:pt x="9681" y="1369"/>
                    <a:pt x="9740" y="1310"/>
                    <a:pt x="9824" y="1310"/>
                  </a:cubicBezTo>
                  <a:lnTo>
                    <a:pt x="9835" y="1310"/>
                  </a:lnTo>
                  <a:cubicBezTo>
                    <a:pt x="9907" y="1310"/>
                    <a:pt x="9966" y="1369"/>
                    <a:pt x="9966" y="1441"/>
                  </a:cubicBezTo>
                  <a:lnTo>
                    <a:pt x="9966" y="2298"/>
                  </a:lnTo>
                  <a:cubicBezTo>
                    <a:pt x="9978" y="2750"/>
                    <a:pt x="9883" y="3489"/>
                    <a:pt x="9657" y="3620"/>
                  </a:cubicBezTo>
                  <a:cubicBezTo>
                    <a:pt x="9609" y="3643"/>
                    <a:pt x="9585" y="3703"/>
                    <a:pt x="9585" y="3762"/>
                  </a:cubicBezTo>
                  <a:lnTo>
                    <a:pt x="9585" y="4358"/>
                  </a:lnTo>
                  <a:lnTo>
                    <a:pt x="7990" y="4358"/>
                  </a:lnTo>
                  <a:lnTo>
                    <a:pt x="7990" y="3965"/>
                  </a:lnTo>
                  <a:cubicBezTo>
                    <a:pt x="7990" y="3905"/>
                    <a:pt x="7954" y="3858"/>
                    <a:pt x="7930" y="3822"/>
                  </a:cubicBezTo>
                  <a:cubicBezTo>
                    <a:pt x="7466" y="3465"/>
                    <a:pt x="7419" y="3274"/>
                    <a:pt x="7383" y="3036"/>
                  </a:cubicBezTo>
                  <a:cubicBezTo>
                    <a:pt x="7347" y="2858"/>
                    <a:pt x="7299" y="2655"/>
                    <a:pt x="7109" y="2369"/>
                  </a:cubicBezTo>
                  <a:cubicBezTo>
                    <a:pt x="6918" y="2096"/>
                    <a:pt x="6930" y="1941"/>
                    <a:pt x="6966" y="1893"/>
                  </a:cubicBezTo>
                  <a:cubicBezTo>
                    <a:pt x="7026" y="1845"/>
                    <a:pt x="7085" y="1845"/>
                    <a:pt x="7109" y="1845"/>
                  </a:cubicBezTo>
                  <a:cubicBezTo>
                    <a:pt x="7288" y="1893"/>
                    <a:pt x="7502" y="2179"/>
                    <a:pt x="7585" y="2357"/>
                  </a:cubicBezTo>
                  <a:cubicBezTo>
                    <a:pt x="7603" y="2418"/>
                    <a:pt x="7658" y="2460"/>
                    <a:pt x="7718" y="2460"/>
                  </a:cubicBezTo>
                  <a:cubicBezTo>
                    <a:pt x="7741" y="2460"/>
                    <a:pt x="7765" y="2454"/>
                    <a:pt x="7788" y="2441"/>
                  </a:cubicBezTo>
                  <a:cubicBezTo>
                    <a:pt x="7847" y="2417"/>
                    <a:pt x="7871" y="2357"/>
                    <a:pt x="7871" y="2286"/>
                  </a:cubicBezTo>
                  <a:lnTo>
                    <a:pt x="7871" y="2262"/>
                  </a:lnTo>
                  <a:lnTo>
                    <a:pt x="7871" y="1584"/>
                  </a:lnTo>
                  <a:lnTo>
                    <a:pt x="7871" y="750"/>
                  </a:lnTo>
                  <a:lnTo>
                    <a:pt x="7871" y="726"/>
                  </a:lnTo>
                  <a:cubicBezTo>
                    <a:pt x="7871" y="655"/>
                    <a:pt x="7930" y="595"/>
                    <a:pt x="8002" y="595"/>
                  </a:cubicBezTo>
                  <a:lnTo>
                    <a:pt x="8014" y="595"/>
                  </a:lnTo>
                  <a:cubicBezTo>
                    <a:pt x="8097" y="595"/>
                    <a:pt x="8157" y="655"/>
                    <a:pt x="8157" y="726"/>
                  </a:cubicBezTo>
                  <a:lnTo>
                    <a:pt x="8157" y="2143"/>
                  </a:lnTo>
                  <a:cubicBezTo>
                    <a:pt x="8157" y="2238"/>
                    <a:pt x="8228" y="2310"/>
                    <a:pt x="8311" y="2310"/>
                  </a:cubicBezTo>
                  <a:cubicBezTo>
                    <a:pt x="8407" y="2310"/>
                    <a:pt x="8478" y="2238"/>
                    <a:pt x="8478" y="2143"/>
                  </a:cubicBezTo>
                  <a:lnTo>
                    <a:pt x="8478" y="726"/>
                  </a:lnTo>
                  <a:lnTo>
                    <a:pt x="8478" y="452"/>
                  </a:lnTo>
                  <a:cubicBezTo>
                    <a:pt x="8478" y="369"/>
                    <a:pt x="8538" y="310"/>
                    <a:pt x="8609" y="310"/>
                  </a:cubicBezTo>
                  <a:close/>
                  <a:moveTo>
                    <a:pt x="1763" y="2941"/>
                  </a:moveTo>
                  <a:cubicBezTo>
                    <a:pt x="1668" y="3036"/>
                    <a:pt x="1561" y="3179"/>
                    <a:pt x="1537" y="3322"/>
                  </a:cubicBezTo>
                  <a:cubicBezTo>
                    <a:pt x="1501" y="3477"/>
                    <a:pt x="1537" y="3631"/>
                    <a:pt x="1656" y="3750"/>
                  </a:cubicBezTo>
                  <a:cubicBezTo>
                    <a:pt x="1668" y="3774"/>
                    <a:pt x="1763" y="3881"/>
                    <a:pt x="1989" y="3881"/>
                  </a:cubicBezTo>
                  <a:cubicBezTo>
                    <a:pt x="2144" y="3881"/>
                    <a:pt x="2335" y="3834"/>
                    <a:pt x="2573" y="3667"/>
                  </a:cubicBezTo>
                  <a:cubicBezTo>
                    <a:pt x="2632" y="3620"/>
                    <a:pt x="2692" y="3572"/>
                    <a:pt x="2751" y="3560"/>
                  </a:cubicBezTo>
                  <a:lnTo>
                    <a:pt x="2751" y="5048"/>
                  </a:lnTo>
                  <a:lnTo>
                    <a:pt x="656" y="5048"/>
                  </a:lnTo>
                  <a:lnTo>
                    <a:pt x="656" y="2941"/>
                  </a:lnTo>
                  <a:close/>
                  <a:moveTo>
                    <a:pt x="9824" y="4703"/>
                  </a:moveTo>
                  <a:lnTo>
                    <a:pt x="9824" y="5108"/>
                  </a:lnTo>
                  <a:lnTo>
                    <a:pt x="7728" y="5108"/>
                  </a:lnTo>
                  <a:lnTo>
                    <a:pt x="7728" y="4703"/>
                  </a:lnTo>
                  <a:close/>
                  <a:moveTo>
                    <a:pt x="2751" y="5370"/>
                  </a:moveTo>
                  <a:lnTo>
                    <a:pt x="2751" y="5775"/>
                  </a:lnTo>
                  <a:lnTo>
                    <a:pt x="656" y="5775"/>
                  </a:lnTo>
                  <a:lnTo>
                    <a:pt x="656" y="5370"/>
                  </a:lnTo>
                  <a:close/>
                  <a:moveTo>
                    <a:pt x="4359" y="2858"/>
                  </a:moveTo>
                  <a:lnTo>
                    <a:pt x="4359" y="2917"/>
                  </a:lnTo>
                  <a:cubicBezTo>
                    <a:pt x="4359" y="3012"/>
                    <a:pt x="4430" y="3084"/>
                    <a:pt x="4525" y="3084"/>
                  </a:cubicBezTo>
                  <a:lnTo>
                    <a:pt x="7014" y="3084"/>
                  </a:lnTo>
                  <a:lnTo>
                    <a:pt x="7014" y="3096"/>
                  </a:lnTo>
                  <a:cubicBezTo>
                    <a:pt x="7049" y="3369"/>
                    <a:pt x="7109" y="3655"/>
                    <a:pt x="7621" y="4048"/>
                  </a:cubicBezTo>
                  <a:lnTo>
                    <a:pt x="7621" y="4370"/>
                  </a:lnTo>
                  <a:lnTo>
                    <a:pt x="7561" y="4370"/>
                  </a:lnTo>
                  <a:cubicBezTo>
                    <a:pt x="7466" y="4370"/>
                    <a:pt x="7395" y="4441"/>
                    <a:pt x="7395" y="4524"/>
                  </a:cubicBezTo>
                  <a:lnTo>
                    <a:pt x="7395" y="7013"/>
                  </a:lnTo>
                  <a:lnTo>
                    <a:pt x="7383" y="7013"/>
                  </a:lnTo>
                  <a:cubicBezTo>
                    <a:pt x="7109" y="7060"/>
                    <a:pt x="6823" y="7120"/>
                    <a:pt x="6430" y="7620"/>
                  </a:cubicBezTo>
                  <a:lnTo>
                    <a:pt x="6121" y="7620"/>
                  </a:lnTo>
                  <a:lnTo>
                    <a:pt x="6121" y="7560"/>
                  </a:lnTo>
                  <a:cubicBezTo>
                    <a:pt x="6121" y="7477"/>
                    <a:pt x="6037" y="7406"/>
                    <a:pt x="5954" y="7406"/>
                  </a:cubicBezTo>
                  <a:lnTo>
                    <a:pt x="3466" y="7406"/>
                  </a:lnTo>
                  <a:lnTo>
                    <a:pt x="3466" y="7382"/>
                  </a:lnTo>
                  <a:cubicBezTo>
                    <a:pt x="3418" y="7120"/>
                    <a:pt x="3358" y="6834"/>
                    <a:pt x="2858" y="6429"/>
                  </a:cubicBezTo>
                  <a:lnTo>
                    <a:pt x="2858" y="6120"/>
                  </a:lnTo>
                  <a:lnTo>
                    <a:pt x="2918" y="6120"/>
                  </a:lnTo>
                  <a:cubicBezTo>
                    <a:pt x="3001" y="6120"/>
                    <a:pt x="3085" y="6048"/>
                    <a:pt x="3085" y="5953"/>
                  </a:cubicBezTo>
                  <a:lnTo>
                    <a:pt x="3085" y="3477"/>
                  </a:lnTo>
                  <a:lnTo>
                    <a:pt x="3097" y="3477"/>
                  </a:lnTo>
                  <a:cubicBezTo>
                    <a:pt x="3358" y="3429"/>
                    <a:pt x="3644" y="3369"/>
                    <a:pt x="4049" y="2858"/>
                  </a:cubicBezTo>
                  <a:close/>
                  <a:moveTo>
                    <a:pt x="5787" y="7727"/>
                  </a:moveTo>
                  <a:lnTo>
                    <a:pt x="5787" y="9823"/>
                  </a:lnTo>
                  <a:lnTo>
                    <a:pt x="5383" y="9823"/>
                  </a:lnTo>
                  <a:lnTo>
                    <a:pt x="5383" y="7727"/>
                  </a:lnTo>
                  <a:close/>
                  <a:moveTo>
                    <a:pt x="8490" y="6933"/>
                  </a:moveTo>
                  <a:cubicBezTo>
                    <a:pt x="8530" y="6933"/>
                    <a:pt x="8558" y="6942"/>
                    <a:pt x="8573" y="6953"/>
                  </a:cubicBezTo>
                  <a:cubicBezTo>
                    <a:pt x="8621" y="7013"/>
                    <a:pt x="8621" y="7072"/>
                    <a:pt x="8621" y="7108"/>
                  </a:cubicBezTo>
                  <a:cubicBezTo>
                    <a:pt x="8573" y="7287"/>
                    <a:pt x="8288" y="7489"/>
                    <a:pt x="8109" y="7584"/>
                  </a:cubicBezTo>
                  <a:cubicBezTo>
                    <a:pt x="8026" y="7620"/>
                    <a:pt x="7990" y="7727"/>
                    <a:pt x="8038" y="7799"/>
                  </a:cubicBezTo>
                  <a:cubicBezTo>
                    <a:pt x="8061" y="7858"/>
                    <a:pt x="8121" y="7894"/>
                    <a:pt x="8204" y="7894"/>
                  </a:cubicBezTo>
                  <a:lnTo>
                    <a:pt x="9740" y="7894"/>
                  </a:lnTo>
                  <a:cubicBezTo>
                    <a:pt x="9824" y="7894"/>
                    <a:pt x="9883" y="7953"/>
                    <a:pt x="9883" y="8025"/>
                  </a:cubicBezTo>
                  <a:lnTo>
                    <a:pt x="9883" y="8037"/>
                  </a:lnTo>
                  <a:cubicBezTo>
                    <a:pt x="9883" y="8120"/>
                    <a:pt x="9824" y="8180"/>
                    <a:pt x="9740" y="8180"/>
                  </a:cubicBezTo>
                  <a:lnTo>
                    <a:pt x="8335" y="8180"/>
                  </a:lnTo>
                  <a:cubicBezTo>
                    <a:pt x="8240" y="8180"/>
                    <a:pt x="8169" y="8251"/>
                    <a:pt x="8169" y="8334"/>
                  </a:cubicBezTo>
                  <a:cubicBezTo>
                    <a:pt x="8169" y="8430"/>
                    <a:pt x="8240" y="8501"/>
                    <a:pt x="8335" y="8501"/>
                  </a:cubicBezTo>
                  <a:lnTo>
                    <a:pt x="10026" y="8501"/>
                  </a:lnTo>
                  <a:cubicBezTo>
                    <a:pt x="10034" y="8500"/>
                    <a:pt x="10043" y="8499"/>
                    <a:pt x="10051" y="8499"/>
                  </a:cubicBezTo>
                  <a:cubicBezTo>
                    <a:pt x="10121" y="8499"/>
                    <a:pt x="10169" y="8545"/>
                    <a:pt x="10169" y="8620"/>
                  </a:cubicBezTo>
                  <a:cubicBezTo>
                    <a:pt x="10169" y="8692"/>
                    <a:pt x="10097" y="8751"/>
                    <a:pt x="10026" y="8751"/>
                  </a:cubicBezTo>
                  <a:lnTo>
                    <a:pt x="8311" y="8751"/>
                  </a:lnTo>
                  <a:cubicBezTo>
                    <a:pt x="8228" y="8751"/>
                    <a:pt x="8157" y="8834"/>
                    <a:pt x="8157" y="8918"/>
                  </a:cubicBezTo>
                  <a:cubicBezTo>
                    <a:pt x="8157" y="9013"/>
                    <a:pt x="8228" y="9084"/>
                    <a:pt x="8311" y="9084"/>
                  </a:cubicBezTo>
                  <a:lnTo>
                    <a:pt x="9776" y="9084"/>
                  </a:lnTo>
                  <a:cubicBezTo>
                    <a:pt x="9835" y="9096"/>
                    <a:pt x="9883" y="9144"/>
                    <a:pt x="9883" y="9204"/>
                  </a:cubicBezTo>
                  <a:lnTo>
                    <a:pt x="9883" y="9215"/>
                  </a:lnTo>
                  <a:cubicBezTo>
                    <a:pt x="9883" y="9287"/>
                    <a:pt x="9824" y="9346"/>
                    <a:pt x="9752" y="9346"/>
                  </a:cubicBezTo>
                  <a:lnTo>
                    <a:pt x="8323" y="9346"/>
                  </a:lnTo>
                  <a:cubicBezTo>
                    <a:pt x="8228" y="9346"/>
                    <a:pt x="8157" y="9430"/>
                    <a:pt x="8157" y="9513"/>
                  </a:cubicBezTo>
                  <a:cubicBezTo>
                    <a:pt x="8157" y="9608"/>
                    <a:pt x="8228" y="9680"/>
                    <a:pt x="8323" y="9680"/>
                  </a:cubicBezTo>
                  <a:lnTo>
                    <a:pt x="9038" y="9680"/>
                  </a:lnTo>
                  <a:cubicBezTo>
                    <a:pt x="9109" y="9680"/>
                    <a:pt x="9169" y="9739"/>
                    <a:pt x="9169" y="9811"/>
                  </a:cubicBezTo>
                  <a:lnTo>
                    <a:pt x="9169" y="9823"/>
                  </a:lnTo>
                  <a:cubicBezTo>
                    <a:pt x="9169" y="9906"/>
                    <a:pt x="9109" y="9966"/>
                    <a:pt x="9038" y="9966"/>
                  </a:cubicBezTo>
                  <a:lnTo>
                    <a:pt x="8181" y="9966"/>
                  </a:lnTo>
                  <a:cubicBezTo>
                    <a:pt x="8151" y="9967"/>
                    <a:pt x="8120" y="9967"/>
                    <a:pt x="8088" y="9967"/>
                  </a:cubicBezTo>
                  <a:cubicBezTo>
                    <a:pt x="7740" y="9967"/>
                    <a:pt x="7288" y="9907"/>
                    <a:pt x="7026" y="9787"/>
                  </a:cubicBezTo>
                  <a:lnTo>
                    <a:pt x="7014" y="9763"/>
                  </a:lnTo>
                  <a:cubicBezTo>
                    <a:pt x="6978" y="9727"/>
                    <a:pt x="6930" y="9704"/>
                    <a:pt x="6895" y="9704"/>
                  </a:cubicBezTo>
                  <a:cubicBezTo>
                    <a:pt x="6871" y="9692"/>
                    <a:pt x="6859" y="9680"/>
                    <a:pt x="6847" y="9644"/>
                  </a:cubicBezTo>
                  <a:cubicBezTo>
                    <a:pt x="6811" y="9608"/>
                    <a:pt x="6752" y="9573"/>
                    <a:pt x="6692" y="9573"/>
                  </a:cubicBezTo>
                  <a:lnTo>
                    <a:pt x="6097" y="9573"/>
                  </a:lnTo>
                  <a:lnTo>
                    <a:pt x="6097" y="7977"/>
                  </a:lnTo>
                  <a:lnTo>
                    <a:pt x="6502" y="7977"/>
                  </a:lnTo>
                  <a:cubicBezTo>
                    <a:pt x="6561" y="7977"/>
                    <a:pt x="6609" y="7953"/>
                    <a:pt x="6633" y="7918"/>
                  </a:cubicBezTo>
                  <a:cubicBezTo>
                    <a:pt x="6990" y="7453"/>
                    <a:pt x="7192" y="7418"/>
                    <a:pt x="7430" y="7370"/>
                  </a:cubicBezTo>
                  <a:cubicBezTo>
                    <a:pt x="7609" y="7334"/>
                    <a:pt x="7811" y="7299"/>
                    <a:pt x="8097" y="7108"/>
                  </a:cubicBezTo>
                  <a:cubicBezTo>
                    <a:pt x="8274" y="6972"/>
                    <a:pt x="8407" y="6933"/>
                    <a:pt x="8490" y="6933"/>
                  </a:cubicBezTo>
                  <a:close/>
                  <a:moveTo>
                    <a:pt x="2501" y="6132"/>
                  </a:moveTo>
                  <a:lnTo>
                    <a:pt x="2501" y="6537"/>
                  </a:lnTo>
                  <a:cubicBezTo>
                    <a:pt x="2501" y="6596"/>
                    <a:pt x="2525" y="6644"/>
                    <a:pt x="2561" y="6668"/>
                  </a:cubicBezTo>
                  <a:cubicBezTo>
                    <a:pt x="3025" y="7025"/>
                    <a:pt x="3061" y="7227"/>
                    <a:pt x="3108" y="7465"/>
                  </a:cubicBezTo>
                  <a:cubicBezTo>
                    <a:pt x="3120" y="7501"/>
                    <a:pt x="3120" y="7560"/>
                    <a:pt x="3144" y="7608"/>
                  </a:cubicBezTo>
                  <a:cubicBezTo>
                    <a:pt x="3168" y="7763"/>
                    <a:pt x="3228" y="7918"/>
                    <a:pt x="3382" y="8120"/>
                  </a:cubicBezTo>
                  <a:cubicBezTo>
                    <a:pt x="3597" y="8382"/>
                    <a:pt x="3585" y="8537"/>
                    <a:pt x="3561" y="8596"/>
                  </a:cubicBezTo>
                  <a:cubicBezTo>
                    <a:pt x="3501" y="8632"/>
                    <a:pt x="3442" y="8632"/>
                    <a:pt x="3406" y="8632"/>
                  </a:cubicBezTo>
                  <a:cubicBezTo>
                    <a:pt x="3228" y="8596"/>
                    <a:pt x="3025" y="8311"/>
                    <a:pt x="2930" y="8132"/>
                  </a:cubicBezTo>
                  <a:cubicBezTo>
                    <a:pt x="2896" y="8064"/>
                    <a:pt x="2838" y="8033"/>
                    <a:pt x="2778" y="8033"/>
                  </a:cubicBezTo>
                  <a:cubicBezTo>
                    <a:pt x="2753" y="8033"/>
                    <a:pt x="2728" y="8038"/>
                    <a:pt x="2704" y="8049"/>
                  </a:cubicBezTo>
                  <a:cubicBezTo>
                    <a:pt x="2644" y="8084"/>
                    <a:pt x="2620" y="8144"/>
                    <a:pt x="2620" y="8215"/>
                  </a:cubicBezTo>
                  <a:lnTo>
                    <a:pt x="2620" y="8239"/>
                  </a:lnTo>
                  <a:lnTo>
                    <a:pt x="2620" y="8918"/>
                  </a:lnTo>
                  <a:lnTo>
                    <a:pt x="2620" y="9751"/>
                  </a:lnTo>
                  <a:lnTo>
                    <a:pt x="2620" y="9763"/>
                  </a:lnTo>
                  <a:cubicBezTo>
                    <a:pt x="2620" y="9846"/>
                    <a:pt x="2561" y="9906"/>
                    <a:pt x="2489" y="9906"/>
                  </a:cubicBezTo>
                  <a:lnTo>
                    <a:pt x="2466" y="9906"/>
                  </a:lnTo>
                  <a:cubicBezTo>
                    <a:pt x="2394" y="9906"/>
                    <a:pt x="2335" y="9846"/>
                    <a:pt x="2335" y="9763"/>
                  </a:cubicBezTo>
                  <a:lnTo>
                    <a:pt x="2335" y="8358"/>
                  </a:lnTo>
                  <a:cubicBezTo>
                    <a:pt x="2335" y="8263"/>
                    <a:pt x="2263" y="8191"/>
                    <a:pt x="2168" y="8191"/>
                  </a:cubicBezTo>
                  <a:cubicBezTo>
                    <a:pt x="2085" y="8191"/>
                    <a:pt x="2013" y="8263"/>
                    <a:pt x="2013" y="8358"/>
                  </a:cubicBezTo>
                  <a:lnTo>
                    <a:pt x="2013" y="9763"/>
                  </a:lnTo>
                  <a:lnTo>
                    <a:pt x="2013" y="10049"/>
                  </a:lnTo>
                  <a:cubicBezTo>
                    <a:pt x="2013" y="10120"/>
                    <a:pt x="1954" y="10180"/>
                    <a:pt x="1870" y="10180"/>
                  </a:cubicBezTo>
                  <a:lnTo>
                    <a:pt x="1858" y="10180"/>
                  </a:lnTo>
                  <a:cubicBezTo>
                    <a:pt x="1787" y="10180"/>
                    <a:pt x="1727" y="10120"/>
                    <a:pt x="1727" y="10049"/>
                  </a:cubicBezTo>
                  <a:lnTo>
                    <a:pt x="1727" y="9811"/>
                  </a:lnTo>
                  <a:lnTo>
                    <a:pt x="1727" y="9763"/>
                  </a:lnTo>
                  <a:lnTo>
                    <a:pt x="1727" y="9394"/>
                  </a:lnTo>
                  <a:lnTo>
                    <a:pt x="1727" y="9370"/>
                  </a:lnTo>
                  <a:lnTo>
                    <a:pt x="1727" y="8334"/>
                  </a:lnTo>
                  <a:cubicBezTo>
                    <a:pt x="1727" y="8251"/>
                    <a:pt x="1656" y="8180"/>
                    <a:pt x="1561" y="8180"/>
                  </a:cubicBezTo>
                  <a:cubicBezTo>
                    <a:pt x="1477" y="8180"/>
                    <a:pt x="1394" y="8251"/>
                    <a:pt x="1394" y="8334"/>
                  </a:cubicBezTo>
                  <a:lnTo>
                    <a:pt x="1394" y="9489"/>
                  </a:lnTo>
                  <a:lnTo>
                    <a:pt x="1394" y="9513"/>
                  </a:lnTo>
                  <a:lnTo>
                    <a:pt x="1394" y="9549"/>
                  </a:lnTo>
                  <a:lnTo>
                    <a:pt x="1394" y="9799"/>
                  </a:lnTo>
                  <a:cubicBezTo>
                    <a:pt x="1382" y="9858"/>
                    <a:pt x="1334" y="9906"/>
                    <a:pt x="1275" y="9906"/>
                  </a:cubicBezTo>
                  <a:lnTo>
                    <a:pt x="1263" y="9906"/>
                  </a:lnTo>
                  <a:cubicBezTo>
                    <a:pt x="1192" y="9906"/>
                    <a:pt x="1132" y="9846"/>
                    <a:pt x="1132" y="9763"/>
                  </a:cubicBezTo>
                  <a:lnTo>
                    <a:pt x="1132" y="9168"/>
                  </a:lnTo>
                  <a:lnTo>
                    <a:pt x="1132" y="9049"/>
                  </a:lnTo>
                  <a:lnTo>
                    <a:pt x="1132" y="8334"/>
                  </a:lnTo>
                  <a:cubicBezTo>
                    <a:pt x="1132" y="8251"/>
                    <a:pt x="1061" y="8180"/>
                    <a:pt x="965" y="8180"/>
                  </a:cubicBezTo>
                  <a:cubicBezTo>
                    <a:pt x="882" y="8180"/>
                    <a:pt x="799" y="8251"/>
                    <a:pt x="799" y="8334"/>
                  </a:cubicBezTo>
                  <a:lnTo>
                    <a:pt x="799" y="9049"/>
                  </a:lnTo>
                  <a:cubicBezTo>
                    <a:pt x="799" y="9132"/>
                    <a:pt x="739" y="9192"/>
                    <a:pt x="668" y="9192"/>
                  </a:cubicBezTo>
                  <a:lnTo>
                    <a:pt x="656" y="9192"/>
                  </a:lnTo>
                  <a:cubicBezTo>
                    <a:pt x="584" y="9192"/>
                    <a:pt x="525" y="9132"/>
                    <a:pt x="525" y="9049"/>
                  </a:cubicBezTo>
                  <a:lnTo>
                    <a:pt x="525" y="8203"/>
                  </a:lnTo>
                  <a:cubicBezTo>
                    <a:pt x="501" y="7739"/>
                    <a:pt x="608" y="7013"/>
                    <a:pt x="834" y="6882"/>
                  </a:cubicBezTo>
                  <a:cubicBezTo>
                    <a:pt x="882" y="6846"/>
                    <a:pt x="906" y="6787"/>
                    <a:pt x="906" y="6727"/>
                  </a:cubicBezTo>
                  <a:lnTo>
                    <a:pt x="906" y="6132"/>
                  </a:lnTo>
                  <a:close/>
                  <a:moveTo>
                    <a:pt x="8621" y="0"/>
                  </a:moveTo>
                  <a:cubicBezTo>
                    <a:pt x="8407" y="0"/>
                    <a:pt x="8240" y="143"/>
                    <a:pt x="8181" y="321"/>
                  </a:cubicBezTo>
                  <a:cubicBezTo>
                    <a:pt x="8145" y="298"/>
                    <a:pt x="8085" y="286"/>
                    <a:pt x="8038" y="286"/>
                  </a:cubicBezTo>
                  <a:lnTo>
                    <a:pt x="8026" y="286"/>
                  </a:lnTo>
                  <a:cubicBezTo>
                    <a:pt x="7942" y="286"/>
                    <a:pt x="7859" y="298"/>
                    <a:pt x="7800" y="345"/>
                  </a:cubicBezTo>
                  <a:lnTo>
                    <a:pt x="4549" y="345"/>
                  </a:lnTo>
                  <a:cubicBezTo>
                    <a:pt x="4466" y="345"/>
                    <a:pt x="4394" y="417"/>
                    <a:pt x="4394" y="512"/>
                  </a:cubicBezTo>
                  <a:lnTo>
                    <a:pt x="4394" y="619"/>
                  </a:lnTo>
                  <a:lnTo>
                    <a:pt x="3870" y="619"/>
                  </a:lnTo>
                  <a:cubicBezTo>
                    <a:pt x="3704" y="441"/>
                    <a:pt x="3418" y="321"/>
                    <a:pt x="2977" y="262"/>
                  </a:cubicBezTo>
                  <a:cubicBezTo>
                    <a:pt x="2632" y="214"/>
                    <a:pt x="2335" y="214"/>
                    <a:pt x="2311" y="214"/>
                  </a:cubicBezTo>
                  <a:lnTo>
                    <a:pt x="1453" y="214"/>
                  </a:lnTo>
                  <a:cubicBezTo>
                    <a:pt x="1203" y="214"/>
                    <a:pt x="1001" y="417"/>
                    <a:pt x="1001" y="679"/>
                  </a:cubicBezTo>
                  <a:lnTo>
                    <a:pt x="1001" y="691"/>
                  </a:lnTo>
                  <a:cubicBezTo>
                    <a:pt x="1001" y="738"/>
                    <a:pt x="1001" y="774"/>
                    <a:pt x="1013" y="822"/>
                  </a:cubicBezTo>
                  <a:lnTo>
                    <a:pt x="739" y="822"/>
                  </a:lnTo>
                  <a:cubicBezTo>
                    <a:pt x="489" y="822"/>
                    <a:pt x="287" y="1036"/>
                    <a:pt x="287" y="1286"/>
                  </a:cubicBezTo>
                  <a:lnTo>
                    <a:pt x="287" y="1298"/>
                  </a:lnTo>
                  <a:cubicBezTo>
                    <a:pt x="287" y="1357"/>
                    <a:pt x="299" y="1405"/>
                    <a:pt x="310" y="1453"/>
                  </a:cubicBezTo>
                  <a:cubicBezTo>
                    <a:pt x="132" y="1512"/>
                    <a:pt x="1" y="1691"/>
                    <a:pt x="1" y="1881"/>
                  </a:cubicBezTo>
                  <a:lnTo>
                    <a:pt x="1" y="1893"/>
                  </a:lnTo>
                  <a:cubicBezTo>
                    <a:pt x="1" y="2107"/>
                    <a:pt x="132" y="2262"/>
                    <a:pt x="310" y="2322"/>
                  </a:cubicBezTo>
                  <a:cubicBezTo>
                    <a:pt x="299" y="2369"/>
                    <a:pt x="287" y="2429"/>
                    <a:pt x="287" y="2477"/>
                  </a:cubicBezTo>
                  <a:lnTo>
                    <a:pt x="287" y="2488"/>
                  </a:lnTo>
                  <a:cubicBezTo>
                    <a:pt x="287" y="2560"/>
                    <a:pt x="299" y="2655"/>
                    <a:pt x="346" y="2715"/>
                  </a:cubicBezTo>
                  <a:lnTo>
                    <a:pt x="346" y="5953"/>
                  </a:lnTo>
                  <a:cubicBezTo>
                    <a:pt x="346" y="6048"/>
                    <a:pt x="418" y="6120"/>
                    <a:pt x="501" y="6120"/>
                  </a:cubicBezTo>
                  <a:lnTo>
                    <a:pt x="608" y="6120"/>
                  </a:lnTo>
                  <a:lnTo>
                    <a:pt x="608" y="6644"/>
                  </a:lnTo>
                  <a:cubicBezTo>
                    <a:pt x="430" y="6810"/>
                    <a:pt x="310" y="7084"/>
                    <a:pt x="251" y="7537"/>
                  </a:cubicBezTo>
                  <a:cubicBezTo>
                    <a:pt x="203" y="7882"/>
                    <a:pt x="203" y="8180"/>
                    <a:pt x="203" y="8203"/>
                  </a:cubicBezTo>
                  <a:lnTo>
                    <a:pt x="203" y="9049"/>
                  </a:lnTo>
                  <a:cubicBezTo>
                    <a:pt x="203" y="9311"/>
                    <a:pt x="418" y="9513"/>
                    <a:pt x="668" y="9513"/>
                  </a:cubicBezTo>
                  <a:lnTo>
                    <a:pt x="680" y="9513"/>
                  </a:lnTo>
                  <a:cubicBezTo>
                    <a:pt x="727" y="9513"/>
                    <a:pt x="775" y="9513"/>
                    <a:pt x="822" y="9501"/>
                  </a:cubicBezTo>
                  <a:lnTo>
                    <a:pt x="822" y="9763"/>
                  </a:lnTo>
                  <a:cubicBezTo>
                    <a:pt x="822" y="10025"/>
                    <a:pt x="1025" y="10227"/>
                    <a:pt x="1275" y="10227"/>
                  </a:cubicBezTo>
                  <a:lnTo>
                    <a:pt x="1299" y="10227"/>
                  </a:lnTo>
                  <a:cubicBezTo>
                    <a:pt x="1358" y="10227"/>
                    <a:pt x="1394" y="10216"/>
                    <a:pt x="1442" y="10204"/>
                  </a:cubicBezTo>
                  <a:cubicBezTo>
                    <a:pt x="1501" y="10382"/>
                    <a:pt x="1680" y="10513"/>
                    <a:pt x="1870" y="10513"/>
                  </a:cubicBezTo>
                  <a:lnTo>
                    <a:pt x="1894" y="10513"/>
                  </a:lnTo>
                  <a:cubicBezTo>
                    <a:pt x="2096" y="10513"/>
                    <a:pt x="2263" y="10382"/>
                    <a:pt x="2323" y="10204"/>
                  </a:cubicBezTo>
                  <a:cubicBezTo>
                    <a:pt x="2370" y="10216"/>
                    <a:pt x="2430" y="10227"/>
                    <a:pt x="2466" y="10227"/>
                  </a:cubicBezTo>
                  <a:lnTo>
                    <a:pt x="2489" y="10227"/>
                  </a:lnTo>
                  <a:cubicBezTo>
                    <a:pt x="2561" y="10227"/>
                    <a:pt x="2644" y="10216"/>
                    <a:pt x="2704" y="10168"/>
                  </a:cubicBezTo>
                  <a:lnTo>
                    <a:pt x="3323" y="10168"/>
                  </a:lnTo>
                  <a:cubicBezTo>
                    <a:pt x="3406" y="10168"/>
                    <a:pt x="3478" y="10096"/>
                    <a:pt x="3478" y="10001"/>
                  </a:cubicBezTo>
                  <a:cubicBezTo>
                    <a:pt x="3478" y="9918"/>
                    <a:pt x="3406" y="9846"/>
                    <a:pt x="3323" y="9846"/>
                  </a:cubicBezTo>
                  <a:lnTo>
                    <a:pt x="2942" y="9846"/>
                  </a:lnTo>
                  <a:lnTo>
                    <a:pt x="2942" y="9763"/>
                  </a:lnTo>
                  <a:lnTo>
                    <a:pt x="2942" y="9751"/>
                  </a:lnTo>
                  <a:lnTo>
                    <a:pt x="2942" y="8918"/>
                  </a:lnTo>
                  <a:lnTo>
                    <a:pt x="2942" y="8727"/>
                  </a:lnTo>
                  <a:cubicBezTo>
                    <a:pt x="3049" y="8834"/>
                    <a:pt x="3180" y="8930"/>
                    <a:pt x="3335" y="8965"/>
                  </a:cubicBezTo>
                  <a:cubicBezTo>
                    <a:pt x="3358" y="8977"/>
                    <a:pt x="3406" y="8977"/>
                    <a:pt x="3442" y="8977"/>
                  </a:cubicBezTo>
                  <a:cubicBezTo>
                    <a:pt x="3561" y="8977"/>
                    <a:pt x="3656" y="8930"/>
                    <a:pt x="3763" y="8858"/>
                  </a:cubicBezTo>
                  <a:cubicBezTo>
                    <a:pt x="3775" y="8846"/>
                    <a:pt x="4120" y="8549"/>
                    <a:pt x="3680" y="7941"/>
                  </a:cubicBezTo>
                  <a:cubicBezTo>
                    <a:pt x="3632" y="7882"/>
                    <a:pt x="3585" y="7822"/>
                    <a:pt x="3573" y="7763"/>
                  </a:cubicBezTo>
                  <a:lnTo>
                    <a:pt x="5061" y="7763"/>
                  </a:lnTo>
                  <a:lnTo>
                    <a:pt x="5061" y="9858"/>
                  </a:lnTo>
                  <a:lnTo>
                    <a:pt x="3835" y="9858"/>
                  </a:lnTo>
                  <a:cubicBezTo>
                    <a:pt x="3751" y="9858"/>
                    <a:pt x="3680" y="9930"/>
                    <a:pt x="3680" y="10025"/>
                  </a:cubicBezTo>
                  <a:cubicBezTo>
                    <a:pt x="3680" y="10108"/>
                    <a:pt x="3751" y="10180"/>
                    <a:pt x="3835" y="10180"/>
                  </a:cubicBezTo>
                  <a:lnTo>
                    <a:pt x="5966" y="10180"/>
                  </a:lnTo>
                  <a:cubicBezTo>
                    <a:pt x="6061" y="10180"/>
                    <a:pt x="6133" y="10108"/>
                    <a:pt x="6133" y="10025"/>
                  </a:cubicBezTo>
                  <a:lnTo>
                    <a:pt x="6133" y="9918"/>
                  </a:lnTo>
                  <a:lnTo>
                    <a:pt x="6657" y="9918"/>
                  </a:lnTo>
                  <a:cubicBezTo>
                    <a:pt x="6811" y="10096"/>
                    <a:pt x="7097" y="10216"/>
                    <a:pt x="7549" y="10275"/>
                  </a:cubicBezTo>
                  <a:cubicBezTo>
                    <a:pt x="7811" y="10323"/>
                    <a:pt x="8061" y="10323"/>
                    <a:pt x="8169" y="10323"/>
                  </a:cubicBezTo>
                  <a:lnTo>
                    <a:pt x="9062" y="10323"/>
                  </a:lnTo>
                  <a:cubicBezTo>
                    <a:pt x="9312" y="10323"/>
                    <a:pt x="9526" y="10108"/>
                    <a:pt x="9526" y="9858"/>
                  </a:cubicBezTo>
                  <a:lnTo>
                    <a:pt x="9526" y="9846"/>
                  </a:lnTo>
                  <a:cubicBezTo>
                    <a:pt x="9526" y="9799"/>
                    <a:pt x="9526" y="9751"/>
                    <a:pt x="9514" y="9704"/>
                  </a:cubicBezTo>
                  <a:lnTo>
                    <a:pt x="9776" y="9704"/>
                  </a:lnTo>
                  <a:cubicBezTo>
                    <a:pt x="10026" y="9704"/>
                    <a:pt x="10240" y="9501"/>
                    <a:pt x="10240" y="9251"/>
                  </a:cubicBezTo>
                  <a:lnTo>
                    <a:pt x="10240" y="9227"/>
                  </a:lnTo>
                  <a:cubicBezTo>
                    <a:pt x="10240" y="9168"/>
                    <a:pt x="10228" y="9132"/>
                    <a:pt x="10205" y="9084"/>
                  </a:cubicBezTo>
                  <a:cubicBezTo>
                    <a:pt x="10383" y="9025"/>
                    <a:pt x="10514" y="8846"/>
                    <a:pt x="10514" y="8656"/>
                  </a:cubicBezTo>
                  <a:lnTo>
                    <a:pt x="10514" y="8632"/>
                  </a:lnTo>
                  <a:cubicBezTo>
                    <a:pt x="10502" y="8418"/>
                    <a:pt x="10371" y="8239"/>
                    <a:pt x="10193" y="8180"/>
                  </a:cubicBezTo>
                  <a:cubicBezTo>
                    <a:pt x="10205" y="8132"/>
                    <a:pt x="10228" y="8072"/>
                    <a:pt x="10228" y="8025"/>
                  </a:cubicBezTo>
                  <a:lnTo>
                    <a:pt x="10228" y="8013"/>
                  </a:lnTo>
                  <a:cubicBezTo>
                    <a:pt x="10228" y="7941"/>
                    <a:pt x="10205" y="7846"/>
                    <a:pt x="10169" y="7787"/>
                  </a:cubicBezTo>
                  <a:lnTo>
                    <a:pt x="10169" y="6263"/>
                  </a:lnTo>
                  <a:cubicBezTo>
                    <a:pt x="10169" y="6179"/>
                    <a:pt x="10086" y="6108"/>
                    <a:pt x="10002" y="6108"/>
                  </a:cubicBezTo>
                  <a:cubicBezTo>
                    <a:pt x="9907" y="6108"/>
                    <a:pt x="9835" y="6179"/>
                    <a:pt x="9835" y="6263"/>
                  </a:cubicBezTo>
                  <a:lnTo>
                    <a:pt x="9835" y="7560"/>
                  </a:lnTo>
                  <a:lnTo>
                    <a:pt x="8716" y="7560"/>
                  </a:lnTo>
                  <a:cubicBezTo>
                    <a:pt x="8823" y="7453"/>
                    <a:pt x="8931" y="7322"/>
                    <a:pt x="8954" y="7179"/>
                  </a:cubicBezTo>
                  <a:cubicBezTo>
                    <a:pt x="8990" y="7025"/>
                    <a:pt x="8954" y="6858"/>
                    <a:pt x="8835" y="6751"/>
                  </a:cubicBezTo>
                  <a:cubicBezTo>
                    <a:pt x="8828" y="6736"/>
                    <a:pt x="8715" y="6608"/>
                    <a:pt x="8492" y="6608"/>
                  </a:cubicBezTo>
                  <a:cubicBezTo>
                    <a:pt x="8347" y="6608"/>
                    <a:pt x="8157" y="6661"/>
                    <a:pt x="7919" y="6834"/>
                  </a:cubicBezTo>
                  <a:cubicBezTo>
                    <a:pt x="7859" y="6882"/>
                    <a:pt x="7800" y="6929"/>
                    <a:pt x="7740" y="6941"/>
                  </a:cubicBezTo>
                  <a:lnTo>
                    <a:pt x="7740" y="5453"/>
                  </a:lnTo>
                  <a:lnTo>
                    <a:pt x="9835" y="5453"/>
                  </a:lnTo>
                  <a:lnTo>
                    <a:pt x="9835" y="5703"/>
                  </a:lnTo>
                  <a:cubicBezTo>
                    <a:pt x="9835" y="5798"/>
                    <a:pt x="9907" y="5870"/>
                    <a:pt x="10002" y="5870"/>
                  </a:cubicBezTo>
                  <a:cubicBezTo>
                    <a:pt x="10086" y="5870"/>
                    <a:pt x="10169" y="5798"/>
                    <a:pt x="10169" y="5703"/>
                  </a:cubicBezTo>
                  <a:lnTo>
                    <a:pt x="10169" y="4560"/>
                  </a:lnTo>
                  <a:cubicBezTo>
                    <a:pt x="10169" y="4465"/>
                    <a:pt x="10086" y="4393"/>
                    <a:pt x="10002" y="4393"/>
                  </a:cubicBezTo>
                  <a:lnTo>
                    <a:pt x="9895" y="4393"/>
                  </a:lnTo>
                  <a:lnTo>
                    <a:pt x="9895" y="3870"/>
                  </a:lnTo>
                  <a:cubicBezTo>
                    <a:pt x="10074" y="3715"/>
                    <a:pt x="10193" y="3429"/>
                    <a:pt x="10252" y="2977"/>
                  </a:cubicBezTo>
                  <a:cubicBezTo>
                    <a:pt x="10300" y="2643"/>
                    <a:pt x="10300" y="2346"/>
                    <a:pt x="10300" y="2310"/>
                  </a:cubicBezTo>
                  <a:lnTo>
                    <a:pt x="10300" y="1464"/>
                  </a:lnTo>
                  <a:cubicBezTo>
                    <a:pt x="10300" y="1203"/>
                    <a:pt x="10086" y="1000"/>
                    <a:pt x="9835" y="1000"/>
                  </a:cubicBezTo>
                  <a:lnTo>
                    <a:pt x="9824" y="1000"/>
                  </a:lnTo>
                  <a:cubicBezTo>
                    <a:pt x="9776" y="1000"/>
                    <a:pt x="9728" y="1000"/>
                    <a:pt x="9693" y="1012"/>
                  </a:cubicBezTo>
                  <a:lnTo>
                    <a:pt x="9693" y="750"/>
                  </a:lnTo>
                  <a:cubicBezTo>
                    <a:pt x="9693" y="500"/>
                    <a:pt x="9478" y="286"/>
                    <a:pt x="9228" y="286"/>
                  </a:cubicBezTo>
                  <a:lnTo>
                    <a:pt x="9216" y="286"/>
                  </a:lnTo>
                  <a:cubicBezTo>
                    <a:pt x="9157" y="286"/>
                    <a:pt x="9109" y="298"/>
                    <a:pt x="9062" y="321"/>
                  </a:cubicBezTo>
                  <a:cubicBezTo>
                    <a:pt x="9002" y="143"/>
                    <a:pt x="8823" y="0"/>
                    <a:pt x="86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0" name="Google Shape;16270;p61"/>
            <p:cNvSpPr/>
            <p:nvPr/>
          </p:nvSpPr>
          <p:spPr>
            <a:xfrm>
              <a:off x="8116024" y="3221804"/>
              <a:ext cx="14036" cy="10280"/>
            </a:xfrm>
            <a:custGeom>
              <a:rect b="b" l="l" r="r" t="t"/>
              <a:pathLst>
                <a:path extrusionOk="0" h="323" w="441">
                  <a:moveTo>
                    <a:pt x="155" y="1"/>
                  </a:moveTo>
                  <a:cubicBezTo>
                    <a:pt x="72" y="1"/>
                    <a:pt x="0" y="72"/>
                    <a:pt x="0" y="167"/>
                  </a:cubicBezTo>
                  <a:cubicBezTo>
                    <a:pt x="0" y="251"/>
                    <a:pt x="72" y="322"/>
                    <a:pt x="155" y="322"/>
                  </a:cubicBezTo>
                  <a:lnTo>
                    <a:pt x="274" y="322"/>
                  </a:lnTo>
                  <a:cubicBezTo>
                    <a:pt x="369" y="322"/>
                    <a:pt x="441" y="251"/>
                    <a:pt x="441" y="167"/>
                  </a:cubicBezTo>
                  <a:cubicBezTo>
                    <a:pt x="441" y="72"/>
                    <a:pt x="369" y="1"/>
                    <a:pt x="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1" name="Google Shape;16271;p61"/>
            <p:cNvSpPr/>
            <p:nvPr/>
          </p:nvSpPr>
          <p:spPr>
            <a:xfrm>
              <a:off x="8097818" y="3221804"/>
              <a:ext cx="14068" cy="10280"/>
            </a:xfrm>
            <a:custGeom>
              <a:rect b="b" l="l" r="r" t="t"/>
              <a:pathLst>
                <a:path extrusionOk="0" h="323" w="442">
                  <a:moveTo>
                    <a:pt x="168" y="1"/>
                  </a:moveTo>
                  <a:cubicBezTo>
                    <a:pt x="72" y="1"/>
                    <a:pt x="1" y="72"/>
                    <a:pt x="1" y="167"/>
                  </a:cubicBezTo>
                  <a:cubicBezTo>
                    <a:pt x="1" y="251"/>
                    <a:pt x="72" y="322"/>
                    <a:pt x="168" y="322"/>
                  </a:cubicBezTo>
                  <a:lnTo>
                    <a:pt x="287" y="322"/>
                  </a:lnTo>
                  <a:cubicBezTo>
                    <a:pt x="370" y="322"/>
                    <a:pt x="441" y="251"/>
                    <a:pt x="441" y="167"/>
                  </a:cubicBezTo>
                  <a:cubicBezTo>
                    <a:pt x="441" y="72"/>
                    <a:pt x="370" y="1"/>
                    <a:pt x="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2" name="Google Shape;16272;p61"/>
            <p:cNvSpPr/>
            <p:nvPr/>
          </p:nvSpPr>
          <p:spPr>
            <a:xfrm>
              <a:off x="8156190" y="2951621"/>
              <a:ext cx="14036" cy="10630"/>
            </a:xfrm>
            <a:custGeom>
              <a:rect b="b" l="l" r="r" t="t"/>
              <a:pathLst>
                <a:path extrusionOk="0" h="334" w="441">
                  <a:moveTo>
                    <a:pt x="167" y="0"/>
                  </a:moveTo>
                  <a:cubicBezTo>
                    <a:pt x="72" y="0"/>
                    <a:pt x="0" y="72"/>
                    <a:pt x="0" y="167"/>
                  </a:cubicBezTo>
                  <a:cubicBezTo>
                    <a:pt x="0" y="262"/>
                    <a:pt x="72" y="334"/>
                    <a:pt x="167" y="334"/>
                  </a:cubicBezTo>
                  <a:lnTo>
                    <a:pt x="286" y="334"/>
                  </a:lnTo>
                  <a:cubicBezTo>
                    <a:pt x="369" y="334"/>
                    <a:pt x="441" y="262"/>
                    <a:pt x="441" y="167"/>
                  </a:cubicBezTo>
                  <a:cubicBezTo>
                    <a:pt x="441" y="72"/>
                    <a:pt x="369" y="0"/>
                    <a:pt x="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3" name="Google Shape;16273;p61"/>
            <p:cNvSpPr/>
            <p:nvPr/>
          </p:nvSpPr>
          <p:spPr>
            <a:xfrm>
              <a:off x="8173982" y="2952385"/>
              <a:ext cx="14450" cy="10248"/>
            </a:xfrm>
            <a:custGeom>
              <a:rect b="b" l="l" r="r" t="t"/>
              <a:pathLst>
                <a:path extrusionOk="0" h="322" w="454">
                  <a:moveTo>
                    <a:pt x="168" y="0"/>
                  </a:moveTo>
                  <a:cubicBezTo>
                    <a:pt x="84" y="0"/>
                    <a:pt x="1" y="72"/>
                    <a:pt x="1" y="155"/>
                  </a:cubicBezTo>
                  <a:cubicBezTo>
                    <a:pt x="1" y="250"/>
                    <a:pt x="84" y="322"/>
                    <a:pt x="168" y="322"/>
                  </a:cubicBezTo>
                  <a:lnTo>
                    <a:pt x="287" y="322"/>
                  </a:lnTo>
                  <a:cubicBezTo>
                    <a:pt x="382" y="322"/>
                    <a:pt x="453" y="250"/>
                    <a:pt x="453" y="155"/>
                  </a:cubicBezTo>
                  <a:cubicBezTo>
                    <a:pt x="453" y="72"/>
                    <a:pt x="382" y="0"/>
                    <a:pt x="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74" name="Google Shape;16274;p61"/>
          <p:cNvGrpSpPr/>
          <p:nvPr/>
        </p:nvGrpSpPr>
        <p:grpSpPr>
          <a:xfrm>
            <a:off x="3091957" y="3199881"/>
            <a:ext cx="354717" cy="332757"/>
            <a:chOff x="3091957" y="3374131"/>
            <a:chExt cx="354717" cy="332757"/>
          </a:xfrm>
        </p:grpSpPr>
        <p:sp>
          <p:nvSpPr>
            <p:cNvPr id="16275" name="Google Shape;16275;p61"/>
            <p:cNvSpPr/>
            <p:nvPr/>
          </p:nvSpPr>
          <p:spPr>
            <a:xfrm>
              <a:off x="3091957" y="3374131"/>
              <a:ext cx="354717" cy="332757"/>
            </a:xfrm>
            <a:custGeom>
              <a:rect b="b" l="l" r="r" t="t"/>
              <a:pathLst>
                <a:path extrusionOk="0" h="10455" w="11145">
                  <a:moveTo>
                    <a:pt x="5882" y="358"/>
                  </a:moveTo>
                  <a:cubicBezTo>
                    <a:pt x="6251" y="358"/>
                    <a:pt x="6549" y="656"/>
                    <a:pt x="6549" y="1037"/>
                  </a:cubicBezTo>
                  <a:lnTo>
                    <a:pt x="6549" y="1430"/>
                  </a:lnTo>
                  <a:cubicBezTo>
                    <a:pt x="6549" y="1751"/>
                    <a:pt x="6799" y="2001"/>
                    <a:pt x="7108" y="2001"/>
                  </a:cubicBezTo>
                  <a:lnTo>
                    <a:pt x="7275" y="2001"/>
                  </a:lnTo>
                  <a:cubicBezTo>
                    <a:pt x="7394" y="2001"/>
                    <a:pt x="7489" y="2084"/>
                    <a:pt x="7489" y="2204"/>
                  </a:cubicBezTo>
                  <a:lnTo>
                    <a:pt x="7489" y="3311"/>
                  </a:lnTo>
                  <a:cubicBezTo>
                    <a:pt x="7489" y="3430"/>
                    <a:pt x="7394" y="3513"/>
                    <a:pt x="7275" y="3513"/>
                  </a:cubicBezTo>
                  <a:lnTo>
                    <a:pt x="3846" y="3513"/>
                  </a:lnTo>
                  <a:cubicBezTo>
                    <a:pt x="3727" y="3513"/>
                    <a:pt x="3632" y="3430"/>
                    <a:pt x="3632" y="3311"/>
                  </a:cubicBezTo>
                  <a:lnTo>
                    <a:pt x="3632" y="2204"/>
                  </a:lnTo>
                  <a:cubicBezTo>
                    <a:pt x="3632" y="2084"/>
                    <a:pt x="3727" y="2001"/>
                    <a:pt x="3846" y="2001"/>
                  </a:cubicBezTo>
                  <a:lnTo>
                    <a:pt x="4001" y="2001"/>
                  </a:lnTo>
                  <a:cubicBezTo>
                    <a:pt x="4322" y="2001"/>
                    <a:pt x="4572" y="1739"/>
                    <a:pt x="4572" y="1430"/>
                  </a:cubicBezTo>
                  <a:lnTo>
                    <a:pt x="4572" y="1037"/>
                  </a:lnTo>
                  <a:cubicBezTo>
                    <a:pt x="4572" y="656"/>
                    <a:pt x="4870" y="358"/>
                    <a:pt x="5239" y="358"/>
                  </a:cubicBezTo>
                  <a:close/>
                  <a:moveTo>
                    <a:pt x="10132" y="2477"/>
                  </a:moveTo>
                  <a:cubicBezTo>
                    <a:pt x="10478" y="2477"/>
                    <a:pt x="10764" y="2763"/>
                    <a:pt x="10764" y="3097"/>
                  </a:cubicBezTo>
                  <a:lnTo>
                    <a:pt x="10764" y="9466"/>
                  </a:lnTo>
                  <a:lnTo>
                    <a:pt x="10775" y="9466"/>
                  </a:lnTo>
                  <a:cubicBezTo>
                    <a:pt x="10775" y="9812"/>
                    <a:pt x="10490" y="10097"/>
                    <a:pt x="10156" y="10097"/>
                  </a:cubicBezTo>
                  <a:lnTo>
                    <a:pt x="965" y="10097"/>
                  </a:lnTo>
                  <a:cubicBezTo>
                    <a:pt x="631" y="10097"/>
                    <a:pt x="346" y="9812"/>
                    <a:pt x="346" y="9466"/>
                  </a:cubicBezTo>
                  <a:lnTo>
                    <a:pt x="346" y="3097"/>
                  </a:lnTo>
                  <a:cubicBezTo>
                    <a:pt x="346" y="2763"/>
                    <a:pt x="619" y="2477"/>
                    <a:pt x="965" y="2477"/>
                  </a:cubicBezTo>
                  <a:lnTo>
                    <a:pt x="3274" y="2477"/>
                  </a:lnTo>
                  <a:lnTo>
                    <a:pt x="3274" y="3061"/>
                  </a:lnTo>
                  <a:lnTo>
                    <a:pt x="1096" y="3061"/>
                  </a:lnTo>
                  <a:cubicBezTo>
                    <a:pt x="1000" y="3061"/>
                    <a:pt x="917" y="3132"/>
                    <a:pt x="917" y="3239"/>
                  </a:cubicBezTo>
                  <a:lnTo>
                    <a:pt x="917" y="9335"/>
                  </a:lnTo>
                  <a:cubicBezTo>
                    <a:pt x="917" y="9443"/>
                    <a:pt x="1000" y="9514"/>
                    <a:pt x="1096" y="9514"/>
                  </a:cubicBezTo>
                  <a:lnTo>
                    <a:pt x="7037" y="9514"/>
                  </a:lnTo>
                  <a:cubicBezTo>
                    <a:pt x="7144" y="9514"/>
                    <a:pt x="7215" y="9443"/>
                    <a:pt x="7215" y="9335"/>
                  </a:cubicBezTo>
                  <a:cubicBezTo>
                    <a:pt x="7215" y="9228"/>
                    <a:pt x="7144" y="9157"/>
                    <a:pt x="7037" y="9157"/>
                  </a:cubicBezTo>
                  <a:lnTo>
                    <a:pt x="1274" y="9157"/>
                  </a:lnTo>
                  <a:lnTo>
                    <a:pt x="1274" y="3418"/>
                  </a:lnTo>
                  <a:lnTo>
                    <a:pt x="3274" y="3418"/>
                  </a:lnTo>
                  <a:cubicBezTo>
                    <a:pt x="3322" y="3680"/>
                    <a:pt x="3560" y="3894"/>
                    <a:pt x="3822" y="3894"/>
                  </a:cubicBezTo>
                  <a:lnTo>
                    <a:pt x="7275" y="3894"/>
                  </a:lnTo>
                  <a:cubicBezTo>
                    <a:pt x="7561" y="3894"/>
                    <a:pt x="7787" y="3680"/>
                    <a:pt x="7835" y="3418"/>
                  </a:cubicBezTo>
                  <a:lnTo>
                    <a:pt x="9823" y="3418"/>
                  </a:lnTo>
                  <a:lnTo>
                    <a:pt x="9823" y="9157"/>
                  </a:lnTo>
                  <a:lnTo>
                    <a:pt x="7894" y="9157"/>
                  </a:lnTo>
                  <a:cubicBezTo>
                    <a:pt x="7787" y="9157"/>
                    <a:pt x="7704" y="9228"/>
                    <a:pt x="7704" y="9335"/>
                  </a:cubicBezTo>
                  <a:cubicBezTo>
                    <a:pt x="7704" y="9443"/>
                    <a:pt x="7787" y="9514"/>
                    <a:pt x="7894" y="9514"/>
                  </a:cubicBezTo>
                  <a:lnTo>
                    <a:pt x="10002" y="9514"/>
                  </a:lnTo>
                  <a:cubicBezTo>
                    <a:pt x="10109" y="9514"/>
                    <a:pt x="10180" y="9443"/>
                    <a:pt x="10180" y="9335"/>
                  </a:cubicBezTo>
                  <a:lnTo>
                    <a:pt x="10180" y="3239"/>
                  </a:lnTo>
                  <a:cubicBezTo>
                    <a:pt x="10180" y="3132"/>
                    <a:pt x="10109" y="3061"/>
                    <a:pt x="10002" y="3061"/>
                  </a:cubicBezTo>
                  <a:lnTo>
                    <a:pt x="7835" y="3061"/>
                  </a:lnTo>
                  <a:lnTo>
                    <a:pt x="7835" y="2477"/>
                  </a:lnTo>
                  <a:close/>
                  <a:moveTo>
                    <a:pt x="5239" y="1"/>
                  </a:moveTo>
                  <a:cubicBezTo>
                    <a:pt x="4679" y="1"/>
                    <a:pt x="4215" y="465"/>
                    <a:pt x="4215" y="1037"/>
                  </a:cubicBezTo>
                  <a:lnTo>
                    <a:pt x="4215" y="1430"/>
                  </a:lnTo>
                  <a:cubicBezTo>
                    <a:pt x="4215" y="1549"/>
                    <a:pt x="4120" y="1644"/>
                    <a:pt x="4001" y="1644"/>
                  </a:cubicBezTo>
                  <a:lnTo>
                    <a:pt x="3846" y="1644"/>
                  </a:lnTo>
                  <a:cubicBezTo>
                    <a:pt x="3560" y="1644"/>
                    <a:pt x="3334" y="1846"/>
                    <a:pt x="3286" y="2120"/>
                  </a:cubicBezTo>
                  <a:lnTo>
                    <a:pt x="977" y="2120"/>
                  </a:lnTo>
                  <a:cubicBezTo>
                    <a:pt x="441" y="2120"/>
                    <a:pt x="0" y="2561"/>
                    <a:pt x="0" y="3097"/>
                  </a:cubicBezTo>
                  <a:lnTo>
                    <a:pt x="0" y="9466"/>
                  </a:lnTo>
                  <a:cubicBezTo>
                    <a:pt x="0" y="10002"/>
                    <a:pt x="441" y="10455"/>
                    <a:pt x="977" y="10455"/>
                  </a:cubicBezTo>
                  <a:lnTo>
                    <a:pt x="10168" y="10455"/>
                  </a:lnTo>
                  <a:cubicBezTo>
                    <a:pt x="10704" y="10455"/>
                    <a:pt x="11145" y="10002"/>
                    <a:pt x="11145" y="9466"/>
                  </a:cubicBezTo>
                  <a:lnTo>
                    <a:pt x="11145" y="3097"/>
                  </a:lnTo>
                  <a:cubicBezTo>
                    <a:pt x="11133" y="2561"/>
                    <a:pt x="10692" y="2120"/>
                    <a:pt x="10156" y="2120"/>
                  </a:cubicBezTo>
                  <a:lnTo>
                    <a:pt x="7846" y="2120"/>
                  </a:lnTo>
                  <a:cubicBezTo>
                    <a:pt x="7799" y="1846"/>
                    <a:pt x="7561" y="1644"/>
                    <a:pt x="7299" y="1644"/>
                  </a:cubicBezTo>
                  <a:lnTo>
                    <a:pt x="7120" y="1644"/>
                  </a:lnTo>
                  <a:cubicBezTo>
                    <a:pt x="7001" y="1644"/>
                    <a:pt x="6906" y="1549"/>
                    <a:pt x="6906" y="1430"/>
                  </a:cubicBezTo>
                  <a:lnTo>
                    <a:pt x="6906" y="1037"/>
                  </a:lnTo>
                  <a:cubicBezTo>
                    <a:pt x="6906" y="465"/>
                    <a:pt x="6442" y="1"/>
                    <a:pt x="5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6" name="Google Shape;16276;p61"/>
            <p:cNvSpPr/>
            <p:nvPr/>
          </p:nvSpPr>
          <p:spPr>
            <a:xfrm>
              <a:off x="3248835" y="3434380"/>
              <a:ext cx="40580" cy="40962"/>
            </a:xfrm>
            <a:custGeom>
              <a:rect b="b" l="l" r="r" t="t"/>
              <a:pathLst>
                <a:path extrusionOk="0" h="1287" w="1275">
                  <a:moveTo>
                    <a:pt x="643" y="346"/>
                  </a:moveTo>
                  <a:cubicBezTo>
                    <a:pt x="798" y="346"/>
                    <a:pt x="941" y="477"/>
                    <a:pt x="941" y="644"/>
                  </a:cubicBezTo>
                  <a:cubicBezTo>
                    <a:pt x="941" y="811"/>
                    <a:pt x="798" y="942"/>
                    <a:pt x="643" y="942"/>
                  </a:cubicBezTo>
                  <a:cubicBezTo>
                    <a:pt x="477" y="942"/>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74" y="1001"/>
                    <a:pt x="1274" y="644"/>
                  </a:cubicBezTo>
                  <a:cubicBezTo>
                    <a:pt x="1274" y="287"/>
                    <a:pt x="1001"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7" name="Google Shape;16277;p61"/>
            <p:cNvSpPr/>
            <p:nvPr/>
          </p:nvSpPr>
          <p:spPr>
            <a:xfrm>
              <a:off x="3183270" y="3524197"/>
              <a:ext cx="181544" cy="115629"/>
            </a:xfrm>
            <a:custGeom>
              <a:rect b="b" l="l" r="r" t="t"/>
              <a:pathLst>
                <a:path extrusionOk="0" h="3633" w="5704">
                  <a:moveTo>
                    <a:pt x="822" y="2227"/>
                  </a:moveTo>
                  <a:cubicBezTo>
                    <a:pt x="1108" y="2227"/>
                    <a:pt x="1346" y="2465"/>
                    <a:pt x="1346" y="2751"/>
                  </a:cubicBezTo>
                  <a:cubicBezTo>
                    <a:pt x="1346" y="3025"/>
                    <a:pt x="1108" y="3263"/>
                    <a:pt x="822" y="3263"/>
                  </a:cubicBezTo>
                  <a:cubicBezTo>
                    <a:pt x="525" y="3263"/>
                    <a:pt x="298" y="3025"/>
                    <a:pt x="298" y="2751"/>
                  </a:cubicBezTo>
                  <a:cubicBezTo>
                    <a:pt x="298" y="2453"/>
                    <a:pt x="536" y="2227"/>
                    <a:pt x="822" y="2227"/>
                  </a:cubicBezTo>
                  <a:close/>
                  <a:moveTo>
                    <a:pt x="5275" y="1"/>
                  </a:moveTo>
                  <a:cubicBezTo>
                    <a:pt x="5275" y="1"/>
                    <a:pt x="5251" y="1"/>
                    <a:pt x="5251" y="25"/>
                  </a:cubicBezTo>
                  <a:lnTo>
                    <a:pt x="4775" y="263"/>
                  </a:lnTo>
                  <a:cubicBezTo>
                    <a:pt x="4692" y="298"/>
                    <a:pt x="4656" y="406"/>
                    <a:pt x="4704" y="501"/>
                  </a:cubicBezTo>
                  <a:cubicBezTo>
                    <a:pt x="4737" y="559"/>
                    <a:pt x="4798" y="594"/>
                    <a:pt x="4861" y="594"/>
                  </a:cubicBezTo>
                  <a:cubicBezTo>
                    <a:pt x="4889" y="594"/>
                    <a:pt x="4916" y="587"/>
                    <a:pt x="4942" y="572"/>
                  </a:cubicBezTo>
                  <a:lnTo>
                    <a:pt x="5061" y="513"/>
                  </a:lnTo>
                  <a:lnTo>
                    <a:pt x="5061" y="513"/>
                  </a:lnTo>
                  <a:cubicBezTo>
                    <a:pt x="4835" y="1287"/>
                    <a:pt x="4442" y="1846"/>
                    <a:pt x="3870" y="2203"/>
                  </a:cubicBezTo>
                  <a:cubicBezTo>
                    <a:pt x="3312" y="2563"/>
                    <a:pt x="2694" y="2644"/>
                    <a:pt x="2247" y="2644"/>
                  </a:cubicBezTo>
                  <a:cubicBezTo>
                    <a:pt x="2027" y="2644"/>
                    <a:pt x="1849" y="2624"/>
                    <a:pt x="1739" y="2608"/>
                  </a:cubicBezTo>
                  <a:cubicBezTo>
                    <a:pt x="1668" y="2192"/>
                    <a:pt x="1310" y="1882"/>
                    <a:pt x="882" y="1882"/>
                  </a:cubicBezTo>
                  <a:cubicBezTo>
                    <a:pt x="394" y="1882"/>
                    <a:pt x="1" y="2287"/>
                    <a:pt x="1" y="2763"/>
                  </a:cubicBezTo>
                  <a:cubicBezTo>
                    <a:pt x="1" y="3239"/>
                    <a:pt x="405" y="3632"/>
                    <a:pt x="882" y="3632"/>
                  </a:cubicBezTo>
                  <a:cubicBezTo>
                    <a:pt x="1298" y="3632"/>
                    <a:pt x="1644" y="3358"/>
                    <a:pt x="1727" y="2965"/>
                  </a:cubicBezTo>
                  <a:cubicBezTo>
                    <a:pt x="1858" y="2989"/>
                    <a:pt x="2037" y="3001"/>
                    <a:pt x="2263" y="3001"/>
                  </a:cubicBezTo>
                  <a:cubicBezTo>
                    <a:pt x="2751" y="3001"/>
                    <a:pt x="3442" y="2906"/>
                    <a:pt x="4061" y="2513"/>
                  </a:cubicBezTo>
                  <a:cubicBezTo>
                    <a:pt x="4692" y="2108"/>
                    <a:pt x="5120" y="1501"/>
                    <a:pt x="5394" y="679"/>
                  </a:cubicBezTo>
                  <a:lnTo>
                    <a:pt x="5418" y="727"/>
                  </a:lnTo>
                  <a:cubicBezTo>
                    <a:pt x="5454" y="787"/>
                    <a:pt x="5513" y="822"/>
                    <a:pt x="5585" y="822"/>
                  </a:cubicBezTo>
                  <a:cubicBezTo>
                    <a:pt x="5620" y="822"/>
                    <a:pt x="5644" y="822"/>
                    <a:pt x="5656" y="810"/>
                  </a:cubicBezTo>
                  <a:cubicBezTo>
                    <a:pt x="5680" y="751"/>
                    <a:pt x="5704" y="632"/>
                    <a:pt x="5656" y="560"/>
                  </a:cubicBezTo>
                  <a:lnTo>
                    <a:pt x="5418" y="84"/>
                  </a:lnTo>
                  <a:cubicBezTo>
                    <a:pt x="5418" y="84"/>
                    <a:pt x="5418" y="60"/>
                    <a:pt x="5406" y="60"/>
                  </a:cubicBezTo>
                  <a:cubicBezTo>
                    <a:pt x="5394" y="48"/>
                    <a:pt x="5394" y="36"/>
                    <a:pt x="5370" y="36"/>
                  </a:cubicBezTo>
                  <a:lnTo>
                    <a:pt x="5358" y="25"/>
                  </a:lnTo>
                  <a:cubicBezTo>
                    <a:pt x="5358" y="25"/>
                    <a:pt x="5347" y="25"/>
                    <a:pt x="53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8" name="Google Shape;16278;p61"/>
            <p:cNvSpPr/>
            <p:nvPr/>
          </p:nvSpPr>
          <p:spPr>
            <a:xfrm>
              <a:off x="3157872" y="3516050"/>
              <a:ext cx="34915" cy="33578"/>
            </a:xfrm>
            <a:custGeom>
              <a:rect b="b" l="l" r="r" t="t"/>
              <a:pathLst>
                <a:path extrusionOk="0" h="1055" w="1097">
                  <a:moveTo>
                    <a:pt x="197" y="1"/>
                  </a:moveTo>
                  <a:cubicBezTo>
                    <a:pt x="153" y="1"/>
                    <a:pt x="108" y="19"/>
                    <a:pt x="72" y="54"/>
                  </a:cubicBezTo>
                  <a:cubicBezTo>
                    <a:pt x="1" y="126"/>
                    <a:pt x="1" y="233"/>
                    <a:pt x="72" y="304"/>
                  </a:cubicBezTo>
                  <a:lnTo>
                    <a:pt x="299" y="531"/>
                  </a:lnTo>
                  <a:lnTo>
                    <a:pt x="72" y="757"/>
                  </a:lnTo>
                  <a:cubicBezTo>
                    <a:pt x="1" y="828"/>
                    <a:pt x="1" y="935"/>
                    <a:pt x="72" y="1007"/>
                  </a:cubicBezTo>
                  <a:cubicBezTo>
                    <a:pt x="108" y="1043"/>
                    <a:pt x="144" y="1054"/>
                    <a:pt x="191" y="1054"/>
                  </a:cubicBezTo>
                  <a:cubicBezTo>
                    <a:pt x="239" y="1054"/>
                    <a:pt x="275" y="1043"/>
                    <a:pt x="311" y="1007"/>
                  </a:cubicBezTo>
                  <a:lnTo>
                    <a:pt x="537" y="781"/>
                  </a:lnTo>
                  <a:lnTo>
                    <a:pt x="751" y="1007"/>
                  </a:lnTo>
                  <a:cubicBezTo>
                    <a:pt x="787" y="1043"/>
                    <a:pt x="834" y="1054"/>
                    <a:pt x="870" y="1054"/>
                  </a:cubicBezTo>
                  <a:cubicBezTo>
                    <a:pt x="918" y="1054"/>
                    <a:pt x="965" y="1043"/>
                    <a:pt x="989" y="1007"/>
                  </a:cubicBezTo>
                  <a:cubicBezTo>
                    <a:pt x="1073" y="935"/>
                    <a:pt x="1073" y="828"/>
                    <a:pt x="989" y="757"/>
                  </a:cubicBezTo>
                  <a:lnTo>
                    <a:pt x="799" y="531"/>
                  </a:lnTo>
                  <a:lnTo>
                    <a:pt x="1025" y="304"/>
                  </a:lnTo>
                  <a:cubicBezTo>
                    <a:pt x="1096" y="233"/>
                    <a:pt x="1096" y="126"/>
                    <a:pt x="1025" y="54"/>
                  </a:cubicBezTo>
                  <a:cubicBezTo>
                    <a:pt x="989" y="19"/>
                    <a:pt x="945" y="1"/>
                    <a:pt x="900" y="1"/>
                  </a:cubicBezTo>
                  <a:cubicBezTo>
                    <a:pt x="855" y="1"/>
                    <a:pt x="811" y="19"/>
                    <a:pt x="775" y="54"/>
                  </a:cubicBezTo>
                  <a:lnTo>
                    <a:pt x="549" y="281"/>
                  </a:lnTo>
                  <a:lnTo>
                    <a:pt x="322" y="54"/>
                  </a:lnTo>
                  <a:cubicBezTo>
                    <a:pt x="287" y="19"/>
                    <a:pt x="242" y="1"/>
                    <a:pt x="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9" name="Google Shape;16279;p61"/>
            <p:cNvSpPr/>
            <p:nvPr/>
          </p:nvSpPr>
          <p:spPr>
            <a:xfrm>
              <a:off x="3351892" y="3605485"/>
              <a:ext cx="35297" cy="33578"/>
            </a:xfrm>
            <a:custGeom>
              <a:rect b="b" l="l" r="r" t="t"/>
              <a:pathLst>
                <a:path extrusionOk="0" h="1055" w="1109">
                  <a:moveTo>
                    <a:pt x="208" y="1"/>
                  </a:moveTo>
                  <a:cubicBezTo>
                    <a:pt x="162" y="1"/>
                    <a:pt x="114" y="19"/>
                    <a:pt x="72" y="54"/>
                  </a:cubicBezTo>
                  <a:cubicBezTo>
                    <a:pt x="1" y="138"/>
                    <a:pt x="1" y="233"/>
                    <a:pt x="72" y="316"/>
                  </a:cubicBezTo>
                  <a:lnTo>
                    <a:pt x="299" y="530"/>
                  </a:lnTo>
                  <a:lnTo>
                    <a:pt x="72" y="757"/>
                  </a:lnTo>
                  <a:cubicBezTo>
                    <a:pt x="1" y="828"/>
                    <a:pt x="1" y="935"/>
                    <a:pt x="72" y="1007"/>
                  </a:cubicBezTo>
                  <a:cubicBezTo>
                    <a:pt x="108" y="1042"/>
                    <a:pt x="156" y="1054"/>
                    <a:pt x="191" y="1054"/>
                  </a:cubicBezTo>
                  <a:cubicBezTo>
                    <a:pt x="239" y="1054"/>
                    <a:pt x="287" y="1042"/>
                    <a:pt x="311" y="1007"/>
                  </a:cubicBezTo>
                  <a:lnTo>
                    <a:pt x="537" y="792"/>
                  </a:lnTo>
                  <a:lnTo>
                    <a:pt x="763" y="1007"/>
                  </a:lnTo>
                  <a:cubicBezTo>
                    <a:pt x="787" y="1042"/>
                    <a:pt x="834" y="1054"/>
                    <a:pt x="882" y="1054"/>
                  </a:cubicBezTo>
                  <a:cubicBezTo>
                    <a:pt x="930" y="1054"/>
                    <a:pt x="965" y="1042"/>
                    <a:pt x="1001" y="1007"/>
                  </a:cubicBezTo>
                  <a:cubicBezTo>
                    <a:pt x="1073" y="935"/>
                    <a:pt x="1073" y="828"/>
                    <a:pt x="1001" y="757"/>
                  </a:cubicBezTo>
                  <a:lnTo>
                    <a:pt x="811" y="530"/>
                  </a:lnTo>
                  <a:lnTo>
                    <a:pt x="1037" y="316"/>
                  </a:lnTo>
                  <a:cubicBezTo>
                    <a:pt x="1108" y="233"/>
                    <a:pt x="1108" y="138"/>
                    <a:pt x="1037" y="54"/>
                  </a:cubicBezTo>
                  <a:cubicBezTo>
                    <a:pt x="995" y="19"/>
                    <a:pt x="950" y="1"/>
                    <a:pt x="906" y="1"/>
                  </a:cubicBezTo>
                  <a:cubicBezTo>
                    <a:pt x="861" y="1"/>
                    <a:pt x="817" y="19"/>
                    <a:pt x="775" y="54"/>
                  </a:cubicBezTo>
                  <a:lnTo>
                    <a:pt x="561" y="280"/>
                  </a:lnTo>
                  <a:lnTo>
                    <a:pt x="334" y="54"/>
                  </a:lnTo>
                  <a:cubicBezTo>
                    <a:pt x="299" y="19"/>
                    <a:pt x="254"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0" name="Google Shape;16280;p61"/>
            <p:cNvSpPr/>
            <p:nvPr/>
          </p:nvSpPr>
          <p:spPr>
            <a:xfrm>
              <a:off x="3254882" y="3531231"/>
              <a:ext cx="35297" cy="33546"/>
            </a:xfrm>
            <a:custGeom>
              <a:rect b="b" l="l" r="r" t="t"/>
              <a:pathLst>
                <a:path extrusionOk="0" h="1054" w="1109">
                  <a:moveTo>
                    <a:pt x="199" y="0"/>
                  </a:moveTo>
                  <a:cubicBezTo>
                    <a:pt x="153" y="0"/>
                    <a:pt x="108" y="18"/>
                    <a:pt x="72" y="54"/>
                  </a:cubicBezTo>
                  <a:cubicBezTo>
                    <a:pt x="1" y="125"/>
                    <a:pt x="1" y="232"/>
                    <a:pt x="72" y="304"/>
                  </a:cubicBezTo>
                  <a:lnTo>
                    <a:pt x="299" y="530"/>
                  </a:lnTo>
                  <a:lnTo>
                    <a:pt x="72" y="756"/>
                  </a:lnTo>
                  <a:cubicBezTo>
                    <a:pt x="1" y="828"/>
                    <a:pt x="1" y="935"/>
                    <a:pt x="72" y="1006"/>
                  </a:cubicBezTo>
                  <a:cubicBezTo>
                    <a:pt x="108" y="1042"/>
                    <a:pt x="144" y="1054"/>
                    <a:pt x="191" y="1054"/>
                  </a:cubicBezTo>
                  <a:cubicBezTo>
                    <a:pt x="239" y="1054"/>
                    <a:pt x="287" y="1042"/>
                    <a:pt x="311" y="1006"/>
                  </a:cubicBezTo>
                  <a:lnTo>
                    <a:pt x="537" y="780"/>
                  </a:lnTo>
                  <a:lnTo>
                    <a:pt x="763" y="1006"/>
                  </a:lnTo>
                  <a:cubicBezTo>
                    <a:pt x="787" y="1042"/>
                    <a:pt x="834" y="1054"/>
                    <a:pt x="882" y="1054"/>
                  </a:cubicBezTo>
                  <a:cubicBezTo>
                    <a:pt x="918" y="1054"/>
                    <a:pt x="965" y="1042"/>
                    <a:pt x="1001" y="1006"/>
                  </a:cubicBezTo>
                  <a:cubicBezTo>
                    <a:pt x="1073" y="935"/>
                    <a:pt x="1073" y="828"/>
                    <a:pt x="1001" y="756"/>
                  </a:cubicBezTo>
                  <a:lnTo>
                    <a:pt x="811" y="530"/>
                  </a:lnTo>
                  <a:lnTo>
                    <a:pt x="1025" y="304"/>
                  </a:lnTo>
                  <a:cubicBezTo>
                    <a:pt x="1108" y="232"/>
                    <a:pt x="1108" y="125"/>
                    <a:pt x="1025" y="54"/>
                  </a:cubicBezTo>
                  <a:cubicBezTo>
                    <a:pt x="989" y="18"/>
                    <a:pt x="945" y="0"/>
                    <a:pt x="900" y="0"/>
                  </a:cubicBezTo>
                  <a:cubicBezTo>
                    <a:pt x="855" y="0"/>
                    <a:pt x="811" y="18"/>
                    <a:pt x="775" y="54"/>
                  </a:cubicBezTo>
                  <a:lnTo>
                    <a:pt x="549" y="280"/>
                  </a:lnTo>
                  <a:lnTo>
                    <a:pt x="334" y="54"/>
                  </a:lnTo>
                  <a:cubicBezTo>
                    <a:pt x="293" y="18"/>
                    <a:pt x="245"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81" name="Google Shape;16281;p61"/>
          <p:cNvGrpSpPr/>
          <p:nvPr/>
        </p:nvGrpSpPr>
        <p:grpSpPr>
          <a:xfrm>
            <a:off x="3988156" y="3205960"/>
            <a:ext cx="353954" cy="318880"/>
            <a:chOff x="3988156" y="3380210"/>
            <a:chExt cx="353954" cy="318880"/>
          </a:xfrm>
        </p:grpSpPr>
        <p:sp>
          <p:nvSpPr>
            <p:cNvPr id="16282" name="Google Shape;16282;p61"/>
            <p:cNvSpPr/>
            <p:nvPr/>
          </p:nvSpPr>
          <p:spPr>
            <a:xfrm>
              <a:off x="4134053" y="3446156"/>
              <a:ext cx="28454" cy="49269"/>
            </a:xfrm>
            <a:custGeom>
              <a:rect b="b" l="l" r="r" t="t"/>
              <a:pathLst>
                <a:path extrusionOk="0" h="1548" w="894">
                  <a:moveTo>
                    <a:pt x="417" y="286"/>
                  </a:moveTo>
                  <a:lnTo>
                    <a:pt x="417" y="572"/>
                  </a:lnTo>
                  <a:cubicBezTo>
                    <a:pt x="298" y="524"/>
                    <a:pt x="274" y="500"/>
                    <a:pt x="274" y="417"/>
                  </a:cubicBezTo>
                  <a:cubicBezTo>
                    <a:pt x="274" y="345"/>
                    <a:pt x="346" y="298"/>
                    <a:pt x="417" y="286"/>
                  </a:cubicBezTo>
                  <a:close/>
                  <a:moveTo>
                    <a:pt x="524" y="869"/>
                  </a:moveTo>
                  <a:cubicBezTo>
                    <a:pt x="643" y="917"/>
                    <a:pt x="655" y="976"/>
                    <a:pt x="655" y="1048"/>
                  </a:cubicBezTo>
                  <a:cubicBezTo>
                    <a:pt x="655" y="1119"/>
                    <a:pt x="596" y="1179"/>
                    <a:pt x="524" y="1191"/>
                  </a:cubicBezTo>
                  <a:lnTo>
                    <a:pt x="524" y="869"/>
                  </a:lnTo>
                  <a:close/>
                  <a:moveTo>
                    <a:pt x="477" y="0"/>
                  </a:moveTo>
                  <a:cubicBezTo>
                    <a:pt x="453" y="0"/>
                    <a:pt x="417" y="24"/>
                    <a:pt x="417" y="48"/>
                  </a:cubicBezTo>
                  <a:lnTo>
                    <a:pt x="417" y="107"/>
                  </a:lnTo>
                  <a:cubicBezTo>
                    <a:pt x="191" y="131"/>
                    <a:pt x="60" y="250"/>
                    <a:pt x="60" y="476"/>
                  </a:cubicBezTo>
                  <a:cubicBezTo>
                    <a:pt x="60" y="703"/>
                    <a:pt x="227" y="774"/>
                    <a:pt x="417" y="845"/>
                  </a:cubicBezTo>
                  <a:lnTo>
                    <a:pt x="417" y="1226"/>
                  </a:lnTo>
                  <a:cubicBezTo>
                    <a:pt x="310" y="1203"/>
                    <a:pt x="274" y="1179"/>
                    <a:pt x="179" y="1107"/>
                  </a:cubicBezTo>
                  <a:cubicBezTo>
                    <a:pt x="160" y="1093"/>
                    <a:pt x="143" y="1087"/>
                    <a:pt x="127" y="1087"/>
                  </a:cubicBezTo>
                  <a:cubicBezTo>
                    <a:pt x="101" y="1087"/>
                    <a:pt x="77" y="1102"/>
                    <a:pt x="48" y="1131"/>
                  </a:cubicBezTo>
                  <a:cubicBezTo>
                    <a:pt x="0" y="1191"/>
                    <a:pt x="0" y="1250"/>
                    <a:pt x="48" y="1298"/>
                  </a:cubicBezTo>
                  <a:cubicBezTo>
                    <a:pt x="120" y="1405"/>
                    <a:pt x="274" y="1453"/>
                    <a:pt x="417" y="1453"/>
                  </a:cubicBezTo>
                  <a:lnTo>
                    <a:pt x="417" y="1512"/>
                  </a:lnTo>
                  <a:cubicBezTo>
                    <a:pt x="417" y="1536"/>
                    <a:pt x="453" y="1548"/>
                    <a:pt x="477" y="1548"/>
                  </a:cubicBezTo>
                  <a:cubicBezTo>
                    <a:pt x="512" y="1548"/>
                    <a:pt x="536" y="1536"/>
                    <a:pt x="536" y="1512"/>
                  </a:cubicBezTo>
                  <a:lnTo>
                    <a:pt x="536" y="1453"/>
                  </a:lnTo>
                  <a:cubicBezTo>
                    <a:pt x="727" y="1417"/>
                    <a:pt x="893" y="1298"/>
                    <a:pt x="893" y="1048"/>
                  </a:cubicBezTo>
                  <a:cubicBezTo>
                    <a:pt x="893" y="798"/>
                    <a:pt x="751" y="691"/>
                    <a:pt x="536" y="619"/>
                  </a:cubicBezTo>
                  <a:lnTo>
                    <a:pt x="536" y="286"/>
                  </a:lnTo>
                  <a:cubicBezTo>
                    <a:pt x="584" y="286"/>
                    <a:pt x="631" y="298"/>
                    <a:pt x="667" y="333"/>
                  </a:cubicBezTo>
                  <a:cubicBezTo>
                    <a:pt x="694" y="340"/>
                    <a:pt x="726" y="363"/>
                    <a:pt x="759" y="363"/>
                  </a:cubicBezTo>
                  <a:cubicBezTo>
                    <a:pt x="783" y="363"/>
                    <a:pt x="808" y="350"/>
                    <a:pt x="834" y="310"/>
                  </a:cubicBezTo>
                  <a:cubicBezTo>
                    <a:pt x="870" y="274"/>
                    <a:pt x="882" y="214"/>
                    <a:pt x="822" y="167"/>
                  </a:cubicBezTo>
                  <a:cubicBezTo>
                    <a:pt x="751" y="107"/>
                    <a:pt x="631" y="95"/>
                    <a:pt x="536" y="95"/>
                  </a:cubicBezTo>
                  <a:lnTo>
                    <a:pt x="536" y="48"/>
                  </a:lnTo>
                  <a:cubicBezTo>
                    <a:pt x="536" y="12"/>
                    <a:pt x="501"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3" name="Google Shape;16283;p61"/>
            <p:cNvSpPr/>
            <p:nvPr/>
          </p:nvSpPr>
          <p:spPr>
            <a:xfrm>
              <a:off x="4188988" y="3398001"/>
              <a:ext cx="81510" cy="81510"/>
            </a:xfrm>
            <a:custGeom>
              <a:rect b="b" l="l" r="r" t="t"/>
              <a:pathLst>
                <a:path extrusionOk="0" h="2561" w="2561">
                  <a:moveTo>
                    <a:pt x="1287" y="311"/>
                  </a:moveTo>
                  <a:cubicBezTo>
                    <a:pt x="1823" y="311"/>
                    <a:pt x="2251" y="739"/>
                    <a:pt x="2251" y="1275"/>
                  </a:cubicBezTo>
                  <a:cubicBezTo>
                    <a:pt x="2251" y="1811"/>
                    <a:pt x="1823" y="2251"/>
                    <a:pt x="1287" y="2251"/>
                  </a:cubicBezTo>
                  <a:cubicBezTo>
                    <a:pt x="751" y="2251"/>
                    <a:pt x="310" y="1811"/>
                    <a:pt x="310" y="1275"/>
                  </a:cubicBezTo>
                  <a:cubicBezTo>
                    <a:pt x="310" y="739"/>
                    <a:pt x="751" y="311"/>
                    <a:pt x="1287" y="311"/>
                  </a:cubicBezTo>
                  <a:close/>
                  <a:moveTo>
                    <a:pt x="1287" y="1"/>
                  </a:moveTo>
                  <a:cubicBezTo>
                    <a:pt x="572" y="1"/>
                    <a:pt x="1" y="584"/>
                    <a:pt x="1" y="1275"/>
                  </a:cubicBezTo>
                  <a:cubicBezTo>
                    <a:pt x="1" y="1989"/>
                    <a:pt x="584" y="2561"/>
                    <a:pt x="1287" y="2561"/>
                  </a:cubicBezTo>
                  <a:cubicBezTo>
                    <a:pt x="2001" y="2561"/>
                    <a:pt x="2561" y="1977"/>
                    <a:pt x="2561" y="1275"/>
                  </a:cubicBezTo>
                  <a:cubicBezTo>
                    <a:pt x="2561" y="584"/>
                    <a:pt x="2001" y="1"/>
                    <a:pt x="1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4" name="Google Shape;16284;p61"/>
            <p:cNvSpPr/>
            <p:nvPr/>
          </p:nvSpPr>
          <p:spPr>
            <a:xfrm>
              <a:off x="4090863" y="3380210"/>
              <a:ext cx="195930" cy="146311"/>
            </a:xfrm>
            <a:custGeom>
              <a:rect b="b" l="l" r="r" t="t"/>
              <a:pathLst>
                <a:path extrusionOk="0" h="4597" w="6156">
                  <a:moveTo>
                    <a:pt x="1810" y="1834"/>
                  </a:moveTo>
                  <a:cubicBezTo>
                    <a:pt x="2131" y="1834"/>
                    <a:pt x="2429" y="2001"/>
                    <a:pt x="2608" y="2274"/>
                  </a:cubicBezTo>
                  <a:cubicBezTo>
                    <a:pt x="2643" y="2405"/>
                    <a:pt x="2703" y="2536"/>
                    <a:pt x="2762" y="2667"/>
                  </a:cubicBezTo>
                  <a:cubicBezTo>
                    <a:pt x="2762" y="2715"/>
                    <a:pt x="2774" y="2763"/>
                    <a:pt x="2774" y="2810"/>
                  </a:cubicBezTo>
                  <a:cubicBezTo>
                    <a:pt x="2774" y="3346"/>
                    <a:pt x="2346" y="3775"/>
                    <a:pt x="1810" y="3775"/>
                  </a:cubicBezTo>
                  <a:cubicBezTo>
                    <a:pt x="1274" y="3775"/>
                    <a:pt x="834" y="3346"/>
                    <a:pt x="834" y="2810"/>
                  </a:cubicBezTo>
                  <a:cubicBezTo>
                    <a:pt x="834" y="2274"/>
                    <a:pt x="1274" y="1834"/>
                    <a:pt x="1810" y="1834"/>
                  </a:cubicBezTo>
                  <a:close/>
                  <a:moveTo>
                    <a:pt x="1810" y="1322"/>
                  </a:moveTo>
                  <a:cubicBezTo>
                    <a:pt x="2084" y="1322"/>
                    <a:pt x="2346" y="1393"/>
                    <a:pt x="2584" y="1536"/>
                  </a:cubicBezTo>
                  <a:cubicBezTo>
                    <a:pt x="2560" y="1620"/>
                    <a:pt x="2560" y="1703"/>
                    <a:pt x="2548" y="1774"/>
                  </a:cubicBezTo>
                  <a:cubicBezTo>
                    <a:pt x="2346" y="1632"/>
                    <a:pt x="2072" y="1536"/>
                    <a:pt x="1810" y="1536"/>
                  </a:cubicBezTo>
                  <a:cubicBezTo>
                    <a:pt x="1096" y="1536"/>
                    <a:pt x="524" y="2120"/>
                    <a:pt x="524" y="2822"/>
                  </a:cubicBezTo>
                  <a:cubicBezTo>
                    <a:pt x="524" y="3537"/>
                    <a:pt x="1107" y="4096"/>
                    <a:pt x="1810" y="4096"/>
                  </a:cubicBezTo>
                  <a:cubicBezTo>
                    <a:pt x="2417" y="4096"/>
                    <a:pt x="2917" y="3668"/>
                    <a:pt x="3060" y="3108"/>
                  </a:cubicBezTo>
                  <a:cubicBezTo>
                    <a:pt x="3120" y="3167"/>
                    <a:pt x="3155" y="3203"/>
                    <a:pt x="3239" y="3263"/>
                  </a:cubicBezTo>
                  <a:cubicBezTo>
                    <a:pt x="3036" y="3882"/>
                    <a:pt x="2477" y="4299"/>
                    <a:pt x="1810" y="4299"/>
                  </a:cubicBezTo>
                  <a:cubicBezTo>
                    <a:pt x="988" y="4299"/>
                    <a:pt x="322" y="3620"/>
                    <a:pt x="322" y="2810"/>
                  </a:cubicBezTo>
                  <a:cubicBezTo>
                    <a:pt x="322" y="1989"/>
                    <a:pt x="988" y="1322"/>
                    <a:pt x="1810" y="1322"/>
                  </a:cubicBezTo>
                  <a:close/>
                  <a:moveTo>
                    <a:pt x="4382" y="0"/>
                  </a:moveTo>
                  <a:cubicBezTo>
                    <a:pt x="3608" y="0"/>
                    <a:pt x="2929" y="500"/>
                    <a:pt x="2679" y="1179"/>
                  </a:cubicBezTo>
                  <a:cubicBezTo>
                    <a:pt x="2417" y="1036"/>
                    <a:pt x="2131" y="953"/>
                    <a:pt x="1822" y="953"/>
                  </a:cubicBezTo>
                  <a:cubicBezTo>
                    <a:pt x="822" y="953"/>
                    <a:pt x="0" y="1774"/>
                    <a:pt x="0" y="2775"/>
                  </a:cubicBezTo>
                  <a:cubicBezTo>
                    <a:pt x="0" y="3775"/>
                    <a:pt x="822" y="4596"/>
                    <a:pt x="1822" y="4596"/>
                  </a:cubicBezTo>
                  <a:cubicBezTo>
                    <a:pt x="2596" y="4596"/>
                    <a:pt x="3262" y="4120"/>
                    <a:pt x="3512" y="3417"/>
                  </a:cubicBezTo>
                  <a:cubicBezTo>
                    <a:pt x="3763" y="3548"/>
                    <a:pt x="4060" y="3644"/>
                    <a:pt x="4382" y="3644"/>
                  </a:cubicBezTo>
                  <a:cubicBezTo>
                    <a:pt x="4798" y="3644"/>
                    <a:pt x="5191" y="3489"/>
                    <a:pt x="5513" y="3239"/>
                  </a:cubicBezTo>
                  <a:cubicBezTo>
                    <a:pt x="5822" y="2989"/>
                    <a:pt x="6049" y="2632"/>
                    <a:pt x="6132" y="2239"/>
                  </a:cubicBezTo>
                  <a:cubicBezTo>
                    <a:pt x="6156" y="2167"/>
                    <a:pt x="6096" y="2072"/>
                    <a:pt x="6013" y="2060"/>
                  </a:cubicBezTo>
                  <a:cubicBezTo>
                    <a:pt x="6004" y="2059"/>
                    <a:pt x="5996" y="2058"/>
                    <a:pt x="5987" y="2058"/>
                  </a:cubicBezTo>
                  <a:cubicBezTo>
                    <a:pt x="5911" y="2058"/>
                    <a:pt x="5833" y="2104"/>
                    <a:pt x="5822" y="2179"/>
                  </a:cubicBezTo>
                  <a:cubicBezTo>
                    <a:pt x="5656" y="2870"/>
                    <a:pt x="5060" y="3322"/>
                    <a:pt x="4370" y="3322"/>
                  </a:cubicBezTo>
                  <a:cubicBezTo>
                    <a:pt x="3834" y="3322"/>
                    <a:pt x="3334" y="3048"/>
                    <a:pt x="3072" y="2572"/>
                  </a:cubicBezTo>
                  <a:cubicBezTo>
                    <a:pt x="3036" y="2417"/>
                    <a:pt x="2977" y="2274"/>
                    <a:pt x="2905" y="2132"/>
                  </a:cubicBezTo>
                  <a:cubicBezTo>
                    <a:pt x="2715" y="1215"/>
                    <a:pt x="3429" y="334"/>
                    <a:pt x="4370" y="334"/>
                  </a:cubicBezTo>
                  <a:cubicBezTo>
                    <a:pt x="5060" y="334"/>
                    <a:pt x="5656" y="810"/>
                    <a:pt x="5822" y="1477"/>
                  </a:cubicBezTo>
                  <a:cubicBezTo>
                    <a:pt x="5832" y="1556"/>
                    <a:pt x="5899" y="1602"/>
                    <a:pt x="5969" y="1602"/>
                  </a:cubicBezTo>
                  <a:cubicBezTo>
                    <a:pt x="5984" y="1602"/>
                    <a:pt x="5998" y="1600"/>
                    <a:pt x="6013" y="1596"/>
                  </a:cubicBezTo>
                  <a:cubicBezTo>
                    <a:pt x="6108" y="1584"/>
                    <a:pt x="6144" y="1489"/>
                    <a:pt x="6132" y="1405"/>
                  </a:cubicBezTo>
                  <a:cubicBezTo>
                    <a:pt x="6049" y="1024"/>
                    <a:pt x="5822" y="667"/>
                    <a:pt x="5513" y="405"/>
                  </a:cubicBezTo>
                  <a:cubicBezTo>
                    <a:pt x="5191" y="155"/>
                    <a:pt x="4775" y="0"/>
                    <a:pt x="4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5" name="Google Shape;16285;p61"/>
            <p:cNvSpPr/>
            <p:nvPr/>
          </p:nvSpPr>
          <p:spPr>
            <a:xfrm>
              <a:off x="4215914" y="3415061"/>
              <a:ext cx="28072" cy="49301"/>
            </a:xfrm>
            <a:custGeom>
              <a:rect b="b" l="l" r="r" t="t"/>
              <a:pathLst>
                <a:path extrusionOk="0" h="1549" w="882">
                  <a:moveTo>
                    <a:pt x="405" y="298"/>
                  </a:moveTo>
                  <a:lnTo>
                    <a:pt x="405" y="584"/>
                  </a:lnTo>
                  <a:cubicBezTo>
                    <a:pt x="286" y="537"/>
                    <a:pt x="262" y="501"/>
                    <a:pt x="262" y="429"/>
                  </a:cubicBezTo>
                  <a:cubicBezTo>
                    <a:pt x="262" y="358"/>
                    <a:pt x="334" y="310"/>
                    <a:pt x="405" y="298"/>
                  </a:cubicBezTo>
                  <a:close/>
                  <a:moveTo>
                    <a:pt x="512" y="882"/>
                  </a:moveTo>
                  <a:cubicBezTo>
                    <a:pt x="631" y="918"/>
                    <a:pt x="643" y="977"/>
                    <a:pt x="643" y="1060"/>
                  </a:cubicBezTo>
                  <a:cubicBezTo>
                    <a:pt x="643" y="1144"/>
                    <a:pt x="584" y="1191"/>
                    <a:pt x="512" y="1203"/>
                  </a:cubicBezTo>
                  <a:lnTo>
                    <a:pt x="512" y="882"/>
                  </a:lnTo>
                  <a:close/>
                  <a:moveTo>
                    <a:pt x="465" y="1"/>
                  </a:moveTo>
                  <a:cubicBezTo>
                    <a:pt x="441" y="1"/>
                    <a:pt x="405" y="13"/>
                    <a:pt x="405" y="48"/>
                  </a:cubicBezTo>
                  <a:lnTo>
                    <a:pt x="405" y="96"/>
                  </a:lnTo>
                  <a:cubicBezTo>
                    <a:pt x="179" y="132"/>
                    <a:pt x="48" y="251"/>
                    <a:pt x="48" y="477"/>
                  </a:cubicBezTo>
                  <a:cubicBezTo>
                    <a:pt x="48" y="715"/>
                    <a:pt x="226" y="787"/>
                    <a:pt x="405" y="846"/>
                  </a:cubicBezTo>
                  <a:lnTo>
                    <a:pt x="405" y="1215"/>
                  </a:lnTo>
                  <a:cubicBezTo>
                    <a:pt x="298" y="1203"/>
                    <a:pt x="262" y="1156"/>
                    <a:pt x="167" y="1096"/>
                  </a:cubicBezTo>
                  <a:cubicBezTo>
                    <a:pt x="150" y="1084"/>
                    <a:pt x="133" y="1079"/>
                    <a:pt x="117" y="1079"/>
                  </a:cubicBezTo>
                  <a:cubicBezTo>
                    <a:pt x="53" y="1079"/>
                    <a:pt x="0" y="1158"/>
                    <a:pt x="0" y="1215"/>
                  </a:cubicBezTo>
                  <a:cubicBezTo>
                    <a:pt x="0" y="1251"/>
                    <a:pt x="24" y="1275"/>
                    <a:pt x="36" y="1299"/>
                  </a:cubicBezTo>
                  <a:cubicBezTo>
                    <a:pt x="107" y="1394"/>
                    <a:pt x="274" y="1441"/>
                    <a:pt x="405" y="1441"/>
                  </a:cubicBezTo>
                  <a:lnTo>
                    <a:pt x="405" y="1501"/>
                  </a:lnTo>
                  <a:cubicBezTo>
                    <a:pt x="405" y="1537"/>
                    <a:pt x="441" y="1549"/>
                    <a:pt x="465" y="1549"/>
                  </a:cubicBezTo>
                  <a:cubicBezTo>
                    <a:pt x="500" y="1549"/>
                    <a:pt x="524" y="1525"/>
                    <a:pt x="524" y="1501"/>
                  </a:cubicBezTo>
                  <a:lnTo>
                    <a:pt x="524" y="1441"/>
                  </a:lnTo>
                  <a:cubicBezTo>
                    <a:pt x="715" y="1406"/>
                    <a:pt x="881" y="1299"/>
                    <a:pt x="881" y="1037"/>
                  </a:cubicBezTo>
                  <a:cubicBezTo>
                    <a:pt x="881" y="787"/>
                    <a:pt x="715" y="703"/>
                    <a:pt x="524" y="620"/>
                  </a:cubicBezTo>
                  <a:lnTo>
                    <a:pt x="524" y="298"/>
                  </a:lnTo>
                  <a:cubicBezTo>
                    <a:pt x="596" y="298"/>
                    <a:pt x="631" y="310"/>
                    <a:pt x="703" y="358"/>
                  </a:cubicBezTo>
                  <a:cubicBezTo>
                    <a:pt x="717" y="362"/>
                    <a:pt x="732" y="364"/>
                    <a:pt x="746" y="364"/>
                  </a:cubicBezTo>
                  <a:cubicBezTo>
                    <a:pt x="777" y="364"/>
                    <a:pt x="805" y="351"/>
                    <a:pt x="822" y="310"/>
                  </a:cubicBezTo>
                  <a:cubicBezTo>
                    <a:pt x="857" y="263"/>
                    <a:pt x="869" y="203"/>
                    <a:pt x="810" y="156"/>
                  </a:cubicBezTo>
                  <a:cubicBezTo>
                    <a:pt x="738" y="96"/>
                    <a:pt x="619" y="84"/>
                    <a:pt x="524" y="84"/>
                  </a:cubicBezTo>
                  <a:lnTo>
                    <a:pt x="524" y="48"/>
                  </a:lnTo>
                  <a:cubicBezTo>
                    <a:pt x="524" y="13"/>
                    <a:pt x="500" y="1"/>
                    <a:pt x="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6" name="Google Shape;16286;p61"/>
            <p:cNvSpPr/>
            <p:nvPr/>
          </p:nvSpPr>
          <p:spPr>
            <a:xfrm>
              <a:off x="3988156" y="3495935"/>
              <a:ext cx="353954" cy="203155"/>
            </a:xfrm>
            <a:custGeom>
              <a:rect b="b" l="l" r="r" t="t"/>
              <a:pathLst>
                <a:path extrusionOk="0" h="6383" w="11121">
                  <a:moveTo>
                    <a:pt x="3525" y="1884"/>
                  </a:moveTo>
                  <a:cubicBezTo>
                    <a:pt x="3540" y="1884"/>
                    <a:pt x="3561" y="1898"/>
                    <a:pt x="3561" y="1925"/>
                  </a:cubicBezTo>
                  <a:cubicBezTo>
                    <a:pt x="3632" y="2103"/>
                    <a:pt x="4632" y="4770"/>
                    <a:pt x="4680" y="4854"/>
                  </a:cubicBezTo>
                  <a:cubicBezTo>
                    <a:pt x="4692" y="4865"/>
                    <a:pt x="4680" y="4901"/>
                    <a:pt x="4644" y="4901"/>
                  </a:cubicBezTo>
                  <a:lnTo>
                    <a:pt x="3930" y="5163"/>
                  </a:lnTo>
                  <a:cubicBezTo>
                    <a:pt x="3882" y="5032"/>
                    <a:pt x="2870" y="2341"/>
                    <a:pt x="2799" y="2163"/>
                  </a:cubicBezTo>
                  <a:lnTo>
                    <a:pt x="3513" y="1889"/>
                  </a:lnTo>
                  <a:cubicBezTo>
                    <a:pt x="3516" y="1886"/>
                    <a:pt x="3520" y="1884"/>
                    <a:pt x="3525" y="1884"/>
                  </a:cubicBezTo>
                  <a:close/>
                  <a:moveTo>
                    <a:pt x="2501" y="2294"/>
                  </a:moveTo>
                  <a:lnTo>
                    <a:pt x="3632" y="5306"/>
                  </a:lnTo>
                  <a:cubicBezTo>
                    <a:pt x="3096" y="5496"/>
                    <a:pt x="1763" y="5997"/>
                    <a:pt x="1536" y="6092"/>
                  </a:cubicBezTo>
                  <a:cubicBezTo>
                    <a:pt x="1528" y="6095"/>
                    <a:pt x="1520" y="6096"/>
                    <a:pt x="1511" y="6096"/>
                  </a:cubicBezTo>
                  <a:cubicBezTo>
                    <a:pt x="1485" y="6096"/>
                    <a:pt x="1459" y="6081"/>
                    <a:pt x="1441" y="6044"/>
                  </a:cubicBezTo>
                  <a:lnTo>
                    <a:pt x="358" y="3175"/>
                  </a:lnTo>
                  <a:cubicBezTo>
                    <a:pt x="346" y="3139"/>
                    <a:pt x="358" y="3103"/>
                    <a:pt x="405" y="3080"/>
                  </a:cubicBezTo>
                  <a:cubicBezTo>
                    <a:pt x="1084" y="2829"/>
                    <a:pt x="2025" y="2472"/>
                    <a:pt x="2501" y="2294"/>
                  </a:cubicBezTo>
                  <a:close/>
                  <a:moveTo>
                    <a:pt x="10195" y="0"/>
                  </a:moveTo>
                  <a:cubicBezTo>
                    <a:pt x="9949" y="0"/>
                    <a:pt x="9714" y="126"/>
                    <a:pt x="9537" y="282"/>
                  </a:cubicBezTo>
                  <a:lnTo>
                    <a:pt x="7835" y="1698"/>
                  </a:lnTo>
                  <a:cubicBezTo>
                    <a:pt x="7740" y="1496"/>
                    <a:pt x="7537" y="1282"/>
                    <a:pt x="7144" y="1282"/>
                  </a:cubicBezTo>
                  <a:cubicBezTo>
                    <a:pt x="6745" y="1282"/>
                    <a:pt x="6434" y="1280"/>
                    <a:pt x="6185" y="1280"/>
                  </a:cubicBezTo>
                  <a:cubicBezTo>
                    <a:pt x="5437" y="1280"/>
                    <a:pt x="5254" y="1294"/>
                    <a:pt x="4977" y="1401"/>
                  </a:cubicBezTo>
                  <a:lnTo>
                    <a:pt x="3882" y="1853"/>
                  </a:lnTo>
                  <a:lnTo>
                    <a:pt x="3870" y="1806"/>
                  </a:lnTo>
                  <a:cubicBezTo>
                    <a:pt x="3814" y="1665"/>
                    <a:pt x="3669" y="1569"/>
                    <a:pt x="3523" y="1569"/>
                  </a:cubicBezTo>
                  <a:cubicBezTo>
                    <a:pt x="3484" y="1569"/>
                    <a:pt x="3444" y="1576"/>
                    <a:pt x="3406" y="1591"/>
                  </a:cubicBezTo>
                  <a:lnTo>
                    <a:pt x="2596" y="1913"/>
                  </a:lnTo>
                  <a:cubicBezTo>
                    <a:pt x="2239" y="2044"/>
                    <a:pt x="1084" y="2472"/>
                    <a:pt x="298" y="2770"/>
                  </a:cubicBezTo>
                  <a:cubicBezTo>
                    <a:pt x="108" y="2841"/>
                    <a:pt x="1" y="3068"/>
                    <a:pt x="72" y="3258"/>
                  </a:cubicBezTo>
                  <a:lnTo>
                    <a:pt x="1167" y="6139"/>
                  </a:lnTo>
                  <a:cubicBezTo>
                    <a:pt x="1222" y="6285"/>
                    <a:pt x="1368" y="6382"/>
                    <a:pt x="1518" y="6382"/>
                  </a:cubicBezTo>
                  <a:cubicBezTo>
                    <a:pt x="1564" y="6382"/>
                    <a:pt x="1611" y="6373"/>
                    <a:pt x="1656" y="6354"/>
                  </a:cubicBezTo>
                  <a:cubicBezTo>
                    <a:pt x="1906" y="6270"/>
                    <a:pt x="3549" y="5639"/>
                    <a:pt x="3894" y="5508"/>
                  </a:cubicBezTo>
                  <a:lnTo>
                    <a:pt x="4763" y="5175"/>
                  </a:lnTo>
                  <a:cubicBezTo>
                    <a:pt x="4942" y="5104"/>
                    <a:pt x="5049" y="4901"/>
                    <a:pt x="4965" y="4723"/>
                  </a:cubicBezTo>
                  <a:lnTo>
                    <a:pt x="4954" y="4675"/>
                  </a:lnTo>
                  <a:cubicBezTo>
                    <a:pt x="5525" y="4437"/>
                    <a:pt x="5537" y="4413"/>
                    <a:pt x="6120" y="4413"/>
                  </a:cubicBezTo>
                  <a:cubicBezTo>
                    <a:pt x="6204" y="4413"/>
                    <a:pt x="6275" y="4330"/>
                    <a:pt x="6275" y="4246"/>
                  </a:cubicBezTo>
                  <a:cubicBezTo>
                    <a:pt x="6275" y="4151"/>
                    <a:pt x="6204" y="4080"/>
                    <a:pt x="6120" y="4080"/>
                  </a:cubicBezTo>
                  <a:cubicBezTo>
                    <a:pt x="5477" y="4080"/>
                    <a:pt x="5418" y="4127"/>
                    <a:pt x="4834" y="4377"/>
                  </a:cubicBezTo>
                  <a:lnTo>
                    <a:pt x="3989" y="2127"/>
                  </a:lnTo>
                  <a:lnTo>
                    <a:pt x="5073" y="1686"/>
                  </a:lnTo>
                  <a:cubicBezTo>
                    <a:pt x="5294" y="1601"/>
                    <a:pt x="5460" y="1589"/>
                    <a:pt x="6106" y="1589"/>
                  </a:cubicBezTo>
                  <a:cubicBezTo>
                    <a:pt x="6364" y="1589"/>
                    <a:pt x="6699" y="1591"/>
                    <a:pt x="7144" y="1591"/>
                  </a:cubicBezTo>
                  <a:cubicBezTo>
                    <a:pt x="7323" y="1591"/>
                    <a:pt x="7442" y="1651"/>
                    <a:pt x="7513" y="1770"/>
                  </a:cubicBezTo>
                  <a:cubicBezTo>
                    <a:pt x="7573" y="1865"/>
                    <a:pt x="7573" y="1948"/>
                    <a:pt x="7585" y="1984"/>
                  </a:cubicBezTo>
                  <a:cubicBezTo>
                    <a:pt x="7585" y="2044"/>
                    <a:pt x="7549" y="2341"/>
                    <a:pt x="7263" y="2389"/>
                  </a:cubicBezTo>
                  <a:cubicBezTo>
                    <a:pt x="6835" y="2460"/>
                    <a:pt x="5882" y="2591"/>
                    <a:pt x="5882" y="2591"/>
                  </a:cubicBezTo>
                  <a:cubicBezTo>
                    <a:pt x="5787" y="2603"/>
                    <a:pt x="5727" y="2687"/>
                    <a:pt x="5739" y="2770"/>
                  </a:cubicBezTo>
                  <a:cubicBezTo>
                    <a:pt x="5763" y="2841"/>
                    <a:pt x="5823" y="2901"/>
                    <a:pt x="5906" y="2901"/>
                  </a:cubicBezTo>
                  <a:lnTo>
                    <a:pt x="5942" y="2901"/>
                  </a:lnTo>
                  <a:cubicBezTo>
                    <a:pt x="5954" y="2901"/>
                    <a:pt x="6894" y="2770"/>
                    <a:pt x="7335" y="2699"/>
                  </a:cubicBezTo>
                  <a:cubicBezTo>
                    <a:pt x="7740" y="2627"/>
                    <a:pt x="7882" y="2282"/>
                    <a:pt x="7918" y="2056"/>
                  </a:cubicBezTo>
                  <a:lnTo>
                    <a:pt x="9764" y="520"/>
                  </a:lnTo>
                  <a:cubicBezTo>
                    <a:pt x="9875" y="408"/>
                    <a:pt x="10028" y="311"/>
                    <a:pt x="10188" y="311"/>
                  </a:cubicBezTo>
                  <a:cubicBezTo>
                    <a:pt x="10285" y="311"/>
                    <a:pt x="10384" y="347"/>
                    <a:pt x="10478" y="436"/>
                  </a:cubicBezTo>
                  <a:cubicBezTo>
                    <a:pt x="10776" y="734"/>
                    <a:pt x="10502" y="1091"/>
                    <a:pt x="10430" y="1151"/>
                  </a:cubicBezTo>
                  <a:cubicBezTo>
                    <a:pt x="10359" y="1222"/>
                    <a:pt x="8097" y="3651"/>
                    <a:pt x="8097" y="3651"/>
                  </a:cubicBezTo>
                  <a:cubicBezTo>
                    <a:pt x="7763" y="4020"/>
                    <a:pt x="7323" y="4080"/>
                    <a:pt x="7144" y="4092"/>
                  </a:cubicBezTo>
                  <a:lnTo>
                    <a:pt x="6847" y="4092"/>
                  </a:lnTo>
                  <a:cubicBezTo>
                    <a:pt x="6751" y="4092"/>
                    <a:pt x="6680" y="4175"/>
                    <a:pt x="6680" y="4258"/>
                  </a:cubicBezTo>
                  <a:cubicBezTo>
                    <a:pt x="6680" y="4353"/>
                    <a:pt x="6751" y="4425"/>
                    <a:pt x="6847" y="4425"/>
                  </a:cubicBezTo>
                  <a:lnTo>
                    <a:pt x="7156" y="4425"/>
                  </a:lnTo>
                  <a:cubicBezTo>
                    <a:pt x="7382" y="4413"/>
                    <a:pt x="7918" y="4330"/>
                    <a:pt x="8335" y="3877"/>
                  </a:cubicBezTo>
                  <a:cubicBezTo>
                    <a:pt x="10669" y="1377"/>
                    <a:pt x="10669" y="1377"/>
                    <a:pt x="10669" y="1353"/>
                  </a:cubicBezTo>
                  <a:cubicBezTo>
                    <a:pt x="10883" y="1151"/>
                    <a:pt x="11121" y="627"/>
                    <a:pt x="10704" y="210"/>
                  </a:cubicBezTo>
                  <a:cubicBezTo>
                    <a:pt x="10539" y="60"/>
                    <a:pt x="10365" y="0"/>
                    <a:pt x="10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87" name="Google Shape;16287;p61"/>
          <p:cNvGrpSpPr/>
          <p:nvPr/>
        </p:nvGrpSpPr>
        <p:grpSpPr>
          <a:xfrm>
            <a:off x="3541011" y="3193070"/>
            <a:ext cx="348257" cy="346188"/>
            <a:chOff x="3541011" y="3367320"/>
            <a:chExt cx="348257" cy="346188"/>
          </a:xfrm>
        </p:grpSpPr>
        <p:sp>
          <p:nvSpPr>
            <p:cNvPr id="16288" name="Google Shape;16288;p61"/>
            <p:cNvSpPr/>
            <p:nvPr/>
          </p:nvSpPr>
          <p:spPr>
            <a:xfrm>
              <a:off x="3541011" y="3367320"/>
              <a:ext cx="347906" cy="346188"/>
            </a:xfrm>
            <a:custGeom>
              <a:rect b="b" l="l" r="r" t="t"/>
              <a:pathLst>
                <a:path extrusionOk="0" h="10877" w="10931">
                  <a:moveTo>
                    <a:pt x="4203" y="6323"/>
                  </a:moveTo>
                  <a:cubicBezTo>
                    <a:pt x="4322" y="6454"/>
                    <a:pt x="4465" y="6609"/>
                    <a:pt x="4620" y="6740"/>
                  </a:cubicBezTo>
                  <a:lnTo>
                    <a:pt x="4024" y="7335"/>
                  </a:lnTo>
                  <a:lnTo>
                    <a:pt x="3977" y="7287"/>
                  </a:lnTo>
                  <a:lnTo>
                    <a:pt x="3632" y="6942"/>
                  </a:lnTo>
                  <a:lnTo>
                    <a:pt x="3584" y="6906"/>
                  </a:lnTo>
                  <a:lnTo>
                    <a:pt x="4203" y="6323"/>
                  </a:lnTo>
                  <a:close/>
                  <a:moveTo>
                    <a:pt x="3239" y="7123"/>
                  </a:moveTo>
                  <a:cubicBezTo>
                    <a:pt x="3307" y="7123"/>
                    <a:pt x="3376" y="7150"/>
                    <a:pt x="3429" y="7204"/>
                  </a:cubicBezTo>
                  <a:lnTo>
                    <a:pt x="3763" y="7537"/>
                  </a:lnTo>
                  <a:cubicBezTo>
                    <a:pt x="3858" y="7632"/>
                    <a:pt x="3858" y="7799"/>
                    <a:pt x="3751" y="7894"/>
                  </a:cubicBezTo>
                  <a:lnTo>
                    <a:pt x="3560" y="8097"/>
                  </a:lnTo>
                  <a:lnTo>
                    <a:pt x="2858" y="7394"/>
                  </a:lnTo>
                  <a:lnTo>
                    <a:pt x="3048" y="7204"/>
                  </a:lnTo>
                  <a:cubicBezTo>
                    <a:pt x="3102" y="7150"/>
                    <a:pt x="3170" y="7123"/>
                    <a:pt x="3239" y="7123"/>
                  </a:cubicBezTo>
                  <a:close/>
                  <a:moveTo>
                    <a:pt x="2631" y="7597"/>
                  </a:moveTo>
                  <a:lnTo>
                    <a:pt x="3334" y="8299"/>
                  </a:lnTo>
                  <a:lnTo>
                    <a:pt x="1167" y="10478"/>
                  </a:lnTo>
                  <a:cubicBezTo>
                    <a:pt x="1113" y="10526"/>
                    <a:pt x="1045" y="10550"/>
                    <a:pt x="976" y="10550"/>
                  </a:cubicBezTo>
                  <a:cubicBezTo>
                    <a:pt x="908" y="10550"/>
                    <a:pt x="840" y="10526"/>
                    <a:pt x="786" y="10478"/>
                  </a:cubicBezTo>
                  <a:lnTo>
                    <a:pt x="453" y="10133"/>
                  </a:lnTo>
                  <a:cubicBezTo>
                    <a:pt x="357" y="10038"/>
                    <a:pt x="357" y="9883"/>
                    <a:pt x="465" y="9776"/>
                  </a:cubicBezTo>
                  <a:lnTo>
                    <a:pt x="2631" y="7597"/>
                  </a:lnTo>
                  <a:close/>
                  <a:moveTo>
                    <a:pt x="7120" y="1"/>
                  </a:moveTo>
                  <a:cubicBezTo>
                    <a:pt x="3989" y="1"/>
                    <a:pt x="2191" y="3537"/>
                    <a:pt x="4001" y="6073"/>
                  </a:cubicBezTo>
                  <a:lnTo>
                    <a:pt x="3274" y="6799"/>
                  </a:lnTo>
                  <a:cubicBezTo>
                    <a:pt x="3249" y="6796"/>
                    <a:pt x="3223" y="6794"/>
                    <a:pt x="3198" y="6794"/>
                  </a:cubicBezTo>
                  <a:cubicBezTo>
                    <a:pt x="3049" y="6794"/>
                    <a:pt x="2912" y="6854"/>
                    <a:pt x="2810" y="6966"/>
                  </a:cubicBezTo>
                  <a:lnTo>
                    <a:pt x="226" y="9549"/>
                  </a:lnTo>
                  <a:cubicBezTo>
                    <a:pt x="0" y="9776"/>
                    <a:pt x="0" y="10145"/>
                    <a:pt x="226" y="10371"/>
                  </a:cubicBezTo>
                  <a:lnTo>
                    <a:pt x="572" y="10716"/>
                  </a:lnTo>
                  <a:cubicBezTo>
                    <a:pt x="679" y="10823"/>
                    <a:pt x="828" y="10877"/>
                    <a:pt x="976" y="10877"/>
                  </a:cubicBezTo>
                  <a:cubicBezTo>
                    <a:pt x="1125" y="10877"/>
                    <a:pt x="1274" y="10823"/>
                    <a:pt x="1381" y="10716"/>
                  </a:cubicBezTo>
                  <a:lnTo>
                    <a:pt x="3655" y="8430"/>
                  </a:lnTo>
                  <a:lnTo>
                    <a:pt x="3977" y="8121"/>
                  </a:lnTo>
                  <a:cubicBezTo>
                    <a:pt x="4096" y="8002"/>
                    <a:pt x="4155" y="7835"/>
                    <a:pt x="4144" y="7656"/>
                  </a:cubicBezTo>
                  <a:lnTo>
                    <a:pt x="4870" y="6930"/>
                  </a:lnTo>
                  <a:cubicBezTo>
                    <a:pt x="5406" y="7323"/>
                    <a:pt x="6037" y="7573"/>
                    <a:pt x="6715" y="7632"/>
                  </a:cubicBezTo>
                  <a:lnTo>
                    <a:pt x="6727" y="7632"/>
                  </a:lnTo>
                  <a:cubicBezTo>
                    <a:pt x="6799" y="7632"/>
                    <a:pt x="6882" y="7573"/>
                    <a:pt x="6894" y="7478"/>
                  </a:cubicBezTo>
                  <a:cubicBezTo>
                    <a:pt x="6906" y="7394"/>
                    <a:pt x="6834" y="7323"/>
                    <a:pt x="6739" y="7299"/>
                  </a:cubicBezTo>
                  <a:cubicBezTo>
                    <a:pt x="6037" y="7228"/>
                    <a:pt x="5406" y="6966"/>
                    <a:pt x="4882" y="6549"/>
                  </a:cubicBezTo>
                  <a:cubicBezTo>
                    <a:pt x="2298" y="4465"/>
                    <a:pt x="3822" y="310"/>
                    <a:pt x="7096" y="310"/>
                  </a:cubicBezTo>
                  <a:cubicBezTo>
                    <a:pt x="8942" y="310"/>
                    <a:pt x="10418" y="1703"/>
                    <a:pt x="10597" y="3465"/>
                  </a:cubicBezTo>
                  <a:cubicBezTo>
                    <a:pt x="10609" y="3549"/>
                    <a:pt x="10692" y="3608"/>
                    <a:pt x="10775" y="3608"/>
                  </a:cubicBezTo>
                  <a:cubicBezTo>
                    <a:pt x="10871" y="3596"/>
                    <a:pt x="10930" y="3525"/>
                    <a:pt x="10930" y="3430"/>
                  </a:cubicBezTo>
                  <a:cubicBezTo>
                    <a:pt x="10728" y="1525"/>
                    <a:pt x="9120" y="1"/>
                    <a:pt x="7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9" name="Google Shape;16289;p61"/>
            <p:cNvSpPr/>
            <p:nvPr/>
          </p:nvSpPr>
          <p:spPr>
            <a:xfrm>
              <a:off x="3658105" y="3389599"/>
              <a:ext cx="208820" cy="199431"/>
            </a:xfrm>
            <a:custGeom>
              <a:rect b="b" l="l" r="r" t="t"/>
              <a:pathLst>
                <a:path extrusionOk="0" h="6266" w="6561">
                  <a:moveTo>
                    <a:pt x="3441" y="336"/>
                  </a:moveTo>
                  <a:cubicBezTo>
                    <a:pt x="4989" y="336"/>
                    <a:pt x="6251" y="1587"/>
                    <a:pt x="6251" y="3146"/>
                  </a:cubicBezTo>
                  <a:cubicBezTo>
                    <a:pt x="6251" y="4694"/>
                    <a:pt x="4989" y="5944"/>
                    <a:pt x="3441" y="5944"/>
                  </a:cubicBezTo>
                  <a:cubicBezTo>
                    <a:pt x="2727" y="5944"/>
                    <a:pt x="1989" y="5682"/>
                    <a:pt x="1441" y="5135"/>
                  </a:cubicBezTo>
                  <a:cubicBezTo>
                    <a:pt x="345" y="4027"/>
                    <a:pt x="345" y="2241"/>
                    <a:pt x="1441" y="1158"/>
                  </a:cubicBezTo>
                  <a:cubicBezTo>
                    <a:pt x="1989" y="598"/>
                    <a:pt x="2703" y="336"/>
                    <a:pt x="3441" y="336"/>
                  </a:cubicBezTo>
                  <a:close/>
                  <a:moveTo>
                    <a:pt x="3428" y="0"/>
                  </a:moveTo>
                  <a:cubicBezTo>
                    <a:pt x="2628" y="0"/>
                    <a:pt x="1828" y="307"/>
                    <a:pt x="1215" y="920"/>
                  </a:cubicBezTo>
                  <a:cubicBezTo>
                    <a:pt x="0" y="2134"/>
                    <a:pt x="0" y="4123"/>
                    <a:pt x="1215" y="5337"/>
                  </a:cubicBezTo>
                  <a:cubicBezTo>
                    <a:pt x="1822" y="5944"/>
                    <a:pt x="2631" y="6266"/>
                    <a:pt x="3429" y="6266"/>
                  </a:cubicBezTo>
                  <a:cubicBezTo>
                    <a:pt x="5144" y="6266"/>
                    <a:pt x="6561" y="4873"/>
                    <a:pt x="6561" y="3134"/>
                  </a:cubicBezTo>
                  <a:cubicBezTo>
                    <a:pt x="6561" y="2301"/>
                    <a:pt x="6227" y="1515"/>
                    <a:pt x="5632" y="920"/>
                  </a:cubicBezTo>
                  <a:cubicBezTo>
                    <a:pt x="5025" y="307"/>
                    <a:pt x="4227" y="0"/>
                    <a:pt x="34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0" name="Google Shape;16290;p61"/>
            <p:cNvSpPr/>
            <p:nvPr/>
          </p:nvSpPr>
          <p:spPr>
            <a:xfrm>
              <a:off x="3720614" y="3426805"/>
              <a:ext cx="95164" cy="116011"/>
            </a:xfrm>
            <a:custGeom>
              <a:rect b="b" l="l" r="r" t="t"/>
              <a:pathLst>
                <a:path extrusionOk="0" h="3645" w="2990">
                  <a:moveTo>
                    <a:pt x="1477" y="334"/>
                  </a:moveTo>
                  <a:cubicBezTo>
                    <a:pt x="1834" y="334"/>
                    <a:pt x="2132" y="632"/>
                    <a:pt x="2132" y="989"/>
                  </a:cubicBezTo>
                  <a:cubicBezTo>
                    <a:pt x="2132" y="1334"/>
                    <a:pt x="1834" y="1632"/>
                    <a:pt x="1477" y="1632"/>
                  </a:cubicBezTo>
                  <a:cubicBezTo>
                    <a:pt x="1120" y="1632"/>
                    <a:pt x="822" y="1334"/>
                    <a:pt x="822" y="989"/>
                  </a:cubicBezTo>
                  <a:cubicBezTo>
                    <a:pt x="822" y="608"/>
                    <a:pt x="1120" y="334"/>
                    <a:pt x="1477" y="334"/>
                  </a:cubicBezTo>
                  <a:close/>
                  <a:moveTo>
                    <a:pt x="1906" y="1953"/>
                  </a:moveTo>
                  <a:cubicBezTo>
                    <a:pt x="2287" y="1953"/>
                    <a:pt x="2620" y="2263"/>
                    <a:pt x="2620" y="2668"/>
                  </a:cubicBezTo>
                  <a:lnTo>
                    <a:pt x="2620" y="3335"/>
                  </a:lnTo>
                  <a:lnTo>
                    <a:pt x="2275" y="3335"/>
                  </a:lnTo>
                  <a:lnTo>
                    <a:pt x="2275" y="2632"/>
                  </a:lnTo>
                  <a:cubicBezTo>
                    <a:pt x="2275" y="2549"/>
                    <a:pt x="2203" y="2477"/>
                    <a:pt x="2108" y="2477"/>
                  </a:cubicBezTo>
                  <a:cubicBezTo>
                    <a:pt x="2025" y="2477"/>
                    <a:pt x="1953" y="2549"/>
                    <a:pt x="1953" y="2632"/>
                  </a:cubicBezTo>
                  <a:lnTo>
                    <a:pt x="1953" y="3335"/>
                  </a:lnTo>
                  <a:lnTo>
                    <a:pt x="953" y="3335"/>
                  </a:lnTo>
                  <a:lnTo>
                    <a:pt x="953" y="2632"/>
                  </a:lnTo>
                  <a:cubicBezTo>
                    <a:pt x="953" y="2549"/>
                    <a:pt x="882" y="2477"/>
                    <a:pt x="787" y="2477"/>
                  </a:cubicBezTo>
                  <a:cubicBezTo>
                    <a:pt x="691" y="2477"/>
                    <a:pt x="620" y="2549"/>
                    <a:pt x="620" y="2632"/>
                  </a:cubicBezTo>
                  <a:lnTo>
                    <a:pt x="620" y="3335"/>
                  </a:lnTo>
                  <a:lnTo>
                    <a:pt x="263" y="3335"/>
                  </a:lnTo>
                  <a:lnTo>
                    <a:pt x="263" y="2668"/>
                  </a:lnTo>
                  <a:cubicBezTo>
                    <a:pt x="263" y="2275"/>
                    <a:pt x="584" y="1953"/>
                    <a:pt x="977" y="1953"/>
                  </a:cubicBezTo>
                  <a:close/>
                  <a:moveTo>
                    <a:pt x="1477" y="1"/>
                  </a:moveTo>
                  <a:cubicBezTo>
                    <a:pt x="941" y="1"/>
                    <a:pt x="501" y="429"/>
                    <a:pt x="501" y="965"/>
                  </a:cubicBezTo>
                  <a:cubicBezTo>
                    <a:pt x="501" y="1239"/>
                    <a:pt x="608" y="1477"/>
                    <a:pt x="787" y="1656"/>
                  </a:cubicBezTo>
                  <a:cubicBezTo>
                    <a:pt x="322" y="1763"/>
                    <a:pt x="1" y="2180"/>
                    <a:pt x="1" y="2656"/>
                  </a:cubicBezTo>
                  <a:lnTo>
                    <a:pt x="1" y="3335"/>
                  </a:lnTo>
                  <a:cubicBezTo>
                    <a:pt x="1" y="3501"/>
                    <a:pt x="132" y="3644"/>
                    <a:pt x="310" y="3644"/>
                  </a:cubicBezTo>
                  <a:lnTo>
                    <a:pt x="2680" y="3644"/>
                  </a:lnTo>
                  <a:cubicBezTo>
                    <a:pt x="2846" y="3644"/>
                    <a:pt x="2989" y="3513"/>
                    <a:pt x="2989" y="3335"/>
                  </a:cubicBezTo>
                  <a:lnTo>
                    <a:pt x="2989" y="2656"/>
                  </a:lnTo>
                  <a:cubicBezTo>
                    <a:pt x="2965" y="2180"/>
                    <a:pt x="2620" y="1763"/>
                    <a:pt x="2156" y="1656"/>
                  </a:cubicBezTo>
                  <a:cubicBezTo>
                    <a:pt x="2334" y="1477"/>
                    <a:pt x="2442" y="1239"/>
                    <a:pt x="2442" y="965"/>
                  </a:cubicBezTo>
                  <a:cubicBezTo>
                    <a:pt x="2442" y="429"/>
                    <a:pt x="2013"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1" name="Google Shape;16291;p61"/>
            <p:cNvSpPr/>
            <p:nvPr/>
          </p:nvSpPr>
          <p:spPr>
            <a:xfrm>
              <a:off x="3773671" y="3496030"/>
              <a:ext cx="115597" cy="114993"/>
            </a:xfrm>
            <a:custGeom>
              <a:rect b="b" l="l" r="r" t="t"/>
              <a:pathLst>
                <a:path extrusionOk="0" h="3613" w="3632">
                  <a:moveTo>
                    <a:pt x="3433" y="0"/>
                  </a:moveTo>
                  <a:cubicBezTo>
                    <a:pt x="3361" y="0"/>
                    <a:pt x="3297" y="65"/>
                    <a:pt x="3287" y="148"/>
                  </a:cubicBezTo>
                  <a:cubicBezTo>
                    <a:pt x="3120" y="1803"/>
                    <a:pt x="1810" y="3112"/>
                    <a:pt x="143" y="3291"/>
                  </a:cubicBezTo>
                  <a:cubicBezTo>
                    <a:pt x="60" y="3303"/>
                    <a:pt x="1" y="3374"/>
                    <a:pt x="1" y="3469"/>
                  </a:cubicBezTo>
                  <a:cubicBezTo>
                    <a:pt x="13" y="3553"/>
                    <a:pt x="72" y="3612"/>
                    <a:pt x="167" y="3612"/>
                  </a:cubicBezTo>
                  <a:lnTo>
                    <a:pt x="179" y="3612"/>
                  </a:lnTo>
                  <a:cubicBezTo>
                    <a:pt x="1989" y="3422"/>
                    <a:pt x="3442" y="1993"/>
                    <a:pt x="3620" y="183"/>
                  </a:cubicBezTo>
                  <a:cubicBezTo>
                    <a:pt x="3632" y="88"/>
                    <a:pt x="3561" y="17"/>
                    <a:pt x="3465" y="5"/>
                  </a:cubicBezTo>
                  <a:cubicBezTo>
                    <a:pt x="3454" y="2"/>
                    <a:pt x="3443" y="0"/>
                    <a:pt x="34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92" name="Google Shape;16292;p61"/>
          <p:cNvGrpSpPr/>
          <p:nvPr/>
        </p:nvGrpSpPr>
        <p:grpSpPr>
          <a:xfrm>
            <a:off x="1314678" y="3183967"/>
            <a:ext cx="334666" cy="365348"/>
            <a:chOff x="1314678" y="3358217"/>
            <a:chExt cx="334666" cy="365348"/>
          </a:xfrm>
        </p:grpSpPr>
        <p:sp>
          <p:nvSpPr>
            <p:cNvPr id="16293" name="Google Shape;16293;p61"/>
            <p:cNvSpPr/>
            <p:nvPr/>
          </p:nvSpPr>
          <p:spPr>
            <a:xfrm>
              <a:off x="1316588" y="3358217"/>
              <a:ext cx="332757" cy="365348"/>
            </a:xfrm>
            <a:custGeom>
              <a:rect b="b" l="l" r="r" t="t"/>
              <a:pathLst>
                <a:path extrusionOk="0" h="11479" w="10455">
                  <a:moveTo>
                    <a:pt x="1501" y="9300"/>
                  </a:moveTo>
                  <a:cubicBezTo>
                    <a:pt x="1655" y="9300"/>
                    <a:pt x="1786" y="9419"/>
                    <a:pt x="1786" y="9585"/>
                  </a:cubicBezTo>
                  <a:cubicBezTo>
                    <a:pt x="1786" y="9752"/>
                    <a:pt x="1667" y="9871"/>
                    <a:pt x="1501" y="9871"/>
                  </a:cubicBezTo>
                  <a:lnTo>
                    <a:pt x="584" y="9871"/>
                  </a:lnTo>
                  <a:cubicBezTo>
                    <a:pt x="429" y="9871"/>
                    <a:pt x="298" y="9752"/>
                    <a:pt x="298" y="9585"/>
                  </a:cubicBezTo>
                  <a:cubicBezTo>
                    <a:pt x="298" y="9431"/>
                    <a:pt x="417" y="9300"/>
                    <a:pt x="584" y="9300"/>
                  </a:cubicBezTo>
                  <a:close/>
                  <a:moveTo>
                    <a:pt x="9359" y="1013"/>
                  </a:moveTo>
                  <a:lnTo>
                    <a:pt x="9359" y="10443"/>
                  </a:lnTo>
                  <a:lnTo>
                    <a:pt x="9037" y="10443"/>
                  </a:lnTo>
                  <a:lnTo>
                    <a:pt x="9037" y="1013"/>
                  </a:lnTo>
                  <a:close/>
                  <a:moveTo>
                    <a:pt x="3048" y="1"/>
                  </a:moveTo>
                  <a:cubicBezTo>
                    <a:pt x="2965" y="1"/>
                    <a:pt x="2894" y="72"/>
                    <a:pt x="2894" y="156"/>
                  </a:cubicBezTo>
                  <a:cubicBezTo>
                    <a:pt x="2894" y="251"/>
                    <a:pt x="2965" y="322"/>
                    <a:pt x="3048" y="322"/>
                  </a:cubicBezTo>
                  <a:lnTo>
                    <a:pt x="8347" y="322"/>
                  </a:lnTo>
                  <a:cubicBezTo>
                    <a:pt x="8561" y="322"/>
                    <a:pt x="8728" y="489"/>
                    <a:pt x="8728" y="691"/>
                  </a:cubicBezTo>
                  <a:lnTo>
                    <a:pt x="8728" y="10776"/>
                  </a:lnTo>
                  <a:cubicBezTo>
                    <a:pt x="8728" y="10978"/>
                    <a:pt x="8561" y="11145"/>
                    <a:pt x="8347" y="11145"/>
                  </a:cubicBezTo>
                  <a:lnTo>
                    <a:pt x="1584" y="11145"/>
                  </a:lnTo>
                  <a:cubicBezTo>
                    <a:pt x="1370" y="11145"/>
                    <a:pt x="1203" y="10978"/>
                    <a:pt x="1203" y="10776"/>
                  </a:cubicBezTo>
                  <a:lnTo>
                    <a:pt x="1203" y="10204"/>
                  </a:lnTo>
                  <a:lnTo>
                    <a:pt x="1524" y="10204"/>
                  </a:lnTo>
                  <a:cubicBezTo>
                    <a:pt x="1858" y="10204"/>
                    <a:pt x="2132" y="9931"/>
                    <a:pt x="2132" y="9597"/>
                  </a:cubicBezTo>
                  <a:cubicBezTo>
                    <a:pt x="2132" y="9276"/>
                    <a:pt x="1846" y="8990"/>
                    <a:pt x="1524" y="8990"/>
                  </a:cubicBezTo>
                  <a:lnTo>
                    <a:pt x="1203" y="8990"/>
                  </a:lnTo>
                  <a:lnTo>
                    <a:pt x="1203" y="8621"/>
                  </a:lnTo>
                  <a:cubicBezTo>
                    <a:pt x="1203" y="8526"/>
                    <a:pt x="1132" y="8454"/>
                    <a:pt x="1048" y="8454"/>
                  </a:cubicBezTo>
                  <a:cubicBezTo>
                    <a:pt x="953" y="8454"/>
                    <a:pt x="882" y="8526"/>
                    <a:pt x="882" y="8621"/>
                  </a:cubicBezTo>
                  <a:lnTo>
                    <a:pt x="882" y="8990"/>
                  </a:lnTo>
                  <a:lnTo>
                    <a:pt x="608" y="8990"/>
                  </a:lnTo>
                  <a:cubicBezTo>
                    <a:pt x="274" y="8990"/>
                    <a:pt x="0" y="9276"/>
                    <a:pt x="0" y="9597"/>
                  </a:cubicBezTo>
                  <a:cubicBezTo>
                    <a:pt x="0" y="9931"/>
                    <a:pt x="286" y="10204"/>
                    <a:pt x="608" y="10204"/>
                  </a:cubicBezTo>
                  <a:lnTo>
                    <a:pt x="882" y="10204"/>
                  </a:lnTo>
                  <a:lnTo>
                    <a:pt x="882" y="10776"/>
                  </a:lnTo>
                  <a:cubicBezTo>
                    <a:pt x="882" y="11157"/>
                    <a:pt x="1191" y="11478"/>
                    <a:pt x="1584" y="11478"/>
                  </a:cubicBezTo>
                  <a:lnTo>
                    <a:pt x="9752" y="11478"/>
                  </a:lnTo>
                  <a:cubicBezTo>
                    <a:pt x="10133" y="11478"/>
                    <a:pt x="10454" y="11157"/>
                    <a:pt x="10454" y="10776"/>
                  </a:cubicBezTo>
                  <a:lnTo>
                    <a:pt x="10454" y="2156"/>
                  </a:lnTo>
                  <a:cubicBezTo>
                    <a:pt x="10454" y="2073"/>
                    <a:pt x="10371" y="1989"/>
                    <a:pt x="10287" y="1989"/>
                  </a:cubicBezTo>
                  <a:cubicBezTo>
                    <a:pt x="10192" y="1989"/>
                    <a:pt x="10121" y="2073"/>
                    <a:pt x="10121" y="2156"/>
                  </a:cubicBezTo>
                  <a:lnTo>
                    <a:pt x="10121" y="10776"/>
                  </a:lnTo>
                  <a:cubicBezTo>
                    <a:pt x="10121" y="10978"/>
                    <a:pt x="9954" y="11145"/>
                    <a:pt x="9752" y="11145"/>
                  </a:cubicBezTo>
                  <a:lnTo>
                    <a:pt x="8954" y="11145"/>
                  </a:lnTo>
                  <a:cubicBezTo>
                    <a:pt x="9014" y="11038"/>
                    <a:pt x="9061" y="10919"/>
                    <a:pt x="9061" y="10800"/>
                  </a:cubicBezTo>
                  <a:lnTo>
                    <a:pt x="9549" y="10800"/>
                  </a:lnTo>
                  <a:cubicBezTo>
                    <a:pt x="9645" y="10800"/>
                    <a:pt x="9716" y="10728"/>
                    <a:pt x="9716" y="10645"/>
                  </a:cubicBezTo>
                  <a:lnTo>
                    <a:pt x="9716" y="858"/>
                  </a:lnTo>
                  <a:cubicBezTo>
                    <a:pt x="9716" y="775"/>
                    <a:pt x="9645" y="691"/>
                    <a:pt x="9549" y="691"/>
                  </a:cubicBezTo>
                  <a:lnTo>
                    <a:pt x="9061" y="691"/>
                  </a:lnTo>
                  <a:cubicBezTo>
                    <a:pt x="9061" y="560"/>
                    <a:pt x="9014" y="441"/>
                    <a:pt x="8954" y="358"/>
                  </a:cubicBezTo>
                  <a:lnTo>
                    <a:pt x="9752" y="358"/>
                  </a:lnTo>
                  <a:cubicBezTo>
                    <a:pt x="9954" y="358"/>
                    <a:pt x="10121" y="525"/>
                    <a:pt x="10121" y="727"/>
                  </a:cubicBezTo>
                  <a:lnTo>
                    <a:pt x="10121" y="1430"/>
                  </a:lnTo>
                  <a:cubicBezTo>
                    <a:pt x="10097" y="1489"/>
                    <a:pt x="10168" y="1561"/>
                    <a:pt x="10276" y="1561"/>
                  </a:cubicBezTo>
                  <a:cubicBezTo>
                    <a:pt x="10359" y="1561"/>
                    <a:pt x="10430" y="1489"/>
                    <a:pt x="10430" y="1394"/>
                  </a:cubicBezTo>
                  <a:lnTo>
                    <a:pt x="10430" y="691"/>
                  </a:lnTo>
                  <a:cubicBezTo>
                    <a:pt x="10430" y="310"/>
                    <a:pt x="10121" y="1"/>
                    <a:pt x="97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4" name="Google Shape;16294;p61"/>
            <p:cNvSpPr/>
            <p:nvPr/>
          </p:nvSpPr>
          <p:spPr>
            <a:xfrm>
              <a:off x="1314678" y="3358981"/>
              <a:ext cx="79632" cy="254684"/>
            </a:xfrm>
            <a:custGeom>
              <a:rect b="b" l="l" r="r" t="t"/>
              <a:pathLst>
                <a:path extrusionOk="0" h="8002" w="2502">
                  <a:moveTo>
                    <a:pt x="1537" y="1537"/>
                  </a:moveTo>
                  <a:cubicBezTo>
                    <a:pt x="1680" y="1537"/>
                    <a:pt x="1811" y="1656"/>
                    <a:pt x="1811" y="1822"/>
                  </a:cubicBezTo>
                  <a:cubicBezTo>
                    <a:pt x="1811" y="1989"/>
                    <a:pt x="1692" y="2108"/>
                    <a:pt x="1537" y="2108"/>
                  </a:cubicBezTo>
                  <a:lnTo>
                    <a:pt x="608" y="2108"/>
                  </a:lnTo>
                  <a:cubicBezTo>
                    <a:pt x="465" y="2108"/>
                    <a:pt x="334" y="1989"/>
                    <a:pt x="334" y="1822"/>
                  </a:cubicBezTo>
                  <a:cubicBezTo>
                    <a:pt x="334" y="1668"/>
                    <a:pt x="453" y="1537"/>
                    <a:pt x="608" y="1537"/>
                  </a:cubicBezTo>
                  <a:close/>
                  <a:moveTo>
                    <a:pt x="1549" y="4132"/>
                  </a:moveTo>
                  <a:cubicBezTo>
                    <a:pt x="1692" y="4132"/>
                    <a:pt x="1835" y="4251"/>
                    <a:pt x="1835" y="4406"/>
                  </a:cubicBezTo>
                  <a:cubicBezTo>
                    <a:pt x="1835" y="4573"/>
                    <a:pt x="1715" y="4692"/>
                    <a:pt x="1549" y="4692"/>
                  </a:cubicBezTo>
                  <a:lnTo>
                    <a:pt x="632" y="4692"/>
                  </a:lnTo>
                  <a:cubicBezTo>
                    <a:pt x="465" y="4680"/>
                    <a:pt x="346" y="4561"/>
                    <a:pt x="346" y="4406"/>
                  </a:cubicBezTo>
                  <a:cubicBezTo>
                    <a:pt x="346" y="4263"/>
                    <a:pt x="465" y="4132"/>
                    <a:pt x="632" y="4132"/>
                  </a:cubicBezTo>
                  <a:close/>
                  <a:moveTo>
                    <a:pt x="1549" y="6704"/>
                  </a:moveTo>
                  <a:cubicBezTo>
                    <a:pt x="1715" y="6704"/>
                    <a:pt x="1835" y="6835"/>
                    <a:pt x="1835" y="6990"/>
                  </a:cubicBezTo>
                  <a:cubicBezTo>
                    <a:pt x="1835" y="7132"/>
                    <a:pt x="1715" y="7263"/>
                    <a:pt x="1549" y="7263"/>
                  </a:cubicBezTo>
                  <a:lnTo>
                    <a:pt x="632" y="7263"/>
                  </a:lnTo>
                  <a:cubicBezTo>
                    <a:pt x="477" y="7263"/>
                    <a:pt x="346" y="7144"/>
                    <a:pt x="346" y="6990"/>
                  </a:cubicBezTo>
                  <a:cubicBezTo>
                    <a:pt x="346" y="6823"/>
                    <a:pt x="465" y="6704"/>
                    <a:pt x="632" y="6704"/>
                  </a:cubicBezTo>
                  <a:close/>
                  <a:moveTo>
                    <a:pt x="1608" y="1"/>
                  </a:moveTo>
                  <a:cubicBezTo>
                    <a:pt x="1227" y="1"/>
                    <a:pt x="906" y="310"/>
                    <a:pt x="906" y="703"/>
                  </a:cubicBezTo>
                  <a:lnTo>
                    <a:pt x="906" y="1239"/>
                  </a:lnTo>
                  <a:lnTo>
                    <a:pt x="608" y="1239"/>
                  </a:lnTo>
                  <a:cubicBezTo>
                    <a:pt x="275" y="1239"/>
                    <a:pt x="1" y="1525"/>
                    <a:pt x="1" y="1846"/>
                  </a:cubicBezTo>
                  <a:cubicBezTo>
                    <a:pt x="1" y="2179"/>
                    <a:pt x="287" y="2465"/>
                    <a:pt x="608" y="2465"/>
                  </a:cubicBezTo>
                  <a:lnTo>
                    <a:pt x="906" y="2465"/>
                  </a:lnTo>
                  <a:lnTo>
                    <a:pt x="906" y="3799"/>
                  </a:lnTo>
                  <a:lnTo>
                    <a:pt x="608" y="3799"/>
                  </a:lnTo>
                  <a:cubicBezTo>
                    <a:pt x="275" y="3799"/>
                    <a:pt x="1" y="4084"/>
                    <a:pt x="1" y="4406"/>
                  </a:cubicBezTo>
                  <a:cubicBezTo>
                    <a:pt x="1" y="4739"/>
                    <a:pt x="287" y="5025"/>
                    <a:pt x="608" y="5025"/>
                  </a:cubicBezTo>
                  <a:lnTo>
                    <a:pt x="906" y="5025"/>
                  </a:lnTo>
                  <a:lnTo>
                    <a:pt x="906" y="6359"/>
                  </a:lnTo>
                  <a:lnTo>
                    <a:pt x="632" y="6359"/>
                  </a:lnTo>
                  <a:cubicBezTo>
                    <a:pt x="287" y="6359"/>
                    <a:pt x="13" y="6644"/>
                    <a:pt x="13" y="6966"/>
                  </a:cubicBezTo>
                  <a:cubicBezTo>
                    <a:pt x="13" y="7299"/>
                    <a:pt x="299" y="7585"/>
                    <a:pt x="632" y="7585"/>
                  </a:cubicBezTo>
                  <a:lnTo>
                    <a:pt x="906" y="7585"/>
                  </a:lnTo>
                  <a:lnTo>
                    <a:pt x="906" y="7835"/>
                  </a:lnTo>
                  <a:cubicBezTo>
                    <a:pt x="906" y="7918"/>
                    <a:pt x="977" y="8002"/>
                    <a:pt x="1073" y="8002"/>
                  </a:cubicBezTo>
                  <a:cubicBezTo>
                    <a:pt x="1168" y="8002"/>
                    <a:pt x="1239" y="7918"/>
                    <a:pt x="1239" y="7835"/>
                  </a:cubicBezTo>
                  <a:lnTo>
                    <a:pt x="1239" y="7585"/>
                  </a:lnTo>
                  <a:lnTo>
                    <a:pt x="1537" y="7585"/>
                  </a:lnTo>
                  <a:cubicBezTo>
                    <a:pt x="1882" y="7585"/>
                    <a:pt x="2144" y="7299"/>
                    <a:pt x="2144" y="6966"/>
                  </a:cubicBezTo>
                  <a:cubicBezTo>
                    <a:pt x="2144" y="6644"/>
                    <a:pt x="1858" y="6359"/>
                    <a:pt x="1537" y="6359"/>
                  </a:cubicBezTo>
                  <a:lnTo>
                    <a:pt x="1239" y="6359"/>
                  </a:lnTo>
                  <a:lnTo>
                    <a:pt x="1239" y="5025"/>
                  </a:lnTo>
                  <a:lnTo>
                    <a:pt x="1537" y="5025"/>
                  </a:lnTo>
                  <a:cubicBezTo>
                    <a:pt x="1882" y="5025"/>
                    <a:pt x="2144" y="4739"/>
                    <a:pt x="2144" y="4406"/>
                  </a:cubicBezTo>
                  <a:cubicBezTo>
                    <a:pt x="2144" y="4084"/>
                    <a:pt x="1858" y="3799"/>
                    <a:pt x="1537" y="3799"/>
                  </a:cubicBezTo>
                  <a:lnTo>
                    <a:pt x="1239" y="3799"/>
                  </a:lnTo>
                  <a:lnTo>
                    <a:pt x="1239" y="2465"/>
                  </a:lnTo>
                  <a:lnTo>
                    <a:pt x="1525" y="2465"/>
                  </a:lnTo>
                  <a:cubicBezTo>
                    <a:pt x="1858" y="2465"/>
                    <a:pt x="2132" y="2179"/>
                    <a:pt x="2132" y="1846"/>
                  </a:cubicBezTo>
                  <a:cubicBezTo>
                    <a:pt x="2132" y="1525"/>
                    <a:pt x="1846" y="1239"/>
                    <a:pt x="1525" y="1239"/>
                  </a:cubicBezTo>
                  <a:lnTo>
                    <a:pt x="1239" y="1239"/>
                  </a:lnTo>
                  <a:lnTo>
                    <a:pt x="1239" y="703"/>
                  </a:lnTo>
                  <a:cubicBezTo>
                    <a:pt x="1239" y="489"/>
                    <a:pt x="1406" y="334"/>
                    <a:pt x="1608" y="334"/>
                  </a:cubicBezTo>
                  <a:lnTo>
                    <a:pt x="2335" y="334"/>
                  </a:lnTo>
                  <a:cubicBezTo>
                    <a:pt x="2430" y="334"/>
                    <a:pt x="2501" y="251"/>
                    <a:pt x="2501" y="167"/>
                  </a:cubicBezTo>
                  <a:cubicBezTo>
                    <a:pt x="2501" y="72"/>
                    <a:pt x="2430" y="1"/>
                    <a:pt x="2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5" name="Google Shape;16295;p61"/>
            <p:cNvSpPr/>
            <p:nvPr/>
          </p:nvSpPr>
          <p:spPr>
            <a:xfrm>
              <a:off x="1411688" y="3629546"/>
              <a:ext cx="139118" cy="10662"/>
            </a:xfrm>
            <a:custGeom>
              <a:rect b="b" l="l" r="r" t="t"/>
              <a:pathLst>
                <a:path extrusionOk="0" h="335" w="4371">
                  <a:moveTo>
                    <a:pt x="168" y="1"/>
                  </a:moveTo>
                  <a:cubicBezTo>
                    <a:pt x="84" y="1"/>
                    <a:pt x="1" y="72"/>
                    <a:pt x="1" y="167"/>
                  </a:cubicBezTo>
                  <a:cubicBezTo>
                    <a:pt x="1" y="251"/>
                    <a:pt x="84" y="334"/>
                    <a:pt x="168" y="334"/>
                  </a:cubicBezTo>
                  <a:lnTo>
                    <a:pt x="4204" y="334"/>
                  </a:lnTo>
                  <a:cubicBezTo>
                    <a:pt x="4287" y="334"/>
                    <a:pt x="4371" y="251"/>
                    <a:pt x="4371" y="167"/>
                  </a:cubicBezTo>
                  <a:cubicBezTo>
                    <a:pt x="4371" y="72"/>
                    <a:pt x="4287" y="1"/>
                    <a:pt x="4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6" name="Google Shape;16296;p61"/>
            <p:cNvSpPr/>
            <p:nvPr/>
          </p:nvSpPr>
          <p:spPr>
            <a:xfrm>
              <a:off x="1412070" y="3652303"/>
              <a:ext cx="139118" cy="10630"/>
            </a:xfrm>
            <a:custGeom>
              <a:rect b="b" l="l" r="r" t="t"/>
              <a:pathLst>
                <a:path extrusionOk="0" h="334" w="4371">
                  <a:moveTo>
                    <a:pt x="168" y="0"/>
                  </a:moveTo>
                  <a:cubicBezTo>
                    <a:pt x="84" y="0"/>
                    <a:pt x="1" y="72"/>
                    <a:pt x="1" y="167"/>
                  </a:cubicBezTo>
                  <a:cubicBezTo>
                    <a:pt x="1" y="250"/>
                    <a:pt x="72" y="333"/>
                    <a:pt x="168" y="333"/>
                  </a:cubicBezTo>
                  <a:lnTo>
                    <a:pt x="4204" y="333"/>
                  </a:lnTo>
                  <a:cubicBezTo>
                    <a:pt x="4299" y="333"/>
                    <a:pt x="4370" y="250"/>
                    <a:pt x="4370" y="167"/>
                  </a:cubicBezTo>
                  <a:cubicBezTo>
                    <a:pt x="4370" y="72"/>
                    <a:pt x="4299" y="0"/>
                    <a:pt x="4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7" name="Google Shape;16297;p61"/>
            <p:cNvSpPr/>
            <p:nvPr/>
          </p:nvSpPr>
          <p:spPr>
            <a:xfrm>
              <a:off x="1432153" y="3417352"/>
              <a:ext cx="83802" cy="191379"/>
            </a:xfrm>
            <a:custGeom>
              <a:rect b="b" l="l" r="r" t="t"/>
              <a:pathLst>
                <a:path extrusionOk="0" h="6013" w="2633">
                  <a:moveTo>
                    <a:pt x="1763" y="357"/>
                  </a:moveTo>
                  <a:cubicBezTo>
                    <a:pt x="1882" y="357"/>
                    <a:pt x="2037" y="405"/>
                    <a:pt x="2251" y="488"/>
                  </a:cubicBezTo>
                  <a:lnTo>
                    <a:pt x="2263" y="512"/>
                  </a:lnTo>
                  <a:lnTo>
                    <a:pt x="2096" y="1488"/>
                  </a:lnTo>
                  <a:cubicBezTo>
                    <a:pt x="2096" y="1500"/>
                    <a:pt x="2084" y="1500"/>
                    <a:pt x="2084" y="1500"/>
                  </a:cubicBezTo>
                  <a:lnTo>
                    <a:pt x="1596" y="1441"/>
                  </a:lnTo>
                  <a:lnTo>
                    <a:pt x="1561" y="1441"/>
                  </a:lnTo>
                  <a:cubicBezTo>
                    <a:pt x="965" y="1477"/>
                    <a:pt x="751" y="2143"/>
                    <a:pt x="751" y="2691"/>
                  </a:cubicBezTo>
                  <a:lnTo>
                    <a:pt x="751" y="3382"/>
                  </a:lnTo>
                  <a:cubicBezTo>
                    <a:pt x="751" y="3501"/>
                    <a:pt x="763" y="3822"/>
                    <a:pt x="894" y="4120"/>
                  </a:cubicBezTo>
                  <a:cubicBezTo>
                    <a:pt x="1025" y="4441"/>
                    <a:pt x="1263" y="4608"/>
                    <a:pt x="1561" y="4632"/>
                  </a:cubicBezTo>
                  <a:lnTo>
                    <a:pt x="1596" y="4632"/>
                  </a:lnTo>
                  <a:lnTo>
                    <a:pt x="2084" y="4572"/>
                  </a:lnTo>
                  <a:cubicBezTo>
                    <a:pt x="2096" y="4572"/>
                    <a:pt x="2096" y="4572"/>
                    <a:pt x="2096" y="4584"/>
                  </a:cubicBezTo>
                  <a:lnTo>
                    <a:pt x="2263" y="5572"/>
                  </a:lnTo>
                  <a:cubicBezTo>
                    <a:pt x="2263" y="5572"/>
                    <a:pt x="2263" y="5584"/>
                    <a:pt x="2251" y="5584"/>
                  </a:cubicBezTo>
                  <a:cubicBezTo>
                    <a:pt x="2037" y="5668"/>
                    <a:pt x="1882" y="5715"/>
                    <a:pt x="1763" y="5715"/>
                  </a:cubicBezTo>
                  <a:cubicBezTo>
                    <a:pt x="1608" y="5715"/>
                    <a:pt x="1251" y="5632"/>
                    <a:pt x="941" y="5298"/>
                  </a:cubicBezTo>
                  <a:cubicBezTo>
                    <a:pt x="537" y="4882"/>
                    <a:pt x="334" y="4227"/>
                    <a:pt x="334" y="3393"/>
                  </a:cubicBezTo>
                  <a:lnTo>
                    <a:pt x="334" y="2679"/>
                  </a:lnTo>
                  <a:cubicBezTo>
                    <a:pt x="334" y="1846"/>
                    <a:pt x="537" y="1191"/>
                    <a:pt x="941" y="774"/>
                  </a:cubicBezTo>
                  <a:cubicBezTo>
                    <a:pt x="1263" y="453"/>
                    <a:pt x="1620" y="357"/>
                    <a:pt x="1763" y="357"/>
                  </a:cubicBezTo>
                  <a:close/>
                  <a:moveTo>
                    <a:pt x="1775" y="0"/>
                  </a:moveTo>
                  <a:cubicBezTo>
                    <a:pt x="1525" y="0"/>
                    <a:pt x="1084" y="131"/>
                    <a:pt x="715" y="500"/>
                  </a:cubicBezTo>
                  <a:cubicBezTo>
                    <a:pt x="239" y="988"/>
                    <a:pt x="1" y="1715"/>
                    <a:pt x="1" y="2643"/>
                  </a:cubicBezTo>
                  <a:lnTo>
                    <a:pt x="1" y="3358"/>
                  </a:lnTo>
                  <a:cubicBezTo>
                    <a:pt x="1" y="4298"/>
                    <a:pt x="239" y="5013"/>
                    <a:pt x="715" y="5501"/>
                  </a:cubicBezTo>
                  <a:cubicBezTo>
                    <a:pt x="1084" y="5882"/>
                    <a:pt x="1525" y="6013"/>
                    <a:pt x="1775" y="6013"/>
                  </a:cubicBezTo>
                  <a:cubicBezTo>
                    <a:pt x="1965" y="6013"/>
                    <a:pt x="2215" y="5918"/>
                    <a:pt x="2394" y="5858"/>
                  </a:cubicBezTo>
                  <a:cubicBezTo>
                    <a:pt x="2549" y="5799"/>
                    <a:pt x="2632" y="5644"/>
                    <a:pt x="2608" y="5477"/>
                  </a:cubicBezTo>
                  <a:lnTo>
                    <a:pt x="2442" y="4489"/>
                  </a:lnTo>
                  <a:cubicBezTo>
                    <a:pt x="2419" y="4307"/>
                    <a:pt x="2255" y="4190"/>
                    <a:pt x="2075" y="4190"/>
                  </a:cubicBezTo>
                  <a:cubicBezTo>
                    <a:pt x="2066" y="4190"/>
                    <a:pt x="2058" y="4191"/>
                    <a:pt x="2049" y="4191"/>
                  </a:cubicBezTo>
                  <a:lnTo>
                    <a:pt x="1573" y="4251"/>
                  </a:lnTo>
                  <a:cubicBezTo>
                    <a:pt x="1108" y="4215"/>
                    <a:pt x="1108" y="3382"/>
                    <a:pt x="1108" y="3334"/>
                  </a:cubicBezTo>
                  <a:lnTo>
                    <a:pt x="1108" y="2643"/>
                  </a:lnTo>
                  <a:cubicBezTo>
                    <a:pt x="1108" y="2643"/>
                    <a:pt x="1108" y="2644"/>
                    <a:pt x="1108" y="2644"/>
                  </a:cubicBezTo>
                  <a:cubicBezTo>
                    <a:pt x="1084" y="2644"/>
                    <a:pt x="1088" y="1798"/>
                    <a:pt x="1561" y="1762"/>
                  </a:cubicBezTo>
                  <a:lnTo>
                    <a:pt x="2037" y="1822"/>
                  </a:lnTo>
                  <a:cubicBezTo>
                    <a:pt x="2053" y="1824"/>
                    <a:pt x="2068" y="1825"/>
                    <a:pt x="2084" y="1825"/>
                  </a:cubicBezTo>
                  <a:cubicBezTo>
                    <a:pt x="2263" y="1825"/>
                    <a:pt x="2397" y="1700"/>
                    <a:pt x="2430" y="1524"/>
                  </a:cubicBezTo>
                  <a:lnTo>
                    <a:pt x="2596" y="536"/>
                  </a:lnTo>
                  <a:cubicBezTo>
                    <a:pt x="2620" y="369"/>
                    <a:pt x="2537" y="203"/>
                    <a:pt x="2382" y="143"/>
                  </a:cubicBezTo>
                  <a:cubicBezTo>
                    <a:pt x="2215" y="72"/>
                    <a:pt x="1965"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98" name="Google Shape;16298;p61"/>
          <p:cNvGrpSpPr/>
          <p:nvPr/>
        </p:nvGrpSpPr>
        <p:grpSpPr>
          <a:xfrm>
            <a:off x="1748582" y="3198385"/>
            <a:ext cx="359269" cy="335780"/>
            <a:chOff x="1748582" y="3372635"/>
            <a:chExt cx="359269" cy="335780"/>
          </a:xfrm>
        </p:grpSpPr>
        <p:sp>
          <p:nvSpPr>
            <p:cNvPr id="16299" name="Google Shape;16299;p61"/>
            <p:cNvSpPr/>
            <p:nvPr/>
          </p:nvSpPr>
          <p:spPr>
            <a:xfrm>
              <a:off x="2080161" y="3535210"/>
              <a:ext cx="27690" cy="10630"/>
            </a:xfrm>
            <a:custGeom>
              <a:rect b="b" l="l" r="r" t="t"/>
              <a:pathLst>
                <a:path extrusionOk="0" h="334" w="870">
                  <a:moveTo>
                    <a:pt x="167" y="0"/>
                  </a:moveTo>
                  <a:cubicBezTo>
                    <a:pt x="72" y="0"/>
                    <a:pt x="1" y="83"/>
                    <a:pt x="1" y="167"/>
                  </a:cubicBezTo>
                  <a:cubicBezTo>
                    <a:pt x="1" y="262"/>
                    <a:pt x="72" y="333"/>
                    <a:pt x="167" y="333"/>
                  </a:cubicBezTo>
                  <a:lnTo>
                    <a:pt x="703" y="333"/>
                  </a:lnTo>
                  <a:cubicBezTo>
                    <a:pt x="786" y="333"/>
                    <a:pt x="870" y="262"/>
                    <a:pt x="870" y="167"/>
                  </a:cubicBezTo>
                  <a:cubicBezTo>
                    <a:pt x="870" y="83"/>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300" name="Google Shape;16300;p61"/>
            <p:cNvGrpSpPr/>
            <p:nvPr/>
          </p:nvGrpSpPr>
          <p:grpSpPr>
            <a:xfrm>
              <a:off x="1748582" y="3372635"/>
              <a:ext cx="333520" cy="335780"/>
              <a:chOff x="1748582" y="3372635"/>
              <a:chExt cx="333520" cy="335780"/>
            </a:xfrm>
          </p:grpSpPr>
          <p:sp>
            <p:nvSpPr>
              <p:cNvPr id="16301" name="Google Shape;16301;p61"/>
              <p:cNvSpPr/>
              <p:nvPr/>
            </p:nvSpPr>
            <p:spPr>
              <a:xfrm>
                <a:off x="1748582" y="3372635"/>
                <a:ext cx="308504" cy="335780"/>
              </a:xfrm>
              <a:custGeom>
                <a:rect b="b" l="l" r="r" t="t"/>
                <a:pathLst>
                  <a:path extrusionOk="0" h="10550" w="9693">
                    <a:moveTo>
                      <a:pt x="8454" y="4215"/>
                    </a:moveTo>
                    <a:cubicBezTo>
                      <a:pt x="8978" y="4298"/>
                      <a:pt x="9359" y="4739"/>
                      <a:pt x="9359" y="5275"/>
                    </a:cubicBezTo>
                    <a:cubicBezTo>
                      <a:pt x="9359" y="5811"/>
                      <a:pt x="8978" y="6263"/>
                      <a:pt x="8454" y="6334"/>
                    </a:cubicBezTo>
                    <a:lnTo>
                      <a:pt x="8454" y="4215"/>
                    </a:lnTo>
                    <a:close/>
                    <a:moveTo>
                      <a:pt x="1251" y="4036"/>
                    </a:moveTo>
                    <a:lnTo>
                      <a:pt x="1251" y="6525"/>
                    </a:lnTo>
                    <a:lnTo>
                      <a:pt x="894" y="6525"/>
                    </a:lnTo>
                    <a:cubicBezTo>
                      <a:pt x="596" y="6525"/>
                      <a:pt x="358" y="6287"/>
                      <a:pt x="358" y="5989"/>
                    </a:cubicBezTo>
                    <a:lnTo>
                      <a:pt x="358" y="4572"/>
                    </a:lnTo>
                    <a:cubicBezTo>
                      <a:pt x="358" y="4275"/>
                      <a:pt x="596" y="4036"/>
                      <a:pt x="894" y="4036"/>
                    </a:cubicBezTo>
                    <a:close/>
                    <a:moveTo>
                      <a:pt x="2668" y="4025"/>
                    </a:moveTo>
                    <a:lnTo>
                      <a:pt x="2668" y="6525"/>
                    </a:lnTo>
                    <a:lnTo>
                      <a:pt x="1584" y="6525"/>
                    </a:lnTo>
                    <a:lnTo>
                      <a:pt x="1584" y="4025"/>
                    </a:lnTo>
                    <a:close/>
                    <a:moveTo>
                      <a:pt x="2846" y="7727"/>
                    </a:moveTo>
                    <a:lnTo>
                      <a:pt x="2846" y="8466"/>
                    </a:lnTo>
                    <a:lnTo>
                      <a:pt x="2537" y="8466"/>
                    </a:lnTo>
                    <a:lnTo>
                      <a:pt x="2727" y="7727"/>
                    </a:lnTo>
                    <a:close/>
                    <a:moveTo>
                      <a:pt x="2608" y="6834"/>
                    </a:moveTo>
                    <a:lnTo>
                      <a:pt x="2001" y="9156"/>
                    </a:lnTo>
                    <a:lnTo>
                      <a:pt x="1584" y="9156"/>
                    </a:lnTo>
                    <a:lnTo>
                      <a:pt x="1584" y="6834"/>
                    </a:lnTo>
                    <a:close/>
                    <a:moveTo>
                      <a:pt x="8133" y="357"/>
                    </a:moveTo>
                    <a:lnTo>
                      <a:pt x="8133" y="10228"/>
                    </a:lnTo>
                    <a:lnTo>
                      <a:pt x="7394" y="10228"/>
                    </a:lnTo>
                    <a:lnTo>
                      <a:pt x="7394" y="3251"/>
                    </a:lnTo>
                    <a:cubicBezTo>
                      <a:pt x="7394" y="3167"/>
                      <a:pt x="7323" y="3084"/>
                      <a:pt x="7240" y="3084"/>
                    </a:cubicBezTo>
                    <a:cubicBezTo>
                      <a:pt x="7144" y="3084"/>
                      <a:pt x="7073" y="3167"/>
                      <a:pt x="7073" y="3251"/>
                    </a:cubicBezTo>
                    <a:lnTo>
                      <a:pt x="7073" y="9144"/>
                    </a:lnTo>
                    <a:cubicBezTo>
                      <a:pt x="6859" y="8859"/>
                      <a:pt x="6549" y="8466"/>
                      <a:pt x="6132" y="8073"/>
                    </a:cubicBezTo>
                    <a:cubicBezTo>
                      <a:pt x="5668" y="7632"/>
                      <a:pt x="5192" y="7275"/>
                      <a:pt x="4704" y="7013"/>
                    </a:cubicBezTo>
                    <a:cubicBezTo>
                      <a:pt x="4132" y="6715"/>
                      <a:pt x="3561" y="6561"/>
                      <a:pt x="2989" y="6537"/>
                    </a:cubicBezTo>
                    <a:lnTo>
                      <a:pt x="2989" y="4036"/>
                    </a:lnTo>
                    <a:cubicBezTo>
                      <a:pt x="3572" y="4013"/>
                      <a:pt x="4132" y="3846"/>
                      <a:pt x="4704" y="3560"/>
                    </a:cubicBezTo>
                    <a:cubicBezTo>
                      <a:pt x="5192" y="3310"/>
                      <a:pt x="5668" y="2953"/>
                      <a:pt x="6132" y="2501"/>
                    </a:cubicBezTo>
                    <a:cubicBezTo>
                      <a:pt x="6537" y="2108"/>
                      <a:pt x="6847" y="1715"/>
                      <a:pt x="7073" y="1429"/>
                    </a:cubicBezTo>
                    <a:lnTo>
                      <a:pt x="7073" y="2489"/>
                    </a:lnTo>
                    <a:cubicBezTo>
                      <a:pt x="7073" y="2584"/>
                      <a:pt x="7144" y="2655"/>
                      <a:pt x="7240" y="2655"/>
                    </a:cubicBezTo>
                    <a:cubicBezTo>
                      <a:pt x="7323" y="2655"/>
                      <a:pt x="7394" y="2584"/>
                      <a:pt x="7394" y="2489"/>
                    </a:cubicBezTo>
                    <a:lnTo>
                      <a:pt x="7394" y="357"/>
                    </a:lnTo>
                    <a:close/>
                    <a:moveTo>
                      <a:pt x="7228" y="0"/>
                    </a:moveTo>
                    <a:cubicBezTo>
                      <a:pt x="7144" y="0"/>
                      <a:pt x="7073" y="84"/>
                      <a:pt x="7073" y="167"/>
                    </a:cubicBezTo>
                    <a:lnTo>
                      <a:pt x="7073" y="822"/>
                    </a:lnTo>
                    <a:cubicBezTo>
                      <a:pt x="6966" y="988"/>
                      <a:pt x="6549" y="1631"/>
                      <a:pt x="5906" y="2251"/>
                    </a:cubicBezTo>
                    <a:cubicBezTo>
                      <a:pt x="5227" y="2905"/>
                      <a:pt x="4132" y="3703"/>
                      <a:pt x="2822" y="3703"/>
                    </a:cubicBezTo>
                    <a:lnTo>
                      <a:pt x="882" y="3703"/>
                    </a:lnTo>
                    <a:cubicBezTo>
                      <a:pt x="405" y="3703"/>
                      <a:pt x="1" y="4084"/>
                      <a:pt x="1" y="4572"/>
                    </a:cubicBezTo>
                    <a:lnTo>
                      <a:pt x="1" y="5989"/>
                    </a:lnTo>
                    <a:cubicBezTo>
                      <a:pt x="1" y="6465"/>
                      <a:pt x="382" y="6870"/>
                      <a:pt x="882" y="6870"/>
                    </a:cubicBezTo>
                    <a:lnTo>
                      <a:pt x="1239" y="6870"/>
                    </a:lnTo>
                    <a:lnTo>
                      <a:pt x="1239" y="9359"/>
                    </a:lnTo>
                    <a:cubicBezTo>
                      <a:pt x="1239" y="9442"/>
                      <a:pt x="1310" y="9513"/>
                      <a:pt x="1394" y="9513"/>
                    </a:cubicBezTo>
                    <a:lnTo>
                      <a:pt x="2096" y="9513"/>
                    </a:lnTo>
                    <a:cubicBezTo>
                      <a:pt x="2168" y="9513"/>
                      <a:pt x="2227" y="9478"/>
                      <a:pt x="2263" y="9394"/>
                    </a:cubicBezTo>
                    <a:lnTo>
                      <a:pt x="2406" y="8823"/>
                    </a:lnTo>
                    <a:lnTo>
                      <a:pt x="2977" y="8823"/>
                    </a:lnTo>
                    <a:cubicBezTo>
                      <a:pt x="3061" y="8823"/>
                      <a:pt x="3144" y="8739"/>
                      <a:pt x="3144" y="8656"/>
                    </a:cubicBezTo>
                    <a:lnTo>
                      <a:pt x="3144" y="7573"/>
                    </a:lnTo>
                    <a:cubicBezTo>
                      <a:pt x="3144" y="7477"/>
                      <a:pt x="3061" y="7406"/>
                      <a:pt x="2977" y="7406"/>
                    </a:cubicBezTo>
                    <a:lnTo>
                      <a:pt x="2787" y="7406"/>
                    </a:lnTo>
                    <a:lnTo>
                      <a:pt x="2930" y="6858"/>
                    </a:lnTo>
                    <a:cubicBezTo>
                      <a:pt x="4180" y="6894"/>
                      <a:pt x="5227" y="7656"/>
                      <a:pt x="5882" y="8299"/>
                    </a:cubicBezTo>
                    <a:cubicBezTo>
                      <a:pt x="6537" y="8942"/>
                      <a:pt x="6954" y="9573"/>
                      <a:pt x="7037" y="9728"/>
                    </a:cubicBezTo>
                    <a:lnTo>
                      <a:pt x="7037" y="10383"/>
                    </a:lnTo>
                    <a:cubicBezTo>
                      <a:pt x="7037" y="10466"/>
                      <a:pt x="7109" y="10549"/>
                      <a:pt x="7204" y="10549"/>
                    </a:cubicBezTo>
                    <a:lnTo>
                      <a:pt x="8264" y="10549"/>
                    </a:lnTo>
                    <a:cubicBezTo>
                      <a:pt x="8347" y="10549"/>
                      <a:pt x="8430" y="10466"/>
                      <a:pt x="8430" y="10383"/>
                    </a:cubicBezTo>
                    <a:lnTo>
                      <a:pt x="8430" y="6656"/>
                    </a:lnTo>
                    <a:cubicBezTo>
                      <a:pt x="9121" y="6573"/>
                      <a:pt x="9657" y="5989"/>
                      <a:pt x="9657" y="5275"/>
                    </a:cubicBezTo>
                    <a:cubicBezTo>
                      <a:pt x="9692" y="4560"/>
                      <a:pt x="9168" y="3965"/>
                      <a:pt x="8454" y="3894"/>
                    </a:cubicBezTo>
                    <a:lnTo>
                      <a:pt x="8454" y="167"/>
                    </a:lnTo>
                    <a:cubicBezTo>
                      <a:pt x="8454" y="84"/>
                      <a:pt x="8383" y="0"/>
                      <a:pt x="8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2" name="Google Shape;16302;p61"/>
              <p:cNvSpPr/>
              <p:nvPr/>
            </p:nvSpPr>
            <p:spPr>
              <a:xfrm>
                <a:off x="2057054" y="3472000"/>
                <a:ext cx="25048" cy="22311"/>
              </a:xfrm>
              <a:custGeom>
                <a:rect b="b" l="l" r="r" t="t"/>
                <a:pathLst>
                  <a:path extrusionOk="0" h="701" w="787">
                    <a:moveTo>
                      <a:pt x="600" y="1"/>
                    </a:moveTo>
                    <a:cubicBezTo>
                      <a:pt x="557" y="1"/>
                      <a:pt x="512" y="16"/>
                      <a:pt x="477" y="45"/>
                    </a:cubicBezTo>
                    <a:lnTo>
                      <a:pt x="107" y="414"/>
                    </a:lnTo>
                    <a:cubicBezTo>
                      <a:pt x="0" y="522"/>
                      <a:pt x="72" y="700"/>
                      <a:pt x="227" y="700"/>
                    </a:cubicBezTo>
                    <a:cubicBezTo>
                      <a:pt x="262" y="700"/>
                      <a:pt x="310" y="676"/>
                      <a:pt x="346" y="653"/>
                    </a:cubicBezTo>
                    <a:lnTo>
                      <a:pt x="715" y="283"/>
                    </a:lnTo>
                    <a:cubicBezTo>
                      <a:pt x="786" y="200"/>
                      <a:pt x="786" y="105"/>
                      <a:pt x="715" y="45"/>
                    </a:cubicBezTo>
                    <a:cubicBezTo>
                      <a:pt x="685" y="16"/>
                      <a:pt x="643" y="1"/>
                      <a:pt x="6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3" name="Google Shape;16303;p61"/>
              <p:cNvSpPr/>
              <p:nvPr/>
            </p:nvSpPr>
            <p:spPr>
              <a:xfrm>
                <a:off x="2058550" y="3586834"/>
                <a:ext cx="23552" cy="22629"/>
              </a:xfrm>
              <a:custGeom>
                <a:rect b="b" l="l" r="r" t="t"/>
                <a:pathLst>
                  <a:path extrusionOk="0" h="711" w="740">
                    <a:moveTo>
                      <a:pt x="184" y="0"/>
                    </a:moveTo>
                    <a:cubicBezTo>
                      <a:pt x="141" y="0"/>
                      <a:pt x="96" y="15"/>
                      <a:pt x="60" y="45"/>
                    </a:cubicBezTo>
                    <a:cubicBezTo>
                      <a:pt x="1" y="104"/>
                      <a:pt x="1" y="212"/>
                      <a:pt x="60" y="283"/>
                    </a:cubicBezTo>
                    <a:lnTo>
                      <a:pt x="430" y="664"/>
                    </a:lnTo>
                    <a:cubicBezTo>
                      <a:pt x="461" y="696"/>
                      <a:pt x="500" y="711"/>
                      <a:pt x="538" y="711"/>
                    </a:cubicBezTo>
                    <a:cubicBezTo>
                      <a:pt x="586" y="711"/>
                      <a:pt x="634" y="687"/>
                      <a:pt x="668" y="640"/>
                    </a:cubicBezTo>
                    <a:cubicBezTo>
                      <a:pt x="739" y="581"/>
                      <a:pt x="727" y="485"/>
                      <a:pt x="668" y="426"/>
                    </a:cubicBezTo>
                    <a:lnTo>
                      <a:pt x="299" y="45"/>
                    </a:ln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6304" name="Google Shape;16304;p61"/>
          <p:cNvGrpSpPr/>
          <p:nvPr/>
        </p:nvGrpSpPr>
        <p:grpSpPr>
          <a:xfrm>
            <a:off x="2640993" y="3183585"/>
            <a:ext cx="365348" cy="364966"/>
            <a:chOff x="2640993" y="3357835"/>
            <a:chExt cx="365348" cy="364966"/>
          </a:xfrm>
        </p:grpSpPr>
        <p:sp>
          <p:nvSpPr>
            <p:cNvPr id="16305" name="Google Shape;16305;p61"/>
            <p:cNvSpPr/>
            <p:nvPr/>
          </p:nvSpPr>
          <p:spPr>
            <a:xfrm>
              <a:off x="2640993" y="3455227"/>
              <a:ext cx="365348" cy="267574"/>
            </a:xfrm>
            <a:custGeom>
              <a:rect b="b" l="l" r="r" t="t"/>
              <a:pathLst>
                <a:path extrusionOk="0" h="8407" w="11479">
                  <a:moveTo>
                    <a:pt x="5168" y="2311"/>
                  </a:moveTo>
                  <a:lnTo>
                    <a:pt x="5335" y="4859"/>
                  </a:lnTo>
                  <a:lnTo>
                    <a:pt x="4620" y="4859"/>
                  </a:lnTo>
                  <a:lnTo>
                    <a:pt x="4763" y="2311"/>
                  </a:lnTo>
                  <a:close/>
                  <a:moveTo>
                    <a:pt x="6966" y="2311"/>
                  </a:moveTo>
                  <a:lnTo>
                    <a:pt x="7133" y="4859"/>
                  </a:lnTo>
                  <a:lnTo>
                    <a:pt x="6418" y="4859"/>
                  </a:lnTo>
                  <a:lnTo>
                    <a:pt x="6561" y="2311"/>
                  </a:lnTo>
                  <a:close/>
                  <a:moveTo>
                    <a:pt x="8764" y="2311"/>
                  </a:moveTo>
                  <a:lnTo>
                    <a:pt x="8931" y="4859"/>
                  </a:lnTo>
                  <a:lnTo>
                    <a:pt x="8216" y="4859"/>
                  </a:lnTo>
                  <a:lnTo>
                    <a:pt x="8371" y="2311"/>
                  </a:lnTo>
                  <a:close/>
                  <a:moveTo>
                    <a:pt x="2156" y="5894"/>
                  </a:moveTo>
                  <a:lnTo>
                    <a:pt x="2144" y="6287"/>
                  </a:lnTo>
                  <a:lnTo>
                    <a:pt x="1549" y="6287"/>
                  </a:lnTo>
                  <a:cubicBezTo>
                    <a:pt x="1453" y="6287"/>
                    <a:pt x="1382" y="6359"/>
                    <a:pt x="1382" y="6442"/>
                  </a:cubicBezTo>
                  <a:cubicBezTo>
                    <a:pt x="1382" y="6537"/>
                    <a:pt x="1453" y="6609"/>
                    <a:pt x="1549" y="6609"/>
                  </a:cubicBezTo>
                  <a:lnTo>
                    <a:pt x="2132" y="6609"/>
                  </a:lnTo>
                  <a:lnTo>
                    <a:pt x="2096" y="8073"/>
                  </a:lnTo>
                  <a:lnTo>
                    <a:pt x="822" y="8073"/>
                  </a:lnTo>
                  <a:lnTo>
                    <a:pt x="822" y="6609"/>
                  </a:lnTo>
                  <a:lnTo>
                    <a:pt x="834" y="6609"/>
                  </a:lnTo>
                  <a:cubicBezTo>
                    <a:pt x="918" y="6609"/>
                    <a:pt x="1001" y="6537"/>
                    <a:pt x="1001" y="6442"/>
                  </a:cubicBezTo>
                  <a:cubicBezTo>
                    <a:pt x="1001" y="6359"/>
                    <a:pt x="918" y="6287"/>
                    <a:pt x="834" y="6287"/>
                  </a:cubicBezTo>
                  <a:cubicBezTo>
                    <a:pt x="727" y="6287"/>
                    <a:pt x="644" y="6192"/>
                    <a:pt x="644" y="6085"/>
                  </a:cubicBezTo>
                  <a:cubicBezTo>
                    <a:pt x="644" y="5990"/>
                    <a:pt x="727" y="5894"/>
                    <a:pt x="834" y="5894"/>
                  </a:cubicBezTo>
                  <a:close/>
                  <a:moveTo>
                    <a:pt x="3382" y="334"/>
                  </a:moveTo>
                  <a:lnTo>
                    <a:pt x="3489" y="4859"/>
                  </a:lnTo>
                  <a:lnTo>
                    <a:pt x="3192" y="4859"/>
                  </a:lnTo>
                  <a:cubicBezTo>
                    <a:pt x="2894" y="4859"/>
                    <a:pt x="2668" y="5097"/>
                    <a:pt x="2668" y="5371"/>
                  </a:cubicBezTo>
                  <a:cubicBezTo>
                    <a:pt x="2668" y="5537"/>
                    <a:pt x="2739" y="5668"/>
                    <a:pt x="2846" y="5775"/>
                  </a:cubicBezTo>
                  <a:lnTo>
                    <a:pt x="2846" y="8085"/>
                  </a:lnTo>
                  <a:lnTo>
                    <a:pt x="2454" y="8085"/>
                  </a:lnTo>
                  <a:lnTo>
                    <a:pt x="2632" y="334"/>
                  </a:lnTo>
                  <a:close/>
                  <a:moveTo>
                    <a:pt x="10359" y="5180"/>
                  </a:moveTo>
                  <a:cubicBezTo>
                    <a:pt x="10466" y="5180"/>
                    <a:pt x="10550" y="5275"/>
                    <a:pt x="10550" y="5371"/>
                  </a:cubicBezTo>
                  <a:cubicBezTo>
                    <a:pt x="10550" y="5478"/>
                    <a:pt x="10466" y="5573"/>
                    <a:pt x="10359" y="5573"/>
                  </a:cubicBezTo>
                  <a:lnTo>
                    <a:pt x="10002" y="5573"/>
                  </a:lnTo>
                  <a:cubicBezTo>
                    <a:pt x="9919" y="5573"/>
                    <a:pt x="9835" y="5644"/>
                    <a:pt x="9835" y="5728"/>
                  </a:cubicBezTo>
                  <a:cubicBezTo>
                    <a:pt x="9835" y="5823"/>
                    <a:pt x="9919" y="5894"/>
                    <a:pt x="10002" y="5894"/>
                  </a:cubicBezTo>
                  <a:lnTo>
                    <a:pt x="10371" y="5894"/>
                  </a:lnTo>
                  <a:lnTo>
                    <a:pt x="10371" y="8085"/>
                  </a:lnTo>
                  <a:lnTo>
                    <a:pt x="3156" y="8085"/>
                  </a:lnTo>
                  <a:lnTo>
                    <a:pt x="3156" y="5894"/>
                  </a:lnTo>
                  <a:lnTo>
                    <a:pt x="9288" y="5894"/>
                  </a:lnTo>
                  <a:cubicBezTo>
                    <a:pt x="9383" y="5894"/>
                    <a:pt x="9454" y="5823"/>
                    <a:pt x="9454" y="5728"/>
                  </a:cubicBezTo>
                  <a:cubicBezTo>
                    <a:pt x="9454" y="5644"/>
                    <a:pt x="9383" y="5573"/>
                    <a:pt x="9288" y="5573"/>
                  </a:cubicBezTo>
                  <a:lnTo>
                    <a:pt x="3168" y="5573"/>
                  </a:lnTo>
                  <a:cubicBezTo>
                    <a:pt x="3073" y="5573"/>
                    <a:pt x="2977" y="5478"/>
                    <a:pt x="2977" y="5371"/>
                  </a:cubicBezTo>
                  <a:cubicBezTo>
                    <a:pt x="2977" y="5275"/>
                    <a:pt x="3073" y="5180"/>
                    <a:pt x="3168" y="5180"/>
                  </a:cubicBezTo>
                  <a:close/>
                  <a:moveTo>
                    <a:pt x="2489" y="1"/>
                  </a:moveTo>
                  <a:cubicBezTo>
                    <a:pt x="2394" y="1"/>
                    <a:pt x="2323" y="72"/>
                    <a:pt x="2323" y="168"/>
                  </a:cubicBezTo>
                  <a:lnTo>
                    <a:pt x="2203" y="5561"/>
                  </a:lnTo>
                  <a:lnTo>
                    <a:pt x="882" y="5561"/>
                  </a:lnTo>
                  <a:cubicBezTo>
                    <a:pt x="584" y="5561"/>
                    <a:pt x="358" y="5799"/>
                    <a:pt x="358" y="6085"/>
                  </a:cubicBezTo>
                  <a:cubicBezTo>
                    <a:pt x="358" y="6252"/>
                    <a:pt x="429" y="6383"/>
                    <a:pt x="537" y="6490"/>
                  </a:cubicBezTo>
                  <a:lnTo>
                    <a:pt x="537" y="8085"/>
                  </a:lnTo>
                  <a:lnTo>
                    <a:pt x="168" y="8085"/>
                  </a:lnTo>
                  <a:cubicBezTo>
                    <a:pt x="72" y="8085"/>
                    <a:pt x="1" y="8157"/>
                    <a:pt x="1" y="8252"/>
                  </a:cubicBezTo>
                  <a:cubicBezTo>
                    <a:pt x="1" y="8335"/>
                    <a:pt x="72" y="8407"/>
                    <a:pt x="168" y="8407"/>
                  </a:cubicBezTo>
                  <a:lnTo>
                    <a:pt x="11312" y="8407"/>
                  </a:lnTo>
                  <a:cubicBezTo>
                    <a:pt x="11395" y="8407"/>
                    <a:pt x="11478" y="8335"/>
                    <a:pt x="11478" y="8252"/>
                  </a:cubicBezTo>
                  <a:cubicBezTo>
                    <a:pt x="11431" y="8157"/>
                    <a:pt x="11359" y="8085"/>
                    <a:pt x="11264" y="8085"/>
                  </a:cubicBezTo>
                  <a:lnTo>
                    <a:pt x="10716" y="8085"/>
                  </a:lnTo>
                  <a:lnTo>
                    <a:pt x="10716" y="5775"/>
                  </a:lnTo>
                  <a:cubicBezTo>
                    <a:pt x="10824" y="5668"/>
                    <a:pt x="10895" y="5537"/>
                    <a:pt x="10895" y="5371"/>
                  </a:cubicBezTo>
                  <a:cubicBezTo>
                    <a:pt x="10895" y="5073"/>
                    <a:pt x="10657" y="4859"/>
                    <a:pt x="10371" y="4859"/>
                  </a:cubicBezTo>
                  <a:lnTo>
                    <a:pt x="9276" y="4859"/>
                  </a:lnTo>
                  <a:lnTo>
                    <a:pt x="9109" y="2132"/>
                  </a:lnTo>
                  <a:cubicBezTo>
                    <a:pt x="9109" y="2037"/>
                    <a:pt x="9038" y="1965"/>
                    <a:pt x="8942" y="1965"/>
                  </a:cubicBezTo>
                  <a:lnTo>
                    <a:pt x="8228" y="1965"/>
                  </a:lnTo>
                  <a:cubicBezTo>
                    <a:pt x="8145" y="1965"/>
                    <a:pt x="8073" y="2037"/>
                    <a:pt x="8073" y="2132"/>
                  </a:cubicBezTo>
                  <a:lnTo>
                    <a:pt x="7907" y="4859"/>
                  </a:lnTo>
                  <a:lnTo>
                    <a:pt x="7502" y="4859"/>
                  </a:lnTo>
                  <a:lnTo>
                    <a:pt x="7335" y="2132"/>
                  </a:lnTo>
                  <a:cubicBezTo>
                    <a:pt x="7335" y="2037"/>
                    <a:pt x="7264" y="1965"/>
                    <a:pt x="7168" y="1965"/>
                  </a:cubicBezTo>
                  <a:lnTo>
                    <a:pt x="6466" y="1965"/>
                  </a:lnTo>
                  <a:cubicBezTo>
                    <a:pt x="6371" y="1965"/>
                    <a:pt x="6299" y="2037"/>
                    <a:pt x="6299" y="2132"/>
                  </a:cubicBezTo>
                  <a:lnTo>
                    <a:pt x="6133" y="4859"/>
                  </a:lnTo>
                  <a:lnTo>
                    <a:pt x="5728" y="4859"/>
                  </a:lnTo>
                  <a:lnTo>
                    <a:pt x="5561" y="2132"/>
                  </a:lnTo>
                  <a:cubicBezTo>
                    <a:pt x="5561" y="2037"/>
                    <a:pt x="5490" y="1965"/>
                    <a:pt x="5406" y="1965"/>
                  </a:cubicBezTo>
                  <a:lnTo>
                    <a:pt x="4620" y="1965"/>
                  </a:lnTo>
                  <a:cubicBezTo>
                    <a:pt x="4525" y="1965"/>
                    <a:pt x="4454" y="2037"/>
                    <a:pt x="4454" y="2132"/>
                  </a:cubicBezTo>
                  <a:lnTo>
                    <a:pt x="4287" y="4859"/>
                  </a:lnTo>
                  <a:lnTo>
                    <a:pt x="3823" y="4859"/>
                  </a:lnTo>
                  <a:lnTo>
                    <a:pt x="3716" y="168"/>
                  </a:lnTo>
                  <a:cubicBezTo>
                    <a:pt x="3716" y="72"/>
                    <a:pt x="3644" y="1"/>
                    <a:pt x="3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6" name="Google Shape;16306;p61"/>
            <p:cNvSpPr/>
            <p:nvPr/>
          </p:nvSpPr>
          <p:spPr>
            <a:xfrm>
              <a:off x="2724763" y="3357835"/>
              <a:ext cx="280050" cy="136476"/>
            </a:xfrm>
            <a:custGeom>
              <a:rect b="b" l="l" r="r" t="t"/>
              <a:pathLst>
                <a:path extrusionOk="0" h="4288" w="8799">
                  <a:moveTo>
                    <a:pt x="6656" y="1"/>
                  </a:moveTo>
                  <a:cubicBezTo>
                    <a:pt x="6156" y="1"/>
                    <a:pt x="5656" y="180"/>
                    <a:pt x="5286" y="501"/>
                  </a:cubicBezTo>
                  <a:cubicBezTo>
                    <a:pt x="5001" y="299"/>
                    <a:pt x="4679" y="168"/>
                    <a:pt x="4322" y="168"/>
                  </a:cubicBezTo>
                  <a:cubicBezTo>
                    <a:pt x="3905" y="168"/>
                    <a:pt x="3501" y="334"/>
                    <a:pt x="3191" y="632"/>
                  </a:cubicBezTo>
                  <a:cubicBezTo>
                    <a:pt x="3036" y="561"/>
                    <a:pt x="2858" y="525"/>
                    <a:pt x="2691" y="525"/>
                  </a:cubicBezTo>
                  <a:cubicBezTo>
                    <a:pt x="2191" y="525"/>
                    <a:pt x="1750" y="822"/>
                    <a:pt x="1548" y="1275"/>
                  </a:cubicBezTo>
                  <a:cubicBezTo>
                    <a:pt x="1476" y="1263"/>
                    <a:pt x="1417" y="1239"/>
                    <a:pt x="1346" y="1239"/>
                  </a:cubicBezTo>
                  <a:cubicBezTo>
                    <a:pt x="1000" y="1239"/>
                    <a:pt x="703" y="1465"/>
                    <a:pt x="584" y="1775"/>
                  </a:cubicBezTo>
                  <a:lnTo>
                    <a:pt x="524" y="1775"/>
                  </a:lnTo>
                  <a:cubicBezTo>
                    <a:pt x="226" y="1775"/>
                    <a:pt x="0" y="2013"/>
                    <a:pt x="0" y="2299"/>
                  </a:cubicBezTo>
                  <a:cubicBezTo>
                    <a:pt x="0" y="2394"/>
                    <a:pt x="72" y="2466"/>
                    <a:pt x="167" y="2466"/>
                  </a:cubicBezTo>
                  <a:cubicBezTo>
                    <a:pt x="262" y="2466"/>
                    <a:pt x="333" y="2394"/>
                    <a:pt x="333" y="2299"/>
                  </a:cubicBezTo>
                  <a:cubicBezTo>
                    <a:pt x="333" y="2192"/>
                    <a:pt x="417" y="2108"/>
                    <a:pt x="524" y="2108"/>
                  </a:cubicBezTo>
                  <a:cubicBezTo>
                    <a:pt x="560" y="2108"/>
                    <a:pt x="584" y="2120"/>
                    <a:pt x="631" y="2144"/>
                  </a:cubicBezTo>
                  <a:cubicBezTo>
                    <a:pt x="649" y="2156"/>
                    <a:pt x="679" y="2162"/>
                    <a:pt x="710" y="2162"/>
                  </a:cubicBezTo>
                  <a:cubicBezTo>
                    <a:pt x="741" y="2162"/>
                    <a:pt x="774" y="2156"/>
                    <a:pt x="798" y="2144"/>
                  </a:cubicBezTo>
                  <a:cubicBezTo>
                    <a:pt x="834" y="2108"/>
                    <a:pt x="881" y="2061"/>
                    <a:pt x="881" y="2001"/>
                  </a:cubicBezTo>
                  <a:cubicBezTo>
                    <a:pt x="893" y="1763"/>
                    <a:pt x="1095" y="1573"/>
                    <a:pt x="1346" y="1573"/>
                  </a:cubicBezTo>
                  <a:cubicBezTo>
                    <a:pt x="1417" y="1573"/>
                    <a:pt x="1488" y="1584"/>
                    <a:pt x="1572" y="1632"/>
                  </a:cubicBezTo>
                  <a:cubicBezTo>
                    <a:pt x="1591" y="1652"/>
                    <a:pt x="1618" y="1661"/>
                    <a:pt x="1646" y="1661"/>
                  </a:cubicBezTo>
                  <a:cubicBezTo>
                    <a:pt x="1669" y="1661"/>
                    <a:pt x="1693" y="1655"/>
                    <a:pt x="1715" y="1644"/>
                  </a:cubicBezTo>
                  <a:cubicBezTo>
                    <a:pt x="1762" y="1632"/>
                    <a:pt x="1810" y="1584"/>
                    <a:pt x="1822" y="1525"/>
                  </a:cubicBezTo>
                  <a:cubicBezTo>
                    <a:pt x="1929" y="1132"/>
                    <a:pt x="2286" y="858"/>
                    <a:pt x="2703" y="858"/>
                  </a:cubicBezTo>
                  <a:cubicBezTo>
                    <a:pt x="2846" y="858"/>
                    <a:pt x="3012" y="906"/>
                    <a:pt x="3143" y="977"/>
                  </a:cubicBezTo>
                  <a:cubicBezTo>
                    <a:pt x="3173" y="997"/>
                    <a:pt x="3207" y="1007"/>
                    <a:pt x="3240" y="1007"/>
                  </a:cubicBezTo>
                  <a:cubicBezTo>
                    <a:pt x="3286" y="1007"/>
                    <a:pt x="3330" y="988"/>
                    <a:pt x="3358" y="953"/>
                  </a:cubicBezTo>
                  <a:cubicBezTo>
                    <a:pt x="3596" y="668"/>
                    <a:pt x="3953" y="501"/>
                    <a:pt x="4322" y="501"/>
                  </a:cubicBezTo>
                  <a:cubicBezTo>
                    <a:pt x="4632" y="501"/>
                    <a:pt x="4941" y="620"/>
                    <a:pt x="5167" y="834"/>
                  </a:cubicBezTo>
                  <a:cubicBezTo>
                    <a:pt x="5197" y="864"/>
                    <a:pt x="5239" y="879"/>
                    <a:pt x="5281" y="879"/>
                  </a:cubicBezTo>
                  <a:cubicBezTo>
                    <a:pt x="5322" y="879"/>
                    <a:pt x="5364" y="864"/>
                    <a:pt x="5394" y="834"/>
                  </a:cubicBezTo>
                  <a:cubicBezTo>
                    <a:pt x="5739" y="501"/>
                    <a:pt x="6179" y="322"/>
                    <a:pt x="6644" y="322"/>
                  </a:cubicBezTo>
                  <a:cubicBezTo>
                    <a:pt x="7644" y="322"/>
                    <a:pt x="8454" y="1144"/>
                    <a:pt x="8454" y="2144"/>
                  </a:cubicBezTo>
                  <a:cubicBezTo>
                    <a:pt x="8454" y="3132"/>
                    <a:pt x="7644" y="3954"/>
                    <a:pt x="6644" y="3954"/>
                  </a:cubicBezTo>
                  <a:cubicBezTo>
                    <a:pt x="5977" y="3954"/>
                    <a:pt x="5382" y="3597"/>
                    <a:pt x="5048" y="3013"/>
                  </a:cubicBezTo>
                  <a:cubicBezTo>
                    <a:pt x="5013" y="2960"/>
                    <a:pt x="4957" y="2933"/>
                    <a:pt x="4891" y="2933"/>
                  </a:cubicBezTo>
                  <a:cubicBezTo>
                    <a:pt x="4869" y="2933"/>
                    <a:pt x="4846" y="2936"/>
                    <a:pt x="4822" y="2942"/>
                  </a:cubicBezTo>
                  <a:cubicBezTo>
                    <a:pt x="4667" y="3013"/>
                    <a:pt x="4489" y="3061"/>
                    <a:pt x="4286" y="3061"/>
                  </a:cubicBezTo>
                  <a:cubicBezTo>
                    <a:pt x="3917" y="3061"/>
                    <a:pt x="3572" y="2894"/>
                    <a:pt x="3322" y="2620"/>
                  </a:cubicBezTo>
                  <a:cubicBezTo>
                    <a:pt x="3284" y="2583"/>
                    <a:pt x="3242" y="2559"/>
                    <a:pt x="3198" y="2559"/>
                  </a:cubicBezTo>
                  <a:cubicBezTo>
                    <a:pt x="3172" y="2559"/>
                    <a:pt x="3146" y="2567"/>
                    <a:pt x="3120" y="2585"/>
                  </a:cubicBezTo>
                  <a:cubicBezTo>
                    <a:pt x="2977" y="2656"/>
                    <a:pt x="2822" y="2704"/>
                    <a:pt x="2667" y="2704"/>
                  </a:cubicBezTo>
                  <a:cubicBezTo>
                    <a:pt x="2381" y="2704"/>
                    <a:pt x="2119" y="2573"/>
                    <a:pt x="1953" y="2346"/>
                  </a:cubicBezTo>
                  <a:cubicBezTo>
                    <a:pt x="1929" y="2299"/>
                    <a:pt x="1881" y="2287"/>
                    <a:pt x="1822" y="2287"/>
                  </a:cubicBezTo>
                  <a:cubicBezTo>
                    <a:pt x="1774" y="2287"/>
                    <a:pt x="1715" y="2323"/>
                    <a:pt x="1691" y="2346"/>
                  </a:cubicBezTo>
                  <a:cubicBezTo>
                    <a:pt x="1596" y="2466"/>
                    <a:pt x="1465" y="2525"/>
                    <a:pt x="1334" y="2525"/>
                  </a:cubicBezTo>
                  <a:cubicBezTo>
                    <a:pt x="1238" y="2525"/>
                    <a:pt x="1167" y="2596"/>
                    <a:pt x="1167" y="2692"/>
                  </a:cubicBezTo>
                  <a:cubicBezTo>
                    <a:pt x="1167" y="2775"/>
                    <a:pt x="1238" y="2858"/>
                    <a:pt x="1334" y="2858"/>
                  </a:cubicBezTo>
                  <a:cubicBezTo>
                    <a:pt x="1512" y="2858"/>
                    <a:pt x="1667" y="2799"/>
                    <a:pt x="1822" y="2692"/>
                  </a:cubicBezTo>
                  <a:cubicBezTo>
                    <a:pt x="2060" y="2918"/>
                    <a:pt x="2358" y="3037"/>
                    <a:pt x="2679" y="3037"/>
                  </a:cubicBezTo>
                  <a:cubicBezTo>
                    <a:pt x="2846" y="3037"/>
                    <a:pt x="3024" y="3001"/>
                    <a:pt x="3179" y="2930"/>
                  </a:cubicBezTo>
                  <a:cubicBezTo>
                    <a:pt x="3477" y="3228"/>
                    <a:pt x="3870" y="3394"/>
                    <a:pt x="4310" y="3394"/>
                  </a:cubicBezTo>
                  <a:cubicBezTo>
                    <a:pt x="4489" y="3394"/>
                    <a:pt x="4667" y="3358"/>
                    <a:pt x="4846" y="3299"/>
                  </a:cubicBezTo>
                  <a:cubicBezTo>
                    <a:pt x="5227" y="3906"/>
                    <a:pt x="5918" y="4287"/>
                    <a:pt x="6644" y="4287"/>
                  </a:cubicBezTo>
                  <a:cubicBezTo>
                    <a:pt x="7834" y="4287"/>
                    <a:pt x="8787" y="3311"/>
                    <a:pt x="8787" y="2144"/>
                  </a:cubicBezTo>
                  <a:cubicBezTo>
                    <a:pt x="8799" y="965"/>
                    <a:pt x="7834" y="1"/>
                    <a:pt x="66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7" name="Google Shape;16307;p61"/>
            <p:cNvSpPr/>
            <p:nvPr/>
          </p:nvSpPr>
          <p:spPr>
            <a:xfrm>
              <a:off x="2771359" y="3655327"/>
              <a:ext cx="10280" cy="21611"/>
            </a:xfrm>
            <a:custGeom>
              <a:rect b="b" l="l" r="r" t="t"/>
              <a:pathLst>
                <a:path extrusionOk="0" h="679" w="323">
                  <a:moveTo>
                    <a:pt x="167" y="0"/>
                  </a:moveTo>
                  <a:cubicBezTo>
                    <a:pt x="72" y="0"/>
                    <a:pt x="1" y="72"/>
                    <a:pt x="1" y="155"/>
                  </a:cubicBezTo>
                  <a:lnTo>
                    <a:pt x="1" y="512"/>
                  </a:lnTo>
                  <a:cubicBezTo>
                    <a:pt x="1" y="608"/>
                    <a:pt x="72" y="679"/>
                    <a:pt x="167" y="679"/>
                  </a:cubicBezTo>
                  <a:cubicBezTo>
                    <a:pt x="251" y="679"/>
                    <a:pt x="322" y="608"/>
                    <a:pt x="322" y="512"/>
                  </a:cubicBezTo>
                  <a:lnTo>
                    <a:pt x="322" y="179"/>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8" name="Google Shape;16308;p61"/>
            <p:cNvSpPr/>
            <p:nvPr/>
          </p:nvSpPr>
          <p:spPr>
            <a:xfrm>
              <a:off x="2794084" y="3655327"/>
              <a:ext cx="10280" cy="21611"/>
            </a:xfrm>
            <a:custGeom>
              <a:rect b="b" l="l" r="r" t="t"/>
              <a:pathLst>
                <a:path extrusionOk="0" h="679" w="323">
                  <a:moveTo>
                    <a:pt x="168" y="0"/>
                  </a:moveTo>
                  <a:cubicBezTo>
                    <a:pt x="72" y="0"/>
                    <a:pt x="1" y="72"/>
                    <a:pt x="1" y="155"/>
                  </a:cubicBezTo>
                  <a:lnTo>
                    <a:pt x="1" y="512"/>
                  </a:lnTo>
                  <a:cubicBezTo>
                    <a:pt x="1" y="608"/>
                    <a:pt x="72" y="679"/>
                    <a:pt x="168" y="679"/>
                  </a:cubicBezTo>
                  <a:cubicBezTo>
                    <a:pt x="251" y="679"/>
                    <a:pt x="322" y="608"/>
                    <a:pt x="322" y="512"/>
                  </a:cubicBezTo>
                  <a:lnTo>
                    <a:pt x="322" y="179"/>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9" name="Google Shape;16309;p61"/>
            <p:cNvSpPr/>
            <p:nvPr/>
          </p:nvSpPr>
          <p:spPr>
            <a:xfrm>
              <a:off x="2816840" y="3655327"/>
              <a:ext cx="11012" cy="21611"/>
            </a:xfrm>
            <a:custGeom>
              <a:rect b="b" l="l" r="r" t="t"/>
              <a:pathLst>
                <a:path extrusionOk="0" h="679" w="346">
                  <a:moveTo>
                    <a:pt x="167" y="0"/>
                  </a:moveTo>
                  <a:cubicBezTo>
                    <a:pt x="72" y="0"/>
                    <a:pt x="0" y="72"/>
                    <a:pt x="0" y="155"/>
                  </a:cubicBezTo>
                  <a:lnTo>
                    <a:pt x="0" y="512"/>
                  </a:lnTo>
                  <a:cubicBezTo>
                    <a:pt x="0" y="608"/>
                    <a:pt x="72" y="679"/>
                    <a:pt x="167" y="679"/>
                  </a:cubicBezTo>
                  <a:cubicBezTo>
                    <a:pt x="250" y="679"/>
                    <a:pt x="322" y="608"/>
                    <a:pt x="322" y="512"/>
                  </a:cubicBezTo>
                  <a:lnTo>
                    <a:pt x="322" y="179"/>
                  </a:lnTo>
                  <a:cubicBezTo>
                    <a:pt x="346"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0" name="Google Shape;16310;p61"/>
            <p:cNvSpPr/>
            <p:nvPr/>
          </p:nvSpPr>
          <p:spPr>
            <a:xfrm>
              <a:off x="2839947" y="3655327"/>
              <a:ext cx="10630" cy="21611"/>
            </a:xfrm>
            <a:custGeom>
              <a:rect b="b" l="l" r="r" t="t"/>
              <a:pathLst>
                <a:path extrusionOk="0" h="679" w="334">
                  <a:moveTo>
                    <a:pt x="167" y="0"/>
                  </a:moveTo>
                  <a:cubicBezTo>
                    <a:pt x="72" y="0"/>
                    <a:pt x="1" y="72"/>
                    <a:pt x="1" y="155"/>
                  </a:cubicBezTo>
                  <a:lnTo>
                    <a:pt x="1" y="512"/>
                  </a:lnTo>
                  <a:cubicBezTo>
                    <a:pt x="1" y="608"/>
                    <a:pt x="72" y="679"/>
                    <a:pt x="167" y="679"/>
                  </a:cubicBezTo>
                  <a:cubicBezTo>
                    <a:pt x="251" y="679"/>
                    <a:pt x="334" y="608"/>
                    <a:pt x="334" y="512"/>
                  </a:cubicBezTo>
                  <a:lnTo>
                    <a:pt x="334" y="179"/>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1" name="Google Shape;16311;p61"/>
            <p:cNvSpPr/>
            <p:nvPr/>
          </p:nvSpPr>
          <p:spPr>
            <a:xfrm>
              <a:off x="2862672" y="3655327"/>
              <a:ext cx="10662" cy="21611"/>
            </a:xfrm>
            <a:custGeom>
              <a:rect b="b" l="l" r="r" t="t"/>
              <a:pathLst>
                <a:path extrusionOk="0" h="679" w="335">
                  <a:moveTo>
                    <a:pt x="168" y="0"/>
                  </a:moveTo>
                  <a:cubicBezTo>
                    <a:pt x="72" y="0"/>
                    <a:pt x="1" y="72"/>
                    <a:pt x="1" y="155"/>
                  </a:cubicBezTo>
                  <a:lnTo>
                    <a:pt x="1" y="512"/>
                  </a:lnTo>
                  <a:cubicBezTo>
                    <a:pt x="1" y="608"/>
                    <a:pt x="72" y="679"/>
                    <a:pt x="168" y="679"/>
                  </a:cubicBezTo>
                  <a:cubicBezTo>
                    <a:pt x="251" y="679"/>
                    <a:pt x="334" y="608"/>
                    <a:pt x="334" y="512"/>
                  </a:cubicBezTo>
                  <a:lnTo>
                    <a:pt x="334" y="179"/>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2" name="Google Shape;16312;p61"/>
            <p:cNvSpPr/>
            <p:nvPr/>
          </p:nvSpPr>
          <p:spPr>
            <a:xfrm>
              <a:off x="2885429" y="3655327"/>
              <a:ext cx="11012" cy="21611"/>
            </a:xfrm>
            <a:custGeom>
              <a:rect b="b" l="l" r="r" t="t"/>
              <a:pathLst>
                <a:path extrusionOk="0" h="679" w="346">
                  <a:moveTo>
                    <a:pt x="167" y="0"/>
                  </a:moveTo>
                  <a:cubicBezTo>
                    <a:pt x="72" y="0"/>
                    <a:pt x="0" y="72"/>
                    <a:pt x="0" y="155"/>
                  </a:cubicBezTo>
                  <a:lnTo>
                    <a:pt x="0" y="512"/>
                  </a:lnTo>
                  <a:cubicBezTo>
                    <a:pt x="0" y="608"/>
                    <a:pt x="72" y="679"/>
                    <a:pt x="167" y="679"/>
                  </a:cubicBezTo>
                  <a:cubicBezTo>
                    <a:pt x="250" y="679"/>
                    <a:pt x="334" y="608"/>
                    <a:pt x="334" y="512"/>
                  </a:cubicBezTo>
                  <a:lnTo>
                    <a:pt x="334" y="179"/>
                  </a:lnTo>
                  <a:cubicBezTo>
                    <a:pt x="346"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3" name="Google Shape;16313;p61"/>
            <p:cNvSpPr/>
            <p:nvPr/>
          </p:nvSpPr>
          <p:spPr>
            <a:xfrm>
              <a:off x="2908535" y="3655327"/>
              <a:ext cx="10630" cy="21611"/>
            </a:xfrm>
            <a:custGeom>
              <a:rect b="b" l="l" r="r" t="t"/>
              <a:pathLst>
                <a:path extrusionOk="0" h="679" w="334">
                  <a:moveTo>
                    <a:pt x="167" y="0"/>
                  </a:moveTo>
                  <a:cubicBezTo>
                    <a:pt x="84" y="0"/>
                    <a:pt x="1" y="72"/>
                    <a:pt x="1" y="155"/>
                  </a:cubicBezTo>
                  <a:lnTo>
                    <a:pt x="1" y="512"/>
                  </a:lnTo>
                  <a:cubicBezTo>
                    <a:pt x="1" y="608"/>
                    <a:pt x="84" y="679"/>
                    <a:pt x="167" y="679"/>
                  </a:cubicBezTo>
                  <a:cubicBezTo>
                    <a:pt x="263" y="679"/>
                    <a:pt x="334" y="608"/>
                    <a:pt x="334" y="512"/>
                  </a:cubicBezTo>
                  <a:lnTo>
                    <a:pt x="334" y="179"/>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4" name="Google Shape;16314;p61"/>
            <p:cNvSpPr/>
            <p:nvPr/>
          </p:nvSpPr>
          <p:spPr>
            <a:xfrm>
              <a:off x="2931292" y="3655327"/>
              <a:ext cx="10630" cy="21611"/>
            </a:xfrm>
            <a:custGeom>
              <a:rect b="b" l="l" r="r" t="t"/>
              <a:pathLst>
                <a:path extrusionOk="0" h="679" w="334">
                  <a:moveTo>
                    <a:pt x="167" y="0"/>
                  </a:moveTo>
                  <a:cubicBezTo>
                    <a:pt x="71" y="0"/>
                    <a:pt x="0" y="72"/>
                    <a:pt x="0" y="155"/>
                  </a:cubicBezTo>
                  <a:lnTo>
                    <a:pt x="0" y="512"/>
                  </a:lnTo>
                  <a:cubicBezTo>
                    <a:pt x="0" y="608"/>
                    <a:pt x="71" y="679"/>
                    <a:pt x="167" y="679"/>
                  </a:cubicBezTo>
                  <a:cubicBezTo>
                    <a:pt x="262" y="679"/>
                    <a:pt x="333" y="608"/>
                    <a:pt x="333" y="512"/>
                  </a:cubicBezTo>
                  <a:lnTo>
                    <a:pt x="333" y="179"/>
                  </a:lnTo>
                  <a:cubicBezTo>
                    <a:pt x="333"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15" name="Google Shape;16315;p61"/>
          <p:cNvGrpSpPr/>
          <p:nvPr/>
        </p:nvGrpSpPr>
        <p:grpSpPr>
          <a:xfrm>
            <a:off x="4886264" y="3191924"/>
            <a:ext cx="350548" cy="350198"/>
            <a:chOff x="4886264" y="3366174"/>
            <a:chExt cx="350548" cy="350198"/>
          </a:xfrm>
        </p:grpSpPr>
        <p:sp>
          <p:nvSpPr>
            <p:cNvPr id="16316" name="Google Shape;16316;p61"/>
            <p:cNvSpPr/>
            <p:nvPr/>
          </p:nvSpPr>
          <p:spPr>
            <a:xfrm>
              <a:off x="4946132" y="3426614"/>
              <a:ext cx="230431" cy="289758"/>
            </a:xfrm>
            <a:custGeom>
              <a:rect b="b" l="l" r="r" t="t"/>
              <a:pathLst>
                <a:path extrusionOk="0" h="9104" w="7240">
                  <a:moveTo>
                    <a:pt x="3811" y="3793"/>
                  </a:moveTo>
                  <a:cubicBezTo>
                    <a:pt x="4001" y="3793"/>
                    <a:pt x="4168" y="3948"/>
                    <a:pt x="4168" y="4150"/>
                  </a:cubicBezTo>
                  <a:lnTo>
                    <a:pt x="4168" y="4484"/>
                  </a:lnTo>
                  <a:cubicBezTo>
                    <a:pt x="4156" y="4769"/>
                    <a:pt x="3930" y="5007"/>
                    <a:pt x="3632" y="5007"/>
                  </a:cubicBezTo>
                  <a:cubicBezTo>
                    <a:pt x="3334" y="5007"/>
                    <a:pt x="3108" y="4769"/>
                    <a:pt x="3108" y="4484"/>
                  </a:cubicBezTo>
                  <a:lnTo>
                    <a:pt x="3108" y="4150"/>
                  </a:lnTo>
                  <a:cubicBezTo>
                    <a:pt x="3108" y="3948"/>
                    <a:pt x="3263" y="3793"/>
                    <a:pt x="3465" y="3793"/>
                  </a:cubicBezTo>
                  <a:close/>
                  <a:moveTo>
                    <a:pt x="3787" y="5341"/>
                  </a:moveTo>
                  <a:lnTo>
                    <a:pt x="3787" y="5412"/>
                  </a:lnTo>
                  <a:cubicBezTo>
                    <a:pt x="3811" y="5472"/>
                    <a:pt x="3822" y="5531"/>
                    <a:pt x="3846" y="5579"/>
                  </a:cubicBezTo>
                  <a:lnTo>
                    <a:pt x="3632" y="5793"/>
                  </a:lnTo>
                  <a:lnTo>
                    <a:pt x="3596" y="5793"/>
                  </a:lnTo>
                  <a:lnTo>
                    <a:pt x="3370" y="5579"/>
                  </a:lnTo>
                  <a:cubicBezTo>
                    <a:pt x="3406" y="5531"/>
                    <a:pt x="3418" y="5472"/>
                    <a:pt x="3418" y="5412"/>
                  </a:cubicBezTo>
                  <a:lnTo>
                    <a:pt x="3418" y="5341"/>
                  </a:lnTo>
                  <a:close/>
                  <a:moveTo>
                    <a:pt x="3630" y="314"/>
                  </a:moveTo>
                  <a:cubicBezTo>
                    <a:pt x="4485" y="314"/>
                    <a:pt x="5309" y="622"/>
                    <a:pt x="5930" y="1209"/>
                  </a:cubicBezTo>
                  <a:cubicBezTo>
                    <a:pt x="6585" y="1840"/>
                    <a:pt x="6954" y="2686"/>
                    <a:pt x="6954" y="3591"/>
                  </a:cubicBezTo>
                  <a:cubicBezTo>
                    <a:pt x="6918" y="4293"/>
                    <a:pt x="6704" y="4936"/>
                    <a:pt x="6323" y="5484"/>
                  </a:cubicBezTo>
                  <a:cubicBezTo>
                    <a:pt x="5942" y="6020"/>
                    <a:pt x="5430" y="6436"/>
                    <a:pt x="4823" y="6674"/>
                  </a:cubicBezTo>
                  <a:cubicBezTo>
                    <a:pt x="4620" y="6746"/>
                    <a:pt x="4501" y="6948"/>
                    <a:pt x="4501" y="7151"/>
                  </a:cubicBezTo>
                  <a:lnTo>
                    <a:pt x="4501" y="7603"/>
                  </a:lnTo>
                  <a:cubicBezTo>
                    <a:pt x="4501" y="7674"/>
                    <a:pt x="4489" y="7734"/>
                    <a:pt x="4442" y="7794"/>
                  </a:cubicBezTo>
                  <a:lnTo>
                    <a:pt x="4287" y="8044"/>
                  </a:lnTo>
                  <a:cubicBezTo>
                    <a:pt x="4263" y="8055"/>
                    <a:pt x="4251" y="8091"/>
                    <a:pt x="4251" y="8103"/>
                  </a:cubicBezTo>
                  <a:lnTo>
                    <a:pt x="3037" y="8103"/>
                  </a:lnTo>
                  <a:cubicBezTo>
                    <a:pt x="3013" y="8091"/>
                    <a:pt x="3013" y="8055"/>
                    <a:pt x="3001" y="8044"/>
                  </a:cubicBezTo>
                  <a:lnTo>
                    <a:pt x="2834" y="7794"/>
                  </a:lnTo>
                  <a:cubicBezTo>
                    <a:pt x="2799" y="7734"/>
                    <a:pt x="2775" y="7663"/>
                    <a:pt x="2775" y="7603"/>
                  </a:cubicBezTo>
                  <a:lnTo>
                    <a:pt x="2775" y="6067"/>
                  </a:lnTo>
                  <a:cubicBezTo>
                    <a:pt x="2775" y="5996"/>
                    <a:pt x="2822" y="5936"/>
                    <a:pt x="2882" y="5900"/>
                  </a:cubicBezTo>
                  <a:lnTo>
                    <a:pt x="3168" y="5769"/>
                  </a:lnTo>
                  <a:lnTo>
                    <a:pt x="3418" y="6020"/>
                  </a:lnTo>
                  <a:cubicBezTo>
                    <a:pt x="3477" y="6079"/>
                    <a:pt x="3572" y="6127"/>
                    <a:pt x="3656" y="6127"/>
                  </a:cubicBezTo>
                  <a:cubicBezTo>
                    <a:pt x="3751" y="6127"/>
                    <a:pt x="3834" y="6091"/>
                    <a:pt x="3894" y="6020"/>
                  </a:cubicBezTo>
                  <a:lnTo>
                    <a:pt x="4144" y="5769"/>
                  </a:lnTo>
                  <a:lnTo>
                    <a:pt x="4430" y="5900"/>
                  </a:lnTo>
                  <a:cubicBezTo>
                    <a:pt x="4489" y="5936"/>
                    <a:pt x="4537" y="5996"/>
                    <a:pt x="4537" y="6067"/>
                  </a:cubicBezTo>
                  <a:lnTo>
                    <a:pt x="4537" y="6198"/>
                  </a:lnTo>
                  <a:cubicBezTo>
                    <a:pt x="4537" y="6293"/>
                    <a:pt x="4608" y="6365"/>
                    <a:pt x="4704" y="6365"/>
                  </a:cubicBezTo>
                  <a:cubicBezTo>
                    <a:pt x="4787" y="6365"/>
                    <a:pt x="4858" y="6293"/>
                    <a:pt x="4858" y="6198"/>
                  </a:cubicBezTo>
                  <a:lnTo>
                    <a:pt x="4858" y="6067"/>
                  </a:lnTo>
                  <a:cubicBezTo>
                    <a:pt x="4858" y="5877"/>
                    <a:pt x="4751" y="5698"/>
                    <a:pt x="4573" y="5615"/>
                  </a:cubicBezTo>
                  <a:lnTo>
                    <a:pt x="4180" y="5412"/>
                  </a:lnTo>
                  <a:lnTo>
                    <a:pt x="4180" y="5400"/>
                  </a:lnTo>
                  <a:lnTo>
                    <a:pt x="4180" y="5162"/>
                  </a:lnTo>
                  <a:cubicBezTo>
                    <a:pt x="4382" y="5007"/>
                    <a:pt x="4513" y="4757"/>
                    <a:pt x="4513" y="4472"/>
                  </a:cubicBezTo>
                  <a:lnTo>
                    <a:pt x="4513" y="4126"/>
                  </a:lnTo>
                  <a:cubicBezTo>
                    <a:pt x="4513" y="3757"/>
                    <a:pt x="4215" y="3448"/>
                    <a:pt x="3834" y="3448"/>
                  </a:cubicBezTo>
                  <a:lnTo>
                    <a:pt x="3489" y="3448"/>
                  </a:lnTo>
                  <a:cubicBezTo>
                    <a:pt x="3120" y="3448"/>
                    <a:pt x="2810" y="3745"/>
                    <a:pt x="2810" y="4126"/>
                  </a:cubicBezTo>
                  <a:lnTo>
                    <a:pt x="2810" y="4472"/>
                  </a:lnTo>
                  <a:cubicBezTo>
                    <a:pt x="2810" y="4757"/>
                    <a:pt x="2941" y="5007"/>
                    <a:pt x="3156" y="5162"/>
                  </a:cubicBezTo>
                  <a:lnTo>
                    <a:pt x="3156" y="5400"/>
                  </a:lnTo>
                  <a:lnTo>
                    <a:pt x="3156" y="5412"/>
                  </a:lnTo>
                  <a:lnTo>
                    <a:pt x="2751" y="5615"/>
                  </a:lnTo>
                  <a:cubicBezTo>
                    <a:pt x="2572" y="5710"/>
                    <a:pt x="2465" y="5877"/>
                    <a:pt x="2465" y="6067"/>
                  </a:cubicBezTo>
                  <a:lnTo>
                    <a:pt x="2465" y="6674"/>
                  </a:lnTo>
                  <a:cubicBezTo>
                    <a:pt x="1882" y="6448"/>
                    <a:pt x="1382" y="6055"/>
                    <a:pt x="1001" y="5543"/>
                  </a:cubicBezTo>
                  <a:cubicBezTo>
                    <a:pt x="572" y="4960"/>
                    <a:pt x="370" y="4269"/>
                    <a:pt x="382" y="3531"/>
                  </a:cubicBezTo>
                  <a:cubicBezTo>
                    <a:pt x="393" y="2721"/>
                    <a:pt x="727" y="1924"/>
                    <a:pt x="1322" y="1317"/>
                  </a:cubicBezTo>
                  <a:cubicBezTo>
                    <a:pt x="1894" y="709"/>
                    <a:pt x="2668" y="364"/>
                    <a:pt x="3489" y="316"/>
                  </a:cubicBezTo>
                  <a:cubicBezTo>
                    <a:pt x="3536" y="315"/>
                    <a:pt x="3583" y="314"/>
                    <a:pt x="3630" y="314"/>
                  </a:cubicBezTo>
                  <a:close/>
                  <a:moveTo>
                    <a:pt x="4156" y="8436"/>
                  </a:moveTo>
                  <a:lnTo>
                    <a:pt x="4156" y="8794"/>
                  </a:lnTo>
                  <a:lnTo>
                    <a:pt x="3120" y="8806"/>
                  </a:lnTo>
                  <a:cubicBezTo>
                    <a:pt x="3120" y="8806"/>
                    <a:pt x="3108" y="8806"/>
                    <a:pt x="3108" y="8794"/>
                  </a:cubicBezTo>
                  <a:lnTo>
                    <a:pt x="3108" y="8436"/>
                  </a:lnTo>
                  <a:close/>
                  <a:moveTo>
                    <a:pt x="3645" y="0"/>
                  </a:moveTo>
                  <a:cubicBezTo>
                    <a:pt x="3573" y="0"/>
                    <a:pt x="3501" y="3"/>
                    <a:pt x="3430" y="7"/>
                  </a:cubicBezTo>
                  <a:cubicBezTo>
                    <a:pt x="2525" y="54"/>
                    <a:pt x="1679" y="435"/>
                    <a:pt x="1036" y="1114"/>
                  </a:cubicBezTo>
                  <a:cubicBezTo>
                    <a:pt x="393" y="1769"/>
                    <a:pt x="36" y="2626"/>
                    <a:pt x="12" y="3531"/>
                  </a:cubicBezTo>
                  <a:cubicBezTo>
                    <a:pt x="1" y="4341"/>
                    <a:pt x="239" y="5103"/>
                    <a:pt x="715" y="5734"/>
                  </a:cubicBezTo>
                  <a:cubicBezTo>
                    <a:pt x="1144" y="6317"/>
                    <a:pt x="1751" y="6782"/>
                    <a:pt x="2441" y="7020"/>
                  </a:cubicBezTo>
                  <a:lnTo>
                    <a:pt x="2441" y="7591"/>
                  </a:lnTo>
                  <a:cubicBezTo>
                    <a:pt x="2441" y="7734"/>
                    <a:pt x="2477" y="7865"/>
                    <a:pt x="2560" y="7972"/>
                  </a:cubicBezTo>
                  <a:lnTo>
                    <a:pt x="2715" y="8222"/>
                  </a:lnTo>
                  <a:cubicBezTo>
                    <a:pt x="2763" y="8282"/>
                    <a:pt x="2775" y="8353"/>
                    <a:pt x="2775" y="8413"/>
                  </a:cubicBezTo>
                  <a:lnTo>
                    <a:pt x="2775" y="8770"/>
                  </a:lnTo>
                  <a:cubicBezTo>
                    <a:pt x="2775" y="8948"/>
                    <a:pt x="2929" y="9103"/>
                    <a:pt x="3108" y="9103"/>
                  </a:cubicBezTo>
                  <a:lnTo>
                    <a:pt x="4144" y="9103"/>
                  </a:lnTo>
                  <a:cubicBezTo>
                    <a:pt x="4323" y="9103"/>
                    <a:pt x="4477" y="8948"/>
                    <a:pt x="4477" y="8770"/>
                  </a:cubicBezTo>
                  <a:lnTo>
                    <a:pt x="4477" y="8413"/>
                  </a:lnTo>
                  <a:cubicBezTo>
                    <a:pt x="4477" y="8341"/>
                    <a:pt x="4489" y="8282"/>
                    <a:pt x="4537" y="8222"/>
                  </a:cubicBezTo>
                  <a:lnTo>
                    <a:pt x="4704" y="7972"/>
                  </a:lnTo>
                  <a:cubicBezTo>
                    <a:pt x="4775" y="7853"/>
                    <a:pt x="4823" y="7734"/>
                    <a:pt x="4823" y="7591"/>
                  </a:cubicBezTo>
                  <a:lnTo>
                    <a:pt x="4823" y="7151"/>
                  </a:lnTo>
                  <a:cubicBezTo>
                    <a:pt x="4823" y="7079"/>
                    <a:pt x="4858" y="6996"/>
                    <a:pt x="4942" y="6984"/>
                  </a:cubicBezTo>
                  <a:cubicBezTo>
                    <a:pt x="5608" y="6722"/>
                    <a:pt x="6168" y="6270"/>
                    <a:pt x="6585" y="5674"/>
                  </a:cubicBezTo>
                  <a:cubicBezTo>
                    <a:pt x="7001" y="5067"/>
                    <a:pt x="7228" y="4353"/>
                    <a:pt x="7228" y="3626"/>
                  </a:cubicBezTo>
                  <a:cubicBezTo>
                    <a:pt x="7240" y="2614"/>
                    <a:pt x="6835" y="1686"/>
                    <a:pt x="6108" y="995"/>
                  </a:cubicBezTo>
                  <a:cubicBezTo>
                    <a:pt x="5434" y="354"/>
                    <a:pt x="4566" y="0"/>
                    <a:pt x="36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7" name="Google Shape;16317;p61"/>
            <p:cNvSpPr/>
            <p:nvPr/>
          </p:nvSpPr>
          <p:spPr>
            <a:xfrm>
              <a:off x="4886264" y="3536706"/>
              <a:ext cx="48919" cy="10662"/>
            </a:xfrm>
            <a:custGeom>
              <a:rect b="b" l="l" r="r" t="t"/>
              <a:pathLst>
                <a:path extrusionOk="0" h="335" w="1537">
                  <a:moveTo>
                    <a:pt x="167" y="1"/>
                  </a:moveTo>
                  <a:cubicBezTo>
                    <a:pt x="72" y="1"/>
                    <a:pt x="0" y="72"/>
                    <a:pt x="0" y="167"/>
                  </a:cubicBezTo>
                  <a:cubicBezTo>
                    <a:pt x="0" y="251"/>
                    <a:pt x="72" y="334"/>
                    <a:pt x="167" y="334"/>
                  </a:cubicBezTo>
                  <a:lnTo>
                    <a:pt x="1370" y="334"/>
                  </a:lnTo>
                  <a:cubicBezTo>
                    <a:pt x="1465" y="334"/>
                    <a:pt x="1536" y="251"/>
                    <a:pt x="1536" y="167"/>
                  </a:cubicBezTo>
                  <a:cubicBezTo>
                    <a:pt x="1536" y="60"/>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8" name="Google Shape;16318;p61"/>
            <p:cNvSpPr/>
            <p:nvPr/>
          </p:nvSpPr>
          <p:spPr>
            <a:xfrm>
              <a:off x="5187894" y="3536706"/>
              <a:ext cx="48919" cy="10662"/>
            </a:xfrm>
            <a:custGeom>
              <a:rect b="b" l="l" r="r" t="t"/>
              <a:pathLst>
                <a:path extrusionOk="0" h="335" w="1537">
                  <a:moveTo>
                    <a:pt x="167" y="1"/>
                  </a:moveTo>
                  <a:cubicBezTo>
                    <a:pt x="84" y="1"/>
                    <a:pt x="1" y="72"/>
                    <a:pt x="1" y="167"/>
                  </a:cubicBezTo>
                  <a:cubicBezTo>
                    <a:pt x="1" y="251"/>
                    <a:pt x="84" y="334"/>
                    <a:pt x="167" y="334"/>
                  </a:cubicBezTo>
                  <a:lnTo>
                    <a:pt x="1370" y="334"/>
                  </a:lnTo>
                  <a:cubicBezTo>
                    <a:pt x="1465" y="334"/>
                    <a:pt x="1537" y="251"/>
                    <a:pt x="1537" y="167"/>
                  </a:cubicBezTo>
                  <a:cubicBezTo>
                    <a:pt x="1537" y="60"/>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9" name="Google Shape;16319;p61"/>
            <p:cNvSpPr/>
            <p:nvPr/>
          </p:nvSpPr>
          <p:spPr>
            <a:xfrm>
              <a:off x="5056414" y="3366174"/>
              <a:ext cx="10248" cy="48919"/>
            </a:xfrm>
            <a:custGeom>
              <a:rect b="b" l="l" r="r" t="t"/>
              <a:pathLst>
                <a:path extrusionOk="0" h="1537" w="322">
                  <a:moveTo>
                    <a:pt x="167" y="1"/>
                  </a:moveTo>
                  <a:cubicBezTo>
                    <a:pt x="72" y="1"/>
                    <a:pt x="0" y="72"/>
                    <a:pt x="0" y="168"/>
                  </a:cubicBezTo>
                  <a:lnTo>
                    <a:pt x="0" y="1370"/>
                  </a:lnTo>
                  <a:cubicBezTo>
                    <a:pt x="0" y="1465"/>
                    <a:pt x="72" y="1537"/>
                    <a:pt x="167" y="1537"/>
                  </a:cubicBezTo>
                  <a:cubicBezTo>
                    <a:pt x="250" y="1537"/>
                    <a:pt x="322" y="1465"/>
                    <a:pt x="322" y="1370"/>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0" name="Google Shape;16320;p61"/>
            <p:cNvSpPr/>
            <p:nvPr/>
          </p:nvSpPr>
          <p:spPr>
            <a:xfrm>
              <a:off x="4978723" y="3650744"/>
              <a:ext cx="22757" cy="29249"/>
            </a:xfrm>
            <a:custGeom>
              <a:rect b="b" l="l" r="r" t="t"/>
              <a:pathLst>
                <a:path extrusionOk="0" h="919" w="715">
                  <a:moveTo>
                    <a:pt x="525" y="1"/>
                  </a:moveTo>
                  <a:cubicBezTo>
                    <a:pt x="470" y="1"/>
                    <a:pt x="413" y="30"/>
                    <a:pt x="381" y="85"/>
                  </a:cubicBezTo>
                  <a:lnTo>
                    <a:pt x="48" y="680"/>
                  </a:lnTo>
                  <a:cubicBezTo>
                    <a:pt x="0" y="752"/>
                    <a:pt x="24" y="859"/>
                    <a:pt x="108" y="894"/>
                  </a:cubicBezTo>
                  <a:cubicBezTo>
                    <a:pt x="131" y="918"/>
                    <a:pt x="167" y="918"/>
                    <a:pt x="179" y="918"/>
                  </a:cubicBezTo>
                  <a:cubicBezTo>
                    <a:pt x="239" y="918"/>
                    <a:pt x="286" y="883"/>
                    <a:pt x="310" y="835"/>
                  </a:cubicBezTo>
                  <a:lnTo>
                    <a:pt x="655" y="240"/>
                  </a:lnTo>
                  <a:cubicBezTo>
                    <a:pt x="715" y="156"/>
                    <a:pt x="703" y="61"/>
                    <a:pt x="608" y="25"/>
                  </a:cubicBezTo>
                  <a:cubicBezTo>
                    <a:pt x="583" y="9"/>
                    <a:pt x="55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1" name="Google Shape;16321;p61"/>
            <p:cNvSpPr/>
            <p:nvPr/>
          </p:nvSpPr>
          <p:spPr>
            <a:xfrm>
              <a:off x="5121597" y="3403380"/>
              <a:ext cx="22757" cy="29154"/>
            </a:xfrm>
            <a:custGeom>
              <a:rect b="b" l="l" r="r" t="t"/>
              <a:pathLst>
                <a:path extrusionOk="0" h="916" w="715">
                  <a:moveTo>
                    <a:pt x="537" y="1"/>
                  </a:moveTo>
                  <a:cubicBezTo>
                    <a:pt x="476" y="1"/>
                    <a:pt x="418" y="33"/>
                    <a:pt x="393" y="82"/>
                  </a:cubicBezTo>
                  <a:lnTo>
                    <a:pt x="48" y="677"/>
                  </a:lnTo>
                  <a:cubicBezTo>
                    <a:pt x="0" y="749"/>
                    <a:pt x="36" y="856"/>
                    <a:pt x="107" y="904"/>
                  </a:cubicBezTo>
                  <a:cubicBezTo>
                    <a:pt x="143" y="915"/>
                    <a:pt x="167" y="915"/>
                    <a:pt x="179" y="915"/>
                  </a:cubicBezTo>
                  <a:cubicBezTo>
                    <a:pt x="238" y="915"/>
                    <a:pt x="286" y="880"/>
                    <a:pt x="322" y="844"/>
                  </a:cubicBezTo>
                  <a:lnTo>
                    <a:pt x="655" y="249"/>
                  </a:lnTo>
                  <a:cubicBezTo>
                    <a:pt x="715" y="165"/>
                    <a:pt x="691" y="70"/>
                    <a:pt x="619" y="22"/>
                  </a:cubicBezTo>
                  <a:cubicBezTo>
                    <a:pt x="593" y="8"/>
                    <a:pt x="565" y="1"/>
                    <a:pt x="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2" name="Google Shape;16322;p61"/>
            <p:cNvSpPr/>
            <p:nvPr/>
          </p:nvSpPr>
          <p:spPr>
            <a:xfrm>
              <a:off x="4922643" y="3459842"/>
              <a:ext cx="31095" cy="21197"/>
            </a:xfrm>
            <a:custGeom>
              <a:rect b="b" l="l" r="r" t="t"/>
              <a:pathLst>
                <a:path extrusionOk="0" h="666" w="977">
                  <a:moveTo>
                    <a:pt x="199" y="1"/>
                  </a:moveTo>
                  <a:cubicBezTo>
                    <a:pt x="141" y="1"/>
                    <a:pt x="81" y="33"/>
                    <a:pt x="48" y="82"/>
                  </a:cubicBezTo>
                  <a:cubicBezTo>
                    <a:pt x="0" y="153"/>
                    <a:pt x="36" y="261"/>
                    <a:pt x="108" y="308"/>
                  </a:cubicBezTo>
                  <a:lnTo>
                    <a:pt x="703" y="642"/>
                  </a:lnTo>
                  <a:cubicBezTo>
                    <a:pt x="739" y="665"/>
                    <a:pt x="762" y="665"/>
                    <a:pt x="774" y="665"/>
                  </a:cubicBezTo>
                  <a:cubicBezTo>
                    <a:pt x="834" y="665"/>
                    <a:pt x="881" y="630"/>
                    <a:pt x="917" y="582"/>
                  </a:cubicBezTo>
                  <a:cubicBezTo>
                    <a:pt x="977" y="511"/>
                    <a:pt x="941" y="404"/>
                    <a:pt x="870" y="368"/>
                  </a:cubicBezTo>
                  <a:lnTo>
                    <a:pt x="274" y="23"/>
                  </a:lnTo>
                  <a:cubicBezTo>
                    <a:pt x="252" y="8"/>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3" name="Google Shape;16323;p61"/>
            <p:cNvSpPr/>
            <p:nvPr/>
          </p:nvSpPr>
          <p:spPr>
            <a:xfrm>
              <a:off x="5169720" y="3602334"/>
              <a:ext cx="30714" cy="21197"/>
            </a:xfrm>
            <a:custGeom>
              <a:rect b="b" l="l" r="r" t="t"/>
              <a:pathLst>
                <a:path extrusionOk="0" h="666" w="965">
                  <a:moveTo>
                    <a:pt x="187" y="1"/>
                  </a:moveTo>
                  <a:cubicBezTo>
                    <a:pt x="129" y="1"/>
                    <a:pt x="69" y="33"/>
                    <a:pt x="36" y="82"/>
                  </a:cubicBezTo>
                  <a:cubicBezTo>
                    <a:pt x="0" y="153"/>
                    <a:pt x="24" y="260"/>
                    <a:pt x="95" y="308"/>
                  </a:cubicBezTo>
                  <a:lnTo>
                    <a:pt x="691" y="653"/>
                  </a:lnTo>
                  <a:cubicBezTo>
                    <a:pt x="727" y="665"/>
                    <a:pt x="750" y="665"/>
                    <a:pt x="774" y="665"/>
                  </a:cubicBezTo>
                  <a:cubicBezTo>
                    <a:pt x="834" y="665"/>
                    <a:pt x="869" y="629"/>
                    <a:pt x="905" y="594"/>
                  </a:cubicBezTo>
                  <a:cubicBezTo>
                    <a:pt x="965" y="510"/>
                    <a:pt x="953" y="415"/>
                    <a:pt x="857" y="368"/>
                  </a:cubicBezTo>
                  <a:lnTo>
                    <a:pt x="262" y="22"/>
                  </a:lnTo>
                  <a:cubicBezTo>
                    <a:pt x="240" y="7"/>
                    <a:pt x="214" y="1"/>
                    <a:pt x="1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4" name="Google Shape;16324;p61"/>
            <p:cNvSpPr/>
            <p:nvPr/>
          </p:nvSpPr>
          <p:spPr>
            <a:xfrm>
              <a:off x="5121597" y="3650744"/>
              <a:ext cx="22757" cy="29249"/>
            </a:xfrm>
            <a:custGeom>
              <a:rect b="b" l="l" r="r" t="t"/>
              <a:pathLst>
                <a:path extrusionOk="0" h="919" w="715">
                  <a:moveTo>
                    <a:pt x="190" y="1"/>
                  </a:moveTo>
                  <a:cubicBezTo>
                    <a:pt x="161" y="1"/>
                    <a:pt x="132" y="9"/>
                    <a:pt x="107" y="25"/>
                  </a:cubicBezTo>
                  <a:cubicBezTo>
                    <a:pt x="36" y="61"/>
                    <a:pt x="0" y="168"/>
                    <a:pt x="48" y="240"/>
                  </a:cubicBezTo>
                  <a:lnTo>
                    <a:pt x="393" y="835"/>
                  </a:lnTo>
                  <a:cubicBezTo>
                    <a:pt x="417" y="883"/>
                    <a:pt x="476" y="918"/>
                    <a:pt x="524" y="918"/>
                  </a:cubicBezTo>
                  <a:cubicBezTo>
                    <a:pt x="560" y="918"/>
                    <a:pt x="584" y="918"/>
                    <a:pt x="595" y="894"/>
                  </a:cubicBezTo>
                  <a:cubicBezTo>
                    <a:pt x="691" y="859"/>
                    <a:pt x="715" y="752"/>
                    <a:pt x="679" y="680"/>
                  </a:cubicBezTo>
                  <a:lnTo>
                    <a:pt x="334" y="85"/>
                  </a:lnTo>
                  <a:cubicBezTo>
                    <a:pt x="302" y="30"/>
                    <a:pt x="245"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5" name="Google Shape;16325;p61"/>
            <p:cNvSpPr/>
            <p:nvPr/>
          </p:nvSpPr>
          <p:spPr>
            <a:xfrm>
              <a:off x="4978723" y="3403380"/>
              <a:ext cx="22757" cy="29154"/>
            </a:xfrm>
            <a:custGeom>
              <a:rect b="b" l="l" r="r" t="t"/>
              <a:pathLst>
                <a:path extrusionOk="0" h="916" w="715">
                  <a:moveTo>
                    <a:pt x="182" y="1"/>
                  </a:moveTo>
                  <a:cubicBezTo>
                    <a:pt x="156" y="1"/>
                    <a:pt x="130" y="8"/>
                    <a:pt x="108" y="22"/>
                  </a:cubicBezTo>
                  <a:cubicBezTo>
                    <a:pt x="24" y="70"/>
                    <a:pt x="0" y="177"/>
                    <a:pt x="48" y="249"/>
                  </a:cubicBezTo>
                  <a:lnTo>
                    <a:pt x="381" y="844"/>
                  </a:lnTo>
                  <a:cubicBezTo>
                    <a:pt x="417" y="892"/>
                    <a:pt x="477" y="915"/>
                    <a:pt x="524" y="915"/>
                  </a:cubicBezTo>
                  <a:cubicBezTo>
                    <a:pt x="548" y="915"/>
                    <a:pt x="584" y="915"/>
                    <a:pt x="596" y="904"/>
                  </a:cubicBezTo>
                  <a:cubicBezTo>
                    <a:pt x="703" y="856"/>
                    <a:pt x="715" y="749"/>
                    <a:pt x="667" y="677"/>
                  </a:cubicBezTo>
                  <a:lnTo>
                    <a:pt x="322" y="82"/>
                  </a:lnTo>
                  <a:cubicBezTo>
                    <a:pt x="297" y="33"/>
                    <a:pt x="239"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6" name="Google Shape;16326;p61"/>
            <p:cNvSpPr/>
            <p:nvPr/>
          </p:nvSpPr>
          <p:spPr>
            <a:xfrm>
              <a:off x="5169720" y="3459842"/>
              <a:ext cx="30714" cy="21197"/>
            </a:xfrm>
            <a:custGeom>
              <a:rect b="b" l="l" r="r" t="t"/>
              <a:pathLst>
                <a:path extrusionOk="0" h="666" w="965">
                  <a:moveTo>
                    <a:pt x="771" y="1"/>
                  </a:moveTo>
                  <a:cubicBezTo>
                    <a:pt x="744" y="1"/>
                    <a:pt x="717" y="8"/>
                    <a:pt x="691" y="23"/>
                  </a:cubicBezTo>
                  <a:lnTo>
                    <a:pt x="95" y="368"/>
                  </a:lnTo>
                  <a:cubicBezTo>
                    <a:pt x="24" y="404"/>
                    <a:pt x="0" y="511"/>
                    <a:pt x="36" y="582"/>
                  </a:cubicBezTo>
                  <a:cubicBezTo>
                    <a:pt x="72" y="630"/>
                    <a:pt x="131" y="665"/>
                    <a:pt x="179" y="665"/>
                  </a:cubicBezTo>
                  <a:cubicBezTo>
                    <a:pt x="203" y="665"/>
                    <a:pt x="238" y="665"/>
                    <a:pt x="250" y="642"/>
                  </a:cubicBezTo>
                  <a:lnTo>
                    <a:pt x="846" y="308"/>
                  </a:lnTo>
                  <a:cubicBezTo>
                    <a:pt x="953" y="261"/>
                    <a:pt x="965" y="153"/>
                    <a:pt x="917" y="82"/>
                  </a:cubicBezTo>
                  <a:cubicBezTo>
                    <a:pt x="884" y="33"/>
                    <a:pt x="829" y="1"/>
                    <a:pt x="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7" name="Google Shape;16327;p61"/>
            <p:cNvSpPr/>
            <p:nvPr/>
          </p:nvSpPr>
          <p:spPr>
            <a:xfrm>
              <a:off x="4922643" y="3602334"/>
              <a:ext cx="31095" cy="21197"/>
            </a:xfrm>
            <a:custGeom>
              <a:rect b="b" l="l" r="r" t="t"/>
              <a:pathLst>
                <a:path extrusionOk="0" h="666" w="977">
                  <a:moveTo>
                    <a:pt x="778" y="1"/>
                  </a:moveTo>
                  <a:cubicBezTo>
                    <a:pt x="751" y="1"/>
                    <a:pt x="725" y="7"/>
                    <a:pt x="703" y="22"/>
                  </a:cubicBezTo>
                  <a:lnTo>
                    <a:pt x="108" y="368"/>
                  </a:lnTo>
                  <a:cubicBezTo>
                    <a:pt x="36" y="415"/>
                    <a:pt x="0" y="510"/>
                    <a:pt x="48" y="594"/>
                  </a:cubicBezTo>
                  <a:cubicBezTo>
                    <a:pt x="84" y="629"/>
                    <a:pt x="131" y="665"/>
                    <a:pt x="179" y="665"/>
                  </a:cubicBezTo>
                  <a:cubicBezTo>
                    <a:pt x="215" y="665"/>
                    <a:pt x="238" y="665"/>
                    <a:pt x="262" y="653"/>
                  </a:cubicBezTo>
                  <a:lnTo>
                    <a:pt x="858" y="308"/>
                  </a:lnTo>
                  <a:cubicBezTo>
                    <a:pt x="941" y="260"/>
                    <a:pt x="977" y="153"/>
                    <a:pt x="929" y="82"/>
                  </a:cubicBezTo>
                  <a:cubicBezTo>
                    <a:pt x="896" y="33"/>
                    <a:pt x="836"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8" name="Google Shape;16328;p61"/>
            <p:cNvSpPr/>
            <p:nvPr/>
          </p:nvSpPr>
          <p:spPr>
            <a:xfrm>
              <a:off x="5077993" y="3451758"/>
              <a:ext cx="70912" cy="62637"/>
            </a:xfrm>
            <a:custGeom>
              <a:rect b="b" l="l" r="r" t="t"/>
              <a:pathLst>
                <a:path extrusionOk="0" h="1968" w="2228">
                  <a:moveTo>
                    <a:pt x="186" y="1"/>
                  </a:moveTo>
                  <a:cubicBezTo>
                    <a:pt x="104" y="1"/>
                    <a:pt x="35" y="47"/>
                    <a:pt x="25" y="122"/>
                  </a:cubicBezTo>
                  <a:cubicBezTo>
                    <a:pt x="1" y="217"/>
                    <a:pt x="49" y="300"/>
                    <a:pt x="144" y="312"/>
                  </a:cubicBezTo>
                  <a:cubicBezTo>
                    <a:pt x="930" y="527"/>
                    <a:pt x="1584" y="1098"/>
                    <a:pt x="1894" y="1860"/>
                  </a:cubicBezTo>
                  <a:cubicBezTo>
                    <a:pt x="1930" y="1920"/>
                    <a:pt x="1989" y="1967"/>
                    <a:pt x="2049" y="1967"/>
                  </a:cubicBezTo>
                  <a:cubicBezTo>
                    <a:pt x="2061" y="1967"/>
                    <a:pt x="2085" y="1967"/>
                    <a:pt x="2108" y="1955"/>
                  </a:cubicBezTo>
                  <a:cubicBezTo>
                    <a:pt x="2192" y="1908"/>
                    <a:pt x="2227" y="1812"/>
                    <a:pt x="2192" y="1729"/>
                  </a:cubicBezTo>
                  <a:cubicBezTo>
                    <a:pt x="1846" y="884"/>
                    <a:pt x="1108" y="229"/>
                    <a:pt x="215" y="3"/>
                  </a:cubicBezTo>
                  <a:cubicBezTo>
                    <a:pt x="206" y="1"/>
                    <a:pt x="19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29" name="Google Shape;16329;p61"/>
          <p:cNvGrpSpPr/>
          <p:nvPr/>
        </p:nvGrpSpPr>
        <p:grpSpPr>
          <a:xfrm>
            <a:off x="5331913" y="3239697"/>
            <a:ext cx="347143" cy="254684"/>
            <a:chOff x="5331913" y="3413947"/>
            <a:chExt cx="347143" cy="254684"/>
          </a:xfrm>
        </p:grpSpPr>
        <p:sp>
          <p:nvSpPr>
            <p:cNvPr id="16330" name="Google Shape;16330;p61"/>
            <p:cNvSpPr/>
            <p:nvPr/>
          </p:nvSpPr>
          <p:spPr>
            <a:xfrm>
              <a:off x="5597163" y="3523083"/>
              <a:ext cx="43222" cy="15564"/>
            </a:xfrm>
            <a:custGeom>
              <a:rect b="b" l="l" r="r" t="t"/>
              <a:pathLst>
                <a:path extrusionOk="0" h="489" w="1358">
                  <a:moveTo>
                    <a:pt x="167" y="0"/>
                  </a:moveTo>
                  <a:cubicBezTo>
                    <a:pt x="84" y="0"/>
                    <a:pt x="0" y="71"/>
                    <a:pt x="0" y="167"/>
                  </a:cubicBezTo>
                  <a:cubicBezTo>
                    <a:pt x="0" y="250"/>
                    <a:pt x="84" y="322"/>
                    <a:pt x="167" y="322"/>
                  </a:cubicBezTo>
                  <a:cubicBezTo>
                    <a:pt x="346" y="322"/>
                    <a:pt x="870" y="357"/>
                    <a:pt x="1120" y="476"/>
                  </a:cubicBezTo>
                  <a:cubicBezTo>
                    <a:pt x="1155" y="488"/>
                    <a:pt x="1167" y="488"/>
                    <a:pt x="1191" y="488"/>
                  </a:cubicBezTo>
                  <a:cubicBezTo>
                    <a:pt x="1251" y="488"/>
                    <a:pt x="1310" y="464"/>
                    <a:pt x="1346" y="405"/>
                  </a:cubicBezTo>
                  <a:cubicBezTo>
                    <a:pt x="1358" y="322"/>
                    <a:pt x="1334" y="226"/>
                    <a:pt x="1251" y="191"/>
                  </a:cubicBezTo>
                  <a:cubicBezTo>
                    <a:pt x="882" y="12"/>
                    <a:pt x="20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1" name="Google Shape;16331;p61"/>
            <p:cNvSpPr/>
            <p:nvPr/>
          </p:nvSpPr>
          <p:spPr>
            <a:xfrm>
              <a:off x="5331913" y="3413947"/>
              <a:ext cx="347143" cy="253538"/>
            </a:xfrm>
            <a:custGeom>
              <a:rect b="b" l="l" r="r" t="t"/>
              <a:pathLst>
                <a:path extrusionOk="0" h="7966" w="10907">
                  <a:moveTo>
                    <a:pt x="7168" y="357"/>
                  </a:moveTo>
                  <a:lnTo>
                    <a:pt x="7168" y="1893"/>
                  </a:lnTo>
                  <a:cubicBezTo>
                    <a:pt x="7168" y="2131"/>
                    <a:pt x="7120" y="2357"/>
                    <a:pt x="7013" y="2560"/>
                  </a:cubicBezTo>
                  <a:cubicBezTo>
                    <a:pt x="7001" y="2584"/>
                    <a:pt x="7001" y="2608"/>
                    <a:pt x="7001" y="2643"/>
                  </a:cubicBezTo>
                  <a:lnTo>
                    <a:pt x="7001" y="3084"/>
                  </a:lnTo>
                  <a:cubicBezTo>
                    <a:pt x="7001" y="3512"/>
                    <a:pt x="6822" y="3917"/>
                    <a:pt x="6513" y="4203"/>
                  </a:cubicBezTo>
                  <a:cubicBezTo>
                    <a:pt x="6465" y="4227"/>
                    <a:pt x="6429" y="4274"/>
                    <a:pt x="6394" y="4310"/>
                  </a:cubicBezTo>
                  <a:cubicBezTo>
                    <a:pt x="6111" y="4514"/>
                    <a:pt x="5775" y="4621"/>
                    <a:pt x="5415" y="4621"/>
                  </a:cubicBezTo>
                  <a:cubicBezTo>
                    <a:pt x="5396" y="4621"/>
                    <a:pt x="5377" y="4620"/>
                    <a:pt x="5358" y="4620"/>
                  </a:cubicBezTo>
                  <a:cubicBezTo>
                    <a:pt x="4536" y="4560"/>
                    <a:pt x="3917" y="3858"/>
                    <a:pt x="3917" y="3024"/>
                  </a:cubicBezTo>
                  <a:lnTo>
                    <a:pt x="3917" y="2643"/>
                  </a:lnTo>
                  <a:cubicBezTo>
                    <a:pt x="3917" y="2608"/>
                    <a:pt x="3917" y="2596"/>
                    <a:pt x="3905" y="2560"/>
                  </a:cubicBezTo>
                  <a:cubicBezTo>
                    <a:pt x="3798" y="2357"/>
                    <a:pt x="3751" y="2131"/>
                    <a:pt x="3751" y="1893"/>
                  </a:cubicBezTo>
                  <a:lnTo>
                    <a:pt x="3751" y="1548"/>
                  </a:lnTo>
                  <a:cubicBezTo>
                    <a:pt x="3751" y="893"/>
                    <a:pt x="4286" y="357"/>
                    <a:pt x="4941" y="357"/>
                  </a:cubicBezTo>
                  <a:close/>
                  <a:moveTo>
                    <a:pt x="10013" y="2905"/>
                  </a:moveTo>
                  <a:lnTo>
                    <a:pt x="10013" y="3560"/>
                  </a:lnTo>
                  <a:cubicBezTo>
                    <a:pt x="10013" y="3667"/>
                    <a:pt x="9989" y="3774"/>
                    <a:pt x="9942" y="3870"/>
                  </a:cubicBezTo>
                  <a:lnTo>
                    <a:pt x="9870" y="4036"/>
                  </a:lnTo>
                  <a:cubicBezTo>
                    <a:pt x="9858" y="4048"/>
                    <a:pt x="9858" y="4084"/>
                    <a:pt x="9858" y="4108"/>
                  </a:cubicBezTo>
                  <a:lnTo>
                    <a:pt x="9858" y="4453"/>
                  </a:lnTo>
                  <a:cubicBezTo>
                    <a:pt x="9870" y="4679"/>
                    <a:pt x="9763" y="4882"/>
                    <a:pt x="9597" y="5048"/>
                  </a:cubicBezTo>
                  <a:cubicBezTo>
                    <a:pt x="9451" y="5205"/>
                    <a:pt x="9244" y="5288"/>
                    <a:pt x="9022" y="5288"/>
                  </a:cubicBezTo>
                  <a:cubicBezTo>
                    <a:pt x="9007" y="5288"/>
                    <a:pt x="8992" y="5287"/>
                    <a:pt x="8977" y="5286"/>
                  </a:cubicBezTo>
                  <a:cubicBezTo>
                    <a:pt x="8513" y="5275"/>
                    <a:pt x="8144" y="4870"/>
                    <a:pt x="8144" y="4382"/>
                  </a:cubicBezTo>
                  <a:lnTo>
                    <a:pt x="8144" y="4084"/>
                  </a:lnTo>
                  <a:cubicBezTo>
                    <a:pt x="8144" y="4048"/>
                    <a:pt x="8144" y="4036"/>
                    <a:pt x="8132" y="4012"/>
                  </a:cubicBezTo>
                  <a:lnTo>
                    <a:pt x="8025" y="3810"/>
                  </a:lnTo>
                  <a:cubicBezTo>
                    <a:pt x="8002" y="3741"/>
                    <a:pt x="7968" y="3672"/>
                    <a:pt x="7966" y="3582"/>
                  </a:cubicBezTo>
                  <a:lnTo>
                    <a:pt x="7966" y="3582"/>
                  </a:lnTo>
                  <a:cubicBezTo>
                    <a:pt x="7973" y="3196"/>
                    <a:pt x="8279" y="2905"/>
                    <a:pt x="8644" y="2905"/>
                  </a:cubicBezTo>
                  <a:close/>
                  <a:moveTo>
                    <a:pt x="1727" y="2893"/>
                  </a:moveTo>
                  <a:cubicBezTo>
                    <a:pt x="2000" y="2893"/>
                    <a:pt x="2250" y="3000"/>
                    <a:pt x="2441" y="3191"/>
                  </a:cubicBezTo>
                  <a:cubicBezTo>
                    <a:pt x="2643" y="3381"/>
                    <a:pt x="2739" y="3655"/>
                    <a:pt x="2774" y="3929"/>
                  </a:cubicBezTo>
                  <a:cubicBezTo>
                    <a:pt x="2774" y="4024"/>
                    <a:pt x="2786" y="4132"/>
                    <a:pt x="2786" y="4227"/>
                  </a:cubicBezTo>
                  <a:lnTo>
                    <a:pt x="2786" y="4262"/>
                  </a:lnTo>
                  <a:cubicBezTo>
                    <a:pt x="2608" y="3989"/>
                    <a:pt x="2358" y="3798"/>
                    <a:pt x="2000" y="3691"/>
                  </a:cubicBezTo>
                  <a:cubicBezTo>
                    <a:pt x="1753" y="3615"/>
                    <a:pt x="1520" y="3607"/>
                    <a:pt x="1431" y="3607"/>
                  </a:cubicBezTo>
                  <a:cubicBezTo>
                    <a:pt x="1409" y="3607"/>
                    <a:pt x="1396" y="3608"/>
                    <a:pt x="1393" y="3608"/>
                  </a:cubicBezTo>
                  <a:cubicBezTo>
                    <a:pt x="1346" y="3608"/>
                    <a:pt x="1310" y="3620"/>
                    <a:pt x="1286" y="3655"/>
                  </a:cubicBezTo>
                  <a:lnTo>
                    <a:pt x="1000" y="3953"/>
                  </a:lnTo>
                  <a:cubicBezTo>
                    <a:pt x="941" y="4012"/>
                    <a:pt x="941" y="4108"/>
                    <a:pt x="1000" y="4167"/>
                  </a:cubicBezTo>
                  <a:cubicBezTo>
                    <a:pt x="1030" y="4197"/>
                    <a:pt x="1072" y="4212"/>
                    <a:pt x="1113" y="4212"/>
                  </a:cubicBezTo>
                  <a:cubicBezTo>
                    <a:pt x="1155" y="4212"/>
                    <a:pt x="1197" y="4197"/>
                    <a:pt x="1226" y="4167"/>
                  </a:cubicBezTo>
                  <a:lnTo>
                    <a:pt x="1465" y="3917"/>
                  </a:lnTo>
                  <a:cubicBezTo>
                    <a:pt x="1667" y="3929"/>
                    <a:pt x="2322" y="4012"/>
                    <a:pt x="2572" y="4572"/>
                  </a:cubicBezTo>
                  <a:cubicBezTo>
                    <a:pt x="2500" y="4989"/>
                    <a:pt x="2143" y="5298"/>
                    <a:pt x="1727" y="5298"/>
                  </a:cubicBezTo>
                  <a:cubicBezTo>
                    <a:pt x="1250" y="5298"/>
                    <a:pt x="869" y="4917"/>
                    <a:pt x="869" y="4441"/>
                  </a:cubicBezTo>
                  <a:cubicBezTo>
                    <a:pt x="869" y="4346"/>
                    <a:pt x="798" y="4274"/>
                    <a:pt x="703" y="4274"/>
                  </a:cubicBezTo>
                  <a:lnTo>
                    <a:pt x="679" y="4274"/>
                  </a:lnTo>
                  <a:lnTo>
                    <a:pt x="679" y="4227"/>
                  </a:lnTo>
                  <a:cubicBezTo>
                    <a:pt x="679" y="4132"/>
                    <a:pt x="679" y="4024"/>
                    <a:pt x="691" y="3929"/>
                  </a:cubicBezTo>
                  <a:cubicBezTo>
                    <a:pt x="703" y="3655"/>
                    <a:pt x="822" y="3381"/>
                    <a:pt x="1012" y="3191"/>
                  </a:cubicBezTo>
                  <a:cubicBezTo>
                    <a:pt x="1215" y="3000"/>
                    <a:pt x="1465" y="2893"/>
                    <a:pt x="1727" y="2893"/>
                  </a:cubicBezTo>
                  <a:close/>
                  <a:moveTo>
                    <a:pt x="643" y="4882"/>
                  </a:moveTo>
                  <a:cubicBezTo>
                    <a:pt x="726" y="5096"/>
                    <a:pt x="881" y="5275"/>
                    <a:pt x="1060" y="5405"/>
                  </a:cubicBezTo>
                  <a:lnTo>
                    <a:pt x="1060" y="5596"/>
                  </a:lnTo>
                  <a:cubicBezTo>
                    <a:pt x="762" y="5501"/>
                    <a:pt x="619" y="5346"/>
                    <a:pt x="560" y="5275"/>
                  </a:cubicBezTo>
                  <a:cubicBezTo>
                    <a:pt x="595" y="5155"/>
                    <a:pt x="631" y="5036"/>
                    <a:pt x="643" y="4882"/>
                  </a:cubicBezTo>
                  <a:close/>
                  <a:moveTo>
                    <a:pt x="2798" y="4882"/>
                  </a:moveTo>
                  <a:cubicBezTo>
                    <a:pt x="2810" y="5024"/>
                    <a:pt x="2846" y="5155"/>
                    <a:pt x="2893" y="5263"/>
                  </a:cubicBezTo>
                  <a:cubicBezTo>
                    <a:pt x="2834" y="5346"/>
                    <a:pt x="2679" y="5477"/>
                    <a:pt x="2381" y="5596"/>
                  </a:cubicBezTo>
                  <a:lnTo>
                    <a:pt x="2381" y="5405"/>
                  </a:lnTo>
                  <a:cubicBezTo>
                    <a:pt x="2560" y="5275"/>
                    <a:pt x="2715" y="5096"/>
                    <a:pt x="2798" y="4882"/>
                  </a:cubicBezTo>
                  <a:close/>
                  <a:moveTo>
                    <a:pt x="6299" y="4727"/>
                  </a:moveTo>
                  <a:lnTo>
                    <a:pt x="6299" y="5001"/>
                  </a:lnTo>
                  <a:lnTo>
                    <a:pt x="5453" y="5596"/>
                  </a:lnTo>
                  <a:lnTo>
                    <a:pt x="4584" y="5024"/>
                  </a:lnTo>
                  <a:lnTo>
                    <a:pt x="4584" y="4727"/>
                  </a:lnTo>
                  <a:cubicBezTo>
                    <a:pt x="4810" y="4846"/>
                    <a:pt x="5060" y="4917"/>
                    <a:pt x="5322" y="4929"/>
                  </a:cubicBezTo>
                  <a:lnTo>
                    <a:pt x="5441" y="4929"/>
                  </a:lnTo>
                  <a:cubicBezTo>
                    <a:pt x="5739" y="4929"/>
                    <a:pt x="6037" y="4858"/>
                    <a:pt x="6299" y="4727"/>
                  </a:cubicBezTo>
                  <a:close/>
                  <a:moveTo>
                    <a:pt x="9347" y="5572"/>
                  </a:moveTo>
                  <a:lnTo>
                    <a:pt x="9347" y="5632"/>
                  </a:lnTo>
                  <a:cubicBezTo>
                    <a:pt x="9347" y="5656"/>
                    <a:pt x="9347" y="5691"/>
                    <a:pt x="9358" y="5715"/>
                  </a:cubicBezTo>
                  <a:lnTo>
                    <a:pt x="9001" y="6072"/>
                  </a:lnTo>
                  <a:lnTo>
                    <a:pt x="8644" y="5715"/>
                  </a:lnTo>
                  <a:cubicBezTo>
                    <a:pt x="8644" y="5691"/>
                    <a:pt x="8668" y="5656"/>
                    <a:pt x="8668" y="5632"/>
                  </a:cubicBezTo>
                  <a:lnTo>
                    <a:pt x="8668" y="5572"/>
                  </a:lnTo>
                  <a:cubicBezTo>
                    <a:pt x="8763" y="5596"/>
                    <a:pt x="8870" y="5632"/>
                    <a:pt x="8977" y="5632"/>
                  </a:cubicBezTo>
                  <a:lnTo>
                    <a:pt x="9001" y="5632"/>
                  </a:lnTo>
                  <a:cubicBezTo>
                    <a:pt x="9120" y="5632"/>
                    <a:pt x="9239" y="5620"/>
                    <a:pt x="9347" y="5572"/>
                  </a:cubicBezTo>
                  <a:close/>
                  <a:moveTo>
                    <a:pt x="2108" y="5572"/>
                  </a:moveTo>
                  <a:lnTo>
                    <a:pt x="2108" y="5739"/>
                  </a:lnTo>
                  <a:cubicBezTo>
                    <a:pt x="2108" y="5798"/>
                    <a:pt x="2119" y="5834"/>
                    <a:pt x="2143" y="5882"/>
                  </a:cubicBezTo>
                  <a:lnTo>
                    <a:pt x="1965" y="6013"/>
                  </a:lnTo>
                  <a:cubicBezTo>
                    <a:pt x="1899" y="6084"/>
                    <a:pt x="1816" y="6120"/>
                    <a:pt x="1731" y="6120"/>
                  </a:cubicBezTo>
                  <a:cubicBezTo>
                    <a:pt x="1646" y="6120"/>
                    <a:pt x="1560" y="6084"/>
                    <a:pt x="1488" y="6013"/>
                  </a:cubicBezTo>
                  <a:lnTo>
                    <a:pt x="1346" y="5882"/>
                  </a:lnTo>
                  <a:cubicBezTo>
                    <a:pt x="1369" y="5834"/>
                    <a:pt x="1381" y="5775"/>
                    <a:pt x="1381" y="5739"/>
                  </a:cubicBezTo>
                  <a:lnTo>
                    <a:pt x="1381" y="5572"/>
                  </a:lnTo>
                  <a:cubicBezTo>
                    <a:pt x="1488" y="5596"/>
                    <a:pt x="1607" y="5632"/>
                    <a:pt x="1750" y="5632"/>
                  </a:cubicBezTo>
                  <a:cubicBezTo>
                    <a:pt x="1857" y="5632"/>
                    <a:pt x="1977" y="5608"/>
                    <a:pt x="2108" y="5572"/>
                  </a:cubicBezTo>
                  <a:close/>
                  <a:moveTo>
                    <a:pt x="4465" y="5298"/>
                  </a:moveTo>
                  <a:lnTo>
                    <a:pt x="5215" y="5810"/>
                  </a:lnTo>
                  <a:lnTo>
                    <a:pt x="4810" y="6215"/>
                  </a:lnTo>
                  <a:lnTo>
                    <a:pt x="4798" y="6215"/>
                  </a:lnTo>
                  <a:lnTo>
                    <a:pt x="4310" y="5465"/>
                  </a:lnTo>
                  <a:lnTo>
                    <a:pt x="4465" y="5298"/>
                  </a:lnTo>
                  <a:close/>
                  <a:moveTo>
                    <a:pt x="6429" y="5298"/>
                  </a:moveTo>
                  <a:lnTo>
                    <a:pt x="6596" y="5465"/>
                  </a:lnTo>
                  <a:lnTo>
                    <a:pt x="6108" y="6215"/>
                  </a:lnTo>
                  <a:lnTo>
                    <a:pt x="6096" y="6215"/>
                  </a:lnTo>
                  <a:lnTo>
                    <a:pt x="5691" y="5810"/>
                  </a:lnTo>
                  <a:lnTo>
                    <a:pt x="6429" y="5298"/>
                  </a:lnTo>
                  <a:close/>
                  <a:moveTo>
                    <a:pt x="4905" y="0"/>
                  </a:moveTo>
                  <a:cubicBezTo>
                    <a:pt x="4072" y="0"/>
                    <a:pt x="3381" y="691"/>
                    <a:pt x="3381" y="1524"/>
                  </a:cubicBezTo>
                  <a:lnTo>
                    <a:pt x="3381" y="1869"/>
                  </a:lnTo>
                  <a:cubicBezTo>
                    <a:pt x="3381" y="2131"/>
                    <a:pt x="3441" y="2381"/>
                    <a:pt x="3548" y="2643"/>
                  </a:cubicBezTo>
                  <a:lnTo>
                    <a:pt x="3548" y="3000"/>
                  </a:lnTo>
                  <a:cubicBezTo>
                    <a:pt x="3548" y="3596"/>
                    <a:pt x="3810" y="4132"/>
                    <a:pt x="4227" y="4465"/>
                  </a:cubicBezTo>
                  <a:lnTo>
                    <a:pt x="4227" y="5001"/>
                  </a:lnTo>
                  <a:lnTo>
                    <a:pt x="3929" y="5322"/>
                  </a:lnTo>
                  <a:cubicBezTo>
                    <a:pt x="3905" y="5346"/>
                    <a:pt x="3893" y="5394"/>
                    <a:pt x="3893" y="5441"/>
                  </a:cubicBezTo>
                  <a:lnTo>
                    <a:pt x="2905" y="5798"/>
                  </a:lnTo>
                  <a:cubicBezTo>
                    <a:pt x="2834" y="5822"/>
                    <a:pt x="2774" y="5858"/>
                    <a:pt x="2715" y="5894"/>
                  </a:cubicBezTo>
                  <a:lnTo>
                    <a:pt x="2560" y="5822"/>
                  </a:lnTo>
                  <a:cubicBezTo>
                    <a:pt x="3024" y="5632"/>
                    <a:pt x="3155" y="5346"/>
                    <a:pt x="3179" y="5334"/>
                  </a:cubicBezTo>
                  <a:cubicBezTo>
                    <a:pt x="3203" y="5286"/>
                    <a:pt x="3203" y="5227"/>
                    <a:pt x="3179" y="5179"/>
                  </a:cubicBezTo>
                  <a:cubicBezTo>
                    <a:pt x="3060" y="4965"/>
                    <a:pt x="3036" y="4524"/>
                    <a:pt x="3036" y="4203"/>
                  </a:cubicBezTo>
                  <a:cubicBezTo>
                    <a:pt x="3036" y="4084"/>
                    <a:pt x="3036" y="3977"/>
                    <a:pt x="3024" y="3893"/>
                  </a:cubicBezTo>
                  <a:cubicBezTo>
                    <a:pt x="2965" y="3131"/>
                    <a:pt x="2405" y="2548"/>
                    <a:pt x="1691" y="2548"/>
                  </a:cubicBezTo>
                  <a:cubicBezTo>
                    <a:pt x="976" y="2548"/>
                    <a:pt x="393" y="3131"/>
                    <a:pt x="345" y="3893"/>
                  </a:cubicBezTo>
                  <a:cubicBezTo>
                    <a:pt x="345" y="3977"/>
                    <a:pt x="333" y="4084"/>
                    <a:pt x="333" y="4203"/>
                  </a:cubicBezTo>
                  <a:cubicBezTo>
                    <a:pt x="322" y="4548"/>
                    <a:pt x="298" y="4965"/>
                    <a:pt x="203" y="5179"/>
                  </a:cubicBezTo>
                  <a:cubicBezTo>
                    <a:pt x="167" y="5227"/>
                    <a:pt x="167" y="5286"/>
                    <a:pt x="203" y="5334"/>
                  </a:cubicBezTo>
                  <a:cubicBezTo>
                    <a:pt x="203" y="5346"/>
                    <a:pt x="345" y="5632"/>
                    <a:pt x="810" y="5822"/>
                  </a:cubicBezTo>
                  <a:lnTo>
                    <a:pt x="369" y="6037"/>
                  </a:lnTo>
                  <a:cubicBezTo>
                    <a:pt x="155" y="6156"/>
                    <a:pt x="0" y="6370"/>
                    <a:pt x="0" y="6632"/>
                  </a:cubicBezTo>
                  <a:lnTo>
                    <a:pt x="0" y="7799"/>
                  </a:lnTo>
                  <a:cubicBezTo>
                    <a:pt x="0" y="7894"/>
                    <a:pt x="72" y="7965"/>
                    <a:pt x="167" y="7965"/>
                  </a:cubicBezTo>
                  <a:cubicBezTo>
                    <a:pt x="250" y="7965"/>
                    <a:pt x="333" y="7894"/>
                    <a:pt x="333" y="7799"/>
                  </a:cubicBezTo>
                  <a:lnTo>
                    <a:pt x="333" y="6632"/>
                  </a:lnTo>
                  <a:cubicBezTo>
                    <a:pt x="333" y="6489"/>
                    <a:pt x="405" y="6370"/>
                    <a:pt x="524" y="6310"/>
                  </a:cubicBezTo>
                  <a:lnTo>
                    <a:pt x="1060" y="6048"/>
                  </a:lnTo>
                  <a:lnTo>
                    <a:pt x="1238" y="6227"/>
                  </a:lnTo>
                  <a:cubicBezTo>
                    <a:pt x="1369" y="6346"/>
                    <a:pt x="1536" y="6406"/>
                    <a:pt x="1703" y="6406"/>
                  </a:cubicBezTo>
                  <a:cubicBezTo>
                    <a:pt x="1857" y="6406"/>
                    <a:pt x="2024" y="6346"/>
                    <a:pt x="2155" y="6227"/>
                  </a:cubicBezTo>
                  <a:lnTo>
                    <a:pt x="2334" y="6048"/>
                  </a:lnTo>
                  <a:lnTo>
                    <a:pt x="2512" y="6132"/>
                  </a:lnTo>
                  <a:cubicBezTo>
                    <a:pt x="2441" y="6275"/>
                    <a:pt x="2381" y="6418"/>
                    <a:pt x="2381" y="6584"/>
                  </a:cubicBezTo>
                  <a:lnTo>
                    <a:pt x="2381" y="7799"/>
                  </a:lnTo>
                  <a:cubicBezTo>
                    <a:pt x="2381" y="7894"/>
                    <a:pt x="2453" y="7965"/>
                    <a:pt x="2548" y="7965"/>
                  </a:cubicBezTo>
                  <a:cubicBezTo>
                    <a:pt x="2631" y="7965"/>
                    <a:pt x="2715" y="7894"/>
                    <a:pt x="2715" y="7799"/>
                  </a:cubicBezTo>
                  <a:lnTo>
                    <a:pt x="2715" y="6584"/>
                  </a:lnTo>
                  <a:cubicBezTo>
                    <a:pt x="2715" y="6358"/>
                    <a:pt x="2846" y="6167"/>
                    <a:pt x="3048" y="6096"/>
                  </a:cubicBezTo>
                  <a:lnTo>
                    <a:pt x="4084" y="5715"/>
                  </a:lnTo>
                  <a:lnTo>
                    <a:pt x="4513" y="6358"/>
                  </a:lnTo>
                  <a:cubicBezTo>
                    <a:pt x="4572" y="6453"/>
                    <a:pt x="4655" y="6489"/>
                    <a:pt x="4751" y="6513"/>
                  </a:cubicBezTo>
                  <a:lnTo>
                    <a:pt x="4775" y="6513"/>
                  </a:lnTo>
                  <a:cubicBezTo>
                    <a:pt x="4870" y="6513"/>
                    <a:pt x="4941" y="6477"/>
                    <a:pt x="5013" y="6418"/>
                  </a:cubicBezTo>
                  <a:lnTo>
                    <a:pt x="5286" y="6156"/>
                  </a:lnTo>
                  <a:lnTo>
                    <a:pt x="5286" y="7799"/>
                  </a:lnTo>
                  <a:cubicBezTo>
                    <a:pt x="5286" y="7894"/>
                    <a:pt x="5358" y="7965"/>
                    <a:pt x="5453" y="7965"/>
                  </a:cubicBezTo>
                  <a:cubicBezTo>
                    <a:pt x="5537" y="7965"/>
                    <a:pt x="5608" y="7894"/>
                    <a:pt x="5608" y="7799"/>
                  </a:cubicBezTo>
                  <a:lnTo>
                    <a:pt x="5608" y="6156"/>
                  </a:lnTo>
                  <a:lnTo>
                    <a:pt x="5882" y="6418"/>
                  </a:lnTo>
                  <a:cubicBezTo>
                    <a:pt x="5941" y="6477"/>
                    <a:pt x="6025" y="6513"/>
                    <a:pt x="6120" y="6513"/>
                  </a:cubicBezTo>
                  <a:lnTo>
                    <a:pt x="6144" y="6513"/>
                  </a:lnTo>
                  <a:cubicBezTo>
                    <a:pt x="6251" y="6489"/>
                    <a:pt x="6322" y="6453"/>
                    <a:pt x="6382" y="6358"/>
                  </a:cubicBezTo>
                  <a:lnTo>
                    <a:pt x="6822" y="5715"/>
                  </a:lnTo>
                  <a:lnTo>
                    <a:pt x="7846" y="6096"/>
                  </a:lnTo>
                  <a:cubicBezTo>
                    <a:pt x="8049" y="6167"/>
                    <a:pt x="8192" y="6358"/>
                    <a:pt x="8192" y="6584"/>
                  </a:cubicBezTo>
                  <a:lnTo>
                    <a:pt x="8192" y="7799"/>
                  </a:lnTo>
                  <a:cubicBezTo>
                    <a:pt x="8192" y="7894"/>
                    <a:pt x="8263" y="7965"/>
                    <a:pt x="8346" y="7965"/>
                  </a:cubicBezTo>
                  <a:cubicBezTo>
                    <a:pt x="8442" y="7965"/>
                    <a:pt x="8513" y="7894"/>
                    <a:pt x="8513" y="7799"/>
                  </a:cubicBezTo>
                  <a:lnTo>
                    <a:pt x="8513" y="6584"/>
                  </a:lnTo>
                  <a:cubicBezTo>
                    <a:pt x="8513" y="6358"/>
                    <a:pt x="8430" y="6156"/>
                    <a:pt x="8275" y="6001"/>
                  </a:cubicBezTo>
                  <a:lnTo>
                    <a:pt x="8323" y="5989"/>
                  </a:lnTo>
                  <a:cubicBezTo>
                    <a:pt x="8370" y="5977"/>
                    <a:pt x="8406" y="5953"/>
                    <a:pt x="8465" y="5929"/>
                  </a:cubicBezTo>
                  <a:lnTo>
                    <a:pt x="8870" y="6334"/>
                  </a:lnTo>
                  <a:lnTo>
                    <a:pt x="8870" y="7787"/>
                  </a:lnTo>
                  <a:cubicBezTo>
                    <a:pt x="8870" y="7882"/>
                    <a:pt x="8942" y="7953"/>
                    <a:pt x="9037" y="7953"/>
                  </a:cubicBezTo>
                  <a:cubicBezTo>
                    <a:pt x="9120" y="7953"/>
                    <a:pt x="9204" y="7882"/>
                    <a:pt x="9204" y="7787"/>
                  </a:cubicBezTo>
                  <a:lnTo>
                    <a:pt x="9204" y="6334"/>
                  </a:lnTo>
                  <a:lnTo>
                    <a:pt x="9597" y="5929"/>
                  </a:lnTo>
                  <a:cubicBezTo>
                    <a:pt x="9620" y="5941"/>
                    <a:pt x="9644" y="5941"/>
                    <a:pt x="9680" y="5953"/>
                  </a:cubicBezTo>
                  <a:lnTo>
                    <a:pt x="10335" y="6156"/>
                  </a:lnTo>
                  <a:cubicBezTo>
                    <a:pt x="10478" y="6191"/>
                    <a:pt x="10585" y="6334"/>
                    <a:pt x="10585" y="6489"/>
                  </a:cubicBezTo>
                  <a:lnTo>
                    <a:pt x="10585" y="7799"/>
                  </a:lnTo>
                  <a:cubicBezTo>
                    <a:pt x="10585" y="7894"/>
                    <a:pt x="10656" y="7965"/>
                    <a:pt x="10751" y="7965"/>
                  </a:cubicBezTo>
                  <a:cubicBezTo>
                    <a:pt x="10835" y="7965"/>
                    <a:pt x="10906" y="7894"/>
                    <a:pt x="10906" y="7799"/>
                  </a:cubicBezTo>
                  <a:lnTo>
                    <a:pt x="10906" y="6489"/>
                  </a:lnTo>
                  <a:cubicBezTo>
                    <a:pt x="10871" y="6227"/>
                    <a:pt x="10656" y="5953"/>
                    <a:pt x="10382" y="5870"/>
                  </a:cubicBezTo>
                  <a:lnTo>
                    <a:pt x="9716" y="5679"/>
                  </a:lnTo>
                  <a:cubicBezTo>
                    <a:pt x="9692" y="5656"/>
                    <a:pt x="9680" y="5644"/>
                    <a:pt x="9680" y="5620"/>
                  </a:cubicBezTo>
                  <a:lnTo>
                    <a:pt x="9680" y="5394"/>
                  </a:lnTo>
                  <a:cubicBezTo>
                    <a:pt x="9739" y="5358"/>
                    <a:pt x="9787" y="5322"/>
                    <a:pt x="9823" y="5275"/>
                  </a:cubicBezTo>
                  <a:cubicBezTo>
                    <a:pt x="10049" y="5048"/>
                    <a:pt x="10180" y="4751"/>
                    <a:pt x="10180" y="4429"/>
                  </a:cubicBezTo>
                  <a:lnTo>
                    <a:pt x="10180" y="4132"/>
                  </a:lnTo>
                  <a:lnTo>
                    <a:pt x="10239" y="3989"/>
                  </a:lnTo>
                  <a:cubicBezTo>
                    <a:pt x="10323" y="3858"/>
                    <a:pt x="10347" y="3691"/>
                    <a:pt x="10347" y="3548"/>
                  </a:cubicBezTo>
                  <a:lnTo>
                    <a:pt x="10347" y="2727"/>
                  </a:lnTo>
                  <a:cubicBezTo>
                    <a:pt x="10347" y="2643"/>
                    <a:pt x="10275" y="2560"/>
                    <a:pt x="10180" y="2560"/>
                  </a:cubicBezTo>
                  <a:lnTo>
                    <a:pt x="8656" y="2560"/>
                  </a:lnTo>
                  <a:cubicBezTo>
                    <a:pt x="8096" y="2560"/>
                    <a:pt x="7644" y="3012"/>
                    <a:pt x="7644" y="3572"/>
                  </a:cubicBezTo>
                  <a:lnTo>
                    <a:pt x="7644" y="3596"/>
                  </a:lnTo>
                  <a:cubicBezTo>
                    <a:pt x="7644" y="3727"/>
                    <a:pt x="7668" y="3846"/>
                    <a:pt x="7727" y="3965"/>
                  </a:cubicBezTo>
                  <a:lnTo>
                    <a:pt x="7799" y="4132"/>
                  </a:lnTo>
                  <a:lnTo>
                    <a:pt x="7799" y="4382"/>
                  </a:lnTo>
                  <a:cubicBezTo>
                    <a:pt x="7799" y="4798"/>
                    <a:pt x="8013" y="5155"/>
                    <a:pt x="8311" y="5382"/>
                  </a:cubicBezTo>
                  <a:lnTo>
                    <a:pt x="8311" y="5596"/>
                  </a:lnTo>
                  <a:cubicBezTo>
                    <a:pt x="8311" y="5632"/>
                    <a:pt x="8311" y="5644"/>
                    <a:pt x="8180" y="5691"/>
                  </a:cubicBezTo>
                  <a:lnTo>
                    <a:pt x="7858" y="5775"/>
                  </a:lnTo>
                  <a:lnTo>
                    <a:pt x="6941" y="5441"/>
                  </a:lnTo>
                  <a:cubicBezTo>
                    <a:pt x="6941" y="5394"/>
                    <a:pt x="6930" y="5346"/>
                    <a:pt x="6894" y="5322"/>
                  </a:cubicBezTo>
                  <a:lnTo>
                    <a:pt x="6596" y="5001"/>
                  </a:lnTo>
                  <a:lnTo>
                    <a:pt x="6596" y="4489"/>
                  </a:lnTo>
                  <a:cubicBezTo>
                    <a:pt x="6632" y="4453"/>
                    <a:pt x="6656" y="4429"/>
                    <a:pt x="6691" y="4405"/>
                  </a:cubicBezTo>
                  <a:cubicBezTo>
                    <a:pt x="7061" y="4072"/>
                    <a:pt x="7263" y="3560"/>
                    <a:pt x="7263" y="3060"/>
                  </a:cubicBezTo>
                  <a:lnTo>
                    <a:pt x="7263" y="2643"/>
                  </a:lnTo>
                  <a:cubicBezTo>
                    <a:pt x="7382" y="2405"/>
                    <a:pt x="7430" y="2131"/>
                    <a:pt x="7430" y="1869"/>
                  </a:cubicBezTo>
                  <a:lnTo>
                    <a:pt x="7430" y="167"/>
                  </a:lnTo>
                  <a:cubicBezTo>
                    <a:pt x="7430" y="83"/>
                    <a:pt x="7358" y="0"/>
                    <a:pt x="7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2" name="Google Shape;16332;p61"/>
            <p:cNvSpPr/>
            <p:nvPr/>
          </p:nvSpPr>
          <p:spPr>
            <a:xfrm>
              <a:off x="5645669" y="3625759"/>
              <a:ext cx="10248" cy="42872"/>
            </a:xfrm>
            <a:custGeom>
              <a:rect b="b" l="l" r="r" t="t"/>
              <a:pathLst>
                <a:path extrusionOk="0" h="1347" w="322">
                  <a:moveTo>
                    <a:pt x="167" y="1"/>
                  </a:moveTo>
                  <a:cubicBezTo>
                    <a:pt x="72" y="1"/>
                    <a:pt x="0" y="72"/>
                    <a:pt x="0" y="167"/>
                  </a:cubicBezTo>
                  <a:lnTo>
                    <a:pt x="0" y="1179"/>
                  </a:lnTo>
                  <a:cubicBezTo>
                    <a:pt x="0" y="1263"/>
                    <a:pt x="72" y="1346"/>
                    <a:pt x="167" y="1346"/>
                  </a:cubicBezTo>
                  <a:cubicBezTo>
                    <a:pt x="251" y="1346"/>
                    <a:pt x="322" y="1263"/>
                    <a:pt x="322" y="1179"/>
                  </a:cubicBezTo>
                  <a:lnTo>
                    <a:pt x="322" y="167"/>
                  </a:lnTo>
                  <a:cubicBezTo>
                    <a:pt x="322"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3" name="Google Shape;16333;p61"/>
            <p:cNvSpPr/>
            <p:nvPr/>
          </p:nvSpPr>
          <p:spPr>
            <a:xfrm>
              <a:off x="5462247" y="3461115"/>
              <a:ext cx="86825" cy="29759"/>
            </a:xfrm>
            <a:custGeom>
              <a:rect b="b" l="l" r="r" t="t"/>
              <a:pathLst>
                <a:path extrusionOk="0" h="935" w="2728">
                  <a:moveTo>
                    <a:pt x="1094" y="0"/>
                  </a:moveTo>
                  <a:cubicBezTo>
                    <a:pt x="768" y="0"/>
                    <a:pt x="473" y="35"/>
                    <a:pt x="287" y="66"/>
                  </a:cubicBezTo>
                  <a:cubicBezTo>
                    <a:pt x="120" y="102"/>
                    <a:pt x="1" y="233"/>
                    <a:pt x="1" y="399"/>
                  </a:cubicBezTo>
                  <a:lnTo>
                    <a:pt x="1" y="768"/>
                  </a:lnTo>
                  <a:cubicBezTo>
                    <a:pt x="1" y="864"/>
                    <a:pt x="72" y="935"/>
                    <a:pt x="168" y="935"/>
                  </a:cubicBezTo>
                  <a:cubicBezTo>
                    <a:pt x="251" y="935"/>
                    <a:pt x="322" y="864"/>
                    <a:pt x="322" y="768"/>
                  </a:cubicBezTo>
                  <a:lnTo>
                    <a:pt x="322" y="399"/>
                  </a:lnTo>
                  <a:cubicBezTo>
                    <a:pt x="322" y="399"/>
                    <a:pt x="322" y="387"/>
                    <a:pt x="346" y="387"/>
                  </a:cubicBezTo>
                  <a:cubicBezTo>
                    <a:pt x="498" y="361"/>
                    <a:pt x="764" y="327"/>
                    <a:pt x="1063" y="327"/>
                  </a:cubicBezTo>
                  <a:cubicBezTo>
                    <a:pt x="1162" y="327"/>
                    <a:pt x="1266" y="331"/>
                    <a:pt x="1370" y="340"/>
                  </a:cubicBezTo>
                  <a:cubicBezTo>
                    <a:pt x="1858" y="364"/>
                    <a:pt x="2215" y="506"/>
                    <a:pt x="2442" y="709"/>
                  </a:cubicBezTo>
                  <a:cubicBezTo>
                    <a:pt x="2471" y="739"/>
                    <a:pt x="2513" y="753"/>
                    <a:pt x="2555" y="753"/>
                  </a:cubicBezTo>
                  <a:cubicBezTo>
                    <a:pt x="2596" y="753"/>
                    <a:pt x="2638" y="739"/>
                    <a:pt x="2668" y="709"/>
                  </a:cubicBezTo>
                  <a:cubicBezTo>
                    <a:pt x="2727" y="637"/>
                    <a:pt x="2727" y="530"/>
                    <a:pt x="2656" y="471"/>
                  </a:cubicBezTo>
                  <a:cubicBezTo>
                    <a:pt x="2283" y="97"/>
                    <a:pt x="1643" y="0"/>
                    <a:pt x="10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4" name="Google Shape;16334;p61"/>
            <p:cNvSpPr/>
            <p:nvPr/>
          </p:nvSpPr>
          <p:spPr>
            <a:xfrm>
              <a:off x="5441050" y="3636389"/>
              <a:ext cx="10248" cy="32241"/>
            </a:xfrm>
            <a:custGeom>
              <a:rect b="b" l="l" r="r" t="t"/>
              <a:pathLst>
                <a:path extrusionOk="0" h="1013" w="322">
                  <a:moveTo>
                    <a:pt x="167" y="0"/>
                  </a:moveTo>
                  <a:cubicBezTo>
                    <a:pt x="72" y="0"/>
                    <a:pt x="0" y="71"/>
                    <a:pt x="0" y="155"/>
                  </a:cubicBezTo>
                  <a:lnTo>
                    <a:pt x="0" y="845"/>
                  </a:lnTo>
                  <a:cubicBezTo>
                    <a:pt x="0" y="929"/>
                    <a:pt x="72" y="1012"/>
                    <a:pt x="167" y="1012"/>
                  </a:cubicBezTo>
                  <a:cubicBezTo>
                    <a:pt x="250" y="1012"/>
                    <a:pt x="322" y="929"/>
                    <a:pt x="322" y="845"/>
                  </a:cubicBezTo>
                  <a:lnTo>
                    <a:pt x="322" y="155"/>
                  </a:lnTo>
                  <a:cubicBezTo>
                    <a:pt x="310"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5" name="Google Shape;16335;p61"/>
            <p:cNvSpPr/>
            <p:nvPr/>
          </p:nvSpPr>
          <p:spPr>
            <a:xfrm>
              <a:off x="5559257" y="3636389"/>
              <a:ext cx="10662" cy="32241"/>
            </a:xfrm>
            <a:custGeom>
              <a:rect b="b" l="l" r="r" t="t"/>
              <a:pathLst>
                <a:path extrusionOk="0" h="1013" w="335">
                  <a:moveTo>
                    <a:pt x="168" y="0"/>
                  </a:moveTo>
                  <a:cubicBezTo>
                    <a:pt x="84" y="0"/>
                    <a:pt x="1" y="71"/>
                    <a:pt x="1" y="155"/>
                  </a:cubicBezTo>
                  <a:lnTo>
                    <a:pt x="1" y="845"/>
                  </a:lnTo>
                  <a:cubicBezTo>
                    <a:pt x="1" y="929"/>
                    <a:pt x="84" y="1012"/>
                    <a:pt x="168" y="1012"/>
                  </a:cubicBezTo>
                  <a:cubicBezTo>
                    <a:pt x="263" y="1012"/>
                    <a:pt x="334" y="929"/>
                    <a:pt x="334" y="845"/>
                  </a:cubicBezTo>
                  <a:lnTo>
                    <a:pt x="334" y="155"/>
                  </a:lnTo>
                  <a:cubicBezTo>
                    <a:pt x="334" y="71"/>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36" name="Google Shape;16336;p61"/>
          <p:cNvGrpSpPr/>
          <p:nvPr/>
        </p:nvGrpSpPr>
        <p:grpSpPr>
          <a:xfrm>
            <a:off x="5776798" y="3235528"/>
            <a:ext cx="346379" cy="264518"/>
            <a:chOff x="5776798" y="3409778"/>
            <a:chExt cx="346379" cy="264518"/>
          </a:xfrm>
        </p:grpSpPr>
        <p:sp>
          <p:nvSpPr>
            <p:cNvPr id="16337" name="Google Shape;16337;p61"/>
            <p:cNvSpPr/>
            <p:nvPr/>
          </p:nvSpPr>
          <p:spPr>
            <a:xfrm>
              <a:off x="5890104" y="3642055"/>
              <a:ext cx="10248" cy="32241"/>
            </a:xfrm>
            <a:custGeom>
              <a:rect b="b" l="l" r="r" t="t"/>
              <a:pathLst>
                <a:path extrusionOk="0" h="1013" w="322">
                  <a:moveTo>
                    <a:pt x="167" y="1"/>
                  </a:moveTo>
                  <a:cubicBezTo>
                    <a:pt x="71" y="1"/>
                    <a:pt x="0" y="72"/>
                    <a:pt x="0" y="155"/>
                  </a:cubicBezTo>
                  <a:lnTo>
                    <a:pt x="0" y="846"/>
                  </a:lnTo>
                  <a:cubicBezTo>
                    <a:pt x="0" y="929"/>
                    <a:pt x="71" y="1013"/>
                    <a:pt x="167" y="1013"/>
                  </a:cubicBezTo>
                  <a:cubicBezTo>
                    <a:pt x="250" y="1013"/>
                    <a:pt x="321" y="929"/>
                    <a:pt x="321" y="846"/>
                  </a:cubicBezTo>
                  <a:lnTo>
                    <a:pt x="321" y="143"/>
                  </a:lnTo>
                  <a:cubicBezTo>
                    <a:pt x="321"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8" name="Google Shape;16338;p61"/>
            <p:cNvSpPr/>
            <p:nvPr/>
          </p:nvSpPr>
          <p:spPr>
            <a:xfrm>
              <a:off x="5998094" y="3642055"/>
              <a:ext cx="10248" cy="32241"/>
            </a:xfrm>
            <a:custGeom>
              <a:rect b="b" l="l" r="r" t="t"/>
              <a:pathLst>
                <a:path extrusionOk="0" h="1013" w="322">
                  <a:moveTo>
                    <a:pt x="167" y="1"/>
                  </a:moveTo>
                  <a:cubicBezTo>
                    <a:pt x="72" y="1"/>
                    <a:pt x="0" y="72"/>
                    <a:pt x="0" y="155"/>
                  </a:cubicBezTo>
                  <a:lnTo>
                    <a:pt x="0" y="846"/>
                  </a:lnTo>
                  <a:cubicBezTo>
                    <a:pt x="0" y="929"/>
                    <a:pt x="72" y="1013"/>
                    <a:pt x="167" y="1013"/>
                  </a:cubicBezTo>
                  <a:cubicBezTo>
                    <a:pt x="250" y="1013"/>
                    <a:pt x="322" y="929"/>
                    <a:pt x="322" y="846"/>
                  </a:cubicBezTo>
                  <a:lnTo>
                    <a:pt x="322" y="143"/>
                  </a:lnTo>
                  <a:cubicBezTo>
                    <a:pt x="310"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9" name="Google Shape;16339;p61"/>
            <p:cNvSpPr/>
            <p:nvPr/>
          </p:nvSpPr>
          <p:spPr>
            <a:xfrm>
              <a:off x="5814673" y="3528367"/>
              <a:ext cx="43222" cy="15564"/>
            </a:xfrm>
            <a:custGeom>
              <a:rect b="b" l="l" r="r" t="t"/>
              <a:pathLst>
                <a:path extrusionOk="0" h="489" w="1358">
                  <a:moveTo>
                    <a:pt x="167" y="1"/>
                  </a:moveTo>
                  <a:cubicBezTo>
                    <a:pt x="72" y="1"/>
                    <a:pt x="1" y="72"/>
                    <a:pt x="1" y="156"/>
                  </a:cubicBezTo>
                  <a:cubicBezTo>
                    <a:pt x="1" y="251"/>
                    <a:pt x="72" y="322"/>
                    <a:pt x="167" y="322"/>
                  </a:cubicBezTo>
                  <a:cubicBezTo>
                    <a:pt x="346" y="322"/>
                    <a:pt x="870" y="358"/>
                    <a:pt x="1120" y="477"/>
                  </a:cubicBezTo>
                  <a:cubicBezTo>
                    <a:pt x="1144" y="489"/>
                    <a:pt x="1167" y="489"/>
                    <a:pt x="1191" y="489"/>
                  </a:cubicBezTo>
                  <a:cubicBezTo>
                    <a:pt x="1251" y="489"/>
                    <a:pt x="1310" y="453"/>
                    <a:pt x="1346" y="394"/>
                  </a:cubicBezTo>
                  <a:cubicBezTo>
                    <a:pt x="1358" y="322"/>
                    <a:pt x="1322" y="239"/>
                    <a:pt x="1251" y="191"/>
                  </a:cubicBezTo>
                  <a:cubicBezTo>
                    <a:pt x="882" y="13"/>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0" name="Google Shape;16340;p61"/>
            <p:cNvSpPr/>
            <p:nvPr/>
          </p:nvSpPr>
          <p:spPr>
            <a:xfrm>
              <a:off x="5797995" y="3631074"/>
              <a:ext cx="10662" cy="42458"/>
            </a:xfrm>
            <a:custGeom>
              <a:rect b="b" l="l" r="r" t="t"/>
              <a:pathLst>
                <a:path extrusionOk="0" h="1334" w="335">
                  <a:moveTo>
                    <a:pt x="167" y="0"/>
                  </a:moveTo>
                  <a:cubicBezTo>
                    <a:pt x="84" y="0"/>
                    <a:pt x="1" y="72"/>
                    <a:pt x="1" y="167"/>
                  </a:cubicBezTo>
                  <a:lnTo>
                    <a:pt x="1" y="1179"/>
                  </a:lnTo>
                  <a:cubicBezTo>
                    <a:pt x="1" y="1262"/>
                    <a:pt x="84" y="1334"/>
                    <a:pt x="167" y="1334"/>
                  </a:cubicBezTo>
                  <a:cubicBezTo>
                    <a:pt x="251" y="1334"/>
                    <a:pt x="334" y="1262"/>
                    <a:pt x="334" y="1179"/>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1" name="Google Shape;16341;p61"/>
            <p:cNvSpPr/>
            <p:nvPr/>
          </p:nvSpPr>
          <p:spPr>
            <a:xfrm>
              <a:off x="5776798" y="3409778"/>
              <a:ext cx="346379" cy="264136"/>
            </a:xfrm>
            <a:custGeom>
              <a:rect b="b" l="l" r="r" t="t"/>
              <a:pathLst>
                <a:path extrusionOk="0" h="8299" w="10883">
                  <a:moveTo>
                    <a:pt x="9144" y="2512"/>
                  </a:moveTo>
                  <a:cubicBezTo>
                    <a:pt x="9418" y="2512"/>
                    <a:pt x="9656" y="2715"/>
                    <a:pt x="9656" y="2953"/>
                  </a:cubicBezTo>
                  <a:lnTo>
                    <a:pt x="9656" y="2977"/>
                  </a:lnTo>
                  <a:cubicBezTo>
                    <a:pt x="9501" y="2917"/>
                    <a:pt x="9335" y="2869"/>
                    <a:pt x="9144" y="2869"/>
                  </a:cubicBezTo>
                  <a:cubicBezTo>
                    <a:pt x="8965" y="2869"/>
                    <a:pt x="8787" y="2905"/>
                    <a:pt x="8620" y="2977"/>
                  </a:cubicBezTo>
                  <a:lnTo>
                    <a:pt x="8620" y="2953"/>
                  </a:lnTo>
                  <a:cubicBezTo>
                    <a:pt x="8620" y="2727"/>
                    <a:pt x="8858" y="2512"/>
                    <a:pt x="9144" y="2512"/>
                  </a:cubicBezTo>
                  <a:close/>
                  <a:moveTo>
                    <a:pt x="2869" y="3203"/>
                  </a:moveTo>
                  <a:lnTo>
                    <a:pt x="2869" y="3858"/>
                  </a:lnTo>
                  <a:cubicBezTo>
                    <a:pt x="2869" y="3965"/>
                    <a:pt x="2846" y="4060"/>
                    <a:pt x="2798" y="4167"/>
                  </a:cubicBezTo>
                  <a:lnTo>
                    <a:pt x="2727" y="4334"/>
                  </a:lnTo>
                  <a:cubicBezTo>
                    <a:pt x="2715" y="4346"/>
                    <a:pt x="2715" y="4382"/>
                    <a:pt x="2715" y="4405"/>
                  </a:cubicBezTo>
                  <a:lnTo>
                    <a:pt x="2715" y="4751"/>
                  </a:lnTo>
                  <a:cubicBezTo>
                    <a:pt x="2715" y="4989"/>
                    <a:pt x="2619" y="5191"/>
                    <a:pt x="2441" y="5358"/>
                  </a:cubicBezTo>
                  <a:cubicBezTo>
                    <a:pt x="2298" y="5525"/>
                    <a:pt x="2072" y="5596"/>
                    <a:pt x="1834" y="5596"/>
                  </a:cubicBezTo>
                  <a:cubicBezTo>
                    <a:pt x="1369" y="5584"/>
                    <a:pt x="1000" y="5179"/>
                    <a:pt x="1000" y="4703"/>
                  </a:cubicBezTo>
                  <a:lnTo>
                    <a:pt x="1000" y="4405"/>
                  </a:lnTo>
                  <a:cubicBezTo>
                    <a:pt x="1000" y="4382"/>
                    <a:pt x="1000" y="4358"/>
                    <a:pt x="988" y="4334"/>
                  </a:cubicBezTo>
                  <a:lnTo>
                    <a:pt x="881" y="4143"/>
                  </a:lnTo>
                  <a:cubicBezTo>
                    <a:pt x="845" y="4060"/>
                    <a:pt x="822" y="3989"/>
                    <a:pt x="822" y="3905"/>
                  </a:cubicBezTo>
                  <a:lnTo>
                    <a:pt x="822" y="3882"/>
                  </a:lnTo>
                  <a:cubicBezTo>
                    <a:pt x="822" y="3501"/>
                    <a:pt x="1131" y="3203"/>
                    <a:pt x="1500" y="3203"/>
                  </a:cubicBezTo>
                  <a:close/>
                  <a:moveTo>
                    <a:pt x="9144" y="3215"/>
                  </a:moveTo>
                  <a:cubicBezTo>
                    <a:pt x="9704" y="3215"/>
                    <a:pt x="10168" y="3679"/>
                    <a:pt x="10168" y="4239"/>
                  </a:cubicBezTo>
                  <a:cubicBezTo>
                    <a:pt x="10168" y="4346"/>
                    <a:pt x="10156" y="4465"/>
                    <a:pt x="10108" y="4572"/>
                  </a:cubicBezTo>
                  <a:cubicBezTo>
                    <a:pt x="9656" y="4108"/>
                    <a:pt x="8870" y="3929"/>
                    <a:pt x="8823" y="3929"/>
                  </a:cubicBezTo>
                  <a:cubicBezTo>
                    <a:pt x="8814" y="3926"/>
                    <a:pt x="8804" y="3925"/>
                    <a:pt x="8794" y="3925"/>
                  </a:cubicBezTo>
                  <a:cubicBezTo>
                    <a:pt x="8763" y="3925"/>
                    <a:pt x="8727" y="3938"/>
                    <a:pt x="8692" y="3965"/>
                  </a:cubicBezTo>
                  <a:cubicBezTo>
                    <a:pt x="8644" y="3989"/>
                    <a:pt x="8632" y="4036"/>
                    <a:pt x="8632" y="4084"/>
                  </a:cubicBezTo>
                  <a:cubicBezTo>
                    <a:pt x="8632" y="4084"/>
                    <a:pt x="8632" y="4179"/>
                    <a:pt x="8513" y="4298"/>
                  </a:cubicBezTo>
                  <a:cubicBezTo>
                    <a:pt x="8453" y="4358"/>
                    <a:pt x="8453" y="4465"/>
                    <a:pt x="8513" y="4524"/>
                  </a:cubicBezTo>
                  <a:cubicBezTo>
                    <a:pt x="8543" y="4554"/>
                    <a:pt x="8584" y="4569"/>
                    <a:pt x="8626" y="4569"/>
                  </a:cubicBezTo>
                  <a:cubicBezTo>
                    <a:pt x="8668" y="4569"/>
                    <a:pt x="8709" y="4554"/>
                    <a:pt x="8739" y="4524"/>
                  </a:cubicBezTo>
                  <a:cubicBezTo>
                    <a:pt x="8823" y="4441"/>
                    <a:pt x="8882" y="4346"/>
                    <a:pt x="8918" y="4274"/>
                  </a:cubicBezTo>
                  <a:cubicBezTo>
                    <a:pt x="9180" y="4346"/>
                    <a:pt x="9739" y="4560"/>
                    <a:pt x="9989" y="4894"/>
                  </a:cubicBezTo>
                  <a:cubicBezTo>
                    <a:pt x="9906" y="5298"/>
                    <a:pt x="9573" y="5596"/>
                    <a:pt x="9144" y="5596"/>
                  </a:cubicBezTo>
                  <a:cubicBezTo>
                    <a:pt x="8704" y="5596"/>
                    <a:pt x="8334" y="5275"/>
                    <a:pt x="8287" y="4834"/>
                  </a:cubicBezTo>
                  <a:cubicBezTo>
                    <a:pt x="8287" y="4810"/>
                    <a:pt x="8275" y="4798"/>
                    <a:pt x="8263" y="4774"/>
                  </a:cubicBezTo>
                  <a:cubicBezTo>
                    <a:pt x="8156" y="4620"/>
                    <a:pt x="8108" y="4441"/>
                    <a:pt x="8108" y="4239"/>
                  </a:cubicBezTo>
                  <a:cubicBezTo>
                    <a:pt x="8108" y="3679"/>
                    <a:pt x="8573" y="3215"/>
                    <a:pt x="9144" y="3215"/>
                  </a:cubicBezTo>
                  <a:close/>
                  <a:moveTo>
                    <a:pt x="5441" y="298"/>
                  </a:moveTo>
                  <a:cubicBezTo>
                    <a:pt x="6013" y="298"/>
                    <a:pt x="6489" y="488"/>
                    <a:pt x="6858" y="845"/>
                  </a:cubicBezTo>
                  <a:cubicBezTo>
                    <a:pt x="7227" y="1226"/>
                    <a:pt x="7453" y="1738"/>
                    <a:pt x="7501" y="2369"/>
                  </a:cubicBezTo>
                  <a:cubicBezTo>
                    <a:pt x="7620" y="4060"/>
                    <a:pt x="7763" y="5001"/>
                    <a:pt x="7822" y="5334"/>
                  </a:cubicBezTo>
                  <a:lnTo>
                    <a:pt x="7822" y="5346"/>
                  </a:lnTo>
                  <a:cubicBezTo>
                    <a:pt x="7632" y="5453"/>
                    <a:pt x="7310" y="5632"/>
                    <a:pt x="6787" y="5763"/>
                  </a:cubicBezTo>
                  <a:lnTo>
                    <a:pt x="6525" y="5644"/>
                  </a:lnTo>
                  <a:cubicBezTo>
                    <a:pt x="6453" y="5608"/>
                    <a:pt x="6418" y="5548"/>
                    <a:pt x="6418" y="5477"/>
                  </a:cubicBezTo>
                  <a:lnTo>
                    <a:pt x="6418" y="4929"/>
                  </a:lnTo>
                  <a:cubicBezTo>
                    <a:pt x="6918" y="4596"/>
                    <a:pt x="7263" y="4024"/>
                    <a:pt x="7263" y="3370"/>
                  </a:cubicBezTo>
                  <a:lnTo>
                    <a:pt x="7263" y="3072"/>
                  </a:lnTo>
                  <a:cubicBezTo>
                    <a:pt x="7263" y="2869"/>
                    <a:pt x="7180" y="2691"/>
                    <a:pt x="7037" y="2560"/>
                  </a:cubicBezTo>
                  <a:cubicBezTo>
                    <a:pt x="6727" y="2274"/>
                    <a:pt x="6001" y="1798"/>
                    <a:pt x="4751" y="1667"/>
                  </a:cubicBezTo>
                  <a:cubicBezTo>
                    <a:pt x="4744" y="1666"/>
                    <a:pt x="4737" y="1666"/>
                    <a:pt x="4730" y="1666"/>
                  </a:cubicBezTo>
                  <a:cubicBezTo>
                    <a:pt x="4645" y="1666"/>
                    <a:pt x="4583" y="1733"/>
                    <a:pt x="4572" y="1822"/>
                  </a:cubicBezTo>
                  <a:cubicBezTo>
                    <a:pt x="4548" y="1905"/>
                    <a:pt x="4632" y="1977"/>
                    <a:pt x="4715" y="2000"/>
                  </a:cubicBezTo>
                  <a:cubicBezTo>
                    <a:pt x="5882" y="2119"/>
                    <a:pt x="6537" y="2548"/>
                    <a:pt x="6834" y="2798"/>
                  </a:cubicBezTo>
                  <a:cubicBezTo>
                    <a:pt x="6906" y="2858"/>
                    <a:pt x="6953" y="2965"/>
                    <a:pt x="6953" y="3072"/>
                  </a:cubicBezTo>
                  <a:lnTo>
                    <a:pt x="6953" y="3370"/>
                  </a:lnTo>
                  <a:cubicBezTo>
                    <a:pt x="6953" y="4215"/>
                    <a:pt x="6263" y="4894"/>
                    <a:pt x="5417" y="4894"/>
                  </a:cubicBezTo>
                  <a:cubicBezTo>
                    <a:pt x="4572" y="4894"/>
                    <a:pt x="3881" y="4215"/>
                    <a:pt x="3881" y="3370"/>
                  </a:cubicBezTo>
                  <a:lnTo>
                    <a:pt x="3881" y="3227"/>
                  </a:lnTo>
                  <a:cubicBezTo>
                    <a:pt x="3881" y="3167"/>
                    <a:pt x="3917" y="3108"/>
                    <a:pt x="3977" y="3084"/>
                  </a:cubicBezTo>
                  <a:cubicBezTo>
                    <a:pt x="4167" y="2965"/>
                    <a:pt x="4429" y="2750"/>
                    <a:pt x="4548" y="2393"/>
                  </a:cubicBezTo>
                  <a:cubicBezTo>
                    <a:pt x="4584" y="2310"/>
                    <a:pt x="4536" y="2215"/>
                    <a:pt x="4453" y="2203"/>
                  </a:cubicBezTo>
                  <a:cubicBezTo>
                    <a:pt x="4434" y="2198"/>
                    <a:pt x="4415" y="2196"/>
                    <a:pt x="4398" y="2196"/>
                  </a:cubicBezTo>
                  <a:cubicBezTo>
                    <a:pt x="4327" y="2196"/>
                    <a:pt x="4270" y="2234"/>
                    <a:pt x="4251" y="2310"/>
                  </a:cubicBezTo>
                  <a:cubicBezTo>
                    <a:pt x="4167" y="2572"/>
                    <a:pt x="3977" y="2727"/>
                    <a:pt x="3822" y="2810"/>
                  </a:cubicBezTo>
                  <a:cubicBezTo>
                    <a:pt x="3679" y="2905"/>
                    <a:pt x="3572" y="3072"/>
                    <a:pt x="3572" y="3227"/>
                  </a:cubicBezTo>
                  <a:lnTo>
                    <a:pt x="3572" y="3370"/>
                  </a:lnTo>
                  <a:cubicBezTo>
                    <a:pt x="3572" y="4024"/>
                    <a:pt x="3917" y="4584"/>
                    <a:pt x="4417" y="4929"/>
                  </a:cubicBezTo>
                  <a:lnTo>
                    <a:pt x="4417" y="5477"/>
                  </a:lnTo>
                  <a:cubicBezTo>
                    <a:pt x="4417" y="5548"/>
                    <a:pt x="4370" y="5608"/>
                    <a:pt x="4310" y="5644"/>
                  </a:cubicBezTo>
                  <a:lnTo>
                    <a:pt x="4048" y="5763"/>
                  </a:lnTo>
                  <a:cubicBezTo>
                    <a:pt x="3536" y="5632"/>
                    <a:pt x="3215" y="5453"/>
                    <a:pt x="3060" y="5346"/>
                  </a:cubicBezTo>
                  <a:lnTo>
                    <a:pt x="3060" y="5334"/>
                  </a:lnTo>
                  <a:cubicBezTo>
                    <a:pt x="3131" y="5001"/>
                    <a:pt x="3262" y="4060"/>
                    <a:pt x="3393" y="2369"/>
                  </a:cubicBezTo>
                  <a:cubicBezTo>
                    <a:pt x="3441" y="1738"/>
                    <a:pt x="3655" y="1226"/>
                    <a:pt x="4036" y="845"/>
                  </a:cubicBezTo>
                  <a:cubicBezTo>
                    <a:pt x="4393" y="488"/>
                    <a:pt x="4882" y="298"/>
                    <a:pt x="5441" y="298"/>
                  </a:cubicBezTo>
                  <a:close/>
                  <a:moveTo>
                    <a:pt x="2750" y="5465"/>
                  </a:moveTo>
                  <a:cubicBezTo>
                    <a:pt x="2786" y="5501"/>
                    <a:pt x="2810" y="5572"/>
                    <a:pt x="2869" y="5596"/>
                  </a:cubicBezTo>
                  <a:cubicBezTo>
                    <a:pt x="3000" y="5691"/>
                    <a:pt x="3239" y="5822"/>
                    <a:pt x="3584" y="5941"/>
                  </a:cubicBezTo>
                  <a:lnTo>
                    <a:pt x="3155" y="6144"/>
                  </a:lnTo>
                  <a:lnTo>
                    <a:pt x="2655" y="6001"/>
                  </a:lnTo>
                  <a:cubicBezTo>
                    <a:pt x="2512" y="5953"/>
                    <a:pt x="2512" y="5953"/>
                    <a:pt x="2512" y="5906"/>
                  </a:cubicBezTo>
                  <a:lnTo>
                    <a:pt x="2512" y="5691"/>
                  </a:lnTo>
                  <a:cubicBezTo>
                    <a:pt x="2572" y="5656"/>
                    <a:pt x="2619" y="5608"/>
                    <a:pt x="2667" y="5572"/>
                  </a:cubicBezTo>
                  <a:cubicBezTo>
                    <a:pt x="2691" y="5536"/>
                    <a:pt x="2727" y="5513"/>
                    <a:pt x="2750" y="5465"/>
                  </a:cubicBezTo>
                  <a:close/>
                  <a:moveTo>
                    <a:pt x="8096" y="5239"/>
                  </a:moveTo>
                  <a:cubicBezTo>
                    <a:pt x="8180" y="5417"/>
                    <a:pt x="8323" y="5572"/>
                    <a:pt x="8477" y="5691"/>
                  </a:cubicBezTo>
                  <a:lnTo>
                    <a:pt x="8477" y="6025"/>
                  </a:lnTo>
                  <a:lnTo>
                    <a:pt x="8489" y="6025"/>
                  </a:lnTo>
                  <a:lnTo>
                    <a:pt x="7977" y="6287"/>
                  </a:lnTo>
                  <a:cubicBezTo>
                    <a:pt x="7977" y="6287"/>
                    <a:pt x="7965" y="6287"/>
                    <a:pt x="7965" y="6263"/>
                  </a:cubicBezTo>
                  <a:lnTo>
                    <a:pt x="7227" y="5941"/>
                  </a:lnTo>
                  <a:cubicBezTo>
                    <a:pt x="7596" y="5822"/>
                    <a:pt x="7822" y="5667"/>
                    <a:pt x="7942" y="5596"/>
                  </a:cubicBezTo>
                  <a:cubicBezTo>
                    <a:pt x="8049" y="5525"/>
                    <a:pt x="8108" y="5406"/>
                    <a:pt x="8096" y="5275"/>
                  </a:cubicBezTo>
                  <a:lnTo>
                    <a:pt x="8096" y="5239"/>
                  </a:lnTo>
                  <a:close/>
                  <a:moveTo>
                    <a:pt x="2203" y="5870"/>
                  </a:moveTo>
                  <a:lnTo>
                    <a:pt x="2203" y="5929"/>
                  </a:lnTo>
                  <a:cubicBezTo>
                    <a:pt x="2203" y="5953"/>
                    <a:pt x="2203" y="5989"/>
                    <a:pt x="2215" y="6013"/>
                  </a:cubicBezTo>
                  <a:lnTo>
                    <a:pt x="1857" y="6370"/>
                  </a:lnTo>
                  <a:lnTo>
                    <a:pt x="1500" y="6013"/>
                  </a:lnTo>
                  <a:cubicBezTo>
                    <a:pt x="1512" y="5989"/>
                    <a:pt x="1512" y="5953"/>
                    <a:pt x="1512" y="5929"/>
                  </a:cubicBezTo>
                  <a:lnTo>
                    <a:pt x="1512" y="5870"/>
                  </a:lnTo>
                  <a:cubicBezTo>
                    <a:pt x="1619" y="5894"/>
                    <a:pt x="1726" y="5929"/>
                    <a:pt x="1834" y="5929"/>
                  </a:cubicBezTo>
                  <a:lnTo>
                    <a:pt x="1857" y="5929"/>
                  </a:lnTo>
                  <a:cubicBezTo>
                    <a:pt x="1976" y="5929"/>
                    <a:pt x="2096" y="5906"/>
                    <a:pt x="2203" y="5870"/>
                  </a:cubicBezTo>
                  <a:close/>
                  <a:moveTo>
                    <a:pt x="9525" y="5882"/>
                  </a:moveTo>
                  <a:lnTo>
                    <a:pt x="9525" y="6048"/>
                  </a:lnTo>
                  <a:cubicBezTo>
                    <a:pt x="9525" y="6108"/>
                    <a:pt x="9537" y="6144"/>
                    <a:pt x="9573" y="6191"/>
                  </a:cubicBezTo>
                  <a:lnTo>
                    <a:pt x="9394" y="6322"/>
                  </a:lnTo>
                  <a:cubicBezTo>
                    <a:pt x="9323" y="6394"/>
                    <a:pt x="9236" y="6429"/>
                    <a:pt x="9151" y="6429"/>
                  </a:cubicBezTo>
                  <a:cubicBezTo>
                    <a:pt x="9067" y="6429"/>
                    <a:pt x="8983" y="6394"/>
                    <a:pt x="8918" y="6322"/>
                  </a:cubicBezTo>
                  <a:lnTo>
                    <a:pt x="8763" y="6191"/>
                  </a:lnTo>
                  <a:cubicBezTo>
                    <a:pt x="8799" y="6144"/>
                    <a:pt x="8811" y="6084"/>
                    <a:pt x="8811" y="6048"/>
                  </a:cubicBezTo>
                  <a:lnTo>
                    <a:pt x="8811" y="5882"/>
                  </a:lnTo>
                  <a:cubicBezTo>
                    <a:pt x="8918" y="5906"/>
                    <a:pt x="9037" y="5941"/>
                    <a:pt x="9168" y="5941"/>
                  </a:cubicBezTo>
                  <a:cubicBezTo>
                    <a:pt x="9287" y="5941"/>
                    <a:pt x="9406" y="5929"/>
                    <a:pt x="9525" y="5882"/>
                  </a:cubicBezTo>
                  <a:close/>
                  <a:moveTo>
                    <a:pt x="6096" y="5096"/>
                  </a:moveTo>
                  <a:lnTo>
                    <a:pt x="6096" y="5477"/>
                  </a:lnTo>
                  <a:cubicBezTo>
                    <a:pt x="6096" y="5667"/>
                    <a:pt x="6215" y="5846"/>
                    <a:pt x="6394" y="5941"/>
                  </a:cubicBezTo>
                  <a:lnTo>
                    <a:pt x="6632" y="6048"/>
                  </a:lnTo>
                  <a:cubicBezTo>
                    <a:pt x="6406" y="6489"/>
                    <a:pt x="5941" y="6787"/>
                    <a:pt x="5417" y="6787"/>
                  </a:cubicBezTo>
                  <a:cubicBezTo>
                    <a:pt x="4894" y="6787"/>
                    <a:pt x="4441" y="6501"/>
                    <a:pt x="4203" y="6048"/>
                  </a:cubicBezTo>
                  <a:lnTo>
                    <a:pt x="4441" y="5941"/>
                  </a:lnTo>
                  <a:cubicBezTo>
                    <a:pt x="4620" y="5870"/>
                    <a:pt x="4739" y="5691"/>
                    <a:pt x="4739" y="5477"/>
                  </a:cubicBezTo>
                  <a:lnTo>
                    <a:pt x="4739" y="5096"/>
                  </a:lnTo>
                  <a:cubicBezTo>
                    <a:pt x="4941" y="5179"/>
                    <a:pt x="5179" y="5227"/>
                    <a:pt x="5417" y="5227"/>
                  </a:cubicBezTo>
                  <a:cubicBezTo>
                    <a:pt x="5656" y="5227"/>
                    <a:pt x="5894" y="5179"/>
                    <a:pt x="6096" y="5096"/>
                  </a:cubicBezTo>
                  <a:close/>
                  <a:moveTo>
                    <a:pt x="5417" y="0"/>
                  </a:moveTo>
                  <a:cubicBezTo>
                    <a:pt x="4763" y="0"/>
                    <a:pt x="4215" y="226"/>
                    <a:pt x="3786" y="643"/>
                  </a:cubicBezTo>
                  <a:cubicBezTo>
                    <a:pt x="3346" y="1060"/>
                    <a:pt x="3096" y="1655"/>
                    <a:pt x="3048" y="2346"/>
                  </a:cubicBezTo>
                  <a:cubicBezTo>
                    <a:pt x="3036" y="2548"/>
                    <a:pt x="3024" y="2703"/>
                    <a:pt x="3012" y="2881"/>
                  </a:cubicBezTo>
                  <a:lnTo>
                    <a:pt x="1524" y="2881"/>
                  </a:lnTo>
                  <a:cubicBezTo>
                    <a:pt x="964" y="2881"/>
                    <a:pt x="512" y="3334"/>
                    <a:pt x="512" y="3893"/>
                  </a:cubicBezTo>
                  <a:lnTo>
                    <a:pt x="512" y="3917"/>
                  </a:lnTo>
                  <a:cubicBezTo>
                    <a:pt x="512" y="4048"/>
                    <a:pt x="536" y="4167"/>
                    <a:pt x="595" y="4286"/>
                  </a:cubicBezTo>
                  <a:lnTo>
                    <a:pt x="667" y="4453"/>
                  </a:lnTo>
                  <a:lnTo>
                    <a:pt x="667" y="4703"/>
                  </a:lnTo>
                  <a:cubicBezTo>
                    <a:pt x="667" y="5120"/>
                    <a:pt x="881" y="5477"/>
                    <a:pt x="1179" y="5703"/>
                  </a:cubicBezTo>
                  <a:lnTo>
                    <a:pt x="1179" y="5929"/>
                  </a:lnTo>
                  <a:cubicBezTo>
                    <a:pt x="1179" y="5953"/>
                    <a:pt x="1167" y="5989"/>
                    <a:pt x="1131" y="5989"/>
                  </a:cubicBezTo>
                  <a:lnTo>
                    <a:pt x="476" y="6179"/>
                  </a:lnTo>
                  <a:cubicBezTo>
                    <a:pt x="191" y="6251"/>
                    <a:pt x="0" y="6513"/>
                    <a:pt x="0" y="6810"/>
                  </a:cubicBezTo>
                  <a:lnTo>
                    <a:pt x="0" y="8120"/>
                  </a:lnTo>
                  <a:cubicBezTo>
                    <a:pt x="0" y="8215"/>
                    <a:pt x="71" y="8287"/>
                    <a:pt x="167" y="8287"/>
                  </a:cubicBezTo>
                  <a:cubicBezTo>
                    <a:pt x="250" y="8287"/>
                    <a:pt x="333" y="8215"/>
                    <a:pt x="333" y="8120"/>
                  </a:cubicBezTo>
                  <a:lnTo>
                    <a:pt x="333" y="6810"/>
                  </a:lnTo>
                  <a:cubicBezTo>
                    <a:pt x="333" y="6668"/>
                    <a:pt x="429" y="6513"/>
                    <a:pt x="583" y="6477"/>
                  </a:cubicBezTo>
                  <a:lnTo>
                    <a:pt x="1238" y="6287"/>
                  </a:lnTo>
                  <a:cubicBezTo>
                    <a:pt x="1262" y="6287"/>
                    <a:pt x="1286" y="6263"/>
                    <a:pt x="1310" y="6251"/>
                  </a:cubicBezTo>
                  <a:lnTo>
                    <a:pt x="1715" y="6656"/>
                  </a:lnTo>
                  <a:lnTo>
                    <a:pt x="1715" y="8108"/>
                  </a:lnTo>
                  <a:cubicBezTo>
                    <a:pt x="1715" y="8203"/>
                    <a:pt x="1786" y="8275"/>
                    <a:pt x="1881" y="8275"/>
                  </a:cubicBezTo>
                  <a:cubicBezTo>
                    <a:pt x="1965" y="8275"/>
                    <a:pt x="2036" y="8203"/>
                    <a:pt x="2036" y="8108"/>
                  </a:cubicBezTo>
                  <a:lnTo>
                    <a:pt x="2036" y="6656"/>
                  </a:lnTo>
                  <a:lnTo>
                    <a:pt x="2441" y="6251"/>
                  </a:lnTo>
                  <a:cubicBezTo>
                    <a:pt x="2500" y="6287"/>
                    <a:pt x="2548" y="6298"/>
                    <a:pt x="2596" y="6310"/>
                  </a:cubicBezTo>
                  <a:lnTo>
                    <a:pt x="2750" y="6358"/>
                  </a:lnTo>
                  <a:cubicBezTo>
                    <a:pt x="2536" y="6501"/>
                    <a:pt x="2393" y="6751"/>
                    <a:pt x="2393" y="7037"/>
                  </a:cubicBezTo>
                  <a:lnTo>
                    <a:pt x="2393" y="8120"/>
                  </a:lnTo>
                  <a:cubicBezTo>
                    <a:pt x="2393" y="8215"/>
                    <a:pt x="2465" y="8287"/>
                    <a:pt x="2560" y="8287"/>
                  </a:cubicBezTo>
                  <a:cubicBezTo>
                    <a:pt x="2643" y="8287"/>
                    <a:pt x="2727" y="8215"/>
                    <a:pt x="2727" y="8120"/>
                  </a:cubicBezTo>
                  <a:lnTo>
                    <a:pt x="2727" y="7037"/>
                  </a:lnTo>
                  <a:cubicBezTo>
                    <a:pt x="2727" y="6834"/>
                    <a:pt x="2846" y="6656"/>
                    <a:pt x="3036" y="6560"/>
                  </a:cubicBezTo>
                  <a:lnTo>
                    <a:pt x="3941" y="6156"/>
                  </a:lnTo>
                  <a:cubicBezTo>
                    <a:pt x="4227" y="6727"/>
                    <a:pt x="4810" y="7096"/>
                    <a:pt x="5441" y="7096"/>
                  </a:cubicBezTo>
                  <a:cubicBezTo>
                    <a:pt x="6084" y="7096"/>
                    <a:pt x="6668" y="6739"/>
                    <a:pt x="6953" y="6156"/>
                  </a:cubicBezTo>
                  <a:lnTo>
                    <a:pt x="7858" y="6560"/>
                  </a:lnTo>
                  <a:cubicBezTo>
                    <a:pt x="8049" y="6656"/>
                    <a:pt x="8168" y="6834"/>
                    <a:pt x="8168" y="7037"/>
                  </a:cubicBezTo>
                  <a:lnTo>
                    <a:pt x="8168" y="8120"/>
                  </a:lnTo>
                  <a:cubicBezTo>
                    <a:pt x="8168" y="8215"/>
                    <a:pt x="8239" y="8287"/>
                    <a:pt x="8334" y="8287"/>
                  </a:cubicBezTo>
                  <a:cubicBezTo>
                    <a:pt x="8418" y="8287"/>
                    <a:pt x="8501" y="8215"/>
                    <a:pt x="8501" y="8120"/>
                  </a:cubicBezTo>
                  <a:lnTo>
                    <a:pt x="8501" y="7037"/>
                  </a:lnTo>
                  <a:cubicBezTo>
                    <a:pt x="8501" y="6834"/>
                    <a:pt x="8418" y="6656"/>
                    <a:pt x="8299" y="6501"/>
                  </a:cubicBezTo>
                  <a:lnTo>
                    <a:pt x="8537" y="6382"/>
                  </a:lnTo>
                  <a:lnTo>
                    <a:pt x="8715" y="6560"/>
                  </a:lnTo>
                  <a:cubicBezTo>
                    <a:pt x="8858" y="6679"/>
                    <a:pt x="9013" y="6739"/>
                    <a:pt x="9180" y="6739"/>
                  </a:cubicBezTo>
                  <a:cubicBezTo>
                    <a:pt x="9346" y="6739"/>
                    <a:pt x="9513" y="6679"/>
                    <a:pt x="9644" y="6560"/>
                  </a:cubicBezTo>
                  <a:lnTo>
                    <a:pt x="9823" y="6382"/>
                  </a:lnTo>
                  <a:lnTo>
                    <a:pt x="10358" y="6656"/>
                  </a:lnTo>
                  <a:cubicBezTo>
                    <a:pt x="10478" y="6715"/>
                    <a:pt x="10549" y="6834"/>
                    <a:pt x="10549" y="6965"/>
                  </a:cubicBezTo>
                  <a:lnTo>
                    <a:pt x="10549" y="8144"/>
                  </a:lnTo>
                  <a:cubicBezTo>
                    <a:pt x="10549" y="8227"/>
                    <a:pt x="10620" y="8299"/>
                    <a:pt x="10716" y="8299"/>
                  </a:cubicBezTo>
                  <a:cubicBezTo>
                    <a:pt x="10799" y="8299"/>
                    <a:pt x="10882" y="8227"/>
                    <a:pt x="10882" y="8144"/>
                  </a:cubicBezTo>
                  <a:lnTo>
                    <a:pt x="10882" y="6965"/>
                  </a:lnTo>
                  <a:cubicBezTo>
                    <a:pt x="10823" y="6703"/>
                    <a:pt x="10692" y="6477"/>
                    <a:pt x="10466" y="6358"/>
                  </a:cubicBezTo>
                  <a:lnTo>
                    <a:pt x="9823" y="6025"/>
                  </a:lnTo>
                  <a:lnTo>
                    <a:pt x="9823" y="6013"/>
                  </a:lnTo>
                  <a:lnTo>
                    <a:pt x="9823" y="5691"/>
                  </a:lnTo>
                  <a:cubicBezTo>
                    <a:pt x="10097" y="5501"/>
                    <a:pt x="10275" y="5227"/>
                    <a:pt x="10311" y="4882"/>
                  </a:cubicBezTo>
                  <a:cubicBezTo>
                    <a:pt x="10430" y="4679"/>
                    <a:pt x="10489" y="4453"/>
                    <a:pt x="10489" y="4215"/>
                  </a:cubicBezTo>
                  <a:cubicBezTo>
                    <a:pt x="10489" y="3786"/>
                    <a:pt x="10287" y="3381"/>
                    <a:pt x="9954" y="3143"/>
                  </a:cubicBezTo>
                  <a:cubicBezTo>
                    <a:pt x="9977" y="3084"/>
                    <a:pt x="9989" y="3012"/>
                    <a:pt x="9989" y="2953"/>
                  </a:cubicBezTo>
                  <a:cubicBezTo>
                    <a:pt x="9989" y="2536"/>
                    <a:pt x="9620" y="2191"/>
                    <a:pt x="9156" y="2191"/>
                  </a:cubicBezTo>
                  <a:cubicBezTo>
                    <a:pt x="8692" y="2191"/>
                    <a:pt x="8323" y="2524"/>
                    <a:pt x="8323" y="2953"/>
                  </a:cubicBezTo>
                  <a:cubicBezTo>
                    <a:pt x="8323" y="3024"/>
                    <a:pt x="8334" y="3084"/>
                    <a:pt x="8346" y="3143"/>
                  </a:cubicBezTo>
                  <a:cubicBezTo>
                    <a:pt x="8156" y="3286"/>
                    <a:pt x="8013" y="3477"/>
                    <a:pt x="7906" y="3715"/>
                  </a:cubicBezTo>
                  <a:cubicBezTo>
                    <a:pt x="7858" y="3334"/>
                    <a:pt x="7834" y="2869"/>
                    <a:pt x="7787" y="2346"/>
                  </a:cubicBezTo>
                  <a:cubicBezTo>
                    <a:pt x="7739" y="1655"/>
                    <a:pt x="7489" y="1060"/>
                    <a:pt x="7060" y="643"/>
                  </a:cubicBezTo>
                  <a:cubicBezTo>
                    <a:pt x="6644" y="226"/>
                    <a:pt x="6072" y="0"/>
                    <a:pt x="5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2" name="Google Shape;16342;p61"/>
            <p:cNvSpPr/>
            <p:nvPr/>
          </p:nvSpPr>
          <p:spPr>
            <a:xfrm>
              <a:off x="6089408" y="3637503"/>
              <a:ext cx="10662" cy="36029"/>
            </a:xfrm>
            <a:custGeom>
              <a:rect b="b" l="l" r="r" t="t"/>
              <a:pathLst>
                <a:path extrusionOk="0" h="1132" w="335">
                  <a:moveTo>
                    <a:pt x="167" y="1"/>
                  </a:moveTo>
                  <a:cubicBezTo>
                    <a:pt x="72" y="1"/>
                    <a:pt x="1" y="84"/>
                    <a:pt x="1" y="167"/>
                  </a:cubicBezTo>
                  <a:lnTo>
                    <a:pt x="1" y="977"/>
                  </a:lnTo>
                  <a:cubicBezTo>
                    <a:pt x="1" y="1060"/>
                    <a:pt x="72" y="1132"/>
                    <a:pt x="167" y="1132"/>
                  </a:cubicBezTo>
                  <a:cubicBezTo>
                    <a:pt x="251" y="1132"/>
                    <a:pt x="322" y="1060"/>
                    <a:pt x="322" y="977"/>
                  </a:cubicBezTo>
                  <a:lnTo>
                    <a:pt x="322"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43" name="Google Shape;16343;p61"/>
          <p:cNvGrpSpPr/>
          <p:nvPr/>
        </p:nvGrpSpPr>
        <p:grpSpPr>
          <a:xfrm>
            <a:off x="7108015" y="3222255"/>
            <a:ext cx="344883" cy="290299"/>
            <a:chOff x="7108015" y="3396505"/>
            <a:chExt cx="344883" cy="290299"/>
          </a:xfrm>
        </p:grpSpPr>
        <p:sp>
          <p:nvSpPr>
            <p:cNvPr id="16344" name="Google Shape;16344;p61"/>
            <p:cNvSpPr/>
            <p:nvPr/>
          </p:nvSpPr>
          <p:spPr>
            <a:xfrm>
              <a:off x="7108015" y="3396505"/>
              <a:ext cx="344883" cy="290299"/>
            </a:xfrm>
            <a:custGeom>
              <a:rect b="b" l="l" r="r" t="t"/>
              <a:pathLst>
                <a:path extrusionOk="0" h="9121" w="10836">
                  <a:moveTo>
                    <a:pt x="4585" y="310"/>
                  </a:moveTo>
                  <a:cubicBezTo>
                    <a:pt x="4716" y="310"/>
                    <a:pt x="4847" y="369"/>
                    <a:pt x="4954" y="465"/>
                  </a:cubicBezTo>
                  <a:lnTo>
                    <a:pt x="5501" y="1012"/>
                  </a:lnTo>
                  <a:lnTo>
                    <a:pt x="4799" y="1012"/>
                  </a:lnTo>
                  <a:cubicBezTo>
                    <a:pt x="4716" y="1012"/>
                    <a:pt x="4620" y="977"/>
                    <a:pt x="4549" y="905"/>
                  </a:cubicBezTo>
                  <a:lnTo>
                    <a:pt x="3954" y="310"/>
                  </a:lnTo>
                  <a:close/>
                  <a:moveTo>
                    <a:pt x="5835" y="286"/>
                  </a:moveTo>
                  <a:cubicBezTo>
                    <a:pt x="5966" y="286"/>
                    <a:pt x="6097" y="346"/>
                    <a:pt x="6204" y="429"/>
                  </a:cubicBezTo>
                  <a:lnTo>
                    <a:pt x="6752" y="977"/>
                  </a:lnTo>
                  <a:lnTo>
                    <a:pt x="6632" y="977"/>
                  </a:lnTo>
                  <a:cubicBezTo>
                    <a:pt x="6549" y="977"/>
                    <a:pt x="6466" y="1060"/>
                    <a:pt x="6466" y="1143"/>
                  </a:cubicBezTo>
                  <a:cubicBezTo>
                    <a:pt x="6466" y="1239"/>
                    <a:pt x="6549" y="1310"/>
                    <a:pt x="6632" y="1310"/>
                  </a:cubicBezTo>
                  <a:lnTo>
                    <a:pt x="10192" y="1310"/>
                  </a:lnTo>
                  <a:cubicBezTo>
                    <a:pt x="10383" y="1310"/>
                    <a:pt x="10550" y="1477"/>
                    <a:pt x="10550" y="1667"/>
                  </a:cubicBezTo>
                  <a:lnTo>
                    <a:pt x="10550" y="8454"/>
                  </a:lnTo>
                  <a:lnTo>
                    <a:pt x="10514" y="8454"/>
                  </a:lnTo>
                  <a:cubicBezTo>
                    <a:pt x="10514" y="8644"/>
                    <a:pt x="10359" y="8811"/>
                    <a:pt x="10157" y="8811"/>
                  </a:cubicBezTo>
                  <a:lnTo>
                    <a:pt x="667" y="8811"/>
                  </a:lnTo>
                  <a:cubicBezTo>
                    <a:pt x="477" y="8811"/>
                    <a:pt x="310" y="8644"/>
                    <a:pt x="310" y="8454"/>
                  </a:cubicBezTo>
                  <a:lnTo>
                    <a:pt x="310" y="655"/>
                  </a:lnTo>
                  <a:cubicBezTo>
                    <a:pt x="310" y="465"/>
                    <a:pt x="465" y="298"/>
                    <a:pt x="667" y="298"/>
                  </a:cubicBezTo>
                  <a:lnTo>
                    <a:pt x="3275" y="298"/>
                  </a:lnTo>
                  <a:cubicBezTo>
                    <a:pt x="3406" y="298"/>
                    <a:pt x="3537" y="358"/>
                    <a:pt x="3644" y="453"/>
                  </a:cubicBezTo>
                  <a:lnTo>
                    <a:pt x="4311" y="1120"/>
                  </a:lnTo>
                  <a:cubicBezTo>
                    <a:pt x="4430" y="1239"/>
                    <a:pt x="4608" y="1310"/>
                    <a:pt x="4787" y="1310"/>
                  </a:cubicBezTo>
                  <a:lnTo>
                    <a:pt x="5870" y="1310"/>
                  </a:lnTo>
                  <a:cubicBezTo>
                    <a:pt x="5930" y="1310"/>
                    <a:pt x="5990" y="1262"/>
                    <a:pt x="6025" y="1203"/>
                  </a:cubicBezTo>
                  <a:cubicBezTo>
                    <a:pt x="6049" y="1143"/>
                    <a:pt x="6037" y="1072"/>
                    <a:pt x="5990" y="1024"/>
                  </a:cubicBezTo>
                  <a:lnTo>
                    <a:pt x="5251" y="286"/>
                  </a:lnTo>
                  <a:close/>
                  <a:moveTo>
                    <a:pt x="667" y="0"/>
                  </a:moveTo>
                  <a:cubicBezTo>
                    <a:pt x="298" y="0"/>
                    <a:pt x="1" y="298"/>
                    <a:pt x="1" y="667"/>
                  </a:cubicBezTo>
                  <a:lnTo>
                    <a:pt x="1" y="8454"/>
                  </a:lnTo>
                  <a:cubicBezTo>
                    <a:pt x="1" y="8823"/>
                    <a:pt x="298" y="9121"/>
                    <a:pt x="667" y="9121"/>
                  </a:cubicBezTo>
                  <a:lnTo>
                    <a:pt x="10157" y="9121"/>
                  </a:lnTo>
                  <a:cubicBezTo>
                    <a:pt x="10538" y="9121"/>
                    <a:pt x="10835" y="8823"/>
                    <a:pt x="10835" y="8454"/>
                  </a:cubicBezTo>
                  <a:lnTo>
                    <a:pt x="10835" y="1679"/>
                  </a:lnTo>
                  <a:cubicBezTo>
                    <a:pt x="10835" y="1310"/>
                    <a:pt x="10538" y="1012"/>
                    <a:pt x="10157" y="1012"/>
                  </a:cubicBezTo>
                  <a:lnTo>
                    <a:pt x="7168" y="1012"/>
                  </a:lnTo>
                  <a:lnTo>
                    <a:pt x="6394" y="238"/>
                  </a:lnTo>
                  <a:cubicBezTo>
                    <a:pt x="6228" y="72"/>
                    <a:pt x="6025" y="0"/>
                    <a:pt x="5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5" name="Google Shape;16345;p61"/>
            <p:cNvSpPr/>
            <p:nvPr/>
          </p:nvSpPr>
          <p:spPr>
            <a:xfrm>
              <a:off x="7211104" y="3487819"/>
              <a:ext cx="139468" cy="139500"/>
            </a:xfrm>
            <a:custGeom>
              <a:rect b="b" l="l" r="r" t="t"/>
              <a:pathLst>
                <a:path extrusionOk="0" h="4383" w="4382">
                  <a:moveTo>
                    <a:pt x="2370" y="1168"/>
                  </a:moveTo>
                  <a:cubicBezTo>
                    <a:pt x="2560" y="1168"/>
                    <a:pt x="2727" y="1334"/>
                    <a:pt x="2727" y="1525"/>
                  </a:cubicBezTo>
                  <a:lnTo>
                    <a:pt x="2727" y="1870"/>
                  </a:lnTo>
                  <a:cubicBezTo>
                    <a:pt x="2691" y="2144"/>
                    <a:pt x="2477" y="2382"/>
                    <a:pt x="2191" y="2382"/>
                  </a:cubicBezTo>
                  <a:cubicBezTo>
                    <a:pt x="1905" y="2382"/>
                    <a:pt x="1667" y="2144"/>
                    <a:pt x="1667" y="1870"/>
                  </a:cubicBezTo>
                  <a:lnTo>
                    <a:pt x="1667" y="1525"/>
                  </a:lnTo>
                  <a:cubicBezTo>
                    <a:pt x="1667" y="1334"/>
                    <a:pt x="1834" y="1168"/>
                    <a:pt x="2024" y="1168"/>
                  </a:cubicBezTo>
                  <a:close/>
                  <a:moveTo>
                    <a:pt x="2334" y="2680"/>
                  </a:moveTo>
                  <a:lnTo>
                    <a:pt x="2334" y="2775"/>
                  </a:lnTo>
                  <a:cubicBezTo>
                    <a:pt x="2370" y="2834"/>
                    <a:pt x="2381" y="2894"/>
                    <a:pt x="2417" y="2942"/>
                  </a:cubicBezTo>
                  <a:lnTo>
                    <a:pt x="2191" y="3156"/>
                  </a:lnTo>
                  <a:lnTo>
                    <a:pt x="2155" y="3156"/>
                  </a:lnTo>
                  <a:lnTo>
                    <a:pt x="1941" y="2942"/>
                  </a:lnTo>
                  <a:cubicBezTo>
                    <a:pt x="1965" y="2894"/>
                    <a:pt x="1977" y="2834"/>
                    <a:pt x="1977" y="2775"/>
                  </a:cubicBezTo>
                  <a:lnTo>
                    <a:pt x="1977" y="2680"/>
                  </a:lnTo>
                  <a:cubicBezTo>
                    <a:pt x="2036" y="2703"/>
                    <a:pt x="2096" y="2703"/>
                    <a:pt x="2155" y="2703"/>
                  </a:cubicBezTo>
                  <a:cubicBezTo>
                    <a:pt x="2215" y="2703"/>
                    <a:pt x="2274" y="2703"/>
                    <a:pt x="2334" y="2680"/>
                  </a:cubicBezTo>
                  <a:close/>
                  <a:moveTo>
                    <a:pt x="2203" y="334"/>
                  </a:moveTo>
                  <a:cubicBezTo>
                    <a:pt x="3227" y="334"/>
                    <a:pt x="4072" y="1179"/>
                    <a:pt x="4072" y="2203"/>
                  </a:cubicBezTo>
                  <a:cubicBezTo>
                    <a:pt x="4060" y="2787"/>
                    <a:pt x="3786" y="3311"/>
                    <a:pt x="3370" y="3668"/>
                  </a:cubicBezTo>
                  <a:lnTo>
                    <a:pt x="3370" y="3430"/>
                  </a:lnTo>
                  <a:cubicBezTo>
                    <a:pt x="3370" y="3239"/>
                    <a:pt x="3263" y="3073"/>
                    <a:pt x="3096" y="2977"/>
                  </a:cubicBezTo>
                  <a:lnTo>
                    <a:pt x="2691" y="2787"/>
                  </a:lnTo>
                  <a:lnTo>
                    <a:pt x="2691" y="2775"/>
                  </a:lnTo>
                  <a:lnTo>
                    <a:pt x="2691" y="2537"/>
                  </a:lnTo>
                  <a:cubicBezTo>
                    <a:pt x="2905" y="2382"/>
                    <a:pt x="3036" y="2132"/>
                    <a:pt x="3036" y="1870"/>
                  </a:cubicBezTo>
                  <a:lnTo>
                    <a:pt x="3036" y="1525"/>
                  </a:lnTo>
                  <a:cubicBezTo>
                    <a:pt x="3036" y="1156"/>
                    <a:pt x="2739" y="858"/>
                    <a:pt x="2370" y="858"/>
                  </a:cubicBezTo>
                  <a:lnTo>
                    <a:pt x="2024" y="858"/>
                  </a:lnTo>
                  <a:cubicBezTo>
                    <a:pt x="1655" y="858"/>
                    <a:pt x="1358" y="1156"/>
                    <a:pt x="1358" y="1525"/>
                  </a:cubicBezTo>
                  <a:lnTo>
                    <a:pt x="1358" y="1870"/>
                  </a:lnTo>
                  <a:cubicBezTo>
                    <a:pt x="1358" y="2132"/>
                    <a:pt x="1488" y="2382"/>
                    <a:pt x="1703" y="2537"/>
                  </a:cubicBezTo>
                  <a:lnTo>
                    <a:pt x="1703" y="2775"/>
                  </a:lnTo>
                  <a:lnTo>
                    <a:pt x="1703" y="2787"/>
                  </a:lnTo>
                  <a:lnTo>
                    <a:pt x="1298" y="2977"/>
                  </a:lnTo>
                  <a:cubicBezTo>
                    <a:pt x="1131" y="3073"/>
                    <a:pt x="1024" y="3239"/>
                    <a:pt x="1024" y="3430"/>
                  </a:cubicBezTo>
                  <a:lnTo>
                    <a:pt x="1024" y="3668"/>
                  </a:lnTo>
                  <a:cubicBezTo>
                    <a:pt x="596" y="3323"/>
                    <a:pt x="334" y="2799"/>
                    <a:pt x="334" y="2203"/>
                  </a:cubicBezTo>
                  <a:cubicBezTo>
                    <a:pt x="334" y="1179"/>
                    <a:pt x="1179" y="334"/>
                    <a:pt x="2203" y="334"/>
                  </a:cubicBezTo>
                  <a:close/>
                  <a:moveTo>
                    <a:pt x="2667" y="3120"/>
                  </a:moveTo>
                  <a:lnTo>
                    <a:pt x="2929" y="3251"/>
                  </a:lnTo>
                  <a:cubicBezTo>
                    <a:pt x="2989" y="3275"/>
                    <a:pt x="3036" y="3335"/>
                    <a:pt x="3036" y="3418"/>
                  </a:cubicBezTo>
                  <a:lnTo>
                    <a:pt x="3036" y="3858"/>
                  </a:lnTo>
                  <a:cubicBezTo>
                    <a:pt x="2786" y="3989"/>
                    <a:pt x="2489" y="4073"/>
                    <a:pt x="2179" y="4073"/>
                  </a:cubicBezTo>
                  <a:cubicBezTo>
                    <a:pt x="1858" y="4073"/>
                    <a:pt x="1584" y="3989"/>
                    <a:pt x="1310" y="3858"/>
                  </a:cubicBezTo>
                  <a:lnTo>
                    <a:pt x="1310" y="3418"/>
                  </a:lnTo>
                  <a:cubicBezTo>
                    <a:pt x="1310" y="3335"/>
                    <a:pt x="1358" y="3275"/>
                    <a:pt x="1417" y="3251"/>
                  </a:cubicBezTo>
                  <a:lnTo>
                    <a:pt x="1679" y="3120"/>
                  </a:lnTo>
                  <a:lnTo>
                    <a:pt x="1941" y="3370"/>
                  </a:lnTo>
                  <a:cubicBezTo>
                    <a:pt x="2000" y="3430"/>
                    <a:pt x="2084" y="3454"/>
                    <a:pt x="2179" y="3454"/>
                  </a:cubicBezTo>
                  <a:cubicBezTo>
                    <a:pt x="2262" y="3454"/>
                    <a:pt x="2334" y="3430"/>
                    <a:pt x="2417" y="3370"/>
                  </a:cubicBezTo>
                  <a:lnTo>
                    <a:pt x="2667" y="3120"/>
                  </a:lnTo>
                  <a:close/>
                  <a:moveTo>
                    <a:pt x="2191" y="1"/>
                  </a:moveTo>
                  <a:cubicBezTo>
                    <a:pt x="988" y="1"/>
                    <a:pt x="0" y="989"/>
                    <a:pt x="0" y="2192"/>
                  </a:cubicBezTo>
                  <a:cubicBezTo>
                    <a:pt x="0" y="3394"/>
                    <a:pt x="988" y="4382"/>
                    <a:pt x="2191" y="4382"/>
                  </a:cubicBezTo>
                  <a:cubicBezTo>
                    <a:pt x="3393" y="4382"/>
                    <a:pt x="4382" y="3394"/>
                    <a:pt x="4382" y="2192"/>
                  </a:cubicBezTo>
                  <a:cubicBezTo>
                    <a:pt x="4382" y="989"/>
                    <a:pt x="3393" y="1"/>
                    <a:pt x="2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6" name="Google Shape;16346;p61"/>
            <p:cNvSpPr/>
            <p:nvPr/>
          </p:nvSpPr>
          <p:spPr>
            <a:xfrm>
              <a:off x="7180009" y="3466271"/>
              <a:ext cx="159201" cy="149685"/>
            </a:xfrm>
            <a:custGeom>
              <a:rect b="b" l="l" r="r" t="t"/>
              <a:pathLst>
                <a:path extrusionOk="0" h="4703" w="5002">
                  <a:moveTo>
                    <a:pt x="3163" y="1"/>
                  </a:moveTo>
                  <a:cubicBezTo>
                    <a:pt x="2425" y="1"/>
                    <a:pt x="1690" y="286"/>
                    <a:pt x="1132" y="844"/>
                  </a:cubicBezTo>
                  <a:cubicBezTo>
                    <a:pt x="96" y="1868"/>
                    <a:pt x="1" y="3500"/>
                    <a:pt x="894" y="4643"/>
                  </a:cubicBezTo>
                  <a:cubicBezTo>
                    <a:pt x="918" y="4690"/>
                    <a:pt x="965" y="4702"/>
                    <a:pt x="1013" y="4702"/>
                  </a:cubicBezTo>
                  <a:cubicBezTo>
                    <a:pt x="1037" y="4702"/>
                    <a:pt x="1084" y="4690"/>
                    <a:pt x="1108" y="4666"/>
                  </a:cubicBezTo>
                  <a:cubicBezTo>
                    <a:pt x="1192" y="4607"/>
                    <a:pt x="1192" y="4523"/>
                    <a:pt x="1144" y="4452"/>
                  </a:cubicBezTo>
                  <a:cubicBezTo>
                    <a:pt x="358" y="3440"/>
                    <a:pt x="441" y="1987"/>
                    <a:pt x="1346" y="1083"/>
                  </a:cubicBezTo>
                  <a:cubicBezTo>
                    <a:pt x="1845" y="591"/>
                    <a:pt x="2498" y="338"/>
                    <a:pt x="3153" y="338"/>
                  </a:cubicBezTo>
                  <a:cubicBezTo>
                    <a:pt x="3703" y="338"/>
                    <a:pt x="4254" y="516"/>
                    <a:pt x="4716" y="880"/>
                  </a:cubicBezTo>
                  <a:cubicBezTo>
                    <a:pt x="4744" y="903"/>
                    <a:pt x="4775" y="914"/>
                    <a:pt x="4807" y="914"/>
                  </a:cubicBezTo>
                  <a:cubicBezTo>
                    <a:pt x="4856" y="914"/>
                    <a:pt x="4906" y="888"/>
                    <a:pt x="4942" y="844"/>
                  </a:cubicBezTo>
                  <a:cubicBezTo>
                    <a:pt x="5002" y="773"/>
                    <a:pt x="4978" y="666"/>
                    <a:pt x="4918" y="606"/>
                  </a:cubicBezTo>
                  <a:cubicBezTo>
                    <a:pt x="4398" y="200"/>
                    <a:pt x="3779" y="1"/>
                    <a:pt x="3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7" name="Google Shape;16347;p61"/>
            <p:cNvSpPr/>
            <p:nvPr/>
          </p:nvSpPr>
          <p:spPr>
            <a:xfrm>
              <a:off x="7222085" y="3499690"/>
              <a:ext cx="158819" cy="148825"/>
            </a:xfrm>
            <a:custGeom>
              <a:rect b="b" l="l" r="r" t="t"/>
              <a:pathLst>
                <a:path extrusionOk="0" h="4676" w="4990">
                  <a:moveTo>
                    <a:pt x="3983" y="0"/>
                  </a:moveTo>
                  <a:cubicBezTo>
                    <a:pt x="3948" y="0"/>
                    <a:pt x="3913" y="12"/>
                    <a:pt x="3882" y="33"/>
                  </a:cubicBezTo>
                  <a:cubicBezTo>
                    <a:pt x="3810" y="92"/>
                    <a:pt x="3810" y="187"/>
                    <a:pt x="3858" y="259"/>
                  </a:cubicBezTo>
                  <a:cubicBezTo>
                    <a:pt x="4644" y="1271"/>
                    <a:pt x="4549" y="2711"/>
                    <a:pt x="3644" y="3616"/>
                  </a:cubicBezTo>
                  <a:cubicBezTo>
                    <a:pt x="3152" y="4115"/>
                    <a:pt x="2502" y="4367"/>
                    <a:pt x="1848" y="4367"/>
                  </a:cubicBezTo>
                  <a:cubicBezTo>
                    <a:pt x="1299" y="4367"/>
                    <a:pt x="748" y="4189"/>
                    <a:pt x="286" y="3831"/>
                  </a:cubicBezTo>
                  <a:cubicBezTo>
                    <a:pt x="250" y="3805"/>
                    <a:pt x="214" y="3793"/>
                    <a:pt x="180" y="3793"/>
                  </a:cubicBezTo>
                  <a:cubicBezTo>
                    <a:pt x="135" y="3793"/>
                    <a:pt x="94" y="3814"/>
                    <a:pt x="60" y="3854"/>
                  </a:cubicBezTo>
                  <a:cubicBezTo>
                    <a:pt x="0" y="3938"/>
                    <a:pt x="12" y="4021"/>
                    <a:pt x="84" y="4081"/>
                  </a:cubicBezTo>
                  <a:cubicBezTo>
                    <a:pt x="608" y="4486"/>
                    <a:pt x="1239" y="4676"/>
                    <a:pt x="1846" y="4676"/>
                  </a:cubicBezTo>
                  <a:cubicBezTo>
                    <a:pt x="2584" y="4676"/>
                    <a:pt x="3322" y="4390"/>
                    <a:pt x="3882" y="3843"/>
                  </a:cubicBezTo>
                  <a:cubicBezTo>
                    <a:pt x="4894" y="2831"/>
                    <a:pt x="4989" y="1211"/>
                    <a:pt x="4108" y="68"/>
                  </a:cubicBezTo>
                  <a:cubicBezTo>
                    <a:pt x="4074" y="21"/>
                    <a:pt x="4029" y="0"/>
                    <a:pt x="39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48" name="Google Shape;16348;p61"/>
          <p:cNvGrpSpPr/>
          <p:nvPr/>
        </p:nvGrpSpPr>
        <p:grpSpPr>
          <a:xfrm>
            <a:off x="7551754" y="3216558"/>
            <a:ext cx="344883" cy="301311"/>
            <a:chOff x="7551754" y="3390808"/>
            <a:chExt cx="344883" cy="301311"/>
          </a:xfrm>
        </p:grpSpPr>
        <p:sp>
          <p:nvSpPr>
            <p:cNvPr id="16349" name="Google Shape;16349;p61"/>
            <p:cNvSpPr/>
            <p:nvPr/>
          </p:nvSpPr>
          <p:spPr>
            <a:xfrm>
              <a:off x="7551754" y="3390808"/>
              <a:ext cx="344883" cy="301311"/>
            </a:xfrm>
            <a:custGeom>
              <a:rect b="b" l="l" r="r" t="t"/>
              <a:pathLst>
                <a:path extrusionOk="0" h="9467" w="10836">
                  <a:moveTo>
                    <a:pt x="6097" y="334"/>
                  </a:moveTo>
                  <a:lnTo>
                    <a:pt x="5799" y="3049"/>
                  </a:lnTo>
                  <a:cubicBezTo>
                    <a:pt x="5799" y="3049"/>
                    <a:pt x="5799" y="3073"/>
                    <a:pt x="5787" y="3073"/>
                  </a:cubicBezTo>
                  <a:lnTo>
                    <a:pt x="5073" y="3073"/>
                  </a:lnTo>
                  <a:cubicBezTo>
                    <a:pt x="5073" y="3073"/>
                    <a:pt x="5061" y="3073"/>
                    <a:pt x="5061" y="3049"/>
                  </a:cubicBezTo>
                  <a:lnTo>
                    <a:pt x="4763" y="334"/>
                  </a:lnTo>
                  <a:close/>
                  <a:moveTo>
                    <a:pt x="10336" y="2692"/>
                  </a:moveTo>
                  <a:cubicBezTo>
                    <a:pt x="10443" y="2692"/>
                    <a:pt x="10526" y="2763"/>
                    <a:pt x="10526" y="2870"/>
                  </a:cubicBezTo>
                  <a:lnTo>
                    <a:pt x="10526" y="8978"/>
                  </a:lnTo>
                  <a:cubicBezTo>
                    <a:pt x="10526" y="9085"/>
                    <a:pt x="10443" y="9157"/>
                    <a:pt x="10347" y="9157"/>
                  </a:cubicBezTo>
                  <a:lnTo>
                    <a:pt x="525" y="9157"/>
                  </a:lnTo>
                  <a:cubicBezTo>
                    <a:pt x="418" y="9157"/>
                    <a:pt x="346" y="9085"/>
                    <a:pt x="346" y="8978"/>
                  </a:cubicBezTo>
                  <a:lnTo>
                    <a:pt x="346" y="2870"/>
                  </a:lnTo>
                  <a:cubicBezTo>
                    <a:pt x="346" y="2763"/>
                    <a:pt x="418" y="2692"/>
                    <a:pt x="525" y="2692"/>
                  </a:cubicBezTo>
                  <a:lnTo>
                    <a:pt x="4704" y="2692"/>
                  </a:lnTo>
                  <a:lnTo>
                    <a:pt x="4752" y="3084"/>
                  </a:lnTo>
                  <a:cubicBezTo>
                    <a:pt x="4763" y="3251"/>
                    <a:pt x="4906" y="3382"/>
                    <a:pt x="5073" y="3382"/>
                  </a:cubicBezTo>
                  <a:lnTo>
                    <a:pt x="5787" y="3382"/>
                  </a:lnTo>
                  <a:cubicBezTo>
                    <a:pt x="5954" y="3382"/>
                    <a:pt x="6097" y="3263"/>
                    <a:pt x="6121" y="3084"/>
                  </a:cubicBezTo>
                  <a:lnTo>
                    <a:pt x="6156" y="2692"/>
                  </a:lnTo>
                  <a:close/>
                  <a:moveTo>
                    <a:pt x="4573" y="1"/>
                  </a:moveTo>
                  <a:cubicBezTo>
                    <a:pt x="4525" y="1"/>
                    <a:pt x="4478" y="13"/>
                    <a:pt x="4454" y="60"/>
                  </a:cubicBezTo>
                  <a:cubicBezTo>
                    <a:pt x="4418" y="96"/>
                    <a:pt x="4406" y="132"/>
                    <a:pt x="4406" y="179"/>
                  </a:cubicBezTo>
                  <a:lnTo>
                    <a:pt x="4644" y="2382"/>
                  </a:lnTo>
                  <a:lnTo>
                    <a:pt x="489" y="2382"/>
                  </a:lnTo>
                  <a:cubicBezTo>
                    <a:pt x="215" y="2382"/>
                    <a:pt x="1" y="2608"/>
                    <a:pt x="1" y="2870"/>
                  </a:cubicBezTo>
                  <a:lnTo>
                    <a:pt x="1" y="8978"/>
                  </a:lnTo>
                  <a:cubicBezTo>
                    <a:pt x="1" y="9240"/>
                    <a:pt x="215" y="9466"/>
                    <a:pt x="489" y="9466"/>
                  </a:cubicBezTo>
                  <a:lnTo>
                    <a:pt x="10312" y="9466"/>
                  </a:lnTo>
                  <a:cubicBezTo>
                    <a:pt x="10574" y="9466"/>
                    <a:pt x="10800" y="9240"/>
                    <a:pt x="10800" y="8978"/>
                  </a:cubicBezTo>
                  <a:lnTo>
                    <a:pt x="10800" y="2870"/>
                  </a:lnTo>
                  <a:cubicBezTo>
                    <a:pt x="10836" y="2608"/>
                    <a:pt x="10609" y="2382"/>
                    <a:pt x="10347" y="2382"/>
                  </a:cubicBezTo>
                  <a:lnTo>
                    <a:pt x="6192" y="2382"/>
                  </a:lnTo>
                  <a:lnTo>
                    <a:pt x="6430" y="179"/>
                  </a:lnTo>
                  <a:cubicBezTo>
                    <a:pt x="6430" y="132"/>
                    <a:pt x="6418" y="96"/>
                    <a:pt x="6383" y="60"/>
                  </a:cubicBezTo>
                  <a:cubicBezTo>
                    <a:pt x="6359" y="36"/>
                    <a:pt x="6311" y="1"/>
                    <a:pt x="6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0" name="Google Shape;16350;p61"/>
            <p:cNvSpPr/>
            <p:nvPr/>
          </p:nvSpPr>
          <p:spPr>
            <a:xfrm>
              <a:off x="7584345" y="3509811"/>
              <a:ext cx="117889" cy="150098"/>
            </a:xfrm>
            <a:custGeom>
              <a:rect b="b" l="l" r="r" t="t"/>
              <a:pathLst>
                <a:path extrusionOk="0" h="4716" w="3704">
                  <a:moveTo>
                    <a:pt x="2037" y="1143"/>
                  </a:moveTo>
                  <a:cubicBezTo>
                    <a:pt x="2239" y="1143"/>
                    <a:pt x="2394" y="1310"/>
                    <a:pt x="2394" y="1501"/>
                  </a:cubicBezTo>
                  <a:lnTo>
                    <a:pt x="2394" y="1846"/>
                  </a:lnTo>
                  <a:cubicBezTo>
                    <a:pt x="2382" y="2143"/>
                    <a:pt x="2144" y="2370"/>
                    <a:pt x="1858" y="2370"/>
                  </a:cubicBezTo>
                  <a:cubicBezTo>
                    <a:pt x="1572" y="2370"/>
                    <a:pt x="1346" y="2132"/>
                    <a:pt x="1346" y="1846"/>
                  </a:cubicBezTo>
                  <a:lnTo>
                    <a:pt x="1346" y="1501"/>
                  </a:lnTo>
                  <a:cubicBezTo>
                    <a:pt x="1346" y="1310"/>
                    <a:pt x="1501" y="1143"/>
                    <a:pt x="1703" y="1143"/>
                  </a:cubicBezTo>
                  <a:close/>
                  <a:moveTo>
                    <a:pt x="2025" y="2667"/>
                  </a:moveTo>
                  <a:lnTo>
                    <a:pt x="2025" y="2751"/>
                  </a:lnTo>
                  <a:cubicBezTo>
                    <a:pt x="2037" y="2822"/>
                    <a:pt x="2061" y="2870"/>
                    <a:pt x="2084" y="2929"/>
                  </a:cubicBezTo>
                  <a:lnTo>
                    <a:pt x="1858" y="3155"/>
                  </a:lnTo>
                  <a:lnTo>
                    <a:pt x="1846" y="3155"/>
                  </a:lnTo>
                  <a:lnTo>
                    <a:pt x="1620" y="2929"/>
                  </a:lnTo>
                  <a:cubicBezTo>
                    <a:pt x="1656" y="2882"/>
                    <a:pt x="1668" y="2822"/>
                    <a:pt x="1668" y="2763"/>
                  </a:cubicBezTo>
                  <a:lnTo>
                    <a:pt x="1668" y="2667"/>
                  </a:lnTo>
                  <a:cubicBezTo>
                    <a:pt x="1727" y="2679"/>
                    <a:pt x="1787" y="2679"/>
                    <a:pt x="1846" y="2679"/>
                  </a:cubicBezTo>
                  <a:cubicBezTo>
                    <a:pt x="1906" y="2679"/>
                    <a:pt x="1965" y="2679"/>
                    <a:pt x="2025" y="2667"/>
                  </a:cubicBezTo>
                  <a:close/>
                  <a:moveTo>
                    <a:pt x="2358" y="3108"/>
                  </a:moveTo>
                  <a:lnTo>
                    <a:pt x="2620" y="3239"/>
                  </a:lnTo>
                  <a:cubicBezTo>
                    <a:pt x="2680" y="3275"/>
                    <a:pt x="2727" y="3334"/>
                    <a:pt x="2727" y="3406"/>
                  </a:cubicBezTo>
                  <a:lnTo>
                    <a:pt x="2727" y="4406"/>
                  </a:lnTo>
                  <a:lnTo>
                    <a:pt x="1001" y="4406"/>
                  </a:lnTo>
                  <a:lnTo>
                    <a:pt x="1001" y="3406"/>
                  </a:lnTo>
                  <a:cubicBezTo>
                    <a:pt x="1001" y="3334"/>
                    <a:pt x="1049" y="3275"/>
                    <a:pt x="1108" y="3239"/>
                  </a:cubicBezTo>
                  <a:lnTo>
                    <a:pt x="1370" y="3108"/>
                  </a:lnTo>
                  <a:lnTo>
                    <a:pt x="1620" y="3358"/>
                  </a:lnTo>
                  <a:cubicBezTo>
                    <a:pt x="1680" y="3417"/>
                    <a:pt x="1775" y="3453"/>
                    <a:pt x="1858" y="3453"/>
                  </a:cubicBezTo>
                  <a:cubicBezTo>
                    <a:pt x="1953" y="3453"/>
                    <a:pt x="2025" y="3417"/>
                    <a:pt x="2096" y="3358"/>
                  </a:cubicBezTo>
                  <a:lnTo>
                    <a:pt x="2358" y="3108"/>
                  </a:lnTo>
                  <a:close/>
                  <a:moveTo>
                    <a:pt x="3394" y="298"/>
                  </a:moveTo>
                  <a:cubicBezTo>
                    <a:pt x="3394" y="298"/>
                    <a:pt x="3406" y="298"/>
                    <a:pt x="3406" y="310"/>
                  </a:cubicBezTo>
                  <a:lnTo>
                    <a:pt x="3406" y="4394"/>
                  </a:lnTo>
                  <a:lnTo>
                    <a:pt x="3394" y="4394"/>
                  </a:lnTo>
                  <a:lnTo>
                    <a:pt x="3037" y="4406"/>
                  </a:lnTo>
                  <a:lnTo>
                    <a:pt x="3037" y="3406"/>
                  </a:lnTo>
                  <a:cubicBezTo>
                    <a:pt x="3037" y="3215"/>
                    <a:pt x="2930" y="3048"/>
                    <a:pt x="2775" y="2965"/>
                  </a:cubicBezTo>
                  <a:lnTo>
                    <a:pt x="2370" y="2763"/>
                  </a:lnTo>
                  <a:lnTo>
                    <a:pt x="2370" y="2751"/>
                  </a:lnTo>
                  <a:lnTo>
                    <a:pt x="2370" y="2513"/>
                  </a:lnTo>
                  <a:cubicBezTo>
                    <a:pt x="2573" y="2370"/>
                    <a:pt x="2715" y="2108"/>
                    <a:pt x="2715" y="1846"/>
                  </a:cubicBezTo>
                  <a:lnTo>
                    <a:pt x="2715" y="1501"/>
                  </a:lnTo>
                  <a:cubicBezTo>
                    <a:pt x="2715" y="1131"/>
                    <a:pt x="2418" y="834"/>
                    <a:pt x="2037" y="834"/>
                  </a:cubicBezTo>
                  <a:lnTo>
                    <a:pt x="1703" y="834"/>
                  </a:lnTo>
                  <a:cubicBezTo>
                    <a:pt x="1322" y="834"/>
                    <a:pt x="1025" y="1131"/>
                    <a:pt x="1025" y="1501"/>
                  </a:cubicBezTo>
                  <a:lnTo>
                    <a:pt x="1025" y="1846"/>
                  </a:lnTo>
                  <a:cubicBezTo>
                    <a:pt x="1025" y="2108"/>
                    <a:pt x="1168" y="2370"/>
                    <a:pt x="1370" y="2513"/>
                  </a:cubicBezTo>
                  <a:lnTo>
                    <a:pt x="1370" y="2751"/>
                  </a:lnTo>
                  <a:lnTo>
                    <a:pt x="1370" y="2763"/>
                  </a:lnTo>
                  <a:lnTo>
                    <a:pt x="965" y="2965"/>
                  </a:lnTo>
                  <a:cubicBezTo>
                    <a:pt x="810" y="3048"/>
                    <a:pt x="703" y="3215"/>
                    <a:pt x="703" y="3406"/>
                  </a:cubicBezTo>
                  <a:lnTo>
                    <a:pt x="703" y="4394"/>
                  </a:lnTo>
                  <a:lnTo>
                    <a:pt x="346" y="4394"/>
                  </a:lnTo>
                  <a:cubicBezTo>
                    <a:pt x="346" y="4394"/>
                    <a:pt x="334" y="4394"/>
                    <a:pt x="334" y="4370"/>
                  </a:cubicBezTo>
                  <a:lnTo>
                    <a:pt x="334" y="310"/>
                  </a:lnTo>
                  <a:cubicBezTo>
                    <a:pt x="334" y="310"/>
                    <a:pt x="334" y="298"/>
                    <a:pt x="346" y="298"/>
                  </a:cubicBezTo>
                  <a:close/>
                  <a:moveTo>
                    <a:pt x="334" y="0"/>
                  </a:moveTo>
                  <a:cubicBezTo>
                    <a:pt x="156" y="0"/>
                    <a:pt x="1" y="143"/>
                    <a:pt x="1" y="322"/>
                  </a:cubicBezTo>
                  <a:lnTo>
                    <a:pt x="1" y="4394"/>
                  </a:lnTo>
                  <a:cubicBezTo>
                    <a:pt x="1" y="4572"/>
                    <a:pt x="156" y="4715"/>
                    <a:pt x="334" y="4715"/>
                  </a:cubicBezTo>
                  <a:lnTo>
                    <a:pt x="3382" y="4715"/>
                  </a:lnTo>
                  <a:cubicBezTo>
                    <a:pt x="3561" y="4715"/>
                    <a:pt x="3704" y="4572"/>
                    <a:pt x="3704" y="4394"/>
                  </a:cubicBezTo>
                  <a:lnTo>
                    <a:pt x="3704" y="322"/>
                  </a:lnTo>
                  <a:cubicBezTo>
                    <a:pt x="3704" y="143"/>
                    <a:pt x="3561" y="0"/>
                    <a:pt x="3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1" name="Google Shape;16351;p61"/>
            <p:cNvSpPr/>
            <p:nvPr/>
          </p:nvSpPr>
          <p:spPr>
            <a:xfrm>
              <a:off x="7724959" y="3509811"/>
              <a:ext cx="139468" cy="31859"/>
            </a:xfrm>
            <a:custGeom>
              <a:rect b="b" l="l" r="r" t="t"/>
              <a:pathLst>
                <a:path extrusionOk="0" h="1001" w="4382">
                  <a:moveTo>
                    <a:pt x="4048" y="310"/>
                  </a:moveTo>
                  <a:cubicBezTo>
                    <a:pt x="4048" y="310"/>
                    <a:pt x="4072" y="310"/>
                    <a:pt x="4072" y="322"/>
                  </a:cubicBezTo>
                  <a:lnTo>
                    <a:pt x="4072" y="667"/>
                  </a:lnTo>
                  <a:lnTo>
                    <a:pt x="333" y="679"/>
                  </a:lnTo>
                  <a:cubicBezTo>
                    <a:pt x="333" y="679"/>
                    <a:pt x="322" y="679"/>
                    <a:pt x="322" y="667"/>
                  </a:cubicBezTo>
                  <a:lnTo>
                    <a:pt x="322" y="322"/>
                  </a:lnTo>
                  <a:cubicBezTo>
                    <a:pt x="322" y="322"/>
                    <a:pt x="322" y="310"/>
                    <a:pt x="333" y="310"/>
                  </a:cubicBezTo>
                  <a:close/>
                  <a:moveTo>
                    <a:pt x="333" y="0"/>
                  </a:moveTo>
                  <a:cubicBezTo>
                    <a:pt x="155" y="0"/>
                    <a:pt x="0" y="143"/>
                    <a:pt x="0" y="322"/>
                  </a:cubicBezTo>
                  <a:lnTo>
                    <a:pt x="0" y="667"/>
                  </a:lnTo>
                  <a:cubicBezTo>
                    <a:pt x="0" y="846"/>
                    <a:pt x="155" y="1000"/>
                    <a:pt x="333" y="1000"/>
                  </a:cubicBezTo>
                  <a:lnTo>
                    <a:pt x="4048" y="1000"/>
                  </a:lnTo>
                  <a:cubicBezTo>
                    <a:pt x="4227" y="1000"/>
                    <a:pt x="4382" y="846"/>
                    <a:pt x="4382" y="667"/>
                  </a:cubicBezTo>
                  <a:lnTo>
                    <a:pt x="4382" y="322"/>
                  </a:lnTo>
                  <a:cubicBezTo>
                    <a:pt x="4382" y="143"/>
                    <a:pt x="4227" y="0"/>
                    <a:pt x="4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2" name="Google Shape;16352;p61"/>
            <p:cNvSpPr/>
            <p:nvPr/>
          </p:nvSpPr>
          <p:spPr>
            <a:xfrm>
              <a:off x="7724577" y="3553001"/>
              <a:ext cx="107259" cy="31477"/>
            </a:xfrm>
            <a:custGeom>
              <a:rect b="b" l="l" r="r" t="t"/>
              <a:pathLst>
                <a:path extrusionOk="0" h="989" w="3370">
                  <a:moveTo>
                    <a:pt x="3036" y="310"/>
                  </a:moveTo>
                  <a:cubicBezTo>
                    <a:pt x="3036" y="310"/>
                    <a:pt x="3048" y="310"/>
                    <a:pt x="3048" y="322"/>
                  </a:cubicBezTo>
                  <a:lnTo>
                    <a:pt x="3048" y="667"/>
                  </a:lnTo>
                  <a:lnTo>
                    <a:pt x="334" y="679"/>
                  </a:lnTo>
                  <a:cubicBezTo>
                    <a:pt x="334" y="679"/>
                    <a:pt x="310" y="679"/>
                    <a:pt x="310" y="667"/>
                  </a:cubicBezTo>
                  <a:lnTo>
                    <a:pt x="310" y="322"/>
                  </a:lnTo>
                  <a:cubicBezTo>
                    <a:pt x="310" y="322"/>
                    <a:pt x="310" y="310"/>
                    <a:pt x="334" y="310"/>
                  </a:cubicBezTo>
                  <a:close/>
                  <a:moveTo>
                    <a:pt x="334" y="1"/>
                  </a:moveTo>
                  <a:cubicBezTo>
                    <a:pt x="143" y="1"/>
                    <a:pt x="0" y="144"/>
                    <a:pt x="0" y="322"/>
                  </a:cubicBezTo>
                  <a:lnTo>
                    <a:pt x="0" y="667"/>
                  </a:lnTo>
                  <a:cubicBezTo>
                    <a:pt x="0" y="846"/>
                    <a:pt x="143" y="989"/>
                    <a:pt x="334" y="989"/>
                  </a:cubicBezTo>
                  <a:lnTo>
                    <a:pt x="3036" y="989"/>
                  </a:lnTo>
                  <a:cubicBezTo>
                    <a:pt x="3215" y="989"/>
                    <a:pt x="3370" y="846"/>
                    <a:pt x="3370" y="667"/>
                  </a:cubicBezTo>
                  <a:lnTo>
                    <a:pt x="3370" y="322"/>
                  </a:lnTo>
                  <a:cubicBezTo>
                    <a:pt x="3370" y="144"/>
                    <a:pt x="3227" y="1"/>
                    <a:pt x="3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3" name="Google Shape;16353;p61"/>
            <p:cNvSpPr/>
            <p:nvPr/>
          </p:nvSpPr>
          <p:spPr>
            <a:xfrm>
              <a:off x="7724577" y="3595841"/>
              <a:ext cx="64451" cy="10630"/>
            </a:xfrm>
            <a:custGeom>
              <a:rect b="b" l="l" r="r" t="t"/>
              <a:pathLst>
                <a:path extrusionOk="0" h="334" w="2025">
                  <a:moveTo>
                    <a:pt x="167" y="0"/>
                  </a:moveTo>
                  <a:cubicBezTo>
                    <a:pt x="72" y="0"/>
                    <a:pt x="0" y="83"/>
                    <a:pt x="0" y="167"/>
                  </a:cubicBezTo>
                  <a:cubicBezTo>
                    <a:pt x="0" y="262"/>
                    <a:pt x="72" y="333"/>
                    <a:pt x="167" y="333"/>
                  </a:cubicBezTo>
                  <a:lnTo>
                    <a:pt x="1858" y="333"/>
                  </a:lnTo>
                  <a:cubicBezTo>
                    <a:pt x="1953" y="333"/>
                    <a:pt x="2024" y="262"/>
                    <a:pt x="2024" y="167"/>
                  </a:cubicBezTo>
                  <a:cubicBezTo>
                    <a:pt x="2012" y="83"/>
                    <a:pt x="1953"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4" name="Google Shape;16354;p61"/>
            <p:cNvSpPr/>
            <p:nvPr/>
          </p:nvSpPr>
          <p:spPr>
            <a:xfrm>
              <a:off x="7799977" y="3595841"/>
              <a:ext cx="32241" cy="10630"/>
            </a:xfrm>
            <a:custGeom>
              <a:rect b="b" l="l" r="r" t="t"/>
              <a:pathLst>
                <a:path extrusionOk="0" h="334" w="1013">
                  <a:moveTo>
                    <a:pt x="167" y="0"/>
                  </a:moveTo>
                  <a:cubicBezTo>
                    <a:pt x="72" y="0"/>
                    <a:pt x="1" y="83"/>
                    <a:pt x="1" y="167"/>
                  </a:cubicBezTo>
                  <a:cubicBezTo>
                    <a:pt x="1" y="262"/>
                    <a:pt x="72" y="333"/>
                    <a:pt x="167" y="333"/>
                  </a:cubicBezTo>
                  <a:lnTo>
                    <a:pt x="846" y="333"/>
                  </a:lnTo>
                  <a:cubicBezTo>
                    <a:pt x="941" y="333"/>
                    <a:pt x="1013" y="262"/>
                    <a:pt x="1013" y="167"/>
                  </a:cubicBezTo>
                  <a:cubicBezTo>
                    <a:pt x="1001" y="83"/>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5" name="Google Shape;16355;p61"/>
            <p:cNvSpPr/>
            <p:nvPr/>
          </p:nvSpPr>
          <p:spPr>
            <a:xfrm>
              <a:off x="7724577" y="3628051"/>
              <a:ext cx="21229" cy="10630"/>
            </a:xfrm>
            <a:custGeom>
              <a:rect b="b" l="l" r="r" t="t"/>
              <a:pathLst>
                <a:path extrusionOk="0" h="334" w="667">
                  <a:moveTo>
                    <a:pt x="167" y="0"/>
                  </a:moveTo>
                  <a:cubicBezTo>
                    <a:pt x="72" y="0"/>
                    <a:pt x="0" y="83"/>
                    <a:pt x="0" y="167"/>
                  </a:cubicBezTo>
                  <a:cubicBezTo>
                    <a:pt x="0" y="262"/>
                    <a:pt x="72" y="333"/>
                    <a:pt x="167" y="333"/>
                  </a:cubicBezTo>
                  <a:lnTo>
                    <a:pt x="512" y="333"/>
                  </a:lnTo>
                  <a:cubicBezTo>
                    <a:pt x="595" y="333"/>
                    <a:pt x="667" y="262"/>
                    <a:pt x="667" y="167"/>
                  </a:cubicBezTo>
                  <a:cubicBezTo>
                    <a:pt x="667" y="83"/>
                    <a:pt x="595"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6" name="Google Shape;16356;p61"/>
            <p:cNvSpPr/>
            <p:nvPr/>
          </p:nvSpPr>
          <p:spPr>
            <a:xfrm>
              <a:off x="7756787" y="3628051"/>
              <a:ext cx="53438" cy="10630"/>
            </a:xfrm>
            <a:custGeom>
              <a:rect b="b" l="l" r="r" t="t"/>
              <a:pathLst>
                <a:path extrusionOk="0" h="334" w="1679">
                  <a:moveTo>
                    <a:pt x="167" y="0"/>
                  </a:moveTo>
                  <a:cubicBezTo>
                    <a:pt x="72" y="0"/>
                    <a:pt x="0" y="83"/>
                    <a:pt x="0" y="167"/>
                  </a:cubicBezTo>
                  <a:cubicBezTo>
                    <a:pt x="0" y="262"/>
                    <a:pt x="72" y="333"/>
                    <a:pt x="167" y="333"/>
                  </a:cubicBezTo>
                  <a:lnTo>
                    <a:pt x="1524" y="333"/>
                  </a:lnTo>
                  <a:cubicBezTo>
                    <a:pt x="1608" y="333"/>
                    <a:pt x="1679" y="262"/>
                    <a:pt x="1679" y="167"/>
                  </a:cubicBezTo>
                  <a:cubicBezTo>
                    <a:pt x="1679" y="83"/>
                    <a:pt x="1608" y="0"/>
                    <a:pt x="1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7" name="Google Shape;16357;p61"/>
            <p:cNvSpPr/>
            <p:nvPr/>
          </p:nvSpPr>
          <p:spPr>
            <a:xfrm>
              <a:off x="7724577" y="3650012"/>
              <a:ext cx="21229" cy="10280"/>
            </a:xfrm>
            <a:custGeom>
              <a:rect b="b" l="l" r="r" t="t"/>
              <a:pathLst>
                <a:path extrusionOk="0" h="323" w="667">
                  <a:moveTo>
                    <a:pt x="167" y="1"/>
                  </a:moveTo>
                  <a:cubicBezTo>
                    <a:pt x="72" y="1"/>
                    <a:pt x="0" y="72"/>
                    <a:pt x="0" y="167"/>
                  </a:cubicBezTo>
                  <a:cubicBezTo>
                    <a:pt x="0" y="251"/>
                    <a:pt x="72" y="322"/>
                    <a:pt x="167" y="322"/>
                  </a:cubicBezTo>
                  <a:lnTo>
                    <a:pt x="512" y="322"/>
                  </a:lnTo>
                  <a:cubicBezTo>
                    <a:pt x="595" y="322"/>
                    <a:pt x="667" y="251"/>
                    <a:pt x="667" y="167"/>
                  </a:cubicBezTo>
                  <a:cubicBezTo>
                    <a:pt x="655" y="72"/>
                    <a:pt x="595"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8" name="Google Shape;16358;p61"/>
            <p:cNvSpPr/>
            <p:nvPr/>
          </p:nvSpPr>
          <p:spPr>
            <a:xfrm>
              <a:off x="7756787" y="3650012"/>
              <a:ext cx="53438" cy="10280"/>
            </a:xfrm>
            <a:custGeom>
              <a:rect b="b" l="l" r="r" t="t"/>
              <a:pathLst>
                <a:path extrusionOk="0" h="323" w="1679">
                  <a:moveTo>
                    <a:pt x="167" y="1"/>
                  </a:moveTo>
                  <a:cubicBezTo>
                    <a:pt x="72" y="1"/>
                    <a:pt x="0" y="72"/>
                    <a:pt x="0" y="167"/>
                  </a:cubicBezTo>
                  <a:cubicBezTo>
                    <a:pt x="0" y="251"/>
                    <a:pt x="72" y="322"/>
                    <a:pt x="167" y="322"/>
                  </a:cubicBezTo>
                  <a:lnTo>
                    <a:pt x="1524" y="322"/>
                  </a:lnTo>
                  <a:cubicBezTo>
                    <a:pt x="1608" y="322"/>
                    <a:pt x="1679" y="251"/>
                    <a:pt x="1679" y="167"/>
                  </a:cubicBezTo>
                  <a:cubicBezTo>
                    <a:pt x="1679" y="72"/>
                    <a:pt x="1608" y="1"/>
                    <a:pt x="1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9" name="Google Shape;16359;p61"/>
            <p:cNvSpPr/>
            <p:nvPr/>
          </p:nvSpPr>
          <p:spPr>
            <a:xfrm>
              <a:off x="7719262" y="3466621"/>
              <a:ext cx="10630" cy="10630"/>
            </a:xfrm>
            <a:custGeom>
              <a:rect b="b" l="l" r="r" t="t"/>
              <a:pathLst>
                <a:path extrusionOk="0" h="334" w="334">
                  <a:moveTo>
                    <a:pt x="167" y="0"/>
                  </a:moveTo>
                  <a:cubicBezTo>
                    <a:pt x="84" y="0"/>
                    <a:pt x="0" y="71"/>
                    <a:pt x="0" y="167"/>
                  </a:cubicBezTo>
                  <a:cubicBezTo>
                    <a:pt x="0" y="250"/>
                    <a:pt x="84" y="333"/>
                    <a:pt x="167" y="333"/>
                  </a:cubicBezTo>
                  <a:cubicBezTo>
                    <a:pt x="262" y="333"/>
                    <a:pt x="334" y="250"/>
                    <a:pt x="334" y="167"/>
                  </a:cubicBezTo>
                  <a:cubicBezTo>
                    <a:pt x="322" y="60"/>
                    <a:pt x="239"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60" name="Google Shape;16360;p61"/>
          <p:cNvGrpSpPr/>
          <p:nvPr/>
        </p:nvGrpSpPr>
        <p:grpSpPr>
          <a:xfrm>
            <a:off x="6707084" y="3213153"/>
            <a:ext cx="261145" cy="308504"/>
            <a:chOff x="6707084" y="3387403"/>
            <a:chExt cx="261145" cy="308504"/>
          </a:xfrm>
        </p:grpSpPr>
        <p:sp>
          <p:nvSpPr>
            <p:cNvPr id="16361" name="Google Shape;16361;p61"/>
            <p:cNvSpPr/>
            <p:nvPr/>
          </p:nvSpPr>
          <p:spPr>
            <a:xfrm>
              <a:off x="6726053" y="3542403"/>
              <a:ext cx="68238" cy="153504"/>
            </a:xfrm>
            <a:custGeom>
              <a:rect b="b" l="l" r="r" t="t"/>
              <a:pathLst>
                <a:path extrusionOk="0" h="4823" w="2144">
                  <a:moveTo>
                    <a:pt x="1203" y="286"/>
                  </a:moveTo>
                  <a:cubicBezTo>
                    <a:pt x="1381" y="286"/>
                    <a:pt x="1524" y="417"/>
                    <a:pt x="1524" y="596"/>
                  </a:cubicBezTo>
                  <a:lnTo>
                    <a:pt x="1524" y="893"/>
                  </a:lnTo>
                  <a:cubicBezTo>
                    <a:pt x="1524" y="1143"/>
                    <a:pt x="1310" y="1358"/>
                    <a:pt x="1060" y="1358"/>
                  </a:cubicBezTo>
                  <a:cubicBezTo>
                    <a:pt x="810" y="1358"/>
                    <a:pt x="596" y="1143"/>
                    <a:pt x="596" y="893"/>
                  </a:cubicBezTo>
                  <a:lnTo>
                    <a:pt x="596" y="596"/>
                  </a:lnTo>
                  <a:cubicBezTo>
                    <a:pt x="596" y="417"/>
                    <a:pt x="726" y="286"/>
                    <a:pt x="905" y="286"/>
                  </a:cubicBezTo>
                  <a:close/>
                  <a:moveTo>
                    <a:pt x="1227" y="1643"/>
                  </a:moveTo>
                  <a:lnTo>
                    <a:pt x="1227" y="1715"/>
                  </a:lnTo>
                  <a:cubicBezTo>
                    <a:pt x="1227" y="1774"/>
                    <a:pt x="1238" y="1822"/>
                    <a:pt x="1262" y="1858"/>
                  </a:cubicBezTo>
                  <a:lnTo>
                    <a:pt x="1060" y="2036"/>
                  </a:lnTo>
                  <a:lnTo>
                    <a:pt x="846" y="1846"/>
                  </a:lnTo>
                  <a:cubicBezTo>
                    <a:pt x="881" y="1798"/>
                    <a:pt x="893" y="1762"/>
                    <a:pt x="893" y="1703"/>
                  </a:cubicBezTo>
                  <a:lnTo>
                    <a:pt x="893" y="1643"/>
                  </a:lnTo>
                  <a:close/>
                  <a:moveTo>
                    <a:pt x="1060" y="2036"/>
                  </a:moveTo>
                  <a:cubicBezTo>
                    <a:pt x="1060" y="2048"/>
                    <a:pt x="1057" y="2054"/>
                    <a:pt x="1055" y="2054"/>
                  </a:cubicBezTo>
                  <a:cubicBezTo>
                    <a:pt x="1054" y="2054"/>
                    <a:pt x="1054" y="2048"/>
                    <a:pt x="1060" y="2036"/>
                  </a:cubicBezTo>
                  <a:close/>
                  <a:moveTo>
                    <a:pt x="905" y="0"/>
                  </a:moveTo>
                  <a:cubicBezTo>
                    <a:pt x="584"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36" y="3870"/>
                    <a:pt x="107" y="3965"/>
                  </a:cubicBezTo>
                  <a:lnTo>
                    <a:pt x="250" y="4179"/>
                  </a:lnTo>
                  <a:cubicBezTo>
                    <a:pt x="286" y="4227"/>
                    <a:pt x="310" y="4298"/>
                    <a:pt x="310" y="4358"/>
                  </a:cubicBezTo>
                  <a:lnTo>
                    <a:pt x="310" y="4679"/>
                  </a:lnTo>
                  <a:cubicBezTo>
                    <a:pt x="310" y="4751"/>
                    <a:pt x="369" y="4822"/>
                    <a:pt x="465" y="4822"/>
                  </a:cubicBezTo>
                  <a:cubicBezTo>
                    <a:pt x="536" y="4822"/>
                    <a:pt x="607" y="4763"/>
                    <a:pt x="607" y="4679"/>
                  </a:cubicBezTo>
                  <a:lnTo>
                    <a:pt x="607" y="4358"/>
                  </a:lnTo>
                  <a:cubicBezTo>
                    <a:pt x="607" y="4239"/>
                    <a:pt x="584" y="4120"/>
                    <a:pt x="512" y="4036"/>
                  </a:cubicBezTo>
                  <a:lnTo>
                    <a:pt x="357" y="3810"/>
                  </a:lnTo>
                  <a:cubicBezTo>
                    <a:pt x="334" y="3763"/>
                    <a:pt x="298" y="3691"/>
                    <a:pt x="298" y="3632"/>
                  </a:cubicBezTo>
                  <a:lnTo>
                    <a:pt x="298" y="2298"/>
                  </a:lnTo>
                  <a:cubicBezTo>
                    <a:pt x="298" y="2239"/>
                    <a:pt x="334" y="2179"/>
                    <a:pt x="381" y="2143"/>
                  </a:cubicBezTo>
                  <a:lnTo>
                    <a:pt x="643" y="2024"/>
                  </a:lnTo>
                  <a:lnTo>
                    <a:pt x="857" y="2251"/>
                  </a:lnTo>
                  <a:cubicBezTo>
                    <a:pt x="929" y="2310"/>
                    <a:pt x="1000" y="2334"/>
                    <a:pt x="1072" y="2334"/>
                  </a:cubicBezTo>
                  <a:cubicBezTo>
                    <a:pt x="1143" y="2334"/>
                    <a:pt x="1227" y="2310"/>
                    <a:pt x="1286" y="2251"/>
                  </a:cubicBezTo>
                  <a:lnTo>
                    <a:pt x="1500" y="2024"/>
                  </a:lnTo>
                  <a:lnTo>
                    <a:pt x="1762" y="2143"/>
                  </a:lnTo>
                  <a:cubicBezTo>
                    <a:pt x="1822" y="2179"/>
                    <a:pt x="1846" y="2239"/>
                    <a:pt x="1846" y="2298"/>
                  </a:cubicBezTo>
                  <a:lnTo>
                    <a:pt x="1846" y="3632"/>
                  </a:lnTo>
                  <a:cubicBezTo>
                    <a:pt x="1846" y="3691"/>
                    <a:pt x="1834" y="3751"/>
                    <a:pt x="1786" y="3810"/>
                  </a:cubicBezTo>
                  <a:lnTo>
                    <a:pt x="1643" y="4036"/>
                  </a:lnTo>
                  <a:cubicBezTo>
                    <a:pt x="1572" y="4144"/>
                    <a:pt x="1536" y="4239"/>
                    <a:pt x="1536" y="4358"/>
                  </a:cubicBezTo>
                  <a:lnTo>
                    <a:pt x="1536" y="4679"/>
                  </a:lnTo>
                  <a:cubicBezTo>
                    <a:pt x="1536" y="4751"/>
                    <a:pt x="1596" y="4822"/>
                    <a:pt x="1679" y="4822"/>
                  </a:cubicBezTo>
                  <a:cubicBezTo>
                    <a:pt x="1750" y="4822"/>
                    <a:pt x="1834" y="4763"/>
                    <a:pt x="1834" y="4679"/>
                  </a:cubicBezTo>
                  <a:lnTo>
                    <a:pt x="1834" y="4358"/>
                  </a:lnTo>
                  <a:cubicBezTo>
                    <a:pt x="1834" y="4298"/>
                    <a:pt x="1846" y="4239"/>
                    <a:pt x="1893" y="4179"/>
                  </a:cubicBezTo>
                  <a:lnTo>
                    <a:pt x="2036" y="3965"/>
                  </a:lnTo>
                  <a:cubicBezTo>
                    <a:pt x="2096" y="3858"/>
                    <a:pt x="2143" y="3751"/>
                    <a:pt x="2143" y="3632"/>
                  </a:cubicBezTo>
                  <a:lnTo>
                    <a:pt x="2143" y="2298"/>
                  </a:lnTo>
                  <a:cubicBezTo>
                    <a:pt x="2096" y="2120"/>
                    <a:pt x="2012" y="1965"/>
                    <a:pt x="1858"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2" name="Google Shape;16362;p61"/>
            <p:cNvSpPr/>
            <p:nvPr/>
          </p:nvSpPr>
          <p:spPr>
            <a:xfrm>
              <a:off x="6803362" y="3542403"/>
              <a:ext cx="68238" cy="153504"/>
            </a:xfrm>
            <a:custGeom>
              <a:rect b="b" l="l" r="r" t="t"/>
              <a:pathLst>
                <a:path extrusionOk="0" h="4823" w="2144">
                  <a:moveTo>
                    <a:pt x="1203" y="286"/>
                  </a:moveTo>
                  <a:cubicBezTo>
                    <a:pt x="1381" y="286"/>
                    <a:pt x="1512" y="417"/>
                    <a:pt x="1512" y="596"/>
                  </a:cubicBezTo>
                  <a:lnTo>
                    <a:pt x="1512" y="893"/>
                  </a:lnTo>
                  <a:cubicBezTo>
                    <a:pt x="1512" y="1143"/>
                    <a:pt x="1310" y="1358"/>
                    <a:pt x="1060" y="1358"/>
                  </a:cubicBezTo>
                  <a:cubicBezTo>
                    <a:pt x="798" y="1358"/>
                    <a:pt x="595" y="1143"/>
                    <a:pt x="595" y="893"/>
                  </a:cubicBezTo>
                  <a:lnTo>
                    <a:pt x="595" y="596"/>
                  </a:lnTo>
                  <a:cubicBezTo>
                    <a:pt x="595" y="417"/>
                    <a:pt x="726" y="286"/>
                    <a:pt x="905" y="286"/>
                  </a:cubicBezTo>
                  <a:close/>
                  <a:moveTo>
                    <a:pt x="1215" y="1643"/>
                  </a:moveTo>
                  <a:lnTo>
                    <a:pt x="1215" y="1715"/>
                  </a:lnTo>
                  <a:cubicBezTo>
                    <a:pt x="1215" y="1774"/>
                    <a:pt x="1226" y="1822"/>
                    <a:pt x="1262" y="1858"/>
                  </a:cubicBezTo>
                  <a:lnTo>
                    <a:pt x="1060" y="2036"/>
                  </a:lnTo>
                  <a:lnTo>
                    <a:pt x="845" y="1846"/>
                  </a:lnTo>
                  <a:cubicBezTo>
                    <a:pt x="881" y="1798"/>
                    <a:pt x="893" y="1762"/>
                    <a:pt x="893" y="1703"/>
                  </a:cubicBezTo>
                  <a:lnTo>
                    <a:pt x="893" y="1643"/>
                  </a:lnTo>
                  <a:close/>
                  <a:moveTo>
                    <a:pt x="1060" y="2036"/>
                  </a:moveTo>
                  <a:cubicBezTo>
                    <a:pt x="1060" y="2048"/>
                    <a:pt x="1054" y="2054"/>
                    <a:pt x="1051" y="2054"/>
                  </a:cubicBezTo>
                  <a:cubicBezTo>
                    <a:pt x="1048" y="2054"/>
                    <a:pt x="1048" y="2048"/>
                    <a:pt x="1060" y="2036"/>
                  </a:cubicBezTo>
                  <a:close/>
                  <a:moveTo>
                    <a:pt x="905" y="0"/>
                  </a:moveTo>
                  <a:cubicBezTo>
                    <a:pt x="583"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24" y="3870"/>
                    <a:pt x="107" y="3965"/>
                  </a:cubicBezTo>
                  <a:lnTo>
                    <a:pt x="250" y="4179"/>
                  </a:lnTo>
                  <a:cubicBezTo>
                    <a:pt x="286" y="4227"/>
                    <a:pt x="310" y="4298"/>
                    <a:pt x="310" y="4358"/>
                  </a:cubicBezTo>
                  <a:lnTo>
                    <a:pt x="310" y="4679"/>
                  </a:lnTo>
                  <a:cubicBezTo>
                    <a:pt x="310" y="4751"/>
                    <a:pt x="369" y="4822"/>
                    <a:pt x="464" y="4822"/>
                  </a:cubicBezTo>
                  <a:cubicBezTo>
                    <a:pt x="548" y="4822"/>
                    <a:pt x="607" y="4763"/>
                    <a:pt x="607" y="4679"/>
                  </a:cubicBezTo>
                  <a:lnTo>
                    <a:pt x="607" y="4358"/>
                  </a:lnTo>
                  <a:cubicBezTo>
                    <a:pt x="607" y="4239"/>
                    <a:pt x="583" y="4120"/>
                    <a:pt x="500" y="4036"/>
                  </a:cubicBezTo>
                  <a:lnTo>
                    <a:pt x="357" y="3810"/>
                  </a:lnTo>
                  <a:cubicBezTo>
                    <a:pt x="322" y="3763"/>
                    <a:pt x="298" y="3691"/>
                    <a:pt x="298" y="3632"/>
                  </a:cubicBezTo>
                  <a:lnTo>
                    <a:pt x="298" y="2298"/>
                  </a:lnTo>
                  <a:cubicBezTo>
                    <a:pt x="298" y="2239"/>
                    <a:pt x="322" y="2179"/>
                    <a:pt x="381" y="2143"/>
                  </a:cubicBezTo>
                  <a:lnTo>
                    <a:pt x="631" y="2024"/>
                  </a:lnTo>
                  <a:lnTo>
                    <a:pt x="857" y="2251"/>
                  </a:lnTo>
                  <a:cubicBezTo>
                    <a:pt x="917" y="2310"/>
                    <a:pt x="1000" y="2334"/>
                    <a:pt x="1072" y="2334"/>
                  </a:cubicBezTo>
                  <a:cubicBezTo>
                    <a:pt x="1143" y="2334"/>
                    <a:pt x="1215" y="2310"/>
                    <a:pt x="1274" y="2251"/>
                  </a:cubicBezTo>
                  <a:lnTo>
                    <a:pt x="1500" y="2024"/>
                  </a:lnTo>
                  <a:lnTo>
                    <a:pt x="1750" y="2143"/>
                  </a:lnTo>
                  <a:cubicBezTo>
                    <a:pt x="1810" y="2179"/>
                    <a:pt x="1846" y="2239"/>
                    <a:pt x="1846" y="2298"/>
                  </a:cubicBezTo>
                  <a:lnTo>
                    <a:pt x="1846" y="3632"/>
                  </a:lnTo>
                  <a:cubicBezTo>
                    <a:pt x="1846" y="3691"/>
                    <a:pt x="1834" y="3751"/>
                    <a:pt x="1786" y="3810"/>
                  </a:cubicBezTo>
                  <a:lnTo>
                    <a:pt x="1631" y="4036"/>
                  </a:lnTo>
                  <a:cubicBezTo>
                    <a:pt x="1572" y="4144"/>
                    <a:pt x="1524" y="4239"/>
                    <a:pt x="1524" y="4358"/>
                  </a:cubicBezTo>
                  <a:lnTo>
                    <a:pt x="1524" y="4679"/>
                  </a:lnTo>
                  <a:cubicBezTo>
                    <a:pt x="1524" y="4751"/>
                    <a:pt x="1596" y="4822"/>
                    <a:pt x="1679" y="4822"/>
                  </a:cubicBezTo>
                  <a:cubicBezTo>
                    <a:pt x="1750" y="4822"/>
                    <a:pt x="1822" y="4763"/>
                    <a:pt x="1822" y="4679"/>
                  </a:cubicBezTo>
                  <a:lnTo>
                    <a:pt x="1822" y="4358"/>
                  </a:lnTo>
                  <a:cubicBezTo>
                    <a:pt x="1822" y="4298"/>
                    <a:pt x="1846" y="4239"/>
                    <a:pt x="1893" y="4179"/>
                  </a:cubicBezTo>
                  <a:lnTo>
                    <a:pt x="2036" y="3965"/>
                  </a:lnTo>
                  <a:cubicBezTo>
                    <a:pt x="2096" y="3858"/>
                    <a:pt x="2143" y="3751"/>
                    <a:pt x="2143" y="3632"/>
                  </a:cubicBezTo>
                  <a:lnTo>
                    <a:pt x="2143" y="2298"/>
                  </a:lnTo>
                  <a:cubicBezTo>
                    <a:pt x="2096" y="2120"/>
                    <a:pt x="2012" y="1965"/>
                    <a:pt x="1857"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3" name="Google Shape;16363;p61"/>
            <p:cNvSpPr/>
            <p:nvPr/>
          </p:nvSpPr>
          <p:spPr>
            <a:xfrm>
              <a:off x="6880289" y="3542403"/>
              <a:ext cx="68620" cy="153504"/>
            </a:xfrm>
            <a:custGeom>
              <a:rect b="b" l="l" r="r" t="t"/>
              <a:pathLst>
                <a:path extrusionOk="0" h="4823" w="2156">
                  <a:moveTo>
                    <a:pt x="1214" y="286"/>
                  </a:moveTo>
                  <a:cubicBezTo>
                    <a:pt x="1393" y="286"/>
                    <a:pt x="1524" y="417"/>
                    <a:pt x="1524" y="596"/>
                  </a:cubicBezTo>
                  <a:lnTo>
                    <a:pt x="1524" y="893"/>
                  </a:lnTo>
                  <a:cubicBezTo>
                    <a:pt x="1524" y="1143"/>
                    <a:pt x="1322" y="1358"/>
                    <a:pt x="1060" y="1358"/>
                  </a:cubicBezTo>
                  <a:cubicBezTo>
                    <a:pt x="810" y="1358"/>
                    <a:pt x="607" y="1143"/>
                    <a:pt x="607" y="893"/>
                  </a:cubicBezTo>
                  <a:lnTo>
                    <a:pt x="607" y="596"/>
                  </a:lnTo>
                  <a:cubicBezTo>
                    <a:pt x="607" y="417"/>
                    <a:pt x="738" y="286"/>
                    <a:pt x="917" y="286"/>
                  </a:cubicBezTo>
                  <a:close/>
                  <a:moveTo>
                    <a:pt x="1226" y="1643"/>
                  </a:moveTo>
                  <a:lnTo>
                    <a:pt x="1226" y="1715"/>
                  </a:lnTo>
                  <a:cubicBezTo>
                    <a:pt x="1226" y="1774"/>
                    <a:pt x="1238" y="1822"/>
                    <a:pt x="1274" y="1858"/>
                  </a:cubicBezTo>
                  <a:lnTo>
                    <a:pt x="1060" y="2036"/>
                  </a:lnTo>
                  <a:lnTo>
                    <a:pt x="857" y="1846"/>
                  </a:lnTo>
                  <a:cubicBezTo>
                    <a:pt x="881" y="1798"/>
                    <a:pt x="893" y="1762"/>
                    <a:pt x="893" y="1703"/>
                  </a:cubicBezTo>
                  <a:lnTo>
                    <a:pt x="893" y="1643"/>
                  </a:lnTo>
                  <a:close/>
                  <a:moveTo>
                    <a:pt x="917" y="0"/>
                  </a:moveTo>
                  <a:cubicBezTo>
                    <a:pt x="583" y="0"/>
                    <a:pt x="322" y="274"/>
                    <a:pt x="322" y="596"/>
                  </a:cubicBezTo>
                  <a:lnTo>
                    <a:pt x="322" y="893"/>
                  </a:lnTo>
                  <a:cubicBezTo>
                    <a:pt x="322" y="1143"/>
                    <a:pt x="441" y="1358"/>
                    <a:pt x="619" y="1489"/>
                  </a:cubicBezTo>
                  <a:lnTo>
                    <a:pt x="619" y="1703"/>
                  </a:lnTo>
                  <a:lnTo>
                    <a:pt x="619" y="1715"/>
                  </a:lnTo>
                  <a:lnTo>
                    <a:pt x="262" y="1893"/>
                  </a:lnTo>
                  <a:cubicBezTo>
                    <a:pt x="107" y="1965"/>
                    <a:pt x="0" y="2120"/>
                    <a:pt x="0" y="2298"/>
                  </a:cubicBezTo>
                  <a:lnTo>
                    <a:pt x="0" y="3632"/>
                  </a:lnTo>
                  <a:cubicBezTo>
                    <a:pt x="0" y="3751"/>
                    <a:pt x="36" y="3870"/>
                    <a:pt x="107" y="3965"/>
                  </a:cubicBezTo>
                  <a:lnTo>
                    <a:pt x="262" y="4179"/>
                  </a:lnTo>
                  <a:cubicBezTo>
                    <a:pt x="286" y="4227"/>
                    <a:pt x="322" y="4298"/>
                    <a:pt x="322" y="4358"/>
                  </a:cubicBezTo>
                  <a:lnTo>
                    <a:pt x="322" y="4679"/>
                  </a:lnTo>
                  <a:cubicBezTo>
                    <a:pt x="322" y="4751"/>
                    <a:pt x="381" y="4822"/>
                    <a:pt x="464" y="4822"/>
                  </a:cubicBezTo>
                  <a:cubicBezTo>
                    <a:pt x="548" y="4822"/>
                    <a:pt x="619" y="4763"/>
                    <a:pt x="619" y="4679"/>
                  </a:cubicBezTo>
                  <a:lnTo>
                    <a:pt x="619" y="4358"/>
                  </a:lnTo>
                  <a:cubicBezTo>
                    <a:pt x="619" y="4239"/>
                    <a:pt x="583" y="4120"/>
                    <a:pt x="512" y="4036"/>
                  </a:cubicBezTo>
                  <a:lnTo>
                    <a:pt x="369" y="3810"/>
                  </a:lnTo>
                  <a:cubicBezTo>
                    <a:pt x="333" y="3763"/>
                    <a:pt x="298" y="3691"/>
                    <a:pt x="298" y="3632"/>
                  </a:cubicBezTo>
                  <a:lnTo>
                    <a:pt x="298" y="2298"/>
                  </a:lnTo>
                  <a:cubicBezTo>
                    <a:pt x="298" y="2239"/>
                    <a:pt x="333" y="2179"/>
                    <a:pt x="393" y="2143"/>
                  </a:cubicBezTo>
                  <a:lnTo>
                    <a:pt x="643" y="2024"/>
                  </a:lnTo>
                  <a:lnTo>
                    <a:pt x="869" y="2251"/>
                  </a:lnTo>
                  <a:cubicBezTo>
                    <a:pt x="929" y="2310"/>
                    <a:pt x="1000" y="2334"/>
                    <a:pt x="1072" y="2334"/>
                  </a:cubicBezTo>
                  <a:cubicBezTo>
                    <a:pt x="1155" y="2334"/>
                    <a:pt x="1226" y="2310"/>
                    <a:pt x="1286" y="2251"/>
                  </a:cubicBezTo>
                  <a:lnTo>
                    <a:pt x="1512" y="2024"/>
                  </a:lnTo>
                  <a:lnTo>
                    <a:pt x="1762" y="2143"/>
                  </a:lnTo>
                  <a:cubicBezTo>
                    <a:pt x="1822" y="2179"/>
                    <a:pt x="1857" y="2239"/>
                    <a:pt x="1857" y="2298"/>
                  </a:cubicBezTo>
                  <a:lnTo>
                    <a:pt x="1857" y="3632"/>
                  </a:lnTo>
                  <a:cubicBezTo>
                    <a:pt x="1857" y="3691"/>
                    <a:pt x="1834" y="3751"/>
                    <a:pt x="1786" y="3810"/>
                  </a:cubicBezTo>
                  <a:lnTo>
                    <a:pt x="1643" y="4036"/>
                  </a:lnTo>
                  <a:cubicBezTo>
                    <a:pt x="1584" y="4144"/>
                    <a:pt x="1536" y="4239"/>
                    <a:pt x="1536" y="4358"/>
                  </a:cubicBezTo>
                  <a:lnTo>
                    <a:pt x="1536" y="4679"/>
                  </a:lnTo>
                  <a:cubicBezTo>
                    <a:pt x="1536" y="4751"/>
                    <a:pt x="1595" y="4822"/>
                    <a:pt x="1691" y="4822"/>
                  </a:cubicBezTo>
                  <a:cubicBezTo>
                    <a:pt x="1762" y="4822"/>
                    <a:pt x="1834" y="4763"/>
                    <a:pt x="1834" y="4679"/>
                  </a:cubicBezTo>
                  <a:lnTo>
                    <a:pt x="1834" y="4358"/>
                  </a:lnTo>
                  <a:cubicBezTo>
                    <a:pt x="1834" y="4298"/>
                    <a:pt x="1846" y="4239"/>
                    <a:pt x="1893" y="4179"/>
                  </a:cubicBezTo>
                  <a:lnTo>
                    <a:pt x="2048" y="3965"/>
                  </a:lnTo>
                  <a:cubicBezTo>
                    <a:pt x="2107" y="3858"/>
                    <a:pt x="2155" y="3751"/>
                    <a:pt x="2155" y="3632"/>
                  </a:cubicBezTo>
                  <a:lnTo>
                    <a:pt x="2155" y="2298"/>
                  </a:lnTo>
                  <a:cubicBezTo>
                    <a:pt x="2107" y="2120"/>
                    <a:pt x="2012" y="1965"/>
                    <a:pt x="1869" y="1893"/>
                  </a:cubicBezTo>
                  <a:lnTo>
                    <a:pt x="1512" y="1715"/>
                  </a:lnTo>
                  <a:lnTo>
                    <a:pt x="1512" y="1703"/>
                  </a:lnTo>
                  <a:lnTo>
                    <a:pt x="1512" y="1489"/>
                  </a:lnTo>
                  <a:cubicBezTo>
                    <a:pt x="1691" y="1358"/>
                    <a:pt x="1810" y="1131"/>
                    <a:pt x="1810" y="893"/>
                  </a:cubicBezTo>
                  <a:lnTo>
                    <a:pt x="1810" y="596"/>
                  </a:lnTo>
                  <a:cubicBezTo>
                    <a:pt x="1810" y="274"/>
                    <a:pt x="1536" y="0"/>
                    <a:pt x="1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4" name="Google Shape;16364;p61"/>
            <p:cNvSpPr/>
            <p:nvPr/>
          </p:nvSpPr>
          <p:spPr>
            <a:xfrm>
              <a:off x="6707084" y="3387403"/>
              <a:ext cx="261145" cy="183072"/>
            </a:xfrm>
            <a:custGeom>
              <a:rect b="b" l="l" r="r" t="t"/>
              <a:pathLst>
                <a:path extrusionOk="0" h="5752" w="8205">
                  <a:moveTo>
                    <a:pt x="2727" y="536"/>
                  </a:moveTo>
                  <a:cubicBezTo>
                    <a:pt x="2501" y="715"/>
                    <a:pt x="2311" y="953"/>
                    <a:pt x="2132" y="1227"/>
                  </a:cubicBezTo>
                  <a:cubicBezTo>
                    <a:pt x="2013" y="1417"/>
                    <a:pt x="1906" y="1608"/>
                    <a:pt x="1799" y="1822"/>
                  </a:cubicBezTo>
                  <a:lnTo>
                    <a:pt x="1013" y="1822"/>
                  </a:lnTo>
                  <a:cubicBezTo>
                    <a:pt x="1465" y="1239"/>
                    <a:pt x="2037" y="798"/>
                    <a:pt x="2727" y="536"/>
                  </a:cubicBezTo>
                  <a:close/>
                  <a:moveTo>
                    <a:pt x="3930" y="286"/>
                  </a:moveTo>
                  <a:lnTo>
                    <a:pt x="3930" y="1822"/>
                  </a:lnTo>
                  <a:lnTo>
                    <a:pt x="2120" y="1822"/>
                  </a:lnTo>
                  <a:cubicBezTo>
                    <a:pt x="2537" y="941"/>
                    <a:pt x="3192" y="358"/>
                    <a:pt x="3930" y="286"/>
                  </a:cubicBezTo>
                  <a:close/>
                  <a:moveTo>
                    <a:pt x="4216" y="286"/>
                  </a:moveTo>
                  <a:cubicBezTo>
                    <a:pt x="4954" y="346"/>
                    <a:pt x="5609" y="941"/>
                    <a:pt x="6025" y="1822"/>
                  </a:cubicBezTo>
                  <a:lnTo>
                    <a:pt x="4216" y="1822"/>
                  </a:lnTo>
                  <a:lnTo>
                    <a:pt x="4216" y="286"/>
                  </a:lnTo>
                  <a:close/>
                  <a:moveTo>
                    <a:pt x="5418" y="536"/>
                  </a:moveTo>
                  <a:cubicBezTo>
                    <a:pt x="6109" y="798"/>
                    <a:pt x="6704" y="1239"/>
                    <a:pt x="7133" y="1822"/>
                  </a:cubicBezTo>
                  <a:lnTo>
                    <a:pt x="6347" y="1822"/>
                  </a:lnTo>
                  <a:cubicBezTo>
                    <a:pt x="6252" y="1608"/>
                    <a:pt x="6133" y="1406"/>
                    <a:pt x="6014" y="1227"/>
                  </a:cubicBezTo>
                  <a:cubicBezTo>
                    <a:pt x="5835" y="953"/>
                    <a:pt x="5644" y="715"/>
                    <a:pt x="5418" y="536"/>
                  </a:cubicBezTo>
                  <a:close/>
                  <a:moveTo>
                    <a:pt x="1680" y="2108"/>
                  </a:moveTo>
                  <a:cubicBezTo>
                    <a:pt x="1489" y="2668"/>
                    <a:pt x="1370" y="3299"/>
                    <a:pt x="1358" y="3953"/>
                  </a:cubicBezTo>
                  <a:lnTo>
                    <a:pt x="275" y="3953"/>
                  </a:lnTo>
                  <a:cubicBezTo>
                    <a:pt x="299" y="3275"/>
                    <a:pt x="489" y="2656"/>
                    <a:pt x="822" y="2108"/>
                  </a:cubicBezTo>
                  <a:close/>
                  <a:moveTo>
                    <a:pt x="3930" y="2108"/>
                  </a:moveTo>
                  <a:lnTo>
                    <a:pt x="3930" y="3953"/>
                  </a:lnTo>
                  <a:lnTo>
                    <a:pt x="1644" y="3953"/>
                  </a:lnTo>
                  <a:cubicBezTo>
                    <a:pt x="1656" y="3275"/>
                    <a:pt x="1787" y="2656"/>
                    <a:pt x="2001" y="2108"/>
                  </a:cubicBezTo>
                  <a:close/>
                  <a:moveTo>
                    <a:pt x="6145" y="2108"/>
                  </a:moveTo>
                  <a:cubicBezTo>
                    <a:pt x="6359" y="2644"/>
                    <a:pt x="6490" y="3263"/>
                    <a:pt x="6502" y="3953"/>
                  </a:cubicBezTo>
                  <a:lnTo>
                    <a:pt x="4216" y="3953"/>
                  </a:lnTo>
                  <a:lnTo>
                    <a:pt x="4216" y="2108"/>
                  </a:lnTo>
                  <a:close/>
                  <a:moveTo>
                    <a:pt x="7311" y="2108"/>
                  </a:moveTo>
                  <a:cubicBezTo>
                    <a:pt x="7633" y="2644"/>
                    <a:pt x="7847" y="3263"/>
                    <a:pt x="7859" y="3953"/>
                  </a:cubicBezTo>
                  <a:lnTo>
                    <a:pt x="6787" y="3953"/>
                  </a:lnTo>
                  <a:cubicBezTo>
                    <a:pt x="6776" y="3299"/>
                    <a:pt x="6656" y="2668"/>
                    <a:pt x="6442" y="2108"/>
                  </a:cubicBezTo>
                  <a:close/>
                  <a:moveTo>
                    <a:pt x="4085" y="1"/>
                  </a:moveTo>
                  <a:cubicBezTo>
                    <a:pt x="2989" y="1"/>
                    <a:pt x="1965" y="429"/>
                    <a:pt x="1192" y="1191"/>
                  </a:cubicBezTo>
                  <a:cubicBezTo>
                    <a:pt x="418" y="1953"/>
                    <a:pt x="1" y="3001"/>
                    <a:pt x="1" y="4084"/>
                  </a:cubicBezTo>
                  <a:cubicBezTo>
                    <a:pt x="1" y="4632"/>
                    <a:pt x="108" y="5156"/>
                    <a:pt x="310" y="5656"/>
                  </a:cubicBezTo>
                  <a:cubicBezTo>
                    <a:pt x="337" y="5719"/>
                    <a:pt x="392" y="5748"/>
                    <a:pt x="443" y="5748"/>
                  </a:cubicBezTo>
                  <a:cubicBezTo>
                    <a:pt x="459" y="5748"/>
                    <a:pt x="475" y="5745"/>
                    <a:pt x="489" y="5739"/>
                  </a:cubicBezTo>
                  <a:cubicBezTo>
                    <a:pt x="560" y="5704"/>
                    <a:pt x="596" y="5620"/>
                    <a:pt x="560" y="5549"/>
                  </a:cubicBezTo>
                  <a:cubicBezTo>
                    <a:pt x="382" y="5144"/>
                    <a:pt x="299" y="4692"/>
                    <a:pt x="287" y="4227"/>
                  </a:cubicBezTo>
                  <a:lnTo>
                    <a:pt x="1370" y="4227"/>
                  </a:lnTo>
                  <a:lnTo>
                    <a:pt x="1370" y="4394"/>
                  </a:lnTo>
                  <a:cubicBezTo>
                    <a:pt x="1370" y="4465"/>
                    <a:pt x="1442" y="4525"/>
                    <a:pt x="1513" y="4525"/>
                  </a:cubicBezTo>
                  <a:cubicBezTo>
                    <a:pt x="1596" y="4525"/>
                    <a:pt x="1656" y="4454"/>
                    <a:pt x="1656" y="4382"/>
                  </a:cubicBezTo>
                  <a:lnTo>
                    <a:pt x="1656" y="4227"/>
                  </a:lnTo>
                  <a:lnTo>
                    <a:pt x="3942" y="4227"/>
                  </a:lnTo>
                  <a:lnTo>
                    <a:pt x="3942" y="4394"/>
                  </a:lnTo>
                  <a:cubicBezTo>
                    <a:pt x="3942" y="4465"/>
                    <a:pt x="4001" y="4549"/>
                    <a:pt x="4097" y="4549"/>
                  </a:cubicBezTo>
                  <a:cubicBezTo>
                    <a:pt x="4168" y="4549"/>
                    <a:pt x="4240" y="4489"/>
                    <a:pt x="4240" y="4394"/>
                  </a:cubicBezTo>
                  <a:lnTo>
                    <a:pt x="4240" y="4227"/>
                  </a:lnTo>
                  <a:lnTo>
                    <a:pt x="6537" y="4227"/>
                  </a:lnTo>
                  <a:lnTo>
                    <a:pt x="6537" y="4382"/>
                  </a:lnTo>
                  <a:cubicBezTo>
                    <a:pt x="6537" y="4454"/>
                    <a:pt x="6597" y="4525"/>
                    <a:pt x="6668" y="4525"/>
                  </a:cubicBezTo>
                  <a:cubicBezTo>
                    <a:pt x="6740" y="4525"/>
                    <a:pt x="6799" y="4465"/>
                    <a:pt x="6823" y="4394"/>
                  </a:cubicBezTo>
                  <a:lnTo>
                    <a:pt x="6823" y="4227"/>
                  </a:lnTo>
                  <a:lnTo>
                    <a:pt x="7907" y="4227"/>
                  </a:lnTo>
                  <a:cubicBezTo>
                    <a:pt x="7895" y="4692"/>
                    <a:pt x="7788" y="5120"/>
                    <a:pt x="7621" y="5549"/>
                  </a:cubicBezTo>
                  <a:cubicBezTo>
                    <a:pt x="7597" y="5632"/>
                    <a:pt x="7621" y="5704"/>
                    <a:pt x="7692" y="5739"/>
                  </a:cubicBezTo>
                  <a:cubicBezTo>
                    <a:pt x="7704" y="5751"/>
                    <a:pt x="7728" y="5751"/>
                    <a:pt x="7752" y="5751"/>
                  </a:cubicBezTo>
                  <a:cubicBezTo>
                    <a:pt x="7811" y="5751"/>
                    <a:pt x="7859" y="5716"/>
                    <a:pt x="7895" y="5656"/>
                  </a:cubicBezTo>
                  <a:cubicBezTo>
                    <a:pt x="8097" y="5168"/>
                    <a:pt x="8204" y="4632"/>
                    <a:pt x="8204" y="4084"/>
                  </a:cubicBezTo>
                  <a:cubicBezTo>
                    <a:pt x="8157" y="3001"/>
                    <a:pt x="7740" y="1965"/>
                    <a:pt x="6966" y="1191"/>
                  </a:cubicBezTo>
                  <a:cubicBezTo>
                    <a:pt x="6192" y="417"/>
                    <a:pt x="5168" y="1"/>
                    <a:pt x="4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65" name="Google Shape;16365;p61"/>
          <p:cNvGrpSpPr/>
          <p:nvPr/>
        </p:nvGrpSpPr>
        <p:grpSpPr>
          <a:xfrm>
            <a:off x="848978" y="4123387"/>
            <a:ext cx="377824" cy="324418"/>
            <a:chOff x="848978" y="4297637"/>
            <a:chExt cx="377824" cy="324418"/>
          </a:xfrm>
        </p:grpSpPr>
        <p:sp>
          <p:nvSpPr>
            <p:cNvPr id="16366" name="Google Shape;16366;p61"/>
            <p:cNvSpPr/>
            <p:nvPr/>
          </p:nvSpPr>
          <p:spPr>
            <a:xfrm>
              <a:off x="848978" y="4297637"/>
              <a:ext cx="377824" cy="324418"/>
            </a:xfrm>
            <a:custGeom>
              <a:rect b="b" l="l" r="r" t="t"/>
              <a:pathLst>
                <a:path extrusionOk="0" h="10193" w="11871">
                  <a:moveTo>
                    <a:pt x="6787" y="358"/>
                  </a:moveTo>
                  <a:cubicBezTo>
                    <a:pt x="6965" y="358"/>
                    <a:pt x="7132" y="465"/>
                    <a:pt x="7168" y="655"/>
                  </a:cubicBezTo>
                  <a:lnTo>
                    <a:pt x="7382" y="1679"/>
                  </a:lnTo>
                  <a:lnTo>
                    <a:pt x="4465" y="1679"/>
                  </a:lnTo>
                  <a:lnTo>
                    <a:pt x="4703" y="655"/>
                  </a:lnTo>
                  <a:cubicBezTo>
                    <a:pt x="4751" y="465"/>
                    <a:pt x="4906" y="358"/>
                    <a:pt x="5084" y="358"/>
                  </a:cubicBezTo>
                  <a:close/>
                  <a:moveTo>
                    <a:pt x="2786" y="2024"/>
                  </a:moveTo>
                  <a:lnTo>
                    <a:pt x="2786" y="5751"/>
                  </a:lnTo>
                  <a:lnTo>
                    <a:pt x="2381" y="5751"/>
                  </a:lnTo>
                  <a:lnTo>
                    <a:pt x="2381" y="2024"/>
                  </a:lnTo>
                  <a:close/>
                  <a:moveTo>
                    <a:pt x="9478" y="2024"/>
                  </a:moveTo>
                  <a:lnTo>
                    <a:pt x="9478" y="5751"/>
                  </a:lnTo>
                  <a:lnTo>
                    <a:pt x="9085" y="5751"/>
                  </a:lnTo>
                  <a:lnTo>
                    <a:pt x="9085" y="2024"/>
                  </a:lnTo>
                  <a:close/>
                  <a:moveTo>
                    <a:pt x="2048" y="2024"/>
                  </a:moveTo>
                  <a:lnTo>
                    <a:pt x="2048" y="5751"/>
                  </a:lnTo>
                  <a:lnTo>
                    <a:pt x="2024" y="5751"/>
                  </a:lnTo>
                  <a:cubicBezTo>
                    <a:pt x="1834" y="5751"/>
                    <a:pt x="1667" y="5918"/>
                    <a:pt x="1667" y="6108"/>
                  </a:cubicBezTo>
                  <a:lnTo>
                    <a:pt x="1667" y="6501"/>
                  </a:lnTo>
                  <a:lnTo>
                    <a:pt x="1655" y="6501"/>
                  </a:lnTo>
                  <a:cubicBezTo>
                    <a:pt x="929" y="6501"/>
                    <a:pt x="345" y="5906"/>
                    <a:pt x="345" y="5191"/>
                  </a:cubicBezTo>
                  <a:lnTo>
                    <a:pt x="345" y="2584"/>
                  </a:lnTo>
                  <a:cubicBezTo>
                    <a:pt x="345" y="2274"/>
                    <a:pt x="595" y="2024"/>
                    <a:pt x="917" y="2024"/>
                  </a:cubicBezTo>
                  <a:close/>
                  <a:moveTo>
                    <a:pt x="8727" y="2024"/>
                  </a:moveTo>
                  <a:lnTo>
                    <a:pt x="8727" y="5751"/>
                  </a:lnTo>
                  <a:lnTo>
                    <a:pt x="8716" y="5751"/>
                  </a:lnTo>
                  <a:cubicBezTo>
                    <a:pt x="8513" y="5751"/>
                    <a:pt x="8358" y="5918"/>
                    <a:pt x="8358" y="6108"/>
                  </a:cubicBezTo>
                  <a:lnTo>
                    <a:pt x="8358" y="6501"/>
                  </a:lnTo>
                  <a:lnTo>
                    <a:pt x="3501" y="6501"/>
                  </a:lnTo>
                  <a:lnTo>
                    <a:pt x="3501" y="6108"/>
                  </a:lnTo>
                  <a:cubicBezTo>
                    <a:pt x="3501" y="5918"/>
                    <a:pt x="3334" y="5751"/>
                    <a:pt x="3143" y="5751"/>
                  </a:cubicBezTo>
                  <a:lnTo>
                    <a:pt x="3132" y="5751"/>
                  </a:lnTo>
                  <a:lnTo>
                    <a:pt x="3132" y="2024"/>
                  </a:lnTo>
                  <a:close/>
                  <a:moveTo>
                    <a:pt x="10942" y="2024"/>
                  </a:moveTo>
                  <a:cubicBezTo>
                    <a:pt x="11252" y="2024"/>
                    <a:pt x="11514" y="2274"/>
                    <a:pt x="11514" y="2584"/>
                  </a:cubicBezTo>
                  <a:lnTo>
                    <a:pt x="11514" y="5191"/>
                  </a:lnTo>
                  <a:cubicBezTo>
                    <a:pt x="11514" y="5906"/>
                    <a:pt x="10930" y="6501"/>
                    <a:pt x="10204" y="6501"/>
                  </a:cubicBezTo>
                  <a:lnTo>
                    <a:pt x="10180" y="6108"/>
                  </a:lnTo>
                  <a:cubicBezTo>
                    <a:pt x="10180" y="5918"/>
                    <a:pt x="10025" y="5751"/>
                    <a:pt x="9823" y="5751"/>
                  </a:cubicBezTo>
                  <a:lnTo>
                    <a:pt x="9811" y="5751"/>
                  </a:lnTo>
                  <a:lnTo>
                    <a:pt x="9811" y="2024"/>
                  </a:lnTo>
                  <a:close/>
                  <a:moveTo>
                    <a:pt x="3143" y="6096"/>
                  </a:moveTo>
                  <a:cubicBezTo>
                    <a:pt x="3143" y="6096"/>
                    <a:pt x="3155" y="6096"/>
                    <a:pt x="3155" y="6108"/>
                  </a:cubicBezTo>
                  <a:lnTo>
                    <a:pt x="3155" y="7037"/>
                  </a:lnTo>
                  <a:cubicBezTo>
                    <a:pt x="3155" y="7037"/>
                    <a:pt x="3155" y="7049"/>
                    <a:pt x="3143" y="7049"/>
                  </a:cubicBezTo>
                  <a:lnTo>
                    <a:pt x="2024" y="7049"/>
                  </a:lnTo>
                  <a:cubicBezTo>
                    <a:pt x="2024" y="7049"/>
                    <a:pt x="2012" y="7049"/>
                    <a:pt x="2012" y="7037"/>
                  </a:cubicBezTo>
                  <a:lnTo>
                    <a:pt x="2012" y="6108"/>
                  </a:lnTo>
                  <a:cubicBezTo>
                    <a:pt x="2012" y="6108"/>
                    <a:pt x="2012" y="6096"/>
                    <a:pt x="2024" y="6096"/>
                  </a:cubicBezTo>
                  <a:lnTo>
                    <a:pt x="2417" y="6096"/>
                  </a:lnTo>
                  <a:lnTo>
                    <a:pt x="2417" y="6489"/>
                  </a:lnTo>
                  <a:cubicBezTo>
                    <a:pt x="2417" y="6585"/>
                    <a:pt x="2489" y="6668"/>
                    <a:pt x="2584" y="6668"/>
                  </a:cubicBezTo>
                  <a:cubicBezTo>
                    <a:pt x="2667" y="6668"/>
                    <a:pt x="2762" y="6585"/>
                    <a:pt x="2762" y="6489"/>
                  </a:cubicBezTo>
                  <a:lnTo>
                    <a:pt x="2762" y="6096"/>
                  </a:lnTo>
                  <a:close/>
                  <a:moveTo>
                    <a:pt x="9847" y="6108"/>
                  </a:moveTo>
                  <a:cubicBezTo>
                    <a:pt x="9847" y="6108"/>
                    <a:pt x="9859" y="6108"/>
                    <a:pt x="9859" y="6120"/>
                  </a:cubicBezTo>
                  <a:lnTo>
                    <a:pt x="9847" y="7049"/>
                  </a:lnTo>
                  <a:lnTo>
                    <a:pt x="8716" y="7061"/>
                  </a:lnTo>
                  <a:cubicBezTo>
                    <a:pt x="8716" y="7061"/>
                    <a:pt x="8692" y="7061"/>
                    <a:pt x="8692" y="7049"/>
                  </a:cubicBezTo>
                  <a:lnTo>
                    <a:pt x="8692" y="6120"/>
                  </a:lnTo>
                  <a:cubicBezTo>
                    <a:pt x="8692" y="6120"/>
                    <a:pt x="8692" y="6108"/>
                    <a:pt x="8716" y="6108"/>
                  </a:cubicBezTo>
                  <a:lnTo>
                    <a:pt x="9097" y="6108"/>
                  </a:lnTo>
                  <a:lnTo>
                    <a:pt x="9097" y="6501"/>
                  </a:lnTo>
                  <a:cubicBezTo>
                    <a:pt x="9097" y="6585"/>
                    <a:pt x="9168" y="6680"/>
                    <a:pt x="9275" y="6680"/>
                  </a:cubicBezTo>
                  <a:cubicBezTo>
                    <a:pt x="9370" y="6680"/>
                    <a:pt x="9454" y="6608"/>
                    <a:pt x="9454" y="6501"/>
                  </a:cubicBezTo>
                  <a:lnTo>
                    <a:pt x="9454" y="6108"/>
                  </a:lnTo>
                  <a:close/>
                  <a:moveTo>
                    <a:pt x="703" y="6561"/>
                  </a:moveTo>
                  <a:cubicBezTo>
                    <a:pt x="976" y="6739"/>
                    <a:pt x="1298" y="6858"/>
                    <a:pt x="1643" y="6858"/>
                  </a:cubicBezTo>
                  <a:lnTo>
                    <a:pt x="1655" y="6858"/>
                  </a:lnTo>
                  <a:lnTo>
                    <a:pt x="1655" y="7049"/>
                  </a:lnTo>
                  <a:cubicBezTo>
                    <a:pt x="1655" y="7239"/>
                    <a:pt x="1822" y="7406"/>
                    <a:pt x="2012" y="7406"/>
                  </a:cubicBezTo>
                  <a:lnTo>
                    <a:pt x="2774" y="7406"/>
                  </a:lnTo>
                  <a:lnTo>
                    <a:pt x="2774" y="9847"/>
                  </a:lnTo>
                  <a:lnTo>
                    <a:pt x="2381" y="9847"/>
                  </a:lnTo>
                  <a:lnTo>
                    <a:pt x="2381" y="7978"/>
                  </a:lnTo>
                  <a:cubicBezTo>
                    <a:pt x="2381" y="7882"/>
                    <a:pt x="2310" y="7799"/>
                    <a:pt x="2203" y="7799"/>
                  </a:cubicBezTo>
                  <a:cubicBezTo>
                    <a:pt x="2108" y="7799"/>
                    <a:pt x="2024" y="7870"/>
                    <a:pt x="2024" y="7978"/>
                  </a:cubicBezTo>
                  <a:lnTo>
                    <a:pt x="2024" y="9847"/>
                  </a:lnTo>
                  <a:lnTo>
                    <a:pt x="1096" y="9847"/>
                  </a:lnTo>
                  <a:cubicBezTo>
                    <a:pt x="881" y="9847"/>
                    <a:pt x="703" y="9668"/>
                    <a:pt x="703" y="9466"/>
                  </a:cubicBezTo>
                  <a:lnTo>
                    <a:pt x="703" y="6561"/>
                  </a:lnTo>
                  <a:close/>
                  <a:moveTo>
                    <a:pt x="8335" y="6858"/>
                  </a:moveTo>
                  <a:lnTo>
                    <a:pt x="8335" y="7049"/>
                  </a:lnTo>
                  <a:cubicBezTo>
                    <a:pt x="8335" y="7239"/>
                    <a:pt x="8501" y="7406"/>
                    <a:pt x="8692" y="7406"/>
                  </a:cubicBezTo>
                  <a:lnTo>
                    <a:pt x="9454" y="7406"/>
                  </a:lnTo>
                  <a:lnTo>
                    <a:pt x="9466" y="9847"/>
                  </a:lnTo>
                  <a:lnTo>
                    <a:pt x="9073" y="9847"/>
                  </a:lnTo>
                  <a:lnTo>
                    <a:pt x="9073" y="7978"/>
                  </a:lnTo>
                  <a:cubicBezTo>
                    <a:pt x="9073" y="7882"/>
                    <a:pt x="8989" y="7799"/>
                    <a:pt x="8894" y="7799"/>
                  </a:cubicBezTo>
                  <a:cubicBezTo>
                    <a:pt x="8787" y="7799"/>
                    <a:pt x="8716" y="7870"/>
                    <a:pt x="8716" y="7978"/>
                  </a:cubicBezTo>
                  <a:lnTo>
                    <a:pt x="8716" y="9847"/>
                  </a:lnTo>
                  <a:lnTo>
                    <a:pt x="3120" y="9847"/>
                  </a:lnTo>
                  <a:lnTo>
                    <a:pt x="3120" y="7406"/>
                  </a:lnTo>
                  <a:lnTo>
                    <a:pt x="3132" y="7406"/>
                  </a:lnTo>
                  <a:cubicBezTo>
                    <a:pt x="3322" y="7406"/>
                    <a:pt x="3489" y="7239"/>
                    <a:pt x="3489" y="7049"/>
                  </a:cubicBezTo>
                  <a:lnTo>
                    <a:pt x="3489" y="6858"/>
                  </a:lnTo>
                  <a:close/>
                  <a:moveTo>
                    <a:pt x="11133" y="6561"/>
                  </a:moveTo>
                  <a:lnTo>
                    <a:pt x="11133" y="9466"/>
                  </a:lnTo>
                  <a:cubicBezTo>
                    <a:pt x="11133" y="9668"/>
                    <a:pt x="10954" y="9847"/>
                    <a:pt x="10752" y="9847"/>
                  </a:cubicBezTo>
                  <a:lnTo>
                    <a:pt x="9811" y="9847"/>
                  </a:lnTo>
                  <a:lnTo>
                    <a:pt x="9811" y="7406"/>
                  </a:lnTo>
                  <a:lnTo>
                    <a:pt x="9823" y="7406"/>
                  </a:lnTo>
                  <a:cubicBezTo>
                    <a:pt x="10025" y="7406"/>
                    <a:pt x="10180" y="7239"/>
                    <a:pt x="10180" y="7049"/>
                  </a:cubicBezTo>
                  <a:lnTo>
                    <a:pt x="10180" y="6858"/>
                  </a:lnTo>
                  <a:lnTo>
                    <a:pt x="10204" y="6858"/>
                  </a:lnTo>
                  <a:cubicBezTo>
                    <a:pt x="10537" y="6858"/>
                    <a:pt x="10871" y="6751"/>
                    <a:pt x="11133" y="6561"/>
                  </a:cubicBezTo>
                  <a:close/>
                  <a:moveTo>
                    <a:pt x="5084" y="0"/>
                  </a:moveTo>
                  <a:cubicBezTo>
                    <a:pt x="4739" y="0"/>
                    <a:pt x="4441" y="238"/>
                    <a:pt x="4358" y="560"/>
                  </a:cubicBezTo>
                  <a:lnTo>
                    <a:pt x="4120" y="1667"/>
                  </a:lnTo>
                  <a:lnTo>
                    <a:pt x="929" y="1667"/>
                  </a:lnTo>
                  <a:cubicBezTo>
                    <a:pt x="417" y="1667"/>
                    <a:pt x="0" y="2084"/>
                    <a:pt x="0" y="2584"/>
                  </a:cubicBezTo>
                  <a:lnTo>
                    <a:pt x="0" y="5191"/>
                  </a:lnTo>
                  <a:cubicBezTo>
                    <a:pt x="0" y="5596"/>
                    <a:pt x="143" y="5953"/>
                    <a:pt x="381" y="6227"/>
                  </a:cubicBezTo>
                  <a:lnTo>
                    <a:pt x="381" y="9466"/>
                  </a:lnTo>
                  <a:cubicBezTo>
                    <a:pt x="381" y="9859"/>
                    <a:pt x="703" y="10192"/>
                    <a:pt x="1107" y="10192"/>
                  </a:cubicBezTo>
                  <a:lnTo>
                    <a:pt x="10763" y="10192"/>
                  </a:lnTo>
                  <a:cubicBezTo>
                    <a:pt x="11168" y="10192"/>
                    <a:pt x="11490" y="9859"/>
                    <a:pt x="11490" y="9466"/>
                  </a:cubicBezTo>
                  <a:lnTo>
                    <a:pt x="11490" y="6227"/>
                  </a:lnTo>
                  <a:cubicBezTo>
                    <a:pt x="11728" y="5953"/>
                    <a:pt x="11871" y="5572"/>
                    <a:pt x="11871" y="5191"/>
                  </a:cubicBezTo>
                  <a:lnTo>
                    <a:pt x="11871" y="2584"/>
                  </a:lnTo>
                  <a:cubicBezTo>
                    <a:pt x="11871" y="2084"/>
                    <a:pt x="11454" y="1667"/>
                    <a:pt x="10942" y="1667"/>
                  </a:cubicBezTo>
                  <a:lnTo>
                    <a:pt x="7739" y="1667"/>
                  </a:lnTo>
                  <a:lnTo>
                    <a:pt x="7501" y="560"/>
                  </a:lnTo>
                  <a:cubicBezTo>
                    <a:pt x="7430" y="215"/>
                    <a:pt x="7132" y="0"/>
                    <a:pt x="6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7" name="Google Shape;16367;p61"/>
            <p:cNvSpPr/>
            <p:nvPr/>
          </p:nvSpPr>
          <p:spPr>
            <a:xfrm>
              <a:off x="1002450" y="4457157"/>
              <a:ext cx="70116" cy="34533"/>
            </a:xfrm>
            <a:custGeom>
              <a:rect b="b" l="l" r="r" t="t"/>
              <a:pathLst>
                <a:path extrusionOk="0" h="1085" w="2203">
                  <a:moveTo>
                    <a:pt x="357" y="1"/>
                  </a:moveTo>
                  <a:cubicBezTo>
                    <a:pt x="167" y="1"/>
                    <a:pt x="0" y="168"/>
                    <a:pt x="0" y="358"/>
                  </a:cubicBezTo>
                  <a:lnTo>
                    <a:pt x="0" y="727"/>
                  </a:lnTo>
                  <a:cubicBezTo>
                    <a:pt x="0" y="918"/>
                    <a:pt x="167" y="1084"/>
                    <a:pt x="357" y="1084"/>
                  </a:cubicBezTo>
                  <a:lnTo>
                    <a:pt x="1846" y="1084"/>
                  </a:lnTo>
                  <a:cubicBezTo>
                    <a:pt x="2048" y="1084"/>
                    <a:pt x="2203" y="918"/>
                    <a:pt x="2203" y="727"/>
                  </a:cubicBezTo>
                  <a:lnTo>
                    <a:pt x="2203" y="358"/>
                  </a:lnTo>
                  <a:cubicBezTo>
                    <a:pt x="2203" y="168"/>
                    <a:pt x="2048" y="1"/>
                    <a:pt x="1846" y="1"/>
                  </a:cubicBezTo>
                  <a:lnTo>
                    <a:pt x="1667" y="1"/>
                  </a:lnTo>
                  <a:cubicBezTo>
                    <a:pt x="1584" y="1"/>
                    <a:pt x="1488" y="72"/>
                    <a:pt x="1488" y="179"/>
                  </a:cubicBezTo>
                  <a:cubicBezTo>
                    <a:pt x="1488" y="287"/>
                    <a:pt x="1572" y="358"/>
                    <a:pt x="1667" y="358"/>
                  </a:cubicBezTo>
                  <a:lnTo>
                    <a:pt x="1846" y="358"/>
                  </a:lnTo>
                  <a:cubicBezTo>
                    <a:pt x="1846" y="358"/>
                    <a:pt x="1869" y="358"/>
                    <a:pt x="1869" y="370"/>
                  </a:cubicBezTo>
                  <a:lnTo>
                    <a:pt x="1869" y="739"/>
                  </a:lnTo>
                  <a:cubicBezTo>
                    <a:pt x="1869" y="739"/>
                    <a:pt x="1869" y="763"/>
                    <a:pt x="1846" y="763"/>
                  </a:cubicBezTo>
                  <a:lnTo>
                    <a:pt x="357" y="763"/>
                  </a:lnTo>
                  <a:cubicBezTo>
                    <a:pt x="357" y="763"/>
                    <a:pt x="345" y="763"/>
                    <a:pt x="345" y="739"/>
                  </a:cubicBezTo>
                  <a:lnTo>
                    <a:pt x="345" y="370"/>
                  </a:lnTo>
                  <a:cubicBezTo>
                    <a:pt x="345" y="370"/>
                    <a:pt x="345" y="358"/>
                    <a:pt x="357" y="358"/>
                  </a:cubicBezTo>
                  <a:lnTo>
                    <a:pt x="917" y="358"/>
                  </a:lnTo>
                  <a:cubicBezTo>
                    <a:pt x="1000" y="358"/>
                    <a:pt x="1084" y="287"/>
                    <a:pt x="1084" y="179"/>
                  </a:cubicBezTo>
                  <a:cubicBezTo>
                    <a:pt x="1084" y="72"/>
                    <a:pt x="1012"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68" name="Google Shape;16368;p61"/>
          <p:cNvGrpSpPr/>
          <p:nvPr/>
        </p:nvGrpSpPr>
        <p:grpSpPr>
          <a:xfrm>
            <a:off x="1754279" y="4112343"/>
            <a:ext cx="351439" cy="345965"/>
            <a:chOff x="1754279" y="4286593"/>
            <a:chExt cx="351439" cy="345965"/>
          </a:xfrm>
        </p:grpSpPr>
        <p:sp>
          <p:nvSpPr>
            <p:cNvPr id="16369" name="Google Shape;16369;p61"/>
            <p:cNvSpPr/>
            <p:nvPr/>
          </p:nvSpPr>
          <p:spPr>
            <a:xfrm>
              <a:off x="1799379" y="4550857"/>
              <a:ext cx="28422" cy="27117"/>
            </a:xfrm>
            <a:custGeom>
              <a:rect b="b" l="l" r="r" t="t"/>
              <a:pathLst>
                <a:path extrusionOk="0" h="852" w="893">
                  <a:moveTo>
                    <a:pt x="708" y="1"/>
                  </a:moveTo>
                  <a:cubicBezTo>
                    <a:pt x="667" y="1"/>
                    <a:pt x="625" y="16"/>
                    <a:pt x="595" y="45"/>
                  </a:cubicBezTo>
                  <a:lnTo>
                    <a:pt x="60" y="581"/>
                  </a:lnTo>
                  <a:cubicBezTo>
                    <a:pt x="0" y="641"/>
                    <a:pt x="0" y="748"/>
                    <a:pt x="60" y="807"/>
                  </a:cubicBezTo>
                  <a:cubicBezTo>
                    <a:pt x="89" y="837"/>
                    <a:pt x="131" y="852"/>
                    <a:pt x="173" y="852"/>
                  </a:cubicBezTo>
                  <a:cubicBezTo>
                    <a:pt x="214" y="852"/>
                    <a:pt x="256" y="837"/>
                    <a:pt x="286" y="807"/>
                  </a:cubicBezTo>
                  <a:lnTo>
                    <a:pt x="822" y="272"/>
                  </a:lnTo>
                  <a:cubicBezTo>
                    <a:pt x="893" y="212"/>
                    <a:pt x="893" y="117"/>
                    <a:pt x="822" y="45"/>
                  </a:cubicBezTo>
                  <a:cubicBezTo>
                    <a:pt x="792" y="16"/>
                    <a:pt x="750" y="1"/>
                    <a:pt x="7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0" name="Google Shape;16370;p61"/>
            <p:cNvSpPr/>
            <p:nvPr/>
          </p:nvSpPr>
          <p:spPr>
            <a:xfrm>
              <a:off x="1833084" y="4584594"/>
              <a:ext cx="27690" cy="27117"/>
            </a:xfrm>
            <a:custGeom>
              <a:rect b="b" l="l" r="r" t="t"/>
              <a:pathLst>
                <a:path extrusionOk="0" h="852" w="870">
                  <a:moveTo>
                    <a:pt x="699" y="0"/>
                  </a:moveTo>
                  <a:cubicBezTo>
                    <a:pt x="659" y="0"/>
                    <a:pt x="620" y="15"/>
                    <a:pt x="596" y="45"/>
                  </a:cubicBezTo>
                  <a:lnTo>
                    <a:pt x="48" y="581"/>
                  </a:lnTo>
                  <a:cubicBezTo>
                    <a:pt x="1" y="640"/>
                    <a:pt x="1" y="747"/>
                    <a:pt x="48" y="807"/>
                  </a:cubicBezTo>
                  <a:cubicBezTo>
                    <a:pt x="78" y="837"/>
                    <a:pt x="120" y="852"/>
                    <a:pt x="161" y="852"/>
                  </a:cubicBezTo>
                  <a:cubicBezTo>
                    <a:pt x="203" y="852"/>
                    <a:pt x="245" y="837"/>
                    <a:pt x="275" y="807"/>
                  </a:cubicBezTo>
                  <a:lnTo>
                    <a:pt x="810" y="271"/>
                  </a:lnTo>
                  <a:cubicBezTo>
                    <a:pt x="870" y="212"/>
                    <a:pt x="870" y="105"/>
                    <a:pt x="810" y="45"/>
                  </a:cubicBezTo>
                  <a:cubicBezTo>
                    <a:pt x="781" y="15"/>
                    <a:pt x="739" y="0"/>
                    <a:pt x="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1" name="Google Shape;16371;p61"/>
            <p:cNvSpPr/>
            <p:nvPr/>
          </p:nvSpPr>
          <p:spPr>
            <a:xfrm>
              <a:off x="1816407" y="4567917"/>
              <a:ext cx="28072" cy="27117"/>
            </a:xfrm>
            <a:custGeom>
              <a:rect b="b" l="l" r="r" t="t"/>
              <a:pathLst>
                <a:path extrusionOk="0" h="852" w="882">
                  <a:moveTo>
                    <a:pt x="709" y="0"/>
                  </a:moveTo>
                  <a:cubicBezTo>
                    <a:pt x="668" y="0"/>
                    <a:pt x="626" y="15"/>
                    <a:pt x="596" y="45"/>
                  </a:cubicBezTo>
                  <a:lnTo>
                    <a:pt x="60" y="581"/>
                  </a:lnTo>
                  <a:cubicBezTo>
                    <a:pt x="1" y="640"/>
                    <a:pt x="1" y="748"/>
                    <a:pt x="60" y="807"/>
                  </a:cubicBezTo>
                  <a:cubicBezTo>
                    <a:pt x="90" y="837"/>
                    <a:pt x="132" y="852"/>
                    <a:pt x="172" y="852"/>
                  </a:cubicBezTo>
                  <a:cubicBezTo>
                    <a:pt x="212" y="852"/>
                    <a:pt x="251" y="837"/>
                    <a:pt x="275" y="807"/>
                  </a:cubicBezTo>
                  <a:lnTo>
                    <a:pt x="822" y="271"/>
                  </a:lnTo>
                  <a:cubicBezTo>
                    <a:pt x="882" y="212"/>
                    <a:pt x="882" y="105"/>
                    <a:pt x="822" y="45"/>
                  </a:cubicBezTo>
                  <a:cubicBezTo>
                    <a:pt x="793" y="15"/>
                    <a:pt x="751" y="0"/>
                    <a:pt x="7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2" name="Google Shape;16372;p61"/>
            <p:cNvSpPr/>
            <p:nvPr/>
          </p:nvSpPr>
          <p:spPr>
            <a:xfrm>
              <a:off x="1754279" y="4286593"/>
              <a:ext cx="351439" cy="345965"/>
            </a:xfrm>
            <a:custGeom>
              <a:rect b="b" l="l" r="r" t="t"/>
              <a:pathLst>
                <a:path extrusionOk="0" h="10870" w="11042">
                  <a:moveTo>
                    <a:pt x="10656" y="324"/>
                  </a:moveTo>
                  <a:lnTo>
                    <a:pt x="10216" y="1871"/>
                  </a:lnTo>
                  <a:lnTo>
                    <a:pt x="9108" y="776"/>
                  </a:lnTo>
                  <a:lnTo>
                    <a:pt x="10656" y="324"/>
                  </a:lnTo>
                  <a:close/>
                  <a:moveTo>
                    <a:pt x="4632" y="3586"/>
                  </a:moveTo>
                  <a:lnTo>
                    <a:pt x="2679" y="5538"/>
                  </a:lnTo>
                  <a:lnTo>
                    <a:pt x="465" y="5360"/>
                  </a:lnTo>
                  <a:cubicBezTo>
                    <a:pt x="429" y="5360"/>
                    <a:pt x="417" y="5324"/>
                    <a:pt x="441" y="5300"/>
                  </a:cubicBezTo>
                  <a:cubicBezTo>
                    <a:pt x="1393" y="4348"/>
                    <a:pt x="2667" y="3764"/>
                    <a:pt x="4001" y="3645"/>
                  </a:cubicBezTo>
                  <a:lnTo>
                    <a:pt x="4632" y="3586"/>
                  </a:lnTo>
                  <a:close/>
                  <a:moveTo>
                    <a:pt x="2727" y="5955"/>
                  </a:moveTo>
                  <a:lnTo>
                    <a:pt x="3584" y="6812"/>
                  </a:lnTo>
                  <a:lnTo>
                    <a:pt x="3263" y="7146"/>
                  </a:lnTo>
                  <a:lnTo>
                    <a:pt x="2393" y="6277"/>
                  </a:lnTo>
                  <a:lnTo>
                    <a:pt x="2727" y="5955"/>
                  </a:lnTo>
                  <a:close/>
                  <a:moveTo>
                    <a:pt x="2572" y="6920"/>
                  </a:moveTo>
                  <a:lnTo>
                    <a:pt x="3024" y="7360"/>
                  </a:lnTo>
                  <a:lnTo>
                    <a:pt x="2655" y="7753"/>
                  </a:lnTo>
                  <a:lnTo>
                    <a:pt x="2596" y="7813"/>
                  </a:lnTo>
                  <a:lnTo>
                    <a:pt x="2191" y="7408"/>
                  </a:lnTo>
                  <a:cubicBezTo>
                    <a:pt x="2155" y="7384"/>
                    <a:pt x="2155" y="7336"/>
                    <a:pt x="2191" y="7313"/>
                  </a:cubicBezTo>
                  <a:lnTo>
                    <a:pt x="2572" y="6920"/>
                  </a:lnTo>
                  <a:close/>
                  <a:moveTo>
                    <a:pt x="8775" y="895"/>
                  </a:moveTo>
                  <a:lnTo>
                    <a:pt x="10121" y="2229"/>
                  </a:lnTo>
                  <a:lnTo>
                    <a:pt x="9704" y="3598"/>
                  </a:lnTo>
                  <a:lnTo>
                    <a:pt x="5275" y="8039"/>
                  </a:lnTo>
                  <a:lnTo>
                    <a:pt x="4406" y="7170"/>
                  </a:lnTo>
                  <a:lnTo>
                    <a:pt x="6430" y="5146"/>
                  </a:lnTo>
                  <a:cubicBezTo>
                    <a:pt x="6584" y="5003"/>
                    <a:pt x="6608" y="4741"/>
                    <a:pt x="6418" y="4574"/>
                  </a:cubicBezTo>
                  <a:cubicBezTo>
                    <a:pt x="6334" y="4491"/>
                    <a:pt x="6230" y="4449"/>
                    <a:pt x="6127" y="4449"/>
                  </a:cubicBezTo>
                  <a:cubicBezTo>
                    <a:pt x="6025" y="4449"/>
                    <a:pt x="5924" y="4491"/>
                    <a:pt x="5846" y="4574"/>
                  </a:cubicBezTo>
                  <a:lnTo>
                    <a:pt x="3822" y="6598"/>
                  </a:lnTo>
                  <a:lnTo>
                    <a:pt x="2965" y="5729"/>
                  </a:lnTo>
                  <a:lnTo>
                    <a:pt x="7394" y="1300"/>
                  </a:lnTo>
                  <a:lnTo>
                    <a:pt x="8775" y="895"/>
                  </a:lnTo>
                  <a:close/>
                  <a:moveTo>
                    <a:pt x="6126" y="4785"/>
                  </a:moveTo>
                  <a:cubicBezTo>
                    <a:pt x="6153" y="4785"/>
                    <a:pt x="6180" y="4794"/>
                    <a:pt x="6191" y="4812"/>
                  </a:cubicBezTo>
                  <a:cubicBezTo>
                    <a:pt x="6227" y="4836"/>
                    <a:pt x="6239" y="4907"/>
                    <a:pt x="6191" y="4943"/>
                  </a:cubicBezTo>
                  <a:lnTo>
                    <a:pt x="4060" y="7074"/>
                  </a:lnTo>
                  <a:cubicBezTo>
                    <a:pt x="3941" y="7170"/>
                    <a:pt x="3108" y="8003"/>
                    <a:pt x="3024" y="8110"/>
                  </a:cubicBezTo>
                  <a:cubicBezTo>
                    <a:pt x="3005" y="8129"/>
                    <a:pt x="2976" y="8142"/>
                    <a:pt x="2949" y="8142"/>
                  </a:cubicBezTo>
                  <a:cubicBezTo>
                    <a:pt x="2926" y="8142"/>
                    <a:pt x="2904" y="8132"/>
                    <a:pt x="2893" y="8110"/>
                  </a:cubicBezTo>
                  <a:cubicBezTo>
                    <a:pt x="2858" y="8086"/>
                    <a:pt x="2858" y="8003"/>
                    <a:pt x="2893" y="7979"/>
                  </a:cubicBezTo>
                  <a:lnTo>
                    <a:pt x="6060" y="4812"/>
                  </a:lnTo>
                  <a:cubicBezTo>
                    <a:pt x="6072" y="4794"/>
                    <a:pt x="6099" y="4785"/>
                    <a:pt x="6126" y="4785"/>
                  </a:cubicBezTo>
                  <a:close/>
                  <a:moveTo>
                    <a:pt x="4179" y="7396"/>
                  </a:moveTo>
                  <a:lnTo>
                    <a:pt x="5048" y="8253"/>
                  </a:lnTo>
                  <a:lnTo>
                    <a:pt x="4739" y="8586"/>
                  </a:lnTo>
                  <a:lnTo>
                    <a:pt x="4715" y="8586"/>
                  </a:lnTo>
                  <a:lnTo>
                    <a:pt x="3858" y="7729"/>
                  </a:lnTo>
                  <a:lnTo>
                    <a:pt x="4179" y="7396"/>
                  </a:lnTo>
                  <a:close/>
                  <a:moveTo>
                    <a:pt x="3608" y="7944"/>
                  </a:moveTo>
                  <a:lnTo>
                    <a:pt x="4048" y="8396"/>
                  </a:lnTo>
                  <a:lnTo>
                    <a:pt x="3679" y="8801"/>
                  </a:lnTo>
                  <a:cubicBezTo>
                    <a:pt x="3667" y="8813"/>
                    <a:pt x="3632" y="8813"/>
                    <a:pt x="3620" y="8813"/>
                  </a:cubicBezTo>
                  <a:cubicBezTo>
                    <a:pt x="3608" y="8813"/>
                    <a:pt x="3584" y="8813"/>
                    <a:pt x="3560" y="8801"/>
                  </a:cubicBezTo>
                  <a:lnTo>
                    <a:pt x="3155" y="8396"/>
                  </a:lnTo>
                  <a:cubicBezTo>
                    <a:pt x="3191" y="8384"/>
                    <a:pt x="3203" y="8360"/>
                    <a:pt x="3215" y="8336"/>
                  </a:cubicBezTo>
                  <a:lnTo>
                    <a:pt x="3608" y="7944"/>
                  </a:lnTo>
                  <a:close/>
                  <a:moveTo>
                    <a:pt x="10687" y="1"/>
                  </a:moveTo>
                  <a:cubicBezTo>
                    <a:pt x="10658" y="1"/>
                    <a:pt x="10627" y="5"/>
                    <a:pt x="10597" y="14"/>
                  </a:cubicBezTo>
                  <a:cubicBezTo>
                    <a:pt x="9894" y="228"/>
                    <a:pt x="7918" y="800"/>
                    <a:pt x="7263" y="1002"/>
                  </a:cubicBezTo>
                  <a:cubicBezTo>
                    <a:pt x="7239" y="1014"/>
                    <a:pt x="7215" y="1014"/>
                    <a:pt x="7192" y="1038"/>
                  </a:cubicBezTo>
                  <a:lnTo>
                    <a:pt x="4953" y="3276"/>
                  </a:lnTo>
                  <a:lnTo>
                    <a:pt x="3965" y="3360"/>
                  </a:lnTo>
                  <a:cubicBezTo>
                    <a:pt x="2548" y="3479"/>
                    <a:pt x="1203" y="4110"/>
                    <a:pt x="215" y="5110"/>
                  </a:cubicBezTo>
                  <a:cubicBezTo>
                    <a:pt x="0" y="5312"/>
                    <a:pt x="131" y="5681"/>
                    <a:pt x="429" y="5705"/>
                  </a:cubicBezTo>
                  <a:lnTo>
                    <a:pt x="2370" y="5860"/>
                  </a:lnTo>
                  <a:lnTo>
                    <a:pt x="2179" y="6062"/>
                  </a:lnTo>
                  <a:cubicBezTo>
                    <a:pt x="2060" y="6181"/>
                    <a:pt x="2060" y="6384"/>
                    <a:pt x="2179" y="6503"/>
                  </a:cubicBezTo>
                  <a:lnTo>
                    <a:pt x="2370" y="6693"/>
                  </a:lnTo>
                  <a:lnTo>
                    <a:pt x="1977" y="7086"/>
                  </a:lnTo>
                  <a:cubicBezTo>
                    <a:pt x="1834" y="7229"/>
                    <a:pt x="1834" y="7491"/>
                    <a:pt x="1977" y="7634"/>
                  </a:cubicBezTo>
                  <a:lnTo>
                    <a:pt x="3370" y="9015"/>
                  </a:lnTo>
                  <a:cubicBezTo>
                    <a:pt x="3441" y="9092"/>
                    <a:pt x="3539" y="9131"/>
                    <a:pt x="3639" y="9131"/>
                  </a:cubicBezTo>
                  <a:cubicBezTo>
                    <a:pt x="3739" y="9131"/>
                    <a:pt x="3840" y="9092"/>
                    <a:pt x="3917" y="9015"/>
                  </a:cubicBezTo>
                  <a:lnTo>
                    <a:pt x="4298" y="8634"/>
                  </a:lnTo>
                  <a:lnTo>
                    <a:pt x="4477" y="8813"/>
                  </a:lnTo>
                  <a:cubicBezTo>
                    <a:pt x="4548" y="8878"/>
                    <a:pt x="4635" y="8911"/>
                    <a:pt x="4720" y="8911"/>
                  </a:cubicBezTo>
                  <a:cubicBezTo>
                    <a:pt x="4804" y="8911"/>
                    <a:pt x="4888" y="8878"/>
                    <a:pt x="4953" y="8813"/>
                  </a:cubicBezTo>
                  <a:lnTo>
                    <a:pt x="5156" y="8622"/>
                  </a:lnTo>
                  <a:lnTo>
                    <a:pt x="5310" y="10551"/>
                  </a:lnTo>
                  <a:cubicBezTo>
                    <a:pt x="5334" y="10682"/>
                    <a:pt x="5418" y="10801"/>
                    <a:pt x="5537" y="10849"/>
                  </a:cubicBezTo>
                  <a:cubicBezTo>
                    <a:pt x="5577" y="10863"/>
                    <a:pt x="5618" y="10870"/>
                    <a:pt x="5658" y="10870"/>
                  </a:cubicBezTo>
                  <a:cubicBezTo>
                    <a:pt x="5750" y="10870"/>
                    <a:pt x="5840" y="10835"/>
                    <a:pt x="5906" y="10777"/>
                  </a:cubicBezTo>
                  <a:cubicBezTo>
                    <a:pt x="6537" y="10146"/>
                    <a:pt x="7001" y="9420"/>
                    <a:pt x="7299" y="8598"/>
                  </a:cubicBezTo>
                  <a:cubicBezTo>
                    <a:pt x="7323" y="8515"/>
                    <a:pt x="7275" y="8420"/>
                    <a:pt x="7203" y="8396"/>
                  </a:cubicBezTo>
                  <a:cubicBezTo>
                    <a:pt x="7184" y="8388"/>
                    <a:pt x="7164" y="8384"/>
                    <a:pt x="7144" y="8384"/>
                  </a:cubicBezTo>
                  <a:cubicBezTo>
                    <a:pt x="7079" y="8384"/>
                    <a:pt x="7019" y="8425"/>
                    <a:pt x="7001" y="8479"/>
                  </a:cubicBezTo>
                  <a:cubicBezTo>
                    <a:pt x="6715" y="9253"/>
                    <a:pt x="6263" y="9956"/>
                    <a:pt x="5691" y="10539"/>
                  </a:cubicBezTo>
                  <a:cubicBezTo>
                    <a:pt x="5682" y="10544"/>
                    <a:pt x="5670" y="10547"/>
                    <a:pt x="5659" y="10547"/>
                  </a:cubicBezTo>
                  <a:cubicBezTo>
                    <a:pt x="5644" y="10547"/>
                    <a:pt x="5632" y="10541"/>
                    <a:pt x="5632" y="10527"/>
                  </a:cubicBezTo>
                  <a:lnTo>
                    <a:pt x="5429" y="8325"/>
                  </a:lnTo>
                  <a:lnTo>
                    <a:pt x="7382" y="6372"/>
                  </a:lnTo>
                  <a:lnTo>
                    <a:pt x="7382" y="6372"/>
                  </a:lnTo>
                  <a:cubicBezTo>
                    <a:pt x="7323" y="7158"/>
                    <a:pt x="7299" y="7372"/>
                    <a:pt x="7203" y="7765"/>
                  </a:cubicBezTo>
                  <a:cubicBezTo>
                    <a:pt x="7192" y="7860"/>
                    <a:pt x="7239" y="7944"/>
                    <a:pt x="7323" y="7967"/>
                  </a:cubicBezTo>
                  <a:cubicBezTo>
                    <a:pt x="7332" y="7969"/>
                    <a:pt x="7342" y="7969"/>
                    <a:pt x="7351" y="7969"/>
                  </a:cubicBezTo>
                  <a:cubicBezTo>
                    <a:pt x="7434" y="7969"/>
                    <a:pt x="7502" y="7923"/>
                    <a:pt x="7513" y="7848"/>
                  </a:cubicBezTo>
                  <a:cubicBezTo>
                    <a:pt x="7620" y="7348"/>
                    <a:pt x="7632" y="7134"/>
                    <a:pt x="7727" y="6027"/>
                  </a:cubicBezTo>
                  <a:lnTo>
                    <a:pt x="9954" y="3800"/>
                  </a:lnTo>
                  <a:cubicBezTo>
                    <a:pt x="9978" y="3776"/>
                    <a:pt x="9990" y="3753"/>
                    <a:pt x="10001" y="3717"/>
                  </a:cubicBezTo>
                  <a:lnTo>
                    <a:pt x="10454" y="2205"/>
                  </a:lnTo>
                  <a:lnTo>
                    <a:pt x="10990" y="383"/>
                  </a:lnTo>
                  <a:cubicBezTo>
                    <a:pt x="11042" y="196"/>
                    <a:pt x="10885" y="1"/>
                    <a:pt x="106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3" name="Google Shape;16373;p61"/>
            <p:cNvSpPr/>
            <p:nvPr/>
          </p:nvSpPr>
          <p:spPr>
            <a:xfrm>
              <a:off x="1951705" y="4367117"/>
              <a:ext cx="86062" cy="65437"/>
            </a:xfrm>
            <a:custGeom>
              <a:rect b="b" l="l" r="r" t="t"/>
              <a:pathLst>
                <a:path extrusionOk="0" h="2056" w="2704">
                  <a:moveTo>
                    <a:pt x="905" y="1"/>
                  </a:moveTo>
                  <a:cubicBezTo>
                    <a:pt x="881" y="1"/>
                    <a:pt x="857" y="7"/>
                    <a:pt x="834" y="20"/>
                  </a:cubicBezTo>
                  <a:cubicBezTo>
                    <a:pt x="167" y="330"/>
                    <a:pt x="0" y="1211"/>
                    <a:pt x="524" y="1746"/>
                  </a:cubicBezTo>
                  <a:cubicBezTo>
                    <a:pt x="739" y="1949"/>
                    <a:pt x="1000" y="2056"/>
                    <a:pt x="1274" y="2056"/>
                  </a:cubicBezTo>
                  <a:cubicBezTo>
                    <a:pt x="2227" y="2056"/>
                    <a:pt x="2703" y="913"/>
                    <a:pt x="2024" y="234"/>
                  </a:cubicBezTo>
                  <a:cubicBezTo>
                    <a:pt x="1941" y="151"/>
                    <a:pt x="1834" y="80"/>
                    <a:pt x="1715" y="20"/>
                  </a:cubicBezTo>
                  <a:cubicBezTo>
                    <a:pt x="1696" y="10"/>
                    <a:pt x="1674" y="6"/>
                    <a:pt x="1652" y="6"/>
                  </a:cubicBezTo>
                  <a:cubicBezTo>
                    <a:pt x="1592" y="6"/>
                    <a:pt x="1530" y="39"/>
                    <a:pt x="1512" y="91"/>
                  </a:cubicBezTo>
                  <a:cubicBezTo>
                    <a:pt x="1477" y="163"/>
                    <a:pt x="1512" y="270"/>
                    <a:pt x="1584" y="294"/>
                  </a:cubicBezTo>
                  <a:cubicBezTo>
                    <a:pt x="2060" y="508"/>
                    <a:pt x="2167" y="1127"/>
                    <a:pt x="1810" y="1508"/>
                  </a:cubicBezTo>
                  <a:cubicBezTo>
                    <a:pt x="1667" y="1645"/>
                    <a:pt x="1477" y="1714"/>
                    <a:pt x="1285" y="1714"/>
                  </a:cubicBezTo>
                  <a:cubicBezTo>
                    <a:pt x="1093" y="1714"/>
                    <a:pt x="899" y="1645"/>
                    <a:pt x="750" y="1508"/>
                  </a:cubicBezTo>
                  <a:cubicBezTo>
                    <a:pt x="381" y="1127"/>
                    <a:pt x="500" y="520"/>
                    <a:pt x="977" y="294"/>
                  </a:cubicBezTo>
                  <a:cubicBezTo>
                    <a:pt x="1048" y="270"/>
                    <a:pt x="1096" y="163"/>
                    <a:pt x="1048" y="91"/>
                  </a:cubicBezTo>
                  <a:cubicBezTo>
                    <a:pt x="1022" y="40"/>
                    <a:pt x="966" y="1"/>
                    <a:pt x="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74" name="Google Shape;16374;p61"/>
          <p:cNvGrpSpPr/>
          <p:nvPr/>
        </p:nvGrpSpPr>
        <p:grpSpPr>
          <a:xfrm>
            <a:off x="3996113" y="4116926"/>
            <a:ext cx="336512" cy="335048"/>
            <a:chOff x="3996113" y="4291176"/>
            <a:chExt cx="336512" cy="335048"/>
          </a:xfrm>
        </p:grpSpPr>
        <p:sp>
          <p:nvSpPr>
            <p:cNvPr id="16375" name="Google Shape;16375;p61"/>
            <p:cNvSpPr/>
            <p:nvPr/>
          </p:nvSpPr>
          <p:spPr>
            <a:xfrm>
              <a:off x="4082143" y="4323386"/>
              <a:ext cx="111810" cy="219833"/>
            </a:xfrm>
            <a:custGeom>
              <a:rect b="b" l="l" r="r" t="t"/>
              <a:pathLst>
                <a:path extrusionOk="0" h="6907" w="3513">
                  <a:moveTo>
                    <a:pt x="1751" y="322"/>
                  </a:moveTo>
                  <a:cubicBezTo>
                    <a:pt x="1846" y="322"/>
                    <a:pt x="1929" y="394"/>
                    <a:pt x="1929" y="501"/>
                  </a:cubicBezTo>
                  <a:lnTo>
                    <a:pt x="1929" y="942"/>
                  </a:lnTo>
                  <a:cubicBezTo>
                    <a:pt x="1929" y="1037"/>
                    <a:pt x="2001" y="1096"/>
                    <a:pt x="2084" y="1096"/>
                  </a:cubicBezTo>
                  <a:cubicBezTo>
                    <a:pt x="2691" y="1108"/>
                    <a:pt x="3179" y="1596"/>
                    <a:pt x="3179" y="2204"/>
                  </a:cubicBezTo>
                  <a:lnTo>
                    <a:pt x="3179" y="2525"/>
                  </a:lnTo>
                  <a:cubicBezTo>
                    <a:pt x="3179" y="2608"/>
                    <a:pt x="3108" y="2704"/>
                    <a:pt x="3001" y="2704"/>
                  </a:cubicBezTo>
                  <a:cubicBezTo>
                    <a:pt x="2917" y="2704"/>
                    <a:pt x="2822" y="2620"/>
                    <a:pt x="2822" y="2525"/>
                  </a:cubicBezTo>
                  <a:lnTo>
                    <a:pt x="2822" y="2204"/>
                  </a:lnTo>
                  <a:cubicBezTo>
                    <a:pt x="2834" y="1787"/>
                    <a:pt x="2501" y="1454"/>
                    <a:pt x="2060" y="1454"/>
                  </a:cubicBezTo>
                  <a:lnTo>
                    <a:pt x="1608" y="1454"/>
                  </a:lnTo>
                  <a:cubicBezTo>
                    <a:pt x="1096" y="1454"/>
                    <a:pt x="679" y="1870"/>
                    <a:pt x="679" y="2370"/>
                  </a:cubicBezTo>
                  <a:cubicBezTo>
                    <a:pt x="679" y="2882"/>
                    <a:pt x="1096" y="3299"/>
                    <a:pt x="1608" y="3299"/>
                  </a:cubicBezTo>
                  <a:lnTo>
                    <a:pt x="1917" y="3299"/>
                  </a:lnTo>
                  <a:cubicBezTo>
                    <a:pt x="2620" y="3299"/>
                    <a:pt x="3191" y="3859"/>
                    <a:pt x="3191" y="4573"/>
                  </a:cubicBezTo>
                  <a:cubicBezTo>
                    <a:pt x="3191" y="5216"/>
                    <a:pt x="2715" y="5764"/>
                    <a:pt x="2084" y="5835"/>
                  </a:cubicBezTo>
                  <a:cubicBezTo>
                    <a:pt x="2001" y="5859"/>
                    <a:pt x="1941" y="5918"/>
                    <a:pt x="1941" y="5990"/>
                  </a:cubicBezTo>
                  <a:lnTo>
                    <a:pt x="1941" y="6454"/>
                  </a:lnTo>
                  <a:cubicBezTo>
                    <a:pt x="1941" y="6538"/>
                    <a:pt x="1870" y="6633"/>
                    <a:pt x="1762" y="6633"/>
                  </a:cubicBezTo>
                  <a:cubicBezTo>
                    <a:pt x="1667" y="6633"/>
                    <a:pt x="1584" y="6549"/>
                    <a:pt x="1584" y="6454"/>
                  </a:cubicBezTo>
                  <a:lnTo>
                    <a:pt x="1584" y="6002"/>
                  </a:lnTo>
                  <a:cubicBezTo>
                    <a:pt x="1584" y="5918"/>
                    <a:pt x="1512" y="5859"/>
                    <a:pt x="1441" y="5859"/>
                  </a:cubicBezTo>
                  <a:cubicBezTo>
                    <a:pt x="834" y="5835"/>
                    <a:pt x="334" y="5347"/>
                    <a:pt x="334" y="4740"/>
                  </a:cubicBezTo>
                  <a:cubicBezTo>
                    <a:pt x="334" y="4644"/>
                    <a:pt x="417" y="4561"/>
                    <a:pt x="512" y="4561"/>
                  </a:cubicBezTo>
                  <a:cubicBezTo>
                    <a:pt x="608" y="4561"/>
                    <a:pt x="691" y="4633"/>
                    <a:pt x="691" y="4740"/>
                  </a:cubicBezTo>
                  <a:cubicBezTo>
                    <a:pt x="691" y="5156"/>
                    <a:pt x="1036" y="5502"/>
                    <a:pt x="1453" y="5502"/>
                  </a:cubicBezTo>
                  <a:lnTo>
                    <a:pt x="1929" y="5502"/>
                  </a:lnTo>
                  <a:cubicBezTo>
                    <a:pt x="2441" y="5502"/>
                    <a:pt x="2858" y="5085"/>
                    <a:pt x="2858" y="4573"/>
                  </a:cubicBezTo>
                  <a:cubicBezTo>
                    <a:pt x="2858" y="4073"/>
                    <a:pt x="2441" y="3656"/>
                    <a:pt x="1929" y="3656"/>
                  </a:cubicBezTo>
                  <a:lnTo>
                    <a:pt x="1608" y="3656"/>
                  </a:lnTo>
                  <a:cubicBezTo>
                    <a:pt x="905" y="3656"/>
                    <a:pt x="322" y="3085"/>
                    <a:pt x="322" y="2370"/>
                  </a:cubicBezTo>
                  <a:cubicBezTo>
                    <a:pt x="322" y="1727"/>
                    <a:pt x="798" y="1180"/>
                    <a:pt x="1441" y="1108"/>
                  </a:cubicBezTo>
                  <a:cubicBezTo>
                    <a:pt x="1512" y="1096"/>
                    <a:pt x="1572" y="1037"/>
                    <a:pt x="1572" y="953"/>
                  </a:cubicBezTo>
                  <a:lnTo>
                    <a:pt x="1572" y="501"/>
                  </a:lnTo>
                  <a:cubicBezTo>
                    <a:pt x="1572" y="406"/>
                    <a:pt x="1643" y="322"/>
                    <a:pt x="1751" y="322"/>
                  </a:cubicBezTo>
                  <a:close/>
                  <a:moveTo>
                    <a:pt x="1762" y="1"/>
                  </a:moveTo>
                  <a:cubicBezTo>
                    <a:pt x="1500" y="1"/>
                    <a:pt x="1274" y="227"/>
                    <a:pt x="1274" y="501"/>
                  </a:cubicBezTo>
                  <a:lnTo>
                    <a:pt x="1274" y="823"/>
                  </a:lnTo>
                  <a:cubicBezTo>
                    <a:pt x="548" y="977"/>
                    <a:pt x="24" y="1608"/>
                    <a:pt x="24" y="2370"/>
                  </a:cubicBezTo>
                  <a:cubicBezTo>
                    <a:pt x="24" y="3251"/>
                    <a:pt x="738" y="3954"/>
                    <a:pt x="1608" y="3954"/>
                  </a:cubicBezTo>
                  <a:lnTo>
                    <a:pt x="1917" y="3954"/>
                  </a:lnTo>
                  <a:cubicBezTo>
                    <a:pt x="2262" y="3954"/>
                    <a:pt x="2524" y="4216"/>
                    <a:pt x="2524" y="4561"/>
                  </a:cubicBezTo>
                  <a:cubicBezTo>
                    <a:pt x="2524" y="4906"/>
                    <a:pt x="2262" y="5168"/>
                    <a:pt x="1917" y="5168"/>
                  </a:cubicBezTo>
                  <a:lnTo>
                    <a:pt x="1441" y="5168"/>
                  </a:lnTo>
                  <a:cubicBezTo>
                    <a:pt x="1191" y="5168"/>
                    <a:pt x="977" y="4966"/>
                    <a:pt x="977" y="4704"/>
                  </a:cubicBezTo>
                  <a:cubicBezTo>
                    <a:pt x="977" y="4442"/>
                    <a:pt x="750" y="4216"/>
                    <a:pt x="488" y="4216"/>
                  </a:cubicBezTo>
                  <a:cubicBezTo>
                    <a:pt x="215" y="4216"/>
                    <a:pt x="0" y="4442"/>
                    <a:pt x="0" y="4704"/>
                  </a:cubicBezTo>
                  <a:cubicBezTo>
                    <a:pt x="0" y="5442"/>
                    <a:pt x="548" y="6037"/>
                    <a:pt x="1250" y="6121"/>
                  </a:cubicBezTo>
                  <a:lnTo>
                    <a:pt x="1250" y="6418"/>
                  </a:lnTo>
                  <a:cubicBezTo>
                    <a:pt x="1250" y="6692"/>
                    <a:pt x="1465" y="6907"/>
                    <a:pt x="1739" y="6907"/>
                  </a:cubicBezTo>
                  <a:cubicBezTo>
                    <a:pt x="2001" y="6907"/>
                    <a:pt x="2227" y="6692"/>
                    <a:pt x="2227" y="6418"/>
                  </a:cubicBezTo>
                  <a:lnTo>
                    <a:pt x="2227" y="6121"/>
                  </a:lnTo>
                  <a:cubicBezTo>
                    <a:pt x="2953" y="5978"/>
                    <a:pt x="3477" y="5335"/>
                    <a:pt x="3477" y="4573"/>
                  </a:cubicBezTo>
                  <a:cubicBezTo>
                    <a:pt x="3477" y="3692"/>
                    <a:pt x="2763" y="3001"/>
                    <a:pt x="1905" y="3001"/>
                  </a:cubicBezTo>
                  <a:lnTo>
                    <a:pt x="1608" y="3001"/>
                  </a:lnTo>
                  <a:cubicBezTo>
                    <a:pt x="1262" y="3001"/>
                    <a:pt x="989" y="2728"/>
                    <a:pt x="989" y="2382"/>
                  </a:cubicBezTo>
                  <a:cubicBezTo>
                    <a:pt x="989" y="2037"/>
                    <a:pt x="1262" y="1775"/>
                    <a:pt x="1608" y="1775"/>
                  </a:cubicBezTo>
                  <a:lnTo>
                    <a:pt x="2084" y="1775"/>
                  </a:lnTo>
                  <a:cubicBezTo>
                    <a:pt x="2334" y="1775"/>
                    <a:pt x="2536" y="1989"/>
                    <a:pt x="2536" y="2239"/>
                  </a:cubicBezTo>
                  <a:lnTo>
                    <a:pt x="2536" y="2549"/>
                  </a:lnTo>
                  <a:cubicBezTo>
                    <a:pt x="2524" y="2799"/>
                    <a:pt x="2751" y="3013"/>
                    <a:pt x="3013" y="3013"/>
                  </a:cubicBezTo>
                  <a:cubicBezTo>
                    <a:pt x="3286" y="3013"/>
                    <a:pt x="3513" y="2787"/>
                    <a:pt x="3513" y="2525"/>
                  </a:cubicBezTo>
                  <a:lnTo>
                    <a:pt x="3513" y="2204"/>
                  </a:lnTo>
                  <a:cubicBezTo>
                    <a:pt x="3513" y="1477"/>
                    <a:pt x="2953" y="882"/>
                    <a:pt x="2262" y="799"/>
                  </a:cubicBezTo>
                  <a:lnTo>
                    <a:pt x="2262" y="501"/>
                  </a:lnTo>
                  <a:cubicBezTo>
                    <a:pt x="2262" y="227"/>
                    <a:pt x="2036" y="1"/>
                    <a:pt x="1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6" name="Google Shape;16376;p61"/>
            <p:cNvSpPr/>
            <p:nvPr/>
          </p:nvSpPr>
          <p:spPr>
            <a:xfrm>
              <a:off x="4226894" y="4523485"/>
              <a:ext cx="52324" cy="51942"/>
            </a:xfrm>
            <a:custGeom>
              <a:rect b="b" l="l" r="r" t="t"/>
              <a:pathLst>
                <a:path extrusionOk="0" h="1632" w="1644">
                  <a:moveTo>
                    <a:pt x="822" y="310"/>
                  </a:moveTo>
                  <a:cubicBezTo>
                    <a:pt x="1108" y="310"/>
                    <a:pt x="1322" y="536"/>
                    <a:pt x="1322" y="822"/>
                  </a:cubicBezTo>
                  <a:cubicBezTo>
                    <a:pt x="1322" y="1096"/>
                    <a:pt x="1108" y="1322"/>
                    <a:pt x="822" y="1322"/>
                  </a:cubicBezTo>
                  <a:cubicBezTo>
                    <a:pt x="536" y="1322"/>
                    <a:pt x="310" y="1096"/>
                    <a:pt x="310" y="822"/>
                  </a:cubicBezTo>
                  <a:cubicBezTo>
                    <a:pt x="310" y="536"/>
                    <a:pt x="536" y="310"/>
                    <a:pt x="822" y="310"/>
                  </a:cubicBezTo>
                  <a:close/>
                  <a:moveTo>
                    <a:pt x="822" y="0"/>
                  </a:moveTo>
                  <a:cubicBezTo>
                    <a:pt x="370" y="0"/>
                    <a:pt x="0" y="370"/>
                    <a:pt x="0" y="822"/>
                  </a:cubicBezTo>
                  <a:cubicBezTo>
                    <a:pt x="0" y="1263"/>
                    <a:pt x="370" y="1632"/>
                    <a:pt x="822" y="1632"/>
                  </a:cubicBezTo>
                  <a:cubicBezTo>
                    <a:pt x="1263" y="1632"/>
                    <a:pt x="1644" y="1263"/>
                    <a:pt x="1644" y="822"/>
                  </a:cubicBezTo>
                  <a:cubicBezTo>
                    <a:pt x="1644" y="370"/>
                    <a:pt x="126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7" name="Google Shape;16377;p61"/>
            <p:cNvSpPr/>
            <p:nvPr/>
          </p:nvSpPr>
          <p:spPr>
            <a:xfrm>
              <a:off x="3996113" y="4291176"/>
              <a:ext cx="336512" cy="335048"/>
            </a:xfrm>
            <a:custGeom>
              <a:rect b="b" l="l" r="r" t="t"/>
              <a:pathLst>
                <a:path extrusionOk="0" h="10527" w="10573">
                  <a:moveTo>
                    <a:pt x="8216" y="5930"/>
                  </a:moveTo>
                  <a:lnTo>
                    <a:pt x="8335" y="6537"/>
                  </a:lnTo>
                  <a:cubicBezTo>
                    <a:pt x="8359" y="6597"/>
                    <a:pt x="8394" y="6645"/>
                    <a:pt x="8442" y="6657"/>
                  </a:cubicBezTo>
                  <a:cubicBezTo>
                    <a:pt x="8502" y="6668"/>
                    <a:pt x="8549" y="6692"/>
                    <a:pt x="8609" y="6716"/>
                  </a:cubicBezTo>
                  <a:cubicBezTo>
                    <a:pt x="8631" y="6729"/>
                    <a:pt x="8653" y="6734"/>
                    <a:pt x="8674" y="6734"/>
                  </a:cubicBezTo>
                  <a:cubicBezTo>
                    <a:pt x="8710" y="6734"/>
                    <a:pt x="8745" y="6719"/>
                    <a:pt x="8775" y="6704"/>
                  </a:cubicBezTo>
                  <a:lnTo>
                    <a:pt x="9252" y="6311"/>
                  </a:lnTo>
                  <a:lnTo>
                    <a:pt x="9561" y="6585"/>
                  </a:lnTo>
                  <a:lnTo>
                    <a:pt x="9264" y="7121"/>
                  </a:lnTo>
                  <a:cubicBezTo>
                    <a:pt x="9228" y="7157"/>
                    <a:pt x="9228" y="7216"/>
                    <a:pt x="9264" y="7276"/>
                  </a:cubicBezTo>
                  <a:cubicBezTo>
                    <a:pt x="9287" y="7323"/>
                    <a:pt x="9323" y="7371"/>
                    <a:pt x="9347" y="7430"/>
                  </a:cubicBezTo>
                  <a:cubicBezTo>
                    <a:pt x="9383" y="7478"/>
                    <a:pt x="9430" y="7514"/>
                    <a:pt x="9490" y="7514"/>
                  </a:cubicBezTo>
                  <a:lnTo>
                    <a:pt x="10109" y="7538"/>
                  </a:lnTo>
                  <a:lnTo>
                    <a:pt x="10180" y="7942"/>
                  </a:lnTo>
                  <a:lnTo>
                    <a:pt x="9645" y="8157"/>
                  </a:lnTo>
                  <a:cubicBezTo>
                    <a:pt x="9585" y="8181"/>
                    <a:pt x="9561" y="8240"/>
                    <a:pt x="9549" y="8276"/>
                  </a:cubicBezTo>
                  <a:cubicBezTo>
                    <a:pt x="9549" y="8335"/>
                    <a:pt x="9526" y="8383"/>
                    <a:pt x="9514" y="8442"/>
                  </a:cubicBezTo>
                  <a:cubicBezTo>
                    <a:pt x="9502" y="8502"/>
                    <a:pt x="9514" y="8562"/>
                    <a:pt x="9561" y="8597"/>
                  </a:cubicBezTo>
                  <a:lnTo>
                    <a:pt x="10014" y="8990"/>
                  </a:lnTo>
                  <a:lnTo>
                    <a:pt x="9811" y="9347"/>
                  </a:lnTo>
                  <a:lnTo>
                    <a:pt x="9228" y="9157"/>
                  </a:lnTo>
                  <a:cubicBezTo>
                    <a:pt x="9213" y="9154"/>
                    <a:pt x="9198" y="9152"/>
                    <a:pt x="9184" y="9152"/>
                  </a:cubicBezTo>
                  <a:cubicBezTo>
                    <a:pt x="9141" y="9152"/>
                    <a:pt x="9103" y="9166"/>
                    <a:pt x="9085" y="9193"/>
                  </a:cubicBezTo>
                  <a:cubicBezTo>
                    <a:pt x="9037" y="9228"/>
                    <a:pt x="8990" y="9264"/>
                    <a:pt x="8954" y="9288"/>
                  </a:cubicBezTo>
                  <a:cubicBezTo>
                    <a:pt x="8906" y="9324"/>
                    <a:pt x="8871" y="9383"/>
                    <a:pt x="8895" y="9443"/>
                  </a:cubicBezTo>
                  <a:lnTo>
                    <a:pt x="8978" y="10050"/>
                  </a:lnTo>
                  <a:lnTo>
                    <a:pt x="8597" y="10181"/>
                  </a:lnTo>
                  <a:lnTo>
                    <a:pt x="8264" y="9669"/>
                  </a:lnTo>
                  <a:cubicBezTo>
                    <a:pt x="8228" y="9621"/>
                    <a:pt x="8192" y="9585"/>
                    <a:pt x="8133" y="9585"/>
                  </a:cubicBezTo>
                  <a:lnTo>
                    <a:pt x="7954" y="9585"/>
                  </a:lnTo>
                  <a:cubicBezTo>
                    <a:pt x="7894" y="9585"/>
                    <a:pt x="7847" y="9621"/>
                    <a:pt x="7811" y="9669"/>
                  </a:cubicBezTo>
                  <a:lnTo>
                    <a:pt x="7490" y="10181"/>
                  </a:lnTo>
                  <a:lnTo>
                    <a:pt x="7097" y="10050"/>
                  </a:lnTo>
                  <a:lnTo>
                    <a:pt x="7192" y="9443"/>
                  </a:lnTo>
                  <a:cubicBezTo>
                    <a:pt x="7204" y="9383"/>
                    <a:pt x="7180" y="9324"/>
                    <a:pt x="7132" y="9288"/>
                  </a:cubicBezTo>
                  <a:cubicBezTo>
                    <a:pt x="7085" y="9264"/>
                    <a:pt x="7037" y="9216"/>
                    <a:pt x="7001" y="9193"/>
                  </a:cubicBezTo>
                  <a:cubicBezTo>
                    <a:pt x="6970" y="9161"/>
                    <a:pt x="6933" y="9145"/>
                    <a:pt x="6897" y="9145"/>
                  </a:cubicBezTo>
                  <a:cubicBezTo>
                    <a:pt x="6880" y="9145"/>
                    <a:pt x="6863" y="9149"/>
                    <a:pt x="6847" y="9157"/>
                  </a:cubicBezTo>
                  <a:lnTo>
                    <a:pt x="6275" y="9347"/>
                  </a:lnTo>
                  <a:lnTo>
                    <a:pt x="6061" y="8990"/>
                  </a:lnTo>
                  <a:lnTo>
                    <a:pt x="6525" y="8597"/>
                  </a:lnTo>
                  <a:cubicBezTo>
                    <a:pt x="6573" y="8550"/>
                    <a:pt x="6585" y="8502"/>
                    <a:pt x="6573" y="8442"/>
                  </a:cubicBezTo>
                  <a:cubicBezTo>
                    <a:pt x="6549" y="8383"/>
                    <a:pt x="6537" y="8335"/>
                    <a:pt x="6537" y="8276"/>
                  </a:cubicBezTo>
                  <a:cubicBezTo>
                    <a:pt x="6537" y="8216"/>
                    <a:pt x="6489" y="8169"/>
                    <a:pt x="6430" y="8157"/>
                  </a:cubicBezTo>
                  <a:lnTo>
                    <a:pt x="5847" y="7942"/>
                  </a:lnTo>
                  <a:lnTo>
                    <a:pt x="5930" y="7538"/>
                  </a:lnTo>
                  <a:lnTo>
                    <a:pt x="6549" y="7514"/>
                  </a:lnTo>
                  <a:cubicBezTo>
                    <a:pt x="6609" y="7514"/>
                    <a:pt x="6656" y="7490"/>
                    <a:pt x="6680" y="7430"/>
                  </a:cubicBezTo>
                  <a:cubicBezTo>
                    <a:pt x="6716" y="7383"/>
                    <a:pt x="6740" y="7323"/>
                    <a:pt x="6775" y="7276"/>
                  </a:cubicBezTo>
                  <a:cubicBezTo>
                    <a:pt x="6811" y="7240"/>
                    <a:pt x="6811" y="7180"/>
                    <a:pt x="6775" y="7121"/>
                  </a:cubicBezTo>
                  <a:lnTo>
                    <a:pt x="6478" y="6585"/>
                  </a:lnTo>
                  <a:lnTo>
                    <a:pt x="6787" y="6311"/>
                  </a:lnTo>
                  <a:lnTo>
                    <a:pt x="7263" y="6704"/>
                  </a:lnTo>
                  <a:cubicBezTo>
                    <a:pt x="7293" y="6719"/>
                    <a:pt x="7327" y="6729"/>
                    <a:pt x="7363" y="6729"/>
                  </a:cubicBezTo>
                  <a:cubicBezTo>
                    <a:pt x="7385" y="6729"/>
                    <a:pt x="7407" y="6725"/>
                    <a:pt x="7430" y="6716"/>
                  </a:cubicBezTo>
                  <a:cubicBezTo>
                    <a:pt x="7478" y="6704"/>
                    <a:pt x="7537" y="6668"/>
                    <a:pt x="7597" y="6657"/>
                  </a:cubicBezTo>
                  <a:cubicBezTo>
                    <a:pt x="7656" y="6645"/>
                    <a:pt x="7680" y="6597"/>
                    <a:pt x="7704" y="6537"/>
                  </a:cubicBezTo>
                  <a:lnTo>
                    <a:pt x="7823" y="5930"/>
                  </a:lnTo>
                  <a:close/>
                  <a:moveTo>
                    <a:pt x="4454" y="1"/>
                  </a:moveTo>
                  <a:cubicBezTo>
                    <a:pt x="3739" y="1"/>
                    <a:pt x="3025" y="180"/>
                    <a:pt x="2382" y="513"/>
                  </a:cubicBezTo>
                  <a:cubicBezTo>
                    <a:pt x="2310" y="561"/>
                    <a:pt x="2287" y="644"/>
                    <a:pt x="2322" y="715"/>
                  </a:cubicBezTo>
                  <a:cubicBezTo>
                    <a:pt x="2354" y="770"/>
                    <a:pt x="2405" y="799"/>
                    <a:pt x="2458" y="799"/>
                  </a:cubicBezTo>
                  <a:cubicBezTo>
                    <a:pt x="2485" y="799"/>
                    <a:pt x="2512" y="791"/>
                    <a:pt x="2537" y="775"/>
                  </a:cubicBezTo>
                  <a:cubicBezTo>
                    <a:pt x="3132" y="465"/>
                    <a:pt x="3787" y="299"/>
                    <a:pt x="4454" y="299"/>
                  </a:cubicBezTo>
                  <a:cubicBezTo>
                    <a:pt x="6728" y="299"/>
                    <a:pt x="8597" y="2168"/>
                    <a:pt x="8597" y="4442"/>
                  </a:cubicBezTo>
                  <a:cubicBezTo>
                    <a:pt x="8597" y="4847"/>
                    <a:pt x="8537" y="5228"/>
                    <a:pt x="8430" y="5621"/>
                  </a:cubicBezTo>
                  <a:lnTo>
                    <a:pt x="7740" y="5621"/>
                  </a:lnTo>
                  <a:cubicBezTo>
                    <a:pt x="7668" y="5621"/>
                    <a:pt x="7609" y="5656"/>
                    <a:pt x="7597" y="5728"/>
                  </a:cubicBezTo>
                  <a:lnTo>
                    <a:pt x="7466" y="6371"/>
                  </a:lnTo>
                  <a:lnTo>
                    <a:pt x="7442" y="6371"/>
                  </a:lnTo>
                  <a:lnTo>
                    <a:pt x="6942" y="5966"/>
                  </a:lnTo>
                  <a:cubicBezTo>
                    <a:pt x="6912" y="5948"/>
                    <a:pt x="6879" y="5939"/>
                    <a:pt x="6847" y="5939"/>
                  </a:cubicBezTo>
                  <a:cubicBezTo>
                    <a:pt x="6814" y="5939"/>
                    <a:pt x="6781" y="5948"/>
                    <a:pt x="6751" y="5966"/>
                  </a:cubicBezTo>
                  <a:lnTo>
                    <a:pt x="6239" y="6407"/>
                  </a:lnTo>
                  <a:cubicBezTo>
                    <a:pt x="6180" y="6442"/>
                    <a:pt x="6168" y="6537"/>
                    <a:pt x="6216" y="6597"/>
                  </a:cubicBezTo>
                  <a:lnTo>
                    <a:pt x="6525" y="7180"/>
                  </a:lnTo>
                  <a:cubicBezTo>
                    <a:pt x="6525" y="7180"/>
                    <a:pt x="6525" y="7192"/>
                    <a:pt x="6513" y="7192"/>
                  </a:cubicBezTo>
                  <a:lnTo>
                    <a:pt x="5858" y="7204"/>
                  </a:lnTo>
                  <a:cubicBezTo>
                    <a:pt x="5775" y="7204"/>
                    <a:pt x="5716" y="7264"/>
                    <a:pt x="5704" y="7335"/>
                  </a:cubicBezTo>
                  <a:lnTo>
                    <a:pt x="5585" y="7990"/>
                  </a:lnTo>
                  <a:cubicBezTo>
                    <a:pt x="5573" y="8073"/>
                    <a:pt x="5620" y="8145"/>
                    <a:pt x="5680" y="8157"/>
                  </a:cubicBezTo>
                  <a:lnTo>
                    <a:pt x="6013" y="8288"/>
                  </a:lnTo>
                  <a:cubicBezTo>
                    <a:pt x="5525" y="8502"/>
                    <a:pt x="5001" y="8585"/>
                    <a:pt x="4454" y="8585"/>
                  </a:cubicBezTo>
                  <a:cubicBezTo>
                    <a:pt x="2179" y="8585"/>
                    <a:pt x="322" y="6728"/>
                    <a:pt x="322" y="4454"/>
                  </a:cubicBezTo>
                  <a:cubicBezTo>
                    <a:pt x="322" y="3168"/>
                    <a:pt x="894" y="2001"/>
                    <a:pt x="1894" y="1203"/>
                  </a:cubicBezTo>
                  <a:cubicBezTo>
                    <a:pt x="1965" y="1144"/>
                    <a:pt x="1965" y="1061"/>
                    <a:pt x="1929" y="989"/>
                  </a:cubicBezTo>
                  <a:cubicBezTo>
                    <a:pt x="1895" y="942"/>
                    <a:pt x="1850" y="921"/>
                    <a:pt x="1804" y="921"/>
                  </a:cubicBezTo>
                  <a:cubicBezTo>
                    <a:pt x="1769" y="921"/>
                    <a:pt x="1734" y="933"/>
                    <a:pt x="1703" y="953"/>
                  </a:cubicBezTo>
                  <a:cubicBezTo>
                    <a:pt x="632" y="1799"/>
                    <a:pt x="1" y="3085"/>
                    <a:pt x="1" y="4454"/>
                  </a:cubicBezTo>
                  <a:cubicBezTo>
                    <a:pt x="1" y="5645"/>
                    <a:pt x="465" y="6764"/>
                    <a:pt x="1298" y="7597"/>
                  </a:cubicBezTo>
                  <a:cubicBezTo>
                    <a:pt x="2132" y="8431"/>
                    <a:pt x="3251" y="8883"/>
                    <a:pt x="4442" y="8883"/>
                  </a:cubicBezTo>
                  <a:cubicBezTo>
                    <a:pt x="5001" y="8883"/>
                    <a:pt x="5537" y="8788"/>
                    <a:pt x="6049" y="8585"/>
                  </a:cubicBezTo>
                  <a:lnTo>
                    <a:pt x="6049" y="8585"/>
                  </a:lnTo>
                  <a:lnTo>
                    <a:pt x="5775" y="8823"/>
                  </a:lnTo>
                  <a:cubicBezTo>
                    <a:pt x="5716" y="8871"/>
                    <a:pt x="5704" y="8966"/>
                    <a:pt x="5751" y="9026"/>
                  </a:cubicBezTo>
                  <a:lnTo>
                    <a:pt x="6073" y="9585"/>
                  </a:lnTo>
                  <a:cubicBezTo>
                    <a:pt x="6101" y="9632"/>
                    <a:pt x="6158" y="9664"/>
                    <a:pt x="6211" y="9664"/>
                  </a:cubicBezTo>
                  <a:cubicBezTo>
                    <a:pt x="6225" y="9664"/>
                    <a:pt x="6239" y="9662"/>
                    <a:pt x="6251" y="9657"/>
                  </a:cubicBezTo>
                  <a:lnTo>
                    <a:pt x="6882" y="9455"/>
                  </a:lnTo>
                  <a:cubicBezTo>
                    <a:pt x="6882" y="9455"/>
                    <a:pt x="6894" y="9455"/>
                    <a:pt x="6894" y="9466"/>
                  </a:cubicBezTo>
                  <a:lnTo>
                    <a:pt x="6787" y="10121"/>
                  </a:lnTo>
                  <a:cubicBezTo>
                    <a:pt x="6775" y="10193"/>
                    <a:pt x="6823" y="10276"/>
                    <a:pt x="6894" y="10288"/>
                  </a:cubicBezTo>
                  <a:lnTo>
                    <a:pt x="7525" y="10514"/>
                  </a:lnTo>
                  <a:cubicBezTo>
                    <a:pt x="7537" y="10514"/>
                    <a:pt x="7549" y="10526"/>
                    <a:pt x="7585" y="10526"/>
                  </a:cubicBezTo>
                  <a:cubicBezTo>
                    <a:pt x="7644" y="10526"/>
                    <a:pt x="7680" y="10490"/>
                    <a:pt x="7716" y="10455"/>
                  </a:cubicBezTo>
                  <a:lnTo>
                    <a:pt x="8061" y="9883"/>
                  </a:lnTo>
                  <a:lnTo>
                    <a:pt x="8073" y="9883"/>
                  </a:lnTo>
                  <a:lnTo>
                    <a:pt x="8418" y="10455"/>
                  </a:lnTo>
                  <a:cubicBezTo>
                    <a:pt x="8445" y="10499"/>
                    <a:pt x="8497" y="10523"/>
                    <a:pt x="8547" y="10523"/>
                  </a:cubicBezTo>
                  <a:cubicBezTo>
                    <a:pt x="8565" y="10523"/>
                    <a:pt x="8582" y="10520"/>
                    <a:pt x="8597" y="10514"/>
                  </a:cubicBezTo>
                  <a:lnTo>
                    <a:pt x="9216" y="10288"/>
                  </a:lnTo>
                  <a:cubicBezTo>
                    <a:pt x="9287" y="10252"/>
                    <a:pt x="9323" y="10193"/>
                    <a:pt x="9323" y="10121"/>
                  </a:cubicBezTo>
                  <a:lnTo>
                    <a:pt x="9216" y="9466"/>
                  </a:lnTo>
                  <a:cubicBezTo>
                    <a:pt x="9216" y="9466"/>
                    <a:pt x="9228" y="9466"/>
                    <a:pt x="9228" y="9455"/>
                  </a:cubicBezTo>
                  <a:lnTo>
                    <a:pt x="9859" y="9657"/>
                  </a:lnTo>
                  <a:cubicBezTo>
                    <a:pt x="9878" y="9666"/>
                    <a:pt x="9897" y="9671"/>
                    <a:pt x="9916" y="9671"/>
                  </a:cubicBezTo>
                  <a:cubicBezTo>
                    <a:pt x="9966" y="9671"/>
                    <a:pt x="10011" y="9638"/>
                    <a:pt x="10038" y="9585"/>
                  </a:cubicBezTo>
                  <a:lnTo>
                    <a:pt x="10359" y="9026"/>
                  </a:lnTo>
                  <a:cubicBezTo>
                    <a:pt x="10395" y="8966"/>
                    <a:pt x="10395" y="8871"/>
                    <a:pt x="10335" y="8823"/>
                  </a:cubicBezTo>
                  <a:lnTo>
                    <a:pt x="9847" y="8395"/>
                  </a:lnTo>
                  <a:lnTo>
                    <a:pt x="9847" y="8383"/>
                  </a:lnTo>
                  <a:lnTo>
                    <a:pt x="10454" y="8145"/>
                  </a:lnTo>
                  <a:cubicBezTo>
                    <a:pt x="10460" y="8146"/>
                    <a:pt x="10465" y="8146"/>
                    <a:pt x="10470" y="8146"/>
                  </a:cubicBezTo>
                  <a:cubicBezTo>
                    <a:pt x="10532" y="8146"/>
                    <a:pt x="10572" y="8080"/>
                    <a:pt x="10561" y="8014"/>
                  </a:cubicBezTo>
                  <a:lnTo>
                    <a:pt x="10442" y="7359"/>
                  </a:lnTo>
                  <a:cubicBezTo>
                    <a:pt x="10419" y="7288"/>
                    <a:pt x="10359" y="7240"/>
                    <a:pt x="10288" y="7228"/>
                  </a:cubicBezTo>
                  <a:lnTo>
                    <a:pt x="9633" y="7204"/>
                  </a:lnTo>
                  <a:cubicBezTo>
                    <a:pt x="9633" y="7204"/>
                    <a:pt x="9633" y="7192"/>
                    <a:pt x="9621" y="7192"/>
                  </a:cubicBezTo>
                  <a:lnTo>
                    <a:pt x="9930" y="6609"/>
                  </a:lnTo>
                  <a:cubicBezTo>
                    <a:pt x="9966" y="6549"/>
                    <a:pt x="9942" y="6466"/>
                    <a:pt x="9907" y="6418"/>
                  </a:cubicBezTo>
                  <a:lnTo>
                    <a:pt x="9395" y="5990"/>
                  </a:lnTo>
                  <a:cubicBezTo>
                    <a:pt x="9365" y="5966"/>
                    <a:pt x="9332" y="5954"/>
                    <a:pt x="9299" y="5954"/>
                  </a:cubicBezTo>
                  <a:cubicBezTo>
                    <a:pt x="9267" y="5954"/>
                    <a:pt x="9234" y="5966"/>
                    <a:pt x="9204" y="5990"/>
                  </a:cubicBezTo>
                  <a:lnTo>
                    <a:pt x="8692" y="6395"/>
                  </a:lnTo>
                  <a:lnTo>
                    <a:pt x="8680" y="6395"/>
                  </a:lnTo>
                  <a:lnTo>
                    <a:pt x="8609" y="6049"/>
                  </a:lnTo>
                  <a:lnTo>
                    <a:pt x="8609" y="6037"/>
                  </a:lnTo>
                  <a:cubicBezTo>
                    <a:pt x="8799" y="5525"/>
                    <a:pt x="8895" y="5002"/>
                    <a:pt x="8895" y="4454"/>
                  </a:cubicBezTo>
                  <a:cubicBezTo>
                    <a:pt x="8895" y="3263"/>
                    <a:pt x="8430" y="2144"/>
                    <a:pt x="7597" y="1311"/>
                  </a:cubicBezTo>
                  <a:cubicBezTo>
                    <a:pt x="6763" y="477"/>
                    <a:pt x="5644" y="1"/>
                    <a:pt x="4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378" name="Google Shape;16378;p61"/>
          <p:cNvSpPr/>
          <p:nvPr/>
        </p:nvSpPr>
        <p:spPr>
          <a:xfrm>
            <a:off x="1331737" y="4133127"/>
            <a:ext cx="304716" cy="304048"/>
          </a:xfrm>
          <a:custGeom>
            <a:rect b="b" l="l" r="r" t="t"/>
            <a:pathLst>
              <a:path extrusionOk="0" h="9553" w="9574">
                <a:moveTo>
                  <a:pt x="4811" y="290"/>
                </a:moveTo>
                <a:lnTo>
                  <a:pt x="8157" y="2230"/>
                </a:lnTo>
                <a:lnTo>
                  <a:pt x="7573" y="2230"/>
                </a:lnTo>
                <a:lnTo>
                  <a:pt x="4918" y="671"/>
                </a:lnTo>
                <a:cubicBezTo>
                  <a:pt x="4876" y="647"/>
                  <a:pt x="4838" y="635"/>
                  <a:pt x="4800" y="635"/>
                </a:cubicBezTo>
                <a:cubicBezTo>
                  <a:pt x="4763" y="635"/>
                  <a:pt x="4728" y="647"/>
                  <a:pt x="4692" y="671"/>
                </a:cubicBezTo>
                <a:lnTo>
                  <a:pt x="3989" y="1087"/>
                </a:lnTo>
                <a:cubicBezTo>
                  <a:pt x="3930" y="1135"/>
                  <a:pt x="3906" y="1206"/>
                  <a:pt x="3942" y="1278"/>
                </a:cubicBezTo>
                <a:cubicBezTo>
                  <a:pt x="3974" y="1318"/>
                  <a:pt x="4017" y="1348"/>
                  <a:pt x="4067" y="1348"/>
                </a:cubicBezTo>
                <a:cubicBezTo>
                  <a:pt x="4092" y="1348"/>
                  <a:pt x="4117" y="1341"/>
                  <a:pt x="4144" y="1326"/>
                </a:cubicBezTo>
                <a:lnTo>
                  <a:pt x="4811" y="933"/>
                </a:lnTo>
                <a:lnTo>
                  <a:pt x="7025" y="2230"/>
                </a:lnTo>
                <a:lnTo>
                  <a:pt x="2572" y="2230"/>
                </a:lnTo>
                <a:lnTo>
                  <a:pt x="3561" y="1671"/>
                </a:lnTo>
                <a:cubicBezTo>
                  <a:pt x="3620" y="1623"/>
                  <a:pt x="3644" y="1552"/>
                  <a:pt x="3608" y="1480"/>
                </a:cubicBezTo>
                <a:cubicBezTo>
                  <a:pt x="3576" y="1440"/>
                  <a:pt x="3533" y="1411"/>
                  <a:pt x="3483" y="1411"/>
                </a:cubicBezTo>
                <a:cubicBezTo>
                  <a:pt x="3459" y="1411"/>
                  <a:pt x="3433" y="1417"/>
                  <a:pt x="3406" y="1433"/>
                </a:cubicBezTo>
                <a:lnTo>
                  <a:pt x="2013" y="2254"/>
                </a:lnTo>
                <a:lnTo>
                  <a:pt x="1429" y="2254"/>
                </a:lnTo>
                <a:lnTo>
                  <a:pt x="4811" y="290"/>
                </a:lnTo>
                <a:close/>
                <a:moveTo>
                  <a:pt x="8621" y="2528"/>
                </a:moveTo>
                <a:lnTo>
                  <a:pt x="8621" y="3207"/>
                </a:lnTo>
                <a:lnTo>
                  <a:pt x="965" y="3207"/>
                </a:lnTo>
                <a:lnTo>
                  <a:pt x="965" y="2528"/>
                </a:lnTo>
                <a:close/>
                <a:moveTo>
                  <a:pt x="2644" y="3469"/>
                </a:moveTo>
                <a:cubicBezTo>
                  <a:pt x="2692" y="3469"/>
                  <a:pt x="2727" y="3481"/>
                  <a:pt x="2751" y="3516"/>
                </a:cubicBezTo>
                <a:cubicBezTo>
                  <a:pt x="2787" y="3540"/>
                  <a:pt x="2799" y="3576"/>
                  <a:pt x="2799" y="3623"/>
                </a:cubicBezTo>
                <a:cubicBezTo>
                  <a:pt x="2799" y="3695"/>
                  <a:pt x="2739" y="3754"/>
                  <a:pt x="2668" y="3754"/>
                </a:cubicBezTo>
                <a:cubicBezTo>
                  <a:pt x="2620" y="3754"/>
                  <a:pt x="2596" y="3731"/>
                  <a:pt x="2561" y="3707"/>
                </a:cubicBezTo>
                <a:cubicBezTo>
                  <a:pt x="2528" y="3666"/>
                  <a:pt x="2479" y="3648"/>
                  <a:pt x="2432" y="3648"/>
                </a:cubicBezTo>
                <a:cubicBezTo>
                  <a:pt x="2410" y="3648"/>
                  <a:pt x="2389" y="3652"/>
                  <a:pt x="2370" y="3659"/>
                </a:cubicBezTo>
                <a:cubicBezTo>
                  <a:pt x="2299" y="3695"/>
                  <a:pt x="2251" y="3754"/>
                  <a:pt x="2251" y="3826"/>
                </a:cubicBezTo>
                <a:lnTo>
                  <a:pt x="2251" y="7707"/>
                </a:lnTo>
                <a:lnTo>
                  <a:pt x="1703" y="7707"/>
                </a:lnTo>
                <a:lnTo>
                  <a:pt x="1703" y="3826"/>
                </a:lnTo>
                <a:cubicBezTo>
                  <a:pt x="1703" y="3754"/>
                  <a:pt x="1656" y="3683"/>
                  <a:pt x="1584" y="3659"/>
                </a:cubicBezTo>
                <a:cubicBezTo>
                  <a:pt x="1568" y="3653"/>
                  <a:pt x="1551" y="3650"/>
                  <a:pt x="1532" y="3650"/>
                </a:cubicBezTo>
                <a:cubicBezTo>
                  <a:pt x="1482" y="3650"/>
                  <a:pt x="1425" y="3672"/>
                  <a:pt x="1382" y="3707"/>
                </a:cubicBezTo>
                <a:cubicBezTo>
                  <a:pt x="1358" y="3742"/>
                  <a:pt x="1322" y="3754"/>
                  <a:pt x="1287" y="3754"/>
                </a:cubicBezTo>
                <a:cubicBezTo>
                  <a:pt x="1239" y="3754"/>
                  <a:pt x="1203" y="3731"/>
                  <a:pt x="1179" y="3707"/>
                </a:cubicBezTo>
                <a:cubicBezTo>
                  <a:pt x="1144" y="3683"/>
                  <a:pt x="1132" y="3647"/>
                  <a:pt x="1132" y="3600"/>
                </a:cubicBezTo>
                <a:cubicBezTo>
                  <a:pt x="1132" y="3528"/>
                  <a:pt x="1203" y="3469"/>
                  <a:pt x="1287" y="3469"/>
                </a:cubicBezTo>
                <a:close/>
                <a:moveTo>
                  <a:pt x="5537" y="3481"/>
                </a:moveTo>
                <a:cubicBezTo>
                  <a:pt x="5573" y="3481"/>
                  <a:pt x="5609" y="3504"/>
                  <a:pt x="5644" y="3528"/>
                </a:cubicBezTo>
                <a:cubicBezTo>
                  <a:pt x="5668" y="3564"/>
                  <a:pt x="5692" y="3588"/>
                  <a:pt x="5692" y="3635"/>
                </a:cubicBezTo>
                <a:cubicBezTo>
                  <a:pt x="5692" y="3707"/>
                  <a:pt x="5632" y="3766"/>
                  <a:pt x="5549" y="3766"/>
                </a:cubicBezTo>
                <a:cubicBezTo>
                  <a:pt x="5513" y="3766"/>
                  <a:pt x="5478" y="3754"/>
                  <a:pt x="5454" y="3719"/>
                </a:cubicBezTo>
                <a:cubicBezTo>
                  <a:pt x="5424" y="3681"/>
                  <a:pt x="5376" y="3663"/>
                  <a:pt x="5329" y="3663"/>
                </a:cubicBezTo>
                <a:cubicBezTo>
                  <a:pt x="5301" y="3663"/>
                  <a:pt x="5274" y="3670"/>
                  <a:pt x="5251" y="3683"/>
                </a:cubicBezTo>
                <a:cubicBezTo>
                  <a:pt x="5180" y="3707"/>
                  <a:pt x="5132" y="3766"/>
                  <a:pt x="5132" y="3838"/>
                </a:cubicBezTo>
                <a:lnTo>
                  <a:pt x="5132" y="7731"/>
                </a:lnTo>
                <a:lnTo>
                  <a:pt x="4585" y="7731"/>
                </a:lnTo>
                <a:lnTo>
                  <a:pt x="4585" y="3838"/>
                </a:lnTo>
                <a:cubicBezTo>
                  <a:pt x="4585" y="3766"/>
                  <a:pt x="4537" y="3695"/>
                  <a:pt x="4466" y="3683"/>
                </a:cubicBezTo>
                <a:cubicBezTo>
                  <a:pt x="4439" y="3670"/>
                  <a:pt x="4412" y="3663"/>
                  <a:pt x="4386" y="3663"/>
                </a:cubicBezTo>
                <a:cubicBezTo>
                  <a:pt x="4344" y="3663"/>
                  <a:pt x="4305" y="3681"/>
                  <a:pt x="4275" y="3719"/>
                </a:cubicBezTo>
                <a:cubicBezTo>
                  <a:pt x="4239" y="3754"/>
                  <a:pt x="4216" y="3766"/>
                  <a:pt x="4168" y="3766"/>
                </a:cubicBezTo>
                <a:cubicBezTo>
                  <a:pt x="4120" y="3766"/>
                  <a:pt x="4096" y="3754"/>
                  <a:pt x="4061" y="3719"/>
                </a:cubicBezTo>
                <a:cubicBezTo>
                  <a:pt x="4037" y="3695"/>
                  <a:pt x="4025" y="3659"/>
                  <a:pt x="4025" y="3623"/>
                </a:cubicBezTo>
                <a:cubicBezTo>
                  <a:pt x="4025" y="3540"/>
                  <a:pt x="4096" y="3481"/>
                  <a:pt x="4168" y="3481"/>
                </a:cubicBezTo>
                <a:close/>
                <a:moveTo>
                  <a:pt x="8395" y="3481"/>
                </a:moveTo>
                <a:cubicBezTo>
                  <a:pt x="8442" y="3481"/>
                  <a:pt x="8466" y="3492"/>
                  <a:pt x="8502" y="3528"/>
                </a:cubicBezTo>
                <a:cubicBezTo>
                  <a:pt x="8526" y="3552"/>
                  <a:pt x="8538" y="3588"/>
                  <a:pt x="8538" y="3635"/>
                </a:cubicBezTo>
                <a:cubicBezTo>
                  <a:pt x="8526" y="3695"/>
                  <a:pt x="8466" y="3754"/>
                  <a:pt x="8407" y="3754"/>
                </a:cubicBezTo>
                <a:cubicBezTo>
                  <a:pt x="8371" y="3754"/>
                  <a:pt x="8335" y="3742"/>
                  <a:pt x="8311" y="3707"/>
                </a:cubicBezTo>
                <a:cubicBezTo>
                  <a:pt x="8279" y="3666"/>
                  <a:pt x="8224" y="3648"/>
                  <a:pt x="8174" y="3648"/>
                </a:cubicBezTo>
                <a:cubicBezTo>
                  <a:pt x="8150" y="3648"/>
                  <a:pt x="8128" y="3652"/>
                  <a:pt x="8109" y="3659"/>
                </a:cubicBezTo>
                <a:cubicBezTo>
                  <a:pt x="8037" y="3695"/>
                  <a:pt x="7990" y="3754"/>
                  <a:pt x="7990" y="3826"/>
                </a:cubicBezTo>
                <a:lnTo>
                  <a:pt x="7990" y="7707"/>
                </a:lnTo>
                <a:lnTo>
                  <a:pt x="7442" y="7707"/>
                </a:lnTo>
                <a:lnTo>
                  <a:pt x="7442" y="6314"/>
                </a:lnTo>
                <a:cubicBezTo>
                  <a:pt x="7442" y="6243"/>
                  <a:pt x="7383" y="6183"/>
                  <a:pt x="7311" y="6183"/>
                </a:cubicBezTo>
                <a:cubicBezTo>
                  <a:pt x="7240" y="6183"/>
                  <a:pt x="7180" y="6243"/>
                  <a:pt x="7180" y="6314"/>
                </a:cubicBezTo>
                <a:lnTo>
                  <a:pt x="7180" y="7743"/>
                </a:lnTo>
                <a:cubicBezTo>
                  <a:pt x="7097" y="7791"/>
                  <a:pt x="7061" y="7862"/>
                  <a:pt x="7061" y="7945"/>
                </a:cubicBezTo>
                <a:lnTo>
                  <a:pt x="7061" y="8148"/>
                </a:lnTo>
                <a:lnTo>
                  <a:pt x="5549" y="8148"/>
                </a:lnTo>
                <a:lnTo>
                  <a:pt x="5549" y="7969"/>
                </a:lnTo>
                <a:cubicBezTo>
                  <a:pt x="5549" y="7874"/>
                  <a:pt x="5513" y="7803"/>
                  <a:pt x="5430" y="7755"/>
                </a:cubicBezTo>
                <a:lnTo>
                  <a:pt x="5430" y="4016"/>
                </a:lnTo>
                <a:cubicBezTo>
                  <a:pt x="5465" y="4034"/>
                  <a:pt x="5500" y="4045"/>
                  <a:pt x="5535" y="4045"/>
                </a:cubicBezTo>
                <a:cubicBezTo>
                  <a:pt x="5547" y="4045"/>
                  <a:pt x="5560" y="4043"/>
                  <a:pt x="5573" y="4040"/>
                </a:cubicBezTo>
                <a:cubicBezTo>
                  <a:pt x="5787" y="4040"/>
                  <a:pt x="5966" y="3862"/>
                  <a:pt x="5966" y="3635"/>
                </a:cubicBezTo>
                <a:cubicBezTo>
                  <a:pt x="5966" y="3576"/>
                  <a:pt x="5966" y="3528"/>
                  <a:pt x="5954" y="3481"/>
                </a:cubicBezTo>
                <a:lnTo>
                  <a:pt x="6656" y="3481"/>
                </a:lnTo>
                <a:cubicBezTo>
                  <a:pt x="6633" y="3516"/>
                  <a:pt x="6633" y="3564"/>
                  <a:pt x="6621" y="3600"/>
                </a:cubicBezTo>
                <a:cubicBezTo>
                  <a:pt x="6621" y="3719"/>
                  <a:pt x="6656" y="3826"/>
                  <a:pt x="6740" y="3921"/>
                </a:cubicBezTo>
                <a:cubicBezTo>
                  <a:pt x="6811" y="4004"/>
                  <a:pt x="6942" y="4052"/>
                  <a:pt x="7037" y="4052"/>
                </a:cubicBezTo>
                <a:cubicBezTo>
                  <a:pt x="7085" y="4052"/>
                  <a:pt x="7133" y="4028"/>
                  <a:pt x="7168" y="4016"/>
                </a:cubicBezTo>
                <a:lnTo>
                  <a:pt x="7168" y="5636"/>
                </a:lnTo>
                <a:cubicBezTo>
                  <a:pt x="7168" y="5719"/>
                  <a:pt x="7228" y="5778"/>
                  <a:pt x="7311" y="5778"/>
                </a:cubicBezTo>
                <a:cubicBezTo>
                  <a:pt x="7383" y="5778"/>
                  <a:pt x="7442" y="5719"/>
                  <a:pt x="7442" y="5636"/>
                </a:cubicBezTo>
                <a:lnTo>
                  <a:pt x="7442" y="3838"/>
                </a:lnTo>
                <a:cubicBezTo>
                  <a:pt x="7442" y="3766"/>
                  <a:pt x="7395" y="3695"/>
                  <a:pt x="7323" y="3671"/>
                </a:cubicBezTo>
                <a:cubicBezTo>
                  <a:pt x="7301" y="3667"/>
                  <a:pt x="7278" y="3665"/>
                  <a:pt x="7255" y="3665"/>
                </a:cubicBezTo>
                <a:cubicBezTo>
                  <a:pt x="7205" y="3665"/>
                  <a:pt x="7157" y="3678"/>
                  <a:pt x="7133" y="3719"/>
                </a:cubicBezTo>
                <a:cubicBezTo>
                  <a:pt x="7097" y="3754"/>
                  <a:pt x="7073" y="3766"/>
                  <a:pt x="7025" y="3766"/>
                </a:cubicBezTo>
                <a:cubicBezTo>
                  <a:pt x="6978" y="3766"/>
                  <a:pt x="6954" y="3754"/>
                  <a:pt x="6918" y="3719"/>
                </a:cubicBezTo>
                <a:cubicBezTo>
                  <a:pt x="6894" y="3695"/>
                  <a:pt x="6871" y="3659"/>
                  <a:pt x="6871" y="3612"/>
                </a:cubicBezTo>
                <a:cubicBezTo>
                  <a:pt x="6871" y="3540"/>
                  <a:pt x="6954" y="3481"/>
                  <a:pt x="7025" y="3481"/>
                </a:cubicBezTo>
                <a:close/>
                <a:moveTo>
                  <a:pt x="2382" y="7993"/>
                </a:moveTo>
                <a:lnTo>
                  <a:pt x="2382" y="8160"/>
                </a:lnTo>
                <a:lnTo>
                  <a:pt x="1572" y="8160"/>
                </a:lnTo>
                <a:lnTo>
                  <a:pt x="1572" y="7993"/>
                </a:lnTo>
                <a:close/>
                <a:moveTo>
                  <a:pt x="3751" y="3481"/>
                </a:moveTo>
                <a:cubicBezTo>
                  <a:pt x="3739" y="3516"/>
                  <a:pt x="3739" y="3564"/>
                  <a:pt x="3715" y="3600"/>
                </a:cubicBezTo>
                <a:cubicBezTo>
                  <a:pt x="3715" y="3719"/>
                  <a:pt x="3751" y="3826"/>
                  <a:pt x="3835" y="3921"/>
                </a:cubicBezTo>
                <a:cubicBezTo>
                  <a:pt x="3918" y="4004"/>
                  <a:pt x="4037" y="4052"/>
                  <a:pt x="4132" y="4052"/>
                </a:cubicBezTo>
                <a:cubicBezTo>
                  <a:pt x="4180" y="4052"/>
                  <a:pt x="4227" y="4028"/>
                  <a:pt x="4275" y="4016"/>
                </a:cubicBezTo>
                <a:lnTo>
                  <a:pt x="4275" y="7755"/>
                </a:lnTo>
                <a:cubicBezTo>
                  <a:pt x="4192" y="7803"/>
                  <a:pt x="4156" y="7874"/>
                  <a:pt x="4156" y="7957"/>
                </a:cubicBezTo>
                <a:lnTo>
                  <a:pt x="4156" y="8160"/>
                </a:lnTo>
                <a:lnTo>
                  <a:pt x="2644" y="8160"/>
                </a:lnTo>
                <a:lnTo>
                  <a:pt x="2644" y="7969"/>
                </a:lnTo>
                <a:cubicBezTo>
                  <a:pt x="2668" y="7874"/>
                  <a:pt x="2608" y="7803"/>
                  <a:pt x="2537" y="7755"/>
                </a:cubicBezTo>
                <a:lnTo>
                  <a:pt x="2537" y="4016"/>
                </a:lnTo>
                <a:cubicBezTo>
                  <a:pt x="2563" y="4034"/>
                  <a:pt x="2595" y="4045"/>
                  <a:pt x="2630" y="4045"/>
                </a:cubicBezTo>
                <a:cubicBezTo>
                  <a:pt x="2642" y="4045"/>
                  <a:pt x="2655" y="4043"/>
                  <a:pt x="2668" y="4040"/>
                </a:cubicBezTo>
                <a:cubicBezTo>
                  <a:pt x="2894" y="4040"/>
                  <a:pt x="3073" y="3862"/>
                  <a:pt x="3073" y="3635"/>
                </a:cubicBezTo>
                <a:cubicBezTo>
                  <a:pt x="3073" y="3576"/>
                  <a:pt x="3073" y="3528"/>
                  <a:pt x="3049" y="3481"/>
                </a:cubicBezTo>
                <a:close/>
                <a:moveTo>
                  <a:pt x="5251" y="7993"/>
                </a:moveTo>
                <a:lnTo>
                  <a:pt x="5251" y="8160"/>
                </a:lnTo>
                <a:lnTo>
                  <a:pt x="4454" y="8160"/>
                </a:lnTo>
                <a:lnTo>
                  <a:pt x="4454" y="7993"/>
                </a:lnTo>
                <a:close/>
                <a:moveTo>
                  <a:pt x="8109" y="7993"/>
                </a:moveTo>
                <a:lnTo>
                  <a:pt x="8109" y="8160"/>
                </a:lnTo>
                <a:lnTo>
                  <a:pt x="7311" y="8160"/>
                </a:lnTo>
                <a:lnTo>
                  <a:pt x="7311" y="7993"/>
                </a:lnTo>
                <a:close/>
                <a:moveTo>
                  <a:pt x="8454" y="8445"/>
                </a:moveTo>
                <a:cubicBezTo>
                  <a:pt x="8526" y="8445"/>
                  <a:pt x="8573" y="8505"/>
                  <a:pt x="8573" y="8565"/>
                </a:cubicBezTo>
                <a:lnTo>
                  <a:pt x="8573" y="8719"/>
                </a:lnTo>
                <a:lnTo>
                  <a:pt x="4001" y="8719"/>
                </a:lnTo>
                <a:cubicBezTo>
                  <a:pt x="3930" y="8719"/>
                  <a:pt x="3870" y="8779"/>
                  <a:pt x="3870" y="8862"/>
                </a:cubicBezTo>
                <a:cubicBezTo>
                  <a:pt x="3870" y="8934"/>
                  <a:pt x="3930" y="8993"/>
                  <a:pt x="4001" y="8993"/>
                </a:cubicBezTo>
                <a:lnTo>
                  <a:pt x="8728" y="8993"/>
                </a:lnTo>
                <a:cubicBezTo>
                  <a:pt x="8799" y="8993"/>
                  <a:pt x="8859" y="9053"/>
                  <a:pt x="8859" y="9124"/>
                </a:cubicBezTo>
                <a:lnTo>
                  <a:pt x="8859" y="9279"/>
                </a:lnTo>
                <a:lnTo>
                  <a:pt x="715" y="9279"/>
                </a:lnTo>
                <a:lnTo>
                  <a:pt x="715" y="9136"/>
                </a:lnTo>
                <a:cubicBezTo>
                  <a:pt x="715" y="9065"/>
                  <a:pt x="775" y="9005"/>
                  <a:pt x="846" y="9005"/>
                </a:cubicBezTo>
                <a:lnTo>
                  <a:pt x="3323" y="9005"/>
                </a:lnTo>
                <a:cubicBezTo>
                  <a:pt x="3394" y="9005"/>
                  <a:pt x="3454" y="8946"/>
                  <a:pt x="3454" y="8874"/>
                </a:cubicBezTo>
                <a:cubicBezTo>
                  <a:pt x="3454" y="8803"/>
                  <a:pt x="3394" y="8743"/>
                  <a:pt x="3323" y="8743"/>
                </a:cubicBezTo>
                <a:lnTo>
                  <a:pt x="1013" y="8743"/>
                </a:lnTo>
                <a:lnTo>
                  <a:pt x="1013" y="8565"/>
                </a:lnTo>
                <a:cubicBezTo>
                  <a:pt x="1013" y="8481"/>
                  <a:pt x="1072" y="8445"/>
                  <a:pt x="1132" y="8445"/>
                </a:cubicBezTo>
                <a:close/>
                <a:moveTo>
                  <a:pt x="4781" y="1"/>
                </a:moveTo>
                <a:cubicBezTo>
                  <a:pt x="4736" y="1"/>
                  <a:pt x="4692" y="10"/>
                  <a:pt x="4656" y="28"/>
                </a:cubicBezTo>
                <a:lnTo>
                  <a:pt x="810" y="2278"/>
                </a:lnTo>
                <a:cubicBezTo>
                  <a:pt x="787" y="2278"/>
                  <a:pt x="775" y="2290"/>
                  <a:pt x="775" y="2314"/>
                </a:cubicBezTo>
                <a:cubicBezTo>
                  <a:pt x="715" y="2349"/>
                  <a:pt x="667" y="2445"/>
                  <a:pt x="667" y="2516"/>
                </a:cubicBezTo>
                <a:lnTo>
                  <a:pt x="667" y="3219"/>
                </a:lnTo>
                <a:cubicBezTo>
                  <a:pt x="667" y="3350"/>
                  <a:pt x="763" y="3457"/>
                  <a:pt x="882" y="3481"/>
                </a:cubicBezTo>
                <a:cubicBezTo>
                  <a:pt x="858" y="3528"/>
                  <a:pt x="846" y="3564"/>
                  <a:pt x="846" y="3600"/>
                </a:cubicBezTo>
                <a:cubicBezTo>
                  <a:pt x="846" y="3719"/>
                  <a:pt x="882" y="3826"/>
                  <a:pt x="965" y="3921"/>
                </a:cubicBezTo>
                <a:cubicBezTo>
                  <a:pt x="1048" y="4004"/>
                  <a:pt x="1168" y="4052"/>
                  <a:pt x="1263" y="4052"/>
                </a:cubicBezTo>
                <a:cubicBezTo>
                  <a:pt x="1310" y="4052"/>
                  <a:pt x="1358" y="4028"/>
                  <a:pt x="1406" y="4016"/>
                </a:cubicBezTo>
                <a:lnTo>
                  <a:pt x="1406" y="7755"/>
                </a:lnTo>
                <a:cubicBezTo>
                  <a:pt x="1322" y="7803"/>
                  <a:pt x="1287" y="7874"/>
                  <a:pt x="1287" y="7957"/>
                </a:cubicBezTo>
                <a:lnTo>
                  <a:pt x="1287" y="8160"/>
                </a:lnTo>
                <a:lnTo>
                  <a:pt x="1120" y="8160"/>
                </a:lnTo>
                <a:cubicBezTo>
                  <a:pt x="894" y="8160"/>
                  <a:pt x="715" y="8338"/>
                  <a:pt x="715" y="8553"/>
                </a:cubicBezTo>
                <a:lnTo>
                  <a:pt x="715" y="8743"/>
                </a:lnTo>
                <a:cubicBezTo>
                  <a:pt x="548" y="8791"/>
                  <a:pt x="417" y="8946"/>
                  <a:pt x="417" y="9136"/>
                </a:cubicBezTo>
                <a:lnTo>
                  <a:pt x="417" y="9291"/>
                </a:lnTo>
                <a:lnTo>
                  <a:pt x="132" y="9291"/>
                </a:lnTo>
                <a:cubicBezTo>
                  <a:pt x="60" y="9291"/>
                  <a:pt x="1" y="9350"/>
                  <a:pt x="1" y="9422"/>
                </a:cubicBezTo>
                <a:cubicBezTo>
                  <a:pt x="1" y="9493"/>
                  <a:pt x="60" y="9553"/>
                  <a:pt x="132" y="9553"/>
                </a:cubicBezTo>
                <a:lnTo>
                  <a:pt x="9442" y="9553"/>
                </a:lnTo>
                <a:cubicBezTo>
                  <a:pt x="9514" y="9553"/>
                  <a:pt x="9573" y="9493"/>
                  <a:pt x="9573" y="9422"/>
                </a:cubicBezTo>
                <a:cubicBezTo>
                  <a:pt x="9573" y="9350"/>
                  <a:pt x="9514" y="9291"/>
                  <a:pt x="9442" y="9291"/>
                </a:cubicBezTo>
                <a:lnTo>
                  <a:pt x="9157" y="9291"/>
                </a:lnTo>
                <a:lnTo>
                  <a:pt x="9157" y="9136"/>
                </a:lnTo>
                <a:cubicBezTo>
                  <a:pt x="9157" y="8957"/>
                  <a:pt x="9038" y="8803"/>
                  <a:pt x="8859" y="8743"/>
                </a:cubicBezTo>
                <a:lnTo>
                  <a:pt x="8859" y="8565"/>
                </a:lnTo>
                <a:cubicBezTo>
                  <a:pt x="8859" y="8338"/>
                  <a:pt x="8680" y="8160"/>
                  <a:pt x="8454" y="8160"/>
                </a:cubicBezTo>
                <a:lnTo>
                  <a:pt x="8395" y="8160"/>
                </a:lnTo>
                <a:lnTo>
                  <a:pt x="8395" y="7969"/>
                </a:lnTo>
                <a:cubicBezTo>
                  <a:pt x="8395" y="7874"/>
                  <a:pt x="8347" y="7803"/>
                  <a:pt x="8276" y="7755"/>
                </a:cubicBezTo>
                <a:lnTo>
                  <a:pt x="8276" y="4016"/>
                </a:lnTo>
                <a:cubicBezTo>
                  <a:pt x="8310" y="4034"/>
                  <a:pt x="8345" y="4045"/>
                  <a:pt x="8375" y="4045"/>
                </a:cubicBezTo>
                <a:cubicBezTo>
                  <a:pt x="8387" y="4045"/>
                  <a:pt x="8397" y="4043"/>
                  <a:pt x="8407" y="4040"/>
                </a:cubicBezTo>
                <a:cubicBezTo>
                  <a:pt x="8633" y="4040"/>
                  <a:pt x="8811" y="3862"/>
                  <a:pt x="8811" y="3635"/>
                </a:cubicBezTo>
                <a:cubicBezTo>
                  <a:pt x="8811" y="3564"/>
                  <a:pt x="8799" y="3504"/>
                  <a:pt x="8764" y="3421"/>
                </a:cubicBezTo>
                <a:cubicBezTo>
                  <a:pt x="8835" y="3385"/>
                  <a:pt x="8883" y="3290"/>
                  <a:pt x="8883" y="3207"/>
                </a:cubicBezTo>
                <a:lnTo>
                  <a:pt x="8883" y="2504"/>
                </a:lnTo>
                <a:cubicBezTo>
                  <a:pt x="8883" y="2397"/>
                  <a:pt x="8823" y="2314"/>
                  <a:pt x="8740" y="2266"/>
                </a:cubicBezTo>
                <a:lnTo>
                  <a:pt x="4906" y="28"/>
                </a:lnTo>
                <a:cubicBezTo>
                  <a:pt x="4870" y="10"/>
                  <a:pt x="4826" y="1"/>
                  <a:pt x="47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379" name="Google Shape;16379;p61"/>
          <p:cNvGrpSpPr/>
          <p:nvPr/>
        </p:nvGrpSpPr>
        <p:grpSpPr>
          <a:xfrm>
            <a:off x="2179081" y="4111261"/>
            <a:ext cx="397525" cy="348670"/>
            <a:chOff x="2179081" y="4285511"/>
            <a:chExt cx="397525" cy="348670"/>
          </a:xfrm>
        </p:grpSpPr>
        <p:sp>
          <p:nvSpPr>
            <p:cNvPr id="16380" name="Google Shape;16380;p61"/>
            <p:cNvSpPr/>
            <p:nvPr/>
          </p:nvSpPr>
          <p:spPr>
            <a:xfrm>
              <a:off x="2262437" y="4354322"/>
              <a:ext cx="230813" cy="210507"/>
            </a:xfrm>
            <a:custGeom>
              <a:rect b="b" l="l" r="r" t="t"/>
              <a:pathLst>
                <a:path extrusionOk="0" h="6614" w="7252">
                  <a:moveTo>
                    <a:pt x="3627" y="376"/>
                  </a:moveTo>
                  <a:cubicBezTo>
                    <a:pt x="4070" y="376"/>
                    <a:pt x="4516" y="477"/>
                    <a:pt x="4930" y="684"/>
                  </a:cubicBezTo>
                  <a:lnTo>
                    <a:pt x="4132" y="2065"/>
                  </a:lnTo>
                  <a:cubicBezTo>
                    <a:pt x="3965" y="2006"/>
                    <a:pt x="3799" y="1958"/>
                    <a:pt x="3620" y="1958"/>
                  </a:cubicBezTo>
                  <a:cubicBezTo>
                    <a:pt x="3441" y="1958"/>
                    <a:pt x="3263" y="1994"/>
                    <a:pt x="3120" y="2065"/>
                  </a:cubicBezTo>
                  <a:lnTo>
                    <a:pt x="2322" y="684"/>
                  </a:lnTo>
                  <a:cubicBezTo>
                    <a:pt x="2730" y="480"/>
                    <a:pt x="3177" y="376"/>
                    <a:pt x="3627" y="376"/>
                  </a:cubicBezTo>
                  <a:close/>
                  <a:moveTo>
                    <a:pt x="1989" y="863"/>
                  </a:moveTo>
                  <a:lnTo>
                    <a:pt x="2787" y="2244"/>
                  </a:lnTo>
                  <a:cubicBezTo>
                    <a:pt x="2513" y="2458"/>
                    <a:pt x="2322" y="2768"/>
                    <a:pt x="2286" y="3137"/>
                  </a:cubicBezTo>
                  <a:lnTo>
                    <a:pt x="691" y="3137"/>
                  </a:lnTo>
                  <a:lnTo>
                    <a:pt x="691" y="3125"/>
                  </a:lnTo>
                  <a:cubicBezTo>
                    <a:pt x="739" y="2422"/>
                    <a:pt x="1013" y="1756"/>
                    <a:pt x="1536" y="1232"/>
                  </a:cubicBezTo>
                  <a:cubicBezTo>
                    <a:pt x="1667" y="1101"/>
                    <a:pt x="1834" y="970"/>
                    <a:pt x="1989" y="863"/>
                  </a:cubicBezTo>
                  <a:close/>
                  <a:moveTo>
                    <a:pt x="3620" y="2339"/>
                  </a:moveTo>
                  <a:cubicBezTo>
                    <a:pt x="4156" y="2339"/>
                    <a:pt x="4608" y="2779"/>
                    <a:pt x="4608" y="3315"/>
                  </a:cubicBezTo>
                  <a:cubicBezTo>
                    <a:pt x="4608" y="3851"/>
                    <a:pt x="4156" y="4303"/>
                    <a:pt x="3620" y="4303"/>
                  </a:cubicBezTo>
                  <a:cubicBezTo>
                    <a:pt x="3072" y="4303"/>
                    <a:pt x="2644" y="3851"/>
                    <a:pt x="2644" y="3315"/>
                  </a:cubicBezTo>
                  <a:cubicBezTo>
                    <a:pt x="2644" y="2768"/>
                    <a:pt x="3084" y="2339"/>
                    <a:pt x="3620" y="2339"/>
                  </a:cubicBezTo>
                  <a:close/>
                  <a:moveTo>
                    <a:pt x="6549" y="3482"/>
                  </a:moveTo>
                  <a:cubicBezTo>
                    <a:pt x="6513" y="4184"/>
                    <a:pt x="6227" y="4863"/>
                    <a:pt x="5704" y="5387"/>
                  </a:cubicBezTo>
                  <a:cubicBezTo>
                    <a:pt x="5573" y="5518"/>
                    <a:pt x="5406" y="5661"/>
                    <a:pt x="5263" y="5756"/>
                  </a:cubicBezTo>
                  <a:lnTo>
                    <a:pt x="4453" y="4375"/>
                  </a:lnTo>
                  <a:cubicBezTo>
                    <a:pt x="4727" y="4172"/>
                    <a:pt x="4918" y="3851"/>
                    <a:pt x="4965" y="3482"/>
                  </a:cubicBezTo>
                  <a:close/>
                  <a:moveTo>
                    <a:pt x="4120" y="4553"/>
                  </a:moveTo>
                  <a:lnTo>
                    <a:pt x="4918" y="5935"/>
                  </a:lnTo>
                  <a:cubicBezTo>
                    <a:pt x="4510" y="6138"/>
                    <a:pt x="4063" y="6243"/>
                    <a:pt x="3613" y="6243"/>
                  </a:cubicBezTo>
                  <a:cubicBezTo>
                    <a:pt x="3170" y="6243"/>
                    <a:pt x="2724" y="6141"/>
                    <a:pt x="2310" y="5935"/>
                  </a:cubicBezTo>
                  <a:lnTo>
                    <a:pt x="3120" y="4553"/>
                  </a:lnTo>
                  <a:cubicBezTo>
                    <a:pt x="3275" y="4613"/>
                    <a:pt x="3441" y="4661"/>
                    <a:pt x="3620" y="4661"/>
                  </a:cubicBezTo>
                  <a:cubicBezTo>
                    <a:pt x="3799" y="4661"/>
                    <a:pt x="3977" y="4625"/>
                    <a:pt x="4120" y="4553"/>
                  </a:cubicBezTo>
                  <a:close/>
                  <a:moveTo>
                    <a:pt x="3636" y="0"/>
                  </a:moveTo>
                  <a:cubicBezTo>
                    <a:pt x="2787" y="0"/>
                    <a:pt x="1940" y="328"/>
                    <a:pt x="1298" y="970"/>
                  </a:cubicBezTo>
                  <a:cubicBezTo>
                    <a:pt x="120" y="2137"/>
                    <a:pt x="0" y="4018"/>
                    <a:pt x="1036" y="5327"/>
                  </a:cubicBezTo>
                  <a:cubicBezTo>
                    <a:pt x="1060" y="5375"/>
                    <a:pt x="1120" y="5399"/>
                    <a:pt x="1179" y="5399"/>
                  </a:cubicBezTo>
                  <a:cubicBezTo>
                    <a:pt x="1227" y="5399"/>
                    <a:pt x="1251" y="5387"/>
                    <a:pt x="1298" y="5351"/>
                  </a:cubicBezTo>
                  <a:cubicBezTo>
                    <a:pt x="1370" y="5292"/>
                    <a:pt x="1394" y="5173"/>
                    <a:pt x="1334" y="5101"/>
                  </a:cubicBezTo>
                  <a:cubicBezTo>
                    <a:pt x="953" y="4625"/>
                    <a:pt x="751" y="4065"/>
                    <a:pt x="715" y="3482"/>
                  </a:cubicBezTo>
                  <a:lnTo>
                    <a:pt x="2310" y="3482"/>
                  </a:lnTo>
                  <a:cubicBezTo>
                    <a:pt x="2358" y="3839"/>
                    <a:pt x="2548" y="4149"/>
                    <a:pt x="2810" y="4375"/>
                  </a:cubicBezTo>
                  <a:lnTo>
                    <a:pt x="2013" y="5756"/>
                  </a:lnTo>
                  <a:lnTo>
                    <a:pt x="1834" y="5625"/>
                  </a:lnTo>
                  <a:cubicBezTo>
                    <a:pt x="1803" y="5599"/>
                    <a:pt x="1763" y="5587"/>
                    <a:pt x="1723" y="5587"/>
                  </a:cubicBezTo>
                  <a:cubicBezTo>
                    <a:pt x="1671" y="5587"/>
                    <a:pt x="1618" y="5608"/>
                    <a:pt x="1584" y="5649"/>
                  </a:cubicBezTo>
                  <a:cubicBezTo>
                    <a:pt x="1524" y="5732"/>
                    <a:pt x="1536" y="5851"/>
                    <a:pt x="1608" y="5911"/>
                  </a:cubicBezTo>
                  <a:cubicBezTo>
                    <a:pt x="2203" y="6375"/>
                    <a:pt x="2918" y="6613"/>
                    <a:pt x="3632" y="6613"/>
                  </a:cubicBezTo>
                  <a:cubicBezTo>
                    <a:pt x="4489" y="6613"/>
                    <a:pt x="5334" y="6280"/>
                    <a:pt x="5977" y="5637"/>
                  </a:cubicBezTo>
                  <a:cubicBezTo>
                    <a:pt x="7132" y="4470"/>
                    <a:pt x="7251" y="2589"/>
                    <a:pt x="6227" y="1279"/>
                  </a:cubicBezTo>
                  <a:cubicBezTo>
                    <a:pt x="6194" y="1239"/>
                    <a:pt x="6141" y="1217"/>
                    <a:pt x="6088" y="1217"/>
                  </a:cubicBezTo>
                  <a:cubicBezTo>
                    <a:pt x="6048" y="1217"/>
                    <a:pt x="6008" y="1230"/>
                    <a:pt x="5977" y="1255"/>
                  </a:cubicBezTo>
                  <a:cubicBezTo>
                    <a:pt x="5894" y="1315"/>
                    <a:pt x="5882" y="1434"/>
                    <a:pt x="5942" y="1505"/>
                  </a:cubicBezTo>
                  <a:cubicBezTo>
                    <a:pt x="6311" y="1982"/>
                    <a:pt x="6525" y="2541"/>
                    <a:pt x="6549" y="3125"/>
                  </a:cubicBezTo>
                  <a:lnTo>
                    <a:pt x="4965" y="3125"/>
                  </a:lnTo>
                  <a:cubicBezTo>
                    <a:pt x="4918" y="2768"/>
                    <a:pt x="4727" y="2458"/>
                    <a:pt x="4453" y="2232"/>
                  </a:cubicBezTo>
                  <a:lnTo>
                    <a:pt x="5263" y="851"/>
                  </a:lnTo>
                  <a:lnTo>
                    <a:pt x="5442" y="982"/>
                  </a:lnTo>
                  <a:cubicBezTo>
                    <a:pt x="5473" y="1007"/>
                    <a:pt x="5512" y="1020"/>
                    <a:pt x="5552" y="1020"/>
                  </a:cubicBezTo>
                  <a:cubicBezTo>
                    <a:pt x="5605" y="1020"/>
                    <a:pt x="5658" y="998"/>
                    <a:pt x="5692" y="958"/>
                  </a:cubicBezTo>
                  <a:cubicBezTo>
                    <a:pt x="5751" y="874"/>
                    <a:pt x="5739" y="755"/>
                    <a:pt x="5656" y="696"/>
                  </a:cubicBezTo>
                  <a:cubicBezTo>
                    <a:pt x="5059" y="229"/>
                    <a:pt x="4347" y="0"/>
                    <a:pt x="36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1" name="Google Shape;16381;p61"/>
            <p:cNvSpPr/>
            <p:nvPr/>
          </p:nvSpPr>
          <p:spPr>
            <a:xfrm>
              <a:off x="2179081" y="4285511"/>
              <a:ext cx="397525" cy="348670"/>
            </a:xfrm>
            <a:custGeom>
              <a:rect b="b" l="l" r="r" t="t"/>
              <a:pathLst>
                <a:path extrusionOk="0" h="10955" w="12490">
                  <a:moveTo>
                    <a:pt x="3493" y="346"/>
                  </a:moveTo>
                  <a:cubicBezTo>
                    <a:pt x="3526" y="346"/>
                    <a:pt x="3560" y="350"/>
                    <a:pt x="3596" y="358"/>
                  </a:cubicBezTo>
                  <a:cubicBezTo>
                    <a:pt x="3679" y="393"/>
                    <a:pt x="3751" y="465"/>
                    <a:pt x="3798" y="548"/>
                  </a:cubicBezTo>
                  <a:lnTo>
                    <a:pt x="4310" y="1655"/>
                  </a:lnTo>
                  <a:cubicBezTo>
                    <a:pt x="4167" y="1727"/>
                    <a:pt x="4036" y="1798"/>
                    <a:pt x="3917" y="1882"/>
                  </a:cubicBezTo>
                  <a:lnTo>
                    <a:pt x="3203" y="893"/>
                  </a:lnTo>
                  <a:cubicBezTo>
                    <a:pt x="3143" y="822"/>
                    <a:pt x="3131" y="715"/>
                    <a:pt x="3143" y="619"/>
                  </a:cubicBezTo>
                  <a:cubicBezTo>
                    <a:pt x="3155" y="512"/>
                    <a:pt x="3215" y="441"/>
                    <a:pt x="3310" y="393"/>
                  </a:cubicBezTo>
                  <a:cubicBezTo>
                    <a:pt x="3366" y="362"/>
                    <a:pt x="3426" y="346"/>
                    <a:pt x="3493" y="346"/>
                  </a:cubicBezTo>
                  <a:close/>
                  <a:moveTo>
                    <a:pt x="8984" y="346"/>
                  </a:moveTo>
                  <a:cubicBezTo>
                    <a:pt x="9046" y="346"/>
                    <a:pt x="9112" y="362"/>
                    <a:pt x="9168" y="393"/>
                  </a:cubicBezTo>
                  <a:cubicBezTo>
                    <a:pt x="9263" y="441"/>
                    <a:pt x="9323" y="524"/>
                    <a:pt x="9335" y="619"/>
                  </a:cubicBezTo>
                  <a:cubicBezTo>
                    <a:pt x="9347" y="715"/>
                    <a:pt x="9335" y="810"/>
                    <a:pt x="9275" y="893"/>
                  </a:cubicBezTo>
                  <a:lnTo>
                    <a:pt x="8561" y="1882"/>
                  </a:lnTo>
                  <a:cubicBezTo>
                    <a:pt x="8442" y="1810"/>
                    <a:pt x="8311" y="1715"/>
                    <a:pt x="8180" y="1655"/>
                  </a:cubicBezTo>
                  <a:lnTo>
                    <a:pt x="8680" y="560"/>
                  </a:lnTo>
                  <a:cubicBezTo>
                    <a:pt x="8727" y="465"/>
                    <a:pt x="8799" y="393"/>
                    <a:pt x="8894" y="358"/>
                  </a:cubicBezTo>
                  <a:cubicBezTo>
                    <a:pt x="8922" y="350"/>
                    <a:pt x="8952" y="346"/>
                    <a:pt x="8984" y="346"/>
                  </a:cubicBezTo>
                  <a:close/>
                  <a:moveTo>
                    <a:pt x="11780" y="5137"/>
                  </a:moveTo>
                  <a:cubicBezTo>
                    <a:pt x="11858" y="5137"/>
                    <a:pt x="11924" y="5171"/>
                    <a:pt x="11990" y="5227"/>
                  </a:cubicBezTo>
                  <a:cubicBezTo>
                    <a:pt x="12061" y="5287"/>
                    <a:pt x="12097" y="5394"/>
                    <a:pt x="12097" y="5477"/>
                  </a:cubicBezTo>
                  <a:cubicBezTo>
                    <a:pt x="12097" y="5572"/>
                    <a:pt x="12061" y="5656"/>
                    <a:pt x="11990" y="5739"/>
                  </a:cubicBezTo>
                  <a:cubicBezTo>
                    <a:pt x="11917" y="5791"/>
                    <a:pt x="11845" y="5825"/>
                    <a:pt x="11756" y="5825"/>
                  </a:cubicBezTo>
                  <a:cubicBezTo>
                    <a:pt x="11743" y="5825"/>
                    <a:pt x="11730" y="5824"/>
                    <a:pt x="11716" y="5823"/>
                  </a:cubicBezTo>
                  <a:lnTo>
                    <a:pt x="10513" y="5703"/>
                  </a:lnTo>
                  <a:lnTo>
                    <a:pt x="10513" y="5477"/>
                  </a:lnTo>
                  <a:lnTo>
                    <a:pt x="10513" y="5263"/>
                  </a:lnTo>
                  <a:lnTo>
                    <a:pt x="11716" y="5144"/>
                  </a:lnTo>
                  <a:cubicBezTo>
                    <a:pt x="11738" y="5139"/>
                    <a:pt x="11760" y="5137"/>
                    <a:pt x="11780" y="5137"/>
                  </a:cubicBezTo>
                  <a:close/>
                  <a:moveTo>
                    <a:pt x="729" y="5130"/>
                  </a:moveTo>
                  <a:cubicBezTo>
                    <a:pt x="740" y="5130"/>
                    <a:pt x="751" y="5131"/>
                    <a:pt x="762" y="5132"/>
                  </a:cubicBezTo>
                  <a:lnTo>
                    <a:pt x="1965" y="5251"/>
                  </a:lnTo>
                  <a:lnTo>
                    <a:pt x="1965" y="5477"/>
                  </a:lnTo>
                  <a:lnTo>
                    <a:pt x="1965" y="5703"/>
                  </a:lnTo>
                  <a:lnTo>
                    <a:pt x="762" y="5823"/>
                  </a:lnTo>
                  <a:cubicBezTo>
                    <a:pt x="745" y="5824"/>
                    <a:pt x="728" y="5825"/>
                    <a:pt x="712" y="5825"/>
                  </a:cubicBezTo>
                  <a:cubicBezTo>
                    <a:pt x="628" y="5825"/>
                    <a:pt x="558" y="5799"/>
                    <a:pt x="488" y="5739"/>
                  </a:cubicBezTo>
                  <a:cubicBezTo>
                    <a:pt x="417" y="5680"/>
                    <a:pt x="369" y="5572"/>
                    <a:pt x="369" y="5477"/>
                  </a:cubicBezTo>
                  <a:cubicBezTo>
                    <a:pt x="369" y="5370"/>
                    <a:pt x="417" y="5287"/>
                    <a:pt x="488" y="5227"/>
                  </a:cubicBezTo>
                  <a:cubicBezTo>
                    <a:pt x="563" y="5174"/>
                    <a:pt x="638" y="5130"/>
                    <a:pt x="729" y="5130"/>
                  </a:cubicBezTo>
                  <a:close/>
                  <a:moveTo>
                    <a:pt x="6239" y="1548"/>
                  </a:moveTo>
                  <a:cubicBezTo>
                    <a:pt x="8394" y="1548"/>
                    <a:pt x="10156" y="3310"/>
                    <a:pt x="10156" y="5465"/>
                  </a:cubicBezTo>
                  <a:cubicBezTo>
                    <a:pt x="10156" y="7620"/>
                    <a:pt x="8394" y="9382"/>
                    <a:pt x="6239" y="9382"/>
                  </a:cubicBezTo>
                  <a:cubicBezTo>
                    <a:pt x="4084" y="9382"/>
                    <a:pt x="2322" y="7620"/>
                    <a:pt x="2322" y="5465"/>
                  </a:cubicBezTo>
                  <a:cubicBezTo>
                    <a:pt x="2322" y="3310"/>
                    <a:pt x="4084" y="1548"/>
                    <a:pt x="6239" y="1548"/>
                  </a:cubicBezTo>
                  <a:close/>
                  <a:moveTo>
                    <a:pt x="3917" y="9073"/>
                  </a:moveTo>
                  <a:cubicBezTo>
                    <a:pt x="4036" y="9144"/>
                    <a:pt x="4167" y="9228"/>
                    <a:pt x="4310" y="9287"/>
                  </a:cubicBezTo>
                  <a:lnTo>
                    <a:pt x="3798" y="10395"/>
                  </a:lnTo>
                  <a:cubicBezTo>
                    <a:pt x="3751" y="10478"/>
                    <a:pt x="3679" y="10561"/>
                    <a:pt x="3596" y="10585"/>
                  </a:cubicBezTo>
                  <a:cubicBezTo>
                    <a:pt x="3563" y="10597"/>
                    <a:pt x="3528" y="10603"/>
                    <a:pt x="3493" y="10603"/>
                  </a:cubicBezTo>
                  <a:cubicBezTo>
                    <a:pt x="3429" y="10603"/>
                    <a:pt x="3364" y="10584"/>
                    <a:pt x="3310" y="10561"/>
                  </a:cubicBezTo>
                  <a:cubicBezTo>
                    <a:pt x="3215" y="10514"/>
                    <a:pt x="3155" y="10418"/>
                    <a:pt x="3143" y="10335"/>
                  </a:cubicBezTo>
                  <a:cubicBezTo>
                    <a:pt x="3131" y="10228"/>
                    <a:pt x="3143" y="10144"/>
                    <a:pt x="3203" y="10049"/>
                  </a:cubicBezTo>
                  <a:lnTo>
                    <a:pt x="3917" y="9073"/>
                  </a:lnTo>
                  <a:close/>
                  <a:moveTo>
                    <a:pt x="8561" y="9073"/>
                  </a:moveTo>
                  <a:lnTo>
                    <a:pt x="9275" y="10049"/>
                  </a:lnTo>
                  <a:cubicBezTo>
                    <a:pt x="9335" y="10121"/>
                    <a:pt x="9347" y="10228"/>
                    <a:pt x="9335" y="10335"/>
                  </a:cubicBezTo>
                  <a:cubicBezTo>
                    <a:pt x="9323" y="10442"/>
                    <a:pt x="9263" y="10514"/>
                    <a:pt x="9168" y="10561"/>
                  </a:cubicBezTo>
                  <a:cubicBezTo>
                    <a:pt x="9114" y="10584"/>
                    <a:pt x="9054" y="10603"/>
                    <a:pt x="8990" y="10603"/>
                  </a:cubicBezTo>
                  <a:cubicBezTo>
                    <a:pt x="8955" y="10603"/>
                    <a:pt x="8920" y="10597"/>
                    <a:pt x="8882" y="10585"/>
                  </a:cubicBezTo>
                  <a:cubicBezTo>
                    <a:pt x="8799" y="10561"/>
                    <a:pt x="8727" y="10478"/>
                    <a:pt x="8680" y="10395"/>
                  </a:cubicBezTo>
                  <a:lnTo>
                    <a:pt x="8180" y="9287"/>
                  </a:lnTo>
                  <a:cubicBezTo>
                    <a:pt x="8311" y="9216"/>
                    <a:pt x="8442" y="9144"/>
                    <a:pt x="8561" y="9073"/>
                  </a:cubicBezTo>
                  <a:close/>
                  <a:moveTo>
                    <a:pt x="3464" y="0"/>
                  </a:moveTo>
                  <a:cubicBezTo>
                    <a:pt x="3346" y="0"/>
                    <a:pt x="3228" y="30"/>
                    <a:pt x="3120" y="96"/>
                  </a:cubicBezTo>
                  <a:cubicBezTo>
                    <a:pt x="2941" y="203"/>
                    <a:pt x="2822" y="358"/>
                    <a:pt x="2774" y="548"/>
                  </a:cubicBezTo>
                  <a:cubicBezTo>
                    <a:pt x="2727" y="750"/>
                    <a:pt x="2774" y="953"/>
                    <a:pt x="2893" y="1120"/>
                  </a:cubicBezTo>
                  <a:lnTo>
                    <a:pt x="3608" y="2096"/>
                  </a:lnTo>
                  <a:cubicBezTo>
                    <a:pt x="2739" y="2775"/>
                    <a:pt x="2143" y="3751"/>
                    <a:pt x="2000" y="4882"/>
                  </a:cubicBezTo>
                  <a:lnTo>
                    <a:pt x="798" y="4763"/>
                  </a:lnTo>
                  <a:cubicBezTo>
                    <a:pt x="781" y="4762"/>
                    <a:pt x="764" y="4761"/>
                    <a:pt x="747" y="4761"/>
                  </a:cubicBezTo>
                  <a:cubicBezTo>
                    <a:pt x="562" y="4761"/>
                    <a:pt x="380" y="4821"/>
                    <a:pt x="238" y="4941"/>
                  </a:cubicBezTo>
                  <a:cubicBezTo>
                    <a:pt x="95" y="5084"/>
                    <a:pt x="0" y="5275"/>
                    <a:pt x="0" y="5465"/>
                  </a:cubicBezTo>
                  <a:cubicBezTo>
                    <a:pt x="0" y="5656"/>
                    <a:pt x="95" y="5858"/>
                    <a:pt x="238" y="5989"/>
                  </a:cubicBezTo>
                  <a:cubicBezTo>
                    <a:pt x="381" y="6108"/>
                    <a:pt x="536" y="6168"/>
                    <a:pt x="714" y="6168"/>
                  </a:cubicBezTo>
                  <a:lnTo>
                    <a:pt x="798" y="6168"/>
                  </a:lnTo>
                  <a:lnTo>
                    <a:pt x="2000" y="6049"/>
                  </a:lnTo>
                  <a:cubicBezTo>
                    <a:pt x="2143" y="7180"/>
                    <a:pt x="2762" y="8156"/>
                    <a:pt x="3608" y="8835"/>
                  </a:cubicBezTo>
                  <a:lnTo>
                    <a:pt x="2905" y="9847"/>
                  </a:lnTo>
                  <a:cubicBezTo>
                    <a:pt x="2786" y="10002"/>
                    <a:pt x="2739" y="10216"/>
                    <a:pt x="2786" y="10406"/>
                  </a:cubicBezTo>
                  <a:cubicBezTo>
                    <a:pt x="2834" y="10597"/>
                    <a:pt x="2953" y="10776"/>
                    <a:pt x="3131" y="10871"/>
                  </a:cubicBezTo>
                  <a:cubicBezTo>
                    <a:pt x="3239" y="10930"/>
                    <a:pt x="3370" y="10954"/>
                    <a:pt x="3489" y="10954"/>
                  </a:cubicBezTo>
                  <a:cubicBezTo>
                    <a:pt x="3560" y="10954"/>
                    <a:pt x="3632" y="10942"/>
                    <a:pt x="3715" y="10930"/>
                  </a:cubicBezTo>
                  <a:cubicBezTo>
                    <a:pt x="3905" y="10871"/>
                    <a:pt x="4048" y="10716"/>
                    <a:pt x="4143" y="10537"/>
                  </a:cubicBezTo>
                  <a:lnTo>
                    <a:pt x="4644" y="9442"/>
                  </a:lnTo>
                  <a:cubicBezTo>
                    <a:pt x="5132" y="9644"/>
                    <a:pt x="5691" y="9752"/>
                    <a:pt x="6251" y="9752"/>
                  </a:cubicBezTo>
                  <a:cubicBezTo>
                    <a:pt x="6822" y="9752"/>
                    <a:pt x="7370" y="9633"/>
                    <a:pt x="7858" y="9442"/>
                  </a:cubicBezTo>
                  <a:lnTo>
                    <a:pt x="8370" y="10537"/>
                  </a:lnTo>
                  <a:cubicBezTo>
                    <a:pt x="8454" y="10716"/>
                    <a:pt x="8608" y="10871"/>
                    <a:pt x="8799" y="10930"/>
                  </a:cubicBezTo>
                  <a:cubicBezTo>
                    <a:pt x="8870" y="10954"/>
                    <a:pt x="8942" y="10954"/>
                    <a:pt x="9025" y="10954"/>
                  </a:cubicBezTo>
                  <a:cubicBezTo>
                    <a:pt x="9144" y="10954"/>
                    <a:pt x="9275" y="10930"/>
                    <a:pt x="9382" y="10871"/>
                  </a:cubicBezTo>
                  <a:cubicBezTo>
                    <a:pt x="9561" y="10764"/>
                    <a:pt x="9680" y="10597"/>
                    <a:pt x="9716" y="10406"/>
                  </a:cubicBezTo>
                  <a:cubicBezTo>
                    <a:pt x="9763" y="10216"/>
                    <a:pt x="9716" y="10002"/>
                    <a:pt x="9597" y="9847"/>
                  </a:cubicBezTo>
                  <a:lnTo>
                    <a:pt x="8882" y="8859"/>
                  </a:lnTo>
                  <a:cubicBezTo>
                    <a:pt x="9751" y="8192"/>
                    <a:pt x="10347" y="7204"/>
                    <a:pt x="10490" y="6073"/>
                  </a:cubicBezTo>
                  <a:lnTo>
                    <a:pt x="11704" y="6192"/>
                  </a:lnTo>
                  <a:lnTo>
                    <a:pt x="11775" y="6192"/>
                  </a:lnTo>
                  <a:cubicBezTo>
                    <a:pt x="11954" y="6192"/>
                    <a:pt x="12121" y="6132"/>
                    <a:pt x="12252" y="6013"/>
                  </a:cubicBezTo>
                  <a:cubicBezTo>
                    <a:pt x="12395" y="5882"/>
                    <a:pt x="12490" y="5692"/>
                    <a:pt x="12490" y="5489"/>
                  </a:cubicBezTo>
                  <a:cubicBezTo>
                    <a:pt x="12490" y="5299"/>
                    <a:pt x="12383" y="5084"/>
                    <a:pt x="12240" y="4941"/>
                  </a:cubicBezTo>
                  <a:cubicBezTo>
                    <a:pt x="12098" y="4821"/>
                    <a:pt x="11926" y="4761"/>
                    <a:pt x="11742" y="4761"/>
                  </a:cubicBezTo>
                  <a:cubicBezTo>
                    <a:pt x="11726" y="4761"/>
                    <a:pt x="11709" y="4762"/>
                    <a:pt x="11692" y="4763"/>
                  </a:cubicBezTo>
                  <a:lnTo>
                    <a:pt x="10478" y="4882"/>
                  </a:lnTo>
                  <a:cubicBezTo>
                    <a:pt x="10335" y="3751"/>
                    <a:pt x="9716" y="2775"/>
                    <a:pt x="8870" y="2096"/>
                  </a:cubicBezTo>
                  <a:lnTo>
                    <a:pt x="9585" y="1120"/>
                  </a:lnTo>
                  <a:cubicBezTo>
                    <a:pt x="9704" y="953"/>
                    <a:pt x="9751" y="750"/>
                    <a:pt x="9704" y="548"/>
                  </a:cubicBezTo>
                  <a:cubicBezTo>
                    <a:pt x="9668" y="358"/>
                    <a:pt x="9537" y="179"/>
                    <a:pt x="9370" y="96"/>
                  </a:cubicBezTo>
                  <a:cubicBezTo>
                    <a:pt x="9254" y="30"/>
                    <a:pt x="9134" y="0"/>
                    <a:pt x="9015" y="0"/>
                  </a:cubicBezTo>
                  <a:cubicBezTo>
                    <a:pt x="8938" y="0"/>
                    <a:pt x="8861" y="13"/>
                    <a:pt x="8787" y="36"/>
                  </a:cubicBezTo>
                  <a:cubicBezTo>
                    <a:pt x="8596" y="96"/>
                    <a:pt x="8442" y="238"/>
                    <a:pt x="8358" y="417"/>
                  </a:cubicBezTo>
                  <a:lnTo>
                    <a:pt x="7846" y="1524"/>
                  </a:lnTo>
                  <a:cubicBezTo>
                    <a:pt x="7358" y="1310"/>
                    <a:pt x="6810" y="1203"/>
                    <a:pt x="6239" y="1203"/>
                  </a:cubicBezTo>
                  <a:cubicBezTo>
                    <a:pt x="5679" y="1203"/>
                    <a:pt x="5120" y="1322"/>
                    <a:pt x="4632" y="1524"/>
                  </a:cubicBezTo>
                  <a:lnTo>
                    <a:pt x="4132" y="417"/>
                  </a:lnTo>
                  <a:cubicBezTo>
                    <a:pt x="4036" y="238"/>
                    <a:pt x="3893" y="96"/>
                    <a:pt x="3691" y="36"/>
                  </a:cubicBezTo>
                  <a:cubicBezTo>
                    <a:pt x="3617" y="13"/>
                    <a:pt x="3540" y="0"/>
                    <a:pt x="34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82" name="Google Shape;16382;p61"/>
          <p:cNvGrpSpPr/>
          <p:nvPr/>
        </p:nvGrpSpPr>
        <p:grpSpPr>
          <a:xfrm>
            <a:off x="3584201" y="4120746"/>
            <a:ext cx="267574" cy="329415"/>
            <a:chOff x="3584201" y="4294996"/>
            <a:chExt cx="267574" cy="329415"/>
          </a:xfrm>
        </p:grpSpPr>
        <p:sp>
          <p:nvSpPr>
            <p:cNvPr id="16383" name="Google Shape;16383;p61"/>
            <p:cNvSpPr/>
            <p:nvPr/>
          </p:nvSpPr>
          <p:spPr>
            <a:xfrm>
              <a:off x="3584201" y="4294996"/>
              <a:ext cx="267574" cy="329415"/>
            </a:xfrm>
            <a:custGeom>
              <a:rect b="b" l="l" r="r" t="t"/>
              <a:pathLst>
                <a:path extrusionOk="0" h="10350" w="8407">
                  <a:moveTo>
                    <a:pt x="4191" y="321"/>
                  </a:moveTo>
                  <a:lnTo>
                    <a:pt x="8097" y="1095"/>
                  </a:lnTo>
                  <a:lnTo>
                    <a:pt x="8097" y="6727"/>
                  </a:lnTo>
                  <a:lnTo>
                    <a:pt x="4191" y="10001"/>
                  </a:lnTo>
                  <a:lnTo>
                    <a:pt x="298" y="6727"/>
                  </a:lnTo>
                  <a:lnTo>
                    <a:pt x="298" y="1095"/>
                  </a:lnTo>
                  <a:lnTo>
                    <a:pt x="4191" y="321"/>
                  </a:lnTo>
                  <a:close/>
                  <a:moveTo>
                    <a:pt x="4168" y="0"/>
                  </a:moveTo>
                  <a:lnTo>
                    <a:pt x="120" y="810"/>
                  </a:lnTo>
                  <a:cubicBezTo>
                    <a:pt x="48" y="822"/>
                    <a:pt x="0" y="881"/>
                    <a:pt x="0" y="953"/>
                  </a:cubicBezTo>
                  <a:lnTo>
                    <a:pt x="0" y="6787"/>
                  </a:lnTo>
                  <a:cubicBezTo>
                    <a:pt x="0" y="6834"/>
                    <a:pt x="12" y="6882"/>
                    <a:pt x="60" y="6906"/>
                  </a:cubicBezTo>
                  <a:lnTo>
                    <a:pt x="4108" y="10323"/>
                  </a:lnTo>
                  <a:cubicBezTo>
                    <a:pt x="4138" y="10341"/>
                    <a:pt x="4171" y="10350"/>
                    <a:pt x="4203" y="10350"/>
                  </a:cubicBezTo>
                  <a:cubicBezTo>
                    <a:pt x="4236" y="10350"/>
                    <a:pt x="4269" y="10341"/>
                    <a:pt x="4299" y="10323"/>
                  </a:cubicBezTo>
                  <a:lnTo>
                    <a:pt x="8347" y="6906"/>
                  </a:lnTo>
                  <a:cubicBezTo>
                    <a:pt x="8382" y="6882"/>
                    <a:pt x="8406" y="6834"/>
                    <a:pt x="8406" y="6787"/>
                  </a:cubicBezTo>
                  <a:lnTo>
                    <a:pt x="8406" y="953"/>
                  </a:lnTo>
                  <a:cubicBezTo>
                    <a:pt x="8406" y="881"/>
                    <a:pt x="8347" y="822"/>
                    <a:pt x="8275" y="810"/>
                  </a:cubicBezTo>
                  <a:lnTo>
                    <a:pt x="422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4" name="Google Shape;16384;p61"/>
            <p:cNvSpPr/>
            <p:nvPr/>
          </p:nvSpPr>
          <p:spPr>
            <a:xfrm>
              <a:off x="3604666" y="4315811"/>
              <a:ext cx="226644" cy="281610"/>
            </a:xfrm>
            <a:custGeom>
              <a:rect b="b" l="l" r="r" t="t"/>
              <a:pathLst>
                <a:path extrusionOk="0" h="8848" w="7121">
                  <a:moveTo>
                    <a:pt x="3525" y="1"/>
                  </a:moveTo>
                  <a:lnTo>
                    <a:pt x="119" y="691"/>
                  </a:lnTo>
                  <a:cubicBezTo>
                    <a:pt x="36" y="703"/>
                    <a:pt x="0" y="763"/>
                    <a:pt x="0" y="834"/>
                  </a:cubicBezTo>
                  <a:lnTo>
                    <a:pt x="0" y="5835"/>
                  </a:lnTo>
                  <a:cubicBezTo>
                    <a:pt x="0" y="5883"/>
                    <a:pt x="12" y="5930"/>
                    <a:pt x="60" y="5954"/>
                  </a:cubicBezTo>
                  <a:lnTo>
                    <a:pt x="3465" y="8811"/>
                  </a:lnTo>
                  <a:cubicBezTo>
                    <a:pt x="3495" y="8835"/>
                    <a:pt x="3528" y="8847"/>
                    <a:pt x="3560" y="8847"/>
                  </a:cubicBezTo>
                  <a:cubicBezTo>
                    <a:pt x="3593" y="8847"/>
                    <a:pt x="3626" y="8835"/>
                    <a:pt x="3656" y="8811"/>
                  </a:cubicBezTo>
                  <a:lnTo>
                    <a:pt x="7061" y="5954"/>
                  </a:lnTo>
                  <a:cubicBezTo>
                    <a:pt x="7097" y="5930"/>
                    <a:pt x="7120" y="5883"/>
                    <a:pt x="7120" y="5835"/>
                  </a:cubicBezTo>
                  <a:lnTo>
                    <a:pt x="7120" y="4609"/>
                  </a:lnTo>
                  <a:cubicBezTo>
                    <a:pt x="7120" y="4513"/>
                    <a:pt x="7049" y="4454"/>
                    <a:pt x="6977" y="4454"/>
                  </a:cubicBezTo>
                  <a:cubicBezTo>
                    <a:pt x="6882" y="4454"/>
                    <a:pt x="6823" y="4525"/>
                    <a:pt x="6823" y="4609"/>
                  </a:cubicBezTo>
                  <a:lnTo>
                    <a:pt x="6823" y="5763"/>
                  </a:lnTo>
                  <a:lnTo>
                    <a:pt x="3572" y="8502"/>
                  </a:lnTo>
                  <a:lnTo>
                    <a:pt x="298" y="5763"/>
                  </a:lnTo>
                  <a:lnTo>
                    <a:pt x="298" y="953"/>
                  </a:lnTo>
                  <a:lnTo>
                    <a:pt x="3548" y="299"/>
                  </a:lnTo>
                  <a:lnTo>
                    <a:pt x="6811" y="953"/>
                  </a:lnTo>
                  <a:lnTo>
                    <a:pt x="6811" y="3847"/>
                  </a:lnTo>
                  <a:cubicBezTo>
                    <a:pt x="6799" y="3930"/>
                    <a:pt x="6870" y="4013"/>
                    <a:pt x="6966" y="4013"/>
                  </a:cubicBezTo>
                  <a:cubicBezTo>
                    <a:pt x="7049" y="4013"/>
                    <a:pt x="7108" y="3930"/>
                    <a:pt x="7108" y="3858"/>
                  </a:cubicBezTo>
                  <a:lnTo>
                    <a:pt x="7108" y="834"/>
                  </a:lnTo>
                  <a:cubicBezTo>
                    <a:pt x="7108" y="763"/>
                    <a:pt x="7061" y="703"/>
                    <a:pt x="6989" y="691"/>
                  </a:cubicBezTo>
                  <a:lnTo>
                    <a:pt x="358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5" name="Google Shape;16385;p61"/>
            <p:cNvSpPr/>
            <p:nvPr/>
          </p:nvSpPr>
          <p:spPr>
            <a:xfrm>
              <a:off x="3645597" y="4362056"/>
              <a:ext cx="144019" cy="144019"/>
            </a:xfrm>
            <a:custGeom>
              <a:rect b="b" l="l" r="r" t="t"/>
              <a:pathLst>
                <a:path extrusionOk="0" h="4525" w="4525">
                  <a:moveTo>
                    <a:pt x="2262" y="322"/>
                  </a:moveTo>
                  <a:cubicBezTo>
                    <a:pt x="3334" y="322"/>
                    <a:pt x="4215" y="1203"/>
                    <a:pt x="4215" y="2275"/>
                  </a:cubicBezTo>
                  <a:cubicBezTo>
                    <a:pt x="4215" y="3346"/>
                    <a:pt x="3334" y="4227"/>
                    <a:pt x="2262" y="4227"/>
                  </a:cubicBezTo>
                  <a:cubicBezTo>
                    <a:pt x="1191" y="4227"/>
                    <a:pt x="322" y="3346"/>
                    <a:pt x="322" y="2275"/>
                  </a:cubicBezTo>
                  <a:cubicBezTo>
                    <a:pt x="322" y="1203"/>
                    <a:pt x="1191" y="322"/>
                    <a:pt x="2262" y="322"/>
                  </a:cubicBezTo>
                  <a:close/>
                  <a:moveTo>
                    <a:pt x="2262" y="0"/>
                  </a:moveTo>
                  <a:cubicBezTo>
                    <a:pt x="1012" y="0"/>
                    <a:pt x="0" y="1012"/>
                    <a:pt x="0" y="2263"/>
                  </a:cubicBezTo>
                  <a:cubicBezTo>
                    <a:pt x="0" y="3513"/>
                    <a:pt x="1012" y="4525"/>
                    <a:pt x="2262" y="4525"/>
                  </a:cubicBezTo>
                  <a:cubicBezTo>
                    <a:pt x="3513" y="4525"/>
                    <a:pt x="4525" y="3513"/>
                    <a:pt x="4525" y="2263"/>
                  </a:cubicBezTo>
                  <a:cubicBezTo>
                    <a:pt x="4525" y="1012"/>
                    <a:pt x="3513" y="0"/>
                    <a:pt x="2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6" name="Google Shape;16386;p61"/>
            <p:cNvSpPr/>
            <p:nvPr/>
          </p:nvSpPr>
          <p:spPr>
            <a:xfrm>
              <a:off x="3692574" y="4377970"/>
              <a:ext cx="51561" cy="112574"/>
            </a:xfrm>
            <a:custGeom>
              <a:rect b="b" l="l" r="r" t="t"/>
              <a:pathLst>
                <a:path extrusionOk="0" h="3537" w="1620">
                  <a:moveTo>
                    <a:pt x="810" y="0"/>
                  </a:moveTo>
                  <a:cubicBezTo>
                    <a:pt x="727" y="0"/>
                    <a:pt x="656" y="72"/>
                    <a:pt x="656" y="155"/>
                  </a:cubicBezTo>
                  <a:lnTo>
                    <a:pt x="656" y="489"/>
                  </a:lnTo>
                  <a:cubicBezTo>
                    <a:pt x="298" y="524"/>
                    <a:pt x="1" y="834"/>
                    <a:pt x="1" y="1203"/>
                  </a:cubicBezTo>
                  <a:cubicBezTo>
                    <a:pt x="1" y="1608"/>
                    <a:pt x="334" y="1917"/>
                    <a:pt x="715" y="1917"/>
                  </a:cubicBezTo>
                  <a:lnTo>
                    <a:pt x="882" y="1917"/>
                  </a:lnTo>
                  <a:cubicBezTo>
                    <a:pt x="1108" y="1917"/>
                    <a:pt x="1298" y="2108"/>
                    <a:pt x="1298" y="2334"/>
                  </a:cubicBezTo>
                  <a:cubicBezTo>
                    <a:pt x="1298" y="2560"/>
                    <a:pt x="1108" y="2751"/>
                    <a:pt x="882" y="2751"/>
                  </a:cubicBezTo>
                  <a:lnTo>
                    <a:pt x="644" y="2751"/>
                  </a:lnTo>
                  <a:cubicBezTo>
                    <a:pt x="465" y="2751"/>
                    <a:pt x="310" y="2608"/>
                    <a:pt x="310" y="2429"/>
                  </a:cubicBezTo>
                  <a:cubicBezTo>
                    <a:pt x="310" y="2334"/>
                    <a:pt x="239" y="2275"/>
                    <a:pt x="167" y="2275"/>
                  </a:cubicBezTo>
                  <a:cubicBezTo>
                    <a:pt x="84" y="2275"/>
                    <a:pt x="13" y="2346"/>
                    <a:pt x="13" y="2429"/>
                  </a:cubicBezTo>
                  <a:cubicBezTo>
                    <a:pt x="13" y="2787"/>
                    <a:pt x="298" y="3060"/>
                    <a:pt x="656" y="3060"/>
                  </a:cubicBezTo>
                  <a:lnTo>
                    <a:pt x="667" y="3060"/>
                  </a:lnTo>
                  <a:lnTo>
                    <a:pt x="667" y="3394"/>
                  </a:lnTo>
                  <a:cubicBezTo>
                    <a:pt x="667" y="3477"/>
                    <a:pt x="739" y="3537"/>
                    <a:pt x="822" y="3537"/>
                  </a:cubicBezTo>
                  <a:cubicBezTo>
                    <a:pt x="894" y="3537"/>
                    <a:pt x="965" y="3465"/>
                    <a:pt x="965" y="3394"/>
                  </a:cubicBezTo>
                  <a:lnTo>
                    <a:pt x="965" y="3048"/>
                  </a:lnTo>
                  <a:cubicBezTo>
                    <a:pt x="1322" y="3025"/>
                    <a:pt x="1620" y="2703"/>
                    <a:pt x="1620" y="2334"/>
                  </a:cubicBezTo>
                  <a:cubicBezTo>
                    <a:pt x="1620" y="1929"/>
                    <a:pt x="1298" y="1620"/>
                    <a:pt x="906" y="1620"/>
                  </a:cubicBezTo>
                  <a:lnTo>
                    <a:pt x="739" y="1620"/>
                  </a:lnTo>
                  <a:cubicBezTo>
                    <a:pt x="525" y="1620"/>
                    <a:pt x="334" y="1429"/>
                    <a:pt x="334" y="1203"/>
                  </a:cubicBezTo>
                  <a:cubicBezTo>
                    <a:pt x="334" y="977"/>
                    <a:pt x="525" y="786"/>
                    <a:pt x="739" y="786"/>
                  </a:cubicBezTo>
                  <a:lnTo>
                    <a:pt x="977" y="786"/>
                  </a:lnTo>
                  <a:cubicBezTo>
                    <a:pt x="1167" y="786"/>
                    <a:pt x="1310" y="941"/>
                    <a:pt x="1310" y="1120"/>
                  </a:cubicBezTo>
                  <a:lnTo>
                    <a:pt x="1310" y="1286"/>
                  </a:lnTo>
                  <a:cubicBezTo>
                    <a:pt x="1310" y="1358"/>
                    <a:pt x="1382" y="1429"/>
                    <a:pt x="1465" y="1429"/>
                  </a:cubicBezTo>
                  <a:cubicBezTo>
                    <a:pt x="1548" y="1429"/>
                    <a:pt x="1608" y="1358"/>
                    <a:pt x="1608" y="1286"/>
                  </a:cubicBezTo>
                  <a:lnTo>
                    <a:pt x="1608" y="1120"/>
                  </a:lnTo>
                  <a:cubicBezTo>
                    <a:pt x="1608" y="762"/>
                    <a:pt x="1322" y="477"/>
                    <a:pt x="965" y="477"/>
                  </a:cubicBezTo>
                  <a:lnTo>
                    <a:pt x="953" y="477"/>
                  </a:lnTo>
                  <a:lnTo>
                    <a:pt x="953" y="155"/>
                  </a:lnTo>
                  <a:cubicBezTo>
                    <a:pt x="953" y="60"/>
                    <a:pt x="882"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87" name="Google Shape;16387;p61"/>
          <p:cNvGrpSpPr/>
          <p:nvPr/>
        </p:nvGrpSpPr>
        <p:grpSpPr>
          <a:xfrm>
            <a:off x="3082855" y="4121478"/>
            <a:ext cx="375946" cy="327823"/>
            <a:chOff x="3082855" y="4295728"/>
            <a:chExt cx="375946" cy="327823"/>
          </a:xfrm>
        </p:grpSpPr>
        <p:sp>
          <p:nvSpPr>
            <p:cNvPr id="16388" name="Google Shape;16388;p61"/>
            <p:cNvSpPr/>
            <p:nvPr/>
          </p:nvSpPr>
          <p:spPr>
            <a:xfrm>
              <a:off x="3082855" y="4295728"/>
              <a:ext cx="375946" cy="327823"/>
            </a:xfrm>
            <a:custGeom>
              <a:rect b="b" l="l" r="r" t="t"/>
              <a:pathLst>
                <a:path extrusionOk="0" h="10300" w="11812">
                  <a:moveTo>
                    <a:pt x="6644" y="358"/>
                  </a:moveTo>
                  <a:lnTo>
                    <a:pt x="6311" y="3311"/>
                  </a:lnTo>
                  <a:cubicBezTo>
                    <a:pt x="6311" y="3311"/>
                    <a:pt x="6311" y="3335"/>
                    <a:pt x="6299" y="3335"/>
                  </a:cubicBezTo>
                  <a:lnTo>
                    <a:pt x="5525" y="3335"/>
                  </a:lnTo>
                  <a:cubicBezTo>
                    <a:pt x="5525" y="3335"/>
                    <a:pt x="5513" y="3335"/>
                    <a:pt x="5513" y="3311"/>
                  </a:cubicBezTo>
                  <a:lnTo>
                    <a:pt x="5180" y="358"/>
                  </a:lnTo>
                  <a:close/>
                  <a:moveTo>
                    <a:pt x="11240" y="2930"/>
                  </a:moveTo>
                  <a:cubicBezTo>
                    <a:pt x="11347" y="2930"/>
                    <a:pt x="11431" y="3013"/>
                    <a:pt x="11431" y="3120"/>
                  </a:cubicBezTo>
                  <a:lnTo>
                    <a:pt x="11431" y="9764"/>
                  </a:lnTo>
                  <a:lnTo>
                    <a:pt x="11454" y="9764"/>
                  </a:lnTo>
                  <a:cubicBezTo>
                    <a:pt x="11454" y="9859"/>
                    <a:pt x="11359" y="9954"/>
                    <a:pt x="11252" y="9954"/>
                  </a:cubicBezTo>
                  <a:lnTo>
                    <a:pt x="560" y="9954"/>
                  </a:lnTo>
                  <a:cubicBezTo>
                    <a:pt x="453" y="9954"/>
                    <a:pt x="358" y="9859"/>
                    <a:pt x="358" y="9764"/>
                  </a:cubicBezTo>
                  <a:lnTo>
                    <a:pt x="358" y="3120"/>
                  </a:lnTo>
                  <a:cubicBezTo>
                    <a:pt x="358" y="3013"/>
                    <a:pt x="453" y="2930"/>
                    <a:pt x="560" y="2930"/>
                  </a:cubicBezTo>
                  <a:lnTo>
                    <a:pt x="5108" y="2930"/>
                  </a:lnTo>
                  <a:lnTo>
                    <a:pt x="5156" y="3346"/>
                  </a:lnTo>
                  <a:cubicBezTo>
                    <a:pt x="5168" y="3525"/>
                    <a:pt x="5335" y="3656"/>
                    <a:pt x="5513" y="3656"/>
                  </a:cubicBezTo>
                  <a:lnTo>
                    <a:pt x="6287" y="3656"/>
                  </a:lnTo>
                  <a:cubicBezTo>
                    <a:pt x="6466" y="3656"/>
                    <a:pt x="6608" y="3525"/>
                    <a:pt x="6644" y="3346"/>
                  </a:cubicBezTo>
                  <a:lnTo>
                    <a:pt x="6692" y="2930"/>
                  </a:lnTo>
                  <a:close/>
                  <a:moveTo>
                    <a:pt x="4977" y="1"/>
                  </a:moveTo>
                  <a:cubicBezTo>
                    <a:pt x="4930" y="1"/>
                    <a:pt x="4882" y="13"/>
                    <a:pt x="4846" y="60"/>
                  </a:cubicBezTo>
                  <a:cubicBezTo>
                    <a:pt x="4811" y="84"/>
                    <a:pt x="4799" y="144"/>
                    <a:pt x="4799" y="191"/>
                  </a:cubicBezTo>
                  <a:lnTo>
                    <a:pt x="5061" y="2584"/>
                  </a:lnTo>
                  <a:lnTo>
                    <a:pt x="536" y="2584"/>
                  </a:lnTo>
                  <a:cubicBezTo>
                    <a:pt x="239" y="2584"/>
                    <a:pt x="1" y="2823"/>
                    <a:pt x="1" y="3120"/>
                  </a:cubicBezTo>
                  <a:lnTo>
                    <a:pt x="1" y="9764"/>
                  </a:lnTo>
                  <a:cubicBezTo>
                    <a:pt x="1" y="10062"/>
                    <a:pt x="239" y="10300"/>
                    <a:pt x="536" y="10300"/>
                  </a:cubicBezTo>
                  <a:lnTo>
                    <a:pt x="11240" y="10300"/>
                  </a:lnTo>
                  <a:cubicBezTo>
                    <a:pt x="11538" y="10300"/>
                    <a:pt x="11776" y="10062"/>
                    <a:pt x="11776" y="9764"/>
                  </a:cubicBezTo>
                  <a:lnTo>
                    <a:pt x="11776" y="3120"/>
                  </a:lnTo>
                  <a:cubicBezTo>
                    <a:pt x="11812" y="2823"/>
                    <a:pt x="11550" y="2584"/>
                    <a:pt x="11252" y="2584"/>
                  </a:cubicBezTo>
                  <a:lnTo>
                    <a:pt x="6728" y="2584"/>
                  </a:lnTo>
                  <a:lnTo>
                    <a:pt x="7001" y="191"/>
                  </a:lnTo>
                  <a:cubicBezTo>
                    <a:pt x="7001" y="144"/>
                    <a:pt x="6989" y="84"/>
                    <a:pt x="6954" y="60"/>
                  </a:cubicBezTo>
                  <a:cubicBezTo>
                    <a:pt x="6930" y="25"/>
                    <a:pt x="6882" y="1"/>
                    <a:pt x="6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9" name="Google Shape;16389;p61"/>
            <p:cNvSpPr/>
            <p:nvPr/>
          </p:nvSpPr>
          <p:spPr>
            <a:xfrm>
              <a:off x="3118852" y="4424947"/>
              <a:ext cx="128488" cy="163371"/>
            </a:xfrm>
            <a:custGeom>
              <a:rect b="b" l="l" r="r" t="t"/>
              <a:pathLst>
                <a:path extrusionOk="0" h="5133" w="4037">
                  <a:moveTo>
                    <a:pt x="2203" y="1251"/>
                  </a:moveTo>
                  <a:cubicBezTo>
                    <a:pt x="2418" y="1251"/>
                    <a:pt x="2596" y="1418"/>
                    <a:pt x="2596" y="1632"/>
                  </a:cubicBezTo>
                  <a:lnTo>
                    <a:pt x="2596" y="2013"/>
                  </a:lnTo>
                  <a:cubicBezTo>
                    <a:pt x="2584" y="2323"/>
                    <a:pt x="2322" y="2573"/>
                    <a:pt x="2013" y="2573"/>
                  </a:cubicBezTo>
                  <a:cubicBezTo>
                    <a:pt x="1703" y="2573"/>
                    <a:pt x="1453" y="2323"/>
                    <a:pt x="1453" y="2013"/>
                  </a:cubicBezTo>
                  <a:lnTo>
                    <a:pt x="1453" y="1632"/>
                  </a:lnTo>
                  <a:cubicBezTo>
                    <a:pt x="1453" y="1430"/>
                    <a:pt x="1608" y="1251"/>
                    <a:pt x="1834" y="1251"/>
                  </a:cubicBezTo>
                  <a:close/>
                  <a:moveTo>
                    <a:pt x="2191" y="2906"/>
                  </a:moveTo>
                  <a:lnTo>
                    <a:pt x="2191" y="3001"/>
                  </a:lnTo>
                  <a:cubicBezTo>
                    <a:pt x="2203" y="3061"/>
                    <a:pt x="2227" y="3144"/>
                    <a:pt x="2251" y="3180"/>
                  </a:cubicBezTo>
                  <a:lnTo>
                    <a:pt x="2013" y="3418"/>
                  </a:lnTo>
                  <a:lnTo>
                    <a:pt x="2001" y="3418"/>
                  </a:lnTo>
                  <a:lnTo>
                    <a:pt x="1763" y="3180"/>
                  </a:lnTo>
                  <a:cubicBezTo>
                    <a:pt x="1787" y="3120"/>
                    <a:pt x="1798" y="3061"/>
                    <a:pt x="1798" y="3001"/>
                  </a:cubicBezTo>
                  <a:lnTo>
                    <a:pt x="1798" y="2906"/>
                  </a:lnTo>
                  <a:cubicBezTo>
                    <a:pt x="1858" y="2918"/>
                    <a:pt x="1941" y="2918"/>
                    <a:pt x="2001" y="2918"/>
                  </a:cubicBezTo>
                  <a:cubicBezTo>
                    <a:pt x="2060" y="2918"/>
                    <a:pt x="2132" y="2906"/>
                    <a:pt x="2191" y="2906"/>
                  </a:cubicBezTo>
                  <a:close/>
                  <a:moveTo>
                    <a:pt x="2525" y="3394"/>
                  </a:moveTo>
                  <a:lnTo>
                    <a:pt x="2822" y="3537"/>
                  </a:lnTo>
                  <a:cubicBezTo>
                    <a:pt x="2882" y="3573"/>
                    <a:pt x="2918" y="3644"/>
                    <a:pt x="2918" y="3716"/>
                  </a:cubicBezTo>
                  <a:lnTo>
                    <a:pt x="2918" y="4787"/>
                  </a:lnTo>
                  <a:lnTo>
                    <a:pt x="1072" y="4787"/>
                  </a:lnTo>
                  <a:lnTo>
                    <a:pt x="1072" y="3716"/>
                  </a:lnTo>
                  <a:cubicBezTo>
                    <a:pt x="1072" y="3644"/>
                    <a:pt x="1120" y="3573"/>
                    <a:pt x="1179" y="3537"/>
                  </a:cubicBezTo>
                  <a:lnTo>
                    <a:pt x="1477" y="3394"/>
                  </a:lnTo>
                  <a:lnTo>
                    <a:pt x="1751" y="3656"/>
                  </a:lnTo>
                  <a:cubicBezTo>
                    <a:pt x="1822" y="3728"/>
                    <a:pt x="1906" y="3763"/>
                    <a:pt x="2001" y="3763"/>
                  </a:cubicBezTo>
                  <a:cubicBezTo>
                    <a:pt x="2084" y="3763"/>
                    <a:pt x="2179" y="3728"/>
                    <a:pt x="2251" y="3656"/>
                  </a:cubicBezTo>
                  <a:lnTo>
                    <a:pt x="2525" y="3394"/>
                  </a:lnTo>
                  <a:close/>
                  <a:moveTo>
                    <a:pt x="3680" y="334"/>
                  </a:moveTo>
                  <a:cubicBezTo>
                    <a:pt x="3680" y="334"/>
                    <a:pt x="3692" y="334"/>
                    <a:pt x="3692" y="358"/>
                  </a:cubicBezTo>
                  <a:lnTo>
                    <a:pt x="3692" y="4775"/>
                  </a:lnTo>
                  <a:lnTo>
                    <a:pt x="3680" y="4775"/>
                  </a:lnTo>
                  <a:lnTo>
                    <a:pt x="3299" y="4787"/>
                  </a:lnTo>
                  <a:lnTo>
                    <a:pt x="3299" y="3716"/>
                  </a:lnTo>
                  <a:cubicBezTo>
                    <a:pt x="3299" y="3513"/>
                    <a:pt x="3180" y="3335"/>
                    <a:pt x="3001" y="3227"/>
                  </a:cubicBezTo>
                  <a:lnTo>
                    <a:pt x="2560" y="3001"/>
                  </a:lnTo>
                  <a:lnTo>
                    <a:pt x="2560" y="2989"/>
                  </a:lnTo>
                  <a:lnTo>
                    <a:pt x="2560" y="2739"/>
                  </a:lnTo>
                  <a:cubicBezTo>
                    <a:pt x="2787" y="2573"/>
                    <a:pt x="2941" y="2311"/>
                    <a:pt x="2941" y="2013"/>
                  </a:cubicBezTo>
                  <a:lnTo>
                    <a:pt x="2941" y="1632"/>
                  </a:lnTo>
                  <a:cubicBezTo>
                    <a:pt x="2941" y="1227"/>
                    <a:pt x="2608" y="906"/>
                    <a:pt x="2203" y="906"/>
                  </a:cubicBezTo>
                  <a:lnTo>
                    <a:pt x="1834" y="906"/>
                  </a:lnTo>
                  <a:cubicBezTo>
                    <a:pt x="1429" y="906"/>
                    <a:pt x="1108" y="1239"/>
                    <a:pt x="1108" y="1632"/>
                  </a:cubicBezTo>
                  <a:lnTo>
                    <a:pt x="1108" y="2013"/>
                  </a:lnTo>
                  <a:cubicBezTo>
                    <a:pt x="1108" y="2311"/>
                    <a:pt x="1251" y="2573"/>
                    <a:pt x="1477" y="2739"/>
                  </a:cubicBezTo>
                  <a:lnTo>
                    <a:pt x="1477" y="2989"/>
                  </a:lnTo>
                  <a:lnTo>
                    <a:pt x="1477" y="3001"/>
                  </a:lnTo>
                  <a:lnTo>
                    <a:pt x="1048" y="3227"/>
                  </a:lnTo>
                  <a:cubicBezTo>
                    <a:pt x="870" y="3323"/>
                    <a:pt x="751" y="3513"/>
                    <a:pt x="751" y="3716"/>
                  </a:cubicBezTo>
                  <a:lnTo>
                    <a:pt x="751" y="4787"/>
                  </a:lnTo>
                  <a:lnTo>
                    <a:pt x="358" y="4787"/>
                  </a:lnTo>
                  <a:cubicBezTo>
                    <a:pt x="358" y="4787"/>
                    <a:pt x="346" y="4787"/>
                    <a:pt x="346" y="4775"/>
                  </a:cubicBezTo>
                  <a:lnTo>
                    <a:pt x="346" y="358"/>
                  </a:lnTo>
                  <a:cubicBezTo>
                    <a:pt x="346" y="358"/>
                    <a:pt x="346" y="334"/>
                    <a:pt x="358" y="334"/>
                  </a:cubicBezTo>
                  <a:close/>
                  <a:moveTo>
                    <a:pt x="358" y="1"/>
                  </a:moveTo>
                  <a:cubicBezTo>
                    <a:pt x="167" y="1"/>
                    <a:pt x="1" y="168"/>
                    <a:pt x="1" y="358"/>
                  </a:cubicBezTo>
                  <a:lnTo>
                    <a:pt x="1" y="4775"/>
                  </a:lnTo>
                  <a:cubicBezTo>
                    <a:pt x="1" y="4966"/>
                    <a:pt x="167" y="5132"/>
                    <a:pt x="358" y="5132"/>
                  </a:cubicBezTo>
                  <a:lnTo>
                    <a:pt x="3680" y="5132"/>
                  </a:lnTo>
                  <a:cubicBezTo>
                    <a:pt x="3870" y="5132"/>
                    <a:pt x="4037" y="4966"/>
                    <a:pt x="4037" y="4775"/>
                  </a:cubicBezTo>
                  <a:lnTo>
                    <a:pt x="4037" y="358"/>
                  </a:lnTo>
                  <a:cubicBezTo>
                    <a:pt x="4037" y="168"/>
                    <a:pt x="3870" y="1"/>
                    <a:pt x="3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0" name="Google Shape;16390;p61"/>
            <p:cNvSpPr/>
            <p:nvPr/>
          </p:nvSpPr>
          <p:spPr>
            <a:xfrm>
              <a:off x="3271178" y="4424947"/>
              <a:ext cx="152008" cy="34533"/>
            </a:xfrm>
            <a:custGeom>
              <a:rect b="b" l="l" r="r" t="t"/>
              <a:pathLst>
                <a:path extrusionOk="0" h="1085" w="4776">
                  <a:moveTo>
                    <a:pt x="4430" y="346"/>
                  </a:moveTo>
                  <a:cubicBezTo>
                    <a:pt x="4430" y="346"/>
                    <a:pt x="4442" y="346"/>
                    <a:pt x="4442" y="358"/>
                  </a:cubicBezTo>
                  <a:lnTo>
                    <a:pt x="4442" y="727"/>
                  </a:lnTo>
                  <a:lnTo>
                    <a:pt x="4430" y="727"/>
                  </a:lnTo>
                  <a:lnTo>
                    <a:pt x="370" y="739"/>
                  </a:lnTo>
                  <a:cubicBezTo>
                    <a:pt x="370" y="739"/>
                    <a:pt x="358" y="739"/>
                    <a:pt x="358" y="727"/>
                  </a:cubicBezTo>
                  <a:lnTo>
                    <a:pt x="358" y="358"/>
                  </a:lnTo>
                  <a:cubicBezTo>
                    <a:pt x="358" y="358"/>
                    <a:pt x="358" y="346"/>
                    <a:pt x="370" y="346"/>
                  </a:cubicBezTo>
                  <a:close/>
                  <a:moveTo>
                    <a:pt x="358" y="1"/>
                  </a:moveTo>
                  <a:cubicBezTo>
                    <a:pt x="156" y="1"/>
                    <a:pt x="1" y="168"/>
                    <a:pt x="1" y="358"/>
                  </a:cubicBezTo>
                  <a:lnTo>
                    <a:pt x="1" y="727"/>
                  </a:lnTo>
                  <a:cubicBezTo>
                    <a:pt x="1" y="918"/>
                    <a:pt x="156" y="1084"/>
                    <a:pt x="358" y="1084"/>
                  </a:cubicBezTo>
                  <a:lnTo>
                    <a:pt x="4418" y="1084"/>
                  </a:lnTo>
                  <a:cubicBezTo>
                    <a:pt x="4609" y="1084"/>
                    <a:pt x="4775" y="918"/>
                    <a:pt x="4775" y="727"/>
                  </a:cubicBezTo>
                  <a:lnTo>
                    <a:pt x="4775" y="358"/>
                  </a:lnTo>
                  <a:cubicBezTo>
                    <a:pt x="4775" y="168"/>
                    <a:pt x="4621" y="1"/>
                    <a:pt x="4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1" name="Google Shape;16391;p61"/>
            <p:cNvSpPr/>
            <p:nvPr/>
          </p:nvSpPr>
          <p:spPr>
            <a:xfrm>
              <a:off x="3271560" y="4471957"/>
              <a:ext cx="116393" cy="34501"/>
            </a:xfrm>
            <a:custGeom>
              <a:rect b="b" l="l" r="r" t="t"/>
              <a:pathLst>
                <a:path extrusionOk="0" h="1084" w="3657">
                  <a:moveTo>
                    <a:pt x="3299" y="334"/>
                  </a:moveTo>
                  <a:cubicBezTo>
                    <a:pt x="3299" y="334"/>
                    <a:pt x="3323" y="334"/>
                    <a:pt x="3323" y="357"/>
                  </a:cubicBezTo>
                  <a:lnTo>
                    <a:pt x="3323" y="727"/>
                  </a:lnTo>
                  <a:lnTo>
                    <a:pt x="358" y="738"/>
                  </a:lnTo>
                  <a:cubicBezTo>
                    <a:pt x="358" y="738"/>
                    <a:pt x="346" y="738"/>
                    <a:pt x="346" y="727"/>
                  </a:cubicBezTo>
                  <a:lnTo>
                    <a:pt x="346" y="357"/>
                  </a:lnTo>
                  <a:cubicBezTo>
                    <a:pt x="346" y="357"/>
                    <a:pt x="346" y="334"/>
                    <a:pt x="358" y="334"/>
                  </a:cubicBezTo>
                  <a:close/>
                  <a:moveTo>
                    <a:pt x="358" y="0"/>
                  </a:moveTo>
                  <a:cubicBezTo>
                    <a:pt x="168" y="0"/>
                    <a:pt x="1" y="155"/>
                    <a:pt x="1" y="357"/>
                  </a:cubicBezTo>
                  <a:lnTo>
                    <a:pt x="1" y="727"/>
                  </a:lnTo>
                  <a:cubicBezTo>
                    <a:pt x="1" y="917"/>
                    <a:pt x="168" y="1084"/>
                    <a:pt x="358" y="1084"/>
                  </a:cubicBezTo>
                  <a:lnTo>
                    <a:pt x="3299" y="1084"/>
                  </a:lnTo>
                  <a:cubicBezTo>
                    <a:pt x="3489" y="1084"/>
                    <a:pt x="3656" y="917"/>
                    <a:pt x="3656" y="727"/>
                  </a:cubicBezTo>
                  <a:lnTo>
                    <a:pt x="3656" y="357"/>
                  </a:lnTo>
                  <a:cubicBezTo>
                    <a:pt x="3656" y="155"/>
                    <a:pt x="3501" y="0"/>
                    <a:pt x="3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2" name="Google Shape;16392;p61"/>
            <p:cNvSpPr/>
            <p:nvPr/>
          </p:nvSpPr>
          <p:spPr>
            <a:xfrm>
              <a:off x="3271178" y="4518552"/>
              <a:ext cx="70148" cy="11394"/>
            </a:xfrm>
            <a:custGeom>
              <a:rect b="b" l="l" r="r" t="t"/>
              <a:pathLst>
                <a:path extrusionOk="0" h="358" w="2204">
                  <a:moveTo>
                    <a:pt x="180" y="1"/>
                  </a:moveTo>
                  <a:cubicBezTo>
                    <a:pt x="84" y="1"/>
                    <a:pt x="1" y="84"/>
                    <a:pt x="1" y="179"/>
                  </a:cubicBezTo>
                  <a:cubicBezTo>
                    <a:pt x="1" y="286"/>
                    <a:pt x="72" y="358"/>
                    <a:pt x="180" y="358"/>
                  </a:cubicBezTo>
                  <a:lnTo>
                    <a:pt x="2025" y="358"/>
                  </a:lnTo>
                  <a:cubicBezTo>
                    <a:pt x="2108" y="358"/>
                    <a:pt x="2204" y="286"/>
                    <a:pt x="2204" y="179"/>
                  </a:cubicBezTo>
                  <a:cubicBezTo>
                    <a:pt x="2204" y="84"/>
                    <a:pt x="2120" y="1"/>
                    <a:pt x="2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3" name="Google Shape;16393;p61"/>
            <p:cNvSpPr/>
            <p:nvPr/>
          </p:nvSpPr>
          <p:spPr>
            <a:xfrm>
              <a:off x="3353038" y="4518552"/>
              <a:ext cx="34915" cy="11394"/>
            </a:xfrm>
            <a:custGeom>
              <a:rect b="b" l="l" r="r" t="t"/>
              <a:pathLst>
                <a:path extrusionOk="0" h="358" w="1097">
                  <a:moveTo>
                    <a:pt x="179" y="1"/>
                  </a:moveTo>
                  <a:cubicBezTo>
                    <a:pt x="84" y="1"/>
                    <a:pt x="1" y="84"/>
                    <a:pt x="1" y="179"/>
                  </a:cubicBezTo>
                  <a:cubicBezTo>
                    <a:pt x="1" y="286"/>
                    <a:pt x="72" y="358"/>
                    <a:pt x="179" y="358"/>
                  </a:cubicBezTo>
                  <a:lnTo>
                    <a:pt x="917" y="358"/>
                  </a:lnTo>
                  <a:cubicBezTo>
                    <a:pt x="1013" y="358"/>
                    <a:pt x="1096" y="286"/>
                    <a:pt x="1096" y="179"/>
                  </a:cubicBezTo>
                  <a:cubicBezTo>
                    <a:pt x="1096" y="84"/>
                    <a:pt x="1025"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4" name="Google Shape;16394;p61"/>
            <p:cNvSpPr/>
            <p:nvPr/>
          </p:nvSpPr>
          <p:spPr>
            <a:xfrm>
              <a:off x="3271178" y="4554167"/>
              <a:ext cx="23170" cy="11426"/>
            </a:xfrm>
            <a:custGeom>
              <a:rect b="b" l="l" r="r" t="t"/>
              <a:pathLst>
                <a:path extrusionOk="0" h="359" w="728">
                  <a:moveTo>
                    <a:pt x="180" y="1"/>
                  </a:moveTo>
                  <a:cubicBezTo>
                    <a:pt x="84" y="1"/>
                    <a:pt x="1" y="72"/>
                    <a:pt x="1" y="179"/>
                  </a:cubicBezTo>
                  <a:cubicBezTo>
                    <a:pt x="1" y="287"/>
                    <a:pt x="72" y="358"/>
                    <a:pt x="180" y="358"/>
                  </a:cubicBezTo>
                  <a:lnTo>
                    <a:pt x="549" y="358"/>
                  </a:lnTo>
                  <a:cubicBezTo>
                    <a:pt x="632" y="358"/>
                    <a:pt x="727" y="287"/>
                    <a:pt x="727" y="179"/>
                  </a:cubicBezTo>
                  <a:cubicBezTo>
                    <a:pt x="727" y="72"/>
                    <a:pt x="632" y="1"/>
                    <a:pt x="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5" name="Google Shape;16395;p61"/>
            <p:cNvSpPr/>
            <p:nvPr/>
          </p:nvSpPr>
          <p:spPr>
            <a:xfrm>
              <a:off x="3306443" y="4554167"/>
              <a:ext cx="58372" cy="11426"/>
            </a:xfrm>
            <a:custGeom>
              <a:rect b="b" l="l" r="r" t="t"/>
              <a:pathLst>
                <a:path extrusionOk="0" h="359" w="1834">
                  <a:moveTo>
                    <a:pt x="179" y="1"/>
                  </a:moveTo>
                  <a:cubicBezTo>
                    <a:pt x="95" y="1"/>
                    <a:pt x="0" y="72"/>
                    <a:pt x="0" y="179"/>
                  </a:cubicBezTo>
                  <a:cubicBezTo>
                    <a:pt x="0" y="287"/>
                    <a:pt x="84" y="358"/>
                    <a:pt x="179" y="358"/>
                  </a:cubicBezTo>
                  <a:lnTo>
                    <a:pt x="1655" y="358"/>
                  </a:lnTo>
                  <a:cubicBezTo>
                    <a:pt x="1750" y="358"/>
                    <a:pt x="1834" y="287"/>
                    <a:pt x="1834" y="179"/>
                  </a:cubicBezTo>
                  <a:cubicBezTo>
                    <a:pt x="1834" y="72"/>
                    <a:pt x="1750" y="1"/>
                    <a:pt x="1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6" name="Google Shape;16396;p61"/>
            <p:cNvSpPr/>
            <p:nvPr/>
          </p:nvSpPr>
          <p:spPr>
            <a:xfrm>
              <a:off x="3271178" y="4577306"/>
              <a:ext cx="23170" cy="11394"/>
            </a:xfrm>
            <a:custGeom>
              <a:rect b="b" l="l" r="r" t="t"/>
              <a:pathLst>
                <a:path extrusionOk="0" h="358" w="728">
                  <a:moveTo>
                    <a:pt x="180" y="0"/>
                  </a:moveTo>
                  <a:cubicBezTo>
                    <a:pt x="84" y="0"/>
                    <a:pt x="1" y="84"/>
                    <a:pt x="1" y="179"/>
                  </a:cubicBezTo>
                  <a:cubicBezTo>
                    <a:pt x="1" y="286"/>
                    <a:pt x="72" y="357"/>
                    <a:pt x="180" y="357"/>
                  </a:cubicBezTo>
                  <a:lnTo>
                    <a:pt x="549" y="357"/>
                  </a:lnTo>
                  <a:cubicBezTo>
                    <a:pt x="632" y="357"/>
                    <a:pt x="727" y="286"/>
                    <a:pt x="727" y="179"/>
                  </a:cubicBezTo>
                  <a:cubicBezTo>
                    <a:pt x="727" y="84"/>
                    <a:pt x="632" y="0"/>
                    <a:pt x="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7" name="Google Shape;16397;p61"/>
            <p:cNvSpPr/>
            <p:nvPr/>
          </p:nvSpPr>
          <p:spPr>
            <a:xfrm>
              <a:off x="3306443" y="4577306"/>
              <a:ext cx="58372" cy="11394"/>
            </a:xfrm>
            <a:custGeom>
              <a:rect b="b" l="l" r="r" t="t"/>
              <a:pathLst>
                <a:path extrusionOk="0" h="358" w="1834">
                  <a:moveTo>
                    <a:pt x="179" y="0"/>
                  </a:moveTo>
                  <a:cubicBezTo>
                    <a:pt x="95" y="0"/>
                    <a:pt x="0" y="84"/>
                    <a:pt x="0" y="179"/>
                  </a:cubicBezTo>
                  <a:cubicBezTo>
                    <a:pt x="0" y="286"/>
                    <a:pt x="84" y="357"/>
                    <a:pt x="179" y="357"/>
                  </a:cubicBezTo>
                  <a:lnTo>
                    <a:pt x="1655" y="357"/>
                  </a:lnTo>
                  <a:cubicBezTo>
                    <a:pt x="1750" y="357"/>
                    <a:pt x="1834" y="286"/>
                    <a:pt x="1834" y="179"/>
                  </a:cubicBezTo>
                  <a:cubicBezTo>
                    <a:pt x="1822" y="84"/>
                    <a:pt x="1750" y="0"/>
                    <a:pt x="1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8" name="Google Shape;16398;p61"/>
            <p:cNvSpPr/>
            <p:nvPr/>
          </p:nvSpPr>
          <p:spPr>
            <a:xfrm>
              <a:off x="3265513" y="4377970"/>
              <a:ext cx="11394" cy="11394"/>
            </a:xfrm>
            <a:custGeom>
              <a:rect b="b" l="l" r="r" t="t"/>
              <a:pathLst>
                <a:path extrusionOk="0" h="358" w="358">
                  <a:moveTo>
                    <a:pt x="179" y="0"/>
                  </a:moveTo>
                  <a:cubicBezTo>
                    <a:pt x="72" y="0"/>
                    <a:pt x="0" y="72"/>
                    <a:pt x="0" y="179"/>
                  </a:cubicBezTo>
                  <a:cubicBezTo>
                    <a:pt x="0" y="274"/>
                    <a:pt x="72" y="358"/>
                    <a:pt x="179" y="358"/>
                  </a:cubicBezTo>
                  <a:cubicBezTo>
                    <a:pt x="262" y="358"/>
                    <a:pt x="358" y="286"/>
                    <a:pt x="358" y="179"/>
                  </a:cubicBezTo>
                  <a:cubicBezTo>
                    <a:pt x="358" y="72"/>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99" name="Google Shape;16399;p61"/>
          <p:cNvGrpSpPr/>
          <p:nvPr/>
        </p:nvGrpSpPr>
        <p:grpSpPr>
          <a:xfrm>
            <a:off x="2749016" y="4116926"/>
            <a:ext cx="150831" cy="336926"/>
            <a:chOff x="2749016" y="4291176"/>
            <a:chExt cx="150831" cy="336926"/>
          </a:xfrm>
        </p:grpSpPr>
        <p:sp>
          <p:nvSpPr>
            <p:cNvPr id="16400" name="Google Shape;16400;p61"/>
            <p:cNvSpPr/>
            <p:nvPr/>
          </p:nvSpPr>
          <p:spPr>
            <a:xfrm>
              <a:off x="2799399" y="4307472"/>
              <a:ext cx="51942" cy="114865"/>
            </a:xfrm>
            <a:custGeom>
              <a:rect b="b" l="l" r="r" t="t"/>
              <a:pathLst>
                <a:path extrusionOk="0" h="3609" w="1632">
                  <a:moveTo>
                    <a:pt x="810" y="1"/>
                  </a:moveTo>
                  <a:cubicBezTo>
                    <a:pt x="727" y="1"/>
                    <a:pt x="667" y="72"/>
                    <a:pt x="667" y="144"/>
                  </a:cubicBezTo>
                  <a:lnTo>
                    <a:pt x="667" y="489"/>
                  </a:lnTo>
                  <a:cubicBezTo>
                    <a:pt x="298" y="525"/>
                    <a:pt x="1" y="846"/>
                    <a:pt x="1" y="1215"/>
                  </a:cubicBezTo>
                  <a:cubicBezTo>
                    <a:pt x="1" y="1620"/>
                    <a:pt x="322" y="1942"/>
                    <a:pt x="727" y="1942"/>
                  </a:cubicBezTo>
                  <a:lnTo>
                    <a:pt x="894" y="1942"/>
                  </a:lnTo>
                  <a:cubicBezTo>
                    <a:pt x="1132" y="1942"/>
                    <a:pt x="1322" y="2144"/>
                    <a:pt x="1322" y="2382"/>
                  </a:cubicBezTo>
                  <a:cubicBezTo>
                    <a:pt x="1322" y="2620"/>
                    <a:pt x="1132" y="2811"/>
                    <a:pt x="894" y="2811"/>
                  </a:cubicBezTo>
                  <a:lnTo>
                    <a:pt x="632" y="2811"/>
                  </a:lnTo>
                  <a:cubicBezTo>
                    <a:pt x="441" y="2811"/>
                    <a:pt x="298" y="2656"/>
                    <a:pt x="298" y="2466"/>
                  </a:cubicBezTo>
                  <a:cubicBezTo>
                    <a:pt x="298" y="2382"/>
                    <a:pt x="215" y="2323"/>
                    <a:pt x="144" y="2323"/>
                  </a:cubicBezTo>
                  <a:cubicBezTo>
                    <a:pt x="48" y="2323"/>
                    <a:pt x="1" y="2394"/>
                    <a:pt x="1" y="2466"/>
                  </a:cubicBezTo>
                  <a:cubicBezTo>
                    <a:pt x="1" y="2823"/>
                    <a:pt x="298" y="3120"/>
                    <a:pt x="644" y="3120"/>
                  </a:cubicBezTo>
                  <a:lnTo>
                    <a:pt x="667" y="3120"/>
                  </a:lnTo>
                  <a:lnTo>
                    <a:pt x="667" y="3466"/>
                  </a:lnTo>
                  <a:cubicBezTo>
                    <a:pt x="667" y="3549"/>
                    <a:pt x="739" y="3609"/>
                    <a:pt x="810" y="3609"/>
                  </a:cubicBezTo>
                  <a:cubicBezTo>
                    <a:pt x="906" y="3609"/>
                    <a:pt x="965" y="3537"/>
                    <a:pt x="965" y="3466"/>
                  </a:cubicBezTo>
                  <a:lnTo>
                    <a:pt x="965" y="3120"/>
                  </a:lnTo>
                  <a:cubicBezTo>
                    <a:pt x="1334" y="3097"/>
                    <a:pt x="1632" y="2763"/>
                    <a:pt x="1632" y="2394"/>
                  </a:cubicBezTo>
                  <a:cubicBezTo>
                    <a:pt x="1632" y="1989"/>
                    <a:pt x="1298" y="1668"/>
                    <a:pt x="906" y="1668"/>
                  </a:cubicBezTo>
                  <a:lnTo>
                    <a:pt x="739" y="1668"/>
                  </a:lnTo>
                  <a:cubicBezTo>
                    <a:pt x="501" y="1668"/>
                    <a:pt x="310" y="1477"/>
                    <a:pt x="310" y="1239"/>
                  </a:cubicBezTo>
                  <a:cubicBezTo>
                    <a:pt x="310" y="1001"/>
                    <a:pt x="501" y="799"/>
                    <a:pt x="739" y="799"/>
                  </a:cubicBezTo>
                  <a:lnTo>
                    <a:pt x="989" y="799"/>
                  </a:lnTo>
                  <a:cubicBezTo>
                    <a:pt x="1191" y="799"/>
                    <a:pt x="1334" y="953"/>
                    <a:pt x="1334" y="1144"/>
                  </a:cubicBezTo>
                  <a:lnTo>
                    <a:pt x="1334" y="1311"/>
                  </a:lnTo>
                  <a:cubicBezTo>
                    <a:pt x="1322" y="1382"/>
                    <a:pt x="1394" y="1453"/>
                    <a:pt x="1489" y="1453"/>
                  </a:cubicBezTo>
                  <a:cubicBezTo>
                    <a:pt x="1572" y="1453"/>
                    <a:pt x="1632" y="1382"/>
                    <a:pt x="1632" y="1311"/>
                  </a:cubicBezTo>
                  <a:lnTo>
                    <a:pt x="1632" y="1144"/>
                  </a:lnTo>
                  <a:cubicBezTo>
                    <a:pt x="1632" y="787"/>
                    <a:pt x="1334" y="489"/>
                    <a:pt x="977" y="489"/>
                  </a:cubicBezTo>
                  <a:lnTo>
                    <a:pt x="965" y="489"/>
                  </a:lnTo>
                  <a:lnTo>
                    <a:pt x="965" y="144"/>
                  </a:lnTo>
                  <a:cubicBezTo>
                    <a:pt x="965"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1" name="Google Shape;16401;p61"/>
            <p:cNvSpPr/>
            <p:nvPr/>
          </p:nvSpPr>
          <p:spPr>
            <a:xfrm>
              <a:off x="2750894" y="4291176"/>
              <a:ext cx="147075" cy="336926"/>
            </a:xfrm>
            <a:custGeom>
              <a:rect b="b" l="l" r="r" t="t"/>
              <a:pathLst>
                <a:path extrusionOk="0" h="10586" w="4621">
                  <a:moveTo>
                    <a:pt x="2310" y="299"/>
                  </a:moveTo>
                  <a:cubicBezTo>
                    <a:pt x="3406" y="299"/>
                    <a:pt x="4323" y="1192"/>
                    <a:pt x="4323" y="2311"/>
                  </a:cubicBezTo>
                  <a:cubicBezTo>
                    <a:pt x="4323" y="3418"/>
                    <a:pt x="3430" y="4323"/>
                    <a:pt x="2310" y="4323"/>
                  </a:cubicBezTo>
                  <a:cubicBezTo>
                    <a:pt x="1203" y="4311"/>
                    <a:pt x="298" y="3418"/>
                    <a:pt x="298" y="2311"/>
                  </a:cubicBezTo>
                  <a:cubicBezTo>
                    <a:pt x="298" y="1215"/>
                    <a:pt x="1191" y="299"/>
                    <a:pt x="2310" y="299"/>
                  </a:cubicBezTo>
                  <a:close/>
                  <a:moveTo>
                    <a:pt x="4299" y="7288"/>
                  </a:moveTo>
                  <a:lnTo>
                    <a:pt x="4299" y="7621"/>
                  </a:lnTo>
                  <a:lnTo>
                    <a:pt x="3620" y="7621"/>
                  </a:lnTo>
                  <a:cubicBezTo>
                    <a:pt x="3525" y="7621"/>
                    <a:pt x="3465" y="7704"/>
                    <a:pt x="3465" y="7776"/>
                  </a:cubicBezTo>
                  <a:cubicBezTo>
                    <a:pt x="3465" y="7859"/>
                    <a:pt x="3549" y="7919"/>
                    <a:pt x="3620" y="7919"/>
                  </a:cubicBezTo>
                  <a:lnTo>
                    <a:pt x="3787" y="7919"/>
                  </a:lnTo>
                  <a:lnTo>
                    <a:pt x="3727" y="8442"/>
                  </a:lnTo>
                  <a:lnTo>
                    <a:pt x="882" y="8442"/>
                  </a:lnTo>
                  <a:lnTo>
                    <a:pt x="822" y="7919"/>
                  </a:lnTo>
                  <a:lnTo>
                    <a:pt x="2894" y="7919"/>
                  </a:lnTo>
                  <a:cubicBezTo>
                    <a:pt x="2977" y="7919"/>
                    <a:pt x="3037" y="7847"/>
                    <a:pt x="3037" y="7776"/>
                  </a:cubicBezTo>
                  <a:cubicBezTo>
                    <a:pt x="3037" y="7680"/>
                    <a:pt x="2965" y="7621"/>
                    <a:pt x="2894" y="7621"/>
                  </a:cubicBezTo>
                  <a:lnTo>
                    <a:pt x="298" y="7621"/>
                  </a:lnTo>
                  <a:lnTo>
                    <a:pt x="298" y="7288"/>
                  </a:lnTo>
                  <a:close/>
                  <a:moveTo>
                    <a:pt x="3692" y="8776"/>
                  </a:moveTo>
                  <a:lnTo>
                    <a:pt x="3608" y="9455"/>
                  </a:lnTo>
                  <a:lnTo>
                    <a:pt x="1013" y="9455"/>
                  </a:lnTo>
                  <a:lnTo>
                    <a:pt x="929" y="8776"/>
                  </a:lnTo>
                  <a:close/>
                  <a:moveTo>
                    <a:pt x="3573" y="9764"/>
                  </a:moveTo>
                  <a:lnTo>
                    <a:pt x="3501" y="10288"/>
                  </a:lnTo>
                  <a:lnTo>
                    <a:pt x="1120" y="10288"/>
                  </a:lnTo>
                  <a:lnTo>
                    <a:pt x="1060" y="9764"/>
                  </a:lnTo>
                  <a:close/>
                  <a:moveTo>
                    <a:pt x="2310" y="1"/>
                  </a:moveTo>
                  <a:cubicBezTo>
                    <a:pt x="1048" y="1"/>
                    <a:pt x="1" y="1049"/>
                    <a:pt x="1" y="2311"/>
                  </a:cubicBezTo>
                  <a:cubicBezTo>
                    <a:pt x="1" y="3537"/>
                    <a:pt x="953" y="4549"/>
                    <a:pt x="2156" y="4621"/>
                  </a:cubicBezTo>
                  <a:lnTo>
                    <a:pt x="2156" y="6966"/>
                  </a:lnTo>
                  <a:lnTo>
                    <a:pt x="155" y="6966"/>
                  </a:lnTo>
                  <a:cubicBezTo>
                    <a:pt x="60" y="6966"/>
                    <a:pt x="1" y="7049"/>
                    <a:pt x="1" y="7121"/>
                  </a:cubicBezTo>
                  <a:lnTo>
                    <a:pt x="1" y="7788"/>
                  </a:lnTo>
                  <a:cubicBezTo>
                    <a:pt x="1" y="7883"/>
                    <a:pt x="72" y="7942"/>
                    <a:pt x="155" y="7942"/>
                  </a:cubicBezTo>
                  <a:lnTo>
                    <a:pt x="513" y="7942"/>
                  </a:lnTo>
                  <a:lnTo>
                    <a:pt x="822" y="10455"/>
                  </a:lnTo>
                  <a:cubicBezTo>
                    <a:pt x="834" y="10526"/>
                    <a:pt x="894" y="10586"/>
                    <a:pt x="965" y="10586"/>
                  </a:cubicBezTo>
                  <a:lnTo>
                    <a:pt x="3620" y="10586"/>
                  </a:lnTo>
                  <a:cubicBezTo>
                    <a:pt x="3692" y="10586"/>
                    <a:pt x="3763" y="10526"/>
                    <a:pt x="3763" y="10455"/>
                  </a:cubicBezTo>
                  <a:lnTo>
                    <a:pt x="4084" y="7942"/>
                  </a:lnTo>
                  <a:lnTo>
                    <a:pt x="4442" y="7942"/>
                  </a:lnTo>
                  <a:cubicBezTo>
                    <a:pt x="4525" y="7942"/>
                    <a:pt x="4585" y="7859"/>
                    <a:pt x="4585" y="7788"/>
                  </a:cubicBezTo>
                  <a:lnTo>
                    <a:pt x="4585" y="7121"/>
                  </a:lnTo>
                  <a:cubicBezTo>
                    <a:pt x="4620" y="7026"/>
                    <a:pt x="4549" y="6966"/>
                    <a:pt x="4465" y="6966"/>
                  </a:cubicBezTo>
                  <a:lnTo>
                    <a:pt x="2453" y="6966"/>
                  </a:lnTo>
                  <a:lnTo>
                    <a:pt x="2453" y="4621"/>
                  </a:lnTo>
                  <a:cubicBezTo>
                    <a:pt x="3668" y="4549"/>
                    <a:pt x="4620" y="3537"/>
                    <a:pt x="4620" y="2311"/>
                  </a:cubicBezTo>
                  <a:cubicBezTo>
                    <a:pt x="4620" y="1037"/>
                    <a:pt x="3573"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2" name="Google Shape;16402;p61"/>
            <p:cNvSpPr/>
            <p:nvPr/>
          </p:nvSpPr>
          <p:spPr>
            <a:xfrm>
              <a:off x="2749016" y="4443917"/>
              <a:ext cx="69734" cy="52706"/>
            </a:xfrm>
            <a:custGeom>
              <a:rect b="b" l="l" r="r" t="t"/>
              <a:pathLst>
                <a:path extrusionOk="0" h="1656" w="2191">
                  <a:moveTo>
                    <a:pt x="1107" y="310"/>
                  </a:moveTo>
                  <a:cubicBezTo>
                    <a:pt x="1381" y="310"/>
                    <a:pt x="1643" y="441"/>
                    <a:pt x="1786" y="667"/>
                  </a:cubicBezTo>
                  <a:lnTo>
                    <a:pt x="417" y="667"/>
                  </a:lnTo>
                  <a:cubicBezTo>
                    <a:pt x="572" y="441"/>
                    <a:pt x="822" y="310"/>
                    <a:pt x="1107" y="310"/>
                  </a:cubicBezTo>
                  <a:close/>
                  <a:moveTo>
                    <a:pt x="1786" y="976"/>
                  </a:moveTo>
                  <a:cubicBezTo>
                    <a:pt x="1619" y="1203"/>
                    <a:pt x="1369" y="1334"/>
                    <a:pt x="1107" y="1334"/>
                  </a:cubicBezTo>
                  <a:cubicBezTo>
                    <a:pt x="822" y="1334"/>
                    <a:pt x="572" y="1203"/>
                    <a:pt x="417" y="976"/>
                  </a:cubicBezTo>
                  <a:close/>
                  <a:moveTo>
                    <a:pt x="1107" y="0"/>
                  </a:moveTo>
                  <a:cubicBezTo>
                    <a:pt x="607" y="0"/>
                    <a:pt x="179" y="310"/>
                    <a:pt x="12" y="774"/>
                  </a:cubicBezTo>
                  <a:cubicBezTo>
                    <a:pt x="0" y="798"/>
                    <a:pt x="0" y="846"/>
                    <a:pt x="12" y="881"/>
                  </a:cubicBezTo>
                  <a:cubicBezTo>
                    <a:pt x="179" y="1334"/>
                    <a:pt x="607" y="1655"/>
                    <a:pt x="1107" y="1655"/>
                  </a:cubicBezTo>
                  <a:cubicBezTo>
                    <a:pt x="1596" y="1655"/>
                    <a:pt x="2024" y="1334"/>
                    <a:pt x="2191" y="881"/>
                  </a:cubicBezTo>
                  <a:lnTo>
                    <a:pt x="2191" y="846"/>
                  </a:lnTo>
                  <a:lnTo>
                    <a:pt x="2191" y="822"/>
                  </a:lnTo>
                  <a:lnTo>
                    <a:pt x="2191" y="798"/>
                  </a:lnTo>
                  <a:lnTo>
                    <a:pt x="2191" y="774"/>
                  </a:lnTo>
                  <a:cubicBezTo>
                    <a:pt x="2024" y="310"/>
                    <a:pt x="1596" y="0"/>
                    <a:pt x="11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3" name="Google Shape;16403;p61"/>
            <p:cNvSpPr/>
            <p:nvPr/>
          </p:nvSpPr>
          <p:spPr>
            <a:xfrm>
              <a:off x="2829731" y="4443917"/>
              <a:ext cx="70116" cy="52706"/>
            </a:xfrm>
            <a:custGeom>
              <a:rect b="b" l="l" r="r" t="t"/>
              <a:pathLst>
                <a:path extrusionOk="0" h="1656" w="2203">
                  <a:moveTo>
                    <a:pt x="1096" y="310"/>
                  </a:moveTo>
                  <a:cubicBezTo>
                    <a:pt x="1381" y="310"/>
                    <a:pt x="1631" y="441"/>
                    <a:pt x="1786" y="667"/>
                  </a:cubicBezTo>
                  <a:lnTo>
                    <a:pt x="417" y="667"/>
                  </a:lnTo>
                  <a:cubicBezTo>
                    <a:pt x="560" y="441"/>
                    <a:pt x="810" y="310"/>
                    <a:pt x="1096" y="310"/>
                  </a:cubicBezTo>
                  <a:close/>
                  <a:moveTo>
                    <a:pt x="1786" y="976"/>
                  </a:moveTo>
                  <a:cubicBezTo>
                    <a:pt x="1631" y="1203"/>
                    <a:pt x="1381" y="1334"/>
                    <a:pt x="1096" y="1334"/>
                  </a:cubicBezTo>
                  <a:cubicBezTo>
                    <a:pt x="810" y="1334"/>
                    <a:pt x="560" y="1203"/>
                    <a:pt x="417" y="976"/>
                  </a:cubicBezTo>
                  <a:close/>
                  <a:moveTo>
                    <a:pt x="1096" y="0"/>
                  </a:moveTo>
                  <a:cubicBezTo>
                    <a:pt x="607" y="0"/>
                    <a:pt x="179" y="310"/>
                    <a:pt x="12" y="774"/>
                  </a:cubicBezTo>
                  <a:cubicBezTo>
                    <a:pt x="0" y="798"/>
                    <a:pt x="0" y="846"/>
                    <a:pt x="12" y="881"/>
                  </a:cubicBezTo>
                  <a:cubicBezTo>
                    <a:pt x="179" y="1334"/>
                    <a:pt x="607" y="1655"/>
                    <a:pt x="1096" y="1655"/>
                  </a:cubicBezTo>
                  <a:cubicBezTo>
                    <a:pt x="1584" y="1655"/>
                    <a:pt x="2024" y="1334"/>
                    <a:pt x="2179" y="881"/>
                  </a:cubicBezTo>
                  <a:cubicBezTo>
                    <a:pt x="2203" y="846"/>
                    <a:pt x="2203" y="822"/>
                    <a:pt x="2179" y="774"/>
                  </a:cubicBezTo>
                  <a:cubicBezTo>
                    <a:pt x="2024" y="310"/>
                    <a:pt x="1584" y="0"/>
                    <a:pt x="1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04" name="Google Shape;16404;p61"/>
          <p:cNvGrpSpPr/>
          <p:nvPr/>
        </p:nvGrpSpPr>
        <p:grpSpPr>
          <a:xfrm>
            <a:off x="7127716" y="4105182"/>
            <a:ext cx="248254" cy="361942"/>
            <a:chOff x="7127716" y="4279432"/>
            <a:chExt cx="248254" cy="361942"/>
          </a:xfrm>
        </p:grpSpPr>
        <p:sp>
          <p:nvSpPr>
            <p:cNvPr id="16405" name="Google Shape;16405;p61"/>
            <p:cNvSpPr/>
            <p:nvPr/>
          </p:nvSpPr>
          <p:spPr>
            <a:xfrm>
              <a:off x="7167500" y="4279432"/>
              <a:ext cx="169068" cy="226644"/>
            </a:xfrm>
            <a:custGeom>
              <a:rect b="b" l="l" r="r" t="t"/>
              <a:pathLst>
                <a:path extrusionOk="0" h="7121" w="5312">
                  <a:moveTo>
                    <a:pt x="4085" y="310"/>
                  </a:moveTo>
                  <a:lnTo>
                    <a:pt x="4085" y="1715"/>
                  </a:lnTo>
                  <a:cubicBezTo>
                    <a:pt x="4085" y="1834"/>
                    <a:pt x="4049" y="1930"/>
                    <a:pt x="4001" y="2037"/>
                  </a:cubicBezTo>
                  <a:lnTo>
                    <a:pt x="3918" y="2204"/>
                  </a:lnTo>
                  <a:cubicBezTo>
                    <a:pt x="3906" y="2239"/>
                    <a:pt x="3906" y="2251"/>
                    <a:pt x="3906" y="2275"/>
                  </a:cubicBezTo>
                  <a:lnTo>
                    <a:pt x="3906" y="2632"/>
                  </a:lnTo>
                  <a:cubicBezTo>
                    <a:pt x="3906" y="2989"/>
                    <a:pt x="3763" y="3311"/>
                    <a:pt x="3501" y="3561"/>
                  </a:cubicBezTo>
                  <a:cubicBezTo>
                    <a:pt x="3283" y="3801"/>
                    <a:pt x="2975" y="3921"/>
                    <a:pt x="2650" y="3921"/>
                  </a:cubicBezTo>
                  <a:cubicBezTo>
                    <a:pt x="2620" y="3921"/>
                    <a:pt x="2591" y="3920"/>
                    <a:pt x="2561" y="3918"/>
                  </a:cubicBezTo>
                  <a:cubicBezTo>
                    <a:pt x="1906" y="3870"/>
                    <a:pt x="1382" y="3311"/>
                    <a:pt x="1382" y="2608"/>
                  </a:cubicBezTo>
                  <a:lnTo>
                    <a:pt x="1382" y="2299"/>
                  </a:lnTo>
                  <a:cubicBezTo>
                    <a:pt x="1382" y="2263"/>
                    <a:pt x="1382" y="2251"/>
                    <a:pt x="1370" y="2215"/>
                  </a:cubicBezTo>
                  <a:lnTo>
                    <a:pt x="1287" y="2061"/>
                  </a:lnTo>
                  <a:cubicBezTo>
                    <a:pt x="1239" y="1953"/>
                    <a:pt x="1204" y="1846"/>
                    <a:pt x="1204" y="1727"/>
                  </a:cubicBezTo>
                  <a:lnTo>
                    <a:pt x="1204" y="1227"/>
                  </a:lnTo>
                  <a:cubicBezTo>
                    <a:pt x="1204" y="727"/>
                    <a:pt x="1608" y="310"/>
                    <a:pt x="2120" y="310"/>
                  </a:cubicBezTo>
                  <a:close/>
                  <a:moveTo>
                    <a:pt x="3204" y="4168"/>
                  </a:moveTo>
                  <a:lnTo>
                    <a:pt x="3204" y="4359"/>
                  </a:lnTo>
                  <a:cubicBezTo>
                    <a:pt x="3204" y="4418"/>
                    <a:pt x="3216" y="4466"/>
                    <a:pt x="3228" y="4525"/>
                  </a:cubicBezTo>
                  <a:lnTo>
                    <a:pt x="2656" y="4942"/>
                  </a:lnTo>
                  <a:lnTo>
                    <a:pt x="2073" y="4525"/>
                  </a:lnTo>
                  <a:cubicBezTo>
                    <a:pt x="2085" y="4478"/>
                    <a:pt x="2096" y="4418"/>
                    <a:pt x="2096" y="4359"/>
                  </a:cubicBezTo>
                  <a:lnTo>
                    <a:pt x="2096" y="4168"/>
                  </a:lnTo>
                  <a:cubicBezTo>
                    <a:pt x="2239" y="4216"/>
                    <a:pt x="2382" y="4263"/>
                    <a:pt x="2549" y="4263"/>
                  </a:cubicBezTo>
                  <a:lnTo>
                    <a:pt x="2656" y="4263"/>
                  </a:lnTo>
                  <a:cubicBezTo>
                    <a:pt x="2847" y="4263"/>
                    <a:pt x="3025" y="4228"/>
                    <a:pt x="3204" y="4168"/>
                  </a:cubicBezTo>
                  <a:close/>
                  <a:moveTo>
                    <a:pt x="2132" y="1"/>
                  </a:moveTo>
                  <a:cubicBezTo>
                    <a:pt x="1442" y="1"/>
                    <a:pt x="894" y="549"/>
                    <a:pt x="894" y="1239"/>
                  </a:cubicBezTo>
                  <a:lnTo>
                    <a:pt x="894" y="1739"/>
                  </a:lnTo>
                  <a:cubicBezTo>
                    <a:pt x="894" y="1906"/>
                    <a:pt x="942" y="2073"/>
                    <a:pt x="1001" y="2215"/>
                  </a:cubicBezTo>
                  <a:lnTo>
                    <a:pt x="1061" y="2346"/>
                  </a:lnTo>
                  <a:lnTo>
                    <a:pt x="1061" y="2620"/>
                  </a:lnTo>
                  <a:cubicBezTo>
                    <a:pt x="1061" y="3180"/>
                    <a:pt x="1346" y="3692"/>
                    <a:pt x="1775" y="3989"/>
                  </a:cubicBezTo>
                  <a:lnTo>
                    <a:pt x="1775" y="4359"/>
                  </a:lnTo>
                  <a:cubicBezTo>
                    <a:pt x="1775" y="4454"/>
                    <a:pt x="1715" y="4525"/>
                    <a:pt x="1644" y="4537"/>
                  </a:cubicBezTo>
                  <a:lnTo>
                    <a:pt x="632" y="4859"/>
                  </a:lnTo>
                  <a:cubicBezTo>
                    <a:pt x="251" y="4966"/>
                    <a:pt x="1" y="5299"/>
                    <a:pt x="1" y="5704"/>
                  </a:cubicBezTo>
                  <a:lnTo>
                    <a:pt x="1" y="6954"/>
                  </a:lnTo>
                  <a:cubicBezTo>
                    <a:pt x="1" y="7037"/>
                    <a:pt x="72" y="7121"/>
                    <a:pt x="168" y="7121"/>
                  </a:cubicBezTo>
                  <a:cubicBezTo>
                    <a:pt x="251" y="7121"/>
                    <a:pt x="334" y="7037"/>
                    <a:pt x="334" y="6954"/>
                  </a:cubicBezTo>
                  <a:lnTo>
                    <a:pt x="334" y="5704"/>
                  </a:lnTo>
                  <a:cubicBezTo>
                    <a:pt x="334" y="5466"/>
                    <a:pt x="477" y="5252"/>
                    <a:pt x="715" y="5180"/>
                  </a:cubicBezTo>
                  <a:lnTo>
                    <a:pt x="1727" y="4871"/>
                  </a:lnTo>
                  <a:cubicBezTo>
                    <a:pt x="1787" y="4859"/>
                    <a:pt x="1835" y="4823"/>
                    <a:pt x="1882" y="4799"/>
                  </a:cubicBezTo>
                  <a:lnTo>
                    <a:pt x="2442" y="5204"/>
                  </a:lnTo>
                  <a:cubicBezTo>
                    <a:pt x="2501" y="5252"/>
                    <a:pt x="2573" y="5287"/>
                    <a:pt x="2656" y="5287"/>
                  </a:cubicBezTo>
                  <a:cubicBezTo>
                    <a:pt x="2728" y="5287"/>
                    <a:pt x="2799" y="5252"/>
                    <a:pt x="2858" y="5204"/>
                  </a:cubicBezTo>
                  <a:lnTo>
                    <a:pt x="3430" y="4799"/>
                  </a:lnTo>
                  <a:cubicBezTo>
                    <a:pt x="3466" y="4823"/>
                    <a:pt x="3513" y="4859"/>
                    <a:pt x="3573" y="4871"/>
                  </a:cubicBezTo>
                  <a:lnTo>
                    <a:pt x="4585" y="5180"/>
                  </a:lnTo>
                  <a:cubicBezTo>
                    <a:pt x="4823" y="5252"/>
                    <a:pt x="4978" y="5466"/>
                    <a:pt x="4978" y="5704"/>
                  </a:cubicBezTo>
                  <a:lnTo>
                    <a:pt x="4978" y="6954"/>
                  </a:lnTo>
                  <a:cubicBezTo>
                    <a:pt x="4978" y="7037"/>
                    <a:pt x="5049" y="7121"/>
                    <a:pt x="5133" y="7121"/>
                  </a:cubicBezTo>
                  <a:cubicBezTo>
                    <a:pt x="5228" y="7121"/>
                    <a:pt x="5299" y="7037"/>
                    <a:pt x="5299" y="6954"/>
                  </a:cubicBezTo>
                  <a:lnTo>
                    <a:pt x="5299" y="5704"/>
                  </a:lnTo>
                  <a:cubicBezTo>
                    <a:pt x="5311" y="5299"/>
                    <a:pt x="5061" y="4954"/>
                    <a:pt x="4692" y="4835"/>
                  </a:cubicBezTo>
                  <a:lnTo>
                    <a:pt x="3680" y="4525"/>
                  </a:lnTo>
                  <a:cubicBezTo>
                    <a:pt x="3609" y="4501"/>
                    <a:pt x="3549" y="4418"/>
                    <a:pt x="3549" y="4347"/>
                  </a:cubicBezTo>
                  <a:lnTo>
                    <a:pt x="3549" y="3978"/>
                  </a:lnTo>
                  <a:cubicBezTo>
                    <a:pt x="3620" y="3930"/>
                    <a:pt x="3692" y="3870"/>
                    <a:pt x="3751" y="3811"/>
                  </a:cubicBezTo>
                  <a:cubicBezTo>
                    <a:pt x="4061" y="3513"/>
                    <a:pt x="4263" y="3085"/>
                    <a:pt x="4263" y="2656"/>
                  </a:cubicBezTo>
                  <a:lnTo>
                    <a:pt x="4263" y="2334"/>
                  </a:lnTo>
                  <a:lnTo>
                    <a:pt x="4323" y="2204"/>
                  </a:lnTo>
                  <a:cubicBezTo>
                    <a:pt x="4394" y="2061"/>
                    <a:pt x="4418" y="1894"/>
                    <a:pt x="4418" y="1727"/>
                  </a:cubicBezTo>
                  <a:lnTo>
                    <a:pt x="4418" y="168"/>
                  </a:lnTo>
                  <a:cubicBezTo>
                    <a:pt x="4418" y="72"/>
                    <a:pt x="4347"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6" name="Google Shape;16406;p61"/>
            <p:cNvSpPr/>
            <p:nvPr/>
          </p:nvSpPr>
          <p:spPr>
            <a:xfrm>
              <a:off x="7246719" y="4455279"/>
              <a:ext cx="10248" cy="50033"/>
            </a:xfrm>
            <a:custGeom>
              <a:rect b="b" l="l" r="r" t="t"/>
              <a:pathLst>
                <a:path extrusionOk="0" h="1572" w="322">
                  <a:moveTo>
                    <a:pt x="167" y="0"/>
                  </a:moveTo>
                  <a:cubicBezTo>
                    <a:pt x="72" y="0"/>
                    <a:pt x="0" y="72"/>
                    <a:pt x="0" y="167"/>
                  </a:cubicBezTo>
                  <a:lnTo>
                    <a:pt x="0" y="1417"/>
                  </a:lnTo>
                  <a:cubicBezTo>
                    <a:pt x="0" y="1501"/>
                    <a:pt x="72" y="1572"/>
                    <a:pt x="167" y="1572"/>
                  </a:cubicBezTo>
                  <a:cubicBezTo>
                    <a:pt x="250" y="1572"/>
                    <a:pt x="322" y="1501"/>
                    <a:pt x="322" y="1417"/>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7" name="Google Shape;16407;p61"/>
            <p:cNvSpPr/>
            <p:nvPr/>
          </p:nvSpPr>
          <p:spPr>
            <a:xfrm>
              <a:off x="7195572" y="4466642"/>
              <a:ext cx="11012" cy="38670"/>
            </a:xfrm>
            <a:custGeom>
              <a:rect b="b" l="l" r="r" t="t"/>
              <a:pathLst>
                <a:path extrusionOk="0" h="1215" w="346">
                  <a:moveTo>
                    <a:pt x="167" y="1"/>
                  </a:moveTo>
                  <a:cubicBezTo>
                    <a:pt x="71" y="1"/>
                    <a:pt x="0" y="72"/>
                    <a:pt x="0" y="167"/>
                  </a:cubicBezTo>
                  <a:lnTo>
                    <a:pt x="0" y="1060"/>
                  </a:lnTo>
                  <a:cubicBezTo>
                    <a:pt x="0" y="1144"/>
                    <a:pt x="71" y="1215"/>
                    <a:pt x="167" y="1215"/>
                  </a:cubicBezTo>
                  <a:cubicBezTo>
                    <a:pt x="250" y="1215"/>
                    <a:pt x="322" y="1144"/>
                    <a:pt x="322" y="1060"/>
                  </a:cubicBezTo>
                  <a:lnTo>
                    <a:pt x="322" y="167"/>
                  </a:lnTo>
                  <a:cubicBezTo>
                    <a:pt x="345"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8" name="Google Shape;16408;p61"/>
            <p:cNvSpPr/>
            <p:nvPr/>
          </p:nvSpPr>
          <p:spPr>
            <a:xfrm>
              <a:off x="7297866" y="4466642"/>
              <a:ext cx="10280" cy="38670"/>
            </a:xfrm>
            <a:custGeom>
              <a:rect b="b" l="l" r="r" t="t"/>
              <a:pathLst>
                <a:path extrusionOk="0" h="1215" w="323">
                  <a:moveTo>
                    <a:pt x="167" y="1"/>
                  </a:moveTo>
                  <a:cubicBezTo>
                    <a:pt x="72" y="1"/>
                    <a:pt x="1" y="72"/>
                    <a:pt x="1" y="167"/>
                  </a:cubicBezTo>
                  <a:lnTo>
                    <a:pt x="1" y="1060"/>
                  </a:lnTo>
                  <a:cubicBezTo>
                    <a:pt x="1" y="1144"/>
                    <a:pt x="72" y="1215"/>
                    <a:pt x="167" y="1215"/>
                  </a:cubicBezTo>
                  <a:cubicBezTo>
                    <a:pt x="251" y="1215"/>
                    <a:pt x="322" y="1144"/>
                    <a:pt x="322" y="1060"/>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9" name="Google Shape;16409;p61"/>
            <p:cNvSpPr/>
            <p:nvPr/>
          </p:nvSpPr>
          <p:spPr>
            <a:xfrm>
              <a:off x="7235357" y="4608369"/>
              <a:ext cx="33005" cy="33005"/>
            </a:xfrm>
            <a:custGeom>
              <a:rect b="b" l="l" r="r" t="t"/>
              <a:pathLst>
                <a:path extrusionOk="0" h="1037" w="1037">
                  <a:moveTo>
                    <a:pt x="524" y="322"/>
                  </a:moveTo>
                  <a:cubicBezTo>
                    <a:pt x="619" y="322"/>
                    <a:pt x="715" y="417"/>
                    <a:pt x="715" y="512"/>
                  </a:cubicBezTo>
                  <a:cubicBezTo>
                    <a:pt x="715" y="620"/>
                    <a:pt x="619" y="715"/>
                    <a:pt x="524" y="715"/>
                  </a:cubicBezTo>
                  <a:cubicBezTo>
                    <a:pt x="417" y="715"/>
                    <a:pt x="322" y="620"/>
                    <a:pt x="322" y="512"/>
                  </a:cubicBezTo>
                  <a:cubicBezTo>
                    <a:pt x="322" y="417"/>
                    <a:pt x="417" y="322"/>
                    <a:pt x="524" y="322"/>
                  </a:cubicBezTo>
                  <a:close/>
                  <a:moveTo>
                    <a:pt x="524" y="0"/>
                  </a:moveTo>
                  <a:cubicBezTo>
                    <a:pt x="238" y="0"/>
                    <a:pt x="0" y="239"/>
                    <a:pt x="0" y="512"/>
                  </a:cubicBezTo>
                  <a:cubicBezTo>
                    <a:pt x="0" y="798"/>
                    <a:pt x="238" y="1036"/>
                    <a:pt x="524" y="1036"/>
                  </a:cubicBezTo>
                  <a:cubicBezTo>
                    <a:pt x="798" y="1036"/>
                    <a:pt x="1036" y="798"/>
                    <a:pt x="1036" y="512"/>
                  </a:cubicBezTo>
                  <a:cubicBezTo>
                    <a:pt x="1036" y="239"/>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0" name="Google Shape;16410;p61"/>
            <p:cNvSpPr/>
            <p:nvPr/>
          </p:nvSpPr>
          <p:spPr>
            <a:xfrm>
              <a:off x="7127716" y="4608369"/>
              <a:ext cx="33387" cy="33005"/>
            </a:xfrm>
            <a:custGeom>
              <a:rect b="b" l="l" r="r" t="t"/>
              <a:pathLst>
                <a:path extrusionOk="0" h="1037" w="1049">
                  <a:moveTo>
                    <a:pt x="525" y="322"/>
                  </a:moveTo>
                  <a:cubicBezTo>
                    <a:pt x="632" y="322"/>
                    <a:pt x="715" y="417"/>
                    <a:pt x="715" y="512"/>
                  </a:cubicBezTo>
                  <a:cubicBezTo>
                    <a:pt x="715" y="620"/>
                    <a:pt x="632" y="715"/>
                    <a:pt x="525" y="715"/>
                  </a:cubicBezTo>
                  <a:cubicBezTo>
                    <a:pt x="418" y="715"/>
                    <a:pt x="334" y="620"/>
                    <a:pt x="334" y="512"/>
                  </a:cubicBezTo>
                  <a:cubicBezTo>
                    <a:pt x="334" y="417"/>
                    <a:pt x="418" y="322"/>
                    <a:pt x="525" y="322"/>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1" name="Google Shape;16411;p61"/>
            <p:cNvSpPr/>
            <p:nvPr/>
          </p:nvSpPr>
          <p:spPr>
            <a:xfrm>
              <a:off x="7342965" y="4608369"/>
              <a:ext cx="33005" cy="33005"/>
            </a:xfrm>
            <a:custGeom>
              <a:rect b="b" l="l" r="r" t="t"/>
              <a:pathLst>
                <a:path extrusionOk="0" h="1037" w="1037">
                  <a:moveTo>
                    <a:pt x="513" y="322"/>
                  </a:moveTo>
                  <a:cubicBezTo>
                    <a:pt x="620" y="322"/>
                    <a:pt x="715" y="417"/>
                    <a:pt x="715" y="512"/>
                  </a:cubicBezTo>
                  <a:cubicBezTo>
                    <a:pt x="715" y="620"/>
                    <a:pt x="620" y="715"/>
                    <a:pt x="513" y="715"/>
                  </a:cubicBezTo>
                  <a:cubicBezTo>
                    <a:pt x="417" y="715"/>
                    <a:pt x="322" y="620"/>
                    <a:pt x="322" y="512"/>
                  </a:cubicBezTo>
                  <a:cubicBezTo>
                    <a:pt x="322" y="417"/>
                    <a:pt x="417" y="322"/>
                    <a:pt x="513" y="322"/>
                  </a:cubicBezTo>
                  <a:close/>
                  <a:moveTo>
                    <a:pt x="513" y="0"/>
                  </a:moveTo>
                  <a:cubicBezTo>
                    <a:pt x="227" y="0"/>
                    <a:pt x="1" y="239"/>
                    <a:pt x="1" y="512"/>
                  </a:cubicBezTo>
                  <a:cubicBezTo>
                    <a:pt x="1" y="798"/>
                    <a:pt x="227" y="1036"/>
                    <a:pt x="513" y="1036"/>
                  </a:cubicBezTo>
                  <a:cubicBezTo>
                    <a:pt x="798" y="1036"/>
                    <a:pt x="1036" y="798"/>
                    <a:pt x="1036" y="512"/>
                  </a:cubicBezTo>
                  <a:cubicBezTo>
                    <a:pt x="1036" y="239"/>
                    <a:pt x="810"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2" name="Google Shape;16412;p61"/>
            <p:cNvSpPr/>
            <p:nvPr/>
          </p:nvSpPr>
          <p:spPr>
            <a:xfrm>
              <a:off x="7159194" y="4517788"/>
              <a:ext cx="186064" cy="84916"/>
            </a:xfrm>
            <a:custGeom>
              <a:rect b="b" l="l" r="r" t="t"/>
              <a:pathLst>
                <a:path extrusionOk="0" h="2668" w="5846">
                  <a:moveTo>
                    <a:pt x="2929" y="1"/>
                  </a:moveTo>
                  <a:cubicBezTo>
                    <a:pt x="2834" y="1"/>
                    <a:pt x="2762" y="72"/>
                    <a:pt x="2762" y="168"/>
                  </a:cubicBezTo>
                  <a:lnTo>
                    <a:pt x="2762" y="715"/>
                  </a:lnTo>
                  <a:lnTo>
                    <a:pt x="1607" y="715"/>
                  </a:lnTo>
                  <a:cubicBezTo>
                    <a:pt x="1381" y="715"/>
                    <a:pt x="1167" y="822"/>
                    <a:pt x="1036" y="1013"/>
                  </a:cubicBezTo>
                  <a:lnTo>
                    <a:pt x="60" y="2394"/>
                  </a:lnTo>
                  <a:cubicBezTo>
                    <a:pt x="0" y="2465"/>
                    <a:pt x="24" y="2573"/>
                    <a:pt x="95" y="2632"/>
                  </a:cubicBezTo>
                  <a:cubicBezTo>
                    <a:pt x="127" y="2655"/>
                    <a:pt x="160" y="2665"/>
                    <a:pt x="192" y="2665"/>
                  </a:cubicBezTo>
                  <a:cubicBezTo>
                    <a:pt x="245" y="2665"/>
                    <a:pt x="296" y="2636"/>
                    <a:pt x="333" y="2585"/>
                  </a:cubicBezTo>
                  <a:lnTo>
                    <a:pt x="1322" y="1203"/>
                  </a:lnTo>
                  <a:cubicBezTo>
                    <a:pt x="1393" y="1120"/>
                    <a:pt x="1500" y="1061"/>
                    <a:pt x="1619" y="1061"/>
                  </a:cubicBezTo>
                  <a:lnTo>
                    <a:pt x="2774" y="1061"/>
                  </a:lnTo>
                  <a:lnTo>
                    <a:pt x="2774" y="2311"/>
                  </a:lnTo>
                  <a:cubicBezTo>
                    <a:pt x="2774" y="2394"/>
                    <a:pt x="2858" y="2465"/>
                    <a:pt x="2941" y="2465"/>
                  </a:cubicBezTo>
                  <a:cubicBezTo>
                    <a:pt x="3036" y="2465"/>
                    <a:pt x="3108" y="2394"/>
                    <a:pt x="3108" y="2311"/>
                  </a:cubicBezTo>
                  <a:lnTo>
                    <a:pt x="3108" y="1061"/>
                  </a:lnTo>
                  <a:lnTo>
                    <a:pt x="4262" y="1061"/>
                  </a:lnTo>
                  <a:cubicBezTo>
                    <a:pt x="4382" y="1061"/>
                    <a:pt x="4489" y="1120"/>
                    <a:pt x="4560" y="1203"/>
                  </a:cubicBezTo>
                  <a:lnTo>
                    <a:pt x="5548" y="2585"/>
                  </a:lnTo>
                  <a:cubicBezTo>
                    <a:pt x="5572" y="2632"/>
                    <a:pt x="5632" y="2668"/>
                    <a:pt x="5679" y="2668"/>
                  </a:cubicBezTo>
                  <a:cubicBezTo>
                    <a:pt x="5715" y="2668"/>
                    <a:pt x="5751" y="2644"/>
                    <a:pt x="5775" y="2632"/>
                  </a:cubicBezTo>
                  <a:cubicBezTo>
                    <a:pt x="5834" y="2561"/>
                    <a:pt x="5846" y="2454"/>
                    <a:pt x="5798" y="2382"/>
                  </a:cubicBezTo>
                  <a:lnTo>
                    <a:pt x="4822" y="1001"/>
                  </a:lnTo>
                  <a:cubicBezTo>
                    <a:pt x="4679" y="822"/>
                    <a:pt x="4477" y="703"/>
                    <a:pt x="4251" y="703"/>
                  </a:cubicBezTo>
                  <a:lnTo>
                    <a:pt x="3096" y="703"/>
                  </a:lnTo>
                  <a:lnTo>
                    <a:pt x="3096" y="168"/>
                  </a:lnTo>
                  <a:cubicBezTo>
                    <a:pt x="3096" y="72"/>
                    <a:pt x="3012" y="1"/>
                    <a:pt x="2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3" name="Google Shape;16413;p61"/>
            <p:cNvSpPr/>
            <p:nvPr/>
          </p:nvSpPr>
          <p:spPr>
            <a:xfrm>
              <a:off x="7217915" y="4321126"/>
              <a:ext cx="68238" cy="25812"/>
            </a:xfrm>
            <a:custGeom>
              <a:rect b="b" l="l" r="r" t="t"/>
              <a:pathLst>
                <a:path extrusionOk="0" h="811" w="2144">
                  <a:moveTo>
                    <a:pt x="933" y="1"/>
                  </a:moveTo>
                  <a:cubicBezTo>
                    <a:pt x="491" y="1"/>
                    <a:pt x="139" y="113"/>
                    <a:pt x="120" y="120"/>
                  </a:cubicBezTo>
                  <a:cubicBezTo>
                    <a:pt x="36" y="155"/>
                    <a:pt x="1" y="215"/>
                    <a:pt x="1" y="286"/>
                  </a:cubicBezTo>
                  <a:lnTo>
                    <a:pt x="1" y="643"/>
                  </a:lnTo>
                  <a:cubicBezTo>
                    <a:pt x="1" y="727"/>
                    <a:pt x="72" y="810"/>
                    <a:pt x="155" y="810"/>
                  </a:cubicBezTo>
                  <a:cubicBezTo>
                    <a:pt x="251" y="810"/>
                    <a:pt x="322" y="727"/>
                    <a:pt x="322" y="643"/>
                  </a:cubicBezTo>
                  <a:lnTo>
                    <a:pt x="322" y="417"/>
                  </a:lnTo>
                  <a:cubicBezTo>
                    <a:pt x="455" y="384"/>
                    <a:pt x="683" y="341"/>
                    <a:pt x="940" y="341"/>
                  </a:cubicBezTo>
                  <a:cubicBezTo>
                    <a:pt x="1236" y="341"/>
                    <a:pt x="1572" y="398"/>
                    <a:pt x="1846" y="596"/>
                  </a:cubicBezTo>
                  <a:cubicBezTo>
                    <a:pt x="1877" y="622"/>
                    <a:pt x="1914" y="634"/>
                    <a:pt x="1951" y="634"/>
                  </a:cubicBezTo>
                  <a:cubicBezTo>
                    <a:pt x="1999" y="634"/>
                    <a:pt x="2045" y="613"/>
                    <a:pt x="2072" y="572"/>
                  </a:cubicBezTo>
                  <a:cubicBezTo>
                    <a:pt x="2144" y="489"/>
                    <a:pt x="2120" y="393"/>
                    <a:pt x="2048" y="334"/>
                  </a:cubicBezTo>
                  <a:cubicBezTo>
                    <a:pt x="1703" y="74"/>
                    <a:pt x="1289" y="1"/>
                    <a:pt x="9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14" name="Google Shape;16414;p61"/>
          <p:cNvGrpSpPr/>
          <p:nvPr/>
        </p:nvGrpSpPr>
        <p:grpSpPr>
          <a:xfrm>
            <a:off x="7565408" y="4105182"/>
            <a:ext cx="248255" cy="361942"/>
            <a:chOff x="7565408" y="4279432"/>
            <a:chExt cx="248255" cy="361942"/>
          </a:xfrm>
        </p:grpSpPr>
        <p:sp>
          <p:nvSpPr>
            <p:cNvPr id="16415" name="Google Shape;16415;p61"/>
            <p:cNvSpPr/>
            <p:nvPr/>
          </p:nvSpPr>
          <p:spPr>
            <a:xfrm>
              <a:off x="7610126" y="4279432"/>
              <a:ext cx="158055" cy="236892"/>
            </a:xfrm>
            <a:custGeom>
              <a:rect b="b" l="l" r="r" t="t"/>
              <a:pathLst>
                <a:path extrusionOk="0" h="7443" w="4966">
                  <a:moveTo>
                    <a:pt x="2501" y="346"/>
                  </a:moveTo>
                  <a:cubicBezTo>
                    <a:pt x="2882" y="346"/>
                    <a:pt x="3191" y="572"/>
                    <a:pt x="3227" y="870"/>
                  </a:cubicBezTo>
                  <a:cubicBezTo>
                    <a:pt x="3001" y="775"/>
                    <a:pt x="2763" y="727"/>
                    <a:pt x="2501" y="727"/>
                  </a:cubicBezTo>
                  <a:cubicBezTo>
                    <a:pt x="2239" y="727"/>
                    <a:pt x="1989" y="775"/>
                    <a:pt x="1763" y="870"/>
                  </a:cubicBezTo>
                  <a:cubicBezTo>
                    <a:pt x="1798" y="572"/>
                    <a:pt x="2108" y="346"/>
                    <a:pt x="2501" y="346"/>
                  </a:cubicBezTo>
                  <a:close/>
                  <a:moveTo>
                    <a:pt x="2501" y="1061"/>
                  </a:moveTo>
                  <a:cubicBezTo>
                    <a:pt x="3394" y="1061"/>
                    <a:pt x="4108" y="1787"/>
                    <a:pt x="4108" y="2668"/>
                  </a:cubicBezTo>
                  <a:cubicBezTo>
                    <a:pt x="4108" y="2799"/>
                    <a:pt x="4084" y="2918"/>
                    <a:pt x="4061" y="3049"/>
                  </a:cubicBezTo>
                  <a:cubicBezTo>
                    <a:pt x="4025" y="2918"/>
                    <a:pt x="3953" y="2799"/>
                    <a:pt x="3846" y="2715"/>
                  </a:cubicBezTo>
                  <a:cubicBezTo>
                    <a:pt x="3191" y="2132"/>
                    <a:pt x="2036" y="1977"/>
                    <a:pt x="1989" y="1977"/>
                  </a:cubicBezTo>
                  <a:cubicBezTo>
                    <a:pt x="1983" y="1976"/>
                    <a:pt x="1977" y="1976"/>
                    <a:pt x="1970" y="1976"/>
                  </a:cubicBezTo>
                  <a:cubicBezTo>
                    <a:pt x="1892" y="1976"/>
                    <a:pt x="1810" y="2044"/>
                    <a:pt x="1810" y="2132"/>
                  </a:cubicBezTo>
                  <a:cubicBezTo>
                    <a:pt x="1798" y="2215"/>
                    <a:pt x="1870" y="2311"/>
                    <a:pt x="1953" y="2311"/>
                  </a:cubicBezTo>
                  <a:cubicBezTo>
                    <a:pt x="1977" y="2311"/>
                    <a:pt x="3072" y="2454"/>
                    <a:pt x="3644" y="2966"/>
                  </a:cubicBezTo>
                  <a:cubicBezTo>
                    <a:pt x="3715" y="3037"/>
                    <a:pt x="3763" y="3144"/>
                    <a:pt x="3763" y="3251"/>
                  </a:cubicBezTo>
                  <a:lnTo>
                    <a:pt x="3763" y="3394"/>
                  </a:lnTo>
                  <a:cubicBezTo>
                    <a:pt x="3751" y="4061"/>
                    <a:pt x="3179" y="4632"/>
                    <a:pt x="2501" y="4632"/>
                  </a:cubicBezTo>
                  <a:cubicBezTo>
                    <a:pt x="1798" y="4632"/>
                    <a:pt x="1251" y="4061"/>
                    <a:pt x="1251" y="3382"/>
                  </a:cubicBezTo>
                  <a:cubicBezTo>
                    <a:pt x="1251" y="3335"/>
                    <a:pt x="1274" y="3275"/>
                    <a:pt x="1310" y="3251"/>
                  </a:cubicBezTo>
                  <a:cubicBezTo>
                    <a:pt x="1441" y="3144"/>
                    <a:pt x="1632" y="2977"/>
                    <a:pt x="1751" y="2739"/>
                  </a:cubicBezTo>
                  <a:cubicBezTo>
                    <a:pt x="1798" y="2656"/>
                    <a:pt x="1763" y="2561"/>
                    <a:pt x="1679" y="2513"/>
                  </a:cubicBezTo>
                  <a:cubicBezTo>
                    <a:pt x="1651" y="2503"/>
                    <a:pt x="1625" y="2497"/>
                    <a:pt x="1600" y="2497"/>
                  </a:cubicBezTo>
                  <a:cubicBezTo>
                    <a:pt x="1538" y="2497"/>
                    <a:pt x="1487" y="2529"/>
                    <a:pt x="1453" y="2596"/>
                  </a:cubicBezTo>
                  <a:cubicBezTo>
                    <a:pt x="1370" y="2775"/>
                    <a:pt x="1215" y="2906"/>
                    <a:pt x="1108" y="2977"/>
                  </a:cubicBezTo>
                  <a:cubicBezTo>
                    <a:pt x="1048" y="3025"/>
                    <a:pt x="989" y="3085"/>
                    <a:pt x="965" y="3156"/>
                  </a:cubicBezTo>
                  <a:cubicBezTo>
                    <a:pt x="917" y="2989"/>
                    <a:pt x="893" y="2835"/>
                    <a:pt x="893" y="2668"/>
                  </a:cubicBezTo>
                  <a:cubicBezTo>
                    <a:pt x="893" y="1775"/>
                    <a:pt x="1620" y="1061"/>
                    <a:pt x="2501" y="1061"/>
                  </a:cubicBezTo>
                  <a:close/>
                  <a:moveTo>
                    <a:pt x="3048" y="4871"/>
                  </a:moveTo>
                  <a:lnTo>
                    <a:pt x="3048" y="5109"/>
                  </a:lnTo>
                  <a:cubicBezTo>
                    <a:pt x="3048" y="5156"/>
                    <a:pt x="3048" y="5192"/>
                    <a:pt x="3060" y="5240"/>
                  </a:cubicBezTo>
                  <a:lnTo>
                    <a:pt x="2501" y="5656"/>
                  </a:lnTo>
                  <a:lnTo>
                    <a:pt x="1929" y="5240"/>
                  </a:lnTo>
                  <a:cubicBezTo>
                    <a:pt x="1941" y="5192"/>
                    <a:pt x="1941" y="5156"/>
                    <a:pt x="1941" y="5109"/>
                  </a:cubicBezTo>
                  <a:lnTo>
                    <a:pt x="1941" y="4871"/>
                  </a:lnTo>
                  <a:cubicBezTo>
                    <a:pt x="2108" y="4930"/>
                    <a:pt x="2298" y="4954"/>
                    <a:pt x="2501" y="4954"/>
                  </a:cubicBezTo>
                  <a:cubicBezTo>
                    <a:pt x="2691" y="4954"/>
                    <a:pt x="2870" y="4930"/>
                    <a:pt x="3048" y="4871"/>
                  </a:cubicBezTo>
                  <a:close/>
                  <a:moveTo>
                    <a:pt x="2477" y="1"/>
                  </a:moveTo>
                  <a:cubicBezTo>
                    <a:pt x="1905" y="1"/>
                    <a:pt x="1429" y="394"/>
                    <a:pt x="1429" y="882"/>
                  </a:cubicBezTo>
                  <a:cubicBezTo>
                    <a:pt x="1429" y="930"/>
                    <a:pt x="1429" y="965"/>
                    <a:pt x="1441" y="1013"/>
                  </a:cubicBezTo>
                  <a:cubicBezTo>
                    <a:pt x="893" y="1358"/>
                    <a:pt x="536" y="1965"/>
                    <a:pt x="536" y="2656"/>
                  </a:cubicBezTo>
                  <a:cubicBezTo>
                    <a:pt x="536" y="3096"/>
                    <a:pt x="691" y="3549"/>
                    <a:pt x="977" y="3882"/>
                  </a:cubicBezTo>
                  <a:cubicBezTo>
                    <a:pt x="1096" y="4216"/>
                    <a:pt x="1322" y="4501"/>
                    <a:pt x="1608" y="4692"/>
                  </a:cubicBezTo>
                  <a:lnTo>
                    <a:pt x="1608" y="5097"/>
                  </a:lnTo>
                  <a:cubicBezTo>
                    <a:pt x="1608" y="5168"/>
                    <a:pt x="1560" y="5240"/>
                    <a:pt x="1489" y="5275"/>
                  </a:cubicBezTo>
                  <a:lnTo>
                    <a:pt x="417" y="5752"/>
                  </a:lnTo>
                  <a:cubicBezTo>
                    <a:pt x="155" y="5871"/>
                    <a:pt x="0" y="6109"/>
                    <a:pt x="0" y="6383"/>
                  </a:cubicBezTo>
                  <a:lnTo>
                    <a:pt x="0" y="7276"/>
                  </a:lnTo>
                  <a:cubicBezTo>
                    <a:pt x="0" y="7371"/>
                    <a:pt x="72" y="7442"/>
                    <a:pt x="155" y="7442"/>
                  </a:cubicBezTo>
                  <a:cubicBezTo>
                    <a:pt x="251" y="7442"/>
                    <a:pt x="322" y="7371"/>
                    <a:pt x="322" y="7276"/>
                  </a:cubicBezTo>
                  <a:lnTo>
                    <a:pt x="322" y="6383"/>
                  </a:lnTo>
                  <a:cubicBezTo>
                    <a:pt x="322" y="6240"/>
                    <a:pt x="417" y="6109"/>
                    <a:pt x="548" y="6049"/>
                  </a:cubicBezTo>
                  <a:lnTo>
                    <a:pt x="1620" y="5573"/>
                  </a:lnTo>
                  <a:cubicBezTo>
                    <a:pt x="1667" y="5549"/>
                    <a:pt x="1691" y="5525"/>
                    <a:pt x="1727" y="5513"/>
                  </a:cubicBezTo>
                  <a:lnTo>
                    <a:pt x="2263" y="5906"/>
                  </a:lnTo>
                  <a:cubicBezTo>
                    <a:pt x="2322" y="5954"/>
                    <a:pt x="2394" y="5990"/>
                    <a:pt x="2465" y="5990"/>
                  </a:cubicBezTo>
                  <a:cubicBezTo>
                    <a:pt x="2537" y="5990"/>
                    <a:pt x="2620" y="5954"/>
                    <a:pt x="2679" y="5906"/>
                  </a:cubicBezTo>
                  <a:lnTo>
                    <a:pt x="3215" y="5513"/>
                  </a:lnTo>
                  <a:cubicBezTo>
                    <a:pt x="3239" y="5537"/>
                    <a:pt x="3287" y="5549"/>
                    <a:pt x="3310" y="5573"/>
                  </a:cubicBezTo>
                  <a:lnTo>
                    <a:pt x="4382" y="6049"/>
                  </a:lnTo>
                  <a:cubicBezTo>
                    <a:pt x="4525" y="6109"/>
                    <a:pt x="4608" y="6240"/>
                    <a:pt x="4608" y="6383"/>
                  </a:cubicBezTo>
                  <a:lnTo>
                    <a:pt x="4608" y="7276"/>
                  </a:lnTo>
                  <a:cubicBezTo>
                    <a:pt x="4608" y="7371"/>
                    <a:pt x="4680" y="7442"/>
                    <a:pt x="4775" y="7442"/>
                  </a:cubicBezTo>
                  <a:cubicBezTo>
                    <a:pt x="4858" y="7442"/>
                    <a:pt x="4942" y="7371"/>
                    <a:pt x="4942" y="7276"/>
                  </a:cubicBezTo>
                  <a:lnTo>
                    <a:pt x="4942" y="6383"/>
                  </a:lnTo>
                  <a:cubicBezTo>
                    <a:pt x="4965" y="6121"/>
                    <a:pt x="4799" y="5871"/>
                    <a:pt x="4549" y="5752"/>
                  </a:cubicBezTo>
                  <a:lnTo>
                    <a:pt x="3477" y="5275"/>
                  </a:lnTo>
                  <a:cubicBezTo>
                    <a:pt x="3406" y="5240"/>
                    <a:pt x="3358" y="5168"/>
                    <a:pt x="3358" y="5097"/>
                  </a:cubicBezTo>
                  <a:lnTo>
                    <a:pt x="3358" y="4692"/>
                  </a:lnTo>
                  <a:cubicBezTo>
                    <a:pt x="3644" y="4501"/>
                    <a:pt x="3870" y="4216"/>
                    <a:pt x="3989" y="3882"/>
                  </a:cubicBezTo>
                  <a:cubicBezTo>
                    <a:pt x="4263" y="3549"/>
                    <a:pt x="4430" y="3096"/>
                    <a:pt x="4430" y="2656"/>
                  </a:cubicBezTo>
                  <a:cubicBezTo>
                    <a:pt x="4430" y="1965"/>
                    <a:pt x="4072" y="1358"/>
                    <a:pt x="3525" y="1013"/>
                  </a:cubicBezTo>
                  <a:cubicBezTo>
                    <a:pt x="3537" y="965"/>
                    <a:pt x="3537" y="930"/>
                    <a:pt x="3537" y="882"/>
                  </a:cubicBezTo>
                  <a:cubicBezTo>
                    <a:pt x="3537" y="394"/>
                    <a:pt x="306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6" name="Google Shape;16416;p61"/>
            <p:cNvSpPr/>
            <p:nvPr/>
          </p:nvSpPr>
          <p:spPr>
            <a:xfrm>
              <a:off x="7684411" y="4478004"/>
              <a:ext cx="10248" cy="38702"/>
            </a:xfrm>
            <a:custGeom>
              <a:rect b="b" l="l" r="r" t="t"/>
              <a:pathLst>
                <a:path extrusionOk="0" h="1216" w="322">
                  <a:moveTo>
                    <a:pt x="167" y="1"/>
                  </a:moveTo>
                  <a:cubicBezTo>
                    <a:pt x="72" y="1"/>
                    <a:pt x="0" y="72"/>
                    <a:pt x="0" y="167"/>
                  </a:cubicBezTo>
                  <a:lnTo>
                    <a:pt x="0" y="1060"/>
                  </a:lnTo>
                  <a:cubicBezTo>
                    <a:pt x="0" y="1144"/>
                    <a:pt x="72" y="1215"/>
                    <a:pt x="167" y="1215"/>
                  </a:cubicBezTo>
                  <a:cubicBezTo>
                    <a:pt x="250" y="1215"/>
                    <a:pt x="322" y="1144"/>
                    <a:pt x="322" y="1060"/>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7" name="Google Shape;16417;p61"/>
            <p:cNvSpPr/>
            <p:nvPr/>
          </p:nvSpPr>
          <p:spPr>
            <a:xfrm>
              <a:off x="7638929" y="4489366"/>
              <a:ext cx="10248" cy="27340"/>
            </a:xfrm>
            <a:custGeom>
              <a:rect b="b" l="l" r="r" t="t"/>
              <a:pathLst>
                <a:path extrusionOk="0" h="859" w="322">
                  <a:moveTo>
                    <a:pt x="167" y="1"/>
                  </a:moveTo>
                  <a:cubicBezTo>
                    <a:pt x="72" y="1"/>
                    <a:pt x="0" y="72"/>
                    <a:pt x="0" y="168"/>
                  </a:cubicBezTo>
                  <a:lnTo>
                    <a:pt x="0" y="703"/>
                  </a:lnTo>
                  <a:cubicBezTo>
                    <a:pt x="0" y="787"/>
                    <a:pt x="72" y="858"/>
                    <a:pt x="167" y="858"/>
                  </a:cubicBezTo>
                  <a:cubicBezTo>
                    <a:pt x="250" y="858"/>
                    <a:pt x="322" y="787"/>
                    <a:pt x="322" y="703"/>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8" name="Google Shape;16418;p61"/>
            <p:cNvSpPr/>
            <p:nvPr/>
          </p:nvSpPr>
          <p:spPr>
            <a:xfrm>
              <a:off x="7729479" y="4489366"/>
              <a:ext cx="10662" cy="27340"/>
            </a:xfrm>
            <a:custGeom>
              <a:rect b="b" l="l" r="r" t="t"/>
              <a:pathLst>
                <a:path extrusionOk="0" h="859" w="335">
                  <a:moveTo>
                    <a:pt x="156" y="1"/>
                  </a:moveTo>
                  <a:cubicBezTo>
                    <a:pt x="72" y="1"/>
                    <a:pt x="1" y="72"/>
                    <a:pt x="1" y="168"/>
                  </a:cubicBezTo>
                  <a:lnTo>
                    <a:pt x="1" y="703"/>
                  </a:lnTo>
                  <a:cubicBezTo>
                    <a:pt x="1" y="787"/>
                    <a:pt x="72" y="858"/>
                    <a:pt x="156" y="858"/>
                  </a:cubicBezTo>
                  <a:cubicBezTo>
                    <a:pt x="251" y="858"/>
                    <a:pt x="322" y="787"/>
                    <a:pt x="322" y="703"/>
                  </a:cubicBezTo>
                  <a:lnTo>
                    <a:pt x="322" y="168"/>
                  </a:lnTo>
                  <a:cubicBezTo>
                    <a:pt x="334" y="72"/>
                    <a:pt x="263"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9" name="Google Shape;16419;p61"/>
            <p:cNvSpPr/>
            <p:nvPr/>
          </p:nvSpPr>
          <p:spPr>
            <a:xfrm>
              <a:off x="7673017" y="4608369"/>
              <a:ext cx="33005" cy="33005"/>
            </a:xfrm>
            <a:custGeom>
              <a:rect b="b" l="l" r="r" t="t"/>
              <a:pathLst>
                <a:path extrusionOk="0" h="1037" w="1037">
                  <a:moveTo>
                    <a:pt x="525" y="322"/>
                  </a:moveTo>
                  <a:cubicBezTo>
                    <a:pt x="620" y="322"/>
                    <a:pt x="715" y="417"/>
                    <a:pt x="715" y="512"/>
                  </a:cubicBezTo>
                  <a:cubicBezTo>
                    <a:pt x="715" y="620"/>
                    <a:pt x="620" y="715"/>
                    <a:pt x="525" y="715"/>
                  </a:cubicBezTo>
                  <a:cubicBezTo>
                    <a:pt x="418" y="715"/>
                    <a:pt x="322" y="620"/>
                    <a:pt x="322" y="512"/>
                  </a:cubicBezTo>
                  <a:cubicBezTo>
                    <a:pt x="322" y="417"/>
                    <a:pt x="418" y="322"/>
                    <a:pt x="525" y="322"/>
                  </a:cubicBezTo>
                  <a:close/>
                  <a:moveTo>
                    <a:pt x="525" y="0"/>
                  </a:moveTo>
                  <a:cubicBezTo>
                    <a:pt x="239" y="0"/>
                    <a:pt x="1" y="239"/>
                    <a:pt x="1" y="512"/>
                  </a:cubicBezTo>
                  <a:cubicBezTo>
                    <a:pt x="1" y="798"/>
                    <a:pt x="239" y="1036"/>
                    <a:pt x="525" y="1036"/>
                  </a:cubicBezTo>
                  <a:cubicBezTo>
                    <a:pt x="799" y="1036"/>
                    <a:pt x="1037" y="798"/>
                    <a:pt x="1037" y="512"/>
                  </a:cubicBezTo>
                  <a:cubicBezTo>
                    <a:pt x="1037" y="239"/>
                    <a:pt x="799"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0" name="Google Shape;16420;p61"/>
            <p:cNvSpPr/>
            <p:nvPr/>
          </p:nvSpPr>
          <p:spPr>
            <a:xfrm>
              <a:off x="7565408" y="4608369"/>
              <a:ext cx="33387" cy="33005"/>
            </a:xfrm>
            <a:custGeom>
              <a:rect b="b" l="l" r="r" t="t"/>
              <a:pathLst>
                <a:path extrusionOk="0" h="1037" w="1049">
                  <a:moveTo>
                    <a:pt x="524" y="322"/>
                  </a:moveTo>
                  <a:cubicBezTo>
                    <a:pt x="632" y="322"/>
                    <a:pt x="715" y="417"/>
                    <a:pt x="715" y="512"/>
                  </a:cubicBezTo>
                  <a:cubicBezTo>
                    <a:pt x="715" y="620"/>
                    <a:pt x="632" y="715"/>
                    <a:pt x="524" y="715"/>
                  </a:cubicBezTo>
                  <a:cubicBezTo>
                    <a:pt x="417" y="715"/>
                    <a:pt x="334" y="620"/>
                    <a:pt x="334" y="512"/>
                  </a:cubicBezTo>
                  <a:cubicBezTo>
                    <a:pt x="334" y="417"/>
                    <a:pt x="417" y="322"/>
                    <a:pt x="524" y="322"/>
                  </a:cubicBezTo>
                  <a:close/>
                  <a:moveTo>
                    <a:pt x="524" y="0"/>
                  </a:moveTo>
                  <a:cubicBezTo>
                    <a:pt x="239" y="0"/>
                    <a:pt x="1" y="239"/>
                    <a:pt x="1" y="512"/>
                  </a:cubicBezTo>
                  <a:cubicBezTo>
                    <a:pt x="1" y="798"/>
                    <a:pt x="239" y="1036"/>
                    <a:pt x="524" y="1036"/>
                  </a:cubicBezTo>
                  <a:cubicBezTo>
                    <a:pt x="810" y="1036"/>
                    <a:pt x="1048" y="798"/>
                    <a:pt x="1048" y="512"/>
                  </a:cubicBezTo>
                  <a:cubicBezTo>
                    <a:pt x="1048" y="239"/>
                    <a:pt x="81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1" name="Google Shape;16421;p61"/>
            <p:cNvSpPr/>
            <p:nvPr/>
          </p:nvSpPr>
          <p:spPr>
            <a:xfrm>
              <a:off x="7780657" y="4608369"/>
              <a:ext cx="33005" cy="33005"/>
            </a:xfrm>
            <a:custGeom>
              <a:rect b="b" l="l" r="r" t="t"/>
              <a:pathLst>
                <a:path extrusionOk="0" h="1037" w="1037">
                  <a:moveTo>
                    <a:pt x="512" y="322"/>
                  </a:moveTo>
                  <a:cubicBezTo>
                    <a:pt x="619" y="322"/>
                    <a:pt x="715" y="417"/>
                    <a:pt x="715" y="512"/>
                  </a:cubicBezTo>
                  <a:cubicBezTo>
                    <a:pt x="715" y="620"/>
                    <a:pt x="619" y="715"/>
                    <a:pt x="512" y="715"/>
                  </a:cubicBezTo>
                  <a:cubicBezTo>
                    <a:pt x="417" y="715"/>
                    <a:pt x="322" y="620"/>
                    <a:pt x="322" y="512"/>
                  </a:cubicBezTo>
                  <a:cubicBezTo>
                    <a:pt x="322" y="417"/>
                    <a:pt x="417" y="322"/>
                    <a:pt x="512" y="322"/>
                  </a:cubicBezTo>
                  <a:close/>
                  <a:moveTo>
                    <a:pt x="512" y="0"/>
                  </a:moveTo>
                  <a:cubicBezTo>
                    <a:pt x="238" y="0"/>
                    <a:pt x="0" y="239"/>
                    <a:pt x="0" y="512"/>
                  </a:cubicBezTo>
                  <a:cubicBezTo>
                    <a:pt x="0" y="798"/>
                    <a:pt x="238" y="1036"/>
                    <a:pt x="512" y="1036"/>
                  </a:cubicBezTo>
                  <a:cubicBezTo>
                    <a:pt x="798" y="1036"/>
                    <a:pt x="1036" y="798"/>
                    <a:pt x="1036" y="512"/>
                  </a:cubicBezTo>
                  <a:cubicBezTo>
                    <a:pt x="1036" y="239"/>
                    <a:pt x="79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2" name="Google Shape;16422;p61"/>
            <p:cNvSpPr/>
            <p:nvPr/>
          </p:nvSpPr>
          <p:spPr>
            <a:xfrm>
              <a:off x="7596090" y="4528801"/>
              <a:ext cx="186859" cy="73362"/>
            </a:xfrm>
            <a:custGeom>
              <a:rect b="b" l="l" r="r" t="t"/>
              <a:pathLst>
                <a:path extrusionOk="0" h="2305" w="5871">
                  <a:moveTo>
                    <a:pt x="2942" y="0"/>
                  </a:moveTo>
                  <a:cubicBezTo>
                    <a:pt x="2847" y="0"/>
                    <a:pt x="2775" y="72"/>
                    <a:pt x="2775" y="155"/>
                  </a:cubicBezTo>
                  <a:lnTo>
                    <a:pt x="2775" y="357"/>
                  </a:lnTo>
                  <a:lnTo>
                    <a:pt x="1608" y="357"/>
                  </a:lnTo>
                  <a:cubicBezTo>
                    <a:pt x="1394" y="357"/>
                    <a:pt x="1180" y="453"/>
                    <a:pt x="1049" y="655"/>
                  </a:cubicBezTo>
                  <a:lnTo>
                    <a:pt x="60" y="2036"/>
                  </a:lnTo>
                  <a:cubicBezTo>
                    <a:pt x="1" y="2108"/>
                    <a:pt x="37" y="2215"/>
                    <a:pt x="108" y="2274"/>
                  </a:cubicBezTo>
                  <a:cubicBezTo>
                    <a:pt x="133" y="2295"/>
                    <a:pt x="163" y="2304"/>
                    <a:pt x="193" y="2304"/>
                  </a:cubicBezTo>
                  <a:cubicBezTo>
                    <a:pt x="249" y="2304"/>
                    <a:pt x="308" y="2273"/>
                    <a:pt x="346" y="2227"/>
                  </a:cubicBezTo>
                  <a:lnTo>
                    <a:pt x="1334" y="846"/>
                  </a:lnTo>
                  <a:cubicBezTo>
                    <a:pt x="1406" y="750"/>
                    <a:pt x="1513" y="691"/>
                    <a:pt x="1632" y="691"/>
                  </a:cubicBezTo>
                  <a:lnTo>
                    <a:pt x="2787" y="691"/>
                  </a:lnTo>
                  <a:lnTo>
                    <a:pt x="2787" y="1941"/>
                  </a:lnTo>
                  <a:cubicBezTo>
                    <a:pt x="2787" y="2036"/>
                    <a:pt x="2858" y="2108"/>
                    <a:pt x="2954" y="2108"/>
                  </a:cubicBezTo>
                  <a:cubicBezTo>
                    <a:pt x="3037" y="2108"/>
                    <a:pt x="3120" y="2036"/>
                    <a:pt x="3120" y="1941"/>
                  </a:cubicBezTo>
                  <a:lnTo>
                    <a:pt x="3120" y="691"/>
                  </a:lnTo>
                  <a:lnTo>
                    <a:pt x="4275" y="691"/>
                  </a:lnTo>
                  <a:cubicBezTo>
                    <a:pt x="4394" y="691"/>
                    <a:pt x="4502" y="750"/>
                    <a:pt x="4573" y="846"/>
                  </a:cubicBezTo>
                  <a:lnTo>
                    <a:pt x="5561" y="2227"/>
                  </a:lnTo>
                  <a:cubicBezTo>
                    <a:pt x="5585" y="2274"/>
                    <a:pt x="5645" y="2298"/>
                    <a:pt x="5692" y="2298"/>
                  </a:cubicBezTo>
                  <a:cubicBezTo>
                    <a:pt x="5716" y="2298"/>
                    <a:pt x="5764" y="2286"/>
                    <a:pt x="5775" y="2274"/>
                  </a:cubicBezTo>
                  <a:cubicBezTo>
                    <a:pt x="5859" y="2215"/>
                    <a:pt x="5871" y="2108"/>
                    <a:pt x="5811" y="2036"/>
                  </a:cubicBezTo>
                  <a:lnTo>
                    <a:pt x="4823" y="655"/>
                  </a:lnTo>
                  <a:cubicBezTo>
                    <a:pt x="4692" y="476"/>
                    <a:pt x="4490" y="357"/>
                    <a:pt x="4263" y="357"/>
                  </a:cubicBezTo>
                  <a:lnTo>
                    <a:pt x="3097" y="357"/>
                  </a:lnTo>
                  <a:lnTo>
                    <a:pt x="3097" y="155"/>
                  </a:lnTo>
                  <a:cubicBezTo>
                    <a:pt x="3097" y="72"/>
                    <a:pt x="3025"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23" name="Google Shape;16423;p61"/>
          <p:cNvGrpSpPr/>
          <p:nvPr/>
        </p:nvGrpSpPr>
        <p:grpSpPr>
          <a:xfrm>
            <a:off x="6264109" y="4105182"/>
            <a:ext cx="225498" cy="361560"/>
            <a:chOff x="6264109" y="4279432"/>
            <a:chExt cx="225498" cy="361560"/>
          </a:xfrm>
        </p:grpSpPr>
        <p:sp>
          <p:nvSpPr>
            <p:cNvPr id="16424" name="Google Shape;16424;p61"/>
            <p:cNvSpPr/>
            <p:nvPr/>
          </p:nvSpPr>
          <p:spPr>
            <a:xfrm>
              <a:off x="6264109" y="4279432"/>
              <a:ext cx="225498" cy="361560"/>
            </a:xfrm>
            <a:custGeom>
              <a:rect b="b" l="l" r="r" t="t"/>
              <a:pathLst>
                <a:path extrusionOk="0" h="11360" w="7085">
                  <a:moveTo>
                    <a:pt x="6716" y="870"/>
                  </a:moveTo>
                  <a:cubicBezTo>
                    <a:pt x="6716" y="870"/>
                    <a:pt x="6728" y="870"/>
                    <a:pt x="6728" y="882"/>
                  </a:cubicBezTo>
                  <a:lnTo>
                    <a:pt x="6728" y="1239"/>
                  </a:lnTo>
                  <a:lnTo>
                    <a:pt x="6751" y="1239"/>
                  </a:lnTo>
                  <a:lnTo>
                    <a:pt x="6192" y="1251"/>
                  </a:lnTo>
                  <a:cubicBezTo>
                    <a:pt x="6108" y="1251"/>
                    <a:pt x="6037" y="1322"/>
                    <a:pt x="6037" y="1418"/>
                  </a:cubicBezTo>
                  <a:cubicBezTo>
                    <a:pt x="6037" y="1501"/>
                    <a:pt x="6108" y="1584"/>
                    <a:pt x="6192" y="1584"/>
                  </a:cubicBezTo>
                  <a:lnTo>
                    <a:pt x="6394" y="1584"/>
                  </a:lnTo>
                  <a:lnTo>
                    <a:pt x="6394" y="7454"/>
                  </a:lnTo>
                  <a:cubicBezTo>
                    <a:pt x="6394" y="7454"/>
                    <a:pt x="6394" y="7478"/>
                    <a:pt x="6370" y="7478"/>
                  </a:cubicBezTo>
                  <a:lnTo>
                    <a:pt x="679" y="7478"/>
                  </a:lnTo>
                  <a:cubicBezTo>
                    <a:pt x="679" y="7478"/>
                    <a:pt x="655" y="7478"/>
                    <a:pt x="655" y="7454"/>
                  </a:cubicBezTo>
                  <a:lnTo>
                    <a:pt x="655" y="1584"/>
                  </a:lnTo>
                  <a:lnTo>
                    <a:pt x="5477" y="1584"/>
                  </a:lnTo>
                  <a:cubicBezTo>
                    <a:pt x="5573" y="1584"/>
                    <a:pt x="5644" y="1501"/>
                    <a:pt x="5644" y="1418"/>
                  </a:cubicBezTo>
                  <a:cubicBezTo>
                    <a:pt x="5644" y="1322"/>
                    <a:pt x="5573" y="1251"/>
                    <a:pt x="5477" y="1251"/>
                  </a:cubicBezTo>
                  <a:lnTo>
                    <a:pt x="322" y="1251"/>
                  </a:lnTo>
                  <a:cubicBezTo>
                    <a:pt x="322" y="1251"/>
                    <a:pt x="298" y="1251"/>
                    <a:pt x="298" y="1239"/>
                  </a:cubicBezTo>
                  <a:lnTo>
                    <a:pt x="298" y="882"/>
                  </a:lnTo>
                  <a:cubicBezTo>
                    <a:pt x="298" y="882"/>
                    <a:pt x="298" y="870"/>
                    <a:pt x="322" y="870"/>
                  </a:cubicBezTo>
                  <a:close/>
                  <a:moveTo>
                    <a:pt x="5358" y="7811"/>
                  </a:moveTo>
                  <a:lnTo>
                    <a:pt x="5858" y="10335"/>
                  </a:lnTo>
                  <a:lnTo>
                    <a:pt x="3691" y="10335"/>
                  </a:lnTo>
                  <a:lnTo>
                    <a:pt x="3691" y="8371"/>
                  </a:lnTo>
                  <a:cubicBezTo>
                    <a:pt x="3691" y="8276"/>
                    <a:pt x="3620" y="8204"/>
                    <a:pt x="3537" y="8204"/>
                  </a:cubicBezTo>
                  <a:cubicBezTo>
                    <a:pt x="3441" y="8204"/>
                    <a:pt x="3370" y="8276"/>
                    <a:pt x="3370" y="8371"/>
                  </a:cubicBezTo>
                  <a:lnTo>
                    <a:pt x="3370" y="10335"/>
                  </a:lnTo>
                  <a:lnTo>
                    <a:pt x="1215" y="10335"/>
                  </a:lnTo>
                  <a:lnTo>
                    <a:pt x="1715" y="7811"/>
                  </a:lnTo>
                  <a:close/>
                  <a:moveTo>
                    <a:pt x="3549" y="1"/>
                  </a:moveTo>
                  <a:cubicBezTo>
                    <a:pt x="3453" y="1"/>
                    <a:pt x="3382" y="72"/>
                    <a:pt x="3382" y="168"/>
                  </a:cubicBezTo>
                  <a:lnTo>
                    <a:pt x="3382" y="537"/>
                  </a:lnTo>
                  <a:lnTo>
                    <a:pt x="346" y="537"/>
                  </a:lnTo>
                  <a:cubicBezTo>
                    <a:pt x="155" y="537"/>
                    <a:pt x="0" y="691"/>
                    <a:pt x="0" y="882"/>
                  </a:cubicBezTo>
                  <a:lnTo>
                    <a:pt x="0" y="1239"/>
                  </a:lnTo>
                  <a:cubicBezTo>
                    <a:pt x="0" y="1430"/>
                    <a:pt x="155" y="1584"/>
                    <a:pt x="346" y="1584"/>
                  </a:cubicBezTo>
                  <a:lnTo>
                    <a:pt x="358" y="1584"/>
                  </a:lnTo>
                  <a:lnTo>
                    <a:pt x="358" y="7454"/>
                  </a:lnTo>
                  <a:cubicBezTo>
                    <a:pt x="358" y="7645"/>
                    <a:pt x="512" y="7799"/>
                    <a:pt x="703" y="7799"/>
                  </a:cubicBezTo>
                  <a:lnTo>
                    <a:pt x="1382" y="7799"/>
                  </a:lnTo>
                  <a:lnTo>
                    <a:pt x="715" y="11157"/>
                  </a:lnTo>
                  <a:cubicBezTo>
                    <a:pt x="703" y="11252"/>
                    <a:pt x="762" y="11347"/>
                    <a:pt x="858" y="11359"/>
                  </a:cubicBezTo>
                  <a:lnTo>
                    <a:pt x="882" y="11359"/>
                  </a:lnTo>
                  <a:cubicBezTo>
                    <a:pt x="953" y="11359"/>
                    <a:pt x="1036" y="11300"/>
                    <a:pt x="1048" y="11217"/>
                  </a:cubicBezTo>
                  <a:lnTo>
                    <a:pt x="1167" y="10645"/>
                  </a:lnTo>
                  <a:lnTo>
                    <a:pt x="3382" y="10645"/>
                  </a:lnTo>
                  <a:lnTo>
                    <a:pt x="3382" y="11193"/>
                  </a:lnTo>
                  <a:cubicBezTo>
                    <a:pt x="3382" y="11288"/>
                    <a:pt x="3453" y="11359"/>
                    <a:pt x="3549" y="11359"/>
                  </a:cubicBezTo>
                  <a:cubicBezTo>
                    <a:pt x="3632" y="11359"/>
                    <a:pt x="3703" y="11288"/>
                    <a:pt x="3703" y="11193"/>
                  </a:cubicBezTo>
                  <a:lnTo>
                    <a:pt x="3703" y="10645"/>
                  </a:lnTo>
                  <a:lnTo>
                    <a:pt x="5930" y="10645"/>
                  </a:lnTo>
                  <a:lnTo>
                    <a:pt x="6049" y="11217"/>
                  </a:lnTo>
                  <a:cubicBezTo>
                    <a:pt x="6061" y="11300"/>
                    <a:pt x="6132" y="11359"/>
                    <a:pt x="6204" y="11359"/>
                  </a:cubicBezTo>
                  <a:lnTo>
                    <a:pt x="6239" y="11359"/>
                  </a:lnTo>
                  <a:cubicBezTo>
                    <a:pt x="6323" y="11336"/>
                    <a:pt x="6382" y="11252"/>
                    <a:pt x="6370" y="11157"/>
                  </a:cubicBezTo>
                  <a:lnTo>
                    <a:pt x="5704" y="7799"/>
                  </a:lnTo>
                  <a:lnTo>
                    <a:pt x="6382" y="7799"/>
                  </a:lnTo>
                  <a:cubicBezTo>
                    <a:pt x="6585" y="7799"/>
                    <a:pt x="6728" y="7645"/>
                    <a:pt x="6728" y="7454"/>
                  </a:cubicBezTo>
                  <a:lnTo>
                    <a:pt x="6728" y="1584"/>
                  </a:lnTo>
                  <a:lnTo>
                    <a:pt x="6739" y="1584"/>
                  </a:lnTo>
                  <a:cubicBezTo>
                    <a:pt x="6942" y="1584"/>
                    <a:pt x="7085" y="1430"/>
                    <a:pt x="7085" y="1239"/>
                  </a:cubicBezTo>
                  <a:lnTo>
                    <a:pt x="7085" y="882"/>
                  </a:lnTo>
                  <a:cubicBezTo>
                    <a:pt x="7085" y="691"/>
                    <a:pt x="6930" y="537"/>
                    <a:pt x="6751" y="537"/>
                  </a:cubicBezTo>
                  <a:lnTo>
                    <a:pt x="3715" y="537"/>
                  </a:lnTo>
                  <a:lnTo>
                    <a:pt x="3715" y="168"/>
                  </a:lnTo>
                  <a:cubicBezTo>
                    <a:pt x="3715" y="72"/>
                    <a:pt x="3632" y="1"/>
                    <a:pt x="3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5" name="Google Shape;16425;p61"/>
            <p:cNvSpPr/>
            <p:nvPr/>
          </p:nvSpPr>
          <p:spPr>
            <a:xfrm>
              <a:off x="6303129" y="4370395"/>
              <a:ext cx="146693" cy="106495"/>
            </a:xfrm>
            <a:custGeom>
              <a:rect b="b" l="l" r="r" t="t"/>
              <a:pathLst>
                <a:path extrusionOk="0" h="3346" w="4609">
                  <a:moveTo>
                    <a:pt x="3561" y="0"/>
                  </a:moveTo>
                  <a:cubicBezTo>
                    <a:pt x="3466" y="0"/>
                    <a:pt x="3394" y="72"/>
                    <a:pt x="3394" y="167"/>
                  </a:cubicBezTo>
                  <a:cubicBezTo>
                    <a:pt x="3394" y="250"/>
                    <a:pt x="3466" y="334"/>
                    <a:pt x="3561" y="334"/>
                  </a:cubicBezTo>
                  <a:lnTo>
                    <a:pt x="4049" y="334"/>
                  </a:lnTo>
                  <a:lnTo>
                    <a:pt x="2406" y="1965"/>
                  </a:lnTo>
                  <a:lnTo>
                    <a:pt x="2394" y="1965"/>
                  </a:lnTo>
                  <a:lnTo>
                    <a:pt x="2025" y="1596"/>
                  </a:lnTo>
                  <a:cubicBezTo>
                    <a:pt x="1959" y="1530"/>
                    <a:pt x="1870" y="1498"/>
                    <a:pt x="1781" y="1498"/>
                  </a:cubicBezTo>
                  <a:cubicBezTo>
                    <a:pt x="1692" y="1498"/>
                    <a:pt x="1602" y="1530"/>
                    <a:pt x="1537" y="1596"/>
                  </a:cubicBezTo>
                  <a:lnTo>
                    <a:pt x="60" y="3072"/>
                  </a:lnTo>
                  <a:cubicBezTo>
                    <a:pt x="1" y="3132"/>
                    <a:pt x="1" y="3227"/>
                    <a:pt x="60" y="3310"/>
                  </a:cubicBezTo>
                  <a:cubicBezTo>
                    <a:pt x="84" y="3334"/>
                    <a:pt x="132" y="3346"/>
                    <a:pt x="179" y="3346"/>
                  </a:cubicBezTo>
                  <a:cubicBezTo>
                    <a:pt x="227" y="3346"/>
                    <a:pt x="263" y="3334"/>
                    <a:pt x="298" y="3310"/>
                  </a:cubicBezTo>
                  <a:lnTo>
                    <a:pt x="1775" y="1834"/>
                  </a:lnTo>
                  <a:lnTo>
                    <a:pt x="1787" y="1834"/>
                  </a:lnTo>
                  <a:lnTo>
                    <a:pt x="2156" y="2203"/>
                  </a:lnTo>
                  <a:cubicBezTo>
                    <a:pt x="2215" y="2263"/>
                    <a:pt x="2311" y="2310"/>
                    <a:pt x="2394" y="2310"/>
                  </a:cubicBezTo>
                  <a:cubicBezTo>
                    <a:pt x="2477" y="2310"/>
                    <a:pt x="2573" y="2274"/>
                    <a:pt x="2632" y="2203"/>
                  </a:cubicBezTo>
                  <a:lnTo>
                    <a:pt x="4263" y="572"/>
                  </a:lnTo>
                  <a:lnTo>
                    <a:pt x="4263" y="1060"/>
                  </a:lnTo>
                  <a:cubicBezTo>
                    <a:pt x="4263" y="1143"/>
                    <a:pt x="4347" y="1227"/>
                    <a:pt x="4430" y="1227"/>
                  </a:cubicBezTo>
                  <a:cubicBezTo>
                    <a:pt x="4525" y="1227"/>
                    <a:pt x="4597" y="1143"/>
                    <a:pt x="4597" y="1060"/>
                  </a:cubicBezTo>
                  <a:lnTo>
                    <a:pt x="4597" y="167"/>
                  </a:lnTo>
                  <a:cubicBezTo>
                    <a:pt x="4609" y="72"/>
                    <a:pt x="4537" y="0"/>
                    <a:pt x="4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26" name="Google Shape;16426;p61"/>
          <p:cNvGrpSpPr/>
          <p:nvPr/>
        </p:nvGrpSpPr>
        <p:grpSpPr>
          <a:xfrm>
            <a:off x="7929578" y="4110115"/>
            <a:ext cx="395266" cy="351312"/>
            <a:chOff x="7929578" y="4284365"/>
            <a:chExt cx="395266" cy="351312"/>
          </a:xfrm>
        </p:grpSpPr>
        <p:sp>
          <p:nvSpPr>
            <p:cNvPr id="16427" name="Google Shape;16427;p61"/>
            <p:cNvSpPr/>
            <p:nvPr/>
          </p:nvSpPr>
          <p:spPr>
            <a:xfrm>
              <a:off x="7954213" y="4588668"/>
              <a:ext cx="11394" cy="47009"/>
            </a:xfrm>
            <a:custGeom>
              <a:rect b="b" l="l" r="r" t="t"/>
              <a:pathLst>
                <a:path extrusionOk="0" h="1477" w="358">
                  <a:moveTo>
                    <a:pt x="179" y="0"/>
                  </a:moveTo>
                  <a:cubicBezTo>
                    <a:pt x="84" y="0"/>
                    <a:pt x="0" y="84"/>
                    <a:pt x="0" y="179"/>
                  </a:cubicBezTo>
                  <a:lnTo>
                    <a:pt x="0" y="1298"/>
                  </a:lnTo>
                  <a:cubicBezTo>
                    <a:pt x="0" y="1405"/>
                    <a:pt x="84" y="1477"/>
                    <a:pt x="179" y="1477"/>
                  </a:cubicBezTo>
                  <a:cubicBezTo>
                    <a:pt x="286" y="1477"/>
                    <a:pt x="358" y="1405"/>
                    <a:pt x="358" y="1298"/>
                  </a:cubicBezTo>
                  <a:lnTo>
                    <a:pt x="358" y="179"/>
                  </a:lnTo>
                  <a:cubicBezTo>
                    <a:pt x="358" y="96"/>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8" name="Google Shape;16428;p61"/>
            <p:cNvSpPr/>
            <p:nvPr/>
          </p:nvSpPr>
          <p:spPr>
            <a:xfrm>
              <a:off x="7929578" y="4432522"/>
              <a:ext cx="213372" cy="203155"/>
            </a:xfrm>
            <a:custGeom>
              <a:rect b="b" l="l" r="r" t="t"/>
              <a:pathLst>
                <a:path extrusionOk="0" h="6383" w="6704">
                  <a:moveTo>
                    <a:pt x="6192" y="1013"/>
                  </a:moveTo>
                  <a:lnTo>
                    <a:pt x="6275" y="1275"/>
                  </a:lnTo>
                  <a:cubicBezTo>
                    <a:pt x="6287" y="1358"/>
                    <a:pt x="6275" y="1430"/>
                    <a:pt x="6216" y="1489"/>
                  </a:cubicBezTo>
                  <a:lnTo>
                    <a:pt x="6108" y="1596"/>
                  </a:lnTo>
                  <a:lnTo>
                    <a:pt x="5858" y="1334"/>
                  </a:lnTo>
                  <a:lnTo>
                    <a:pt x="6192" y="1013"/>
                  </a:lnTo>
                  <a:close/>
                  <a:moveTo>
                    <a:pt x="1941" y="382"/>
                  </a:moveTo>
                  <a:cubicBezTo>
                    <a:pt x="2251" y="382"/>
                    <a:pt x="2536" y="501"/>
                    <a:pt x="2763" y="727"/>
                  </a:cubicBezTo>
                  <a:cubicBezTo>
                    <a:pt x="2965" y="953"/>
                    <a:pt x="3096" y="1251"/>
                    <a:pt x="3132" y="1573"/>
                  </a:cubicBezTo>
                  <a:cubicBezTo>
                    <a:pt x="3144" y="1692"/>
                    <a:pt x="3156" y="1846"/>
                    <a:pt x="3179" y="2001"/>
                  </a:cubicBezTo>
                  <a:cubicBezTo>
                    <a:pt x="2977" y="1680"/>
                    <a:pt x="2656" y="1430"/>
                    <a:pt x="2239" y="1287"/>
                  </a:cubicBezTo>
                  <a:cubicBezTo>
                    <a:pt x="1947" y="1199"/>
                    <a:pt x="1670" y="1191"/>
                    <a:pt x="1579" y="1191"/>
                  </a:cubicBezTo>
                  <a:cubicBezTo>
                    <a:pt x="1559" y="1191"/>
                    <a:pt x="1548" y="1192"/>
                    <a:pt x="1548" y="1192"/>
                  </a:cubicBezTo>
                  <a:cubicBezTo>
                    <a:pt x="1513" y="1192"/>
                    <a:pt x="1465" y="1204"/>
                    <a:pt x="1429" y="1251"/>
                  </a:cubicBezTo>
                  <a:lnTo>
                    <a:pt x="1108" y="1585"/>
                  </a:lnTo>
                  <a:cubicBezTo>
                    <a:pt x="1036" y="1668"/>
                    <a:pt x="1036" y="1787"/>
                    <a:pt x="1108" y="1846"/>
                  </a:cubicBezTo>
                  <a:cubicBezTo>
                    <a:pt x="1143" y="1882"/>
                    <a:pt x="1191" y="1900"/>
                    <a:pt x="1237" y="1900"/>
                  </a:cubicBezTo>
                  <a:cubicBezTo>
                    <a:pt x="1283" y="1900"/>
                    <a:pt x="1328" y="1882"/>
                    <a:pt x="1358" y="1846"/>
                  </a:cubicBezTo>
                  <a:lnTo>
                    <a:pt x="1632" y="1561"/>
                  </a:lnTo>
                  <a:cubicBezTo>
                    <a:pt x="1870" y="1573"/>
                    <a:pt x="2620" y="1668"/>
                    <a:pt x="2906" y="2299"/>
                  </a:cubicBezTo>
                  <a:cubicBezTo>
                    <a:pt x="2834" y="2763"/>
                    <a:pt x="2417" y="3120"/>
                    <a:pt x="1929" y="3120"/>
                  </a:cubicBezTo>
                  <a:cubicBezTo>
                    <a:pt x="1393" y="3120"/>
                    <a:pt x="941" y="2680"/>
                    <a:pt x="941" y="2144"/>
                  </a:cubicBezTo>
                  <a:cubicBezTo>
                    <a:pt x="941" y="2037"/>
                    <a:pt x="870" y="1966"/>
                    <a:pt x="762" y="1966"/>
                  </a:cubicBezTo>
                  <a:cubicBezTo>
                    <a:pt x="751" y="1966"/>
                    <a:pt x="715" y="1966"/>
                    <a:pt x="703" y="1977"/>
                  </a:cubicBezTo>
                  <a:cubicBezTo>
                    <a:pt x="715" y="1835"/>
                    <a:pt x="751" y="1680"/>
                    <a:pt x="751" y="1573"/>
                  </a:cubicBezTo>
                  <a:cubicBezTo>
                    <a:pt x="774" y="1251"/>
                    <a:pt x="893" y="953"/>
                    <a:pt x="1120" y="727"/>
                  </a:cubicBezTo>
                  <a:cubicBezTo>
                    <a:pt x="1334" y="501"/>
                    <a:pt x="1632" y="382"/>
                    <a:pt x="1941" y="382"/>
                  </a:cubicBezTo>
                  <a:close/>
                  <a:moveTo>
                    <a:pt x="631" y="2442"/>
                  </a:moveTo>
                  <a:cubicBezTo>
                    <a:pt x="703" y="2763"/>
                    <a:pt x="917" y="3049"/>
                    <a:pt x="1179" y="3228"/>
                  </a:cubicBezTo>
                  <a:lnTo>
                    <a:pt x="1179" y="3442"/>
                  </a:lnTo>
                  <a:lnTo>
                    <a:pt x="1167" y="3442"/>
                  </a:lnTo>
                  <a:cubicBezTo>
                    <a:pt x="822" y="3382"/>
                    <a:pt x="572" y="3287"/>
                    <a:pt x="417" y="3216"/>
                  </a:cubicBezTo>
                  <a:cubicBezTo>
                    <a:pt x="405" y="3216"/>
                    <a:pt x="417" y="3204"/>
                    <a:pt x="417" y="3204"/>
                  </a:cubicBezTo>
                  <a:cubicBezTo>
                    <a:pt x="501" y="2989"/>
                    <a:pt x="572" y="2728"/>
                    <a:pt x="631" y="2442"/>
                  </a:cubicBezTo>
                  <a:close/>
                  <a:moveTo>
                    <a:pt x="3239" y="2454"/>
                  </a:moveTo>
                  <a:cubicBezTo>
                    <a:pt x="3275" y="2692"/>
                    <a:pt x="3334" y="2942"/>
                    <a:pt x="3418" y="3144"/>
                  </a:cubicBezTo>
                  <a:lnTo>
                    <a:pt x="3084" y="3454"/>
                  </a:lnTo>
                  <a:cubicBezTo>
                    <a:pt x="3037" y="3478"/>
                    <a:pt x="3001" y="3513"/>
                    <a:pt x="2941" y="3513"/>
                  </a:cubicBezTo>
                  <a:lnTo>
                    <a:pt x="2894" y="3513"/>
                  </a:lnTo>
                  <a:cubicBezTo>
                    <a:pt x="2775" y="3513"/>
                    <a:pt x="2679" y="3418"/>
                    <a:pt x="2679" y="3299"/>
                  </a:cubicBezTo>
                  <a:lnTo>
                    <a:pt x="2679" y="3239"/>
                  </a:lnTo>
                  <a:cubicBezTo>
                    <a:pt x="2953" y="3061"/>
                    <a:pt x="3144" y="2787"/>
                    <a:pt x="3239" y="2454"/>
                  </a:cubicBezTo>
                  <a:close/>
                  <a:moveTo>
                    <a:pt x="2358" y="3418"/>
                  </a:moveTo>
                  <a:cubicBezTo>
                    <a:pt x="2370" y="3525"/>
                    <a:pt x="2429" y="3620"/>
                    <a:pt x="2489" y="3692"/>
                  </a:cubicBezTo>
                  <a:lnTo>
                    <a:pt x="2203" y="3954"/>
                  </a:lnTo>
                  <a:cubicBezTo>
                    <a:pt x="2132" y="4031"/>
                    <a:pt x="2033" y="4070"/>
                    <a:pt x="1934" y="4070"/>
                  </a:cubicBezTo>
                  <a:cubicBezTo>
                    <a:pt x="1834" y="4070"/>
                    <a:pt x="1733" y="4031"/>
                    <a:pt x="1655" y="3954"/>
                  </a:cubicBezTo>
                  <a:lnTo>
                    <a:pt x="1489" y="3799"/>
                  </a:lnTo>
                  <a:cubicBezTo>
                    <a:pt x="1524" y="3740"/>
                    <a:pt x="1536" y="3680"/>
                    <a:pt x="1536" y="3620"/>
                  </a:cubicBezTo>
                  <a:lnTo>
                    <a:pt x="1536" y="3418"/>
                  </a:lnTo>
                  <a:cubicBezTo>
                    <a:pt x="1667" y="3466"/>
                    <a:pt x="1810" y="3478"/>
                    <a:pt x="1941" y="3478"/>
                  </a:cubicBezTo>
                  <a:cubicBezTo>
                    <a:pt x="2084" y="3478"/>
                    <a:pt x="2227" y="3454"/>
                    <a:pt x="2358" y="3418"/>
                  </a:cubicBezTo>
                  <a:close/>
                  <a:moveTo>
                    <a:pt x="1941" y="1"/>
                  </a:moveTo>
                  <a:cubicBezTo>
                    <a:pt x="1120" y="1"/>
                    <a:pt x="465" y="656"/>
                    <a:pt x="393" y="1537"/>
                  </a:cubicBezTo>
                  <a:cubicBezTo>
                    <a:pt x="358" y="1882"/>
                    <a:pt x="239" y="2644"/>
                    <a:pt x="72" y="3061"/>
                  </a:cubicBezTo>
                  <a:cubicBezTo>
                    <a:pt x="0" y="3251"/>
                    <a:pt x="96" y="3454"/>
                    <a:pt x="274" y="3537"/>
                  </a:cubicBezTo>
                  <a:cubicBezTo>
                    <a:pt x="405" y="3597"/>
                    <a:pt x="608" y="3692"/>
                    <a:pt x="893" y="3751"/>
                  </a:cubicBezTo>
                  <a:lnTo>
                    <a:pt x="417" y="3990"/>
                  </a:lnTo>
                  <a:cubicBezTo>
                    <a:pt x="155" y="4121"/>
                    <a:pt x="0" y="4371"/>
                    <a:pt x="0" y="4668"/>
                  </a:cubicBezTo>
                  <a:lnTo>
                    <a:pt x="0" y="6204"/>
                  </a:lnTo>
                  <a:cubicBezTo>
                    <a:pt x="0" y="6311"/>
                    <a:pt x="72" y="6383"/>
                    <a:pt x="179" y="6383"/>
                  </a:cubicBezTo>
                  <a:cubicBezTo>
                    <a:pt x="286" y="6383"/>
                    <a:pt x="358" y="6311"/>
                    <a:pt x="358" y="6204"/>
                  </a:cubicBezTo>
                  <a:lnTo>
                    <a:pt x="358" y="4668"/>
                  </a:lnTo>
                  <a:cubicBezTo>
                    <a:pt x="358" y="4525"/>
                    <a:pt x="453" y="4371"/>
                    <a:pt x="584" y="4311"/>
                  </a:cubicBezTo>
                  <a:lnTo>
                    <a:pt x="1191" y="4013"/>
                  </a:lnTo>
                  <a:lnTo>
                    <a:pt x="1405" y="4216"/>
                  </a:lnTo>
                  <a:cubicBezTo>
                    <a:pt x="1548" y="4347"/>
                    <a:pt x="1739" y="4418"/>
                    <a:pt x="1929" y="4418"/>
                  </a:cubicBezTo>
                  <a:cubicBezTo>
                    <a:pt x="2120" y="4418"/>
                    <a:pt x="2310" y="4347"/>
                    <a:pt x="2453" y="4216"/>
                  </a:cubicBezTo>
                  <a:lnTo>
                    <a:pt x="2822" y="3859"/>
                  </a:lnTo>
                  <a:lnTo>
                    <a:pt x="2929" y="3859"/>
                  </a:lnTo>
                  <a:cubicBezTo>
                    <a:pt x="3084" y="3859"/>
                    <a:pt x="3215" y="3799"/>
                    <a:pt x="3322" y="3692"/>
                  </a:cubicBezTo>
                  <a:lnTo>
                    <a:pt x="5584" y="1561"/>
                  </a:lnTo>
                  <a:lnTo>
                    <a:pt x="5835" y="1811"/>
                  </a:lnTo>
                  <a:lnTo>
                    <a:pt x="3001" y="4656"/>
                  </a:lnTo>
                  <a:cubicBezTo>
                    <a:pt x="2822" y="4835"/>
                    <a:pt x="2715" y="5073"/>
                    <a:pt x="2715" y="5347"/>
                  </a:cubicBezTo>
                  <a:lnTo>
                    <a:pt x="2715" y="6192"/>
                  </a:lnTo>
                  <a:cubicBezTo>
                    <a:pt x="2715" y="6299"/>
                    <a:pt x="2787" y="6371"/>
                    <a:pt x="2894" y="6371"/>
                  </a:cubicBezTo>
                  <a:cubicBezTo>
                    <a:pt x="3001" y="6371"/>
                    <a:pt x="3072" y="6299"/>
                    <a:pt x="3072" y="6192"/>
                  </a:cubicBezTo>
                  <a:lnTo>
                    <a:pt x="3072" y="5371"/>
                  </a:lnTo>
                  <a:cubicBezTo>
                    <a:pt x="3072" y="5204"/>
                    <a:pt x="3132" y="5061"/>
                    <a:pt x="3251" y="4954"/>
                  </a:cubicBezTo>
                  <a:lnTo>
                    <a:pt x="6466" y="1739"/>
                  </a:lnTo>
                  <a:cubicBezTo>
                    <a:pt x="6597" y="1608"/>
                    <a:pt x="6656" y="1394"/>
                    <a:pt x="6608" y="1204"/>
                  </a:cubicBezTo>
                  <a:lnTo>
                    <a:pt x="6513" y="727"/>
                  </a:lnTo>
                  <a:lnTo>
                    <a:pt x="6632" y="608"/>
                  </a:lnTo>
                  <a:cubicBezTo>
                    <a:pt x="6704" y="537"/>
                    <a:pt x="6704" y="430"/>
                    <a:pt x="6644" y="358"/>
                  </a:cubicBezTo>
                  <a:cubicBezTo>
                    <a:pt x="6607" y="321"/>
                    <a:pt x="6560" y="303"/>
                    <a:pt x="6513" y="303"/>
                  </a:cubicBezTo>
                  <a:cubicBezTo>
                    <a:pt x="6470" y="303"/>
                    <a:pt x="6428" y="318"/>
                    <a:pt x="6394" y="346"/>
                  </a:cubicBezTo>
                  <a:lnTo>
                    <a:pt x="3727" y="2858"/>
                  </a:lnTo>
                  <a:cubicBezTo>
                    <a:pt x="3608" y="2430"/>
                    <a:pt x="3501" y="1846"/>
                    <a:pt x="3489" y="1537"/>
                  </a:cubicBezTo>
                  <a:cubicBezTo>
                    <a:pt x="3429" y="656"/>
                    <a:pt x="2751" y="1"/>
                    <a:pt x="1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9" name="Google Shape;16429;p61"/>
            <p:cNvSpPr/>
            <p:nvPr/>
          </p:nvSpPr>
          <p:spPr>
            <a:xfrm>
              <a:off x="8090243" y="4284365"/>
              <a:ext cx="234601" cy="196344"/>
            </a:xfrm>
            <a:custGeom>
              <a:rect b="b" l="l" r="r" t="t"/>
              <a:pathLst>
                <a:path extrusionOk="0" h="6169" w="7371">
                  <a:moveTo>
                    <a:pt x="572" y="1"/>
                  </a:moveTo>
                  <a:cubicBezTo>
                    <a:pt x="251" y="1"/>
                    <a:pt x="1" y="251"/>
                    <a:pt x="1" y="560"/>
                  </a:cubicBezTo>
                  <a:lnTo>
                    <a:pt x="1" y="5275"/>
                  </a:lnTo>
                  <a:cubicBezTo>
                    <a:pt x="1" y="5382"/>
                    <a:pt x="72" y="5454"/>
                    <a:pt x="179" y="5454"/>
                  </a:cubicBezTo>
                  <a:cubicBezTo>
                    <a:pt x="286" y="5454"/>
                    <a:pt x="358" y="5382"/>
                    <a:pt x="358" y="5275"/>
                  </a:cubicBezTo>
                  <a:lnTo>
                    <a:pt x="358" y="560"/>
                  </a:lnTo>
                  <a:cubicBezTo>
                    <a:pt x="358" y="441"/>
                    <a:pt x="453" y="358"/>
                    <a:pt x="572" y="358"/>
                  </a:cubicBezTo>
                  <a:lnTo>
                    <a:pt x="6787" y="358"/>
                  </a:lnTo>
                  <a:cubicBezTo>
                    <a:pt x="6906" y="358"/>
                    <a:pt x="7002" y="441"/>
                    <a:pt x="7002" y="560"/>
                  </a:cubicBezTo>
                  <a:lnTo>
                    <a:pt x="7002" y="5608"/>
                  </a:lnTo>
                  <a:cubicBezTo>
                    <a:pt x="7002" y="5728"/>
                    <a:pt x="6906" y="5811"/>
                    <a:pt x="6787" y="5811"/>
                  </a:cubicBezTo>
                  <a:lnTo>
                    <a:pt x="2191" y="5811"/>
                  </a:lnTo>
                  <a:cubicBezTo>
                    <a:pt x="2084" y="5811"/>
                    <a:pt x="2013" y="5894"/>
                    <a:pt x="2013" y="5989"/>
                  </a:cubicBezTo>
                  <a:cubicBezTo>
                    <a:pt x="2013" y="6097"/>
                    <a:pt x="2084" y="6168"/>
                    <a:pt x="2191" y="6168"/>
                  </a:cubicBezTo>
                  <a:lnTo>
                    <a:pt x="6787" y="6168"/>
                  </a:lnTo>
                  <a:cubicBezTo>
                    <a:pt x="7097" y="6168"/>
                    <a:pt x="7359" y="5918"/>
                    <a:pt x="7359" y="5608"/>
                  </a:cubicBezTo>
                  <a:lnTo>
                    <a:pt x="7359" y="560"/>
                  </a:lnTo>
                  <a:cubicBezTo>
                    <a:pt x="7371" y="251"/>
                    <a:pt x="7097" y="1"/>
                    <a:pt x="6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0" name="Google Shape;16430;p61"/>
            <p:cNvSpPr/>
            <p:nvPr/>
          </p:nvSpPr>
          <p:spPr>
            <a:xfrm>
              <a:off x="8145591" y="4309382"/>
              <a:ext cx="136063" cy="135299"/>
            </a:xfrm>
            <a:custGeom>
              <a:rect b="b" l="l" r="r" t="t"/>
              <a:pathLst>
                <a:path extrusionOk="0" h="4251" w="4275">
                  <a:moveTo>
                    <a:pt x="1953" y="739"/>
                  </a:moveTo>
                  <a:cubicBezTo>
                    <a:pt x="2322" y="739"/>
                    <a:pt x="2655" y="882"/>
                    <a:pt x="2917" y="1084"/>
                  </a:cubicBezTo>
                  <a:lnTo>
                    <a:pt x="1822" y="2179"/>
                  </a:lnTo>
                  <a:cubicBezTo>
                    <a:pt x="1750" y="2263"/>
                    <a:pt x="1750" y="2382"/>
                    <a:pt x="1822" y="2441"/>
                  </a:cubicBezTo>
                  <a:cubicBezTo>
                    <a:pt x="1845" y="2465"/>
                    <a:pt x="1905" y="2501"/>
                    <a:pt x="1953" y="2501"/>
                  </a:cubicBezTo>
                  <a:cubicBezTo>
                    <a:pt x="2000" y="2501"/>
                    <a:pt x="2048" y="2477"/>
                    <a:pt x="2084" y="2441"/>
                  </a:cubicBezTo>
                  <a:lnTo>
                    <a:pt x="2643" y="1882"/>
                  </a:lnTo>
                  <a:cubicBezTo>
                    <a:pt x="2715" y="2001"/>
                    <a:pt x="2762" y="2155"/>
                    <a:pt x="2762" y="2298"/>
                  </a:cubicBezTo>
                  <a:cubicBezTo>
                    <a:pt x="2762" y="2739"/>
                    <a:pt x="2405" y="3096"/>
                    <a:pt x="1965" y="3096"/>
                  </a:cubicBezTo>
                  <a:cubicBezTo>
                    <a:pt x="1536" y="3096"/>
                    <a:pt x="1179" y="2739"/>
                    <a:pt x="1179" y="2298"/>
                  </a:cubicBezTo>
                  <a:cubicBezTo>
                    <a:pt x="1179" y="1870"/>
                    <a:pt x="1536" y="1513"/>
                    <a:pt x="1965" y="1513"/>
                  </a:cubicBezTo>
                  <a:cubicBezTo>
                    <a:pt x="2072" y="1513"/>
                    <a:pt x="2143" y="1441"/>
                    <a:pt x="2143" y="1334"/>
                  </a:cubicBezTo>
                  <a:cubicBezTo>
                    <a:pt x="2143" y="1227"/>
                    <a:pt x="2072" y="1155"/>
                    <a:pt x="1965" y="1155"/>
                  </a:cubicBezTo>
                  <a:cubicBezTo>
                    <a:pt x="1334" y="1155"/>
                    <a:pt x="822" y="1679"/>
                    <a:pt x="822" y="2298"/>
                  </a:cubicBezTo>
                  <a:cubicBezTo>
                    <a:pt x="822" y="2941"/>
                    <a:pt x="1345" y="3453"/>
                    <a:pt x="1965" y="3453"/>
                  </a:cubicBezTo>
                  <a:cubicBezTo>
                    <a:pt x="2607" y="3453"/>
                    <a:pt x="3119" y="2929"/>
                    <a:pt x="3119" y="2298"/>
                  </a:cubicBezTo>
                  <a:cubicBezTo>
                    <a:pt x="3119" y="2060"/>
                    <a:pt x="3036" y="1822"/>
                    <a:pt x="2893" y="1632"/>
                  </a:cubicBezTo>
                  <a:lnTo>
                    <a:pt x="3191" y="1334"/>
                  </a:lnTo>
                  <a:cubicBezTo>
                    <a:pt x="3381" y="1608"/>
                    <a:pt x="3512" y="1953"/>
                    <a:pt x="3512" y="2310"/>
                  </a:cubicBezTo>
                  <a:cubicBezTo>
                    <a:pt x="3512" y="3168"/>
                    <a:pt x="2822" y="3870"/>
                    <a:pt x="1953" y="3870"/>
                  </a:cubicBezTo>
                  <a:cubicBezTo>
                    <a:pt x="1095" y="3870"/>
                    <a:pt x="393" y="3168"/>
                    <a:pt x="393" y="2310"/>
                  </a:cubicBezTo>
                  <a:cubicBezTo>
                    <a:pt x="393" y="1441"/>
                    <a:pt x="1095" y="739"/>
                    <a:pt x="1953" y="739"/>
                  </a:cubicBezTo>
                  <a:close/>
                  <a:moveTo>
                    <a:pt x="3500" y="0"/>
                  </a:moveTo>
                  <a:cubicBezTo>
                    <a:pt x="3393" y="0"/>
                    <a:pt x="3322" y="72"/>
                    <a:pt x="3322" y="179"/>
                  </a:cubicBezTo>
                  <a:lnTo>
                    <a:pt x="3322" y="679"/>
                  </a:lnTo>
                  <a:lnTo>
                    <a:pt x="3179" y="834"/>
                  </a:lnTo>
                  <a:cubicBezTo>
                    <a:pt x="2846" y="548"/>
                    <a:pt x="2417" y="381"/>
                    <a:pt x="1941" y="381"/>
                  </a:cubicBezTo>
                  <a:cubicBezTo>
                    <a:pt x="869" y="381"/>
                    <a:pt x="0" y="1251"/>
                    <a:pt x="0" y="2322"/>
                  </a:cubicBezTo>
                  <a:cubicBezTo>
                    <a:pt x="0" y="3394"/>
                    <a:pt x="869" y="4251"/>
                    <a:pt x="1941" y="4251"/>
                  </a:cubicBezTo>
                  <a:cubicBezTo>
                    <a:pt x="3012" y="4251"/>
                    <a:pt x="3870" y="3394"/>
                    <a:pt x="3870" y="2322"/>
                  </a:cubicBezTo>
                  <a:cubicBezTo>
                    <a:pt x="3870" y="1858"/>
                    <a:pt x="3715" y="1429"/>
                    <a:pt x="3429" y="1084"/>
                  </a:cubicBezTo>
                  <a:lnTo>
                    <a:pt x="3572" y="941"/>
                  </a:lnTo>
                  <a:lnTo>
                    <a:pt x="4084" y="941"/>
                  </a:lnTo>
                  <a:cubicBezTo>
                    <a:pt x="4191" y="941"/>
                    <a:pt x="4262" y="858"/>
                    <a:pt x="4262" y="751"/>
                  </a:cubicBezTo>
                  <a:cubicBezTo>
                    <a:pt x="4262" y="655"/>
                    <a:pt x="4191" y="584"/>
                    <a:pt x="4084" y="584"/>
                  </a:cubicBezTo>
                  <a:lnTo>
                    <a:pt x="3929" y="584"/>
                  </a:lnTo>
                  <a:lnTo>
                    <a:pt x="4203" y="310"/>
                  </a:lnTo>
                  <a:cubicBezTo>
                    <a:pt x="4274" y="239"/>
                    <a:pt x="4274" y="120"/>
                    <a:pt x="4203" y="60"/>
                  </a:cubicBezTo>
                  <a:cubicBezTo>
                    <a:pt x="4167" y="24"/>
                    <a:pt x="4120" y="6"/>
                    <a:pt x="4073" y="6"/>
                  </a:cubicBezTo>
                  <a:cubicBezTo>
                    <a:pt x="4027" y="6"/>
                    <a:pt x="3983" y="24"/>
                    <a:pt x="3953" y="60"/>
                  </a:cubicBezTo>
                  <a:lnTo>
                    <a:pt x="3679" y="322"/>
                  </a:lnTo>
                  <a:lnTo>
                    <a:pt x="3679" y="179"/>
                  </a:lnTo>
                  <a:cubicBezTo>
                    <a:pt x="3679" y="72"/>
                    <a:pt x="3608" y="0"/>
                    <a:pt x="3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31" name="Google Shape;16431;p61"/>
          <p:cNvGrpSpPr/>
          <p:nvPr/>
        </p:nvGrpSpPr>
        <p:grpSpPr>
          <a:xfrm>
            <a:off x="6595502" y="4149527"/>
            <a:ext cx="426315" cy="332826"/>
            <a:chOff x="6639652" y="4323777"/>
            <a:chExt cx="426315" cy="332826"/>
          </a:xfrm>
        </p:grpSpPr>
        <p:sp>
          <p:nvSpPr>
            <p:cNvPr id="16432" name="Google Shape;16432;p61"/>
            <p:cNvSpPr/>
            <p:nvPr/>
          </p:nvSpPr>
          <p:spPr>
            <a:xfrm>
              <a:off x="6639652" y="4323777"/>
              <a:ext cx="426315" cy="332826"/>
            </a:xfrm>
            <a:custGeom>
              <a:rect b="b" l="l" r="r" t="t"/>
              <a:pathLst>
                <a:path extrusionOk="0" h="8562" w="10967">
                  <a:moveTo>
                    <a:pt x="10585" y="382"/>
                  </a:moveTo>
                  <a:lnTo>
                    <a:pt x="10609" y="727"/>
                  </a:lnTo>
                  <a:lnTo>
                    <a:pt x="9335" y="727"/>
                  </a:lnTo>
                  <a:cubicBezTo>
                    <a:pt x="9252" y="727"/>
                    <a:pt x="9156" y="799"/>
                    <a:pt x="9156" y="906"/>
                  </a:cubicBezTo>
                  <a:cubicBezTo>
                    <a:pt x="9156" y="989"/>
                    <a:pt x="9240" y="1084"/>
                    <a:pt x="9335" y="1084"/>
                  </a:cubicBezTo>
                  <a:lnTo>
                    <a:pt x="10323" y="1084"/>
                  </a:lnTo>
                  <a:lnTo>
                    <a:pt x="10323" y="6168"/>
                  </a:lnTo>
                  <a:lnTo>
                    <a:pt x="4442" y="6168"/>
                  </a:lnTo>
                  <a:lnTo>
                    <a:pt x="4442" y="6002"/>
                  </a:lnTo>
                  <a:cubicBezTo>
                    <a:pt x="4442" y="5918"/>
                    <a:pt x="4370" y="5823"/>
                    <a:pt x="4263" y="5823"/>
                  </a:cubicBezTo>
                  <a:lnTo>
                    <a:pt x="3977" y="5823"/>
                  </a:lnTo>
                  <a:cubicBezTo>
                    <a:pt x="3953" y="5728"/>
                    <a:pt x="3906" y="5621"/>
                    <a:pt x="3846" y="5513"/>
                  </a:cubicBezTo>
                  <a:lnTo>
                    <a:pt x="4037" y="5323"/>
                  </a:lnTo>
                  <a:cubicBezTo>
                    <a:pt x="4108" y="5252"/>
                    <a:pt x="4108" y="5144"/>
                    <a:pt x="4037" y="5085"/>
                  </a:cubicBezTo>
                  <a:lnTo>
                    <a:pt x="3513" y="4561"/>
                  </a:lnTo>
                  <a:cubicBezTo>
                    <a:pt x="3489" y="4537"/>
                    <a:pt x="3441" y="4513"/>
                    <a:pt x="3394" y="4513"/>
                  </a:cubicBezTo>
                  <a:cubicBezTo>
                    <a:pt x="3358" y="4513"/>
                    <a:pt x="3311" y="4537"/>
                    <a:pt x="3275" y="4561"/>
                  </a:cubicBezTo>
                  <a:lnTo>
                    <a:pt x="3084" y="4751"/>
                  </a:lnTo>
                  <a:cubicBezTo>
                    <a:pt x="2977" y="4692"/>
                    <a:pt x="2882" y="4668"/>
                    <a:pt x="2775" y="4621"/>
                  </a:cubicBezTo>
                  <a:lnTo>
                    <a:pt x="2775" y="4335"/>
                  </a:lnTo>
                  <a:cubicBezTo>
                    <a:pt x="2775" y="4251"/>
                    <a:pt x="2703" y="4156"/>
                    <a:pt x="2596" y="4156"/>
                  </a:cubicBezTo>
                  <a:lnTo>
                    <a:pt x="2168" y="4156"/>
                  </a:lnTo>
                  <a:lnTo>
                    <a:pt x="2168" y="1084"/>
                  </a:lnTo>
                  <a:lnTo>
                    <a:pt x="8728" y="1084"/>
                  </a:lnTo>
                  <a:cubicBezTo>
                    <a:pt x="8811" y="1084"/>
                    <a:pt x="8906" y="1001"/>
                    <a:pt x="8906" y="894"/>
                  </a:cubicBezTo>
                  <a:cubicBezTo>
                    <a:pt x="8906" y="799"/>
                    <a:pt x="8835" y="715"/>
                    <a:pt x="8728" y="715"/>
                  </a:cubicBezTo>
                  <a:lnTo>
                    <a:pt x="1882" y="715"/>
                  </a:lnTo>
                  <a:lnTo>
                    <a:pt x="1882" y="382"/>
                  </a:lnTo>
                  <a:close/>
                  <a:moveTo>
                    <a:pt x="10609" y="6502"/>
                  </a:moveTo>
                  <a:lnTo>
                    <a:pt x="10609" y="6835"/>
                  </a:lnTo>
                  <a:lnTo>
                    <a:pt x="4394" y="6835"/>
                  </a:lnTo>
                  <a:cubicBezTo>
                    <a:pt x="4430" y="6811"/>
                    <a:pt x="4442" y="6764"/>
                    <a:pt x="4442" y="6716"/>
                  </a:cubicBezTo>
                  <a:lnTo>
                    <a:pt x="4442" y="6526"/>
                  </a:lnTo>
                  <a:lnTo>
                    <a:pt x="10490" y="6526"/>
                  </a:lnTo>
                  <a:cubicBezTo>
                    <a:pt x="10526" y="6526"/>
                    <a:pt x="10561" y="6514"/>
                    <a:pt x="10585" y="6502"/>
                  </a:cubicBezTo>
                  <a:close/>
                  <a:moveTo>
                    <a:pt x="2453" y="4501"/>
                  </a:moveTo>
                  <a:lnTo>
                    <a:pt x="2453" y="4740"/>
                  </a:lnTo>
                  <a:cubicBezTo>
                    <a:pt x="2453" y="4811"/>
                    <a:pt x="2513" y="4894"/>
                    <a:pt x="2584" y="4906"/>
                  </a:cubicBezTo>
                  <a:cubicBezTo>
                    <a:pt x="2751" y="4930"/>
                    <a:pt x="2894" y="5013"/>
                    <a:pt x="3049" y="5097"/>
                  </a:cubicBezTo>
                  <a:cubicBezTo>
                    <a:pt x="3078" y="5117"/>
                    <a:pt x="3110" y="5126"/>
                    <a:pt x="3141" y="5126"/>
                  </a:cubicBezTo>
                  <a:cubicBezTo>
                    <a:pt x="3183" y="5126"/>
                    <a:pt x="3223" y="5108"/>
                    <a:pt x="3251" y="5073"/>
                  </a:cubicBezTo>
                  <a:lnTo>
                    <a:pt x="3430" y="4894"/>
                  </a:lnTo>
                  <a:lnTo>
                    <a:pt x="3715" y="5168"/>
                  </a:lnTo>
                  <a:lnTo>
                    <a:pt x="3537" y="5347"/>
                  </a:lnTo>
                  <a:cubicBezTo>
                    <a:pt x="3477" y="5406"/>
                    <a:pt x="3477" y="5502"/>
                    <a:pt x="3501" y="5561"/>
                  </a:cubicBezTo>
                  <a:cubicBezTo>
                    <a:pt x="3596" y="5704"/>
                    <a:pt x="3656" y="5859"/>
                    <a:pt x="3703" y="6025"/>
                  </a:cubicBezTo>
                  <a:cubicBezTo>
                    <a:pt x="3715" y="6097"/>
                    <a:pt x="3787" y="6156"/>
                    <a:pt x="3858" y="6156"/>
                  </a:cubicBezTo>
                  <a:lnTo>
                    <a:pt x="4096" y="6156"/>
                  </a:lnTo>
                  <a:lnTo>
                    <a:pt x="4096" y="6561"/>
                  </a:lnTo>
                  <a:lnTo>
                    <a:pt x="3858" y="6561"/>
                  </a:lnTo>
                  <a:cubicBezTo>
                    <a:pt x="3787" y="6561"/>
                    <a:pt x="3715" y="6621"/>
                    <a:pt x="3703" y="6692"/>
                  </a:cubicBezTo>
                  <a:cubicBezTo>
                    <a:pt x="3656" y="6859"/>
                    <a:pt x="3596" y="7002"/>
                    <a:pt x="3501" y="7157"/>
                  </a:cubicBezTo>
                  <a:cubicBezTo>
                    <a:pt x="3465" y="7228"/>
                    <a:pt x="3477" y="7311"/>
                    <a:pt x="3537" y="7359"/>
                  </a:cubicBezTo>
                  <a:lnTo>
                    <a:pt x="3715" y="7538"/>
                  </a:lnTo>
                  <a:lnTo>
                    <a:pt x="3430" y="7823"/>
                  </a:lnTo>
                  <a:lnTo>
                    <a:pt x="3251" y="7645"/>
                  </a:lnTo>
                  <a:cubicBezTo>
                    <a:pt x="3215" y="7608"/>
                    <a:pt x="3169" y="7594"/>
                    <a:pt x="3126" y="7594"/>
                  </a:cubicBezTo>
                  <a:cubicBezTo>
                    <a:pt x="3098" y="7594"/>
                    <a:pt x="3072" y="7600"/>
                    <a:pt x="3049" y="7609"/>
                  </a:cubicBezTo>
                  <a:cubicBezTo>
                    <a:pt x="2894" y="7704"/>
                    <a:pt x="2751" y="7764"/>
                    <a:pt x="2584" y="7799"/>
                  </a:cubicBezTo>
                  <a:cubicBezTo>
                    <a:pt x="2513" y="7823"/>
                    <a:pt x="2453" y="7895"/>
                    <a:pt x="2453" y="7966"/>
                  </a:cubicBezTo>
                  <a:lnTo>
                    <a:pt x="2453" y="8204"/>
                  </a:lnTo>
                  <a:lnTo>
                    <a:pt x="2048" y="8204"/>
                  </a:lnTo>
                  <a:lnTo>
                    <a:pt x="2048" y="7966"/>
                  </a:lnTo>
                  <a:cubicBezTo>
                    <a:pt x="2048" y="7895"/>
                    <a:pt x="1989" y="7823"/>
                    <a:pt x="1917" y="7799"/>
                  </a:cubicBezTo>
                  <a:cubicBezTo>
                    <a:pt x="1751" y="7764"/>
                    <a:pt x="1596" y="7704"/>
                    <a:pt x="1453" y="7609"/>
                  </a:cubicBezTo>
                  <a:cubicBezTo>
                    <a:pt x="1426" y="7596"/>
                    <a:pt x="1396" y="7589"/>
                    <a:pt x="1366" y="7589"/>
                  </a:cubicBezTo>
                  <a:cubicBezTo>
                    <a:pt x="1317" y="7589"/>
                    <a:pt x="1269" y="7607"/>
                    <a:pt x="1239" y="7645"/>
                  </a:cubicBezTo>
                  <a:lnTo>
                    <a:pt x="1060" y="7823"/>
                  </a:lnTo>
                  <a:lnTo>
                    <a:pt x="786" y="7538"/>
                  </a:lnTo>
                  <a:lnTo>
                    <a:pt x="965" y="7359"/>
                  </a:lnTo>
                  <a:cubicBezTo>
                    <a:pt x="1025" y="7299"/>
                    <a:pt x="1025" y="7216"/>
                    <a:pt x="989" y="7157"/>
                  </a:cubicBezTo>
                  <a:cubicBezTo>
                    <a:pt x="905" y="7002"/>
                    <a:pt x="846" y="6859"/>
                    <a:pt x="798" y="6692"/>
                  </a:cubicBezTo>
                  <a:cubicBezTo>
                    <a:pt x="786" y="6621"/>
                    <a:pt x="703" y="6561"/>
                    <a:pt x="632" y="6561"/>
                  </a:cubicBezTo>
                  <a:lnTo>
                    <a:pt x="393" y="6561"/>
                  </a:lnTo>
                  <a:lnTo>
                    <a:pt x="393" y="6156"/>
                  </a:lnTo>
                  <a:lnTo>
                    <a:pt x="632" y="6156"/>
                  </a:lnTo>
                  <a:cubicBezTo>
                    <a:pt x="703" y="6156"/>
                    <a:pt x="786" y="6097"/>
                    <a:pt x="798" y="6025"/>
                  </a:cubicBezTo>
                  <a:cubicBezTo>
                    <a:pt x="822" y="5859"/>
                    <a:pt x="905" y="5704"/>
                    <a:pt x="989" y="5561"/>
                  </a:cubicBezTo>
                  <a:cubicBezTo>
                    <a:pt x="1036" y="5490"/>
                    <a:pt x="1025" y="5394"/>
                    <a:pt x="965" y="5347"/>
                  </a:cubicBezTo>
                  <a:lnTo>
                    <a:pt x="786" y="5168"/>
                  </a:lnTo>
                  <a:lnTo>
                    <a:pt x="1060" y="4894"/>
                  </a:lnTo>
                  <a:lnTo>
                    <a:pt x="1239" y="5073"/>
                  </a:lnTo>
                  <a:cubicBezTo>
                    <a:pt x="1272" y="5106"/>
                    <a:pt x="1317" y="5121"/>
                    <a:pt x="1361" y="5121"/>
                  </a:cubicBezTo>
                  <a:cubicBezTo>
                    <a:pt x="1394" y="5121"/>
                    <a:pt x="1427" y="5112"/>
                    <a:pt x="1453" y="5097"/>
                  </a:cubicBezTo>
                  <a:cubicBezTo>
                    <a:pt x="1596" y="5013"/>
                    <a:pt x="1751" y="4954"/>
                    <a:pt x="1917" y="4906"/>
                  </a:cubicBezTo>
                  <a:cubicBezTo>
                    <a:pt x="1989" y="4894"/>
                    <a:pt x="2048" y="4811"/>
                    <a:pt x="2048" y="4740"/>
                  </a:cubicBezTo>
                  <a:lnTo>
                    <a:pt x="2048" y="4501"/>
                  </a:lnTo>
                  <a:close/>
                  <a:moveTo>
                    <a:pt x="1715" y="1"/>
                  </a:moveTo>
                  <a:cubicBezTo>
                    <a:pt x="1632" y="1"/>
                    <a:pt x="1536" y="84"/>
                    <a:pt x="1536" y="191"/>
                  </a:cubicBezTo>
                  <a:lnTo>
                    <a:pt x="1536" y="882"/>
                  </a:lnTo>
                  <a:cubicBezTo>
                    <a:pt x="1536" y="977"/>
                    <a:pt x="1608" y="1061"/>
                    <a:pt x="1715" y="1061"/>
                  </a:cubicBezTo>
                  <a:lnTo>
                    <a:pt x="1822" y="1061"/>
                  </a:lnTo>
                  <a:lnTo>
                    <a:pt x="1822" y="4144"/>
                  </a:lnTo>
                  <a:cubicBezTo>
                    <a:pt x="1751" y="4156"/>
                    <a:pt x="1679" y="4240"/>
                    <a:pt x="1679" y="4311"/>
                  </a:cubicBezTo>
                  <a:lnTo>
                    <a:pt x="1679" y="4597"/>
                  </a:lnTo>
                  <a:cubicBezTo>
                    <a:pt x="1572" y="4621"/>
                    <a:pt x="1465" y="4668"/>
                    <a:pt x="1358" y="4728"/>
                  </a:cubicBezTo>
                  <a:lnTo>
                    <a:pt x="1167" y="4537"/>
                  </a:lnTo>
                  <a:cubicBezTo>
                    <a:pt x="1144" y="4501"/>
                    <a:pt x="1096" y="4490"/>
                    <a:pt x="1048" y="4490"/>
                  </a:cubicBezTo>
                  <a:cubicBezTo>
                    <a:pt x="1001" y="4490"/>
                    <a:pt x="965" y="4501"/>
                    <a:pt x="929" y="4537"/>
                  </a:cubicBezTo>
                  <a:lnTo>
                    <a:pt x="405" y="5049"/>
                  </a:lnTo>
                  <a:cubicBezTo>
                    <a:pt x="334" y="5132"/>
                    <a:pt x="334" y="5228"/>
                    <a:pt x="405" y="5287"/>
                  </a:cubicBezTo>
                  <a:lnTo>
                    <a:pt x="608" y="5490"/>
                  </a:lnTo>
                  <a:cubicBezTo>
                    <a:pt x="548" y="5585"/>
                    <a:pt x="513" y="5692"/>
                    <a:pt x="465" y="5799"/>
                  </a:cubicBezTo>
                  <a:lnTo>
                    <a:pt x="191" y="5799"/>
                  </a:lnTo>
                  <a:cubicBezTo>
                    <a:pt x="96" y="5799"/>
                    <a:pt x="1" y="5871"/>
                    <a:pt x="1" y="5978"/>
                  </a:cubicBezTo>
                  <a:lnTo>
                    <a:pt x="1" y="6716"/>
                  </a:lnTo>
                  <a:cubicBezTo>
                    <a:pt x="1" y="6811"/>
                    <a:pt x="84" y="6895"/>
                    <a:pt x="191" y="6895"/>
                  </a:cubicBezTo>
                  <a:lnTo>
                    <a:pt x="465" y="6895"/>
                  </a:lnTo>
                  <a:cubicBezTo>
                    <a:pt x="501" y="7002"/>
                    <a:pt x="548" y="7109"/>
                    <a:pt x="608" y="7216"/>
                  </a:cubicBezTo>
                  <a:lnTo>
                    <a:pt x="405" y="7407"/>
                  </a:lnTo>
                  <a:cubicBezTo>
                    <a:pt x="334" y="7478"/>
                    <a:pt x="334" y="7585"/>
                    <a:pt x="405" y="7645"/>
                  </a:cubicBezTo>
                  <a:lnTo>
                    <a:pt x="929" y="8169"/>
                  </a:lnTo>
                  <a:cubicBezTo>
                    <a:pt x="965" y="8204"/>
                    <a:pt x="1010" y="8222"/>
                    <a:pt x="1053" y="8222"/>
                  </a:cubicBezTo>
                  <a:cubicBezTo>
                    <a:pt x="1096" y="8222"/>
                    <a:pt x="1138" y="8204"/>
                    <a:pt x="1167" y="8169"/>
                  </a:cubicBezTo>
                  <a:lnTo>
                    <a:pt x="1358" y="7966"/>
                  </a:lnTo>
                  <a:cubicBezTo>
                    <a:pt x="1465" y="8026"/>
                    <a:pt x="1572" y="8061"/>
                    <a:pt x="1679" y="8109"/>
                  </a:cubicBezTo>
                  <a:lnTo>
                    <a:pt x="1679" y="8383"/>
                  </a:lnTo>
                  <a:cubicBezTo>
                    <a:pt x="1679" y="8478"/>
                    <a:pt x="1751" y="8561"/>
                    <a:pt x="1858" y="8561"/>
                  </a:cubicBezTo>
                  <a:lnTo>
                    <a:pt x="2596" y="8561"/>
                  </a:lnTo>
                  <a:cubicBezTo>
                    <a:pt x="2679" y="8561"/>
                    <a:pt x="2775" y="8490"/>
                    <a:pt x="2775" y="8383"/>
                  </a:cubicBezTo>
                  <a:lnTo>
                    <a:pt x="2775" y="8109"/>
                  </a:lnTo>
                  <a:cubicBezTo>
                    <a:pt x="2882" y="8073"/>
                    <a:pt x="2989" y="8026"/>
                    <a:pt x="3084" y="7966"/>
                  </a:cubicBezTo>
                  <a:lnTo>
                    <a:pt x="3275" y="8169"/>
                  </a:lnTo>
                  <a:cubicBezTo>
                    <a:pt x="3316" y="8204"/>
                    <a:pt x="3364" y="8222"/>
                    <a:pt x="3407" y="8222"/>
                  </a:cubicBezTo>
                  <a:cubicBezTo>
                    <a:pt x="3450" y="8222"/>
                    <a:pt x="3489" y="8204"/>
                    <a:pt x="3513" y="8169"/>
                  </a:cubicBezTo>
                  <a:lnTo>
                    <a:pt x="4037" y="7645"/>
                  </a:lnTo>
                  <a:cubicBezTo>
                    <a:pt x="4108" y="7573"/>
                    <a:pt x="4108" y="7466"/>
                    <a:pt x="4037" y="7407"/>
                  </a:cubicBezTo>
                  <a:lnTo>
                    <a:pt x="3846" y="7216"/>
                  </a:lnTo>
                  <a:cubicBezTo>
                    <a:pt x="3846" y="7192"/>
                    <a:pt x="3858" y="7192"/>
                    <a:pt x="3858" y="7180"/>
                  </a:cubicBezTo>
                  <a:lnTo>
                    <a:pt x="10764" y="7180"/>
                  </a:lnTo>
                  <a:cubicBezTo>
                    <a:pt x="10859" y="7180"/>
                    <a:pt x="10942" y="7109"/>
                    <a:pt x="10942" y="7002"/>
                  </a:cubicBezTo>
                  <a:lnTo>
                    <a:pt x="10942" y="6299"/>
                  </a:lnTo>
                  <a:cubicBezTo>
                    <a:pt x="10942" y="6216"/>
                    <a:pt x="10871" y="6121"/>
                    <a:pt x="10764" y="6121"/>
                  </a:cubicBezTo>
                  <a:lnTo>
                    <a:pt x="10657" y="6121"/>
                  </a:lnTo>
                  <a:lnTo>
                    <a:pt x="10657" y="1037"/>
                  </a:lnTo>
                  <a:lnTo>
                    <a:pt x="10788" y="1037"/>
                  </a:lnTo>
                  <a:lnTo>
                    <a:pt x="10788" y="1061"/>
                  </a:lnTo>
                  <a:cubicBezTo>
                    <a:pt x="10871" y="1061"/>
                    <a:pt x="10966" y="989"/>
                    <a:pt x="10966" y="882"/>
                  </a:cubicBezTo>
                  <a:lnTo>
                    <a:pt x="10966" y="191"/>
                  </a:lnTo>
                  <a:cubicBezTo>
                    <a:pt x="10966" y="96"/>
                    <a:pt x="10883" y="1"/>
                    <a:pt x="107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3" name="Google Shape;16433;p61"/>
            <p:cNvSpPr/>
            <p:nvPr/>
          </p:nvSpPr>
          <p:spPr>
            <a:xfrm>
              <a:off x="6830793" y="4458937"/>
              <a:ext cx="41244" cy="85675"/>
            </a:xfrm>
            <a:custGeom>
              <a:rect b="b" l="l" r="r" t="t"/>
              <a:pathLst>
                <a:path extrusionOk="0" h="2204" w="1061">
                  <a:moveTo>
                    <a:pt x="715" y="358"/>
                  </a:moveTo>
                  <a:lnTo>
                    <a:pt x="715" y="1858"/>
                  </a:lnTo>
                  <a:lnTo>
                    <a:pt x="370" y="1858"/>
                  </a:lnTo>
                  <a:lnTo>
                    <a:pt x="370" y="358"/>
                  </a:lnTo>
                  <a:close/>
                  <a:moveTo>
                    <a:pt x="179" y="1"/>
                  </a:moveTo>
                  <a:cubicBezTo>
                    <a:pt x="96" y="1"/>
                    <a:pt x="1" y="72"/>
                    <a:pt x="1" y="179"/>
                  </a:cubicBezTo>
                  <a:lnTo>
                    <a:pt x="1" y="2025"/>
                  </a:lnTo>
                  <a:cubicBezTo>
                    <a:pt x="1" y="2108"/>
                    <a:pt x="72" y="2203"/>
                    <a:pt x="179" y="2203"/>
                  </a:cubicBezTo>
                  <a:lnTo>
                    <a:pt x="882" y="2203"/>
                  </a:lnTo>
                  <a:cubicBezTo>
                    <a:pt x="965" y="2203"/>
                    <a:pt x="1061" y="2132"/>
                    <a:pt x="1061" y="2025"/>
                  </a:cubicBezTo>
                  <a:lnTo>
                    <a:pt x="1061" y="179"/>
                  </a:lnTo>
                  <a:cubicBezTo>
                    <a:pt x="1061" y="84"/>
                    <a:pt x="989"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4" name="Google Shape;16434;p61"/>
            <p:cNvSpPr/>
            <p:nvPr/>
          </p:nvSpPr>
          <p:spPr>
            <a:xfrm>
              <a:off x="6879423" y="4426556"/>
              <a:ext cx="41205" cy="118522"/>
            </a:xfrm>
            <a:custGeom>
              <a:rect b="b" l="l" r="r" t="t"/>
              <a:pathLst>
                <a:path extrusionOk="0" h="3049" w="1060">
                  <a:moveTo>
                    <a:pt x="702" y="345"/>
                  </a:moveTo>
                  <a:lnTo>
                    <a:pt x="702" y="2691"/>
                  </a:lnTo>
                  <a:lnTo>
                    <a:pt x="357" y="2691"/>
                  </a:lnTo>
                  <a:lnTo>
                    <a:pt x="357" y="345"/>
                  </a:lnTo>
                  <a:close/>
                  <a:moveTo>
                    <a:pt x="179" y="0"/>
                  </a:moveTo>
                  <a:cubicBezTo>
                    <a:pt x="95" y="0"/>
                    <a:pt x="0" y="72"/>
                    <a:pt x="0" y="179"/>
                  </a:cubicBezTo>
                  <a:lnTo>
                    <a:pt x="0" y="2869"/>
                  </a:lnTo>
                  <a:cubicBezTo>
                    <a:pt x="0" y="2965"/>
                    <a:pt x="71" y="3048"/>
                    <a:pt x="179" y="3048"/>
                  </a:cubicBezTo>
                  <a:lnTo>
                    <a:pt x="881" y="3048"/>
                  </a:lnTo>
                  <a:cubicBezTo>
                    <a:pt x="964" y="3048"/>
                    <a:pt x="1060" y="2977"/>
                    <a:pt x="1060" y="2869"/>
                  </a:cubicBezTo>
                  <a:lnTo>
                    <a:pt x="1060" y="179"/>
                  </a:lnTo>
                  <a:cubicBezTo>
                    <a:pt x="1048" y="72"/>
                    <a:pt x="964"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5" name="Google Shape;16435;p61"/>
            <p:cNvSpPr/>
            <p:nvPr/>
          </p:nvSpPr>
          <p:spPr>
            <a:xfrm>
              <a:off x="6927549" y="4443194"/>
              <a:ext cx="41205" cy="101418"/>
            </a:xfrm>
            <a:custGeom>
              <a:rect b="b" l="l" r="r" t="t"/>
              <a:pathLst>
                <a:path extrusionOk="0" h="2609" w="1060">
                  <a:moveTo>
                    <a:pt x="715" y="358"/>
                  </a:moveTo>
                  <a:lnTo>
                    <a:pt x="715" y="2263"/>
                  </a:lnTo>
                  <a:lnTo>
                    <a:pt x="369" y="2263"/>
                  </a:lnTo>
                  <a:lnTo>
                    <a:pt x="369" y="358"/>
                  </a:lnTo>
                  <a:close/>
                  <a:moveTo>
                    <a:pt x="179" y="1"/>
                  </a:moveTo>
                  <a:cubicBezTo>
                    <a:pt x="84" y="1"/>
                    <a:pt x="0" y="72"/>
                    <a:pt x="0" y="179"/>
                  </a:cubicBezTo>
                  <a:lnTo>
                    <a:pt x="0" y="2430"/>
                  </a:lnTo>
                  <a:cubicBezTo>
                    <a:pt x="0" y="2513"/>
                    <a:pt x="72" y="2608"/>
                    <a:pt x="179" y="2608"/>
                  </a:cubicBezTo>
                  <a:lnTo>
                    <a:pt x="881" y="2608"/>
                  </a:lnTo>
                  <a:cubicBezTo>
                    <a:pt x="965" y="2608"/>
                    <a:pt x="1060" y="2537"/>
                    <a:pt x="1060" y="2430"/>
                  </a:cubicBezTo>
                  <a:lnTo>
                    <a:pt x="1060" y="179"/>
                  </a:lnTo>
                  <a:cubicBezTo>
                    <a:pt x="1060" y="72"/>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6" name="Google Shape;16436;p61"/>
            <p:cNvSpPr/>
            <p:nvPr/>
          </p:nvSpPr>
          <p:spPr>
            <a:xfrm>
              <a:off x="6976141" y="4387645"/>
              <a:ext cx="41244" cy="156967"/>
            </a:xfrm>
            <a:custGeom>
              <a:rect b="b" l="l" r="r" t="t"/>
              <a:pathLst>
                <a:path extrusionOk="0" h="4038" w="1061">
                  <a:moveTo>
                    <a:pt x="679" y="358"/>
                  </a:moveTo>
                  <a:lnTo>
                    <a:pt x="679" y="3692"/>
                  </a:lnTo>
                  <a:lnTo>
                    <a:pt x="346" y="3692"/>
                  </a:lnTo>
                  <a:lnTo>
                    <a:pt x="346" y="358"/>
                  </a:lnTo>
                  <a:close/>
                  <a:moveTo>
                    <a:pt x="179" y="1"/>
                  </a:moveTo>
                  <a:cubicBezTo>
                    <a:pt x="72" y="1"/>
                    <a:pt x="0" y="96"/>
                    <a:pt x="0" y="180"/>
                  </a:cubicBezTo>
                  <a:lnTo>
                    <a:pt x="0" y="3859"/>
                  </a:lnTo>
                  <a:cubicBezTo>
                    <a:pt x="0" y="3942"/>
                    <a:pt x="72" y="4037"/>
                    <a:pt x="179" y="4037"/>
                  </a:cubicBezTo>
                  <a:lnTo>
                    <a:pt x="881" y="4037"/>
                  </a:lnTo>
                  <a:cubicBezTo>
                    <a:pt x="965" y="4037"/>
                    <a:pt x="1060" y="3966"/>
                    <a:pt x="1060" y="3859"/>
                  </a:cubicBezTo>
                  <a:lnTo>
                    <a:pt x="1060" y="180"/>
                  </a:lnTo>
                  <a:cubicBezTo>
                    <a:pt x="1060" y="96"/>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7" name="Google Shape;16437;p61"/>
            <p:cNvSpPr/>
            <p:nvPr/>
          </p:nvSpPr>
          <p:spPr>
            <a:xfrm>
              <a:off x="6745193" y="4404321"/>
              <a:ext cx="50029" cy="13916"/>
            </a:xfrm>
            <a:custGeom>
              <a:rect b="b" l="l" r="r" t="t"/>
              <a:pathLst>
                <a:path extrusionOk="0" h="358" w="1287">
                  <a:moveTo>
                    <a:pt x="179" y="1"/>
                  </a:moveTo>
                  <a:cubicBezTo>
                    <a:pt x="95" y="1"/>
                    <a:pt x="0" y="72"/>
                    <a:pt x="0" y="179"/>
                  </a:cubicBezTo>
                  <a:cubicBezTo>
                    <a:pt x="12" y="274"/>
                    <a:pt x="95" y="358"/>
                    <a:pt x="179" y="358"/>
                  </a:cubicBezTo>
                  <a:lnTo>
                    <a:pt x="1107" y="358"/>
                  </a:lnTo>
                  <a:cubicBezTo>
                    <a:pt x="1191" y="358"/>
                    <a:pt x="1286" y="286"/>
                    <a:pt x="1286" y="179"/>
                  </a:cubicBezTo>
                  <a:cubicBezTo>
                    <a:pt x="1286" y="96"/>
                    <a:pt x="1203" y="1"/>
                    <a:pt x="11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8" name="Google Shape;16438;p61"/>
            <p:cNvSpPr/>
            <p:nvPr/>
          </p:nvSpPr>
          <p:spPr>
            <a:xfrm>
              <a:off x="6745193" y="4426090"/>
              <a:ext cx="69465" cy="13916"/>
            </a:xfrm>
            <a:custGeom>
              <a:rect b="b" l="l" r="r" t="t"/>
              <a:pathLst>
                <a:path extrusionOk="0" h="358" w="1787">
                  <a:moveTo>
                    <a:pt x="179" y="0"/>
                  </a:moveTo>
                  <a:cubicBezTo>
                    <a:pt x="95" y="0"/>
                    <a:pt x="0" y="72"/>
                    <a:pt x="0" y="179"/>
                  </a:cubicBezTo>
                  <a:cubicBezTo>
                    <a:pt x="0" y="274"/>
                    <a:pt x="72" y="357"/>
                    <a:pt x="179" y="357"/>
                  </a:cubicBezTo>
                  <a:lnTo>
                    <a:pt x="1608" y="357"/>
                  </a:lnTo>
                  <a:cubicBezTo>
                    <a:pt x="1703" y="357"/>
                    <a:pt x="1786" y="274"/>
                    <a:pt x="1786" y="179"/>
                  </a:cubicBezTo>
                  <a:cubicBezTo>
                    <a:pt x="1786"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9" name="Google Shape;16439;p61"/>
            <p:cNvSpPr/>
            <p:nvPr/>
          </p:nvSpPr>
          <p:spPr>
            <a:xfrm>
              <a:off x="6745193" y="4447353"/>
              <a:ext cx="69465" cy="13955"/>
            </a:xfrm>
            <a:custGeom>
              <a:rect b="b" l="l" r="r" t="t"/>
              <a:pathLst>
                <a:path extrusionOk="0" h="359" w="1787">
                  <a:moveTo>
                    <a:pt x="179" y="1"/>
                  </a:moveTo>
                  <a:cubicBezTo>
                    <a:pt x="95" y="1"/>
                    <a:pt x="0" y="72"/>
                    <a:pt x="0" y="179"/>
                  </a:cubicBezTo>
                  <a:cubicBezTo>
                    <a:pt x="0" y="287"/>
                    <a:pt x="72" y="358"/>
                    <a:pt x="179" y="358"/>
                  </a:cubicBezTo>
                  <a:lnTo>
                    <a:pt x="1608" y="358"/>
                  </a:lnTo>
                  <a:cubicBezTo>
                    <a:pt x="1703" y="358"/>
                    <a:pt x="1786" y="287"/>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0" name="Google Shape;16440;p61"/>
            <p:cNvSpPr/>
            <p:nvPr/>
          </p:nvSpPr>
          <p:spPr>
            <a:xfrm>
              <a:off x="6745193" y="4468189"/>
              <a:ext cx="69465" cy="13916"/>
            </a:xfrm>
            <a:custGeom>
              <a:rect b="b" l="l" r="r" t="t"/>
              <a:pathLst>
                <a:path extrusionOk="0" h="358" w="1787">
                  <a:moveTo>
                    <a:pt x="179" y="1"/>
                  </a:moveTo>
                  <a:cubicBezTo>
                    <a:pt x="95" y="1"/>
                    <a:pt x="0" y="72"/>
                    <a:pt x="0" y="179"/>
                  </a:cubicBezTo>
                  <a:cubicBezTo>
                    <a:pt x="0" y="263"/>
                    <a:pt x="72" y="358"/>
                    <a:pt x="179" y="358"/>
                  </a:cubicBezTo>
                  <a:lnTo>
                    <a:pt x="1608" y="358"/>
                  </a:lnTo>
                  <a:cubicBezTo>
                    <a:pt x="1703" y="358"/>
                    <a:pt x="1786" y="286"/>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1" name="Google Shape;16441;p61"/>
            <p:cNvSpPr/>
            <p:nvPr/>
          </p:nvSpPr>
          <p:spPr>
            <a:xfrm>
              <a:off x="6684551" y="4528830"/>
              <a:ext cx="83809" cy="83809"/>
            </a:xfrm>
            <a:custGeom>
              <a:rect b="b" l="l" r="r" t="t"/>
              <a:pathLst>
                <a:path extrusionOk="0" h="2156" w="2156">
                  <a:moveTo>
                    <a:pt x="1084" y="0"/>
                  </a:moveTo>
                  <a:cubicBezTo>
                    <a:pt x="489" y="0"/>
                    <a:pt x="0" y="489"/>
                    <a:pt x="0" y="1084"/>
                  </a:cubicBezTo>
                  <a:cubicBezTo>
                    <a:pt x="0" y="1322"/>
                    <a:pt x="72" y="1548"/>
                    <a:pt x="227" y="1739"/>
                  </a:cubicBezTo>
                  <a:cubicBezTo>
                    <a:pt x="263" y="1782"/>
                    <a:pt x="313" y="1808"/>
                    <a:pt x="365" y="1808"/>
                  </a:cubicBezTo>
                  <a:cubicBezTo>
                    <a:pt x="398" y="1808"/>
                    <a:pt x="432" y="1798"/>
                    <a:pt x="465" y="1774"/>
                  </a:cubicBezTo>
                  <a:cubicBezTo>
                    <a:pt x="536" y="1715"/>
                    <a:pt x="548" y="1608"/>
                    <a:pt x="489" y="1536"/>
                  </a:cubicBezTo>
                  <a:cubicBezTo>
                    <a:pt x="381" y="1405"/>
                    <a:pt x="346" y="1251"/>
                    <a:pt x="346" y="1084"/>
                  </a:cubicBezTo>
                  <a:cubicBezTo>
                    <a:pt x="346" y="679"/>
                    <a:pt x="667" y="358"/>
                    <a:pt x="1072" y="358"/>
                  </a:cubicBezTo>
                  <a:cubicBezTo>
                    <a:pt x="1477" y="358"/>
                    <a:pt x="1798" y="691"/>
                    <a:pt x="1798" y="1084"/>
                  </a:cubicBezTo>
                  <a:cubicBezTo>
                    <a:pt x="1798" y="1322"/>
                    <a:pt x="1679" y="1560"/>
                    <a:pt x="1477" y="1703"/>
                  </a:cubicBezTo>
                  <a:cubicBezTo>
                    <a:pt x="1453" y="1703"/>
                    <a:pt x="1453" y="1715"/>
                    <a:pt x="1441" y="1715"/>
                  </a:cubicBezTo>
                  <a:lnTo>
                    <a:pt x="1429" y="1715"/>
                  </a:lnTo>
                  <a:lnTo>
                    <a:pt x="1417" y="1727"/>
                  </a:lnTo>
                  <a:lnTo>
                    <a:pt x="1394" y="1727"/>
                  </a:lnTo>
                  <a:cubicBezTo>
                    <a:pt x="1382" y="1727"/>
                    <a:pt x="1382" y="1739"/>
                    <a:pt x="1370" y="1739"/>
                  </a:cubicBezTo>
                  <a:cubicBezTo>
                    <a:pt x="1358" y="1739"/>
                    <a:pt x="1358" y="1762"/>
                    <a:pt x="1334" y="1762"/>
                  </a:cubicBezTo>
                  <a:lnTo>
                    <a:pt x="1322" y="1762"/>
                  </a:lnTo>
                  <a:cubicBezTo>
                    <a:pt x="1322" y="1762"/>
                    <a:pt x="1310" y="1762"/>
                    <a:pt x="1310" y="1774"/>
                  </a:cubicBezTo>
                  <a:lnTo>
                    <a:pt x="1298" y="1774"/>
                  </a:lnTo>
                  <a:cubicBezTo>
                    <a:pt x="1274" y="1774"/>
                    <a:pt x="1274" y="1774"/>
                    <a:pt x="1263" y="1786"/>
                  </a:cubicBezTo>
                  <a:cubicBezTo>
                    <a:pt x="1251" y="1786"/>
                    <a:pt x="1251" y="1786"/>
                    <a:pt x="1239" y="1798"/>
                  </a:cubicBezTo>
                  <a:lnTo>
                    <a:pt x="798" y="1798"/>
                  </a:lnTo>
                  <a:cubicBezTo>
                    <a:pt x="786" y="1798"/>
                    <a:pt x="786" y="1798"/>
                    <a:pt x="774" y="1786"/>
                  </a:cubicBezTo>
                  <a:cubicBezTo>
                    <a:pt x="762" y="1786"/>
                    <a:pt x="762" y="1786"/>
                    <a:pt x="739" y="1774"/>
                  </a:cubicBezTo>
                  <a:lnTo>
                    <a:pt x="727" y="1774"/>
                  </a:lnTo>
                  <a:cubicBezTo>
                    <a:pt x="708" y="1766"/>
                    <a:pt x="688" y="1763"/>
                    <a:pt x="668" y="1763"/>
                  </a:cubicBezTo>
                  <a:cubicBezTo>
                    <a:pt x="599" y="1763"/>
                    <a:pt x="528" y="1808"/>
                    <a:pt x="501" y="1882"/>
                  </a:cubicBezTo>
                  <a:cubicBezTo>
                    <a:pt x="477" y="1965"/>
                    <a:pt x="524" y="2072"/>
                    <a:pt x="608" y="2096"/>
                  </a:cubicBezTo>
                  <a:lnTo>
                    <a:pt x="620" y="2096"/>
                  </a:lnTo>
                  <a:cubicBezTo>
                    <a:pt x="643" y="2096"/>
                    <a:pt x="655" y="2120"/>
                    <a:pt x="667" y="2120"/>
                  </a:cubicBezTo>
                  <a:cubicBezTo>
                    <a:pt x="679" y="2120"/>
                    <a:pt x="703" y="2132"/>
                    <a:pt x="715" y="2132"/>
                  </a:cubicBezTo>
                  <a:lnTo>
                    <a:pt x="727" y="2132"/>
                  </a:lnTo>
                  <a:cubicBezTo>
                    <a:pt x="739" y="2132"/>
                    <a:pt x="762" y="2132"/>
                    <a:pt x="762" y="2143"/>
                  </a:cubicBezTo>
                  <a:lnTo>
                    <a:pt x="774" y="2143"/>
                  </a:lnTo>
                  <a:cubicBezTo>
                    <a:pt x="786" y="2143"/>
                    <a:pt x="798" y="2143"/>
                    <a:pt x="822" y="2155"/>
                  </a:cubicBezTo>
                  <a:lnTo>
                    <a:pt x="1132" y="2155"/>
                  </a:lnTo>
                  <a:cubicBezTo>
                    <a:pt x="1143" y="2155"/>
                    <a:pt x="1155" y="2155"/>
                    <a:pt x="1179" y="2143"/>
                  </a:cubicBezTo>
                  <a:lnTo>
                    <a:pt x="1191" y="2143"/>
                  </a:lnTo>
                  <a:cubicBezTo>
                    <a:pt x="1203" y="2143"/>
                    <a:pt x="1215" y="2143"/>
                    <a:pt x="1215" y="2132"/>
                  </a:cubicBezTo>
                  <a:lnTo>
                    <a:pt x="1227" y="2132"/>
                  </a:lnTo>
                  <a:cubicBezTo>
                    <a:pt x="1251" y="2132"/>
                    <a:pt x="1263" y="2120"/>
                    <a:pt x="1274" y="2120"/>
                  </a:cubicBezTo>
                  <a:cubicBezTo>
                    <a:pt x="1286" y="2120"/>
                    <a:pt x="1310" y="2096"/>
                    <a:pt x="1322" y="2096"/>
                  </a:cubicBezTo>
                  <a:lnTo>
                    <a:pt x="1334" y="2096"/>
                  </a:lnTo>
                  <a:cubicBezTo>
                    <a:pt x="1346" y="2096"/>
                    <a:pt x="1346" y="2084"/>
                    <a:pt x="1370" y="2084"/>
                  </a:cubicBezTo>
                  <a:lnTo>
                    <a:pt x="1382" y="2084"/>
                  </a:lnTo>
                  <a:cubicBezTo>
                    <a:pt x="1394" y="2084"/>
                    <a:pt x="1405" y="2072"/>
                    <a:pt x="1429" y="2072"/>
                  </a:cubicBezTo>
                  <a:cubicBezTo>
                    <a:pt x="1441" y="2072"/>
                    <a:pt x="1453" y="2060"/>
                    <a:pt x="1465" y="2060"/>
                  </a:cubicBezTo>
                  <a:lnTo>
                    <a:pt x="1489" y="2060"/>
                  </a:lnTo>
                  <a:cubicBezTo>
                    <a:pt x="1501" y="2060"/>
                    <a:pt x="1501" y="2036"/>
                    <a:pt x="1513" y="2036"/>
                  </a:cubicBezTo>
                  <a:lnTo>
                    <a:pt x="1524" y="2036"/>
                  </a:lnTo>
                  <a:cubicBezTo>
                    <a:pt x="1548" y="2024"/>
                    <a:pt x="1560" y="2024"/>
                    <a:pt x="1572" y="2013"/>
                  </a:cubicBezTo>
                  <a:cubicBezTo>
                    <a:pt x="1870" y="1798"/>
                    <a:pt x="2048" y="1477"/>
                    <a:pt x="2048" y="1120"/>
                  </a:cubicBezTo>
                  <a:cubicBezTo>
                    <a:pt x="2156" y="477"/>
                    <a:pt x="1679" y="0"/>
                    <a:pt x="1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42" name="Google Shape;16442;p61"/>
          <p:cNvGrpSpPr/>
          <p:nvPr/>
        </p:nvGrpSpPr>
        <p:grpSpPr>
          <a:xfrm>
            <a:off x="5357662" y="4123387"/>
            <a:ext cx="287275" cy="326296"/>
            <a:chOff x="5357662" y="4297637"/>
            <a:chExt cx="287275" cy="326296"/>
          </a:xfrm>
        </p:grpSpPr>
        <p:sp>
          <p:nvSpPr>
            <p:cNvPr id="16443" name="Google Shape;16443;p61"/>
            <p:cNvSpPr/>
            <p:nvPr/>
          </p:nvSpPr>
          <p:spPr>
            <a:xfrm>
              <a:off x="5357662" y="4385545"/>
              <a:ext cx="287275" cy="238388"/>
            </a:xfrm>
            <a:custGeom>
              <a:rect b="b" l="l" r="r" t="t"/>
              <a:pathLst>
                <a:path extrusionOk="0" h="7490" w="9026">
                  <a:moveTo>
                    <a:pt x="2906" y="5573"/>
                  </a:moveTo>
                  <a:lnTo>
                    <a:pt x="2906" y="7144"/>
                  </a:lnTo>
                  <a:lnTo>
                    <a:pt x="322" y="7144"/>
                  </a:lnTo>
                  <a:lnTo>
                    <a:pt x="322" y="5573"/>
                  </a:lnTo>
                  <a:close/>
                  <a:moveTo>
                    <a:pt x="5799" y="3037"/>
                  </a:moveTo>
                  <a:lnTo>
                    <a:pt x="5799" y="7144"/>
                  </a:lnTo>
                  <a:lnTo>
                    <a:pt x="3227" y="7144"/>
                  </a:lnTo>
                  <a:lnTo>
                    <a:pt x="3227" y="5406"/>
                  </a:lnTo>
                  <a:lnTo>
                    <a:pt x="3227" y="3037"/>
                  </a:lnTo>
                  <a:close/>
                  <a:moveTo>
                    <a:pt x="5966" y="1"/>
                  </a:moveTo>
                  <a:cubicBezTo>
                    <a:pt x="5882" y="1"/>
                    <a:pt x="5799" y="72"/>
                    <a:pt x="5799" y="167"/>
                  </a:cubicBezTo>
                  <a:lnTo>
                    <a:pt x="5799" y="2727"/>
                  </a:lnTo>
                  <a:lnTo>
                    <a:pt x="3061" y="2727"/>
                  </a:lnTo>
                  <a:cubicBezTo>
                    <a:pt x="2977" y="2727"/>
                    <a:pt x="2906" y="2799"/>
                    <a:pt x="2906" y="2894"/>
                  </a:cubicBezTo>
                  <a:lnTo>
                    <a:pt x="2906" y="5251"/>
                  </a:lnTo>
                  <a:lnTo>
                    <a:pt x="156" y="5251"/>
                  </a:lnTo>
                  <a:cubicBezTo>
                    <a:pt x="72" y="5251"/>
                    <a:pt x="1" y="5335"/>
                    <a:pt x="1" y="5418"/>
                  </a:cubicBezTo>
                  <a:lnTo>
                    <a:pt x="1" y="7323"/>
                  </a:lnTo>
                  <a:cubicBezTo>
                    <a:pt x="1" y="7418"/>
                    <a:pt x="72" y="7490"/>
                    <a:pt x="156" y="7490"/>
                  </a:cubicBezTo>
                  <a:lnTo>
                    <a:pt x="8871" y="7490"/>
                  </a:lnTo>
                  <a:cubicBezTo>
                    <a:pt x="8954" y="7490"/>
                    <a:pt x="9026" y="7418"/>
                    <a:pt x="9026" y="7323"/>
                  </a:cubicBezTo>
                  <a:lnTo>
                    <a:pt x="9026" y="1417"/>
                  </a:lnTo>
                  <a:cubicBezTo>
                    <a:pt x="9026" y="1322"/>
                    <a:pt x="8954" y="1251"/>
                    <a:pt x="8871" y="1251"/>
                  </a:cubicBezTo>
                  <a:cubicBezTo>
                    <a:pt x="8776" y="1251"/>
                    <a:pt x="8704" y="1322"/>
                    <a:pt x="8704" y="1417"/>
                  </a:cubicBezTo>
                  <a:lnTo>
                    <a:pt x="8704" y="7144"/>
                  </a:lnTo>
                  <a:lnTo>
                    <a:pt x="6132" y="7144"/>
                  </a:lnTo>
                  <a:lnTo>
                    <a:pt x="6132" y="2870"/>
                  </a:lnTo>
                  <a:lnTo>
                    <a:pt x="6132" y="310"/>
                  </a:lnTo>
                  <a:lnTo>
                    <a:pt x="8704" y="310"/>
                  </a:lnTo>
                  <a:lnTo>
                    <a:pt x="8704" y="763"/>
                  </a:lnTo>
                  <a:cubicBezTo>
                    <a:pt x="8704" y="846"/>
                    <a:pt x="8776" y="929"/>
                    <a:pt x="8871" y="929"/>
                  </a:cubicBezTo>
                  <a:cubicBezTo>
                    <a:pt x="8954" y="929"/>
                    <a:pt x="9026" y="846"/>
                    <a:pt x="9026" y="763"/>
                  </a:cubicBezTo>
                  <a:lnTo>
                    <a:pt x="9026" y="167"/>
                  </a:lnTo>
                  <a:cubicBezTo>
                    <a:pt x="9026" y="72"/>
                    <a:pt x="8954" y="1"/>
                    <a:pt x="8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4" name="Google Shape;16444;p61"/>
            <p:cNvSpPr/>
            <p:nvPr/>
          </p:nvSpPr>
          <p:spPr>
            <a:xfrm>
              <a:off x="5377363" y="4576542"/>
              <a:ext cx="62191" cy="10248"/>
            </a:xfrm>
            <a:custGeom>
              <a:rect b="b" l="l" r="r" t="t"/>
              <a:pathLst>
                <a:path extrusionOk="0" h="322" w="1954">
                  <a:moveTo>
                    <a:pt x="168" y="0"/>
                  </a:moveTo>
                  <a:cubicBezTo>
                    <a:pt x="84" y="0"/>
                    <a:pt x="1" y="72"/>
                    <a:pt x="1" y="167"/>
                  </a:cubicBezTo>
                  <a:cubicBezTo>
                    <a:pt x="1" y="250"/>
                    <a:pt x="84" y="322"/>
                    <a:pt x="168" y="322"/>
                  </a:cubicBezTo>
                  <a:lnTo>
                    <a:pt x="1787" y="322"/>
                  </a:lnTo>
                  <a:cubicBezTo>
                    <a:pt x="1882" y="322"/>
                    <a:pt x="1953" y="250"/>
                    <a:pt x="1953" y="167"/>
                  </a:cubicBezTo>
                  <a:cubicBezTo>
                    <a:pt x="1953" y="72"/>
                    <a:pt x="1882" y="0"/>
                    <a:pt x="1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5" name="Google Shape;16445;p61"/>
            <p:cNvSpPr/>
            <p:nvPr/>
          </p:nvSpPr>
          <p:spPr>
            <a:xfrm>
              <a:off x="5470204" y="4495827"/>
              <a:ext cx="62191" cy="10630"/>
            </a:xfrm>
            <a:custGeom>
              <a:rect b="b" l="l" r="r" t="t"/>
              <a:pathLst>
                <a:path extrusionOk="0" h="334" w="1954">
                  <a:moveTo>
                    <a:pt x="168" y="0"/>
                  </a:moveTo>
                  <a:cubicBezTo>
                    <a:pt x="84" y="0"/>
                    <a:pt x="1" y="84"/>
                    <a:pt x="1" y="167"/>
                  </a:cubicBezTo>
                  <a:cubicBezTo>
                    <a:pt x="1" y="262"/>
                    <a:pt x="84" y="334"/>
                    <a:pt x="168" y="334"/>
                  </a:cubicBezTo>
                  <a:lnTo>
                    <a:pt x="1787" y="334"/>
                  </a:lnTo>
                  <a:cubicBezTo>
                    <a:pt x="1882" y="334"/>
                    <a:pt x="1954" y="262"/>
                    <a:pt x="1954" y="167"/>
                  </a:cubicBezTo>
                  <a:cubicBezTo>
                    <a:pt x="1954" y="84"/>
                    <a:pt x="1882" y="0"/>
                    <a:pt x="1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6" name="Google Shape;16446;p61"/>
            <p:cNvSpPr/>
            <p:nvPr/>
          </p:nvSpPr>
          <p:spPr>
            <a:xfrm>
              <a:off x="5562694" y="4409798"/>
              <a:ext cx="62159" cy="10280"/>
            </a:xfrm>
            <a:custGeom>
              <a:rect b="b" l="l" r="r" t="t"/>
              <a:pathLst>
                <a:path extrusionOk="0" h="323" w="1953">
                  <a:moveTo>
                    <a:pt x="167" y="1"/>
                  </a:moveTo>
                  <a:cubicBezTo>
                    <a:pt x="71" y="1"/>
                    <a:pt x="0" y="72"/>
                    <a:pt x="0" y="167"/>
                  </a:cubicBezTo>
                  <a:cubicBezTo>
                    <a:pt x="0" y="251"/>
                    <a:pt x="71" y="322"/>
                    <a:pt x="167" y="322"/>
                  </a:cubicBezTo>
                  <a:lnTo>
                    <a:pt x="1786" y="322"/>
                  </a:lnTo>
                  <a:cubicBezTo>
                    <a:pt x="1881" y="322"/>
                    <a:pt x="1953" y="251"/>
                    <a:pt x="1953" y="167"/>
                  </a:cubicBezTo>
                  <a:cubicBezTo>
                    <a:pt x="1953" y="72"/>
                    <a:pt x="1881" y="1"/>
                    <a:pt x="1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7" name="Google Shape;16447;p61"/>
            <p:cNvSpPr/>
            <p:nvPr/>
          </p:nvSpPr>
          <p:spPr>
            <a:xfrm>
              <a:off x="5358043" y="4297637"/>
              <a:ext cx="238388" cy="237624"/>
            </a:xfrm>
            <a:custGeom>
              <a:rect b="b" l="l" r="r" t="t"/>
              <a:pathLst>
                <a:path extrusionOk="0" h="7466" w="7490">
                  <a:moveTo>
                    <a:pt x="6061" y="0"/>
                  </a:moveTo>
                  <a:cubicBezTo>
                    <a:pt x="5966" y="0"/>
                    <a:pt x="5894" y="72"/>
                    <a:pt x="5894" y="155"/>
                  </a:cubicBezTo>
                  <a:cubicBezTo>
                    <a:pt x="5894" y="250"/>
                    <a:pt x="5966" y="322"/>
                    <a:pt x="6061" y="322"/>
                  </a:cubicBezTo>
                  <a:lnTo>
                    <a:pt x="6942" y="322"/>
                  </a:lnTo>
                  <a:lnTo>
                    <a:pt x="60" y="7204"/>
                  </a:lnTo>
                  <a:cubicBezTo>
                    <a:pt x="1" y="7263"/>
                    <a:pt x="1" y="7358"/>
                    <a:pt x="60" y="7418"/>
                  </a:cubicBezTo>
                  <a:cubicBezTo>
                    <a:pt x="72" y="7454"/>
                    <a:pt x="120" y="7466"/>
                    <a:pt x="167" y="7466"/>
                  </a:cubicBezTo>
                  <a:cubicBezTo>
                    <a:pt x="215" y="7466"/>
                    <a:pt x="251" y="7454"/>
                    <a:pt x="286" y="7418"/>
                  </a:cubicBezTo>
                  <a:lnTo>
                    <a:pt x="7156" y="548"/>
                  </a:lnTo>
                  <a:lnTo>
                    <a:pt x="7156" y="1429"/>
                  </a:lnTo>
                  <a:cubicBezTo>
                    <a:pt x="7156" y="1512"/>
                    <a:pt x="7240" y="1584"/>
                    <a:pt x="7323" y="1584"/>
                  </a:cubicBezTo>
                  <a:cubicBezTo>
                    <a:pt x="7406" y="1584"/>
                    <a:pt x="7490" y="1512"/>
                    <a:pt x="7490" y="1429"/>
                  </a:cubicBezTo>
                  <a:lnTo>
                    <a:pt x="7490" y="155"/>
                  </a:lnTo>
                  <a:cubicBezTo>
                    <a:pt x="7490" y="72"/>
                    <a:pt x="7406" y="0"/>
                    <a:pt x="73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48" name="Google Shape;16448;p61"/>
          <p:cNvGrpSpPr/>
          <p:nvPr/>
        </p:nvGrpSpPr>
        <p:grpSpPr>
          <a:xfrm>
            <a:off x="5774124" y="4120300"/>
            <a:ext cx="331611" cy="331674"/>
            <a:chOff x="5774124" y="4294550"/>
            <a:chExt cx="331611" cy="331674"/>
          </a:xfrm>
        </p:grpSpPr>
        <p:sp>
          <p:nvSpPr>
            <p:cNvPr id="16449" name="Google Shape;16449;p61"/>
            <p:cNvSpPr/>
            <p:nvPr/>
          </p:nvSpPr>
          <p:spPr>
            <a:xfrm>
              <a:off x="5774124" y="4419664"/>
              <a:ext cx="331611" cy="206560"/>
            </a:xfrm>
            <a:custGeom>
              <a:rect b="b" l="l" r="r" t="t"/>
              <a:pathLst>
                <a:path extrusionOk="0" h="6490" w="10419">
                  <a:moveTo>
                    <a:pt x="2751" y="2905"/>
                  </a:moveTo>
                  <a:lnTo>
                    <a:pt x="2751" y="6191"/>
                  </a:lnTo>
                  <a:lnTo>
                    <a:pt x="1429" y="6191"/>
                  </a:lnTo>
                  <a:lnTo>
                    <a:pt x="1429" y="2905"/>
                  </a:lnTo>
                  <a:close/>
                  <a:moveTo>
                    <a:pt x="5847" y="2084"/>
                  </a:moveTo>
                  <a:lnTo>
                    <a:pt x="5847" y="6191"/>
                  </a:lnTo>
                  <a:lnTo>
                    <a:pt x="4525" y="6191"/>
                  </a:lnTo>
                  <a:lnTo>
                    <a:pt x="4525" y="2084"/>
                  </a:lnTo>
                  <a:close/>
                  <a:moveTo>
                    <a:pt x="8942" y="298"/>
                  </a:moveTo>
                  <a:lnTo>
                    <a:pt x="8942" y="6191"/>
                  </a:lnTo>
                  <a:lnTo>
                    <a:pt x="7609" y="6191"/>
                  </a:lnTo>
                  <a:lnTo>
                    <a:pt x="7609" y="298"/>
                  </a:lnTo>
                  <a:close/>
                  <a:moveTo>
                    <a:pt x="7466" y="0"/>
                  </a:moveTo>
                  <a:cubicBezTo>
                    <a:pt x="7383" y="0"/>
                    <a:pt x="7323" y="72"/>
                    <a:pt x="7323" y="155"/>
                  </a:cubicBezTo>
                  <a:lnTo>
                    <a:pt x="7323" y="6191"/>
                  </a:lnTo>
                  <a:lnTo>
                    <a:pt x="6156" y="6191"/>
                  </a:lnTo>
                  <a:lnTo>
                    <a:pt x="6156" y="1941"/>
                  </a:lnTo>
                  <a:cubicBezTo>
                    <a:pt x="6156" y="1846"/>
                    <a:pt x="6085" y="1786"/>
                    <a:pt x="6013" y="1786"/>
                  </a:cubicBezTo>
                  <a:lnTo>
                    <a:pt x="4370" y="1786"/>
                  </a:lnTo>
                  <a:cubicBezTo>
                    <a:pt x="4287" y="1786"/>
                    <a:pt x="4227" y="1858"/>
                    <a:pt x="4227" y="1941"/>
                  </a:cubicBezTo>
                  <a:lnTo>
                    <a:pt x="4227" y="6191"/>
                  </a:lnTo>
                  <a:lnTo>
                    <a:pt x="3061" y="6191"/>
                  </a:lnTo>
                  <a:lnTo>
                    <a:pt x="3061" y="2751"/>
                  </a:lnTo>
                  <a:cubicBezTo>
                    <a:pt x="3061" y="2667"/>
                    <a:pt x="2989" y="2608"/>
                    <a:pt x="2918" y="2608"/>
                  </a:cubicBezTo>
                  <a:lnTo>
                    <a:pt x="1275" y="2608"/>
                  </a:lnTo>
                  <a:cubicBezTo>
                    <a:pt x="1191" y="2608"/>
                    <a:pt x="1132" y="2679"/>
                    <a:pt x="1132" y="2751"/>
                  </a:cubicBezTo>
                  <a:lnTo>
                    <a:pt x="1132" y="6191"/>
                  </a:lnTo>
                  <a:lnTo>
                    <a:pt x="144" y="6191"/>
                  </a:lnTo>
                  <a:cubicBezTo>
                    <a:pt x="60" y="6191"/>
                    <a:pt x="1" y="6263"/>
                    <a:pt x="1" y="6346"/>
                  </a:cubicBezTo>
                  <a:cubicBezTo>
                    <a:pt x="1" y="6430"/>
                    <a:pt x="72" y="6489"/>
                    <a:pt x="144" y="6489"/>
                  </a:cubicBezTo>
                  <a:lnTo>
                    <a:pt x="10264" y="6489"/>
                  </a:lnTo>
                  <a:cubicBezTo>
                    <a:pt x="10359" y="6489"/>
                    <a:pt x="10419" y="6418"/>
                    <a:pt x="10419" y="6346"/>
                  </a:cubicBezTo>
                  <a:cubicBezTo>
                    <a:pt x="10395" y="6251"/>
                    <a:pt x="10323" y="6191"/>
                    <a:pt x="10240" y="6191"/>
                  </a:cubicBezTo>
                  <a:lnTo>
                    <a:pt x="9252" y="6191"/>
                  </a:lnTo>
                  <a:lnTo>
                    <a:pt x="9252" y="155"/>
                  </a:lnTo>
                  <a:cubicBezTo>
                    <a:pt x="9252" y="60"/>
                    <a:pt x="9180" y="0"/>
                    <a:pt x="91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0" name="Google Shape;16450;p61"/>
            <p:cNvSpPr/>
            <p:nvPr/>
          </p:nvSpPr>
          <p:spPr>
            <a:xfrm>
              <a:off x="5778294" y="4294550"/>
              <a:ext cx="316461" cy="191442"/>
            </a:xfrm>
            <a:custGeom>
              <a:rect b="b" l="l" r="r" t="t"/>
              <a:pathLst>
                <a:path extrusionOk="0" h="6015" w="9943">
                  <a:moveTo>
                    <a:pt x="9447" y="0"/>
                  </a:moveTo>
                  <a:cubicBezTo>
                    <a:pt x="9433" y="0"/>
                    <a:pt x="9420" y="1"/>
                    <a:pt x="9407" y="2"/>
                  </a:cubicBezTo>
                  <a:lnTo>
                    <a:pt x="8097" y="169"/>
                  </a:lnTo>
                  <a:cubicBezTo>
                    <a:pt x="7847" y="193"/>
                    <a:pt x="7644" y="455"/>
                    <a:pt x="7680" y="705"/>
                  </a:cubicBezTo>
                  <a:cubicBezTo>
                    <a:pt x="7703" y="951"/>
                    <a:pt x="7914" y="1123"/>
                    <a:pt x="8167" y="1123"/>
                  </a:cubicBezTo>
                  <a:cubicBezTo>
                    <a:pt x="8183" y="1123"/>
                    <a:pt x="8200" y="1123"/>
                    <a:pt x="8216" y="1121"/>
                  </a:cubicBezTo>
                  <a:lnTo>
                    <a:pt x="8323" y="1109"/>
                  </a:lnTo>
                  <a:lnTo>
                    <a:pt x="8323" y="1109"/>
                  </a:lnTo>
                  <a:cubicBezTo>
                    <a:pt x="6716" y="2967"/>
                    <a:pt x="4811" y="3919"/>
                    <a:pt x="3465" y="4407"/>
                  </a:cubicBezTo>
                  <a:cubicBezTo>
                    <a:pt x="1787" y="5003"/>
                    <a:pt x="477" y="5062"/>
                    <a:pt x="477" y="5062"/>
                  </a:cubicBezTo>
                  <a:cubicBezTo>
                    <a:pt x="203" y="5074"/>
                    <a:pt x="1" y="5288"/>
                    <a:pt x="13" y="5550"/>
                  </a:cubicBezTo>
                  <a:cubicBezTo>
                    <a:pt x="24" y="5824"/>
                    <a:pt x="239" y="6015"/>
                    <a:pt x="489" y="6015"/>
                  </a:cubicBezTo>
                  <a:lnTo>
                    <a:pt x="501" y="6015"/>
                  </a:lnTo>
                  <a:cubicBezTo>
                    <a:pt x="560" y="6015"/>
                    <a:pt x="1953" y="5967"/>
                    <a:pt x="3775" y="5312"/>
                  </a:cubicBezTo>
                  <a:cubicBezTo>
                    <a:pt x="4811" y="4943"/>
                    <a:pt x="5775" y="4467"/>
                    <a:pt x="6656" y="3872"/>
                  </a:cubicBezTo>
                  <a:cubicBezTo>
                    <a:pt x="6728" y="3824"/>
                    <a:pt x="6740" y="3729"/>
                    <a:pt x="6692" y="3669"/>
                  </a:cubicBezTo>
                  <a:cubicBezTo>
                    <a:pt x="6670" y="3618"/>
                    <a:pt x="6621" y="3594"/>
                    <a:pt x="6573" y="3594"/>
                  </a:cubicBezTo>
                  <a:cubicBezTo>
                    <a:pt x="6542" y="3594"/>
                    <a:pt x="6512" y="3603"/>
                    <a:pt x="6490" y="3622"/>
                  </a:cubicBezTo>
                  <a:cubicBezTo>
                    <a:pt x="5620" y="4205"/>
                    <a:pt x="4692" y="4681"/>
                    <a:pt x="3692" y="5038"/>
                  </a:cubicBezTo>
                  <a:cubicBezTo>
                    <a:pt x="1906" y="5669"/>
                    <a:pt x="560" y="5717"/>
                    <a:pt x="525" y="5717"/>
                  </a:cubicBezTo>
                  <a:cubicBezTo>
                    <a:pt x="429" y="5717"/>
                    <a:pt x="358" y="5646"/>
                    <a:pt x="346" y="5550"/>
                  </a:cubicBezTo>
                  <a:cubicBezTo>
                    <a:pt x="346" y="5467"/>
                    <a:pt x="417" y="5372"/>
                    <a:pt x="501" y="5372"/>
                  </a:cubicBezTo>
                  <a:cubicBezTo>
                    <a:pt x="525" y="5372"/>
                    <a:pt x="1858" y="5336"/>
                    <a:pt x="3596" y="4705"/>
                  </a:cubicBezTo>
                  <a:cubicBezTo>
                    <a:pt x="5061" y="4181"/>
                    <a:pt x="7144" y="3133"/>
                    <a:pt x="8835" y="1014"/>
                  </a:cubicBezTo>
                  <a:cubicBezTo>
                    <a:pt x="8927" y="911"/>
                    <a:pt x="8842" y="763"/>
                    <a:pt x="8718" y="763"/>
                  </a:cubicBezTo>
                  <a:cubicBezTo>
                    <a:pt x="8714" y="763"/>
                    <a:pt x="8709" y="764"/>
                    <a:pt x="8704" y="764"/>
                  </a:cubicBezTo>
                  <a:lnTo>
                    <a:pt x="8216" y="824"/>
                  </a:lnTo>
                  <a:cubicBezTo>
                    <a:pt x="8208" y="825"/>
                    <a:pt x="8200" y="825"/>
                    <a:pt x="8192" y="825"/>
                  </a:cubicBezTo>
                  <a:cubicBezTo>
                    <a:pt x="8109" y="825"/>
                    <a:pt x="8047" y="769"/>
                    <a:pt x="8025" y="693"/>
                  </a:cubicBezTo>
                  <a:cubicBezTo>
                    <a:pt x="7990" y="586"/>
                    <a:pt x="8061" y="478"/>
                    <a:pt x="8168" y="478"/>
                  </a:cubicBezTo>
                  <a:lnTo>
                    <a:pt x="9478" y="312"/>
                  </a:lnTo>
                  <a:cubicBezTo>
                    <a:pt x="9484" y="311"/>
                    <a:pt x="9490" y="311"/>
                    <a:pt x="9496" y="311"/>
                  </a:cubicBezTo>
                  <a:cubicBezTo>
                    <a:pt x="9594" y="311"/>
                    <a:pt x="9669" y="400"/>
                    <a:pt x="9669" y="490"/>
                  </a:cubicBezTo>
                  <a:lnTo>
                    <a:pt x="9669" y="1800"/>
                  </a:lnTo>
                  <a:cubicBezTo>
                    <a:pt x="9669" y="1895"/>
                    <a:pt x="9597" y="1979"/>
                    <a:pt x="9490" y="1979"/>
                  </a:cubicBezTo>
                  <a:cubicBezTo>
                    <a:pt x="9407" y="1979"/>
                    <a:pt x="9311" y="1907"/>
                    <a:pt x="9311" y="1800"/>
                  </a:cubicBezTo>
                  <a:lnTo>
                    <a:pt x="9311" y="1407"/>
                  </a:lnTo>
                  <a:cubicBezTo>
                    <a:pt x="9311" y="1348"/>
                    <a:pt x="9264" y="1288"/>
                    <a:pt x="9204" y="1252"/>
                  </a:cubicBezTo>
                  <a:cubicBezTo>
                    <a:pt x="9187" y="1242"/>
                    <a:pt x="9169" y="1238"/>
                    <a:pt x="9152" y="1238"/>
                  </a:cubicBezTo>
                  <a:cubicBezTo>
                    <a:pt x="9106" y="1238"/>
                    <a:pt x="9060" y="1266"/>
                    <a:pt x="9026" y="1300"/>
                  </a:cubicBezTo>
                  <a:cubicBezTo>
                    <a:pt x="8466" y="2002"/>
                    <a:pt x="7811" y="2633"/>
                    <a:pt x="7097" y="3193"/>
                  </a:cubicBezTo>
                  <a:cubicBezTo>
                    <a:pt x="7037" y="3229"/>
                    <a:pt x="7025" y="3336"/>
                    <a:pt x="7061" y="3395"/>
                  </a:cubicBezTo>
                  <a:cubicBezTo>
                    <a:pt x="7091" y="3433"/>
                    <a:pt x="7144" y="3451"/>
                    <a:pt x="7194" y="3451"/>
                  </a:cubicBezTo>
                  <a:cubicBezTo>
                    <a:pt x="7224" y="3451"/>
                    <a:pt x="7253" y="3445"/>
                    <a:pt x="7275" y="3431"/>
                  </a:cubicBezTo>
                  <a:cubicBezTo>
                    <a:pt x="7895" y="2943"/>
                    <a:pt x="8466" y="2419"/>
                    <a:pt x="8990" y="1824"/>
                  </a:cubicBezTo>
                  <a:cubicBezTo>
                    <a:pt x="9002" y="2074"/>
                    <a:pt x="9204" y="2276"/>
                    <a:pt x="9466" y="2276"/>
                  </a:cubicBezTo>
                  <a:cubicBezTo>
                    <a:pt x="9728" y="2276"/>
                    <a:pt x="9942" y="2074"/>
                    <a:pt x="9942" y="1800"/>
                  </a:cubicBezTo>
                  <a:lnTo>
                    <a:pt x="9942" y="478"/>
                  </a:lnTo>
                  <a:cubicBezTo>
                    <a:pt x="9942" y="347"/>
                    <a:pt x="9883" y="216"/>
                    <a:pt x="9776" y="121"/>
                  </a:cubicBezTo>
                  <a:cubicBezTo>
                    <a:pt x="9679" y="46"/>
                    <a:pt x="9564" y="0"/>
                    <a:pt x="94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51" name="Google Shape;16451;p61"/>
          <p:cNvGrpSpPr/>
          <p:nvPr/>
        </p:nvGrpSpPr>
        <p:grpSpPr>
          <a:xfrm>
            <a:off x="4890434" y="4113139"/>
            <a:ext cx="345997" cy="346029"/>
            <a:chOff x="4890434" y="4287389"/>
            <a:chExt cx="345997" cy="346029"/>
          </a:xfrm>
        </p:grpSpPr>
        <p:sp>
          <p:nvSpPr>
            <p:cNvPr id="16452" name="Google Shape;16452;p61"/>
            <p:cNvSpPr/>
            <p:nvPr/>
          </p:nvSpPr>
          <p:spPr>
            <a:xfrm>
              <a:off x="5111349" y="4400695"/>
              <a:ext cx="54998" cy="54998"/>
            </a:xfrm>
            <a:custGeom>
              <a:rect b="b" l="l" r="r" t="t"/>
              <a:pathLst>
                <a:path extrusionOk="0" h="1728" w="1728">
                  <a:moveTo>
                    <a:pt x="858" y="346"/>
                  </a:moveTo>
                  <a:cubicBezTo>
                    <a:pt x="1144" y="346"/>
                    <a:pt x="1382" y="584"/>
                    <a:pt x="1382" y="870"/>
                  </a:cubicBezTo>
                  <a:cubicBezTo>
                    <a:pt x="1382" y="1144"/>
                    <a:pt x="1144" y="1382"/>
                    <a:pt x="858" y="1382"/>
                  </a:cubicBezTo>
                  <a:cubicBezTo>
                    <a:pt x="572" y="1382"/>
                    <a:pt x="346" y="1144"/>
                    <a:pt x="346" y="870"/>
                  </a:cubicBezTo>
                  <a:cubicBezTo>
                    <a:pt x="346" y="584"/>
                    <a:pt x="584" y="346"/>
                    <a:pt x="858" y="346"/>
                  </a:cubicBezTo>
                  <a:close/>
                  <a:moveTo>
                    <a:pt x="858" y="1"/>
                  </a:moveTo>
                  <a:cubicBezTo>
                    <a:pt x="382" y="1"/>
                    <a:pt x="1" y="394"/>
                    <a:pt x="1" y="870"/>
                  </a:cubicBezTo>
                  <a:cubicBezTo>
                    <a:pt x="1" y="1346"/>
                    <a:pt x="382" y="1727"/>
                    <a:pt x="858" y="1727"/>
                  </a:cubicBezTo>
                  <a:cubicBezTo>
                    <a:pt x="1334" y="1727"/>
                    <a:pt x="1727" y="1346"/>
                    <a:pt x="1727" y="870"/>
                  </a:cubicBezTo>
                  <a:cubicBezTo>
                    <a:pt x="1727" y="394"/>
                    <a:pt x="1334"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3" name="Google Shape;16453;p61"/>
            <p:cNvSpPr/>
            <p:nvPr/>
          </p:nvSpPr>
          <p:spPr>
            <a:xfrm>
              <a:off x="5113640" y="4466642"/>
              <a:ext cx="70498" cy="51179"/>
            </a:xfrm>
            <a:custGeom>
              <a:rect b="b" l="l" r="r" t="t"/>
              <a:pathLst>
                <a:path extrusionOk="0" h="1608" w="2215">
                  <a:moveTo>
                    <a:pt x="786" y="1"/>
                  </a:moveTo>
                  <a:cubicBezTo>
                    <a:pt x="548" y="1"/>
                    <a:pt x="333" y="60"/>
                    <a:pt x="119" y="167"/>
                  </a:cubicBezTo>
                  <a:cubicBezTo>
                    <a:pt x="36" y="203"/>
                    <a:pt x="0" y="310"/>
                    <a:pt x="48" y="405"/>
                  </a:cubicBezTo>
                  <a:cubicBezTo>
                    <a:pt x="73" y="463"/>
                    <a:pt x="132" y="498"/>
                    <a:pt x="198" y="498"/>
                  </a:cubicBezTo>
                  <a:cubicBezTo>
                    <a:pt x="226" y="498"/>
                    <a:pt x="257" y="491"/>
                    <a:pt x="286" y="477"/>
                  </a:cubicBezTo>
                  <a:cubicBezTo>
                    <a:pt x="429" y="382"/>
                    <a:pt x="607" y="346"/>
                    <a:pt x="786" y="346"/>
                  </a:cubicBezTo>
                  <a:cubicBezTo>
                    <a:pt x="1322" y="346"/>
                    <a:pt x="1774" y="727"/>
                    <a:pt x="1857" y="1251"/>
                  </a:cubicBezTo>
                  <a:lnTo>
                    <a:pt x="786" y="1251"/>
                  </a:lnTo>
                  <a:cubicBezTo>
                    <a:pt x="703" y="1251"/>
                    <a:pt x="607" y="1322"/>
                    <a:pt x="607" y="1429"/>
                  </a:cubicBezTo>
                  <a:cubicBezTo>
                    <a:pt x="607" y="1513"/>
                    <a:pt x="679" y="1608"/>
                    <a:pt x="786" y="1608"/>
                  </a:cubicBezTo>
                  <a:lnTo>
                    <a:pt x="2036" y="1608"/>
                  </a:lnTo>
                  <a:cubicBezTo>
                    <a:pt x="2131" y="1608"/>
                    <a:pt x="2215" y="1536"/>
                    <a:pt x="2215" y="1429"/>
                  </a:cubicBezTo>
                  <a:cubicBezTo>
                    <a:pt x="2215" y="643"/>
                    <a:pt x="1572" y="1"/>
                    <a:pt x="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4" name="Google Shape;16454;p61"/>
            <p:cNvSpPr/>
            <p:nvPr/>
          </p:nvSpPr>
          <p:spPr>
            <a:xfrm>
              <a:off x="4943490" y="4467023"/>
              <a:ext cx="70880" cy="51179"/>
            </a:xfrm>
            <a:custGeom>
              <a:rect b="b" l="l" r="r" t="t"/>
              <a:pathLst>
                <a:path extrusionOk="0" h="1608" w="2227">
                  <a:moveTo>
                    <a:pt x="1429" y="0"/>
                  </a:moveTo>
                  <a:cubicBezTo>
                    <a:pt x="643" y="0"/>
                    <a:pt x="0" y="643"/>
                    <a:pt x="0" y="1429"/>
                  </a:cubicBezTo>
                  <a:cubicBezTo>
                    <a:pt x="0" y="1524"/>
                    <a:pt x="84" y="1608"/>
                    <a:pt x="179" y="1608"/>
                  </a:cubicBezTo>
                  <a:lnTo>
                    <a:pt x="1453" y="1608"/>
                  </a:lnTo>
                  <a:cubicBezTo>
                    <a:pt x="1536" y="1608"/>
                    <a:pt x="1631" y="1536"/>
                    <a:pt x="1631" y="1429"/>
                  </a:cubicBezTo>
                  <a:cubicBezTo>
                    <a:pt x="1608" y="1322"/>
                    <a:pt x="1536" y="1251"/>
                    <a:pt x="1453" y="1251"/>
                  </a:cubicBezTo>
                  <a:lnTo>
                    <a:pt x="357" y="1251"/>
                  </a:lnTo>
                  <a:cubicBezTo>
                    <a:pt x="453" y="727"/>
                    <a:pt x="893" y="346"/>
                    <a:pt x="1429" y="346"/>
                  </a:cubicBezTo>
                  <a:cubicBezTo>
                    <a:pt x="1608" y="346"/>
                    <a:pt x="1786" y="393"/>
                    <a:pt x="1941" y="477"/>
                  </a:cubicBezTo>
                  <a:cubicBezTo>
                    <a:pt x="1966" y="491"/>
                    <a:pt x="1994" y="498"/>
                    <a:pt x="2022" y="498"/>
                  </a:cubicBezTo>
                  <a:cubicBezTo>
                    <a:pt x="2084" y="498"/>
                    <a:pt x="2146" y="463"/>
                    <a:pt x="2179" y="405"/>
                  </a:cubicBezTo>
                  <a:cubicBezTo>
                    <a:pt x="2227" y="310"/>
                    <a:pt x="2191" y="215"/>
                    <a:pt x="2108" y="167"/>
                  </a:cubicBezTo>
                  <a:cubicBezTo>
                    <a:pt x="1893" y="60"/>
                    <a:pt x="1667" y="0"/>
                    <a:pt x="1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5" name="Google Shape;16455;p61"/>
            <p:cNvSpPr/>
            <p:nvPr/>
          </p:nvSpPr>
          <p:spPr>
            <a:xfrm>
              <a:off x="4961282" y="4400695"/>
              <a:ext cx="54616" cy="54998"/>
            </a:xfrm>
            <a:custGeom>
              <a:rect b="b" l="l" r="r" t="t"/>
              <a:pathLst>
                <a:path extrusionOk="0" h="1728" w="1716">
                  <a:moveTo>
                    <a:pt x="858" y="346"/>
                  </a:moveTo>
                  <a:cubicBezTo>
                    <a:pt x="1144" y="346"/>
                    <a:pt x="1382" y="584"/>
                    <a:pt x="1382" y="870"/>
                  </a:cubicBezTo>
                  <a:cubicBezTo>
                    <a:pt x="1382" y="1144"/>
                    <a:pt x="1144" y="1382"/>
                    <a:pt x="858" y="1382"/>
                  </a:cubicBezTo>
                  <a:cubicBezTo>
                    <a:pt x="572" y="1382"/>
                    <a:pt x="334" y="1144"/>
                    <a:pt x="334" y="870"/>
                  </a:cubicBezTo>
                  <a:cubicBezTo>
                    <a:pt x="358" y="584"/>
                    <a:pt x="572" y="346"/>
                    <a:pt x="858" y="346"/>
                  </a:cubicBezTo>
                  <a:close/>
                  <a:moveTo>
                    <a:pt x="858" y="1"/>
                  </a:moveTo>
                  <a:cubicBezTo>
                    <a:pt x="382" y="1"/>
                    <a:pt x="1" y="394"/>
                    <a:pt x="1" y="870"/>
                  </a:cubicBezTo>
                  <a:cubicBezTo>
                    <a:pt x="1" y="1346"/>
                    <a:pt x="382" y="1727"/>
                    <a:pt x="858" y="1727"/>
                  </a:cubicBezTo>
                  <a:cubicBezTo>
                    <a:pt x="1334" y="1727"/>
                    <a:pt x="1715" y="1346"/>
                    <a:pt x="1715" y="870"/>
                  </a:cubicBezTo>
                  <a:cubicBezTo>
                    <a:pt x="1715" y="394"/>
                    <a:pt x="1334"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6" name="Google Shape;16456;p61"/>
            <p:cNvSpPr/>
            <p:nvPr/>
          </p:nvSpPr>
          <p:spPr>
            <a:xfrm>
              <a:off x="5028374" y="4386691"/>
              <a:ext cx="71262" cy="70880"/>
            </a:xfrm>
            <a:custGeom>
              <a:rect b="b" l="l" r="r" t="t"/>
              <a:pathLst>
                <a:path extrusionOk="0" h="2227" w="2239">
                  <a:moveTo>
                    <a:pt x="1119" y="358"/>
                  </a:moveTo>
                  <a:cubicBezTo>
                    <a:pt x="1536" y="358"/>
                    <a:pt x="1893" y="691"/>
                    <a:pt x="1893" y="1131"/>
                  </a:cubicBezTo>
                  <a:cubicBezTo>
                    <a:pt x="1893" y="1548"/>
                    <a:pt x="1548" y="1905"/>
                    <a:pt x="1119" y="1905"/>
                  </a:cubicBezTo>
                  <a:cubicBezTo>
                    <a:pt x="703" y="1905"/>
                    <a:pt x="345" y="1560"/>
                    <a:pt x="345" y="1131"/>
                  </a:cubicBezTo>
                  <a:cubicBezTo>
                    <a:pt x="345" y="691"/>
                    <a:pt x="679" y="358"/>
                    <a:pt x="1119" y="358"/>
                  </a:cubicBezTo>
                  <a:close/>
                  <a:moveTo>
                    <a:pt x="1119" y="0"/>
                  </a:moveTo>
                  <a:cubicBezTo>
                    <a:pt x="512" y="0"/>
                    <a:pt x="0" y="500"/>
                    <a:pt x="0" y="1108"/>
                  </a:cubicBezTo>
                  <a:cubicBezTo>
                    <a:pt x="0" y="1739"/>
                    <a:pt x="512" y="2227"/>
                    <a:pt x="1119" y="2227"/>
                  </a:cubicBezTo>
                  <a:cubicBezTo>
                    <a:pt x="1727" y="2227"/>
                    <a:pt x="2239" y="1727"/>
                    <a:pt x="2239" y="1108"/>
                  </a:cubicBezTo>
                  <a:cubicBezTo>
                    <a:pt x="2239" y="500"/>
                    <a:pt x="1727" y="0"/>
                    <a:pt x="1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7" name="Google Shape;16457;p61"/>
            <p:cNvSpPr/>
            <p:nvPr/>
          </p:nvSpPr>
          <p:spPr>
            <a:xfrm>
              <a:off x="5004122" y="4468901"/>
              <a:ext cx="120149" cy="65596"/>
            </a:xfrm>
            <a:custGeom>
              <a:rect b="b" l="l" r="r" t="t"/>
              <a:pathLst>
                <a:path extrusionOk="0" h="2061" w="3775">
                  <a:moveTo>
                    <a:pt x="1881" y="346"/>
                  </a:moveTo>
                  <a:cubicBezTo>
                    <a:pt x="2667" y="346"/>
                    <a:pt x="3322" y="942"/>
                    <a:pt x="3393" y="1704"/>
                  </a:cubicBezTo>
                  <a:lnTo>
                    <a:pt x="357" y="1704"/>
                  </a:lnTo>
                  <a:cubicBezTo>
                    <a:pt x="453" y="942"/>
                    <a:pt x="1096" y="346"/>
                    <a:pt x="1881" y="346"/>
                  </a:cubicBezTo>
                  <a:close/>
                  <a:moveTo>
                    <a:pt x="1881" y="1"/>
                  </a:moveTo>
                  <a:cubicBezTo>
                    <a:pt x="834" y="1"/>
                    <a:pt x="0" y="846"/>
                    <a:pt x="0" y="1882"/>
                  </a:cubicBezTo>
                  <a:cubicBezTo>
                    <a:pt x="0" y="1966"/>
                    <a:pt x="84" y="2061"/>
                    <a:pt x="179" y="2061"/>
                  </a:cubicBezTo>
                  <a:lnTo>
                    <a:pt x="3596" y="2061"/>
                  </a:lnTo>
                  <a:cubicBezTo>
                    <a:pt x="3679" y="2061"/>
                    <a:pt x="3774" y="1977"/>
                    <a:pt x="3774" y="1882"/>
                  </a:cubicBezTo>
                  <a:cubicBezTo>
                    <a:pt x="3751" y="834"/>
                    <a:pt x="290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8" name="Google Shape;16458;p61"/>
            <p:cNvSpPr/>
            <p:nvPr/>
          </p:nvSpPr>
          <p:spPr>
            <a:xfrm>
              <a:off x="4890434" y="4287389"/>
              <a:ext cx="345997" cy="346029"/>
            </a:xfrm>
            <a:custGeom>
              <a:rect b="b" l="l" r="r" t="t"/>
              <a:pathLst>
                <a:path extrusionOk="0" h="10872" w="10871">
                  <a:moveTo>
                    <a:pt x="5608" y="953"/>
                  </a:moveTo>
                  <a:cubicBezTo>
                    <a:pt x="7954" y="1049"/>
                    <a:pt x="9823" y="2918"/>
                    <a:pt x="9918" y="5252"/>
                  </a:cubicBezTo>
                  <a:lnTo>
                    <a:pt x="9502" y="5252"/>
                  </a:lnTo>
                  <a:cubicBezTo>
                    <a:pt x="9406" y="5252"/>
                    <a:pt x="9323" y="5335"/>
                    <a:pt x="9323" y="5442"/>
                  </a:cubicBezTo>
                  <a:cubicBezTo>
                    <a:pt x="9323" y="5525"/>
                    <a:pt x="9394" y="5621"/>
                    <a:pt x="9502" y="5621"/>
                  </a:cubicBezTo>
                  <a:lnTo>
                    <a:pt x="9918" y="5621"/>
                  </a:lnTo>
                  <a:cubicBezTo>
                    <a:pt x="9847" y="7954"/>
                    <a:pt x="7954" y="9824"/>
                    <a:pt x="5608" y="9919"/>
                  </a:cubicBezTo>
                  <a:lnTo>
                    <a:pt x="5608" y="9502"/>
                  </a:lnTo>
                  <a:cubicBezTo>
                    <a:pt x="5608" y="9407"/>
                    <a:pt x="5537" y="9323"/>
                    <a:pt x="5430" y="9323"/>
                  </a:cubicBezTo>
                  <a:cubicBezTo>
                    <a:pt x="5346" y="9323"/>
                    <a:pt x="5251" y="9395"/>
                    <a:pt x="5251" y="9502"/>
                  </a:cubicBezTo>
                  <a:lnTo>
                    <a:pt x="5251" y="9919"/>
                  </a:lnTo>
                  <a:cubicBezTo>
                    <a:pt x="2917" y="9824"/>
                    <a:pt x="1048" y="7954"/>
                    <a:pt x="953" y="5621"/>
                  </a:cubicBezTo>
                  <a:lnTo>
                    <a:pt x="1370" y="5621"/>
                  </a:lnTo>
                  <a:cubicBezTo>
                    <a:pt x="1465" y="5621"/>
                    <a:pt x="1548" y="5537"/>
                    <a:pt x="1548" y="5442"/>
                  </a:cubicBezTo>
                  <a:cubicBezTo>
                    <a:pt x="1548" y="5347"/>
                    <a:pt x="1477" y="5252"/>
                    <a:pt x="1370" y="5252"/>
                  </a:cubicBezTo>
                  <a:lnTo>
                    <a:pt x="953" y="5252"/>
                  </a:lnTo>
                  <a:cubicBezTo>
                    <a:pt x="1048" y="2918"/>
                    <a:pt x="2917" y="1049"/>
                    <a:pt x="5251" y="953"/>
                  </a:cubicBezTo>
                  <a:lnTo>
                    <a:pt x="5251" y="1370"/>
                  </a:lnTo>
                  <a:cubicBezTo>
                    <a:pt x="5251" y="1465"/>
                    <a:pt x="5334" y="1549"/>
                    <a:pt x="5430" y="1549"/>
                  </a:cubicBezTo>
                  <a:cubicBezTo>
                    <a:pt x="5525" y="1549"/>
                    <a:pt x="5608" y="1477"/>
                    <a:pt x="5608" y="1370"/>
                  </a:cubicBezTo>
                  <a:lnTo>
                    <a:pt x="5608" y="953"/>
                  </a:lnTo>
                  <a:close/>
                  <a:moveTo>
                    <a:pt x="5441" y="1"/>
                  </a:moveTo>
                  <a:cubicBezTo>
                    <a:pt x="5346" y="1"/>
                    <a:pt x="5263" y="84"/>
                    <a:pt x="5263" y="179"/>
                  </a:cubicBezTo>
                  <a:lnTo>
                    <a:pt x="5263" y="596"/>
                  </a:lnTo>
                  <a:cubicBezTo>
                    <a:pt x="2727" y="691"/>
                    <a:pt x="691" y="2727"/>
                    <a:pt x="596" y="5263"/>
                  </a:cubicBezTo>
                  <a:lnTo>
                    <a:pt x="179" y="5263"/>
                  </a:lnTo>
                  <a:cubicBezTo>
                    <a:pt x="96" y="5263"/>
                    <a:pt x="0" y="5335"/>
                    <a:pt x="0" y="5442"/>
                  </a:cubicBezTo>
                  <a:cubicBezTo>
                    <a:pt x="0" y="5525"/>
                    <a:pt x="84" y="5621"/>
                    <a:pt x="179" y="5621"/>
                  </a:cubicBezTo>
                  <a:lnTo>
                    <a:pt x="596" y="5621"/>
                  </a:lnTo>
                  <a:cubicBezTo>
                    <a:pt x="691" y="8145"/>
                    <a:pt x="2727" y="10181"/>
                    <a:pt x="5263" y="10276"/>
                  </a:cubicBezTo>
                  <a:lnTo>
                    <a:pt x="5263" y="10693"/>
                  </a:lnTo>
                  <a:cubicBezTo>
                    <a:pt x="5263" y="10776"/>
                    <a:pt x="5334" y="10871"/>
                    <a:pt x="5441" y="10871"/>
                  </a:cubicBezTo>
                  <a:cubicBezTo>
                    <a:pt x="5525" y="10871"/>
                    <a:pt x="5620" y="10800"/>
                    <a:pt x="5620" y="10693"/>
                  </a:cubicBezTo>
                  <a:lnTo>
                    <a:pt x="5620" y="10276"/>
                  </a:lnTo>
                  <a:cubicBezTo>
                    <a:pt x="8144" y="10181"/>
                    <a:pt x="10180" y="8145"/>
                    <a:pt x="10275" y="5621"/>
                  </a:cubicBezTo>
                  <a:lnTo>
                    <a:pt x="10692" y="5621"/>
                  </a:lnTo>
                  <a:cubicBezTo>
                    <a:pt x="10775" y="5621"/>
                    <a:pt x="10871" y="5537"/>
                    <a:pt x="10871" y="5442"/>
                  </a:cubicBezTo>
                  <a:cubicBezTo>
                    <a:pt x="10871" y="5347"/>
                    <a:pt x="10799" y="5263"/>
                    <a:pt x="10692" y="5263"/>
                  </a:cubicBezTo>
                  <a:lnTo>
                    <a:pt x="10275" y="5263"/>
                  </a:lnTo>
                  <a:cubicBezTo>
                    <a:pt x="10180" y="2727"/>
                    <a:pt x="8144" y="691"/>
                    <a:pt x="5620" y="596"/>
                  </a:cubicBezTo>
                  <a:lnTo>
                    <a:pt x="5620" y="179"/>
                  </a:lnTo>
                  <a:cubicBezTo>
                    <a:pt x="5620" y="96"/>
                    <a:pt x="5537" y="1"/>
                    <a:pt x="5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59" name="Google Shape;16459;p61"/>
          <p:cNvGrpSpPr/>
          <p:nvPr/>
        </p:nvGrpSpPr>
        <p:grpSpPr>
          <a:xfrm>
            <a:off x="2165809" y="3636809"/>
            <a:ext cx="422542" cy="342973"/>
            <a:chOff x="2165809" y="3811059"/>
            <a:chExt cx="422542" cy="342973"/>
          </a:xfrm>
        </p:grpSpPr>
        <p:sp>
          <p:nvSpPr>
            <p:cNvPr id="16460" name="Google Shape;16460;p61"/>
            <p:cNvSpPr/>
            <p:nvPr/>
          </p:nvSpPr>
          <p:spPr>
            <a:xfrm>
              <a:off x="2165809" y="3811059"/>
              <a:ext cx="422542" cy="342973"/>
            </a:xfrm>
            <a:custGeom>
              <a:rect b="b" l="l" r="r" t="t"/>
              <a:pathLst>
                <a:path extrusionOk="0" h="10776" w="13276">
                  <a:moveTo>
                    <a:pt x="2084" y="382"/>
                  </a:moveTo>
                  <a:cubicBezTo>
                    <a:pt x="2084" y="382"/>
                    <a:pt x="2108" y="382"/>
                    <a:pt x="2108" y="406"/>
                  </a:cubicBezTo>
                  <a:lnTo>
                    <a:pt x="2108" y="1239"/>
                  </a:lnTo>
                  <a:cubicBezTo>
                    <a:pt x="2108" y="1239"/>
                    <a:pt x="2108" y="1251"/>
                    <a:pt x="2084" y="1251"/>
                  </a:cubicBezTo>
                  <a:lnTo>
                    <a:pt x="1667" y="1251"/>
                  </a:lnTo>
                  <a:cubicBezTo>
                    <a:pt x="1667" y="1251"/>
                    <a:pt x="1655" y="1251"/>
                    <a:pt x="1655" y="1239"/>
                  </a:cubicBezTo>
                  <a:lnTo>
                    <a:pt x="1655" y="406"/>
                  </a:lnTo>
                  <a:lnTo>
                    <a:pt x="2084" y="382"/>
                  </a:lnTo>
                  <a:close/>
                  <a:moveTo>
                    <a:pt x="11645" y="382"/>
                  </a:moveTo>
                  <a:cubicBezTo>
                    <a:pt x="11645" y="382"/>
                    <a:pt x="11657" y="382"/>
                    <a:pt x="11657" y="406"/>
                  </a:cubicBezTo>
                  <a:lnTo>
                    <a:pt x="11657" y="1239"/>
                  </a:lnTo>
                  <a:cubicBezTo>
                    <a:pt x="11657" y="1239"/>
                    <a:pt x="11657" y="1251"/>
                    <a:pt x="11645" y="1251"/>
                  </a:cubicBezTo>
                  <a:lnTo>
                    <a:pt x="11216" y="1251"/>
                  </a:lnTo>
                  <a:cubicBezTo>
                    <a:pt x="11216" y="1251"/>
                    <a:pt x="11192" y="1251"/>
                    <a:pt x="11192" y="1239"/>
                  </a:cubicBezTo>
                  <a:lnTo>
                    <a:pt x="11192" y="406"/>
                  </a:lnTo>
                  <a:lnTo>
                    <a:pt x="11216" y="406"/>
                  </a:lnTo>
                  <a:lnTo>
                    <a:pt x="11645" y="382"/>
                  </a:lnTo>
                  <a:close/>
                  <a:moveTo>
                    <a:pt x="12478" y="1215"/>
                  </a:moveTo>
                  <a:cubicBezTo>
                    <a:pt x="12716" y="1215"/>
                    <a:pt x="12907" y="1418"/>
                    <a:pt x="12907" y="1656"/>
                  </a:cubicBezTo>
                  <a:lnTo>
                    <a:pt x="12907" y="9954"/>
                  </a:lnTo>
                  <a:cubicBezTo>
                    <a:pt x="12895" y="10193"/>
                    <a:pt x="12704" y="10383"/>
                    <a:pt x="12466" y="10383"/>
                  </a:cubicBezTo>
                  <a:lnTo>
                    <a:pt x="834" y="10383"/>
                  </a:lnTo>
                  <a:cubicBezTo>
                    <a:pt x="596" y="10383"/>
                    <a:pt x="405" y="10193"/>
                    <a:pt x="405" y="9954"/>
                  </a:cubicBezTo>
                  <a:lnTo>
                    <a:pt x="405" y="1656"/>
                  </a:lnTo>
                  <a:cubicBezTo>
                    <a:pt x="405" y="1418"/>
                    <a:pt x="596" y="1215"/>
                    <a:pt x="834" y="1215"/>
                  </a:cubicBezTo>
                  <a:lnTo>
                    <a:pt x="1262" y="1215"/>
                  </a:lnTo>
                  <a:lnTo>
                    <a:pt x="1262" y="1239"/>
                  </a:lnTo>
                  <a:cubicBezTo>
                    <a:pt x="1262" y="1453"/>
                    <a:pt x="1441" y="1632"/>
                    <a:pt x="1667" y="1632"/>
                  </a:cubicBezTo>
                  <a:lnTo>
                    <a:pt x="2084" y="1632"/>
                  </a:lnTo>
                  <a:cubicBezTo>
                    <a:pt x="2310" y="1632"/>
                    <a:pt x="2489" y="1453"/>
                    <a:pt x="2489" y="1239"/>
                  </a:cubicBezTo>
                  <a:lnTo>
                    <a:pt x="2489" y="1215"/>
                  </a:lnTo>
                  <a:lnTo>
                    <a:pt x="10823" y="1215"/>
                  </a:lnTo>
                  <a:lnTo>
                    <a:pt x="10823" y="1239"/>
                  </a:lnTo>
                  <a:cubicBezTo>
                    <a:pt x="10823" y="1453"/>
                    <a:pt x="11002" y="1632"/>
                    <a:pt x="11228" y="1632"/>
                  </a:cubicBezTo>
                  <a:lnTo>
                    <a:pt x="11645" y="1632"/>
                  </a:lnTo>
                  <a:cubicBezTo>
                    <a:pt x="11859" y="1632"/>
                    <a:pt x="12038" y="1453"/>
                    <a:pt x="12038" y="1239"/>
                  </a:cubicBezTo>
                  <a:lnTo>
                    <a:pt x="12038" y="1215"/>
                  </a:lnTo>
                  <a:close/>
                  <a:moveTo>
                    <a:pt x="1655" y="1"/>
                  </a:moveTo>
                  <a:cubicBezTo>
                    <a:pt x="1429" y="1"/>
                    <a:pt x="1251" y="179"/>
                    <a:pt x="1251" y="406"/>
                  </a:cubicBezTo>
                  <a:lnTo>
                    <a:pt x="1251" y="834"/>
                  </a:lnTo>
                  <a:lnTo>
                    <a:pt x="822" y="834"/>
                  </a:lnTo>
                  <a:cubicBezTo>
                    <a:pt x="381" y="834"/>
                    <a:pt x="0" y="1203"/>
                    <a:pt x="0" y="1656"/>
                  </a:cubicBezTo>
                  <a:lnTo>
                    <a:pt x="0" y="9954"/>
                  </a:lnTo>
                  <a:cubicBezTo>
                    <a:pt x="0" y="10395"/>
                    <a:pt x="381" y="10776"/>
                    <a:pt x="822" y="10776"/>
                  </a:cubicBezTo>
                  <a:lnTo>
                    <a:pt x="12442" y="10776"/>
                  </a:lnTo>
                  <a:cubicBezTo>
                    <a:pt x="12895" y="10776"/>
                    <a:pt x="13264" y="10395"/>
                    <a:pt x="13264" y="9954"/>
                  </a:cubicBezTo>
                  <a:lnTo>
                    <a:pt x="13264" y="1656"/>
                  </a:lnTo>
                  <a:cubicBezTo>
                    <a:pt x="13276" y="1203"/>
                    <a:pt x="12907" y="834"/>
                    <a:pt x="12466" y="834"/>
                  </a:cubicBezTo>
                  <a:lnTo>
                    <a:pt x="12026" y="834"/>
                  </a:lnTo>
                  <a:lnTo>
                    <a:pt x="12026" y="406"/>
                  </a:lnTo>
                  <a:cubicBezTo>
                    <a:pt x="12026" y="179"/>
                    <a:pt x="11847" y="1"/>
                    <a:pt x="11621" y="1"/>
                  </a:cubicBezTo>
                  <a:lnTo>
                    <a:pt x="11216" y="1"/>
                  </a:lnTo>
                  <a:cubicBezTo>
                    <a:pt x="10990" y="1"/>
                    <a:pt x="10811" y="179"/>
                    <a:pt x="10811" y="406"/>
                  </a:cubicBezTo>
                  <a:lnTo>
                    <a:pt x="10811" y="834"/>
                  </a:lnTo>
                  <a:lnTo>
                    <a:pt x="2477" y="834"/>
                  </a:lnTo>
                  <a:lnTo>
                    <a:pt x="2477" y="406"/>
                  </a:lnTo>
                  <a:cubicBezTo>
                    <a:pt x="2477" y="179"/>
                    <a:pt x="2298"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1" name="Google Shape;16461;p61"/>
            <p:cNvSpPr/>
            <p:nvPr/>
          </p:nvSpPr>
          <p:spPr>
            <a:xfrm>
              <a:off x="2193085" y="3877387"/>
              <a:ext cx="368753" cy="12158"/>
            </a:xfrm>
            <a:custGeom>
              <a:rect b="b" l="l" r="r" t="t"/>
              <a:pathLst>
                <a:path extrusionOk="0" h="382" w="11586">
                  <a:moveTo>
                    <a:pt x="191" y="0"/>
                  </a:moveTo>
                  <a:cubicBezTo>
                    <a:pt x="84" y="0"/>
                    <a:pt x="1" y="84"/>
                    <a:pt x="1" y="191"/>
                  </a:cubicBezTo>
                  <a:cubicBezTo>
                    <a:pt x="1" y="298"/>
                    <a:pt x="84" y="381"/>
                    <a:pt x="191" y="381"/>
                  </a:cubicBezTo>
                  <a:lnTo>
                    <a:pt x="11395" y="381"/>
                  </a:lnTo>
                  <a:cubicBezTo>
                    <a:pt x="11502" y="381"/>
                    <a:pt x="11585" y="298"/>
                    <a:pt x="11585" y="191"/>
                  </a:cubicBezTo>
                  <a:cubicBezTo>
                    <a:pt x="11585" y="84"/>
                    <a:pt x="11502" y="0"/>
                    <a:pt x="11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2" name="Google Shape;16462;p61"/>
            <p:cNvSpPr/>
            <p:nvPr/>
          </p:nvSpPr>
          <p:spPr>
            <a:xfrm>
              <a:off x="2212404" y="3930062"/>
              <a:ext cx="51942" cy="12158"/>
            </a:xfrm>
            <a:custGeom>
              <a:rect b="b" l="l" r="r" t="t"/>
              <a:pathLst>
                <a:path extrusionOk="0" h="382" w="1632">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3" name="Google Shape;16463;p61"/>
            <p:cNvSpPr/>
            <p:nvPr/>
          </p:nvSpPr>
          <p:spPr>
            <a:xfrm>
              <a:off x="2305245" y="3930062"/>
              <a:ext cx="51974" cy="12158"/>
            </a:xfrm>
            <a:custGeom>
              <a:rect b="b" l="l" r="r" t="t"/>
              <a:pathLst>
                <a:path extrusionOk="0" h="382" w="1633">
                  <a:moveTo>
                    <a:pt x="191" y="0"/>
                  </a:moveTo>
                  <a:cubicBezTo>
                    <a:pt x="84" y="0"/>
                    <a:pt x="1" y="84"/>
                    <a:pt x="1" y="191"/>
                  </a:cubicBezTo>
                  <a:cubicBezTo>
                    <a:pt x="1" y="298"/>
                    <a:pt x="84" y="381"/>
                    <a:pt x="191" y="381"/>
                  </a:cubicBezTo>
                  <a:lnTo>
                    <a:pt x="1442" y="381"/>
                  </a:lnTo>
                  <a:cubicBezTo>
                    <a:pt x="1549" y="381"/>
                    <a:pt x="1632" y="286"/>
                    <a:pt x="1632" y="191"/>
                  </a:cubicBezTo>
                  <a:cubicBezTo>
                    <a:pt x="1632" y="84"/>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4" name="Google Shape;16464;p61"/>
            <p:cNvSpPr/>
            <p:nvPr/>
          </p:nvSpPr>
          <p:spPr>
            <a:xfrm>
              <a:off x="2489813" y="3930062"/>
              <a:ext cx="52324" cy="12158"/>
            </a:xfrm>
            <a:custGeom>
              <a:rect b="b" l="l" r="r" t="t"/>
              <a:pathLst>
                <a:path extrusionOk="0" h="382" w="1644">
                  <a:moveTo>
                    <a:pt x="203" y="0"/>
                  </a:moveTo>
                  <a:cubicBezTo>
                    <a:pt x="95" y="0"/>
                    <a:pt x="0" y="84"/>
                    <a:pt x="0" y="191"/>
                  </a:cubicBezTo>
                  <a:cubicBezTo>
                    <a:pt x="0" y="298"/>
                    <a:pt x="95" y="381"/>
                    <a:pt x="203" y="381"/>
                  </a:cubicBezTo>
                  <a:lnTo>
                    <a:pt x="1441" y="381"/>
                  </a:lnTo>
                  <a:cubicBezTo>
                    <a:pt x="1548" y="381"/>
                    <a:pt x="1643" y="286"/>
                    <a:pt x="1643" y="191"/>
                  </a:cubicBezTo>
                  <a:cubicBezTo>
                    <a:pt x="1643" y="84"/>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5" name="Google Shape;16465;p61"/>
            <p:cNvSpPr/>
            <p:nvPr/>
          </p:nvSpPr>
          <p:spPr>
            <a:xfrm>
              <a:off x="2212404" y="3983118"/>
              <a:ext cx="51942" cy="12158"/>
            </a:xfrm>
            <a:custGeom>
              <a:rect b="b" l="l" r="r" t="t"/>
              <a:pathLst>
                <a:path extrusionOk="0" h="382" w="1632">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6" name="Google Shape;16466;p61"/>
            <p:cNvSpPr/>
            <p:nvPr/>
          </p:nvSpPr>
          <p:spPr>
            <a:xfrm>
              <a:off x="2397736" y="3983118"/>
              <a:ext cx="51942" cy="12158"/>
            </a:xfrm>
            <a:custGeom>
              <a:rect b="b" l="l" r="r" t="t"/>
              <a:pathLst>
                <a:path extrusionOk="0" h="382" w="1632">
                  <a:moveTo>
                    <a:pt x="191" y="0"/>
                  </a:moveTo>
                  <a:cubicBezTo>
                    <a:pt x="83" y="0"/>
                    <a:pt x="0" y="84"/>
                    <a:pt x="0" y="191"/>
                  </a:cubicBezTo>
                  <a:cubicBezTo>
                    <a:pt x="0" y="298"/>
                    <a:pt x="83" y="381"/>
                    <a:pt x="191" y="381"/>
                  </a:cubicBezTo>
                  <a:lnTo>
                    <a:pt x="1441" y="381"/>
                  </a:lnTo>
                  <a:cubicBezTo>
                    <a:pt x="1548" y="381"/>
                    <a:pt x="1631" y="286"/>
                    <a:pt x="1631" y="191"/>
                  </a:cubicBezTo>
                  <a:cubicBezTo>
                    <a:pt x="1631" y="84"/>
                    <a:pt x="1548"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7" name="Google Shape;16467;p61"/>
            <p:cNvSpPr/>
            <p:nvPr/>
          </p:nvSpPr>
          <p:spPr>
            <a:xfrm>
              <a:off x="2212404" y="4036175"/>
              <a:ext cx="51942" cy="12158"/>
            </a:xfrm>
            <a:custGeom>
              <a:rect b="b" l="l" r="r" t="t"/>
              <a:pathLst>
                <a:path extrusionOk="0" h="382" w="1632">
                  <a:moveTo>
                    <a:pt x="191" y="0"/>
                  </a:moveTo>
                  <a:cubicBezTo>
                    <a:pt x="84" y="0"/>
                    <a:pt x="1" y="83"/>
                    <a:pt x="1" y="191"/>
                  </a:cubicBezTo>
                  <a:cubicBezTo>
                    <a:pt x="1" y="298"/>
                    <a:pt x="84" y="381"/>
                    <a:pt x="191" y="381"/>
                  </a:cubicBezTo>
                  <a:lnTo>
                    <a:pt x="1442" y="381"/>
                  </a:lnTo>
                  <a:cubicBezTo>
                    <a:pt x="1549" y="381"/>
                    <a:pt x="1632" y="298"/>
                    <a:pt x="1632" y="191"/>
                  </a:cubicBezTo>
                  <a:cubicBezTo>
                    <a:pt x="1632" y="83"/>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8" name="Google Shape;16468;p61"/>
            <p:cNvSpPr/>
            <p:nvPr/>
          </p:nvSpPr>
          <p:spPr>
            <a:xfrm>
              <a:off x="2305245" y="4036175"/>
              <a:ext cx="51974" cy="12158"/>
            </a:xfrm>
            <a:custGeom>
              <a:rect b="b" l="l" r="r" t="t"/>
              <a:pathLst>
                <a:path extrusionOk="0" h="382" w="1633">
                  <a:moveTo>
                    <a:pt x="191" y="0"/>
                  </a:moveTo>
                  <a:cubicBezTo>
                    <a:pt x="84" y="0"/>
                    <a:pt x="1" y="83"/>
                    <a:pt x="1" y="191"/>
                  </a:cubicBezTo>
                  <a:cubicBezTo>
                    <a:pt x="1" y="298"/>
                    <a:pt x="84" y="381"/>
                    <a:pt x="191" y="381"/>
                  </a:cubicBezTo>
                  <a:lnTo>
                    <a:pt x="1442" y="381"/>
                  </a:lnTo>
                  <a:cubicBezTo>
                    <a:pt x="1549" y="381"/>
                    <a:pt x="1632" y="298"/>
                    <a:pt x="1632" y="191"/>
                  </a:cubicBezTo>
                  <a:cubicBezTo>
                    <a:pt x="1632" y="83"/>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9" name="Google Shape;16469;p61"/>
            <p:cNvSpPr/>
            <p:nvPr/>
          </p:nvSpPr>
          <p:spPr>
            <a:xfrm>
              <a:off x="2489813" y="4036175"/>
              <a:ext cx="52324" cy="12158"/>
            </a:xfrm>
            <a:custGeom>
              <a:rect b="b" l="l" r="r" t="t"/>
              <a:pathLst>
                <a:path extrusionOk="0" h="382" w="1644">
                  <a:moveTo>
                    <a:pt x="203" y="0"/>
                  </a:moveTo>
                  <a:cubicBezTo>
                    <a:pt x="95" y="0"/>
                    <a:pt x="0" y="83"/>
                    <a:pt x="0" y="191"/>
                  </a:cubicBezTo>
                  <a:cubicBezTo>
                    <a:pt x="0" y="298"/>
                    <a:pt x="95" y="381"/>
                    <a:pt x="203" y="381"/>
                  </a:cubicBezTo>
                  <a:lnTo>
                    <a:pt x="1441" y="381"/>
                  </a:lnTo>
                  <a:cubicBezTo>
                    <a:pt x="1548" y="381"/>
                    <a:pt x="1643" y="298"/>
                    <a:pt x="1643" y="191"/>
                  </a:cubicBezTo>
                  <a:cubicBezTo>
                    <a:pt x="1643" y="83"/>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0" name="Google Shape;16470;p61"/>
            <p:cNvSpPr/>
            <p:nvPr/>
          </p:nvSpPr>
          <p:spPr>
            <a:xfrm>
              <a:off x="2305245" y="4088467"/>
              <a:ext cx="51974" cy="12540"/>
            </a:xfrm>
            <a:custGeom>
              <a:rect b="b" l="l" r="r" t="t"/>
              <a:pathLst>
                <a:path extrusionOk="0" h="394" w="1633">
                  <a:moveTo>
                    <a:pt x="191" y="0"/>
                  </a:moveTo>
                  <a:cubicBezTo>
                    <a:pt x="84" y="0"/>
                    <a:pt x="1" y="95"/>
                    <a:pt x="1" y="191"/>
                  </a:cubicBezTo>
                  <a:cubicBezTo>
                    <a:pt x="1" y="298"/>
                    <a:pt x="84" y="393"/>
                    <a:pt x="191" y="393"/>
                  </a:cubicBezTo>
                  <a:lnTo>
                    <a:pt x="1442" y="393"/>
                  </a:lnTo>
                  <a:cubicBezTo>
                    <a:pt x="1549" y="393"/>
                    <a:pt x="1632" y="298"/>
                    <a:pt x="1632" y="191"/>
                  </a:cubicBezTo>
                  <a:cubicBezTo>
                    <a:pt x="1632" y="95"/>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1" name="Google Shape;16471;p61"/>
            <p:cNvSpPr/>
            <p:nvPr/>
          </p:nvSpPr>
          <p:spPr>
            <a:xfrm>
              <a:off x="2397736" y="4088467"/>
              <a:ext cx="51942" cy="12540"/>
            </a:xfrm>
            <a:custGeom>
              <a:rect b="b" l="l" r="r" t="t"/>
              <a:pathLst>
                <a:path extrusionOk="0" h="394" w="1632">
                  <a:moveTo>
                    <a:pt x="191" y="0"/>
                  </a:moveTo>
                  <a:cubicBezTo>
                    <a:pt x="83" y="0"/>
                    <a:pt x="0" y="95"/>
                    <a:pt x="0" y="191"/>
                  </a:cubicBezTo>
                  <a:cubicBezTo>
                    <a:pt x="0" y="298"/>
                    <a:pt x="83" y="393"/>
                    <a:pt x="191" y="393"/>
                  </a:cubicBezTo>
                  <a:lnTo>
                    <a:pt x="1441" y="393"/>
                  </a:lnTo>
                  <a:cubicBezTo>
                    <a:pt x="1548" y="393"/>
                    <a:pt x="1631" y="298"/>
                    <a:pt x="1631" y="191"/>
                  </a:cubicBezTo>
                  <a:cubicBezTo>
                    <a:pt x="1631" y="95"/>
                    <a:pt x="1548"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2" name="Google Shape;16472;p61"/>
            <p:cNvSpPr/>
            <p:nvPr/>
          </p:nvSpPr>
          <p:spPr>
            <a:xfrm>
              <a:off x="2489813" y="4088467"/>
              <a:ext cx="52324" cy="12540"/>
            </a:xfrm>
            <a:custGeom>
              <a:rect b="b" l="l" r="r" t="t"/>
              <a:pathLst>
                <a:path extrusionOk="0" h="394" w="1644">
                  <a:moveTo>
                    <a:pt x="203" y="0"/>
                  </a:moveTo>
                  <a:cubicBezTo>
                    <a:pt x="95" y="0"/>
                    <a:pt x="0" y="95"/>
                    <a:pt x="0" y="191"/>
                  </a:cubicBezTo>
                  <a:cubicBezTo>
                    <a:pt x="0" y="298"/>
                    <a:pt x="95" y="393"/>
                    <a:pt x="203" y="393"/>
                  </a:cubicBezTo>
                  <a:lnTo>
                    <a:pt x="1441" y="393"/>
                  </a:lnTo>
                  <a:cubicBezTo>
                    <a:pt x="1548" y="393"/>
                    <a:pt x="1643" y="298"/>
                    <a:pt x="1643" y="191"/>
                  </a:cubicBezTo>
                  <a:cubicBezTo>
                    <a:pt x="1643" y="95"/>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3" name="Google Shape;16473;p61"/>
            <p:cNvSpPr/>
            <p:nvPr/>
          </p:nvSpPr>
          <p:spPr>
            <a:xfrm>
              <a:off x="2304863" y="3969751"/>
              <a:ext cx="53088" cy="38766"/>
            </a:xfrm>
            <a:custGeom>
              <a:rect b="b" l="l" r="r" t="t"/>
              <a:pathLst>
                <a:path extrusionOk="0" h="1218" w="1668">
                  <a:moveTo>
                    <a:pt x="1454" y="1"/>
                  </a:moveTo>
                  <a:cubicBezTo>
                    <a:pt x="1406" y="1"/>
                    <a:pt x="1358" y="21"/>
                    <a:pt x="1323" y="63"/>
                  </a:cubicBezTo>
                  <a:lnTo>
                    <a:pt x="620" y="754"/>
                  </a:lnTo>
                  <a:lnTo>
                    <a:pt x="334" y="480"/>
                  </a:lnTo>
                  <a:cubicBezTo>
                    <a:pt x="299" y="438"/>
                    <a:pt x="251" y="417"/>
                    <a:pt x="203" y="417"/>
                  </a:cubicBezTo>
                  <a:cubicBezTo>
                    <a:pt x="156" y="417"/>
                    <a:pt x="108" y="438"/>
                    <a:pt x="72" y="480"/>
                  </a:cubicBezTo>
                  <a:cubicBezTo>
                    <a:pt x="1" y="551"/>
                    <a:pt x="1" y="670"/>
                    <a:pt x="72" y="742"/>
                  </a:cubicBezTo>
                  <a:lnTo>
                    <a:pt x="489" y="1158"/>
                  </a:lnTo>
                  <a:cubicBezTo>
                    <a:pt x="513" y="1194"/>
                    <a:pt x="572" y="1218"/>
                    <a:pt x="620" y="1218"/>
                  </a:cubicBezTo>
                  <a:cubicBezTo>
                    <a:pt x="668" y="1218"/>
                    <a:pt x="727" y="1206"/>
                    <a:pt x="751" y="1158"/>
                  </a:cubicBezTo>
                  <a:lnTo>
                    <a:pt x="1585" y="325"/>
                  </a:lnTo>
                  <a:cubicBezTo>
                    <a:pt x="1668" y="254"/>
                    <a:pt x="1668" y="134"/>
                    <a:pt x="1585" y="63"/>
                  </a:cubicBezTo>
                  <a:cubicBezTo>
                    <a:pt x="1549" y="21"/>
                    <a:pt x="1501" y="1"/>
                    <a:pt x="1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4" name="Google Shape;16474;p61"/>
            <p:cNvSpPr/>
            <p:nvPr/>
          </p:nvSpPr>
          <p:spPr>
            <a:xfrm>
              <a:off x="2489813" y="3969751"/>
              <a:ext cx="53088" cy="38766"/>
            </a:xfrm>
            <a:custGeom>
              <a:rect b="b" l="l" r="r" t="t"/>
              <a:pathLst>
                <a:path extrusionOk="0" h="1218" w="1668">
                  <a:moveTo>
                    <a:pt x="1465" y="1"/>
                  </a:moveTo>
                  <a:cubicBezTo>
                    <a:pt x="1417" y="1"/>
                    <a:pt x="1369" y="21"/>
                    <a:pt x="1334" y="63"/>
                  </a:cubicBezTo>
                  <a:lnTo>
                    <a:pt x="631" y="754"/>
                  </a:lnTo>
                  <a:lnTo>
                    <a:pt x="346" y="480"/>
                  </a:lnTo>
                  <a:cubicBezTo>
                    <a:pt x="310" y="438"/>
                    <a:pt x="262" y="417"/>
                    <a:pt x="215" y="417"/>
                  </a:cubicBezTo>
                  <a:cubicBezTo>
                    <a:pt x="167" y="417"/>
                    <a:pt x="119" y="438"/>
                    <a:pt x="84" y="480"/>
                  </a:cubicBezTo>
                  <a:cubicBezTo>
                    <a:pt x="0" y="551"/>
                    <a:pt x="0" y="670"/>
                    <a:pt x="84" y="742"/>
                  </a:cubicBezTo>
                  <a:lnTo>
                    <a:pt x="500" y="1158"/>
                  </a:lnTo>
                  <a:cubicBezTo>
                    <a:pt x="524" y="1194"/>
                    <a:pt x="584" y="1218"/>
                    <a:pt x="631" y="1218"/>
                  </a:cubicBezTo>
                  <a:cubicBezTo>
                    <a:pt x="667" y="1218"/>
                    <a:pt x="738" y="1206"/>
                    <a:pt x="762" y="1158"/>
                  </a:cubicBezTo>
                  <a:lnTo>
                    <a:pt x="1596" y="325"/>
                  </a:lnTo>
                  <a:cubicBezTo>
                    <a:pt x="1667" y="254"/>
                    <a:pt x="1667" y="134"/>
                    <a:pt x="1596" y="63"/>
                  </a:cubicBezTo>
                  <a:cubicBezTo>
                    <a:pt x="1560" y="21"/>
                    <a:pt x="1512"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5" name="Google Shape;16475;p61"/>
            <p:cNvSpPr/>
            <p:nvPr/>
          </p:nvSpPr>
          <p:spPr>
            <a:xfrm>
              <a:off x="2396972" y="4022807"/>
              <a:ext cx="53088" cy="38766"/>
            </a:xfrm>
            <a:custGeom>
              <a:rect b="b" l="l" r="r" t="t"/>
              <a:pathLst>
                <a:path extrusionOk="0" h="1218" w="1668">
                  <a:moveTo>
                    <a:pt x="1465" y="0"/>
                  </a:moveTo>
                  <a:cubicBezTo>
                    <a:pt x="1417" y="0"/>
                    <a:pt x="1369" y="21"/>
                    <a:pt x="1334" y="63"/>
                  </a:cubicBezTo>
                  <a:lnTo>
                    <a:pt x="631" y="753"/>
                  </a:lnTo>
                  <a:lnTo>
                    <a:pt x="345" y="480"/>
                  </a:lnTo>
                  <a:cubicBezTo>
                    <a:pt x="310" y="438"/>
                    <a:pt x="262" y="417"/>
                    <a:pt x="215" y="417"/>
                  </a:cubicBezTo>
                  <a:cubicBezTo>
                    <a:pt x="167" y="417"/>
                    <a:pt x="119" y="438"/>
                    <a:pt x="84" y="480"/>
                  </a:cubicBezTo>
                  <a:cubicBezTo>
                    <a:pt x="0" y="551"/>
                    <a:pt x="0" y="670"/>
                    <a:pt x="84" y="742"/>
                  </a:cubicBezTo>
                  <a:lnTo>
                    <a:pt x="500" y="1158"/>
                  </a:lnTo>
                  <a:cubicBezTo>
                    <a:pt x="536" y="1206"/>
                    <a:pt x="584" y="1218"/>
                    <a:pt x="631" y="1218"/>
                  </a:cubicBezTo>
                  <a:cubicBezTo>
                    <a:pt x="667" y="1218"/>
                    <a:pt x="738" y="1206"/>
                    <a:pt x="762" y="1158"/>
                  </a:cubicBezTo>
                  <a:lnTo>
                    <a:pt x="1596" y="325"/>
                  </a:lnTo>
                  <a:cubicBezTo>
                    <a:pt x="1667" y="253"/>
                    <a:pt x="1667" y="134"/>
                    <a:pt x="1596" y="63"/>
                  </a:cubicBezTo>
                  <a:cubicBezTo>
                    <a:pt x="1560" y="21"/>
                    <a:pt x="1512" y="0"/>
                    <a:pt x="1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6" name="Google Shape;16476;p61"/>
            <p:cNvSpPr/>
            <p:nvPr/>
          </p:nvSpPr>
          <p:spPr>
            <a:xfrm>
              <a:off x="2212404" y="4075386"/>
              <a:ext cx="53088" cy="38861"/>
            </a:xfrm>
            <a:custGeom>
              <a:rect b="b" l="l" r="r" t="t"/>
              <a:pathLst>
                <a:path extrusionOk="0" h="1221" w="1668">
                  <a:moveTo>
                    <a:pt x="1455" y="0"/>
                  </a:moveTo>
                  <a:cubicBezTo>
                    <a:pt x="1406" y="0"/>
                    <a:pt x="1358" y="18"/>
                    <a:pt x="1322" y="54"/>
                  </a:cubicBezTo>
                  <a:lnTo>
                    <a:pt x="620" y="756"/>
                  </a:lnTo>
                  <a:lnTo>
                    <a:pt x="346" y="471"/>
                  </a:lnTo>
                  <a:cubicBezTo>
                    <a:pt x="304" y="435"/>
                    <a:pt x="254" y="417"/>
                    <a:pt x="205" y="417"/>
                  </a:cubicBezTo>
                  <a:cubicBezTo>
                    <a:pt x="156" y="417"/>
                    <a:pt x="108" y="435"/>
                    <a:pt x="72" y="471"/>
                  </a:cubicBezTo>
                  <a:cubicBezTo>
                    <a:pt x="1" y="554"/>
                    <a:pt x="1" y="673"/>
                    <a:pt x="72" y="745"/>
                  </a:cubicBezTo>
                  <a:lnTo>
                    <a:pt x="489" y="1161"/>
                  </a:lnTo>
                  <a:cubicBezTo>
                    <a:pt x="537" y="1197"/>
                    <a:pt x="584" y="1221"/>
                    <a:pt x="620" y="1221"/>
                  </a:cubicBezTo>
                  <a:cubicBezTo>
                    <a:pt x="668" y="1221"/>
                    <a:pt x="727" y="1197"/>
                    <a:pt x="763" y="1161"/>
                  </a:cubicBezTo>
                  <a:lnTo>
                    <a:pt x="1596" y="328"/>
                  </a:lnTo>
                  <a:cubicBezTo>
                    <a:pt x="1668" y="268"/>
                    <a:pt x="1668" y="137"/>
                    <a:pt x="1596" y="54"/>
                  </a:cubicBezTo>
                  <a:cubicBezTo>
                    <a:pt x="1555" y="18"/>
                    <a:pt x="1504" y="0"/>
                    <a:pt x="14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7" name="Google Shape;16477;p61"/>
            <p:cNvSpPr/>
            <p:nvPr/>
          </p:nvSpPr>
          <p:spPr>
            <a:xfrm>
              <a:off x="2396972" y="3916694"/>
              <a:ext cx="53088" cy="38798"/>
            </a:xfrm>
            <a:custGeom>
              <a:rect b="b" l="l" r="r" t="t"/>
              <a:pathLst>
                <a:path extrusionOk="0" h="1219" w="1668">
                  <a:moveTo>
                    <a:pt x="1465" y="1"/>
                  </a:moveTo>
                  <a:cubicBezTo>
                    <a:pt x="1417" y="1"/>
                    <a:pt x="1369" y="21"/>
                    <a:pt x="1334" y="63"/>
                  </a:cubicBezTo>
                  <a:lnTo>
                    <a:pt x="631" y="754"/>
                  </a:lnTo>
                  <a:lnTo>
                    <a:pt x="345" y="480"/>
                  </a:lnTo>
                  <a:cubicBezTo>
                    <a:pt x="310" y="438"/>
                    <a:pt x="262" y="417"/>
                    <a:pt x="215" y="417"/>
                  </a:cubicBezTo>
                  <a:cubicBezTo>
                    <a:pt x="167" y="417"/>
                    <a:pt x="119" y="438"/>
                    <a:pt x="84" y="480"/>
                  </a:cubicBezTo>
                  <a:cubicBezTo>
                    <a:pt x="0" y="551"/>
                    <a:pt x="0" y="670"/>
                    <a:pt x="84" y="742"/>
                  </a:cubicBezTo>
                  <a:lnTo>
                    <a:pt x="500" y="1159"/>
                  </a:lnTo>
                  <a:cubicBezTo>
                    <a:pt x="536" y="1206"/>
                    <a:pt x="584" y="1218"/>
                    <a:pt x="631" y="1218"/>
                  </a:cubicBezTo>
                  <a:cubicBezTo>
                    <a:pt x="667" y="1218"/>
                    <a:pt x="738" y="1206"/>
                    <a:pt x="762" y="1159"/>
                  </a:cubicBezTo>
                  <a:lnTo>
                    <a:pt x="1596" y="325"/>
                  </a:lnTo>
                  <a:cubicBezTo>
                    <a:pt x="1667" y="266"/>
                    <a:pt x="1667" y="135"/>
                    <a:pt x="1596" y="63"/>
                  </a:cubicBezTo>
                  <a:cubicBezTo>
                    <a:pt x="1560" y="21"/>
                    <a:pt x="1512"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478" name="Google Shape;16478;p61"/>
          <p:cNvSpPr/>
          <p:nvPr/>
        </p:nvSpPr>
        <p:spPr>
          <a:xfrm>
            <a:off x="6217513" y="3223401"/>
            <a:ext cx="347524" cy="289917"/>
          </a:xfrm>
          <a:custGeom>
            <a:rect b="b" l="l" r="r" t="t"/>
            <a:pathLst>
              <a:path extrusionOk="0" h="9109" w="10919">
                <a:moveTo>
                  <a:pt x="2917" y="310"/>
                </a:moveTo>
                <a:cubicBezTo>
                  <a:pt x="3119" y="310"/>
                  <a:pt x="3286" y="476"/>
                  <a:pt x="3286" y="679"/>
                </a:cubicBezTo>
                <a:lnTo>
                  <a:pt x="3286" y="1036"/>
                </a:lnTo>
                <a:cubicBezTo>
                  <a:pt x="3250" y="1322"/>
                  <a:pt x="3012" y="1560"/>
                  <a:pt x="2715" y="1560"/>
                </a:cubicBezTo>
                <a:cubicBezTo>
                  <a:pt x="2417" y="1560"/>
                  <a:pt x="2179" y="1322"/>
                  <a:pt x="2179" y="1024"/>
                </a:cubicBezTo>
                <a:lnTo>
                  <a:pt x="2179" y="679"/>
                </a:lnTo>
                <a:cubicBezTo>
                  <a:pt x="2179" y="476"/>
                  <a:pt x="2346" y="310"/>
                  <a:pt x="2560" y="310"/>
                </a:cubicBezTo>
                <a:close/>
                <a:moveTo>
                  <a:pt x="5715" y="310"/>
                </a:moveTo>
                <a:cubicBezTo>
                  <a:pt x="5917" y="310"/>
                  <a:pt x="6084" y="476"/>
                  <a:pt x="6084" y="679"/>
                </a:cubicBezTo>
                <a:lnTo>
                  <a:pt x="6084" y="1036"/>
                </a:lnTo>
                <a:cubicBezTo>
                  <a:pt x="6048" y="1322"/>
                  <a:pt x="5810" y="1560"/>
                  <a:pt x="5513" y="1560"/>
                </a:cubicBezTo>
                <a:cubicBezTo>
                  <a:pt x="5215" y="1560"/>
                  <a:pt x="4977" y="1322"/>
                  <a:pt x="4977" y="1024"/>
                </a:cubicBezTo>
                <a:lnTo>
                  <a:pt x="4977" y="679"/>
                </a:lnTo>
                <a:cubicBezTo>
                  <a:pt x="4977" y="476"/>
                  <a:pt x="5144" y="310"/>
                  <a:pt x="5358" y="310"/>
                </a:cubicBezTo>
                <a:close/>
                <a:moveTo>
                  <a:pt x="8513" y="310"/>
                </a:moveTo>
                <a:cubicBezTo>
                  <a:pt x="8715" y="310"/>
                  <a:pt x="8882" y="476"/>
                  <a:pt x="8882" y="679"/>
                </a:cubicBezTo>
                <a:lnTo>
                  <a:pt x="8882" y="1036"/>
                </a:lnTo>
                <a:cubicBezTo>
                  <a:pt x="8846" y="1322"/>
                  <a:pt x="8608" y="1560"/>
                  <a:pt x="8311" y="1560"/>
                </a:cubicBezTo>
                <a:cubicBezTo>
                  <a:pt x="8013" y="1560"/>
                  <a:pt x="7775" y="1322"/>
                  <a:pt x="7775" y="1024"/>
                </a:cubicBezTo>
                <a:lnTo>
                  <a:pt x="7775" y="679"/>
                </a:lnTo>
                <a:cubicBezTo>
                  <a:pt x="7775" y="476"/>
                  <a:pt x="7941" y="310"/>
                  <a:pt x="8156" y="310"/>
                </a:cubicBezTo>
                <a:close/>
                <a:moveTo>
                  <a:pt x="2893" y="1881"/>
                </a:moveTo>
                <a:lnTo>
                  <a:pt x="2893" y="1977"/>
                </a:lnTo>
                <a:cubicBezTo>
                  <a:pt x="2893" y="2036"/>
                  <a:pt x="2905" y="2096"/>
                  <a:pt x="2941" y="2143"/>
                </a:cubicBezTo>
                <a:lnTo>
                  <a:pt x="2715" y="2358"/>
                </a:lnTo>
                <a:lnTo>
                  <a:pt x="2691" y="2358"/>
                </a:lnTo>
                <a:lnTo>
                  <a:pt x="2465" y="2143"/>
                </a:lnTo>
                <a:cubicBezTo>
                  <a:pt x="2500" y="2096"/>
                  <a:pt x="2512" y="2036"/>
                  <a:pt x="2512" y="1977"/>
                </a:cubicBezTo>
                <a:lnTo>
                  <a:pt x="2512" y="1881"/>
                </a:lnTo>
                <a:close/>
                <a:moveTo>
                  <a:pt x="5715" y="1881"/>
                </a:moveTo>
                <a:lnTo>
                  <a:pt x="5715" y="1977"/>
                </a:lnTo>
                <a:cubicBezTo>
                  <a:pt x="5715" y="2036"/>
                  <a:pt x="5727" y="2096"/>
                  <a:pt x="5751" y="2143"/>
                </a:cubicBezTo>
                <a:lnTo>
                  <a:pt x="5536" y="2358"/>
                </a:lnTo>
                <a:lnTo>
                  <a:pt x="5501" y="2358"/>
                </a:lnTo>
                <a:lnTo>
                  <a:pt x="5274" y="2143"/>
                </a:lnTo>
                <a:cubicBezTo>
                  <a:pt x="5310" y="2096"/>
                  <a:pt x="5322" y="2036"/>
                  <a:pt x="5322" y="1977"/>
                </a:cubicBezTo>
                <a:lnTo>
                  <a:pt x="5322" y="1881"/>
                </a:lnTo>
                <a:close/>
                <a:moveTo>
                  <a:pt x="8501" y="1881"/>
                </a:moveTo>
                <a:lnTo>
                  <a:pt x="8501" y="1977"/>
                </a:lnTo>
                <a:cubicBezTo>
                  <a:pt x="8501" y="2036"/>
                  <a:pt x="8525" y="2096"/>
                  <a:pt x="8549" y="2143"/>
                </a:cubicBezTo>
                <a:lnTo>
                  <a:pt x="8334" y="2358"/>
                </a:lnTo>
                <a:lnTo>
                  <a:pt x="8299" y="2358"/>
                </a:lnTo>
                <a:lnTo>
                  <a:pt x="8072" y="2143"/>
                </a:lnTo>
                <a:cubicBezTo>
                  <a:pt x="8108" y="2096"/>
                  <a:pt x="8120" y="2036"/>
                  <a:pt x="8120" y="1977"/>
                </a:cubicBezTo>
                <a:lnTo>
                  <a:pt x="8120" y="1881"/>
                </a:lnTo>
                <a:close/>
                <a:moveTo>
                  <a:pt x="9906" y="3286"/>
                </a:moveTo>
                <a:cubicBezTo>
                  <a:pt x="10120" y="3286"/>
                  <a:pt x="10275" y="3453"/>
                  <a:pt x="10275" y="3655"/>
                </a:cubicBezTo>
                <a:lnTo>
                  <a:pt x="10275" y="4012"/>
                </a:lnTo>
                <a:cubicBezTo>
                  <a:pt x="10263" y="4298"/>
                  <a:pt x="10013" y="4536"/>
                  <a:pt x="9716" y="4536"/>
                </a:cubicBezTo>
                <a:cubicBezTo>
                  <a:pt x="9418" y="4536"/>
                  <a:pt x="9180" y="4298"/>
                  <a:pt x="9180" y="4001"/>
                </a:cubicBezTo>
                <a:lnTo>
                  <a:pt x="9180" y="3655"/>
                </a:lnTo>
                <a:cubicBezTo>
                  <a:pt x="9180" y="3453"/>
                  <a:pt x="9346" y="3286"/>
                  <a:pt x="9549" y="3286"/>
                </a:cubicBezTo>
                <a:close/>
                <a:moveTo>
                  <a:pt x="1512" y="3286"/>
                </a:moveTo>
                <a:cubicBezTo>
                  <a:pt x="1691" y="3286"/>
                  <a:pt x="1857" y="3453"/>
                  <a:pt x="1857" y="3655"/>
                </a:cubicBezTo>
                <a:lnTo>
                  <a:pt x="1857" y="4012"/>
                </a:lnTo>
                <a:cubicBezTo>
                  <a:pt x="1857" y="4310"/>
                  <a:pt x="1619" y="4548"/>
                  <a:pt x="1322" y="4548"/>
                </a:cubicBezTo>
                <a:cubicBezTo>
                  <a:pt x="1024" y="4548"/>
                  <a:pt x="786" y="4310"/>
                  <a:pt x="786" y="4012"/>
                </a:cubicBezTo>
                <a:lnTo>
                  <a:pt x="786" y="3655"/>
                </a:lnTo>
                <a:cubicBezTo>
                  <a:pt x="786" y="3453"/>
                  <a:pt x="953" y="3286"/>
                  <a:pt x="1155" y="3286"/>
                </a:cubicBezTo>
                <a:close/>
                <a:moveTo>
                  <a:pt x="4310" y="3286"/>
                </a:moveTo>
                <a:cubicBezTo>
                  <a:pt x="4489" y="3286"/>
                  <a:pt x="4655" y="3453"/>
                  <a:pt x="4655" y="3655"/>
                </a:cubicBezTo>
                <a:lnTo>
                  <a:pt x="4655" y="4012"/>
                </a:lnTo>
                <a:cubicBezTo>
                  <a:pt x="4655" y="4310"/>
                  <a:pt x="4417" y="4548"/>
                  <a:pt x="4120" y="4548"/>
                </a:cubicBezTo>
                <a:cubicBezTo>
                  <a:pt x="3822" y="4548"/>
                  <a:pt x="3584" y="4310"/>
                  <a:pt x="3584" y="4012"/>
                </a:cubicBezTo>
                <a:lnTo>
                  <a:pt x="3584" y="3655"/>
                </a:lnTo>
                <a:cubicBezTo>
                  <a:pt x="3584" y="3453"/>
                  <a:pt x="3750" y="3286"/>
                  <a:pt x="3953" y="3286"/>
                </a:cubicBezTo>
                <a:close/>
                <a:moveTo>
                  <a:pt x="7108" y="3286"/>
                </a:moveTo>
                <a:cubicBezTo>
                  <a:pt x="7287" y="3286"/>
                  <a:pt x="7453" y="3453"/>
                  <a:pt x="7453" y="3655"/>
                </a:cubicBezTo>
                <a:lnTo>
                  <a:pt x="7453" y="4012"/>
                </a:lnTo>
                <a:cubicBezTo>
                  <a:pt x="7453" y="4310"/>
                  <a:pt x="7215" y="4548"/>
                  <a:pt x="6918" y="4548"/>
                </a:cubicBezTo>
                <a:cubicBezTo>
                  <a:pt x="6620" y="4548"/>
                  <a:pt x="6382" y="4310"/>
                  <a:pt x="6382" y="4012"/>
                </a:cubicBezTo>
                <a:lnTo>
                  <a:pt x="6382" y="3655"/>
                </a:lnTo>
                <a:cubicBezTo>
                  <a:pt x="6382" y="3453"/>
                  <a:pt x="6548" y="3286"/>
                  <a:pt x="6751" y="3286"/>
                </a:cubicBezTo>
                <a:close/>
                <a:moveTo>
                  <a:pt x="1500" y="4858"/>
                </a:moveTo>
                <a:lnTo>
                  <a:pt x="1500" y="4953"/>
                </a:lnTo>
                <a:cubicBezTo>
                  <a:pt x="1500" y="5013"/>
                  <a:pt x="1512" y="5072"/>
                  <a:pt x="1548" y="5120"/>
                </a:cubicBezTo>
                <a:lnTo>
                  <a:pt x="1322" y="5334"/>
                </a:lnTo>
                <a:lnTo>
                  <a:pt x="1286" y="5334"/>
                </a:lnTo>
                <a:lnTo>
                  <a:pt x="1072" y="5120"/>
                </a:lnTo>
                <a:cubicBezTo>
                  <a:pt x="1095" y="5072"/>
                  <a:pt x="1107" y="5013"/>
                  <a:pt x="1107" y="4953"/>
                </a:cubicBezTo>
                <a:lnTo>
                  <a:pt x="1107" y="4858"/>
                </a:lnTo>
                <a:close/>
                <a:moveTo>
                  <a:pt x="4298" y="4858"/>
                </a:moveTo>
                <a:lnTo>
                  <a:pt x="4298" y="4953"/>
                </a:lnTo>
                <a:cubicBezTo>
                  <a:pt x="4298" y="5013"/>
                  <a:pt x="4310" y="5072"/>
                  <a:pt x="4334" y="5120"/>
                </a:cubicBezTo>
                <a:lnTo>
                  <a:pt x="4120" y="5334"/>
                </a:lnTo>
                <a:lnTo>
                  <a:pt x="4084" y="5334"/>
                </a:lnTo>
                <a:lnTo>
                  <a:pt x="3870" y="5120"/>
                </a:lnTo>
                <a:cubicBezTo>
                  <a:pt x="3893" y="5072"/>
                  <a:pt x="3905" y="5013"/>
                  <a:pt x="3905" y="4953"/>
                </a:cubicBezTo>
                <a:lnTo>
                  <a:pt x="3905" y="4858"/>
                </a:lnTo>
                <a:close/>
                <a:moveTo>
                  <a:pt x="7108" y="4858"/>
                </a:moveTo>
                <a:lnTo>
                  <a:pt x="7108" y="4953"/>
                </a:lnTo>
                <a:cubicBezTo>
                  <a:pt x="7108" y="5013"/>
                  <a:pt x="7120" y="5072"/>
                  <a:pt x="7156" y="5120"/>
                </a:cubicBezTo>
                <a:lnTo>
                  <a:pt x="6929" y="5334"/>
                </a:lnTo>
                <a:lnTo>
                  <a:pt x="6906" y="5334"/>
                </a:lnTo>
                <a:lnTo>
                  <a:pt x="6679" y="5120"/>
                </a:lnTo>
                <a:cubicBezTo>
                  <a:pt x="6703" y="5072"/>
                  <a:pt x="6715" y="5013"/>
                  <a:pt x="6715" y="4953"/>
                </a:cubicBezTo>
                <a:lnTo>
                  <a:pt x="6715" y="4858"/>
                </a:lnTo>
                <a:close/>
                <a:moveTo>
                  <a:pt x="9906" y="4858"/>
                </a:moveTo>
                <a:lnTo>
                  <a:pt x="9906" y="4953"/>
                </a:lnTo>
                <a:cubicBezTo>
                  <a:pt x="9906" y="5013"/>
                  <a:pt x="9918" y="5072"/>
                  <a:pt x="9954" y="5120"/>
                </a:cubicBezTo>
                <a:lnTo>
                  <a:pt x="9727" y="5334"/>
                </a:lnTo>
                <a:lnTo>
                  <a:pt x="9704" y="5334"/>
                </a:lnTo>
                <a:lnTo>
                  <a:pt x="9477" y="5120"/>
                </a:lnTo>
                <a:cubicBezTo>
                  <a:pt x="9501" y="5072"/>
                  <a:pt x="9525" y="5013"/>
                  <a:pt x="9525" y="4953"/>
                </a:cubicBezTo>
                <a:lnTo>
                  <a:pt x="9525" y="4858"/>
                </a:lnTo>
                <a:close/>
                <a:moveTo>
                  <a:pt x="2453" y="0"/>
                </a:moveTo>
                <a:cubicBezTo>
                  <a:pt x="2084" y="0"/>
                  <a:pt x="1762" y="310"/>
                  <a:pt x="1762" y="679"/>
                </a:cubicBezTo>
                <a:lnTo>
                  <a:pt x="1762" y="1036"/>
                </a:lnTo>
                <a:cubicBezTo>
                  <a:pt x="1762" y="1322"/>
                  <a:pt x="1905" y="1572"/>
                  <a:pt x="2119" y="1726"/>
                </a:cubicBezTo>
                <a:lnTo>
                  <a:pt x="2119" y="1977"/>
                </a:lnTo>
                <a:cubicBezTo>
                  <a:pt x="2119" y="1977"/>
                  <a:pt x="2119" y="1988"/>
                  <a:pt x="2107" y="1988"/>
                </a:cubicBezTo>
                <a:lnTo>
                  <a:pt x="1691" y="2203"/>
                </a:lnTo>
                <a:cubicBezTo>
                  <a:pt x="1512" y="2286"/>
                  <a:pt x="1405" y="2465"/>
                  <a:pt x="1405" y="2655"/>
                </a:cubicBezTo>
                <a:lnTo>
                  <a:pt x="1405" y="2989"/>
                </a:lnTo>
                <a:lnTo>
                  <a:pt x="1036" y="2989"/>
                </a:lnTo>
                <a:cubicBezTo>
                  <a:pt x="667" y="2989"/>
                  <a:pt x="357" y="3298"/>
                  <a:pt x="357" y="3667"/>
                </a:cubicBezTo>
                <a:lnTo>
                  <a:pt x="357" y="4024"/>
                </a:lnTo>
                <a:cubicBezTo>
                  <a:pt x="357" y="4310"/>
                  <a:pt x="488" y="4560"/>
                  <a:pt x="714" y="4715"/>
                </a:cubicBezTo>
                <a:lnTo>
                  <a:pt x="714" y="4965"/>
                </a:lnTo>
                <a:cubicBezTo>
                  <a:pt x="714" y="4965"/>
                  <a:pt x="714" y="4977"/>
                  <a:pt x="691" y="4977"/>
                </a:cubicBezTo>
                <a:lnTo>
                  <a:pt x="274" y="5191"/>
                </a:lnTo>
                <a:cubicBezTo>
                  <a:pt x="95" y="5275"/>
                  <a:pt x="0" y="5453"/>
                  <a:pt x="0" y="5656"/>
                </a:cubicBezTo>
                <a:lnTo>
                  <a:pt x="0" y="7382"/>
                </a:lnTo>
                <a:cubicBezTo>
                  <a:pt x="0" y="7513"/>
                  <a:pt x="36" y="7644"/>
                  <a:pt x="119" y="7751"/>
                </a:cubicBezTo>
                <a:lnTo>
                  <a:pt x="298" y="8013"/>
                </a:lnTo>
                <a:cubicBezTo>
                  <a:pt x="333" y="8073"/>
                  <a:pt x="357" y="8156"/>
                  <a:pt x="357" y="8227"/>
                </a:cubicBezTo>
                <a:lnTo>
                  <a:pt x="357" y="8942"/>
                </a:lnTo>
                <a:cubicBezTo>
                  <a:pt x="357" y="9025"/>
                  <a:pt x="429" y="9108"/>
                  <a:pt x="512" y="9108"/>
                </a:cubicBezTo>
                <a:cubicBezTo>
                  <a:pt x="607" y="9108"/>
                  <a:pt x="679" y="9025"/>
                  <a:pt x="679" y="8942"/>
                </a:cubicBezTo>
                <a:lnTo>
                  <a:pt x="679" y="8227"/>
                </a:lnTo>
                <a:cubicBezTo>
                  <a:pt x="679" y="8096"/>
                  <a:pt x="631" y="7953"/>
                  <a:pt x="560" y="7858"/>
                </a:cubicBezTo>
                <a:lnTo>
                  <a:pt x="381" y="7584"/>
                </a:lnTo>
                <a:cubicBezTo>
                  <a:pt x="333" y="7525"/>
                  <a:pt x="321" y="7453"/>
                  <a:pt x="321" y="7382"/>
                </a:cubicBezTo>
                <a:lnTo>
                  <a:pt x="321" y="5656"/>
                </a:lnTo>
                <a:cubicBezTo>
                  <a:pt x="321" y="5572"/>
                  <a:pt x="369" y="5513"/>
                  <a:pt x="429" y="5477"/>
                </a:cubicBezTo>
                <a:lnTo>
                  <a:pt x="714" y="5322"/>
                </a:lnTo>
                <a:lnTo>
                  <a:pt x="976" y="5596"/>
                </a:lnTo>
                <a:cubicBezTo>
                  <a:pt x="1036" y="5656"/>
                  <a:pt x="1131" y="5691"/>
                  <a:pt x="1214" y="5691"/>
                </a:cubicBezTo>
                <a:cubicBezTo>
                  <a:pt x="1310" y="5691"/>
                  <a:pt x="1381" y="5667"/>
                  <a:pt x="1453" y="5596"/>
                </a:cubicBezTo>
                <a:lnTo>
                  <a:pt x="1726" y="5322"/>
                </a:lnTo>
                <a:lnTo>
                  <a:pt x="2000" y="5477"/>
                </a:lnTo>
                <a:cubicBezTo>
                  <a:pt x="2060" y="5501"/>
                  <a:pt x="2107" y="5572"/>
                  <a:pt x="2107" y="5656"/>
                </a:cubicBezTo>
                <a:lnTo>
                  <a:pt x="2107" y="7382"/>
                </a:lnTo>
                <a:cubicBezTo>
                  <a:pt x="2107" y="7453"/>
                  <a:pt x="2096" y="7525"/>
                  <a:pt x="2048" y="7584"/>
                </a:cubicBezTo>
                <a:lnTo>
                  <a:pt x="1869" y="7858"/>
                </a:lnTo>
                <a:cubicBezTo>
                  <a:pt x="1798" y="7977"/>
                  <a:pt x="1750" y="8096"/>
                  <a:pt x="1750" y="8227"/>
                </a:cubicBezTo>
                <a:lnTo>
                  <a:pt x="1750" y="8942"/>
                </a:lnTo>
                <a:cubicBezTo>
                  <a:pt x="1750" y="9025"/>
                  <a:pt x="1822" y="9108"/>
                  <a:pt x="1917" y="9108"/>
                </a:cubicBezTo>
                <a:cubicBezTo>
                  <a:pt x="2000" y="9108"/>
                  <a:pt x="2084" y="9025"/>
                  <a:pt x="2084" y="8942"/>
                </a:cubicBezTo>
                <a:lnTo>
                  <a:pt x="2084" y="8227"/>
                </a:lnTo>
                <a:cubicBezTo>
                  <a:pt x="2084" y="8156"/>
                  <a:pt x="2096" y="8073"/>
                  <a:pt x="2143" y="8013"/>
                </a:cubicBezTo>
                <a:lnTo>
                  <a:pt x="2322" y="7751"/>
                </a:lnTo>
                <a:cubicBezTo>
                  <a:pt x="2393" y="7632"/>
                  <a:pt x="2441" y="7513"/>
                  <a:pt x="2441" y="7382"/>
                </a:cubicBezTo>
                <a:lnTo>
                  <a:pt x="2441" y="5656"/>
                </a:lnTo>
                <a:cubicBezTo>
                  <a:pt x="2441" y="5453"/>
                  <a:pt x="2334" y="5275"/>
                  <a:pt x="2155" y="5191"/>
                </a:cubicBezTo>
                <a:lnTo>
                  <a:pt x="1738" y="4977"/>
                </a:lnTo>
                <a:lnTo>
                  <a:pt x="1726" y="4965"/>
                </a:lnTo>
                <a:lnTo>
                  <a:pt x="1726" y="4703"/>
                </a:lnTo>
                <a:cubicBezTo>
                  <a:pt x="1929" y="4536"/>
                  <a:pt x="2084" y="4298"/>
                  <a:pt x="2084" y="4012"/>
                </a:cubicBezTo>
                <a:lnTo>
                  <a:pt x="2084" y="3655"/>
                </a:lnTo>
                <a:cubicBezTo>
                  <a:pt x="2084" y="3405"/>
                  <a:pt x="1929" y="3179"/>
                  <a:pt x="1726" y="3060"/>
                </a:cubicBezTo>
                <a:lnTo>
                  <a:pt x="1726" y="2643"/>
                </a:lnTo>
                <a:cubicBezTo>
                  <a:pt x="1726" y="2572"/>
                  <a:pt x="1762" y="2512"/>
                  <a:pt x="1822" y="2465"/>
                </a:cubicBezTo>
                <a:lnTo>
                  <a:pt x="2107" y="2322"/>
                </a:lnTo>
                <a:lnTo>
                  <a:pt x="2381" y="2584"/>
                </a:lnTo>
                <a:cubicBezTo>
                  <a:pt x="2441" y="2643"/>
                  <a:pt x="2524" y="2691"/>
                  <a:pt x="2619" y="2691"/>
                </a:cubicBezTo>
                <a:cubicBezTo>
                  <a:pt x="2703" y="2691"/>
                  <a:pt x="2774" y="2655"/>
                  <a:pt x="2858" y="2584"/>
                </a:cubicBezTo>
                <a:lnTo>
                  <a:pt x="3119" y="2322"/>
                </a:lnTo>
                <a:lnTo>
                  <a:pt x="3405" y="2465"/>
                </a:lnTo>
                <a:cubicBezTo>
                  <a:pt x="3465" y="2500"/>
                  <a:pt x="3512" y="2572"/>
                  <a:pt x="3512" y="2643"/>
                </a:cubicBezTo>
                <a:lnTo>
                  <a:pt x="3512" y="3060"/>
                </a:lnTo>
                <a:cubicBezTo>
                  <a:pt x="3298" y="3179"/>
                  <a:pt x="3155" y="3405"/>
                  <a:pt x="3155" y="3655"/>
                </a:cubicBezTo>
                <a:lnTo>
                  <a:pt x="3155" y="4012"/>
                </a:lnTo>
                <a:cubicBezTo>
                  <a:pt x="3155" y="4298"/>
                  <a:pt x="3286" y="4548"/>
                  <a:pt x="3512" y="4703"/>
                </a:cubicBezTo>
                <a:lnTo>
                  <a:pt x="3512" y="4953"/>
                </a:lnTo>
                <a:cubicBezTo>
                  <a:pt x="3512" y="4953"/>
                  <a:pt x="3512" y="4965"/>
                  <a:pt x="3489" y="4965"/>
                </a:cubicBezTo>
                <a:lnTo>
                  <a:pt x="3072" y="5179"/>
                </a:lnTo>
                <a:cubicBezTo>
                  <a:pt x="2893" y="5263"/>
                  <a:pt x="2798" y="5441"/>
                  <a:pt x="2798" y="5632"/>
                </a:cubicBezTo>
                <a:lnTo>
                  <a:pt x="2798" y="7358"/>
                </a:lnTo>
                <a:cubicBezTo>
                  <a:pt x="2798" y="7501"/>
                  <a:pt x="2834" y="7632"/>
                  <a:pt x="2917" y="7739"/>
                </a:cubicBezTo>
                <a:lnTo>
                  <a:pt x="3096" y="8001"/>
                </a:lnTo>
                <a:cubicBezTo>
                  <a:pt x="3131" y="8061"/>
                  <a:pt x="3155" y="8132"/>
                  <a:pt x="3155" y="8215"/>
                </a:cubicBezTo>
                <a:lnTo>
                  <a:pt x="3155" y="8930"/>
                </a:lnTo>
                <a:cubicBezTo>
                  <a:pt x="3155" y="9013"/>
                  <a:pt x="3227" y="9085"/>
                  <a:pt x="3310" y="9085"/>
                </a:cubicBezTo>
                <a:cubicBezTo>
                  <a:pt x="3405" y="9085"/>
                  <a:pt x="3477" y="9013"/>
                  <a:pt x="3477" y="8930"/>
                </a:cubicBezTo>
                <a:lnTo>
                  <a:pt x="3477" y="8215"/>
                </a:lnTo>
                <a:cubicBezTo>
                  <a:pt x="3477" y="8073"/>
                  <a:pt x="3429" y="7942"/>
                  <a:pt x="3358" y="7834"/>
                </a:cubicBezTo>
                <a:lnTo>
                  <a:pt x="3179" y="7572"/>
                </a:lnTo>
                <a:cubicBezTo>
                  <a:pt x="3131" y="7513"/>
                  <a:pt x="3119" y="7441"/>
                  <a:pt x="3119" y="7358"/>
                </a:cubicBezTo>
                <a:lnTo>
                  <a:pt x="3119" y="5632"/>
                </a:lnTo>
                <a:cubicBezTo>
                  <a:pt x="3119" y="5560"/>
                  <a:pt x="3167" y="5501"/>
                  <a:pt x="3227" y="5453"/>
                </a:cubicBezTo>
                <a:lnTo>
                  <a:pt x="3512" y="5310"/>
                </a:lnTo>
                <a:lnTo>
                  <a:pt x="3774" y="5572"/>
                </a:lnTo>
                <a:cubicBezTo>
                  <a:pt x="3834" y="5632"/>
                  <a:pt x="3929" y="5679"/>
                  <a:pt x="4012" y="5679"/>
                </a:cubicBezTo>
                <a:cubicBezTo>
                  <a:pt x="4108" y="5679"/>
                  <a:pt x="4179" y="5656"/>
                  <a:pt x="4251" y="5572"/>
                </a:cubicBezTo>
                <a:lnTo>
                  <a:pt x="4524" y="5310"/>
                </a:lnTo>
                <a:lnTo>
                  <a:pt x="4798" y="5453"/>
                </a:lnTo>
                <a:cubicBezTo>
                  <a:pt x="4858" y="5489"/>
                  <a:pt x="4905" y="5560"/>
                  <a:pt x="4905" y="5632"/>
                </a:cubicBezTo>
                <a:lnTo>
                  <a:pt x="4905" y="7358"/>
                </a:lnTo>
                <a:cubicBezTo>
                  <a:pt x="4905" y="7441"/>
                  <a:pt x="4893" y="7513"/>
                  <a:pt x="4846" y="7572"/>
                </a:cubicBezTo>
                <a:lnTo>
                  <a:pt x="4667" y="7834"/>
                </a:lnTo>
                <a:cubicBezTo>
                  <a:pt x="4596" y="7953"/>
                  <a:pt x="4548" y="8073"/>
                  <a:pt x="4548" y="8215"/>
                </a:cubicBezTo>
                <a:lnTo>
                  <a:pt x="4548" y="8930"/>
                </a:lnTo>
                <a:cubicBezTo>
                  <a:pt x="4548" y="9013"/>
                  <a:pt x="4620" y="9085"/>
                  <a:pt x="4715" y="9085"/>
                </a:cubicBezTo>
                <a:cubicBezTo>
                  <a:pt x="4798" y="9085"/>
                  <a:pt x="4882" y="9013"/>
                  <a:pt x="4882" y="8930"/>
                </a:cubicBezTo>
                <a:lnTo>
                  <a:pt x="4882" y="8215"/>
                </a:lnTo>
                <a:cubicBezTo>
                  <a:pt x="4882" y="8132"/>
                  <a:pt x="4893" y="8061"/>
                  <a:pt x="4941" y="8001"/>
                </a:cubicBezTo>
                <a:lnTo>
                  <a:pt x="5120" y="7739"/>
                </a:lnTo>
                <a:cubicBezTo>
                  <a:pt x="5191" y="7620"/>
                  <a:pt x="5239" y="7501"/>
                  <a:pt x="5239" y="7358"/>
                </a:cubicBezTo>
                <a:lnTo>
                  <a:pt x="5239" y="5632"/>
                </a:lnTo>
                <a:cubicBezTo>
                  <a:pt x="5239" y="5441"/>
                  <a:pt x="5132" y="5263"/>
                  <a:pt x="4953" y="5179"/>
                </a:cubicBezTo>
                <a:lnTo>
                  <a:pt x="4536" y="4965"/>
                </a:lnTo>
                <a:lnTo>
                  <a:pt x="4524" y="4953"/>
                </a:lnTo>
                <a:lnTo>
                  <a:pt x="4524" y="4703"/>
                </a:lnTo>
                <a:cubicBezTo>
                  <a:pt x="4727" y="4536"/>
                  <a:pt x="4882" y="4298"/>
                  <a:pt x="4882" y="4012"/>
                </a:cubicBezTo>
                <a:lnTo>
                  <a:pt x="4882" y="3655"/>
                </a:lnTo>
                <a:cubicBezTo>
                  <a:pt x="4882" y="3405"/>
                  <a:pt x="4727" y="3179"/>
                  <a:pt x="4524" y="3060"/>
                </a:cubicBezTo>
                <a:lnTo>
                  <a:pt x="4524" y="2643"/>
                </a:lnTo>
                <a:cubicBezTo>
                  <a:pt x="4524" y="2572"/>
                  <a:pt x="4560" y="2512"/>
                  <a:pt x="4620" y="2465"/>
                </a:cubicBezTo>
                <a:lnTo>
                  <a:pt x="4905" y="2322"/>
                </a:lnTo>
                <a:lnTo>
                  <a:pt x="5179" y="2584"/>
                </a:lnTo>
                <a:cubicBezTo>
                  <a:pt x="5239" y="2643"/>
                  <a:pt x="5322" y="2691"/>
                  <a:pt x="5417" y="2691"/>
                </a:cubicBezTo>
                <a:cubicBezTo>
                  <a:pt x="5501" y="2691"/>
                  <a:pt x="5572" y="2655"/>
                  <a:pt x="5655" y="2584"/>
                </a:cubicBezTo>
                <a:lnTo>
                  <a:pt x="5917" y="2322"/>
                </a:lnTo>
                <a:lnTo>
                  <a:pt x="6203" y="2465"/>
                </a:lnTo>
                <a:cubicBezTo>
                  <a:pt x="6263" y="2500"/>
                  <a:pt x="6310" y="2572"/>
                  <a:pt x="6310" y="2643"/>
                </a:cubicBezTo>
                <a:lnTo>
                  <a:pt x="6310" y="3060"/>
                </a:lnTo>
                <a:cubicBezTo>
                  <a:pt x="6096" y="3179"/>
                  <a:pt x="5953" y="3405"/>
                  <a:pt x="5953" y="3655"/>
                </a:cubicBezTo>
                <a:lnTo>
                  <a:pt x="5953" y="4012"/>
                </a:lnTo>
                <a:cubicBezTo>
                  <a:pt x="5953" y="4298"/>
                  <a:pt x="6084" y="4548"/>
                  <a:pt x="6310" y="4703"/>
                </a:cubicBezTo>
                <a:lnTo>
                  <a:pt x="6310" y="4953"/>
                </a:lnTo>
                <a:cubicBezTo>
                  <a:pt x="6310" y="4953"/>
                  <a:pt x="6310" y="4965"/>
                  <a:pt x="6287" y="4965"/>
                </a:cubicBezTo>
                <a:lnTo>
                  <a:pt x="5870" y="5179"/>
                </a:lnTo>
                <a:cubicBezTo>
                  <a:pt x="5691" y="5263"/>
                  <a:pt x="5596" y="5441"/>
                  <a:pt x="5596" y="5632"/>
                </a:cubicBezTo>
                <a:lnTo>
                  <a:pt x="5596" y="7358"/>
                </a:lnTo>
                <a:cubicBezTo>
                  <a:pt x="5596" y="7501"/>
                  <a:pt x="5632" y="7632"/>
                  <a:pt x="5715" y="7739"/>
                </a:cubicBezTo>
                <a:lnTo>
                  <a:pt x="5894" y="8001"/>
                </a:lnTo>
                <a:cubicBezTo>
                  <a:pt x="5929" y="8061"/>
                  <a:pt x="5953" y="8132"/>
                  <a:pt x="5953" y="8215"/>
                </a:cubicBezTo>
                <a:lnTo>
                  <a:pt x="5953" y="8930"/>
                </a:lnTo>
                <a:cubicBezTo>
                  <a:pt x="5953" y="9013"/>
                  <a:pt x="6025" y="9085"/>
                  <a:pt x="6108" y="9085"/>
                </a:cubicBezTo>
                <a:cubicBezTo>
                  <a:pt x="6203" y="9085"/>
                  <a:pt x="6275" y="9013"/>
                  <a:pt x="6275" y="8930"/>
                </a:cubicBezTo>
                <a:lnTo>
                  <a:pt x="6275" y="8215"/>
                </a:lnTo>
                <a:cubicBezTo>
                  <a:pt x="6275" y="8073"/>
                  <a:pt x="6227" y="7942"/>
                  <a:pt x="6156" y="7834"/>
                </a:cubicBezTo>
                <a:lnTo>
                  <a:pt x="5977" y="7572"/>
                </a:lnTo>
                <a:cubicBezTo>
                  <a:pt x="5929" y="7513"/>
                  <a:pt x="5917" y="7441"/>
                  <a:pt x="5917" y="7358"/>
                </a:cubicBezTo>
                <a:lnTo>
                  <a:pt x="5917" y="5632"/>
                </a:lnTo>
                <a:cubicBezTo>
                  <a:pt x="5917" y="5560"/>
                  <a:pt x="5965" y="5501"/>
                  <a:pt x="6025" y="5453"/>
                </a:cubicBezTo>
                <a:lnTo>
                  <a:pt x="6310" y="5310"/>
                </a:lnTo>
                <a:lnTo>
                  <a:pt x="6572" y="5572"/>
                </a:lnTo>
                <a:cubicBezTo>
                  <a:pt x="6632" y="5632"/>
                  <a:pt x="6727" y="5679"/>
                  <a:pt x="6810" y="5679"/>
                </a:cubicBezTo>
                <a:cubicBezTo>
                  <a:pt x="6906" y="5679"/>
                  <a:pt x="6977" y="5656"/>
                  <a:pt x="7049" y="5572"/>
                </a:cubicBezTo>
                <a:lnTo>
                  <a:pt x="7322" y="5310"/>
                </a:lnTo>
                <a:lnTo>
                  <a:pt x="7596" y="5453"/>
                </a:lnTo>
                <a:cubicBezTo>
                  <a:pt x="7656" y="5489"/>
                  <a:pt x="7703" y="5560"/>
                  <a:pt x="7703" y="5632"/>
                </a:cubicBezTo>
                <a:lnTo>
                  <a:pt x="7703" y="7358"/>
                </a:lnTo>
                <a:cubicBezTo>
                  <a:pt x="7703" y="7441"/>
                  <a:pt x="7691" y="7513"/>
                  <a:pt x="7644" y="7572"/>
                </a:cubicBezTo>
                <a:lnTo>
                  <a:pt x="7465" y="7834"/>
                </a:lnTo>
                <a:cubicBezTo>
                  <a:pt x="7394" y="7953"/>
                  <a:pt x="7346" y="8073"/>
                  <a:pt x="7346" y="8215"/>
                </a:cubicBezTo>
                <a:lnTo>
                  <a:pt x="7346" y="8930"/>
                </a:lnTo>
                <a:cubicBezTo>
                  <a:pt x="7346" y="9013"/>
                  <a:pt x="7418" y="9085"/>
                  <a:pt x="7513" y="9085"/>
                </a:cubicBezTo>
                <a:cubicBezTo>
                  <a:pt x="7596" y="9085"/>
                  <a:pt x="7680" y="9013"/>
                  <a:pt x="7680" y="8930"/>
                </a:cubicBezTo>
                <a:lnTo>
                  <a:pt x="7680" y="8215"/>
                </a:lnTo>
                <a:cubicBezTo>
                  <a:pt x="7680" y="8132"/>
                  <a:pt x="7691" y="8061"/>
                  <a:pt x="7739" y="8001"/>
                </a:cubicBezTo>
                <a:lnTo>
                  <a:pt x="7918" y="7739"/>
                </a:lnTo>
                <a:cubicBezTo>
                  <a:pt x="7989" y="7620"/>
                  <a:pt x="8037" y="7501"/>
                  <a:pt x="8037" y="7358"/>
                </a:cubicBezTo>
                <a:lnTo>
                  <a:pt x="8037" y="5632"/>
                </a:lnTo>
                <a:cubicBezTo>
                  <a:pt x="8037" y="5441"/>
                  <a:pt x="7930" y="5263"/>
                  <a:pt x="7751" y="5179"/>
                </a:cubicBezTo>
                <a:lnTo>
                  <a:pt x="7334" y="4965"/>
                </a:lnTo>
                <a:lnTo>
                  <a:pt x="7322" y="4953"/>
                </a:lnTo>
                <a:lnTo>
                  <a:pt x="7322" y="4703"/>
                </a:lnTo>
                <a:cubicBezTo>
                  <a:pt x="7525" y="4536"/>
                  <a:pt x="7680" y="4298"/>
                  <a:pt x="7680" y="4012"/>
                </a:cubicBezTo>
                <a:lnTo>
                  <a:pt x="7680" y="3655"/>
                </a:lnTo>
                <a:cubicBezTo>
                  <a:pt x="7680" y="3405"/>
                  <a:pt x="7525" y="3179"/>
                  <a:pt x="7322" y="3060"/>
                </a:cubicBezTo>
                <a:lnTo>
                  <a:pt x="7322" y="2643"/>
                </a:lnTo>
                <a:cubicBezTo>
                  <a:pt x="7322" y="2572"/>
                  <a:pt x="7358" y="2512"/>
                  <a:pt x="7418" y="2465"/>
                </a:cubicBezTo>
                <a:lnTo>
                  <a:pt x="7703" y="2322"/>
                </a:lnTo>
                <a:lnTo>
                  <a:pt x="7977" y="2584"/>
                </a:lnTo>
                <a:cubicBezTo>
                  <a:pt x="8037" y="2643"/>
                  <a:pt x="8120" y="2691"/>
                  <a:pt x="8215" y="2691"/>
                </a:cubicBezTo>
                <a:cubicBezTo>
                  <a:pt x="8299" y="2691"/>
                  <a:pt x="8370" y="2655"/>
                  <a:pt x="8453" y="2584"/>
                </a:cubicBezTo>
                <a:lnTo>
                  <a:pt x="8715" y="2322"/>
                </a:lnTo>
                <a:lnTo>
                  <a:pt x="9001" y="2465"/>
                </a:lnTo>
                <a:cubicBezTo>
                  <a:pt x="9061" y="2500"/>
                  <a:pt x="9108" y="2572"/>
                  <a:pt x="9108" y="2643"/>
                </a:cubicBezTo>
                <a:lnTo>
                  <a:pt x="9108" y="3060"/>
                </a:lnTo>
                <a:cubicBezTo>
                  <a:pt x="8894" y="3179"/>
                  <a:pt x="8751" y="3405"/>
                  <a:pt x="8751" y="3655"/>
                </a:cubicBezTo>
                <a:lnTo>
                  <a:pt x="8751" y="4012"/>
                </a:lnTo>
                <a:cubicBezTo>
                  <a:pt x="8751" y="4298"/>
                  <a:pt x="8882" y="4548"/>
                  <a:pt x="9108" y="4703"/>
                </a:cubicBezTo>
                <a:lnTo>
                  <a:pt x="9108" y="4953"/>
                </a:lnTo>
                <a:cubicBezTo>
                  <a:pt x="9108" y="4953"/>
                  <a:pt x="9108" y="4965"/>
                  <a:pt x="9084" y="4965"/>
                </a:cubicBezTo>
                <a:lnTo>
                  <a:pt x="8668" y="5179"/>
                </a:lnTo>
                <a:cubicBezTo>
                  <a:pt x="8489" y="5263"/>
                  <a:pt x="8394" y="5441"/>
                  <a:pt x="8394" y="5632"/>
                </a:cubicBezTo>
                <a:lnTo>
                  <a:pt x="8394" y="7358"/>
                </a:lnTo>
                <a:cubicBezTo>
                  <a:pt x="8394" y="7501"/>
                  <a:pt x="8430" y="7632"/>
                  <a:pt x="8513" y="7739"/>
                </a:cubicBezTo>
                <a:lnTo>
                  <a:pt x="8692" y="8001"/>
                </a:lnTo>
                <a:cubicBezTo>
                  <a:pt x="8727" y="8061"/>
                  <a:pt x="8751" y="8132"/>
                  <a:pt x="8751" y="8215"/>
                </a:cubicBezTo>
                <a:lnTo>
                  <a:pt x="8751" y="8930"/>
                </a:lnTo>
                <a:cubicBezTo>
                  <a:pt x="8751" y="9013"/>
                  <a:pt x="8823" y="9085"/>
                  <a:pt x="8906" y="9085"/>
                </a:cubicBezTo>
                <a:cubicBezTo>
                  <a:pt x="9001" y="9085"/>
                  <a:pt x="9073" y="9013"/>
                  <a:pt x="9073" y="8930"/>
                </a:cubicBezTo>
                <a:lnTo>
                  <a:pt x="9073" y="8215"/>
                </a:lnTo>
                <a:cubicBezTo>
                  <a:pt x="9073" y="8073"/>
                  <a:pt x="9025" y="7942"/>
                  <a:pt x="8954" y="7834"/>
                </a:cubicBezTo>
                <a:lnTo>
                  <a:pt x="8775" y="7572"/>
                </a:lnTo>
                <a:cubicBezTo>
                  <a:pt x="8727" y="7513"/>
                  <a:pt x="8715" y="7441"/>
                  <a:pt x="8715" y="7358"/>
                </a:cubicBezTo>
                <a:lnTo>
                  <a:pt x="8715" y="5632"/>
                </a:lnTo>
                <a:cubicBezTo>
                  <a:pt x="8715" y="5560"/>
                  <a:pt x="8763" y="5501"/>
                  <a:pt x="8823" y="5453"/>
                </a:cubicBezTo>
                <a:lnTo>
                  <a:pt x="9108" y="5310"/>
                </a:lnTo>
                <a:lnTo>
                  <a:pt x="9370" y="5572"/>
                </a:lnTo>
                <a:cubicBezTo>
                  <a:pt x="9430" y="5632"/>
                  <a:pt x="9525" y="5679"/>
                  <a:pt x="9608" y="5679"/>
                </a:cubicBezTo>
                <a:cubicBezTo>
                  <a:pt x="9704" y="5679"/>
                  <a:pt x="9775" y="5656"/>
                  <a:pt x="9846" y="5572"/>
                </a:cubicBezTo>
                <a:lnTo>
                  <a:pt x="10120" y="5310"/>
                </a:lnTo>
                <a:lnTo>
                  <a:pt x="10394" y="5453"/>
                </a:lnTo>
                <a:cubicBezTo>
                  <a:pt x="10454" y="5489"/>
                  <a:pt x="10501" y="5560"/>
                  <a:pt x="10501" y="5632"/>
                </a:cubicBezTo>
                <a:lnTo>
                  <a:pt x="10501" y="7358"/>
                </a:lnTo>
                <a:cubicBezTo>
                  <a:pt x="10501" y="7441"/>
                  <a:pt x="10489" y="7513"/>
                  <a:pt x="10442" y="7572"/>
                </a:cubicBezTo>
                <a:lnTo>
                  <a:pt x="10263" y="7834"/>
                </a:lnTo>
                <a:cubicBezTo>
                  <a:pt x="10192" y="7953"/>
                  <a:pt x="10144" y="8073"/>
                  <a:pt x="10144" y="8215"/>
                </a:cubicBezTo>
                <a:lnTo>
                  <a:pt x="10144" y="8930"/>
                </a:lnTo>
                <a:cubicBezTo>
                  <a:pt x="10144" y="9013"/>
                  <a:pt x="10216" y="9085"/>
                  <a:pt x="10311" y="9085"/>
                </a:cubicBezTo>
                <a:cubicBezTo>
                  <a:pt x="10394" y="9085"/>
                  <a:pt x="10478" y="9013"/>
                  <a:pt x="10478" y="8930"/>
                </a:cubicBezTo>
                <a:lnTo>
                  <a:pt x="10478" y="8215"/>
                </a:lnTo>
                <a:cubicBezTo>
                  <a:pt x="10478" y="8132"/>
                  <a:pt x="10489" y="8061"/>
                  <a:pt x="10537" y="8001"/>
                </a:cubicBezTo>
                <a:lnTo>
                  <a:pt x="10716" y="7739"/>
                </a:lnTo>
                <a:cubicBezTo>
                  <a:pt x="10787" y="7620"/>
                  <a:pt x="10835" y="7501"/>
                  <a:pt x="10835" y="7358"/>
                </a:cubicBezTo>
                <a:lnTo>
                  <a:pt x="10835" y="5632"/>
                </a:lnTo>
                <a:cubicBezTo>
                  <a:pt x="10918" y="5429"/>
                  <a:pt x="10811" y="5251"/>
                  <a:pt x="10632" y="5155"/>
                </a:cubicBezTo>
                <a:lnTo>
                  <a:pt x="10216" y="4953"/>
                </a:lnTo>
                <a:lnTo>
                  <a:pt x="10204" y="4941"/>
                </a:lnTo>
                <a:lnTo>
                  <a:pt x="10204" y="4703"/>
                </a:lnTo>
                <a:cubicBezTo>
                  <a:pt x="10418" y="4536"/>
                  <a:pt x="10561" y="4298"/>
                  <a:pt x="10561" y="4012"/>
                </a:cubicBezTo>
                <a:lnTo>
                  <a:pt x="10561" y="3655"/>
                </a:lnTo>
                <a:cubicBezTo>
                  <a:pt x="10561" y="3286"/>
                  <a:pt x="10251" y="2977"/>
                  <a:pt x="9882" y="2977"/>
                </a:cubicBezTo>
                <a:lnTo>
                  <a:pt x="9501" y="2977"/>
                </a:lnTo>
                <a:lnTo>
                  <a:pt x="9501" y="2643"/>
                </a:lnTo>
                <a:cubicBezTo>
                  <a:pt x="9501" y="2453"/>
                  <a:pt x="9406" y="2274"/>
                  <a:pt x="9227" y="2179"/>
                </a:cubicBezTo>
                <a:lnTo>
                  <a:pt x="8811" y="1977"/>
                </a:lnTo>
                <a:lnTo>
                  <a:pt x="8787" y="1953"/>
                </a:lnTo>
                <a:lnTo>
                  <a:pt x="8787" y="1726"/>
                </a:lnTo>
                <a:cubicBezTo>
                  <a:pt x="9001" y="1560"/>
                  <a:pt x="9144" y="1322"/>
                  <a:pt x="9144" y="1036"/>
                </a:cubicBezTo>
                <a:lnTo>
                  <a:pt x="9144" y="679"/>
                </a:lnTo>
                <a:cubicBezTo>
                  <a:pt x="9144" y="310"/>
                  <a:pt x="8834" y="0"/>
                  <a:pt x="8465" y="0"/>
                </a:cubicBezTo>
                <a:lnTo>
                  <a:pt x="8108" y="0"/>
                </a:lnTo>
                <a:cubicBezTo>
                  <a:pt x="7739" y="0"/>
                  <a:pt x="7418" y="310"/>
                  <a:pt x="7418" y="679"/>
                </a:cubicBezTo>
                <a:lnTo>
                  <a:pt x="7418" y="1036"/>
                </a:lnTo>
                <a:cubicBezTo>
                  <a:pt x="7418" y="1322"/>
                  <a:pt x="7560" y="1572"/>
                  <a:pt x="7775" y="1726"/>
                </a:cubicBezTo>
                <a:lnTo>
                  <a:pt x="7775" y="1977"/>
                </a:lnTo>
                <a:cubicBezTo>
                  <a:pt x="7775" y="1977"/>
                  <a:pt x="7775" y="1988"/>
                  <a:pt x="7763" y="1988"/>
                </a:cubicBezTo>
                <a:lnTo>
                  <a:pt x="7346" y="2203"/>
                </a:lnTo>
                <a:cubicBezTo>
                  <a:pt x="7168" y="2286"/>
                  <a:pt x="7060" y="2465"/>
                  <a:pt x="7060" y="2655"/>
                </a:cubicBezTo>
                <a:lnTo>
                  <a:pt x="7060" y="2989"/>
                </a:lnTo>
                <a:lnTo>
                  <a:pt x="6679" y="2989"/>
                </a:lnTo>
                <a:lnTo>
                  <a:pt x="6679" y="2655"/>
                </a:lnTo>
                <a:cubicBezTo>
                  <a:pt x="6679" y="2465"/>
                  <a:pt x="6572" y="2286"/>
                  <a:pt x="6394" y="2203"/>
                </a:cubicBezTo>
                <a:lnTo>
                  <a:pt x="5977" y="1988"/>
                </a:lnTo>
                <a:lnTo>
                  <a:pt x="5965" y="1977"/>
                </a:lnTo>
                <a:lnTo>
                  <a:pt x="5965" y="1726"/>
                </a:lnTo>
                <a:cubicBezTo>
                  <a:pt x="6167" y="1560"/>
                  <a:pt x="6322" y="1322"/>
                  <a:pt x="6322" y="1036"/>
                </a:cubicBezTo>
                <a:lnTo>
                  <a:pt x="6322" y="679"/>
                </a:lnTo>
                <a:cubicBezTo>
                  <a:pt x="6322" y="310"/>
                  <a:pt x="6013" y="0"/>
                  <a:pt x="5632" y="0"/>
                </a:cubicBezTo>
                <a:lnTo>
                  <a:pt x="5274" y="0"/>
                </a:lnTo>
                <a:cubicBezTo>
                  <a:pt x="4905" y="0"/>
                  <a:pt x="4596" y="310"/>
                  <a:pt x="4596" y="679"/>
                </a:cubicBezTo>
                <a:lnTo>
                  <a:pt x="4596" y="1036"/>
                </a:lnTo>
                <a:cubicBezTo>
                  <a:pt x="4596" y="1322"/>
                  <a:pt x="4727" y="1572"/>
                  <a:pt x="4953" y="1726"/>
                </a:cubicBezTo>
                <a:lnTo>
                  <a:pt x="4953" y="1977"/>
                </a:lnTo>
                <a:cubicBezTo>
                  <a:pt x="4953" y="1977"/>
                  <a:pt x="4953" y="1988"/>
                  <a:pt x="4941" y="1988"/>
                </a:cubicBezTo>
                <a:lnTo>
                  <a:pt x="4524" y="2203"/>
                </a:lnTo>
                <a:cubicBezTo>
                  <a:pt x="4346" y="2286"/>
                  <a:pt x="4239" y="2465"/>
                  <a:pt x="4239" y="2655"/>
                </a:cubicBezTo>
                <a:lnTo>
                  <a:pt x="4239" y="2989"/>
                </a:lnTo>
                <a:lnTo>
                  <a:pt x="3846" y="2989"/>
                </a:lnTo>
                <a:lnTo>
                  <a:pt x="3846" y="2655"/>
                </a:lnTo>
                <a:cubicBezTo>
                  <a:pt x="3846" y="2465"/>
                  <a:pt x="3750" y="2286"/>
                  <a:pt x="3572" y="2203"/>
                </a:cubicBezTo>
                <a:lnTo>
                  <a:pt x="3155" y="1988"/>
                </a:lnTo>
                <a:lnTo>
                  <a:pt x="3131" y="1977"/>
                </a:lnTo>
                <a:lnTo>
                  <a:pt x="3131" y="1726"/>
                </a:lnTo>
                <a:cubicBezTo>
                  <a:pt x="3346" y="1560"/>
                  <a:pt x="3489" y="1322"/>
                  <a:pt x="3489" y="1036"/>
                </a:cubicBezTo>
                <a:lnTo>
                  <a:pt x="3489" y="679"/>
                </a:lnTo>
                <a:cubicBezTo>
                  <a:pt x="3489" y="310"/>
                  <a:pt x="3179" y="0"/>
                  <a:pt x="2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479" name="Google Shape;16479;p61"/>
          <p:cNvGrpSpPr/>
          <p:nvPr/>
        </p:nvGrpSpPr>
        <p:grpSpPr>
          <a:xfrm>
            <a:off x="903530" y="3631875"/>
            <a:ext cx="264550" cy="353222"/>
            <a:chOff x="903530" y="3806125"/>
            <a:chExt cx="264550" cy="353222"/>
          </a:xfrm>
        </p:grpSpPr>
        <p:sp>
          <p:nvSpPr>
            <p:cNvPr id="16480" name="Google Shape;16480;p61"/>
            <p:cNvSpPr/>
            <p:nvPr/>
          </p:nvSpPr>
          <p:spPr>
            <a:xfrm>
              <a:off x="926637" y="3839321"/>
              <a:ext cx="173237" cy="162002"/>
            </a:xfrm>
            <a:custGeom>
              <a:rect b="b" l="l" r="r" t="t"/>
              <a:pathLst>
                <a:path extrusionOk="0" h="5090" w="5443">
                  <a:moveTo>
                    <a:pt x="3418" y="1"/>
                  </a:moveTo>
                  <a:cubicBezTo>
                    <a:pt x="2623" y="1"/>
                    <a:pt x="1831" y="307"/>
                    <a:pt x="1227" y="911"/>
                  </a:cubicBezTo>
                  <a:cubicBezTo>
                    <a:pt x="108" y="2030"/>
                    <a:pt x="1" y="3804"/>
                    <a:pt x="989" y="5030"/>
                  </a:cubicBezTo>
                  <a:cubicBezTo>
                    <a:pt x="1013" y="5078"/>
                    <a:pt x="1061" y="5090"/>
                    <a:pt x="1120" y="5090"/>
                  </a:cubicBezTo>
                  <a:cubicBezTo>
                    <a:pt x="1156" y="5090"/>
                    <a:pt x="1192" y="5078"/>
                    <a:pt x="1227" y="5066"/>
                  </a:cubicBezTo>
                  <a:cubicBezTo>
                    <a:pt x="1299" y="5006"/>
                    <a:pt x="1311" y="4899"/>
                    <a:pt x="1251" y="4840"/>
                  </a:cubicBezTo>
                  <a:cubicBezTo>
                    <a:pt x="382" y="3744"/>
                    <a:pt x="477" y="2149"/>
                    <a:pt x="1477" y="1149"/>
                  </a:cubicBezTo>
                  <a:cubicBezTo>
                    <a:pt x="2019" y="607"/>
                    <a:pt x="2735" y="334"/>
                    <a:pt x="3452" y="334"/>
                  </a:cubicBezTo>
                  <a:cubicBezTo>
                    <a:pt x="4059" y="334"/>
                    <a:pt x="4666" y="530"/>
                    <a:pt x="5168" y="923"/>
                  </a:cubicBezTo>
                  <a:cubicBezTo>
                    <a:pt x="5199" y="948"/>
                    <a:pt x="5237" y="961"/>
                    <a:pt x="5273" y="961"/>
                  </a:cubicBezTo>
                  <a:cubicBezTo>
                    <a:pt x="5321" y="961"/>
                    <a:pt x="5367" y="939"/>
                    <a:pt x="5394" y="899"/>
                  </a:cubicBezTo>
                  <a:cubicBezTo>
                    <a:pt x="5442" y="827"/>
                    <a:pt x="5418" y="720"/>
                    <a:pt x="5347" y="672"/>
                  </a:cubicBezTo>
                  <a:cubicBezTo>
                    <a:pt x="4777" y="223"/>
                    <a:pt x="4096" y="1"/>
                    <a:pt x="3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1" name="Google Shape;16481;p61"/>
            <p:cNvSpPr/>
            <p:nvPr/>
          </p:nvSpPr>
          <p:spPr>
            <a:xfrm>
              <a:off x="903530" y="3806125"/>
              <a:ext cx="264550" cy="353222"/>
            </a:xfrm>
            <a:custGeom>
              <a:rect b="b" l="l" r="r" t="t"/>
              <a:pathLst>
                <a:path extrusionOk="0" h="11098" w="8312">
                  <a:moveTo>
                    <a:pt x="4144" y="322"/>
                  </a:moveTo>
                  <a:cubicBezTo>
                    <a:pt x="6251" y="322"/>
                    <a:pt x="7966" y="2025"/>
                    <a:pt x="7966" y="4144"/>
                  </a:cubicBezTo>
                  <a:cubicBezTo>
                    <a:pt x="7978" y="5085"/>
                    <a:pt x="7775" y="6002"/>
                    <a:pt x="7371" y="6895"/>
                  </a:cubicBezTo>
                  <a:cubicBezTo>
                    <a:pt x="7037" y="7609"/>
                    <a:pt x="6597" y="8323"/>
                    <a:pt x="6025" y="8978"/>
                  </a:cubicBezTo>
                  <a:cubicBezTo>
                    <a:pt x="5228" y="9919"/>
                    <a:pt x="4418" y="10526"/>
                    <a:pt x="4156" y="10717"/>
                  </a:cubicBezTo>
                  <a:cubicBezTo>
                    <a:pt x="3882" y="10538"/>
                    <a:pt x="3084" y="9931"/>
                    <a:pt x="2275" y="8990"/>
                  </a:cubicBezTo>
                  <a:cubicBezTo>
                    <a:pt x="1715" y="8323"/>
                    <a:pt x="1251" y="7621"/>
                    <a:pt x="929" y="6895"/>
                  </a:cubicBezTo>
                  <a:cubicBezTo>
                    <a:pt x="525" y="6002"/>
                    <a:pt x="310" y="5085"/>
                    <a:pt x="310" y="4144"/>
                  </a:cubicBezTo>
                  <a:cubicBezTo>
                    <a:pt x="310" y="2025"/>
                    <a:pt x="2025" y="322"/>
                    <a:pt x="4144" y="322"/>
                  </a:cubicBezTo>
                  <a:close/>
                  <a:moveTo>
                    <a:pt x="4156" y="1"/>
                  </a:moveTo>
                  <a:cubicBezTo>
                    <a:pt x="1858" y="1"/>
                    <a:pt x="1" y="1870"/>
                    <a:pt x="1" y="4156"/>
                  </a:cubicBezTo>
                  <a:cubicBezTo>
                    <a:pt x="1" y="5121"/>
                    <a:pt x="215" y="6097"/>
                    <a:pt x="644" y="7049"/>
                  </a:cubicBezTo>
                  <a:cubicBezTo>
                    <a:pt x="989" y="7788"/>
                    <a:pt x="1441" y="8514"/>
                    <a:pt x="2037" y="9216"/>
                  </a:cubicBezTo>
                  <a:cubicBezTo>
                    <a:pt x="3037" y="10395"/>
                    <a:pt x="4037" y="11050"/>
                    <a:pt x="4061" y="11062"/>
                  </a:cubicBezTo>
                  <a:cubicBezTo>
                    <a:pt x="4096" y="11074"/>
                    <a:pt x="4120" y="11098"/>
                    <a:pt x="4156" y="11098"/>
                  </a:cubicBezTo>
                  <a:cubicBezTo>
                    <a:pt x="4180" y="11098"/>
                    <a:pt x="4215" y="11074"/>
                    <a:pt x="4239" y="11062"/>
                  </a:cubicBezTo>
                  <a:cubicBezTo>
                    <a:pt x="4287" y="11038"/>
                    <a:pt x="5275" y="10395"/>
                    <a:pt x="6263" y="9216"/>
                  </a:cubicBezTo>
                  <a:cubicBezTo>
                    <a:pt x="6859" y="8538"/>
                    <a:pt x="7323" y="7800"/>
                    <a:pt x="7668" y="7049"/>
                  </a:cubicBezTo>
                  <a:cubicBezTo>
                    <a:pt x="8085" y="6109"/>
                    <a:pt x="8311" y="5144"/>
                    <a:pt x="8311" y="4156"/>
                  </a:cubicBezTo>
                  <a:cubicBezTo>
                    <a:pt x="8311" y="1870"/>
                    <a:pt x="6442" y="1"/>
                    <a:pt x="4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2" name="Google Shape;16482;p61"/>
            <p:cNvSpPr/>
            <p:nvPr/>
          </p:nvSpPr>
          <p:spPr>
            <a:xfrm>
              <a:off x="1008879" y="3904059"/>
              <a:ext cx="54966" cy="18460"/>
            </a:xfrm>
            <a:custGeom>
              <a:rect b="b" l="l" r="r" t="t"/>
              <a:pathLst>
                <a:path extrusionOk="0" h="580" w="1727">
                  <a:moveTo>
                    <a:pt x="648" y="1"/>
                  </a:moveTo>
                  <a:cubicBezTo>
                    <a:pt x="492" y="1"/>
                    <a:pt x="319" y="16"/>
                    <a:pt x="132" y="55"/>
                  </a:cubicBezTo>
                  <a:cubicBezTo>
                    <a:pt x="60" y="67"/>
                    <a:pt x="1" y="127"/>
                    <a:pt x="1" y="222"/>
                  </a:cubicBezTo>
                  <a:lnTo>
                    <a:pt x="1" y="401"/>
                  </a:lnTo>
                  <a:cubicBezTo>
                    <a:pt x="1" y="484"/>
                    <a:pt x="72" y="555"/>
                    <a:pt x="155" y="555"/>
                  </a:cubicBezTo>
                  <a:cubicBezTo>
                    <a:pt x="251" y="555"/>
                    <a:pt x="322" y="484"/>
                    <a:pt x="322" y="401"/>
                  </a:cubicBezTo>
                  <a:lnTo>
                    <a:pt x="322" y="365"/>
                  </a:lnTo>
                  <a:cubicBezTo>
                    <a:pt x="434" y="350"/>
                    <a:pt x="539" y="343"/>
                    <a:pt x="636" y="343"/>
                  </a:cubicBezTo>
                  <a:cubicBezTo>
                    <a:pt x="841" y="343"/>
                    <a:pt x="1011" y="372"/>
                    <a:pt x="1132" y="413"/>
                  </a:cubicBezTo>
                  <a:cubicBezTo>
                    <a:pt x="1334" y="472"/>
                    <a:pt x="1453" y="543"/>
                    <a:pt x="1465" y="543"/>
                  </a:cubicBezTo>
                  <a:cubicBezTo>
                    <a:pt x="1501" y="555"/>
                    <a:pt x="1525" y="579"/>
                    <a:pt x="1560" y="579"/>
                  </a:cubicBezTo>
                  <a:cubicBezTo>
                    <a:pt x="1620" y="579"/>
                    <a:pt x="1667" y="543"/>
                    <a:pt x="1691" y="496"/>
                  </a:cubicBezTo>
                  <a:cubicBezTo>
                    <a:pt x="1727" y="401"/>
                    <a:pt x="1703" y="305"/>
                    <a:pt x="1632" y="246"/>
                  </a:cubicBezTo>
                  <a:cubicBezTo>
                    <a:pt x="1613" y="236"/>
                    <a:pt x="1255" y="1"/>
                    <a:pt x="6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3" name="Google Shape;16483;p61"/>
            <p:cNvSpPr/>
            <p:nvPr/>
          </p:nvSpPr>
          <p:spPr>
            <a:xfrm>
              <a:off x="972118" y="3872072"/>
              <a:ext cx="172473" cy="164866"/>
            </a:xfrm>
            <a:custGeom>
              <a:rect b="b" l="l" r="r" t="t"/>
              <a:pathLst>
                <a:path extrusionOk="0" h="5180" w="5419">
                  <a:moveTo>
                    <a:pt x="3239" y="346"/>
                  </a:moveTo>
                  <a:lnTo>
                    <a:pt x="3239" y="1144"/>
                  </a:lnTo>
                  <a:cubicBezTo>
                    <a:pt x="3239" y="1287"/>
                    <a:pt x="3203" y="1418"/>
                    <a:pt x="3144" y="1537"/>
                  </a:cubicBezTo>
                  <a:lnTo>
                    <a:pt x="3084" y="1668"/>
                  </a:lnTo>
                  <a:cubicBezTo>
                    <a:pt x="3073" y="1703"/>
                    <a:pt x="3073" y="1715"/>
                    <a:pt x="3073" y="1739"/>
                  </a:cubicBezTo>
                  <a:lnTo>
                    <a:pt x="3073" y="2084"/>
                  </a:lnTo>
                  <a:cubicBezTo>
                    <a:pt x="3073" y="2370"/>
                    <a:pt x="2953" y="2632"/>
                    <a:pt x="2763" y="2846"/>
                  </a:cubicBezTo>
                  <a:cubicBezTo>
                    <a:pt x="2558" y="3028"/>
                    <a:pt x="2311" y="3145"/>
                    <a:pt x="2040" y="3145"/>
                  </a:cubicBezTo>
                  <a:cubicBezTo>
                    <a:pt x="2027" y="3145"/>
                    <a:pt x="2014" y="3144"/>
                    <a:pt x="2001" y="3144"/>
                  </a:cubicBezTo>
                  <a:cubicBezTo>
                    <a:pt x="1406" y="3108"/>
                    <a:pt x="941" y="2620"/>
                    <a:pt x="941" y="2037"/>
                  </a:cubicBezTo>
                  <a:lnTo>
                    <a:pt x="941" y="1739"/>
                  </a:lnTo>
                  <a:cubicBezTo>
                    <a:pt x="941" y="1715"/>
                    <a:pt x="941" y="1703"/>
                    <a:pt x="929" y="1668"/>
                  </a:cubicBezTo>
                  <a:lnTo>
                    <a:pt x="870" y="1537"/>
                  </a:lnTo>
                  <a:cubicBezTo>
                    <a:pt x="810" y="1418"/>
                    <a:pt x="775" y="1287"/>
                    <a:pt x="775" y="1144"/>
                  </a:cubicBezTo>
                  <a:cubicBezTo>
                    <a:pt x="775" y="703"/>
                    <a:pt x="1132" y="346"/>
                    <a:pt x="1584" y="346"/>
                  </a:cubicBezTo>
                  <a:close/>
                  <a:moveTo>
                    <a:pt x="1465" y="3346"/>
                  </a:moveTo>
                  <a:cubicBezTo>
                    <a:pt x="1608" y="3406"/>
                    <a:pt x="1775" y="3453"/>
                    <a:pt x="1953" y="3465"/>
                  </a:cubicBezTo>
                  <a:lnTo>
                    <a:pt x="2001" y="3465"/>
                  </a:lnTo>
                  <a:cubicBezTo>
                    <a:pt x="2180" y="3465"/>
                    <a:pt x="2370" y="3442"/>
                    <a:pt x="2537" y="3370"/>
                  </a:cubicBezTo>
                  <a:lnTo>
                    <a:pt x="2537" y="3584"/>
                  </a:lnTo>
                  <a:cubicBezTo>
                    <a:pt x="2537" y="3632"/>
                    <a:pt x="2549" y="3692"/>
                    <a:pt x="2549" y="3739"/>
                  </a:cubicBezTo>
                  <a:lnTo>
                    <a:pt x="2001" y="4156"/>
                  </a:lnTo>
                  <a:lnTo>
                    <a:pt x="1453" y="3727"/>
                  </a:lnTo>
                  <a:cubicBezTo>
                    <a:pt x="1465" y="3680"/>
                    <a:pt x="1465" y="3632"/>
                    <a:pt x="1465" y="3573"/>
                  </a:cubicBezTo>
                  <a:lnTo>
                    <a:pt x="1465" y="3346"/>
                  </a:lnTo>
                  <a:close/>
                  <a:moveTo>
                    <a:pt x="1251" y="3977"/>
                  </a:moveTo>
                  <a:lnTo>
                    <a:pt x="1834" y="4406"/>
                  </a:lnTo>
                  <a:lnTo>
                    <a:pt x="1834" y="4870"/>
                  </a:lnTo>
                  <a:cubicBezTo>
                    <a:pt x="1334" y="4835"/>
                    <a:pt x="822" y="4680"/>
                    <a:pt x="394" y="4358"/>
                  </a:cubicBezTo>
                  <a:cubicBezTo>
                    <a:pt x="417" y="4335"/>
                    <a:pt x="465" y="4299"/>
                    <a:pt x="501" y="4287"/>
                  </a:cubicBezTo>
                  <a:lnTo>
                    <a:pt x="1132" y="4049"/>
                  </a:lnTo>
                  <a:cubicBezTo>
                    <a:pt x="1179" y="4037"/>
                    <a:pt x="1227" y="4001"/>
                    <a:pt x="1251" y="3977"/>
                  </a:cubicBezTo>
                  <a:close/>
                  <a:moveTo>
                    <a:pt x="2739" y="3989"/>
                  </a:moveTo>
                  <a:cubicBezTo>
                    <a:pt x="2787" y="4025"/>
                    <a:pt x="2822" y="4037"/>
                    <a:pt x="2858" y="4061"/>
                  </a:cubicBezTo>
                  <a:lnTo>
                    <a:pt x="3632" y="4346"/>
                  </a:lnTo>
                  <a:cubicBezTo>
                    <a:pt x="3192" y="4656"/>
                    <a:pt x="2680" y="4835"/>
                    <a:pt x="2168" y="4870"/>
                  </a:cubicBezTo>
                  <a:lnTo>
                    <a:pt x="2168" y="4418"/>
                  </a:lnTo>
                  <a:lnTo>
                    <a:pt x="2739" y="3989"/>
                  </a:lnTo>
                  <a:close/>
                  <a:moveTo>
                    <a:pt x="1596" y="1"/>
                  </a:moveTo>
                  <a:cubicBezTo>
                    <a:pt x="977" y="1"/>
                    <a:pt x="465" y="501"/>
                    <a:pt x="465" y="1132"/>
                  </a:cubicBezTo>
                  <a:cubicBezTo>
                    <a:pt x="465" y="1310"/>
                    <a:pt x="513" y="1501"/>
                    <a:pt x="596" y="1668"/>
                  </a:cubicBezTo>
                  <a:lnTo>
                    <a:pt x="644" y="1751"/>
                  </a:lnTo>
                  <a:lnTo>
                    <a:pt x="644" y="2013"/>
                  </a:lnTo>
                  <a:cubicBezTo>
                    <a:pt x="644" y="2453"/>
                    <a:pt x="858" y="2858"/>
                    <a:pt x="1168" y="3120"/>
                  </a:cubicBezTo>
                  <a:lnTo>
                    <a:pt x="1168" y="3561"/>
                  </a:lnTo>
                  <a:cubicBezTo>
                    <a:pt x="1168" y="3632"/>
                    <a:pt x="1120" y="3704"/>
                    <a:pt x="1048" y="3739"/>
                  </a:cubicBezTo>
                  <a:lnTo>
                    <a:pt x="406" y="3977"/>
                  </a:lnTo>
                  <a:cubicBezTo>
                    <a:pt x="239" y="4037"/>
                    <a:pt x="108" y="4168"/>
                    <a:pt x="36" y="4311"/>
                  </a:cubicBezTo>
                  <a:cubicBezTo>
                    <a:pt x="1" y="4394"/>
                    <a:pt x="25" y="4466"/>
                    <a:pt x="84" y="4513"/>
                  </a:cubicBezTo>
                  <a:cubicBezTo>
                    <a:pt x="644" y="4954"/>
                    <a:pt x="1334" y="5180"/>
                    <a:pt x="2001" y="5180"/>
                  </a:cubicBezTo>
                  <a:cubicBezTo>
                    <a:pt x="2799" y="5180"/>
                    <a:pt x="3596" y="4870"/>
                    <a:pt x="4204" y="4275"/>
                  </a:cubicBezTo>
                  <a:cubicBezTo>
                    <a:pt x="5323" y="3168"/>
                    <a:pt x="5418" y="1406"/>
                    <a:pt x="4442" y="167"/>
                  </a:cubicBezTo>
                  <a:cubicBezTo>
                    <a:pt x="4405" y="124"/>
                    <a:pt x="4351" y="98"/>
                    <a:pt x="4301" y="98"/>
                  </a:cubicBezTo>
                  <a:cubicBezTo>
                    <a:pt x="4269" y="98"/>
                    <a:pt x="4239" y="108"/>
                    <a:pt x="4216" y="132"/>
                  </a:cubicBezTo>
                  <a:cubicBezTo>
                    <a:pt x="4144" y="191"/>
                    <a:pt x="4132" y="298"/>
                    <a:pt x="4192" y="358"/>
                  </a:cubicBezTo>
                  <a:cubicBezTo>
                    <a:pt x="5061" y="1465"/>
                    <a:pt x="4966" y="3049"/>
                    <a:pt x="3965" y="4049"/>
                  </a:cubicBezTo>
                  <a:lnTo>
                    <a:pt x="3906" y="4108"/>
                  </a:lnTo>
                  <a:cubicBezTo>
                    <a:pt x="3870" y="4096"/>
                    <a:pt x="3835" y="4061"/>
                    <a:pt x="3799" y="4049"/>
                  </a:cubicBezTo>
                  <a:lnTo>
                    <a:pt x="2977" y="3739"/>
                  </a:lnTo>
                  <a:cubicBezTo>
                    <a:pt x="2906" y="3704"/>
                    <a:pt x="2858" y="3644"/>
                    <a:pt x="2858" y="3561"/>
                  </a:cubicBezTo>
                  <a:lnTo>
                    <a:pt x="2858" y="3144"/>
                  </a:lnTo>
                  <a:cubicBezTo>
                    <a:pt x="2894" y="3108"/>
                    <a:pt x="2942" y="3084"/>
                    <a:pt x="2965" y="3049"/>
                  </a:cubicBezTo>
                  <a:cubicBezTo>
                    <a:pt x="3239" y="2787"/>
                    <a:pt x="3382" y="2441"/>
                    <a:pt x="3382" y="2072"/>
                  </a:cubicBezTo>
                  <a:lnTo>
                    <a:pt x="3382" y="1751"/>
                  </a:lnTo>
                  <a:lnTo>
                    <a:pt x="3430" y="1668"/>
                  </a:lnTo>
                  <a:cubicBezTo>
                    <a:pt x="3513" y="1501"/>
                    <a:pt x="3561" y="1310"/>
                    <a:pt x="3561" y="1132"/>
                  </a:cubicBezTo>
                  <a:lnTo>
                    <a:pt x="3561" y="167"/>
                  </a:lnTo>
                  <a:cubicBezTo>
                    <a:pt x="3561" y="72"/>
                    <a:pt x="3489" y="1"/>
                    <a:pt x="3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84" name="Google Shape;16484;p61"/>
          <p:cNvGrpSpPr/>
          <p:nvPr/>
        </p:nvGrpSpPr>
        <p:grpSpPr>
          <a:xfrm>
            <a:off x="850092" y="3178684"/>
            <a:ext cx="369517" cy="375660"/>
            <a:chOff x="850092" y="3352934"/>
            <a:chExt cx="369517" cy="375660"/>
          </a:xfrm>
        </p:grpSpPr>
        <p:sp>
          <p:nvSpPr>
            <p:cNvPr id="16485" name="Google Shape;16485;p61"/>
            <p:cNvSpPr/>
            <p:nvPr/>
          </p:nvSpPr>
          <p:spPr>
            <a:xfrm>
              <a:off x="969859" y="3475692"/>
              <a:ext cx="53088" cy="53088"/>
            </a:xfrm>
            <a:custGeom>
              <a:rect b="b" l="l" r="r" t="t"/>
              <a:pathLst>
                <a:path extrusionOk="0" h="1668" w="1668">
                  <a:moveTo>
                    <a:pt x="834" y="346"/>
                  </a:moveTo>
                  <a:cubicBezTo>
                    <a:pt x="1108" y="346"/>
                    <a:pt x="1322" y="560"/>
                    <a:pt x="1322" y="834"/>
                  </a:cubicBezTo>
                  <a:cubicBezTo>
                    <a:pt x="1322" y="1096"/>
                    <a:pt x="1108" y="1322"/>
                    <a:pt x="834" y="1322"/>
                  </a:cubicBezTo>
                  <a:cubicBezTo>
                    <a:pt x="548" y="1322"/>
                    <a:pt x="346" y="1096"/>
                    <a:pt x="346" y="834"/>
                  </a:cubicBezTo>
                  <a:cubicBezTo>
                    <a:pt x="346" y="560"/>
                    <a:pt x="572" y="346"/>
                    <a:pt x="834" y="346"/>
                  </a:cubicBezTo>
                  <a:close/>
                  <a:moveTo>
                    <a:pt x="834" y="1"/>
                  </a:moveTo>
                  <a:cubicBezTo>
                    <a:pt x="369" y="1"/>
                    <a:pt x="0" y="370"/>
                    <a:pt x="0" y="834"/>
                  </a:cubicBezTo>
                  <a:cubicBezTo>
                    <a:pt x="0" y="1299"/>
                    <a:pt x="369" y="1668"/>
                    <a:pt x="834" y="1668"/>
                  </a:cubicBezTo>
                  <a:cubicBezTo>
                    <a:pt x="1298" y="1668"/>
                    <a:pt x="1667" y="1299"/>
                    <a:pt x="1667" y="834"/>
                  </a:cubicBezTo>
                  <a:cubicBezTo>
                    <a:pt x="1667" y="370"/>
                    <a:pt x="1298"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6" name="Google Shape;16486;p61"/>
            <p:cNvSpPr/>
            <p:nvPr/>
          </p:nvSpPr>
          <p:spPr>
            <a:xfrm>
              <a:off x="1046786" y="3552237"/>
              <a:ext cx="53088" cy="53088"/>
            </a:xfrm>
            <a:custGeom>
              <a:rect b="b" l="l" r="r" t="t"/>
              <a:pathLst>
                <a:path extrusionOk="0" h="1668" w="1668">
                  <a:moveTo>
                    <a:pt x="834" y="346"/>
                  </a:moveTo>
                  <a:cubicBezTo>
                    <a:pt x="1096" y="346"/>
                    <a:pt x="1322" y="572"/>
                    <a:pt x="1322" y="834"/>
                  </a:cubicBezTo>
                  <a:cubicBezTo>
                    <a:pt x="1322" y="1108"/>
                    <a:pt x="1096" y="1334"/>
                    <a:pt x="834" y="1334"/>
                  </a:cubicBezTo>
                  <a:cubicBezTo>
                    <a:pt x="560" y="1334"/>
                    <a:pt x="334" y="1108"/>
                    <a:pt x="334" y="834"/>
                  </a:cubicBezTo>
                  <a:cubicBezTo>
                    <a:pt x="334" y="572"/>
                    <a:pt x="560" y="346"/>
                    <a:pt x="834" y="346"/>
                  </a:cubicBezTo>
                  <a:close/>
                  <a:moveTo>
                    <a:pt x="834" y="1"/>
                  </a:moveTo>
                  <a:cubicBezTo>
                    <a:pt x="369" y="1"/>
                    <a:pt x="0" y="382"/>
                    <a:pt x="0" y="834"/>
                  </a:cubicBezTo>
                  <a:cubicBezTo>
                    <a:pt x="0" y="1299"/>
                    <a:pt x="369" y="1668"/>
                    <a:pt x="834" y="1668"/>
                  </a:cubicBezTo>
                  <a:cubicBezTo>
                    <a:pt x="1286" y="1668"/>
                    <a:pt x="1667" y="1299"/>
                    <a:pt x="1667" y="834"/>
                  </a:cubicBezTo>
                  <a:cubicBezTo>
                    <a:pt x="1667" y="382"/>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7" name="Google Shape;16487;p61"/>
            <p:cNvSpPr/>
            <p:nvPr/>
          </p:nvSpPr>
          <p:spPr>
            <a:xfrm>
              <a:off x="984245" y="3485272"/>
              <a:ext cx="106527" cy="104999"/>
            </a:xfrm>
            <a:custGeom>
              <a:rect b="b" l="l" r="r" t="t"/>
              <a:pathLst>
                <a:path extrusionOk="0" h="3299" w="3347">
                  <a:moveTo>
                    <a:pt x="3160" y="0"/>
                  </a:moveTo>
                  <a:cubicBezTo>
                    <a:pt x="3117" y="0"/>
                    <a:pt x="3073" y="15"/>
                    <a:pt x="3037" y="45"/>
                  </a:cubicBezTo>
                  <a:lnTo>
                    <a:pt x="72" y="2998"/>
                  </a:lnTo>
                  <a:cubicBezTo>
                    <a:pt x="1" y="3081"/>
                    <a:pt x="1" y="3176"/>
                    <a:pt x="72" y="3236"/>
                  </a:cubicBezTo>
                  <a:cubicBezTo>
                    <a:pt x="108" y="3278"/>
                    <a:pt x="152" y="3298"/>
                    <a:pt x="196" y="3298"/>
                  </a:cubicBezTo>
                  <a:cubicBezTo>
                    <a:pt x="239" y="3298"/>
                    <a:pt x="280" y="3278"/>
                    <a:pt x="310" y="3236"/>
                  </a:cubicBezTo>
                  <a:lnTo>
                    <a:pt x="3275" y="283"/>
                  </a:lnTo>
                  <a:cubicBezTo>
                    <a:pt x="3346" y="200"/>
                    <a:pt x="3346" y="105"/>
                    <a:pt x="3275" y="45"/>
                  </a:cubicBezTo>
                  <a:cubicBezTo>
                    <a:pt x="3245" y="15"/>
                    <a:pt x="3203" y="0"/>
                    <a:pt x="31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8" name="Google Shape;16488;p61"/>
            <p:cNvSpPr/>
            <p:nvPr/>
          </p:nvSpPr>
          <p:spPr>
            <a:xfrm>
              <a:off x="922850" y="3428715"/>
              <a:ext cx="223620" cy="223620"/>
            </a:xfrm>
            <a:custGeom>
              <a:rect b="b" l="l" r="r" t="t"/>
              <a:pathLst>
                <a:path extrusionOk="0" h="7026" w="7026">
                  <a:moveTo>
                    <a:pt x="3513" y="0"/>
                  </a:moveTo>
                  <a:cubicBezTo>
                    <a:pt x="1584" y="0"/>
                    <a:pt x="1" y="1584"/>
                    <a:pt x="1" y="3513"/>
                  </a:cubicBezTo>
                  <a:cubicBezTo>
                    <a:pt x="1" y="5453"/>
                    <a:pt x="1584" y="7025"/>
                    <a:pt x="3513" y="7025"/>
                  </a:cubicBezTo>
                  <a:cubicBezTo>
                    <a:pt x="5454" y="7025"/>
                    <a:pt x="7026" y="5453"/>
                    <a:pt x="7026" y="3513"/>
                  </a:cubicBezTo>
                  <a:cubicBezTo>
                    <a:pt x="7026" y="1834"/>
                    <a:pt x="5835" y="393"/>
                    <a:pt x="4204" y="60"/>
                  </a:cubicBezTo>
                  <a:cubicBezTo>
                    <a:pt x="4196" y="59"/>
                    <a:pt x="4188" y="58"/>
                    <a:pt x="4180" y="58"/>
                  </a:cubicBezTo>
                  <a:cubicBezTo>
                    <a:pt x="4095" y="58"/>
                    <a:pt x="4022" y="115"/>
                    <a:pt x="3989" y="191"/>
                  </a:cubicBezTo>
                  <a:cubicBezTo>
                    <a:pt x="3978" y="286"/>
                    <a:pt x="4037" y="369"/>
                    <a:pt x="4132" y="405"/>
                  </a:cubicBezTo>
                  <a:cubicBezTo>
                    <a:pt x="5597" y="703"/>
                    <a:pt x="6692" y="2001"/>
                    <a:pt x="6692" y="3513"/>
                  </a:cubicBezTo>
                  <a:cubicBezTo>
                    <a:pt x="6692" y="5251"/>
                    <a:pt x="5263" y="6680"/>
                    <a:pt x="3513" y="6680"/>
                  </a:cubicBezTo>
                  <a:cubicBezTo>
                    <a:pt x="1775" y="6680"/>
                    <a:pt x="346" y="5251"/>
                    <a:pt x="346" y="3513"/>
                  </a:cubicBezTo>
                  <a:cubicBezTo>
                    <a:pt x="346" y="1774"/>
                    <a:pt x="1775" y="346"/>
                    <a:pt x="3513" y="346"/>
                  </a:cubicBezTo>
                  <a:cubicBezTo>
                    <a:pt x="3608" y="346"/>
                    <a:pt x="3692" y="274"/>
                    <a:pt x="3692" y="167"/>
                  </a:cubicBezTo>
                  <a:cubicBezTo>
                    <a:pt x="3680" y="72"/>
                    <a:pt x="3608" y="0"/>
                    <a:pt x="3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9" name="Google Shape;16489;p61"/>
            <p:cNvSpPr/>
            <p:nvPr/>
          </p:nvSpPr>
          <p:spPr>
            <a:xfrm>
              <a:off x="850092" y="3352934"/>
              <a:ext cx="369517" cy="375660"/>
            </a:xfrm>
            <a:custGeom>
              <a:rect b="b" l="l" r="r" t="t"/>
              <a:pathLst>
                <a:path extrusionOk="0" h="11803" w="11610">
                  <a:moveTo>
                    <a:pt x="5804" y="0"/>
                  </a:moveTo>
                  <a:cubicBezTo>
                    <a:pt x="5801" y="0"/>
                    <a:pt x="5799" y="0"/>
                    <a:pt x="5799" y="0"/>
                  </a:cubicBezTo>
                  <a:cubicBezTo>
                    <a:pt x="5585" y="0"/>
                    <a:pt x="5371" y="119"/>
                    <a:pt x="5252" y="310"/>
                  </a:cubicBezTo>
                  <a:lnTo>
                    <a:pt x="4573" y="1453"/>
                  </a:lnTo>
                  <a:cubicBezTo>
                    <a:pt x="4515" y="1551"/>
                    <a:pt x="4424" y="1605"/>
                    <a:pt x="4326" y="1605"/>
                  </a:cubicBezTo>
                  <a:cubicBezTo>
                    <a:pt x="4281" y="1605"/>
                    <a:pt x="4236" y="1594"/>
                    <a:pt x="4192" y="1572"/>
                  </a:cubicBezTo>
                  <a:lnTo>
                    <a:pt x="2977" y="1060"/>
                  </a:lnTo>
                  <a:cubicBezTo>
                    <a:pt x="2889" y="1020"/>
                    <a:pt x="2800" y="1002"/>
                    <a:pt x="2713" y="1002"/>
                  </a:cubicBezTo>
                  <a:cubicBezTo>
                    <a:pt x="2355" y="1002"/>
                    <a:pt x="2046" y="1312"/>
                    <a:pt x="2084" y="1715"/>
                  </a:cubicBezTo>
                  <a:lnTo>
                    <a:pt x="2204" y="3036"/>
                  </a:lnTo>
                  <a:cubicBezTo>
                    <a:pt x="2215" y="3179"/>
                    <a:pt x="2108" y="3322"/>
                    <a:pt x="1965" y="3346"/>
                  </a:cubicBezTo>
                  <a:lnTo>
                    <a:pt x="668" y="3643"/>
                  </a:lnTo>
                  <a:cubicBezTo>
                    <a:pt x="191" y="3751"/>
                    <a:pt x="1" y="4334"/>
                    <a:pt x="322" y="4703"/>
                  </a:cubicBezTo>
                  <a:lnTo>
                    <a:pt x="1203" y="5703"/>
                  </a:lnTo>
                  <a:cubicBezTo>
                    <a:pt x="1311" y="5822"/>
                    <a:pt x="1311" y="5989"/>
                    <a:pt x="1203" y="6084"/>
                  </a:cubicBezTo>
                  <a:lnTo>
                    <a:pt x="322" y="7084"/>
                  </a:lnTo>
                  <a:cubicBezTo>
                    <a:pt x="179" y="7263"/>
                    <a:pt x="132" y="7489"/>
                    <a:pt x="191" y="7715"/>
                  </a:cubicBezTo>
                  <a:cubicBezTo>
                    <a:pt x="263" y="7930"/>
                    <a:pt x="441" y="8084"/>
                    <a:pt x="668" y="8144"/>
                  </a:cubicBezTo>
                  <a:lnTo>
                    <a:pt x="1025" y="8215"/>
                  </a:lnTo>
                  <a:cubicBezTo>
                    <a:pt x="1033" y="8216"/>
                    <a:pt x="1041" y="8217"/>
                    <a:pt x="1049" y="8217"/>
                  </a:cubicBezTo>
                  <a:cubicBezTo>
                    <a:pt x="1136" y="8217"/>
                    <a:pt x="1217" y="8161"/>
                    <a:pt x="1239" y="8084"/>
                  </a:cubicBezTo>
                  <a:cubicBezTo>
                    <a:pt x="1251" y="7989"/>
                    <a:pt x="1192" y="7894"/>
                    <a:pt x="1096" y="7870"/>
                  </a:cubicBezTo>
                  <a:lnTo>
                    <a:pt x="739" y="7799"/>
                  </a:lnTo>
                  <a:cubicBezTo>
                    <a:pt x="644" y="7775"/>
                    <a:pt x="560" y="7692"/>
                    <a:pt x="525" y="7608"/>
                  </a:cubicBezTo>
                  <a:cubicBezTo>
                    <a:pt x="489" y="7501"/>
                    <a:pt x="501" y="7394"/>
                    <a:pt x="584" y="7322"/>
                  </a:cubicBezTo>
                  <a:lnTo>
                    <a:pt x="1453" y="6322"/>
                  </a:lnTo>
                  <a:cubicBezTo>
                    <a:pt x="1668" y="6084"/>
                    <a:pt x="1668" y="5715"/>
                    <a:pt x="1453" y="5477"/>
                  </a:cubicBezTo>
                  <a:lnTo>
                    <a:pt x="584" y="4477"/>
                  </a:lnTo>
                  <a:cubicBezTo>
                    <a:pt x="430" y="4322"/>
                    <a:pt x="525" y="4048"/>
                    <a:pt x="739" y="3989"/>
                  </a:cubicBezTo>
                  <a:lnTo>
                    <a:pt x="2037" y="3691"/>
                  </a:lnTo>
                  <a:cubicBezTo>
                    <a:pt x="2346" y="3620"/>
                    <a:pt x="2573" y="3322"/>
                    <a:pt x="2549" y="3012"/>
                  </a:cubicBezTo>
                  <a:lnTo>
                    <a:pt x="2430" y="1679"/>
                  </a:lnTo>
                  <a:cubicBezTo>
                    <a:pt x="2410" y="1503"/>
                    <a:pt x="2559" y="1359"/>
                    <a:pt x="2731" y="1359"/>
                  </a:cubicBezTo>
                  <a:cubicBezTo>
                    <a:pt x="2769" y="1359"/>
                    <a:pt x="2808" y="1366"/>
                    <a:pt x="2846" y="1381"/>
                  </a:cubicBezTo>
                  <a:lnTo>
                    <a:pt x="4061" y="1905"/>
                  </a:lnTo>
                  <a:cubicBezTo>
                    <a:pt x="4143" y="1941"/>
                    <a:pt x="4229" y="1958"/>
                    <a:pt x="4314" y="1958"/>
                  </a:cubicBezTo>
                  <a:cubicBezTo>
                    <a:pt x="4536" y="1958"/>
                    <a:pt x="4750" y="1841"/>
                    <a:pt x="4871" y="1643"/>
                  </a:cubicBezTo>
                  <a:lnTo>
                    <a:pt x="5549" y="488"/>
                  </a:lnTo>
                  <a:cubicBezTo>
                    <a:pt x="5609" y="393"/>
                    <a:pt x="5710" y="345"/>
                    <a:pt x="5810" y="345"/>
                  </a:cubicBezTo>
                  <a:cubicBezTo>
                    <a:pt x="5909" y="345"/>
                    <a:pt x="6008" y="393"/>
                    <a:pt x="6061" y="488"/>
                  </a:cubicBezTo>
                  <a:lnTo>
                    <a:pt x="6740" y="1643"/>
                  </a:lnTo>
                  <a:cubicBezTo>
                    <a:pt x="6861" y="1842"/>
                    <a:pt x="7077" y="1953"/>
                    <a:pt x="7300" y="1953"/>
                  </a:cubicBezTo>
                  <a:cubicBezTo>
                    <a:pt x="7383" y="1953"/>
                    <a:pt x="7468" y="1938"/>
                    <a:pt x="7549" y="1905"/>
                  </a:cubicBezTo>
                  <a:lnTo>
                    <a:pt x="8764" y="1381"/>
                  </a:lnTo>
                  <a:cubicBezTo>
                    <a:pt x="8802" y="1366"/>
                    <a:pt x="8841" y="1359"/>
                    <a:pt x="8878" y="1359"/>
                  </a:cubicBezTo>
                  <a:cubicBezTo>
                    <a:pt x="9048" y="1359"/>
                    <a:pt x="9190" y="1503"/>
                    <a:pt x="9181" y="1679"/>
                  </a:cubicBezTo>
                  <a:lnTo>
                    <a:pt x="9062" y="3012"/>
                  </a:lnTo>
                  <a:cubicBezTo>
                    <a:pt x="9038" y="3334"/>
                    <a:pt x="9240" y="3620"/>
                    <a:pt x="9574" y="3691"/>
                  </a:cubicBezTo>
                  <a:lnTo>
                    <a:pt x="10859" y="3989"/>
                  </a:lnTo>
                  <a:cubicBezTo>
                    <a:pt x="11086" y="4036"/>
                    <a:pt x="11181" y="4298"/>
                    <a:pt x="11026" y="4477"/>
                  </a:cubicBezTo>
                  <a:lnTo>
                    <a:pt x="10145" y="5477"/>
                  </a:lnTo>
                  <a:cubicBezTo>
                    <a:pt x="9943" y="5715"/>
                    <a:pt x="9943" y="6084"/>
                    <a:pt x="10145" y="6322"/>
                  </a:cubicBezTo>
                  <a:lnTo>
                    <a:pt x="11026" y="7322"/>
                  </a:lnTo>
                  <a:cubicBezTo>
                    <a:pt x="11181" y="7489"/>
                    <a:pt x="11086" y="7751"/>
                    <a:pt x="10859" y="7811"/>
                  </a:cubicBezTo>
                  <a:lnTo>
                    <a:pt x="9574" y="8108"/>
                  </a:lnTo>
                  <a:cubicBezTo>
                    <a:pt x="9252" y="8192"/>
                    <a:pt x="9038" y="8489"/>
                    <a:pt x="9062" y="8799"/>
                  </a:cubicBezTo>
                  <a:lnTo>
                    <a:pt x="9181" y="10120"/>
                  </a:lnTo>
                  <a:cubicBezTo>
                    <a:pt x="9190" y="10302"/>
                    <a:pt x="9054" y="10445"/>
                    <a:pt x="8889" y="10445"/>
                  </a:cubicBezTo>
                  <a:cubicBezTo>
                    <a:pt x="8848" y="10445"/>
                    <a:pt x="8806" y="10437"/>
                    <a:pt x="8764" y="10418"/>
                  </a:cubicBezTo>
                  <a:lnTo>
                    <a:pt x="7549" y="9894"/>
                  </a:lnTo>
                  <a:cubicBezTo>
                    <a:pt x="7468" y="9858"/>
                    <a:pt x="7382" y="9841"/>
                    <a:pt x="7298" y="9841"/>
                  </a:cubicBezTo>
                  <a:cubicBezTo>
                    <a:pt x="7076" y="9841"/>
                    <a:pt x="6861" y="9961"/>
                    <a:pt x="6740" y="10168"/>
                  </a:cubicBezTo>
                  <a:lnTo>
                    <a:pt x="6061" y="11311"/>
                  </a:lnTo>
                  <a:cubicBezTo>
                    <a:pt x="6002" y="11406"/>
                    <a:pt x="5900" y="11454"/>
                    <a:pt x="5801" y="11454"/>
                  </a:cubicBezTo>
                  <a:cubicBezTo>
                    <a:pt x="5701" y="11454"/>
                    <a:pt x="5603" y="11406"/>
                    <a:pt x="5549" y="11311"/>
                  </a:cubicBezTo>
                  <a:lnTo>
                    <a:pt x="4871" y="10168"/>
                  </a:lnTo>
                  <a:cubicBezTo>
                    <a:pt x="4749" y="9960"/>
                    <a:pt x="4533" y="9846"/>
                    <a:pt x="4309" y="9846"/>
                  </a:cubicBezTo>
                  <a:cubicBezTo>
                    <a:pt x="4226" y="9846"/>
                    <a:pt x="4142" y="9862"/>
                    <a:pt x="4061" y="9894"/>
                  </a:cubicBezTo>
                  <a:lnTo>
                    <a:pt x="2846" y="10418"/>
                  </a:lnTo>
                  <a:cubicBezTo>
                    <a:pt x="2804" y="10437"/>
                    <a:pt x="2762" y="10445"/>
                    <a:pt x="2721" y="10445"/>
                  </a:cubicBezTo>
                  <a:cubicBezTo>
                    <a:pt x="2553" y="10445"/>
                    <a:pt x="2411" y="10302"/>
                    <a:pt x="2430" y="10120"/>
                  </a:cubicBezTo>
                  <a:lnTo>
                    <a:pt x="2549" y="8799"/>
                  </a:lnTo>
                  <a:cubicBezTo>
                    <a:pt x="2573" y="8465"/>
                    <a:pt x="2370" y="8192"/>
                    <a:pt x="2037" y="8108"/>
                  </a:cubicBezTo>
                  <a:lnTo>
                    <a:pt x="1727" y="8037"/>
                  </a:lnTo>
                  <a:cubicBezTo>
                    <a:pt x="1719" y="8036"/>
                    <a:pt x="1711" y="8035"/>
                    <a:pt x="1703" y="8035"/>
                  </a:cubicBezTo>
                  <a:cubicBezTo>
                    <a:pt x="1616" y="8035"/>
                    <a:pt x="1535" y="8092"/>
                    <a:pt x="1513" y="8168"/>
                  </a:cubicBezTo>
                  <a:cubicBezTo>
                    <a:pt x="1501" y="8263"/>
                    <a:pt x="1561" y="8370"/>
                    <a:pt x="1656" y="8382"/>
                  </a:cubicBezTo>
                  <a:lnTo>
                    <a:pt x="1965" y="8454"/>
                  </a:lnTo>
                  <a:cubicBezTo>
                    <a:pt x="2108" y="8489"/>
                    <a:pt x="2204" y="8620"/>
                    <a:pt x="2204" y="8763"/>
                  </a:cubicBezTo>
                  <a:lnTo>
                    <a:pt x="2084" y="10097"/>
                  </a:lnTo>
                  <a:cubicBezTo>
                    <a:pt x="2046" y="10493"/>
                    <a:pt x="2361" y="10804"/>
                    <a:pt x="2723" y="10804"/>
                  </a:cubicBezTo>
                  <a:cubicBezTo>
                    <a:pt x="2807" y="10804"/>
                    <a:pt x="2893" y="10787"/>
                    <a:pt x="2977" y="10751"/>
                  </a:cubicBezTo>
                  <a:lnTo>
                    <a:pt x="4192" y="10228"/>
                  </a:lnTo>
                  <a:cubicBezTo>
                    <a:pt x="4230" y="10212"/>
                    <a:pt x="4269" y="10204"/>
                    <a:pt x="4308" y="10204"/>
                  </a:cubicBezTo>
                  <a:cubicBezTo>
                    <a:pt x="4413" y="10204"/>
                    <a:pt x="4512" y="10259"/>
                    <a:pt x="4573" y="10347"/>
                  </a:cubicBezTo>
                  <a:lnTo>
                    <a:pt x="5252" y="11490"/>
                  </a:lnTo>
                  <a:cubicBezTo>
                    <a:pt x="5377" y="11698"/>
                    <a:pt x="5594" y="11802"/>
                    <a:pt x="5810" y="11802"/>
                  </a:cubicBezTo>
                  <a:cubicBezTo>
                    <a:pt x="6025" y="11802"/>
                    <a:pt x="6240" y="11698"/>
                    <a:pt x="6359" y="11490"/>
                  </a:cubicBezTo>
                  <a:lnTo>
                    <a:pt x="7037" y="10347"/>
                  </a:lnTo>
                  <a:cubicBezTo>
                    <a:pt x="7088" y="10253"/>
                    <a:pt x="7188" y="10202"/>
                    <a:pt x="7288" y="10202"/>
                  </a:cubicBezTo>
                  <a:cubicBezTo>
                    <a:pt x="7328" y="10202"/>
                    <a:pt x="7369" y="10211"/>
                    <a:pt x="7407" y="10228"/>
                  </a:cubicBezTo>
                  <a:lnTo>
                    <a:pt x="8633" y="10751"/>
                  </a:lnTo>
                  <a:cubicBezTo>
                    <a:pt x="8715" y="10787"/>
                    <a:pt x="8800" y="10804"/>
                    <a:pt x="8883" y="10804"/>
                  </a:cubicBezTo>
                  <a:cubicBezTo>
                    <a:pt x="9242" y="10804"/>
                    <a:pt x="9565" y="10493"/>
                    <a:pt x="9526" y="10097"/>
                  </a:cubicBezTo>
                  <a:lnTo>
                    <a:pt x="9407" y="8763"/>
                  </a:lnTo>
                  <a:cubicBezTo>
                    <a:pt x="9395" y="8620"/>
                    <a:pt x="9490" y="8489"/>
                    <a:pt x="9645" y="8454"/>
                  </a:cubicBezTo>
                  <a:lnTo>
                    <a:pt x="10943" y="8156"/>
                  </a:lnTo>
                  <a:cubicBezTo>
                    <a:pt x="11419" y="8049"/>
                    <a:pt x="11609" y="7477"/>
                    <a:pt x="11276" y="7096"/>
                  </a:cubicBezTo>
                  <a:lnTo>
                    <a:pt x="10407" y="6084"/>
                  </a:lnTo>
                  <a:cubicBezTo>
                    <a:pt x="10300" y="5965"/>
                    <a:pt x="10300" y="5810"/>
                    <a:pt x="10407" y="5703"/>
                  </a:cubicBezTo>
                  <a:lnTo>
                    <a:pt x="11276" y="4703"/>
                  </a:lnTo>
                  <a:cubicBezTo>
                    <a:pt x="11609" y="4334"/>
                    <a:pt x="11419" y="3751"/>
                    <a:pt x="10943" y="3643"/>
                  </a:cubicBezTo>
                  <a:lnTo>
                    <a:pt x="9645" y="3346"/>
                  </a:lnTo>
                  <a:cubicBezTo>
                    <a:pt x="9490" y="3322"/>
                    <a:pt x="9407" y="3179"/>
                    <a:pt x="9407" y="3036"/>
                  </a:cubicBezTo>
                  <a:lnTo>
                    <a:pt x="9526" y="1715"/>
                  </a:lnTo>
                  <a:cubicBezTo>
                    <a:pt x="9564" y="1312"/>
                    <a:pt x="9248" y="1002"/>
                    <a:pt x="8893" y="1002"/>
                  </a:cubicBezTo>
                  <a:cubicBezTo>
                    <a:pt x="8807" y="1002"/>
                    <a:pt x="8719" y="1020"/>
                    <a:pt x="8633" y="1060"/>
                  </a:cubicBezTo>
                  <a:lnTo>
                    <a:pt x="7407" y="1572"/>
                  </a:lnTo>
                  <a:cubicBezTo>
                    <a:pt x="7371" y="1588"/>
                    <a:pt x="7334" y="1595"/>
                    <a:pt x="7296" y="1595"/>
                  </a:cubicBezTo>
                  <a:cubicBezTo>
                    <a:pt x="7193" y="1595"/>
                    <a:pt x="7090" y="1540"/>
                    <a:pt x="7037" y="1453"/>
                  </a:cubicBezTo>
                  <a:lnTo>
                    <a:pt x="6359" y="310"/>
                  </a:lnTo>
                  <a:cubicBezTo>
                    <a:pt x="6170" y="10"/>
                    <a:pt x="5848" y="0"/>
                    <a:pt x="58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90" name="Google Shape;16490;p61"/>
          <p:cNvGrpSpPr/>
          <p:nvPr/>
        </p:nvGrpSpPr>
        <p:grpSpPr>
          <a:xfrm>
            <a:off x="2611458" y="3642124"/>
            <a:ext cx="426329" cy="332375"/>
            <a:chOff x="2611458" y="3816374"/>
            <a:chExt cx="426329" cy="332375"/>
          </a:xfrm>
        </p:grpSpPr>
        <p:sp>
          <p:nvSpPr>
            <p:cNvPr id="16491" name="Google Shape;16491;p61"/>
            <p:cNvSpPr/>
            <p:nvPr/>
          </p:nvSpPr>
          <p:spPr>
            <a:xfrm>
              <a:off x="2611458" y="3816374"/>
              <a:ext cx="426329" cy="332375"/>
            </a:xfrm>
            <a:custGeom>
              <a:rect b="b" l="l" r="r" t="t"/>
              <a:pathLst>
                <a:path extrusionOk="0" h="10443" w="13395">
                  <a:moveTo>
                    <a:pt x="13002" y="429"/>
                  </a:moveTo>
                  <a:lnTo>
                    <a:pt x="12966" y="846"/>
                  </a:lnTo>
                  <a:lnTo>
                    <a:pt x="11418" y="846"/>
                  </a:lnTo>
                  <a:cubicBezTo>
                    <a:pt x="11299" y="846"/>
                    <a:pt x="11216" y="929"/>
                    <a:pt x="11216" y="1048"/>
                  </a:cubicBezTo>
                  <a:cubicBezTo>
                    <a:pt x="11216" y="1167"/>
                    <a:pt x="11299" y="1263"/>
                    <a:pt x="11418" y="1263"/>
                  </a:cubicBezTo>
                  <a:lnTo>
                    <a:pt x="12633" y="1263"/>
                  </a:lnTo>
                  <a:lnTo>
                    <a:pt x="12633" y="7501"/>
                  </a:lnTo>
                  <a:lnTo>
                    <a:pt x="5429" y="7501"/>
                  </a:lnTo>
                  <a:lnTo>
                    <a:pt x="5429" y="7287"/>
                  </a:lnTo>
                  <a:cubicBezTo>
                    <a:pt x="5429" y="7168"/>
                    <a:pt x="5334" y="7085"/>
                    <a:pt x="5215" y="7085"/>
                  </a:cubicBezTo>
                  <a:lnTo>
                    <a:pt x="4870" y="7085"/>
                  </a:lnTo>
                  <a:cubicBezTo>
                    <a:pt x="4834" y="6942"/>
                    <a:pt x="4786" y="6811"/>
                    <a:pt x="4715" y="6692"/>
                  </a:cubicBezTo>
                  <a:lnTo>
                    <a:pt x="4953" y="6454"/>
                  </a:lnTo>
                  <a:cubicBezTo>
                    <a:pt x="5036" y="6358"/>
                    <a:pt x="5036" y="6227"/>
                    <a:pt x="4953" y="6156"/>
                  </a:cubicBezTo>
                  <a:lnTo>
                    <a:pt x="4310" y="5513"/>
                  </a:lnTo>
                  <a:cubicBezTo>
                    <a:pt x="4263" y="5477"/>
                    <a:pt x="4215" y="5454"/>
                    <a:pt x="4155" y="5454"/>
                  </a:cubicBezTo>
                  <a:cubicBezTo>
                    <a:pt x="4096" y="5454"/>
                    <a:pt x="4060" y="5477"/>
                    <a:pt x="4013" y="5513"/>
                  </a:cubicBezTo>
                  <a:lnTo>
                    <a:pt x="3774" y="5751"/>
                  </a:lnTo>
                  <a:cubicBezTo>
                    <a:pt x="3655" y="5692"/>
                    <a:pt x="3524" y="5632"/>
                    <a:pt x="3382" y="5596"/>
                  </a:cubicBezTo>
                  <a:lnTo>
                    <a:pt x="3382" y="5251"/>
                  </a:lnTo>
                  <a:cubicBezTo>
                    <a:pt x="3382" y="5132"/>
                    <a:pt x="3298" y="5037"/>
                    <a:pt x="3179" y="5037"/>
                  </a:cubicBezTo>
                  <a:lnTo>
                    <a:pt x="2655" y="5037"/>
                  </a:lnTo>
                  <a:lnTo>
                    <a:pt x="2655" y="1274"/>
                  </a:lnTo>
                  <a:lnTo>
                    <a:pt x="10704" y="1274"/>
                  </a:lnTo>
                  <a:cubicBezTo>
                    <a:pt x="10823" y="1274"/>
                    <a:pt x="10918" y="1191"/>
                    <a:pt x="10918" y="1072"/>
                  </a:cubicBezTo>
                  <a:cubicBezTo>
                    <a:pt x="10918" y="953"/>
                    <a:pt x="10823" y="858"/>
                    <a:pt x="10704" y="858"/>
                  </a:cubicBezTo>
                  <a:lnTo>
                    <a:pt x="2310" y="858"/>
                  </a:lnTo>
                  <a:lnTo>
                    <a:pt x="2310" y="429"/>
                  </a:lnTo>
                  <a:close/>
                  <a:moveTo>
                    <a:pt x="12966" y="7918"/>
                  </a:moveTo>
                  <a:lnTo>
                    <a:pt x="12966" y="8347"/>
                  </a:lnTo>
                  <a:lnTo>
                    <a:pt x="5358" y="8347"/>
                  </a:lnTo>
                  <a:cubicBezTo>
                    <a:pt x="5394" y="8299"/>
                    <a:pt x="5417" y="8251"/>
                    <a:pt x="5417" y="8192"/>
                  </a:cubicBezTo>
                  <a:lnTo>
                    <a:pt x="5417" y="7954"/>
                  </a:lnTo>
                  <a:lnTo>
                    <a:pt x="12835" y="7954"/>
                  </a:lnTo>
                  <a:cubicBezTo>
                    <a:pt x="12883" y="7954"/>
                    <a:pt x="12930" y="7942"/>
                    <a:pt x="12954" y="7918"/>
                  </a:cubicBezTo>
                  <a:close/>
                  <a:moveTo>
                    <a:pt x="2953" y="5442"/>
                  </a:moveTo>
                  <a:lnTo>
                    <a:pt x="2953" y="5739"/>
                  </a:lnTo>
                  <a:cubicBezTo>
                    <a:pt x="2953" y="5846"/>
                    <a:pt x="3024" y="5918"/>
                    <a:pt x="3120" y="5954"/>
                  </a:cubicBezTo>
                  <a:cubicBezTo>
                    <a:pt x="3310" y="5989"/>
                    <a:pt x="3501" y="6073"/>
                    <a:pt x="3679" y="6192"/>
                  </a:cubicBezTo>
                  <a:cubicBezTo>
                    <a:pt x="3716" y="6215"/>
                    <a:pt x="3755" y="6225"/>
                    <a:pt x="3793" y="6225"/>
                  </a:cubicBezTo>
                  <a:cubicBezTo>
                    <a:pt x="3853" y="6225"/>
                    <a:pt x="3909" y="6200"/>
                    <a:pt x="3953" y="6156"/>
                  </a:cubicBezTo>
                  <a:lnTo>
                    <a:pt x="4155" y="5954"/>
                  </a:lnTo>
                  <a:lnTo>
                    <a:pt x="4501" y="6287"/>
                  </a:lnTo>
                  <a:lnTo>
                    <a:pt x="4298" y="6501"/>
                  </a:lnTo>
                  <a:cubicBezTo>
                    <a:pt x="4215" y="6573"/>
                    <a:pt x="4203" y="6680"/>
                    <a:pt x="4263" y="6763"/>
                  </a:cubicBezTo>
                  <a:cubicBezTo>
                    <a:pt x="4370" y="6942"/>
                    <a:pt x="4453" y="7144"/>
                    <a:pt x="4501" y="7335"/>
                  </a:cubicBezTo>
                  <a:cubicBezTo>
                    <a:pt x="4513" y="7418"/>
                    <a:pt x="4608" y="7501"/>
                    <a:pt x="4715" y="7501"/>
                  </a:cubicBezTo>
                  <a:lnTo>
                    <a:pt x="5013" y="7501"/>
                  </a:lnTo>
                  <a:lnTo>
                    <a:pt x="5013" y="7990"/>
                  </a:lnTo>
                  <a:lnTo>
                    <a:pt x="4715" y="7990"/>
                  </a:lnTo>
                  <a:cubicBezTo>
                    <a:pt x="4608" y="7990"/>
                    <a:pt x="4525" y="8061"/>
                    <a:pt x="4501" y="8156"/>
                  </a:cubicBezTo>
                  <a:cubicBezTo>
                    <a:pt x="4453" y="8347"/>
                    <a:pt x="4382" y="8537"/>
                    <a:pt x="4263" y="8716"/>
                  </a:cubicBezTo>
                  <a:cubicBezTo>
                    <a:pt x="4203" y="8811"/>
                    <a:pt x="4215" y="8906"/>
                    <a:pt x="4298" y="8990"/>
                  </a:cubicBezTo>
                  <a:lnTo>
                    <a:pt x="4501" y="9192"/>
                  </a:lnTo>
                  <a:lnTo>
                    <a:pt x="4155" y="9537"/>
                  </a:lnTo>
                  <a:lnTo>
                    <a:pt x="3953" y="9323"/>
                  </a:lnTo>
                  <a:cubicBezTo>
                    <a:pt x="3912" y="9282"/>
                    <a:pt x="3860" y="9261"/>
                    <a:pt x="3805" y="9261"/>
                  </a:cubicBezTo>
                  <a:cubicBezTo>
                    <a:pt x="3764" y="9261"/>
                    <a:pt x="3720" y="9273"/>
                    <a:pt x="3679" y="9299"/>
                  </a:cubicBezTo>
                  <a:cubicBezTo>
                    <a:pt x="3501" y="9394"/>
                    <a:pt x="3310" y="9490"/>
                    <a:pt x="3120" y="9537"/>
                  </a:cubicBezTo>
                  <a:cubicBezTo>
                    <a:pt x="3024" y="9549"/>
                    <a:pt x="2953" y="9633"/>
                    <a:pt x="2953" y="9740"/>
                  </a:cubicBezTo>
                  <a:lnTo>
                    <a:pt x="2953" y="10037"/>
                  </a:lnTo>
                  <a:lnTo>
                    <a:pt x="2465" y="10037"/>
                  </a:lnTo>
                  <a:lnTo>
                    <a:pt x="2465" y="9740"/>
                  </a:lnTo>
                  <a:cubicBezTo>
                    <a:pt x="2465" y="9633"/>
                    <a:pt x="2393" y="9561"/>
                    <a:pt x="2298" y="9537"/>
                  </a:cubicBezTo>
                  <a:cubicBezTo>
                    <a:pt x="2108" y="9490"/>
                    <a:pt x="1917" y="9418"/>
                    <a:pt x="1738" y="9299"/>
                  </a:cubicBezTo>
                  <a:cubicBezTo>
                    <a:pt x="1697" y="9273"/>
                    <a:pt x="1654" y="9261"/>
                    <a:pt x="1612" y="9261"/>
                  </a:cubicBezTo>
                  <a:cubicBezTo>
                    <a:pt x="1557" y="9261"/>
                    <a:pt x="1505" y="9282"/>
                    <a:pt x="1465" y="9323"/>
                  </a:cubicBezTo>
                  <a:lnTo>
                    <a:pt x="1262" y="9537"/>
                  </a:lnTo>
                  <a:lnTo>
                    <a:pt x="917" y="9192"/>
                  </a:lnTo>
                  <a:lnTo>
                    <a:pt x="1119" y="8990"/>
                  </a:lnTo>
                  <a:cubicBezTo>
                    <a:pt x="1203" y="8906"/>
                    <a:pt x="1215" y="8799"/>
                    <a:pt x="1155" y="8716"/>
                  </a:cubicBezTo>
                  <a:cubicBezTo>
                    <a:pt x="1048" y="8537"/>
                    <a:pt x="965" y="8347"/>
                    <a:pt x="917" y="8156"/>
                  </a:cubicBezTo>
                  <a:cubicBezTo>
                    <a:pt x="905" y="8061"/>
                    <a:pt x="810" y="7990"/>
                    <a:pt x="703" y="7990"/>
                  </a:cubicBezTo>
                  <a:lnTo>
                    <a:pt x="405" y="7990"/>
                  </a:lnTo>
                  <a:lnTo>
                    <a:pt x="405" y="7501"/>
                  </a:lnTo>
                  <a:lnTo>
                    <a:pt x="703" y="7501"/>
                  </a:lnTo>
                  <a:cubicBezTo>
                    <a:pt x="810" y="7501"/>
                    <a:pt x="881" y="7418"/>
                    <a:pt x="917" y="7335"/>
                  </a:cubicBezTo>
                  <a:cubicBezTo>
                    <a:pt x="965" y="7144"/>
                    <a:pt x="1036" y="6942"/>
                    <a:pt x="1155" y="6763"/>
                  </a:cubicBezTo>
                  <a:cubicBezTo>
                    <a:pt x="1215" y="6680"/>
                    <a:pt x="1203" y="6573"/>
                    <a:pt x="1119" y="6501"/>
                  </a:cubicBezTo>
                  <a:lnTo>
                    <a:pt x="917" y="6287"/>
                  </a:lnTo>
                  <a:lnTo>
                    <a:pt x="1262" y="5954"/>
                  </a:lnTo>
                  <a:lnTo>
                    <a:pt x="1465" y="6156"/>
                  </a:lnTo>
                  <a:cubicBezTo>
                    <a:pt x="1508" y="6200"/>
                    <a:pt x="1565" y="6225"/>
                    <a:pt x="1624" y="6225"/>
                  </a:cubicBezTo>
                  <a:cubicBezTo>
                    <a:pt x="1662" y="6225"/>
                    <a:pt x="1701" y="6215"/>
                    <a:pt x="1738" y="6192"/>
                  </a:cubicBezTo>
                  <a:cubicBezTo>
                    <a:pt x="1917" y="6085"/>
                    <a:pt x="2108" y="5989"/>
                    <a:pt x="2298" y="5954"/>
                  </a:cubicBezTo>
                  <a:cubicBezTo>
                    <a:pt x="2393" y="5930"/>
                    <a:pt x="2465" y="5846"/>
                    <a:pt x="2465" y="5739"/>
                  </a:cubicBezTo>
                  <a:lnTo>
                    <a:pt x="2465" y="5442"/>
                  </a:lnTo>
                  <a:close/>
                  <a:moveTo>
                    <a:pt x="2084" y="0"/>
                  </a:moveTo>
                  <a:cubicBezTo>
                    <a:pt x="1977" y="0"/>
                    <a:pt x="1881" y="84"/>
                    <a:pt x="1881" y="203"/>
                  </a:cubicBezTo>
                  <a:lnTo>
                    <a:pt x="1881" y="1048"/>
                  </a:lnTo>
                  <a:cubicBezTo>
                    <a:pt x="1881" y="1167"/>
                    <a:pt x="1977" y="1263"/>
                    <a:pt x="2084" y="1263"/>
                  </a:cubicBezTo>
                  <a:lnTo>
                    <a:pt x="2227" y="1263"/>
                  </a:lnTo>
                  <a:lnTo>
                    <a:pt x="2227" y="5037"/>
                  </a:lnTo>
                  <a:cubicBezTo>
                    <a:pt x="2119" y="5061"/>
                    <a:pt x="2048" y="5144"/>
                    <a:pt x="2048" y="5251"/>
                  </a:cubicBezTo>
                  <a:lnTo>
                    <a:pt x="2048" y="5584"/>
                  </a:lnTo>
                  <a:cubicBezTo>
                    <a:pt x="1905" y="5632"/>
                    <a:pt x="1774" y="5680"/>
                    <a:pt x="1655" y="5751"/>
                  </a:cubicBezTo>
                  <a:lnTo>
                    <a:pt x="1417" y="5513"/>
                  </a:lnTo>
                  <a:cubicBezTo>
                    <a:pt x="1369" y="5465"/>
                    <a:pt x="1334" y="5454"/>
                    <a:pt x="1274" y="5454"/>
                  </a:cubicBezTo>
                  <a:cubicBezTo>
                    <a:pt x="1215" y="5454"/>
                    <a:pt x="1167" y="5465"/>
                    <a:pt x="1119" y="5513"/>
                  </a:cubicBezTo>
                  <a:lnTo>
                    <a:pt x="476" y="6156"/>
                  </a:lnTo>
                  <a:cubicBezTo>
                    <a:pt x="393" y="6239"/>
                    <a:pt x="393" y="6382"/>
                    <a:pt x="476" y="6454"/>
                  </a:cubicBezTo>
                  <a:lnTo>
                    <a:pt x="715" y="6692"/>
                  </a:lnTo>
                  <a:cubicBezTo>
                    <a:pt x="655" y="6811"/>
                    <a:pt x="595" y="6942"/>
                    <a:pt x="560" y="7073"/>
                  </a:cubicBezTo>
                  <a:lnTo>
                    <a:pt x="214" y="7073"/>
                  </a:lnTo>
                  <a:cubicBezTo>
                    <a:pt x="95" y="7073"/>
                    <a:pt x="0" y="7168"/>
                    <a:pt x="0" y="7287"/>
                  </a:cubicBezTo>
                  <a:lnTo>
                    <a:pt x="0" y="8192"/>
                  </a:lnTo>
                  <a:cubicBezTo>
                    <a:pt x="0" y="8311"/>
                    <a:pt x="95" y="8406"/>
                    <a:pt x="214" y="8406"/>
                  </a:cubicBezTo>
                  <a:lnTo>
                    <a:pt x="560" y="8406"/>
                  </a:lnTo>
                  <a:cubicBezTo>
                    <a:pt x="595" y="8537"/>
                    <a:pt x="643" y="8668"/>
                    <a:pt x="715" y="8787"/>
                  </a:cubicBezTo>
                  <a:lnTo>
                    <a:pt x="476" y="9025"/>
                  </a:lnTo>
                  <a:cubicBezTo>
                    <a:pt x="393" y="9121"/>
                    <a:pt x="393" y="9252"/>
                    <a:pt x="476" y="9323"/>
                  </a:cubicBezTo>
                  <a:lnTo>
                    <a:pt x="1119" y="9966"/>
                  </a:lnTo>
                  <a:cubicBezTo>
                    <a:pt x="1167" y="10008"/>
                    <a:pt x="1223" y="10028"/>
                    <a:pt x="1277" y="10028"/>
                  </a:cubicBezTo>
                  <a:cubicBezTo>
                    <a:pt x="1331" y="10028"/>
                    <a:pt x="1381" y="10008"/>
                    <a:pt x="1417" y="9966"/>
                  </a:cubicBezTo>
                  <a:lnTo>
                    <a:pt x="1655" y="9728"/>
                  </a:lnTo>
                  <a:cubicBezTo>
                    <a:pt x="1774" y="9787"/>
                    <a:pt x="1905" y="9847"/>
                    <a:pt x="2048" y="9895"/>
                  </a:cubicBezTo>
                  <a:lnTo>
                    <a:pt x="2048" y="10228"/>
                  </a:lnTo>
                  <a:cubicBezTo>
                    <a:pt x="2048" y="10347"/>
                    <a:pt x="2131" y="10442"/>
                    <a:pt x="2250" y="10442"/>
                  </a:cubicBezTo>
                  <a:lnTo>
                    <a:pt x="3155" y="10442"/>
                  </a:lnTo>
                  <a:cubicBezTo>
                    <a:pt x="3274" y="10442"/>
                    <a:pt x="3370" y="10347"/>
                    <a:pt x="3370" y="10228"/>
                  </a:cubicBezTo>
                  <a:lnTo>
                    <a:pt x="3370" y="9895"/>
                  </a:lnTo>
                  <a:cubicBezTo>
                    <a:pt x="3501" y="9847"/>
                    <a:pt x="3632" y="9799"/>
                    <a:pt x="3751" y="9728"/>
                  </a:cubicBezTo>
                  <a:lnTo>
                    <a:pt x="3989" y="9966"/>
                  </a:lnTo>
                  <a:cubicBezTo>
                    <a:pt x="4036" y="10008"/>
                    <a:pt x="4093" y="10028"/>
                    <a:pt x="4146" y="10028"/>
                  </a:cubicBezTo>
                  <a:cubicBezTo>
                    <a:pt x="4200" y="10028"/>
                    <a:pt x="4251" y="10008"/>
                    <a:pt x="4286" y="9966"/>
                  </a:cubicBezTo>
                  <a:lnTo>
                    <a:pt x="4929" y="9323"/>
                  </a:lnTo>
                  <a:cubicBezTo>
                    <a:pt x="5025" y="9240"/>
                    <a:pt x="5025" y="9097"/>
                    <a:pt x="4929" y="9025"/>
                  </a:cubicBezTo>
                  <a:lnTo>
                    <a:pt x="4691" y="8787"/>
                  </a:lnTo>
                  <a:cubicBezTo>
                    <a:pt x="4691" y="8775"/>
                    <a:pt x="4703" y="8775"/>
                    <a:pt x="4703" y="8763"/>
                  </a:cubicBezTo>
                  <a:lnTo>
                    <a:pt x="13180" y="8763"/>
                  </a:lnTo>
                  <a:cubicBezTo>
                    <a:pt x="13299" y="8763"/>
                    <a:pt x="13383" y="8668"/>
                    <a:pt x="13383" y="8549"/>
                  </a:cubicBezTo>
                  <a:lnTo>
                    <a:pt x="13383" y="7704"/>
                  </a:lnTo>
                  <a:cubicBezTo>
                    <a:pt x="13383" y="7585"/>
                    <a:pt x="13299" y="7489"/>
                    <a:pt x="13180" y="7489"/>
                  </a:cubicBezTo>
                  <a:lnTo>
                    <a:pt x="13037" y="7489"/>
                  </a:lnTo>
                  <a:lnTo>
                    <a:pt x="13037" y="1263"/>
                  </a:lnTo>
                  <a:lnTo>
                    <a:pt x="13192" y="1263"/>
                  </a:lnTo>
                  <a:cubicBezTo>
                    <a:pt x="13311" y="1263"/>
                    <a:pt x="13395" y="1167"/>
                    <a:pt x="13395" y="1048"/>
                  </a:cubicBezTo>
                  <a:lnTo>
                    <a:pt x="13395" y="203"/>
                  </a:lnTo>
                  <a:cubicBezTo>
                    <a:pt x="13395" y="84"/>
                    <a:pt x="13311" y="0"/>
                    <a:pt x="13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2" name="Google Shape;16492;p61"/>
            <p:cNvSpPr/>
            <p:nvPr/>
          </p:nvSpPr>
          <p:spPr>
            <a:xfrm>
              <a:off x="2803568" y="3950909"/>
              <a:ext cx="40198" cy="85648"/>
            </a:xfrm>
            <a:custGeom>
              <a:rect b="b" l="l" r="r" t="t"/>
              <a:pathLst>
                <a:path extrusionOk="0" h="2691" w="1263">
                  <a:moveTo>
                    <a:pt x="846" y="417"/>
                  </a:moveTo>
                  <a:lnTo>
                    <a:pt x="846" y="2262"/>
                  </a:lnTo>
                  <a:lnTo>
                    <a:pt x="417" y="2262"/>
                  </a:lnTo>
                  <a:lnTo>
                    <a:pt x="417" y="417"/>
                  </a:lnTo>
                  <a:close/>
                  <a:moveTo>
                    <a:pt x="203" y="0"/>
                  </a:moveTo>
                  <a:cubicBezTo>
                    <a:pt x="84" y="0"/>
                    <a:pt x="1" y="84"/>
                    <a:pt x="1" y="203"/>
                  </a:cubicBezTo>
                  <a:lnTo>
                    <a:pt x="1" y="2477"/>
                  </a:lnTo>
                  <a:cubicBezTo>
                    <a:pt x="1" y="2596"/>
                    <a:pt x="84" y="2691"/>
                    <a:pt x="203" y="2691"/>
                  </a:cubicBezTo>
                  <a:lnTo>
                    <a:pt x="1060" y="2691"/>
                  </a:lnTo>
                  <a:cubicBezTo>
                    <a:pt x="1167" y="2691"/>
                    <a:pt x="1263" y="2596"/>
                    <a:pt x="1263" y="2477"/>
                  </a:cubicBezTo>
                  <a:lnTo>
                    <a:pt x="1263" y="203"/>
                  </a:lnTo>
                  <a:cubicBezTo>
                    <a:pt x="1263" y="84"/>
                    <a:pt x="1179"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3" name="Google Shape;16493;p61"/>
            <p:cNvSpPr/>
            <p:nvPr/>
          </p:nvSpPr>
          <p:spPr>
            <a:xfrm>
              <a:off x="2851691" y="3917935"/>
              <a:ext cx="40580" cy="118621"/>
            </a:xfrm>
            <a:custGeom>
              <a:rect b="b" l="l" r="r" t="t"/>
              <a:pathLst>
                <a:path extrusionOk="0" h="3727" w="1275">
                  <a:moveTo>
                    <a:pt x="858" y="417"/>
                  </a:moveTo>
                  <a:lnTo>
                    <a:pt x="858" y="3298"/>
                  </a:lnTo>
                  <a:lnTo>
                    <a:pt x="417" y="3298"/>
                  </a:lnTo>
                  <a:lnTo>
                    <a:pt x="417" y="417"/>
                  </a:lnTo>
                  <a:close/>
                  <a:moveTo>
                    <a:pt x="215" y="0"/>
                  </a:moveTo>
                  <a:cubicBezTo>
                    <a:pt x="96" y="0"/>
                    <a:pt x="1" y="96"/>
                    <a:pt x="1" y="215"/>
                  </a:cubicBezTo>
                  <a:lnTo>
                    <a:pt x="1" y="3513"/>
                  </a:lnTo>
                  <a:cubicBezTo>
                    <a:pt x="1" y="3632"/>
                    <a:pt x="96" y="3727"/>
                    <a:pt x="215" y="3727"/>
                  </a:cubicBezTo>
                  <a:lnTo>
                    <a:pt x="1060" y="3727"/>
                  </a:lnTo>
                  <a:cubicBezTo>
                    <a:pt x="1179" y="3727"/>
                    <a:pt x="1275" y="3632"/>
                    <a:pt x="1275" y="3513"/>
                  </a:cubicBezTo>
                  <a:lnTo>
                    <a:pt x="1275" y="215"/>
                  </a:lnTo>
                  <a:cubicBezTo>
                    <a:pt x="1275" y="96"/>
                    <a:pt x="1179"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4" name="Google Shape;16494;p61"/>
            <p:cNvSpPr/>
            <p:nvPr/>
          </p:nvSpPr>
          <p:spPr>
            <a:xfrm>
              <a:off x="2900197" y="3934995"/>
              <a:ext cx="40198" cy="101562"/>
            </a:xfrm>
            <a:custGeom>
              <a:rect b="b" l="l" r="r" t="t"/>
              <a:pathLst>
                <a:path extrusionOk="0" h="3191" w="1263">
                  <a:moveTo>
                    <a:pt x="846" y="417"/>
                  </a:moveTo>
                  <a:lnTo>
                    <a:pt x="846" y="2762"/>
                  </a:lnTo>
                  <a:lnTo>
                    <a:pt x="417" y="2762"/>
                  </a:lnTo>
                  <a:lnTo>
                    <a:pt x="417" y="417"/>
                  </a:lnTo>
                  <a:close/>
                  <a:moveTo>
                    <a:pt x="203" y="0"/>
                  </a:moveTo>
                  <a:cubicBezTo>
                    <a:pt x="84" y="0"/>
                    <a:pt x="1" y="95"/>
                    <a:pt x="1" y="214"/>
                  </a:cubicBezTo>
                  <a:lnTo>
                    <a:pt x="1" y="2977"/>
                  </a:lnTo>
                  <a:cubicBezTo>
                    <a:pt x="1" y="3096"/>
                    <a:pt x="84" y="3191"/>
                    <a:pt x="203" y="3191"/>
                  </a:cubicBezTo>
                  <a:lnTo>
                    <a:pt x="1048" y="3191"/>
                  </a:lnTo>
                  <a:cubicBezTo>
                    <a:pt x="1168" y="3191"/>
                    <a:pt x="1263" y="3096"/>
                    <a:pt x="1263" y="2977"/>
                  </a:cubicBezTo>
                  <a:lnTo>
                    <a:pt x="1263" y="214"/>
                  </a:lnTo>
                  <a:cubicBezTo>
                    <a:pt x="1263" y="95"/>
                    <a:pt x="1179"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5" name="Google Shape;16495;p61"/>
            <p:cNvSpPr/>
            <p:nvPr/>
          </p:nvSpPr>
          <p:spPr>
            <a:xfrm>
              <a:off x="2948320" y="3879265"/>
              <a:ext cx="40580" cy="156941"/>
            </a:xfrm>
            <a:custGeom>
              <a:rect b="b" l="l" r="r" t="t"/>
              <a:pathLst>
                <a:path extrusionOk="0" h="4931" w="1275">
                  <a:moveTo>
                    <a:pt x="858" y="430"/>
                  </a:moveTo>
                  <a:lnTo>
                    <a:pt x="858" y="4525"/>
                  </a:lnTo>
                  <a:lnTo>
                    <a:pt x="418" y="4525"/>
                  </a:lnTo>
                  <a:lnTo>
                    <a:pt x="418" y="430"/>
                  </a:lnTo>
                  <a:close/>
                  <a:moveTo>
                    <a:pt x="215" y="1"/>
                  </a:moveTo>
                  <a:cubicBezTo>
                    <a:pt x="96" y="1"/>
                    <a:pt x="1" y="108"/>
                    <a:pt x="1" y="203"/>
                  </a:cubicBezTo>
                  <a:lnTo>
                    <a:pt x="1" y="4716"/>
                  </a:lnTo>
                  <a:cubicBezTo>
                    <a:pt x="1" y="4835"/>
                    <a:pt x="96" y="4930"/>
                    <a:pt x="215" y="4930"/>
                  </a:cubicBezTo>
                  <a:lnTo>
                    <a:pt x="1060" y="4930"/>
                  </a:lnTo>
                  <a:cubicBezTo>
                    <a:pt x="1180" y="4930"/>
                    <a:pt x="1275" y="4835"/>
                    <a:pt x="1275" y="4716"/>
                  </a:cubicBezTo>
                  <a:lnTo>
                    <a:pt x="1275" y="203"/>
                  </a:lnTo>
                  <a:cubicBezTo>
                    <a:pt x="1275" y="84"/>
                    <a:pt x="1180"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6" name="Google Shape;16496;p61"/>
            <p:cNvSpPr/>
            <p:nvPr/>
          </p:nvSpPr>
          <p:spPr>
            <a:xfrm>
              <a:off x="2716807" y="3896325"/>
              <a:ext cx="49269" cy="13304"/>
            </a:xfrm>
            <a:custGeom>
              <a:rect b="b" l="l" r="r" t="t"/>
              <a:pathLst>
                <a:path extrusionOk="0" h="418" w="1548">
                  <a:moveTo>
                    <a:pt x="214" y="1"/>
                  </a:moveTo>
                  <a:cubicBezTo>
                    <a:pt x="95" y="1"/>
                    <a:pt x="0" y="84"/>
                    <a:pt x="0" y="203"/>
                  </a:cubicBezTo>
                  <a:cubicBezTo>
                    <a:pt x="0" y="322"/>
                    <a:pt x="107" y="417"/>
                    <a:pt x="214" y="417"/>
                  </a:cubicBezTo>
                  <a:lnTo>
                    <a:pt x="1345" y="417"/>
                  </a:lnTo>
                  <a:cubicBezTo>
                    <a:pt x="1453" y="417"/>
                    <a:pt x="1548" y="322"/>
                    <a:pt x="1548" y="203"/>
                  </a:cubicBezTo>
                  <a:cubicBezTo>
                    <a:pt x="1548" y="84"/>
                    <a:pt x="1453" y="1"/>
                    <a:pt x="13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7" name="Google Shape;16497;p61"/>
            <p:cNvSpPr/>
            <p:nvPr/>
          </p:nvSpPr>
          <p:spPr>
            <a:xfrm>
              <a:off x="2717157" y="3917553"/>
              <a:ext cx="69002" cy="13304"/>
            </a:xfrm>
            <a:custGeom>
              <a:rect b="b" l="l" r="r" t="t"/>
              <a:pathLst>
                <a:path extrusionOk="0" h="418" w="2168">
                  <a:moveTo>
                    <a:pt x="215" y="0"/>
                  </a:moveTo>
                  <a:cubicBezTo>
                    <a:pt x="96" y="0"/>
                    <a:pt x="1" y="96"/>
                    <a:pt x="1" y="215"/>
                  </a:cubicBezTo>
                  <a:cubicBezTo>
                    <a:pt x="1" y="334"/>
                    <a:pt x="96" y="417"/>
                    <a:pt x="215" y="417"/>
                  </a:cubicBezTo>
                  <a:lnTo>
                    <a:pt x="1954" y="417"/>
                  </a:lnTo>
                  <a:cubicBezTo>
                    <a:pt x="2073" y="417"/>
                    <a:pt x="2168" y="334"/>
                    <a:pt x="2168" y="215"/>
                  </a:cubicBezTo>
                  <a:cubicBezTo>
                    <a:pt x="2168" y="96"/>
                    <a:pt x="2061" y="0"/>
                    <a:pt x="1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8" name="Google Shape;16498;p61"/>
            <p:cNvSpPr/>
            <p:nvPr/>
          </p:nvSpPr>
          <p:spPr>
            <a:xfrm>
              <a:off x="2717157" y="3938782"/>
              <a:ext cx="69002" cy="13272"/>
            </a:xfrm>
            <a:custGeom>
              <a:rect b="b" l="l" r="r" t="t"/>
              <a:pathLst>
                <a:path extrusionOk="0" h="417" w="2168">
                  <a:moveTo>
                    <a:pt x="215" y="0"/>
                  </a:moveTo>
                  <a:cubicBezTo>
                    <a:pt x="96" y="0"/>
                    <a:pt x="1" y="95"/>
                    <a:pt x="1" y="214"/>
                  </a:cubicBezTo>
                  <a:cubicBezTo>
                    <a:pt x="1" y="334"/>
                    <a:pt x="96" y="417"/>
                    <a:pt x="215" y="417"/>
                  </a:cubicBezTo>
                  <a:lnTo>
                    <a:pt x="1954" y="417"/>
                  </a:lnTo>
                  <a:cubicBezTo>
                    <a:pt x="2073" y="417"/>
                    <a:pt x="2168" y="334"/>
                    <a:pt x="2168" y="214"/>
                  </a:cubicBezTo>
                  <a:cubicBezTo>
                    <a:pt x="2168" y="95"/>
                    <a:pt x="2061" y="0"/>
                    <a:pt x="1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9" name="Google Shape;16499;p61"/>
            <p:cNvSpPr/>
            <p:nvPr/>
          </p:nvSpPr>
          <p:spPr>
            <a:xfrm>
              <a:off x="2717157" y="3960361"/>
              <a:ext cx="69002" cy="13304"/>
            </a:xfrm>
            <a:custGeom>
              <a:rect b="b" l="l" r="r" t="t"/>
              <a:pathLst>
                <a:path extrusionOk="0" h="418" w="2168">
                  <a:moveTo>
                    <a:pt x="215" y="1"/>
                  </a:moveTo>
                  <a:cubicBezTo>
                    <a:pt x="96" y="1"/>
                    <a:pt x="1" y="84"/>
                    <a:pt x="1" y="203"/>
                  </a:cubicBezTo>
                  <a:cubicBezTo>
                    <a:pt x="1" y="322"/>
                    <a:pt x="96" y="418"/>
                    <a:pt x="215" y="418"/>
                  </a:cubicBezTo>
                  <a:lnTo>
                    <a:pt x="1954" y="418"/>
                  </a:lnTo>
                  <a:cubicBezTo>
                    <a:pt x="2073" y="418"/>
                    <a:pt x="2168" y="322"/>
                    <a:pt x="2168" y="203"/>
                  </a:cubicBezTo>
                  <a:cubicBezTo>
                    <a:pt x="2168" y="84"/>
                    <a:pt x="2061" y="1"/>
                    <a:pt x="1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0" name="Google Shape;16500;p61"/>
            <p:cNvSpPr/>
            <p:nvPr/>
          </p:nvSpPr>
          <p:spPr>
            <a:xfrm>
              <a:off x="2655793" y="4020993"/>
              <a:ext cx="84152" cy="82656"/>
            </a:xfrm>
            <a:custGeom>
              <a:rect b="b" l="l" r="r" t="t"/>
              <a:pathLst>
                <a:path extrusionOk="0" h="2597" w="2644">
                  <a:moveTo>
                    <a:pt x="1322" y="1"/>
                  </a:moveTo>
                  <a:cubicBezTo>
                    <a:pt x="595" y="1"/>
                    <a:pt x="0" y="596"/>
                    <a:pt x="0" y="1322"/>
                  </a:cubicBezTo>
                  <a:cubicBezTo>
                    <a:pt x="0" y="1620"/>
                    <a:pt x="84" y="1882"/>
                    <a:pt x="262" y="2120"/>
                  </a:cubicBezTo>
                  <a:cubicBezTo>
                    <a:pt x="312" y="2177"/>
                    <a:pt x="379" y="2204"/>
                    <a:pt x="442" y="2204"/>
                  </a:cubicBezTo>
                  <a:cubicBezTo>
                    <a:pt x="485" y="2204"/>
                    <a:pt x="526" y="2192"/>
                    <a:pt x="560" y="2168"/>
                  </a:cubicBezTo>
                  <a:cubicBezTo>
                    <a:pt x="655" y="2096"/>
                    <a:pt x="667" y="1965"/>
                    <a:pt x="607" y="1870"/>
                  </a:cubicBezTo>
                  <a:cubicBezTo>
                    <a:pt x="488" y="1703"/>
                    <a:pt x="429" y="1525"/>
                    <a:pt x="429" y="1322"/>
                  </a:cubicBezTo>
                  <a:cubicBezTo>
                    <a:pt x="429" y="822"/>
                    <a:pt x="834" y="406"/>
                    <a:pt x="1334" y="406"/>
                  </a:cubicBezTo>
                  <a:cubicBezTo>
                    <a:pt x="1846" y="406"/>
                    <a:pt x="2239" y="810"/>
                    <a:pt x="2239" y="1322"/>
                  </a:cubicBezTo>
                  <a:cubicBezTo>
                    <a:pt x="2239" y="1620"/>
                    <a:pt x="2096" y="1894"/>
                    <a:pt x="1846" y="2061"/>
                  </a:cubicBezTo>
                  <a:cubicBezTo>
                    <a:pt x="1822" y="2061"/>
                    <a:pt x="1822" y="2073"/>
                    <a:pt x="1810" y="2073"/>
                  </a:cubicBezTo>
                  <a:lnTo>
                    <a:pt x="1798" y="2073"/>
                  </a:lnTo>
                  <a:cubicBezTo>
                    <a:pt x="1786" y="2073"/>
                    <a:pt x="1786" y="2096"/>
                    <a:pt x="1762" y="2096"/>
                  </a:cubicBezTo>
                  <a:lnTo>
                    <a:pt x="1750" y="2096"/>
                  </a:lnTo>
                  <a:cubicBezTo>
                    <a:pt x="1738" y="2096"/>
                    <a:pt x="1738" y="2108"/>
                    <a:pt x="1727" y="2108"/>
                  </a:cubicBezTo>
                  <a:cubicBezTo>
                    <a:pt x="1703" y="2108"/>
                    <a:pt x="1691" y="2120"/>
                    <a:pt x="1691" y="2120"/>
                  </a:cubicBezTo>
                  <a:lnTo>
                    <a:pt x="1679" y="2120"/>
                  </a:lnTo>
                  <a:cubicBezTo>
                    <a:pt x="1667" y="2120"/>
                    <a:pt x="1667" y="2120"/>
                    <a:pt x="1643" y="2144"/>
                  </a:cubicBezTo>
                  <a:lnTo>
                    <a:pt x="1631" y="2144"/>
                  </a:lnTo>
                  <a:cubicBezTo>
                    <a:pt x="1619" y="2144"/>
                    <a:pt x="1608" y="2156"/>
                    <a:pt x="1608" y="2156"/>
                  </a:cubicBezTo>
                  <a:cubicBezTo>
                    <a:pt x="1584" y="2156"/>
                    <a:pt x="1572" y="2156"/>
                    <a:pt x="1560" y="2168"/>
                  </a:cubicBezTo>
                  <a:lnTo>
                    <a:pt x="1072" y="2168"/>
                  </a:lnTo>
                  <a:cubicBezTo>
                    <a:pt x="1048" y="2168"/>
                    <a:pt x="1036" y="2168"/>
                    <a:pt x="1024" y="2156"/>
                  </a:cubicBezTo>
                  <a:cubicBezTo>
                    <a:pt x="1012" y="2156"/>
                    <a:pt x="988" y="2144"/>
                    <a:pt x="988" y="2144"/>
                  </a:cubicBezTo>
                  <a:lnTo>
                    <a:pt x="976" y="2144"/>
                  </a:lnTo>
                  <a:cubicBezTo>
                    <a:pt x="951" y="2133"/>
                    <a:pt x="925" y="2127"/>
                    <a:pt x="899" y="2127"/>
                  </a:cubicBezTo>
                  <a:cubicBezTo>
                    <a:pt x="817" y="2127"/>
                    <a:pt x="742" y="2181"/>
                    <a:pt x="715" y="2263"/>
                  </a:cubicBezTo>
                  <a:cubicBezTo>
                    <a:pt x="667" y="2358"/>
                    <a:pt x="726" y="2501"/>
                    <a:pt x="834" y="2525"/>
                  </a:cubicBezTo>
                  <a:lnTo>
                    <a:pt x="846" y="2525"/>
                  </a:lnTo>
                  <a:cubicBezTo>
                    <a:pt x="857" y="2525"/>
                    <a:pt x="869" y="2537"/>
                    <a:pt x="905" y="2537"/>
                  </a:cubicBezTo>
                  <a:cubicBezTo>
                    <a:pt x="917" y="2537"/>
                    <a:pt x="929" y="2561"/>
                    <a:pt x="965" y="2561"/>
                  </a:cubicBezTo>
                  <a:lnTo>
                    <a:pt x="976" y="2561"/>
                  </a:lnTo>
                  <a:cubicBezTo>
                    <a:pt x="988" y="2561"/>
                    <a:pt x="1012" y="2561"/>
                    <a:pt x="1024" y="2573"/>
                  </a:cubicBezTo>
                  <a:lnTo>
                    <a:pt x="1036" y="2573"/>
                  </a:lnTo>
                  <a:cubicBezTo>
                    <a:pt x="1048" y="2573"/>
                    <a:pt x="1072" y="2573"/>
                    <a:pt x="1096" y="2584"/>
                  </a:cubicBezTo>
                  <a:cubicBezTo>
                    <a:pt x="1107" y="2584"/>
                    <a:pt x="1143" y="2584"/>
                    <a:pt x="1155" y="2596"/>
                  </a:cubicBezTo>
                  <a:lnTo>
                    <a:pt x="1429" y="2596"/>
                  </a:lnTo>
                  <a:cubicBezTo>
                    <a:pt x="1441" y="2596"/>
                    <a:pt x="1465" y="2596"/>
                    <a:pt x="1488" y="2584"/>
                  </a:cubicBezTo>
                  <a:cubicBezTo>
                    <a:pt x="1500" y="2584"/>
                    <a:pt x="1524" y="2584"/>
                    <a:pt x="1548" y="2573"/>
                  </a:cubicBezTo>
                  <a:lnTo>
                    <a:pt x="1560" y="2573"/>
                  </a:lnTo>
                  <a:cubicBezTo>
                    <a:pt x="1572" y="2573"/>
                    <a:pt x="1584" y="2573"/>
                    <a:pt x="1608" y="2561"/>
                  </a:cubicBezTo>
                  <a:lnTo>
                    <a:pt x="1619" y="2561"/>
                  </a:lnTo>
                  <a:cubicBezTo>
                    <a:pt x="1631" y="2561"/>
                    <a:pt x="1643" y="2537"/>
                    <a:pt x="1679" y="2537"/>
                  </a:cubicBezTo>
                  <a:cubicBezTo>
                    <a:pt x="1691" y="2537"/>
                    <a:pt x="1703" y="2525"/>
                    <a:pt x="1738" y="2525"/>
                  </a:cubicBezTo>
                  <a:lnTo>
                    <a:pt x="1750" y="2525"/>
                  </a:lnTo>
                  <a:cubicBezTo>
                    <a:pt x="1762" y="2525"/>
                    <a:pt x="1786" y="2513"/>
                    <a:pt x="1798" y="2513"/>
                  </a:cubicBezTo>
                  <a:lnTo>
                    <a:pt x="1810" y="2513"/>
                  </a:lnTo>
                  <a:cubicBezTo>
                    <a:pt x="1822" y="2513"/>
                    <a:pt x="1846" y="2489"/>
                    <a:pt x="1858" y="2477"/>
                  </a:cubicBezTo>
                  <a:cubicBezTo>
                    <a:pt x="1869" y="2465"/>
                    <a:pt x="1881" y="2465"/>
                    <a:pt x="1905" y="2454"/>
                  </a:cubicBezTo>
                  <a:lnTo>
                    <a:pt x="1917" y="2430"/>
                  </a:lnTo>
                  <a:cubicBezTo>
                    <a:pt x="1929" y="2430"/>
                    <a:pt x="1941" y="2418"/>
                    <a:pt x="1941" y="2418"/>
                  </a:cubicBezTo>
                  <a:lnTo>
                    <a:pt x="1965" y="2406"/>
                  </a:lnTo>
                  <a:cubicBezTo>
                    <a:pt x="1977" y="2394"/>
                    <a:pt x="1989" y="2394"/>
                    <a:pt x="2000" y="2370"/>
                  </a:cubicBezTo>
                  <a:cubicBezTo>
                    <a:pt x="2381" y="2120"/>
                    <a:pt x="2584" y="1715"/>
                    <a:pt x="2584" y="1275"/>
                  </a:cubicBezTo>
                  <a:cubicBezTo>
                    <a:pt x="2643" y="596"/>
                    <a:pt x="2048" y="1"/>
                    <a:pt x="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501" name="Google Shape;16501;p61"/>
          <p:cNvSpPr/>
          <p:nvPr/>
        </p:nvSpPr>
        <p:spPr>
          <a:xfrm>
            <a:off x="1752752" y="3629616"/>
            <a:ext cx="356245" cy="356627"/>
          </a:xfrm>
          <a:custGeom>
            <a:rect b="b" l="l" r="r" t="t"/>
            <a:pathLst>
              <a:path extrusionOk="0" h="11205" w="11193">
                <a:moveTo>
                  <a:pt x="3763" y="358"/>
                </a:moveTo>
                <a:cubicBezTo>
                  <a:pt x="4096" y="358"/>
                  <a:pt x="4346" y="632"/>
                  <a:pt x="4346" y="941"/>
                </a:cubicBezTo>
                <a:cubicBezTo>
                  <a:pt x="4346" y="1144"/>
                  <a:pt x="4239" y="1346"/>
                  <a:pt x="4061" y="1441"/>
                </a:cubicBezTo>
                <a:cubicBezTo>
                  <a:pt x="4013" y="1477"/>
                  <a:pt x="3977" y="1536"/>
                  <a:pt x="3977" y="1596"/>
                </a:cubicBezTo>
                <a:lnTo>
                  <a:pt x="3977" y="2001"/>
                </a:lnTo>
                <a:cubicBezTo>
                  <a:pt x="3977" y="2096"/>
                  <a:pt x="4049" y="2179"/>
                  <a:pt x="4156" y="2179"/>
                </a:cubicBezTo>
                <a:lnTo>
                  <a:pt x="5394" y="2179"/>
                </a:lnTo>
                <a:lnTo>
                  <a:pt x="5394" y="3406"/>
                </a:lnTo>
                <a:cubicBezTo>
                  <a:pt x="5394" y="3513"/>
                  <a:pt x="5466" y="3584"/>
                  <a:pt x="5573" y="3584"/>
                </a:cubicBezTo>
                <a:lnTo>
                  <a:pt x="5966" y="3584"/>
                </a:lnTo>
                <a:cubicBezTo>
                  <a:pt x="6025" y="3584"/>
                  <a:pt x="6085" y="3561"/>
                  <a:pt x="6120" y="3501"/>
                </a:cubicBezTo>
                <a:cubicBezTo>
                  <a:pt x="6228" y="3322"/>
                  <a:pt x="6418" y="3215"/>
                  <a:pt x="6620" y="3215"/>
                </a:cubicBezTo>
                <a:cubicBezTo>
                  <a:pt x="6954" y="3215"/>
                  <a:pt x="7204" y="3489"/>
                  <a:pt x="7204" y="3799"/>
                </a:cubicBezTo>
                <a:cubicBezTo>
                  <a:pt x="7204" y="4120"/>
                  <a:pt x="6942" y="4382"/>
                  <a:pt x="6620" y="4382"/>
                </a:cubicBezTo>
                <a:cubicBezTo>
                  <a:pt x="6418" y="4382"/>
                  <a:pt x="6228" y="4275"/>
                  <a:pt x="6120" y="4096"/>
                </a:cubicBezTo>
                <a:cubicBezTo>
                  <a:pt x="6085" y="4037"/>
                  <a:pt x="6025" y="4001"/>
                  <a:pt x="5966" y="4001"/>
                </a:cubicBezTo>
                <a:lnTo>
                  <a:pt x="5573" y="4001"/>
                </a:lnTo>
                <a:cubicBezTo>
                  <a:pt x="5466" y="4001"/>
                  <a:pt x="5394" y="4084"/>
                  <a:pt x="5394" y="4180"/>
                </a:cubicBezTo>
                <a:lnTo>
                  <a:pt x="5394" y="5418"/>
                </a:lnTo>
                <a:lnTo>
                  <a:pt x="4334" y="5418"/>
                </a:lnTo>
                <a:lnTo>
                  <a:pt x="4334" y="5299"/>
                </a:lnTo>
                <a:cubicBezTo>
                  <a:pt x="4573" y="5120"/>
                  <a:pt x="4704" y="4834"/>
                  <a:pt x="4704" y="4561"/>
                </a:cubicBezTo>
                <a:cubicBezTo>
                  <a:pt x="4704" y="4037"/>
                  <a:pt x="4287" y="3620"/>
                  <a:pt x="3775" y="3620"/>
                </a:cubicBezTo>
                <a:cubicBezTo>
                  <a:pt x="3251" y="3620"/>
                  <a:pt x="2834" y="4037"/>
                  <a:pt x="2834" y="4561"/>
                </a:cubicBezTo>
                <a:cubicBezTo>
                  <a:pt x="2834" y="4858"/>
                  <a:pt x="2965" y="5132"/>
                  <a:pt x="3203" y="5299"/>
                </a:cubicBezTo>
                <a:lnTo>
                  <a:pt x="3203" y="5430"/>
                </a:lnTo>
                <a:lnTo>
                  <a:pt x="2144" y="5430"/>
                </a:lnTo>
                <a:lnTo>
                  <a:pt x="2144" y="2179"/>
                </a:lnTo>
                <a:lnTo>
                  <a:pt x="3382" y="2179"/>
                </a:lnTo>
                <a:cubicBezTo>
                  <a:pt x="3489" y="2179"/>
                  <a:pt x="3561" y="2096"/>
                  <a:pt x="3561" y="2001"/>
                </a:cubicBezTo>
                <a:lnTo>
                  <a:pt x="3561" y="1596"/>
                </a:lnTo>
                <a:cubicBezTo>
                  <a:pt x="3561" y="1536"/>
                  <a:pt x="3537" y="1477"/>
                  <a:pt x="3465" y="1441"/>
                </a:cubicBezTo>
                <a:cubicBezTo>
                  <a:pt x="3299" y="1346"/>
                  <a:pt x="3191" y="1144"/>
                  <a:pt x="3191" y="941"/>
                </a:cubicBezTo>
                <a:cubicBezTo>
                  <a:pt x="3191" y="608"/>
                  <a:pt x="3453" y="358"/>
                  <a:pt x="3763" y="358"/>
                </a:cubicBezTo>
                <a:close/>
                <a:moveTo>
                  <a:pt x="9014" y="5811"/>
                </a:moveTo>
                <a:lnTo>
                  <a:pt x="9014" y="7799"/>
                </a:lnTo>
                <a:lnTo>
                  <a:pt x="9014" y="8025"/>
                </a:lnTo>
                <a:lnTo>
                  <a:pt x="9014" y="9049"/>
                </a:lnTo>
                <a:lnTo>
                  <a:pt x="7775" y="9049"/>
                </a:lnTo>
                <a:cubicBezTo>
                  <a:pt x="7668" y="9049"/>
                  <a:pt x="7597" y="9121"/>
                  <a:pt x="7597" y="9228"/>
                </a:cubicBezTo>
                <a:lnTo>
                  <a:pt x="7597" y="9633"/>
                </a:lnTo>
                <a:cubicBezTo>
                  <a:pt x="7597" y="9692"/>
                  <a:pt x="7621" y="9752"/>
                  <a:pt x="7680" y="9776"/>
                </a:cubicBezTo>
                <a:cubicBezTo>
                  <a:pt x="7859" y="9883"/>
                  <a:pt x="7966" y="10073"/>
                  <a:pt x="7966" y="10288"/>
                </a:cubicBezTo>
                <a:cubicBezTo>
                  <a:pt x="7966" y="10609"/>
                  <a:pt x="7704" y="10871"/>
                  <a:pt x="7382" y="10871"/>
                </a:cubicBezTo>
                <a:cubicBezTo>
                  <a:pt x="7061" y="10871"/>
                  <a:pt x="6811" y="10597"/>
                  <a:pt x="6811" y="10288"/>
                </a:cubicBezTo>
                <a:cubicBezTo>
                  <a:pt x="6811" y="10073"/>
                  <a:pt x="6906" y="9883"/>
                  <a:pt x="7085" y="9776"/>
                </a:cubicBezTo>
                <a:cubicBezTo>
                  <a:pt x="7144" y="9752"/>
                  <a:pt x="7180" y="9692"/>
                  <a:pt x="7180" y="9633"/>
                </a:cubicBezTo>
                <a:lnTo>
                  <a:pt x="7180" y="9228"/>
                </a:lnTo>
                <a:cubicBezTo>
                  <a:pt x="7180" y="9121"/>
                  <a:pt x="7109" y="9049"/>
                  <a:pt x="7001" y="9049"/>
                </a:cubicBezTo>
                <a:lnTo>
                  <a:pt x="5763" y="9049"/>
                </a:lnTo>
                <a:lnTo>
                  <a:pt x="5763" y="7811"/>
                </a:lnTo>
                <a:cubicBezTo>
                  <a:pt x="5763" y="7716"/>
                  <a:pt x="5692" y="7632"/>
                  <a:pt x="5585" y="7632"/>
                </a:cubicBezTo>
                <a:lnTo>
                  <a:pt x="5180" y="7632"/>
                </a:lnTo>
                <a:cubicBezTo>
                  <a:pt x="5120" y="7632"/>
                  <a:pt x="5061" y="7668"/>
                  <a:pt x="5037" y="7728"/>
                </a:cubicBezTo>
                <a:cubicBezTo>
                  <a:pt x="4930" y="7906"/>
                  <a:pt x="4739" y="8013"/>
                  <a:pt x="4525" y="8013"/>
                </a:cubicBezTo>
                <a:cubicBezTo>
                  <a:pt x="4203" y="8013"/>
                  <a:pt x="3953" y="7740"/>
                  <a:pt x="3953" y="7430"/>
                </a:cubicBezTo>
                <a:cubicBezTo>
                  <a:pt x="3953" y="7120"/>
                  <a:pt x="4215" y="6847"/>
                  <a:pt x="4525" y="6847"/>
                </a:cubicBezTo>
                <a:cubicBezTo>
                  <a:pt x="4739" y="6847"/>
                  <a:pt x="4930" y="6954"/>
                  <a:pt x="5037" y="7132"/>
                </a:cubicBezTo>
                <a:cubicBezTo>
                  <a:pt x="5061" y="7192"/>
                  <a:pt x="5120" y="7216"/>
                  <a:pt x="5180" y="7216"/>
                </a:cubicBezTo>
                <a:lnTo>
                  <a:pt x="5585" y="7216"/>
                </a:lnTo>
                <a:cubicBezTo>
                  <a:pt x="5692" y="7216"/>
                  <a:pt x="5763" y="7144"/>
                  <a:pt x="5763" y="7037"/>
                </a:cubicBezTo>
                <a:lnTo>
                  <a:pt x="5763" y="5811"/>
                </a:lnTo>
                <a:lnTo>
                  <a:pt x="6823" y="5811"/>
                </a:lnTo>
                <a:lnTo>
                  <a:pt x="6823" y="5942"/>
                </a:lnTo>
                <a:cubicBezTo>
                  <a:pt x="6585" y="6120"/>
                  <a:pt x="6454" y="6406"/>
                  <a:pt x="6454" y="6680"/>
                </a:cubicBezTo>
                <a:cubicBezTo>
                  <a:pt x="6454" y="7204"/>
                  <a:pt x="6870" y="7621"/>
                  <a:pt x="7382" y="7621"/>
                </a:cubicBezTo>
                <a:cubicBezTo>
                  <a:pt x="7906" y="7621"/>
                  <a:pt x="8323" y="7204"/>
                  <a:pt x="8323" y="6680"/>
                </a:cubicBezTo>
                <a:cubicBezTo>
                  <a:pt x="8323" y="6382"/>
                  <a:pt x="8192" y="6108"/>
                  <a:pt x="7954" y="5942"/>
                </a:cubicBezTo>
                <a:lnTo>
                  <a:pt x="7954" y="5811"/>
                </a:lnTo>
                <a:close/>
                <a:moveTo>
                  <a:pt x="3799" y="1"/>
                </a:moveTo>
                <a:cubicBezTo>
                  <a:pt x="3275" y="1"/>
                  <a:pt x="2858" y="417"/>
                  <a:pt x="2858" y="941"/>
                </a:cubicBezTo>
                <a:cubicBezTo>
                  <a:pt x="2858" y="1239"/>
                  <a:pt x="3001" y="1525"/>
                  <a:pt x="3239" y="1679"/>
                </a:cubicBezTo>
                <a:lnTo>
                  <a:pt x="3239" y="1822"/>
                </a:lnTo>
                <a:lnTo>
                  <a:pt x="2001" y="1822"/>
                </a:lnTo>
                <a:cubicBezTo>
                  <a:pt x="1894" y="1822"/>
                  <a:pt x="1822" y="1894"/>
                  <a:pt x="1822" y="2001"/>
                </a:cubicBezTo>
                <a:lnTo>
                  <a:pt x="1822" y="5608"/>
                </a:lnTo>
                <a:lnTo>
                  <a:pt x="1822" y="6847"/>
                </a:lnTo>
                <a:lnTo>
                  <a:pt x="1691" y="6847"/>
                </a:lnTo>
                <a:cubicBezTo>
                  <a:pt x="1513" y="6609"/>
                  <a:pt x="1227" y="6478"/>
                  <a:pt x="941" y="6478"/>
                </a:cubicBezTo>
                <a:cubicBezTo>
                  <a:pt x="417" y="6478"/>
                  <a:pt x="1" y="6894"/>
                  <a:pt x="1" y="7406"/>
                </a:cubicBezTo>
                <a:cubicBezTo>
                  <a:pt x="1" y="7930"/>
                  <a:pt x="417" y="8347"/>
                  <a:pt x="941" y="8347"/>
                </a:cubicBezTo>
                <a:cubicBezTo>
                  <a:pt x="1239" y="8347"/>
                  <a:pt x="1525" y="8216"/>
                  <a:pt x="1691" y="7978"/>
                </a:cubicBezTo>
                <a:lnTo>
                  <a:pt x="1822" y="7978"/>
                </a:lnTo>
                <a:lnTo>
                  <a:pt x="1822" y="9216"/>
                </a:lnTo>
                <a:cubicBezTo>
                  <a:pt x="1822" y="9311"/>
                  <a:pt x="1894" y="9395"/>
                  <a:pt x="2001" y="9395"/>
                </a:cubicBezTo>
                <a:lnTo>
                  <a:pt x="2620" y="9395"/>
                </a:lnTo>
                <a:cubicBezTo>
                  <a:pt x="2727" y="9395"/>
                  <a:pt x="2799" y="9311"/>
                  <a:pt x="2799" y="9216"/>
                </a:cubicBezTo>
                <a:cubicBezTo>
                  <a:pt x="2799" y="9109"/>
                  <a:pt x="2727" y="9037"/>
                  <a:pt x="2620" y="9037"/>
                </a:cubicBezTo>
                <a:lnTo>
                  <a:pt x="2179" y="9037"/>
                </a:lnTo>
                <a:lnTo>
                  <a:pt x="2179" y="7799"/>
                </a:lnTo>
                <a:cubicBezTo>
                  <a:pt x="2179" y="7692"/>
                  <a:pt x="2108" y="7621"/>
                  <a:pt x="2001" y="7621"/>
                </a:cubicBezTo>
                <a:lnTo>
                  <a:pt x="1596" y="7621"/>
                </a:lnTo>
                <a:cubicBezTo>
                  <a:pt x="1536" y="7621"/>
                  <a:pt x="1477" y="7644"/>
                  <a:pt x="1453" y="7704"/>
                </a:cubicBezTo>
                <a:cubicBezTo>
                  <a:pt x="1346" y="7882"/>
                  <a:pt x="1155" y="7990"/>
                  <a:pt x="941" y="7990"/>
                </a:cubicBezTo>
                <a:cubicBezTo>
                  <a:pt x="620" y="7990"/>
                  <a:pt x="358" y="7728"/>
                  <a:pt x="358" y="7406"/>
                </a:cubicBezTo>
                <a:cubicBezTo>
                  <a:pt x="358" y="7085"/>
                  <a:pt x="632" y="6835"/>
                  <a:pt x="941" y="6835"/>
                </a:cubicBezTo>
                <a:cubicBezTo>
                  <a:pt x="1155" y="6835"/>
                  <a:pt x="1346" y="6930"/>
                  <a:pt x="1453" y="7109"/>
                </a:cubicBezTo>
                <a:cubicBezTo>
                  <a:pt x="1477" y="7168"/>
                  <a:pt x="1536" y="7204"/>
                  <a:pt x="1596" y="7204"/>
                </a:cubicBezTo>
                <a:lnTo>
                  <a:pt x="2001" y="7204"/>
                </a:lnTo>
                <a:cubicBezTo>
                  <a:pt x="2108" y="7204"/>
                  <a:pt x="2179" y="7132"/>
                  <a:pt x="2179" y="7025"/>
                </a:cubicBezTo>
                <a:lnTo>
                  <a:pt x="2179" y="5787"/>
                </a:lnTo>
                <a:lnTo>
                  <a:pt x="3418" y="5787"/>
                </a:lnTo>
                <a:cubicBezTo>
                  <a:pt x="3513" y="5787"/>
                  <a:pt x="3596" y="5716"/>
                  <a:pt x="3596" y="5608"/>
                </a:cubicBezTo>
                <a:lnTo>
                  <a:pt x="3596" y="5204"/>
                </a:lnTo>
                <a:cubicBezTo>
                  <a:pt x="3596" y="5144"/>
                  <a:pt x="3561" y="5085"/>
                  <a:pt x="3501" y="5061"/>
                </a:cubicBezTo>
                <a:cubicBezTo>
                  <a:pt x="3322" y="4954"/>
                  <a:pt x="3215" y="4763"/>
                  <a:pt x="3215" y="4549"/>
                </a:cubicBezTo>
                <a:cubicBezTo>
                  <a:pt x="3215" y="4227"/>
                  <a:pt x="3489" y="3977"/>
                  <a:pt x="3799" y="3977"/>
                </a:cubicBezTo>
                <a:cubicBezTo>
                  <a:pt x="4132" y="3977"/>
                  <a:pt x="4382" y="4239"/>
                  <a:pt x="4382" y="4549"/>
                </a:cubicBezTo>
                <a:cubicBezTo>
                  <a:pt x="4382" y="4763"/>
                  <a:pt x="4275" y="4954"/>
                  <a:pt x="4096" y="5061"/>
                </a:cubicBezTo>
                <a:cubicBezTo>
                  <a:pt x="4037" y="5085"/>
                  <a:pt x="4013" y="5144"/>
                  <a:pt x="4013" y="5204"/>
                </a:cubicBezTo>
                <a:lnTo>
                  <a:pt x="4013" y="5608"/>
                </a:lnTo>
                <a:cubicBezTo>
                  <a:pt x="4013" y="5716"/>
                  <a:pt x="4084" y="5787"/>
                  <a:pt x="4192" y="5787"/>
                </a:cubicBezTo>
                <a:lnTo>
                  <a:pt x="5418" y="5787"/>
                </a:lnTo>
                <a:lnTo>
                  <a:pt x="5418" y="6847"/>
                </a:lnTo>
                <a:lnTo>
                  <a:pt x="5287" y="6847"/>
                </a:lnTo>
                <a:cubicBezTo>
                  <a:pt x="5108" y="6609"/>
                  <a:pt x="4823" y="6478"/>
                  <a:pt x="4549" y="6478"/>
                </a:cubicBezTo>
                <a:cubicBezTo>
                  <a:pt x="4025" y="6478"/>
                  <a:pt x="3608" y="6894"/>
                  <a:pt x="3608" y="7406"/>
                </a:cubicBezTo>
                <a:cubicBezTo>
                  <a:pt x="3608" y="7930"/>
                  <a:pt x="4025" y="8347"/>
                  <a:pt x="4549" y="8347"/>
                </a:cubicBezTo>
                <a:cubicBezTo>
                  <a:pt x="4846" y="8347"/>
                  <a:pt x="5120" y="8216"/>
                  <a:pt x="5287" y="7978"/>
                </a:cubicBezTo>
                <a:lnTo>
                  <a:pt x="5418" y="7978"/>
                </a:lnTo>
                <a:lnTo>
                  <a:pt x="5418" y="9037"/>
                </a:lnTo>
                <a:lnTo>
                  <a:pt x="3168" y="9037"/>
                </a:lnTo>
                <a:cubicBezTo>
                  <a:pt x="3072" y="9037"/>
                  <a:pt x="3001" y="9109"/>
                  <a:pt x="3001" y="9216"/>
                </a:cubicBezTo>
                <a:cubicBezTo>
                  <a:pt x="3001" y="9311"/>
                  <a:pt x="3072" y="9395"/>
                  <a:pt x="3168" y="9395"/>
                </a:cubicBezTo>
                <a:lnTo>
                  <a:pt x="6835" y="9395"/>
                </a:lnTo>
                <a:lnTo>
                  <a:pt x="6835" y="9526"/>
                </a:lnTo>
                <a:cubicBezTo>
                  <a:pt x="6597" y="9704"/>
                  <a:pt x="6466" y="9990"/>
                  <a:pt x="6466" y="10264"/>
                </a:cubicBezTo>
                <a:cubicBezTo>
                  <a:pt x="6466" y="10788"/>
                  <a:pt x="6882" y="11204"/>
                  <a:pt x="7406" y="11204"/>
                </a:cubicBezTo>
                <a:cubicBezTo>
                  <a:pt x="7918" y="11204"/>
                  <a:pt x="8335" y="10788"/>
                  <a:pt x="8335" y="10264"/>
                </a:cubicBezTo>
                <a:cubicBezTo>
                  <a:pt x="8335" y="9966"/>
                  <a:pt x="8204" y="9692"/>
                  <a:pt x="7966" y="9526"/>
                </a:cubicBezTo>
                <a:lnTo>
                  <a:pt x="7966" y="9395"/>
                </a:lnTo>
                <a:lnTo>
                  <a:pt x="9204" y="9395"/>
                </a:lnTo>
                <a:cubicBezTo>
                  <a:pt x="9311" y="9395"/>
                  <a:pt x="9383" y="9311"/>
                  <a:pt x="9383" y="9216"/>
                </a:cubicBezTo>
                <a:lnTo>
                  <a:pt x="9383" y="8002"/>
                </a:lnTo>
                <a:lnTo>
                  <a:pt x="9383" y="7787"/>
                </a:lnTo>
                <a:lnTo>
                  <a:pt x="9383" y="5596"/>
                </a:lnTo>
                <a:lnTo>
                  <a:pt x="9383" y="4358"/>
                </a:lnTo>
                <a:lnTo>
                  <a:pt x="9514" y="4358"/>
                </a:lnTo>
                <a:cubicBezTo>
                  <a:pt x="9692" y="4596"/>
                  <a:pt x="9978" y="4727"/>
                  <a:pt x="10264" y="4727"/>
                </a:cubicBezTo>
                <a:cubicBezTo>
                  <a:pt x="10776" y="4727"/>
                  <a:pt x="11192" y="4311"/>
                  <a:pt x="11192" y="3799"/>
                </a:cubicBezTo>
                <a:cubicBezTo>
                  <a:pt x="11192" y="3287"/>
                  <a:pt x="10776" y="2858"/>
                  <a:pt x="10264" y="2858"/>
                </a:cubicBezTo>
                <a:cubicBezTo>
                  <a:pt x="9966" y="2858"/>
                  <a:pt x="9680" y="2989"/>
                  <a:pt x="9514" y="3227"/>
                </a:cubicBezTo>
                <a:lnTo>
                  <a:pt x="9383" y="3227"/>
                </a:lnTo>
                <a:lnTo>
                  <a:pt x="9383" y="2001"/>
                </a:lnTo>
                <a:cubicBezTo>
                  <a:pt x="9383" y="1894"/>
                  <a:pt x="9311" y="1822"/>
                  <a:pt x="9204" y="1822"/>
                </a:cubicBezTo>
                <a:lnTo>
                  <a:pt x="8609" y="1822"/>
                </a:lnTo>
                <a:cubicBezTo>
                  <a:pt x="8502" y="1822"/>
                  <a:pt x="8430" y="1894"/>
                  <a:pt x="8430" y="2001"/>
                </a:cubicBezTo>
                <a:cubicBezTo>
                  <a:pt x="8430" y="2096"/>
                  <a:pt x="8502" y="2179"/>
                  <a:pt x="8609" y="2179"/>
                </a:cubicBezTo>
                <a:lnTo>
                  <a:pt x="9026" y="2179"/>
                </a:lnTo>
                <a:lnTo>
                  <a:pt x="9026" y="3406"/>
                </a:lnTo>
                <a:cubicBezTo>
                  <a:pt x="9026" y="3513"/>
                  <a:pt x="9097" y="3584"/>
                  <a:pt x="9204" y="3584"/>
                </a:cubicBezTo>
                <a:lnTo>
                  <a:pt x="9609" y="3584"/>
                </a:lnTo>
                <a:cubicBezTo>
                  <a:pt x="9668" y="3584"/>
                  <a:pt x="9728" y="3561"/>
                  <a:pt x="9752" y="3501"/>
                </a:cubicBezTo>
                <a:cubicBezTo>
                  <a:pt x="9859" y="3322"/>
                  <a:pt x="10049" y="3215"/>
                  <a:pt x="10264" y="3215"/>
                </a:cubicBezTo>
                <a:cubicBezTo>
                  <a:pt x="10585" y="3215"/>
                  <a:pt x="10835" y="3489"/>
                  <a:pt x="10835" y="3799"/>
                </a:cubicBezTo>
                <a:cubicBezTo>
                  <a:pt x="10835" y="4120"/>
                  <a:pt x="10573" y="4382"/>
                  <a:pt x="10264" y="4382"/>
                </a:cubicBezTo>
                <a:cubicBezTo>
                  <a:pt x="10049" y="4382"/>
                  <a:pt x="9859" y="4275"/>
                  <a:pt x="9752" y="4096"/>
                </a:cubicBezTo>
                <a:cubicBezTo>
                  <a:pt x="9728" y="4037"/>
                  <a:pt x="9668" y="4001"/>
                  <a:pt x="9609" y="4001"/>
                </a:cubicBezTo>
                <a:lnTo>
                  <a:pt x="9204" y="4001"/>
                </a:lnTo>
                <a:cubicBezTo>
                  <a:pt x="9097" y="4001"/>
                  <a:pt x="9026" y="4084"/>
                  <a:pt x="9026" y="4180"/>
                </a:cubicBezTo>
                <a:lnTo>
                  <a:pt x="9026" y="5418"/>
                </a:lnTo>
                <a:lnTo>
                  <a:pt x="7787" y="5418"/>
                </a:lnTo>
                <a:cubicBezTo>
                  <a:pt x="7680" y="5418"/>
                  <a:pt x="7609" y="5489"/>
                  <a:pt x="7609" y="5596"/>
                </a:cubicBezTo>
                <a:lnTo>
                  <a:pt x="7609" y="6001"/>
                </a:lnTo>
                <a:cubicBezTo>
                  <a:pt x="7609" y="6061"/>
                  <a:pt x="7644" y="6120"/>
                  <a:pt x="7704" y="6144"/>
                </a:cubicBezTo>
                <a:cubicBezTo>
                  <a:pt x="7883" y="6251"/>
                  <a:pt x="7978" y="6442"/>
                  <a:pt x="7978" y="6656"/>
                </a:cubicBezTo>
                <a:cubicBezTo>
                  <a:pt x="7978" y="6978"/>
                  <a:pt x="7716" y="7240"/>
                  <a:pt x="7406" y="7240"/>
                </a:cubicBezTo>
                <a:cubicBezTo>
                  <a:pt x="7073" y="7240"/>
                  <a:pt x="6823" y="6966"/>
                  <a:pt x="6823" y="6656"/>
                </a:cubicBezTo>
                <a:cubicBezTo>
                  <a:pt x="6823" y="6442"/>
                  <a:pt x="6930" y="6251"/>
                  <a:pt x="7109" y="6144"/>
                </a:cubicBezTo>
                <a:cubicBezTo>
                  <a:pt x="7168" y="6120"/>
                  <a:pt x="7192" y="6061"/>
                  <a:pt x="7192" y="6001"/>
                </a:cubicBezTo>
                <a:lnTo>
                  <a:pt x="7192" y="5596"/>
                </a:lnTo>
                <a:cubicBezTo>
                  <a:pt x="7192" y="5489"/>
                  <a:pt x="7121" y="5418"/>
                  <a:pt x="7013" y="5418"/>
                </a:cubicBezTo>
                <a:lnTo>
                  <a:pt x="5775" y="5418"/>
                </a:lnTo>
                <a:lnTo>
                  <a:pt x="5775" y="4358"/>
                </a:lnTo>
                <a:lnTo>
                  <a:pt x="5918" y="4358"/>
                </a:lnTo>
                <a:cubicBezTo>
                  <a:pt x="6097" y="4596"/>
                  <a:pt x="6370" y="4739"/>
                  <a:pt x="6656" y="4739"/>
                </a:cubicBezTo>
                <a:cubicBezTo>
                  <a:pt x="7180" y="4739"/>
                  <a:pt x="7597" y="4323"/>
                  <a:pt x="7597" y="3799"/>
                </a:cubicBezTo>
                <a:cubicBezTo>
                  <a:pt x="7597" y="3275"/>
                  <a:pt x="7180" y="2858"/>
                  <a:pt x="6656" y="2858"/>
                </a:cubicBezTo>
                <a:cubicBezTo>
                  <a:pt x="6359" y="2858"/>
                  <a:pt x="6073" y="2989"/>
                  <a:pt x="5918" y="3227"/>
                </a:cubicBezTo>
                <a:lnTo>
                  <a:pt x="5775" y="3227"/>
                </a:lnTo>
                <a:lnTo>
                  <a:pt x="5775" y="2179"/>
                </a:lnTo>
                <a:lnTo>
                  <a:pt x="8025" y="2179"/>
                </a:lnTo>
                <a:cubicBezTo>
                  <a:pt x="8133" y="2179"/>
                  <a:pt x="8204" y="2096"/>
                  <a:pt x="8204" y="2001"/>
                </a:cubicBezTo>
                <a:cubicBezTo>
                  <a:pt x="8204" y="1894"/>
                  <a:pt x="8133" y="1822"/>
                  <a:pt x="8025" y="1822"/>
                </a:cubicBezTo>
                <a:lnTo>
                  <a:pt x="4370" y="1822"/>
                </a:lnTo>
                <a:lnTo>
                  <a:pt x="4370" y="1679"/>
                </a:lnTo>
                <a:cubicBezTo>
                  <a:pt x="4608" y="1501"/>
                  <a:pt x="4739" y="1227"/>
                  <a:pt x="4739" y="941"/>
                </a:cubicBezTo>
                <a:cubicBezTo>
                  <a:pt x="4739" y="417"/>
                  <a:pt x="4323" y="1"/>
                  <a:pt x="3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502" name="Google Shape;16502;p61"/>
          <p:cNvGrpSpPr/>
          <p:nvPr/>
        </p:nvGrpSpPr>
        <p:grpSpPr>
          <a:xfrm>
            <a:off x="4019984" y="3631143"/>
            <a:ext cx="293704" cy="353954"/>
            <a:chOff x="4019984" y="3805393"/>
            <a:chExt cx="293704" cy="353954"/>
          </a:xfrm>
        </p:grpSpPr>
        <p:sp>
          <p:nvSpPr>
            <p:cNvPr id="16503" name="Google Shape;16503;p61"/>
            <p:cNvSpPr/>
            <p:nvPr/>
          </p:nvSpPr>
          <p:spPr>
            <a:xfrm>
              <a:off x="4019984" y="3805393"/>
              <a:ext cx="293704" cy="353954"/>
            </a:xfrm>
            <a:custGeom>
              <a:rect b="b" l="l" r="r" t="t"/>
              <a:pathLst>
                <a:path extrusionOk="0" h="11121" w="9228">
                  <a:moveTo>
                    <a:pt x="477" y="1084"/>
                  </a:moveTo>
                  <a:cubicBezTo>
                    <a:pt x="727" y="1084"/>
                    <a:pt x="977" y="1215"/>
                    <a:pt x="1108" y="1429"/>
                  </a:cubicBezTo>
                  <a:lnTo>
                    <a:pt x="1251" y="1608"/>
                  </a:lnTo>
                  <a:cubicBezTo>
                    <a:pt x="1382" y="1798"/>
                    <a:pt x="1608" y="1917"/>
                    <a:pt x="1822" y="1917"/>
                  </a:cubicBezTo>
                  <a:lnTo>
                    <a:pt x="1822" y="2620"/>
                  </a:lnTo>
                  <a:cubicBezTo>
                    <a:pt x="1822" y="3120"/>
                    <a:pt x="1906" y="3596"/>
                    <a:pt x="2049" y="4072"/>
                  </a:cubicBezTo>
                  <a:cubicBezTo>
                    <a:pt x="1918" y="4001"/>
                    <a:pt x="1775" y="3929"/>
                    <a:pt x="1620" y="3870"/>
                  </a:cubicBezTo>
                  <a:cubicBezTo>
                    <a:pt x="1298" y="3739"/>
                    <a:pt x="965" y="3596"/>
                    <a:pt x="727" y="3334"/>
                  </a:cubicBezTo>
                  <a:cubicBezTo>
                    <a:pt x="441" y="3024"/>
                    <a:pt x="310" y="2560"/>
                    <a:pt x="310" y="1929"/>
                  </a:cubicBezTo>
                  <a:lnTo>
                    <a:pt x="310" y="1250"/>
                  </a:lnTo>
                  <a:cubicBezTo>
                    <a:pt x="310" y="1203"/>
                    <a:pt x="322" y="1155"/>
                    <a:pt x="358" y="1131"/>
                  </a:cubicBezTo>
                  <a:cubicBezTo>
                    <a:pt x="382" y="1096"/>
                    <a:pt x="429" y="1084"/>
                    <a:pt x="477" y="1084"/>
                  </a:cubicBezTo>
                  <a:close/>
                  <a:moveTo>
                    <a:pt x="8704" y="1084"/>
                  </a:moveTo>
                  <a:cubicBezTo>
                    <a:pt x="8752" y="1084"/>
                    <a:pt x="8799" y="1096"/>
                    <a:pt x="8823" y="1131"/>
                  </a:cubicBezTo>
                  <a:cubicBezTo>
                    <a:pt x="8847" y="1155"/>
                    <a:pt x="8871" y="1203"/>
                    <a:pt x="8871" y="1250"/>
                  </a:cubicBezTo>
                  <a:lnTo>
                    <a:pt x="8871" y="1929"/>
                  </a:lnTo>
                  <a:lnTo>
                    <a:pt x="8883" y="1929"/>
                  </a:lnTo>
                  <a:cubicBezTo>
                    <a:pt x="8883" y="2572"/>
                    <a:pt x="8752" y="3036"/>
                    <a:pt x="8466" y="3334"/>
                  </a:cubicBezTo>
                  <a:cubicBezTo>
                    <a:pt x="8228" y="3596"/>
                    <a:pt x="7883" y="3739"/>
                    <a:pt x="7573" y="3870"/>
                  </a:cubicBezTo>
                  <a:cubicBezTo>
                    <a:pt x="7430" y="3929"/>
                    <a:pt x="7263" y="3989"/>
                    <a:pt x="7133" y="4072"/>
                  </a:cubicBezTo>
                  <a:cubicBezTo>
                    <a:pt x="7275" y="3620"/>
                    <a:pt x="7347" y="3120"/>
                    <a:pt x="7347" y="2620"/>
                  </a:cubicBezTo>
                  <a:lnTo>
                    <a:pt x="7347" y="1917"/>
                  </a:lnTo>
                  <a:cubicBezTo>
                    <a:pt x="7585" y="1917"/>
                    <a:pt x="7799" y="1798"/>
                    <a:pt x="7930" y="1608"/>
                  </a:cubicBezTo>
                  <a:lnTo>
                    <a:pt x="8061" y="1429"/>
                  </a:lnTo>
                  <a:cubicBezTo>
                    <a:pt x="8216" y="1215"/>
                    <a:pt x="8454" y="1084"/>
                    <a:pt x="8704" y="1084"/>
                  </a:cubicBezTo>
                  <a:close/>
                  <a:moveTo>
                    <a:pt x="7347" y="345"/>
                  </a:moveTo>
                  <a:lnTo>
                    <a:pt x="7347" y="726"/>
                  </a:lnTo>
                  <a:lnTo>
                    <a:pt x="5954" y="726"/>
                  </a:lnTo>
                  <a:cubicBezTo>
                    <a:pt x="5859" y="726"/>
                    <a:pt x="5787" y="798"/>
                    <a:pt x="5787" y="893"/>
                  </a:cubicBezTo>
                  <a:cubicBezTo>
                    <a:pt x="5787" y="976"/>
                    <a:pt x="5859" y="1060"/>
                    <a:pt x="5954" y="1060"/>
                  </a:cubicBezTo>
                  <a:lnTo>
                    <a:pt x="7013" y="1060"/>
                  </a:lnTo>
                  <a:lnTo>
                    <a:pt x="7013" y="2620"/>
                  </a:lnTo>
                  <a:cubicBezTo>
                    <a:pt x="7037" y="4036"/>
                    <a:pt x="6359" y="5382"/>
                    <a:pt x="5204" y="6239"/>
                  </a:cubicBezTo>
                  <a:lnTo>
                    <a:pt x="5085" y="6322"/>
                  </a:lnTo>
                  <a:cubicBezTo>
                    <a:pt x="5061" y="6322"/>
                    <a:pt x="5025" y="6310"/>
                    <a:pt x="5001" y="6310"/>
                  </a:cubicBezTo>
                  <a:lnTo>
                    <a:pt x="4192" y="6310"/>
                  </a:lnTo>
                  <a:cubicBezTo>
                    <a:pt x="4168" y="6310"/>
                    <a:pt x="4132" y="6310"/>
                    <a:pt x="4108" y="6322"/>
                  </a:cubicBezTo>
                  <a:lnTo>
                    <a:pt x="3989" y="6239"/>
                  </a:lnTo>
                  <a:cubicBezTo>
                    <a:pt x="2846" y="5382"/>
                    <a:pt x="2156" y="4048"/>
                    <a:pt x="2156" y="2620"/>
                  </a:cubicBezTo>
                  <a:lnTo>
                    <a:pt x="2156" y="1060"/>
                  </a:lnTo>
                  <a:lnTo>
                    <a:pt x="5204" y="1060"/>
                  </a:lnTo>
                  <a:cubicBezTo>
                    <a:pt x="5299" y="1060"/>
                    <a:pt x="5370" y="976"/>
                    <a:pt x="5370" y="893"/>
                  </a:cubicBezTo>
                  <a:cubicBezTo>
                    <a:pt x="5370" y="798"/>
                    <a:pt x="5299" y="726"/>
                    <a:pt x="5204" y="726"/>
                  </a:cubicBezTo>
                  <a:lnTo>
                    <a:pt x="1810" y="726"/>
                  </a:lnTo>
                  <a:lnTo>
                    <a:pt x="1810" y="345"/>
                  </a:lnTo>
                  <a:close/>
                  <a:moveTo>
                    <a:pt x="5001" y="6632"/>
                  </a:moveTo>
                  <a:cubicBezTo>
                    <a:pt x="5061" y="6632"/>
                    <a:pt x="5108" y="6680"/>
                    <a:pt x="5108" y="6739"/>
                  </a:cubicBezTo>
                  <a:lnTo>
                    <a:pt x="5108" y="6858"/>
                  </a:lnTo>
                  <a:cubicBezTo>
                    <a:pt x="5108" y="6918"/>
                    <a:pt x="5061" y="6965"/>
                    <a:pt x="5001" y="6965"/>
                  </a:cubicBezTo>
                  <a:lnTo>
                    <a:pt x="4192" y="6965"/>
                  </a:lnTo>
                  <a:cubicBezTo>
                    <a:pt x="4132" y="6965"/>
                    <a:pt x="4085" y="6918"/>
                    <a:pt x="4085" y="6858"/>
                  </a:cubicBezTo>
                  <a:lnTo>
                    <a:pt x="4085" y="6739"/>
                  </a:lnTo>
                  <a:cubicBezTo>
                    <a:pt x="4085" y="6680"/>
                    <a:pt x="4132" y="6632"/>
                    <a:pt x="4192" y="6632"/>
                  </a:cubicBezTo>
                  <a:close/>
                  <a:moveTo>
                    <a:pt x="4787" y="7287"/>
                  </a:moveTo>
                  <a:lnTo>
                    <a:pt x="4787" y="8882"/>
                  </a:lnTo>
                  <a:lnTo>
                    <a:pt x="4406" y="8882"/>
                  </a:lnTo>
                  <a:lnTo>
                    <a:pt x="4406" y="7287"/>
                  </a:lnTo>
                  <a:close/>
                  <a:moveTo>
                    <a:pt x="5609" y="9216"/>
                  </a:moveTo>
                  <a:cubicBezTo>
                    <a:pt x="5728" y="9216"/>
                    <a:pt x="5823" y="9299"/>
                    <a:pt x="5823" y="9418"/>
                  </a:cubicBezTo>
                  <a:lnTo>
                    <a:pt x="5823" y="9609"/>
                  </a:lnTo>
                  <a:lnTo>
                    <a:pt x="4370" y="9609"/>
                  </a:lnTo>
                  <a:cubicBezTo>
                    <a:pt x="4287" y="9609"/>
                    <a:pt x="4204" y="9680"/>
                    <a:pt x="4204" y="9775"/>
                  </a:cubicBezTo>
                  <a:cubicBezTo>
                    <a:pt x="4204" y="9870"/>
                    <a:pt x="4287" y="9942"/>
                    <a:pt x="4370" y="9942"/>
                  </a:cubicBezTo>
                  <a:lnTo>
                    <a:pt x="6585" y="9942"/>
                  </a:lnTo>
                  <a:cubicBezTo>
                    <a:pt x="6609" y="9942"/>
                    <a:pt x="6621" y="9954"/>
                    <a:pt x="6632" y="9966"/>
                  </a:cubicBezTo>
                  <a:lnTo>
                    <a:pt x="6787" y="10763"/>
                  </a:lnTo>
                  <a:cubicBezTo>
                    <a:pt x="6787" y="10775"/>
                    <a:pt x="6787" y="10787"/>
                    <a:pt x="6763" y="10787"/>
                  </a:cubicBezTo>
                  <a:cubicBezTo>
                    <a:pt x="6763" y="10787"/>
                    <a:pt x="6752" y="10799"/>
                    <a:pt x="6740" y="10799"/>
                  </a:cubicBezTo>
                  <a:lnTo>
                    <a:pt x="2453" y="10799"/>
                  </a:lnTo>
                  <a:cubicBezTo>
                    <a:pt x="2441" y="10799"/>
                    <a:pt x="2418" y="10787"/>
                    <a:pt x="2418" y="10787"/>
                  </a:cubicBezTo>
                  <a:cubicBezTo>
                    <a:pt x="2418" y="10787"/>
                    <a:pt x="2406" y="10775"/>
                    <a:pt x="2406" y="10763"/>
                  </a:cubicBezTo>
                  <a:lnTo>
                    <a:pt x="2561" y="9966"/>
                  </a:lnTo>
                  <a:cubicBezTo>
                    <a:pt x="2561" y="9954"/>
                    <a:pt x="2572" y="9942"/>
                    <a:pt x="2596" y="9942"/>
                  </a:cubicBezTo>
                  <a:lnTo>
                    <a:pt x="3596" y="9942"/>
                  </a:lnTo>
                  <a:cubicBezTo>
                    <a:pt x="3692" y="9942"/>
                    <a:pt x="3763" y="9870"/>
                    <a:pt x="3763" y="9775"/>
                  </a:cubicBezTo>
                  <a:cubicBezTo>
                    <a:pt x="3763" y="9680"/>
                    <a:pt x="3692" y="9609"/>
                    <a:pt x="3596" y="9609"/>
                  </a:cubicBezTo>
                  <a:lnTo>
                    <a:pt x="3370" y="9609"/>
                  </a:lnTo>
                  <a:lnTo>
                    <a:pt x="3370" y="9418"/>
                  </a:lnTo>
                  <a:cubicBezTo>
                    <a:pt x="3370" y="9299"/>
                    <a:pt x="3465" y="9216"/>
                    <a:pt x="3584" y="9216"/>
                  </a:cubicBezTo>
                  <a:close/>
                  <a:moveTo>
                    <a:pt x="1810" y="0"/>
                  </a:moveTo>
                  <a:cubicBezTo>
                    <a:pt x="1656" y="0"/>
                    <a:pt x="1501" y="131"/>
                    <a:pt x="1501" y="310"/>
                  </a:cubicBezTo>
                  <a:lnTo>
                    <a:pt x="1501" y="726"/>
                  </a:lnTo>
                  <a:cubicBezTo>
                    <a:pt x="1501" y="893"/>
                    <a:pt x="1632" y="1036"/>
                    <a:pt x="1810" y="1036"/>
                  </a:cubicBezTo>
                  <a:lnTo>
                    <a:pt x="1846" y="1036"/>
                  </a:lnTo>
                  <a:lnTo>
                    <a:pt x="1846" y="1572"/>
                  </a:lnTo>
                  <a:cubicBezTo>
                    <a:pt x="1727" y="1572"/>
                    <a:pt x="1608" y="1512"/>
                    <a:pt x="1537" y="1417"/>
                  </a:cubicBezTo>
                  <a:lnTo>
                    <a:pt x="1394" y="1238"/>
                  </a:lnTo>
                  <a:cubicBezTo>
                    <a:pt x="1191" y="941"/>
                    <a:pt x="846" y="762"/>
                    <a:pt x="489" y="762"/>
                  </a:cubicBezTo>
                  <a:cubicBezTo>
                    <a:pt x="358" y="762"/>
                    <a:pt x="239" y="798"/>
                    <a:pt x="144" y="905"/>
                  </a:cubicBezTo>
                  <a:cubicBezTo>
                    <a:pt x="60" y="1000"/>
                    <a:pt x="1" y="1131"/>
                    <a:pt x="1" y="1250"/>
                  </a:cubicBezTo>
                  <a:lnTo>
                    <a:pt x="1" y="1929"/>
                  </a:lnTo>
                  <a:cubicBezTo>
                    <a:pt x="1" y="3560"/>
                    <a:pt x="834" y="3894"/>
                    <a:pt x="1501" y="4179"/>
                  </a:cubicBezTo>
                  <a:cubicBezTo>
                    <a:pt x="1870" y="4334"/>
                    <a:pt x="2203" y="4465"/>
                    <a:pt x="2370" y="4786"/>
                  </a:cubicBezTo>
                  <a:cubicBezTo>
                    <a:pt x="2406" y="4882"/>
                    <a:pt x="2394" y="4965"/>
                    <a:pt x="2334" y="5025"/>
                  </a:cubicBezTo>
                  <a:cubicBezTo>
                    <a:pt x="2284" y="5092"/>
                    <a:pt x="2191" y="5124"/>
                    <a:pt x="2108" y="5124"/>
                  </a:cubicBezTo>
                  <a:cubicBezTo>
                    <a:pt x="2073" y="5124"/>
                    <a:pt x="2041" y="5118"/>
                    <a:pt x="2013" y="5108"/>
                  </a:cubicBezTo>
                  <a:cubicBezTo>
                    <a:pt x="1894" y="5060"/>
                    <a:pt x="1870" y="4906"/>
                    <a:pt x="1870" y="4786"/>
                  </a:cubicBezTo>
                  <a:cubicBezTo>
                    <a:pt x="1870" y="4703"/>
                    <a:pt x="1810" y="4632"/>
                    <a:pt x="1727" y="4632"/>
                  </a:cubicBezTo>
                  <a:cubicBezTo>
                    <a:pt x="1632" y="4632"/>
                    <a:pt x="1560" y="4691"/>
                    <a:pt x="1560" y="4775"/>
                  </a:cubicBezTo>
                  <a:cubicBezTo>
                    <a:pt x="1560" y="4929"/>
                    <a:pt x="1572" y="5263"/>
                    <a:pt x="1894" y="5406"/>
                  </a:cubicBezTo>
                  <a:cubicBezTo>
                    <a:pt x="1965" y="5429"/>
                    <a:pt x="2037" y="5441"/>
                    <a:pt x="2108" y="5441"/>
                  </a:cubicBezTo>
                  <a:cubicBezTo>
                    <a:pt x="2275" y="5441"/>
                    <a:pt x="2453" y="5370"/>
                    <a:pt x="2572" y="5251"/>
                  </a:cubicBezTo>
                  <a:cubicBezTo>
                    <a:pt x="2584" y="5239"/>
                    <a:pt x="2608" y="5227"/>
                    <a:pt x="2608" y="5203"/>
                  </a:cubicBezTo>
                  <a:cubicBezTo>
                    <a:pt x="2918" y="5703"/>
                    <a:pt x="3323" y="6144"/>
                    <a:pt x="3811" y="6489"/>
                  </a:cubicBezTo>
                  <a:lnTo>
                    <a:pt x="3834" y="6501"/>
                  </a:lnTo>
                  <a:cubicBezTo>
                    <a:pt x="3799" y="6561"/>
                    <a:pt x="3775" y="6656"/>
                    <a:pt x="3775" y="6727"/>
                  </a:cubicBezTo>
                  <a:lnTo>
                    <a:pt x="3775" y="6846"/>
                  </a:lnTo>
                  <a:cubicBezTo>
                    <a:pt x="3775" y="7037"/>
                    <a:pt x="3918" y="7215"/>
                    <a:pt x="4096" y="7263"/>
                  </a:cubicBezTo>
                  <a:lnTo>
                    <a:pt x="4096" y="8870"/>
                  </a:lnTo>
                  <a:lnTo>
                    <a:pt x="3596" y="8870"/>
                  </a:lnTo>
                  <a:cubicBezTo>
                    <a:pt x="3299" y="8870"/>
                    <a:pt x="3061" y="9108"/>
                    <a:pt x="3061" y="9406"/>
                  </a:cubicBezTo>
                  <a:lnTo>
                    <a:pt x="3061" y="9597"/>
                  </a:lnTo>
                  <a:lnTo>
                    <a:pt x="2620" y="9597"/>
                  </a:lnTo>
                  <a:cubicBezTo>
                    <a:pt x="2441" y="9597"/>
                    <a:pt x="2287" y="9716"/>
                    <a:pt x="2263" y="9894"/>
                  </a:cubicBezTo>
                  <a:lnTo>
                    <a:pt x="2108" y="10680"/>
                  </a:lnTo>
                  <a:cubicBezTo>
                    <a:pt x="2096" y="10787"/>
                    <a:pt x="2108" y="10906"/>
                    <a:pt x="2191" y="10978"/>
                  </a:cubicBezTo>
                  <a:cubicBezTo>
                    <a:pt x="2263" y="11073"/>
                    <a:pt x="2370" y="11121"/>
                    <a:pt x="2465" y="11121"/>
                  </a:cubicBezTo>
                  <a:lnTo>
                    <a:pt x="6752" y="11121"/>
                  </a:lnTo>
                  <a:cubicBezTo>
                    <a:pt x="6859" y="11121"/>
                    <a:pt x="6966" y="11073"/>
                    <a:pt x="7037" y="10978"/>
                  </a:cubicBezTo>
                  <a:cubicBezTo>
                    <a:pt x="7109" y="10894"/>
                    <a:pt x="7144" y="10787"/>
                    <a:pt x="7109" y="10680"/>
                  </a:cubicBezTo>
                  <a:lnTo>
                    <a:pt x="6966" y="9894"/>
                  </a:lnTo>
                  <a:cubicBezTo>
                    <a:pt x="6930" y="9716"/>
                    <a:pt x="6787" y="9597"/>
                    <a:pt x="6609" y="9597"/>
                  </a:cubicBezTo>
                  <a:lnTo>
                    <a:pt x="6156" y="9597"/>
                  </a:lnTo>
                  <a:lnTo>
                    <a:pt x="6156" y="9406"/>
                  </a:lnTo>
                  <a:cubicBezTo>
                    <a:pt x="6156" y="9108"/>
                    <a:pt x="5918" y="8870"/>
                    <a:pt x="5620" y="8870"/>
                  </a:cubicBezTo>
                  <a:lnTo>
                    <a:pt x="5132" y="8870"/>
                  </a:lnTo>
                  <a:lnTo>
                    <a:pt x="5132" y="7263"/>
                  </a:lnTo>
                  <a:cubicBezTo>
                    <a:pt x="5311" y="7215"/>
                    <a:pt x="5442" y="7037"/>
                    <a:pt x="5442" y="6846"/>
                  </a:cubicBezTo>
                  <a:lnTo>
                    <a:pt x="5442" y="6727"/>
                  </a:lnTo>
                  <a:cubicBezTo>
                    <a:pt x="5442" y="6632"/>
                    <a:pt x="5418" y="6561"/>
                    <a:pt x="5382" y="6501"/>
                  </a:cubicBezTo>
                  <a:lnTo>
                    <a:pt x="5418" y="6489"/>
                  </a:lnTo>
                  <a:cubicBezTo>
                    <a:pt x="5894" y="6132"/>
                    <a:pt x="6311" y="5703"/>
                    <a:pt x="6621" y="5203"/>
                  </a:cubicBezTo>
                  <a:cubicBezTo>
                    <a:pt x="6632" y="5227"/>
                    <a:pt x="6656" y="5239"/>
                    <a:pt x="6656" y="5251"/>
                  </a:cubicBezTo>
                  <a:cubicBezTo>
                    <a:pt x="6775" y="5382"/>
                    <a:pt x="6954" y="5441"/>
                    <a:pt x="7109" y="5441"/>
                  </a:cubicBezTo>
                  <a:cubicBezTo>
                    <a:pt x="7192" y="5441"/>
                    <a:pt x="7263" y="5429"/>
                    <a:pt x="7335" y="5406"/>
                  </a:cubicBezTo>
                  <a:cubicBezTo>
                    <a:pt x="7644" y="5263"/>
                    <a:pt x="7668" y="4929"/>
                    <a:pt x="7668" y="4775"/>
                  </a:cubicBezTo>
                  <a:cubicBezTo>
                    <a:pt x="7668" y="4701"/>
                    <a:pt x="7603" y="4628"/>
                    <a:pt x="7531" y="4628"/>
                  </a:cubicBezTo>
                  <a:cubicBezTo>
                    <a:pt x="7521" y="4628"/>
                    <a:pt x="7511" y="4629"/>
                    <a:pt x="7502" y="4632"/>
                  </a:cubicBezTo>
                  <a:cubicBezTo>
                    <a:pt x="7406" y="4632"/>
                    <a:pt x="7335" y="4703"/>
                    <a:pt x="7347" y="4786"/>
                  </a:cubicBezTo>
                  <a:cubicBezTo>
                    <a:pt x="7347" y="4906"/>
                    <a:pt x="7335" y="5048"/>
                    <a:pt x="7216" y="5108"/>
                  </a:cubicBezTo>
                  <a:cubicBezTo>
                    <a:pt x="7188" y="5117"/>
                    <a:pt x="7158" y="5122"/>
                    <a:pt x="7128" y="5122"/>
                  </a:cubicBezTo>
                  <a:cubicBezTo>
                    <a:pt x="7043" y="5122"/>
                    <a:pt x="6956" y="5086"/>
                    <a:pt x="6894" y="5025"/>
                  </a:cubicBezTo>
                  <a:cubicBezTo>
                    <a:pt x="6835" y="4953"/>
                    <a:pt x="6811" y="4882"/>
                    <a:pt x="6859" y="4786"/>
                  </a:cubicBezTo>
                  <a:cubicBezTo>
                    <a:pt x="7025" y="4465"/>
                    <a:pt x="7335" y="4334"/>
                    <a:pt x="7728" y="4179"/>
                  </a:cubicBezTo>
                  <a:cubicBezTo>
                    <a:pt x="8395" y="3917"/>
                    <a:pt x="9228" y="3572"/>
                    <a:pt x="9228" y="1929"/>
                  </a:cubicBezTo>
                  <a:lnTo>
                    <a:pt x="9228" y="1250"/>
                  </a:lnTo>
                  <a:cubicBezTo>
                    <a:pt x="9216" y="1131"/>
                    <a:pt x="9168" y="1000"/>
                    <a:pt x="9061" y="905"/>
                  </a:cubicBezTo>
                  <a:cubicBezTo>
                    <a:pt x="8978" y="822"/>
                    <a:pt x="8859" y="762"/>
                    <a:pt x="8716" y="762"/>
                  </a:cubicBezTo>
                  <a:cubicBezTo>
                    <a:pt x="8359" y="762"/>
                    <a:pt x="8025" y="941"/>
                    <a:pt x="7811" y="1238"/>
                  </a:cubicBezTo>
                  <a:lnTo>
                    <a:pt x="7680" y="1417"/>
                  </a:lnTo>
                  <a:cubicBezTo>
                    <a:pt x="7609" y="1512"/>
                    <a:pt x="7490" y="1572"/>
                    <a:pt x="7371" y="1572"/>
                  </a:cubicBezTo>
                  <a:lnTo>
                    <a:pt x="7371" y="1036"/>
                  </a:lnTo>
                  <a:lnTo>
                    <a:pt x="7394" y="1036"/>
                  </a:lnTo>
                  <a:cubicBezTo>
                    <a:pt x="7561" y="1036"/>
                    <a:pt x="7704" y="905"/>
                    <a:pt x="7704" y="726"/>
                  </a:cubicBezTo>
                  <a:lnTo>
                    <a:pt x="7704" y="310"/>
                  </a:lnTo>
                  <a:cubicBezTo>
                    <a:pt x="7704" y="143"/>
                    <a:pt x="7573" y="0"/>
                    <a:pt x="7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4" name="Google Shape;16504;p61"/>
            <p:cNvSpPr/>
            <p:nvPr/>
          </p:nvSpPr>
          <p:spPr>
            <a:xfrm>
              <a:off x="4118903" y="3867139"/>
              <a:ext cx="93987" cy="87971"/>
            </a:xfrm>
            <a:custGeom>
              <a:rect b="b" l="l" r="r" t="t"/>
              <a:pathLst>
                <a:path extrusionOk="0" h="2764" w="2953">
                  <a:moveTo>
                    <a:pt x="1477" y="489"/>
                  </a:moveTo>
                  <a:lnTo>
                    <a:pt x="1727" y="989"/>
                  </a:lnTo>
                  <a:cubicBezTo>
                    <a:pt x="1762" y="1049"/>
                    <a:pt x="1822" y="1096"/>
                    <a:pt x="1881" y="1096"/>
                  </a:cubicBezTo>
                  <a:lnTo>
                    <a:pt x="2441" y="1180"/>
                  </a:lnTo>
                  <a:lnTo>
                    <a:pt x="2036" y="1584"/>
                  </a:lnTo>
                  <a:cubicBezTo>
                    <a:pt x="2000" y="1632"/>
                    <a:pt x="1977" y="1692"/>
                    <a:pt x="1977" y="1763"/>
                  </a:cubicBezTo>
                  <a:lnTo>
                    <a:pt x="2072" y="2335"/>
                  </a:lnTo>
                  <a:lnTo>
                    <a:pt x="1560" y="2061"/>
                  </a:lnTo>
                  <a:cubicBezTo>
                    <a:pt x="1536" y="2049"/>
                    <a:pt x="1500" y="2037"/>
                    <a:pt x="1477" y="2037"/>
                  </a:cubicBezTo>
                  <a:cubicBezTo>
                    <a:pt x="1441" y="2037"/>
                    <a:pt x="1417" y="2049"/>
                    <a:pt x="1381" y="2061"/>
                  </a:cubicBezTo>
                  <a:lnTo>
                    <a:pt x="881" y="2335"/>
                  </a:lnTo>
                  <a:lnTo>
                    <a:pt x="965" y="1763"/>
                  </a:lnTo>
                  <a:cubicBezTo>
                    <a:pt x="988" y="1703"/>
                    <a:pt x="953" y="1632"/>
                    <a:pt x="905" y="1584"/>
                  </a:cubicBezTo>
                  <a:lnTo>
                    <a:pt x="512" y="1180"/>
                  </a:lnTo>
                  <a:lnTo>
                    <a:pt x="1072" y="1096"/>
                  </a:lnTo>
                  <a:cubicBezTo>
                    <a:pt x="1131" y="1084"/>
                    <a:pt x="1191" y="1049"/>
                    <a:pt x="1227" y="989"/>
                  </a:cubicBezTo>
                  <a:lnTo>
                    <a:pt x="1477" y="489"/>
                  </a:lnTo>
                  <a:close/>
                  <a:moveTo>
                    <a:pt x="1477" y="1"/>
                  </a:moveTo>
                  <a:cubicBezTo>
                    <a:pt x="1405" y="1"/>
                    <a:pt x="1322" y="49"/>
                    <a:pt x="1298" y="108"/>
                  </a:cubicBezTo>
                  <a:lnTo>
                    <a:pt x="953" y="799"/>
                  </a:lnTo>
                  <a:lnTo>
                    <a:pt x="191" y="906"/>
                  </a:lnTo>
                  <a:cubicBezTo>
                    <a:pt x="119" y="918"/>
                    <a:pt x="60" y="965"/>
                    <a:pt x="36" y="1037"/>
                  </a:cubicBezTo>
                  <a:cubicBezTo>
                    <a:pt x="0" y="1108"/>
                    <a:pt x="36" y="1180"/>
                    <a:pt x="72" y="1227"/>
                  </a:cubicBezTo>
                  <a:lnTo>
                    <a:pt x="631" y="1763"/>
                  </a:lnTo>
                  <a:lnTo>
                    <a:pt x="488" y="2525"/>
                  </a:lnTo>
                  <a:cubicBezTo>
                    <a:pt x="476" y="2596"/>
                    <a:pt x="512" y="2668"/>
                    <a:pt x="572" y="2716"/>
                  </a:cubicBezTo>
                  <a:cubicBezTo>
                    <a:pt x="604" y="2741"/>
                    <a:pt x="639" y="2753"/>
                    <a:pt x="676" y="2753"/>
                  </a:cubicBezTo>
                  <a:cubicBezTo>
                    <a:pt x="708" y="2753"/>
                    <a:pt x="741" y="2744"/>
                    <a:pt x="774" y="2727"/>
                  </a:cubicBezTo>
                  <a:lnTo>
                    <a:pt x="1465" y="2370"/>
                  </a:lnTo>
                  <a:lnTo>
                    <a:pt x="2143" y="2727"/>
                  </a:lnTo>
                  <a:cubicBezTo>
                    <a:pt x="2179" y="2751"/>
                    <a:pt x="2203" y="2763"/>
                    <a:pt x="2239" y="2763"/>
                  </a:cubicBezTo>
                  <a:cubicBezTo>
                    <a:pt x="2274" y="2763"/>
                    <a:pt x="2310" y="2751"/>
                    <a:pt x="2358" y="2716"/>
                  </a:cubicBezTo>
                  <a:cubicBezTo>
                    <a:pt x="2417" y="2668"/>
                    <a:pt x="2441" y="2596"/>
                    <a:pt x="2429" y="2525"/>
                  </a:cubicBezTo>
                  <a:lnTo>
                    <a:pt x="2298" y="1763"/>
                  </a:lnTo>
                  <a:lnTo>
                    <a:pt x="2846" y="1227"/>
                  </a:lnTo>
                  <a:cubicBezTo>
                    <a:pt x="2917" y="1180"/>
                    <a:pt x="2953" y="1108"/>
                    <a:pt x="2917" y="1037"/>
                  </a:cubicBezTo>
                  <a:cubicBezTo>
                    <a:pt x="2893" y="965"/>
                    <a:pt x="2834" y="918"/>
                    <a:pt x="2751" y="906"/>
                  </a:cubicBezTo>
                  <a:lnTo>
                    <a:pt x="2000" y="799"/>
                  </a:lnTo>
                  <a:lnTo>
                    <a:pt x="1655" y="108"/>
                  </a:lnTo>
                  <a:cubicBezTo>
                    <a:pt x="1619" y="37"/>
                    <a:pt x="1548"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05" name="Google Shape;16505;p61"/>
          <p:cNvGrpSpPr/>
          <p:nvPr/>
        </p:nvGrpSpPr>
        <p:grpSpPr>
          <a:xfrm>
            <a:off x="8006505" y="3215794"/>
            <a:ext cx="323654" cy="303189"/>
            <a:chOff x="8006505" y="3390044"/>
            <a:chExt cx="323654" cy="303189"/>
          </a:xfrm>
        </p:grpSpPr>
        <p:sp>
          <p:nvSpPr>
            <p:cNvPr id="16506" name="Google Shape;16506;p61"/>
            <p:cNvSpPr/>
            <p:nvPr/>
          </p:nvSpPr>
          <p:spPr>
            <a:xfrm>
              <a:off x="8006505" y="3390044"/>
              <a:ext cx="323654" cy="303189"/>
            </a:xfrm>
            <a:custGeom>
              <a:rect b="b" l="l" r="r" t="t"/>
              <a:pathLst>
                <a:path extrusionOk="0" h="9526" w="10169">
                  <a:moveTo>
                    <a:pt x="5358" y="322"/>
                  </a:moveTo>
                  <a:cubicBezTo>
                    <a:pt x="5704" y="322"/>
                    <a:pt x="5965" y="608"/>
                    <a:pt x="5965" y="930"/>
                  </a:cubicBezTo>
                  <a:lnTo>
                    <a:pt x="5965" y="1311"/>
                  </a:lnTo>
                  <a:cubicBezTo>
                    <a:pt x="5965" y="1584"/>
                    <a:pt x="6192" y="1811"/>
                    <a:pt x="6477" y="1811"/>
                  </a:cubicBezTo>
                  <a:lnTo>
                    <a:pt x="6620" y="1811"/>
                  </a:lnTo>
                  <a:cubicBezTo>
                    <a:pt x="6727" y="1811"/>
                    <a:pt x="6811" y="1906"/>
                    <a:pt x="6811" y="2001"/>
                  </a:cubicBezTo>
                  <a:lnTo>
                    <a:pt x="6811" y="3013"/>
                  </a:lnTo>
                  <a:cubicBezTo>
                    <a:pt x="6811" y="3120"/>
                    <a:pt x="6727" y="3204"/>
                    <a:pt x="6620" y="3204"/>
                  </a:cubicBezTo>
                  <a:lnTo>
                    <a:pt x="3465" y="3204"/>
                  </a:lnTo>
                  <a:cubicBezTo>
                    <a:pt x="3358" y="3204"/>
                    <a:pt x="3275" y="3120"/>
                    <a:pt x="3275" y="3013"/>
                  </a:cubicBezTo>
                  <a:lnTo>
                    <a:pt x="3322" y="2001"/>
                  </a:lnTo>
                  <a:cubicBezTo>
                    <a:pt x="3322" y="1894"/>
                    <a:pt x="3406" y="1811"/>
                    <a:pt x="3513" y="1811"/>
                  </a:cubicBezTo>
                  <a:lnTo>
                    <a:pt x="3656" y="1811"/>
                  </a:lnTo>
                  <a:cubicBezTo>
                    <a:pt x="3941" y="1811"/>
                    <a:pt x="4168" y="1584"/>
                    <a:pt x="4168" y="1311"/>
                  </a:cubicBezTo>
                  <a:lnTo>
                    <a:pt x="4168" y="930"/>
                  </a:lnTo>
                  <a:cubicBezTo>
                    <a:pt x="4168" y="596"/>
                    <a:pt x="4453" y="322"/>
                    <a:pt x="4775" y="322"/>
                  </a:cubicBezTo>
                  <a:close/>
                  <a:moveTo>
                    <a:pt x="9275" y="2239"/>
                  </a:moveTo>
                  <a:cubicBezTo>
                    <a:pt x="9585" y="2239"/>
                    <a:pt x="9847" y="2501"/>
                    <a:pt x="9847" y="2823"/>
                  </a:cubicBezTo>
                  <a:lnTo>
                    <a:pt x="9835" y="8633"/>
                  </a:lnTo>
                  <a:cubicBezTo>
                    <a:pt x="9835" y="8943"/>
                    <a:pt x="9585" y="9204"/>
                    <a:pt x="9252" y="9204"/>
                  </a:cubicBezTo>
                  <a:lnTo>
                    <a:pt x="881" y="9204"/>
                  </a:lnTo>
                  <a:cubicBezTo>
                    <a:pt x="560" y="9204"/>
                    <a:pt x="298" y="8954"/>
                    <a:pt x="298" y="8633"/>
                  </a:cubicBezTo>
                  <a:lnTo>
                    <a:pt x="298" y="2823"/>
                  </a:lnTo>
                  <a:cubicBezTo>
                    <a:pt x="298" y="2513"/>
                    <a:pt x="548" y="2239"/>
                    <a:pt x="881" y="2239"/>
                  </a:cubicBezTo>
                  <a:lnTo>
                    <a:pt x="2977" y="2239"/>
                  </a:lnTo>
                  <a:lnTo>
                    <a:pt x="2977" y="2775"/>
                  </a:lnTo>
                  <a:lnTo>
                    <a:pt x="1001" y="2775"/>
                  </a:lnTo>
                  <a:cubicBezTo>
                    <a:pt x="905" y="2775"/>
                    <a:pt x="834" y="2858"/>
                    <a:pt x="834" y="2942"/>
                  </a:cubicBezTo>
                  <a:lnTo>
                    <a:pt x="834" y="8514"/>
                  </a:lnTo>
                  <a:cubicBezTo>
                    <a:pt x="834" y="8597"/>
                    <a:pt x="905" y="8669"/>
                    <a:pt x="1001" y="8669"/>
                  </a:cubicBezTo>
                  <a:lnTo>
                    <a:pt x="6418" y="8669"/>
                  </a:lnTo>
                  <a:cubicBezTo>
                    <a:pt x="6501" y="8669"/>
                    <a:pt x="6573" y="8597"/>
                    <a:pt x="6573" y="8514"/>
                  </a:cubicBezTo>
                  <a:cubicBezTo>
                    <a:pt x="6573" y="8419"/>
                    <a:pt x="6501" y="8347"/>
                    <a:pt x="6418" y="8347"/>
                  </a:cubicBezTo>
                  <a:lnTo>
                    <a:pt x="1155" y="8347"/>
                  </a:lnTo>
                  <a:lnTo>
                    <a:pt x="1155" y="3108"/>
                  </a:lnTo>
                  <a:lnTo>
                    <a:pt x="2989" y="3108"/>
                  </a:lnTo>
                  <a:cubicBezTo>
                    <a:pt x="3037" y="3347"/>
                    <a:pt x="3239" y="3537"/>
                    <a:pt x="3501" y="3537"/>
                  </a:cubicBezTo>
                  <a:lnTo>
                    <a:pt x="6656" y="3537"/>
                  </a:lnTo>
                  <a:cubicBezTo>
                    <a:pt x="6906" y="3537"/>
                    <a:pt x="7108" y="3359"/>
                    <a:pt x="7156" y="3108"/>
                  </a:cubicBezTo>
                  <a:lnTo>
                    <a:pt x="8990" y="3108"/>
                  </a:lnTo>
                  <a:lnTo>
                    <a:pt x="8990" y="8347"/>
                  </a:lnTo>
                  <a:lnTo>
                    <a:pt x="7216" y="8347"/>
                  </a:lnTo>
                  <a:cubicBezTo>
                    <a:pt x="7132" y="8347"/>
                    <a:pt x="7049" y="8419"/>
                    <a:pt x="7049" y="8514"/>
                  </a:cubicBezTo>
                  <a:cubicBezTo>
                    <a:pt x="7049" y="8597"/>
                    <a:pt x="7132" y="8669"/>
                    <a:pt x="7216" y="8669"/>
                  </a:cubicBezTo>
                  <a:lnTo>
                    <a:pt x="9156" y="8669"/>
                  </a:lnTo>
                  <a:cubicBezTo>
                    <a:pt x="9240" y="8669"/>
                    <a:pt x="9311" y="8597"/>
                    <a:pt x="9311" y="8514"/>
                  </a:cubicBezTo>
                  <a:lnTo>
                    <a:pt x="9311" y="2942"/>
                  </a:lnTo>
                  <a:cubicBezTo>
                    <a:pt x="9311" y="2858"/>
                    <a:pt x="9240" y="2775"/>
                    <a:pt x="9156" y="2775"/>
                  </a:cubicBezTo>
                  <a:lnTo>
                    <a:pt x="7168" y="2775"/>
                  </a:lnTo>
                  <a:lnTo>
                    <a:pt x="7168" y="2239"/>
                  </a:lnTo>
                  <a:close/>
                  <a:moveTo>
                    <a:pt x="4787" y="1"/>
                  </a:moveTo>
                  <a:cubicBezTo>
                    <a:pt x="4275" y="1"/>
                    <a:pt x="3858" y="418"/>
                    <a:pt x="3858" y="930"/>
                  </a:cubicBezTo>
                  <a:lnTo>
                    <a:pt x="3858" y="1311"/>
                  </a:lnTo>
                  <a:cubicBezTo>
                    <a:pt x="3858" y="1406"/>
                    <a:pt x="3763" y="1501"/>
                    <a:pt x="3656" y="1501"/>
                  </a:cubicBezTo>
                  <a:lnTo>
                    <a:pt x="3513" y="1501"/>
                  </a:lnTo>
                  <a:cubicBezTo>
                    <a:pt x="3263" y="1501"/>
                    <a:pt x="3048" y="1680"/>
                    <a:pt x="3001" y="1930"/>
                  </a:cubicBezTo>
                  <a:lnTo>
                    <a:pt x="893" y="1930"/>
                  </a:lnTo>
                  <a:cubicBezTo>
                    <a:pt x="405" y="1930"/>
                    <a:pt x="0" y="2335"/>
                    <a:pt x="0" y="2823"/>
                  </a:cubicBezTo>
                  <a:lnTo>
                    <a:pt x="0" y="8633"/>
                  </a:lnTo>
                  <a:cubicBezTo>
                    <a:pt x="0" y="9121"/>
                    <a:pt x="405" y="9526"/>
                    <a:pt x="893" y="9526"/>
                  </a:cubicBezTo>
                  <a:lnTo>
                    <a:pt x="9263" y="9526"/>
                  </a:lnTo>
                  <a:cubicBezTo>
                    <a:pt x="9764" y="9526"/>
                    <a:pt x="10156" y="9121"/>
                    <a:pt x="10156" y="8633"/>
                  </a:cubicBezTo>
                  <a:lnTo>
                    <a:pt x="10156" y="2823"/>
                  </a:lnTo>
                  <a:cubicBezTo>
                    <a:pt x="10168" y="2335"/>
                    <a:pt x="9764" y="1930"/>
                    <a:pt x="9275" y="1930"/>
                  </a:cubicBezTo>
                  <a:lnTo>
                    <a:pt x="7156" y="1930"/>
                  </a:lnTo>
                  <a:cubicBezTo>
                    <a:pt x="7108" y="1692"/>
                    <a:pt x="6906" y="1501"/>
                    <a:pt x="6656" y="1501"/>
                  </a:cubicBezTo>
                  <a:lnTo>
                    <a:pt x="6501" y="1501"/>
                  </a:lnTo>
                  <a:cubicBezTo>
                    <a:pt x="6394" y="1501"/>
                    <a:pt x="6311" y="1406"/>
                    <a:pt x="6311" y="1311"/>
                  </a:cubicBezTo>
                  <a:lnTo>
                    <a:pt x="6311" y="930"/>
                  </a:lnTo>
                  <a:cubicBezTo>
                    <a:pt x="6311" y="418"/>
                    <a:pt x="5894" y="1"/>
                    <a:pt x="5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7" name="Google Shape;16507;p61"/>
            <p:cNvSpPr/>
            <p:nvPr/>
          </p:nvSpPr>
          <p:spPr>
            <a:xfrm>
              <a:off x="8148997" y="3444247"/>
              <a:ext cx="37907" cy="37938"/>
            </a:xfrm>
            <a:custGeom>
              <a:rect b="b" l="l" r="r" t="t"/>
              <a:pathLst>
                <a:path extrusionOk="0" h="1192" w="1191">
                  <a:moveTo>
                    <a:pt x="595" y="334"/>
                  </a:moveTo>
                  <a:cubicBezTo>
                    <a:pt x="750" y="334"/>
                    <a:pt x="869" y="453"/>
                    <a:pt x="869" y="596"/>
                  </a:cubicBezTo>
                  <a:cubicBezTo>
                    <a:pt x="869" y="751"/>
                    <a:pt x="750" y="870"/>
                    <a:pt x="595" y="870"/>
                  </a:cubicBezTo>
                  <a:cubicBezTo>
                    <a:pt x="453" y="870"/>
                    <a:pt x="334" y="751"/>
                    <a:pt x="334" y="596"/>
                  </a:cubicBezTo>
                  <a:cubicBezTo>
                    <a:pt x="334" y="453"/>
                    <a:pt x="453" y="334"/>
                    <a:pt x="595" y="334"/>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8" name="Google Shape;16508;p61"/>
            <p:cNvSpPr/>
            <p:nvPr/>
          </p:nvSpPr>
          <p:spPr>
            <a:xfrm>
              <a:off x="8089861" y="3526871"/>
              <a:ext cx="165630" cy="104617"/>
            </a:xfrm>
            <a:custGeom>
              <a:rect b="b" l="l" r="r" t="t"/>
              <a:pathLst>
                <a:path extrusionOk="0" h="3287" w="5204">
                  <a:moveTo>
                    <a:pt x="739" y="2024"/>
                  </a:moveTo>
                  <a:cubicBezTo>
                    <a:pt x="1001" y="2024"/>
                    <a:pt x="1215" y="2250"/>
                    <a:pt x="1215" y="2500"/>
                  </a:cubicBezTo>
                  <a:cubicBezTo>
                    <a:pt x="1239" y="2762"/>
                    <a:pt x="1013" y="2977"/>
                    <a:pt x="739" y="2977"/>
                  </a:cubicBezTo>
                  <a:cubicBezTo>
                    <a:pt x="477" y="2977"/>
                    <a:pt x="263" y="2750"/>
                    <a:pt x="263" y="2500"/>
                  </a:cubicBezTo>
                  <a:cubicBezTo>
                    <a:pt x="263" y="2227"/>
                    <a:pt x="489" y="2024"/>
                    <a:pt x="739" y="2024"/>
                  </a:cubicBezTo>
                  <a:close/>
                  <a:moveTo>
                    <a:pt x="4823" y="0"/>
                  </a:moveTo>
                  <a:cubicBezTo>
                    <a:pt x="4823" y="0"/>
                    <a:pt x="4811" y="0"/>
                    <a:pt x="4811" y="12"/>
                  </a:cubicBezTo>
                  <a:lnTo>
                    <a:pt x="4370" y="226"/>
                  </a:lnTo>
                  <a:cubicBezTo>
                    <a:pt x="4299" y="262"/>
                    <a:pt x="4275" y="357"/>
                    <a:pt x="4299" y="429"/>
                  </a:cubicBezTo>
                  <a:cubicBezTo>
                    <a:pt x="4334" y="481"/>
                    <a:pt x="4388" y="514"/>
                    <a:pt x="4447" y="514"/>
                  </a:cubicBezTo>
                  <a:cubicBezTo>
                    <a:pt x="4469" y="514"/>
                    <a:pt x="4491" y="510"/>
                    <a:pt x="4513" y="500"/>
                  </a:cubicBezTo>
                  <a:lnTo>
                    <a:pt x="4632" y="441"/>
                  </a:lnTo>
                  <a:lnTo>
                    <a:pt x="4632" y="441"/>
                  </a:lnTo>
                  <a:cubicBezTo>
                    <a:pt x="4418" y="1143"/>
                    <a:pt x="4049" y="1667"/>
                    <a:pt x="3537" y="1988"/>
                  </a:cubicBezTo>
                  <a:cubicBezTo>
                    <a:pt x="3037" y="2306"/>
                    <a:pt x="2479" y="2385"/>
                    <a:pt x="2070" y="2385"/>
                  </a:cubicBezTo>
                  <a:cubicBezTo>
                    <a:pt x="1866" y="2385"/>
                    <a:pt x="1699" y="2365"/>
                    <a:pt x="1596" y="2346"/>
                  </a:cubicBezTo>
                  <a:cubicBezTo>
                    <a:pt x="1537" y="1977"/>
                    <a:pt x="1191" y="1679"/>
                    <a:pt x="799" y="1679"/>
                  </a:cubicBezTo>
                  <a:cubicBezTo>
                    <a:pt x="358" y="1679"/>
                    <a:pt x="1" y="2036"/>
                    <a:pt x="1" y="2477"/>
                  </a:cubicBezTo>
                  <a:cubicBezTo>
                    <a:pt x="1" y="2929"/>
                    <a:pt x="358" y="3286"/>
                    <a:pt x="799" y="3286"/>
                  </a:cubicBezTo>
                  <a:cubicBezTo>
                    <a:pt x="1180" y="3286"/>
                    <a:pt x="1501" y="3012"/>
                    <a:pt x="1572" y="2679"/>
                  </a:cubicBezTo>
                  <a:cubicBezTo>
                    <a:pt x="1691" y="2691"/>
                    <a:pt x="1858" y="2703"/>
                    <a:pt x="2049" y="2703"/>
                  </a:cubicBezTo>
                  <a:cubicBezTo>
                    <a:pt x="2501" y="2703"/>
                    <a:pt x="3120" y="2619"/>
                    <a:pt x="3692" y="2262"/>
                  </a:cubicBezTo>
                  <a:cubicBezTo>
                    <a:pt x="4251" y="1905"/>
                    <a:pt x="4656" y="1334"/>
                    <a:pt x="4894" y="595"/>
                  </a:cubicBezTo>
                  <a:lnTo>
                    <a:pt x="4930" y="631"/>
                  </a:lnTo>
                  <a:cubicBezTo>
                    <a:pt x="4954" y="691"/>
                    <a:pt x="5013" y="726"/>
                    <a:pt x="5073" y="726"/>
                  </a:cubicBezTo>
                  <a:cubicBezTo>
                    <a:pt x="5109" y="726"/>
                    <a:pt x="5120" y="726"/>
                    <a:pt x="5144" y="714"/>
                  </a:cubicBezTo>
                  <a:cubicBezTo>
                    <a:pt x="5180" y="679"/>
                    <a:pt x="5204" y="584"/>
                    <a:pt x="5180" y="500"/>
                  </a:cubicBezTo>
                  <a:lnTo>
                    <a:pt x="4966" y="72"/>
                  </a:lnTo>
                  <a:cubicBezTo>
                    <a:pt x="4966" y="72"/>
                    <a:pt x="4966" y="60"/>
                    <a:pt x="4954" y="60"/>
                  </a:cubicBezTo>
                  <a:lnTo>
                    <a:pt x="4930" y="24"/>
                  </a:lnTo>
                  <a:lnTo>
                    <a:pt x="4906" y="12"/>
                  </a:lnTo>
                  <a:cubicBezTo>
                    <a:pt x="4906" y="12"/>
                    <a:pt x="4894" y="12"/>
                    <a:pt x="4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9" name="Google Shape;16509;p61"/>
            <p:cNvSpPr/>
            <p:nvPr/>
          </p:nvSpPr>
          <p:spPr>
            <a:xfrm>
              <a:off x="8067519" y="3519742"/>
              <a:ext cx="32241" cy="30268"/>
            </a:xfrm>
            <a:custGeom>
              <a:rect b="b" l="l" r="r" t="t"/>
              <a:pathLst>
                <a:path extrusionOk="0" h="951" w="1013">
                  <a:moveTo>
                    <a:pt x="173" y="1"/>
                  </a:moveTo>
                  <a:cubicBezTo>
                    <a:pt x="131" y="1"/>
                    <a:pt x="90" y="16"/>
                    <a:pt x="60" y="46"/>
                  </a:cubicBezTo>
                  <a:cubicBezTo>
                    <a:pt x="0" y="105"/>
                    <a:pt x="0" y="212"/>
                    <a:pt x="60" y="272"/>
                  </a:cubicBezTo>
                  <a:lnTo>
                    <a:pt x="274" y="474"/>
                  </a:lnTo>
                  <a:lnTo>
                    <a:pt x="60" y="688"/>
                  </a:lnTo>
                  <a:cubicBezTo>
                    <a:pt x="0" y="748"/>
                    <a:pt x="0" y="843"/>
                    <a:pt x="60" y="903"/>
                  </a:cubicBezTo>
                  <a:cubicBezTo>
                    <a:pt x="96" y="938"/>
                    <a:pt x="131" y="950"/>
                    <a:pt x="179" y="950"/>
                  </a:cubicBezTo>
                  <a:cubicBezTo>
                    <a:pt x="227" y="950"/>
                    <a:pt x="274" y="938"/>
                    <a:pt x="298" y="903"/>
                  </a:cubicBezTo>
                  <a:lnTo>
                    <a:pt x="512" y="700"/>
                  </a:lnTo>
                  <a:lnTo>
                    <a:pt x="715" y="903"/>
                  </a:lnTo>
                  <a:cubicBezTo>
                    <a:pt x="750" y="938"/>
                    <a:pt x="786" y="950"/>
                    <a:pt x="834" y="950"/>
                  </a:cubicBezTo>
                  <a:cubicBezTo>
                    <a:pt x="881" y="950"/>
                    <a:pt x="929" y="938"/>
                    <a:pt x="953" y="903"/>
                  </a:cubicBezTo>
                  <a:cubicBezTo>
                    <a:pt x="1012" y="843"/>
                    <a:pt x="1012" y="748"/>
                    <a:pt x="953" y="688"/>
                  </a:cubicBezTo>
                  <a:lnTo>
                    <a:pt x="715" y="474"/>
                  </a:lnTo>
                  <a:lnTo>
                    <a:pt x="929" y="272"/>
                  </a:lnTo>
                  <a:cubicBezTo>
                    <a:pt x="989" y="212"/>
                    <a:pt x="989" y="105"/>
                    <a:pt x="929" y="46"/>
                  </a:cubicBezTo>
                  <a:cubicBezTo>
                    <a:pt x="899" y="16"/>
                    <a:pt x="858" y="1"/>
                    <a:pt x="816" y="1"/>
                  </a:cubicBezTo>
                  <a:cubicBezTo>
                    <a:pt x="774" y="1"/>
                    <a:pt x="733" y="16"/>
                    <a:pt x="703" y="46"/>
                  </a:cubicBezTo>
                  <a:lnTo>
                    <a:pt x="488" y="248"/>
                  </a:lnTo>
                  <a:lnTo>
                    <a:pt x="286" y="46"/>
                  </a:ln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0" name="Google Shape;16510;p61"/>
            <p:cNvSpPr/>
            <p:nvPr/>
          </p:nvSpPr>
          <p:spPr>
            <a:xfrm>
              <a:off x="8244479" y="3601602"/>
              <a:ext cx="32623" cy="30268"/>
            </a:xfrm>
            <a:custGeom>
              <a:rect b="b" l="l" r="r" t="t"/>
              <a:pathLst>
                <a:path extrusionOk="0" h="951" w="1025">
                  <a:moveTo>
                    <a:pt x="179" y="1"/>
                  </a:moveTo>
                  <a:cubicBezTo>
                    <a:pt x="140" y="1"/>
                    <a:pt x="102" y="15"/>
                    <a:pt x="72" y="45"/>
                  </a:cubicBezTo>
                  <a:cubicBezTo>
                    <a:pt x="1" y="105"/>
                    <a:pt x="1" y="212"/>
                    <a:pt x="72" y="271"/>
                  </a:cubicBezTo>
                  <a:lnTo>
                    <a:pt x="274" y="474"/>
                  </a:lnTo>
                  <a:lnTo>
                    <a:pt x="72" y="688"/>
                  </a:lnTo>
                  <a:cubicBezTo>
                    <a:pt x="1" y="748"/>
                    <a:pt x="1" y="855"/>
                    <a:pt x="72" y="914"/>
                  </a:cubicBezTo>
                  <a:cubicBezTo>
                    <a:pt x="96" y="938"/>
                    <a:pt x="143" y="950"/>
                    <a:pt x="179" y="950"/>
                  </a:cubicBezTo>
                  <a:cubicBezTo>
                    <a:pt x="227" y="950"/>
                    <a:pt x="274" y="938"/>
                    <a:pt x="298" y="914"/>
                  </a:cubicBezTo>
                  <a:lnTo>
                    <a:pt x="513" y="700"/>
                  </a:lnTo>
                  <a:lnTo>
                    <a:pt x="727" y="914"/>
                  </a:lnTo>
                  <a:cubicBezTo>
                    <a:pt x="751" y="938"/>
                    <a:pt x="798" y="950"/>
                    <a:pt x="846" y="950"/>
                  </a:cubicBezTo>
                  <a:cubicBezTo>
                    <a:pt x="882" y="950"/>
                    <a:pt x="929" y="938"/>
                    <a:pt x="965" y="914"/>
                  </a:cubicBezTo>
                  <a:cubicBezTo>
                    <a:pt x="1024" y="855"/>
                    <a:pt x="1024" y="748"/>
                    <a:pt x="965" y="688"/>
                  </a:cubicBezTo>
                  <a:lnTo>
                    <a:pt x="727" y="474"/>
                  </a:lnTo>
                  <a:lnTo>
                    <a:pt x="929" y="271"/>
                  </a:lnTo>
                  <a:cubicBezTo>
                    <a:pt x="989" y="212"/>
                    <a:pt x="989" y="105"/>
                    <a:pt x="929" y="45"/>
                  </a:cubicBezTo>
                  <a:cubicBezTo>
                    <a:pt x="899" y="15"/>
                    <a:pt x="858" y="1"/>
                    <a:pt x="816" y="1"/>
                  </a:cubicBezTo>
                  <a:cubicBezTo>
                    <a:pt x="774" y="1"/>
                    <a:pt x="733" y="15"/>
                    <a:pt x="703" y="45"/>
                  </a:cubicBezTo>
                  <a:lnTo>
                    <a:pt x="501" y="260"/>
                  </a:lnTo>
                  <a:lnTo>
                    <a:pt x="286" y="45"/>
                  </a:lnTo>
                  <a:cubicBezTo>
                    <a:pt x="257" y="15"/>
                    <a:pt x="218"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1" name="Google Shape;16511;p61"/>
            <p:cNvSpPr/>
            <p:nvPr/>
          </p:nvSpPr>
          <p:spPr>
            <a:xfrm>
              <a:off x="8156190" y="3533396"/>
              <a:ext cx="32241" cy="30236"/>
            </a:xfrm>
            <a:custGeom>
              <a:rect b="b" l="l" r="r" t="t"/>
              <a:pathLst>
                <a:path extrusionOk="0" h="950" w="1013">
                  <a:moveTo>
                    <a:pt x="167" y="0"/>
                  </a:moveTo>
                  <a:cubicBezTo>
                    <a:pt x="128" y="0"/>
                    <a:pt x="90" y="15"/>
                    <a:pt x="60" y="45"/>
                  </a:cubicBezTo>
                  <a:cubicBezTo>
                    <a:pt x="0" y="105"/>
                    <a:pt x="0" y="212"/>
                    <a:pt x="60" y="271"/>
                  </a:cubicBezTo>
                  <a:lnTo>
                    <a:pt x="262" y="474"/>
                  </a:lnTo>
                  <a:lnTo>
                    <a:pt x="60" y="688"/>
                  </a:lnTo>
                  <a:cubicBezTo>
                    <a:pt x="0" y="748"/>
                    <a:pt x="0" y="855"/>
                    <a:pt x="60" y="914"/>
                  </a:cubicBezTo>
                  <a:cubicBezTo>
                    <a:pt x="84" y="938"/>
                    <a:pt x="131" y="950"/>
                    <a:pt x="179" y="950"/>
                  </a:cubicBezTo>
                  <a:cubicBezTo>
                    <a:pt x="215" y="950"/>
                    <a:pt x="262" y="938"/>
                    <a:pt x="298" y="914"/>
                  </a:cubicBezTo>
                  <a:lnTo>
                    <a:pt x="500" y="700"/>
                  </a:lnTo>
                  <a:lnTo>
                    <a:pt x="715" y="914"/>
                  </a:lnTo>
                  <a:cubicBezTo>
                    <a:pt x="739" y="938"/>
                    <a:pt x="786" y="950"/>
                    <a:pt x="834" y="950"/>
                  </a:cubicBezTo>
                  <a:cubicBezTo>
                    <a:pt x="870" y="950"/>
                    <a:pt x="917" y="938"/>
                    <a:pt x="953" y="914"/>
                  </a:cubicBezTo>
                  <a:cubicBezTo>
                    <a:pt x="1012" y="855"/>
                    <a:pt x="1012" y="748"/>
                    <a:pt x="953" y="688"/>
                  </a:cubicBezTo>
                  <a:lnTo>
                    <a:pt x="715" y="474"/>
                  </a:lnTo>
                  <a:lnTo>
                    <a:pt x="917" y="271"/>
                  </a:lnTo>
                  <a:cubicBezTo>
                    <a:pt x="977" y="212"/>
                    <a:pt x="977" y="105"/>
                    <a:pt x="917" y="45"/>
                  </a:cubicBezTo>
                  <a:cubicBezTo>
                    <a:pt x="887" y="15"/>
                    <a:pt x="849" y="0"/>
                    <a:pt x="810" y="0"/>
                  </a:cubicBezTo>
                  <a:cubicBezTo>
                    <a:pt x="771" y="0"/>
                    <a:pt x="733" y="15"/>
                    <a:pt x="703" y="45"/>
                  </a:cubicBezTo>
                  <a:lnTo>
                    <a:pt x="489" y="259"/>
                  </a:lnTo>
                  <a:lnTo>
                    <a:pt x="274" y="45"/>
                  </a:lnTo>
                  <a:cubicBezTo>
                    <a:pt x="244"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12" name="Google Shape;16512;p61"/>
          <p:cNvGrpSpPr/>
          <p:nvPr/>
        </p:nvGrpSpPr>
        <p:grpSpPr>
          <a:xfrm>
            <a:off x="1299146" y="3632257"/>
            <a:ext cx="367990" cy="351312"/>
            <a:chOff x="1299146" y="3806507"/>
            <a:chExt cx="367990" cy="351312"/>
          </a:xfrm>
        </p:grpSpPr>
        <p:sp>
          <p:nvSpPr>
            <p:cNvPr id="16513" name="Google Shape;16513;p61"/>
            <p:cNvSpPr/>
            <p:nvPr/>
          </p:nvSpPr>
          <p:spPr>
            <a:xfrm>
              <a:off x="1299146" y="3844414"/>
              <a:ext cx="321012" cy="313405"/>
            </a:xfrm>
            <a:custGeom>
              <a:rect b="b" l="l" r="r" t="t"/>
              <a:pathLst>
                <a:path extrusionOk="0" h="9847" w="10086">
                  <a:moveTo>
                    <a:pt x="8728" y="1"/>
                  </a:moveTo>
                  <a:cubicBezTo>
                    <a:pt x="8383" y="1"/>
                    <a:pt x="8038" y="143"/>
                    <a:pt x="7787" y="405"/>
                  </a:cubicBezTo>
                  <a:lnTo>
                    <a:pt x="6847" y="1346"/>
                  </a:lnTo>
                  <a:cubicBezTo>
                    <a:pt x="6775" y="1417"/>
                    <a:pt x="6775" y="1525"/>
                    <a:pt x="6847" y="1596"/>
                  </a:cubicBezTo>
                  <a:cubicBezTo>
                    <a:pt x="6883" y="1632"/>
                    <a:pt x="6927" y="1650"/>
                    <a:pt x="6972" y="1650"/>
                  </a:cubicBezTo>
                  <a:cubicBezTo>
                    <a:pt x="7017" y="1650"/>
                    <a:pt x="7061" y="1632"/>
                    <a:pt x="7097" y="1596"/>
                  </a:cubicBezTo>
                  <a:lnTo>
                    <a:pt x="8038" y="667"/>
                  </a:lnTo>
                  <a:cubicBezTo>
                    <a:pt x="8228" y="465"/>
                    <a:pt x="8478" y="370"/>
                    <a:pt x="8728" y="370"/>
                  </a:cubicBezTo>
                  <a:cubicBezTo>
                    <a:pt x="8990" y="370"/>
                    <a:pt x="9252" y="465"/>
                    <a:pt x="9431" y="667"/>
                  </a:cubicBezTo>
                  <a:cubicBezTo>
                    <a:pt x="9633" y="858"/>
                    <a:pt x="9728" y="1108"/>
                    <a:pt x="9728" y="1358"/>
                  </a:cubicBezTo>
                  <a:cubicBezTo>
                    <a:pt x="9728" y="1620"/>
                    <a:pt x="9633" y="1882"/>
                    <a:pt x="9431" y="2060"/>
                  </a:cubicBezTo>
                  <a:lnTo>
                    <a:pt x="8157" y="3346"/>
                  </a:lnTo>
                  <a:cubicBezTo>
                    <a:pt x="8014" y="3025"/>
                    <a:pt x="7835" y="2751"/>
                    <a:pt x="7585" y="2489"/>
                  </a:cubicBezTo>
                  <a:cubicBezTo>
                    <a:pt x="7085" y="1995"/>
                    <a:pt x="6427" y="1748"/>
                    <a:pt x="5769" y="1748"/>
                  </a:cubicBezTo>
                  <a:cubicBezTo>
                    <a:pt x="5112" y="1748"/>
                    <a:pt x="4454" y="1995"/>
                    <a:pt x="3954" y="2489"/>
                  </a:cubicBezTo>
                  <a:lnTo>
                    <a:pt x="989" y="5454"/>
                  </a:lnTo>
                  <a:cubicBezTo>
                    <a:pt x="1" y="6454"/>
                    <a:pt x="1" y="8085"/>
                    <a:pt x="989" y="9085"/>
                  </a:cubicBezTo>
                  <a:cubicBezTo>
                    <a:pt x="1501" y="9597"/>
                    <a:pt x="2156" y="9847"/>
                    <a:pt x="2811" y="9847"/>
                  </a:cubicBezTo>
                  <a:cubicBezTo>
                    <a:pt x="3466" y="9847"/>
                    <a:pt x="4120" y="9597"/>
                    <a:pt x="4620" y="9085"/>
                  </a:cubicBezTo>
                  <a:lnTo>
                    <a:pt x="6204" y="7513"/>
                  </a:lnTo>
                  <a:cubicBezTo>
                    <a:pt x="6275" y="7430"/>
                    <a:pt x="6275" y="7323"/>
                    <a:pt x="6204" y="7251"/>
                  </a:cubicBezTo>
                  <a:cubicBezTo>
                    <a:pt x="6182" y="7243"/>
                    <a:pt x="6152" y="7237"/>
                    <a:pt x="6120" y="7237"/>
                  </a:cubicBezTo>
                  <a:cubicBezTo>
                    <a:pt x="6064" y="7237"/>
                    <a:pt x="5999" y="7254"/>
                    <a:pt x="5954" y="7299"/>
                  </a:cubicBezTo>
                  <a:lnTo>
                    <a:pt x="4370" y="8883"/>
                  </a:lnTo>
                  <a:cubicBezTo>
                    <a:pt x="3954" y="9299"/>
                    <a:pt x="3394" y="9537"/>
                    <a:pt x="2811" y="9537"/>
                  </a:cubicBezTo>
                  <a:cubicBezTo>
                    <a:pt x="2215" y="9537"/>
                    <a:pt x="1668" y="9311"/>
                    <a:pt x="1251" y="8883"/>
                  </a:cubicBezTo>
                  <a:cubicBezTo>
                    <a:pt x="382" y="8013"/>
                    <a:pt x="382" y="6597"/>
                    <a:pt x="1251" y="5739"/>
                  </a:cubicBezTo>
                  <a:lnTo>
                    <a:pt x="4204" y="2775"/>
                  </a:lnTo>
                  <a:cubicBezTo>
                    <a:pt x="4620" y="2358"/>
                    <a:pt x="5192" y="2120"/>
                    <a:pt x="5775" y="2120"/>
                  </a:cubicBezTo>
                  <a:cubicBezTo>
                    <a:pt x="6371" y="2120"/>
                    <a:pt x="6918" y="2346"/>
                    <a:pt x="7335" y="2775"/>
                  </a:cubicBezTo>
                  <a:cubicBezTo>
                    <a:pt x="7573" y="3013"/>
                    <a:pt x="7764" y="3310"/>
                    <a:pt x="7871" y="3644"/>
                  </a:cubicBezTo>
                  <a:lnTo>
                    <a:pt x="6478" y="5037"/>
                  </a:lnTo>
                  <a:cubicBezTo>
                    <a:pt x="6275" y="5227"/>
                    <a:pt x="6025" y="5335"/>
                    <a:pt x="5775" y="5335"/>
                  </a:cubicBezTo>
                  <a:cubicBezTo>
                    <a:pt x="5501" y="5335"/>
                    <a:pt x="5251" y="5227"/>
                    <a:pt x="5073" y="5037"/>
                  </a:cubicBezTo>
                  <a:cubicBezTo>
                    <a:pt x="4990" y="4942"/>
                    <a:pt x="4906" y="4834"/>
                    <a:pt x="4847" y="4703"/>
                  </a:cubicBezTo>
                  <a:cubicBezTo>
                    <a:pt x="4828" y="4639"/>
                    <a:pt x="4760" y="4596"/>
                    <a:pt x="4692" y="4596"/>
                  </a:cubicBezTo>
                  <a:cubicBezTo>
                    <a:pt x="4672" y="4596"/>
                    <a:pt x="4651" y="4600"/>
                    <a:pt x="4632" y="4608"/>
                  </a:cubicBezTo>
                  <a:cubicBezTo>
                    <a:pt x="4537" y="4632"/>
                    <a:pt x="4489" y="4739"/>
                    <a:pt x="4525" y="4823"/>
                  </a:cubicBezTo>
                  <a:cubicBezTo>
                    <a:pt x="4597" y="4989"/>
                    <a:pt x="4692" y="5144"/>
                    <a:pt x="4823" y="5275"/>
                  </a:cubicBezTo>
                  <a:cubicBezTo>
                    <a:pt x="5073" y="5525"/>
                    <a:pt x="5418" y="5680"/>
                    <a:pt x="5775" y="5680"/>
                  </a:cubicBezTo>
                  <a:cubicBezTo>
                    <a:pt x="6133" y="5680"/>
                    <a:pt x="6478" y="5537"/>
                    <a:pt x="6728" y="5275"/>
                  </a:cubicBezTo>
                  <a:lnTo>
                    <a:pt x="9681" y="2310"/>
                  </a:lnTo>
                  <a:cubicBezTo>
                    <a:pt x="9943" y="2060"/>
                    <a:pt x="10085" y="1715"/>
                    <a:pt x="10085" y="1358"/>
                  </a:cubicBezTo>
                  <a:cubicBezTo>
                    <a:pt x="10085" y="1001"/>
                    <a:pt x="9954" y="655"/>
                    <a:pt x="9681" y="405"/>
                  </a:cubicBezTo>
                  <a:cubicBezTo>
                    <a:pt x="9431" y="155"/>
                    <a:pt x="9085" y="1"/>
                    <a:pt x="87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4" name="Google Shape;16514;p61"/>
            <p:cNvSpPr/>
            <p:nvPr/>
          </p:nvSpPr>
          <p:spPr>
            <a:xfrm>
              <a:off x="1345391" y="3806507"/>
              <a:ext cx="321744" cy="313819"/>
            </a:xfrm>
            <a:custGeom>
              <a:rect b="b" l="l" r="r" t="t"/>
              <a:pathLst>
                <a:path extrusionOk="0" h="9860" w="10109">
                  <a:moveTo>
                    <a:pt x="7281" y="1"/>
                  </a:moveTo>
                  <a:cubicBezTo>
                    <a:pt x="6623" y="1"/>
                    <a:pt x="5965" y="251"/>
                    <a:pt x="5465" y="751"/>
                  </a:cubicBezTo>
                  <a:lnTo>
                    <a:pt x="3894" y="2335"/>
                  </a:lnTo>
                  <a:cubicBezTo>
                    <a:pt x="3810" y="2406"/>
                    <a:pt x="3810" y="2513"/>
                    <a:pt x="3894" y="2585"/>
                  </a:cubicBezTo>
                  <a:cubicBezTo>
                    <a:pt x="3929" y="2620"/>
                    <a:pt x="3974" y="2638"/>
                    <a:pt x="4019" y="2638"/>
                  </a:cubicBezTo>
                  <a:cubicBezTo>
                    <a:pt x="4063" y="2638"/>
                    <a:pt x="4108" y="2620"/>
                    <a:pt x="4144" y="2585"/>
                  </a:cubicBezTo>
                  <a:lnTo>
                    <a:pt x="5715" y="1001"/>
                  </a:lnTo>
                  <a:cubicBezTo>
                    <a:pt x="6150" y="572"/>
                    <a:pt x="6721" y="358"/>
                    <a:pt x="7291" y="358"/>
                  </a:cubicBezTo>
                  <a:cubicBezTo>
                    <a:pt x="7861" y="358"/>
                    <a:pt x="8430" y="572"/>
                    <a:pt x="8859" y="1001"/>
                  </a:cubicBezTo>
                  <a:cubicBezTo>
                    <a:pt x="9728" y="1870"/>
                    <a:pt x="9728" y="3287"/>
                    <a:pt x="8859" y="4144"/>
                  </a:cubicBezTo>
                  <a:lnTo>
                    <a:pt x="5882" y="7097"/>
                  </a:lnTo>
                  <a:cubicBezTo>
                    <a:pt x="5465" y="7514"/>
                    <a:pt x="4894" y="7752"/>
                    <a:pt x="4322" y="7752"/>
                  </a:cubicBezTo>
                  <a:cubicBezTo>
                    <a:pt x="3727" y="7752"/>
                    <a:pt x="3179" y="7526"/>
                    <a:pt x="2763" y="7097"/>
                  </a:cubicBezTo>
                  <a:cubicBezTo>
                    <a:pt x="2513" y="6859"/>
                    <a:pt x="2322" y="6561"/>
                    <a:pt x="2215" y="6228"/>
                  </a:cubicBezTo>
                  <a:lnTo>
                    <a:pt x="3620" y="4835"/>
                  </a:lnTo>
                  <a:cubicBezTo>
                    <a:pt x="3810" y="4632"/>
                    <a:pt x="4060" y="4537"/>
                    <a:pt x="4322" y="4537"/>
                  </a:cubicBezTo>
                  <a:cubicBezTo>
                    <a:pt x="4584" y="4537"/>
                    <a:pt x="4834" y="4632"/>
                    <a:pt x="5013" y="4835"/>
                  </a:cubicBezTo>
                  <a:cubicBezTo>
                    <a:pt x="5108" y="4918"/>
                    <a:pt x="5180" y="5037"/>
                    <a:pt x="5239" y="5156"/>
                  </a:cubicBezTo>
                  <a:cubicBezTo>
                    <a:pt x="5268" y="5232"/>
                    <a:pt x="5334" y="5271"/>
                    <a:pt x="5409" y="5271"/>
                  </a:cubicBezTo>
                  <a:cubicBezTo>
                    <a:pt x="5427" y="5271"/>
                    <a:pt x="5446" y="5268"/>
                    <a:pt x="5465" y="5263"/>
                  </a:cubicBezTo>
                  <a:cubicBezTo>
                    <a:pt x="5549" y="5228"/>
                    <a:pt x="5596" y="5132"/>
                    <a:pt x="5572" y="5037"/>
                  </a:cubicBezTo>
                  <a:cubicBezTo>
                    <a:pt x="5489" y="4871"/>
                    <a:pt x="5406" y="4728"/>
                    <a:pt x="5275" y="4597"/>
                  </a:cubicBezTo>
                  <a:cubicBezTo>
                    <a:pt x="5013" y="4335"/>
                    <a:pt x="4680" y="4192"/>
                    <a:pt x="4322" y="4192"/>
                  </a:cubicBezTo>
                  <a:cubicBezTo>
                    <a:pt x="3965" y="4192"/>
                    <a:pt x="3620" y="4323"/>
                    <a:pt x="3370" y="4597"/>
                  </a:cubicBezTo>
                  <a:lnTo>
                    <a:pt x="1917" y="6037"/>
                  </a:lnTo>
                  <a:cubicBezTo>
                    <a:pt x="1893" y="6049"/>
                    <a:pt x="1882" y="6061"/>
                    <a:pt x="1870" y="6097"/>
                  </a:cubicBezTo>
                  <a:lnTo>
                    <a:pt x="405" y="7549"/>
                  </a:lnTo>
                  <a:cubicBezTo>
                    <a:pt x="155" y="7811"/>
                    <a:pt x="0" y="8145"/>
                    <a:pt x="0" y="8502"/>
                  </a:cubicBezTo>
                  <a:cubicBezTo>
                    <a:pt x="0" y="8859"/>
                    <a:pt x="131" y="9204"/>
                    <a:pt x="405" y="9454"/>
                  </a:cubicBezTo>
                  <a:cubicBezTo>
                    <a:pt x="655" y="9716"/>
                    <a:pt x="1000" y="9859"/>
                    <a:pt x="1358" y="9859"/>
                  </a:cubicBezTo>
                  <a:cubicBezTo>
                    <a:pt x="1715" y="9859"/>
                    <a:pt x="2060" y="9728"/>
                    <a:pt x="2310" y="9454"/>
                  </a:cubicBezTo>
                  <a:lnTo>
                    <a:pt x="3251" y="8526"/>
                  </a:lnTo>
                  <a:cubicBezTo>
                    <a:pt x="3322" y="8442"/>
                    <a:pt x="3322" y="8347"/>
                    <a:pt x="3251" y="8264"/>
                  </a:cubicBezTo>
                  <a:cubicBezTo>
                    <a:pt x="3209" y="8228"/>
                    <a:pt x="3164" y="8210"/>
                    <a:pt x="3120" y="8210"/>
                  </a:cubicBezTo>
                  <a:cubicBezTo>
                    <a:pt x="3075" y="8210"/>
                    <a:pt x="3030" y="8228"/>
                    <a:pt x="2989" y="8264"/>
                  </a:cubicBezTo>
                  <a:lnTo>
                    <a:pt x="2060" y="9204"/>
                  </a:lnTo>
                  <a:cubicBezTo>
                    <a:pt x="1858" y="9395"/>
                    <a:pt x="1608" y="9502"/>
                    <a:pt x="1358" y="9502"/>
                  </a:cubicBezTo>
                  <a:cubicBezTo>
                    <a:pt x="1108" y="9502"/>
                    <a:pt x="834" y="9395"/>
                    <a:pt x="655" y="9204"/>
                  </a:cubicBezTo>
                  <a:cubicBezTo>
                    <a:pt x="465" y="9014"/>
                    <a:pt x="358" y="8764"/>
                    <a:pt x="358" y="8502"/>
                  </a:cubicBezTo>
                  <a:cubicBezTo>
                    <a:pt x="358" y="8252"/>
                    <a:pt x="465" y="7990"/>
                    <a:pt x="655" y="7811"/>
                  </a:cubicBezTo>
                  <a:lnTo>
                    <a:pt x="1941" y="6526"/>
                  </a:lnTo>
                  <a:cubicBezTo>
                    <a:pt x="2072" y="6835"/>
                    <a:pt x="2251" y="7121"/>
                    <a:pt x="2501" y="7371"/>
                  </a:cubicBezTo>
                  <a:cubicBezTo>
                    <a:pt x="3001" y="7859"/>
                    <a:pt x="3632" y="8133"/>
                    <a:pt x="4322" y="8133"/>
                  </a:cubicBezTo>
                  <a:cubicBezTo>
                    <a:pt x="5001" y="8133"/>
                    <a:pt x="5656" y="7871"/>
                    <a:pt x="6132" y="7371"/>
                  </a:cubicBezTo>
                  <a:lnTo>
                    <a:pt x="9097" y="4418"/>
                  </a:lnTo>
                  <a:cubicBezTo>
                    <a:pt x="10109" y="3382"/>
                    <a:pt x="10109" y="1751"/>
                    <a:pt x="9097" y="751"/>
                  </a:cubicBezTo>
                  <a:cubicBezTo>
                    <a:pt x="8597" y="251"/>
                    <a:pt x="7939" y="1"/>
                    <a:pt x="7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515" name="Google Shape;16515;p61"/>
          <p:cNvSpPr/>
          <p:nvPr/>
        </p:nvSpPr>
        <p:spPr>
          <a:xfrm>
            <a:off x="3524716" y="3629934"/>
            <a:ext cx="389187" cy="355927"/>
          </a:xfrm>
          <a:custGeom>
            <a:rect b="b" l="l" r="r" t="t"/>
            <a:pathLst>
              <a:path extrusionOk="0" h="11183" w="12228">
                <a:moveTo>
                  <a:pt x="4560" y="3991"/>
                </a:moveTo>
                <a:cubicBezTo>
                  <a:pt x="4739" y="3991"/>
                  <a:pt x="4894" y="4146"/>
                  <a:pt x="4894" y="4324"/>
                </a:cubicBezTo>
                <a:cubicBezTo>
                  <a:pt x="4894" y="4503"/>
                  <a:pt x="4739" y="4646"/>
                  <a:pt x="4560" y="4646"/>
                </a:cubicBezTo>
                <a:cubicBezTo>
                  <a:pt x="4382" y="4646"/>
                  <a:pt x="4239" y="4503"/>
                  <a:pt x="4239" y="4324"/>
                </a:cubicBezTo>
                <a:cubicBezTo>
                  <a:pt x="4251" y="4134"/>
                  <a:pt x="4382" y="3991"/>
                  <a:pt x="4560" y="3991"/>
                </a:cubicBezTo>
                <a:close/>
                <a:moveTo>
                  <a:pt x="5930" y="1419"/>
                </a:moveTo>
                <a:lnTo>
                  <a:pt x="5930" y="2003"/>
                </a:lnTo>
                <a:lnTo>
                  <a:pt x="5941" y="4051"/>
                </a:lnTo>
                <a:lnTo>
                  <a:pt x="5965" y="5872"/>
                </a:lnTo>
                <a:lnTo>
                  <a:pt x="1619" y="4908"/>
                </a:lnTo>
                <a:cubicBezTo>
                  <a:pt x="1869" y="3801"/>
                  <a:pt x="2548" y="2848"/>
                  <a:pt x="3489" y="2229"/>
                </a:cubicBezTo>
                <a:lnTo>
                  <a:pt x="4275" y="3670"/>
                </a:lnTo>
                <a:cubicBezTo>
                  <a:pt x="4025" y="3777"/>
                  <a:pt x="3858" y="4027"/>
                  <a:pt x="3858" y="4313"/>
                </a:cubicBezTo>
                <a:cubicBezTo>
                  <a:pt x="3858" y="4694"/>
                  <a:pt x="4179" y="5027"/>
                  <a:pt x="4572" y="5027"/>
                </a:cubicBezTo>
                <a:cubicBezTo>
                  <a:pt x="4965" y="5027"/>
                  <a:pt x="5287" y="4705"/>
                  <a:pt x="5287" y="4313"/>
                </a:cubicBezTo>
                <a:cubicBezTo>
                  <a:pt x="5287" y="3967"/>
                  <a:pt x="5037" y="3670"/>
                  <a:pt x="4715" y="3610"/>
                </a:cubicBezTo>
                <a:lnTo>
                  <a:pt x="3846" y="2015"/>
                </a:lnTo>
                <a:cubicBezTo>
                  <a:pt x="4477" y="1657"/>
                  <a:pt x="5168" y="1455"/>
                  <a:pt x="5930" y="1419"/>
                </a:cubicBezTo>
                <a:close/>
                <a:moveTo>
                  <a:pt x="6287" y="4265"/>
                </a:moveTo>
                <a:cubicBezTo>
                  <a:pt x="7227" y="4348"/>
                  <a:pt x="7965" y="5158"/>
                  <a:pt x="7965" y="6122"/>
                </a:cubicBezTo>
                <a:cubicBezTo>
                  <a:pt x="7965" y="6491"/>
                  <a:pt x="7846" y="6872"/>
                  <a:pt x="7644" y="7170"/>
                </a:cubicBezTo>
                <a:lnTo>
                  <a:pt x="6287" y="6039"/>
                </a:lnTo>
                <a:lnTo>
                  <a:pt x="6287" y="4265"/>
                </a:lnTo>
                <a:close/>
                <a:moveTo>
                  <a:pt x="6477" y="348"/>
                </a:moveTo>
                <a:cubicBezTo>
                  <a:pt x="9501" y="526"/>
                  <a:pt x="11871" y="3039"/>
                  <a:pt x="11871" y="6063"/>
                </a:cubicBezTo>
                <a:cubicBezTo>
                  <a:pt x="11835" y="7349"/>
                  <a:pt x="11454" y="8539"/>
                  <a:pt x="10728" y="9516"/>
                </a:cubicBezTo>
                <a:cubicBezTo>
                  <a:pt x="10692" y="9563"/>
                  <a:pt x="10644" y="9575"/>
                  <a:pt x="10609" y="9575"/>
                </a:cubicBezTo>
                <a:cubicBezTo>
                  <a:pt x="10561" y="9575"/>
                  <a:pt x="10513" y="9563"/>
                  <a:pt x="10490" y="9527"/>
                </a:cubicBezTo>
                <a:lnTo>
                  <a:pt x="9537" y="8730"/>
                </a:lnTo>
                <a:cubicBezTo>
                  <a:pt x="10013" y="8123"/>
                  <a:pt x="10311" y="7384"/>
                  <a:pt x="10394" y="6610"/>
                </a:cubicBezTo>
                <a:cubicBezTo>
                  <a:pt x="10406" y="6491"/>
                  <a:pt x="10323" y="6396"/>
                  <a:pt x="10204" y="6396"/>
                </a:cubicBezTo>
                <a:cubicBezTo>
                  <a:pt x="10097" y="6396"/>
                  <a:pt x="10025" y="6468"/>
                  <a:pt x="10013" y="6551"/>
                </a:cubicBezTo>
                <a:cubicBezTo>
                  <a:pt x="9930" y="7206"/>
                  <a:pt x="9680" y="7849"/>
                  <a:pt x="9299" y="8384"/>
                </a:cubicBezTo>
                <a:cubicBezTo>
                  <a:pt x="9275" y="8396"/>
                  <a:pt x="9263" y="8432"/>
                  <a:pt x="9251" y="8444"/>
                </a:cubicBezTo>
                <a:cubicBezTo>
                  <a:pt x="9251" y="8444"/>
                  <a:pt x="9251" y="8456"/>
                  <a:pt x="9239" y="8456"/>
                </a:cubicBezTo>
                <a:lnTo>
                  <a:pt x="7954" y="7372"/>
                </a:lnTo>
                <a:cubicBezTo>
                  <a:pt x="8227" y="7003"/>
                  <a:pt x="8370" y="6539"/>
                  <a:pt x="8370" y="6075"/>
                </a:cubicBezTo>
                <a:cubicBezTo>
                  <a:pt x="8370" y="4908"/>
                  <a:pt x="7465" y="3920"/>
                  <a:pt x="6299" y="3836"/>
                </a:cubicBezTo>
                <a:lnTo>
                  <a:pt x="6287" y="2146"/>
                </a:lnTo>
                <a:lnTo>
                  <a:pt x="6418" y="2146"/>
                </a:lnTo>
                <a:cubicBezTo>
                  <a:pt x="6453" y="2146"/>
                  <a:pt x="6501" y="2146"/>
                  <a:pt x="6525" y="2169"/>
                </a:cubicBezTo>
                <a:cubicBezTo>
                  <a:pt x="8358" y="2360"/>
                  <a:pt x="9811" y="3812"/>
                  <a:pt x="10025" y="5646"/>
                </a:cubicBezTo>
                <a:cubicBezTo>
                  <a:pt x="10037" y="5753"/>
                  <a:pt x="10109" y="5813"/>
                  <a:pt x="10216" y="5813"/>
                </a:cubicBezTo>
                <a:cubicBezTo>
                  <a:pt x="10335" y="5813"/>
                  <a:pt x="10430" y="5706"/>
                  <a:pt x="10406" y="5598"/>
                </a:cubicBezTo>
                <a:cubicBezTo>
                  <a:pt x="10192" y="3503"/>
                  <a:pt x="8430" y="1848"/>
                  <a:pt x="6299" y="1765"/>
                </a:cubicBezTo>
                <a:lnTo>
                  <a:pt x="6299" y="526"/>
                </a:lnTo>
                <a:cubicBezTo>
                  <a:pt x="6299" y="479"/>
                  <a:pt x="6322" y="443"/>
                  <a:pt x="6346" y="407"/>
                </a:cubicBezTo>
                <a:cubicBezTo>
                  <a:pt x="6382" y="360"/>
                  <a:pt x="6418" y="348"/>
                  <a:pt x="6477" y="348"/>
                </a:cubicBezTo>
                <a:close/>
                <a:moveTo>
                  <a:pt x="1477" y="5277"/>
                </a:moveTo>
                <a:lnTo>
                  <a:pt x="5870" y="6241"/>
                </a:lnTo>
                <a:lnTo>
                  <a:pt x="4667" y="10575"/>
                </a:lnTo>
                <a:cubicBezTo>
                  <a:pt x="2774" y="9980"/>
                  <a:pt x="1405" y="8206"/>
                  <a:pt x="1405" y="6110"/>
                </a:cubicBezTo>
                <a:cubicBezTo>
                  <a:pt x="1405" y="5825"/>
                  <a:pt x="1441" y="5539"/>
                  <a:pt x="1477" y="5277"/>
                </a:cubicBezTo>
                <a:close/>
                <a:moveTo>
                  <a:pt x="6215" y="6468"/>
                </a:moveTo>
                <a:lnTo>
                  <a:pt x="7549" y="7599"/>
                </a:lnTo>
                <a:lnTo>
                  <a:pt x="9132" y="8920"/>
                </a:lnTo>
                <a:lnTo>
                  <a:pt x="9573" y="9289"/>
                </a:lnTo>
                <a:cubicBezTo>
                  <a:pt x="8680" y="10266"/>
                  <a:pt x="7430" y="10813"/>
                  <a:pt x="6108" y="10813"/>
                </a:cubicBezTo>
                <a:cubicBezTo>
                  <a:pt x="5739" y="10813"/>
                  <a:pt x="5382" y="10766"/>
                  <a:pt x="5037" y="10694"/>
                </a:cubicBezTo>
                <a:lnTo>
                  <a:pt x="6215" y="6468"/>
                </a:lnTo>
                <a:close/>
                <a:moveTo>
                  <a:pt x="6429" y="1"/>
                </a:moveTo>
                <a:cubicBezTo>
                  <a:pt x="6297" y="1"/>
                  <a:pt x="6159" y="59"/>
                  <a:pt x="6060" y="157"/>
                </a:cubicBezTo>
                <a:cubicBezTo>
                  <a:pt x="5953" y="264"/>
                  <a:pt x="5882" y="407"/>
                  <a:pt x="5882" y="562"/>
                </a:cubicBezTo>
                <a:lnTo>
                  <a:pt x="5882" y="1038"/>
                </a:lnTo>
                <a:cubicBezTo>
                  <a:pt x="5084" y="1062"/>
                  <a:pt x="4310" y="1288"/>
                  <a:pt x="3620" y="1669"/>
                </a:cubicBezTo>
                <a:lnTo>
                  <a:pt x="3191" y="872"/>
                </a:lnTo>
                <a:cubicBezTo>
                  <a:pt x="3155" y="812"/>
                  <a:pt x="3084" y="764"/>
                  <a:pt x="3024" y="764"/>
                </a:cubicBezTo>
                <a:lnTo>
                  <a:pt x="393" y="764"/>
                </a:lnTo>
                <a:lnTo>
                  <a:pt x="393" y="443"/>
                </a:lnTo>
                <a:cubicBezTo>
                  <a:pt x="393" y="336"/>
                  <a:pt x="298" y="241"/>
                  <a:pt x="203" y="241"/>
                </a:cubicBezTo>
                <a:cubicBezTo>
                  <a:pt x="95" y="241"/>
                  <a:pt x="0" y="336"/>
                  <a:pt x="0" y="443"/>
                </a:cubicBezTo>
                <a:lnTo>
                  <a:pt x="0" y="1467"/>
                </a:lnTo>
                <a:cubicBezTo>
                  <a:pt x="0" y="1574"/>
                  <a:pt x="95" y="1657"/>
                  <a:pt x="203" y="1657"/>
                </a:cubicBezTo>
                <a:cubicBezTo>
                  <a:pt x="298" y="1657"/>
                  <a:pt x="393" y="1562"/>
                  <a:pt x="393" y="1467"/>
                </a:cubicBezTo>
                <a:lnTo>
                  <a:pt x="393" y="1157"/>
                </a:lnTo>
                <a:lnTo>
                  <a:pt x="2917" y="1157"/>
                </a:lnTo>
                <a:lnTo>
                  <a:pt x="3310" y="1872"/>
                </a:lnTo>
                <a:cubicBezTo>
                  <a:pt x="3024" y="2062"/>
                  <a:pt x="2762" y="2277"/>
                  <a:pt x="2501" y="2527"/>
                </a:cubicBezTo>
                <a:cubicBezTo>
                  <a:pt x="1548" y="3467"/>
                  <a:pt x="1036" y="4753"/>
                  <a:pt x="1036" y="6098"/>
                </a:cubicBezTo>
                <a:cubicBezTo>
                  <a:pt x="1036" y="8885"/>
                  <a:pt x="3310" y="11182"/>
                  <a:pt x="6120" y="11182"/>
                </a:cubicBezTo>
                <a:cubicBezTo>
                  <a:pt x="7573" y="11182"/>
                  <a:pt x="8918" y="10575"/>
                  <a:pt x="9882" y="9516"/>
                </a:cubicBezTo>
                <a:lnTo>
                  <a:pt x="10240" y="9813"/>
                </a:lnTo>
                <a:cubicBezTo>
                  <a:pt x="10347" y="9908"/>
                  <a:pt x="10466" y="9944"/>
                  <a:pt x="10597" y="9944"/>
                </a:cubicBezTo>
                <a:lnTo>
                  <a:pt x="10656" y="9944"/>
                </a:lnTo>
                <a:cubicBezTo>
                  <a:pt x="10811" y="9932"/>
                  <a:pt x="10942" y="9837"/>
                  <a:pt x="11037" y="9718"/>
                </a:cubicBezTo>
                <a:cubicBezTo>
                  <a:pt x="11823" y="8670"/>
                  <a:pt x="12228" y="7420"/>
                  <a:pt x="12228" y="6098"/>
                </a:cubicBezTo>
                <a:cubicBezTo>
                  <a:pt x="12228" y="2884"/>
                  <a:pt x="9692" y="205"/>
                  <a:pt x="6465" y="2"/>
                </a:cubicBezTo>
                <a:cubicBezTo>
                  <a:pt x="6453" y="1"/>
                  <a:pt x="6441" y="1"/>
                  <a:pt x="6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516" name="Google Shape;16516;p61"/>
          <p:cNvGrpSpPr/>
          <p:nvPr/>
        </p:nvGrpSpPr>
        <p:grpSpPr>
          <a:xfrm>
            <a:off x="7550258" y="3658420"/>
            <a:ext cx="371395" cy="301279"/>
            <a:chOff x="7550258" y="3832670"/>
            <a:chExt cx="371395" cy="301279"/>
          </a:xfrm>
        </p:grpSpPr>
        <p:sp>
          <p:nvSpPr>
            <p:cNvPr id="16517" name="Google Shape;16517;p61"/>
            <p:cNvSpPr/>
            <p:nvPr/>
          </p:nvSpPr>
          <p:spPr>
            <a:xfrm>
              <a:off x="7550258" y="3832670"/>
              <a:ext cx="371395" cy="301279"/>
            </a:xfrm>
            <a:custGeom>
              <a:rect b="b" l="l" r="r" t="t"/>
              <a:pathLst>
                <a:path extrusionOk="0" h="9466" w="11669">
                  <a:moveTo>
                    <a:pt x="1822" y="346"/>
                  </a:moveTo>
                  <a:cubicBezTo>
                    <a:pt x="1822" y="346"/>
                    <a:pt x="1834" y="346"/>
                    <a:pt x="1834" y="358"/>
                  </a:cubicBezTo>
                  <a:lnTo>
                    <a:pt x="1834" y="1096"/>
                  </a:lnTo>
                  <a:cubicBezTo>
                    <a:pt x="1834" y="1096"/>
                    <a:pt x="1834" y="1108"/>
                    <a:pt x="1822" y="1108"/>
                  </a:cubicBezTo>
                  <a:lnTo>
                    <a:pt x="1441" y="1108"/>
                  </a:lnTo>
                  <a:cubicBezTo>
                    <a:pt x="1441" y="1108"/>
                    <a:pt x="1429" y="1108"/>
                    <a:pt x="1429" y="1096"/>
                  </a:cubicBezTo>
                  <a:lnTo>
                    <a:pt x="1429" y="358"/>
                  </a:lnTo>
                  <a:lnTo>
                    <a:pt x="1441" y="358"/>
                  </a:lnTo>
                  <a:lnTo>
                    <a:pt x="1822" y="346"/>
                  </a:lnTo>
                  <a:close/>
                  <a:moveTo>
                    <a:pt x="10228" y="346"/>
                  </a:moveTo>
                  <a:cubicBezTo>
                    <a:pt x="10228" y="346"/>
                    <a:pt x="10240" y="346"/>
                    <a:pt x="10240" y="358"/>
                  </a:cubicBezTo>
                  <a:lnTo>
                    <a:pt x="10240" y="1096"/>
                  </a:lnTo>
                  <a:cubicBezTo>
                    <a:pt x="10240" y="1096"/>
                    <a:pt x="10240" y="1108"/>
                    <a:pt x="10228" y="1108"/>
                  </a:cubicBezTo>
                  <a:lnTo>
                    <a:pt x="9859" y="1108"/>
                  </a:lnTo>
                  <a:cubicBezTo>
                    <a:pt x="9859" y="1108"/>
                    <a:pt x="9835" y="1108"/>
                    <a:pt x="9835" y="1096"/>
                  </a:cubicBezTo>
                  <a:lnTo>
                    <a:pt x="9835" y="358"/>
                  </a:lnTo>
                  <a:lnTo>
                    <a:pt x="9859" y="358"/>
                  </a:lnTo>
                  <a:lnTo>
                    <a:pt x="10228" y="346"/>
                  </a:lnTo>
                  <a:close/>
                  <a:moveTo>
                    <a:pt x="10966" y="1096"/>
                  </a:moveTo>
                  <a:cubicBezTo>
                    <a:pt x="11180" y="1096"/>
                    <a:pt x="11347" y="1251"/>
                    <a:pt x="11347" y="1465"/>
                  </a:cubicBezTo>
                  <a:lnTo>
                    <a:pt x="11347" y="8775"/>
                  </a:lnTo>
                  <a:cubicBezTo>
                    <a:pt x="11323" y="8978"/>
                    <a:pt x="11168" y="9144"/>
                    <a:pt x="10954" y="9144"/>
                  </a:cubicBezTo>
                  <a:lnTo>
                    <a:pt x="715" y="9144"/>
                  </a:lnTo>
                  <a:cubicBezTo>
                    <a:pt x="512" y="9144"/>
                    <a:pt x="346" y="8978"/>
                    <a:pt x="346" y="8775"/>
                  </a:cubicBezTo>
                  <a:lnTo>
                    <a:pt x="346" y="1465"/>
                  </a:lnTo>
                  <a:cubicBezTo>
                    <a:pt x="346" y="1251"/>
                    <a:pt x="512" y="1096"/>
                    <a:pt x="715" y="1096"/>
                  </a:cubicBezTo>
                  <a:lnTo>
                    <a:pt x="1084" y="1096"/>
                  </a:lnTo>
                  <a:lnTo>
                    <a:pt x="1084" y="1108"/>
                  </a:lnTo>
                  <a:cubicBezTo>
                    <a:pt x="1084" y="1298"/>
                    <a:pt x="1250" y="1465"/>
                    <a:pt x="1441" y="1465"/>
                  </a:cubicBezTo>
                  <a:lnTo>
                    <a:pt x="1822" y="1465"/>
                  </a:lnTo>
                  <a:cubicBezTo>
                    <a:pt x="2012" y="1465"/>
                    <a:pt x="2179" y="1298"/>
                    <a:pt x="2179" y="1108"/>
                  </a:cubicBezTo>
                  <a:lnTo>
                    <a:pt x="2179" y="1096"/>
                  </a:lnTo>
                  <a:lnTo>
                    <a:pt x="9513" y="1096"/>
                  </a:lnTo>
                  <a:lnTo>
                    <a:pt x="9513" y="1108"/>
                  </a:lnTo>
                  <a:cubicBezTo>
                    <a:pt x="9513" y="1298"/>
                    <a:pt x="9680" y="1465"/>
                    <a:pt x="9871" y="1465"/>
                  </a:cubicBezTo>
                  <a:lnTo>
                    <a:pt x="10240" y="1465"/>
                  </a:lnTo>
                  <a:cubicBezTo>
                    <a:pt x="10430" y="1465"/>
                    <a:pt x="10597" y="1298"/>
                    <a:pt x="10597" y="1108"/>
                  </a:cubicBezTo>
                  <a:lnTo>
                    <a:pt x="10597" y="1096"/>
                  </a:lnTo>
                  <a:close/>
                  <a:moveTo>
                    <a:pt x="1441" y="0"/>
                  </a:moveTo>
                  <a:cubicBezTo>
                    <a:pt x="1250" y="0"/>
                    <a:pt x="1084" y="167"/>
                    <a:pt x="1084" y="358"/>
                  </a:cubicBezTo>
                  <a:lnTo>
                    <a:pt x="1084" y="739"/>
                  </a:lnTo>
                  <a:lnTo>
                    <a:pt x="715" y="739"/>
                  </a:lnTo>
                  <a:cubicBezTo>
                    <a:pt x="310" y="739"/>
                    <a:pt x="0" y="1060"/>
                    <a:pt x="0" y="1453"/>
                  </a:cubicBezTo>
                  <a:lnTo>
                    <a:pt x="0" y="8752"/>
                  </a:lnTo>
                  <a:cubicBezTo>
                    <a:pt x="0" y="9156"/>
                    <a:pt x="334" y="9466"/>
                    <a:pt x="715" y="9466"/>
                  </a:cubicBezTo>
                  <a:lnTo>
                    <a:pt x="10954" y="9466"/>
                  </a:lnTo>
                  <a:cubicBezTo>
                    <a:pt x="11359" y="9466"/>
                    <a:pt x="11668" y="9144"/>
                    <a:pt x="11668" y="8752"/>
                  </a:cubicBezTo>
                  <a:lnTo>
                    <a:pt x="11668" y="1453"/>
                  </a:lnTo>
                  <a:cubicBezTo>
                    <a:pt x="11668" y="1060"/>
                    <a:pt x="11359" y="739"/>
                    <a:pt x="10954" y="739"/>
                  </a:cubicBezTo>
                  <a:lnTo>
                    <a:pt x="10585" y="739"/>
                  </a:lnTo>
                  <a:lnTo>
                    <a:pt x="10585" y="358"/>
                  </a:lnTo>
                  <a:cubicBezTo>
                    <a:pt x="10585" y="167"/>
                    <a:pt x="10418" y="0"/>
                    <a:pt x="10228" y="0"/>
                  </a:cubicBezTo>
                  <a:lnTo>
                    <a:pt x="9859" y="0"/>
                  </a:lnTo>
                  <a:cubicBezTo>
                    <a:pt x="9656" y="0"/>
                    <a:pt x="9490" y="167"/>
                    <a:pt x="9490" y="358"/>
                  </a:cubicBezTo>
                  <a:lnTo>
                    <a:pt x="9490" y="739"/>
                  </a:lnTo>
                  <a:lnTo>
                    <a:pt x="2179" y="739"/>
                  </a:lnTo>
                  <a:lnTo>
                    <a:pt x="2179" y="358"/>
                  </a:lnTo>
                  <a:cubicBezTo>
                    <a:pt x="2179" y="167"/>
                    <a:pt x="2012"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8" name="Google Shape;16518;p61"/>
            <p:cNvSpPr/>
            <p:nvPr/>
          </p:nvSpPr>
          <p:spPr>
            <a:xfrm>
              <a:off x="7574129" y="3891009"/>
              <a:ext cx="324418" cy="10662"/>
            </a:xfrm>
            <a:custGeom>
              <a:rect b="b" l="l" r="r" t="t"/>
              <a:pathLst>
                <a:path extrusionOk="0" h="335" w="10193">
                  <a:moveTo>
                    <a:pt x="155" y="1"/>
                  </a:moveTo>
                  <a:cubicBezTo>
                    <a:pt x="72" y="1"/>
                    <a:pt x="0" y="72"/>
                    <a:pt x="0" y="168"/>
                  </a:cubicBezTo>
                  <a:cubicBezTo>
                    <a:pt x="0" y="251"/>
                    <a:pt x="72" y="334"/>
                    <a:pt x="155" y="334"/>
                  </a:cubicBezTo>
                  <a:lnTo>
                    <a:pt x="10025" y="334"/>
                  </a:lnTo>
                  <a:cubicBezTo>
                    <a:pt x="10121" y="334"/>
                    <a:pt x="10192" y="251"/>
                    <a:pt x="10192" y="168"/>
                  </a:cubicBezTo>
                  <a:cubicBezTo>
                    <a:pt x="10192" y="72"/>
                    <a:pt x="10121" y="1"/>
                    <a:pt x="10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9" name="Google Shape;16519;p61"/>
            <p:cNvSpPr/>
            <p:nvPr/>
          </p:nvSpPr>
          <p:spPr>
            <a:xfrm>
              <a:off x="7591188" y="3937637"/>
              <a:ext cx="45481" cy="10248"/>
            </a:xfrm>
            <a:custGeom>
              <a:rect b="b" l="l" r="r" t="t"/>
              <a:pathLst>
                <a:path extrusionOk="0" h="322" w="1429">
                  <a:moveTo>
                    <a:pt x="155" y="0"/>
                  </a:moveTo>
                  <a:cubicBezTo>
                    <a:pt x="72" y="0"/>
                    <a:pt x="0" y="72"/>
                    <a:pt x="0" y="155"/>
                  </a:cubicBezTo>
                  <a:cubicBezTo>
                    <a:pt x="0" y="250"/>
                    <a:pt x="72" y="322"/>
                    <a:pt x="155" y="322"/>
                  </a:cubicBezTo>
                  <a:lnTo>
                    <a:pt x="1262" y="322"/>
                  </a:lnTo>
                  <a:cubicBezTo>
                    <a:pt x="1346" y="322"/>
                    <a:pt x="1429" y="250"/>
                    <a:pt x="1429" y="155"/>
                  </a:cubicBezTo>
                  <a:cubicBezTo>
                    <a:pt x="1429" y="72"/>
                    <a:pt x="1346"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0" name="Google Shape;16520;p61"/>
            <p:cNvSpPr/>
            <p:nvPr/>
          </p:nvSpPr>
          <p:spPr>
            <a:xfrm>
              <a:off x="7672667" y="3937637"/>
              <a:ext cx="45481" cy="10248"/>
            </a:xfrm>
            <a:custGeom>
              <a:rect b="b" l="l" r="r" t="t"/>
              <a:pathLst>
                <a:path extrusionOk="0" h="322" w="1429">
                  <a:moveTo>
                    <a:pt x="155" y="0"/>
                  </a:moveTo>
                  <a:cubicBezTo>
                    <a:pt x="71" y="0"/>
                    <a:pt x="0" y="72"/>
                    <a:pt x="0" y="155"/>
                  </a:cubicBezTo>
                  <a:cubicBezTo>
                    <a:pt x="0" y="250"/>
                    <a:pt x="71" y="322"/>
                    <a:pt x="155" y="322"/>
                  </a:cubicBezTo>
                  <a:lnTo>
                    <a:pt x="1262" y="322"/>
                  </a:lnTo>
                  <a:cubicBezTo>
                    <a:pt x="1345" y="322"/>
                    <a:pt x="1429" y="250"/>
                    <a:pt x="1429" y="155"/>
                  </a:cubicBezTo>
                  <a:cubicBezTo>
                    <a:pt x="1429" y="72"/>
                    <a:pt x="1345"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1" name="Google Shape;16521;p61"/>
            <p:cNvSpPr/>
            <p:nvPr/>
          </p:nvSpPr>
          <p:spPr>
            <a:xfrm>
              <a:off x="7835592" y="3937637"/>
              <a:ext cx="45131" cy="10248"/>
            </a:xfrm>
            <a:custGeom>
              <a:rect b="b" l="l" r="r" t="t"/>
              <a:pathLst>
                <a:path extrusionOk="0" h="322" w="1418">
                  <a:moveTo>
                    <a:pt x="155" y="0"/>
                  </a:moveTo>
                  <a:cubicBezTo>
                    <a:pt x="72" y="0"/>
                    <a:pt x="1" y="72"/>
                    <a:pt x="1" y="155"/>
                  </a:cubicBezTo>
                  <a:cubicBezTo>
                    <a:pt x="1" y="250"/>
                    <a:pt x="72" y="322"/>
                    <a:pt x="155" y="322"/>
                  </a:cubicBezTo>
                  <a:lnTo>
                    <a:pt x="1263" y="322"/>
                  </a:lnTo>
                  <a:cubicBezTo>
                    <a:pt x="1346" y="322"/>
                    <a:pt x="1418" y="250"/>
                    <a:pt x="1418" y="155"/>
                  </a:cubicBezTo>
                  <a:cubicBezTo>
                    <a:pt x="1418" y="72"/>
                    <a:pt x="1346"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2" name="Google Shape;16522;p61"/>
            <p:cNvSpPr/>
            <p:nvPr/>
          </p:nvSpPr>
          <p:spPr>
            <a:xfrm>
              <a:off x="7591188" y="3984232"/>
              <a:ext cx="45481" cy="10662"/>
            </a:xfrm>
            <a:custGeom>
              <a:rect b="b" l="l" r="r" t="t"/>
              <a:pathLst>
                <a:path extrusionOk="0" h="335" w="1429">
                  <a:moveTo>
                    <a:pt x="155" y="1"/>
                  </a:moveTo>
                  <a:cubicBezTo>
                    <a:pt x="72" y="1"/>
                    <a:pt x="0" y="84"/>
                    <a:pt x="0" y="168"/>
                  </a:cubicBezTo>
                  <a:cubicBezTo>
                    <a:pt x="0" y="263"/>
                    <a:pt x="72" y="334"/>
                    <a:pt x="155" y="334"/>
                  </a:cubicBezTo>
                  <a:lnTo>
                    <a:pt x="1262" y="334"/>
                  </a:lnTo>
                  <a:cubicBezTo>
                    <a:pt x="1346" y="334"/>
                    <a:pt x="1429" y="263"/>
                    <a:pt x="1429" y="168"/>
                  </a:cubicBezTo>
                  <a:cubicBezTo>
                    <a:pt x="1429" y="84"/>
                    <a:pt x="1346"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3" name="Google Shape;16523;p61"/>
            <p:cNvSpPr/>
            <p:nvPr/>
          </p:nvSpPr>
          <p:spPr>
            <a:xfrm>
              <a:off x="7754113" y="3984232"/>
              <a:ext cx="45513" cy="10662"/>
            </a:xfrm>
            <a:custGeom>
              <a:rect b="b" l="l" r="r" t="t"/>
              <a:pathLst>
                <a:path extrusionOk="0" h="335" w="143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4" name="Google Shape;16524;p61"/>
            <p:cNvSpPr/>
            <p:nvPr/>
          </p:nvSpPr>
          <p:spPr>
            <a:xfrm>
              <a:off x="7591188" y="4030859"/>
              <a:ext cx="45481" cy="10248"/>
            </a:xfrm>
            <a:custGeom>
              <a:rect b="b" l="l" r="r" t="t"/>
              <a:pathLst>
                <a:path extrusionOk="0" h="322" w="1429">
                  <a:moveTo>
                    <a:pt x="155" y="0"/>
                  </a:moveTo>
                  <a:cubicBezTo>
                    <a:pt x="72" y="0"/>
                    <a:pt x="0" y="72"/>
                    <a:pt x="0" y="167"/>
                  </a:cubicBezTo>
                  <a:cubicBezTo>
                    <a:pt x="0" y="250"/>
                    <a:pt x="72" y="322"/>
                    <a:pt x="155" y="322"/>
                  </a:cubicBezTo>
                  <a:lnTo>
                    <a:pt x="1262" y="322"/>
                  </a:lnTo>
                  <a:cubicBezTo>
                    <a:pt x="1346" y="322"/>
                    <a:pt x="1429" y="250"/>
                    <a:pt x="1429" y="167"/>
                  </a:cubicBezTo>
                  <a:cubicBezTo>
                    <a:pt x="1429" y="72"/>
                    <a:pt x="1346"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5" name="Google Shape;16525;p61"/>
            <p:cNvSpPr/>
            <p:nvPr/>
          </p:nvSpPr>
          <p:spPr>
            <a:xfrm>
              <a:off x="7672667" y="4030859"/>
              <a:ext cx="45481" cy="10248"/>
            </a:xfrm>
            <a:custGeom>
              <a:rect b="b" l="l" r="r" t="t"/>
              <a:pathLst>
                <a:path extrusionOk="0" h="322" w="1429">
                  <a:moveTo>
                    <a:pt x="155" y="0"/>
                  </a:moveTo>
                  <a:cubicBezTo>
                    <a:pt x="71" y="0"/>
                    <a:pt x="0" y="72"/>
                    <a:pt x="0" y="167"/>
                  </a:cubicBezTo>
                  <a:cubicBezTo>
                    <a:pt x="0" y="250"/>
                    <a:pt x="71" y="322"/>
                    <a:pt x="155" y="322"/>
                  </a:cubicBezTo>
                  <a:lnTo>
                    <a:pt x="1262" y="322"/>
                  </a:lnTo>
                  <a:cubicBezTo>
                    <a:pt x="1345" y="322"/>
                    <a:pt x="1429" y="250"/>
                    <a:pt x="1429" y="167"/>
                  </a:cubicBezTo>
                  <a:cubicBezTo>
                    <a:pt x="1429" y="72"/>
                    <a:pt x="1345"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6" name="Google Shape;16526;p61"/>
            <p:cNvSpPr/>
            <p:nvPr/>
          </p:nvSpPr>
          <p:spPr>
            <a:xfrm>
              <a:off x="7835592" y="4030859"/>
              <a:ext cx="45131" cy="10248"/>
            </a:xfrm>
            <a:custGeom>
              <a:rect b="b" l="l" r="r" t="t"/>
              <a:pathLst>
                <a:path extrusionOk="0" h="322" w="1418">
                  <a:moveTo>
                    <a:pt x="155" y="0"/>
                  </a:moveTo>
                  <a:cubicBezTo>
                    <a:pt x="72" y="0"/>
                    <a:pt x="1" y="72"/>
                    <a:pt x="1" y="167"/>
                  </a:cubicBezTo>
                  <a:cubicBezTo>
                    <a:pt x="1" y="250"/>
                    <a:pt x="72" y="322"/>
                    <a:pt x="155" y="322"/>
                  </a:cubicBezTo>
                  <a:lnTo>
                    <a:pt x="1263" y="322"/>
                  </a:lnTo>
                  <a:cubicBezTo>
                    <a:pt x="1346" y="322"/>
                    <a:pt x="1418" y="250"/>
                    <a:pt x="1418" y="167"/>
                  </a:cubicBezTo>
                  <a:cubicBezTo>
                    <a:pt x="1418" y="72"/>
                    <a:pt x="1346"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7" name="Google Shape;16527;p61"/>
            <p:cNvSpPr/>
            <p:nvPr/>
          </p:nvSpPr>
          <p:spPr>
            <a:xfrm>
              <a:off x="7672667" y="4077073"/>
              <a:ext cx="45481" cy="10662"/>
            </a:xfrm>
            <a:custGeom>
              <a:rect b="b" l="l" r="r" t="t"/>
              <a:pathLst>
                <a:path extrusionOk="0" h="335" w="1429">
                  <a:moveTo>
                    <a:pt x="155" y="1"/>
                  </a:moveTo>
                  <a:cubicBezTo>
                    <a:pt x="71" y="1"/>
                    <a:pt x="0" y="84"/>
                    <a:pt x="0" y="168"/>
                  </a:cubicBezTo>
                  <a:cubicBezTo>
                    <a:pt x="0" y="263"/>
                    <a:pt x="71" y="334"/>
                    <a:pt x="155" y="334"/>
                  </a:cubicBezTo>
                  <a:lnTo>
                    <a:pt x="1262" y="334"/>
                  </a:lnTo>
                  <a:cubicBezTo>
                    <a:pt x="1345" y="334"/>
                    <a:pt x="1429" y="263"/>
                    <a:pt x="1429" y="168"/>
                  </a:cubicBezTo>
                  <a:cubicBezTo>
                    <a:pt x="1429" y="84"/>
                    <a:pt x="1345"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8" name="Google Shape;16528;p61"/>
            <p:cNvSpPr/>
            <p:nvPr/>
          </p:nvSpPr>
          <p:spPr>
            <a:xfrm>
              <a:off x="7754113" y="4077073"/>
              <a:ext cx="45513" cy="10662"/>
            </a:xfrm>
            <a:custGeom>
              <a:rect b="b" l="l" r="r" t="t"/>
              <a:pathLst>
                <a:path extrusionOk="0" h="335" w="143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9" name="Google Shape;16529;p61"/>
            <p:cNvSpPr/>
            <p:nvPr/>
          </p:nvSpPr>
          <p:spPr>
            <a:xfrm>
              <a:off x="7835592" y="4077073"/>
              <a:ext cx="45131" cy="10662"/>
            </a:xfrm>
            <a:custGeom>
              <a:rect b="b" l="l" r="r" t="t"/>
              <a:pathLst>
                <a:path extrusionOk="0" h="335" w="1418">
                  <a:moveTo>
                    <a:pt x="155" y="1"/>
                  </a:moveTo>
                  <a:cubicBezTo>
                    <a:pt x="72" y="1"/>
                    <a:pt x="1" y="84"/>
                    <a:pt x="1" y="168"/>
                  </a:cubicBezTo>
                  <a:cubicBezTo>
                    <a:pt x="1" y="263"/>
                    <a:pt x="72" y="334"/>
                    <a:pt x="155" y="334"/>
                  </a:cubicBezTo>
                  <a:lnTo>
                    <a:pt x="1263" y="334"/>
                  </a:lnTo>
                  <a:cubicBezTo>
                    <a:pt x="1346" y="334"/>
                    <a:pt x="1418" y="263"/>
                    <a:pt x="1418" y="168"/>
                  </a:cubicBezTo>
                  <a:cubicBezTo>
                    <a:pt x="1418"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0" name="Google Shape;16530;p61"/>
            <p:cNvSpPr/>
            <p:nvPr/>
          </p:nvSpPr>
          <p:spPr>
            <a:xfrm>
              <a:off x="7672667" y="3972583"/>
              <a:ext cx="46245" cy="34055"/>
            </a:xfrm>
            <a:custGeom>
              <a:rect b="b" l="l" r="r" t="t"/>
              <a:pathLst>
                <a:path extrusionOk="0" h="1070" w="1453">
                  <a:moveTo>
                    <a:pt x="1262" y="1"/>
                  </a:moveTo>
                  <a:cubicBezTo>
                    <a:pt x="1217" y="1"/>
                    <a:pt x="1173" y="16"/>
                    <a:pt x="1143" y="45"/>
                  </a:cubicBezTo>
                  <a:lnTo>
                    <a:pt x="536" y="653"/>
                  </a:lnTo>
                  <a:lnTo>
                    <a:pt x="298" y="415"/>
                  </a:lnTo>
                  <a:cubicBezTo>
                    <a:pt x="268" y="385"/>
                    <a:pt x="223" y="370"/>
                    <a:pt x="179" y="370"/>
                  </a:cubicBezTo>
                  <a:cubicBezTo>
                    <a:pt x="134" y="370"/>
                    <a:pt x="89" y="385"/>
                    <a:pt x="60" y="415"/>
                  </a:cubicBezTo>
                  <a:cubicBezTo>
                    <a:pt x="0" y="474"/>
                    <a:pt x="0" y="593"/>
                    <a:pt x="60" y="653"/>
                  </a:cubicBezTo>
                  <a:lnTo>
                    <a:pt x="429" y="1022"/>
                  </a:lnTo>
                  <a:cubicBezTo>
                    <a:pt x="452" y="1057"/>
                    <a:pt x="500" y="1069"/>
                    <a:pt x="548" y="1069"/>
                  </a:cubicBezTo>
                  <a:cubicBezTo>
                    <a:pt x="595" y="1069"/>
                    <a:pt x="631" y="1057"/>
                    <a:pt x="667" y="1022"/>
                  </a:cubicBezTo>
                  <a:lnTo>
                    <a:pt x="1393" y="295"/>
                  </a:lnTo>
                  <a:cubicBezTo>
                    <a:pt x="1453" y="224"/>
                    <a:pt x="1453" y="117"/>
                    <a:pt x="1381" y="45"/>
                  </a:cubicBezTo>
                  <a:cubicBezTo>
                    <a:pt x="1351" y="16"/>
                    <a:pt x="1307"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1" name="Google Shape;16531;p61"/>
            <p:cNvSpPr/>
            <p:nvPr/>
          </p:nvSpPr>
          <p:spPr>
            <a:xfrm>
              <a:off x="7835592" y="3972583"/>
              <a:ext cx="45895" cy="34055"/>
            </a:xfrm>
            <a:custGeom>
              <a:rect b="b" l="l" r="r" t="t"/>
              <a:pathLst>
                <a:path extrusionOk="0" h="1070" w="1442">
                  <a:moveTo>
                    <a:pt x="1263" y="1"/>
                  </a:moveTo>
                  <a:cubicBezTo>
                    <a:pt x="1218" y="1"/>
                    <a:pt x="1173" y="16"/>
                    <a:pt x="1144" y="45"/>
                  </a:cubicBezTo>
                  <a:lnTo>
                    <a:pt x="536" y="653"/>
                  </a:lnTo>
                  <a:lnTo>
                    <a:pt x="298" y="415"/>
                  </a:lnTo>
                  <a:cubicBezTo>
                    <a:pt x="269" y="385"/>
                    <a:pt x="224" y="370"/>
                    <a:pt x="179" y="370"/>
                  </a:cubicBezTo>
                  <a:cubicBezTo>
                    <a:pt x="135" y="370"/>
                    <a:pt x="90" y="385"/>
                    <a:pt x="60" y="415"/>
                  </a:cubicBezTo>
                  <a:cubicBezTo>
                    <a:pt x="1" y="474"/>
                    <a:pt x="1" y="593"/>
                    <a:pt x="60" y="653"/>
                  </a:cubicBezTo>
                  <a:lnTo>
                    <a:pt x="429" y="1022"/>
                  </a:lnTo>
                  <a:cubicBezTo>
                    <a:pt x="453" y="1057"/>
                    <a:pt x="501" y="1069"/>
                    <a:pt x="548" y="1069"/>
                  </a:cubicBezTo>
                  <a:cubicBezTo>
                    <a:pt x="596" y="1069"/>
                    <a:pt x="632" y="1057"/>
                    <a:pt x="667" y="1022"/>
                  </a:cubicBezTo>
                  <a:lnTo>
                    <a:pt x="1394" y="295"/>
                  </a:lnTo>
                  <a:cubicBezTo>
                    <a:pt x="1441" y="224"/>
                    <a:pt x="1441" y="117"/>
                    <a:pt x="1382" y="45"/>
                  </a:cubicBezTo>
                  <a:cubicBezTo>
                    <a:pt x="1352" y="16"/>
                    <a:pt x="1307"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2" name="Google Shape;16532;p61"/>
            <p:cNvSpPr/>
            <p:nvPr/>
          </p:nvSpPr>
          <p:spPr>
            <a:xfrm>
              <a:off x="7754113" y="4019592"/>
              <a:ext cx="46277" cy="34024"/>
            </a:xfrm>
            <a:custGeom>
              <a:rect b="b" l="l" r="r" t="t"/>
              <a:pathLst>
                <a:path extrusionOk="0" h="1069" w="1454">
                  <a:moveTo>
                    <a:pt x="1263" y="0"/>
                  </a:moveTo>
                  <a:cubicBezTo>
                    <a:pt x="1218" y="0"/>
                    <a:pt x="1174" y="15"/>
                    <a:pt x="1144" y="45"/>
                  </a:cubicBezTo>
                  <a:lnTo>
                    <a:pt x="537" y="652"/>
                  </a:lnTo>
                  <a:lnTo>
                    <a:pt x="299" y="414"/>
                  </a:lnTo>
                  <a:cubicBezTo>
                    <a:pt x="269" y="384"/>
                    <a:pt x="224" y="369"/>
                    <a:pt x="179" y="369"/>
                  </a:cubicBezTo>
                  <a:cubicBezTo>
                    <a:pt x="135" y="369"/>
                    <a:pt x="90" y="384"/>
                    <a:pt x="60" y="414"/>
                  </a:cubicBezTo>
                  <a:cubicBezTo>
                    <a:pt x="1" y="473"/>
                    <a:pt x="1" y="593"/>
                    <a:pt x="60" y="652"/>
                  </a:cubicBezTo>
                  <a:lnTo>
                    <a:pt x="429" y="1021"/>
                  </a:lnTo>
                  <a:cubicBezTo>
                    <a:pt x="453" y="1057"/>
                    <a:pt x="501" y="1069"/>
                    <a:pt x="549" y="1069"/>
                  </a:cubicBezTo>
                  <a:cubicBezTo>
                    <a:pt x="596" y="1069"/>
                    <a:pt x="632" y="1057"/>
                    <a:pt x="668" y="1021"/>
                  </a:cubicBezTo>
                  <a:lnTo>
                    <a:pt x="1394" y="295"/>
                  </a:lnTo>
                  <a:cubicBezTo>
                    <a:pt x="1453" y="200"/>
                    <a:pt x="1453" y="104"/>
                    <a:pt x="1382" y="45"/>
                  </a:cubicBezTo>
                  <a:cubicBezTo>
                    <a:pt x="1352" y="15"/>
                    <a:pt x="1308"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3" name="Google Shape;16533;p61"/>
            <p:cNvSpPr/>
            <p:nvPr/>
          </p:nvSpPr>
          <p:spPr>
            <a:xfrm>
              <a:off x="7591188" y="4065806"/>
              <a:ext cx="46245" cy="34055"/>
            </a:xfrm>
            <a:custGeom>
              <a:rect b="b" l="l" r="r" t="t"/>
              <a:pathLst>
                <a:path extrusionOk="0" h="1070" w="1453">
                  <a:moveTo>
                    <a:pt x="1262" y="1"/>
                  </a:moveTo>
                  <a:cubicBezTo>
                    <a:pt x="1218" y="1"/>
                    <a:pt x="1173" y="16"/>
                    <a:pt x="1143" y="45"/>
                  </a:cubicBezTo>
                  <a:lnTo>
                    <a:pt x="536" y="653"/>
                  </a:lnTo>
                  <a:lnTo>
                    <a:pt x="298" y="414"/>
                  </a:lnTo>
                  <a:cubicBezTo>
                    <a:pt x="268" y="385"/>
                    <a:pt x="223" y="370"/>
                    <a:pt x="179" y="370"/>
                  </a:cubicBezTo>
                  <a:cubicBezTo>
                    <a:pt x="134" y="370"/>
                    <a:pt x="89" y="385"/>
                    <a:pt x="60" y="414"/>
                  </a:cubicBezTo>
                  <a:cubicBezTo>
                    <a:pt x="0" y="474"/>
                    <a:pt x="0" y="593"/>
                    <a:pt x="60" y="653"/>
                  </a:cubicBezTo>
                  <a:lnTo>
                    <a:pt x="429" y="1034"/>
                  </a:lnTo>
                  <a:cubicBezTo>
                    <a:pt x="453" y="1057"/>
                    <a:pt x="500" y="1069"/>
                    <a:pt x="548" y="1069"/>
                  </a:cubicBezTo>
                  <a:cubicBezTo>
                    <a:pt x="595" y="1069"/>
                    <a:pt x="631" y="1057"/>
                    <a:pt x="667" y="1034"/>
                  </a:cubicBezTo>
                  <a:lnTo>
                    <a:pt x="1393" y="295"/>
                  </a:lnTo>
                  <a:cubicBezTo>
                    <a:pt x="1453" y="224"/>
                    <a:pt x="1453" y="105"/>
                    <a:pt x="1381" y="45"/>
                  </a:cubicBezTo>
                  <a:cubicBezTo>
                    <a:pt x="1352" y="16"/>
                    <a:pt x="1307"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4" name="Google Shape;16534;p61"/>
            <p:cNvSpPr/>
            <p:nvPr/>
          </p:nvSpPr>
          <p:spPr>
            <a:xfrm>
              <a:off x="7754113" y="3925988"/>
              <a:ext cx="46277" cy="34406"/>
            </a:xfrm>
            <a:custGeom>
              <a:rect b="b" l="l" r="r" t="t"/>
              <a:pathLst>
                <a:path extrusionOk="0" h="1081" w="1454">
                  <a:moveTo>
                    <a:pt x="1263" y="0"/>
                  </a:moveTo>
                  <a:cubicBezTo>
                    <a:pt x="1218" y="0"/>
                    <a:pt x="1174" y="15"/>
                    <a:pt x="1144" y="45"/>
                  </a:cubicBezTo>
                  <a:lnTo>
                    <a:pt x="537" y="664"/>
                  </a:lnTo>
                  <a:lnTo>
                    <a:pt x="299" y="426"/>
                  </a:lnTo>
                  <a:cubicBezTo>
                    <a:pt x="269" y="396"/>
                    <a:pt x="224" y="381"/>
                    <a:pt x="179" y="381"/>
                  </a:cubicBezTo>
                  <a:cubicBezTo>
                    <a:pt x="135" y="381"/>
                    <a:pt x="90" y="396"/>
                    <a:pt x="60" y="426"/>
                  </a:cubicBezTo>
                  <a:cubicBezTo>
                    <a:pt x="1" y="486"/>
                    <a:pt x="1" y="605"/>
                    <a:pt x="60" y="664"/>
                  </a:cubicBezTo>
                  <a:lnTo>
                    <a:pt x="429" y="1033"/>
                  </a:lnTo>
                  <a:cubicBezTo>
                    <a:pt x="453" y="1057"/>
                    <a:pt x="501" y="1081"/>
                    <a:pt x="549" y="1081"/>
                  </a:cubicBezTo>
                  <a:cubicBezTo>
                    <a:pt x="596" y="1081"/>
                    <a:pt x="632" y="1057"/>
                    <a:pt x="668" y="1033"/>
                  </a:cubicBezTo>
                  <a:lnTo>
                    <a:pt x="1394" y="307"/>
                  </a:lnTo>
                  <a:cubicBezTo>
                    <a:pt x="1453" y="224"/>
                    <a:pt x="1453" y="128"/>
                    <a:pt x="1382" y="45"/>
                  </a:cubicBezTo>
                  <a:cubicBezTo>
                    <a:pt x="1352" y="15"/>
                    <a:pt x="1308"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535" name="Google Shape;16535;p61"/>
          <p:cNvSpPr/>
          <p:nvPr/>
        </p:nvSpPr>
        <p:spPr>
          <a:xfrm>
            <a:off x="7114476" y="3634549"/>
            <a:ext cx="350548" cy="350548"/>
          </a:xfrm>
          <a:custGeom>
            <a:rect b="b" l="l" r="r" t="t"/>
            <a:pathLst>
              <a:path extrusionOk="0" h="11014" w="11014">
                <a:moveTo>
                  <a:pt x="3739" y="358"/>
                </a:moveTo>
                <a:cubicBezTo>
                  <a:pt x="4048" y="358"/>
                  <a:pt x="4298" y="608"/>
                  <a:pt x="4298" y="917"/>
                </a:cubicBezTo>
                <a:cubicBezTo>
                  <a:pt x="4298" y="1131"/>
                  <a:pt x="4203" y="1310"/>
                  <a:pt x="4024" y="1405"/>
                </a:cubicBezTo>
                <a:cubicBezTo>
                  <a:pt x="3953" y="1441"/>
                  <a:pt x="3929" y="1501"/>
                  <a:pt x="3929" y="1560"/>
                </a:cubicBezTo>
                <a:lnTo>
                  <a:pt x="3929" y="1965"/>
                </a:lnTo>
                <a:cubicBezTo>
                  <a:pt x="3929" y="2048"/>
                  <a:pt x="4001" y="2143"/>
                  <a:pt x="4108" y="2143"/>
                </a:cubicBezTo>
                <a:lnTo>
                  <a:pt x="5334" y="2143"/>
                </a:lnTo>
                <a:lnTo>
                  <a:pt x="5334" y="3358"/>
                </a:lnTo>
                <a:cubicBezTo>
                  <a:pt x="5334" y="3453"/>
                  <a:pt x="5406" y="3536"/>
                  <a:pt x="5513" y="3536"/>
                </a:cubicBezTo>
                <a:lnTo>
                  <a:pt x="5906" y="3536"/>
                </a:lnTo>
                <a:cubicBezTo>
                  <a:pt x="5965" y="3536"/>
                  <a:pt x="6025" y="3513"/>
                  <a:pt x="6060" y="3453"/>
                </a:cubicBezTo>
                <a:cubicBezTo>
                  <a:pt x="6168" y="3275"/>
                  <a:pt x="6358" y="3167"/>
                  <a:pt x="6549" y="3167"/>
                </a:cubicBezTo>
                <a:cubicBezTo>
                  <a:pt x="6858" y="3167"/>
                  <a:pt x="7120" y="3417"/>
                  <a:pt x="7120" y="3727"/>
                </a:cubicBezTo>
                <a:cubicBezTo>
                  <a:pt x="7120" y="4048"/>
                  <a:pt x="6858" y="4298"/>
                  <a:pt x="6549" y="4298"/>
                </a:cubicBezTo>
                <a:cubicBezTo>
                  <a:pt x="6346" y="4298"/>
                  <a:pt x="6168" y="4191"/>
                  <a:pt x="6060" y="4013"/>
                </a:cubicBezTo>
                <a:cubicBezTo>
                  <a:pt x="6025" y="3953"/>
                  <a:pt x="5965" y="3929"/>
                  <a:pt x="5906" y="3929"/>
                </a:cubicBezTo>
                <a:lnTo>
                  <a:pt x="5513" y="3929"/>
                </a:lnTo>
                <a:cubicBezTo>
                  <a:pt x="5417" y="3929"/>
                  <a:pt x="5334" y="4001"/>
                  <a:pt x="5334" y="4108"/>
                </a:cubicBezTo>
                <a:lnTo>
                  <a:pt x="5334" y="5322"/>
                </a:lnTo>
                <a:lnTo>
                  <a:pt x="4286" y="5322"/>
                </a:lnTo>
                <a:lnTo>
                  <a:pt x="4286" y="5191"/>
                </a:lnTo>
                <a:cubicBezTo>
                  <a:pt x="4513" y="5013"/>
                  <a:pt x="4655" y="4739"/>
                  <a:pt x="4655" y="4465"/>
                </a:cubicBezTo>
                <a:cubicBezTo>
                  <a:pt x="4655" y="3953"/>
                  <a:pt x="4239" y="3536"/>
                  <a:pt x="3739" y="3536"/>
                </a:cubicBezTo>
                <a:cubicBezTo>
                  <a:pt x="3227" y="3536"/>
                  <a:pt x="2810" y="3953"/>
                  <a:pt x="2810" y="4465"/>
                </a:cubicBezTo>
                <a:cubicBezTo>
                  <a:pt x="2810" y="4739"/>
                  <a:pt x="2953" y="5025"/>
                  <a:pt x="3191" y="5191"/>
                </a:cubicBezTo>
                <a:lnTo>
                  <a:pt x="3191" y="5322"/>
                </a:lnTo>
                <a:lnTo>
                  <a:pt x="2143" y="5322"/>
                </a:lnTo>
                <a:lnTo>
                  <a:pt x="2143" y="2143"/>
                </a:lnTo>
                <a:lnTo>
                  <a:pt x="3370" y="2143"/>
                </a:lnTo>
                <a:cubicBezTo>
                  <a:pt x="3453" y="2143"/>
                  <a:pt x="3548" y="2060"/>
                  <a:pt x="3548" y="1965"/>
                </a:cubicBezTo>
                <a:lnTo>
                  <a:pt x="3548" y="1560"/>
                </a:lnTo>
                <a:cubicBezTo>
                  <a:pt x="3548" y="1501"/>
                  <a:pt x="3512" y="1441"/>
                  <a:pt x="3453" y="1405"/>
                </a:cubicBezTo>
                <a:cubicBezTo>
                  <a:pt x="3274" y="1298"/>
                  <a:pt x="3167" y="1108"/>
                  <a:pt x="3167" y="917"/>
                </a:cubicBezTo>
                <a:cubicBezTo>
                  <a:pt x="3167" y="608"/>
                  <a:pt x="3429" y="358"/>
                  <a:pt x="3739" y="358"/>
                </a:cubicBezTo>
                <a:close/>
                <a:moveTo>
                  <a:pt x="8870" y="5644"/>
                </a:moveTo>
                <a:lnTo>
                  <a:pt x="8870" y="7632"/>
                </a:lnTo>
                <a:lnTo>
                  <a:pt x="8870" y="7858"/>
                </a:lnTo>
                <a:lnTo>
                  <a:pt x="8870" y="8870"/>
                </a:lnTo>
                <a:lnTo>
                  <a:pt x="7656" y="8870"/>
                </a:lnTo>
                <a:cubicBezTo>
                  <a:pt x="7561" y="8870"/>
                  <a:pt x="7477" y="8942"/>
                  <a:pt x="7477" y="9049"/>
                </a:cubicBezTo>
                <a:lnTo>
                  <a:pt x="7477" y="9442"/>
                </a:lnTo>
                <a:cubicBezTo>
                  <a:pt x="7477" y="9502"/>
                  <a:pt x="7501" y="9561"/>
                  <a:pt x="7561" y="9597"/>
                </a:cubicBezTo>
                <a:cubicBezTo>
                  <a:pt x="7739" y="9704"/>
                  <a:pt x="7846" y="9894"/>
                  <a:pt x="7846" y="10085"/>
                </a:cubicBezTo>
                <a:cubicBezTo>
                  <a:pt x="7846" y="10394"/>
                  <a:pt x="7596" y="10656"/>
                  <a:pt x="7275" y="10656"/>
                </a:cubicBezTo>
                <a:cubicBezTo>
                  <a:pt x="6965" y="10656"/>
                  <a:pt x="6715" y="10394"/>
                  <a:pt x="6715" y="10085"/>
                </a:cubicBezTo>
                <a:cubicBezTo>
                  <a:pt x="6715" y="9883"/>
                  <a:pt x="6822" y="9704"/>
                  <a:pt x="7001" y="9597"/>
                </a:cubicBezTo>
                <a:cubicBezTo>
                  <a:pt x="7061" y="9561"/>
                  <a:pt x="7084" y="9502"/>
                  <a:pt x="7084" y="9442"/>
                </a:cubicBezTo>
                <a:lnTo>
                  <a:pt x="7084" y="9049"/>
                </a:lnTo>
                <a:cubicBezTo>
                  <a:pt x="7084" y="8954"/>
                  <a:pt x="7013" y="8870"/>
                  <a:pt x="6906" y="8870"/>
                </a:cubicBezTo>
                <a:lnTo>
                  <a:pt x="5691" y="8870"/>
                </a:lnTo>
                <a:lnTo>
                  <a:pt x="5691" y="7644"/>
                </a:lnTo>
                <a:cubicBezTo>
                  <a:pt x="5691" y="7549"/>
                  <a:pt x="5608" y="7466"/>
                  <a:pt x="5513" y="7466"/>
                </a:cubicBezTo>
                <a:lnTo>
                  <a:pt x="5108" y="7466"/>
                </a:lnTo>
                <a:cubicBezTo>
                  <a:pt x="5048" y="7466"/>
                  <a:pt x="4989" y="7489"/>
                  <a:pt x="4953" y="7549"/>
                </a:cubicBezTo>
                <a:cubicBezTo>
                  <a:pt x="4846" y="7739"/>
                  <a:pt x="4655" y="7835"/>
                  <a:pt x="4465" y="7835"/>
                </a:cubicBezTo>
                <a:cubicBezTo>
                  <a:pt x="4155" y="7835"/>
                  <a:pt x="3905" y="7585"/>
                  <a:pt x="3905" y="7251"/>
                </a:cubicBezTo>
                <a:cubicBezTo>
                  <a:pt x="3905" y="6942"/>
                  <a:pt x="4155" y="6680"/>
                  <a:pt x="4465" y="6680"/>
                </a:cubicBezTo>
                <a:cubicBezTo>
                  <a:pt x="4679" y="6680"/>
                  <a:pt x="4846" y="6787"/>
                  <a:pt x="4953" y="6954"/>
                </a:cubicBezTo>
                <a:cubicBezTo>
                  <a:pt x="4989" y="7013"/>
                  <a:pt x="5048" y="7049"/>
                  <a:pt x="5108" y="7049"/>
                </a:cubicBezTo>
                <a:lnTo>
                  <a:pt x="5513" y="7049"/>
                </a:lnTo>
                <a:cubicBezTo>
                  <a:pt x="5596" y="7049"/>
                  <a:pt x="5691" y="6977"/>
                  <a:pt x="5691" y="6870"/>
                </a:cubicBezTo>
                <a:lnTo>
                  <a:pt x="5691" y="5644"/>
                </a:lnTo>
                <a:lnTo>
                  <a:pt x="6727" y="5644"/>
                </a:lnTo>
                <a:lnTo>
                  <a:pt x="6727" y="5787"/>
                </a:lnTo>
                <a:cubicBezTo>
                  <a:pt x="6501" y="5965"/>
                  <a:pt x="6358" y="6227"/>
                  <a:pt x="6358" y="6513"/>
                </a:cubicBezTo>
                <a:cubicBezTo>
                  <a:pt x="6358" y="7013"/>
                  <a:pt x="6775" y="7430"/>
                  <a:pt x="7275" y="7430"/>
                </a:cubicBezTo>
                <a:cubicBezTo>
                  <a:pt x="7787" y="7430"/>
                  <a:pt x="8204" y="7013"/>
                  <a:pt x="8204" y="6513"/>
                </a:cubicBezTo>
                <a:cubicBezTo>
                  <a:pt x="8204" y="6227"/>
                  <a:pt x="8073" y="5942"/>
                  <a:pt x="7834" y="5787"/>
                </a:cubicBezTo>
                <a:lnTo>
                  <a:pt x="7834" y="5644"/>
                </a:lnTo>
                <a:close/>
                <a:moveTo>
                  <a:pt x="3739" y="0"/>
                </a:moveTo>
                <a:cubicBezTo>
                  <a:pt x="3227" y="0"/>
                  <a:pt x="2810" y="405"/>
                  <a:pt x="2810" y="917"/>
                </a:cubicBezTo>
                <a:cubicBezTo>
                  <a:pt x="2810" y="1203"/>
                  <a:pt x="2941" y="1489"/>
                  <a:pt x="3179" y="1643"/>
                </a:cubicBezTo>
                <a:lnTo>
                  <a:pt x="3179" y="1786"/>
                </a:lnTo>
                <a:lnTo>
                  <a:pt x="1965" y="1786"/>
                </a:lnTo>
                <a:cubicBezTo>
                  <a:pt x="1869" y="1786"/>
                  <a:pt x="1786" y="1858"/>
                  <a:pt x="1786" y="1965"/>
                </a:cubicBezTo>
                <a:lnTo>
                  <a:pt x="1786" y="5501"/>
                </a:lnTo>
                <a:lnTo>
                  <a:pt x="1786" y="6727"/>
                </a:lnTo>
                <a:lnTo>
                  <a:pt x="1655" y="6727"/>
                </a:lnTo>
                <a:cubicBezTo>
                  <a:pt x="1476" y="6501"/>
                  <a:pt x="1203" y="6346"/>
                  <a:pt x="917" y="6346"/>
                </a:cubicBezTo>
                <a:cubicBezTo>
                  <a:pt x="417" y="6346"/>
                  <a:pt x="0" y="6763"/>
                  <a:pt x="0" y="7275"/>
                </a:cubicBezTo>
                <a:cubicBezTo>
                  <a:pt x="0" y="7775"/>
                  <a:pt x="417" y="8192"/>
                  <a:pt x="917" y="8192"/>
                </a:cubicBezTo>
                <a:cubicBezTo>
                  <a:pt x="1203" y="8192"/>
                  <a:pt x="1488" y="8061"/>
                  <a:pt x="1655" y="7823"/>
                </a:cubicBezTo>
                <a:lnTo>
                  <a:pt x="1786" y="7823"/>
                </a:lnTo>
                <a:lnTo>
                  <a:pt x="1786" y="9049"/>
                </a:lnTo>
                <a:cubicBezTo>
                  <a:pt x="1786" y="9132"/>
                  <a:pt x="1857" y="9228"/>
                  <a:pt x="1965" y="9228"/>
                </a:cubicBezTo>
                <a:lnTo>
                  <a:pt x="2584" y="9228"/>
                </a:lnTo>
                <a:cubicBezTo>
                  <a:pt x="2679" y="9228"/>
                  <a:pt x="2762" y="9144"/>
                  <a:pt x="2762" y="9049"/>
                </a:cubicBezTo>
                <a:cubicBezTo>
                  <a:pt x="2762" y="8942"/>
                  <a:pt x="2691" y="8870"/>
                  <a:pt x="2584" y="8870"/>
                </a:cubicBezTo>
                <a:lnTo>
                  <a:pt x="2143" y="8870"/>
                </a:lnTo>
                <a:lnTo>
                  <a:pt x="2143" y="7644"/>
                </a:lnTo>
                <a:cubicBezTo>
                  <a:pt x="2143" y="7561"/>
                  <a:pt x="2072" y="7466"/>
                  <a:pt x="1965" y="7466"/>
                </a:cubicBezTo>
                <a:lnTo>
                  <a:pt x="1560" y="7466"/>
                </a:lnTo>
                <a:cubicBezTo>
                  <a:pt x="1500" y="7466"/>
                  <a:pt x="1441" y="7501"/>
                  <a:pt x="1417" y="7561"/>
                </a:cubicBezTo>
                <a:cubicBezTo>
                  <a:pt x="1310" y="7739"/>
                  <a:pt x="1119" y="7835"/>
                  <a:pt x="917" y="7835"/>
                </a:cubicBezTo>
                <a:cubicBezTo>
                  <a:pt x="607" y="7835"/>
                  <a:pt x="357" y="7585"/>
                  <a:pt x="357" y="7275"/>
                </a:cubicBezTo>
                <a:cubicBezTo>
                  <a:pt x="357" y="6965"/>
                  <a:pt x="607" y="6704"/>
                  <a:pt x="917" y="6704"/>
                </a:cubicBezTo>
                <a:cubicBezTo>
                  <a:pt x="1131" y="6704"/>
                  <a:pt x="1310" y="6811"/>
                  <a:pt x="1417" y="6989"/>
                </a:cubicBezTo>
                <a:cubicBezTo>
                  <a:pt x="1441" y="7049"/>
                  <a:pt x="1500" y="7085"/>
                  <a:pt x="1560" y="7085"/>
                </a:cubicBezTo>
                <a:lnTo>
                  <a:pt x="1965" y="7085"/>
                </a:lnTo>
                <a:cubicBezTo>
                  <a:pt x="2048" y="7085"/>
                  <a:pt x="2143" y="7001"/>
                  <a:pt x="2143" y="6906"/>
                </a:cubicBezTo>
                <a:lnTo>
                  <a:pt x="2143" y="5680"/>
                </a:lnTo>
                <a:lnTo>
                  <a:pt x="3358" y="5680"/>
                </a:lnTo>
                <a:cubicBezTo>
                  <a:pt x="3453" y="5680"/>
                  <a:pt x="3536" y="5608"/>
                  <a:pt x="3536" y="5501"/>
                </a:cubicBezTo>
                <a:lnTo>
                  <a:pt x="3536" y="5096"/>
                </a:lnTo>
                <a:cubicBezTo>
                  <a:pt x="3536" y="5037"/>
                  <a:pt x="3512" y="4977"/>
                  <a:pt x="3453" y="4953"/>
                </a:cubicBezTo>
                <a:cubicBezTo>
                  <a:pt x="3274" y="4846"/>
                  <a:pt x="3167" y="4656"/>
                  <a:pt x="3167" y="4465"/>
                </a:cubicBezTo>
                <a:cubicBezTo>
                  <a:pt x="3167" y="4144"/>
                  <a:pt x="3417" y="3894"/>
                  <a:pt x="3739" y="3894"/>
                </a:cubicBezTo>
                <a:cubicBezTo>
                  <a:pt x="4048" y="3894"/>
                  <a:pt x="4298" y="4144"/>
                  <a:pt x="4298" y="4465"/>
                </a:cubicBezTo>
                <a:cubicBezTo>
                  <a:pt x="4298" y="4668"/>
                  <a:pt x="4191" y="4846"/>
                  <a:pt x="4013" y="4953"/>
                </a:cubicBezTo>
                <a:cubicBezTo>
                  <a:pt x="3953" y="4977"/>
                  <a:pt x="3929" y="5037"/>
                  <a:pt x="3929" y="5096"/>
                </a:cubicBezTo>
                <a:lnTo>
                  <a:pt x="3929" y="5501"/>
                </a:lnTo>
                <a:cubicBezTo>
                  <a:pt x="3929" y="5596"/>
                  <a:pt x="4001" y="5680"/>
                  <a:pt x="4108" y="5680"/>
                </a:cubicBezTo>
                <a:lnTo>
                  <a:pt x="5322" y="5680"/>
                </a:lnTo>
                <a:lnTo>
                  <a:pt x="5322" y="6727"/>
                </a:lnTo>
                <a:lnTo>
                  <a:pt x="5191" y="6727"/>
                </a:lnTo>
                <a:cubicBezTo>
                  <a:pt x="5013" y="6501"/>
                  <a:pt x="4751" y="6346"/>
                  <a:pt x="4465" y="6346"/>
                </a:cubicBezTo>
                <a:cubicBezTo>
                  <a:pt x="3953" y="6346"/>
                  <a:pt x="3536" y="6763"/>
                  <a:pt x="3536" y="7275"/>
                </a:cubicBezTo>
                <a:cubicBezTo>
                  <a:pt x="3536" y="7775"/>
                  <a:pt x="3953" y="8192"/>
                  <a:pt x="4465" y="8192"/>
                </a:cubicBezTo>
                <a:cubicBezTo>
                  <a:pt x="4751" y="8192"/>
                  <a:pt x="5025" y="8061"/>
                  <a:pt x="5191" y="7823"/>
                </a:cubicBezTo>
                <a:lnTo>
                  <a:pt x="5322" y="7823"/>
                </a:lnTo>
                <a:lnTo>
                  <a:pt x="5322" y="8870"/>
                </a:lnTo>
                <a:lnTo>
                  <a:pt x="3120" y="8870"/>
                </a:lnTo>
                <a:cubicBezTo>
                  <a:pt x="3036" y="8870"/>
                  <a:pt x="2941" y="8942"/>
                  <a:pt x="2941" y="9049"/>
                </a:cubicBezTo>
                <a:cubicBezTo>
                  <a:pt x="2941" y="9144"/>
                  <a:pt x="3024" y="9228"/>
                  <a:pt x="3120" y="9228"/>
                </a:cubicBezTo>
                <a:lnTo>
                  <a:pt x="6727" y="9228"/>
                </a:lnTo>
                <a:lnTo>
                  <a:pt x="6727" y="9359"/>
                </a:lnTo>
                <a:cubicBezTo>
                  <a:pt x="6501" y="9537"/>
                  <a:pt x="6358" y="9799"/>
                  <a:pt x="6358" y="10085"/>
                </a:cubicBezTo>
                <a:cubicBezTo>
                  <a:pt x="6358" y="10597"/>
                  <a:pt x="6775" y="11014"/>
                  <a:pt x="7275" y="11014"/>
                </a:cubicBezTo>
                <a:cubicBezTo>
                  <a:pt x="7787" y="11014"/>
                  <a:pt x="8204" y="10597"/>
                  <a:pt x="8204" y="10085"/>
                </a:cubicBezTo>
                <a:cubicBezTo>
                  <a:pt x="8204" y="9799"/>
                  <a:pt x="8061" y="9525"/>
                  <a:pt x="7823" y="9359"/>
                </a:cubicBezTo>
                <a:lnTo>
                  <a:pt x="7823" y="9228"/>
                </a:lnTo>
                <a:lnTo>
                  <a:pt x="9049" y="9228"/>
                </a:lnTo>
                <a:cubicBezTo>
                  <a:pt x="9132" y="9228"/>
                  <a:pt x="9227" y="9144"/>
                  <a:pt x="9227" y="9049"/>
                </a:cubicBezTo>
                <a:lnTo>
                  <a:pt x="9227" y="7858"/>
                </a:lnTo>
                <a:lnTo>
                  <a:pt x="9227" y="7632"/>
                </a:lnTo>
                <a:lnTo>
                  <a:pt x="9227" y="5501"/>
                </a:lnTo>
                <a:lnTo>
                  <a:pt x="9227" y="4287"/>
                </a:lnTo>
                <a:lnTo>
                  <a:pt x="9358" y="4287"/>
                </a:lnTo>
                <a:cubicBezTo>
                  <a:pt x="9537" y="4501"/>
                  <a:pt x="9811" y="4656"/>
                  <a:pt x="10097" y="4656"/>
                </a:cubicBezTo>
                <a:cubicBezTo>
                  <a:pt x="10597" y="4656"/>
                  <a:pt x="11013" y="4239"/>
                  <a:pt x="11013" y="3727"/>
                </a:cubicBezTo>
                <a:cubicBezTo>
                  <a:pt x="11013" y="3227"/>
                  <a:pt x="10597" y="2810"/>
                  <a:pt x="10097" y="2810"/>
                </a:cubicBezTo>
                <a:cubicBezTo>
                  <a:pt x="9811" y="2810"/>
                  <a:pt x="9525" y="2941"/>
                  <a:pt x="9358" y="3179"/>
                </a:cubicBezTo>
                <a:lnTo>
                  <a:pt x="9227" y="3179"/>
                </a:lnTo>
                <a:lnTo>
                  <a:pt x="9227" y="1965"/>
                </a:lnTo>
                <a:cubicBezTo>
                  <a:pt x="9227" y="1870"/>
                  <a:pt x="9156" y="1786"/>
                  <a:pt x="9049" y="1786"/>
                </a:cubicBezTo>
                <a:lnTo>
                  <a:pt x="8465" y="1786"/>
                </a:lnTo>
                <a:cubicBezTo>
                  <a:pt x="8382" y="1786"/>
                  <a:pt x="8287" y="1858"/>
                  <a:pt x="8287" y="1965"/>
                </a:cubicBezTo>
                <a:cubicBezTo>
                  <a:pt x="8287" y="2048"/>
                  <a:pt x="8358" y="2143"/>
                  <a:pt x="8465" y="2143"/>
                </a:cubicBezTo>
                <a:lnTo>
                  <a:pt x="8870" y="2143"/>
                </a:lnTo>
                <a:lnTo>
                  <a:pt x="8870" y="3358"/>
                </a:lnTo>
                <a:cubicBezTo>
                  <a:pt x="8870" y="3453"/>
                  <a:pt x="8942" y="3536"/>
                  <a:pt x="9049" y="3536"/>
                </a:cubicBezTo>
                <a:lnTo>
                  <a:pt x="9454" y="3536"/>
                </a:lnTo>
                <a:cubicBezTo>
                  <a:pt x="9513" y="3536"/>
                  <a:pt x="9573" y="3513"/>
                  <a:pt x="9597" y="3453"/>
                </a:cubicBezTo>
                <a:cubicBezTo>
                  <a:pt x="9704" y="3275"/>
                  <a:pt x="9894" y="3167"/>
                  <a:pt x="10085" y="3167"/>
                </a:cubicBezTo>
                <a:cubicBezTo>
                  <a:pt x="10406" y="3167"/>
                  <a:pt x="10656" y="3417"/>
                  <a:pt x="10656" y="3727"/>
                </a:cubicBezTo>
                <a:cubicBezTo>
                  <a:pt x="10656" y="4048"/>
                  <a:pt x="10406" y="4298"/>
                  <a:pt x="10085" y="4298"/>
                </a:cubicBezTo>
                <a:cubicBezTo>
                  <a:pt x="9882" y="4298"/>
                  <a:pt x="9704" y="4191"/>
                  <a:pt x="9597" y="4013"/>
                </a:cubicBezTo>
                <a:cubicBezTo>
                  <a:pt x="9573" y="3953"/>
                  <a:pt x="9513" y="3929"/>
                  <a:pt x="9454" y="3929"/>
                </a:cubicBezTo>
                <a:lnTo>
                  <a:pt x="9049" y="3929"/>
                </a:lnTo>
                <a:cubicBezTo>
                  <a:pt x="8966" y="3929"/>
                  <a:pt x="8870" y="4001"/>
                  <a:pt x="8870" y="4108"/>
                </a:cubicBezTo>
                <a:lnTo>
                  <a:pt x="8870" y="5322"/>
                </a:lnTo>
                <a:lnTo>
                  <a:pt x="7644" y="5322"/>
                </a:lnTo>
                <a:cubicBezTo>
                  <a:pt x="7561" y="5322"/>
                  <a:pt x="7465" y="5394"/>
                  <a:pt x="7465" y="5501"/>
                </a:cubicBezTo>
                <a:lnTo>
                  <a:pt x="7465" y="5906"/>
                </a:lnTo>
                <a:cubicBezTo>
                  <a:pt x="7465" y="5965"/>
                  <a:pt x="7501" y="6025"/>
                  <a:pt x="7561" y="6049"/>
                </a:cubicBezTo>
                <a:cubicBezTo>
                  <a:pt x="7739" y="6156"/>
                  <a:pt x="7846" y="6346"/>
                  <a:pt x="7846" y="6549"/>
                </a:cubicBezTo>
                <a:cubicBezTo>
                  <a:pt x="7846" y="6858"/>
                  <a:pt x="7584" y="7108"/>
                  <a:pt x="7275" y="7108"/>
                </a:cubicBezTo>
                <a:cubicBezTo>
                  <a:pt x="6965" y="7108"/>
                  <a:pt x="6715" y="6858"/>
                  <a:pt x="6715" y="6549"/>
                </a:cubicBezTo>
                <a:cubicBezTo>
                  <a:pt x="6715" y="6334"/>
                  <a:pt x="6810" y="6156"/>
                  <a:pt x="7001" y="6049"/>
                </a:cubicBezTo>
                <a:cubicBezTo>
                  <a:pt x="7061" y="6025"/>
                  <a:pt x="7084" y="5965"/>
                  <a:pt x="7084" y="5906"/>
                </a:cubicBezTo>
                <a:lnTo>
                  <a:pt x="7084" y="5501"/>
                </a:lnTo>
                <a:cubicBezTo>
                  <a:pt x="7084" y="5418"/>
                  <a:pt x="7013" y="5322"/>
                  <a:pt x="6906" y="5322"/>
                </a:cubicBezTo>
                <a:lnTo>
                  <a:pt x="5679" y="5322"/>
                </a:lnTo>
                <a:lnTo>
                  <a:pt x="5679" y="4287"/>
                </a:lnTo>
                <a:lnTo>
                  <a:pt x="5822" y="4287"/>
                </a:lnTo>
                <a:cubicBezTo>
                  <a:pt x="6001" y="4501"/>
                  <a:pt x="6263" y="4656"/>
                  <a:pt x="6549" y="4656"/>
                </a:cubicBezTo>
                <a:cubicBezTo>
                  <a:pt x="7061" y="4656"/>
                  <a:pt x="7477" y="4239"/>
                  <a:pt x="7477" y="3727"/>
                </a:cubicBezTo>
                <a:cubicBezTo>
                  <a:pt x="7477" y="3227"/>
                  <a:pt x="7061" y="2810"/>
                  <a:pt x="6549" y="2810"/>
                </a:cubicBezTo>
                <a:cubicBezTo>
                  <a:pt x="6263" y="2810"/>
                  <a:pt x="5989" y="2941"/>
                  <a:pt x="5822" y="3179"/>
                </a:cubicBezTo>
                <a:lnTo>
                  <a:pt x="5679" y="3179"/>
                </a:lnTo>
                <a:lnTo>
                  <a:pt x="5679" y="2143"/>
                </a:lnTo>
                <a:lnTo>
                  <a:pt x="7882" y="2143"/>
                </a:lnTo>
                <a:cubicBezTo>
                  <a:pt x="7977" y="2143"/>
                  <a:pt x="8061" y="2060"/>
                  <a:pt x="8061" y="1965"/>
                </a:cubicBezTo>
                <a:cubicBezTo>
                  <a:pt x="8061" y="1870"/>
                  <a:pt x="7989" y="1786"/>
                  <a:pt x="7882" y="1786"/>
                </a:cubicBezTo>
                <a:lnTo>
                  <a:pt x="4286" y="1786"/>
                </a:lnTo>
                <a:lnTo>
                  <a:pt x="4286" y="1643"/>
                </a:lnTo>
                <a:cubicBezTo>
                  <a:pt x="4513" y="1465"/>
                  <a:pt x="4655" y="1203"/>
                  <a:pt x="4655" y="917"/>
                </a:cubicBezTo>
                <a:cubicBezTo>
                  <a:pt x="4655" y="417"/>
                  <a:pt x="4239" y="0"/>
                  <a:pt x="3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536" name="Google Shape;16536;p61"/>
          <p:cNvGrpSpPr/>
          <p:nvPr/>
        </p:nvGrpSpPr>
        <p:grpSpPr>
          <a:xfrm>
            <a:off x="6659725" y="3633785"/>
            <a:ext cx="367608" cy="350548"/>
            <a:chOff x="6659725" y="3808035"/>
            <a:chExt cx="367608" cy="350548"/>
          </a:xfrm>
        </p:grpSpPr>
        <p:sp>
          <p:nvSpPr>
            <p:cNvPr id="16537" name="Google Shape;16537;p61"/>
            <p:cNvSpPr/>
            <p:nvPr/>
          </p:nvSpPr>
          <p:spPr>
            <a:xfrm>
              <a:off x="6659725" y="3845942"/>
              <a:ext cx="321394" cy="312642"/>
            </a:xfrm>
            <a:custGeom>
              <a:rect b="b" l="l" r="r" t="t"/>
              <a:pathLst>
                <a:path extrusionOk="0" h="9823" w="10098">
                  <a:moveTo>
                    <a:pt x="8740" y="0"/>
                  </a:moveTo>
                  <a:cubicBezTo>
                    <a:pt x="8383" y="0"/>
                    <a:pt x="8037" y="131"/>
                    <a:pt x="7787" y="405"/>
                  </a:cubicBezTo>
                  <a:lnTo>
                    <a:pt x="6847" y="1346"/>
                  </a:lnTo>
                  <a:cubicBezTo>
                    <a:pt x="6775" y="1417"/>
                    <a:pt x="6775" y="1524"/>
                    <a:pt x="6847" y="1596"/>
                  </a:cubicBezTo>
                  <a:cubicBezTo>
                    <a:pt x="6882" y="1631"/>
                    <a:pt x="6927" y="1649"/>
                    <a:pt x="6972" y="1649"/>
                  </a:cubicBezTo>
                  <a:cubicBezTo>
                    <a:pt x="7016" y="1649"/>
                    <a:pt x="7061" y="1631"/>
                    <a:pt x="7097" y="1596"/>
                  </a:cubicBezTo>
                  <a:lnTo>
                    <a:pt x="8037" y="655"/>
                  </a:lnTo>
                  <a:cubicBezTo>
                    <a:pt x="8228" y="464"/>
                    <a:pt x="8466" y="357"/>
                    <a:pt x="8740" y="357"/>
                  </a:cubicBezTo>
                  <a:cubicBezTo>
                    <a:pt x="9002" y="357"/>
                    <a:pt x="9264" y="464"/>
                    <a:pt x="9442" y="655"/>
                  </a:cubicBezTo>
                  <a:cubicBezTo>
                    <a:pt x="9633" y="857"/>
                    <a:pt x="9740" y="1096"/>
                    <a:pt x="9740" y="1357"/>
                  </a:cubicBezTo>
                  <a:cubicBezTo>
                    <a:pt x="9740" y="1631"/>
                    <a:pt x="9633" y="1881"/>
                    <a:pt x="9442" y="2060"/>
                  </a:cubicBezTo>
                  <a:lnTo>
                    <a:pt x="8156" y="3334"/>
                  </a:lnTo>
                  <a:cubicBezTo>
                    <a:pt x="8025" y="3024"/>
                    <a:pt x="7847" y="2739"/>
                    <a:pt x="7597" y="2489"/>
                  </a:cubicBezTo>
                  <a:cubicBezTo>
                    <a:pt x="7097" y="1988"/>
                    <a:pt x="6436" y="1738"/>
                    <a:pt x="5777" y="1738"/>
                  </a:cubicBezTo>
                  <a:cubicBezTo>
                    <a:pt x="5117" y="1738"/>
                    <a:pt x="4459" y="1988"/>
                    <a:pt x="3965" y="2489"/>
                  </a:cubicBezTo>
                  <a:lnTo>
                    <a:pt x="1001" y="5453"/>
                  </a:lnTo>
                  <a:cubicBezTo>
                    <a:pt x="1" y="6453"/>
                    <a:pt x="1" y="8084"/>
                    <a:pt x="1001" y="9085"/>
                  </a:cubicBezTo>
                  <a:cubicBezTo>
                    <a:pt x="1501" y="9585"/>
                    <a:pt x="2156" y="9823"/>
                    <a:pt x="2810" y="9823"/>
                  </a:cubicBezTo>
                  <a:cubicBezTo>
                    <a:pt x="3465" y="9823"/>
                    <a:pt x="4120" y="9573"/>
                    <a:pt x="4632" y="9085"/>
                  </a:cubicBezTo>
                  <a:lnTo>
                    <a:pt x="6204" y="7501"/>
                  </a:lnTo>
                  <a:cubicBezTo>
                    <a:pt x="6287" y="7430"/>
                    <a:pt x="6287" y="7322"/>
                    <a:pt x="6204" y="7251"/>
                  </a:cubicBezTo>
                  <a:cubicBezTo>
                    <a:pt x="6176" y="7242"/>
                    <a:pt x="6143" y="7236"/>
                    <a:pt x="6109" y="7236"/>
                  </a:cubicBezTo>
                  <a:cubicBezTo>
                    <a:pt x="6055" y="7236"/>
                    <a:pt x="5997" y="7250"/>
                    <a:pt x="5954" y="7287"/>
                  </a:cubicBezTo>
                  <a:lnTo>
                    <a:pt x="4382" y="8858"/>
                  </a:lnTo>
                  <a:cubicBezTo>
                    <a:pt x="3965" y="9275"/>
                    <a:pt x="3406" y="9513"/>
                    <a:pt x="2810" y="9513"/>
                  </a:cubicBezTo>
                  <a:cubicBezTo>
                    <a:pt x="2215" y="9513"/>
                    <a:pt x="1667" y="9287"/>
                    <a:pt x="1251" y="8858"/>
                  </a:cubicBezTo>
                  <a:cubicBezTo>
                    <a:pt x="394" y="8001"/>
                    <a:pt x="394" y="6596"/>
                    <a:pt x="1251" y="5739"/>
                  </a:cubicBezTo>
                  <a:lnTo>
                    <a:pt x="4215" y="2774"/>
                  </a:lnTo>
                  <a:cubicBezTo>
                    <a:pt x="4632" y="2358"/>
                    <a:pt x="5180" y="2119"/>
                    <a:pt x="5775" y="2119"/>
                  </a:cubicBezTo>
                  <a:cubicBezTo>
                    <a:pt x="6370" y="2119"/>
                    <a:pt x="6918" y="2346"/>
                    <a:pt x="7335" y="2774"/>
                  </a:cubicBezTo>
                  <a:cubicBezTo>
                    <a:pt x="7573" y="3012"/>
                    <a:pt x="7775" y="3310"/>
                    <a:pt x="7871" y="3632"/>
                  </a:cubicBezTo>
                  <a:lnTo>
                    <a:pt x="6478" y="5036"/>
                  </a:lnTo>
                  <a:cubicBezTo>
                    <a:pt x="6287" y="5227"/>
                    <a:pt x="6049" y="5334"/>
                    <a:pt x="5775" y="5334"/>
                  </a:cubicBezTo>
                  <a:cubicBezTo>
                    <a:pt x="5513" y="5334"/>
                    <a:pt x="5251" y="5227"/>
                    <a:pt x="5073" y="5036"/>
                  </a:cubicBezTo>
                  <a:cubicBezTo>
                    <a:pt x="4989" y="4941"/>
                    <a:pt x="4918" y="4822"/>
                    <a:pt x="4858" y="4703"/>
                  </a:cubicBezTo>
                  <a:cubicBezTo>
                    <a:pt x="4829" y="4634"/>
                    <a:pt x="4751" y="4590"/>
                    <a:pt x="4677" y="4590"/>
                  </a:cubicBezTo>
                  <a:cubicBezTo>
                    <a:pt x="4662" y="4590"/>
                    <a:pt x="4647" y="4592"/>
                    <a:pt x="4632" y="4596"/>
                  </a:cubicBezTo>
                  <a:cubicBezTo>
                    <a:pt x="4537" y="4632"/>
                    <a:pt x="4501" y="4739"/>
                    <a:pt x="4525" y="4822"/>
                  </a:cubicBezTo>
                  <a:cubicBezTo>
                    <a:pt x="4596" y="4989"/>
                    <a:pt x="4692" y="5132"/>
                    <a:pt x="4823" y="5275"/>
                  </a:cubicBezTo>
                  <a:cubicBezTo>
                    <a:pt x="5073" y="5525"/>
                    <a:pt x="5418" y="5679"/>
                    <a:pt x="5775" y="5679"/>
                  </a:cubicBezTo>
                  <a:cubicBezTo>
                    <a:pt x="6132" y="5679"/>
                    <a:pt x="6478" y="5537"/>
                    <a:pt x="6728" y="5275"/>
                  </a:cubicBezTo>
                  <a:lnTo>
                    <a:pt x="9692" y="2310"/>
                  </a:lnTo>
                  <a:cubicBezTo>
                    <a:pt x="9942" y="2060"/>
                    <a:pt x="10097" y="1715"/>
                    <a:pt x="10097" y="1357"/>
                  </a:cubicBezTo>
                  <a:cubicBezTo>
                    <a:pt x="10097" y="1000"/>
                    <a:pt x="9954" y="655"/>
                    <a:pt x="9692" y="405"/>
                  </a:cubicBezTo>
                  <a:cubicBezTo>
                    <a:pt x="9442" y="155"/>
                    <a:pt x="9097" y="0"/>
                    <a:pt x="8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8" name="Google Shape;16538;p61"/>
            <p:cNvSpPr/>
            <p:nvPr/>
          </p:nvSpPr>
          <p:spPr>
            <a:xfrm>
              <a:off x="6705588" y="3808035"/>
              <a:ext cx="321744" cy="313787"/>
            </a:xfrm>
            <a:custGeom>
              <a:rect b="b" l="l" r="r" t="t"/>
              <a:pathLst>
                <a:path extrusionOk="0" h="9859" w="10109">
                  <a:moveTo>
                    <a:pt x="7281" y="1"/>
                  </a:moveTo>
                  <a:cubicBezTo>
                    <a:pt x="6623" y="1"/>
                    <a:pt x="5965" y="251"/>
                    <a:pt x="5465" y="751"/>
                  </a:cubicBezTo>
                  <a:lnTo>
                    <a:pt x="3894" y="2322"/>
                  </a:lnTo>
                  <a:cubicBezTo>
                    <a:pt x="3810" y="2406"/>
                    <a:pt x="3810" y="2501"/>
                    <a:pt x="3894" y="2584"/>
                  </a:cubicBezTo>
                  <a:cubicBezTo>
                    <a:pt x="3929" y="2620"/>
                    <a:pt x="3974" y="2638"/>
                    <a:pt x="4019" y="2638"/>
                  </a:cubicBezTo>
                  <a:cubicBezTo>
                    <a:pt x="4063" y="2638"/>
                    <a:pt x="4108" y="2620"/>
                    <a:pt x="4144" y="2584"/>
                  </a:cubicBezTo>
                  <a:lnTo>
                    <a:pt x="5715" y="1001"/>
                  </a:lnTo>
                  <a:cubicBezTo>
                    <a:pt x="6150" y="572"/>
                    <a:pt x="6715" y="358"/>
                    <a:pt x="7281" y="358"/>
                  </a:cubicBezTo>
                  <a:cubicBezTo>
                    <a:pt x="7846" y="358"/>
                    <a:pt x="8412" y="572"/>
                    <a:pt x="8847" y="1001"/>
                  </a:cubicBezTo>
                  <a:cubicBezTo>
                    <a:pt x="9704" y="1870"/>
                    <a:pt x="9704" y="3263"/>
                    <a:pt x="8847" y="4132"/>
                  </a:cubicBezTo>
                  <a:lnTo>
                    <a:pt x="5882" y="7085"/>
                  </a:lnTo>
                  <a:cubicBezTo>
                    <a:pt x="5465" y="7501"/>
                    <a:pt x="4918" y="7740"/>
                    <a:pt x="4322" y="7740"/>
                  </a:cubicBezTo>
                  <a:cubicBezTo>
                    <a:pt x="3727" y="7740"/>
                    <a:pt x="3179" y="7525"/>
                    <a:pt x="2763" y="7085"/>
                  </a:cubicBezTo>
                  <a:cubicBezTo>
                    <a:pt x="2524" y="6847"/>
                    <a:pt x="2322" y="6549"/>
                    <a:pt x="2227" y="6227"/>
                  </a:cubicBezTo>
                  <a:lnTo>
                    <a:pt x="3620" y="4823"/>
                  </a:lnTo>
                  <a:cubicBezTo>
                    <a:pt x="3810" y="4632"/>
                    <a:pt x="4048" y="4525"/>
                    <a:pt x="4322" y="4525"/>
                  </a:cubicBezTo>
                  <a:cubicBezTo>
                    <a:pt x="4584" y="4525"/>
                    <a:pt x="4846" y="4632"/>
                    <a:pt x="5025" y="4823"/>
                  </a:cubicBezTo>
                  <a:cubicBezTo>
                    <a:pt x="5108" y="4918"/>
                    <a:pt x="5179" y="5037"/>
                    <a:pt x="5239" y="5156"/>
                  </a:cubicBezTo>
                  <a:cubicBezTo>
                    <a:pt x="5269" y="5225"/>
                    <a:pt x="5347" y="5269"/>
                    <a:pt x="5420" y="5269"/>
                  </a:cubicBezTo>
                  <a:cubicBezTo>
                    <a:pt x="5435" y="5269"/>
                    <a:pt x="5451" y="5267"/>
                    <a:pt x="5465" y="5263"/>
                  </a:cubicBezTo>
                  <a:cubicBezTo>
                    <a:pt x="5560" y="5227"/>
                    <a:pt x="5596" y="5120"/>
                    <a:pt x="5572" y="5037"/>
                  </a:cubicBezTo>
                  <a:cubicBezTo>
                    <a:pt x="5501" y="4870"/>
                    <a:pt x="5406" y="4727"/>
                    <a:pt x="5275" y="4584"/>
                  </a:cubicBezTo>
                  <a:cubicBezTo>
                    <a:pt x="5025" y="4334"/>
                    <a:pt x="4679" y="4192"/>
                    <a:pt x="4322" y="4192"/>
                  </a:cubicBezTo>
                  <a:cubicBezTo>
                    <a:pt x="3965" y="4192"/>
                    <a:pt x="3620" y="4322"/>
                    <a:pt x="3370" y="4584"/>
                  </a:cubicBezTo>
                  <a:lnTo>
                    <a:pt x="1929" y="6037"/>
                  </a:lnTo>
                  <a:cubicBezTo>
                    <a:pt x="1893" y="6049"/>
                    <a:pt x="1881" y="6061"/>
                    <a:pt x="1870" y="6097"/>
                  </a:cubicBezTo>
                  <a:lnTo>
                    <a:pt x="405" y="7549"/>
                  </a:lnTo>
                  <a:cubicBezTo>
                    <a:pt x="155" y="7799"/>
                    <a:pt x="0" y="8144"/>
                    <a:pt x="0" y="8502"/>
                  </a:cubicBezTo>
                  <a:cubicBezTo>
                    <a:pt x="0" y="8859"/>
                    <a:pt x="143" y="9204"/>
                    <a:pt x="405" y="9454"/>
                  </a:cubicBezTo>
                  <a:cubicBezTo>
                    <a:pt x="655" y="9704"/>
                    <a:pt x="1000" y="9859"/>
                    <a:pt x="1358" y="9859"/>
                  </a:cubicBezTo>
                  <a:cubicBezTo>
                    <a:pt x="1715" y="9859"/>
                    <a:pt x="2060" y="9728"/>
                    <a:pt x="2310" y="9454"/>
                  </a:cubicBezTo>
                  <a:lnTo>
                    <a:pt x="3251" y="8513"/>
                  </a:lnTo>
                  <a:cubicBezTo>
                    <a:pt x="3322" y="8442"/>
                    <a:pt x="3322" y="8335"/>
                    <a:pt x="3251" y="8263"/>
                  </a:cubicBezTo>
                  <a:cubicBezTo>
                    <a:pt x="3215" y="8228"/>
                    <a:pt x="3170" y="8210"/>
                    <a:pt x="3126" y="8210"/>
                  </a:cubicBezTo>
                  <a:cubicBezTo>
                    <a:pt x="3081" y="8210"/>
                    <a:pt x="3036" y="8228"/>
                    <a:pt x="3001" y="8263"/>
                  </a:cubicBezTo>
                  <a:lnTo>
                    <a:pt x="2060" y="9204"/>
                  </a:lnTo>
                  <a:cubicBezTo>
                    <a:pt x="1870" y="9395"/>
                    <a:pt x="1631" y="9502"/>
                    <a:pt x="1358" y="9502"/>
                  </a:cubicBezTo>
                  <a:cubicBezTo>
                    <a:pt x="1096" y="9502"/>
                    <a:pt x="834" y="9395"/>
                    <a:pt x="655" y="9204"/>
                  </a:cubicBezTo>
                  <a:cubicBezTo>
                    <a:pt x="465" y="9014"/>
                    <a:pt x="357" y="8775"/>
                    <a:pt x="357" y="8502"/>
                  </a:cubicBezTo>
                  <a:cubicBezTo>
                    <a:pt x="357" y="8240"/>
                    <a:pt x="465" y="7978"/>
                    <a:pt x="655" y="7799"/>
                  </a:cubicBezTo>
                  <a:lnTo>
                    <a:pt x="1941" y="6525"/>
                  </a:lnTo>
                  <a:cubicBezTo>
                    <a:pt x="2072" y="6835"/>
                    <a:pt x="2251" y="7120"/>
                    <a:pt x="2501" y="7370"/>
                  </a:cubicBezTo>
                  <a:cubicBezTo>
                    <a:pt x="2989" y="7859"/>
                    <a:pt x="3632" y="8132"/>
                    <a:pt x="4322" y="8132"/>
                  </a:cubicBezTo>
                  <a:cubicBezTo>
                    <a:pt x="5001" y="8132"/>
                    <a:pt x="5644" y="7859"/>
                    <a:pt x="6132" y="7370"/>
                  </a:cubicBezTo>
                  <a:lnTo>
                    <a:pt x="9097" y="4406"/>
                  </a:lnTo>
                  <a:cubicBezTo>
                    <a:pt x="10109" y="3382"/>
                    <a:pt x="10109" y="1751"/>
                    <a:pt x="9097" y="751"/>
                  </a:cubicBezTo>
                  <a:cubicBezTo>
                    <a:pt x="8597" y="251"/>
                    <a:pt x="7939" y="1"/>
                    <a:pt x="7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39" name="Google Shape;16539;p61"/>
          <p:cNvGrpSpPr/>
          <p:nvPr/>
        </p:nvGrpSpPr>
        <p:grpSpPr>
          <a:xfrm>
            <a:off x="6219391" y="3642506"/>
            <a:ext cx="356627" cy="334252"/>
            <a:chOff x="6219391" y="3816756"/>
            <a:chExt cx="356627" cy="334252"/>
          </a:xfrm>
        </p:grpSpPr>
        <p:sp>
          <p:nvSpPr>
            <p:cNvPr id="16540" name="Google Shape;16540;p61"/>
            <p:cNvSpPr/>
            <p:nvPr/>
          </p:nvSpPr>
          <p:spPr>
            <a:xfrm>
              <a:off x="6219391" y="3816756"/>
              <a:ext cx="306594" cy="334252"/>
            </a:xfrm>
            <a:custGeom>
              <a:rect b="b" l="l" r="r" t="t"/>
              <a:pathLst>
                <a:path extrusionOk="0" h="10502" w="9633">
                  <a:moveTo>
                    <a:pt x="8394" y="4179"/>
                  </a:moveTo>
                  <a:cubicBezTo>
                    <a:pt x="8906" y="4251"/>
                    <a:pt x="9299" y="4703"/>
                    <a:pt x="9299" y="5239"/>
                  </a:cubicBezTo>
                  <a:cubicBezTo>
                    <a:pt x="9299" y="5775"/>
                    <a:pt x="8906" y="6215"/>
                    <a:pt x="8394" y="6299"/>
                  </a:cubicBezTo>
                  <a:lnTo>
                    <a:pt x="8394" y="4179"/>
                  </a:lnTo>
                  <a:close/>
                  <a:moveTo>
                    <a:pt x="1203" y="4013"/>
                  </a:moveTo>
                  <a:lnTo>
                    <a:pt x="1203" y="6489"/>
                  </a:lnTo>
                  <a:lnTo>
                    <a:pt x="846" y="6489"/>
                  </a:lnTo>
                  <a:cubicBezTo>
                    <a:pt x="548" y="6489"/>
                    <a:pt x="310" y="6251"/>
                    <a:pt x="310" y="5953"/>
                  </a:cubicBezTo>
                  <a:lnTo>
                    <a:pt x="310" y="4549"/>
                  </a:lnTo>
                  <a:cubicBezTo>
                    <a:pt x="310" y="4251"/>
                    <a:pt x="548" y="4013"/>
                    <a:pt x="846" y="4013"/>
                  </a:cubicBezTo>
                  <a:close/>
                  <a:moveTo>
                    <a:pt x="2596" y="4001"/>
                  </a:moveTo>
                  <a:lnTo>
                    <a:pt x="2596" y="6489"/>
                  </a:lnTo>
                  <a:lnTo>
                    <a:pt x="1525" y="6489"/>
                  </a:lnTo>
                  <a:lnTo>
                    <a:pt x="1525" y="4001"/>
                  </a:lnTo>
                  <a:close/>
                  <a:moveTo>
                    <a:pt x="2799" y="7692"/>
                  </a:moveTo>
                  <a:lnTo>
                    <a:pt x="2799" y="8418"/>
                  </a:lnTo>
                  <a:lnTo>
                    <a:pt x="2477" y="8418"/>
                  </a:lnTo>
                  <a:lnTo>
                    <a:pt x="2679" y="7692"/>
                  </a:lnTo>
                  <a:close/>
                  <a:moveTo>
                    <a:pt x="2560" y="6811"/>
                  </a:moveTo>
                  <a:lnTo>
                    <a:pt x="1941" y="9121"/>
                  </a:lnTo>
                  <a:lnTo>
                    <a:pt x="1525" y="9121"/>
                  </a:lnTo>
                  <a:lnTo>
                    <a:pt x="1525" y="6811"/>
                  </a:lnTo>
                  <a:close/>
                  <a:moveTo>
                    <a:pt x="8061" y="310"/>
                  </a:moveTo>
                  <a:lnTo>
                    <a:pt x="8061" y="10180"/>
                  </a:lnTo>
                  <a:lnTo>
                    <a:pt x="7335" y="10180"/>
                  </a:lnTo>
                  <a:lnTo>
                    <a:pt x="7335" y="3227"/>
                  </a:lnTo>
                  <a:cubicBezTo>
                    <a:pt x="7335" y="3132"/>
                    <a:pt x="7251" y="3060"/>
                    <a:pt x="7168" y="3060"/>
                  </a:cubicBezTo>
                  <a:cubicBezTo>
                    <a:pt x="7085" y="3060"/>
                    <a:pt x="7001" y="3132"/>
                    <a:pt x="7001" y="3227"/>
                  </a:cubicBezTo>
                  <a:lnTo>
                    <a:pt x="7001" y="9085"/>
                  </a:lnTo>
                  <a:cubicBezTo>
                    <a:pt x="6799" y="8811"/>
                    <a:pt x="6489" y="8406"/>
                    <a:pt x="6085" y="8013"/>
                  </a:cubicBezTo>
                  <a:cubicBezTo>
                    <a:pt x="5620" y="7573"/>
                    <a:pt x="5144" y="7216"/>
                    <a:pt x="4656" y="6966"/>
                  </a:cubicBezTo>
                  <a:cubicBezTo>
                    <a:pt x="4084" y="6668"/>
                    <a:pt x="3525" y="6501"/>
                    <a:pt x="2941" y="6489"/>
                  </a:cubicBezTo>
                  <a:lnTo>
                    <a:pt x="2941" y="4001"/>
                  </a:lnTo>
                  <a:cubicBezTo>
                    <a:pt x="3525" y="3965"/>
                    <a:pt x="4084" y="3810"/>
                    <a:pt x="4656" y="3525"/>
                  </a:cubicBezTo>
                  <a:cubicBezTo>
                    <a:pt x="5144" y="3275"/>
                    <a:pt x="5620" y="2917"/>
                    <a:pt x="6085" y="2465"/>
                  </a:cubicBezTo>
                  <a:cubicBezTo>
                    <a:pt x="6489" y="2084"/>
                    <a:pt x="6799" y="1679"/>
                    <a:pt x="7001" y="1393"/>
                  </a:cubicBezTo>
                  <a:lnTo>
                    <a:pt x="7001" y="2441"/>
                  </a:lnTo>
                  <a:cubicBezTo>
                    <a:pt x="7001" y="2524"/>
                    <a:pt x="7085" y="2596"/>
                    <a:pt x="7168" y="2596"/>
                  </a:cubicBezTo>
                  <a:cubicBezTo>
                    <a:pt x="7251" y="2596"/>
                    <a:pt x="7335" y="2524"/>
                    <a:pt x="7335" y="2441"/>
                  </a:cubicBezTo>
                  <a:lnTo>
                    <a:pt x="7335" y="310"/>
                  </a:lnTo>
                  <a:close/>
                  <a:moveTo>
                    <a:pt x="7168" y="0"/>
                  </a:moveTo>
                  <a:cubicBezTo>
                    <a:pt x="7085" y="0"/>
                    <a:pt x="7001" y="72"/>
                    <a:pt x="7001" y="167"/>
                  </a:cubicBezTo>
                  <a:lnTo>
                    <a:pt x="7001" y="822"/>
                  </a:lnTo>
                  <a:cubicBezTo>
                    <a:pt x="6906" y="977"/>
                    <a:pt x="6489" y="1620"/>
                    <a:pt x="5847" y="2251"/>
                  </a:cubicBezTo>
                  <a:cubicBezTo>
                    <a:pt x="5156" y="2905"/>
                    <a:pt x="4084" y="3691"/>
                    <a:pt x="2775" y="3691"/>
                  </a:cubicBezTo>
                  <a:lnTo>
                    <a:pt x="858" y="3691"/>
                  </a:lnTo>
                  <a:cubicBezTo>
                    <a:pt x="382" y="3691"/>
                    <a:pt x="1" y="4072"/>
                    <a:pt x="1" y="4549"/>
                  </a:cubicBezTo>
                  <a:lnTo>
                    <a:pt x="1" y="5953"/>
                  </a:lnTo>
                  <a:cubicBezTo>
                    <a:pt x="1" y="6430"/>
                    <a:pt x="382" y="6811"/>
                    <a:pt x="858" y="6811"/>
                  </a:cubicBezTo>
                  <a:lnTo>
                    <a:pt x="1215" y="6811"/>
                  </a:lnTo>
                  <a:lnTo>
                    <a:pt x="1215" y="9287"/>
                  </a:lnTo>
                  <a:cubicBezTo>
                    <a:pt x="1215" y="9371"/>
                    <a:pt x="1286" y="9454"/>
                    <a:pt x="1382" y="9454"/>
                  </a:cubicBezTo>
                  <a:lnTo>
                    <a:pt x="2084" y="9454"/>
                  </a:lnTo>
                  <a:cubicBezTo>
                    <a:pt x="2156" y="9454"/>
                    <a:pt x="2215" y="9406"/>
                    <a:pt x="2239" y="9335"/>
                  </a:cubicBezTo>
                  <a:lnTo>
                    <a:pt x="2394" y="8751"/>
                  </a:lnTo>
                  <a:lnTo>
                    <a:pt x="2953" y="8751"/>
                  </a:lnTo>
                  <a:cubicBezTo>
                    <a:pt x="3049" y="8751"/>
                    <a:pt x="3120" y="8680"/>
                    <a:pt x="3120" y="8585"/>
                  </a:cubicBezTo>
                  <a:lnTo>
                    <a:pt x="3120" y="7525"/>
                  </a:lnTo>
                  <a:cubicBezTo>
                    <a:pt x="3120" y="7442"/>
                    <a:pt x="3049" y="7370"/>
                    <a:pt x="2953" y="7370"/>
                  </a:cubicBezTo>
                  <a:lnTo>
                    <a:pt x="2763" y="7370"/>
                  </a:lnTo>
                  <a:lnTo>
                    <a:pt x="2918" y="6811"/>
                  </a:lnTo>
                  <a:cubicBezTo>
                    <a:pt x="4168" y="6858"/>
                    <a:pt x="5192" y="7620"/>
                    <a:pt x="5858" y="8263"/>
                  </a:cubicBezTo>
                  <a:cubicBezTo>
                    <a:pt x="6513" y="8882"/>
                    <a:pt x="6930" y="9525"/>
                    <a:pt x="7025" y="9692"/>
                  </a:cubicBezTo>
                  <a:lnTo>
                    <a:pt x="7025" y="10347"/>
                  </a:lnTo>
                  <a:cubicBezTo>
                    <a:pt x="7025" y="10430"/>
                    <a:pt x="7097" y="10502"/>
                    <a:pt x="7180" y="10502"/>
                  </a:cubicBezTo>
                  <a:lnTo>
                    <a:pt x="8240" y="10502"/>
                  </a:lnTo>
                  <a:cubicBezTo>
                    <a:pt x="8335" y="10502"/>
                    <a:pt x="8406" y="10430"/>
                    <a:pt x="8406" y="10347"/>
                  </a:cubicBezTo>
                  <a:lnTo>
                    <a:pt x="8406" y="6632"/>
                  </a:lnTo>
                  <a:cubicBezTo>
                    <a:pt x="9109" y="6549"/>
                    <a:pt x="9633" y="5965"/>
                    <a:pt x="9633" y="5251"/>
                  </a:cubicBezTo>
                  <a:cubicBezTo>
                    <a:pt x="9621" y="4537"/>
                    <a:pt x="9085" y="3941"/>
                    <a:pt x="8394" y="3870"/>
                  </a:cubicBezTo>
                  <a:lnTo>
                    <a:pt x="8394" y="167"/>
                  </a:lnTo>
                  <a:cubicBezTo>
                    <a:pt x="8394" y="72"/>
                    <a:pt x="8311" y="0"/>
                    <a:pt x="8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1" name="Google Shape;16541;p61"/>
            <p:cNvSpPr/>
            <p:nvPr/>
          </p:nvSpPr>
          <p:spPr>
            <a:xfrm>
              <a:off x="6549060" y="3978567"/>
              <a:ext cx="26958" cy="10630"/>
            </a:xfrm>
            <a:custGeom>
              <a:rect b="b" l="l" r="r" t="t"/>
              <a:pathLst>
                <a:path extrusionOk="0" h="334" w="847">
                  <a:moveTo>
                    <a:pt x="156" y="0"/>
                  </a:moveTo>
                  <a:cubicBezTo>
                    <a:pt x="72" y="0"/>
                    <a:pt x="1" y="84"/>
                    <a:pt x="1" y="167"/>
                  </a:cubicBezTo>
                  <a:cubicBezTo>
                    <a:pt x="1" y="262"/>
                    <a:pt x="72" y="334"/>
                    <a:pt x="156" y="334"/>
                  </a:cubicBezTo>
                  <a:lnTo>
                    <a:pt x="680" y="334"/>
                  </a:lnTo>
                  <a:cubicBezTo>
                    <a:pt x="763" y="334"/>
                    <a:pt x="846" y="262"/>
                    <a:pt x="846" y="167"/>
                  </a:cubicBezTo>
                  <a:cubicBezTo>
                    <a:pt x="846" y="84"/>
                    <a:pt x="775"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2" name="Google Shape;16542;p61"/>
            <p:cNvSpPr/>
            <p:nvPr/>
          </p:nvSpPr>
          <p:spPr>
            <a:xfrm>
              <a:off x="6525572" y="3915357"/>
              <a:ext cx="24666" cy="22311"/>
            </a:xfrm>
            <a:custGeom>
              <a:rect b="b" l="l" r="r" t="t"/>
              <a:pathLst>
                <a:path extrusionOk="0" h="701" w="775">
                  <a:moveTo>
                    <a:pt x="605" y="1"/>
                  </a:moveTo>
                  <a:cubicBezTo>
                    <a:pt x="563" y="1"/>
                    <a:pt x="519" y="16"/>
                    <a:pt x="477" y="46"/>
                  </a:cubicBezTo>
                  <a:lnTo>
                    <a:pt x="108" y="415"/>
                  </a:lnTo>
                  <a:cubicBezTo>
                    <a:pt x="1" y="522"/>
                    <a:pt x="84" y="700"/>
                    <a:pt x="227" y="700"/>
                  </a:cubicBezTo>
                  <a:cubicBezTo>
                    <a:pt x="275" y="700"/>
                    <a:pt x="322" y="677"/>
                    <a:pt x="346" y="653"/>
                  </a:cubicBezTo>
                  <a:lnTo>
                    <a:pt x="715" y="284"/>
                  </a:lnTo>
                  <a:cubicBezTo>
                    <a:pt x="775" y="224"/>
                    <a:pt x="775" y="117"/>
                    <a:pt x="715" y="46"/>
                  </a:cubicBezTo>
                  <a:cubicBezTo>
                    <a:pt x="685" y="16"/>
                    <a:pt x="647" y="1"/>
                    <a:pt x="6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3" name="Google Shape;16543;p61"/>
            <p:cNvSpPr/>
            <p:nvPr/>
          </p:nvSpPr>
          <p:spPr>
            <a:xfrm>
              <a:off x="6527099" y="4030191"/>
              <a:ext cx="23139" cy="22661"/>
            </a:xfrm>
            <a:custGeom>
              <a:rect b="b" l="l" r="r" t="t"/>
              <a:pathLst>
                <a:path extrusionOk="0" h="712" w="727">
                  <a:moveTo>
                    <a:pt x="183" y="1"/>
                  </a:moveTo>
                  <a:cubicBezTo>
                    <a:pt x="140" y="1"/>
                    <a:pt x="96" y="15"/>
                    <a:pt x="60" y="45"/>
                  </a:cubicBezTo>
                  <a:cubicBezTo>
                    <a:pt x="0" y="105"/>
                    <a:pt x="0" y="212"/>
                    <a:pt x="60" y="283"/>
                  </a:cubicBezTo>
                  <a:lnTo>
                    <a:pt x="429" y="664"/>
                  </a:lnTo>
                  <a:cubicBezTo>
                    <a:pt x="466" y="696"/>
                    <a:pt x="505" y="711"/>
                    <a:pt x="543" y="711"/>
                  </a:cubicBezTo>
                  <a:cubicBezTo>
                    <a:pt x="590" y="711"/>
                    <a:pt x="634" y="687"/>
                    <a:pt x="667" y="641"/>
                  </a:cubicBezTo>
                  <a:cubicBezTo>
                    <a:pt x="727" y="569"/>
                    <a:pt x="727" y="486"/>
                    <a:pt x="667" y="426"/>
                  </a:cubicBezTo>
                  <a:lnTo>
                    <a:pt x="298" y="45"/>
                  </a:lnTo>
                  <a:cubicBezTo>
                    <a:pt x="268" y="15"/>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44" name="Google Shape;16544;p61"/>
          <p:cNvGrpSpPr/>
          <p:nvPr/>
        </p:nvGrpSpPr>
        <p:grpSpPr>
          <a:xfrm>
            <a:off x="5778676" y="3652722"/>
            <a:ext cx="349052" cy="313055"/>
            <a:chOff x="5778676" y="3826972"/>
            <a:chExt cx="349052" cy="313055"/>
          </a:xfrm>
        </p:grpSpPr>
        <p:sp>
          <p:nvSpPr>
            <p:cNvPr id="16545" name="Google Shape;16545;p61"/>
            <p:cNvSpPr/>
            <p:nvPr/>
          </p:nvSpPr>
          <p:spPr>
            <a:xfrm>
              <a:off x="5923045" y="3890659"/>
              <a:ext cx="27690" cy="48155"/>
            </a:xfrm>
            <a:custGeom>
              <a:rect b="b" l="l" r="r" t="t"/>
              <a:pathLst>
                <a:path extrusionOk="0" h="1513" w="870">
                  <a:moveTo>
                    <a:pt x="406" y="286"/>
                  </a:moveTo>
                  <a:lnTo>
                    <a:pt x="406" y="560"/>
                  </a:lnTo>
                  <a:cubicBezTo>
                    <a:pt x="299" y="524"/>
                    <a:pt x="251" y="488"/>
                    <a:pt x="251" y="417"/>
                  </a:cubicBezTo>
                  <a:cubicBezTo>
                    <a:pt x="251" y="345"/>
                    <a:pt x="334" y="298"/>
                    <a:pt x="406" y="286"/>
                  </a:cubicBezTo>
                  <a:close/>
                  <a:moveTo>
                    <a:pt x="513" y="845"/>
                  </a:moveTo>
                  <a:cubicBezTo>
                    <a:pt x="632" y="893"/>
                    <a:pt x="644" y="953"/>
                    <a:pt x="644" y="1012"/>
                  </a:cubicBezTo>
                  <a:cubicBezTo>
                    <a:pt x="644" y="1119"/>
                    <a:pt x="584" y="1155"/>
                    <a:pt x="513" y="1179"/>
                  </a:cubicBezTo>
                  <a:lnTo>
                    <a:pt x="513" y="845"/>
                  </a:lnTo>
                  <a:close/>
                  <a:moveTo>
                    <a:pt x="465" y="0"/>
                  </a:moveTo>
                  <a:cubicBezTo>
                    <a:pt x="441" y="0"/>
                    <a:pt x="406" y="12"/>
                    <a:pt x="406" y="48"/>
                  </a:cubicBezTo>
                  <a:lnTo>
                    <a:pt x="406" y="83"/>
                  </a:lnTo>
                  <a:cubicBezTo>
                    <a:pt x="179" y="119"/>
                    <a:pt x="48" y="238"/>
                    <a:pt x="48" y="441"/>
                  </a:cubicBezTo>
                  <a:cubicBezTo>
                    <a:pt x="48" y="667"/>
                    <a:pt x="215" y="738"/>
                    <a:pt x="406" y="810"/>
                  </a:cubicBezTo>
                  <a:lnTo>
                    <a:pt x="406" y="1191"/>
                  </a:lnTo>
                  <a:cubicBezTo>
                    <a:pt x="299" y="1167"/>
                    <a:pt x="251" y="1143"/>
                    <a:pt x="168" y="1072"/>
                  </a:cubicBezTo>
                  <a:cubicBezTo>
                    <a:pt x="149" y="1058"/>
                    <a:pt x="132" y="1051"/>
                    <a:pt x="116" y="1051"/>
                  </a:cubicBezTo>
                  <a:cubicBezTo>
                    <a:pt x="92" y="1051"/>
                    <a:pt x="70" y="1067"/>
                    <a:pt x="48" y="1095"/>
                  </a:cubicBezTo>
                  <a:cubicBezTo>
                    <a:pt x="1" y="1155"/>
                    <a:pt x="1" y="1215"/>
                    <a:pt x="48" y="1262"/>
                  </a:cubicBezTo>
                  <a:cubicBezTo>
                    <a:pt x="120" y="1357"/>
                    <a:pt x="275" y="1417"/>
                    <a:pt x="406" y="1417"/>
                  </a:cubicBezTo>
                  <a:lnTo>
                    <a:pt x="406" y="1476"/>
                  </a:lnTo>
                  <a:cubicBezTo>
                    <a:pt x="406" y="1500"/>
                    <a:pt x="441" y="1512"/>
                    <a:pt x="465" y="1512"/>
                  </a:cubicBezTo>
                  <a:cubicBezTo>
                    <a:pt x="501" y="1512"/>
                    <a:pt x="525" y="1500"/>
                    <a:pt x="525" y="1476"/>
                  </a:cubicBezTo>
                  <a:lnTo>
                    <a:pt x="525" y="1417"/>
                  </a:lnTo>
                  <a:cubicBezTo>
                    <a:pt x="715" y="1381"/>
                    <a:pt x="870" y="1262"/>
                    <a:pt x="870" y="1024"/>
                  </a:cubicBezTo>
                  <a:cubicBezTo>
                    <a:pt x="870" y="774"/>
                    <a:pt x="739" y="679"/>
                    <a:pt x="525" y="607"/>
                  </a:cubicBezTo>
                  <a:lnTo>
                    <a:pt x="525" y="286"/>
                  </a:lnTo>
                  <a:cubicBezTo>
                    <a:pt x="572" y="286"/>
                    <a:pt x="596" y="298"/>
                    <a:pt x="656" y="322"/>
                  </a:cubicBezTo>
                  <a:cubicBezTo>
                    <a:pt x="682" y="335"/>
                    <a:pt x="713" y="352"/>
                    <a:pt x="745" y="352"/>
                  </a:cubicBezTo>
                  <a:cubicBezTo>
                    <a:pt x="770" y="352"/>
                    <a:pt x="796" y="341"/>
                    <a:pt x="822" y="310"/>
                  </a:cubicBezTo>
                  <a:cubicBezTo>
                    <a:pt x="858" y="262"/>
                    <a:pt x="870" y="202"/>
                    <a:pt x="810" y="155"/>
                  </a:cubicBezTo>
                  <a:cubicBezTo>
                    <a:pt x="739" y="107"/>
                    <a:pt x="620" y="83"/>
                    <a:pt x="525" y="83"/>
                  </a:cubicBezTo>
                  <a:lnTo>
                    <a:pt x="525" y="48"/>
                  </a:lnTo>
                  <a:cubicBezTo>
                    <a:pt x="525" y="12"/>
                    <a:pt x="501"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6" name="Google Shape;16546;p61"/>
            <p:cNvSpPr/>
            <p:nvPr/>
          </p:nvSpPr>
          <p:spPr>
            <a:xfrm>
              <a:off x="5976866" y="3843268"/>
              <a:ext cx="80364" cy="80364"/>
            </a:xfrm>
            <a:custGeom>
              <a:rect b="b" l="l" r="r" t="t"/>
              <a:pathLst>
                <a:path extrusionOk="0" h="2525" w="2525">
                  <a:moveTo>
                    <a:pt x="1263" y="310"/>
                  </a:moveTo>
                  <a:cubicBezTo>
                    <a:pt x="1786" y="310"/>
                    <a:pt x="2215" y="739"/>
                    <a:pt x="2215" y="1263"/>
                  </a:cubicBezTo>
                  <a:cubicBezTo>
                    <a:pt x="2215" y="1787"/>
                    <a:pt x="1798" y="2215"/>
                    <a:pt x="1263" y="2215"/>
                  </a:cubicBezTo>
                  <a:cubicBezTo>
                    <a:pt x="739" y="2215"/>
                    <a:pt x="310" y="1787"/>
                    <a:pt x="310" y="1263"/>
                  </a:cubicBezTo>
                  <a:cubicBezTo>
                    <a:pt x="310" y="739"/>
                    <a:pt x="739" y="310"/>
                    <a:pt x="1263" y="310"/>
                  </a:cubicBezTo>
                  <a:close/>
                  <a:moveTo>
                    <a:pt x="1263" y="1"/>
                  </a:moveTo>
                  <a:cubicBezTo>
                    <a:pt x="560" y="1"/>
                    <a:pt x="1" y="560"/>
                    <a:pt x="1" y="1263"/>
                  </a:cubicBezTo>
                  <a:cubicBezTo>
                    <a:pt x="1" y="1965"/>
                    <a:pt x="560" y="2525"/>
                    <a:pt x="1263" y="2525"/>
                  </a:cubicBezTo>
                  <a:cubicBezTo>
                    <a:pt x="1965" y="2525"/>
                    <a:pt x="2525" y="1965"/>
                    <a:pt x="2525" y="1263"/>
                  </a:cubicBezTo>
                  <a:cubicBezTo>
                    <a:pt x="2525" y="560"/>
                    <a:pt x="1965"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7" name="Google Shape;16547;p61"/>
            <p:cNvSpPr/>
            <p:nvPr/>
          </p:nvSpPr>
          <p:spPr>
            <a:xfrm>
              <a:off x="5879473" y="3826972"/>
              <a:ext cx="193288" cy="144051"/>
            </a:xfrm>
            <a:custGeom>
              <a:rect b="b" l="l" r="r" t="t"/>
              <a:pathLst>
                <a:path extrusionOk="0" h="4526" w="6073">
                  <a:moveTo>
                    <a:pt x="1798" y="1775"/>
                  </a:moveTo>
                  <a:cubicBezTo>
                    <a:pt x="2132" y="1775"/>
                    <a:pt x="2430" y="1942"/>
                    <a:pt x="2596" y="2192"/>
                  </a:cubicBezTo>
                  <a:cubicBezTo>
                    <a:pt x="2620" y="2346"/>
                    <a:pt x="2680" y="2477"/>
                    <a:pt x="2739" y="2608"/>
                  </a:cubicBezTo>
                  <a:cubicBezTo>
                    <a:pt x="2739" y="2656"/>
                    <a:pt x="2751" y="2704"/>
                    <a:pt x="2751" y="2727"/>
                  </a:cubicBezTo>
                  <a:cubicBezTo>
                    <a:pt x="2751" y="3251"/>
                    <a:pt x="2322" y="3680"/>
                    <a:pt x="1798" y="3680"/>
                  </a:cubicBezTo>
                  <a:cubicBezTo>
                    <a:pt x="1287" y="3680"/>
                    <a:pt x="846" y="3251"/>
                    <a:pt x="846" y="2727"/>
                  </a:cubicBezTo>
                  <a:cubicBezTo>
                    <a:pt x="846" y="2203"/>
                    <a:pt x="1287" y="1775"/>
                    <a:pt x="1798" y="1775"/>
                  </a:cubicBezTo>
                  <a:close/>
                  <a:moveTo>
                    <a:pt x="1810" y="1251"/>
                  </a:moveTo>
                  <a:cubicBezTo>
                    <a:pt x="2072" y="1251"/>
                    <a:pt x="2334" y="1334"/>
                    <a:pt x="2560" y="1465"/>
                  </a:cubicBezTo>
                  <a:cubicBezTo>
                    <a:pt x="2549" y="1537"/>
                    <a:pt x="2549" y="1632"/>
                    <a:pt x="2537" y="1692"/>
                  </a:cubicBezTo>
                  <a:cubicBezTo>
                    <a:pt x="2322" y="1537"/>
                    <a:pt x="2072" y="1453"/>
                    <a:pt x="1787" y="1453"/>
                  </a:cubicBezTo>
                  <a:cubicBezTo>
                    <a:pt x="1084" y="1453"/>
                    <a:pt x="525" y="2013"/>
                    <a:pt x="525" y="2715"/>
                  </a:cubicBezTo>
                  <a:cubicBezTo>
                    <a:pt x="525" y="3418"/>
                    <a:pt x="1084" y="3978"/>
                    <a:pt x="1787" y="3978"/>
                  </a:cubicBezTo>
                  <a:cubicBezTo>
                    <a:pt x="2382" y="3978"/>
                    <a:pt x="2894" y="3561"/>
                    <a:pt x="3025" y="3001"/>
                  </a:cubicBezTo>
                  <a:lnTo>
                    <a:pt x="3192" y="3156"/>
                  </a:lnTo>
                  <a:cubicBezTo>
                    <a:pt x="3025" y="3775"/>
                    <a:pt x="2465" y="4204"/>
                    <a:pt x="1810" y="4204"/>
                  </a:cubicBezTo>
                  <a:cubicBezTo>
                    <a:pt x="1001" y="4204"/>
                    <a:pt x="334" y="3549"/>
                    <a:pt x="334" y="2727"/>
                  </a:cubicBezTo>
                  <a:cubicBezTo>
                    <a:pt x="334" y="1906"/>
                    <a:pt x="989" y="1251"/>
                    <a:pt x="1810" y="1251"/>
                  </a:cubicBezTo>
                  <a:close/>
                  <a:moveTo>
                    <a:pt x="4299" y="1"/>
                  </a:moveTo>
                  <a:cubicBezTo>
                    <a:pt x="3549" y="1"/>
                    <a:pt x="2894" y="501"/>
                    <a:pt x="2632" y="1168"/>
                  </a:cubicBezTo>
                  <a:cubicBezTo>
                    <a:pt x="2382" y="1037"/>
                    <a:pt x="2084" y="953"/>
                    <a:pt x="1787" y="953"/>
                  </a:cubicBezTo>
                  <a:cubicBezTo>
                    <a:pt x="810" y="953"/>
                    <a:pt x="1" y="1763"/>
                    <a:pt x="1" y="2739"/>
                  </a:cubicBezTo>
                  <a:cubicBezTo>
                    <a:pt x="1" y="3727"/>
                    <a:pt x="810" y="4525"/>
                    <a:pt x="1787" y="4525"/>
                  </a:cubicBezTo>
                  <a:cubicBezTo>
                    <a:pt x="2549" y="4525"/>
                    <a:pt x="3203" y="4049"/>
                    <a:pt x="3453" y="3370"/>
                  </a:cubicBezTo>
                  <a:cubicBezTo>
                    <a:pt x="3703" y="3501"/>
                    <a:pt x="3989" y="3573"/>
                    <a:pt x="4299" y="3573"/>
                  </a:cubicBezTo>
                  <a:cubicBezTo>
                    <a:pt x="4704" y="3573"/>
                    <a:pt x="5108" y="3442"/>
                    <a:pt x="5418" y="3192"/>
                  </a:cubicBezTo>
                  <a:cubicBezTo>
                    <a:pt x="5728" y="2942"/>
                    <a:pt x="5954" y="2596"/>
                    <a:pt x="6049" y="2203"/>
                  </a:cubicBezTo>
                  <a:cubicBezTo>
                    <a:pt x="6073" y="2108"/>
                    <a:pt x="6037" y="2013"/>
                    <a:pt x="5942" y="2001"/>
                  </a:cubicBezTo>
                  <a:cubicBezTo>
                    <a:pt x="5932" y="2000"/>
                    <a:pt x="5921" y="1999"/>
                    <a:pt x="5911" y="1999"/>
                  </a:cubicBezTo>
                  <a:cubicBezTo>
                    <a:pt x="5839" y="1999"/>
                    <a:pt x="5772" y="2037"/>
                    <a:pt x="5751" y="2120"/>
                  </a:cubicBezTo>
                  <a:cubicBezTo>
                    <a:pt x="5597" y="2787"/>
                    <a:pt x="5001" y="3251"/>
                    <a:pt x="4323" y="3251"/>
                  </a:cubicBezTo>
                  <a:cubicBezTo>
                    <a:pt x="3787" y="3251"/>
                    <a:pt x="3311" y="2965"/>
                    <a:pt x="3037" y="2501"/>
                  </a:cubicBezTo>
                  <a:cubicBezTo>
                    <a:pt x="3013" y="2358"/>
                    <a:pt x="2953" y="2203"/>
                    <a:pt x="2882" y="2084"/>
                  </a:cubicBezTo>
                  <a:cubicBezTo>
                    <a:pt x="2680" y="1180"/>
                    <a:pt x="3382" y="322"/>
                    <a:pt x="4311" y="322"/>
                  </a:cubicBezTo>
                  <a:cubicBezTo>
                    <a:pt x="4989" y="322"/>
                    <a:pt x="5585" y="775"/>
                    <a:pt x="5739" y="1453"/>
                  </a:cubicBezTo>
                  <a:cubicBezTo>
                    <a:pt x="5750" y="1528"/>
                    <a:pt x="5818" y="1574"/>
                    <a:pt x="5901" y="1574"/>
                  </a:cubicBezTo>
                  <a:cubicBezTo>
                    <a:pt x="5911" y="1574"/>
                    <a:pt x="5920" y="1574"/>
                    <a:pt x="5930" y="1572"/>
                  </a:cubicBezTo>
                  <a:cubicBezTo>
                    <a:pt x="6013" y="1549"/>
                    <a:pt x="6061" y="1465"/>
                    <a:pt x="6049" y="1370"/>
                  </a:cubicBezTo>
                  <a:cubicBezTo>
                    <a:pt x="5954" y="989"/>
                    <a:pt x="5739" y="644"/>
                    <a:pt x="5418" y="394"/>
                  </a:cubicBezTo>
                  <a:cubicBezTo>
                    <a:pt x="5108" y="144"/>
                    <a:pt x="4704" y="1"/>
                    <a:pt x="4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8" name="Google Shape;16548;p61"/>
            <p:cNvSpPr/>
            <p:nvPr/>
          </p:nvSpPr>
          <p:spPr>
            <a:xfrm>
              <a:off x="6003760" y="3859946"/>
              <a:ext cx="26958" cy="47773"/>
            </a:xfrm>
            <a:custGeom>
              <a:rect b="b" l="l" r="r" t="t"/>
              <a:pathLst>
                <a:path extrusionOk="0" h="1501" w="847">
                  <a:moveTo>
                    <a:pt x="382" y="298"/>
                  </a:moveTo>
                  <a:lnTo>
                    <a:pt x="382" y="572"/>
                  </a:lnTo>
                  <a:cubicBezTo>
                    <a:pt x="287" y="536"/>
                    <a:pt x="239" y="501"/>
                    <a:pt x="239" y="429"/>
                  </a:cubicBezTo>
                  <a:cubicBezTo>
                    <a:pt x="239" y="358"/>
                    <a:pt x="310" y="310"/>
                    <a:pt x="382" y="298"/>
                  </a:cubicBezTo>
                  <a:close/>
                  <a:moveTo>
                    <a:pt x="489" y="870"/>
                  </a:moveTo>
                  <a:cubicBezTo>
                    <a:pt x="608" y="917"/>
                    <a:pt x="620" y="977"/>
                    <a:pt x="620" y="1037"/>
                  </a:cubicBezTo>
                  <a:cubicBezTo>
                    <a:pt x="620" y="1132"/>
                    <a:pt x="560" y="1167"/>
                    <a:pt x="489" y="1203"/>
                  </a:cubicBezTo>
                  <a:lnTo>
                    <a:pt x="489" y="870"/>
                  </a:lnTo>
                  <a:close/>
                  <a:moveTo>
                    <a:pt x="441" y="1"/>
                  </a:moveTo>
                  <a:cubicBezTo>
                    <a:pt x="418" y="1"/>
                    <a:pt x="382" y="13"/>
                    <a:pt x="382" y="36"/>
                  </a:cubicBezTo>
                  <a:lnTo>
                    <a:pt x="382" y="84"/>
                  </a:lnTo>
                  <a:cubicBezTo>
                    <a:pt x="156" y="120"/>
                    <a:pt x="25" y="239"/>
                    <a:pt x="25" y="441"/>
                  </a:cubicBezTo>
                  <a:cubicBezTo>
                    <a:pt x="25" y="679"/>
                    <a:pt x="203" y="739"/>
                    <a:pt x="382" y="810"/>
                  </a:cubicBezTo>
                  <a:lnTo>
                    <a:pt x="382" y="1191"/>
                  </a:lnTo>
                  <a:cubicBezTo>
                    <a:pt x="275" y="1167"/>
                    <a:pt x="239" y="1132"/>
                    <a:pt x="144" y="1072"/>
                  </a:cubicBezTo>
                  <a:cubicBezTo>
                    <a:pt x="125" y="1059"/>
                    <a:pt x="108" y="1053"/>
                    <a:pt x="92" y="1053"/>
                  </a:cubicBezTo>
                  <a:cubicBezTo>
                    <a:pt x="37" y="1053"/>
                    <a:pt x="1" y="1121"/>
                    <a:pt x="1" y="1167"/>
                  </a:cubicBezTo>
                  <a:cubicBezTo>
                    <a:pt x="1" y="1203"/>
                    <a:pt x="13" y="1227"/>
                    <a:pt x="25" y="1251"/>
                  </a:cubicBezTo>
                  <a:cubicBezTo>
                    <a:pt x="96" y="1346"/>
                    <a:pt x="251" y="1394"/>
                    <a:pt x="382" y="1394"/>
                  </a:cubicBezTo>
                  <a:lnTo>
                    <a:pt x="382" y="1453"/>
                  </a:lnTo>
                  <a:cubicBezTo>
                    <a:pt x="382" y="1489"/>
                    <a:pt x="418" y="1501"/>
                    <a:pt x="441" y="1501"/>
                  </a:cubicBezTo>
                  <a:cubicBezTo>
                    <a:pt x="477" y="1501"/>
                    <a:pt x="501" y="1489"/>
                    <a:pt x="501" y="1453"/>
                  </a:cubicBezTo>
                  <a:lnTo>
                    <a:pt x="501" y="1394"/>
                  </a:lnTo>
                  <a:cubicBezTo>
                    <a:pt x="703" y="1370"/>
                    <a:pt x="846" y="1251"/>
                    <a:pt x="846" y="1013"/>
                  </a:cubicBezTo>
                  <a:cubicBezTo>
                    <a:pt x="846" y="786"/>
                    <a:pt x="691" y="691"/>
                    <a:pt x="501" y="620"/>
                  </a:cubicBezTo>
                  <a:lnTo>
                    <a:pt x="501" y="298"/>
                  </a:lnTo>
                  <a:cubicBezTo>
                    <a:pt x="584" y="298"/>
                    <a:pt x="608" y="310"/>
                    <a:pt x="680" y="358"/>
                  </a:cubicBezTo>
                  <a:cubicBezTo>
                    <a:pt x="694" y="362"/>
                    <a:pt x="709" y="364"/>
                    <a:pt x="723" y="364"/>
                  </a:cubicBezTo>
                  <a:cubicBezTo>
                    <a:pt x="754" y="364"/>
                    <a:pt x="782" y="351"/>
                    <a:pt x="799" y="310"/>
                  </a:cubicBezTo>
                  <a:cubicBezTo>
                    <a:pt x="834" y="263"/>
                    <a:pt x="846" y="203"/>
                    <a:pt x="787" y="155"/>
                  </a:cubicBezTo>
                  <a:cubicBezTo>
                    <a:pt x="715" y="96"/>
                    <a:pt x="596" y="84"/>
                    <a:pt x="501" y="84"/>
                  </a:cubicBezTo>
                  <a:lnTo>
                    <a:pt x="501" y="36"/>
                  </a:lnTo>
                  <a:cubicBezTo>
                    <a:pt x="501" y="13"/>
                    <a:pt x="477"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9" name="Google Shape;16549;p61"/>
            <p:cNvSpPr/>
            <p:nvPr/>
          </p:nvSpPr>
          <p:spPr>
            <a:xfrm>
              <a:off x="5778676" y="3939865"/>
              <a:ext cx="349052" cy="200163"/>
            </a:xfrm>
            <a:custGeom>
              <a:rect b="b" l="l" r="r" t="t"/>
              <a:pathLst>
                <a:path extrusionOk="0" h="6289" w="10967">
                  <a:moveTo>
                    <a:pt x="3483" y="1855"/>
                  </a:moveTo>
                  <a:cubicBezTo>
                    <a:pt x="3500" y="1855"/>
                    <a:pt x="3513" y="1868"/>
                    <a:pt x="3513" y="1895"/>
                  </a:cubicBezTo>
                  <a:cubicBezTo>
                    <a:pt x="3584" y="2074"/>
                    <a:pt x="4573" y="4693"/>
                    <a:pt x="4620" y="4776"/>
                  </a:cubicBezTo>
                  <a:cubicBezTo>
                    <a:pt x="4632" y="4788"/>
                    <a:pt x="4620" y="4824"/>
                    <a:pt x="4584" y="4824"/>
                  </a:cubicBezTo>
                  <a:lnTo>
                    <a:pt x="3882" y="5086"/>
                  </a:lnTo>
                  <a:cubicBezTo>
                    <a:pt x="3846" y="4955"/>
                    <a:pt x="2846" y="2300"/>
                    <a:pt x="2775" y="2133"/>
                  </a:cubicBezTo>
                  <a:lnTo>
                    <a:pt x="3465" y="1859"/>
                  </a:lnTo>
                  <a:cubicBezTo>
                    <a:pt x="3471" y="1856"/>
                    <a:pt x="3477" y="1855"/>
                    <a:pt x="3483" y="1855"/>
                  </a:cubicBezTo>
                  <a:close/>
                  <a:moveTo>
                    <a:pt x="2477" y="2228"/>
                  </a:moveTo>
                  <a:lnTo>
                    <a:pt x="3584" y="5193"/>
                  </a:lnTo>
                  <a:cubicBezTo>
                    <a:pt x="3072" y="5407"/>
                    <a:pt x="1739" y="5907"/>
                    <a:pt x="1513" y="6003"/>
                  </a:cubicBezTo>
                  <a:cubicBezTo>
                    <a:pt x="1507" y="6005"/>
                    <a:pt x="1500" y="6007"/>
                    <a:pt x="1493" y="6007"/>
                  </a:cubicBezTo>
                  <a:cubicBezTo>
                    <a:pt x="1468" y="6007"/>
                    <a:pt x="1438" y="5991"/>
                    <a:pt x="1429" y="5955"/>
                  </a:cubicBezTo>
                  <a:lnTo>
                    <a:pt x="358" y="3109"/>
                  </a:lnTo>
                  <a:cubicBezTo>
                    <a:pt x="346" y="3086"/>
                    <a:pt x="358" y="3038"/>
                    <a:pt x="405" y="3026"/>
                  </a:cubicBezTo>
                  <a:cubicBezTo>
                    <a:pt x="1072" y="2764"/>
                    <a:pt x="2013" y="2407"/>
                    <a:pt x="2477" y="2228"/>
                  </a:cubicBezTo>
                  <a:close/>
                  <a:moveTo>
                    <a:pt x="10060" y="0"/>
                  </a:moveTo>
                  <a:cubicBezTo>
                    <a:pt x="9818" y="0"/>
                    <a:pt x="9583" y="125"/>
                    <a:pt x="9407" y="288"/>
                  </a:cubicBezTo>
                  <a:lnTo>
                    <a:pt x="7728" y="1681"/>
                  </a:lnTo>
                  <a:cubicBezTo>
                    <a:pt x="7632" y="1478"/>
                    <a:pt x="7430" y="1264"/>
                    <a:pt x="7061" y="1264"/>
                  </a:cubicBezTo>
                  <a:cubicBezTo>
                    <a:pt x="6668" y="1264"/>
                    <a:pt x="6361" y="1262"/>
                    <a:pt x="6115" y="1262"/>
                  </a:cubicBezTo>
                  <a:cubicBezTo>
                    <a:pt x="5377" y="1262"/>
                    <a:pt x="5192" y="1276"/>
                    <a:pt x="4906" y="1383"/>
                  </a:cubicBezTo>
                  <a:lnTo>
                    <a:pt x="3834" y="1835"/>
                  </a:lnTo>
                  <a:lnTo>
                    <a:pt x="3822" y="1788"/>
                  </a:lnTo>
                  <a:cubicBezTo>
                    <a:pt x="3766" y="1647"/>
                    <a:pt x="3637" y="1551"/>
                    <a:pt x="3491" y="1551"/>
                  </a:cubicBezTo>
                  <a:cubicBezTo>
                    <a:pt x="3451" y="1551"/>
                    <a:pt x="3411" y="1558"/>
                    <a:pt x="3370" y="1574"/>
                  </a:cubicBezTo>
                  <a:lnTo>
                    <a:pt x="2560" y="1871"/>
                  </a:lnTo>
                  <a:cubicBezTo>
                    <a:pt x="2203" y="2014"/>
                    <a:pt x="1084" y="2431"/>
                    <a:pt x="298" y="2728"/>
                  </a:cubicBezTo>
                  <a:cubicBezTo>
                    <a:pt x="108" y="2800"/>
                    <a:pt x="1" y="3026"/>
                    <a:pt x="72" y="3217"/>
                  </a:cubicBezTo>
                  <a:lnTo>
                    <a:pt x="1144" y="6038"/>
                  </a:lnTo>
                  <a:cubicBezTo>
                    <a:pt x="1199" y="6196"/>
                    <a:pt x="1348" y="6288"/>
                    <a:pt x="1501" y="6288"/>
                  </a:cubicBezTo>
                  <a:cubicBezTo>
                    <a:pt x="1545" y="6288"/>
                    <a:pt x="1589" y="6281"/>
                    <a:pt x="1632" y="6265"/>
                  </a:cubicBezTo>
                  <a:cubicBezTo>
                    <a:pt x="1870" y="6181"/>
                    <a:pt x="3501" y="5562"/>
                    <a:pt x="3858" y="5431"/>
                  </a:cubicBezTo>
                  <a:lnTo>
                    <a:pt x="4704" y="5122"/>
                  </a:lnTo>
                  <a:cubicBezTo>
                    <a:pt x="4882" y="5050"/>
                    <a:pt x="4989" y="4848"/>
                    <a:pt x="4918" y="4657"/>
                  </a:cubicBezTo>
                  <a:lnTo>
                    <a:pt x="4894" y="4622"/>
                  </a:lnTo>
                  <a:cubicBezTo>
                    <a:pt x="5454" y="4383"/>
                    <a:pt x="5466" y="4360"/>
                    <a:pt x="6049" y="4360"/>
                  </a:cubicBezTo>
                  <a:cubicBezTo>
                    <a:pt x="6132" y="4360"/>
                    <a:pt x="6204" y="4288"/>
                    <a:pt x="6204" y="4193"/>
                  </a:cubicBezTo>
                  <a:cubicBezTo>
                    <a:pt x="6204" y="4110"/>
                    <a:pt x="6132" y="4026"/>
                    <a:pt x="6049" y="4026"/>
                  </a:cubicBezTo>
                  <a:cubicBezTo>
                    <a:pt x="5418" y="4026"/>
                    <a:pt x="5358" y="4074"/>
                    <a:pt x="4799" y="4312"/>
                  </a:cubicBezTo>
                  <a:lnTo>
                    <a:pt x="3965" y="2097"/>
                  </a:lnTo>
                  <a:lnTo>
                    <a:pt x="5037" y="1645"/>
                  </a:lnTo>
                  <a:cubicBezTo>
                    <a:pt x="5251" y="1571"/>
                    <a:pt x="5403" y="1559"/>
                    <a:pt x="5989" y="1559"/>
                  </a:cubicBezTo>
                  <a:cubicBezTo>
                    <a:pt x="6250" y="1559"/>
                    <a:pt x="6597" y="1562"/>
                    <a:pt x="7073" y="1562"/>
                  </a:cubicBezTo>
                  <a:cubicBezTo>
                    <a:pt x="7240" y="1562"/>
                    <a:pt x="7359" y="1621"/>
                    <a:pt x="7430" y="1740"/>
                  </a:cubicBezTo>
                  <a:cubicBezTo>
                    <a:pt x="7478" y="1835"/>
                    <a:pt x="7490" y="1919"/>
                    <a:pt x="7502" y="1931"/>
                  </a:cubicBezTo>
                  <a:cubicBezTo>
                    <a:pt x="7502" y="1990"/>
                    <a:pt x="7454" y="2276"/>
                    <a:pt x="7180" y="2336"/>
                  </a:cubicBezTo>
                  <a:cubicBezTo>
                    <a:pt x="6740" y="2407"/>
                    <a:pt x="5823" y="2538"/>
                    <a:pt x="5811" y="2538"/>
                  </a:cubicBezTo>
                  <a:cubicBezTo>
                    <a:pt x="5716" y="2562"/>
                    <a:pt x="5656" y="2633"/>
                    <a:pt x="5668" y="2728"/>
                  </a:cubicBezTo>
                  <a:cubicBezTo>
                    <a:pt x="5692" y="2800"/>
                    <a:pt x="5751" y="2859"/>
                    <a:pt x="5823" y="2859"/>
                  </a:cubicBezTo>
                  <a:lnTo>
                    <a:pt x="5847" y="2859"/>
                  </a:lnTo>
                  <a:cubicBezTo>
                    <a:pt x="5870" y="2859"/>
                    <a:pt x="6787" y="2728"/>
                    <a:pt x="7240" y="2645"/>
                  </a:cubicBezTo>
                  <a:cubicBezTo>
                    <a:pt x="7632" y="2574"/>
                    <a:pt x="7787" y="2240"/>
                    <a:pt x="7811" y="2026"/>
                  </a:cubicBezTo>
                  <a:lnTo>
                    <a:pt x="9633" y="514"/>
                  </a:lnTo>
                  <a:cubicBezTo>
                    <a:pt x="9747" y="415"/>
                    <a:pt x="9895" y="311"/>
                    <a:pt x="10058" y="311"/>
                  </a:cubicBezTo>
                  <a:cubicBezTo>
                    <a:pt x="10151" y="311"/>
                    <a:pt x="10248" y="344"/>
                    <a:pt x="10347" y="431"/>
                  </a:cubicBezTo>
                  <a:cubicBezTo>
                    <a:pt x="10645" y="728"/>
                    <a:pt x="10371" y="1073"/>
                    <a:pt x="10299" y="1145"/>
                  </a:cubicBezTo>
                  <a:cubicBezTo>
                    <a:pt x="10228" y="1216"/>
                    <a:pt x="8013" y="3609"/>
                    <a:pt x="8013" y="3609"/>
                  </a:cubicBezTo>
                  <a:cubicBezTo>
                    <a:pt x="7680" y="3990"/>
                    <a:pt x="7251" y="4050"/>
                    <a:pt x="7073" y="4062"/>
                  </a:cubicBezTo>
                  <a:lnTo>
                    <a:pt x="6787" y="4062"/>
                  </a:lnTo>
                  <a:cubicBezTo>
                    <a:pt x="6704" y="4062"/>
                    <a:pt x="6620" y="4133"/>
                    <a:pt x="6620" y="4229"/>
                  </a:cubicBezTo>
                  <a:cubicBezTo>
                    <a:pt x="6620" y="4312"/>
                    <a:pt x="6704" y="4383"/>
                    <a:pt x="6787" y="4383"/>
                  </a:cubicBezTo>
                  <a:lnTo>
                    <a:pt x="7097" y="4383"/>
                  </a:lnTo>
                  <a:cubicBezTo>
                    <a:pt x="7311" y="4371"/>
                    <a:pt x="7859" y="4300"/>
                    <a:pt x="8264" y="3836"/>
                  </a:cubicBezTo>
                  <a:lnTo>
                    <a:pt x="10550" y="1371"/>
                  </a:lnTo>
                  <a:cubicBezTo>
                    <a:pt x="10728" y="1121"/>
                    <a:pt x="10966" y="621"/>
                    <a:pt x="10550" y="204"/>
                  </a:cubicBezTo>
                  <a:cubicBezTo>
                    <a:pt x="10395" y="59"/>
                    <a:pt x="10226" y="0"/>
                    <a:pt x="10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50" name="Google Shape;16550;p61"/>
          <p:cNvGrpSpPr/>
          <p:nvPr/>
        </p:nvGrpSpPr>
        <p:grpSpPr>
          <a:xfrm>
            <a:off x="5355784" y="3660297"/>
            <a:ext cx="299019" cy="297905"/>
            <a:chOff x="5355784" y="3834547"/>
            <a:chExt cx="299019" cy="297905"/>
          </a:xfrm>
        </p:grpSpPr>
        <p:sp>
          <p:nvSpPr>
            <p:cNvPr id="16551" name="Google Shape;16551;p61"/>
            <p:cNvSpPr/>
            <p:nvPr/>
          </p:nvSpPr>
          <p:spPr>
            <a:xfrm>
              <a:off x="5355784" y="3834547"/>
              <a:ext cx="299019" cy="297905"/>
            </a:xfrm>
            <a:custGeom>
              <a:rect b="b" l="l" r="r" t="t"/>
              <a:pathLst>
                <a:path extrusionOk="0" h="9360" w="9395">
                  <a:moveTo>
                    <a:pt x="3572" y="5454"/>
                  </a:moveTo>
                  <a:cubicBezTo>
                    <a:pt x="3679" y="5573"/>
                    <a:pt x="3786" y="5704"/>
                    <a:pt x="3929" y="5811"/>
                  </a:cubicBezTo>
                  <a:lnTo>
                    <a:pt x="3405" y="6335"/>
                  </a:lnTo>
                  <a:cubicBezTo>
                    <a:pt x="3393" y="6311"/>
                    <a:pt x="3393" y="6299"/>
                    <a:pt x="3382" y="6287"/>
                  </a:cubicBezTo>
                  <a:lnTo>
                    <a:pt x="3096" y="6002"/>
                  </a:lnTo>
                  <a:cubicBezTo>
                    <a:pt x="3084" y="5990"/>
                    <a:pt x="3060" y="5978"/>
                    <a:pt x="3048" y="5978"/>
                  </a:cubicBezTo>
                  <a:lnTo>
                    <a:pt x="3572" y="5454"/>
                  </a:lnTo>
                  <a:close/>
                  <a:moveTo>
                    <a:pt x="2748" y="6109"/>
                  </a:moveTo>
                  <a:cubicBezTo>
                    <a:pt x="2804" y="6109"/>
                    <a:pt x="2858" y="6133"/>
                    <a:pt x="2893" y="6180"/>
                  </a:cubicBezTo>
                  <a:lnTo>
                    <a:pt x="3179" y="6466"/>
                  </a:lnTo>
                  <a:cubicBezTo>
                    <a:pt x="3274" y="6573"/>
                    <a:pt x="3274" y="6704"/>
                    <a:pt x="3191" y="6788"/>
                  </a:cubicBezTo>
                  <a:lnTo>
                    <a:pt x="3036" y="6954"/>
                  </a:lnTo>
                  <a:lnTo>
                    <a:pt x="2429" y="6347"/>
                  </a:lnTo>
                  <a:lnTo>
                    <a:pt x="2584" y="6180"/>
                  </a:lnTo>
                  <a:cubicBezTo>
                    <a:pt x="2631" y="6133"/>
                    <a:pt x="2691" y="6109"/>
                    <a:pt x="2748" y="6109"/>
                  </a:cubicBezTo>
                  <a:close/>
                  <a:moveTo>
                    <a:pt x="2215" y="6549"/>
                  </a:moveTo>
                  <a:lnTo>
                    <a:pt x="2822" y="7169"/>
                  </a:lnTo>
                  <a:lnTo>
                    <a:pt x="965" y="9026"/>
                  </a:lnTo>
                  <a:cubicBezTo>
                    <a:pt x="923" y="9068"/>
                    <a:pt x="866" y="9088"/>
                    <a:pt x="810" y="9088"/>
                  </a:cubicBezTo>
                  <a:cubicBezTo>
                    <a:pt x="753" y="9088"/>
                    <a:pt x="697" y="9068"/>
                    <a:pt x="655" y="9026"/>
                  </a:cubicBezTo>
                  <a:lnTo>
                    <a:pt x="369" y="8740"/>
                  </a:lnTo>
                  <a:cubicBezTo>
                    <a:pt x="262" y="8657"/>
                    <a:pt x="262" y="8502"/>
                    <a:pt x="357" y="8419"/>
                  </a:cubicBezTo>
                  <a:lnTo>
                    <a:pt x="2215" y="6549"/>
                  </a:lnTo>
                  <a:close/>
                  <a:moveTo>
                    <a:pt x="6096" y="1"/>
                  </a:moveTo>
                  <a:cubicBezTo>
                    <a:pt x="3417" y="1"/>
                    <a:pt x="1869" y="3061"/>
                    <a:pt x="3441" y="5216"/>
                  </a:cubicBezTo>
                  <a:lnTo>
                    <a:pt x="2810" y="5835"/>
                  </a:lnTo>
                  <a:cubicBezTo>
                    <a:pt x="2798" y="5834"/>
                    <a:pt x="2786" y="5834"/>
                    <a:pt x="2774" y="5834"/>
                  </a:cubicBezTo>
                  <a:cubicBezTo>
                    <a:pt x="2643" y="5834"/>
                    <a:pt x="2516" y="5892"/>
                    <a:pt x="2429" y="5990"/>
                  </a:cubicBezTo>
                  <a:lnTo>
                    <a:pt x="191" y="8216"/>
                  </a:lnTo>
                  <a:cubicBezTo>
                    <a:pt x="0" y="8419"/>
                    <a:pt x="0" y="8728"/>
                    <a:pt x="191" y="8919"/>
                  </a:cubicBezTo>
                  <a:lnTo>
                    <a:pt x="465" y="9216"/>
                  </a:lnTo>
                  <a:cubicBezTo>
                    <a:pt x="560" y="9312"/>
                    <a:pt x="685" y="9359"/>
                    <a:pt x="810" y="9359"/>
                  </a:cubicBezTo>
                  <a:cubicBezTo>
                    <a:pt x="935" y="9359"/>
                    <a:pt x="1060" y="9312"/>
                    <a:pt x="1155" y="9216"/>
                  </a:cubicBezTo>
                  <a:lnTo>
                    <a:pt x="3120" y="7252"/>
                  </a:lnTo>
                  <a:lnTo>
                    <a:pt x="3393" y="6990"/>
                  </a:lnTo>
                  <a:cubicBezTo>
                    <a:pt x="3501" y="6883"/>
                    <a:pt x="3536" y="6752"/>
                    <a:pt x="3536" y="6597"/>
                  </a:cubicBezTo>
                  <a:lnTo>
                    <a:pt x="4167" y="5978"/>
                  </a:lnTo>
                  <a:cubicBezTo>
                    <a:pt x="4632" y="6299"/>
                    <a:pt x="5179" y="6526"/>
                    <a:pt x="5763" y="6573"/>
                  </a:cubicBezTo>
                  <a:lnTo>
                    <a:pt x="5775" y="6573"/>
                  </a:lnTo>
                  <a:cubicBezTo>
                    <a:pt x="5846" y="6573"/>
                    <a:pt x="5906" y="6514"/>
                    <a:pt x="5906" y="6454"/>
                  </a:cubicBezTo>
                  <a:cubicBezTo>
                    <a:pt x="5918" y="6371"/>
                    <a:pt x="5858" y="6299"/>
                    <a:pt x="5787" y="6299"/>
                  </a:cubicBezTo>
                  <a:cubicBezTo>
                    <a:pt x="5191" y="6240"/>
                    <a:pt x="4644" y="6002"/>
                    <a:pt x="4191" y="5645"/>
                  </a:cubicBezTo>
                  <a:cubicBezTo>
                    <a:pt x="1977" y="3847"/>
                    <a:pt x="3286" y="287"/>
                    <a:pt x="6096" y="287"/>
                  </a:cubicBezTo>
                  <a:cubicBezTo>
                    <a:pt x="7680" y="287"/>
                    <a:pt x="8942" y="1489"/>
                    <a:pt x="9108" y="3001"/>
                  </a:cubicBezTo>
                  <a:cubicBezTo>
                    <a:pt x="9119" y="3067"/>
                    <a:pt x="9170" y="3122"/>
                    <a:pt x="9233" y="3122"/>
                  </a:cubicBezTo>
                  <a:cubicBezTo>
                    <a:pt x="9239" y="3122"/>
                    <a:pt x="9245" y="3121"/>
                    <a:pt x="9251" y="3120"/>
                  </a:cubicBezTo>
                  <a:cubicBezTo>
                    <a:pt x="9335" y="3097"/>
                    <a:pt x="9394" y="3037"/>
                    <a:pt x="9370" y="2966"/>
                  </a:cubicBezTo>
                  <a:cubicBezTo>
                    <a:pt x="9216" y="1334"/>
                    <a:pt x="7823" y="1"/>
                    <a:pt x="6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2" name="Google Shape;16552;p61"/>
            <p:cNvSpPr/>
            <p:nvPr/>
          </p:nvSpPr>
          <p:spPr>
            <a:xfrm>
              <a:off x="5455054" y="3854280"/>
              <a:ext cx="179666" cy="171296"/>
            </a:xfrm>
            <a:custGeom>
              <a:rect b="b" l="l" r="r" t="t"/>
              <a:pathLst>
                <a:path extrusionOk="0" h="5382" w="5645">
                  <a:moveTo>
                    <a:pt x="2953" y="274"/>
                  </a:moveTo>
                  <a:cubicBezTo>
                    <a:pt x="4275" y="274"/>
                    <a:pt x="5358" y="1345"/>
                    <a:pt x="5358" y="2691"/>
                  </a:cubicBezTo>
                  <a:cubicBezTo>
                    <a:pt x="5358" y="4024"/>
                    <a:pt x="4275" y="5096"/>
                    <a:pt x="2953" y="5096"/>
                  </a:cubicBezTo>
                  <a:cubicBezTo>
                    <a:pt x="2322" y="5096"/>
                    <a:pt x="1715" y="4858"/>
                    <a:pt x="1239" y="4405"/>
                  </a:cubicBezTo>
                  <a:cubicBezTo>
                    <a:pt x="298" y="3465"/>
                    <a:pt x="298" y="1929"/>
                    <a:pt x="1239" y="976"/>
                  </a:cubicBezTo>
                  <a:cubicBezTo>
                    <a:pt x="1715" y="500"/>
                    <a:pt x="2322" y="274"/>
                    <a:pt x="2953" y="274"/>
                  </a:cubicBezTo>
                  <a:close/>
                  <a:moveTo>
                    <a:pt x="2958" y="0"/>
                  </a:moveTo>
                  <a:cubicBezTo>
                    <a:pt x="2269" y="0"/>
                    <a:pt x="1578" y="262"/>
                    <a:pt x="1048" y="786"/>
                  </a:cubicBezTo>
                  <a:cubicBezTo>
                    <a:pt x="1" y="1822"/>
                    <a:pt x="1" y="3536"/>
                    <a:pt x="1048" y="4596"/>
                  </a:cubicBezTo>
                  <a:cubicBezTo>
                    <a:pt x="1572" y="5120"/>
                    <a:pt x="2263" y="5382"/>
                    <a:pt x="2953" y="5382"/>
                  </a:cubicBezTo>
                  <a:cubicBezTo>
                    <a:pt x="4430" y="5370"/>
                    <a:pt x="5644" y="4179"/>
                    <a:pt x="5644" y="2691"/>
                  </a:cubicBezTo>
                  <a:cubicBezTo>
                    <a:pt x="5644" y="1977"/>
                    <a:pt x="5358" y="1286"/>
                    <a:pt x="4858" y="786"/>
                  </a:cubicBezTo>
                  <a:cubicBezTo>
                    <a:pt x="4335" y="262"/>
                    <a:pt x="3647" y="0"/>
                    <a:pt x="29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3" name="Google Shape;16553;p61"/>
            <p:cNvSpPr/>
            <p:nvPr/>
          </p:nvSpPr>
          <p:spPr>
            <a:xfrm>
              <a:off x="5508110" y="3886490"/>
              <a:ext cx="81510" cy="99302"/>
            </a:xfrm>
            <a:custGeom>
              <a:rect b="b" l="l" r="r" t="t"/>
              <a:pathLst>
                <a:path extrusionOk="0" h="3120" w="2561">
                  <a:moveTo>
                    <a:pt x="1286" y="262"/>
                  </a:moveTo>
                  <a:cubicBezTo>
                    <a:pt x="1596" y="262"/>
                    <a:pt x="1846" y="512"/>
                    <a:pt x="1846" y="834"/>
                  </a:cubicBezTo>
                  <a:cubicBezTo>
                    <a:pt x="1846" y="1143"/>
                    <a:pt x="1596" y="1393"/>
                    <a:pt x="1286" y="1393"/>
                  </a:cubicBezTo>
                  <a:cubicBezTo>
                    <a:pt x="977" y="1393"/>
                    <a:pt x="715" y="1143"/>
                    <a:pt x="715" y="834"/>
                  </a:cubicBezTo>
                  <a:cubicBezTo>
                    <a:pt x="739" y="512"/>
                    <a:pt x="977" y="262"/>
                    <a:pt x="1286" y="262"/>
                  </a:cubicBezTo>
                  <a:close/>
                  <a:moveTo>
                    <a:pt x="1703" y="1667"/>
                  </a:moveTo>
                  <a:cubicBezTo>
                    <a:pt x="2036" y="1667"/>
                    <a:pt x="2310" y="1929"/>
                    <a:pt x="2310" y="2274"/>
                  </a:cubicBezTo>
                  <a:lnTo>
                    <a:pt x="2310" y="2858"/>
                  </a:lnTo>
                  <a:lnTo>
                    <a:pt x="2001" y="2858"/>
                  </a:lnTo>
                  <a:lnTo>
                    <a:pt x="2001" y="2262"/>
                  </a:lnTo>
                  <a:cubicBezTo>
                    <a:pt x="2001" y="2179"/>
                    <a:pt x="1941" y="2119"/>
                    <a:pt x="1870" y="2119"/>
                  </a:cubicBezTo>
                  <a:cubicBezTo>
                    <a:pt x="1786" y="2119"/>
                    <a:pt x="1727" y="2179"/>
                    <a:pt x="1727" y="2262"/>
                  </a:cubicBezTo>
                  <a:lnTo>
                    <a:pt x="1727" y="2858"/>
                  </a:lnTo>
                  <a:lnTo>
                    <a:pt x="870" y="2858"/>
                  </a:lnTo>
                  <a:lnTo>
                    <a:pt x="870" y="2262"/>
                  </a:lnTo>
                  <a:cubicBezTo>
                    <a:pt x="870" y="2179"/>
                    <a:pt x="810" y="2119"/>
                    <a:pt x="727" y="2119"/>
                  </a:cubicBezTo>
                  <a:cubicBezTo>
                    <a:pt x="655" y="2119"/>
                    <a:pt x="596" y="2179"/>
                    <a:pt x="596" y="2262"/>
                  </a:cubicBezTo>
                  <a:lnTo>
                    <a:pt x="596" y="2858"/>
                  </a:lnTo>
                  <a:lnTo>
                    <a:pt x="298" y="2858"/>
                  </a:lnTo>
                  <a:lnTo>
                    <a:pt x="298" y="2274"/>
                  </a:lnTo>
                  <a:cubicBezTo>
                    <a:pt x="298" y="1929"/>
                    <a:pt x="572" y="1667"/>
                    <a:pt x="905" y="1667"/>
                  </a:cubicBezTo>
                  <a:close/>
                  <a:moveTo>
                    <a:pt x="1286" y="0"/>
                  </a:moveTo>
                  <a:cubicBezTo>
                    <a:pt x="822" y="0"/>
                    <a:pt x="453" y="369"/>
                    <a:pt x="453" y="834"/>
                  </a:cubicBezTo>
                  <a:cubicBezTo>
                    <a:pt x="453" y="1048"/>
                    <a:pt x="536" y="1262"/>
                    <a:pt x="691" y="1405"/>
                  </a:cubicBezTo>
                  <a:cubicBezTo>
                    <a:pt x="298" y="1500"/>
                    <a:pt x="1" y="1857"/>
                    <a:pt x="1" y="2274"/>
                  </a:cubicBezTo>
                  <a:lnTo>
                    <a:pt x="1" y="2858"/>
                  </a:lnTo>
                  <a:cubicBezTo>
                    <a:pt x="1" y="3000"/>
                    <a:pt x="120" y="3120"/>
                    <a:pt x="274" y="3120"/>
                  </a:cubicBezTo>
                  <a:lnTo>
                    <a:pt x="2298" y="3120"/>
                  </a:lnTo>
                  <a:cubicBezTo>
                    <a:pt x="2441" y="3120"/>
                    <a:pt x="2560" y="3000"/>
                    <a:pt x="2560" y="2858"/>
                  </a:cubicBezTo>
                  <a:lnTo>
                    <a:pt x="2560" y="2274"/>
                  </a:lnTo>
                  <a:cubicBezTo>
                    <a:pt x="2560" y="1857"/>
                    <a:pt x="2275" y="1500"/>
                    <a:pt x="1882" y="1405"/>
                  </a:cubicBezTo>
                  <a:cubicBezTo>
                    <a:pt x="2025" y="1262"/>
                    <a:pt x="2120" y="1048"/>
                    <a:pt x="2120" y="834"/>
                  </a:cubicBezTo>
                  <a:cubicBezTo>
                    <a:pt x="2120" y="369"/>
                    <a:pt x="1751"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4" name="Google Shape;16554;p61"/>
            <p:cNvSpPr/>
            <p:nvPr/>
          </p:nvSpPr>
          <p:spPr>
            <a:xfrm>
              <a:off x="5554706" y="3945530"/>
              <a:ext cx="98952" cy="98251"/>
            </a:xfrm>
            <a:custGeom>
              <a:rect b="b" l="l" r="r" t="t"/>
              <a:pathLst>
                <a:path extrusionOk="0" h="3087" w="3109">
                  <a:moveTo>
                    <a:pt x="2959" y="1"/>
                  </a:moveTo>
                  <a:cubicBezTo>
                    <a:pt x="2892" y="1"/>
                    <a:pt x="2823" y="56"/>
                    <a:pt x="2823" y="122"/>
                  </a:cubicBezTo>
                  <a:cubicBezTo>
                    <a:pt x="2680" y="1550"/>
                    <a:pt x="1561" y="2669"/>
                    <a:pt x="132" y="2812"/>
                  </a:cubicBezTo>
                  <a:cubicBezTo>
                    <a:pt x="61" y="2824"/>
                    <a:pt x="1" y="2884"/>
                    <a:pt x="13" y="2967"/>
                  </a:cubicBezTo>
                  <a:cubicBezTo>
                    <a:pt x="13" y="3039"/>
                    <a:pt x="72" y="3086"/>
                    <a:pt x="144" y="3086"/>
                  </a:cubicBezTo>
                  <a:lnTo>
                    <a:pt x="168" y="3086"/>
                  </a:lnTo>
                  <a:cubicBezTo>
                    <a:pt x="1704" y="2931"/>
                    <a:pt x="2942" y="1717"/>
                    <a:pt x="3097" y="145"/>
                  </a:cubicBezTo>
                  <a:cubicBezTo>
                    <a:pt x="3109" y="74"/>
                    <a:pt x="3049" y="2"/>
                    <a:pt x="2978" y="2"/>
                  </a:cubicBezTo>
                  <a:cubicBezTo>
                    <a:pt x="2971" y="1"/>
                    <a:pt x="2965" y="1"/>
                    <a:pt x="29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55" name="Google Shape;16555;p61"/>
          <p:cNvGrpSpPr/>
          <p:nvPr/>
        </p:nvGrpSpPr>
        <p:grpSpPr>
          <a:xfrm>
            <a:off x="8036455" y="3633021"/>
            <a:ext cx="292176" cy="353985"/>
            <a:chOff x="8036455" y="3807271"/>
            <a:chExt cx="292176" cy="353985"/>
          </a:xfrm>
        </p:grpSpPr>
        <p:sp>
          <p:nvSpPr>
            <p:cNvPr id="16556" name="Google Shape;16556;p61"/>
            <p:cNvSpPr/>
            <p:nvPr/>
          </p:nvSpPr>
          <p:spPr>
            <a:xfrm>
              <a:off x="8039479" y="3807271"/>
              <a:ext cx="289153" cy="330465"/>
            </a:xfrm>
            <a:custGeom>
              <a:rect b="b" l="l" r="r" t="t"/>
              <a:pathLst>
                <a:path extrusionOk="0" h="10383" w="9085">
                  <a:moveTo>
                    <a:pt x="6049" y="298"/>
                  </a:moveTo>
                  <a:lnTo>
                    <a:pt x="4489" y="1358"/>
                  </a:lnTo>
                  <a:lnTo>
                    <a:pt x="2917" y="298"/>
                  </a:lnTo>
                  <a:close/>
                  <a:moveTo>
                    <a:pt x="2465" y="406"/>
                  </a:moveTo>
                  <a:lnTo>
                    <a:pt x="4203" y="1620"/>
                  </a:lnTo>
                  <a:lnTo>
                    <a:pt x="3203" y="2632"/>
                  </a:lnTo>
                  <a:lnTo>
                    <a:pt x="2203" y="1037"/>
                  </a:lnTo>
                  <a:lnTo>
                    <a:pt x="2465" y="406"/>
                  </a:lnTo>
                  <a:close/>
                  <a:moveTo>
                    <a:pt x="6513" y="382"/>
                  </a:moveTo>
                  <a:lnTo>
                    <a:pt x="6763" y="1025"/>
                  </a:lnTo>
                  <a:lnTo>
                    <a:pt x="5763" y="2632"/>
                  </a:lnTo>
                  <a:lnTo>
                    <a:pt x="4739" y="1572"/>
                  </a:lnTo>
                  <a:lnTo>
                    <a:pt x="6513" y="382"/>
                  </a:lnTo>
                  <a:close/>
                  <a:moveTo>
                    <a:pt x="4501" y="1787"/>
                  </a:moveTo>
                  <a:lnTo>
                    <a:pt x="5334" y="2632"/>
                  </a:lnTo>
                  <a:lnTo>
                    <a:pt x="4941" y="3061"/>
                  </a:lnTo>
                  <a:lnTo>
                    <a:pt x="4036" y="3061"/>
                  </a:lnTo>
                  <a:lnTo>
                    <a:pt x="3667" y="2632"/>
                  </a:lnTo>
                  <a:lnTo>
                    <a:pt x="4501" y="1787"/>
                  </a:lnTo>
                  <a:close/>
                  <a:moveTo>
                    <a:pt x="2405" y="1"/>
                  </a:moveTo>
                  <a:lnTo>
                    <a:pt x="2382" y="13"/>
                  </a:lnTo>
                  <a:lnTo>
                    <a:pt x="2370" y="25"/>
                  </a:lnTo>
                  <a:lnTo>
                    <a:pt x="2358" y="48"/>
                  </a:lnTo>
                  <a:lnTo>
                    <a:pt x="2346" y="60"/>
                  </a:lnTo>
                  <a:lnTo>
                    <a:pt x="2346" y="72"/>
                  </a:lnTo>
                  <a:lnTo>
                    <a:pt x="1989" y="965"/>
                  </a:lnTo>
                  <a:lnTo>
                    <a:pt x="107" y="1739"/>
                  </a:lnTo>
                  <a:cubicBezTo>
                    <a:pt x="48" y="1775"/>
                    <a:pt x="0" y="1834"/>
                    <a:pt x="0" y="1894"/>
                  </a:cubicBezTo>
                  <a:lnTo>
                    <a:pt x="0" y="3620"/>
                  </a:lnTo>
                  <a:cubicBezTo>
                    <a:pt x="0" y="3704"/>
                    <a:pt x="84" y="3775"/>
                    <a:pt x="167" y="3775"/>
                  </a:cubicBezTo>
                  <a:cubicBezTo>
                    <a:pt x="262" y="3775"/>
                    <a:pt x="334" y="3704"/>
                    <a:pt x="334" y="3620"/>
                  </a:cubicBezTo>
                  <a:lnTo>
                    <a:pt x="334" y="1989"/>
                  </a:lnTo>
                  <a:lnTo>
                    <a:pt x="2084" y="1275"/>
                  </a:lnTo>
                  <a:lnTo>
                    <a:pt x="3144" y="2977"/>
                  </a:lnTo>
                  <a:cubicBezTo>
                    <a:pt x="3179" y="3025"/>
                    <a:pt x="3215" y="3049"/>
                    <a:pt x="3263" y="3049"/>
                  </a:cubicBezTo>
                  <a:lnTo>
                    <a:pt x="3370" y="3049"/>
                  </a:lnTo>
                  <a:lnTo>
                    <a:pt x="3382" y="3037"/>
                  </a:lnTo>
                  <a:lnTo>
                    <a:pt x="3513" y="2906"/>
                  </a:lnTo>
                  <a:lnTo>
                    <a:pt x="3870" y="3323"/>
                  </a:lnTo>
                  <a:lnTo>
                    <a:pt x="3429" y="5609"/>
                  </a:lnTo>
                  <a:cubicBezTo>
                    <a:pt x="3417" y="5704"/>
                    <a:pt x="3477" y="5787"/>
                    <a:pt x="3560" y="5799"/>
                  </a:cubicBezTo>
                  <a:lnTo>
                    <a:pt x="3679" y="5799"/>
                  </a:lnTo>
                  <a:cubicBezTo>
                    <a:pt x="3679" y="5799"/>
                    <a:pt x="3691" y="5799"/>
                    <a:pt x="3691" y="5787"/>
                  </a:cubicBezTo>
                  <a:lnTo>
                    <a:pt x="3691" y="5775"/>
                  </a:lnTo>
                  <a:lnTo>
                    <a:pt x="3691" y="5751"/>
                  </a:lnTo>
                  <a:lnTo>
                    <a:pt x="3691" y="5740"/>
                  </a:lnTo>
                  <a:lnTo>
                    <a:pt x="3691" y="5728"/>
                  </a:lnTo>
                  <a:lnTo>
                    <a:pt x="4120" y="3477"/>
                  </a:lnTo>
                  <a:lnTo>
                    <a:pt x="4918" y="3477"/>
                  </a:lnTo>
                  <a:lnTo>
                    <a:pt x="5906" y="8633"/>
                  </a:lnTo>
                  <a:lnTo>
                    <a:pt x="4513" y="9978"/>
                  </a:lnTo>
                  <a:lnTo>
                    <a:pt x="3108" y="8633"/>
                  </a:lnTo>
                  <a:lnTo>
                    <a:pt x="3572" y="6228"/>
                  </a:lnTo>
                  <a:lnTo>
                    <a:pt x="3572" y="6204"/>
                  </a:lnTo>
                  <a:cubicBezTo>
                    <a:pt x="3572" y="6132"/>
                    <a:pt x="3513" y="6049"/>
                    <a:pt x="3441" y="6037"/>
                  </a:cubicBezTo>
                  <a:cubicBezTo>
                    <a:pt x="3433" y="6036"/>
                    <a:pt x="3425" y="6036"/>
                    <a:pt x="3417" y="6036"/>
                  </a:cubicBezTo>
                  <a:cubicBezTo>
                    <a:pt x="3332" y="6036"/>
                    <a:pt x="3262" y="6092"/>
                    <a:pt x="3251" y="6168"/>
                  </a:cubicBezTo>
                  <a:lnTo>
                    <a:pt x="2751" y="8657"/>
                  </a:lnTo>
                  <a:cubicBezTo>
                    <a:pt x="2739" y="8716"/>
                    <a:pt x="2751" y="8764"/>
                    <a:pt x="2798" y="8811"/>
                  </a:cubicBezTo>
                  <a:lnTo>
                    <a:pt x="4382" y="10335"/>
                  </a:lnTo>
                  <a:cubicBezTo>
                    <a:pt x="4406" y="10371"/>
                    <a:pt x="4453" y="10383"/>
                    <a:pt x="4501" y="10383"/>
                  </a:cubicBezTo>
                  <a:cubicBezTo>
                    <a:pt x="4537" y="10383"/>
                    <a:pt x="4584" y="10371"/>
                    <a:pt x="4620" y="10335"/>
                  </a:cubicBezTo>
                  <a:lnTo>
                    <a:pt x="6192" y="8811"/>
                  </a:lnTo>
                  <a:cubicBezTo>
                    <a:pt x="6239" y="8764"/>
                    <a:pt x="6251" y="8716"/>
                    <a:pt x="6239" y="8657"/>
                  </a:cubicBezTo>
                  <a:lnTo>
                    <a:pt x="5215" y="3370"/>
                  </a:lnTo>
                  <a:lnTo>
                    <a:pt x="5572" y="2953"/>
                  </a:lnTo>
                  <a:lnTo>
                    <a:pt x="5703" y="3096"/>
                  </a:lnTo>
                  <a:lnTo>
                    <a:pt x="5715" y="3108"/>
                  </a:lnTo>
                  <a:lnTo>
                    <a:pt x="5822" y="3108"/>
                  </a:lnTo>
                  <a:cubicBezTo>
                    <a:pt x="5870" y="3108"/>
                    <a:pt x="5906" y="3073"/>
                    <a:pt x="5941" y="3037"/>
                  </a:cubicBezTo>
                  <a:lnTo>
                    <a:pt x="7001" y="1334"/>
                  </a:lnTo>
                  <a:lnTo>
                    <a:pt x="8751" y="2049"/>
                  </a:lnTo>
                  <a:lnTo>
                    <a:pt x="8751" y="8228"/>
                  </a:lnTo>
                  <a:cubicBezTo>
                    <a:pt x="8751" y="8311"/>
                    <a:pt x="8823" y="8395"/>
                    <a:pt x="8918" y="8395"/>
                  </a:cubicBezTo>
                  <a:cubicBezTo>
                    <a:pt x="9001" y="8395"/>
                    <a:pt x="9085" y="8311"/>
                    <a:pt x="9085" y="8228"/>
                  </a:cubicBezTo>
                  <a:lnTo>
                    <a:pt x="9085" y="1930"/>
                  </a:lnTo>
                  <a:cubicBezTo>
                    <a:pt x="9073" y="1810"/>
                    <a:pt x="9037" y="1751"/>
                    <a:pt x="8978" y="1739"/>
                  </a:cubicBezTo>
                  <a:lnTo>
                    <a:pt x="7108" y="965"/>
                  </a:lnTo>
                  <a:lnTo>
                    <a:pt x="6751" y="72"/>
                  </a:lnTo>
                  <a:lnTo>
                    <a:pt x="6751" y="60"/>
                  </a:lnTo>
                  <a:cubicBezTo>
                    <a:pt x="6751" y="60"/>
                    <a:pt x="6751" y="48"/>
                    <a:pt x="6727" y="48"/>
                  </a:cubicBezTo>
                  <a:lnTo>
                    <a:pt x="6715" y="25"/>
                  </a:lnTo>
                  <a:lnTo>
                    <a:pt x="6703" y="13"/>
                  </a:lnTo>
                  <a:lnTo>
                    <a:pt x="669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7" name="Google Shape;16557;p61"/>
            <p:cNvSpPr/>
            <p:nvPr/>
          </p:nvSpPr>
          <p:spPr>
            <a:xfrm>
              <a:off x="8036455" y="3934613"/>
              <a:ext cx="291795" cy="226644"/>
            </a:xfrm>
            <a:custGeom>
              <a:rect b="b" l="l" r="r" t="t"/>
              <a:pathLst>
                <a:path extrusionOk="0" h="7121" w="9168">
                  <a:moveTo>
                    <a:pt x="155" y="0"/>
                  </a:moveTo>
                  <a:cubicBezTo>
                    <a:pt x="71" y="0"/>
                    <a:pt x="0" y="72"/>
                    <a:pt x="0" y="167"/>
                  </a:cubicBezTo>
                  <a:lnTo>
                    <a:pt x="0" y="6953"/>
                  </a:lnTo>
                  <a:cubicBezTo>
                    <a:pt x="0" y="7037"/>
                    <a:pt x="71" y="7120"/>
                    <a:pt x="155" y="7120"/>
                  </a:cubicBezTo>
                  <a:lnTo>
                    <a:pt x="9001" y="7120"/>
                  </a:lnTo>
                  <a:cubicBezTo>
                    <a:pt x="9084" y="7120"/>
                    <a:pt x="9168" y="7037"/>
                    <a:pt x="9168" y="6953"/>
                  </a:cubicBezTo>
                  <a:lnTo>
                    <a:pt x="9168" y="4715"/>
                  </a:lnTo>
                  <a:cubicBezTo>
                    <a:pt x="9168" y="4632"/>
                    <a:pt x="9084" y="4560"/>
                    <a:pt x="9001" y="4560"/>
                  </a:cubicBezTo>
                  <a:cubicBezTo>
                    <a:pt x="8906" y="4560"/>
                    <a:pt x="8834" y="4632"/>
                    <a:pt x="8834" y="4715"/>
                  </a:cubicBezTo>
                  <a:lnTo>
                    <a:pt x="8834" y="6787"/>
                  </a:lnTo>
                  <a:lnTo>
                    <a:pt x="321" y="6787"/>
                  </a:lnTo>
                  <a:lnTo>
                    <a:pt x="321" y="167"/>
                  </a:lnTo>
                  <a:cubicBezTo>
                    <a:pt x="321"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558" name="Google Shape;16558;p61"/>
          <p:cNvSpPr txBox="1"/>
          <p:nvPr/>
        </p:nvSpPr>
        <p:spPr>
          <a:xfrm>
            <a:off x="849675"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Business Icons</a:t>
            </a:r>
            <a:endParaRPr sz="2400">
              <a:solidFill>
                <a:srgbClr val="FFFFFF"/>
              </a:solidFill>
            </a:endParaRPr>
          </a:p>
        </p:txBody>
      </p:sp>
      <p:sp>
        <p:nvSpPr>
          <p:cNvPr id="16559" name="Google Shape;16559;p61"/>
          <p:cNvSpPr txBox="1"/>
          <p:nvPr/>
        </p:nvSpPr>
        <p:spPr>
          <a:xfrm>
            <a:off x="4858400"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Teamwork Icons</a:t>
            </a:r>
            <a:endParaRPr sz="2400">
              <a:solidFill>
                <a:srgbClr val="FFFFFF"/>
              </a:solidFill>
            </a:endParaRPr>
          </a:p>
        </p:txBody>
      </p:sp>
      <p:grpSp>
        <p:nvGrpSpPr>
          <p:cNvPr id="16560" name="Google Shape;16560;p61"/>
          <p:cNvGrpSpPr/>
          <p:nvPr/>
        </p:nvGrpSpPr>
        <p:grpSpPr>
          <a:xfrm>
            <a:off x="4874902" y="3634549"/>
            <a:ext cx="345615" cy="350835"/>
            <a:chOff x="4874902" y="3808799"/>
            <a:chExt cx="345615" cy="350835"/>
          </a:xfrm>
        </p:grpSpPr>
        <p:sp>
          <p:nvSpPr>
            <p:cNvPr id="16561" name="Google Shape;16561;p61"/>
            <p:cNvSpPr/>
            <p:nvPr/>
          </p:nvSpPr>
          <p:spPr>
            <a:xfrm>
              <a:off x="4874902" y="3808799"/>
              <a:ext cx="345615" cy="350835"/>
            </a:xfrm>
            <a:custGeom>
              <a:rect b="b" l="l" r="r" t="t"/>
              <a:pathLst>
                <a:path extrusionOk="0" h="11023" w="10859">
                  <a:moveTo>
                    <a:pt x="6632" y="274"/>
                  </a:moveTo>
                  <a:cubicBezTo>
                    <a:pt x="6858" y="274"/>
                    <a:pt x="7037" y="453"/>
                    <a:pt x="7037" y="679"/>
                  </a:cubicBezTo>
                  <a:cubicBezTo>
                    <a:pt x="7037" y="905"/>
                    <a:pt x="6858" y="1084"/>
                    <a:pt x="6632" y="1084"/>
                  </a:cubicBezTo>
                  <a:lnTo>
                    <a:pt x="4906" y="1084"/>
                  </a:lnTo>
                  <a:cubicBezTo>
                    <a:pt x="4691" y="1084"/>
                    <a:pt x="4513" y="905"/>
                    <a:pt x="4513" y="679"/>
                  </a:cubicBezTo>
                  <a:cubicBezTo>
                    <a:pt x="4513" y="453"/>
                    <a:pt x="4691" y="274"/>
                    <a:pt x="4906" y="274"/>
                  </a:cubicBezTo>
                  <a:close/>
                  <a:moveTo>
                    <a:pt x="5965" y="1405"/>
                  </a:moveTo>
                  <a:lnTo>
                    <a:pt x="5965" y="1965"/>
                  </a:lnTo>
                  <a:lnTo>
                    <a:pt x="5572" y="1965"/>
                  </a:lnTo>
                  <a:lnTo>
                    <a:pt x="5572" y="1405"/>
                  </a:lnTo>
                  <a:close/>
                  <a:moveTo>
                    <a:pt x="5790" y="2285"/>
                  </a:moveTo>
                  <a:cubicBezTo>
                    <a:pt x="7012" y="2285"/>
                    <a:pt x="8209" y="2830"/>
                    <a:pt x="9037" y="3834"/>
                  </a:cubicBezTo>
                  <a:cubicBezTo>
                    <a:pt x="10513" y="5632"/>
                    <a:pt x="10228" y="8287"/>
                    <a:pt x="8430" y="9763"/>
                  </a:cubicBezTo>
                  <a:cubicBezTo>
                    <a:pt x="7647" y="10392"/>
                    <a:pt x="6705" y="10700"/>
                    <a:pt x="5771" y="10700"/>
                  </a:cubicBezTo>
                  <a:cubicBezTo>
                    <a:pt x="4545" y="10700"/>
                    <a:pt x="3331" y="10171"/>
                    <a:pt x="2500" y="9144"/>
                  </a:cubicBezTo>
                  <a:cubicBezTo>
                    <a:pt x="405" y="6573"/>
                    <a:pt x="2000" y="2715"/>
                    <a:pt x="5239" y="2322"/>
                  </a:cubicBezTo>
                  <a:cubicBezTo>
                    <a:pt x="5422" y="2297"/>
                    <a:pt x="5606" y="2285"/>
                    <a:pt x="5790" y="2285"/>
                  </a:cubicBezTo>
                  <a:close/>
                  <a:moveTo>
                    <a:pt x="4917" y="0"/>
                  </a:moveTo>
                  <a:cubicBezTo>
                    <a:pt x="4513" y="0"/>
                    <a:pt x="4203" y="322"/>
                    <a:pt x="4203" y="715"/>
                  </a:cubicBezTo>
                  <a:cubicBezTo>
                    <a:pt x="4203" y="1108"/>
                    <a:pt x="4525" y="1429"/>
                    <a:pt x="4917" y="1429"/>
                  </a:cubicBezTo>
                  <a:lnTo>
                    <a:pt x="5251" y="1429"/>
                  </a:lnTo>
                  <a:lnTo>
                    <a:pt x="5251" y="1989"/>
                  </a:lnTo>
                  <a:cubicBezTo>
                    <a:pt x="1727" y="2393"/>
                    <a:pt x="0" y="6573"/>
                    <a:pt x="2262" y="9359"/>
                  </a:cubicBezTo>
                  <a:cubicBezTo>
                    <a:pt x="3161" y="10454"/>
                    <a:pt x="4471" y="11023"/>
                    <a:pt x="5790" y="11023"/>
                  </a:cubicBezTo>
                  <a:cubicBezTo>
                    <a:pt x="6795" y="11023"/>
                    <a:pt x="7805" y="10693"/>
                    <a:pt x="8644" y="10013"/>
                  </a:cubicBezTo>
                  <a:cubicBezTo>
                    <a:pt x="10585" y="8430"/>
                    <a:pt x="10859" y="5561"/>
                    <a:pt x="9287" y="3632"/>
                  </a:cubicBezTo>
                  <a:cubicBezTo>
                    <a:pt x="8513" y="2679"/>
                    <a:pt x="7430" y="2120"/>
                    <a:pt x="6299" y="1989"/>
                  </a:cubicBezTo>
                  <a:lnTo>
                    <a:pt x="6299" y="1429"/>
                  </a:lnTo>
                  <a:lnTo>
                    <a:pt x="6644" y="1429"/>
                  </a:lnTo>
                  <a:cubicBezTo>
                    <a:pt x="7037" y="1429"/>
                    <a:pt x="7358" y="1096"/>
                    <a:pt x="7358" y="715"/>
                  </a:cubicBezTo>
                  <a:cubicBezTo>
                    <a:pt x="7358" y="310"/>
                    <a:pt x="7025" y="0"/>
                    <a:pt x="6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2" name="Google Shape;16562;p61"/>
            <p:cNvSpPr/>
            <p:nvPr/>
          </p:nvSpPr>
          <p:spPr>
            <a:xfrm>
              <a:off x="4939321" y="4009630"/>
              <a:ext cx="145929" cy="123618"/>
            </a:xfrm>
            <a:custGeom>
              <a:rect b="b" l="l" r="r" t="t"/>
              <a:pathLst>
                <a:path extrusionOk="0" h="3884" w="4585">
                  <a:moveTo>
                    <a:pt x="203" y="1"/>
                  </a:moveTo>
                  <a:cubicBezTo>
                    <a:pt x="119" y="1"/>
                    <a:pt x="48" y="72"/>
                    <a:pt x="48" y="155"/>
                  </a:cubicBezTo>
                  <a:cubicBezTo>
                    <a:pt x="48" y="203"/>
                    <a:pt x="0" y="965"/>
                    <a:pt x="429" y="1810"/>
                  </a:cubicBezTo>
                  <a:cubicBezTo>
                    <a:pt x="691" y="2334"/>
                    <a:pt x="1072" y="2799"/>
                    <a:pt x="1548" y="3156"/>
                  </a:cubicBezTo>
                  <a:cubicBezTo>
                    <a:pt x="2212" y="3644"/>
                    <a:pt x="2997" y="3883"/>
                    <a:pt x="3771" y="3883"/>
                  </a:cubicBezTo>
                  <a:cubicBezTo>
                    <a:pt x="3996" y="3883"/>
                    <a:pt x="4221" y="3863"/>
                    <a:pt x="4441" y="3823"/>
                  </a:cubicBezTo>
                  <a:cubicBezTo>
                    <a:pt x="4525" y="3811"/>
                    <a:pt x="4584" y="3715"/>
                    <a:pt x="4572" y="3632"/>
                  </a:cubicBezTo>
                  <a:cubicBezTo>
                    <a:pt x="4540" y="3545"/>
                    <a:pt x="4477" y="3488"/>
                    <a:pt x="4394" y="3488"/>
                  </a:cubicBezTo>
                  <a:cubicBezTo>
                    <a:pt x="4386" y="3488"/>
                    <a:pt x="4378" y="3488"/>
                    <a:pt x="4370" y="3489"/>
                  </a:cubicBezTo>
                  <a:cubicBezTo>
                    <a:pt x="4161" y="3528"/>
                    <a:pt x="3950" y="3547"/>
                    <a:pt x="3739" y="3547"/>
                  </a:cubicBezTo>
                  <a:cubicBezTo>
                    <a:pt x="3035" y="3547"/>
                    <a:pt x="2334" y="3331"/>
                    <a:pt x="1739" y="2882"/>
                  </a:cubicBezTo>
                  <a:cubicBezTo>
                    <a:pt x="286" y="1810"/>
                    <a:pt x="369" y="155"/>
                    <a:pt x="369" y="155"/>
                  </a:cubicBezTo>
                  <a:cubicBezTo>
                    <a:pt x="369" y="72"/>
                    <a:pt x="298"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3" name="Google Shape;16563;p61"/>
            <p:cNvSpPr/>
            <p:nvPr/>
          </p:nvSpPr>
          <p:spPr>
            <a:xfrm>
              <a:off x="4942344" y="3897629"/>
              <a:ext cx="205033" cy="101816"/>
            </a:xfrm>
            <a:custGeom>
              <a:rect b="b" l="l" r="r" t="t"/>
              <a:pathLst>
                <a:path extrusionOk="0" h="3199" w="6442">
                  <a:moveTo>
                    <a:pt x="3666" y="0"/>
                  </a:moveTo>
                  <a:cubicBezTo>
                    <a:pt x="1972" y="0"/>
                    <a:pt x="363" y="1175"/>
                    <a:pt x="24" y="3008"/>
                  </a:cubicBezTo>
                  <a:cubicBezTo>
                    <a:pt x="0" y="3115"/>
                    <a:pt x="72" y="3198"/>
                    <a:pt x="179" y="3198"/>
                  </a:cubicBezTo>
                  <a:cubicBezTo>
                    <a:pt x="251" y="3198"/>
                    <a:pt x="322" y="3139"/>
                    <a:pt x="334" y="3067"/>
                  </a:cubicBezTo>
                  <a:cubicBezTo>
                    <a:pt x="656" y="1384"/>
                    <a:pt x="2127" y="318"/>
                    <a:pt x="3670" y="318"/>
                  </a:cubicBezTo>
                  <a:cubicBezTo>
                    <a:pt x="4353" y="318"/>
                    <a:pt x="5050" y="527"/>
                    <a:pt x="5668" y="984"/>
                  </a:cubicBezTo>
                  <a:cubicBezTo>
                    <a:pt x="5846" y="1115"/>
                    <a:pt x="5989" y="1257"/>
                    <a:pt x="6144" y="1412"/>
                  </a:cubicBezTo>
                  <a:cubicBezTo>
                    <a:pt x="6180" y="1448"/>
                    <a:pt x="6228" y="1471"/>
                    <a:pt x="6274" y="1471"/>
                  </a:cubicBezTo>
                  <a:cubicBezTo>
                    <a:pt x="6305" y="1471"/>
                    <a:pt x="6334" y="1460"/>
                    <a:pt x="6358" y="1436"/>
                  </a:cubicBezTo>
                  <a:cubicBezTo>
                    <a:pt x="6430" y="1377"/>
                    <a:pt x="6442" y="1269"/>
                    <a:pt x="6382" y="1210"/>
                  </a:cubicBezTo>
                  <a:cubicBezTo>
                    <a:pt x="6216" y="1031"/>
                    <a:pt x="6049" y="876"/>
                    <a:pt x="5858" y="734"/>
                  </a:cubicBezTo>
                  <a:cubicBezTo>
                    <a:pt x="5179" y="230"/>
                    <a:pt x="4414" y="0"/>
                    <a:pt x="36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4" name="Google Shape;16564;p61"/>
            <p:cNvSpPr/>
            <p:nvPr/>
          </p:nvSpPr>
          <p:spPr>
            <a:xfrm>
              <a:off x="5092729" y="3950240"/>
              <a:ext cx="84597" cy="175465"/>
            </a:xfrm>
            <a:custGeom>
              <a:rect b="b" l="l" r="r" t="t"/>
              <a:pathLst>
                <a:path extrusionOk="0" h="5513" w="2658">
                  <a:moveTo>
                    <a:pt x="1939" y="0"/>
                  </a:moveTo>
                  <a:cubicBezTo>
                    <a:pt x="1907" y="0"/>
                    <a:pt x="1875" y="11"/>
                    <a:pt x="1848" y="33"/>
                  </a:cubicBezTo>
                  <a:cubicBezTo>
                    <a:pt x="1776" y="81"/>
                    <a:pt x="1741" y="176"/>
                    <a:pt x="1800" y="259"/>
                  </a:cubicBezTo>
                  <a:cubicBezTo>
                    <a:pt x="2145" y="795"/>
                    <a:pt x="2324" y="1414"/>
                    <a:pt x="2324" y="2057"/>
                  </a:cubicBezTo>
                  <a:cubicBezTo>
                    <a:pt x="2324" y="3486"/>
                    <a:pt x="1431" y="4724"/>
                    <a:pt x="169" y="5200"/>
                  </a:cubicBezTo>
                  <a:cubicBezTo>
                    <a:pt x="1" y="5263"/>
                    <a:pt x="55" y="5512"/>
                    <a:pt x="218" y="5512"/>
                  </a:cubicBezTo>
                  <a:cubicBezTo>
                    <a:pt x="239" y="5512"/>
                    <a:pt x="263" y="5508"/>
                    <a:pt x="288" y="5498"/>
                  </a:cubicBezTo>
                  <a:cubicBezTo>
                    <a:pt x="1669" y="4962"/>
                    <a:pt x="2657" y="3605"/>
                    <a:pt x="2657" y="2045"/>
                  </a:cubicBezTo>
                  <a:cubicBezTo>
                    <a:pt x="2622" y="1343"/>
                    <a:pt x="2431" y="676"/>
                    <a:pt x="2074" y="81"/>
                  </a:cubicBezTo>
                  <a:cubicBezTo>
                    <a:pt x="2044" y="29"/>
                    <a:pt x="1992" y="0"/>
                    <a:pt x="19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5" name="Google Shape;16565;p61"/>
            <p:cNvSpPr/>
            <p:nvPr/>
          </p:nvSpPr>
          <p:spPr>
            <a:xfrm>
              <a:off x="5004886" y="3993717"/>
              <a:ext cx="81478" cy="55348"/>
            </a:xfrm>
            <a:custGeom>
              <a:rect b="b" l="l" r="r" t="t"/>
              <a:pathLst>
                <a:path extrusionOk="0" h="1739" w="2560">
                  <a:moveTo>
                    <a:pt x="1691" y="334"/>
                  </a:moveTo>
                  <a:cubicBezTo>
                    <a:pt x="1976" y="334"/>
                    <a:pt x="2143" y="655"/>
                    <a:pt x="1976" y="882"/>
                  </a:cubicBezTo>
                  <a:cubicBezTo>
                    <a:pt x="1913" y="974"/>
                    <a:pt x="1806" y="1024"/>
                    <a:pt x="1698" y="1024"/>
                  </a:cubicBezTo>
                  <a:cubicBezTo>
                    <a:pt x="1625" y="1024"/>
                    <a:pt x="1551" y="1001"/>
                    <a:pt x="1488" y="953"/>
                  </a:cubicBezTo>
                  <a:cubicBezTo>
                    <a:pt x="1214" y="763"/>
                    <a:pt x="1369" y="334"/>
                    <a:pt x="1691" y="334"/>
                  </a:cubicBezTo>
                  <a:close/>
                  <a:moveTo>
                    <a:pt x="1691" y="1"/>
                  </a:moveTo>
                  <a:cubicBezTo>
                    <a:pt x="1584" y="1"/>
                    <a:pt x="1334" y="36"/>
                    <a:pt x="1155" y="274"/>
                  </a:cubicBezTo>
                  <a:cubicBezTo>
                    <a:pt x="1024" y="453"/>
                    <a:pt x="988" y="655"/>
                    <a:pt x="1048" y="846"/>
                  </a:cubicBezTo>
                  <a:lnTo>
                    <a:pt x="131" y="1441"/>
                  </a:lnTo>
                  <a:cubicBezTo>
                    <a:pt x="0" y="1536"/>
                    <a:pt x="60" y="1739"/>
                    <a:pt x="214" y="1739"/>
                  </a:cubicBezTo>
                  <a:cubicBezTo>
                    <a:pt x="310" y="1739"/>
                    <a:pt x="262" y="1727"/>
                    <a:pt x="1214" y="1132"/>
                  </a:cubicBezTo>
                  <a:cubicBezTo>
                    <a:pt x="1346" y="1279"/>
                    <a:pt x="1520" y="1349"/>
                    <a:pt x="1692" y="1349"/>
                  </a:cubicBezTo>
                  <a:cubicBezTo>
                    <a:pt x="1896" y="1349"/>
                    <a:pt x="2098" y="1252"/>
                    <a:pt x="2226" y="1072"/>
                  </a:cubicBezTo>
                  <a:cubicBezTo>
                    <a:pt x="2560" y="632"/>
                    <a:pt x="2238" y="1"/>
                    <a:pt x="1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6" name="Google Shape;16566;p61"/>
            <p:cNvSpPr/>
            <p:nvPr/>
          </p:nvSpPr>
          <p:spPr>
            <a:xfrm>
              <a:off x="5053391" y="3915262"/>
              <a:ext cx="10630" cy="29982"/>
            </a:xfrm>
            <a:custGeom>
              <a:rect b="b" l="l" r="r" t="t"/>
              <a:pathLst>
                <a:path extrusionOk="0" h="942" w="334">
                  <a:moveTo>
                    <a:pt x="167" y="1"/>
                  </a:moveTo>
                  <a:cubicBezTo>
                    <a:pt x="83" y="1"/>
                    <a:pt x="0" y="72"/>
                    <a:pt x="0" y="168"/>
                  </a:cubicBezTo>
                  <a:lnTo>
                    <a:pt x="0" y="775"/>
                  </a:lnTo>
                  <a:cubicBezTo>
                    <a:pt x="0" y="858"/>
                    <a:pt x="83" y="942"/>
                    <a:pt x="167" y="942"/>
                  </a:cubicBezTo>
                  <a:cubicBezTo>
                    <a:pt x="262" y="942"/>
                    <a:pt x="333" y="858"/>
                    <a:pt x="333" y="775"/>
                  </a:cubicBezTo>
                  <a:lnTo>
                    <a:pt x="333" y="168"/>
                  </a:lnTo>
                  <a:cubicBezTo>
                    <a:pt x="333"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7" name="Google Shape;16567;p61"/>
            <p:cNvSpPr/>
            <p:nvPr/>
          </p:nvSpPr>
          <p:spPr>
            <a:xfrm>
              <a:off x="5005236" y="3928216"/>
              <a:ext cx="21261" cy="26894"/>
            </a:xfrm>
            <a:custGeom>
              <a:rect b="b" l="l" r="r" t="t"/>
              <a:pathLst>
                <a:path extrusionOk="0" h="845" w="668">
                  <a:moveTo>
                    <a:pt x="183" y="1"/>
                  </a:moveTo>
                  <a:cubicBezTo>
                    <a:pt x="156" y="1"/>
                    <a:pt x="130" y="8"/>
                    <a:pt x="108" y="23"/>
                  </a:cubicBezTo>
                  <a:cubicBezTo>
                    <a:pt x="25" y="70"/>
                    <a:pt x="1" y="177"/>
                    <a:pt x="49" y="249"/>
                  </a:cubicBezTo>
                  <a:lnTo>
                    <a:pt x="346" y="773"/>
                  </a:lnTo>
                  <a:cubicBezTo>
                    <a:pt x="382" y="808"/>
                    <a:pt x="430" y="844"/>
                    <a:pt x="489" y="844"/>
                  </a:cubicBezTo>
                  <a:cubicBezTo>
                    <a:pt x="525" y="844"/>
                    <a:pt x="549" y="844"/>
                    <a:pt x="561" y="832"/>
                  </a:cubicBezTo>
                  <a:cubicBezTo>
                    <a:pt x="644" y="785"/>
                    <a:pt x="668" y="677"/>
                    <a:pt x="620" y="606"/>
                  </a:cubicBezTo>
                  <a:lnTo>
                    <a:pt x="322" y="82"/>
                  </a:lnTo>
                  <a:cubicBezTo>
                    <a:pt x="298" y="33"/>
                    <a:pt x="240"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8" name="Google Shape;16568;p61"/>
            <p:cNvSpPr/>
            <p:nvPr/>
          </p:nvSpPr>
          <p:spPr>
            <a:xfrm>
              <a:off x="4970766" y="3962876"/>
              <a:ext cx="28454" cy="19510"/>
            </a:xfrm>
            <a:custGeom>
              <a:rect b="b" l="l" r="r" t="t"/>
              <a:pathLst>
                <a:path extrusionOk="0" h="613" w="894">
                  <a:moveTo>
                    <a:pt x="189" y="1"/>
                  </a:moveTo>
                  <a:cubicBezTo>
                    <a:pt x="130" y="1"/>
                    <a:pt x="69" y="27"/>
                    <a:pt x="36" y="77"/>
                  </a:cubicBezTo>
                  <a:cubicBezTo>
                    <a:pt x="0" y="160"/>
                    <a:pt x="24" y="255"/>
                    <a:pt x="96" y="303"/>
                  </a:cubicBezTo>
                  <a:lnTo>
                    <a:pt x="620" y="600"/>
                  </a:lnTo>
                  <a:cubicBezTo>
                    <a:pt x="655" y="612"/>
                    <a:pt x="679" y="612"/>
                    <a:pt x="691" y="612"/>
                  </a:cubicBezTo>
                  <a:cubicBezTo>
                    <a:pt x="751" y="612"/>
                    <a:pt x="798" y="589"/>
                    <a:pt x="834" y="541"/>
                  </a:cubicBezTo>
                  <a:cubicBezTo>
                    <a:pt x="893" y="470"/>
                    <a:pt x="858" y="362"/>
                    <a:pt x="786" y="315"/>
                  </a:cubicBezTo>
                  <a:lnTo>
                    <a:pt x="262" y="17"/>
                  </a:lnTo>
                  <a:cubicBezTo>
                    <a:pt x="240" y="6"/>
                    <a:pt x="215"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9" name="Google Shape;16569;p61"/>
            <p:cNvSpPr/>
            <p:nvPr/>
          </p:nvSpPr>
          <p:spPr>
            <a:xfrm>
              <a:off x="4958258" y="4010012"/>
              <a:ext cx="29982" cy="10248"/>
            </a:xfrm>
            <a:custGeom>
              <a:rect b="b" l="l" r="r" t="t"/>
              <a:pathLst>
                <a:path extrusionOk="0" h="322" w="942">
                  <a:moveTo>
                    <a:pt x="167" y="1"/>
                  </a:moveTo>
                  <a:cubicBezTo>
                    <a:pt x="72" y="1"/>
                    <a:pt x="1" y="72"/>
                    <a:pt x="1" y="167"/>
                  </a:cubicBezTo>
                  <a:cubicBezTo>
                    <a:pt x="1"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0" name="Google Shape;16570;p61"/>
            <p:cNvSpPr/>
            <p:nvPr/>
          </p:nvSpPr>
          <p:spPr>
            <a:xfrm>
              <a:off x="4969239" y="4047601"/>
              <a:ext cx="30363" cy="20051"/>
            </a:xfrm>
            <a:custGeom>
              <a:rect b="b" l="l" r="r" t="t"/>
              <a:pathLst>
                <a:path extrusionOk="0" h="630" w="954">
                  <a:moveTo>
                    <a:pt x="754" y="0"/>
                  </a:moveTo>
                  <a:cubicBezTo>
                    <a:pt x="728" y="0"/>
                    <a:pt x="702" y="7"/>
                    <a:pt x="679" y="22"/>
                  </a:cubicBezTo>
                  <a:lnTo>
                    <a:pt x="156" y="320"/>
                  </a:lnTo>
                  <a:cubicBezTo>
                    <a:pt x="1" y="415"/>
                    <a:pt x="60" y="629"/>
                    <a:pt x="239" y="629"/>
                  </a:cubicBezTo>
                  <a:cubicBezTo>
                    <a:pt x="310" y="629"/>
                    <a:pt x="310" y="605"/>
                    <a:pt x="846" y="308"/>
                  </a:cubicBezTo>
                  <a:cubicBezTo>
                    <a:pt x="918" y="260"/>
                    <a:pt x="953" y="153"/>
                    <a:pt x="906" y="82"/>
                  </a:cubicBezTo>
                  <a:cubicBezTo>
                    <a:pt x="873" y="33"/>
                    <a:pt x="812" y="0"/>
                    <a:pt x="7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1" name="Google Shape;16571;p61"/>
            <p:cNvSpPr/>
            <p:nvPr/>
          </p:nvSpPr>
          <p:spPr>
            <a:xfrm>
              <a:off x="5005236" y="4075641"/>
              <a:ext cx="21261" cy="26862"/>
            </a:xfrm>
            <a:custGeom>
              <a:rect b="b" l="l" r="r" t="t"/>
              <a:pathLst>
                <a:path extrusionOk="0" h="844" w="668">
                  <a:moveTo>
                    <a:pt x="491" y="0"/>
                  </a:moveTo>
                  <a:cubicBezTo>
                    <a:pt x="440" y="0"/>
                    <a:pt x="391" y="33"/>
                    <a:pt x="358" y="82"/>
                  </a:cubicBezTo>
                  <a:lnTo>
                    <a:pt x="60" y="606"/>
                  </a:lnTo>
                  <a:cubicBezTo>
                    <a:pt x="1" y="701"/>
                    <a:pt x="72" y="844"/>
                    <a:pt x="191" y="844"/>
                  </a:cubicBezTo>
                  <a:cubicBezTo>
                    <a:pt x="251" y="844"/>
                    <a:pt x="299" y="808"/>
                    <a:pt x="322" y="760"/>
                  </a:cubicBezTo>
                  <a:lnTo>
                    <a:pt x="620" y="248"/>
                  </a:lnTo>
                  <a:cubicBezTo>
                    <a:pt x="668" y="165"/>
                    <a:pt x="644" y="70"/>
                    <a:pt x="561" y="22"/>
                  </a:cubicBezTo>
                  <a:cubicBezTo>
                    <a:pt x="538" y="7"/>
                    <a:pt x="514" y="0"/>
                    <a:pt x="4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2" name="Google Shape;16572;p61"/>
            <p:cNvSpPr/>
            <p:nvPr/>
          </p:nvSpPr>
          <p:spPr>
            <a:xfrm>
              <a:off x="5053391" y="4085794"/>
              <a:ext cx="10630" cy="29982"/>
            </a:xfrm>
            <a:custGeom>
              <a:rect b="b" l="l" r="r" t="t"/>
              <a:pathLst>
                <a:path extrusionOk="0" h="942" w="334">
                  <a:moveTo>
                    <a:pt x="167" y="1"/>
                  </a:moveTo>
                  <a:cubicBezTo>
                    <a:pt x="83" y="1"/>
                    <a:pt x="0" y="72"/>
                    <a:pt x="0" y="167"/>
                  </a:cubicBezTo>
                  <a:lnTo>
                    <a:pt x="0" y="775"/>
                  </a:lnTo>
                  <a:cubicBezTo>
                    <a:pt x="0" y="858"/>
                    <a:pt x="83" y="941"/>
                    <a:pt x="167" y="941"/>
                  </a:cubicBezTo>
                  <a:cubicBezTo>
                    <a:pt x="250" y="941"/>
                    <a:pt x="333" y="858"/>
                    <a:pt x="333" y="775"/>
                  </a:cubicBezTo>
                  <a:lnTo>
                    <a:pt x="333" y="167"/>
                  </a:lnTo>
                  <a:cubicBezTo>
                    <a:pt x="333"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3" name="Google Shape;16573;p61"/>
            <p:cNvSpPr/>
            <p:nvPr/>
          </p:nvSpPr>
          <p:spPr>
            <a:xfrm>
              <a:off x="5090501" y="4075641"/>
              <a:ext cx="21261" cy="26894"/>
            </a:xfrm>
            <a:custGeom>
              <a:rect b="b" l="l" r="r" t="t"/>
              <a:pathLst>
                <a:path extrusionOk="0" h="845" w="668">
                  <a:moveTo>
                    <a:pt x="182" y="0"/>
                  </a:moveTo>
                  <a:cubicBezTo>
                    <a:pt x="156" y="0"/>
                    <a:pt x="130" y="7"/>
                    <a:pt x="108" y="22"/>
                  </a:cubicBezTo>
                  <a:cubicBezTo>
                    <a:pt x="25" y="70"/>
                    <a:pt x="1" y="165"/>
                    <a:pt x="48" y="248"/>
                  </a:cubicBezTo>
                  <a:lnTo>
                    <a:pt x="346" y="760"/>
                  </a:lnTo>
                  <a:cubicBezTo>
                    <a:pt x="370" y="815"/>
                    <a:pt x="424" y="844"/>
                    <a:pt x="479" y="844"/>
                  </a:cubicBezTo>
                  <a:cubicBezTo>
                    <a:pt x="507" y="844"/>
                    <a:pt x="536" y="836"/>
                    <a:pt x="560" y="820"/>
                  </a:cubicBezTo>
                  <a:cubicBezTo>
                    <a:pt x="644" y="784"/>
                    <a:pt x="668" y="677"/>
                    <a:pt x="620" y="606"/>
                  </a:cubicBezTo>
                  <a:lnTo>
                    <a:pt x="322" y="82"/>
                  </a:lnTo>
                  <a:cubicBezTo>
                    <a:pt x="298" y="33"/>
                    <a:pt x="240"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4" name="Google Shape;16574;p61"/>
            <p:cNvSpPr/>
            <p:nvPr/>
          </p:nvSpPr>
          <p:spPr>
            <a:xfrm>
              <a:off x="5117809" y="4048142"/>
              <a:ext cx="28454" cy="19510"/>
            </a:xfrm>
            <a:custGeom>
              <a:rect b="b" l="l" r="r" t="t"/>
              <a:pathLst>
                <a:path extrusionOk="0" h="613" w="894">
                  <a:moveTo>
                    <a:pt x="195" y="1"/>
                  </a:moveTo>
                  <a:cubicBezTo>
                    <a:pt x="136" y="1"/>
                    <a:pt x="81" y="27"/>
                    <a:pt x="48" y="77"/>
                  </a:cubicBezTo>
                  <a:cubicBezTo>
                    <a:pt x="0" y="160"/>
                    <a:pt x="36" y="243"/>
                    <a:pt x="107" y="291"/>
                  </a:cubicBezTo>
                  <a:cubicBezTo>
                    <a:pt x="643" y="588"/>
                    <a:pt x="631" y="612"/>
                    <a:pt x="714" y="612"/>
                  </a:cubicBezTo>
                  <a:cubicBezTo>
                    <a:pt x="774" y="612"/>
                    <a:pt x="822" y="588"/>
                    <a:pt x="845" y="541"/>
                  </a:cubicBezTo>
                  <a:cubicBezTo>
                    <a:pt x="893" y="469"/>
                    <a:pt x="869" y="362"/>
                    <a:pt x="786" y="315"/>
                  </a:cubicBezTo>
                  <a:lnTo>
                    <a:pt x="274" y="17"/>
                  </a:lnTo>
                  <a:cubicBezTo>
                    <a:pt x="248" y="6"/>
                    <a:pt x="221" y="1"/>
                    <a:pt x="1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5" name="Google Shape;16575;p61"/>
            <p:cNvSpPr/>
            <p:nvPr/>
          </p:nvSpPr>
          <p:spPr>
            <a:xfrm>
              <a:off x="5128790" y="4010012"/>
              <a:ext cx="29950" cy="10248"/>
            </a:xfrm>
            <a:custGeom>
              <a:rect b="b" l="l" r="r" t="t"/>
              <a:pathLst>
                <a:path extrusionOk="0" h="322" w="941">
                  <a:moveTo>
                    <a:pt x="167" y="1"/>
                  </a:moveTo>
                  <a:cubicBezTo>
                    <a:pt x="72" y="1"/>
                    <a:pt x="0" y="72"/>
                    <a:pt x="0" y="167"/>
                  </a:cubicBezTo>
                  <a:cubicBezTo>
                    <a:pt x="0"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6" name="Google Shape;16576;p61"/>
            <p:cNvSpPr/>
            <p:nvPr/>
          </p:nvSpPr>
          <p:spPr>
            <a:xfrm>
              <a:off x="5117809" y="3962717"/>
              <a:ext cx="28454" cy="19669"/>
            </a:xfrm>
            <a:custGeom>
              <a:rect b="b" l="l" r="r" t="t"/>
              <a:pathLst>
                <a:path extrusionOk="0" h="618" w="894">
                  <a:moveTo>
                    <a:pt x="706" y="0"/>
                  </a:moveTo>
                  <a:cubicBezTo>
                    <a:pt x="679" y="0"/>
                    <a:pt x="654" y="7"/>
                    <a:pt x="631" y="22"/>
                  </a:cubicBezTo>
                  <a:lnTo>
                    <a:pt x="107" y="320"/>
                  </a:lnTo>
                  <a:cubicBezTo>
                    <a:pt x="36" y="367"/>
                    <a:pt x="0" y="475"/>
                    <a:pt x="48" y="546"/>
                  </a:cubicBezTo>
                  <a:cubicBezTo>
                    <a:pt x="83" y="594"/>
                    <a:pt x="143" y="617"/>
                    <a:pt x="202" y="617"/>
                  </a:cubicBezTo>
                  <a:cubicBezTo>
                    <a:pt x="226" y="617"/>
                    <a:pt x="262" y="617"/>
                    <a:pt x="274" y="605"/>
                  </a:cubicBezTo>
                  <a:lnTo>
                    <a:pt x="798" y="308"/>
                  </a:lnTo>
                  <a:cubicBezTo>
                    <a:pt x="869" y="260"/>
                    <a:pt x="893" y="165"/>
                    <a:pt x="857" y="82"/>
                  </a:cubicBezTo>
                  <a:cubicBezTo>
                    <a:pt x="825" y="33"/>
                    <a:pt x="764" y="0"/>
                    <a:pt x="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7" name="Google Shape;16577;p61"/>
            <p:cNvSpPr/>
            <p:nvPr/>
          </p:nvSpPr>
          <p:spPr>
            <a:xfrm>
              <a:off x="5090501" y="3928152"/>
              <a:ext cx="20879" cy="26958"/>
            </a:xfrm>
            <a:custGeom>
              <a:rect b="b" l="l" r="r" t="t"/>
              <a:pathLst>
                <a:path extrusionOk="0" h="847" w="656">
                  <a:moveTo>
                    <a:pt x="475" y="0"/>
                  </a:moveTo>
                  <a:cubicBezTo>
                    <a:pt x="424" y="0"/>
                    <a:pt x="370" y="29"/>
                    <a:pt x="346" y="84"/>
                  </a:cubicBezTo>
                  <a:lnTo>
                    <a:pt x="48" y="608"/>
                  </a:lnTo>
                  <a:cubicBezTo>
                    <a:pt x="1" y="679"/>
                    <a:pt x="25" y="787"/>
                    <a:pt x="108" y="834"/>
                  </a:cubicBezTo>
                  <a:cubicBezTo>
                    <a:pt x="132" y="846"/>
                    <a:pt x="168" y="846"/>
                    <a:pt x="179" y="846"/>
                  </a:cubicBezTo>
                  <a:cubicBezTo>
                    <a:pt x="239" y="846"/>
                    <a:pt x="287" y="810"/>
                    <a:pt x="310" y="775"/>
                  </a:cubicBezTo>
                  <a:lnTo>
                    <a:pt x="608" y="251"/>
                  </a:lnTo>
                  <a:cubicBezTo>
                    <a:pt x="656" y="179"/>
                    <a:pt x="620" y="72"/>
                    <a:pt x="549" y="25"/>
                  </a:cubicBezTo>
                  <a:cubicBezTo>
                    <a:pt x="528" y="8"/>
                    <a:pt x="502" y="0"/>
                    <a:pt x="4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78" name="Google Shape;16578;p61"/>
          <p:cNvGrpSpPr/>
          <p:nvPr/>
        </p:nvGrpSpPr>
        <p:grpSpPr>
          <a:xfrm>
            <a:off x="3095745" y="3631143"/>
            <a:ext cx="352840" cy="354717"/>
            <a:chOff x="3095745" y="3805393"/>
            <a:chExt cx="352840" cy="354717"/>
          </a:xfrm>
        </p:grpSpPr>
        <p:sp>
          <p:nvSpPr>
            <p:cNvPr id="16579" name="Google Shape;16579;p61"/>
            <p:cNvSpPr/>
            <p:nvPr/>
          </p:nvSpPr>
          <p:spPr>
            <a:xfrm>
              <a:off x="3095745" y="3805393"/>
              <a:ext cx="272093" cy="271711"/>
            </a:xfrm>
            <a:custGeom>
              <a:rect b="b" l="l" r="r" t="t"/>
              <a:pathLst>
                <a:path extrusionOk="0" h="8537" w="8549">
                  <a:moveTo>
                    <a:pt x="4025" y="0"/>
                  </a:moveTo>
                  <a:cubicBezTo>
                    <a:pt x="3763" y="0"/>
                    <a:pt x="3525" y="179"/>
                    <a:pt x="3489" y="441"/>
                  </a:cubicBezTo>
                  <a:lnTo>
                    <a:pt x="3322" y="1262"/>
                  </a:lnTo>
                  <a:cubicBezTo>
                    <a:pt x="3155" y="1322"/>
                    <a:pt x="2977" y="1381"/>
                    <a:pt x="2834" y="1465"/>
                  </a:cubicBezTo>
                  <a:lnTo>
                    <a:pt x="2132" y="1012"/>
                  </a:lnTo>
                  <a:cubicBezTo>
                    <a:pt x="2036" y="947"/>
                    <a:pt x="1929" y="915"/>
                    <a:pt x="1825" y="915"/>
                  </a:cubicBezTo>
                  <a:cubicBezTo>
                    <a:pt x="1683" y="915"/>
                    <a:pt x="1544" y="974"/>
                    <a:pt x="1441" y="1084"/>
                  </a:cubicBezTo>
                  <a:lnTo>
                    <a:pt x="1084" y="1441"/>
                  </a:lnTo>
                  <a:cubicBezTo>
                    <a:pt x="905" y="1619"/>
                    <a:pt x="881" y="1917"/>
                    <a:pt x="1012" y="2119"/>
                  </a:cubicBezTo>
                  <a:lnTo>
                    <a:pt x="1477" y="2822"/>
                  </a:lnTo>
                  <a:cubicBezTo>
                    <a:pt x="1381" y="2989"/>
                    <a:pt x="1322" y="3155"/>
                    <a:pt x="1262" y="3310"/>
                  </a:cubicBezTo>
                  <a:lnTo>
                    <a:pt x="453" y="3477"/>
                  </a:lnTo>
                  <a:cubicBezTo>
                    <a:pt x="191" y="3524"/>
                    <a:pt x="0" y="3763"/>
                    <a:pt x="0" y="4013"/>
                  </a:cubicBezTo>
                  <a:lnTo>
                    <a:pt x="0" y="4525"/>
                  </a:lnTo>
                  <a:cubicBezTo>
                    <a:pt x="0" y="4775"/>
                    <a:pt x="179" y="5013"/>
                    <a:pt x="453" y="5060"/>
                  </a:cubicBezTo>
                  <a:lnTo>
                    <a:pt x="1262" y="5215"/>
                  </a:lnTo>
                  <a:cubicBezTo>
                    <a:pt x="1322" y="5382"/>
                    <a:pt x="1381" y="5560"/>
                    <a:pt x="1477" y="5715"/>
                  </a:cubicBezTo>
                  <a:lnTo>
                    <a:pt x="1012" y="6406"/>
                  </a:lnTo>
                  <a:cubicBezTo>
                    <a:pt x="869" y="6632"/>
                    <a:pt x="893" y="6918"/>
                    <a:pt x="1084" y="7096"/>
                  </a:cubicBezTo>
                  <a:lnTo>
                    <a:pt x="1441" y="7453"/>
                  </a:lnTo>
                  <a:cubicBezTo>
                    <a:pt x="1544" y="7557"/>
                    <a:pt x="1687" y="7608"/>
                    <a:pt x="1830" y="7608"/>
                  </a:cubicBezTo>
                  <a:cubicBezTo>
                    <a:pt x="1935" y="7608"/>
                    <a:pt x="2041" y="7580"/>
                    <a:pt x="2132" y="7525"/>
                  </a:cubicBezTo>
                  <a:lnTo>
                    <a:pt x="2834" y="7061"/>
                  </a:lnTo>
                  <a:cubicBezTo>
                    <a:pt x="2989" y="7156"/>
                    <a:pt x="3155" y="7215"/>
                    <a:pt x="3322" y="7275"/>
                  </a:cubicBezTo>
                  <a:lnTo>
                    <a:pt x="3489" y="8096"/>
                  </a:lnTo>
                  <a:cubicBezTo>
                    <a:pt x="3525" y="8346"/>
                    <a:pt x="3763" y="8537"/>
                    <a:pt x="4025" y="8537"/>
                  </a:cubicBezTo>
                  <a:lnTo>
                    <a:pt x="4525" y="8537"/>
                  </a:lnTo>
                  <a:cubicBezTo>
                    <a:pt x="4775" y="8537"/>
                    <a:pt x="5013" y="8358"/>
                    <a:pt x="5060" y="8096"/>
                  </a:cubicBezTo>
                  <a:lnTo>
                    <a:pt x="5227" y="7275"/>
                  </a:lnTo>
                  <a:cubicBezTo>
                    <a:pt x="5358" y="7227"/>
                    <a:pt x="5489" y="7180"/>
                    <a:pt x="5632" y="7120"/>
                  </a:cubicBezTo>
                  <a:cubicBezTo>
                    <a:pt x="5692" y="7084"/>
                    <a:pt x="5727" y="6977"/>
                    <a:pt x="5692" y="6894"/>
                  </a:cubicBezTo>
                  <a:cubicBezTo>
                    <a:pt x="5655" y="6821"/>
                    <a:pt x="5584" y="6790"/>
                    <a:pt x="5515" y="6790"/>
                  </a:cubicBezTo>
                  <a:cubicBezTo>
                    <a:pt x="5494" y="6790"/>
                    <a:pt x="5473" y="6793"/>
                    <a:pt x="5453" y="6799"/>
                  </a:cubicBezTo>
                  <a:cubicBezTo>
                    <a:pt x="5299" y="6870"/>
                    <a:pt x="5156" y="6918"/>
                    <a:pt x="5001" y="6965"/>
                  </a:cubicBezTo>
                  <a:cubicBezTo>
                    <a:pt x="4941" y="6977"/>
                    <a:pt x="4882" y="7037"/>
                    <a:pt x="4882" y="7096"/>
                  </a:cubicBezTo>
                  <a:lnTo>
                    <a:pt x="4703" y="8025"/>
                  </a:lnTo>
                  <a:cubicBezTo>
                    <a:pt x="4691" y="8108"/>
                    <a:pt x="4596" y="8180"/>
                    <a:pt x="4513" y="8180"/>
                  </a:cubicBezTo>
                  <a:lnTo>
                    <a:pt x="4001" y="8180"/>
                  </a:lnTo>
                  <a:cubicBezTo>
                    <a:pt x="3917" y="8180"/>
                    <a:pt x="3822" y="8120"/>
                    <a:pt x="3810" y="8025"/>
                  </a:cubicBezTo>
                  <a:lnTo>
                    <a:pt x="3632" y="7096"/>
                  </a:lnTo>
                  <a:cubicBezTo>
                    <a:pt x="3620" y="7037"/>
                    <a:pt x="3572" y="6977"/>
                    <a:pt x="3513" y="6965"/>
                  </a:cubicBezTo>
                  <a:cubicBezTo>
                    <a:pt x="3310" y="6906"/>
                    <a:pt x="3096" y="6811"/>
                    <a:pt x="2905" y="6703"/>
                  </a:cubicBezTo>
                  <a:cubicBezTo>
                    <a:pt x="2876" y="6691"/>
                    <a:pt x="2843" y="6686"/>
                    <a:pt x="2812" y="6686"/>
                  </a:cubicBezTo>
                  <a:cubicBezTo>
                    <a:pt x="2780" y="6686"/>
                    <a:pt x="2751" y="6691"/>
                    <a:pt x="2727" y="6703"/>
                  </a:cubicBezTo>
                  <a:lnTo>
                    <a:pt x="1941" y="7227"/>
                  </a:lnTo>
                  <a:cubicBezTo>
                    <a:pt x="1904" y="7249"/>
                    <a:pt x="1864" y="7260"/>
                    <a:pt x="1824" y="7260"/>
                  </a:cubicBezTo>
                  <a:cubicBezTo>
                    <a:pt x="1774" y="7260"/>
                    <a:pt x="1725" y="7243"/>
                    <a:pt x="1679" y="7203"/>
                  </a:cubicBezTo>
                  <a:lnTo>
                    <a:pt x="1322" y="6846"/>
                  </a:lnTo>
                  <a:cubicBezTo>
                    <a:pt x="1262" y="6787"/>
                    <a:pt x="1250" y="6680"/>
                    <a:pt x="1298" y="6584"/>
                  </a:cubicBezTo>
                  <a:lnTo>
                    <a:pt x="1822" y="5799"/>
                  </a:lnTo>
                  <a:cubicBezTo>
                    <a:pt x="1846" y="5739"/>
                    <a:pt x="1858" y="5679"/>
                    <a:pt x="1822" y="5620"/>
                  </a:cubicBezTo>
                  <a:cubicBezTo>
                    <a:pt x="1715" y="5429"/>
                    <a:pt x="1620" y="5215"/>
                    <a:pt x="1560" y="5013"/>
                  </a:cubicBezTo>
                  <a:cubicBezTo>
                    <a:pt x="1548" y="4953"/>
                    <a:pt x="1489" y="4894"/>
                    <a:pt x="1429" y="4894"/>
                  </a:cubicBezTo>
                  <a:lnTo>
                    <a:pt x="512" y="4715"/>
                  </a:lnTo>
                  <a:cubicBezTo>
                    <a:pt x="417" y="4703"/>
                    <a:pt x="346" y="4608"/>
                    <a:pt x="346" y="4525"/>
                  </a:cubicBezTo>
                  <a:lnTo>
                    <a:pt x="346" y="4013"/>
                  </a:lnTo>
                  <a:cubicBezTo>
                    <a:pt x="346" y="3929"/>
                    <a:pt x="405" y="3834"/>
                    <a:pt x="512" y="3822"/>
                  </a:cubicBezTo>
                  <a:lnTo>
                    <a:pt x="1429" y="3643"/>
                  </a:lnTo>
                  <a:cubicBezTo>
                    <a:pt x="1489" y="3632"/>
                    <a:pt x="1548" y="3584"/>
                    <a:pt x="1560" y="3524"/>
                  </a:cubicBezTo>
                  <a:cubicBezTo>
                    <a:pt x="1620" y="3322"/>
                    <a:pt x="1715" y="3108"/>
                    <a:pt x="1822" y="2917"/>
                  </a:cubicBezTo>
                  <a:cubicBezTo>
                    <a:pt x="1846" y="2858"/>
                    <a:pt x="1846" y="2786"/>
                    <a:pt x="1822" y="2739"/>
                  </a:cubicBezTo>
                  <a:lnTo>
                    <a:pt x="1298" y="1941"/>
                  </a:lnTo>
                  <a:cubicBezTo>
                    <a:pt x="1250" y="1869"/>
                    <a:pt x="1250" y="1762"/>
                    <a:pt x="1322" y="1691"/>
                  </a:cubicBezTo>
                  <a:lnTo>
                    <a:pt x="1679" y="1334"/>
                  </a:lnTo>
                  <a:cubicBezTo>
                    <a:pt x="1714" y="1299"/>
                    <a:pt x="1765" y="1280"/>
                    <a:pt x="1820" y="1280"/>
                  </a:cubicBezTo>
                  <a:cubicBezTo>
                    <a:pt x="1859" y="1280"/>
                    <a:pt x="1901" y="1290"/>
                    <a:pt x="1941" y="1310"/>
                  </a:cubicBezTo>
                  <a:lnTo>
                    <a:pt x="2727" y="1822"/>
                  </a:lnTo>
                  <a:cubicBezTo>
                    <a:pt x="2759" y="1841"/>
                    <a:pt x="2791" y="1853"/>
                    <a:pt x="2822" y="1853"/>
                  </a:cubicBezTo>
                  <a:cubicBezTo>
                    <a:pt x="2850" y="1853"/>
                    <a:pt x="2878" y="1844"/>
                    <a:pt x="2905" y="1822"/>
                  </a:cubicBezTo>
                  <a:cubicBezTo>
                    <a:pt x="3096" y="1727"/>
                    <a:pt x="3310" y="1631"/>
                    <a:pt x="3513" y="1572"/>
                  </a:cubicBezTo>
                  <a:cubicBezTo>
                    <a:pt x="3572" y="1560"/>
                    <a:pt x="3632" y="1500"/>
                    <a:pt x="3632" y="1441"/>
                  </a:cubicBezTo>
                  <a:lnTo>
                    <a:pt x="3810" y="512"/>
                  </a:lnTo>
                  <a:cubicBezTo>
                    <a:pt x="3822" y="429"/>
                    <a:pt x="3917" y="357"/>
                    <a:pt x="4001" y="357"/>
                  </a:cubicBezTo>
                  <a:lnTo>
                    <a:pt x="4513" y="357"/>
                  </a:lnTo>
                  <a:cubicBezTo>
                    <a:pt x="4596" y="357"/>
                    <a:pt x="4691" y="417"/>
                    <a:pt x="4703" y="512"/>
                  </a:cubicBezTo>
                  <a:lnTo>
                    <a:pt x="4882" y="1441"/>
                  </a:lnTo>
                  <a:cubicBezTo>
                    <a:pt x="4894" y="1500"/>
                    <a:pt x="4941" y="1560"/>
                    <a:pt x="5001" y="1572"/>
                  </a:cubicBezTo>
                  <a:cubicBezTo>
                    <a:pt x="5215" y="1631"/>
                    <a:pt x="5418" y="1727"/>
                    <a:pt x="5608" y="1822"/>
                  </a:cubicBezTo>
                  <a:cubicBezTo>
                    <a:pt x="5638" y="1840"/>
                    <a:pt x="5674" y="1849"/>
                    <a:pt x="5706" y="1849"/>
                  </a:cubicBezTo>
                  <a:cubicBezTo>
                    <a:pt x="5739" y="1849"/>
                    <a:pt x="5769" y="1840"/>
                    <a:pt x="5787" y="1822"/>
                  </a:cubicBezTo>
                  <a:lnTo>
                    <a:pt x="6584" y="1310"/>
                  </a:lnTo>
                  <a:cubicBezTo>
                    <a:pt x="6617" y="1288"/>
                    <a:pt x="6656" y="1277"/>
                    <a:pt x="6696" y="1277"/>
                  </a:cubicBezTo>
                  <a:cubicBezTo>
                    <a:pt x="6745" y="1277"/>
                    <a:pt x="6795" y="1294"/>
                    <a:pt x="6835" y="1334"/>
                  </a:cubicBezTo>
                  <a:lnTo>
                    <a:pt x="7192" y="1691"/>
                  </a:lnTo>
                  <a:cubicBezTo>
                    <a:pt x="7251" y="1750"/>
                    <a:pt x="7263" y="1858"/>
                    <a:pt x="7216" y="1941"/>
                  </a:cubicBezTo>
                  <a:lnTo>
                    <a:pt x="6704" y="2739"/>
                  </a:lnTo>
                  <a:cubicBezTo>
                    <a:pt x="6668" y="2798"/>
                    <a:pt x="6656" y="2858"/>
                    <a:pt x="6704" y="2917"/>
                  </a:cubicBezTo>
                  <a:cubicBezTo>
                    <a:pt x="6799" y="3108"/>
                    <a:pt x="6894" y="3322"/>
                    <a:pt x="6954" y="3524"/>
                  </a:cubicBezTo>
                  <a:cubicBezTo>
                    <a:pt x="6965" y="3584"/>
                    <a:pt x="7025" y="3643"/>
                    <a:pt x="7085" y="3643"/>
                  </a:cubicBezTo>
                  <a:lnTo>
                    <a:pt x="8013" y="3822"/>
                  </a:lnTo>
                  <a:cubicBezTo>
                    <a:pt x="8097" y="3834"/>
                    <a:pt x="8168" y="3929"/>
                    <a:pt x="8168" y="4013"/>
                  </a:cubicBezTo>
                  <a:lnTo>
                    <a:pt x="8168" y="4525"/>
                  </a:lnTo>
                  <a:cubicBezTo>
                    <a:pt x="8168" y="4608"/>
                    <a:pt x="8108" y="4703"/>
                    <a:pt x="8013" y="4715"/>
                  </a:cubicBezTo>
                  <a:lnTo>
                    <a:pt x="7085" y="4894"/>
                  </a:lnTo>
                  <a:cubicBezTo>
                    <a:pt x="7025" y="4906"/>
                    <a:pt x="6965" y="4953"/>
                    <a:pt x="6954" y="5013"/>
                  </a:cubicBezTo>
                  <a:cubicBezTo>
                    <a:pt x="6906" y="5156"/>
                    <a:pt x="6846" y="5322"/>
                    <a:pt x="6787" y="5477"/>
                  </a:cubicBezTo>
                  <a:cubicBezTo>
                    <a:pt x="6739" y="5560"/>
                    <a:pt x="6787" y="5668"/>
                    <a:pt x="6882" y="5715"/>
                  </a:cubicBezTo>
                  <a:cubicBezTo>
                    <a:pt x="6903" y="5724"/>
                    <a:pt x="6926" y="5729"/>
                    <a:pt x="6949" y="5729"/>
                  </a:cubicBezTo>
                  <a:cubicBezTo>
                    <a:pt x="7016" y="5729"/>
                    <a:pt x="7085" y="5691"/>
                    <a:pt x="7120" y="5620"/>
                  </a:cubicBezTo>
                  <a:cubicBezTo>
                    <a:pt x="7180" y="5489"/>
                    <a:pt x="7239" y="5358"/>
                    <a:pt x="7275" y="5215"/>
                  </a:cubicBezTo>
                  <a:lnTo>
                    <a:pt x="8097" y="5060"/>
                  </a:lnTo>
                  <a:cubicBezTo>
                    <a:pt x="8347" y="5013"/>
                    <a:pt x="8549" y="4775"/>
                    <a:pt x="8549" y="4525"/>
                  </a:cubicBezTo>
                  <a:lnTo>
                    <a:pt x="8549" y="4013"/>
                  </a:lnTo>
                  <a:cubicBezTo>
                    <a:pt x="8549" y="3763"/>
                    <a:pt x="8370" y="3524"/>
                    <a:pt x="8097" y="3477"/>
                  </a:cubicBezTo>
                  <a:lnTo>
                    <a:pt x="7275" y="3310"/>
                  </a:lnTo>
                  <a:cubicBezTo>
                    <a:pt x="7216" y="3155"/>
                    <a:pt x="7156" y="2977"/>
                    <a:pt x="7073" y="2822"/>
                  </a:cubicBezTo>
                  <a:lnTo>
                    <a:pt x="7537" y="2119"/>
                  </a:lnTo>
                  <a:cubicBezTo>
                    <a:pt x="7680" y="1905"/>
                    <a:pt x="7656" y="1619"/>
                    <a:pt x="7454" y="1441"/>
                  </a:cubicBezTo>
                  <a:lnTo>
                    <a:pt x="7096" y="1084"/>
                  </a:lnTo>
                  <a:cubicBezTo>
                    <a:pt x="6992" y="980"/>
                    <a:pt x="6848" y="924"/>
                    <a:pt x="6705" y="924"/>
                  </a:cubicBezTo>
                  <a:cubicBezTo>
                    <a:pt x="6603" y="924"/>
                    <a:pt x="6502" y="953"/>
                    <a:pt x="6418" y="1012"/>
                  </a:cubicBezTo>
                  <a:lnTo>
                    <a:pt x="5715" y="1465"/>
                  </a:lnTo>
                  <a:cubicBezTo>
                    <a:pt x="5549" y="1381"/>
                    <a:pt x="5394" y="1322"/>
                    <a:pt x="5227" y="1262"/>
                  </a:cubicBezTo>
                  <a:lnTo>
                    <a:pt x="5060" y="441"/>
                  </a:lnTo>
                  <a:cubicBezTo>
                    <a:pt x="5013" y="191"/>
                    <a:pt x="4775" y="0"/>
                    <a:pt x="4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0" name="Google Shape;16580;p61"/>
            <p:cNvSpPr/>
            <p:nvPr/>
          </p:nvSpPr>
          <p:spPr>
            <a:xfrm>
              <a:off x="3184798" y="3878883"/>
              <a:ext cx="109550" cy="94018"/>
            </a:xfrm>
            <a:custGeom>
              <a:rect b="b" l="l" r="r" t="t"/>
              <a:pathLst>
                <a:path extrusionOk="0" h="2954" w="3442">
                  <a:moveTo>
                    <a:pt x="1465" y="1"/>
                  </a:moveTo>
                  <a:cubicBezTo>
                    <a:pt x="941" y="1"/>
                    <a:pt x="453" y="191"/>
                    <a:pt x="72" y="561"/>
                  </a:cubicBezTo>
                  <a:cubicBezTo>
                    <a:pt x="0" y="632"/>
                    <a:pt x="0" y="739"/>
                    <a:pt x="72" y="811"/>
                  </a:cubicBezTo>
                  <a:cubicBezTo>
                    <a:pt x="113" y="852"/>
                    <a:pt x="158" y="873"/>
                    <a:pt x="203" y="873"/>
                  </a:cubicBezTo>
                  <a:cubicBezTo>
                    <a:pt x="247" y="873"/>
                    <a:pt x="292" y="852"/>
                    <a:pt x="334" y="811"/>
                  </a:cubicBezTo>
                  <a:cubicBezTo>
                    <a:pt x="631" y="513"/>
                    <a:pt x="1024" y="358"/>
                    <a:pt x="1465" y="358"/>
                  </a:cubicBezTo>
                  <a:cubicBezTo>
                    <a:pt x="2358" y="358"/>
                    <a:pt x="3084" y="1084"/>
                    <a:pt x="3084" y="1977"/>
                  </a:cubicBezTo>
                  <a:cubicBezTo>
                    <a:pt x="3084" y="2227"/>
                    <a:pt x="3024" y="2477"/>
                    <a:pt x="2905" y="2716"/>
                  </a:cubicBezTo>
                  <a:cubicBezTo>
                    <a:pt x="2846" y="2799"/>
                    <a:pt x="2894" y="2894"/>
                    <a:pt x="2977" y="2942"/>
                  </a:cubicBezTo>
                  <a:cubicBezTo>
                    <a:pt x="3013" y="2954"/>
                    <a:pt x="3036" y="2954"/>
                    <a:pt x="3048" y="2954"/>
                  </a:cubicBezTo>
                  <a:cubicBezTo>
                    <a:pt x="3108" y="2954"/>
                    <a:pt x="3167" y="2930"/>
                    <a:pt x="3215" y="2870"/>
                  </a:cubicBezTo>
                  <a:cubicBezTo>
                    <a:pt x="3370" y="2585"/>
                    <a:pt x="3441" y="2287"/>
                    <a:pt x="3441" y="1977"/>
                  </a:cubicBezTo>
                  <a:cubicBezTo>
                    <a:pt x="3441" y="894"/>
                    <a:pt x="2560"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1" name="Google Shape;16581;p61"/>
            <p:cNvSpPr/>
            <p:nvPr/>
          </p:nvSpPr>
          <p:spPr>
            <a:xfrm>
              <a:off x="3168120" y="3917331"/>
              <a:ext cx="102707" cy="87016"/>
            </a:xfrm>
            <a:custGeom>
              <a:rect b="b" l="l" r="r" t="t"/>
              <a:pathLst>
                <a:path extrusionOk="0" h="2734" w="3227">
                  <a:moveTo>
                    <a:pt x="277" y="0"/>
                  </a:moveTo>
                  <a:cubicBezTo>
                    <a:pt x="203" y="0"/>
                    <a:pt x="136" y="38"/>
                    <a:pt x="108" y="115"/>
                  </a:cubicBezTo>
                  <a:cubicBezTo>
                    <a:pt x="36" y="317"/>
                    <a:pt x="0" y="531"/>
                    <a:pt x="0" y="758"/>
                  </a:cubicBezTo>
                  <a:cubicBezTo>
                    <a:pt x="0" y="1841"/>
                    <a:pt x="881" y="2734"/>
                    <a:pt x="1977" y="2734"/>
                  </a:cubicBezTo>
                  <a:cubicBezTo>
                    <a:pt x="2394" y="2734"/>
                    <a:pt x="2798" y="2603"/>
                    <a:pt x="3144" y="2365"/>
                  </a:cubicBezTo>
                  <a:cubicBezTo>
                    <a:pt x="3215" y="2305"/>
                    <a:pt x="3227" y="2198"/>
                    <a:pt x="3191" y="2127"/>
                  </a:cubicBezTo>
                  <a:cubicBezTo>
                    <a:pt x="3162" y="2075"/>
                    <a:pt x="3106" y="2051"/>
                    <a:pt x="3050" y="2051"/>
                  </a:cubicBezTo>
                  <a:cubicBezTo>
                    <a:pt x="3015" y="2051"/>
                    <a:pt x="2981" y="2061"/>
                    <a:pt x="2953" y="2079"/>
                  </a:cubicBezTo>
                  <a:cubicBezTo>
                    <a:pt x="2667" y="2282"/>
                    <a:pt x="2334" y="2389"/>
                    <a:pt x="2001" y="2389"/>
                  </a:cubicBezTo>
                  <a:cubicBezTo>
                    <a:pt x="1108" y="2389"/>
                    <a:pt x="370" y="1662"/>
                    <a:pt x="370" y="769"/>
                  </a:cubicBezTo>
                  <a:cubicBezTo>
                    <a:pt x="370" y="591"/>
                    <a:pt x="405" y="412"/>
                    <a:pt x="465" y="246"/>
                  </a:cubicBezTo>
                  <a:cubicBezTo>
                    <a:pt x="465" y="138"/>
                    <a:pt x="417" y="43"/>
                    <a:pt x="334" y="7"/>
                  </a:cubicBezTo>
                  <a:cubicBezTo>
                    <a:pt x="315" y="3"/>
                    <a:pt x="296" y="0"/>
                    <a:pt x="2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2" name="Google Shape;16582;p61"/>
            <p:cNvSpPr/>
            <p:nvPr/>
          </p:nvSpPr>
          <p:spPr>
            <a:xfrm>
              <a:off x="3264749" y="3976275"/>
              <a:ext cx="183836" cy="183836"/>
            </a:xfrm>
            <a:custGeom>
              <a:rect b="b" l="l" r="r" t="t"/>
              <a:pathLst>
                <a:path extrusionOk="0" h="5776" w="5776">
                  <a:moveTo>
                    <a:pt x="2739" y="1"/>
                  </a:moveTo>
                  <a:cubicBezTo>
                    <a:pt x="2548" y="1"/>
                    <a:pt x="2370" y="156"/>
                    <a:pt x="2322" y="346"/>
                  </a:cubicBezTo>
                  <a:lnTo>
                    <a:pt x="2215" y="846"/>
                  </a:lnTo>
                  <a:cubicBezTo>
                    <a:pt x="2132" y="882"/>
                    <a:pt x="2036" y="930"/>
                    <a:pt x="1953" y="953"/>
                  </a:cubicBezTo>
                  <a:lnTo>
                    <a:pt x="1525" y="668"/>
                  </a:lnTo>
                  <a:cubicBezTo>
                    <a:pt x="1454" y="627"/>
                    <a:pt x="1372" y="606"/>
                    <a:pt x="1291" y="606"/>
                  </a:cubicBezTo>
                  <a:cubicBezTo>
                    <a:pt x="1181" y="606"/>
                    <a:pt x="1071" y="645"/>
                    <a:pt x="989" y="727"/>
                  </a:cubicBezTo>
                  <a:lnTo>
                    <a:pt x="751" y="965"/>
                  </a:lnTo>
                  <a:cubicBezTo>
                    <a:pt x="620" y="1108"/>
                    <a:pt x="584" y="1322"/>
                    <a:pt x="691" y="1501"/>
                  </a:cubicBezTo>
                  <a:lnTo>
                    <a:pt x="977" y="1942"/>
                  </a:lnTo>
                  <a:cubicBezTo>
                    <a:pt x="917" y="2061"/>
                    <a:pt x="870" y="2180"/>
                    <a:pt x="822" y="2311"/>
                  </a:cubicBezTo>
                  <a:cubicBezTo>
                    <a:pt x="786" y="2394"/>
                    <a:pt x="858" y="2501"/>
                    <a:pt x="941" y="2537"/>
                  </a:cubicBezTo>
                  <a:cubicBezTo>
                    <a:pt x="954" y="2541"/>
                    <a:pt x="967" y="2542"/>
                    <a:pt x="980" y="2542"/>
                  </a:cubicBezTo>
                  <a:cubicBezTo>
                    <a:pt x="1055" y="2542"/>
                    <a:pt x="1137" y="2489"/>
                    <a:pt x="1167" y="2418"/>
                  </a:cubicBezTo>
                  <a:cubicBezTo>
                    <a:pt x="1203" y="2275"/>
                    <a:pt x="1251" y="2144"/>
                    <a:pt x="1322" y="2025"/>
                  </a:cubicBezTo>
                  <a:cubicBezTo>
                    <a:pt x="1358" y="1965"/>
                    <a:pt x="1358" y="1894"/>
                    <a:pt x="1322" y="1846"/>
                  </a:cubicBezTo>
                  <a:lnTo>
                    <a:pt x="989" y="1322"/>
                  </a:lnTo>
                  <a:cubicBezTo>
                    <a:pt x="977" y="1299"/>
                    <a:pt x="977" y="1263"/>
                    <a:pt x="1001" y="1239"/>
                  </a:cubicBezTo>
                  <a:lnTo>
                    <a:pt x="1239" y="1001"/>
                  </a:lnTo>
                  <a:cubicBezTo>
                    <a:pt x="1258" y="981"/>
                    <a:pt x="1274" y="973"/>
                    <a:pt x="1291" y="973"/>
                  </a:cubicBezTo>
                  <a:cubicBezTo>
                    <a:pt x="1304" y="973"/>
                    <a:pt x="1318" y="978"/>
                    <a:pt x="1334" y="989"/>
                  </a:cubicBezTo>
                  <a:lnTo>
                    <a:pt x="1846" y="1322"/>
                  </a:lnTo>
                  <a:cubicBezTo>
                    <a:pt x="1878" y="1342"/>
                    <a:pt x="1910" y="1354"/>
                    <a:pt x="1942" y="1354"/>
                  </a:cubicBezTo>
                  <a:cubicBezTo>
                    <a:pt x="1969" y="1354"/>
                    <a:pt x="1997" y="1345"/>
                    <a:pt x="2025" y="1322"/>
                  </a:cubicBezTo>
                  <a:cubicBezTo>
                    <a:pt x="2144" y="1251"/>
                    <a:pt x="2287" y="1203"/>
                    <a:pt x="2417" y="1156"/>
                  </a:cubicBezTo>
                  <a:cubicBezTo>
                    <a:pt x="2477" y="1144"/>
                    <a:pt x="2537" y="1084"/>
                    <a:pt x="2537" y="1025"/>
                  </a:cubicBezTo>
                  <a:lnTo>
                    <a:pt x="2656" y="418"/>
                  </a:lnTo>
                  <a:cubicBezTo>
                    <a:pt x="2656" y="382"/>
                    <a:pt x="2679" y="358"/>
                    <a:pt x="2727" y="358"/>
                  </a:cubicBezTo>
                  <a:lnTo>
                    <a:pt x="3060" y="358"/>
                  </a:lnTo>
                  <a:cubicBezTo>
                    <a:pt x="3084" y="358"/>
                    <a:pt x="3120" y="394"/>
                    <a:pt x="3132" y="418"/>
                  </a:cubicBezTo>
                  <a:lnTo>
                    <a:pt x="3251" y="1025"/>
                  </a:lnTo>
                  <a:cubicBezTo>
                    <a:pt x="3263" y="1084"/>
                    <a:pt x="3310" y="1144"/>
                    <a:pt x="3370" y="1156"/>
                  </a:cubicBezTo>
                  <a:cubicBezTo>
                    <a:pt x="3501" y="1203"/>
                    <a:pt x="3632" y="1251"/>
                    <a:pt x="3751" y="1322"/>
                  </a:cubicBezTo>
                  <a:cubicBezTo>
                    <a:pt x="3781" y="1340"/>
                    <a:pt x="3816" y="1349"/>
                    <a:pt x="3849" y="1349"/>
                  </a:cubicBezTo>
                  <a:cubicBezTo>
                    <a:pt x="3882" y="1349"/>
                    <a:pt x="3912" y="1340"/>
                    <a:pt x="3930" y="1322"/>
                  </a:cubicBezTo>
                  <a:lnTo>
                    <a:pt x="4453" y="989"/>
                  </a:lnTo>
                  <a:cubicBezTo>
                    <a:pt x="4469" y="978"/>
                    <a:pt x="4483" y="973"/>
                    <a:pt x="4497" y="973"/>
                  </a:cubicBezTo>
                  <a:cubicBezTo>
                    <a:pt x="4513" y="973"/>
                    <a:pt x="4529" y="981"/>
                    <a:pt x="4549" y="1001"/>
                  </a:cubicBezTo>
                  <a:lnTo>
                    <a:pt x="4787" y="1239"/>
                  </a:lnTo>
                  <a:cubicBezTo>
                    <a:pt x="4811" y="1263"/>
                    <a:pt x="4811" y="1299"/>
                    <a:pt x="4799" y="1322"/>
                  </a:cubicBezTo>
                  <a:lnTo>
                    <a:pt x="4453" y="1846"/>
                  </a:lnTo>
                  <a:cubicBezTo>
                    <a:pt x="4430" y="1906"/>
                    <a:pt x="4406" y="1965"/>
                    <a:pt x="4453" y="2025"/>
                  </a:cubicBezTo>
                  <a:cubicBezTo>
                    <a:pt x="4525" y="2144"/>
                    <a:pt x="4573" y="2275"/>
                    <a:pt x="4620" y="2418"/>
                  </a:cubicBezTo>
                  <a:cubicBezTo>
                    <a:pt x="4632" y="2477"/>
                    <a:pt x="4692" y="2537"/>
                    <a:pt x="4751" y="2537"/>
                  </a:cubicBezTo>
                  <a:lnTo>
                    <a:pt x="5358" y="2656"/>
                  </a:lnTo>
                  <a:cubicBezTo>
                    <a:pt x="5394" y="2656"/>
                    <a:pt x="5418" y="2680"/>
                    <a:pt x="5418" y="2727"/>
                  </a:cubicBezTo>
                  <a:lnTo>
                    <a:pt x="5418" y="3049"/>
                  </a:lnTo>
                  <a:cubicBezTo>
                    <a:pt x="5418" y="3085"/>
                    <a:pt x="5394" y="3108"/>
                    <a:pt x="5358" y="3132"/>
                  </a:cubicBezTo>
                  <a:lnTo>
                    <a:pt x="4751" y="3251"/>
                  </a:lnTo>
                  <a:cubicBezTo>
                    <a:pt x="4692" y="3263"/>
                    <a:pt x="4632" y="3311"/>
                    <a:pt x="4620" y="3370"/>
                  </a:cubicBezTo>
                  <a:cubicBezTo>
                    <a:pt x="4573" y="3501"/>
                    <a:pt x="4525" y="3632"/>
                    <a:pt x="4453" y="3751"/>
                  </a:cubicBezTo>
                  <a:cubicBezTo>
                    <a:pt x="4430" y="3811"/>
                    <a:pt x="4430" y="3882"/>
                    <a:pt x="4453" y="3930"/>
                  </a:cubicBezTo>
                  <a:lnTo>
                    <a:pt x="4799" y="4454"/>
                  </a:lnTo>
                  <a:cubicBezTo>
                    <a:pt x="4811" y="4478"/>
                    <a:pt x="4811" y="4513"/>
                    <a:pt x="4787" y="4537"/>
                  </a:cubicBezTo>
                  <a:lnTo>
                    <a:pt x="4549" y="4775"/>
                  </a:lnTo>
                  <a:cubicBezTo>
                    <a:pt x="4526" y="4798"/>
                    <a:pt x="4508" y="4806"/>
                    <a:pt x="4489" y="4806"/>
                  </a:cubicBezTo>
                  <a:cubicBezTo>
                    <a:pt x="4478" y="4806"/>
                    <a:pt x="4467" y="4803"/>
                    <a:pt x="4453" y="4799"/>
                  </a:cubicBezTo>
                  <a:lnTo>
                    <a:pt x="3930" y="4454"/>
                  </a:lnTo>
                  <a:cubicBezTo>
                    <a:pt x="3898" y="4435"/>
                    <a:pt x="3866" y="4422"/>
                    <a:pt x="3834" y="4422"/>
                  </a:cubicBezTo>
                  <a:cubicBezTo>
                    <a:pt x="3806" y="4422"/>
                    <a:pt x="3779" y="4432"/>
                    <a:pt x="3751" y="4454"/>
                  </a:cubicBezTo>
                  <a:cubicBezTo>
                    <a:pt x="3632" y="4525"/>
                    <a:pt x="3501" y="4573"/>
                    <a:pt x="3370" y="4621"/>
                  </a:cubicBezTo>
                  <a:cubicBezTo>
                    <a:pt x="3310" y="4632"/>
                    <a:pt x="3251" y="4692"/>
                    <a:pt x="3251" y="4751"/>
                  </a:cubicBezTo>
                  <a:lnTo>
                    <a:pt x="3132" y="5359"/>
                  </a:lnTo>
                  <a:cubicBezTo>
                    <a:pt x="3132" y="5394"/>
                    <a:pt x="3096" y="5418"/>
                    <a:pt x="3060" y="5418"/>
                  </a:cubicBezTo>
                  <a:lnTo>
                    <a:pt x="2727" y="5418"/>
                  </a:lnTo>
                  <a:cubicBezTo>
                    <a:pt x="2703" y="5418"/>
                    <a:pt x="2668" y="5394"/>
                    <a:pt x="2656" y="5359"/>
                  </a:cubicBezTo>
                  <a:lnTo>
                    <a:pt x="2537" y="4751"/>
                  </a:lnTo>
                  <a:cubicBezTo>
                    <a:pt x="2525" y="4692"/>
                    <a:pt x="2477" y="4632"/>
                    <a:pt x="2417" y="4621"/>
                  </a:cubicBezTo>
                  <a:cubicBezTo>
                    <a:pt x="2287" y="4573"/>
                    <a:pt x="2144" y="4525"/>
                    <a:pt x="2025" y="4454"/>
                  </a:cubicBezTo>
                  <a:cubicBezTo>
                    <a:pt x="1995" y="4436"/>
                    <a:pt x="1962" y="4427"/>
                    <a:pt x="1931" y="4427"/>
                  </a:cubicBezTo>
                  <a:cubicBezTo>
                    <a:pt x="1900" y="4427"/>
                    <a:pt x="1870" y="4436"/>
                    <a:pt x="1846" y="4454"/>
                  </a:cubicBezTo>
                  <a:lnTo>
                    <a:pt x="1334" y="4799"/>
                  </a:lnTo>
                  <a:cubicBezTo>
                    <a:pt x="1321" y="4803"/>
                    <a:pt x="1309" y="4806"/>
                    <a:pt x="1298" y="4806"/>
                  </a:cubicBezTo>
                  <a:cubicBezTo>
                    <a:pt x="1279" y="4806"/>
                    <a:pt x="1261" y="4798"/>
                    <a:pt x="1239" y="4775"/>
                  </a:cubicBezTo>
                  <a:lnTo>
                    <a:pt x="1001" y="4537"/>
                  </a:lnTo>
                  <a:cubicBezTo>
                    <a:pt x="977" y="4513"/>
                    <a:pt x="977" y="4478"/>
                    <a:pt x="989" y="4454"/>
                  </a:cubicBezTo>
                  <a:lnTo>
                    <a:pt x="1322" y="3930"/>
                  </a:lnTo>
                  <a:cubicBezTo>
                    <a:pt x="1358" y="3870"/>
                    <a:pt x="1370" y="3811"/>
                    <a:pt x="1322" y="3751"/>
                  </a:cubicBezTo>
                  <a:cubicBezTo>
                    <a:pt x="1251" y="3632"/>
                    <a:pt x="1215" y="3501"/>
                    <a:pt x="1167" y="3370"/>
                  </a:cubicBezTo>
                  <a:cubicBezTo>
                    <a:pt x="1144" y="3311"/>
                    <a:pt x="1084" y="3251"/>
                    <a:pt x="1024" y="3251"/>
                  </a:cubicBezTo>
                  <a:lnTo>
                    <a:pt x="417" y="3132"/>
                  </a:lnTo>
                  <a:cubicBezTo>
                    <a:pt x="393" y="3132"/>
                    <a:pt x="358" y="3097"/>
                    <a:pt x="358" y="3049"/>
                  </a:cubicBezTo>
                  <a:lnTo>
                    <a:pt x="358" y="2727"/>
                  </a:lnTo>
                  <a:cubicBezTo>
                    <a:pt x="358" y="2692"/>
                    <a:pt x="393" y="2668"/>
                    <a:pt x="417" y="2656"/>
                  </a:cubicBezTo>
                  <a:lnTo>
                    <a:pt x="465" y="2632"/>
                  </a:lnTo>
                  <a:cubicBezTo>
                    <a:pt x="548" y="2620"/>
                    <a:pt x="632" y="2525"/>
                    <a:pt x="596" y="2430"/>
                  </a:cubicBezTo>
                  <a:cubicBezTo>
                    <a:pt x="586" y="2352"/>
                    <a:pt x="520" y="2289"/>
                    <a:pt x="444" y="2289"/>
                  </a:cubicBezTo>
                  <a:cubicBezTo>
                    <a:pt x="428" y="2289"/>
                    <a:pt x="410" y="2292"/>
                    <a:pt x="393" y="2299"/>
                  </a:cubicBezTo>
                  <a:lnTo>
                    <a:pt x="346" y="2311"/>
                  </a:lnTo>
                  <a:cubicBezTo>
                    <a:pt x="155" y="2358"/>
                    <a:pt x="1" y="2513"/>
                    <a:pt x="1" y="2727"/>
                  </a:cubicBezTo>
                  <a:lnTo>
                    <a:pt x="1" y="3049"/>
                  </a:lnTo>
                  <a:cubicBezTo>
                    <a:pt x="1" y="3251"/>
                    <a:pt x="155" y="3430"/>
                    <a:pt x="346" y="3466"/>
                  </a:cubicBezTo>
                  <a:lnTo>
                    <a:pt x="846" y="3573"/>
                  </a:lnTo>
                  <a:cubicBezTo>
                    <a:pt x="882" y="3668"/>
                    <a:pt x="929" y="3751"/>
                    <a:pt x="953" y="3847"/>
                  </a:cubicBezTo>
                  <a:lnTo>
                    <a:pt x="679" y="4275"/>
                  </a:lnTo>
                  <a:cubicBezTo>
                    <a:pt x="572" y="4442"/>
                    <a:pt x="584" y="4656"/>
                    <a:pt x="727" y="4811"/>
                  </a:cubicBezTo>
                  <a:lnTo>
                    <a:pt x="977" y="5049"/>
                  </a:lnTo>
                  <a:cubicBezTo>
                    <a:pt x="1055" y="5127"/>
                    <a:pt x="1163" y="5172"/>
                    <a:pt x="1278" y="5172"/>
                  </a:cubicBezTo>
                  <a:cubicBezTo>
                    <a:pt x="1356" y="5172"/>
                    <a:pt x="1436" y="5152"/>
                    <a:pt x="1513" y="5109"/>
                  </a:cubicBezTo>
                  <a:lnTo>
                    <a:pt x="1941" y="4823"/>
                  </a:lnTo>
                  <a:cubicBezTo>
                    <a:pt x="2025" y="4871"/>
                    <a:pt x="2120" y="4894"/>
                    <a:pt x="2203" y="4930"/>
                  </a:cubicBezTo>
                  <a:lnTo>
                    <a:pt x="2310" y="5430"/>
                  </a:lnTo>
                  <a:cubicBezTo>
                    <a:pt x="2358" y="5633"/>
                    <a:pt x="2513" y="5775"/>
                    <a:pt x="2727" y="5775"/>
                  </a:cubicBezTo>
                  <a:lnTo>
                    <a:pt x="3060" y="5775"/>
                  </a:lnTo>
                  <a:cubicBezTo>
                    <a:pt x="3251" y="5775"/>
                    <a:pt x="3430" y="5633"/>
                    <a:pt x="3465" y="5430"/>
                  </a:cubicBezTo>
                  <a:lnTo>
                    <a:pt x="3572" y="4930"/>
                  </a:lnTo>
                  <a:cubicBezTo>
                    <a:pt x="3668" y="4894"/>
                    <a:pt x="3751" y="4859"/>
                    <a:pt x="3846" y="4823"/>
                  </a:cubicBezTo>
                  <a:lnTo>
                    <a:pt x="4275" y="5109"/>
                  </a:lnTo>
                  <a:cubicBezTo>
                    <a:pt x="4344" y="5153"/>
                    <a:pt x="4422" y="5175"/>
                    <a:pt x="4500" y="5175"/>
                  </a:cubicBezTo>
                  <a:cubicBezTo>
                    <a:pt x="4610" y="5175"/>
                    <a:pt x="4720" y="5132"/>
                    <a:pt x="4811" y="5049"/>
                  </a:cubicBezTo>
                  <a:lnTo>
                    <a:pt x="5049" y="4811"/>
                  </a:lnTo>
                  <a:cubicBezTo>
                    <a:pt x="5180" y="4680"/>
                    <a:pt x="5215" y="4454"/>
                    <a:pt x="5108" y="4275"/>
                  </a:cubicBezTo>
                  <a:lnTo>
                    <a:pt x="4823" y="3847"/>
                  </a:lnTo>
                  <a:cubicBezTo>
                    <a:pt x="4870" y="3751"/>
                    <a:pt x="4894" y="3668"/>
                    <a:pt x="4930" y="3573"/>
                  </a:cubicBezTo>
                  <a:lnTo>
                    <a:pt x="5442" y="3466"/>
                  </a:lnTo>
                  <a:cubicBezTo>
                    <a:pt x="5632" y="3430"/>
                    <a:pt x="5775" y="3263"/>
                    <a:pt x="5775" y="3049"/>
                  </a:cubicBezTo>
                  <a:lnTo>
                    <a:pt x="5775" y="2727"/>
                  </a:lnTo>
                  <a:cubicBezTo>
                    <a:pt x="5775" y="2513"/>
                    <a:pt x="5644" y="2358"/>
                    <a:pt x="5454" y="2311"/>
                  </a:cubicBezTo>
                  <a:lnTo>
                    <a:pt x="4942" y="2204"/>
                  </a:lnTo>
                  <a:cubicBezTo>
                    <a:pt x="4918" y="2120"/>
                    <a:pt x="4870" y="2025"/>
                    <a:pt x="4846" y="1942"/>
                  </a:cubicBezTo>
                  <a:lnTo>
                    <a:pt x="5120" y="1501"/>
                  </a:lnTo>
                  <a:cubicBezTo>
                    <a:pt x="5227" y="1346"/>
                    <a:pt x="5215" y="1120"/>
                    <a:pt x="5061" y="965"/>
                  </a:cubicBezTo>
                  <a:lnTo>
                    <a:pt x="4823" y="727"/>
                  </a:lnTo>
                  <a:cubicBezTo>
                    <a:pt x="4745" y="650"/>
                    <a:pt x="4634" y="610"/>
                    <a:pt x="4520" y="610"/>
                  </a:cubicBezTo>
                  <a:cubicBezTo>
                    <a:pt x="4441" y="610"/>
                    <a:pt x="4360" y="629"/>
                    <a:pt x="4287" y="668"/>
                  </a:cubicBezTo>
                  <a:lnTo>
                    <a:pt x="3858" y="953"/>
                  </a:lnTo>
                  <a:cubicBezTo>
                    <a:pt x="3763" y="906"/>
                    <a:pt x="3680" y="882"/>
                    <a:pt x="3596" y="846"/>
                  </a:cubicBezTo>
                  <a:lnTo>
                    <a:pt x="3489" y="346"/>
                  </a:lnTo>
                  <a:cubicBezTo>
                    <a:pt x="3441" y="156"/>
                    <a:pt x="3275"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3" name="Google Shape;16583;p61"/>
            <p:cNvSpPr/>
            <p:nvPr/>
          </p:nvSpPr>
          <p:spPr>
            <a:xfrm>
              <a:off x="3326526" y="4036907"/>
              <a:ext cx="62541" cy="62573"/>
            </a:xfrm>
            <a:custGeom>
              <a:rect b="b" l="l" r="r" t="t"/>
              <a:pathLst>
                <a:path extrusionOk="0" h="1966" w="1965">
                  <a:moveTo>
                    <a:pt x="977" y="1"/>
                  </a:moveTo>
                  <a:cubicBezTo>
                    <a:pt x="441" y="1"/>
                    <a:pt x="0" y="453"/>
                    <a:pt x="0" y="989"/>
                  </a:cubicBezTo>
                  <a:cubicBezTo>
                    <a:pt x="0" y="1525"/>
                    <a:pt x="441" y="1965"/>
                    <a:pt x="977" y="1965"/>
                  </a:cubicBezTo>
                  <a:cubicBezTo>
                    <a:pt x="1203" y="1965"/>
                    <a:pt x="1417" y="1894"/>
                    <a:pt x="1572" y="1763"/>
                  </a:cubicBezTo>
                  <a:cubicBezTo>
                    <a:pt x="1655" y="1703"/>
                    <a:pt x="1667" y="1596"/>
                    <a:pt x="1608" y="1501"/>
                  </a:cubicBezTo>
                  <a:cubicBezTo>
                    <a:pt x="1574" y="1461"/>
                    <a:pt x="1525" y="1439"/>
                    <a:pt x="1473" y="1439"/>
                  </a:cubicBezTo>
                  <a:cubicBezTo>
                    <a:pt x="1434" y="1439"/>
                    <a:pt x="1394" y="1452"/>
                    <a:pt x="1358" y="1477"/>
                  </a:cubicBezTo>
                  <a:cubicBezTo>
                    <a:pt x="1250" y="1561"/>
                    <a:pt x="1119" y="1608"/>
                    <a:pt x="965" y="1608"/>
                  </a:cubicBezTo>
                  <a:cubicBezTo>
                    <a:pt x="619" y="1608"/>
                    <a:pt x="346" y="1322"/>
                    <a:pt x="346" y="977"/>
                  </a:cubicBezTo>
                  <a:cubicBezTo>
                    <a:pt x="346" y="644"/>
                    <a:pt x="619" y="358"/>
                    <a:pt x="977" y="358"/>
                  </a:cubicBezTo>
                  <a:cubicBezTo>
                    <a:pt x="1322" y="358"/>
                    <a:pt x="1608" y="644"/>
                    <a:pt x="1608" y="989"/>
                  </a:cubicBezTo>
                  <a:cubicBezTo>
                    <a:pt x="1608" y="1084"/>
                    <a:pt x="1679" y="1168"/>
                    <a:pt x="1786" y="1168"/>
                  </a:cubicBezTo>
                  <a:cubicBezTo>
                    <a:pt x="1893" y="1168"/>
                    <a:pt x="1965" y="1084"/>
                    <a:pt x="1965" y="989"/>
                  </a:cubicBezTo>
                  <a:cubicBezTo>
                    <a:pt x="1965" y="453"/>
                    <a:pt x="1512"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4" name="Google Shape;16584;p61"/>
            <p:cNvSpPr/>
            <p:nvPr/>
          </p:nvSpPr>
          <p:spPr>
            <a:xfrm>
              <a:off x="3196542" y="3907687"/>
              <a:ext cx="68238" cy="68238"/>
            </a:xfrm>
            <a:custGeom>
              <a:rect b="b" l="l" r="r" t="t"/>
              <a:pathLst>
                <a:path extrusionOk="0" h="2144" w="2144">
                  <a:moveTo>
                    <a:pt x="1072" y="358"/>
                  </a:moveTo>
                  <a:cubicBezTo>
                    <a:pt x="1477" y="358"/>
                    <a:pt x="1786" y="680"/>
                    <a:pt x="1786" y="1072"/>
                  </a:cubicBezTo>
                  <a:cubicBezTo>
                    <a:pt x="1786" y="1477"/>
                    <a:pt x="1465" y="1787"/>
                    <a:pt x="1072" y="1787"/>
                  </a:cubicBezTo>
                  <a:cubicBezTo>
                    <a:pt x="691" y="1787"/>
                    <a:pt x="358" y="1453"/>
                    <a:pt x="358" y="1072"/>
                  </a:cubicBezTo>
                  <a:cubicBezTo>
                    <a:pt x="358" y="668"/>
                    <a:pt x="691" y="358"/>
                    <a:pt x="1072" y="358"/>
                  </a:cubicBezTo>
                  <a:close/>
                  <a:moveTo>
                    <a:pt x="1072" y="1"/>
                  </a:moveTo>
                  <a:cubicBezTo>
                    <a:pt x="477" y="1"/>
                    <a:pt x="0" y="477"/>
                    <a:pt x="0" y="1072"/>
                  </a:cubicBezTo>
                  <a:cubicBezTo>
                    <a:pt x="0" y="1668"/>
                    <a:pt x="477" y="2144"/>
                    <a:pt x="1072" y="2144"/>
                  </a:cubicBezTo>
                  <a:cubicBezTo>
                    <a:pt x="1667" y="2144"/>
                    <a:pt x="2144" y="1656"/>
                    <a:pt x="2144" y="1072"/>
                  </a:cubicBezTo>
                  <a:cubicBezTo>
                    <a:pt x="2144" y="477"/>
                    <a:pt x="166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6588" name="Shape 16588"/>
        <p:cNvGrpSpPr/>
        <p:nvPr/>
      </p:nvGrpSpPr>
      <p:grpSpPr>
        <a:xfrm>
          <a:off x="0" y="0"/>
          <a:ext cx="0" cy="0"/>
          <a:chOff x="0" y="0"/>
          <a:chExt cx="0" cy="0"/>
        </a:xfrm>
      </p:grpSpPr>
      <p:grpSp>
        <p:nvGrpSpPr>
          <p:cNvPr id="16589" name="Google Shape;16589;p62"/>
          <p:cNvGrpSpPr/>
          <p:nvPr/>
        </p:nvGrpSpPr>
        <p:grpSpPr>
          <a:xfrm>
            <a:off x="2704005" y="4083381"/>
            <a:ext cx="342144" cy="362704"/>
            <a:chOff x="2704005" y="4258781"/>
            <a:chExt cx="342144" cy="362704"/>
          </a:xfrm>
        </p:grpSpPr>
        <p:sp>
          <p:nvSpPr>
            <p:cNvPr id="16590" name="Google Shape;16590;p62"/>
            <p:cNvSpPr/>
            <p:nvPr/>
          </p:nvSpPr>
          <p:spPr>
            <a:xfrm>
              <a:off x="2704005" y="4258781"/>
              <a:ext cx="173543" cy="183554"/>
            </a:xfrm>
            <a:custGeom>
              <a:rect b="b" l="l" r="r" t="t"/>
              <a:pathLst>
                <a:path extrusionOk="0" h="5794" w="5478">
                  <a:moveTo>
                    <a:pt x="2646" y="0"/>
                  </a:moveTo>
                  <a:cubicBezTo>
                    <a:pt x="2134" y="0"/>
                    <a:pt x="1626" y="154"/>
                    <a:pt x="1191" y="447"/>
                  </a:cubicBezTo>
                  <a:cubicBezTo>
                    <a:pt x="798" y="709"/>
                    <a:pt x="489" y="1066"/>
                    <a:pt x="298" y="1483"/>
                  </a:cubicBezTo>
                  <a:cubicBezTo>
                    <a:pt x="108" y="1876"/>
                    <a:pt x="1" y="2328"/>
                    <a:pt x="24" y="2769"/>
                  </a:cubicBezTo>
                  <a:cubicBezTo>
                    <a:pt x="24" y="2864"/>
                    <a:pt x="120" y="2936"/>
                    <a:pt x="203" y="2936"/>
                  </a:cubicBezTo>
                  <a:cubicBezTo>
                    <a:pt x="298" y="2936"/>
                    <a:pt x="370" y="2852"/>
                    <a:pt x="370" y="2757"/>
                  </a:cubicBezTo>
                  <a:cubicBezTo>
                    <a:pt x="346" y="1935"/>
                    <a:pt x="715" y="1197"/>
                    <a:pt x="1394" y="733"/>
                  </a:cubicBezTo>
                  <a:cubicBezTo>
                    <a:pt x="1786" y="473"/>
                    <a:pt x="2229" y="348"/>
                    <a:pt x="2668" y="348"/>
                  </a:cubicBezTo>
                  <a:cubicBezTo>
                    <a:pt x="3413" y="348"/>
                    <a:pt x="4146" y="709"/>
                    <a:pt x="4596" y="1376"/>
                  </a:cubicBezTo>
                  <a:cubicBezTo>
                    <a:pt x="5168" y="2209"/>
                    <a:pt x="5120" y="3293"/>
                    <a:pt x="4489" y="4079"/>
                  </a:cubicBezTo>
                  <a:cubicBezTo>
                    <a:pt x="4465" y="4114"/>
                    <a:pt x="4453" y="4162"/>
                    <a:pt x="4465" y="4198"/>
                  </a:cubicBezTo>
                  <a:lnTo>
                    <a:pt x="4525" y="5376"/>
                  </a:lnTo>
                  <a:lnTo>
                    <a:pt x="3453" y="4876"/>
                  </a:lnTo>
                  <a:cubicBezTo>
                    <a:pt x="3418" y="4852"/>
                    <a:pt x="3382" y="4852"/>
                    <a:pt x="3334" y="4852"/>
                  </a:cubicBezTo>
                  <a:cubicBezTo>
                    <a:pt x="3123" y="4915"/>
                    <a:pt x="2908" y="4945"/>
                    <a:pt x="2695" y="4945"/>
                  </a:cubicBezTo>
                  <a:cubicBezTo>
                    <a:pt x="1939" y="4945"/>
                    <a:pt x="1214" y="4565"/>
                    <a:pt x="786" y="3924"/>
                  </a:cubicBezTo>
                  <a:cubicBezTo>
                    <a:pt x="667" y="3745"/>
                    <a:pt x="584" y="3567"/>
                    <a:pt x="524" y="3352"/>
                  </a:cubicBezTo>
                  <a:cubicBezTo>
                    <a:pt x="495" y="3283"/>
                    <a:pt x="433" y="3239"/>
                    <a:pt x="359" y="3239"/>
                  </a:cubicBezTo>
                  <a:cubicBezTo>
                    <a:pt x="343" y="3239"/>
                    <a:pt x="327" y="3241"/>
                    <a:pt x="310" y="3245"/>
                  </a:cubicBezTo>
                  <a:cubicBezTo>
                    <a:pt x="227" y="3281"/>
                    <a:pt x="179" y="3364"/>
                    <a:pt x="203" y="3459"/>
                  </a:cubicBezTo>
                  <a:cubicBezTo>
                    <a:pt x="286" y="3686"/>
                    <a:pt x="382" y="3900"/>
                    <a:pt x="524" y="4090"/>
                  </a:cubicBezTo>
                  <a:cubicBezTo>
                    <a:pt x="1018" y="4840"/>
                    <a:pt x="1844" y="5272"/>
                    <a:pt x="2713" y="5272"/>
                  </a:cubicBezTo>
                  <a:cubicBezTo>
                    <a:pt x="2935" y="5272"/>
                    <a:pt x="3159" y="5244"/>
                    <a:pt x="3382" y="5186"/>
                  </a:cubicBezTo>
                  <a:lnTo>
                    <a:pt x="4644" y="5781"/>
                  </a:lnTo>
                  <a:cubicBezTo>
                    <a:pt x="4668" y="5793"/>
                    <a:pt x="4692" y="5793"/>
                    <a:pt x="4715" y="5793"/>
                  </a:cubicBezTo>
                  <a:cubicBezTo>
                    <a:pt x="4751" y="5793"/>
                    <a:pt x="4775" y="5781"/>
                    <a:pt x="4811" y="5757"/>
                  </a:cubicBezTo>
                  <a:cubicBezTo>
                    <a:pt x="4846" y="5734"/>
                    <a:pt x="4882" y="5674"/>
                    <a:pt x="4882" y="5614"/>
                  </a:cubicBezTo>
                  <a:lnTo>
                    <a:pt x="4823" y="4210"/>
                  </a:lnTo>
                  <a:cubicBezTo>
                    <a:pt x="5442" y="3328"/>
                    <a:pt x="5477" y="2102"/>
                    <a:pt x="4846" y="1162"/>
                  </a:cubicBezTo>
                  <a:cubicBezTo>
                    <a:pt x="4465" y="590"/>
                    <a:pt x="3870" y="185"/>
                    <a:pt x="3168" y="54"/>
                  </a:cubicBezTo>
                  <a:cubicBezTo>
                    <a:pt x="2995" y="18"/>
                    <a:pt x="2820" y="0"/>
                    <a:pt x="2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1" name="Google Shape;16591;p62"/>
            <p:cNvSpPr/>
            <p:nvPr/>
          </p:nvSpPr>
          <p:spPr>
            <a:xfrm>
              <a:off x="2733816" y="4278961"/>
              <a:ext cx="112052" cy="122633"/>
            </a:xfrm>
            <a:custGeom>
              <a:rect b="b" l="l" r="r" t="t"/>
              <a:pathLst>
                <a:path extrusionOk="0" h="3871" w="3537">
                  <a:moveTo>
                    <a:pt x="2285" y="0"/>
                  </a:moveTo>
                  <a:cubicBezTo>
                    <a:pt x="2256" y="0"/>
                    <a:pt x="2227" y="8"/>
                    <a:pt x="2203" y="24"/>
                  </a:cubicBezTo>
                  <a:cubicBezTo>
                    <a:pt x="2119" y="60"/>
                    <a:pt x="2096" y="167"/>
                    <a:pt x="2143" y="239"/>
                  </a:cubicBezTo>
                  <a:lnTo>
                    <a:pt x="2227" y="394"/>
                  </a:lnTo>
                  <a:cubicBezTo>
                    <a:pt x="2084" y="346"/>
                    <a:pt x="1917" y="334"/>
                    <a:pt x="1762" y="334"/>
                  </a:cubicBezTo>
                  <a:cubicBezTo>
                    <a:pt x="786" y="334"/>
                    <a:pt x="0" y="1120"/>
                    <a:pt x="0" y="2108"/>
                  </a:cubicBezTo>
                  <a:cubicBezTo>
                    <a:pt x="0" y="3084"/>
                    <a:pt x="786" y="3870"/>
                    <a:pt x="1762" y="3870"/>
                  </a:cubicBezTo>
                  <a:cubicBezTo>
                    <a:pt x="2750" y="3870"/>
                    <a:pt x="3536" y="3084"/>
                    <a:pt x="3536" y="2108"/>
                  </a:cubicBezTo>
                  <a:cubicBezTo>
                    <a:pt x="3477" y="1941"/>
                    <a:pt x="3465" y="1810"/>
                    <a:pt x="3429" y="1679"/>
                  </a:cubicBezTo>
                  <a:cubicBezTo>
                    <a:pt x="3420" y="1603"/>
                    <a:pt x="3349" y="1550"/>
                    <a:pt x="3279" y="1550"/>
                  </a:cubicBezTo>
                  <a:cubicBezTo>
                    <a:pt x="3261" y="1550"/>
                    <a:pt x="3243" y="1553"/>
                    <a:pt x="3227" y="1560"/>
                  </a:cubicBezTo>
                  <a:cubicBezTo>
                    <a:pt x="3131" y="1572"/>
                    <a:pt x="3072" y="1656"/>
                    <a:pt x="3108" y="1763"/>
                  </a:cubicBezTo>
                  <a:cubicBezTo>
                    <a:pt x="3131" y="1870"/>
                    <a:pt x="3155" y="1989"/>
                    <a:pt x="3155" y="2096"/>
                  </a:cubicBezTo>
                  <a:cubicBezTo>
                    <a:pt x="3155" y="2882"/>
                    <a:pt x="2512" y="3525"/>
                    <a:pt x="1715" y="3525"/>
                  </a:cubicBezTo>
                  <a:cubicBezTo>
                    <a:pt x="929" y="3525"/>
                    <a:pt x="286" y="2882"/>
                    <a:pt x="286" y="2096"/>
                  </a:cubicBezTo>
                  <a:cubicBezTo>
                    <a:pt x="286" y="1298"/>
                    <a:pt x="929" y="667"/>
                    <a:pt x="1715" y="667"/>
                  </a:cubicBezTo>
                  <a:cubicBezTo>
                    <a:pt x="1834" y="667"/>
                    <a:pt x="1941" y="679"/>
                    <a:pt x="2060" y="703"/>
                  </a:cubicBezTo>
                  <a:lnTo>
                    <a:pt x="1881" y="751"/>
                  </a:lnTo>
                  <a:cubicBezTo>
                    <a:pt x="1798" y="763"/>
                    <a:pt x="1738" y="858"/>
                    <a:pt x="1762" y="965"/>
                  </a:cubicBezTo>
                  <a:cubicBezTo>
                    <a:pt x="1772" y="1031"/>
                    <a:pt x="1834" y="1083"/>
                    <a:pt x="1913" y="1083"/>
                  </a:cubicBezTo>
                  <a:cubicBezTo>
                    <a:pt x="1934" y="1083"/>
                    <a:pt x="1955" y="1079"/>
                    <a:pt x="1977" y="1072"/>
                  </a:cubicBezTo>
                  <a:lnTo>
                    <a:pt x="2655" y="929"/>
                  </a:lnTo>
                  <a:cubicBezTo>
                    <a:pt x="2762" y="894"/>
                    <a:pt x="2822" y="775"/>
                    <a:pt x="2762" y="679"/>
                  </a:cubicBezTo>
                  <a:lnTo>
                    <a:pt x="2417" y="84"/>
                  </a:lnTo>
                  <a:cubicBezTo>
                    <a:pt x="2394" y="29"/>
                    <a:pt x="2339" y="0"/>
                    <a:pt x="22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2" name="Google Shape;16592;p62"/>
            <p:cNvSpPr/>
            <p:nvPr/>
          </p:nvSpPr>
          <p:spPr>
            <a:xfrm>
              <a:off x="2759445" y="4322711"/>
              <a:ext cx="33993" cy="44542"/>
            </a:xfrm>
            <a:custGeom>
              <a:rect b="b" l="l" r="r" t="t"/>
              <a:pathLst>
                <a:path extrusionOk="0" h="1406" w="1073">
                  <a:moveTo>
                    <a:pt x="513" y="1"/>
                  </a:moveTo>
                  <a:cubicBezTo>
                    <a:pt x="239" y="1"/>
                    <a:pt x="36" y="203"/>
                    <a:pt x="36" y="453"/>
                  </a:cubicBezTo>
                  <a:cubicBezTo>
                    <a:pt x="36" y="548"/>
                    <a:pt x="108" y="620"/>
                    <a:pt x="203" y="620"/>
                  </a:cubicBezTo>
                  <a:cubicBezTo>
                    <a:pt x="287" y="620"/>
                    <a:pt x="358" y="548"/>
                    <a:pt x="358" y="453"/>
                  </a:cubicBezTo>
                  <a:cubicBezTo>
                    <a:pt x="358" y="382"/>
                    <a:pt x="417" y="322"/>
                    <a:pt x="513" y="322"/>
                  </a:cubicBezTo>
                  <a:lnTo>
                    <a:pt x="560" y="322"/>
                  </a:lnTo>
                  <a:cubicBezTo>
                    <a:pt x="572" y="322"/>
                    <a:pt x="584" y="334"/>
                    <a:pt x="584" y="334"/>
                  </a:cubicBezTo>
                  <a:lnTo>
                    <a:pt x="584" y="358"/>
                  </a:lnTo>
                  <a:lnTo>
                    <a:pt x="48" y="1144"/>
                  </a:lnTo>
                  <a:cubicBezTo>
                    <a:pt x="13" y="1191"/>
                    <a:pt x="1" y="1263"/>
                    <a:pt x="36" y="1322"/>
                  </a:cubicBezTo>
                  <a:cubicBezTo>
                    <a:pt x="60" y="1382"/>
                    <a:pt x="120" y="1406"/>
                    <a:pt x="179" y="1406"/>
                  </a:cubicBezTo>
                  <a:lnTo>
                    <a:pt x="906" y="1406"/>
                  </a:lnTo>
                  <a:cubicBezTo>
                    <a:pt x="1001" y="1406"/>
                    <a:pt x="1072" y="1334"/>
                    <a:pt x="1072" y="1251"/>
                  </a:cubicBezTo>
                  <a:cubicBezTo>
                    <a:pt x="1072" y="1156"/>
                    <a:pt x="1037" y="1072"/>
                    <a:pt x="929" y="1072"/>
                  </a:cubicBezTo>
                  <a:lnTo>
                    <a:pt x="513" y="1072"/>
                  </a:lnTo>
                  <a:lnTo>
                    <a:pt x="870" y="548"/>
                  </a:lnTo>
                  <a:cubicBezTo>
                    <a:pt x="941" y="441"/>
                    <a:pt x="941" y="310"/>
                    <a:pt x="882" y="191"/>
                  </a:cubicBezTo>
                  <a:cubicBezTo>
                    <a:pt x="822" y="72"/>
                    <a:pt x="691" y="1"/>
                    <a:pt x="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3" name="Google Shape;16593;p62"/>
            <p:cNvSpPr/>
            <p:nvPr/>
          </p:nvSpPr>
          <p:spPr>
            <a:xfrm>
              <a:off x="2791885" y="4321951"/>
              <a:ext cx="26073" cy="44922"/>
            </a:xfrm>
            <a:custGeom>
              <a:rect b="b" l="l" r="r" t="t"/>
              <a:pathLst>
                <a:path extrusionOk="0" h="1418" w="823">
                  <a:moveTo>
                    <a:pt x="167" y="1"/>
                  </a:moveTo>
                  <a:cubicBezTo>
                    <a:pt x="84" y="1"/>
                    <a:pt x="1" y="84"/>
                    <a:pt x="1" y="168"/>
                  </a:cubicBezTo>
                  <a:lnTo>
                    <a:pt x="1" y="751"/>
                  </a:lnTo>
                  <a:cubicBezTo>
                    <a:pt x="1" y="834"/>
                    <a:pt x="84" y="918"/>
                    <a:pt x="167" y="918"/>
                  </a:cubicBezTo>
                  <a:lnTo>
                    <a:pt x="501" y="918"/>
                  </a:lnTo>
                  <a:lnTo>
                    <a:pt x="501" y="1251"/>
                  </a:lnTo>
                  <a:cubicBezTo>
                    <a:pt x="501" y="1346"/>
                    <a:pt x="572" y="1418"/>
                    <a:pt x="667" y="1418"/>
                  </a:cubicBezTo>
                  <a:cubicBezTo>
                    <a:pt x="751" y="1418"/>
                    <a:pt x="822" y="1346"/>
                    <a:pt x="822" y="1251"/>
                  </a:cubicBezTo>
                  <a:lnTo>
                    <a:pt x="822" y="751"/>
                  </a:lnTo>
                  <a:lnTo>
                    <a:pt x="822" y="168"/>
                  </a:lnTo>
                  <a:cubicBezTo>
                    <a:pt x="810" y="84"/>
                    <a:pt x="739" y="1"/>
                    <a:pt x="644" y="1"/>
                  </a:cubicBezTo>
                  <a:cubicBezTo>
                    <a:pt x="560" y="1"/>
                    <a:pt x="477" y="84"/>
                    <a:pt x="477" y="168"/>
                  </a:cubicBezTo>
                  <a:lnTo>
                    <a:pt x="477" y="572"/>
                  </a:lnTo>
                  <a:lnTo>
                    <a:pt x="334" y="572"/>
                  </a:lnTo>
                  <a:lnTo>
                    <a:pt x="334" y="168"/>
                  </a:lnTo>
                  <a:cubicBezTo>
                    <a:pt x="334" y="84"/>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4" name="Google Shape;16594;p62"/>
            <p:cNvSpPr/>
            <p:nvPr/>
          </p:nvSpPr>
          <p:spPr>
            <a:xfrm>
              <a:off x="2828095" y="4322648"/>
              <a:ext cx="218053" cy="170597"/>
            </a:xfrm>
            <a:custGeom>
              <a:rect b="b" l="l" r="r" t="t"/>
              <a:pathLst>
                <a:path extrusionOk="0" h="5385" w="6883">
                  <a:moveTo>
                    <a:pt x="4111" y="0"/>
                  </a:moveTo>
                  <a:cubicBezTo>
                    <a:pt x="4032" y="0"/>
                    <a:pt x="3952" y="5"/>
                    <a:pt x="3870" y="15"/>
                  </a:cubicBezTo>
                  <a:cubicBezTo>
                    <a:pt x="3251" y="62"/>
                    <a:pt x="2632" y="372"/>
                    <a:pt x="2156" y="860"/>
                  </a:cubicBezTo>
                  <a:cubicBezTo>
                    <a:pt x="1679" y="1348"/>
                    <a:pt x="1382" y="1979"/>
                    <a:pt x="1334" y="2586"/>
                  </a:cubicBezTo>
                  <a:cubicBezTo>
                    <a:pt x="1310" y="3015"/>
                    <a:pt x="1382" y="3420"/>
                    <a:pt x="1549" y="3825"/>
                  </a:cubicBezTo>
                  <a:lnTo>
                    <a:pt x="72" y="5087"/>
                  </a:lnTo>
                  <a:cubicBezTo>
                    <a:pt x="1" y="5146"/>
                    <a:pt x="1" y="5253"/>
                    <a:pt x="60" y="5325"/>
                  </a:cubicBezTo>
                  <a:cubicBezTo>
                    <a:pt x="84" y="5372"/>
                    <a:pt x="132" y="5384"/>
                    <a:pt x="191" y="5384"/>
                  </a:cubicBezTo>
                  <a:cubicBezTo>
                    <a:pt x="227" y="5384"/>
                    <a:pt x="263" y="5372"/>
                    <a:pt x="298" y="5337"/>
                  </a:cubicBezTo>
                  <a:lnTo>
                    <a:pt x="1870" y="3991"/>
                  </a:lnTo>
                  <a:cubicBezTo>
                    <a:pt x="1930" y="3944"/>
                    <a:pt x="1941" y="3848"/>
                    <a:pt x="1918" y="3789"/>
                  </a:cubicBezTo>
                  <a:cubicBezTo>
                    <a:pt x="1739" y="3420"/>
                    <a:pt x="1668" y="3015"/>
                    <a:pt x="1691" y="2598"/>
                  </a:cubicBezTo>
                  <a:cubicBezTo>
                    <a:pt x="1763" y="1491"/>
                    <a:pt x="2811" y="431"/>
                    <a:pt x="3906" y="336"/>
                  </a:cubicBezTo>
                  <a:cubicBezTo>
                    <a:pt x="3965" y="333"/>
                    <a:pt x="4023" y="332"/>
                    <a:pt x="4081" y="332"/>
                  </a:cubicBezTo>
                  <a:cubicBezTo>
                    <a:pt x="4280" y="332"/>
                    <a:pt x="4474" y="350"/>
                    <a:pt x="4668" y="396"/>
                  </a:cubicBezTo>
                  <a:cubicBezTo>
                    <a:pt x="4716" y="419"/>
                    <a:pt x="4716" y="443"/>
                    <a:pt x="4727" y="455"/>
                  </a:cubicBezTo>
                  <a:cubicBezTo>
                    <a:pt x="4727" y="479"/>
                    <a:pt x="4739" y="503"/>
                    <a:pt x="4716" y="539"/>
                  </a:cubicBezTo>
                  <a:lnTo>
                    <a:pt x="3632" y="1622"/>
                  </a:lnTo>
                  <a:cubicBezTo>
                    <a:pt x="3477" y="1765"/>
                    <a:pt x="3394" y="1967"/>
                    <a:pt x="3394" y="2182"/>
                  </a:cubicBezTo>
                  <a:cubicBezTo>
                    <a:pt x="3394" y="2396"/>
                    <a:pt x="3477" y="2598"/>
                    <a:pt x="3632" y="2753"/>
                  </a:cubicBezTo>
                  <a:lnTo>
                    <a:pt x="4132" y="3253"/>
                  </a:lnTo>
                  <a:cubicBezTo>
                    <a:pt x="4287" y="3408"/>
                    <a:pt x="4489" y="3485"/>
                    <a:pt x="4692" y="3485"/>
                  </a:cubicBezTo>
                  <a:cubicBezTo>
                    <a:pt x="4894" y="3485"/>
                    <a:pt x="5097" y="3408"/>
                    <a:pt x="5251" y="3253"/>
                  </a:cubicBezTo>
                  <a:lnTo>
                    <a:pt x="6347" y="2158"/>
                  </a:lnTo>
                  <a:cubicBezTo>
                    <a:pt x="6369" y="2135"/>
                    <a:pt x="6387" y="2127"/>
                    <a:pt x="6403" y="2127"/>
                  </a:cubicBezTo>
                  <a:cubicBezTo>
                    <a:pt x="6413" y="2127"/>
                    <a:pt x="6421" y="2130"/>
                    <a:pt x="6430" y="2134"/>
                  </a:cubicBezTo>
                  <a:cubicBezTo>
                    <a:pt x="6442" y="2134"/>
                    <a:pt x="6466" y="2158"/>
                    <a:pt x="6478" y="2194"/>
                  </a:cubicBezTo>
                  <a:cubicBezTo>
                    <a:pt x="6537" y="2455"/>
                    <a:pt x="6573" y="2705"/>
                    <a:pt x="6537" y="2967"/>
                  </a:cubicBezTo>
                  <a:cubicBezTo>
                    <a:pt x="6478" y="3753"/>
                    <a:pt x="5966" y="4515"/>
                    <a:pt x="5216" y="4944"/>
                  </a:cubicBezTo>
                  <a:cubicBezTo>
                    <a:pt x="5144" y="4980"/>
                    <a:pt x="5108" y="5087"/>
                    <a:pt x="5156" y="5158"/>
                  </a:cubicBezTo>
                  <a:cubicBezTo>
                    <a:pt x="5187" y="5213"/>
                    <a:pt x="5244" y="5242"/>
                    <a:pt x="5300" y="5242"/>
                  </a:cubicBezTo>
                  <a:cubicBezTo>
                    <a:pt x="5329" y="5242"/>
                    <a:pt x="5358" y="5234"/>
                    <a:pt x="5382" y="5218"/>
                  </a:cubicBezTo>
                  <a:cubicBezTo>
                    <a:pt x="6228" y="4741"/>
                    <a:pt x="6823" y="3884"/>
                    <a:pt x="6883" y="2991"/>
                  </a:cubicBezTo>
                  <a:cubicBezTo>
                    <a:pt x="6871" y="2682"/>
                    <a:pt x="6859" y="2384"/>
                    <a:pt x="6775" y="2098"/>
                  </a:cubicBezTo>
                  <a:cubicBezTo>
                    <a:pt x="6752" y="1943"/>
                    <a:pt x="6632" y="1848"/>
                    <a:pt x="6478" y="1801"/>
                  </a:cubicBezTo>
                  <a:cubicBezTo>
                    <a:pt x="6440" y="1788"/>
                    <a:pt x="6402" y="1782"/>
                    <a:pt x="6364" y="1782"/>
                  </a:cubicBezTo>
                  <a:cubicBezTo>
                    <a:pt x="6258" y="1782"/>
                    <a:pt x="6155" y="1829"/>
                    <a:pt x="6085" y="1908"/>
                  </a:cubicBezTo>
                  <a:lnTo>
                    <a:pt x="4978" y="3003"/>
                  </a:lnTo>
                  <a:cubicBezTo>
                    <a:pt x="4888" y="3092"/>
                    <a:pt x="4772" y="3137"/>
                    <a:pt x="4658" y="3137"/>
                  </a:cubicBezTo>
                  <a:cubicBezTo>
                    <a:pt x="4543" y="3137"/>
                    <a:pt x="4430" y="3092"/>
                    <a:pt x="4346" y="3003"/>
                  </a:cubicBezTo>
                  <a:lnTo>
                    <a:pt x="3835" y="2503"/>
                  </a:lnTo>
                  <a:cubicBezTo>
                    <a:pt x="3751" y="2408"/>
                    <a:pt x="3704" y="2301"/>
                    <a:pt x="3704" y="2170"/>
                  </a:cubicBezTo>
                  <a:cubicBezTo>
                    <a:pt x="3704" y="2051"/>
                    <a:pt x="3751" y="1932"/>
                    <a:pt x="3835" y="1848"/>
                  </a:cubicBezTo>
                  <a:lnTo>
                    <a:pt x="4918" y="753"/>
                  </a:lnTo>
                  <a:cubicBezTo>
                    <a:pt x="5025" y="658"/>
                    <a:pt x="5073" y="491"/>
                    <a:pt x="5025" y="360"/>
                  </a:cubicBezTo>
                  <a:cubicBezTo>
                    <a:pt x="4978" y="205"/>
                    <a:pt x="4882" y="98"/>
                    <a:pt x="4727" y="74"/>
                  </a:cubicBezTo>
                  <a:cubicBezTo>
                    <a:pt x="4520" y="31"/>
                    <a:pt x="4320" y="0"/>
                    <a:pt x="41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5" name="Google Shape;16595;p62"/>
            <p:cNvSpPr/>
            <p:nvPr/>
          </p:nvSpPr>
          <p:spPr>
            <a:xfrm>
              <a:off x="2746995" y="4480034"/>
              <a:ext cx="232404" cy="141451"/>
            </a:xfrm>
            <a:custGeom>
              <a:rect b="b" l="l" r="r" t="t"/>
              <a:pathLst>
                <a:path extrusionOk="0" h="4465" w="7336">
                  <a:moveTo>
                    <a:pt x="5613" y="0"/>
                  </a:moveTo>
                  <a:cubicBezTo>
                    <a:pt x="5566" y="0"/>
                    <a:pt x="5522" y="19"/>
                    <a:pt x="5490" y="59"/>
                  </a:cubicBezTo>
                  <a:lnTo>
                    <a:pt x="2168" y="3905"/>
                  </a:lnTo>
                  <a:cubicBezTo>
                    <a:pt x="2049" y="4036"/>
                    <a:pt x="1870" y="4119"/>
                    <a:pt x="1692" y="4119"/>
                  </a:cubicBezTo>
                  <a:cubicBezTo>
                    <a:pt x="1513" y="4119"/>
                    <a:pt x="1334" y="4060"/>
                    <a:pt x="1203" y="3929"/>
                  </a:cubicBezTo>
                  <a:lnTo>
                    <a:pt x="549" y="3274"/>
                  </a:lnTo>
                  <a:cubicBezTo>
                    <a:pt x="429" y="3143"/>
                    <a:pt x="358" y="2976"/>
                    <a:pt x="358" y="2786"/>
                  </a:cubicBezTo>
                  <a:cubicBezTo>
                    <a:pt x="370" y="2607"/>
                    <a:pt x="441" y="2429"/>
                    <a:pt x="572" y="2321"/>
                  </a:cubicBezTo>
                  <a:lnTo>
                    <a:pt x="2334" y="821"/>
                  </a:lnTo>
                  <a:cubicBezTo>
                    <a:pt x="2406" y="762"/>
                    <a:pt x="2406" y="655"/>
                    <a:pt x="2346" y="583"/>
                  </a:cubicBezTo>
                  <a:cubicBezTo>
                    <a:pt x="2315" y="546"/>
                    <a:pt x="2271" y="528"/>
                    <a:pt x="2226" y="528"/>
                  </a:cubicBezTo>
                  <a:cubicBezTo>
                    <a:pt x="2185" y="528"/>
                    <a:pt x="2142" y="543"/>
                    <a:pt x="2108" y="571"/>
                  </a:cubicBezTo>
                  <a:lnTo>
                    <a:pt x="358" y="2071"/>
                  </a:lnTo>
                  <a:cubicBezTo>
                    <a:pt x="144" y="2250"/>
                    <a:pt x="25" y="2500"/>
                    <a:pt x="13" y="2786"/>
                  </a:cubicBezTo>
                  <a:cubicBezTo>
                    <a:pt x="1" y="3048"/>
                    <a:pt x="96" y="3322"/>
                    <a:pt x="299" y="3512"/>
                  </a:cubicBezTo>
                  <a:lnTo>
                    <a:pt x="953" y="4167"/>
                  </a:lnTo>
                  <a:cubicBezTo>
                    <a:pt x="1132" y="4357"/>
                    <a:pt x="1394" y="4465"/>
                    <a:pt x="1644" y="4465"/>
                  </a:cubicBezTo>
                  <a:lnTo>
                    <a:pt x="1680" y="4465"/>
                  </a:lnTo>
                  <a:cubicBezTo>
                    <a:pt x="1965" y="4453"/>
                    <a:pt x="2215" y="4334"/>
                    <a:pt x="2394" y="4119"/>
                  </a:cubicBezTo>
                  <a:lnTo>
                    <a:pt x="5633" y="369"/>
                  </a:lnTo>
                  <a:cubicBezTo>
                    <a:pt x="5970" y="502"/>
                    <a:pt x="6298" y="564"/>
                    <a:pt x="6648" y="564"/>
                  </a:cubicBezTo>
                  <a:cubicBezTo>
                    <a:pt x="6706" y="564"/>
                    <a:pt x="6764" y="563"/>
                    <a:pt x="6823" y="559"/>
                  </a:cubicBezTo>
                  <a:cubicBezTo>
                    <a:pt x="6942" y="559"/>
                    <a:pt x="7061" y="535"/>
                    <a:pt x="7180" y="524"/>
                  </a:cubicBezTo>
                  <a:cubicBezTo>
                    <a:pt x="7276" y="488"/>
                    <a:pt x="7335" y="404"/>
                    <a:pt x="7323" y="309"/>
                  </a:cubicBezTo>
                  <a:cubicBezTo>
                    <a:pt x="7301" y="233"/>
                    <a:pt x="7230" y="177"/>
                    <a:pt x="7145" y="177"/>
                  </a:cubicBezTo>
                  <a:cubicBezTo>
                    <a:pt x="7137" y="177"/>
                    <a:pt x="7129" y="177"/>
                    <a:pt x="7121" y="178"/>
                  </a:cubicBezTo>
                  <a:cubicBezTo>
                    <a:pt x="7026" y="190"/>
                    <a:pt x="6918" y="214"/>
                    <a:pt x="6823" y="226"/>
                  </a:cubicBezTo>
                  <a:cubicBezTo>
                    <a:pt x="6774" y="229"/>
                    <a:pt x="6725" y="230"/>
                    <a:pt x="6676" y="230"/>
                  </a:cubicBezTo>
                  <a:cubicBezTo>
                    <a:pt x="6335" y="230"/>
                    <a:pt x="6003" y="157"/>
                    <a:pt x="5680" y="12"/>
                  </a:cubicBezTo>
                  <a:cubicBezTo>
                    <a:pt x="5658" y="4"/>
                    <a:pt x="5635" y="0"/>
                    <a:pt x="56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6" name="Google Shape;16596;p62"/>
            <p:cNvSpPr/>
            <p:nvPr/>
          </p:nvSpPr>
          <p:spPr>
            <a:xfrm>
              <a:off x="2889206" y="4345046"/>
              <a:ext cx="46411" cy="47488"/>
            </a:xfrm>
            <a:custGeom>
              <a:rect b="b" l="l" r="r" t="t"/>
              <a:pathLst>
                <a:path extrusionOk="0" h="1499" w="1465">
                  <a:moveTo>
                    <a:pt x="1250" y="0"/>
                  </a:moveTo>
                  <a:cubicBezTo>
                    <a:pt x="1222" y="0"/>
                    <a:pt x="1193" y="7"/>
                    <a:pt x="1167" y="22"/>
                  </a:cubicBezTo>
                  <a:cubicBezTo>
                    <a:pt x="679" y="320"/>
                    <a:pt x="298" y="748"/>
                    <a:pt x="48" y="1260"/>
                  </a:cubicBezTo>
                  <a:cubicBezTo>
                    <a:pt x="1" y="1344"/>
                    <a:pt x="48" y="1439"/>
                    <a:pt x="120" y="1475"/>
                  </a:cubicBezTo>
                  <a:cubicBezTo>
                    <a:pt x="155" y="1498"/>
                    <a:pt x="167" y="1498"/>
                    <a:pt x="191" y="1498"/>
                  </a:cubicBezTo>
                  <a:cubicBezTo>
                    <a:pt x="251" y="1498"/>
                    <a:pt x="310" y="1463"/>
                    <a:pt x="346" y="1403"/>
                  </a:cubicBezTo>
                  <a:cubicBezTo>
                    <a:pt x="548" y="963"/>
                    <a:pt x="905" y="570"/>
                    <a:pt x="1322" y="308"/>
                  </a:cubicBezTo>
                  <a:cubicBezTo>
                    <a:pt x="1429" y="260"/>
                    <a:pt x="1465" y="153"/>
                    <a:pt x="1405" y="82"/>
                  </a:cubicBezTo>
                  <a:cubicBezTo>
                    <a:pt x="1373" y="33"/>
                    <a:pt x="1312" y="0"/>
                    <a:pt x="1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97" name="Google Shape;16597;p62"/>
          <p:cNvGrpSpPr/>
          <p:nvPr/>
        </p:nvGrpSpPr>
        <p:grpSpPr>
          <a:xfrm>
            <a:off x="2157462" y="4083096"/>
            <a:ext cx="347435" cy="363370"/>
            <a:chOff x="2157462" y="4258496"/>
            <a:chExt cx="347435" cy="363370"/>
          </a:xfrm>
        </p:grpSpPr>
        <p:sp>
          <p:nvSpPr>
            <p:cNvPr id="16598" name="Google Shape;16598;p62"/>
            <p:cNvSpPr/>
            <p:nvPr/>
          </p:nvSpPr>
          <p:spPr>
            <a:xfrm>
              <a:off x="2296252" y="4258496"/>
              <a:ext cx="208644" cy="220778"/>
            </a:xfrm>
            <a:custGeom>
              <a:rect b="b" l="l" r="r" t="t"/>
              <a:pathLst>
                <a:path extrusionOk="0" h="6969" w="6586">
                  <a:moveTo>
                    <a:pt x="3322" y="0"/>
                  </a:moveTo>
                  <a:cubicBezTo>
                    <a:pt x="3113" y="0"/>
                    <a:pt x="2902" y="21"/>
                    <a:pt x="2692" y="63"/>
                  </a:cubicBezTo>
                  <a:cubicBezTo>
                    <a:pt x="1858" y="218"/>
                    <a:pt x="1144" y="694"/>
                    <a:pt x="668" y="1409"/>
                  </a:cubicBezTo>
                  <a:lnTo>
                    <a:pt x="489" y="1730"/>
                  </a:lnTo>
                  <a:cubicBezTo>
                    <a:pt x="441" y="1813"/>
                    <a:pt x="477" y="1909"/>
                    <a:pt x="560" y="1944"/>
                  </a:cubicBezTo>
                  <a:cubicBezTo>
                    <a:pt x="592" y="1960"/>
                    <a:pt x="623" y="1968"/>
                    <a:pt x="651" y="1968"/>
                  </a:cubicBezTo>
                  <a:cubicBezTo>
                    <a:pt x="707" y="1968"/>
                    <a:pt x="755" y="1936"/>
                    <a:pt x="787" y="1873"/>
                  </a:cubicBezTo>
                  <a:cubicBezTo>
                    <a:pt x="834" y="1766"/>
                    <a:pt x="894" y="1682"/>
                    <a:pt x="953" y="1587"/>
                  </a:cubicBezTo>
                  <a:cubicBezTo>
                    <a:pt x="1370" y="968"/>
                    <a:pt x="2001" y="539"/>
                    <a:pt x="2751" y="385"/>
                  </a:cubicBezTo>
                  <a:cubicBezTo>
                    <a:pt x="2936" y="349"/>
                    <a:pt x="3122" y="331"/>
                    <a:pt x="3307" y="331"/>
                  </a:cubicBezTo>
                  <a:cubicBezTo>
                    <a:pt x="3862" y="331"/>
                    <a:pt x="4409" y="492"/>
                    <a:pt x="4882" y="813"/>
                  </a:cubicBezTo>
                  <a:cubicBezTo>
                    <a:pt x="5502" y="1254"/>
                    <a:pt x="5930" y="1873"/>
                    <a:pt x="6085" y="2623"/>
                  </a:cubicBezTo>
                  <a:cubicBezTo>
                    <a:pt x="6228" y="3361"/>
                    <a:pt x="6085" y="4123"/>
                    <a:pt x="5656" y="4742"/>
                  </a:cubicBezTo>
                  <a:cubicBezTo>
                    <a:pt x="5117" y="5552"/>
                    <a:pt x="4227" y="6005"/>
                    <a:pt x="3296" y="6005"/>
                  </a:cubicBezTo>
                  <a:cubicBezTo>
                    <a:pt x="3036" y="6005"/>
                    <a:pt x="2773" y="5970"/>
                    <a:pt x="2513" y="5897"/>
                  </a:cubicBezTo>
                  <a:cubicBezTo>
                    <a:pt x="2492" y="5887"/>
                    <a:pt x="2475" y="5881"/>
                    <a:pt x="2459" y="5881"/>
                  </a:cubicBezTo>
                  <a:cubicBezTo>
                    <a:pt x="2439" y="5881"/>
                    <a:pt x="2420" y="5890"/>
                    <a:pt x="2394" y="5909"/>
                  </a:cubicBezTo>
                  <a:lnTo>
                    <a:pt x="1037" y="6552"/>
                  </a:lnTo>
                  <a:lnTo>
                    <a:pt x="1108" y="5040"/>
                  </a:lnTo>
                  <a:cubicBezTo>
                    <a:pt x="1108" y="5004"/>
                    <a:pt x="1096" y="4969"/>
                    <a:pt x="1084" y="4921"/>
                  </a:cubicBezTo>
                  <a:cubicBezTo>
                    <a:pt x="549" y="4242"/>
                    <a:pt x="334" y="3337"/>
                    <a:pt x="549" y="2480"/>
                  </a:cubicBezTo>
                  <a:cubicBezTo>
                    <a:pt x="560" y="2397"/>
                    <a:pt x="513" y="2302"/>
                    <a:pt x="430" y="2278"/>
                  </a:cubicBezTo>
                  <a:cubicBezTo>
                    <a:pt x="418" y="2276"/>
                    <a:pt x="406" y="2276"/>
                    <a:pt x="395" y="2276"/>
                  </a:cubicBezTo>
                  <a:cubicBezTo>
                    <a:pt x="314" y="2276"/>
                    <a:pt x="247" y="2313"/>
                    <a:pt x="215" y="2397"/>
                  </a:cubicBezTo>
                  <a:cubicBezTo>
                    <a:pt x="1" y="3314"/>
                    <a:pt x="203" y="4314"/>
                    <a:pt x="775" y="5076"/>
                  </a:cubicBezTo>
                  <a:lnTo>
                    <a:pt x="691" y="6790"/>
                  </a:lnTo>
                  <a:cubicBezTo>
                    <a:pt x="691" y="6850"/>
                    <a:pt x="727" y="6909"/>
                    <a:pt x="775" y="6933"/>
                  </a:cubicBezTo>
                  <a:cubicBezTo>
                    <a:pt x="799" y="6945"/>
                    <a:pt x="834" y="6969"/>
                    <a:pt x="858" y="6969"/>
                  </a:cubicBezTo>
                  <a:cubicBezTo>
                    <a:pt x="894" y="6969"/>
                    <a:pt x="906" y="6969"/>
                    <a:pt x="930" y="6945"/>
                  </a:cubicBezTo>
                  <a:lnTo>
                    <a:pt x="2477" y="6219"/>
                  </a:lnTo>
                  <a:cubicBezTo>
                    <a:pt x="2747" y="6290"/>
                    <a:pt x="3020" y="6324"/>
                    <a:pt x="3290" y="6324"/>
                  </a:cubicBezTo>
                  <a:cubicBezTo>
                    <a:pt x="3652" y="6324"/>
                    <a:pt x="4011" y="6263"/>
                    <a:pt x="4359" y="6147"/>
                  </a:cubicBezTo>
                  <a:cubicBezTo>
                    <a:pt x="5002" y="5921"/>
                    <a:pt x="5549" y="5492"/>
                    <a:pt x="5918" y="4921"/>
                  </a:cubicBezTo>
                  <a:cubicBezTo>
                    <a:pt x="6406" y="4242"/>
                    <a:pt x="6585" y="3397"/>
                    <a:pt x="6430" y="2564"/>
                  </a:cubicBezTo>
                  <a:cubicBezTo>
                    <a:pt x="6264" y="1730"/>
                    <a:pt x="5787" y="1016"/>
                    <a:pt x="5073" y="539"/>
                  </a:cubicBezTo>
                  <a:cubicBezTo>
                    <a:pt x="4548" y="183"/>
                    <a:pt x="3943" y="0"/>
                    <a:pt x="3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9" name="Google Shape;16599;p62"/>
            <p:cNvSpPr/>
            <p:nvPr/>
          </p:nvSpPr>
          <p:spPr>
            <a:xfrm>
              <a:off x="2157462" y="4323313"/>
              <a:ext cx="300643" cy="298552"/>
            </a:xfrm>
            <a:custGeom>
              <a:rect b="b" l="l" r="r" t="t"/>
              <a:pathLst>
                <a:path extrusionOk="0" h="9424" w="9490">
                  <a:moveTo>
                    <a:pt x="2453" y="410"/>
                  </a:moveTo>
                  <a:lnTo>
                    <a:pt x="3798" y="2684"/>
                  </a:lnTo>
                  <a:lnTo>
                    <a:pt x="3072" y="3113"/>
                  </a:lnTo>
                  <a:lnTo>
                    <a:pt x="1727" y="839"/>
                  </a:lnTo>
                  <a:lnTo>
                    <a:pt x="2453" y="410"/>
                  </a:lnTo>
                  <a:close/>
                  <a:moveTo>
                    <a:pt x="2533" y="1"/>
                  </a:moveTo>
                  <a:cubicBezTo>
                    <a:pt x="2503" y="1"/>
                    <a:pt x="2475" y="9"/>
                    <a:pt x="2441" y="17"/>
                  </a:cubicBezTo>
                  <a:lnTo>
                    <a:pt x="1429" y="613"/>
                  </a:lnTo>
                  <a:cubicBezTo>
                    <a:pt x="1358" y="660"/>
                    <a:pt x="1322" y="768"/>
                    <a:pt x="1370" y="839"/>
                  </a:cubicBezTo>
                  <a:lnTo>
                    <a:pt x="1477" y="1018"/>
                  </a:lnTo>
                  <a:lnTo>
                    <a:pt x="1060" y="1244"/>
                  </a:lnTo>
                  <a:cubicBezTo>
                    <a:pt x="631" y="1458"/>
                    <a:pt x="298" y="1851"/>
                    <a:pt x="143" y="2315"/>
                  </a:cubicBezTo>
                  <a:cubicBezTo>
                    <a:pt x="0" y="2780"/>
                    <a:pt x="24" y="3268"/>
                    <a:pt x="250" y="3708"/>
                  </a:cubicBezTo>
                  <a:cubicBezTo>
                    <a:pt x="465" y="4137"/>
                    <a:pt x="1084" y="4875"/>
                    <a:pt x="1572" y="5411"/>
                  </a:cubicBezTo>
                  <a:cubicBezTo>
                    <a:pt x="1608" y="5435"/>
                    <a:pt x="1655" y="5471"/>
                    <a:pt x="1691" y="5471"/>
                  </a:cubicBezTo>
                  <a:cubicBezTo>
                    <a:pt x="1739" y="5471"/>
                    <a:pt x="1774" y="5447"/>
                    <a:pt x="1810" y="5423"/>
                  </a:cubicBezTo>
                  <a:cubicBezTo>
                    <a:pt x="1893" y="5363"/>
                    <a:pt x="1893" y="5256"/>
                    <a:pt x="1834" y="5185"/>
                  </a:cubicBezTo>
                  <a:cubicBezTo>
                    <a:pt x="1155" y="4459"/>
                    <a:pt x="715" y="3875"/>
                    <a:pt x="560" y="3577"/>
                  </a:cubicBezTo>
                  <a:cubicBezTo>
                    <a:pt x="215" y="2851"/>
                    <a:pt x="489" y="1946"/>
                    <a:pt x="1215" y="1553"/>
                  </a:cubicBezTo>
                  <a:lnTo>
                    <a:pt x="1655" y="1327"/>
                  </a:lnTo>
                  <a:lnTo>
                    <a:pt x="2584" y="2923"/>
                  </a:lnTo>
                  <a:cubicBezTo>
                    <a:pt x="2501" y="2970"/>
                    <a:pt x="2405" y="3018"/>
                    <a:pt x="2334" y="3089"/>
                  </a:cubicBezTo>
                  <a:cubicBezTo>
                    <a:pt x="1965" y="3411"/>
                    <a:pt x="1905" y="3970"/>
                    <a:pt x="2191" y="4363"/>
                  </a:cubicBezTo>
                  <a:cubicBezTo>
                    <a:pt x="2334" y="4578"/>
                    <a:pt x="4930" y="7161"/>
                    <a:pt x="5132" y="7316"/>
                  </a:cubicBezTo>
                  <a:cubicBezTo>
                    <a:pt x="5299" y="7435"/>
                    <a:pt x="5501" y="7495"/>
                    <a:pt x="5703" y="7495"/>
                  </a:cubicBezTo>
                  <a:cubicBezTo>
                    <a:pt x="5965" y="7495"/>
                    <a:pt x="6215" y="7387"/>
                    <a:pt x="6418" y="7161"/>
                  </a:cubicBezTo>
                  <a:cubicBezTo>
                    <a:pt x="6489" y="7090"/>
                    <a:pt x="6537" y="7006"/>
                    <a:pt x="6585" y="6911"/>
                  </a:cubicBezTo>
                  <a:lnTo>
                    <a:pt x="8168" y="7852"/>
                  </a:lnTo>
                  <a:lnTo>
                    <a:pt x="7954" y="8280"/>
                  </a:lnTo>
                  <a:cubicBezTo>
                    <a:pt x="7676" y="8795"/>
                    <a:pt x="7141" y="9094"/>
                    <a:pt x="6590" y="9094"/>
                  </a:cubicBezTo>
                  <a:cubicBezTo>
                    <a:pt x="6363" y="9094"/>
                    <a:pt x="6133" y="9043"/>
                    <a:pt x="5918" y="8935"/>
                  </a:cubicBezTo>
                  <a:cubicBezTo>
                    <a:pt x="5346" y="8638"/>
                    <a:pt x="3798" y="7268"/>
                    <a:pt x="2334" y="5721"/>
                  </a:cubicBezTo>
                  <a:cubicBezTo>
                    <a:pt x="2304" y="5685"/>
                    <a:pt x="2263" y="5667"/>
                    <a:pt x="2219" y="5667"/>
                  </a:cubicBezTo>
                  <a:cubicBezTo>
                    <a:pt x="2176" y="5667"/>
                    <a:pt x="2132" y="5685"/>
                    <a:pt x="2096" y="5721"/>
                  </a:cubicBezTo>
                  <a:cubicBezTo>
                    <a:pt x="2024" y="5780"/>
                    <a:pt x="2024" y="5887"/>
                    <a:pt x="2096" y="5959"/>
                  </a:cubicBezTo>
                  <a:cubicBezTo>
                    <a:pt x="3394" y="7328"/>
                    <a:pt x="5072" y="8888"/>
                    <a:pt x="5787" y="9233"/>
                  </a:cubicBezTo>
                  <a:cubicBezTo>
                    <a:pt x="6037" y="9364"/>
                    <a:pt x="6323" y="9423"/>
                    <a:pt x="6608" y="9423"/>
                  </a:cubicBezTo>
                  <a:cubicBezTo>
                    <a:pt x="6799" y="9423"/>
                    <a:pt x="6989" y="9400"/>
                    <a:pt x="7192" y="9340"/>
                  </a:cubicBezTo>
                  <a:cubicBezTo>
                    <a:pt x="7644" y="9185"/>
                    <a:pt x="8037" y="8864"/>
                    <a:pt x="8263" y="8423"/>
                  </a:cubicBezTo>
                  <a:lnTo>
                    <a:pt x="8478" y="8007"/>
                  </a:lnTo>
                  <a:lnTo>
                    <a:pt x="8656" y="8114"/>
                  </a:lnTo>
                  <a:cubicBezTo>
                    <a:pt x="8692" y="8126"/>
                    <a:pt x="8716" y="8149"/>
                    <a:pt x="8751" y="8149"/>
                  </a:cubicBezTo>
                  <a:cubicBezTo>
                    <a:pt x="8811" y="8149"/>
                    <a:pt x="8871" y="8114"/>
                    <a:pt x="8894" y="8054"/>
                  </a:cubicBezTo>
                  <a:lnTo>
                    <a:pt x="9490" y="7042"/>
                  </a:lnTo>
                  <a:cubicBezTo>
                    <a:pt x="9442" y="6983"/>
                    <a:pt x="9454" y="6947"/>
                    <a:pt x="9442" y="6899"/>
                  </a:cubicBezTo>
                  <a:cubicBezTo>
                    <a:pt x="9418" y="6852"/>
                    <a:pt x="9394" y="6828"/>
                    <a:pt x="9359" y="6792"/>
                  </a:cubicBezTo>
                  <a:lnTo>
                    <a:pt x="8251" y="6137"/>
                  </a:lnTo>
                  <a:cubicBezTo>
                    <a:pt x="8225" y="6122"/>
                    <a:pt x="8198" y="6116"/>
                    <a:pt x="8171" y="6116"/>
                  </a:cubicBezTo>
                  <a:cubicBezTo>
                    <a:pt x="8113" y="6116"/>
                    <a:pt x="8058" y="6148"/>
                    <a:pt x="8025" y="6197"/>
                  </a:cubicBezTo>
                  <a:cubicBezTo>
                    <a:pt x="7978" y="6268"/>
                    <a:pt x="8001" y="6375"/>
                    <a:pt x="8085" y="6423"/>
                  </a:cubicBezTo>
                  <a:lnTo>
                    <a:pt x="9061" y="7006"/>
                  </a:lnTo>
                  <a:lnTo>
                    <a:pt x="8632" y="7733"/>
                  </a:lnTo>
                  <a:lnTo>
                    <a:pt x="6358" y="6387"/>
                  </a:lnTo>
                  <a:lnTo>
                    <a:pt x="6787" y="5661"/>
                  </a:lnTo>
                  <a:lnTo>
                    <a:pt x="7501" y="6078"/>
                  </a:lnTo>
                  <a:cubicBezTo>
                    <a:pt x="7524" y="6093"/>
                    <a:pt x="7550" y="6099"/>
                    <a:pt x="7576" y="6099"/>
                  </a:cubicBezTo>
                  <a:cubicBezTo>
                    <a:pt x="7634" y="6099"/>
                    <a:pt x="7695" y="6067"/>
                    <a:pt x="7728" y="6018"/>
                  </a:cubicBezTo>
                  <a:cubicBezTo>
                    <a:pt x="7775" y="5947"/>
                    <a:pt x="7739" y="5840"/>
                    <a:pt x="7668" y="5792"/>
                  </a:cubicBezTo>
                  <a:lnTo>
                    <a:pt x="6823" y="5292"/>
                  </a:lnTo>
                  <a:cubicBezTo>
                    <a:pt x="6796" y="5272"/>
                    <a:pt x="6770" y="5263"/>
                    <a:pt x="6744" y="5263"/>
                  </a:cubicBezTo>
                  <a:cubicBezTo>
                    <a:pt x="6723" y="5263"/>
                    <a:pt x="6701" y="5269"/>
                    <a:pt x="6680" y="5280"/>
                  </a:cubicBezTo>
                  <a:cubicBezTo>
                    <a:pt x="6644" y="5292"/>
                    <a:pt x="6608" y="5316"/>
                    <a:pt x="6585" y="5351"/>
                  </a:cubicBezTo>
                  <a:lnTo>
                    <a:pt x="5989" y="6364"/>
                  </a:lnTo>
                  <a:cubicBezTo>
                    <a:pt x="5942" y="6435"/>
                    <a:pt x="5965" y="6542"/>
                    <a:pt x="6049" y="6578"/>
                  </a:cubicBezTo>
                  <a:lnTo>
                    <a:pt x="6263" y="6721"/>
                  </a:lnTo>
                  <a:lnTo>
                    <a:pt x="6251" y="6745"/>
                  </a:lnTo>
                  <a:cubicBezTo>
                    <a:pt x="6227" y="6804"/>
                    <a:pt x="6192" y="6864"/>
                    <a:pt x="6144" y="6923"/>
                  </a:cubicBezTo>
                  <a:cubicBezTo>
                    <a:pt x="6026" y="7062"/>
                    <a:pt x="5856" y="7136"/>
                    <a:pt x="5680" y="7136"/>
                  </a:cubicBezTo>
                  <a:cubicBezTo>
                    <a:pt x="5554" y="7136"/>
                    <a:pt x="5425" y="7098"/>
                    <a:pt x="5311" y="7018"/>
                  </a:cubicBezTo>
                  <a:cubicBezTo>
                    <a:pt x="5132" y="6887"/>
                    <a:pt x="2572" y="4328"/>
                    <a:pt x="2441" y="4149"/>
                  </a:cubicBezTo>
                  <a:cubicBezTo>
                    <a:pt x="2251" y="3887"/>
                    <a:pt x="2298" y="3530"/>
                    <a:pt x="2536" y="3316"/>
                  </a:cubicBezTo>
                  <a:cubicBezTo>
                    <a:pt x="2572" y="3268"/>
                    <a:pt x="2632" y="3232"/>
                    <a:pt x="2715" y="3208"/>
                  </a:cubicBezTo>
                  <a:lnTo>
                    <a:pt x="2739" y="3196"/>
                  </a:lnTo>
                  <a:lnTo>
                    <a:pt x="2870" y="3411"/>
                  </a:lnTo>
                  <a:cubicBezTo>
                    <a:pt x="2906" y="3470"/>
                    <a:pt x="2965" y="3506"/>
                    <a:pt x="3025" y="3506"/>
                  </a:cubicBezTo>
                  <a:cubicBezTo>
                    <a:pt x="3048" y="3506"/>
                    <a:pt x="3084" y="3494"/>
                    <a:pt x="3108" y="3470"/>
                  </a:cubicBezTo>
                  <a:lnTo>
                    <a:pt x="4120" y="2875"/>
                  </a:lnTo>
                  <a:cubicBezTo>
                    <a:pt x="4168" y="2851"/>
                    <a:pt x="4179" y="2815"/>
                    <a:pt x="4203" y="2768"/>
                  </a:cubicBezTo>
                  <a:cubicBezTo>
                    <a:pt x="4215" y="2732"/>
                    <a:pt x="4203" y="2684"/>
                    <a:pt x="4179" y="2637"/>
                  </a:cubicBezTo>
                  <a:lnTo>
                    <a:pt x="2679" y="77"/>
                  </a:lnTo>
                  <a:cubicBezTo>
                    <a:pt x="2644" y="29"/>
                    <a:pt x="2620" y="17"/>
                    <a:pt x="2572" y="6"/>
                  </a:cubicBezTo>
                  <a:cubicBezTo>
                    <a:pt x="2558" y="2"/>
                    <a:pt x="2545" y="1"/>
                    <a:pt x="25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0" name="Google Shape;16600;p62"/>
            <p:cNvSpPr/>
            <p:nvPr/>
          </p:nvSpPr>
          <p:spPr>
            <a:xfrm>
              <a:off x="2339653" y="4297463"/>
              <a:ext cx="123362" cy="123742"/>
            </a:xfrm>
            <a:custGeom>
              <a:rect b="b" l="l" r="r" t="t"/>
              <a:pathLst>
                <a:path extrusionOk="0" h="3906" w="3894">
                  <a:moveTo>
                    <a:pt x="1941" y="345"/>
                  </a:moveTo>
                  <a:cubicBezTo>
                    <a:pt x="2834" y="345"/>
                    <a:pt x="3572" y="1072"/>
                    <a:pt x="3572" y="1965"/>
                  </a:cubicBezTo>
                  <a:cubicBezTo>
                    <a:pt x="3572" y="2060"/>
                    <a:pt x="3548" y="2143"/>
                    <a:pt x="3536" y="2238"/>
                  </a:cubicBezTo>
                  <a:lnTo>
                    <a:pt x="1203" y="524"/>
                  </a:lnTo>
                  <a:cubicBezTo>
                    <a:pt x="1429" y="405"/>
                    <a:pt x="1679" y="345"/>
                    <a:pt x="1941" y="345"/>
                  </a:cubicBezTo>
                  <a:close/>
                  <a:moveTo>
                    <a:pt x="893" y="714"/>
                  </a:moveTo>
                  <a:lnTo>
                    <a:pt x="3417" y="2560"/>
                  </a:lnTo>
                  <a:cubicBezTo>
                    <a:pt x="3346" y="2822"/>
                    <a:pt x="3179" y="3024"/>
                    <a:pt x="2989" y="3191"/>
                  </a:cubicBezTo>
                  <a:lnTo>
                    <a:pt x="441" y="1334"/>
                  </a:lnTo>
                  <a:cubicBezTo>
                    <a:pt x="548" y="1095"/>
                    <a:pt x="691" y="881"/>
                    <a:pt x="893" y="714"/>
                  </a:cubicBezTo>
                  <a:close/>
                  <a:moveTo>
                    <a:pt x="357" y="1667"/>
                  </a:moveTo>
                  <a:lnTo>
                    <a:pt x="2703" y="3381"/>
                  </a:lnTo>
                  <a:cubicBezTo>
                    <a:pt x="2465" y="3500"/>
                    <a:pt x="2215" y="3572"/>
                    <a:pt x="1941" y="3572"/>
                  </a:cubicBezTo>
                  <a:cubicBezTo>
                    <a:pt x="1048" y="3572"/>
                    <a:pt x="322" y="2846"/>
                    <a:pt x="322" y="1953"/>
                  </a:cubicBezTo>
                  <a:cubicBezTo>
                    <a:pt x="322" y="1846"/>
                    <a:pt x="333" y="1762"/>
                    <a:pt x="357" y="1667"/>
                  </a:cubicBezTo>
                  <a:close/>
                  <a:moveTo>
                    <a:pt x="1941" y="0"/>
                  </a:moveTo>
                  <a:cubicBezTo>
                    <a:pt x="869" y="0"/>
                    <a:pt x="0" y="881"/>
                    <a:pt x="0" y="1953"/>
                  </a:cubicBezTo>
                  <a:cubicBezTo>
                    <a:pt x="0" y="3024"/>
                    <a:pt x="869" y="3905"/>
                    <a:pt x="1941" y="3905"/>
                  </a:cubicBezTo>
                  <a:cubicBezTo>
                    <a:pt x="3012" y="3905"/>
                    <a:pt x="3893" y="3024"/>
                    <a:pt x="3893" y="1953"/>
                  </a:cubicBezTo>
                  <a:cubicBezTo>
                    <a:pt x="3893" y="881"/>
                    <a:pt x="3012" y="0"/>
                    <a:pt x="1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01" name="Google Shape;16601;p62"/>
          <p:cNvGrpSpPr/>
          <p:nvPr/>
        </p:nvGrpSpPr>
        <p:grpSpPr>
          <a:xfrm>
            <a:off x="4010963" y="3588381"/>
            <a:ext cx="343665" cy="363211"/>
            <a:chOff x="4010963" y="3763781"/>
            <a:chExt cx="343665" cy="363211"/>
          </a:xfrm>
        </p:grpSpPr>
        <p:sp>
          <p:nvSpPr>
            <p:cNvPr id="16602" name="Google Shape;16602;p62"/>
            <p:cNvSpPr/>
            <p:nvPr/>
          </p:nvSpPr>
          <p:spPr>
            <a:xfrm>
              <a:off x="4152415" y="3763781"/>
              <a:ext cx="202213" cy="221760"/>
            </a:xfrm>
            <a:custGeom>
              <a:rect b="b" l="l" r="r" t="t"/>
              <a:pathLst>
                <a:path extrusionOk="0" h="7000" w="6383">
                  <a:moveTo>
                    <a:pt x="3206" y="0"/>
                  </a:moveTo>
                  <a:cubicBezTo>
                    <a:pt x="3000" y="0"/>
                    <a:pt x="2792" y="20"/>
                    <a:pt x="2584" y="58"/>
                  </a:cubicBezTo>
                  <a:cubicBezTo>
                    <a:pt x="1751" y="225"/>
                    <a:pt x="1036" y="701"/>
                    <a:pt x="560" y="1416"/>
                  </a:cubicBezTo>
                  <a:cubicBezTo>
                    <a:pt x="179" y="1987"/>
                    <a:pt x="1" y="2654"/>
                    <a:pt x="24" y="3332"/>
                  </a:cubicBezTo>
                  <a:cubicBezTo>
                    <a:pt x="60" y="3987"/>
                    <a:pt x="274" y="4606"/>
                    <a:pt x="667" y="5107"/>
                  </a:cubicBezTo>
                  <a:lnTo>
                    <a:pt x="596" y="6821"/>
                  </a:lnTo>
                  <a:cubicBezTo>
                    <a:pt x="596" y="6881"/>
                    <a:pt x="620" y="6940"/>
                    <a:pt x="667" y="6964"/>
                  </a:cubicBezTo>
                  <a:cubicBezTo>
                    <a:pt x="691" y="6988"/>
                    <a:pt x="727" y="7000"/>
                    <a:pt x="751" y="7000"/>
                  </a:cubicBezTo>
                  <a:cubicBezTo>
                    <a:pt x="786" y="7000"/>
                    <a:pt x="798" y="7000"/>
                    <a:pt x="834" y="6988"/>
                  </a:cubicBezTo>
                  <a:lnTo>
                    <a:pt x="2382" y="6250"/>
                  </a:lnTo>
                  <a:cubicBezTo>
                    <a:pt x="2653" y="6322"/>
                    <a:pt x="2928" y="6359"/>
                    <a:pt x="3203" y="6359"/>
                  </a:cubicBezTo>
                  <a:cubicBezTo>
                    <a:pt x="3557" y="6359"/>
                    <a:pt x="3910" y="6299"/>
                    <a:pt x="4251" y="6178"/>
                  </a:cubicBezTo>
                  <a:cubicBezTo>
                    <a:pt x="4894" y="5952"/>
                    <a:pt x="5442" y="5523"/>
                    <a:pt x="5811" y="4964"/>
                  </a:cubicBezTo>
                  <a:cubicBezTo>
                    <a:pt x="6132" y="4487"/>
                    <a:pt x="6323" y="3952"/>
                    <a:pt x="6347" y="3380"/>
                  </a:cubicBezTo>
                  <a:cubicBezTo>
                    <a:pt x="6382" y="3249"/>
                    <a:pt x="6311" y="3178"/>
                    <a:pt x="6216" y="3178"/>
                  </a:cubicBezTo>
                  <a:cubicBezTo>
                    <a:pt x="6132" y="3178"/>
                    <a:pt x="6037" y="3237"/>
                    <a:pt x="6037" y="3332"/>
                  </a:cubicBezTo>
                  <a:cubicBezTo>
                    <a:pt x="6013" y="3844"/>
                    <a:pt x="5847" y="4333"/>
                    <a:pt x="5561" y="4749"/>
                  </a:cubicBezTo>
                  <a:cubicBezTo>
                    <a:pt x="5032" y="5547"/>
                    <a:pt x="4142" y="6005"/>
                    <a:pt x="3211" y="6005"/>
                  </a:cubicBezTo>
                  <a:cubicBezTo>
                    <a:pt x="2947" y="6005"/>
                    <a:pt x="2680" y="5969"/>
                    <a:pt x="2418" y="5892"/>
                  </a:cubicBezTo>
                  <a:cubicBezTo>
                    <a:pt x="2404" y="5888"/>
                    <a:pt x="2391" y="5885"/>
                    <a:pt x="2378" y="5885"/>
                  </a:cubicBezTo>
                  <a:cubicBezTo>
                    <a:pt x="2354" y="5885"/>
                    <a:pt x="2329" y="5893"/>
                    <a:pt x="2298" y="5916"/>
                  </a:cubicBezTo>
                  <a:lnTo>
                    <a:pt x="953" y="6547"/>
                  </a:lnTo>
                  <a:lnTo>
                    <a:pt x="1024" y="5047"/>
                  </a:lnTo>
                  <a:cubicBezTo>
                    <a:pt x="1024" y="4999"/>
                    <a:pt x="1013" y="4976"/>
                    <a:pt x="989" y="4928"/>
                  </a:cubicBezTo>
                  <a:cubicBezTo>
                    <a:pt x="215" y="3964"/>
                    <a:pt x="179" y="2618"/>
                    <a:pt x="858" y="1594"/>
                  </a:cubicBezTo>
                  <a:cubicBezTo>
                    <a:pt x="1275" y="975"/>
                    <a:pt x="1917" y="535"/>
                    <a:pt x="2656" y="392"/>
                  </a:cubicBezTo>
                  <a:cubicBezTo>
                    <a:pt x="2846" y="352"/>
                    <a:pt x="3037" y="333"/>
                    <a:pt x="3226" y="333"/>
                  </a:cubicBezTo>
                  <a:cubicBezTo>
                    <a:pt x="3783" y="333"/>
                    <a:pt x="4325" y="500"/>
                    <a:pt x="4787" y="820"/>
                  </a:cubicBezTo>
                  <a:cubicBezTo>
                    <a:pt x="5442" y="1273"/>
                    <a:pt x="5870" y="1939"/>
                    <a:pt x="6013" y="2713"/>
                  </a:cubicBezTo>
                  <a:cubicBezTo>
                    <a:pt x="6024" y="2790"/>
                    <a:pt x="6105" y="2846"/>
                    <a:pt x="6182" y="2846"/>
                  </a:cubicBezTo>
                  <a:cubicBezTo>
                    <a:pt x="6189" y="2846"/>
                    <a:pt x="6197" y="2845"/>
                    <a:pt x="6204" y="2844"/>
                  </a:cubicBezTo>
                  <a:cubicBezTo>
                    <a:pt x="6287" y="2832"/>
                    <a:pt x="6347" y="2737"/>
                    <a:pt x="6335" y="2654"/>
                  </a:cubicBezTo>
                  <a:cubicBezTo>
                    <a:pt x="6192" y="1785"/>
                    <a:pt x="5692" y="1011"/>
                    <a:pt x="4965" y="535"/>
                  </a:cubicBezTo>
                  <a:cubicBezTo>
                    <a:pt x="4438" y="177"/>
                    <a:pt x="3829" y="0"/>
                    <a:pt x="32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3" name="Google Shape;16603;p62"/>
            <p:cNvSpPr/>
            <p:nvPr/>
          </p:nvSpPr>
          <p:spPr>
            <a:xfrm>
              <a:off x="4010963" y="3828662"/>
              <a:ext cx="299154" cy="298331"/>
            </a:xfrm>
            <a:custGeom>
              <a:rect b="b" l="l" r="r" t="t"/>
              <a:pathLst>
                <a:path extrusionOk="0" h="9417" w="9443">
                  <a:moveTo>
                    <a:pt x="6752" y="5654"/>
                  </a:moveTo>
                  <a:lnTo>
                    <a:pt x="9038" y="6988"/>
                  </a:lnTo>
                  <a:lnTo>
                    <a:pt x="8597" y="7714"/>
                  </a:lnTo>
                  <a:lnTo>
                    <a:pt x="6323" y="6380"/>
                  </a:lnTo>
                  <a:lnTo>
                    <a:pt x="6752" y="5654"/>
                  </a:lnTo>
                  <a:close/>
                  <a:moveTo>
                    <a:pt x="2516" y="1"/>
                  </a:moveTo>
                  <a:cubicBezTo>
                    <a:pt x="2490" y="1"/>
                    <a:pt x="2464" y="7"/>
                    <a:pt x="2441" y="22"/>
                  </a:cubicBezTo>
                  <a:lnTo>
                    <a:pt x="1429" y="618"/>
                  </a:lnTo>
                  <a:cubicBezTo>
                    <a:pt x="1358" y="665"/>
                    <a:pt x="1322" y="773"/>
                    <a:pt x="1370" y="844"/>
                  </a:cubicBezTo>
                  <a:lnTo>
                    <a:pt x="1477" y="1023"/>
                  </a:lnTo>
                  <a:lnTo>
                    <a:pt x="1060" y="1249"/>
                  </a:lnTo>
                  <a:cubicBezTo>
                    <a:pt x="620" y="1463"/>
                    <a:pt x="298" y="1856"/>
                    <a:pt x="144" y="2320"/>
                  </a:cubicBezTo>
                  <a:cubicBezTo>
                    <a:pt x="1" y="2773"/>
                    <a:pt x="25" y="3273"/>
                    <a:pt x="251" y="3713"/>
                  </a:cubicBezTo>
                  <a:cubicBezTo>
                    <a:pt x="548" y="4297"/>
                    <a:pt x="1668" y="5547"/>
                    <a:pt x="2620" y="6511"/>
                  </a:cubicBezTo>
                  <a:cubicBezTo>
                    <a:pt x="2644" y="6547"/>
                    <a:pt x="2692" y="6559"/>
                    <a:pt x="2739" y="6559"/>
                  </a:cubicBezTo>
                  <a:cubicBezTo>
                    <a:pt x="2787" y="6559"/>
                    <a:pt x="2822" y="6547"/>
                    <a:pt x="2858" y="6511"/>
                  </a:cubicBezTo>
                  <a:cubicBezTo>
                    <a:pt x="2918" y="6452"/>
                    <a:pt x="2918" y="6333"/>
                    <a:pt x="2858" y="6273"/>
                  </a:cubicBezTo>
                  <a:cubicBezTo>
                    <a:pt x="1679" y="5083"/>
                    <a:pt x="775" y="4011"/>
                    <a:pt x="548" y="3570"/>
                  </a:cubicBezTo>
                  <a:cubicBezTo>
                    <a:pt x="191" y="2832"/>
                    <a:pt x="477" y="1927"/>
                    <a:pt x="1203" y="1546"/>
                  </a:cubicBezTo>
                  <a:lnTo>
                    <a:pt x="1632" y="1320"/>
                  </a:lnTo>
                  <a:lnTo>
                    <a:pt x="2572" y="2916"/>
                  </a:lnTo>
                  <a:cubicBezTo>
                    <a:pt x="2477" y="2951"/>
                    <a:pt x="2394" y="2999"/>
                    <a:pt x="2322" y="3070"/>
                  </a:cubicBezTo>
                  <a:cubicBezTo>
                    <a:pt x="1941" y="3404"/>
                    <a:pt x="1882" y="3951"/>
                    <a:pt x="2168" y="4356"/>
                  </a:cubicBezTo>
                  <a:cubicBezTo>
                    <a:pt x="2322" y="4559"/>
                    <a:pt x="4906" y="7154"/>
                    <a:pt x="5120" y="7297"/>
                  </a:cubicBezTo>
                  <a:cubicBezTo>
                    <a:pt x="5275" y="7416"/>
                    <a:pt x="5489" y="7476"/>
                    <a:pt x="5680" y="7476"/>
                  </a:cubicBezTo>
                  <a:cubicBezTo>
                    <a:pt x="5954" y="7476"/>
                    <a:pt x="6204" y="7380"/>
                    <a:pt x="6394" y="7154"/>
                  </a:cubicBezTo>
                  <a:cubicBezTo>
                    <a:pt x="6466" y="7083"/>
                    <a:pt x="6513" y="6988"/>
                    <a:pt x="6561" y="6904"/>
                  </a:cubicBezTo>
                  <a:lnTo>
                    <a:pt x="8156" y="7833"/>
                  </a:lnTo>
                  <a:lnTo>
                    <a:pt x="7930" y="8262"/>
                  </a:lnTo>
                  <a:cubicBezTo>
                    <a:pt x="7654" y="8781"/>
                    <a:pt x="7123" y="9083"/>
                    <a:pt x="6580" y="9083"/>
                  </a:cubicBezTo>
                  <a:cubicBezTo>
                    <a:pt x="6352" y="9083"/>
                    <a:pt x="6121" y="9029"/>
                    <a:pt x="5906" y="8916"/>
                  </a:cubicBezTo>
                  <a:cubicBezTo>
                    <a:pt x="5478" y="8702"/>
                    <a:pt x="4477" y="7869"/>
                    <a:pt x="3334" y="6749"/>
                  </a:cubicBezTo>
                  <a:cubicBezTo>
                    <a:pt x="3305" y="6720"/>
                    <a:pt x="3260" y="6705"/>
                    <a:pt x="3215" y="6705"/>
                  </a:cubicBezTo>
                  <a:cubicBezTo>
                    <a:pt x="3171" y="6705"/>
                    <a:pt x="3126" y="6720"/>
                    <a:pt x="3096" y="6749"/>
                  </a:cubicBezTo>
                  <a:cubicBezTo>
                    <a:pt x="3037" y="6809"/>
                    <a:pt x="3037" y="6928"/>
                    <a:pt x="3096" y="6988"/>
                  </a:cubicBezTo>
                  <a:cubicBezTo>
                    <a:pt x="4287" y="8142"/>
                    <a:pt x="5275" y="8976"/>
                    <a:pt x="5740" y="9214"/>
                  </a:cubicBezTo>
                  <a:cubicBezTo>
                    <a:pt x="5990" y="9357"/>
                    <a:pt x="6275" y="9416"/>
                    <a:pt x="6561" y="9416"/>
                  </a:cubicBezTo>
                  <a:cubicBezTo>
                    <a:pt x="6752" y="9416"/>
                    <a:pt x="6942" y="9381"/>
                    <a:pt x="7144" y="9321"/>
                  </a:cubicBezTo>
                  <a:cubicBezTo>
                    <a:pt x="7597" y="9178"/>
                    <a:pt x="7990" y="8845"/>
                    <a:pt x="8216" y="8416"/>
                  </a:cubicBezTo>
                  <a:lnTo>
                    <a:pt x="8430" y="8000"/>
                  </a:lnTo>
                  <a:lnTo>
                    <a:pt x="8609" y="8107"/>
                  </a:lnTo>
                  <a:cubicBezTo>
                    <a:pt x="8645" y="8119"/>
                    <a:pt x="8668" y="8131"/>
                    <a:pt x="8704" y="8131"/>
                  </a:cubicBezTo>
                  <a:cubicBezTo>
                    <a:pt x="8764" y="8131"/>
                    <a:pt x="8823" y="8107"/>
                    <a:pt x="8847" y="8047"/>
                  </a:cubicBezTo>
                  <a:lnTo>
                    <a:pt x="9442" y="7035"/>
                  </a:lnTo>
                  <a:cubicBezTo>
                    <a:pt x="9419" y="6976"/>
                    <a:pt x="9419" y="6928"/>
                    <a:pt x="9419" y="6880"/>
                  </a:cubicBezTo>
                  <a:cubicBezTo>
                    <a:pt x="9407" y="6845"/>
                    <a:pt x="9371" y="6809"/>
                    <a:pt x="9347" y="6785"/>
                  </a:cubicBezTo>
                  <a:lnTo>
                    <a:pt x="6787" y="5273"/>
                  </a:lnTo>
                  <a:cubicBezTo>
                    <a:pt x="6765" y="5262"/>
                    <a:pt x="6740" y="5257"/>
                    <a:pt x="6713" y="5257"/>
                  </a:cubicBezTo>
                  <a:cubicBezTo>
                    <a:pt x="6655" y="5257"/>
                    <a:pt x="6594" y="5283"/>
                    <a:pt x="6561" y="5333"/>
                  </a:cubicBezTo>
                  <a:lnTo>
                    <a:pt x="5966" y="6345"/>
                  </a:lnTo>
                  <a:cubicBezTo>
                    <a:pt x="5930" y="6392"/>
                    <a:pt x="5930" y="6440"/>
                    <a:pt x="5954" y="6476"/>
                  </a:cubicBezTo>
                  <a:cubicBezTo>
                    <a:pt x="5966" y="6523"/>
                    <a:pt x="5990" y="6559"/>
                    <a:pt x="6025" y="6583"/>
                  </a:cubicBezTo>
                  <a:lnTo>
                    <a:pt x="6251" y="6714"/>
                  </a:lnTo>
                  <a:lnTo>
                    <a:pt x="6228" y="6749"/>
                  </a:lnTo>
                  <a:cubicBezTo>
                    <a:pt x="6204" y="6809"/>
                    <a:pt x="6168" y="6869"/>
                    <a:pt x="6132" y="6928"/>
                  </a:cubicBezTo>
                  <a:cubicBezTo>
                    <a:pt x="6008" y="7067"/>
                    <a:pt x="5834" y="7141"/>
                    <a:pt x="5659" y="7141"/>
                  </a:cubicBezTo>
                  <a:cubicBezTo>
                    <a:pt x="5534" y="7141"/>
                    <a:pt x="5408" y="7103"/>
                    <a:pt x="5299" y="7023"/>
                  </a:cubicBezTo>
                  <a:cubicBezTo>
                    <a:pt x="5120" y="6880"/>
                    <a:pt x="2561" y="4321"/>
                    <a:pt x="2418" y="4142"/>
                  </a:cubicBezTo>
                  <a:cubicBezTo>
                    <a:pt x="2227" y="3892"/>
                    <a:pt x="2275" y="3535"/>
                    <a:pt x="2513" y="3309"/>
                  </a:cubicBezTo>
                  <a:cubicBezTo>
                    <a:pt x="2561" y="3273"/>
                    <a:pt x="2620" y="3237"/>
                    <a:pt x="2692" y="3213"/>
                  </a:cubicBezTo>
                  <a:lnTo>
                    <a:pt x="2727" y="3189"/>
                  </a:lnTo>
                  <a:lnTo>
                    <a:pt x="2858" y="3416"/>
                  </a:lnTo>
                  <a:cubicBezTo>
                    <a:pt x="2882" y="3475"/>
                    <a:pt x="2942" y="3511"/>
                    <a:pt x="3001" y="3511"/>
                  </a:cubicBezTo>
                  <a:cubicBezTo>
                    <a:pt x="3037" y="3511"/>
                    <a:pt x="3061" y="3487"/>
                    <a:pt x="3096" y="3475"/>
                  </a:cubicBezTo>
                  <a:lnTo>
                    <a:pt x="4108" y="2880"/>
                  </a:lnTo>
                  <a:cubicBezTo>
                    <a:pt x="4144" y="2844"/>
                    <a:pt x="4168" y="2820"/>
                    <a:pt x="4180" y="2773"/>
                  </a:cubicBezTo>
                  <a:cubicBezTo>
                    <a:pt x="4192" y="2737"/>
                    <a:pt x="4180" y="2689"/>
                    <a:pt x="4168" y="2642"/>
                  </a:cubicBezTo>
                  <a:lnTo>
                    <a:pt x="3442" y="1404"/>
                  </a:lnTo>
                  <a:cubicBezTo>
                    <a:pt x="3409" y="1355"/>
                    <a:pt x="3348" y="1322"/>
                    <a:pt x="3290" y="1322"/>
                  </a:cubicBezTo>
                  <a:cubicBezTo>
                    <a:pt x="3264" y="1322"/>
                    <a:pt x="3238" y="1329"/>
                    <a:pt x="3215" y="1344"/>
                  </a:cubicBezTo>
                  <a:cubicBezTo>
                    <a:pt x="3144" y="1392"/>
                    <a:pt x="3108" y="1499"/>
                    <a:pt x="3156" y="1570"/>
                  </a:cubicBezTo>
                  <a:lnTo>
                    <a:pt x="3787" y="2654"/>
                  </a:lnTo>
                  <a:lnTo>
                    <a:pt x="3061" y="3082"/>
                  </a:lnTo>
                  <a:lnTo>
                    <a:pt x="1727" y="808"/>
                  </a:lnTo>
                  <a:lnTo>
                    <a:pt x="2453" y="380"/>
                  </a:lnTo>
                  <a:lnTo>
                    <a:pt x="2822" y="1011"/>
                  </a:lnTo>
                  <a:cubicBezTo>
                    <a:pt x="2855" y="1060"/>
                    <a:pt x="2917" y="1087"/>
                    <a:pt x="2975" y="1087"/>
                  </a:cubicBezTo>
                  <a:cubicBezTo>
                    <a:pt x="3001" y="1087"/>
                    <a:pt x="3027" y="1081"/>
                    <a:pt x="3049" y="1070"/>
                  </a:cubicBezTo>
                  <a:cubicBezTo>
                    <a:pt x="3120" y="1023"/>
                    <a:pt x="3156" y="915"/>
                    <a:pt x="3108" y="844"/>
                  </a:cubicBezTo>
                  <a:lnTo>
                    <a:pt x="2656" y="82"/>
                  </a:lnTo>
                  <a:cubicBezTo>
                    <a:pt x="2631" y="33"/>
                    <a:pt x="2573" y="1"/>
                    <a:pt x="25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4" name="Google Shape;16604;p62"/>
            <p:cNvSpPr/>
            <p:nvPr/>
          </p:nvSpPr>
          <p:spPr>
            <a:xfrm>
              <a:off x="4187104" y="3787731"/>
              <a:ext cx="133943" cy="146520"/>
            </a:xfrm>
            <a:custGeom>
              <a:rect b="b" l="l" r="r" t="t"/>
              <a:pathLst>
                <a:path extrusionOk="0" h="4625" w="4228">
                  <a:moveTo>
                    <a:pt x="2742" y="0"/>
                  </a:moveTo>
                  <a:cubicBezTo>
                    <a:pt x="2716" y="0"/>
                    <a:pt x="2690" y="6"/>
                    <a:pt x="2668" y="17"/>
                  </a:cubicBezTo>
                  <a:cubicBezTo>
                    <a:pt x="2596" y="64"/>
                    <a:pt x="2561" y="171"/>
                    <a:pt x="2608" y="243"/>
                  </a:cubicBezTo>
                  <a:lnTo>
                    <a:pt x="2763" y="493"/>
                  </a:lnTo>
                  <a:cubicBezTo>
                    <a:pt x="2549" y="433"/>
                    <a:pt x="2346" y="398"/>
                    <a:pt x="2120" y="398"/>
                  </a:cubicBezTo>
                  <a:cubicBezTo>
                    <a:pt x="953" y="398"/>
                    <a:pt x="1" y="1350"/>
                    <a:pt x="1" y="2505"/>
                  </a:cubicBezTo>
                  <a:cubicBezTo>
                    <a:pt x="1" y="3672"/>
                    <a:pt x="953" y="4624"/>
                    <a:pt x="2120" y="4624"/>
                  </a:cubicBezTo>
                  <a:cubicBezTo>
                    <a:pt x="3275" y="4624"/>
                    <a:pt x="4228" y="3672"/>
                    <a:pt x="4228" y="2505"/>
                  </a:cubicBezTo>
                  <a:cubicBezTo>
                    <a:pt x="4228" y="2362"/>
                    <a:pt x="4204" y="2195"/>
                    <a:pt x="4168" y="2029"/>
                  </a:cubicBezTo>
                  <a:cubicBezTo>
                    <a:pt x="4158" y="1958"/>
                    <a:pt x="4096" y="1904"/>
                    <a:pt x="4012" y="1904"/>
                  </a:cubicBezTo>
                  <a:cubicBezTo>
                    <a:pt x="3998" y="1904"/>
                    <a:pt x="3982" y="1906"/>
                    <a:pt x="3966" y="1910"/>
                  </a:cubicBezTo>
                  <a:cubicBezTo>
                    <a:pt x="3870" y="1922"/>
                    <a:pt x="3811" y="2017"/>
                    <a:pt x="3847" y="2124"/>
                  </a:cubicBezTo>
                  <a:cubicBezTo>
                    <a:pt x="3870" y="2255"/>
                    <a:pt x="3894" y="2386"/>
                    <a:pt x="3894" y="2517"/>
                  </a:cubicBezTo>
                  <a:cubicBezTo>
                    <a:pt x="3894" y="3505"/>
                    <a:pt x="3085" y="4303"/>
                    <a:pt x="2108" y="4303"/>
                  </a:cubicBezTo>
                  <a:cubicBezTo>
                    <a:pt x="1120" y="4303"/>
                    <a:pt x="322" y="3505"/>
                    <a:pt x="322" y="2517"/>
                  </a:cubicBezTo>
                  <a:cubicBezTo>
                    <a:pt x="322" y="1541"/>
                    <a:pt x="1120" y="731"/>
                    <a:pt x="2108" y="731"/>
                  </a:cubicBezTo>
                  <a:cubicBezTo>
                    <a:pt x="2299" y="731"/>
                    <a:pt x="2477" y="767"/>
                    <a:pt x="2656" y="826"/>
                  </a:cubicBezTo>
                  <a:lnTo>
                    <a:pt x="2299" y="910"/>
                  </a:lnTo>
                  <a:cubicBezTo>
                    <a:pt x="2204" y="933"/>
                    <a:pt x="2144" y="1017"/>
                    <a:pt x="2180" y="1124"/>
                  </a:cubicBezTo>
                  <a:cubicBezTo>
                    <a:pt x="2190" y="1195"/>
                    <a:pt x="2260" y="1248"/>
                    <a:pt x="2339" y="1248"/>
                  </a:cubicBezTo>
                  <a:cubicBezTo>
                    <a:pt x="2353" y="1248"/>
                    <a:pt x="2368" y="1247"/>
                    <a:pt x="2382" y="1243"/>
                  </a:cubicBezTo>
                  <a:lnTo>
                    <a:pt x="3204" y="1052"/>
                  </a:lnTo>
                  <a:cubicBezTo>
                    <a:pt x="3311" y="1017"/>
                    <a:pt x="3370" y="898"/>
                    <a:pt x="3311" y="791"/>
                  </a:cubicBezTo>
                  <a:lnTo>
                    <a:pt x="2894" y="76"/>
                  </a:lnTo>
                  <a:cubicBezTo>
                    <a:pt x="2861" y="27"/>
                    <a:pt x="2800" y="0"/>
                    <a:pt x="27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5" name="Google Shape;16605;p62"/>
            <p:cNvSpPr/>
            <p:nvPr/>
          </p:nvSpPr>
          <p:spPr>
            <a:xfrm>
              <a:off x="4220685" y="3840669"/>
              <a:ext cx="39632" cy="52462"/>
            </a:xfrm>
            <a:custGeom>
              <a:rect b="b" l="l" r="r" t="t"/>
              <a:pathLst>
                <a:path extrusionOk="0" h="1656" w="1251">
                  <a:moveTo>
                    <a:pt x="572" y="1"/>
                  </a:moveTo>
                  <a:cubicBezTo>
                    <a:pt x="274" y="1"/>
                    <a:pt x="12" y="239"/>
                    <a:pt x="12" y="524"/>
                  </a:cubicBezTo>
                  <a:cubicBezTo>
                    <a:pt x="12" y="608"/>
                    <a:pt x="96" y="679"/>
                    <a:pt x="179" y="679"/>
                  </a:cubicBezTo>
                  <a:cubicBezTo>
                    <a:pt x="274" y="679"/>
                    <a:pt x="346" y="608"/>
                    <a:pt x="346" y="524"/>
                  </a:cubicBezTo>
                  <a:cubicBezTo>
                    <a:pt x="346" y="417"/>
                    <a:pt x="429" y="322"/>
                    <a:pt x="548" y="322"/>
                  </a:cubicBezTo>
                  <a:lnTo>
                    <a:pt x="608" y="322"/>
                  </a:lnTo>
                  <a:cubicBezTo>
                    <a:pt x="655" y="322"/>
                    <a:pt x="667" y="358"/>
                    <a:pt x="691" y="370"/>
                  </a:cubicBezTo>
                  <a:cubicBezTo>
                    <a:pt x="703" y="382"/>
                    <a:pt x="703" y="417"/>
                    <a:pt x="691" y="429"/>
                  </a:cubicBezTo>
                  <a:lnTo>
                    <a:pt x="48" y="1382"/>
                  </a:lnTo>
                  <a:cubicBezTo>
                    <a:pt x="12" y="1429"/>
                    <a:pt x="1" y="1501"/>
                    <a:pt x="36" y="1560"/>
                  </a:cubicBezTo>
                  <a:cubicBezTo>
                    <a:pt x="60" y="1620"/>
                    <a:pt x="120" y="1656"/>
                    <a:pt x="179" y="1656"/>
                  </a:cubicBezTo>
                  <a:lnTo>
                    <a:pt x="1072" y="1656"/>
                  </a:lnTo>
                  <a:cubicBezTo>
                    <a:pt x="1167" y="1656"/>
                    <a:pt x="1239" y="1572"/>
                    <a:pt x="1239" y="1489"/>
                  </a:cubicBezTo>
                  <a:cubicBezTo>
                    <a:pt x="1251" y="1406"/>
                    <a:pt x="1179" y="1322"/>
                    <a:pt x="1084" y="1322"/>
                  </a:cubicBezTo>
                  <a:lnTo>
                    <a:pt x="513" y="1322"/>
                  </a:lnTo>
                  <a:lnTo>
                    <a:pt x="989" y="620"/>
                  </a:lnTo>
                  <a:cubicBezTo>
                    <a:pt x="1072" y="513"/>
                    <a:pt x="1072" y="358"/>
                    <a:pt x="1001" y="227"/>
                  </a:cubicBezTo>
                  <a:cubicBezTo>
                    <a:pt x="929" y="84"/>
                    <a:pt x="786"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6" name="Google Shape;16606;p62"/>
            <p:cNvSpPr/>
            <p:nvPr/>
          </p:nvSpPr>
          <p:spPr>
            <a:xfrm>
              <a:off x="4259905" y="3840669"/>
              <a:ext cx="29082" cy="52082"/>
            </a:xfrm>
            <a:custGeom>
              <a:rect b="b" l="l" r="r" t="t"/>
              <a:pathLst>
                <a:path extrusionOk="0" h="1644" w="918">
                  <a:moveTo>
                    <a:pt x="156" y="1"/>
                  </a:moveTo>
                  <a:cubicBezTo>
                    <a:pt x="72" y="1"/>
                    <a:pt x="1" y="72"/>
                    <a:pt x="1" y="167"/>
                  </a:cubicBezTo>
                  <a:lnTo>
                    <a:pt x="1" y="870"/>
                  </a:lnTo>
                  <a:cubicBezTo>
                    <a:pt x="1" y="953"/>
                    <a:pt x="72" y="1025"/>
                    <a:pt x="156" y="1025"/>
                  </a:cubicBezTo>
                  <a:lnTo>
                    <a:pt x="596" y="1025"/>
                  </a:lnTo>
                  <a:lnTo>
                    <a:pt x="596" y="1477"/>
                  </a:lnTo>
                  <a:cubicBezTo>
                    <a:pt x="596" y="1560"/>
                    <a:pt x="668" y="1644"/>
                    <a:pt x="751" y="1644"/>
                  </a:cubicBezTo>
                  <a:cubicBezTo>
                    <a:pt x="846" y="1644"/>
                    <a:pt x="918" y="1560"/>
                    <a:pt x="918" y="1477"/>
                  </a:cubicBezTo>
                  <a:lnTo>
                    <a:pt x="918" y="846"/>
                  </a:lnTo>
                  <a:lnTo>
                    <a:pt x="918" y="155"/>
                  </a:lnTo>
                  <a:cubicBezTo>
                    <a:pt x="918" y="72"/>
                    <a:pt x="846" y="1"/>
                    <a:pt x="739" y="1"/>
                  </a:cubicBezTo>
                  <a:cubicBezTo>
                    <a:pt x="656" y="1"/>
                    <a:pt x="584" y="72"/>
                    <a:pt x="584" y="167"/>
                  </a:cubicBezTo>
                  <a:lnTo>
                    <a:pt x="584" y="703"/>
                  </a:lnTo>
                  <a:lnTo>
                    <a:pt x="322" y="703"/>
                  </a:lnTo>
                  <a:lnTo>
                    <a:pt x="322" y="167"/>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07" name="Google Shape;16607;p62"/>
          <p:cNvGrpSpPr/>
          <p:nvPr/>
        </p:nvGrpSpPr>
        <p:grpSpPr>
          <a:xfrm>
            <a:off x="2214042" y="3635109"/>
            <a:ext cx="368153" cy="311193"/>
            <a:chOff x="2214042" y="3810509"/>
            <a:chExt cx="368153" cy="311193"/>
          </a:xfrm>
        </p:grpSpPr>
        <p:sp>
          <p:nvSpPr>
            <p:cNvPr id="16608" name="Google Shape;16608;p62"/>
            <p:cNvSpPr/>
            <p:nvPr/>
          </p:nvSpPr>
          <p:spPr>
            <a:xfrm>
              <a:off x="2214042" y="3810509"/>
              <a:ext cx="368153" cy="311193"/>
            </a:xfrm>
            <a:custGeom>
              <a:rect b="b" l="l" r="r" t="t"/>
              <a:pathLst>
                <a:path extrusionOk="0" h="9823" w="11621">
                  <a:moveTo>
                    <a:pt x="11264" y="6227"/>
                  </a:moveTo>
                  <a:lnTo>
                    <a:pt x="11264" y="6834"/>
                  </a:lnTo>
                  <a:lnTo>
                    <a:pt x="9644" y="6834"/>
                  </a:lnTo>
                  <a:lnTo>
                    <a:pt x="9406" y="6525"/>
                  </a:lnTo>
                  <a:lnTo>
                    <a:pt x="9180" y="6227"/>
                  </a:lnTo>
                  <a:close/>
                  <a:moveTo>
                    <a:pt x="8787" y="6239"/>
                  </a:moveTo>
                  <a:lnTo>
                    <a:pt x="9061" y="6608"/>
                  </a:lnTo>
                  <a:lnTo>
                    <a:pt x="8406" y="7191"/>
                  </a:lnTo>
                  <a:lnTo>
                    <a:pt x="7894" y="7191"/>
                  </a:lnTo>
                  <a:lnTo>
                    <a:pt x="7025" y="6239"/>
                  </a:lnTo>
                  <a:close/>
                  <a:moveTo>
                    <a:pt x="8632" y="7537"/>
                  </a:moveTo>
                  <a:lnTo>
                    <a:pt x="8632" y="7953"/>
                  </a:lnTo>
                  <a:lnTo>
                    <a:pt x="7561" y="7953"/>
                  </a:lnTo>
                  <a:lnTo>
                    <a:pt x="7561" y="7537"/>
                  </a:lnTo>
                  <a:close/>
                  <a:moveTo>
                    <a:pt x="6584" y="0"/>
                  </a:moveTo>
                  <a:cubicBezTo>
                    <a:pt x="4596" y="0"/>
                    <a:pt x="2786" y="1179"/>
                    <a:pt x="1977" y="2977"/>
                  </a:cubicBezTo>
                  <a:cubicBezTo>
                    <a:pt x="1941" y="3072"/>
                    <a:pt x="1977" y="3167"/>
                    <a:pt x="2072" y="3203"/>
                  </a:cubicBezTo>
                  <a:cubicBezTo>
                    <a:pt x="2094" y="3216"/>
                    <a:pt x="2118" y="3222"/>
                    <a:pt x="2142" y="3222"/>
                  </a:cubicBezTo>
                  <a:cubicBezTo>
                    <a:pt x="2208" y="3222"/>
                    <a:pt x="2272" y="3177"/>
                    <a:pt x="2298" y="3108"/>
                  </a:cubicBezTo>
                  <a:cubicBezTo>
                    <a:pt x="3048" y="1429"/>
                    <a:pt x="4739" y="333"/>
                    <a:pt x="6584" y="333"/>
                  </a:cubicBezTo>
                  <a:cubicBezTo>
                    <a:pt x="9109" y="333"/>
                    <a:pt x="11192" y="2358"/>
                    <a:pt x="11287" y="4846"/>
                  </a:cubicBezTo>
                  <a:lnTo>
                    <a:pt x="10835" y="4846"/>
                  </a:lnTo>
                  <a:cubicBezTo>
                    <a:pt x="10716" y="4108"/>
                    <a:pt x="10371" y="3405"/>
                    <a:pt x="9823" y="2870"/>
                  </a:cubicBezTo>
                  <a:cubicBezTo>
                    <a:pt x="9240" y="2310"/>
                    <a:pt x="8489" y="1941"/>
                    <a:pt x="7680" y="1857"/>
                  </a:cubicBezTo>
                  <a:cubicBezTo>
                    <a:pt x="7674" y="1857"/>
                    <a:pt x="7668" y="1856"/>
                    <a:pt x="7661" y="1856"/>
                  </a:cubicBezTo>
                  <a:cubicBezTo>
                    <a:pt x="7583" y="1856"/>
                    <a:pt x="7500" y="1924"/>
                    <a:pt x="7489" y="2012"/>
                  </a:cubicBezTo>
                  <a:cubicBezTo>
                    <a:pt x="7477" y="2096"/>
                    <a:pt x="7549" y="2191"/>
                    <a:pt x="7632" y="2203"/>
                  </a:cubicBezTo>
                  <a:cubicBezTo>
                    <a:pt x="9061" y="2358"/>
                    <a:pt x="10240" y="3453"/>
                    <a:pt x="10478" y="4846"/>
                  </a:cubicBezTo>
                  <a:lnTo>
                    <a:pt x="4168" y="4846"/>
                  </a:lnTo>
                  <a:cubicBezTo>
                    <a:pt x="4406" y="3441"/>
                    <a:pt x="5584" y="2334"/>
                    <a:pt x="7013" y="2191"/>
                  </a:cubicBezTo>
                  <a:cubicBezTo>
                    <a:pt x="7096" y="2167"/>
                    <a:pt x="7180" y="2096"/>
                    <a:pt x="7156" y="2012"/>
                  </a:cubicBezTo>
                  <a:cubicBezTo>
                    <a:pt x="7145" y="1924"/>
                    <a:pt x="7083" y="1856"/>
                    <a:pt x="6998" y="1856"/>
                  </a:cubicBezTo>
                  <a:cubicBezTo>
                    <a:pt x="6991" y="1856"/>
                    <a:pt x="6984" y="1857"/>
                    <a:pt x="6977" y="1857"/>
                  </a:cubicBezTo>
                  <a:cubicBezTo>
                    <a:pt x="5370" y="2024"/>
                    <a:pt x="4060" y="3262"/>
                    <a:pt x="3822" y="4846"/>
                  </a:cubicBezTo>
                  <a:lnTo>
                    <a:pt x="1882" y="4846"/>
                  </a:lnTo>
                  <a:cubicBezTo>
                    <a:pt x="1893" y="4477"/>
                    <a:pt x="1953" y="4108"/>
                    <a:pt x="2060" y="3751"/>
                  </a:cubicBezTo>
                  <a:cubicBezTo>
                    <a:pt x="2084" y="3655"/>
                    <a:pt x="2024" y="3572"/>
                    <a:pt x="1941" y="3548"/>
                  </a:cubicBezTo>
                  <a:cubicBezTo>
                    <a:pt x="1922" y="3541"/>
                    <a:pt x="1903" y="3538"/>
                    <a:pt x="1885" y="3538"/>
                  </a:cubicBezTo>
                  <a:cubicBezTo>
                    <a:pt x="1814" y="3538"/>
                    <a:pt x="1755" y="3589"/>
                    <a:pt x="1727" y="3655"/>
                  </a:cubicBezTo>
                  <a:cubicBezTo>
                    <a:pt x="1608" y="4060"/>
                    <a:pt x="1548" y="4477"/>
                    <a:pt x="1536" y="4905"/>
                  </a:cubicBezTo>
                  <a:lnTo>
                    <a:pt x="119" y="5417"/>
                  </a:lnTo>
                  <a:cubicBezTo>
                    <a:pt x="48" y="5441"/>
                    <a:pt x="0" y="5501"/>
                    <a:pt x="0" y="5584"/>
                  </a:cubicBezTo>
                  <a:lnTo>
                    <a:pt x="0" y="6072"/>
                  </a:lnTo>
                  <a:cubicBezTo>
                    <a:pt x="0" y="6156"/>
                    <a:pt x="72" y="6239"/>
                    <a:pt x="167" y="6239"/>
                  </a:cubicBezTo>
                  <a:lnTo>
                    <a:pt x="2572" y="6239"/>
                  </a:lnTo>
                  <a:cubicBezTo>
                    <a:pt x="2667" y="6239"/>
                    <a:pt x="2739" y="6156"/>
                    <a:pt x="2739" y="6072"/>
                  </a:cubicBezTo>
                  <a:cubicBezTo>
                    <a:pt x="2739" y="5977"/>
                    <a:pt x="2667" y="5906"/>
                    <a:pt x="2572" y="5906"/>
                  </a:cubicBezTo>
                  <a:lnTo>
                    <a:pt x="346" y="5906"/>
                  </a:lnTo>
                  <a:lnTo>
                    <a:pt x="346" y="5703"/>
                  </a:lnTo>
                  <a:lnTo>
                    <a:pt x="1727" y="5203"/>
                  </a:lnTo>
                  <a:lnTo>
                    <a:pt x="11264" y="5203"/>
                  </a:lnTo>
                  <a:lnTo>
                    <a:pt x="11264" y="5739"/>
                  </a:lnTo>
                  <a:lnTo>
                    <a:pt x="11264" y="5906"/>
                  </a:lnTo>
                  <a:lnTo>
                    <a:pt x="3251" y="5906"/>
                  </a:lnTo>
                  <a:cubicBezTo>
                    <a:pt x="3155" y="5906"/>
                    <a:pt x="3084" y="5989"/>
                    <a:pt x="3084" y="6072"/>
                  </a:cubicBezTo>
                  <a:cubicBezTo>
                    <a:pt x="3084" y="6168"/>
                    <a:pt x="3155" y="6239"/>
                    <a:pt x="3251" y="6239"/>
                  </a:cubicBezTo>
                  <a:lnTo>
                    <a:pt x="6549" y="6239"/>
                  </a:lnTo>
                  <a:lnTo>
                    <a:pt x="7418" y="7191"/>
                  </a:lnTo>
                  <a:lnTo>
                    <a:pt x="7382" y="7191"/>
                  </a:lnTo>
                  <a:cubicBezTo>
                    <a:pt x="7299" y="7191"/>
                    <a:pt x="7216" y="7263"/>
                    <a:pt x="7216" y="7358"/>
                  </a:cubicBezTo>
                  <a:lnTo>
                    <a:pt x="7216" y="8108"/>
                  </a:lnTo>
                  <a:cubicBezTo>
                    <a:pt x="7216" y="8204"/>
                    <a:pt x="7299" y="8275"/>
                    <a:pt x="7382" y="8275"/>
                  </a:cubicBezTo>
                  <a:lnTo>
                    <a:pt x="7930" y="8275"/>
                  </a:lnTo>
                  <a:lnTo>
                    <a:pt x="7930" y="9656"/>
                  </a:lnTo>
                  <a:cubicBezTo>
                    <a:pt x="7930" y="9751"/>
                    <a:pt x="8013" y="9823"/>
                    <a:pt x="8097" y="9823"/>
                  </a:cubicBezTo>
                  <a:cubicBezTo>
                    <a:pt x="8192" y="9823"/>
                    <a:pt x="8263" y="9751"/>
                    <a:pt x="8263" y="9656"/>
                  </a:cubicBezTo>
                  <a:lnTo>
                    <a:pt x="8263" y="8275"/>
                  </a:lnTo>
                  <a:lnTo>
                    <a:pt x="8811" y="8275"/>
                  </a:lnTo>
                  <a:cubicBezTo>
                    <a:pt x="8906" y="8275"/>
                    <a:pt x="8978" y="8204"/>
                    <a:pt x="8978" y="8108"/>
                  </a:cubicBezTo>
                  <a:lnTo>
                    <a:pt x="8978" y="7358"/>
                  </a:lnTo>
                  <a:cubicBezTo>
                    <a:pt x="8978" y="7275"/>
                    <a:pt x="8930" y="7239"/>
                    <a:pt x="8882" y="7203"/>
                  </a:cubicBezTo>
                  <a:lnTo>
                    <a:pt x="9240" y="6882"/>
                  </a:lnTo>
                  <a:lnTo>
                    <a:pt x="9418" y="7096"/>
                  </a:lnTo>
                  <a:cubicBezTo>
                    <a:pt x="9454" y="7144"/>
                    <a:pt x="9513" y="7180"/>
                    <a:pt x="9561" y="7180"/>
                  </a:cubicBezTo>
                  <a:lnTo>
                    <a:pt x="11466" y="7180"/>
                  </a:lnTo>
                  <a:cubicBezTo>
                    <a:pt x="11549" y="7180"/>
                    <a:pt x="11621" y="7096"/>
                    <a:pt x="11621" y="7013"/>
                  </a:cubicBezTo>
                  <a:lnTo>
                    <a:pt x="11621" y="6072"/>
                  </a:lnTo>
                  <a:lnTo>
                    <a:pt x="11621" y="5739"/>
                  </a:lnTo>
                  <a:lnTo>
                    <a:pt x="11621" y="5036"/>
                  </a:lnTo>
                  <a:cubicBezTo>
                    <a:pt x="11621" y="3691"/>
                    <a:pt x="11109" y="2429"/>
                    <a:pt x="10156" y="1476"/>
                  </a:cubicBezTo>
                  <a:cubicBezTo>
                    <a:pt x="9204" y="524"/>
                    <a:pt x="7930" y="0"/>
                    <a:pt x="6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9" name="Google Shape;16609;p62"/>
            <p:cNvSpPr/>
            <p:nvPr/>
          </p:nvSpPr>
          <p:spPr>
            <a:xfrm>
              <a:off x="2451674" y="3927060"/>
              <a:ext cx="70932" cy="32092"/>
            </a:xfrm>
            <a:custGeom>
              <a:rect b="b" l="l" r="r" t="t"/>
              <a:pathLst>
                <a:path extrusionOk="0" h="1013" w="2239">
                  <a:moveTo>
                    <a:pt x="1727" y="322"/>
                  </a:moveTo>
                  <a:cubicBezTo>
                    <a:pt x="1822" y="322"/>
                    <a:pt x="1905" y="393"/>
                    <a:pt x="1905" y="500"/>
                  </a:cubicBezTo>
                  <a:cubicBezTo>
                    <a:pt x="1893" y="607"/>
                    <a:pt x="1822" y="679"/>
                    <a:pt x="1727" y="679"/>
                  </a:cubicBezTo>
                  <a:lnTo>
                    <a:pt x="512" y="679"/>
                  </a:lnTo>
                  <a:cubicBezTo>
                    <a:pt x="417" y="679"/>
                    <a:pt x="334" y="607"/>
                    <a:pt x="334" y="500"/>
                  </a:cubicBezTo>
                  <a:cubicBezTo>
                    <a:pt x="334" y="417"/>
                    <a:pt x="405" y="322"/>
                    <a:pt x="512" y="322"/>
                  </a:cubicBezTo>
                  <a:close/>
                  <a:moveTo>
                    <a:pt x="512" y="0"/>
                  </a:moveTo>
                  <a:cubicBezTo>
                    <a:pt x="226" y="0"/>
                    <a:pt x="0" y="226"/>
                    <a:pt x="0" y="500"/>
                  </a:cubicBezTo>
                  <a:cubicBezTo>
                    <a:pt x="0" y="786"/>
                    <a:pt x="226" y="1012"/>
                    <a:pt x="512" y="1012"/>
                  </a:cubicBezTo>
                  <a:lnTo>
                    <a:pt x="1727" y="1012"/>
                  </a:lnTo>
                  <a:cubicBezTo>
                    <a:pt x="2012" y="1012"/>
                    <a:pt x="2239" y="786"/>
                    <a:pt x="2239" y="500"/>
                  </a:cubicBezTo>
                  <a:cubicBezTo>
                    <a:pt x="2239" y="238"/>
                    <a:pt x="2012" y="0"/>
                    <a:pt x="1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10" name="Google Shape;16610;p62"/>
          <p:cNvGrpSpPr/>
          <p:nvPr/>
        </p:nvGrpSpPr>
        <p:grpSpPr>
          <a:xfrm>
            <a:off x="1797413" y="3606819"/>
            <a:ext cx="367805" cy="367773"/>
            <a:chOff x="1768938" y="3782219"/>
            <a:chExt cx="367805" cy="367773"/>
          </a:xfrm>
        </p:grpSpPr>
        <p:sp>
          <p:nvSpPr>
            <p:cNvPr id="16611" name="Google Shape;16611;p62"/>
            <p:cNvSpPr/>
            <p:nvPr/>
          </p:nvSpPr>
          <p:spPr>
            <a:xfrm>
              <a:off x="1884380" y="3782219"/>
              <a:ext cx="252363" cy="198412"/>
            </a:xfrm>
            <a:custGeom>
              <a:rect b="b" l="l" r="r" t="t"/>
              <a:pathLst>
                <a:path extrusionOk="0" h="6263" w="7966">
                  <a:moveTo>
                    <a:pt x="5346" y="0"/>
                  </a:moveTo>
                  <a:cubicBezTo>
                    <a:pt x="5299" y="0"/>
                    <a:pt x="5263" y="12"/>
                    <a:pt x="5227" y="48"/>
                  </a:cubicBezTo>
                  <a:lnTo>
                    <a:pt x="3382" y="1893"/>
                  </a:lnTo>
                  <a:lnTo>
                    <a:pt x="2893" y="1405"/>
                  </a:lnTo>
                  <a:cubicBezTo>
                    <a:pt x="2864" y="1375"/>
                    <a:pt x="2819" y="1360"/>
                    <a:pt x="2774" y="1360"/>
                  </a:cubicBezTo>
                  <a:cubicBezTo>
                    <a:pt x="2730" y="1360"/>
                    <a:pt x="2685" y="1375"/>
                    <a:pt x="2655" y="1405"/>
                  </a:cubicBezTo>
                  <a:lnTo>
                    <a:pt x="60" y="3989"/>
                  </a:lnTo>
                  <a:cubicBezTo>
                    <a:pt x="0" y="4048"/>
                    <a:pt x="0" y="4167"/>
                    <a:pt x="60" y="4227"/>
                  </a:cubicBezTo>
                  <a:cubicBezTo>
                    <a:pt x="90" y="4257"/>
                    <a:pt x="134" y="4272"/>
                    <a:pt x="179" y="4272"/>
                  </a:cubicBezTo>
                  <a:cubicBezTo>
                    <a:pt x="223" y="4272"/>
                    <a:pt x="268" y="4257"/>
                    <a:pt x="298" y="4227"/>
                  </a:cubicBezTo>
                  <a:lnTo>
                    <a:pt x="2774" y="1762"/>
                  </a:lnTo>
                  <a:lnTo>
                    <a:pt x="6215" y="5191"/>
                  </a:lnTo>
                  <a:lnTo>
                    <a:pt x="5418" y="5989"/>
                  </a:lnTo>
                  <a:cubicBezTo>
                    <a:pt x="5358" y="6049"/>
                    <a:pt x="5358" y="6168"/>
                    <a:pt x="5418" y="6227"/>
                  </a:cubicBezTo>
                  <a:cubicBezTo>
                    <a:pt x="5453" y="6251"/>
                    <a:pt x="5501" y="6263"/>
                    <a:pt x="5537" y="6263"/>
                  </a:cubicBezTo>
                  <a:cubicBezTo>
                    <a:pt x="5584" y="6263"/>
                    <a:pt x="5632" y="6251"/>
                    <a:pt x="5656" y="6227"/>
                  </a:cubicBezTo>
                  <a:lnTo>
                    <a:pt x="6573" y="5310"/>
                  </a:lnTo>
                  <a:cubicBezTo>
                    <a:pt x="6632" y="5251"/>
                    <a:pt x="6632" y="5132"/>
                    <a:pt x="6573" y="5072"/>
                  </a:cubicBezTo>
                  <a:lnTo>
                    <a:pt x="6072" y="4584"/>
                  </a:lnTo>
                  <a:lnTo>
                    <a:pt x="7918" y="2739"/>
                  </a:lnTo>
                  <a:cubicBezTo>
                    <a:pt x="7966" y="2667"/>
                    <a:pt x="7966" y="2560"/>
                    <a:pt x="7906" y="2489"/>
                  </a:cubicBezTo>
                  <a:lnTo>
                    <a:pt x="6882" y="1465"/>
                  </a:lnTo>
                  <a:cubicBezTo>
                    <a:pt x="6852" y="1435"/>
                    <a:pt x="6808" y="1420"/>
                    <a:pt x="6763" y="1420"/>
                  </a:cubicBezTo>
                  <a:cubicBezTo>
                    <a:pt x="6718" y="1420"/>
                    <a:pt x="6674" y="1435"/>
                    <a:pt x="6644" y="1465"/>
                  </a:cubicBezTo>
                  <a:cubicBezTo>
                    <a:pt x="6584" y="1524"/>
                    <a:pt x="6584" y="1643"/>
                    <a:pt x="6644" y="1703"/>
                  </a:cubicBezTo>
                  <a:lnTo>
                    <a:pt x="7549" y="2608"/>
                  </a:lnTo>
                  <a:lnTo>
                    <a:pt x="5822" y="4334"/>
                  </a:lnTo>
                  <a:lnTo>
                    <a:pt x="3620" y="2131"/>
                  </a:lnTo>
                  <a:lnTo>
                    <a:pt x="5346" y="405"/>
                  </a:lnTo>
                  <a:lnTo>
                    <a:pt x="6168" y="1226"/>
                  </a:lnTo>
                  <a:cubicBezTo>
                    <a:pt x="6197" y="1256"/>
                    <a:pt x="6242" y="1271"/>
                    <a:pt x="6287" y="1271"/>
                  </a:cubicBezTo>
                  <a:cubicBezTo>
                    <a:pt x="6331" y="1271"/>
                    <a:pt x="6376" y="1256"/>
                    <a:pt x="6406" y="1226"/>
                  </a:cubicBezTo>
                  <a:cubicBezTo>
                    <a:pt x="6465" y="1167"/>
                    <a:pt x="6465" y="1048"/>
                    <a:pt x="6406" y="988"/>
                  </a:cubicBezTo>
                  <a:lnTo>
                    <a:pt x="5465" y="48"/>
                  </a:lnTo>
                  <a:cubicBezTo>
                    <a:pt x="5441" y="12"/>
                    <a:pt x="5394" y="0"/>
                    <a:pt x="5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2" name="Google Shape;16612;p62"/>
            <p:cNvSpPr/>
            <p:nvPr/>
          </p:nvSpPr>
          <p:spPr>
            <a:xfrm>
              <a:off x="2034480" y="3821914"/>
              <a:ext cx="31743" cy="31236"/>
            </a:xfrm>
            <a:custGeom>
              <a:rect b="b" l="l" r="r" t="t"/>
              <a:pathLst>
                <a:path extrusionOk="0" h="986" w="1002">
                  <a:moveTo>
                    <a:pt x="501" y="426"/>
                  </a:moveTo>
                  <a:lnTo>
                    <a:pt x="584" y="509"/>
                  </a:lnTo>
                  <a:lnTo>
                    <a:pt x="501" y="581"/>
                  </a:lnTo>
                  <a:lnTo>
                    <a:pt x="430" y="509"/>
                  </a:lnTo>
                  <a:lnTo>
                    <a:pt x="501" y="426"/>
                  </a:lnTo>
                  <a:close/>
                  <a:moveTo>
                    <a:pt x="501" y="0"/>
                  </a:moveTo>
                  <a:cubicBezTo>
                    <a:pt x="456" y="0"/>
                    <a:pt x="412" y="15"/>
                    <a:pt x="382" y="45"/>
                  </a:cubicBezTo>
                  <a:lnTo>
                    <a:pt x="60" y="366"/>
                  </a:lnTo>
                  <a:cubicBezTo>
                    <a:pt x="1" y="426"/>
                    <a:pt x="1" y="545"/>
                    <a:pt x="60" y="605"/>
                  </a:cubicBezTo>
                  <a:lnTo>
                    <a:pt x="382" y="938"/>
                  </a:lnTo>
                  <a:cubicBezTo>
                    <a:pt x="418" y="962"/>
                    <a:pt x="465" y="986"/>
                    <a:pt x="501" y="986"/>
                  </a:cubicBezTo>
                  <a:cubicBezTo>
                    <a:pt x="549" y="986"/>
                    <a:pt x="596" y="962"/>
                    <a:pt x="620" y="938"/>
                  </a:cubicBezTo>
                  <a:lnTo>
                    <a:pt x="953" y="605"/>
                  </a:lnTo>
                  <a:cubicBezTo>
                    <a:pt x="977" y="581"/>
                    <a:pt x="1001" y="533"/>
                    <a:pt x="1001" y="485"/>
                  </a:cubicBezTo>
                  <a:cubicBezTo>
                    <a:pt x="1001" y="450"/>
                    <a:pt x="977" y="402"/>
                    <a:pt x="953" y="366"/>
                  </a:cubicBezTo>
                  <a:lnTo>
                    <a:pt x="620" y="45"/>
                  </a:lnTo>
                  <a:cubicBezTo>
                    <a:pt x="590" y="15"/>
                    <a:pt x="54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3" name="Google Shape;16613;p62"/>
            <p:cNvSpPr/>
            <p:nvPr/>
          </p:nvSpPr>
          <p:spPr>
            <a:xfrm>
              <a:off x="2065431" y="3852359"/>
              <a:ext cx="31712" cy="31332"/>
            </a:xfrm>
            <a:custGeom>
              <a:rect b="b" l="l" r="r" t="t"/>
              <a:pathLst>
                <a:path extrusionOk="0" h="989" w="1001">
                  <a:moveTo>
                    <a:pt x="500" y="441"/>
                  </a:moveTo>
                  <a:lnTo>
                    <a:pt x="572" y="513"/>
                  </a:lnTo>
                  <a:lnTo>
                    <a:pt x="500" y="584"/>
                  </a:lnTo>
                  <a:lnTo>
                    <a:pt x="417" y="513"/>
                  </a:lnTo>
                  <a:lnTo>
                    <a:pt x="500" y="441"/>
                  </a:lnTo>
                  <a:close/>
                  <a:moveTo>
                    <a:pt x="500" y="1"/>
                  </a:moveTo>
                  <a:cubicBezTo>
                    <a:pt x="453" y="1"/>
                    <a:pt x="405" y="25"/>
                    <a:pt x="381" y="48"/>
                  </a:cubicBezTo>
                  <a:lnTo>
                    <a:pt x="48" y="382"/>
                  </a:lnTo>
                  <a:cubicBezTo>
                    <a:pt x="24" y="406"/>
                    <a:pt x="0" y="453"/>
                    <a:pt x="0" y="501"/>
                  </a:cubicBezTo>
                  <a:cubicBezTo>
                    <a:pt x="0" y="536"/>
                    <a:pt x="24" y="584"/>
                    <a:pt x="48" y="608"/>
                  </a:cubicBezTo>
                  <a:lnTo>
                    <a:pt x="381" y="941"/>
                  </a:lnTo>
                  <a:cubicBezTo>
                    <a:pt x="405" y="977"/>
                    <a:pt x="453" y="989"/>
                    <a:pt x="500" y="989"/>
                  </a:cubicBezTo>
                  <a:cubicBezTo>
                    <a:pt x="536" y="989"/>
                    <a:pt x="584" y="965"/>
                    <a:pt x="619" y="941"/>
                  </a:cubicBezTo>
                  <a:lnTo>
                    <a:pt x="941" y="608"/>
                  </a:lnTo>
                  <a:cubicBezTo>
                    <a:pt x="1000" y="560"/>
                    <a:pt x="1000" y="441"/>
                    <a:pt x="941" y="382"/>
                  </a:cubicBezTo>
                  <a:lnTo>
                    <a:pt x="619" y="48"/>
                  </a:lnTo>
                  <a:cubicBezTo>
                    <a:pt x="584" y="13"/>
                    <a:pt x="53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4" name="Google Shape;16614;p62"/>
            <p:cNvSpPr/>
            <p:nvPr/>
          </p:nvSpPr>
          <p:spPr>
            <a:xfrm>
              <a:off x="1768938" y="3922625"/>
              <a:ext cx="281413" cy="227367"/>
            </a:xfrm>
            <a:custGeom>
              <a:rect b="b" l="l" r="r" t="t"/>
              <a:pathLst>
                <a:path extrusionOk="0" h="7177" w="8883">
                  <a:moveTo>
                    <a:pt x="3347" y="0"/>
                  </a:moveTo>
                  <a:cubicBezTo>
                    <a:pt x="3302" y="0"/>
                    <a:pt x="3257" y="15"/>
                    <a:pt x="3228" y="45"/>
                  </a:cubicBezTo>
                  <a:lnTo>
                    <a:pt x="811" y="2450"/>
                  </a:lnTo>
                  <a:cubicBezTo>
                    <a:pt x="287" y="2962"/>
                    <a:pt x="1" y="3664"/>
                    <a:pt x="1" y="4414"/>
                  </a:cubicBezTo>
                  <a:cubicBezTo>
                    <a:pt x="1" y="5153"/>
                    <a:pt x="287" y="5843"/>
                    <a:pt x="811" y="6379"/>
                  </a:cubicBezTo>
                  <a:cubicBezTo>
                    <a:pt x="1323" y="6891"/>
                    <a:pt x="2025" y="7177"/>
                    <a:pt x="2775" y="7177"/>
                  </a:cubicBezTo>
                  <a:cubicBezTo>
                    <a:pt x="3513" y="7177"/>
                    <a:pt x="4204" y="6891"/>
                    <a:pt x="4740" y="6379"/>
                  </a:cubicBezTo>
                  <a:lnTo>
                    <a:pt x="8847" y="2271"/>
                  </a:lnTo>
                  <a:cubicBezTo>
                    <a:pt x="8883" y="2188"/>
                    <a:pt x="8883" y="2093"/>
                    <a:pt x="8812" y="2033"/>
                  </a:cubicBezTo>
                  <a:cubicBezTo>
                    <a:pt x="8782" y="2003"/>
                    <a:pt x="8737" y="1989"/>
                    <a:pt x="8693" y="1989"/>
                  </a:cubicBezTo>
                  <a:cubicBezTo>
                    <a:pt x="8648" y="1989"/>
                    <a:pt x="8603" y="2003"/>
                    <a:pt x="8573" y="2033"/>
                  </a:cubicBezTo>
                  <a:lnTo>
                    <a:pt x="4466" y="6141"/>
                  </a:lnTo>
                  <a:cubicBezTo>
                    <a:pt x="4001" y="6593"/>
                    <a:pt x="3394" y="6855"/>
                    <a:pt x="2751" y="6855"/>
                  </a:cubicBezTo>
                  <a:cubicBezTo>
                    <a:pt x="2096" y="6855"/>
                    <a:pt x="1489" y="6593"/>
                    <a:pt x="1049" y="6141"/>
                  </a:cubicBezTo>
                  <a:cubicBezTo>
                    <a:pt x="584" y="5677"/>
                    <a:pt x="322" y="5069"/>
                    <a:pt x="322" y="4426"/>
                  </a:cubicBezTo>
                  <a:cubicBezTo>
                    <a:pt x="322" y="3772"/>
                    <a:pt x="584" y="3164"/>
                    <a:pt x="1049" y="2712"/>
                  </a:cubicBezTo>
                  <a:lnTo>
                    <a:pt x="3466" y="283"/>
                  </a:lnTo>
                  <a:cubicBezTo>
                    <a:pt x="3525" y="223"/>
                    <a:pt x="3525" y="104"/>
                    <a:pt x="3466" y="45"/>
                  </a:cubicBezTo>
                  <a:cubicBezTo>
                    <a:pt x="3436" y="15"/>
                    <a:pt x="3391" y="0"/>
                    <a:pt x="3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5" name="Google Shape;16615;p62"/>
            <p:cNvSpPr/>
            <p:nvPr/>
          </p:nvSpPr>
          <p:spPr>
            <a:xfrm>
              <a:off x="1847790" y="3937704"/>
              <a:ext cx="143352" cy="127417"/>
            </a:xfrm>
            <a:custGeom>
              <a:rect b="b" l="l" r="r" t="t"/>
              <a:pathLst>
                <a:path extrusionOk="0" h="4022" w="4525">
                  <a:moveTo>
                    <a:pt x="3537" y="343"/>
                  </a:moveTo>
                  <a:cubicBezTo>
                    <a:pt x="3584" y="343"/>
                    <a:pt x="3632" y="367"/>
                    <a:pt x="3667" y="402"/>
                  </a:cubicBezTo>
                  <a:cubicBezTo>
                    <a:pt x="3751" y="486"/>
                    <a:pt x="3751" y="581"/>
                    <a:pt x="3667" y="664"/>
                  </a:cubicBezTo>
                  <a:cubicBezTo>
                    <a:pt x="3632" y="700"/>
                    <a:pt x="3587" y="718"/>
                    <a:pt x="3542" y="718"/>
                  </a:cubicBezTo>
                  <a:cubicBezTo>
                    <a:pt x="3498" y="718"/>
                    <a:pt x="3453" y="700"/>
                    <a:pt x="3417" y="664"/>
                  </a:cubicBezTo>
                  <a:cubicBezTo>
                    <a:pt x="3334" y="581"/>
                    <a:pt x="3334" y="462"/>
                    <a:pt x="3406" y="402"/>
                  </a:cubicBezTo>
                  <a:cubicBezTo>
                    <a:pt x="3441" y="379"/>
                    <a:pt x="3477" y="343"/>
                    <a:pt x="3537" y="343"/>
                  </a:cubicBezTo>
                  <a:close/>
                  <a:moveTo>
                    <a:pt x="2024" y="486"/>
                  </a:moveTo>
                  <a:cubicBezTo>
                    <a:pt x="2072" y="486"/>
                    <a:pt x="2108" y="498"/>
                    <a:pt x="2155" y="545"/>
                  </a:cubicBezTo>
                  <a:cubicBezTo>
                    <a:pt x="2227" y="617"/>
                    <a:pt x="2227" y="724"/>
                    <a:pt x="2155" y="795"/>
                  </a:cubicBezTo>
                  <a:cubicBezTo>
                    <a:pt x="2120" y="831"/>
                    <a:pt x="2075" y="849"/>
                    <a:pt x="2030" y="849"/>
                  </a:cubicBezTo>
                  <a:cubicBezTo>
                    <a:pt x="1986" y="849"/>
                    <a:pt x="1941" y="831"/>
                    <a:pt x="1905" y="795"/>
                  </a:cubicBezTo>
                  <a:cubicBezTo>
                    <a:pt x="1810" y="724"/>
                    <a:pt x="1810" y="605"/>
                    <a:pt x="1893" y="545"/>
                  </a:cubicBezTo>
                  <a:cubicBezTo>
                    <a:pt x="1917" y="509"/>
                    <a:pt x="1965" y="486"/>
                    <a:pt x="2024" y="486"/>
                  </a:cubicBezTo>
                  <a:close/>
                  <a:moveTo>
                    <a:pt x="3953" y="1676"/>
                  </a:moveTo>
                  <a:cubicBezTo>
                    <a:pt x="4001" y="1676"/>
                    <a:pt x="4048" y="1688"/>
                    <a:pt x="4084" y="1724"/>
                  </a:cubicBezTo>
                  <a:cubicBezTo>
                    <a:pt x="4156" y="1807"/>
                    <a:pt x="4156" y="1926"/>
                    <a:pt x="4072" y="1986"/>
                  </a:cubicBezTo>
                  <a:cubicBezTo>
                    <a:pt x="4037" y="2022"/>
                    <a:pt x="3992" y="2039"/>
                    <a:pt x="3947" y="2039"/>
                  </a:cubicBezTo>
                  <a:cubicBezTo>
                    <a:pt x="3903" y="2039"/>
                    <a:pt x="3858" y="2022"/>
                    <a:pt x="3822" y="1986"/>
                  </a:cubicBezTo>
                  <a:cubicBezTo>
                    <a:pt x="3751" y="1914"/>
                    <a:pt x="3751" y="1807"/>
                    <a:pt x="3822" y="1724"/>
                  </a:cubicBezTo>
                  <a:cubicBezTo>
                    <a:pt x="3858" y="1700"/>
                    <a:pt x="3894" y="1676"/>
                    <a:pt x="3953" y="1676"/>
                  </a:cubicBezTo>
                  <a:close/>
                  <a:moveTo>
                    <a:pt x="655" y="3129"/>
                  </a:moveTo>
                  <a:cubicBezTo>
                    <a:pt x="727" y="3129"/>
                    <a:pt x="786" y="3165"/>
                    <a:pt x="846" y="3200"/>
                  </a:cubicBezTo>
                  <a:cubicBezTo>
                    <a:pt x="893" y="3248"/>
                    <a:pt x="917" y="3319"/>
                    <a:pt x="917" y="3403"/>
                  </a:cubicBezTo>
                  <a:cubicBezTo>
                    <a:pt x="917" y="3474"/>
                    <a:pt x="893" y="3546"/>
                    <a:pt x="846" y="3593"/>
                  </a:cubicBezTo>
                  <a:cubicBezTo>
                    <a:pt x="798" y="3641"/>
                    <a:pt x="727" y="3665"/>
                    <a:pt x="655" y="3665"/>
                  </a:cubicBezTo>
                  <a:cubicBezTo>
                    <a:pt x="584" y="3665"/>
                    <a:pt x="524" y="3641"/>
                    <a:pt x="465" y="3593"/>
                  </a:cubicBezTo>
                  <a:cubicBezTo>
                    <a:pt x="417" y="3546"/>
                    <a:pt x="381" y="3474"/>
                    <a:pt x="381" y="3403"/>
                  </a:cubicBezTo>
                  <a:cubicBezTo>
                    <a:pt x="381" y="3319"/>
                    <a:pt x="417" y="3260"/>
                    <a:pt x="465" y="3200"/>
                  </a:cubicBezTo>
                  <a:cubicBezTo>
                    <a:pt x="512" y="3141"/>
                    <a:pt x="584" y="3129"/>
                    <a:pt x="655" y="3129"/>
                  </a:cubicBezTo>
                  <a:close/>
                  <a:moveTo>
                    <a:pt x="3513" y="0"/>
                  </a:moveTo>
                  <a:cubicBezTo>
                    <a:pt x="3379" y="0"/>
                    <a:pt x="3245" y="51"/>
                    <a:pt x="3144" y="152"/>
                  </a:cubicBezTo>
                  <a:cubicBezTo>
                    <a:pt x="2977" y="319"/>
                    <a:pt x="2941" y="557"/>
                    <a:pt x="3036" y="748"/>
                  </a:cubicBezTo>
                  <a:lnTo>
                    <a:pt x="2132" y="1652"/>
                  </a:lnTo>
                  <a:lnTo>
                    <a:pt x="1572" y="2212"/>
                  </a:lnTo>
                  <a:lnTo>
                    <a:pt x="1334" y="1974"/>
                  </a:lnTo>
                  <a:cubicBezTo>
                    <a:pt x="1215" y="1855"/>
                    <a:pt x="1215" y="1676"/>
                    <a:pt x="1334" y="1569"/>
                  </a:cubicBezTo>
                  <a:lnTo>
                    <a:pt x="1774" y="1141"/>
                  </a:lnTo>
                  <a:cubicBezTo>
                    <a:pt x="1846" y="1164"/>
                    <a:pt x="1917" y="1200"/>
                    <a:pt x="1989" y="1200"/>
                  </a:cubicBezTo>
                  <a:cubicBezTo>
                    <a:pt x="2132" y="1200"/>
                    <a:pt x="2263" y="1152"/>
                    <a:pt x="2370" y="1045"/>
                  </a:cubicBezTo>
                  <a:cubicBezTo>
                    <a:pt x="2572" y="843"/>
                    <a:pt x="2572" y="509"/>
                    <a:pt x="2370" y="307"/>
                  </a:cubicBezTo>
                  <a:cubicBezTo>
                    <a:pt x="2263" y="200"/>
                    <a:pt x="2129" y="146"/>
                    <a:pt x="1995" y="146"/>
                  </a:cubicBezTo>
                  <a:cubicBezTo>
                    <a:pt x="1861" y="146"/>
                    <a:pt x="1727" y="200"/>
                    <a:pt x="1620" y="307"/>
                  </a:cubicBezTo>
                  <a:cubicBezTo>
                    <a:pt x="1453" y="462"/>
                    <a:pt x="1429" y="700"/>
                    <a:pt x="1512" y="902"/>
                  </a:cubicBezTo>
                  <a:lnTo>
                    <a:pt x="1084" y="1331"/>
                  </a:lnTo>
                  <a:cubicBezTo>
                    <a:pt x="846" y="1569"/>
                    <a:pt x="846" y="1974"/>
                    <a:pt x="1084" y="2224"/>
                  </a:cubicBezTo>
                  <a:lnTo>
                    <a:pt x="1322" y="2462"/>
                  </a:lnTo>
                  <a:lnTo>
                    <a:pt x="905" y="2879"/>
                  </a:lnTo>
                  <a:cubicBezTo>
                    <a:pt x="812" y="2827"/>
                    <a:pt x="709" y="2802"/>
                    <a:pt x="607" y="2802"/>
                  </a:cubicBezTo>
                  <a:cubicBezTo>
                    <a:pt x="450" y="2802"/>
                    <a:pt x="295" y="2863"/>
                    <a:pt x="179" y="2986"/>
                  </a:cubicBezTo>
                  <a:cubicBezTo>
                    <a:pt x="60" y="3105"/>
                    <a:pt x="0" y="3248"/>
                    <a:pt x="0" y="3415"/>
                  </a:cubicBezTo>
                  <a:cubicBezTo>
                    <a:pt x="0" y="3581"/>
                    <a:pt x="60" y="3724"/>
                    <a:pt x="179" y="3843"/>
                  </a:cubicBezTo>
                  <a:cubicBezTo>
                    <a:pt x="298" y="3962"/>
                    <a:pt x="441" y="4022"/>
                    <a:pt x="608" y="4022"/>
                  </a:cubicBezTo>
                  <a:cubicBezTo>
                    <a:pt x="774" y="4022"/>
                    <a:pt x="917" y="3962"/>
                    <a:pt x="1036" y="3843"/>
                  </a:cubicBezTo>
                  <a:cubicBezTo>
                    <a:pt x="1155" y="3724"/>
                    <a:pt x="1215" y="3581"/>
                    <a:pt x="1215" y="3415"/>
                  </a:cubicBezTo>
                  <a:cubicBezTo>
                    <a:pt x="1215" y="3307"/>
                    <a:pt x="1191" y="3200"/>
                    <a:pt x="1143" y="3117"/>
                  </a:cubicBezTo>
                  <a:lnTo>
                    <a:pt x="2227" y="2033"/>
                  </a:lnTo>
                  <a:lnTo>
                    <a:pt x="2513" y="2307"/>
                  </a:lnTo>
                  <a:cubicBezTo>
                    <a:pt x="2679" y="2474"/>
                    <a:pt x="2905" y="2569"/>
                    <a:pt x="3108" y="2569"/>
                  </a:cubicBezTo>
                  <a:cubicBezTo>
                    <a:pt x="3322" y="2569"/>
                    <a:pt x="3513" y="2486"/>
                    <a:pt x="3679" y="2343"/>
                  </a:cubicBezTo>
                  <a:cubicBezTo>
                    <a:pt x="3751" y="2367"/>
                    <a:pt x="3822" y="2403"/>
                    <a:pt x="3894" y="2403"/>
                  </a:cubicBezTo>
                  <a:cubicBezTo>
                    <a:pt x="4037" y="2403"/>
                    <a:pt x="4168" y="2355"/>
                    <a:pt x="4275" y="2248"/>
                  </a:cubicBezTo>
                  <a:cubicBezTo>
                    <a:pt x="4525" y="2033"/>
                    <a:pt x="4525" y="1700"/>
                    <a:pt x="4310" y="1498"/>
                  </a:cubicBezTo>
                  <a:cubicBezTo>
                    <a:pt x="4209" y="1391"/>
                    <a:pt x="4075" y="1337"/>
                    <a:pt x="3941" y="1337"/>
                  </a:cubicBezTo>
                  <a:cubicBezTo>
                    <a:pt x="3807" y="1337"/>
                    <a:pt x="3673" y="1391"/>
                    <a:pt x="3572" y="1498"/>
                  </a:cubicBezTo>
                  <a:cubicBezTo>
                    <a:pt x="3406" y="1652"/>
                    <a:pt x="3382" y="1891"/>
                    <a:pt x="3465" y="2093"/>
                  </a:cubicBezTo>
                  <a:cubicBezTo>
                    <a:pt x="3377" y="2175"/>
                    <a:pt x="3267" y="2214"/>
                    <a:pt x="3155" y="2214"/>
                  </a:cubicBezTo>
                  <a:cubicBezTo>
                    <a:pt x="3023" y="2214"/>
                    <a:pt x="2889" y="2160"/>
                    <a:pt x="2786" y="2057"/>
                  </a:cubicBezTo>
                  <a:lnTo>
                    <a:pt x="2501" y="1772"/>
                  </a:lnTo>
                  <a:lnTo>
                    <a:pt x="3286" y="986"/>
                  </a:lnTo>
                  <a:cubicBezTo>
                    <a:pt x="3358" y="1021"/>
                    <a:pt x="3441" y="1045"/>
                    <a:pt x="3513" y="1045"/>
                  </a:cubicBezTo>
                  <a:cubicBezTo>
                    <a:pt x="3644" y="1045"/>
                    <a:pt x="3775" y="998"/>
                    <a:pt x="3882" y="902"/>
                  </a:cubicBezTo>
                  <a:cubicBezTo>
                    <a:pt x="4096" y="688"/>
                    <a:pt x="4096" y="367"/>
                    <a:pt x="3882" y="152"/>
                  </a:cubicBezTo>
                  <a:cubicBezTo>
                    <a:pt x="3781" y="51"/>
                    <a:pt x="3647" y="0"/>
                    <a:pt x="3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16" name="Google Shape;16616;p62"/>
          <p:cNvGrpSpPr/>
          <p:nvPr/>
        </p:nvGrpSpPr>
        <p:grpSpPr>
          <a:xfrm>
            <a:off x="2681385" y="3623039"/>
            <a:ext cx="325544" cy="327413"/>
            <a:chOff x="2681385" y="3798439"/>
            <a:chExt cx="325544" cy="327413"/>
          </a:xfrm>
        </p:grpSpPr>
        <p:sp>
          <p:nvSpPr>
            <p:cNvPr id="16617" name="Google Shape;16617;p62"/>
            <p:cNvSpPr/>
            <p:nvPr/>
          </p:nvSpPr>
          <p:spPr>
            <a:xfrm>
              <a:off x="2713826" y="3830975"/>
              <a:ext cx="58101" cy="56866"/>
            </a:xfrm>
            <a:custGeom>
              <a:rect b="b" l="l" r="r" t="t"/>
              <a:pathLst>
                <a:path extrusionOk="0" h="1795" w="1834">
                  <a:moveTo>
                    <a:pt x="165" y="0"/>
                  </a:moveTo>
                  <a:cubicBezTo>
                    <a:pt x="128" y="0"/>
                    <a:pt x="89" y="15"/>
                    <a:pt x="60" y="45"/>
                  </a:cubicBezTo>
                  <a:cubicBezTo>
                    <a:pt x="0" y="104"/>
                    <a:pt x="0" y="188"/>
                    <a:pt x="60" y="247"/>
                  </a:cubicBezTo>
                  <a:lnTo>
                    <a:pt x="1560" y="1747"/>
                  </a:lnTo>
                  <a:cubicBezTo>
                    <a:pt x="1596" y="1783"/>
                    <a:pt x="1643" y="1795"/>
                    <a:pt x="1667" y="1795"/>
                  </a:cubicBezTo>
                  <a:cubicBezTo>
                    <a:pt x="1703" y="1795"/>
                    <a:pt x="1738" y="1783"/>
                    <a:pt x="1774" y="1747"/>
                  </a:cubicBezTo>
                  <a:cubicBezTo>
                    <a:pt x="1834" y="1688"/>
                    <a:pt x="1834" y="1604"/>
                    <a:pt x="1774" y="1545"/>
                  </a:cubicBezTo>
                  <a:lnTo>
                    <a:pt x="262" y="45"/>
                  </a:lnTo>
                  <a:cubicBezTo>
                    <a:pt x="238" y="15"/>
                    <a:pt x="203"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8" name="Google Shape;16618;p62"/>
            <p:cNvSpPr/>
            <p:nvPr/>
          </p:nvSpPr>
          <p:spPr>
            <a:xfrm>
              <a:off x="2683255" y="3880110"/>
              <a:ext cx="75462" cy="28100"/>
            </a:xfrm>
            <a:custGeom>
              <a:rect b="b" l="l" r="r" t="t"/>
              <a:pathLst>
                <a:path extrusionOk="0" h="887" w="2382">
                  <a:moveTo>
                    <a:pt x="189" y="0"/>
                  </a:moveTo>
                  <a:cubicBezTo>
                    <a:pt x="119" y="0"/>
                    <a:pt x="55" y="52"/>
                    <a:pt x="25" y="113"/>
                  </a:cubicBezTo>
                  <a:cubicBezTo>
                    <a:pt x="1" y="184"/>
                    <a:pt x="60" y="280"/>
                    <a:pt x="132" y="303"/>
                  </a:cubicBezTo>
                  <a:lnTo>
                    <a:pt x="2168" y="887"/>
                  </a:lnTo>
                  <a:lnTo>
                    <a:pt x="2215" y="887"/>
                  </a:lnTo>
                  <a:cubicBezTo>
                    <a:pt x="2275" y="887"/>
                    <a:pt x="2346" y="839"/>
                    <a:pt x="2370" y="780"/>
                  </a:cubicBezTo>
                  <a:cubicBezTo>
                    <a:pt x="2382" y="696"/>
                    <a:pt x="2334" y="613"/>
                    <a:pt x="2263" y="589"/>
                  </a:cubicBezTo>
                  <a:lnTo>
                    <a:pt x="227" y="6"/>
                  </a:lnTo>
                  <a:cubicBezTo>
                    <a:pt x="214" y="2"/>
                    <a:pt x="201"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9" name="Google Shape;16619;p62"/>
            <p:cNvSpPr/>
            <p:nvPr/>
          </p:nvSpPr>
          <p:spPr>
            <a:xfrm>
              <a:off x="2681385" y="3918918"/>
              <a:ext cx="75082" cy="29272"/>
            </a:xfrm>
            <a:custGeom>
              <a:rect b="b" l="l" r="r" t="t"/>
              <a:pathLst>
                <a:path extrusionOk="0" h="924" w="2370">
                  <a:moveTo>
                    <a:pt x="2186" y="1"/>
                  </a:moveTo>
                  <a:cubicBezTo>
                    <a:pt x="2172" y="1"/>
                    <a:pt x="2158" y="3"/>
                    <a:pt x="2143" y="7"/>
                  </a:cubicBezTo>
                  <a:lnTo>
                    <a:pt x="119" y="626"/>
                  </a:lnTo>
                  <a:cubicBezTo>
                    <a:pt x="48" y="662"/>
                    <a:pt x="0" y="733"/>
                    <a:pt x="12" y="817"/>
                  </a:cubicBezTo>
                  <a:cubicBezTo>
                    <a:pt x="24" y="876"/>
                    <a:pt x="84" y="924"/>
                    <a:pt x="155" y="924"/>
                  </a:cubicBezTo>
                  <a:lnTo>
                    <a:pt x="203" y="924"/>
                  </a:lnTo>
                  <a:lnTo>
                    <a:pt x="2227" y="305"/>
                  </a:lnTo>
                  <a:cubicBezTo>
                    <a:pt x="2322" y="269"/>
                    <a:pt x="2370" y="198"/>
                    <a:pt x="2334" y="102"/>
                  </a:cubicBezTo>
                  <a:cubicBezTo>
                    <a:pt x="2304" y="44"/>
                    <a:pt x="2251" y="1"/>
                    <a:pt x="2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0" name="Google Shape;16620;p62"/>
            <p:cNvSpPr/>
            <p:nvPr/>
          </p:nvSpPr>
          <p:spPr>
            <a:xfrm>
              <a:off x="2762835" y="3800340"/>
              <a:ext cx="29462" cy="74321"/>
            </a:xfrm>
            <a:custGeom>
              <a:rect b="b" l="l" r="r" t="t"/>
              <a:pathLst>
                <a:path extrusionOk="0" h="2346" w="930">
                  <a:moveTo>
                    <a:pt x="188" y="1"/>
                  </a:moveTo>
                  <a:cubicBezTo>
                    <a:pt x="170" y="1"/>
                    <a:pt x="152" y="4"/>
                    <a:pt x="132" y="12"/>
                  </a:cubicBezTo>
                  <a:cubicBezTo>
                    <a:pt x="60" y="35"/>
                    <a:pt x="1" y="107"/>
                    <a:pt x="37" y="202"/>
                  </a:cubicBezTo>
                  <a:lnTo>
                    <a:pt x="608" y="2238"/>
                  </a:lnTo>
                  <a:cubicBezTo>
                    <a:pt x="632" y="2298"/>
                    <a:pt x="691" y="2345"/>
                    <a:pt x="763" y="2345"/>
                  </a:cubicBezTo>
                  <a:lnTo>
                    <a:pt x="799" y="2345"/>
                  </a:lnTo>
                  <a:cubicBezTo>
                    <a:pt x="882" y="2333"/>
                    <a:pt x="930" y="2238"/>
                    <a:pt x="906" y="2155"/>
                  </a:cubicBezTo>
                  <a:lnTo>
                    <a:pt x="334" y="107"/>
                  </a:lnTo>
                  <a:cubicBezTo>
                    <a:pt x="306" y="50"/>
                    <a:pt x="255"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1" name="Google Shape;16621;p62"/>
            <p:cNvSpPr/>
            <p:nvPr/>
          </p:nvSpPr>
          <p:spPr>
            <a:xfrm>
              <a:off x="2801326" y="3798439"/>
              <a:ext cx="30951" cy="73941"/>
            </a:xfrm>
            <a:custGeom>
              <a:rect b="b" l="l" r="r" t="t"/>
              <a:pathLst>
                <a:path extrusionOk="0" h="2334" w="977">
                  <a:moveTo>
                    <a:pt x="802" y="0"/>
                  </a:moveTo>
                  <a:cubicBezTo>
                    <a:pt x="740" y="0"/>
                    <a:pt x="686" y="45"/>
                    <a:pt x="667" y="119"/>
                  </a:cubicBezTo>
                  <a:lnTo>
                    <a:pt x="36" y="2143"/>
                  </a:lnTo>
                  <a:cubicBezTo>
                    <a:pt x="0" y="2215"/>
                    <a:pt x="48" y="2298"/>
                    <a:pt x="143" y="2334"/>
                  </a:cubicBezTo>
                  <a:lnTo>
                    <a:pt x="179" y="2334"/>
                  </a:lnTo>
                  <a:cubicBezTo>
                    <a:pt x="238" y="2334"/>
                    <a:pt x="298" y="2286"/>
                    <a:pt x="334" y="2227"/>
                  </a:cubicBezTo>
                  <a:lnTo>
                    <a:pt x="965" y="203"/>
                  </a:lnTo>
                  <a:cubicBezTo>
                    <a:pt x="977" y="119"/>
                    <a:pt x="929" y="36"/>
                    <a:pt x="858" y="12"/>
                  </a:cubicBezTo>
                  <a:cubicBezTo>
                    <a:pt x="839" y="4"/>
                    <a:pt x="820" y="0"/>
                    <a:pt x="8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2" name="Google Shape;16622;p62"/>
            <p:cNvSpPr/>
            <p:nvPr/>
          </p:nvSpPr>
          <p:spPr>
            <a:xfrm>
              <a:off x="2851095" y="3944262"/>
              <a:ext cx="124534" cy="127670"/>
            </a:xfrm>
            <a:custGeom>
              <a:rect b="b" l="l" r="r" t="t"/>
              <a:pathLst>
                <a:path extrusionOk="0" h="4030" w="3931">
                  <a:moveTo>
                    <a:pt x="1918" y="1195"/>
                  </a:moveTo>
                  <a:lnTo>
                    <a:pt x="2144" y="1422"/>
                  </a:lnTo>
                  <a:lnTo>
                    <a:pt x="1989" y="1565"/>
                  </a:lnTo>
                  <a:lnTo>
                    <a:pt x="1775" y="1350"/>
                  </a:lnTo>
                  <a:lnTo>
                    <a:pt x="1918" y="1195"/>
                  </a:lnTo>
                  <a:close/>
                  <a:moveTo>
                    <a:pt x="1644" y="1624"/>
                  </a:moveTo>
                  <a:lnTo>
                    <a:pt x="1704" y="1684"/>
                  </a:lnTo>
                  <a:lnTo>
                    <a:pt x="1668" y="1731"/>
                  </a:lnTo>
                  <a:lnTo>
                    <a:pt x="1608" y="1672"/>
                  </a:lnTo>
                  <a:lnTo>
                    <a:pt x="1644" y="1624"/>
                  </a:lnTo>
                  <a:close/>
                  <a:moveTo>
                    <a:pt x="2632" y="1898"/>
                  </a:moveTo>
                  <a:lnTo>
                    <a:pt x="2858" y="2124"/>
                  </a:lnTo>
                  <a:lnTo>
                    <a:pt x="2704" y="2267"/>
                  </a:lnTo>
                  <a:lnTo>
                    <a:pt x="2477" y="2041"/>
                  </a:lnTo>
                  <a:lnTo>
                    <a:pt x="2632" y="1898"/>
                  </a:lnTo>
                  <a:close/>
                  <a:moveTo>
                    <a:pt x="2347" y="2338"/>
                  </a:moveTo>
                  <a:lnTo>
                    <a:pt x="2406" y="2398"/>
                  </a:lnTo>
                  <a:lnTo>
                    <a:pt x="2370" y="2446"/>
                  </a:lnTo>
                  <a:lnTo>
                    <a:pt x="2311" y="2386"/>
                  </a:lnTo>
                  <a:lnTo>
                    <a:pt x="2347" y="2338"/>
                  </a:lnTo>
                  <a:close/>
                  <a:moveTo>
                    <a:pt x="3335" y="2612"/>
                  </a:moveTo>
                  <a:lnTo>
                    <a:pt x="3561" y="2839"/>
                  </a:lnTo>
                  <a:lnTo>
                    <a:pt x="3406" y="2981"/>
                  </a:lnTo>
                  <a:lnTo>
                    <a:pt x="3180" y="2755"/>
                  </a:lnTo>
                  <a:lnTo>
                    <a:pt x="3335" y="2612"/>
                  </a:lnTo>
                  <a:close/>
                  <a:moveTo>
                    <a:pt x="3049" y="3041"/>
                  </a:moveTo>
                  <a:lnTo>
                    <a:pt x="3109" y="3100"/>
                  </a:lnTo>
                  <a:lnTo>
                    <a:pt x="3061" y="3148"/>
                  </a:lnTo>
                  <a:lnTo>
                    <a:pt x="3001" y="3089"/>
                  </a:lnTo>
                  <a:lnTo>
                    <a:pt x="3049" y="3041"/>
                  </a:lnTo>
                  <a:close/>
                  <a:moveTo>
                    <a:pt x="176" y="0"/>
                  </a:moveTo>
                  <a:cubicBezTo>
                    <a:pt x="154" y="0"/>
                    <a:pt x="130" y="6"/>
                    <a:pt x="108" y="17"/>
                  </a:cubicBezTo>
                  <a:cubicBezTo>
                    <a:pt x="25" y="64"/>
                    <a:pt x="1" y="160"/>
                    <a:pt x="49" y="231"/>
                  </a:cubicBezTo>
                  <a:cubicBezTo>
                    <a:pt x="322" y="719"/>
                    <a:pt x="668" y="1184"/>
                    <a:pt x="1073" y="1588"/>
                  </a:cubicBezTo>
                  <a:lnTo>
                    <a:pt x="1596" y="2100"/>
                  </a:lnTo>
                  <a:lnTo>
                    <a:pt x="2025" y="2541"/>
                  </a:lnTo>
                  <a:lnTo>
                    <a:pt x="2989" y="3505"/>
                  </a:lnTo>
                  <a:lnTo>
                    <a:pt x="3466" y="3982"/>
                  </a:lnTo>
                  <a:cubicBezTo>
                    <a:pt x="3501" y="4005"/>
                    <a:pt x="3537" y="4029"/>
                    <a:pt x="3573" y="4029"/>
                  </a:cubicBezTo>
                  <a:cubicBezTo>
                    <a:pt x="3597" y="4029"/>
                    <a:pt x="3644" y="4005"/>
                    <a:pt x="3680" y="3982"/>
                  </a:cubicBezTo>
                  <a:cubicBezTo>
                    <a:pt x="3740" y="3922"/>
                    <a:pt x="3740" y="3827"/>
                    <a:pt x="3680" y="3767"/>
                  </a:cubicBezTo>
                  <a:lnTo>
                    <a:pt x="3299" y="3398"/>
                  </a:lnTo>
                  <a:lnTo>
                    <a:pt x="3347" y="3350"/>
                  </a:lnTo>
                  <a:cubicBezTo>
                    <a:pt x="3347" y="3339"/>
                    <a:pt x="3370" y="3339"/>
                    <a:pt x="3406" y="3339"/>
                  </a:cubicBezTo>
                  <a:cubicBezTo>
                    <a:pt x="3454" y="3339"/>
                    <a:pt x="3478" y="3327"/>
                    <a:pt x="3513" y="3291"/>
                  </a:cubicBezTo>
                  <a:lnTo>
                    <a:pt x="3871" y="2934"/>
                  </a:lnTo>
                  <a:cubicBezTo>
                    <a:pt x="3930" y="2874"/>
                    <a:pt x="3930" y="2791"/>
                    <a:pt x="3871" y="2731"/>
                  </a:cubicBezTo>
                  <a:lnTo>
                    <a:pt x="3442" y="2303"/>
                  </a:lnTo>
                  <a:cubicBezTo>
                    <a:pt x="3412" y="2273"/>
                    <a:pt x="3373" y="2258"/>
                    <a:pt x="3335" y="2258"/>
                  </a:cubicBezTo>
                  <a:cubicBezTo>
                    <a:pt x="3296" y="2258"/>
                    <a:pt x="3257" y="2273"/>
                    <a:pt x="3228" y="2303"/>
                  </a:cubicBezTo>
                  <a:lnTo>
                    <a:pt x="2870" y="2660"/>
                  </a:lnTo>
                  <a:cubicBezTo>
                    <a:pt x="2847" y="2684"/>
                    <a:pt x="2823" y="2731"/>
                    <a:pt x="2823" y="2755"/>
                  </a:cubicBezTo>
                  <a:cubicBezTo>
                    <a:pt x="2823" y="2791"/>
                    <a:pt x="2847" y="2815"/>
                    <a:pt x="2858" y="2850"/>
                  </a:cubicBezTo>
                  <a:lnTo>
                    <a:pt x="2811" y="2898"/>
                  </a:lnTo>
                  <a:lnTo>
                    <a:pt x="2585" y="2672"/>
                  </a:lnTo>
                  <a:lnTo>
                    <a:pt x="2632" y="2624"/>
                  </a:lnTo>
                  <a:cubicBezTo>
                    <a:pt x="2668" y="2636"/>
                    <a:pt x="2692" y="2660"/>
                    <a:pt x="2728" y="2660"/>
                  </a:cubicBezTo>
                  <a:cubicBezTo>
                    <a:pt x="2763" y="2660"/>
                    <a:pt x="2799" y="2636"/>
                    <a:pt x="2823" y="2612"/>
                  </a:cubicBezTo>
                  <a:lnTo>
                    <a:pt x="3180" y="2255"/>
                  </a:lnTo>
                  <a:cubicBezTo>
                    <a:pt x="3239" y="2196"/>
                    <a:pt x="3239" y="2100"/>
                    <a:pt x="3180" y="2041"/>
                  </a:cubicBezTo>
                  <a:lnTo>
                    <a:pt x="2751" y="1612"/>
                  </a:lnTo>
                  <a:cubicBezTo>
                    <a:pt x="2722" y="1582"/>
                    <a:pt x="2686" y="1568"/>
                    <a:pt x="2650" y="1568"/>
                  </a:cubicBezTo>
                  <a:cubicBezTo>
                    <a:pt x="2614" y="1568"/>
                    <a:pt x="2579" y="1582"/>
                    <a:pt x="2549" y="1612"/>
                  </a:cubicBezTo>
                  <a:lnTo>
                    <a:pt x="2192" y="1969"/>
                  </a:lnTo>
                  <a:cubicBezTo>
                    <a:pt x="2156" y="2005"/>
                    <a:pt x="2144" y="2041"/>
                    <a:pt x="2144" y="2077"/>
                  </a:cubicBezTo>
                  <a:cubicBezTo>
                    <a:pt x="2144" y="2100"/>
                    <a:pt x="2156" y="2136"/>
                    <a:pt x="2168" y="2160"/>
                  </a:cubicBezTo>
                  <a:lnTo>
                    <a:pt x="2132" y="2207"/>
                  </a:lnTo>
                  <a:lnTo>
                    <a:pt x="1906" y="1981"/>
                  </a:lnTo>
                  <a:lnTo>
                    <a:pt x="1954" y="1946"/>
                  </a:lnTo>
                  <a:cubicBezTo>
                    <a:pt x="1977" y="1957"/>
                    <a:pt x="2013" y="1969"/>
                    <a:pt x="2037" y="1969"/>
                  </a:cubicBezTo>
                  <a:cubicBezTo>
                    <a:pt x="2085" y="1969"/>
                    <a:pt x="2108" y="1957"/>
                    <a:pt x="2144" y="1922"/>
                  </a:cubicBezTo>
                  <a:lnTo>
                    <a:pt x="2501" y="1565"/>
                  </a:lnTo>
                  <a:cubicBezTo>
                    <a:pt x="2525" y="1541"/>
                    <a:pt x="2549" y="1493"/>
                    <a:pt x="2549" y="1469"/>
                  </a:cubicBezTo>
                  <a:cubicBezTo>
                    <a:pt x="2549" y="1422"/>
                    <a:pt x="2525" y="1386"/>
                    <a:pt x="2501" y="1362"/>
                  </a:cubicBezTo>
                  <a:lnTo>
                    <a:pt x="2073" y="934"/>
                  </a:lnTo>
                  <a:cubicBezTo>
                    <a:pt x="2037" y="898"/>
                    <a:pt x="1989" y="886"/>
                    <a:pt x="1966" y="886"/>
                  </a:cubicBezTo>
                  <a:cubicBezTo>
                    <a:pt x="1930" y="886"/>
                    <a:pt x="1894" y="898"/>
                    <a:pt x="1858" y="934"/>
                  </a:cubicBezTo>
                  <a:lnTo>
                    <a:pt x="1501" y="1291"/>
                  </a:lnTo>
                  <a:cubicBezTo>
                    <a:pt x="1454" y="1326"/>
                    <a:pt x="1442" y="1422"/>
                    <a:pt x="1489" y="1481"/>
                  </a:cubicBezTo>
                  <a:lnTo>
                    <a:pt x="1442" y="1529"/>
                  </a:lnTo>
                  <a:lnTo>
                    <a:pt x="1299" y="1374"/>
                  </a:lnTo>
                  <a:cubicBezTo>
                    <a:pt x="906" y="993"/>
                    <a:pt x="584" y="553"/>
                    <a:pt x="311" y="76"/>
                  </a:cubicBezTo>
                  <a:cubicBezTo>
                    <a:pt x="278" y="27"/>
                    <a:pt x="228" y="0"/>
                    <a:pt x="1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3" name="Google Shape;16623;p62"/>
            <p:cNvSpPr/>
            <p:nvPr/>
          </p:nvSpPr>
          <p:spPr>
            <a:xfrm>
              <a:off x="2750416" y="3870163"/>
              <a:ext cx="256513" cy="255689"/>
            </a:xfrm>
            <a:custGeom>
              <a:rect b="b" l="l" r="r" t="t"/>
              <a:pathLst>
                <a:path extrusionOk="0" h="8071" w="8097">
                  <a:moveTo>
                    <a:pt x="3663" y="4506"/>
                  </a:moveTo>
                  <a:cubicBezTo>
                    <a:pt x="3704" y="4506"/>
                    <a:pt x="3745" y="4512"/>
                    <a:pt x="3786" y="4523"/>
                  </a:cubicBezTo>
                  <a:lnTo>
                    <a:pt x="3834" y="4558"/>
                  </a:lnTo>
                  <a:lnTo>
                    <a:pt x="3167" y="5237"/>
                  </a:lnTo>
                  <a:cubicBezTo>
                    <a:pt x="3108" y="5035"/>
                    <a:pt x="3143" y="4820"/>
                    <a:pt x="3298" y="4666"/>
                  </a:cubicBezTo>
                  <a:cubicBezTo>
                    <a:pt x="3399" y="4565"/>
                    <a:pt x="3528" y="4506"/>
                    <a:pt x="3663" y="4506"/>
                  </a:cubicBezTo>
                  <a:close/>
                  <a:moveTo>
                    <a:pt x="4036" y="4773"/>
                  </a:moveTo>
                  <a:lnTo>
                    <a:pt x="4084" y="4820"/>
                  </a:lnTo>
                  <a:lnTo>
                    <a:pt x="3369" y="5535"/>
                  </a:lnTo>
                  <a:lnTo>
                    <a:pt x="3310" y="5475"/>
                  </a:lnTo>
                  <a:lnTo>
                    <a:pt x="4036" y="4773"/>
                  </a:lnTo>
                  <a:close/>
                  <a:moveTo>
                    <a:pt x="4310" y="5035"/>
                  </a:moveTo>
                  <a:lnTo>
                    <a:pt x="4536" y="5261"/>
                  </a:lnTo>
                  <a:lnTo>
                    <a:pt x="3822" y="5975"/>
                  </a:lnTo>
                  <a:lnTo>
                    <a:pt x="3596" y="5749"/>
                  </a:lnTo>
                  <a:lnTo>
                    <a:pt x="4310" y="5035"/>
                  </a:lnTo>
                  <a:close/>
                  <a:moveTo>
                    <a:pt x="4739" y="5451"/>
                  </a:moveTo>
                  <a:lnTo>
                    <a:pt x="4798" y="5511"/>
                  </a:lnTo>
                  <a:lnTo>
                    <a:pt x="4084" y="6225"/>
                  </a:lnTo>
                  <a:lnTo>
                    <a:pt x="4024" y="6166"/>
                  </a:lnTo>
                  <a:lnTo>
                    <a:pt x="4739" y="5451"/>
                  </a:lnTo>
                  <a:close/>
                  <a:moveTo>
                    <a:pt x="5024" y="5737"/>
                  </a:moveTo>
                  <a:lnTo>
                    <a:pt x="5251" y="5963"/>
                  </a:lnTo>
                  <a:lnTo>
                    <a:pt x="4536" y="6678"/>
                  </a:lnTo>
                  <a:lnTo>
                    <a:pt x="4310" y="6451"/>
                  </a:lnTo>
                  <a:lnTo>
                    <a:pt x="5024" y="5737"/>
                  </a:lnTo>
                  <a:close/>
                  <a:moveTo>
                    <a:pt x="5453" y="6166"/>
                  </a:moveTo>
                  <a:lnTo>
                    <a:pt x="5513" y="6225"/>
                  </a:lnTo>
                  <a:lnTo>
                    <a:pt x="4798" y="6940"/>
                  </a:lnTo>
                  <a:lnTo>
                    <a:pt x="4739" y="6880"/>
                  </a:lnTo>
                  <a:lnTo>
                    <a:pt x="5453" y="6166"/>
                  </a:lnTo>
                  <a:close/>
                  <a:moveTo>
                    <a:pt x="5727" y="6440"/>
                  </a:moveTo>
                  <a:lnTo>
                    <a:pt x="5763" y="6487"/>
                  </a:lnTo>
                  <a:cubicBezTo>
                    <a:pt x="5798" y="6666"/>
                    <a:pt x="5739" y="6856"/>
                    <a:pt x="5620" y="6975"/>
                  </a:cubicBezTo>
                  <a:cubicBezTo>
                    <a:pt x="5509" y="7078"/>
                    <a:pt x="5367" y="7131"/>
                    <a:pt x="5221" y="7131"/>
                  </a:cubicBezTo>
                  <a:cubicBezTo>
                    <a:pt x="5163" y="7131"/>
                    <a:pt x="5105" y="7123"/>
                    <a:pt x="5048" y="7106"/>
                  </a:cubicBezTo>
                  <a:lnTo>
                    <a:pt x="5727" y="6440"/>
                  </a:lnTo>
                  <a:close/>
                  <a:moveTo>
                    <a:pt x="3274" y="4058"/>
                  </a:moveTo>
                  <a:cubicBezTo>
                    <a:pt x="3358" y="4118"/>
                    <a:pt x="3429" y="4177"/>
                    <a:pt x="3489" y="4249"/>
                  </a:cubicBezTo>
                  <a:cubicBezTo>
                    <a:pt x="3334" y="4273"/>
                    <a:pt x="3191" y="4368"/>
                    <a:pt x="3072" y="4475"/>
                  </a:cubicBezTo>
                  <a:cubicBezTo>
                    <a:pt x="2774" y="4773"/>
                    <a:pt x="2738" y="5249"/>
                    <a:pt x="2977" y="5582"/>
                  </a:cubicBezTo>
                  <a:cubicBezTo>
                    <a:pt x="3012" y="5618"/>
                    <a:pt x="3024" y="5642"/>
                    <a:pt x="3060" y="5678"/>
                  </a:cubicBezTo>
                  <a:lnTo>
                    <a:pt x="3250" y="5868"/>
                  </a:lnTo>
                  <a:lnTo>
                    <a:pt x="4584" y="7213"/>
                  </a:lnTo>
                  <a:cubicBezTo>
                    <a:pt x="4620" y="7237"/>
                    <a:pt x="4643" y="7273"/>
                    <a:pt x="4691" y="7297"/>
                  </a:cubicBezTo>
                  <a:cubicBezTo>
                    <a:pt x="4846" y="7404"/>
                    <a:pt x="5024" y="7464"/>
                    <a:pt x="5203" y="7464"/>
                  </a:cubicBezTo>
                  <a:cubicBezTo>
                    <a:pt x="5417" y="7464"/>
                    <a:pt x="5644" y="7368"/>
                    <a:pt x="5810" y="7213"/>
                  </a:cubicBezTo>
                  <a:cubicBezTo>
                    <a:pt x="5929" y="7094"/>
                    <a:pt x="6001" y="6940"/>
                    <a:pt x="6036" y="6797"/>
                  </a:cubicBezTo>
                  <a:lnTo>
                    <a:pt x="6227" y="6987"/>
                  </a:lnTo>
                  <a:cubicBezTo>
                    <a:pt x="6203" y="7118"/>
                    <a:pt x="6108" y="7261"/>
                    <a:pt x="5989" y="7356"/>
                  </a:cubicBezTo>
                  <a:cubicBezTo>
                    <a:pt x="5775" y="7577"/>
                    <a:pt x="5492" y="7687"/>
                    <a:pt x="5209" y="7687"/>
                  </a:cubicBezTo>
                  <a:cubicBezTo>
                    <a:pt x="4926" y="7687"/>
                    <a:pt x="4643" y="7577"/>
                    <a:pt x="4429" y="7356"/>
                  </a:cubicBezTo>
                  <a:lnTo>
                    <a:pt x="2905" y="5844"/>
                  </a:lnTo>
                  <a:cubicBezTo>
                    <a:pt x="2703" y="5630"/>
                    <a:pt x="2584" y="5356"/>
                    <a:pt x="2584" y="5070"/>
                  </a:cubicBezTo>
                  <a:cubicBezTo>
                    <a:pt x="2584" y="4785"/>
                    <a:pt x="2703" y="4499"/>
                    <a:pt x="2905" y="4296"/>
                  </a:cubicBezTo>
                  <a:cubicBezTo>
                    <a:pt x="3012" y="4189"/>
                    <a:pt x="3143" y="4106"/>
                    <a:pt x="3274" y="4058"/>
                  </a:cubicBezTo>
                  <a:close/>
                  <a:moveTo>
                    <a:pt x="7596" y="7047"/>
                  </a:moveTo>
                  <a:lnTo>
                    <a:pt x="7739" y="7202"/>
                  </a:lnTo>
                  <a:lnTo>
                    <a:pt x="7227" y="7714"/>
                  </a:lnTo>
                  <a:lnTo>
                    <a:pt x="7072" y="7571"/>
                  </a:lnTo>
                  <a:lnTo>
                    <a:pt x="7596" y="7047"/>
                  </a:lnTo>
                  <a:close/>
                  <a:moveTo>
                    <a:pt x="2470" y="1"/>
                  </a:moveTo>
                  <a:cubicBezTo>
                    <a:pt x="2432" y="1"/>
                    <a:pt x="2392" y="20"/>
                    <a:pt x="2357" y="46"/>
                  </a:cubicBezTo>
                  <a:lnTo>
                    <a:pt x="1298" y="1106"/>
                  </a:lnTo>
                  <a:cubicBezTo>
                    <a:pt x="1238" y="1165"/>
                    <a:pt x="1238" y="1260"/>
                    <a:pt x="1298" y="1320"/>
                  </a:cubicBezTo>
                  <a:cubicBezTo>
                    <a:pt x="1328" y="1350"/>
                    <a:pt x="1366" y="1365"/>
                    <a:pt x="1405" y="1365"/>
                  </a:cubicBezTo>
                  <a:cubicBezTo>
                    <a:pt x="1444" y="1365"/>
                    <a:pt x="1482" y="1350"/>
                    <a:pt x="1512" y="1320"/>
                  </a:cubicBezTo>
                  <a:lnTo>
                    <a:pt x="2381" y="439"/>
                  </a:lnTo>
                  <a:lnTo>
                    <a:pt x="2500" y="832"/>
                  </a:lnTo>
                  <a:lnTo>
                    <a:pt x="833" y="2499"/>
                  </a:lnTo>
                  <a:lnTo>
                    <a:pt x="452" y="2380"/>
                  </a:lnTo>
                  <a:lnTo>
                    <a:pt x="1095" y="1737"/>
                  </a:lnTo>
                  <a:cubicBezTo>
                    <a:pt x="1095" y="1737"/>
                    <a:pt x="1095" y="1725"/>
                    <a:pt x="1107" y="1725"/>
                  </a:cubicBezTo>
                  <a:cubicBezTo>
                    <a:pt x="1155" y="1665"/>
                    <a:pt x="1155" y="1570"/>
                    <a:pt x="1095" y="1510"/>
                  </a:cubicBezTo>
                  <a:cubicBezTo>
                    <a:pt x="1066" y="1481"/>
                    <a:pt x="1027" y="1466"/>
                    <a:pt x="988" y="1466"/>
                  </a:cubicBezTo>
                  <a:cubicBezTo>
                    <a:pt x="950" y="1466"/>
                    <a:pt x="911" y="1481"/>
                    <a:pt x="881" y="1510"/>
                  </a:cubicBezTo>
                  <a:lnTo>
                    <a:pt x="60" y="2332"/>
                  </a:lnTo>
                  <a:cubicBezTo>
                    <a:pt x="24" y="2380"/>
                    <a:pt x="0" y="2415"/>
                    <a:pt x="24" y="2475"/>
                  </a:cubicBezTo>
                  <a:cubicBezTo>
                    <a:pt x="36" y="2522"/>
                    <a:pt x="83" y="2570"/>
                    <a:pt x="119" y="2582"/>
                  </a:cubicBezTo>
                  <a:lnTo>
                    <a:pt x="833" y="2796"/>
                  </a:lnTo>
                  <a:lnTo>
                    <a:pt x="1107" y="2868"/>
                  </a:lnTo>
                  <a:cubicBezTo>
                    <a:pt x="1810" y="3070"/>
                    <a:pt x="2441" y="3392"/>
                    <a:pt x="3012" y="3820"/>
                  </a:cubicBezTo>
                  <a:cubicBezTo>
                    <a:pt x="2893" y="3880"/>
                    <a:pt x="2786" y="3963"/>
                    <a:pt x="2703" y="4058"/>
                  </a:cubicBezTo>
                  <a:cubicBezTo>
                    <a:pt x="2429" y="4320"/>
                    <a:pt x="2286" y="4677"/>
                    <a:pt x="2286" y="5058"/>
                  </a:cubicBezTo>
                  <a:cubicBezTo>
                    <a:pt x="2286" y="5428"/>
                    <a:pt x="2429" y="5785"/>
                    <a:pt x="2703" y="6047"/>
                  </a:cubicBezTo>
                  <a:lnTo>
                    <a:pt x="4215" y="7571"/>
                  </a:lnTo>
                  <a:cubicBezTo>
                    <a:pt x="4489" y="7833"/>
                    <a:pt x="4858" y="7987"/>
                    <a:pt x="5215" y="7987"/>
                  </a:cubicBezTo>
                  <a:cubicBezTo>
                    <a:pt x="5572" y="7987"/>
                    <a:pt x="5929" y="7856"/>
                    <a:pt x="6215" y="7571"/>
                  </a:cubicBezTo>
                  <a:cubicBezTo>
                    <a:pt x="6310" y="7464"/>
                    <a:pt x="6417" y="7333"/>
                    <a:pt x="6477" y="7178"/>
                  </a:cubicBezTo>
                  <a:lnTo>
                    <a:pt x="6763" y="7464"/>
                  </a:lnTo>
                  <a:cubicBezTo>
                    <a:pt x="6703" y="7523"/>
                    <a:pt x="6715" y="7618"/>
                    <a:pt x="6763" y="7678"/>
                  </a:cubicBezTo>
                  <a:lnTo>
                    <a:pt x="7120" y="8035"/>
                  </a:lnTo>
                  <a:cubicBezTo>
                    <a:pt x="7144" y="8059"/>
                    <a:pt x="7191" y="8071"/>
                    <a:pt x="7227" y="8071"/>
                  </a:cubicBezTo>
                  <a:cubicBezTo>
                    <a:pt x="7251" y="8071"/>
                    <a:pt x="7299" y="8059"/>
                    <a:pt x="7322" y="8035"/>
                  </a:cubicBezTo>
                  <a:lnTo>
                    <a:pt x="8061" y="7297"/>
                  </a:lnTo>
                  <a:cubicBezTo>
                    <a:pt x="8084" y="7273"/>
                    <a:pt x="8096" y="7225"/>
                    <a:pt x="8096" y="7202"/>
                  </a:cubicBezTo>
                  <a:cubicBezTo>
                    <a:pt x="8096" y="7166"/>
                    <a:pt x="8084" y="7142"/>
                    <a:pt x="8061" y="7106"/>
                  </a:cubicBezTo>
                  <a:lnTo>
                    <a:pt x="7703" y="6749"/>
                  </a:lnTo>
                  <a:cubicBezTo>
                    <a:pt x="7674" y="6719"/>
                    <a:pt x="7635" y="6704"/>
                    <a:pt x="7596" y="6704"/>
                  </a:cubicBezTo>
                  <a:cubicBezTo>
                    <a:pt x="7557" y="6704"/>
                    <a:pt x="7519" y="6719"/>
                    <a:pt x="7489" y="6749"/>
                  </a:cubicBezTo>
                  <a:lnTo>
                    <a:pt x="7251" y="6511"/>
                  </a:lnTo>
                  <a:cubicBezTo>
                    <a:pt x="7221" y="6481"/>
                    <a:pt x="7185" y="6466"/>
                    <a:pt x="7150" y="6466"/>
                  </a:cubicBezTo>
                  <a:cubicBezTo>
                    <a:pt x="7114" y="6466"/>
                    <a:pt x="7078" y="6481"/>
                    <a:pt x="7049" y="6511"/>
                  </a:cubicBezTo>
                  <a:cubicBezTo>
                    <a:pt x="6989" y="6571"/>
                    <a:pt x="6989" y="6666"/>
                    <a:pt x="7049" y="6725"/>
                  </a:cubicBezTo>
                  <a:lnTo>
                    <a:pt x="7287" y="6963"/>
                  </a:lnTo>
                  <a:lnTo>
                    <a:pt x="6977" y="7273"/>
                  </a:lnTo>
                  <a:lnTo>
                    <a:pt x="6525" y="6821"/>
                  </a:lnTo>
                  <a:lnTo>
                    <a:pt x="3905" y="4189"/>
                  </a:lnTo>
                  <a:cubicBezTo>
                    <a:pt x="3739" y="4023"/>
                    <a:pt x="3572" y="3880"/>
                    <a:pt x="3417" y="3749"/>
                  </a:cubicBezTo>
                  <a:cubicBezTo>
                    <a:pt x="2762" y="3213"/>
                    <a:pt x="2012" y="2820"/>
                    <a:pt x="1203" y="2582"/>
                  </a:cubicBezTo>
                  <a:lnTo>
                    <a:pt x="1179" y="2582"/>
                  </a:lnTo>
                  <a:lnTo>
                    <a:pt x="2607" y="1153"/>
                  </a:lnTo>
                  <a:lnTo>
                    <a:pt x="2607" y="1165"/>
                  </a:lnTo>
                  <a:cubicBezTo>
                    <a:pt x="2691" y="1439"/>
                    <a:pt x="2786" y="1701"/>
                    <a:pt x="2893" y="1963"/>
                  </a:cubicBezTo>
                  <a:cubicBezTo>
                    <a:pt x="2929" y="2022"/>
                    <a:pt x="2965" y="2046"/>
                    <a:pt x="3024" y="2046"/>
                  </a:cubicBezTo>
                  <a:cubicBezTo>
                    <a:pt x="3048" y="2046"/>
                    <a:pt x="3072" y="2046"/>
                    <a:pt x="3084" y="2034"/>
                  </a:cubicBezTo>
                  <a:cubicBezTo>
                    <a:pt x="3167" y="1999"/>
                    <a:pt x="3191" y="1915"/>
                    <a:pt x="3167" y="1844"/>
                  </a:cubicBezTo>
                  <a:cubicBezTo>
                    <a:pt x="3060" y="1606"/>
                    <a:pt x="2965" y="1344"/>
                    <a:pt x="2893" y="1094"/>
                  </a:cubicBezTo>
                  <a:lnTo>
                    <a:pt x="2607" y="117"/>
                  </a:lnTo>
                  <a:cubicBezTo>
                    <a:pt x="2596" y="70"/>
                    <a:pt x="2548" y="22"/>
                    <a:pt x="2512" y="10"/>
                  </a:cubicBezTo>
                  <a:cubicBezTo>
                    <a:pt x="2499" y="4"/>
                    <a:pt x="2485" y="1"/>
                    <a:pt x="24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24" name="Google Shape;16624;p62"/>
          <p:cNvGrpSpPr/>
          <p:nvPr/>
        </p:nvGrpSpPr>
        <p:grpSpPr>
          <a:xfrm>
            <a:off x="6243928" y="4088102"/>
            <a:ext cx="274254" cy="350824"/>
            <a:chOff x="6243928" y="4263502"/>
            <a:chExt cx="274254" cy="350824"/>
          </a:xfrm>
        </p:grpSpPr>
        <p:sp>
          <p:nvSpPr>
            <p:cNvPr id="16625" name="Google Shape;16625;p62"/>
            <p:cNvSpPr/>
            <p:nvPr/>
          </p:nvSpPr>
          <p:spPr>
            <a:xfrm>
              <a:off x="6342390" y="4373653"/>
              <a:ext cx="10581" cy="15872"/>
            </a:xfrm>
            <a:custGeom>
              <a:rect b="b" l="l" r="r" t="t"/>
              <a:pathLst>
                <a:path extrusionOk="0" h="501" w="334">
                  <a:moveTo>
                    <a:pt x="167" y="0"/>
                  </a:moveTo>
                  <a:cubicBezTo>
                    <a:pt x="72" y="0"/>
                    <a:pt x="0" y="72"/>
                    <a:pt x="0" y="155"/>
                  </a:cubicBezTo>
                  <a:lnTo>
                    <a:pt x="0" y="333"/>
                  </a:lnTo>
                  <a:cubicBezTo>
                    <a:pt x="0" y="429"/>
                    <a:pt x="72" y="500"/>
                    <a:pt x="167" y="500"/>
                  </a:cubicBezTo>
                  <a:cubicBezTo>
                    <a:pt x="250" y="500"/>
                    <a:pt x="334" y="429"/>
                    <a:pt x="334" y="333"/>
                  </a:cubicBezTo>
                  <a:lnTo>
                    <a:pt x="334" y="155"/>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6" name="Google Shape;16626;p62"/>
            <p:cNvSpPr/>
            <p:nvPr/>
          </p:nvSpPr>
          <p:spPr>
            <a:xfrm>
              <a:off x="6407999" y="4373653"/>
              <a:ext cx="10233" cy="15872"/>
            </a:xfrm>
            <a:custGeom>
              <a:rect b="b" l="l" r="r" t="t"/>
              <a:pathLst>
                <a:path extrusionOk="0" h="501" w="323">
                  <a:moveTo>
                    <a:pt x="168" y="0"/>
                  </a:moveTo>
                  <a:cubicBezTo>
                    <a:pt x="72" y="0"/>
                    <a:pt x="1" y="72"/>
                    <a:pt x="1" y="155"/>
                  </a:cubicBezTo>
                  <a:lnTo>
                    <a:pt x="1" y="333"/>
                  </a:lnTo>
                  <a:cubicBezTo>
                    <a:pt x="1" y="429"/>
                    <a:pt x="72" y="500"/>
                    <a:pt x="168" y="500"/>
                  </a:cubicBezTo>
                  <a:cubicBezTo>
                    <a:pt x="251" y="500"/>
                    <a:pt x="322" y="429"/>
                    <a:pt x="322" y="333"/>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7" name="Google Shape;16627;p62"/>
            <p:cNvSpPr/>
            <p:nvPr/>
          </p:nvSpPr>
          <p:spPr>
            <a:xfrm>
              <a:off x="6336719" y="4357053"/>
              <a:ext cx="21162" cy="10201"/>
            </a:xfrm>
            <a:custGeom>
              <a:rect b="b" l="l" r="r" t="t"/>
              <a:pathLst>
                <a:path extrusionOk="0" h="322" w="668">
                  <a:moveTo>
                    <a:pt x="167" y="0"/>
                  </a:moveTo>
                  <a:cubicBezTo>
                    <a:pt x="72" y="0"/>
                    <a:pt x="1" y="72"/>
                    <a:pt x="1" y="167"/>
                  </a:cubicBezTo>
                  <a:cubicBezTo>
                    <a:pt x="1" y="250"/>
                    <a:pt x="72" y="322"/>
                    <a:pt x="167" y="322"/>
                  </a:cubicBezTo>
                  <a:lnTo>
                    <a:pt x="513" y="322"/>
                  </a:lnTo>
                  <a:cubicBezTo>
                    <a:pt x="596" y="322"/>
                    <a:pt x="667" y="250"/>
                    <a:pt x="667" y="167"/>
                  </a:cubicBezTo>
                  <a:cubicBezTo>
                    <a:pt x="667" y="72"/>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8" name="Google Shape;16628;p62"/>
            <p:cNvSpPr/>
            <p:nvPr/>
          </p:nvSpPr>
          <p:spPr>
            <a:xfrm>
              <a:off x="6402740" y="4357053"/>
              <a:ext cx="21131" cy="10201"/>
            </a:xfrm>
            <a:custGeom>
              <a:rect b="b" l="l" r="r" t="t"/>
              <a:pathLst>
                <a:path extrusionOk="0" h="322" w="667">
                  <a:moveTo>
                    <a:pt x="167" y="0"/>
                  </a:moveTo>
                  <a:cubicBezTo>
                    <a:pt x="72" y="0"/>
                    <a:pt x="0" y="72"/>
                    <a:pt x="0" y="167"/>
                  </a:cubicBezTo>
                  <a:cubicBezTo>
                    <a:pt x="0" y="250"/>
                    <a:pt x="72" y="322"/>
                    <a:pt x="167" y="322"/>
                  </a:cubicBezTo>
                  <a:lnTo>
                    <a:pt x="512" y="322"/>
                  </a:lnTo>
                  <a:cubicBezTo>
                    <a:pt x="596" y="322"/>
                    <a:pt x="667" y="250"/>
                    <a:pt x="667" y="167"/>
                  </a:cubicBezTo>
                  <a:cubicBezTo>
                    <a:pt x="667" y="72"/>
                    <a:pt x="59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9" name="Google Shape;16629;p62"/>
            <p:cNvSpPr/>
            <p:nvPr/>
          </p:nvSpPr>
          <p:spPr>
            <a:xfrm>
              <a:off x="6243928" y="4263502"/>
              <a:ext cx="274254" cy="350824"/>
            </a:xfrm>
            <a:custGeom>
              <a:rect b="b" l="l" r="r" t="t"/>
              <a:pathLst>
                <a:path extrusionOk="0" h="11074" w="8657">
                  <a:moveTo>
                    <a:pt x="1501" y="4406"/>
                  </a:moveTo>
                  <a:cubicBezTo>
                    <a:pt x="1596" y="4453"/>
                    <a:pt x="1691" y="4489"/>
                    <a:pt x="1799" y="4489"/>
                  </a:cubicBezTo>
                  <a:lnTo>
                    <a:pt x="1918" y="4489"/>
                  </a:lnTo>
                  <a:cubicBezTo>
                    <a:pt x="1977" y="4942"/>
                    <a:pt x="2191" y="5382"/>
                    <a:pt x="2489" y="5739"/>
                  </a:cubicBezTo>
                  <a:cubicBezTo>
                    <a:pt x="2584" y="5858"/>
                    <a:pt x="2692" y="5954"/>
                    <a:pt x="2811" y="6049"/>
                  </a:cubicBezTo>
                  <a:cubicBezTo>
                    <a:pt x="2156" y="5977"/>
                    <a:pt x="1620" y="5644"/>
                    <a:pt x="1358" y="5442"/>
                  </a:cubicBezTo>
                  <a:cubicBezTo>
                    <a:pt x="1275" y="5382"/>
                    <a:pt x="1263" y="5287"/>
                    <a:pt x="1298" y="5215"/>
                  </a:cubicBezTo>
                  <a:cubicBezTo>
                    <a:pt x="1370" y="5049"/>
                    <a:pt x="1453" y="4787"/>
                    <a:pt x="1501" y="4406"/>
                  </a:cubicBezTo>
                  <a:close/>
                  <a:moveTo>
                    <a:pt x="7097" y="4394"/>
                  </a:moveTo>
                  <a:cubicBezTo>
                    <a:pt x="7156" y="4787"/>
                    <a:pt x="7252" y="5049"/>
                    <a:pt x="7323" y="5215"/>
                  </a:cubicBezTo>
                  <a:cubicBezTo>
                    <a:pt x="7347" y="5287"/>
                    <a:pt x="7335" y="5394"/>
                    <a:pt x="7264" y="5442"/>
                  </a:cubicBezTo>
                  <a:cubicBezTo>
                    <a:pt x="6990" y="5644"/>
                    <a:pt x="6454" y="5977"/>
                    <a:pt x="5787" y="6049"/>
                  </a:cubicBezTo>
                  <a:cubicBezTo>
                    <a:pt x="5906" y="5942"/>
                    <a:pt x="6025" y="5835"/>
                    <a:pt x="6132" y="5715"/>
                  </a:cubicBezTo>
                  <a:cubicBezTo>
                    <a:pt x="6430" y="5358"/>
                    <a:pt x="6621" y="4930"/>
                    <a:pt x="6692" y="4489"/>
                  </a:cubicBezTo>
                  <a:lnTo>
                    <a:pt x="6787" y="4489"/>
                  </a:lnTo>
                  <a:cubicBezTo>
                    <a:pt x="6906" y="4489"/>
                    <a:pt x="7002" y="4453"/>
                    <a:pt x="7097" y="4394"/>
                  </a:cubicBezTo>
                  <a:close/>
                  <a:moveTo>
                    <a:pt x="4299" y="334"/>
                  </a:moveTo>
                  <a:cubicBezTo>
                    <a:pt x="5835" y="334"/>
                    <a:pt x="7085" y="1584"/>
                    <a:pt x="7085" y="3120"/>
                  </a:cubicBezTo>
                  <a:lnTo>
                    <a:pt x="7085" y="3370"/>
                  </a:lnTo>
                  <a:cubicBezTo>
                    <a:pt x="6990" y="3322"/>
                    <a:pt x="6906" y="3310"/>
                    <a:pt x="6811" y="3310"/>
                  </a:cubicBezTo>
                  <a:lnTo>
                    <a:pt x="6728" y="3310"/>
                  </a:lnTo>
                  <a:cubicBezTo>
                    <a:pt x="6680" y="3310"/>
                    <a:pt x="6632" y="3299"/>
                    <a:pt x="6585" y="3251"/>
                  </a:cubicBezTo>
                  <a:cubicBezTo>
                    <a:pt x="6561" y="3215"/>
                    <a:pt x="6525" y="3179"/>
                    <a:pt x="6525" y="3120"/>
                  </a:cubicBezTo>
                  <a:cubicBezTo>
                    <a:pt x="6525" y="2382"/>
                    <a:pt x="6168" y="1715"/>
                    <a:pt x="5597" y="1286"/>
                  </a:cubicBezTo>
                  <a:cubicBezTo>
                    <a:pt x="5503" y="1224"/>
                    <a:pt x="5373" y="1189"/>
                    <a:pt x="5255" y="1189"/>
                  </a:cubicBezTo>
                  <a:cubicBezTo>
                    <a:pt x="5237" y="1189"/>
                    <a:pt x="5220" y="1190"/>
                    <a:pt x="5204" y="1191"/>
                  </a:cubicBezTo>
                  <a:cubicBezTo>
                    <a:pt x="5073" y="1227"/>
                    <a:pt x="4954" y="1298"/>
                    <a:pt x="4882" y="1417"/>
                  </a:cubicBezTo>
                  <a:cubicBezTo>
                    <a:pt x="4739" y="1608"/>
                    <a:pt x="4525" y="1727"/>
                    <a:pt x="4287" y="1727"/>
                  </a:cubicBezTo>
                  <a:cubicBezTo>
                    <a:pt x="4049" y="1727"/>
                    <a:pt x="3823" y="1608"/>
                    <a:pt x="3692" y="1417"/>
                  </a:cubicBezTo>
                  <a:cubicBezTo>
                    <a:pt x="3608" y="1298"/>
                    <a:pt x="3489" y="1227"/>
                    <a:pt x="3358" y="1191"/>
                  </a:cubicBezTo>
                  <a:cubicBezTo>
                    <a:pt x="3327" y="1185"/>
                    <a:pt x="3296" y="1183"/>
                    <a:pt x="3266" y="1183"/>
                  </a:cubicBezTo>
                  <a:cubicBezTo>
                    <a:pt x="3166" y="1183"/>
                    <a:pt x="3068" y="1214"/>
                    <a:pt x="2977" y="1286"/>
                  </a:cubicBezTo>
                  <a:cubicBezTo>
                    <a:pt x="2858" y="1358"/>
                    <a:pt x="2751" y="1465"/>
                    <a:pt x="2668" y="1548"/>
                  </a:cubicBezTo>
                  <a:cubicBezTo>
                    <a:pt x="2596" y="1608"/>
                    <a:pt x="2596" y="1715"/>
                    <a:pt x="2668" y="1775"/>
                  </a:cubicBezTo>
                  <a:cubicBezTo>
                    <a:pt x="2697" y="1804"/>
                    <a:pt x="2736" y="1819"/>
                    <a:pt x="2775" y="1819"/>
                  </a:cubicBezTo>
                  <a:cubicBezTo>
                    <a:pt x="2814" y="1819"/>
                    <a:pt x="2852" y="1804"/>
                    <a:pt x="2882" y="1775"/>
                  </a:cubicBezTo>
                  <a:cubicBezTo>
                    <a:pt x="2977" y="1691"/>
                    <a:pt x="3061" y="1608"/>
                    <a:pt x="3156" y="1536"/>
                  </a:cubicBezTo>
                  <a:cubicBezTo>
                    <a:pt x="3181" y="1520"/>
                    <a:pt x="3212" y="1503"/>
                    <a:pt x="3245" y="1503"/>
                  </a:cubicBezTo>
                  <a:cubicBezTo>
                    <a:pt x="3259" y="1503"/>
                    <a:pt x="3273" y="1506"/>
                    <a:pt x="3287" y="1513"/>
                  </a:cubicBezTo>
                  <a:cubicBezTo>
                    <a:pt x="3334" y="1524"/>
                    <a:pt x="3382" y="1536"/>
                    <a:pt x="3406" y="1584"/>
                  </a:cubicBezTo>
                  <a:cubicBezTo>
                    <a:pt x="3596" y="1882"/>
                    <a:pt x="3918" y="2048"/>
                    <a:pt x="4275" y="2048"/>
                  </a:cubicBezTo>
                  <a:cubicBezTo>
                    <a:pt x="4608" y="2048"/>
                    <a:pt x="4942" y="1870"/>
                    <a:pt x="5132" y="1584"/>
                  </a:cubicBezTo>
                  <a:cubicBezTo>
                    <a:pt x="5168" y="1536"/>
                    <a:pt x="5192" y="1524"/>
                    <a:pt x="5251" y="1513"/>
                  </a:cubicBezTo>
                  <a:cubicBezTo>
                    <a:pt x="5265" y="1506"/>
                    <a:pt x="5278" y="1503"/>
                    <a:pt x="5291" y="1503"/>
                  </a:cubicBezTo>
                  <a:cubicBezTo>
                    <a:pt x="5321" y="1503"/>
                    <a:pt x="5349" y="1520"/>
                    <a:pt x="5382" y="1536"/>
                  </a:cubicBezTo>
                  <a:cubicBezTo>
                    <a:pt x="5894" y="1894"/>
                    <a:pt x="6192" y="2477"/>
                    <a:pt x="6192" y="3096"/>
                  </a:cubicBezTo>
                  <a:cubicBezTo>
                    <a:pt x="6192" y="3239"/>
                    <a:pt x="6251" y="3370"/>
                    <a:pt x="6335" y="3453"/>
                  </a:cubicBezTo>
                  <a:cubicBezTo>
                    <a:pt x="6430" y="3549"/>
                    <a:pt x="6561" y="3608"/>
                    <a:pt x="6692" y="3608"/>
                  </a:cubicBezTo>
                  <a:lnTo>
                    <a:pt x="6787" y="3608"/>
                  </a:lnTo>
                  <a:cubicBezTo>
                    <a:pt x="6859" y="3608"/>
                    <a:pt x="6930" y="3632"/>
                    <a:pt x="6990" y="3691"/>
                  </a:cubicBezTo>
                  <a:cubicBezTo>
                    <a:pt x="7037" y="3751"/>
                    <a:pt x="7073" y="3834"/>
                    <a:pt x="7073" y="3906"/>
                  </a:cubicBezTo>
                  <a:cubicBezTo>
                    <a:pt x="7049" y="4037"/>
                    <a:pt x="6918" y="4144"/>
                    <a:pt x="6775" y="4144"/>
                  </a:cubicBezTo>
                  <a:lnTo>
                    <a:pt x="6692" y="4144"/>
                  </a:lnTo>
                  <a:lnTo>
                    <a:pt x="6692" y="4156"/>
                  </a:lnTo>
                  <a:cubicBezTo>
                    <a:pt x="6692" y="4072"/>
                    <a:pt x="6621" y="3989"/>
                    <a:pt x="6537" y="3989"/>
                  </a:cubicBezTo>
                  <a:cubicBezTo>
                    <a:pt x="6442" y="3989"/>
                    <a:pt x="6371" y="4072"/>
                    <a:pt x="6371" y="4156"/>
                  </a:cubicBezTo>
                  <a:cubicBezTo>
                    <a:pt x="6371" y="4668"/>
                    <a:pt x="6192" y="5144"/>
                    <a:pt x="5859" y="5513"/>
                  </a:cubicBezTo>
                  <a:cubicBezTo>
                    <a:pt x="5597" y="5823"/>
                    <a:pt x="5251" y="6049"/>
                    <a:pt x="4870" y="6156"/>
                  </a:cubicBezTo>
                  <a:lnTo>
                    <a:pt x="4954" y="5942"/>
                  </a:lnTo>
                  <a:cubicBezTo>
                    <a:pt x="4966" y="5894"/>
                    <a:pt x="4966" y="5835"/>
                    <a:pt x="4942" y="5799"/>
                  </a:cubicBezTo>
                  <a:cubicBezTo>
                    <a:pt x="4906" y="5751"/>
                    <a:pt x="4870" y="5715"/>
                    <a:pt x="4811" y="5715"/>
                  </a:cubicBezTo>
                  <a:lnTo>
                    <a:pt x="3763" y="5715"/>
                  </a:lnTo>
                  <a:cubicBezTo>
                    <a:pt x="3704" y="5715"/>
                    <a:pt x="3656" y="5751"/>
                    <a:pt x="3632" y="5799"/>
                  </a:cubicBezTo>
                  <a:cubicBezTo>
                    <a:pt x="3596" y="5835"/>
                    <a:pt x="3596" y="5894"/>
                    <a:pt x="3620" y="5942"/>
                  </a:cubicBezTo>
                  <a:lnTo>
                    <a:pt x="3704" y="6156"/>
                  </a:lnTo>
                  <a:cubicBezTo>
                    <a:pt x="3346" y="6049"/>
                    <a:pt x="2989" y="5823"/>
                    <a:pt x="2739" y="5525"/>
                  </a:cubicBezTo>
                  <a:cubicBezTo>
                    <a:pt x="2406" y="5144"/>
                    <a:pt x="2227" y="4668"/>
                    <a:pt x="2227" y="4156"/>
                  </a:cubicBezTo>
                  <a:cubicBezTo>
                    <a:pt x="2227" y="4072"/>
                    <a:pt x="2156" y="3989"/>
                    <a:pt x="2072" y="3989"/>
                  </a:cubicBezTo>
                  <a:cubicBezTo>
                    <a:pt x="1977" y="3989"/>
                    <a:pt x="1906" y="4072"/>
                    <a:pt x="1906" y="4156"/>
                  </a:cubicBezTo>
                  <a:lnTo>
                    <a:pt x="1906" y="4168"/>
                  </a:lnTo>
                  <a:lnTo>
                    <a:pt x="1799" y="4168"/>
                  </a:lnTo>
                  <a:cubicBezTo>
                    <a:pt x="1727" y="4168"/>
                    <a:pt x="1656" y="4144"/>
                    <a:pt x="1596" y="4084"/>
                  </a:cubicBezTo>
                  <a:cubicBezTo>
                    <a:pt x="1549" y="4025"/>
                    <a:pt x="1513" y="3953"/>
                    <a:pt x="1513" y="3870"/>
                  </a:cubicBezTo>
                  <a:cubicBezTo>
                    <a:pt x="1525" y="3739"/>
                    <a:pt x="1668" y="3632"/>
                    <a:pt x="1810" y="3632"/>
                  </a:cubicBezTo>
                  <a:lnTo>
                    <a:pt x="1870" y="3632"/>
                  </a:lnTo>
                  <a:cubicBezTo>
                    <a:pt x="2013" y="3632"/>
                    <a:pt x="2144" y="3572"/>
                    <a:pt x="2227" y="3489"/>
                  </a:cubicBezTo>
                  <a:cubicBezTo>
                    <a:pt x="2322" y="3394"/>
                    <a:pt x="2382" y="3263"/>
                    <a:pt x="2382" y="3132"/>
                  </a:cubicBezTo>
                  <a:cubicBezTo>
                    <a:pt x="2382" y="2846"/>
                    <a:pt x="2441" y="2584"/>
                    <a:pt x="2561" y="2322"/>
                  </a:cubicBezTo>
                  <a:cubicBezTo>
                    <a:pt x="2608" y="2251"/>
                    <a:pt x="2561" y="2144"/>
                    <a:pt x="2489" y="2120"/>
                  </a:cubicBezTo>
                  <a:cubicBezTo>
                    <a:pt x="2466" y="2107"/>
                    <a:pt x="2442" y="2101"/>
                    <a:pt x="2418" y="2101"/>
                  </a:cubicBezTo>
                  <a:cubicBezTo>
                    <a:pt x="2357" y="2101"/>
                    <a:pt x="2301" y="2140"/>
                    <a:pt x="2275" y="2191"/>
                  </a:cubicBezTo>
                  <a:cubicBezTo>
                    <a:pt x="2144" y="2489"/>
                    <a:pt x="2072" y="2798"/>
                    <a:pt x="2072" y="3132"/>
                  </a:cubicBezTo>
                  <a:cubicBezTo>
                    <a:pt x="2072" y="3179"/>
                    <a:pt x="2049" y="3215"/>
                    <a:pt x="2001" y="3263"/>
                  </a:cubicBezTo>
                  <a:cubicBezTo>
                    <a:pt x="1977" y="3299"/>
                    <a:pt x="1930" y="3322"/>
                    <a:pt x="1870" y="3322"/>
                  </a:cubicBezTo>
                  <a:lnTo>
                    <a:pt x="1810" y="3322"/>
                  </a:lnTo>
                  <a:cubicBezTo>
                    <a:pt x="1703" y="3322"/>
                    <a:pt x="1608" y="3358"/>
                    <a:pt x="1513" y="3394"/>
                  </a:cubicBezTo>
                  <a:lnTo>
                    <a:pt x="1513" y="3120"/>
                  </a:lnTo>
                  <a:cubicBezTo>
                    <a:pt x="1513" y="1584"/>
                    <a:pt x="2763" y="334"/>
                    <a:pt x="4299" y="334"/>
                  </a:cubicBezTo>
                  <a:close/>
                  <a:moveTo>
                    <a:pt x="4585" y="6049"/>
                  </a:moveTo>
                  <a:lnTo>
                    <a:pt x="4394" y="6525"/>
                  </a:lnTo>
                  <a:cubicBezTo>
                    <a:pt x="4370" y="6549"/>
                    <a:pt x="4346" y="6585"/>
                    <a:pt x="4299" y="6585"/>
                  </a:cubicBezTo>
                  <a:cubicBezTo>
                    <a:pt x="4251" y="6585"/>
                    <a:pt x="4227" y="6549"/>
                    <a:pt x="4216" y="6525"/>
                  </a:cubicBezTo>
                  <a:lnTo>
                    <a:pt x="4013" y="6049"/>
                  </a:lnTo>
                  <a:close/>
                  <a:moveTo>
                    <a:pt x="2822" y="7001"/>
                  </a:moveTo>
                  <a:lnTo>
                    <a:pt x="4013" y="7668"/>
                  </a:lnTo>
                  <a:lnTo>
                    <a:pt x="3156" y="8394"/>
                  </a:lnTo>
                  <a:lnTo>
                    <a:pt x="3144" y="8394"/>
                  </a:lnTo>
                  <a:lnTo>
                    <a:pt x="2584" y="7442"/>
                  </a:lnTo>
                  <a:lnTo>
                    <a:pt x="2811" y="7001"/>
                  </a:lnTo>
                  <a:close/>
                  <a:moveTo>
                    <a:pt x="5335" y="6347"/>
                  </a:moveTo>
                  <a:lnTo>
                    <a:pt x="5335" y="6870"/>
                  </a:lnTo>
                  <a:lnTo>
                    <a:pt x="5144" y="6966"/>
                  </a:lnTo>
                  <a:cubicBezTo>
                    <a:pt x="5073" y="7013"/>
                    <a:pt x="5037" y="7120"/>
                    <a:pt x="5085" y="7192"/>
                  </a:cubicBezTo>
                  <a:cubicBezTo>
                    <a:pt x="5117" y="7241"/>
                    <a:pt x="5178" y="7273"/>
                    <a:pt x="5236" y="7273"/>
                  </a:cubicBezTo>
                  <a:cubicBezTo>
                    <a:pt x="5263" y="7273"/>
                    <a:pt x="5288" y="7266"/>
                    <a:pt x="5311" y="7251"/>
                  </a:cubicBezTo>
                  <a:lnTo>
                    <a:pt x="5775" y="7001"/>
                  </a:lnTo>
                  <a:lnTo>
                    <a:pt x="5787" y="7001"/>
                  </a:lnTo>
                  <a:lnTo>
                    <a:pt x="6013" y="7442"/>
                  </a:lnTo>
                  <a:lnTo>
                    <a:pt x="5489" y="8394"/>
                  </a:lnTo>
                  <a:lnTo>
                    <a:pt x="5478" y="8394"/>
                  </a:lnTo>
                  <a:lnTo>
                    <a:pt x="4597" y="7656"/>
                  </a:lnTo>
                  <a:lnTo>
                    <a:pt x="4751" y="7585"/>
                  </a:lnTo>
                  <a:cubicBezTo>
                    <a:pt x="4823" y="7537"/>
                    <a:pt x="4847" y="7430"/>
                    <a:pt x="4811" y="7359"/>
                  </a:cubicBezTo>
                  <a:cubicBezTo>
                    <a:pt x="4778" y="7310"/>
                    <a:pt x="4717" y="7277"/>
                    <a:pt x="4659" y="7277"/>
                  </a:cubicBezTo>
                  <a:cubicBezTo>
                    <a:pt x="4633" y="7277"/>
                    <a:pt x="4607" y="7284"/>
                    <a:pt x="4585" y="7299"/>
                  </a:cubicBezTo>
                  <a:lnTo>
                    <a:pt x="4311" y="7442"/>
                  </a:lnTo>
                  <a:lnTo>
                    <a:pt x="3263" y="6870"/>
                  </a:lnTo>
                  <a:lnTo>
                    <a:pt x="3263" y="6347"/>
                  </a:lnTo>
                  <a:cubicBezTo>
                    <a:pt x="3454" y="6430"/>
                    <a:pt x="3656" y="6513"/>
                    <a:pt x="3870" y="6537"/>
                  </a:cubicBezTo>
                  <a:lnTo>
                    <a:pt x="3918" y="6656"/>
                  </a:lnTo>
                  <a:cubicBezTo>
                    <a:pt x="3977" y="6823"/>
                    <a:pt x="4132" y="6918"/>
                    <a:pt x="4299" y="6918"/>
                  </a:cubicBezTo>
                  <a:cubicBezTo>
                    <a:pt x="4477" y="6918"/>
                    <a:pt x="4632" y="6823"/>
                    <a:pt x="4680" y="6656"/>
                  </a:cubicBezTo>
                  <a:lnTo>
                    <a:pt x="4727" y="6537"/>
                  </a:lnTo>
                  <a:cubicBezTo>
                    <a:pt x="4942" y="6489"/>
                    <a:pt x="5144" y="6430"/>
                    <a:pt x="5335" y="6347"/>
                  </a:cubicBezTo>
                  <a:close/>
                  <a:moveTo>
                    <a:pt x="4311" y="0"/>
                  </a:moveTo>
                  <a:cubicBezTo>
                    <a:pt x="2608" y="0"/>
                    <a:pt x="1203" y="1405"/>
                    <a:pt x="1203" y="3120"/>
                  </a:cubicBezTo>
                  <a:lnTo>
                    <a:pt x="1203" y="3977"/>
                  </a:lnTo>
                  <a:cubicBezTo>
                    <a:pt x="1203" y="4525"/>
                    <a:pt x="1096" y="4870"/>
                    <a:pt x="1013" y="5084"/>
                  </a:cubicBezTo>
                  <a:cubicBezTo>
                    <a:pt x="906" y="5299"/>
                    <a:pt x="965" y="5561"/>
                    <a:pt x="1156" y="5704"/>
                  </a:cubicBezTo>
                  <a:cubicBezTo>
                    <a:pt x="1489" y="5942"/>
                    <a:pt x="2132" y="6347"/>
                    <a:pt x="2930" y="6406"/>
                  </a:cubicBezTo>
                  <a:lnTo>
                    <a:pt x="2930" y="6692"/>
                  </a:lnTo>
                  <a:cubicBezTo>
                    <a:pt x="2894" y="6674"/>
                    <a:pt x="2861" y="6665"/>
                    <a:pt x="2828" y="6665"/>
                  </a:cubicBezTo>
                  <a:cubicBezTo>
                    <a:pt x="2796" y="6665"/>
                    <a:pt x="2763" y="6674"/>
                    <a:pt x="2727" y="6692"/>
                  </a:cubicBezTo>
                  <a:cubicBezTo>
                    <a:pt x="2632" y="6716"/>
                    <a:pt x="2561" y="6775"/>
                    <a:pt x="2525" y="6847"/>
                  </a:cubicBezTo>
                  <a:lnTo>
                    <a:pt x="2275" y="7359"/>
                  </a:lnTo>
                  <a:lnTo>
                    <a:pt x="858" y="7775"/>
                  </a:lnTo>
                  <a:cubicBezTo>
                    <a:pt x="358" y="7918"/>
                    <a:pt x="1" y="8394"/>
                    <a:pt x="1" y="8918"/>
                  </a:cubicBezTo>
                  <a:lnTo>
                    <a:pt x="1" y="10919"/>
                  </a:lnTo>
                  <a:cubicBezTo>
                    <a:pt x="1" y="11002"/>
                    <a:pt x="72" y="11073"/>
                    <a:pt x="167" y="11073"/>
                  </a:cubicBezTo>
                  <a:cubicBezTo>
                    <a:pt x="251" y="11073"/>
                    <a:pt x="322" y="11002"/>
                    <a:pt x="322" y="10919"/>
                  </a:cubicBezTo>
                  <a:lnTo>
                    <a:pt x="322" y="8918"/>
                  </a:lnTo>
                  <a:cubicBezTo>
                    <a:pt x="322" y="8752"/>
                    <a:pt x="370" y="8609"/>
                    <a:pt x="441" y="8478"/>
                  </a:cubicBezTo>
                  <a:lnTo>
                    <a:pt x="1370" y="9264"/>
                  </a:lnTo>
                  <a:cubicBezTo>
                    <a:pt x="1489" y="9371"/>
                    <a:pt x="1549" y="9514"/>
                    <a:pt x="1549" y="9668"/>
                  </a:cubicBezTo>
                  <a:lnTo>
                    <a:pt x="1549" y="10895"/>
                  </a:lnTo>
                  <a:cubicBezTo>
                    <a:pt x="1549" y="10990"/>
                    <a:pt x="1620" y="11061"/>
                    <a:pt x="1703" y="11061"/>
                  </a:cubicBezTo>
                  <a:cubicBezTo>
                    <a:pt x="1799" y="11061"/>
                    <a:pt x="1870" y="10990"/>
                    <a:pt x="1870" y="10895"/>
                  </a:cubicBezTo>
                  <a:lnTo>
                    <a:pt x="1870" y="9668"/>
                  </a:lnTo>
                  <a:cubicBezTo>
                    <a:pt x="1870" y="9406"/>
                    <a:pt x="1763" y="9168"/>
                    <a:pt x="1572" y="9014"/>
                  </a:cubicBezTo>
                  <a:lnTo>
                    <a:pt x="656" y="8216"/>
                  </a:lnTo>
                  <a:cubicBezTo>
                    <a:pt x="739" y="8144"/>
                    <a:pt x="834" y="8097"/>
                    <a:pt x="953" y="8073"/>
                  </a:cubicBezTo>
                  <a:lnTo>
                    <a:pt x="2346" y="7656"/>
                  </a:lnTo>
                  <a:lnTo>
                    <a:pt x="2858" y="8549"/>
                  </a:lnTo>
                  <a:cubicBezTo>
                    <a:pt x="2894" y="8633"/>
                    <a:pt x="2989" y="8692"/>
                    <a:pt x="3096" y="8716"/>
                  </a:cubicBezTo>
                  <a:lnTo>
                    <a:pt x="3156" y="8716"/>
                  </a:lnTo>
                  <a:cubicBezTo>
                    <a:pt x="3227" y="8716"/>
                    <a:pt x="3311" y="8680"/>
                    <a:pt x="3382" y="8633"/>
                  </a:cubicBezTo>
                  <a:lnTo>
                    <a:pt x="4335" y="7823"/>
                  </a:lnTo>
                  <a:lnTo>
                    <a:pt x="5287" y="8633"/>
                  </a:lnTo>
                  <a:cubicBezTo>
                    <a:pt x="5347" y="8692"/>
                    <a:pt x="5418" y="8716"/>
                    <a:pt x="5501" y="8716"/>
                  </a:cubicBezTo>
                  <a:lnTo>
                    <a:pt x="5561" y="8716"/>
                  </a:lnTo>
                  <a:cubicBezTo>
                    <a:pt x="5668" y="8692"/>
                    <a:pt x="5740" y="8633"/>
                    <a:pt x="5799" y="8549"/>
                  </a:cubicBezTo>
                  <a:lnTo>
                    <a:pt x="6311" y="7656"/>
                  </a:lnTo>
                  <a:lnTo>
                    <a:pt x="7704" y="8073"/>
                  </a:lnTo>
                  <a:cubicBezTo>
                    <a:pt x="7811" y="8097"/>
                    <a:pt x="7918" y="8156"/>
                    <a:pt x="8002" y="8216"/>
                  </a:cubicBezTo>
                  <a:lnTo>
                    <a:pt x="7085" y="9014"/>
                  </a:lnTo>
                  <a:cubicBezTo>
                    <a:pt x="6894" y="9168"/>
                    <a:pt x="6787" y="9406"/>
                    <a:pt x="6787" y="9668"/>
                  </a:cubicBezTo>
                  <a:lnTo>
                    <a:pt x="6787" y="10895"/>
                  </a:lnTo>
                  <a:cubicBezTo>
                    <a:pt x="6787" y="10990"/>
                    <a:pt x="6859" y="11061"/>
                    <a:pt x="6954" y="11061"/>
                  </a:cubicBezTo>
                  <a:cubicBezTo>
                    <a:pt x="7037" y="11061"/>
                    <a:pt x="7109" y="10990"/>
                    <a:pt x="7109" y="10895"/>
                  </a:cubicBezTo>
                  <a:lnTo>
                    <a:pt x="7109" y="9668"/>
                  </a:lnTo>
                  <a:cubicBezTo>
                    <a:pt x="7109" y="9514"/>
                    <a:pt x="7192" y="9371"/>
                    <a:pt x="7287" y="9264"/>
                  </a:cubicBezTo>
                  <a:lnTo>
                    <a:pt x="8216" y="8478"/>
                  </a:lnTo>
                  <a:cubicBezTo>
                    <a:pt x="8287" y="8609"/>
                    <a:pt x="8335" y="8752"/>
                    <a:pt x="8335" y="8918"/>
                  </a:cubicBezTo>
                  <a:lnTo>
                    <a:pt x="8335" y="10919"/>
                  </a:lnTo>
                  <a:cubicBezTo>
                    <a:pt x="8335" y="11002"/>
                    <a:pt x="8407" y="11073"/>
                    <a:pt x="8502" y="11073"/>
                  </a:cubicBezTo>
                  <a:cubicBezTo>
                    <a:pt x="8585" y="11073"/>
                    <a:pt x="8657" y="11002"/>
                    <a:pt x="8657" y="10919"/>
                  </a:cubicBezTo>
                  <a:lnTo>
                    <a:pt x="8657" y="8918"/>
                  </a:lnTo>
                  <a:cubicBezTo>
                    <a:pt x="8633" y="8382"/>
                    <a:pt x="8276" y="7906"/>
                    <a:pt x="7764" y="7763"/>
                  </a:cubicBezTo>
                  <a:lnTo>
                    <a:pt x="6359" y="7347"/>
                  </a:lnTo>
                  <a:lnTo>
                    <a:pt x="6097" y="6835"/>
                  </a:lnTo>
                  <a:cubicBezTo>
                    <a:pt x="6061" y="6763"/>
                    <a:pt x="5978" y="6692"/>
                    <a:pt x="5906" y="6668"/>
                  </a:cubicBezTo>
                  <a:cubicBezTo>
                    <a:pt x="5870" y="6662"/>
                    <a:pt x="5835" y="6659"/>
                    <a:pt x="5801" y="6659"/>
                  </a:cubicBezTo>
                  <a:cubicBezTo>
                    <a:pt x="5766" y="6659"/>
                    <a:pt x="5734" y="6662"/>
                    <a:pt x="5704" y="6668"/>
                  </a:cubicBezTo>
                  <a:lnTo>
                    <a:pt x="5704" y="6394"/>
                  </a:lnTo>
                  <a:cubicBezTo>
                    <a:pt x="6502" y="6347"/>
                    <a:pt x="7156" y="5942"/>
                    <a:pt x="7466" y="5692"/>
                  </a:cubicBezTo>
                  <a:cubicBezTo>
                    <a:pt x="7668" y="5537"/>
                    <a:pt x="7728" y="5287"/>
                    <a:pt x="7621" y="5061"/>
                  </a:cubicBezTo>
                  <a:cubicBezTo>
                    <a:pt x="7525" y="4870"/>
                    <a:pt x="7430" y="4513"/>
                    <a:pt x="7430" y="3965"/>
                  </a:cubicBezTo>
                  <a:lnTo>
                    <a:pt x="7430" y="3120"/>
                  </a:lnTo>
                  <a:cubicBezTo>
                    <a:pt x="7430" y="1405"/>
                    <a:pt x="6025" y="0"/>
                    <a:pt x="4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0" name="Google Shape;16630;p62"/>
            <p:cNvSpPr/>
            <p:nvPr/>
          </p:nvSpPr>
          <p:spPr>
            <a:xfrm>
              <a:off x="6375559" y="4549033"/>
              <a:ext cx="10233" cy="10201"/>
            </a:xfrm>
            <a:custGeom>
              <a:rect b="b" l="l" r="r" t="t"/>
              <a:pathLst>
                <a:path extrusionOk="0" h="322" w="323">
                  <a:moveTo>
                    <a:pt x="156" y="1"/>
                  </a:moveTo>
                  <a:cubicBezTo>
                    <a:pt x="72" y="1"/>
                    <a:pt x="1" y="72"/>
                    <a:pt x="1" y="155"/>
                  </a:cubicBezTo>
                  <a:cubicBezTo>
                    <a:pt x="1" y="251"/>
                    <a:pt x="72" y="322"/>
                    <a:pt x="156" y="322"/>
                  </a:cubicBezTo>
                  <a:cubicBezTo>
                    <a:pt x="251" y="322"/>
                    <a:pt x="322" y="251"/>
                    <a:pt x="322" y="155"/>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1" name="Google Shape;16631;p62"/>
            <p:cNvSpPr/>
            <p:nvPr/>
          </p:nvSpPr>
          <p:spPr>
            <a:xfrm>
              <a:off x="6375559" y="4587493"/>
              <a:ext cx="10233" cy="10613"/>
            </a:xfrm>
            <a:custGeom>
              <a:rect b="b" l="l" r="r" t="t"/>
              <a:pathLst>
                <a:path extrusionOk="0" h="335" w="323">
                  <a:moveTo>
                    <a:pt x="156" y="1"/>
                  </a:moveTo>
                  <a:cubicBezTo>
                    <a:pt x="72" y="1"/>
                    <a:pt x="1" y="72"/>
                    <a:pt x="1" y="168"/>
                  </a:cubicBezTo>
                  <a:cubicBezTo>
                    <a:pt x="1" y="251"/>
                    <a:pt x="72" y="334"/>
                    <a:pt x="156" y="334"/>
                  </a:cubicBezTo>
                  <a:cubicBezTo>
                    <a:pt x="251" y="334"/>
                    <a:pt x="322" y="251"/>
                    <a:pt x="322" y="168"/>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2" name="Google Shape;16632;p62"/>
            <p:cNvSpPr/>
            <p:nvPr/>
          </p:nvSpPr>
          <p:spPr>
            <a:xfrm>
              <a:off x="6342009" y="4406442"/>
              <a:ext cx="76222" cy="32472"/>
            </a:xfrm>
            <a:custGeom>
              <a:rect b="b" l="l" r="r" t="t"/>
              <a:pathLst>
                <a:path extrusionOk="0" h="1025" w="2406">
                  <a:moveTo>
                    <a:pt x="1012" y="334"/>
                  </a:moveTo>
                  <a:cubicBezTo>
                    <a:pt x="953" y="430"/>
                    <a:pt x="834" y="525"/>
                    <a:pt x="703" y="525"/>
                  </a:cubicBezTo>
                  <a:lnTo>
                    <a:pt x="381" y="525"/>
                  </a:lnTo>
                  <a:cubicBezTo>
                    <a:pt x="441" y="406"/>
                    <a:pt x="560" y="334"/>
                    <a:pt x="703" y="334"/>
                  </a:cubicBezTo>
                  <a:close/>
                  <a:moveTo>
                    <a:pt x="1727" y="334"/>
                  </a:moveTo>
                  <a:cubicBezTo>
                    <a:pt x="1858" y="334"/>
                    <a:pt x="1977" y="406"/>
                    <a:pt x="2036" y="525"/>
                  </a:cubicBezTo>
                  <a:lnTo>
                    <a:pt x="1727" y="525"/>
                  </a:lnTo>
                  <a:cubicBezTo>
                    <a:pt x="1584" y="525"/>
                    <a:pt x="1477" y="453"/>
                    <a:pt x="1417" y="334"/>
                  </a:cubicBezTo>
                  <a:close/>
                  <a:moveTo>
                    <a:pt x="679" y="1"/>
                  </a:moveTo>
                  <a:cubicBezTo>
                    <a:pt x="310" y="1"/>
                    <a:pt x="0" y="311"/>
                    <a:pt x="0" y="692"/>
                  </a:cubicBezTo>
                  <a:lnTo>
                    <a:pt x="0" y="870"/>
                  </a:lnTo>
                  <a:cubicBezTo>
                    <a:pt x="0" y="953"/>
                    <a:pt x="72" y="1025"/>
                    <a:pt x="167" y="1025"/>
                  </a:cubicBezTo>
                  <a:cubicBezTo>
                    <a:pt x="250" y="1025"/>
                    <a:pt x="322" y="953"/>
                    <a:pt x="322" y="870"/>
                  </a:cubicBezTo>
                  <a:lnTo>
                    <a:pt x="322" y="846"/>
                  </a:lnTo>
                  <a:lnTo>
                    <a:pt x="679" y="846"/>
                  </a:lnTo>
                  <a:cubicBezTo>
                    <a:pt x="893" y="846"/>
                    <a:pt x="1084" y="763"/>
                    <a:pt x="1203" y="608"/>
                  </a:cubicBezTo>
                  <a:cubicBezTo>
                    <a:pt x="1322" y="763"/>
                    <a:pt x="1512" y="846"/>
                    <a:pt x="1727" y="846"/>
                  </a:cubicBezTo>
                  <a:lnTo>
                    <a:pt x="2084" y="846"/>
                  </a:lnTo>
                  <a:lnTo>
                    <a:pt x="2084" y="870"/>
                  </a:lnTo>
                  <a:cubicBezTo>
                    <a:pt x="2084" y="953"/>
                    <a:pt x="2155" y="1025"/>
                    <a:pt x="2251" y="1025"/>
                  </a:cubicBezTo>
                  <a:cubicBezTo>
                    <a:pt x="2334" y="1025"/>
                    <a:pt x="2405" y="953"/>
                    <a:pt x="2405" y="870"/>
                  </a:cubicBezTo>
                  <a:lnTo>
                    <a:pt x="2405" y="692"/>
                  </a:lnTo>
                  <a:cubicBezTo>
                    <a:pt x="2405" y="299"/>
                    <a:pt x="2108"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33" name="Google Shape;16633;p62"/>
          <p:cNvGrpSpPr/>
          <p:nvPr/>
        </p:nvGrpSpPr>
        <p:grpSpPr>
          <a:xfrm>
            <a:off x="3560600" y="3587938"/>
            <a:ext cx="352345" cy="363655"/>
            <a:chOff x="3560600" y="3763338"/>
            <a:chExt cx="352345" cy="363655"/>
          </a:xfrm>
        </p:grpSpPr>
        <p:sp>
          <p:nvSpPr>
            <p:cNvPr id="16634" name="Google Shape;16634;p62"/>
            <p:cNvSpPr/>
            <p:nvPr/>
          </p:nvSpPr>
          <p:spPr>
            <a:xfrm>
              <a:off x="3665841" y="3763338"/>
              <a:ext cx="143352" cy="173543"/>
            </a:xfrm>
            <a:custGeom>
              <a:rect b="b" l="l" r="r" t="t"/>
              <a:pathLst>
                <a:path extrusionOk="0" h="5478" w="4525">
                  <a:moveTo>
                    <a:pt x="2251" y="1"/>
                  </a:moveTo>
                  <a:cubicBezTo>
                    <a:pt x="1691" y="1"/>
                    <a:pt x="1179" y="191"/>
                    <a:pt x="774" y="549"/>
                  </a:cubicBezTo>
                  <a:cubicBezTo>
                    <a:pt x="370" y="906"/>
                    <a:pt x="108" y="1382"/>
                    <a:pt x="12" y="1918"/>
                  </a:cubicBezTo>
                  <a:cubicBezTo>
                    <a:pt x="0" y="2013"/>
                    <a:pt x="60" y="2096"/>
                    <a:pt x="143" y="2120"/>
                  </a:cubicBezTo>
                  <a:cubicBezTo>
                    <a:pt x="151" y="2121"/>
                    <a:pt x="159" y="2122"/>
                    <a:pt x="167" y="2122"/>
                  </a:cubicBezTo>
                  <a:cubicBezTo>
                    <a:pt x="252" y="2122"/>
                    <a:pt x="324" y="2064"/>
                    <a:pt x="346" y="1977"/>
                  </a:cubicBezTo>
                  <a:cubicBezTo>
                    <a:pt x="477" y="1049"/>
                    <a:pt x="1286" y="346"/>
                    <a:pt x="2239" y="346"/>
                  </a:cubicBezTo>
                  <a:cubicBezTo>
                    <a:pt x="3299" y="346"/>
                    <a:pt x="4168" y="1203"/>
                    <a:pt x="4168" y="2263"/>
                  </a:cubicBezTo>
                  <a:cubicBezTo>
                    <a:pt x="4168" y="3096"/>
                    <a:pt x="3632" y="3847"/>
                    <a:pt x="2822" y="4097"/>
                  </a:cubicBezTo>
                  <a:cubicBezTo>
                    <a:pt x="2775" y="4108"/>
                    <a:pt x="2751" y="4144"/>
                    <a:pt x="2739" y="4168"/>
                  </a:cubicBezTo>
                  <a:lnTo>
                    <a:pt x="2239" y="4990"/>
                  </a:lnTo>
                  <a:lnTo>
                    <a:pt x="1751" y="4168"/>
                  </a:lnTo>
                  <a:cubicBezTo>
                    <a:pt x="1739" y="4144"/>
                    <a:pt x="1691" y="4108"/>
                    <a:pt x="1667" y="4097"/>
                  </a:cubicBezTo>
                  <a:cubicBezTo>
                    <a:pt x="977" y="3870"/>
                    <a:pt x="477" y="3287"/>
                    <a:pt x="358" y="2573"/>
                  </a:cubicBezTo>
                  <a:cubicBezTo>
                    <a:pt x="347" y="2496"/>
                    <a:pt x="266" y="2440"/>
                    <a:pt x="189" y="2440"/>
                  </a:cubicBezTo>
                  <a:cubicBezTo>
                    <a:pt x="182" y="2440"/>
                    <a:pt x="174" y="2441"/>
                    <a:pt x="167" y="2442"/>
                  </a:cubicBezTo>
                  <a:cubicBezTo>
                    <a:pt x="72" y="2454"/>
                    <a:pt x="12" y="2549"/>
                    <a:pt x="24" y="2632"/>
                  </a:cubicBezTo>
                  <a:cubicBezTo>
                    <a:pt x="108" y="3049"/>
                    <a:pt x="286" y="3418"/>
                    <a:pt x="548" y="3739"/>
                  </a:cubicBezTo>
                  <a:cubicBezTo>
                    <a:pt x="798" y="4037"/>
                    <a:pt x="1132" y="4251"/>
                    <a:pt x="1501" y="4394"/>
                  </a:cubicBezTo>
                  <a:lnTo>
                    <a:pt x="2108" y="5406"/>
                  </a:lnTo>
                  <a:cubicBezTo>
                    <a:pt x="2144" y="5442"/>
                    <a:pt x="2203" y="5478"/>
                    <a:pt x="2263" y="5478"/>
                  </a:cubicBezTo>
                  <a:cubicBezTo>
                    <a:pt x="2322" y="5478"/>
                    <a:pt x="2382" y="5442"/>
                    <a:pt x="2406" y="5406"/>
                  </a:cubicBezTo>
                  <a:lnTo>
                    <a:pt x="3025" y="4394"/>
                  </a:lnTo>
                  <a:cubicBezTo>
                    <a:pt x="3930" y="4073"/>
                    <a:pt x="4525" y="3227"/>
                    <a:pt x="4525" y="2263"/>
                  </a:cubicBezTo>
                  <a:cubicBezTo>
                    <a:pt x="4489" y="1013"/>
                    <a:pt x="3477" y="1"/>
                    <a:pt x="2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5" name="Google Shape;16635;p62"/>
            <p:cNvSpPr/>
            <p:nvPr/>
          </p:nvSpPr>
          <p:spPr>
            <a:xfrm>
              <a:off x="3696761" y="3794099"/>
              <a:ext cx="82653" cy="78661"/>
            </a:xfrm>
            <a:custGeom>
              <a:rect b="b" l="l" r="r" t="t"/>
              <a:pathLst>
                <a:path extrusionOk="0" h="2483" w="2609">
                  <a:moveTo>
                    <a:pt x="1584" y="328"/>
                  </a:moveTo>
                  <a:cubicBezTo>
                    <a:pt x="1727" y="328"/>
                    <a:pt x="1882" y="387"/>
                    <a:pt x="2001" y="506"/>
                  </a:cubicBezTo>
                  <a:cubicBezTo>
                    <a:pt x="2239" y="732"/>
                    <a:pt x="2239" y="1102"/>
                    <a:pt x="2001" y="1340"/>
                  </a:cubicBezTo>
                  <a:cubicBezTo>
                    <a:pt x="1888" y="1453"/>
                    <a:pt x="1736" y="1509"/>
                    <a:pt x="1584" y="1509"/>
                  </a:cubicBezTo>
                  <a:cubicBezTo>
                    <a:pt x="1433" y="1509"/>
                    <a:pt x="1281" y="1453"/>
                    <a:pt x="1168" y="1340"/>
                  </a:cubicBezTo>
                  <a:cubicBezTo>
                    <a:pt x="941" y="1113"/>
                    <a:pt x="941" y="732"/>
                    <a:pt x="1168" y="506"/>
                  </a:cubicBezTo>
                  <a:cubicBezTo>
                    <a:pt x="1287" y="387"/>
                    <a:pt x="1430" y="328"/>
                    <a:pt x="1584" y="328"/>
                  </a:cubicBezTo>
                  <a:close/>
                  <a:moveTo>
                    <a:pt x="1584" y="0"/>
                  </a:moveTo>
                  <a:cubicBezTo>
                    <a:pt x="1346" y="0"/>
                    <a:pt x="1108" y="89"/>
                    <a:pt x="929" y="268"/>
                  </a:cubicBezTo>
                  <a:cubicBezTo>
                    <a:pt x="596" y="590"/>
                    <a:pt x="572" y="1090"/>
                    <a:pt x="822" y="1447"/>
                  </a:cubicBezTo>
                  <a:lnTo>
                    <a:pt x="60" y="2197"/>
                  </a:lnTo>
                  <a:cubicBezTo>
                    <a:pt x="1" y="2256"/>
                    <a:pt x="1" y="2375"/>
                    <a:pt x="60" y="2435"/>
                  </a:cubicBezTo>
                  <a:cubicBezTo>
                    <a:pt x="96" y="2471"/>
                    <a:pt x="144" y="2483"/>
                    <a:pt x="179" y="2483"/>
                  </a:cubicBezTo>
                  <a:cubicBezTo>
                    <a:pt x="227" y="2483"/>
                    <a:pt x="275" y="2471"/>
                    <a:pt x="298" y="2435"/>
                  </a:cubicBezTo>
                  <a:lnTo>
                    <a:pt x="1060" y="1685"/>
                  </a:lnTo>
                  <a:cubicBezTo>
                    <a:pt x="1227" y="1780"/>
                    <a:pt x="1406" y="1840"/>
                    <a:pt x="1584" y="1840"/>
                  </a:cubicBezTo>
                  <a:cubicBezTo>
                    <a:pt x="1822" y="1840"/>
                    <a:pt x="2061" y="1756"/>
                    <a:pt x="2239" y="1578"/>
                  </a:cubicBezTo>
                  <a:cubicBezTo>
                    <a:pt x="2608" y="1209"/>
                    <a:pt x="2608" y="625"/>
                    <a:pt x="2239" y="268"/>
                  </a:cubicBezTo>
                  <a:cubicBezTo>
                    <a:pt x="2061" y="89"/>
                    <a:pt x="1822" y="0"/>
                    <a:pt x="1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6" name="Google Shape;16636;p62"/>
            <p:cNvSpPr/>
            <p:nvPr/>
          </p:nvSpPr>
          <p:spPr>
            <a:xfrm>
              <a:off x="3560600" y="3916574"/>
              <a:ext cx="352345" cy="210419"/>
            </a:xfrm>
            <a:custGeom>
              <a:rect b="b" l="l" r="r" t="t"/>
              <a:pathLst>
                <a:path extrusionOk="0" h="6642" w="11122">
                  <a:moveTo>
                    <a:pt x="3037" y="391"/>
                  </a:moveTo>
                  <a:lnTo>
                    <a:pt x="5394" y="1176"/>
                  </a:lnTo>
                  <a:lnTo>
                    <a:pt x="5394" y="1296"/>
                  </a:lnTo>
                  <a:lnTo>
                    <a:pt x="3037" y="510"/>
                  </a:lnTo>
                  <a:lnTo>
                    <a:pt x="3037" y="391"/>
                  </a:lnTo>
                  <a:close/>
                  <a:moveTo>
                    <a:pt x="8085" y="391"/>
                  </a:moveTo>
                  <a:lnTo>
                    <a:pt x="8085" y="510"/>
                  </a:lnTo>
                  <a:lnTo>
                    <a:pt x="5728" y="1296"/>
                  </a:lnTo>
                  <a:lnTo>
                    <a:pt x="5728" y="1176"/>
                  </a:lnTo>
                  <a:lnTo>
                    <a:pt x="8085" y="391"/>
                  </a:lnTo>
                  <a:close/>
                  <a:moveTo>
                    <a:pt x="2691" y="855"/>
                  </a:moveTo>
                  <a:lnTo>
                    <a:pt x="2691" y="4975"/>
                  </a:lnTo>
                  <a:lnTo>
                    <a:pt x="2680" y="4975"/>
                  </a:lnTo>
                  <a:lnTo>
                    <a:pt x="786" y="5594"/>
                  </a:lnTo>
                  <a:lnTo>
                    <a:pt x="786" y="1486"/>
                  </a:lnTo>
                  <a:lnTo>
                    <a:pt x="2691" y="855"/>
                  </a:lnTo>
                  <a:close/>
                  <a:moveTo>
                    <a:pt x="8085" y="867"/>
                  </a:moveTo>
                  <a:lnTo>
                    <a:pt x="8085" y="4975"/>
                  </a:lnTo>
                  <a:lnTo>
                    <a:pt x="8049" y="4975"/>
                  </a:lnTo>
                  <a:lnTo>
                    <a:pt x="5728" y="5748"/>
                  </a:lnTo>
                  <a:lnTo>
                    <a:pt x="5728" y="1641"/>
                  </a:lnTo>
                  <a:lnTo>
                    <a:pt x="5763" y="1641"/>
                  </a:lnTo>
                  <a:lnTo>
                    <a:pt x="8085" y="867"/>
                  </a:lnTo>
                  <a:close/>
                  <a:moveTo>
                    <a:pt x="3037" y="879"/>
                  </a:moveTo>
                  <a:lnTo>
                    <a:pt x="5358" y="1653"/>
                  </a:lnTo>
                  <a:lnTo>
                    <a:pt x="5394" y="1653"/>
                  </a:lnTo>
                  <a:lnTo>
                    <a:pt x="5394" y="5760"/>
                  </a:lnTo>
                  <a:lnTo>
                    <a:pt x="3072" y="4986"/>
                  </a:lnTo>
                  <a:lnTo>
                    <a:pt x="3037" y="4986"/>
                  </a:lnTo>
                  <a:lnTo>
                    <a:pt x="3037" y="879"/>
                  </a:lnTo>
                  <a:close/>
                  <a:moveTo>
                    <a:pt x="3037" y="5320"/>
                  </a:moveTo>
                  <a:lnTo>
                    <a:pt x="5394" y="6106"/>
                  </a:lnTo>
                  <a:lnTo>
                    <a:pt x="5394" y="6225"/>
                  </a:lnTo>
                  <a:lnTo>
                    <a:pt x="3037" y="5439"/>
                  </a:lnTo>
                  <a:lnTo>
                    <a:pt x="3037" y="5320"/>
                  </a:lnTo>
                  <a:close/>
                  <a:moveTo>
                    <a:pt x="8085" y="5320"/>
                  </a:moveTo>
                  <a:lnTo>
                    <a:pt x="8085" y="5439"/>
                  </a:lnTo>
                  <a:lnTo>
                    <a:pt x="5728" y="6225"/>
                  </a:lnTo>
                  <a:lnTo>
                    <a:pt x="5728" y="6106"/>
                  </a:lnTo>
                  <a:lnTo>
                    <a:pt x="8085" y="5320"/>
                  </a:lnTo>
                  <a:close/>
                  <a:moveTo>
                    <a:pt x="2715" y="414"/>
                  </a:moveTo>
                  <a:lnTo>
                    <a:pt x="2715" y="510"/>
                  </a:lnTo>
                  <a:lnTo>
                    <a:pt x="584" y="1224"/>
                  </a:lnTo>
                  <a:cubicBezTo>
                    <a:pt x="513" y="1248"/>
                    <a:pt x="465" y="1307"/>
                    <a:pt x="465" y="1391"/>
                  </a:cubicBezTo>
                  <a:lnTo>
                    <a:pt x="465" y="5856"/>
                  </a:lnTo>
                  <a:cubicBezTo>
                    <a:pt x="465" y="5915"/>
                    <a:pt x="489" y="5951"/>
                    <a:pt x="536" y="5987"/>
                  </a:cubicBezTo>
                  <a:cubicBezTo>
                    <a:pt x="571" y="6004"/>
                    <a:pt x="613" y="6015"/>
                    <a:pt x="651" y="6015"/>
                  </a:cubicBezTo>
                  <a:cubicBezTo>
                    <a:pt x="665" y="6015"/>
                    <a:pt x="678" y="6014"/>
                    <a:pt x="691" y="6010"/>
                  </a:cubicBezTo>
                  <a:lnTo>
                    <a:pt x="2715" y="5344"/>
                  </a:lnTo>
                  <a:lnTo>
                    <a:pt x="2715" y="5463"/>
                  </a:lnTo>
                  <a:lnTo>
                    <a:pt x="358" y="6249"/>
                  </a:lnTo>
                  <a:lnTo>
                    <a:pt x="358" y="1200"/>
                  </a:lnTo>
                  <a:lnTo>
                    <a:pt x="2715" y="414"/>
                  </a:lnTo>
                  <a:close/>
                  <a:moveTo>
                    <a:pt x="2864" y="1"/>
                  </a:moveTo>
                  <a:cubicBezTo>
                    <a:pt x="2846" y="1"/>
                    <a:pt x="2828" y="4"/>
                    <a:pt x="2811" y="10"/>
                  </a:cubicBezTo>
                  <a:lnTo>
                    <a:pt x="120" y="903"/>
                  </a:lnTo>
                  <a:cubicBezTo>
                    <a:pt x="48" y="938"/>
                    <a:pt x="1" y="998"/>
                    <a:pt x="1" y="1069"/>
                  </a:cubicBezTo>
                  <a:lnTo>
                    <a:pt x="1" y="6475"/>
                  </a:lnTo>
                  <a:cubicBezTo>
                    <a:pt x="1" y="6534"/>
                    <a:pt x="36" y="6582"/>
                    <a:pt x="72" y="6606"/>
                  </a:cubicBezTo>
                  <a:cubicBezTo>
                    <a:pt x="108" y="6618"/>
                    <a:pt x="132" y="6641"/>
                    <a:pt x="179" y="6641"/>
                  </a:cubicBezTo>
                  <a:cubicBezTo>
                    <a:pt x="191" y="6641"/>
                    <a:pt x="215" y="6641"/>
                    <a:pt x="239" y="6618"/>
                  </a:cubicBezTo>
                  <a:lnTo>
                    <a:pt x="2870" y="5748"/>
                  </a:lnTo>
                  <a:lnTo>
                    <a:pt x="5513" y="6618"/>
                  </a:lnTo>
                  <a:cubicBezTo>
                    <a:pt x="5525" y="6630"/>
                    <a:pt x="5543" y="6635"/>
                    <a:pt x="5561" y="6635"/>
                  </a:cubicBezTo>
                  <a:cubicBezTo>
                    <a:pt x="5579" y="6635"/>
                    <a:pt x="5597" y="6630"/>
                    <a:pt x="5608" y="6618"/>
                  </a:cubicBezTo>
                  <a:lnTo>
                    <a:pt x="8252" y="5737"/>
                  </a:lnTo>
                  <a:lnTo>
                    <a:pt x="10883" y="6606"/>
                  </a:lnTo>
                  <a:cubicBezTo>
                    <a:pt x="10895" y="6606"/>
                    <a:pt x="10907" y="6630"/>
                    <a:pt x="10942" y="6630"/>
                  </a:cubicBezTo>
                  <a:cubicBezTo>
                    <a:pt x="10966" y="6630"/>
                    <a:pt x="11014" y="6606"/>
                    <a:pt x="11050" y="6594"/>
                  </a:cubicBezTo>
                  <a:cubicBezTo>
                    <a:pt x="11085" y="6558"/>
                    <a:pt x="11121" y="6510"/>
                    <a:pt x="11121" y="6463"/>
                  </a:cubicBezTo>
                  <a:lnTo>
                    <a:pt x="11121" y="3510"/>
                  </a:lnTo>
                  <a:cubicBezTo>
                    <a:pt x="11121" y="3427"/>
                    <a:pt x="11050" y="3355"/>
                    <a:pt x="10954" y="3355"/>
                  </a:cubicBezTo>
                  <a:cubicBezTo>
                    <a:pt x="10871" y="3355"/>
                    <a:pt x="10788" y="3427"/>
                    <a:pt x="10788" y="3510"/>
                  </a:cubicBezTo>
                  <a:lnTo>
                    <a:pt x="10788" y="6225"/>
                  </a:lnTo>
                  <a:lnTo>
                    <a:pt x="8442" y="5439"/>
                  </a:lnTo>
                  <a:lnTo>
                    <a:pt x="8442" y="5320"/>
                  </a:lnTo>
                  <a:lnTo>
                    <a:pt x="10466" y="5987"/>
                  </a:lnTo>
                  <a:cubicBezTo>
                    <a:pt x="10482" y="5991"/>
                    <a:pt x="10499" y="5993"/>
                    <a:pt x="10516" y="5993"/>
                  </a:cubicBezTo>
                  <a:cubicBezTo>
                    <a:pt x="10551" y="5993"/>
                    <a:pt x="10585" y="5983"/>
                    <a:pt x="10609" y="5951"/>
                  </a:cubicBezTo>
                  <a:cubicBezTo>
                    <a:pt x="10657" y="5927"/>
                    <a:pt x="10692" y="5868"/>
                    <a:pt x="10692" y="5820"/>
                  </a:cubicBezTo>
                  <a:lnTo>
                    <a:pt x="10692" y="3486"/>
                  </a:lnTo>
                  <a:cubicBezTo>
                    <a:pt x="10692" y="3391"/>
                    <a:pt x="10609" y="3320"/>
                    <a:pt x="10526" y="3320"/>
                  </a:cubicBezTo>
                  <a:cubicBezTo>
                    <a:pt x="10431" y="3320"/>
                    <a:pt x="10359" y="3391"/>
                    <a:pt x="10359" y="3486"/>
                  </a:cubicBezTo>
                  <a:lnTo>
                    <a:pt x="10359" y="5582"/>
                  </a:lnTo>
                  <a:lnTo>
                    <a:pt x="8466" y="4963"/>
                  </a:lnTo>
                  <a:lnTo>
                    <a:pt x="8442" y="4963"/>
                  </a:lnTo>
                  <a:lnTo>
                    <a:pt x="8442" y="855"/>
                  </a:lnTo>
                  <a:lnTo>
                    <a:pt x="10347" y="1486"/>
                  </a:lnTo>
                  <a:lnTo>
                    <a:pt x="10347" y="2843"/>
                  </a:lnTo>
                  <a:cubicBezTo>
                    <a:pt x="10347" y="2939"/>
                    <a:pt x="10419" y="3010"/>
                    <a:pt x="10514" y="3010"/>
                  </a:cubicBezTo>
                  <a:cubicBezTo>
                    <a:pt x="10597" y="3010"/>
                    <a:pt x="10669" y="2939"/>
                    <a:pt x="10669" y="2843"/>
                  </a:cubicBezTo>
                  <a:lnTo>
                    <a:pt x="10669" y="1367"/>
                  </a:lnTo>
                  <a:cubicBezTo>
                    <a:pt x="10669" y="1296"/>
                    <a:pt x="10633" y="1236"/>
                    <a:pt x="10550" y="1212"/>
                  </a:cubicBezTo>
                  <a:lnTo>
                    <a:pt x="8430" y="498"/>
                  </a:lnTo>
                  <a:lnTo>
                    <a:pt x="8430" y="379"/>
                  </a:lnTo>
                  <a:lnTo>
                    <a:pt x="10776" y="1165"/>
                  </a:lnTo>
                  <a:lnTo>
                    <a:pt x="10776" y="2831"/>
                  </a:lnTo>
                  <a:cubicBezTo>
                    <a:pt x="10776" y="2939"/>
                    <a:pt x="10847" y="3022"/>
                    <a:pt x="10942" y="3022"/>
                  </a:cubicBezTo>
                  <a:cubicBezTo>
                    <a:pt x="11026" y="3022"/>
                    <a:pt x="11109" y="2951"/>
                    <a:pt x="11109" y="2855"/>
                  </a:cubicBezTo>
                  <a:lnTo>
                    <a:pt x="11109" y="1069"/>
                  </a:lnTo>
                  <a:cubicBezTo>
                    <a:pt x="11109" y="998"/>
                    <a:pt x="11062" y="938"/>
                    <a:pt x="10990" y="903"/>
                  </a:cubicBezTo>
                  <a:lnTo>
                    <a:pt x="8287" y="10"/>
                  </a:lnTo>
                  <a:cubicBezTo>
                    <a:pt x="8275" y="4"/>
                    <a:pt x="8258" y="1"/>
                    <a:pt x="8240" y="1"/>
                  </a:cubicBezTo>
                  <a:cubicBezTo>
                    <a:pt x="8222" y="1"/>
                    <a:pt x="8204" y="4"/>
                    <a:pt x="8192" y="10"/>
                  </a:cubicBezTo>
                  <a:lnTo>
                    <a:pt x="5549" y="891"/>
                  </a:lnTo>
                  <a:lnTo>
                    <a:pt x="2918" y="10"/>
                  </a:lnTo>
                  <a:cubicBezTo>
                    <a:pt x="2900" y="4"/>
                    <a:pt x="2882" y="1"/>
                    <a:pt x="2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37" name="Google Shape;16637;p62"/>
          <p:cNvGrpSpPr/>
          <p:nvPr/>
        </p:nvGrpSpPr>
        <p:grpSpPr>
          <a:xfrm>
            <a:off x="5790556" y="4085852"/>
            <a:ext cx="279513" cy="356083"/>
            <a:chOff x="5790556" y="4261252"/>
            <a:chExt cx="279513" cy="356083"/>
          </a:xfrm>
        </p:grpSpPr>
        <p:sp>
          <p:nvSpPr>
            <p:cNvPr id="16638" name="Google Shape;16638;p62"/>
            <p:cNvSpPr/>
            <p:nvPr/>
          </p:nvSpPr>
          <p:spPr>
            <a:xfrm>
              <a:off x="5892027" y="4400423"/>
              <a:ext cx="10581" cy="15872"/>
            </a:xfrm>
            <a:custGeom>
              <a:rect b="b" l="l" r="r" t="t"/>
              <a:pathLst>
                <a:path extrusionOk="0" h="501" w="334">
                  <a:moveTo>
                    <a:pt x="167" y="0"/>
                  </a:moveTo>
                  <a:cubicBezTo>
                    <a:pt x="84" y="0"/>
                    <a:pt x="0" y="72"/>
                    <a:pt x="0" y="167"/>
                  </a:cubicBezTo>
                  <a:lnTo>
                    <a:pt x="0" y="346"/>
                  </a:lnTo>
                  <a:cubicBezTo>
                    <a:pt x="0" y="429"/>
                    <a:pt x="84" y="501"/>
                    <a:pt x="167" y="501"/>
                  </a:cubicBezTo>
                  <a:cubicBezTo>
                    <a:pt x="262" y="501"/>
                    <a:pt x="334" y="429"/>
                    <a:pt x="334" y="346"/>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9" name="Google Shape;16639;p62"/>
            <p:cNvSpPr/>
            <p:nvPr/>
          </p:nvSpPr>
          <p:spPr>
            <a:xfrm>
              <a:off x="5959157" y="4400423"/>
              <a:ext cx="10201" cy="15872"/>
            </a:xfrm>
            <a:custGeom>
              <a:rect b="b" l="l" r="r" t="t"/>
              <a:pathLst>
                <a:path extrusionOk="0" h="501" w="322">
                  <a:moveTo>
                    <a:pt x="167" y="0"/>
                  </a:moveTo>
                  <a:cubicBezTo>
                    <a:pt x="72" y="0"/>
                    <a:pt x="0" y="72"/>
                    <a:pt x="0" y="167"/>
                  </a:cubicBezTo>
                  <a:lnTo>
                    <a:pt x="0" y="346"/>
                  </a:lnTo>
                  <a:cubicBezTo>
                    <a:pt x="0" y="429"/>
                    <a:pt x="72" y="501"/>
                    <a:pt x="167" y="501"/>
                  </a:cubicBezTo>
                  <a:cubicBezTo>
                    <a:pt x="251" y="501"/>
                    <a:pt x="322" y="429"/>
                    <a:pt x="322" y="346"/>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0" name="Google Shape;16640;p62"/>
            <p:cNvSpPr/>
            <p:nvPr/>
          </p:nvSpPr>
          <p:spPr>
            <a:xfrm>
              <a:off x="5907867" y="4450667"/>
              <a:ext cx="45651" cy="16157"/>
            </a:xfrm>
            <a:custGeom>
              <a:rect b="b" l="l" r="r" t="t"/>
              <a:pathLst>
                <a:path extrusionOk="0" h="510" w="1441">
                  <a:moveTo>
                    <a:pt x="183" y="1"/>
                  </a:moveTo>
                  <a:cubicBezTo>
                    <a:pt x="140" y="1"/>
                    <a:pt x="95" y="16"/>
                    <a:pt x="60" y="46"/>
                  </a:cubicBezTo>
                  <a:cubicBezTo>
                    <a:pt x="0" y="105"/>
                    <a:pt x="0" y="212"/>
                    <a:pt x="60" y="284"/>
                  </a:cubicBezTo>
                  <a:cubicBezTo>
                    <a:pt x="203" y="427"/>
                    <a:pt x="441" y="510"/>
                    <a:pt x="691" y="510"/>
                  </a:cubicBezTo>
                  <a:cubicBezTo>
                    <a:pt x="965" y="510"/>
                    <a:pt x="1203" y="427"/>
                    <a:pt x="1334" y="284"/>
                  </a:cubicBezTo>
                  <a:cubicBezTo>
                    <a:pt x="1441" y="212"/>
                    <a:pt x="1441" y="105"/>
                    <a:pt x="1358" y="46"/>
                  </a:cubicBezTo>
                  <a:cubicBezTo>
                    <a:pt x="1328" y="16"/>
                    <a:pt x="1289" y="1"/>
                    <a:pt x="1249" y="1"/>
                  </a:cubicBezTo>
                  <a:cubicBezTo>
                    <a:pt x="1209" y="1"/>
                    <a:pt x="1167" y="16"/>
                    <a:pt x="1131" y="46"/>
                  </a:cubicBezTo>
                  <a:cubicBezTo>
                    <a:pt x="1060" y="105"/>
                    <a:pt x="917" y="188"/>
                    <a:pt x="715" y="188"/>
                  </a:cubicBezTo>
                  <a:cubicBezTo>
                    <a:pt x="500" y="188"/>
                    <a:pt x="357" y="105"/>
                    <a:pt x="298" y="46"/>
                  </a:cubicBezTo>
                  <a:cubicBezTo>
                    <a:pt x="268" y="16"/>
                    <a:pt x="226"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1" name="Google Shape;16641;p62"/>
            <p:cNvSpPr/>
            <p:nvPr/>
          </p:nvSpPr>
          <p:spPr>
            <a:xfrm>
              <a:off x="5790556" y="4261252"/>
              <a:ext cx="279513" cy="356083"/>
            </a:xfrm>
            <a:custGeom>
              <a:rect b="b" l="l" r="r" t="t"/>
              <a:pathLst>
                <a:path extrusionOk="0" h="11240" w="8823">
                  <a:moveTo>
                    <a:pt x="4441" y="2893"/>
                  </a:moveTo>
                  <a:cubicBezTo>
                    <a:pt x="4608" y="3048"/>
                    <a:pt x="4787" y="3203"/>
                    <a:pt x="4965" y="3334"/>
                  </a:cubicBezTo>
                  <a:lnTo>
                    <a:pt x="3906" y="3334"/>
                  </a:lnTo>
                  <a:cubicBezTo>
                    <a:pt x="4084" y="3203"/>
                    <a:pt x="4251" y="3048"/>
                    <a:pt x="4441" y="2893"/>
                  </a:cubicBezTo>
                  <a:close/>
                  <a:moveTo>
                    <a:pt x="6215" y="810"/>
                  </a:moveTo>
                  <a:cubicBezTo>
                    <a:pt x="6954" y="1262"/>
                    <a:pt x="7430" y="1976"/>
                    <a:pt x="7430" y="2798"/>
                  </a:cubicBezTo>
                  <a:cubicBezTo>
                    <a:pt x="7430" y="3310"/>
                    <a:pt x="7251" y="3798"/>
                    <a:pt x="6894" y="4203"/>
                  </a:cubicBezTo>
                  <a:cubicBezTo>
                    <a:pt x="6632" y="4060"/>
                    <a:pt x="5727" y="3608"/>
                    <a:pt x="4668" y="2655"/>
                  </a:cubicBezTo>
                  <a:cubicBezTo>
                    <a:pt x="5192" y="2155"/>
                    <a:pt x="5727" y="1548"/>
                    <a:pt x="6215" y="810"/>
                  </a:cubicBezTo>
                  <a:close/>
                  <a:moveTo>
                    <a:pt x="4430" y="333"/>
                  </a:moveTo>
                  <a:cubicBezTo>
                    <a:pt x="4977" y="333"/>
                    <a:pt x="5477" y="441"/>
                    <a:pt x="5930" y="667"/>
                  </a:cubicBezTo>
                  <a:cubicBezTo>
                    <a:pt x="4322" y="3012"/>
                    <a:pt x="2346" y="4036"/>
                    <a:pt x="1953" y="4215"/>
                  </a:cubicBezTo>
                  <a:cubicBezTo>
                    <a:pt x="1620" y="3786"/>
                    <a:pt x="1417" y="3310"/>
                    <a:pt x="1417" y="2798"/>
                  </a:cubicBezTo>
                  <a:cubicBezTo>
                    <a:pt x="1417" y="1429"/>
                    <a:pt x="2763" y="333"/>
                    <a:pt x="4430" y="333"/>
                  </a:cubicBezTo>
                  <a:close/>
                  <a:moveTo>
                    <a:pt x="5370" y="3643"/>
                  </a:moveTo>
                  <a:cubicBezTo>
                    <a:pt x="6037" y="4143"/>
                    <a:pt x="6561" y="4393"/>
                    <a:pt x="6739" y="4477"/>
                  </a:cubicBezTo>
                  <a:cubicBezTo>
                    <a:pt x="6799" y="4513"/>
                    <a:pt x="6858" y="4524"/>
                    <a:pt x="6930" y="4524"/>
                  </a:cubicBezTo>
                  <a:cubicBezTo>
                    <a:pt x="7073" y="4524"/>
                    <a:pt x="7216" y="4632"/>
                    <a:pt x="7227" y="4774"/>
                  </a:cubicBezTo>
                  <a:cubicBezTo>
                    <a:pt x="7239" y="4858"/>
                    <a:pt x="7216" y="4929"/>
                    <a:pt x="7156" y="4989"/>
                  </a:cubicBezTo>
                  <a:cubicBezTo>
                    <a:pt x="7097" y="5048"/>
                    <a:pt x="7013" y="5072"/>
                    <a:pt x="6942" y="5072"/>
                  </a:cubicBezTo>
                  <a:lnTo>
                    <a:pt x="6835" y="5072"/>
                  </a:lnTo>
                  <a:lnTo>
                    <a:pt x="6835" y="5060"/>
                  </a:lnTo>
                  <a:cubicBezTo>
                    <a:pt x="6835" y="4977"/>
                    <a:pt x="6763" y="4894"/>
                    <a:pt x="6680" y="4894"/>
                  </a:cubicBezTo>
                  <a:cubicBezTo>
                    <a:pt x="6585" y="4894"/>
                    <a:pt x="6513" y="4977"/>
                    <a:pt x="6513" y="5060"/>
                  </a:cubicBezTo>
                  <a:lnTo>
                    <a:pt x="6513" y="5251"/>
                  </a:lnTo>
                  <a:lnTo>
                    <a:pt x="6323" y="5251"/>
                  </a:lnTo>
                  <a:cubicBezTo>
                    <a:pt x="6227" y="5251"/>
                    <a:pt x="6156" y="5334"/>
                    <a:pt x="6156" y="5417"/>
                  </a:cubicBezTo>
                  <a:cubicBezTo>
                    <a:pt x="6156" y="5513"/>
                    <a:pt x="6227" y="5584"/>
                    <a:pt x="6323" y="5584"/>
                  </a:cubicBezTo>
                  <a:lnTo>
                    <a:pt x="6513" y="5584"/>
                  </a:lnTo>
                  <a:lnTo>
                    <a:pt x="6513" y="6656"/>
                  </a:lnTo>
                  <a:cubicBezTo>
                    <a:pt x="6549" y="7834"/>
                    <a:pt x="5608" y="8787"/>
                    <a:pt x="4430" y="8787"/>
                  </a:cubicBezTo>
                  <a:cubicBezTo>
                    <a:pt x="3251" y="8787"/>
                    <a:pt x="2298" y="7834"/>
                    <a:pt x="2298" y="6656"/>
                  </a:cubicBezTo>
                  <a:lnTo>
                    <a:pt x="2298" y="5584"/>
                  </a:lnTo>
                  <a:lnTo>
                    <a:pt x="5644" y="5584"/>
                  </a:lnTo>
                  <a:cubicBezTo>
                    <a:pt x="5739" y="5584"/>
                    <a:pt x="5811" y="5513"/>
                    <a:pt x="5811" y="5417"/>
                  </a:cubicBezTo>
                  <a:cubicBezTo>
                    <a:pt x="5811" y="5334"/>
                    <a:pt x="5739" y="5251"/>
                    <a:pt x="5644" y="5251"/>
                  </a:cubicBezTo>
                  <a:lnTo>
                    <a:pt x="2298" y="5251"/>
                  </a:lnTo>
                  <a:lnTo>
                    <a:pt x="2298" y="5060"/>
                  </a:lnTo>
                  <a:cubicBezTo>
                    <a:pt x="2298" y="4977"/>
                    <a:pt x="2227" y="4894"/>
                    <a:pt x="2132" y="4894"/>
                  </a:cubicBezTo>
                  <a:cubicBezTo>
                    <a:pt x="2048" y="4894"/>
                    <a:pt x="1977" y="4977"/>
                    <a:pt x="1977" y="5060"/>
                  </a:cubicBezTo>
                  <a:lnTo>
                    <a:pt x="1977" y="5072"/>
                  </a:lnTo>
                  <a:lnTo>
                    <a:pt x="1870" y="5072"/>
                  </a:lnTo>
                  <a:cubicBezTo>
                    <a:pt x="1798" y="5072"/>
                    <a:pt x="1715" y="5048"/>
                    <a:pt x="1655" y="4989"/>
                  </a:cubicBezTo>
                  <a:cubicBezTo>
                    <a:pt x="1596" y="4929"/>
                    <a:pt x="1584" y="4858"/>
                    <a:pt x="1584" y="4774"/>
                  </a:cubicBezTo>
                  <a:cubicBezTo>
                    <a:pt x="1596" y="4643"/>
                    <a:pt x="1739" y="4524"/>
                    <a:pt x="1882" y="4524"/>
                  </a:cubicBezTo>
                  <a:cubicBezTo>
                    <a:pt x="1953" y="4524"/>
                    <a:pt x="2013" y="4513"/>
                    <a:pt x="2072" y="4477"/>
                  </a:cubicBezTo>
                  <a:cubicBezTo>
                    <a:pt x="2251" y="4393"/>
                    <a:pt x="2775" y="4143"/>
                    <a:pt x="3441" y="3643"/>
                  </a:cubicBezTo>
                  <a:close/>
                  <a:moveTo>
                    <a:pt x="4418" y="0"/>
                  </a:moveTo>
                  <a:cubicBezTo>
                    <a:pt x="2584" y="0"/>
                    <a:pt x="1084" y="1250"/>
                    <a:pt x="1084" y="2798"/>
                  </a:cubicBezTo>
                  <a:cubicBezTo>
                    <a:pt x="1084" y="3334"/>
                    <a:pt x="1262" y="3846"/>
                    <a:pt x="1584" y="4286"/>
                  </a:cubicBezTo>
                  <a:cubicBezTo>
                    <a:pt x="1405" y="4382"/>
                    <a:pt x="1274" y="4560"/>
                    <a:pt x="1262" y="4763"/>
                  </a:cubicBezTo>
                  <a:cubicBezTo>
                    <a:pt x="1239" y="4929"/>
                    <a:pt x="1298" y="5108"/>
                    <a:pt x="1405" y="5227"/>
                  </a:cubicBezTo>
                  <a:cubicBezTo>
                    <a:pt x="1524" y="5346"/>
                    <a:pt x="1691" y="5417"/>
                    <a:pt x="1858" y="5417"/>
                  </a:cubicBezTo>
                  <a:lnTo>
                    <a:pt x="1953" y="5417"/>
                  </a:lnTo>
                  <a:lnTo>
                    <a:pt x="1953" y="6668"/>
                  </a:lnTo>
                  <a:cubicBezTo>
                    <a:pt x="1953" y="7144"/>
                    <a:pt x="2096" y="7596"/>
                    <a:pt x="2334" y="7977"/>
                  </a:cubicBezTo>
                  <a:lnTo>
                    <a:pt x="881" y="8394"/>
                  </a:lnTo>
                  <a:cubicBezTo>
                    <a:pt x="369" y="8537"/>
                    <a:pt x="0" y="9037"/>
                    <a:pt x="0" y="9573"/>
                  </a:cubicBezTo>
                  <a:lnTo>
                    <a:pt x="0" y="11073"/>
                  </a:lnTo>
                  <a:cubicBezTo>
                    <a:pt x="0" y="11156"/>
                    <a:pt x="84" y="11240"/>
                    <a:pt x="167" y="11240"/>
                  </a:cubicBezTo>
                  <a:cubicBezTo>
                    <a:pt x="262" y="11240"/>
                    <a:pt x="334" y="11156"/>
                    <a:pt x="334" y="11073"/>
                  </a:cubicBezTo>
                  <a:lnTo>
                    <a:pt x="334" y="9573"/>
                  </a:lnTo>
                  <a:cubicBezTo>
                    <a:pt x="334" y="9180"/>
                    <a:pt x="596" y="8823"/>
                    <a:pt x="977" y="8715"/>
                  </a:cubicBezTo>
                  <a:lnTo>
                    <a:pt x="1405" y="8584"/>
                  </a:lnTo>
                  <a:lnTo>
                    <a:pt x="1405" y="11073"/>
                  </a:lnTo>
                  <a:cubicBezTo>
                    <a:pt x="1405" y="11156"/>
                    <a:pt x="1477" y="11240"/>
                    <a:pt x="1572" y="11240"/>
                  </a:cubicBezTo>
                  <a:cubicBezTo>
                    <a:pt x="1655" y="11240"/>
                    <a:pt x="1727" y="11156"/>
                    <a:pt x="1727" y="11073"/>
                  </a:cubicBezTo>
                  <a:lnTo>
                    <a:pt x="1727" y="8501"/>
                  </a:lnTo>
                  <a:lnTo>
                    <a:pt x="2525" y="8263"/>
                  </a:lnTo>
                  <a:cubicBezTo>
                    <a:pt x="2560" y="8299"/>
                    <a:pt x="2596" y="8346"/>
                    <a:pt x="2644" y="8394"/>
                  </a:cubicBezTo>
                  <a:lnTo>
                    <a:pt x="2644" y="8954"/>
                  </a:lnTo>
                  <a:cubicBezTo>
                    <a:pt x="2644" y="9049"/>
                    <a:pt x="2715" y="9120"/>
                    <a:pt x="2798" y="9120"/>
                  </a:cubicBezTo>
                  <a:cubicBezTo>
                    <a:pt x="2894" y="9120"/>
                    <a:pt x="2965" y="9049"/>
                    <a:pt x="2965" y="8954"/>
                  </a:cubicBezTo>
                  <a:lnTo>
                    <a:pt x="2965" y="8680"/>
                  </a:lnTo>
                  <a:cubicBezTo>
                    <a:pt x="3370" y="8954"/>
                    <a:pt x="3858" y="9120"/>
                    <a:pt x="4382" y="9120"/>
                  </a:cubicBezTo>
                  <a:cubicBezTo>
                    <a:pt x="4906" y="9120"/>
                    <a:pt x="5394" y="8954"/>
                    <a:pt x="5799" y="8680"/>
                  </a:cubicBezTo>
                  <a:lnTo>
                    <a:pt x="5799" y="11073"/>
                  </a:lnTo>
                  <a:cubicBezTo>
                    <a:pt x="5799" y="11156"/>
                    <a:pt x="5870" y="11240"/>
                    <a:pt x="5954" y="11240"/>
                  </a:cubicBezTo>
                  <a:cubicBezTo>
                    <a:pt x="6049" y="11240"/>
                    <a:pt x="6120" y="11156"/>
                    <a:pt x="6120" y="11073"/>
                  </a:cubicBezTo>
                  <a:lnTo>
                    <a:pt x="6120" y="8394"/>
                  </a:lnTo>
                  <a:cubicBezTo>
                    <a:pt x="6168" y="8346"/>
                    <a:pt x="6192" y="8299"/>
                    <a:pt x="6239" y="8263"/>
                  </a:cubicBezTo>
                  <a:lnTo>
                    <a:pt x="7025" y="8477"/>
                  </a:lnTo>
                  <a:lnTo>
                    <a:pt x="7025" y="11061"/>
                  </a:lnTo>
                  <a:cubicBezTo>
                    <a:pt x="7025" y="11144"/>
                    <a:pt x="7108" y="11216"/>
                    <a:pt x="7192" y="11216"/>
                  </a:cubicBezTo>
                  <a:cubicBezTo>
                    <a:pt x="7287" y="11216"/>
                    <a:pt x="7358" y="11144"/>
                    <a:pt x="7358" y="11061"/>
                  </a:cubicBezTo>
                  <a:lnTo>
                    <a:pt x="7358" y="8573"/>
                  </a:lnTo>
                  <a:lnTo>
                    <a:pt x="7787" y="8704"/>
                  </a:lnTo>
                  <a:cubicBezTo>
                    <a:pt x="8156" y="8811"/>
                    <a:pt x="8430" y="9168"/>
                    <a:pt x="8430" y="9549"/>
                  </a:cubicBezTo>
                  <a:lnTo>
                    <a:pt x="8430" y="11061"/>
                  </a:lnTo>
                  <a:cubicBezTo>
                    <a:pt x="8430" y="11144"/>
                    <a:pt x="8501" y="11216"/>
                    <a:pt x="8597" y="11216"/>
                  </a:cubicBezTo>
                  <a:cubicBezTo>
                    <a:pt x="8680" y="11216"/>
                    <a:pt x="8751" y="11144"/>
                    <a:pt x="8751" y="11061"/>
                  </a:cubicBezTo>
                  <a:lnTo>
                    <a:pt x="8751" y="9549"/>
                  </a:lnTo>
                  <a:cubicBezTo>
                    <a:pt x="8823" y="9037"/>
                    <a:pt x="8466" y="8549"/>
                    <a:pt x="7942" y="8394"/>
                  </a:cubicBezTo>
                  <a:lnTo>
                    <a:pt x="6501" y="7977"/>
                  </a:lnTo>
                  <a:cubicBezTo>
                    <a:pt x="6739" y="7608"/>
                    <a:pt x="6870" y="7144"/>
                    <a:pt x="6870" y="6668"/>
                  </a:cubicBezTo>
                  <a:lnTo>
                    <a:pt x="6870" y="5417"/>
                  </a:lnTo>
                  <a:lnTo>
                    <a:pt x="6977" y="5417"/>
                  </a:lnTo>
                  <a:cubicBezTo>
                    <a:pt x="7132" y="5417"/>
                    <a:pt x="7299" y="5346"/>
                    <a:pt x="7418" y="5227"/>
                  </a:cubicBezTo>
                  <a:cubicBezTo>
                    <a:pt x="7537" y="5108"/>
                    <a:pt x="7585" y="4929"/>
                    <a:pt x="7573" y="4763"/>
                  </a:cubicBezTo>
                  <a:cubicBezTo>
                    <a:pt x="7549" y="4560"/>
                    <a:pt x="7418" y="4393"/>
                    <a:pt x="7239" y="4286"/>
                  </a:cubicBezTo>
                  <a:cubicBezTo>
                    <a:pt x="7573" y="3846"/>
                    <a:pt x="7751" y="3334"/>
                    <a:pt x="7751" y="2798"/>
                  </a:cubicBezTo>
                  <a:cubicBezTo>
                    <a:pt x="7751" y="1250"/>
                    <a:pt x="6263" y="0"/>
                    <a:pt x="4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2" name="Google Shape;16642;p62"/>
            <p:cNvSpPr/>
            <p:nvPr/>
          </p:nvSpPr>
          <p:spPr>
            <a:xfrm>
              <a:off x="5875807" y="4562244"/>
              <a:ext cx="10201" cy="55092"/>
            </a:xfrm>
            <a:custGeom>
              <a:rect b="b" l="l" r="r" t="t"/>
              <a:pathLst>
                <a:path extrusionOk="0" h="1739" w="322">
                  <a:moveTo>
                    <a:pt x="155" y="0"/>
                  </a:moveTo>
                  <a:cubicBezTo>
                    <a:pt x="72" y="0"/>
                    <a:pt x="0" y="72"/>
                    <a:pt x="0" y="155"/>
                  </a:cubicBezTo>
                  <a:lnTo>
                    <a:pt x="0" y="1572"/>
                  </a:lnTo>
                  <a:cubicBezTo>
                    <a:pt x="0" y="1667"/>
                    <a:pt x="72" y="1739"/>
                    <a:pt x="155" y="1739"/>
                  </a:cubicBezTo>
                  <a:cubicBezTo>
                    <a:pt x="250" y="1739"/>
                    <a:pt x="322" y="1667"/>
                    <a:pt x="322" y="1572"/>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3" name="Google Shape;16643;p62"/>
            <p:cNvSpPr/>
            <p:nvPr/>
          </p:nvSpPr>
          <p:spPr>
            <a:xfrm>
              <a:off x="5925576" y="4567883"/>
              <a:ext cx="10613" cy="10233"/>
            </a:xfrm>
            <a:custGeom>
              <a:rect b="b" l="l" r="r" t="t"/>
              <a:pathLst>
                <a:path extrusionOk="0" h="323" w="335">
                  <a:moveTo>
                    <a:pt x="168" y="1"/>
                  </a:moveTo>
                  <a:cubicBezTo>
                    <a:pt x="72" y="1"/>
                    <a:pt x="1" y="72"/>
                    <a:pt x="1" y="156"/>
                  </a:cubicBezTo>
                  <a:cubicBezTo>
                    <a:pt x="1" y="251"/>
                    <a:pt x="72" y="322"/>
                    <a:pt x="168" y="322"/>
                  </a:cubicBezTo>
                  <a:cubicBezTo>
                    <a:pt x="251" y="322"/>
                    <a:pt x="322" y="251"/>
                    <a:pt x="322" y="156"/>
                  </a:cubicBezTo>
                  <a:cubicBezTo>
                    <a:pt x="334" y="60"/>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4" name="Google Shape;16644;p62"/>
            <p:cNvSpPr/>
            <p:nvPr/>
          </p:nvSpPr>
          <p:spPr>
            <a:xfrm>
              <a:off x="5925576" y="4600703"/>
              <a:ext cx="10613" cy="10613"/>
            </a:xfrm>
            <a:custGeom>
              <a:rect b="b" l="l" r="r" t="t"/>
              <a:pathLst>
                <a:path extrusionOk="0" h="335" w="335">
                  <a:moveTo>
                    <a:pt x="168" y="1"/>
                  </a:moveTo>
                  <a:cubicBezTo>
                    <a:pt x="72" y="1"/>
                    <a:pt x="1" y="72"/>
                    <a:pt x="1" y="167"/>
                  </a:cubicBezTo>
                  <a:cubicBezTo>
                    <a:pt x="1" y="251"/>
                    <a:pt x="72" y="334"/>
                    <a:pt x="168" y="334"/>
                  </a:cubicBezTo>
                  <a:cubicBezTo>
                    <a:pt x="251" y="334"/>
                    <a:pt x="322" y="251"/>
                    <a:pt x="322" y="167"/>
                  </a:cubicBez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45" name="Google Shape;16645;p62"/>
          <p:cNvGrpSpPr/>
          <p:nvPr/>
        </p:nvGrpSpPr>
        <p:grpSpPr>
          <a:xfrm>
            <a:off x="5341333" y="4085852"/>
            <a:ext cx="278752" cy="356463"/>
            <a:chOff x="5341333" y="4261252"/>
            <a:chExt cx="278752" cy="356463"/>
          </a:xfrm>
        </p:grpSpPr>
        <p:sp>
          <p:nvSpPr>
            <p:cNvPr id="16646" name="Google Shape;16646;p62"/>
            <p:cNvSpPr/>
            <p:nvPr/>
          </p:nvSpPr>
          <p:spPr>
            <a:xfrm>
              <a:off x="5442773" y="4383442"/>
              <a:ext cx="10613" cy="15872"/>
            </a:xfrm>
            <a:custGeom>
              <a:rect b="b" l="l" r="r" t="t"/>
              <a:pathLst>
                <a:path extrusionOk="0" h="501" w="335">
                  <a:moveTo>
                    <a:pt x="168" y="1"/>
                  </a:moveTo>
                  <a:cubicBezTo>
                    <a:pt x="72" y="1"/>
                    <a:pt x="1" y="72"/>
                    <a:pt x="1" y="167"/>
                  </a:cubicBezTo>
                  <a:lnTo>
                    <a:pt x="1" y="346"/>
                  </a:lnTo>
                  <a:cubicBezTo>
                    <a:pt x="1" y="429"/>
                    <a:pt x="72" y="501"/>
                    <a:pt x="168" y="501"/>
                  </a:cubicBezTo>
                  <a:cubicBezTo>
                    <a:pt x="251" y="501"/>
                    <a:pt x="334" y="429"/>
                    <a:pt x="334" y="346"/>
                  </a:cubicBezTo>
                  <a:lnTo>
                    <a:pt x="334" y="167"/>
                  </a:ln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7" name="Google Shape;16647;p62"/>
            <p:cNvSpPr/>
            <p:nvPr/>
          </p:nvSpPr>
          <p:spPr>
            <a:xfrm>
              <a:off x="5509174" y="4383442"/>
              <a:ext cx="10581" cy="15872"/>
            </a:xfrm>
            <a:custGeom>
              <a:rect b="b" l="l" r="r" t="t"/>
              <a:pathLst>
                <a:path extrusionOk="0" h="501" w="334">
                  <a:moveTo>
                    <a:pt x="167" y="1"/>
                  </a:moveTo>
                  <a:cubicBezTo>
                    <a:pt x="84" y="1"/>
                    <a:pt x="0" y="72"/>
                    <a:pt x="0" y="167"/>
                  </a:cubicBezTo>
                  <a:lnTo>
                    <a:pt x="0" y="346"/>
                  </a:lnTo>
                  <a:cubicBezTo>
                    <a:pt x="0" y="429"/>
                    <a:pt x="84" y="501"/>
                    <a:pt x="167" y="501"/>
                  </a:cubicBezTo>
                  <a:cubicBezTo>
                    <a:pt x="250" y="501"/>
                    <a:pt x="334" y="429"/>
                    <a:pt x="334" y="346"/>
                  </a:cubicBezTo>
                  <a:lnTo>
                    <a:pt x="334" y="167"/>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8" name="Google Shape;16648;p62"/>
            <p:cNvSpPr/>
            <p:nvPr/>
          </p:nvSpPr>
          <p:spPr>
            <a:xfrm>
              <a:off x="5458232" y="4422377"/>
              <a:ext cx="45302" cy="16157"/>
            </a:xfrm>
            <a:custGeom>
              <a:rect b="b" l="l" r="r" t="t"/>
              <a:pathLst>
                <a:path extrusionOk="0" h="510" w="1430">
                  <a:moveTo>
                    <a:pt x="189" y="1"/>
                  </a:moveTo>
                  <a:cubicBezTo>
                    <a:pt x="147" y="1"/>
                    <a:pt x="102" y="16"/>
                    <a:pt x="61" y="46"/>
                  </a:cubicBezTo>
                  <a:cubicBezTo>
                    <a:pt x="1" y="105"/>
                    <a:pt x="1" y="212"/>
                    <a:pt x="61" y="284"/>
                  </a:cubicBezTo>
                  <a:cubicBezTo>
                    <a:pt x="215" y="427"/>
                    <a:pt x="453" y="510"/>
                    <a:pt x="703" y="510"/>
                  </a:cubicBezTo>
                  <a:cubicBezTo>
                    <a:pt x="953" y="510"/>
                    <a:pt x="1215" y="427"/>
                    <a:pt x="1346" y="284"/>
                  </a:cubicBezTo>
                  <a:cubicBezTo>
                    <a:pt x="1430" y="224"/>
                    <a:pt x="1430" y="129"/>
                    <a:pt x="1370" y="46"/>
                  </a:cubicBezTo>
                  <a:cubicBezTo>
                    <a:pt x="1340" y="16"/>
                    <a:pt x="1302" y="1"/>
                    <a:pt x="1260" y="1"/>
                  </a:cubicBezTo>
                  <a:cubicBezTo>
                    <a:pt x="1218" y="1"/>
                    <a:pt x="1174" y="16"/>
                    <a:pt x="1132" y="46"/>
                  </a:cubicBezTo>
                  <a:cubicBezTo>
                    <a:pt x="1073" y="105"/>
                    <a:pt x="930" y="189"/>
                    <a:pt x="715" y="189"/>
                  </a:cubicBezTo>
                  <a:cubicBezTo>
                    <a:pt x="513" y="189"/>
                    <a:pt x="358" y="105"/>
                    <a:pt x="299" y="46"/>
                  </a:cubicBezTo>
                  <a:cubicBezTo>
                    <a:pt x="269" y="16"/>
                    <a:pt x="230"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9" name="Google Shape;16649;p62"/>
            <p:cNvSpPr/>
            <p:nvPr/>
          </p:nvSpPr>
          <p:spPr>
            <a:xfrm>
              <a:off x="5437134" y="4572793"/>
              <a:ext cx="10581" cy="44162"/>
            </a:xfrm>
            <a:custGeom>
              <a:rect b="b" l="l" r="r" t="t"/>
              <a:pathLst>
                <a:path extrusionOk="0" h="1394" w="334">
                  <a:moveTo>
                    <a:pt x="167" y="1"/>
                  </a:moveTo>
                  <a:cubicBezTo>
                    <a:pt x="72" y="1"/>
                    <a:pt x="0" y="84"/>
                    <a:pt x="0" y="167"/>
                  </a:cubicBezTo>
                  <a:lnTo>
                    <a:pt x="0" y="1227"/>
                  </a:lnTo>
                  <a:cubicBezTo>
                    <a:pt x="0" y="1310"/>
                    <a:pt x="72" y="1394"/>
                    <a:pt x="167" y="1394"/>
                  </a:cubicBezTo>
                  <a:cubicBezTo>
                    <a:pt x="250" y="1394"/>
                    <a:pt x="334" y="1310"/>
                    <a:pt x="334" y="1227"/>
                  </a:cubicBezTo>
                  <a:lnTo>
                    <a:pt x="334" y="167"/>
                  </a:lnTo>
                  <a:cubicBezTo>
                    <a:pt x="334"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0" name="Google Shape;16650;p62"/>
            <p:cNvSpPr/>
            <p:nvPr/>
          </p:nvSpPr>
          <p:spPr>
            <a:xfrm>
              <a:off x="5341333" y="4261252"/>
              <a:ext cx="278752" cy="356463"/>
            </a:xfrm>
            <a:custGeom>
              <a:rect b="b" l="l" r="r" t="t"/>
              <a:pathLst>
                <a:path extrusionOk="0" h="11252" w="8799">
                  <a:moveTo>
                    <a:pt x="4941" y="333"/>
                  </a:moveTo>
                  <a:cubicBezTo>
                    <a:pt x="4941" y="333"/>
                    <a:pt x="4953" y="333"/>
                    <a:pt x="4953" y="345"/>
                  </a:cubicBezTo>
                  <a:lnTo>
                    <a:pt x="4953" y="1084"/>
                  </a:lnTo>
                  <a:cubicBezTo>
                    <a:pt x="4953" y="1250"/>
                    <a:pt x="4894" y="1417"/>
                    <a:pt x="4798" y="1536"/>
                  </a:cubicBezTo>
                  <a:lnTo>
                    <a:pt x="4429" y="2000"/>
                  </a:lnTo>
                  <a:lnTo>
                    <a:pt x="4393" y="2000"/>
                  </a:lnTo>
                  <a:lnTo>
                    <a:pt x="4024" y="1536"/>
                  </a:lnTo>
                  <a:cubicBezTo>
                    <a:pt x="3917" y="1417"/>
                    <a:pt x="3858" y="1250"/>
                    <a:pt x="3858" y="1084"/>
                  </a:cubicBezTo>
                  <a:lnTo>
                    <a:pt x="3893" y="333"/>
                  </a:lnTo>
                  <a:close/>
                  <a:moveTo>
                    <a:pt x="2310" y="3143"/>
                  </a:moveTo>
                  <a:lnTo>
                    <a:pt x="2310" y="3500"/>
                  </a:lnTo>
                  <a:cubicBezTo>
                    <a:pt x="2310" y="3608"/>
                    <a:pt x="2227" y="3691"/>
                    <a:pt x="2119" y="3691"/>
                  </a:cubicBezTo>
                  <a:lnTo>
                    <a:pt x="1941" y="3691"/>
                  </a:lnTo>
                  <a:lnTo>
                    <a:pt x="1941" y="3143"/>
                  </a:lnTo>
                  <a:close/>
                  <a:moveTo>
                    <a:pt x="6894" y="3143"/>
                  </a:moveTo>
                  <a:lnTo>
                    <a:pt x="6894" y="3691"/>
                  </a:lnTo>
                  <a:lnTo>
                    <a:pt x="6703" y="3691"/>
                  </a:lnTo>
                  <a:cubicBezTo>
                    <a:pt x="6596" y="3691"/>
                    <a:pt x="6513" y="3608"/>
                    <a:pt x="6513" y="3500"/>
                  </a:cubicBezTo>
                  <a:lnTo>
                    <a:pt x="6513" y="3143"/>
                  </a:lnTo>
                  <a:close/>
                  <a:moveTo>
                    <a:pt x="1607" y="3191"/>
                  </a:moveTo>
                  <a:lnTo>
                    <a:pt x="1607" y="3751"/>
                  </a:lnTo>
                  <a:cubicBezTo>
                    <a:pt x="1417" y="3846"/>
                    <a:pt x="1286" y="4012"/>
                    <a:pt x="1274" y="4227"/>
                  </a:cubicBezTo>
                  <a:cubicBezTo>
                    <a:pt x="1250" y="4393"/>
                    <a:pt x="1310" y="4572"/>
                    <a:pt x="1417" y="4691"/>
                  </a:cubicBezTo>
                  <a:cubicBezTo>
                    <a:pt x="1536" y="4810"/>
                    <a:pt x="1703" y="4882"/>
                    <a:pt x="1869" y="4882"/>
                  </a:cubicBezTo>
                  <a:lnTo>
                    <a:pt x="1976" y="4882"/>
                  </a:lnTo>
                  <a:cubicBezTo>
                    <a:pt x="2012" y="5132"/>
                    <a:pt x="2096" y="5394"/>
                    <a:pt x="2203" y="5608"/>
                  </a:cubicBezTo>
                  <a:lnTo>
                    <a:pt x="1953" y="5608"/>
                  </a:lnTo>
                  <a:lnTo>
                    <a:pt x="1953" y="5632"/>
                  </a:lnTo>
                  <a:cubicBezTo>
                    <a:pt x="1274" y="5632"/>
                    <a:pt x="703" y="5072"/>
                    <a:pt x="703" y="4382"/>
                  </a:cubicBezTo>
                  <a:cubicBezTo>
                    <a:pt x="703" y="3810"/>
                    <a:pt x="1084" y="3334"/>
                    <a:pt x="1607" y="3191"/>
                  </a:cubicBezTo>
                  <a:close/>
                  <a:moveTo>
                    <a:pt x="7239" y="3194"/>
                  </a:moveTo>
                  <a:cubicBezTo>
                    <a:pt x="7745" y="3341"/>
                    <a:pt x="8132" y="3814"/>
                    <a:pt x="8132" y="4382"/>
                  </a:cubicBezTo>
                  <a:cubicBezTo>
                    <a:pt x="8132" y="5060"/>
                    <a:pt x="7572" y="5632"/>
                    <a:pt x="6882" y="5632"/>
                  </a:cubicBezTo>
                  <a:lnTo>
                    <a:pt x="6620" y="5632"/>
                  </a:lnTo>
                  <a:cubicBezTo>
                    <a:pt x="6727" y="5405"/>
                    <a:pt x="6799" y="5155"/>
                    <a:pt x="6846" y="4894"/>
                  </a:cubicBezTo>
                  <a:lnTo>
                    <a:pt x="6953" y="4894"/>
                  </a:lnTo>
                  <a:cubicBezTo>
                    <a:pt x="7275" y="4894"/>
                    <a:pt x="7549" y="4655"/>
                    <a:pt x="7572" y="4358"/>
                  </a:cubicBezTo>
                  <a:cubicBezTo>
                    <a:pt x="7596" y="4203"/>
                    <a:pt x="7537" y="4024"/>
                    <a:pt x="7430" y="3905"/>
                  </a:cubicBezTo>
                  <a:cubicBezTo>
                    <a:pt x="7370" y="3846"/>
                    <a:pt x="7310" y="3798"/>
                    <a:pt x="7239" y="3751"/>
                  </a:cubicBezTo>
                  <a:lnTo>
                    <a:pt x="7239" y="3194"/>
                  </a:lnTo>
                  <a:close/>
                  <a:moveTo>
                    <a:pt x="5239" y="655"/>
                  </a:moveTo>
                  <a:cubicBezTo>
                    <a:pt x="5703" y="822"/>
                    <a:pt x="6096" y="1084"/>
                    <a:pt x="6406" y="1465"/>
                  </a:cubicBezTo>
                  <a:cubicBezTo>
                    <a:pt x="6727" y="1846"/>
                    <a:pt x="6929" y="2322"/>
                    <a:pt x="7001" y="2810"/>
                  </a:cubicBezTo>
                  <a:lnTo>
                    <a:pt x="5953" y="2810"/>
                  </a:lnTo>
                  <a:cubicBezTo>
                    <a:pt x="5870" y="2810"/>
                    <a:pt x="5798" y="2893"/>
                    <a:pt x="5798" y="2977"/>
                  </a:cubicBezTo>
                  <a:cubicBezTo>
                    <a:pt x="5798" y="3072"/>
                    <a:pt x="5870" y="3143"/>
                    <a:pt x="5953" y="3143"/>
                  </a:cubicBezTo>
                  <a:lnTo>
                    <a:pt x="6144" y="3143"/>
                  </a:lnTo>
                  <a:lnTo>
                    <a:pt x="6144" y="3500"/>
                  </a:lnTo>
                  <a:cubicBezTo>
                    <a:pt x="6144" y="3786"/>
                    <a:pt x="6382" y="4024"/>
                    <a:pt x="6668" y="4024"/>
                  </a:cubicBezTo>
                  <a:lnTo>
                    <a:pt x="6941" y="4024"/>
                  </a:lnTo>
                  <a:cubicBezTo>
                    <a:pt x="7013" y="4024"/>
                    <a:pt x="7084" y="4048"/>
                    <a:pt x="7144" y="4108"/>
                  </a:cubicBezTo>
                  <a:cubicBezTo>
                    <a:pt x="7203" y="4167"/>
                    <a:pt x="7227" y="4239"/>
                    <a:pt x="7227" y="4322"/>
                  </a:cubicBezTo>
                  <a:cubicBezTo>
                    <a:pt x="7203" y="4453"/>
                    <a:pt x="7072" y="4572"/>
                    <a:pt x="6929" y="4572"/>
                  </a:cubicBezTo>
                  <a:lnTo>
                    <a:pt x="6846" y="4572"/>
                  </a:lnTo>
                  <a:lnTo>
                    <a:pt x="6846" y="4560"/>
                  </a:lnTo>
                  <a:cubicBezTo>
                    <a:pt x="6846" y="4465"/>
                    <a:pt x="6775" y="4393"/>
                    <a:pt x="6691" y="4393"/>
                  </a:cubicBezTo>
                  <a:cubicBezTo>
                    <a:pt x="6596" y="4393"/>
                    <a:pt x="6525" y="4465"/>
                    <a:pt x="6525" y="4560"/>
                  </a:cubicBezTo>
                  <a:cubicBezTo>
                    <a:pt x="6537" y="5727"/>
                    <a:pt x="5584" y="6679"/>
                    <a:pt x="4405" y="6679"/>
                  </a:cubicBezTo>
                  <a:cubicBezTo>
                    <a:pt x="3239" y="6679"/>
                    <a:pt x="2286" y="5727"/>
                    <a:pt x="2286" y="4560"/>
                  </a:cubicBezTo>
                  <a:cubicBezTo>
                    <a:pt x="2286" y="4465"/>
                    <a:pt x="2203" y="4393"/>
                    <a:pt x="2119" y="4393"/>
                  </a:cubicBezTo>
                  <a:cubicBezTo>
                    <a:pt x="2024" y="4393"/>
                    <a:pt x="1953" y="4465"/>
                    <a:pt x="1953" y="4560"/>
                  </a:cubicBezTo>
                  <a:lnTo>
                    <a:pt x="1953" y="4572"/>
                  </a:lnTo>
                  <a:lnTo>
                    <a:pt x="1846" y="4572"/>
                  </a:lnTo>
                  <a:cubicBezTo>
                    <a:pt x="1774" y="4572"/>
                    <a:pt x="1703" y="4536"/>
                    <a:pt x="1643" y="4477"/>
                  </a:cubicBezTo>
                  <a:cubicBezTo>
                    <a:pt x="1584" y="4417"/>
                    <a:pt x="1572" y="4346"/>
                    <a:pt x="1572" y="4274"/>
                  </a:cubicBezTo>
                  <a:cubicBezTo>
                    <a:pt x="1584" y="4143"/>
                    <a:pt x="1715" y="4024"/>
                    <a:pt x="1869" y="4024"/>
                  </a:cubicBezTo>
                  <a:lnTo>
                    <a:pt x="2107" y="4024"/>
                  </a:lnTo>
                  <a:cubicBezTo>
                    <a:pt x="2381" y="4024"/>
                    <a:pt x="2619" y="3786"/>
                    <a:pt x="2619" y="3500"/>
                  </a:cubicBezTo>
                  <a:lnTo>
                    <a:pt x="2619" y="3143"/>
                  </a:lnTo>
                  <a:lnTo>
                    <a:pt x="5275" y="3143"/>
                  </a:lnTo>
                  <a:cubicBezTo>
                    <a:pt x="5358" y="3143"/>
                    <a:pt x="5441" y="3072"/>
                    <a:pt x="5441" y="2977"/>
                  </a:cubicBezTo>
                  <a:cubicBezTo>
                    <a:pt x="5441" y="2893"/>
                    <a:pt x="5358" y="2810"/>
                    <a:pt x="5275" y="2810"/>
                  </a:cubicBezTo>
                  <a:lnTo>
                    <a:pt x="1762" y="2810"/>
                  </a:lnTo>
                  <a:cubicBezTo>
                    <a:pt x="1822" y="2310"/>
                    <a:pt x="2024" y="1846"/>
                    <a:pt x="2357" y="1465"/>
                  </a:cubicBezTo>
                  <a:cubicBezTo>
                    <a:pt x="2667" y="1084"/>
                    <a:pt x="3072" y="810"/>
                    <a:pt x="3512" y="655"/>
                  </a:cubicBezTo>
                  <a:lnTo>
                    <a:pt x="3512" y="1084"/>
                  </a:lnTo>
                  <a:cubicBezTo>
                    <a:pt x="3512" y="1322"/>
                    <a:pt x="3596" y="1548"/>
                    <a:pt x="3739" y="1738"/>
                  </a:cubicBezTo>
                  <a:lnTo>
                    <a:pt x="4108" y="2203"/>
                  </a:lnTo>
                  <a:cubicBezTo>
                    <a:pt x="4167" y="2274"/>
                    <a:pt x="4274" y="2334"/>
                    <a:pt x="4382" y="2334"/>
                  </a:cubicBezTo>
                  <a:cubicBezTo>
                    <a:pt x="4489" y="2334"/>
                    <a:pt x="4572" y="2298"/>
                    <a:pt x="4643" y="2203"/>
                  </a:cubicBezTo>
                  <a:lnTo>
                    <a:pt x="5024" y="1738"/>
                  </a:lnTo>
                  <a:cubicBezTo>
                    <a:pt x="5167" y="1560"/>
                    <a:pt x="5239" y="1322"/>
                    <a:pt x="5239" y="1084"/>
                  </a:cubicBezTo>
                  <a:lnTo>
                    <a:pt x="5239" y="655"/>
                  </a:lnTo>
                  <a:close/>
                  <a:moveTo>
                    <a:pt x="5477" y="6763"/>
                  </a:moveTo>
                  <a:lnTo>
                    <a:pt x="5477" y="7953"/>
                  </a:lnTo>
                  <a:cubicBezTo>
                    <a:pt x="5215" y="8263"/>
                    <a:pt x="4822" y="8442"/>
                    <a:pt x="4405" y="8442"/>
                  </a:cubicBezTo>
                  <a:cubicBezTo>
                    <a:pt x="3989" y="8442"/>
                    <a:pt x="3608" y="8263"/>
                    <a:pt x="3334" y="7953"/>
                  </a:cubicBezTo>
                  <a:lnTo>
                    <a:pt x="3334" y="6763"/>
                  </a:lnTo>
                  <a:cubicBezTo>
                    <a:pt x="3667" y="6918"/>
                    <a:pt x="4024" y="7001"/>
                    <a:pt x="4405" y="7001"/>
                  </a:cubicBezTo>
                  <a:cubicBezTo>
                    <a:pt x="4798" y="7001"/>
                    <a:pt x="5155" y="6906"/>
                    <a:pt x="5477" y="6763"/>
                  </a:cubicBezTo>
                  <a:close/>
                  <a:moveTo>
                    <a:pt x="5477" y="8406"/>
                  </a:moveTo>
                  <a:lnTo>
                    <a:pt x="5477" y="8858"/>
                  </a:lnTo>
                  <a:cubicBezTo>
                    <a:pt x="5155" y="9049"/>
                    <a:pt x="4798" y="9144"/>
                    <a:pt x="4405" y="9144"/>
                  </a:cubicBezTo>
                  <a:cubicBezTo>
                    <a:pt x="4024" y="9144"/>
                    <a:pt x="3667" y="9037"/>
                    <a:pt x="3334" y="8858"/>
                  </a:cubicBezTo>
                  <a:lnTo>
                    <a:pt x="3334" y="8406"/>
                  </a:lnTo>
                  <a:cubicBezTo>
                    <a:pt x="3631" y="8644"/>
                    <a:pt x="4001" y="8763"/>
                    <a:pt x="4405" y="8763"/>
                  </a:cubicBezTo>
                  <a:cubicBezTo>
                    <a:pt x="4810" y="8763"/>
                    <a:pt x="5167" y="8632"/>
                    <a:pt x="5477" y="8406"/>
                  </a:cubicBezTo>
                  <a:close/>
                  <a:moveTo>
                    <a:pt x="3870" y="0"/>
                  </a:moveTo>
                  <a:cubicBezTo>
                    <a:pt x="3691" y="0"/>
                    <a:pt x="3548" y="131"/>
                    <a:pt x="3536" y="298"/>
                  </a:cubicBezTo>
                  <a:cubicBezTo>
                    <a:pt x="2977" y="464"/>
                    <a:pt x="2488" y="786"/>
                    <a:pt x="2107" y="1238"/>
                  </a:cubicBezTo>
                  <a:cubicBezTo>
                    <a:pt x="1715" y="1715"/>
                    <a:pt x="1476" y="2274"/>
                    <a:pt x="1417" y="2893"/>
                  </a:cubicBezTo>
                  <a:cubicBezTo>
                    <a:pt x="798" y="3096"/>
                    <a:pt x="345" y="3691"/>
                    <a:pt x="345" y="4382"/>
                  </a:cubicBezTo>
                  <a:cubicBezTo>
                    <a:pt x="345" y="5239"/>
                    <a:pt x="1048" y="5953"/>
                    <a:pt x="1929" y="5953"/>
                  </a:cubicBezTo>
                  <a:lnTo>
                    <a:pt x="2369" y="5953"/>
                  </a:lnTo>
                  <a:lnTo>
                    <a:pt x="2500" y="6132"/>
                  </a:lnTo>
                  <a:lnTo>
                    <a:pt x="1298" y="6846"/>
                  </a:lnTo>
                  <a:cubicBezTo>
                    <a:pt x="1167" y="6918"/>
                    <a:pt x="1072" y="7060"/>
                    <a:pt x="1060" y="7203"/>
                  </a:cubicBezTo>
                  <a:cubicBezTo>
                    <a:pt x="1036" y="7358"/>
                    <a:pt x="1072" y="7501"/>
                    <a:pt x="1167" y="7620"/>
                  </a:cubicBezTo>
                  <a:lnTo>
                    <a:pt x="1512" y="8037"/>
                  </a:lnTo>
                  <a:lnTo>
                    <a:pt x="1000" y="8192"/>
                  </a:lnTo>
                  <a:cubicBezTo>
                    <a:pt x="405" y="8370"/>
                    <a:pt x="0" y="8918"/>
                    <a:pt x="0" y="9525"/>
                  </a:cubicBezTo>
                  <a:lnTo>
                    <a:pt x="0" y="11073"/>
                  </a:lnTo>
                  <a:cubicBezTo>
                    <a:pt x="0" y="11168"/>
                    <a:pt x="83" y="11240"/>
                    <a:pt x="167" y="11240"/>
                  </a:cubicBezTo>
                  <a:cubicBezTo>
                    <a:pt x="262" y="11240"/>
                    <a:pt x="333" y="11168"/>
                    <a:pt x="333" y="11073"/>
                  </a:cubicBezTo>
                  <a:lnTo>
                    <a:pt x="333" y="9525"/>
                  </a:lnTo>
                  <a:cubicBezTo>
                    <a:pt x="333" y="9049"/>
                    <a:pt x="643" y="8632"/>
                    <a:pt x="1095" y="8501"/>
                  </a:cubicBezTo>
                  <a:lnTo>
                    <a:pt x="1726" y="8311"/>
                  </a:lnTo>
                  <a:lnTo>
                    <a:pt x="2203" y="8906"/>
                  </a:lnTo>
                  <a:cubicBezTo>
                    <a:pt x="2250" y="8965"/>
                    <a:pt x="2286" y="9049"/>
                    <a:pt x="2286" y="9120"/>
                  </a:cubicBezTo>
                  <a:lnTo>
                    <a:pt x="2286" y="11049"/>
                  </a:lnTo>
                  <a:cubicBezTo>
                    <a:pt x="2286" y="11132"/>
                    <a:pt x="2357" y="11204"/>
                    <a:pt x="2441" y="11204"/>
                  </a:cubicBezTo>
                  <a:cubicBezTo>
                    <a:pt x="2536" y="11204"/>
                    <a:pt x="2608" y="11132"/>
                    <a:pt x="2608" y="11049"/>
                  </a:cubicBezTo>
                  <a:lnTo>
                    <a:pt x="2608" y="9144"/>
                  </a:lnTo>
                  <a:cubicBezTo>
                    <a:pt x="2608" y="8977"/>
                    <a:pt x="2548" y="8823"/>
                    <a:pt x="2465" y="8704"/>
                  </a:cubicBezTo>
                  <a:lnTo>
                    <a:pt x="1417" y="7418"/>
                  </a:lnTo>
                  <a:cubicBezTo>
                    <a:pt x="1393" y="7370"/>
                    <a:pt x="1369" y="7322"/>
                    <a:pt x="1369" y="7263"/>
                  </a:cubicBezTo>
                  <a:cubicBezTo>
                    <a:pt x="1393" y="7203"/>
                    <a:pt x="1417" y="7156"/>
                    <a:pt x="1465" y="7132"/>
                  </a:cubicBezTo>
                  <a:lnTo>
                    <a:pt x="2727" y="6370"/>
                  </a:lnTo>
                  <a:cubicBezTo>
                    <a:pt x="2798" y="6441"/>
                    <a:pt x="2893" y="6501"/>
                    <a:pt x="2977" y="6560"/>
                  </a:cubicBezTo>
                  <a:lnTo>
                    <a:pt x="2977" y="9299"/>
                  </a:lnTo>
                  <a:cubicBezTo>
                    <a:pt x="2977" y="9394"/>
                    <a:pt x="3060" y="9466"/>
                    <a:pt x="3143" y="9466"/>
                  </a:cubicBezTo>
                  <a:cubicBezTo>
                    <a:pt x="3239" y="9466"/>
                    <a:pt x="3310" y="9394"/>
                    <a:pt x="3310" y="9299"/>
                  </a:cubicBezTo>
                  <a:lnTo>
                    <a:pt x="3310" y="9227"/>
                  </a:lnTo>
                  <a:cubicBezTo>
                    <a:pt x="3631" y="9394"/>
                    <a:pt x="4012" y="9477"/>
                    <a:pt x="4382" y="9477"/>
                  </a:cubicBezTo>
                  <a:cubicBezTo>
                    <a:pt x="4751" y="9477"/>
                    <a:pt x="5108" y="9394"/>
                    <a:pt x="5453" y="9227"/>
                  </a:cubicBezTo>
                  <a:lnTo>
                    <a:pt x="5453" y="11073"/>
                  </a:lnTo>
                  <a:cubicBezTo>
                    <a:pt x="5453" y="11156"/>
                    <a:pt x="5525" y="11240"/>
                    <a:pt x="5620" y="11240"/>
                  </a:cubicBezTo>
                  <a:cubicBezTo>
                    <a:pt x="5703" y="11240"/>
                    <a:pt x="5775" y="11156"/>
                    <a:pt x="5775" y="11073"/>
                  </a:cubicBezTo>
                  <a:lnTo>
                    <a:pt x="5775" y="6572"/>
                  </a:lnTo>
                  <a:cubicBezTo>
                    <a:pt x="5870" y="6513"/>
                    <a:pt x="5953" y="6441"/>
                    <a:pt x="6037" y="6382"/>
                  </a:cubicBezTo>
                  <a:lnTo>
                    <a:pt x="7299" y="7144"/>
                  </a:lnTo>
                  <a:cubicBezTo>
                    <a:pt x="7334" y="7180"/>
                    <a:pt x="7370" y="7215"/>
                    <a:pt x="7382" y="7275"/>
                  </a:cubicBezTo>
                  <a:cubicBezTo>
                    <a:pt x="7394" y="7334"/>
                    <a:pt x="7382" y="7382"/>
                    <a:pt x="7334" y="7430"/>
                  </a:cubicBezTo>
                  <a:lnTo>
                    <a:pt x="6298" y="8727"/>
                  </a:lnTo>
                  <a:cubicBezTo>
                    <a:pt x="6191" y="8834"/>
                    <a:pt x="6144" y="9001"/>
                    <a:pt x="6144" y="9156"/>
                  </a:cubicBezTo>
                  <a:lnTo>
                    <a:pt x="6144" y="11073"/>
                  </a:lnTo>
                  <a:cubicBezTo>
                    <a:pt x="6144" y="11156"/>
                    <a:pt x="6227" y="11240"/>
                    <a:pt x="6310" y="11240"/>
                  </a:cubicBezTo>
                  <a:cubicBezTo>
                    <a:pt x="6406" y="11240"/>
                    <a:pt x="6477" y="11156"/>
                    <a:pt x="6477" y="11073"/>
                  </a:cubicBezTo>
                  <a:lnTo>
                    <a:pt x="6477" y="9144"/>
                  </a:lnTo>
                  <a:cubicBezTo>
                    <a:pt x="6477" y="9049"/>
                    <a:pt x="6501" y="8977"/>
                    <a:pt x="6548" y="8918"/>
                  </a:cubicBezTo>
                  <a:lnTo>
                    <a:pt x="7025" y="8323"/>
                  </a:lnTo>
                  <a:lnTo>
                    <a:pt x="7668" y="8513"/>
                  </a:lnTo>
                  <a:cubicBezTo>
                    <a:pt x="8108" y="8644"/>
                    <a:pt x="8430" y="9061"/>
                    <a:pt x="8430" y="9537"/>
                  </a:cubicBezTo>
                  <a:lnTo>
                    <a:pt x="8430" y="11085"/>
                  </a:lnTo>
                  <a:cubicBezTo>
                    <a:pt x="8430" y="11180"/>
                    <a:pt x="8501" y="11251"/>
                    <a:pt x="8584" y="11251"/>
                  </a:cubicBezTo>
                  <a:cubicBezTo>
                    <a:pt x="8680" y="11251"/>
                    <a:pt x="8751" y="11180"/>
                    <a:pt x="8751" y="11085"/>
                  </a:cubicBezTo>
                  <a:lnTo>
                    <a:pt x="8751" y="9537"/>
                  </a:lnTo>
                  <a:cubicBezTo>
                    <a:pt x="8799" y="8906"/>
                    <a:pt x="8394" y="8346"/>
                    <a:pt x="7799" y="8192"/>
                  </a:cubicBezTo>
                  <a:lnTo>
                    <a:pt x="7299" y="8037"/>
                  </a:lnTo>
                  <a:lnTo>
                    <a:pt x="7632" y="7620"/>
                  </a:lnTo>
                  <a:cubicBezTo>
                    <a:pt x="7727" y="7501"/>
                    <a:pt x="7775" y="7358"/>
                    <a:pt x="7739" y="7203"/>
                  </a:cubicBezTo>
                  <a:cubicBezTo>
                    <a:pt x="7715" y="7060"/>
                    <a:pt x="7620" y="6941"/>
                    <a:pt x="7501" y="6846"/>
                  </a:cubicBezTo>
                  <a:lnTo>
                    <a:pt x="6298" y="6132"/>
                  </a:lnTo>
                  <a:lnTo>
                    <a:pt x="6429" y="5953"/>
                  </a:lnTo>
                  <a:lnTo>
                    <a:pt x="6882" y="5953"/>
                  </a:lnTo>
                  <a:cubicBezTo>
                    <a:pt x="7739" y="5953"/>
                    <a:pt x="8453" y="5251"/>
                    <a:pt x="8453" y="4382"/>
                  </a:cubicBezTo>
                  <a:cubicBezTo>
                    <a:pt x="8453" y="3691"/>
                    <a:pt x="8013" y="3096"/>
                    <a:pt x="7382" y="2893"/>
                  </a:cubicBezTo>
                  <a:cubicBezTo>
                    <a:pt x="7346" y="2274"/>
                    <a:pt x="7108" y="1715"/>
                    <a:pt x="6703" y="1238"/>
                  </a:cubicBezTo>
                  <a:cubicBezTo>
                    <a:pt x="6334" y="786"/>
                    <a:pt x="5834" y="464"/>
                    <a:pt x="5275" y="298"/>
                  </a:cubicBezTo>
                  <a:cubicBezTo>
                    <a:pt x="5263" y="131"/>
                    <a:pt x="5108"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1" name="Google Shape;16651;p62"/>
            <p:cNvSpPr/>
            <p:nvPr/>
          </p:nvSpPr>
          <p:spPr>
            <a:xfrm>
              <a:off x="5436753" y="4366842"/>
              <a:ext cx="21511" cy="10613"/>
            </a:xfrm>
            <a:custGeom>
              <a:rect b="b" l="l" r="r" t="t"/>
              <a:pathLst>
                <a:path extrusionOk="0" h="335" w="679">
                  <a:moveTo>
                    <a:pt x="155" y="1"/>
                  </a:moveTo>
                  <a:cubicBezTo>
                    <a:pt x="72" y="1"/>
                    <a:pt x="0" y="72"/>
                    <a:pt x="0" y="167"/>
                  </a:cubicBezTo>
                  <a:cubicBezTo>
                    <a:pt x="0" y="251"/>
                    <a:pt x="72" y="334"/>
                    <a:pt x="155" y="334"/>
                  </a:cubicBezTo>
                  <a:lnTo>
                    <a:pt x="524" y="334"/>
                  </a:lnTo>
                  <a:cubicBezTo>
                    <a:pt x="608" y="334"/>
                    <a:pt x="679" y="251"/>
                    <a:pt x="679" y="167"/>
                  </a:cubicBezTo>
                  <a:cubicBezTo>
                    <a:pt x="679"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2" name="Google Shape;16652;p62"/>
            <p:cNvSpPr/>
            <p:nvPr/>
          </p:nvSpPr>
          <p:spPr>
            <a:xfrm>
              <a:off x="5503503" y="4366842"/>
              <a:ext cx="21923" cy="10613"/>
            </a:xfrm>
            <a:custGeom>
              <a:rect b="b" l="l" r="r" t="t"/>
              <a:pathLst>
                <a:path extrusionOk="0" h="335" w="692">
                  <a:moveTo>
                    <a:pt x="167" y="1"/>
                  </a:moveTo>
                  <a:cubicBezTo>
                    <a:pt x="84" y="1"/>
                    <a:pt x="1" y="72"/>
                    <a:pt x="1" y="167"/>
                  </a:cubicBezTo>
                  <a:cubicBezTo>
                    <a:pt x="1" y="251"/>
                    <a:pt x="84" y="334"/>
                    <a:pt x="167" y="334"/>
                  </a:cubicBezTo>
                  <a:lnTo>
                    <a:pt x="525" y="334"/>
                  </a:lnTo>
                  <a:cubicBezTo>
                    <a:pt x="620" y="334"/>
                    <a:pt x="691" y="251"/>
                    <a:pt x="691" y="167"/>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653" name="Google Shape;16653;p62"/>
          <p:cNvSpPr/>
          <p:nvPr/>
        </p:nvSpPr>
        <p:spPr>
          <a:xfrm>
            <a:off x="1322345" y="3661182"/>
            <a:ext cx="367805" cy="259871"/>
          </a:xfrm>
          <a:custGeom>
            <a:rect b="b" l="l" r="r" t="t"/>
            <a:pathLst>
              <a:path extrusionOk="0" h="8203" w="11610">
                <a:moveTo>
                  <a:pt x="8950" y="1"/>
                </a:moveTo>
                <a:cubicBezTo>
                  <a:pt x="8803" y="1"/>
                  <a:pt x="8662" y="36"/>
                  <a:pt x="8597" y="153"/>
                </a:cubicBezTo>
                <a:cubicBezTo>
                  <a:pt x="8276" y="749"/>
                  <a:pt x="7228" y="1975"/>
                  <a:pt x="6633" y="2642"/>
                </a:cubicBezTo>
                <a:cubicBezTo>
                  <a:pt x="6359" y="2939"/>
                  <a:pt x="5978" y="3118"/>
                  <a:pt x="5573" y="3154"/>
                </a:cubicBezTo>
                <a:lnTo>
                  <a:pt x="4978" y="3154"/>
                </a:lnTo>
                <a:lnTo>
                  <a:pt x="4978" y="2999"/>
                </a:lnTo>
                <a:cubicBezTo>
                  <a:pt x="4978" y="2916"/>
                  <a:pt x="4906" y="2832"/>
                  <a:pt x="4811" y="2832"/>
                </a:cubicBezTo>
                <a:lnTo>
                  <a:pt x="3263" y="2832"/>
                </a:lnTo>
                <a:lnTo>
                  <a:pt x="3263" y="2749"/>
                </a:lnTo>
                <a:cubicBezTo>
                  <a:pt x="3263" y="2666"/>
                  <a:pt x="3192" y="2582"/>
                  <a:pt x="3097" y="2582"/>
                </a:cubicBezTo>
                <a:lnTo>
                  <a:pt x="168" y="2582"/>
                </a:lnTo>
                <a:cubicBezTo>
                  <a:pt x="72" y="2582"/>
                  <a:pt x="1" y="2666"/>
                  <a:pt x="1" y="2749"/>
                </a:cubicBezTo>
                <a:lnTo>
                  <a:pt x="1" y="5440"/>
                </a:lnTo>
                <a:cubicBezTo>
                  <a:pt x="1" y="5535"/>
                  <a:pt x="72" y="5606"/>
                  <a:pt x="168" y="5606"/>
                </a:cubicBezTo>
                <a:cubicBezTo>
                  <a:pt x="263" y="5606"/>
                  <a:pt x="334" y="5535"/>
                  <a:pt x="334" y="5440"/>
                </a:cubicBezTo>
                <a:lnTo>
                  <a:pt x="334" y="2916"/>
                </a:lnTo>
                <a:lnTo>
                  <a:pt x="2894" y="2916"/>
                </a:lnTo>
                <a:lnTo>
                  <a:pt x="2894" y="7857"/>
                </a:lnTo>
                <a:lnTo>
                  <a:pt x="334" y="7857"/>
                </a:lnTo>
                <a:lnTo>
                  <a:pt x="334" y="6118"/>
                </a:lnTo>
                <a:cubicBezTo>
                  <a:pt x="334" y="6023"/>
                  <a:pt x="263" y="5952"/>
                  <a:pt x="168" y="5952"/>
                </a:cubicBezTo>
                <a:cubicBezTo>
                  <a:pt x="72" y="5952"/>
                  <a:pt x="1" y="6023"/>
                  <a:pt x="1" y="6118"/>
                </a:cubicBezTo>
                <a:lnTo>
                  <a:pt x="1" y="8035"/>
                </a:lnTo>
                <a:cubicBezTo>
                  <a:pt x="1" y="8119"/>
                  <a:pt x="72" y="8202"/>
                  <a:pt x="168" y="8202"/>
                </a:cubicBezTo>
                <a:lnTo>
                  <a:pt x="3073" y="8202"/>
                </a:lnTo>
                <a:cubicBezTo>
                  <a:pt x="3156" y="8202"/>
                  <a:pt x="3239" y="8119"/>
                  <a:pt x="3239" y="8035"/>
                </a:cubicBezTo>
                <a:lnTo>
                  <a:pt x="3239" y="7964"/>
                </a:lnTo>
                <a:lnTo>
                  <a:pt x="4787" y="7964"/>
                </a:lnTo>
                <a:cubicBezTo>
                  <a:pt x="4871" y="7964"/>
                  <a:pt x="4942" y="7881"/>
                  <a:pt x="4942" y="7797"/>
                </a:cubicBezTo>
                <a:lnTo>
                  <a:pt x="4942" y="7642"/>
                </a:lnTo>
                <a:lnTo>
                  <a:pt x="5859" y="7642"/>
                </a:lnTo>
                <a:cubicBezTo>
                  <a:pt x="5954" y="7642"/>
                  <a:pt x="6061" y="7690"/>
                  <a:pt x="6156" y="7750"/>
                </a:cubicBezTo>
                <a:cubicBezTo>
                  <a:pt x="6287" y="7869"/>
                  <a:pt x="6430" y="7964"/>
                  <a:pt x="6597" y="8023"/>
                </a:cubicBezTo>
                <a:cubicBezTo>
                  <a:pt x="6764" y="8083"/>
                  <a:pt x="6930" y="8107"/>
                  <a:pt x="7109" y="8107"/>
                </a:cubicBezTo>
                <a:lnTo>
                  <a:pt x="7776" y="8107"/>
                </a:lnTo>
                <a:cubicBezTo>
                  <a:pt x="7859" y="8107"/>
                  <a:pt x="7942" y="8035"/>
                  <a:pt x="7942" y="7940"/>
                </a:cubicBezTo>
                <a:cubicBezTo>
                  <a:pt x="7942" y="7857"/>
                  <a:pt x="7859" y="7785"/>
                  <a:pt x="7776" y="7785"/>
                </a:cubicBezTo>
                <a:lnTo>
                  <a:pt x="7109" y="7785"/>
                </a:lnTo>
                <a:cubicBezTo>
                  <a:pt x="6966" y="7785"/>
                  <a:pt x="6835" y="7750"/>
                  <a:pt x="6716" y="7702"/>
                </a:cubicBezTo>
                <a:cubicBezTo>
                  <a:pt x="6597" y="7666"/>
                  <a:pt x="6478" y="7583"/>
                  <a:pt x="6371" y="7500"/>
                </a:cubicBezTo>
                <a:cubicBezTo>
                  <a:pt x="6228" y="7381"/>
                  <a:pt x="6049" y="7309"/>
                  <a:pt x="5859" y="7309"/>
                </a:cubicBezTo>
                <a:lnTo>
                  <a:pt x="4942" y="7309"/>
                </a:lnTo>
                <a:lnTo>
                  <a:pt x="4942" y="4987"/>
                </a:lnTo>
                <a:cubicBezTo>
                  <a:pt x="4942" y="4892"/>
                  <a:pt x="4871" y="4821"/>
                  <a:pt x="4775" y="4821"/>
                </a:cubicBezTo>
                <a:cubicBezTo>
                  <a:pt x="4692" y="4821"/>
                  <a:pt x="4621" y="4892"/>
                  <a:pt x="4621" y="4987"/>
                </a:cubicBezTo>
                <a:lnTo>
                  <a:pt x="4621" y="7619"/>
                </a:lnTo>
                <a:lnTo>
                  <a:pt x="3251" y="7619"/>
                </a:lnTo>
                <a:lnTo>
                  <a:pt x="3251" y="3166"/>
                </a:lnTo>
                <a:lnTo>
                  <a:pt x="4621" y="3166"/>
                </a:lnTo>
                <a:lnTo>
                  <a:pt x="4621" y="4309"/>
                </a:lnTo>
                <a:cubicBezTo>
                  <a:pt x="4621" y="4404"/>
                  <a:pt x="4692" y="4475"/>
                  <a:pt x="4775" y="4475"/>
                </a:cubicBezTo>
                <a:cubicBezTo>
                  <a:pt x="4871" y="4475"/>
                  <a:pt x="4942" y="4404"/>
                  <a:pt x="4942" y="4309"/>
                </a:cubicBezTo>
                <a:lnTo>
                  <a:pt x="4942" y="3475"/>
                </a:lnTo>
                <a:lnTo>
                  <a:pt x="5561" y="3475"/>
                </a:lnTo>
                <a:cubicBezTo>
                  <a:pt x="6049" y="3451"/>
                  <a:pt x="6526" y="3225"/>
                  <a:pt x="6847" y="2868"/>
                </a:cubicBezTo>
                <a:cubicBezTo>
                  <a:pt x="7597" y="2047"/>
                  <a:pt x="8538" y="951"/>
                  <a:pt x="8859" y="344"/>
                </a:cubicBezTo>
                <a:cubicBezTo>
                  <a:pt x="8877" y="337"/>
                  <a:pt x="8900" y="334"/>
                  <a:pt x="8928" y="334"/>
                </a:cubicBezTo>
                <a:cubicBezTo>
                  <a:pt x="8994" y="334"/>
                  <a:pt x="9085" y="351"/>
                  <a:pt x="9169" y="368"/>
                </a:cubicBezTo>
                <a:cubicBezTo>
                  <a:pt x="9443" y="534"/>
                  <a:pt x="9574" y="856"/>
                  <a:pt x="9502" y="1177"/>
                </a:cubicBezTo>
                <a:lnTo>
                  <a:pt x="8812" y="2797"/>
                </a:lnTo>
                <a:cubicBezTo>
                  <a:pt x="8800" y="2856"/>
                  <a:pt x="8800" y="2916"/>
                  <a:pt x="8835" y="2963"/>
                </a:cubicBezTo>
                <a:cubicBezTo>
                  <a:pt x="8859" y="2999"/>
                  <a:pt x="8919" y="3035"/>
                  <a:pt x="8978" y="3035"/>
                </a:cubicBezTo>
                <a:lnTo>
                  <a:pt x="10836" y="3035"/>
                </a:lnTo>
                <a:cubicBezTo>
                  <a:pt x="11074" y="3035"/>
                  <a:pt x="11276" y="3225"/>
                  <a:pt x="11276" y="3463"/>
                </a:cubicBezTo>
                <a:lnTo>
                  <a:pt x="11276" y="3523"/>
                </a:lnTo>
                <a:cubicBezTo>
                  <a:pt x="11276" y="3761"/>
                  <a:pt x="11074" y="3952"/>
                  <a:pt x="10836" y="3952"/>
                </a:cubicBezTo>
                <a:lnTo>
                  <a:pt x="9859" y="3952"/>
                </a:lnTo>
                <a:cubicBezTo>
                  <a:pt x="9764" y="3952"/>
                  <a:pt x="9693" y="4035"/>
                  <a:pt x="9693" y="4118"/>
                </a:cubicBezTo>
                <a:cubicBezTo>
                  <a:pt x="9693" y="4213"/>
                  <a:pt x="9764" y="4285"/>
                  <a:pt x="9859" y="4285"/>
                </a:cubicBezTo>
                <a:lnTo>
                  <a:pt x="10621" y="4285"/>
                </a:lnTo>
                <a:cubicBezTo>
                  <a:pt x="10859" y="4285"/>
                  <a:pt x="11038" y="4475"/>
                  <a:pt x="11038" y="4702"/>
                </a:cubicBezTo>
                <a:lnTo>
                  <a:pt x="11038" y="4785"/>
                </a:lnTo>
                <a:cubicBezTo>
                  <a:pt x="11038" y="5023"/>
                  <a:pt x="10836" y="5202"/>
                  <a:pt x="10621" y="5202"/>
                </a:cubicBezTo>
                <a:lnTo>
                  <a:pt x="9859" y="5202"/>
                </a:lnTo>
                <a:cubicBezTo>
                  <a:pt x="9764" y="5202"/>
                  <a:pt x="9693" y="5285"/>
                  <a:pt x="9693" y="5368"/>
                </a:cubicBezTo>
                <a:cubicBezTo>
                  <a:pt x="9693" y="5464"/>
                  <a:pt x="9764" y="5535"/>
                  <a:pt x="9859" y="5535"/>
                </a:cubicBezTo>
                <a:lnTo>
                  <a:pt x="10443" y="5535"/>
                </a:lnTo>
                <a:cubicBezTo>
                  <a:pt x="10657" y="5535"/>
                  <a:pt x="10859" y="5714"/>
                  <a:pt x="10859" y="5952"/>
                </a:cubicBezTo>
                <a:lnTo>
                  <a:pt x="10859" y="6071"/>
                </a:lnTo>
                <a:cubicBezTo>
                  <a:pt x="10859" y="6297"/>
                  <a:pt x="10681" y="6488"/>
                  <a:pt x="10443" y="6488"/>
                </a:cubicBezTo>
                <a:lnTo>
                  <a:pt x="9859" y="6488"/>
                </a:lnTo>
                <a:cubicBezTo>
                  <a:pt x="9764" y="6488"/>
                  <a:pt x="9693" y="6559"/>
                  <a:pt x="9693" y="6654"/>
                </a:cubicBezTo>
                <a:cubicBezTo>
                  <a:pt x="9693" y="6738"/>
                  <a:pt x="9764" y="6809"/>
                  <a:pt x="9859" y="6809"/>
                </a:cubicBezTo>
                <a:lnTo>
                  <a:pt x="10086" y="6809"/>
                </a:lnTo>
                <a:cubicBezTo>
                  <a:pt x="10288" y="6809"/>
                  <a:pt x="10467" y="6988"/>
                  <a:pt x="10467" y="7202"/>
                </a:cubicBezTo>
                <a:lnTo>
                  <a:pt x="10467" y="7369"/>
                </a:lnTo>
                <a:cubicBezTo>
                  <a:pt x="10467" y="7571"/>
                  <a:pt x="10288" y="7750"/>
                  <a:pt x="10086" y="7750"/>
                </a:cubicBezTo>
                <a:lnTo>
                  <a:pt x="8442" y="7750"/>
                </a:lnTo>
                <a:cubicBezTo>
                  <a:pt x="8359" y="7750"/>
                  <a:pt x="8276" y="7821"/>
                  <a:pt x="8276" y="7916"/>
                </a:cubicBezTo>
                <a:cubicBezTo>
                  <a:pt x="8276" y="8000"/>
                  <a:pt x="8359" y="8083"/>
                  <a:pt x="8442" y="8083"/>
                </a:cubicBezTo>
                <a:lnTo>
                  <a:pt x="10086" y="8083"/>
                </a:lnTo>
                <a:cubicBezTo>
                  <a:pt x="10478" y="8083"/>
                  <a:pt x="10812" y="7750"/>
                  <a:pt x="10812" y="7345"/>
                </a:cubicBezTo>
                <a:lnTo>
                  <a:pt x="10812" y="7214"/>
                </a:lnTo>
                <a:cubicBezTo>
                  <a:pt x="10812" y="7047"/>
                  <a:pt x="10764" y="6904"/>
                  <a:pt x="10681" y="6785"/>
                </a:cubicBezTo>
                <a:cubicBezTo>
                  <a:pt x="10979" y="6678"/>
                  <a:pt x="11181" y="6392"/>
                  <a:pt x="11181" y="6071"/>
                </a:cubicBezTo>
                <a:lnTo>
                  <a:pt x="11181" y="5952"/>
                </a:lnTo>
                <a:cubicBezTo>
                  <a:pt x="11181" y="5761"/>
                  <a:pt x="11109" y="5583"/>
                  <a:pt x="10990" y="5440"/>
                </a:cubicBezTo>
                <a:cubicBezTo>
                  <a:pt x="11217" y="5309"/>
                  <a:pt x="11371" y="5071"/>
                  <a:pt x="11371" y="4785"/>
                </a:cubicBezTo>
                <a:lnTo>
                  <a:pt x="11371" y="4702"/>
                </a:lnTo>
                <a:cubicBezTo>
                  <a:pt x="11371" y="4511"/>
                  <a:pt x="11300" y="4333"/>
                  <a:pt x="11181" y="4190"/>
                </a:cubicBezTo>
                <a:cubicBezTo>
                  <a:pt x="11431" y="4059"/>
                  <a:pt x="11598" y="3809"/>
                  <a:pt x="11598" y="3511"/>
                </a:cubicBezTo>
                <a:lnTo>
                  <a:pt x="11598" y="3451"/>
                </a:lnTo>
                <a:cubicBezTo>
                  <a:pt x="11610" y="3023"/>
                  <a:pt x="11276" y="2678"/>
                  <a:pt x="10836" y="2678"/>
                </a:cubicBezTo>
                <a:lnTo>
                  <a:pt x="9228" y="2678"/>
                </a:lnTo>
                <a:lnTo>
                  <a:pt x="9824" y="1273"/>
                </a:lnTo>
                <a:cubicBezTo>
                  <a:pt x="9824" y="1273"/>
                  <a:pt x="9824" y="1261"/>
                  <a:pt x="9847" y="1261"/>
                </a:cubicBezTo>
                <a:cubicBezTo>
                  <a:pt x="9978" y="784"/>
                  <a:pt x="9764" y="296"/>
                  <a:pt x="9335" y="58"/>
                </a:cubicBezTo>
                <a:cubicBezTo>
                  <a:pt x="9324" y="46"/>
                  <a:pt x="9312" y="46"/>
                  <a:pt x="9288" y="46"/>
                </a:cubicBezTo>
                <a:cubicBezTo>
                  <a:pt x="9196" y="25"/>
                  <a:pt x="9071" y="1"/>
                  <a:pt x="89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654" name="Google Shape;16654;p62"/>
          <p:cNvGrpSpPr/>
          <p:nvPr/>
        </p:nvGrpSpPr>
        <p:grpSpPr>
          <a:xfrm>
            <a:off x="3103646" y="3590676"/>
            <a:ext cx="360233" cy="362451"/>
            <a:chOff x="3107608" y="3763401"/>
            <a:chExt cx="360233" cy="362451"/>
          </a:xfrm>
        </p:grpSpPr>
        <p:sp>
          <p:nvSpPr>
            <p:cNvPr id="16655" name="Google Shape;16655;p62"/>
            <p:cNvSpPr/>
            <p:nvPr/>
          </p:nvSpPr>
          <p:spPr>
            <a:xfrm>
              <a:off x="3323349" y="3763401"/>
              <a:ext cx="144492" cy="152729"/>
            </a:xfrm>
            <a:custGeom>
              <a:rect b="b" l="l" r="r" t="t"/>
              <a:pathLst>
                <a:path extrusionOk="0" h="4821" w="4561">
                  <a:moveTo>
                    <a:pt x="2354" y="0"/>
                  </a:moveTo>
                  <a:cubicBezTo>
                    <a:pt x="1649" y="0"/>
                    <a:pt x="958" y="340"/>
                    <a:pt x="524" y="975"/>
                  </a:cubicBezTo>
                  <a:cubicBezTo>
                    <a:pt x="1" y="1761"/>
                    <a:pt x="36" y="2761"/>
                    <a:pt x="584" y="3511"/>
                  </a:cubicBezTo>
                  <a:lnTo>
                    <a:pt x="536" y="4642"/>
                  </a:lnTo>
                  <a:cubicBezTo>
                    <a:pt x="536" y="4702"/>
                    <a:pt x="572" y="4761"/>
                    <a:pt x="620" y="4797"/>
                  </a:cubicBezTo>
                  <a:cubicBezTo>
                    <a:pt x="644" y="4809"/>
                    <a:pt x="679" y="4821"/>
                    <a:pt x="703" y="4821"/>
                  </a:cubicBezTo>
                  <a:cubicBezTo>
                    <a:pt x="739" y="4821"/>
                    <a:pt x="751" y="4821"/>
                    <a:pt x="775" y="4809"/>
                  </a:cubicBezTo>
                  <a:lnTo>
                    <a:pt x="1810" y="4333"/>
                  </a:lnTo>
                  <a:cubicBezTo>
                    <a:pt x="1987" y="4375"/>
                    <a:pt x="2166" y="4395"/>
                    <a:pt x="2342" y="4395"/>
                  </a:cubicBezTo>
                  <a:cubicBezTo>
                    <a:pt x="3067" y="4395"/>
                    <a:pt x="3756" y="4048"/>
                    <a:pt x="4168" y="3416"/>
                  </a:cubicBezTo>
                  <a:cubicBezTo>
                    <a:pt x="4323" y="3214"/>
                    <a:pt x="4430" y="2975"/>
                    <a:pt x="4489" y="2725"/>
                  </a:cubicBezTo>
                  <a:cubicBezTo>
                    <a:pt x="4501" y="2630"/>
                    <a:pt x="4454" y="2547"/>
                    <a:pt x="4370" y="2511"/>
                  </a:cubicBezTo>
                  <a:cubicBezTo>
                    <a:pt x="4360" y="2510"/>
                    <a:pt x="4351" y="2509"/>
                    <a:pt x="4341" y="2509"/>
                  </a:cubicBezTo>
                  <a:cubicBezTo>
                    <a:pt x="4258" y="2509"/>
                    <a:pt x="4188" y="2555"/>
                    <a:pt x="4156" y="2630"/>
                  </a:cubicBezTo>
                  <a:cubicBezTo>
                    <a:pt x="4108" y="2844"/>
                    <a:pt x="4025" y="3035"/>
                    <a:pt x="3906" y="3225"/>
                  </a:cubicBezTo>
                  <a:cubicBezTo>
                    <a:pt x="3551" y="3749"/>
                    <a:pt x="2961" y="4059"/>
                    <a:pt x="2349" y="4059"/>
                  </a:cubicBezTo>
                  <a:cubicBezTo>
                    <a:pt x="2182" y="4059"/>
                    <a:pt x="2013" y="4036"/>
                    <a:pt x="1846" y="3987"/>
                  </a:cubicBezTo>
                  <a:cubicBezTo>
                    <a:pt x="1831" y="3982"/>
                    <a:pt x="1816" y="3980"/>
                    <a:pt x="1801" y="3980"/>
                  </a:cubicBezTo>
                  <a:cubicBezTo>
                    <a:pt x="1779" y="3980"/>
                    <a:pt x="1755" y="3985"/>
                    <a:pt x="1727" y="3999"/>
                  </a:cubicBezTo>
                  <a:lnTo>
                    <a:pt x="894" y="4392"/>
                  </a:lnTo>
                  <a:lnTo>
                    <a:pt x="941" y="3464"/>
                  </a:lnTo>
                  <a:cubicBezTo>
                    <a:pt x="941" y="3416"/>
                    <a:pt x="929" y="3392"/>
                    <a:pt x="917" y="3344"/>
                  </a:cubicBezTo>
                  <a:cubicBezTo>
                    <a:pt x="405" y="2713"/>
                    <a:pt x="382" y="1832"/>
                    <a:pt x="822" y="1154"/>
                  </a:cubicBezTo>
                  <a:cubicBezTo>
                    <a:pt x="1096" y="749"/>
                    <a:pt x="1513" y="475"/>
                    <a:pt x="2001" y="368"/>
                  </a:cubicBezTo>
                  <a:cubicBezTo>
                    <a:pt x="2120" y="348"/>
                    <a:pt x="2239" y="337"/>
                    <a:pt x="2357" y="337"/>
                  </a:cubicBezTo>
                  <a:cubicBezTo>
                    <a:pt x="2723" y="337"/>
                    <a:pt x="3079" y="438"/>
                    <a:pt x="3394" y="654"/>
                  </a:cubicBezTo>
                  <a:cubicBezTo>
                    <a:pt x="3870" y="963"/>
                    <a:pt x="4168" y="1475"/>
                    <a:pt x="4215" y="2035"/>
                  </a:cubicBezTo>
                  <a:cubicBezTo>
                    <a:pt x="4226" y="2123"/>
                    <a:pt x="4299" y="2191"/>
                    <a:pt x="4376" y="2191"/>
                  </a:cubicBezTo>
                  <a:cubicBezTo>
                    <a:pt x="4382" y="2191"/>
                    <a:pt x="4388" y="2190"/>
                    <a:pt x="4394" y="2190"/>
                  </a:cubicBezTo>
                  <a:cubicBezTo>
                    <a:pt x="4489" y="2166"/>
                    <a:pt x="4561" y="2094"/>
                    <a:pt x="4549" y="2011"/>
                  </a:cubicBezTo>
                  <a:cubicBezTo>
                    <a:pt x="4489" y="1332"/>
                    <a:pt x="4132" y="737"/>
                    <a:pt x="3572" y="368"/>
                  </a:cubicBezTo>
                  <a:cubicBezTo>
                    <a:pt x="3196" y="120"/>
                    <a:pt x="2773" y="0"/>
                    <a:pt x="23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6" name="Google Shape;16656;p62"/>
            <p:cNvSpPr/>
            <p:nvPr/>
          </p:nvSpPr>
          <p:spPr>
            <a:xfrm>
              <a:off x="3107608" y="3863256"/>
              <a:ext cx="333844" cy="262596"/>
            </a:xfrm>
            <a:custGeom>
              <a:rect b="b" l="l" r="r" t="t"/>
              <a:pathLst>
                <a:path extrusionOk="0" h="8289" w="10538">
                  <a:moveTo>
                    <a:pt x="4894" y="2121"/>
                  </a:moveTo>
                  <a:lnTo>
                    <a:pt x="5108" y="2324"/>
                  </a:lnTo>
                  <a:lnTo>
                    <a:pt x="4822" y="2609"/>
                  </a:lnTo>
                  <a:lnTo>
                    <a:pt x="4537" y="2883"/>
                  </a:lnTo>
                  <a:lnTo>
                    <a:pt x="4334" y="2681"/>
                  </a:lnTo>
                  <a:lnTo>
                    <a:pt x="4894" y="2121"/>
                  </a:lnTo>
                  <a:close/>
                  <a:moveTo>
                    <a:pt x="5894" y="3431"/>
                  </a:moveTo>
                  <a:cubicBezTo>
                    <a:pt x="5965" y="3431"/>
                    <a:pt x="6025" y="3455"/>
                    <a:pt x="6084" y="3502"/>
                  </a:cubicBezTo>
                  <a:lnTo>
                    <a:pt x="6275" y="3693"/>
                  </a:lnTo>
                  <a:cubicBezTo>
                    <a:pt x="6382" y="3800"/>
                    <a:pt x="6382" y="3967"/>
                    <a:pt x="6275" y="4062"/>
                  </a:cubicBezTo>
                  <a:cubicBezTo>
                    <a:pt x="6227" y="4110"/>
                    <a:pt x="6156" y="4145"/>
                    <a:pt x="6084" y="4145"/>
                  </a:cubicBezTo>
                  <a:cubicBezTo>
                    <a:pt x="6013" y="4145"/>
                    <a:pt x="5953" y="4110"/>
                    <a:pt x="5894" y="4062"/>
                  </a:cubicBezTo>
                  <a:lnTo>
                    <a:pt x="5703" y="3872"/>
                  </a:lnTo>
                  <a:cubicBezTo>
                    <a:pt x="5596" y="3764"/>
                    <a:pt x="5596" y="3586"/>
                    <a:pt x="5703" y="3502"/>
                  </a:cubicBezTo>
                  <a:cubicBezTo>
                    <a:pt x="5739" y="3455"/>
                    <a:pt x="5810" y="3431"/>
                    <a:pt x="5894" y="3431"/>
                  </a:cubicBezTo>
                  <a:close/>
                  <a:moveTo>
                    <a:pt x="6453" y="1955"/>
                  </a:moveTo>
                  <a:lnTo>
                    <a:pt x="8085" y="3919"/>
                  </a:lnTo>
                  <a:cubicBezTo>
                    <a:pt x="8406" y="4324"/>
                    <a:pt x="8454" y="4812"/>
                    <a:pt x="8192" y="5062"/>
                  </a:cubicBezTo>
                  <a:lnTo>
                    <a:pt x="7275" y="5991"/>
                  </a:lnTo>
                  <a:cubicBezTo>
                    <a:pt x="7159" y="6102"/>
                    <a:pt x="7004" y="6155"/>
                    <a:pt x="6835" y="6155"/>
                  </a:cubicBezTo>
                  <a:cubicBezTo>
                    <a:pt x="6606" y="6155"/>
                    <a:pt x="6351" y="6057"/>
                    <a:pt x="6132" y="5872"/>
                  </a:cubicBezTo>
                  <a:lnTo>
                    <a:pt x="4167" y="4241"/>
                  </a:lnTo>
                  <a:lnTo>
                    <a:pt x="4167" y="4062"/>
                  </a:lnTo>
                  <a:cubicBezTo>
                    <a:pt x="4191" y="3824"/>
                    <a:pt x="4298" y="3610"/>
                    <a:pt x="4465" y="3443"/>
                  </a:cubicBezTo>
                  <a:lnTo>
                    <a:pt x="4941" y="2967"/>
                  </a:lnTo>
                  <a:lnTo>
                    <a:pt x="5358" y="3383"/>
                  </a:lnTo>
                  <a:cubicBezTo>
                    <a:pt x="5239" y="3610"/>
                    <a:pt x="5263" y="3907"/>
                    <a:pt x="5453" y="4098"/>
                  </a:cubicBezTo>
                  <a:lnTo>
                    <a:pt x="5656" y="4288"/>
                  </a:lnTo>
                  <a:cubicBezTo>
                    <a:pt x="5775" y="4407"/>
                    <a:pt x="5918" y="4467"/>
                    <a:pt x="6084" y="4467"/>
                  </a:cubicBezTo>
                  <a:cubicBezTo>
                    <a:pt x="6191" y="4467"/>
                    <a:pt x="6287" y="4431"/>
                    <a:pt x="6370" y="4395"/>
                  </a:cubicBezTo>
                  <a:lnTo>
                    <a:pt x="7239" y="5265"/>
                  </a:lnTo>
                  <a:cubicBezTo>
                    <a:pt x="7275" y="5300"/>
                    <a:pt x="7323" y="5312"/>
                    <a:pt x="7358" y="5312"/>
                  </a:cubicBezTo>
                  <a:cubicBezTo>
                    <a:pt x="7406" y="5312"/>
                    <a:pt x="7454" y="5300"/>
                    <a:pt x="7477" y="5265"/>
                  </a:cubicBezTo>
                  <a:cubicBezTo>
                    <a:pt x="7537" y="5217"/>
                    <a:pt x="7537" y="5086"/>
                    <a:pt x="7477" y="5026"/>
                  </a:cubicBezTo>
                  <a:lnTo>
                    <a:pt x="6608" y="4157"/>
                  </a:lnTo>
                  <a:cubicBezTo>
                    <a:pt x="6727" y="3931"/>
                    <a:pt x="6692" y="3633"/>
                    <a:pt x="6501" y="3443"/>
                  </a:cubicBezTo>
                  <a:lnTo>
                    <a:pt x="6311" y="3252"/>
                  </a:lnTo>
                  <a:cubicBezTo>
                    <a:pt x="6188" y="3130"/>
                    <a:pt x="6032" y="3073"/>
                    <a:pt x="5880" y="3073"/>
                  </a:cubicBezTo>
                  <a:cubicBezTo>
                    <a:pt x="5779" y="3073"/>
                    <a:pt x="5681" y="3098"/>
                    <a:pt x="5596" y="3145"/>
                  </a:cubicBezTo>
                  <a:lnTo>
                    <a:pt x="5179" y="2729"/>
                  </a:lnTo>
                  <a:lnTo>
                    <a:pt x="5453" y="2443"/>
                  </a:lnTo>
                  <a:lnTo>
                    <a:pt x="5656" y="2252"/>
                  </a:lnTo>
                  <a:cubicBezTo>
                    <a:pt x="5834" y="2074"/>
                    <a:pt x="6084" y="1967"/>
                    <a:pt x="6334" y="1955"/>
                  </a:cubicBezTo>
                  <a:close/>
                  <a:moveTo>
                    <a:pt x="1928" y="1"/>
                  </a:moveTo>
                  <a:cubicBezTo>
                    <a:pt x="1921" y="1"/>
                    <a:pt x="1913" y="1"/>
                    <a:pt x="1905" y="2"/>
                  </a:cubicBezTo>
                  <a:cubicBezTo>
                    <a:pt x="1477" y="62"/>
                    <a:pt x="1072" y="252"/>
                    <a:pt x="762" y="550"/>
                  </a:cubicBezTo>
                  <a:cubicBezTo>
                    <a:pt x="0" y="1312"/>
                    <a:pt x="0" y="2562"/>
                    <a:pt x="762" y="3324"/>
                  </a:cubicBezTo>
                  <a:lnTo>
                    <a:pt x="1393" y="3967"/>
                  </a:lnTo>
                  <a:cubicBezTo>
                    <a:pt x="1750" y="4324"/>
                    <a:pt x="1810" y="4884"/>
                    <a:pt x="1524" y="5300"/>
                  </a:cubicBezTo>
                  <a:cubicBezTo>
                    <a:pt x="1489" y="5360"/>
                    <a:pt x="1500" y="5455"/>
                    <a:pt x="1548" y="5515"/>
                  </a:cubicBezTo>
                  <a:lnTo>
                    <a:pt x="2131" y="6086"/>
                  </a:lnTo>
                  <a:cubicBezTo>
                    <a:pt x="2155" y="6122"/>
                    <a:pt x="2203" y="6134"/>
                    <a:pt x="2239" y="6134"/>
                  </a:cubicBezTo>
                  <a:lnTo>
                    <a:pt x="2262" y="6134"/>
                  </a:lnTo>
                  <a:cubicBezTo>
                    <a:pt x="2298" y="6134"/>
                    <a:pt x="2346" y="6110"/>
                    <a:pt x="2381" y="6074"/>
                  </a:cubicBezTo>
                  <a:cubicBezTo>
                    <a:pt x="3084" y="5193"/>
                    <a:pt x="3001" y="3931"/>
                    <a:pt x="2215" y="3145"/>
                  </a:cubicBezTo>
                  <a:lnTo>
                    <a:pt x="1572" y="2502"/>
                  </a:lnTo>
                  <a:cubicBezTo>
                    <a:pt x="1429" y="2359"/>
                    <a:pt x="1334" y="2145"/>
                    <a:pt x="1334" y="1919"/>
                  </a:cubicBezTo>
                  <a:cubicBezTo>
                    <a:pt x="1334" y="1705"/>
                    <a:pt x="1429" y="1502"/>
                    <a:pt x="1572" y="1347"/>
                  </a:cubicBezTo>
                  <a:cubicBezTo>
                    <a:pt x="1727" y="1193"/>
                    <a:pt x="1929" y="1109"/>
                    <a:pt x="2155" y="1109"/>
                  </a:cubicBezTo>
                  <a:cubicBezTo>
                    <a:pt x="2381" y="1109"/>
                    <a:pt x="2572" y="1193"/>
                    <a:pt x="2739" y="1347"/>
                  </a:cubicBezTo>
                  <a:lnTo>
                    <a:pt x="3965" y="2574"/>
                  </a:lnTo>
                  <a:cubicBezTo>
                    <a:pt x="3941" y="2609"/>
                    <a:pt x="3929" y="2657"/>
                    <a:pt x="3929" y="2693"/>
                  </a:cubicBezTo>
                  <a:cubicBezTo>
                    <a:pt x="3929" y="2740"/>
                    <a:pt x="3941" y="2788"/>
                    <a:pt x="3965" y="2812"/>
                  </a:cubicBezTo>
                  <a:lnTo>
                    <a:pt x="4298" y="3145"/>
                  </a:lnTo>
                  <a:lnTo>
                    <a:pt x="4227" y="3217"/>
                  </a:lnTo>
                  <a:cubicBezTo>
                    <a:pt x="3929" y="3514"/>
                    <a:pt x="3775" y="3931"/>
                    <a:pt x="3834" y="4348"/>
                  </a:cubicBezTo>
                  <a:cubicBezTo>
                    <a:pt x="3870" y="4586"/>
                    <a:pt x="3965" y="4812"/>
                    <a:pt x="4120" y="5003"/>
                  </a:cubicBezTo>
                  <a:lnTo>
                    <a:pt x="6275" y="7777"/>
                  </a:lnTo>
                  <a:cubicBezTo>
                    <a:pt x="6513" y="8086"/>
                    <a:pt x="6870" y="8265"/>
                    <a:pt x="7263" y="8289"/>
                  </a:cubicBezTo>
                  <a:lnTo>
                    <a:pt x="7346" y="8289"/>
                  </a:lnTo>
                  <a:cubicBezTo>
                    <a:pt x="7704" y="8289"/>
                    <a:pt x="8049" y="8146"/>
                    <a:pt x="8311" y="7896"/>
                  </a:cubicBezTo>
                  <a:lnTo>
                    <a:pt x="9549" y="6658"/>
                  </a:lnTo>
                  <a:cubicBezTo>
                    <a:pt x="9609" y="6598"/>
                    <a:pt x="9609" y="6479"/>
                    <a:pt x="9549" y="6419"/>
                  </a:cubicBezTo>
                  <a:cubicBezTo>
                    <a:pt x="9519" y="6390"/>
                    <a:pt x="9475" y="6375"/>
                    <a:pt x="9430" y="6375"/>
                  </a:cubicBezTo>
                  <a:cubicBezTo>
                    <a:pt x="9385" y="6375"/>
                    <a:pt x="9341" y="6390"/>
                    <a:pt x="9311" y="6419"/>
                  </a:cubicBezTo>
                  <a:lnTo>
                    <a:pt x="8073" y="7658"/>
                  </a:lnTo>
                  <a:cubicBezTo>
                    <a:pt x="7880" y="7850"/>
                    <a:pt x="7613" y="7956"/>
                    <a:pt x="7332" y="7956"/>
                  </a:cubicBezTo>
                  <a:cubicBezTo>
                    <a:pt x="7317" y="7956"/>
                    <a:pt x="7302" y="7956"/>
                    <a:pt x="7287" y="7955"/>
                  </a:cubicBezTo>
                  <a:cubicBezTo>
                    <a:pt x="6989" y="7932"/>
                    <a:pt x="6727" y="7789"/>
                    <a:pt x="6549" y="7562"/>
                  </a:cubicBezTo>
                  <a:lnTo>
                    <a:pt x="4501" y="4943"/>
                  </a:lnTo>
                  <a:lnTo>
                    <a:pt x="5918" y="6122"/>
                  </a:lnTo>
                  <a:cubicBezTo>
                    <a:pt x="6203" y="6360"/>
                    <a:pt x="6525" y="6479"/>
                    <a:pt x="6846" y="6479"/>
                  </a:cubicBezTo>
                  <a:cubicBezTo>
                    <a:pt x="7108" y="6479"/>
                    <a:pt x="7346" y="6384"/>
                    <a:pt x="7525" y="6205"/>
                  </a:cubicBezTo>
                  <a:lnTo>
                    <a:pt x="8454" y="5288"/>
                  </a:lnTo>
                  <a:cubicBezTo>
                    <a:pt x="8835" y="4895"/>
                    <a:pt x="8787" y="4217"/>
                    <a:pt x="8358" y="3681"/>
                  </a:cubicBezTo>
                  <a:lnTo>
                    <a:pt x="7192" y="2264"/>
                  </a:lnTo>
                  <a:lnTo>
                    <a:pt x="9811" y="4300"/>
                  </a:lnTo>
                  <a:cubicBezTo>
                    <a:pt x="10049" y="4479"/>
                    <a:pt x="10180" y="4753"/>
                    <a:pt x="10192" y="5050"/>
                  </a:cubicBezTo>
                  <a:cubicBezTo>
                    <a:pt x="10204" y="5348"/>
                    <a:pt x="10109" y="5634"/>
                    <a:pt x="9894" y="5836"/>
                  </a:cubicBezTo>
                  <a:cubicBezTo>
                    <a:pt x="9835" y="5896"/>
                    <a:pt x="9835" y="6015"/>
                    <a:pt x="9894" y="6074"/>
                  </a:cubicBezTo>
                  <a:cubicBezTo>
                    <a:pt x="9924" y="6104"/>
                    <a:pt x="9969" y="6119"/>
                    <a:pt x="10013" y="6119"/>
                  </a:cubicBezTo>
                  <a:cubicBezTo>
                    <a:pt x="10058" y="6119"/>
                    <a:pt x="10103" y="6104"/>
                    <a:pt x="10132" y="6074"/>
                  </a:cubicBezTo>
                  <a:cubicBezTo>
                    <a:pt x="10382" y="5824"/>
                    <a:pt x="10537" y="5455"/>
                    <a:pt x="10502" y="5062"/>
                  </a:cubicBezTo>
                  <a:cubicBezTo>
                    <a:pt x="10478" y="4681"/>
                    <a:pt x="10299" y="4324"/>
                    <a:pt x="9990" y="4086"/>
                  </a:cubicBezTo>
                  <a:lnTo>
                    <a:pt x="7227" y="1943"/>
                  </a:lnTo>
                  <a:lnTo>
                    <a:pt x="7215" y="1919"/>
                  </a:lnTo>
                  <a:cubicBezTo>
                    <a:pt x="7025" y="1776"/>
                    <a:pt x="6799" y="1669"/>
                    <a:pt x="6561" y="1645"/>
                  </a:cubicBezTo>
                  <a:cubicBezTo>
                    <a:pt x="6498" y="1636"/>
                    <a:pt x="6436" y="1632"/>
                    <a:pt x="6374" y="1632"/>
                  </a:cubicBezTo>
                  <a:cubicBezTo>
                    <a:pt x="6022" y="1632"/>
                    <a:pt x="5683" y="1773"/>
                    <a:pt x="5429" y="2026"/>
                  </a:cubicBezTo>
                  <a:lnTo>
                    <a:pt x="5358" y="2097"/>
                  </a:lnTo>
                  <a:lnTo>
                    <a:pt x="5025" y="1776"/>
                  </a:lnTo>
                  <a:cubicBezTo>
                    <a:pt x="5001" y="1740"/>
                    <a:pt x="4953" y="1728"/>
                    <a:pt x="4906" y="1728"/>
                  </a:cubicBezTo>
                  <a:cubicBezTo>
                    <a:pt x="4870" y="1728"/>
                    <a:pt x="4822" y="1740"/>
                    <a:pt x="4787" y="1776"/>
                  </a:cubicBezTo>
                  <a:lnTo>
                    <a:pt x="3560" y="538"/>
                  </a:lnTo>
                  <a:cubicBezTo>
                    <a:pt x="3298" y="288"/>
                    <a:pt x="2989" y="109"/>
                    <a:pt x="2643" y="38"/>
                  </a:cubicBezTo>
                  <a:cubicBezTo>
                    <a:pt x="2627" y="31"/>
                    <a:pt x="2610" y="27"/>
                    <a:pt x="2593" y="27"/>
                  </a:cubicBezTo>
                  <a:cubicBezTo>
                    <a:pt x="2525" y="27"/>
                    <a:pt x="2460" y="81"/>
                    <a:pt x="2441" y="157"/>
                  </a:cubicBezTo>
                  <a:cubicBezTo>
                    <a:pt x="2405" y="240"/>
                    <a:pt x="2465" y="335"/>
                    <a:pt x="2560" y="359"/>
                  </a:cubicBezTo>
                  <a:cubicBezTo>
                    <a:pt x="2846" y="431"/>
                    <a:pt x="3096" y="585"/>
                    <a:pt x="3298" y="788"/>
                  </a:cubicBezTo>
                  <a:lnTo>
                    <a:pt x="4537" y="2026"/>
                  </a:lnTo>
                  <a:lnTo>
                    <a:pt x="4215" y="2359"/>
                  </a:lnTo>
                  <a:lnTo>
                    <a:pt x="2977" y="1121"/>
                  </a:lnTo>
                  <a:cubicBezTo>
                    <a:pt x="2751" y="895"/>
                    <a:pt x="2465" y="776"/>
                    <a:pt x="2155" y="776"/>
                  </a:cubicBezTo>
                  <a:cubicBezTo>
                    <a:pt x="1846" y="776"/>
                    <a:pt x="1560" y="895"/>
                    <a:pt x="1334" y="1121"/>
                  </a:cubicBezTo>
                  <a:cubicBezTo>
                    <a:pt x="1119" y="1347"/>
                    <a:pt x="1000" y="1621"/>
                    <a:pt x="1000" y="1943"/>
                  </a:cubicBezTo>
                  <a:cubicBezTo>
                    <a:pt x="1000" y="2252"/>
                    <a:pt x="1119" y="2538"/>
                    <a:pt x="1334" y="2752"/>
                  </a:cubicBezTo>
                  <a:lnTo>
                    <a:pt x="1977" y="3395"/>
                  </a:lnTo>
                  <a:cubicBezTo>
                    <a:pt x="2608" y="4026"/>
                    <a:pt x="2703" y="4991"/>
                    <a:pt x="2227" y="5729"/>
                  </a:cubicBezTo>
                  <a:lnTo>
                    <a:pt x="1893" y="5396"/>
                  </a:lnTo>
                  <a:cubicBezTo>
                    <a:pt x="2167" y="4860"/>
                    <a:pt x="2084" y="4181"/>
                    <a:pt x="1655" y="3741"/>
                  </a:cubicBezTo>
                  <a:lnTo>
                    <a:pt x="1012" y="3098"/>
                  </a:lnTo>
                  <a:cubicBezTo>
                    <a:pt x="381" y="2478"/>
                    <a:pt x="381" y="1431"/>
                    <a:pt x="1012" y="812"/>
                  </a:cubicBezTo>
                  <a:cubicBezTo>
                    <a:pt x="1262" y="550"/>
                    <a:pt x="1596" y="395"/>
                    <a:pt x="1953" y="347"/>
                  </a:cubicBezTo>
                  <a:cubicBezTo>
                    <a:pt x="2036" y="335"/>
                    <a:pt x="2108" y="252"/>
                    <a:pt x="2096" y="157"/>
                  </a:cubicBezTo>
                  <a:cubicBezTo>
                    <a:pt x="2085" y="69"/>
                    <a:pt x="2023" y="1"/>
                    <a:pt x="19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7" name="Google Shape;16657;p62"/>
            <p:cNvSpPr/>
            <p:nvPr/>
          </p:nvSpPr>
          <p:spPr>
            <a:xfrm>
              <a:off x="3361840" y="3799453"/>
              <a:ext cx="74701" cy="71438"/>
            </a:xfrm>
            <a:custGeom>
              <a:rect b="b" l="l" r="r" t="t"/>
              <a:pathLst>
                <a:path extrusionOk="0" h="2255" w="2358">
                  <a:moveTo>
                    <a:pt x="1441" y="337"/>
                  </a:moveTo>
                  <a:cubicBezTo>
                    <a:pt x="1572" y="337"/>
                    <a:pt x="1691" y="385"/>
                    <a:pt x="1798" y="480"/>
                  </a:cubicBezTo>
                  <a:cubicBezTo>
                    <a:pt x="1988" y="682"/>
                    <a:pt x="1988" y="1004"/>
                    <a:pt x="1798" y="1194"/>
                  </a:cubicBezTo>
                  <a:cubicBezTo>
                    <a:pt x="1703" y="1296"/>
                    <a:pt x="1572" y="1346"/>
                    <a:pt x="1441" y="1346"/>
                  </a:cubicBezTo>
                  <a:cubicBezTo>
                    <a:pt x="1310" y="1346"/>
                    <a:pt x="1179" y="1296"/>
                    <a:pt x="1084" y="1194"/>
                  </a:cubicBezTo>
                  <a:cubicBezTo>
                    <a:pt x="893" y="1004"/>
                    <a:pt x="893" y="682"/>
                    <a:pt x="1084" y="480"/>
                  </a:cubicBezTo>
                  <a:cubicBezTo>
                    <a:pt x="1191" y="385"/>
                    <a:pt x="1310" y="337"/>
                    <a:pt x="1441" y="337"/>
                  </a:cubicBezTo>
                  <a:close/>
                  <a:moveTo>
                    <a:pt x="1424" y="1"/>
                  </a:moveTo>
                  <a:cubicBezTo>
                    <a:pt x="1209" y="1"/>
                    <a:pt x="994" y="81"/>
                    <a:pt x="833" y="242"/>
                  </a:cubicBezTo>
                  <a:cubicBezTo>
                    <a:pt x="548" y="528"/>
                    <a:pt x="500" y="980"/>
                    <a:pt x="726" y="1302"/>
                  </a:cubicBezTo>
                  <a:lnTo>
                    <a:pt x="60" y="1968"/>
                  </a:lnTo>
                  <a:cubicBezTo>
                    <a:pt x="0" y="2028"/>
                    <a:pt x="0" y="2147"/>
                    <a:pt x="60" y="2206"/>
                  </a:cubicBezTo>
                  <a:cubicBezTo>
                    <a:pt x="83" y="2242"/>
                    <a:pt x="131" y="2254"/>
                    <a:pt x="167" y="2254"/>
                  </a:cubicBezTo>
                  <a:cubicBezTo>
                    <a:pt x="214" y="2254"/>
                    <a:pt x="262" y="2242"/>
                    <a:pt x="286" y="2206"/>
                  </a:cubicBezTo>
                  <a:lnTo>
                    <a:pt x="964" y="1540"/>
                  </a:lnTo>
                  <a:cubicBezTo>
                    <a:pt x="1095" y="1635"/>
                    <a:pt x="1262" y="1671"/>
                    <a:pt x="1417" y="1671"/>
                  </a:cubicBezTo>
                  <a:cubicBezTo>
                    <a:pt x="1643" y="1671"/>
                    <a:pt x="1857" y="1587"/>
                    <a:pt x="2012" y="1421"/>
                  </a:cubicBezTo>
                  <a:cubicBezTo>
                    <a:pt x="2357" y="1111"/>
                    <a:pt x="2357" y="575"/>
                    <a:pt x="2024" y="242"/>
                  </a:cubicBezTo>
                  <a:cubicBezTo>
                    <a:pt x="1857" y="81"/>
                    <a:pt x="1640" y="1"/>
                    <a:pt x="14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58" name="Google Shape;16658;p62"/>
          <p:cNvGrpSpPr/>
          <p:nvPr/>
        </p:nvGrpSpPr>
        <p:grpSpPr>
          <a:xfrm>
            <a:off x="889343" y="3625827"/>
            <a:ext cx="351585" cy="339705"/>
            <a:chOff x="889343" y="3801227"/>
            <a:chExt cx="351585" cy="339705"/>
          </a:xfrm>
        </p:grpSpPr>
        <p:sp>
          <p:nvSpPr>
            <p:cNvPr id="16659" name="Google Shape;16659;p62"/>
            <p:cNvSpPr/>
            <p:nvPr/>
          </p:nvSpPr>
          <p:spPr>
            <a:xfrm>
              <a:off x="1014954" y="4068479"/>
              <a:ext cx="35862" cy="10233"/>
            </a:xfrm>
            <a:custGeom>
              <a:rect b="b" l="l" r="r" t="t"/>
              <a:pathLst>
                <a:path extrusionOk="0" h="323" w="1132">
                  <a:moveTo>
                    <a:pt x="167" y="1"/>
                  </a:moveTo>
                  <a:cubicBezTo>
                    <a:pt x="84" y="1"/>
                    <a:pt x="0" y="72"/>
                    <a:pt x="0" y="168"/>
                  </a:cubicBezTo>
                  <a:cubicBezTo>
                    <a:pt x="0" y="251"/>
                    <a:pt x="84" y="322"/>
                    <a:pt x="167" y="322"/>
                  </a:cubicBezTo>
                  <a:lnTo>
                    <a:pt x="977" y="322"/>
                  </a:lnTo>
                  <a:cubicBezTo>
                    <a:pt x="1060" y="322"/>
                    <a:pt x="1131" y="251"/>
                    <a:pt x="1131" y="168"/>
                  </a:cubicBezTo>
                  <a:cubicBezTo>
                    <a:pt x="1131" y="72"/>
                    <a:pt x="1060"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0" name="Google Shape;16660;p62"/>
            <p:cNvSpPr/>
            <p:nvPr/>
          </p:nvSpPr>
          <p:spPr>
            <a:xfrm>
              <a:off x="889343" y="3801227"/>
              <a:ext cx="351585" cy="339705"/>
            </a:xfrm>
            <a:custGeom>
              <a:rect b="b" l="l" r="r" t="t"/>
              <a:pathLst>
                <a:path extrusionOk="0" h="10723" w="11098">
                  <a:moveTo>
                    <a:pt x="3894" y="746"/>
                  </a:moveTo>
                  <a:lnTo>
                    <a:pt x="3894" y="746"/>
                  </a:lnTo>
                  <a:cubicBezTo>
                    <a:pt x="3763" y="1079"/>
                    <a:pt x="3572" y="1281"/>
                    <a:pt x="3418" y="1400"/>
                  </a:cubicBezTo>
                  <a:cubicBezTo>
                    <a:pt x="3465" y="1115"/>
                    <a:pt x="3644" y="865"/>
                    <a:pt x="3894" y="746"/>
                  </a:cubicBezTo>
                  <a:close/>
                  <a:moveTo>
                    <a:pt x="4823" y="662"/>
                  </a:moveTo>
                  <a:cubicBezTo>
                    <a:pt x="5275" y="662"/>
                    <a:pt x="5656" y="1043"/>
                    <a:pt x="5656" y="1496"/>
                  </a:cubicBezTo>
                  <a:lnTo>
                    <a:pt x="5656" y="2008"/>
                  </a:lnTo>
                  <a:cubicBezTo>
                    <a:pt x="4715" y="1912"/>
                    <a:pt x="4418" y="1067"/>
                    <a:pt x="4323" y="662"/>
                  </a:cubicBezTo>
                  <a:close/>
                  <a:moveTo>
                    <a:pt x="3108" y="2377"/>
                  </a:moveTo>
                  <a:lnTo>
                    <a:pt x="3108" y="2508"/>
                  </a:lnTo>
                  <a:cubicBezTo>
                    <a:pt x="3108" y="2591"/>
                    <a:pt x="3108" y="2674"/>
                    <a:pt x="3120" y="2746"/>
                  </a:cubicBezTo>
                  <a:cubicBezTo>
                    <a:pt x="3060" y="2710"/>
                    <a:pt x="3037" y="2651"/>
                    <a:pt x="3037" y="2555"/>
                  </a:cubicBezTo>
                  <a:cubicBezTo>
                    <a:pt x="3037" y="2484"/>
                    <a:pt x="3060" y="2424"/>
                    <a:pt x="3108" y="2377"/>
                  </a:cubicBezTo>
                  <a:close/>
                  <a:moveTo>
                    <a:pt x="5966" y="2377"/>
                  </a:moveTo>
                  <a:cubicBezTo>
                    <a:pt x="6013" y="2424"/>
                    <a:pt x="6037" y="2484"/>
                    <a:pt x="6037" y="2555"/>
                  </a:cubicBezTo>
                  <a:cubicBezTo>
                    <a:pt x="6037" y="2627"/>
                    <a:pt x="5989" y="2710"/>
                    <a:pt x="5954" y="2746"/>
                  </a:cubicBezTo>
                  <a:cubicBezTo>
                    <a:pt x="5966" y="2674"/>
                    <a:pt x="5966" y="2603"/>
                    <a:pt x="5966" y="2508"/>
                  </a:cubicBezTo>
                  <a:lnTo>
                    <a:pt x="5966" y="2377"/>
                  </a:lnTo>
                  <a:close/>
                  <a:moveTo>
                    <a:pt x="6870" y="3460"/>
                  </a:moveTo>
                  <a:lnTo>
                    <a:pt x="6870" y="3746"/>
                  </a:lnTo>
                  <a:lnTo>
                    <a:pt x="5430" y="3746"/>
                  </a:lnTo>
                  <a:cubicBezTo>
                    <a:pt x="5513" y="3651"/>
                    <a:pt x="5608" y="3567"/>
                    <a:pt x="5680" y="3460"/>
                  </a:cubicBezTo>
                  <a:close/>
                  <a:moveTo>
                    <a:pt x="4108" y="1055"/>
                  </a:moveTo>
                  <a:cubicBezTo>
                    <a:pt x="4323" y="1698"/>
                    <a:pt x="4823" y="2258"/>
                    <a:pt x="5656" y="2317"/>
                  </a:cubicBezTo>
                  <a:lnTo>
                    <a:pt x="5656" y="2508"/>
                  </a:lnTo>
                  <a:cubicBezTo>
                    <a:pt x="5656" y="2984"/>
                    <a:pt x="5394" y="3424"/>
                    <a:pt x="5001" y="3663"/>
                  </a:cubicBezTo>
                  <a:lnTo>
                    <a:pt x="4799" y="3758"/>
                  </a:lnTo>
                  <a:cubicBezTo>
                    <a:pt x="4721" y="3811"/>
                    <a:pt x="4629" y="3838"/>
                    <a:pt x="4535" y="3838"/>
                  </a:cubicBezTo>
                  <a:cubicBezTo>
                    <a:pt x="4442" y="3838"/>
                    <a:pt x="4346" y="3811"/>
                    <a:pt x="4263" y="3758"/>
                  </a:cubicBezTo>
                  <a:lnTo>
                    <a:pt x="4073" y="3663"/>
                  </a:lnTo>
                  <a:cubicBezTo>
                    <a:pt x="3668" y="3424"/>
                    <a:pt x="3418" y="2984"/>
                    <a:pt x="3418" y="2508"/>
                  </a:cubicBezTo>
                  <a:lnTo>
                    <a:pt x="3418" y="2174"/>
                  </a:lnTo>
                  <a:lnTo>
                    <a:pt x="3418" y="1769"/>
                  </a:lnTo>
                  <a:cubicBezTo>
                    <a:pt x="3584" y="1698"/>
                    <a:pt x="3882" y="1484"/>
                    <a:pt x="4108" y="1055"/>
                  </a:cubicBezTo>
                  <a:close/>
                  <a:moveTo>
                    <a:pt x="4977" y="4055"/>
                  </a:moveTo>
                  <a:lnTo>
                    <a:pt x="4977" y="4591"/>
                  </a:lnTo>
                  <a:lnTo>
                    <a:pt x="4537" y="4913"/>
                  </a:lnTo>
                  <a:lnTo>
                    <a:pt x="4084" y="4591"/>
                  </a:lnTo>
                  <a:lnTo>
                    <a:pt x="4084" y="4055"/>
                  </a:lnTo>
                  <a:lnTo>
                    <a:pt x="4120" y="4055"/>
                  </a:lnTo>
                  <a:cubicBezTo>
                    <a:pt x="4251" y="4139"/>
                    <a:pt x="4382" y="4163"/>
                    <a:pt x="4537" y="4163"/>
                  </a:cubicBezTo>
                  <a:cubicBezTo>
                    <a:pt x="4680" y="4163"/>
                    <a:pt x="4823" y="4139"/>
                    <a:pt x="4954" y="4055"/>
                  </a:cubicBezTo>
                  <a:close/>
                  <a:moveTo>
                    <a:pt x="4084" y="4972"/>
                  </a:moveTo>
                  <a:lnTo>
                    <a:pt x="4299" y="5115"/>
                  </a:lnTo>
                  <a:lnTo>
                    <a:pt x="4084" y="5365"/>
                  </a:lnTo>
                  <a:lnTo>
                    <a:pt x="4084" y="4972"/>
                  </a:lnTo>
                  <a:close/>
                  <a:moveTo>
                    <a:pt x="4977" y="4984"/>
                  </a:moveTo>
                  <a:lnTo>
                    <a:pt x="4977" y="5389"/>
                  </a:lnTo>
                  <a:lnTo>
                    <a:pt x="4775" y="5127"/>
                  </a:lnTo>
                  <a:lnTo>
                    <a:pt x="4977" y="4984"/>
                  </a:lnTo>
                  <a:close/>
                  <a:moveTo>
                    <a:pt x="4977" y="5925"/>
                  </a:moveTo>
                  <a:lnTo>
                    <a:pt x="4977" y="6330"/>
                  </a:lnTo>
                  <a:lnTo>
                    <a:pt x="4942" y="6008"/>
                  </a:lnTo>
                  <a:lnTo>
                    <a:pt x="4977" y="5925"/>
                  </a:lnTo>
                  <a:close/>
                  <a:moveTo>
                    <a:pt x="4084" y="5925"/>
                  </a:moveTo>
                  <a:lnTo>
                    <a:pt x="4144" y="6008"/>
                  </a:lnTo>
                  <a:lnTo>
                    <a:pt x="4084" y="6353"/>
                  </a:lnTo>
                  <a:lnTo>
                    <a:pt x="4084" y="5925"/>
                  </a:lnTo>
                  <a:close/>
                  <a:moveTo>
                    <a:pt x="3775" y="4889"/>
                  </a:moveTo>
                  <a:lnTo>
                    <a:pt x="3775" y="7139"/>
                  </a:lnTo>
                  <a:lnTo>
                    <a:pt x="1632" y="7139"/>
                  </a:lnTo>
                  <a:lnTo>
                    <a:pt x="1632" y="6615"/>
                  </a:lnTo>
                  <a:cubicBezTo>
                    <a:pt x="1632" y="6044"/>
                    <a:pt x="1977" y="5520"/>
                    <a:pt x="2513" y="5306"/>
                  </a:cubicBezTo>
                  <a:cubicBezTo>
                    <a:pt x="2537" y="5294"/>
                    <a:pt x="2584" y="5282"/>
                    <a:pt x="2620" y="5270"/>
                  </a:cubicBezTo>
                  <a:lnTo>
                    <a:pt x="3775" y="4889"/>
                  </a:lnTo>
                  <a:close/>
                  <a:moveTo>
                    <a:pt x="4537" y="5341"/>
                  </a:moveTo>
                  <a:lnTo>
                    <a:pt x="4775" y="5627"/>
                  </a:lnTo>
                  <a:lnTo>
                    <a:pt x="4620" y="5901"/>
                  </a:lnTo>
                  <a:cubicBezTo>
                    <a:pt x="4608" y="5937"/>
                    <a:pt x="4596" y="5960"/>
                    <a:pt x="4608" y="6008"/>
                  </a:cubicBezTo>
                  <a:lnTo>
                    <a:pt x="4787" y="7139"/>
                  </a:lnTo>
                  <a:lnTo>
                    <a:pt x="4299" y="7139"/>
                  </a:lnTo>
                  <a:lnTo>
                    <a:pt x="4477" y="6008"/>
                  </a:lnTo>
                  <a:cubicBezTo>
                    <a:pt x="4477" y="5984"/>
                    <a:pt x="4465" y="5937"/>
                    <a:pt x="4442" y="5901"/>
                  </a:cubicBezTo>
                  <a:lnTo>
                    <a:pt x="4299" y="5627"/>
                  </a:lnTo>
                  <a:lnTo>
                    <a:pt x="4537" y="5341"/>
                  </a:lnTo>
                  <a:close/>
                  <a:moveTo>
                    <a:pt x="6882" y="4044"/>
                  </a:moveTo>
                  <a:lnTo>
                    <a:pt x="6859" y="4591"/>
                  </a:lnTo>
                  <a:cubicBezTo>
                    <a:pt x="6859" y="4651"/>
                    <a:pt x="6882" y="4698"/>
                    <a:pt x="6930" y="4734"/>
                  </a:cubicBezTo>
                  <a:cubicBezTo>
                    <a:pt x="6966" y="4746"/>
                    <a:pt x="6990" y="4758"/>
                    <a:pt x="7025" y="4758"/>
                  </a:cubicBezTo>
                  <a:cubicBezTo>
                    <a:pt x="7049" y="4758"/>
                    <a:pt x="7061" y="4758"/>
                    <a:pt x="7085" y="4746"/>
                  </a:cubicBezTo>
                  <a:lnTo>
                    <a:pt x="8109" y="4270"/>
                  </a:lnTo>
                  <a:cubicBezTo>
                    <a:pt x="8156" y="4282"/>
                    <a:pt x="8180" y="4282"/>
                    <a:pt x="8228" y="4294"/>
                  </a:cubicBezTo>
                  <a:lnTo>
                    <a:pt x="8192" y="7985"/>
                  </a:lnTo>
                  <a:lnTo>
                    <a:pt x="870" y="7985"/>
                  </a:lnTo>
                  <a:lnTo>
                    <a:pt x="870" y="4055"/>
                  </a:lnTo>
                  <a:lnTo>
                    <a:pt x="3775" y="4055"/>
                  </a:lnTo>
                  <a:lnTo>
                    <a:pt x="3775" y="4567"/>
                  </a:lnTo>
                  <a:lnTo>
                    <a:pt x="2525" y="4972"/>
                  </a:lnTo>
                  <a:cubicBezTo>
                    <a:pt x="2275" y="5044"/>
                    <a:pt x="2060" y="5175"/>
                    <a:pt x="1870" y="5341"/>
                  </a:cubicBezTo>
                  <a:cubicBezTo>
                    <a:pt x="1525" y="5663"/>
                    <a:pt x="1322" y="6115"/>
                    <a:pt x="1322" y="6615"/>
                  </a:cubicBezTo>
                  <a:lnTo>
                    <a:pt x="1322" y="7294"/>
                  </a:lnTo>
                  <a:cubicBezTo>
                    <a:pt x="1322" y="7377"/>
                    <a:pt x="1394" y="7449"/>
                    <a:pt x="1477" y="7449"/>
                  </a:cubicBezTo>
                  <a:lnTo>
                    <a:pt x="7621" y="7449"/>
                  </a:lnTo>
                  <a:cubicBezTo>
                    <a:pt x="7704" y="7449"/>
                    <a:pt x="7775" y="7377"/>
                    <a:pt x="7775" y="7294"/>
                  </a:cubicBezTo>
                  <a:lnTo>
                    <a:pt x="7775" y="6711"/>
                  </a:lnTo>
                  <a:cubicBezTo>
                    <a:pt x="7775" y="6615"/>
                    <a:pt x="7704" y="6544"/>
                    <a:pt x="7621" y="6544"/>
                  </a:cubicBezTo>
                  <a:cubicBezTo>
                    <a:pt x="7525" y="6544"/>
                    <a:pt x="7454" y="6615"/>
                    <a:pt x="7454" y="6711"/>
                  </a:cubicBezTo>
                  <a:lnTo>
                    <a:pt x="7454" y="7139"/>
                  </a:lnTo>
                  <a:lnTo>
                    <a:pt x="5311" y="7139"/>
                  </a:lnTo>
                  <a:lnTo>
                    <a:pt x="5311" y="4889"/>
                  </a:lnTo>
                  <a:lnTo>
                    <a:pt x="6466" y="5270"/>
                  </a:lnTo>
                  <a:cubicBezTo>
                    <a:pt x="6882" y="5401"/>
                    <a:pt x="7228" y="5722"/>
                    <a:pt x="7382" y="6139"/>
                  </a:cubicBezTo>
                  <a:cubicBezTo>
                    <a:pt x="7401" y="6212"/>
                    <a:pt x="7461" y="6243"/>
                    <a:pt x="7525" y="6243"/>
                  </a:cubicBezTo>
                  <a:cubicBezTo>
                    <a:pt x="7545" y="6243"/>
                    <a:pt x="7565" y="6240"/>
                    <a:pt x="7585" y="6234"/>
                  </a:cubicBezTo>
                  <a:cubicBezTo>
                    <a:pt x="7680" y="6199"/>
                    <a:pt x="7704" y="6115"/>
                    <a:pt x="7680" y="6020"/>
                  </a:cubicBezTo>
                  <a:cubicBezTo>
                    <a:pt x="7502" y="5520"/>
                    <a:pt x="7085" y="5115"/>
                    <a:pt x="6573" y="4948"/>
                  </a:cubicBezTo>
                  <a:lnTo>
                    <a:pt x="5323" y="4556"/>
                  </a:lnTo>
                  <a:lnTo>
                    <a:pt x="5323" y="4044"/>
                  </a:lnTo>
                  <a:close/>
                  <a:moveTo>
                    <a:pt x="4787" y="9199"/>
                  </a:moveTo>
                  <a:lnTo>
                    <a:pt x="4918" y="9818"/>
                  </a:lnTo>
                  <a:lnTo>
                    <a:pt x="4120" y="9818"/>
                  </a:lnTo>
                  <a:lnTo>
                    <a:pt x="4263" y="9199"/>
                  </a:lnTo>
                  <a:close/>
                  <a:moveTo>
                    <a:pt x="5858" y="10128"/>
                  </a:moveTo>
                  <a:lnTo>
                    <a:pt x="5858" y="10425"/>
                  </a:lnTo>
                  <a:lnTo>
                    <a:pt x="3227" y="10425"/>
                  </a:lnTo>
                  <a:lnTo>
                    <a:pt x="3227" y="10128"/>
                  </a:lnTo>
                  <a:close/>
                  <a:moveTo>
                    <a:pt x="8622" y="1"/>
                  </a:moveTo>
                  <a:cubicBezTo>
                    <a:pt x="8115" y="1"/>
                    <a:pt x="7612" y="175"/>
                    <a:pt x="7216" y="519"/>
                  </a:cubicBezTo>
                  <a:cubicBezTo>
                    <a:pt x="7156" y="579"/>
                    <a:pt x="7144" y="686"/>
                    <a:pt x="7204" y="746"/>
                  </a:cubicBezTo>
                  <a:cubicBezTo>
                    <a:pt x="7237" y="778"/>
                    <a:pt x="7280" y="797"/>
                    <a:pt x="7322" y="797"/>
                  </a:cubicBezTo>
                  <a:cubicBezTo>
                    <a:pt x="7357" y="797"/>
                    <a:pt x="7391" y="784"/>
                    <a:pt x="7418" y="757"/>
                  </a:cubicBezTo>
                  <a:cubicBezTo>
                    <a:pt x="7764" y="464"/>
                    <a:pt x="8195" y="314"/>
                    <a:pt x="8630" y="314"/>
                  </a:cubicBezTo>
                  <a:cubicBezTo>
                    <a:pt x="8989" y="314"/>
                    <a:pt x="9351" y="416"/>
                    <a:pt x="9668" y="626"/>
                  </a:cubicBezTo>
                  <a:cubicBezTo>
                    <a:pt x="10514" y="1186"/>
                    <a:pt x="10752" y="2353"/>
                    <a:pt x="10180" y="3198"/>
                  </a:cubicBezTo>
                  <a:cubicBezTo>
                    <a:pt x="9883" y="3639"/>
                    <a:pt x="9430" y="3925"/>
                    <a:pt x="8930" y="3996"/>
                  </a:cubicBezTo>
                  <a:lnTo>
                    <a:pt x="8883" y="3996"/>
                  </a:lnTo>
                  <a:cubicBezTo>
                    <a:pt x="8799" y="4014"/>
                    <a:pt x="8716" y="4023"/>
                    <a:pt x="8631" y="4023"/>
                  </a:cubicBezTo>
                  <a:cubicBezTo>
                    <a:pt x="8546" y="4023"/>
                    <a:pt x="8460" y="4014"/>
                    <a:pt x="8371" y="3996"/>
                  </a:cubicBezTo>
                  <a:cubicBezTo>
                    <a:pt x="8287" y="3984"/>
                    <a:pt x="8192" y="3972"/>
                    <a:pt x="8109" y="3936"/>
                  </a:cubicBezTo>
                  <a:cubicBezTo>
                    <a:pt x="8099" y="3933"/>
                    <a:pt x="8089" y="3932"/>
                    <a:pt x="8078" y="3932"/>
                  </a:cubicBezTo>
                  <a:cubicBezTo>
                    <a:pt x="8049" y="3932"/>
                    <a:pt x="8019" y="3943"/>
                    <a:pt x="8002" y="3960"/>
                  </a:cubicBezTo>
                  <a:lnTo>
                    <a:pt x="7156" y="4341"/>
                  </a:lnTo>
                  <a:lnTo>
                    <a:pt x="7204" y="3401"/>
                  </a:lnTo>
                  <a:cubicBezTo>
                    <a:pt x="7204" y="3365"/>
                    <a:pt x="7180" y="3329"/>
                    <a:pt x="7168" y="3305"/>
                  </a:cubicBezTo>
                  <a:cubicBezTo>
                    <a:pt x="6680" y="2686"/>
                    <a:pt x="6632" y="1829"/>
                    <a:pt x="7049" y="1174"/>
                  </a:cubicBezTo>
                  <a:cubicBezTo>
                    <a:pt x="7097" y="1103"/>
                    <a:pt x="7085" y="996"/>
                    <a:pt x="7001" y="948"/>
                  </a:cubicBezTo>
                  <a:cubicBezTo>
                    <a:pt x="6976" y="931"/>
                    <a:pt x="6946" y="923"/>
                    <a:pt x="6917" y="923"/>
                  </a:cubicBezTo>
                  <a:cubicBezTo>
                    <a:pt x="6863" y="923"/>
                    <a:pt x="6810" y="949"/>
                    <a:pt x="6787" y="996"/>
                  </a:cubicBezTo>
                  <a:cubicBezTo>
                    <a:pt x="6382" y="1650"/>
                    <a:pt x="6347" y="2448"/>
                    <a:pt x="6692" y="3103"/>
                  </a:cubicBezTo>
                  <a:lnTo>
                    <a:pt x="5858" y="3103"/>
                  </a:lnTo>
                  <a:cubicBezTo>
                    <a:pt x="5858" y="3091"/>
                    <a:pt x="5870" y="3091"/>
                    <a:pt x="5870" y="3079"/>
                  </a:cubicBezTo>
                  <a:cubicBezTo>
                    <a:pt x="6156" y="3043"/>
                    <a:pt x="6382" y="2805"/>
                    <a:pt x="6382" y="2531"/>
                  </a:cubicBezTo>
                  <a:cubicBezTo>
                    <a:pt x="6382" y="2270"/>
                    <a:pt x="6216" y="2067"/>
                    <a:pt x="5978" y="1996"/>
                  </a:cubicBezTo>
                  <a:lnTo>
                    <a:pt x="5978" y="1460"/>
                  </a:lnTo>
                  <a:cubicBezTo>
                    <a:pt x="5978" y="817"/>
                    <a:pt x="5454" y="305"/>
                    <a:pt x="4835" y="305"/>
                  </a:cubicBezTo>
                  <a:lnTo>
                    <a:pt x="4263" y="305"/>
                  </a:lnTo>
                  <a:cubicBezTo>
                    <a:pt x="4227" y="305"/>
                    <a:pt x="4180" y="305"/>
                    <a:pt x="4132" y="329"/>
                  </a:cubicBezTo>
                  <a:cubicBezTo>
                    <a:pt x="3549" y="400"/>
                    <a:pt x="3120" y="888"/>
                    <a:pt x="3120" y="1472"/>
                  </a:cubicBezTo>
                  <a:lnTo>
                    <a:pt x="3120" y="2008"/>
                  </a:lnTo>
                  <a:cubicBezTo>
                    <a:pt x="2894" y="2079"/>
                    <a:pt x="2715" y="2293"/>
                    <a:pt x="2715" y="2543"/>
                  </a:cubicBezTo>
                  <a:cubicBezTo>
                    <a:pt x="2715" y="2829"/>
                    <a:pt x="2941" y="3079"/>
                    <a:pt x="3227" y="3091"/>
                  </a:cubicBezTo>
                  <a:cubicBezTo>
                    <a:pt x="3227" y="3103"/>
                    <a:pt x="3239" y="3103"/>
                    <a:pt x="3239" y="3127"/>
                  </a:cubicBezTo>
                  <a:lnTo>
                    <a:pt x="155" y="3127"/>
                  </a:lnTo>
                  <a:cubicBezTo>
                    <a:pt x="72" y="3127"/>
                    <a:pt x="1" y="3198"/>
                    <a:pt x="1" y="3282"/>
                  </a:cubicBezTo>
                  <a:lnTo>
                    <a:pt x="1" y="9020"/>
                  </a:lnTo>
                  <a:cubicBezTo>
                    <a:pt x="1" y="9104"/>
                    <a:pt x="72" y="9175"/>
                    <a:pt x="155" y="9175"/>
                  </a:cubicBezTo>
                  <a:lnTo>
                    <a:pt x="1441" y="9175"/>
                  </a:lnTo>
                  <a:cubicBezTo>
                    <a:pt x="1525" y="9175"/>
                    <a:pt x="1608" y="9104"/>
                    <a:pt x="1608" y="9020"/>
                  </a:cubicBezTo>
                  <a:cubicBezTo>
                    <a:pt x="1608" y="8925"/>
                    <a:pt x="1525" y="8854"/>
                    <a:pt x="1441" y="8854"/>
                  </a:cubicBezTo>
                  <a:lnTo>
                    <a:pt x="322" y="8854"/>
                  </a:lnTo>
                  <a:lnTo>
                    <a:pt x="322" y="3436"/>
                  </a:lnTo>
                  <a:lnTo>
                    <a:pt x="3418" y="3436"/>
                  </a:lnTo>
                  <a:cubicBezTo>
                    <a:pt x="3489" y="3544"/>
                    <a:pt x="3572" y="3627"/>
                    <a:pt x="3668" y="3722"/>
                  </a:cubicBezTo>
                  <a:lnTo>
                    <a:pt x="739" y="3722"/>
                  </a:lnTo>
                  <a:cubicBezTo>
                    <a:pt x="655" y="3722"/>
                    <a:pt x="572" y="3794"/>
                    <a:pt x="572" y="3877"/>
                  </a:cubicBezTo>
                  <a:lnTo>
                    <a:pt x="572" y="8127"/>
                  </a:lnTo>
                  <a:cubicBezTo>
                    <a:pt x="572" y="8211"/>
                    <a:pt x="655" y="8282"/>
                    <a:pt x="739" y="8282"/>
                  </a:cubicBezTo>
                  <a:lnTo>
                    <a:pt x="8394" y="8282"/>
                  </a:lnTo>
                  <a:cubicBezTo>
                    <a:pt x="8478" y="8282"/>
                    <a:pt x="8549" y="8211"/>
                    <a:pt x="8549" y="8127"/>
                  </a:cubicBezTo>
                  <a:lnTo>
                    <a:pt x="8549" y="4317"/>
                  </a:lnTo>
                  <a:lnTo>
                    <a:pt x="8787" y="4317"/>
                  </a:lnTo>
                  <a:lnTo>
                    <a:pt x="8787" y="8842"/>
                  </a:lnTo>
                  <a:lnTo>
                    <a:pt x="2096" y="8842"/>
                  </a:lnTo>
                  <a:cubicBezTo>
                    <a:pt x="2001" y="8842"/>
                    <a:pt x="1929" y="8913"/>
                    <a:pt x="1929" y="8997"/>
                  </a:cubicBezTo>
                  <a:cubicBezTo>
                    <a:pt x="1929" y="9092"/>
                    <a:pt x="2001" y="9163"/>
                    <a:pt x="2096" y="9163"/>
                  </a:cubicBezTo>
                  <a:lnTo>
                    <a:pt x="3989" y="9163"/>
                  </a:lnTo>
                  <a:lnTo>
                    <a:pt x="3846" y="9794"/>
                  </a:lnTo>
                  <a:lnTo>
                    <a:pt x="3108" y="9794"/>
                  </a:lnTo>
                  <a:cubicBezTo>
                    <a:pt x="3013" y="9794"/>
                    <a:pt x="2941" y="9866"/>
                    <a:pt x="2941" y="9949"/>
                  </a:cubicBezTo>
                  <a:lnTo>
                    <a:pt x="2941" y="10568"/>
                  </a:lnTo>
                  <a:cubicBezTo>
                    <a:pt x="2941" y="10652"/>
                    <a:pt x="3013" y="10723"/>
                    <a:pt x="3108" y="10723"/>
                  </a:cubicBezTo>
                  <a:lnTo>
                    <a:pt x="6049" y="10723"/>
                  </a:lnTo>
                  <a:cubicBezTo>
                    <a:pt x="6144" y="10723"/>
                    <a:pt x="6216" y="10652"/>
                    <a:pt x="6216" y="10568"/>
                  </a:cubicBezTo>
                  <a:lnTo>
                    <a:pt x="6216" y="9973"/>
                  </a:lnTo>
                  <a:cubicBezTo>
                    <a:pt x="6216" y="9878"/>
                    <a:pt x="6144" y="9806"/>
                    <a:pt x="6049" y="9806"/>
                  </a:cubicBezTo>
                  <a:lnTo>
                    <a:pt x="5311" y="9806"/>
                  </a:lnTo>
                  <a:lnTo>
                    <a:pt x="5180" y="9175"/>
                  </a:lnTo>
                  <a:lnTo>
                    <a:pt x="8930" y="9175"/>
                  </a:lnTo>
                  <a:cubicBezTo>
                    <a:pt x="9014" y="9175"/>
                    <a:pt x="9085" y="9104"/>
                    <a:pt x="9085" y="9008"/>
                  </a:cubicBezTo>
                  <a:lnTo>
                    <a:pt x="9085" y="4282"/>
                  </a:lnTo>
                  <a:cubicBezTo>
                    <a:pt x="9621" y="4163"/>
                    <a:pt x="10121" y="3853"/>
                    <a:pt x="10442" y="3353"/>
                  </a:cubicBezTo>
                  <a:cubicBezTo>
                    <a:pt x="11097" y="2377"/>
                    <a:pt x="10835" y="1019"/>
                    <a:pt x="9835" y="365"/>
                  </a:cubicBezTo>
                  <a:cubicBezTo>
                    <a:pt x="9467" y="121"/>
                    <a:pt x="9043" y="1"/>
                    <a:pt x="86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1" name="Google Shape;16661;p62"/>
            <p:cNvSpPr/>
            <p:nvPr/>
          </p:nvSpPr>
          <p:spPr>
            <a:xfrm>
              <a:off x="1148865" y="3851598"/>
              <a:ext cx="27181" cy="51733"/>
            </a:xfrm>
            <a:custGeom>
              <a:rect b="b" l="l" r="r" t="t"/>
              <a:pathLst>
                <a:path extrusionOk="0" h="1633" w="858">
                  <a:moveTo>
                    <a:pt x="179" y="1"/>
                  </a:moveTo>
                  <a:cubicBezTo>
                    <a:pt x="95" y="1"/>
                    <a:pt x="24" y="72"/>
                    <a:pt x="24" y="168"/>
                  </a:cubicBezTo>
                  <a:cubicBezTo>
                    <a:pt x="24" y="251"/>
                    <a:pt x="95" y="322"/>
                    <a:pt x="179" y="322"/>
                  </a:cubicBezTo>
                  <a:lnTo>
                    <a:pt x="274" y="322"/>
                  </a:lnTo>
                  <a:lnTo>
                    <a:pt x="274" y="1311"/>
                  </a:lnTo>
                  <a:lnTo>
                    <a:pt x="167" y="1311"/>
                  </a:lnTo>
                  <a:cubicBezTo>
                    <a:pt x="83" y="1311"/>
                    <a:pt x="0" y="1382"/>
                    <a:pt x="0" y="1477"/>
                  </a:cubicBezTo>
                  <a:cubicBezTo>
                    <a:pt x="0" y="1561"/>
                    <a:pt x="83" y="1632"/>
                    <a:pt x="167" y="1632"/>
                  </a:cubicBezTo>
                  <a:lnTo>
                    <a:pt x="691" y="1632"/>
                  </a:lnTo>
                  <a:cubicBezTo>
                    <a:pt x="774" y="1632"/>
                    <a:pt x="857" y="1561"/>
                    <a:pt x="857" y="1477"/>
                  </a:cubicBezTo>
                  <a:cubicBezTo>
                    <a:pt x="857" y="1358"/>
                    <a:pt x="774" y="1299"/>
                    <a:pt x="691" y="1299"/>
                  </a:cubicBezTo>
                  <a:lnTo>
                    <a:pt x="583" y="1299"/>
                  </a:lnTo>
                  <a:lnTo>
                    <a:pt x="583" y="168"/>
                  </a:lnTo>
                  <a:cubicBezTo>
                    <a:pt x="583" y="72"/>
                    <a:pt x="512"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2" name="Google Shape;16662;p62"/>
            <p:cNvSpPr/>
            <p:nvPr/>
          </p:nvSpPr>
          <p:spPr>
            <a:xfrm>
              <a:off x="1152255" y="3836138"/>
              <a:ext cx="15111" cy="15111"/>
            </a:xfrm>
            <a:custGeom>
              <a:rect b="b" l="l" r="r" t="t"/>
              <a:pathLst>
                <a:path extrusionOk="0" h="477" w="477">
                  <a:moveTo>
                    <a:pt x="238" y="1"/>
                  </a:moveTo>
                  <a:cubicBezTo>
                    <a:pt x="107" y="1"/>
                    <a:pt x="0" y="96"/>
                    <a:pt x="0" y="239"/>
                  </a:cubicBezTo>
                  <a:cubicBezTo>
                    <a:pt x="0" y="370"/>
                    <a:pt x="107" y="477"/>
                    <a:pt x="238" y="477"/>
                  </a:cubicBezTo>
                  <a:cubicBezTo>
                    <a:pt x="369" y="477"/>
                    <a:pt x="476" y="370"/>
                    <a:pt x="476" y="239"/>
                  </a:cubicBezTo>
                  <a:cubicBezTo>
                    <a:pt x="476" y="96"/>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3" name="Google Shape;16663;p62"/>
            <p:cNvSpPr/>
            <p:nvPr/>
          </p:nvSpPr>
          <p:spPr>
            <a:xfrm>
              <a:off x="1022494" y="3867438"/>
              <a:ext cx="19642" cy="29843"/>
            </a:xfrm>
            <a:custGeom>
              <a:rect b="b" l="l" r="r" t="t"/>
              <a:pathLst>
                <a:path extrusionOk="0" h="942" w="620">
                  <a:moveTo>
                    <a:pt x="167" y="1"/>
                  </a:moveTo>
                  <a:cubicBezTo>
                    <a:pt x="84" y="1"/>
                    <a:pt x="0" y="84"/>
                    <a:pt x="0" y="168"/>
                  </a:cubicBezTo>
                  <a:lnTo>
                    <a:pt x="0" y="775"/>
                  </a:lnTo>
                  <a:cubicBezTo>
                    <a:pt x="0" y="870"/>
                    <a:pt x="84" y="942"/>
                    <a:pt x="167" y="942"/>
                  </a:cubicBezTo>
                  <a:lnTo>
                    <a:pt x="441" y="942"/>
                  </a:lnTo>
                  <a:cubicBezTo>
                    <a:pt x="524" y="942"/>
                    <a:pt x="596" y="870"/>
                    <a:pt x="596" y="775"/>
                  </a:cubicBezTo>
                  <a:cubicBezTo>
                    <a:pt x="620" y="692"/>
                    <a:pt x="536" y="620"/>
                    <a:pt x="453" y="620"/>
                  </a:cubicBezTo>
                  <a:lnTo>
                    <a:pt x="334" y="620"/>
                  </a:lnTo>
                  <a:lnTo>
                    <a:pt x="334" y="168"/>
                  </a:ln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64" name="Google Shape;16664;p62"/>
          <p:cNvGrpSpPr/>
          <p:nvPr/>
        </p:nvGrpSpPr>
        <p:grpSpPr>
          <a:xfrm>
            <a:off x="4896609" y="4085472"/>
            <a:ext cx="278784" cy="355323"/>
            <a:chOff x="4896609" y="4260872"/>
            <a:chExt cx="278784" cy="355323"/>
          </a:xfrm>
        </p:grpSpPr>
        <p:sp>
          <p:nvSpPr>
            <p:cNvPr id="16665" name="Google Shape;16665;p62"/>
            <p:cNvSpPr/>
            <p:nvPr/>
          </p:nvSpPr>
          <p:spPr>
            <a:xfrm>
              <a:off x="4997700" y="4378151"/>
              <a:ext cx="10201" cy="16252"/>
            </a:xfrm>
            <a:custGeom>
              <a:rect b="b" l="l" r="r" t="t"/>
              <a:pathLst>
                <a:path extrusionOk="0" h="513" w="322">
                  <a:moveTo>
                    <a:pt x="167" y="1"/>
                  </a:moveTo>
                  <a:cubicBezTo>
                    <a:pt x="72" y="1"/>
                    <a:pt x="0" y="72"/>
                    <a:pt x="0" y="168"/>
                  </a:cubicBezTo>
                  <a:lnTo>
                    <a:pt x="0" y="346"/>
                  </a:lnTo>
                  <a:cubicBezTo>
                    <a:pt x="0" y="430"/>
                    <a:pt x="72" y="513"/>
                    <a:pt x="167" y="513"/>
                  </a:cubicBezTo>
                  <a:cubicBezTo>
                    <a:pt x="250" y="513"/>
                    <a:pt x="322" y="430"/>
                    <a:pt x="322" y="346"/>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6" name="Google Shape;16666;p62"/>
            <p:cNvSpPr/>
            <p:nvPr/>
          </p:nvSpPr>
          <p:spPr>
            <a:xfrm>
              <a:off x="5064830" y="4378151"/>
              <a:ext cx="10233" cy="16252"/>
            </a:xfrm>
            <a:custGeom>
              <a:rect b="b" l="l" r="r" t="t"/>
              <a:pathLst>
                <a:path extrusionOk="0" h="513" w="323">
                  <a:moveTo>
                    <a:pt x="156" y="1"/>
                  </a:moveTo>
                  <a:cubicBezTo>
                    <a:pt x="72" y="1"/>
                    <a:pt x="1" y="72"/>
                    <a:pt x="1" y="168"/>
                  </a:cubicBezTo>
                  <a:lnTo>
                    <a:pt x="1" y="346"/>
                  </a:lnTo>
                  <a:cubicBezTo>
                    <a:pt x="1" y="430"/>
                    <a:pt x="72" y="513"/>
                    <a:pt x="156" y="513"/>
                  </a:cubicBezTo>
                  <a:cubicBezTo>
                    <a:pt x="251" y="513"/>
                    <a:pt x="322" y="430"/>
                    <a:pt x="322" y="346"/>
                  </a:cubicBezTo>
                  <a:lnTo>
                    <a:pt x="322" y="168"/>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7" name="Google Shape;16667;p62"/>
            <p:cNvSpPr/>
            <p:nvPr/>
          </p:nvSpPr>
          <p:spPr>
            <a:xfrm>
              <a:off x="5013160" y="4417498"/>
              <a:ext cx="46063" cy="15777"/>
            </a:xfrm>
            <a:custGeom>
              <a:rect b="b" l="l" r="r" t="t"/>
              <a:pathLst>
                <a:path extrusionOk="0" h="498" w="1454">
                  <a:moveTo>
                    <a:pt x="188" y="0"/>
                  </a:moveTo>
                  <a:cubicBezTo>
                    <a:pt x="146" y="0"/>
                    <a:pt x="102" y="15"/>
                    <a:pt x="60" y="45"/>
                  </a:cubicBezTo>
                  <a:cubicBezTo>
                    <a:pt x="1" y="104"/>
                    <a:pt x="1" y="200"/>
                    <a:pt x="60" y="283"/>
                  </a:cubicBezTo>
                  <a:cubicBezTo>
                    <a:pt x="215" y="414"/>
                    <a:pt x="453" y="497"/>
                    <a:pt x="703" y="497"/>
                  </a:cubicBezTo>
                  <a:cubicBezTo>
                    <a:pt x="953" y="497"/>
                    <a:pt x="1215" y="414"/>
                    <a:pt x="1346" y="283"/>
                  </a:cubicBezTo>
                  <a:cubicBezTo>
                    <a:pt x="1453" y="200"/>
                    <a:pt x="1453" y="104"/>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8" name="Google Shape;16668;p62"/>
            <p:cNvSpPr/>
            <p:nvPr/>
          </p:nvSpPr>
          <p:spPr>
            <a:xfrm>
              <a:off x="4896609" y="4260872"/>
              <a:ext cx="278784" cy="355323"/>
            </a:xfrm>
            <a:custGeom>
              <a:rect b="b" l="l" r="r" t="t"/>
              <a:pathLst>
                <a:path extrusionOk="0" h="11216" w="8800">
                  <a:moveTo>
                    <a:pt x="4418" y="322"/>
                  </a:moveTo>
                  <a:cubicBezTo>
                    <a:pt x="5108" y="322"/>
                    <a:pt x="5751" y="441"/>
                    <a:pt x="6299" y="655"/>
                  </a:cubicBezTo>
                  <a:cubicBezTo>
                    <a:pt x="6454" y="715"/>
                    <a:pt x="6537" y="845"/>
                    <a:pt x="6537" y="1000"/>
                  </a:cubicBezTo>
                  <a:lnTo>
                    <a:pt x="6537" y="1441"/>
                  </a:lnTo>
                  <a:cubicBezTo>
                    <a:pt x="5978" y="1203"/>
                    <a:pt x="5227" y="1048"/>
                    <a:pt x="4418" y="1048"/>
                  </a:cubicBezTo>
                  <a:cubicBezTo>
                    <a:pt x="3596" y="1048"/>
                    <a:pt x="2870" y="1203"/>
                    <a:pt x="2287" y="1441"/>
                  </a:cubicBezTo>
                  <a:lnTo>
                    <a:pt x="2287" y="1000"/>
                  </a:lnTo>
                  <a:cubicBezTo>
                    <a:pt x="2287" y="845"/>
                    <a:pt x="2394" y="715"/>
                    <a:pt x="2525" y="655"/>
                  </a:cubicBezTo>
                  <a:cubicBezTo>
                    <a:pt x="3060" y="441"/>
                    <a:pt x="3715" y="322"/>
                    <a:pt x="4418" y="322"/>
                  </a:cubicBezTo>
                  <a:close/>
                  <a:moveTo>
                    <a:pt x="1870" y="4715"/>
                  </a:moveTo>
                  <a:cubicBezTo>
                    <a:pt x="1929" y="4715"/>
                    <a:pt x="1977" y="4763"/>
                    <a:pt x="1977" y="4822"/>
                  </a:cubicBezTo>
                  <a:cubicBezTo>
                    <a:pt x="1953" y="4882"/>
                    <a:pt x="1917" y="4929"/>
                    <a:pt x="1870" y="4929"/>
                  </a:cubicBezTo>
                  <a:cubicBezTo>
                    <a:pt x="1810" y="4929"/>
                    <a:pt x="1763" y="4882"/>
                    <a:pt x="1763" y="4822"/>
                  </a:cubicBezTo>
                  <a:cubicBezTo>
                    <a:pt x="1763" y="4763"/>
                    <a:pt x="1810" y="4715"/>
                    <a:pt x="1870" y="4715"/>
                  </a:cubicBezTo>
                  <a:close/>
                  <a:moveTo>
                    <a:pt x="6954" y="4715"/>
                  </a:moveTo>
                  <a:cubicBezTo>
                    <a:pt x="7013" y="4715"/>
                    <a:pt x="7061" y="4763"/>
                    <a:pt x="7061" y="4822"/>
                  </a:cubicBezTo>
                  <a:cubicBezTo>
                    <a:pt x="7061" y="4882"/>
                    <a:pt x="7013" y="4929"/>
                    <a:pt x="6954" y="4929"/>
                  </a:cubicBezTo>
                  <a:cubicBezTo>
                    <a:pt x="6894" y="4929"/>
                    <a:pt x="6859" y="4882"/>
                    <a:pt x="6859" y="4822"/>
                  </a:cubicBezTo>
                  <a:cubicBezTo>
                    <a:pt x="6859" y="4763"/>
                    <a:pt x="6894" y="4715"/>
                    <a:pt x="6954" y="4715"/>
                  </a:cubicBezTo>
                  <a:close/>
                  <a:moveTo>
                    <a:pt x="4382" y="1417"/>
                  </a:moveTo>
                  <a:cubicBezTo>
                    <a:pt x="6001" y="1417"/>
                    <a:pt x="7394" y="2072"/>
                    <a:pt x="7394" y="2822"/>
                  </a:cubicBezTo>
                  <a:cubicBezTo>
                    <a:pt x="7394" y="3143"/>
                    <a:pt x="7168" y="3382"/>
                    <a:pt x="6954" y="3536"/>
                  </a:cubicBezTo>
                  <a:lnTo>
                    <a:pt x="6656" y="3536"/>
                  </a:lnTo>
                  <a:cubicBezTo>
                    <a:pt x="6561" y="3536"/>
                    <a:pt x="6466" y="3453"/>
                    <a:pt x="6466" y="3346"/>
                  </a:cubicBezTo>
                  <a:lnTo>
                    <a:pt x="6466" y="2643"/>
                  </a:lnTo>
                  <a:cubicBezTo>
                    <a:pt x="6466" y="2500"/>
                    <a:pt x="6394" y="2286"/>
                    <a:pt x="6025" y="2096"/>
                  </a:cubicBezTo>
                  <a:cubicBezTo>
                    <a:pt x="6000" y="2081"/>
                    <a:pt x="5973" y="2074"/>
                    <a:pt x="5947" y="2074"/>
                  </a:cubicBezTo>
                  <a:cubicBezTo>
                    <a:pt x="5888" y="2074"/>
                    <a:pt x="5832" y="2109"/>
                    <a:pt x="5799" y="2167"/>
                  </a:cubicBezTo>
                  <a:cubicBezTo>
                    <a:pt x="5751" y="2250"/>
                    <a:pt x="5787" y="2346"/>
                    <a:pt x="5870" y="2393"/>
                  </a:cubicBezTo>
                  <a:cubicBezTo>
                    <a:pt x="6037" y="2489"/>
                    <a:pt x="6144" y="2572"/>
                    <a:pt x="6144" y="2643"/>
                  </a:cubicBezTo>
                  <a:lnTo>
                    <a:pt x="6144" y="3346"/>
                  </a:lnTo>
                  <a:cubicBezTo>
                    <a:pt x="6144" y="3632"/>
                    <a:pt x="6382" y="3870"/>
                    <a:pt x="6656" y="3870"/>
                  </a:cubicBezTo>
                  <a:lnTo>
                    <a:pt x="6930" y="3870"/>
                  </a:lnTo>
                  <a:cubicBezTo>
                    <a:pt x="7001" y="3870"/>
                    <a:pt x="7073" y="3893"/>
                    <a:pt x="7132" y="3953"/>
                  </a:cubicBezTo>
                  <a:cubicBezTo>
                    <a:pt x="7192" y="4013"/>
                    <a:pt x="7216" y="4096"/>
                    <a:pt x="7216" y="4167"/>
                  </a:cubicBezTo>
                  <a:cubicBezTo>
                    <a:pt x="7192" y="4298"/>
                    <a:pt x="7061" y="4417"/>
                    <a:pt x="6918" y="4417"/>
                  </a:cubicBezTo>
                  <a:lnTo>
                    <a:pt x="6835" y="4417"/>
                  </a:lnTo>
                  <a:lnTo>
                    <a:pt x="6835" y="4394"/>
                  </a:lnTo>
                  <a:cubicBezTo>
                    <a:pt x="6835" y="4298"/>
                    <a:pt x="6763" y="4227"/>
                    <a:pt x="6680" y="4227"/>
                  </a:cubicBezTo>
                  <a:cubicBezTo>
                    <a:pt x="6585" y="4227"/>
                    <a:pt x="6513" y="4298"/>
                    <a:pt x="6513" y="4394"/>
                  </a:cubicBezTo>
                  <a:cubicBezTo>
                    <a:pt x="6537" y="5227"/>
                    <a:pt x="6049" y="5977"/>
                    <a:pt x="5287" y="6322"/>
                  </a:cubicBezTo>
                  <a:lnTo>
                    <a:pt x="4573" y="6037"/>
                  </a:lnTo>
                  <a:lnTo>
                    <a:pt x="4573" y="5977"/>
                  </a:lnTo>
                  <a:cubicBezTo>
                    <a:pt x="4573" y="5894"/>
                    <a:pt x="4501" y="5822"/>
                    <a:pt x="4418" y="5822"/>
                  </a:cubicBezTo>
                  <a:cubicBezTo>
                    <a:pt x="4323" y="5822"/>
                    <a:pt x="4251" y="5894"/>
                    <a:pt x="4251" y="5977"/>
                  </a:cubicBezTo>
                  <a:lnTo>
                    <a:pt x="4251" y="6037"/>
                  </a:lnTo>
                  <a:lnTo>
                    <a:pt x="3537" y="6322"/>
                  </a:lnTo>
                  <a:cubicBezTo>
                    <a:pt x="2775" y="5977"/>
                    <a:pt x="2287" y="5227"/>
                    <a:pt x="2287" y="4394"/>
                  </a:cubicBezTo>
                  <a:cubicBezTo>
                    <a:pt x="2287" y="4298"/>
                    <a:pt x="2215" y="4227"/>
                    <a:pt x="2120" y="4227"/>
                  </a:cubicBezTo>
                  <a:cubicBezTo>
                    <a:pt x="2037" y="4227"/>
                    <a:pt x="1953" y="4298"/>
                    <a:pt x="1953" y="4394"/>
                  </a:cubicBezTo>
                  <a:lnTo>
                    <a:pt x="1953" y="4405"/>
                  </a:lnTo>
                  <a:lnTo>
                    <a:pt x="1858" y="4405"/>
                  </a:lnTo>
                  <a:cubicBezTo>
                    <a:pt x="1775" y="4405"/>
                    <a:pt x="1703" y="4370"/>
                    <a:pt x="1644" y="4310"/>
                  </a:cubicBezTo>
                  <a:cubicBezTo>
                    <a:pt x="1584" y="4251"/>
                    <a:pt x="1572" y="4179"/>
                    <a:pt x="1572" y="4108"/>
                  </a:cubicBezTo>
                  <a:cubicBezTo>
                    <a:pt x="1584" y="3977"/>
                    <a:pt x="1715" y="3858"/>
                    <a:pt x="1870" y="3858"/>
                  </a:cubicBezTo>
                  <a:lnTo>
                    <a:pt x="2108" y="3858"/>
                  </a:lnTo>
                  <a:cubicBezTo>
                    <a:pt x="2394" y="3858"/>
                    <a:pt x="2632" y="3620"/>
                    <a:pt x="2632" y="3334"/>
                  </a:cubicBezTo>
                  <a:lnTo>
                    <a:pt x="2632" y="2631"/>
                  </a:lnTo>
                  <a:cubicBezTo>
                    <a:pt x="2632" y="2560"/>
                    <a:pt x="2751" y="2405"/>
                    <a:pt x="3084" y="2286"/>
                  </a:cubicBezTo>
                  <a:cubicBezTo>
                    <a:pt x="3430" y="2155"/>
                    <a:pt x="3906" y="2096"/>
                    <a:pt x="4394" y="2096"/>
                  </a:cubicBezTo>
                  <a:cubicBezTo>
                    <a:pt x="4692" y="2096"/>
                    <a:pt x="4989" y="2131"/>
                    <a:pt x="5251" y="2167"/>
                  </a:cubicBezTo>
                  <a:cubicBezTo>
                    <a:pt x="5264" y="2171"/>
                    <a:pt x="5276" y="2172"/>
                    <a:pt x="5289" y="2172"/>
                  </a:cubicBezTo>
                  <a:cubicBezTo>
                    <a:pt x="5361" y="2172"/>
                    <a:pt x="5432" y="2117"/>
                    <a:pt x="5442" y="2036"/>
                  </a:cubicBezTo>
                  <a:cubicBezTo>
                    <a:pt x="5454" y="1953"/>
                    <a:pt x="5394" y="1858"/>
                    <a:pt x="5299" y="1846"/>
                  </a:cubicBezTo>
                  <a:cubicBezTo>
                    <a:pt x="5025" y="1786"/>
                    <a:pt x="4704" y="1774"/>
                    <a:pt x="4394" y="1774"/>
                  </a:cubicBezTo>
                  <a:cubicBezTo>
                    <a:pt x="3858" y="1774"/>
                    <a:pt x="3358" y="1846"/>
                    <a:pt x="2965" y="1988"/>
                  </a:cubicBezTo>
                  <a:cubicBezTo>
                    <a:pt x="2418" y="2203"/>
                    <a:pt x="2298" y="2453"/>
                    <a:pt x="2298" y="2643"/>
                  </a:cubicBezTo>
                  <a:lnTo>
                    <a:pt x="2298" y="3346"/>
                  </a:lnTo>
                  <a:cubicBezTo>
                    <a:pt x="2298" y="3453"/>
                    <a:pt x="2215" y="3536"/>
                    <a:pt x="2108" y="3536"/>
                  </a:cubicBezTo>
                  <a:lnTo>
                    <a:pt x="1810" y="3536"/>
                  </a:lnTo>
                  <a:cubicBezTo>
                    <a:pt x="1596" y="3382"/>
                    <a:pt x="1382" y="3143"/>
                    <a:pt x="1382" y="2822"/>
                  </a:cubicBezTo>
                  <a:cubicBezTo>
                    <a:pt x="1382" y="2048"/>
                    <a:pt x="2751" y="1417"/>
                    <a:pt x="4382" y="1417"/>
                  </a:cubicBezTo>
                  <a:close/>
                  <a:moveTo>
                    <a:pt x="4394" y="6322"/>
                  </a:moveTo>
                  <a:lnTo>
                    <a:pt x="4977" y="6560"/>
                  </a:lnTo>
                  <a:lnTo>
                    <a:pt x="4668" y="6894"/>
                  </a:lnTo>
                  <a:cubicBezTo>
                    <a:pt x="4590" y="6965"/>
                    <a:pt x="4498" y="7001"/>
                    <a:pt x="4406" y="7001"/>
                  </a:cubicBezTo>
                  <a:cubicBezTo>
                    <a:pt x="4314" y="7001"/>
                    <a:pt x="4221" y="6965"/>
                    <a:pt x="4144" y="6894"/>
                  </a:cubicBezTo>
                  <a:lnTo>
                    <a:pt x="3811" y="6560"/>
                  </a:lnTo>
                  <a:lnTo>
                    <a:pt x="4394" y="6322"/>
                  </a:lnTo>
                  <a:close/>
                  <a:moveTo>
                    <a:pt x="4406" y="0"/>
                  </a:moveTo>
                  <a:cubicBezTo>
                    <a:pt x="3680" y="0"/>
                    <a:pt x="2989" y="119"/>
                    <a:pt x="2406" y="345"/>
                  </a:cubicBezTo>
                  <a:cubicBezTo>
                    <a:pt x="2132" y="441"/>
                    <a:pt x="1953" y="703"/>
                    <a:pt x="1953" y="1000"/>
                  </a:cubicBezTo>
                  <a:lnTo>
                    <a:pt x="1953" y="1607"/>
                  </a:lnTo>
                  <a:cubicBezTo>
                    <a:pt x="1406" y="1917"/>
                    <a:pt x="1072" y="2334"/>
                    <a:pt x="1072" y="2798"/>
                  </a:cubicBezTo>
                  <a:cubicBezTo>
                    <a:pt x="1072" y="3096"/>
                    <a:pt x="1215" y="3393"/>
                    <a:pt x="1489" y="3643"/>
                  </a:cubicBezTo>
                  <a:cubicBezTo>
                    <a:pt x="1358" y="3751"/>
                    <a:pt x="1286" y="3882"/>
                    <a:pt x="1275" y="4048"/>
                  </a:cubicBezTo>
                  <a:cubicBezTo>
                    <a:pt x="1251" y="4215"/>
                    <a:pt x="1310" y="4394"/>
                    <a:pt x="1417" y="4513"/>
                  </a:cubicBezTo>
                  <a:cubicBezTo>
                    <a:pt x="1453" y="4536"/>
                    <a:pt x="1477" y="4572"/>
                    <a:pt x="1513" y="4584"/>
                  </a:cubicBezTo>
                  <a:cubicBezTo>
                    <a:pt x="1465" y="4644"/>
                    <a:pt x="1453" y="4715"/>
                    <a:pt x="1453" y="4810"/>
                  </a:cubicBezTo>
                  <a:cubicBezTo>
                    <a:pt x="1453" y="5048"/>
                    <a:pt x="1644" y="5239"/>
                    <a:pt x="1882" y="5239"/>
                  </a:cubicBezTo>
                  <a:cubicBezTo>
                    <a:pt x="1965" y="5239"/>
                    <a:pt x="2048" y="5203"/>
                    <a:pt x="2120" y="5167"/>
                  </a:cubicBezTo>
                  <a:cubicBezTo>
                    <a:pt x="2346" y="5798"/>
                    <a:pt x="2822" y="6334"/>
                    <a:pt x="3453" y="6620"/>
                  </a:cubicBezTo>
                  <a:lnTo>
                    <a:pt x="3930" y="7096"/>
                  </a:lnTo>
                  <a:cubicBezTo>
                    <a:pt x="4073" y="7227"/>
                    <a:pt x="4251" y="7311"/>
                    <a:pt x="4430" y="7311"/>
                  </a:cubicBezTo>
                  <a:cubicBezTo>
                    <a:pt x="4608" y="7311"/>
                    <a:pt x="4787" y="7227"/>
                    <a:pt x="4918" y="7096"/>
                  </a:cubicBezTo>
                  <a:lnTo>
                    <a:pt x="5394" y="6620"/>
                  </a:lnTo>
                  <a:lnTo>
                    <a:pt x="5477" y="6572"/>
                  </a:lnTo>
                  <a:lnTo>
                    <a:pt x="5477" y="7144"/>
                  </a:lnTo>
                  <a:cubicBezTo>
                    <a:pt x="5477" y="7442"/>
                    <a:pt x="5692" y="7727"/>
                    <a:pt x="5978" y="7811"/>
                  </a:cubicBezTo>
                  <a:lnTo>
                    <a:pt x="6942" y="8096"/>
                  </a:lnTo>
                  <a:cubicBezTo>
                    <a:pt x="6573" y="8513"/>
                    <a:pt x="5537" y="9597"/>
                    <a:pt x="4406" y="10180"/>
                  </a:cubicBezTo>
                  <a:cubicBezTo>
                    <a:pt x="3275" y="9608"/>
                    <a:pt x="2251" y="8525"/>
                    <a:pt x="1882" y="8096"/>
                  </a:cubicBezTo>
                  <a:lnTo>
                    <a:pt x="2846" y="7811"/>
                  </a:lnTo>
                  <a:cubicBezTo>
                    <a:pt x="3144" y="7727"/>
                    <a:pt x="3334" y="7453"/>
                    <a:pt x="3334" y="7144"/>
                  </a:cubicBezTo>
                  <a:lnTo>
                    <a:pt x="3334" y="7013"/>
                  </a:lnTo>
                  <a:cubicBezTo>
                    <a:pt x="3334" y="6918"/>
                    <a:pt x="3263" y="6846"/>
                    <a:pt x="3180" y="6846"/>
                  </a:cubicBezTo>
                  <a:cubicBezTo>
                    <a:pt x="3084" y="6846"/>
                    <a:pt x="3013" y="6918"/>
                    <a:pt x="3013" y="7013"/>
                  </a:cubicBezTo>
                  <a:lnTo>
                    <a:pt x="3013" y="7144"/>
                  </a:lnTo>
                  <a:cubicBezTo>
                    <a:pt x="3013" y="7311"/>
                    <a:pt x="2906" y="7442"/>
                    <a:pt x="2739" y="7489"/>
                  </a:cubicBezTo>
                  <a:lnTo>
                    <a:pt x="882" y="8037"/>
                  </a:lnTo>
                  <a:cubicBezTo>
                    <a:pt x="358" y="8180"/>
                    <a:pt x="1" y="8680"/>
                    <a:pt x="1" y="9216"/>
                  </a:cubicBezTo>
                  <a:lnTo>
                    <a:pt x="1" y="11061"/>
                  </a:lnTo>
                  <a:cubicBezTo>
                    <a:pt x="1" y="11144"/>
                    <a:pt x="84" y="11216"/>
                    <a:pt x="167" y="11216"/>
                  </a:cubicBezTo>
                  <a:cubicBezTo>
                    <a:pt x="263" y="11216"/>
                    <a:pt x="334" y="11144"/>
                    <a:pt x="334" y="11061"/>
                  </a:cubicBezTo>
                  <a:lnTo>
                    <a:pt x="334" y="9216"/>
                  </a:lnTo>
                  <a:cubicBezTo>
                    <a:pt x="334" y="8823"/>
                    <a:pt x="596" y="8465"/>
                    <a:pt x="977" y="8358"/>
                  </a:cubicBezTo>
                  <a:lnTo>
                    <a:pt x="1513" y="8192"/>
                  </a:lnTo>
                  <a:cubicBezTo>
                    <a:pt x="1775" y="8525"/>
                    <a:pt x="2965" y="9847"/>
                    <a:pt x="4323" y="10501"/>
                  </a:cubicBezTo>
                  <a:cubicBezTo>
                    <a:pt x="4346" y="10525"/>
                    <a:pt x="4370" y="10525"/>
                    <a:pt x="4394" y="10525"/>
                  </a:cubicBezTo>
                  <a:cubicBezTo>
                    <a:pt x="4430" y="10525"/>
                    <a:pt x="4442" y="10525"/>
                    <a:pt x="4465" y="10501"/>
                  </a:cubicBezTo>
                  <a:cubicBezTo>
                    <a:pt x="5823" y="9847"/>
                    <a:pt x="7013" y="8525"/>
                    <a:pt x="7287" y="8192"/>
                  </a:cubicBezTo>
                  <a:lnTo>
                    <a:pt x="7823" y="8358"/>
                  </a:lnTo>
                  <a:cubicBezTo>
                    <a:pt x="8192" y="8465"/>
                    <a:pt x="8454" y="8823"/>
                    <a:pt x="8454" y="9216"/>
                  </a:cubicBezTo>
                  <a:lnTo>
                    <a:pt x="8454" y="11061"/>
                  </a:lnTo>
                  <a:cubicBezTo>
                    <a:pt x="8454" y="11144"/>
                    <a:pt x="8537" y="11216"/>
                    <a:pt x="8621" y="11216"/>
                  </a:cubicBezTo>
                  <a:cubicBezTo>
                    <a:pt x="8716" y="11216"/>
                    <a:pt x="8787" y="11144"/>
                    <a:pt x="8787" y="11061"/>
                  </a:cubicBezTo>
                  <a:lnTo>
                    <a:pt x="8787" y="9216"/>
                  </a:lnTo>
                  <a:cubicBezTo>
                    <a:pt x="8799" y="8692"/>
                    <a:pt x="8442" y="8215"/>
                    <a:pt x="7930" y="8049"/>
                  </a:cubicBezTo>
                  <a:lnTo>
                    <a:pt x="6061" y="7501"/>
                  </a:lnTo>
                  <a:cubicBezTo>
                    <a:pt x="5918" y="7453"/>
                    <a:pt x="5799" y="7311"/>
                    <a:pt x="5799" y="7156"/>
                  </a:cubicBezTo>
                  <a:lnTo>
                    <a:pt x="5799" y="6394"/>
                  </a:lnTo>
                  <a:cubicBezTo>
                    <a:pt x="6228" y="6096"/>
                    <a:pt x="6561" y="5668"/>
                    <a:pt x="6716" y="5179"/>
                  </a:cubicBezTo>
                  <a:cubicBezTo>
                    <a:pt x="6799" y="5215"/>
                    <a:pt x="6870" y="5251"/>
                    <a:pt x="6954" y="5251"/>
                  </a:cubicBezTo>
                  <a:cubicBezTo>
                    <a:pt x="7192" y="5251"/>
                    <a:pt x="7394" y="5060"/>
                    <a:pt x="7394" y="4822"/>
                  </a:cubicBezTo>
                  <a:cubicBezTo>
                    <a:pt x="7394" y="4727"/>
                    <a:pt x="7359" y="4655"/>
                    <a:pt x="7335" y="4596"/>
                  </a:cubicBezTo>
                  <a:cubicBezTo>
                    <a:pt x="7466" y="4489"/>
                    <a:pt x="7549" y="4346"/>
                    <a:pt x="7573" y="4179"/>
                  </a:cubicBezTo>
                  <a:cubicBezTo>
                    <a:pt x="7585" y="4013"/>
                    <a:pt x="7525" y="3834"/>
                    <a:pt x="7418" y="3715"/>
                  </a:cubicBezTo>
                  <a:cubicBezTo>
                    <a:pt x="7406" y="3691"/>
                    <a:pt x="7371" y="3679"/>
                    <a:pt x="7347" y="3643"/>
                  </a:cubicBezTo>
                  <a:cubicBezTo>
                    <a:pt x="7609" y="3393"/>
                    <a:pt x="7752" y="3096"/>
                    <a:pt x="7752" y="2798"/>
                  </a:cubicBezTo>
                  <a:cubicBezTo>
                    <a:pt x="7752" y="2334"/>
                    <a:pt x="7418" y="1917"/>
                    <a:pt x="6870" y="1607"/>
                  </a:cubicBezTo>
                  <a:lnTo>
                    <a:pt x="6870" y="1000"/>
                  </a:lnTo>
                  <a:cubicBezTo>
                    <a:pt x="6870" y="715"/>
                    <a:pt x="6692" y="453"/>
                    <a:pt x="6418" y="345"/>
                  </a:cubicBezTo>
                  <a:cubicBezTo>
                    <a:pt x="5835" y="119"/>
                    <a:pt x="5144" y="0"/>
                    <a:pt x="4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9" name="Google Shape;16669;p62"/>
            <p:cNvSpPr/>
            <p:nvPr/>
          </p:nvSpPr>
          <p:spPr>
            <a:xfrm>
              <a:off x="4992030" y="4361203"/>
              <a:ext cx="21923" cy="10581"/>
            </a:xfrm>
            <a:custGeom>
              <a:rect b="b" l="l" r="r" t="t"/>
              <a:pathLst>
                <a:path extrusionOk="0" h="334" w="692">
                  <a:moveTo>
                    <a:pt x="168" y="0"/>
                  </a:moveTo>
                  <a:cubicBezTo>
                    <a:pt x="72" y="0"/>
                    <a:pt x="1" y="72"/>
                    <a:pt x="1" y="167"/>
                  </a:cubicBezTo>
                  <a:cubicBezTo>
                    <a:pt x="1" y="250"/>
                    <a:pt x="72" y="334"/>
                    <a:pt x="168" y="334"/>
                  </a:cubicBezTo>
                  <a:lnTo>
                    <a:pt x="525" y="334"/>
                  </a:lnTo>
                  <a:cubicBezTo>
                    <a:pt x="608" y="334"/>
                    <a:pt x="691" y="250"/>
                    <a:pt x="691" y="167"/>
                  </a:cubicBezTo>
                  <a:cubicBezTo>
                    <a:pt x="691" y="72"/>
                    <a:pt x="608"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0" name="Google Shape;16670;p62"/>
            <p:cNvSpPr/>
            <p:nvPr/>
          </p:nvSpPr>
          <p:spPr>
            <a:xfrm>
              <a:off x="5059191" y="4361203"/>
              <a:ext cx="21511" cy="10581"/>
            </a:xfrm>
            <a:custGeom>
              <a:rect b="b" l="l" r="r" t="t"/>
              <a:pathLst>
                <a:path extrusionOk="0" h="334" w="679">
                  <a:moveTo>
                    <a:pt x="155" y="0"/>
                  </a:moveTo>
                  <a:cubicBezTo>
                    <a:pt x="72" y="0"/>
                    <a:pt x="0" y="72"/>
                    <a:pt x="0" y="167"/>
                  </a:cubicBezTo>
                  <a:cubicBezTo>
                    <a:pt x="0" y="250"/>
                    <a:pt x="72" y="334"/>
                    <a:pt x="155" y="334"/>
                  </a:cubicBezTo>
                  <a:lnTo>
                    <a:pt x="512" y="334"/>
                  </a:lnTo>
                  <a:cubicBezTo>
                    <a:pt x="607" y="334"/>
                    <a:pt x="679" y="250"/>
                    <a:pt x="679" y="167"/>
                  </a:cubicBezTo>
                  <a:cubicBezTo>
                    <a:pt x="679" y="72"/>
                    <a:pt x="607"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71" name="Google Shape;16671;p62"/>
          <p:cNvGrpSpPr/>
          <p:nvPr/>
        </p:nvGrpSpPr>
        <p:grpSpPr>
          <a:xfrm>
            <a:off x="7598438" y="4090731"/>
            <a:ext cx="260283" cy="345914"/>
            <a:chOff x="7598438" y="4266131"/>
            <a:chExt cx="260283" cy="345914"/>
          </a:xfrm>
        </p:grpSpPr>
        <p:sp>
          <p:nvSpPr>
            <p:cNvPr id="16672" name="Google Shape;16672;p62"/>
            <p:cNvSpPr/>
            <p:nvPr/>
          </p:nvSpPr>
          <p:spPr>
            <a:xfrm>
              <a:off x="7598438" y="4266131"/>
              <a:ext cx="260283" cy="345914"/>
            </a:xfrm>
            <a:custGeom>
              <a:rect b="b" l="l" r="r" t="t"/>
              <a:pathLst>
                <a:path extrusionOk="0" h="10919" w="8216">
                  <a:moveTo>
                    <a:pt x="6525" y="3477"/>
                  </a:moveTo>
                  <a:cubicBezTo>
                    <a:pt x="6644" y="3513"/>
                    <a:pt x="6763" y="3525"/>
                    <a:pt x="6882" y="3537"/>
                  </a:cubicBezTo>
                  <a:lnTo>
                    <a:pt x="6882" y="4430"/>
                  </a:lnTo>
                  <a:cubicBezTo>
                    <a:pt x="6882" y="4882"/>
                    <a:pt x="6941" y="5251"/>
                    <a:pt x="7060" y="5549"/>
                  </a:cubicBezTo>
                  <a:cubicBezTo>
                    <a:pt x="7072" y="5597"/>
                    <a:pt x="7072" y="5656"/>
                    <a:pt x="7060" y="5692"/>
                  </a:cubicBezTo>
                  <a:cubicBezTo>
                    <a:pt x="7037" y="5740"/>
                    <a:pt x="7001" y="5775"/>
                    <a:pt x="6953" y="5787"/>
                  </a:cubicBezTo>
                  <a:cubicBezTo>
                    <a:pt x="6608" y="5906"/>
                    <a:pt x="6120" y="6049"/>
                    <a:pt x="5572" y="6156"/>
                  </a:cubicBezTo>
                  <a:cubicBezTo>
                    <a:pt x="6144" y="5728"/>
                    <a:pt x="6525" y="5025"/>
                    <a:pt x="6525" y="4251"/>
                  </a:cubicBezTo>
                  <a:lnTo>
                    <a:pt x="6525" y="3477"/>
                  </a:lnTo>
                  <a:close/>
                  <a:moveTo>
                    <a:pt x="4120" y="334"/>
                  </a:moveTo>
                  <a:cubicBezTo>
                    <a:pt x="5644" y="334"/>
                    <a:pt x="6882" y="1572"/>
                    <a:pt x="6882" y="3096"/>
                  </a:cubicBezTo>
                  <a:lnTo>
                    <a:pt x="6882" y="3239"/>
                  </a:lnTo>
                  <a:cubicBezTo>
                    <a:pt x="6596" y="3192"/>
                    <a:pt x="6322" y="3132"/>
                    <a:pt x="6060" y="3061"/>
                  </a:cubicBezTo>
                  <a:cubicBezTo>
                    <a:pt x="6043" y="3054"/>
                    <a:pt x="6026" y="3051"/>
                    <a:pt x="6010" y="3051"/>
                  </a:cubicBezTo>
                  <a:cubicBezTo>
                    <a:pt x="5937" y="3051"/>
                    <a:pt x="5880" y="3112"/>
                    <a:pt x="5870" y="3180"/>
                  </a:cubicBezTo>
                  <a:cubicBezTo>
                    <a:pt x="5834" y="3263"/>
                    <a:pt x="5894" y="3358"/>
                    <a:pt x="5989" y="3370"/>
                  </a:cubicBezTo>
                  <a:cubicBezTo>
                    <a:pt x="6060" y="3382"/>
                    <a:pt x="6132" y="3418"/>
                    <a:pt x="6203" y="3430"/>
                  </a:cubicBezTo>
                  <a:lnTo>
                    <a:pt x="6203" y="4275"/>
                  </a:lnTo>
                  <a:cubicBezTo>
                    <a:pt x="6191" y="5394"/>
                    <a:pt x="5275" y="6323"/>
                    <a:pt x="4120" y="6323"/>
                  </a:cubicBezTo>
                  <a:cubicBezTo>
                    <a:pt x="2989" y="6323"/>
                    <a:pt x="2060" y="5394"/>
                    <a:pt x="2060" y="4251"/>
                  </a:cubicBezTo>
                  <a:lnTo>
                    <a:pt x="2060" y="3573"/>
                  </a:lnTo>
                  <a:cubicBezTo>
                    <a:pt x="2060" y="3477"/>
                    <a:pt x="1976" y="3406"/>
                    <a:pt x="1893" y="3406"/>
                  </a:cubicBezTo>
                  <a:cubicBezTo>
                    <a:pt x="1798" y="3406"/>
                    <a:pt x="1726" y="3477"/>
                    <a:pt x="1726" y="3573"/>
                  </a:cubicBezTo>
                  <a:lnTo>
                    <a:pt x="1726" y="4251"/>
                  </a:lnTo>
                  <a:cubicBezTo>
                    <a:pt x="1726" y="5025"/>
                    <a:pt x="2096" y="5716"/>
                    <a:pt x="2679" y="6156"/>
                  </a:cubicBezTo>
                  <a:cubicBezTo>
                    <a:pt x="2131" y="6037"/>
                    <a:pt x="1643" y="5906"/>
                    <a:pt x="1298" y="5787"/>
                  </a:cubicBezTo>
                  <a:cubicBezTo>
                    <a:pt x="1250" y="5775"/>
                    <a:pt x="1203" y="5740"/>
                    <a:pt x="1191" y="5692"/>
                  </a:cubicBezTo>
                  <a:cubicBezTo>
                    <a:pt x="1179" y="5656"/>
                    <a:pt x="1179" y="5609"/>
                    <a:pt x="1191" y="5561"/>
                  </a:cubicBezTo>
                  <a:cubicBezTo>
                    <a:pt x="1310" y="5263"/>
                    <a:pt x="1369" y="4882"/>
                    <a:pt x="1369" y="4442"/>
                  </a:cubicBezTo>
                  <a:lnTo>
                    <a:pt x="1369" y="3239"/>
                  </a:lnTo>
                  <a:cubicBezTo>
                    <a:pt x="1405" y="3239"/>
                    <a:pt x="1417" y="3227"/>
                    <a:pt x="1429" y="3227"/>
                  </a:cubicBezTo>
                  <a:cubicBezTo>
                    <a:pt x="1476" y="3216"/>
                    <a:pt x="2417" y="2942"/>
                    <a:pt x="3227" y="2275"/>
                  </a:cubicBezTo>
                  <a:cubicBezTo>
                    <a:pt x="3286" y="2221"/>
                    <a:pt x="3361" y="2195"/>
                    <a:pt x="3435" y="2195"/>
                  </a:cubicBezTo>
                  <a:cubicBezTo>
                    <a:pt x="3509" y="2195"/>
                    <a:pt x="3584" y="2221"/>
                    <a:pt x="3643" y="2275"/>
                  </a:cubicBezTo>
                  <a:cubicBezTo>
                    <a:pt x="3965" y="2513"/>
                    <a:pt x="4501" y="2858"/>
                    <a:pt x="5251" y="3132"/>
                  </a:cubicBezTo>
                  <a:cubicBezTo>
                    <a:pt x="5273" y="3141"/>
                    <a:pt x="5295" y="3144"/>
                    <a:pt x="5315" y="3144"/>
                  </a:cubicBezTo>
                  <a:cubicBezTo>
                    <a:pt x="5382" y="3144"/>
                    <a:pt x="5438" y="3104"/>
                    <a:pt x="5465" y="3049"/>
                  </a:cubicBezTo>
                  <a:cubicBezTo>
                    <a:pt x="5489" y="2954"/>
                    <a:pt x="5453" y="2870"/>
                    <a:pt x="5370" y="2835"/>
                  </a:cubicBezTo>
                  <a:cubicBezTo>
                    <a:pt x="4655" y="2573"/>
                    <a:pt x="4155" y="2239"/>
                    <a:pt x="3858" y="2025"/>
                  </a:cubicBezTo>
                  <a:cubicBezTo>
                    <a:pt x="3735" y="1931"/>
                    <a:pt x="3591" y="1883"/>
                    <a:pt x="3449" y="1883"/>
                  </a:cubicBezTo>
                  <a:cubicBezTo>
                    <a:pt x="3302" y="1883"/>
                    <a:pt x="3157" y="1934"/>
                    <a:pt x="3036" y="2037"/>
                  </a:cubicBezTo>
                  <a:cubicBezTo>
                    <a:pt x="2357" y="2584"/>
                    <a:pt x="1560" y="2870"/>
                    <a:pt x="1381" y="2918"/>
                  </a:cubicBezTo>
                  <a:cubicBezTo>
                    <a:pt x="1476" y="1465"/>
                    <a:pt x="2667" y="334"/>
                    <a:pt x="4120" y="334"/>
                  </a:cubicBezTo>
                  <a:close/>
                  <a:moveTo>
                    <a:pt x="4989" y="6466"/>
                  </a:moveTo>
                  <a:lnTo>
                    <a:pt x="4989" y="6823"/>
                  </a:lnTo>
                  <a:lnTo>
                    <a:pt x="4715" y="7871"/>
                  </a:lnTo>
                  <a:cubicBezTo>
                    <a:pt x="4536" y="7978"/>
                    <a:pt x="4334" y="8014"/>
                    <a:pt x="4120" y="8014"/>
                  </a:cubicBezTo>
                  <a:cubicBezTo>
                    <a:pt x="3917" y="8014"/>
                    <a:pt x="3703" y="7954"/>
                    <a:pt x="3524" y="7871"/>
                  </a:cubicBezTo>
                  <a:lnTo>
                    <a:pt x="3262" y="6823"/>
                  </a:lnTo>
                  <a:lnTo>
                    <a:pt x="3262" y="6466"/>
                  </a:lnTo>
                  <a:cubicBezTo>
                    <a:pt x="3524" y="6573"/>
                    <a:pt x="3822" y="6633"/>
                    <a:pt x="4120" y="6633"/>
                  </a:cubicBezTo>
                  <a:cubicBezTo>
                    <a:pt x="4417" y="6633"/>
                    <a:pt x="4715" y="6573"/>
                    <a:pt x="4989" y="6466"/>
                  </a:cubicBezTo>
                  <a:close/>
                  <a:moveTo>
                    <a:pt x="2619" y="9895"/>
                  </a:moveTo>
                  <a:lnTo>
                    <a:pt x="2619" y="10597"/>
                  </a:lnTo>
                  <a:lnTo>
                    <a:pt x="1226" y="10597"/>
                  </a:lnTo>
                  <a:lnTo>
                    <a:pt x="1226" y="9895"/>
                  </a:lnTo>
                  <a:lnTo>
                    <a:pt x="1762" y="9895"/>
                  </a:lnTo>
                  <a:lnTo>
                    <a:pt x="1762" y="9907"/>
                  </a:lnTo>
                  <a:cubicBezTo>
                    <a:pt x="1762" y="10002"/>
                    <a:pt x="1834" y="10074"/>
                    <a:pt x="1917" y="10074"/>
                  </a:cubicBezTo>
                  <a:cubicBezTo>
                    <a:pt x="2012" y="10074"/>
                    <a:pt x="2084" y="10002"/>
                    <a:pt x="2084" y="9907"/>
                  </a:cubicBezTo>
                  <a:lnTo>
                    <a:pt x="2084" y="9895"/>
                  </a:lnTo>
                  <a:close/>
                  <a:moveTo>
                    <a:pt x="4108" y="1"/>
                  </a:moveTo>
                  <a:cubicBezTo>
                    <a:pt x="2417" y="1"/>
                    <a:pt x="1048" y="1370"/>
                    <a:pt x="1048" y="3061"/>
                  </a:cubicBezTo>
                  <a:lnTo>
                    <a:pt x="1048" y="4430"/>
                  </a:lnTo>
                  <a:cubicBezTo>
                    <a:pt x="1048" y="4942"/>
                    <a:pt x="953" y="5251"/>
                    <a:pt x="881" y="5430"/>
                  </a:cubicBezTo>
                  <a:cubicBezTo>
                    <a:pt x="833" y="5561"/>
                    <a:pt x="833" y="5692"/>
                    <a:pt x="893" y="5811"/>
                  </a:cubicBezTo>
                  <a:cubicBezTo>
                    <a:pt x="953" y="5930"/>
                    <a:pt x="1060" y="6037"/>
                    <a:pt x="1191" y="6085"/>
                  </a:cubicBezTo>
                  <a:cubicBezTo>
                    <a:pt x="1607" y="6216"/>
                    <a:pt x="2238" y="6406"/>
                    <a:pt x="2917" y="6525"/>
                  </a:cubicBezTo>
                  <a:lnTo>
                    <a:pt x="2917" y="6752"/>
                  </a:lnTo>
                  <a:lnTo>
                    <a:pt x="2250" y="7061"/>
                  </a:lnTo>
                  <a:cubicBezTo>
                    <a:pt x="2143" y="7109"/>
                    <a:pt x="2060" y="7216"/>
                    <a:pt x="2024" y="7335"/>
                  </a:cubicBezTo>
                  <a:cubicBezTo>
                    <a:pt x="2012" y="7407"/>
                    <a:pt x="2012" y="7466"/>
                    <a:pt x="2024" y="7537"/>
                  </a:cubicBezTo>
                  <a:lnTo>
                    <a:pt x="786" y="7978"/>
                  </a:lnTo>
                  <a:cubicBezTo>
                    <a:pt x="310" y="8133"/>
                    <a:pt x="0" y="8585"/>
                    <a:pt x="0" y="9085"/>
                  </a:cubicBezTo>
                  <a:lnTo>
                    <a:pt x="0" y="10752"/>
                  </a:lnTo>
                  <a:cubicBezTo>
                    <a:pt x="0" y="10847"/>
                    <a:pt x="71" y="10919"/>
                    <a:pt x="167" y="10919"/>
                  </a:cubicBezTo>
                  <a:cubicBezTo>
                    <a:pt x="250" y="10919"/>
                    <a:pt x="333" y="10847"/>
                    <a:pt x="333" y="10752"/>
                  </a:cubicBezTo>
                  <a:lnTo>
                    <a:pt x="333" y="9085"/>
                  </a:lnTo>
                  <a:cubicBezTo>
                    <a:pt x="333" y="8716"/>
                    <a:pt x="572" y="8395"/>
                    <a:pt x="905" y="8276"/>
                  </a:cubicBezTo>
                  <a:lnTo>
                    <a:pt x="2203" y="7811"/>
                  </a:lnTo>
                  <a:lnTo>
                    <a:pt x="2369" y="8014"/>
                  </a:lnTo>
                  <a:lnTo>
                    <a:pt x="2191" y="8276"/>
                  </a:lnTo>
                  <a:cubicBezTo>
                    <a:pt x="2096" y="8419"/>
                    <a:pt x="2084" y="8597"/>
                    <a:pt x="2143" y="8764"/>
                  </a:cubicBezTo>
                  <a:lnTo>
                    <a:pt x="2512" y="9550"/>
                  </a:lnTo>
                  <a:lnTo>
                    <a:pt x="2024" y="9550"/>
                  </a:lnTo>
                  <a:lnTo>
                    <a:pt x="2024" y="9371"/>
                  </a:lnTo>
                  <a:cubicBezTo>
                    <a:pt x="2024" y="9276"/>
                    <a:pt x="1953" y="9204"/>
                    <a:pt x="1857" y="9204"/>
                  </a:cubicBezTo>
                  <a:cubicBezTo>
                    <a:pt x="1774" y="9204"/>
                    <a:pt x="1703" y="9276"/>
                    <a:pt x="1703" y="9371"/>
                  </a:cubicBezTo>
                  <a:lnTo>
                    <a:pt x="1703" y="9550"/>
                  </a:lnTo>
                  <a:lnTo>
                    <a:pt x="1000" y="9550"/>
                  </a:lnTo>
                  <a:cubicBezTo>
                    <a:pt x="905" y="9550"/>
                    <a:pt x="833" y="9621"/>
                    <a:pt x="833" y="9716"/>
                  </a:cubicBezTo>
                  <a:lnTo>
                    <a:pt x="833" y="10740"/>
                  </a:lnTo>
                  <a:cubicBezTo>
                    <a:pt x="833" y="10836"/>
                    <a:pt x="905" y="10907"/>
                    <a:pt x="1000" y="10907"/>
                  </a:cubicBezTo>
                  <a:lnTo>
                    <a:pt x="2715" y="10907"/>
                  </a:lnTo>
                  <a:cubicBezTo>
                    <a:pt x="2798" y="10907"/>
                    <a:pt x="2869" y="10836"/>
                    <a:pt x="2869" y="10740"/>
                  </a:cubicBezTo>
                  <a:lnTo>
                    <a:pt x="2869" y="10359"/>
                  </a:lnTo>
                  <a:lnTo>
                    <a:pt x="3084" y="10800"/>
                  </a:lnTo>
                  <a:cubicBezTo>
                    <a:pt x="3108" y="10859"/>
                    <a:pt x="3167" y="10895"/>
                    <a:pt x="3227" y="10895"/>
                  </a:cubicBezTo>
                  <a:cubicBezTo>
                    <a:pt x="3262" y="10895"/>
                    <a:pt x="3274" y="10895"/>
                    <a:pt x="3286" y="10871"/>
                  </a:cubicBezTo>
                  <a:cubicBezTo>
                    <a:pt x="3370" y="10847"/>
                    <a:pt x="3405" y="10740"/>
                    <a:pt x="3370" y="10669"/>
                  </a:cubicBezTo>
                  <a:lnTo>
                    <a:pt x="2417" y="8609"/>
                  </a:lnTo>
                  <a:cubicBezTo>
                    <a:pt x="2381" y="8550"/>
                    <a:pt x="2393" y="8490"/>
                    <a:pt x="2429" y="8430"/>
                  </a:cubicBezTo>
                  <a:lnTo>
                    <a:pt x="2667" y="8073"/>
                  </a:lnTo>
                  <a:cubicBezTo>
                    <a:pt x="2715" y="8014"/>
                    <a:pt x="2691" y="7942"/>
                    <a:pt x="2667" y="7895"/>
                  </a:cubicBezTo>
                  <a:lnTo>
                    <a:pt x="2334" y="7454"/>
                  </a:lnTo>
                  <a:cubicBezTo>
                    <a:pt x="2322" y="7418"/>
                    <a:pt x="2322" y="7395"/>
                    <a:pt x="2322" y="7383"/>
                  </a:cubicBezTo>
                  <a:cubicBezTo>
                    <a:pt x="2322" y="7359"/>
                    <a:pt x="2334" y="7335"/>
                    <a:pt x="2369" y="7323"/>
                  </a:cubicBezTo>
                  <a:lnTo>
                    <a:pt x="2953" y="7049"/>
                  </a:lnTo>
                  <a:lnTo>
                    <a:pt x="3286" y="8371"/>
                  </a:lnTo>
                  <a:cubicBezTo>
                    <a:pt x="3316" y="8450"/>
                    <a:pt x="3370" y="8496"/>
                    <a:pt x="3442" y="8496"/>
                  </a:cubicBezTo>
                  <a:cubicBezTo>
                    <a:pt x="3457" y="8496"/>
                    <a:pt x="3472" y="8494"/>
                    <a:pt x="3489" y="8490"/>
                  </a:cubicBezTo>
                  <a:cubicBezTo>
                    <a:pt x="3572" y="8466"/>
                    <a:pt x="3620" y="8383"/>
                    <a:pt x="3608" y="8299"/>
                  </a:cubicBezTo>
                  <a:lnTo>
                    <a:pt x="3584" y="8252"/>
                  </a:lnTo>
                  <a:lnTo>
                    <a:pt x="3584" y="8252"/>
                  </a:lnTo>
                  <a:cubicBezTo>
                    <a:pt x="3751" y="8311"/>
                    <a:pt x="3917" y="8335"/>
                    <a:pt x="4084" y="8335"/>
                  </a:cubicBezTo>
                  <a:cubicBezTo>
                    <a:pt x="4239" y="8335"/>
                    <a:pt x="4405" y="8299"/>
                    <a:pt x="4572" y="8252"/>
                  </a:cubicBezTo>
                  <a:lnTo>
                    <a:pt x="4572" y="8252"/>
                  </a:lnTo>
                  <a:lnTo>
                    <a:pt x="4084" y="10121"/>
                  </a:lnTo>
                  <a:lnTo>
                    <a:pt x="3786" y="9002"/>
                  </a:lnTo>
                  <a:cubicBezTo>
                    <a:pt x="3755" y="8918"/>
                    <a:pt x="3696" y="8881"/>
                    <a:pt x="3618" y="8881"/>
                  </a:cubicBezTo>
                  <a:cubicBezTo>
                    <a:pt x="3607" y="8881"/>
                    <a:pt x="3596" y="8881"/>
                    <a:pt x="3584" y="8883"/>
                  </a:cubicBezTo>
                  <a:cubicBezTo>
                    <a:pt x="3500" y="8907"/>
                    <a:pt x="3453" y="8990"/>
                    <a:pt x="3465" y="9073"/>
                  </a:cubicBezTo>
                  <a:lnTo>
                    <a:pt x="3917" y="10788"/>
                  </a:lnTo>
                  <a:cubicBezTo>
                    <a:pt x="3929" y="10859"/>
                    <a:pt x="4001" y="10907"/>
                    <a:pt x="4060" y="10907"/>
                  </a:cubicBezTo>
                  <a:cubicBezTo>
                    <a:pt x="4143" y="10907"/>
                    <a:pt x="4203" y="10859"/>
                    <a:pt x="4215" y="10788"/>
                  </a:cubicBezTo>
                  <a:lnTo>
                    <a:pt x="5191" y="7061"/>
                  </a:lnTo>
                  <a:lnTo>
                    <a:pt x="5775" y="7335"/>
                  </a:lnTo>
                  <a:cubicBezTo>
                    <a:pt x="5810" y="7347"/>
                    <a:pt x="5822" y="7383"/>
                    <a:pt x="5822" y="7395"/>
                  </a:cubicBezTo>
                  <a:cubicBezTo>
                    <a:pt x="5822" y="7407"/>
                    <a:pt x="5822" y="7430"/>
                    <a:pt x="5810" y="7466"/>
                  </a:cubicBezTo>
                  <a:lnTo>
                    <a:pt x="5477" y="7918"/>
                  </a:lnTo>
                  <a:cubicBezTo>
                    <a:pt x="5429" y="7978"/>
                    <a:pt x="5429" y="8049"/>
                    <a:pt x="5477" y="8097"/>
                  </a:cubicBezTo>
                  <a:lnTo>
                    <a:pt x="5715" y="8454"/>
                  </a:lnTo>
                  <a:cubicBezTo>
                    <a:pt x="5751" y="8514"/>
                    <a:pt x="5763" y="8573"/>
                    <a:pt x="5727" y="8633"/>
                  </a:cubicBezTo>
                  <a:lnTo>
                    <a:pt x="4774" y="10681"/>
                  </a:lnTo>
                  <a:cubicBezTo>
                    <a:pt x="4751" y="10752"/>
                    <a:pt x="4774" y="10859"/>
                    <a:pt x="4858" y="10895"/>
                  </a:cubicBezTo>
                  <a:cubicBezTo>
                    <a:pt x="4870" y="10907"/>
                    <a:pt x="4894" y="10907"/>
                    <a:pt x="4917" y="10907"/>
                  </a:cubicBezTo>
                  <a:cubicBezTo>
                    <a:pt x="4977" y="10907"/>
                    <a:pt x="5036" y="10871"/>
                    <a:pt x="5060" y="10812"/>
                  </a:cubicBezTo>
                  <a:lnTo>
                    <a:pt x="6013" y="8764"/>
                  </a:lnTo>
                  <a:cubicBezTo>
                    <a:pt x="6084" y="8597"/>
                    <a:pt x="6072" y="8419"/>
                    <a:pt x="5965" y="8276"/>
                  </a:cubicBezTo>
                  <a:lnTo>
                    <a:pt x="5786" y="8014"/>
                  </a:lnTo>
                  <a:lnTo>
                    <a:pt x="5953" y="7811"/>
                  </a:lnTo>
                  <a:lnTo>
                    <a:pt x="7251" y="8276"/>
                  </a:lnTo>
                  <a:cubicBezTo>
                    <a:pt x="7596" y="8395"/>
                    <a:pt x="7834" y="8716"/>
                    <a:pt x="7834" y="9085"/>
                  </a:cubicBezTo>
                  <a:lnTo>
                    <a:pt x="7834" y="10752"/>
                  </a:lnTo>
                  <a:cubicBezTo>
                    <a:pt x="7834" y="10847"/>
                    <a:pt x="7906" y="10919"/>
                    <a:pt x="7989" y="10919"/>
                  </a:cubicBezTo>
                  <a:cubicBezTo>
                    <a:pt x="8084" y="10919"/>
                    <a:pt x="8156" y="10847"/>
                    <a:pt x="8156" y="10752"/>
                  </a:cubicBezTo>
                  <a:lnTo>
                    <a:pt x="8156" y="9085"/>
                  </a:lnTo>
                  <a:cubicBezTo>
                    <a:pt x="8215" y="8585"/>
                    <a:pt x="7906" y="8133"/>
                    <a:pt x="7430" y="7978"/>
                  </a:cubicBezTo>
                  <a:lnTo>
                    <a:pt x="6191" y="7537"/>
                  </a:lnTo>
                  <a:cubicBezTo>
                    <a:pt x="6203" y="7478"/>
                    <a:pt x="6203" y="7407"/>
                    <a:pt x="6191" y="7335"/>
                  </a:cubicBezTo>
                  <a:cubicBezTo>
                    <a:pt x="6167" y="7216"/>
                    <a:pt x="6084" y="7121"/>
                    <a:pt x="5965" y="7061"/>
                  </a:cubicBezTo>
                  <a:lnTo>
                    <a:pt x="5298" y="6752"/>
                  </a:lnTo>
                  <a:lnTo>
                    <a:pt x="5298" y="6525"/>
                  </a:lnTo>
                  <a:cubicBezTo>
                    <a:pt x="5989" y="6406"/>
                    <a:pt x="6608" y="6228"/>
                    <a:pt x="7025" y="6085"/>
                  </a:cubicBezTo>
                  <a:cubicBezTo>
                    <a:pt x="7156" y="6037"/>
                    <a:pt x="7263" y="5954"/>
                    <a:pt x="7322" y="5811"/>
                  </a:cubicBezTo>
                  <a:cubicBezTo>
                    <a:pt x="7382" y="5692"/>
                    <a:pt x="7382" y="5549"/>
                    <a:pt x="7334" y="5430"/>
                  </a:cubicBezTo>
                  <a:cubicBezTo>
                    <a:pt x="7263" y="5251"/>
                    <a:pt x="7180" y="4918"/>
                    <a:pt x="7180" y="4430"/>
                  </a:cubicBezTo>
                  <a:lnTo>
                    <a:pt x="7180" y="3061"/>
                  </a:lnTo>
                  <a:cubicBezTo>
                    <a:pt x="7180" y="1370"/>
                    <a:pt x="5810" y="1"/>
                    <a:pt x="4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3" name="Google Shape;16673;p62"/>
            <p:cNvSpPr/>
            <p:nvPr/>
          </p:nvSpPr>
          <p:spPr>
            <a:xfrm>
              <a:off x="7686319" y="4368743"/>
              <a:ext cx="21131" cy="10581"/>
            </a:xfrm>
            <a:custGeom>
              <a:rect b="b" l="l" r="r" t="t"/>
              <a:pathLst>
                <a:path extrusionOk="0" h="334" w="667">
                  <a:moveTo>
                    <a:pt x="155" y="0"/>
                  </a:moveTo>
                  <a:cubicBezTo>
                    <a:pt x="72" y="0"/>
                    <a:pt x="0" y="72"/>
                    <a:pt x="0" y="167"/>
                  </a:cubicBezTo>
                  <a:cubicBezTo>
                    <a:pt x="0" y="250"/>
                    <a:pt x="72" y="334"/>
                    <a:pt x="155" y="334"/>
                  </a:cubicBezTo>
                  <a:lnTo>
                    <a:pt x="500" y="334"/>
                  </a:lnTo>
                  <a:cubicBezTo>
                    <a:pt x="596" y="334"/>
                    <a:pt x="667" y="250"/>
                    <a:pt x="667" y="167"/>
                  </a:cubicBezTo>
                  <a:cubicBezTo>
                    <a:pt x="667" y="72"/>
                    <a:pt x="59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4" name="Google Shape;16674;p62"/>
            <p:cNvSpPr/>
            <p:nvPr/>
          </p:nvSpPr>
          <p:spPr>
            <a:xfrm>
              <a:off x="7751199" y="4368743"/>
              <a:ext cx="21131" cy="10581"/>
            </a:xfrm>
            <a:custGeom>
              <a:rect b="b" l="l" r="r" t="t"/>
              <a:pathLst>
                <a:path extrusionOk="0" h="334" w="667">
                  <a:moveTo>
                    <a:pt x="167" y="0"/>
                  </a:moveTo>
                  <a:cubicBezTo>
                    <a:pt x="72" y="0"/>
                    <a:pt x="0" y="72"/>
                    <a:pt x="0" y="167"/>
                  </a:cubicBezTo>
                  <a:cubicBezTo>
                    <a:pt x="0" y="250"/>
                    <a:pt x="72" y="334"/>
                    <a:pt x="167" y="334"/>
                  </a:cubicBezTo>
                  <a:lnTo>
                    <a:pt x="512" y="334"/>
                  </a:lnTo>
                  <a:cubicBezTo>
                    <a:pt x="595" y="334"/>
                    <a:pt x="667" y="250"/>
                    <a:pt x="667" y="167"/>
                  </a:cubicBezTo>
                  <a:cubicBezTo>
                    <a:pt x="667" y="72"/>
                    <a:pt x="595"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5" name="Google Shape;16675;p62"/>
            <p:cNvSpPr/>
            <p:nvPr/>
          </p:nvSpPr>
          <p:spPr>
            <a:xfrm>
              <a:off x="7794189" y="4558474"/>
              <a:ext cx="37731" cy="37731"/>
            </a:xfrm>
            <a:custGeom>
              <a:rect b="b" l="l" r="r" t="t"/>
              <a:pathLst>
                <a:path extrusionOk="0" h="1191" w="1191">
                  <a:moveTo>
                    <a:pt x="596" y="0"/>
                  </a:moveTo>
                  <a:cubicBezTo>
                    <a:pt x="500" y="0"/>
                    <a:pt x="429" y="72"/>
                    <a:pt x="429" y="155"/>
                  </a:cubicBezTo>
                  <a:lnTo>
                    <a:pt x="429" y="429"/>
                  </a:lnTo>
                  <a:lnTo>
                    <a:pt x="167" y="429"/>
                  </a:lnTo>
                  <a:cubicBezTo>
                    <a:pt x="72" y="429"/>
                    <a:pt x="0" y="500"/>
                    <a:pt x="0" y="595"/>
                  </a:cubicBezTo>
                  <a:cubicBezTo>
                    <a:pt x="0" y="679"/>
                    <a:pt x="72" y="750"/>
                    <a:pt x="167" y="750"/>
                  </a:cubicBezTo>
                  <a:lnTo>
                    <a:pt x="429" y="750"/>
                  </a:lnTo>
                  <a:lnTo>
                    <a:pt x="429" y="1024"/>
                  </a:lnTo>
                  <a:cubicBezTo>
                    <a:pt x="429" y="1107"/>
                    <a:pt x="500" y="1191"/>
                    <a:pt x="596" y="1191"/>
                  </a:cubicBezTo>
                  <a:cubicBezTo>
                    <a:pt x="679" y="1191"/>
                    <a:pt x="762" y="1107"/>
                    <a:pt x="762" y="1024"/>
                  </a:cubicBezTo>
                  <a:lnTo>
                    <a:pt x="762" y="750"/>
                  </a:lnTo>
                  <a:lnTo>
                    <a:pt x="1024" y="750"/>
                  </a:lnTo>
                  <a:cubicBezTo>
                    <a:pt x="1120" y="750"/>
                    <a:pt x="1191" y="679"/>
                    <a:pt x="1191" y="595"/>
                  </a:cubicBezTo>
                  <a:cubicBezTo>
                    <a:pt x="1191" y="500"/>
                    <a:pt x="1120" y="429"/>
                    <a:pt x="1024" y="429"/>
                  </a:cubicBezTo>
                  <a:lnTo>
                    <a:pt x="762" y="429"/>
                  </a:lnTo>
                  <a:lnTo>
                    <a:pt x="762" y="155"/>
                  </a:lnTo>
                  <a:cubicBezTo>
                    <a:pt x="762" y="72"/>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6" name="Google Shape;16676;p62"/>
            <p:cNvSpPr/>
            <p:nvPr/>
          </p:nvSpPr>
          <p:spPr>
            <a:xfrm>
              <a:off x="7691197" y="4385343"/>
              <a:ext cx="10613" cy="15492"/>
            </a:xfrm>
            <a:custGeom>
              <a:rect b="b" l="l" r="r" t="t"/>
              <a:pathLst>
                <a:path extrusionOk="0" h="489" w="335">
                  <a:moveTo>
                    <a:pt x="168" y="0"/>
                  </a:moveTo>
                  <a:cubicBezTo>
                    <a:pt x="84" y="0"/>
                    <a:pt x="1" y="72"/>
                    <a:pt x="1" y="167"/>
                  </a:cubicBezTo>
                  <a:lnTo>
                    <a:pt x="1" y="322"/>
                  </a:lnTo>
                  <a:cubicBezTo>
                    <a:pt x="1" y="417"/>
                    <a:pt x="84" y="488"/>
                    <a:pt x="168" y="488"/>
                  </a:cubicBezTo>
                  <a:cubicBezTo>
                    <a:pt x="263" y="488"/>
                    <a:pt x="334" y="417"/>
                    <a:pt x="334" y="322"/>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7" name="Google Shape;16677;p62"/>
            <p:cNvSpPr/>
            <p:nvPr/>
          </p:nvSpPr>
          <p:spPr>
            <a:xfrm>
              <a:off x="7756458" y="4385343"/>
              <a:ext cx="10233" cy="15492"/>
            </a:xfrm>
            <a:custGeom>
              <a:rect b="b" l="l" r="r" t="t"/>
              <a:pathLst>
                <a:path extrusionOk="0" h="489" w="323">
                  <a:moveTo>
                    <a:pt x="167" y="0"/>
                  </a:moveTo>
                  <a:cubicBezTo>
                    <a:pt x="72" y="0"/>
                    <a:pt x="1" y="72"/>
                    <a:pt x="1" y="167"/>
                  </a:cubicBezTo>
                  <a:lnTo>
                    <a:pt x="1" y="322"/>
                  </a:lnTo>
                  <a:cubicBezTo>
                    <a:pt x="1" y="417"/>
                    <a:pt x="72" y="488"/>
                    <a:pt x="167" y="488"/>
                  </a:cubicBezTo>
                  <a:cubicBezTo>
                    <a:pt x="251" y="488"/>
                    <a:pt x="322" y="417"/>
                    <a:pt x="322" y="322"/>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8" name="Google Shape;16678;p62"/>
            <p:cNvSpPr/>
            <p:nvPr/>
          </p:nvSpPr>
          <p:spPr>
            <a:xfrm>
              <a:off x="7699878" y="4415122"/>
              <a:ext cx="58893" cy="32092"/>
            </a:xfrm>
            <a:custGeom>
              <a:rect b="b" l="l" r="r" t="t"/>
              <a:pathLst>
                <a:path extrusionOk="0" h="1013" w="1859">
                  <a:moveTo>
                    <a:pt x="1501" y="322"/>
                  </a:moveTo>
                  <a:cubicBezTo>
                    <a:pt x="1430" y="537"/>
                    <a:pt x="1191" y="679"/>
                    <a:pt x="918" y="679"/>
                  </a:cubicBezTo>
                  <a:cubicBezTo>
                    <a:pt x="656" y="679"/>
                    <a:pt x="418" y="537"/>
                    <a:pt x="346" y="322"/>
                  </a:cubicBezTo>
                  <a:close/>
                  <a:moveTo>
                    <a:pt x="168" y="1"/>
                  </a:moveTo>
                  <a:cubicBezTo>
                    <a:pt x="72" y="1"/>
                    <a:pt x="1" y="72"/>
                    <a:pt x="1" y="156"/>
                  </a:cubicBezTo>
                  <a:cubicBezTo>
                    <a:pt x="1" y="620"/>
                    <a:pt x="418" y="1013"/>
                    <a:pt x="918" y="1013"/>
                  </a:cubicBezTo>
                  <a:cubicBezTo>
                    <a:pt x="1430" y="1013"/>
                    <a:pt x="1846" y="632"/>
                    <a:pt x="1846" y="156"/>
                  </a:cubicBezTo>
                  <a:cubicBezTo>
                    <a:pt x="1858" y="72"/>
                    <a:pt x="1787" y="1"/>
                    <a:pt x="1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79" name="Google Shape;16679;p62"/>
          <p:cNvGrpSpPr/>
          <p:nvPr/>
        </p:nvGrpSpPr>
        <p:grpSpPr>
          <a:xfrm>
            <a:off x="1767069" y="3184746"/>
            <a:ext cx="286324" cy="348163"/>
            <a:chOff x="1767069" y="3360146"/>
            <a:chExt cx="286324" cy="348163"/>
          </a:xfrm>
        </p:grpSpPr>
        <p:sp>
          <p:nvSpPr>
            <p:cNvPr id="16680" name="Google Shape;16680;p62"/>
            <p:cNvSpPr/>
            <p:nvPr/>
          </p:nvSpPr>
          <p:spPr>
            <a:xfrm>
              <a:off x="1767069" y="3404277"/>
              <a:ext cx="228223" cy="304033"/>
            </a:xfrm>
            <a:custGeom>
              <a:rect b="b" l="l" r="r" t="t"/>
              <a:pathLst>
                <a:path extrusionOk="0" h="9597" w="7204">
                  <a:moveTo>
                    <a:pt x="2072" y="7537"/>
                  </a:moveTo>
                  <a:lnTo>
                    <a:pt x="2072" y="9049"/>
                  </a:lnTo>
                  <a:lnTo>
                    <a:pt x="572" y="7537"/>
                  </a:lnTo>
                  <a:close/>
                  <a:moveTo>
                    <a:pt x="167" y="0"/>
                  </a:moveTo>
                  <a:cubicBezTo>
                    <a:pt x="72" y="0"/>
                    <a:pt x="0" y="72"/>
                    <a:pt x="0" y="155"/>
                  </a:cubicBezTo>
                  <a:lnTo>
                    <a:pt x="0" y="7382"/>
                  </a:lnTo>
                  <a:cubicBezTo>
                    <a:pt x="0" y="7418"/>
                    <a:pt x="12" y="7465"/>
                    <a:pt x="48" y="7501"/>
                  </a:cubicBezTo>
                  <a:lnTo>
                    <a:pt x="2096" y="9549"/>
                  </a:lnTo>
                  <a:cubicBezTo>
                    <a:pt x="2132" y="9585"/>
                    <a:pt x="2179" y="9597"/>
                    <a:pt x="2215" y="9597"/>
                  </a:cubicBezTo>
                  <a:lnTo>
                    <a:pt x="7025" y="9597"/>
                  </a:lnTo>
                  <a:cubicBezTo>
                    <a:pt x="7120" y="9597"/>
                    <a:pt x="7192" y="9513"/>
                    <a:pt x="7192" y="9430"/>
                  </a:cubicBezTo>
                  <a:lnTo>
                    <a:pt x="7192" y="7811"/>
                  </a:lnTo>
                  <a:cubicBezTo>
                    <a:pt x="7204" y="7715"/>
                    <a:pt x="7132" y="7644"/>
                    <a:pt x="7037" y="7644"/>
                  </a:cubicBezTo>
                  <a:cubicBezTo>
                    <a:pt x="6954" y="7644"/>
                    <a:pt x="6882" y="7715"/>
                    <a:pt x="6882" y="7811"/>
                  </a:cubicBezTo>
                  <a:lnTo>
                    <a:pt x="6882" y="9263"/>
                  </a:lnTo>
                  <a:lnTo>
                    <a:pt x="2382" y="9263"/>
                  </a:lnTo>
                  <a:lnTo>
                    <a:pt x="2382" y="7382"/>
                  </a:lnTo>
                  <a:cubicBezTo>
                    <a:pt x="2382" y="7287"/>
                    <a:pt x="2310" y="7215"/>
                    <a:pt x="2215" y="7215"/>
                  </a:cubicBezTo>
                  <a:lnTo>
                    <a:pt x="334" y="7215"/>
                  </a:lnTo>
                  <a:lnTo>
                    <a:pt x="334" y="322"/>
                  </a:lnTo>
                  <a:lnTo>
                    <a:pt x="1858" y="322"/>
                  </a:lnTo>
                  <a:cubicBezTo>
                    <a:pt x="1953" y="322"/>
                    <a:pt x="2024" y="250"/>
                    <a:pt x="2024" y="155"/>
                  </a:cubicBezTo>
                  <a:cubicBezTo>
                    <a:pt x="2024" y="72"/>
                    <a:pt x="1953"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1" name="Google Shape;16681;p62"/>
            <p:cNvSpPr/>
            <p:nvPr/>
          </p:nvSpPr>
          <p:spPr>
            <a:xfrm>
              <a:off x="1799509" y="3360146"/>
              <a:ext cx="253884" cy="276883"/>
            </a:xfrm>
            <a:custGeom>
              <a:rect b="b" l="l" r="r" t="t"/>
              <a:pathLst>
                <a:path extrusionOk="0" h="8740" w="8014">
                  <a:moveTo>
                    <a:pt x="4406" y="3751"/>
                  </a:moveTo>
                  <a:cubicBezTo>
                    <a:pt x="4525" y="3870"/>
                    <a:pt x="4680" y="3965"/>
                    <a:pt x="4822" y="4048"/>
                  </a:cubicBezTo>
                  <a:lnTo>
                    <a:pt x="4822" y="4132"/>
                  </a:lnTo>
                  <a:lnTo>
                    <a:pt x="334" y="4132"/>
                  </a:lnTo>
                  <a:lnTo>
                    <a:pt x="334" y="3751"/>
                  </a:lnTo>
                  <a:close/>
                  <a:moveTo>
                    <a:pt x="5870" y="0"/>
                  </a:moveTo>
                  <a:cubicBezTo>
                    <a:pt x="4941" y="0"/>
                    <a:pt x="4156" y="583"/>
                    <a:pt x="3846" y="1405"/>
                  </a:cubicBezTo>
                  <a:lnTo>
                    <a:pt x="1477" y="1405"/>
                  </a:lnTo>
                  <a:cubicBezTo>
                    <a:pt x="1393" y="1405"/>
                    <a:pt x="1310" y="1476"/>
                    <a:pt x="1310" y="1572"/>
                  </a:cubicBezTo>
                  <a:cubicBezTo>
                    <a:pt x="1310" y="1655"/>
                    <a:pt x="1393" y="1726"/>
                    <a:pt x="1477" y="1726"/>
                  </a:cubicBezTo>
                  <a:lnTo>
                    <a:pt x="3739" y="1726"/>
                  </a:lnTo>
                  <a:cubicBezTo>
                    <a:pt x="3715" y="1869"/>
                    <a:pt x="3691" y="2012"/>
                    <a:pt x="3691" y="2167"/>
                  </a:cubicBezTo>
                  <a:cubicBezTo>
                    <a:pt x="3691" y="2643"/>
                    <a:pt x="3858" y="3084"/>
                    <a:pt x="4108" y="3441"/>
                  </a:cubicBezTo>
                  <a:lnTo>
                    <a:pt x="167" y="3441"/>
                  </a:lnTo>
                  <a:cubicBezTo>
                    <a:pt x="84" y="3441"/>
                    <a:pt x="0" y="3512"/>
                    <a:pt x="0" y="3608"/>
                  </a:cubicBezTo>
                  <a:lnTo>
                    <a:pt x="0" y="4310"/>
                  </a:lnTo>
                  <a:cubicBezTo>
                    <a:pt x="0" y="4393"/>
                    <a:pt x="84" y="4465"/>
                    <a:pt x="167" y="4465"/>
                  </a:cubicBezTo>
                  <a:lnTo>
                    <a:pt x="4977" y="4465"/>
                  </a:lnTo>
                  <a:cubicBezTo>
                    <a:pt x="5061" y="4465"/>
                    <a:pt x="5144" y="4393"/>
                    <a:pt x="5144" y="4310"/>
                  </a:cubicBezTo>
                  <a:lnTo>
                    <a:pt x="5144" y="4203"/>
                  </a:lnTo>
                  <a:cubicBezTo>
                    <a:pt x="5358" y="4274"/>
                    <a:pt x="5596" y="4322"/>
                    <a:pt x="5834" y="4322"/>
                  </a:cubicBezTo>
                  <a:lnTo>
                    <a:pt x="5834" y="8573"/>
                  </a:lnTo>
                  <a:cubicBezTo>
                    <a:pt x="5834" y="8668"/>
                    <a:pt x="5918" y="8739"/>
                    <a:pt x="6001" y="8739"/>
                  </a:cubicBezTo>
                  <a:cubicBezTo>
                    <a:pt x="6096" y="8739"/>
                    <a:pt x="6168" y="8668"/>
                    <a:pt x="6168" y="8573"/>
                  </a:cubicBezTo>
                  <a:lnTo>
                    <a:pt x="6168" y="4286"/>
                  </a:lnTo>
                  <a:cubicBezTo>
                    <a:pt x="6549" y="4227"/>
                    <a:pt x="6906" y="4084"/>
                    <a:pt x="7204" y="3834"/>
                  </a:cubicBezTo>
                  <a:cubicBezTo>
                    <a:pt x="7585" y="3512"/>
                    <a:pt x="7847" y="3096"/>
                    <a:pt x="7954" y="2619"/>
                  </a:cubicBezTo>
                  <a:cubicBezTo>
                    <a:pt x="7978" y="2536"/>
                    <a:pt x="7918" y="2441"/>
                    <a:pt x="7835" y="2429"/>
                  </a:cubicBezTo>
                  <a:cubicBezTo>
                    <a:pt x="7825" y="2428"/>
                    <a:pt x="7815" y="2427"/>
                    <a:pt x="7806" y="2427"/>
                  </a:cubicBezTo>
                  <a:cubicBezTo>
                    <a:pt x="7723" y="2427"/>
                    <a:pt x="7655" y="2473"/>
                    <a:pt x="7644" y="2548"/>
                  </a:cubicBezTo>
                  <a:cubicBezTo>
                    <a:pt x="7466" y="3381"/>
                    <a:pt x="6704" y="3989"/>
                    <a:pt x="5858" y="3989"/>
                  </a:cubicBezTo>
                  <a:cubicBezTo>
                    <a:pt x="4846" y="3989"/>
                    <a:pt x="4025" y="3179"/>
                    <a:pt x="4025" y="2167"/>
                  </a:cubicBezTo>
                  <a:cubicBezTo>
                    <a:pt x="4025" y="1155"/>
                    <a:pt x="4846" y="333"/>
                    <a:pt x="5858" y="333"/>
                  </a:cubicBezTo>
                  <a:cubicBezTo>
                    <a:pt x="6787" y="333"/>
                    <a:pt x="7585" y="1048"/>
                    <a:pt x="7680" y="1965"/>
                  </a:cubicBezTo>
                  <a:cubicBezTo>
                    <a:pt x="7704" y="2060"/>
                    <a:pt x="7775" y="2119"/>
                    <a:pt x="7858" y="2119"/>
                  </a:cubicBezTo>
                  <a:cubicBezTo>
                    <a:pt x="7954" y="2107"/>
                    <a:pt x="8013" y="2024"/>
                    <a:pt x="8013" y="1941"/>
                  </a:cubicBezTo>
                  <a:cubicBezTo>
                    <a:pt x="7954" y="1417"/>
                    <a:pt x="7716" y="929"/>
                    <a:pt x="7311" y="572"/>
                  </a:cubicBezTo>
                  <a:cubicBezTo>
                    <a:pt x="6906" y="214"/>
                    <a:pt x="6406" y="0"/>
                    <a:pt x="5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2" name="Google Shape;16682;p62"/>
            <p:cNvSpPr/>
            <p:nvPr/>
          </p:nvSpPr>
          <p:spPr>
            <a:xfrm>
              <a:off x="1948120" y="3388532"/>
              <a:ext cx="78852" cy="75367"/>
            </a:xfrm>
            <a:custGeom>
              <a:rect b="b" l="l" r="r" t="t"/>
              <a:pathLst>
                <a:path extrusionOk="0" h="2379" w="2489">
                  <a:moveTo>
                    <a:pt x="1513" y="330"/>
                  </a:moveTo>
                  <a:cubicBezTo>
                    <a:pt x="1667" y="330"/>
                    <a:pt x="1798" y="390"/>
                    <a:pt x="1917" y="497"/>
                  </a:cubicBezTo>
                  <a:cubicBezTo>
                    <a:pt x="2132" y="700"/>
                    <a:pt x="2132" y="1057"/>
                    <a:pt x="1905" y="1283"/>
                  </a:cubicBezTo>
                  <a:cubicBezTo>
                    <a:pt x="1792" y="1396"/>
                    <a:pt x="1646" y="1453"/>
                    <a:pt x="1504" y="1453"/>
                  </a:cubicBezTo>
                  <a:cubicBezTo>
                    <a:pt x="1361" y="1453"/>
                    <a:pt x="1221" y="1396"/>
                    <a:pt x="1120" y="1283"/>
                  </a:cubicBezTo>
                  <a:cubicBezTo>
                    <a:pt x="893" y="1057"/>
                    <a:pt x="893" y="700"/>
                    <a:pt x="1120" y="497"/>
                  </a:cubicBezTo>
                  <a:cubicBezTo>
                    <a:pt x="1215" y="390"/>
                    <a:pt x="1370" y="330"/>
                    <a:pt x="1513" y="330"/>
                  </a:cubicBezTo>
                  <a:close/>
                  <a:moveTo>
                    <a:pt x="1518" y="0"/>
                  </a:moveTo>
                  <a:cubicBezTo>
                    <a:pt x="1292" y="0"/>
                    <a:pt x="1066" y="86"/>
                    <a:pt x="893" y="259"/>
                  </a:cubicBezTo>
                  <a:cubicBezTo>
                    <a:pt x="584" y="569"/>
                    <a:pt x="548" y="1033"/>
                    <a:pt x="786" y="1390"/>
                  </a:cubicBezTo>
                  <a:lnTo>
                    <a:pt x="60" y="2116"/>
                  </a:lnTo>
                  <a:cubicBezTo>
                    <a:pt x="0" y="2176"/>
                    <a:pt x="0" y="2283"/>
                    <a:pt x="60" y="2343"/>
                  </a:cubicBezTo>
                  <a:cubicBezTo>
                    <a:pt x="96" y="2366"/>
                    <a:pt x="131" y="2378"/>
                    <a:pt x="179" y="2378"/>
                  </a:cubicBezTo>
                  <a:cubicBezTo>
                    <a:pt x="227" y="2378"/>
                    <a:pt x="274" y="2366"/>
                    <a:pt x="298" y="2343"/>
                  </a:cubicBezTo>
                  <a:lnTo>
                    <a:pt x="1024" y="1604"/>
                  </a:lnTo>
                  <a:cubicBezTo>
                    <a:pt x="1179" y="1712"/>
                    <a:pt x="1358" y="1759"/>
                    <a:pt x="1536" y="1759"/>
                  </a:cubicBezTo>
                  <a:cubicBezTo>
                    <a:pt x="1763" y="1759"/>
                    <a:pt x="1977" y="1664"/>
                    <a:pt x="2155" y="1509"/>
                  </a:cubicBezTo>
                  <a:cubicBezTo>
                    <a:pt x="2489" y="1164"/>
                    <a:pt x="2489" y="592"/>
                    <a:pt x="2144" y="259"/>
                  </a:cubicBezTo>
                  <a:cubicBezTo>
                    <a:pt x="1971" y="86"/>
                    <a:pt x="1745" y="0"/>
                    <a:pt x="15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3" name="Google Shape;16683;p62"/>
            <p:cNvSpPr/>
            <p:nvPr/>
          </p:nvSpPr>
          <p:spPr>
            <a:xfrm>
              <a:off x="1800270" y="3513636"/>
              <a:ext cx="162582" cy="10233"/>
            </a:xfrm>
            <a:custGeom>
              <a:rect b="b" l="l" r="r" t="t"/>
              <a:pathLst>
                <a:path extrusionOk="0" h="323" w="5132">
                  <a:moveTo>
                    <a:pt x="155" y="1"/>
                  </a:moveTo>
                  <a:cubicBezTo>
                    <a:pt x="72" y="1"/>
                    <a:pt x="0" y="72"/>
                    <a:pt x="0" y="156"/>
                  </a:cubicBezTo>
                  <a:cubicBezTo>
                    <a:pt x="0" y="251"/>
                    <a:pt x="72" y="322"/>
                    <a:pt x="155" y="322"/>
                  </a:cubicBezTo>
                  <a:lnTo>
                    <a:pt x="4965" y="322"/>
                  </a:lnTo>
                  <a:cubicBezTo>
                    <a:pt x="5060" y="322"/>
                    <a:pt x="5132" y="251"/>
                    <a:pt x="5132" y="156"/>
                  </a:cubicBezTo>
                  <a:cubicBezTo>
                    <a:pt x="5132" y="72"/>
                    <a:pt x="5060" y="1"/>
                    <a:pt x="4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4" name="Google Shape;16684;p62"/>
            <p:cNvSpPr/>
            <p:nvPr/>
          </p:nvSpPr>
          <p:spPr>
            <a:xfrm>
              <a:off x="1800270" y="3536287"/>
              <a:ext cx="162582" cy="10201"/>
            </a:xfrm>
            <a:custGeom>
              <a:rect b="b" l="l" r="r" t="t"/>
              <a:pathLst>
                <a:path extrusionOk="0" h="322" w="5132">
                  <a:moveTo>
                    <a:pt x="155" y="0"/>
                  </a:moveTo>
                  <a:cubicBezTo>
                    <a:pt x="72" y="0"/>
                    <a:pt x="0" y="72"/>
                    <a:pt x="0" y="155"/>
                  </a:cubicBezTo>
                  <a:cubicBezTo>
                    <a:pt x="0" y="250"/>
                    <a:pt x="72" y="322"/>
                    <a:pt x="155" y="322"/>
                  </a:cubicBezTo>
                  <a:lnTo>
                    <a:pt x="4965" y="322"/>
                  </a:lnTo>
                  <a:cubicBezTo>
                    <a:pt x="5060" y="322"/>
                    <a:pt x="5132" y="250"/>
                    <a:pt x="5132" y="155"/>
                  </a:cubicBezTo>
                  <a:cubicBezTo>
                    <a:pt x="5132" y="72"/>
                    <a:pt x="5060" y="0"/>
                    <a:pt x="4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5" name="Google Shape;16685;p62"/>
            <p:cNvSpPr/>
            <p:nvPr/>
          </p:nvSpPr>
          <p:spPr>
            <a:xfrm>
              <a:off x="1800270" y="3558146"/>
              <a:ext cx="162582" cy="10613"/>
            </a:xfrm>
            <a:custGeom>
              <a:rect b="b" l="l" r="r" t="t"/>
              <a:pathLst>
                <a:path extrusionOk="0" h="335" w="5132">
                  <a:moveTo>
                    <a:pt x="155" y="1"/>
                  </a:moveTo>
                  <a:cubicBezTo>
                    <a:pt x="72" y="1"/>
                    <a:pt x="0" y="84"/>
                    <a:pt x="0" y="168"/>
                  </a:cubicBezTo>
                  <a:cubicBezTo>
                    <a:pt x="0" y="263"/>
                    <a:pt x="72" y="334"/>
                    <a:pt x="155" y="334"/>
                  </a:cubicBezTo>
                  <a:lnTo>
                    <a:pt x="4965" y="334"/>
                  </a:lnTo>
                  <a:cubicBezTo>
                    <a:pt x="5060" y="334"/>
                    <a:pt x="5132" y="263"/>
                    <a:pt x="5132" y="168"/>
                  </a:cubicBezTo>
                  <a:cubicBezTo>
                    <a:pt x="5132" y="84"/>
                    <a:pt x="5060" y="1"/>
                    <a:pt x="4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6" name="Google Shape;16686;p62"/>
            <p:cNvSpPr/>
            <p:nvPr/>
          </p:nvSpPr>
          <p:spPr>
            <a:xfrm>
              <a:off x="1800270" y="3580798"/>
              <a:ext cx="162582" cy="10581"/>
            </a:xfrm>
            <a:custGeom>
              <a:rect b="b" l="l" r="r" t="t"/>
              <a:pathLst>
                <a:path extrusionOk="0" h="334" w="5132">
                  <a:moveTo>
                    <a:pt x="155" y="0"/>
                  </a:moveTo>
                  <a:cubicBezTo>
                    <a:pt x="72" y="0"/>
                    <a:pt x="0" y="84"/>
                    <a:pt x="0" y="167"/>
                  </a:cubicBezTo>
                  <a:cubicBezTo>
                    <a:pt x="0" y="262"/>
                    <a:pt x="72" y="334"/>
                    <a:pt x="155" y="334"/>
                  </a:cubicBezTo>
                  <a:lnTo>
                    <a:pt x="4965" y="334"/>
                  </a:lnTo>
                  <a:cubicBezTo>
                    <a:pt x="5060" y="334"/>
                    <a:pt x="5132" y="262"/>
                    <a:pt x="5132" y="167"/>
                  </a:cubicBezTo>
                  <a:cubicBezTo>
                    <a:pt x="5132" y="84"/>
                    <a:pt x="5060" y="0"/>
                    <a:pt x="4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87" name="Google Shape;16687;p62"/>
          <p:cNvGrpSpPr/>
          <p:nvPr/>
        </p:nvGrpSpPr>
        <p:grpSpPr>
          <a:xfrm>
            <a:off x="7149944" y="4090731"/>
            <a:ext cx="260283" cy="345914"/>
            <a:chOff x="7149944" y="4266131"/>
            <a:chExt cx="260283" cy="345914"/>
          </a:xfrm>
        </p:grpSpPr>
        <p:sp>
          <p:nvSpPr>
            <p:cNvPr id="16688" name="Google Shape;16688;p62"/>
            <p:cNvSpPr/>
            <p:nvPr/>
          </p:nvSpPr>
          <p:spPr>
            <a:xfrm>
              <a:off x="7149944" y="4266131"/>
              <a:ext cx="260283" cy="345914"/>
            </a:xfrm>
            <a:custGeom>
              <a:rect b="b" l="l" r="r" t="t"/>
              <a:pathLst>
                <a:path extrusionOk="0" h="10919" w="8216">
                  <a:moveTo>
                    <a:pt x="4096" y="1025"/>
                  </a:moveTo>
                  <a:cubicBezTo>
                    <a:pt x="5001" y="1025"/>
                    <a:pt x="5775" y="1608"/>
                    <a:pt x="6049" y="2442"/>
                  </a:cubicBezTo>
                  <a:cubicBezTo>
                    <a:pt x="5882" y="2358"/>
                    <a:pt x="5704" y="2299"/>
                    <a:pt x="5489" y="2239"/>
                  </a:cubicBezTo>
                  <a:cubicBezTo>
                    <a:pt x="5477" y="2236"/>
                    <a:pt x="5464" y="2234"/>
                    <a:pt x="5451" y="2234"/>
                  </a:cubicBezTo>
                  <a:cubicBezTo>
                    <a:pt x="5379" y="2234"/>
                    <a:pt x="5309" y="2288"/>
                    <a:pt x="5299" y="2358"/>
                  </a:cubicBezTo>
                  <a:cubicBezTo>
                    <a:pt x="5275" y="2454"/>
                    <a:pt x="5335" y="2537"/>
                    <a:pt x="5418" y="2561"/>
                  </a:cubicBezTo>
                  <a:cubicBezTo>
                    <a:pt x="5704" y="2632"/>
                    <a:pt x="5942" y="2739"/>
                    <a:pt x="6132" y="2835"/>
                  </a:cubicBezTo>
                  <a:cubicBezTo>
                    <a:pt x="6144" y="2930"/>
                    <a:pt x="6144" y="3013"/>
                    <a:pt x="6144" y="3108"/>
                  </a:cubicBezTo>
                  <a:lnTo>
                    <a:pt x="6144" y="4442"/>
                  </a:lnTo>
                  <a:cubicBezTo>
                    <a:pt x="6156" y="5561"/>
                    <a:pt x="5227" y="6502"/>
                    <a:pt x="4096" y="6502"/>
                  </a:cubicBezTo>
                  <a:cubicBezTo>
                    <a:pt x="2965" y="6502"/>
                    <a:pt x="2025" y="5573"/>
                    <a:pt x="2025" y="4430"/>
                  </a:cubicBezTo>
                  <a:lnTo>
                    <a:pt x="2025" y="3096"/>
                  </a:lnTo>
                  <a:cubicBezTo>
                    <a:pt x="2025" y="3001"/>
                    <a:pt x="2025" y="2918"/>
                    <a:pt x="2048" y="2823"/>
                  </a:cubicBezTo>
                  <a:cubicBezTo>
                    <a:pt x="2525" y="2537"/>
                    <a:pt x="3275" y="2382"/>
                    <a:pt x="4084" y="2382"/>
                  </a:cubicBezTo>
                  <a:cubicBezTo>
                    <a:pt x="4311" y="2382"/>
                    <a:pt x="4525" y="2394"/>
                    <a:pt x="4751" y="2418"/>
                  </a:cubicBezTo>
                  <a:cubicBezTo>
                    <a:pt x="4762" y="2421"/>
                    <a:pt x="4773" y="2422"/>
                    <a:pt x="4784" y="2422"/>
                  </a:cubicBezTo>
                  <a:cubicBezTo>
                    <a:pt x="4863" y="2422"/>
                    <a:pt x="4919" y="2350"/>
                    <a:pt x="4930" y="2287"/>
                  </a:cubicBezTo>
                  <a:cubicBezTo>
                    <a:pt x="4942" y="2203"/>
                    <a:pt x="4870" y="2120"/>
                    <a:pt x="4799" y="2108"/>
                  </a:cubicBezTo>
                  <a:cubicBezTo>
                    <a:pt x="4573" y="2073"/>
                    <a:pt x="4334" y="2061"/>
                    <a:pt x="4096" y="2061"/>
                  </a:cubicBezTo>
                  <a:cubicBezTo>
                    <a:pt x="3358" y="2061"/>
                    <a:pt x="2656" y="2203"/>
                    <a:pt x="2144" y="2442"/>
                  </a:cubicBezTo>
                  <a:cubicBezTo>
                    <a:pt x="2417" y="1608"/>
                    <a:pt x="3203" y="1025"/>
                    <a:pt x="4096" y="1025"/>
                  </a:cubicBezTo>
                  <a:close/>
                  <a:moveTo>
                    <a:pt x="4132" y="322"/>
                  </a:moveTo>
                  <a:cubicBezTo>
                    <a:pt x="5442" y="322"/>
                    <a:pt x="6549" y="1263"/>
                    <a:pt x="6775" y="2537"/>
                  </a:cubicBezTo>
                  <a:lnTo>
                    <a:pt x="7680" y="7645"/>
                  </a:lnTo>
                  <a:cubicBezTo>
                    <a:pt x="7692" y="7716"/>
                    <a:pt x="7668" y="7799"/>
                    <a:pt x="7597" y="7835"/>
                  </a:cubicBezTo>
                  <a:lnTo>
                    <a:pt x="7001" y="8180"/>
                  </a:lnTo>
                  <a:lnTo>
                    <a:pt x="5632" y="7692"/>
                  </a:lnTo>
                  <a:cubicBezTo>
                    <a:pt x="5418" y="7621"/>
                    <a:pt x="5287" y="7418"/>
                    <a:pt x="5287" y="7204"/>
                  </a:cubicBezTo>
                  <a:lnTo>
                    <a:pt x="5287" y="6502"/>
                  </a:lnTo>
                  <a:cubicBezTo>
                    <a:pt x="6001" y="6085"/>
                    <a:pt x="6478" y="5311"/>
                    <a:pt x="6478" y="4430"/>
                  </a:cubicBezTo>
                  <a:lnTo>
                    <a:pt x="6478" y="3096"/>
                  </a:lnTo>
                  <a:cubicBezTo>
                    <a:pt x="6478" y="2954"/>
                    <a:pt x="6466" y="2811"/>
                    <a:pt x="6454" y="2680"/>
                  </a:cubicBezTo>
                  <a:cubicBezTo>
                    <a:pt x="6358" y="2120"/>
                    <a:pt x="6061" y="1620"/>
                    <a:pt x="5644" y="1251"/>
                  </a:cubicBezTo>
                  <a:cubicBezTo>
                    <a:pt x="5215" y="894"/>
                    <a:pt x="4668" y="679"/>
                    <a:pt x="4108" y="679"/>
                  </a:cubicBezTo>
                  <a:cubicBezTo>
                    <a:pt x="3549" y="679"/>
                    <a:pt x="3001" y="870"/>
                    <a:pt x="2584" y="1251"/>
                  </a:cubicBezTo>
                  <a:cubicBezTo>
                    <a:pt x="2144" y="1608"/>
                    <a:pt x="1870" y="2108"/>
                    <a:pt x="1775" y="2680"/>
                  </a:cubicBezTo>
                  <a:cubicBezTo>
                    <a:pt x="1751" y="2811"/>
                    <a:pt x="1751" y="2954"/>
                    <a:pt x="1751" y="3096"/>
                  </a:cubicBezTo>
                  <a:lnTo>
                    <a:pt x="1751" y="4430"/>
                  </a:lnTo>
                  <a:cubicBezTo>
                    <a:pt x="1751" y="5311"/>
                    <a:pt x="2227" y="6085"/>
                    <a:pt x="2941" y="6502"/>
                  </a:cubicBezTo>
                  <a:lnTo>
                    <a:pt x="2941" y="7204"/>
                  </a:lnTo>
                  <a:cubicBezTo>
                    <a:pt x="2941" y="7418"/>
                    <a:pt x="2798" y="7621"/>
                    <a:pt x="2596" y="7692"/>
                  </a:cubicBezTo>
                  <a:lnTo>
                    <a:pt x="1227" y="8180"/>
                  </a:lnTo>
                  <a:lnTo>
                    <a:pt x="655" y="7835"/>
                  </a:lnTo>
                  <a:cubicBezTo>
                    <a:pt x="596" y="7799"/>
                    <a:pt x="560" y="7716"/>
                    <a:pt x="572" y="7645"/>
                  </a:cubicBezTo>
                  <a:lnTo>
                    <a:pt x="1477" y="2537"/>
                  </a:lnTo>
                  <a:cubicBezTo>
                    <a:pt x="1703" y="1251"/>
                    <a:pt x="2822" y="322"/>
                    <a:pt x="4132" y="322"/>
                  </a:cubicBezTo>
                  <a:close/>
                  <a:moveTo>
                    <a:pt x="4096" y="1"/>
                  </a:moveTo>
                  <a:cubicBezTo>
                    <a:pt x="2644" y="1"/>
                    <a:pt x="1382" y="1037"/>
                    <a:pt x="1120" y="2477"/>
                  </a:cubicBezTo>
                  <a:lnTo>
                    <a:pt x="215" y="7585"/>
                  </a:lnTo>
                  <a:cubicBezTo>
                    <a:pt x="179" y="7799"/>
                    <a:pt x="274" y="8002"/>
                    <a:pt x="453" y="8109"/>
                  </a:cubicBezTo>
                  <a:lnTo>
                    <a:pt x="786" y="8311"/>
                  </a:lnTo>
                  <a:cubicBezTo>
                    <a:pt x="310" y="8478"/>
                    <a:pt x="1" y="8931"/>
                    <a:pt x="1" y="9431"/>
                  </a:cubicBezTo>
                  <a:lnTo>
                    <a:pt x="1" y="10752"/>
                  </a:lnTo>
                  <a:cubicBezTo>
                    <a:pt x="1" y="10847"/>
                    <a:pt x="84" y="10919"/>
                    <a:pt x="167" y="10919"/>
                  </a:cubicBezTo>
                  <a:cubicBezTo>
                    <a:pt x="251" y="10919"/>
                    <a:pt x="334" y="10847"/>
                    <a:pt x="334" y="10752"/>
                  </a:cubicBezTo>
                  <a:lnTo>
                    <a:pt x="334" y="9431"/>
                  </a:lnTo>
                  <a:cubicBezTo>
                    <a:pt x="334" y="9121"/>
                    <a:pt x="489" y="8835"/>
                    <a:pt x="763" y="8669"/>
                  </a:cubicBezTo>
                  <a:cubicBezTo>
                    <a:pt x="1024" y="8931"/>
                    <a:pt x="1382" y="9133"/>
                    <a:pt x="1822" y="9300"/>
                  </a:cubicBezTo>
                  <a:cubicBezTo>
                    <a:pt x="1834" y="9312"/>
                    <a:pt x="1858" y="9312"/>
                    <a:pt x="1882" y="9312"/>
                  </a:cubicBezTo>
                  <a:cubicBezTo>
                    <a:pt x="1941" y="9312"/>
                    <a:pt x="2001" y="9264"/>
                    <a:pt x="2025" y="9204"/>
                  </a:cubicBezTo>
                  <a:cubicBezTo>
                    <a:pt x="2060" y="9121"/>
                    <a:pt x="2025" y="9026"/>
                    <a:pt x="1941" y="9002"/>
                  </a:cubicBezTo>
                  <a:cubicBezTo>
                    <a:pt x="1608" y="8871"/>
                    <a:pt x="1334" y="8716"/>
                    <a:pt x="1108" y="8538"/>
                  </a:cubicBezTo>
                  <a:lnTo>
                    <a:pt x="2679" y="7990"/>
                  </a:lnTo>
                  <a:cubicBezTo>
                    <a:pt x="3025" y="7871"/>
                    <a:pt x="3251" y="7561"/>
                    <a:pt x="3251" y="7204"/>
                  </a:cubicBezTo>
                  <a:lnTo>
                    <a:pt x="3251" y="6645"/>
                  </a:lnTo>
                  <a:cubicBezTo>
                    <a:pt x="3513" y="6752"/>
                    <a:pt x="3811" y="6811"/>
                    <a:pt x="4108" y="6811"/>
                  </a:cubicBezTo>
                  <a:cubicBezTo>
                    <a:pt x="4406" y="6811"/>
                    <a:pt x="4703" y="6752"/>
                    <a:pt x="4977" y="6645"/>
                  </a:cubicBezTo>
                  <a:lnTo>
                    <a:pt x="4977" y="7204"/>
                  </a:lnTo>
                  <a:cubicBezTo>
                    <a:pt x="4977" y="7561"/>
                    <a:pt x="5192" y="7871"/>
                    <a:pt x="5537" y="7990"/>
                  </a:cubicBezTo>
                  <a:lnTo>
                    <a:pt x="7120" y="8538"/>
                  </a:lnTo>
                  <a:cubicBezTo>
                    <a:pt x="6442" y="9073"/>
                    <a:pt x="5335" y="9383"/>
                    <a:pt x="4108" y="9383"/>
                  </a:cubicBezTo>
                  <a:cubicBezTo>
                    <a:pt x="3572" y="9383"/>
                    <a:pt x="3072" y="9323"/>
                    <a:pt x="2596" y="9204"/>
                  </a:cubicBezTo>
                  <a:cubicBezTo>
                    <a:pt x="2586" y="9203"/>
                    <a:pt x="2577" y="9203"/>
                    <a:pt x="2567" y="9203"/>
                  </a:cubicBezTo>
                  <a:cubicBezTo>
                    <a:pt x="2484" y="9203"/>
                    <a:pt x="2415" y="9249"/>
                    <a:pt x="2394" y="9323"/>
                  </a:cubicBezTo>
                  <a:cubicBezTo>
                    <a:pt x="2382" y="9419"/>
                    <a:pt x="2429" y="9502"/>
                    <a:pt x="2513" y="9514"/>
                  </a:cubicBezTo>
                  <a:cubicBezTo>
                    <a:pt x="2775" y="9573"/>
                    <a:pt x="3037" y="9621"/>
                    <a:pt x="3310" y="9669"/>
                  </a:cubicBezTo>
                  <a:lnTo>
                    <a:pt x="3632" y="10800"/>
                  </a:lnTo>
                  <a:cubicBezTo>
                    <a:pt x="3644" y="10871"/>
                    <a:pt x="3727" y="10919"/>
                    <a:pt x="3787" y="10919"/>
                  </a:cubicBezTo>
                  <a:lnTo>
                    <a:pt x="3822" y="10919"/>
                  </a:lnTo>
                  <a:cubicBezTo>
                    <a:pt x="3918" y="10883"/>
                    <a:pt x="3965" y="10800"/>
                    <a:pt x="3930" y="10728"/>
                  </a:cubicBezTo>
                  <a:lnTo>
                    <a:pt x="3644" y="9716"/>
                  </a:lnTo>
                  <a:lnTo>
                    <a:pt x="3644" y="9716"/>
                  </a:lnTo>
                  <a:cubicBezTo>
                    <a:pt x="3811" y="9728"/>
                    <a:pt x="3965" y="9728"/>
                    <a:pt x="4120" y="9728"/>
                  </a:cubicBezTo>
                  <a:cubicBezTo>
                    <a:pt x="4287" y="9728"/>
                    <a:pt x="4442" y="9728"/>
                    <a:pt x="4596" y="9716"/>
                  </a:cubicBezTo>
                  <a:lnTo>
                    <a:pt x="4596" y="9716"/>
                  </a:lnTo>
                  <a:lnTo>
                    <a:pt x="4322" y="10728"/>
                  </a:lnTo>
                  <a:cubicBezTo>
                    <a:pt x="4287" y="10812"/>
                    <a:pt x="4346" y="10907"/>
                    <a:pt x="4418" y="10919"/>
                  </a:cubicBezTo>
                  <a:lnTo>
                    <a:pt x="4465" y="10919"/>
                  </a:lnTo>
                  <a:cubicBezTo>
                    <a:pt x="4537" y="10919"/>
                    <a:pt x="4596" y="10871"/>
                    <a:pt x="4620" y="10800"/>
                  </a:cubicBezTo>
                  <a:lnTo>
                    <a:pt x="4942" y="9669"/>
                  </a:lnTo>
                  <a:cubicBezTo>
                    <a:pt x="5989" y="9550"/>
                    <a:pt x="6894" y="9192"/>
                    <a:pt x="7454" y="8669"/>
                  </a:cubicBezTo>
                  <a:cubicBezTo>
                    <a:pt x="7728" y="8823"/>
                    <a:pt x="7894" y="9097"/>
                    <a:pt x="7894" y="9419"/>
                  </a:cubicBezTo>
                  <a:lnTo>
                    <a:pt x="7894" y="10740"/>
                  </a:lnTo>
                  <a:cubicBezTo>
                    <a:pt x="7894" y="10824"/>
                    <a:pt x="7966" y="10907"/>
                    <a:pt x="8049" y="10907"/>
                  </a:cubicBezTo>
                  <a:cubicBezTo>
                    <a:pt x="8144" y="10907"/>
                    <a:pt x="8216" y="10824"/>
                    <a:pt x="8216" y="10740"/>
                  </a:cubicBezTo>
                  <a:lnTo>
                    <a:pt x="8216" y="9431"/>
                  </a:lnTo>
                  <a:cubicBezTo>
                    <a:pt x="8192" y="8931"/>
                    <a:pt x="7859" y="8478"/>
                    <a:pt x="7406" y="8311"/>
                  </a:cubicBezTo>
                  <a:lnTo>
                    <a:pt x="7740" y="8109"/>
                  </a:lnTo>
                  <a:cubicBezTo>
                    <a:pt x="7918" y="8002"/>
                    <a:pt x="8013" y="7799"/>
                    <a:pt x="7978" y="7585"/>
                  </a:cubicBezTo>
                  <a:lnTo>
                    <a:pt x="7073" y="2477"/>
                  </a:lnTo>
                  <a:cubicBezTo>
                    <a:pt x="6823" y="1037"/>
                    <a:pt x="5573" y="1"/>
                    <a:pt x="4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9" name="Google Shape;16689;p62"/>
            <p:cNvSpPr/>
            <p:nvPr/>
          </p:nvSpPr>
          <p:spPr>
            <a:xfrm>
              <a:off x="7257815" y="4428808"/>
              <a:ext cx="43782" cy="15396"/>
            </a:xfrm>
            <a:custGeom>
              <a:rect b="b" l="l" r="r" t="t"/>
              <a:pathLst>
                <a:path extrusionOk="0" h="486" w="1382">
                  <a:moveTo>
                    <a:pt x="178" y="0"/>
                  </a:moveTo>
                  <a:cubicBezTo>
                    <a:pt x="138" y="0"/>
                    <a:pt x="96" y="15"/>
                    <a:pt x="60" y="45"/>
                  </a:cubicBezTo>
                  <a:cubicBezTo>
                    <a:pt x="1" y="105"/>
                    <a:pt x="1" y="200"/>
                    <a:pt x="60" y="259"/>
                  </a:cubicBezTo>
                  <a:cubicBezTo>
                    <a:pt x="203" y="402"/>
                    <a:pt x="441" y="486"/>
                    <a:pt x="691" y="486"/>
                  </a:cubicBezTo>
                  <a:cubicBezTo>
                    <a:pt x="941" y="486"/>
                    <a:pt x="1179" y="414"/>
                    <a:pt x="1322" y="259"/>
                  </a:cubicBezTo>
                  <a:cubicBezTo>
                    <a:pt x="1382" y="200"/>
                    <a:pt x="1382" y="105"/>
                    <a:pt x="1322" y="45"/>
                  </a:cubicBezTo>
                  <a:cubicBezTo>
                    <a:pt x="1287" y="15"/>
                    <a:pt x="1245" y="0"/>
                    <a:pt x="1205" y="0"/>
                  </a:cubicBezTo>
                  <a:cubicBezTo>
                    <a:pt x="1165" y="0"/>
                    <a:pt x="1126" y="15"/>
                    <a:pt x="1096" y="45"/>
                  </a:cubicBezTo>
                  <a:cubicBezTo>
                    <a:pt x="1037" y="105"/>
                    <a:pt x="906" y="164"/>
                    <a:pt x="691" y="164"/>
                  </a:cubicBezTo>
                  <a:cubicBezTo>
                    <a:pt x="477" y="164"/>
                    <a:pt x="346" y="81"/>
                    <a:pt x="286" y="45"/>
                  </a:cubicBezTo>
                  <a:cubicBezTo>
                    <a:pt x="257" y="15"/>
                    <a:pt x="218" y="0"/>
                    <a:pt x="1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0" name="Google Shape;16690;p62"/>
            <p:cNvSpPr/>
            <p:nvPr/>
          </p:nvSpPr>
          <p:spPr>
            <a:xfrm>
              <a:off x="7241975" y="4390602"/>
              <a:ext cx="10581" cy="15523"/>
            </a:xfrm>
            <a:custGeom>
              <a:rect b="b" l="l" r="r" t="t"/>
              <a:pathLst>
                <a:path extrusionOk="0" h="490" w="334">
                  <a:moveTo>
                    <a:pt x="167" y="1"/>
                  </a:moveTo>
                  <a:cubicBezTo>
                    <a:pt x="72" y="1"/>
                    <a:pt x="1" y="72"/>
                    <a:pt x="1" y="156"/>
                  </a:cubicBezTo>
                  <a:lnTo>
                    <a:pt x="1" y="322"/>
                  </a:lnTo>
                  <a:cubicBezTo>
                    <a:pt x="1" y="418"/>
                    <a:pt x="72" y="489"/>
                    <a:pt x="167" y="489"/>
                  </a:cubicBezTo>
                  <a:cubicBezTo>
                    <a:pt x="251" y="489"/>
                    <a:pt x="334" y="418"/>
                    <a:pt x="334" y="322"/>
                  </a:cubicBezTo>
                  <a:lnTo>
                    <a:pt x="334" y="156"/>
                  </a:lnTo>
                  <a:cubicBezTo>
                    <a:pt x="310"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1" name="Google Shape;16691;p62"/>
            <p:cNvSpPr/>
            <p:nvPr/>
          </p:nvSpPr>
          <p:spPr>
            <a:xfrm>
              <a:off x="7307236" y="4390602"/>
              <a:ext cx="10201" cy="15523"/>
            </a:xfrm>
            <a:custGeom>
              <a:rect b="b" l="l" r="r" t="t"/>
              <a:pathLst>
                <a:path extrusionOk="0" h="490" w="322">
                  <a:moveTo>
                    <a:pt x="155" y="1"/>
                  </a:moveTo>
                  <a:cubicBezTo>
                    <a:pt x="72" y="1"/>
                    <a:pt x="0" y="72"/>
                    <a:pt x="0" y="156"/>
                  </a:cubicBezTo>
                  <a:lnTo>
                    <a:pt x="0" y="322"/>
                  </a:lnTo>
                  <a:cubicBezTo>
                    <a:pt x="0" y="418"/>
                    <a:pt x="72" y="489"/>
                    <a:pt x="155" y="489"/>
                  </a:cubicBezTo>
                  <a:cubicBezTo>
                    <a:pt x="250" y="489"/>
                    <a:pt x="322" y="418"/>
                    <a:pt x="322" y="322"/>
                  </a:cubicBezTo>
                  <a:lnTo>
                    <a:pt x="322" y="156"/>
                  </a:lnTo>
                  <a:cubicBezTo>
                    <a:pt x="310"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2" name="Google Shape;16692;p62"/>
            <p:cNvSpPr/>
            <p:nvPr/>
          </p:nvSpPr>
          <p:spPr>
            <a:xfrm>
              <a:off x="7236336" y="4374382"/>
              <a:ext cx="21131" cy="10613"/>
            </a:xfrm>
            <a:custGeom>
              <a:rect b="b" l="l" r="r" t="t"/>
              <a:pathLst>
                <a:path extrusionOk="0" h="335" w="667">
                  <a:moveTo>
                    <a:pt x="167" y="1"/>
                  </a:moveTo>
                  <a:cubicBezTo>
                    <a:pt x="71" y="1"/>
                    <a:pt x="0" y="72"/>
                    <a:pt x="0" y="168"/>
                  </a:cubicBezTo>
                  <a:cubicBezTo>
                    <a:pt x="0" y="251"/>
                    <a:pt x="71" y="334"/>
                    <a:pt x="167" y="334"/>
                  </a:cubicBezTo>
                  <a:lnTo>
                    <a:pt x="512" y="334"/>
                  </a:lnTo>
                  <a:cubicBezTo>
                    <a:pt x="595" y="334"/>
                    <a:pt x="667" y="251"/>
                    <a:pt x="667" y="168"/>
                  </a:cubicBezTo>
                  <a:cubicBezTo>
                    <a:pt x="667" y="72"/>
                    <a:pt x="595"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3" name="Google Shape;16693;p62"/>
            <p:cNvSpPr/>
            <p:nvPr/>
          </p:nvSpPr>
          <p:spPr>
            <a:xfrm>
              <a:off x="7301565" y="4374382"/>
              <a:ext cx="21162" cy="10613"/>
            </a:xfrm>
            <a:custGeom>
              <a:rect b="b" l="l" r="r" t="t"/>
              <a:pathLst>
                <a:path extrusionOk="0" h="335" w="668">
                  <a:moveTo>
                    <a:pt x="156" y="1"/>
                  </a:moveTo>
                  <a:cubicBezTo>
                    <a:pt x="72" y="1"/>
                    <a:pt x="1" y="72"/>
                    <a:pt x="1" y="168"/>
                  </a:cubicBezTo>
                  <a:cubicBezTo>
                    <a:pt x="1" y="251"/>
                    <a:pt x="72" y="334"/>
                    <a:pt x="156" y="334"/>
                  </a:cubicBezTo>
                  <a:lnTo>
                    <a:pt x="501" y="334"/>
                  </a:lnTo>
                  <a:cubicBezTo>
                    <a:pt x="596" y="334"/>
                    <a:pt x="668" y="251"/>
                    <a:pt x="668" y="168"/>
                  </a:cubicBezTo>
                  <a:cubicBezTo>
                    <a:pt x="668" y="72"/>
                    <a:pt x="596"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94" name="Google Shape;16694;p62"/>
          <p:cNvGrpSpPr/>
          <p:nvPr/>
        </p:nvGrpSpPr>
        <p:grpSpPr>
          <a:xfrm>
            <a:off x="6695051" y="4083951"/>
            <a:ext cx="270104" cy="360233"/>
            <a:chOff x="6695051" y="4259351"/>
            <a:chExt cx="270104" cy="360233"/>
          </a:xfrm>
        </p:grpSpPr>
        <p:sp>
          <p:nvSpPr>
            <p:cNvPr id="16695" name="Google Shape;16695;p62"/>
            <p:cNvSpPr/>
            <p:nvPr/>
          </p:nvSpPr>
          <p:spPr>
            <a:xfrm>
              <a:off x="6790852" y="4383442"/>
              <a:ext cx="10233" cy="15872"/>
            </a:xfrm>
            <a:custGeom>
              <a:rect b="b" l="l" r="r" t="t"/>
              <a:pathLst>
                <a:path extrusionOk="0" h="501" w="323">
                  <a:moveTo>
                    <a:pt x="167" y="1"/>
                  </a:moveTo>
                  <a:cubicBezTo>
                    <a:pt x="72" y="1"/>
                    <a:pt x="1" y="72"/>
                    <a:pt x="1" y="167"/>
                  </a:cubicBezTo>
                  <a:lnTo>
                    <a:pt x="1" y="346"/>
                  </a:lnTo>
                  <a:cubicBezTo>
                    <a:pt x="1" y="429"/>
                    <a:pt x="72" y="501"/>
                    <a:pt x="167" y="501"/>
                  </a:cubicBezTo>
                  <a:cubicBezTo>
                    <a:pt x="251" y="501"/>
                    <a:pt x="322" y="429"/>
                    <a:pt x="322" y="346"/>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6" name="Google Shape;16696;p62"/>
            <p:cNvSpPr/>
            <p:nvPr/>
          </p:nvSpPr>
          <p:spPr>
            <a:xfrm>
              <a:off x="6858742" y="4383442"/>
              <a:ext cx="10233" cy="15872"/>
            </a:xfrm>
            <a:custGeom>
              <a:rect b="b" l="l" r="r" t="t"/>
              <a:pathLst>
                <a:path extrusionOk="0" h="501" w="323">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22"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7" name="Google Shape;16697;p62"/>
            <p:cNvSpPr/>
            <p:nvPr/>
          </p:nvSpPr>
          <p:spPr>
            <a:xfrm>
              <a:off x="6695051" y="4259351"/>
              <a:ext cx="270104" cy="360233"/>
            </a:xfrm>
            <a:custGeom>
              <a:rect b="b" l="l" r="r" t="t"/>
              <a:pathLst>
                <a:path extrusionOk="0" h="11371" w="8526">
                  <a:moveTo>
                    <a:pt x="4263" y="310"/>
                  </a:moveTo>
                  <a:cubicBezTo>
                    <a:pt x="5835" y="310"/>
                    <a:pt x="7121" y="1596"/>
                    <a:pt x="7121" y="3168"/>
                  </a:cubicBezTo>
                  <a:lnTo>
                    <a:pt x="7121" y="3781"/>
                  </a:lnTo>
                  <a:lnTo>
                    <a:pt x="7121" y="3781"/>
                  </a:lnTo>
                  <a:cubicBezTo>
                    <a:pt x="7030" y="3736"/>
                    <a:pt x="6949" y="3703"/>
                    <a:pt x="6847" y="3703"/>
                  </a:cubicBezTo>
                  <a:lnTo>
                    <a:pt x="6763" y="3703"/>
                  </a:lnTo>
                  <a:cubicBezTo>
                    <a:pt x="6597" y="3703"/>
                    <a:pt x="6430" y="3680"/>
                    <a:pt x="6263" y="3632"/>
                  </a:cubicBezTo>
                  <a:cubicBezTo>
                    <a:pt x="6251" y="3628"/>
                    <a:pt x="6238" y="3627"/>
                    <a:pt x="6225" y="3627"/>
                  </a:cubicBezTo>
                  <a:cubicBezTo>
                    <a:pt x="6153" y="3627"/>
                    <a:pt x="6081" y="3680"/>
                    <a:pt x="6061" y="3751"/>
                  </a:cubicBezTo>
                  <a:cubicBezTo>
                    <a:pt x="6025" y="3846"/>
                    <a:pt x="6085" y="3930"/>
                    <a:pt x="6180" y="3965"/>
                  </a:cubicBezTo>
                  <a:cubicBezTo>
                    <a:pt x="6370" y="4025"/>
                    <a:pt x="6561" y="4037"/>
                    <a:pt x="6763" y="4037"/>
                  </a:cubicBezTo>
                  <a:lnTo>
                    <a:pt x="6847" y="4037"/>
                  </a:lnTo>
                  <a:cubicBezTo>
                    <a:pt x="7001" y="4037"/>
                    <a:pt x="7132" y="4156"/>
                    <a:pt x="7132" y="4322"/>
                  </a:cubicBezTo>
                  <a:cubicBezTo>
                    <a:pt x="7132" y="4477"/>
                    <a:pt x="7013" y="4596"/>
                    <a:pt x="6847" y="4596"/>
                  </a:cubicBezTo>
                  <a:lnTo>
                    <a:pt x="6740" y="4596"/>
                  </a:lnTo>
                  <a:lnTo>
                    <a:pt x="6740" y="4584"/>
                  </a:lnTo>
                  <a:cubicBezTo>
                    <a:pt x="6740" y="4489"/>
                    <a:pt x="6668" y="4418"/>
                    <a:pt x="6585" y="4418"/>
                  </a:cubicBezTo>
                  <a:cubicBezTo>
                    <a:pt x="6489" y="4418"/>
                    <a:pt x="6418" y="4489"/>
                    <a:pt x="6418" y="4584"/>
                  </a:cubicBezTo>
                  <a:cubicBezTo>
                    <a:pt x="6418" y="5775"/>
                    <a:pt x="5454" y="6739"/>
                    <a:pt x="4263" y="6739"/>
                  </a:cubicBezTo>
                  <a:cubicBezTo>
                    <a:pt x="3072" y="6739"/>
                    <a:pt x="2096" y="5775"/>
                    <a:pt x="2096" y="4584"/>
                  </a:cubicBezTo>
                  <a:cubicBezTo>
                    <a:pt x="2096" y="4489"/>
                    <a:pt x="2025" y="4418"/>
                    <a:pt x="1941" y="4418"/>
                  </a:cubicBezTo>
                  <a:cubicBezTo>
                    <a:pt x="1846" y="4418"/>
                    <a:pt x="1775" y="4489"/>
                    <a:pt x="1775" y="4584"/>
                  </a:cubicBezTo>
                  <a:lnTo>
                    <a:pt x="1775" y="4596"/>
                  </a:lnTo>
                  <a:lnTo>
                    <a:pt x="1667" y="4596"/>
                  </a:lnTo>
                  <a:cubicBezTo>
                    <a:pt x="1525" y="4596"/>
                    <a:pt x="1382" y="4477"/>
                    <a:pt x="1382" y="4322"/>
                  </a:cubicBezTo>
                  <a:cubicBezTo>
                    <a:pt x="1382" y="4168"/>
                    <a:pt x="1501" y="4037"/>
                    <a:pt x="1667" y="4037"/>
                  </a:cubicBezTo>
                  <a:lnTo>
                    <a:pt x="1763" y="4037"/>
                  </a:lnTo>
                  <a:cubicBezTo>
                    <a:pt x="2953" y="4037"/>
                    <a:pt x="3906" y="3013"/>
                    <a:pt x="4239" y="2560"/>
                  </a:cubicBezTo>
                  <a:lnTo>
                    <a:pt x="4275" y="2560"/>
                  </a:lnTo>
                  <a:cubicBezTo>
                    <a:pt x="4477" y="2834"/>
                    <a:pt x="4930" y="3334"/>
                    <a:pt x="5525" y="3680"/>
                  </a:cubicBezTo>
                  <a:cubicBezTo>
                    <a:pt x="5547" y="3694"/>
                    <a:pt x="5573" y="3701"/>
                    <a:pt x="5600" y="3701"/>
                  </a:cubicBezTo>
                  <a:cubicBezTo>
                    <a:pt x="5658" y="3701"/>
                    <a:pt x="5719" y="3669"/>
                    <a:pt x="5751" y="3620"/>
                  </a:cubicBezTo>
                  <a:cubicBezTo>
                    <a:pt x="5787" y="3549"/>
                    <a:pt x="5763" y="3441"/>
                    <a:pt x="5692" y="3394"/>
                  </a:cubicBezTo>
                  <a:cubicBezTo>
                    <a:pt x="5156" y="3084"/>
                    <a:pt x="4727" y="2608"/>
                    <a:pt x="4525" y="2358"/>
                  </a:cubicBezTo>
                  <a:cubicBezTo>
                    <a:pt x="4465" y="2263"/>
                    <a:pt x="4358" y="2215"/>
                    <a:pt x="4263" y="2215"/>
                  </a:cubicBezTo>
                  <a:cubicBezTo>
                    <a:pt x="4156" y="2215"/>
                    <a:pt x="4049" y="2263"/>
                    <a:pt x="3989" y="2358"/>
                  </a:cubicBezTo>
                  <a:cubicBezTo>
                    <a:pt x="3025" y="3572"/>
                    <a:pt x="2120" y="3703"/>
                    <a:pt x="1775" y="3703"/>
                  </a:cubicBezTo>
                  <a:lnTo>
                    <a:pt x="1679" y="3703"/>
                  </a:lnTo>
                  <a:cubicBezTo>
                    <a:pt x="1584" y="3703"/>
                    <a:pt x="1489" y="3739"/>
                    <a:pt x="1406" y="3787"/>
                  </a:cubicBezTo>
                  <a:lnTo>
                    <a:pt x="1406" y="3168"/>
                  </a:lnTo>
                  <a:cubicBezTo>
                    <a:pt x="1406" y="1596"/>
                    <a:pt x="2679" y="310"/>
                    <a:pt x="4263" y="310"/>
                  </a:cubicBezTo>
                  <a:close/>
                  <a:moveTo>
                    <a:pt x="6120" y="6239"/>
                  </a:moveTo>
                  <a:cubicBezTo>
                    <a:pt x="6144" y="6323"/>
                    <a:pt x="6192" y="6418"/>
                    <a:pt x="6251" y="6489"/>
                  </a:cubicBezTo>
                  <a:cubicBezTo>
                    <a:pt x="6263" y="6501"/>
                    <a:pt x="6263" y="6537"/>
                    <a:pt x="6251" y="6549"/>
                  </a:cubicBezTo>
                  <a:cubicBezTo>
                    <a:pt x="6120" y="6716"/>
                    <a:pt x="6061" y="6906"/>
                    <a:pt x="6061" y="7120"/>
                  </a:cubicBezTo>
                  <a:cubicBezTo>
                    <a:pt x="6061" y="7335"/>
                    <a:pt x="6132" y="7549"/>
                    <a:pt x="6263" y="7716"/>
                  </a:cubicBezTo>
                  <a:cubicBezTo>
                    <a:pt x="6287" y="7740"/>
                    <a:pt x="6287" y="7751"/>
                    <a:pt x="6263" y="7787"/>
                  </a:cubicBezTo>
                  <a:cubicBezTo>
                    <a:pt x="6192" y="7871"/>
                    <a:pt x="6132" y="7978"/>
                    <a:pt x="6108" y="8085"/>
                  </a:cubicBezTo>
                  <a:lnTo>
                    <a:pt x="5870" y="7990"/>
                  </a:lnTo>
                  <a:cubicBezTo>
                    <a:pt x="5644" y="7918"/>
                    <a:pt x="5513" y="7716"/>
                    <a:pt x="5513" y="7478"/>
                  </a:cubicBezTo>
                  <a:lnTo>
                    <a:pt x="5513" y="6739"/>
                  </a:lnTo>
                  <a:cubicBezTo>
                    <a:pt x="5751" y="6608"/>
                    <a:pt x="5942" y="6442"/>
                    <a:pt x="6120" y="6239"/>
                  </a:cubicBezTo>
                  <a:close/>
                  <a:moveTo>
                    <a:pt x="2394" y="6251"/>
                  </a:moveTo>
                  <a:cubicBezTo>
                    <a:pt x="2572" y="6442"/>
                    <a:pt x="2787" y="6620"/>
                    <a:pt x="3013" y="6751"/>
                  </a:cubicBezTo>
                  <a:lnTo>
                    <a:pt x="3013" y="7490"/>
                  </a:lnTo>
                  <a:cubicBezTo>
                    <a:pt x="3013" y="7728"/>
                    <a:pt x="2858" y="7918"/>
                    <a:pt x="2644" y="8002"/>
                  </a:cubicBezTo>
                  <a:lnTo>
                    <a:pt x="2418" y="8097"/>
                  </a:lnTo>
                  <a:cubicBezTo>
                    <a:pt x="2382" y="7990"/>
                    <a:pt x="2322" y="7894"/>
                    <a:pt x="2251" y="7799"/>
                  </a:cubicBezTo>
                  <a:cubicBezTo>
                    <a:pt x="2239" y="7763"/>
                    <a:pt x="2239" y="7751"/>
                    <a:pt x="2251" y="7728"/>
                  </a:cubicBezTo>
                  <a:cubicBezTo>
                    <a:pt x="2382" y="7561"/>
                    <a:pt x="2453" y="7347"/>
                    <a:pt x="2453" y="7144"/>
                  </a:cubicBezTo>
                  <a:cubicBezTo>
                    <a:pt x="2477" y="6918"/>
                    <a:pt x="2394" y="6716"/>
                    <a:pt x="2263" y="6561"/>
                  </a:cubicBezTo>
                  <a:cubicBezTo>
                    <a:pt x="2251" y="6549"/>
                    <a:pt x="2251" y="6525"/>
                    <a:pt x="2263" y="6501"/>
                  </a:cubicBezTo>
                  <a:cubicBezTo>
                    <a:pt x="2322" y="6430"/>
                    <a:pt x="2370" y="6347"/>
                    <a:pt x="2394" y="6251"/>
                  </a:cubicBezTo>
                  <a:close/>
                  <a:moveTo>
                    <a:pt x="1787" y="4954"/>
                  </a:moveTo>
                  <a:cubicBezTo>
                    <a:pt x="1834" y="5299"/>
                    <a:pt x="1953" y="5608"/>
                    <a:pt x="2120" y="5894"/>
                  </a:cubicBezTo>
                  <a:lnTo>
                    <a:pt x="2120" y="5954"/>
                  </a:lnTo>
                  <a:cubicBezTo>
                    <a:pt x="2120" y="6085"/>
                    <a:pt x="2072" y="6204"/>
                    <a:pt x="2001" y="6311"/>
                  </a:cubicBezTo>
                  <a:cubicBezTo>
                    <a:pt x="1894" y="6442"/>
                    <a:pt x="1894" y="6644"/>
                    <a:pt x="2001" y="6775"/>
                  </a:cubicBezTo>
                  <a:cubicBezTo>
                    <a:pt x="2084" y="6882"/>
                    <a:pt x="2120" y="7001"/>
                    <a:pt x="2120" y="7132"/>
                  </a:cubicBezTo>
                  <a:cubicBezTo>
                    <a:pt x="2120" y="7263"/>
                    <a:pt x="2072" y="7394"/>
                    <a:pt x="1977" y="7501"/>
                  </a:cubicBezTo>
                  <a:cubicBezTo>
                    <a:pt x="1858" y="7656"/>
                    <a:pt x="1858" y="7859"/>
                    <a:pt x="1977" y="8013"/>
                  </a:cubicBezTo>
                  <a:cubicBezTo>
                    <a:pt x="2025" y="8073"/>
                    <a:pt x="2072" y="8132"/>
                    <a:pt x="2084" y="8204"/>
                  </a:cubicBezTo>
                  <a:lnTo>
                    <a:pt x="1560" y="8383"/>
                  </a:lnTo>
                  <a:cubicBezTo>
                    <a:pt x="1465" y="8275"/>
                    <a:pt x="1382" y="8132"/>
                    <a:pt x="1382" y="7966"/>
                  </a:cubicBezTo>
                  <a:cubicBezTo>
                    <a:pt x="1382" y="7835"/>
                    <a:pt x="1429" y="7692"/>
                    <a:pt x="1525" y="7597"/>
                  </a:cubicBezTo>
                  <a:cubicBezTo>
                    <a:pt x="1644" y="7442"/>
                    <a:pt x="1644" y="7240"/>
                    <a:pt x="1525" y="7085"/>
                  </a:cubicBezTo>
                  <a:cubicBezTo>
                    <a:pt x="1429" y="6978"/>
                    <a:pt x="1382" y="6847"/>
                    <a:pt x="1382" y="6716"/>
                  </a:cubicBezTo>
                  <a:cubicBezTo>
                    <a:pt x="1382" y="6585"/>
                    <a:pt x="1429" y="6466"/>
                    <a:pt x="1501" y="6358"/>
                  </a:cubicBezTo>
                  <a:cubicBezTo>
                    <a:pt x="1608" y="6227"/>
                    <a:pt x="1608" y="6025"/>
                    <a:pt x="1501" y="5894"/>
                  </a:cubicBezTo>
                  <a:cubicBezTo>
                    <a:pt x="1417" y="5787"/>
                    <a:pt x="1382" y="5668"/>
                    <a:pt x="1382" y="5537"/>
                  </a:cubicBezTo>
                  <a:cubicBezTo>
                    <a:pt x="1382" y="5299"/>
                    <a:pt x="1525" y="5096"/>
                    <a:pt x="1727" y="5001"/>
                  </a:cubicBezTo>
                  <a:cubicBezTo>
                    <a:pt x="1739" y="4989"/>
                    <a:pt x="1775" y="4977"/>
                    <a:pt x="1787" y="4954"/>
                  </a:cubicBezTo>
                  <a:close/>
                  <a:moveTo>
                    <a:pt x="6716" y="4942"/>
                  </a:moveTo>
                  <a:cubicBezTo>
                    <a:pt x="6728" y="4954"/>
                    <a:pt x="6740" y="4977"/>
                    <a:pt x="6775" y="4989"/>
                  </a:cubicBezTo>
                  <a:cubicBezTo>
                    <a:pt x="6978" y="5073"/>
                    <a:pt x="7121" y="5287"/>
                    <a:pt x="7121" y="5525"/>
                  </a:cubicBezTo>
                  <a:cubicBezTo>
                    <a:pt x="7121" y="5656"/>
                    <a:pt x="7073" y="5775"/>
                    <a:pt x="7001" y="5882"/>
                  </a:cubicBezTo>
                  <a:cubicBezTo>
                    <a:pt x="6894" y="6013"/>
                    <a:pt x="6894" y="6204"/>
                    <a:pt x="7001" y="6347"/>
                  </a:cubicBezTo>
                  <a:cubicBezTo>
                    <a:pt x="7085" y="6442"/>
                    <a:pt x="7121" y="6561"/>
                    <a:pt x="7121" y="6704"/>
                  </a:cubicBezTo>
                  <a:cubicBezTo>
                    <a:pt x="7121" y="6835"/>
                    <a:pt x="7073" y="6966"/>
                    <a:pt x="6978" y="7073"/>
                  </a:cubicBezTo>
                  <a:cubicBezTo>
                    <a:pt x="6859" y="7240"/>
                    <a:pt x="6859" y="7442"/>
                    <a:pt x="7001" y="7597"/>
                  </a:cubicBezTo>
                  <a:cubicBezTo>
                    <a:pt x="7085" y="7692"/>
                    <a:pt x="7132" y="7835"/>
                    <a:pt x="7132" y="7966"/>
                  </a:cubicBezTo>
                  <a:cubicBezTo>
                    <a:pt x="7132" y="8132"/>
                    <a:pt x="7073" y="8275"/>
                    <a:pt x="6954" y="8383"/>
                  </a:cubicBezTo>
                  <a:lnTo>
                    <a:pt x="6418" y="8192"/>
                  </a:lnTo>
                  <a:cubicBezTo>
                    <a:pt x="6442" y="8109"/>
                    <a:pt x="6478" y="8049"/>
                    <a:pt x="6525" y="7990"/>
                  </a:cubicBezTo>
                  <a:cubicBezTo>
                    <a:pt x="6644" y="7847"/>
                    <a:pt x="6644" y="7632"/>
                    <a:pt x="6525" y="7490"/>
                  </a:cubicBezTo>
                  <a:cubicBezTo>
                    <a:pt x="6430" y="7382"/>
                    <a:pt x="6382" y="7251"/>
                    <a:pt x="6382" y="7120"/>
                  </a:cubicBezTo>
                  <a:cubicBezTo>
                    <a:pt x="6382" y="6978"/>
                    <a:pt x="6430" y="6859"/>
                    <a:pt x="6501" y="6763"/>
                  </a:cubicBezTo>
                  <a:cubicBezTo>
                    <a:pt x="6609" y="6620"/>
                    <a:pt x="6609" y="6430"/>
                    <a:pt x="6501" y="6299"/>
                  </a:cubicBezTo>
                  <a:cubicBezTo>
                    <a:pt x="6418" y="6192"/>
                    <a:pt x="6382" y="6073"/>
                    <a:pt x="6382" y="5942"/>
                  </a:cubicBezTo>
                  <a:lnTo>
                    <a:pt x="6382" y="5882"/>
                  </a:lnTo>
                  <a:cubicBezTo>
                    <a:pt x="6549" y="5596"/>
                    <a:pt x="6668" y="5287"/>
                    <a:pt x="6716" y="4942"/>
                  </a:cubicBezTo>
                  <a:close/>
                  <a:moveTo>
                    <a:pt x="5180" y="6918"/>
                  </a:moveTo>
                  <a:lnTo>
                    <a:pt x="5180" y="7490"/>
                  </a:lnTo>
                  <a:cubicBezTo>
                    <a:pt x="5180" y="7847"/>
                    <a:pt x="5394" y="8156"/>
                    <a:pt x="5716" y="8287"/>
                  </a:cubicBezTo>
                  <a:cubicBezTo>
                    <a:pt x="5680" y="8561"/>
                    <a:pt x="5597" y="8799"/>
                    <a:pt x="5442" y="9025"/>
                  </a:cubicBezTo>
                  <a:cubicBezTo>
                    <a:pt x="5382" y="9097"/>
                    <a:pt x="5406" y="9204"/>
                    <a:pt x="5477" y="9264"/>
                  </a:cubicBezTo>
                  <a:cubicBezTo>
                    <a:pt x="5513" y="9275"/>
                    <a:pt x="5537" y="9287"/>
                    <a:pt x="5585" y="9287"/>
                  </a:cubicBezTo>
                  <a:cubicBezTo>
                    <a:pt x="5620" y="9287"/>
                    <a:pt x="5692" y="9264"/>
                    <a:pt x="5716" y="9216"/>
                  </a:cubicBezTo>
                  <a:cubicBezTo>
                    <a:pt x="5894" y="8978"/>
                    <a:pt x="6001" y="8692"/>
                    <a:pt x="6049" y="8406"/>
                  </a:cubicBezTo>
                  <a:lnTo>
                    <a:pt x="6585" y="8609"/>
                  </a:lnTo>
                  <a:cubicBezTo>
                    <a:pt x="6466" y="9109"/>
                    <a:pt x="6192" y="9573"/>
                    <a:pt x="5787" y="9918"/>
                  </a:cubicBezTo>
                  <a:cubicBezTo>
                    <a:pt x="5370" y="10288"/>
                    <a:pt x="4823" y="10490"/>
                    <a:pt x="4263" y="10490"/>
                  </a:cubicBezTo>
                  <a:cubicBezTo>
                    <a:pt x="3692" y="10490"/>
                    <a:pt x="3156" y="10288"/>
                    <a:pt x="2727" y="9930"/>
                  </a:cubicBezTo>
                  <a:cubicBezTo>
                    <a:pt x="2322" y="9585"/>
                    <a:pt x="2060" y="9109"/>
                    <a:pt x="1965" y="8609"/>
                  </a:cubicBezTo>
                  <a:lnTo>
                    <a:pt x="2501" y="8406"/>
                  </a:lnTo>
                  <a:cubicBezTo>
                    <a:pt x="2560" y="8799"/>
                    <a:pt x="2739" y="9168"/>
                    <a:pt x="3025" y="9442"/>
                  </a:cubicBezTo>
                  <a:cubicBezTo>
                    <a:pt x="3346" y="9764"/>
                    <a:pt x="3799" y="9930"/>
                    <a:pt x="4263" y="9930"/>
                  </a:cubicBezTo>
                  <a:cubicBezTo>
                    <a:pt x="4561" y="9930"/>
                    <a:pt x="4858" y="9859"/>
                    <a:pt x="5120" y="9704"/>
                  </a:cubicBezTo>
                  <a:cubicBezTo>
                    <a:pt x="5192" y="9656"/>
                    <a:pt x="5227" y="9561"/>
                    <a:pt x="5180" y="9478"/>
                  </a:cubicBezTo>
                  <a:cubicBezTo>
                    <a:pt x="5147" y="9429"/>
                    <a:pt x="5091" y="9402"/>
                    <a:pt x="5033" y="9402"/>
                  </a:cubicBezTo>
                  <a:cubicBezTo>
                    <a:pt x="5006" y="9402"/>
                    <a:pt x="4979" y="9407"/>
                    <a:pt x="4954" y="9418"/>
                  </a:cubicBezTo>
                  <a:cubicBezTo>
                    <a:pt x="4751" y="9537"/>
                    <a:pt x="4501" y="9597"/>
                    <a:pt x="4263" y="9597"/>
                  </a:cubicBezTo>
                  <a:cubicBezTo>
                    <a:pt x="3501" y="9597"/>
                    <a:pt x="2894" y="9037"/>
                    <a:pt x="2834" y="8287"/>
                  </a:cubicBezTo>
                  <a:cubicBezTo>
                    <a:pt x="3144" y="8156"/>
                    <a:pt x="3370" y="7835"/>
                    <a:pt x="3370" y="7490"/>
                  </a:cubicBezTo>
                  <a:lnTo>
                    <a:pt x="3370" y="6918"/>
                  </a:lnTo>
                  <a:cubicBezTo>
                    <a:pt x="3644" y="7025"/>
                    <a:pt x="3942" y="7085"/>
                    <a:pt x="4275" y="7085"/>
                  </a:cubicBezTo>
                  <a:cubicBezTo>
                    <a:pt x="4584" y="7085"/>
                    <a:pt x="4894" y="7025"/>
                    <a:pt x="5180" y="6918"/>
                  </a:cubicBezTo>
                  <a:close/>
                  <a:moveTo>
                    <a:pt x="4263" y="1"/>
                  </a:moveTo>
                  <a:cubicBezTo>
                    <a:pt x="2489" y="1"/>
                    <a:pt x="1060" y="1429"/>
                    <a:pt x="1060" y="3203"/>
                  </a:cubicBezTo>
                  <a:lnTo>
                    <a:pt x="1060" y="4346"/>
                  </a:lnTo>
                  <a:cubicBezTo>
                    <a:pt x="1060" y="4573"/>
                    <a:pt x="1179" y="4751"/>
                    <a:pt x="1346" y="4870"/>
                  </a:cubicBezTo>
                  <a:cubicBezTo>
                    <a:pt x="1167" y="5037"/>
                    <a:pt x="1060" y="5275"/>
                    <a:pt x="1060" y="5537"/>
                  </a:cubicBezTo>
                  <a:cubicBezTo>
                    <a:pt x="1060" y="5751"/>
                    <a:pt x="1132" y="5954"/>
                    <a:pt x="1251" y="6108"/>
                  </a:cubicBezTo>
                  <a:cubicBezTo>
                    <a:pt x="1263" y="6120"/>
                    <a:pt x="1263" y="6144"/>
                    <a:pt x="1251" y="6168"/>
                  </a:cubicBezTo>
                  <a:cubicBezTo>
                    <a:pt x="1120" y="6323"/>
                    <a:pt x="1060" y="6525"/>
                    <a:pt x="1060" y="6728"/>
                  </a:cubicBezTo>
                  <a:cubicBezTo>
                    <a:pt x="1060" y="6942"/>
                    <a:pt x="1132" y="7144"/>
                    <a:pt x="1263" y="7311"/>
                  </a:cubicBezTo>
                  <a:cubicBezTo>
                    <a:pt x="1286" y="7335"/>
                    <a:pt x="1286" y="7359"/>
                    <a:pt x="1263" y="7382"/>
                  </a:cubicBezTo>
                  <a:cubicBezTo>
                    <a:pt x="1132" y="7549"/>
                    <a:pt x="1060" y="7751"/>
                    <a:pt x="1060" y="7966"/>
                  </a:cubicBezTo>
                  <a:cubicBezTo>
                    <a:pt x="1060" y="8156"/>
                    <a:pt x="1120" y="8347"/>
                    <a:pt x="1239" y="8502"/>
                  </a:cubicBezTo>
                  <a:lnTo>
                    <a:pt x="822" y="8644"/>
                  </a:lnTo>
                  <a:cubicBezTo>
                    <a:pt x="334" y="8823"/>
                    <a:pt x="1" y="9287"/>
                    <a:pt x="1" y="9811"/>
                  </a:cubicBezTo>
                  <a:lnTo>
                    <a:pt x="1" y="11192"/>
                  </a:lnTo>
                  <a:cubicBezTo>
                    <a:pt x="1" y="11288"/>
                    <a:pt x="72" y="11359"/>
                    <a:pt x="167" y="11359"/>
                  </a:cubicBezTo>
                  <a:cubicBezTo>
                    <a:pt x="251" y="11359"/>
                    <a:pt x="334" y="11288"/>
                    <a:pt x="334" y="11192"/>
                  </a:cubicBezTo>
                  <a:lnTo>
                    <a:pt x="334" y="9811"/>
                  </a:lnTo>
                  <a:cubicBezTo>
                    <a:pt x="334" y="9418"/>
                    <a:pt x="560" y="9085"/>
                    <a:pt x="929" y="8966"/>
                  </a:cubicBezTo>
                  <a:lnTo>
                    <a:pt x="1656" y="8704"/>
                  </a:lnTo>
                  <a:cubicBezTo>
                    <a:pt x="1775" y="9275"/>
                    <a:pt x="2072" y="9787"/>
                    <a:pt x="2513" y="10180"/>
                  </a:cubicBezTo>
                  <a:cubicBezTo>
                    <a:pt x="3013" y="10597"/>
                    <a:pt x="3620" y="10835"/>
                    <a:pt x="4263" y="10835"/>
                  </a:cubicBezTo>
                  <a:cubicBezTo>
                    <a:pt x="4894" y="10835"/>
                    <a:pt x="5525" y="10597"/>
                    <a:pt x="6013" y="10180"/>
                  </a:cubicBezTo>
                  <a:cubicBezTo>
                    <a:pt x="6442" y="9787"/>
                    <a:pt x="6763" y="9287"/>
                    <a:pt x="6859" y="8728"/>
                  </a:cubicBezTo>
                  <a:lnTo>
                    <a:pt x="7597" y="8978"/>
                  </a:lnTo>
                  <a:cubicBezTo>
                    <a:pt x="7954" y="9109"/>
                    <a:pt x="8192" y="9454"/>
                    <a:pt x="8192" y="9823"/>
                  </a:cubicBezTo>
                  <a:lnTo>
                    <a:pt x="8192" y="11204"/>
                  </a:lnTo>
                  <a:cubicBezTo>
                    <a:pt x="8192" y="11300"/>
                    <a:pt x="8264" y="11371"/>
                    <a:pt x="8347" y="11371"/>
                  </a:cubicBezTo>
                  <a:cubicBezTo>
                    <a:pt x="8442" y="11371"/>
                    <a:pt x="8514" y="11300"/>
                    <a:pt x="8514" y="11204"/>
                  </a:cubicBezTo>
                  <a:lnTo>
                    <a:pt x="8514" y="9823"/>
                  </a:lnTo>
                  <a:cubicBezTo>
                    <a:pt x="8525" y="9287"/>
                    <a:pt x="8204" y="8823"/>
                    <a:pt x="7692" y="8644"/>
                  </a:cubicBezTo>
                  <a:lnTo>
                    <a:pt x="7275" y="8502"/>
                  </a:lnTo>
                  <a:cubicBezTo>
                    <a:pt x="7382" y="8347"/>
                    <a:pt x="7454" y="8156"/>
                    <a:pt x="7454" y="7966"/>
                  </a:cubicBezTo>
                  <a:cubicBezTo>
                    <a:pt x="7454" y="7751"/>
                    <a:pt x="7382" y="7549"/>
                    <a:pt x="7251" y="7382"/>
                  </a:cubicBezTo>
                  <a:cubicBezTo>
                    <a:pt x="7240" y="7347"/>
                    <a:pt x="7240" y="7335"/>
                    <a:pt x="7251" y="7311"/>
                  </a:cubicBezTo>
                  <a:cubicBezTo>
                    <a:pt x="7382" y="7144"/>
                    <a:pt x="7454" y="6942"/>
                    <a:pt x="7454" y="6728"/>
                  </a:cubicBezTo>
                  <a:cubicBezTo>
                    <a:pt x="7454" y="6525"/>
                    <a:pt x="7382" y="6311"/>
                    <a:pt x="7263" y="6168"/>
                  </a:cubicBezTo>
                  <a:cubicBezTo>
                    <a:pt x="7251" y="6144"/>
                    <a:pt x="7251" y="6120"/>
                    <a:pt x="7263" y="6108"/>
                  </a:cubicBezTo>
                  <a:cubicBezTo>
                    <a:pt x="7394" y="5942"/>
                    <a:pt x="7454" y="5751"/>
                    <a:pt x="7454" y="5537"/>
                  </a:cubicBezTo>
                  <a:cubicBezTo>
                    <a:pt x="7454" y="5287"/>
                    <a:pt x="7359" y="5037"/>
                    <a:pt x="7180" y="4870"/>
                  </a:cubicBezTo>
                  <a:cubicBezTo>
                    <a:pt x="7335" y="4763"/>
                    <a:pt x="7454" y="4573"/>
                    <a:pt x="7454" y="4358"/>
                  </a:cubicBezTo>
                  <a:lnTo>
                    <a:pt x="7454" y="3203"/>
                  </a:lnTo>
                  <a:cubicBezTo>
                    <a:pt x="7454" y="1441"/>
                    <a:pt x="6025"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8" name="Google Shape;16698;p62"/>
            <p:cNvSpPr/>
            <p:nvPr/>
          </p:nvSpPr>
          <p:spPr>
            <a:xfrm>
              <a:off x="6799152" y="4414362"/>
              <a:ext cx="61523" cy="33232"/>
            </a:xfrm>
            <a:custGeom>
              <a:rect b="b" l="l" r="r" t="t"/>
              <a:pathLst>
                <a:path extrusionOk="0" h="1049" w="1942">
                  <a:moveTo>
                    <a:pt x="1572" y="334"/>
                  </a:moveTo>
                  <a:cubicBezTo>
                    <a:pt x="1489" y="561"/>
                    <a:pt x="1251" y="715"/>
                    <a:pt x="977" y="715"/>
                  </a:cubicBezTo>
                  <a:cubicBezTo>
                    <a:pt x="691" y="715"/>
                    <a:pt x="453" y="561"/>
                    <a:pt x="358" y="334"/>
                  </a:cubicBezTo>
                  <a:close/>
                  <a:moveTo>
                    <a:pt x="167" y="1"/>
                  </a:moveTo>
                  <a:cubicBezTo>
                    <a:pt x="84" y="1"/>
                    <a:pt x="1" y="84"/>
                    <a:pt x="1" y="168"/>
                  </a:cubicBezTo>
                  <a:cubicBezTo>
                    <a:pt x="1" y="656"/>
                    <a:pt x="441" y="1049"/>
                    <a:pt x="977" y="1049"/>
                  </a:cubicBezTo>
                  <a:cubicBezTo>
                    <a:pt x="1513" y="1049"/>
                    <a:pt x="1941" y="644"/>
                    <a:pt x="1941" y="168"/>
                  </a:cubicBezTo>
                  <a:cubicBezTo>
                    <a:pt x="1941" y="84"/>
                    <a:pt x="1870" y="1"/>
                    <a:pt x="1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99" name="Google Shape;16699;p62"/>
          <p:cNvGrpSpPr/>
          <p:nvPr/>
        </p:nvGrpSpPr>
        <p:grpSpPr>
          <a:xfrm>
            <a:off x="8047661" y="4082051"/>
            <a:ext cx="277263" cy="362514"/>
            <a:chOff x="8047661" y="4257451"/>
            <a:chExt cx="277263" cy="362514"/>
          </a:xfrm>
        </p:grpSpPr>
        <p:sp>
          <p:nvSpPr>
            <p:cNvPr id="16700" name="Google Shape;16700;p62"/>
            <p:cNvSpPr/>
            <p:nvPr/>
          </p:nvSpPr>
          <p:spPr>
            <a:xfrm>
              <a:off x="8164211" y="4425418"/>
              <a:ext cx="44542" cy="16157"/>
            </a:xfrm>
            <a:custGeom>
              <a:rect b="b" l="l" r="r" t="t"/>
              <a:pathLst>
                <a:path extrusionOk="0" h="510" w="1406">
                  <a:moveTo>
                    <a:pt x="179" y="0"/>
                  </a:moveTo>
                  <a:cubicBezTo>
                    <a:pt x="134" y="0"/>
                    <a:pt x="90" y="15"/>
                    <a:pt x="60" y="45"/>
                  </a:cubicBezTo>
                  <a:cubicBezTo>
                    <a:pt x="0" y="104"/>
                    <a:pt x="0" y="223"/>
                    <a:pt x="60" y="283"/>
                  </a:cubicBezTo>
                  <a:cubicBezTo>
                    <a:pt x="215" y="414"/>
                    <a:pt x="453" y="509"/>
                    <a:pt x="703" y="509"/>
                  </a:cubicBezTo>
                  <a:cubicBezTo>
                    <a:pt x="953" y="509"/>
                    <a:pt x="1203" y="414"/>
                    <a:pt x="1346" y="283"/>
                  </a:cubicBezTo>
                  <a:cubicBezTo>
                    <a:pt x="1405" y="223"/>
                    <a:pt x="1405" y="116"/>
                    <a:pt x="1346" y="45"/>
                  </a:cubicBezTo>
                  <a:cubicBezTo>
                    <a:pt x="1316" y="15"/>
                    <a:pt x="1274" y="0"/>
                    <a:pt x="1231" y="0"/>
                  </a:cubicBezTo>
                  <a:cubicBezTo>
                    <a:pt x="1188" y="0"/>
                    <a:pt x="1143" y="15"/>
                    <a:pt x="1108" y="45"/>
                  </a:cubicBezTo>
                  <a:cubicBezTo>
                    <a:pt x="1048" y="104"/>
                    <a:pt x="893" y="176"/>
                    <a:pt x="703" y="176"/>
                  </a:cubicBezTo>
                  <a:cubicBezTo>
                    <a:pt x="512" y="176"/>
                    <a:pt x="358" y="104"/>
                    <a:pt x="298" y="45"/>
                  </a:cubicBez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1" name="Google Shape;16701;p62"/>
            <p:cNvSpPr/>
            <p:nvPr/>
          </p:nvSpPr>
          <p:spPr>
            <a:xfrm>
              <a:off x="8141940" y="4575423"/>
              <a:ext cx="10613" cy="43813"/>
            </a:xfrm>
            <a:custGeom>
              <a:rect b="b" l="l" r="r" t="t"/>
              <a:pathLst>
                <a:path extrusionOk="0" h="1383" w="335">
                  <a:moveTo>
                    <a:pt x="168" y="1"/>
                  </a:moveTo>
                  <a:cubicBezTo>
                    <a:pt x="84" y="1"/>
                    <a:pt x="1" y="72"/>
                    <a:pt x="1" y="156"/>
                  </a:cubicBezTo>
                  <a:lnTo>
                    <a:pt x="1" y="1215"/>
                  </a:lnTo>
                  <a:cubicBezTo>
                    <a:pt x="1" y="1311"/>
                    <a:pt x="84" y="1382"/>
                    <a:pt x="168" y="1382"/>
                  </a:cubicBezTo>
                  <a:cubicBezTo>
                    <a:pt x="263" y="1382"/>
                    <a:pt x="334" y="1311"/>
                    <a:pt x="334" y="1215"/>
                  </a:cubicBezTo>
                  <a:lnTo>
                    <a:pt x="334" y="156"/>
                  </a:lnTo>
                  <a:cubicBezTo>
                    <a:pt x="334" y="72"/>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2" name="Google Shape;16702;p62"/>
            <p:cNvSpPr/>
            <p:nvPr/>
          </p:nvSpPr>
          <p:spPr>
            <a:xfrm>
              <a:off x="8125720" y="4375522"/>
              <a:ext cx="121873" cy="42293"/>
            </a:xfrm>
            <a:custGeom>
              <a:rect b="b" l="l" r="r" t="t"/>
              <a:pathLst>
                <a:path extrusionOk="0" h="1335" w="3847">
                  <a:moveTo>
                    <a:pt x="3156" y="322"/>
                  </a:moveTo>
                  <a:cubicBezTo>
                    <a:pt x="3335" y="322"/>
                    <a:pt x="3490" y="477"/>
                    <a:pt x="3490" y="667"/>
                  </a:cubicBezTo>
                  <a:cubicBezTo>
                    <a:pt x="3490" y="775"/>
                    <a:pt x="3454" y="870"/>
                    <a:pt x="3359" y="929"/>
                  </a:cubicBezTo>
                  <a:cubicBezTo>
                    <a:pt x="3302" y="970"/>
                    <a:pt x="3229" y="994"/>
                    <a:pt x="3154" y="994"/>
                  </a:cubicBezTo>
                  <a:cubicBezTo>
                    <a:pt x="3119" y="994"/>
                    <a:pt x="3083" y="988"/>
                    <a:pt x="3049" y="977"/>
                  </a:cubicBezTo>
                  <a:lnTo>
                    <a:pt x="2644" y="834"/>
                  </a:lnTo>
                  <a:cubicBezTo>
                    <a:pt x="2513" y="786"/>
                    <a:pt x="2418" y="655"/>
                    <a:pt x="2418" y="513"/>
                  </a:cubicBezTo>
                  <a:lnTo>
                    <a:pt x="2418" y="322"/>
                  </a:lnTo>
                  <a:lnTo>
                    <a:pt x="2799" y="322"/>
                  </a:lnTo>
                  <a:lnTo>
                    <a:pt x="2799" y="489"/>
                  </a:lnTo>
                  <a:cubicBezTo>
                    <a:pt x="2799" y="572"/>
                    <a:pt x="2870" y="655"/>
                    <a:pt x="2954" y="655"/>
                  </a:cubicBezTo>
                  <a:cubicBezTo>
                    <a:pt x="3049" y="655"/>
                    <a:pt x="3120" y="572"/>
                    <a:pt x="3120" y="489"/>
                  </a:cubicBezTo>
                  <a:lnTo>
                    <a:pt x="3120" y="322"/>
                  </a:lnTo>
                  <a:close/>
                  <a:moveTo>
                    <a:pt x="680" y="310"/>
                  </a:moveTo>
                  <a:lnTo>
                    <a:pt x="680" y="477"/>
                  </a:lnTo>
                  <a:cubicBezTo>
                    <a:pt x="680" y="560"/>
                    <a:pt x="751" y="632"/>
                    <a:pt x="846" y="632"/>
                  </a:cubicBezTo>
                  <a:cubicBezTo>
                    <a:pt x="930" y="632"/>
                    <a:pt x="1013" y="560"/>
                    <a:pt x="1013" y="477"/>
                  </a:cubicBezTo>
                  <a:lnTo>
                    <a:pt x="1013" y="322"/>
                  </a:lnTo>
                  <a:lnTo>
                    <a:pt x="1382" y="322"/>
                  </a:lnTo>
                  <a:lnTo>
                    <a:pt x="1382" y="513"/>
                  </a:lnTo>
                  <a:lnTo>
                    <a:pt x="1394" y="513"/>
                  </a:lnTo>
                  <a:cubicBezTo>
                    <a:pt x="1394" y="655"/>
                    <a:pt x="1311" y="786"/>
                    <a:pt x="1168" y="834"/>
                  </a:cubicBezTo>
                  <a:lnTo>
                    <a:pt x="775" y="977"/>
                  </a:lnTo>
                  <a:cubicBezTo>
                    <a:pt x="734" y="995"/>
                    <a:pt x="691" y="1005"/>
                    <a:pt x="648" y="1005"/>
                  </a:cubicBezTo>
                  <a:cubicBezTo>
                    <a:pt x="580" y="1005"/>
                    <a:pt x="512" y="981"/>
                    <a:pt x="453" y="929"/>
                  </a:cubicBezTo>
                  <a:cubicBezTo>
                    <a:pt x="370" y="870"/>
                    <a:pt x="311" y="775"/>
                    <a:pt x="311" y="655"/>
                  </a:cubicBezTo>
                  <a:cubicBezTo>
                    <a:pt x="311" y="477"/>
                    <a:pt x="453" y="310"/>
                    <a:pt x="656" y="310"/>
                  </a:cubicBezTo>
                  <a:close/>
                  <a:moveTo>
                    <a:pt x="668" y="1"/>
                  </a:moveTo>
                  <a:cubicBezTo>
                    <a:pt x="299" y="1"/>
                    <a:pt x="1" y="298"/>
                    <a:pt x="1" y="667"/>
                  </a:cubicBezTo>
                  <a:cubicBezTo>
                    <a:pt x="1" y="894"/>
                    <a:pt x="96" y="1096"/>
                    <a:pt x="275" y="1215"/>
                  </a:cubicBezTo>
                  <a:cubicBezTo>
                    <a:pt x="394" y="1287"/>
                    <a:pt x="537" y="1334"/>
                    <a:pt x="668" y="1334"/>
                  </a:cubicBezTo>
                  <a:cubicBezTo>
                    <a:pt x="739" y="1334"/>
                    <a:pt x="834" y="1322"/>
                    <a:pt x="906" y="1287"/>
                  </a:cubicBezTo>
                  <a:lnTo>
                    <a:pt x="1311" y="1144"/>
                  </a:lnTo>
                  <a:cubicBezTo>
                    <a:pt x="1561" y="1036"/>
                    <a:pt x="1739" y="798"/>
                    <a:pt x="1739" y="513"/>
                  </a:cubicBezTo>
                  <a:lnTo>
                    <a:pt x="1739" y="322"/>
                  </a:lnTo>
                  <a:lnTo>
                    <a:pt x="2108" y="322"/>
                  </a:lnTo>
                  <a:lnTo>
                    <a:pt x="2108" y="513"/>
                  </a:lnTo>
                  <a:cubicBezTo>
                    <a:pt x="2108" y="798"/>
                    <a:pt x="2287" y="1048"/>
                    <a:pt x="2537" y="1144"/>
                  </a:cubicBezTo>
                  <a:lnTo>
                    <a:pt x="2942" y="1287"/>
                  </a:lnTo>
                  <a:cubicBezTo>
                    <a:pt x="3013" y="1322"/>
                    <a:pt x="3097" y="1334"/>
                    <a:pt x="3180" y="1334"/>
                  </a:cubicBezTo>
                  <a:cubicBezTo>
                    <a:pt x="3311" y="1334"/>
                    <a:pt x="3454" y="1287"/>
                    <a:pt x="3573" y="1215"/>
                  </a:cubicBezTo>
                  <a:cubicBezTo>
                    <a:pt x="3751" y="1096"/>
                    <a:pt x="3847" y="894"/>
                    <a:pt x="3847" y="667"/>
                  </a:cubicBezTo>
                  <a:cubicBezTo>
                    <a:pt x="3835" y="298"/>
                    <a:pt x="3537" y="1"/>
                    <a:pt x="3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3" name="Google Shape;16703;p62"/>
            <p:cNvSpPr/>
            <p:nvPr/>
          </p:nvSpPr>
          <p:spPr>
            <a:xfrm>
              <a:off x="8047661" y="4257451"/>
              <a:ext cx="277263" cy="362514"/>
            </a:xfrm>
            <a:custGeom>
              <a:rect b="b" l="l" r="r" t="t"/>
              <a:pathLst>
                <a:path extrusionOk="0" h="11443" w="8752">
                  <a:moveTo>
                    <a:pt x="5168" y="370"/>
                  </a:moveTo>
                  <a:cubicBezTo>
                    <a:pt x="6775" y="370"/>
                    <a:pt x="8073" y="1680"/>
                    <a:pt x="8073" y="3275"/>
                  </a:cubicBezTo>
                  <a:cubicBezTo>
                    <a:pt x="8073" y="4394"/>
                    <a:pt x="7430" y="5383"/>
                    <a:pt x="6465" y="5883"/>
                  </a:cubicBezTo>
                  <a:cubicBezTo>
                    <a:pt x="6644" y="5597"/>
                    <a:pt x="6763" y="5287"/>
                    <a:pt x="6811" y="4942"/>
                  </a:cubicBezTo>
                  <a:lnTo>
                    <a:pt x="6894" y="4942"/>
                  </a:lnTo>
                  <a:cubicBezTo>
                    <a:pt x="7227" y="4942"/>
                    <a:pt x="7489" y="4704"/>
                    <a:pt x="7525" y="4394"/>
                  </a:cubicBezTo>
                  <a:cubicBezTo>
                    <a:pt x="7537" y="4228"/>
                    <a:pt x="7478" y="4049"/>
                    <a:pt x="7370" y="3930"/>
                  </a:cubicBezTo>
                  <a:cubicBezTo>
                    <a:pt x="7251" y="3799"/>
                    <a:pt x="7085" y="3740"/>
                    <a:pt x="6930" y="3740"/>
                  </a:cubicBezTo>
                  <a:lnTo>
                    <a:pt x="6656" y="3740"/>
                  </a:lnTo>
                  <a:cubicBezTo>
                    <a:pt x="6549" y="3740"/>
                    <a:pt x="6477" y="3644"/>
                    <a:pt x="6477" y="3561"/>
                  </a:cubicBezTo>
                  <a:lnTo>
                    <a:pt x="6477" y="2680"/>
                  </a:lnTo>
                  <a:cubicBezTo>
                    <a:pt x="6477" y="2394"/>
                    <a:pt x="6239" y="2156"/>
                    <a:pt x="5954" y="2156"/>
                  </a:cubicBezTo>
                  <a:lnTo>
                    <a:pt x="5775" y="2156"/>
                  </a:lnTo>
                  <a:cubicBezTo>
                    <a:pt x="5692" y="2156"/>
                    <a:pt x="5620" y="2227"/>
                    <a:pt x="5620" y="2323"/>
                  </a:cubicBezTo>
                  <a:cubicBezTo>
                    <a:pt x="5620" y="2406"/>
                    <a:pt x="5692" y="2489"/>
                    <a:pt x="5775" y="2489"/>
                  </a:cubicBezTo>
                  <a:lnTo>
                    <a:pt x="5954" y="2489"/>
                  </a:lnTo>
                  <a:cubicBezTo>
                    <a:pt x="6061" y="2489"/>
                    <a:pt x="6132" y="2573"/>
                    <a:pt x="6132" y="2668"/>
                  </a:cubicBezTo>
                  <a:lnTo>
                    <a:pt x="6132" y="3537"/>
                  </a:lnTo>
                  <a:cubicBezTo>
                    <a:pt x="6132" y="3823"/>
                    <a:pt x="6370" y="4061"/>
                    <a:pt x="6656" y="4061"/>
                  </a:cubicBezTo>
                  <a:lnTo>
                    <a:pt x="6930" y="4061"/>
                  </a:lnTo>
                  <a:cubicBezTo>
                    <a:pt x="7001" y="4061"/>
                    <a:pt x="7073" y="4097"/>
                    <a:pt x="7132" y="4156"/>
                  </a:cubicBezTo>
                  <a:cubicBezTo>
                    <a:pt x="7192" y="4216"/>
                    <a:pt x="7204" y="4287"/>
                    <a:pt x="7204" y="4359"/>
                  </a:cubicBezTo>
                  <a:cubicBezTo>
                    <a:pt x="7192" y="4490"/>
                    <a:pt x="7061" y="4597"/>
                    <a:pt x="6906" y="4597"/>
                  </a:cubicBezTo>
                  <a:lnTo>
                    <a:pt x="6835" y="4597"/>
                  </a:lnTo>
                  <a:cubicBezTo>
                    <a:pt x="6835" y="4513"/>
                    <a:pt x="6763" y="4430"/>
                    <a:pt x="6668" y="4430"/>
                  </a:cubicBezTo>
                  <a:cubicBezTo>
                    <a:pt x="6585" y="4430"/>
                    <a:pt x="6513" y="4513"/>
                    <a:pt x="6513" y="4597"/>
                  </a:cubicBezTo>
                  <a:cubicBezTo>
                    <a:pt x="6489" y="5764"/>
                    <a:pt x="5537" y="6704"/>
                    <a:pt x="4382" y="6704"/>
                  </a:cubicBezTo>
                  <a:cubicBezTo>
                    <a:pt x="3215" y="6704"/>
                    <a:pt x="2263" y="5752"/>
                    <a:pt x="2263" y="4585"/>
                  </a:cubicBezTo>
                  <a:cubicBezTo>
                    <a:pt x="2263" y="4490"/>
                    <a:pt x="2191" y="4418"/>
                    <a:pt x="2108" y="4418"/>
                  </a:cubicBezTo>
                  <a:cubicBezTo>
                    <a:pt x="2013" y="4418"/>
                    <a:pt x="1941" y="4490"/>
                    <a:pt x="1941" y="4585"/>
                  </a:cubicBezTo>
                  <a:lnTo>
                    <a:pt x="1941" y="4597"/>
                  </a:lnTo>
                  <a:lnTo>
                    <a:pt x="1846" y="4597"/>
                  </a:lnTo>
                  <a:cubicBezTo>
                    <a:pt x="1774" y="4597"/>
                    <a:pt x="1703" y="4573"/>
                    <a:pt x="1643" y="4513"/>
                  </a:cubicBezTo>
                  <a:cubicBezTo>
                    <a:pt x="1584" y="4454"/>
                    <a:pt x="1572" y="4382"/>
                    <a:pt x="1572" y="4299"/>
                  </a:cubicBezTo>
                  <a:cubicBezTo>
                    <a:pt x="1584" y="4168"/>
                    <a:pt x="1715" y="4061"/>
                    <a:pt x="1870" y="4061"/>
                  </a:cubicBezTo>
                  <a:lnTo>
                    <a:pt x="2108" y="4061"/>
                  </a:lnTo>
                  <a:cubicBezTo>
                    <a:pt x="2382" y="4061"/>
                    <a:pt x="2620" y="3823"/>
                    <a:pt x="2620" y="3537"/>
                  </a:cubicBezTo>
                  <a:lnTo>
                    <a:pt x="2620" y="2668"/>
                  </a:lnTo>
                  <a:cubicBezTo>
                    <a:pt x="2620" y="2561"/>
                    <a:pt x="2715" y="2489"/>
                    <a:pt x="2798" y="2489"/>
                  </a:cubicBezTo>
                  <a:lnTo>
                    <a:pt x="5084" y="2489"/>
                  </a:lnTo>
                  <a:cubicBezTo>
                    <a:pt x="5168" y="2489"/>
                    <a:pt x="5239" y="2406"/>
                    <a:pt x="5239" y="2323"/>
                  </a:cubicBezTo>
                  <a:cubicBezTo>
                    <a:pt x="5239" y="2227"/>
                    <a:pt x="5168" y="2156"/>
                    <a:pt x="5084" y="2156"/>
                  </a:cubicBezTo>
                  <a:lnTo>
                    <a:pt x="2798" y="2156"/>
                  </a:lnTo>
                  <a:cubicBezTo>
                    <a:pt x="2525" y="2156"/>
                    <a:pt x="2286" y="2394"/>
                    <a:pt x="2286" y="2680"/>
                  </a:cubicBezTo>
                  <a:lnTo>
                    <a:pt x="2286" y="3561"/>
                  </a:lnTo>
                  <a:cubicBezTo>
                    <a:pt x="2286" y="3656"/>
                    <a:pt x="2191" y="3740"/>
                    <a:pt x="2108" y="3740"/>
                  </a:cubicBezTo>
                  <a:lnTo>
                    <a:pt x="1870" y="3740"/>
                  </a:lnTo>
                  <a:cubicBezTo>
                    <a:pt x="1536" y="3740"/>
                    <a:pt x="1274" y="3978"/>
                    <a:pt x="1239" y="4287"/>
                  </a:cubicBezTo>
                  <a:cubicBezTo>
                    <a:pt x="1227" y="4454"/>
                    <a:pt x="1286" y="4633"/>
                    <a:pt x="1393" y="4752"/>
                  </a:cubicBezTo>
                  <a:cubicBezTo>
                    <a:pt x="1512" y="4883"/>
                    <a:pt x="1667" y="4942"/>
                    <a:pt x="1834" y="4942"/>
                  </a:cubicBezTo>
                  <a:lnTo>
                    <a:pt x="1953" y="4942"/>
                  </a:lnTo>
                  <a:cubicBezTo>
                    <a:pt x="2001" y="5287"/>
                    <a:pt x="2120" y="5597"/>
                    <a:pt x="2298" y="5883"/>
                  </a:cubicBezTo>
                  <a:cubicBezTo>
                    <a:pt x="1334" y="5406"/>
                    <a:pt x="691" y="4394"/>
                    <a:pt x="691" y="3275"/>
                  </a:cubicBezTo>
                  <a:cubicBezTo>
                    <a:pt x="691" y="1668"/>
                    <a:pt x="2001" y="370"/>
                    <a:pt x="3596" y="370"/>
                  </a:cubicBezTo>
                  <a:close/>
                  <a:moveTo>
                    <a:pt x="5442" y="6799"/>
                  </a:moveTo>
                  <a:lnTo>
                    <a:pt x="5442" y="8157"/>
                  </a:lnTo>
                  <a:cubicBezTo>
                    <a:pt x="5168" y="8466"/>
                    <a:pt x="4787" y="8633"/>
                    <a:pt x="4382" y="8633"/>
                  </a:cubicBezTo>
                  <a:cubicBezTo>
                    <a:pt x="3977" y="8633"/>
                    <a:pt x="3596" y="8454"/>
                    <a:pt x="3322" y="8157"/>
                  </a:cubicBezTo>
                  <a:lnTo>
                    <a:pt x="3322" y="6799"/>
                  </a:lnTo>
                  <a:cubicBezTo>
                    <a:pt x="3656" y="6954"/>
                    <a:pt x="4013" y="7038"/>
                    <a:pt x="4382" y="7038"/>
                  </a:cubicBezTo>
                  <a:cubicBezTo>
                    <a:pt x="4763" y="7038"/>
                    <a:pt x="5120" y="6954"/>
                    <a:pt x="5442" y="6799"/>
                  </a:cubicBezTo>
                  <a:close/>
                  <a:moveTo>
                    <a:pt x="5442" y="8609"/>
                  </a:moveTo>
                  <a:lnTo>
                    <a:pt x="5442" y="9050"/>
                  </a:lnTo>
                  <a:cubicBezTo>
                    <a:pt x="5108" y="9240"/>
                    <a:pt x="4751" y="9335"/>
                    <a:pt x="4382" y="9335"/>
                  </a:cubicBezTo>
                  <a:cubicBezTo>
                    <a:pt x="4013" y="9335"/>
                    <a:pt x="3632" y="9228"/>
                    <a:pt x="3322" y="9050"/>
                  </a:cubicBezTo>
                  <a:lnTo>
                    <a:pt x="3322" y="8609"/>
                  </a:lnTo>
                  <a:cubicBezTo>
                    <a:pt x="3620" y="8847"/>
                    <a:pt x="3989" y="8966"/>
                    <a:pt x="4382" y="8966"/>
                  </a:cubicBezTo>
                  <a:cubicBezTo>
                    <a:pt x="4763" y="8966"/>
                    <a:pt x="5144" y="8824"/>
                    <a:pt x="5442" y="8609"/>
                  </a:cubicBezTo>
                  <a:close/>
                  <a:moveTo>
                    <a:pt x="3596" y="1"/>
                  </a:moveTo>
                  <a:cubicBezTo>
                    <a:pt x="1810" y="1"/>
                    <a:pt x="346" y="1465"/>
                    <a:pt x="346" y="3251"/>
                  </a:cubicBezTo>
                  <a:cubicBezTo>
                    <a:pt x="346" y="4704"/>
                    <a:pt x="1334" y="5990"/>
                    <a:pt x="2727" y="6371"/>
                  </a:cubicBezTo>
                  <a:cubicBezTo>
                    <a:pt x="2798" y="6442"/>
                    <a:pt x="2894" y="6526"/>
                    <a:pt x="2977" y="6585"/>
                  </a:cubicBezTo>
                  <a:lnTo>
                    <a:pt x="2977" y="7192"/>
                  </a:lnTo>
                  <a:cubicBezTo>
                    <a:pt x="2644" y="7264"/>
                    <a:pt x="2382" y="7514"/>
                    <a:pt x="2251" y="7669"/>
                  </a:cubicBezTo>
                  <a:cubicBezTo>
                    <a:pt x="2203" y="7728"/>
                    <a:pt x="2167" y="7788"/>
                    <a:pt x="2144" y="7859"/>
                  </a:cubicBezTo>
                  <a:lnTo>
                    <a:pt x="1001" y="8204"/>
                  </a:lnTo>
                  <a:cubicBezTo>
                    <a:pt x="405" y="8383"/>
                    <a:pt x="0" y="8931"/>
                    <a:pt x="0" y="9538"/>
                  </a:cubicBezTo>
                  <a:lnTo>
                    <a:pt x="0" y="11252"/>
                  </a:lnTo>
                  <a:cubicBezTo>
                    <a:pt x="0" y="11348"/>
                    <a:pt x="84" y="11419"/>
                    <a:pt x="167" y="11419"/>
                  </a:cubicBezTo>
                  <a:cubicBezTo>
                    <a:pt x="250" y="11419"/>
                    <a:pt x="334" y="11348"/>
                    <a:pt x="334" y="11252"/>
                  </a:cubicBezTo>
                  <a:lnTo>
                    <a:pt x="334" y="9538"/>
                  </a:lnTo>
                  <a:cubicBezTo>
                    <a:pt x="334" y="9085"/>
                    <a:pt x="643" y="8645"/>
                    <a:pt x="1084" y="8526"/>
                  </a:cubicBezTo>
                  <a:lnTo>
                    <a:pt x="2144" y="8216"/>
                  </a:lnTo>
                  <a:lnTo>
                    <a:pt x="2251" y="8978"/>
                  </a:lnTo>
                  <a:cubicBezTo>
                    <a:pt x="2263" y="9038"/>
                    <a:pt x="2239" y="9109"/>
                    <a:pt x="2179" y="9157"/>
                  </a:cubicBezTo>
                  <a:lnTo>
                    <a:pt x="1822" y="9419"/>
                  </a:lnTo>
                  <a:cubicBezTo>
                    <a:pt x="1655" y="9538"/>
                    <a:pt x="1584" y="9752"/>
                    <a:pt x="1620" y="9943"/>
                  </a:cubicBezTo>
                  <a:lnTo>
                    <a:pt x="1917" y="11300"/>
                  </a:lnTo>
                  <a:cubicBezTo>
                    <a:pt x="1941" y="11371"/>
                    <a:pt x="2013" y="11431"/>
                    <a:pt x="2084" y="11431"/>
                  </a:cubicBezTo>
                  <a:lnTo>
                    <a:pt x="2120" y="11431"/>
                  </a:lnTo>
                  <a:cubicBezTo>
                    <a:pt x="2203" y="11419"/>
                    <a:pt x="2263" y="11324"/>
                    <a:pt x="2251" y="11240"/>
                  </a:cubicBezTo>
                  <a:lnTo>
                    <a:pt x="1953" y="9883"/>
                  </a:lnTo>
                  <a:cubicBezTo>
                    <a:pt x="1941" y="9812"/>
                    <a:pt x="1965" y="9740"/>
                    <a:pt x="2024" y="9693"/>
                  </a:cubicBezTo>
                  <a:lnTo>
                    <a:pt x="2382" y="9419"/>
                  </a:lnTo>
                  <a:cubicBezTo>
                    <a:pt x="2536" y="9300"/>
                    <a:pt x="2608" y="9121"/>
                    <a:pt x="2596" y="8931"/>
                  </a:cubicBezTo>
                  <a:lnTo>
                    <a:pt x="2477" y="8050"/>
                  </a:lnTo>
                  <a:cubicBezTo>
                    <a:pt x="2465" y="7990"/>
                    <a:pt x="2489" y="7954"/>
                    <a:pt x="2513" y="7907"/>
                  </a:cubicBezTo>
                  <a:cubicBezTo>
                    <a:pt x="2608" y="7800"/>
                    <a:pt x="2786" y="7633"/>
                    <a:pt x="3001" y="7561"/>
                  </a:cubicBezTo>
                  <a:lnTo>
                    <a:pt x="3001" y="9514"/>
                  </a:lnTo>
                  <a:cubicBezTo>
                    <a:pt x="3001" y="9597"/>
                    <a:pt x="3072" y="9681"/>
                    <a:pt x="3156" y="9681"/>
                  </a:cubicBezTo>
                  <a:cubicBezTo>
                    <a:pt x="3251" y="9681"/>
                    <a:pt x="3322" y="9597"/>
                    <a:pt x="3322" y="9514"/>
                  </a:cubicBezTo>
                  <a:lnTo>
                    <a:pt x="3322" y="9443"/>
                  </a:lnTo>
                  <a:cubicBezTo>
                    <a:pt x="3644" y="9597"/>
                    <a:pt x="4025" y="9681"/>
                    <a:pt x="4382" y="9681"/>
                  </a:cubicBezTo>
                  <a:cubicBezTo>
                    <a:pt x="4739" y="9681"/>
                    <a:pt x="5108" y="9586"/>
                    <a:pt x="5430" y="9443"/>
                  </a:cubicBezTo>
                  <a:lnTo>
                    <a:pt x="5430" y="11264"/>
                  </a:lnTo>
                  <a:cubicBezTo>
                    <a:pt x="5430" y="11360"/>
                    <a:pt x="5513" y="11431"/>
                    <a:pt x="5596" y="11431"/>
                  </a:cubicBezTo>
                  <a:cubicBezTo>
                    <a:pt x="5692" y="11431"/>
                    <a:pt x="5763" y="11360"/>
                    <a:pt x="5763" y="11264"/>
                  </a:cubicBezTo>
                  <a:lnTo>
                    <a:pt x="5763" y="7573"/>
                  </a:lnTo>
                  <a:cubicBezTo>
                    <a:pt x="5989" y="7657"/>
                    <a:pt x="6144" y="7811"/>
                    <a:pt x="6239" y="7919"/>
                  </a:cubicBezTo>
                  <a:cubicBezTo>
                    <a:pt x="6263" y="7966"/>
                    <a:pt x="6287" y="8014"/>
                    <a:pt x="6287" y="8073"/>
                  </a:cubicBezTo>
                  <a:lnTo>
                    <a:pt x="6168" y="8943"/>
                  </a:lnTo>
                  <a:cubicBezTo>
                    <a:pt x="6132" y="9145"/>
                    <a:pt x="6204" y="9324"/>
                    <a:pt x="6370" y="9443"/>
                  </a:cubicBezTo>
                  <a:lnTo>
                    <a:pt x="6727" y="9705"/>
                  </a:lnTo>
                  <a:cubicBezTo>
                    <a:pt x="6787" y="9752"/>
                    <a:pt x="6823" y="9824"/>
                    <a:pt x="6799" y="9895"/>
                  </a:cubicBezTo>
                  <a:lnTo>
                    <a:pt x="6501" y="11252"/>
                  </a:lnTo>
                  <a:cubicBezTo>
                    <a:pt x="6489" y="11348"/>
                    <a:pt x="6537" y="11431"/>
                    <a:pt x="6644" y="11443"/>
                  </a:cubicBezTo>
                  <a:lnTo>
                    <a:pt x="6668" y="11443"/>
                  </a:lnTo>
                  <a:cubicBezTo>
                    <a:pt x="6739" y="11443"/>
                    <a:pt x="6823" y="11383"/>
                    <a:pt x="6835" y="11312"/>
                  </a:cubicBezTo>
                  <a:lnTo>
                    <a:pt x="7132" y="9955"/>
                  </a:lnTo>
                  <a:cubicBezTo>
                    <a:pt x="7180" y="9764"/>
                    <a:pt x="7097" y="9562"/>
                    <a:pt x="6942" y="9443"/>
                  </a:cubicBezTo>
                  <a:lnTo>
                    <a:pt x="6585" y="9169"/>
                  </a:lnTo>
                  <a:cubicBezTo>
                    <a:pt x="6525" y="9121"/>
                    <a:pt x="6501" y="9062"/>
                    <a:pt x="6501" y="8990"/>
                  </a:cubicBezTo>
                  <a:lnTo>
                    <a:pt x="6608" y="8228"/>
                  </a:lnTo>
                  <a:lnTo>
                    <a:pt x="7668" y="8550"/>
                  </a:lnTo>
                  <a:cubicBezTo>
                    <a:pt x="8109" y="8681"/>
                    <a:pt x="8430" y="9097"/>
                    <a:pt x="8430" y="9562"/>
                  </a:cubicBezTo>
                  <a:lnTo>
                    <a:pt x="8430" y="11264"/>
                  </a:lnTo>
                  <a:cubicBezTo>
                    <a:pt x="8430" y="11360"/>
                    <a:pt x="8501" y="11431"/>
                    <a:pt x="8585" y="11431"/>
                  </a:cubicBezTo>
                  <a:cubicBezTo>
                    <a:pt x="8680" y="11431"/>
                    <a:pt x="8751" y="11360"/>
                    <a:pt x="8751" y="11264"/>
                  </a:cubicBezTo>
                  <a:lnTo>
                    <a:pt x="8751" y="9562"/>
                  </a:lnTo>
                  <a:cubicBezTo>
                    <a:pt x="8751" y="8931"/>
                    <a:pt x="8335" y="8383"/>
                    <a:pt x="7763" y="8204"/>
                  </a:cubicBezTo>
                  <a:lnTo>
                    <a:pt x="6608" y="7859"/>
                  </a:lnTo>
                  <a:cubicBezTo>
                    <a:pt x="6596" y="7788"/>
                    <a:pt x="6549" y="7728"/>
                    <a:pt x="6513" y="7669"/>
                  </a:cubicBezTo>
                  <a:cubicBezTo>
                    <a:pt x="6370" y="7514"/>
                    <a:pt x="6120" y="7276"/>
                    <a:pt x="5775" y="7192"/>
                  </a:cubicBezTo>
                  <a:lnTo>
                    <a:pt x="5775" y="6585"/>
                  </a:lnTo>
                  <a:cubicBezTo>
                    <a:pt x="5870" y="6526"/>
                    <a:pt x="5954" y="6442"/>
                    <a:pt x="6037" y="6371"/>
                  </a:cubicBezTo>
                  <a:cubicBezTo>
                    <a:pt x="7430" y="5990"/>
                    <a:pt x="8418" y="4704"/>
                    <a:pt x="8418" y="3251"/>
                  </a:cubicBezTo>
                  <a:cubicBezTo>
                    <a:pt x="8418" y="1465"/>
                    <a:pt x="6954" y="1"/>
                    <a:pt x="5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04" name="Google Shape;16704;p62"/>
          <p:cNvGrpSpPr/>
          <p:nvPr/>
        </p:nvGrpSpPr>
        <p:grpSpPr>
          <a:xfrm>
            <a:off x="6248078" y="3609068"/>
            <a:ext cx="277263" cy="356115"/>
            <a:chOff x="6248078" y="3784468"/>
            <a:chExt cx="277263" cy="356115"/>
          </a:xfrm>
        </p:grpSpPr>
        <p:sp>
          <p:nvSpPr>
            <p:cNvPr id="16705" name="Google Shape;16705;p62"/>
            <p:cNvSpPr/>
            <p:nvPr/>
          </p:nvSpPr>
          <p:spPr>
            <a:xfrm>
              <a:off x="6337099" y="3874630"/>
              <a:ext cx="43402" cy="43402"/>
            </a:xfrm>
            <a:custGeom>
              <a:rect b="b" l="l" r="r" t="t"/>
              <a:pathLst>
                <a:path extrusionOk="0" h="1370" w="1370">
                  <a:moveTo>
                    <a:pt x="691" y="334"/>
                  </a:moveTo>
                  <a:cubicBezTo>
                    <a:pt x="882" y="334"/>
                    <a:pt x="1048" y="488"/>
                    <a:pt x="1048" y="691"/>
                  </a:cubicBezTo>
                  <a:cubicBezTo>
                    <a:pt x="1048" y="881"/>
                    <a:pt x="882" y="1048"/>
                    <a:pt x="691" y="1048"/>
                  </a:cubicBezTo>
                  <a:cubicBezTo>
                    <a:pt x="501" y="1048"/>
                    <a:pt x="334" y="881"/>
                    <a:pt x="334" y="691"/>
                  </a:cubicBezTo>
                  <a:cubicBezTo>
                    <a:pt x="334" y="488"/>
                    <a:pt x="489" y="334"/>
                    <a:pt x="691" y="334"/>
                  </a:cubicBezTo>
                  <a:close/>
                  <a:moveTo>
                    <a:pt x="691" y="0"/>
                  </a:moveTo>
                  <a:cubicBezTo>
                    <a:pt x="298" y="0"/>
                    <a:pt x="1" y="310"/>
                    <a:pt x="1" y="691"/>
                  </a:cubicBezTo>
                  <a:cubicBezTo>
                    <a:pt x="1" y="1072"/>
                    <a:pt x="322" y="1369"/>
                    <a:pt x="691" y="1369"/>
                  </a:cubicBezTo>
                  <a:cubicBezTo>
                    <a:pt x="1072" y="1369"/>
                    <a:pt x="1370" y="1060"/>
                    <a:pt x="1370" y="691"/>
                  </a:cubicBezTo>
                  <a:cubicBezTo>
                    <a:pt x="1370" y="298"/>
                    <a:pt x="1060"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6" name="Google Shape;16706;p62"/>
            <p:cNvSpPr/>
            <p:nvPr/>
          </p:nvSpPr>
          <p:spPr>
            <a:xfrm>
              <a:off x="6392919" y="3874630"/>
              <a:ext cx="43402" cy="43402"/>
            </a:xfrm>
            <a:custGeom>
              <a:rect b="b" l="l" r="r" t="t"/>
              <a:pathLst>
                <a:path extrusionOk="0" h="1370" w="1370">
                  <a:moveTo>
                    <a:pt x="679" y="334"/>
                  </a:moveTo>
                  <a:cubicBezTo>
                    <a:pt x="882" y="334"/>
                    <a:pt x="1037" y="488"/>
                    <a:pt x="1037" y="691"/>
                  </a:cubicBezTo>
                  <a:cubicBezTo>
                    <a:pt x="1037" y="881"/>
                    <a:pt x="882" y="1048"/>
                    <a:pt x="679" y="1048"/>
                  </a:cubicBezTo>
                  <a:cubicBezTo>
                    <a:pt x="489" y="1048"/>
                    <a:pt x="322" y="881"/>
                    <a:pt x="322" y="691"/>
                  </a:cubicBezTo>
                  <a:cubicBezTo>
                    <a:pt x="322" y="488"/>
                    <a:pt x="489" y="334"/>
                    <a:pt x="679" y="334"/>
                  </a:cubicBezTo>
                  <a:close/>
                  <a:moveTo>
                    <a:pt x="679" y="0"/>
                  </a:moveTo>
                  <a:cubicBezTo>
                    <a:pt x="298" y="0"/>
                    <a:pt x="1" y="310"/>
                    <a:pt x="1" y="691"/>
                  </a:cubicBezTo>
                  <a:cubicBezTo>
                    <a:pt x="1" y="1072"/>
                    <a:pt x="310" y="1369"/>
                    <a:pt x="679" y="1369"/>
                  </a:cubicBezTo>
                  <a:cubicBezTo>
                    <a:pt x="1060" y="1369"/>
                    <a:pt x="1370" y="1060"/>
                    <a:pt x="1370" y="691"/>
                  </a:cubicBezTo>
                  <a:cubicBezTo>
                    <a:pt x="1370" y="298"/>
                    <a:pt x="1060"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7" name="Google Shape;16707;p62"/>
            <p:cNvSpPr/>
            <p:nvPr/>
          </p:nvSpPr>
          <p:spPr>
            <a:xfrm>
              <a:off x="6381609" y="3913469"/>
              <a:ext cx="10201" cy="15872"/>
            </a:xfrm>
            <a:custGeom>
              <a:rect b="b" l="l" r="r" t="t"/>
              <a:pathLst>
                <a:path extrusionOk="0" h="501" w="322">
                  <a:moveTo>
                    <a:pt x="167" y="1"/>
                  </a:moveTo>
                  <a:cubicBezTo>
                    <a:pt x="72" y="1"/>
                    <a:pt x="0" y="72"/>
                    <a:pt x="0" y="155"/>
                  </a:cubicBezTo>
                  <a:lnTo>
                    <a:pt x="0" y="334"/>
                  </a:lnTo>
                  <a:cubicBezTo>
                    <a:pt x="0" y="429"/>
                    <a:pt x="72" y="501"/>
                    <a:pt x="167" y="501"/>
                  </a:cubicBezTo>
                  <a:cubicBezTo>
                    <a:pt x="251" y="501"/>
                    <a:pt x="322" y="429"/>
                    <a:pt x="322" y="334"/>
                  </a:cubicBezTo>
                  <a:lnTo>
                    <a:pt x="322" y="155"/>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8" name="Google Shape;16708;p62"/>
            <p:cNvSpPr/>
            <p:nvPr/>
          </p:nvSpPr>
          <p:spPr>
            <a:xfrm>
              <a:off x="6248078" y="3784468"/>
              <a:ext cx="277263" cy="356115"/>
            </a:xfrm>
            <a:custGeom>
              <a:rect b="b" l="l" r="r" t="t"/>
              <a:pathLst>
                <a:path extrusionOk="0" h="11241" w="8752">
                  <a:moveTo>
                    <a:pt x="5954" y="4751"/>
                  </a:moveTo>
                  <a:lnTo>
                    <a:pt x="5954" y="5335"/>
                  </a:lnTo>
                  <a:cubicBezTo>
                    <a:pt x="5954" y="5561"/>
                    <a:pt x="5823" y="5751"/>
                    <a:pt x="5609" y="5835"/>
                  </a:cubicBezTo>
                  <a:lnTo>
                    <a:pt x="4751" y="6180"/>
                  </a:lnTo>
                  <a:cubicBezTo>
                    <a:pt x="4632" y="6233"/>
                    <a:pt x="4501" y="6260"/>
                    <a:pt x="4369" y="6260"/>
                  </a:cubicBezTo>
                  <a:cubicBezTo>
                    <a:pt x="4236" y="6260"/>
                    <a:pt x="4102" y="6233"/>
                    <a:pt x="3977" y="6180"/>
                  </a:cubicBezTo>
                  <a:lnTo>
                    <a:pt x="3108" y="5835"/>
                  </a:lnTo>
                  <a:cubicBezTo>
                    <a:pt x="2906" y="5751"/>
                    <a:pt x="2775" y="5561"/>
                    <a:pt x="2775" y="5335"/>
                  </a:cubicBezTo>
                  <a:lnTo>
                    <a:pt x="2775" y="4751"/>
                  </a:lnTo>
                  <a:lnTo>
                    <a:pt x="3156" y="4882"/>
                  </a:lnTo>
                  <a:cubicBezTo>
                    <a:pt x="3215" y="5108"/>
                    <a:pt x="3406" y="5275"/>
                    <a:pt x="3668" y="5275"/>
                  </a:cubicBezTo>
                  <a:lnTo>
                    <a:pt x="3680" y="5275"/>
                  </a:lnTo>
                  <a:lnTo>
                    <a:pt x="3680" y="5287"/>
                  </a:lnTo>
                  <a:cubicBezTo>
                    <a:pt x="3680" y="5382"/>
                    <a:pt x="3751" y="5454"/>
                    <a:pt x="3846" y="5454"/>
                  </a:cubicBezTo>
                  <a:cubicBezTo>
                    <a:pt x="3930" y="5454"/>
                    <a:pt x="4001" y="5382"/>
                    <a:pt x="4001" y="5287"/>
                  </a:cubicBezTo>
                  <a:lnTo>
                    <a:pt x="4001" y="5275"/>
                  </a:lnTo>
                  <a:lnTo>
                    <a:pt x="4192" y="5275"/>
                  </a:lnTo>
                  <a:lnTo>
                    <a:pt x="4192" y="5287"/>
                  </a:lnTo>
                  <a:cubicBezTo>
                    <a:pt x="4192" y="5382"/>
                    <a:pt x="4275" y="5454"/>
                    <a:pt x="4358" y="5454"/>
                  </a:cubicBezTo>
                  <a:cubicBezTo>
                    <a:pt x="4454" y="5454"/>
                    <a:pt x="4525" y="5382"/>
                    <a:pt x="4525" y="5287"/>
                  </a:cubicBezTo>
                  <a:lnTo>
                    <a:pt x="4525" y="5275"/>
                  </a:lnTo>
                  <a:lnTo>
                    <a:pt x="4716" y="5275"/>
                  </a:lnTo>
                  <a:lnTo>
                    <a:pt x="4716" y="5287"/>
                  </a:lnTo>
                  <a:cubicBezTo>
                    <a:pt x="4716" y="5382"/>
                    <a:pt x="4787" y="5454"/>
                    <a:pt x="4882" y="5454"/>
                  </a:cubicBezTo>
                  <a:cubicBezTo>
                    <a:pt x="4966" y="5454"/>
                    <a:pt x="5049" y="5382"/>
                    <a:pt x="5049" y="5287"/>
                  </a:cubicBezTo>
                  <a:lnTo>
                    <a:pt x="5049" y="5275"/>
                  </a:lnTo>
                  <a:lnTo>
                    <a:pt x="5061" y="5275"/>
                  </a:lnTo>
                  <a:cubicBezTo>
                    <a:pt x="5299" y="5275"/>
                    <a:pt x="5501" y="5108"/>
                    <a:pt x="5561" y="4882"/>
                  </a:cubicBezTo>
                  <a:lnTo>
                    <a:pt x="5954" y="4751"/>
                  </a:lnTo>
                  <a:close/>
                  <a:moveTo>
                    <a:pt x="4716" y="6537"/>
                  </a:moveTo>
                  <a:lnTo>
                    <a:pt x="4716" y="6882"/>
                  </a:lnTo>
                  <a:lnTo>
                    <a:pt x="4001" y="6882"/>
                  </a:lnTo>
                  <a:lnTo>
                    <a:pt x="4001" y="6537"/>
                  </a:lnTo>
                  <a:cubicBezTo>
                    <a:pt x="4120" y="6573"/>
                    <a:pt x="4239" y="6585"/>
                    <a:pt x="4358" y="6585"/>
                  </a:cubicBezTo>
                  <a:cubicBezTo>
                    <a:pt x="4477" y="6585"/>
                    <a:pt x="4596" y="6573"/>
                    <a:pt x="4716" y="6537"/>
                  </a:cubicBezTo>
                  <a:close/>
                  <a:moveTo>
                    <a:pt x="4739" y="7204"/>
                  </a:moveTo>
                  <a:lnTo>
                    <a:pt x="4739" y="7585"/>
                  </a:lnTo>
                  <a:lnTo>
                    <a:pt x="4001" y="7585"/>
                  </a:lnTo>
                  <a:lnTo>
                    <a:pt x="4001" y="7204"/>
                  </a:lnTo>
                  <a:close/>
                  <a:moveTo>
                    <a:pt x="4358" y="346"/>
                  </a:moveTo>
                  <a:cubicBezTo>
                    <a:pt x="5823" y="346"/>
                    <a:pt x="7013" y="1536"/>
                    <a:pt x="7013" y="3001"/>
                  </a:cubicBezTo>
                  <a:lnTo>
                    <a:pt x="7013" y="4227"/>
                  </a:lnTo>
                  <a:cubicBezTo>
                    <a:pt x="7013" y="4906"/>
                    <a:pt x="6823" y="5501"/>
                    <a:pt x="6442" y="6073"/>
                  </a:cubicBezTo>
                  <a:cubicBezTo>
                    <a:pt x="6109" y="6597"/>
                    <a:pt x="5668" y="7013"/>
                    <a:pt x="5275" y="7382"/>
                  </a:cubicBezTo>
                  <a:cubicBezTo>
                    <a:pt x="5192" y="7466"/>
                    <a:pt x="5132" y="7525"/>
                    <a:pt x="5061" y="7585"/>
                  </a:cubicBezTo>
                  <a:lnTo>
                    <a:pt x="5061" y="6406"/>
                  </a:lnTo>
                  <a:lnTo>
                    <a:pt x="5739" y="6132"/>
                  </a:lnTo>
                  <a:cubicBezTo>
                    <a:pt x="6073" y="6001"/>
                    <a:pt x="6299" y="5692"/>
                    <a:pt x="6299" y="5335"/>
                  </a:cubicBezTo>
                  <a:lnTo>
                    <a:pt x="6299" y="4620"/>
                  </a:lnTo>
                  <a:cubicBezTo>
                    <a:pt x="6501" y="4501"/>
                    <a:pt x="6656" y="4275"/>
                    <a:pt x="6656" y="4025"/>
                  </a:cubicBezTo>
                  <a:lnTo>
                    <a:pt x="6656" y="3001"/>
                  </a:lnTo>
                  <a:cubicBezTo>
                    <a:pt x="6656" y="2441"/>
                    <a:pt x="6442" y="1906"/>
                    <a:pt x="6085" y="1489"/>
                  </a:cubicBezTo>
                  <a:cubicBezTo>
                    <a:pt x="6054" y="1452"/>
                    <a:pt x="6013" y="1434"/>
                    <a:pt x="5969" y="1434"/>
                  </a:cubicBezTo>
                  <a:cubicBezTo>
                    <a:pt x="5929" y="1434"/>
                    <a:pt x="5886" y="1449"/>
                    <a:pt x="5847" y="1477"/>
                  </a:cubicBezTo>
                  <a:cubicBezTo>
                    <a:pt x="5775" y="1536"/>
                    <a:pt x="5775" y="1644"/>
                    <a:pt x="5835" y="1715"/>
                  </a:cubicBezTo>
                  <a:cubicBezTo>
                    <a:pt x="6144" y="2072"/>
                    <a:pt x="6323" y="2537"/>
                    <a:pt x="6323" y="3001"/>
                  </a:cubicBezTo>
                  <a:lnTo>
                    <a:pt x="6323" y="4025"/>
                  </a:lnTo>
                  <a:cubicBezTo>
                    <a:pt x="6323" y="4168"/>
                    <a:pt x="6228" y="4323"/>
                    <a:pt x="6073" y="4370"/>
                  </a:cubicBezTo>
                  <a:lnTo>
                    <a:pt x="5370" y="4608"/>
                  </a:lnTo>
                  <a:cubicBezTo>
                    <a:pt x="5299" y="4632"/>
                    <a:pt x="5251" y="4692"/>
                    <a:pt x="5251" y="4751"/>
                  </a:cubicBezTo>
                  <a:cubicBezTo>
                    <a:pt x="5251" y="4858"/>
                    <a:pt x="5168" y="4942"/>
                    <a:pt x="5061" y="4942"/>
                  </a:cubicBezTo>
                  <a:lnTo>
                    <a:pt x="3668" y="4942"/>
                  </a:lnTo>
                  <a:cubicBezTo>
                    <a:pt x="3561" y="4942"/>
                    <a:pt x="3465" y="4858"/>
                    <a:pt x="3465" y="4751"/>
                  </a:cubicBezTo>
                  <a:cubicBezTo>
                    <a:pt x="3465" y="4680"/>
                    <a:pt x="3430" y="4620"/>
                    <a:pt x="3346" y="4608"/>
                  </a:cubicBezTo>
                  <a:lnTo>
                    <a:pt x="2656" y="4370"/>
                  </a:lnTo>
                  <a:cubicBezTo>
                    <a:pt x="2501" y="4323"/>
                    <a:pt x="2394" y="4168"/>
                    <a:pt x="2394" y="4025"/>
                  </a:cubicBezTo>
                  <a:lnTo>
                    <a:pt x="2394" y="3001"/>
                  </a:lnTo>
                  <a:cubicBezTo>
                    <a:pt x="2394" y="1929"/>
                    <a:pt x="3275" y="1048"/>
                    <a:pt x="4346" y="1048"/>
                  </a:cubicBezTo>
                  <a:cubicBezTo>
                    <a:pt x="4692" y="1048"/>
                    <a:pt x="5037" y="1132"/>
                    <a:pt x="5311" y="1298"/>
                  </a:cubicBezTo>
                  <a:cubicBezTo>
                    <a:pt x="5337" y="1313"/>
                    <a:pt x="5364" y="1320"/>
                    <a:pt x="5391" y="1320"/>
                  </a:cubicBezTo>
                  <a:cubicBezTo>
                    <a:pt x="5449" y="1320"/>
                    <a:pt x="5504" y="1288"/>
                    <a:pt x="5537" y="1239"/>
                  </a:cubicBezTo>
                  <a:cubicBezTo>
                    <a:pt x="5585" y="1167"/>
                    <a:pt x="5549" y="1060"/>
                    <a:pt x="5478" y="1013"/>
                  </a:cubicBezTo>
                  <a:cubicBezTo>
                    <a:pt x="5132" y="822"/>
                    <a:pt x="4739" y="715"/>
                    <a:pt x="4346" y="715"/>
                  </a:cubicBezTo>
                  <a:cubicBezTo>
                    <a:pt x="3096" y="715"/>
                    <a:pt x="2072" y="1727"/>
                    <a:pt x="2072" y="3001"/>
                  </a:cubicBezTo>
                  <a:lnTo>
                    <a:pt x="2072" y="4025"/>
                  </a:lnTo>
                  <a:cubicBezTo>
                    <a:pt x="2072" y="4275"/>
                    <a:pt x="2203" y="4501"/>
                    <a:pt x="2430" y="4620"/>
                  </a:cubicBezTo>
                  <a:lnTo>
                    <a:pt x="2430" y="5335"/>
                  </a:lnTo>
                  <a:cubicBezTo>
                    <a:pt x="2430" y="5692"/>
                    <a:pt x="2632" y="6001"/>
                    <a:pt x="2977" y="6132"/>
                  </a:cubicBezTo>
                  <a:lnTo>
                    <a:pt x="3668" y="6406"/>
                  </a:lnTo>
                  <a:lnTo>
                    <a:pt x="3668" y="7585"/>
                  </a:lnTo>
                  <a:cubicBezTo>
                    <a:pt x="3584" y="7525"/>
                    <a:pt x="3525" y="7442"/>
                    <a:pt x="3453" y="7382"/>
                  </a:cubicBezTo>
                  <a:cubicBezTo>
                    <a:pt x="3072" y="7013"/>
                    <a:pt x="2620" y="6585"/>
                    <a:pt x="2275" y="6073"/>
                  </a:cubicBezTo>
                  <a:cubicBezTo>
                    <a:pt x="1894" y="5501"/>
                    <a:pt x="1715" y="4882"/>
                    <a:pt x="1715" y="4227"/>
                  </a:cubicBezTo>
                  <a:lnTo>
                    <a:pt x="1715" y="3001"/>
                  </a:lnTo>
                  <a:cubicBezTo>
                    <a:pt x="1715" y="1536"/>
                    <a:pt x="2906" y="346"/>
                    <a:pt x="4358" y="346"/>
                  </a:cubicBezTo>
                  <a:close/>
                  <a:moveTo>
                    <a:pt x="4751" y="7906"/>
                  </a:moveTo>
                  <a:lnTo>
                    <a:pt x="4751" y="7918"/>
                  </a:lnTo>
                  <a:lnTo>
                    <a:pt x="4739" y="7918"/>
                  </a:lnTo>
                  <a:cubicBezTo>
                    <a:pt x="4585" y="8085"/>
                    <a:pt x="4466" y="8240"/>
                    <a:pt x="4382" y="8394"/>
                  </a:cubicBezTo>
                  <a:cubicBezTo>
                    <a:pt x="4287" y="8240"/>
                    <a:pt x="4156" y="8085"/>
                    <a:pt x="4025" y="7918"/>
                  </a:cubicBezTo>
                  <a:lnTo>
                    <a:pt x="4025" y="7906"/>
                  </a:lnTo>
                  <a:close/>
                  <a:moveTo>
                    <a:pt x="4382" y="1"/>
                  </a:moveTo>
                  <a:cubicBezTo>
                    <a:pt x="2739" y="1"/>
                    <a:pt x="1406" y="1346"/>
                    <a:pt x="1406" y="2977"/>
                  </a:cubicBezTo>
                  <a:lnTo>
                    <a:pt x="1406" y="4215"/>
                  </a:lnTo>
                  <a:cubicBezTo>
                    <a:pt x="1406" y="5477"/>
                    <a:pt x="2013" y="6347"/>
                    <a:pt x="2668" y="7049"/>
                  </a:cubicBezTo>
                  <a:cubicBezTo>
                    <a:pt x="2549" y="7156"/>
                    <a:pt x="2382" y="7251"/>
                    <a:pt x="2215" y="7311"/>
                  </a:cubicBezTo>
                  <a:lnTo>
                    <a:pt x="882" y="7716"/>
                  </a:lnTo>
                  <a:cubicBezTo>
                    <a:pt x="358" y="7859"/>
                    <a:pt x="1" y="8335"/>
                    <a:pt x="1" y="8871"/>
                  </a:cubicBezTo>
                  <a:lnTo>
                    <a:pt x="1" y="11073"/>
                  </a:lnTo>
                  <a:cubicBezTo>
                    <a:pt x="1" y="11169"/>
                    <a:pt x="72" y="11240"/>
                    <a:pt x="167" y="11240"/>
                  </a:cubicBezTo>
                  <a:cubicBezTo>
                    <a:pt x="251" y="11240"/>
                    <a:pt x="322" y="11169"/>
                    <a:pt x="322" y="11073"/>
                  </a:cubicBezTo>
                  <a:lnTo>
                    <a:pt x="322" y="8871"/>
                  </a:lnTo>
                  <a:cubicBezTo>
                    <a:pt x="322" y="8752"/>
                    <a:pt x="358" y="8633"/>
                    <a:pt x="405" y="8537"/>
                  </a:cubicBezTo>
                  <a:lnTo>
                    <a:pt x="1394" y="9407"/>
                  </a:lnTo>
                  <a:cubicBezTo>
                    <a:pt x="1513" y="9514"/>
                    <a:pt x="1572" y="9668"/>
                    <a:pt x="1572" y="9811"/>
                  </a:cubicBezTo>
                  <a:lnTo>
                    <a:pt x="1572" y="11073"/>
                  </a:lnTo>
                  <a:cubicBezTo>
                    <a:pt x="1572" y="11169"/>
                    <a:pt x="1656" y="11240"/>
                    <a:pt x="1739" y="11240"/>
                  </a:cubicBezTo>
                  <a:cubicBezTo>
                    <a:pt x="1834" y="11240"/>
                    <a:pt x="1906" y="11169"/>
                    <a:pt x="1906" y="11073"/>
                  </a:cubicBezTo>
                  <a:lnTo>
                    <a:pt x="1906" y="9811"/>
                  </a:lnTo>
                  <a:cubicBezTo>
                    <a:pt x="1906" y="9561"/>
                    <a:pt x="1799" y="9323"/>
                    <a:pt x="1608" y="9156"/>
                  </a:cubicBezTo>
                  <a:lnTo>
                    <a:pt x="584" y="8252"/>
                  </a:lnTo>
                  <a:cubicBezTo>
                    <a:pt x="679" y="8144"/>
                    <a:pt x="822" y="8061"/>
                    <a:pt x="965" y="8013"/>
                  </a:cubicBezTo>
                  <a:lnTo>
                    <a:pt x="2310" y="7609"/>
                  </a:lnTo>
                  <a:cubicBezTo>
                    <a:pt x="2525" y="7549"/>
                    <a:pt x="2727" y="7430"/>
                    <a:pt x="2882" y="7263"/>
                  </a:cubicBezTo>
                  <a:cubicBezTo>
                    <a:pt x="3001" y="7382"/>
                    <a:pt x="3120" y="7502"/>
                    <a:pt x="3239" y="7609"/>
                  </a:cubicBezTo>
                  <a:cubicBezTo>
                    <a:pt x="3763" y="8097"/>
                    <a:pt x="4215" y="8537"/>
                    <a:pt x="4215" y="8942"/>
                  </a:cubicBezTo>
                  <a:cubicBezTo>
                    <a:pt x="4215" y="9037"/>
                    <a:pt x="4287" y="9109"/>
                    <a:pt x="4370" y="9109"/>
                  </a:cubicBezTo>
                  <a:cubicBezTo>
                    <a:pt x="4466" y="9109"/>
                    <a:pt x="4537" y="9037"/>
                    <a:pt x="4537" y="8942"/>
                  </a:cubicBezTo>
                  <a:cubicBezTo>
                    <a:pt x="4537" y="8514"/>
                    <a:pt x="4989" y="8097"/>
                    <a:pt x="5501" y="7609"/>
                  </a:cubicBezTo>
                  <a:cubicBezTo>
                    <a:pt x="5620" y="7502"/>
                    <a:pt x="5739" y="7382"/>
                    <a:pt x="5859" y="7263"/>
                  </a:cubicBezTo>
                  <a:cubicBezTo>
                    <a:pt x="6025" y="7430"/>
                    <a:pt x="6216" y="7549"/>
                    <a:pt x="6442" y="7609"/>
                  </a:cubicBezTo>
                  <a:lnTo>
                    <a:pt x="7787" y="8013"/>
                  </a:lnTo>
                  <a:cubicBezTo>
                    <a:pt x="7930" y="8049"/>
                    <a:pt x="8061" y="8133"/>
                    <a:pt x="8168" y="8252"/>
                  </a:cubicBezTo>
                  <a:lnTo>
                    <a:pt x="7144" y="9156"/>
                  </a:lnTo>
                  <a:cubicBezTo>
                    <a:pt x="6954" y="9323"/>
                    <a:pt x="6847" y="9561"/>
                    <a:pt x="6847" y="9811"/>
                  </a:cubicBezTo>
                  <a:lnTo>
                    <a:pt x="6847" y="11073"/>
                  </a:lnTo>
                  <a:cubicBezTo>
                    <a:pt x="6847" y="11169"/>
                    <a:pt x="6918" y="11240"/>
                    <a:pt x="7013" y="11240"/>
                  </a:cubicBezTo>
                  <a:cubicBezTo>
                    <a:pt x="7097" y="11240"/>
                    <a:pt x="7168" y="11169"/>
                    <a:pt x="7168" y="11073"/>
                  </a:cubicBezTo>
                  <a:lnTo>
                    <a:pt x="7168" y="9811"/>
                  </a:lnTo>
                  <a:cubicBezTo>
                    <a:pt x="7168" y="9668"/>
                    <a:pt x="7252" y="9514"/>
                    <a:pt x="7347" y="9407"/>
                  </a:cubicBezTo>
                  <a:lnTo>
                    <a:pt x="8347" y="8537"/>
                  </a:lnTo>
                  <a:cubicBezTo>
                    <a:pt x="8395" y="8633"/>
                    <a:pt x="8418" y="8752"/>
                    <a:pt x="8418" y="8871"/>
                  </a:cubicBezTo>
                  <a:lnTo>
                    <a:pt x="8418" y="11073"/>
                  </a:lnTo>
                  <a:cubicBezTo>
                    <a:pt x="8418" y="11169"/>
                    <a:pt x="8502" y="11240"/>
                    <a:pt x="8585" y="11240"/>
                  </a:cubicBezTo>
                  <a:cubicBezTo>
                    <a:pt x="8680" y="11240"/>
                    <a:pt x="8752" y="11169"/>
                    <a:pt x="8752" y="11073"/>
                  </a:cubicBezTo>
                  <a:lnTo>
                    <a:pt x="8752" y="8871"/>
                  </a:lnTo>
                  <a:cubicBezTo>
                    <a:pt x="8752" y="8359"/>
                    <a:pt x="8395" y="7859"/>
                    <a:pt x="7871" y="7716"/>
                  </a:cubicBezTo>
                  <a:lnTo>
                    <a:pt x="6537" y="7311"/>
                  </a:lnTo>
                  <a:cubicBezTo>
                    <a:pt x="6359" y="7263"/>
                    <a:pt x="6204" y="7180"/>
                    <a:pt x="6085" y="7049"/>
                  </a:cubicBezTo>
                  <a:cubicBezTo>
                    <a:pt x="6740" y="6359"/>
                    <a:pt x="7359" y="5477"/>
                    <a:pt x="7359" y="4215"/>
                  </a:cubicBezTo>
                  <a:lnTo>
                    <a:pt x="7359" y="2977"/>
                  </a:lnTo>
                  <a:cubicBezTo>
                    <a:pt x="7359" y="1346"/>
                    <a:pt x="6013" y="1"/>
                    <a:pt x="4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9" name="Google Shape;16709;p62"/>
            <p:cNvSpPr/>
            <p:nvPr/>
          </p:nvSpPr>
          <p:spPr>
            <a:xfrm>
              <a:off x="6381609" y="4085840"/>
              <a:ext cx="10201" cy="54743"/>
            </a:xfrm>
            <a:custGeom>
              <a:rect b="b" l="l" r="r" t="t"/>
              <a:pathLst>
                <a:path extrusionOk="0" h="1728" w="322">
                  <a:moveTo>
                    <a:pt x="167" y="1"/>
                  </a:moveTo>
                  <a:cubicBezTo>
                    <a:pt x="72" y="1"/>
                    <a:pt x="0" y="72"/>
                    <a:pt x="0" y="167"/>
                  </a:cubicBezTo>
                  <a:lnTo>
                    <a:pt x="0" y="1560"/>
                  </a:lnTo>
                  <a:cubicBezTo>
                    <a:pt x="0" y="1656"/>
                    <a:pt x="72" y="1727"/>
                    <a:pt x="167" y="1727"/>
                  </a:cubicBezTo>
                  <a:cubicBezTo>
                    <a:pt x="251" y="1727"/>
                    <a:pt x="322" y="1656"/>
                    <a:pt x="322" y="1560"/>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10" name="Google Shape;16710;p62"/>
          <p:cNvGrpSpPr/>
          <p:nvPr/>
        </p:nvGrpSpPr>
        <p:grpSpPr>
          <a:xfrm>
            <a:off x="5800725" y="3610589"/>
            <a:ext cx="277644" cy="354594"/>
            <a:chOff x="5800725" y="3785989"/>
            <a:chExt cx="277644" cy="354594"/>
          </a:xfrm>
        </p:grpSpPr>
        <p:sp>
          <p:nvSpPr>
            <p:cNvPr id="16711" name="Google Shape;16711;p62"/>
            <p:cNvSpPr/>
            <p:nvPr/>
          </p:nvSpPr>
          <p:spPr>
            <a:xfrm>
              <a:off x="5901055" y="3896869"/>
              <a:ext cx="10613" cy="15872"/>
            </a:xfrm>
            <a:custGeom>
              <a:rect b="b" l="l" r="r" t="t"/>
              <a:pathLst>
                <a:path extrusionOk="0" h="501" w="335">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2" name="Google Shape;16712;p62"/>
            <p:cNvSpPr/>
            <p:nvPr/>
          </p:nvSpPr>
          <p:spPr>
            <a:xfrm>
              <a:off x="5968217" y="3896869"/>
              <a:ext cx="10201" cy="15872"/>
            </a:xfrm>
            <a:custGeom>
              <a:rect b="b" l="l" r="r" t="t"/>
              <a:pathLst>
                <a:path extrusionOk="0" h="501" w="322">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3" name="Google Shape;16713;p62"/>
            <p:cNvSpPr/>
            <p:nvPr/>
          </p:nvSpPr>
          <p:spPr>
            <a:xfrm>
              <a:off x="5916547" y="3935804"/>
              <a:ext cx="45271" cy="16157"/>
            </a:xfrm>
            <a:custGeom>
              <a:rect b="b" l="l" r="r" t="t"/>
              <a:pathLst>
                <a:path extrusionOk="0" h="510" w="1429">
                  <a:moveTo>
                    <a:pt x="188" y="1"/>
                  </a:moveTo>
                  <a:cubicBezTo>
                    <a:pt x="146" y="1"/>
                    <a:pt x="101" y="16"/>
                    <a:pt x="60" y="46"/>
                  </a:cubicBezTo>
                  <a:cubicBezTo>
                    <a:pt x="0" y="105"/>
                    <a:pt x="0" y="212"/>
                    <a:pt x="60" y="284"/>
                  </a:cubicBezTo>
                  <a:cubicBezTo>
                    <a:pt x="214" y="427"/>
                    <a:pt x="453" y="510"/>
                    <a:pt x="703" y="510"/>
                  </a:cubicBezTo>
                  <a:cubicBezTo>
                    <a:pt x="976" y="510"/>
                    <a:pt x="1215" y="427"/>
                    <a:pt x="1345" y="284"/>
                  </a:cubicBezTo>
                  <a:cubicBezTo>
                    <a:pt x="1429" y="212"/>
                    <a:pt x="1429" y="105"/>
                    <a:pt x="1369" y="46"/>
                  </a:cubicBezTo>
                  <a:cubicBezTo>
                    <a:pt x="1340" y="16"/>
                    <a:pt x="1301" y="1"/>
                    <a:pt x="1259" y="1"/>
                  </a:cubicBezTo>
                  <a:cubicBezTo>
                    <a:pt x="1217" y="1"/>
                    <a:pt x="1173" y="16"/>
                    <a:pt x="1131" y="46"/>
                  </a:cubicBezTo>
                  <a:cubicBezTo>
                    <a:pt x="1072" y="105"/>
                    <a:pt x="929" y="188"/>
                    <a:pt x="714" y="188"/>
                  </a:cubicBezTo>
                  <a:cubicBezTo>
                    <a:pt x="512" y="188"/>
                    <a:pt x="357" y="105"/>
                    <a:pt x="298" y="46"/>
                  </a:cubicBezTo>
                  <a:cubicBezTo>
                    <a:pt x="268" y="16"/>
                    <a:pt x="229"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4" name="Google Shape;16714;p62"/>
            <p:cNvSpPr/>
            <p:nvPr/>
          </p:nvSpPr>
          <p:spPr>
            <a:xfrm>
              <a:off x="5895416" y="3879888"/>
              <a:ext cx="21891" cy="10233"/>
            </a:xfrm>
            <a:custGeom>
              <a:rect b="b" l="l" r="r" t="t"/>
              <a:pathLst>
                <a:path extrusionOk="0" h="323" w="691">
                  <a:moveTo>
                    <a:pt x="167" y="1"/>
                  </a:moveTo>
                  <a:cubicBezTo>
                    <a:pt x="72" y="1"/>
                    <a:pt x="0" y="72"/>
                    <a:pt x="0" y="168"/>
                  </a:cubicBezTo>
                  <a:cubicBezTo>
                    <a:pt x="0" y="251"/>
                    <a:pt x="72" y="322"/>
                    <a:pt x="167" y="322"/>
                  </a:cubicBezTo>
                  <a:lnTo>
                    <a:pt x="524" y="322"/>
                  </a:lnTo>
                  <a:cubicBezTo>
                    <a:pt x="608" y="322"/>
                    <a:pt x="679" y="251"/>
                    <a:pt x="679" y="168"/>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5" name="Google Shape;16715;p62"/>
            <p:cNvSpPr/>
            <p:nvPr/>
          </p:nvSpPr>
          <p:spPr>
            <a:xfrm>
              <a:off x="5961786" y="3879888"/>
              <a:ext cx="21923" cy="10233"/>
            </a:xfrm>
            <a:custGeom>
              <a:rect b="b" l="l" r="r" t="t"/>
              <a:pathLst>
                <a:path extrusionOk="0" h="323" w="692">
                  <a:moveTo>
                    <a:pt x="168" y="1"/>
                  </a:moveTo>
                  <a:cubicBezTo>
                    <a:pt x="84" y="1"/>
                    <a:pt x="1" y="72"/>
                    <a:pt x="1" y="168"/>
                  </a:cubicBezTo>
                  <a:cubicBezTo>
                    <a:pt x="1" y="251"/>
                    <a:pt x="84" y="322"/>
                    <a:pt x="168" y="322"/>
                  </a:cubicBezTo>
                  <a:lnTo>
                    <a:pt x="525" y="322"/>
                  </a:lnTo>
                  <a:cubicBezTo>
                    <a:pt x="620" y="322"/>
                    <a:pt x="691" y="251"/>
                    <a:pt x="691" y="168"/>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6" name="Google Shape;16716;p62"/>
            <p:cNvSpPr/>
            <p:nvPr/>
          </p:nvSpPr>
          <p:spPr>
            <a:xfrm>
              <a:off x="5800725" y="3785989"/>
              <a:ext cx="277644" cy="354594"/>
            </a:xfrm>
            <a:custGeom>
              <a:rect b="b" l="l" r="r" t="t"/>
              <a:pathLst>
                <a:path extrusionOk="0" h="11193" w="8764">
                  <a:moveTo>
                    <a:pt x="4716" y="310"/>
                  </a:moveTo>
                  <a:cubicBezTo>
                    <a:pt x="5323" y="310"/>
                    <a:pt x="5859" y="572"/>
                    <a:pt x="5978" y="905"/>
                  </a:cubicBezTo>
                  <a:cubicBezTo>
                    <a:pt x="6005" y="979"/>
                    <a:pt x="6062" y="1024"/>
                    <a:pt x="6130" y="1024"/>
                  </a:cubicBezTo>
                  <a:cubicBezTo>
                    <a:pt x="6150" y="1024"/>
                    <a:pt x="6171" y="1020"/>
                    <a:pt x="6192" y="1012"/>
                  </a:cubicBezTo>
                  <a:cubicBezTo>
                    <a:pt x="6275" y="988"/>
                    <a:pt x="6323" y="893"/>
                    <a:pt x="6299" y="810"/>
                  </a:cubicBezTo>
                  <a:cubicBezTo>
                    <a:pt x="6275" y="774"/>
                    <a:pt x="6275" y="750"/>
                    <a:pt x="6264" y="715"/>
                  </a:cubicBezTo>
                  <a:lnTo>
                    <a:pt x="6264" y="715"/>
                  </a:lnTo>
                  <a:cubicBezTo>
                    <a:pt x="6609" y="834"/>
                    <a:pt x="6859" y="1167"/>
                    <a:pt x="6859" y="1548"/>
                  </a:cubicBezTo>
                  <a:lnTo>
                    <a:pt x="6859" y="3322"/>
                  </a:lnTo>
                  <a:lnTo>
                    <a:pt x="6668" y="3322"/>
                  </a:lnTo>
                  <a:cubicBezTo>
                    <a:pt x="6561" y="3322"/>
                    <a:pt x="6478" y="3227"/>
                    <a:pt x="6478" y="3132"/>
                  </a:cubicBezTo>
                  <a:lnTo>
                    <a:pt x="6478" y="2953"/>
                  </a:lnTo>
                  <a:cubicBezTo>
                    <a:pt x="6478" y="2191"/>
                    <a:pt x="5918" y="1619"/>
                    <a:pt x="5894" y="1608"/>
                  </a:cubicBezTo>
                  <a:cubicBezTo>
                    <a:pt x="5858" y="1571"/>
                    <a:pt x="5815" y="1556"/>
                    <a:pt x="5770" y="1556"/>
                  </a:cubicBezTo>
                  <a:cubicBezTo>
                    <a:pt x="5756" y="1556"/>
                    <a:pt x="5742" y="1557"/>
                    <a:pt x="5728" y="1560"/>
                  </a:cubicBezTo>
                  <a:cubicBezTo>
                    <a:pt x="5195" y="1728"/>
                    <a:pt x="4526" y="1884"/>
                    <a:pt x="3873" y="1884"/>
                  </a:cubicBezTo>
                  <a:cubicBezTo>
                    <a:pt x="3418" y="1884"/>
                    <a:pt x="2971" y="1808"/>
                    <a:pt x="2585" y="1608"/>
                  </a:cubicBezTo>
                  <a:cubicBezTo>
                    <a:pt x="2251" y="1441"/>
                    <a:pt x="2049" y="1227"/>
                    <a:pt x="1953" y="1072"/>
                  </a:cubicBezTo>
                  <a:cubicBezTo>
                    <a:pt x="2311" y="988"/>
                    <a:pt x="2573" y="846"/>
                    <a:pt x="2811" y="750"/>
                  </a:cubicBezTo>
                  <a:cubicBezTo>
                    <a:pt x="3347" y="512"/>
                    <a:pt x="3763" y="310"/>
                    <a:pt x="4716" y="310"/>
                  </a:cubicBezTo>
                  <a:close/>
                  <a:moveTo>
                    <a:pt x="2049" y="1679"/>
                  </a:moveTo>
                  <a:cubicBezTo>
                    <a:pt x="2156" y="1762"/>
                    <a:pt x="2275" y="1846"/>
                    <a:pt x="2406" y="1905"/>
                  </a:cubicBezTo>
                  <a:cubicBezTo>
                    <a:pt x="2787" y="2096"/>
                    <a:pt x="3227" y="2203"/>
                    <a:pt x="3716" y="2215"/>
                  </a:cubicBezTo>
                  <a:cubicBezTo>
                    <a:pt x="3770" y="2217"/>
                    <a:pt x="3825" y="2218"/>
                    <a:pt x="3881" y="2218"/>
                  </a:cubicBezTo>
                  <a:cubicBezTo>
                    <a:pt x="4435" y="2218"/>
                    <a:pt x="5056" y="2111"/>
                    <a:pt x="5716" y="1905"/>
                  </a:cubicBezTo>
                  <a:cubicBezTo>
                    <a:pt x="5847" y="2072"/>
                    <a:pt x="6133" y="2453"/>
                    <a:pt x="6133" y="2953"/>
                  </a:cubicBezTo>
                  <a:lnTo>
                    <a:pt x="6133" y="3132"/>
                  </a:lnTo>
                  <a:cubicBezTo>
                    <a:pt x="6133" y="3405"/>
                    <a:pt x="6371" y="3644"/>
                    <a:pt x="6656" y="3644"/>
                  </a:cubicBezTo>
                  <a:lnTo>
                    <a:pt x="6918" y="3644"/>
                  </a:lnTo>
                  <a:cubicBezTo>
                    <a:pt x="6990" y="3644"/>
                    <a:pt x="7073" y="3679"/>
                    <a:pt x="7133" y="3739"/>
                  </a:cubicBezTo>
                  <a:cubicBezTo>
                    <a:pt x="7192" y="3798"/>
                    <a:pt x="7204" y="3870"/>
                    <a:pt x="7204" y="3941"/>
                  </a:cubicBezTo>
                  <a:cubicBezTo>
                    <a:pt x="7192" y="4084"/>
                    <a:pt x="7049" y="4203"/>
                    <a:pt x="6906" y="4203"/>
                  </a:cubicBezTo>
                  <a:lnTo>
                    <a:pt x="6835" y="4203"/>
                  </a:lnTo>
                  <a:lnTo>
                    <a:pt x="6835" y="4179"/>
                  </a:lnTo>
                  <a:cubicBezTo>
                    <a:pt x="6835" y="4096"/>
                    <a:pt x="6752" y="4025"/>
                    <a:pt x="6668" y="4025"/>
                  </a:cubicBezTo>
                  <a:cubicBezTo>
                    <a:pt x="6573" y="4025"/>
                    <a:pt x="6502" y="4096"/>
                    <a:pt x="6502" y="4179"/>
                  </a:cubicBezTo>
                  <a:cubicBezTo>
                    <a:pt x="6502" y="5358"/>
                    <a:pt x="5549" y="6311"/>
                    <a:pt x="4394" y="6311"/>
                  </a:cubicBezTo>
                  <a:cubicBezTo>
                    <a:pt x="3227" y="6311"/>
                    <a:pt x="2275" y="5358"/>
                    <a:pt x="2275" y="4203"/>
                  </a:cubicBezTo>
                  <a:cubicBezTo>
                    <a:pt x="2275" y="4108"/>
                    <a:pt x="2204" y="4036"/>
                    <a:pt x="2108" y="4036"/>
                  </a:cubicBezTo>
                  <a:cubicBezTo>
                    <a:pt x="2025" y="4036"/>
                    <a:pt x="1953" y="4108"/>
                    <a:pt x="1953" y="4203"/>
                  </a:cubicBezTo>
                  <a:lnTo>
                    <a:pt x="1953" y="4215"/>
                  </a:lnTo>
                  <a:lnTo>
                    <a:pt x="1846" y="4215"/>
                  </a:lnTo>
                  <a:cubicBezTo>
                    <a:pt x="1775" y="4215"/>
                    <a:pt x="1692" y="4179"/>
                    <a:pt x="1632" y="4120"/>
                  </a:cubicBezTo>
                  <a:cubicBezTo>
                    <a:pt x="1572" y="4060"/>
                    <a:pt x="1561" y="3989"/>
                    <a:pt x="1561" y="3917"/>
                  </a:cubicBezTo>
                  <a:cubicBezTo>
                    <a:pt x="1572" y="3786"/>
                    <a:pt x="1715" y="3667"/>
                    <a:pt x="1858" y="3667"/>
                  </a:cubicBezTo>
                  <a:lnTo>
                    <a:pt x="2096" y="3667"/>
                  </a:lnTo>
                  <a:cubicBezTo>
                    <a:pt x="2382" y="3667"/>
                    <a:pt x="2620" y="3429"/>
                    <a:pt x="2620" y="3143"/>
                  </a:cubicBezTo>
                  <a:lnTo>
                    <a:pt x="2620" y="2512"/>
                  </a:lnTo>
                  <a:cubicBezTo>
                    <a:pt x="2620" y="2429"/>
                    <a:pt x="2549" y="2346"/>
                    <a:pt x="2454" y="2346"/>
                  </a:cubicBezTo>
                  <a:cubicBezTo>
                    <a:pt x="2370" y="2346"/>
                    <a:pt x="2287" y="2429"/>
                    <a:pt x="2287" y="2512"/>
                  </a:cubicBezTo>
                  <a:lnTo>
                    <a:pt x="2287" y="3143"/>
                  </a:lnTo>
                  <a:cubicBezTo>
                    <a:pt x="2287" y="3251"/>
                    <a:pt x="2204" y="3334"/>
                    <a:pt x="2096" y="3334"/>
                  </a:cubicBezTo>
                  <a:lnTo>
                    <a:pt x="1906" y="3334"/>
                  </a:lnTo>
                  <a:lnTo>
                    <a:pt x="1906" y="2322"/>
                  </a:lnTo>
                  <a:cubicBezTo>
                    <a:pt x="1906" y="1941"/>
                    <a:pt x="2013" y="1762"/>
                    <a:pt x="2049" y="1679"/>
                  </a:cubicBezTo>
                  <a:close/>
                  <a:moveTo>
                    <a:pt x="5478" y="6406"/>
                  </a:moveTo>
                  <a:lnTo>
                    <a:pt x="5478" y="6799"/>
                  </a:lnTo>
                  <a:lnTo>
                    <a:pt x="5442" y="6799"/>
                  </a:lnTo>
                  <a:lnTo>
                    <a:pt x="5132" y="7870"/>
                  </a:lnTo>
                  <a:cubicBezTo>
                    <a:pt x="4906" y="7989"/>
                    <a:pt x="4644" y="8073"/>
                    <a:pt x="4394" y="8073"/>
                  </a:cubicBezTo>
                  <a:cubicBezTo>
                    <a:pt x="4120" y="8073"/>
                    <a:pt x="3870" y="8013"/>
                    <a:pt x="3644" y="7870"/>
                  </a:cubicBezTo>
                  <a:lnTo>
                    <a:pt x="3335" y="6799"/>
                  </a:lnTo>
                  <a:lnTo>
                    <a:pt x="3335" y="6406"/>
                  </a:lnTo>
                  <a:cubicBezTo>
                    <a:pt x="3656" y="6561"/>
                    <a:pt x="4013" y="6644"/>
                    <a:pt x="4406" y="6644"/>
                  </a:cubicBezTo>
                  <a:cubicBezTo>
                    <a:pt x="4787" y="6644"/>
                    <a:pt x="5144" y="6549"/>
                    <a:pt x="5478" y="6406"/>
                  </a:cubicBezTo>
                  <a:close/>
                  <a:moveTo>
                    <a:pt x="2644" y="10156"/>
                  </a:moveTo>
                  <a:lnTo>
                    <a:pt x="2644" y="10871"/>
                  </a:lnTo>
                  <a:lnTo>
                    <a:pt x="1215" y="10871"/>
                  </a:lnTo>
                  <a:lnTo>
                    <a:pt x="1215" y="10156"/>
                  </a:lnTo>
                  <a:lnTo>
                    <a:pt x="1775" y="10156"/>
                  </a:lnTo>
                  <a:lnTo>
                    <a:pt x="1775" y="10168"/>
                  </a:lnTo>
                  <a:cubicBezTo>
                    <a:pt x="1775" y="10251"/>
                    <a:pt x="1846" y="10335"/>
                    <a:pt x="1930" y="10335"/>
                  </a:cubicBezTo>
                  <a:cubicBezTo>
                    <a:pt x="2025" y="10335"/>
                    <a:pt x="2096" y="10251"/>
                    <a:pt x="2096" y="10168"/>
                  </a:cubicBezTo>
                  <a:lnTo>
                    <a:pt x="2096" y="10156"/>
                  </a:lnTo>
                  <a:close/>
                  <a:moveTo>
                    <a:pt x="4728" y="0"/>
                  </a:moveTo>
                  <a:cubicBezTo>
                    <a:pt x="3704" y="0"/>
                    <a:pt x="3227" y="203"/>
                    <a:pt x="2692" y="465"/>
                  </a:cubicBezTo>
                  <a:cubicBezTo>
                    <a:pt x="2394" y="596"/>
                    <a:pt x="2096" y="726"/>
                    <a:pt x="1668" y="846"/>
                  </a:cubicBezTo>
                  <a:cubicBezTo>
                    <a:pt x="1620" y="857"/>
                    <a:pt x="1572" y="893"/>
                    <a:pt x="1561" y="941"/>
                  </a:cubicBezTo>
                  <a:cubicBezTo>
                    <a:pt x="1549" y="977"/>
                    <a:pt x="1549" y="1024"/>
                    <a:pt x="1561" y="1072"/>
                  </a:cubicBezTo>
                  <a:cubicBezTo>
                    <a:pt x="1561" y="1084"/>
                    <a:pt x="1632" y="1250"/>
                    <a:pt x="1834" y="1453"/>
                  </a:cubicBezTo>
                  <a:cubicBezTo>
                    <a:pt x="1751" y="1560"/>
                    <a:pt x="1596" y="1810"/>
                    <a:pt x="1596" y="2322"/>
                  </a:cubicBezTo>
                  <a:lnTo>
                    <a:pt x="1596" y="3393"/>
                  </a:lnTo>
                  <a:cubicBezTo>
                    <a:pt x="1394" y="3477"/>
                    <a:pt x="1263" y="3655"/>
                    <a:pt x="1251" y="3870"/>
                  </a:cubicBezTo>
                  <a:cubicBezTo>
                    <a:pt x="1239" y="4036"/>
                    <a:pt x="1299" y="4215"/>
                    <a:pt x="1394" y="4334"/>
                  </a:cubicBezTo>
                  <a:cubicBezTo>
                    <a:pt x="1513" y="4453"/>
                    <a:pt x="1680" y="4525"/>
                    <a:pt x="1846" y="4525"/>
                  </a:cubicBezTo>
                  <a:lnTo>
                    <a:pt x="1965" y="4525"/>
                  </a:lnTo>
                  <a:cubicBezTo>
                    <a:pt x="2049" y="5203"/>
                    <a:pt x="2442" y="5822"/>
                    <a:pt x="2989" y="6191"/>
                  </a:cubicBezTo>
                  <a:lnTo>
                    <a:pt x="2989" y="6715"/>
                  </a:lnTo>
                  <a:lnTo>
                    <a:pt x="2263" y="7084"/>
                  </a:lnTo>
                  <a:cubicBezTo>
                    <a:pt x="2156" y="7132"/>
                    <a:pt x="2084" y="7227"/>
                    <a:pt x="2073" y="7334"/>
                  </a:cubicBezTo>
                  <a:cubicBezTo>
                    <a:pt x="2049" y="7370"/>
                    <a:pt x="2049" y="7406"/>
                    <a:pt x="2049" y="7442"/>
                  </a:cubicBezTo>
                  <a:lnTo>
                    <a:pt x="858" y="7799"/>
                  </a:lnTo>
                  <a:cubicBezTo>
                    <a:pt x="346" y="7965"/>
                    <a:pt x="1" y="8430"/>
                    <a:pt x="1" y="8954"/>
                  </a:cubicBezTo>
                  <a:lnTo>
                    <a:pt x="1" y="11025"/>
                  </a:lnTo>
                  <a:cubicBezTo>
                    <a:pt x="1" y="11121"/>
                    <a:pt x="72" y="11192"/>
                    <a:pt x="168" y="11192"/>
                  </a:cubicBezTo>
                  <a:cubicBezTo>
                    <a:pt x="251" y="11192"/>
                    <a:pt x="322" y="11121"/>
                    <a:pt x="322" y="11025"/>
                  </a:cubicBezTo>
                  <a:lnTo>
                    <a:pt x="322" y="8954"/>
                  </a:lnTo>
                  <a:cubicBezTo>
                    <a:pt x="322" y="8573"/>
                    <a:pt x="584" y="8227"/>
                    <a:pt x="953" y="8108"/>
                  </a:cubicBezTo>
                  <a:lnTo>
                    <a:pt x="2192" y="7739"/>
                  </a:lnTo>
                  <a:lnTo>
                    <a:pt x="2406" y="8025"/>
                  </a:lnTo>
                  <a:lnTo>
                    <a:pt x="2156" y="8275"/>
                  </a:lnTo>
                  <a:cubicBezTo>
                    <a:pt x="1989" y="8442"/>
                    <a:pt x="1965" y="8680"/>
                    <a:pt x="2073" y="8870"/>
                  </a:cubicBezTo>
                  <a:lnTo>
                    <a:pt x="2549" y="9811"/>
                  </a:lnTo>
                  <a:lnTo>
                    <a:pt x="2096" y="9811"/>
                  </a:lnTo>
                  <a:lnTo>
                    <a:pt x="2096" y="9609"/>
                  </a:lnTo>
                  <a:cubicBezTo>
                    <a:pt x="2096" y="9525"/>
                    <a:pt x="2025" y="9454"/>
                    <a:pt x="1930" y="9454"/>
                  </a:cubicBezTo>
                  <a:cubicBezTo>
                    <a:pt x="1846" y="9454"/>
                    <a:pt x="1775" y="9525"/>
                    <a:pt x="1775" y="9609"/>
                  </a:cubicBezTo>
                  <a:lnTo>
                    <a:pt x="1775" y="9811"/>
                  </a:lnTo>
                  <a:lnTo>
                    <a:pt x="1061" y="9811"/>
                  </a:lnTo>
                  <a:cubicBezTo>
                    <a:pt x="965" y="9811"/>
                    <a:pt x="894" y="9882"/>
                    <a:pt x="894" y="9966"/>
                  </a:cubicBezTo>
                  <a:lnTo>
                    <a:pt x="894" y="11025"/>
                  </a:lnTo>
                  <a:cubicBezTo>
                    <a:pt x="894" y="11121"/>
                    <a:pt x="965" y="11192"/>
                    <a:pt x="1061" y="11192"/>
                  </a:cubicBezTo>
                  <a:lnTo>
                    <a:pt x="2811" y="11192"/>
                  </a:lnTo>
                  <a:cubicBezTo>
                    <a:pt x="2906" y="11192"/>
                    <a:pt x="2977" y="11121"/>
                    <a:pt x="2977" y="11025"/>
                  </a:cubicBezTo>
                  <a:lnTo>
                    <a:pt x="2977" y="10668"/>
                  </a:lnTo>
                  <a:lnTo>
                    <a:pt x="3180" y="11097"/>
                  </a:lnTo>
                  <a:cubicBezTo>
                    <a:pt x="3216" y="11156"/>
                    <a:pt x="3275" y="11192"/>
                    <a:pt x="3335" y="11192"/>
                  </a:cubicBezTo>
                  <a:cubicBezTo>
                    <a:pt x="3358" y="11192"/>
                    <a:pt x="3382" y="11192"/>
                    <a:pt x="3406" y="11180"/>
                  </a:cubicBezTo>
                  <a:cubicBezTo>
                    <a:pt x="3477" y="11133"/>
                    <a:pt x="3525" y="11037"/>
                    <a:pt x="3477" y="10954"/>
                  </a:cubicBezTo>
                  <a:lnTo>
                    <a:pt x="2370" y="8716"/>
                  </a:lnTo>
                  <a:cubicBezTo>
                    <a:pt x="2334" y="8644"/>
                    <a:pt x="2346" y="8561"/>
                    <a:pt x="2394" y="8513"/>
                  </a:cubicBezTo>
                  <a:lnTo>
                    <a:pt x="2739" y="8168"/>
                  </a:lnTo>
                  <a:cubicBezTo>
                    <a:pt x="2799" y="8108"/>
                    <a:pt x="2799" y="8025"/>
                    <a:pt x="2751" y="7965"/>
                  </a:cubicBezTo>
                  <a:lnTo>
                    <a:pt x="2382" y="7477"/>
                  </a:lnTo>
                  <a:cubicBezTo>
                    <a:pt x="2370" y="7454"/>
                    <a:pt x="2370" y="7442"/>
                    <a:pt x="2370" y="7430"/>
                  </a:cubicBezTo>
                  <a:cubicBezTo>
                    <a:pt x="2370" y="7418"/>
                    <a:pt x="2382" y="7394"/>
                    <a:pt x="2394" y="7394"/>
                  </a:cubicBezTo>
                  <a:lnTo>
                    <a:pt x="3037" y="7073"/>
                  </a:lnTo>
                  <a:lnTo>
                    <a:pt x="3501" y="8632"/>
                  </a:lnTo>
                  <a:cubicBezTo>
                    <a:pt x="3522" y="8716"/>
                    <a:pt x="3598" y="8754"/>
                    <a:pt x="3673" y="8754"/>
                  </a:cubicBezTo>
                  <a:cubicBezTo>
                    <a:pt x="3683" y="8754"/>
                    <a:pt x="3693" y="8753"/>
                    <a:pt x="3704" y="8751"/>
                  </a:cubicBezTo>
                  <a:cubicBezTo>
                    <a:pt x="3799" y="8716"/>
                    <a:pt x="3835" y="8632"/>
                    <a:pt x="3823" y="8549"/>
                  </a:cubicBezTo>
                  <a:lnTo>
                    <a:pt x="3751" y="8287"/>
                  </a:lnTo>
                  <a:lnTo>
                    <a:pt x="3751" y="8287"/>
                  </a:lnTo>
                  <a:cubicBezTo>
                    <a:pt x="3954" y="8358"/>
                    <a:pt x="4168" y="8394"/>
                    <a:pt x="4370" y="8394"/>
                  </a:cubicBezTo>
                  <a:cubicBezTo>
                    <a:pt x="4597" y="8394"/>
                    <a:pt x="4811" y="8358"/>
                    <a:pt x="5001" y="8287"/>
                  </a:cubicBezTo>
                  <a:lnTo>
                    <a:pt x="5001" y="8287"/>
                  </a:lnTo>
                  <a:lnTo>
                    <a:pt x="4370" y="10442"/>
                  </a:lnTo>
                  <a:lnTo>
                    <a:pt x="4013" y="9228"/>
                  </a:lnTo>
                  <a:cubicBezTo>
                    <a:pt x="3992" y="9144"/>
                    <a:pt x="3917" y="9106"/>
                    <a:pt x="3842" y="9106"/>
                  </a:cubicBezTo>
                  <a:cubicBezTo>
                    <a:pt x="3832" y="9106"/>
                    <a:pt x="3821" y="9107"/>
                    <a:pt x="3811" y="9108"/>
                  </a:cubicBezTo>
                  <a:cubicBezTo>
                    <a:pt x="3716" y="9120"/>
                    <a:pt x="3680" y="9228"/>
                    <a:pt x="3692" y="9311"/>
                  </a:cubicBezTo>
                  <a:lnTo>
                    <a:pt x="4192" y="11073"/>
                  </a:lnTo>
                  <a:cubicBezTo>
                    <a:pt x="4216" y="11144"/>
                    <a:pt x="4287" y="11192"/>
                    <a:pt x="4359" y="11192"/>
                  </a:cubicBezTo>
                  <a:cubicBezTo>
                    <a:pt x="4430" y="11192"/>
                    <a:pt x="4490" y="11144"/>
                    <a:pt x="4525" y="11073"/>
                  </a:cubicBezTo>
                  <a:lnTo>
                    <a:pt x="5704" y="7049"/>
                  </a:lnTo>
                  <a:lnTo>
                    <a:pt x="6335" y="7382"/>
                  </a:lnTo>
                  <a:lnTo>
                    <a:pt x="6371" y="7406"/>
                  </a:lnTo>
                  <a:cubicBezTo>
                    <a:pt x="6371" y="7430"/>
                    <a:pt x="6371" y="7442"/>
                    <a:pt x="6359" y="7454"/>
                  </a:cubicBezTo>
                  <a:lnTo>
                    <a:pt x="5978" y="7942"/>
                  </a:lnTo>
                  <a:cubicBezTo>
                    <a:pt x="5942" y="8001"/>
                    <a:pt x="5942" y="8108"/>
                    <a:pt x="6002" y="8156"/>
                  </a:cubicBezTo>
                  <a:lnTo>
                    <a:pt x="6335" y="8501"/>
                  </a:lnTo>
                  <a:cubicBezTo>
                    <a:pt x="6395" y="8561"/>
                    <a:pt x="6418" y="8644"/>
                    <a:pt x="6371" y="8704"/>
                  </a:cubicBezTo>
                  <a:lnTo>
                    <a:pt x="5252" y="10942"/>
                  </a:lnTo>
                  <a:cubicBezTo>
                    <a:pt x="5204" y="11013"/>
                    <a:pt x="5240" y="11121"/>
                    <a:pt x="5323" y="11156"/>
                  </a:cubicBezTo>
                  <a:cubicBezTo>
                    <a:pt x="5359" y="11180"/>
                    <a:pt x="5371" y="11180"/>
                    <a:pt x="5406" y="11180"/>
                  </a:cubicBezTo>
                  <a:cubicBezTo>
                    <a:pt x="5466" y="11180"/>
                    <a:pt x="5525" y="11144"/>
                    <a:pt x="5549" y="11085"/>
                  </a:cubicBezTo>
                  <a:lnTo>
                    <a:pt x="6668" y="8858"/>
                  </a:lnTo>
                  <a:cubicBezTo>
                    <a:pt x="6776" y="8656"/>
                    <a:pt x="6728" y="8418"/>
                    <a:pt x="6573" y="8263"/>
                  </a:cubicBezTo>
                  <a:lnTo>
                    <a:pt x="6323" y="8001"/>
                  </a:lnTo>
                  <a:lnTo>
                    <a:pt x="6549" y="7727"/>
                  </a:lnTo>
                  <a:lnTo>
                    <a:pt x="7788" y="8096"/>
                  </a:lnTo>
                  <a:cubicBezTo>
                    <a:pt x="8157" y="8216"/>
                    <a:pt x="8407" y="8561"/>
                    <a:pt x="8407" y="8942"/>
                  </a:cubicBezTo>
                  <a:lnTo>
                    <a:pt x="8407" y="11013"/>
                  </a:lnTo>
                  <a:cubicBezTo>
                    <a:pt x="8407" y="11097"/>
                    <a:pt x="8478" y="11180"/>
                    <a:pt x="8573" y="11180"/>
                  </a:cubicBezTo>
                  <a:cubicBezTo>
                    <a:pt x="8657" y="11180"/>
                    <a:pt x="8740" y="11097"/>
                    <a:pt x="8740" y="11013"/>
                  </a:cubicBezTo>
                  <a:lnTo>
                    <a:pt x="8740" y="8942"/>
                  </a:lnTo>
                  <a:cubicBezTo>
                    <a:pt x="8764" y="8442"/>
                    <a:pt x="8419" y="7965"/>
                    <a:pt x="7907" y="7811"/>
                  </a:cubicBezTo>
                  <a:lnTo>
                    <a:pt x="6716" y="7454"/>
                  </a:lnTo>
                  <a:cubicBezTo>
                    <a:pt x="6716" y="7430"/>
                    <a:pt x="6716" y="7382"/>
                    <a:pt x="6692" y="7358"/>
                  </a:cubicBezTo>
                  <a:cubicBezTo>
                    <a:pt x="6668" y="7251"/>
                    <a:pt x="6597" y="7144"/>
                    <a:pt x="6502" y="7096"/>
                  </a:cubicBezTo>
                  <a:lnTo>
                    <a:pt x="5775" y="6727"/>
                  </a:lnTo>
                  <a:lnTo>
                    <a:pt x="5775" y="6203"/>
                  </a:lnTo>
                  <a:cubicBezTo>
                    <a:pt x="6323" y="5822"/>
                    <a:pt x="6716" y="5227"/>
                    <a:pt x="6799" y="4536"/>
                  </a:cubicBezTo>
                  <a:lnTo>
                    <a:pt x="6906" y="4536"/>
                  </a:lnTo>
                  <a:cubicBezTo>
                    <a:pt x="7228" y="4536"/>
                    <a:pt x="7502" y="4298"/>
                    <a:pt x="7526" y="4001"/>
                  </a:cubicBezTo>
                  <a:cubicBezTo>
                    <a:pt x="7549" y="3834"/>
                    <a:pt x="7490" y="3655"/>
                    <a:pt x="7383" y="3536"/>
                  </a:cubicBezTo>
                  <a:cubicBezTo>
                    <a:pt x="7323" y="3477"/>
                    <a:pt x="7264" y="3441"/>
                    <a:pt x="7192" y="3393"/>
                  </a:cubicBezTo>
                  <a:lnTo>
                    <a:pt x="7192" y="1572"/>
                  </a:lnTo>
                  <a:cubicBezTo>
                    <a:pt x="7192" y="905"/>
                    <a:pt x="6633" y="357"/>
                    <a:pt x="5966" y="357"/>
                  </a:cubicBezTo>
                  <a:lnTo>
                    <a:pt x="5942" y="357"/>
                  </a:lnTo>
                  <a:cubicBezTo>
                    <a:pt x="5644" y="131"/>
                    <a:pt x="5204" y="0"/>
                    <a:pt x="4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7" name="Google Shape;16717;p62"/>
            <p:cNvSpPr/>
            <p:nvPr/>
          </p:nvSpPr>
          <p:spPr>
            <a:xfrm>
              <a:off x="6012727" y="4085840"/>
              <a:ext cx="37731" cy="37763"/>
            </a:xfrm>
            <a:custGeom>
              <a:rect b="b" l="l" r="r" t="t"/>
              <a:pathLst>
                <a:path extrusionOk="0" h="1192" w="1191">
                  <a:moveTo>
                    <a:pt x="595" y="1"/>
                  </a:moveTo>
                  <a:cubicBezTo>
                    <a:pt x="512" y="1"/>
                    <a:pt x="441" y="72"/>
                    <a:pt x="441" y="167"/>
                  </a:cubicBezTo>
                  <a:lnTo>
                    <a:pt x="441" y="429"/>
                  </a:lnTo>
                  <a:lnTo>
                    <a:pt x="167" y="429"/>
                  </a:lnTo>
                  <a:cubicBezTo>
                    <a:pt x="84" y="429"/>
                    <a:pt x="0" y="513"/>
                    <a:pt x="0" y="596"/>
                  </a:cubicBezTo>
                  <a:cubicBezTo>
                    <a:pt x="0" y="691"/>
                    <a:pt x="84" y="763"/>
                    <a:pt x="167" y="763"/>
                  </a:cubicBezTo>
                  <a:lnTo>
                    <a:pt x="441" y="763"/>
                  </a:lnTo>
                  <a:lnTo>
                    <a:pt x="441" y="1025"/>
                  </a:lnTo>
                  <a:cubicBezTo>
                    <a:pt x="441" y="1120"/>
                    <a:pt x="512" y="1191"/>
                    <a:pt x="595" y="1191"/>
                  </a:cubicBezTo>
                  <a:cubicBezTo>
                    <a:pt x="691" y="1191"/>
                    <a:pt x="762" y="1120"/>
                    <a:pt x="762" y="1025"/>
                  </a:cubicBezTo>
                  <a:lnTo>
                    <a:pt x="762" y="763"/>
                  </a:lnTo>
                  <a:lnTo>
                    <a:pt x="1024" y="763"/>
                  </a:lnTo>
                  <a:cubicBezTo>
                    <a:pt x="1119" y="763"/>
                    <a:pt x="1191" y="691"/>
                    <a:pt x="1191" y="596"/>
                  </a:cubicBezTo>
                  <a:cubicBezTo>
                    <a:pt x="1191" y="513"/>
                    <a:pt x="1119" y="429"/>
                    <a:pt x="1024" y="429"/>
                  </a:cubicBezTo>
                  <a:lnTo>
                    <a:pt x="762" y="429"/>
                  </a:lnTo>
                  <a:lnTo>
                    <a:pt x="762" y="167"/>
                  </a:lnTo>
                  <a:cubicBezTo>
                    <a:pt x="762" y="72"/>
                    <a:pt x="691"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18" name="Google Shape;16718;p62"/>
          <p:cNvGrpSpPr/>
          <p:nvPr/>
        </p:nvGrpSpPr>
        <p:grpSpPr>
          <a:xfrm>
            <a:off x="2206122" y="3185348"/>
            <a:ext cx="308183" cy="347561"/>
            <a:chOff x="2206122" y="3360748"/>
            <a:chExt cx="308183" cy="347561"/>
          </a:xfrm>
        </p:grpSpPr>
        <p:sp>
          <p:nvSpPr>
            <p:cNvPr id="16719" name="Google Shape;16719;p62"/>
            <p:cNvSpPr/>
            <p:nvPr/>
          </p:nvSpPr>
          <p:spPr>
            <a:xfrm>
              <a:off x="2206122" y="3543859"/>
              <a:ext cx="199932" cy="164451"/>
            </a:xfrm>
            <a:custGeom>
              <a:rect b="b" l="l" r="r" t="t"/>
              <a:pathLst>
                <a:path extrusionOk="0" h="5191" w="6311">
                  <a:moveTo>
                    <a:pt x="289" y="1"/>
                  </a:moveTo>
                  <a:cubicBezTo>
                    <a:pt x="219" y="1"/>
                    <a:pt x="162" y="52"/>
                    <a:pt x="143" y="118"/>
                  </a:cubicBezTo>
                  <a:cubicBezTo>
                    <a:pt x="48" y="476"/>
                    <a:pt x="0" y="845"/>
                    <a:pt x="0" y="1214"/>
                  </a:cubicBezTo>
                  <a:cubicBezTo>
                    <a:pt x="0" y="3405"/>
                    <a:pt x="1786" y="5191"/>
                    <a:pt x="3977" y="5191"/>
                  </a:cubicBezTo>
                  <a:cubicBezTo>
                    <a:pt x="4787" y="5191"/>
                    <a:pt x="5584" y="4941"/>
                    <a:pt x="6251" y="4476"/>
                  </a:cubicBezTo>
                  <a:cubicBezTo>
                    <a:pt x="6275" y="4429"/>
                    <a:pt x="6311" y="4321"/>
                    <a:pt x="6251" y="4250"/>
                  </a:cubicBezTo>
                  <a:cubicBezTo>
                    <a:pt x="6221" y="4204"/>
                    <a:pt x="6166" y="4183"/>
                    <a:pt x="6111" y="4183"/>
                  </a:cubicBezTo>
                  <a:cubicBezTo>
                    <a:pt x="6081" y="4183"/>
                    <a:pt x="6050" y="4189"/>
                    <a:pt x="6025" y="4202"/>
                  </a:cubicBezTo>
                  <a:cubicBezTo>
                    <a:pt x="5418" y="4643"/>
                    <a:pt x="4691" y="4857"/>
                    <a:pt x="3941" y="4857"/>
                  </a:cubicBezTo>
                  <a:cubicBezTo>
                    <a:pt x="1929" y="4857"/>
                    <a:pt x="298" y="3226"/>
                    <a:pt x="298" y="1214"/>
                  </a:cubicBezTo>
                  <a:cubicBezTo>
                    <a:pt x="298" y="869"/>
                    <a:pt x="346" y="535"/>
                    <a:pt x="441" y="202"/>
                  </a:cubicBezTo>
                  <a:cubicBezTo>
                    <a:pt x="477" y="118"/>
                    <a:pt x="417" y="23"/>
                    <a:pt x="346" y="11"/>
                  </a:cubicBezTo>
                  <a:cubicBezTo>
                    <a:pt x="326" y="4"/>
                    <a:pt x="307" y="1"/>
                    <a:pt x="2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0" name="Google Shape;16720;p62"/>
            <p:cNvSpPr/>
            <p:nvPr/>
          </p:nvSpPr>
          <p:spPr>
            <a:xfrm>
              <a:off x="2216291" y="3360748"/>
              <a:ext cx="298014" cy="312872"/>
            </a:xfrm>
            <a:custGeom>
              <a:rect b="b" l="l" r="r" t="t"/>
              <a:pathLst>
                <a:path extrusionOk="0" h="9876" w="9407">
                  <a:moveTo>
                    <a:pt x="6830" y="0"/>
                  </a:moveTo>
                  <a:cubicBezTo>
                    <a:pt x="6032" y="0"/>
                    <a:pt x="5248" y="384"/>
                    <a:pt x="4763" y="1100"/>
                  </a:cubicBezTo>
                  <a:cubicBezTo>
                    <a:pt x="4632" y="1315"/>
                    <a:pt x="4513" y="1529"/>
                    <a:pt x="4454" y="1791"/>
                  </a:cubicBezTo>
                  <a:cubicBezTo>
                    <a:pt x="4418" y="1874"/>
                    <a:pt x="4478" y="1969"/>
                    <a:pt x="4561" y="1981"/>
                  </a:cubicBezTo>
                  <a:cubicBezTo>
                    <a:pt x="4574" y="1985"/>
                    <a:pt x="4587" y="1987"/>
                    <a:pt x="4600" y="1987"/>
                  </a:cubicBezTo>
                  <a:cubicBezTo>
                    <a:pt x="4671" y="1987"/>
                    <a:pt x="4741" y="1935"/>
                    <a:pt x="4751" y="1874"/>
                  </a:cubicBezTo>
                  <a:cubicBezTo>
                    <a:pt x="4811" y="1672"/>
                    <a:pt x="4894" y="1469"/>
                    <a:pt x="5037" y="1279"/>
                  </a:cubicBezTo>
                  <a:cubicBezTo>
                    <a:pt x="5455" y="652"/>
                    <a:pt x="6135" y="315"/>
                    <a:pt x="6830" y="315"/>
                  </a:cubicBezTo>
                  <a:cubicBezTo>
                    <a:pt x="7244" y="315"/>
                    <a:pt x="7664" y="435"/>
                    <a:pt x="8037" y="684"/>
                  </a:cubicBezTo>
                  <a:cubicBezTo>
                    <a:pt x="8514" y="1017"/>
                    <a:pt x="8847" y="1481"/>
                    <a:pt x="8966" y="2065"/>
                  </a:cubicBezTo>
                  <a:cubicBezTo>
                    <a:pt x="9085" y="2636"/>
                    <a:pt x="8966" y="3220"/>
                    <a:pt x="8633" y="3684"/>
                  </a:cubicBezTo>
                  <a:cubicBezTo>
                    <a:pt x="8230" y="4289"/>
                    <a:pt x="7574" y="4641"/>
                    <a:pt x="6873" y="4641"/>
                  </a:cubicBezTo>
                  <a:cubicBezTo>
                    <a:pt x="6829" y="4641"/>
                    <a:pt x="6784" y="4639"/>
                    <a:pt x="6740" y="4636"/>
                  </a:cubicBezTo>
                  <a:lnTo>
                    <a:pt x="6716" y="4636"/>
                  </a:lnTo>
                  <a:cubicBezTo>
                    <a:pt x="6549" y="4625"/>
                    <a:pt x="6406" y="4613"/>
                    <a:pt x="6240" y="4565"/>
                  </a:cubicBezTo>
                  <a:cubicBezTo>
                    <a:pt x="6220" y="4560"/>
                    <a:pt x="6204" y="4557"/>
                    <a:pt x="6189" y="4557"/>
                  </a:cubicBezTo>
                  <a:cubicBezTo>
                    <a:pt x="6168" y="4557"/>
                    <a:pt x="6148" y="4563"/>
                    <a:pt x="6121" y="4577"/>
                  </a:cubicBezTo>
                  <a:lnTo>
                    <a:pt x="5120" y="5053"/>
                  </a:lnTo>
                  <a:lnTo>
                    <a:pt x="5168" y="3958"/>
                  </a:lnTo>
                  <a:cubicBezTo>
                    <a:pt x="5168" y="3910"/>
                    <a:pt x="5156" y="3886"/>
                    <a:pt x="5144" y="3851"/>
                  </a:cubicBezTo>
                  <a:cubicBezTo>
                    <a:pt x="4823" y="3470"/>
                    <a:pt x="4668" y="2993"/>
                    <a:pt x="4680" y="2481"/>
                  </a:cubicBezTo>
                  <a:cubicBezTo>
                    <a:pt x="4680" y="2398"/>
                    <a:pt x="4608" y="2315"/>
                    <a:pt x="4513" y="2315"/>
                  </a:cubicBezTo>
                  <a:cubicBezTo>
                    <a:pt x="4418" y="2315"/>
                    <a:pt x="4347" y="2398"/>
                    <a:pt x="4347" y="2481"/>
                  </a:cubicBezTo>
                  <a:cubicBezTo>
                    <a:pt x="4347" y="2708"/>
                    <a:pt x="4382" y="2934"/>
                    <a:pt x="4442" y="3136"/>
                  </a:cubicBezTo>
                  <a:cubicBezTo>
                    <a:pt x="4168" y="3077"/>
                    <a:pt x="3894" y="3053"/>
                    <a:pt x="3620" y="3053"/>
                  </a:cubicBezTo>
                  <a:cubicBezTo>
                    <a:pt x="2858" y="3053"/>
                    <a:pt x="2132" y="3255"/>
                    <a:pt x="1489" y="3660"/>
                  </a:cubicBezTo>
                  <a:cubicBezTo>
                    <a:pt x="882" y="4041"/>
                    <a:pt x="370" y="4601"/>
                    <a:pt x="48" y="5256"/>
                  </a:cubicBezTo>
                  <a:cubicBezTo>
                    <a:pt x="1" y="5327"/>
                    <a:pt x="48" y="5434"/>
                    <a:pt x="120" y="5458"/>
                  </a:cubicBezTo>
                  <a:cubicBezTo>
                    <a:pt x="156" y="5470"/>
                    <a:pt x="167" y="5470"/>
                    <a:pt x="191" y="5470"/>
                  </a:cubicBezTo>
                  <a:cubicBezTo>
                    <a:pt x="251" y="5470"/>
                    <a:pt x="322" y="5446"/>
                    <a:pt x="346" y="5387"/>
                  </a:cubicBezTo>
                  <a:cubicBezTo>
                    <a:pt x="965" y="4136"/>
                    <a:pt x="2227" y="3362"/>
                    <a:pt x="3620" y="3362"/>
                  </a:cubicBezTo>
                  <a:cubicBezTo>
                    <a:pt x="3942" y="3362"/>
                    <a:pt x="4263" y="3410"/>
                    <a:pt x="4573" y="3482"/>
                  </a:cubicBezTo>
                  <a:cubicBezTo>
                    <a:pt x="4644" y="3660"/>
                    <a:pt x="4751" y="3827"/>
                    <a:pt x="4859" y="3970"/>
                  </a:cubicBezTo>
                  <a:lnTo>
                    <a:pt x="4799" y="5279"/>
                  </a:lnTo>
                  <a:cubicBezTo>
                    <a:pt x="4799" y="5339"/>
                    <a:pt x="4823" y="5387"/>
                    <a:pt x="4870" y="5410"/>
                  </a:cubicBezTo>
                  <a:cubicBezTo>
                    <a:pt x="4894" y="5434"/>
                    <a:pt x="4930" y="5446"/>
                    <a:pt x="4954" y="5446"/>
                  </a:cubicBezTo>
                  <a:cubicBezTo>
                    <a:pt x="4989" y="5446"/>
                    <a:pt x="5001" y="5446"/>
                    <a:pt x="5037" y="5434"/>
                  </a:cubicBezTo>
                  <a:lnTo>
                    <a:pt x="6228" y="4875"/>
                  </a:lnTo>
                  <a:cubicBezTo>
                    <a:pt x="6359" y="4910"/>
                    <a:pt x="6502" y="4934"/>
                    <a:pt x="6644" y="4958"/>
                  </a:cubicBezTo>
                  <a:cubicBezTo>
                    <a:pt x="7061" y="5565"/>
                    <a:pt x="7264" y="6268"/>
                    <a:pt x="7264" y="7006"/>
                  </a:cubicBezTo>
                  <a:cubicBezTo>
                    <a:pt x="7264" y="7994"/>
                    <a:pt x="6883" y="8911"/>
                    <a:pt x="6180" y="9613"/>
                  </a:cubicBezTo>
                  <a:cubicBezTo>
                    <a:pt x="6121" y="9673"/>
                    <a:pt x="6121" y="9780"/>
                    <a:pt x="6180" y="9839"/>
                  </a:cubicBezTo>
                  <a:cubicBezTo>
                    <a:pt x="6204" y="9863"/>
                    <a:pt x="6252" y="9875"/>
                    <a:pt x="6299" y="9875"/>
                  </a:cubicBezTo>
                  <a:cubicBezTo>
                    <a:pt x="6347" y="9875"/>
                    <a:pt x="6371" y="9863"/>
                    <a:pt x="6418" y="9839"/>
                  </a:cubicBezTo>
                  <a:cubicBezTo>
                    <a:pt x="7192" y="9077"/>
                    <a:pt x="7609" y="8077"/>
                    <a:pt x="7609" y="7006"/>
                  </a:cubicBezTo>
                  <a:cubicBezTo>
                    <a:pt x="7609" y="6279"/>
                    <a:pt x="7418" y="5577"/>
                    <a:pt x="7037" y="4958"/>
                  </a:cubicBezTo>
                  <a:cubicBezTo>
                    <a:pt x="7787" y="4898"/>
                    <a:pt x="8490" y="4505"/>
                    <a:pt x="8930" y="3851"/>
                  </a:cubicBezTo>
                  <a:cubicBezTo>
                    <a:pt x="9276" y="3303"/>
                    <a:pt x="9407" y="2648"/>
                    <a:pt x="9276" y="1993"/>
                  </a:cubicBezTo>
                  <a:cubicBezTo>
                    <a:pt x="9145" y="1338"/>
                    <a:pt x="8776" y="791"/>
                    <a:pt x="8216" y="422"/>
                  </a:cubicBezTo>
                  <a:cubicBezTo>
                    <a:pt x="7789" y="137"/>
                    <a:pt x="7307" y="0"/>
                    <a:pt x="68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1" name="Google Shape;16721;p62"/>
            <p:cNvSpPr/>
            <p:nvPr/>
          </p:nvSpPr>
          <p:spPr>
            <a:xfrm>
              <a:off x="2392812" y="3401615"/>
              <a:ext cx="83033" cy="80372"/>
            </a:xfrm>
            <a:custGeom>
              <a:rect b="b" l="l" r="r" t="t"/>
              <a:pathLst>
                <a:path extrusionOk="0" h="2537" w="2621">
                  <a:moveTo>
                    <a:pt x="1608" y="334"/>
                  </a:moveTo>
                  <a:cubicBezTo>
                    <a:pt x="1775" y="334"/>
                    <a:pt x="1918" y="394"/>
                    <a:pt x="2037" y="513"/>
                  </a:cubicBezTo>
                  <a:cubicBezTo>
                    <a:pt x="2275" y="739"/>
                    <a:pt x="2275" y="1132"/>
                    <a:pt x="2037" y="1370"/>
                  </a:cubicBezTo>
                  <a:cubicBezTo>
                    <a:pt x="1918" y="1489"/>
                    <a:pt x="1763" y="1549"/>
                    <a:pt x="1608" y="1549"/>
                  </a:cubicBezTo>
                  <a:cubicBezTo>
                    <a:pt x="1453" y="1549"/>
                    <a:pt x="1299" y="1489"/>
                    <a:pt x="1180" y="1370"/>
                  </a:cubicBezTo>
                  <a:cubicBezTo>
                    <a:pt x="941" y="1132"/>
                    <a:pt x="941" y="751"/>
                    <a:pt x="1180" y="513"/>
                  </a:cubicBezTo>
                  <a:cubicBezTo>
                    <a:pt x="1299" y="394"/>
                    <a:pt x="1442" y="334"/>
                    <a:pt x="1608" y="334"/>
                  </a:cubicBezTo>
                  <a:close/>
                  <a:moveTo>
                    <a:pt x="1608" y="1"/>
                  </a:moveTo>
                  <a:cubicBezTo>
                    <a:pt x="1358" y="1"/>
                    <a:pt x="1120" y="108"/>
                    <a:pt x="953" y="275"/>
                  </a:cubicBezTo>
                  <a:cubicBezTo>
                    <a:pt x="620" y="596"/>
                    <a:pt x="596" y="1108"/>
                    <a:pt x="846" y="1477"/>
                  </a:cubicBezTo>
                  <a:lnTo>
                    <a:pt x="60" y="2263"/>
                  </a:lnTo>
                  <a:cubicBezTo>
                    <a:pt x="1" y="2322"/>
                    <a:pt x="1" y="2430"/>
                    <a:pt x="60" y="2489"/>
                  </a:cubicBezTo>
                  <a:cubicBezTo>
                    <a:pt x="84" y="2525"/>
                    <a:pt x="132" y="2537"/>
                    <a:pt x="179" y="2537"/>
                  </a:cubicBezTo>
                  <a:cubicBezTo>
                    <a:pt x="227" y="2537"/>
                    <a:pt x="263" y="2525"/>
                    <a:pt x="299" y="2489"/>
                  </a:cubicBezTo>
                  <a:lnTo>
                    <a:pt x="1084" y="1703"/>
                  </a:lnTo>
                  <a:cubicBezTo>
                    <a:pt x="1251" y="1822"/>
                    <a:pt x="1430" y="1870"/>
                    <a:pt x="1620" y="1870"/>
                  </a:cubicBezTo>
                  <a:cubicBezTo>
                    <a:pt x="1858" y="1870"/>
                    <a:pt x="2096" y="1775"/>
                    <a:pt x="2275" y="1596"/>
                  </a:cubicBezTo>
                  <a:cubicBezTo>
                    <a:pt x="2620" y="1227"/>
                    <a:pt x="2620" y="644"/>
                    <a:pt x="2263" y="275"/>
                  </a:cubicBezTo>
                  <a:cubicBezTo>
                    <a:pt x="2084" y="96"/>
                    <a:pt x="1846"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2" name="Google Shape;16722;p62"/>
            <p:cNvSpPr/>
            <p:nvPr/>
          </p:nvSpPr>
          <p:spPr>
            <a:xfrm>
              <a:off x="2229502" y="3535147"/>
              <a:ext cx="201833" cy="94723"/>
            </a:xfrm>
            <a:custGeom>
              <a:rect b="b" l="l" r="r" t="t"/>
              <a:pathLst>
                <a:path extrusionOk="0" h="2990" w="6371">
                  <a:moveTo>
                    <a:pt x="3191" y="310"/>
                  </a:moveTo>
                  <a:cubicBezTo>
                    <a:pt x="3477" y="310"/>
                    <a:pt x="3751" y="346"/>
                    <a:pt x="4025" y="393"/>
                  </a:cubicBezTo>
                  <a:cubicBezTo>
                    <a:pt x="4191" y="584"/>
                    <a:pt x="4275" y="834"/>
                    <a:pt x="4275" y="1084"/>
                  </a:cubicBezTo>
                  <a:cubicBezTo>
                    <a:pt x="4275" y="1703"/>
                    <a:pt x="3787" y="2191"/>
                    <a:pt x="3179" y="2191"/>
                  </a:cubicBezTo>
                  <a:cubicBezTo>
                    <a:pt x="2560" y="2191"/>
                    <a:pt x="2072" y="1703"/>
                    <a:pt x="2072" y="1084"/>
                  </a:cubicBezTo>
                  <a:cubicBezTo>
                    <a:pt x="2108" y="846"/>
                    <a:pt x="2191" y="596"/>
                    <a:pt x="2358" y="393"/>
                  </a:cubicBezTo>
                  <a:cubicBezTo>
                    <a:pt x="2620" y="346"/>
                    <a:pt x="2906" y="310"/>
                    <a:pt x="3191" y="310"/>
                  </a:cubicBezTo>
                  <a:close/>
                  <a:moveTo>
                    <a:pt x="1905" y="489"/>
                  </a:moveTo>
                  <a:lnTo>
                    <a:pt x="1905" y="489"/>
                  </a:lnTo>
                  <a:cubicBezTo>
                    <a:pt x="1822" y="691"/>
                    <a:pt x="1775" y="894"/>
                    <a:pt x="1775" y="1108"/>
                  </a:cubicBezTo>
                  <a:cubicBezTo>
                    <a:pt x="1775" y="1894"/>
                    <a:pt x="2417" y="2513"/>
                    <a:pt x="3191" y="2513"/>
                  </a:cubicBezTo>
                  <a:cubicBezTo>
                    <a:pt x="3965" y="2513"/>
                    <a:pt x="4608" y="1882"/>
                    <a:pt x="4608" y="1108"/>
                  </a:cubicBezTo>
                  <a:cubicBezTo>
                    <a:pt x="4608" y="894"/>
                    <a:pt x="4561" y="691"/>
                    <a:pt x="4465" y="489"/>
                  </a:cubicBezTo>
                  <a:lnTo>
                    <a:pt x="4465" y="489"/>
                  </a:lnTo>
                  <a:cubicBezTo>
                    <a:pt x="5180" y="691"/>
                    <a:pt x="5751" y="1060"/>
                    <a:pt x="6001" y="1489"/>
                  </a:cubicBezTo>
                  <a:cubicBezTo>
                    <a:pt x="5620" y="2191"/>
                    <a:pt x="4465" y="2668"/>
                    <a:pt x="3203" y="2668"/>
                  </a:cubicBezTo>
                  <a:cubicBezTo>
                    <a:pt x="1929" y="2668"/>
                    <a:pt x="798" y="2191"/>
                    <a:pt x="381" y="1489"/>
                  </a:cubicBezTo>
                  <a:cubicBezTo>
                    <a:pt x="632" y="1060"/>
                    <a:pt x="1191" y="691"/>
                    <a:pt x="1905" y="489"/>
                  </a:cubicBezTo>
                  <a:close/>
                  <a:moveTo>
                    <a:pt x="3191" y="1"/>
                  </a:moveTo>
                  <a:cubicBezTo>
                    <a:pt x="2858" y="1"/>
                    <a:pt x="2548" y="36"/>
                    <a:pt x="2239" y="96"/>
                  </a:cubicBezTo>
                  <a:cubicBezTo>
                    <a:pt x="1179" y="286"/>
                    <a:pt x="358" y="786"/>
                    <a:pt x="36" y="1429"/>
                  </a:cubicBezTo>
                  <a:cubicBezTo>
                    <a:pt x="0" y="1477"/>
                    <a:pt x="0" y="1536"/>
                    <a:pt x="36" y="1584"/>
                  </a:cubicBezTo>
                  <a:cubicBezTo>
                    <a:pt x="465" y="2429"/>
                    <a:pt x="1727" y="2989"/>
                    <a:pt x="3191" y="2989"/>
                  </a:cubicBezTo>
                  <a:cubicBezTo>
                    <a:pt x="4644" y="2989"/>
                    <a:pt x="5918" y="2429"/>
                    <a:pt x="6347" y="1584"/>
                  </a:cubicBezTo>
                  <a:cubicBezTo>
                    <a:pt x="6370" y="1525"/>
                    <a:pt x="6370" y="1477"/>
                    <a:pt x="6347" y="1429"/>
                  </a:cubicBezTo>
                  <a:cubicBezTo>
                    <a:pt x="6013" y="786"/>
                    <a:pt x="5204" y="286"/>
                    <a:pt x="4144" y="96"/>
                  </a:cubicBezTo>
                  <a:cubicBezTo>
                    <a:pt x="3822" y="36"/>
                    <a:pt x="3513" y="1"/>
                    <a:pt x="3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3" name="Google Shape;16723;p62"/>
            <p:cNvSpPr/>
            <p:nvPr/>
          </p:nvSpPr>
          <p:spPr>
            <a:xfrm>
              <a:off x="2236281" y="3609215"/>
              <a:ext cx="81893" cy="38364"/>
            </a:xfrm>
            <a:custGeom>
              <a:rect b="b" l="l" r="r" t="t"/>
              <a:pathLst>
                <a:path extrusionOk="0" h="1211" w="2585">
                  <a:moveTo>
                    <a:pt x="180" y="1"/>
                  </a:moveTo>
                  <a:cubicBezTo>
                    <a:pt x="140" y="1"/>
                    <a:pt x="101" y="15"/>
                    <a:pt x="72" y="44"/>
                  </a:cubicBezTo>
                  <a:cubicBezTo>
                    <a:pt x="1" y="103"/>
                    <a:pt x="1" y="211"/>
                    <a:pt x="60" y="270"/>
                  </a:cubicBezTo>
                  <a:cubicBezTo>
                    <a:pt x="525" y="818"/>
                    <a:pt x="1418" y="1175"/>
                    <a:pt x="2406" y="1211"/>
                  </a:cubicBezTo>
                  <a:cubicBezTo>
                    <a:pt x="2501" y="1211"/>
                    <a:pt x="2573" y="1127"/>
                    <a:pt x="2573" y="1056"/>
                  </a:cubicBezTo>
                  <a:cubicBezTo>
                    <a:pt x="2584" y="949"/>
                    <a:pt x="2513" y="877"/>
                    <a:pt x="2430" y="877"/>
                  </a:cubicBezTo>
                  <a:cubicBezTo>
                    <a:pt x="1513" y="853"/>
                    <a:pt x="703" y="532"/>
                    <a:pt x="298" y="56"/>
                  </a:cubicBezTo>
                  <a:cubicBezTo>
                    <a:pt x="267" y="18"/>
                    <a:pt x="223"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24" name="Google Shape;16724;p62"/>
          <p:cNvGrpSpPr/>
          <p:nvPr/>
        </p:nvGrpSpPr>
        <p:grpSpPr>
          <a:xfrm>
            <a:off x="5353403" y="3610209"/>
            <a:ext cx="277992" cy="354974"/>
            <a:chOff x="5353403" y="3785609"/>
            <a:chExt cx="277992" cy="354974"/>
          </a:xfrm>
        </p:grpSpPr>
        <p:sp>
          <p:nvSpPr>
            <p:cNvPr id="16725" name="Google Shape;16725;p62"/>
            <p:cNvSpPr/>
            <p:nvPr/>
          </p:nvSpPr>
          <p:spPr>
            <a:xfrm>
              <a:off x="5476734" y="3952562"/>
              <a:ext cx="33232" cy="15998"/>
            </a:xfrm>
            <a:custGeom>
              <a:rect b="b" l="l" r="r" t="t"/>
              <a:pathLst>
                <a:path extrusionOk="0" h="505" w="1049">
                  <a:moveTo>
                    <a:pt x="189" y="0"/>
                  </a:moveTo>
                  <a:cubicBezTo>
                    <a:pt x="154" y="0"/>
                    <a:pt x="117" y="10"/>
                    <a:pt x="84" y="29"/>
                  </a:cubicBezTo>
                  <a:cubicBezTo>
                    <a:pt x="12" y="64"/>
                    <a:pt x="0" y="171"/>
                    <a:pt x="48" y="255"/>
                  </a:cubicBezTo>
                  <a:cubicBezTo>
                    <a:pt x="155" y="398"/>
                    <a:pt x="334" y="505"/>
                    <a:pt x="536" y="505"/>
                  </a:cubicBezTo>
                  <a:cubicBezTo>
                    <a:pt x="727" y="505"/>
                    <a:pt x="917" y="410"/>
                    <a:pt x="1024" y="255"/>
                  </a:cubicBezTo>
                  <a:cubicBezTo>
                    <a:pt x="1048" y="171"/>
                    <a:pt x="1024" y="76"/>
                    <a:pt x="953" y="29"/>
                  </a:cubicBezTo>
                  <a:cubicBezTo>
                    <a:pt x="924" y="10"/>
                    <a:pt x="890" y="0"/>
                    <a:pt x="856" y="0"/>
                  </a:cubicBezTo>
                  <a:cubicBezTo>
                    <a:pt x="805" y="0"/>
                    <a:pt x="755" y="21"/>
                    <a:pt x="727" y="64"/>
                  </a:cubicBezTo>
                  <a:cubicBezTo>
                    <a:pt x="691" y="124"/>
                    <a:pt x="608" y="171"/>
                    <a:pt x="524" y="171"/>
                  </a:cubicBezTo>
                  <a:cubicBezTo>
                    <a:pt x="429" y="171"/>
                    <a:pt x="346" y="136"/>
                    <a:pt x="310" y="64"/>
                  </a:cubicBezTo>
                  <a:cubicBezTo>
                    <a:pt x="289" y="21"/>
                    <a:pt x="241"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6" name="Google Shape;16726;p62"/>
            <p:cNvSpPr/>
            <p:nvPr/>
          </p:nvSpPr>
          <p:spPr>
            <a:xfrm>
              <a:off x="5457124" y="3902540"/>
              <a:ext cx="10201" cy="15872"/>
            </a:xfrm>
            <a:custGeom>
              <a:rect b="b" l="l" r="r" t="t"/>
              <a:pathLst>
                <a:path extrusionOk="0" h="501" w="322">
                  <a:moveTo>
                    <a:pt x="155" y="0"/>
                  </a:moveTo>
                  <a:cubicBezTo>
                    <a:pt x="72" y="0"/>
                    <a:pt x="0" y="72"/>
                    <a:pt x="0" y="167"/>
                  </a:cubicBezTo>
                  <a:lnTo>
                    <a:pt x="0" y="346"/>
                  </a:lnTo>
                  <a:cubicBezTo>
                    <a:pt x="0" y="429"/>
                    <a:pt x="72" y="500"/>
                    <a:pt x="155" y="500"/>
                  </a:cubicBezTo>
                  <a:cubicBezTo>
                    <a:pt x="250" y="500"/>
                    <a:pt x="322" y="429"/>
                    <a:pt x="322" y="346"/>
                  </a:cubicBez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7" name="Google Shape;16727;p62"/>
            <p:cNvSpPr/>
            <p:nvPr/>
          </p:nvSpPr>
          <p:spPr>
            <a:xfrm>
              <a:off x="5518234" y="3902540"/>
              <a:ext cx="10581" cy="15872"/>
            </a:xfrm>
            <a:custGeom>
              <a:rect b="b" l="l" r="r" t="t"/>
              <a:pathLst>
                <a:path extrusionOk="0" h="501" w="334">
                  <a:moveTo>
                    <a:pt x="167" y="0"/>
                  </a:moveTo>
                  <a:cubicBezTo>
                    <a:pt x="72" y="0"/>
                    <a:pt x="0" y="72"/>
                    <a:pt x="0" y="167"/>
                  </a:cubicBezTo>
                  <a:lnTo>
                    <a:pt x="0" y="346"/>
                  </a:lnTo>
                  <a:cubicBezTo>
                    <a:pt x="0" y="429"/>
                    <a:pt x="72" y="500"/>
                    <a:pt x="167" y="500"/>
                  </a:cubicBezTo>
                  <a:cubicBezTo>
                    <a:pt x="250" y="500"/>
                    <a:pt x="333" y="429"/>
                    <a:pt x="333" y="346"/>
                  </a:cubicBezTo>
                  <a:lnTo>
                    <a:pt x="333"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8" name="Google Shape;16728;p62"/>
            <p:cNvSpPr/>
            <p:nvPr/>
          </p:nvSpPr>
          <p:spPr>
            <a:xfrm>
              <a:off x="5353403" y="3785609"/>
              <a:ext cx="277992" cy="354974"/>
            </a:xfrm>
            <a:custGeom>
              <a:rect b="b" l="l" r="r" t="t"/>
              <a:pathLst>
                <a:path extrusionOk="0" h="11205" w="8775">
                  <a:moveTo>
                    <a:pt x="2822" y="846"/>
                  </a:moveTo>
                  <a:lnTo>
                    <a:pt x="2822" y="2274"/>
                  </a:lnTo>
                  <a:cubicBezTo>
                    <a:pt x="2822" y="2274"/>
                    <a:pt x="2822" y="2286"/>
                    <a:pt x="2810" y="2286"/>
                  </a:cubicBezTo>
                  <a:lnTo>
                    <a:pt x="2453" y="2286"/>
                  </a:lnTo>
                  <a:cubicBezTo>
                    <a:pt x="2453" y="2286"/>
                    <a:pt x="2441" y="2286"/>
                    <a:pt x="2441" y="2274"/>
                  </a:cubicBezTo>
                  <a:lnTo>
                    <a:pt x="2441" y="1215"/>
                  </a:lnTo>
                  <a:lnTo>
                    <a:pt x="2453" y="1215"/>
                  </a:lnTo>
                  <a:cubicBezTo>
                    <a:pt x="2453" y="1155"/>
                    <a:pt x="2477" y="1096"/>
                    <a:pt x="2524" y="1072"/>
                  </a:cubicBezTo>
                  <a:lnTo>
                    <a:pt x="2822" y="846"/>
                  </a:lnTo>
                  <a:close/>
                  <a:moveTo>
                    <a:pt x="4739" y="322"/>
                  </a:moveTo>
                  <a:cubicBezTo>
                    <a:pt x="4739" y="322"/>
                    <a:pt x="4763" y="322"/>
                    <a:pt x="4763" y="346"/>
                  </a:cubicBezTo>
                  <a:lnTo>
                    <a:pt x="4763" y="2274"/>
                  </a:lnTo>
                  <a:cubicBezTo>
                    <a:pt x="4763" y="2274"/>
                    <a:pt x="4763" y="2286"/>
                    <a:pt x="4739" y="2286"/>
                  </a:cubicBezTo>
                  <a:lnTo>
                    <a:pt x="4048" y="2286"/>
                  </a:lnTo>
                  <a:cubicBezTo>
                    <a:pt x="4048" y="2286"/>
                    <a:pt x="4024" y="2286"/>
                    <a:pt x="4024" y="2274"/>
                  </a:cubicBezTo>
                  <a:lnTo>
                    <a:pt x="4024" y="346"/>
                  </a:lnTo>
                  <a:cubicBezTo>
                    <a:pt x="4024" y="334"/>
                    <a:pt x="4030" y="328"/>
                    <a:pt x="4033" y="328"/>
                  </a:cubicBezTo>
                  <a:cubicBezTo>
                    <a:pt x="4036" y="328"/>
                    <a:pt x="4036" y="334"/>
                    <a:pt x="4024" y="346"/>
                  </a:cubicBezTo>
                  <a:lnTo>
                    <a:pt x="4739" y="322"/>
                  </a:lnTo>
                  <a:close/>
                  <a:moveTo>
                    <a:pt x="5965" y="846"/>
                  </a:moveTo>
                  <a:lnTo>
                    <a:pt x="6263" y="1072"/>
                  </a:lnTo>
                  <a:cubicBezTo>
                    <a:pt x="6310" y="1096"/>
                    <a:pt x="6334" y="1155"/>
                    <a:pt x="6334" y="1215"/>
                  </a:cubicBezTo>
                  <a:lnTo>
                    <a:pt x="6334" y="2274"/>
                  </a:lnTo>
                  <a:cubicBezTo>
                    <a:pt x="6334" y="2274"/>
                    <a:pt x="6334" y="2286"/>
                    <a:pt x="6322" y="2286"/>
                  </a:cubicBezTo>
                  <a:lnTo>
                    <a:pt x="5965" y="2286"/>
                  </a:lnTo>
                  <a:cubicBezTo>
                    <a:pt x="5965" y="2286"/>
                    <a:pt x="5953" y="2286"/>
                    <a:pt x="5953" y="2274"/>
                  </a:cubicBezTo>
                  <a:lnTo>
                    <a:pt x="5953" y="846"/>
                  </a:lnTo>
                  <a:close/>
                  <a:moveTo>
                    <a:pt x="5072" y="596"/>
                  </a:moveTo>
                  <a:cubicBezTo>
                    <a:pt x="5263" y="631"/>
                    <a:pt x="5441" y="715"/>
                    <a:pt x="5620" y="822"/>
                  </a:cubicBezTo>
                  <a:lnTo>
                    <a:pt x="5620" y="2274"/>
                  </a:lnTo>
                  <a:cubicBezTo>
                    <a:pt x="5620" y="2465"/>
                    <a:pt x="5775" y="2620"/>
                    <a:pt x="5965" y="2620"/>
                  </a:cubicBezTo>
                  <a:lnTo>
                    <a:pt x="6322" y="2620"/>
                  </a:lnTo>
                  <a:cubicBezTo>
                    <a:pt x="6513" y="2620"/>
                    <a:pt x="6668" y="2465"/>
                    <a:pt x="6668" y="2274"/>
                  </a:cubicBezTo>
                  <a:lnTo>
                    <a:pt x="6668" y="1798"/>
                  </a:lnTo>
                  <a:cubicBezTo>
                    <a:pt x="6870" y="2155"/>
                    <a:pt x="7001" y="2572"/>
                    <a:pt x="7037" y="2989"/>
                  </a:cubicBezTo>
                  <a:lnTo>
                    <a:pt x="6501" y="2989"/>
                  </a:lnTo>
                  <a:cubicBezTo>
                    <a:pt x="6406" y="2989"/>
                    <a:pt x="6334" y="3060"/>
                    <a:pt x="6334" y="3155"/>
                  </a:cubicBezTo>
                  <a:cubicBezTo>
                    <a:pt x="6334" y="3239"/>
                    <a:pt x="6406" y="3310"/>
                    <a:pt x="6501" y="3310"/>
                  </a:cubicBezTo>
                  <a:lnTo>
                    <a:pt x="6858" y="3310"/>
                  </a:lnTo>
                  <a:lnTo>
                    <a:pt x="6858" y="3536"/>
                  </a:lnTo>
                  <a:cubicBezTo>
                    <a:pt x="6799" y="3572"/>
                    <a:pt x="6763" y="3632"/>
                    <a:pt x="6763" y="3691"/>
                  </a:cubicBezTo>
                  <a:cubicBezTo>
                    <a:pt x="6763" y="3775"/>
                    <a:pt x="6846" y="3846"/>
                    <a:pt x="6929" y="3846"/>
                  </a:cubicBezTo>
                  <a:cubicBezTo>
                    <a:pt x="7001" y="3846"/>
                    <a:pt x="7084" y="3882"/>
                    <a:pt x="7144" y="3941"/>
                  </a:cubicBezTo>
                  <a:cubicBezTo>
                    <a:pt x="7203" y="4001"/>
                    <a:pt x="7215" y="4072"/>
                    <a:pt x="7215" y="4144"/>
                  </a:cubicBezTo>
                  <a:cubicBezTo>
                    <a:pt x="7203" y="4287"/>
                    <a:pt x="7060" y="4406"/>
                    <a:pt x="6918" y="4406"/>
                  </a:cubicBezTo>
                  <a:lnTo>
                    <a:pt x="6846" y="4406"/>
                  </a:lnTo>
                  <a:lnTo>
                    <a:pt x="6846" y="4394"/>
                  </a:lnTo>
                  <a:cubicBezTo>
                    <a:pt x="6846" y="4298"/>
                    <a:pt x="6763" y="4227"/>
                    <a:pt x="6679" y="4227"/>
                  </a:cubicBezTo>
                  <a:cubicBezTo>
                    <a:pt x="6584" y="4227"/>
                    <a:pt x="6513" y="4298"/>
                    <a:pt x="6513" y="4394"/>
                  </a:cubicBezTo>
                  <a:cubicBezTo>
                    <a:pt x="6513" y="5096"/>
                    <a:pt x="6156" y="5763"/>
                    <a:pt x="5572" y="6144"/>
                  </a:cubicBezTo>
                  <a:lnTo>
                    <a:pt x="5572" y="6108"/>
                  </a:lnTo>
                  <a:lnTo>
                    <a:pt x="5489" y="5370"/>
                  </a:lnTo>
                  <a:cubicBezTo>
                    <a:pt x="5441" y="5013"/>
                    <a:pt x="5155" y="4763"/>
                    <a:pt x="4798" y="4763"/>
                  </a:cubicBezTo>
                  <a:lnTo>
                    <a:pt x="3989" y="4763"/>
                  </a:lnTo>
                  <a:cubicBezTo>
                    <a:pt x="3631" y="4763"/>
                    <a:pt x="3334" y="5025"/>
                    <a:pt x="3298" y="5370"/>
                  </a:cubicBezTo>
                  <a:lnTo>
                    <a:pt x="3215" y="6108"/>
                  </a:lnTo>
                  <a:lnTo>
                    <a:pt x="3215" y="6144"/>
                  </a:lnTo>
                  <a:cubicBezTo>
                    <a:pt x="2977" y="5965"/>
                    <a:pt x="2774" y="5763"/>
                    <a:pt x="2619" y="5525"/>
                  </a:cubicBezTo>
                  <a:cubicBezTo>
                    <a:pt x="2393" y="5180"/>
                    <a:pt x="2274" y="4787"/>
                    <a:pt x="2274" y="4370"/>
                  </a:cubicBezTo>
                  <a:cubicBezTo>
                    <a:pt x="2274" y="4287"/>
                    <a:pt x="2203" y="4203"/>
                    <a:pt x="2107" y="4203"/>
                  </a:cubicBezTo>
                  <a:cubicBezTo>
                    <a:pt x="2024" y="4203"/>
                    <a:pt x="1941" y="4287"/>
                    <a:pt x="1941" y="4370"/>
                  </a:cubicBezTo>
                  <a:lnTo>
                    <a:pt x="1941" y="4394"/>
                  </a:lnTo>
                  <a:lnTo>
                    <a:pt x="1846" y="4394"/>
                  </a:lnTo>
                  <a:cubicBezTo>
                    <a:pt x="1762" y="4394"/>
                    <a:pt x="1691" y="4358"/>
                    <a:pt x="1631" y="4298"/>
                  </a:cubicBezTo>
                  <a:cubicBezTo>
                    <a:pt x="1572" y="4239"/>
                    <a:pt x="1560" y="4167"/>
                    <a:pt x="1560" y="4096"/>
                  </a:cubicBezTo>
                  <a:cubicBezTo>
                    <a:pt x="1572" y="3953"/>
                    <a:pt x="1703" y="3834"/>
                    <a:pt x="1857" y="3834"/>
                  </a:cubicBezTo>
                  <a:cubicBezTo>
                    <a:pt x="1941" y="3834"/>
                    <a:pt x="2024" y="3763"/>
                    <a:pt x="2024" y="3667"/>
                  </a:cubicBezTo>
                  <a:cubicBezTo>
                    <a:pt x="2024" y="3596"/>
                    <a:pt x="1976" y="3536"/>
                    <a:pt x="1905" y="3525"/>
                  </a:cubicBezTo>
                  <a:lnTo>
                    <a:pt x="1905" y="3310"/>
                  </a:lnTo>
                  <a:lnTo>
                    <a:pt x="5775" y="3310"/>
                  </a:lnTo>
                  <a:cubicBezTo>
                    <a:pt x="5858" y="3310"/>
                    <a:pt x="5929" y="3239"/>
                    <a:pt x="5929" y="3155"/>
                  </a:cubicBezTo>
                  <a:cubicBezTo>
                    <a:pt x="5929" y="3060"/>
                    <a:pt x="5858" y="2989"/>
                    <a:pt x="5775" y="2989"/>
                  </a:cubicBezTo>
                  <a:lnTo>
                    <a:pt x="1726" y="2989"/>
                  </a:lnTo>
                  <a:cubicBezTo>
                    <a:pt x="1750" y="2572"/>
                    <a:pt x="1869" y="2155"/>
                    <a:pt x="2096" y="1798"/>
                  </a:cubicBezTo>
                  <a:lnTo>
                    <a:pt x="2096" y="2274"/>
                  </a:lnTo>
                  <a:cubicBezTo>
                    <a:pt x="2096" y="2465"/>
                    <a:pt x="2238" y="2620"/>
                    <a:pt x="2441" y="2620"/>
                  </a:cubicBezTo>
                  <a:lnTo>
                    <a:pt x="2798" y="2620"/>
                  </a:lnTo>
                  <a:cubicBezTo>
                    <a:pt x="2989" y="2620"/>
                    <a:pt x="3131" y="2465"/>
                    <a:pt x="3131" y="2274"/>
                  </a:cubicBezTo>
                  <a:lnTo>
                    <a:pt x="3131" y="822"/>
                  </a:lnTo>
                  <a:cubicBezTo>
                    <a:pt x="3310" y="727"/>
                    <a:pt x="3489" y="655"/>
                    <a:pt x="3691" y="596"/>
                  </a:cubicBezTo>
                  <a:lnTo>
                    <a:pt x="3691" y="2274"/>
                  </a:lnTo>
                  <a:cubicBezTo>
                    <a:pt x="3691" y="2465"/>
                    <a:pt x="3834" y="2620"/>
                    <a:pt x="4024" y="2620"/>
                  </a:cubicBezTo>
                  <a:lnTo>
                    <a:pt x="4727" y="2620"/>
                  </a:lnTo>
                  <a:cubicBezTo>
                    <a:pt x="4917" y="2620"/>
                    <a:pt x="5072" y="2465"/>
                    <a:pt x="5072" y="2274"/>
                  </a:cubicBezTo>
                  <a:lnTo>
                    <a:pt x="5072" y="596"/>
                  </a:lnTo>
                  <a:close/>
                  <a:moveTo>
                    <a:pt x="4822" y="5072"/>
                  </a:moveTo>
                  <a:cubicBezTo>
                    <a:pt x="5001" y="5072"/>
                    <a:pt x="5155" y="5203"/>
                    <a:pt x="5179" y="5406"/>
                  </a:cubicBezTo>
                  <a:lnTo>
                    <a:pt x="5263" y="6144"/>
                  </a:lnTo>
                  <a:cubicBezTo>
                    <a:pt x="5263" y="6275"/>
                    <a:pt x="5191" y="6430"/>
                    <a:pt x="5060" y="6501"/>
                  </a:cubicBezTo>
                  <a:lnTo>
                    <a:pt x="4560" y="6739"/>
                  </a:lnTo>
                  <a:cubicBezTo>
                    <a:pt x="4513" y="6763"/>
                    <a:pt x="4459" y="6775"/>
                    <a:pt x="4404" y="6775"/>
                  </a:cubicBezTo>
                  <a:cubicBezTo>
                    <a:pt x="4349" y="6775"/>
                    <a:pt x="4292" y="6763"/>
                    <a:pt x="4239" y="6739"/>
                  </a:cubicBezTo>
                  <a:lnTo>
                    <a:pt x="3751" y="6501"/>
                  </a:lnTo>
                  <a:cubicBezTo>
                    <a:pt x="3608" y="6430"/>
                    <a:pt x="3536" y="6299"/>
                    <a:pt x="3548" y="6144"/>
                  </a:cubicBezTo>
                  <a:lnTo>
                    <a:pt x="3643" y="5406"/>
                  </a:lnTo>
                  <a:cubicBezTo>
                    <a:pt x="3655" y="5227"/>
                    <a:pt x="3822" y="5072"/>
                    <a:pt x="4001" y="5072"/>
                  </a:cubicBezTo>
                  <a:close/>
                  <a:moveTo>
                    <a:pt x="5489" y="6561"/>
                  </a:moveTo>
                  <a:lnTo>
                    <a:pt x="5489" y="7120"/>
                  </a:lnTo>
                  <a:cubicBezTo>
                    <a:pt x="5489" y="7370"/>
                    <a:pt x="5620" y="7608"/>
                    <a:pt x="5822" y="7716"/>
                  </a:cubicBezTo>
                  <a:cubicBezTo>
                    <a:pt x="5465" y="8168"/>
                    <a:pt x="4953" y="8418"/>
                    <a:pt x="4405" y="8418"/>
                  </a:cubicBezTo>
                  <a:cubicBezTo>
                    <a:pt x="3846" y="8418"/>
                    <a:pt x="3334" y="8168"/>
                    <a:pt x="3000" y="7739"/>
                  </a:cubicBezTo>
                  <a:cubicBezTo>
                    <a:pt x="3215" y="7620"/>
                    <a:pt x="3346" y="7394"/>
                    <a:pt x="3346" y="7144"/>
                  </a:cubicBezTo>
                  <a:lnTo>
                    <a:pt x="3346" y="6573"/>
                  </a:lnTo>
                  <a:lnTo>
                    <a:pt x="3370" y="6573"/>
                  </a:lnTo>
                  <a:cubicBezTo>
                    <a:pt x="3429" y="6668"/>
                    <a:pt x="3524" y="6727"/>
                    <a:pt x="3608" y="6787"/>
                  </a:cubicBezTo>
                  <a:lnTo>
                    <a:pt x="4096" y="7025"/>
                  </a:lnTo>
                  <a:cubicBezTo>
                    <a:pt x="4203" y="7073"/>
                    <a:pt x="4310" y="7096"/>
                    <a:pt x="4417" y="7096"/>
                  </a:cubicBezTo>
                  <a:cubicBezTo>
                    <a:pt x="4513" y="7096"/>
                    <a:pt x="4620" y="7073"/>
                    <a:pt x="4727" y="7025"/>
                  </a:cubicBezTo>
                  <a:lnTo>
                    <a:pt x="5215" y="6787"/>
                  </a:lnTo>
                  <a:cubicBezTo>
                    <a:pt x="5322" y="6739"/>
                    <a:pt x="5394" y="6668"/>
                    <a:pt x="5453" y="6573"/>
                  </a:cubicBezTo>
                  <a:cubicBezTo>
                    <a:pt x="5465" y="6573"/>
                    <a:pt x="5465" y="6573"/>
                    <a:pt x="5489" y="6561"/>
                  </a:cubicBezTo>
                  <a:close/>
                  <a:moveTo>
                    <a:pt x="2298" y="7966"/>
                  </a:moveTo>
                  <a:lnTo>
                    <a:pt x="2298" y="9299"/>
                  </a:lnTo>
                  <a:lnTo>
                    <a:pt x="2107" y="9299"/>
                  </a:lnTo>
                  <a:cubicBezTo>
                    <a:pt x="1976" y="9299"/>
                    <a:pt x="1857" y="9347"/>
                    <a:pt x="1750" y="9406"/>
                  </a:cubicBezTo>
                  <a:lnTo>
                    <a:pt x="1750" y="8120"/>
                  </a:lnTo>
                  <a:lnTo>
                    <a:pt x="2298" y="7966"/>
                  </a:lnTo>
                  <a:close/>
                  <a:moveTo>
                    <a:pt x="6501" y="7966"/>
                  </a:moveTo>
                  <a:lnTo>
                    <a:pt x="7049" y="8120"/>
                  </a:lnTo>
                  <a:lnTo>
                    <a:pt x="7049" y="9406"/>
                  </a:lnTo>
                  <a:cubicBezTo>
                    <a:pt x="6941" y="9347"/>
                    <a:pt x="6822" y="9299"/>
                    <a:pt x="6691" y="9299"/>
                  </a:cubicBezTo>
                  <a:lnTo>
                    <a:pt x="6501" y="9299"/>
                  </a:lnTo>
                  <a:lnTo>
                    <a:pt x="6501" y="7966"/>
                  </a:lnTo>
                  <a:close/>
                  <a:moveTo>
                    <a:pt x="4048" y="0"/>
                  </a:moveTo>
                  <a:cubicBezTo>
                    <a:pt x="3881" y="0"/>
                    <a:pt x="3762" y="96"/>
                    <a:pt x="3715" y="250"/>
                  </a:cubicBezTo>
                  <a:cubicBezTo>
                    <a:pt x="3477" y="310"/>
                    <a:pt x="3239" y="381"/>
                    <a:pt x="3036" y="500"/>
                  </a:cubicBezTo>
                  <a:cubicBezTo>
                    <a:pt x="3012" y="500"/>
                    <a:pt x="3012" y="488"/>
                    <a:pt x="3000" y="488"/>
                  </a:cubicBezTo>
                  <a:cubicBezTo>
                    <a:pt x="2965" y="468"/>
                    <a:pt x="2922" y="456"/>
                    <a:pt x="2878" y="456"/>
                  </a:cubicBezTo>
                  <a:cubicBezTo>
                    <a:pt x="2819" y="456"/>
                    <a:pt x="2757" y="477"/>
                    <a:pt x="2703" y="524"/>
                  </a:cubicBezTo>
                  <a:lnTo>
                    <a:pt x="2322" y="798"/>
                  </a:lnTo>
                  <a:cubicBezTo>
                    <a:pt x="2179" y="905"/>
                    <a:pt x="2107" y="1060"/>
                    <a:pt x="2107" y="1215"/>
                  </a:cubicBezTo>
                  <a:lnTo>
                    <a:pt x="2107" y="1227"/>
                  </a:lnTo>
                  <a:cubicBezTo>
                    <a:pt x="1691" y="1727"/>
                    <a:pt x="1453" y="2346"/>
                    <a:pt x="1405" y="2989"/>
                  </a:cubicBezTo>
                  <a:lnTo>
                    <a:pt x="1214" y="2989"/>
                  </a:lnTo>
                  <a:cubicBezTo>
                    <a:pt x="1131" y="2989"/>
                    <a:pt x="1048" y="3060"/>
                    <a:pt x="1048" y="3155"/>
                  </a:cubicBezTo>
                  <a:cubicBezTo>
                    <a:pt x="1048" y="3239"/>
                    <a:pt x="1131" y="3310"/>
                    <a:pt x="1214" y="3310"/>
                  </a:cubicBezTo>
                  <a:lnTo>
                    <a:pt x="1572" y="3310"/>
                  </a:lnTo>
                  <a:lnTo>
                    <a:pt x="1572" y="3584"/>
                  </a:lnTo>
                  <a:cubicBezTo>
                    <a:pt x="1381" y="3667"/>
                    <a:pt x="1250" y="3846"/>
                    <a:pt x="1226" y="4060"/>
                  </a:cubicBezTo>
                  <a:cubicBezTo>
                    <a:pt x="1214" y="4227"/>
                    <a:pt x="1274" y="4406"/>
                    <a:pt x="1381" y="4525"/>
                  </a:cubicBezTo>
                  <a:cubicBezTo>
                    <a:pt x="1500" y="4644"/>
                    <a:pt x="1667" y="4715"/>
                    <a:pt x="1822" y="4715"/>
                  </a:cubicBezTo>
                  <a:lnTo>
                    <a:pt x="1941" y="4715"/>
                  </a:lnTo>
                  <a:cubicBezTo>
                    <a:pt x="1988" y="5060"/>
                    <a:pt x="2119" y="5394"/>
                    <a:pt x="2298" y="5691"/>
                  </a:cubicBezTo>
                  <a:cubicBezTo>
                    <a:pt x="2477" y="5965"/>
                    <a:pt x="2703" y="6203"/>
                    <a:pt x="2977" y="6382"/>
                  </a:cubicBezTo>
                  <a:lnTo>
                    <a:pt x="2977" y="7144"/>
                  </a:lnTo>
                  <a:cubicBezTo>
                    <a:pt x="2977" y="7311"/>
                    <a:pt x="2869" y="7442"/>
                    <a:pt x="2715" y="7477"/>
                  </a:cubicBezTo>
                  <a:lnTo>
                    <a:pt x="869" y="8037"/>
                  </a:lnTo>
                  <a:cubicBezTo>
                    <a:pt x="357" y="8180"/>
                    <a:pt x="0" y="8656"/>
                    <a:pt x="0" y="9192"/>
                  </a:cubicBezTo>
                  <a:lnTo>
                    <a:pt x="0" y="11037"/>
                  </a:lnTo>
                  <a:cubicBezTo>
                    <a:pt x="0" y="11133"/>
                    <a:pt x="71" y="11204"/>
                    <a:pt x="155" y="11204"/>
                  </a:cubicBezTo>
                  <a:cubicBezTo>
                    <a:pt x="250" y="11204"/>
                    <a:pt x="322" y="11133"/>
                    <a:pt x="322" y="11037"/>
                  </a:cubicBezTo>
                  <a:lnTo>
                    <a:pt x="322" y="9192"/>
                  </a:lnTo>
                  <a:cubicBezTo>
                    <a:pt x="322" y="8811"/>
                    <a:pt x="595" y="8454"/>
                    <a:pt x="964" y="8347"/>
                  </a:cubicBezTo>
                  <a:lnTo>
                    <a:pt x="1393" y="8216"/>
                  </a:lnTo>
                  <a:lnTo>
                    <a:pt x="1393" y="11037"/>
                  </a:lnTo>
                  <a:cubicBezTo>
                    <a:pt x="1393" y="11133"/>
                    <a:pt x="1465" y="11204"/>
                    <a:pt x="1560" y="11204"/>
                  </a:cubicBezTo>
                  <a:cubicBezTo>
                    <a:pt x="1643" y="11204"/>
                    <a:pt x="1715" y="11133"/>
                    <a:pt x="1715" y="11037"/>
                  </a:cubicBezTo>
                  <a:lnTo>
                    <a:pt x="1715" y="9978"/>
                  </a:lnTo>
                  <a:cubicBezTo>
                    <a:pt x="1715" y="9787"/>
                    <a:pt x="1881" y="9621"/>
                    <a:pt x="2084" y="9621"/>
                  </a:cubicBezTo>
                  <a:lnTo>
                    <a:pt x="2774" y="9621"/>
                  </a:lnTo>
                  <a:cubicBezTo>
                    <a:pt x="2869" y="9621"/>
                    <a:pt x="2941" y="9549"/>
                    <a:pt x="2941" y="9466"/>
                  </a:cubicBezTo>
                  <a:cubicBezTo>
                    <a:pt x="2941" y="9371"/>
                    <a:pt x="2869" y="9299"/>
                    <a:pt x="2774" y="9299"/>
                  </a:cubicBezTo>
                  <a:lnTo>
                    <a:pt x="2584" y="9299"/>
                  </a:lnTo>
                  <a:lnTo>
                    <a:pt x="2584" y="7858"/>
                  </a:lnTo>
                  <a:lnTo>
                    <a:pt x="2631" y="7835"/>
                  </a:lnTo>
                  <a:cubicBezTo>
                    <a:pt x="3012" y="8406"/>
                    <a:pt x="3655" y="8751"/>
                    <a:pt x="4358" y="8751"/>
                  </a:cubicBezTo>
                  <a:cubicBezTo>
                    <a:pt x="5060" y="8751"/>
                    <a:pt x="5679" y="8406"/>
                    <a:pt x="6084" y="7835"/>
                  </a:cubicBezTo>
                  <a:lnTo>
                    <a:pt x="6120" y="7858"/>
                  </a:lnTo>
                  <a:lnTo>
                    <a:pt x="6120" y="9299"/>
                  </a:lnTo>
                  <a:lnTo>
                    <a:pt x="3477" y="9299"/>
                  </a:lnTo>
                  <a:cubicBezTo>
                    <a:pt x="3381" y="9299"/>
                    <a:pt x="3310" y="9371"/>
                    <a:pt x="3310" y="9466"/>
                  </a:cubicBezTo>
                  <a:cubicBezTo>
                    <a:pt x="3310" y="9549"/>
                    <a:pt x="3381" y="9621"/>
                    <a:pt x="3477" y="9621"/>
                  </a:cubicBezTo>
                  <a:lnTo>
                    <a:pt x="6632" y="9621"/>
                  </a:lnTo>
                  <a:cubicBezTo>
                    <a:pt x="6822" y="9621"/>
                    <a:pt x="6989" y="9787"/>
                    <a:pt x="6989" y="9978"/>
                  </a:cubicBezTo>
                  <a:lnTo>
                    <a:pt x="6989" y="11037"/>
                  </a:lnTo>
                  <a:cubicBezTo>
                    <a:pt x="6989" y="11133"/>
                    <a:pt x="7060" y="11204"/>
                    <a:pt x="7156" y="11204"/>
                  </a:cubicBezTo>
                  <a:cubicBezTo>
                    <a:pt x="7239" y="11204"/>
                    <a:pt x="7310" y="11133"/>
                    <a:pt x="7310" y="11037"/>
                  </a:cubicBezTo>
                  <a:lnTo>
                    <a:pt x="7310" y="8216"/>
                  </a:lnTo>
                  <a:lnTo>
                    <a:pt x="7751" y="8347"/>
                  </a:lnTo>
                  <a:cubicBezTo>
                    <a:pt x="8120" y="8454"/>
                    <a:pt x="8382" y="8811"/>
                    <a:pt x="8382" y="9192"/>
                  </a:cubicBezTo>
                  <a:lnTo>
                    <a:pt x="8382" y="11037"/>
                  </a:lnTo>
                  <a:cubicBezTo>
                    <a:pt x="8382" y="11133"/>
                    <a:pt x="8465" y="11204"/>
                    <a:pt x="8549" y="11204"/>
                  </a:cubicBezTo>
                  <a:cubicBezTo>
                    <a:pt x="8644" y="11204"/>
                    <a:pt x="8715" y="11133"/>
                    <a:pt x="8715" y="11037"/>
                  </a:cubicBezTo>
                  <a:lnTo>
                    <a:pt x="8715" y="9192"/>
                  </a:lnTo>
                  <a:cubicBezTo>
                    <a:pt x="8775" y="8656"/>
                    <a:pt x="8418" y="8180"/>
                    <a:pt x="7894" y="8037"/>
                  </a:cubicBezTo>
                  <a:lnTo>
                    <a:pt x="6048" y="7489"/>
                  </a:lnTo>
                  <a:cubicBezTo>
                    <a:pt x="5906" y="7442"/>
                    <a:pt x="5798" y="7287"/>
                    <a:pt x="5798" y="7144"/>
                  </a:cubicBezTo>
                  <a:lnTo>
                    <a:pt x="5798" y="6382"/>
                  </a:lnTo>
                  <a:cubicBezTo>
                    <a:pt x="6358" y="6001"/>
                    <a:pt x="6739" y="5382"/>
                    <a:pt x="6822" y="4715"/>
                  </a:cubicBezTo>
                  <a:lnTo>
                    <a:pt x="6929" y="4715"/>
                  </a:lnTo>
                  <a:cubicBezTo>
                    <a:pt x="7263" y="4715"/>
                    <a:pt x="7525" y="4477"/>
                    <a:pt x="7561" y="4179"/>
                  </a:cubicBezTo>
                  <a:cubicBezTo>
                    <a:pt x="7572" y="4013"/>
                    <a:pt x="7513" y="3834"/>
                    <a:pt x="7406" y="3715"/>
                  </a:cubicBezTo>
                  <a:cubicBezTo>
                    <a:pt x="7346" y="3656"/>
                    <a:pt x="7287" y="3608"/>
                    <a:pt x="7215" y="3572"/>
                  </a:cubicBezTo>
                  <a:lnTo>
                    <a:pt x="7215" y="3310"/>
                  </a:lnTo>
                  <a:lnTo>
                    <a:pt x="7572" y="3310"/>
                  </a:lnTo>
                  <a:cubicBezTo>
                    <a:pt x="7656" y="3310"/>
                    <a:pt x="7739" y="3239"/>
                    <a:pt x="7739" y="3155"/>
                  </a:cubicBezTo>
                  <a:cubicBezTo>
                    <a:pt x="7739" y="3060"/>
                    <a:pt x="7656" y="2989"/>
                    <a:pt x="7572" y="2989"/>
                  </a:cubicBezTo>
                  <a:lnTo>
                    <a:pt x="7382" y="2989"/>
                  </a:lnTo>
                  <a:cubicBezTo>
                    <a:pt x="7346" y="2346"/>
                    <a:pt x="7096" y="1727"/>
                    <a:pt x="6679" y="1227"/>
                  </a:cubicBezTo>
                  <a:lnTo>
                    <a:pt x="6679" y="1215"/>
                  </a:lnTo>
                  <a:cubicBezTo>
                    <a:pt x="6679" y="1048"/>
                    <a:pt x="6608" y="905"/>
                    <a:pt x="6465" y="798"/>
                  </a:cubicBezTo>
                  <a:lnTo>
                    <a:pt x="6084" y="524"/>
                  </a:lnTo>
                  <a:cubicBezTo>
                    <a:pt x="6024" y="487"/>
                    <a:pt x="5964" y="463"/>
                    <a:pt x="5900" y="463"/>
                  </a:cubicBezTo>
                  <a:cubicBezTo>
                    <a:pt x="5864" y="463"/>
                    <a:pt x="5826" y="471"/>
                    <a:pt x="5786" y="488"/>
                  </a:cubicBezTo>
                  <a:cubicBezTo>
                    <a:pt x="5775" y="488"/>
                    <a:pt x="5775" y="500"/>
                    <a:pt x="5751" y="500"/>
                  </a:cubicBezTo>
                  <a:cubicBezTo>
                    <a:pt x="5536" y="381"/>
                    <a:pt x="5310" y="310"/>
                    <a:pt x="5072" y="250"/>
                  </a:cubicBezTo>
                  <a:cubicBezTo>
                    <a:pt x="5024" y="96"/>
                    <a:pt x="4905" y="0"/>
                    <a:pt x="4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9" name="Google Shape;16729;p62"/>
            <p:cNvSpPr/>
            <p:nvPr/>
          </p:nvSpPr>
          <p:spPr>
            <a:xfrm>
              <a:off x="5420533" y="4102440"/>
              <a:ext cx="10581" cy="10201"/>
            </a:xfrm>
            <a:custGeom>
              <a:rect b="b" l="l" r="r" t="t"/>
              <a:pathLst>
                <a:path extrusionOk="0" h="322" w="334">
                  <a:moveTo>
                    <a:pt x="167" y="1"/>
                  </a:moveTo>
                  <a:cubicBezTo>
                    <a:pt x="84" y="1"/>
                    <a:pt x="0" y="72"/>
                    <a:pt x="0" y="167"/>
                  </a:cubicBezTo>
                  <a:cubicBezTo>
                    <a:pt x="0" y="251"/>
                    <a:pt x="84" y="322"/>
                    <a:pt x="167" y="322"/>
                  </a:cubicBezTo>
                  <a:cubicBezTo>
                    <a:pt x="262" y="322"/>
                    <a:pt x="334" y="251"/>
                    <a:pt x="334" y="167"/>
                  </a:cubicBez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0" name="Google Shape;16730;p62"/>
            <p:cNvSpPr/>
            <p:nvPr/>
          </p:nvSpPr>
          <p:spPr>
            <a:xfrm>
              <a:off x="5554064" y="4102440"/>
              <a:ext cx="10201" cy="10201"/>
            </a:xfrm>
            <a:custGeom>
              <a:rect b="b" l="l" r="r" t="t"/>
              <a:pathLst>
                <a:path extrusionOk="0" h="322" w="322">
                  <a:moveTo>
                    <a:pt x="167" y="1"/>
                  </a:moveTo>
                  <a:cubicBezTo>
                    <a:pt x="72" y="1"/>
                    <a:pt x="0" y="72"/>
                    <a:pt x="0" y="167"/>
                  </a:cubicBezTo>
                  <a:cubicBezTo>
                    <a:pt x="0" y="251"/>
                    <a:pt x="72" y="322"/>
                    <a:pt x="167" y="322"/>
                  </a:cubicBezTo>
                  <a:cubicBezTo>
                    <a:pt x="250" y="322"/>
                    <a:pt x="322" y="251"/>
                    <a:pt x="322" y="167"/>
                  </a:cubicBezTo>
                  <a:cubicBezTo>
                    <a:pt x="322"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31" name="Google Shape;16731;p62"/>
          <p:cNvGrpSpPr/>
          <p:nvPr/>
        </p:nvGrpSpPr>
        <p:grpSpPr>
          <a:xfrm>
            <a:off x="4896229" y="3610589"/>
            <a:ext cx="278784" cy="354594"/>
            <a:chOff x="4896229" y="3785989"/>
            <a:chExt cx="278784" cy="354594"/>
          </a:xfrm>
        </p:grpSpPr>
        <p:sp>
          <p:nvSpPr>
            <p:cNvPr id="16732" name="Google Shape;16732;p62"/>
            <p:cNvSpPr/>
            <p:nvPr/>
          </p:nvSpPr>
          <p:spPr>
            <a:xfrm>
              <a:off x="4896229" y="3785989"/>
              <a:ext cx="278784" cy="354594"/>
            </a:xfrm>
            <a:custGeom>
              <a:rect b="b" l="l" r="r" t="t"/>
              <a:pathLst>
                <a:path extrusionOk="0" h="11193" w="8800">
                  <a:moveTo>
                    <a:pt x="4418" y="488"/>
                  </a:moveTo>
                  <a:lnTo>
                    <a:pt x="4763" y="1536"/>
                  </a:lnTo>
                  <a:lnTo>
                    <a:pt x="4442" y="2072"/>
                  </a:lnTo>
                  <a:cubicBezTo>
                    <a:pt x="4442" y="2072"/>
                    <a:pt x="4442" y="2084"/>
                    <a:pt x="4418" y="2084"/>
                  </a:cubicBezTo>
                  <a:cubicBezTo>
                    <a:pt x="4406" y="2084"/>
                    <a:pt x="4406" y="2084"/>
                    <a:pt x="4406" y="2072"/>
                  </a:cubicBezTo>
                  <a:lnTo>
                    <a:pt x="4085" y="1536"/>
                  </a:lnTo>
                  <a:lnTo>
                    <a:pt x="4418" y="488"/>
                  </a:lnTo>
                  <a:close/>
                  <a:moveTo>
                    <a:pt x="5049" y="1703"/>
                  </a:moveTo>
                  <a:cubicBezTo>
                    <a:pt x="6120" y="1977"/>
                    <a:pt x="6882" y="2965"/>
                    <a:pt x="6882" y="4084"/>
                  </a:cubicBezTo>
                  <a:lnTo>
                    <a:pt x="6882" y="4465"/>
                  </a:lnTo>
                  <a:cubicBezTo>
                    <a:pt x="6823" y="4501"/>
                    <a:pt x="6787" y="4560"/>
                    <a:pt x="6787" y="4620"/>
                  </a:cubicBezTo>
                  <a:cubicBezTo>
                    <a:pt x="6787" y="4703"/>
                    <a:pt x="6871" y="4775"/>
                    <a:pt x="6954" y="4775"/>
                  </a:cubicBezTo>
                  <a:cubicBezTo>
                    <a:pt x="7025" y="4775"/>
                    <a:pt x="7097" y="4810"/>
                    <a:pt x="7168" y="4870"/>
                  </a:cubicBezTo>
                  <a:cubicBezTo>
                    <a:pt x="7228" y="4929"/>
                    <a:pt x="7240" y="5001"/>
                    <a:pt x="7240" y="5072"/>
                  </a:cubicBezTo>
                  <a:cubicBezTo>
                    <a:pt x="7228" y="5215"/>
                    <a:pt x="7085" y="5334"/>
                    <a:pt x="6942" y="5334"/>
                  </a:cubicBezTo>
                  <a:lnTo>
                    <a:pt x="6871" y="5334"/>
                  </a:lnTo>
                  <a:lnTo>
                    <a:pt x="6871" y="5310"/>
                  </a:lnTo>
                  <a:cubicBezTo>
                    <a:pt x="6871" y="5227"/>
                    <a:pt x="6787" y="5156"/>
                    <a:pt x="6704" y="5156"/>
                  </a:cubicBezTo>
                  <a:cubicBezTo>
                    <a:pt x="6609" y="5156"/>
                    <a:pt x="6537" y="5227"/>
                    <a:pt x="6537" y="5310"/>
                  </a:cubicBezTo>
                  <a:cubicBezTo>
                    <a:pt x="6537" y="6477"/>
                    <a:pt x="5585" y="7430"/>
                    <a:pt x="4430" y="7430"/>
                  </a:cubicBezTo>
                  <a:cubicBezTo>
                    <a:pt x="3263" y="7418"/>
                    <a:pt x="2310" y="6465"/>
                    <a:pt x="2310" y="5298"/>
                  </a:cubicBezTo>
                  <a:cubicBezTo>
                    <a:pt x="2310" y="5215"/>
                    <a:pt x="2239" y="5132"/>
                    <a:pt x="2144" y="5132"/>
                  </a:cubicBezTo>
                  <a:cubicBezTo>
                    <a:pt x="2060" y="5132"/>
                    <a:pt x="1989" y="5215"/>
                    <a:pt x="1989" y="5298"/>
                  </a:cubicBezTo>
                  <a:lnTo>
                    <a:pt x="1989" y="5310"/>
                  </a:lnTo>
                  <a:lnTo>
                    <a:pt x="1882" y="5310"/>
                  </a:lnTo>
                  <a:cubicBezTo>
                    <a:pt x="1810" y="5310"/>
                    <a:pt x="1727" y="5287"/>
                    <a:pt x="1668" y="5227"/>
                  </a:cubicBezTo>
                  <a:cubicBezTo>
                    <a:pt x="1608" y="5168"/>
                    <a:pt x="1596" y="5096"/>
                    <a:pt x="1596" y="5013"/>
                  </a:cubicBezTo>
                  <a:cubicBezTo>
                    <a:pt x="1608" y="4882"/>
                    <a:pt x="1751" y="4763"/>
                    <a:pt x="1894" y="4763"/>
                  </a:cubicBezTo>
                  <a:cubicBezTo>
                    <a:pt x="1989" y="4763"/>
                    <a:pt x="2060" y="4691"/>
                    <a:pt x="2060" y="4596"/>
                  </a:cubicBezTo>
                  <a:cubicBezTo>
                    <a:pt x="2060" y="4525"/>
                    <a:pt x="2013" y="4465"/>
                    <a:pt x="1941" y="4453"/>
                  </a:cubicBezTo>
                  <a:lnTo>
                    <a:pt x="1941" y="4084"/>
                  </a:lnTo>
                  <a:cubicBezTo>
                    <a:pt x="1941" y="2965"/>
                    <a:pt x="2703" y="1977"/>
                    <a:pt x="3775" y="1703"/>
                  </a:cubicBezTo>
                  <a:lnTo>
                    <a:pt x="4108" y="2250"/>
                  </a:lnTo>
                  <a:cubicBezTo>
                    <a:pt x="4168" y="2358"/>
                    <a:pt x="4287" y="2417"/>
                    <a:pt x="4406" y="2417"/>
                  </a:cubicBezTo>
                  <a:cubicBezTo>
                    <a:pt x="4525" y="2417"/>
                    <a:pt x="4644" y="2358"/>
                    <a:pt x="4704" y="2250"/>
                  </a:cubicBezTo>
                  <a:lnTo>
                    <a:pt x="5049" y="1703"/>
                  </a:lnTo>
                  <a:close/>
                  <a:moveTo>
                    <a:pt x="3025" y="7846"/>
                  </a:moveTo>
                  <a:lnTo>
                    <a:pt x="3025" y="7858"/>
                  </a:lnTo>
                  <a:lnTo>
                    <a:pt x="3025" y="8168"/>
                  </a:lnTo>
                  <a:cubicBezTo>
                    <a:pt x="3025" y="8323"/>
                    <a:pt x="2942" y="8454"/>
                    <a:pt x="2787" y="8513"/>
                  </a:cubicBezTo>
                  <a:lnTo>
                    <a:pt x="2418" y="8263"/>
                  </a:lnTo>
                  <a:cubicBezTo>
                    <a:pt x="2310" y="8192"/>
                    <a:pt x="2299" y="8085"/>
                    <a:pt x="2322" y="8001"/>
                  </a:cubicBezTo>
                  <a:cubicBezTo>
                    <a:pt x="2358" y="7930"/>
                    <a:pt x="2418" y="7846"/>
                    <a:pt x="2537" y="7846"/>
                  </a:cubicBezTo>
                  <a:close/>
                  <a:moveTo>
                    <a:pt x="6311" y="7870"/>
                  </a:moveTo>
                  <a:cubicBezTo>
                    <a:pt x="6430" y="7870"/>
                    <a:pt x="6501" y="7954"/>
                    <a:pt x="6525" y="8037"/>
                  </a:cubicBezTo>
                  <a:cubicBezTo>
                    <a:pt x="6549" y="8108"/>
                    <a:pt x="6537" y="8216"/>
                    <a:pt x="6430" y="8287"/>
                  </a:cubicBezTo>
                  <a:lnTo>
                    <a:pt x="6061" y="8549"/>
                  </a:lnTo>
                  <a:cubicBezTo>
                    <a:pt x="5906" y="8466"/>
                    <a:pt x="5823" y="8335"/>
                    <a:pt x="5823" y="8192"/>
                  </a:cubicBezTo>
                  <a:lnTo>
                    <a:pt x="5823" y="7870"/>
                  </a:lnTo>
                  <a:close/>
                  <a:moveTo>
                    <a:pt x="6406" y="7334"/>
                  </a:moveTo>
                  <a:cubicBezTo>
                    <a:pt x="6894" y="7334"/>
                    <a:pt x="7299" y="7739"/>
                    <a:pt x="7299" y="8227"/>
                  </a:cubicBezTo>
                  <a:cubicBezTo>
                    <a:pt x="7240" y="9049"/>
                    <a:pt x="6716" y="9763"/>
                    <a:pt x="5990" y="10049"/>
                  </a:cubicBezTo>
                  <a:lnTo>
                    <a:pt x="5990" y="9990"/>
                  </a:lnTo>
                  <a:cubicBezTo>
                    <a:pt x="5990" y="9894"/>
                    <a:pt x="5906" y="9823"/>
                    <a:pt x="5823" y="9823"/>
                  </a:cubicBezTo>
                  <a:cubicBezTo>
                    <a:pt x="5739" y="9823"/>
                    <a:pt x="5656" y="9894"/>
                    <a:pt x="5656" y="9990"/>
                  </a:cubicBezTo>
                  <a:lnTo>
                    <a:pt x="5656" y="10132"/>
                  </a:lnTo>
                  <a:cubicBezTo>
                    <a:pt x="5537" y="10156"/>
                    <a:pt x="5418" y="10168"/>
                    <a:pt x="5299" y="10168"/>
                  </a:cubicBezTo>
                  <a:lnTo>
                    <a:pt x="3549" y="10168"/>
                  </a:lnTo>
                  <a:cubicBezTo>
                    <a:pt x="3430" y="10168"/>
                    <a:pt x="3311" y="10156"/>
                    <a:pt x="3192" y="10132"/>
                  </a:cubicBezTo>
                  <a:lnTo>
                    <a:pt x="3192" y="9990"/>
                  </a:lnTo>
                  <a:cubicBezTo>
                    <a:pt x="3192" y="9894"/>
                    <a:pt x="3120" y="9823"/>
                    <a:pt x="3025" y="9823"/>
                  </a:cubicBezTo>
                  <a:cubicBezTo>
                    <a:pt x="2942" y="9823"/>
                    <a:pt x="2858" y="9894"/>
                    <a:pt x="2858" y="9990"/>
                  </a:cubicBezTo>
                  <a:lnTo>
                    <a:pt x="2858" y="10049"/>
                  </a:lnTo>
                  <a:cubicBezTo>
                    <a:pt x="2132" y="9763"/>
                    <a:pt x="1608" y="9061"/>
                    <a:pt x="1608" y="8227"/>
                  </a:cubicBezTo>
                  <a:cubicBezTo>
                    <a:pt x="1608" y="7739"/>
                    <a:pt x="2013" y="7334"/>
                    <a:pt x="2501" y="7334"/>
                  </a:cubicBezTo>
                  <a:lnTo>
                    <a:pt x="3037" y="7334"/>
                  </a:lnTo>
                  <a:lnTo>
                    <a:pt x="3037" y="7358"/>
                  </a:lnTo>
                  <a:lnTo>
                    <a:pt x="3037" y="7549"/>
                  </a:lnTo>
                  <a:lnTo>
                    <a:pt x="2549" y="7549"/>
                  </a:lnTo>
                  <a:cubicBezTo>
                    <a:pt x="2299" y="7549"/>
                    <a:pt x="2084" y="7692"/>
                    <a:pt x="2025" y="7930"/>
                  </a:cubicBezTo>
                  <a:cubicBezTo>
                    <a:pt x="1953" y="8168"/>
                    <a:pt x="2037" y="8406"/>
                    <a:pt x="2251" y="8549"/>
                  </a:cubicBezTo>
                  <a:lnTo>
                    <a:pt x="4156" y="9811"/>
                  </a:lnTo>
                  <a:cubicBezTo>
                    <a:pt x="4239" y="9870"/>
                    <a:pt x="4346" y="9894"/>
                    <a:pt x="4442" y="9894"/>
                  </a:cubicBezTo>
                  <a:cubicBezTo>
                    <a:pt x="4525" y="9894"/>
                    <a:pt x="4632" y="9870"/>
                    <a:pt x="4727" y="9811"/>
                  </a:cubicBezTo>
                  <a:lnTo>
                    <a:pt x="5228" y="9466"/>
                  </a:lnTo>
                  <a:cubicBezTo>
                    <a:pt x="5299" y="9418"/>
                    <a:pt x="5323" y="9323"/>
                    <a:pt x="5275" y="9239"/>
                  </a:cubicBezTo>
                  <a:cubicBezTo>
                    <a:pt x="5247" y="9197"/>
                    <a:pt x="5197" y="9175"/>
                    <a:pt x="5146" y="9175"/>
                  </a:cubicBezTo>
                  <a:cubicBezTo>
                    <a:pt x="5112" y="9175"/>
                    <a:pt x="5077" y="9185"/>
                    <a:pt x="5049" y="9204"/>
                  </a:cubicBezTo>
                  <a:lnTo>
                    <a:pt x="4549" y="9537"/>
                  </a:lnTo>
                  <a:cubicBezTo>
                    <a:pt x="4519" y="9561"/>
                    <a:pt x="4480" y="9573"/>
                    <a:pt x="4442" y="9573"/>
                  </a:cubicBezTo>
                  <a:cubicBezTo>
                    <a:pt x="4403" y="9573"/>
                    <a:pt x="4364" y="9561"/>
                    <a:pt x="4335" y="9537"/>
                  </a:cubicBezTo>
                  <a:lnTo>
                    <a:pt x="3120" y="8727"/>
                  </a:lnTo>
                  <a:cubicBezTo>
                    <a:pt x="3275" y="8585"/>
                    <a:pt x="3382" y="8394"/>
                    <a:pt x="3382" y="8192"/>
                  </a:cubicBezTo>
                  <a:lnTo>
                    <a:pt x="3382" y="7501"/>
                  </a:lnTo>
                  <a:cubicBezTo>
                    <a:pt x="3715" y="7668"/>
                    <a:pt x="4061" y="7739"/>
                    <a:pt x="4454" y="7739"/>
                  </a:cubicBezTo>
                  <a:cubicBezTo>
                    <a:pt x="4835" y="7739"/>
                    <a:pt x="5204" y="7656"/>
                    <a:pt x="5525" y="7501"/>
                  </a:cubicBezTo>
                  <a:lnTo>
                    <a:pt x="5525" y="8192"/>
                  </a:lnTo>
                  <a:cubicBezTo>
                    <a:pt x="5525" y="8394"/>
                    <a:pt x="5632" y="8597"/>
                    <a:pt x="5799" y="8727"/>
                  </a:cubicBezTo>
                  <a:lnTo>
                    <a:pt x="5692" y="8799"/>
                  </a:lnTo>
                  <a:cubicBezTo>
                    <a:pt x="5609" y="8847"/>
                    <a:pt x="5597" y="8942"/>
                    <a:pt x="5644" y="9025"/>
                  </a:cubicBezTo>
                  <a:cubicBezTo>
                    <a:pt x="5680" y="9061"/>
                    <a:pt x="5728" y="9097"/>
                    <a:pt x="5775" y="9097"/>
                  </a:cubicBezTo>
                  <a:cubicBezTo>
                    <a:pt x="5811" y="9097"/>
                    <a:pt x="5835" y="9085"/>
                    <a:pt x="5870" y="9061"/>
                  </a:cubicBezTo>
                  <a:lnTo>
                    <a:pt x="6656" y="8549"/>
                  </a:lnTo>
                  <a:cubicBezTo>
                    <a:pt x="6871" y="8406"/>
                    <a:pt x="6954" y="8156"/>
                    <a:pt x="6882" y="7930"/>
                  </a:cubicBezTo>
                  <a:cubicBezTo>
                    <a:pt x="6799" y="7704"/>
                    <a:pt x="6597" y="7549"/>
                    <a:pt x="6359" y="7549"/>
                  </a:cubicBezTo>
                  <a:lnTo>
                    <a:pt x="5870" y="7549"/>
                  </a:lnTo>
                  <a:lnTo>
                    <a:pt x="5870" y="7358"/>
                  </a:lnTo>
                  <a:lnTo>
                    <a:pt x="5870" y="7334"/>
                  </a:lnTo>
                  <a:close/>
                  <a:moveTo>
                    <a:pt x="4406" y="0"/>
                  </a:moveTo>
                  <a:cubicBezTo>
                    <a:pt x="4311" y="0"/>
                    <a:pt x="4215" y="72"/>
                    <a:pt x="4168" y="167"/>
                  </a:cubicBezTo>
                  <a:lnTo>
                    <a:pt x="3775" y="1358"/>
                  </a:lnTo>
                  <a:cubicBezTo>
                    <a:pt x="2501" y="1643"/>
                    <a:pt x="1596" y="2786"/>
                    <a:pt x="1596" y="4084"/>
                  </a:cubicBezTo>
                  <a:lnTo>
                    <a:pt x="1596" y="4513"/>
                  </a:lnTo>
                  <a:cubicBezTo>
                    <a:pt x="1406" y="4596"/>
                    <a:pt x="1275" y="4775"/>
                    <a:pt x="1251" y="4989"/>
                  </a:cubicBezTo>
                  <a:cubicBezTo>
                    <a:pt x="1239" y="5156"/>
                    <a:pt x="1298" y="5322"/>
                    <a:pt x="1406" y="5453"/>
                  </a:cubicBezTo>
                  <a:cubicBezTo>
                    <a:pt x="1525" y="5572"/>
                    <a:pt x="1691" y="5644"/>
                    <a:pt x="1846" y="5644"/>
                  </a:cubicBezTo>
                  <a:lnTo>
                    <a:pt x="1965" y="5644"/>
                  </a:lnTo>
                  <a:cubicBezTo>
                    <a:pt x="2049" y="6180"/>
                    <a:pt x="2287" y="6644"/>
                    <a:pt x="2644" y="7013"/>
                  </a:cubicBezTo>
                  <a:lnTo>
                    <a:pt x="2465" y="7013"/>
                  </a:lnTo>
                  <a:cubicBezTo>
                    <a:pt x="1787" y="7013"/>
                    <a:pt x="1239" y="7561"/>
                    <a:pt x="1239" y="8227"/>
                  </a:cubicBezTo>
                  <a:cubicBezTo>
                    <a:pt x="1239" y="8489"/>
                    <a:pt x="1287" y="8727"/>
                    <a:pt x="1358" y="8942"/>
                  </a:cubicBezTo>
                  <a:lnTo>
                    <a:pt x="882" y="9085"/>
                  </a:lnTo>
                  <a:cubicBezTo>
                    <a:pt x="358" y="9228"/>
                    <a:pt x="1" y="9704"/>
                    <a:pt x="1" y="10240"/>
                  </a:cubicBezTo>
                  <a:lnTo>
                    <a:pt x="1" y="11025"/>
                  </a:lnTo>
                  <a:cubicBezTo>
                    <a:pt x="1" y="11121"/>
                    <a:pt x="84" y="11192"/>
                    <a:pt x="167" y="11192"/>
                  </a:cubicBezTo>
                  <a:cubicBezTo>
                    <a:pt x="263" y="11192"/>
                    <a:pt x="334" y="11121"/>
                    <a:pt x="334" y="11025"/>
                  </a:cubicBezTo>
                  <a:lnTo>
                    <a:pt x="334" y="10240"/>
                  </a:lnTo>
                  <a:cubicBezTo>
                    <a:pt x="334" y="9847"/>
                    <a:pt x="596" y="9489"/>
                    <a:pt x="977" y="9394"/>
                  </a:cubicBezTo>
                  <a:lnTo>
                    <a:pt x="1477" y="9239"/>
                  </a:lnTo>
                  <a:cubicBezTo>
                    <a:pt x="1751" y="9775"/>
                    <a:pt x="2239" y="10192"/>
                    <a:pt x="2822" y="10382"/>
                  </a:cubicBezTo>
                  <a:lnTo>
                    <a:pt x="2822" y="11025"/>
                  </a:lnTo>
                  <a:cubicBezTo>
                    <a:pt x="2822" y="11121"/>
                    <a:pt x="2894" y="11192"/>
                    <a:pt x="2977" y="11192"/>
                  </a:cubicBezTo>
                  <a:cubicBezTo>
                    <a:pt x="3072" y="11192"/>
                    <a:pt x="3144" y="11121"/>
                    <a:pt x="3144" y="11025"/>
                  </a:cubicBezTo>
                  <a:lnTo>
                    <a:pt x="3144" y="10466"/>
                  </a:lnTo>
                  <a:cubicBezTo>
                    <a:pt x="3263" y="10478"/>
                    <a:pt x="3382" y="10490"/>
                    <a:pt x="3501" y="10490"/>
                  </a:cubicBezTo>
                  <a:lnTo>
                    <a:pt x="5263" y="10490"/>
                  </a:lnTo>
                  <a:cubicBezTo>
                    <a:pt x="5382" y="10490"/>
                    <a:pt x="5501" y="10478"/>
                    <a:pt x="5620" y="10466"/>
                  </a:cubicBezTo>
                  <a:lnTo>
                    <a:pt x="5620" y="11025"/>
                  </a:lnTo>
                  <a:cubicBezTo>
                    <a:pt x="5620" y="11121"/>
                    <a:pt x="5692" y="11192"/>
                    <a:pt x="5775" y="11192"/>
                  </a:cubicBezTo>
                  <a:cubicBezTo>
                    <a:pt x="5870" y="11192"/>
                    <a:pt x="5942" y="11121"/>
                    <a:pt x="5942" y="11025"/>
                  </a:cubicBezTo>
                  <a:lnTo>
                    <a:pt x="5942" y="10382"/>
                  </a:lnTo>
                  <a:cubicBezTo>
                    <a:pt x="6525" y="10192"/>
                    <a:pt x="7013" y="9775"/>
                    <a:pt x="7287" y="9239"/>
                  </a:cubicBezTo>
                  <a:lnTo>
                    <a:pt x="7787" y="9394"/>
                  </a:lnTo>
                  <a:cubicBezTo>
                    <a:pt x="8156" y="9489"/>
                    <a:pt x="8430" y="9847"/>
                    <a:pt x="8430" y="10240"/>
                  </a:cubicBezTo>
                  <a:lnTo>
                    <a:pt x="8430" y="11025"/>
                  </a:lnTo>
                  <a:cubicBezTo>
                    <a:pt x="8430" y="11121"/>
                    <a:pt x="8502" y="11192"/>
                    <a:pt x="8585" y="11192"/>
                  </a:cubicBezTo>
                  <a:cubicBezTo>
                    <a:pt x="8680" y="11192"/>
                    <a:pt x="8752" y="11121"/>
                    <a:pt x="8752" y="11025"/>
                  </a:cubicBezTo>
                  <a:lnTo>
                    <a:pt x="8752" y="10240"/>
                  </a:lnTo>
                  <a:cubicBezTo>
                    <a:pt x="8799" y="9704"/>
                    <a:pt x="8442" y="9228"/>
                    <a:pt x="7918" y="9085"/>
                  </a:cubicBezTo>
                  <a:lnTo>
                    <a:pt x="7442" y="8942"/>
                  </a:lnTo>
                  <a:cubicBezTo>
                    <a:pt x="7514" y="8727"/>
                    <a:pt x="7561" y="8489"/>
                    <a:pt x="7561" y="8227"/>
                  </a:cubicBezTo>
                  <a:cubicBezTo>
                    <a:pt x="7561" y="7561"/>
                    <a:pt x="7013" y="7013"/>
                    <a:pt x="6347" y="7013"/>
                  </a:cubicBezTo>
                  <a:lnTo>
                    <a:pt x="6168" y="7013"/>
                  </a:lnTo>
                  <a:cubicBezTo>
                    <a:pt x="6525" y="6644"/>
                    <a:pt x="6763" y="6180"/>
                    <a:pt x="6835" y="5644"/>
                  </a:cubicBezTo>
                  <a:lnTo>
                    <a:pt x="6942" y="5644"/>
                  </a:lnTo>
                  <a:cubicBezTo>
                    <a:pt x="7263" y="5644"/>
                    <a:pt x="7537" y="5406"/>
                    <a:pt x="7561" y="5108"/>
                  </a:cubicBezTo>
                  <a:cubicBezTo>
                    <a:pt x="7573" y="4941"/>
                    <a:pt x="7514" y="4763"/>
                    <a:pt x="7418" y="4644"/>
                  </a:cubicBezTo>
                  <a:cubicBezTo>
                    <a:pt x="7359" y="4584"/>
                    <a:pt x="7299" y="4536"/>
                    <a:pt x="7216" y="4489"/>
                  </a:cubicBezTo>
                  <a:lnTo>
                    <a:pt x="7216" y="4084"/>
                  </a:lnTo>
                  <a:cubicBezTo>
                    <a:pt x="7216" y="2786"/>
                    <a:pt x="6311" y="1643"/>
                    <a:pt x="5049" y="1358"/>
                  </a:cubicBezTo>
                  <a:lnTo>
                    <a:pt x="4644" y="167"/>
                  </a:lnTo>
                  <a:cubicBezTo>
                    <a:pt x="4620" y="60"/>
                    <a:pt x="4513" y="0"/>
                    <a:pt x="4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3" name="Google Shape;16733;p62"/>
            <p:cNvSpPr/>
            <p:nvPr/>
          </p:nvSpPr>
          <p:spPr>
            <a:xfrm>
              <a:off x="4997700" y="3932319"/>
              <a:ext cx="10201" cy="15872"/>
            </a:xfrm>
            <a:custGeom>
              <a:rect b="b" l="l" r="r" t="t"/>
              <a:pathLst>
                <a:path extrusionOk="0" h="501" w="322">
                  <a:moveTo>
                    <a:pt x="167" y="1"/>
                  </a:moveTo>
                  <a:cubicBezTo>
                    <a:pt x="72" y="1"/>
                    <a:pt x="0" y="72"/>
                    <a:pt x="0" y="156"/>
                  </a:cubicBezTo>
                  <a:lnTo>
                    <a:pt x="0" y="334"/>
                  </a:lnTo>
                  <a:cubicBezTo>
                    <a:pt x="0" y="429"/>
                    <a:pt x="72" y="501"/>
                    <a:pt x="167" y="501"/>
                  </a:cubicBezTo>
                  <a:cubicBezTo>
                    <a:pt x="250" y="501"/>
                    <a:pt x="322" y="429"/>
                    <a:pt x="322" y="334"/>
                  </a:cubicBezTo>
                  <a:lnTo>
                    <a:pt x="322" y="156"/>
                  </a:lnTo>
                  <a:cubicBezTo>
                    <a:pt x="322"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4" name="Google Shape;16734;p62"/>
            <p:cNvSpPr/>
            <p:nvPr/>
          </p:nvSpPr>
          <p:spPr>
            <a:xfrm>
              <a:off x="5064830" y="3932319"/>
              <a:ext cx="10233" cy="15872"/>
            </a:xfrm>
            <a:custGeom>
              <a:rect b="b" l="l" r="r" t="t"/>
              <a:pathLst>
                <a:path extrusionOk="0" h="501" w="323">
                  <a:moveTo>
                    <a:pt x="156" y="1"/>
                  </a:moveTo>
                  <a:cubicBezTo>
                    <a:pt x="72" y="1"/>
                    <a:pt x="1" y="72"/>
                    <a:pt x="1" y="156"/>
                  </a:cubicBezTo>
                  <a:lnTo>
                    <a:pt x="1" y="334"/>
                  </a:lnTo>
                  <a:cubicBezTo>
                    <a:pt x="1" y="429"/>
                    <a:pt x="72" y="501"/>
                    <a:pt x="156" y="501"/>
                  </a:cubicBezTo>
                  <a:cubicBezTo>
                    <a:pt x="251" y="501"/>
                    <a:pt x="322" y="429"/>
                    <a:pt x="322" y="334"/>
                  </a:cubicBezTo>
                  <a:lnTo>
                    <a:pt x="322" y="156"/>
                  </a:lnTo>
                  <a:cubicBezTo>
                    <a:pt x="322" y="60"/>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5" name="Google Shape;16735;p62"/>
            <p:cNvSpPr/>
            <p:nvPr/>
          </p:nvSpPr>
          <p:spPr>
            <a:xfrm>
              <a:off x="5013160" y="3970905"/>
              <a:ext cx="46063" cy="16157"/>
            </a:xfrm>
            <a:custGeom>
              <a:rect b="b" l="l" r="r" t="t"/>
              <a:pathLst>
                <a:path extrusionOk="0" h="510" w="1454">
                  <a:moveTo>
                    <a:pt x="188" y="0"/>
                  </a:moveTo>
                  <a:cubicBezTo>
                    <a:pt x="146" y="0"/>
                    <a:pt x="102" y="15"/>
                    <a:pt x="60" y="45"/>
                  </a:cubicBezTo>
                  <a:cubicBezTo>
                    <a:pt x="1" y="104"/>
                    <a:pt x="1" y="212"/>
                    <a:pt x="60" y="283"/>
                  </a:cubicBezTo>
                  <a:cubicBezTo>
                    <a:pt x="215" y="414"/>
                    <a:pt x="453" y="509"/>
                    <a:pt x="703" y="509"/>
                  </a:cubicBezTo>
                  <a:cubicBezTo>
                    <a:pt x="977" y="509"/>
                    <a:pt x="1215" y="414"/>
                    <a:pt x="1346" y="283"/>
                  </a:cubicBezTo>
                  <a:cubicBezTo>
                    <a:pt x="1429" y="223"/>
                    <a:pt x="1453"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6" name="Google Shape;16736;p62"/>
            <p:cNvSpPr/>
            <p:nvPr/>
          </p:nvSpPr>
          <p:spPr>
            <a:xfrm>
              <a:off x="4991649" y="3915370"/>
              <a:ext cx="28322" cy="16252"/>
            </a:xfrm>
            <a:custGeom>
              <a:rect b="b" l="l" r="r" t="t"/>
              <a:pathLst>
                <a:path extrusionOk="0" h="513" w="894">
                  <a:moveTo>
                    <a:pt x="177" y="0"/>
                  </a:moveTo>
                  <a:cubicBezTo>
                    <a:pt x="109" y="0"/>
                    <a:pt x="52" y="45"/>
                    <a:pt x="25" y="119"/>
                  </a:cubicBezTo>
                  <a:cubicBezTo>
                    <a:pt x="1" y="202"/>
                    <a:pt x="37" y="298"/>
                    <a:pt x="132" y="322"/>
                  </a:cubicBezTo>
                  <a:lnTo>
                    <a:pt x="656" y="500"/>
                  </a:lnTo>
                  <a:cubicBezTo>
                    <a:pt x="668" y="500"/>
                    <a:pt x="680" y="512"/>
                    <a:pt x="703" y="512"/>
                  </a:cubicBezTo>
                  <a:cubicBezTo>
                    <a:pt x="775" y="512"/>
                    <a:pt x="834" y="476"/>
                    <a:pt x="846" y="393"/>
                  </a:cubicBezTo>
                  <a:cubicBezTo>
                    <a:pt x="894" y="310"/>
                    <a:pt x="846" y="202"/>
                    <a:pt x="763" y="191"/>
                  </a:cubicBezTo>
                  <a:lnTo>
                    <a:pt x="239" y="12"/>
                  </a:lnTo>
                  <a:cubicBezTo>
                    <a:pt x="218" y="4"/>
                    <a:pt x="197"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7" name="Google Shape;16737;p62"/>
            <p:cNvSpPr/>
            <p:nvPr/>
          </p:nvSpPr>
          <p:spPr>
            <a:xfrm>
              <a:off x="5052760" y="3915370"/>
              <a:ext cx="28322" cy="16252"/>
            </a:xfrm>
            <a:custGeom>
              <a:rect b="b" l="l" r="r" t="t"/>
              <a:pathLst>
                <a:path extrusionOk="0" h="513" w="894">
                  <a:moveTo>
                    <a:pt x="718" y="0"/>
                  </a:moveTo>
                  <a:cubicBezTo>
                    <a:pt x="698" y="0"/>
                    <a:pt x="677" y="4"/>
                    <a:pt x="656" y="12"/>
                  </a:cubicBezTo>
                  <a:lnTo>
                    <a:pt x="144" y="191"/>
                  </a:lnTo>
                  <a:cubicBezTo>
                    <a:pt x="48" y="214"/>
                    <a:pt x="1" y="310"/>
                    <a:pt x="36" y="393"/>
                  </a:cubicBezTo>
                  <a:cubicBezTo>
                    <a:pt x="60" y="476"/>
                    <a:pt x="120" y="512"/>
                    <a:pt x="179" y="512"/>
                  </a:cubicBezTo>
                  <a:cubicBezTo>
                    <a:pt x="191" y="512"/>
                    <a:pt x="215" y="512"/>
                    <a:pt x="227" y="500"/>
                  </a:cubicBezTo>
                  <a:lnTo>
                    <a:pt x="751" y="322"/>
                  </a:lnTo>
                  <a:cubicBezTo>
                    <a:pt x="858" y="298"/>
                    <a:pt x="894" y="191"/>
                    <a:pt x="870" y="119"/>
                  </a:cubicBezTo>
                  <a:cubicBezTo>
                    <a:pt x="842" y="45"/>
                    <a:pt x="786" y="0"/>
                    <a:pt x="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38" name="Google Shape;16738;p62"/>
          <p:cNvGrpSpPr/>
          <p:nvPr/>
        </p:nvGrpSpPr>
        <p:grpSpPr>
          <a:xfrm>
            <a:off x="7592387" y="3612458"/>
            <a:ext cx="273874" cy="351204"/>
            <a:chOff x="7592387" y="3787858"/>
            <a:chExt cx="273874" cy="351204"/>
          </a:xfrm>
        </p:grpSpPr>
        <p:sp>
          <p:nvSpPr>
            <p:cNvPr id="16739" name="Google Shape;16739;p62"/>
            <p:cNvSpPr/>
            <p:nvPr/>
          </p:nvSpPr>
          <p:spPr>
            <a:xfrm>
              <a:off x="7592387" y="3787858"/>
              <a:ext cx="273874" cy="351204"/>
            </a:xfrm>
            <a:custGeom>
              <a:rect b="b" l="l" r="r" t="t"/>
              <a:pathLst>
                <a:path extrusionOk="0" h="11086" w="8645">
                  <a:moveTo>
                    <a:pt x="4692" y="1358"/>
                  </a:moveTo>
                  <a:lnTo>
                    <a:pt x="4692" y="1894"/>
                  </a:lnTo>
                  <a:cubicBezTo>
                    <a:pt x="4692" y="2084"/>
                    <a:pt x="4525" y="2251"/>
                    <a:pt x="4334" y="2251"/>
                  </a:cubicBezTo>
                  <a:cubicBezTo>
                    <a:pt x="4120" y="2251"/>
                    <a:pt x="3977" y="2084"/>
                    <a:pt x="3977" y="1894"/>
                  </a:cubicBezTo>
                  <a:lnTo>
                    <a:pt x="3977" y="1358"/>
                  </a:lnTo>
                  <a:close/>
                  <a:moveTo>
                    <a:pt x="4311" y="334"/>
                  </a:moveTo>
                  <a:lnTo>
                    <a:pt x="6799" y="1001"/>
                  </a:lnTo>
                  <a:lnTo>
                    <a:pt x="7740" y="2561"/>
                  </a:lnTo>
                  <a:lnTo>
                    <a:pt x="7073" y="3227"/>
                  </a:lnTo>
                  <a:lnTo>
                    <a:pt x="7073" y="2418"/>
                  </a:lnTo>
                  <a:cubicBezTo>
                    <a:pt x="7073" y="2239"/>
                    <a:pt x="6918" y="2072"/>
                    <a:pt x="6728" y="2072"/>
                  </a:cubicBezTo>
                  <a:lnTo>
                    <a:pt x="6549" y="2072"/>
                  </a:lnTo>
                  <a:cubicBezTo>
                    <a:pt x="6454" y="2072"/>
                    <a:pt x="6382" y="2144"/>
                    <a:pt x="6382" y="2239"/>
                  </a:cubicBezTo>
                  <a:cubicBezTo>
                    <a:pt x="6382" y="2322"/>
                    <a:pt x="6454" y="2394"/>
                    <a:pt x="6549" y="2394"/>
                  </a:cubicBezTo>
                  <a:lnTo>
                    <a:pt x="6728" y="2394"/>
                  </a:lnTo>
                  <a:cubicBezTo>
                    <a:pt x="6728" y="2394"/>
                    <a:pt x="6739" y="2394"/>
                    <a:pt x="6739" y="2418"/>
                  </a:cubicBezTo>
                  <a:lnTo>
                    <a:pt x="6739" y="3108"/>
                  </a:lnTo>
                  <a:lnTo>
                    <a:pt x="1870" y="3108"/>
                  </a:lnTo>
                  <a:lnTo>
                    <a:pt x="1870" y="2418"/>
                  </a:lnTo>
                  <a:cubicBezTo>
                    <a:pt x="1870" y="2418"/>
                    <a:pt x="1870" y="2394"/>
                    <a:pt x="1894" y="2394"/>
                  </a:cubicBezTo>
                  <a:lnTo>
                    <a:pt x="3858" y="2394"/>
                  </a:lnTo>
                  <a:cubicBezTo>
                    <a:pt x="3977" y="2501"/>
                    <a:pt x="4132" y="2572"/>
                    <a:pt x="4299" y="2572"/>
                  </a:cubicBezTo>
                  <a:cubicBezTo>
                    <a:pt x="4477" y="2572"/>
                    <a:pt x="4632" y="2513"/>
                    <a:pt x="4751" y="2394"/>
                  </a:cubicBezTo>
                  <a:lnTo>
                    <a:pt x="5847" y="2394"/>
                  </a:lnTo>
                  <a:cubicBezTo>
                    <a:pt x="5942" y="2394"/>
                    <a:pt x="6013" y="2322"/>
                    <a:pt x="6013" y="2239"/>
                  </a:cubicBezTo>
                  <a:cubicBezTo>
                    <a:pt x="6013" y="2144"/>
                    <a:pt x="5942" y="2072"/>
                    <a:pt x="5847" y="2072"/>
                  </a:cubicBezTo>
                  <a:lnTo>
                    <a:pt x="4942" y="2072"/>
                  </a:lnTo>
                  <a:cubicBezTo>
                    <a:pt x="4954" y="2013"/>
                    <a:pt x="4965" y="1953"/>
                    <a:pt x="4965" y="1894"/>
                  </a:cubicBezTo>
                  <a:lnTo>
                    <a:pt x="4965" y="1191"/>
                  </a:lnTo>
                  <a:cubicBezTo>
                    <a:pt x="4965" y="1096"/>
                    <a:pt x="4894" y="1025"/>
                    <a:pt x="4811" y="1025"/>
                  </a:cubicBezTo>
                  <a:lnTo>
                    <a:pt x="3763" y="1025"/>
                  </a:lnTo>
                  <a:cubicBezTo>
                    <a:pt x="3680" y="1025"/>
                    <a:pt x="3596" y="1096"/>
                    <a:pt x="3596" y="1191"/>
                  </a:cubicBezTo>
                  <a:lnTo>
                    <a:pt x="3596" y="1894"/>
                  </a:lnTo>
                  <a:cubicBezTo>
                    <a:pt x="3596" y="1953"/>
                    <a:pt x="3620" y="2013"/>
                    <a:pt x="3632" y="2072"/>
                  </a:cubicBezTo>
                  <a:lnTo>
                    <a:pt x="1858" y="2072"/>
                  </a:lnTo>
                  <a:cubicBezTo>
                    <a:pt x="1679" y="2072"/>
                    <a:pt x="1513" y="2215"/>
                    <a:pt x="1513" y="2418"/>
                  </a:cubicBezTo>
                  <a:lnTo>
                    <a:pt x="1513" y="3227"/>
                  </a:lnTo>
                  <a:lnTo>
                    <a:pt x="894" y="2561"/>
                  </a:lnTo>
                  <a:lnTo>
                    <a:pt x="1834" y="1001"/>
                  </a:lnTo>
                  <a:lnTo>
                    <a:pt x="4311" y="334"/>
                  </a:lnTo>
                  <a:close/>
                  <a:moveTo>
                    <a:pt x="6680" y="3442"/>
                  </a:moveTo>
                  <a:cubicBezTo>
                    <a:pt x="6561" y="3561"/>
                    <a:pt x="6323" y="3668"/>
                    <a:pt x="6120" y="3739"/>
                  </a:cubicBezTo>
                  <a:cubicBezTo>
                    <a:pt x="5644" y="3906"/>
                    <a:pt x="5013" y="3977"/>
                    <a:pt x="4334" y="3977"/>
                  </a:cubicBezTo>
                  <a:cubicBezTo>
                    <a:pt x="3644" y="3977"/>
                    <a:pt x="3025" y="3882"/>
                    <a:pt x="2548" y="3739"/>
                  </a:cubicBezTo>
                  <a:cubicBezTo>
                    <a:pt x="2334" y="3668"/>
                    <a:pt x="2096" y="3561"/>
                    <a:pt x="1977" y="3442"/>
                  </a:cubicBezTo>
                  <a:close/>
                  <a:moveTo>
                    <a:pt x="1906" y="3787"/>
                  </a:moveTo>
                  <a:cubicBezTo>
                    <a:pt x="1977" y="3858"/>
                    <a:pt x="2108" y="3918"/>
                    <a:pt x="2263" y="3977"/>
                  </a:cubicBezTo>
                  <a:lnTo>
                    <a:pt x="2263" y="4144"/>
                  </a:lnTo>
                  <a:cubicBezTo>
                    <a:pt x="2263" y="4239"/>
                    <a:pt x="2167" y="4323"/>
                    <a:pt x="2084" y="4323"/>
                  </a:cubicBezTo>
                  <a:lnTo>
                    <a:pt x="1906" y="4323"/>
                  </a:lnTo>
                  <a:lnTo>
                    <a:pt x="1906" y="3787"/>
                  </a:lnTo>
                  <a:close/>
                  <a:moveTo>
                    <a:pt x="6775" y="3787"/>
                  </a:moveTo>
                  <a:lnTo>
                    <a:pt x="6775" y="4323"/>
                  </a:lnTo>
                  <a:lnTo>
                    <a:pt x="6597" y="4323"/>
                  </a:lnTo>
                  <a:cubicBezTo>
                    <a:pt x="6489" y="4323"/>
                    <a:pt x="6418" y="4227"/>
                    <a:pt x="6418" y="4144"/>
                  </a:cubicBezTo>
                  <a:lnTo>
                    <a:pt x="6418" y="3977"/>
                  </a:lnTo>
                  <a:lnTo>
                    <a:pt x="6394" y="3977"/>
                  </a:lnTo>
                  <a:cubicBezTo>
                    <a:pt x="6549" y="3918"/>
                    <a:pt x="6668" y="3846"/>
                    <a:pt x="6775" y="3787"/>
                  </a:cubicBezTo>
                  <a:close/>
                  <a:moveTo>
                    <a:pt x="6037" y="4096"/>
                  </a:moveTo>
                  <a:lnTo>
                    <a:pt x="6037" y="4156"/>
                  </a:lnTo>
                  <a:cubicBezTo>
                    <a:pt x="6037" y="4442"/>
                    <a:pt x="6263" y="4656"/>
                    <a:pt x="6549" y="4656"/>
                  </a:cubicBezTo>
                  <a:lnTo>
                    <a:pt x="6799" y="4656"/>
                  </a:lnTo>
                  <a:cubicBezTo>
                    <a:pt x="6870" y="4656"/>
                    <a:pt x="6954" y="4692"/>
                    <a:pt x="7013" y="4751"/>
                  </a:cubicBezTo>
                  <a:cubicBezTo>
                    <a:pt x="7049" y="4811"/>
                    <a:pt x="7085" y="4882"/>
                    <a:pt x="7085" y="4954"/>
                  </a:cubicBezTo>
                  <a:cubicBezTo>
                    <a:pt x="7073" y="5097"/>
                    <a:pt x="6930" y="5192"/>
                    <a:pt x="6787" y="5192"/>
                  </a:cubicBezTo>
                  <a:lnTo>
                    <a:pt x="6716" y="5192"/>
                  </a:lnTo>
                  <a:lnTo>
                    <a:pt x="6716" y="5180"/>
                  </a:lnTo>
                  <a:cubicBezTo>
                    <a:pt x="6716" y="5097"/>
                    <a:pt x="6632" y="5013"/>
                    <a:pt x="6549" y="5013"/>
                  </a:cubicBezTo>
                  <a:cubicBezTo>
                    <a:pt x="6454" y="5013"/>
                    <a:pt x="6382" y="5097"/>
                    <a:pt x="6382" y="5180"/>
                  </a:cubicBezTo>
                  <a:cubicBezTo>
                    <a:pt x="6382" y="6323"/>
                    <a:pt x="5442" y="7264"/>
                    <a:pt x="4299" y="7264"/>
                  </a:cubicBezTo>
                  <a:cubicBezTo>
                    <a:pt x="4292" y="7264"/>
                    <a:pt x="4284" y="7264"/>
                    <a:pt x="4277" y="7264"/>
                  </a:cubicBezTo>
                  <a:cubicBezTo>
                    <a:pt x="3156" y="7264"/>
                    <a:pt x="2227" y="6339"/>
                    <a:pt x="2227" y="5180"/>
                  </a:cubicBezTo>
                  <a:cubicBezTo>
                    <a:pt x="2227" y="5097"/>
                    <a:pt x="2156" y="5013"/>
                    <a:pt x="2072" y="5013"/>
                  </a:cubicBezTo>
                  <a:cubicBezTo>
                    <a:pt x="1977" y="5013"/>
                    <a:pt x="1906" y="5097"/>
                    <a:pt x="1906" y="5180"/>
                  </a:cubicBezTo>
                  <a:lnTo>
                    <a:pt x="1906" y="5192"/>
                  </a:lnTo>
                  <a:lnTo>
                    <a:pt x="1798" y="5192"/>
                  </a:lnTo>
                  <a:cubicBezTo>
                    <a:pt x="1727" y="5192"/>
                    <a:pt x="1656" y="5168"/>
                    <a:pt x="1596" y="5109"/>
                  </a:cubicBezTo>
                  <a:cubicBezTo>
                    <a:pt x="1548" y="5049"/>
                    <a:pt x="1513" y="4978"/>
                    <a:pt x="1513" y="4894"/>
                  </a:cubicBezTo>
                  <a:cubicBezTo>
                    <a:pt x="1536" y="4763"/>
                    <a:pt x="1667" y="4656"/>
                    <a:pt x="1810" y="4656"/>
                  </a:cubicBezTo>
                  <a:lnTo>
                    <a:pt x="2048" y="4656"/>
                  </a:lnTo>
                  <a:cubicBezTo>
                    <a:pt x="2334" y="4656"/>
                    <a:pt x="2560" y="4442"/>
                    <a:pt x="2560" y="4156"/>
                  </a:cubicBezTo>
                  <a:lnTo>
                    <a:pt x="2560" y="4096"/>
                  </a:lnTo>
                  <a:cubicBezTo>
                    <a:pt x="3049" y="4227"/>
                    <a:pt x="3656" y="4323"/>
                    <a:pt x="4299" y="4323"/>
                  </a:cubicBezTo>
                  <a:cubicBezTo>
                    <a:pt x="4942" y="4323"/>
                    <a:pt x="5549" y="4239"/>
                    <a:pt x="6037" y="4096"/>
                  </a:cubicBezTo>
                  <a:close/>
                  <a:moveTo>
                    <a:pt x="2846" y="7859"/>
                  </a:moveTo>
                  <a:lnTo>
                    <a:pt x="4037" y="8526"/>
                  </a:lnTo>
                  <a:lnTo>
                    <a:pt x="3168" y="9264"/>
                  </a:lnTo>
                  <a:lnTo>
                    <a:pt x="3156" y="9264"/>
                  </a:lnTo>
                  <a:lnTo>
                    <a:pt x="2608" y="8311"/>
                  </a:lnTo>
                  <a:lnTo>
                    <a:pt x="2822" y="7859"/>
                  </a:lnTo>
                  <a:close/>
                  <a:moveTo>
                    <a:pt x="5370" y="7371"/>
                  </a:moveTo>
                  <a:lnTo>
                    <a:pt x="5370" y="7716"/>
                  </a:lnTo>
                  <a:lnTo>
                    <a:pt x="5180" y="7811"/>
                  </a:lnTo>
                  <a:cubicBezTo>
                    <a:pt x="5108" y="7859"/>
                    <a:pt x="5073" y="7966"/>
                    <a:pt x="5120" y="8037"/>
                  </a:cubicBezTo>
                  <a:cubicBezTo>
                    <a:pt x="5153" y="8086"/>
                    <a:pt x="5208" y="8119"/>
                    <a:pt x="5266" y="8119"/>
                  </a:cubicBezTo>
                  <a:cubicBezTo>
                    <a:pt x="5293" y="8119"/>
                    <a:pt x="5320" y="8112"/>
                    <a:pt x="5346" y="8097"/>
                  </a:cubicBezTo>
                  <a:lnTo>
                    <a:pt x="5799" y="7847"/>
                  </a:lnTo>
                  <a:lnTo>
                    <a:pt x="5823" y="7847"/>
                  </a:lnTo>
                  <a:lnTo>
                    <a:pt x="6037" y="8287"/>
                  </a:lnTo>
                  <a:lnTo>
                    <a:pt x="5501" y="9264"/>
                  </a:lnTo>
                  <a:lnTo>
                    <a:pt x="5489" y="9264"/>
                  </a:lnTo>
                  <a:lnTo>
                    <a:pt x="4608" y="8514"/>
                  </a:lnTo>
                  <a:lnTo>
                    <a:pt x="4763" y="8442"/>
                  </a:lnTo>
                  <a:cubicBezTo>
                    <a:pt x="4834" y="8395"/>
                    <a:pt x="4870" y="8287"/>
                    <a:pt x="4823" y="8216"/>
                  </a:cubicBezTo>
                  <a:cubicBezTo>
                    <a:pt x="4790" y="8167"/>
                    <a:pt x="4729" y="8135"/>
                    <a:pt x="4671" y="8135"/>
                  </a:cubicBezTo>
                  <a:cubicBezTo>
                    <a:pt x="4645" y="8135"/>
                    <a:pt x="4619" y="8142"/>
                    <a:pt x="4596" y="8157"/>
                  </a:cubicBezTo>
                  <a:lnTo>
                    <a:pt x="4334" y="8311"/>
                  </a:lnTo>
                  <a:lnTo>
                    <a:pt x="3275" y="7728"/>
                  </a:lnTo>
                  <a:lnTo>
                    <a:pt x="3275" y="7371"/>
                  </a:lnTo>
                  <a:cubicBezTo>
                    <a:pt x="3584" y="7514"/>
                    <a:pt x="3942" y="7609"/>
                    <a:pt x="4334" y="7609"/>
                  </a:cubicBezTo>
                  <a:cubicBezTo>
                    <a:pt x="4704" y="7609"/>
                    <a:pt x="5061" y="7514"/>
                    <a:pt x="5370" y="7371"/>
                  </a:cubicBezTo>
                  <a:close/>
                  <a:moveTo>
                    <a:pt x="4311" y="8692"/>
                  </a:moveTo>
                  <a:lnTo>
                    <a:pt x="4668" y="8990"/>
                  </a:lnTo>
                  <a:lnTo>
                    <a:pt x="4596" y="9228"/>
                  </a:lnTo>
                  <a:cubicBezTo>
                    <a:pt x="4573" y="9300"/>
                    <a:pt x="4513" y="9347"/>
                    <a:pt x="4418" y="9347"/>
                  </a:cubicBezTo>
                  <a:lnTo>
                    <a:pt x="4227" y="9347"/>
                  </a:lnTo>
                  <a:cubicBezTo>
                    <a:pt x="4156" y="9347"/>
                    <a:pt x="4072" y="9300"/>
                    <a:pt x="4049" y="9228"/>
                  </a:cubicBezTo>
                  <a:lnTo>
                    <a:pt x="3977" y="8990"/>
                  </a:lnTo>
                  <a:lnTo>
                    <a:pt x="4311" y="8692"/>
                  </a:lnTo>
                  <a:close/>
                  <a:moveTo>
                    <a:pt x="4275" y="1"/>
                  </a:moveTo>
                  <a:lnTo>
                    <a:pt x="1667" y="703"/>
                  </a:lnTo>
                  <a:cubicBezTo>
                    <a:pt x="1620" y="715"/>
                    <a:pt x="1596" y="727"/>
                    <a:pt x="1560" y="775"/>
                  </a:cubicBezTo>
                  <a:lnTo>
                    <a:pt x="513" y="2501"/>
                  </a:lnTo>
                  <a:cubicBezTo>
                    <a:pt x="477" y="2561"/>
                    <a:pt x="489" y="2656"/>
                    <a:pt x="548" y="2692"/>
                  </a:cubicBezTo>
                  <a:lnTo>
                    <a:pt x="1548" y="3692"/>
                  </a:lnTo>
                  <a:lnTo>
                    <a:pt x="1548" y="4394"/>
                  </a:lnTo>
                  <a:cubicBezTo>
                    <a:pt x="1358" y="4477"/>
                    <a:pt x="1215" y="4656"/>
                    <a:pt x="1203" y="4870"/>
                  </a:cubicBezTo>
                  <a:cubicBezTo>
                    <a:pt x="1191" y="5037"/>
                    <a:pt x="1251" y="5216"/>
                    <a:pt x="1358" y="5335"/>
                  </a:cubicBezTo>
                  <a:cubicBezTo>
                    <a:pt x="1477" y="5454"/>
                    <a:pt x="1620" y="5525"/>
                    <a:pt x="1798" y="5525"/>
                  </a:cubicBezTo>
                  <a:lnTo>
                    <a:pt x="1917" y="5525"/>
                  </a:lnTo>
                  <a:cubicBezTo>
                    <a:pt x="2001" y="6204"/>
                    <a:pt x="2394" y="6787"/>
                    <a:pt x="2929" y="7180"/>
                  </a:cubicBezTo>
                  <a:lnTo>
                    <a:pt x="2929" y="7549"/>
                  </a:lnTo>
                  <a:cubicBezTo>
                    <a:pt x="2894" y="7531"/>
                    <a:pt x="2861" y="7523"/>
                    <a:pt x="2827" y="7523"/>
                  </a:cubicBezTo>
                  <a:cubicBezTo>
                    <a:pt x="2793" y="7523"/>
                    <a:pt x="2757" y="7531"/>
                    <a:pt x="2715" y="7549"/>
                  </a:cubicBezTo>
                  <a:cubicBezTo>
                    <a:pt x="2632" y="7573"/>
                    <a:pt x="2560" y="7633"/>
                    <a:pt x="2525" y="7716"/>
                  </a:cubicBezTo>
                  <a:lnTo>
                    <a:pt x="2275" y="8216"/>
                  </a:lnTo>
                  <a:lnTo>
                    <a:pt x="858" y="8633"/>
                  </a:lnTo>
                  <a:cubicBezTo>
                    <a:pt x="358" y="8788"/>
                    <a:pt x="1" y="9264"/>
                    <a:pt x="1" y="9776"/>
                  </a:cubicBezTo>
                  <a:lnTo>
                    <a:pt x="1" y="10907"/>
                  </a:lnTo>
                  <a:cubicBezTo>
                    <a:pt x="1" y="11002"/>
                    <a:pt x="72" y="11074"/>
                    <a:pt x="155" y="11074"/>
                  </a:cubicBezTo>
                  <a:cubicBezTo>
                    <a:pt x="251" y="11074"/>
                    <a:pt x="322" y="11002"/>
                    <a:pt x="322" y="10907"/>
                  </a:cubicBezTo>
                  <a:lnTo>
                    <a:pt x="322" y="9776"/>
                  </a:lnTo>
                  <a:cubicBezTo>
                    <a:pt x="322" y="9621"/>
                    <a:pt x="370" y="9466"/>
                    <a:pt x="441" y="9335"/>
                  </a:cubicBezTo>
                  <a:lnTo>
                    <a:pt x="1370" y="10121"/>
                  </a:lnTo>
                  <a:cubicBezTo>
                    <a:pt x="1489" y="10228"/>
                    <a:pt x="1548" y="10371"/>
                    <a:pt x="1548" y="10526"/>
                  </a:cubicBezTo>
                  <a:lnTo>
                    <a:pt x="1548" y="10895"/>
                  </a:lnTo>
                  <a:cubicBezTo>
                    <a:pt x="1548" y="10990"/>
                    <a:pt x="1620" y="11062"/>
                    <a:pt x="1703" y="11062"/>
                  </a:cubicBezTo>
                  <a:cubicBezTo>
                    <a:pt x="1798" y="11062"/>
                    <a:pt x="1870" y="10990"/>
                    <a:pt x="1870" y="10895"/>
                  </a:cubicBezTo>
                  <a:lnTo>
                    <a:pt x="1870" y="10526"/>
                  </a:lnTo>
                  <a:cubicBezTo>
                    <a:pt x="1870" y="10276"/>
                    <a:pt x="1763" y="10038"/>
                    <a:pt x="1572" y="9871"/>
                  </a:cubicBezTo>
                  <a:lnTo>
                    <a:pt x="655" y="9085"/>
                  </a:lnTo>
                  <a:cubicBezTo>
                    <a:pt x="739" y="9002"/>
                    <a:pt x="834" y="8966"/>
                    <a:pt x="953" y="8930"/>
                  </a:cubicBezTo>
                  <a:lnTo>
                    <a:pt x="2346" y="8514"/>
                  </a:lnTo>
                  <a:lnTo>
                    <a:pt x="2858" y="9407"/>
                  </a:lnTo>
                  <a:cubicBezTo>
                    <a:pt x="2894" y="9502"/>
                    <a:pt x="2989" y="9561"/>
                    <a:pt x="3096" y="9573"/>
                  </a:cubicBezTo>
                  <a:lnTo>
                    <a:pt x="3156" y="9573"/>
                  </a:lnTo>
                  <a:cubicBezTo>
                    <a:pt x="3227" y="9573"/>
                    <a:pt x="3310" y="9538"/>
                    <a:pt x="3370" y="9502"/>
                  </a:cubicBezTo>
                  <a:lnTo>
                    <a:pt x="3703" y="9216"/>
                  </a:lnTo>
                  <a:lnTo>
                    <a:pt x="3751" y="9335"/>
                  </a:lnTo>
                  <a:cubicBezTo>
                    <a:pt x="3775" y="9419"/>
                    <a:pt x="3822" y="9502"/>
                    <a:pt x="3894" y="9561"/>
                  </a:cubicBezTo>
                  <a:lnTo>
                    <a:pt x="3656" y="10883"/>
                  </a:lnTo>
                  <a:cubicBezTo>
                    <a:pt x="3644" y="10966"/>
                    <a:pt x="3703" y="11062"/>
                    <a:pt x="3787" y="11074"/>
                  </a:cubicBezTo>
                  <a:lnTo>
                    <a:pt x="3822" y="11074"/>
                  </a:lnTo>
                  <a:cubicBezTo>
                    <a:pt x="3894" y="11074"/>
                    <a:pt x="3977" y="11014"/>
                    <a:pt x="3989" y="10943"/>
                  </a:cubicBezTo>
                  <a:lnTo>
                    <a:pt x="4203" y="9692"/>
                  </a:lnTo>
                  <a:lnTo>
                    <a:pt x="4465" y="9692"/>
                  </a:lnTo>
                  <a:lnTo>
                    <a:pt x="4680" y="10943"/>
                  </a:lnTo>
                  <a:cubicBezTo>
                    <a:pt x="4704" y="11014"/>
                    <a:pt x="4775" y="11074"/>
                    <a:pt x="4846" y="11074"/>
                  </a:cubicBezTo>
                  <a:lnTo>
                    <a:pt x="4882" y="11074"/>
                  </a:lnTo>
                  <a:cubicBezTo>
                    <a:pt x="4965" y="11062"/>
                    <a:pt x="5025" y="10966"/>
                    <a:pt x="5013" y="10883"/>
                  </a:cubicBezTo>
                  <a:lnTo>
                    <a:pt x="4775" y="9561"/>
                  </a:lnTo>
                  <a:cubicBezTo>
                    <a:pt x="4834" y="9502"/>
                    <a:pt x="4894" y="9419"/>
                    <a:pt x="4906" y="9335"/>
                  </a:cubicBezTo>
                  <a:lnTo>
                    <a:pt x="4942" y="9228"/>
                  </a:lnTo>
                  <a:lnTo>
                    <a:pt x="5263" y="9514"/>
                  </a:lnTo>
                  <a:cubicBezTo>
                    <a:pt x="5323" y="9573"/>
                    <a:pt x="5406" y="9585"/>
                    <a:pt x="5489" y="9585"/>
                  </a:cubicBezTo>
                  <a:lnTo>
                    <a:pt x="5549" y="9585"/>
                  </a:lnTo>
                  <a:cubicBezTo>
                    <a:pt x="5656" y="9573"/>
                    <a:pt x="5727" y="9514"/>
                    <a:pt x="5787" y="9419"/>
                  </a:cubicBezTo>
                  <a:lnTo>
                    <a:pt x="6299" y="8526"/>
                  </a:lnTo>
                  <a:lnTo>
                    <a:pt x="7692" y="8942"/>
                  </a:lnTo>
                  <a:cubicBezTo>
                    <a:pt x="7799" y="8978"/>
                    <a:pt x="7906" y="9038"/>
                    <a:pt x="7990" y="9097"/>
                  </a:cubicBezTo>
                  <a:lnTo>
                    <a:pt x="7073" y="9883"/>
                  </a:lnTo>
                  <a:cubicBezTo>
                    <a:pt x="6870" y="10050"/>
                    <a:pt x="6775" y="10288"/>
                    <a:pt x="6775" y="10538"/>
                  </a:cubicBezTo>
                  <a:lnTo>
                    <a:pt x="6775" y="10907"/>
                  </a:lnTo>
                  <a:cubicBezTo>
                    <a:pt x="6775" y="11002"/>
                    <a:pt x="6847" y="11074"/>
                    <a:pt x="6930" y="11074"/>
                  </a:cubicBezTo>
                  <a:cubicBezTo>
                    <a:pt x="7025" y="11074"/>
                    <a:pt x="7097" y="11002"/>
                    <a:pt x="7097" y="10907"/>
                  </a:cubicBezTo>
                  <a:lnTo>
                    <a:pt x="7097" y="10538"/>
                  </a:lnTo>
                  <a:cubicBezTo>
                    <a:pt x="7097" y="10395"/>
                    <a:pt x="7168" y="10240"/>
                    <a:pt x="7275" y="10133"/>
                  </a:cubicBezTo>
                  <a:lnTo>
                    <a:pt x="8204" y="9347"/>
                  </a:lnTo>
                  <a:cubicBezTo>
                    <a:pt x="8275" y="9478"/>
                    <a:pt x="8323" y="9633"/>
                    <a:pt x="8323" y="9800"/>
                  </a:cubicBezTo>
                  <a:lnTo>
                    <a:pt x="8323" y="10931"/>
                  </a:lnTo>
                  <a:cubicBezTo>
                    <a:pt x="8323" y="11014"/>
                    <a:pt x="8394" y="11085"/>
                    <a:pt x="8478" y="11085"/>
                  </a:cubicBezTo>
                  <a:cubicBezTo>
                    <a:pt x="8573" y="11085"/>
                    <a:pt x="8644" y="11014"/>
                    <a:pt x="8644" y="10931"/>
                  </a:cubicBezTo>
                  <a:lnTo>
                    <a:pt x="8644" y="9800"/>
                  </a:lnTo>
                  <a:cubicBezTo>
                    <a:pt x="8644" y="9240"/>
                    <a:pt x="8287" y="8764"/>
                    <a:pt x="7787" y="8621"/>
                  </a:cubicBezTo>
                  <a:lnTo>
                    <a:pt x="6370" y="8204"/>
                  </a:lnTo>
                  <a:lnTo>
                    <a:pt x="6120" y="7692"/>
                  </a:lnTo>
                  <a:cubicBezTo>
                    <a:pt x="6073" y="7621"/>
                    <a:pt x="6001" y="7549"/>
                    <a:pt x="5918" y="7537"/>
                  </a:cubicBezTo>
                  <a:cubicBezTo>
                    <a:pt x="5882" y="7525"/>
                    <a:pt x="5847" y="7520"/>
                    <a:pt x="5812" y="7520"/>
                  </a:cubicBezTo>
                  <a:cubicBezTo>
                    <a:pt x="5778" y="7520"/>
                    <a:pt x="5745" y="7525"/>
                    <a:pt x="5716" y="7537"/>
                  </a:cubicBezTo>
                  <a:lnTo>
                    <a:pt x="5716" y="7180"/>
                  </a:lnTo>
                  <a:cubicBezTo>
                    <a:pt x="6251" y="6799"/>
                    <a:pt x="6632" y="6204"/>
                    <a:pt x="6728" y="5525"/>
                  </a:cubicBezTo>
                  <a:lnTo>
                    <a:pt x="6811" y="5525"/>
                  </a:lnTo>
                  <a:cubicBezTo>
                    <a:pt x="7120" y="5525"/>
                    <a:pt x="7394" y="5287"/>
                    <a:pt x="7418" y="4989"/>
                  </a:cubicBezTo>
                  <a:cubicBezTo>
                    <a:pt x="7442" y="4823"/>
                    <a:pt x="7382" y="4644"/>
                    <a:pt x="7275" y="4525"/>
                  </a:cubicBezTo>
                  <a:cubicBezTo>
                    <a:pt x="7216" y="4466"/>
                    <a:pt x="7156" y="4418"/>
                    <a:pt x="7085" y="4394"/>
                  </a:cubicBezTo>
                  <a:lnTo>
                    <a:pt x="7085" y="3692"/>
                  </a:lnTo>
                  <a:lnTo>
                    <a:pt x="8073" y="2692"/>
                  </a:lnTo>
                  <a:cubicBezTo>
                    <a:pt x="8144" y="2632"/>
                    <a:pt x="8144" y="2561"/>
                    <a:pt x="8109" y="2501"/>
                  </a:cubicBezTo>
                  <a:lnTo>
                    <a:pt x="7061" y="775"/>
                  </a:lnTo>
                  <a:cubicBezTo>
                    <a:pt x="7049" y="751"/>
                    <a:pt x="7001" y="715"/>
                    <a:pt x="6966" y="703"/>
                  </a:cubicBezTo>
                  <a:lnTo>
                    <a:pt x="43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0" name="Google Shape;16740;p62"/>
            <p:cNvSpPr/>
            <p:nvPr/>
          </p:nvSpPr>
          <p:spPr>
            <a:xfrm>
              <a:off x="7691197" y="3930830"/>
              <a:ext cx="10613" cy="15872"/>
            </a:xfrm>
            <a:custGeom>
              <a:rect b="b" l="l" r="r" t="t"/>
              <a:pathLst>
                <a:path extrusionOk="0" h="501" w="335">
                  <a:moveTo>
                    <a:pt x="168" y="0"/>
                  </a:moveTo>
                  <a:cubicBezTo>
                    <a:pt x="84" y="0"/>
                    <a:pt x="1" y="72"/>
                    <a:pt x="1" y="167"/>
                  </a:cubicBezTo>
                  <a:lnTo>
                    <a:pt x="1" y="345"/>
                  </a:lnTo>
                  <a:cubicBezTo>
                    <a:pt x="1" y="429"/>
                    <a:pt x="84" y="500"/>
                    <a:pt x="168" y="500"/>
                  </a:cubicBezTo>
                  <a:cubicBezTo>
                    <a:pt x="263" y="500"/>
                    <a:pt x="334" y="429"/>
                    <a:pt x="334" y="345"/>
                  </a:cubicBezTo>
                  <a:lnTo>
                    <a:pt x="334" y="167"/>
                  </a:lnTo>
                  <a:cubicBezTo>
                    <a:pt x="334" y="60"/>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1" name="Google Shape;16741;p62"/>
            <p:cNvSpPr/>
            <p:nvPr/>
          </p:nvSpPr>
          <p:spPr>
            <a:xfrm>
              <a:off x="7757218" y="3930830"/>
              <a:ext cx="10581" cy="15872"/>
            </a:xfrm>
            <a:custGeom>
              <a:rect b="b" l="l" r="r" t="t"/>
              <a:pathLst>
                <a:path extrusionOk="0" h="501" w="334">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22" y="60"/>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2" name="Google Shape;16742;p62"/>
            <p:cNvSpPr/>
            <p:nvPr/>
          </p:nvSpPr>
          <p:spPr>
            <a:xfrm>
              <a:off x="7713088" y="3974580"/>
              <a:ext cx="32472" cy="10581"/>
            </a:xfrm>
            <a:custGeom>
              <a:rect b="b" l="l" r="r" t="t"/>
              <a:pathLst>
                <a:path extrusionOk="0" h="334" w="1025">
                  <a:moveTo>
                    <a:pt x="167" y="0"/>
                  </a:moveTo>
                  <a:cubicBezTo>
                    <a:pt x="72" y="0"/>
                    <a:pt x="1" y="72"/>
                    <a:pt x="1" y="167"/>
                  </a:cubicBezTo>
                  <a:cubicBezTo>
                    <a:pt x="1" y="250"/>
                    <a:pt x="72" y="334"/>
                    <a:pt x="167" y="334"/>
                  </a:cubicBezTo>
                  <a:lnTo>
                    <a:pt x="858" y="334"/>
                  </a:lnTo>
                  <a:cubicBezTo>
                    <a:pt x="953" y="334"/>
                    <a:pt x="1024" y="250"/>
                    <a:pt x="1024" y="167"/>
                  </a:cubicBezTo>
                  <a:cubicBezTo>
                    <a:pt x="1024" y="60"/>
                    <a:pt x="953"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43" name="Google Shape;16743;p62"/>
          <p:cNvGrpSpPr/>
          <p:nvPr/>
        </p:nvGrpSpPr>
        <p:grpSpPr>
          <a:xfrm>
            <a:off x="7145794" y="3612458"/>
            <a:ext cx="274254" cy="350444"/>
            <a:chOff x="7145794" y="3787858"/>
            <a:chExt cx="274254" cy="350444"/>
          </a:xfrm>
        </p:grpSpPr>
        <p:sp>
          <p:nvSpPr>
            <p:cNvPr id="16744" name="Google Shape;16744;p62"/>
            <p:cNvSpPr/>
            <p:nvPr/>
          </p:nvSpPr>
          <p:spPr>
            <a:xfrm>
              <a:off x="7247265" y="3891959"/>
              <a:ext cx="10201" cy="16252"/>
            </a:xfrm>
            <a:custGeom>
              <a:rect b="b" l="l" r="r" t="t"/>
              <a:pathLst>
                <a:path extrusionOk="0" h="513" w="322">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5" name="Google Shape;16745;p62"/>
            <p:cNvSpPr/>
            <p:nvPr/>
          </p:nvSpPr>
          <p:spPr>
            <a:xfrm>
              <a:off x="7307616" y="3891959"/>
              <a:ext cx="10201" cy="16252"/>
            </a:xfrm>
            <a:custGeom>
              <a:rect b="b" l="l" r="r" t="t"/>
              <a:pathLst>
                <a:path extrusionOk="0" h="513" w="322">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6" name="Google Shape;16746;p62"/>
            <p:cNvSpPr/>
            <p:nvPr/>
          </p:nvSpPr>
          <p:spPr>
            <a:xfrm>
              <a:off x="7145794" y="3787858"/>
              <a:ext cx="274254" cy="350444"/>
            </a:xfrm>
            <a:custGeom>
              <a:rect b="b" l="l" r="r" t="t"/>
              <a:pathLst>
                <a:path extrusionOk="0" h="11062" w="8657">
                  <a:moveTo>
                    <a:pt x="2775" y="882"/>
                  </a:moveTo>
                  <a:lnTo>
                    <a:pt x="2775" y="2596"/>
                  </a:lnTo>
                  <a:lnTo>
                    <a:pt x="1894" y="2596"/>
                  </a:lnTo>
                  <a:cubicBezTo>
                    <a:pt x="1917" y="1906"/>
                    <a:pt x="2263" y="1299"/>
                    <a:pt x="2775" y="882"/>
                  </a:cubicBezTo>
                  <a:close/>
                  <a:moveTo>
                    <a:pt x="4299" y="334"/>
                  </a:moveTo>
                  <a:cubicBezTo>
                    <a:pt x="4751" y="334"/>
                    <a:pt x="5168" y="453"/>
                    <a:pt x="5525" y="656"/>
                  </a:cubicBezTo>
                  <a:lnTo>
                    <a:pt x="5525" y="1727"/>
                  </a:lnTo>
                  <a:cubicBezTo>
                    <a:pt x="5525" y="1822"/>
                    <a:pt x="5596" y="1894"/>
                    <a:pt x="5692" y="1894"/>
                  </a:cubicBezTo>
                  <a:cubicBezTo>
                    <a:pt x="5775" y="1894"/>
                    <a:pt x="5847" y="1822"/>
                    <a:pt x="5847" y="1727"/>
                  </a:cubicBezTo>
                  <a:lnTo>
                    <a:pt x="5847" y="894"/>
                  </a:lnTo>
                  <a:cubicBezTo>
                    <a:pt x="6358" y="1310"/>
                    <a:pt x="6680" y="1918"/>
                    <a:pt x="6728" y="2608"/>
                  </a:cubicBezTo>
                  <a:lnTo>
                    <a:pt x="5847" y="2608"/>
                  </a:lnTo>
                  <a:lnTo>
                    <a:pt x="5847" y="2430"/>
                  </a:lnTo>
                  <a:cubicBezTo>
                    <a:pt x="5847" y="2334"/>
                    <a:pt x="5775" y="2263"/>
                    <a:pt x="5692" y="2263"/>
                  </a:cubicBezTo>
                  <a:cubicBezTo>
                    <a:pt x="5596" y="2263"/>
                    <a:pt x="5525" y="2334"/>
                    <a:pt x="5525" y="2430"/>
                  </a:cubicBezTo>
                  <a:lnTo>
                    <a:pt x="5525" y="2608"/>
                  </a:lnTo>
                  <a:lnTo>
                    <a:pt x="3084" y="2608"/>
                  </a:lnTo>
                  <a:lnTo>
                    <a:pt x="3084" y="656"/>
                  </a:lnTo>
                  <a:cubicBezTo>
                    <a:pt x="3441" y="453"/>
                    <a:pt x="3858" y="334"/>
                    <a:pt x="4299" y="334"/>
                  </a:cubicBezTo>
                  <a:close/>
                  <a:moveTo>
                    <a:pt x="4501" y="2918"/>
                  </a:moveTo>
                  <a:lnTo>
                    <a:pt x="4501" y="3632"/>
                  </a:lnTo>
                  <a:lnTo>
                    <a:pt x="4120" y="3632"/>
                  </a:lnTo>
                  <a:lnTo>
                    <a:pt x="4120" y="3620"/>
                  </a:lnTo>
                  <a:lnTo>
                    <a:pt x="4120" y="2918"/>
                  </a:lnTo>
                  <a:close/>
                  <a:moveTo>
                    <a:pt x="3799" y="2918"/>
                  </a:moveTo>
                  <a:lnTo>
                    <a:pt x="3799" y="3620"/>
                  </a:lnTo>
                  <a:cubicBezTo>
                    <a:pt x="3799" y="3799"/>
                    <a:pt x="3703" y="3966"/>
                    <a:pt x="3549" y="4037"/>
                  </a:cubicBezTo>
                  <a:cubicBezTo>
                    <a:pt x="3476" y="4073"/>
                    <a:pt x="3400" y="4092"/>
                    <a:pt x="3326" y="4092"/>
                  </a:cubicBezTo>
                  <a:cubicBezTo>
                    <a:pt x="3230" y="4092"/>
                    <a:pt x="3136" y="4062"/>
                    <a:pt x="3049" y="4001"/>
                  </a:cubicBezTo>
                  <a:lnTo>
                    <a:pt x="1858" y="3180"/>
                  </a:lnTo>
                  <a:lnTo>
                    <a:pt x="1858" y="2918"/>
                  </a:lnTo>
                  <a:close/>
                  <a:moveTo>
                    <a:pt x="6739" y="2918"/>
                  </a:moveTo>
                  <a:lnTo>
                    <a:pt x="6739" y="3180"/>
                  </a:lnTo>
                  <a:lnTo>
                    <a:pt x="5549" y="4001"/>
                  </a:lnTo>
                  <a:cubicBezTo>
                    <a:pt x="5468" y="4062"/>
                    <a:pt x="5377" y="4092"/>
                    <a:pt x="5282" y="4092"/>
                  </a:cubicBezTo>
                  <a:cubicBezTo>
                    <a:pt x="5209" y="4092"/>
                    <a:pt x="5134" y="4073"/>
                    <a:pt x="5061" y="4037"/>
                  </a:cubicBezTo>
                  <a:cubicBezTo>
                    <a:pt x="4894" y="3942"/>
                    <a:pt x="4811" y="3799"/>
                    <a:pt x="4811" y="3620"/>
                  </a:cubicBezTo>
                  <a:lnTo>
                    <a:pt x="4811" y="2918"/>
                  </a:lnTo>
                  <a:close/>
                  <a:moveTo>
                    <a:pt x="6906" y="3465"/>
                  </a:moveTo>
                  <a:cubicBezTo>
                    <a:pt x="7001" y="3513"/>
                    <a:pt x="7073" y="3585"/>
                    <a:pt x="7073" y="3692"/>
                  </a:cubicBezTo>
                  <a:cubicBezTo>
                    <a:pt x="7085" y="3763"/>
                    <a:pt x="7061" y="3846"/>
                    <a:pt x="7001" y="3906"/>
                  </a:cubicBezTo>
                  <a:cubicBezTo>
                    <a:pt x="6954" y="3966"/>
                    <a:pt x="6882" y="3989"/>
                    <a:pt x="6787" y="3989"/>
                  </a:cubicBezTo>
                  <a:lnTo>
                    <a:pt x="6680" y="3989"/>
                  </a:lnTo>
                  <a:lnTo>
                    <a:pt x="6680" y="3977"/>
                  </a:lnTo>
                  <a:cubicBezTo>
                    <a:pt x="6680" y="3882"/>
                    <a:pt x="6609" y="3811"/>
                    <a:pt x="6525" y="3811"/>
                  </a:cubicBezTo>
                  <a:cubicBezTo>
                    <a:pt x="6430" y="3811"/>
                    <a:pt x="6358" y="3882"/>
                    <a:pt x="6358" y="3977"/>
                  </a:cubicBezTo>
                  <a:cubicBezTo>
                    <a:pt x="6406" y="5120"/>
                    <a:pt x="5466" y="6061"/>
                    <a:pt x="4323" y="6061"/>
                  </a:cubicBezTo>
                  <a:cubicBezTo>
                    <a:pt x="3168" y="6061"/>
                    <a:pt x="2239" y="5120"/>
                    <a:pt x="2239" y="3977"/>
                  </a:cubicBezTo>
                  <a:cubicBezTo>
                    <a:pt x="2239" y="3882"/>
                    <a:pt x="2156" y="3811"/>
                    <a:pt x="2072" y="3811"/>
                  </a:cubicBezTo>
                  <a:cubicBezTo>
                    <a:pt x="1977" y="3811"/>
                    <a:pt x="1906" y="3882"/>
                    <a:pt x="1906" y="3977"/>
                  </a:cubicBezTo>
                  <a:lnTo>
                    <a:pt x="1906" y="3989"/>
                  </a:lnTo>
                  <a:lnTo>
                    <a:pt x="1798" y="3989"/>
                  </a:lnTo>
                  <a:cubicBezTo>
                    <a:pt x="1727" y="3989"/>
                    <a:pt x="1656" y="3966"/>
                    <a:pt x="1596" y="3906"/>
                  </a:cubicBezTo>
                  <a:cubicBezTo>
                    <a:pt x="1548" y="3846"/>
                    <a:pt x="1525" y="3763"/>
                    <a:pt x="1525" y="3692"/>
                  </a:cubicBezTo>
                  <a:cubicBezTo>
                    <a:pt x="1536" y="3608"/>
                    <a:pt x="1596" y="3513"/>
                    <a:pt x="1679" y="3465"/>
                  </a:cubicBezTo>
                  <a:lnTo>
                    <a:pt x="2858" y="4287"/>
                  </a:lnTo>
                  <a:cubicBezTo>
                    <a:pt x="2989" y="4382"/>
                    <a:pt x="3156" y="4442"/>
                    <a:pt x="3310" y="4442"/>
                  </a:cubicBezTo>
                  <a:cubicBezTo>
                    <a:pt x="3430" y="4442"/>
                    <a:pt x="3561" y="4406"/>
                    <a:pt x="3680" y="4347"/>
                  </a:cubicBezTo>
                  <a:cubicBezTo>
                    <a:pt x="3846" y="4263"/>
                    <a:pt x="3965" y="4144"/>
                    <a:pt x="4037" y="3977"/>
                  </a:cubicBezTo>
                  <a:lnTo>
                    <a:pt x="4561" y="3977"/>
                  </a:lnTo>
                  <a:cubicBezTo>
                    <a:pt x="4632" y="4120"/>
                    <a:pt x="4751" y="4263"/>
                    <a:pt x="4918" y="4347"/>
                  </a:cubicBezTo>
                  <a:cubicBezTo>
                    <a:pt x="5037" y="4406"/>
                    <a:pt x="5156" y="4442"/>
                    <a:pt x="5287" y="4442"/>
                  </a:cubicBezTo>
                  <a:cubicBezTo>
                    <a:pt x="5454" y="4442"/>
                    <a:pt x="5596" y="4394"/>
                    <a:pt x="5727" y="4287"/>
                  </a:cubicBezTo>
                  <a:lnTo>
                    <a:pt x="6906" y="3465"/>
                  </a:lnTo>
                  <a:close/>
                  <a:moveTo>
                    <a:pt x="4323" y="8633"/>
                  </a:moveTo>
                  <a:cubicBezTo>
                    <a:pt x="4620" y="8633"/>
                    <a:pt x="4858" y="8871"/>
                    <a:pt x="4858" y="9169"/>
                  </a:cubicBezTo>
                  <a:cubicBezTo>
                    <a:pt x="4834" y="9466"/>
                    <a:pt x="4596" y="9704"/>
                    <a:pt x="4323" y="9704"/>
                  </a:cubicBezTo>
                  <a:cubicBezTo>
                    <a:pt x="4025" y="9704"/>
                    <a:pt x="3787" y="9466"/>
                    <a:pt x="3787" y="9169"/>
                  </a:cubicBezTo>
                  <a:cubicBezTo>
                    <a:pt x="3787" y="8871"/>
                    <a:pt x="4025" y="8633"/>
                    <a:pt x="4323" y="8633"/>
                  </a:cubicBezTo>
                  <a:close/>
                  <a:moveTo>
                    <a:pt x="4323" y="1"/>
                  </a:moveTo>
                  <a:cubicBezTo>
                    <a:pt x="2799" y="1"/>
                    <a:pt x="1560" y="1239"/>
                    <a:pt x="1560" y="2751"/>
                  </a:cubicBezTo>
                  <a:lnTo>
                    <a:pt x="1560" y="3168"/>
                  </a:lnTo>
                  <a:cubicBezTo>
                    <a:pt x="1370" y="3263"/>
                    <a:pt x="1239" y="3442"/>
                    <a:pt x="1227" y="3644"/>
                  </a:cubicBezTo>
                  <a:cubicBezTo>
                    <a:pt x="1203" y="3811"/>
                    <a:pt x="1263" y="3989"/>
                    <a:pt x="1370" y="4108"/>
                  </a:cubicBezTo>
                  <a:cubicBezTo>
                    <a:pt x="1489" y="4227"/>
                    <a:pt x="1644" y="4299"/>
                    <a:pt x="1822" y="4299"/>
                  </a:cubicBezTo>
                  <a:lnTo>
                    <a:pt x="1941" y="4299"/>
                  </a:lnTo>
                  <a:cubicBezTo>
                    <a:pt x="2025" y="4989"/>
                    <a:pt x="2418" y="5573"/>
                    <a:pt x="2953" y="5954"/>
                  </a:cubicBezTo>
                  <a:lnTo>
                    <a:pt x="2953" y="6704"/>
                  </a:lnTo>
                  <a:cubicBezTo>
                    <a:pt x="2953" y="6859"/>
                    <a:pt x="2846" y="7002"/>
                    <a:pt x="2691" y="7037"/>
                  </a:cubicBezTo>
                  <a:lnTo>
                    <a:pt x="870" y="7573"/>
                  </a:lnTo>
                  <a:cubicBezTo>
                    <a:pt x="358" y="7728"/>
                    <a:pt x="1" y="8204"/>
                    <a:pt x="1" y="8728"/>
                  </a:cubicBezTo>
                  <a:lnTo>
                    <a:pt x="1" y="10895"/>
                  </a:lnTo>
                  <a:cubicBezTo>
                    <a:pt x="1" y="10990"/>
                    <a:pt x="72" y="11062"/>
                    <a:pt x="167" y="11062"/>
                  </a:cubicBezTo>
                  <a:cubicBezTo>
                    <a:pt x="251" y="11062"/>
                    <a:pt x="322" y="10990"/>
                    <a:pt x="322" y="10895"/>
                  </a:cubicBezTo>
                  <a:lnTo>
                    <a:pt x="322" y="8728"/>
                  </a:lnTo>
                  <a:cubicBezTo>
                    <a:pt x="322" y="8561"/>
                    <a:pt x="370" y="8407"/>
                    <a:pt x="441" y="8276"/>
                  </a:cubicBezTo>
                  <a:lnTo>
                    <a:pt x="1370" y="9061"/>
                  </a:lnTo>
                  <a:cubicBezTo>
                    <a:pt x="1489" y="9169"/>
                    <a:pt x="1548" y="9323"/>
                    <a:pt x="1548" y="9466"/>
                  </a:cubicBezTo>
                  <a:lnTo>
                    <a:pt x="1548" y="10883"/>
                  </a:lnTo>
                  <a:cubicBezTo>
                    <a:pt x="1548" y="10966"/>
                    <a:pt x="1620" y="11050"/>
                    <a:pt x="1715" y="11050"/>
                  </a:cubicBezTo>
                  <a:cubicBezTo>
                    <a:pt x="1798" y="11050"/>
                    <a:pt x="1870" y="10966"/>
                    <a:pt x="1870" y="10883"/>
                  </a:cubicBezTo>
                  <a:lnTo>
                    <a:pt x="1870" y="9466"/>
                  </a:lnTo>
                  <a:cubicBezTo>
                    <a:pt x="1870" y="9216"/>
                    <a:pt x="1775" y="8978"/>
                    <a:pt x="1572" y="8811"/>
                  </a:cubicBezTo>
                  <a:lnTo>
                    <a:pt x="655" y="8026"/>
                  </a:lnTo>
                  <a:cubicBezTo>
                    <a:pt x="739" y="7954"/>
                    <a:pt x="834" y="7906"/>
                    <a:pt x="953" y="7871"/>
                  </a:cubicBezTo>
                  <a:lnTo>
                    <a:pt x="1334" y="7752"/>
                  </a:lnTo>
                  <a:lnTo>
                    <a:pt x="2787" y="8466"/>
                  </a:lnTo>
                  <a:cubicBezTo>
                    <a:pt x="2810" y="8490"/>
                    <a:pt x="2822" y="8490"/>
                    <a:pt x="2858" y="8490"/>
                  </a:cubicBezTo>
                  <a:cubicBezTo>
                    <a:pt x="2918" y="8490"/>
                    <a:pt x="2977" y="8454"/>
                    <a:pt x="3001" y="8395"/>
                  </a:cubicBezTo>
                  <a:cubicBezTo>
                    <a:pt x="3049" y="8323"/>
                    <a:pt x="3025" y="8216"/>
                    <a:pt x="2929" y="8168"/>
                  </a:cubicBezTo>
                  <a:lnTo>
                    <a:pt x="1798" y="7609"/>
                  </a:lnTo>
                  <a:lnTo>
                    <a:pt x="2787" y="7323"/>
                  </a:lnTo>
                  <a:cubicBezTo>
                    <a:pt x="3060" y="7240"/>
                    <a:pt x="3275" y="6966"/>
                    <a:pt x="3275" y="6668"/>
                  </a:cubicBezTo>
                  <a:lnTo>
                    <a:pt x="3275" y="6121"/>
                  </a:lnTo>
                  <a:cubicBezTo>
                    <a:pt x="3584" y="6263"/>
                    <a:pt x="3942" y="6359"/>
                    <a:pt x="4334" y="6359"/>
                  </a:cubicBezTo>
                  <a:cubicBezTo>
                    <a:pt x="4715" y="6359"/>
                    <a:pt x="5061" y="6263"/>
                    <a:pt x="5382" y="6121"/>
                  </a:cubicBezTo>
                  <a:lnTo>
                    <a:pt x="5382" y="6668"/>
                  </a:lnTo>
                  <a:cubicBezTo>
                    <a:pt x="5382" y="6966"/>
                    <a:pt x="5596" y="7240"/>
                    <a:pt x="5882" y="7323"/>
                  </a:cubicBezTo>
                  <a:lnTo>
                    <a:pt x="6859" y="7609"/>
                  </a:lnTo>
                  <a:lnTo>
                    <a:pt x="4965" y="8549"/>
                  </a:lnTo>
                  <a:cubicBezTo>
                    <a:pt x="4823" y="8383"/>
                    <a:pt x="4596" y="8276"/>
                    <a:pt x="4346" y="8276"/>
                  </a:cubicBezTo>
                  <a:cubicBezTo>
                    <a:pt x="4096" y="8276"/>
                    <a:pt x="3870" y="8383"/>
                    <a:pt x="3715" y="8549"/>
                  </a:cubicBezTo>
                  <a:lnTo>
                    <a:pt x="3561" y="8454"/>
                  </a:lnTo>
                  <a:cubicBezTo>
                    <a:pt x="3535" y="8440"/>
                    <a:pt x="3508" y="8433"/>
                    <a:pt x="3482" y="8433"/>
                  </a:cubicBezTo>
                  <a:cubicBezTo>
                    <a:pt x="3423" y="8433"/>
                    <a:pt x="3367" y="8468"/>
                    <a:pt x="3334" y="8526"/>
                  </a:cubicBezTo>
                  <a:cubicBezTo>
                    <a:pt x="3287" y="8609"/>
                    <a:pt x="3322" y="8704"/>
                    <a:pt x="3406" y="8752"/>
                  </a:cubicBezTo>
                  <a:lnTo>
                    <a:pt x="3537" y="8823"/>
                  </a:lnTo>
                  <a:cubicBezTo>
                    <a:pt x="3513" y="8919"/>
                    <a:pt x="3477" y="9026"/>
                    <a:pt x="3477" y="9121"/>
                  </a:cubicBezTo>
                  <a:cubicBezTo>
                    <a:pt x="3477" y="9538"/>
                    <a:pt x="3775" y="9883"/>
                    <a:pt x="4180" y="9954"/>
                  </a:cubicBezTo>
                  <a:lnTo>
                    <a:pt x="4180" y="10847"/>
                  </a:lnTo>
                  <a:cubicBezTo>
                    <a:pt x="4180" y="10943"/>
                    <a:pt x="4251" y="11014"/>
                    <a:pt x="4346" y="11014"/>
                  </a:cubicBezTo>
                  <a:cubicBezTo>
                    <a:pt x="4430" y="11014"/>
                    <a:pt x="4513" y="10943"/>
                    <a:pt x="4513" y="10847"/>
                  </a:cubicBezTo>
                  <a:lnTo>
                    <a:pt x="4513" y="9954"/>
                  </a:lnTo>
                  <a:cubicBezTo>
                    <a:pt x="4894" y="9883"/>
                    <a:pt x="5204" y="9538"/>
                    <a:pt x="5204" y="9121"/>
                  </a:cubicBezTo>
                  <a:cubicBezTo>
                    <a:pt x="5204" y="9026"/>
                    <a:pt x="5192" y="8919"/>
                    <a:pt x="5144" y="8823"/>
                  </a:cubicBezTo>
                  <a:lnTo>
                    <a:pt x="7323" y="7740"/>
                  </a:lnTo>
                  <a:lnTo>
                    <a:pt x="7704" y="7859"/>
                  </a:lnTo>
                  <a:cubicBezTo>
                    <a:pt x="7811" y="7895"/>
                    <a:pt x="7918" y="7954"/>
                    <a:pt x="8002" y="8014"/>
                  </a:cubicBezTo>
                  <a:lnTo>
                    <a:pt x="7085" y="8799"/>
                  </a:lnTo>
                  <a:cubicBezTo>
                    <a:pt x="6894" y="8966"/>
                    <a:pt x="6787" y="9204"/>
                    <a:pt x="6787" y="9454"/>
                  </a:cubicBezTo>
                  <a:lnTo>
                    <a:pt x="6787" y="10871"/>
                  </a:lnTo>
                  <a:cubicBezTo>
                    <a:pt x="6787" y="10954"/>
                    <a:pt x="6859" y="11026"/>
                    <a:pt x="6954" y="11026"/>
                  </a:cubicBezTo>
                  <a:cubicBezTo>
                    <a:pt x="7037" y="11026"/>
                    <a:pt x="7109" y="10954"/>
                    <a:pt x="7109" y="10871"/>
                  </a:cubicBezTo>
                  <a:lnTo>
                    <a:pt x="7109" y="9454"/>
                  </a:lnTo>
                  <a:cubicBezTo>
                    <a:pt x="7109" y="9300"/>
                    <a:pt x="7192" y="9157"/>
                    <a:pt x="7287" y="9049"/>
                  </a:cubicBezTo>
                  <a:lnTo>
                    <a:pt x="8216" y="8264"/>
                  </a:lnTo>
                  <a:cubicBezTo>
                    <a:pt x="8287" y="8395"/>
                    <a:pt x="8335" y="8549"/>
                    <a:pt x="8335" y="8704"/>
                  </a:cubicBezTo>
                  <a:lnTo>
                    <a:pt x="8335" y="10883"/>
                  </a:lnTo>
                  <a:cubicBezTo>
                    <a:pt x="8335" y="10966"/>
                    <a:pt x="8406" y="11050"/>
                    <a:pt x="8502" y="11050"/>
                  </a:cubicBezTo>
                  <a:cubicBezTo>
                    <a:pt x="8585" y="11050"/>
                    <a:pt x="8656" y="10966"/>
                    <a:pt x="8656" y="10883"/>
                  </a:cubicBezTo>
                  <a:lnTo>
                    <a:pt x="8656" y="8704"/>
                  </a:lnTo>
                  <a:cubicBezTo>
                    <a:pt x="8633" y="8204"/>
                    <a:pt x="8275" y="7728"/>
                    <a:pt x="7775" y="7573"/>
                  </a:cubicBezTo>
                  <a:lnTo>
                    <a:pt x="5942" y="7037"/>
                  </a:lnTo>
                  <a:cubicBezTo>
                    <a:pt x="5787" y="7002"/>
                    <a:pt x="5692" y="6859"/>
                    <a:pt x="5692" y="6704"/>
                  </a:cubicBezTo>
                  <a:lnTo>
                    <a:pt x="5692" y="5954"/>
                  </a:lnTo>
                  <a:cubicBezTo>
                    <a:pt x="6228" y="5585"/>
                    <a:pt x="6609" y="4989"/>
                    <a:pt x="6704" y="4299"/>
                  </a:cubicBezTo>
                  <a:lnTo>
                    <a:pt x="6823" y="4299"/>
                  </a:lnTo>
                  <a:cubicBezTo>
                    <a:pt x="6978" y="4299"/>
                    <a:pt x="7144" y="4227"/>
                    <a:pt x="7263" y="4108"/>
                  </a:cubicBezTo>
                  <a:cubicBezTo>
                    <a:pt x="7382" y="3989"/>
                    <a:pt x="7430" y="3811"/>
                    <a:pt x="7418" y="3644"/>
                  </a:cubicBezTo>
                  <a:cubicBezTo>
                    <a:pt x="7394" y="3442"/>
                    <a:pt x="7263" y="3263"/>
                    <a:pt x="7073" y="3168"/>
                  </a:cubicBezTo>
                  <a:lnTo>
                    <a:pt x="7073" y="2751"/>
                  </a:lnTo>
                  <a:cubicBezTo>
                    <a:pt x="7073" y="1239"/>
                    <a:pt x="5835" y="1"/>
                    <a:pt x="4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7" name="Google Shape;16747;p62"/>
            <p:cNvSpPr/>
            <p:nvPr/>
          </p:nvSpPr>
          <p:spPr>
            <a:xfrm>
              <a:off x="7260824" y="3930925"/>
              <a:ext cx="43813" cy="15396"/>
            </a:xfrm>
            <a:custGeom>
              <a:rect b="b" l="l" r="r" t="t"/>
              <a:pathLst>
                <a:path extrusionOk="0" h="486" w="1383">
                  <a:moveTo>
                    <a:pt x="174" y="0"/>
                  </a:moveTo>
                  <a:cubicBezTo>
                    <a:pt x="132" y="0"/>
                    <a:pt x="90" y="15"/>
                    <a:pt x="60" y="45"/>
                  </a:cubicBezTo>
                  <a:cubicBezTo>
                    <a:pt x="1" y="104"/>
                    <a:pt x="1" y="200"/>
                    <a:pt x="60" y="259"/>
                  </a:cubicBezTo>
                  <a:cubicBezTo>
                    <a:pt x="191" y="402"/>
                    <a:pt x="430" y="485"/>
                    <a:pt x="703" y="485"/>
                  </a:cubicBezTo>
                  <a:cubicBezTo>
                    <a:pt x="965" y="485"/>
                    <a:pt x="1192" y="402"/>
                    <a:pt x="1346" y="259"/>
                  </a:cubicBezTo>
                  <a:cubicBezTo>
                    <a:pt x="1370" y="200"/>
                    <a:pt x="1382" y="104"/>
                    <a:pt x="1311" y="45"/>
                  </a:cubicBezTo>
                  <a:cubicBezTo>
                    <a:pt x="1281" y="15"/>
                    <a:pt x="1239" y="0"/>
                    <a:pt x="1198" y="0"/>
                  </a:cubicBezTo>
                  <a:cubicBezTo>
                    <a:pt x="1156" y="0"/>
                    <a:pt x="1114" y="15"/>
                    <a:pt x="1084" y="45"/>
                  </a:cubicBezTo>
                  <a:cubicBezTo>
                    <a:pt x="1025" y="104"/>
                    <a:pt x="894" y="152"/>
                    <a:pt x="692" y="152"/>
                  </a:cubicBezTo>
                  <a:cubicBezTo>
                    <a:pt x="477" y="152"/>
                    <a:pt x="346" y="81"/>
                    <a:pt x="287" y="45"/>
                  </a:cubicBezTo>
                  <a:cubicBezTo>
                    <a:pt x="257" y="15"/>
                    <a:pt x="215"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8" name="Google Shape;16748;p62"/>
            <p:cNvSpPr/>
            <p:nvPr/>
          </p:nvSpPr>
          <p:spPr>
            <a:xfrm>
              <a:off x="7260476" y="3837532"/>
              <a:ext cx="44162" cy="21289"/>
            </a:xfrm>
            <a:custGeom>
              <a:rect b="b" l="l" r="r" t="t"/>
              <a:pathLst>
                <a:path extrusionOk="0" h="672" w="1394">
                  <a:moveTo>
                    <a:pt x="170" y="0"/>
                  </a:moveTo>
                  <a:cubicBezTo>
                    <a:pt x="119" y="0"/>
                    <a:pt x="70" y="25"/>
                    <a:pt x="48" y="76"/>
                  </a:cubicBezTo>
                  <a:cubicBezTo>
                    <a:pt x="0" y="147"/>
                    <a:pt x="12" y="254"/>
                    <a:pt x="83" y="290"/>
                  </a:cubicBezTo>
                  <a:lnTo>
                    <a:pt x="607" y="635"/>
                  </a:lnTo>
                  <a:cubicBezTo>
                    <a:pt x="643" y="647"/>
                    <a:pt x="667" y="671"/>
                    <a:pt x="691" y="671"/>
                  </a:cubicBezTo>
                  <a:cubicBezTo>
                    <a:pt x="726" y="671"/>
                    <a:pt x="762" y="647"/>
                    <a:pt x="786" y="635"/>
                  </a:cubicBezTo>
                  <a:lnTo>
                    <a:pt x="1310" y="290"/>
                  </a:lnTo>
                  <a:cubicBezTo>
                    <a:pt x="1381" y="231"/>
                    <a:pt x="1393" y="147"/>
                    <a:pt x="1357" y="76"/>
                  </a:cubicBezTo>
                  <a:cubicBezTo>
                    <a:pt x="1328" y="25"/>
                    <a:pt x="1276" y="0"/>
                    <a:pt x="1224" y="0"/>
                  </a:cubicBezTo>
                  <a:cubicBezTo>
                    <a:pt x="1191" y="0"/>
                    <a:pt x="1159" y="10"/>
                    <a:pt x="1131" y="28"/>
                  </a:cubicBezTo>
                  <a:lnTo>
                    <a:pt x="703" y="314"/>
                  </a:lnTo>
                  <a:lnTo>
                    <a:pt x="262" y="28"/>
                  </a:lnTo>
                  <a:cubicBezTo>
                    <a:pt x="234" y="10"/>
                    <a:pt x="202" y="0"/>
                    <a:pt x="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9" name="Google Shape;16749;p62"/>
            <p:cNvSpPr/>
            <p:nvPr/>
          </p:nvSpPr>
          <p:spPr>
            <a:xfrm>
              <a:off x="7277425" y="3821059"/>
              <a:ext cx="10233" cy="15872"/>
            </a:xfrm>
            <a:custGeom>
              <a:rect b="b" l="l" r="r" t="t"/>
              <a:pathLst>
                <a:path extrusionOk="0" h="501" w="323">
                  <a:moveTo>
                    <a:pt x="168" y="0"/>
                  </a:moveTo>
                  <a:cubicBezTo>
                    <a:pt x="72" y="0"/>
                    <a:pt x="1" y="72"/>
                    <a:pt x="1" y="155"/>
                  </a:cubicBezTo>
                  <a:lnTo>
                    <a:pt x="1" y="334"/>
                  </a:lnTo>
                  <a:cubicBezTo>
                    <a:pt x="1" y="429"/>
                    <a:pt x="72" y="501"/>
                    <a:pt x="168" y="501"/>
                  </a:cubicBezTo>
                  <a:cubicBezTo>
                    <a:pt x="251" y="501"/>
                    <a:pt x="322" y="429"/>
                    <a:pt x="322" y="334"/>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50" name="Google Shape;16750;p62"/>
          <p:cNvGrpSpPr/>
          <p:nvPr/>
        </p:nvGrpSpPr>
        <p:grpSpPr>
          <a:xfrm>
            <a:off x="8054060" y="3611698"/>
            <a:ext cx="266334" cy="353834"/>
            <a:chOff x="8054060" y="3787098"/>
            <a:chExt cx="266334" cy="353834"/>
          </a:xfrm>
        </p:grpSpPr>
        <p:sp>
          <p:nvSpPr>
            <p:cNvPr id="16751" name="Google Shape;16751;p62"/>
            <p:cNvSpPr/>
            <p:nvPr/>
          </p:nvSpPr>
          <p:spPr>
            <a:xfrm>
              <a:off x="8164972" y="3974675"/>
              <a:ext cx="43782" cy="15396"/>
            </a:xfrm>
            <a:custGeom>
              <a:rect b="b" l="l" r="r" t="t"/>
              <a:pathLst>
                <a:path extrusionOk="0" h="486" w="1382">
                  <a:moveTo>
                    <a:pt x="179" y="0"/>
                  </a:moveTo>
                  <a:cubicBezTo>
                    <a:pt x="140" y="0"/>
                    <a:pt x="101" y="15"/>
                    <a:pt x="72" y="45"/>
                  </a:cubicBezTo>
                  <a:cubicBezTo>
                    <a:pt x="0" y="104"/>
                    <a:pt x="0" y="212"/>
                    <a:pt x="72" y="271"/>
                  </a:cubicBezTo>
                  <a:cubicBezTo>
                    <a:pt x="203" y="402"/>
                    <a:pt x="441" y="485"/>
                    <a:pt x="703" y="485"/>
                  </a:cubicBezTo>
                  <a:cubicBezTo>
                    <a:pt x="965" y="485"/>
                    <a:pt x="1191" y="402"/>
                    <a:pt x="1346" y="271"/>
                  </a:cubicBezTo>
                  <a:cubicBezTo>
                    <a:pt x="1381" y="212"/>
                    <a:pt x="1381" y="104"/>
                    <a:pt x="1322" y="45"/>
                  </a:cubicBezTo>
                  <a:cubicBezTo>
                    <a:pt x="1292" y="15"/>
                    <a:pt x="1250" y="0"/>
                    <a:pt x="1209" y="0"/>
                  </a:cubicBezTo>
                  <a:cubicBezTo>
                    <a:pt x="1167" y="0"/>
                    <a:pt x="1125" y="15"/>
                    <a:pt x="1096" y="45"/>
                  </a:cubicBezTo>
                  <a:cubicBezTo>
                    <a:pt x="1036" y="104"/>
                    <a:pt x="881" y="176"/>
                    <a:pt x="691" y="176"/>
                  </a:cubicBezTo>
                  <a:cubicBezTo>
                    <a:pt x="500" y="176"/>
                    <a:pt x="346" y="104"/>
                    <a:pt x="286" y="45"/>
                  </a:cubicBezTo>
                  <a:cubicBezTo>
                    <a:pt x="256" y="15"/>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2" name="Google Shape;16752;p62"/>
            <p:cNvSpPr/>
            <p:nvPr/>
          </p:nvSpPr>
          <p:spPr>
            <a:xfrm>
              <a:off x="8148371" y="3930450"/>
              <a:ext cx="10201" cy="15872"/>
            </a:xfrm>
            <a:custGeom>
              <a:rect b="b" l="l" r="r" t="t"/>
              <a:pathLst>
                <a:path extrusionOk="0" h="501" w="322">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3" name="Google Shape;16753;p62"/>
            <p:cNvSpPr/>
            <p:nvPr/>
          </p:nvSpPr>
          <p:spPr>
            <a:xfrm>
              <a:off x="8214361" y="3930450"/>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4" name="Google Shape;16754;p62"/>
            <p:cNvSpPr/>
            <p:nvPr/>
          </p:nvSpPr>
          <p:spPr>
            <a:xfrm>
              <a:off x="8054060" y="3787098"/>
              <a:ext cx="266334" cy="353834"/>
            </a:xfrm>
            <a:custGeom>
              <a:rect b="b" l="l" r="r" t="t"/>
              <a:pathLst>
                <a:path extrusionOk="0" h="11169" w="8407">
                  <a:moveTo>
                    <a:pt x="4537" y="1370"/>
                  </a:moveTo>
                  <a:lnTo>
                    <a:pt x="4537" y="1906"/>
                  </a:lnTo>
                  <a:cubicBezTo>
                    <a:pt x="4537" y="2096"/>
                    <a:pt x="4370" y="2263"/>
                    <a:pt x="4180" y="2263"/>
                  </a:cubicBezTo>
                  <a:cubicBezTo>
                    <a:pt x="3977" y="2263"/>
                    <a:pt x="3823" y="2096"/>
                    <a:pt x="3823" y="1906"/>
                  </a:cubicBezTo>
                  <a:lnTo>
                    <a:pt x="3823" y="1370"/>
                  </a:lnTo>
                  <a:close/>
                  <a:moveTo>
                    <a:pt x="4180" y="322"/>
                  </a:moveTo>
                  <a:lnTo>
                    <a:pt x="6680" y="989"/>
                  </a:lnTo>
                  <a:lnTo>
                    <a:pt x="7633" y="2573"/>
                  </a:lnTo>
                  <a:lnTo>
                    <a:pt x="6966" y="3239"/>
                  </a:lnTo>
                  <a:lnTo>
                    <a:pt x="6966" y="2406"/>
                  </a:lnTo>
                  <a:cubicBezTo>
                    <a:pt x="6966" y="2227"/>
                    <a:pt x="6811" y="2061"/>
                    <a:pt x="6621" y="2061"/>
                  </a:cubicBezTo>
                  <a:lnTo>
                    <a:pt x="6442" y="2061"/>
                  </a:lnTo>
                  <a:cubicBezTo>
                    <a:pt x="6347" y="2061"/>
                    <a:pt x="6275" y="2144"/>
                    <a:pt x="6275" y="2227"/>
                  </a:cubicBezTo>
                  <a:cubicBezTo>
                    <a:pt x="6275" y="2323"/>
                    <a:pt x="6347" y="2394"/>
                    <a:pt x="6442" y="2394"/>
                  </a:cubicBezTo>
                  <a:lnTo>
                    <a:pt x="6621" y="2394"/>
                  </a:lnTo>
                  <a:cubicBezTo>
                    <a:pt x="6621" y="2394"/>
                    <a:pt x="6633" y="2394"/>
                    <a:pt x="6633" y="2406"/>
                  </a:cubicBezTo>
                  <a:lnTo>
                    <a:pt x="6633" y="3120"/>
                  </a:lnTo>
                  <a:lnTo>
                    <a:pt x="1739" y="3120"/>
                  </a:lnTo>
                  <a:lnTo>
                    <a:pt x="1739" y="2406"/>
                  </a:lnTo>
                  <a:cubicBezTo>
                    <a:pt x="1739" y="2406"/>
                    <a:pt x="1739" y="2394"/>
                    <a:pt x="1751" y="2394"/>
                  </a:cubicBezTo>
                  <a:lnTo>
                    <a:pt x="3727" y="2394"/>
                  </a:lnTo>
                  <a:cubicBezTo>
                    <a:pt x="3847" y="2501"/>
                    <a:pt x="4013" y="2573"/>
                    <a:pt x="4192" y="2573"/>
                  </a:cubicBezTo>
                  <a:cubicBezTo>
                    <a:pt x="4370" y="2573"/>
                    <a:pt x="4513" y="2513"/>
                    <a:pt x="4656" y="2394"/>
                  </a:cubicBezTo>
                  <a:lnTo>
                    <a:pt x="5763" y="2394"/>
                  </a:lnTo>
                  <a:cubicBezTo>
                    <a:pt x="5859" y="2394"/>
                    <a:pt x="5930" y="2323"/>
                    <a:pt x="5930" y="2227"/>
                  </a:cubicBezTo>
                  <a:cubicBezTo>
                    <a:pt x="5930" y="2144"/>
                    <a:pt x="5859" y="2061"/>
                    <a:pt x="5763" y="2061"/>
                  </a:cubicBezTo>
                  <a:lnTo>
                    <a:pt x="4859" y="2061"/>
                  </a:lnTo>
                  <a:cubicBezTo>
                    <a:pt x="4870" y="2001"/>
                    <a:pt x="4894" y="1942"/>
                    <a:pt x="4894" y="1882"/>
                  </a:cubicBezTo>
                  <a:lnTo>
                    <a:pt x="4894" y="1180"/>
                  </a:lnTo>
                  <a:cubicBezTo>
                    <a:pt x="4894" y="1096"/>
                    <a:pt x="4811" y="1025"/>
                    <a:pt x="4728" y="1025"/>
                  </a:cubicBezTo>
                  <a:lnTo>
                    <a:pt x="3692" y="1025"/>
                  </a:lnTo>
                  <a:cubicBezTo>
                    <a:pt x="3596" y="1025"/>
                    <a:pt x="3525" y="1096"/>
                    <a:pt x="3525" y="1180"/>
                  </a:cubicBezTo>
                  <a:lnTo>
                    <a:pt x="3525" y="1882"/>
                  </a:lnTo>
                  <a:cubicBezTo>
                    <a:pt x="3525" y="1942"/>
                    <a:pt x="3537" y="2001"/>
                    <a:pt x="3549" y="2061"/>
                  </a:cubicBezTo>
                  <a:lnTo>
                    <a:pt x="1763" y="2061"/>
                  </a:lnTo>
                  <a:cubicBezTo>
                    <a:pt x="1584" y="2061"/>
                    <a:pt x="1430" y="2215"/>
                    <a:pt x="1430" y="2406"/>
                  </a:cubicBezTo>
                  <a:lnTo>
                    <a:pt x="1430" y="3239"/>
                  </a:lnTo>
                  <a:lnTo>
                    <a:pt x="727" y="2573"/>
                  </a:lnTo>
                  <a:lnTo>
                    <a:pt x="1680" y="989"/>
                  </a:lnTo>
                  <a:lnTo>
                    <a:pt x="4180" y="322"/>
                  </a:lnTo>
                  <a:close/>
                  <a:moveTo>
                    <a:pt x="6549" y="3454"/>
                  </a:moveTo>
                  <a:cubicBezTo>
                    <a:pt x="6430" y="3573"/>
                    <a:pt x="6180" y="3668"/>
                    <a:pt x="5978" y="3751"/>
                  </a:cubicBezTo>
                  <a:cubicBezTo>
                    <a:pt x="5501" y="3906"/>
                    <a:pt x="4859" y="4001"/>
                    <a:pt x="4180" y="4001"/>
                  </a:cubicBezTo>
                  <a:cubicBezTo>
                    <a:pt x="3489" y="4001"/>
                    <a:pt x="2858" y="3906"/>
                    <a:pt x="2382" y="3751"/>
                  </a:cubicBezTo>
                  <a:cubicBezTo>
                    <a:pt x="2168" y="3692"/>
                    <a:pt x="1930" y="3573"/>
                    <a:pt x="1811" y="3454"/>
                  </a:cubicBezTo>
                  <a:close/>
                  <a:moveTo>
                    <a:pt x="1739" y="3787"/>
                  </a:moveTo>
                  <a:cubicBezTo>
                    <a:pt x="1822" y="3870"/>
                    <a:pt x="1942" y="3942"/>
                    <a:pt x="2096" y="4001"/>
                  </a:cubicBezTo>
                  <a:lnTo>
                    <a:pt x="2096" y="4168"/>
                  </a:lnTo>
                  <a:cubicBezTo>
                    <a:pt x="2096" y="4263"/>
                    <a:pt x="2001" y="4347"/>
                    <a:pt x="1918" y="4347"/>
                  </a:cubicBezTo>
                  <a:lnTo>
                    <a:pt x="1739" y="4347"/>
                  </a:lnTo>
                  <a:lnTo>
                    <a:pt x="1739" y="3787"/>
                  </a:lnTo>
                  <a:close/>
                  <a:moveTo>
                    <a:pt x="6621" y="3811"/>
                  </a:moveTo>
                  <a:lnTo>
                    <a:pt x="6621" y="4359"/>
                  </a:lnTo>
                  <a:lnTo>
                    <a:pt x="6442" y="4359"/>
                  </a:lnTo>
                  <a:cubicBezTo>
                    <a:pt x="6394" y="4359"/>
                    <a:pt x="6347" y="4347"/>
                    <a:pt x="6299" y="4299"/>
                  </a:cubicBezTo>
                  <a:cubicBezTo>
                    <a:pt x="6275" y="4263"/>
                    <a:pt x="6240" y="4228"/>
                    <a:pt x="6240" y="4168"/>
                  </a:cubicBezTo>
                  <a:lnTo>
                    <a:pt x="6240" y="4001"/>
                  </a:lnTo>
                  <a:lnTo>
                    <a:pt x="6252" y="4001"/>
                  </a:lnTo>
                  <a:cubicBezTo>
                    <a:pt x="6394" y="3942"/>
                    <a:pt x="6525" y="3870"/>
                    <a:pt x="6621" y="3811"/>
                  </a:cubicBezTo>
                  <a:close/>
                  <a:moveTo>
                    <a:pt x="5930" y="4120"/>
                  </a:moveTo>
                  <a:lnTo>
                    <a:pt x="5930" y="4180"/>
                  </a:lnTo>
                  <a:cubicBezTo>
                    <a:pt x="5930" y="4311"/>
                    <a:pt x="5990" y="4442"/>
                    <a:pt x="6085" y="4537"/>
                  </a:cubicBezTo>
                  <a:cubicBezTo>
                    <a:pt x="6168" y="4621"/>
                    <a:pt x="6311" y="4680"/>
                    <a:pt x="6442" y="4680"/>
                  </a:cubicBezTo>
                  <a:lnTo>
                    <a:pt x="6704" y="4680"/>
                  </a:lnTo>
                  <a:cubicBezTo>
                    <a:pt x="6859" y="4680"/>
                    <a:pt x="6978" y="4799"/>
                    <a:pt x="6978" y="4954"/>
                  </a:cubicBezTo>
                  <a:cubicBezTo>
                    <a:pt x="6978" y="5097"/>
                    <a:pt x="6859" y="5216"/>
                    <a:pt x="6704" y="5216"/>
                  </a:cubicBezTo>
                  <a:lnTo>
                    <a:pt x="6609" y="5216"/>
                  </a:lnTo>
                  <a:lnTo>
                    <a:pt x="6609" y="5204"/>
                  </a:lnTo>
                  <a:cubicBezTo>
                    <a:pt x="6609" y="5109"/>
                    <a:pt x="6525" y="5037"/>
                    <a:pt x="6442" y="5037"/>
                  </a:cubicBezTo>
                  <a:cubicBezTo>
                    <a:pt x="6347" y="5037"/>
                    <a:pt x="6275" y="5109"/>
                    <a:pt x="6275" y="5204"/>
                  </a:cubicBezTo>
                  <a:cubicBezTo>
                    <a:pt x="6275" y="6359"/>
                    <a:pt x="5335" y="7299"/>
                    <a:pt x="4180" y="7299"/>
                  </a:cubicBezTo>
                  <a:cubicBezTo>
                    <a:pt x="3013" y="7299"/>
                    <a:pt x="2084" y="6371"/>
                    <a:pt x="2084" y="5204"/>
                  </a:cubicBezTo>
                  <a:cubicBezTo>
                    <a:pt x="2084" y="5109"/>
                    <a:pt x="2001" y="5037"/>
                    <a:pt x="1918" y="5037"/>
                  </a:cubicBezTo>
                  <a:cubicBezTo>
                    <a:pt x="1822" y="5037"/>
                    <a:pt x="1751" y="5109"/>
                    <a:pt x="1751" y="5204"/>
                  </a:cubicBezTo>
                  <a:lnTo>
                    <a:pt x="1751" y="5216"/>
                  </a:lnTo>
                  <a:lnTo>
                    <a:pt x="1644" y="5216"/>
                  </a:lnTo>
                  <a:cubicBezTo>
                    <a:pt x="1501" y="5216"/>
                    <a:pt x="1382" y="5097"/>
                    <a:pt x="1382" y="4954"/>
                  </a:cubicBezTo>
                  <a:cubicBezTo>
                    <a:pt x="1382" y="4799"/>
                    <a:pt x="1501" y="4680"/>
                    <a:pt x="1644" y="4680"/>
                  </a:cubicBezTo>
                  <a:lnTo>
                    <a:pt x="1918" y="4680"/>
                  </a:lnTo>
                  <a:cubicBezTo>
                    <a:pt x="2203" y="4680"/>
                    <a:pt x="2418" y="4466"/>
                    <a:pt x="2418" y="4180"/>
                  </a:cubicBezTo>
                  <a:lnTo>
                    <a:pt x="2418" y="4120"/>
                  </a:lnTo>
                  <a:cubicBezTo>
                    <a:pt x="2918" y="4251"/>
                    <a:pt x="3525" y="4347"/>
                    <a:pt x="4180" y="4347"/>
                  </a:cubicBezTo>
                  <a:cubicBezTo>
                    <a:pt x="4835" y="4347"/>
                    <a:pt x="5442" y="4263"/>
                    <a:pt x="5930" y="4120"/>
                  </a:cubicBezTo>
                  <a:close/>
                  <a:moveTo>
                    <a:pt x="1751" y="5549"/>
                  </a:moveTo>
                  <a:cubicBezTo>
                    <a:pt x="1858" y="6299"/>
                    <a:pt x="2311" y="6942"/>
                    <a:pt x="2942" y="7311"/>
                  </a:cubicBezTo>
                  <a:lnTo>
                    <a:pt x="2942" y="7728"/>
                  </a:lnTo>
                  <a:cubicBezTo>
                    <a:pt x="2858" y="7728"/>
                    <a:pt x="2763" y="7764"/>
                    <a:pt x="2692" y="7835"/>
                  </a:cubicBezTo>
                  <a:lnTo>
                    <a:pt x="2323" y="8228"/>
                  </a:lnTo>
                  <a:cubicBezTo>
                    <a:pt x="2299" y="8240"/>
                    <a:pt x="2287" y="8264"/>
                    <a:pt x="2275" y="8300"/>
                  </a:cubicBezTo>
                  <a:lnTo>
                    <a:pt x="1025" y="8752"/>
                  </a:lnTo>
                  <a:lnTo>
                    <a:pt x="1025" y="8347"/>
                  </a:lnTo>
                  <a:cubicBezTo>
                    <a:pt x="1025" y="7514"/>
                    <a:pt x="1215" y="7049"/>
                    <a:pt x="1406" y="6597"/>
                  </a:cubicBezTo>
                  <a:cubicBezTo>
                    <a:pt x="1549" y="6276"/>
                    <a:pt x="1680" y="5966"/>
                    <a:pt x="1703" y="5549"/>
                  </a:cubicBezTo>
                  <a:close/>
                  <a:moveTo>
                    <a:pt x="5061" y="7466"/>
                  </a:moveTo>
                  <a:lnTo>
                    <a:pt x="5061" y="7930"/>
                  </a:lnTo>
                  <a:lnTo>
                    <a:pt x="4180" y="8812"/>
                  </a:lnTo>
                  <a:lnTo>
                    <a:pt x="3299" y="7930"/>
                  </a:lnTo>
                  <a:lnTo>
                    <a:pt x="3299" y="7466"/>
                  </a:lnTo>
                  <a:cubicBezTo>
                    <a:pt x="3561" y="7573"/>
                    <a:pt x="3858" y="7633"/>
                    <a:pt x="4180" y="7633"/>
                  </a:cubicBezTo>
                  <a:cubicBezTo>
                    <a:pt x="4489" y="7633"/>
                    <a:pt x="4787" y="7573"/>
                    <a:pt x="5061" y="7466"/>
                  </a:cubicBezTo>
                  <a:close/>
                  <a:moveTo>
                    <a:pt x="2977" y="8061"/>
                  </a:moveTo>
                  <a:lnTo>
                    <a:pt x="3942" y="9026"/>
                  </a:lnTo>
                  <a:lnTo>
                    <a:pt x="3192" y="9645"/>
                  </a:lnTo>
                  <a:lnTo>
                    <a:pt x="3180" y="9645"/>
                  </a:lnTo>
                  <a:lnTo>
                    <a:pt x="2632" y="8395"/>
                  </a:lnTo>
                  <a:lnTo>
                    <a:pt x="2954" y="8061"/>
                  </a:lnTo>
                  <a:close/>
                  <a:moveTo>
                    <a:pt x="4180" y="9252"/>
                  </a:moveTo>
                  <a:lnTo>
                    <a:pt x="4501" y="9538"/>
                  </a:lnTo>
                  <a:lnTo>
                    <a:pt x="4442" y="9728"/>
                  </a:lnTo>
                  <a:cubicBezTo>
                    <a:pt x="4418" y="9800"/>
                    <a:pt x="4358" y="9859"/>
                    <a:pt x="4263" y="9859"/>
                  </a:cubicBezTo>
                  <a:lnTo>
                    <a:pt x="4073" y="9859"/>
                  </a:lnTo>
                  <a:cubicBezTo>
                    <a:pt x="4001" y="9859"/>
                    <a:pt x="3930" y="9824"/>
                    <a:pt x="3894" y="9728"/>
                  </a:cubicBezTo>
                  <a:lnTo>
                    <a:pt x="3835" y="9538"/>
                  </a:lnTo>
                  <a:lnTo>
                    <a:pt x="4180" y="9252"/>
                  </a:lnTo>
                  <a:close/>
                  <a:moveTo>
                    <a:pt x="4132" y="1"/>
                  </a:moveTo>
                  <a:lnTo>
                    <a:pt x="1513" y="691"/>
                  </a:lnTo>
                  <a:cubicBezTo>
                    <a:pt x="1465" y="715"/>
                    <a:pt x="1441" y="739"/>
                    <a:pt x="1406" y="775"/>
                  </a:cubicBezTo>
                  <a:lnTo>
                    <a:pt x="370" y="2513"/>
                  </a:lnTo>
                  <a:cubicBezTo>
                    <a:pt x="322" y="2573"/>
                    <a:pt x="334" y="2656"/>
                    <a:pt x="394" y="2704"/>
                  </a:cubicBezTo>
                  <a:lnTo>
                    <a:pt x="1394" y="3704"/>
                  </a:lnTo>
                  <a:lnTo>
                    <a:pt x="1394" y="4406"/>
                  </a:lnTo>
                  <a:cubicBezTo>
                    <a:pt x="1191" y="4490"/>
                    <a:pt x="1049" y="4704"/>
                    <a:pt x="1049" y="4954"/>
                  </a:cubicBezTo>
                  <a:cubicBezTo>
                    <a:pt x="1049" y="5192"/>
                    <a:pt x="1203" y="5394"/>
                    <a:pt x="1394" y="5490"/>
                  </a:cubicBezTo>
                  <a:cubicBezTo>
                    <a:pt x="1382" y="5871"/>
                    <a:pt x="1263" y="6156"/>
                    <a:pt x="1108" y="6490"/>
                  </a:cubicBezTo>
                  <a:cubicBezTo>
                    <a:pt x="918" y="6930"/>
                    <a:pt x="691" y="7454"/>
                    <a:pt x="691" y="8347"/>
                  </a:cubicBezTo>
                  <a:lnTo>
                    <a:pt x="691" y="8871"/>
                  </a:lnTo>
                  <a:cubicBezTo>
                    <a:pt x="275" y="9062"/>
                    <a:pt x="1" y="9490"/>
                    <a:pt x="1" y="9966"/>
                  </a:cubicBezTo>
                  <a:lnTo>
                    <a:pt x="1" y="10967"/>
                  </a:lnTo>
                  <a:cubicBezTo>
                    <a:pt x="1" y="11050"/>
                    <a:pt x="72" y="11133"/>
                    <a:pt x="156" y="11133"/>
                  </a:cubicBezTo>
                  <a:cubicBezTo>
                    <a:pt x="251" y="11133"/>
                    <a:pt x="322" y="11050"/>
                    <a:pt x="322" y="10967"/>
                  </a:cubicBezTo>
                  <a:lnTo>
                    <a:pt x="322" y="9966"/>
                  </a:lnTo>
                  <a:cubicBezTo>
                    <a:pt x="322" y="9859"/>
                    <a:pt x="334" y="9764"/>
                    <a:pt x="382" y="9657"/>
                  </a:cubicBezTo>
                  <a:lnTo>
                    <a:pt x="1203" y="10359"/>
                  </a:lnTo>
                  <a:cubicBezTo>
                    <a:pt x="1322" y="10455"/>
                    <a:pt x="1394" y="10609"/>
                    <a:pt x="1394" y="10752"/>
                  </a:cubicBezTo>
                  <a:lnTo>
                    <a:pt x="1394" y="10967"/>
                  </a:lnTo>
                  <a:cubicBezTo>
                    <a:pt x="1394" y="11050"/>
                    <a:pt x="1465" y="11133"/>
                    <a:pt x="1561" y="11133"/>
                  </a:cubicBezTo>
                  <a:cubicBezTo>
                    <a:pt x="1644" y="11133"/>
                    <a:pt x="1715" y="11050"/>
                    <a:pt x="1715" y="10967"/>
                  </a:cubicBezTo>
                  <a:lnTo>
                    <a:pt x="1715" y="10752"/>
                  </a:lnTo>
                  <a:cubicBezTo>
                    <a:pt x="1715" y="10502"/>
                    <a:pt x="1620" y="10264"/>
                    <a:pt x="1418" y="10097"/>
                  </a:cubicBezTo>
                  <a:lnTo>
                    <a:pt x="560" y="9359"/>
                  </a:lnTo>
                  <a:cubicBezTo>
                    <a:pt x="644" y="9252"/>
                    <a:pt x="787" y="9169"/>
                    <a:pt x="918" y="9121"/>
                  </a:cubicBezTo>
                  <a:lnTo>
                    <a:pt x="2382" y="8609"/>
                  </a:lnTo>
                  <a:lnTo>
                    <a:pt x="2894" y="9776"/>
                  </a:lnTo>
                  <a:cubicBezTo>
                    <a:pt x="2942" y="9883"/>
                    <a:pt x="3037" y="9943"/>
                    <a:pt x="3132" y="9966"/>
                  </a:cubicBezTo>
                  <a:cubicBezTo>
                    <a:pt x="3168" y="9966"/>
                    <a:pt x="3180" y="9978"/>
                    <a:pt x="3204" y="9978"/>
                  </a:cubicBezTo>
                  <a:cubicBezTo>
                    <a:pt x="3287" y="9978"/>
                    <a:pt x="3358" y="9955"/>
                    <a:pt x="3418" y="9907"/>
                  </a:cubicBezTo>
                  <a:lnTo>
                    <a:pt x="3585" y="9776"/>
                  </a:lnTo>
                  <a:lnTo>
                    <a:pt x="3608" y="9847"/>
                  </a:lnTo>
                  <a:cubicBezTo>
                    <a:pt x="3644" y="9943"/>
                    <a:pt x="3692" y="10014"/>
                    <a:pt x="3763" y="10074"/>
                  </a:cubicBezTo>
                  <a:lnTo>
                    <a:pt x="3608" y="10967"/>
                  </a:lnTo>
                  <a:cubicBezTo>
                    <a:pt x="3596" y="11050"/>
                    <a:pt x="3656" y="11145"/>
                    <a:pt x="3751" y="11157"/>
                  </a:cubicBezTo>
                  <a:lnTo>
                    <a:pt x="3775" y="11157"/>
                  </a:lnTo>
                  <a:cubicBezTo>
                    <a:pt x="3847" y="11157"/>
                    <a:pt x="3930" y="11098"/>
                    <a:pt x="3942" y="11026"/>
                  </a:cubicBezTo>
                  <a:lnTo>
                    <a:pt x="4073" y="10216"/>
                  </a:lnTo>
                  <a:lnTo>
                    <a:pt x="4323" y="10216"/>
                  </a:lnTo>
                  <a:lnTo>
                    <a:pt x="4466" y="11026"/>
                  </a:lnTo>
                  <a:cubicBezTo>
                    <a:pt x="4478" y="11098"/>
                    <a:pt x="4549" y="11157"/>
                    <a:pt x="4620" y="11157"/>
                  </a:cubicBezTo>
                  <a:lnTo>
                    <a:pt x="4656" y="11157"/>
                  </a:lnTo>
                  <a:cubicBezTo>
                    <a:pt x="4739" y="11145"/>
                    <a:pt x="4799" y="11050"/>
                    <a:pt x="4787" y="10967"/>
                  </a:cubicBezTo>
                  <a:lnTo>
                    <a:pt x="4644" y="10086"/>
                  </a:lnTo>
                  <a:cubicBezTo>
                    <a:pt x="4704" y="10026"/>
                    <a:pt x="4763" y="9955"/>
                    <a:pt x="4787" y="9859"/>
                  </a:cubicBezTo>
                  <a:lnTo>
                    <a:pt x="4823" y="9788"/>
                  </a:lnTo>
                  <a:lnTo>
                    <a:pt x="4978" y="9919"/>
                  </a:lnTo>
                  <a:cubicBezTo>
                    <a:pt x="5037" y="9966"/>
                    <a:pt x="5120" y="10002"/>
                    <a:pt x="5192" y="10002"/>
                  </a:cubicBezTo>
                  <a:cubicBezTo>
                    <a:pt x="5216" y="10002"/>
                    <a:pt x="5240" y="10002"/>
                    <a:pt x="5263" y="9978"/>
                  </a:cubicBezTo>
                  <a:cubicBezTo>
                    <a:pt x="5371" y="9955"/>
                    <a:pt x="5454" y="9895"/>
                    <a:pt x="5501" y="9788"/>
                  </a:cubicBezTo>
                  <a:lnTo>
                    <a:pt x="5752" y="9240"/>
                  </a:lnTo>
                  <a:cubicBezTo>
                    <a:pt x="5787" y="9145"/>
                    <a:pt x="5752" y="9062"/>
                    <a:pt x="5668" y="9026"/>
                  </a:cubicBezTo>
                  <a:cubicBezTo>
                    <a:pt x="5646" y="9020"/>
                    <a:pt x="5624" y="9017"/>
                    <a:pt x="5603" y="9017"/>
                  </a:cubicBezTo>
                  <a:cubicBezTo>
                    <a:pt x="5536" y="9017"/>
                    <a:pt x="5481" y="9048"/>
                    <a:pt x="5454" y="9121"/>
                  </a:cubicBezTo>
                  <a:lnTo>
                    <a:pt x="5204" y="9669"/>
                  </a:lnTo>
                  <a:lnTo>
                    <a:pt x="5180" y="9669"/>
                  </a:lnTo>
                  <a:lnTo>
                    <a:pt x="4442" y="9062"/>
                  </a:lnTo>
                  <a:lnTo>
                    <a:pt x="5418" y="8097"/>
                  </a:lnTo>
                  <a:lnTo>
                    <a:pt x="5430" y="8097"/>
                  </a:lnTo>
                  <a:lnTo>
                    <a:pt x="5752" y="8419"/>
                  </a:lnTo>
                  <a:lnTo>
                    <a:pt x="5728" y="8490"/>
                  </a:lnTo>
                  <a:cubicBezTo>
                    <a:pt x="5692" y="8585"/>
                    <a:pt x="5728" y="8669"/>
                    <a:pt x="5811" y="8704"/>
                  </a:cubicBezTo>
                  <a:cubicBezTo>
                    <a:pt x="5833" y="8711"/>
                    <a:pt x="5854" y="8714"/>
                    <a:pt x="5875" y="8714"/>
                  </a:cubicBezTo>
                  <a:cubicBezTo>
                    <a:pt x="5935" y="8714"/>
                    <a:pt x="5990" y="8689"/>
                    <a:pt x="6025" y="8645"/>
                  </a:cubicBezTo>
                  <a:lnTo>
                    <a:pt x="7478" y="9169"/>
                  </a:lnTo>
                  <a:cubicBezTo>
                    <a:pt x="7621" y="9204"/>
                    <a:pt x="7752" y="9300"/>
                    <a:pt x="7835" y="9407"/>
                  </a:cubicBezTo>
                  <a:lnTo>
                    <a:pt x="6978" y="10145"/>
                  </a:lnTo>
                  <a:cubicBezTo>
                    <a:pt x="6787" y="10312"/>
                    <a:pt x="6680" y="10550"/>
                    <a:pt x="6680" y="10800"/>
                  </a:cubicBezTo>
                  <a:lnTo>
                    <a:pt x="6680" y="11014"/>
                  </a:lnTo>
                  <a:cubicBezTo>
                    <a:pt x="6680" y="11098"/>
                    <a:pt x="6752" y="11169"/>
                    <a:pt x="6847" y="11169"/>
                  </a:cubicBezTo>
                  <a:cubicBezTo>
                    <a:pt x="6930" y="11169"/>
                    <a:pt x="7002" y="11098"/>
                    <a:pt x="7002" y="11014"/>
                  </a:cubicBezTo>
                  <a:lnTo>
                    <a:pt x="7002" y="10800"/>
                  </a:lnTo>
                  <a:cubicBezTo>
                    <a:pt x="7002" y="10657"/>
                    <a:pt x="7085" y="10502"/>
                    <a:pt x="7204" y="10395"/>
                  </a:cubicBezTo>
                  <a:lnTo>
                    <a:pt x="8014" y="9705"/>
                  </a:lnTo>
                  <a:cubicBezTo>
                    <a:pt x="8049" y="9800"/>
                    <a:pt x="8073" y="9907"/>
                    <a:pt x="8073" y="10014"/>
                  </a:cubicBezTo>
                  <a:lnTo>
                    <a:pt x="8073" y="11014"/>
                  </a:lnTo>
                  <a:cubicBezTo>
                    <a:pt x="8073" y="11098"/>
                    <a:pt x="8157" y="11169"/>
                    <a:pt x="8240" y="11169"/>
                  </a:cubicBezTo>
                  <a:cubicBezTo>
                    <a:pt x="8335" y="11169"/>
                    <a:pt x="8407" y="11098"/>
                    <a:pt x="8407" y="11014"/>
                  </a:cubicBezTo>
                  <a:lnTo>
                    <a:pt x="8407" y="10014"/>
                  </a:lnTo>
                  <a:cubicBezTo>
                    <a:pt x="8347" y="9443"/>
                    <a:pt x="8014" y="8990"/>
                    <a:pt x="7537" y="8823"/>
                  </a:cubicBezTo>
                  <a:lnTo>
                    <a:pt x="6085" y="8300"/>
                  </a:lnTo>
                  <a:cubicBezTo>
                    <a:pt x="6073" y="8264"/>
                    <a:pt x="6073" y="8252"/>
                    <a:pt x="6037" y="8228"/>
                  </a:cubicBezTo>
                  <a:lnTo>
                    <a:pt x="5632" y="7823"/>
                  </a:lnTo>
                  <a:cubicBezTo>
                    <a:pt x="5561" y="7752"/>
                    <a:pt x="5478" y="7716"/>
                    <a:pt x="5382" y="7716"/>
                  </a:cubicBezTo>
                  <a:lnTo>
                    <a:pt x="5382" y="7299"/>
                  </a:lnTo>
                  <a:cubicBezTo>
                    <a:pt x="6025" y="6930"/>
                    <a:pt x="6466" y="6287"/>
                    <a:pt x="6573" y="5537"/>
                  </a:cubicBezTo>
                  <a:lnTo>
                    <a:pt x="6692" y="5537"/>
                  </a:lnTo>
                  <a:cubicBezTo>
                    <a:pt x="7025" y="5537"/>
                    <a:pt x="7287" y="5263"/>
                    <a:pt x="7287" y="4942"/>
                  </a:cubicBezTo>
                  <a:cubicBezTo>
                    <a:pt x="7287" y="4692"/>
                    <a:pt x="7145" y="4490"/>
                    <a:pt x="6942" y="4382"/>
                  </a:cubicBezTo>
                  <a:lnTo>
                    <a:pt x="6942" y="3680"/>
                  </a:lnTo>
                  <a:lnTo>
                    <a:pt x="7942" y="2692"/>
                  </a:lnTo>
                  <a:cubicBezTo>
                    <a:pt x="8002" y="2632"/>
                    <a:pt x="8002" y="2549"/>
                    <a:pt x="7978" y="2489"/>
                  </a:cubicBezTo>
                  <a:lnTo>
                    <a:pt x="6930" y="751"/>
                  </a:lnTo>
                  <a:cubicBezTo>
                    <a:pt x="6918" y="727"/>
                    <a:pt x="6871" y="691"/>
                    <a:pt x="6823" y="680"/>
                  </a:cubicBezTo>
                  <a:lnTo>
                    <a:pt x="422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55" name="Google Shape;16755;p62"/>
          <p:cNvGrpSpPr/>
          <p:nvPr/>
        </p:nvGrpSpPr>
        <p:grpSpPr>
          <a:xfrm>
            <a:off x="6702211" y="3607199"/>
            <a:ext cx="270104" cy="361754"/>
            <a:chOff x="6702211" y="3782599"/>
            <a:chExt cx="270104" cy="361754"/>
          </a:xfrm>
        </p:grpSpPr>
        <p:sp>
          <p:nvSpPr>
            <p:cNvPr id="16756" name="Google Shape;16756;p62"/>
            <p:cNvSpPr/>
            <p:nvPr/>
          </p:nvSpPr>
          <p:spPr>
            <a:xfrm>
              <a:off x="6798011" y="3907070"/>
              <a:ext cx="10233" cy="16252"/>
            </a:xfrm>
            <a:custGeom>
              <a:rect b="b" l="l" r="r" t="t"/>
              <a:pathLst>
                <a:path extrusionOk="0" h="513" w="323">
                  <a:moveTo>
                    <a:pt x="156" y="0"/>
                  </a:moveTo>
                  <a:cubicBezTo>
                    <a:pt x="72" y="0"/>
                    <a:pt x="1" y="83"/>
                    <a:pt x="1" y="167"/>
                  </a:cubicBezTo>
                  <a:lnTo>
                    <a:pt x="1" y="345"/>
                  </a:lnTo>
                  <a:cubicBezTo>
                    <a:pt x="1" y="441"/>
                    <a:pt x="72" y="512"/>
                    <a:pt x="156" y="512"/>
                  </a:cubicBezTo>
                  <a:cubicBezTo>
                    <a:pt x="251" y="512"/>
                    <a:pt x="322" y="441"/>
                    <a:pt x="322" y="345"/>
                  </a:cubicBezTo>
                  <a:lnTo>
                    <a:pt x="322" y="167"/>
                  </a:lnTo>
                  <a:cubicBezTo>
                    <a:pt x="322" y="83"/>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7" name="Google Shape;16757;p62"/>
            <p:cNvSpPr/>
            <p:nvPr/>
          </p:nvSpPr>
          <p:spPr>
            <a:xfrm>
              <a:off x="6865933" y="3907070"/>
              <a:ext cx="10201" cy="16252"/>
            </a:xfrm>
            <a:custGeom>
              <a:rect b="b" l="l" r="r" t="t"/>
              <a:pathLst>
                <a:path extrusionOk="0" h="513" w="322">
                  <a:moveTo>
                    <a:pt x="155" y="0"/>
                  </a:moveTo>
                  <a:cubicBezTo>
                    <a:pt x="72" y="0"/>
                    <a:pt x="0" y="83"/>
                    <a:pt x="0" y="167"/>
                  </a:cubicBezTo>
                  <a:lnTo>
                    <a:pt x="0" y="345"/>
                  </a:lnTo>
                  <a:cubicBezTo>
                    <a:pt x="0" y="441"/>
                    <a:pt x="72" y="512"/>
                    <a:pt x="155" y="512"/>
                  </a:cubicBezTo>
                  <a:cubicBezTo>
                    <a:pt x="250" y="512"/>
                    <a:pt x="322" y="441"/>
                    <a:pt x="322" y="345"/>
                  </a:cubicBezTo>
                  <a:lnTo>
                    <a:pt x="322" y="167"/>
                  </a:lnTo>
                  <a:cubicBezTo>
                    <a:pt x="322" y="83"/>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8" name="Google Shape;16758;p62"/>
            <p:cNvSpPr/>
            <p:nvPr/>
          </p:nvSpPr>
          <p:spPr>
            <a:xfrm>
              <a:off x="6814231" y="3946765"/>
              <a:ext cx="45302" cy="16157"/>
            </a:xfrm>
            <a:custGeom>
              <a:rect b="b" l="l" r="r" t="t"/>
              <a:pathLst>
                <a:path extrusionOk="0" h="510" w="1430">
                  <a:moveTo>
                    <a:pt x="180" y="0"/>
                  </a:moveTo>
                  <a:cubicBezTo>
                    <a:pt x="135" y="0"/>
                    <a:pt x="90" y="15"/>
                    <a:pt x="60" y="45"/>
                  </a:cubicBezTo>
                  <a:cubicBezTo>
                    <a:pt x="1" y="104"/>
                    <a:pt x="1" y="223"/>
                    <a:pt x="60" y="283"/>
                  </a:cubicBezTo>
                  <a:cubicBezTo>
                    <a:pt x="215" y="438"/>
                    <a:pt x="453" y="509"/>
                    <a:pt x="715" y="509"/>
                  </a:cubicBezTo>
                  <a:cubicBezTo>
                    <a:pt x="989" y="509"/>
                    <a:pt x="1227" y="414"/>
                    <a:pt x="1370" y="283"/>
                  </a:cubicBezTo>
                  <a:cubicBezTo>
                    <a:pt x="1430" y="212"/>
                    <a:pt x="1430" y="104"/>
                    <a:pt x="1370" y="45"/>
                  </a:cubicBezTo>
                  <a:cubicBezTo>
                    <a:pt x="1340" y="15"/>
                    <a:pt x="1302" y="0"/>
                    <a:pt x="1260" y="0"/>
                  </a:cubicBezTo>
                  <a:cubicBezTo>
                    <a:pt x="1218" y="0"/>
                    <a:pt x="1174" y="15"/>
                    <a:pt x="1132" y="45"/>
                  </a:cubicBezTo>
                  <a:cubicBezTo>
                    <a:pt x="1073" y="104"/>
                    <a:pt x="930" y="176"/>
                    <a:pt x="715" y="176"/>
                  </a:cubicBezTo>
                  <a:cubicBezTo>
                    <a:pt x="513" y="176"/>
                    <a:pt x="358" y="104"/>
                    <a:pt x="299" y="45"/>
                  </a:cubicBez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9" name="Google Shape;16759;p62"/>
            <p:cNvSpPr/>
            <p:nvPr/>
          </p:nvSpPr>
          <p:spPr>
            <a:xfrm>
              <a:off x="6702211" y="3782599"/>
              <a:ext cx="270104" cy="361754"/>
            </a:xfrm>
            <a:custGeom>
              <a:rect b="b" l="l" r="r" t="t"/>
              <a:pathLst>
                <a:path extrusionOk="0" h="11419" w="8526">
                  <a:moveTo>
                    <a:pt x="4251" y="322"/>
                  </a:moveTo>
                  <a:cubicBezTo>
                    <a:pt x="5835" y="322"/>
                    <a:pt x="7109" y="1595"/>
                    <a:pt x="7109" y="3179"/>
                  </a:cubicBezTo>
                  <a:lnTo>
                    <a:pt x="7133" y="3810"/>
                  </a:lnTo>
                  <a:cubicBezTo>
                    <a:pt x="7037" y="3774"/>
                    <a:pt x="6954" y="3739"/>
                    <a:pt x="6847" y="3739"/>
                  </a:cubicBezTo>
                  <a:lnTo>
                    <a:pt x="6573" y="3739"/>
                  </a:lnTo>
                  <a:cubicBezTo>
                    <a:pt x="5835" y="3739"/>
                    <a:pt x="5025" y="3441"/>
                    <a:pt x="4335" y="2905"/>
                  </a:cubicBezTo>
                  <a:cubicBezTo>
                    <a:pt x="3632" y="2369"/>
                    <a:pt x="3061" y="1643"/>
                    <a:pt x="2692" y="774"/>
                  </a:cubicBezTo>
                  <a:cubicBezTo>
                    <a:pt x="3144" y="476"/>
                    <a:pt x="3680" y="322"/>
                    <a:pt x="4251" y="322"/>
                  </a:cubicBezTo>
                  <a:close/>
                  <a:moveTo>
                    <a:pt x="2406" y="976"/>
                  </a:moveTo>
                  <a:cubicBezTo>
                    <a:pt x="2811" y="1846"/>
                    <a:pt x="3394" y="2608"/>
                    <a:pt x="4120" y="3155"/>
                  </a:cubicBezTo>
                  <a:cubicBezTo>
                    <a:pt x="4882" y="3739"/>
                    <a:pt x="5740" y="4048"/>
                    <a:pt x="6561" y="4048"/>
                  </a:cubicBezTo>
                  <a:lnTo>
                    <a:pt x="6835" y="4048"/>
                  </a:lnTo>
                  <a:cubicBezTo>
                    <a:pt x="6906" y="4048"/>
                    <a:pt x="6978" y="4084"/>
                    <a:pt x="7037" y="4143"/>
                  </a:cubicBezTo>
                  <a:cubicBezTo>
                    <a:pt x="7097" y="4227"/>
                    <a:pt x="7133" y="4310"/>
                    <a:pt x="7109" y="4393"/>
                  </a:cubicBezTo>
                  <a:cubicBezTo>
                    <a:pt x="7097" y="4524"/>
                    <a:pt x="6966" y="4643"/>
                    <a:pt x="6811" y="4643"/>
                  </a:cubicBezTo>
                  <a:lnTo>
                    <a:pt x="6740" y="4643"/>
                  </a:lnTo>
                  <a:lnTo>
                    <a:pt x="6740" y="4632"/>
                  </a:lnTo>
                  <a:cubicBezTo>
                    <a:pt x="6740" y="4548"/>
                    <a:pt x="6668" y="4465"/>
                    <a:pt x="6573" y="4465"/>
                  </a:cubicBezTo>
                  <a:cubicBezTo>
                    <a:pt x="6490" y="4465"/>
                    <a:pt x="6418" y="4548"/>
                    <a:pt x="6418" y="4632"/>
                  </a:cubicBezTo>
                  <a:cubicBezTo>
                    <a:pt x="6418" y="5822"/>
                    <a:pt x="5442" y="6775"/>
                    <a:pt x="4251" y="6775"/>
                  </a:cubicBezTo>
                  <a:cubicBezTo>
                    <a:pt x="3061" y="6775"/>
                    <a:pt x="2096" y="5810"/>
                    <a:pt x="2096" y="4620"/>
                  </a:cubicBezTo>
                  <a:cubicBezTo>
                    <a:pt x="2096" y="4524"/>
                    <a:pt x="2025" y="4453"/>
                    <a:pt x="1930" y="4453"/>
                  </a:cubicBezTo>
                  <a:cubicBezTo>
                    <a:pt x="1846" y="4453"/>
                    <a:pt x="1775" y="4524"/>
                    <a:pt x="1775" y="4620"/>
                  </a:cubicBezTo>
                  <a:lnTo>
                    <a:pt x="1775" y="4632"/>
                  </a:lnTo>
                  <a:lnTo>
                    <a:pt x="1668" y="4632"/>
                  </a:lnTo>
                  <a:cubicBezTo>
                    <a:pt x="1596" y="4632"/>
                    <a:pt x="1513" y="4608"/>
                    <a:pt x="1453" y="4548"/>
                  </a:cubicBezTo>
                  <a:cubicBezTo>
                    <a:pt x="1394" y="4489"/>
                    <a:pt x="1382" y="4405"/>
                    <a:pt x="1382" y="4322"/>
                  </a:cubicBezTo>
                  <a:cubicBezTo>
                    <a:pt x="1394" y="4191"/>
                    <a:pt x="1537" y="4072"/>
                    <a:pt x="1680" y="4072"/>
                  </a:cubicBezTo>
                  <a:lnTo>
                    <a:pt x="1739" y="4072"/>
                  </a:lnTo>
                  <a:cubicBezTo>
                    <a:pt x="1930" y="4072"/>
                    <a:pt x="2096" y="3989"/>
                    <a:pt x="2227" y="3858"/>
                  </a:cubicBezTo>
                  <a:cubicBezTo>
                    <a:pt x="2370" y="3727"/>
                    <a:pt x="2442" y="3548"/>
                    <a:pt x="2442" y="3370"/>
                  </a:cubicBezTo>
                  <a:lnTo>
                    <a:pt x="2442" y="3191"/>
                  </a:lnTo>
                  <a:cubicBezTo>
                    <a:pt x="2442" y="2965"/>
                    <a:pt x="2549" y="2738"/>
                    <a:pt x="2727" y="2608"/>
                  </a:cubicBezTo>
                  <a:cubicBezTo>
                    <a:pt x="2799" y="2548"/>
                    <a:pt x="2811" y="2441"/>
                    <a:pt x="2751" y="2369"/>
                  </a:cubicBezTo>
                  <a:cubicBezTo>
                    <a:pt x="2717" y="2329"/>
                    <a:pt x="2668" y="2307"/>
                    <a:pt x="2619" y="2307"/>
                  </a:cubicBezTo>
                  <a:cubicBezTo>
                    <a:pt x="2581" y="2307"/>
                    <a:pt x="2544" y="2320"/>
                    <a:pt x="2513" y="2346"/>
                  </a:cubicBezTo>
                  <a:cubicBezTo>
                    <a:pt x="2251" y="2548"/>
                    <a:pt x="2096" y="2846"/>
                    <a:pt x="2096" y="3191"/>
                  </a:cubicBezTo>
                  <a:lnTo>
                    <a:pt x="2096" y="3370"/>
                  </a:lnTo>
                  <a:cubicBezTo>
                    <a:pt x="2096" y="3477"/>
                    <a:pt x="2049" y="3560"/>
                    <a:pt x="1989" y="3620"/>
                  </a:cubicBezTo>
                  <a:cubicBezTo>
                    <a:pt x="1918" y="3691"/>
                    <a:pt x="1834" y="3727"/>
                    <a:pt x="1739" y="3727"/>
                  </a:cubicBezTo>
                  <a:lnTo>
                    <a:pt x="1680" y="3727"/>
                  </a:lnTo>
                  <a:cubicBezTo>
                    <a:pt x="1572" y="3727"/>
                    <a:pt x="1477" y="3751"/>
                    <a:pt x="1382" y="3798"/>
                  </a:cubicBezTo>
                  <a:lnTo>
                    <a:pt x="1382" y="3179"/>
                  </a:lnTo>
                  <a:cubicBezTo>
                    <a:pt x="1382" y="2298"/>
                    <a:pt x="1787" y="1512"/>
                    <a:pt x="2406" y="976"/>
                  </a:cubicBezTo>
                  <a:close/>
                  <a:moveTo>
                    <a:pt x="1394" y="4905"/>
                  </a:moveTo>
                  <a:cubicBezTo>
                    <a:pt x="1489" y="4941"/>
                    <a:pt x="1572" y="4965"/>
                    <a:pt x="1668" y="4965"/>
                  </a:cubicBezTo>
                  <a:lnTo>
                    <a:pt x="1787" y="4965"/>
                  </a:lnTo>
                  <a:cubicBezTo>
                    <a:pt x="1894" y="5739"/>
                    <a:pt x="2370" y="6394"/>
                    <a:pt x="3001" y="6775"/>
                  </a:cubicBezTo>
                  <a:lnTo>
                    <a:pt x="3001" y="7501"/>
                  </a:lnTo>
                  <a:lnTo>
                    <a:pt x="3025" y="7501"/>
                  </a:lnTo>
                  <a:cubicBezTo>
                    <a:pt x="3025" y="7703"/>
                    <a:pt x="2918" y="7894"/>
                    <a:pt x="2739" y="7977"/>
                  </a:cubicBezTo>
                  <a:cubicBezTo>
                    <a:pt x="2453" y="7715"/>
                    <a:pt x="1513" y="6668"/>
                    <a:pt x="1394" y="4905"/>
                  </a:cubicBezTo>
                  <a:close/>
                  <a:moveTo>
                    <a:pt x="7454" y="8954"/>
                  </a:moveTo>
                  <a:lnTo>
                    <a:pt x="7585" y="8989"/>
                  </a:lnTo>
                  <a:cubicBezTo>
                    <a:pt x="7740" y="9037"/>
                    <a:pt x="7859" y="9132"/>
                    <a:pt x="7966" y="9227"/>
                  </a:cubicBezTo>
                  <a:lnTo>
                    <a:pt x="7454" y="9668"/>
                  </a:lnTo>
                  <a:lnTo>
                    <a:pt x="7454" y="8954"/>
                  </a:lnTo>
                  <a:close/>
                  <a:moveTo>
                    <a:pt x="2311" y="8489"/>
                  </a:moveTo>
                  <a:cubicBezTo>
                    <a:pt x="2632" y="9275"/>
                    <a:pt x="3406" y="9787"/>
                    <a:pt x="4251" y="9787"/>
                  </a:cubicBezTo>
                  <a:cubicBezTo>
                    <a:pt x="4763" y="9787"/>
                    <a:pt x="5251" y="9596"/>
                    <a:pt x="5621" y="9275"/>
                  </a:cubicBezTo>
                  <a:cubicBezTo>
                    <a:pt x="5680" y="9394"/>
                    <a:pt x="5763" y="9501"/>
                    <a:pt x="5823" y="9608"/>
                  </a:cubicBezTo>
                  <a:cubicBezTo>
                    <a:pt x="5371" y="9966"/>
                    <a:pt x="4823" y="10156"/>
                    <a:pt x="4251" y="10156"/>
                  </a:cubicBezTo>
                  <a:cubicBezTo>
                    <a:pt x="3239" y="10156"/>
                    <a:pt x="2334" y="9549"/>
                    <a:pt x="1953" y="8620"/>
                  </a:cubicBezTo>
                  <a:lnTo>
                    <a:pt x="2311" y="8489"/>
                  </a:lnTo>
                  <a:close/>
                  <a:moveTo>
                    <a:pt x="4251" y="0"/>
                  </a:moveTo>
                  <a:cubicBezTo>
                    <a:pt x="2489" y="0"/>
                    <a:pt x="1060" y="1429"/>
                    <a:pt x="1060" y="3203"/>
                  </a:cubicBezTo>
                  <a:lnTo>
                    <a:pt x="1060" y="4572"/>
                  </a:lnTo>
                  <a:cubicBezTo>
                    <a:pt x="1060" y="5858"/>
                    <a:pt x="1477" y="6787"/>
                    <a:pt x="1834" y="7370"/>
                  </a:cubicBezTo>
                  <a:cubicBezTo>
                    <a:pt x="2037" y="7715"/>
                    <a:pt x="2263" y="7965"/>
                    <a:pt x="2406" y="8132"/>
                  </a:cubicBezTo>
                  <a:lnTo>
                    <a:pt x="822" y="8692"/>
                  </a:lnTo>
                  <a:cubicBezTo>
                    <a:pt x="322" y="8870"/>
                    <a:pt x="1" y="9335"/>
                    <a:pt x="1" y="9858"/>
                  </a:cubicBezTo>
                  <a:lnTo>
                    <a:pt x="1" y="11240"/>
                  </a:lnTo>
                  <a:cubicBezTo>
                    <a:pt x="1" y="11323"/>
                    <a:pt x="72" y="11406"/>
                    <a:pt x="167" y="11406"/>
                  </a:cubicBezTo>
                  <a:cubicBezTo>
                    <a:pt x="251" y="11406"/>
                    <a:pt x="322" y="11323"/>
                    <a:pt x="322" y="11240"/>
                  </a:cubicBezTo>
                  <a:lnTo>
                    <a:pt x="322" y="9858"/>
                  </a:lnTo>
                  <a:cubicBezTo>
                    <a:pt x="322" y="9751"/>
                    <a:pt x="334" y="9632"/>
                    <a:pt x="382" y="9537"/>
                  </a:cubicBezTo>
                  <a:lnTo>
                    <a:pt x="1239" y="10275"/>
                  </a:lnTo>
                  <a:cubicBezTo>
                    <a:pt x="1358" y="10370"/>
                    <a:pt x="1430" y="10525"/>
                    <a:pt x="1430" y="10692"/>
                  </a:cubicBezTo>
                  <a:lnTo>
                    <a:pt x="1430" y="11251"/>
                  </a:lnTo>
                  <a:cubicBezTo>
                    <a:pt x="1430" y="11347"/>
                    <a:pt x="1501" y="11418"/>
                    <a:pt x="1596" y="11418"/>
                  </a:cubicBezTo>
                  <a:cubicBezTo>
                    <a:pt x="1680" y="11418"/>
                    <a:pt x="1751" y="11347"/>
                    <a:pt x="1751" y="11251"/>
                  </a:cubicBezTo>
                  <a:lnTo>
                    <a:pt x="1751" y="10692"/>
                  </a:lnTo>
                  <a:cubicBezTo>
                    <a:pt x="1751" y="10430"/>
                    <a:pt x="1632" y="10180"/>
                    <a:pt x="1441" y="10013"/>
                  </a:cubicBezTo>
                  <a:lnTo>
                    <a:pt x="560" y="9263"/>
                  </a:lnTo>
                  <a:cubicBezTo>
                    <a:pt x="668" y="9156"/>
                    <a:pt x="787" y="9061"/>
                    <a:pt x="929" y="9025"/>
                  </a:cubicBezTo>
                  <a:lnTo>
                    <a:pt x="1632" y="8763"/>
                  </a:lnTo>
                  <a:cubicBezTo>
                    <a:pt x="2072" y="9823"/>
                    <a:pt x="3108" y="10525"/>
                    <a:pt x="4275" y="10525"/>
                  </a:cubicBezTo>
                  <a:cubicBezTo>
                    <a:pt x="4906" y="10525"/>
                    <a:pt x="5525" y="10311"/>
                    <a:pt x="6013" y="9930"/>
                  </a:cubicBezTo>
                  <a:cubicBezTo>
                    <a:pt x="6240" y="10311"/>
                    <a:pt x="6418" y="10728"/>
                    <a:pt x="6418" y="11251"/>
                  </a:cubicBezTo>
                  <a:cubicBezTo>
                    <a:pt x="6418" y="11347"/>
                    <a:pt x="6490" y="11418"/>
                    <a:pt x="6573" y="11418"/>
                  </a:cubicBezTo>
                  <a:cubicBezTo>
                    <a:pt x="6668" y="11418"/>
                    <a:pt x="6740" y="11347"/>
                    <a:pt x="6740" y="11251"/>
                  </a:cubicBezTo>
                  <a:cubicBezTo>
                    <a:pt x="6740" y="10513"/>
                    <a:pt x="6430" y="9989"/>
                    <a:pt x="6109" y="9477"/>
                  </a:cubicBezTo>
                  <a:cubicBezTo>
                    <a:pt x="5787" y="8942"/>
                    <a:pt x="5490" y="8453"/>
                    <a:pt x="5490" y="7691"/>
                  </a:cubicBezTo>
                  <a:lnTo>
                    <a:pt x="5490" y="7513"/>
                  </a:lnTo>
                  <a:cubicBezTo>
                    <a:pt x="5490" y="7430"/>
                    <a:pt x="5418" y="7358"/>
                    <a:pt x="5323" y="7358"/>
                  </a:cubicBezTo>
                  <a:cubicBezTo>
                    <a:pt x="5240" y="7358"/>
                    <a:pt x="5168" y="7430"/>
                    <a:pt x="5168" y="7513"/>
                  </a:cubicBezTo>
                  <a:lnTo>
                    <a:pt x="5168" y="7691"/>
                  </a:lnTo>
                  <a:cubicBezTo>
                    <a:pt x="5168" y="8227"/>
                    <a:pt x="5299" y="8644"/>
                    <a:pt x="5478" y="9025"/>
                  </a:cubicBezTo>
                  <a:cubicBezTo>
                    <a:pt x="5144" y="9335"/>
                    <a:pt x="4716" y="9501"/>
                    <a:pt x="4251" y="9501"/>
                  </a:cubicBezTo>
                  <a:cubicBezTo>
                    <a:pt x="3537" y="9501"/>
                    <a:pt x="2906" y="9085"/>
                    <a:pt x="2620" y="8442"/>
                  </a:cubicBezTo>
                  <a:lnTo>
                    <a:pt x="2763" y="8382"/>
                  </a:lnTo>
                  <a:cubicBezTo>
                    <a:pt x="3120" y="8263"/>
                    <a:pt x="3346" y="7918"/>
                    <a:pt x="3346" y="7549"/>
                  </a:cubicBezTo>
                  <a:lnTo>
                    <a:pt x="3346" y="6977"/>
                  </a:lnTo>
                  <a:cubicBezTo>
                    <a:pt x="3632" y="7084"/>
                    <a:pt x="3930" y="7144"/>
                    <a:pt x="4251" y="7144"/>
                  </a:cubicBezTo>
                  <a:cubicBezTo>
                    <a:pt x="5501" y="7144"/>
                    <a:pt x="6549" y="6203"/>
                    <a:pt x="6704" y="5001"/>
                  </a:cubicBezTo>
                  <a:lnTo>
                    <a:pt x="6811" y="5001"/>
                  </a:lnTo>
                  <a:cubicBezTo>
                    <a:pt x="6918" y="5001"/>
                    <a:pt x="7025" y="4977"/>
                    <a:pt x="7109" y="4929"/>
                  </a:cubicBezTo>
                  <a:lnTo>
                    <a:pt x="7109" y="11251"/>
                  </a:lnTo>
                  <a:cubicBezTo>
                    <a:pt x="7109" y="11347"/>
                    <a:pt x="7180" y="11418"/>
                    <a:pt x="7276" y="11418"/>
                  </a:cubicBezTo>
                  <a:cubicBezTo>
                    <a:pt x="7359" y="11418"/>
                    <a:pt x="7442" y="11347"/>
                    <a:pt x="7442" y="11251"/>
                  </a:cubicBezTo>
                  <a:lnTo>
                    <a:pt x="7442" y="10108"/>
                  </a:lnTo>
                  <a:lnTo>
                    <a:pt x="8121" y="9525"/>
                  </a:lnTo>
                  <a:cubicBezTo>
                    <a:pt x="8168" y="9632"/>
                    <a:pt x="8180" y="9739"/>
                    <a:pt x="8180" y="9847"/>
                  </a:cubicBezTo>
                  <a:lnTo>
                    <a:pt x="8180" y="11228"/>
                  </a:lnTo>
                  <a:cubicBezTo>
                    <a:pt x="8180" y="11311"/>
                    <a:pt x="8252" y="11394"/>
                    <a:pt x="8347" y="11394"/>
                  </a:cubicBezTo>
                  <a:cubicBezTo>
                    <a:pt x="8430" y="11394"/>
                    <a:pt x="8514" y="11311"/>
                    <a:pt x="8514" y="11228"/>
                  </a:cubicBezTo>
                  <a:lnTo>
                    <a:pt x="8514" y="9847"/>
                  </a:lnTo>
                  <a:cubicBezTo>
                    <a:pt x="8526" y="9323"/>
                    <a:pt x="8204" y="8846"/>
                    <a:pt x="7692" y="8680"/>
                  </a:cubicBezTo>
                  <a:lnTo>
                    <a:pt x="7454" y="8596"/>
                  </a:lnTo>
                  <a:lnTo>
                    <a:pt x="7454" y="3203"/>
                  </a:lnTo>
                  <a:cubicBezTo>
                    <a:pt x="7454" y="1453"/>
                    <a:pt x="6025" y="0"/>
                    <a:pt x="4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0" name="Google Shape;16760;p62"/>
            <p:cNvSpPr/>
            <p:nvPr/>
          </p:nvSpPr>
          <p:spPr>
            <a:xfrm>
              <a:off x="6785941" y="3884229"/>
              <a:ext cx="29082" cy="16442"/>
            </a:xfrm>
            <a:custGeom>
              <a:rect b="b" l="l" r="r" t="t"/>
              <a:pathLst>
                <a:path extrusionOk="0" h="519" w="918">
                  <a:moveTo>
                    <a:pt x="717" y="1"/>
                  </a:moveTo>
                  <a:cubicBezTo>
                    <a:pt x="701" y="1"/>
                    <a:pt x="684" y="3"/>
                    <a:pt x="668" y="7"/>
                  </a:cubicBezTo>
                  <a:lnTo>
                    <a:pt x="144" y="185"/>
                  </a:lnTo>
                  <a:cubicBezTo>
                    <a:pt x="49" y="221"/>
                    <a:pt x="1" y="304"/>
                    <a:pt x="37" y="400"/>
                  </a:cubicBezTo>
                  <a:cubicBezTo>
                    <a:pt x="61" y="471"/>
                    <a:pt x="120" y="519"/>
                    <a:pt x="191" y="519"/>
                  </a:cubicBezTo>
                  <a:cubicBezTo>
                    <a:pt x="215" y="519"/>
                    <a:pt x="227" y="519"/>
                    <a:pt x="263" y="495"/>
                  </a:cubicBezTo>
                  <a:lnTo>
                    <a:pt x="787" y="316"/>
                  </a:lnTo>
                  <a:cubicBezTo>
                    <a:pt x="870" y="304"/>
                    <a:pt x="918" y="209"/>
                    <a:pt x="882" y="114"/>
                  </a:cubicBezTo>
                  <a:cubicBezTo>
                    <a:pt x="862" y="45"/>
                    <a:pt x="794" y="1"/>
                    <a:pt x="7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61" name="Google Shape;16761;p62"/>
          <p:cNvGrpSpPr/>
          <p:nvPr/>
        </p:nvGrpSpPr>
        <p:grpSpPr>
          <a:xfrm>
            <a:off x="3516886" y="3263327"/>
            <a:ext cx="391854" cy="269922"/>
            <a:chOff x="3516850" y="3406526"/>
            <a:chExt cx="369674" cy="254644"/>
          </a:xfrm>
        </p:grpSpPr>
        <p:sp>
          <p:nvSpPr>
            <p:cNvPr id="16762" name="Google Shape;16762;p62"/>
            <p:cNvSpPr/>
            <p:nvPr/>
          </p:nvSpPr>
          <p:spPr>
            <a:xfrm>
              <a:off x="3570421" y="3564577"/>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3" name="Google Shape;16763;p62"/>
            <p:cNvSpPr/>
            <p:nvPr/>
          </p:nvSpPr>
          <p:spPr>
            <a:xfrm>
              <a:off x="3516850" y="3406526"/>
              <a:ext cx="184473" cy="253503"/>
            </a:xfrm>
            <a:custGeom>
              <a:rect b="b" l="l" r="r" t="t"/>
              <a:pathLst>
                <a:path extrusionOk="0" h="8002" w="5823">
                  <a:moveTo>
                    <a:pt x="3060" y="382"/>
                  </a:moveTo>
                  <a:cubicBezTo>
                    <a:pt x="3275" y="382"/>
                    <a:pt x="3453" y="560"/>
                    <a:pt x="3453" y="774"/>
                  </a:cubicBezTo>
                  <a:lnTo>
                    <a:pt x="3453" y="882"/>
                  </a:lnTo>
                  <a:lnTo>
                    <a:pt x="3453" y="917"/>
                  </a:lnTo>
                  <a:cubicBezTo>
                    <a:pt x="3465" y="1084"/>
                    <a:pt x="3453" y="2489"/>
                    <a:pt x="3453" y="3346"/>
                  </a:cubicBezTo>
                  <a:cubicBezTo>
                    <a:pt x="3453" y="3441"/>
                    <a:pt x="3525" y="3513"/>
                    <a:pt x="3620" y="3525"/>
                  </a:cubicBezTo>
                  <a:cubicBezTo>
                    <a:pt x="3703" y="3525"/>
                    <a:pt x="3775" y="3453"/>
                    <a:pt x="3775" y="3358"/>
                  </a:cubicBezTo>
                  <a:cubicBezTo>
                    <a:pt x="3775" y="3358"/>
                    <a:pt x="3799" y="2751"/>
                    <a:pt x="3799" y="2156"/>
                  </a:cubicBezTo>
                  <a:lnTo>
                    <a:pt x="3799" y="953"/>
                  </a:lnTo>
                  <a:cubicBezTo>
                    <a:pt x="3870" y="882"/>
                    <a:pt x="3953" y="846"/>
                    <a:pt x="4061" y="846"/>
                  </a:cubicBezTo>
                  <a:cubicBezTo>
                    <a:pt x="4275" y="846"/>
                    <a:pt x="4453" y="1024"/>
                    <a:pt x="4453" y="1227"/>
                  </a:cubicBezTo>
                  <a:lnTo>
                    <a:pt x="4453" y="1608"/>
                  </a:lnTo>
                  <a:lnTo>
                    <a:pt x="4453" y="3358"/>
                  </a:lnTo>
                  <a:cubicBezTo>
                    <a:pt x="4453" y="3453"/>
                    <a:pt x="4525" y="3525"/>
                    <a:pt x="4608" y="3525"/>
                  </a:cubicBezTo>
                  <a:cubicBezTo>
                    <a:pt x="4703" y="3525"/>
                    <a:pt x="4775" y="3453"/>
                    <a:pt x="4775" y="3358"/>
                  </a:cubicBezTo>
                  <a:lnTo>
                    <a:pt x="4775" y="1691"/>
                  </a:lnTo>
                  <a:cubicBezTo>
                    <a:pt x="4823" y="1667"/>
                    <a:pt x="4870" y="1644"/>
                    <a:pt x="4906" y="1644"/>
                  </a:cubicBezTo>
                  <a:cubicBezTo>
                    <a:pt x="5061" y="1644"/>
                    <a:pt x="5180" y="1763"/>
                    <a:pt x="5180" y="1917"/>
                  </a:cubicBezTo>
                  <a:lnTo>
                    <a:pt x="5192" y="6930"/>
                  </a:lnTo>
                  <a:lnTo>
                    <a:pt x="3179" y="6930"/>
                  </a:lnTo>
                  <a:lnTo>
                    <a:pt x="3179" y="6358"/>
                  </a:lnTo>
                  <a:cubicBezTo>
                    <a:pt x="3179" y="6204"/>
                    <a:pt x="3168" y="6061"/>
                    <a:pt x="3156" y="5906"/>
                  </a:cubicBezTo>
                  <a:cubicBezTo>
                    <a:pt x="3145" y="5833"/>
                    <a:pt x="3070" y="5759"/>
                    <a:pt x="2995" y="5759"/>
                  </a:cubicBezTo>
                  <a:cubicBezTo>
                    <a:pt x="2985" y="5759"/>
                    <a:pt x="2975" y="5760"/>
                    <a:pt x="2965" y="5763"/>
                  </a:cubicBezTo>
                  <a:cubicBezTo>
                    <a:pt x="2870" y="5775"/>
                    <a:pt x="2798" y="5858"/>
                    <a:pt x="2810" y="5954"/>
                  </a:cubicBezTo>
                  <a:cubicBezTo>
                    <a:pt x="2822" y="6085"/>
                    <a:pt x="2846" y="6216"/>
                    <a:pt x="2846" y="6358"/>
                  </a:cubicBezTo>
                  <a:lnTo>
                    <a:pt x="2846" y="6918"/>
                  </a:lnTo>
                  <a:lnTo>
                    <a:pt x="1679" y="6918"/>
                  </a:lnTo>
                  <a:lnTo>
                    <a:pt x="1679" y="4989"/>
                  </a:lnTo>
                  <a:lnTo>
                    <a:pt x="1679" y="4965"/>
                  </a:lnTo>
                  <a:cubicBezTo>
                    <a:pt x="1679" y="4930"/>
                    <a:pt x="1667" y="4894"/>
                    <a:pt x="1632" y="4858"/>
                  </a:cubicBezTo>
                  <a:lnTo>
                    <a:pt x="501" y="3727"/>
                  </a:lnTo>
                  <a:cubicBezTo>
                    <a:pt x="370" y="3596"/>
                    <a:pt x="370" y="3370"/>
                    <a:pt x="501" y="3251"/>
                  </a:cubicBezTo>
                  <a:cubicBezTo>
                    <a:pt x="572" y="3185"/>
                    <a:pt x="661" y="3153"/>
                    <a:pt x="751" y="3153"/>
                  </a:cubicBezTo>
                  <a:cubicBezTo>
                    <a:pt x="840" y="3153"/>
                    <a:pt x="929" y="3185"/>
                    <a:pt x="1001" y="3251"/>
                  </a:cubicBezTo>
                  <a:lnTo>
                    <a:pt x="1417" y="3656"/>
                  </a:lnTo>
                  <a:lnTo>
                    <a:pt x="1965" y="4203"/>
                  </a:lnTo>
                  <a:cubicBezTo>
                    <a:pt x="2275" y="4525"/>
                    <a:pt x="2525" y="4906"/>
                    <a:pt x="2679" y="5323"/>
                  </a:cubicBezTo>
                  <a:cubicBezTo>
                    <a:pt x="2698" y="5399"/>
                    <a:pt x="2771" y="5437"/>
                    <a:pt x="2848" y="5437"/>
                  </a:cubicBezTo>
                  <a:cubicBezTo>
                    <a:pt x="2867" y="5437"/>
                    <a:pt x="2887" y="5435"/>
                    <a:pt x="2906" y="5430"/>
                  </a:cubicBezTo>
                  <a:cubicBezTo>
                    <a:pt x="2989" y="5394"/>
                    <a:pt x="3037" y="5299"/>
                    <a:pt x="3001" y="5204"/>
                  </a:cubicBezTo>
                  <a:cubicBezTo>
                    <a:pt x="2846" y="4751"/>
                    <a:pt x="2560" y="4311"/>
                    <a:pt x="2203" y="3977"/>
                  </a:cubicBezTo>
                  <a:lnTo>
                    <a:pt x="1691" y="3477"/>
                  </a:lnTo>
                  <a:lnTo>
                    <a:pt x="1691" y="1072"/>
                  </a:lnTo>
                  <a:cubicBezTo>
                    <a:pt x="1691" y="858"/>
                    <a:pt x="1870" y="679"/>
                    <a:pt x="2084" y="679"/>
                  </a:cubicBezTo>
                  <a:cubicBezTo>
                    <a:pt x="2191" y="679"/>
                    <a:pt x="2275" y="727"/>
                    <a:pt x="2346" y="798"/>
                  </a:cubicBezTo>
                  <a:lnTo>
                    <a:pt x="2346" y="3346"/>
                  </a:lnTo>
                  <a:cubicBezTo>
                    <a:pt x="2346" y="3441"/>
                    <a:pt x="2429" y="3513"/>
                    <a:pt x="2513" y="3513"/>
                  </a:cubicBezTo>
                  <a:cubicBezTo>
                    <a:pt x="2608" y="3513"/>
                    <a:pt x="2679" y="3441"/>
                    <a:pt x="2679" y="3346"/>
                  </a:cubicBezTo>
                  <a:lnTo>
                    <a:pt x="2679" y="739"/>
                  </a:lnTo>
                  <a:cubicBezTo>
                    <a:pt x="2691" y="536"/>
                    <a:pt x="2858" y="382"/>
                    <a:pt x="3060" y="382"/>
                  </a:cubicBezTo>
                  <a:close/>
                  <a:moveTo>
                    <a:pt x="3072" y="1"/>
                  </a:moveTo>
                  <a:cubicBezTo>
                    <a:pt x="2798" y="1"/>
                    <a:pt x="2560" y="167"/>
                    <a:pt x="2441" y="405"/>
                  </a:cubicBezTo>
                  <a:cubicBezTo>
                    <a:pt x="2334" y="346"/>
                    <a:pt x="2215" y="310"/>
                    <a:pt x="2084" y="310"/>
                  </a:cubicBezTo>
                  <a:cubicBezTo>
                    <a:pt x="1679" y="310"/>
                    <a:pt x="1358" y="643"/>
                    <a:pt x="1358" y="1036"/>
                  </a:cubicBezTo>
                  <a:lnTo>
                    <a:pt x="1358" y="3120"/>
                  </a:lnTo>
                  <a:lnTo>
                    <a:pt x="1239" y="3001"/>
                  </a:lnTo>
                  <a:cubicBezTo>
                    <a:pt x="1102" y="2870"/>
                    <a:pt x="926" y="2804"/>
                    <a:pt x="751" y="2804"/>
                  </a:cubicBezTo>
                  <a:cubicBezTo>
                    <a:pt x="575" y="2804"/>
                    <a:pt x="399" y="2870"/>
                    <a:pt x="262" y="3001"/>
                  </a:cubicBezTo>
                  <a:cubicBezTo>
                    <a:pt x="1" y="3275"/>
                    <a:pt x="1" y="3703"/>
                    <a:pt x="262" y="3977"/>
                  </a:cubicBezTo>
                  <a:lnTo>
                    <a:pt x="1358" y="5061"/>
                  </a:lnTo>
                  <a:lnTo>
                    <a:pt x="1358" y="6918"/>
                  </a:lnTo>
                  <a:lnTo>
                    <a:pt x="1251" y="6918"/>
                  </a:lnTo>
                  <a:cubicBezTo>
                    <a:pt x="1155" y="6918"/>
                    <a:pt x="1084" y="6990"/>
                    <a:pt x="1084" y="7085"/>
                  </a:cubicBezTo>
                  <a:lnTo>
                    <a:pt x="1084" y="7847"/>
                  </a:lnTo>
                  <a:cubicBezTo>
                    <a:pt x="1084" y="7930"/>
                    <a:pt x="1155" y="8002"/>
                    <a:pt x="1251" y="8002"/>
                  </a:cubicBezTo>
                  <a:lnTo>
                    <a:pt x="4061" y="8002"/>
                  </a:lnTo>
                  <a:cubicBezTo>
                    <a:pt x="4156" y="8002"/>
                    <a:pt x="4227" y="7930"/>
                    <a:pt x="4227" y="7847"/>
                  </a:cubicBezTo>
                  <a:cubicBezTo>
                    <a:pt x="4227" y="7752"/>
                    <a:pt x="4156" y="7680"/>
                    <a:pt x="4061" y="7680"/>
                  </a:cubicBezTo>
                  <a:lnTo>
                    <a:pt x="1417" y="7680"/>
                  </a:lnTo>
                  <a:lnTo>
                    <a:pt x="1417" y="7263"/>
                  </a:lnTo>
                  <a:lnTo>
                    <a:pt x="5465" y="7263"/>
                  </a:lnTo>
                  <a:lnTo>
                    <a:pt x="5465" y="7680"/>
                  </a:lnTo>
                  <a:lnTo>
                    <a:pt x="4715" y="7680"/>
                  </a:lnTo>
                  <a:cubicBezTo>
                    <a:pt x="4632" y="7680"/>
                    <a:pt x="4549" y="7752"/>
                    <a:pt x="4549" y="7847"/>
                  </a:cubicBezTo>
                  <a:cubicBezTo>
                    <a:pt x="4549" y="7930"/>
                    <a:pt x="4632" y="8002"/>
                    <a:pt x="4715" y="8002"/>
                  </a:cubicBezTo>
                  <a:lnTo>
                    <a:pt x="5644" y="8002"/>
                  </a:lnTo>
                  <a:cubicBezTo>
                    <a:pt x="5727" y="8002"/>
                    <a:pt x="5799" y="7930"/>
                    <a:pt x="5799" y="7847"/>
                  </a:cubicBezTo>
                  <a:lnTo>
                    <a:pt x="5799" y="7097"/>
                  </a:lnTo>
                  <a:cubicBezTo>
                    <a:pt x="5823" y="7013"/>
                    <a:pt x="5739" y="6930"/>
                    <a:pt x="5656" y="6930"/>
                  </a:cubicBezTo>
                  <a:lnTo>
                    <a:pt x="5549" y="6930"/>
                  </a:lnTo>
                  <a:lnTo>
                    <a:pt x="5549" y="1894"/>
                  </a:lnTo>
                  <a:cubicBezTo>
                    <a:pt x="5549" y="1548"/>
                    <a:pt x="5287" y="1275"/>
                    <a:pt x="4942" y="1275"/>
                  </a:cubicBezTo>
                  <a:cubicBezTo>
                    <a:pt x="4894" y="1275"/>
                    <a:pt x="4846" y="1275"/>
                    <a:pt x="4799" y="1298"/>
                  </a:cubicBezTo>
                  <a:lnTo>
                    <a:pt x="4799" y="1191"/>
                  </a:lnTo>
                  <a:cubicBezTo>
                    <a:pt x="4799" y="786"/>
                    <a:pt x="4477" y="465"/>
                    <a:pt x="4072" y="465"/>
                  </a:cubicBezTo>
                  <a:cubicBezTo>
                    <a:pt x="3965" y="465"/>
                    <a:pt x="3870" y="489"/>
                    <a:pt x="3775" y="524"/>
                  </a:cubicBezTo>
                  <a:cubicBezTo>
                    <a:pt x="3691" y="227"/>
                    <a:pt x="3406"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4" name="Google Shape;16764;p62"/>
            <p:cNvSpPr/>
            <p:nvPr/>
          </p:nvSpPr>
          <p:spPr>
            <a:xfrm>
              <a:off x="3768073" y="3480087"/>
              <a:ext cx="11341" cy="37731"/>
            </a:xfrm>
            <a:custGeom>
              <a:rect b="b" l="l" r="r" t="t"/>
              <a:pathLst>
                <a:path extrusionOk="0" h="1191" w="358">
                  <a:moveTo>
                    <a:pt x="167" y="0"/>
                  </a:moveTo>
                  <a:cubicBezTo>
                    <a:pt x="72" y="0"/>
                    <a:pt x="0" y="84"/>
                    <a:pt x="0" y="179"/>
                  </a:cubicBezTo>
                  <a:cubicBezTo>
                    <a:pt x="12" y="405"/>
                    <a:pt x="12" y="667"/>
                    <a:pt x="12" y="1012"/>
                  </a:cubicBezTo>
                  <a:cubicBezTo>
                    <a:pt x="12" y="1096"/>
                    <a:pt x="95" y="1191"/>
                    <a:pt x="179" y="1191"/>
                  </a:cubicBezTo>
                  <a:cubicBezTo>
                    <a:pt x="274" y="1191"/>
                    <a:pt x="345" y="1119"/>
                    <a:pt x="345" y="1024"/>
                  </a:cubicBezTo>
                  <a:cubicBezTo>
                    <a:pt x="357" y="667"/>
                    <a:pt x="357" y="381"/>
                    <a:pt x="345" y="167"/>
                  </a:cubicBezTo>
                  <a:cubicBezTo>
                    <a:pt x="345"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5" name="Google Shape;16765;p62"/>
            <p:cNvSpPr/>
            <p:nvPr/>
          </p:nvSpPr>
          <p:spPr>
            <a:xfrm>
              <a:off x="3705061" y="3407286"/>
              <a:ext cx="181463" cy="253884"/>
            </a:xfrm>
            <a:custGeom>
              <a:rect b="b" l="l" r="r" t="t"/>
              <a:pathLst>
                <a:path extrusionOk="0" h="8014" w="5728">
                  <a:moveTo>
                    <a:pt x="2692" y="358"/>
                  </a:moveTo>
                  <a:cubicBezTo>
                    <a:pt x="2894" y="358"/>
                    <a:pt x="3061" y="524"/>
                    <a:pt x="3073" y="715"/>
                  </a:cubicBezTo>
                  <a:lnTo>
                    <a:pt x="3073" y="3322"/>
                  </a:lnTo>
                  <a:cubicBezTo>
                    <a:pt x="3073" y="3406"/>
                    <a:pt x="3156" y="3489"/>
                    <a:pt x="3239" y="3489"/>
                  </a:cubicBezTo>
                  <a:cubicBezTo>
                    <a:pt x="3334" y="3489"/>
                    <a:pt x="3406" y="3406"/>
                    <a:pt x="3406" y="3322"/>
                  </a:cubicBezTo>
                  <a:lnTo>
                    <a:pt x="3406" y="774"/>
                  </a:lnTo>
                  <a:cubicBezTo>
                    <a:pt x="3477" y="703"/>
                    <a:pt x="3573" y="655"/>
                    <a:pt x="3668" y="655"/>
                  </a:cubicBezTo>
                  <a:cubicBezTo>
                    <a:pt x="3882" y="655"/>
                    <a:pt x="4061" y="834"/>
                    <a:pt x="4061" y="1048"/>
                  </a:cubicBezTo>
                  <a:lnTo>
                    <a:pt x="4061" y="3453"/>
                  </a:lnTo>
                  <a:lnTo>
                    <a:pt x="3549" y="3941"/>
                  </a:lnTo>
                  <a:cubicBezTo>
                    <a:pt x="2918" y="4572"/>
                    <a:pt x="2561" y="5430"/>
                    <a:pt x="2561" y="6323"/>
                  </a:cubicBezTo>
                  <a:lnTo>
                    <a:pt x="2561" y="6894"/>
                  </a:lnTo>
                  <a:lnTo>
                    <a:pt x="548" y="6894"/>
                  </a:lnTo>
                  <a:lnTo>
                    <a:pt x="596" y="1870"/>
                  </a:lnTo>
                  <a:cubicBezTo>
                    <a:pt x="596" y="1715"/>
                    <a:pt x="715" y="1596"/>
                    <a:pt x="858" y="1596"/>
                  </a:cubicBezTo>
                  <a:cubicBezTo>
                    <a:pt x="906" y="1596"/>
                    <a:pt x="953" y="1608"/>
                    <a:pt x="989" y="1643"/>
                  </a:cubicBezTo>
                  <a:lnTo>
                    <a:pt x="989" y="3310"/>
                  </a:lnTo>
                  <a:cubicBezTo>
                    <a:pt x="989" y="3394"/>
                    <a:pt x="1072" y="3477"/>
                    <a:pt x="1156" y="3477"/>
                  </a:cubicBezTo>
                  <a:cubicBezTo>
                    <a:pt x="1251" y="3477"/>
                    <a:pt x="1322" y="3394"/>
                    <a:pt x="1322" y="3310"/>
                  </a:cubicBezTo>
                  <a:lnTo>
                    <a:pt x="1322" y="1548"/>
                  </a:lnTo>
                  <a:lnTo>
                    <a:pt x="1322" y="1179"/>
                  </a:lnTo>
                  <a:cubicBezTo>
                    <a:pt x="1322" y="977"/>
                    <a:pt x="1501" y="798"/>
                    <a:pt x="1703" y="798"/>
                  </a:cubicBezTo>
                  <a:cubicBezTo>
                    <a:pt x="1810" y="798"/>
                    <a:pt x="1906" y="834"/>
                    <a:pt x="1977" y="917"/>
                  </a:cubicBezTo>
                  <a:lnTo>
                    <a:pt x="1977" y="1846"/>
                  </a:lnTo>
                  <a:cubicBezTo>
                    <a:pt x="1977" y="1941"/>
                    <a:pt x="2049" y="2013"/>
                    <a:pt x="2144" y="2013"/>
                  </a:cubicBezTo>
                  <a:cubicBezTo>
                    <a:pt x="2227" y="2013"/>
                    <a:pt x="2299" y="1941"/>
                    <a:pt x="2299" y="1846"/>
                  </a:cubicBezTo>
                  <a:lnTo>
                    <a:pt x="2299" y="858"/>
                  </a:lnTo>
                  <a:lnTo>
                    <a:pt x="2299" y="750"/>
                  </a:lnTo>
                  <a:cubicBezTo>
                    <a:pt x="2299" y="536"/>
                    <a:pt x="2477" y="358"/>
                    <a:pt x="2692" y="358"/>
                  </a:cubicBezTo>
                  <a:close/>
                  <a:moveTo>
                    <a:pt x="5037" y="3132"/>
                  </a:moveTo>
                  <a:cubicBezTo>
                    <a:pt x="5132" y="3132"/>
                    <a:pt x="5216" y="3156"/>
                    <a:pt x="5275" y="3239"/>
                  </a:cubicBezTo>
                  <a:cubicBezTo>
                    <a:pt x="5335" y="3286"/>
                    <a:pt x="5382" y="3382"/>
                    <a:pt x="5382" y="3477"/>
                  </a:cubicBezTo>
                  <a:cubicBezTo>
                    <a:pt x="5382" y="3560"/>
                    <a:pt x="5359" y="3656"/>
                    <a:pt x="5275" y="3715"/>
                  </a:cubicBezTo>
                  <a:lnTo>
                    <a:pt x="4144" y="4858"/>
                  </a:lnTo>
                  <a:cubicBezTo>
                    <a:pt x="4120" y="4882"/>
                    <a:pt x="4108" y="4930"/>
                    <a:pt x="4108" y="4977"/>
                  </a:cubicBezTo>
                  <a:lnTo>
                    <a:pt x="4108" y="6906"/>
                  </a:lnTo>
                  <a:lnTo>
                    <a:pt x="2942" y="6906"/>
                  </a:lnTo>
                  <a:lnTo>
                    <a:pt x="2942" y="6334"/>
                  </a:lnTo>
                  <a:cubicBezTo>
                    <a:pt x="2942" y="5525"/>
                    <a:pt x="3275" y="4751"/>
                    <a:pt x="3835" y="4191"/>
                  </a:cubicBezTo>
                  <a:lnTo>
                    <a:pt x="4382" y="3632"/>
                  </a:lnTo>
                  <a:lnTo>
                    <a:pt x="4799" y="3239"/>
                  </a:lnTo>
                  <a:cubicBezTo>
                    <a:pt x="4858" y="3179"/>
                    <a:pt x="4954" y="3132"/>
                    <a:pt x="5037" y="3132"/>
                  </a:cubicBezTo>
                  <a:close/>
                  <a:moveTo>
                    <a:pt x="4370" y="7251"/>
                  </a:moveTo>
                  <a:lnTo>
                    <a:pt x="4382" y="7668"/>
                  </a:lnTo>
                  <a:lnTo>
                    <a:pt x="322" y="7668"/>
                  </a:lnTo>
                  <a:lnTo>
                    <a:pt x="322" y="7251"/>
                  </a:lnTo>
                  <a:close/>
                  <a:moveTo>
                    <a:pt x="2739" y="0"/>
                  </a:moveTo>
                  <a:cubicBezTo>
                    <a:pt x="2406" y="0"/>
                    <a:pt x="2120" y="227"/>
                    <a:pt x="2037" y="524"/>
                  </a:cubicBezTo>
                  <a:cubicBezTo>
                    <a:pt x="1941" y="477"/>
                    <a:pt x="1846" y="465"/>
                    <a:pt x="1739" y="465"/>
                  </a:cubicBezTo>
                  <a:cubicBezTo>
                    <a:pt x="1334" y="465"/>
                    <a:pt x="1013" y="798"/>
                    <a:pt x="1013" y="1191"/>
                  </a:cubicBezTo>
                  <a:lnTo>
                    <a:pt x="1013" y="1298"/>
                  </a:lnTo>
                  <a:cubicBezTo>
                    <a:pt x="965" y="1286"/>
                    <a:pt x="918" y="1286"/>
                    <a:pt x="870" y="1286"/>
                  </a:cubicBezTo>
                  <a:cubicBezTo>
                    <a:pt x="537" y="1286"/>
                    <a:pt x="263" y="1548"/>
                    <a:pt x="263" y="1893"/>
                  </a:cubicBezTo>
                  <a:lnTo>
                    <a:pt x="263" y="6918"/>
                  </a:lnTo>
                  <a:lnTo>
                    <a:pt x="156" y="6918"/>
                  </a:lnTo>
                  <a:cubicBezTo>
                    <a:pt x="72" y="6918"/>
                    <a:pt x="1" y="7001"/>
                    <a:pt x="1" y="7085"/>
                  </a:cubicBezTo>
                  <a:lnTo>
                    <a:pt x="1" y="7847"/>
                  </a:lnTo>
                  <a:cubicBezTo>
                    <a:pt x="1" y="7942"/>
                    <a:pt x="72" y="8013"/>
                    <a:pt x="156" y="8013"/>
                  </a:cubicBezTo>
                  <a:lnTo>
                    <a:pt x="4561" y="8013"/>
                  </a:lnTo>
                  <a:cubicBezTo>
                    <a:pt x="4656" y="8013"/>
                    <a:pt x="4728" y="7942"/>
                    <a:pt x="4728" y="7847"/>
                  </a:cubicBezTo>
                  <a:lnTo>
                    <a:pt x="4728" y="7073"/>
                  </a:lnTo>
                  <a:cubicBezTo>
                    <a:pt x="4728" y="6989"/>
                    <a:pt x="4656" y="6906"/>
                    <a:pt x="4561" y="6906"/>
                  </a:cubicBezTo>
                  <a:lnTo>
                    <a:pt x="4466" y="6906"/>
                  </a:lnTo>
                  <a:lnTo>
                    <a:pt x="4466" y="5049"/>
                  </a:lnTo>
                  <a:lnTo>
                    <a:pt x="5537" y="3965"/>
                  </a:lnTo>
                  <a:cubicBezTo>
                    <a:pt x="5668" y="3834"/>
                    <a:pt x="5728" y="3667"/>
                    <a:pt x="5728" y="3489"/>
                  </a:cubicBezTo>
                  <a:cubicBezTo>
                    <a:pt x="5728" y="3310"/>
                    <a:pt x="5656" y="3132"/>
                    <a:pt x="5537" y="3013"/>
                  </a:cubicBezTo>
                  <a:cubicBezTo>
                    <a:pt x="5394" y="2882"/>
                    <a:pt x="5239" y="2822"/>
                    <a:pt x="5061" y="2822"/>
                  </a:cubicBezTo>
                  <a:cubicBezTo>
                    <a:pt x="4870" y="2822"/>
                    <a:pt x="4704" y="2894"/>
                    <a:pt x="4573" y="3013"/>
                  </a:cubicBezTo>
                  <a:lnTo>
                    <a:pt x="4466" y="3132"/>
                  </a:lnTo>
                  <a:lnTo>
                    <a:pt x="4466" y="1048"/>
                  </a:lnTo>
                  <a:cubicBezTo>
                    <a:pt x="4466" y="643"/>
                    <a:pt x="4132" y="310"/>
                    <a:pt x="3727" y="310"/>
                  </a:cubicBezTo>
                  <a:cubicBezTo>
                    <a:pt x="3608" y="310"/>
                    <a:pt x="3489" y="346"/>
                    <a:pt x="3370" y="405"/>
                  </a:cubicBezTo>
                  <a:cubicBezTo>
                    <a:pt x="3251" y="167"/>
                    <a:pt x="3001" y="0"/>
                    <a:pt x="2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66" name="Google Shape;16766;p62"/>
          <p:cNvGrpSpPr/>
          <p:nvPr/>
        </p:nvGrpSpPr>
        <p:grpSpPr>
          <a:xfrm>
            <a:off x="1310655" y="3185127"/>
            <a:ext cx="306314" cy="347403"/>
            <a:chOff x="1310655" y="3360527"/>
            <a:chExt cx="306314" cy="347403"/>
          </a:xfrm>
        </p:grpSpPr>
        <p:sp>
          <p:nvSpPr>
            <p:cNvPr id="16767" name="Google Shape;16767;p62"/>
            <p:cNvSpPr/>
            <p:nvPr/>
          </p:nvSpPr>
          <p:spPr>
            <a:xfrm>
              <a:off x="1440416" y="3531630"/>
              <a:ext cx="151652" cy="176299"/>
            </a:xfrm>
            <a:custGeom>
              <a:rect b="b" l="l" r="r" t="t"/>
              <a:pathLst>
                <a:path extrusionOk="0" h="5565" w="4787">
                  <a:moveTo>
                    <a:pt x="1851" y="0"/>
                  </a:moveTo>
                  <a:cubicBezTo>
                    <a:pt x="1838" y="0"/>
                    <a:pt x="1824" y="2"/>
                    <a:pt x="1810" y="4"/>
                  </a:cubicBezTo>
                  <a:cubicBezTo>
                    <a:pt x="1751" y="28"/>
                    <a:pt x="1715" y="52"/>
                    <a:pt x="1691" y="112"/>
                  </a:cubicBezTo>
                  <a:lnTo>
                    <a:pt x="1275" y="1255"/>
                  </a:lnTo>
                  <a:cubicBezTo>
                    <a:pt x="429" y="1767"/>
                    <a:pt x="1" y="2731"/>
                    <a:pt x="191" y="3695"/>
                  </a:cubicBezTo>
                  <a:cubicBezTo>
                    <a:pt x="310" y="4314"/>
                    <a:pt x="667" y="4826"/>
                    <a:pt x="1179" y="5172"/>
                  </a:cubicBezTo>
                  <a:cubicBezTo>
                    <a:pt x="1560" y="5422"/>
                    <a:pt x="2013" y="5565"/>
                    <a:pt x="2453" y="5565"/>
                  </a:cubicBezTo>
                  <a:cubicBezTo>
                    <a:pt x="2608" y="5565"/>
                    <a:pt x="2751" y="5541"/>
                    <a:pt x="2918" y="5517"/>
                  </a:cubicBezTo>
                  <a:cubicBezTo>
                    <a:pt x="3799" y="5338"/>
                    <a:pt x="4489" y="4672"/>
                    <a:pt x="4715" y="3803"/>
                  </a:cubicBezTo>
                  <a:cubicBezTo>
                    <a:pt x="4727" y="3719"/>
                    <a:pt x="4692" y="3624"/>
                    <a:pt x="4596" y="3612"/>
                  </a:cubicBezTo>
                  <a:cubicBezTo>
                    <a:pt x="4586" y="3611"/>
                    <a:pt x="4576" y="3610"/>
                    <a:pt x="4565" y="3610"/>
                  </a:cubicBezTo>
                  <a:cubicBezTo>
                    <a:pt x="4491" y="3610"/>
                    <a:pt x="4416" y="3648"/>
                    <a:pt x="4406" y="3731"/>
                  </a:cubicBezTo>
                  <a:cubicBezTo>
                    <a:pt x="4215" y="4469"/>
                    <a:pt x="3620" y="5053"/>
                    <a:pt x="2858" y="5207"/>
                  </a:cubicBezTo>
                  <a:cubicBezTo>
                    <a:pt x="2728" y="5231"/>
                    <a:pt x="2597" y="5243"/>
                    <a:pt x="2468" y="5243"/>
                  </a:cubicBezTo>
                  <a:cubicBezTo>
                    <a:pt x="2075" y="5243"/>
                    <a:pt x="1692" y="5134"/>
                    <a:pt x="1370" y="4910"/>
                  </a:cubicBezTo>
                  <a:cubicBezTo>
                    <a:pt x="917" y="4612"/>
                    <a:pt x="620" y="4160"/>
                    <a:pt x="524" y="3636"/>
                  </a:cubicBezTo>
                  <a:cubicBezTo>
                    <a:pt x="346" y="2790"/>
                    <a:pt x="739" y="1933"/>
                    <a:pt x="1501" y="1517"/>
                  </a:cubicBezTo>
                  <a:cubicBezTo>
                    <a:pt x="1537" y="1493"/>
                    <a:pt x="1560" y="1469"/>
                    <a:pt x="1572" y="1421"/>
                  </a:cubicBezTo>
                  <a:lnTo>
                    <a:pt x="1918" y="469"/>
                  </a:lnTo>
                  <a:lnTo>
                    <a:pt x="2608" y="1219"/>
                  </a:lnTo>
                  <a:cubicBezTo>
                    <a:pt x="2632" y="1243"/>
                    <a:pt x="2668" y="1255"/>
                    <a:pt x="2703" y="1255"/>
                  </a:cubicBezTo>
                  <a:cubicBezTo>
                    <a:pt x="3572" y="1362"/>
                    <a:pt x="4275" y="2005"/>
                    <a:pt x="4430" y="2850"/>
                  </a:cubicBezTo>
                  <a:cubicBezTo>
                    <a:pt x="4454" y="2945"/>
                    <a:pt x="4465" y="3041"/>
                    <a:pt x="4465" y="3136"/>
                  </a:cubicBezTo>
                  <a:cubicBezTo>
                    <a:pt x="4465" y="3209"/>
                    <a:pt x="4521" y="3283"/>
                    <a:pt x="4599" y="3283"/>
                  </a:cubicBezTo>
                  <a:cubicBezTo>
                    <a:pt x="4610" y="3283"/>
                    <a:pt x="4621" y="3281"/>
                    <a:pt x="4632" y="3279"/>
                  </a:cubicBezTo>
                  <a:cubicBezTo>
                    <a:pt x="4715" y="3279"/>
                    <a:pt x="4787" y="3207"/>
                    <a:pt x="4775" y="3124"/>
                  </a:cubicBezTo>
                  <a:cubicBezTo>
                    <a:pt x="4775" y="3017"/>
                    <a:pt x="4763" y="2898"/>
                    <a:pt x="4727" y="2790"/>
                  </a:cubicBezTo>
                  <a:cubicBezTo>
                    <a:pt x="4537" y="1826"/>
                    <a:pt x="3763" y="1100"/>
                    <a:pt x="2787" y="945"/>
                  </a:cubicBezTo>
                  <a:lnTo>
                    <a:pt x="1965" y="52"/>
                  </a:lnTo>
                  <a:cubicBezTo>
                    <a:pt x="1929" y="16"/>
                    <a:pt x="1892" y="0"/>
                    <a:pt x="18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8" name="Google Shape;16768;p62"/>
            <p:cNvSpPr/>
            <p:nvPr/>
          </p:nvSpPr>
          <p:spPr>
            <a:xfrm>
              <a:off x="1486447" y="3589478"/>
              <a:ext cx="64152" cy="75842"/>
            </a:xfrm>
            <a:custGeom>
              <a:rect b="b" l="l" r="r" t="t"/>
              <a:pathLst>
                <a:path extrusionOk="0" h="2394" w="2025">
                  <a:moveTo>
                    <a:pt x="1691" y="1179"/>
                  </a:moveTo>
                  <a:lnTo>
                    <a:pt x="1691" y="2084"/>
                  </a:lnTo>
                  <a:lnTo>
                    <a:pt x="298" y="2084"/>
                  </a:lnTo>
                  <a:lnTo>
                    <a:pt x="298" y="1179"/>
                  </a:lnTo>
                  <a:close/>
                  <a:moveTo>
                    <a:pt x="1012" y="0"/>
                  </a:moveTo>
                  <a:cubicBezTo>
                    <a:pt x="715" y="0"/>
                    <a:pt x="476" y="238"/>
                    <a:pt x="476" y="536"/>
                  </a:cubicBezTo>
                  <a:lnTo>
                    <a:pt x="476" y="845"/>
                  </a:lnTo>
                  <a:lnTo>
                    <a:pt x="167" y="845"/>
                  </a:lnTo>
                  <a:cubicBezTo>
                    <a:pt x="84" y="845"/>
                    <a:pt x="0" y="917"/>
                    <a:pt x="0" y="1012"/>
                  </a:cubicBezTo>
                  <a:lnTo>
                    <a:pt x="0" y="2227"/>
                  </a:lnTo>
                  <a:cubicBezTo>
                    <a:pt x="0" y="2322"/>
                    <a:pt x="84" y="2393"/>
                    <a:pt x="167" y="2393"/>
                  </a:cubicBezTo>
                  <a:lnTo>
                    <a:pt x="1869" y="2393"/>
                  </a:lnTo>
                  <a:cubicBezTo>
                    <a:pt x="1953" y="2393"/>
                    <a:pt x="2024" y="2322"/>
                    <a:pt x="2024" y="2227"/>
                  </a:cubicBezTo>
                  <a:lnTo>
                    <a:pt x="2024" y="1012"/>
                  </a:lnTo>
                  <a:cubicBezTo>
                    <a:pt x="2012" y="917"/>
                    <a:pt x="1941" y="845"/>
                    <a:pt x="1846" y="845"/>
                  </a:cubicBezTo>
                  <a:lnTo>
                    <a:pt x="774" y="845"/>
                  </a:lnTo>
                  <a:lnTo>
                    <a:pt x="774" y="536"/>
                  </a:lnTo>
                  <a:cubicBezTo>
                    <a:pt x="774" y="417"/>
                    <a:pt x="881" y="310"/>
                    <a:pt x="1000" y="310"/>
                  </a:cubicBezTo>
                  <a:cubicBezTo>
                    <a:pt x="1119" y="310"/>
                    <a:pt x="1227" y="417"/>
                    <a:pt x="1227" y="536"/>
                  </a:cubicBezTo>
                  <a:cubicBezTo>
                    <a:pt x="1227" y="619"/>
                    <a:pt x="1298" y="703"/>
                    <a:pt x="1393" y="703"/>
                  </a:cubicBezTo>
                  <a:cubicBezTo>
                    <a:pt x="1477" y="703"/>
                    <a:pt x="1548" y="619"/>
                    <a:pt x="1548" y="536"/>
                  </a:cubicBezTo>
                  <a:cubicBezTo>
                    <a:pt x="1548" y="238"/>
                    <a:pt x="1310" y="0"/>
                    <a:pt x="10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9" name="Google Shape;16769;p62"/>
            <p:cNvSpPr/>
            <p:nvPr/>
          </p:nvSpPr>
          <p:spPr>
            <a:xfrm>
              <a:off x="1310655" y="3360527"/>
              <a:ext cx="306314" cy="334572"/>
            </a:xfrm>
            <a:custGeom>
              <a:rect b="b" l="l" r="r" t="t"/>
              <a:pathLst>
                <a:path extrusionOk="0" h="10561" w="9669">
                  <a:moveTo>
                    <a:pt x="2430" y="7941"/>
                  </a:moveTo>
                  <a:lnTo>
                    <a:pt x="3120" y="8644"/>
                  </a:lnTo>
                  <a:lnTo>
                    <a:pt x="2989" y="8775"/>
                  </a:lnTo>
                  <a:lnTo>
                    <a:pt x="2656" y="8430"/>
                  </a:lnTo>
                  <a:cubicBezTo>
                    <a:pt x="2626" y="8400"/>
                    <a:pt x="2585" y="8385"/>
                    <a:pt x="2543" y="8385"/>
                  </a:cubicBezTo>
                  <a:cubicBezTo>
                    <a:pt x="2501" y="8385"/>
                    <a:pt x="2459" y="8400"/>
                    <a:pt x="2430" y="8430"/>
                  </a:cubicBezTo>
                  <a:lnTo>
                    <a:pt x="2073" y="8787"/>
                  </a:lnTo>
                  <a:cubicBezTo>
                    <a:pt x="2037" y="8823"/>
                    <a:pt x="2025" y="8858"/>
                    <a:pt x="2025" y="8906"/>
                  </a:cubicBezTo>
                  <a:cubicBezTo>
                    <a:pt x="2025" y="8953"/>
                    <a:pt x="2037" y="9001"/>
                    <a:pt x="2073" y="9025"/>
                  </a:cubicBezTo>
                  <a:lnTo>
                    <a:pt x="2418" y="9370"/>
                  </a:lnTo>
                  <a:lnTo>
                    <a:pt x="2275" y="9501"/>
                  </a:lnTo>
                  <a:lnTo>
                    <a:pt x="1942" y="9156"/>
                  </a:lnTo>
                  <a:cubicBezTo>
                    <a:pt x="1912" y="9126"/>
                    <a:pt x="1870" y="9111"/>
                    <a:pt x="1828" y="9111"/>
                  </a:cubicBezTo>
                  <a:cubicBezTo>
                    <a:pt x="1787" y="9111"/>
                    <a:pt x="1745" y="9126"/>
                    <a:pt x="1715" y="9156"/>
                  </a:cubicBezTo>
                  <a:lnTo>
                    <a:pt x="1358" y="9513"/>
                  </a:lnTo>
                  <a:cubicBezTo>
                    <a:pt x="1322" y="9549"/>
                    <a:pt x="1311" y="9585"/>
                    <a:pt x="1311" y="9632"/>
                  </a:cubicBezTo>
                  <a:cubicBezTo>
                    <a:pt x="1311" y="9680"/>
                    <a:pt x="1322" y="9727"/>
                    <a:pt x="1358" y="9751"/>
                  </a:cubicBezTo>
                  <a:lnTo>
                    <a:pt x="1703" y="10096"/>
                  </a:lnTo>
                  <a:lnTo>
                    <a:pt x="1584" y="10192"/>
                  </a:lnTo>
                  <a:lnTo>
                    <a:pt x="882" y="9489"/>
                  </a:lnTo>
                  <a:lnTo>
                    <a:pt x="2430" y="7941"/>
                  </a:lnTo>
                  <a:close/>
                  <a:moveTo>
                    <a:pt x="6496" y="1"/>
                  </a:moveTo>
                  <a:cubicBezTo>
                    <a:pt x="5951" y="1"/>
                    <a:pt x="5469" y="199"/>
                    <a:pt x="5121" y="548"/>
                  </a:cubicBezTo>
                  <a:cubicBezTo>
                    <a:pt x="4704" y="964"/>
                    <a:pt x="4513" y="1572"/>
                    <a:pt x="4597" y="2238"/>
                  </a:cubicBezTo>
                  <a:cubicBezTo>
                    <a:pt x="4656" y="2727"/>
                    <a:pt x="4871" y="3227"/>
                    <a:pt x="5180" y="3655"/>
                  </a:cubicBezTo>
                  <a:lnTo>
                    <a:pt x="3501" y="5334"/>
                  </a:lnTo>
                  <a:cubicBezTo>
                    <a:pt x="3442" y="5394"/>
                    <a:pt x="3442" y="5501"/>
                    <a:pt x="3501" y="5560"/>
                  </a:cubicBezTo>
                  <a:cubicBezTo>
                    <a:pt x="3525" y="5584"/>
                    <a:pt x="3573" y="5608"/>
                    <a:pt x="3620" y="5608"/>
                  </a:cubicBezTo>
                  <a:cubicBezTo>
                    <a:pt x="3668" y="5608"/>
                    <a:pt x="3704" y="5584"/>
                    <a:pt x="3739" y="5560"/>
                  </a:cubicBezTo>
                  <a:lnTo>
                    <a:pt x="5406" y="3893"/>
                  </a:lnTo>
                  <a:cubicBezTo>
                    <a:pt x="5454" y="3953"/>
                    <a:pt x="5502" y="4000"/>
                    <a:pt x="5549" y="4060"/>
                  </a:cubicBezTo>
                  <a:cubicBezTo>
                    <a:pt x="5609" y="4120"/>
                    <a:pt x="5656" y="4155"/>
                    <a:pt x="5716" y="4203"/>
                  </a:cubicBezTo>
                  <a:lnTo>
                    <a:pt x="2334" y="7584"/>
                  </a:lnTo>
                  <a:lnTo>
                    <a:pt x="691" y="9239"/>
                  </a:lnTo>
                  <a:lnTo>
                    <a:pt x="370" y="8918"/>
                  </a:lnTo>
                  <a:lnTo>
                    <a:pt x="3299" y="5989"/>
                  </a:lnTo>
                  <a:cubicBezTo>
                    <a:pt x="3358" y="5929"/>
                    <a:pt x="3358" y="5822"/>
                    <a:pt x="3299" y="5763"/>
                  </a:cubicBezTo>
                  <a:cubicBezTo>
                    <a:pt x="3275" y="5733"/>
                    <a:pt x="3236" y="5718"/>
                    <a:pt x="3196" y="5718"/>
                  </a:cubicBezTo>
                  <a:cubicBezTo>
                    <a:pt x="3156" y="5718"/>
                    <a:pt x="3114" y="5733"/>
                    <a:pt x="3085" y="5763"/>
                  </a:cubicBezTo>
                  <a:lnTo>
                    <a:pt x="48" y="8799"/>
                  </a:lnTo>
                  <a:cubicBezTo>
                    <a:pt x="13" y="8834"/>
                    <a:pt x="1" y="8882"/>
                    <a:pt x="1" y="8918"/>
                  </a:cubicBezTo>
                  <a:cubicBezTo>
                    <a:pt x="1" y="8965"/>
                    <a:pt x="13" y="9013"/>
                    <a:pt x="48" y="9037"/>
                  </a:cubicBezTo>
                  <a:lnTo>
                    <a:pt x="596" y="9585"/>
                  </a:lnTo>
                  <a:lnTo>
                    <a:pt x="1513" y="10513"/>
                  </a:lnTo>
                  <a:cubicBezTo>
                    <a:pt x="1549" y="10549"/>
                    <a:pt x="1596" y="10561"/>
                    <a:pt x="1632" y="10561"/>
                  </a:cubicBezTo>
                  <a:cubicBezTo>
                    <a:pt x="1680" y="10561"/>
                    <a:pt x="1727" y="10537"/>
                    <a:pt x="1763" y="10513"/>
                  </a:cubicBezTo>
                  <a:lnTo>
                    <a:pt x="2108" y="10156"/>
                  </a:lnTo>
                  <a:cubicBezTo>
                    <a:pt x="2144" y="10120"/>
                    <a:pt x="2156" y="10085"/>
                    <a:pt x="2156" y="10037"/>
                  </a:cubicBezTo>
                  <a:cubicBezTo>
                    <a:pt x="2156" y="9989"/>
                    <a:pt x="2144" y="9954"/>
                    <a:pt x="2108" y="9918"/>
                  </a:cubicBezTo>
                  <a:lnTo>
                    <a:pt x="1775" y="9573"/>
                  </a:lnTo>
                  <a:lnTo>
                    <a:pt x="1906" y="9442"/>
                  </a:lnTo>
                  <a:lnTo>
                    <a:pt x="2251" y="9787"/>
                  </a:lnTo>
                  <a:cubicBezTo>
                    <a:pt x="2281" y="9817"/>
                    <a:pt x="2320" y="9832"/>
                    <a:pt x="2358" y="9832"/>
                  </a:cubicBezTo>
                  <a:cubicBezTo>
                    <a:pt x="2397" y="9832"/>
                    <a:pt x="2436" y="9817"/>
                    <a:pt x="2465" y="9787"/>
                  </a:cubicBezTo>
                  <a:lnTo>
                    <a:pt x="2823" y="9430"/>
                  </a:lnTo>
                  <a:cubicBezTo>
                    <a:pt x="2858" y="9394"/>
                    <a:pt x="2870" y="9358"/>
                    <a:pt x="2870" y="9311"/>
                  </a:cubicBezTo>
                  <a:cubicBezTo>
                    <a:pt x="2870" y="9263"/>
                    <a:pt x="2858" y="9215"/>
                    <a:pt x="2823" y="9192"/>
                  </a:cubicBezTo>
                  <a:lnTo>
                    <a:pt x="2489" y="8846"/>
                  </a:lnTo>
                  <a:lnTo>
                    <a:pt x="2620" y="8715"/>
                  </a:lnTo>
                  <a:lnTo>
                    <a:pt x="2966" y="9061"/>
                  </a:lnTo>
                  <a:cubicBezTo>
                    <a:pt x="2995" y="9090"/>
                    <a:pt x="3034" y="9105"/>
                    <a:pt x="3073" y="9105"/>
                  </a:cubicBezTo>
                  <a:cubicBezTo>
                    <a:pt x="3111" y="9105"/>
                    <a:pt x="3150" y="9090"/>
                    <a:pt x="3180" y="9061"/>
                  </a:cubicBezTo>
                  <a:lnTo>
                    <a:pt x="3537" y="8703"/>
                  </a:lnTo>
                  <a:cubicBezTo>
                    <a:pt x="3597" y="8644"/>
                    <a:pt x="3597" y="8537"/>
                    <a:pt x="3537" y="8477"/>
                  </a:cubicBezTo>
                  <a:lnTo>
                    <a:pt x="2727" y="7656"/>
                  </a:lnTo>
                  <a:lnTo>
                    <a:pt x="6014" y="4370"/>
                  </a:lnTo>
                  <a:cubicBezTo>
                    <a:pt x="6549" y="4751"/>
                    <a:pt x="7168" y="4977"/>
                    <a:pt x="7752" y="4977"/>
                  </a:cubicBezTo>
                  <a:cubicBezTo>
                    <a:pt x="8026" y="4977"/>
                    <a:pt x="8276" y="4929"/>
                    <a:pt x="8514" y="4846"/>
                  </a:cubicBezTo>
                  <a:cubicBezTo>
                    <a:pt x="8597" y="4810"/>
                    <a:pt x="8633" y="4727"/>
                    <a:pt x="8597" y="4632"/>
                  </a:cubicBezTo>
                  <a:cubicBezTo>
                    <a:pt x="8580" y="4570"/>
                    <a:pt x="8523" y="4534"/>
                    <a:pt x="8461" y="4534"/>
                  </a:cubicBezTo>
                  <a:cubicBezTo>
                    <a:pt x="8439" y="4534"/>
                    <a:pt x="8417" y="4539"/>
                    <a:pt x="8395" y="4548"/>
                  </a:cubicBezTo>
                  <a:cubicBezTo>
                    <a:pt x="8192" y="4625"/>
                    <a:pt x="7973" y="4662"/>
                    <a:pt x="7746" y="4662"/>
                  </a:cubicBezTo>
                  <a:cubicBezTo>
                    <a:pt x="7093" y="4662"/>
                    <a:pt x="6380" y="4355"/>
                    <a:pt x="5823" y="3798"/>
                  </a:cubicBezTo>
                  <a:cubicBezTo>
                    <a:pt x="4847" y="2834"/>
                    <a:pt x="4668" y="1453"/>
                    <a:pt x="5406" y="726"/>
                  </a:cubicBezTo>
                  <a:cubicBezTo>
                    <a:pt x="5707" y="421"/>
                    <a:pt x="6119" y="272"/>
                    <a:pt x="6568" y="272"/>
                  </a:cubicBezTo>
                  <a:cubicBezTo>
                    <a:pt x="7204" y="272"/>
                    <a:pt x="7913" y="571"/>
                    <a:pt x="8478" y="1143"/>
                  </a:cubicBezTo>
                  <a:cubicBezTo>
                    <a:pt x="9454" y="2107"/>
                    <a:pt x="9633" y="3489"/>
                    <a:pt x="8895" y="4215"/>
                  </a:cubicBezTo>
                  <a:lnTo>
                    <a:pt x="8883" y="4239"/>
                  </a:lnTo>
                  <a:cubicBezTo>
                    <a:pt x="8823" y="4298"/>
                    <a:pt x="8823" y="4393"/>
                    <a:pt x="8883" y="4453"/>
                  </a:cubicBezTo>
                  <a:cubicBezTo>
                    <a:pt x="8913" y="4483"/>
                    <a:pt x="8954" y="4498"/>
                    <a:pt x="8996" y="4498"/>
                  </a:cubicBezTo>
                  <a:cubicBezTo>
                    <a:pt x="9038" y="4498"/>
                    <a:pt x="9079" y="4483"/>
                    <a:pt x="9109" y="4453"/>
                  </a:cubicBezTo>
                  <a:lnTo>
                    <a:pt x="9121" y="4441"/>
                  </a:lnTo>
                  <a:cubicBezTo>
                    <a:pt x="9502" y="4072"/>
                    <a:pt x="9669" y="3465"/>
                    <a:pt x="9585" y="2786"/>
                  </a:cubicBezTo>
                  <a:cubicBezTo>
                    <a:pt x="9502" y="2131"/>
                    <a:pt x="9169" y="1476"/>
                    <a:pt x="8645" y="964"/>
                  </a:cubicBezTo>
                  <a:cubicBezTo>
                    <a:pt x="8133" y="441"/>
                    <a:pt x="7478" y="95"/>
                    <a:pt x="6823" y="24"/>
                  </a:cubicBezTo>
                  <a:cubicBezTo>
                    <a:pt x="6712" y="8"/>
                    <a:pt x="6603" y="1"/>
                    <a:pt x="64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0" name="Google Shape;16770;p62"/>
            <p:cNvSpPr/>
            <p:nvPr/>
          </p:nvSpPr>
          <p:spPr>
            <a:xfrm>
              <a:off x="1474377" y="3380453"/>
              <a:ext cx="122221" cy="118895"/>
            </a:xfrm>
            <a:custGeom>
              <a:rect b="b" l="l" r="r" t="t"/>
              <a:pathLst>
                <a:path extrusionOk="0" h="3753" w="3858">
                  <a:moveTo>
                    <a:pt x="1488" y="312"/>
                  </a:moveTo>
                  <a:cubicBezTo>
                    <a:pt x="1953" y="312"/>
                    <a:pt x="2453" y="526"/>
                    <a:pt x="2858" y="943"/>
                  </a:cubicBezTo>
                  <a:cubicBezTo>
                    <a:pt x="3536" y="1621"/>
                    <a:pt x="3691" y="2609"/>
                    <a:pt x="3167" y="3133"/>
                  </a:cubicBezTo>
                  <a:cubicBezTo>
                    <a:pt x="2965" y="3336"/>
                    <a:pt x="2667" y="3443"/>
                    <a:pt x="2346" y="3443"/>
                  </a:cubicBezTo>
                  <a:cubicBezTo>
                    <a:pt x="1881" y="3443"/>
                    <a:pt x="1381" y="3229"/>
                    <a:pt x="976" y="2812"/>
                  </a:cubicBezTo>
                  <a:cubicBezTo>
                    <a:pt x="631" y="2479"/>
                    <a:pt x="429" y="2050"/>
                    <a:pt x="369" y="1645"/>
                  </a:cubicBezTo>
                  <a:cubicBezTo>
                    <a:pt x="322" y="1240"/>
                    <a:pt x="429" y="883"/>
                    <a:pt x="667" y="633"/>
                  </a:cubicBezTo>
                  <a:cubicBezTo>
                    <a:pt x="869" y="419"/>
                    <a:pt x="1167" y="312"/>
                    <a:pt x="1488" y="312"/>
                  </a:cubicBezTo>
                  <a:close/>
                  <a:moveTo>
                    <a:pt x="1518" y="1"/>
                  </a:moveTo>
                  <a:cubicBezTo>
                    <a:pt x="1106" y="1"/>
                    <a:pt x="738" y="143"/>
                    <a:pt x="465" y="407"/>
                  </a:cubicBezTo>
                  <a:cubicBezTo>
                    <a:pt x="143" y="716"/>
                    <a:pt x="0" y="1181"/>
                    <a:pt x="72" y="1681"/>
                  </a:cubicBezTo>
                  <a:cubicBezTo>
                    <a:pt x="131" y="2181"/>
                    <a:pt x="381" y="2657"/>
                    <a:pt x="774" y="3038"/>
                  </a:cubicBezTo>
                  <a:cubicBezTo>
                    <a:pt x="1227" y="3502"/>
                    <a:pt x="1822" y="3752"/>
                    <a:pt x="2358" y="3752"/>
                  </a:cubicBezTo>
                  <a:cubicBezTo>
                    <a:pt x="2762" y="3752"/>
                    <a:pt x="3132" y="3622"/>
                    <a:pt x="3405" y="3348"/>
                  </a:cubicBezTo>
                  <a:cubicBezTo>
                    <a:pt x="3703" y="3038"/>
                    <a:pt x="3858" y="2574"/>
                    <a:pt x="3798" y="2074"/>
                  </a:cubicBezTo>
                  <a:cubicBezTo>
                    <a:pt x="3739" y="1586"/>
                    <a:pt x="3477" y="1109"/>
                    <a:pt x="3096" y="716"/>
                  </a:cubicBezTo>
                  <a:cubicBezTo>
                    <a:pt x="2703" y="335"/>
                    <a:pt x="2215" y="73"/>
                    <a:pt x="1738" y="14"/>
                  </a:cubicBezTo>
                  <a:cubicBezTo>
                    <a:pt x="1664" y="5"/>
                    <a:pt x="1590" y="1"/>
                    <a:pt x="1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1" name="Google Shape;16771;p62"/>
            <p:cNvSpPr/>
            <p:nvPr/>
          </p:nvSpPr>
          <p:spPr>
            <a:xfrm>
              <a:off x="1510207" y="3632848"/>
              <a:ext cx="15492" cy="17741"/>
            </a:xfrm>
            <a:custGeom>
              <a:rect b="b" l="l" r="r" t="t"/>
              <a:pathLst>
                <a:path extrusionOk="0" h="560" w="489">
                  <a:moveTo>
                    <a:pt x="155" y="0"/>
                  </a:moveTo>
                  <a:cubicBezTo>
                    <a:pt x="72" y="0"/>
                    <a:pt x="0" y="72"/>
                    <a:pt x="0" y="167"/>
                  </a:cubicBezTo>
                  <a:cubicBezTo>
                    <a:pt x="0" y="227"/>
                    <a:pt x="24" y="262"/>
                    <a:pt x="72" y="298"/>
                  </a:cubicBezTo>
                  <a:lnTo>
                    <a:pt x="72" y="405"/>
                  </a:lnTo>
                  <a:cubicBezTo>
                    <a:pt x="72" y="488"/>
                    <a:pt x="143" y="560"/>
                    <a:pt x="238" y="560"/>
                  </a:cubicBezTo>
                  <a:cubicBezTo>
                    <a:pt x="322" y="560"/>
                    <a:pt x="393" y="488"/>
                    <a:pt x="393" y="405"/>
                  </a:cubicBezTo>
                  <a:lnTo>
                    <a:pt x="393" y="298"/>
                  </a:lnTo>
                  <a:cubicBezTo>
                    <a:pt x="441" y="262"/>
                    <a:pt x="477" y="227"/>
                    <a:pt x="477" y="167"/>
                  </a:cubicBezTo>
                  <a:cubicBezTo>
                    <a:pt x="488" y="72"/>
                    <a:pt x="417" y="0"/>
                    <a:pt x="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72" name="Google Shape;16772;p62"/>
          <p:cNvGrpSpPr/>
          <p:nvPr/>
        </p:nvGrpSpPr>
        <p:grpSpPr>
          <a:xfrm>
            <a:off x="3119678" y="3184746"/>
            <a:ext cx="269343" cy="348543"/>
            <a:chOff x="3119678" y="3360146"/>
            <a:chExt cx="269343" cy="348543"/>
          </a:xfrm>
        </p:grpSpPr>
        <p:sp>
          <p:nvSpPr>
            <p:cNvPr id="16773" name="Google Shape;16773;p62"/>
            <p:cNvSpPr/>
            <p:nvPr/>
          </p:nvSpPr>
          <p:spPr>
            <a:xfrm>
              <a:off x="3268289" y="3498271"/>
              <a:ext cx="43782" cy="46728"/>
            </a:xfrm>
            <a:custGeom>
              <a:rect b="b" l="l" r="r" t="t"/>
              <a:pathLst>
                <a:path extrusionOk="0" h="1475" w="1382">
                  <a:moveTo>
                    <a:pt x="196" y="0"/>
                  </a:moveTo>
                  <a:cubicBezTo>
                    <a:pt x="137" y="0"/>
                    <a:pt x="81" y="35"/>
                    <a:pt x="48" y="93"/>
                  </a:cubicBezTo>
                  <a:cubicBezTo>
                    <a:pt x="0" y="164"/>
                    <a:pt x="36" y="272"/>
                    <a:pt x="119" y="319"/>
                  </a:cubicBezTo>
                  <a:cubicBezTo>
                    <a:pt x="584" y="557"/>
                    <a:pt x="905" y="926"/>
                    <a:pt x="1048" y="1355"/>
                  </a:cubicBezTo>
                  <a:cubicBezTo>
                    <a:pt x="1060" y="1438"/>
                    <a:pt x="1131" y="1474"/>
                    <a:pt x="1191" y="1474"/>
                  </a:cubicBezTo>
                  <a:cubicBezTo>
                    <a:pt x="1203" y="1474"/>
                    <a:pt x="1227" y="1474"/>
                    <a:pt x="1239" y="1462"/>
                  </a:cubicBezTo>
                  <a:cubicBezTo>
                    <a:pt x="1322" y="1415"/>
                    <a:pt x="1381" y="1331"/>
                    <a:pt x="1358" y="1236"/>
                  </a:cubicBezTo>
                  <a:cubicBezTo>
                    <a:pt x="1191" y="736"/>
                    <a:pt x="810" y="284"/>
                    <a:pt x="274" y="22"/>
                  </a:cubicBezTo>
                  <a:cubicBezTo>
                    <a:pt x="249" y="7"/>
                    <a:pt x="222"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4" name="Google Shape;16774;p62"/>
            <p:cNvSpPr/>
            <p:nvPr/>
          </p:nvSpPr>
          <p:spPr>
            <a:xfrm>
              <a:off x="3147208" y="3475176"/>
              <a:ext cx="214664" cy="233513"/>
            </a:xfrm>
            <a:custGeom>
              <a:rect b="b" l="l" r="r" t="t"/>
              <a:pathLst>
                <a:path extrusionOk="0" h="7371" w="6776">
                  <a:moveTo>
                    <a:pt x="3537" y="4608"/>
                  </a:moveTo>
                  <a:lnTo>
                    <a:pt x="3537" y="4989"/>
                  </a:lnTo>
                  <a:lnTo>
                    <a:pt x="3179" y="4989"/>
                  </a:lnTo>
                  <a:lnTo>
                    <a:pt x="3179" y="4608"/>
                  </a:lnTo>
                  <a:cubicBezTo>
                    <a:pt x="3239" y="4620"/>
                    <a:pt x="3298" y="4620"/>
                    <a:pt x="3358" y="4620"/>
                  </a:cubicBezTo>
                  <a:cubicBezTo>
                    <a:pt x="3417" y="4620"/>
                    <a:pt x="3477" y="4620"/>
                    <a:pt x="3537" y="4608"/>
                  </a:cubicBezTo>
                  <a:close/>
                  <a:moveTo>
                    <a:pt x="5977" y="5299"/>
                  </a:moveTo>
                  <a:lnTo>
                    <a:pt x="5977" y="5763"/>
                  </a:lnTo>
                  <a:lnTo>
                    <a:pt x="798" y="5763"/>
                  </a:lnTo>
                  <a:lnTo>
                    <a:pt x="798" y="5299"/>
                  </a:lnTo>
                  <a:close/>
                  <a:moveTo>
                    <a:pt x="3406" y="0"/>
                  </a:moveTo>
                  <a:cubicBezTo>
                    <a:pt x="2751" y="0"/>
                    <a:pt x="2132" y="262"/>
                    <a:pt x="1667" y="715"/>
                  </a:cubicBezTo>
                  <a:cubicBezTo>
                    <a:pt x="1203" y="1179"/>
                    <a:pt x="953" y="1798"/>
                    <a:pt x="953" y="2465"/>
                  </a:cubicBezTo>
                  <a:lnTo>
                    <a:pt x="953" y="2715"/>
                  </a:lnTo>
                  <a:cubicBezTo>
                    <a:pt x="953" y="2798"/>
                    <a:pt x="1024" y="2882"/>
                    <a:pt x="1120" y="2882"/>
                  </a:cubicBezTo>
                  <a:cubicBezTo>
                    <a:pt x="1203" y="2882"/>
                    <a:pt x="1274" y="2798"/>
                    <a:pt x="1274" y="2715"/>
                  </a:cubicBezTo>
                  <a:lnTo>
                    <a:pt x="1274" y="2465"/>
                  </a:lnTo>
                  <a:cubicBezTo>
                    <a:pt x="1274" y="1894"/>
                    <a:pt x="1501" y="1358"/>
                    <a:pt x="1905" y="953"/>
                  </a:cubicBezTo>
                  <a:cubicBezTo>
                    <a:pt x="2310" y="548"/>
                    <a:pt x="2846" y="334"/>
                    <a:pt x="3406" y="334"/>
                  </a:cubicBezTo>
                  <a:cubicBezTo>
                    <a:pt x="4584" y="334"/>
                    <a:pt x="5549" y="1286"/>
                    <a:pt x="5549" y="2477"/>
                  </a:cubicBezTo>
                  <a:lnTo>
                    <a:pt x="5549" y="4989"/>
                  </a:lnTo>
                  <a:lnTo>
                    <a:pt x="3882" y="4989"/>
                  </a:lnTo>
                  <a:lnTo>
                    <a:pt x="3882" y="4489"/>
                  </a:lnTo>
                  <a:cubicBezTo>
                    <a:pt x="4060" y="4382"/>
                    <a:pt x="4215" y="4203"/>
                    <a:pt x="4299" y="3989"/>
                  </a:cubicBezTo>
                  <a:cubicBezTo>
                    <a:pt x="4334" y="3906"/>
                    <a:pt x="4287" y="3810"/>
                    <a:pt x="4215" y="3787"/>
                  </a:cubicBezTo>
                  <a:cubicBezTo>
                    <a:pt x="4193" y="3778"/>
                    <a:pt x="4171" y="3775"/>
                    <a:pt x="4149" y="3775"/>
                  </a:cubicBezTo>
                  <a:cubicBezTo>
                    <a:pt x="4079" y="3775"/>
                    <a:pt x="4019" y="3815"/>
                    <a:pt x="4001" y="3870"/>
                  </a:cubicBezTo>
                  <a:cubicBezTo>
                    <a:pt x="3941" y="4037"/>
                    <a:pt x="3822" y="4156"/>
                    <a:pt x="3668" y="4227"/>
                  </a:cubicBezTo>
                  <a:lnTo>
                    <a:pt x="3656" y="4227"/>
                  </a:lnTo>
                  <a:cubicBezTo>
                    <a:pt x="3572" y="4263"/>
                    <a:pt x="3477" y="4287"/>
                    <a:pt x="3394" y="4287"/>
                  </a:cubicBezTo>
                  <a:cubicBezTo>
                    <a:pt x="3036" y="4287"/>
                    <a:pt x="2739" y="3989"/>
                    <a:pt x="2739" y="3632"/>
                  </a:cubicBezTo>
                  <a:cubicBezTo>
                    <a:pt x="2739" y="3275"/>
                    <a:pt x="3036" y="2977"/>
                    <a:pt x="3394" y="2977"/>
                  </a:cubicBezTo>
                  <a:cubicBezTo>
                    <a:pt x="3644" y="2977"/>
                    <a:pt x="3882" y="3132"/>
                    <a:pt x="3989" y="3370"/>
                  </a:cubicBezTo>
                  <a:cubicBezTo>
                    <a:pt x="4006" y="3421"/>
                    <a:pt x="4067" y="3461"/>
                    <a:pt x="4126" y="3461"/>
                  </a:cubicBezTo>
                  <a:cubicBezTo>
                    <a:pt x="4149" y="3461"/>
                    <a:pt x="4171" y="3455"/>
                    <a:pt x="4191" y="3441"/>
                  </a:cubicBezTo>
                  <a:cubicBezTo>
                    <a:pt x="4263" y="3418"/>
                    <a:pt x="4310" y="3310"/>
                    <a:pt x="4263" y="3239"/>
                  </a:cubicBezTo>
                  <a:cubicBezTo>
                    <a:pt x="4108" y="2894"/>
                    <a:pt x="3763" y="2667"/>
                    <a:pt x="3370" y="2667"/>
                  </a:cubicBezTo>
                  <a:cubicBezTo>
                    <a:pt x="2834" y="2667"/>
                    <a:pt x="2394" y="3096"/>
                    <a:pt x="2394" y="3656"/>
                  </a:cubicBezTo>
                  <a:cubicBezTo>
                    <a:pt x="2394" y="4013"/>
                    <a:pt x="2584" y="4322"/>
                    <a:pt x="2870" y="4489"/>
                  </a:cubicBezTo>
                  <a:lnTo>
                    <a:pt x="2870" y="4989"/>
                  </a:lnTo>
                  <a:lnTo>
                    <a:pt x="1262" y="4989"/>
                  </a:lnTo>
                  <a:lnTo>
                    <a:pt x="1262" y="3358"/>
                  </a:lnTo>
                  <a:cubicBezTo>
                    <a:pt x="1262" y="3263"/>
                    <a:pt x="1191" y="3191"/>
                    <a:pt x="1096" y="3191"/>
                  </a:cubicBezTo>
                  <a:cubicBezTo>
                    <a:pt x="1012" y="3191"/>
                    <a:pt x="941" y="3263"/>
                    <a:pt x="941" y="3358"/>
                  </a:cubicBezTo>
                  <a:lnTo>
                    <a:pt x="941" y="4989"/>
                  </a:lnTo>
                  <a:lnTo>
                    <a:pt x="655" y="4989"/>
                  </a:lnTo>
                  <a:cubicBezTo>
                    <a:pt x="560" y="4989"/>
                    <a:pt x="489" y="5061"/>
                    <a:pt x="489" y="5156"/>
                  </a:cubicBezTo>
                  <a:lnTo>
                    <a:pt x="489" y="5775"/>
                  </a:lnTo>
                  <a:lnTo>
                    <a:pt x="167" y="5775"/>
                  </a:lnTo>
                  <a:cubicBezTo>
                    <a:pt x="72" y="5775"/>
                    <a:pt x="0" y="5858"/>
                    <a:pt x="0" y="5942"/>
                  </a:cubicBezTo>
                  <a:lnTo>
                    <a:pt x="0" y="7204"/>
                  </a:lnTo>
                  <a:cubicBezTo>
                    <a:pt x="0" y="7299"/>
                    <a:pt x="72" y="7370"/>
                    <a:pt x="167" y="7370"/>
                  </a:cubicBezTo>
                  <a:lnTo>
                    <a:pt x="3918" y="7370"/>
                  </a:lnTo>
                  <a:cubicBezTo>
                    <a:pt x="4001" y="7370"/>
                    <a:pt x="4072" y="7299"/>
                    <a:pt x="4072" y="7204"/>
                  </a:cubicBezTo>
                  <a:cubicBezTo>
                    <a:pt x="4072" y="7120"/>
                    <a:pt x="4001" y="7049"/>
                    <a:pt x="3918" y="7049"/>
                  </a:cubicBezTo>
                  <a:lnTo>
                    <a:pt x="322" y="7049"/>
                  </a:lnTo>
                  <a:lnTo>
                    <a:pt x="322" y="6108"/>
                  </a:lnTo>
                  <a:lnTo>
                    <a:pt x="6442" y="6108"/>
                  </a:lnTo>
                  <a:lnTo>
                    <a:pt x="6442" y="7049"/>
                  </a:lnTo>
                  <a:lnTo>
                    <a:pt x="4537" y="7049"/>
                  </a:lnTo>
                  <a:cubicBezTo>
                    <a:pt x="4453" y="7049"/>
                    <a:pt x="4370" y="7120"/>
                    <a:pt x="4370" y="7204"/>
                  </a:cubicBezTo>
                  <a:cubicBezTo>
                    <a:pt x="4370" y="7299"/>
                    <a:pt x="4453" y="7370"/>
                    <a:pt x="4537" y="7370"/>
                  </a:cubicBezTo>
                  <a:lnTo>
                    <a:pt x="6608" y="7370"/>
                  </a:lnTo>
                  <a:cubicBezTo>
                    <a:pt x="6692" y="7370"/>
                    <a:pt x="6775" y="7299"/>
                    <a:pt x="6775" y="7204"/>
                  </a:cubicBezTo>
                  <a:lnTo>
                    <a:pt x="6775" y="5942"/>
                  </a:lnTo>
                  <a:cubicBezTo>
                    <a:pt x="6775" y="5835"/>
                    <a:pt x="6716" y="5763"/>
                    <a:pt x="6620" y="5763"/>
                  </a:cubicBezTo>
                  <a:lnTo>
                    <a:pt x="6311" y="5763"/>
                  </a:lnTo>
                  <a:lnTo>
                    <a:pt x="6311" y="5144"/>
                  </a:lnTo>
                  <a:cubicBezTo>
                    <a:pt x="6311" y="5049"/>
                    <a:pt x="6239" y="4977"/>
                    <a:pt x="6144" y="4977"/>
                  </a:cubicBezTo>
                  <a:lnTo>
                    <a:pt x="5858" y="4977"/>
                  </a:lnTo>
                  <a:lnTo>
                    <a:pt x="5858" y="2465"/>
                  </a:lnTo>
                  <a:cubicBezTo>
                    <a:pt x="5858" y="1108"/>
                    <a:pt x="4763" y="0"/>
                    <a:pt x="3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5" name="Google Shape;16775;p62"/>
            <p:cNvSpPr/>
            <p:nvPr/>
          </p:nvSpPr>
          <p:spPr>
            <a:xfrm>
              <a:off x="3249408" y="3360146"/>
              <a:ext cx="10613" cy="97321"/>
            </a:xfrm>
            <a:custGeom>
              <a:rect b="b" l="l" r="r" t="t"/>
              <a:pathLst>
                <a:path extrusionOk="0" h="3072" w="335">
                  <a:moveTo>
                    <a:pt x="168" y="0"/>
                  </a:moveTo>
                  <a:cubicBezTo>
                    <a:pt x="72" y="0"/>
                    <a:pt x="1" y="83"/>
                    <a:pt x="1" y="167"/>
                  </a:cubicBezTo>
                  <a:lnTo>
                    <a:pt x="1" y="2905"/>
                  </a:lnTo>
                  <a:cubicBezTo>
                    <a:pt x="1" y="3000"/>
                    <a:pt x="72" y="3072"/>
                    <a:pt x="168" y="3072"/>
                  </a:cubicBezTo>
                  <a:cubicBezTo>
                    <a:pt x="251" y="3072"/>
                    <a:pt x="334" y="3000"/>
                    <a:pt x="334" y="2905"/>
                  </a:cubicBezTo>
                  <a:lnTo>
                    <a:pt x="334" y="167"/>
                  </a:lnTo>
                  <a:cubicBezTo>
                    <a:pt x="334" y="83"/>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6" name="Google Shape;16776;p62"/>
            <p:cNvSpPr/>
            <p:nvPr/>
          </p:nvSpPr>
          <p:spPr>
            <a:xfrm>
              <a:off x="3175879" y="3377919"/>
              <a:ext cx="54331" cy="86740"/>
            </a:xfrm>
            <a:custGeom>
              <a:rect b="b" l="l" r="r" t="t"/>
              <a:pathLst>
                <a:path extrusionOk="0" h="2738" w="1715">
                  <a:moveTo>
                    <a:pt x="188" y="1"/>
                  </a:moveTo>
                  <a:cubicBezTo>
                    <a:pt x="161" y="1"/>
                    <a:pt x="134" y="8"/>
                    <a:pt x="107" y="22"/>
                  </a:cubicBezTo>
                  <a:cubicBezTo>
                    <a:pt x="36" y="70"/>
                    <a:pt x="0" y="153"/>
                    <a:pt x="48" y="249"/>
                  </a:cubicBezTo>
                  <a:lnTo>
                    <a:pt x="1381" y="2642"/>
                  </a:lnTo>
                  <a:cubicBezTo>
                    <a:pt x="1417" y="2701"/>
                    <a:pt x="1477" y="2737"/>
                    <a:pt x="1524" y="2737"/>
                  </a:cubicBezTo>
                  <a:cubicBezTo>
                    <a:pt x="1548" y="2737"/>
                    <a:pt x="1584" y="2737"/>
                    <a:pt x="1596" y="2713"/>
                  </a:cubicBezTo>
                  <a:cubicBezTo>
                    <a:pt x="1679" y="2654"/>
                    <a:pt x="1715" y="2559"/>
                    <a:pt x="1667" y="2475"/>
                  </a:cubicBezTo>
                  <a:lnTo>
                    <a:pt x="334" y="82"/>
                  </a:lnTo>
                  <a:cubicBezTo>
                    <a:pt x="301" y="33"/>
                    <a:pt x="246"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7" name="Google Shape;16777;p62"/>
            <p:cNvSpPr/>
            <p:nvPr/>
          </p:nvSpPr>
          <p:spPr>
            <a:xfrm>
              <a:off x="3119678" y="3429399"/>
              <a:ext cx="89401" cy="50720"/>
            </a:xfrm>
            <a:custGeom>
              <a:rect b="b" l="l" r="r" t="t"/>
              <a:pathLst>
                <a:path extrusionOk="0" h="1601" w="2822">
                  <a:moveTo>
                    <a:pt x="200" y="0"/>
                  </a:moveTo>
                  <a:cubicBezTo>
                    <a:pt x="142" y="0"/>
                    <a:pt x="81" y="27"/>
                    <a:pt x="48" y="76"/>
                  </a:cubicBezTo>
                  <a:cubicBezTo>
                    <a:pt x="0" y="160"/>
                    <a:pt x="36" y="255"/>
                    <a:pt x="107" y="302"/>
                  </a:cubicBezTo>
                  <a:lnTo>
                    <a:pt x="2536" y="1588"/>
                  </a:lnTo>
                  <a:cubicBezTo>
                    <a:pt x="2560" y="1600"/>
                    <a:pt x="2584" y="1600"/>
                    <a:pt x="2608" y="1600"/>
                  </a:cubicBezTo>
                  <a:cubicBezTo>
                    <a:pt x="2667" y="1600"/>
                    <a:pt x="2727" y="1565"/>
                    <a:pt x="2762" y="1505"/>
                  </a:cubicBezTo>
                  <a:cubicBezTo>
                    <a:pt x="2822" y="1445"/>
                    <a:pt x="2786" y="1350"/>
                    <a:pt x="2703" y="1303"/>
                  </a:cubicBezTo>
                  <a:lnTo>
                    <a:pt x="274" y="17"/>
                  </a:lnTo>
                  <a:cubicBezTo>
                    <a:pt x="252" y="6"/>
                    <a:pt x="226"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8" name="Google Shape;16778;p62"/>
            <p:cNvSpPr/>
            <p:nvPr/>
          </p:nvSpPr>
          <p:spPr>
            <a:xfrm>
              <a:off x="3279219" y="3377919"/>
              <a:ext cx="54363" cy="85980"/>
            </a:xfrm>
            <a:custGeom>
              <a:rect b="b" l="l" r="r" t="t"/>
              <a:pathLst>
                <a:path extrusionOk="0" h="2714" w="1716">
                  <a:moveTo>
                    <a:pt x="1533" y="1"/>
                  </a:moveTo>
                  <a:cubicBezTo>
                    <a:pt x="1475" y="1"/>
                    <a:pt x="1414" y="33"/>
                    <a:pt x="1382" y="82"/>
                  </a:cubicBezTo>
                  <a:lnTo>
                    <a:pt x="48" y="2475"/>
                  </a:lnTo>
                  <a:cubicBezTo>
                    <a:pt x="1" y="2559"/>
                    <a:pt x="24" y="2654"/>
                    <a:pt x="108" y="2701"/>
                  </a:cubicBezTo>
                  <a:cubicBezTo>
                    <a:pt x="132" y="2713"/>
                    <a:pt x="143" y="2713"/>
                    <a:pt x="179" y="2713"/>
                  </a:cubicBezTo>
                  <a:cubicBezTo>
                    <a:pt x="239" y="2713"/>
                    <a:pt x="286" y="2689"/>
                    <a:pt x="310" y="2630"/>
                  </a:cubicBezTo>
                  <a:lnTo>
                    <a:pt x="1656" y="237"/>
                  </a:lnTo>
                  <a:cubicBezTo>
                    <a:pt x="1715" y="153"/>
                    <a:pt x="1679" y="70"/>
                    <a:pt x="1608" y="22"/>
                  </a:cubicBezTo>
                  <a:cubicBezTo>
                    <a:pt x="1585" y="8"/>
                    <a:pt x="1560" y="1"/>
                    <a:pt x="15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9" name="Google Shape;16779;p62"/>
            <p:cNvSpPr/>
            <p:nvPr/>
          </p:nvSpPr>
          <p:spPr>
            <a:xfrm>
              <a:off x="3300349" y="3429399"/>
              <a:ext cx="88672" cy="51100"/>
            </a:xfrm>
            <a:custGeom>
              <a:rect b="b" l="l" r="r" t="t"/>
              <a:pathLst>
                <a:path extrusionOk="0" h="1613" w="2799">
                  <a:moveTo>
                    <a:pt x="2615" y="0"/>
                  </a:moveTo>
                  <a:cubicBezTo>
                    <a:pt x="2589" y="0"/>
                    <a:pt x="2562" y="6"/>
                    <a:pt x="2536" y="17"/>
                  </a:cubicBezTo>
                  <a:lnTo>
                    <a:pt x="107" y="1303"/>
                  </a:lnTo>
                  <a:cubicBezTo>
                    <a:pt x="36" y="1350"/>
                    <a:pt x="0" y="1434"/>
                    <a:pt x="48" y="1529"/>
                  </a:cubicBezTo>
                  <a:cubicBezTo>
                    <a:pt x="72" y="1588"/>
                    <a:pt x="131" y="1612"/>
                    <a:pt x="191" y="1612"/>
                  </a:cubicBezTo>
                  <a:cubicBezTo>
                    <a:pt x="227" y="1612"/>
                    <a:pt x="238" y="1612"/>
                    <a:pt x="274" y="1600"/>
                  </a:cubicBezTo>
                  <a:lnTo>
                    <a:pt x="2691" y="314"/>
                  </a:lnTo>
                  <a:cubicBezTo>
                    <a:pt x="2774" y="255"/>
                    <a:pt x="2798" y="172"/>
                    <a:pt x="2751" y="76"/>
                  </a:cubicBezTo>
                  <a:cubicBezTo>
                    <a:pt x="2726" y="27"/>
                    <a:pt x="2673" y="0"/>
                    <a:pt x="26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80" name="Google Shape;16780;p62"/>
          <p:cNvGrpSpPr/>
          <p:nvPr/>
        </p:nvGrpSpPr>
        <p:grpSpPr>
          <a:xfrm>
            <a:off x="3967213" y="3181547"/>
            <a:ext cx="368185" cy="354753"/>
            <a:chOff x="3967213" y="3356947"/>
            <a:chExt cx="368185" cy="354753"/>
          </a:xfrm>
        </p:grpSpPr>
        <p:sp>
          <p:nvSpPr>
            <p:cNvPr id="16781" name="Google Shape;16781;p62"/>
            <p:cNvSpPr/>
            <p:nvPr/>
          </p:nvSpPr>
          <p:spPr>
            <a:xfrm>
              <a:off x="4180705" y="3356947"/>
              <a:ext cx="154693" cy="164292"/>
            </a:xfrm>
            <a:custGeom>
              <a:rect b="b" l="l" r="r" t="t"/>
              <a:pathLst>
                <a:path extrusionOk="0" h="5186" w="4883">
                  <a:moveTo>
                    <a:pt x="2526" y="0"/>
                  </a:moveTo>
                  <a:cubicBezTo>
                    <a:pt x="1765" y="0"/>
                    <a:pt x="1017" y="368"/>
                    <a:pt x="560" y="1042"/>
                  </a:cubicBezTo>
                  <a:cubicBezTo>
                    <a:pt x="1" y="1875"/>
                    <a:pt x="24" y="2959"/>
                    <a:pt x="632" y="3768"/>
                  </a:cubicBezTo>
                  <a:lnTo>
                    <a:pt x="572" y="5006"/>
                  </a:lnTo>
                  <a:cubicBezTo>
                    <a:pt x="572" y="5066"/>
                    <a:pt x="608" y="5126"/>
                    <a:pt x="655" y="5149"/>
                  </a:cubicBezTo>
                  <a:cubicBezTo>
                    <a:pt x="679" y="5161"/>
                    <a:pt x="715" y="5185"/>
                    <a:pt x="739" y="5185"/>
                  </a:cubicBezTo>
                  <a:cubicBezTo>
                    <a:pt x="774" y="5185"/>
                    <a:pt x="786" y="5185"/>
                    <a:pt x="810" y="5161"/>
                  </a:cubicBezTo>
                  <a:lnTo>
                    <a:pt x="1929" y="4649"/>
                  </a:lnTo>
                  <a:cubicBezTo>
                    <a:pt x="2120" y="4685"/>
                    <a:pt x="2334" y="4721"/>
                    <a:pt x="2525" y="4721"/>
                  </a:cubicBezTo>
                  <a:cubicBezTo>
                    <a:pt x="3299" y="4721"/>
                    <a:pt x="4049" y="4328"/>
                    <a:pt x="4489" y="3673"/>
                  </a:cubicBezTo>
                  <a:cubicBezTo>
                    <a:pt x="4703" y="3363"/>
                    <a:pt x="4834" y="3006"/>
                    <a:pt x="4882" y="2637"/>
                  </a:cubicBezTo>
                  <a:cubicBezTo>
                    <a:pt x="4882" y="2518"/>
                    <a:pt x="4811" y="2447"/>
                    <a:pt x="4715" y="2423"/>
                  </a:cubicBezTo>
                  <a:cubicBezTo>
                    <a:pt x="4709" y="2422"/>
                    <a:pt x="4703" y="2422"/>
                    <a:pt x="4697" y="2422"/>
                  </a:cubicBezTo>
                  <a:cubicBezTo>
                    <a:pt x="4619" y="2422"/>
                    <a:pt x="4536" y="2489"/>
                    <a:pt x="4525" y="2578"/>
                  </a:cubicBezTo>
                  <a:cubicBezTo>
                    <a:pt x="4489" y="2899"/>
                    <a:pt x="4370" y="3197"/>
                    <a:pt x="4192" y="3471"/>
                  </a:cubicBezTo>
                  <a:cubicBezTo>
                    <a:pt x="3809" y="4040"/>
                    <a:pt x="3177" y="4368"/>
                    <a:pt x="2514" y="4368"/>
                  </a:cubicBezTo>
                  <a:cubicBezTo>
                    <a:pt x="2332" y="4368"/>
                    <a:pt x="2147" y="4343"/>
                    <a:pt x="1965" y="4292"/>
                  </a:cubicBezTo>
                  <a:cubicBezTo>
                    <a:pt x="1944" y="4281"/>
                    <a:pt x="1927" y="4275"/>
                    <a:pt x="1911" y="4275"/>
                  </a:cubicBezTo>
                  <a:cubicBezTo>
                    <a:pt x="1891" y="4275"/>
                    <a:pt x="1872" y="4284"/>
                    <a:pt x="1846" y="4304"/>
                  </a:cubicBezTo>
                  <a:lnTo>
                    <a:pt x="917" y="4733"/>
                  </a:lnTo>
                  <a:lnTo>
                    <a:pt x="965" y="3721"/>
                  </a:lnTo>
                  <a:cubicBezTo>
                    <a:pt x="965" y="3673"/>
                    <a:pt x="953" y="3649"/>
                    <a:pt x="929" y="3602"/>
                  </a:cubicBezTo>
                  <a:cubicBezTo>
                    <a:pt x="382" y="2923"/>
                    <a:pt x="358" y="1947"/>
                    <a:pt x="846" y="1220"/>
                  </a:cubicBezTo>
                  <a:cubicBezTo>
                    <a:pt x="1235" y="644"/>
                    <a:pt x="1873" y="327"/>
                    <a:pt x="2524" y="327"/>
                  </a:cubicBezTo>
                  <a:cubicBezTo>
                    <a:pt x="2909" y="327"/>
                    <a:pt x="3299" y="438"/>
                    <a:pt x="3644" y="673"/>
                  </a:cubicBezTo>
                  <a:cubicBezTo>
                    <a:pt x="4084" y="970"/>
                    <a:pt x="4406" y="1435"/>
                    <a:pt x="4501" y="1970"/>
                  </a:cubicBezTo>
                  <a:cubicBezTo>
                    <a:pt x="4523" y="2047"/>
                    <a:pt x="4594" y="2103"/>
                    <a:pt x="4679" y="2103"/>
                  </a:cubicBezTo>
                  <a:cubicBezTo>
                    <a:pt x="4687" y="2103"/>
                    <a:pt x="4695" y="2102"/>
                    <a:pt x="4703" y="2101"/>
                  </a:cubicBezTo>
                  <a:cubicBezTo>
                    <a:pt x="4787" y="2089"/>
                    <a:pt x="4846" y="1994"/>
                    <a:pt x="4834" y="1911"/>
                  </a:cubicBezTo>
                  <a:cubicBezTo>
                    <a:pt x="4715" y="1280"/>
                    <a:pt x="4358" y="744"/>
                    <a:pt x="3834" y="399"/>
                  </a:cubicBezTo>
                  <a:cubicBezTo>
                    <a:pt x="3432" y="129"/>
                    <a:pt x="2977" y="0"/>
                    <a:pt x="25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2" name="Google Shape;16782;p62"/>
            <p:cNvSpPr/>
            <p:nvPr/>
          </p:nvSpPr>
          <p:spPr>
            <a:xfrm>
              <a:off x="4093585" y="3484237"/>
              <a:ext cx="21891" cy="37002"/>
            </a:xfrm>
            <a:custGeom>
              <a:rect b="b" l="l" r="r" t="t"/>
              <a:pathLst>
                <a:path extrusionOk="0" h="1168" w="691">
                  <a:moveTo>
                    <a:pt x="155" y="0"/>
                  </a:moveTo>
                  <a:cubicBezTo>
                    <a:pt x="72" y="0"/>
                    <a:pt x="0" y="72"/>
                    <a:pt x="0" y="167"/>
                  </a:cubicBezTo>
                  <a:lnTo>
                    <a:pt x="0" y="1000"/>
                  </a:lnTo>
                  <a:cubicBezTo>
                    <a:pt x="0" y="1084"/>
                    <a:pt x="72" y="1167"/>
                    <a:pt x="155" y="1167"/>
                  </a:cubicBezTo>
                  <a:lnTo>
                    <a:pt x="536" y="1167"/>
                  </a:lnTo>
                  <a:cubicBezTo>
                    <a:pt x="619" y="1167"/>
                    <a:pt x="691" y="1084"/>
                    <a:pt x="691" y="1000"/>
                  </a:cubicBezTo>
                  <a:cubicBezTo>
                    <a:pt x="691" y="893"/>
                    <a:pt x="619" y="822"/>
                    <a:pt x="512" y="822"/>
                  </a:cubicBezTo>
                  <a:lnTo>
                    <a:pt x="322" y="822"/>
                  </a:ln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3" name="Google Shape;16783;p62"/>
            <p:cNvSpPr/>
            <p:nvPr/>
          </p:nvSpPr>
          <p:spPr>
            <a:xfrm>
              <a:off x="3967213" y="3408047"/>
              <a:ext cx="275394" cy="303653"/>
            </a:xfrm>
            <a:custGeom>
              <a:rect b="b" l="l" r="r" t="t"/>
              <a:pathLst>
                <a:path extrusionOk="0" h="9585" w="8693">
                  <a:moveTo>
                    <a:pt x="3549" y="417"/>
                  </a:moveTo>
                  <a:lnTo>
                    <a:pt x="3549" y="417"/>
                  </a:lnTo>
                  <a:cubicBezTo>
                    <a:pt x="3346" y="1024"/>
                    <a:pt x="3001" y="1322"/>
                    <a:pt x="2775" y="1465"/>
                  </a:cubicBezTo>
                  <a:cubicBezTo>
                    <a:pt x="2799" y="976"/>
                    <a:pt x="3120" y="572"/>
                    <a:pt x="3549" y="417"/>
                  </a:cubicBezTo>
                  <a:close/>
                  <a:moveTo>
                    <a:pt x="4727" y="334"/>
                  </a:moveTo>
                  <a:cubicBezTo>
                    <a:pt x="5382" y="334"/>
                    <a:pt x="5906" y="869"/>
                    <a:pt x="5906" y="1524"/>
                  </a:cubicBezTo>
                  <a:lnTo>
                    <a:pt x="5906" y="2262"/>
                  </a:lnTo>
                  <a:cubicBezTo>
                    <a:pt x="4501" y="2155"/>
                    <a:pt x="4108" y="846"/>
                    <a:pt x="4001" y="334"/>
                  </a:cubicBezTo>
                  <a:close/>
                  <a:moveTo>
                    <a:pt x="2441" y="2643"/>
                  </a:moveTo>
                  <a:lnTo>
                    <a:pt x="2441" y="2893"/>
                  </a:lnTo>
                  <a:cubicBezTo>
                    <a:pt x="2441" y="3036"/>
                    <a:pt x="2453" y="3179"/>
                    <a:pt x="2477" y="3310"/>
                  </a:cubicBezTo>
                  <a:cubicBezTo>
                    <a:pt x="2334" y="3251"/>
                    <a:pt x="2239" y="3120"/>
                    <a:pt x="2239" y="2977"/>
                  </a:cubicBezTo>
                  <a:cubicBezTo>
                    <a:pt x="2239" y="2822"/>
                    <a:pt x="2322" y="2703"/>
                    <a:pt x="2441" y="2643"/>
                  </a:cubicBezTo>
                  <a:close/>
                  <a:moveTo>
                    <a:pt x="6251" y="2655"/>
                  </a:moveTo>
                  <a:cubicBezTo>
                    <a:pt x="6359" y="2715"/>
                    <a:pt x="6442" y="2834"/>
                    <a:pt x="6442" y="2989"/>
                  </a:cubicBezTo>
                  <a:cubicBezTo>
                    <a:pt x="6442" y="3155"/>
                    <a:pt x="6335" y="3286"/>
                    <a:pt x="6204" y="3334"/>
                  </a:cubicBezTo>
                  <a:cubicBezTo>
                    <a:pt x="6228" y="3179"/>
                    <a:pt x="6251" y="3048"/>
                    <a:pt x="6251" y="2917"/>
                  </a:cubicBezTo>
                  <a:lnTo>
                    <a:pt x="6251" y="2655"/>
                  </a:lnTo>
                  <a:close/>
                  <a:moveTo>
                    <a:pt x="3775" y="786"/>
                  </a:moveTo>
                  <a:cubicBezTo>
                    <a:pt x="3846" y="1012"/>
                    <a:pt x="3953" y="1274"/>
                    <a:pt x="4120" y="1524"/>
                  </a:cubicBezTo>
                  <a:cubicBezTo>
                    <a:pt x="4537" y="2167"/>
                    <a:pt x="5144" y="2536"/>
                    <a:pt x="5906" y="2584"/>
                  </a:cubicBezTo>
                  <a:lnTo>
                    <a:pt x="5906" y="2893"/>
                  </a:lnTo>
                  <a:cubicBezTo>
                    <a:pt x="5906" y="3548"/>
                    <a:pt x="5549" y="4179"/>
                    <a:pt x="4977" y="4501"/>
                  </a:cubicBezTo>
                  <a:lnTo>
                    <a:pt x="4727" y="4656"/>
                  </a:lnTo>
                  <a:cubicBezTo>
                    <a:pt x="4608" y="4721"/>
                    <a:pt x="4474" y="4754"/>
                    <a:pt x="4340" y="4754"/>
                  </a:cubicBezTo>
                  <a:cubicBezTo>
                    <a:pt x="4206" y="4754"/>
                    <a:pt x="4073" y="4721"/>
                    <a:pt x="3953" y="4656"/>
                  </a:cubicBezTo>
                  <a:lnTo>
                    <a:pt x="3703" y="4501"/>
                  </a:lnTo>
                  <a:cubicBezTo>
                    <a:pt x="3120" y="4179"/>
                    <a:pt x="2775" y="3572"/>
                    <a:pt x="2775" y="2893"/>
                  </a:cubicBezTo>
                  <a:lnTo>
                    <a:pt x="2775" y="2417"/>
                  </a:lnTo>
                  <a:lnTo>
                    <a:pt x="2775" y="1858"/>
                  </a:lnTo>
                  <a:cubicBezTo>
                    <a:pt x="3001" y="1750"/>
                    <a:pt x="3465" y="1465"/>
                    <a:pt x="3775" y="786"/>
                  </a:cubicBezTo>
                  <a:close/>
                  <a:moveTo>
                    <a:pt x="5001" y="4906"/>
                  </a:moveTo>
                  <a:lnTo>
                    <a:pt x="5001" y="5751"/>
                  </a:lnTo>
                  <a:lnTo>
                    <a:pt x="4965" y="5775"/>
                  </a:lnTo>
                  <a:lnTo>
                    <a:pt x="4334" y="6203"/>
                  </a:lnTo>
                  <a:lnTo>
                    <a:pt x="3692" y="5751"/>
                  </a:lnTo>
                  <a:lnTo>
                    <a:pt x="3692" y="4906"/>
                  </a:lnTo>
                  <a:lnTo>
                    <a:pt x="3775" y="4953"/>
                  </a:lnTo>
                  <a:cubicBezTo>
                    <a:pt x="3953" y="5048"/>
                    <a:pt x="4144" y="5096"/>
                    <a:pt x="4346" y="5096"/>
                  </a:cubicBezTo>
                  <a:cubicBezTo>
                    <a:pt x="4537" y="5096"/>
                    <a:pt x="4727" y="5048"/>
                    <a:pt x="4906" y="4953"/>
                  </a:cubicBezTo>
                  <a:lnTo>
                    <a:pt x="5001" y="4906"/>
                  </a:lnTo>
                  <a:close/>
                  <a:moveTo>
                    <a:pt x="3680" y="6168"/>
                  </a:moveTo>
                  <a:lnTo>
                    <a:pt x="4084" y="6453"/>
                  </a:lnTo>
                  <a:lnTo>
                    <a:pt x="3680" y="6930"/>
                  </a:lnTo>
                  <a:lnTo>
                    <a:pt x="3680" y="6263"/>
                  </a:lnTo>
                  <a:lnTo>
                    <a:pt x="3680" y="6168"/>
                  </a:lnTo>
                  <a:close/>
                  <a:moveTo>
                    <a:pt x="4977" y="6168"/>
                  </a:moveTo>
                  <a:lnTo>
                    <a:pt x="4977" y="6263"/>
                  </a:lnTo>
                  <a:lnTo>
                    <a:pt x="4977" y="6930"/>
                  </a:lnTo>
                  <a:lnTo>
                    <a:pt x="4573" y="6453"/>
                  </a:lnTo>
                  <a:lnTo>
                    <a:pt x="4977" y="6168"/>
                  </a:lnTo>
                  <a:close/>
                  <a:moveTo>
                    <a:pt x="4977" y="7453"/>
                  </a:moveTo>
                  <a:lnTo>
                    <a:pt x="4977" y="8406"/>
                  </a:lnTo>
                  <a:lnTo>
                    <a:pt x="4906" y="7656"/>
                  </a:lnTo>
                  <a:lnTo>
                    <a:pt x="4977" y="7453"/>
                  </a:lnTo>
                  <a:close/>
                  <a:moveTo>
                    <a:pt x="3692" y="7453"/>
                  </a:moveTo>
                  <a:lnTo>
                    <a:pt x="3763" y="7656"/>
                  </a:lnTo>
                  <a:lnTo>
                    <a:pt x="3692" y="8418"/>
                  </a:lnTo>
                  <a:lnTo>
                    <a:pt x="3692" y="7453"/>
                  </a:lnTo>
                  <a:close/>
                  <a:moveTo>
                    <a:pt x="4311" y="6703"/>
                  </a:moveTo>
                  <a:lnTo>
                    <a:pt x="4704" y="7168"/>
                  </a:lnTo>
                  <a:lnTo>
                    <a:pt x="4537" y="7584"/>
                  </a:lnTo>
                  <a:cubicBezTo>
                    <a:pt x="4525" y="7620"/>
                    <a:pt x="4525" y="7632"/>
                    <a:pt x="4525" y="7656"/>
                  </a:cubicBezTo>
                  <a:lnTo>
                    <a:pt x="4680" y="9251"/>
                  </a:lnTo>
                  <a:lnTo>
                    <a:pt x="3942" y="9251"/>
                  </a:lnTo>
                  <a:lnTo>
                    <a:pt x="4108" y="7656"/>
                  </a:lnTo>
                  <a:cubicBezTo>
                    <a:pt x="4108" y="7632"/>
                    <a:pt x="4108" y="7596"/>
                    <a:pt x="4084" y="7584"/>
                  </a:cubicBezTo>
                  <a:lnTo>
                    <a:pt x="3930" y="7168"/>
                  </a:lnTo>
                  <a:lnTo>
                    <a:pt x="4311" y="6703"/>
                  </a:lnTo>
                  <a:close/>
                  <a:moveTo>
                    <a:pt x="3965" y="0"/>
                  </a:moveTo>
                  <a:cubicBezTo>
                    <a:pt x="3906" y="0"/>
                    <a:pt x="3846" y="0"/>
                    <a:pt x="3787" y="12"/>
                  </a:cubicBezTo>
                  <a:cubicBezTo>
                    <a:pt x="3013" y="95"/>
                    <a:pt x="2453" y="750"/>
                    <a:pt x="2441" y="1524"/>
                  </a:cubicBezTo>
                  <a:lnTo>
                    <a:pt x="2441" y="1750"/>
                  </a:lnTo>
                  <a:lnTo>
                    <a:pt x="2441" y="2286"/>
                  </a:lnTo>
                  <a:cubicBezTo>
                    <a:pt x="2120" y="2358"/>
                    <a:pt x="1894" y="2643"/>
                    <a:pt x="1894" y="2977"/>
                  </a:cubicBezTo>
                  <a:cubicBezTo>
                    <a:pt x="1894" y="3358"/>
                    <a:pt x="2191" y="3667"/>
                    <a:pt x="2584" y="3691"/>
                  </a:cubicBezTo>
                  <a:cubicBezTo>
                    <a:pt x="2739" y="4084"/>
                    <a:pt x="3001" y="4441"/>
                    <a:pt x="3358" y="4703"/>
                  </a:cubicBezTo>
                  <a:lnTo>
                    <a:pt x="3358" y="5727"/>
                  </a:lnTo>
                  <a:lnTo>
                    <a:pt x="1620" y="6275"/>
                  </a:lnTo>
                  <a:cubicBezTo>
                    <a:pt x="655" y="6584"/>
                    <a:pt x="12" y="7465"/>
                    <a:pt x="1" y="8489"/>
                  </a:cubicBezTo>
                  <a:lnTo>
                    <a:pt x="1" y="9418"/>
                  </a:lnTo>
                  <a:cubicBezTo>
                    <a:pt x="1" y="9501"/>
                    <a:pt x="72" y="9585"/>
                    <a:pt x="155" y="9585"/>
                  </a:cubicBezTo>
                  <a:lnTo>
                    <a:pt x="1822" y="9585"/>
                  </a:lnTo>
                  <a:cubicBezTo>
                    <a:pt x="1917" y="9585"/>
                    <a:pt x="1989" y="9501"/>
                    <a:pt x="1989" y="9418"/>
                  </a:cubicBezTo>
                  <a:cubicBezTo>
                    <a:pt x="1989" y="9323"/>
                    <a:pt x="1917" y="9251"/>
                    <a:pt x="1822" y="9251"/>
                  </a:cubicBezTo>
                  <a:lnTo>
                    <a:pt x="334" y="9251"/>
                  </a:lnTo>
                  <a:lnTo>
                    <a:pt x="334" y="8489"/>
                  </a:lnTo>
                  <a:cubicBezTo>
                    <a:pt x="334" y="8299"/>
                    <a:pt x="370" y="8120"/>
                    <a:pt x="417" y="7942"/>
                  </a:cubicBezTo>
                  <a:cubicBezTo>
                    <a:pt x="429" y="7894"/>
                    <a:pt x="441" y="7834"/>
                    <a:pt x="453" y="7799"/>
                  </a:cubicBezTo>
                  <a:cubicBezTo>
                    <a:pt x="477" y="7751"/>
                    <a:pt x="501" y="7704"/>
                    <a:pt x="513" y="7644"/>
                  </a:cubicBezTo>
                  <a:cubicBezTo>
                    <a:pt x="739" y="7156"/>
                    <a:pt x="1167" y="6763"/>
                    <a:pt x="1703" y="6608"/>
                  </a:cubicBezTo>
                  <a:lnTo>
                    <a:pt x="2703" y="6287"/>
                  </a:lnTo>
                  <a:lnTo>
                    <a:pt x="3358" y="6084"/>
                  </a:lnTo>
                  <a:lnTo>
                    <a:pt x="3358" y="9251"/>
                  </a:lnTo>
                  <a:lnTo>
                    <a:pt x="2513" y="9251"/>
                  </a:lnTo>
                  <a:cubicBezTo>
                    <a:pt x="2418" y="9251"/>
                    <a:pt x="2346" y="9323"/>
                    <a:pt x="2346" y="9418"/>
                  </a:cubicBezTo>
                  <a:cubicBezTo>
                    <a:pt x="2346" y="9501"/>
                    <a:pt x="2418" y="9585"/>
                    <a:pt x="2513" y="9585"/>
                  </a:cubicBezTo>
                  <a:lnTo>
                    <a:pt x="8525" y="9585"/>
                  </a:lnTo>
                  <a:cubicBezTo>
                    <a:pt x="8609" y="9585"/>
                    <a:pt x="8692" y="9501"/>
                    <a:pt x="8692" y="9418"/>
                  </a:cubicBezTo>
                  <a:lnTo>
                    <a:pt x="8692" y="8489"/>
                  </a:lnTo>
                  <a:cubicBezTo>
                    <a:pt x="8692" y="7930"/>
                    <a:pt x="8466" y="7358"/>
                    <a:pt x="8073" y="6942"/>
                  </a:cubicBezTo>
                  <a:cubicBezTo>
                    <a:pt x="8042" y="6904"/>
                    <a:pt x="8001" y="6886"/>
                    <a:pt x="7957" y="6886"/>
                  </a:cubicBezTo>
                  <a:cubicBezTo>
                    <a:pt x="7917" y="6886"/>
                    <a:pt x="7875" y="6901"/>
                    <a:pt x="7835" y="6930"/>
                  </a:cubicBezTo>
                  <a:cubicBezTo>
                    <a:pt x="7763" y="6989"/>
                    <a:pt x="7763" y="7096"/>
                    <a:pt x="7823" y="7168"/>
                  </a:cubicBezTo>
                  <a:cubicBezTo>
                    <a:pt x="8156" y="7537"/>
                    <a:pt x="8335" y="8001"/>
                    <a:pt x="8335" y="8489"/>
                  </a:cubicBezTo>
                  <a:lnTo>
                    <a:pt x="8335" y="9251"/>
                  </a:lnTo>
                  <a:lnTo>
                    <a:pt x="5311" y="9251"/>
                  </a:lnTo>
                  <a:lnTo>
                    <a:pt x="5311" y="6084"/>
                  </a:lnTo>
                  <a:lnTo>
                    <a:pt x="6942" y="6608"/>
                  </a:lnTo>
                  <a:cubicBezTo>
                    <a:pt x="7085" y="6644"/>
                    <a:pt x="7216" y="6703"/>
                    <a:pt x="7335" y="6763"/>
                  </a:cubicBezTo>
                  <a:cubicBezTo>
                    <a:pt x="7359" y="6779"/>
                    <a:pt x="7388" y="6787"/>
                    <a:pt x="7418" y="6787"/>
                  </a:cubicBezTo>
                  <a:cubicBezTo>
                    <a:pt x="7474" y="6787"/>
                    <a:pt x="7534" y="6758"/>
                    <a:pt x="7573" y="6703"/>
                  </a:cubicBezTo>
                  <a:cubicBezTo>
                    <a:pt x="7621" y="6632"/>
                    <a:pt x="7585" y="6525"/>
                    <a:pt x="7513" y="6465"/>
                  </a:cubicBezTo>
                  <a:cubicBezTo>
                    <a:pt x="7359" y="6394"/>
                    <a:pt x="7216" y="6322"/>
                    <a:pt x="7061" y="6275"/>
                  </a:cubicBezTo>
                  <a:lnTo>
                    <a:pt x="5323" y="5715"/>
                  </a:lnTo>
                  <a:lnTo>
                    <a:pt x="5323" y="4679"/>
                  </a:lnTo>
                  <a:cubicBezTo>
                    <a:pt x="5680" y="4429"/>
                    <a:pt x="5954" y="4072"/>
                    <a:pt x="6097" y="3667"/>
                  </a:cubicBezTo>
                  <a:cubicBezTo>
                    <a:pt x="6466" y="3655"/>
                    <a:pt x="6787" y="3346"/>
                    <a:pt x="6787" y="2953"/>
                  </a:cubicBezTo>
                  <a:cubicBezTo>
                    <a:pt x="6787" y="2631"/>
                    <a:pt x="6561" y="2346"/>
                    <a:pt x="6251" y="2274"/>
                  </a:cubicBezTo>
                  <a:lnTo>
                    <a:pt x="6251" y="1512"/>
                  </a:lnTo>
                  <a:cubicBezTo>
                    <a:pt x="6251" y="679"/>
                    <a:pt x="5561" y="0"/>
                    <a:pt x="4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4" name="Google Shape;16784;p62"/>
            <p:cNvSpPr/>
            <p:nvPr/>
          </p:nvSpPr>
          <p:spPr>
            <a:xfrm>
              <a:off x="4239154" y="3387518"/>
              <a:ext cx="44922" cy="65071"/>
            </a:xfrm>
            <a:custGeom>
              <a:rect b="b" l="l" r="r" t="t"/>
              <a:pathLst>
                <a:path extrusionOk="0" h="2054" w="1418">
                  <a:moveTo>
                    <a:pt x="664" y="1"/>
                  </a:moveTo>
                  <a:cubicBezTo>
                    <a:pt x="396" y="1"/>
                    <a:pt x="158" y="171"/>
                    <a:pt x="49" y="422"/>
                  </a:cubicBezTo>
                  <a:cubicBezTo>
                    <a:pt x="1" y="505"/>
                    <a:pt x="49" y="612"/>
                    <a:pt x="132" y="648"/>
                  </a:cubicBezTo>
                  <a:cubicBezTo>
                    <a:pt x="156" y="657"/>
                    <a:pt x="181" y="662"/>
                    <a:pt x="204" y="662"/>
                  </a:cubicBezTo>
                  <a:cubicBezTo>
                    <a:pt x="272" y="662"/>
                    <a:pt x="332" y="624"/>
                    <a:pt x="358" y="553"/>
                  </a:cubicBezTo>
                  <a:cubicBezTo>
                    <a:pt x="412" y="436"/>
                    <a:pt x="532" y="347"/>
                    <a:pt x="668" y="347"/>
                  </a:cubicBezTo>
                  <a:cubicBezTo>
                    <a:pt x="683" y="347"/>
                    <a:pt x="699" y="348"/>
                    <a:pt x="715" y="351"/>
                  </a:cubicBezTo>
                  <a:cubicBezTo>
                    <a:pt x="894" y="362"/>
                    <a:pt x="1037" y="505"/>
                    <a:pt x="1049" y="684"/>
                  </a:cubicBezTo>
                  <a:cubicBezTo>
                    <a:pt x="1049" y="767"/>
                    <a:pt x="1037" y="851"/>
                    <a:pt x="1001" y="910"/>
                  </a:cubicBezTo>
                  <a:cubicBezTo>
                    <a:pt x="953" y="982"/>
                    <a:pt x="882" y="1029"/>
                    <a:pt x="799" y="1065"/>
                  </a:cubicBezTo>
                  <a:cubicBezTo>
                    <a:pt x="561" y="1136"/>
                    <a:pt x="406" y="1208"/>
                    <a:pt x="406" y="1374"/>
                  </a:cubicBezTo>
                  <a:lnTo>
                    <a:pt x="406" y="1898"/>
                  </a:lnTo>
                  <a:cubicBezTo>
                    <a:pt x="406" y="1982"/>
                    <a:pt x="477" y="2053"/>
                    <a:pt x="561" y="2053"/>
                  </a:cubicBezTo>
                  <a:cubicBezTo>
                    <a:pt x="656" y="2053"/>
                    <a:pt x="727" y="1982"/>
                    <a:pt x="727" y="1898"/>
                  </a:cubicBezTo>
                  <a:lnTo>
                    <a:pt x="727" y="1446"/>
                  </a:lnTo>
                  <a:cubicBezTo>
                    <a:pt x="763" y="1434"/>
                    <a:pt x="799" y="1422"/>
                    <a:pt x="882" y="1386"/>
                  </a:cubicBezTo>
                  <a:cubicBezTo>
                    <a:pt x="1037" y="1339"/>
                    <a:pt x="1180" y="1243"/>
                    <a:pt x="1263" y="1101"/>
                  </a:cubicBezTo>
                  <a:cubicBezTo>
                    <a:pt x="1370" y="958"/>
                    <a:pt x="1418" y="803"/>
                    <a:pt x="1394" y="660"/>
                  </a:cubicBezTo>
                  <a:cubicBezTo>
                    <a:pt x="1370" y="315"/>
                    <a:pt x="1096" y="29"/>
                    <a:pt x="739" y="5"/>
                  </a:cubicBezTo>
                  <a:cubicBezTo>
                    <a:pt x="714" y="2"/>
                    <a:pt x="689" y="1"/>
                    <a:pt x="6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5" name="Google Shape;16785;p62"/>
            <p:cNvSpPr/>
            <p:nvPr/>
          </p:nvSpPr>
          <p:spPr>
            <a:xfrm>
              <a:off x="4250876" y="3457816"/>
              <a:ext cx="14351" cy="14383"/>
            </a:xfrm>
            <a:custGeom>
              <a:rect b="b" l="l" r="r" t="t"/>
              <a:pathLst>
                <a:path extrusionOk="0" h="454" w="453">
                  <a:moveTo>
                    <a:pt x="226" y="1"/>
                  </a:moveTo>
                  <a:cubicBezTo>
                    <a:pt x="107" y="1"/>
                    <a:pt x="0" y="108"/>
                    <a:pt x="0" y="227"/>
                  </a:cubicBezTo>
                  <a:cubicBezTo>
                    <a:pt x="0" y="346"/>
                    <a:pt x="107" y="453"/>
                    <a:pt x="226" y="453"/>
                  </a:cubicBezTo>
                  <a:cubicBezTo>
                    <a:pt x="345" y="453"/>
                    <a:pt x="453" y="346"/>
                    <a:pt x="453" y="227"/>
                  </a:cubicBezTo>
                  <a:cubicBezTo>
                    <a:pt x="453" y="108"/>
                    <a:pt x="345" y="1"/>
                    <a:pt x="2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86" name="Google Shape;16786;p62"/>
          <p:cNvGrpSpPr/>
          <p:nvPr/>
        </p:nvGrpSpPr>
        <p:grpSpPr>
          <a:xfrm>
            <a:off x="871254" y="3184746"/>
            <a:ext cx="285183" cy="347023"/>
            <a:chOff x="871254" y="3360146"/>
            <a:chExt cx="285183" cy="347023"/>
          </a:xfrm>
        </p:grpSpPr>
        <p:sp>
          <p:nvSpPr>
            <p:cNvPr id="16787" name="Google Shape;16787;p62"/>
            <p:cNvSpPr/>
            <p:nvPr/>
          </p:nvSpPr>
          <p:spPr>
            <a:xfrm>
              <a:off x="871254" y="3360146"/>
              <a:ext cx="135052" cy="164863"/>
            </a:xfrm>
            <a:custGeom>
              <a:rect b="b" l="l" r="r" t="t"/>
              <a:pathLst>
                <a:path extrusionOk="0" h="5204" w="4263">
                  <a:moveTo>
                    <a:pt x="4084" y="0"/>
                  </a:moveTo>
                  <a:cubicBezTo>
                    <a:pt x="2965" y="107"/>
                    <a:pt x="1941" y="619"/>
                    <a:pt x="1179" y="1453"/>
                  </a:cubicBezTo>
                  <a:cubicBezTo>
                    <a:pt x="417" y="2286"/>
                    <a:pt x="0" y="3358"/>
                    <a:pt x="0" y="4489"/>
                  </a:cubicBezTo>
                  <a:cubicBezTo>
                    <a:pt x="0" y="4679"/>
                    <a:pt x="12" y="4870"/>
                    <a:pt x="36" y="5060"/>
                  </a:cubicBezTo>
                  <a:cubicBezTo>
                    <a:pt x="48" y="5144"/>
                    <a:pt x="107" y="5203"/>
                    <a:pt x="191" y="5203"/>
                  </a:cubicBezTo>
                  <a:lnTo>
                    <a:pt x="214" y="5203"/>
                  </a:lnTo>
                  <a:cubicBezTo>
                    <a:pt x="298" y="5179"/>
                    <a:pt x="357" y="5108"/>
                    <a:pt x="345" y="5025"/>
                  </a:cubicBezTo>
                  <a:cubicBezTo>
                    <a:pt x="310" y="4834"/>
                    <a:pt x="310" y="4667"/>
                    <a:pt x="310" y="4477"/>
                  </a:cubicBezTo>
                  <a:cubicBezTo>
                    <a:pt x="310" y="2310"/>
                    <a:pt x="1941" y="524"/>
                    <a:pt x="4096" y="310"/>
                  </a:cubicBezTo>
                  <a:cubicBezTo>
                    <a:pt x="4107" y="312"/>
                    <a:pt x="4118" y="313"/>
                    <a:pt x="4128" y="313"/>
                  </a:cubicBezTo>
                  <a:cubicBezTo>
                    <a:pt x="4215" y="313"/>
                    <a:pt x="4263" y="229"/>
                    <a:pt x="4263" y="155"/>
                  </a:cubicBezTo>
                  <a:cubicBezTo>
                    <a:pt x="4239" y="60"/>
                    <a:pt x="4167" y="0"/>
                    <a:pt x="4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8" name="Google Shape;16788;p62"/>
            <p:cNvSpPr/>
            <p:nvPr/>
          </p:nvSpPr>
          <p:spPr>
            <a:xfrm>
              <a:off x="876132" y="3360146"/>
              <a:ext cx="280305" cy="347023"/>
            </a:xfrm>
            <a:custGeom>
              <a:rect b="b" l="l" r="r" t="t"/>
              <a:pathLst>
                <a:path extrusionOk="0" h="10954" w="8848">
                  <a:moveTo>
                    <a:pt x="4585" y="0"/>
                  </a:moveTo>
                  <a:cubicBezTo>
                    <a:pt x="4490" y="0"/>
                    <a:pt x="4418" y="60"/>
                    <a:pt x="4418" y="155"/>
                  </a:cubicBezTo>
                  <a:cubicBezTo>
                    <a:pt x="4418" y="238"/>
                    <a:pt x="4478" y="322"/>
                    <a:pt x="4561" y="322"/>
                  </a:cubicBezTo>
                  <a:cubicBezTo>
                    <a:pt x="6787" y="441"/>
                    <a:pt x="8526" y="2262"/>
                    <a:pt x="8526" y="4489"/>
                  </a:cubicBezTo>
                  <a:cubicBezTo>
                    <a:pt x="8526" y="6298"/>
                    <a:pt x="7359" y="7906"/>
                    <a:pt x="5621" y="8454"/>
                  </a:cubicBezTo>
                  <a:cubicBezTo>
                    <a:pt x="5597" y="8477"/>
                    <a:pt x="5549" y="8489"/>
                    <a:pt x="5537" y="8537"/>
                  </a:cubicBezTo>
                  <a:lnTo>
                    <a:pt x="4347" y="10501"/>
                  </a:lnTo>
                  <a:lnTo>
                    <a:pt x="3156" y="8537"/>
                  </a:lnTo>
                  <a:cubicBezTo>
                    <a:pt x="3132" y="8501"/>
                    <a:pt x="3108" y="8477"/>
                    <a:pt x="3061" y="8454"/>
                  </a:cubicBezTo>
                  <a:cubicBezTo>
                    <a:pt x="1727" y="8025"/>
                    <a:pt x="715" y="6965"/>
                    <a:pt x="322" y="5632"/>
                  </a:cubicBezTo>
                  <a:cubicBezTo>
                    <a:pt x="303" y="5556"/>
                    <a:pt x="238" y="5517"/>
                    <a:pt x="177" y="5517"/>
                  </a:cubicBezTo>
                  <a:cubicBezTo>
                    <a:pt x="161" y="5517"/>
                    <a:pt x="146" y="5520"/>
                    <a:pt x="132" y="5525"/>
                  </a:cubicBezTo>
                  <a:cubicBezTo>
                    <a:pt x="37" y="5560"/>
                    <a:pt x="1" y="5644"/>
                    <a:pt x="25" y="5715"/>
                  </a:cubicBezTo>
                  <a:cubicBezTo>
                    <a:pt x="239" y="6429"/>
                    <a:pt x="608" y="7084"/>
                    <a:pt x="1132" y="7608"/>
                  </a:cubicBezTo>
                  <a:cubicBezTo>
                    <a:pt x="1632" y="8132"/>
                    <a:pt x="2239" y="8513"/>
                    <a:pt x="2930" y="8739"/>
                  </a:cubicBezTo>
                  <a:lnTo>
                    <a:pt x="4228" y="10882"/>
                  </a:lnTo>
                  <a:cubicBezTo>
                    <a:pt x="4251" y="10930"/>
                    <a:pt x="4299" y="10954"/>
                    <a:pt x="4359" y="10954"/>
                  </a:cubicBezTo>
                  <a:cubicBezTo>
                    <a:pt x="4418" y="10954"/>
                    <a:pt x="4466" y="10930"/>
                    <a:pt x="4490" y="10882"/>
                  </a:cubicBezTo>
                  <a:lnTo>
                    <a:pt x="5787" y="8739"/>
                  </a:lnTo>
                  <a:cubicBezTo>
                    <a:pt x="6668" y="8442"/>
                    <a:pt x="7407" y="7894"/>
                    <a:pt x="7978" y="7144"/>
                  </a:cubicBezTo>
                  <a:cubicBezTo>
                    <a:pt x="8550" y="6370"/>
                    <a:pt x="8847" y="5441"/>
                    <a:pt x="8847" y="4465"/>
                  </a:cubicBezTo>
                  <a:cubicBezTo>
                    <a:pt x="8847" y="2107"/>
                    <a:pt x="6978" y="119"/>
                    <a:pt x="4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9" name="Google Shape;16789;p62"/>
            <p:cNvSpPr/>
            <p:nvPr/>
          </p:nvSpPr>
          <p:spPr>
            <a:xfrm>
              <a:off x="950073" y="3450656"/>
              <a:ext cx="792" cy="1172"/>
            </a:xfrm>
            <a:custGeom>
              <a:rect b="b" l="l" r="r" t="t"/>
              <a:pathLst>
                <a:path extrusionOk="0" h="37" w="25">
                  <a:moveTo>
                    <a:pt x="24" y="1"/>
                  </a:moveTo>
                  <a:lnTo>
                    <a:pt x="12" y="24"/>
                  </a:lnTo>
                  <a:cubicBezTo>
                    <a:pt x="12" y="24"/>
                    <a:pt x="0" y="24"/>
                    <a:pt x="0" y="36"/>
                  </a:cubicBezTo>
                  <a:cubicBezTo>
                    <a:pt x="12" y="24"/>
                    <a:pt x="24" y="24"/>
                    <a:pt x="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0" name="Google Shape;16790;p62"/>
            <p:cNvSpPr/>
            <p:nvPr/>
          </p:nvSpPr>
          <p:spPr>
            <a:xfrm>
              <a:off x="923304" y="3434784"/>
              <a:ext cx="178042" cy="156594"/>
            </a:xfrm>
            <a:custGeom>
              <a:rect b="b" l="l" r="r" t="t"/>
              <a:pathLst>
                <a:path extrusionOk="0" h="4943" w="5620">
                  <a:moveTo>
                    <a:pt x="845" y="549"/>
                  </a:moveTo>
                  <a:cubicBezTo>
                    <a:pt x="844" y="550"/>
                    <a:pt x="842" y="552"/>
                    <a:pt x="841" y="553"/>
                  </a:cubicBezTo>
                  <a:lnTo>
                    <a:pt x="841" y="553"/>
                  </a:lnTo>
                  <a:cubicBezTo>
                    <a:pt x="842" y="552"/>
                    <a:pt x="844" y="550"/>
                    <a:pt x="845" y="549"/>
                  </a:cubicBezTo>
                  <a:close/>
                  <a:moveTo>
                    <a:pt x="4548" y="2561"/>
                  </a:moveTo>
                  <a:lnTo>
                    <a:pt x="4548" y="3145"/>
                  </a:lnTo>
                  <a:cubicBezTo>
                    <a:pt x="4548" y="3228"/>
                    <a:pt x="4620" y="3300"/>
                    <a:pt x="4715" y="3300"/>
                  </a:cubicBezTo>
                  <a:lnTo>
                    <a:pt x="5298" y="3300"/>
                  </a:lnTo>
                  <a:lnTo>
                    <a:pt x="5298" y="3871"/>
                  </a:lnTo>
                  <a:lnTo>
                    <a:pt x="4715" y="3871"/>
                  </a:lnTo>
                  <a:cubicBezTo>
                    <a:pt x="4620" y="3871"/>
                    <a:pt x="4548" y="3942"/>
                    <a:pt x="4548" y="4038"/>
                  </a:cubicBezTo>
                  <a:lnTo>
                    <a:pt x="4548" y="4609"/>
                  </a:lnTo>
                  <a:lnTo>
                    <a:pt x="3989" y="4609"/>
                  </a:lnTo>
                  <a:lnTo>
                    <a:pt x="3989" y="4038"/>
                  </a:lnTo>
                  <a:cubicBezTo>
                    <a:pt x="3989" y="3942"/>
                    <a:pt x="3905" y="3871"/>
                    <a:pt x="3822" y="3871"/>
                  </a:cubicBezTo>
                  <a:lnTo>
                    <a:pt x="3239" y="3871"/>
                  </a:lnTo>
                  <a:lnTo>
                    <a:pt x="3239" y="3300"/>
                  </a:lnTo>
                  <a:lnTo>
                    <a:pt x="3822" y="3300"/>
                  </a:lnTo>
                  <a:cubicBezTo>
                    <a:pt x="3905" y="3300"/>
                    <a:pt x="3989" y="3228"/>
                    <a:pt x="3989" y="3145"/>
                  </a:cubicBezTo>
                  <a:lnTo>
                    <a:pt x="3989" y="2561"/>
                  </a:lnTo>
                  <a:close/>
                  <a:moveTo>
                    <a:pt x="1441" y="0"/>
                  </a:moveTo>
                  <a:cubicBezTo>
                    <a:pt x="1159" y="0"/>
                    <a:pt x="895" y="90"/>
                    <a:pt x="667" y="263"/>
                  </a:cubicBezTo>
                  <a:cubicBezTo>
                    <a:pt x="0" y="787"/>
                    <a:pt x="0" y="1716"/>
                    <a:pt x="274" y="2347"/>
                  </a:cubicBezTo>
                  <a:cubicBezTo>
                    <a:pt x="441" y="2704"/>
                    <a:pt x="679" y="3038"/>
                    <a:pt x="988" y="3371"/>
                  </a:cubicBezTo>
                  <a:cubicBezTo>
                    <a:pt x="1441" y="3859"/>
                    <a:pt x="1941" y="4228"/>
                    <a:pt x="2405" y="4585"/>
                  </a:cubicBezTo>
                  <a:cubicBezTo>
                    <a:pt x="2441" y="4597"/>
                    <a:pt x="2465" y="4609"/>
                    <a:pt x="2500" y="4609"/>
                  </a:cubicBezTo>
                  <a:cubicBezTo>
                    <a:pt x="2524" y="4609"/>
                    <a:pt x="2560" y="4597"/>
                    <a:pt x="2584" y="4585"/>
                  </a:cubicBezTo>
                  <a:cubicBezTo>
                    <a:pt x="2798" y="4454"/>
                    <a:pt x="2977" y="4312"/>
                    <a:pt x="3131" y="4193"/>
                  </a:cubicBezTo>
                  <a:lnTo>
                    <a:pt x="3667" y="4193"/>
                  </a:lnTo>
                  <a:lnTo>
                    <a:pt x="3667" y="4776"/>
                  </a:lnTo>
                  <a:cubicBezTo>
                    <a:pt x="3667" y="4859"/>
                    <a:pt x="3739" y="4943"/>
                    <a:pt x="3834" y="4943"/>
                  </a:cubicBezTo>
                  <a:lnTo>
                    <a:pt x="4715" y="4943"/>
                  </a:lnTo>
                  <a:cubicBezTo>
                    <a:pt x="4798" y="4943"/>
                    <a:pt x="4870" y="4859"/>
                    <a:pt x="4870" y="4776"/>
                  </a:cubicBezTo>
                  <a:lnTo>
                    <a:pt x="4870" y="4193"/>
                  </a:lnTo>
                  <a:lnTo>
                    <a:pt x="5453" y="4193"/>
                  </a:lnTo>
                  <a:cubicBezTo>
                    <a:pt x="5548" y="4193"/>
                    <a:pt x="5620" y="4121"/>
                    <a:pt x="5620" y="4026"/>
                  </a:cubicBezTo>
                  <a:lnTo>
                    <a:pt x="5620" y="3157"/>
                  </a:lnTo>
                  <a:cubicBezTo>
                    <a:pt x="5620" y="3050"/>
                    <a:pt x="5548" y="2978"/>
                    <a:pt x="5453" y="2978"/>
                  </a:cubicBezTo>
                  <a:lnTo>
                    <a:pt x="4882" y="2978"/>
                  </a:lnTo>
                  <a:lnTo>
                    <a:pt x="4882" y="2395"/>
                  </a:lnTo>
                  <a:cubicBezTo>
                    <a:pt x="4882" y="2323"/>
                    <a:pt x="4834" y="2276"/>
                    <a:pt x="4775" y="2252"/>
                  </a:cubicBezTo>
                  <a:cubicBezTo>
                    <a:pt x="4798" y="2157"/>
                    <a:pt x="4834" y="2073"/>
                    <a:pt x="4858" y="1966"/>
                  </a:cubicBezTo>
                  <a:cubicBezTo>
                    <a:pt x="4882" y="1871"/>
                    <a:pt x="4834" y="1787"/>
                    <a:pt x="4739" y="1776"/>
                  </a:cubicBezTo>
                  <a:cubicBezTo>
                    <a:pt x="4725" y="1771"/>
                    <a:pt x="4710" y="1769"/>
                    <a:pt x="4695" y="1769"/>
                  </a:cubicBezTo>
                  <a:cubicBezTo>
                    <a:pt x="4625" y="1769"/>
                    <a:pt x="4558" y="1816"/>
                    <a:pt x="4548" y="1895"/>
                  </a:cubicBezTo>
                  <a:cubicBezTo>
                    <a:pt x="4525" y="2014"/>
                    <a:pt x="4489" y="2109"/>
                    <a:pt x="4429" y="2228"/>
                  </a:cubicBezTo>
                  <a:lnTo>
                    <a:pt x="3834" y="2228"/>
                  </a:lnTo>
                  <a:cubicBezTo>
                    <a:pt x="3739" y="2228"/>
                    <a:pt x="3667" y="2311"/>
                    <a:pt x="3667" y="2395"/>
                  </a:cubicBezTo>
                  <a:lnTo>
                    <a:pt x="3667" y="2978"/>
                  </a:lnTo>
                  <a:lnTo>
                    <a:pt x="3096" y="2978"/>
                  </a:lnTo>
                  <a:cubicBezTo>
                    <a:pt x="3001" y="2978"/>
                    <a:pt x="2929" y="3050"/>
                    <a:pt x="2929" y="3145"/>
                  </a:cubicBezTo>
                  <a:lnTo>
                    <a:pt x="2929" y="3942"/>
                  </a:lnTo>
                  <a:cubicBezTo>
                    <a:pt x="2798" y="4050"/>
                    <a:pt x="2655" y="4157"/>
                    <a:pt x="2500" y="4252"/>
                  </a:cubicBezTo>
                  <a:cubicBezTo>
                    <a:pt x="2060" y="3942"/>
                    <a:pt x="1619" y="3585"/>
                    <a:pt x="1215" y="3169"/>
                  </a:cubicBezTo>
                  <a:cubicBezTo>
                    <a:pt x="917" y="2859"/>
                    <a:pt x="715" y="2549"/>
                    <a:pt x="560" y="2228"/>
                  </a:cubicBezTo>
                  <a:cubicBezTo>
                    <a:pt x="322" y="1718"/>
                    <a:pt x="322" y="970"/>
                    <a:pt x="841" y="553"/>
                  </a:cubicBezTo>
                  <a:lnTo>
                    <a:pt x="841" y="553"/>
                  </a:lnTo>
                  <a:cubicBezTo>
                    <a:pt x="770" y="610"/>
                    <a:pt x="665" y="692"/>
                    <a:pt x="665" y="692"/>
                  </a:cubicBezTo>
                  <a:cubicBezTo>
                    <a:pt x="664" y="692"/>
                    <a:pt x="713" y="653"/>
                    <a:pt x="857" y="537"/>
                  </a:cubicBezTo>
                  <a:cubicBezTo>
                    <a:pt x="887" y="514"/>
                    <a:pt x="899" y="505"/>
                    <a:pt x="899" y="505"/>
                  </a:cubicBezTo>
                  <a:lnTo>
                    <a:pt x="899" y="505"/>
                  </a:lnTo>
                  <a:cubicBezTo>
                    <a:pt x="899" y="505"/>
                    <a:pt x="887" y="514"/>
                    <a:pt x="869" y="525"/>
                  </a:cubicBezTo>
                  <a:cubicBezTo>
                    <a:pt x="1045" y="396"/>
                    <a:pt x="1250" y="331"/>
                    <a:pt x="1461" y="331"/>
                  </a:cubicBezTo>
                  <a:cubicBezTo>
                    <a:pt x="1521" y="331"/>
                    <a:pt x="1582" y="336"/>
                    <a:pt x="1643" y="347"/>
                  </a:cubicBezTo>
                  <a:cubicBezTo>
                    <a:pt x="1941" y="406"/>
                    <a:pt x="2191" y="561"/>
                    <a:pt x="2358" y="799"/>
                  </a:cubicBezTo>
                  <a:cubicBezTo>
                    <a:pt x="2396" y="866"/>
                    <a:pt x="2445" y="893"/>
                    <a:pt x="2495" y="893"/>
                  </a:cubicBezTo>
                  <a:cubicBezTo>
                    <a:pt x="2552" y="893"/>
                    <a:pt x="2611" y="857"/>
                    <a:pt x="2655" y="799"/>
                  </a:cubicBezTo>
                  <a:cubicBezTo>
                    <a:pt x="2903" y="497"/>
                    <a:pt x="3171" y="342"/>
                    <a:pt x="3440" y="342"/>
                  </a:cubicBezTo>
                  <a:cubicBezTo>
                    <a:pt x="3468" y="342"/>
                    <a:pt x="3496" y="343"/>
                    <a:pt x="3524" y="347"/>
                  </a:cubicBezTo>
                  <a:lnTo>
                    <a:pt x="3536" y="347"/>
                  </a:lnTo>
                  <a:cubicBezTo>
                    <a:pt x="3763" y="347"/>
                    <a:pt x="3929" y="383"/>
                    <a:pt x="4072" y="478"/>
                  </a:cubicBezTo>
                  <a:cubicBezTo>
                    <a:pt x="4227" y="561"/>
                    <a:pt x="4358" y="716"/>
                    <a:pt x="4441" y="894"/>
                  </a:cubicBezTo>
                  <a:cubicBezTo>
                    <a:pt x="4501" y="1014"/>
                    <a:pt x="4548" y="1133"/>
                    <a:pt x="4560" y="1264"/>
                  </a:cubicBezTo>
                  <a:cubicBezTo>
                    <a:pt x="4584" y="1335"/>
                    <a:pt x="4644" y="1395"/>
                    <a:pt x="4727" y="1395"/>
                  </a:cubicBezTo>
                  <a:lnTo>
                    <a:pt x="4763" y="1395"/>
                  </a:lnTo>
                  <a:cubicBezTo>
                    <a:pt x="4846" y="1383"/>
                    <a:pt x="4906" y="1287"/>
                    <a:pt x="4894" y="1204"/>
                  </a:cubicBezTo>
                  <a:cubicBezTo>
                    <a:pt x="4858" y="1037"/>
                    <a:pt x="4822" y="883"/>
                    <a:pt x="4739" y="740"/>
                  </a:cubicBezTo>
                  <a:cubicBezTo>
                    <a:pt x="4620" y="525"/>
                    <a:pt x="4465" y="323"/>
                    <a:pt x="4251" y="192"/>
                  </a:cubicBezTo>
                  <a:cubicBezTo>
                    <a:pt x="4060" y="73"/>
                    <a:pt x="3834" y="13"/>
                    <a:pt x="3548" y="13"/>
                  </a:cubicBezTo>
                  <a:cubicBezTo>
                    <a:pt x="3514" y="10"/>
                    <a:pt x="3479" y="8"/>
                    <a:pt x="3445" y="8"/>
                  </a:cubicBezTo>
                  <a:cubicBezTo>
                    <a:pt x="3115" y="8"/>
                    <a:pt x="2805" y="165"/>
                    <a:pt x="2524" y="478"/>
                  </a:cubicBezTo>
                  <a:cubicBezTo>
                    <a:pt x="2322" y="240"/>
                    <a:pt x="2036" y="85"/>
                    <a:pt x="1703" y="25"/>
                  </a:cubicBezTo>
                  <a:cubicBezTo>
                    <a:pt x="1614" y="9"/>
                    <a:pt x="1527"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91" name="Google Shape;16791;p62"/>
          <p:cNvGrpSpPr/>
          <p:nvPr/>
        </p:nvGrpSpPr>
        <p:grpSpPr>
          <a:xfrm>
            <a:off x="2665165" y="3184746"/>
            <a:ext cx="281794" cy="349684"/>
            <a:chOff x="2665165" y="3360146"/>
            <a:chExt cx="281794" cy="349684"/>
          </a:xfrm>
        </p:grpSpPr>
        <p:sp>
          <p:nvSpPr>
            <p:cNvPr id="16792" name="Google Shape;16792;p62"/>
            <p:cNvSpPr/>
            <p:nvPr/>
          </p:nvSpPr>
          <p:spPr>
            <a:xfrm>
              <a:off x="2665165" y="3495547"/>
              <a:ext cx="136572" cy="214284"/>
            </a:xfrm>
            <a:custGeom>
              <a:rect b="b" l="l" r="r" t="t"/>
              <a:pathLst>
                <a:path extrusionOk="0" h="6764" w="4311">
                  <a:moveTo>
                    <a:pt x="3977" y="4453"/>
                  </a:moveTo>
                  <a:lnTo>
                    <a:pt x="3977" y="5049"/>
                  </a:lnTo>
                  <a:lnTo>
                    <a:pt x="2441" y="5049"/>
                  </a:lnTo>
                  <a:lnTo>
                    <a:pt x="2441" y="4453"/>
                  </a:lnTo>
                  <a:close/>
                  <a:moveTo>
                    <a:pt x="167" y="0"/>
                  </a:moveTo>
                  <a:cubicBezTo>
                    <a:pt x="84" y="0"/>
                    <a:pt x="0" y="72"/>
                    <a:pt x="0" y="167"/>
                  </a:cubicBezTo>
                  <a:lnTo>
                    <a:pt x="0" y="1727"/>
                  </a:lnTo>
                  <a:cubicBezTo>
                    <a:pt x="0" y="1858"/>
                    <a:pt x="84" y="2001"/>
                    <a:pt x="179" y="2072"/>
                  </a:cubicBezTo>
                  <a:lnTo>
                    <a:pt x="1167" y="2751"/>
                  </a:lnTo>
                  <a:cubicBezTo>
                    <a:pt x="1196" y="2770"/>
                    <a:pt x="1230" y="2779"/>
                    <a:pt x="1264" y="2779"/>
                  </a:cubicBezTo>
                  <a:cubicBezTo>
                    <a:pt x="1315" y="2779"/>
                    <a:pt x="1365" y="2758"/>
                    <a:pt x="1393" y="2715"/>
                  </a:cubicBezTo>
                  <a:cubicBezTo>
                    <a:pt x="1429" y="2632"/>
                    <a:pt x="1417" y="2536"/>
                    <a:pt x="1346" y="2489"/>
                  </a:cubicBezTo>
                  <a:lnTo>
                    <a:pt x="357" y="1798"/>
                  </a:lnTo>
                  <a:cubicBezTo>
                    <a:pt x="334" y="1786"/>
                    <a:pt x="322" y="1763"/>
                    <a:pt x="322" y="1727"/>
                  </a:cubicBezTo>
                  <a:lnTo>
                    <a:pt x="322" y="334"/>
                  </a:lnTo>
                  <a:lnTo>
                    <a:pt x="655" y="334"/>
                  </a:lnTo>
                  <a:cubicBezTo>
                    <a:pt x="679" y="334"/>
                    <a:pt x="679" y="346"/>
                    <a:pt x="679" y="346"/>
                  </a:cubicBezTo>
                  <a:lnTo>
                    <a:pt x="679" y="1251"/>
                  </a:lnTo>
                  <a:cubicBezTo>
                    <a:pt x="679" y="1382"/>
                    <a:pt x="750" y="1524"/>
                    <a:pt x="857" y="1596"/>
                  </a:cubicBezTo>
                  <a:lnTo>
                    <a:pt x="2286" y="2560"/>
                  </a:lnTo>
                  <a:cubicBezTo>
                    <a:pt x="2405" y="2656"/>
                    <a:pt x="2548" y="2691"/>
                    <a:pt x="2703" y="2691"/>
                  </a:cubicBezTo>
                  <a:lnTo>
                    <a:pt x="2822" y="2691"/>
                  </a:lnTo>
                  <a:cubicBezTo>
                    <a:pt x="2941" y="2691"/>
                    <a:pt x="3060" y="2656"/>
                    <a:pt x="3143" y="2560"/>
                  </a:cubicBezTo>
                  <a:lnTo>
                    <a:pt x="3191" y="2513"/>
                  </a:lnTo>
                  <a:cubicBezTo>
                    <a:pt x="3251" y="2453"/>
                    <a:pt x="3274" y="2382"/>
                    <a:pt x="3274" y="2298"/>
                  </a:cubicBezTo>
                  <a:cubicBezTo>
                    <a:pt x="3274" y="2203"/>
                    <a:pt x="3239" y="2132"/>
                    <a:pt x="3179" y="2072"/>
                  </a:cubicBezTo>
                  <a:lnTo>
                    <a:pt x="2524" y="1477"/>
                  </a:lnTo>
                  <a:lnTo>
                    <a:pt x="2524" y="1465"/>
                  </a:lnTo>
                  <a:lnTo>
                    <a:pt x="2727" y="1251"/>
                  </a:lnTo>
                  <a:lnTo>
                    <a:pt x="3905" y="2179"/>
                  </a:lnTo>
                  <a:cubicBezTo>
                    <a:pt x="3929" y="2191"/>
                    <a:pt x="3929" y="2215"/>
                    <a:pt x="3929" y="2251"/>
                  </a:cubicBezTo>
                  <a:lnTo>
                    <a:pt x="3929" y="4156"/>
                  </a:lnTo>
                  <a:lnTo>
                    <a:pt x="2643" y="4156"/>
                  </a:lnTo>
                  <a:lnTo>
                    <a:pt x="2643" y="3620"/>
                  </a:lnTo>
                  <a:cubicBezTo>
                    <a:pt x="2643" y="3465"/>
                    <a:pt x="2560" y="3346"/>
                    <a:pt x="2465" y="3263"/>
                  </a:cubicBezTo>
                  <a:lnTo>
                    <a:pt x="1869" y="2846"/>
                  </a:lnTo>
                  <a:cubicBezTo>
                    <a:pt x="1837" y="2828"/>
                    <a:pt x="1804" y="2818"/>
                    <a:pt x="1771" y="2818"/>
                  </a:cubicBezTo>
                  <a:cubicBezTo>
                    <a:pt x="1720" y="2818"/>
                    <a:pt x="1673" y="2842"/>
                    <a:pt x="1643" y="2894"/>
                  </a:cubicBezTo>
                  <a:cubicBezTo>
                    <a:pt x="1596" y="2965"/>
                    <a:pt x="1608" y="3072"/>
                    <a:pt x="1691" y="3108"/>
                  </a:cubicBezTo>
                  <a:lnTo>
                    <a:pt x="2286" y="3525"/>
                  </a:lnTo>
                  <a:cubicBezTo>
                    <a:pt x="2310" y="3548"/>
                    <a:pt x="2322" y="3584"/>
                    <a:pt x="2322" y="3620"/>
                  </a:cubicBezTo>
                  <a:lnTo>
                    <a:pt x="2322" y="4156"/>
                  </a:lnTo>
                  <a:lnTo>
                    <a:pt x="2286" y="4156"/>
                  </a:lnTo>
                  <a:cubicBezTo>
                    <a:pt x="2191" y="4156"/>
                    <a:pt x="2120" y="4227"/>
                    <a:pt x="2120" y="4322"/>
                  </a:cubicBezTo>
                  <a:lnTo>
                    <a:pt x="2120" y="5584"/>
                  </a:lnTo>
                  <a:lnTo>
                    <a:pt x="2120" y="6596"/>
                  </a:lnTo>
                  <a:cubicBezTo>
                    <a:pt x="2120" y="6680"/>
                    <a:pt x="2191" y="6763"/>
                    <a:pt x="2286" y="6763"/>
                  </a:cubicBezTo>
                  <a:lnTo>
                    <a:pt x="2834" y="6763"/>
                  </a:lnTo>
                  <a:cubicBezTo>
                    <a:pt x="2917" y="6763"/>
                    <a:pt x="3001" y="6680"/>
                    <a:pt x="3001" y="6596"/>
                  </a:cubicBezTo>
                  <a:cubicBezTo>
                    <a:pt x="3001" y="6501"/>
                    <a:pt x="2917" y="6430"/>
                    <a:pt x="2834" y="6430"/>
                  </a:cubicBezTo>
                  <a:lnTo>
                    <a:pt x="2429" y="6430"/>
                  </a:lnTo>
                  <a:lnTo>
                    <a:pt x="2429" y="5406"/>
                  </a:lnTo>
                  <a:lnTo>
                    <a:pt x="3965" y="5406"/>
                  </a:lnTo>
                  <a:lnTo>
                    <a:pt x="3965" y="5584"/>
                  </a:lnTo>
                  <a:lnTo>
                    <a:pt x="3965" y="6430"/>
                  </a:lnTo>
                  <a:lnTo>
                    <a:pt x="3477" y="6430"/>
                  </a:lnTo>
                  <a:cubicBezTo>
                    <a:pt x="3382" y="6430"/>
                    <a:pt x="3310" y="6501"/>
                    <a:pt x="3310" y="6596"/>
                  </a:cubicBezTo>
                  <a:cubicBezTo>
                    <a:pt x="3310" y="6680"/>
                    <a:pt x="3382" y="6763"/>
                    <a:pt x="3477" y="6763"/>
                  </a:cubicBezTo>
                  <a:lnTo>
                    <a:pt x="4144" y="6763"/>
                  </a:lnTo>
                  <a:cubicBezTo>
                    <a:pt x="4227" y="6763"/>
                    <a:pt x="4310" y="6680"/>
                    <a:pt x="4310" y="6596"/>
                  </a:cubicBezTo>
                  <a:lnTo>
                    <a:pt x="4310" y="5251"/>
                  </a:lnTo>
                  <a:lnTo>
                    <a:pt x="4286" y="4287"/>
                  </a:lnTo>
                  <a:lnTo>
                    <a:pt x="4286" y="2215"/>
                  </a:lnTo>
                  <a:cubicBezTo>
                    <a:pt x="4286" y="2084"/>
                    <a:pt x="4227" y="1965"/>
                    <a:pt x="4132" y="1894"/>
                  </a:cubicBezTo>
                  <a:lnTo>
                    <a:pt x="2846" y="881"/>
                  </a:lnTo>
                  <a:cubicBezTo>
                    <a:pt x="2818" y="859"/>
                    <a:pt x="2782" y="847"/>
                    <a:pt x="2746" y="847"/>
                  </a:cubicBezTo>
                  <a:cubicBezTo>
                    <a:pt x="2707" y="847"/>
                    <a:pt x="2669" y="862"/>
                    <a:pt x="2643" y="893"/>
                  </a:cubicBezTo>
                  <a:lnTo>
                    <a:pt x="2322" y="1203"/>
                  </a:lnTo>
                  <a:cubicBezTo>
                    <a:pt x="2262" y="1262"/>
                    <a:pt x="2215" y="1358"/>
                    <a:pt x="2215" y="1441"/>
                  </a:cubicBezTo>
                  <a:cubicBezTo>
                    <a:pt x="2215" y="1536"/>
                    <a:pt x="2262" y="1620"/>
                    <a:pt x="2322" y="1679"/>
                  </a:cubicBezTo>
                  <a:lnTo>
                    <a:pt x="2977" y="2275"/>
                  </a:lnTo>
                  <a:lnTo>
                    <a:pt x="2941" y="2322"/>
                  </a:lnTo>
                  <a:cubicBezTo>
                    <a:pt x="2905" y="2358"/>
                    <a:pt x="2882" y="2370"/>
                    <a:pt x="2846" y="2370"/>
                  </a:cubicBezTo>
                  <a:lnTo>
                    <a:pt x="2727" y="2370"/>
                  </a:lnTo>
                  <a:cubicBezTo>
                    <a:pt x="2643" y="2370"/>
                    <a:pt x="2560" y="2334"/>
                    <a:pt x="2489" y="2298"/>
                  </a:cubicBezTo>
                  <a:lnTo>
                    <a:pt x="1060" y="1322"/>
                  </a:lnTo>
                  <a:cubicBezTo>
                    <a:pt x="1024" y="1310"/>
                    <a:pt x="1012" y="1286"/>
                    <a:pt x="1012" y="1251"/>
                  </a:cubicBezTo>
                  <a:lnTo>
                    <a:pt x="1012" y="346"/>
                  </a:lnTo>
                  <a:cubicBezTo>
                    <a:pt x="1012" y="155"/>
                    <a:pt x="869"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3" name="Google Shape;16793;p62"/>
            <p:cNvSpPr/>
            <p:nvPr/>
          </p:nvSpPr>
          <p:spPr>
            <a:xfrm>
              <a:off x="2811495" y="3494786"/>
              <a:ext cx="135464" cy="212003"/>
            </a:xfrm>
            <a:custGeom>
              <a:rect b="b" l="l" r="r" t="t"/>
              <a:pathLst>
                <a:path extrusionOk="0" h="6692" w="4276">
                  <a:moveTo>
                    <a:pt x="3942" y="322"/>
                  </a:moveTo>
                  <a:lnTo>
                    <a:pt x="3942" y="1727"/>
                  </a:lnTo>
                  <a:lnTo>
                    <a:pt x="3954" y="1727"/>
                  </a:lnTo>
                  <a:cubicBezTo>
                    <a:pt x="3954" y="1751"/>
                    <a:pt x="3942" y="1787"/>
                    <a:pt x="3918" y="1798"/>
                  </a:cubicBezTo>
                  <a:lnTo>
                    <a:pt x="1811" y="3251"/>
                  </a:lnTo>
                  <a:cubicBezTo>
                    <a:pt x="1692" y="3334"/>
                    <a:pt x="1632" y="3465"/>
                    <a:pt x="1632" y="3608"/>
                  </a:cubicBezTo>
                  <a:lnTo>
                    <a:pt x="1632" y="4144"/>
                  </a:lnTo>
                  <a:lnTo>
                    <a:pt x="334" y="4144"/>
                  </a:lnTo>
                  <a:lnTo>
                    <a:pt x="334" y="2239"/>
                  </a:lnTo>
                  <a:cubicBezTo>
                    <a:pt x="334" y="2215"/>
                    <a:pt x="358" y="2179"/>
                    <a:pt x="370" y="2168"/>
                  </a:cubicBezTo>
                  <a:lnTo>
                    <a:pt x="632" y="1965"/>
                  </a:lnTo>
                  <a:lnTo>
                    <a:pt x="1525" y="1251"/>
                  </a:lnTo>
                  <a:lnTo>
                    <a:pt x="1739" y="1453"/>
                  </a:lnTo>
                  <a:lnTo>
                    <a:pt x="1739" y="1465"/>
                  </a:lnTo>
                  <a:lnTo>
                    <a:pt x="1084" y="2060"/>
                  </a:lnTo>
                  <a:cubicBezTo>
                    <a:pt x="1025" y="2120"/>
                    <a:pt x="977" y="2203"/>
                    <a:pt x="977" y="2287"/>
                  </a:cubicBezTo>
                  <a:cubicBezTo>
                    <a:pt x="977" y="2382"/>
                    <a:pt x="1013" y="2453"/>
                    <a:pt x="1072" y="2513"/>
                  </a:cubicBezTo>
                  <a:lnTo>
                    <a:pt x="1108" y="2560"/>
                  </a:lnTo>
                  <a:cubicBezTo>
                    <a:pt x="1203" y="2644"/>
                    <a:pt x="1322" y="2691"/>
                    <a:pt x="1441" y="2691"/>
                  </a:cubicBezTo>
                  <a:lnTo>
                    <a:pt x="1561" y="2691"/>
                  </a:lnTo>
                  <a:cubicBezTo>
                    <a:pt x="1703" y="2691"/>
                    <a:pt x="1858" y="2644"/>
                    <a:pt x="1977" y="2560"/>
                  </a:cubicBezTo>
                  <a:lnTo>
                    <a:pt x="3406" y="1584"/>
                  </a:lnTo>
                  <a:cubicBezTo>
                    <a:pt x="3525" y="1513"/>
                    <a:pt x="3585" y="1382"/>
                    <a:pt x="3585" y="1251"/>
                  </a:cubicBezTo>
                  <a:lnTo>
                    <a:pt x="3585" y="334"/>
                  </a:lnTo>
                  <a:cubicBezTo>
                    <a:pt x="3585" y="322"/>
                    <a:pt x="3597" y="322"/>
                    <a:pt x="3597" y="322"/>
                  </a:cubicBezTo>
                  <a:close/>
                  <a:moveTo>
                    <a:pt x="1858" y="4477"/>
                  </a:moveTo>
                  <a:lnTo>
                    <a:pt x="1858" y="5073"/>
                  </a:lnTo>
                  <a:lnTo>
                    <a:pt x="322" y="5073"/>
                  </a:lnTo>
                  <a:lnTo>
                    <a:pt x="322" y="4477"/>
                  </a:lnTo>
                  <a:close/>
                  <a:moveTo>
                    <a:pt x="1858" y="5382"/>
                  </a:moveTo>
                  <a:lnTo>
                    <a:pt x="1858" y="6406"/>
                  </a:lnTo>
                  <a:lnTo>
                    <a:pt x="322" y="6406"/>
                  </a:lnTo>
                  <a:lnTo>
                    <a:pt x="322" y="5561"/>
                  </a:lnTo>
                  <a:lnTo>
                    <a:pt x="322" y="5382"/>
                  </a:lnTo>
                  <a:close/>
                  <a:moveTo>
                    <a:pt x="3620" y="1"/>
                  </a:moveTo>
                  <a:cubicBezTo>
                    <a:pt x="3418" y="1"/>
                    <a:pt x="3275" y="143"/>
                    <a:pt x="3275" y="334"/>
                  </a:cubicBezTo>
                  <a:lnTo>
                    <a:pt x="3275" y="1251"/>
                  </a:lnTo>
                  <a:cubicBezTo>
                    <a:pt x="3275" y="1275"/>
                    <a:pt x="3263" y="1310"/>
                    <a:pt x="3227" y="1322"/>
                  </a:cubicBezTo>
                  <a:lnTo>
                    <a:pt x="1799" y="2287"/>
                  </a:lnTo>
                  <a:cubicBezTo>
                    <a:pt x="1727" y="2334"/>
                    <a:pt x="1656" y="2358"/>
                    <a:pt x="1561" y="2358"/>
                  </a:cubicBezTo>
                  <a:lnTo>
                    <a:pt x="1441" y="2358"/>
                  </a:lnTo>
                  <a:cubicBezTo>
                    <a:pt x="1418" y="2358"/>
                    <a:pt x="1370" y="2346"/>
                    <a:pt x="1358" y="2322"/>
                  </a:cubicBezTo>
                  <a:lnTo>
                    <a:pt x="1311" y="2275"/>
                  </a:lnTo>
                  <a:lnTo>
                    <a:pt x="1965" y="1679"/>
                  </a:lnTo>
                  <a:cubicBezTo>
                    <a:pt x="2037" y="1620"/>
                    <a:pt x="2073" y="1525"/>
                    <a:pt x="2073" y="1441"/>
                  </a:cubicBezTo>
                  <a:cubicBezTo>
                    <a:pt x="2073" y="1346"/>
                    <a:pt x="2037" y="1263"/>
                    <a:pt x="1965" y="1203"/>
                  </a:cubicBezTo>
                  <a:lnTo>
                    <a:pt x="1656" y="894"/>
                  </a:lnTo>
                  <a:cubicBezTo>
                    <a:pt x="1622" y="860"/>
                    <a:pt x="1577" y="845"/>
                    <a:pt x="1534" y="845"/>
                  </a:cubicBezTo>
                  <a:cubicBezTo>
                    <a:pt x="1500" y="845"/>
                    <a:pt x="1467" y="854"/>
                    <a:pt x="1441" y="870"/>
                  </a:cubicBezTo>
                  <a:lnTo>
                    <a:pt x="429" y="1667"/>
                  </a:lnTo>
                  <a:lnTo>
                    <a:pt x="168" y="1870"/>
                  </a:lnTo>
                  <a:cubicBezTo>
                    <a:pt x="60" y="1941"/>
                    <a:pt x="1" y="2060"/>
                    <a:pt x="1" y="2203"/>
                  </a:cubicBezTo>
                  <a:lnTo>
                    <a:pt x="1" y="4263"/>
                  </a:lnTo>
                  <a:lnTo>
                    <a:pt x="1" y="5192"/>
                  </a:lnTo>
                  <a:lnTo>
                    <a:pt x="1" y="6525"/>
                  </a:lnTo>
                  <a:cubicBezTo>
                    <a:pt x="1" y="6620"/>
                    <a:pt x="72" y="6692"/>
                    <a:pt x="168" y="6692"/>
                  </a:cubicBezTo>
                  <a:lnTo>
                    <a:pt x="2025" y="6692"/>
                  </a:lnTo>
                  <a:cubicBezTo>
                    <a:pt x="2108" y="6692"/>
                    <a:pt x="2192" y="6620"/>
                    <a:pt x="2192" y="6525"/>
                  </a:cubicBezTo>
                  <a:lnTo>
                    <a:pt x="2192" y="5513"/>
                  </a:lnTo>
                  <a:lnTo>
                    <a:pt x="2192" y="4251"/>
                  </a:lnTo>
                  <a:cubicBezTo>
                    <a:pt x="2192" y="4168"/>
                    <a:pt x="2108" y="4084"/>
                    <a:pt x="2025" y="4084"/>
                  </a:cubicBezTo>
                  <a:lnTo>
                    <a:pt x="1953" y="4084"/>
                  </a:lnTo>
                  <a:lnTo>
                    <a:pt x="1953" y="3549"/>
                  </a:lnTo>
                  <a:cubicBezTo>
                    <a:pt x="1953" y="3525"/>
                    <a:pt x="1965" y="3477"/>
                    <a:pt x="1989" y="3465"/>
                  </a:cubicBezTo>
                  <a:lnTo>
                    <a:pt x="4097" y="2001"/>
                  </a:lnTo>
                  <a:cubicBezTo>
                    <a:pt x="4216" y="1929"/>
                    <a:pt x="4275" y="1798"/>
                    <a:pt x="4275" y="1667"/>
                  </a:cubicBezTo>
                  <a:lnTo>
                    <a:pt x="4275" y="96"/>
                  </a:lnTo>
                  <a:cubicBezTo>
                    <a:pt x="4275" y="72"/>
                    <a:pt x="4216" y="1"/>
                    <a:pt x="4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4" name="Google Shape;16794;p62"/>
            <p:cNvSpPr/>
            <p:nvPr/>
          </p:nvSpPr>
          <p:spPr>
            <a:xfrm>
              <a:off x="2731915" y="3360146"/>
              <a:ext cx="149403" cy="181812"/>
            </a:xfrm>
            <a:custGeom>
              <a:rect b="b" l="l" r="r" t="t"/>
              <a:pathLst>
                <a:path extrusionOk="0" h="5739" w="4716">
                  <a:moveTo>
                    <a:pt x="2358" y="0"/>
                  </a:moveTo>
                  <a:cubicBezTo>
                    <a:pt x="1156" y="0"/>
                    <a:pt x="155" y="893"/>
                    <a:pt x="13" y="2084"/>
                  </a:cubicBezTo>
                  <a:cubicBezTo>
                    <a:pt x="1" y="2179"/>
                    <a:pt x="72" y="2250"/>
                    <a:pt x="143" y="2262"/>
                  </a:cubicBezTo>
                  <a:cubicBezTo>
                    <a:pt x="155" y="2265"/>
                    <a:pt x="166" y="2266"/>
                    <a:pt x="176" y="2266"/>
                  </a:cubicBezTo>
                  <a:cubicBezTo>
                    <a:pt x="255" y="2266"/>
                    <a:pt x="312" y="2194"/>
                    <a:pt x="322" y="2131"/>
                  </a:cubicBezTo>
                  <a:cubicBezTo>
                    <a:pt x="441" y="1107"/>
                    <a:pt x="1322" y="333"/>
                    <a:pt x="2346" y="333"/>
                  </a:cubicBezTo>
                  <a:cubicBezTo>
                    <a:pt x="3477" y="333"/>
                    <a:pt x="4382" y="1250"/>
                    <a:pt x="4382" y="2369"/>
                  </a:cubicBezTo>
                  <a:cubicBezTo>
                    <a:pt x="4382" y="3262"/>
                    <a:pt x="3823" y="4036"/>
                    <a:pt x="2977" y="4322"/>
                  </a:cubicBezTo>
                  <a:cubicBezTo>
                    <a:pt x="2941" y="4334"/>
                    <a:pt x="2894" y="4346"/>
                    <a:pt x="2882" y="4393"/>
                  </a:cubicBezTo>
                  <a:lnTo>
                    <a:pt x="2346" y="5286"/>
                  </a:lnTo>
                  <a:lnTo>
                    <a:pt x="1810" y="4393"/>
                  </a:lnTo>
                  <a:cubicBezTo>
                    <a:pt x="1798" y="4370"/>
                    <a:pt x="1763" y="4334"/>
                    <a:pt x="1727" y="4322"/>
                  </a:cubicBezTo>
                  <a:cubicBezTo>
                    <a:pt x="989" y="4084"/>
                    <a:pt x="477" y="3477"/>
                    <a:pt x="334" y="2727"/>
                  </a:cubicBezTo>
                  <a:cubicBezTo>
                    <a:pt x="323" y="2650"/>
                    <a:pt x="252" y="2594"/>
                    <a:pt x="177" y="2594"/>
                  </a:cubicBezTo>
                  <a:cubicBezTo>
                    <a:pt x="170" y="2594"/>
                    <a:pt x="163" y="2595"/>
                    <a:pt x="155" y="2596"/>
                  </a:cubicBezTo>
                  <a:cubicBezTo>
                    <a:pt x="72" y="2608"/>
                    <a:pt x="13" y="2703"/>
                    <a:pt x="24" y="2774"/>
                  </a:cubicBezTo>
                  <a:cubicBezTo>
                    <a:pt x="179" y="3620"/>
                    <a:pt x="775" y="4322"/>
                    <a:pt x="1572" y="4608"/>
                  </a:cubicBezTo>
                  <a:lnTo>
                    <a:pt x="2215" y="5656"/>
                  </a:lnTo>
                  <a:cubicBezTo>
                    <a:pt x="2239" y="5703"/>
                    <a:pt x="2287" y="5739"/>
                    <a:pt x="2346" y="5739"/>
                  </a:cubicBezTo>
                  <a:cubicBezTo>
                    <a:pt x="2406" y="5739"/>
                    <a:pt x="2453" y="5703"/>
                    <a:pt x="2477" y="5656"/>
                  </a:cubicBezTo>
                  <a:lnTo>
                    <a:pt x="3120" y="4608"/>
                  </a:lnTo>
                  <a:cubicBezTo>
                    <a:pt x="4073" y="4274"/>
                    <a:pt x="4704" y="3381"/>
                    <a:pt x="4704" y="2369"/>
                  </a:cubicBezTo>
                  <a:cubicBezTo>
                    <a:pt x="4715" y="1060"/>
                    <a:pt x="3656" y="0"/>
                    <a:pt x="2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5" name="Google Shape;16795;p62"/>
            <p:cNvSpPr/>
            <p:nvPr/>
          </p:nvSpPr>
          <p:spPr>
            <a:xfrm>
              <a:off x="2760585" y="3389545"/>
              <a:ext cx="92442" cy="91333"/>
            </a:xfrm>
            <a:custGeom>
              <a:rect b="b" l="l" r="r" t="t"/>
              <a:pathLst>
                <a:path extrusionOk="0" h="2883" w="2918">
                  <a:moveTo>
                    <a:pt x="1453" y="679"/>
                  </a:moveTo>
                  <a:cubicBezTo>
                    <a:pt x="1858" y="679"/>
                    <a:pt x="2203" y="1025"/>
                    <a:pt x="2203" y="1430"/>
                  </a:cubicBezTo>
                  <a:cubicBezTo>
                    <a:pt x="2203" y="1846"/>
                    <a:pt x="1870" y="2168"/>
                    <a:pt x="1453" y="2168"/>
                  </a:cubicBezTo>
                  <a:cubicBezTo>
                    <a:pt x="1036" y="2168"/>
                    <a:pt x="715" y="1846"/>
                    <a:pt x="715" y="1430"/>
                  </a:cubicBezTo>
                  <a:cubicBezTo>
                    <a:pt x="715" y="1013"/>
                    <a:pt x="1036" y="679"/>
                    <a:pt x="1453" y="679"/>
                  </a:cubicBezTo>
                  <a:close/>
                  <a:moveTo>
                    <a:pt x="1453" y="1"/>
                  </a:moveTo>
                  <a:cubicBezTo>
                    <a:pt x="1370" y="1"/>
                    <a:pt x="1286" y="72"/>
                    <a:pt x="1286" y="167"/>
                  </a:cubicBezTo>
                  <a:lnTo>
                    <a:pt x="1286" y="382"/>
                  </a:lnTo>
                  <a:cubicBezTo>
                    <a:pt x="1108" y="417"/>
                    <a:pt x="953" y="477"/>
                    <a:pt x="810" y="572"/>
                  </a:cubicBezTo>
                  <a:lnTo>
                    <a:pt x="655" y="417"/>
                  </a:lnTo>
                  <a:cubicBezTo>
                    <a:pt x="626" y="388"/>
                    <a:pt x="584" y="373"/>
                    <a:pt x="542" y="373"/>
                  </a:cubicBezTo>
                  <a:cubicBezTo>
                    <a:pt x="501" y="373"/>
                    <a:pt x="459" y="388"/>
                    <a:pt x="429" y="417"/>
                  </a:cubicBezTo>
                  <a:cubicBezTo>
                    <a:pt x="370" y="477"/>
                    <a:pt x="370" y="572"/>
                    <a:pt x="429" y="632"/>
                  </a:cubicBezTo>
                  <a:lnTo>
                    <a:pt x="596" y="798"/>
                  </a:lnTo>
                  <a:cubicBezTo>
                    <a:pt x="489" y="929"/>
                    <a:pt x="429" y="1096"/>
                    <a:pt x="393" y="1275"/>
                  </a:cubicBezTo>
                  <a:lnTo>
                    <a:pt x="167" y="1275"/>
                  </a:lnTo>
                  <a:cubicBezTo>
                    <a:pt x="72" y="1275"/>
                    <a:pt x="0" y="1358"/>
                    <a:pt x="0" y="1441"/>
                  </a:cubicBezTo>
                  <a:cubicBezTo>
                    <a:pt x="0" y="1537"/>
                    <a:pt x="72" y="1608"/>
                    <a:pt x="167" y="1608"/>
                  </a:cubicBezTo>
                  <a:lnTo>
                    <a:pt x="381" y="1608"/>
                  </a:lnTo>
                  <a:cubicBezTo>
                    <a:pt x="417" y="1787"/>
                    <a:pt x="477" y="1953"/>
                    <a:pt x="572" y="2084"/>
                  </a:cubicBezTo>
                  <a:lnTo>
                    <a:pt x="417" y="2251"/>
                  </a:lnTo>
                  <a:cubicBezTo>
                    <a:pt x="358" y="2311"/>
                    <a:pt x="358" y="2406"/>
                    <a:pt x="417" y="2465"/>
                  </a:cubicBezTo>
                  <a:cubicBezTo>
                    <a:pt x="441" y="2501"/>
                    <a:pt x="489" y="2513"/>
                    <a:pt x="536" y="2513"/>
                  </a:cubicBezTo>
                  <a:cubicBezTo>
                    <a:pt x="572" y="2513"/>
                    <a:pt x="620" y="2501"/>
                    <a:pt x="655" y="2465"/>
                  </a:cubicBezTo>
                  <a:lnTo>
                    <a:pt x="810" y="2311"/>
                  </a:lnTo>
                  <a:cubicBezTo>
                    <a:pt x="953" y="2406"/>
                    <a:pt x="1108" y="2465"/>
                    <a:pt x="1286" y="2501"/>
                  </a:cubicBezTo>
                  <a:lnTo>
                    <a:pt x="1286" y="2727"/>
                  </a:lnTo>
                  <a:cubicBezTo>
                    <a:pt x="1286" y="2811"/>
                    <a:pt x="1370" y="2882"/>
                    <a:pt x="1453" y="2882"/>
                  </a:cubicBezTo>
                  <a:cubicBezTo>
                    <a:pt x="1548" y="2882"/>
                    <a:pt x="1620" y="2811"/>
                    <a:pt x="1620" y="2727"/>
                  </a:cubicBezTo>
                  <a:lnTo>
                    <a:pt x="1620" y="2501"/>
                  </a:lnTo>
                  <a:cubicBezTo>
                    <a:pt x="1798" y="2465"/>
                    <a:pt x="1965" y="2406"/>
                    <a:pt x="2096" y="2311"/>
                  </a:cubicBezTo>
                  <a:lnTo>
                    <a:pt x="2263" y="2465"/>
                  </a:lnTo>
                  <a:cubicBezTo>
                    <a:pt x="2286" y="2501"/>
                    <a:pt x="2334" y="2513"/>
                    <a:pt x="2382" y="2513"/>
                  </a:cubicBezTo>
                  <a:cubicBezTo>
                    <a:pt x="2417" y="2513"/>
                    <a:pt x="2465" y="2501"/>
                    <a:pt x="2501" y="2465"/>
                  </a:cubicBezTo>
                  <a:cubicBezTo>
                    <a:pt x="2560" y="2406"/>
                    <a:pt x="2560" y="2311"/>
                    <a:pt x="2501" y="2251"/>
                  </a:cubicBezTo>
                  <a:lnTo>
                    <a:pt x="2334" y="2084"/>
                  </a:lnTo>
                  <a:cubicBezTo>
                    <a:pt x="2441" y="1953"/>
                    <a:pt x="2501" y="1787"/>
                    <a:pt x="2525" y="1608"/>
                  </a:cubicBezTo>
                  <a:lnTo>
                    <a:pt x="2751" y="1608"/>
                  </a:lnTo>
                  <a:cubicBezTo>
                    <a:pt x="2834" y="1608"/>
                    <a:pt x="2918" y="1537"/>
                    <a:pt x="2918" y="1441"/>
                  </a:cubicBezTo>
                  <a:cubicBezTo>
                    <a:pt x="2882" y="1358"/>
                    <a:pt x="2822" y="1275"/>
                    <a:pt x="2739" y="1275"/>
                  </a:cubicBezTo>
                  <a:lnTo>
                    <a:pt x="2513" y="1275"/>
                  </a:lnTo>
                  <a:cubicBezTo>
                    <a:pt x="2477" y="1096"/>
                    <a:pt x="2417" y="941"/>
                    <a:pt x="2322" y="798"/>
                  </a:cubicBezTo>
                  <a:lnTo>
                    <a:pt x="2489" y="632"/>
                  </a:lnTo>
                  <a:cubicBezTo>
                    <a:pt x="2548" y="572"/>
                    <a:pt x="2548" y="477"/>
                    <a:pt x="2489" y="417"/>
                  </a:cubicBezTo>
                  <a:cubicBezTo>
                    <a:pt x="2459" y="388"/>
                    <a:pt x="2417" y="373"/>
                    <a:pt x="2376" y="373"/>
                  </a:cubicBezTo>
                  <a:cubicBezTo>
                    <a:pt x="2334" y="373"/>
                    <a:pt x="2292" y="388"/>
                    <a:pt x="2263" y="417"/>
                  </a:cubicBezTo>
                  <a:lnTo>
                    <a:pt x="2096" y="572"/>
                  </a:lnTo>
                  <a:cubicBezTo>
                    <a:pt x="1965" y="477"/>
                    <a:pt x="1798" y="417"/>
                    <a:pt x="1620" y="382"/>
                  </a:cubicBezTo>
                  <a:lnTo>
                    <a:pt x="1620" y="167"/>
                  </a:lnTo>
                  <a:cubicBezTo>
                    <a:pt x="1620" y="72"/>
                    <a:pt x="1548"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6" name="Google Shape;16796;p62"/>
            <p:cNvSpPr/>
            <p:nvPr/>
          </p:nvSpPr>
          <p:spPr>
            <a:xfrm>
              <a:off x="2789636" y="3417836"/>
              <a:ext cx="33961" cy="33993"/>
            </a:xfrm>
            <a:custGeom>
              <a:rect b="b" l="l" r="r" t="t"/>
              <a:pathLst>
                <a:path extrusionOk="0" h="1073" w="1072">
                  <a:moveTo>
                    <a:pt x="536" y="346"/>
                  </a:moveTo>
                  <a:cubicBezTo>
                    <a:pt x="655" y="346"/>
                    <a:pt x="750" y="429"/>
                    <a:pt x="750" y="548"/>
                  </a:cubicBezTo>
                  <a:cubicBezTo>
                    <a:pt x="750" y="656"/>
                    <a:pt x="643" y="763"/>
                    <a:pt x="536" y="763"/>
                  </a:cubicBezTo>
                  <a:cubicBezTo>
                    <a:pt x="417" y="763"/>
                    <a:pt x="334" y="667"/>
                    <a:pt x="334" y="548"/>
                  </a:cubicBezTo>
                  <a:cubicBezTo>
                    <a:pt x="334" y="429"/>
                    <a:pt x="417" y="346"/>
                    <a:pt x="536" y="346"/>
                  </a:cubicBezTo>
                  <a:close/>
                  <a:moveTo>
                    <a:pt x="536" y="1"/>
                  </a:moveTo>
                  <a:cubicBezTo>
                    <a:pt x="238" y="1"/>
                    <a:pt x="0" y="239"/>
                    <a:pt x="0" y="537"/>
                  </a:cubicBezTo>
                  <a:cubicBezTo>
                    <a:pt x="0" y="834"/>
                    <a:pt x="238" y="1072"/>
                    <a:pt x="536" y="1072"/>
                  </a:cubicBezTo>
                  <a:cubicBezTo>
                    <a:pt x="834" y="1072"/>
                    <a:pt x="1072" y="834"/>
                    <a:pt x="1072" y="537"/>
                  </a:cubicBezTo>
                  <a:cubicBezTo>
                    <a:pt x="1072" y="251"/>
                    <a:pt x="822"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97" name="Google Shape;16797;p62"/>
          <p:cNvGrpSpPr/>
          <p:nvPr/>
        </p:nvGrpSpPr>
        <p:grpSpPr>
          <a:xfrm>
            <a:off x="7156344" y="3172296"/>
            <a:ext cx="264465" cy="353074"/>
            <a:chOff x="7156344" y="3347696"/>
            <a:chExt cx="264465" cy="353074"/>
          </a:xfrm>
        </p:grpSpPr>
        <p:sp>
          <p:nvSpPr>
            <p:cNvPr id="16798" name="Google Shape;16798;p62"/>
            <p:cNvSpPr/>
            <p:nvPr/>
          </p:nvSpPr>
          <p:spPr>
            <a:xfrm>
              <a:off x="7248754" y="3468397"/>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9" name="Google Shape;16799;p62"/>
            <p:cNvSpPr/>
            <p:nvPr/>
          </p:nvSpPr>
          <p:spPr>
            <a:xfrm>
              <a:off x="7314775" y="3468397"/>
              <a:ext cx="10201" cy="15872"/>
            </a:xfrm>
            <a:custGeom>
              <a:rect b="b" l="l" r="r" t="t"/>
              <a:pathLst>
                <a:path extrusionOk="0" h="501" w="322">
                  <a:moveTo>
                    <a:pt x="155" y="0"/>
                  </a:moveTo>
                  <a:cubicBezTo>
                    <a:pt x="72" y="0"/>
                    <a:pt x="1" y="72"/>
                    <a:pt x="1" y="155"/>
                  </a:cubicBezTo>
                  <a:lnTo>
                    <a:pt x="1" y="334"/>
                  </a:lnTo>
                  <a:cubicBezTo>
                    <a:pt x="1" y="429"/>
                    <a:pt x="72" y="500"/>
                    <a:pt x="155" y="500"/>
                  </a:cubicBezTo>
                  <a:cubicBezTo>
                    <a:pt x="251" y="500"/>
                    <a:pt x="322" y="429"/>
                    <a:pt x="322" y="334"/>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0" name="Google Shape;16800;p62"/>
            <p:cNvSpPr/>
            <p:nvPr/>
          </p:nvSpPr>
          <p:spPr>
            <a:xfrm>
              <a:off x="7156344" y="3347696"/>
              <a:ext cx="264465" cy="353074"/>
            </a:xfrm>
            <a:custGeom>
              <a:rect b="b" l="l" r="r" t="t"/>
              <a:pathLst>
                <a:path extrusionOk="0" h="11145" w="8348">
                  <a:moveTo>
                    <a:pt x="4111" y="310"/>
                  </a:moveTo>
                  <a:cubicBezTo>
                    <a:pt x="4118" y="310"/>
                    <a:pt x="4125" y="310"/>
                    <a:pt x="4132" y="310"/>
                  </a:cubicBezTo>
                  <a:cubicBezTo>
                    <a:pt x="5573" y="322"/>
                    <a:pt x="6740" y="1512"/>
                    <a:pt x="6740" y="2953"/>
                  </a:cubicBezTo>
                  <a:lnTo>
                    <a:pt x="6740" y="3643"/>
                  </a:lnTo>
                  <a:lnTo>
                    <a:pt x="6526" y="3643"/>
                  </a:lnTo>
                  <a:cubicBezTo>
                    <a:pt x="6430" y="3643"/>
                    <a:pt x="6311" y="3632"/>
                    <a:pt x="6216" y="3596"/>
                  </a:cubicBezTo>
                  <a:cubicBezTo>
                    <a:pt x="5859" y="3489"/>
                    <a:pt x="4978" y="3167"/>
                    <a:pt x="4359" y="2119"/>
                  </a:cubicBezTo>
                  <a:cubicBezTo>
                    <a:pt x="4311" y="2048"/>
                    <a:pt x="4299" y="1977"/>
                    <a:pt x="4299" y="1905"/>
                  </a:cubicBezTo>
                  <a:lnTo>
                    <a:pt x="4299" y="1548"/>
                  </a:lnTo>
                  <a:cubicBezTo>
                    <a:pt x="4299" y="1453"/>
                    <a:pt x="4228" y="1381"/>
                    <a:pt x="4132" y="1381"/>
                  </a:cubicBezTo>
                  <a:cubicBezTo>
                    <a:pt x="4049" y="1381"/>
                    <a:pt x="3966" y="1453"/>
                    <a:pt x="3966" y="1548"/>
                  </a:cubicBezTo>
                  <a:lnTo>
                    <a:pt x="3966" y="1905"/>
                  </a:lnTo>
                  <a:cubicBezTo>
                    <a:pt x="3966" y="1977"/>
                    <a:pt x="3954" y="2060"/>
                    <a:pt x="3906" y="2119"/>
                  </a:cubicBezTo>
                  <a:cubicBezTo>
                    <a:pt x="3275" y="3167"/>
                    <a:pt x="2406" y="3489"/>
                    <a:pt x="2049" y="3596"/>
                  </a:cubicBezTo>
                  <a:cubicBezTo>
                    <a:pt x="1942" y="3632"/>
                    <a:pt x="1846" y="3643"/>
                    <a:pt x="1739" y="3643"/>
                  </a:cubicBezTo>
                  <a:lnTo>
                    <a:pt x="1620" y="3643"/>
                  </a:lnTo>
                  <a:cubicBezTo>
                    <a:pt x="1584" y="3643"/>
                    <a:pt x="1561" y="3643"/>
                    <a:pt x="1513" y="3655"/>
                  </a:cubicBezTo>
                  <a:lnTo>
                    <a:pt x="1513" y="2941"/>
                  </a:lnTo>
                  <a:cubicBezTo>
                    <a:pt x="1501" y="1496"/>
                    <a:pt x="2680" y="310"/>
                    <a:pt x="4111" y="310"/>
                  </a:cubicBezTo>
                  <a:close/>
                  <a:moveTo>
                    <a:pt x="1799" y="5013"/>
                  </a:moveTo>
                  <a:cubicBezTo>
                    <a:pt x="1882" y="5322"/>
                    <a:pt x="2049" y="5620"/>
                    <a:pt x="2275" y="5894"/>
                  </a:cubicBezTo>
                  <a:cubicBezTo>
                    <a:pt x="2168" y="6013"/>
                    <a:pt x="2025" y="6084"/>
                    <a:pt x="1858" y="6084"/>
                  </a:cubicBezTo>
                  <a:cubicBezTo>
                    <a:pt x="1561" y="6084"/>
                    <a:pt x="1323" y="5846"/>
                    <a:pt x="1323" y="5548"/>
                  </a:cubicBezTo>
                  <a:cubicBezTo>
                    <a:pt x="1323" y="5275"/>
                    <a:pt x="1525" y="5060"/>
                    <a:pt x="1799" y="5013"/>
                  </a:cubicBezTo>
                  <a:close/>
                  <a:moveTo>
                    <a:pt x="6454" y="5013"/>
                  </a:moveTo>
                  <a:cubicBezTo>
                    <a:pt x="6704" y="5037"/>
                    <a:pt x="6918" y="5263"/>
                    <a:pt x="6918" y="5548"/>
                  </a:cubicBezTo>
                  <a:cubicBezTo>
                    <a:pt x="6918" y="5846"/>
                    <a:pt x="6680" y="6084"/>
                    <a:pt x="6383" y="6084"/>
                  </a:cubicBezTo>
                  <a:cubicBezTo>
                    <a:pt x="6216" y="6084"/>
                    <a:pt x="6073" y="6013"/>
                    <a:pt x="5978" y="5894"/>
                  </a:cubicBezTo>
                  <a:cubicBezTo>
                    <a:pt x="6204" y="5632"/>
                    <a:pt x="6347" y="5334"/>
                    <a:pt x="6454" y="5013"/>
                  </a:cubicBezTo>
                  <a:close/>
                  <a:moveTo>
                    <a:pt x="4132" y="2381"/>
                  </a:moveTo>
                  <a:cubicBezTo>
                    <a:pt x="4823" y="3453"/>
                    <a:pt x="5752" y="3810"/>
                    <a:pt x="6145" y="3905"/>
                  </a:cubicBezTo>
                  <a:cubicBezTo>
                    <a:pt x="6276" y="3941"/>
                    <a:pt x="6406" y="3965"/>
                    <a:pt x="6549" y="3965"/>
                  </a:cubicBezTo>
                  <a:lnTo>
                    <a:pt x="6668" y="3965"/>
                  </a:lnTo>
                  <a:cubicBezTo>
                    <a:pt x="6740" y="3965"/>
                    <a:pt x="6811" y="4001"/>
                    <a:pt x="6871" y="4060"/>
                  </a:cubicBezTo>
                  <a:cubicBezTo>
                    <a:pt x="6930" y="4120"/>
                    <a:pt x="6942" y="4191"/>
                    <a:pt x="6942" y="4263"/>
                  </a:cubicBezTo>
                  <a:cubicBezTo>
                    <a:pt x="6930" y="4405"/>
                    <a:pt x="6799" y="4501"/>
                    <a:pt x="6645" y="4501"/>
                  </a:cubicBezTo>
                  <a:lnTo>
                    <a:pt x="6573" y="4501"/>
                  </a:lnTo>
                  <a:cubicBezTo>
                    <a:pt x="6573" y="4417"/>
                    <a:pt x="6514" y="4346"/>
                    <a:pt x="6430" y="4322"/>
                  </a:cubicBezTo>
                  <a:cubicBezTo>
                    <a:pt x="6335" y="4322"/>
                    <a:pt x="6264" y="4382"/>
                    <a:pt x="6252" y="4477"/>
                  </a:cubicBezTo>
                  <a:cubicBezTo>
                    <a:pt x="6204" y="5001"/>
                    <a:pt x="5966" y="5489"/>
                    <a:pt x="5573" y="5858"/>
                  </a:cubicBezTo>
                  <a:cubicBezTo>
                    <a:pt x="5192" y="6215"/>
                    <a:pt x="4680" y="6430"/>
                    <a:pt x="4144" y="6430"/>
                  </a:cubicBezTo>
                  <a:cubicBezTo>
                    <a:pt x="3585" y="6430"/>
                    <a:pt x="3073" y="6227"/>
                    <a:pt x="2692" y="5858"/>
                  </a:cubicBezTo>
                  <a:cubicBezTo>
                    <a:pt x="2299" y="5501"/>
                    <a:pt x="2061" y="5013"/>
                    <a:pt x="2025" y="4477"/>
                  </a:cubicBezTo>
                  <a:cubicBezTo>
                    <a:pt x="2025" y="4389"/>
                    <a:pt x="1943" y="4321"/>
                    <a:pt x="1865" y="4321"/>
                  </a:cubicBezTo>
                  <a:cubicBezTo>
                    <a:pt x="1859" y="4321"/>
                    <a:pt x="1852" y="4321"/>
                    <a:pt x="1846" y="4322"/>
                  </a:cubicBezTo>
                  <a:cubicBezTo>
                    <a:pt x="1751" y="4322"/>
                    <a:pt x="1680" y="4417"/>
                    <a:pt x="1692" y="4501"/>
                  </a:cubicBezTo>
                  <a:lnTo>
                    <a:pt x="1620" y="4501"/>
                  </a:lnTo>
                  <a:cubicBezTo>
                    <a:pt x="1465" y="4501"/>
                    <a:pt x="1334" y="4405"/>
                    <a:pt x="1323" y="4263"/>
                  </a:cubicBezTo>
                  <a:cubicBezTo>
                    <a:pt x="1311" y="4191"/>
                    <a:pt x="1334" y="4120"/>
                    <a:pt x="1394" y="4060"/>
                  </a:cubicBezTo>
                  <a:cubicBezTo>
                    <a:pt x="1442" y="4001"/>
                    <a:pt x="1513" y="3965"/>
                    <a:pt x="1608" y="3965"/>
                  </a:cubicBezTo>
                  <a:lnTo>
                    <a:pt x="1727" y="3965"/>
                  </a:lnTo>
                  <a:cubicBezTo>
                    <a:pt x="1858" y="3965"/>
                    <a:pt x="2001" y="3953"/>
                    <a:pt x="2120" y="3905"/>
                  </a:cubicBezTo>
                  <a:cubicBezTo>
                    <a:pt x="2513" y="3810"/>
                    <a:pt x="3430" y="3453"/>
                    <a:pt x="4132" y="2381"/>
                  </a:cubicBezTo>
                  <a:close/>
                  <a:moveTo>
                    <a:pt x="5740" y="6108"/>
                  </a:moveTo>
                  <a:cubicBezTo>
                    <a:pt x="5871" y="6251"/>
                    <a:pt x="6037" y="6346"/>
                    <a:pt x="6228" y="6382"/>
                  </a:cubicBezTo>
                  <a:cubicBezTo>
                    <a:pt x="6287" y="6739"/>
                    <a:pt x="6406" y="6953"/>
                    <a:pt x="6526" y="7203"/>
                  </a:cubicBezTo>
                  <a:cubicBezTo>
                    <a:pt x="6645" y="7418"/>
                    <a:pt x="6764" y="7656"/>
                    <a:pt x="6871" y="8061"/>
                  </a:cubicBezTo>
                  <a:lnTo>
                    <a:pt x="5680" y="7644"/>
                  </a:lnTo>
                  <a:cubicBezTo>
                    <a:pt x="5478" y="7573"/>
                    <a:pt x="5323" y="7358"/>
                    <a:pt x="5323" y="7144"/>
                  </a:cubicBezTo>
                  <a:lnTo>
                    <a:pt x="5323" y="6430"/>
                  </a:lnTo>
                  <a:cubicBezTo>
                    <a:pt x="5478" y="6334"/>
                    <a:pt x="5621" y="6227"/>
                    <a:pt x="5740" y="6108"/>
                  </a:cubicBezTo>
                  <a:close/>
                  <a:moveTo>
                    <a:pt x="4978" y="6584"/>
                  </a:moveTo>
                  <a:lnTo>
                    <a:pt x="4978" y="7144"/>
                  </a:lnTo>
                  <a:cubicBezTo>
                    <a:pt x="4978" y="7442"/>
                    <a:pt x="5144" y="7715"/>
                    <a:pt x="5383" y="7870"/>
                  </a:cubicBezTo>
                  <a:cubicBezTo>
                    <a:pt x="5252" y="8132"/>
                    <a:pt x="4847" y="8727"/>
                    <a:pt x="4049" y="9370"/>
                  </a:cubicBezTo>
                  <a:cubicBezTo>
                    <a:pt x="3823" y="9180"/>
                    <a:pt x="3644" y="8989"/>
                    <a:pt x="3489" y="8823"/>
                  </a:cubicBezTo>
                  <a:cubicBezTo>
                    <a:pt x="3132" y="8406"/>
                    <a:pt x="2930" y="8061"/>
                    <a:pt x="2823" y="7870"/>
                  </a:cubicBezTo>
                  <a:cubicBezTo>
                    <a:pt x="3073" y="7715"/>
                    <a:pt x="3228" y="7442"/>
                    <a:pt x="3228" y="7144"/>
                  </a:cubicBezTo>
                  <a:lnTo>
                    <a:pt x="3228" y="6584"/>
                  </a:lnTo>
                  <a:cubicBezTo>
                    <a:pt x="3513" y="6691"/>
                    <a:pt x="3811" y="6751"/>
                    <a:pt x="4109" y="6751"/>
                  </a:cubicBezTo>
                  <a:cubicBezTo>
                    <a:pt x="4418" y="6751"/>
                    <a:pt x="4716" y="6691"/>
                    <a:pt x="4978" y="6584"/>
                  </a:cubicBezTo>
                  <a:close/>
                  <a:moveTo>
                    <a:pt x="4144" y="0"/>
                  </a:moveTo>
                  <a:cubicBezTo>
                    <a:pt x="2525" y="0"/>
                    <a:pt x="1203" y="1322"/>
                    <a:pt x="1203" y="2941"/>
                  </a:cubicBezTo>
                  <a:lnTo>
                    <a:pt x="1203" y="3822"/>
                  </a:lnTo>
                  <a:lnTo>
                    <a:pt x="1192" y="3834"/>
                  </a:lnTo>
                  <a:cubicBezTo>
                    <a:pt x="1072" y="3953"/>
                    <a:pt x="1025" y="4132"/>
                    <a:pt x="1037" y="4298"/>
                  </a:cubicBezTo>
                  <a:cubicBezTo>
                    <a:pt x="1072" y="4536"/>
                    <a:pt x="1227" y="4727"/>
                    <a:pt x="1453" y="4798"/>
                  </a:cubicBezTo>
                  <a:cubicBezTo>
                    <a:pt x="1203" y="4953"/>
                    <a:pt x="1037" y="5227"/>
                    <a:pt x="1037" y="5548"/>
                  </a:cubicBezTo>
                  <a:cubicBezTo>
                    <a:pt x="1037" y="6025"/>
                    <a:pt x="1430" y="6406"/>
                    <a:pt x="1906" y="6406"/>
                  </a:cubicBezTo>
                  <a:cubicBezTo>
                    <a:pt x="2144" y="6406"/>
                    <a:pt x="2382" y="6299"/>
                    <a:pt x="2537" y="6120"/>
                  </a:cubicBezTo>
                  <a:cubicBezTo>
                    <a:pt x="2680" y="6239"/>
                    <a:pt x="2811" y="6346"/>
                    <a:pt x="2954" y="6441"/>
                  </a:cubicBezTo>
                  <a:lnTo>
                    <a:pt x="2954" y="7156"/>
                  </a:lnTo>
                  <a:cubicBezTo>
                    <a:pt x="2954" y="7370"/>
                    <a:pt x="2811" y="7584"/>
                    <a:pt x="2596" y="7656"/>
                  </a:cubicBezTo>
                  <a:lnTo>
                    <a:pt x="799" y="8299"/>
                  </a:lnTo>
                  <a:cubicBezTo>
                    <a:pt x="322" y="8466"/>
                    <a:pt x="1" y="8918"/>
                    <a:pt x="1" y="9442"/>
                  </a:cubicBezTo>
                  <a:lnTo>
                    <a:pt x="1" y="10966"/>
                  </a:lnTo>
                  <a:cubicBezTo>
                    <a:pt x="1" y="11049"/>
                    <a:pt x="72" y="11121"/>
                    <a:pt x="156" y="11121"/>
                  </a:cubicBezTo>
                  <a:cubicBezTo>
                    <a:pt x="251" y="11121"/>
                    <a:pt x="322" y="11049"/>
                    <a:pt x="322" y="10966"/>
                  </a:cubicBezTo>
                  <a:lnTo>
                    <a:pt x="322" y="9442"/>
                  </a:lnTo>
                  <a:cubicBezTo>
                    <a:pt x="322" y="9073"/>
                    <a:pt x="561" y="8727"/>
                    <a:pt x="918" y="8608"/>
                  </a:cubicBezTo>
                  <a:lnTo>
                    <a:pt x="1394" y="8442"/>
                  </a:lnTo>
                  <a:cubicBezTo>
                    <a:pt x="1477" y="8954"/>
                    <a:pt x="1573" y="9478"/>
                    <a:pt x="1692" y="9966"/>
                  </a:cubicBezTo>
                  <a:cubicBezTo>
                    <a:pt x="1704" y="10037"/>
                    <a:pt x="1775" y="10097"/>
                    <a:pt x="1858" y="10097"/>
                  </a:cubicBezTo>
                  <a:lnTo>
                    <a:pt x="1882" y="10097"/>
                  </a:lnTo>
                  <a:cubicBezTo>
                    <a:pt x="1977" y="10085"/>
                    <a:pt x="2037" y="9990"/>
                    <a:pt x="2001" y="9906"/>
                  </a:cubicBezTo>
                  <a:cubicBezTo>
                    <a:pt x="1894" y="9418"/>
                    <a:pt x="1799" y="8858"/>
                    <a:pt x="1704" y="8358"/>
                  </a:cubicBezTo>
                  <a:lnTo>
                    <a:pt x="1965" y="8263"/>
                  </a:lnTo>
                  <a:cubicBezTo>
                    <a:pt x="2275" y="9275"/>
                    <a:pt x="2656" y="10382"/>
                    <a:pt x="3180" y="11085"/>
                  </a:cubicBezTo>
                  <a:cubicBezTo>
                    <a:pt x="3216" y="11121"/>
                    <a:pt x="3251" y="11144"/>
                    <a:pt x="3311" y="11144"/>
                  </a:cubicBezTo>
                  <a:cubicBezTo>
                    <a:pt x="3347" y="11144"/>
                    <a:pt x="3394" y="11121"/>
                    <a:pt x="3418" y="11109"/>
                  </a:cubicBezTo>
                  <a:cubicBezTo>
                    <a:pt x="3489" y="11049"/>
                    <a:pt x="3513" y="10966"/>
                    <a:pt x="3454" y="10882"/>
                  </a:cubicBezTo>
                  <a:cubicBezTo>
                    <a:pt x="2894" y="10144"/>
                    <a:pt x="2466" y="8823"/>
                    <a:pt x="2275" y="8144"/>
                  </a:cubicBezTo>
                  <a:lnTo>
                    <a:pt x="2596" y="8025"/>
                  </a:lnTo>
                  <a:cubicBezTo>
                    <a:pt x="2704" y="8227"/>
                    <a:pt x="2930" y="8596"/>
                    <a:pt x="3311" y="9061"/>
                  </a:cubicBezTo>
                  <a:cubicBezTo>
                    <a:pt x="3835" y="9656"/>
                    <a:pt x="4740" y="10490"/>
                    <a:pt x="6216" y="11121"/>
                  </a:cubicBezTo>
                  <a:cubicBezTo>
                    <a:pt x="6228" y="11144"/>
                    <a:pt x="6264" y="11144"/>
                    <a:pt x="6276" y="11144"/>
                  </a:cubicBezTo>
                  <a:cubicBezTo>
                    <a:pt x="6335" y="11144"/>
                    <a:pt x="6395" y="11109"/>
                    <a:pt x="6430" y="11037"/>
                  </a:cubicBezTo>
                  <a:cubicBezTo>
                    <a:pt x="6454" y="10942"/>
                    <a:pt x="6430" y="10859"/>
                    <a:pt x="6335" y="10823"/>
                  </a:cubicBezTo>
                  <a:cubicBezTo>
                    <a:pt x="5502" y="10454"/>
                    <a:pt x="4847" y="10025"/>
                    <a:pt x="4359" y="9620"/>
                  </a:cubicBezTo>
                  <a:cubicBezTo>
                    <a:pt x="5204" y="8918"/>
                    <a:pt x="5621" y="8299"/>
                    <a:pt x="5775" y="8025"/>
                  </a:cubicBezTo>
                  <a:lnTo>
                    <a:pt x="6097" y="8144"/>
                  </a:lnTo>
                  <a:cubicBezTo>
                    <a:pt x="5918" y="8727"/>
                    <a:pt x="5728" y="9251"/>
                    <a:pt x="5502" y="9692"/>
                  </a:cubicBezTo>
                  <a:cubicBezTo>
                    <a:pt x="5454" y="9775"/>
                    <a:pt x="5502" y="9870"/>
                    <a:pt x="5573" y="9918"/>
                  </a:cubicBezTo>
                  <a:cubicBezTo>
                    <a:pt x="5609" y="9930"/>
                    <a:pt x="5621" y="9930"/>
                    <a:pt x="5656" y="9930"/>
                  </a:cubicBezTo>
                  <a:cubicBezTo>
                    <a:pt x="5716" y="9930"/>
                    <a:pt x="5775" y="9906"/>
                    <a:pt x="5799" y="9847"/>
                  </a:cubicBezTo>
                  <a:cubicBezTo>
                    <a:pt x="6014" y="9382"/>
                    <a:pt x="6216" y="8858"/>
                    <a:pt x="6395" y="8263"/>
                  </a:cubicBezTo>
                  <a:lnTo>
                    <a:pt x="7419" y="8620"/>
                  </a:lnTo>
                  <a:cubicBezTo>
                    <a:pt x="7776" y="8739"/>
                    <a:pt x="8014" y="9085"/>
                    <a:pt x="8014" y="9454"/>
                  </a:cubicBezTo>
                  <a:lnTo>
                    <a:pt x="8014" y="10978"/>
                  </a:lnTo>
                  <a:cubicBezTo>
                    <a:pt x="8014" y="11061"/>
                    <a:pt x="8097" y="11144"/>
                    <a:pt x="8181" y="11144"/>
                  </a:cubicBezTo>
                  <a:cubicBezTo>
                    <a:pt x="8276" y="11144"/>
                    <a:pt x="8347" y="11061"/>
                    <a:pt x="8347" y="10978"/>
                  </a:cubicBezTo>
                  <a:lnTo>
                    <a:pt x="8347" y="9454"/>
                  </a:lnTo>
                  <a:cubicBezTo>
                    <a:pt x="8288" y="8906"/>
                    <a:pt x="7978" y="8454"/>
                    <a:pt x="7478" y="8287"/>
                  </a:cubicBezTo>
                  <a:lnTo>
                    <a:pt x="7240" y="8192"/>
                  </a:lnTo>
                  <a:cubicBezTo>
                    <a:pt x="7145" y="7620"/>
                    <a:pt x="6978" y="7323"/>
                    <a:pt x="6847" y="7049"/>
                  </a:cubicBezTo>
                  <a:cubicBezTo>
                    <a:pt x="6740" y="6846"/>
                    <a:pt x="6633" y="6656"/>
                    <a:pt x="6585" y="6382"/>
                  </a:cubicBezTo>
                  <a:cubicBezTo>
                    <a:pt x="6978" y="6287"/>
                    <a:pt x="7264" y="5953"/>
                    <a:pt x="7264" y="5548"/>
                  </a:cubicBezTo>
                  <a:cubicBezTo>
                    <a:pt x="7264" y="5227"/>
                    <a:pt x="7097" y="4953"/>
                    <a:pt x="6847" y="4798"/>
                  </a:cubicBezTo>
                  <a:cubicBezTo>
                    <a:pt x="7061" y="4727"/>
                    <a:pt x="7240" y="4536"/>
                    <a:pt x="7264" y="4298"/>
                  </a:cubicBezTo>
                  <a:cubicBezTo>
                    <a:pt x="7276" y="4132"/>
                    <a:pt x="7216" y="3953"/>
                    <a:pt x="7109" y="3834"/>
                  </a:cubicBezTo>
                  <a:lnTo>
                    <a:pt x="7097" y="3822"/>
                  </a:lnTo>
                  <a:lnTo>
                    <a:pt x="7097" y="2941"/>
                  </a:lnTo>
                  <a:cubicBezTo>
                    <a:pt x="7097" y="1322"/>
                    <a:pt x="5775" y="0"/>
                    <a:pt x="4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1" name="Google Shape;16801;p62"/>
            <p:cNvSpPr/>
            <p:nvPr/>
          </p:nvSpPr>
          <p:spPr>
            <a:xfrm>
              <a:off x="7212544" y="3678023"/>
              <a:ext cx="14763" cy="21226"/>
            </a:xfrm>
            <a:custGeom>
              <a:rect b="b" l="l" r="r" t="t"/>
              <a:pathLst>
                <a:path extrusionOk="0" h="670" w="466">
                  <a:moveTo>
                    <a:pt x="175" y="1"/>
                  </a:moveTo>
                  <a:cubicBezTo>
                    <a:pt x="165" y="1"/>
                    <a:pt x="154" y="2"/>
                    <a:pt x="144" y="3"/>
                  </a:cubicBezTo>
                  <a:cubicBezTo>
                    <a:pt x="49" y="27"/>
                    <a:pt x="1" y="122"/>
                    <a:pt x="25" y="205"/>
                  </a:cubicBezTo>
                  <a:cubicBezTo>
                    <a:pt x="49" y="348"/>
                    <a:pt x="96" y="467"/>
                    <a:pt x="132" y="563"/>
                  </a:cubicBezTo>
                  <a:cubicBezTo>
                    <a:pt x="156" y="646"/>
                    <a:pt x="215" y="670"/>
                    <a:pt x="275" y="670"/>
                  </a:cubicBezTo>
                  <a:cubicBezTo>
                    <a:pt x="287" y="670"/>
                    <a:pt x="311" y="670"/>
                    <a:pt x="334" y="658"/>
                  </a:cubicBezTo>
                  <a:cubicBezTo>
                    <a:pt x="430" y="646"/>
                    <a:pt x="465" y="551"/>
                    <a:pt x="453" y="467"/>
                  </a:cubicBezTo>
                  <a:cubicBezTo>
                    <a:pt x="430" y="360"/>
                    <a:pt x="382" y="253"/>
                    <a:pt x="346" y="122"/>
                  </a:cubicBezTo>
                  <a:cubicBezTo>
                    <a:pt x="325" y="39"/>
                    <a:pt x="250" y="1"/>
                    <a:pt x="1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2" name="Google Shape;16802;p62"/>
            <p:cNvSpPr/>
            <p:nvPr/>
          </p:nvSpPr>
          <p:spPr>
            <a:xfrm>
              <a:off x="7257055" y="3498936"/>
              <a:ext cx="60382" cy="32472"/>
            </a:xfrm>
            <a:custGeom>
              <a:rect b="b" l="l" r="r" t="t"/>
              <a:pathLst>
                <a:path extrusionOk="0" h="1025" w="1906">
                  <a:moveTo>
                    <a:pt x="1525" y="322"/>
                  </a:moveTo>
                  <a:cubicBezTo>
                    <a:pt x="1465" y="536"/>
                    <a:pt x="1227" y="703"/>
                    <a:pt x="941" y="703"/>
                  </a:cubicBezTo>
                  <a:cubicBezTo>
                    <a:pt x="656" y="703"/>
                    <a:pt x="430" y="548"/>
                    <a:pt x="346" y="322"/>
                  </a:cubicBezTo>
                  <a:close/>
                  <a:moveTo>
                    <a:pt x="168" y="1"/>
                  </a:moveTo>
                  <a:cubicBezTo>
                    <a:pt x="72" y="1"/>
                    <a:pt x="1" y="72"/>
                    <a:pt x="1" y="167"/>
                  </a:cubicBezTo>
                  <a:cubicBezTo>
                    <a:pt x="1" y="644"/>
                    <a:pt x="430" y="1025"/>
                    <a:pt x="953" y="1025"/>
                  </a:cubicBezTo>
                  <a:cubicBezTo>
                    <a:pt x="1477" y="1025"/>
                    <a:pt x="1906" y="644"/>
                    <a:pt x="1906" y="167"/>
                  </a:cubicBezTo>
                  <a:cubicBezTo>
                    <a:pt x="1894" y="72"/>
                    <a:pt x="1823"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03" name="Google Shape;16803;p62"/>
          <p:cNvGrpSpPr/>
          <p:nvPr/>
        </p:nvGrpSpPr>
        <p:grpSpPr>
          <a:xfrm>
            <a:off x="6703732" y="3171536"/>
            <a:ext cx="264813" cy="352693"/>
            <a:chOff x="6703732" y="3346936"/>
            <a:chExt cx="264813" cy="352693"/>
          </a:xfrm>
        </p:grpSpPr>
        <p:sp>
          <p:nvSpPr>
            <p:cNvPr id="16804" name="Google Shape;16804;p62"/>
            <p:cNvSpPr/>
            <p:nvPr/>
          </p:nvSpPr>
          <p:spPr>
            <a:xfrm>
              <a:off x="6797283" y="3468777"/>
              <a:ext cx="10581" cy="15872"/>
            </a:xfrm>
            <a:custGeom>
              <a:rect b="b" l="l" r="r" t="t"/>
              <a:pathLst>
                <a:path extrusionOk="0" h="501" w="334">
                  <a:moveTo>
                    <a:pt x="167" y="0"/>
                  </a:moveTo>
                  <a:cubicBezTo>
                    <a:pt x="84" y="0"/>
                    <a:pt x="0" y="72"/>
                    <a:pt x="0" y="167"/>
                  </a:cubicBezTo>
                  <a:lnTo>
                    <a:pt x="0" y="345"/>
                  </a:lnTo>
                  <a:cubicBezTo>
                    <a:pt x="0" y="429"/>
                    <a:pt x="84" y="500"/>
                    <a:pt x="167" y="500"/>
                  </a:cubicBezTo>
                  <a:cubicBezTo>
                    <a:pt x="262" y="500"/>
                    <a:pt x="334" y="429"/>
                    <a:pt x="334" y="345"/>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5" name="Google Shape;16805;p62"/>
            <p:cNvSpPr/>
            <p:nvPr/>
          </p:nvSpPr>
          <p:spPr>
            <a:xfrm>
              <a:off x="6863272" y="3468777"/>
              <a:ext cx="10613" cy="15872"/>
            </a:xfrm>
            <a:custGeom>
              <a:rect b="b" l="l" r="r" t="t"/>
              <a:pathLst>
                <a:path extrusionOk="0" h="501" w="335">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6" name="Google Shape;16806;p62"/>
            <p:cNvSpPr/>
            <p:nvPr/>
          </p:nvSpPr>
          <p:spPr>
            <a:xfrm>
              <a:off x="6814231" y="3507712"/>
              <a:ext cx="43433" cy="15777"/>
            </a:xfrm>
            <a:custGeom>
              <a:rect b="b" l="l" r="r" t="t"/>
              <a:pathLst>
                <a:path extrusionOk="0" h="498" w="1371">
                  <a:moveTo>
                    <a:pt x="174" y="0"/>
                  </a:moveTo>
                  <a:cubicBezTo>
                    <a:pt x="132" y="0"/>
                    <a:pt x="90" y="15"/>
                    <a:pt x="60" y="45"/>
                  </a:cubicBezTo>
                  <a:cubicBezTo>
                    <a:pt x="1" y="105"/>
                    <a:pt x="1" y="212"/>
                    <a:pt x="60" y="271"/>
                  </a:cubicBezTo>
                  <a:cubicBezTo>
                    <a:pt x="203" y="402"/>
                    <a:pt x="441" y="497"/>
                    <a:pt x="703" y="497"/>
                  </a:cubicBezTo>
                  <a:cubicBezTo>
                    <a:pt x="953" y="497"/>
                    <a:pt x="1192" y="402"/>
                    <a:pt x="1346" y="271"/>
                  </a:cubicBezTo>
                  <a:cubicBezTo>
                    <a:pt x="1370" y="212"/>
                    <a:pt x="1370" y="105"/>
                    <a:pt x="1311" y="45"/>
                  </a:cubicBezTo>
                  <a:cubicBezTo>
                    <a:pt x="1281" y="15"/>
                    <a:pt x="1242" y="0"/>
                    <a:pt x="1203" y="0"/>
                  </a:cubicBezTo>
                  <a:cubicBezTo>
                    <a:pt x="1165" y="0"/>
                    <a:pt x="1126" y="15"/>
                    <a:pt x="1096" y="45"/>
                  </a:cubicBezTo>
                  <a:cubicBezTo>
                    <a:pt x="1037" y="105"/>
                    <a:pt x="882" y="188"/>
                    <a:pt x="692" y="188"/>
                  </a:cubicBezTo>
                  <a:cubicBezTo>
                    <a:pt x="477" y="188"/>
                    <a:pt x="346" y="105"/>
                    <a:pt x="287" y="45"/>
                  </a:cubicBezTo>
                  <a:cubicBezTo>
                    <a:pt x="257" y="15"/>
                    <a:pt x="215"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7" name="Google Shape;16807;p62"/>
            <p:cNvSpPr/>
            <p:nvPr/>
          </p:nvSpPr>
          <p:spPr>
            <a:xfrm>
              <a:off x="6902143" y="3489876"/>
              <a:ext cx="32" cy="412"/>
            </a:xfrm>
            <a:custGeom>
              <a:rect b="b" l="l" r="r" t="t"/>
              <a:pathLst>
                <a:path extrusionOk="0" h="13" w="1">
                  <a:moveTo>
                    <a:pt x="0" y="13"/>
                  </a:moveTo>
                  <a:cubicBezTo>
                    <a:pt x="0" y="1"/>
                    <a:pt x="0" y="13"/>
                    <a:pt x="0" y="13"/>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8" name="Google Shape;16808;p62"/>
            <p:cNvSpPr/>
            <p:nvPr/>
          </p:nvSpPr>
          <p:spPr>
            <a:xfrm>
              <a:off x="6703732" y="3346936"/>
              <a:ext cx="264813" cy="352693"/>
            </a:xfrm>
            <a:custGeom>
              <a:rect b="b" l="l" r="r" t="t"/>
              <a:pathLst>
                <a:path extrusionOk="0" h="11133" w="8359">
                  <a:moveTo>
                    <a:pt x="4120" y="346"/>
                  </a:moveTo>
                  <a:cubicBezTo>
                    <a:pt x="5668" y="346"/>
                    <a:pt x="6918" y="1596"/>
                    <a:pt x="6918" y="3144"/>
                  </a:cubicBezTo>
                  <a:lnTo>
                    <a:pt x="6918" y="8081"/>
                  </a:lnTo>
                  <a:lnTo>
                    <a:pt x="6918" y="8081"/>
                  </a:lnTo>
                  <a:lnTo>
                    <a:pt x="6049" y="7787"/>
                  </a:lnTo>
                  <a:cubicBezTo>
                    <a:pt x="6037" y="7763"/>
                    <a:pt x="6037" y="7739"/>
                    <a:pt x="6013" y="7716"/>
                  </a:cubicBezTo>
                  <a:lnTo>
                    <a:pt x="5608" y="7311"/>
                  </a:lnTo>
                  <a:cubicBezTo>
                    <a:pt x="5537" y="7239"/>
                    <a:pt x="5442" y="7204"/>
                    <a:pt x="5358" y="7204"/>
                  </a:cubicBezTo>
                  <a:lnTo>
                    <a:pt x="5358" y="6608"/>
                  </a:lnTo>
                  <a:cubicBezTo>
                    <a:pt x="5727" y="6406"/>
                    <a:pt x="6037" y="6084"/>
                    <a:pt x="6251" y="5715"/>
                  </a:cubicBezTo>
                  <a:lnTo>
                    <a:pt x="6251" y="7299"/>
                  </a:lnTo>
                  <a:cubicBezTo>
                    <a:pt x="6251" y="7382"/>
                    <a:pt x="6323" y="7466"/>
                    <a:pt x="6406" y="7466"/>
                  </a:cubicBezTo>
                  <a:cubicBezTo>
                    <a:pt x="6501" y="7466"/>
                    <a:pt x="6573" y="7382"/>
                    <a:pt x="6573" y="7299"/>
                  </a:cubicBezTo>
                  <a:lnTo>
                    <a:pt x="6573" y="4144"/>
                  </a:lnTo>
                  <a:cubicBezTo>
                    <a:pt x="6573" y="3882"/>
                    <a:pt x="6394" y="3667"/>
                    <a:pt x="6144" y="3620"/>
                  </a:cubicBezTo>
                  <a:cubicBezTo>
                    <a:pt x="5858" y="3572"/>
                    <a:pt x="5108" y="3370"/>
                    <a:pt x="4418" y="2370"/>
                  </a:cubicBezTo>
                  <a:cubicBezTo>
                    <a:pt x="4358" y="2274"/>
                    <a:pt x="4251" y="2215"/>
                    <a:pt x="4132" y="2215"/>
                  </a:cubicBezTo>
                  <a:cubicBezTo>
                    <a:pt x="4025" y="2215"/>
                    <a:pt x="3918" y="2274"/>
                    <a:pt x="3846" y="2370"/>
                  </a:cubicBezTo>
                  <a:cubicBezTo>
                    <a:pt x="3739" y="2536"/>
                    <a:pt x="3608" y="2679"/>
                    <a:pt x="3477" y="2810"/>
                  </a:cubicBezTo>
                  <a:cubicBezTo>
                    <a:pt x="3418" y="2870"/>
                    <a:pt x="3418" y="2977"/>
                    <a:pt x="3489" y="3036"/>
                  </a:cubicBezTo>
                  <a:cubicBezTo>
                    <a:pt x="3517" y="3065"/>
                    <a:pt x="3557" y="3080"/>
                    <a:pt x="3596" y="3080"/>
                  </a:cubicBezTo>
                  <a:cubicBezTo>
                    <a:pt x="3640" y="3080"/>
                    <a:pt x="3684" y="3062"/>
                    <a:pt x="3715" y="3025"/>
                  </a:cubicBezTo>
                  <a:cubicBezTo>
                    <a:pt x="3858" y="2870"/>
                    <a:pt x="3977" y="2715"/>
                    <a:pt x="4120" y="2536"/>
                  </a:cubicBezTo>
                  <a:lnTo>
                    <a:pt x="4144" y="2536"/>
                  </a:lnTo>
                  <a:cubicBezTo>
                    <a:pt x="4299" y="2739"/>
                    <a:pt x="4537" y="3036"/>
                    <a:pt x="4846" y="3322"/>
                  </a:cubicBezTo>
                  <a:cubicBezTo>
                    <a:pt x="5227" y="3656"/>
                    <a:pt x="5644" y="3858"/>
                    <a:pt x="6085" y="3929"/>
                  </a:cubicBezTo>
                  <a:cubicBezTo>
                    <a:pt x="6168" y="3953"/>
                    <a:pt x="6227" y="4037"/>
                    <a:pt x="6227" y="4120"/>
                  </a:cubicBezTo>
                  <a:lnTo>
                    <a:pt x="6227" y="4501"/>
                  </a:lnTo>
                  <a:cubicBezTo>
                    <a:pt x="6227" y="5656"/>
                    <a:pt x="5287" y="6596"/>
                    <a:pt x="4132" y="6596"/>
                  </a:cubicBezTo>
                  <a:cubicBezTo>
                    <a:pt x="2965" y="6596"/>
                    <a:pt x="2036" y="5656"/>
                    <a:pt x="2036" y="4513"/>
                  </a:cubicBezTo>
                  <a:lnTo>
                    <a:pt x="2036" y="4144"/>
                  </a:lnTo>
                  <a:cubicBezTo>
                    <a:pt x="2036" y="4048"/>
                    <a:pt x="2096" y="3965"/>
                    <a:pt x="2179" y="3953"/>
                  </a:cubicBezTo>
                  <a:cubicBezTo>
                    <a:pt x="2525" y="3894"/>
                    <a:pt x="2846" y="3751"/>
                    <a:pt x="3179" y="3537"/>
                  </a:cubicBezTo>
                  <a:cubicBezTo>
                    <a:pt x="3251" y="3489"/>
                    <a:pt x="3263" y="3382"/>
                    <a:pt x="3227" y="3310"/>
                  </a:cubicBezTo>
                  <a:cubicBezTo>
                    <a:pt x="3196" y="3264"/>
                    <a:pt x="3141" y="3238"/>
                    <a:pt x="3086" y="3238"/>
                  </a:cubicBezTo>
                  <a:cubicBezTo>
                    <a:pt x="3056" y="3238"/>
                    <a:pt x="3026" y="3246"/>
                    <a:pt x="3001" y="3263"/>
                  </a:cubicBezTo>
                  <a:cubicBezTo>
                    <a:pt x="2715" y="3453"/>
                    <a:pt x="2429" y="3572"/>
                    <a:pt x="2132" y="3632"/>
                  </a:cubicBezTo>
                  <a:cubicBezTo>
                    <a:pt x="1894" y="3679"/>
                    <a:pt x="1703" y="3894"/>
                    <a:pt x="1703" y="4156"/>
                  </a:cubicBezTo>
                  <a:lnTo>
                    <a:pt x="1703" y="7311"/>
                  </a:lnTo>
                  <a:cubicBezTo>
                    <a:pt x="1703" y="7406"/>
                    <a:pt x="1774" y="7477"/>
                    <a:pt x="1870" y="7477"/>
                  </a:cubicBezTo>
                  <a:cubicBezTo>
                    <a:pt x="1953" y="7477"/>
                    <a:pt x="2036" y="7406"/>
                    <a:pt x="2036" y="7311"/>
                  </a:cubicBezTo>
                  <a:lnTo>
                    <a:pt x="2036" y="5739"/>
                  </a:lnTo>
                  <a:cubicBezTo>
                    <a:pt x="2239" y="6108"/>
                    <a:pt x="2548" y="6418"/>
                    <a:pt x="2929" y="6632"/>
                  </a:cubicBezTo>
                  <a:lnTo>
                    <a:pt x="2929" y="7227"/>
                  </a:lnTo>
                  <a:cubicBezTo>
                    <a:pt x="2834" y="7227"/>
                    <a:pt x="2751" y="7251"/>
                    <a:pt x="2667" y="7323"/>
                  </a:cubicBezTo>
                  <a:lnTo>
                    <a:pt x="2275" y="7728"/>
                  </a:lnTo>
                  <a:cubicBezTo>
                    <a:pt x="2251" y="7739"/>
                    <a:pt x="2239" y="7775"/>
                    <a:pt x="2227" y="7799"/>
                  </a:cubicBezTo>
                  <a:lnTo>
                    <a:pt x="1322" y="8120"/>
                  </a:lnTo>
                  <a:lnTo>
                    <a:pt x="1322" y="3144"/>
                  </a:lnTo>
                  <a:cubicBezTo>
                    <a:pt x="1322" y="1596"/>
                    <a:pt x="2572" y="346"/>
                    <a:pt x="4120" y="346"/>
                  </a:cubicBezTo>
                  <a:close/>
                  <a:moveTo>
                    <a:pt x="5037" y="6787"/>
                  </a:moveTo>
                  <a:lnTo>
                    <a:pt x="5037" y="7418"/>
                  </a:lnTo>
                  <a:lnTo>
                    <a:pt x="4168" y="8299"/>
                  </a:lnTo>
                  <a:lnTo>
                    <a:pt x="3287" y="7418"/>
                  </a:lnTo>
                  <a:lnTo>
                    <a:pt x="3287" y="6787"/>
                  </a:lnTo>
                  <a:cubicBezTo>
                    <a:pt x="3548" y="6894"/>
                    <a:pt x="3846" y="6954"/>
                    <a:pt x="4168" y="6954"/>
                  </a:cubicBezTo>
                  <a:cubicBezTo>
                    <a:pt x="4477" y="6954"/>
                    <a:pt x="4775" y="6894"/>
                    <a:pt x="5037" y="6787"/>
                  </a:cubicBezTo>
                  <a:close/>
                  <a:moveTo>
                    <a:pt x="2953" y="7549"/>
                  </a:moveTo>
                  <a:lnTo>
                    <a:pt x="3929" y="8513"/>
                  </a:lnTo>
                  <a:lnTo>
                    <a:pt x="3191" y="9132"/>
                  </a:lnTo>
                  <a:lnTo>
                    <a:pt x="3167" y="9132"/>
                  </a:lnTo>
                  <a:lnTo>
                    <a:pt x="2620" y="7882"/>
                  </a:lnTo>
                  <a:lnTo>
                    <a:pt x="2941" y="7549"/>
                  </a:lnTo>
                  <a:close/>
                  <a:moveTo>
                    <a:pt x="5346" y="7561"/>
                  </a:moveTo>
                  <a:lnTo>
                    <a:pt x="5680" y="7894"/>
                  </a:lnTo>
                  <a:lnTo>
                    <a:pt x="5644" y="7966"/>
                  </a:lnTo>
                  <a:cubicBezTo>
                    <a:pt x="5620" y="8061"/>
                    <a:pt x="5644" y="8144"/>
                    <a:pt x="5739" y="8168"/>
                  </a:cubicBezTo>
                  <a:cubicBezTo>
                    <a:pt x="5759" y="8178"/>
                    <a:pt x="5782" y="8183"/>
                    <a:pt x="5804" y="8183"/>
                  </a:cubicBezTo>
                  <a:cubicBezTo>
                    <a:pt x="5860" y="8183"/>
                    <a:pt x="5916" y="8155"/>
                    <a:pt x="5942" y="8120"/>
                  </a:cubicBezTo>
                  <a:lnTo>
                    <a:pt x="6180" y="8192"/>
                  </a:lnTo>
                  <a:lnTo>
                    <a:pt x="6168" y="8359"/>
                  </a:lnTo>
                  <a:cubicBezTo>
                    <a:pt x="6037" y="9347"/>
                    <a:pt x="5180" y="10109"/>
                    <a:pt x="4168" y="10109"/>
                  </a:cubicBezTo>
                  <a:cubicBezTo>
                    <a:pt x="3156" y="10109"/>
                    <a:pt x="2286" y="9347"/>
                    <a:pt x="2155" y="8359"/>
                  </a:cubicBezTo>
                  <a:lnTo>
                    <a:pt x="2120" y="8168"/>
                  </a:lnTo>
                  <a:lnTo>
                    <a:pt x="2346" y="8097"/>
                  </a:lnTo>
                  <a:lnTo>
                    <a:pt x="2870" y="9263"/>
                  </a:lnTo>
                  <a:cubicBezTo>
                    <a:pt x="2917" y="9359"/>
                    <a:pt x="3001" y="9418"/>
                    <a:pt x="3108" y="9454"/>
                  </a:cubicBezTo>
                  <a:cubicBezTo>
                    <a:pt x="3132" y="9454"/>
                    <a:pt x="3156" y="9466"/>
                    <a:pt x="3179" y="9466"/>
                  </a:cubicBezTo>
                  <a:cubicBezTo>
                    <a:pt x="3251" y="9466"/>
                    <a:pt x="3334" y="9442"/>
                    <a:pt x="3394" y="9394"/>
                  </a:cubicBezTo>
                  <a:lnTo>
                    <a:pt x="4144" y="8751"/>
                  </a:lnTo>
                  <a:lnTo>
                    <a:pt x="4906" y="9394"/>
                  </a:lnTo>
                  <a:cubicBezTo>
                    <a:pt x="4965" y="9442"/>
                    <a:pt x="5037" y="9466"/>
                    <a:pt x="5120" y="9466"/>
                  </a:cubicBezTo>
                  <a:cubicBezTo>
                    <a:pt x="5144" y="9466"/>
                    <a:pt x="5156" y="9466"/>
                    <a:pt x="5192" y="9454"/>
                  </a:cubicBezTo>
                  <a:cubicBezTo>
                    <a:pt x="5299" y="9418"/>
                    <a:pt x="5382" y="9359"/>
                    <a:pt x="5430" y="9263"/>
                  </a:cubicBezTo>
                  <a:lnTo>
                    <a:pt x="5680" y="8704"/>
                  </a:lnTo>
                  <a:cubicBezTo>
                    <a:pt x="5715" y="8620"/>
                    <a:pt x="5680" y="8525"/>
                    <a:pt x="5596" y="8501"/>
                  </a:cubicBezTo>
                  <a:cubicBezTo>
                    <a:pt x="5571" y="8492"/>
                    <a:pt x="5547" y="8488"/>
                    <a:pt x="5525" y="8488"/>
                  </a:cubicBezTo>
                  <a:cubicBezTo>
                    <a:pt x="5461" y="8488"/>
                    <a:pt x="5408" y="8523"/>
                    <a:pt x="5382" y="8585"/>
                  </a:cubicBezTo>
                  <a:lnTo>
                    <a:pt x="5132" y="9144"/>
                  </a:lnTo>
                  <a:lnTo>
                    <a:pt x="5096" y="9144"/>
                  </a:lnTo>
                  <a:lnTo>
                    <a:pt x="4370" y="8525"/>
                  </a:lnTo>
                  <a:lnTo>
                    <a:pt x="5334" y="7561"/>
                  </a:lnTo>
                  <a:close/>
                  <a:moveTo>
                    <a:pt x="4168" y="0"/>
                  </a:moveTo>
                  <a:cubicBezTo>
                    <a:pt x="2441" y="0"/>
                    <a:pt x="1036" y="1405"/>
                    <a:pt x="1036" y="3132"/>
                  </a:cubicBezTo>
                  <a:lnTo>
                    <a:pt x="1036" y="8216"/>
                  </a:lnTo>
                  <a:lnTo>
                    <a:pt x="798" y="8311"/>
                  </a:lnTo>
                  <a:cubicBezTo>
                    <a:pt x="322" y="8478"/>
                    <a:pt x="0" y="8930"/>
                    <a:pt x="0" y="9454"/>
                  </a:cubicBezTo>
                  <a:lnTo>
                    <a:pt x="0" y="10978"/>
                  </a:lnTo>
                  <a:cubicBezTo>
                    <a:pt x="0" y="11061"/>
                    <a:pt x="72" y="11133"/>
                    <a:pt x="155" y="11133"/>
                  </a:cubicBezTo>
                  <a:cubicBezTo>
                    <a:pt x="250" y="11133"/>
                    <a:pt x="322" y="11061"/>
                    <a:pt x="322" y="10978"/>
                  </a:cubicBezTo>
                  <a:lnTo>
                    <a:pt x="322" y="9454"/>
                  </a:lnTo>
                  <a:cubicBezTo>
                    <a:pt x="322" y="9347"/>
                    <a:pt x="334" y="9252"/>
                    <a:pt x="381" y="9144"/>
                  </a:cubicBezTo>
                  <a:lnTo>
                    <a:pt x="1203" y="9847"/>
                  </a:lnTo>
                  <a:cubicBezTo>
                    <a:pt x="1322" y="9942"/>
                    <a:pt x="1393" y="10097"/>
                    <a:pt x="1393" y="10240"/>
                  </a:cubicBezTo>
                  <a:lnTo>
                    <a:pt x="1393" y="10978"/>
                  </a:lnTo>
                  <a:cubicBezTo>
                    <a:pt x="1393" y="11061"/>
                    <a:pt x="1465" y="11133"/>
                    <a:pt x="1560" y="11133"/>
                  </a:cubicBezTo>
                  <a:cubicBezTo>
                    <a:pt x="1643" y="11133"/>
                    <a:pt x="1715" y="11061"/>
                    <a:pt x="1715" y="10978"/>
                  </a:cubicBezTo>
                  <a:lnTo>
                    <a:pt x="1715" y="10240"/>
                  </a:lnTo>
                  <a:cubicBezTo>
                    <a:pt x="1715" y="9990"/>
                    <a:pt x="1620" y="9752"/>
                    <a:pt x="1417" y="9585"/>
                  </a:cubicBezTo>
                  <a:lnTo>
                    <a:pt x="560" y="8847"/>
                  </a:lnTo>
                  <a:cubicBezTo>
                    <a:pt x="643" y="8740"/>
                    <a:pt x="786" y="8656"/>
                    <a:pt x="917" y="8609"/>
                  </a:cubicBezTo>
                  <a:lnTo>
                    <a:pt x="1822" y="8275"/>
                  </a:lnTo>
                  <a:lnTo>
                    <a:pt x="1834" y="8382"/>
                  </a:lnTo>
                  <a:cubicBezTo>
                    <a:pt x="1917" y="8954"/>
                    <a:pt x="2191" y="9466"/>
                    <a:pt x="2632" y="9847"/>
                  </a:cubicBezTo>
                  <a:cubicBezTo>
                    <a:pt x="3060" y="10216"/>
                    <a:pt x="3608" y="10418"/>
                    <a:pt x="4180" y="10418"/>
                  </a:cubicBezTo>
                  <a:cubicBezTo>
                    <a:pt x="4739" y="10418"/>
                    <a:pt x="5287" y="10216"/>
                    <a:pt x="5727" y="9847"/>
                  </a:cubicBezTo>
                  <a:cubicBezTo>
                    <a:pt x="6156" y="9466"/>
                    <a:pt x="6430" y="8954"/>
                    <a:pt x="6513" y="8382"/>
                  </a:cubicBezTo>
                  <a:lnTo>
                    <a:pt x="6525" y="8275"/>
                  </a:lnTo>
                  <a:lnTo>
                    <a:pt x="7430" y="8609"/>
                  </a:lnTo>
                  <a:cubicBezTo>
                    <a:pt x="7573" y="8656"/>
                    <a:pt x="7704" y="8740"/>
                    <a:pt x="7787" y="8847"/>
                  </a:cubicBezTo>
                  <a:lnTo>
                    <a:pt x="6930" y="9585"/>
                  </a:lnTo>
                  <a:cubicBezTo>
                    <a:pt x="6739" y="9752"/>
                    <a:pt x="6632" y="9990"/>
                    <a:pt x="6632" y="10240"/>
                  </a:cubicBezTo>
                  <a:lnTo>
                    <a:pt x="6632" y="10978"/>
                  </a:lnTo>
                  <a:cubicBezTo>
                    <a:pt x="6632" y="11061"/>
                    <a:pt x="6704" y="11133"/>
                    <a:pt x="6799" y="11133"/>
                  </a:cubicBezTo>
                  <a:cubicBezTo>
                    <a:pt x="6882" y="11133"/>
                    <a:pt x="6954" y="11061"/>
                    <a:pt x="6954" y="10978"/>
                  </a:cubicBezTo>
                  <a:lnTo>
                    <a:pt x="6954" y="10240"/>
                  </a:lnTo>
                  <a:cubicBezTo>
                    <a:pt x="6954" y="10097"/>
                    <a:pt x="7037" y="9942"/>
                    <a:pt x="7156" y="9847"/>
                  </a:cubicBezTo>
                  <a:lnTo>
                    <a:pt x="7966" y="9144"/>
                  </a:lnTo>
                  <a:cubicBezTo>
                    <a:pt x="8001" y="9252"/>
                    <a:pt x="8025" y="9347"/>
                    <a:pt x="8025" y="9454"/>
                  </a:cubicBezTo>
                  <a:lnTo>
                    <a:pt x="8025" y="10978"/>
                  </a:lnTo>
                  <a:cubicBezTo>
                    <a:pt x="8025" y="11061"/>
                    <a:pt x="8109" y="11133"/>
                    <a:pt x="8192" y="11133"/>
                  </a:cubicBezTo>
                  <a:cubicBezTo>
                    <a:pt x="8287" y="11133"/>
                    <a:pt x="8359" y="11061"/>
                    <a:pt x="8359" y="10978"/>
                  </a:cubicBezTo>
                  <a:lnTo>
                    <a:pt x="8359" y="9454"/>
                  </a:lnTo>
                  <a:cubicBezTo>
                    <a:pt x="8335" y="8930"/>
                    <a:pt x="8001" y="8478"/>
                    <a:pt x="7525" y="8311"/>
                  </a:cubicBezTo>
                  <a:lnTo>
                    <a:pt x="7287" y="8216"/>
                  </a:lnTo>
                  <a:lnTo>
                    <a:pt x="7287" y="3132"/>
                  </a:lnTo>
                  <a:cubicBezTo>
                    <a:pt x="7287" y="1405"/>
                    <a:pt x="5894"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09" name="Google Shape;16809;p62"/>
          <p:cNvGrpSpPr/>
          <p:nvPr/>
        </p:nvGrpSpPr>
        <p:grpSpPr>
          <a:xfrm>
            <a:off x="6252228" y="3171536"/>
            <a:ext cx="265193" cy="352693"/>
            <a:chOff x="6252228" y="3346936"/>
            <a:chExt cx="265193" cy="352693"/>
          </a:xfrm>
        </p:grpSpPr>
        <p:sp>
          <p:nvSpPr>
            <p:cNvPr id="16810" name="Google Shape;16810;p62"/>
            <p:cNvSpPr/>
            <p:nvPr/>
          </p:nvSpPr>
          <p:spPr>
            <a:xfrm>
              <a:off x="6252228" y="3346936"/>
              <a:ext cx="265193" cy="352693"/>
            </a:xfrm>
            <a:custGeom>
              <a:rect b="b" l="l" r="r" t="t"/>
              <a:pathLst>
                <a:path extrusionOk="0" h="11133" w="8371">
                  <a:moveTo>
                    <a:pt x="4156" y="2941"/>
                  </a:moveTo>
                  <a:cubicBezTo>
                    <a:pt x="4370" y="2941"/>
                    <a:pt x="4585" y="2953"/>
                    <a:pt x="4787" y="2965"/>
                  </a:cubicBezTo>
                  <a:cubicBezTo>
                    <a:pt x="3811" y="3560"/>
                    <a:pt x="2537" y="3775"/>
                    <a:pt x="2060" y="3810"/>
                  </a:cubicBezTo>
                  <a:lnTo>
                    <a:pt x="2060" y="3656"/>
                  </a:lnTo>
                  <a:cubicBezTo>
                    <a:pt x="2060" y="3358"/>
                    <a:pt x="2858" y="2941"/>
                    <a:pt x="4156" y="2941"/>
                  </a:cubicBezTo>
                  <a:close/>
                  <a:moveTo>
                    <a:pt x="4168" y="2239"/>
                  </a:moveTo>
                  <a:cubicBezTo>
                    <a:pt x="5466" y="2239"/>
                    <a:pt x="6275" y="2655"/>
                    <a:pt x="6275" y="2953"/>
                  </a:cubicBezTo>
                  <a:lnTo>
                    <a:pt x="6275" y="3108"/>
                  </a:lnTo>
                  <a:cubicBezTo>
                    <a:pt x="6242" y="3089"/>
                    <a:pt x="6207" y="3079"/>
                    <a:pt x="6173" y="3079"/>
                  </a:cubicBezTo>
                  <a:cubicBezTo>
                    <a:pt x="6123" y="3079"/>
                    <a:pt x="6078" y="3101"/>
                    <a:pt x="6049" y="3144"/>
                  </a:cubicBezTo>
                  <a:cubicBezTo>
                    <a:pt x="5989" y="3215"/>
                    <a:pt x="6001" y="3322"/>
                    <a:pt x="6073" y="3382"/>
                  </a:cubicBezTo>
                  <a:cubicBezTo>
                    <a:pt x="6168" y="3441"/>
                    <a:pt x="6275" y="3548"/>
                    <a:pt x="6275" y="3656"/>
                  </a:cubicBezTo>
                  <a:lnTo>
                    <a:pt x="6275" y="4358"/>
                  </a:lnTo>
                  <a:lnTo>
                    <a:pt x="4513" y="4358"/>
                  </a:lnTo>
                  <a:cubicBezTo>
                    <a:pt x="4430" y="4358"/>
                    <a:pt x="4346" y="4441"/>
                    <a:pt x="4346" y="4525"/>
                  </a:cubicBezTo>
                  <a:lnTo>
                    <a:pt x="4346" y="4549"/>
                  </a:lnTo>
                  <a:lnTo>
                    <a:pt x="3977" y="4549"/>
                  </a:lnTo>
                  <a:lnTo>
                    <a:pt x="3977" y="4525"/>
                  </a:lnTo>
                  <a:cubicBezTo>
                    <a:pt x="3977" y="4441"/>
                    <a:pt x="3906" y="4358"/>
                    <a:pt x="3811" y="4358"/>
                  </a:cubicBezTo>
                  <a:lnTo>
                    <a:pt x="2060" y="4358"/>
                  </a:lnTo>
                  <a:lnTo>
                    <a:pt x="2060" y="4156"/>
                  </a:lnTo>
                  <a:cubicBezTo>
                    <a:pt x="2560" y="4096"/>
                    <a:pt x="4168" y="3870"/>
                    <a:pt x="5263" y="3072"/>
                  </a:cubicBezTo>
                  <a:cubicBezTo>
                    <a:pt x="5347" y="3084"/>
                    <a:pt x="5442" y="3108"/>
                    <a:pt x="5513" y="3132"/>
                  </a:cubicBezTo>
                  <a:cubicBezTo>
                    <a:pt x="5526" y="3135"/>
                    <a:pt x="5539" y="3137"/>
                    <a:pt x="5552" y="3137"/>
                  </a:cubicBezTo>
                  <a:cubicBezTo>
                    <a:pt x="5624" y="3137"/>
                    <a:pt x="5695" y="3085"/>
                    <a:pt x="5716" y="3025"/>
                  </a:cubicBezTo>
                  <a:cubicBezTo>
                    <a:pt x="5751" y="2929"/>
                    <a:pt x="5692" y="2846"/>
                    <a:pt x="5620" y="2810"/>
                  </a:cubicBezTo>
                  <a:cubicBezTo>
                    <a:pt x="5204" y="2703"/>
                    <a:pt x="4704" y="2620"/>
                    <a:pt x="4168" y="2620"/>
                  </a:cubicBezTo>
                  <a:cubicBezTo>
                    <a:pt x="3370" y="2620"/>
                    <a:pt x="2525" y="2798"/>
                    <a:pt x="2072" y="3108"/>
                  </a:cubicBezTo>
                  <a:lnTo>
                    <a:pt x="2072" y="2953"/>
                  </a:lnTo>
                  <a:cubicBezTo>
                    <a:pt x="2072" y="2655"/>
                    <a:pt x="2882" y="2239"/>
                    <a:pt x="4168" y="2239"/>
                  </a:cubicBezTo>
                  <a:close/>
                  <a:moveTo>
                    <a:pt x="3668" y="4680"/>
                  </a:moveTo>
                  <a:lnTo>
                    <a:pt x="3668" y="4858"/>
                  </a:lnTo>
                  <a:cubicBezTo>
                    <a:pt x="3668" y="5156"/>
                    <a:pt x="3430" y="5394"/>
                    <a:pt x="3132" y="5394"/>
                  </a:cubicBezTo>
                  <a:cubicBezTo>
                    <a:pt x="2834" y="5394"/>
                    <a:pt x="2596" y="5156"/>
                    <a:pt x="2596" y="4858"/>
                  </a:cubicBezTo>
                  <a:lnTo>
                    <a:pt x="2596" y="4680"/>
                  </a:lnTo>
                  <a:lnTo>
                    <a:pt x="2965" y="4680"/>
                  </a:lnTo>
                  <a:lnTo>
                    <a:pt x="2965" y="4870"/>
                  </a:lnTo>
                  <a:cubicBezTo>
                    <a:pt x="2965" y="4965"/>
                    <a:pt x="3037" y="5037"/>
                    <a:pt x="3132" y="5037"/>
                  </a:cubicBezTo>
                  <a:cubicBezTo>
                    <a:pt x="3215" y="5037"/>
                    <a:pt x="3299" y="4965"/>
                    <a:pt x="3299" y="4870"/>
                  </a:cubicBezTo>
                  <a:lnTo>
                    <a:pt x="3299" y="4680"/>
                  </a:lnTo>
                  <a:close/>
                  <a:moveTo>
                    <a:pt x="5751" y="4680"/>
                  </a:moveTo>
                  <a:lnTo>
                    <a:pt x="5751" y="4858"/>
                  </a:lnTo>
                  <a:cubicBezTo>
                    <a:pt x="5751" y="5156"/>
                    <a:pt x="5513" y="5394"/>
                    <a:pt x="5216" y="5394"/>
                  </a:cubicBezTo>
                  <a:cubicBezTo>
                    <a:pt x="4918" y="5394"/>
                    <a:pt x="4680" y="5156"/>
                    <a:pt x="4680" y="4858"/>
                  </a:cubicBezTo>
                  <a:lnTo>
                    <a:pt x="4680" y="4680"/>
                  </a:lnTo>
                  <a:lnTo>
                    <a:pt x="5049" y="4680"/>
                  </a:lnTo>
                  <a:lnTo>
                    <a:pt x="5049" y="4870"/>
                  </a:lnTo>
                  <a:cubicBezTo>
                    <a:pt x="5049" y="4965"/>
                    <a:pt x="5120" y="5037"/>
                    <a:pt x="5216" y="5037"/>
                  </a:cubicBezTo>
                  <a:cubicBezTo>
                    <a:pt x="5299" y="5037"/>
                    <a:pt x="5382" y="4965"/>
                    <a:pt x="5382" y="4870"/>
                  </a:cubicBezTo>
                  <a:lnTo>
                    <a:pt x="5382" y="4680"/>
                  </a:lnTo>
                  <a:close/>
                  <a:moveTo>
                    <a:pt x="4168" y="334"/>
                  </a:moveTo>
                  <a:cubicBezTo>
                    <a:pt x="4299" y="334"/>
                    <a:pt x="4442" y="441"/>
                    <a:pt x="4585" y="536"/>
                  </a:cubicBezTo>
                  <a:cubicBezTo>
                    <a:pt x="4716" y="643"/>
                    <a:pt x="4870" y="750"/>
                    <a:pt x="5013" y="798"/>
                  </a:cubicBezTo>
                  <a:cubicBezTo>
                    <a:pt x="5088" y="814"/>
                    <a:pt x="5166" y="821"/>
                    <a:pt x="5245" y="821"/>
                  </a:cubicBezTo>
                  <a:cubicBezTo>
                    <a:pt x="5341" y="821"/>
                    <a:pt x="5439" y="811"/>
                    <a:pt x="5537" y="798"/>
                  </a:cubicBezTo>
                  <a:cubicBezTo>
                    <a:pt x="5626" y="786"/>
                    <a:pt x="5716" y="774"/>
                    <a:pt x="5796" y="774"/>
                  </a:cubicBezTo>
                  <a:cubicBezTo>
                    <a:pt x="5876" y="774"/>
                    <a:pt x="5948" y="786"/>
                    <a:pt x="6001" y="822"/>
                  </a:cubicBezTo>
                  <a:cubicBezTo>
                    <a:pt x="6109" y="881"/>
                    <a:pt x="6180" y="1048"/>
                    <a:pt x="6251" y="1215"/>
                  </a:cubicBezTo>
                  <a:cubicBezTo>
                    <a:pt x="6323" y="1370"/>
                    <a:pt x="6394" y="1536"/>
                    <a:pt x="6525" y="1655"/>
                  </a:cubicBezTo>
                  <a:cubicBezTo>
                    <a:pt x="6644" y="1774"/>
                    <a:pt x="6799" y="1846"/>
                    <a:pt x="6966" y="1929"/>
                  </a:cubicBezTo>
                  <a:cubicBezTo>
                    <a:pt x="7132" y="2001"/>
                    <a:pt x="7299" y="2072"/>
                    <a:pt x="7359" y="2179"/>
                  </a:cubicBezTo>
                  <a:cubicBezTo>
                    <a:pt x="7418" y="2286"/>
                    <a:pt x="7394" y="2465"/>
                    <a:pt x="7383" y="2644"/>
                  </a:cubicBezTo>
                  <a:cubicBezTo>
                    <a:pt x="7371" y="2822"/>
                    <a:pt x="7335" y="3001"/>
                    <a:pt x="7383" y="3156"/>
                  </a:cubicBezTo>
                  <a:cubicBezTo>
                    <a:pt x="7430" y="3322"/>
                    <a:pt x="7537" y="3453"/>
                    <a:pt x="7633" y="3596"/>
                  </a:cubicBezTo>
                  <a:cubicBezTo>
                    <a:pt x="7740" y="3739"/>
                    <a:pt x="7847" y="3870"/>
                    <a:pt x="7847" y="4013"/>
                  </a:cubicBezTo>
                  <a:cubicBezTo>
                    <a:pt x="7847" y="4144"/>
                    <a:pt x="7740" y="4275"/>
                    <a:pt x="7633" y="4429"/>
                  </a:cubicBezTo>
                  <a:cubicBezTo>
                    <a:pt x="7537" y="4560"/>
                    <a:pt x="7430" y="4703"/>
                    <a:pt x="7383" y="4858"/>
                  </a:cubicBezTo>
                  <a:cubicBezTo>
                    <a:pt x="7335" y="5025"/>
                    <a:pt x="7359" y="5191"/>
                    <a:pt x="7383" y="5382"/>
                  </a:cubicBezTo>
                  <a:cubicBezTo>
                    <a:pt x="7394" y="5561"/>
                    <a:pt x="7430" y="5739"/>
                    <a:pt x="7359" y="5834"/>
                  </a:cubicBezTo>
                  <a:cubicBezTo>
                    <a:pt x="7335" y="5870"/>
                    <a:pt x="7323" y="5882"/>
                    <a:pt x="7299" y="5894"/>
                  </a:cubicBezTo>
                  <a:cubicBezTo>
                    <a:pt x="7299" y="5680"/>
                    <a:pt x="7192" y="5525"/>
                    <a:pt x="7085" y="5406"/>
                  </a:cubicBezTo>
                  <a:cubicBezTo>
                    <a:pt x="7216" y="5299"/>
                    <a:pt x="7299" y="5144"/>
                    <a:pt x="7299" y="4941"/>
                  </a:cubicBezTo>
                  <a:cubicBezTo>
                    <a:pt x="7299" y="4620"/>
                    <a:pt x="7025" y="4346"/>
                    <a:pt x="6704" y="4346"/>
                  </a:cubicBezTo>
                  <a:lnTo>
                    <a:pt x="6597" y="4346"/>
                  </a:lnTo>
                  <a:lnTo>
                    <a:pt x="6597" y="2953"/>
                  </a:lnTo>
                  <a:cubicBezTo>
                    <a:pt x="6597" y="2286"/>
                    <a:pt x="5347" y="1929"/>
                    <a:pt x="4168" y="1929"/>
                  </a:cubicBezTo>
                  <a:cubicBezTo>
                    <a:pt x="2989" y="1929"/>
                    <a:pt x="1739" y="2286"/>
                    <a:pt x="1739" y="2953"/>
                  </a:cubicBezTo>
                  <a:lnTo>
                    <a:pt x="1739" y="4346"/>
                  </a:lnTo>
                  <a:lnTo>
                    <a:pt x="1644" y="4346"/>
                  </a:lnTo>
                  <a:cubicBezTo>
                    <a:pt x="1310" y="4346"/>
                    <a:pt x="1048" y="4620"/>
                    <a:pt x="1048" y="4941"/>
                  </a:cubicBezTo>
                  <a:cubicBezTo>
                    <a:pt x="1048" y="5120"/>
                    <a:pt x="1132" y="5287"/>
                    <a:pt x="1251" y="5406"/>
                  </a:cubicBezTo>
                  <a:cubicBezTo>
                    <a:pt x="1156" y="5525"/>
                    <a:pt x="1048" y="5692"/>
                    <a:pt x="1048" y="5894"/>
                  </a:cubicBezTo>
                  <a:lnTo>
                    <a:pt x="989" y="5834"/>
                  </a:lnTo>
                  <a:cubicBezTo>
                    <a:pt x="929" y="5739"/>
                    <a:pt x="941" y="5561"/>
                    <a:pt x="953" y="5382"/>
                  </a:cubicBezTo>
                  <a:cubicBezTo>
                    <a:pt x="965" y="5191"/>
                    <a:pt x="1001" y="5025"/>
                    <a:pt x="953" y="4858"/>
                  </a:cubicBezTo>
                  <a:cubicBezTo>
                    <a:pt x="917" y="4691"/>
                    <a:pt x="810" y="4560"/>
                    <a:pt x="703" y="4429"/>
                  </a:cubicBezTo>
                  <a:cubicBezTo>
                    <a:pt x="596" y="4275"/>
                    <a:pt x="489" y="4144"/>
                    <a:pt x="489" y="4013"/>
                  </a:cubicBezTo>
                  <a:cubicBezTo>
                    <a:pt x="489" y="3870"/>
                    <a:pt x="596" y="3739"/>
                    <a:pt x="703" y="3596"/>
                  </a:cubicBezTo>
                  <a:cubicBezTo>
                    <a:pt x="810" y="3453"/>
                    <a:pt x="917" y="3310"/>
                    <a:pt x="953" y="3156"/>
                  </a:cubicBezTo>
                  <a:cubicBezTo>
                    <a:pt x="1001" y="3001"/>
                    <a:pt x="989" y="2822"/>
                    <a:pt x="953" y="2644"/>
                  </a:cubicBezTo>
                  <a:cubicBezTo>
                    <a:pt x="941" y="2465"/>
                    <a:pt x="917" y="2286"/>
                    <a:pt x="989" y="2179"/>
                  </a:cubicBezTo>
                  <a:cubicBezTo>
                    <a:pt x="1048" y="2072"/>
                    <a:pt x="1215" y="2001"/>
                    <a:pt x="1370" y="1929"/>
                  </a:cubicBezTo>
                  <a:cubicBezTo>
                    <a:pt x="1537" y="1846"/>
                    <a:pt x="1703" y="1786"/>
                    <a:pt x="1822" y="1655"/>
                  </a:cubicBezTo>
                  <a:cubicBezTo>
                    <a:pt x="1941" y="1536"/>
                    <a:pt x="2013" y="1370"/>
                    <a:pt x="2084" y="1215"/>
                  </a:cubicBezTo>
                  <a:cubicBezTo>
                    <a:pt x="2156" y="1048"/>
                    <a:pt x="2239" y="881"/>
                    <a:pt x="2334" y="822"/>
                  </a:cubicBezTo>
                  <a:cubicBezTo>
                    <a:pt x="2392" y="790"/>
                    <a:pt x="2470" y="779"/>
                    <a:pt x="2557" y="779"/>
                  </a:cubicBezTo>
                  <a:cubicBezTo>
                    <a:pt x="2633" y="779"/>
                    <a:pt x="2716" y="787"/>
                    <a:pt x="2799" y="798"/>
                  </a:cubicBezTo>
                  <a:cubicBezTo>
                    <a:pt x="2907" y="805"/>
                    <a:pt x="3016" y="817"/>
                    <a:pt x="3121" y="817"/>
                  </a:cubicBezTo>
                  <a:cubicBezTo>
                    <a:pt x="3190" y="817"/>
                    <a:pt x="3257" y="812"/>
                    <a:pt x="3322" y="798"/>
                  </a:cubicBezTo>
                  <a:cubicBezTo>
                    <a:pt x="3489" y="750"/>
                    <a:pt x="3620" y="643"/>
                    <a:pt x="3751" y="536"/>
                  </a:cubicBezTo>
                  <a:cubicBezTo>
                    <a:pt x="3906" y="429"/>
                    <a:pt x="4037" y="334"/>
                    <a:pt x="4168" y="334"/>
                  </a:cubicBezTo>
                  <a:close/>
                  <a:moveTo>
                    <a:pt x="1548" y="5596"/>
                  </a:moveTo>
                  <a:cubicBezTo>
                    <a:pt x="1632" y="5656"/>
                    <a:pt x="1727" y="5775"/>
                    <a:pt x="1727" y="5930"/>
                  </a:cubicBezTo>
                  <a:cubicBezTo>
                    <a:pt x="1727" y="6013"/>
                    <a:pt x="1656" y="6108"/>
                    <a:pt x="1548" y="6108"/>
                  </a:cubicBezTo>
                  <a:cubicBezTo>
                    <a:pt x="1453" y="6108"/>
                    <a:pt x="1370" y="6013"/>
                    <a:pt x="1370" y="5930"/>
                  </a:cubicBezTo>
                  <a:cubicBezTo>
                    <a:pt x="1370" y="5763"/>
                    <a:pt x="1477" y="5656"/>
                    <a:pt x="1548" y="5596"/>
                  </a:cubicBezTo>
                  <a:close/>
                  <a:moveTo>
                    <a:pt x="6775" y="5596"/>
                  </a:moveTo>
                  <a:cubicBezTo>
                    <a:pt x="6847" y="5656"/>
                    <a:pt x="6954" y="5775"/>
                    <a:pt x="6954" y="5930"/>
                  </a:cubicBezTo>
                  <a:cubicBezTo>
                    <a:pt x="6966" y="6013"/>
                    <a:pt x="6882" y="6108"/>
                    <a:pt x="6775" y="6108"/>
                  </a:cubicBezTo>
                  <a:cubicBezTo>
                    <a:pt x="6668" y="6108"/>
                    <a:pt x="6597" y="6013"/>
                    <a:pt x="6597" y="5930"/>
                  </a:cubicBezTo>
                  <a:cubicBezTo>
                    <a:pt x="6597" y="5763"/>
                    <a:pt x="6704" y="5656"/>
                    <a:pt x="6775" y="5596"/>
                  </a:cubicBezTo>
                  <a:close/>
                  <a:moveTo>
                    <a:pt x="6394" y="6227"/>
                  </a:moveTo>
                  <a:cubicBezTo>
                    <a:pt x="6430" y="6275"/>
                    <a:pt x="6478" y="6311"/>
                    <a:pt x="6525" y="6346"/>
                  </a:cubicBezTo>
                  <a:cubicBezTo>
                    <a:pt x="6394" y="6477"/>
                    <a:pt x="6311" y="6632"/>
                    <a:pt x="6251" y="6787"/>
                  </a:cubicBezTo>
                  <a:cubicBezTo>
                    <a:pt x="6180" y="6954"/>
                    <a:pt x="6109" y="7120"/>
                    <a:pt x="6001" y="7180"/>
                  </a:cubicBezTo>
                  <a:cubicBezTo>
                    <a:pt x="5944" y="7212"/>
                    <a:pt x="5873" y="7223"/>
                    <a:pt x="5793" y="7223"/>
                  </a:cubicBezTo>
                  <a:cubicBezTo>
                    <a:pt x="5725" y="7223"/>
                    <a:pt x="5650" y="7215"/>
                    <a:pt x="5573" y="7204"/>
                  </a:cubicBezTo>
                  <a:cubicBezTo>
                    <a:pt x="5906" y="6954"/>
                    <a:pt x="6192" y="6632"/>
                    <a:pt x="6394" y="6227"/>
                  </a:cubicBezTo>
                  <a:close/>
                  <a:moveTo>
                    <a:pt x="1953" y="6239"/>
                  </a:moveTo>
                  <a:cubicBezTo>
                    <a:pt x="2132" y="6632"/>
                    <a:pt x="2418" y="6966"/>
                    <a:pt x="2775" y="7227"/>
                  </a:cubicBezTo>
                  <a:cubicBezTo>
                    <a:pt x="2724" y="7227"/>
                    <a:pt x="2674" y="7228"/>
                    <a:pt x="2626" y="7228"/>
                  </a:cubicBezTo>
                  <a:cubicBezTo>
                    <a:pt x="2506" y="7228"/>
                    <a:pt x="2399" y="7222"/>
                    <a:pt x="2322" y="7180"/>
                  </a:cubicBezTo>
                  <a:cubicBezTo>
                    <a:pt x="2227" y="7120"/>
                    <a:pt x="2144" y="6954"/>
                    <a:pt x="2072" y="6787"/>
                  </a:cubicBezTo>
                  <a:cubicBezTo>
                    <a:pt x="2001" y="6644"/>
                    <a:pt x="1941" y="6477"/>
                    <a:pt x="1822" y="6358"/>
                  </a:cubicBezTo>
                  <a:cubicBezTo>
                    <a:pt x="1882" y="6334"/>
                    <a:pt x="1929" y="6287"/>
                    <a:pt x="1953" y="6239"/>
                  </a:cubicBezTo>
                  <a:close/>
                  <a:moveTo>
                    <a:pt x="6704" y="4691"/>
                  </a:moveTo>
                  <a:cubicBezTo>
                    <a:pt x="6847" y="4691"/>
                    <a:pt x="6966" y="4810"/>
                    <a:pt x="6966" y="4965"/>
                  </a:cubicBezTo>
                  <a:cubicBezTo>
                    <a:pt x="6966" y="5108"/>
                    <a:pt x="6847" y="5227"/>
                    <a:pt x="6704" y="5227"/>
                  </a:cubicBezTo>
                  <a:lnTo>
                    <a:pt x="6597" y="5227"/>
                  </a:lnTo>
                  <a:lnTo>
                    <a:pt x="6597" y="5215"/>
                  </a:lnTo>
                  <a:cubicBezTo>
                    <a:pt x="6597" y="5120"/>
                    <a:pt x="6525" y="5049"/>
                    <a:pt x="6430" y="5049"/>
                  </a:cubicBezTo>
                  <a:cubicBezTo>
                    <a:pt x="6347" y="5049"/>
                    <a:pt x="6275" y="5120"/>
                    <a:pt x="6275" y="5215"/>
                  </a:cubicBezTo>
                  <a:cubicBezTo>
                    <a:pt x="6275" y="6370"/>
                    <a:pt x="5335" y="7311"/>
                    <a:pt x="4168" y="7311"/>
                  </a:cubicBezTo>
                  <a:cubicBezTo>
                    <a:pt x="4161" y="7311"/>
                    <a:pt x="4154" y="7311"/>
                    <a:pt x="4146" y="7311"/>
                  </a:cubicBezTo>
                  <a:cubicBezTo>
                    <a:pt x="3001" y="7311"/>
                    <a:pt x="2060" y="6363"/>
                    <a:pt x="2060" y="5215"/>
                  </a:cubicBezTo>
                  <a:cubicBezTo>
                    <a:pt x="2060" y="5120"/>
                    <a:pt x="1989" y="5049"/>
                    <a:pt x="1894" y="5049"/>
                  </a:cubicBezTo>
                  <a:cubicBezTo>
                    <a:pt x="1810" y="5049"/>
                    <a:pt x="1727" y="5120"/>
                    <a:pt x="1727" y="5215"/>
                  </a:cubicBezTo>
                  <a:lnTo>
                    <a:pt x="1727" y="5227"/>
                  </a:lnTo>
                  <a:lnTo>
                    <a:pt x="1632" y="5227"/>
                  </a:lnTo>
                  <a:cubicBezTo>
                    <a:pt x="1477" y="5227"/>
                    <a:pt x="1358" y="5108"/>
                    <a:pt x="1358" y="4965"/>
                  </a:cubicBezTo>
                  <a:cubicBezTo>
                    <a:pt x="1358" y="4810"/>
                    <a:pt x="1477" y="4691"/>
                    <a:pt x="1632" y="4691"/>
                  </a:cubicBezTo>
                  <a:lnTo>
                    <a:pt x="2251" y="4691"/>
                  </a:lnTo>
                  <a:lnTo>
                    <a:pt x="2251" y="4870"/>
                  </a:lnTo>
                  <a:cubicBezTo>
                    <a:pt x="2251" y="5346"/>
                    <a:pt x="2644" y="5739"/>
                    <a:pt x="3120" y="5739"/>
                  </a:cubicBezTo>
                  <a:cubicBezTo>
                    <a:pt x="3596" y="5739"/>
                    <a:pt x="3977" y="5346"/>
                    <a:pt x="3977" y="4870"/>
                  </a:cubicBezTo>
                  <a:lnTo>
                    <a:pt x="3977" y="4858"/>
                  </a:lnTo>
                  <a:lnTo>
                    <a:pt x="4346" y="4858"/>
                  </a:lnTo>
                  <a:lnTo>
                    <a:pt x="4346" y="4870"/>
                  </a:lnTo>
                  <a:cubicBezTo>
                    <a:pt x="4346" y="5346"/>
                    <a:pt x="4739" y="5739"/>
                    <a:pt x="5216" y="5739"/>
                  </a:cubicBezTo>
                  <a:cubicBezTo>
                    <a:pt x="5692" y="5739"/>
                    <a:pt x="6073" y="5346"/>
                    <a:pt x="6073" y="4870"/>
                  </a:cubicBezTo>
                  <a:lnTo>
                    <a:pt x="6073" y="4691"/>
                  </a:lnTo>
                  <a:close/>
                  <a:moveTo>
                    <a:pt x="5049" y="7477"/>
                  </a:moveTo>
                  <a:lnTo>
                    <a:pt x="5049" y="7942"/>
                  </a:lnTo>
                  <a:lnTo>
                    <a:pt x="4168" y="8811"/>
                  </a:lnTo>
                  <a:lnTo>
                    <a:pt x="3299" y="7942"/>
                  </a:lnTo>
                  <a:lnTo>
                    <a:pt x="3299" y="7477"/>
                  </a:lnTo>
                  <a:cubicBezTo>
                    <a:pt x="3561" y="7585"/>
                    <a:pt x="3858" y="7644"/>
                    <a:pt x="4168" y="7644"/>
                  </a:cubicBezTo>
                  <a:cubicBezTo>
                    <a:pt x="4489" y="7644"/>
                    <a:pt x="4787" y="7585"/>
                    <a:pt x="5049" y="7477"/>
                  </a:cubicBezTo>
                  <a:close/>
                  <a:moveTo>
                    <a:pt x="2953" y="8073"/>
                  </a:moveTo>
                  <a:lnTo>
                    <a:pt x="3918" y="9037"/>
                  </a:lnTo>
                  <a:lnTo>
                    <a:pt x="3192" y="9644"/>
                  </a:lnTo>
                  <a:lnTo>
                    <a:pt x="3156" y="9644"/>
                  </a:lnTo>
                  <a:lnTo>
                    <a:pt x="2608" y="8394"/>
                  </a:lnTo>
                  <a:lnTo>
                    <a:pt x="2941" y="8073"/>
                  </a:lnTo>
                  <a:close/>
                  <a:moveTo>
                    <a:pt x="2370" y="8620"/>
                  </a:moveTo>
                  <a:lnTo>
                    <a:pt x="2894" y="9787"/>
                  </a:lnTo>
                  <a:cubicBezTo>
                    <a:pt x="2941" y="9883"/>
                    <a:pt x="3025" y="9942"/>
                    <a:pt x="3132" y="9978"/>
                  </a:cubicBezTo>
                  <a:cubicBezTo>
                    <a:pt x="3156" y="9978"/>
                    <a:pt x="3180" y="9990"/>
                    <a:pt x="3203" y="9990"/>
                  </a:cubicBezTo>
                  <a:cubicBezTo>
                    <a:pt x="3275" y="9990"/>
                    <a:pt x="3358" y="9954"/>
                    <a:pt x="3418" y="9918"/>
                  </a:cubicBezTo>
                  <a:lnTo>
                    <a:pt x="4013" y="9406"/>
                  </a:lnTo>
                  <a:lnTo>
                    <a:pt x="4013" y="10633"/>
                  </a:lnTo>
                  <a:cubicBezTo>
                    <a:pt x="3001" y="10561"/>
                    <a:pt x="2179" y="9752"/>
                    <a:pt x="2072" y="8728"/>
                  </a:cubicBezTo>
                  <a:lnTo>
                    <a:pt x="2370" y="8620"/>
                  </a:lnTo>
                  <a:close/>
                  <a:moveTo>
                    <a:pt x="5394" y="8085"/>
                  </a:moveTo>
                  <a:lnTo>
                    <a:pt x="5716" y="8418"/>
                  </a:lnTo>
                  <a:lnTo>
                    <a:pt x="5692" y="8490"/>
                  </a:lnTo>
                  <a:cubicBezTo>
                    <a:pt x="5656" y="8573"/>
                    <a:pt x="5692" y="8668"/>
                    <a:pt x="5775" y="8692"/>
                  </a:cubicBezTo>
                  <a:cubicBezTo>
                    <a:pt x="5795" y="8702"/>
                    <a:pt x="5816" y="8706"/>
                    <a:pt x="5838" y="8706"/>
                  </a:cubicBezTo>
                  <a:cubicBezTo>
                    <a:pt x="5895" y="8706"/>
                    <a:pt x="5955" y="8676"/>
                    <a:pt x="5989" y="8632"/>
                  </a:cubicBezTo>
                  <a:lnTo>
                    <a:pt x="6287" y="8740"/>
                  </a:lnTo>
                  <a:cubicBezTo>
                    <a:pt x="6168" y="9740"/>
                    <a:pt x="5347" y="10537"/>
                    <a:pt x="4335" y="10633"/>
                  </a:cubicBezTo>
                  <a:lnTo>
                    <a:pt x="4335" y="9406"/>
                  </a:lnTo>
                  <a:lnTo>
                    <a:pt x="4930" y="9918"/>
                  </a:lnTo>
                  <a:cubicBezTo>
                    <a:pt x="4989" y="9954"/>
                    <a:pt x="5061" y="9990"/>
                    <a:pt x="5144" y="9990"/>
                  </a:cubicBezTo>
                  <a:cubicBezTo>
                    <a:pt x="5168" y="9990"/>
                    <a:pt x="5180" y="9990"/>
                    <a:pt x="5216" y="9978"/>
                  </a:cubicBezTo>
                  <a:cubicBezTo>
                    <a:pt x="5323" y="9942"/>
                    <a:pt x="5406" y="9883"/>
                    <a:pt x="5454" y="9787"/>
                  </a:cubicBezTo>
                  <a:lnTo>
                    <a:pt x="5704" y="9228"/>
                  </a:lnTo>
                  <a:cubicBezTo>
                    <a:pt x="5739" y="9144"/>
                    <a:pt x="5704" y="9049"/>
                    <a:pt x="5620" y="9025"/>
                  </a:cubicBezTo>
                  <a:cubicBezTo>
                    <a:pt x="5595" y="9016"/>
                    <a:pt x="5571" y="9011"/>
                    <a:pt x="5549" y="9011"/>
                  </a:cubicBezTo>
                  <a:cubicBezTo>
                    <a:pt x="5485" y="9011"/>
                    <a:pt x="5432" y="9047"/>
                    <a:pt x="5406" y="9109"/>
                  </a:cubicBezTo>
                  <a:lnTo>
                    <a:pt x="5156" y="9668"/>
                  </a:lnTo>
                  <a:lnTo>
                    <a:pt x="5120" y="9668"/>
                  </a:lnTo>
                  <a:lnTo>
                    <a:pt x="4394" y="9049"/>
                  </a:lnTo>
                  <a:lnTo>
                    <a:pt x="5358" y="8085"/>
                  </a:lnTo>
                  <a:close/>
                  <a:moveTo>
                    <a:pt x="4168" y="0"/>
                  </a:moveTo>
                  <a:cubicBezTo>
                    <a:pt x="3930" y="0"/>
                    <a:pt x="3739" y="155"/>
                    <a:pt x="3561" y="286"/>
                  </a:cubicBezTo>
                  <a:cubicBezTo>
                    <a:pt x="3442" y="381"/>
                    <a:pt x="3334" y="453"/>
                    <a:pt x="3239" y="477"/>
                  </a:cubicBezTo>
                  <a:cubicBezTo>
                    <a:pt x="3197" y="491"/>
                    <a:pt x="3148" y="495"/>
                    <a:pt x="3095" y="495"/>
                  </a:cubicBezTo>
                  <a:cubicBezTo>
                    <a:pt x="3012" y="495"/>
                    <a:pt x="2921" y="484"/>
                    <a:pt x="2834" y="477"/>
                  </a:cubicBezTo>
                  <a:cubicBezTo>
                    <a:pt x="2738" y="466"/>
                    <a:pt x="2639" y="456"/>
                    <a:pt x="2543" y="456"/>
                  </a:cubicBezTo>
                  <a:cubicBezTo>
                    <a:pt x="2414" y="456"/>
                    <a:pt x="2289" y="475"/>
                    <a:pt x="2179" y="536"/>
                  </a:cubicBezTo>
                  <a:cubicBezTo>
                    <a:pt x="1965" y="655"/>
                    <a:pt x="1882" y="881"/>
                    <a:pt x="1787" y="1072"/>
                  </a:cubicBezTo>
                  <a:cubicBezTo>
                    <a:pt x="1727" y="1203"/>
                    <a:pt x="1668" y="1346"/>
                    <a:pt x="1596" y="1417"/>
                  </a:cubicBezTo>
                  <a:cubicBezTo>
                    <a:pt x="1525" y="1489"/>
                    <a:pt x="1394" y="1548"/>
                    <a:pt x="1251" y="1608"/>
                  </a:cubicBezTo>
                  <a:cubicBezTo>
                    <a:pt x="1060" y="1703"/>
                    <a:pt x="834" y="1786"/>
                    <a:pt x="715" y="2001"/>
                  </a:cubicBezTo>
                  <a:cubicBezTo>
                    <a:pt x="596" y="2191"/>
                    <a:pt x="632" y="2429"/>
                    <a:pt x="655" y="2655"/>
                  </a:cubicBezTo>
                  <a:cubicBezTo>
                    <a:pt x="679" y="2798"/>
                    <a:pt x="691" y="2929"/>
                    <a:pt x="655" y="3048"/>
                  </a:cubicBezTo>
                  <a:cubicBezTo>
                    <a:pt x="632" y="3156"/>
                    <a:pt x="560" y="3263"/>
                    <a:pt x="465" y="3382"/>
                  </a:cubicBezTo>
                  <a:cubicBezTo>
                    <a:pt x="334" y="3560"/>
                    <a:pt x="179" y="3751"/>
                    <a:pt x="179" y="3989"/>
                  </a:cubicBezTo>
                  <a:cubicBezTo>
                    <a:pt x="179" y="4227"/>
                    <a:pt x="334" y="4418"/>
                    <a:pt x="465" y="4596"/>
                  </a:cubicBezTo>
                  <a:cubicBezTo>
                    <a:pt x="560" y="4715"/>
                    <a:pt x="632" y="4822"/>
                    <a:pt x="655" y="4930"/>
                  </a:cubicBezTo>
                  <a:cubicBezTo>
                    <a:pt x="691" y="5037"/>
                    <a:pt x="679" y="5180"/>
                    <a:pt x="655" y="5334"/>
                  </a:cubicBezTo>
                  <a:cubicBezTo>
                    <a:pt x="632" y="5561"/>
                    <a:pt x="620" y="5799"/>
                    <a:pt x="715" y="5989"/>
                  </a:cubicBezTo>
                  <a:cubicBezTo>
                    <a:pt x="834" y="6192"/>
                    <a:pt x="1060" y="6287"/>
                    <a:pt x="1251" y="6370"/>
                  </a:cubicBezTo>
                  <a:cubicBezTo>
                    <a:pt x="1394" y="6430"/>
                    <a:pt x="1525" y="6489"/>
                    <a:pt x="1596" y="6573"/>
                  </a:cubicBezTo>
                  <a:cubicBezTo>
                    <a:pt x="1668" y="6644"/>
                    <a:pt x="1727" y="6775"/>
                    <a:pt x="1787" y="6906"/>
                  </a:cubicBezTo>
                  <a:cubicBezTo>
                    <a:pt x="1882" y="7096"/>
                    <a:pt x="1965" y="7323"/>
                    <a:pt x="2179" y="7442"/>
                  </a:cubicBezTo>
                  <a:cubicBezTo>
                    <a:pt x="2286" y="7509"/>
                    <a:pt x="2408" y="7530"/>
                    <a:pt x="2534" y="7530"/>
                  </a:cubicBezTo>
                  <a:cubicBezTo>
                    <a:pt x="2633" y="7530"/>
                    <a:pt x="2735" y="7517"/>
                    <a:pt x="2834" y="7501"/>
                  </a:cubicBezTo>
                  <a:cubicBezTo>
                    <a:pt x="2882" y="7501"/>
                    <a:pt x="2918" y="7489"/>
                    <a:pt x="2965" y="7489"/>
                  </a:cubicBezTo>
                  <a:lnTo>
                    <a:pt x="2965" y="7716"/>
                  </a:lnTo>
                  <a:lnTo>
                    <a:pt x="2953" y="7716"/>
                  </a:lnTo>
                  <a:cubicBezTo>
                    <a:pt x="2858" y="7716"/>
                    <a:pt x="2775" y="7739"/>
                    <a:pt x="2715" y="7823"/>
                  </a:cubicBezTo>
                  <a:lnTo>
                    <a:pt x="2310" y="8216"/>
                  </a:lnTo>
                  <a:cubicBezTo>
                    <a:pt x="2299" y="8239"/>
                    <a:pt x="2287" y="8263"/>
                    <a:pt x="2263" y="8299"/>
                  </a:cubicBezTo>
                  <a:lnTo>
                    <a:pt x="810" y="8811"/>
                  </a:lnTo>
                  <a:cubicBezTo>
                    <a:pt x="334" y="8978"/>
                    <a:pt x="1" y="9442"/>
                    <a:pt x="1" y="9966"/>
                  </a:cubicBezTo>
                  <a:lnTo>
                    <a:pt x="1" y="10954"/>
                  </a:lnTo>
                  <a:cubicBezTo>
                    <a:pt x="1" y="11049"/>
                    <a:pt x="84" y="11121"/>
                    <a:pt x="167" y="11121"/>
                  </a:cubicBezTo>
                  <a:cubicBezTo>
                    <a:pt x="263" y="11121"/>
                    <a:pt x="334" y="11049"/>
                    <a:pt x="334" y="10954"/>
                  </a:cubicBezTo>
                  <a:lnTo>
                    <a:pt x="334" y="9966"/>
                  </a:lnTo>
                  <a:cubicBezTo>
                    <a:pt x="334" y="9859"/>
                    <a:pt x="346" y="9752"/>
                    <a:pt x="394" y="9644"/>
                  </a:cubicBezTo>
                  <a:lnTo>
                    <a:pt x="1215" y="10347"/>
                  </a:lnTo>
                  <a:cubicBezTo>
                    <a:pt x="1334" y="10454"/>
                    <a:pt x="1406" y="10597"/>
                    <a:pt x="1406" y="10752"/>
                  </a:cubicBezTo>
                  <a:lnTo>
                    <a:pt x="1406" y="10954"/>
                  </a:lnTo>
                  <a:cubicBezTo>
                    <a:pt x="1406" y="11049"/>
                    <a:pt x="1477" y="11121"/>
                    <a:pt x="1572" y="11121"/>
                  </a:cubicBezTo>
                  <a:cubicBezTo>
                    <a:pt x="1656" y="11121"/>
                    <a:pt x="1727" y="11049"/>
                    <a:pt x="1727" y="10954"/>
                  </a:cubicBezTo>
                  <a:lnTo>
                    <a:pt x="1727" y="10764"/>
                  </a:lnTo>
                  <a:cubicBezTo>
                    <a:pt x="1727" y="10514"/>
                    <a:pt x="1632" y="10275"/>
                    <a:pt x="1429" y="10109"/>
                  </a:cubicBezTo>
                  <a:lnTo>
                    <a:pt x="572" y="9371"/>
                  </a:lnTo>
                  <a:cubicBezTo>
                    <a:pt x="655" y="9263"/>
                    <a:pt x="798" y="9168"/>
                    <a:pt x="929" y="9132"/>
                  </a:cubicBezTo>
                  <a:lnTo>
                    <a:pt x="1775" y="8835"/>
                  </a:lnTo>
                  <a:cubicBezTo>
                    <a:pt x="1929" y="10037"/>
                    <a:pt x="2953" y="10954"/>
                    <a:pt x="4192" y="10954"/>
                  </a:cubicBezTo>
                  <a:cubicBezTo>
                    <a:pt x="5418" y="10954"/>
                    <a:pt x="6454" y="10037"/>
                    <a:pt x="6597" y="8835"/>
                  </a:cubicBezTo>
                  <a:lnTo>
                    <a:pt x="7442" y="9132"/>
                  </a:lnTo>
                  <a:cubicBezTo>
                    <a:pt x="7585" y="9168"/>
                    <a:pt x="7716" y="9263"/>
                    <a:pt x="7799" y="9371"/>
                  </a:cubicBezTo>
                  <a:lnTo>
                    <a:pt x="6942" y="10109"/>
                  </a:lnTo>
                  <a:cubicBezTo>
                    <a:pt x="6751" y="10275"/>
                    <a:pt x="6644" y="10514"/>
                    <a:pt x="6644" y="10764"/>
                  </a:cubicBezTo>
                  <a:lnTo>
                    <a:pt x="6644" y="10978"/>
                  </a:lnTo>
                  <a:cubicBezTo>
                    <a:pt x="6644" y="11061"/>
                    <a:pt x="6716" y="11133"/>
                    <a:pt x="6811" y="11133"/>
                  </a:cubicBezTo>
                  <a:cubicBezTo>
                    <a:pt x="6894" y="11133"/>
                    <a:pt x="6966" y="11061"/>
                    <a:pt x="6966" y="10978"/>
                  </a:cubicBezTo>
                  <a:lnTo>
                    <a:pt x="6966" y="10764"/>
                  </a:lnTo>
                  <a:cubicBezTo>
                    <a:pt x="6966" y="10621"/>
                    <a:pt x="7049" y="10466"/>
                    <a:pt x="7168" y="10359"/>
                  </a:cubicBezTo>
                  <a:lnTo>
                    <a:pt x="7978" y="9656"/>
                  </a:lnTo>
                  <a:cubicBezTo>
                    <a:pt x="8014" y="9763"/>
                    <a:pt x="8037" y="9871"/>
                    <a:pt x="8037" y="9978"/>
                  </a:cubicBezTo>
                  <a:lnTo>
                    <a:pt x="8037" y="10978"/>
                  </a:lnTo>
                  <a:cubicBezTo>
                    <a:pt x="8037" y="11061"/>
                    <a:pt x="8121" y="11133"/>
                    <a:pt x="8204" y="11133"/>
                  </a:cubicBezTo>
                  <a:cubicBezTo>
                    <a:pt x="8299" y="11133"/>
                    <a:pt x="8371" y="11061"/>
                    <a:pt x="8371" y="10978"/>
                  </a:cubicBezTo>
                  <a:lnTo>
                    <a:pt x="8371" y="9978"/>
                  </a:lnTo>
                  <a:cubicBezTo>
                    <a:pt x="8335" y="9454"/>
                    <a:pt x="8014" y="8990"/>
                    <a:pt x="7537" y="8835"/>
                  </a:cubicBezTo>
                  <a:lnTo>
                    <a:pt x="6073" y="8311"/>
                  </a:lnTo>
                  <a:cubicBezTo>
                    <a:pt x="6061" y="8275"/>
                    <a:pt x="6061" y="8263"/>
                    <a:pt x="6037" y="8239"/>
                  </a:cubicBezTo>
                  <a:lnTo>
                    <a:pt x="5632" y="7835"/>
                  </a:lnTo>
                  <a:cubicBezTo>
                    <a:pt x="5573" y="7775"/>
                    <a:pt x="5478" y="7728"/>
                    <a:pt x="5394" y="7728"/>
                  </a:cubicBezTo>
                  <a:lnTo>
                    <a:pt x="5382" y="7728"/>
                  </a:lnTo>
                  <a:lnTo>
                    <a:pt x="5382" y="7501"/>
                  </a:lnTo>
                  <a:cubicBezTo>
                    <a:pt x="5418" y="7501"/>
                    <a:pt x="5466" y="7525"/>
                    <a:pt x="5513" y="7525"/>
                  </a:cubicBezTo>
                  <a:cubicBezTo>
                    <a:pt x="5597" y="7537"/>
                    <a:pt x="5704" y="7537"/>
                    <a:pt x="5799" y="7537"/>
                  </a:cubicBezTo>
                  <a:cubicBezTo>
                    <a:pt x="5930" y="7537"/>
                    <a:pt x="6049" y="7525"/>
                    <a:pt x="6168" y="7442"/>
                  </a:cubicBezTo>
                  <a:cubicBezTo>
                    <a:pt x="6370" y="7323"/>
                    <a:pt x="6466" y="7108"/>
                    <a:pt x="6549" y="6906"/>
                  </a:cubicBezTo>
                  <a:cubicBezTo>
                    <a:pt x="6609" y="6775"/>
                    <a:pt x="6668" y="6644"/>
                    <a:pt x="6751" y="6573"/>
                  </a:cubicBezTo>
                  <a:cubicBezTo>
                    <a:pt x="6823" y="6489"/>
                    <a:pt x="6954" y="6430"/>
                    <a:pt x="7085" y="6370"/>
                  </a:cubicBezTo>
                  <a:cubicBezTo>
                    <a:pt x="7287" y="6287"/>
                    <a:pt x="7502" y="6192"/>
                    <a:pt x="7621" y="5989"/>
                  </a:cubicBezTo>
                  <a:cubicBezTo>
                    <a:pt x="7740" y="5799"/>
                    <a:pt x="7716" y="5561"/>
                    <a:pt x="7680" y="5334"/>
                  </a:cubicBezTo>
                  <a:cubicBezTo>
                    <a:pt x="7668" y="5180"/>
                    <a:pt x="7656" y="5049"/>
                    <a:pt x="7680" y="4930"/>
                  </a:cubicBezTo>
                  <a:cubicBezTo>
                    <a:pt x="7716" y="4822"/>
                    <a:pt x="7787" y="4727"/>
                    <a:pt x="7883" y="4596"/>
                  </a:cubicBezTo>
                  <a:cubicBezTo>
                    <a:pt x="8014" y="4418"/>
                    <a:pt x="8156" y="4227"/>
                    <a:pt x="8156" y="3989"/>
                  </a:cubicBezTo>
                  <a:cubicBezTo>
                    <a:pt x="8156" y="3751"/>
                    <a:pt x="8014" y="3560"/>
                    <a:pt x="7883" y="3382"/>
                  </a:cubicBezTo>
                  <a:cubicBezTo>
                    <a:pt x="7787" y="3263"/>
                    <a:pt x="7716" y="3156"/>
                    <a:pt x="7680" y="3048"/>
                  </a:cubicBezTo>
                  <a:cubicBezTo>
                    <a:pt x="7656" y="2953"/>
                    <a:pt x="7668" y="2798"/>
                    <a:pt x="7680" y="2655"/>
                  </a:cubicBezTo>
                  <a:cubicBezTo>
                    <a:pt x="7716" y="2429"/>
                    <a:pt x="7728" y="2191"/>
                    <a:pt x="7621" y="2001"/>
                  </a:cubicBezTo>
                  <a:cubicBezTo>
                    <a:pt x="7502" y="1786"/>
                    <a:pt x="7287" y="1703"/>
                    <a:pt x="7085" y="1608"/>
                  </a:cubicBezTo>
                  <a:cubicBezTo>
                    <a:pt x="6954" y="1548"/>
                    <a:pt x="6823" y="1489"/>
                    <a:pt x="6751" y="1417"/>
                  </a:cubicBezTo>
                  <a:cubicBezTo>
                    <a:pt x="6668" y="1346"/>
                    <a:pt x="6609" y="1203"/>
                    <a:pt x="6549" y="1072"/>
                  </a:cubicBezTo>
                  <a:cubicBezTo>
                    <a:pt x="6466" y="881"/>
                    <a:pt x="6370" y="655"/>
                    <a:pt x="6168" y="536"/>
                  </a:cubicBezTo>
                  <a:cubicBezTo>
                    <a:pt x="6064" y="471"/>
                    <a:pt x="5947" y="452"/>
                    <a:pt x="5825" y="452"/>
                  </a:cubicBezTo>
                  <a:cubicBezTo>
                    <a:pt x="5722" y="452"/>
                    <a:pt x="5616" y="466"/>
                    <a:pt x="5513" y="477"/>
                  </a:cubicBezTo>
                  <a:cubicBezTo>
                    <a:pt x="5419" y="484"/>
                    <a:pt x="5334" y="495"/>
                    <a:pt x="5255" y="495"/>
                  </a:cubicBezTo>
                  <a:cubicBezTo>
                    <a:pt x="5204" y="495"/>
                    <a:pt x="5155" y="491"/>
                    <a:pt x="5108" y="477"/>
                  </a:cubicBezTo>
                  <a:cubicBezTo>
                    <a:pt x="5001" y="453"/>
                    <a:pt x="4906" y="369"/>
                    <a:pt x="4787" y="286"/>
                  </a:cubicBezTo>
                  <a:cubicBezTo>
                    <a:pt x="4608" y="155"/>
                    <a:pt x="4406"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1" name="Google Shape;16811;p62"/>
            <p:cNvSpPr/>
            <p:nvPr/>
          </p:nvSpPr>
          <p:spPr>
            <a:xfrm>
              <a:off x="6363140" y="3540532"/>
              <a:ext cx="43402" cy="15396"/>
            </a:xfrm>
            <a:custGeom>
              <a:rect b="b" l="l" r="r" t="t"/>
              <a:pathLst>
                <a:path extrusionOk="0" h="486" w="1370">
                  <a:moveTo>
                    <a:pt x="173" y="0"/>
                  </a:moveTo>
                  <a:cubicBezTo>
                    <a:pt x="131" y="0"/>
                    <a:pt x="89" y="15"/>
                    <a:pt x="60" y="45"/>
                  </a:cubicBezTo>
                  <a:cubicBezTo>
                    <a:pt x="0" y="104"/>
                    <a:pt x="0" y="200"/>
                    <a:pt x="60" y="259"/>
                  </a:cubicBezTo>
                  <a:cubicBezTo>
                    <a:pt x="191" y="402"/>
                    <a:pt x="429" y="485"/>
                    <a:pt x="703" y="485"/>
                  </a:cubicBezTo>
                  <a:cubicBezTo>
                    <a:pt x="964" y="485"/>
                    <a:pt x="1191" y="402"/>
                    <a:pt x="1334" y="259"/>
                  </a:cubicBezTo>
                  <a:cubicBezTo>
                    <a:pt x="1369" y="200"/>
                    <a:pt x="1369" y="104"/>
                    <a:pt x="1310" y="45"/>
                  </a:cubicBezTo>
                  <a:cubicBezTo>
                    <a:pt x="1280" y="15"/>
                    <a:pt x="1238" y="0"/>
                    <a:pt x="1197" y="0"/>
                  </a:cubicBezTo>
                  <a:cubicBezTo>
                    <a:pt x="1155" y="0"/>
                    <a:pt x="1113" y="15"/>
                    <a:pt x="1084" y="45"/>
                  </a:cubicBezTo>
                  <a:cubicBezTo>
                    <a:pt x="1024" y="104"/>
                    <a:pt x="881" y="176"/>
                    <a:pt x="691" y="176"/>
                  </a:cubicBezTo>
                  <a:cubicBezTo>
                    <a:pt x="488" y="176"/>
                    <a:pt x="345" y="104"/>
                    <a:pt x="286" y="45"/>
                  </a:cubicBez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2" name="Google Shape;16812;p62"/>
            <p:cNvSpPr/>
            <p:nvPr/>
          </p:nvSpPr>
          <p:spPr>
            <a:xfrm>
              <a:off x="6406890" y="3468397"/>
              <a:ext cx="21511" cy="10201"/>
            </a:xfrm>
            <a:custGeom>
              <a:rect b="b" l="l" r="r" t="t"/>
              <a:pathLst>
                <a:path extrusionOk="0" h="322" w="679">
                  <a:moveTo>
                    <a:pt x="167" y="0"/>
                  </a:moveTo>
                  <a:cubicBezTo>
                    <a:pt x="84" y="0"/>
                    <a:pt x="0" y="72"/>
                    <a:pt x="0" y="155"/>
                  </a:cubicBezTo>
                  <a:cubicBezTo>
                    <a:pt x="0" y="250"/>
                    <a:pt x="84" y="322"/>
                    <a:pt x="167" y="322"/>
                  </a:cubicBezTo>
                  <a:lnTo>
                    <a:pt x="512" y="322"/>
                  </a:lnTo>
                  <a:cubicBezTo>
                    <a:pt x="596" y="322"/>
                    <a:pt x="679" y="250"/>
                    <a:pt x="679" y="155"/>
                  </a:cubicBezTo>
                  <a:cubicBezTo>
                    <a:pt x="679" y="72"/>
                    <a:pt x="59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13" name="Google Shape;16813;p62"/>
          <p:cNvGrpSpPr/>
          <p:nvPr/>
        </p:nvGrpSpPr>
        <p:grpSpPr>
          <a:xfrm>
            <a:off x="5801105" y="3172296"/>
            <a:ext cx="264813" cy="351933"/>
            <a:chOff x="5801105" y="3347696"/>
            <a:chExt cx="264813" cy="351933"/>
          </a:xfrm>
        </p:grpSpPr>
        <p:sp>
          <p:nvSpPr>
            <p:cNvPr id="16814" name="Google Shape;16814;p62"/>
            <p:cNvSpPr/>
            <p:nvPr/>
          </p:nvSpPr>
          <p:spPr>
            <a:xfrm>
              <a:off x="5911256" y="3534862"/>
              <a:ext cx="43782" cy="15396"/>
            </a:xfrm>
            <a:custGeom>
              <a:rect b="b" l="l" r="r" t="t"/>
              <a:pathLst>
                <a:path extrusionOk="0" h="486" w="1382">
                  <a:moveTo>
                    <a:pt x="177" y="1"/>
                  </a:moveTo>
                  <a:cubicBezTo>
                    <a:pt x="137" y="1"/>
                    <a:pt x="96" y="16"/>
                    <a:pt x="60" y="45"/>
                  </a:cubicBezTo>
                  <a:cubicBezTo>
                    <a:pt x="0" y="105"/>
                    <a:pt x="0" y="200"/>
                    <a:pt x="60" y="260"/>
                  </a:cubicBezTo>
                  <a:cubicBezTo>
                    <a:pt x="203" y="402"/>
                    <a:pt x="441" y="486"/>
                    <a:pt x="703" y="486"/>
                  </a:cubicBezTo>
                  <a:cubicBezTo>
                    <a:pt x="953" y="486"/>
                    <a:pt x="1191" y="402"/>
                    <a:pt x="1346" y="260"/>
                  </a:cubicBezTo>
                  <a:cubicBezTo>
                    <a:pt x="1382" y="200"/>
                    <a:pt x="1382" y="105"/>
                    <a:pt x="1322" y="45"/>
                  </a:cubicBezTo>
                  <a:cubicBezTo>
                    <a:pt x="1286" y="16"/>
                    <a:pt x="1245" y="1"/>
                    <a:pt x="1204" y="1"/>
                  </a:cubicBezTo>
                  <a:cubicBezTo>
                    <a:pt x="1164" y="1"/>
                    <a:pt x="1126" y="16"/>
                    <a:pt x="1096" y="45"/>
                  </a:cubicBezTo>
                  <a:cubicBezTo>
                    <a:pt x="1036" y="105"/>
                    <a:pt x="881" y="176"/>
                    <a:pt x="691" y="176"/>
                  </a:cubicBezTo>
                  <a:cubicBezTo>
                    <a:pt x="477" y="176"/>
                    <a:pt x="346" y="105"/>
                    <a:pt x="286" y="45"/>
                  </a:cubicBezTo>
                  <a:cubicBezTo>
                    <a:pt x="256" y="16"/>
                    <a:pt x="218"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5" name="Google Shape;16815;p62"/>
            <p:cNvSpPr/>
            <p:nvPr/>
          </p:nvSpPr>
          <p:spPr>
            <a:xfrm>
              <a:off x="5894656" y="3490256"/>
              <a:ext cx="10201" cy="16252"/>
            </a:xfrm>
            <a:custGeom>
              <a:rect b="b" l="l" r="r" t="t"/>
              <a:pathLst>
                <a:path extrusionOk="0" h="513" w="322">
                  <a:moveTo>
                    <a:pt x="155" y="1"/>
                  </a:moveTo>
                  <a:cubicBezTo>
                    <a:pt x="72" y="1"/>
                    <a:pt x="1" y="84"/>
                    <a:pt x="1" y="167"/>
                  </a:cubicBezTo>
                  <a:lnTo>
                    <a:pt x="1" y="346"/>
                  </a:lnTo>
                  <a:cubicBezTo>
                    <a:pt x="1" y="441"/>
                    <a:pt x="72" y="513"/>
                    <a:pt x="155" y="513"/>
                  </a:cubicBezTo>
                  <a:cubicBezTo>
                    <a:pt x="251" y="513"/>
                    <a:pt x="322" y="441"/>
                    <a:pt x="322" y="346"/>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6" name="Google Shape;16816;p62"/>
            <p:cNvSpPr/>
            <p:nvPr/>
          </p:nvSpPr>
          <p:spPr>
            <a:xfrm>
              <a:off x="5961057" y="3490256"/>
              <a:ext cx="10201" cy="16252"/>
            </a:xfrm>
            <a:custGeom>
              <a:rect b="b" l="l" r="r" t="t"/>
              <a:pathLst>
                <a:path extrusionOk="0" h="513" w="322">
                  <a:moveTo>
                    <a:pt x="167" y="1"/>
                  </a:moveTo>
                  <a:cubicBezTo>
                    <a:pt x="71" y="1"/>
                    <a:pt x="0" y="84"/>
                    <a:pt x="0" y="167"/>
                  </a:cubicBezTo>
                  <a:lnTo>
                    <a:pt x="0" y="346"/>
                  </a:lnTo>
                  <a:cubicBezTo>
                    <a:pt x="0" y="441"/>
                    <a:pt x="71" y="513"/>
                    <a:pt x="167" y="513"/>
                  </a:cubicBezTo>
                  <a:cubicBezTo>
                    <a:pt x="250" y="513"/>
                    <a:pt x="321" y="441"/>
                    <a:pt x="321" y="346"/>
                  </a:cubicBezTo>
                  <a:lnTo>
                    <a:pt x="321" y="167"/>
                  </a:lnTo>
                  <a:cubicBezTo>
                    <a:pt x="321"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7" name="Google Shape;16817;p62"/>
            <p:cNvSpPr/>
            <p:nvPr/>
          </p:nvSpPr>
          <p:spPr>
            <a:xfrm>
              <a:off x="5801105" y="3347696"/>
              <a:ext cx="264813" cy="351933"/>
            </a:xfrm>
            <a:custGeom>
              <a:rect b="b" l="l" r="r" t="t"/>
              <a:pathLst>
                <a:path extrusionOk="0" h="11109" w="8359">
                  <a:moveTo>
                    <a:pt x="4608" y="310"/>
                  </a:moveTo>
                  <a:cubicBezTo>
                    <a:pt x="5061" y="310"/>
                    <a:pt x="5442" y="619"/>
                    <a:pt x="5549" y="1048"/>
                  </a:cubicBezTo>
                  <a:cubicBezTo>
                    <a:pt x="5559" y="1124"/>
                    <a:pt x="5621" y="1177"/>
                    <a:pt x="5689" y="1177"/>
                  </a:cubicBezTo>
                  <a:cubicBezTo>
                    <a:pt x="5706" y="1177"/>
                    <a:pt x="5723" y="1174"/>
                    <a:pt x="5740" y="1167"/>
                  </a:cubicBezTo>
                  <a:cubicBezTo>
                    <a:pt x="5835" y="1155"/>
                    <a:pt x="5894" y="1072"/>
                    <a:pt x="5859" y="976"/>
                  </a:cubicBezTo>
                  <a:cubicBezTo>
                    <a:pt x="5847" y="929"/>
                    <a:pt x="5835" y="869"/>
                    <a:pt x="5823" y="834"/>
                  </a:cubicBezTo>
                  <a:lnTo>
                    <a:pt x="6430" y="834"/>
                  </a:lnTo>
                  <a:cubicBezTo>
                    <a:pt x="6811" y="834"/>
                    <a:pt x="7145" y="1143"/>
                    <a:pt x="7145" y="1548"/>
                  </a:cubicBezTo>
                  <a:cubicBezTo>
                    <a:pt x="7145" y="1929"/>
                    <a:pt x="6835" y="2262"/>
                    <a:pt x="6430" y="2262"/>
                  </a:cubicBezTo>
                  <a:cubicBezTo>
                    <a:pt x="6335" y="2262"/>
                    <a:pt x="6263" y="2334"/>
                    <a:pt x="6263" y="2417"/>
                  </a:cubicBezTo>
                  <a:cubicBezTo>
                    <a:pt x="6263" y="2512"/>
                    <a:pt x="6335" y="2584"/>
                    <a:pt x="6430" y="2584"/>
                  </a:cubicBezTo>
                  <a:cubicBezTo>
                    <a:pt x="6490" y="2584"/>
                    <a:pt x="6549" y="2584"/>
                    <a:pt x="6609" y="2572"/>
                  </a:cubicBezTo>
                  <a:lnTo>
                    <a:pt x="6609" y="2953"/>
                  </a:lnTo>
                  <a:lnTo>
                    <a:pt x="6073" y="2953"/>
                  </a:lnTo>
                  <a:cubicBezTo>
                    <a:pt x="5978" y="2953"/>
                    <a:pt x="5906" y="3036"/>
                    <a:pt x="5906" y="3120"/>
                  </a:cubicBezTo>
                  <a:cubicBezTo>
                    <a:pt x="5906" y="3215"/>
                    <a:pt x="5978" y="3286"/>
                    <a:pt x="6073" y="3286"/>
                  </a:cubicBezTo>
                  <a:lnTo>
                    <a:pt x="6609" y="3286"/>
                  </a:lnTo>
                  <a:lnTo>
                    <a:pt x="6609" y="3655"/>
                  </a:lnTo>
                  <a:lnTo>
                    <a:pt x="1715" y="3655"/>
                  </a:lnTo>
                  <a:lnTo>
                    <a:pt x="1715" y="3286"/>
                  </a:lnTo>
                  <a:lnTo>
                    <a:pt x="5382" y="3286"/>
                  </a:lnTo>
                  <a:cubicBezTo>
                    <a:pt x="5478" y="3286"/>
                    <a:pt x="5549" y="3215"/>
                    <a:pt x="5549" y="3120"/>
                  </a:cubicBezTo>
                  <a:cubicBezTo>
                    <a:pt x="5549" y="3036"/>
                    <a:pt x="5478" y="2953"/>
                    <a:pt x="5382" y="2953"/>
                  </a:cubicBezTo>
                  <a:lnTo>
                    <a:pt x="1715" y="2953"/>
                  </a:lnTo>
                  <a:lnTo>
                    <a:pt x="1715" y="2560"/>
                  </a:lnTo>
                  <a:cubicBezTo>
                    <a:pt x="1775" y="2572"/>
                    <a:pt x="1834" y="2572"/>
                    <a:pt x="1894" y="2572"/>
                  </a:cubicBezTo>
                  <a:cubicBezTo>
                    <a:pt x="1977" y="2572"/>
                    <a:pt x="2049" y="2500"/>
                    <a:pt x="2049" y="2405"/>
                  </a:cubicBezTo>
                  <a:cubicBezTo>
                    <a:pt x="2049" y="2322"/>
                    <a:pt x="1977" y="2239"/>
                    <a:pt x="1894" y="2239"/>
                  </a:cubicBezTo>
                  <a:cubicBezTo>
                    <a:pt x="1501" y="2239"/>
                    <a:pt x="1191" y="1929"/>
                    <a:pt x="1191" y="1548"/>
                  </a:cubicBezTo>
                  <a:cubicBezTo>
                    <a:pt x="1191" y="1155"/>
                    <a:pt x="1501" y="834"/>
                    <a:pt x="1906" y="834"/>
                  </a:cubicBezTo>
                  <a:lnTo>
                    <a:pt x="2513" y="834"/>
                  </a:lnTo>
                  <a:cubicBezTo>
                    <a:pt x="2501" y="869"/>
                    <a:pt x="2489" y="929"/>
                    <a:pt x="2465" y="976"/>
                  </a:cubicBezTo>
                  <a:cubicBezTo>
                    <a:pt x="2453" y="1072"/>
                    <a:pt x="2501" y="1155"/>
                    <a:pt x="2584" y="1167"/>
                  </a:cubicBezTo>
                  <a:lnTo>
                    <a:pt x="2632" y="1167"/>
                  </a:lnTo>
                  <a:cubicBezTo>
                    <a:pt x="2703" y="1167"/>
                    <a:pt x="2763" y="1131"/>
                    <a:pt x="2799" y="1048"/>
                  </a:cubicBezTo>
                  <a:cubicBezTo>
                    <a:pt x="2906" y="619"/>
                    <a:pt x="3287" y="310"/>
                    <a:pt x="3739" y="310"/>
                  </a:cubicBezTo>
                  <a:close/>
                  <a:moveTo>
                    <a:pt x="2084" y="3965"/>
                  </a:moveTo>
                  <a:cubicBezTo>
                    <a:pt x="2084" y="4072"/>
                    <a:pt x="2037" y="4167"/>
                    <a:pt x="1977" y="4239"/>
                  </a:cubicBezTo>
                  <a:cubicBezTo>
                    <a:pt x="1906" y="4310"/>
                    <a:pt x="1822" y="4346"/>
                    <a:pt x="1727" y="4346"/>
                  </a:cubicBezTo>
                  <a:lnTo>
                    <a:pt x="1715" y="4346"/>
                  </a:lnTo>
                  <a:lnTo>
                    <a:pt x="1715" y="3965"/>
                  </a:lnTo>
                  <a:close/>
                  <a:moveTo>
                    <a:pt x="6609" y="3965"/>
                  </a:moveTo>
                  <a:lnTo>
                    <a:pt x="6609" y="4346"/>
                  </a:lnTo>
                  <a:lnTo>
                    <a:pt x="6597" y="4346"/>
                  </a:lnTo>
                  <a:cubicBezTo>
                    <a:pt x="6502" y="4346"/>
                    <a:pt x="6406" y="4298"/>
                    <a:pt x="6347" y="4239"/>
                  </a:cubicBezTo>
                  <a:cubicBezTo>
                    <a:pt x="6263" y="4167"/>
                    <a:pt x="6240" y="4072"/>
                    <a:pt x="6240" y="3977"/>
                  </a:cubicBezTo>
                  <a:lnTo>
                    <a:pt x="6240" y="3965"/>
                  </a:lnTo>
                  <a:close/>
                  <a:moveTo>
                    <a:pt x="6454" y="5953"/>
                  </a:moveTo>
                  <a:cubicBezTo>
                    <a:pt x="6549" y="6025"/>
                    <a:pt x="6609" y="6132"/>
                    <a:pt x="6609" y="6251"/>
                  </a:cubicBezTo>
                  <a:cubicBezTo>
                    <a:pt x="6609" y="6346"/>
                    <a:pt x="6561" y="6453"/>
                    <a:pt x="6478" y="6513"/>
                  </a:cubicBezTo>
                  <a:cubicBezTo>
                    <a:pt x="6430" y="6561"/>
                    <a:pt x="6418" y="6608"/>
                    <a:pt x="6418" y="6656"/>
                  </a:cubicBezTo>
                  <a:cubicBezTo>
                    <a:pt x="6418" y="6703"/>
                    <a:pt x="6430" y="6739"/>
                    <a:pt x="6430" y="6751"/>
                  </a:cubicBezTo>
                  <a:cubicBezTo>
                    <a:pt x="6430" y="7049"/>
                    <a:pt x="6192" y="7287"/>
                    <a:pt x="5894" y="7287"/>
                  </a:cubicBezTo>
                  <a:cubicBezTo>
                    <a:pt x="5775" y="7287"/>
                    <a:pt x="5656" y="7239"/>
                    <a:pt x="5549" y="7168"/>
                  </a:cubicBezTo>
                  <a:cubicBezTo>
                    <a:pt x="5966" y="6870"/>
                    <a:pt x="6299" y="6441"/>
                    <a:pt x="6454" y="5953"/>
                  </a:cubicBezTo>
                  <a:close/>
                  <a:moveTo>
                    <a:pt x="5918" y="3965"/>
                  </a:moveTo>
                  <a:lnTo>
                    <a:pt x="5918" y="3989"/>
                  </a:lnTo>
                  <a:cubicBezTo>
                    <a:pt x="5918" y="4167"/>
                    <a:pt x="6002" y="4346"/>
                    <a:pt x="6132" y="4477"/>
                  </a:cubicBezTo>
                  <a:cubicBezTo>
                    <a:pt x="6263" y="4608"/>
                    <a:pt x="6430" y="4667"/>
                    <a:pt x="6621" y="4667"/>
                  </a:cubicBezTo>
                  <a:lnTo>
                    <a:pt x="6716" y="4667"/>
                  </a:lnTo>
                  <a:cubicBezTo>
                    <a:pt x="6859" y="4667"/>
                    <a:pt x="6978" y="4786"/>
                    <a:pt x="6978" y="4941"/>
                  </a:cubicBezTo>
                  <a:cubicBezTo>
                    <a:pt x="6978" y="5084"/>
                    <a:pt x="6859" y="5203"/>
                    <a:pt x="6716" y="5203"/>
                  </a:cubicBezTo>
                  <a:lnTo>
                    <a:pt x="6609" y="5203"/>
                  </a:lnTo>
                  <a:lnTo>
                    <a:pt x="6609" y="5191"/>
                  </a:lnTo>
                  <a:cubicBezTo>
                    <a:pt x="6609" y="5096"/>
                    <a:pt x="6537" y="5025"/>
                    <a:pt x="6442" y="5025"/>
                  </a:cubicBezTo>
                  <a:cubicBezTo>
                    <a:pt x="6359" y="5025"/>
                    <a:pt x="6287" y="5096"/>
                    <a:pt x="6287" y="5191"/>
                  </a:cubicBezTo>
                  <a:cubicBezTo>
                    <a:pt x="6287" y="6346"/>
                    <a:pt x="5347" y="7287"/>
                    <a:pt x="4180" y="7287"/>
                  </a:cubicBezTo>
                  <a:cubicBezTo>
                    <a:pt x="4172" y="7287"/>
                    <a:pt x="4165" y="7287"/>
                    <a:pt x="4158" y="7287"/>
                  </a:cubicBezTo>
                  <a:cubicBezTo>
                    <a:pt x="2978" y="7287"/>
                    <a:pt x="2049" y="6339"/>
                    <a:pt x="2049" y="5191"/>
                  </a:cubicBezTo>
                  <a:cubicBezTo>
                    <a:pt x="2049" y="5096"/>
                    <a:pt x="1977" y="5025"/>
                    <a:pt x="1894" y="5025"/>
                  </a:cubicBezTo>
                  <a:cubicBezTo>
                    <a:pt x="1799" y="5025"/>
                    <a:pt x="1727" y="5096"/>
                    <a:pt x="1727" y="5191"/>
                  </a:cubicBezTo>
                  <a:lnTo>
                    <a:pt x="1727" y="5203"/>
                  </a:lnTo>
                  <a:lnTo>
                    <a:pt x="1620" y="5203"/>
                  </a:lnTo>
                  <a:cubicBezTo>
                    <a:pt x="1477" y="5203"/>
                    <a:pt x="1358" y="5084"/>
                    <a:pt x="1358" y="4941"/>
                  </a:cubicBezTo>
                  <a:cubicBezTo>
                    <a:pt x="1358" y="4786"/>
                    <a:pt x="1477" y="4667"/>
                    <a:pt x="1620" y="4667"/>
                  </a:cubicBezTo>
                  <a:lnTo>
                    <a:pt x="1715" y="4667"/>
                  </a:lnTo>
                  <a:cubicBezTo>
                    <a:pt x="1894" y="4667"/>
                    <a:pt x="2072" y="4596"/>
                    <a:pt x="2203" y="4477"/>
                  </a:cubicBezTo>
                  <a:cubicBezTo>
                    <a:pt x="2334" y="4346"/>
                    <a:pt x="2418" y="4179"/>
                    <a:pt x="2418" y="3989"/>
                  </a:cubicBezTo>
                  <a:lnTo>
                    <a:pt x="2418" y="3965"/>
                  </a:lnTo>
                  <a:close/>
                  <a:moveTo>
                    <a:pt x="1846" y="5977"/>
                  </a:moveTo>
                  <a:cubicBezTo>
                    <a:pt x="2013" y="6465"/>
                    <a:pt x="2334" y="6906"/>
                    <a:pt x="2751" y="7203"/>
                  </a:cubicBezTo>
                  <a:cubicBezTo>
                    <a:pt x="2668" y="7263"/>
                    <a:pt x="2549" y="7299"/>
                    <a:pt x="2418" y="7299"/>
                  </a:cubicBezTo>
                  <a:cubicBezTo>
                    <a:pt x="2120" y="7299"/>
                    <a:pt x="1882" y="7061"/>
                    <a:pt x="1882" y="6763"/>
                  </a:cubicBezTo>
                  <a:cubicBezTo>
                    <a:pt x="1882" y="6739"/>
                    <a:pt x="1882" y="6703"/>
                    <a:pt x="1894" y="6680"/>
                  </a:cubicBezTo>
                  <a:cubicBezTo>
                    <a:pt x="1906" y="6620"/>
                    <a:pt x="1882" y="6561"/>
                    <a:pt x="1834" y="6525"/>
                  </a:cubicBezTo>
                  <a:cubicBezTo>
                    <a:pt x="1739" y="6453"/>
                    <a:pt x="1691" y="6358"/>
                    <a:pt x="1691" y="6263"/>
                  </a:cubicBezTo>
                  <a:cubicBezTo>
                    <a:pt x="1691" y="6144"/>
                    <a:pt x="1751" y="6037"/>
                    <a:pt x="1846" y="5977"/>
                  </a:cubicBezTo>
                  <a:close/>
                  <a:moveTo>
                    <a:pt x="5192" y="7382"/>
                  </a:moveTo>
                  <a:lnTo>
                    <a:pt x="5192" y="7775"/>
                  </a:lnTo>
                  <a:cubicBezTo>
                    <a:pt x="4847" y="7918"/>
                    <a:pt x="4513" y="7989"/>
                    <a:pt x="4132" y="7989"/>
                  </a:cubicBezTo>
                  <a:lnTo>
                    <a:pt x="3977" y="7989"/>
                  </a:lnTo>
                  <a:cubicBezTo>
                    <a:pt x="3882" y="7989"/>
                    <a:pt x="3811" y="8049"/>
                    <a:pt x="3799" y="8132"/>
                  </a:cubicBezTo>
                  <a:cubicBezTo>
                    <a:pt x="3799" y="8227"/>
                    <a:pt x="3858" y="8299"/>
                    <a:pt x="3942" y="8311"/>
                  </a:cubicBezTo>
                  <a:lnTo>
                    <a:pt x="4120" y="8311"/>
                  </a:lnTo>
                  <a:cubicBezTo>
                    <a:pt x="4501" y="8311"/>
                    <a:pt x="4859" y="8251"/>
                    <a:pt x="5216" y="8120"/>
                  </a:cubicBezTo>
                  <a:cubicBezTo>
                    <a:pt x="5251" y="8275"/>
                    <a:pt x="5370" y="8394"/>
                    <a:pt x="5525" y="8454"/>
                  </a:cubicBezTo>
                  <a:lnTo>
                    <a:pt x="5704" y="8513"/>
                  </a:lnTo>
                  <a:cubicBezTo>
                    <a:pt x="5418" y="8835"/>
                    <a:pt x="4823" y="9049"/>
                    <a:pt x="4156" y="9049"/>
                  </a:cubicBezTo>
                  <a:cubicBezTo>
                    <a:pt x="3501" y="9049"/>
                    <a:pt x="2894" y="8835"/>
                    <a:pt x="2573" y="8525"/>
                  </a:cubicBezTo>
                  <a:lnTo>
                    <a:pt x="2751" y="8466"/>
                  </a:lnTo>
                  <a:cubicBezTo>
                    <a:pt x="2906" y="8406"/>
                    <a:pt x="3025" y="8287"/>
                    <a:pt x="3073" y="8132"/>
                  </a:cubicBezTo>
                  <a:cubicBezTo>
                    <a:pt x="3132" y="8156"/>
                    <a:pt x="3168" y="8180"/>
                    <a:pt x="3227" y="8192"/>
                  </a:cubicBezTo>
                  <a:lnTo>
                    <a:pt x="3275" y="8192"/>
                  </a:lnTo>
                  <a:cubicBezTo>
                    <a:pt x="3346" y="8192"/>
                    <a:pt x="3406" y="8156"/>
                    <a:pt x="3430" y="8073"/>
                  </a:cubicBezTo>
                  <a:cubicBezTo>
                    <a:pt x="3454" y="7989"/>
                    <a:pt x="3406" y="7894"/>
                    <a:pt x="3323" y="7870"/>
                  </a:cubicBezTo>
                  <a:cubicBezTo>
                    <a:pt x="3239" y="7834"/>
                    <a:pt x="3156" y="7811"/>
                    <a:pt x="3084" y="7775"/>
                  </a:cubicBezTo>
                  <a:lnTo>
                    <a:pt x="3084" y="7382"/>
                  </a:lnTo>
                  <a:cubicBezTo>
                    <a:pt x="3394" y="7525"/>
                    <a:pt x="3763" y="7620"/>
                    <a:pt x="4132" y="7620"/>
                  </a:cubicBezTo>
                  <a:cubicBezTo>
                    <a:pt x="4513" y="7620"/>
                    <a:pt x="4882" y="7525"/>
                    <a:pt x="5192" y="7382"/>
                  </a:cubicBezTo>
                  <a:close/>
                  <a:moveTo>
                    <a:pt x="3727" y="0"/>
                  </a:moveTo>
                  <a:cubicBezTo>
                    <a:pt x="3311" y="0"/>
                    <a:pt x="2918" y="203"/>
                    <a:pt x="2680" y="512"/>
                  </a:cubicBezTo>
                  <a:lnTo>
                    <a:pt x="1894" y="512"/>
                  </a:lnTo>
                  <a:cubicBezTo>
                    <a:pt x="1322" y="512"/>
                    <a:pt x="858" y="976"/>
                    <a:pt x="858" y="1548"/>
                  </a:cubicBezTo>
                  <a:cubicBezTo>
                    <a:pt x="858" y="1929"/>
                    <a:pt x="1072" y="2250"/>
                    <a:pt x="1382" y="2441"/>
                  </a:cubicBezTo>
                  <a:lnTo>
                    <a:pt x="1382" y="4382"/>
                  </a:lnTo>
                  <a:cubicBezTo>
                    <a:pt x="1179" y="4477"/>
                    <a:pt x="1049" y="4679"/>
                    <a:pt x="1049" y="4941"/>
                  </a:cubicBezTo>
                  <a:cubicBezTo>
                    <a:pt x="1049" y="5263"/>
                    <a:pt x="1310" y="5537"/>
                    <a:pt x="1644" y="5537"/>
                  </a:cubicBezTo>
                  <a:lnTo>
                    <a:pt x="1751" y="5537"/>
                  </a:lnTo>
                  <a:cubicBezTo>
                    <a:pt x="1751" y="5560"/>
                    <a:pt x="1775" y="5596"/>
                    <a:pt x="1775" y="5620"/>
                  </a:cubicBezTo>
                  <a:cubicBezTo>
                    <a:pt x="1537" y="5739"/>
                    <a:pt x="1382" y="5977"/>
                    <a:pt x="1382" y="6227"/>
                  </a:cubicBezTo>
                  <a:cubicBezTo>
                    <a:pt x="1382" y="6394"/>
                    <a:pt x="1441" y="6561"/>
                    <a:pt x="1560" y="6691"/>
                  </a:cubicBezTo>
                  <a:lnTo>
                    <a:pt x="1560" y="6751"/>
                  </a:lnTo>
                  <a:cubicBezTo>
                    <a:pt x="1560" y="7227"/>
                    <a:pt x="1953" y="7620"/>
                    <a:pt x="2430" y="7620"/>
                  </a:cubicBezTo>
                  <a:cubicBezTo>
                    <a:pt x="2549" y="7620"/>
                    <a:pt x="2680" y="7584"/>
                    <a:pt x="2787" y="7537"/>
                  </a:cubicBezTo>
                  <a:lnTo>
                    <a:pt x="2787" y="7977"/>
                  </a:lnTo>
                  <a:cubicBezTo>
                    <a:pt x="2787" y="8049"/>
                    <a:pt x="2739" y="8120"/>
                    <a:pt x="2668" y="8156"/>
                  </a:cubicBezTo>
                  <a:lnTo>
                    <a:pt x="810" y="8811"/>
                  </a:lnTo>
                  <a:cubicBezTo>
                    <a:pt x="334" y="8966"/>
                    <a:pt x="1" y="9430"/>
                    <a:pt x="1" y="9954"/>
                  </a:cubicBezTo>
                  <a:lnTo>
                    <a:pt x="1" y="10954"/>
                  </a:lnTo>
                  <a:cubicBezTo>
                    <a:pt x="1" y="11037"/>
                    <a:pt x="72" y="11109"/>
                    <a:pt x="167" y="11109"/>
                  </a:cubicBezTo>
                  <a:cubicBezTo>
                    <a:pt x="251" y="11109"/>
                    <a:pt x="322" y="11037"/>
                    <a:pt x="322" y="10954"/>
                  </a:cubicBezTo>
                  <a:lnTo>
                    <a:pt x="322" y="9954"/>
                  </a:lnTo>
                  <a:cubicBezTo>
                    <a:pt x="322" y="9847"/>
                    <a:pt x="346" y="9739"/>
                    <a:pt x="382" y="9644"/>
                  </a:cubicBezTo>
                  <a:lnTo>
                    <a:pt x="1203" y="10335"/>
                  </a:lnTo>
                  <a:cubicBezTo>
                    <a:pt x="1322" y="10442"/>
                    <a:pt x="1394" y="10597"/>
                    <a:pt x="1394" y="10740"/>
                  </a:cubicBezTo>
                  <a:lnTo>
                    <a:pt x="1394" y="10954"/>
                  </a:lnTo>
                  <a:cubicBezTo>
                    <a:pt x="1394" y="11037"/>
                    <a:pt x="1477" y="11109"/>
                    <a:pt x="1560" y="11109"/>
                  </a:cubicBezTo>
                  <a:cubicBezTo>
                    <a:pt x="1656" y="11109"/>
                    <a:pt x="1727" y="11037"/>
                    <a:pt x="1727" y="10954"/>
                  </a:cubicBezTo>
                  <a:lnTo>
                    <a:pt x="1727" y="10740"/>
                  </a:lnTo>
                  <a:cubicBezTo>
                    <a:pt x="1727" y="10490"/>
                    <a:pt x="1620" y="10251"/>
                    <a:pt x="1430" y="10085"/>
                  </a:cubicBezTo>
                  <a:lnTo>
                    <a:pt x="560" y="9347"/>
                  </a:lnTo>
                  <a:cubicBezTo>
                    <a:pt x="656" y="9239"/>
                    <a:pt x="787" y="9144"/>
                    <a:pt x="918" y="9108"/>
                  </a:cubicBezTo>
                  <a:lnTo>
                    <a:pt x="2263" y="8632"/>
                  </a:lnTo>
                  <a:cubicBezTo>
                    <a:pt x="2620" y="9073"/>
                    <a:pt x="3346" y="9358"/>
                    <a:pt x="4180" y="9358"/>
                  </a:cubicBezTo>
                  <a:cubicBezTo>
                    <a:pt x="4489" y="9358"/>
                    <a:pt x="4775" y="9311"/>
                    <a:pt x="5049" y="9251"/>
                  </a:cubicBezTo>
                  <a:lnTo>
                    <a:pt x="5073" y="9287"/>
                  </a:lnTo>
                  <a:cubicBezTo>
                    <a:pt x="5180" y="9382"/>
                    <a:pt x="5240" y="9525"/>
                    <a:pt x="5240" y="9656"/>
                  </a:cubicBezTo>
                  <a:lnTo>
                    <a:pt x="5240" y="10930"/>
                  </a:lnTo>
                  <a:cubicBezTo>
                    <a:pt x="5240" y="11025"/>
                    <a:pt x="5311" y="11097"/>
                    <a:pt x="5406" y="11097"/>
                  </a:cubicBezTo>
                  <a:cubicBezTo>
                    <a:pt x="5490" y="11097"/>
                    <a:pt x="5561" y="11025"/>
                    <a:pt x="5561" y="10930"/>
                  </a:cubicBezTo>
                  <a:lnTo>
                    <a:pt x="5561" y="9656"/>
                  </a:lnTo>
                  <a:cubicBezTo>
                    <a:pt x="5561" y="9466"/>
                    <a:pt x="5501" y="9287"/>
                    <a:pt x="5382" y="9132"/>
                  </a:cubicBezTo>
                  <a:cubicBezTo>
                    <a:pt x="5680" y="9013"/>
                    <a:pt x="5942" y="8835"/>
                    <a:pt x="6097" y="8632"/>
                  </a:cubicBezTo>
                  <a:lnTo>
                    <a:pt x="7442" y="9108"/>
                  </a:lnTo>
                  <a:cubicBezTo>
                    <a:pt x="7573" y="9144"/>
                    <a:pt x="7704" y="9239"/>
                    <a:pt x="7799" y="9347"/>
                  </a:cubicBezTo>
                  <a:lnTo>
                    <a:pt x="6930" y="10085"/>
                  </a:lnTo>
                  <a:cubicBezTo>
                    <a:pt x="6740" y="10251"/>
                    <a:pt x="6633" y="10490"/>
                    <a:pt x="6633" y="10740"/>
                  </a:cubicBezTo>
                  <a:lnTo>
                    <a:pt x="6633" y="10954"/>
                  </a:lnTo>
                  <a:cubicBezTo>
                    <a:pt x="6633" y="11037"/>
                    <a:pt x="6716" y="11109"/>
                    <a:pt x="6799" y="11109"/>
                  </a:cubicBezTo>
                  <a:cubicBezTo>
                    <a:pt x="6894" y="11109"/>
                    <a:pt x="6966" y="11037"/>
                    <a:pt x="6966" y="10954"/>
                  </a:cubicBezTo>
                  <a:lnTo>
                    <a:pt x="6966" y="10740"/>
                  </a:lnTo>
                  <a:cubicBezTo>
                    <a:pt x="6966" y="10597"/>
                    <a:pt x="7037" y="10442"/>
                    <a:pt x="7156" y="10335"/>
                  </a:cubicBezTo>
                  <a:lnTo>
                    <a:pt x="7978" y="9632"/>
                  </a:lnTo>
                  <a:cubicBezTo>
                    <a:pt x="8002" y="9739"/>
                    <a:pt x="8037" y="9847"/>
                    <a:pt x="8037" y="9954"/>
                  </a:cubicBezTo>
                  <a:lnTo>
                    <a:pt x="8037" y="10954"/>
                  </a:lnTo>
                  <a:cubicBezTo>
                    <a:pt x="8037" y="11037"/>
                    <a:pt x="8109" y="11109"/>
                    <a:pt x="8204" y="11109"/>
                  </a:cubicBezTo>
                  <a:cubicBezTo>
                    <a:pt x="8288" y="11109"/>
                    <a:pt x="8359" y="11037"/>
                    <a:pt x="8359" y="10954"/>
                  </a:cubicBezTo>
                  <a:lnTo>
                    <a:pt x="8359" y="9954"/>
                  </a:lnTo>
                  <a:cubicBezTo>
                    <a:pt x="8335" y="9430"/>
                    <a:pt x="8002" y="8966"/>
                    <a:pt x="7514" y="8811"/>
                  </a:cubicBezTo>
                  <a:lnTo>
                    <a:pt x="5656" y="8156"/>
                  </a:lnTo>
                  <a:cubicBezTo>
                    <a:pt x="5585" y="8120"/>
                    <a:pt x="5537" y="8061"/>
                    <a:pt x="5537" y="7977"/>
                  </a:cubicBezTo>
                  <a:lnTo>
                    <a:pt x="5537" y="7537"/>
                  </a:lnTo>
                  <a:cubicBezTo>
                    <a:pt x="5644" y="7584"/>
                    <a:pt x="5775" y="7620"/>
                    <a:pt x="5894" y="7620"/>
                  </a:cubicBezTo>
                  <a:cubicBezTo>
                    <a:pt x="6371" y="7620"/>
                    <a:pt x="6764" y="7227"/>
                    <a:pt x="6764" y="6751"/>
                  </a:cubicBezTo>
                  <a:lnTo>
                    <a:pt x="6764" y="6691"/>
                  </a:lnTo>
                  <a:cubicBezTo>
                    <a:pt x="6883" y="6572"/>
                    <a:pt x="6942" y="6406"/>
                    <a:pt x="6942" y="6227"/>
                  </a:cubicBezTo>
                  <a:cubicBezTo>
                    <a:pt x="6942" y="5965"/>
                    <a:pt x="6787" y="5727"/>
                    <a:pt x="6549" y="5620"/>
                  </a:cubicBezTo>
                  <a:cubicBezTo>
                    <a:pt x="6549" y="5596"/>
                    <a:pt x="6561" y="5560"/>
                    <a:pt x="6561" y="5537"/>
                  </a:cubicBezTo>
                  <a:lnTo>
                    <a:pt x="6680" y="5537"/>
                  </a:lnTo>
                  <a:cubicBezTo>
                    <a:pt x="7014" y="5537"/>
                    <a:pt x="7275" y="5263"/>
                    <a:pt x="7275" y="4941"/>
                  </a:cubicBezTo>
                  <a:cubicBezTo>
                    <a:pt x="7275" y="4703"/>
                    <a:pt x="7133" y="4489"/>
                    <a:pt x="6942" y="4382"/>
                  </a:cubicBezTo>
                  <a:lnTo>
                    <a:pt x="6942" y="2441"/>
                  </a:lnTo>
                  <a:cubicBezTo>
                    <a:pt x="7252" y="2250"/>
                    <a:pt x="7454" y="1917"/>
                    <a:pt x="7454" y="1548"/>
                  </a:cubicBezTo>
                  <a:cubicBezTo>
                    <a:pt x="7454" y="976"/>
                    <a:pt x="7002" y="512"/>
                    <a:pt x="6430" y="512"/>
                  </a:cubicBezTo>
                  <a:lnTo>
                    <a:pt x="5644" y="512"/>
                  </a:lnTo>
                  <a:cubicBezTo>
                    <a:pt x="5406" y="191"/>
                    <a:pt x="5013" y="0"/>
                    <a:pt x="4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18" name="Google Shape;16818;p62"/>
          <p:cNvGrpSpPr/>
          <p:nvPr/>
        </p:nvGrpSpPr>
        <p:grpSpPr>
          <a:xfrm>
            <a:off x="5349253" y="3171536"/>
            <a:ext cx="265922" cy="352693"/>
            <a:chOff x="5349253" y="3346936"/>
            <a:chExt cx="265922" cy="352693"/>
          </a:xfrm>
        </p:grpSpPr>
        <p:sp>
          <p:nvSpPr>
            <p:cNvPr id="16819" name="Google Shape;16819;p62"/>
            <p:cNvSpPr/>
            <p:nvPr/>
          </p:nvSpPr>
          <p:spPr>
            <a:xfrm>
              <a:off x="5460133" y="3534862"/>
              <a:ext cx="44162" cy="15396"/>
            </a:xfrm>
            <a:custGeom>
              <a:rect b="b" l="l" r="r" t="t"/>
              <a:pathLst>
                <a:path extrusionOk="0" h="486" w="1394">
                  <a:moveTo>
                    <a:pt x="173" y="1"/>
                  </a:moveTo>
                  <a:cubicBezTo>
                    <a:pt x="131" y="1"/>
                    <a:pt x="90" y="16"/>
                    <a:pt x="60" y="45"/>
                  </a:cubicBezTo>
                  <a:cubicBezTo>
                    <a:pt x="1" y="105"/>
                    <a:pt x="1" y="200"/>
                    <a:pt x="60" y="260"/>
                  </a:cubicBezTo>
                  <a:cubicBezTo>
                    <a:pt x="203" y="402"/>
                    <a:pt x="429" y="486"/>
                    <a:pt x="703" y="486"/>
                  </a:cubicBezTo>
                  <a:cubicBezTo>
                    <a:pt x="965" y="486"/>
                    <a:pt x="1191" y="402"/>
                    <a:pt x="1346" y="260"/>
                  </a:cubicBezTo>
                  <a:cubicBezTo>
                    <a:pt x="1394" y="200"/>
                    <a:pt x="1394" y="105"/>
                    <a:pt x="1310" y="45"/>
                  </a:cubicBezTo>
                  <a:cubicBezTo>
                    <a:pt x="1280" y="16"/>
                    <a:pt x="1242" y="1"/>
                    <a:pt x="1203" y="1"/>
                  </a:cubicBezTo>
                  <a:cubicBezTo>
                    <a:pt x="1164" y="1"/>
                    <a:pt x="1126" y="16"/>
                    <a:pt x="1096" y="45"/>
                  </a:cubicBezTo>
                  <a:cubicBezTo>
                    <a:pt x="1024" y="105"/>
                    <a:pt x="882" y="176"/>
                    <a:pt x="691" y="176"/>
                  </a:cubicBezTo>
                  <a:cubicBezTo>
                    <a:pt x="501" y="176"/>
                    <a:pt x="346" y="105"/>
                    <a:pt x="286" y="45"/>
                  </a:cubicBez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0" name="Google Shape;16820;p62"/>
            <p:cNvSpPr/>
            <p:nvPr/>
          </p:nvSpPr>
          <p:spPr>
            <a:xfrm>
              <a:off x="5443153" y="3495927"/>
              <a:ext cx="10613" cy="16252"/>
            </a:xfrm>
            <a:custGeom>
              <a:rect b="b" l="l" r="r" t="t"/>
              <a:pathLst>
                <a:path extrusionOk="0" h="513" w="335">
                  <a:moveTo>
                    <a:pt x="167" y="0"/>
                  </a:moveTo>
                  <a:cubicBezTo>
                    <a:pt x="84" y="0"/>
                    <a:pt x="1" y="84"/>
                    <a:pt x="1" y="167"/>
                  </a:cubicBezTo>
                  <a:lnTo>
                    <a:pt x="1" y="346"/>
                  </a:lnTo>
                  <a:cubicBezTo>
                    <a:pt x="1" y="441"/>
                    <a:pt x="84" y="512"/>
                    <a:pt x="167" y="512"/>
                  </a:cubicBezTo>
                  <a:cubicBezTo>
                    <a:pt x="251" y="512"/>
                    <a:pt x="334" y="441"/>
                    <a:pt x="334" y="346"/>
                  </a:cubicBezTo>
                  <a:lnTo>
                    <a:pt x="334" y="167"/>
                  </a:lnTo>
                  <a:cubicBezTo>
                    <a:pt x="334" y="84"/>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1" name="Google Shape;16821;p62"/>
            <p:cNvSpPr/>
            <p:nvPr/>
          </p:nvSpPr>
          <p:spPr>
            <a:xfrm>
              <a:off x="5509934" y="3495927"/>
              <a:ext cx="10201" cy="16252"/>
            </a:xfrm>
            <a:custGeom>
              <a:rect b="b" l="l" r="r" t="t"/>
              <a:pathLst>
                <a:path extrusionOk="0" h="513" w="322">
                  <a:moveTo>
                    <a:pt x="155" y="0"/>
                  </a:moveTo>
                  <a:cubicBezTo>
                    <a:pt x="72" y="0"/>
                    <a:pt x="0" y="84"/>
                    <a:pt x="0" y="167"/>
                  </a:cubicBezTo>
                  <a:lnTo>
                    <a:pt x="0" y="346"/>
                  </a:lnTo>
                  <a:cubicBezTo>
                    <a:pt x="0" y="441"/>
                    <a:pt x="72" y="512"/>
                    <a:pt x="155" y="512"/>
                  </a:cubicBezTo>
                  <a:cubicBezTo>
                    <a:pt x="250" y="512"/>
                    <a:pt x="322" y="441"/>
                    <a:pt x="322" y="346"/>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2" name="Google Shape;16822;p62"/>
            <p:cNvSpPr/>
            <p:nvPr/>
          </p:nvSpPr>
          <p:spPr>
            <a:xfrm>
              <a:off x="5438242" y="3479707"/>
              <a:ext cx="21162" cy="10201"/>
            </a:xfrm>
            <a:custGeom>
              <a:rect b="b" l="l" r="r" t="t"/>
              <a:pathLst>
                <a:path extrusionOk="0" h="322" w="668">
                  <a:moveTo>
                    <a:pt x="156" y="0"/>
                  </a:moveTo>
                  <a:cubicBezTo>
                    <a:pt x="72" y="0"/>
                    <a:pt x="1" y="72"/>
                    <a:pt x="1" y="155"/>
                  </a:cubicBezTo>
                  <a:cubicBezTo>
                    <a:pt x="1" y="250"/>
                    <a:pt x="72" y="322"/>
                    <a:pt x="156" y="322"/>
                  </a:cubicBezTo>
                  <a:lnTo>
                    <a:pt x="501" y="322"/>
                  </a:lnTo>
                  <a:cubicBezTo>
                    <a:pt x="596" y="322"/>
                    <a:pt x="668" y="250"/>
                    <a:pt x="668" y="155"/>
                  </a:cubicBezTo>
                  <a:cubicBezTo>
                    <a:pt x="668"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3" name="Google Shape;16823;p62"/>
            <p:cNvSpPr/>
            <p:nvPr/>
          </p:nvSpPr>
          <p:spPr>
            <a:xfrm>
              <a:off x="5504644" y="3479707"/>
              <a:ext cx="21162" cy="10201"/>
            </a:xfrm>
            <a:custGeom>
              <a:rect b="b" l="l" r="r" t="t"/>
              <a:pathLst>
                <a:path extrusionOk="0" h="322" w="668">
                  <a:moveTo>
                    <a:pt x="167" y="0"/>
                  </a:moveTo>
                  <a:cubicBezTo>
                    <a:pt x="72" y="0"/>
                    <a:pt x="0" y="72"/>
                    <a:pt x="0" y="155"/>
                  </a:cubicBezTo>
                  <a:cubicBezTo>
                    <a:pt x="0" y="250"/>
                    <a:pt x="72" y="322"/>
                    <a:pt x="167" y="322"/>
                  </a:cubicBezTo>
                  <a:lnTo>
                    <a:pt x="501" y="322"/>
                  </a:lnTo>
                  <a:cubicBezTo>
                    <a:pt x="596" y="322"/>
                    <a:pt x="667" y="250"/>
                    <a:pt x="667" y="155"/>
                  </a:cubicBezTo>
                  <a:cubicBezTo>
                    <a:pt x="655"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4" name="Google Shape;16824;p62"/>
            <p:cNvSpPr/>
            <p:nvPr/>
          </p:nvSpPr>
          <p:spPr>
            <a:xfrm>
              <a:off x="5349253" y="3346936"/>
              <a:ext cx="265922" cy="352693"/>
            </a:xfrm>
            <a:custGeom>
              <a:rect b="b" l="l" r="r" t="t"/>
              <a:pathLst>
                <a:path extrusionOk="0" h="11133" w="8394">
                  <a:moveTo>
                    <a:pt x="4179" y="334"/>
                  </a:moveTo>
                  <a:cubicBezTo>
                    <a:pt x="5810" y="334"/>
                    <a:pt x="7156" y="1667"/>
                    <a:pt x="7156" y="3310"/>
                  </a:cubicBezTo>
                  <a:lnTo>
                    <a:pt x="7156" y="3870"/>
                  </a:lnTo>
                  <a:cubicBezTo>
                    <a:pt x="7084" y="3846"/>
                    <a:pt x="7037" y="3846"/>
                    <a:pt x="6977" y="3846"/>
                  </a:cubicBezTo>
                  <a:lnTo>
                    <a:pt x="6953" y="3846"/>
                  </a:lnTo>
                  <a:lnTo>
                    <a:pt x="6953" y="3477"/>
                  </a:lnTo>
                  <a:cubicBezTo>
                    <a:pt x="6953" y="1941"/>
                    <a:pt x="5703" y="691"/>
                    <a:pt x="4179" y="691"/>
                  </a:cubicBezTo>
                  <a:cubicBezTo>
                    <a:pt x="2643" y="691"/>
                    <a:pt x="1393" y="1941"/>
                    <a:pt x="1393" y="3477"/>
                  </a:cubicBezTo>
                  <a:lnTo>
                    <a:pt x="1393" y="3834"/>
                  </a:lnTo>
                  <a:lnTo>
                    <a:pt x="1381" y="3834"/>
                  </a:lnTo>
                  <a:cubicBezTo>
                    <a:pt x="1322" y="3834"/>
                    <a:pt x="1238" y="3846"/>
                    <a:pt x="1203" y="3858"/>
                  </a:cubicBezTo>
                  <a:lnTo>
                    <a:pt x="1203" y="3310"/>
                  </a:lnTo>
                  <a:cubicBezTo>
                    <a:pt x="1203" y="1667"/>
                    <a:pt x="2536" y="334"/>
                    <a:pt x="4179" y="334"/>
                  </a:cubicBezTo>
                  <a:close/>
                  <a:moveTo>
                    <a:pt x="6953" y="4156"/>
                  </a:moveTo>
                  <a:cubicBezTo>
                    <a:pt x="7060" y="4156"/>
                    <a:pt x="7132" y="4251"/>
                    <a:pt x="7132" y="4334"/>
                  </a:cubicBezTo>
                  <a:lnTo>
                    <a:pt x="7132" y="5037"/>
                  </a:lnTo>
                  <a:cubicBezTo>
                    <a:pt x="7156" y="5156"/>
                    <a:pt x="7060" y="5227"/>
                    <a:pt x="6953" y="5227"/>
                  </a:cubicBezTo>
                  <a:lnTo>
                    <a:pt x="6596" y="5227"/>
                  </a:lnTo>
                  <a:lnTo>
                    <a:pt x="6596" y="5215"/>
                  </a:lnTo>
                  <a:lnTo>
                    <a:pt x="6596" y="4156"/>
                  </a:lnTo>
                  <a:close/>
                  <a:moveTo>
                    <a:pt x="1738" y="4168"/>
                  </a:moveTo>
                  <a:lnTo>
                    <a:pt x="1738" y="5239"/>
                  </a:lnTo>
                  <a:lnTo>
                    <a:pt x="1381" y="5239"/>
                  </a:lnTo>
                  <a:cubicBezTo>
                    <a:pt x="1274" y="5239"/>
                    <a:pt x="1203" y="5156"/>
                    <a:pt x="1203" y="5061"/>
                  </a:cubicBezTo>
                  <a:lnTo>
                    <a:pt x="1203" y="4346"/>
                  </a:lnTo>
                  <a:cubicBezTo>
                    <a:pt x="1203" y="4251"/>
                    <a:pt x="1286" y="4168"/>
                    <a:pt x="1381" y="4168"/>
                  </a:cubicBezTo>
                  <a:close/>
                  <a:moveTo>
                    <a:pt x="1203" y="5525"/>
                  </a:moveTo>
                  <a:cubicBezTo>
                    <a:pt x="1262" y="5561"/>
                    <a:pt x="1322" y="5561"/>
                    <a:pt x="1381" y="5561"/>
                  </a:cubicBezTo>
                  <a:lnTo>
                    <a:pt x="1738" y="5561"/>
                  </a:lnTo>
                  <a:cubicBezTo>
                    <a:pt x="1738" y="5692"/>
                    <a:pt x="1715" y="5811"/>
                    <a:pt x="1691" y="5930"/>
                  </a:cubicBezTo>
                  <a:lnTo>
                    <a:pt x="1560" y="5930"/>
                  </a:lnTo>
                  <a:cubicBezTo>
                    <a:pt x="1357" y="5930"/>
                    <a:pt x="1203" y="5763"/>
                    <a:pt x="1203" y="5572"/>
                  </a:cubicBezTo>
                  <a:lnTo>
                    <a:pt x="1203" y="5525"/>
                  </a:lnTo>
                  <a:close/>
                  <a:moveTo>
                    <a:pt x="4200" y="1024"/>
                  </a:moveTo>
                  <a:cubicBezTo>
                    <a:pt x="5536" y="1024"/>
                    <a:pt x="6644" y="2139"/>
                    <a:pt x="6644" y="3489"/>
                  </a:cubicBezTo>
                  <a:lnTo>
                    <a:pt x="6644" y="3846"/>
                  </a:lnTo>
                  <a:lnTo>
                    <a:pt x="6632" y="3846"/>
                  </a:lnTo>
                  <a:lnTo>
                    <a:pt x="6632" y="3822"/>
                  </a:lnTo>
                  <a:cubicBezTo>
                    <a:pt x="6632" y="3667"/>
                    <a:pt x="6560" y="3501"/>
                    <a:pt x="6418" y="3406"/>
                  </a:cubicBezTo>
                  <a:cubicBezTo>
                    <a:pt x="6330" y="3342"/>
                    <a:pt x="6227" y="3316"/>
                    <a:pt x="6126" y="3316"/>
                  </a:cubicBezTo>
                  <a:cubicBezTo>
                    <a:pt x="6075" y="3316"/>
                    <a:pt x="6025" y="3322"/>
                    <a:pt x="5977" y="3334"/>
                  </a:cubicBezTo>
                  <a:cubicBezTo>
                    <a:pt x="5620" y="3441"/>
                    <a:pt x="5263" y="3489"/>
                    <a:pt x="5072" y="3501"/>
                  </a:cubicBezTo>
                  <a:lnTo>
                    <a:pt x="5072" y="2798"/>
                  </a:lnTo>
                  <a:cubicBezTo>
                    <a:pt x="5072" y="2763"/>
                    <a:pt x="5048" y="2691"/>
                    <a:pt x="5013" y="2667"/>
                  </a:cubicBezTo>
                  <a:cubicBezTo>
                    <a:pt x="4983" y="2644"/>
                    <a:pt x="4944" y="2632"/>
                    <a:pt x="4905" y="2632"/>
                  </a:cubicBezTo>
                  <a:cubicBezTo>
                    <a:pt x="4867" y="2632"/>
                    <a:pt x="4828" y="2644"/>
                    <a:pt x="4798" y="2667"/>
                  </a:cubicBezTo>
                  <a:cubicBezTo>
                    <a:pt x="4429" y="2965"/>
                    <a:pt x="3786" y="3263"/>
                    <a:pt x="2941" y="3501"/>
                  </a:cubicBezTo>
                  <a:cubicBezTo>
                    <a:pt x="2846" y="3537"/>
                    <a:pt x="2810" y="3620"/>
                    <a:pt x="2822" y="3691"/>
                  </a:cubicBezTo>
                  <a:cubicBezTo>
                    <a:pt x="2843" y="3775"/>
                    <a:pt x="2919" y="3813"/>
                    <a:pt x="2985" y="3813"/>
                  </a:cubicBezTo>
                  <a:cubicBezTo>
                    <a:pt x="2994" y="3813"/>
                    <a:pt x="3004" y="3812"/>
                    <a:pt x="3012" y="3810"/>
                  </a:cubicBezTo>
                  <a:cubicBezTo>
                    <a:pt x="3739" y="3608"/>
                    <a:pt x="4322" y="3382"/>
                    <a:pt x="4727" y="3108"/>
                  </a:cubicBezTo>
                  <a:lnTo>
                    <a:pt x="4727" y="3667"/>
                  </a:lnTo>
                  <a:cubicBezTo>
                    <a:pt x="4727" y="3751"/>
                    <a:pt x="4798" y="3822"/>
                    <a:pt x="4894" y="3822"/>
                  </a:cubicBezTo>
                  <a:cubicBezTo>
                    <a:pt x="4917" y="3822"/>
                    <a:pt x="5465" y="3822"/>
                    <a:pt x="6048" y="3644"/>
                  </a:cubicBezTo>
                  <a:cubicBezTo>
                    <a:pt x="6063" y="3641"/>
                    <a:pt x="6078" y="3639"/>
                    <a:pt x="6093" y="3639"/>
                  </a:cubicBezTo>
                  <a:cubicBezTo>
                    <a:pt x="6137" y="3639"/>
                    <a:pt x="6179" y="3653"/>
                    <a:pt x="6215" y="3679"/>
                  </a:cubicBezTo>
                  <a:cubicBezTo>
                    <a:pt x="6251" y="3703"/>
                    <a:pt x="6275" y="3763"/>
                    <a:pt x="6275" y="3810"/>
                  </a:cubicBezTo>
                  <a:lnTo>
                    <a:pt x="6275" y="5406"/>
                  </a:lnTo>
                  <a:cubicBezTo>
                    <a:pt x="6227" y="5906"/>
                    <a:pt x="6001" y="6382"/>
                    <a:pt x="5632" y="6739"/>
                  </a:cubicBezTo>
                  <a:cubicBezTo>
                    <a:pt x="5245" y="7104"/>
                    <a:pt x="4746" y="7315"/>
                    <a:pt x="4210" y="7315"/>
                  </a:cubicBezTo>
                  <a:cubicBezTo>
                    <a:pt x="4168" y="7315"/>
                    <a:pt x="4126" y="7313"/>
                    <a:pt x="4084" y="7311"/>
                  </a:cubicBezTo>
                  <a:cubicBezTo>
                    <a:pt x="3548" y="7275"/>
                    <a:pt x="3048" y="7049"/>
                    <a:pt x="2655" y="6644"/>
                  </a:cubicBezTo>
                  <a:cubicBezTo>
                    <a:pt x="2548" y="6525"/>
                    <a:pt x="2453" y="6382"/>
                    <a:pt x="2369" y="6251"/>
                  </a:cubicBezTo>
                  <a:lnTo>
                    <a:pt x="2953" y="6251"/>
                  </a:lnTo>
                  <a:cubicBezTo>
                    <a:pt x="3048" y="6251"/>
                    <a:pt x="3120" y="6180"/>
                    <a:pt x="3120" y="6084"/>
                  </a:cubicBezTo>
                  <a:cubicBezTo>
                    <a:pt x="3120" y="6001"/>
                    <a:pt x="3048" y="5930"/>
                    <a:pt x="2953" y="5930"/>
                  </a:cubicBezTo>
                  <a:lnTo>
                    <a:pt x="2227" y="5930"/>
                  </a:lnTo>
                  <a:cubicBezTo>
                    <a:pt x="2131" y="5692"/>
                    <a:pt x="2096" y="5418"/>
                    <a:pt x="2096" y="5156"/>
                  </a:cubicBezTo>
                  <a:lnTo>
                    <a:pt x="2096" y="4001"/>
                  </a:lnTo>
                  <a:cubicBezTo>
                    <a:pt x="2167" y="3989"/>
                    <a:pt x="2227" y="3977"/>
                    <a:pt x="2298" y="3965"/>
                  </a:cubicBezTo>
                  <a:cubicBezTo>
                    <a:pt x="2393" y="3941"/>
                    <a:pt x="2453" y="3858"/>
                    <a:pt x="2429" y="3763"/>
                  </a:cubicBezTo>
                  <a:cubicBezTo>
                    <a:pt x="2418" y="3687"/>
                    <a:pt x="2347" y="3630"/>
                    <a:pt x="2263" y="3630"/>
                  </a:cubicBezTo>
                  <a:cubicBezTo>
                    <a:pt x="2255" y="3630"/>
                    <a:pt x="2247" y="3631"/>
                    <a:pt x="2238" y="3632"/>
                  </a:cubicBezTo>
                  <a:cubicBezTo>
                    <a:pt x="2072" y="3667"/>
                    <a:pt x="1917" y="3703"/>
                    <a:pt x="1738" y="3739"/>
                  </a:cubicBezTo>
                  <a:lnTo>
                    <a:pt x="1738" y="3501"/>
                  </a:lnTo>
                  <a:cubicBezTo>
                    <a:pt x="1738" y="2143"/>
                    <a:pt x="2822" y="1024"/>
                    <a:pt x="4179" y="1024"/>
                  </a:cubicBezTo>
                  <a:cubicBezTo>
                    <a:pt x="4186" y="1024"/>
                    <a:pt x="4193" y="1024"/>
                    <a:pt x="4200" y="1024"/>
                  </a:cubicBezTo>
                  <a:close/>
                  <a:moveTo>
                    <a:pt x="2000" y="6251"/>
                  </a:moveTo>
                  <a:cubicBezTo>
                    <a:pt x="2107" y="6477"/>
                    <a:pt x="2238" y="6680"/>
                    <a:pt x="2417" y="6870"/>
                  </a:cubicBezTo>
                  <a:cubicBezTo>
                    <a:pt x="2584" y="7049"/>
                    <a:pt x="2762" y="7192"/>
                    <a:pt x="2965" y="7311"/>
                  </a:cubicBezTo>
                  <a:lnTo>
                    <a:pt x="2965" y="7858"/>
                  </a:lnTo>
                  <a:cubicBezTo>
                    <a:pt x="2965" y="8085"/>
                    <a:pt x="2822" y="8299"/>
                    <a:pt x="2608" y="8370"/>
                  </a:cubicBezTo>
                  <a:lnTo>
                    <a:pt x="1691" y="8692"/>
                  </a:lnTo>
                  <a:cubicBezTo>
                    <a:pt x="1536" y="7882"/>
                    <a:pt x="1691" y="7311"/>
                    <a:pt x="1846" y="6727"/>
                  </a:cubicBezTo>
                  <a:cubicBezTo>
                    <a:pt x="1893" y="6585"/>
                    <a:pt x="1941" y="6418"/>
                    <a:pt x="1965" y="6251"/>
                  </a:cubicBezTo>
                  <a:close/>
                  <a:moveTo>
                    <a:pt x="6382" y="6239"/>
                  </a:moveTo>
                  <a:cubicBezTo>
                    <a:pt x="6406" y="6406"/>
                    <a:pt x="6453" y="6549"/>
                    <a:pt x="6489" y="6715"/>
                  </a:cubicBezTo>
                  <a:cubicBezTo>
                    <a:pt x="6656" y="7311"/>
                    <a:pt x="6810" y="7858"/>
                    <a:pt x="6656" y="8692"/>
                  </a:cubicBezTo>
                  <a:lnTo>
                    <a:pt x="5739" y="8370"/>
                  </a:lnTo>
                  <a:cubicBezTo>
                    <a:pt x="5525" y="8299"/>
                    <a:pt x="5382" y="8085"/>
                    <a:pt x="5382" y="7858"/>
                  </a:cubicBezTo>
                  <a:lnTo>
                    <a:pt x="5382" y="7323"/>
                  </a:lnTo>
                  <a:cubicBezTo>
                    <a:pt x="5536" y="7227"/>
                    <a:pt x="5703" y="7120"/>
                    <a:pt x="5858" y="6966"/>
                  </a:cubicBezTo>
                  <a:cubicBezTo>
                    <a:pt x="6084" y="6763"/>
                    <a:pt x="6263" y="6513"/>
                    <a:pt x="6382" y="6239"/>
                  </a:cubicBezTo>
                  <a:close/>
                  <a:moveTo>
                    <a:pt x="4179" y="0"/>
                  </a:moveTo>
                  <a:cubicBezTo>
                    <a:pt x="2346" y="0"/>
                    <a:pt x="869" y="1477"/>
                    <a:pt x="869" y="3310"/>
                  </a:cubicBezTo>
                  <a:lnTo>
                    <a:pt x="869" y="5572"/>
                  </a:lnTo>
                  <a:cubicBezTo>
                    <a:pt x="869" y="5942"/>
                    <a:pt x="1179" y="6251"/>
                    <a:pt x="1548" y="6251"/>
                  </a:cubicBezTo>
                  <a:lnTo>
                    <a:pt x="1631" y="6251"/>
                  </a:lnTo>
                  <a:cubicBezTo>
                    <a:pt x="1596" y="6394"/>
                    <a:pt x="1572" y="6513"/>
                    <a:pt x="1524" y="6644"/>
                  </a:cubicBezTo>
                  <a:cubicBezTo>
                    <a:pt x="1357" y="7251"/>
                    <a:pt x="1179" y="7882"/>
                    <a:pt x="1369" y="8799"/>
                  </a:cubicBezTo>
                  <a:lnTo>
                    <a:pt x="810" y="8990"/>
                  </a:lnTo>
                  <a:cubicBezTo>
                    <a:pt x="333" y="9156"/>
                    <a:pt x="0" y="9621"/>
                    <a:pt x="0" y="10144"/>
                  </a:cubicBezTo>
                  <a:lnTo>
                    <a:pt x="0" y="10978"/>
                  </a:lnTo>
                  <a:cubicBezTo>
                    <a:pt x="0" y="11061"/>
                    <a:pt x="83" y="11133"/>
                    <a:pt x="167" y="11133"/>
                  </a:cubicBezTo>
                  <a:cubicBezTo>
                    <a:pt x="262" y="11133"/>
                    <a:pt x="333" y="11061"/>
                    <a:pt x="333" y="10978"/>
                  </a:cubicBezTo>
                  <a:lnTo>
                    <a:pt x="333" y="10144"/>
                  </a:lnTo>
                  <a:cubicBezTo>
                    <a:pt x="333" y="9978"/>
                    <a:pt x="381" y="9823"/>
                    <a:pt x="453" y="9692"/>
                  </a:cubicBezTo>
                  <a:lnTo>
                    <a:pt x="1226" y="10347"/>
                  </a:lnTo>
                  <a:cubicBezTo>
                    <a:pt x="1345" y="10454"/>
                    <a:pt x="1417" y="10597"/>
                    <a:pt x="1417" y="10752"/>
                  </a:cubicBezTo>
                  <a:lnTo>
                    <a:pt x="1417" y="10954"/>
                  </a:lnTo>
                  <a:cubicBezTo>
                    <a:pt x="1417" y="11049"/>
                    <a:pt x="1488" y="11121"/>
                    <a:pt x="1584" y="11121"/>
                  </a:cubicBezTo>
                  <a:cubicBezTo>
                    <a:pt x="1667" y="11121"/>
                    <a:pt x="1750" y="11049"/>
                    <a:pt x="1750" y="10954"/>
                  </a:cubicBezTo>
                  <a:lnTo>
                    <a:pt x="1750" y="10764"/>
                  </a:lnTo>
                  <a:cubicBezTo>
                    <a:pt x="1750" y="10514"/>
                    <a:pt x="1643" y="10275"/>
                    <a:pt x="1453" y="10109"/>
                  </a:cubicBezTo>
                  <a:lnTo>
                    <a:pt x="679" y="9454"/>
                  </a:lnTo>
                  <a:cubicBezTo>
                    <a:pt x="750" y="9394"/>
                    <a:pt x="834" y="9347"/>
                    <a:pt x="929" y="9311"/>
                  </a:cubicBezTo>
                  <a:lnTo>
                    <a:pt x="2500" y="8751"/>
                  </a:lnTo>
                  <a:cubicBezTo>
                    <a:pt x="2679" y="9525"/>
                    <a:pt x="3381" y="10097"/>
                    <a:pt x="4191" y="10097"/>
                  </a:cubicBezTo>
                  <a:cubicBezTo>
                    <a:pt x="4465" y="10097"/>
                    <a:pt x="4739" y="10037"/>
                    <a:pt x="4977" y="9906"/>
                  </a:cubicBezTo>
                  <a:cubicBezTo>
                    <a:pt x="5048" y="9859"/>
                    <a:pt x="5084" y="9763"/>
                    <a:pt x="5048" y="9680"/>
                  </a:cubicBezTo>
                  <a:cubicBezTo>
                    <a:pt x="5013" y="9628"/>
                    <a:pt x="4959" y="9595"/>
                    <a:pt x="4896" y="9595"/>
                  </a:cubicBezTo>
                  <a:cubicBezTo>
                    <a:pt x="4872" y="9595"/>
                    <a:pt x="4848" y="9599"/>
                    <a:pt x="4822" y="9609"/>
                  </a:cubicBezTo>
                  <a:cubicBezTo>
                    <a:pt x="4632" y="9704"/>
                    <a:pt x="4405" y="9752"/>
                    <a:pt x="4191" y="9752"/>
                  </a:cubicBezTo>
                  <a:cubicBezTo>
                    <a:pt x="3512" y="9752"/>
                    <a:pt x="2941" y="9275"/>
                    <a:pt x="2822" y="8632"/>
                  </a:cubicBezTo>
                  <a:cubicBezTo>
                    <a:pt x="3120" y="8501"/>
                    <a:pt x="3310" y="8192"/>
                    <a:pt x="3310" y="7858"/>
                  </a:cubicBezTo>
                  <a:lnTo>
                    <a:pt x="3310" y="7477"/>
                  </a:lnTo>
                  <a:cubicBezTo>
                    <a:pt x="3548" y="7585"/>
                    <a:pt x="3810" y="7644"/>
                    <a:pt x="4084" y="7644"/>
                  </a:cubicBezTo>
                  <a:lnTo>
                    <a:pt x="4203" y="7644"/>
                  </a:lnTo>
                  <a:cubicBezTo>
                    <a:pt x="4501" y="7644"/>
                    <a:pt x="4798" y="7585"/>
                    <a:pt x="5084" y="7477"/>
                  </a:cubicBezTo>
                  <a:lnTo>
                    <a:pt x="5084" y="7847"/>
                  </a:lnTo>
                  <a:cubicBezTo>
                    <a:pt x="5084" y="8180"/>
                    <a:pt x="5275" y="8490"/>
                    <a:pt x="5572" y="8620"/>
                  </a:cubicBezTo>
                  <a:cubicBezTo>
                    <a:pt x="5525" y="8811"/>
                    <a:pt x="5453" y="9013"/>
                    <a:pt x="5322" y="9168"/>
                  </a:cubicBezTo>
                  <a:cubicBezTo>
                    <a:pt x="5263" y="9252"/>
                    <a:pt x="5275" y="9347"/>
                    <a:pt x="5346" y="9394"/>
                  </a:cubicBezTo>
                  <a:cubicBezTo>
                    <a:pt x="5382" y="9406"/>
                    <a:pt x="5406" y="9430"/>
                    <a:pt x="5453" y="9430"/>
                  </a:cubicBezTo>
                  <a:cubicBezTo>
                    <a:pt x="5501" y="9430"/>
                    <a:pt x="5560" y="9394"/>
                    <a:pt x="5584" y="9371"/>
                  </a:cubicBezTo>
                  <a:cubicBezTo>
                    <a:pt x="5715" y="9168"/>
                    <a:pt x="5822" y="8966"/>
                    <a:pt x="5882" y="8728"/>
                  </a:cubicBezTo>
                  <a:lnTo>
                    <a:pt x="7465" y="9275"/>
                  </a:lnTo>
                  <a:cubicBezTo>
                    <a:pt x="7561" y="9311"/>
                    <a:pt x="7656" y="9371"/>
                    <a:pt x="7727" y="9430"/>
                  </a:cubicBezTo>
                  <a:lnTo>
                    <a:pt x="6965" y="10085"/>
                  </a:lnTo>
                  <a:cubicBezTo>
                    <a:pt x="6775" y="10240"/>
                    <a:pt x="6668" y="10478"/>
                    <a:pt x="6668" y="10740"/>
                  </a:cubicBezTo>
                  <a:lnTo>
                    <a:pt x="6668" y="10942"/>
                  </a:lnTo>
                  <a:cubicBezTo>
                    <a:pt x="6668" y="11037"/>
                    <a:pt x="6751" y="11109"/>
                    <a:pt x="6834" y="11109"/>
                  </a:cubicBezTo>
                  <a:cubicBezTo>
                    <a:pt x="6930" y="11109"/>
                    <a:pt x="7001" y="11037"/>
                    <a:pt x="7001" y="10942"/>
                  </a:cubicBezTo>
                  <a:lnTo>
                    <a:pt x="7001" y="10764"/>
                  </a:lnTo>
                  <a:cubicBezTo>
                    <a:pt x="7001" y="10621"/>
                    <a:pt x="7072" y="10466"/>
                    <a:pt x="7191" y="10359"/>
                  </a:cubicBezTo>
                  <a:lnTo>
                    <a:pt x="7953" y="9704"/>
                  </a:lnTo>
                  <a:cubicBezTo>
                    <a:pt x="8025" y="9847"/>
                    <a:pt x="8073" y="9990"/>
                    <a:pt x="8073" y="10144"/>
                  </a:cubicBezTo>
                  <a:lnTo>
                    <a:pt x="8073" y="10978"/>
                  </a:lnTo>
                  <a:cubicBezTo>
                    <a:pt x="8073" y="11061"/>
                    <a:pt x="8144" y="11133"/>
                    <a:pt x="8239" y="11133"/>
                  </a:cubicBezTo>
                  <a:cubicBezTo>
                    <a:pt x="8323" y="11133"/>
                    <a:pt x="8394" y="11061"/>
                    <a:pt x="8394" y="10978"/>
                  </a:cubicBezTo>
                  <a:lnTo>
                    <a:pt x="8394" y="10144"/>
                  </a:lnTo>
                  <a:cubicBezTo>
                    <a:pt x="8346" y="9633"/>
                    <a:pt x="8013" y="9168"/>
                    <a:pt x="7537" y="8990"/>
                  </a:cubicBezTo>
                  <a:lnTo>
                    <a:pt x="6977" y="8799"/>
                  </a:lnTo>
                  <a:cubicBezTo>
                    <a:pt x="7156" y="7882"/>
                    <a:pt x="6989" y="7251"/>
                    <a:pt x="6822" y="6644"/>
                  </a:cubicBezTo>
                  <a:cubicBezTo>
                    <a:pt x="6739" y="6287"/>
                    <a:pt x="6632" y="5942"/>
                    <a:pt x="6608" y="5561"/>
                  </a:cubicBezTo>
                  <a:lnTo>
                    <a:pt x="6977" y="5561"/>
                  </a:lnTo>
                  <a:cubicBezTo>
                    <a:pt x="7251" y="5561"/>
                    <a:pt x="7477" y="5334"/>
                    <a:pt x="7477" y="5049"/>
                  </a:cubicBezTo>
                  <a:lnTo>
                    <a:pt x="7477" y="3310"/>
                  </a:lnTo>
                  <a:cubicBezTo>
                    <a:pt x="7477" y="1489"/>
                    <a:pt x="6001" y="0"/>
                    <a:pt x="4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25" name="Google Shape;16825;p62"/>
          <p:cNvGrpSpPr/>
          <p:nvPr/>
        </p:nvGrpSpPr>
        <p:grpSpPr>
          <a:xfrm>
            <a:off x="4907159" y="3171536"/>
            <a:ext cx="264845" cy="354214"/>
            <a:chOff x="4907159" y="3346936"/>
            <a:chExt cx="264845" cy="354214"/>
          </a:xfrm>
        </p:grpSpPr>
        <p:sp>
          <p:nvSpPr>
            <p:cNvPr id="16826" name="Google Shape;16826;p62"/>
            <p:cNvSpPr/>
            <p:nvPr/>
          </p:nvSpPr>
          <p:spPr>
            <a:xfrm>
              <a:off x="5015061" y="3556752"/>
              <a:ext cx="43402" cy="15777"/>
            </a:xfrm>
            <a:custGeom>
              <a:rect b="b" l="l" r="r" t="t"/>
              <a:pathLst>
                <a:path extrusionOk="0" h="498" w="1370">
                  <a:moveTo>
                    <a:pt x="173" y="0"/>
                  </a:moveTo>
                  <a:cubicBezTo>
                    <a:pt x="131" y="0"/>
                    <a:pt x="89" y="15"/>
                    <a:pt x="60" y="45"/>
                  </a:cubicBezTo>
                  <a:cubicBezTo>
                    <a:pt x="0" y="104"/>
                    <a:pt x="0" y="212"/>
                    <a:pt x="60" y="271"/>
                  </a:cubicBezTo>
                  <a:cubicBezTo>
                    <a:pt x="203" y="402"/>
                    <a:pt x="441" y="497"/>
                    <a:pt x="703" y="497"/>
                  </a:cubicBezTo>
                  <a:cubicBezTo>
                    <a:pt x="953" y="497"/>
                    <a:pt x="1191" y="402"/>
                    <a:pt x="1346" y="271"/>
                  </a:cubicBezTo>
                  <a:cubicBezTo>
                    <a:pt x="1369" y="212"/>
                    <a:pt x="1369" y="104"/>
                    <a:pt x="1310" y="45"/>
                  </a:cubicBezTo>
                  <a:cubicBezTo>
                    <a:pt x="1280" y="15"/>
                    <a:pt x="1241" y="0"/>
                    <a:pt x="1203" y="0"/>
                  </a:cubicBezTo>
                  <a:cubicBezTo>
                    <a:pt x="1164" y="0"/>
                    <a:pt x="1125" y="15"/>
                    <a:pt x="1096" y="45"/>
                  </a:cubicBezTo>
                  <a:cubicBezTo>
                    <a:pt x="1036" y="104"/>
                    <a:pt x="881" y="188"/>
                    <a:pt x="691" y="188"/>
                  </a:cubicBezTo>
                  <a:cubicBezTo>
                    <a:pt x="500" y="188"/>
                    <a:pt x="345" y="104"/>
                    <a:pt x="286" y="45"/>
                  </a:cubicBez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7" name="Google Shape;16827;p62"/>
            <p:cNvSpPr/>
            <p:nvPr/>
          </p:nvSpPr>
          <p:spPr>
            <a:xfrm>
              <a:off x="4907159" y="3346936"/>
              <a:ext cx="264845" cy="354214"/>
            </a:xfrm>
            <a:custGeom>
              <a:rect b="b" l="l" r="r" t="t"/>
              <a:pathLst>
                <a:path extrusionOk="0" h="11181" w="8360">
                  <a:moveTo>
                    <a:pt x="4240" y="334"/>
                  </a:moveTo>
                  <a:cubicBezTo>
                    <a:pt x="4418" y="334"/>
                    <a:pt x="4597" y="405"/>
                    <a:pt x="4716" y="560"/>
                  </a:cubicBezTo>
                  <a:lnTo>
                    <a:pt x="5287" y="1227"/>
                  </a:lnTo>
                  <a:cubicBezTo>
                    <a:pt x="5311" y="1274"/>
                    <a:pt x="5335" y="1310"/>
                    <a:pt x="5335" y="1358"/>
                  </a:cubicBezTo>
                  <a:cubicBezTo>
                    <a:pt x="5335" y="1405"/>
                    <a:pt x="5299" y="1465"/>
                    <a:pt x="5252" y="1489"/>
                  </a:cubicBezTo>
                  <a:lnTo>
                    <a:pt x="5156" y="1584"/>
                  </a:lnTo>
                  <a:lnTo>
                    <a:pt x="5013" y="1310"/>
                  </a:lnTo>
                  <a:cubicBezTo>
                    <a:pt x="4979" y="1259"/>
                    <a:pt x="4926" y="1219"/>
                    <a:pt x="4864" y="1219"/>
                  </a:cubicBezTo>
                  <a:cubicBezTo>
                    <a:pt x="4840" y="1219"/>
                    <a:pt x="4814" y="1225"/>
                    <a:pt x="4787" y="1239"/>
                  </a:cubicBezTo>
                  <a:cubicBezTo>
                    <a:pt x="4716" y="1286"/>
                    <a:pt x="4668" y="1370"/>
                    <a:pt x="4716" y="1465"/>
                  </a:cubicBezTo>
                  <a:lnTo>
                    <a:pt x="5549" y="3156"/>
                  </a:lnTo>
                  <a:lnTo>
                    <a:pt x="2573" y="3156"/>
                  </a:lnTo>
                  <a:lnTo>
                    <a:pt x="3680" y="703"/>
                  </a:lnTo>
                  <a:cubicBezTo>
                    <a:pt x="3787" y="477"/>
                    <a:pt x="4001" y="334"/>
                    <a:pt x="4240" y="334"/>
                  </a:cubicBezTo>
                  <a:close/>
                  <a:moveTo>
                    <a:pt x="5799" y="3453"/>
                  </a:moveTo>
                  <a:cubicBezTo>
                    <a:pt x="5799" y="3453"/>
                    <a:pt x="5823" y="3453"/>
                    <a:pt x="5823" y="3477"/>
                  </a:cubicBezTo>
                  <a:lnTo>
                    <a:pt x="5823" y="3834"/>
                  </a:lnTo>
                  <a:lnTo>
                    <a:pt x="5466" y="3834"/>
                  </a:lnTo>
                  <a:cubicBezTo>
                    <a:pt x="5371" y="3834"/>
                    <a:pt x="5299" y="3906"/>
                    <a:pt x="5299" y="3989"/>
                  </a:cubicBezTo>
                  <a:cubicBezTo>
                    <a:pt x="5299" y="4084"/>
                    <a:pt x="5371" y="4156"/>
                    <a:pt x="5466" y="4156"/>
                  </a:cubicBezTo>
                  <a:lnTo>
                    <a:pt x="5942" y="4156"/>
                  </a:lnTo>
                  <a:lnTo>
                    <a:pt x="7585" y="5049"/>
                  </a:lnTo>
                  <a:lnTo>
                    <a:pt x="537" y="5049"/>
                  </a:lnTo>
                  <a:lnTo>
                    <a:pt x="2192" y="4156"/>
                  </a:lnTo>
                  <a:lnTo>
                    <a:pt x="4763" y="4156"/>
                  </a:lnTo>
                  <a:cubicBezTo>
                    <a:pt x="4847" y="4156"/>
                    <a:pt x="4930" y="4084"/>
                    <a:pt x="4930" y="3989"/>
                  </a:cubicBezTo>
                  <a:cubicBezTo>
                    <a:pt x="4930" y="3906"/>
                    <a:pt x="4847" y="3834"/>
                    <a:pt x="4763" y="3834"/>
                  </a:cubicBezTo>
                  <a:lnTo>
                    <a:pt x="2311" y="3834"/>
                  </a:lnTo>
                  <a:lnTo>
                    <a:pt x="2311" y="3477"/>
                  </a:lnTo>
                  <a:cubicBezTo>
                    <a:pt x="2311" y="3477"/>
                    <a:pt x="2311" y="3453"/>
                    <a:pt x="2323" y="3453"/>
                  </a:cubicBezTo>
                  <a:close/>
                  <a:moveTo>
                    <a:pt x="6621" y="5394"/>
                  </a:moveTo>
                  <a:cubicBezTo>
                    <a:pt x="6776" y="5394"/>
                    <a:pt x="6895" y="5513"/>
                    <a:pt x="6895" y="5656"/>
                  </a:cubicBezTo>
                  <a:cubicBezTo>
                    <a:pt x="6883" y="5811"/>
                    <a:pt x="6752" y="5930"/>
                    <a:pt x="6609" y="5930"/>
                  </a:cubicBezTo>
                  <a:lnTo>
                    <a:pt x="6502" y="5930"/>
                  </a:lnTo>
                  <a:lnTo>
                    <a:pt x="6502" y="5918"/>
                  </a:lnTo>
                  <a:cubicBezTo>
                    <a:pt x="6502" y="5823"/>
                    <a:pt x="6430" y="5751"/>
                    <a:pt x="6347" y="5751"/>
                  </a:cubicBezTo>
                  <a:cubicBezTo>
                    <a:pt x="6252" y="5751"/>
                    <a:pt x="6180" y="5823"/>
                    <a:pt x="6180" y="5918"/>
                  </a:cubicBezTo>
                  <a:cubicBezTo>
                    <a:pt x="6180" y="7073"/>
                    <a:pt x="5240" y="8013"/>
                    <a:pt x="4085" y="8013"/>
                  </a:cubicBezTo>
                  <a:cubicBezTo>
                    <a:pt x="2918" y="8013"/>
                    <a:pt x="1977" y="7073"/>
                    <a:pt x="1977" y="5918"/>
                  </a:cubicBezTo>
                  <a:cubicBezTo>
                    <a:pt x="1977" y="5823"/>
                    <a:pt x="1906" y="5751"/>
                    <a:pt x="1823" y="5751"/>
                  </a:cubicBezTo>
                  <a:cubicBezTo>
                    <a:pt x="1727" y="5751"/>
                    <a:pt x="1656" y="5823"/>
                    <a:pt x="1656" y="5918"/>
                  </a:cubicBezTo>
                  <a:lnTo>
                    <a:pt x="1656" y="5930"/>
                  </a:lnTo>
                  <a:lnTo>
                    <a:pt x="1549" y="5930"/>
                  </a:lnTo>
                  <a:cubicBezTo>
                    <a:pt x="1406" y="5930"/>
                    <a:pt x="1287" y="5811"/>
                    <a:pt x="1287" y="5656"/>
                  </a:cubicBezTo>
                  <a:cubicBezTo>
                    <a:pt x="1287" y="5513"/>
                    <a:pt x="1406" y="5394"/>
                    <a:pt x="1549" y="5394"/>
                  </a:cubicBezTo>
                  <a:lnTo>
                    <a:pt x="2870" y="5394"/>
                  </a:lnTo>
                  <a:lnTo>
                    <a:pt x="2870" y="5632"/>
                  </a:lnTo>
                  <a:cubicBezTo>
                    <a:pt x="2870" y="5715"/>
                    <a:pt x="2954" y="5799"/>
                    <a:pt x="3037" y="5799"/>
                  </a:cubicBezTo>
                  <a:cubicBezTo>
                    <a:pt x="3132" y="5799"/>
                    <a:pt x="3204" y="5715"/>
                    <a:pt x="3204" y="5632"/>
                  </a:cubicBezTo>
                  <a:lnTo>
                    <a:pt x="3204" y="5394"/>
                  </a:lnTo>
                  <a:lnTo>
                    <a:pt x="4978" y="5394"/>
                  </a:lnTo>
                  <a:lnTo>
                    <a:pt x="4978" y="5632"/>
                  </a:lnTo>
                  <a:cubicBezTo>
                    <a:pt x="4978" y="5715"/>
                    <a:pt x="5049" y="5799"/>
                    <a:pt x="5133" y="5799"/>
                  </a:cubicBezTo>
                  <a:cubicBezTo>
                    <a:pt x="5228" y="5799"/>
                    <a:pt x="5299" y="5715"/>
                    <a:pt x="5299" y="5632"/>
                  </a:cubicBezTo>
                  <a:lnTo>
                    <a:pt x="5299" y="5394"/>
                  </a:lnTo>
                  <a:close/>
                  <a:moveTo>
                    <a:pt x="6537" y="6251"/>
                  </a:moveTo>
                  <a:cubicBezTo>
                    <a:pt x="6561" y="6596"/>
                    <a:pt x="6657" y="7525"/>
                    <a:pt x="6537" y="8549"/>
                  </a:cubicBezTo>
                  <a:lnTo>
                    <a:pt x="6323" y="8549"/>
                  </a:lnTo>
                  <a:cubicBezTo>
                    <a:pt x="6299" y="8549"/>
                    <a:pt x="6252" y="8549"/>
                    <a:pt x="6228" y="8561"/>
                  </a:cubicBezTo>
                  <a:cubicBezTo>
                    <a:pt x="6061" y="8418"/>
                    <a:pt x="5704" y="8120"/>
                    <a:pt x="5514" y="7882"/>
                  </a:cubicBezTo>
                  <a:cubicBezTo>
                    <a:pt x="6026" y="7501"/>
                    <a:pt x="6383" y="6930"/>
                    <a:pt x="6478" y="6251"/>
                  </a:cubicBezTo>
                  <a:close/>
                  <a:moveTo>
                    <a:pt x="4954" y="8180"/>
                  </a:moveTo>
                  <a:lnTo>
                    <a:pt x="4954" y="8561"/>
                  </a:lnTo>
                  <a:cubicBezTo>
                    <a:pt x="4954" y="8632"/>
                    <a:pt x="4966" y="8692"/>
                    <a:pt x="4990" y="8775"/>
                  </a:cubicBezTo>
                  <a:lnTo>
                    <a:pt x="4442" y="9037"/>
                  </a:lnTo>
                  <a:cubicBezTo>
                    <a:pt x="4347" y="8954"/>
                    <a:pt x="4216" y="8894"/>
                    <a:pt x="4073" y="8894"/>
                  </a:cubicBezTo>
                  <a:cubicBezTo>
                    <a:pt x="3942" y="8894"/>
                    <a:pt x="3811" y="8954"/>
                    <a:pt x="3716" y="9037"/>
                  </a:cubicBezTo>
                  <a:lnTo>
                    <a:pt x="3168" y="8775"/>
                  </a:lnTo>
                  <a:cubicBezTo>
                    <a:pt x="3180" y="8716"/>
                    <a:pt x="3204" y="8632"/>
                    <a:pt x="3204" y="8561"/>
                  </a:cubicBezTo>
                  <a:lnTo>
                    <a:pt x="3204" y="8180"/>
                  </a:lnTo>
                  <a:cubicBezTo>
                    <a:pt x="3466" y="8275"/>
                    <a:pt x="3763" y="8335"/>
                    <a:pt x="4073" y="8335"/>
                  </a:cubicBezTo>
                  <a:cubicBezTo>
                    <a:pt x="4394" y="8335"/>
                    <a:pt x="4692" y="8275"/>
                    <a:pt x="4954" y="8180"/>
                  </a:cubicBezTo>
                  <a:close/>
                  <a:moveTo>
                    <a:pt x="5287" y="8097"/>
                  </a:moveTo>
                  <a:cubicBezTo>
                    <a:pt x="5478" y="8335"/>
                    <a:pt x="5775" y="8597"/>
                    <a:pt x="5942" y="8728"/>
                  </a:cubicBezTo>
                  <a:cubicBezTo>
                    <a:pt x="5883" y="8811"/>
                    <a:pt x="5835" y="8930"/>
                    <a:pt x="5835" y="9049"/>
                  </a:cubicBezTo>
                  <a:lnTo>
                    <a:pt x="5835" y="9132"/>
                  </a:lnTo>
                  <a:lnTo>
                    <a:pt x="5645" y="9049"/>
                  </a:lnTo>
                  <a:cubicBezTo>
                    <a:pt x="5430" y="8978"/>
                    <a:pt x="5287" y="8775"/>
                    <a:pt x="5287" y="8549"/>
                  </a:cubicBezTo>
                  <a:lnTo>
                    <a:pt x="5287" y="8097"/>
                  </a:lnTo>
                  <a:close/>
                  <a:moveTo>
                    <a:pt x="2870" y="8132"/>
                  </a:moveTo>
                  <a:lnTo>
                    <a:pt x="2870" y="8561"/>
                  </a:lnTo>
                  <a:cubicBezTo>
                    <a:pt x="2870" y="8787"/>
                    <a:pt x="2727" y="8990"/>
                    <a:pt x="2513" y="9073"/>
                  </a:cubicBezTo>
                  <a:lnTo>
                    <a:pt x="2323" y="9144"/>
                  </a:lnTo>
                  <a:lnTo>
                    <a:pt x="2323" y="9073"/>
                  </a:lnTo>
                  <a:cubicBezTo>
                    <a:pt x="2323" y="8954"/>
                    <a:pt x="2275" y="8847"/>
                    <a:pt x="2216" y="8751"/>
                  </a:cubicBezTo>
                  <a:cubicBezTo>
                    <a:pt x="2382" y="8620"/>
                    <a:pt x="2680" y="8370"/>
                    <a:pt x="2870" y="8132"/>
                  </a:cubicBezTo>
                  <a:close/>
                  <a:moveTo>
                    <a:pt x="1823" y="8871"/>
                  </a:moveTo>
                  <a:cubicBezTo>
                    <a:pt x="1918" y="8871"/>
                    <a:pt x="2001" y="8966"/>
                    <a:pt x="2001" y="9049"/>
                  </a:cubicBezTo>
                  <a:cubicBezTo>
                    <a:pt x="2001" y="9144"/>
                    <a:pt x="1918" y="9228"/>
                    <a:pt x="1823" y="9228"/>
                  </a:cubicBezTo>
                  <a:lnTo>
                    <a:pt x="1644" y="9228"/>
                  </a:lnTo>
                  <a:cubicBezTo>
                    <a:pt x="1537" y="9228"/>
                    <a:pt x="1465" y="9144"/>
                    <a:pt x="1465" y="9049"/>
                  </a:cubicBezTo>
                  <a:cubicBezTo>
                    <a:pt x="1465" y="8966"/>
                    <a:pt x="1549" y="8871"/>
                    <a:pt x="1644" y="8871"/>
                  </a:cubicBezTo>
                  <a:close/>
                  <a:moveTo>
                    <a:pt x="6526" y="8871"/>
                  </a:moveTo>
                  <a:cubicBezTo>
                    <a:pt x="6621" y="8871"/>
                    <a:pt x="6704" y="8966"/>
                    <a:pt x="6704" y="9049"/>
                  </a:cubicBezTo>
                  <a:cubicBezTo>
                    <a:pt x="6704" y="9144"/>
                    <a:pt x="6621" y="9228"/>
                    <a:pt x="6526" y="9228"/>
                  </a:cubicBezTo>
                  <a:lnTo>
                    <a:pt x="6347" y="9228"/>
                  </a:lnTo>
                  <a:cubicBezTo>
                    <a:pt x="6240" y="9228"/>
                    <a:pt x="6156" y="9144"/>
                    <a:pt x="6156" y="9049"/>
                  </a:cubicBezTo>
                  <a:cubicBezTo>
                    <a:pt x="6156" y="8966"/>
                    <a:pt x="6252" y="8871"/>
                    <a:pt x="6347" y="8871"/>
                  </a:cubicBezTo>
                  <a:close/>
                  <a:moveTo>
                    <a:pt x="4073" y="9228"/>
                  </a:moveTo>
                  <a:cubicBezTo>
                    <a:pt x="4180" y="9228"/>
                    <a:pt x="4263" y="9323"/>
                    <a:pt x="4263" y="9406"/>
                  </a:cubicBezTo>
                  <a:cubicBezTo>
                    <a:pt x="4263" y="9502"/>
                    <a:pt x="4180" y="9585"/>
                    <a:pt x="4073" y="9585"/>
                  </a:cubicBezTo>
                  <a:cubicBezTo>
                    <a:pt x="3978" y="9585"/>
                    <a:pt x="3894" y="9502"/>
                    <a:pt x="3894" y="9406"/>
                  </a:cubicBezTo>
                  <a:cubicBezTo>
                    <a:pt x="3894" y="9323"/>
                    <a:pt x="3990" y="9228"/>
                    <a:pt x="4073" y="9228"/>
                  </a:cubicBezTo>
                  <a:close/>
                  <a:moveTo>
                    <a:pt x="4299" y="0"/>
                  </a:moveTo>
                  <a:cubicBezTo>
                    <a:pt x="3930" y="0"/>
                    <a:pt x="3585" y="227"/>
                    <a:pt x="3442" y="572"/>
                  </a:cubicBezTo>
                  <a:lnTo>
                    <a:pt x="2299" y="3156"/>
                  </a:lnTo>
                  <a:cubicBezTo>
                    <a:pt x="2156" y="3203"/>
                    <a:pt x="2073" y="3322"/>
                    <a:pt x="2073" y="3465"/>
                  </a:cubicBezTo>
                  <a:lnTo>
                    <a:pt x="2073" y="3906"/>
                  </a:lnTo>
                  <a:lnTo>
                    <a:pt x="311" y="4834"/>
                  </a:lnTo>
                  <a:cubicBezTo>
                    <a:pt x="191" y="4894"/>
                    <a:pt x="132" y="5037"/>
                    <a:pt x="180" y="5168"/>
                  </a:cubicBezTo>
                  <a:cubicBezTo>
                    <a:pt x="215" y="5299"/>
                    <a:pt x="334" y="5370"/>
                    <a:pt x="465" y="5370"/>
                  </a:cubicBezTo>
                  <a:lnTo>
                    <a:pt x="1108" y="5370"/>
                  </a:lnTo>
                  <a:cubicBezTo>
                    <a:pt x="1061" y="5453"/>
                    <a:pt x="1049" y="5549"/>
                    <a:pt x="1049" y="5644"/>
                  </a:cubicBezTo>
                  <a:cubicBezTo>
                    <a:pt x="1049" y="5882"/>
                    <a:pt x="1180" y="6084"/>
                    <a:pt x="1382" y="6180"/>
                  </a:cubicBezTo>
                  <a:cubicBezTo>
                    <a:pt x="1382" y="6239"/>
                    <a:pt x="1370" y="6311"/>
                    <a:pt x="1358" y="6418"/>
                  </a:cubicBezTo>
                  <a:cubicBezTo>
                    <a:pt x="1346" y="6501"/>
                    <a:pt x="1418" y="6585"/>
                    <a:pt x="1501" y="6596"/>
                  </a:cubicBezTo>
                  <a:lnTo>
                    <a:pt x="1513" y="6596"/>
                  </a:lnTo>
                  <a:cubicBezTo>
                    <a:pt x="1608" y="6596"/>
                    <a:pt x="1668" y="6537"/>
                    <a:pt x="1680" y="6442"/>
                  </a:cubicBezTo>
                  <a:cubicBezTo>
                    <a:pt x="1680" y="6370"/>
                    <a:pt x="1692" y="6299"/>
                    <a:pt x="1692" y="6251"/>
                  </a:cubicBezTo>
                  <a:lnTo>
                    <a:pt x="1751" y="6251"/>
                  </a:lnTo>
                  <a:cubicBezTo>
                    <a:pt x="1846" y="6906"/>
                    <a:pt x="2204" y="7489"/>
                    <a:pt x="2727" y="7870"/>
                  </a:cubicBezTo>
                  <a:cubicBezTo>
                    <a:pt x="2549" y="8120"/>
                    <a:pt x="2168" y="8430"/>
                    <a:pt x="1989" y="8561"/>
                  </a:cubicBezTo>
                  <a:cubicBezTo>
                    <a:pt x="1965" y="8561"/>
                    <a:pt x="1918" y="8549"/>
                    <a:pt x="1894" y="8549"/>
                  </a:cubicBezTo>
                  <a:lnTo>
                    <a:pt x="1680" y="8549"/>
                  </a:lnTo>
                  <a:cubicBezTo>
                    <a:pt x="1632" y="8097"/>
                    <a:pt x="1608" y="7620"/>
                    <a:pt x="1620" y="7144"/>
                  </a:cubicBezTo>
                  <a:cubicBezTo>
                    <a:pt x="1620" y="7061"/>
                    <a:pt x="1549" y="6977"/>
                    <a:pt x="1454" y="6977"/>
                  </a:cubicBezTo>
                  <a:cubicBezTo>
                    <a:pt x="1370" y="6977"/>
                    <a:pt x="1299" y="7061"/>
                    <a:pt x="1299" y="7144"/>
                  </a:cubicBezTo>
                  <a:cubicBezTo>
                    <a:pt x="1275" y="7680"/>
                    <a:pt x="1311" y="8204"/>
                    <a:pt x="1370" y="8680"/>
                  </a:cubicBezTo>
                  <a:cubicBezTo>
                    <a:pt x="1263" y="8763"/>
                    <a:pt x="1203" y="8906"/>
                    <a:pt x="1203" y="9061"/>
                  </a:cubicBezTo>
                  <a:cubicBezTo>
                    <a:pt x="1203" y="9216"/>
                    <a:pt x="1275" y="9359"/>
                    <a:pt x="1382" y="9454"/>
                  </a:cubicBezTo>
                  <a:lnTo>
                    <a:pt x="1382" y="9513"/>
                  </a:lnTo>
                  <a:lnTo>
                    <a:pt x="799" y="9716"/>
                  </a:lnTo>
                  <a:cubicBezTo>
                    <a:pt x="322" y="9883"/>
                    <a:pt x="1" y="10347"/>
                    <a:pt x="1" y="10871"/>
                  </a:cubicBezTo>
                  <a:lnTo>
                    <a:pt x="1" y="11002"/>
                  </a:lnTo>
                  <a:cubicBezTo>
                    <a:pt x="1" y="11097"/>
                    <a:pt x="72" y="11168"/>
                    <a:pt x="168" y="11168"/>
                  </a:cubicBezTo>
                  <a:cubicBezTo>
                    <a:pt x="251" y="11168"/>
                    <a:pt x="322" y="11097"/>
                    <a:pt x="322" y="11002"/>
                  </a:cubicBezTo>
                  <a:lnTo>
                    <a:pt x="322" y="10871"/>
                  </a:lnTo>
                  <a:cubicBezTo>
                    <a:pt x="322" y="10502"/>
                    <a:pt x="561" y="10156"/>
                    <a:pt x="918" y="10037"/>
                  </a:cubicBezTo>
                  <a:lnTo>
                    <a:pt x="1394" y="9871"/>
                  </a:lnTo>
                  <a:lnTo>
                    <a:pt x="1394" y="11002"/>
                  </a:lnTo>
                  <a:cubicBezTo>
                    <a:pt x="1394" y="11097"/>
                    <a:pt x="1477" y="11168"/>
                    <a:pt x="1561" y="11168"/>
                  </a:cubicBezTo>
                  <a:cubicBezTo>
                    <a:pt x="1656" y="11168"/>
                    <a:pt x="1727" y="11097"/>
                    <a:pt x="1727" y="11002"/>
                  </a:cubicBezTo>
                  <a:lnTo>
                    <a:pt x="1727" y="9609"/>
                  </a:lnTo>
                  <a:lnTo>
                    <a:pt x="1977" y="9609"/>
                  </a:lnTo>
                  <a:cubicBezTo>
                    <a:pt x="2096" y="9823"/>
                    <a:pt x="2466" y="10502"/>
                    <a:pt x="2620" y="11049"/>
                  </a:cubicBezTo>
                  <a:cubicBezTo>
                    <a:pt x="2632" y="11121"/>
                    <a:pt x="2704" y="11168"/>
                    <a:pt x="2787" y="11168"/>
                  </a:cubicBezTo>
                  <a:lnTo>
                    <a:pt x="2823" y="11168"/>
                  </a:lnTo>
                  <a:cubicBezTo>
                    <a:pt x="2918" y="11145"/>
                    <a:pt x="2966" y="11061"/>
                    <a:pt x="2942" y="10978"/>
                  </a:cubicBezTo>
                  <a:cubicBezTo>
                    <a:pt x="2811" y="10454"/>
                    <a:pt x="2501" y="9859"/>
                    <a:pt x="2335" y="9549"/>
                  </a:cubicBezTo>
                  <a:lnTo>
                    <a:pt x="2727" y="9406"/>
                  </a:lnTo>
                  <a:cubicBezTo>
                    <a:pt x="2882" y="9347"/>
                    <a:pt x="3037" y="9252"/>
                    <a:pt x="3144" y="9097"/>
                  </a:cubicBezTo>
                  <a:lnTo>
                    <a:pt x="3680" y="9359"/>
                  </a:lnTo>
                  <a:lnTo>
                    <a:pt x="3680" y="9442"/>
                  </a:lnTo>
                  <a:cubicBezTo>
                    <a:pt x="3680" y="9656"/>
                    <a:pt x="3823" y="9859"/>
                    <a:pt x="4013" y="9930"/>
                  </a:cubicBezTo>
                  <a:lnTo>
                    <a:pt x="4013" y="11014"/>
                  </a:lnTo>
                  <a:cubicBezTo>
                    <a:pt x="4013" y="11109"/>
                    <a:pt x="4097" y="11180"/>
                    <a:pt x="4180" y="11180"/>
                  </a:cubicBezTo>
                  <a:cubicBezTo>
                    <a:pt x="4275" y="11180"/>
                    <a:pt x="4347" y="11109"/>
                    <a:pt x="4347" y="11014"/>
                  </a:cubicBezTo>
                  <a:lnTo>
                    <a:pt x="4347" y="9930"/>
                  </a:lnTo>
                  <a:cubicBezTo>
                    <a:pt x="4549" y="9859"/>
                    <a:pt x="4692" y="9680"/>
                    <a:pt x="4692" y="9442"/>
                  </a:cubicBezTo>
                  <a:lnTo>
                    <a:pt x="4692" y="9359"/>
                  </a:lnTo>
                  <a:lnTo>
                    <a:pt x="5228" y="9097"/>
                  </a:lnTo>
                  <a:cubicBezTo>
                    <a:pt x="5323" y="9228"/>
                    <a:pt x="5466" y="9347"/>
                    <a:pt x="5645" y="9406"/>
                  </a:cubicBezTo>
                  <a:lnTo>
                    <a:pt x="6026" y="9549"/>
                  </a:lnTo>
                  <a:cubicBezTo>
                    <a:pt x="5859" y="9847"/>
                    <a:pt x="5549" y="10454"/>
                    <a:pt x="5418" y="10978"/>
                  </a:cubicBezTo>
                  <a:cubicBezTo>
                    <a:pt x="5406" y="11061"/>
                    <a:pt x="5442" y="11157"/>
                    <a:pt x="5537" y="11168"/>
                  </a:cubicBezTo>
                  <a:lnTo>
                    <a:pt x="5585" y="11168"/>
                  </a:lnTo>
                  <a:cubicBezTo>
                    <a:pt x="5656" y="11168"/>
                    <a:pt x="5716" y="11121"/>
                    <a:pt x="5740" y="11049"/>
                  </a:cubicBezTo>
                  <a:cubicBezTo>
                    <a:pt x="5883" y="10502"/>
                    <a:pt x="6252" y="9811"/>
                    <a:pt x="6383" y="9609"/>
                  </a:cubicBezTo>
                  <a:lnTo>
                    <a:pt x="6633" y="9609"/>
                  </a:lnTo>
                  <a:lnTo>
                    <a:pt x="6633" y="11002"/>
                  </a:lnTo>
                  <a:cubicBezTo>
                    <a:pt x="6633" y="11097"/>
                    <a:pt x="6716" y="11168"/>
                    <a:pt x="6799" y="11168"/>
                  </a:cubicBezTo>
                  <a:cubicBezTo>
                    <a:pt x="6895" y="11168"/>
                    <a:pt x="6966" y="11097"/>
                    <a:pt x="6966" y="11002"/>
                  </a:cubicBezTo>
                  <a:lnTo>
                    <a:pt x="6966" y="9871"/>
                  </a:lnTo>
                  <a:lnTo>
                    <a:pt x="7442" y="10037"/>
                  </a:lnTo>
                  <a:cubicBezTo>
                    <a:pt x="7800" y="10156"/>
                    <a:pt x="8038" y="10502"/>
                    <a:pt x="8038" y="10871"/>
                  </a:cubicBezTo>
                  <a:lnTo>
                    <a:pt x="8038" y="11002"/>
                  </a:lnTo>
                  <a:cubicBezTo>
                    <a:pt x="8038" y="11097"/>
                    <a:pt x="8109" y="11168"/>
                    <a:pt x="8204" y="11168"/>
                  </a:cubicBezTo>
                  <a:cubicBezTo>
                    <a:pt x="8288" y="11168"/>
                    <a:pt x="8359" y="11097"/>
                    <a:pt x="8359" y="11002"/>
                  </a:cubicBezTo>
                  <a:lnTo>
                    <a:pt x="8359" y="10871"/>
                  </a:lnTo>
                  <a:cubicBezTo>
                    <a:pt x="8240" y="10323"/>
                    <a:pt x="7919" y="9871"/>
                    <a:pt x="7442" y="9692"/>
                  </a:cubicBezTo>
                  <a:lnTo>
                    <a:pt x="6859" y="9490"/>
                  </a:lnTo>
                  <a:lnTo>
                    <a:pt x="6859" y="9430"/>
                  </a:lnTo>
                  <a:cubicBezTo>
                    <a:pt x="6966" y="9335"/>
                    <a:pt x="7038" y="9192"/>
                    <a:pt x="7038" y="9037"/>
                  </a:cubicBezTo>
                  <a:cubicBezTo>
                    <a:pt x="7038" y="8894"/>
                    <a:pt x="6978" y="8751"/>
                    <a:pt x="6883" y="8656"/>
                  </a:cubicBezTo>
                  <a:cubicBezTo>
                    <a:pt x="7014" y="7525"/>
                    <a:pt x="6918" y="6513"/>
                    <a:pt x="6895" y="6168"/>
                  </a:cubicBezTo>
                  <a:cubicBezTo>
                    <a:pt x="7085" y="6061"/>
                    <a:pt x="7216" y="5870"/>
                    <a:pt x="7216" y="5632"/>
                  </a:cubicBezTo>
                  <a:cubicBezTo>
                    <a:pt x="7216" y="5525"/>
                    <a:pt x="7192" y="5442"/>
                    <a:pt x="7157" y="5358"/>
                  </a:cubicBezTo>
                  <a:lnTo>
                    <a:pt x="7800" y="5358"/>
                  </a:lnTo>
                  <a:cubicBezTo>
                    <a:pt x="7931" y="5358"/>
                    <a:pt x="8038" y="5275"/>
                    <a:pt x="8085" y="5156"/>
                  </a:cubicBezTo>
                  <a:cubicBezTo>
                    <a:pt x="8109" y="5025"/>
                    <a:pt x="8050" y="4894"/>
                    <a:pt x="7942" y="4822"/>
                  </a:cubicBezTo>
                  <a:lnTo>
                    <a:pt x="6192" y="3894"/>
                  </a:lnTo>
                  <a:lnTo>
                    <a:pt x="6192" y="3477"/>
                  </a:lnTo>
                  <a:cubicBezTo>
                    <a:pt x="6192" y="3322"/>
                    <a:pt x="6109" y="3203"/>
                    <a:pt x="5966" y="3156"/>
                  </a:cubicBezTo>
                  <a:lnTo>
                    <a:pt x="5335" y="1870"/>
                  </a:lnTo>
                  <a:lnTo>
                    <a:pt x="5490" y="1751"/>
                  </a:lnTo>
                  <a:cubicBezTo>
                    <a:pt x="5609" y="1655"/>
                    <a:pt x="5680" y="1536"/>
                    <a:pt x="5704" y="1393"/>
                  </a:cubicBezTo>
                  <a:cubicBezTo>
                    <a:pt x="5716" y="1251"/>
                    <a:pt x="5668" y="1108"/>
                    <a:pt x="5585" y="1000"/>
                  </a:cubicBezTo>
                  <a:lnTo>
                    <a:pt x="5013" y="334"/>
                  </a:lnTo>
                  <a:cubicBezTo>
                    <a:pt x="4835" y="119"/>
                    <a:pt x="4573" y="0"/>
                    <a:pt x="4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28" name="Google Shape;16828;p62"/>
          <p:cNvGrpSpPr/>
          <p:nvPr/>
        </p:nvGrpSpPr>
        <p:grpSpPr>
          <a:xfrm>
            <a:off x="8048421" y="3159086"/>
            <a:ext cx="276503" cy="369674"/>
            <a:chOff x="8048421" y="3334486"/>
            <a:chExt cx="276503" cy="369674"/>
          </a:xfrm>
        </p:grpSpPr>
        <p:sp>
          <p:nvSpPr>
            <p:cNvPr id="16829" name="Google Shape;16829;p62"/>
            <p:cNvSpPr/>
            <p:nvPr/>
          </p:nvSpPr>
          <p:spPr>
            <a:xfrm>
              <a:off x="8146471" y="3456327"/>
              <a:ext cx="10613" cy="16252"/>
            </a:xfrm>
            <a:custGeom>
              <a:rect b="b" l="l" r="r" t="t"/>
              <a:pathLst>
                <a:path extrusionOk="0" h="513" w="335">
                  <a:moveTo>
                    <a:pt x="156" y="0"/>
                  </a:moveTo>
                  <a:cubicBezTo>
                    <a:pt x="72" y="0"/>
                    <a:pt x="1" y="84"/>
                    <a:pt x="1" y="167"/>
                  </a:cubicBezTo>
                  <a:lnTo>
                    <a:pt x="1" y="345"/>
                  </a:lnTo>
                  <a:cubicBezTo>
                    <a:pt x="1" y="441"/>
                    <a:pt x="72" y="512"/>
                    <a:pt x="156" y="512"/>
                  </a:cubicBezTo>
                  <a:cubicBezTo>
                    <a:pt x="251" y="512"/>
                    <a:pt x="322" y="441"/>
                    <a:pt x="322" y="345"/>
                  </a:cubicBezTo>
                  <a:lnTo>
                    <a:pt x="322" y="167"/>
                  </a:lnTo>
                  <a:cubicBezTo>
                    <a:pt x="334" y="84"/>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0" name="Google Shape;16830;p62"/>
            <p:cNvSpPr/>
            <p:nvPr/>
          </p:nvSpPr>
          <p:spPr>
            <a:xfrm>
              <a:off x="8215501" y="3456327"/>
              <a:ext cx="10961" cy="16252"/>
            </a:xfrm>
            <a:custGeom>
              <a:rect b="b" l="l" r="r" t="t"/>
              <a:pathLst>
                <a:path extrusionOk="0" h="513" w="346">
                  <a:moveTo>
                    <a:pt x="167" y="0"/>
                  </a:moveTo>
                  <a:cubicBezTo>
                    <a:pt x="84" y="0"/>
                    <a:pt x="1" y="84"/>
                    <a:pt x="1" y="167"/>
                  </a:cubicBezTo>
                  <a:lnTo>
                    <a:pt x="1" y="345"/>
                  </a:lnTo>
                  <a:cubicBezTo>
                    <a:pt x="1" y="441"/>
                    <a:pt x="84" y="512"/>
                    <a:pt x="167" y="512"/>
                  </a:cubicBezTo>
                  <a:cubicBezTo>
                    <a:pt x="263" y="512"/>
                    <a:pt x="334" y="441"/>
                    <a:pt x="334" y="345"/>
                  </a:cubicBezTo>
                  <a:lnTo>
                    <a:pt x="334" y="167"/>
                  </a:lnTo>
                  <a:cubicBezTo>
                    <a:pt x="346" y="84"/>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1" name="Google Shape;16831;p62"/>
            <p:cNvSpPr/>
            <p:nvPr/>
          </p:nvSpPr>
          <p:spPr>
            <a:xfrm>
              <a:off x="8048421" y="3334486"/>
              <a:ext cx="276503" cy="369674"/>
            </a:xfrm>
            <a:custGeom>
              <a:rect b="b" l="l" r="r" t="t"/>
              <a:pathLst>
                <a:path extrusionOk="0" h="11669" w="8728">
                  <a:moveTo>
                    <a:pt x="4322" y="334"/>
                  </a:moveTo>
                  <a:cubicBezTo>
                    <a:pt x="4703" y="334"/>
                    <a:pt x="5084" y="417"/>
                    <a:pt x="5441" y="548"/>
                  </a:cubicBezTo>
                  <a:cubicBezTo>
                    <a:pt x="5179" y="655"/>
                    <a:pt x="4953" y="786"/>
                    <a:pt x="4787" y="953"/>
                  </a:cubicBezTo>
                  <a:cubicBezTo>
                    <a:pt x="4679" y="810"/>
                    <a:pt x="4536" y="727"/>
                    <a:pt x="4358" y="727"/>
                  </a:cubicBezTo>
                  <a:cubicBezTo>
                    <a:pt x="4179" y="727"/>
                    <a:pt x="4013" y="810"/>
                    <a:pt x="3917" y="953"/>
                  </a:cubicBezTo>
                  <a:cubicBezTo>
                    <a:pt x="3739" y="774"/>
                    <a:pt x="3501" y="620"/>
                    <a:pt x="3239" y="536"/>
                  </a:cubicBezTo>
                  <a:cubicBezTo>
                    <a:pt x="3584" y="417"/>
                    <a:pt x="3953" y="334"/>
                    <a:pt x="4322" y="334"/>
                  </a:cubicBezTo>
                  <a:close/>
                  <a:moveTo>
                    <a:pt x="6151" y="749"/>
                  </a:moveTo>
                  <a:cubicBezTo>
                    <a:pt x="6261" y="749"/>
                    <a:pt x="6366" y="761"/>
                    <a:pt x="6465" y="786"/>
                  </a:cubicBezTo>
                  <a:cubicBezTo>
                    <a:pt x="6322" y="965"/>
                    <a:pt x="6072" y="1108"/>
                    <a:pt x="5787" y="1203"/>
                  </a:cubicBezTo>
                  <a:cubicBezTo>
                    <a:pt x="5617" y="1253"/>
                    <a:pt x="5443" y="1281"/>
                    <a:pt x="5282" y="1281"/>
                  </a:cubicBezTo>
                  <a:cubicBezTo>
                    <a:pt x="5172" y="1281"/>
                    <a:pt x="5069" y="1268"/>
                    <a:pt x="4977" y="1239"/>
                  </a:cubicBezTo>
                  <a:cubicBezTo>
                    <a:pt x="5132" y="1060"/>
                    <a:pt x="5382" y="917"/>
                    <a:pt x="5668" y="822"/>
                  </a:cubicBezTo>
                  <a:cubicBezTo>
                    <a:pt x="5834" y="773"/>
                    <a:pt x="5997" y="749"/>
                    <a:pt x="6151" y="749"/>
                  </a:cubicBezTo>
                  <a:close/>
                  <a:moveTo>
                    <a:pt x="2542" y="750"/>
                  </a:moveTo>
                  <a:cubicBezTo>
                    <a:pt x="2703" y="750"/>
                    <a:pt x="2878" y="777"/>
                    <a:pt x="3048" y="834"/>
                  </a:cubicBezTo>
                  <a:cubicBezTo>
                    <a:pt x="3334" y="917"/>
                    <a:pt x="3584" y="1072"/>
                    <a:pt x="3727" y="1251"/>
                  </a:cubicBezTo>
                  <a:cubicBezTo>
                    <a:pt x="3646" y="1273"/>
                    <a:pt x="3553" y="1284"/>
                    <a:pt x="3454" y="1284"/>
                  </a:cubicBezTo>
                  <a:cubicBezTo>
                    <a:pt x="3290" y="1284"/>
                    <a:pt x="3107" y="1255"/>
                    <a:pt x="2929" y="1203"/>
                  </a:cubicBezTo>
                  <a:cubicBezTo>
                    <a:pt x="2643" y="1108"/>
                    <a:pt x="2393" y="965"/>
                    <a:pt x="2239" y="786"/>
                  </a:cubicBezTo>
                  <a:cubicBezTo>
                    <a:pt x="2330" y="762"/>
                    <a:pt x="2433" y="750"/>
                    <a:pt x="2542" y="750"/>
                  </a:cubicBezTo>
                  <a:close/>
                  <a:moveTo>
                    <a:pt x="4358" y="1072"/>
                  </a:moveTo>
                  <a:cubicBezTo>
                    <a:pt x="4465" y="1072"/>
                    <a:pt x="4548" y="1155"/>
                    <a:pt x="4548" y="1263"/>
                  </a:cubicBezTo>
                  <a:cubicBezTo>
                    <a:pt x="4548" y="1370"/>
                    <a:pt x="4465" y="1453"/>
                    <a:pt x="4358" y="1453"/>
                  </a:cubicBezTo>
                  <a:cubicBezTo>
                    <a:pt x="4251" y="1453"/>
                    <a:pt x="4167" y="1370"/>
                    <a:pt x="4167" y="1263"/>
                  </a:cubicBezTo>
                  <a:cubicBezTo>
                    <a:pt x="4167" y="1155"/>
                    <a:pt x="4251" y="1072"/>
                    <a:pt x="4358" y="1072"/>
                  </a:cubicBezTo>
                  <a:close/>
                  <a:moveTo>
                    <a:pt x="2203" y="1167"/>
                  </a:moveTo>
                  <a:cubicBezTo>
                    <a:pt x="2381" y="1322"/>
                    <a:pt x="2620" y="1441"/>
                    <a:pt x="2870" y="1524"/>
                  </a:cubicBezTo>
                  <a:cubicBezTo>
                    <a:pt x="3072" y="1584"/>
                    <a:pt x="3286" y="1620"/>
                    <a:pt x="3477" y="1620"/>
                  </a:cubicBezTo>
                  <a:cubicBezTo>
                    <a:pt x="3644" y="1620"/>
                    <a:pt x="3810" y="1584"/>
                    <a:pt x="3953" y="1548"/>
                  </a:cubicBezTo>
                  <a:cubicBezTo>
                    <a:pt x="4048" y="1691"/>
                    <a:pt x="4227" y="1798"/>
                    <a:pt x="4417" y="1798"/>
                  </a:cubicBezTo>
                  <a:cubicBezTo>
                    <a:pt x="4608" y="1798"/>
                    <a:pt x="4775" y="1691"/>
                    <a:pt x="4882" y="1548"/>
                  </a:cubicBezTo>
                  <a:cubicBezTo>
                    <a:pt x="5013" y="1584"/>
                    <a:pt x="5179" y="1620"/>
                    <a:pt x="5358" y="1620"/>
                  </a:cubicBezTo>
                  <a:cubicBezTo>
                    <a:pt x="5549" y="1620"/>
                    <a:pt x="5751" y="1584"/>
                    <a:pt x="5965" y="1524"/>
                  </a:cubicBezTo>
                  <a:cubicBezTo>
                    <a:pt x="6203" y="1453"/>
                    <a:pt x="6430" y="1334"/>
                    <a:pt x="6608" y="1203"/>
                  </a:cubicBezTo>
                  <a:cubicBezTo>
                    <a:pt x="7287" y="1810"/>
                    <a:pt x="7704" y="2656"/>
                    <a:pt x="7763" y="3549"/>
                  </a:cubicBezTo>
                  <a:lnTo>
                    <a:pt x="7930" y="6370"/>
                  </a:lnTo>
                  <a:cubicBezTo>
                    <a:pt x="7977" y="7120"/>
                    <a:pt x="7775" y="7870"/>
                    <a:pt x="7358" y="8490"/>
                  </a:cubicBezTo>
                  <a:lnTo>
                    <a:pt x="5989" y="8037"/>
                  </a:lnTo>
                  <a:cubicBezTo>
                    <a:pt x="5775" y="7954"/>
                    <a:pt x="5620" y="7740"/>
                    <a:pt x="5620" y="7513"/>
                  </a:cubicBezTo>
                  <a:lnTo>
                    <a:pt x="5620" y="6763"/>
                  </a:lnTo>
                  <a:cubicBezTo>
                    <a:pt x="6287" y="6382"/>
                    <a:pt x="6763" y="5715"/>
                    <a:pt x="6870" y="4906"/>
                  </a:cubicBezTo>
                  <a:lnTo>
                    <a:pt x="7001" y="4906"/>
                  </a:lnTo>
                  <a:cubicBezTo>
                    <a:pt x="7346" y="4906"/>
                    <a:pt x="7632" y="4620"/>
                    <a:pt x="7632" y="4287"/>
                  </a:cubicBezTo>
                  <a:cubicBezTo>
                    <a:pt x="7632" y="3941"/>
                    <a:pt x="7346" y="3656"/>
                    <a:pt x="7001" y="3656"/>
                  </a:cubicBezTo>
                  <a:lnTo>
                    <a:pt x="6918" y="3656"/>
                  </a:lnTo>
                  <a:cubicBezTo>
                    <a:pt x="6811" y="3656"/>
                    <a:pt x="6727" y="3560"/>
                    <a:pt x="6727" y="3465"/>
                  </a:cubicBezTo>
                  <a:cubicBezTo>
                    <a:pt x="6727" y="2656"/>
                    <a:pt x="6072" y="2013"/>
                    <a:pt x="5275" y="2013"/>
                  </a:cubicBezTo>
                  <a:cubicBezTo>
                    <a:pt x="5191" y="2013"/>
                    <a:pt x="5120" y="2096"/>
                    <a:pt x="5120" y="2179"/>
                  </a:cubicBezTo>
                  <a:cubicBezTo>
                    <a:pt x="5120" y="2275"/>
                    <a:pt x="5191" y="2346"/>
                    <a:pt x="5275" y="2346"/>
                  </a:cubicBezTo>
                  <a:cubicBezTo>
                    <a:pt x="5894" y="2346"/>
                    <a:pt x="6382" y="2834"/>
                    <a:pt x="6382" y="3453"/>
                  </a:cubicBezTo>
                  <a:cubicBezTo>
                    <a:pt x="6382" y="3751"/>
                    <a:pt x="6620" y="3989"/>
                    <a:pt x="6918" y="3989"/>
                  </a:cubicBezTo>
                  <a:lnTo>
                    <a:pt x="7001" y="3989"/>
                  </a:lnTo>
                  <a:cubicBezTo>
                    <a:pt x="7168" y="3989"/>
                    <a:pt x="7287" y="4120"/>
                    <a:pt x="7287" y="4263"/>
                  </a:cubicBezTo>
                  <a:cubicBezTo>
                    <a:pt x="7287" y="4418"/>
                    <a:pt x="7156" y="4549"/>
                    <a:pt x="7001" y="4549"/>
                  </a:cubicBezTo>
                  <a:lnTo>
                    <a:pt x="6906" y="4549"/>
                  </a:lnTo>
                  <a:lnTo>
                    <a:pt x="6906" y="4537"/>
                  </a:lnTo>
                  <a:cubicBezTo>
                    <a:pt x="6906" y="4441"/>
                    <a:pt x="6822" y="4370"/>
                    <a:pt x="6739" y="4370"/>
                  </a:cubicBezTo>
                  <a:cubicBezTo>
                    <a:pt x="6644" y="4370"/>
                    <a:pt x="6572" y="4441"/>
                    <a:pt x="6572" y="4537"/>
                  </a:cubicBezTo>
                  <a:cubicBezTo>
                    <a:pt x="6572" y="5751"/>
                    <a:pt x="5596" y="6739"/>
                    <a:pt x="4370" y="6739"/>
                  </a:cubicBezTo>
                  <a:cubicBezTo>
                    <a:pt x="3155" y="6739"/>
                    <a:pt x="2167" y="5751"/>
                    <a:pt x="2167" y="4537"/>
                  </a:cubicBezTo>
                  <a:cubicBezTo>
                    <a:pt x="2167" y="4441"/>
                    <a:pt x="2096" y="4370"/>
                    <a:pt x="2000" y="4370"/>
                  </a:cubicBezTo>
                  <a:cubicBezTo>
                    <a:pt x="1917" y="4370"/>
                    <a:pt x="1846" y="4441"/>
                    <a:pt x="1846" y="4537"/>
                  </a:cubicBezTo>
                  <a:lnTo>
                    <a:pt x="1846" y="4549"/>
                  </a:lnTo>
                  <a:lnTo>
                    <a:pt x="1739" y="4549"/>
                  </a:lnTo>
                  <a:cubicBezTo>
                    <a:pt x="1572" y="4549"/>
                    <a:pt x="1453" y="4418"/>
                    <a:pt x="1453" y="4263"/>
                  </a:cubicBezTo>
                  <a:cubicBezTo>
                    <a:pt x="1453" y="4120"/>
                    <a:pt x="1584" y="3989"/>
                    <a:pt x="1739" y="3989"/>
                  </a:cubicBezTo>
                  <a:lnTo>
                    <a:pt x="1822" y="3989"/>
                  </a:lnTo>
                  <a:cubicBezTo>
                    <a:pt x="2120" y="3989"/>
                    <a:pt x="2358" y="3751"/>
                    <a:pt x="2358" y="3453"/>
                  </a:cubicBezTo>
                  <a:cubicBezTo>
                    <a:pt x="2358" y="2834"/>
                    <a:pt x="2858" y="2346"/>
                    <a:pt x="3465" y="2346"/>
                  </a:cubicBezTo>
                  <a:lnTo>
                    <a:pt x="4560" y="2346"/>
                  </a:lnTo>
                  <a:cubicBezTo>
                    <a:pt x="4656" y="2346"/>
                    <a:pt x="4727" y="2275"/>
                    <a:pt x="4727" y="2179"/>
                  </a:cubicBezTo>
                  <a:cubicBezTo>
                    <a:pt x="4727" y="2096"/>
                    <a:pt x="4656" y="2013"/>
                    <a:pt x="4560" y="2013"/>
                  </a:cubicBezTo>
                  <a:lnTo>
                    <a:pt x="3465" y="2013"/>
                  </a:lnTo>
                  <a:cubicBezTo>
                    <a:pt x="2655" y="2013"/>
                    <a:pt x="2024" y="2667"/>
                    <a:pt x="2024" y="3465"/>
                  </a:cubicBezTo>
                  <a:cubicBezTo>
                    <a:pt x="2024" y="3572"/>
                    <a:pt x="1929" y="3656"/>
                    <a:pt x="1822" y="3656"/>
                  </a:cubicBezTo>
                  <a:lnTo>
                    <a:pt x="1739" y="3656"/>
                  </a:lnTo>
                  <a:cubicBezTo>
                    <a:pt x="1393" y="3656"/>
                    <a:pt x="1107" y="3941"/>
                    <a:pt x="1107" y="4287"/>
                  </a:cubicBezTo>
                  <a:cubicBezTo>
                    <a:pt x="1107" y="4620"/>
                    <a:pt x="1393" y="4906"/>
                    <a:pt x="1739" y="4906"/>
                  </a:cubicBezTo>
                  <a:lnTo>
                    <a:pt x="1869" y="4906"/>
                  </a:lnTo>
                  <a:cubicBezTo>
                    <a:pt x="1977" y="5692"/>
                    <a:pt x="2465" y="6382"/>
                    <a:pt x="3120" y="6763"/>
                  </a:cubicBezTo>
                  <a:lnTo>
                    <a:pt x="3120" y="7513"/>
                  </a:lnTo>
                  <a:cubicBezTo>
                    <a:pt x="3120" y="7751"/>
                    <a:pt x="2977" y="7954"/>
                    <a:pt x="2751" y="8037"/>
                  </a:cubicBezTo>
                  <a:lnTo>
                    <a:pt x="1488" y="8478"/>
                  </a:lnTo>
                  <a:cubicBezTo>
                    <a:pt x="1072" y="7859"/>
                    <a:pt x="869" y="7108"/>
                    <a:pt x="917" y="6346"/>
                  </a:cubicBezTo>
                  <a:lnTo>
                    <a:pt x="1084" y="3465"/>
                  </a:lnTo>
                  <a:cubicBezTo>
                    <a:pt x="1131" y="2584"/>
                    <a:pt x="1548" y="1751"/>
                    <a:pt x="2203" y="1167"/>
                  </a:cubicBezTo>
                  <a:close/>
                  <a:moveTo>
                    <a:pt x="4346" y="0"/>
                  </a:moveTo>
                  <a:cubicBezTo>
                    <a:pt x="3763" y="0"/>
                    <a:pt x="3179" y="143"/>
                    <a:pt x="2679" y="417"/>
                  </a:cubicBezTo>
                  <a:cubicBezTo>
                    <a:pt x="2631" y="413"/>
                    <a:pt x="2583" y="411"/>
                    <a:pt x="2536" y="411"/>
                  </a:cubicBezTo>
                  <a:cubicBezTo>
                    <a:pt x="2303" y="411"/>
                    <a:pt x="2085" y="459"/>
                    <a:pt x="1917" y="548"/>
                  </a:cubicBezTo>
                  <a:cubicBezTo>
                    <a:pt x="1846" y="584"/>
                    <a:pt x="1798" y="691"/>
                    <a:pt x="1846" y="774"/>
                  </a:cubicBezTo>
                  <a:cubicBezTo>
                    <a:pt x="1869" y="810"/>
                    <a:pt x="1905" y="870"/>
                    <a:pt x="1929" y="917"/>
                  </a:cubicBezTo>
                  <a:cubicBezTo>
                    <a:pt x="1215" y="1560"/>
                    <a:pt x="774" y="2465"/>
                    <a:pt x="715" y="3429"/>
                  </a:cubicBezTo>
                  <a:lnTo>
                    <a:pt x="548" y="6323"/>
                  </a:lnTo>
                  <a:cubicBezTo>
                    <a:pt x="500" y="7120"/>
                    <a:pt x="691" y="7918"/>
                    <a:pt x="1131" y="8585"/>
                  </a:cubicBezTo>
                  <a:lnTo>
                    <a:pt x="846" y="8692"/>
                  </a:lnTo>
                  <a:cubicBezTo>
                    <a:pt x="334" y="8871"/>
                    <a:pt x="0" y="9347"/>
                    <a:pt x="0" y="9883"/>
                  </a:cubicBezTo>
                  <a:lnTo>
                    <a:pt x="0" y="11466"/>
                  </a:lnTo>
                  <a:cubicBezTo>
                    <a:pt x="0" y="11561"/>
                    <a:pt x="72" y="11633"/>
                    <a:pt x="155" y="11633"/>
                  </a:cubicBezTo>
                  <a:cubicBezTo>
                    <a:pt x="250" y="11633"/>
                    <a:pt x="322" y="11561"/>
                    <a:pt x="322" y="11466"/>
                  </a:cubicBezTo>
                  <a:lnTo>
                    <a:pt x="322" y="9883"/>
                  </a:lnTo>
                  <a:cubicBezTo>
                    <a:pt x="322" y="9490"/>
                    <a:pt x="572" y="9133"/>
                    <a:pt x="929" y="9002"/>
                  </a:cubicBezTo>
                  <a:lnTo>
                    <a:pt x="1941" y="8644"/>
                  </a:lnTo>
                  <a:cubicBezTo>
                    <a:pt x="2036" y="8835"/>
                    <a:pt x="2167" y="9002"/>
                    <a:pt x="2310" y="9168"/>
                  </a:cubicBezTo>
                  <a:cubicBezTo>
                    <a:pt x="2346" y="9192"/>
                    <a:pt x="2393" y="9228"/>
                    <a:pt x="2429" y="9228"/>
                  </a:cubicBezTo>
                  <a:cubicBezTo>
                    <a:pt x="2477" y="9228"/>
                    <a:pt x="2524" y="9204"/>
                    <a:pt x="2548" y="9180"/>
                  </a:cubicBezTo>
                  <a:cubicBezTo>
                    <a:pt x="2631" y="9121"/>
                    <a:pt x="2631" y="9002"/>
                    <a:pt x="2548" y="8942"/>
                  </a:cubicBezTo>
                  <a:cubicBezTo>
                    <a:pt x="2429" y="8823"/>
                    <a:pt x="2346" y="8692"/>
                    <a:pt x="2250" y="8537"/>
                  </a:cubicBezTo>
                  <a:lnTo>
                    <a:pt x="2810" y="8347"/>
                  </a:lnTo>
                  <a:cubicBezTo>
                    <a:pt x="3167" y="8216"/>
                    <a:pt x="3405" y="7882"/>
                    <a:pt x="3405" y="7501"/>
                  </a:cubicBezTo>
                  <a:lnTo>
                    <a:pt x="3405" y="6918"/>
                  </a:lnTo>
                  <a:cubicBezTo>
                    <a:pt x="3679" y="7037"/>
                    <a:pt x="4001" y="7097"/>
                    <a:pt x="4322" y="7097"/>
                  </a:cubicBezTo>
                  <a:cubicBezTo>
                    <a:pt x="4656" y="7097"/>
                    <a:pt x="4965" y="7037"/>
                    <a:pt x="5251" y="6918"/>
                  </a:cubicBezTo>
                  <a:lnTo>
                    <a:pt x="5251" y="7501"/>
                  </a:lnTo>
                  <a:cubicBezTo>
                    <a:pt x="5251" y="7882"/>
                    <a:pt x="5489" y="8228"/>
                    <a:pt x="5846" y="8347"/>
                  </a:cubicBezTo>
                  <a:lnTo>
                    <a:pt x="6394" y="8537"/>
                  </a:lnTo>
                  <a:cubicBezTo>
                    <a:pt x="6227" y="8847"/>
                    <a:pt x="5965" y="9121"/>
                    <a:pt x="5632" y="9311"/>
                  </a:cubicBezTo>
                  <a:cubicBezTo>
                    <a:pt x="5251" y="9549"/>
                    <a:pt x="4787" y="9668"/>
                    <a:pt x="4310" y="9668"/>
                  </a:cubicBezTo>
                  <a:cubicBezTo>
                    <a:pt x="3882" y="9668"/>
                    <a:pt x="3453" y="9561"/>
                    <a:pt x="3072" y="9359"/>
                  </a:cubicBezTo>
                  <a:cubicBezTo>
                    <a:pt x="3047" y="9344"/>
                    <a:pt x="3019" y="9337"/>
                    <a:pt x="2991" y="9337"/>
                  </a:cubicBezTo>
                  <a:cubicBezTo>
                    <a:pt x="2929" y="9337"/>
                    <a:pt x="2867" y="9372"/>
                    <a:pt x="2834" y="9430"/>
                  </a:cubicBezTo>
                  <a:cubicBezTo>
                    <a:pt x="2798" y="9525"/>
                    <a:pt x="2822" y="9621"/>
                    <a:pt x="2917" y="9668"/>
                  </a:cubicBezTo>
                  <a:cubicBezTo>
                    <a:pt x="3334" y="9895"/>
                    <a:pt x="3810" y="10026"/>
                    <a:pt x="4310" y="10026"/>
                  </a:cubicBezTo>
                  <a:cubicBezTo>
                    <a:pt x="4846" y="10026"/>
                    <a:pt x="5370" y="9883"/>
                    <a:pt x="5799" y="9621"/>
                  </a:cubicBezTo>
                  <a:cubicBezTo>
                    <a:pt x="6203" y="9383"/>
                    <a:pt x="6501" y="9061"/>
                    <a:pt x="6703" y="8668"/>
                  </a:cubicBezTo>
                  <a:lnTo>
                    <a:pt x="7715" y="9025"/>
                  </a:lnTo>
                  <a:cubicBezTo>
                    <a:pt x="8096" y="9156"/>
                    <a:pt x="8335" y="9502"/>
                    <a:pt x="8335" y="9906"/>
                  </a:cubicBezTo>
                  <a:lnTo>
                    <a:pt x="8335" y="11502"/>
                  </a:lnTo>
                  <a:cubicBezTo>
                    <a:pt x="8335" y="11585"/>
                    <a:pt x="8406" y="11669"/>
                    <a:pt x="8489" y="11669"/>
                  </a:cubicBezTo>
                  <a:cubicBezTo>
                    <a:pt x="8585" y="11669"/>
                    <a:pt x="8656" y="11585"/>
                    <a:pt x="8656" y="11502"/>
                  </a:cubicBezTo>
                  <a:lnTo>
                    <a:pt x="8656" y="9906"/>
                  </a:lnTo>
                  <a:cubicBezTo>
                    <a:pt x="8727" y="9359"/>
                    <a:pt x="8394" y="8883"/>
                    <a:pt x="7882" y="8704"/>
                  </a:cubicBezTo>
                  <a:lnTo>
                    <a:pt x="7596" y="8597"/>
                  </a:lnTo>
                  <a:cubicBezTo>
                    <a:pt x="8037" y="7918"/>
                    <a:pt x="8227" y="7144"/>
                    <a:pt x="8180" y="6335"/>
                  </a:cubicBezTo>
                  <a:lnTo>
                    <a:pt x="8013" y="3525"/>
                  </a:lnTo>
                  <a:cubicBezTo>
                    <a:pt x="7954" y="2560"/>
                    <a:pt x="7513" y="1632"/>
                    <a:pt x="6763" y="953"/>
                  </a:cubicBezTo>
                  <a:cubicBezTo>
                    <a:pt x="6811" y="893"/>
                    <a:pt x="6858" y="834"/>
                    <a:pt x="6882" y="774"/>
                  </a:cubicBezTo>
                  <a:cubicBezTo>
                    <a:pt x="6930" y="679"/>
                    <a:pt x="6906" y="584"/>
                    <a:pt x="6811" y="548"/>
                  </a:cubicBezTo>
                  <a:cubicBezTo>
                    <a:pt x="6634" y="455"/>
                    <a:pt x="6427" y="406"/>
                    <a:pt x="6192" y="406"/>
                  </a:cubicBezTo>
                  <a:cubicBezTo>
                    <a:pt x="6127" y="406"/>
                    <a:pt x="6059" y="409"/>
                    <a:pt x="5989" y="417"/>
                  </a:cubicBezTo>
                  <a:cubicBezTo>
                    <a:pt x="5477" y="131"/>
                    <a:pt x="4906" y="0"/>
                    <a:pt x="4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2" name="Google Shape;16832;p62"/>
            <p:cNvSpPr/>
            <p:nvPr/>
          </p:nvSpPr>
          <p:spPr>
            <a:xfrm>
              <a:off x="8154771" y="3491016"/>
              <a:ext cx="63392" cy="33993"/>
            </a:xfrm>
            <a:custGeom>
              <a:rect b="b" l="l" r="r" t="t"/>
              <a:pathLst>
                <a:path extrusionOk="0" h="1073" w="2001">
                  <a:moveTo>
                    <a:pt x="1608" y="334"/>
                  </a:moveTo>
                  <a:cubicBezTo>
                    <a:pt x="1537" y="560"/>
                    <a:pt x="1287" y="727"/>
                    <a:pt x="1001" y="727"/>
                  </a:cubicBezTo>
                  <a:cubicBezTo>
                    <a:pt x="715" y="727"/>
                    <a:pt x="465" y="560"/>
                    <a:pt x="370" y="334"/>
                  </a:cubicBezTo>
                  <a:close/>
                  <a:moveTo>
                    <a:pt x="167" y="1"/>
                  </a:moveTo>
                  <a:cubicBezTo>
                    <a:pt x="72" y="1"/>
                    <a:pt x="1" y="72"/>
                    <a:pt x="1" y="155"/>
                  </a:cubicBezTo>
                  <a:cubicBezTo>
                    <a:pt x="1" y="655"/>
                    <a:pt x="453" y="1072"/>
                    <a:pt x="1001" y="1072"/>
                  </a:cubicBezTo>
                  <a:cubicBezTo>
                    <a:pt x="1549" y="1072"/>
                    <a:pt x="2001" y="667"/>
                    <a:pt x="2001" y="155"/>
                  </a:cubicBezTo>
                  <a:cubicBezTo>
                    <a:pt x="2001" y="72"/>
                    <a:pt x="1906" y="1"/>
                    <a:pt x="1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3" name="Google Shape;16833;p62"/>
            <p:cNvSpPr/>
            <p:nvPr/>
          </p:nvSpPr>
          <p:spPr>
            <a:xfrm>
              <a:off x="8139691" y="3435988"/>
              <a:ext cx="23792" cy="13939"/>
            </a:xfrm>
            <a:custGeom>
              <a:rect b="b" l="l" r="r" t="t"/>
              <a:pathLst>
                <a:path extrusionOk="0" h="440" w="751">
                  <a:moveTo>
                    <a:pt x="575" y="1"/>
                  </a:moveTo>
                  <a:cubicBezTo>
                    <a:pt x="558" y="1"/>
                    <a:pt x="541" y="4"/>
                    <a:pt x="524" y="11"/>
                  </a:cubicBezTo>
                  <a:lnTo>
                    <a:pt x="155" y="94"/>
                  </a:lnTo>
                  <a:cubicBezTo>
                    <a:pt x="60" y="130"/>
                    <a:pt x="1" y="214"/>
                    <a:pt x="36" y="309"/>
                  </a:cubicBezTo>
                  <a:cubicBezTo>
                    <a:pt x="48" y="380"/>
                    <a:pt x="120" y="440"/>
                    <a:pt x="191" y="440"/>
                  </a:cubicBezTo>
                  <a:lnTo>
                    <a:pt x="239" y="440"/>
                  </a:lnTo>
                  <a:lnTo>
                    <a:pt x="608" y="345"/>
                  </a:lnTo>
                  <a:cubicBezTo>
                    <a:pt x="691" y="309"/>
                    <a:pt x="751" y="214"/>
                    <a:pt x="727" y="130"/>
                  </a:cubicBezTo>
                  <a:cubicBezTo>
                    <a:pt x="708" y="54"/>
                    <a:pt x="643" y="1"/>
                    <a:pt x="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4" name="Google Shape;16834;p62"/>
            <p:cNvSpPr/>
            <p:nvPr/>
          </p:nvSpPr>
          <p:spPr>
            <a:xfrm>
              <a:off x="8209102" y="3435418"/>
              <a:ext cx="23412" cy="13401"/>
            </a:xfrm>
            <a:custGeom>
              <a:rect b="b" l="l" r="r" t="t"/>
              <a:pathLst>
                <a:path extrusionOk="0" h="423" w="739">
                  <a:moveTo>
                    <a:pt x="196" y="0"/>
                  </a:moveTo>
                  <a:cubicBezTo>
                    <a:pt x="119" y="0"/>
                    <a:pt x="54" y="54"/>
                    <a:pt x="24" y="124"/>
                  </a:cubicBezTo>
                  <a:cubicBezTo>
                    <a:pt x="0" y="220"/>
                    <a:pt x="60" y="303"/>
                    <a:pt x="143" y="339"/>
                  </a:cubicBezTo>
                  <a:lnTo>
                    <a:pt x="512" y="422"/>
                  </a:lnTo>
                  <a:lnTo>
                    <a:pt x="560" y="422"/>
                  </a:lnTo>
                  <a:cubicBezTo>
                    <a:pt x="631" y="422"/>
                    <a:pt x="715" y="386"/>
                    <a:pt x="727" y="291"/>
                  </a:cubicBezTo>
                  <a:cubicBezTo>
                    <a:pt x="738" y="220"/>
                    <a:pt x="703" y="124"/>
                    <a:pt x="607" y="101"/>
                  </a:cubicBezTo>
                  <a:lnTo>
                    <a:pt x="238" y="5"/>
                  </a:lnTo>
                  <a:cubicBezTo>
                    <a:pt x="224" y="2"/>
                    <a:pt x="210"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35" name="Google Shape;16835;p62"/>
          <p:cNvGrpSpPr/>
          <p:nvPr/>
        </p:nvGrpSpPr>
        <p:grpSpPr>
          <a:xfrm>
            <a:off x="7575787" y="3154555"/>
            <a:ext cx="295384" cy="376834"/>
            <a:chOff x="7575787" y="3329955"/>
            <a:chExt cx="295384" cy="376834"/>
          </a:xfrm>
        </p:grpSpPr>
        <p:sp>
          <p:nvSpPr>
            <p:cNvPr id="16836" name="Google Shape;16836;p62"/>
            <p:cNvSpPr/>
            <p:nvPr/>
          </p:nvSpPr>
          <p:spPr>
            <a:xfrm>
              <a:off x="7682549" y="3453666"/>
              <a:ext cx="11341" cy="17392"/>
            </a:xfrm>
            <a:custGeom>
              <a:rect b="b" l="l" r="r" t="t"/>
              <a:pathLst>
                <a:path extrusionOk="0" h="549" w="358">
                  <a:moveTo>
                    <a:pt x="179" y="1"/>
                  </a:moveTo>
                  <a:cubicBezTo>
                    <a:pt x="83" y="1"/>
                    <a:pt x="0" y="72"/>
                    <a:pt x="0" y="179"/>
                  </a:cubicBezTo>
                  <a:lnTo>
                    <a:pt x="0" y="370"/>
                  </a:lnTo>
                  <a:cubicBezTo>
                    <a:pt x="0" y="465"/>
                    <a:pt x="72" y="549"/>
                    <a:pt x="179" y="549"/>
                  </a:cubicBezTo>
                  <a:cubicBezTo>
                    <a:pt x="274" y="549"/>
                    <a:pt x="357" y="477"/>
                    <a:pt x="357" y="370"/>
                  </a:cubicBezTo>
                  <a:lnTo>
                    <a:pt x="357" y="179"/>
                  </a:lnTo>
                  <a:cubicBezTo>
                    <a:pt x="357" y="72"/>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7" name="Google Shape;16837;p62"/>
            <p:cNvSpPr/>
            <p:nvPr/>
          </p:nvSpPr>
          <p:spPr>
            <a:xfrm>
              <a:off x="7753068" y="3453666"/>
              <a:ext cx="11341" cy="17392"/>
            </a:xfrm>
            <a:custGeom>
              <a:rect b="b" l="l" r="r" t="t"/>
              <a:pathLst>
                <a:path extrusionOk="0" h="549" w="358">
                  <a:moveTo>
                    <a:pt x="179" y="1"/>
                  </a:moveTo>
                  <a:cubicBezTo>
                    <a:pt x="96" y="1"/>
                    <a:pt x="1" y="72"/>
                    <a:pt x="1" y="179"/>
                  </a:cubicBezTo>
                  <a:lnTo>
                    <a:pt x="1" y="370"/>
                  </a:lnTo>
                  <a:cubicBezTo>
                    <a:pt x="1" y="465"/>
                    <a:pt x="72" y="549"/>
                    <a:pt x="179" y="549"/>
                  </a:cubicBezTo>
                  <a:cubicBezTo>
                    <a:pt x="286" y="549"/>
                    <a:pt x="358" y="477"/>
                    <a:pt x="358" y="370"/>
                  </a:cubicBezTo>
                  <a:lnTo>
                    <a:pt x="358" y="179"/>
                  </a:lnTo>
                  <a:cubicBezTo>
                    <a:pt x="358" y="72"/>
                    <a:pt x="27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8" name="Google Shape;16838;p62"/>
            <p:cNvSpPr/>
            <p:nvPr/>
          </p:nvSpPr>
          <p:spPr>
            <a:xfrm>
              <a:off x="7699149" y="3494691"/>
              <a:ext cx="47932" cy="17487"/>
            </a:xfrm>
            <a:custGeom>
              <a:rect b="b" l="l" r="r" t="t"/>
              <a:pathLst>
                <a:path extrusionOk="0" h="552" w="1513">
                  <a:moveTo>
                    <a:pt x="1328" y="1"/>
                  </a:moveTo>
                  <a:cubicBezTo>
                    <a:pt x="1283" y="1"/>
                    <a:pt x="1238" y="21"/>
                    <a:pt x="1203" y="63"/>
                  </a:cubicBezTo>
                  <a:cubicBezTo>
                    <a:pt x="1131" y="123"/>
                    <a:pt x="976" y="194"/>
                    <a:pt x="762" y="194"/>
                  </a:cubicBezTo>
                  <a:cubicBezTo>
                    <a:pt x="536" y="194"/>
                    <a:pt x="393" y="123"/>
                    <a:pt x="333" y="63"/>
                  </a:cubicBezTo>
                  <a:cubicBezTo>
                    <a:pt x="301" y="25"/>
                    <a:pt x="260" y="9"/>
                    <a:pt x="219" y="9"/>
                  </a:cubicBezTo>
                  <a:cubicBezTo>
                    <a:pt x="171" y="9"/>
                    <a:pt x="122" y="31"/>
                    <a:pt x="83" y="63"/>
                  </a:cubicBezTo>
                  <a:cubicBezTo>
                    <a:pt x="0" y="135"/>
                    <a:pt x="24" y="242"/>
                    <a:pt x="83" y="313"/>
                  </a:cubicBezTo>
                  <a:cubicBezTo>
                    <a:pt x="226" y="456"/>
                    <a:pt x="476" y="551"/>
                    <a:pt x="762" y="551"/>
                  </a:cubicBezTo>
                  <a:cubicBezTo>
                    <a:pt x="1048" y="551"/>
                    <a:pt x="1298" y="456"/>
                    <a:pt x="1453" y="313"/>
                  </a:cubicBezTo>
                  <a:cubicBezTo>
                    <a:pt x="1512" y="242"/>
                    <a:pt x="1512" y="123"/>
                    <a:pt x="1453" y="63"/>
                  </a:cubicBezTo>
                  <a:cubicBezTo>
                    <a:pt x="1417" y="21"/>
                    <a:pt x="1372"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9" name="Google Shape;16839;p62"/>
            <p:cNvSpPr/>
            <p:nvPr/>
          </p:nvSpPr>
          <p:spPr>
            <a:xfrm>
              <a:off x="7575787" y="3329955"/>
              <a:ext cx="295384" cy="376834"/>
            </a:xfrm>
            <a:custGeom>
              <a:rect b="b" l="l" r="r" t="t"/>
              <a:pathLst>
                <a:path extrusionOk="0" h="11895" w="9324">
                  <a:moveTo>
                    <a:pt x="4656" y="334"/>
                  </a:moveTo>
                  <a:cubicBezTo>
                    <a:pt x="5835" y="334"/>
                    <a:pt x="6859" y="929"/>
                    <a:pt x="7454" y="1834"/>
                  </a:cubicBezTo>
                  <a:lnTo>
                    <a:pt x="7335" y="3156"/>
                  </a:lnTo>
                  <a:cubicBezTo>
                    <a:pt x="6049" y="2025"/>
                    <a:pt x="4454" y="1882"/>
                    <a:pt x="4394" y="1858"/>
                  </a:cubicBezTo>
                  <a:cubicBezTo>
                    <a:pt x="4335" y="1858"/>
                    <a:pt x="4275" y="1882"/>
                    <a:pt x="4239" y="1941"/>
                  </a:cubicBezTo>
                  <a:cubicBezTo>
                    <a:pt x="4215" y="2001"/>
                    <a:pt x="4204" y="2060"/>
                    <a:pt x="4227" y="2108"/>
                  </a:cubicBezTo>
                  <a:lnTo>
                    <a:pt x="4406" y="2549"/>
                  </a:lnTo>
                  <a:cubicBezTo>
                    <a:pt x="3394" y="2406"/>
                    <a:pt x="2453" y="2060"/>
                    <a:pt x="1894" y="1810"/>
                  </a:cubicBezTo>
                  <a:cubicBezTo>
                    <a:pt x="2477" y="929"/>
                    <a:pt x="3501" y="334"/>
                    <a:pt x="4656" y="334"/>
                  </a:cubicBezTo>
                  <a:close/>
                  <a:moveTo>
                    <a:pt x="6882" y="3251"/>
                  </a:moveTo>
                  <a:cubicBezTo>
                    <a:pt x="7025" y="3358"/>
                    <a:pt x="7156" y="3477"/>
                    <a:pt x="7299" y="3608"/>
                  </a:cubicBezTo>
                  <a:lnTo>
                    <a:pt x="7275" y="3715"/>
                  </a:lnTo>
                  <a:lnTo>
                    <a:pt x="7073" y="3715"/>
                  </a:lnTo>
                  <a:cubicBezTo>
                    <a:pt x="6966" y="3715"/>
                    <a:pt x="6882" y="3620"/>
                    <a:pt x="6882" y="3513"/>
                  </a:cubicBezTo>
                  <a:lnTo>
                    <a:pt x="6882" y="3251"/>
                  </a:lnTo>
                  <a:close/>
                  <a:moveTo>
                    <a:pt x="2037" y="2251"/>
                  </a:moveTo>
                  <a:cubicBezTo>
                    <a:pt x="2691" y="2513"/>
                    <a:pt x="3644" y="2834"/>
                    <a:pt x="4644" y="2918"/>
                  </a:cubicBezTo>
                  <a:cubicBezTo>
                    <a:pt x="4704" y="2918"/>
                    <a:pt x="4763" y="2906"/>
                    <a:pt x="4811" y="2846"/>
                  </a:cubicBezTo>
                  <a:cubicBezTo>
                    <a:pt x="4835" y="2799"/>
                    <a:pt x="4858" y="2727"/>
                    <a:pt x="4823" y="2679"/>
                  </a:cubicBezTo>
                  <a:lnTo>
                    <a:pt x="4644" y="2251"/>
                  </a:lnTo>
                  <a:lnTo>
                    <a:pt x="4644" y="2251"/>
                  </a:lnTo>
                  <a:cubicBezTo>
                    <a:pt x="5049" y="2322"/>
                    <a:pt x="5787" y="2513"/>
                    <a:pt x="6537" y="2977"/>
                  </a:cubicBezTo>
                  <a:lnTo>
                    <a:pt x="6537" y="3489"/>
                  </a:lnTo>
                  <a:cubicBezTo>
                    <a:pt x="6537" y="3787"/>
                    <a:pt x="6775" y="4037"/>
                    <a:pt x="7085" y="4037"/>
                  </a:cubicBezTo>
                  <a:lnTo>
                    <a:pt x="7371" y="4037"/>
                  </a:lnTo>
                  <a:cubicBezTo>
                    <a:pt x="7454" y="4037"/>
                    <a:pt x="7537" y="4061"/>
                    <a:pt x="7597" y="4120"/>
                  </a:cubicBezTo>
                  <a:cubicBezTo>
                    <a:pt x="7656" y="4180"/>
                    <a:pt x="7680" y="4275"/>
                    <a:pt x="7668" y="4346"/>
                  </a:cubicBezTo>
                  <a:cubicBezTo>
                    <a:pt x="7656" y="4501"/>
                    <a:pt x="7514" y="4620"/>
                    <a:pt x="7359" y="4620"/>
                  </a:cubicBezTo>
                  <a:lnTo>
                    <a:pt x="7275" y="4620"/>
                  </a:lnTo>
                  <a:lnTo>
                    <a:pt x="7275" y="4596"/>
                  </a:lnTo>
                  <a:cubicBezTo>
                    <a:pt x="7275" y="4513"/>
                    <a:pt x="7204" y="4418"/>
                    <a:pt x="7097" y="4418"/>
                  </a:cubicBezTo>
                  <a:cubicBezTo>
                    <a:pt x="7013" y="4418"/>
                    <a:pt x="6918" y="4501"/>
                    <a:pt x="6918" y="4596"/>
                  </a:cubicBezTo>
                  <a:cubicBezTo>
                    <a:pt x="6918" y="5835"/>
                    <a:pt x="5906" y="6847"/>
                    <a:pt x="4680" y="6847"/>
                  </a:cubicBezTo>
                  <a:cubicBezTo>
                    <a:pt x="3442" y="6847"/>
                    <a:pt x="2430" y="5835"/>
                    <a:pt x="2430" y="4596"/>
                  </a:cubicBezTo>
                  <a:cubicBezTo>
                    <a:pt x="2430" y="4513"/>
                    <a:pt x="2358" y="4418"/>
                    <a:pt x="2251" y="4418"/>
                  </a:cubicBezTo>
                  <a:cubicBezTo>
                    <a:pt x="2156" y="4418"/>
                    <a:pt x="2072" y="4501"/>
                    <a:pt x="2072" y="4596"/>
                  </a:cubicBezTo>
                  <a:lnTo>
                    <a:pt x="2072" y="4620"/>
                  </a:lnTo>
                  <a:lnTo>
                    <a:pt x="1965" y="4620"/>
                  </a:lnTo>
                  <a:cubicBezTo>
                    <a:pt x="1882" y="4620"/>
                    <a:pt x="1799" y="4584"/>
                    <a:pt x="1739" y="4525"/>
                  </a:cubicBezTo>
                  <a:cubicBezTo>
                    <a:pt x="1679" y="4465"/>
                    <a:pt x="1656" y="4382"/>
                    <a:pt x="1668" y="4299"/>
                  </a:cubicBezTo>
                  <a:cubicBezTo>
                    <a:pt x="1679" y="4168"/>
                    <a:pt x="1822" y="4049"/>
                    <a:pt x="1977" y="4049"/>
                  </a:cubicBezTo>
                  <a:lnTo>
                    <a:pt x="2239" y="4049"/>
                  </a:lnTo>
                  <a:cubicBezTo>
                    <a:pt x="2537" y="4049"/>
                    <a:pt x="2787" y="3811"/>
                    <a:pt x="2787" y="3501"/>
                  </a:cubicBezTo>
                  <a:lnTo>
                    <a:pt x="2787" y="3072"/>
                  </a:lnTo>
                  <a:cubicBezTo>
                    <a:pt x="2787" y="2977"/>
                    <a:pt x="2715" y="2894"/>
                    <a:pt x="2608" y="2894"/>
                  </a:cubicBezTo>
                  <a:cubicBezTo>
                    <a:pt x="2513" y="2894"/>
                    <a:pt x="2430" y="2965"/>
                    <a:pt x="2430" y="3072"/>
                  </a:cubicBezTo>
                  <a:lnTo>
                    <a:pt x="2430" y="3501"/>
                  </a:lnTo>
                  <a:cubicBezTo>
                    <a:pt x="2430" y="3608"/>
                    <a:pt x="2334" y="3692"/>
                    <a:pt x="2239" y="3692"/>
                  </a:cubicBezTo>
                  <a:lnTo>
                    <a:pt x="2037" y="3692"/>
                  </a:lnTo>
                  <a:lnTo>
                    <a:pt x="2037" y="2251"/>
                  </a:lnTo>
                  <a:close/>
                  <a:moveTo>
                    <a:pt x="1703" y="2120"/>
                  </a:moveTo>
                  <a:lnTo>
                    <a:pt x="1703" y="3763"/>
                  </a:lnTo>
                  <a:cubicBezTo>
                    <a:pt x="1501" y="3858"/>
                    <a:pt x="1358" y="4049"/>
                    <a:pt x="1322" y="4275"/>
                  </a:cubicBezTo>
                  <a:cubicBezTo>
                    <a:pt x="1310" y="4454"/>
                    <a:pt x="1370" y="4632"/>
                    <a:pt x="1489" y="4763"/>
                  </a:cubicBezTo>
                  <a:cubicBezTo>
                    <a:pt x="1608" y="4894"/>
                    <a:pt x="1787" y="4977"/>
                    <a:pt x="1965" y="4977"/>
                  </a:cubicBezTo>
                  <a:lnTo>
                    <a:pt x="2096" y="4977"/>
                  </a:lnTo>
                  <a:cubicBezTo>
                    <a:pt x="2203" y="5704"/>
                    <a:pt x="2608" y="6347"/>
                    <a:pt x="3192" y="6740"/>
                  </a:cubicBezTo>
                  <a:lnTo>
                    <a:pt x="3192" y="7561"/>
                  </a:lnTo>
                  <a:cubicBezTo>
                    <a:pt x="3192" y="7644"/>
                    <a:pt x="3168" y="7716"/>
                    <a:pt x="3120" y="7763"/>
                  </a:cubicBezTo>
                  <a:lnTo>
                    <a:pt x="2822" y="7502"/>
                  </a:lnTo>
                  <a:cubicBezTo>
                    <a:pt x="1858" y="6680"/>
                    <a:pt x="1298" y="5489"/>
                    <a:pt x="1298" y="4215"/>
                  </a:cubicBezTo>
                  <a:lnTo>
                    <a:pt x="1298" y="3692"/>
                  </a:lnTo>
                  <a:cubicBezTo>
                    <a:pt x="1298" y="3132"/>
                    <a:pt x="1441" y="2596"/>
                    <a:pt x="1703" y="2120"/>
                  </a:cubicBezTo>
                  <a:close/>
                  <a:moveTo>
                    <a:pt x="7752" y="2406"/>
                  </a:moveTo>
                  <a:cubicBezTo>
                    <a:pt x="7918" y="2799"/>
                    <a:pt x="8025" y="3239"/>
                    <a:pt x="8025" y="3692"/>
                  </a:cubicBezTo>
                  <a:lnTo>
                    <a:pt x="8025" y="4215"/>
                  </a:lnTo>
                  <a:cubicBezTo>
                    <a:pt x="8025" y="5477"/>
                    <a:pt x="7478" y="6692"/>
                    <a:pt x="6490" y="7502"/>
                  </a:cubicBezTo>
                  <a:lnTo>
                    <a:pt x="6192" y="7763"/>
                  </a:lnTo>
                  <a:cubicBezTo>
                    <a:pt x="6168" y="7704"/>
                    <a:pt x="6132" y="7621"/>
                    <a:pt x="6132" y="7561"/>
                  </a:cubicBezTo>
                  <a:lnTo>
                    <a:pt x="6132" y="7430"/>
                  </a:lnTo>
                  <a:cubicBezTo>
                    <a:pt x="6132" y="7347"/>
                    <a:pt x="6061" y="7251"/>
                    <a:pt x="5954" y="7251"/>
                  </a:cubicBezTo>
                  <a:cubicBezTo>
                    <a:pt x="5870" y="7251"/>
                    <a:pt x="5775" y="7323"/>
                    <a:pt x="5775" y="7430"/>
                  </a:cubicBezTo>
                  <a:lnTo>
                    <a:pt x="5775" y="7561"/>
                  </a:lnTo>
                  <a:cubicBezTo>
                    <a:pt x="5775" y="7716"/>
                    <a:pt x="5823" y="7859"/>
                    <a:pt x="5906" y="8002"/>
                  </a:cubicBezTo>
                  <a:lnTo>
                    <a:pt x="4644" y="9073"/>
                  </a:lnTo>
                  <a:lnTo>
                    <a:pt x="3382" y="8002"/>
                  </a:lnTo>
                  <a:cubicBezTo>
                    <a:pt x="3465" y="7883"/>
                    <a:pt x="3513" y="7728"/>
                    <a:pt x="3513" y="7561"/>
                  </a:cubicBezTo>
                  <a:lnTo>
                    <a:pt x="3513" y="6966"/>
                  </a:lnTo>
                  <a:cubicBezTo>
                    <a:pt x="3858" y="7132"/>
                    <a:pt x="4239" y="7228"/>
                    <a:pt x="4644" y="7228"/>
                  </a:cubicBezTo>
                  <a:cubicBezTo>
                    <a:pt x="5954" y="7228"/>
                    <a:pt x="7037" y="6251"/>
                    <a:pt x="7216" y="4989"/>
                  </a:cubicBezTo>
                  <a:lnTo>
                    <a:pt x="7323" y="4989"/>
                  </a:lnTo>
                  <a:cubicBezTo>
                    <a:pt x="7668" y="4989"/>
                    <a:pt x="7954" y="4739"/>
                    <a:pt x="7990" y="4406"/>
                  </a:cubicBezTo>
                  <a:cubicBezTo>
                    <a:pt x="8002" y="4227"/>
                    <a:pt x="7954" y="4049"/>
                    <a:pt x="7835" y="3918"/>
                  </a:cubicBezTo>
                  <a:cubicBezTo>
                    <a:pt x="7775" y="3858"/>
                    <a:pt x="7716" y="3811"/>
                    <a:pt x="7633" y="3775"/>
                  </a:cubicBezTo>
                  <a:lnTo>
                    <a:pt x="7752" y="2406"/>
                  </a:lnTo>
                  <a:close/>
                  <a:moveTo>
                    <a:pt x="4656" y="9454"/>
                  </a:moveTo>
                  <a:cubicBezTo>
                    <a:pt x="4763" y="9454"/>
                    <a:pt x="4858" y="9549"/>
                    <a:pt x="4858" y="9645"/>
                  </a:cubicBezTo>
                  <a:lnTo>
                    <a:pt x="4858" y="10026"/>
                  </a:lnTo>
                  <a:cubicBezTo>
                    <a:pt x="4858" y="10121"/>
                    <a:pt x="4763" y="10216"/>
                    <a:pt x="4656" y="10216"/>
                  </a:cubicBezTo>
                  <a:cubicBezTo>
                    <a:pt x="4561" y="10216"/>
                    <a:pt x="4466" y="10121"/>
                    <a:pt x="4466" y="10026"/>
                  </a:cubicBezTo>
                  <a:lnTo>
                    <a:pt x="4466" y="9645"/>
                  </a:lnTo>
                  <a:cubicBezTo>
                    <a:pt x="4466" y="9549"/>
                    <a:pt x="4561" y="9454"/>
                    <a:pt x="4656" y="9454"/>
                  </a:cubicBezTo>
                  <a:close/>
                  <a:moveTo>
                    <a:pt x="4644" y="1"/>
                  </a:moveTo>
                  <a:cubicBezTo>
                    <a:pt x="2608" y="1"/>
                    <a:pt x="941" y="1667"/>
                    <a:pt x="941" y="3715"/>
                  </a:cubicBezTo>
                  <a:lnTo>
                    <a:pt x="941" y="4227"/>
                  </a:lnTo>
                  <a:cubicBezTo>
                    <a:pt x="941" y="5597"/>
                    <a:pt x="1537" y="6894"/>
                    <a:pt x="2596" y="7775"/>
                  </a:cubicBezTo>
                  <a:lnTo>
                    <a:pt x="2799" y="7954"/>
                  </a:lnTo>
                  <a:lnTo>
                    <a:pt x="929" y="8502"/>
                  </a:lnTo>
                  <a:cubicBezTo>
                    <a:pt x="370" y="8668"/>
                    <a:pt x="1" y="9168"/>
                    <a:pt x="1" y="9740"/>
                  </a:cubicBezTo>
                  <a:lnTo>
                    <a:pt x="1" y="11693"/>
                  </a:lnTo>
                  <a:cubicBezTo>
                    <a:pt x="1" y="11776"/>
                    <a:pt x="72" y="11871"/>
                    <a:pt x="179" y="11871"/>
                  </a:cubicBezTo>
                  <a:cubicBezTo>
                    <a:pt x="275" y="11871"/>
                    <a:pt x="358" y="11788"/>
                    <a:pt x="358" y="11693"/>
                  </a:cubicBezTo>
                  <a:lnTo>
                    <a:pt x="358" y="9740"/>
                  </a:lnTo>
                  <a:cubicBezTo>
                    <a:pt x="358" y="9609"/>
                    <a:pt x="394" y="9490"/>
                    <a:pt x="429" y="9383"/>
                  </a:cubicBezTo>
                  <a:lnTo>
                    <a:pt x="1489" y="10299"/>
                  </a:lnTo>
                  <a:cubicBezTo>
                    <a:pt x="1608" y="10407"/>
                    <a:pt x="1679" y="10573"/>
                    <a:pt x="1679" y="10740"/>
                  </a:cubicBezTo>
                  <a:lnTo>
                    <a:pt x="1679" y="11704"/>
                  </a:lnTo>
                  <a:cubicBezTo>
                    <a:pt x="1679" y="11788"/>
                    <a:pt x="1763" y="11883"/>
                    <a:pt x="1858" y="11883"/>
                  </a:cubicBezTo>
                  <a:cubicBezTo>
                    <a:pt x="1953" y="11883"/>
                    <a:pt x="2037" y="11812"/>
                    <a:pt x="2037" y="11704"/>
                  </a:cubicBezTo>
                  <a:lnTo>
                    <a:pt x="2037" y="10740"/>
                  </a:lnTo>
                  <a:cubicBezTo>
                    <a:pt x="2037" y="10466"/>
                    <a:pt x="1918" y="10216"/>
                    <a:pt x="1727" y="10049"/>
                  </a:cubicBezTo>
                  <a:lnTo>
                    <a:pt x="644" y="9097"/>
                  </a:lnTo>
                  <a:cubicBezTo>
                    <a:pt x="751" y="8978"/>
                    <a:pt x="894" y="8895"/>
                    <a:pt x="1048" y="8847"/>
                  </a:cubicBezTo>
                  <a:lnTo>
                    <a:pt x="3013" y="8264"/>
                  </a:lnTo>
                  <a:cubicBezTo>
                    <a:pt x="3049" y="8252"/>
                    <a:pt x="3084" y="8240"/>
                    <a:pt x="3132" y="8216"/>
                  </a:cubicBezTo>
                  <a:lnTo>
                    <a:pt x="4323" y="9228"/>
                  </a:lnTo>
                  <a:cubicBezTo>
                    <a:pt x="4180" y="9335"/>
                    <a:pt x="4108" y="9490"/>
                    <a:pt x="4108" y="9668"/>
                  </a:cubicBezTo>
                  <a:lnTo>
                    <a:pt x="4108" y="10038"/>
                  </a:lnTo>
                  <a:cubicBezTo>
                    <a:pt x="4108" y="10276"/>
                    <a:pt x="4263" y="10478"/>
                    <a:pt x="4477" y="10561"/>
                  </a:cubicBezTo>
                  <a:lnTo>
                    <a:pt x="4477" y="11716"/>
                  </a:lnTo>
                  <a:cubicBezTo>
                    <a:pt x="4477" y="11812"/>
                    <a:pt x="4561" y="11895"/>
                    <a:pt x="4656" y="11895"/>
                  </a:cubicBezTo>
                  <a:cubicBezTo>
                    <a:pt x="4751" y="11895"/>
                    <a:pt x="4835" y="11823"/>
                    <a:pt x="4835" y="11716"/>
                  </a:cubicBezTo>
                  <a:lnTo>
                    <a:pt x="4835" y="10561"/>
                  </a:lnTo>
                  <a:cubicBezTo>
                    <a:pt x="5061" y="10478"/>
                    <a:pt x="5216" y="10276"/>
                    <a:pt x="5216" y="10038"/>
                  </a:cubicBezTo>
                  <a:lnTo>
                    <a:pt x="5216" y="9668"/>
                  </a:lnTo>
                  <a:cubicBezTo>
                    <a:pt x="5216" y="9490"/>
                    <a:pt x="5132" y="9335"/>
                    <a:pt x="5001" y="9228"/>
                  </a:cubicBezTo>
                  <a:lnTo>
                    <a:pt x="6192" y="8216"/>
                  </a:lnTo>
                  <a:cubicBezTo>
                    <a:pt x="6240" y="8240"/>
                    <a:pt x="6263" y="8252"/>
                    <a:pt x="6311" y="8264"/>
                  </a:cubicBezTo>
                  <a:lnTo>
                    <a:pt x="8276" y="8847"/>
                  </a:lnTo>
                  <a:cubicBezTo>
                    <a:pt x="8442" y="8895"/>
                    <a:pt x="8573" y="8978"/>
                    <a:pt x="8680" y="9097"/>
                  </a:cubicBezTo>
                  <a:lnTo>
                    <a:pt x="7597" y="10049"/>
                  </a:lnTo>
                  <a:cubicBezTo>
                    <a:pt x="7394" y="10228"/>
                    <a:pt x="7275" y="10478"/>
                    <a:pt x="7275" y="10740"/>
                  </a:cubicBezTo>
                  <a:lnTo>
                    <a:pt x="7275" y="11704"/>
                  </a:lnTo>
                  <a:cubicBezTo>
                    <a:pt x="7275" y="11788"/>
                    <a:pt x="7359" y="11883"/>
                    <a:pt x="7454" y="11883"/>
                  </a:cubicBezTo>
                  <a:cubicBezTo>
                    <a:pt x="7549" y="11883"/>
                    <a:pt x="7633" y="11812"/>
                    <a:pt x="7633" y="11704"/>
                  </a:cubicBezTo>
                  <a:lnTo>
                    <a:pt x="7633" y="10740"/>
                  </a:lnTo>
                  <a:cubicBezTo>
                    <a:pt x="7633" y="10573"/>
                    <a:pt x="7716" y="10407"/>
                    <a:pt x="7835" y="10299"/>
                  </a:cubicBezTo>
                  <a:lnTo>
                    <a:pt x="8883" y="9383"/>
                  </a:lnTo>
                  <a:cubicBezTo>
                    <a:pt x="8930" y="9502"/>
                    <a:pt x="8966" y="9621"/>
                    <a:pt x="8966" y="9740"/>
                  </a:cubicBezTo>
                  <a:lnTo>
                    <a:pt x="8966" y="11693"/>
                  </a:lnTo>
                  <a:cubicBezTo>
                    <a:pt x="8966" y="11776"/>
                    <a:pt x="9038" y="11871"/>
                    <a:pt x="9145" y="11871"/>
                  </a:cubicBezTo>
                  <a:cubicBezTo>
                    <a:pt x="9228" y="11871"/>
                    <a:pt x="9323" y="11788"/>
                    <a:pt x="9323" y="11693"/>
                  </a:cubicBezTo>
                  <a:lnTo>
                    <a:pt x="9323" y="9740"/>
                  </a:lnTo>
                  <a:cubicBezTo>
                    <a:pt x="9299" y="9168"/>
                    <a:pt x="8918" y="8668"/>
                    <a:pt x="8371" y="8502"/>
                  </a:cubicBezTo>
                  <a:lnTo>
                    <a:pt x="6490" y="7954"/>
                  </a:lnTo>
                  <a:lnTo>
                    <a:pt x="6704" y="7775"/>
                  </a:lnTo>
                  <a:cubicBezTo>
                    <a:pt x="7752" y="6894"/>
                    <a:pt x="8347" y="5597"/>
                    <a:pt x="8347" y="4227"/>
                  </a:cubicBezTo>
                  <a:lnTo>
                    <a:pt x="8347" y="3715"/>
                  </a:lnTo>
                  <a:cubicBezTo>
                    <a:pt x="8347" y="1667"/>
                    <a:pt x="6680"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0" name="Google Shape;16840;p62"/>
            <p:cNvSpPr/>
            <p:nvPr/>
          </p:nvSpPr>
          <p:spPr>
            <a:xfrm>
              <a:off x="7676118" y="3435576"/>
              <a:ext cx="23412" cy="11341"/>
            </a:xfrm>
            <a:custGeom>
              <a:rect b="b" l="l" r="r" t="t"/>
              <a:pathLst>
                <a:path extrusionOk="0" h="358" w="739">
                  <a:moveTo>
                    <a:pt x="179" y="0"/>
                  </a:moveTo>
                  <a:cubicBezTo>
                    <a:pt x="96" y="0"/>
                    <a:pt x="1" y="84"/>
                    <a:pt x="1" y="179"/>
                  </a:cubicBezTo>
                  <a:cubicBezTo>
                    <a:pt x="1" y="274"/>
                    <a:pt x="84" y="358"/>
                    <a:pt x="179" y="358"/>
                  </a:cubicBezTo>
                  <a:lnTo>
                    <a:pt x="560" y="358"/>
                  </a:lnTo>
                  <a:cubicBezTo>
                    <a:pt x="644" y="358"/>
                    <a:pt x="739" y="286"/>
                    <a:pt x="739" y="179"/>
                  </a:cubicBezTo>
                  <a:cubicBezTo>
                    <a:pt x="739" y="84"/>
                    <a:pt x="656" y="0"/>
                    <a:pt x="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1" name="Google Shape;16841;p62"/>
            <p:cNvSpPr/>
            <p:nvPr/>
          </p:nvSpPr>
          <p:spPr>
            <a:xfrm>
              <a:off x="7747049" y="3435576"/>
              <a:ext cx="23031" cy="11341"/>
            </a:xfrm>
            <a:custGeom>
              <a:rect b="b" l="l" r="r" t="t"/>
              <a:pathLst>
                <a:path extrusionOk="0" h="358" w="727">
                  <a:moveTo>
                    <a:pt x="179" y="0"/>
                  </a:moveTo>
                  <a:cubicBezTo>
                    <a:pt x="83" y="0"/>
                    <a:pt x="0" y="84"/>
                    <a:pt x="0" y="179"/>
                  </a:cubicBezTo>
                  <a:cubicBezTo>
                    <a:pt x="0" y="274"/>
                    <a:pt x="72" y="358"/>
                    <a:pt x="179" y="358"/>
                  </a:cubicBezTo>
                  <a:lnTo>
                    <a:pt x="548" y="358"/>
                  </a:lnTo>
                  <a:cubicBezTo>
                    <a:pt x="643" y="358"/>
                    <a:pt x="726" y="286"/>
                    <a:pt x="726" y="179"/>
                  </a:cubicBezTo>
                  <a:cubicBezTo>
                    <a:pt x="726" y="84"/>
                    <a:pt x="655" y="0"/>
                    <a:pt x="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42" name="Google Shape;16842;p62"/>
          <p:cNvGrpSpPr/>
          <p:nvPr/>
        </p:nvGrpSpPr>
        <p:grpSpPr>
          <a:xfrm>
            <a:off x="864062" y="2709103"/>
            <a:ext cx="264084" cy="347783"/>
            <a:chOff x="864062" y="2884503"/>
            <a:chExt cx="264084" cy="347783"/>
          </a:xfrm>
        </p:grpSpPr>
        <p:sp>
          <p:nvSpPr>
            <p:cNvPr id="16843" name="Google Shape;16843;p62"/>
            <p:cNvSpPr/>
            <p:nvPr/>
          </p:nvSpPr>
          <p:spPr>
            <a:xfrm>
              <a:off x="944783" y="2884503"/>
              <a:ext cx="102263" cy="122982"/>
            </a:xfrm>
            <a:custGeom>
              <a:rect b="b" l="l" r="r" t="t"/>
              <a:pathLst>
                <a:path extrusionOk="0" h="3882" w="3228">
                  <a:moveTo>
                    <a:pt x="1608" y="0"/>
                  </a:moveTo>
                  <a:cubicBezTo>
                    <a:pt x="715" y="0"/>
                    <a:pt x="1" y="727"/>
                    <a:pt x="1" y="1608"/>
                  </a:cubicBezTo>
                  <a:cubicBezTo>
                    <a:pt x="1" y="2286"/>
                    <a:pt x="418" y="2882"/>
                    <a:pt x="1060" y="3120"/>
                  </a:cubicBezTo>
                  <a:lnTo>
                    <a:pt x="1477" y="3810"/>
                  </a:lnTo>
                  <a:cubicBezTo>
                    <a:pt x="1501" y="3858"/>
                    <a:pt x="1549" y="3882"/>
                    <a:pt x="1608" y="3882"/>
                  </a:cubicBezTo>
                  <a:cubicBezTo>
                    <a:pt x="1668" y="3882"/>
                    <a:pt x="1715" y="3858"/>
                    <a:pt x="1739" y="3810"/>
                  </a:cubicBezTo>
                  <a:lnTo>
                    <a:pt x="2156" y="3120"/>
                  </a:lnTo>
                  <a:cubicBezTo>
                    <a:pt x="2561" y="2977"/>
                    <a:pt x="2906" y="2667"/>
                    <a:pt x="3085" y="2263"/>
                  </a:cubicBezTo>
                  <a:cubicBezTo>
                    <a:pt x="3108" y="2191"/>
                    <a:pt x="3085" y="2084"/>
                    <a:pt x="3001" y="2060"/>
                  </a:cubicBezTo>
                  <a:cubicBezTo>
                    <a:pt x="2982" y="2051"/>
                    <a:pt x="2961" y="2046"/>
                    <a:pt x="2940" y="2046"/>
                  </a:cubicBezTo>
                  <a:cubicBezTo>
                    <a:pt x="2883" y="2046"/>
                    <a:pt x="2825" y="2079"/>
                    <a:pt x="2799" y="2132"/>
                  </a:cubicBezTo>
                  <a:cubicBezTo>
                    <a:pt x="2644" y="2465"/>
                    <a:pt x="2370" y="2727"/>
                    <a:pt x="2013" y="2834"/>
                  </a:cubicBezTo>
                  <a:cubicBezTo>
                    <a:pt x="1977" y="2846"/>
                    <a:pt x="1930" y="2858"/>
                    <a:pt x="1918" y="2905"/>
                  </a:cubicBezTo>
                  <a:lnTo>
                    <a:pt x="1608" y="3406"/>
                  </a:lnTo>
                  <a:lnTo>
                    <a:pt x="1299" y="2905"/>
                  </a:lnTo>
                  <a:cubicBezTo>
                    <a:pt x="1275" y="2870"/>
                    <a:pt x="1251" y="2846"/>
                    <a:pt x="1203" y="2834"/>
                  </a:cubicBezTo>
                  <a:cubicBezTo>
                    <a:pt x="668" y="2655"/>
                    <a:pt x="310" y="2155"/>
                    <a:pt x="310" y="1596"/>
                  </a:cubicBezTo>
                  <a:cubicBezTo>
                    <a:pt x="310" y="905"/>
                    <a:pt x="894" y="322"/>
                    <a:pt x="1608" y="322"/>
                  </a:cubicBezTo>
                  <a:cubicBezTo>
                    <a:pt x="2311" y="322"/>
                    <a:pt x="2870" y="881"/>
                    <a:pt x="2906" y="1572"/>
                  </a:cubicBezTo>
                  <a:cubicBezTo>
                    <a:pt x="2906" y="1667"/>
                    <a:pt x="2977" y="1739"/>
                    <a:pt x="3061" y="1739"/>
                  </a:cubicBezTo>
                  <a:cubicBezTo>
                    <a:pt x="3156" y="1739"/>
                    <a:pt x="3227" y="1667"/>
                    <a:pt x="3227" y="1572"/>
                  </a:cubicBezTo>
                  <a:cubicBezTo>
                    <a:pt x="3215" y="1167"/>
                    <a:pt x="3049" y="762"/>
                    <a:pt x="2739" y="465"/>
                  </a:cubicBezTo>
                  <a:cubicBezTo>
                    <a:pt x="2442" y="167"/>
                    <a:pt x="2037"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4" name="Google Shape;16844;p62"/>
            <p:cNvSpPr/>
            <p:nvPr/>
          </p:nvSpPr>
          <p:spPr>
            <a:xfrm>
              <a:off x="963664" y="2903733"/>
              <a:ext cx="65261" cy="64152"/>
            </a:xfrm>
            <a:custGeom>
              <a:rect b="b" l="l" r="r" t="t"/>
              <a:pathLst>
                <a:path extrusionOk="0" h="2025" w="2060">
                  <a:moveTo>
                    <a:pt x="1012" y="584"/>
                  </a:moveTo>
                  <a:cubicBezTo>
                    <a:pt x="1250" y="584"/>
                    <a:pt x="1441" y="774"/>
                    <a:pt x="1441" y="1013"/>
                  </a:cubicBezTo>
                  <a:cubicBezTo>
                    <a:pt x="1441" y="1251"/>
                    <a:pt x="1250" y="1453"/>
                    <a:pt x="1012" y="1453"/>
                  </a:cubicBezTo>
                  <a:cubicBezTo>
                    <a:pt x="774" y="1453"/>
                    <a:pt x="584" y="1251"/>
                    <a:pt x="584" y="1013"/>
                  </a:cubicBezTo>
                  <a:cubicBezTo>
                    <a:pt x="584" y="774"/>
                    <a:pt x="774" y="584"/>
                    <a:pt x="1012" y="584"/>
                  </a:cubicBezTo>
                  <a:close/>
                  <a:moveTo>
                    <a:pt x="1012" y="1"/>
                  </a:moveTo>
                  <a:cubicBezTo>
                    <a:pt x="929" y="1"/>
                    <a:pt x="845" y="72"/>
                    <a:pt x="845" y="167"/>
                  </a:cubicBezTo>
                  <a:lnTo>
                    <a:pt x="845" y="274"/>
                  </a:lnTo>
                  <a:cubicBezTo>
                    <a:pt x="762" y="286"/>
                    <a:pt x="667" y="334"/>
                    <a:pt x="595" y="370"/>
                  </a:cubicBezTo>
                  <a:lnTo>
                    <a:pt x="524" y="298"/>
                  </a:lnTo>
                  <a:cubicBezTo>
                    <a:pt x="494" y="268"/>
                    <a:pt x="453" y="254"/>
                    <a:pt x="411" y="254"/>
                  </a:cubicBezTo>
                  <a:cubicBezTo>
                    <a:pt x="369" y="254"/>
                    <a:pt x="328" y="268"/>
                    <a:pt x="298" y="298"/>
                  </a:cubicBezTo>
                  <a:cubicBezTo>
                    <a:pt x="238" y="358"/>
                    <a:pt x="238" y="465"/>
                    <a:pt x="298" y="524"/>
                  </a:cubicBezTo>
                  <a:lnTo>
                    <a:pt x="369" y="596"/>
                  </a:lnTo>
                  <a:cubicBezTo>
                    <a:pt x="333" y="667"/>
                    <a:pt x="286" y="763"/>
                    <a:pt x="274" y="858"/>
                  </a:cubicBezTo>
                  <a:lnTo>
                    <a:pt x="167" y="858"/>
                  </a:lnTo>
                  <a:cubicBezTo>
                    <a:pt x="72" y="858"/>
                    <a:pt x="0" y="929"/>
                    <a:pt x="0" y="1013"/>
                  </a:cubicBezTo>
                  <a:cubicBezTo>
                    <a:pt x="0" y="1108"/>
                    <a:pt x="72" y="1179"/>
                    <a:pt x="167" y="1179"/>
                  </a:cubicBezTo>
                  <a:lnTo>
                    <a:pt x="274" y="1179"/>
                  </a:lnTo>
                  <a:cubicBezTo>
                    <a:pt x="286" y="1275"/>
                    <a:pt x="333" y="1358"/>
                    <a:pt x="369" y="1429"/>
                  </a:cubicBezTo>
                  <a:lnTo>
                    <a:pt x="298" y="1513"/>
                  </a:lnTo>
                  <a:cubicBezTo>
                    <a:pt x="238" y="1572"/>
                    <a:pt x="238" y="1667"/>
                    <a:pt x="298" y="1727"/>
                  </a:cubicBezTo>
                  <a:cubicBezTo>
                    <a:pt x="333" y="1763"/>
                    <a:pt x="369" y="1775"/>
                    <a:pt x="417" y="1775"/>
                  </a:cubicBezTo>
                  <a:cubicBezTo>
                    <a:pt x="464" y="1775"/>
                    <a:pt x="512" y="1763"/>
                    <a:pt x="536" y="1727"/>
                  </a:cubicBezTo>
                  <a:lnTo>
                    <a:pt x="607" y="1656"/>
                  </a:lnTo>
                  <a:cubicBezTo>
                    <a:pt x="691" y="1703"/>
                    <a:pt x="774" y="1751"/>
                    <a:pt x="869" y="1763"/>
                  </a:cubicBezTo>
                  <a:lnTo>
                    <a:pt x="869" y="1870"/>
                  </a:lnTo>
                  <a:cubicBezTo>
                    <a:pt x="869" y="1953"/>
                    <a:pt x="941" y="2025"/>
                    <a:pt x="1024" y="2025"/>
                  </a:cubicBezTo>
                  <a:cubicBezTo>
                    <a:pt x="1119" y="2025"/>
                    <a:pt x="1191" y="1953"/>
                    <a:pt x="1191" y="1870"/>
                  </a:cubicBezTo>
                  <a:lnTo>
                    <a:pt x="1191" y="1763"/>
                  </a:lnTo>
                  <a:cubicBezTo>
                    <a:pt x="1286" y="1751"/>
                    <a:pt x="1369" y="1703"/>
                    <a:pt x="1441" y="1656"/>
                  </a:cubicBezTo>
                  <a:lnTo>
                    <a:pt x="1524" y="1727"/>
                  </a:lnTo>
                  <a:cubicBezTo>
                    <a:pt x="1548" y="1763"/>
                    <a:pt x="1596" y="1775"/>
                    <a:pt x="1643" y="1775"/>
                  </a:cubicBezTo>
                  <a:cubicBezTo>
                    <a:pt x="1679" y="1775"/>
                    <a:pt x="1727" y="1763"/>
                    <a:pt x="1762" y="1727"/>
                  </a:cubicBezTo>
                  <a:cubicBezTo>
                    <a:pt x="1822" y="1667"/>
                    <a:pt x="1822" y="1572"/>
                    <a:pt x="1762" y="1513"/>
                  </a:cubicBezTo>
                  <a:lnTo>
                    <a:pt x="1679" y="1429"/>
                  </a:lnTo>
                  <a:cubicBezTo>
                    <a:pt x="1727" y="1358"/>
                    <a:pt x="1774" y="1275"/>
                    <a:pt x="1786" y="1179"/>
                  </a:cubicBezTo>
                  <a:lnTo>
                    <a:pt x="1893" y="1179"/>
                  </a:lnTo>
                  <a:cubicBezTo>
                    <a:pt x="1977" y="1179"/>
                    <a:pt x="2060" y="1108"/>
                    <a:pt x="2060" y="1013"/>
                  </a:cubicBezTo>
                  <a:cubicBezTo>
                    <a:pt x="2012" y="929"/>
                    <a:pt x="1953" y="858"/>
                    <a:pt x="1857" y="858"/>
                  </a:cubicBezTo>
                  <a:lnTo>
                    <a:pt x="1762" y="858"/>
                  </a:lnTo>
                  <a:cubicBezTo>
                    <a:pt x="1738" y="763"/>
                    <a:pt x="1703" y="667"/>
                    <a:pt x="1655" y="596"/>
                  </a:cubicBezTo>
                  <a:lnTo>
                    <a:pt x="1727" y="524"/>
                  </a:lnTo>
                  <a:cubicBezTo>
                    <a:pt x="1786" y="465"/>
                    <a:pt x="1786" y="358"/>
                    <a:pt x="1727" y="298"/>
                  </a:cubicBezTo>
                  <a:cubicBezTo>
                    <a:pt x="1697" y="268"/>
                    <a:pt x="1655" y="254"/>
                    <a:pt x="1613" y="254"/>
                  </a:cubicBezTo>
                  <a:cubicBezTo>
                    <a:pt x="1572" y="254"/>
                    <a:pt x="1530" y="268"/>
                    <a:pt x="1500" y="298"/>
                  </a:cubicBezTo>
                  <a:lnTo>
                    <a:pt x="1429" y="370"/>
                  </a:lnTo>
                  <a:cubicBezTo>
                    <a:pt x="1357" y="334"/>
                    <a:pt x="1262" y="286"/>
                    <a:pt x="1179" y="274"/>
                  </a:cubicBezTo>
                  <a:lnTo>
                    <a:pt x="1179" y="167"/>
                  </a:lnTo>
                  <a:cubicBezTo>
                    <a:pt x="1179" y="72"/>
                    <a:pt x="1107" y="1"/>
                    <a:pt x="1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5" name="Google Shape;16845;p62"/>
            <p:cNvSpPr/>
            <p:nvPr/>
          </p:nvSpPr>
          <p:spPr>
            <a:xfrm>
              <a:off x="864062" y="2987843"/>
              <a:ext cx="264084" cy="244443"/>
            </a:xfrm>
            <a:custGeom>
              <a:rect b="b" l="l" r="r" t="t"/>
              <a:pathLst>
                <a:path extrusionOk="0" h="7716" w="8336">
                  <a:moveTo>
                    <a:pt x="2513" y="1"/>
                  </a:moveTo>
                  <a:cubicBezTo>
                    <a:pt x="2477" y="1"/>
                    <a:pt x="2418" y="13"/>
                    <a:pt x="2370" y="24"/>
                  </a:cubicBezTo>
                  <a:cubicBezTo>
                    <a:pt x="1834" y="167"/>
                    <a:pt x="1442" y="667"/>
                    <a:pt x="1442" y="1263"/>
                  </a:cubicBezTo>
                  <a:lnTo>
                    <a:pt x="1442" y="1358"/>
                  </a:lnTo>
                  <a:cubicBezTo>
                    <a:pt x="953" y="1513"/>
                    <a:pt x="632" y="2013"/>
                    <a:pt x="632" y="2560"/>
                  </a:cubicBezTo>
                  <a:cubicBezTo>
                    <a:pt x="632" y="2751"/>
                    <a:pt x="680" y="2941"/>
                    <a:pt x="751" y="3120"/>
                  </a:cubicBezTo>
                  <a:cubicBezTo>
                    <a:pt x="287" y="3453"/>
                    <a:pt x="1" y="4001"/>
                    <a:pt x="1" y="4596"/>
                  </a:cubicBezTo>
                  <a:cubicBezTo>
                    <a:pt x="1" y="4966"/>
                    <a:pt x="108" y="5323"/>
                    <a:pt x="322" y="5620"/>
                  </a:cubicBezTo>
                  <a:cubicBezTo>
                    <a:pt x="346" y="5675"/>
                    <a:pt x="395" y="5699"/>
                    <a:pt x="446" y="5699"/>
                  </a:cubicBezTo>
                  <a:cubicBezTo>
                    <a:pt x="473" y="5699"/>
                    <a:pt x="500" y="5692"/>
                    <a:pt x="525" y="5680"/>
                  </a:cubicBezTo>
                  <a:cubicBezTo>
                    <a:pt x="620" y="5644"/>
                    <a:pt x="644" y="5537"/>
                    <a:pt x="584" y="5442"/>
                  </a:cubicBezTo>
                  <a:cubicBezTo>
                    <a:pt x="406" y="5192"/>
                    <a:pt x="322" y="4894"/>
                    <a:pt x="322" y="4596"/>
                  </a:cubicBezTo>
                  <a:cubicBezTo>
                    <a:pt x="322" y="4061"/>
                    <a:pt x="596" y="3573"/>
                    <a:pt x="1037" y="3311"/>
                  </a:cubicBezTo>
                  <a:cubicBezTo>
                    <a:pt x="1037" y="3311"/>
                    <a:pt x="1049" y="3311"/>
                    <a:pt x="1049" y="3299"/>
                  </a:cubicBezTo>
                  <a:cubicBezTo>
                    <a:pt x="1049" y="3299"/>
                    <a:pt x="1327" y="3093"/>
                    <a:pt x="1883" y="3093"/>
                  </a:cubicBezTo>
                  <a:cubicBezTo>
                    <a:pt x="1925" y="3093"/>
                    <a:pt x="1968" y="3094"/>
                    <a:pt x="2013" y="3096"/>
                  </a:cubicBezTo>
                  <a:cubicBezTo>
                    <a:pt x="2108" y="3096"/>
                    <a:pt x="2180" y="3037"/>
                    <a:pt x="2180" y="2941"/>
                  </a:cubicBezTo>
                  <a:cubicBezTo>
                    <a:pt x="2180" y="2858"/>
                    <a:pt x="2120" y="2775"/>
                    <a:pt x="2025" y="2775"/>
                  </a:cubicBezTo>
                  <a:cubicBezTo>
                    <a:pt x="2000" y="2774"/>
                    <a:pt x="1975" y="2774"/>
                    <a:pt x="1950" y="2774"/>
                  </a:cubicBezTo>
                  <a:cubicBezTo>
                    <a:pt x="1502" y="2774"/>
                    <a:pt x="1182" y="2874"/>
                    <a:pt x="1013" y="2953"/>
                  </a:cubicBezTo>
                  <a:cubicBezTo>
                    <a:pt x="953" y="2834"/>
                    <a:pt x="941" y="2703"/>
                    <a:pt x="941" y="2560"/>
                  </a:cubicBezTo>
                  <a:cubicBezTo>
                    <a:pt x="941" y="2108"/>
                    <a:pt x="1239" y="1727"/>
                    <a:pt x="1644" y="1632"/>
                  </a:cubicBezTo>
                  <a:cubicBezTo>
                    <a:pt x="1680" y="1632"/>
                    <a:pt x="1882" y="1632"/>
                    <a:pt x="2013" y="1763"/>
                  </a:cubicBezTo>
                  <a:cubicBezTo>
                    <a:pt x="2120" y="1870"/>
                    <a:pt x="2180" y="2025"/>
                    <a:pt x="2180" y="2239"/>
                  </a:cubicBezTo>
                  <a:cubicBezTo>
                    <a:pt x="2180" y="2334"/>
                    <a:pt x="2251" y="2406"/>
                    <a:pt x="2323" y="2406"/>
                  </a:cubicBezTo>
                  <a:cubicBezTo>
                    <a:pt x="2418" y="2406"/>
                    <a:pt x="2489" y="2334"/>
                    <a:pt x="2489" y="2239"/>
                  </a:cubicBezTo>
                  <a:cubicBezTo>
                    <a:pt x="2489" y="1929"/>
                    <a:pt x="2394" y="1691"/>
                    <a:pt x="2215" y="1525"/>
                  </a:cubicBezTo>
                  <a:cubicBezTo>
                    <a:pt x="2073" y="1394"/>
                    <a:pt x="1882" y="1334"/>
                    <a:pt x="1763" y="1322"/>
                  </a:cubicBezTo>
                  <a:lnTo>
                    <a:pt x="1763" y="1275"/>
                  </a:lnTo>
                  <a:cubicBezTo>
                    <a:pt x="1763" y="846"/>
                    <a:pt x="2037" y="453"/>
                    <a:pt x="2430" y="358"/>
                  </a:cubicBezTo>
                  <a:cubicBezTo>
                    <a:pt x="2477" y="334"/>
                    <a:pt x="2513" y="334"/>
                    <a:pt x="2561" y="322"/>
                  </a:cubicBezTo>
                  <a:lnTo>
                    <a:pt x="2846" y="322"/>
                  </a:lnTo>
                  <a:cubicBezTo>
                    <a:pt x="3370" y="322"/>
                    <a:pt x="3799" y="751"/>
                    <a:pt x="3799" y="1275"/>
                  </a:cubicBezTo>
                  <a:lnTo>
                    <a:pt x="3799" y="4608"/>
                  </a:lnTo>
                  <a:cubicBezTo>
                    <a:pt x="3311" y="4644"/>
                    <a:pt x="2858" y="4835"/>
                    <a:pt x="2513" y="5180"/>
                  </a:cubicBezTo>
                  <a:cubicBezTo>
                    <a:pt x="2477" y="5216"/>
                    <a:pt x="2454" y="5311"/>
                    <a:pt x="2489" y="5370"/>
                  </a:cubicBezTo>
                  <a:cubicBezTo>
                    <a:pt x="2513" y="5430"/>
                    <a:pt x="2573" y="5442"/>
                    <a:pt x="2620" y="5442"/>
                  </a:cubicBezTo>
                  <a:cubicBezTo>
                    <a:pt x="2668" y="5442"/>
                    <a:pt x="2715" y="5430"/>
                    <a:pt x="2739" y="5394"/>
                  </a:cubicBezTo>
                  <a:cubicBezTo>
                    <a:pt x="3037" y="5097"/>
                    <a:pt x="3454" y="4918"/>
                    <a:pt x="3894" y="4918"/>
                  </a:cubicBezTo>
                  <a:cubicBezTo>
                    <a:pt x="4168" y="5192"/>
                    <a:pt x="4335" y="5573"/>
                    <a:pt x="4335" y="5978"/>
                  </a:cubicBezTo>
                  <a:cubicBezTo>
                    <a:pt x="4335" y="6382"/>
                    <a:pt x="4168" y="6763"/>
                    <a:pt x="3894" y="7037"/>
                  </a:cubicBezTo>
                  <a:cubicBezTo>
                    <a:pt x="3656" y="7263"/>
                    <a:pt x="3335" y="7394"/>
                    <a:pt x="3013" y="7394"/>
                  </a:cubicBezTo>
                  <a:cubicBezTo>
                    <a:pt x="2358" y="7394"/>
                    <a:pt x="1811" y="6882"/>
                    <a:pt x="1703" y="6204"/>
                  </a:cubicBezTo>
                  <a:cubicBezTo>
                    <a:pt x="1763" y="6097"/>
                    <a:pt x="1942" y="5787"/>
                    <a:pt x="2215" y="5680"/>
                  </a:cubicBezTo>
                  <a:cubicBezTo>
                    <a:pt x="2299" y="5656"/>
                    <a:pt x="2358" y="5561"/>
                    <a:pt x="2323" y="5489"/>
                  </a:cubicBezTo>
                  <a:cubicBezTo>
                    <a:pt x="2304" y="5413"/>
                    <a:pt x="2239" y="5375"/>
                    <a:pt x="2171" y="5375"/>
                  </a:cubicBezTo>
                  <a:cubicBezTo>
                    <a:pt x="2154" y="5375"/>
                    <a:pt x="2137" y="5377"/>
                    <a:pt x="2120" y="5382"/>
                  </a:cubicBezTo>
                  <a:cubicBezTo>
                    <a:pt x="1775" y="5513"/>
                    <a:pt x="1549" y="5847"/>
                    <a:pt x="1442" y="6013"/>
                  </a:cubicBezTo>
                  <a:cubicBezTo>
                    <a:pt x="1287" y="5978"/>
                    <a:pt x="1132" y="5918"/>
                    <a:pt x="989" y="5835"/>
                  </a:cubicBezTo>
                  <a:cubicBezTo>
                    <a:pt x="956" y="5816"/>
                    <a:pt x="920" y="5806"/>
                    <a:pt x="887" y="5806"/>
                  </a:cubicBezTo>
                  <a:cubicBezTo>
                    <a:pt x="837" y="5806"/>
                    <a:pt x="791" y="5828"/>
                    <a:pt x="763" y="5870"/>
                  </a:cubicBezTo>
                  <a:cubicBezTo>
                    <a:pt x="715" y="5954"/>
                    <a:pt x="727" y="6049"/>
                    <a:pt x="810" y="6097"/>
                  </a:cubicBezTo>
                  <a:cubicBezTo>
                    <a:pt x="989" y="6216"/>
                    <a:pt x="1191" y="6287"/>
                    <a:pt x="1406" y="6323"/>
                  </a:cubicBezTo>
                  <a:cubicBezTo>
                    <a:pt x="1549" y="7121"/>
                    <a:pt x="2239" y="7716"/>
                    <a:pt x="3025" y="7716"/>
                  </a:cubicBezTo>
                  <a:cubicBezTo>
                    <a:pt x="3430" y="7716"/>
                    <a:pt x="3823" y="7561"/>
                    <a:pt x="4120" y="7275"/>
                  </a:cubicBezTo>
                  <a:lnTo>
                    <a:pt x="4168" y="7228"/>
                  </a:lnTo>
                  <a:lnTo>
                    <a:pt x="4216" y="7275"/>
                  </a:lnTo>
                  <a:cubicBezTo>
                    <a:pt x="4251" y="7299"/>
                    <a:pt x="4287" y="7335"/>
                    <a:pt x="4323" y="7359"/>
                  </a:cubicBezTo>
                  <a:cubicBezTo>
                    <a:pt x="4609" y="7597"/>
                    <a:pt x="4966" y="7716"/>
                    <a:pt x="5311" y="7716"/>
                  </a:cubicBezTo>
                  <a:cubicBezTo>
                    <a:pt x="6109" y="7716"/>
                    <a:pt x="6787" y="7121"/>
                    <a:pt x="6942" y="6323"/>
                  </a:cubicBezTo>
                  <a:cubicBezTo>
                    <a:pt x="7168" y="6287"/>
                    <a:pt x="7371" y="6204"/>
                    <a:pt x="7561" y="6085"/>
                  </a:cubicBezTo>
                  <a:cubicBezTo>
                    <a:pt x="7633" y="6037"/>
                    <a:pt x="7657" y="5954"/>
                    <a:pt x="7621" y="5870"/>
                  </a:cubicBezTo>
                  <a:cubicBezTo>
                    <a:pt x="7589" y="5816"/>
                    <a:pt x="7538" y="5781"/>
                    <a:pt x="7478" y="5781"/>
                  </a:cubicBezTo>
                  <a:cubicBezTo>
                    <a:pt x="7448" y="5781"/>
                    <a:pt x="7415" y="5791"/>
                    <a:pt x="7383" y="5811"/>
                  </a:cubicBezTo>
                  <a:cubicBezTo>
                    <a:pt x="7240" y="5918"/>
                    <a:pt x="7061" y="5978"/>
                    <a:pt x="6883" y="6013"/>
                  </a:cubicBezTo>
                  <a:cubicBezTo>
                    <a:pt x="6787" y="5835"/>
                    <a:pt x="6573" y="5513"/>
                    <a:pt x="6204" y="5382"/>
                  </a:cubicBezTo>
                  <a:cubicBezTo>
                    <a:pt x="6187" y="5377"/>
                    <a:pt x="6171" y="5375"/>
                    <a:pt x="6154" y="5375"/>
                  </a:cubicBezTo>
                  <a:cubicBezTo>
                    <a:pt x="6089" y="5375"/>
                    <a:pt x="6030" y="5413"/>
                    <a:pt x="6002" y="5489"/>
                  </a:cubicBezTo>
                  <a:cubicBezTo>
                    <a:pt x="5978" y="5573"/>
                    <a:pt x="6025" y="5656"/>
                    <a:pt x="6109" y="5680"/>
                  </a:cubicBezTo>
                  <a:cubicBezTo>
                    <a:pt x="6383" y="5787"/>
                    <a:pt x="6561" y="6097"/>
                    <a:pt x="6621" y="6204"/>
                  </a:cubicBezTo>
                  <a:cubicBezTo>
                    <a:pt x="6525" y="6882"/>
                    <a:pt x="5966" y="7394"/>
                    <a:pt x="5311" y="7394"/>
                  </a:cubicBezTo>
                  <a:cubicBezTo>
                    <a:pt x="5037" y="7394"/>
                    <a:pt x="4751" y="7287"/>
                    <a:pt x="4513" y="7109"/>
                  </a:cubicBezTo>
                  <a:cubicBezTo>
                    <a:pt x="4478" y="7085"/>
                    <a:pt x="4454" y="7061"/>
                    <a:pt x="4418" y="7037"/>
                  </a:cubicBezTo>
                  <a:cubicBezTo>
                    <a:pt x="4394" y="7025"/>
                    <a:pt x="4382" y="6990"/>
                    <a:pt x="4347" y="6966"/>
                  </a:cubicBezTo>
                  <a:cubicBezTo>
                    <a:pt x="4537" y="6680"/>
                    <a:pt x="4644" y="6323"/>
                    <a:pt x="4644" y="5966"/>
                  </a:cubicBezTo>
                  <a:cubicBezTo>
                    <a:pt x="4644" y="5859"/>
                    <a:pt x="4632" y="5775"/>
                    <a:pt x="4620" y="5680"/>
                  </a:cubicBezTo>
                  <a:lnTo>
                    <a:pt x="4620" y="5680"/>
                  </a:lnTo>
                  <a:cubicBezTo>
                    <a:pt x="5430" y="5859"/>
                    <a:pt x="5728" y="6251"/>
                    <a:pt x="5823" y="6430"/>
                  </a:cubicBezTo>
                  <a:cubicBezTo>
                    <a:pt x="5844" y="6482"/>
                    <a:pt x="5910" y="6516"/>
                    <a:pt x="5973" y="6516"/>
                  </a:cubicBezTo>
                  <a:cubicBezTo>
                    <a:pt x="5983" y="6516"/>
                    <a:pt x="5992" y="6515"/>
                    <a:pt x="6002" y="6513"/>
                  </a:cubicBezTo>
                  <a:cubicBezTo>
                    <a:pt x="6109" y="6501"/>
                    <a:pt x="6168" y="6382"/>
                    <a:pt x="6121" y="6275"/>
                  </a:cubicBezTo>
                  <a:cubicBezTo>
                    <a:pt x="5990" y="6025"/>
                    <a:pt x="5633" y="5561"/>
                    <a:pt x="4656" y="5370"/>
                  </a:cubicBezTo>
                  <a:cubicBezTo>
                    <a:pt x="4646" y="5367"/>
                    <a:pt x="4634" y="5365"/>
                    <a:pt x="4622" y="5365"/>
                  </a:cubicBezTo>
                  <a:cubicBezTo>
                    <a:pt x="4594" y="5365"/>
                    <a:pt x="4562" y="5374"/>
                    <a:pt x="4537" y="5382"/>
                  </a:cubicBezTo>
                  <a:cubicBezTo>
                    <a:pt x="4501" y="5239"/>
                    <a:pt x="4418" y="5097"/>
                    <a:pt x="4347" y="4977"/>
                  </a:cubicBezTo>
                  <a:cubicBezTo>
                    <a:pt x="4359" y="4954"/>
                    <a:pt x="4394" y="4942"/>
                    <a:pt x="4418" y="4906"/>
                  </a:cubicBezTo>
                  <a:cubicBezTo>
                    <a:pt x="4859" y="4906"/>
                    <a:pt x="5252" y="5073"/>
                    <a:pt x="5573" y="5382"/>
                  </a:cubicBezTo>
                  <a:cubicBezTo>
                    <a:pt x="5597" y="5418"/>
                    <a:pt x="5644" y="5430"/>
                    <a:pt x="5692" y="5430"/>
                  </a:cubicBezTo>
                  <a:cubicBezTo>
                    <a:pt x="5752" y="5430"/>
                    <a:pt x="5787" y="5394"/>
                    <a:pt x="5823" y="5358"/>
                  </a:cubicBezTo>
                  <a:cubicBezTo>
                    <a:pt x="5847" y="5299"/>
                    <a:pt x="5847" y="5204"/>
                    <a:pt x="5787" y="5156"/>
                  </a:cubicBezTo>
                  <a:cubicBezTo>
                    <a:pt x="5454" y="4823"/>
                    <a:pt x="4990" y="4608"/>
                    <a:pt x="4513" y="4596"/>
                  </a:cubicBezTo>
                  <a:lnTo>
                    <a:pt x="4513" y="1251"/>
                  </a:lnTo>
                  <a:cubicBezTo>
                    <a:pt x="4513" y="727"/>
                    <a:pt x="4942" y="298"/>
                    <a:pt x="5466" y="298"/>
                  </a:cubicBezTo>
                  <a:lnTo>
                    <a:pt x="5752" y="298"/>
                  </a:lnTo>
                  <a:cubicBezTo>
                    <a:pt x="5787" y="298"/>
                    <a:pt x="5835" y="310"/>
                    <a:pt x="5883" y="310"/>
                  </a:cubicBezTo>
                  <a:cubicBezTo>
                    <a:pt x="6287" y="417"/>
                    <a:pt x="6549" y="786"/>
                    <a:pt x="6549" y="1227"/>
                  </a:cubicBezTo>
                  <a:lnTo>
                    <a:pt x="6549" y="1275"/>
                  </a:lnTo>
                  <a:cubicBezTo>
                    <a:pt x="6418" y="1287"/>
                    <a:pt x="6240" y="1334"/>
                    <a:pt x="6085" y="1489"/>
                  </a:cubicBezTo>
                  <a:cubicBezTo>
                    <a:pt x="5906" y="1644"/>
                    <a:pt x="5823" y="1882"/>
                    <a:pt x="5823" y="2203"/>
                  </a:cubicBezTo>
                  <a:cubicBezTo>
                    <a:pt x="5823" y="2287"/>
                    <a:pt x="5883" y="2346"/>
                    <a:pt x="5954" y="2358"/>
                  </a:cubicBezTo>
                  <a:cubicBezTo>
                    <a:pt x="5967" y="2361"/>
                    <a:pt x="5979" y="2362"/>
                    <a:pt x="5990" y="2362"/>
                  </a:cubicBezTo>
                  <a:cubicBezTo>
                    <a:pt x="6077" y="2362"/>
                    <a:pt x="6133" y="2287"/>
                    <a:pt x="6133" y="2203"/>
                  </a:cubicBezTo>
                  <a:cubicBezTo>
                    <a:pt x="6133" y="1977"/>
                    <a:pt x="6192" y="1822"/>
                    <a:pt x="6299" y="1727"/>
                  </a:cubicBezTo>
                  <a:cubicBezTo>
                    <a:pt x="6430" y="1584"/>
                    <a:pt x="6621" y="1584"/>
                    <a:pt x="6668" y="1584"/>
                  </a:cubicBezTo>
                  <a:cubicBezTo>
                    <a:pt x="7073" y="1679"/>
                    <a:pt x="7371" y="2060"/>
                    <a:pt x="7371" y="2513"/>
                  </a:cubicBezTo>
                  <a:cubicBezTo>
                    <a:pt x="7371" y="2644"/>
                    <a:pt x="7335" y="2775"/>
                    <a:pt x="7299" y="2918"/>
                  </a:cubicBezTo>
                  <a:cubicBezTo>
                    <a:pt x="7138" y="2832"/>
                    <a:pt x="6840" y="2736"/>
                    <a:pt x="6424" y="2736"/>
                  </a:cubicBezTo>
                  <a:cubicBezTo>
                    <a:pt x="6380" y="2736"/>
                    <a:pt x="6334" y="2737"/>
                    <a:pt x="6287" y="2739"/>
                  </a:cubicBezTo>
                  <a:cubicBezTo>
                    <a:pt x="6192" y="2739"/>
                    <a:pt x="6133" y="2799"/>
                    <a:pt x="6121" y="2882"/>
                  </a:cubicBezTo>
                  <a:cubicBezTo>
                    <a:pt x="6109" y="2989"/>
                    <a:pt x="6192" y="3061"/>
                    <a:pt x="6287" y="3061"/>
                  </a:cubicBezTo>
                  <a:cubicBezTo>
                    <a:pt x="6317" y="3059"/>
                    <a:pt x="6346" y="3059"/>
                    <a:pt x="6374" y="3059"/>
                  </a:cubicBezTo>
                  <a:cubicBezTo>
                    <a:pt x="6937" y="3059"/>
                    <a:pt x="7240" y="3275"/>
                    <a:pt x="7252" y="3275"/>
                  </a:cubicBezTo>
                  <a:lnTo>
                    <a:pt x="7264" y="3287"/>
                  </a:lnTo>
                  <a:cubicBezTo>
                    <a:pt x="7716" y="3537"/>
                    <a:pt x="7978" y="4025"/>
                    <a:pt x="7978" y="4561"/>
                  </a:cubicBezTo>
                  <a:cubicBezTo>
                    <a:pt x="7978" y="4858"/>
                    <a:pt x="7895" y="5144"/>
                    <a:pt x="7740" y="5382"/>
                  </a:cubicBezTo>
                  <a:cubicBezTo>
                    <a:pt x="7692" y="5454"/>
                    <a:pt x="7716" y="5549"/>
                    <a:pt x="7776" y="5608"/>
                  </a:cubicBezTo>
                  <a:cubicBezTo>
                    <a:pt x="7799" y="5632"/>
                    <a:pt x="7835" y="5632"/>
                    <a:pt x="7871" y="5632"/>
                  </a:cubicBezTo>
                  <a:cubicBezTo>
                    <a:pt x="7930" y="5632"/>
                    <a:pt x="7978" y="5608"/>
                    <a:pt x="8014" y="5561"/>
                  </a:cubicBezTo>
                  <a:cubicBezTo>
                    <a:pt x="8204" y="5263"/>
                    <a:pt x="8311" y="4918"/>
                    <a:pt x="8311" y="4561"/>
                  </a:cubicBezTo>
                  <a:cubicBezTo>
                    <a:pt x="8335" y="4001"/>
                    <a:pt x="8061" y="3453"/>
                    <a:pt x="7597" y="3120"/>
                  </a:cubicBezTo>
                  <a:cubicBezTo>
                    <a:pt x="7680" y="2941"/>
                    <a:pt x="7716" y="2751"/>
                    <a:pt x="7716" y="2560"/>
                  </a:cubicBezTo>
                  <a:cubicBezTo>
                    <a:pt x="7716" y="2013"/>
                    <a:pt x="7371" y="1537"/>
                    <a:pt x="6895" y="1358"/>
                  </a:cubicBezTo>
                  <a:lnTo>
                    <a:pt x="6895" y="1263"/>
                  </a:lnTo>
                  <a:cubicBezTo>
                    <a:pt x="6895" y="679"/>
                    <a:pt x="6525" y="179"/>
                    <a:pt x="5978" y="24"/>
                  </a:cubicBezTo>
                  <a:cubicBezTo>
                    <a:pt x="5930" y="13"/>
                    <a:pt x="5871" y="13"/>
                    <a:pt x="5823" y="1"/>
                  </a:cubicBezTo>
                  <a:lnTo>
                    <a:pt x="5478" y="1"/>
                  </a:lnTo>
                  <a:cubicBezTo>
                    <a:pt x="4787" y="1"/>
                    <a:pt x="4216" y="560"/>
                    <a:pt x="4216" y="1263"/>
                  </a:cubicBezTo>
                  <a:lnTo>
                    <a:pt x="4216" y="4692"/>
                  </a:lnTo>
                  <a:lnTo>
                    <a:pt x="4168" y="4727"/>
                  </a:lnTo>
                  <a:lnTo>
                    <a:pt x="4120" y="4692"/>
                  </a:lnTo>
                  <a:lnTo>
                    <a:pt x="4120" y="1263"/>
                  </a:lnTo>
                  <a:cubicBezTo>
                    <a:pt x="4120" y="560"/>
                    <a:pt x="3561" y="1"/>
                    <a:pt x="2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6" name="Google Shape;16846;p62"/>
            <p:cNvSpPr/>
            <p:nvPr/>
          </p:nvSpPr>
          <p:spPr>
            <a:xfrm>
              <a:off x="1022494" y="3006724"/>
              <a:ext cx="44162" cy="22271"/>
            </a:xfrm>
            <a:custGeom>
              <a:rect b="b" l="l" r="r" t="t"/>
              <a:pathLst>
                <a:path extrusionOk="0" h="703" w="1394">
                  <a:moveTo>
                    <a:pt x="454" y="0"/>
                  </a:moveTo>
                  <a:cubicBezTo>
                    <a:pt x="402" y="0"/>
                    <a:pt x="350" y="4"/>
                    <a:pt x="298" y="12"/>
                  </a:cubicBezTo>
                  <a:lnTo>
                    <a:pt x="155" y="24"/>
                  </a:lnTo>
                  <a:cubicBezTo>
                    <a:pt x="60" y="48"/>
                    <a:pt x="0" y="119"/>
                    <a:pt x="12" y="202"/>
                  </a:cubicBezTo>
                  <a:cubicBezTo>
                    <a:pt x="34" y="290"/>
                    <a:pt x="96" y="347"/>
                    <a:pt x="170" y="347"/>
                  </a:cubicBezTo>
                  <a:cubicBezTo>
                    <a:pt x="177" y="347"/>
                    <a:pt x="184" y="346"/>
                    <a:pt x="191" y="345"/>
                  </a:cubicBezTo>
                  <a:lnTo>
                    <a:pt x="346" y="321"/>
                  </a:lnTo>
                  <a:cubicBezTo>
                    <a:pt x="370" y="319"/>
                    <a:pt x="394" y="318"/>
                    <a:pt x="417" y="318"/>
                  </a:cubicBezTo>
                  <a:cubicBezTo>
                    <a:pt x="675" y="318"/>
                    <a:pt x="908" y="436"/>
                    <a:pt x="1072" y="643"/>
                  </a:cubicBezTo>
                  <a:cubicBezTo>
                    <a:pt x="1108" y="679"/>
                    <a:pt x="1143" y="702"/>
                    <a:pt x="1203" y="702"/>
                  </a:cubicBezTo>
                  <a:cubicBezTo>
                    <a:pt x="1239" y="702"/>
                    <a:pt x="1286" y="679"/>
                    <a:pt x="1298" y="667"/>
                  </a:cubicBezTo>
                  <a:cubicBezTo>
                    <a:pt x="1370" y="607"/>
                    <a:pt x="1394" y="524"/>
                    <a:pt x="1334" y="440"/>
                  </a:cubicBezTo>
                  <a:cubicBezTo>
                    <a:pt x="1126" y="171"/>
                    <a:pt x="802" y="0"/>
                    <a:pt x="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7" name="Google Shape;16847;p62"/>
            <p:cNvSpPr/>
            <p:nvPr/>
          </p:nvSpPr>
          <p:spPr>
            <a:xfrm>
              <a:off x="1086234" y="3100244"/>
              <a:ext cx="28322" cy="37002"/>
            </a:xfrm>
            <a:custGeom>
              <a:rect b="b" l="l" r="r" t="t"/>
              <a:pathLst>
                <a:path extrusionOk="0" h="1168" w="894">
                  <a:moveTo>
                    <a:pt x="181" y="1"/>
                  </a:moveTo>
                  <a:cubicBezTo>
                    <a:pt x="115" y="1"/>
                    <a:pt x="55" y="44"/>
                    <a:pt x="36" y="108"/>
                  </a:cubicBezTo>
                  <a:cubicBezTo>
                    <a:pt x="1" y="203"/>
                    <a:pt x="48" y="286"/>
                    <a:pt x="132" y="322"/>
                  </a:cubicBezTo>
                  <a:cubicBezTo>
                    <a:pt x="525" y="441"/>
                    <a:pt x="572" y="1025"/>
                    <a:pt x="572" y="1025"/>
                  </a:cubicBezTo>
                  <a:cubicBezTo>
                    <a:pt x="572" y="1108"/>
                    <a:pt x="644" y="1168"/>
                    <a:pt x="727" y="1168"/>
                  </a:cubicBezTo>
                  <a:lnTo>
                    <a:pt x="751" y="1168"/>
                  </a:lnTo>
                  <a:cubicBezTo>
                    <a:pt x="822" y="1168"/>
                    <a:pt x="894" y="1096"/>
                    <a:pt x="894" y="1001"/>
                  </a:cubicBezTo>
                  <a:cubicBezTo>
                    <a:pt x="894" y="977"/>
                    <a:pt x="846" y="203"/>
                    <a:pt x="239" y="13"/>
                  </a:cubicBezTo>
                  <a:cubicBezTo>
                    <a:pt x="220" y="4"/>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8" name="Google Shape;16848;p62"/>
            <p:cNvSpPr/>
            <p:nvPr/>
          </p:nvSpPr>
          <p:spPr>
            <a:xfrm>
              <a:off x="1023634" y="3077941"/>
              <a:ext cx="26041" cy="49167"/>
            </a:xfrm>
            <a:custGeom>
              <a:rect b="b" l="l" r="r" t="t"/>
              <a:pathLst>
                <a:path extrusionOk="0" h="1552" w="822">
                  <a:moveTo>
                    <a:pt x="646" y="0"/>
                  </a:moveTo>
                  <a:cubicBezTo>
                    <a:pt x="617" y="0"/>
                    <a:pt x="588" y="9"/>
                    <a:pt x="560" y="26"/>
                  </a:cubicBezTo>
                  <a:cubicBezTo>
                    <a:pt x="345" y="181"/>
                    <a:pt x="0" y="538"/>
                    <a:pt x="0" y="1383"/>
                  </a:cubicBezTo>
                  <a:cubicBezTo>
                    <a:pt x="0" y="1462"/>
                    <a:pt x="74" y="1551"/>
                    <a:pt x="163" y="1551"/>
                  </a:cubicBezTo>
                  <a:cubicBezTo>
                    <a:pt x="168" y="1551"/>
                    <a:pt x="173" y="1551"/>
                    <a:pt x="179" y="1550"/>
                  </a:cubicBezTo>
                  <a:cubicBezTo>
                    <a:pt x="250" y="1526"/>
                    <a:pt x="310" y="1455"/>
                    <a:pt x="310" y="1383"/>
                  </a:cubicBezTo>
                  <a:cubicBezTo>
                    <a:pt x="310" y="681"/>
                    <a:pt x="584" y="395"/>
                    <a:pt x="726" y="312"/>
                  </a:cubicBezTo>
                  <a:cubicBezTo>
                    <a:pt x="786" y="264"/>
                    <a:pt x="822" y="205"/>
                    <a:pt x="798" y="133"/>
                  </a:cubicBezTo>
                  <a:cubicBezTo>
                    <a:pt x="781" y="49"/>
                    <a:pt x="716" y="0"/>
                    <a:pt x="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9" name="Google Shape;16849;p62"/>
            <p:cNvSpPr/>
            <p:nvPr/>
          </p:nvSpPr>
          <p:spPr>
            <a:xfrm>
              <a:off x="924413" y="3006819"/>
              <a:ext cx="44162" cy="22176"/>
            </a:xfrm>
            <a:custGeom>
              <a:rect b="b" l="l" r="r" t="t"/>
              <a:pathLst>
                <a:path extrusionOk="0" h="700" w="1394">
                  <a:moveTo>
                    <a:pt x="963" y="1"/>
                  </a:moveTo>
                  <a:cubicBezTo>
                    <a:pt x="614" y="1"/>
                    <a:pt x="272" y="163"/>
                    <a:pt x="60" y="437"/>
                  </a:cubicBezTo>
                  <a:cubicBezTo>
                    <a:pt x="1" y="521"/>
                    <a:pt x="25" y="616"/>
                    <a:pt x="96" y="664"/>
                  </a:cubicBezTo>
                  <a:cubicBezTo>
                    <a:pt x="120" y="676"/>
                    <a:pt x="156" y="699"/>
                    <a:pt x="179" y="699"/>
                  </a:cubicBezTo>
                  <a:cubicBezTo>
                    <a:pt x="227" y="699"/>
                    <a:pt x="287" y="664"/>
                    <a:pt x="322" y="640"/>
                  </a:cubicBezTo>
                  <a:cubicBezTo>
                    <a:pt x="464" y="433"/>
                    <a:pt x="716" y="315"/>
                    <a:pt x="976" y="315"/>
                  </a:cubicBezTo>
                  <a:cubicBezTo>
                    <a:pt x="1000" y="315"/>
                    <a:pt x="1025" y="316"/>
                    <a:pt x="1049" y="318"/>
                  </a:cubicBezTo>
                  <a:lnTo>
                    <a:pt x="1191" y="342"/>
                  </a:lnTo>
                  <a:cubicBezTo>
                    <a:pt x="1200" y="343"/>
                    <a:pt x="1208" y="344"/>
                    <a:pt x="1215" y="344"/>
                  </a:cubicBezTo>
                  <a:cubicBezTo>
                    <a:pt x="1298" y="344"/>
                    <a:pt x="1359" y="287"/>
                    <a:pt x="1370" y="199"/>
                  </a:cubicBezTo>
                  <a:cubicBezTo>
                    <a:pt x="1394" y="116"/>
                    <a:pt x="1334" y="21"/>
                    <a:pt x="1239" y="21"/>
                  </a:cubicBezTo>
                  <a:lnTo>
                    <a:pt x="1096" y="9"/>
                  </a:lnTo>
                  <a:cubicBezTo>
                    <a:pt x="1052" y="3"/>
                    <a:pt x="1007" y="1"/>
                    <a:pt x="9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0" name="Google Shape;16850;p62"/>
            <p:cNvSpPr/>
            <p:nvPr/>
          </p:nvSpPr>
          <p:spPr>
            <a:xfrm>
              <a:off x="929703" y="3158757"/>
              <a:ext cx="56232" cy="41849"/>
            </a:xfrm>
            <a:custGeom>
              <a:rect b="b" l="l" r="r" t="t"/>
              <a:pathLst>
                <a:path extrusionOk="0" h="1321" w="1775">
                  <a:moveTo>
                    <a:pt x="1604" y="1"/>
                  </a:moveTo>
                  <a:cubicBezTo>
                    <a:pt x="1586" y="1"/>
                    <a:pt x="1567" y="4"/>
                    <a:pt x="1548" y="11"/>
                  </a:cubicBezTo>
                  <a:cubicBezTo>
                    <a:pt x="179" y="309"/>
                    <a:pt x="36" y="1095"/>
                    <a:pt x="12" y="1118"/>
                  </a:cubicBezTo>
                  <a:cubicBezTo>
                    <a:pt x="1" y="1214"/>
                    <a:pt x="60" y="1297"/>
                    <a:pt x="155" y="1321"/>
                  </a:cubicBezTo>
                  <a:lnTo>
                    <a:pt x="179" y="1321"/>
                  </a:lnTo>
                  <a:cubicBezTo>
                    <a:pt x="251" y="1321"/>
                    <a:pt x="334" y="1261"/>
                    <a:pt x="346" y="1178"/>
                  </a:cubicBezTo>
                  <a:cubicBezTo>
                    <a:pt x="346" y="1178"/>
                    <a:pt x="477" y="571"/>
                    <a:pt x="1620" y="333"/>
                  </a:cubicBezTo>
                  <a:cubicBezTo>
                    <a:pt x="1715" y="309"/>
                    <a:pt x="1775" y="213"/>
                    <a:pt x="1739" y="130"/>
                  </a:cubicBezTo>
                  <a:cubicBezTo>
                    <a:pt x="1729" y="54"/>
                    <a:pt x="1674" y="1"/>
                    <a:pt x="16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1" name="Google Shape;16851;p62"/>
            <p:cNvSpPr/>
            <p:nvPr/>
          </p:nvSpPr>
          <p:spPr>
            <a:xfrm>
              <a:off x="876512" y="3100244"/>
              <a:ext cx="28322" cy="37002"/>
            </a:xfrm>
            <a:custGeom>
              <a:rect b="b" l="l" r="r" t="t"/>
              <a:pathLst>
                <a:path extrusionOk="0" h="1168" w="894">
                  <a:moveTo>
                    <a:pt x="714" y="1"/>
                  </a:moveTo>
                  <a:cubicBezTo>
                    <a:pt x="694" y="1"/>
                    <a:pt x="675" y="4"/>
                    <a:pt x="656" y="13"/>
                  </a:cubicBezTo>
                  <a:cubicBezTo>
                    <a:pt x="60" y="203"/>
                    <a:pt x="1" y="965"/>
                    <a:pt x="1" y="1001"/>
                  </a:cubicBezTo>
                  <a:cubicBezTo>
                    <a:pt x="1" y="1096"/>
                    <a:pt x="60" y="1168"/>
                    <a:pt x="144" y="1168"/>
                  </a:cubicBezTo>
                  <a:lnTo>
                    <a:pt x="156" y="1168"/>
                  </a:lnTo>
                  <a:cubicBezTo>
                    <a:pt x="251" y="1168"/>
                    <a:pt x="322" y="1108"/>
                    <a:pt x="322" y="1025"/>
                  </a:cubicBezTo>
                  <a:cubicBezTo>
                    <a:pt x="322" y="1025"/>
                    <a:pt x="358" y="441"/>
                    <a:pt x="751" y="322"/>
                  </a:cubicBezTo>
                  <a:cubicBezTo>
                    <a:pt x="846" y="286"/>
                    <a:pt x="894" y="203"/>
                    <a:pt x="858" y="108"/>
                  </a:cubicBezTo>
                  <a:cubicBezTo>
                    <a:pt x="840" y="44"/>
                    <a:pt x="779" y="1"/>
                    <a:pt x="7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2" name="Google Shape;16852;p62"/>
            <p:cNvSpPr/>
            <p:nvPr/>
          </p:nvSpPr>
          <p:spPr>
            <a:xfrm>
              <a:off x="941393" y="3077941"/>
              <a:ext cx="26453" cy="49484"/>
            </a:xfrm>
            <a:custGeom>
              <a:rect b="b" l="l" r="r" t="t"/>
              <a:pathLst>
                <a:path extrusionOk="0" h="1562" w="835">
                  <a:moveTo>
                    <a:pt x="185" y="0"/>
                  </a:moveTo>
                  <a:cubicBezTo>
                    <a:pt x="112" y="0"/>
                    <a:pt x="41" y="49"/>
                    <a:pt x="24" y="133"/>
                  </a:cubicBezTo>
                  <a:cubicBezTo>
                    <a:pt x="1" y="193"/>
                    <a:pt x="36" y="264"/>
                    <a:pt x="96" y="312"/>
                  </a:cubicBezTo>
                  <a:cubicBezTo>
                    <a:pt x="239" y="419"/>
                    <a:pt x="513" y="681"/>
                    <a:pt x="513" y="1395"/>
                  </a:cubicBezTo>
                  <a:cubicBezTo>
                    <a:pt x="513" y="1491"/>
                    <a:pt x="584" y="1562"/>
                    <a:pt x="679" y="1562"/>
                  </a:cubicBezTo>
                  <a:cubicBezTo>
                    <a:pt x="763" y="1562"/>
                    <a:pt x="834" y="1491"/>
                    <a:pt x="834" y="1395"/>
                  </a:cubicBezTo>
                  <a:cubicBezTo>
                    <a:pt x="834" y="538"/>
                    <a:pt x="513" y="181"/>
                    <a:pt x="274" y="26"/>
                  </a:cubicBezTo>
                  <a:cubicBezTo>
                    <a:pt x="247" y="9"/>
                    <a:pt x="216"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53" name="Google Shape;16853;p62"/>
          <p:cNvGrpSpPr/>
          <p:nvPr/>
        </p:nvGrpSpPr>
        <p:grpSpPr>
          <a:xfrm>
            <a:off x="3978523" y="2709261"/>
            <a:ext cx="348955" cy="346516"/>
            <a:chOff x="3978523" y="2884661"/>
            <a:chExt cx="348955" cy="346516"/>
          </a:xfrm>
        </p:grpSpPr>
        <p:sp>
          <p:nvSpPr>
            <p:cNvPr id="16854" name="Google Shape;16854;p62"/>
            <p:cNvSpPr/>
            <p:nvPr/>
          </p:nvSpPr>
          <p:spPr>
            <a:xfrm>
              <a:off x="4237285" y="2916658"/>
              <a:ext cx="58101" cy="56897"/>
            </a:xfrm>
            <a:custGeom>
              <a:rect b="b" l="l" r="r" t="t"/>
              <a:pathLst>
                <a:path extrusionOk="0" h="1796" w="1834">
                  <a:moveTo>
                    <a:pt x="1661" y="0"/>
                  </a:moveTo>
                  <a:cubicBezTo>
                    <a:pt x="1620" y="0"/>
                    <a:pt x="1578" y="15"/>
                    <a:pt x="1548" y="45"/>
                  </a:cubicBezTo>
                  <a:lnTo>
                    <a:pt x="60" y="1533"/>
                  </a:lnTo>
                  <a:cubicBezTo>
                    <a:pt x="0" y="1593"/>
                    <a:pt x="0" y="1700"/>
                    <a:pt x="60" y="1759"/>
                  </a:cubicBezTo>
                  <a:cubicBezTo>
                    <a:pt x="84" y="1783"/>
                    <a:pt x="131" y="1795"/>
                    <a:pt x="179" y="1795"/>
                  </a:cubicBezTo>
                  <a:cubicBezTo>
                    <a:pt x="215" y="1795"/>
                    <a:pt x="262" y="1783"/>
                    <a:pt x="298" y="1759"/>
                  </a:cubicBezTo>
                  <a:lnTo>
                    <a:pt x="1786" y="271"/>
                  </a:lnTo>
                  <a:cubicBezTo>
                    <a:pt x="1834" y="224"/>
                    <a:pt x="1834" y="116"/>
                    <a:pt x="1774" y="45"/>
                  </a:cubicBezTo>
                  <a:cubicBezTo>
                    <a:pt x="1745" y="15"/>
                    <a:pt x="1703" y="0"/>
                    <a:pt x="16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5" name="Google Shape;16855;p62"/>
            <p:cNvSpPr/>
            <p:nvPr/>
          </p:nvSpPr>
          <p:spPr>
            <a:xfrm>
              <a:off x="4216535" y="2886594"/>
              <a:ext cx="29843" cy="73751"/>
            </a:xfrm>
            <a:custGeom>
              <a:rect b="b" l="l" r="r" t="t"/>
              <a:pathLst>
                <a:path extrusionOk="0" h="2328" w="942">
                  <a:moveTo>
                    <a:pt x="760" y="0"/>
                  </a:moveTo>
                  <a:cubicBezTo>
                    <a:pt x="688" y="0"/>
                    <a:pt x="618" y="52"/>
                    <a:pt x="608" y="113"/>
                  </a:cubicBezTo>
                  <a:lnTo>
                    <a:pt x="24" y="2137"/>
                  </a:lnTo>
                  <a:cubicBezTo>
                    <a:pt x="1" y="2232"/>
                    <a:pt x="60" y="2316"/>
                    <a:pt x="132" y="2327"/>
                  </a:cubicBezTo>
                  <a:lnTo>
                    <a:pt x="179" y="2327"/>
                  </a:lnTo>
                  <a:cubicBezTo>
                    <a:pt x="251" y="2327"/>
                    <a:pt x="310" y="2292"/>
                    <a:pt x="322" y="2208"/>
                  </a:cubicBezTo>
                  <a:lnTo>
                    <a:pt x="905" y="184"/>
                  </a:lnTo>
                  <a:cubicBezTo>
                    <a:pt x="941" y="125"/>
                    <a:pt x="894" y="41"/>
                    <a:pt x="798" y="6"/>
                  </a:cubicBezTo>
                  <a:cubicBezTo>
                    <a:pt x="786" y="2"/>
                    <a:pt x="773" y="0"/>
                    <a:pt x="7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6" name="Google Shape;16856;p62"/>
            <p:cNvSpPr/>
            <p:nvPr/>
          </p:nvSpPr>
          <p:spPr>
            <a:xfrm>
              <a:off x="4176935" y="2884661"/>
              <a:ext cx="30571" cy="74163"/>
            </a:xfrm>
            <a:custGeom>
              <a:rect b="b" l="l" r="r" t="t"/>
              <a:pathLst>
                <a:path extrusionOk="0" h="2341" w="965">
                  <a:moveTo>
                    <a:pt x="187" y="0"/>
                  </a:moveTo>
                  <a:cubicBezTo>
                    <a:pt x="169" y="0"/>
                    <a:pt x="150" y="2"/>
                    <a:pt x="131" y="7"/>
                  </a:cubicBezTo>
                  <a:cubicBezTo>
                    <a:pt x="48" y="43"/>
                    <a:pt x="0" y="126"/>
                    <a:pt x="24" y="222"/>
                  </a:cubicBezTo>
                  <a:lnTo>
                    <a:pt x="643" y="2222"/>
                  </a:lnTo>
                  <a:cubicBezTo>
                    <a:pt x="655" y="2305"/>
                    <a:pt x="727" y="2341"/>
                    <a:pt x="786" y="2341"/>
                  </a:cubicBezTo>
                  <a:lnTo>
                    <a:pt x="834" y="2341"/>
                  </a:lnTo>
                  <a:cubicBezTo>
                    <a:pt x="917" y="2305"/>
                    <a:pt x="965" y="2210"/>
                    <a:pt x="953" y="2127"/>
                  </a:cubicBezTo>
                  <a:lnTo>
                    <a:pt x="346" y="114"/>
                  </a:lnTo>
                  <a:cubicBezTo>
                    <a:pt x="317" y="38"/>
                    <a:pt x="258"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7" name="Google Shape;16857;p62"/>
            <p:cNvSpPr/>
            <p:nvPr/>
          </p:nvSpPr>
          <p:spPr>
            <a:xfrm>
              <a:off x="4250116" y="2965762"/>
              <a:ext cx="74701" cy="28544"/>
            </a:xfrm>
            <a:custGeom>
              <a:rect b="b" l="l" r="r" t="t"/>
              <a:pathLst>
                <a:path extrusionOk="0" h="901" w="2358">
                  <a:moveTo>
                    <a:pt x="2194" y="1"/>
                  </a:moveTo>
                  <a:cubicBezTo>
                    <a:pt x="2181" y="1"/>
                    <a:pt x="2168" y="3"/>
                    <a:pt x="2155" y="7"/>
                  </a:cubicBezTo>
                  <a:lnTo>
                    <a:pt x="131" y="590"/>
                  </a:lnTo>
                  <a:cubicBezTo>
                    <a:pt x="36" y="626"/>
                    <a:pt x="0" y="710"/>
                    <a:pt x="24" y="781"/>
                  </a:cubicBezTo>
                  <a:cubicBezTo>
                    <a:pt x="36" y="852"/>
                    <a:pt x="119" y="900"/>
                    <a:pt x="179" y="900"/>
                  </a:cubicBezTo>
                  <a:lnTo>
                    <a:pt x="215" y="900"/>
                  </a:lnTo>
                  <a:lnTo>
                    <a:pt x="2239" y="317"/>
                  </a:lnTo>
                  <a:cubicBezTo>
                    <a:pt x="2322" y="293"/>
                    <a:pt x="2358" y="209"/>
                    <a:pt x="2346" y="114"/>
                  </a:cubicBezTo>
                  <a:cubicBezTo>
                    <a:pt x="2326" y="45"/>
                    <a:pt x="2258" y="1"/>
                    <a:pt x="2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8" name="Google Shape;16858;p62"/>
            <p:cNvSpPr/>
            <p:nvPr/>
          </p:nvSpPr>
          <p:spPr>
            <a:xfrm>
              <a:off x="4251985" y="3004443"/>
              <a:ext cx="75493" cy="29462"/>
            </a:xfrm>
            <a:custGeom>
              <a:rect b="b" l="l" r="r" t="t"/>
              <a:pathLst>
                <a:path extrusionOk="0" h="930" w="2383">
                  <a:moveTo>
                    <a:pt x="175" y="1"/>
                  </a:moveTo>
                  <a:cubicBezTo>
                    <a:pt x="104" y="1"/>
                    <a:pt x="43" y="46"/>
                    <a:pt x="25" y="120"/>
                  </a:cubicBezTo>
                  <a:cubicBezTo>
                    <a:pt x="1" y="203"/>
                    <a:pt x="37" y="298"/>
                    <a:pt x="132" y="322"/>
                  </a:cubicBezTo>
                  <a:lnTo>
                    <a:pt x="2144" y="929"/>
                  </a:lnTo>
                  <a:lnTo>
                    <a:pt x="2180" y="929"/>
                  </a:lnTo>
                  <a:cubicBezTo>
                    <a:pt x="2263" y="929"/>
                    <a:pt x="2323" y="893"/>
                    <a:pt x="2334" y="810"/>
                  </a:cubicBezTo>
                  <a:cubicBezTo>
                    <a:pt x="2382" y="739"/>
                    <a:pt x="2334" y="655"/>
                    <a:pt x="2239" y="620"/>
                  </a:cubicBezTo>
                  <a:lnTo>
                    <a:pt x="239" y="12"/>
                  </a:lnTo>
                  <a:cubicBezTo>
                    <a:pt x="217" y="4"/>
                    <a:pt x="196" y="1"/>
                    <a:pt x="1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9" name="Google Shape;16859;p62"/>
            <p:cNvSpPr/>
            <p:nvPr/>
          </p:nvSpPr>
          <p:spPr>
            <a:xfrm>
              <a:off x="4033615" y="2996428"/>
              <a:ext cx="73941" cy="84237"/>
            </a:xfrm>
            <a:custGeom>
              <a:rect b="b" l="l" r="r" t="t"/>
              <a:pathLst>
                <a:path extrusionOk="0" h="2659" w="2334">
                  <a:moveTo>
                    <a:pt x="2157" y="0"/>
                  </a:moveTo>
                  <a:cubicBezTo>
                    <a:pt x="2112" y="0"/>
                    <a:pt x="2069" y="18"/>
                    <a:pt x="2036" y="51"/>
                  </a:cubicBezTo>
                  <a:lnTo>
                    <a:pt x="60" y="2397"/>
                  </a:lnTo>
                  <a:cubicBezTo>
                    <a:pt x="0" y="2468"/>
                    <a:pt x="12" y="2551"/>
                    <a:pt x="72" y="2611"/>
                  </a:cubicBezTo>
                  <a:cubicBezTo>
                    <a:pt x="107" y="2647"/>
                    <a:pt x="143" y="2659"/>
                    <a:pt x="179" y="2659"/>
                  </a:cubicBezTo>
                  <a:cubicBezTo>
                    <a:pt x="226" y="2659"/>
                    <a:pt x="262" y="2647"/>
                    <a:pt x="298" y="2599"/>
                  </a:cubicBezTo>
                  <a:lnTo>
                    <a:pt x="2274" y="265"/>
                  </a:lnTo>
                  <a:cubicBezTo>
                    <a:pt x="2334" y="194"/>
                    <a:pt x="2322" y="87"/>
                    <a:pt x="2262" y="39"/>
                  </a:cubicBezTo>
                  <a:cubicBezTo>
                    <a:pt x="2230" y="12"/>
                    <a:pt x="2193" y="0"/>
                    <a:pt x="21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0" name="Google Shape;16860;p62"/>
            <p:cNvSpPr/>
            <p:nvPr/>
          </p:nvSpPr>
          <p:spPr>
            <a:xfrm>
              <a:off x="3978523" y="2931738"/>
              <a:ext cx="303684" cy="299439"/>
            </a:xfrm>
            <a:custGeom>
              <a:rect b="b" l="l" r="r" t="t"/>
              <a:pathLst>
                <a:path extrusionOk="0" h="9452" w="9586">
                  <a:moveTo>
                    <a:pt x="5564" y="351"/>
                  </a:moveTo>
                  <a:cubicBezTo>
                    <a:pt x="5790" y="351"/>
                    <a:pt x="6037" y="460"/>
                    <a:pt x="6252" y="664"/>
                  </a:cubicBezTo>
                  <a:cubicBezTo>
                    <a:pt x="6490" y="902"/>
                    <a:pt x="6585" y="1236"/>
                    <a:pt x="6525" y="1486"/>
                  </a:cubicBezTo>
                  <a:lnTo>
                    <a:pt x="5418" y="367"/>
                  </a:lnTo>
                  <a:cubicBezTo>
                    <a:pt x="5465" y="356"/>
                    <a:pt x="5514" y="351"/>
                    <a:pt x="5564" y="351"/>
                  </a:cubicBezTo>
                  <a:close/>
                  <a:moveTo>
                    <a:pt x="5001" y="414"/>
                  </a:moveTo>
                  <a:lnTo>
                    <a:pt x="6502" y="1915"/>
                  </a:lnTo>
                  <a:lnTo>
                    <a:pt x="6192" y="2236"/>
                  </a:lnTo>
                  <a:lnTo>
                    <a:pt x="4680" y="724"/>
                  </a:lnTo>
                  <a:lnTo>
                    <a:pt x="5001" y="414"/>
                  </a:lnTo>
                  <a:close/>
                  <a:moveTo>
                    <a:pt x="8162" y="2958"/>
                  </a:moveTo>
                  <a:cubicBezTo>
                    <a:pt x="8390" y="2958"/>
                    <a:pt x="8640" y="3065"/>
                    <a:pt x="8835" y="3260"/>
                  </a:cubicBezTo>
                  <a:cubicBezTo>
                    <a:pt x="9085" y="3510"/>
                    <a:pt x="9192" y="3843"/>
                    <a:pt x="9133" y="4093"/>
                  </a:cubicBezTo>
                  <a:lnTo>
                    <a:pt x="8014" y="2974"/>
                  </a:lnTo>
                  <a:cubicBezTo>
                    <a:pt x="8061" y="2963"/>
                    <a:pt x="8111" y="2958"/>
                    <a:pt x="8162" y="2958"/>
                  </a:cubicBezTo>
                  <a:close/>
                  <a:moveTo>
                    <a:pt x="7597" y="3022"/>
                  </a:moveTo>
                  <a:lnTo>
                    <a:pt x="7633" y="3046"/>
                  </a:lnTo>
                  <a:lnTo>
                    <a:pt x="9109" y="4522"/>
                  </a:lnTo>
                  <a:lnTo>
                    <a:pt x="8776" y="4820"/>
                  </a:lnTo>
                  <a:lnTo>
                    <a:pt x="7287" y="3331"/>
                  </a:lnTo>
                  <a:lnTo>
                    <a:pt x="7597" y="3022"/>
                  </a:lnTo>
                  <a:close/>
                  <a:moveTo>
                    <a:pt x="3846" y="4712"/>
                  </a:moveTo>
                  <a:lnTo>
                    <a:pt x="4823" y="5689"/>
                  </a:lnTo>
                  <a:lnTo>
                    <a:pt x="4204" y="6403"/>
                  </a:lnTo>
                  <a:lnTo>
                    <a:pt x="3120" y="5308"/>
                  </a:lnTo>
                  <a:lnTo>
                    <a:pt x="3846" y="4712"/>
                  </a:lnTo>
                  <a:close/>
                  <a:moveTo>
                    <a:pt x="3454" y="7320"/>
                  </a:moveTo>
                  <a:lnTo>
                    <a:pt x="3537" y="7415"/>
                  </a:lnTo>
                  <a:lnTo>
                    <a:pt x="4787" y="8665"/>
                  </a:lnTo>
                  <a:lnTo>
                    <a:pt x="4311" y="9142"/>
                  </a:lnTo>
                  <a:lnTo>
                    <a:pt x="2977" y="7796"/>
                  </a:lnTo>
                  <a:lnTo>
                    <a:pt x="3454" y="7320"/>
                  </a:lnTo>
                  <a:close/>
                  <a:moveTo>
                    <a:pt x="5006" y="1"/>
                  </a:moveTo>
                  <a:cubicBezTo>
                    <a:pt x="4966" y="1"/>
                    <a:pt x="4924" y="15"/>
                    <a:pt x="4894" y="45"/>
                  </a:cubicBezTo>
                  <a:lnTo>
                    <a:pt x="4442" y="486"/>
                  </a:lnTo>
                  <a:cubicBezTo>
                    <a:pt x="4430" y="486"/>
                    <a:pt x="4418" y="474"/>
                    <a:pt x="4382" y="474"/>
                  </a:cubicBezTo>
                  <a:cubicBezTo>
                    <a:pt x="4347" y="474"/>
                    <a:pt x="4299" y="510"/>
                    <a:pt x="4263" y="533"/>
                  </a:cubicBezTo>
                  <a:lnTo>
                    <a:pt x="1049" y="4439"/>
                  </a:lnTo>
                  <a:lnTo>
                    <a:pt x="965" y="4343"/>
                  </a:lnTo>
                  <a:cubicBezTo>
                    <a:pt x="935" y="4314"/>
                    <a:pt x="894" y="4299"/>
                    <a:pt x="852" y="4299"/>
                  </a:cubicBezTo>
                  <a:cubicBezTo>
                    <a:pt x="810" y="4299"/>
                    <a:pt x="769" y="4314"/>
                    <a:pt x="739" y="4343"/>
                  </a:cubicBezTo>
                  <a:lnTo>
                    <a:pt x="36" y="5046"/>
                  </a:lnTo>
                  <a:cubicBezTo>
                    <a:pt x="13" y="5070"/>
                    <a:pt x="1" y="5117"/>
                    <a:pt x="1" y="5165"/>
                  </a:cubicBezTo>
                  <a:cubicBezTo>
                    <a:pt x="1" y="5213"/>
                    <a:pt x="13" y="5248"/>
                    <a:pt x="36" y="5284"/>
                  </a:cubicBezTo>
                  <a:lnTo>
                    <a:pt x="691" y="5939"/>
                  </a:lnTo>
                  <a:cubicBezTo>
                    <a:pt x="721" y="5969"/>
                    <a:pt x="763" y="5983"/>
                    <a:pt x="804" y="5983"/>
                  </a:cubicBezTo>
                  <a:cubicBezTo>
                    <a:pt x="846" y="5983"/>
                    <a:pt x="888" y="5969"/>
                    <a:pt x="918" y="5939"/>
                  </a:cubicBezTo>
                  <a:cubicBezTo>
                    <a:pt x="977" y="5879"/>
                    <a:pt x="977" y="5772"/>
                    <a:pt x="918" y="5713"/>
                  </a:cubicBezTo>
                  <a:lnTo>
                    <a:pt x="382" y="5177"/>
                  </a:lnTo>
                  <a:lnTo>
                    <a:pt x="858" y="4701"/>
                  </a:lnTo>
                  <a:lnTo>
                    <a:pt x="941" y="4796"/>
                  </a:lnTo>
                  <a:lnTo>
                    <a:pt x="2096" y="5939"/>
                  </a:lnTo>
                  <a:lnTo>
                    <a:pt x="2180" y="6022"/>
                  </a:lnTo>
                  <a:lnTo>
                    <a:pt x="1703" y="6498"/>
                  </a:lnTo>
                  <a:lnTo>
                    <a:pt x="1346" y="6141"/>
                  </a:lnTo>
                  <a:cubicBezTo>
                    <a:pt x="1316" y="6111"/>
                    <a:pt x="1278" y="6097"/>
                    <a:pt x="1239" y="6097"/>
                  </a:cubicBezTo>
                  <a:cubicBezTo>
                    <a:pt x="1200" y="6097"/>
                    <a:pt x="1162" y="6111"/>
                    <a:pt x="1132" y="6141"/>
                  </a:cubicBezTo>
                  <a:cubicBezTo>
                    <a:pt x="1072" y="6201"/>
                    <a:pt x="1072" y="6308"/>
                    <a:pt x="1132" y="6367"/>
                  </a:cubicBezTo>
                  <a:lnTo>
                    <a:pt x="1584" y="6832"/>
                  </a:lnTo>
                  <a:cubicBezTo>
                    <a:pt x="1620" y="6856"/>
                    <a:pt x="1668" y="6879"/>
                    <a:pt x="1703" y="6879"/>
                  </a:cubicBezTo>
                  <a:cubicBezTo>
                    <a:pt x="1751" y="6879"/>
                    <a:pt x="1799" y="6856"/>
                    <a:pt x="1822" y="6832"/>
                  </a:cubicBezTo>
                  <a:lnTo>
                    <a:pt x="2525" y="6129"/>
                  </a:lnTo>
                  <a:cubicBezTo>
                    <a:pt x="2561" y="6106"/>
                    <a:pt x="2573" y="6058"/>
                    <a:pt x="2573" y="6010"/>
                  </a:cubicBezTo>
                  <a:cubicBezTo>
                    <a:pt x="2573" y="5963"/>
                    <a:pt x="2549" y="5927"/>
                    <a:pt x="2525" y="5891"/>
                  </a:cubicBezTo>
                  <a:lnTo>
                    <a:pt x="2430" y="5808"/>
                  </a:lnTo>
                  <a:lnTo>
                    <a:pt x="2846" y="5463"/>
                  </a:lnTo>
                  <a:lnTo>
                    <a:pt x="3977" y="6594"/>
                  </a:lnTo>
                  <a:lnTo>
                    <a:pt x="3644" y="7010"/>
                  </a:lnTo>
                  <a:lnTo>
                    <a:pt x="3549" y="6915"/>
                  </a:lnTo>
                  <a:cubicBezTo>
                    <a:pt x="3525" y="6891"/>
                    <a:pt x="3477" y="6879"/>
                    <a:pt x="3430" y="6879"/>
                  </a:cubicBezTo>
                  <a:cubicBezTo>
                    <a:pt x="3394" y="6879"/>
                    <a:pt x="3346" y="6891"/>
                    <a:pt x="3311" y="6915"/>
                  </a:cubicBezTo>
                  <a:lnTo>
                    <a:pt x="2620" y="7618"/>
                  </a:lnTo>
                  <a:cubicBezTo>
                    <a:pt x="2561" y="7677"/>
                    <a:pt x="2561" y="7784"/>
                    <a:pt x="2620" y="7844"/>
                  </a:cubicBezTo>
                  <a:lnTo>
                    <a:pt x="4180" y="9404"/>
                  </a:lnTo>
                  <a:cubicBezTo>
                    <a:pt x="4204" y="9439"/>
                    <a:pt x="4251" y="9451"/>
                    <a:pt x="4299" y="9451"/>
                  </a:cubicBezTo>
                  <a:cubicBezTo>
                    <a:pt x="4335" y="9451"/>
                    <a:pt x="4382" y="9439"/>
                    <a:pt x="4418" y="9404"/>
                  </a:cubicBezTo>
                  <a:lnTo>
                    <a:pt x="5109" y="8701"/>
                  </a:lnTo>
                  <a:cubicBezTo>
                    <a:pt x="5168" y="8642"/>
                    <a:pt x="5168" y="8546"/>
                    <a:pt x="5109" y="8487"/>
                  </a:cubicBezTo>
                  <a:lnTo>
                    <a:pt x="5025" y="8392"/>
                  </a:lnTo>
                  <a:lnTo>
                    <a:pt x="6871" y="6879"/>
                  </a:lnTo>
                  <a:cubicBezTo>
                    <a:pt x="6942" y="6820"/>
                    <a:pt x="6942" y="6713"/>
                    <a:pt x="6883" y="6653"/>
                  </a:cubicBezTo>
                  <a:cubicBezTo>
                    <a:pt x="6851" y="6616"/>
                    <a:pt x="6807" y="6598"/>
                    <a:pt x="6764" y="6598"/>
                  </a:cubicBezTo>
                  <a:cubicBezTo>
                    <a:pt x="6724" y="6598"/>
                    <a:pt x="6685" y="6613"/>
                    <a:pt x="6656" y="6641"/>
                  </a:cubicBezTo>
                  <a:lnTo>
                    <a:pt x="4799" y="8165"/>
                  </a:lnTo>
                  <a:lnTo>
                    <a:pt x="3870" y="7237"/>
                  </a:lnTo>
                  <a:lnTo>
                    <a:pt x="6990" y="3450"/>
                  </a:lnTo>
                  <a:lnTo>
                    <a:pt x="8597" y="5058"/>
                  </a:lnTo>
                  <a:lnTo>
                    <a:pt x="7168" y="6236"/>
                  </a:lnTo>
                  <a:cubicBezTo>
                    <a:pt x="7097" y="6296"/>
                    <a:pt x="7097" y="6403"/>
                    <a:pt x="7156" y="6463"/>
                  </a:cubicBezTo>
                  <a:cubicBezTo>
                    <a:pt x="7188" y="6500"/>
                    <a:pt x="7228" y="6518"/>
                    <a:pt x="7269" y="6518"/>
                  </a:cubicBezTo>
                  <a:cubicBezTo>
                    <a:pt x="7306" y="6518"/>
                    <a:pt x="7342" y="6503"/>
                    <a:pt x="7371" y="6475"/>
                  </a:cubicBezTo>
                  <a:lnTo>
                    <a:pt x="8942" y="5177"/>
                  </a:lnTo>
                  <a:cubicBezTo>
                    <a:pt x="8966" y="5153"/>
                    <a:pt x="9002" y="5105"/>
                    <a:pt x="9002" y="5058"/>
                  </a:cubicBezTo>
                  <a:cubicBezTo>
                    <a:pt x="9002" y="5046"/>
                    <a:pt x="9002" y="5010"/>
                    <a:pt x="8978" y="4998"/>
                  </a:cubicBezTo>
                  <a:lnTo>
                    <a:pt x="9431" y="4558"/>
                  </a:lnTo>
                  <a:cubicBezTo>
                    <a:pt x="9434" y="4558"/>
                    <a:pt x="9438" y="4559"/>
                    <a:pt x="9441" y="4559"/>
                  </a:cubicBezTo>
                  <a:cubicBezTo>
                    <a:pt x="9502" y="4559"/>
                    <a:pt x="9499" y="4459"/>
                    <a:pt x="9442" y="4403"/>
                  </a:cubicBezTo>
                  <a:lnTo>
                    <a:pt x="9383" y="4343"/>
                  </a:lnTo>
                  <a:cubicBezTo>
                    <a:pt x="9585" y="3939"/>
                    <a:pt x="9466" y="3427"/>
                    <a:pt x="9073" y="3034"/>
                  </a:cubicBezTo>
                  <a:cubicBezTo>
                    <a:pt x="8812" y="2773"/>
                    <a:pt x="8485" y="2635"/>
                    <a:pt x="8174" y="2635"/>
                  </a:cubicBezTo>
                  <a:cubicBezTo>
                    <a:pt x="8031" y="2635"/>
                    <a:pt x="7891" y="2664"/>
                    <a:pt x="7764" y="2724"/>
                  </a:cubicBezTo>
                  <a:lnTo>
                    <a:pt x="7704" y="2665"/>
                  </a:lnTo>
                  <a:cubicBezTo>
                    <a:pt x="7680" y="2629"/>
                    <a:pt x="7633" y="2617"/>
                    <a:pt x="7585" y="2617"/>
                  </a:cubicBezTo>
                  <a:cubicBezTo>
                    <a:pt x="7537" y="2617"/>
                    <a:pt x="7502" y="2629"/>
                    <a:pt x="7466" y="2665"/>
                  </a:cubicBezTo>
                  <a:lnTo>
                    <a:pt x="7025" y="3105"/>
                  </a:lnTo>
                  <a:cubicBezTo>
                    <a:pt x="7002" y="3105"/>
                    <a:pt x="6990" y="3093"/>
                    <a:pt x="6966" y="3093"/>
                  </a:cubicBezTo>
                  <a:cubicBezTo>
                    <a:pt x="6918" y="3093"/>
                    <a:pt x="6871" y="3129"/>
                    <a:pt x="6847" y="3153"/>
                  </a:cubicBezTo>
                  <a:lnTo>
                    <a:pt x="5013" y="5415"/>
                  </a:lnTo>
                  <a:lnTo>
                    <a:pt x="4085" y="4498"/>
                  </a:lnTo>
                  <a:lnTo>
                    <a:pt x="4501" y="4153"/>
                  </a:lnTo>
                  <a:cubicBezTo>
                    <a:pt x="4573" y="4093"/>
                    <a:pt x="4573" y="3986"/>
                    <a:pt x="4513" y="3927"/>
                  </a:cubicBezTo>
                  <a:cubicBezTo>
                    <a:pt x="4488" y="3889"/>
                    <a:pt x="4447" y="3872"/>
                    <a:pt x="4405" y="3872"/>
                  </a:cubicBezTo>
                  <a:cubicBezTo>
                    <a:pt x="4367" y="3872"/>
                    <a:pt x="4327" y="3886"/>
                    <a:pt x="4299" y="3915"/>
                  </a:cubicBezTo>
                  <a:lnTo>
                    <a:pt x="3739" y="4379"/>
                  </a:lnTo>
                  <a:lnTo>
                    <a:pt x="2215" y="5641"/>
                  </a:lnTo>
                  <a:lnTo>
                    <a:pt x="1275" y="4701"/>
                  </a:lnTo>
                  <a:lnTo>
                    <a:pt x="4406" y="926"/>
                  </a:lnTo>
                  <a:lnTo>
                    <a:pt x="6002" y="2534"/>
                  </a:lnTo>
                  <a:lnTo>
                    <a:pt x="4799" y="3522"/>
                  </a:lnTo>
                  <a:cubicBezTo>
                    <a:pt x="4728" y="3581"/>
                    <a:pt x="4728" y="3689"/>
                    <a:pt x="4787" y="3748"/>
                  </a:cubicBezTo>
                  <a:cubicBezTo>
                    <a:pt x="4818" y="3785"/>
                    <a:pt x="4862" y="3803"/>
                    <a:pt x="4906" y="3803"/>
                  </a:cubicBezTo>
                  <a:cubicBezTo>
                    <a:pt x="4946" y="3803"/>
                    <a:pt x="4985" y="3788"/>
                    <a:pt x="5013" y="3760"/>
                  </a:cubicBezTo>
                  <a:lnTo>
                    <a:pt x="6347" y="2653"/>
                  </a:lnTo>
                  <a:cubicBezTo>
                    <a:pt x="6383" y="2617"/>
                    <a:pt x="6406" y="2569"/>
                    <a:pt x="6406" y="2534"/>
                  </a:cubicBezTo>
                  <a:lnTo>
                    <a:pt x="6406" y="2474"/>
                  </a:lnTo>
                  <a:lnTo>
                    <a:pt x="6859" y="2022"/>
                  </a:lnTo>
                  <a:cubicBezTo>
                    <a:pt x="6883" y="1998"/>
                    <a:pt x="6894" y="1950"/>
                    <a:pt x="6894" y="1903"/>
                  </a:cubicBezTo>
                  <a:cubicBezTo>
                    <a:pt x="6894" y="1855"/>
                    <a:pt x="6883" y="1819"/>
                    <a:pt x="6859" y="1784"/>
                  </a:cubicBezTo>
                  <a:lnTo>
                    <a:pt x="6799" y="1724"/>
                  </a:lnTo>
                  <a:cubicBezTo>
                    <a:pt x="6990" y="1319"/>
                    <a:pt x="6871" y="807"/>
                    <a:pt x="6478" y="414"/>
                  </a:cubicBezTo>
                  <a:cubicBezTo>
                    <a:pt x="6217" y="153"/>
                    <a:pt x="5889" y="15"/>
                    <a:pt x="5578" y="15"/>
                  </a:cubicBezTo>
                  <a:cubicBezTo>
                    <a:pt x="5435" y="15"/>
                    <a:pt x="5296" y="45"/>
                    <a:pt x="5168" y="105"/>
                  </a:cubicBezTo>
                  <a:lnTo>
                    <a:pt x="5109" y="45"/>
                  </a:lnTo>
                  <a:cubicBezTo>
                    <a:pt x="5085" y="15"/>
                    <a:pt x="5046" y="1"/>
                    <a:pt x="5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1" name="Google Shape;16861;p62"/>
            <p:cNvSpPr/>
            <p:nvPr/>
          </p:nvSpPr>
          <p:spPr>
            <a:xfrm>
              <a:off x="4116204" y="3078638"/>
              <a:ext cx="73973" cy="84269"/>
            </a:xfrm>
            <a:custGeom>
              <a:rect b="b" l="l" r="r" t="t"/>
              <a:pathLst>
                <a:path extrusionOk="0" h="2660" w="2335">
                  <a:moveTo>
                    <a:pt x="2152" y="1"/>
                  </a:moveTo>
                  <a:cubicBezTo>
                    <a:pt x="2109" y="1"/>
                    <a:pt x="2069" y="19"/>
                    <a:pt x="2037" y="52"/>
                  </a:cubicBezTo>
                  <a:lnTo>
                    <a:pt x="60" y="2385"/>
                  </a:lnTo>
                  <a:cubicBezTo>
                    <a:pt x="1" y="2457"/>
                    <a:pt x="12" y="2552"/>
                    <a:pt x="72" y="2612"/>
                  </a:cubicBezTo>
                  <a:cubicBezTo>
                    <a:pt x="96" y="2635"/>
                    <a:pt x="143" y="2659"/>
                    <a:pt x="179" y="2659"/>
                  </a:cubicBezTo>
                  <a:cubicBezTo>
                    <a:pt x="215" y="2659"/>
                    <a:pt x="262" y="2635"/>
                    <a:pt x="298" y="2600"/>
                  </a:cubicBezTo>
                  <a:lnTo>
                    <a:pt x="2275" y="254"/>
                  </a:lnTo>
                  <a:cubicBezTo>
                    <a:pt x="2334" y="195"/>
                    <a:pt x="2322" y="99"/>
                    <a:pt x="2263" y="40"/>
                  </a:cubicBezTo>
                  <a:cubicBezTo>
                    <a:pt x="2225" y="13"/>
                    <a:pt x="2188" y="1"/>
                    <a:pt x="21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62" name="Google Shape;16862;p62"/>
          <p:cNvGrpSpPr/>
          <p:nvPr/>
        </p:nvGrpSpPr>
        <p:grpSpPr>
          <a:xfrm>
            <a:off x="3556255" y="2709863"/>
            <a:ext cx="347435" cy="345534"/>
            <a:chOff x="3527780" y="2885263"/>
            <a:chExt cx="347435" cy="345534"/>
          </a:xfrm>
        </p:grpSpPr>
        <p:sp>
          <p:nvSpPr>
            <p:cNvPr id="16863" name="Google Shape;16863;p62"/>
            <p:cNvSpPr/>
            <p:nvPr/>
          </p:nvSpPr>
          <p:spPr>
            <a:xfrm>
              <a:off x="3527780" y="2885263"/>
              <a:ext cx="347435" cy="345534"/>
            </a:xfrm>
            <a:custGeom>
              <a:rect b="b" l="l" r="r" t="t"/>
              <a:pathLst>
                <a:path extrusionOk="0" h="10907" w="10967">
                  <a:moveTo>
                    <a:pt x="3751" y="298"/>
                  </a:moveTo>
                  <a:cubicBezTo>
                    <a:pt x="3811" y="298"/>
                    <a:pt x="3847" y="345"/>
                    <a:pt x="3847" y="405"/>
                  </a:cubicBezTo>
                  <a:cubicBezTo>
                    <a:pt x="3847" y="464"/>
                    <a:pt x="3811" y="512"/>
                    <a:pt x="3751" y="512"/>
                  </a:cubicBezTo>
                  <a:cubicBezTo>
                    <a:pt x="3692" y="512"/>
                    <a:pt x="3644" y="464"/>
                    <a:pt x="3644" y="405"/>
                  </a:cubicBezTo>
                  <a:cubicBezTo>
                    <a:pt x="3656" y="345"/>
                    <a:pt x="3704" y="298"/>
                    <a:pt x="3751" y="298"/>
                  </a:cubicBezTo>
                  <a:close/>
                  <a:moveTo>
                    <a:pt x="5490" y="298"/>
                  </a:moveTo>
                  <a:cubicBezTo>
                    <a:pt x="5549" y="298"/>
                    <a:pt x="5597" y="345"/>
                    <a:pt x="5597" y="405"/>
                  </a:cubicBezTo>
                  <a:cubicBezTo>
                    <a:pt x="5597" y="464"/>
                    <a:pt x="5549" y="512"/>
                    <a:pt x="5490" y="512"/>
                  </a:cubicBezTo>
                  <a:cubicBezTo>
                    <a:pt x="5430" y="512"/>
                    <a:pt x="5382" y="464"/>
                    <a:pt x="5382" y="405"/>
                  </a:cubicBezTo>
                  <a:cubicBezTo>
                    <a:pt x="5382" y="345"/>
                    <a:pt x="5430" y="298"/>
                    <a:pt x="5490" y="298"/>
                  </a:cubicBezTo>
                  <a:close/>
                  <a:moveTo>
                    <a:pt x="7216" y="298"/>
                  </a:moveTo>
                  <a:cubicBezTo>
                    <a:pt x="7276" y="298"/>
                    <a:pt x="7323" y="345"/>
                    <a:pt x="7323" y="405"/>
                  </a:cubicBezTo>
                  <a:cubicBezTo>
                    <a:pt x="7323" y="464"/>
                    <a:pt x="7276" y="512"/>
                    <a:pt x="7216" y="512"/>
                  </a:cubicBezTo>
                  <a:cubicBezTo>
                    <a:pt x="7156" y="512"/>
                    <a:pt x="7109" y="464"/>
                    <a:pt x="7109" y="405"/>
                  </a:cubicBezTo>
                  <a:cubicBezTo>
                    <a:pt x="7109" y="345"/>
                    <a:pt x="7156" y="298"/>
                    <a:pt x="7216" y="298"/>
                  </a:cubicBezTo>
                  <a:close/>
                  <a:moveTo>
                    <a:pt x="394" y="3632"/>
                  </a:moveTo>
                  <a:cubicBezTo>
                    <a:pt x="453" y="3632"/>
                    <a:pt x="501" y="3679"/>
                    <a:pt x="501" y="3739"/>
                  </a:cubicBezTo>
                  <a:cubicBezTo>
                    <a:pt x="501" y="3798"/>
                    <a:pt x="453" y="3846"/>
                    <a:pt x="394" y="3846"/>
                  </a:cubicBezTo>
                  <a:cubicBezTo>
                    <a:pt x="334" y="3846"/>
                    <a:pt x="287" y="3798"/>
                    <a:pt x="287" y="3739"/>
                  </a:cubicBezTo>
                  <a:cubicBezTo>
                    <a:pt x="287" y="3679"/>
                    <a:pt x="334" y="3632"/>
                    <a:pt x="394" y="3632"/>
                  </a:cubicBezTo>
                  <a:close/>
                  <a:moveTo>
                    <a:pt x="10562" y="3655"/>
                  </a:moveTo>
                  <a:cubicBezTo>
                    <a:pt x="10621" y="3655"/>
                    <a:pt x="10669" y="3691"/>
                    <a:pt x="10669" y="3763"/>
                  </a:cubicBezTo>
                  <a:cubicBezTo>
                    <a:pt x="10669" y="3822"/>
                    <a:pt x="10621" y="3858"/>
                    <a:pt x="10562" y="3858"/>
                  </a:cubicBezTo>
                  <a:cubicBezTo>
                    <a:pt x="10502" y="3858"/>
                    <a:pt x="10454" y="3822"/>
                    <a:pt x="10454" y="3763"/>
                  </a:cubicBezTo>
                  <a:cubicBezTo>
                    <a:pt x="10454" y="3691"/>
                    <a:pt x="10502" y="3655"/>
                    <a:pt x="10562" y="3655"/>
                  </a:cubicBezTo>
                  <a:close/>
                  <a:moveTo>
                    <a:pt x="394" y="5382"/>
                  </a:moveTo>
                  <a:cubicBezTo>
                    <a:pt x="453" y="5382"/>
                    <a:pt x="501" y="5417"/>
                    <a:pt x="501" y="5477"/>
                  </a:cubicBezTo>
                  <a:cubicBezTo>
                    <a:pt x="501" y="5548"/>
                    <a:pt x="453" y="5584"/>
                    <a:pt x="394" y="5584"/>
                  </a:cubicBezTo>
                  <a:cubicBezTo>
                    <a:pt x="334" y="5584"/>
                    <a:pt x="287" y="5548"/>
                    <a:pt x="287" y="5477"/>
                  </a:cubicBezTo>
                  <a:cubicBezTo>
                    <a:pt x="287" y="5417"/>
                    <a:pt x="334" y="5382"/>
                    <a:pt x="394" y="5382"/>
                  </a:cubicBezTo>
                  <a:close/>
                  <a:moveTo>
                    <a:pt x="10562" y="5382"/>
                  </a:moveTo>
                  <a:cubicBezTo>
                    <a:pt x="10621" y="5382"/>
                    <a:pt x="10669" y="5429"/>
                    <a:pt x="10669" y="5489"/>
                  </a:cubicBezTo>
                  <a:cubicBezTo>
                    <a:pt x="10669" y="5548"/>
                    <a:pt x="10621" y="5584"/>
                    <a:pt x="10562" y="5584"/>
                  </a:cubicBezTo>
                  <a:cubicBezTo>
                    <a:pt x="10502" y="5584"/>
                    <a:pt x="10454" y="5548"/>
                    <a:pt x="10454" y="5489"/>
                  </a:cubicBezTo>
                  <a:cubicBezTo>
                    <a:pt x="10454" y="5429"/>
                    <a:pt x="10502" y="5382"/>
                    <a:pt x="10562" y="5382"/>
                  </a:cubicBezTo>
                  <a:close/>
                  <a:moveTo>
                    <a:pt x="394" y="7108"/>
                  </a:moveTo>
                  <a:cubicBezTo>
                    <a:pt x="453" y="7108"/>
                    <a:pt x="501" y="7144"/>
                    <a:pt x="501" y="7215"/>
                  </a:cubicBezTo>
                  <a:cubicBezTo>
                    <a:pt x="501" y="7275"/>
                    <a:pt x="453" y="7311"/>
                    <a:pt x="394" y="7311"/>
                  </a:cubicBezTo>
                  <a:cubicBezTo>
                    <a:pt x="334" y="7311"/>
                    <a:pt x="287" y="7275"/>
                    <a:pt x="287" y="7215"/>
                  </a:cubicBezTo>
                  <a:cubicBezTo>
                    <a:pt x="287" y="7144"/>
                    <a:pt x="334" y="7108"/>
                    <a:pt x="394" y="7108"/>
                  </a:cubicBezTo>
                  <a:close/>
                  <a:moveTo>
                    <a:pt x="10562" y="7120"/>
                  </a:moveTo>
                  <a:cubicBezTo>
                    <a:pt x="10621" y="7120"/>
                    <a:pt x="10669" y="7168"/>
                    <a:pt x="10669" y="7227"/>
                  </a:cubicBezTo>
                  <a:cubicBezTo>
                    <a:pt x="10669" y="7287"/>
                    <a:pt x="10621" y="7334"/>
                    <a:pt x="10562" y="7334"/>
                  </a:cubicBezTo>
                  <a:cubicBezTo>
                    <a:pt x="10502" y="7334"/>
                    <a:pt x="10454" y="7287"/>
                    <a:pt x="10454" y="7227"/>
                  </a:cubicBezTo>
                  <a:cubicBezTo>
                    <a:pt x="10454" y="7168"/>
                    <a:pt x="10502" y="7120"/>
                    <a:pt x="10562" y="7120"/>
                  </a:cubicBezTo>
                  <a:close/>
                  <a:moveTo>
                    <a:pt x="3751" y="10454"/>
                  </a:moveTo>
                  <a:cubicBezTo>
                    <a:pt x="3811" y="10454"/>
                    <a:pt x="3847" y="10501"/>
                    <a:pt x="3847" y="10561"/>
                  </a:cubicBezTo>
                  <a:cubicBezTo>
                    <a:pt x="3847" y="10621"/>
                    <a:pt x="3811" y="10668"/>
                    <a:pt x="3751" y="10668"/>
                  </a:cubicBezTo>
                  <a:cubicBezTo>
                    <a:pt x="3692" y="10668"/>
                    <a:pt x="3644" y="10621"/>
                    <a:pt x="3644" y="10561"/>
                  </a:cubicBezTo>
                  <a:cubicBezTo>
                    <a:pt x="3644" y="10501"/>
                    <a:pt x="3680" y="10454"/>
                    <a:pt x="3751" y="10454"/>
                  </a:cubicBezTo>
                  <a:close/>
                  <a:moveTo>
                    <a:pt x="5490" y="10454"/>
                  </a:moveTo>
                  <a:cubicBezTo>
                    <a:pt x="5549" y="10454"/>
                    <a:pt x="5597" y="10501"/>
                    <a:pt x="5597" y="10561"/>
                  </a:cubicBezTo>
                  <a:cubicBezTo>
                    <a:pt x="5597" y="10621"/>
                    <a:pt x="5537" y="10668"/>
                    <a:pt x="5490" y="10668"/>
                  </a:cubicBezTo>
                  <a:cubicBezTo>
                    <a:pt x="5430" y="10668"/>
                    <a:pt x="5382" y="10621"/>
                    <a:pt x="5382" y="10561"/>
                  </a:cubicBezTo>
                  <a:cubicBezTo>
                    <a:pt x="5382" y="10501"/>
                    <a:pt x="5430" y="10454"/>
                    <a:pt x="5490" y="10454"/>
                  </a:cubicBezTo>
                  <a:close/>
                  <a:moveTo>
                    <a:pt x="7216" y="10454"/>
                  </a:moveTo>
                  <a:cubicBezTo>
                    <a:pt x="7276" y="10454"/>
                    <a:pt x="7323" y="10501"/>
                    <a:pt x="7323" y="10561"/>
                  </a:cubicBezTo>
                  <a:cubicBezTo>
                    <a:pt x="7323" y="10621"/>
                    <a:pt x="7276" y="10668"/>
                    <a:pt x="7216" y="10668"/>
                  </a:cubicBezTo>
                  <a:cubicBezTo>
                    <a:pt x="7156" y="10668"/>
                    <a:pt x="7109" y="10621"/>
                    <a:pt x="7109" y="10561"/>
                  </a:cubicBezTo>
                  <a:cubicBezTo>
                    <a:pt x="7109" y="10501"/>
                    <a:pt x="7156" y="10454"/>
                    <a:pt x="7216" y="10454"/>
                  </a:cubicBezTo>
                  <a:close/>
                  <a:moveTo>
                    <a:pt x="3811" y="0"/>
                  </a:moveTo>
                  <a:cubicBezTo>
                    <a:pt x="3561" y="0"/>
                    <a:pt x="3394" y="203"/>
                    <a:pt x="3394" y="417"/>
                  </a:cubicBezTo>
                  <a:cubicBezTo>
                    <a:pt x="3394" y="595"/>
                    <a:pt x="3489" y="750"/>
                    <a:pt x="3656" y="810"/>
                  </a:cubicBezTo>
                  <a:lnTo>
                    <a:pt x="3656" y="1738"/>
                  </a:lnTo>
                  <a:lnTo>
                    <a:pt x="1965" y="1738"/>
                  </a:lnTo>
                  <a:cubicBezTo>
                    <a:pt x="1870" y="1738"/>
                    <a:pt x="1799" y="1810"/>
                    <a:pt x="1799" y="1893"/>
                  </a:cubicBezTo>
                  <a:lnTo>
                    <a:pt x="1799" y="3596"/>
                  </a:lnTo>
                  <a:lnTo>
                    <a:pt x="799" y="3596"/>
                  </a:lnTo>
                  <a:cubicBezTo>
                    <a:pt x="739" y="3441"/>
                    <a:pt x="596" y="3322"/>
                    <a:pt x="418" y="3322"/>
                  </a:cubicBezTo>
                  <a:cubicBezTo>
                    <a:pt x="179" y="3322"/>
                    <a:pt x="1" y="3524"/>
                    <a:pt x="1" y="3739"/>
                  </a:cubicBezTo>
                  <a:cubicBezTo>
                    <a:pt x="1" y="3977"/>
                    <a:pt x="191" y="4155"/>
                    <a:pt x="418" y="4155"/>
                  </a:cubicBezTo>
                  <a:cubicBezTo>
                    <a:pt x="596" y="4155"/>
                    <a:pt x="739" y="4048"/>
                    <a:pt x="799" y="3893"/>
                  </a:cubicBezTo>
                  <a:lnTo>
                    <a:pt x="1727" y="3893"/>
                  </a:lnTo>
                  <a:lnTo>
                    <a:pt x="1727" y="5310"/>
                  </a:lnTo>
                  <a:lnTo>
                    <a:pt x="799" y="5310"/>
                  </a:lnTo>
                  <a:cubicBezTo>
                    <a:pt x="739" y="5156"/>
                    <a:pt x="596" y="5036"/>
                    <a:pt x="418" y="5036"/>
                  </a:cubicBezTo>
                  <a:cubicBezTo>
                    <a:pt x="179" y="5036"/>
                    <a:pt x="1" y="5227"/>
                    <a:pt x="1" y="5453"/>
                  </a:cubicBezTo>
                  <a:cubicBezTo>
                    <a:pt x="1" y="5691"/>
                    <a:pt x="191" y="5870"/>
                    <a:pt x="418" y="5870"/>
                  </a:cubicBezTo>
                  <a:cubicBezTo>
                    <a:pt x="596" y="5870"/>
                    <a:pt x="739" y="5763"/>
                    <a:pt x="799" y="5608"/>
                  </a:cubicBezTo>
                  <a:lnTo>
                    <a:pt x="1727" y="5608"/>
                  </a:lnTo>
                  <a:lnTo>
                    <a:pt x="1727" y="7013"/>
                  </a:lnTo>
                  <a:lnTo>
                    <a:pt x="799" y="7013"/>
                  </a:lnTo>
                  <a:cubicBezTo>
                    <a:pt x="739" y="6870"/>
                    <a:pt x="596" y="6751"/>
                    <a:pt x="418" y="6751"/>
                  </a:cubicBezTo>
                  <a:cubicBezTo>
                    <a:pt x="179" y="6751"/>
                    <a:pt x="1" y="6941"/>
                    <a:pt x="1" y="7168"/>
                  </a:cubicBezTo>
                  <a:cubicBezTo>
                    <a:pt x="1" y="7406"/>
                    <a:pt x="191" y="7584"/>
                    <a:pt x="418" y="7584"/>
                  </a:cubicBezTo>
                  <a:cubicBezTo>
                    <a:pt x="596" y="7584"/>
                    <a:pt x="739" y="7477"/>
                    <a:pt x="799" y="7311"/>
                  </a:cubicBezTo>
                  <a:lnTo>
                    <a:pt x="1727" y="7311"/>
                  </a:lnTo>
                  <a:lnTo>
                    <a:pt x="1727" y="9013"/>
                  </a:lnTo>
                  <a:cubicBezTo>
                    <a:pt x="1727" y="9097"/>
                    <a:pt x="1799" y="9180"/>
                    <a:pt x="1882" y="9180"/>
                  </a:cubicBezTo>
                  <a:lnTo>
                    <a:pt x="3585" y="9180"/>
                  </a:lnTo>
                  <a:lnTo>
                    <a:pt x="3585" y="10097"/>
                  </a:lnTo>
                  <a:cubicBezTo>
                    <a:pt x="3430" y="10156"/>
                    <a:pt x="3311" y="10311"/>
                    <a:pt x="3311" y="10490"/>
                  </a:cubicBezTo>
                  <a:cubicBezTo>
                    <a:pt x="3311" y="10728"/>
                    <a:pt x="3513" y="10906"/>
                    <a:pt x="3727" y="10906"/>
                  </a:cubicBezTo>
                  <a:cubicBezTo>
                    <a:pt x="3966" y="10906"/>
                    <a:pt x="4144" y="10704"/>
                    <a:pt x="4144" y="10490"/>
                  </a:cubicBezTo>
                  <a:cubicBezTo>
                    <a:pt x="4144" y="10311"/>
                    <a:pt x="4049" y="10156"/>
                    <a:pt x="3882" y="10097"/>
                  </a:cubicBezTo>
                  <a:lnTo>
                    <a:pt x="3882" y="9180"/>
                  </a:lnTo>
                  <a:lnTo>
                    <a:pt x="5299" y="9180"/>
                  </a:lnTo>
                  <a:lnTo>
                    <a:pt x="5299" y="10097"/>
                  </a:lnTo>
                  <a:cubicBezTo>
                    <a:pt x="5144" y="10156"/>
                    <a:pt x="5025" y="10311"/>
                    <a:pt x="5025" y="10490"/>
                  </a:cubicBezTo>
                  <a:cubicBezTo>
                    <a:pt x="5025" y="10728"/>
                    <a:pt x="5216" y="10906"/>
                    <a:pt x="5442" y="10906"/>
                  </a:cubicBezTo>
                  <a:cubicBezTo>
                    <a:pt x="5680" y="10906"/>
                    <a:pt x="5859" y="10704"/>
                    <a:pt x="5859" y="10490"/>
                  </a:cubicBezTo>
                  <a:cubicBezTo>
                    <a:pt x="5859" y="10311"/>
                    <a:pt x="5752" y="10156"/>
                    <a:pt x="5597" y="10097"/>
                  </a:cubicBezTo>
                  <a:lnTo>
                    <a:pt x="5597" y="9180"/>
                  </a:lnTo>
                  <a:lnTo>
                    <a:pt x="7002" y="9180"/>
                  </a:lnTo>
                  <a:lnTo>
                    <a:pt x="7002" y="10097"/>
                  </a:lnTo>
                  <a:cubicBezTo>
                    <a:pt x="6859" y="10156"/>
                    <a:pt x="6740" y="10311"/>
                    <a:pt x="6740" y="10490"/>
                  </a:cubicBezTo>
                  <a:cubicBezTo>
                    <a:pt x="6740" y="10728"/>
                    <a:pt x="6930" y="10906"/>
                    <a:pt x="7156" y="10906"/>
                  </a:cubicBezTo>
                  <a:cubicBezTo>
                    <a:pt x="7383" y="10906"/>
                    <a:pt x="7573" y="10704"/>
                    <a:pt x="7573" y="10490"/>
                  </a:cubicBezTo>
                  <a:cubicBezTo>
                    <a:pt x="7573" y="10311"/>
                    <a:pt x="7466" y="10156"/>
                    <a:pt x="7299" y="10097"/>
                  </a:cubicBezTo>
                  <a:lnTo>
                    <a:pt x="7299" y="9180"/>
                  </a:lnTo>
                  <a:lnTo>
                    <a:pt x="9002" y="9180"/>
                  </a:lnTo>
                  <a:cubicBezTo>
                    <a:pt x="9085" y="9180"/>
                    <a:pt x="9169" y="9097"/>
                    <a:pt x="9169" y="9013"/>
                  </a:cubicBezTo>
                  <a:lnTo>
                    <a:pt x="9169" y="7311"/>
                  </a:lnTo>
                  <a:lnTo>
                    <a:pt x="10085" y="7311"/>
                  </a:lnTo>
                  <a:cubicBezTo>
                    <a:pt x="10145" y="7465"/>
                    <a:pt x="10300" y="7584"/>
                    <a:pt x="10478" y="7584"/>
                  </a:cubicBezTo>
                  <a:cubicBezTo>
                    <a:pt x="10716" y="7584"/>
                    <a:pt x="10895" y="7394"/>
                    <a:pt x="10895" y="7168"/>
                  </a:cubicBezTo>
                  <a:cubicBezTo>
                    <a:pt x="10895" y="6930"/>
                    <a:pt x="10693" y="6751"/>
                    <a:pt x="10478" y="6751"/>
                  </a:cubicBezTo>
                  <a:cubicBezTo>
                    <a:pt x="10300" y="6751"/>
                    <a:pt x="10145" y="6858"/>
                    <a:pt x="10085" y="7013"/>
                  </a:cubicBezTo>
                  <a:lnTo>
                    <a:pt x="9169" y="7013"/>
                  </a:lnTo>
                  <a:lnTo>
                    <a:pt x="9240" y="5644"/>
                  </a:lnTo>
                  <a:lnTo>
                    <a:pt x="10157" y="5644"/>
                  </a:lnTo>
                  <a:cubicBezTo>
                    <a:pt x="10216" y="5798"/>
                    <a:pt x="10371" y="5918"/>
                    <a:pt x="10550" y="5918"/>
                  </a:cubicBezTo>
                  <a:cubicBezTo>
                    <a:pt x="10788" y="5918"/>
                    <a:pt x="10966" y="5727"/>
                    <a:pt x="10966" y="5501"/>
                  </a:cubicBezTo>
                  <a:cubicBezTo>
                    <a:pt x="10966" y="5263"/>
                    <a:pt x="10776" y="5084"/>
                    <a:pt x="10550" y="5084"/>
                  </a:cubicBezTo>
                  <a:cubicBezTo>
                    <a:pt x="10371" y="5084"/>
                    <a:pt x="10216" y="5191"/>
                    <a:pt x="10157" y="5346"/>
                  </a:cubicBezTo>
                  <a:lnTo>
                    <a:pt x="9240" y="5346"/>
                  </a:lnTo>
                  <a:lnTo>
                    <a:pt x="9240" y="3905"/>
                  </a:lnTo>
                  <a:lnTo>
                    <a:pt x="10157" y="3905"/>
                  </a:lnTo>
                  <a:cubicBezTo>
                    <a:pt x="10216" y="4060"/>
                    <a:pt x="10371" y="4179"/>
                    <a:pt x="10550" y="4179"/>
                  </a:cubicBezTo>
                  <a:cubicBezTo>
                    <a:pt x="10788" y="4179"/>
                    <a:pt x="10966" y="3977"/>
                    <a:pt x="10966" y="3763"/>
                  </a:cubicBezTo>
                  <a:cubicBezTo>
                    <a:pt x="10966" y="3524"/>
                    <a:pt x="10776" y="3346"/>
                    <a:pt x="10550" y="3346"/>
                  </a:cubicBezTo>
                  <a:cubicBezTo>
                    <a:pt x="10371" y="3346"/>
                    <a:pt x="10216" y="3441"/>
                    <a:pt x="10157" y="3608"/>
                  </a:cubicBezTo>
                  <a:lnTo>
                    <a:pt x="9240" y="3608"/>
                  </a:lnTo>
                  <a:lnTo>
                    <a:pt x="9240" y="1917"/>
                  </a:lnTo>
                  <a:cubicBezTo>
                    <a:pt x="9240" y="1822"/>
                    <a:pt x="9169" y="1750"/>
                    <a:pt x="9073" y="1750"/>
                  </a:cubicBezTo>
                  <a:lnTo>
                    <a:pt x="8395" y="1750"/>
                  </a:lnTo>
                  <a:cubicBezTo>
                    <a:pt x="8299" y="1750"/>
                    <a:pt x="8228" y="1822"/>
                    <a:pt x="8228" y="1917"/>
                  </a:cubicBezTo>
                  <a:cubicBezTo>
                    <a:pt x="8228" y="2000"/>
                    <a:pt x="8299" y="2072"/>
                    <a:pt x="8395" y="2072"/>
                  </a:cubicBezTo>
                  <a:lnTo>
                    <a:pt x="8930" y="2072"/>
                  </a:lnTo>
                  <a:lnTo>
                    <a:pt x="8930" y="3763"/>
                  </a:lnTo>
                  <a:lnTo>
                    <a:pt x="8930" y="5489"/>
                  </a:lnTo>
                  <a:lnTo>
                    <a:pt x="8930" y="7215"/>
                  </a:lnTo>
                  <a:lnTo>
                    <a:pt x="8930" y="8906"/>
                  </a:lnTo>
                  <a:lnTo>
                    <a:pt x="2049" y="8906"/>
                  </a:lnTo>
                  <a:lnTo>
                    <a:pt x="2049" y="7215"/>
                  </a:lnTo>
                  <a:lnTo>
                    <a:pt x="2049" y="5489"/>
                  </a:lnTo>
                  <a:lnTo>
                    <a:pt x="2049" y="3763"/>
                  </a:lnTo>
                  <a:lnTo>
                    <a:pt x="2049" y="2060"/>
                  </a:lnTo>
                  <a:lnTo>
                    <a:pt x="7752" y="2060"/>
                  </a:lnTo>
                  <a:cubicBezTo>
                    <a:pt x="7835" y="2060"/>
                    <a:pt x="7918" y="1988"/>
                    <a:pt x="7918" y="1893"/>
                  </a:cubicBezTo>
                  <a:cubicBezTo>
                    <a:pt x="7918" y="1810"/>
                    <a:pt x="7835" y="1738"/>
                    <a:pt x="7752" y="1738"/>
                  </a:cubicBezTo>
                  <a:lnTo>
                    <a:pt x="7383" y="1738"/>
                  </a:lnTo>
                  <a:lnTo>
                    <a:pt x="7383" y="810"/>
                  </a:lnTo>
                  <a:cubicBezTo>
                    <a:pt x="7526" y="750"/>
                    <a:pt x="7645" y="595"/>
                    <a:pt x="7645" y="417"/>
                  </a:cubicBezTo>
                  <a:cubicBezTo>
                    <a:pt x="7645" y="179"/>
                    <a:pt x="7454" y="0"/>
                    <a:pt x="7228" y="0"/>
                  </a:cubicBezTo>
                  <a:cubicBezTo>
                    <a:pt x="6990" y="0"/>
                    <a:pt x="6811" y="203"/>
                    <a:pt x="6811" y="417"/>
                  </a:cubicBezTo>
                  <a:cubicBezTo>
                    <a:pt x="6811" y="595"/>
                    <a:pt x="6918" y="750"/>
                    <a:pt x="7085" y="810"/>
                  </a:cubicBezTo>
                  <a:lnTo>
                    <a:pt x="7085" y="1738"/>
                  </a:lnTo>
                  <a:lnTo>
                    <a:pt x="5668" y="1738"/>
                  </a:lnTo>
                  <a:lnTo>
                    <a:pt x="5668" y="810"/>
                  </a:lnTo>
                  <a:cubicBezTo>
                    <a:pt x="5811" y="750"/>
                    <a:pt x="5930" y="595"/>
                    <a:pt x="5930" y="417"/>
                  </a:cubicBezTo>
                  <a:cubicBezTo>
                    <a:pt x="5930" y="179"/>
                    <a:pt x="5740" y="0"/>
                    <a:pt x="5513" y="0"/>
                  </a:cubicBezTo>
                  <a:cubicBezTo>
                    <a:pt x="5275" y="0"/>
                    <a:pt x="5097" y="203"/>
                    <a:pt x="5097" y="417"/>
                  </a:cubicBezTo>
                  <a:cubicBezTo>
                    <a:pt x="5097" y="595"/>
                    <a:pt x="5204" y="750"/>
                    <a:pt x="5371" y="810"/>
                  </a:cubicBezTo>
                  <a:lnTo>
                    <a:pt x="5371" y="1738"/>
                  </a:lnTo>
                  <a:lnTo>
                    <a:pt x="3954" y="1738"/>
                  </a:lnTo>
                  <a:lnTo>
                    <a:pt x="3954" y="810"/>
                  </a:lnTo>
                  <a:cubicBezTo>
                    <a:pt x="4108" y="750"/>
                    <a:pt x="4216" y="595"/>
                    <a:pt x="4216" y="417"/>
                  </a:cubicBezTo>
                  <a:cubicBezTo>
                    <a:pt x="4216" y="179"/>
                    <a:pt x="4025" y="0"/>
                    <a:pt x="3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4" name="Google Shape;16864;p62"/>
            <p:cNvSpPr/>
            <p:nvPr/>
          </p:nvSpPr>
          <p:spPr>
            <a:xfrm>
              <a:off x="3599440" y="2956543"/>
              <a:ext cx="204494" cy="204843"/>
            </a:xfrm>
            <a:custGeom>
              <a:rect b="b" l="l" r="r" t="t"/>
              <a:pathLst>
                <a:path extrusionOk="0" h="6466" w="6455">
                  <a:moveTo>
                    <a:pt x="156" y="0"/>
                  </a:moveTo>
                  <a:cubicBezTo>
                    <a:pt x="72" y="0"/>
                    <a:pt x="1" y="84"/>
                    <a:pt x="1" y="167"/>
                  </a:cubicBezTo>
                  <a:lnTo>
                    <a:pt x="1" y="4644"/>
                  </a:lnTo>
                  <a:cubicBezTo>
                    <a:pt x="1" y="4739"/>
                    <a:pt x="72" y="4811"/>
                    <a:pt x="156" y="4811"/>
                  </a:cubicBezTo>
                  <a:cubicBezTo>
                    <a:pt x="251" y="4811"/>
                    <a:pt x="322" y="4739"/>
                    <a:pt x="322" y="4644"/>
                  </a:cubicBezTo>
                  <a:lnTo>
                    <a:pt x="322" y="334"/>
                  </a:lnTo>
                  <a:lnTo>
                    <a:pt x="6133" y="334"/>
                  </a:lnTo>
                  <a:lnTo>
                    <a:pt x="6133" y="6132"/>
                  </a:lnTo>
                  <a:lnTo>
                    <a:pt x="322" y="6132"/>
                  </a:lnTo>
                  <a:lnTo>
                    <a:pt x="322" y="5287"/>
                  </a:lnTo>
                  <a:cubicBezTo>
                    <a:pt x="322" y="5203"/>
                    <a:pt x="251" y="5120"/>
                    <a:pt x="156" y="5120"/>
                  </a:cubicBezTo>
                  <a:cubicBezTo>
                    <a:pt x="72" y="5120"/>
                    <a:pt x="1" y="5203"/>
                    <a:pt x="1" y="5287"/>
                  </a:cubicBezTo>
                  <a:lnTo>
                    <a:pt x="1" y="6299"/>
                  </a:lnTo>
                  <a:cubicBezTo>
                    <a:pt x="1" y="6394"/>
                    <a:pt x="72" y="6466"/>
                    <a:pt x="156" y="6466"/>
                  </a:cubicBezTo>
                  <a:lnTo>
                    <a:pt x="6287" y="6466"/>
                  </a:lnTo>
                  <a:cubicBezTo>
                    <a:pt x="6383" y="6466"/>
                    <a:pt x="6454" y="6394"/>
                    <a:pt x="6454" y="6299"/>
                  </a:cubicBezTo>
                  <a:lnTo>
                    <a:pt x="6454" y="167"/>
                  </a:lnTo>
                  <a:cubicBezTo>
                    <a:pt x="6442" y="84"/>
                    <a:pt x="6383" y="0"/>
                    <a:pt x="6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5" name="Google Shape;16865;p62"/>
            <p:cNvSpPr/>
            <p:nvPr/>
          </p:nvSpPr>
          <p:spPr>
            <a:xfrm>
              <a:off x="3661691" y="3018763"/>
              <a:ext cx="79992" cy="80372"/>
            </a:xfrm>
            <a:custGeom>
              <a:rect b="b" l="l" r="r" t="t"/>
              <a:pathLst>
                <a:path extrusionOk="0" h="2537" w="2525">
                  <a:moveTo>
                    <a:pt x="155" y="1"/>
                  </a:moveTo>
                  <a:cubicBezTo>
                    <a:pt x="72" y="1"/>
                    <a:pt x="1" y="84"/>
                    <a:pt x="1" y="168"/>
                  </a:cubicBezTo>
                  <a:lnTo>
                    <a:pt x="1" y="2370"/>
                  </a:lnTo>
                  <a:cubicBezTo>
                    <a:pt x="1" y="2466"/>
                    <a:pt x="72" y="2537"/>
                    <a:pt x="155" y="2537"/>
                  </a:cubicBezTo>
                  <a:lnTo>
                    <a:pt x="1013" y="2537"/>
                  </a:lnTo>
                  <a:cubicBezTo>
                    <a:pt x="1096" y="2537"/>
                    <a:pt x="1167" y="2466"/>
                    <a:pt x="1167" y="2370"/>
                  </a:cubicBezTo>
                  <a:cubicBezTo>
                    <a:pt x="1167" y="2287"/>
                    <a:pt x="1096" y="2204"/>
                    <a:pt x="1013" y="2204"/>
                  </a:cubicBezTo>
                  <a:lnTo>
                    <a:pt x="322" y="2204"/>
                  </a:lnTo>
                  <a:lnTo>
                    <a:pt x="322" y="322"/>
                  </a:lnTo>
                  <a:lnTo>
                    <a:pt x="2215" y="322"/>
                  </a:lnTo>
                  <a:lnTo>
                    <a:pt x="2215" y="2204"/>
                  </a:lnTo>
                  <a:lnTo>
                    <a:pt x="1632" y="2204"/>
                  </a:lnTo>
                  <a:cubicBezTo>
                    <a:pt x="1548" y="2204"/>
                    <a:pt x="1465" y="2287"/>
                    <a:pt x="1465" y="2370"/>
                  </a:cubicBezTo>
                  <a:cubicBezTo>
                    <a:pt x="1465" y="2466"/>
                    <a:pt x="1548" y="2537"/>
                    <a:pt x="1632" y="2537"/>
                  </a:cubicBezTo>
                  <a:lnTo>
                    <a:pt x="2346" y="2537"/>
                  </a:lnTo>
                  <a:cubicBezTo>
                    <a:pt x="2441" y="2537"/>
                    <a:pt x="2513" y="2466"/>
                    <a:pt x="2513" y="2370"/>
                  </a:cubicBezTo>
                  <a:lnTo>
                    <a:pt x="2513" y="168"/>
                  </a:lnTo>
                  <a:cubicBezTo>
                    <a:pt x="2525" y="84"/>
                    <a:pt x="2453" y="1"/>
                    <a:pt x="2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6" name="Google Shape;16866;p62"/>
            <p:cNvSpPr/>
            <p:nvPr/>
          </p:nvSpPr>
          <p:spPr>
            <a:xfrm>
              <a:off x="3625101" y="2982552"/>
              <a:ext cx="18501" cy="18533"/>
            </a:xfrm>
            <a:custGeom>
              <a:rect b="b" l="l" r="r" t="t"/>
              <a:pathLst>
                <a:path extrusionOk="0" h="585" w="584">
                  <a:moveTo>
                    <a:pt x="167" y="1"/>
                  </a:moveTo>
                  <a:cubicBezTo>
                    <a:pt x="84" y="1"/>
                    <a:pt x="1" y="72"/>
                    <a:pt x="1" y="168"/>
                  </a:cubicBezTo>
                  <a:lnTo>
                    <a:pt x="1" y="418"/>
                  </a:lnTo>
                  <a:cubicBezTo>
                    <a:pt x="1" y="513"/>
                    <a:pt x="84"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7" name="Google Shape;16867;p62"/>
            <p:cNvSpPr/>
            <p:nvPr/>
          </p:nvSpPr>
          <p:spPr>
            <a:xfrm>
              <a:off x="3651522" y="2982552"/>
              <a:ext cx="18881" cy="18533"/>
            </a:xfrm>
            <a:custGeom>
              <a:rect b="b" l="l" r="r" t="t"/>
              <a:pathLst>
                <a:path extrusionOk="0" h="585" w="596">
                  <a:moveTo>
                    <a:pt x="167" y="1"/>
                  </a:moveTo>
                  <a:cubicBezTo>
                    <a:pt x="83" y="1"/>
                    <a:pt x="0" y="72"/>
                    <a:pt x="0" y="168"/>
                  </a:cubicBezTo>
                  <a:lnTo>
                    <a:pt x="0" y="418"/>
                  </a:lnTo>
                  <a:cubicBezTo>
                    <a:pt x="0" y="513"/>
                    <a:pt x="83" y="584"/>
                    <a:pt x="167" y="584"/>
                  </a:cubicBezTo>
                  <a:lnTo>
                    <a:pt x="417" y="584"/>
                  </a:lnTo>
                  <a:cubicBezTo>
                    <a:pt x="512" y="584"/>
                    <a:pt x="583" y="513"/>
                    <a:pt x="583" y="418"/>
                  </a:cubicBezTo>
                  <a:lnTo>
                    <a:pt x="583" y="168"/>
                  </a:lnTo>
                  <a:cubicBezTo>
                    <a:pt x="595" y="72"/>
                    <a:pt x="524"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8" name="Google Shape;16868;p62"/>
            <p:cNvSpPr/>
            <p:nvPr/>
          </p:nvSpPr>
          <p:spPr>
            <a:xfrm>
              <a:off x="3679052" y="2982552"/>
              <a:ext cx="18501" cy="18533"/>
            </a:xfrm>
            <a:custGeom>
              <a:rect b="b" l="l" r="r" t="t"/>
              <a:pathLst>
                <a:path extrusionOk="0" h="585" w="584">
                  <a:moveTo>
                    <a:pt x="167" y="1"/>
                  </a:moveTo>
                  <a:cubicBezTo>
                    <a:pt x="72" y="1"/>
                    <a:pt x="0" y="72"/>
                    <a:pt x="0" y="168"/>
                  </a:cubicBezTo>
                  <a:lnTo>
                    <a:pt x="0" y="418"/>
                  </a:lnTo>
                  <a:cubicBezTo>
                    <a:pt x="0" y="513"/>
                    <a:pt x="72" y="584"/>
                    <a:pt x="167" y="584"/>
                  </a:cubicBezTo>
                  <a:lnTo>
                    <a:pt x="417" y="584"/>
                  </a:lnTo>
                  <a:cubicBezTo>
                    <a:pt x="500" y="584"/>
                    <a:pt x="584" y="513"/>
                    <a:pt x="584" y="418"/>
                  </a:cubicBezTo>
                  <a:lnTo>
                    <a:pt x="584" y="168"/>
                  </a:lnTo>
                  <a:cubicBezTo>
                    <a:pt x="584"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9" name="Google Shape;16869;p62"/>
            <p:cNvSpPr/>
            <p:nvPr/>
          </p:nvSpPr>
          <p:spPr>
            <a:xfrm>
              <a:off x="3705822" y="2982552"/>
              <a:ext cx="18501" cy="18533"/>
            </a:xfrm>
            <a:custGeom>
              <a:rect b="b" l="l" r="r" t="t"/>
              <a:pathLst>
                <a:path extrusionOk="0" h="585" w="584">
                  <a:moveTo>
                    <a:pt x="167" y="1"/>
                  </a:moveTo>
                  <a:cubicBezTo>
                    <a:pt x="72" y="1"/>
                    <a:pt x="1" y="72"/>
                    <a:pt x="1" y="168"/>
                  </a:cubicBezTo>
                  <a:lnTo>
                    <a:pt x="1" y="418"/>
                  </a:lnTo>
                  <a:cubicBezTo>
                    <a:pt x="1" y="513"/>
                    <a:pt x="72"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0" name="Google Shape;16870;p62"/>
            <p:cNvSpPr/>
            <p:nvPr/>
          </p:nvSpPr>
          <p:spPr>
            <a:xfrm>
              <a:off x="3732591" y="2982552"/>
              <a:ext cx="18533" cy="18533"/>
            </a:xfrm>
            <a:custGeom>
              <a:rect b="b" l="l" r="r" t="t"/>
              <a:pathLst>
                <a:path extrusionOk="0" h="585" w="585">
                  <a:moveTo>
                    <a:pt x="168" y="1"/>
                  </a:moveTo>
                  <a:cubicBezTo>
                    <a:pt x="72" y="1"/>
                    <a:pt x="1" y="72"/>
                    <a:pt x="1" y="168"/>
                  </a:cubicBezTo>
                  <a:lnTo>
                    <a:pt x="1" y="418"/>
                  </a:lnTo>
                  <a:cubicBezTo>
                    <a:pt x="1" y="513"/>
                    <a:pt x="72" y="584"/>
                    <a:pt x="168" y="584"/>
                  </a:cubicBezTo>
                  <a:lnTo>
                    <a:pt x="418" y="584"/>
                  </a:lnTo>
                  <a:cubicBezTo>
                    <a:pt x="513" y="584"/>
                    <a:pt x="584" y="513"/>
                    <a:pt x="584" y="418"/>
                  </a:cubicBezTo>
                  <a:lnTo>
                    <a:pt x="584" y="168"/>
                  </a:lnTo>
                  <a:cubicBezTo>
                    <a:pt x="584" y="72"/>
                    <a:pt x="513"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1" name="Google Shape;16871;p62"/>
            <p:cNvSpPr/>
            <p:nvPr/>
          </p:nvSpPr>
          <p:spPr>
            <a:xfrm>
              <a:off x="3759773" y="2982552"/>
              <a:ext cx="18121" cy="18533"/>
            </a:xfrm>
            <a:custGeom>
              <a:rect b="b" l="l" r="r" t="t"/>
              <a:pathLst>
                <a:path extrusionOk="0" h="585" w="572">
                  <a:moveTo>
                    <a:pt x="155" y="1"/>
                  </a:moveTo>
                  <a:cubicBezTo>
                    <a:pt x="72" y="1"/>
                    <a:pt x="0" y="72"/>
                    <a:pt x="0" y="168"/>
                  </a:cubicBezTo>
                  <a:lnTo>
                    <a:pt x="0" y="418"/>
                  </a:lnTo>
                  <a:cubicBezTo>
                    <a:pt x="0" y="513"/>
                    <a:pt x="72" y="584"/>
                    <a:pt x="155" y="584"/>
                  </a:cubicBezTo>
                  <a:lnTo>
                    <a:pt x="417" y="584"/>
                  </a:lnTo>
                  <a:cubicBezTo>
                    <a:pt x="500" y="584"/>
                    <a:pt x="572" y="513"/>
                    <a:pt x="572" y="418"/>
                  </a:cubicBezTo>
                  <a:lnTo>
                    <a:pt x="572" y="168"/>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2" name="Google Shape;16872;p62"/>
            <p:cNvSpPr/>
            <p:nvPr/>
          </p:nvSpPr>
          <p:spPr>
            <a:xfrm>
              <a:off x="3625101" y="3116844"/>
              <a:ext cx="18501" cy="18501"/>
            </a:xfrm>
            <a:custGeom>
              <a:rect b="b" l="l" r="r" t="t"/>
              <a:pathLst>
                <a:path extrusionOk="0" h="584" w="584">
                  <a:moveTo>
                    <a:pt x="167" y="1"/>
                  </a:moveTo>
                  <a:cubicBezTo>
                    <a:pt x="84" y="1"/>
                    <a:pt x="1" y="84"/>
                    <a:pt x="1" y="167"/>
                  </a:cubicBezTo>
                  <a:lnTo>
                    <a:pt x="1" y="417"/>
                  </a:lnTo>
                  <a:cubicBezTo>
                    <a:pt x="1" y="513"/>
                    <a:pt x="84"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3" name="Google Shape;16873;p62"/>
            <p:cNvSpPr/>
            <p:nvPr/>
          </p:nvSpPr>
          <p:spPr>
            <a:xfrm>
              <a:off x="3651522" y="3116844"/>
              <a:ext cx="18881" cy="18501"/>
            </a:xfrm>
            <a:custGeom>
              <a:rect b="b" l="l" r="r" t="t"/>
              <a:pathLst>
                <a:path extrusionOk="0" h="584" w="596">
                  <a:moveTo>
                    <a:pt x="167" y="1"/>
                  </a:moveTo>
                  <a:cubicBezTo>
                    <a:pt x="83" y="1"/>
                    <a:pt x="0" y="84"/>
                    <a:pt x="0" y="167"/>
                  </a:cubicBezTo>
                  <a:lnTo>
                    <a:pt x="0" y="417"/>
                  </a:lnTo>
                  <a:cubicBezTo>
                    <a:pt x="0" y="513"/>
                    <a:pt x="83" y="584"/>
                    <a:pt x="167" y="584"/>
                  </a:cubicBezTo>
                  <a:lnTo>
                    <a:pt x="417" y="584"/>
                  </a:lnTo>
                  <a:cubicBezTo>
                    <a:pt x="512" y="584"/>
                    <a:pt x="583" y="513"/>
                    <a:pt x="583" y="417"/>
                  </a:cubicBezTo>
                  <a:lnTo>
                    <a:pt x="583" y="167"/>
                  </a:lnTo>
                  <a:cubicBezTo>
                    <a:pt x="595" y="84"/>
                    <a:pt x="524"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4" name="Google Shape;16874;p62"/>
            <p:cNvSpPr/>
            <p:nvPr/>
          </p:nvSpPr>
          <p:spPr>
            <a:xfrm>
              <a:off x="3679052" y="3116844"/>
              <a:ext cx="18501" cy="18501"/>
            </a:xfrm>
            <a:custGeom>
              <a:rect b="b" l="l" r="r" t="t"/>
              <a:pathLst>
                <a:path extrusionOk="0" h="584" w="584">
                  <a:moveTo>
                    <a:pt x="167" y="1"/>
                  </a:moveTo>
                  <a:cubicBezTo>
                    <a:pt x="72" y="1"/>
                    <a:pt x="0" y="84"/>
                    <a:pt x="0" y="167"/>
                  </a:cubicBezTo>
                  <a:lnTo>
                    <a:pt x="0" y="417"/>
                  </a:lnTo>
                  <a:cubicBezTo>
                    <a:pt x="0" y="513"/>
                    <a:pt x="72" y="584"/>
                    <a:pt x="167" y="584"/>
                  </a:cubicBezTo>
                  <a:lnTo>
                    <a:pt x="417" y="584"/>
                  </a:lnTo>
                  <a:cubicBezTo>
                    <a:pt x="500" y="584"/>
                    <a:pt x="584" y="513"/>
                    <a:pt x="584" y="417"/>
                  </a:cubicBezTo>
                  <a:lnTo>
                    <a:pt x="584" y="167"/>
                  </a:lnTo>
                  <a:cubicBezTo>
                    <a:pt x="584" y="84"/>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5" name="Google Shape;16875;p62"/>
            <p:cNvSpPr/>
            <p:nvPr/>
          </p:nvSpPr>
          <p:spPr>
            <a:xfrm>
              <a:off x="3705822" y="3116844"/>
              <a:ext cx="18501" cy="18501"/>
            </a:xfrm>
            <a:custGeom>
              <a:rect b="b" l="l" r="r" t="t"/>
              <a:pathLst>
                <a:path extrusionOk="0" h="584" w="584">
                  <a:moveTo>
                    <a:pt x="167" y="1"/>
                  </a:moveTo>
                  <a:cubicBezTo>
                    <a:pt x="72" y="1"/>
                    <a:pt x="1" y="84"/>
                    <a:pt x="1" y="167"/>
                  </a:cubicBezTo>
                  <a:lnTo>
                    <a:pt x="1" y="417"/>
                  </a:lnTo>
                  <a:cubicBezTo>
                    <a:pt x="1" y="513"/>
                    <a:pt x="72"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6" name="Google Shape;16876;p62"/>
            <p:cNvSpPr/>
            <p:nvPr/>
          </p:nvSpPr>
          <p:spPr>
            <a:xfrm>
              <a:off x="3732591" y="3116844"/>
              <a:ext cx="18533" cy="18501"/>
            </a:xfrm>
            <a:custGeom>
              <a:rect b="b" l="l" r="r" t="t"/>
              <a:pathLst>
                <a:path extrusionOk="0" h="584" w="585">
                  <a:moveTo>
                    <a:pt x="168" y="1"/>
                  </a:moveTo>
                  <a:cubicBezTo>
                    <a:pt x="72" y="1"/>
                    <a:pt x="1" y="84"/>
                    <a:pt x="1" y="167"/>
                  </a:cubicBezTo>
                  <a:lnTo>
                    <a:pt x="1" y="417"/>
                  </a:lnTo>
                  <a:cubicBezTo>
                    <a:pt x="1" y="513"/>
                    <a:pt x="72" y="584"/>
                    <a:pt x="168" y="584"/>
                  </a:cubicBezTo>
                  <a:lnTo>
                    <a:pt x="418" y="584"/>
                  </a:lnTo>
                  <a:cubicBezTo>
                    <a:pt x="513" y="584"/>
                    <a:pt x="584" y="513"/>
                    <a:pt x="584" y="417"/>
                  </a:cubicBezTo>
                  <a:lnTo>
                    <a:pt x="584" y="167"/>
                  </a:lnTo>
                  <a:cubicBezTo>
                    <a:pt x="584" y="84"/>
                    <a:pt x="513"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7" name="Google Shape;16877;p62"/>
            <p:cNvSpPr/>
            <p:nvPr/>
          </p:nvSpPr>
          <p:spPr>
            <a:xfrm>
              <a:off x="3759773" y="3116844"/>
              <a:ext cx="18121" cy="18501"/>
            </a:xfrm>
            <a:custGeom>
              <a:rect b="b" l="l" r="r" t="t"/>
              <a:pathLst>
                <a:path extrusionOk="0" h="584" w="572">
                  <a:moveTo>
                    <a:pt x="155" y="1"/>
                  </a:moveTo>
                  <a:cubicBezTo>
                    <a:pt x="72" y="1"/>
                    <a:pt x="0" y="84"/>
                    <a:pt x="0" y="167"/>
                  </a:cubicBezTo>
                  <a:lnTo>
                    <a:pt x="0" y="417"/>
                  </a:lnTo>
                  <a:cubicBezTo>
                    <a:pt x="0" y="513"/>
                    <a:pt x="72" y="584"/>
                    <a:pt x="155" y="584"/>
                  </a:cubicBezTo>
                  <a:lnTo>
                    <a:pt x="417" y="584"/>
                  </a:lnTo>
                  <a:cubicBezTo>
                    <a:pt x="500" y="584"/>
                    <a:pt x="572" y="513"/>
                    <a:pt x="572" y="417"/>
                  </a:cubicBezTo>
                  <a:lnTo>
                    <a:pt x="572" y="167"/>
                  </a:lnTo>
                  <a:cubicBezTo>
                    <a:pt x="572" y="84"/>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8" name="Google Shape;16878;p62"/>
            <p:cNvSpPr/>
            <p:nvPr/>
          </p:nvSpPr>
          <p:spPr>
            <a:xfrm>
              <a:off x="3625101" y="3009354"/>
              <a:ext cx="18501" cy="18501"/>
            </a:xfrm>
            <a:custGeom>
              <a:rect b="b" l="l" r="r" t="t"/>
              <a:pathLst>
                <a:path extrusionOk="0" h="584" w="584">
                  <a:moveTo>
                    <a:pt x="167" y="0"/>
                  </a:moveTo>
                  <a:cubicBezTo>
                    <a:pt x="84" y="0"/>
                    <a:pt x="1" y="84"/>
                    <a:pt x="1" y="167"/>
                  </a:cubicBezTo>
                  <a:lnTo>
                    <a:pt x="1" y="417"/>
                  </a:lnTo>
                  <a:cubicBezTo>
                    <a:pt x="1" y="512"/>
                    <a:pt x="84" y="584"/>
                    <a:pt x="167" y="584"/>
                  </a:cubicBezTo>
                  <a:lnTo>
                    <a:pt x="417" y="584"/>
                  </a:lnTo>
                  <a:cubicBezTo>
                    <a:pt x="513" y="584"/>
                    <a:pt x="584" y="512"/>
                    <a:pt x="584" y="417"/>
                  </a:cubicBezTo>
                  <a:lnTo>
                    <a:pt x="584" y="167"/>
                  </a:lnTo>
                  <a:cubicBezTo>
                    <a:pt x="584" y="84"/>
                    <a:pt x="51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9" name="Google Shape;16879;p62"/>
            <p:cNvSpPr/>
            <p:nvPr/>
          </p:nvSpPr>
          <p:spPr>
            <a:xfrm>
              <a:off x="3625101" y="3036503"/>
              <a:ext cx="18501" cy="18153"/>
            </a:xfrm>
            <a:custGeom>
              <a:rect b="b" l="l" r="r" t="t"/>
              <a:pathLst>
                <a:path extrusionOk="0" h="573" w="584">
                  <a:moveTo>
                    <a:pt x="167" y="1"/>
                  </a:moveTo>
                  <a:cubicBezTo>
                    <a:pt x="84" y="1"/>
                    <a:pt x="1" y="72"/>
                    <a:pt x="1" y="155"/>
                  </a:cubicBezTo>
                  <a:lnTo>
                    <a:pt x="1" y="417"/>
                  </a:lnTo>
                  <a:cubicBezTo>
                    <a:pt x="1" y="501"/>
                    <a:pt x="84" y="572"/>
                    <a:pt x="167" y="572"/>
                  </a:cubicBezTo>
                  <a:lnTo>
                    <a:pt x="417" y="572"/>
                  </a:lnTo>
                  <a:cubicBezTo>
                    <a:pt x="513" y="572"/>
                    <a:pt x="584" y="501"/>
                    <a:pt x="584" y="417"/>
                  </a:cubicBezTo>
                  <a:lnTo>
                    <a:pt x="584" y="155"/>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0" name="Google Shape;16880;p62"/>
            <p:cNvSpPr/>
            <p:nvPr/>
          </p:nvSpPr>
          <p:spPr>
            <a:xfrm>
              <a:off x="3625101" y="3063273"/>
              <a:ext cx="18501" cy="18533"/>
            </a:xfrm>
            <a:custGeom>
              <a:rect b="b" l="l" r="r" t="t"/>
              <a:pathLst>
                <a:path extrusionOk="0" h="585" w="584">
                  <a:moveTo>
                    <a:pt x="167" y="1"/>
                  </a:moveTo>
                  <a:cubicBezTo>
                    <a:pt x="84" y="1"/>
                    <a:pt x="1" y="72"/>
                    <a:pt x="1" y="168"/>
                  </a:cubicBezTo>
                  <a:lnTo>
                    <a:pt x="1" y="418"/>
                  </a:lnTo>
                  <a:cubicBezTo>
                    <a:pt x="1" y="501"/>
                    <a:pt x="84" y="584"/>
                    <a:pt x="167" y="584"/>
                  </a:cubicBezTo>
                  <a:lnTo>
                    <a:pt x="417" y="584"/>
                  </a:lnTo>
                  <a:cubicBezTo>
                    <a:pt x="513" y="584"/>
                    <a:pt x="584" y="501"/>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1" name="Google Shape;16881;p62"/>
            <p:cNvSpPr/>
            <p:nvPr/>
          </p:nvSpPr>
          <p:spPr>
            <a:xfrm>
              <a:off x="3625101" y="3090074"/>
              <a:ext cx="18501" cy="18501"/>
            </a:xfrm>
            <a:custGeom>
              <a:rect b="b" l="l" r="r" t="t"/>
              <a:pathLst>
                <a:path extrusionOk="0" h="584" w="584">
                  <a:moveTo>
                    <a:pt x="167" y="0"/>
                  </a:moveTo>
                  <a:cubicBezTo>
                    <a:pt x="84" y="0"/>
                    <a:pt x="1" y="72"/>
                    <a:pt x="1" y="167"/>
                  </a:cubicBezTo>
                  <a:lnTo>
                    <a:pt x="1" y="417"/>
                  </a:lnTo>
                  <a:cubicBezTo>
                    <a:pt x="1" y="512"/>
                    <a:pt x="84" y="584"/>
                    <a:pt x="167" y="584"/>
                  </a:cubicBezTo>
                  <a:lnTo>
                    <a:pt x="417" y="584"/>
                  </a:lnTo>
                  <a:cubicBezTo>
                    <a:pt x="513" y="584"/>
                    <a:pt x="584" y="512"/>
                    <a:pt x="584" y="417"/>
                  </a:cubicBezTo>
                  <a:lnTo>
                    <a:pt x="584" y="167"/>
                  </a:lnTo>
                  <a:cubicBezTo>
                    <a:pt x="584" y="72"/>
                    <a:pt x="51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2" name="Google Shape;16882;p62"/>
            <p:cNvSpPr/>
            <p:nvPr/>
          </p:nvSpPr>
          <p:spPr>
            <a:xfrm>
              <a:off x="3759773" y="3009354"/>
              <a:ext cx="18121" cy="18501"/>
            </a:xfrm>
            <a:custGeom>
              <a:rect b="b" l="l" r="r" t="t"/>
              <a:pathLst>
                <a:path extrusionOk="0" h="584" w="572">
                  <a:moveTo>
                    <a:pt x="155" y="0"/>
                  </a:moveTo>
                  <a:cubicBezTo>
                    <a:pt x="72" y="0"/>
                    <a:pt x="0" y="84"/>
                    <a:pt x="0" y="167"/>
                  </a:cubicBezTo>
                  <a:lnTo>
                    <a:pt x="0" y="417"/>
                  </a:lnTo>
                  <a:cubicBezTo>
                    <a:pt x="0" y="512"/>
                    <a:pt x="72" y="584"/>
                    <a:pt x="155" y="584"/>
                  </a:cubicBezTo>
                  <a:lnTo>
                    <a:pt x="417" y="584"/>
                  </a:lnTo>
                  <a:cubicBezTo>
                    <a:pt x="500" y="584"/>
                    <a:pt x="572" y="512"/>
                    <a:pt x="572" y="417"/>
                  </a:cubicBezTo>
                  <a:lnTo>
                    <a:pt x="572" y="167"/>
                  </a:lnTo>
                  <a:cubicBezTo>
                    <a:pt x="572" y="84"/>
                    <a:pt x="500"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3" name="Google Shape;16883;p62"/>
            <p:cNvSpPr/>
            <p:nvPr/>
          </p:nvSpPr>
          <p:spPr>
            <a:xfrm>
              <a:off x="3759773" y="3036503"/>
              <a:ext cx="18121" cy="18153"/>
            </a:xfrm>
            <a:custGeom>
              <a:rect b="b" l="l" r="r" t="t"/>
              <a:pathLst>
                <a:path extrusionOk="0" h="573" w="572">
                  <a:moveTo>
                    <a:pt x="155" y="1"/>
                  </a:moveTo>
                  <a:cubicBezTo>
                    <a:pt x="72" y="1"/>
                    <a:pt x="0" y="72"/>
                    <a:pt x="0" y="155"/>
                  </a:cubicBezTo>
                  <a:lnTo>
                    <a:pt x="0" y="417"/>
                  </a:lnTo>
                  <a:cubicBezTo>
                    <a:pt x="0" y="501"/>
                    <a:pt x="72" y="572"/>
                    <a:pt x="155" y="572"/>
                  </a:cubicBezTo>
                  <a:lnTo>
                    <a:pt x="417" y="572"/>
                  </a:lnTo>
                  <a:cubicBezTo>
                    <a:pt x="500" y="572"/>
                    <a:pt x="572" y="501"/>
                    <a:pt x="572" y="417"/>
                  </a:cubicBezTo>
                  <a:lnTo>
                    <a:pt x="572" y="155"/>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4" name="Google Shape;16884;p62"/>
            <p:cNvSpPr/>
            <p:nvPr/>
          </p:nvSpPr>
          <p:spPr>
            <a:xfrm>
              <a:off x="3759773" y="3063273"/>
              <a:ext cx="18121" cy="18533"/>
            </a:xfrm>
            <a:custGeom>
              <a:rect b="b" l="l" r="r" t="t"/>
              <a:pathLst>
                <a:path extrusionOk="0" h="585" w="572">
                  <a:moveTo>
                    <a:pt x="155" y="1"/>
                  </a:moveTo>
                  <a:cubicBezTo>
                    <a:pt x="72" y="1"/>
                    <a:pt x="0" y="72"/>
                    <a:pt x="0" y="168"/>
                  </a:cubicBezTo>
                  <a:lnTo>
                    <a:pt x="0" y="418"/>
                  </a:lnTo>
                  <a:cubicBezTo>
                    <a:pt x="0" y="501"/>
                    <a:pt x="72" y="584"/>
                    <a:pt x="155" y="584"/>
                  </a:cubicBezTo>
                  <a:lnTo>
                    <a:pt x="417" y="584"/>
                  </a:lnTo>
                  <a:cubicBezTo>
                    <a:pt x="500" y="584"/>
                    <a:pt x="572" y="501"/>
                    <a:pt x="572" y="418"/>
                  </a:cubicBezTo>
                  <a:lnTo>
                    <a:pt x="572" y="168"/>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5" name="Google Shape;16885;p62"/>
            <p:cNvSpPr/>
            <p:nvPr/>
          </p:nvSpPr>
          <p:spPr>
            <a:xfrm>
              <a:off x="3759773" y="3090074"/>
              <a:ext cx="18121" cy="18501"/>
            </a:xfrm>
            <a:custGeom>
              <a:rect b="b" l="l" r="r" t="t"/>
              <a:pathLst>
                <a:path extrusionOk="0" h="584" w="572">
                  <a:moveTo>
                    <a:pt x="155" y="0"/>
                  </a:moveTo>
                  <a:cubicBezTo>
                    <a:pt x="72" y="0"/>
                    <a:pt x="0" y="72"/>
                    <a:pt x="0" y="167"/>
                  </a:cubicBezTo>
                  <a:lnTo>
                    <a:pt x="0" y="417"/>
                  </a:lnTo>
                  <a:cubicBezTo>
                    <a:pt x="0" y="512"/>
                    <a:pt x="72" y="584"/>
                    <a:pt x="155" y="584"/>
                  </a:cubicBezTo>
                  <a:lnTo>
                    <a:pt x="417" y="584"/>
                  </a:lnTo>
                  <a:cubicBezTo>
                    <a:pt x="500" y="584"/>
                    <a:pt x="572" y="512"/>
                    <a:pt x="572" y="417"/>
                  </a:cubicBezTo>
                  <a:lnTo>
                    <a:pt x="572" y="167"/>
                  </a:lnTo>
                  <a:cubicBezTo>
                    <a:pt x="572" y="72"/>
                    <a:pt x="500"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86" name="Google Shape;16886;p62"/>
          <p:cNvGrpSpPr/>
          <p:nvPr/>
        </p:nvGrpSpPr>
        <p:grpSpPr>
          <a:xfrm>
            <a:off x="2239671" y="2709103"/>
            <a:ext cx="218053" cy="348543"/>
            <a:chOff x="2239671" y="2884503"/>
            <a:chExt cx="218053" cy="348543"/>
          </a:xfrm>
        </p:grpSpPr>
        <p:sp>
          <p:nvSpPr>
            <p:cNvPr id="16887" name="Google Shape;16887;p62"/>
            <p:cNvSpPr/>
            <p:nvPr/>
          </p:nvSpPr>
          <p:spPr>
            <a:xfrm>
              <a:off x="2341903" y="2884503"/>
              <a:ext cx="115822" cy="268963"/>
            </a:xfrm>
            <a:custGeom>
              <a:rect b="b" l="l" r="r" t="t"/>
              <a:pathLst>
                <a:path extrusionOk="0" h="8490" w="3656">
                  <a:moveTo>
                    <a:pt x="3144" y="2143"/>
                  </a:moveTo>
                  <a:lnTo>
                    <a:pt x="3144" y="2655"/>
                  </a:lnTo>
                  <a:lnTo>
                    <a:pt x="489" y="2655"/>
                  </a:lnTo>
                  <a:lnTo>
                    <a:pt x="489" y="2143"/>
                  </a:lnTo>
                  <a:close/>
                  <a:moveTo>
                    <a:pt x="1679" y="4882"/>
                  </a:moveTo>
                  <a:cubicBezTo>
                    <a:pt x="1810" y="4882"/>
                    <a:pt x="1917" y="4989"/>
                    <a:pt x="1917" y="5120"/>
                  </a:cubicBezTo>
                  <a:lnTo>
                    <a:pt x="1917" y="5692"/>
                  </a:lnTo>
                  <a:lnTo>
                    <a:pt x="560" y="5692"/>
                  </a:lnTo>
                  <a:cubicBezTo>
                    <a:pt x="429" y="5692"/>
                    <a:pt x="322" y="5584"/>
                    <a:pt x="322" y="5453"/>
                  </a:cubicBezTo>
                  <a:lnTo>
                    <a:pt x="322" y="5120"/>
                  </a:lnTo>
                  <a:lnTo>
                    <a:pt x="298" y="5120"/>
                  </a:lnTo>
                  <a:cubicBezTo>
                    <a:pt x="298" y="4989"/>
                    <a:pt x="405" y="4882"/>
                    <a:pt x="536" y="4882"/>
                  </a:cubicBezTo>
                  <a:close/>
                  <a:moveTo>
                    <a:pt x="1667" y="6013"/>
                  </a:moveTo>
                  <a:lnTo>
                    <a:pt x="1667" y="6787"/>
                  </a:lnTo>
                  <a:lnTo>
                    <a:pt x="1656" y="6787"/>
                  </a:lnTo>
                  <a:cubicBezTo>
                    <a:pt x="1656" y="6942"/>
                    <a:pt x="1536" y="7037"/>
                    <a:pt x="1394" y="7037"/>
                  </a:cubicBezTo>
                  <a:cubicBezTo>
                    <a:pt x="1322" y="7037"/>
                    <a:pt x="1263" y="7013"/>
                    <a:pt x="1215" y="6965"/>
                  </a:cubicBezTo>
                  <a:cubicBezTo>
                    <a:pt x="1179" y="6918"/>
                    <a:pt x="1144" y="6846"/>
                    <a:pt x="1144" y="6787"/>
                  </a:cubicBezTo>
                  <a:lnTo>
                    <a:pt x="1144" y="6501"/>
                  </a:lnTo>
                  <a:lnTo>
                    <a:pt x="1144" y="6013"/>
                  </a:lnTo>
                  <a:close/>
                  <a:moveTo>
                    <a:pt x="3096" y="5870"/>
                  </a:moveTo>
                  <a:cubicBezTo>
                    <a:pt x="3215" y="5870"/>
                    <a:pt x="3322" y="5965"/>
                    <a:pt x="3322" y="6084"/>
                  </a:cubicBezTo>
                  <a:lnTo>
                    <a:pt x="3322" y="6823"/>
                  </a:lnTo>
                  <a:cubicBezTo>
                    <a:pt x="3322" y="6942"/>
                    <a:pt x="3215" y="7037"/>
                    <a:pt x="3096" y="7037"/>
                  </a:cubicBezTo>
                  <a:lnTo>
                    <a:pt x="3037" y="7037"/>
                  </a:lnTo>
                  <a:cubicBezTo>
                    <a:pt x="2918" y="7037"/>
                    <a:pt x="2810" y="6942"/>
                    <a:pt x="2810" y="6823"/>
                  </a:cubicBezTo>
                  <a:lnTo>
                    <a:pt x="2810" y="6084"/>
                  </a:lnTo>
                  <a:cubicBezTo>
                    <a:pt x="2810" y="5965"/>
                    <a:pt x="2918" y="5870"/>
                    <a:pt x="3037" y="5870"/>
                  </a:cubicBezTo>
                  <a:close/>
                  <a:moveTo>
                    <a:pt x="2251" y="5692"/>
                  </a:moveTo>
                  <a:cubicBezTo>
                    <a:pt x="2382" y="5692"/>
                    <a:pt x="2501" y="5787"/>
                    <a:pt x="2501" y="5942"/>
                  </a:cubicBezTo>
                  <a:lnTo>
                    <a:pt x="2501" y="6799"/>
                  </a:lnTo>
                  <a:cubicBezTo>
                    <a:pt x="2501" y="6942"/>
                    <a:pt x="2394" y="7061"/>
                    <a:pt x="2251" y="7061"/>
                  </a:cubicBezTo>
                  <a:lnTo>
                    <a:pt x="2215" y="7061"/>
                  </a:lnTo>
                  <a:cubicBezTo>
                    <a:pt x="2084" y="7037"/>
                    <a:pt x="1977" y="6942"/>
                    <a:pt x="1977" y="6787"/>
                  </a:cubicBezTo>
                  <a:lnTo>
                    <a:pt x="1977" y="6013"/>
                  </a:lnTo>
                  <a:lnTo>
                    <a:pt x="2084" y="6013"/>
                  </a:lnTo>
                  <a:cubicBezTo>
                    <a:pt x="2167" y="6013"/>
                    <a:pt x="2251" y="5942"/>
                    <a:pt x="2251" y="5846"/>
                  </a:cubicBezTo>
                  <a:lnTo>
                    <a:pt x="2251" y="5692"/>
                  </a:lnTo>
                  <a:close/>
                  <a:moveTo>
                    <a:pt x="310" y="5953"/>
                  </a:moveTo>
                  <a:cubicBezTo>
                    <a:pt x="370" y="6001"/>
                    <a:pt x="441" y="6013"/>
                    <a:pt x="536" y="6013"/>
                  </a:cubicBezTo>
                  <a:lnTo>
                    <a:pt x="822" y="6013"/>
                  </a:lnTo>
                  <a:lnTo>
                    <a:pt x="822" y="6489"/>
                  </a:lnTo>
                  <a:lnTo>
                    <a:pt x="822" y="6775"/>
                  </a:lnTo>
                  <a:lnTo>
                    <a:pt x="822" y="7894"/>
                  </a:lnTo>
                  <a:cubicBezTo>
                    <a:pt x="822" y="7966"/>
                    <a:pt x="786" y="8025"/>
                    <a:pt x="739" y="8073"/>
                  </a:cubicBezTo>
                  <a:cubicBezTo>
                    <a:pt x="691" y="8108"/>
                    <a:pt x="620" y="8144"/>
                    <a:pt x="560" y="8144"/>
                  </a:cubicBezTo>
                  <a:cubicBezTo>
                    <a:pt x="417" y="8144"/>
                    <a:pt x="310" y="8025"/>
                    <a:pt x="310" y="7894"/>
                  </a:cubicBezTo>
                  <a:lnTo>
                    <a:pt x="310" y="5953"/>
                  </a:lnTo>
                  <a:close/>
                  <a:moveTo>
                    <a:pt x="346" y="0"/>
                  </a:moveTo>
                  <a:cubicBezTo>
                    <a:pt x="251" y="0"/>
                    <a:pt x="179" y="72"/>
                    <a:pt x="179" y="167"/>
                  </a:cubicBezTo>
                  <a:lnTo>
                    <a:pt x="179" y="762"/>
                  </a:lnTo>
                  <a:cubicBezTo>
                    <a:pt x="179" y="846"/>
                    <a:pt x="251" y="929"/>
                    <a:pt x="346" y="929"/>
                  </a:cubicBezTo>
                  <a:cubicBezTo>
                    <a:pt x="429" y="929"/>
                    <a:pt x="501" y="846"/>
                    <a:pt x="501" y="762"/>
                  </a:cubicBezTo>
                  <a:lnTo>
                    <a:pt x="501" y="334"/>
                  </a:lnTo>
                  <a:lnTo>
                    <a:pt x="3156" y="334"/>
                  </a:lnTo>
                  <a:lnTo>
                    <a:pt x="3156" y="1834"/>
                  </a:lnTo>
                  <a:lnTo>
                    <a:pt x="501" y="1834"/>
                  </a:lnTo>
                  <a:lnTo>
                    <a:pt x="501" y="1405"/>
                  </a:lnTo>
                  <a:cubicBezTo>
                    <a:pt x="501" y="1310"/>
                    <a:pt x="429" y="1239"/>
                    <a:pt x="346" y="1239"/>
                  </a:cubicBezTo>
                  <a:cubicBezTo>
                    <a:pt x="251" y="1239"/>
                    <a:pt x="179" y="1310"/>
                    <a:pt x="179" y="1405"/>
                  </a:cubicBezTo>
                  <a:lnTo>
                    <a:pt x="179" y="2155"/>
                  </a:lnTo>
                  <a:lnTo>
                    <a:pt x="179" y="2834"/>
                  </a:lnTo>
                  <a:cubicBezTo>
                    <a:pt x="179" y="2917"/>
                    <a:pt x="251" y="2989"/>
                    <a:pt x="346" y="2989"/>
                  </a:cubicBezTo>
                  <a:lnTo>
                    <a:pt x="548" y="2989"/>
                  </a:lnTo>
                  <a:lnTo>
                    <a:pt x="548" y="3489"/>
                  </a:lnTo>
                  <a:cubicBezTo>
                    <a:pt x="239" y="3560"/>
                    <a:pt x="1" y="3810"/>
                    <a:pt x="1" y="4120"/>
                  </a:cubicBezTo>
                  <a:lnTo>
                    <a:pt x="1" y="7906"/>
                  </a:lnTo>
                  <a:cubicBezTo>
                    <a:pt x="1" y="8228"/>
                    <a:pt x="262" y="8489"/>
                    <a:pt x="584" y="8489"/>
                  </a:cubicBezTo>
                  <a:cubicBezTo>
                    <a:pt x="727" y="8489"/>
                    <a:pt x="882" y="8430"/>
                    <a:pt x="1001" y="8323"/>
                  </a:cubicBezTo>
                  <a:cubicBezTo>
                    <a:pt x="1096" y="8216"/>
                    <a:pt x="1155" y="8073"/>
                    <a:pt x="1155" y="7906"/>
                  </a:cubicBezTo>
                  <a:lnTo>
                    <a:pt x="1155" y="7311"/>
                  </a:lnTo>
                  <a:cubicBezTo>
                    <a:pt x="1239" y="7358"/>
                    <a:pt x="1322" y="7370"/>
                    <a:pt x="1417" y="7370"/>
                  </a:cubicBezTo>
                  <a:cubicBezTo>
                    <a:pt x="1572" y="7370"/>
                    <a:pt x="1727" y="7299"/>
                    <a:pt x="1834" y="7192"/>
                  </a:cubicBezTo>
                  <a:cubicBezTo>
                    <a:pt x="1929" y="7299"/>
                    <a:pt x="2084" y="7370"/>
                    <a:pt x="2251" y="7370"/>
                  </a:cubicBezTo>
                  <a:lnTo>
                    <a:pt x="2263" y="7370"/>
                  </a:lnTo>
                  <a:cubicBezTo>
                    <a:pt x="2429" y="7370"/>
                    <a:pt x="2560" y="7311"/>
                    <a:pt x="2668" y="7204"/>
                  </a:cubicBezTo>
                  <a:cubicBezTo>
                    <a:pt x="2763" y="7311"/>
                    <a:pt x="2906" y="7370"/>
                    <a:pt x="3049" y="7370"/>
                  </a:cubicBezTo>
                  <a:lnTo>
                    <a:pt x="3108" y="7370"/>
                  </a:lnTo>
                  <a:cubicBezTo>
                    <a:pt x="3406" y="7370"/>
                    <a:pt x="3656" y="7120"/>
                    <a:pt x="3656" y="6823"/>
                  </a:cubicBezTo>
                  <a:lnTo>
                    <a:pt x="3656" y="6489"/>
                  </a:lnTo>
                  <a:lnTo>
                    <a:pt x="3656" y="5132"/>
                  </a:lnTo>
                  <a:cubicBezTo>
                    <a:pt x="3656" y="5049"/>
                    <a:pt x="3584" y="4965"/>
                    <a:pt x="3501" y="4965"/>
                  </a:cubicBezTo>
                  <a:cubicBezTo>
                    <a:pt x="3406" y="4965"/>
                    <a:pt x="3334" y="5049"/>
                    <a:pt x="3334" y="5132"/>
                  </a:cubicBezTo>
                  <a:lnTo>
                    <a:pt x="3334" y="5584"/>
                  </a:lnTo>
                  <a:cubicBezTo>
                    <a:pt x="3263" y="5549"/>
                    <a:pt x="3180" y="5537"/>
                    <a:pt x="3108" y="5537"/>
                  </a:cubicBezTo>
                  <a:lnTo>
                    <a:pt x="3049" y="5537"/>
                  </a:lnTo>
                  <a:cubicBezTo>
                    <a:pt x="2929" y="5537"/>
                    <a:pt x="2822" y="5572"/>
                    <a:pt x="2739" y="5632"/>
                  </a:cubicBezTo>
                  <a:cubicBezTo>
                    <a:pt x="2632" y="5465"/>
                    <a:pt x="2453" y="5358"/>
                    <a:pt x="2251" y="5358"/>
                  </a:cubicBezTo>
                  <a:lnTo>
                    <a:pt x="2251" y="5120"/>
                  </a:lnTo>
                  <a:cubicBezTo>
                    <a:pt x="2251" y="4810"/>
                    <a:pt x="1989" y="4560"/>
                    <a:pt x="1679" y="4560"/>
                  </a:cubicBezTo>
                  <a:lnTo>
                    <a:pt x="536" y="4560"/>
                  </a:lnTo>
                  <a:cubicBezTo>
                    <a:pt x="441" y="4560"/>
                    <a:pt x="370" y="4572"/>
                    <a:pt x="298" y="4620"/>
                  </a:cubicBezTo>
                  <a:lnTo>
                    <a:pt x="298" y="4120"/>
                  </a:lnTo>
                  <a:cubicBezTo>
                    <a:pt x="298" y="3941"/>
                    <a:pt x="477" y="3787"/>
                    <a:pt x="679" y="3787"/>
                  </a:cubicBezTo>
                  <a:cubicBezTo>
                    <a:pt x="774" y="3787"/>
                    <a:pt x="846" y="3703"/>
                    <a:pt x="846" y="3620"/>
                  </a:cubicBezTo>
                  <a:lnTo>
                    <a:pt x="846" y="2977"/>
                  </a:lnTo>
                  <a:lnTo>
                    <a:pt x="2787" y="2977"/>
                  </a:lnTo>
                  <a:lnTo>
                    <a:pt x="2787" y="3620"/>
                  </a:lnTo>
                  <a:cubicBezTo>
                    <a:pt x="2787" y="3703"/>
                    <a:pt x="2858" y="3787"/>
                    <a:pt x="2941" y="3787"/>
                  </a:cubicBezTo>
                  <a:cubicBezTo>
                    <a:pt x="3168" y="3787"/>
                    <a:pt x="3334" y="3929"/>
                    <a:pt x="3334" y="4120"/>
                  </a:cubicBezTo>
                  <a:lnTo>
                    <a:pt x="3334" y="4513"/>
                  </a:lnTo>
                  <a:cubicBezTo>
                    <a:pt x="3334" y="4596"/>
                    <a:pt x="3406" y="4679"/>
                    <a:pt x="3501" y="4679"/>
                  </a:cubicBezTo>
                  <a:cubicBezTo>
                    <a:pt x="3584" y="4679"/>
                    <a:pt x="3656" y="4596"/>
                    <a:pt x="3656" y="4513"/>
                  </a:cubicBezTo>
                  <a:lnTo>
                    <a:pt x="3656" y="4120"/>
                  </a:lnTo>
                  <a:cubicBezTo>
                    <a:pt x="3656" y="3810"/>
                    <a:pt x="3418" y="3548"/>
                    <a:pt x="3108" y="3489"/>
                  </a:cubicBezTo>
                  <a:lnTo>
                    <a:pt x="3108" y="2989"/>
                  </a:lnTo>
                  <a:lnTo>
                    <a:pt x="3322" y="2989"/>
                  </a:lnTo>
                  <a:cubicBezTo>
                    <a:pt x="3406" y="2989"/>
                    <a:pt x="3477" y="2917"/>
                    <a:pt x="3477" y="2834"/>
                  </a:cubicBezTo>
                  <a:lnTo>
                    <a:pt x="3477" y="2143"/>
                  </a:lnTo>
                  <a:lnTo>
                    <a:pt x="3477" y="2001"/>
                  </a:lnTo>
                  <a:lnTo>
                    <a:pt x="3477" y="167"/>
                  </a:lnTo>
                  <a:cubicBezTo>
                    <a:pt x="3477" y="72"/>
                    <a:pt x="3406" y="0"/>
                    <a:pt x="3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8" name="Google Shape;16888;p62"/>
            <p:cNvSpPr/>
            <p:nvPr/>
          </p:nvSpPr>
          <p:spPr>
            <a:xfrm>
              <a:off x="2275881" y="3157965"/>
              <a:ext cx="168284" cy="75082"/>
            </a:xfrm>
            <a:custGeom>
              <a:rect b="b" l="l" r="r" t="t"/>
              <a:pathLst>
                <a:path extrusionOk="0" h="2370" w="5312">
                  <a:moveTo>
                    <a:pt x="2668" y="322"/>
                  </a:moveTo>
                  <a:cubicBezTo>
                    <a:pt x="3085" y="322"/>
                    <a:pt x="3466" y="369"/>
                    <a:pt x="3775" y="429"/>
                  </a:cubicBezTo>
                  <a:cubicBezTo>
                    <a:pt x="4073" y="489"/>
                    <a:pt x="4192" y="560"/>
                    <a:pt x="4240" y="608"/>
                  </a:cubicBezTo>
                  <a:cubicBezTo>
                    <a:pt x="4192" y="655"/>
                    <a:pt x="4061" y="727"/>
                    <a:pt x="3775" y="786"/>
                  </a:cubicBezTo>
                  <a:cubicBezTo>
                    <a:pt x="3466" y="870"/>
                    <a:pt x="3085" y="893"/>
                    <a:pt x="2668" y="893"/>
                  </a:cubicBezTo>
                  <a:cubicBezTo>
                    <a:pt x="2251" y="893"/>
                    <a:pt x="1858" y="846"/>
                    <a:pt x="1549" y="786"/>
                  </a:cubicBezTo>
                  <a:cubicBezTo>
                    <a:pt x="1251" y="727"/>
                    <a:pt x="1132" y="655"/>
                    <a:pt x="1084" y="608"/>
                  </a:cubicBezTo>
                  <a:cubicBezTo>
                    <a:pt x="1132" y="584"/>
                    <a:pt x="1251" y="500"/>
                    <a:pt x="1549" y="429"/>
                  </a:cubicBezTo>
                  <a:cubicBezTo>
                    <a:pt x="1858" y="358"/>
                    <a:pt x="2251" y="322"/>
                    <a:pt x="2668" y="322"/>
                  </a:cubicBezTo>
                  <a:close/>
                  <a:moveTo>
                    <a:pt x="2668" y="0"/>
                  </a:moveTo>
                  <a:cubicBezTo>
                    <a:pt x="2466" y="0"/>
                    <a:pt x="846" y="12"/>
                    <a:pt x="763" y="572"/>
                  </a:cubicBezTo>
                  <a:lnTo>
                    <a:pt x="25" y="2143"/>
                  </a:lnTo>
                  <a:cubicBezTo>
                    <a:pt x="1" y="2191"/>
                    <a:pt x="13" y="2251"/>
                    <a:pt x="49" y="2298"/>
                  </a:cubicBezTo>
                  <a:cubicBezTo>
                    <a:pt x="72" y="2334"/>
                    <a:pt x="120" y="2370"/>
                    <a:pt x="180" y="2370"/>
                  </a:cubicBezTo>
                  <a:lnTo>
                    <a:pt x="2644" y="2370"/>
                  </a:lnTo>
                  <a:cubicBezTo>
                    <a:pt x="2739" y="2370"/>
                    <a:pt x="2811" y="2298"/>
                    <a:pt x="2811" y="2203"/>
                  </a:cubicBezTo>
                  <a:cubicBezTo>
                    <a:pt x="2811" y="2120"/>
                    <a:pt x="2739" y="2036"/>
                    <a:pt x="2644" y="2036"/>
                  </a:cubicBezTo>
                  <a:lnTo>
                    <a:pt x="430" y="2036"/>
                  </a:lnTo>
                  <a:lnTo>
                    <a:pt x="965" y="905"/>
                  </a:lnTo>
                  <a:cubicBezTo>
                    <a:pt x="1430" y="1203"/>
                    <a:pt x="2513" y="1227"/>
                    <a:pt x="2680" y="1227"/>
                  </a:cubicBezTo>
                  <a:cubicBezTo>
                    <a:pt x="2847" y="1227"/>
                    <a:pt x="3930" y="1203"/>
                    <a:pt x="4394" y="905"/>
                  </a:cubicBezTo>
                  <a:lnTo>
                    <a:pt x="4930" y="2036"/>
                  </a:lnTo>
                  <a:lnTo>
                    <a:pt x="3287" y="2036"/>
                  </a:lnTo>
                  <a:cubicBezTo>
                    <a:pt x="3204" y="2036"/>
                    <a:pt x="3120" y="2120"/>
                    <a:pt x="3120" y="2203"/>
                  </a:cubicBezTo>
                  <a:cubicBezTo>
                    <a:pt x="3120" y="2298"/>
                    <a:pt x="3204" y="2370"/>
                    <a:pt x="3287" y="2370"/>
                  </a:cubicBezTo>
                  <a:lnTo>
                    <a:pt x="5180" y="2370"/>
                  </a:lnTo>
                  <a:cubicBezTo>
                    <a:pt x="5240" y="2370"/>
                    <a:pt x="5287" y="2334"/>
                    <a:pt x="5311" y="2298"/>
                  </a:cubicBezTo>
                  <a:cubicBezTo>
                    <a:pt x="5311" y="2263"/>
                    <a:pt x="5311" y="2203"/>
                    <a:pt x="5299" y="2143"/>
                  </a:cubicBezTo>
                  <a:lnTo>
                    <a:pt x="4573" y="572"/>
                  </a:lnTo>
                  <a:cubicBezTo>
                    <a:pt x="4490" y="12"/>
                    <a:pt x="2858" y="0"/>
                    <a:pt x="2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9" name="Google Shape;16889;p62"/>
            <p:cNvSpPr/>
            <p:nvPr/>
          </p:nvSpPr>
          <p:spPr>
            <a:xfrm>
              <a:off x="2320012" y="3098755"/>
              <a:ext cx="10613" cy="54711"/>
            </a:xfrm>
            <a:custGeom>
              <a:rect b="b" l="l" r="r" t="t"/>
              <a:pathLst>
                <a:path extrusionOk="0" h="1727" w="335">
                  <a:moveTo>
                    <a:pt x="168" y="0"/>
                  </a:moveTo>
                  <a:cubicBezTo>
                    <a:pt x="84" y="0"/>
                    <a:pt x="1" y="72"/>
                    <a:pt x="1" y="155"/>
                  </a:cubicBezTo>
                  <a:lnTo>
                    <a:pt x="1" y="1560"/>
                  </a:lnTo>
                  <a:cubicBezTo>
                    <a:pt x="1" y="1643"/>
                    <a:pt x="84" y="1726"/>
                    <a:pt x="168" y="1726"/>
                  </a:cubicBezTo>
                  <a:cubicBezTo>
                    <a:pt x="263" y="1726"/>
                    <a:pt x="334" y="1643"/>
                    <a:pt x="334" y="1560"/>
                  </a:cubicBezTo>
                  <a:lnTo>
                    <a:pt x="334" y="155"/>
                  </a:lnTo>
                  <a:cubicBezTo>
                    <a:pt x="322" y="72"/>
                    <a:pt x="239"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0" name="Google Shape;16890;p62"/>
            <p:cNvSpPr/>
            <p:nvPr/>
          </p:nvSpPr>
          <p:spPr>
            <a:xfrm>
              <a:off x="2267961" y="3116939"/>
              <a:ext cx="42293" cy="41437"/>
            </a:xfrm>
            <a:custGeom>
              <a:rect b="b" l="l" r="r" t="t"/>
              <a:pathLst>
                <a:path extrusionOk="0" h="1308" w="1335">
                  <a:moveTo>
                    <a:pt x="168" y="1"/>
                  </a:moveTo>
                  <a:cubicBezTo>
                    <a:pt x="129" y="1"/>
                    <a:pt x="90" y="15"/>
                    <a:pt x="60" y="45"/>
                  </a:cubicBezTo>
                  <a:cubicBezTo>
                    <a:pt x="1" y="105"/>
                    <a:pt x="1" y="212"/>
                    <a:pt x="60" y="271"/>
                  </a:cubicBezTo>
                  <a:lnTo>
                    <a:pt x="1049" y="1272"/>
                  </a:lnTo>
                  <a:cubicBezTo>
                    <a:pt x="1084" y="1295"/>
                    <a:pt x="1132" y="1307"/>
                    <a:pt x="1168" y="1307"/>
                  </a:cubicBezTo>
                  <a:cubicBezTo>
                    <a:pt x="1215" y="1307"/>
                    <a:pt x="1263" y="1295"/>
                    <a:pt x="1287" y="1272"/>
                  </a:cubicBezTo>
                  <a:cubicBezTo>
                    <a:pt x="1334" y="1212"/>
                    <a:pt x="1334" y="1105"/>
                    <a:pt x="1275" y="1045"/>
                  </a:cubicBezTo>
                  <a:lnTo>
                    <a:pt x="275" y="45"/>
                  </a:lnTo>
                  <a:cubicBezTo>
                    <a:pt x="245" y="15"/>
                    <a:pt x="206"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1" name="Google Shape;16891;p62"/>
            <p:cNvSpPr/>
            <p:nvPr/>
          </p:nvSpPr>
          <p:spPr>
            <a:xfrm>
              <a:off x="2239671" y="3166645"/>
              <a:ext cx="54743" cy="10201"/>
            </a:xfrm>
            <a:custGeom>
              <a:rect b="b" l="l" r="r" t="t"/>
              <a:pathLst>
                <a:path extrusionOk="0" h="322" w="1728">
                  <a:moveTo>
                    <a:pt x="156" y="0"/>
                  </a:moveTo>
                  <a:cubicBezTo>
                    <a:pt x="72" y="0"/>
                    <a:pt x="1" y="72"/>
                    <a:pt x="1" y="155"/>
                  </a:cubicBezTo>
                  <a:cubicBezTo>
                    <a:pt x="1" y="250"/>
                    <a:pt x="72" y="322"/>
                    <a:pt x="156" y="322"/>
                  </a:cubicBezTo>
                  <a:lnTo>
                    <a:pt x="1561" y="322"/>
                  </a:lnTo>
                  <a:cubicBezTo>
                    <a:pt x="1644" y="322"/>
                    <a:pt x="1727" y="250"/>
                    <a:pt x="1727" y="155"/>
                  </a:cubicBezTo>
                  <a:cubicBezTo>
                    <a:pt x="1727" y="72"/>
                    <a:pt x="1644" y="0"/>
                    <a:pt x="1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92" name="Google Shape;16892;p62"/>
          <p:cNvGrpSpPr/>
          <p:nvPr/>
        </p:nvGrpSpPr>
        <p:grpSpPr>
          <a:xfrm>
            <a:off x="2691555" y="2709103"/>
            <a:ext cx="215044" cy="348924"/>
            <a:chOff x="2691555" y="2884503"/>
            <a:chExt cx="215044" cy="348924"/>
          </a:xfrm>
        </p:grpSpPr>
        <p:sp>
          <p:nvSpPr>
            <p:cNvPr id="16893" name="Google Shape;16893;p62"/>
            <p:cNvSpPr/>
            <p:nvPr/>
          </p:nvSpPr>
          <p:spPr>
            <a:xfrm>
              <a:off x="2691555" y="2884503"/>
              <a:ext cx="215044" cy="348924"/>
            </a:xfrm>
            <a:custGeom>
              <a:rect b="b" l="l" r="r" t="t"/>
              <a:pathLst>
                <a:path extrusionOk="0" h="11014" w="6788">
                  <a:moveTo>
                    <a:pt x="632" y="4941"/>
                  </a:moveTo>
                  <a:lnTo>
                    <a:pt x="632" y="5394"/>
                  </a:lnTo>
                  <a:lnTo>
                    <a:pt x="441" y="5394"/>
                  </a:lnTo>
                  <a:lnTo>
                    <a:pt x="632" y="4941"/>
                  </a:lnTo>
                  <a:close/>
                  <a:moveTo>
                    <a:pt x="3703" y="0"/>
                  </a:moveTo>
                  <a:cubicBezTo>
                    <a:pt x="2013" y="0"/>
                    <a:pt x="632" y="1346"/>
                    <a:pt x="632" y="2989"/>
                  </a:cubicBezTo>
                  <a:lnTo>
                    <a:pt x="632" y="4179"/>
                  </a:lnTo>
                  <a:lnTo>
                    <a:pt x="36" y="5489"/>
                  </a:lnTo>
                  <a:cubicBezTo>
                    <a:pt x="1" y="5537"/>
                    <a:pt x="13" y="5596"/>
                    <a:pt x="48" y="5644"/>
                  </a:cubicBezTo>
                  <a:cubicBezTo>
                    <a:pt x="72" y="5692"/>
                    <a:pt x="120" y="5715"/>
                    <a:pt x="179" y="5715"/>
                  </a:cubicBezTo>
                  <a:lnTo>
                    <a:pt x="632" y="5715"/>
                  </a:lnTo>
                  <a:lnTo>
                    <a:pt x="632" y="6965"/>
                  </a:lnTo>
                  <a:cubicBezTo>
                    <a:pt x="632" y="7335"/>
                    <a:pt x="941" y="7656"/>
                    <a:pt x="1310" y="7656"/>
                  </a:cubicBezTo>
                  <a:lnTo>
                    <a:pt x="2156" y="7656"/>
                  </a:lnTo>
                  <a:lnTo>
                    <a:pt x="2156" y="8704"/>
                  </a:lnTo>
                  <a:lnTo>
                    <a:pt x="751" y="10775"/>
                  </a:lnTo>
                  <a:cubicBezTo>
                    <a:pt x="703" y="10835"/>
                    <a:pt x="703" y="10906"/>
                    <a:pt x="751" y="10954"/>
                  </a:cubicBezTo>
                  <a:cubicBezTo>
                    <a:pt x="775" y="11002"/>
                    <a:pt x="822" y="11014"/>
                    <a:pt x="882" y="11014"/>
                  </a:cubicBezTo>
                  <a:lnTo>
                    <a:pt x="929" y="11014"/>
                  </a:lnTo>
                  <a:lnTo>
                    <a:pt x="2394" y="10585"/>
                  </a:lnTo>
                  <a:cubicBezTo>
                    <a:pt x="2489" y="10549"/>
                    <a:pt x="2537" y="10466"/>
                    <a:pt x="2501" y="10394"/>
                  </a:cubicBezTo>
                  <a:cubicBezTo>
                    <a:pt x="2482" y="10328"/>
                    <a:pt x="2418" y="10277"/>
                    <a:pt x="2356" y="10277"/>
                  </a:cubicBezTo>
                  <a:cubicBezTo>
                    <a:pt x="2340" y="10277"/>
                    <a:pt x="2325" y="10280"/>
                    <a:pt x="2310" y="10287"/>
                  </a:cubicBezTo>
                  <a:lnTo>
                    <a:pt x="1263" y="10597"/>
                  </a:lnTo>
                  <a:lnTo>
                    <a:pt x="2441" y="8859"/>
                  </a:lnTo>
                  <a:cubicBezTo>
                    <a:pt x="2453" y="8823"/>
                    <a:pt x="2477" y="8799"/>
                    <a:pt x="2477" y="8763"/>
                  </a:cubicBezTo>
                  <a:lnTo>
                    <a:pt x="2477" y="7608"/>
                  </a:lnTo>
                  <a:lnTo>
                    <a:pt x="3453" y="7073"/>
                  </a:lnTo>
                  <a:cubicBezTo>
                    <a:pt x="3537" y="7025"/>
                    <a:pt x="3561" y="6942"/>
                    <a:pt x="3513" y="6846"/>
                  </a:cubicBezTo>
                  <a:cubicBezTo>
                    <a:pt x="3488" y="6797"/>
                    <a:pt x="3436" y="6765"/>
                    <a:pt x="3378" y="6765"/>
                  </a:cubicBezTo>
                  <a:cubicBezTo>
                    <a:pt x="3352" y="6765"/>
                    <a:pt x="3325" y="6772"/>
                    <a:pt x="3299" y="6787"/>
                  </a:cubicBezTo>
                  <a:lnTo>
                    <a:pt x="2263" y="7358"/>
                  </a:lnTo>
                  <a:lnTo>
                    <a:pt x="1298" y="7358"/>
                  </a:lnTo>
                  <a:cubicBezTo>
                    <a:pt x="1108" y="7358"/>
                    <a:pt x="941" y="7192"/>
                    <a:pt x="941" y="7001"/>
                  </a:cubicBezTo>
                  <a:lnTo>
                    <a:pt x="941" y="6549"/>
                  </a:lnTo>
                  <a:lnTo>
                    <a:pt x="1775" y="6549"/>
                  </a:lnTo>
                  <a:cubicBezTo>
                    <a:pt x="1870" y="6549"/>
                    <a:pt x="1941" y="6477"/>
                    <a:pt x="1941" y="6382"/>
                  </a:cubicBezTo>
                  <a:cubicBezTo>
                    <a:pt x="1941" y="6299"/>
                    <a:pt x="1870" y="6227"/>
                    <a:pt x="1775" y="6227"/>
                  </a:cubicBezTo>
                  <a:lnTo>
                    <a:pt x="941" y="6227"/>
                  </a:lnTo>
                  <a:lnTo>
                    <a:pt x="941" y="3025"/>
                  </a:lnTo>
                  <a:cubicBezTo>
                    <a:pt x="941" y="1548"/>
                    <a:pt x="2179" y="358"/>
                    <a:pt x="3715" y="358"/>
                  </a:cubicBezTo>
                  <a:cubicBezTo>
                    <a:pt x="5239" y="358"/>
                    <a:pt x="6478" y="1548"/>
                    <a:pt x="6478" y="3025"/>
                  </a:cubicBezTo>
                  <a:cubicBezTo>
                    <a:pt x="6478" y="4263"/>
                    <a:pt x="5811" y="5406"/>
                    <a:pt x="4727" y="6013"/>
                  </a:cubicBezTo>
                  <a:lnTo>
                    <a:pt x="3954" y="6442"/>
                  </a:lnTo>
                  <a:cubicBezTo>
                    <a:pt x="3870" y="6489"/>
                    <a:pt x="3846" y="6584"/>
                    <a:pt x="3894" y="6668"/>
                  </a:cubicBezTo>
                  <a:cubicBezTo>
                    <a:pt x="3918" y="6717"/>
                    <a:pt x="3971" y="6749"/>
                    <a:pt x="4029" y="6749"/>
                  </a:cubicBezTo>
                  <a:cubicBezTo>
                    <a:pt x="4055" y="6749"/>
                    <a:pt x="4082" y="6742"/>
                    <a:pt x="4108" y="6727"/>
                  </a:cubicBezTo>
                  <a:lnTo>
                    <a:pt x="4882" y="6299"/>
                  </a:lnTo>
                  <a:cubicBezTo>
                    <a:pt x="4918" y="6287"/>
                    <a:pt x="4930" y="6263"/>
                    <a:pt x="4966" y="6251"/>
                  </a:cubicBezTo>
                  <a:lnTo>
                    <a:pt x="4966" y="8525"/>
                  </a:lnTo>
                  <a:cubicBezTo>
                    <a:pt x="4966" y="8573"/>
                    <a:pt x="4977" y="8609"/>
                    <a:pt x="5001" y="8632"/>
                  </a:cubicBezTo>
                  <a:lnTo>
                    <a:pt x="5620" y="9323"/>
                  </a:lnTo>
                  <a:lnTo>
                    <a:pt x="2965" y="10109"/>
                  </a:lnTo>
                  <a:cubicBezTo>
                    <a:pt x="2882" y="10133"/>
                    <a:pt x="2834" y="10228"/>
                    <a:pt x="2858" y="10299"/>
                  </a:cubicBezTo>
                  <a:cubicBezTo>
                    <a:pt x="2882" y="10371"/>
                    <a:pt x="2953" y="10418"/>
                    <a:pt x="3013" y="10418"/>
                  </a:cubicBezTo>
                  <a:lnTo>
                    <a:pt x="3061" y="10418"/>
                  </a:lnTo>
                  <a:lnTo>
                    <a:pt x="5942" y="9573"/>
                  </a:lnTo>
                  <a:cubicBezTo>
                    <a:pt x="6001" y="9549"/>
                    <a:pt x="6037" y="9513"/>
                    <a:pt x="6049" y="9466"/>
                  </a:cubicBezTo>
                  <a:cubicBezTo>
                    <a:pt x="6061" y="9406"/>
                    <a:pt x="6049" y="9359"/>
                    <a:pt x="6013" y="9311"/>
                  </a:cubicBezTo>
                  <a:lnTo>
                    <a:pt x="5263" y="8442"/>
                  </a:lnTo>
                  <a:lnTo>
                    <a:pt x="5263" y="6013"/>
                  </a:lnTo>
                  <a:cubicBezTo>
                    <a:pt x="6216" y="5311"/>
                    <a:pt x="6787" y="4203"/>
                    <a:pt x="6787" y="2989"/>
                  </a:cubicBezTo>
                  <a:cubicBezTo>
                    <a:pt x="6787" y="1346"/>
                    <a:pt x="5406" y="0"/>
                    <a:pt x="3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4" name="Google Shape;16894;p62"/>
            <p:cNvSpPr/>
            <p:nvPr/>
          </p:nvSpPr>
          <p:spPr>
            <a:xfrm>
              <a:off x="2754535" y="2907503"/>
              <a:ext cx="126783" cy="127164"/>
            </a:xfrm>
            <a:custGeom>
              <a:rect b="b" l="l" r="r" t="t"/>
              <a:pathLst>
                <a:path extrusionOk="0" h="4014" w="4002">
                  <a:moveTo>
                    <a:pt x="1989" y="1"/>
                  </a:moveTo>
                  <a:cubicBezTo>
                    <a:pt x="953" y="1"/>
                    <a:pt x="72" y="822"/>
                    <a:pt x="1" y="1870"/>
                  </a:cubicBezTo>
                  <a:cubicBezTo>
                    <a:pt x="1" y="1953"/>
                    <a:pt x="61" y="2025"/>
                    <a:pt x="144" y="2048"/>
                  </a:cubicBezTo>
                  <a:cubicBezTo>
                    <a:pt x="239" y="2048"/>
                    <a:pt x="311" y="1989"/>
                    <a:pt x="322" y="1894"/>
                  </a:cubicBezTo>
                  <a:cubicBezTo>
                    <a:pt x="382" y="1013"/>
                    <a:pt x="1108" y="346"/>
                    <a:pt x="1989" y="346"/>
                  </a:cubicBezTo>
                  <a:cubicBezTo>
                    <a:pt x="2918" y="346"/>
                    <a:pt x="3656" y="1096"/>
                    <a:pt x="3656" y="2013"/>
                  </a:cubicBezTo>
                  <a:cubicBezTo>
                    <a:pt x="3656" y="2941"/>
                    <a:pt x="2918" y="3680"/>
                    <a:pt x="1989" y="3680"/>
                  </a:cubicBezTo>
                  <a:cubicBezTo>
                    <a:pt x="1251" y="3680"/>
                    <a:pt x="596" y="3191"/>
                    <a:pt x="382" y="2477"/>
                  </a:cubicBezTo>
                  <a:cubicBezTo>
                    <a:pt x="363" y="2401"/>
                    <a:pt x="298" y="2363"/>
                    <a:pt x="236" y="2363"/>
                  </a:cubicBezTo>
                  <a:cubicBezTo>
                    <a:pt x="221" y="2363"/>
                    <a:pt x="206" y="2365"/>
                    <a:pt x="191" y="2370"/>
                  </a:cubicBezTo>
                  <a:cubicBezTo>
                    <a:pt x="96" y="2406"/>
                    <a:pt x="61" y="2489"/>
                    <a:pt x="84" y="2560"/>
                  </a:cubicBezTo>
                  <a:cubicBezTo>
                    <a:pt x="322" y="3418"/>
                    <a:pt x="1108" y="4013"/>
                    <a:pt x="2001" y="4013"/>
                  </a:cubicBezTo>
                  <a:cubicBezTo>
                    <a:pt x="3109" y="4013"/>
                    <a:pt x="4001" y="3120"/>
                    <a:pt x="4001" y="2013"/>
                  </a:cubicBezTo>
                  <a:cubicBezTo>
                    <a:pt x="3990" y="917"/>
                    <a:pt x="3097" y="1"/>
                    <a:pt x="1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5" name="Google Shape;16895;p62"/>
            <p:cNvSpPr/>
            <p:nvPr/>
          </p:nvSpPr>
          <p:spPr>
            <a:xfrm>
              <a:off x="2781336" y="2931263"/>
              <a:ext cx="74321" cy="74353"/>
            </a:xfrm>
            <a:custGeom>
              <a:rect b="b" l="l" r="r" t="t"/>
              <a:pathLst>
                <a:path extrusionOk="0" h="2347" w="2346">
                  <a:moveTo>
                    <a:pt x="1465" y="310"/>
                  </a:moveTo>
                  <a:cubicBezTo>
                    <a:pt x="1620" y="310"/>
                    <a:pt x="1751" y="370"/>
                    <a:pt x="1858" y="477"/>
                  </a:cubicBezTo>
                  <a:cubicBezTo>
                    <a:pt x="1965" y="584"/>
                    <a:pt x="2024" y="715"/>
                    <a:pt x="2024" y="858"/>
                  </a:cubicBezTo>
                  <a:cubicBezTo>
                    <a:pt x="2024" y="1013"/>
                    <a:pt x="1965" y="1144"/>
                    <a:pt x="1858" y="1251"/>
                  </a:cubicBezTo>
                  <a:cubicBezTo>
                    <a:pt x="1751" y="1358"/>
                    <a:pt x="1620" y="1418"/>
                    <a:pt x="1465" y="1418"/>
                  </a:cubicBezTo>
                  <a:cubicBezTo>
                    <a:pt x="1322" y="1418"/>
                    <a:pt x="1191" y="1358"/>
                    <a:pt x="1084" y="1251"/>
                  </a:cubicBezTo>
                  <a:cubicBezTo>
                    <a:pt x="869" y="1037"/>
                    <a:pt x="869" y="679"/>
                    <a:pt x="1084" y="477"/>
                  </a:cubicBezTo>
                  <a:cubicBezTo>
                    <a:pt x="1191" y="370"/>
                    <a:pt x="1322" y="310"/>
                    <a:pt x="1465" y="310"/>
                  </a:cubicBezTo>
                  <a:close/>
                  <a:moveTo>
                    <a:pt x="1489" y="1"/>
                  </a:moveTo>
                  <a:cubicBezTo>
                    <a:pt x="1262" y="1"/>
                    <a:pt x="1036" y="84"/>
                    <a:pt x="869" y="251"/>
                  </a:cubicBezTo>
                  <a:cubicBezTo>
                    <a:pt x="572" y="548"/>
                    <a:pt x="536" y="1025"/>
                    <a:pt x="774" y="1370"/>
                  </a:cubicBezTo>
                  <a:lnTo>
                    <a:pt x="60" y="2084"/>
                  </a:lnTo>
                  <a:cubicBezTo>
                    <a:pt x="0" y="2144"/>
                    <a:pt x="0" y="2239"/>
                    <a:pt x="60" y="2299"/>
                  </a:cubicBezTo>
                  <a:cubicBezTo>
                    <a:pt x="84" y="2334"/>
                    <a:pt x="131" y="2346"/>
                    <a:pt x="179" y="2346"/>
                  </a:cubicBezTo>
                  <a:cubicBezTo>
                    <a:pt x="215" y="2346"/>
                    <a:pt x="262" y="2334"/>
                    <a:pt x="298" y="2299"/>
                  </a:cubicBezTo>
                  <a:lnTo>
                    <a:pt x="1012" y="1584"/>
                  </a:lnTo>
                  <a:cubicBezTo>
                    <a:pt x="1155" y="1691"/>
                    <a:pt x="1322" y="1739"/>
                    <a:pt x="1501" y="1739"/>
                  </a:cubicBezTo>
                  <a:cubicBezTo>
                    <a:pt x="1739" y="1739"/>
                    <a:pt x="1941" y="1644"/>
                    <a:pt x="2108" y="1489"/>
                  </a:cubicBezTo>
                  <a:cubicBezTo>
                    <a:pt x="2263" y="1310"/>
                    <a:pt x="2346" y="1096"/>
                    <a:pt x="2346" y="858"/>
                  </a:cubicBezTo>
                  <a:cubicBezTo>
                    <a:pt x="2346" y="620"/>
                    <a:pt x="2263" y="417"/>
                    <a:pt x="2096" y="251"/>
                  </a:cubicBezTo>
                  <a:cubicBezTo>
                    <a:pt x="1929" y="84"/>
                    <a:pt x="1703"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96" name="Google Shape;16896;p62"/>
          <p:cNvGrpSpPr/>
          <p:nvPr/>
        </p:nvGrpSpPr>
        <p:grpSpPr>
          <a:xfrm>
            <a:off x="1770459" y="2709103"/>
            <a:ext cx="254644" cy="348828"/>
            <a:chOff x="1770459" y="2884503"/>
            <a:chExt cx="254644" cy="348828"/>
          </a:xfrm>
        </p:grpSpPr>
        <p:sp>
          <p:nvSpPr>
            <p:cNvPr id="16897" name="Google Shape;16897;p62"/>
            <p:cNvSpPr/>
            <p:nvPr/>
          </p:nvSpPr>
          <p:spPr>
            <a:xfrm>
              <a:off x="1832330" y="2884503"/>
              <a:ext cx="130902" cy="159572"/>
            </a:xfrm>
            <a:custGeom>
              <a:rect b="b" l="l" r="r" t="t"/>
              <a:pathLst>
                <a:path extrusionOk="0" h="5037" w="4132">
                  <a:moveTo>
                    <a:pt x="2060" y="0"/>
                  </a:moveTo>
                  <a:cubicBezTo>
                    <a:pt x="953" y="0"/>
                    <a:pt x="36" y="869"/>
                    <a:pt x="0" y="1977"/>
                  </a:cubicBezTo>
                  <a:cubicBezTo>
                    <a:pt x="0" y="2072"/>
                    <a:pt x="60" y="2143"/>
                    <a:pt x="143" y="2143"/>
                  </a:cubicBezTo>
                  <a:cubicBezTo>
                    <a:pt x="238" y="2143"/>
                    <a:pt x="310" y="2084"/>
                    <a:pt x="310" y="2001"/>
                  </a:cubicBezTo>
                  <a:cubicBezTo>
                    <a:pt x="357" y="1060"/>
                    <a:pt x="1131" y="322"/>
                    <a:pt x="2060" y="322"/>
                  </a:cubicBezTo>
                  <a:cubicBezTo>
                    <a:pt x="3036" y="322"/>
                    <a:pt x="3822" y="1120"/>
                    <a:pt x="3822" y="2084"/>
                  </a:cubicBezTo>
                  <a:cubicBezTo>
                    <a:pt x="3822" y="2846"/>
                    <a:pt x="3334" y="3513"/>
                    <a:pt x="2596" y="3751"/>
                  </a:cubicBezTo>
                  <a:cubicBezTo>
                    <a:pt x="2572" y="3763"/>
                    <a:pt x="2524" y="3787"/>
                    <a:pt x="2512" y="3822"/>
                  </a:cubicBezTo>
                  <a:lnTo>
                    <a:pt x="2060" y="4572"/>
                  </a:lnTo>
                  <a:lnTo>
                    <a:pt x="1619" y="3822"/>
                  </a:lnTo>
                  <a:cubicBezTo>
                    <a:pt x="1608" y="3798"/>
                    <a:pt x="1572" y="3763"/>
                    <a:pt x="1524" y="3751"/>
                  </a:cubicBezTo>
                  <a:cubicBezTo>
                    <a:pt x="977" y="3572"/>
                    <a:pt x="548" y="3144"/>
                    <a:pt x="381" y="2572"/>
                  </a:cubicBezTo>
                  <a:cubicBezTo>
                    <a:pt x="362" y="2503"/>
                    <a:pt x="293" y="2459"/>
                    <a:pt x="230" y="2459"/>
                  </a:cubicBezTo>
                  <a:cubicBezTo>
                    <a:pt x="216" y="2459"/>
                    <a:pt x="203" y="2461"/>
                    <a:pt x="191" y="2465"/>
                  </a:cubicBezTo>
                  <a:cubicBezTo>
                    <a:pt x="95" y="2501"/>
                    <a:pt x="60" y="2584"/>
                    <a:pt x="84" y="2667"/>
                  </a:cubicBezTo>
                  <a:cubicBezTo>
                    <a:pt x="274" y="3298"/>
                    <a:pt x="750" y="3810"/>
                    <a:pt x="1381" y="4037"/>
                  </a:cubicBezTo>
                  <a:lnTo>
                    <a:pt x="1929" y="4953"/>
                  </a:lnTo>
                  <a:cubicBezTo>
                    <a:pt x="1965" y="5001"/>
                    <a:pt x="2000" y="5037"/>
                    <a:pt x="2060" y="5037"/>
                  </a:cubicBezTo>
                  <a:cubicBezTo>
                    <a:pt x="2120" y="5037"/>
                    <a:pt x="2167" y="5001"/>
                    <a:pt x="2191" y="4953"/>
                  </a:cubicBezTo>
                  <a:lnTo>
                    <a:pt x="2751" y="4037"/>
                  </a:lnTo>
                  <a:cubicBezTo>
                    <a:pt x="3584" y="3739"/>
                    <a:pt x="4132" y="2965"/>
                    <a:pt x="4132" y="2084"/>
                  </a:cubicBezTo>
                  <a:cubicBezTo>
                    <a:pt x="4132" y="941"/>
                    <a:pt x="3215" y="0"/>
                    <a:pt x="2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8" name="Google Shape;16898;p62"/>
            <p:cNvSpPr/>
            <p:nvPr/>
          </p:nvSpPr>
          <p:spPr>
            <a:xfrm>
              <a:off x="1861000" y="2912698"/>
              <a:ext cx="75842" cy="72167"/>
            </a:xfrm>
            <a:custGeom>
              <a:rect b="b" l="l" r="r" t="t"/>
              <a:pathLst>
                <a:path extrusionOk="0" h="2278" w="2394">
                  <a:moveTo>
                    <a:pt x="1441" y="313"/>
                  </a:moveTo>
                  <a:cubicBezTo>
                    <a:pt x="1572" y="313"/>
                    <a:pt x="1715" y="360"/>
                    <a:pt x="1810" y="468"/>
                  </a:cubicBezTo>
                  <a:cubicBezTo>
                    <a:pt x="2036" y="670"/>
                    <a:pt x="2036" y="1015"/>
                    <a:pt x="1834" y="1218"/>
                  </a:cubicBezTo>
                  <a:cubicBezTo>
                    <a:pt x="1726" y="1325"/>
                    <a:pt x="1587" y="1378"/>
                    <a:pt x="1448" y="1378"/>
                  </a:cubicBezTo>
                  <a:cubicBezTo>
                    <a:pt x="1310" y="1378"/>
                    <a:pt x="1173" y="1325"/>
                    <a:pt x="1072" y="1218"/>
                  </a:cubicBezTo>
                  <a:cubicBezTo>
                    <a:pt x="857" y="1015"/>
                    <a:pt x="857" y="670"/>
                    <a:pt x="1072" y="468"/>
                  </a:cubicBezTo>
                  <a:cubicBezTo>
                    <a:pt x="1167" y="360"/>
                    <a:pt x="1310" y="313"/>
                    <a:pt x="1441" y="313"/>
                  </a:cubicBezTo>
                  <a:close/>
                  <a:moveTo>
                    <a:pt x="1451" y="0"/>
                  </a:moveTo>
                  <a:cubicBezTo>
                    <a:pt x="1232" y="0"/>
                    <a:pt x="1012" y="81"/>
                    <a:pt x="845" y="241"/>
                  </a:cubicBezTo>
                  <a:cubicBezTo>
                    <a:pt x="548" y="539"/>
                    <a:pt x="524" y="992"/>
                    <a:pt x="738" y="1325"/>
                  </a:cubicBezTo>
                  <a:lnTo>
                    <a:pt x="60" y="2015"/>
                  </a:lnTo>
                  <a:cubicBezTo>
                    <a:pt x="0" y="2075"/>
                    <a:pt x="0" y="2182"/>
                    <a:pt x="60" y="2242"/>
                  </a:cubicBezTo>
                  <a:cubicBezTo>
                    <a:pt x="83" y="2265"/>
                    <a:pt x="131" y="2277"/>
                    <a:pt x="179" y="2277"/>
                  </a:cubicBezTo>
                  <a:cubicBezTo>
                    <a:pt x="226" y="2277"/>
                    <a:pt x="262" y="2265"/>
                    <a:pt x="298" y="2242"/>
                  </a:cubicBezTo>
                  <a:lnTo>
                    <a:pt x="976" y="1551"/>
                  </a:lnTo>
                  <a:cubicBezTo>
                    <a:pt x="1131" y="1658"/>
                    <a:pt x="1298" y="1706"/>
                    <a:pt x="1453" y="1706"/>
                  </a:cubicBezTo>
                  <a:cubicBezTo>
                    <a:pt x="1679" y="1706"/>
                    <a:pt x="1881" y="1611"/>
                    <a:pt x="2072" y="1444"/>
                  </a:cubicBezTo>
                  <a:cubicBezTo>
                    <a:pt x="2393" y="1122"/>
                    <a:pt x="2393" y="575"/>
                    <a:pt x="2048" y="241"/>
                  </a:cubicBezTo>
                  <a:cubicBezTo>
                    <a:pt x="1887" y="81"/>
                    <a:pt x="1670" y="0"/>
                    <a:pt x="14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9" name="Google Shape;16899;p62"/>
            <p:cNvSpPr/>
            <p:nvPr/>
          </p:nvSpPr>
          <p:spPr>
            <a:xfrm>
              <a:off x="1818359" y="3060644"/>
              <a:ext cx="57753" cy="24172"/>
            </a:xfrm>
            <a:custGeom>
              <a:rect b="b" l="l" r="r" t="t"/>
              <a:pathLst>
                <a:path extrusionOk="0" h="763" w="1823">
                  <a:moveTo>
                    <a:pt x="181" y="0"/>
                  </a:moveTo>
                  <a:cubicBezTo>
                    <a:pt x="116" y="0"/>
                    <a:pt x="55" y="43"/>
                    <a:pt x="36" y="108"/>
                  </a:cubicBezTo>
                  <a:cubicBezTo>
                    <a:pt x="1" y="203"/>
                    <a:pt x="48" y="286"/>
                    <a:pt x="144" y="322"/>
                  </a:cubicBezTo>
                  <a:lnTo>
                    <a:pt x="1584" y="763"/>
                  </a:lnTo>
                  <a:lnTo>
                    <a:pt x="1632" y="763"/>
                  </a:lnTo>
                  <a:cubicBezTo>
                    <a:pt x="1703" y="763"/>
                    <a:pt x="1763" y="727"/>
                    <a:pt x="1775" y="643"/>
                  </a:cubicBezTo>
                  <a:cubicBezTo>
                    <a:pt x="1822" y="572"/>
                    <a:pt x="1775" y="465"/>
                    <a:pt x="1691" y="453"/>
                  </a:cubicBezTo>
                  <a:lnTo>
                    <a:pt x="239" y="12"/>
                  </a:lnTo>
                  <a:cubicBezTo>
                    <a:pt x="220" y="4"/>
                    <a:pt x="20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0" name="Google Shape;16900;p62"/>
            <p:cNvSpPr/>
            <p:nvPr/>
          </p:nvSpPr>
          <p:spPr>
            <a:xfrm>
              <a:off x="1818359" y="3078384"/>
              <a:ext cx="57753" cy="24552"/>
            </a:xfrm>
            <a:custGeom>
              <a:rect b="b" l="l" r="r" t="t"/>
              <a:pathLst>
                <a:path extrusionOk="0" h="775" w="1823">
                  <a:moveTo>
                    <a:pt x="182" y="0"/>
                  </a:moveTo>
                  <a:cubicBezTo>
                    <a:pt x="116" y="0"/>
                    <a:pt x="55" y="45"/>
                    <a:pt x="36" y="119"/>
                  </a:cubicBezTo>
                  <a:cubicBezTo>
                    <a:pt x="1" y="203"/>
                    <a:pt x="48" y="298"/>
                    <a:pt x="144" y="322"/>
                  </a:cubicBezTo>
                  <a:lnTo>
                    <a:pt x="1584" y="774"/>
                  </a:lnTo>
                  <a:lnTo>
                    <a:pt x="1632" y="774"/>
                  </a:lnTo>
                  <a:cubicBezTo>
                    <a:pt x="1703" y="774"/>
                    <a:pt x="1763" y="726"/>
                    <a:pt x="1775" y="655"/>
                  </a:cubicBezTo>
                  <a:cubicBezTo>
                    <a:pt x="1822" y="584"/>
                    <a:pt x="1775" y="488"/>
                    <a:pt x="1691" y="464"/>
                  </a:cubicBezTo>
                  <a:lnTo>
                    <a:pt x="239" y="12"/>
                  </a:lnTo>
                  <a:cubicBezTo>
                    <a:pt x="220" y="4"/>
                    <a:pt x="201"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1" name="Google Shape;16901;p62"/>
            <p:cNvSpPr/>
            <p:nvPr/>
          </p:nvSpPr>
          <p:spPr>
            <a:xfrm>
              <a:off x="1818359" y="3096474"/>
              <a:ext cx="57753" cy="24172"/>
            </a:xfrm>
            <a:custGeom>
              <a:rect b="b" l="l" r="r" t="t"/>
              <a:pathLst>
                <a:path extrusionOk="0" h="763" w="1823">
                  <a:moveTo>
                    <a:pt x="181" y="1"/>
                  </a:moveTo>
                  <a:cubicBezTo>
                    <a:pt x="116" y="1"/>
                    <a:pt x="55" y="44"/>
                    <a:pt x="36" y="108"/>
                  </a:cubicBezTo>
                  <a:cubicBezTo>
                    <a:pt x="1" y="203"/>
                    <a:pt x="48" y="286"/>
                    <a:pt x="144" y="322"/>
                  </a:cubicBezTo>
                  <a:lnTo>
                    <a:pt x="1584" y="763"/>
                  </a:lnTo>
                  <a:lnTo>
                    <a:pt x="1632" y="763"/>
                  </a:lnTo>
                  <a:cubicBezTo>
                    <a:pt x="1703" y="763"/>
                    <a:pt x="1763" y="727"/>
                    <a:pt x="1775" y="644"/>
                  </a:cubicBezTo>
                  <a:cubicBezTo>
                    <a:pt x="1822" y="572"/>
                    <a:pt x="1775" y="489"/>
                    <a:pt x="1691" y="453"/>
                  </a:cubicBezTo>
                  <a:lnTo>
                    <a:pt x="239" y="13"/>
                  </a:lnTo>
                  <a:cubicBezTo>
                    <a:pt x="220" y="4"/>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2" name="Google Shape;16902;p62"/>
            <p:cNvSpPr/>
            <p:nvPr/>
          </p:nvSpPr>
          <p:spPr>
            <a:xfrm>
              <a:off x="2022410" y="3029914"/>
              <a:ext cx="760" cy="570"/>
            </a:xfrm>
            <a:custGeom>
              <a:rect b="b" l="l" r="r" t="t"/>
              <a:pathLst>
                <a:path extrusionOk="0" h="18" w="24">
                  <a:moveTo>
                    <a:pt x="3" y="0"/>
                  </a:moveTo>
                  <a:cubicBezTo>
                    <a:pt x="0" y="0"/>
                    <a:pt x="21" y="18"/>
                    <a:pt x="23" y="18"/>
                  </a:cubicBezTo>
                  <a:cubicBezTo>
                    <a:pt x="24" y="18"/>
                    <a:pt x="22" y="15"/>
                    <a:pt x="13" y="6"/>
                  </a:cubicBezTo>
                  <a:cubicBezTo>
                    <a:pt x="7" y="2"/>
                    <a:pt x="4" y="0"/>
                    <a:pt x="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3" name="Google Shape;16903;p62"/>
            <p:cNvSpPr/>
            <p:nvPr/>
          </p:nvSpPr>
          <p:spPr>
            <a:xfrm>
              <a:off x="1770459" y="3017337"/>
              <a:ext cx="254644" cy="215994"/>
            </a:xfrm>
            <a:custGeom>
              <a:rect b="b" l="l" r="r" t="t"/>
              <a:pathLst>
                <a:path extrusionOk="0" h="6818" w="8038">
                  <a:moveTo>
                    <a:pt x="7275" y="391"/>
                  </a:moveTo>
                  <a:lnTo>
                    <a:pt x="7275" y="3677"/>
                  </a:lnTo>
                  <a:lnTo>
                    <a:pt x="4180" y="4677"/>
                  </a:lnTo>
                  <a:lnTo>
                    <a:pt x="4180" y="2570"/>
                  </a:lnTo>
                  <a:lnTo>
                    <a:pt x="4180" y="1760"/>
                  </a:lnTo>
                  <a:lnTo>
                    <a:pt x="4180" y="1391"/>
                  </a:lnTo>
                  <a:lnTo>
                    <a:pt x="7275" y="391"/>
                  </a:lnTo>
                  <a:close/>
                  <a:moveTo>
                    <a:pt x="310" y="748"/>
                  </a:moveTo>
                  <a:lnTo>
                    <a:pt x="429" y="796"/>
                  </a:lnTo>
                  <a:lnTo>
                    <a:pt x="429" y="3820"/>
                  </a:lnTo>
                  <a:cubicBezTo>
                    <a:pt x="429" y="3892"/>
                    <a:pt x="477" y="3951"/>
                    <a:pt x="548" y="3963"/>
                  </a:cubicBezTo>
                  <a:lnTo>
                    <a:pt x="3858" y="5023"/>
                  </a:lnTo>
                  <a:lnTo>
                    <a:pt x="3858" y="5630"/>
                  </a:lnTo>
                  <a:lnTo>
                    <a:pt x="310" y="4499"/>
                  </a:lnTo>
                  <a:lnTo>
                    <a:pt x="310" y="1332"/>
                  </a:lnTo>
                  <a:lnTo>
                    <a:pt x="310" y="748"/>
                  </a:lnTo>
                  <a:close/>
                  <a:moveTo>
                    <a:pt x="7704" y="748"/>
                  </a:moveTo>
                  <a:lnTo>
                    <a:pt x="7704" y="1332"/>
                  </a:lnTo>
                  <a:lnTo>
                    <a:pt x="7704" y="4499"/>
                  </a:lnTo>
                  <a:lnTo>
                    <a:pt x="4168" y="5630"/>
                  </a:lnTo>
                  <a:lnTo>
                    <a:pt x="4168" y="5023"/>
                  </a:lnTo>
                  <a:lnTo>
                    <a:pt x="7466" y="3963"/>
                  </a:lnTo>
                  <a:cubicBezTo>
                    <a:pt x="7525" y="3951"/>
                    <a:pt x="7585" y="3880"/>
                    <a:pt x="7585" y="3820"/>
                  </a:cubicBezTo>
                  <a:lnTo>
                    <a:pt x="7585" y="796"/>
                  </a:lnTo>
                  <a:lnTo>
                    <a:pt x="7704" y="748"/>
                  </a:lnTo>
                  <a:close/>
                  <a:moveTo>
                    <a:pt x="310" y="4844"/>
                  </a:moveTo>
                  <a:lnTo>
                    <a:pt x="3858" y="5975"/>
                  </a:lnTo>
                  <a:lnTo>
                    <a:pt x="3858" y="6440"/>
                  </a:lnTo>
                  <a:lnTo>
                    <a:pt x="310" y="5309"/>
                  </a:lnTo>
                  <a:lnTo>
                    <a:pt x="310" y="4844"/>
                  </a:lnTo>
                  <a:close/>
                  <a:moveTo>
                    <a:pt x="595" y="0"/>
                  </a:moveTo>
                  <a:cubicBezTo>
                    <a:pt x="562" y="0"/>
                    <a:pt x="522" y="17"/>
                    <a:pt x="489" y="34"/>
                  </a:cubicBezTo>
                  <a:cubicBezTo>
                    <a:pt x="441" y="70"/>
                    <a:pt x="429" y="105"/>
                    <a:pt x="429" y="165"/>
                  </a:cubicBezTo>
                  <a:lnTo>
                    <a:pt x="429" y="439"/>
                  </a:lnTo>
                  <a:lnTo>
                    <a:pt x="203" y="367"/>
                  </a:lnTo>
                  <a:cubicBezTo>
                    <a:pt x="189" y="360"/>
                    <a:pt x="175" y="358"/>
                    <a:pt x="161" y="358"/>
                  </a:cubicBezTo>
                  <a:cubicBezTo>
                    <a:pt x="127" y="358"/>
                    <a:pt x="94" y="374"/>
                    <a:pt x="60" y="391"/>
                  </a:cubicBezTo>
                  <a:cubicBezTo>
                    <a:pt x="12" y="427"/>
                    <a:pt x="1" y="463"/>
                    <a:pt x="1" y="522"/>
                  </a:cubicBezTo>
                  <a:lnTo>
                    <a:pt x="1" y="1332"/>
                  </a:lnTo>
                  <a:lnTo>
                    <a:pt x="1" y="4618"/>
                  </a:lnTo>
                  <a:lnTo>
                    <a:pt x="1" y="5428"/>
                  </a:lnTo>
                  <a:cubicBezTo>
                    <a:pt x="1" y="5499"/>
                    <a:pt x="48" y="5559"/>
                    <a:pt x="120" y="5570"/>
                  </a:cubicBezTo>
                  <a:lnTo>
                    <a:pt x="3977" y="6809"/>
                  </a:lnTo>
                  <a:cubicBezTo>
                    <a:pt x="3989" y="6815"/>
                    <a:pt x="4001" y="6818"/>
                    <a:pt x="4016" y="6818"/>
                  </a:cubicBezTo>
                  <a:cubicBezTo>
                    <a:pt x="4031" y="6818"/>
                    <a:pt x="4049" y="6815"/>
                    <a:pt x="4073" y="6809"/>
                  </a:cubicBezTo>
                  <a:lnTo>
                    <a:pt x="6061" y="6166"/>
                  </a:lnTo>
                  <a:cubicBezTo>
                    <a:pt x="6144" y="6130"/>
                    <a:pt x="6192" y="6047"/>
                    <a:pt x="6156" y="5963"/>
                  </a:cubicBezTo>
                  <a:cubicBezTo>
                    <a:pt x="6138" y="5890"/>
                    <a:pt x="6076" y="5844"/>
                    <a:pt x="6011" y="5844"/>
                  </a:cubicBezTo>
                  <a:cubicBezTo>
                    <a:pt x="5992" y="5844"/>
                    <a:pt x="5972" y="5848"/>
                    <a:pt x="5954" y="5856"/>
                  </a:cubicBezTo>
                  <a:lnTo>
                    <a:pt x="4180" y="6440"/>
                  </a:lnTo>
                  <a:lnTo>
                    <a:pt x="4180" y="5975"/>
                  </a:lnTo>
                  <a:lnTo>
                    <a:pt x="7728" y="4844"/>
                  </a:lnTo>
                  <a:lnTo>
                    <a:pt x="7728" y="5309"/>
                  </a:lnTo>
                  <a:lnTo>
                    <a:pt x="6597" y="5666"/>
                  </a:lnTo>
                  <a:cubicBezTo>
                    <a:pt x="6501" y="5690"/>
                    <a:pt x="6454" y="5773"/>
                    <a:pt x="6489" y="5868"/>
                  </a:cubicBezTo>
                  <a:cubicBezTo>
                    <a:pt x="6501" y="5940"/>
                    <a:pt x="6573" y="5987"/>
                    <a:pt x="6632" y="5987"/>
                  </a:cubicBezTo>
                  <a:cubicBezTo>
                    <a:pt x="6656" y="5987"/>
                    <a:pt x="6668" y="5987"/>
                    <a:pt x="6680" y="5975"/>
                  </a:cubicBezTo>
                  <a:lnTo>
                    <a:pt x="7918" y="5570"/>
                  </a:lnTo>
                  <a:cubicBezTo>
                    <a:pt x="7978" y="5559"/>
                    <a:pt x="8037" y="5475"/>
                    <a:pt x="8037" y="5416"/>
                  </a:cubicBezTo>
                  <a:lnTo>
                    <a:pt x="8037" y="4618"/>
                  </a:lnTo>
                  <a:lnTo>
                    <a:pt x="8037" y="1332"/>
                  </a:lnTo>
                  <a:lnTo>
                    <a:pt x="8037" y="522"/>
                  </a:lnTo>
                  <a:cubicBezTo>
                    <a:pt x="8037" y="486"/>
                    <a:pt x="8002" y="439"/>
                    <a:pt x="7966" y="403"/>
                  </a:cubicBezTo>
                  <a:cubicBezTo>
                    <a:pt x="7931" y="386"/>
                    <a:pt x="7896" y="375"/>
                    <a:pt x="7857" y="375"/>
                  </a:cubicBezTo>
                  <a:cubicBezTo>
                    <a:pt x="7842" y="375"/>
                    <a:pt x="7827" y="376"/>
                    <a:pt x="7811" y="379"/>
                  </a:cubicBezTo>
                  <a:lnTo>
                    <a:pt x="7585" y="451"/>
                  </a:lnTo>
                  <a:lnTo>
                    <a:pt x="7585" y="189"/>
                  </a:lnTo>
                  <a:cubicBezTo>
                    <a:pt x="7585" y="141"/>
                    <a:pt x="7561" y="82"/>
                    <a:pt x="7525" y="46"/>
                  </a:cubicBezTo>
                  <a:cubicBezTo>
                    <a:pt x="7499" y="29"/>
                    <a:pt x="7467" y="17"/>
                    <a:pt x="7428" y="17"/>
                  </a:cubicBezTo>
                  <a:cubicBezTo>
                    <a:pt x="7413" y="17"/>
                    <a:pt x="7398" y="19"/>
                    <a:pt x="7382" y="22"/>
                  </a:cubicBezTo>
                  <a:lnTo>
                    <a:pt x="4013" y="1094"/>
                  </a:lnTo>
                  <a:lnTo>
                    <a:pt x="1965" y="439"/>
                  </a:lnTo>
                  <a:cubicBezTo>
                    <a:pt x="1944" y="431"/>
                    <a:pt x="1923" y="427"/>
                    <a:pt x="1903" y="427"/>
                  </a:cubicBezTo>
                  <a:cubicBezTo>
                    <a:pt x="1835" y="427"/>
                    <a:pt x="1778" y="472"/>
                    <a:pt x="1751" y="546"/>
                  </a:cubicBezTo>
                  <a:cubicBezTo>
                    <a:pt x="1727" y="629"/>
                    <a:pt x="1775" y="725"/>
                    <a:pt x="1858" y="748"/>
                  </a:cubicBezTo>
                  <a:lnTo>
                    <a:pt x="3834" y="1391"/>
                  </a:lnTo>
                  <a:lnTo>
                    <a:pt x="3834" y="1760"/>
                  </a:lnTo>
                  <a:lnTo>
                    <a:pt x="3834" y="2570"/>
                  </a:lnTo>
                  <a:lnTo>
                    <a:pt x="3834" y="4677"/>
                  </a:lnTo>
                  <a:lnTo>
                    <a:pt x="739" y="3677"/>
                  </a:lnTo>
                  <a:lnTo>
                    <a:pt x="739" y="391"/>
                  </a:lnTo>
                  <a:lnTo>
                    <a:pt x="1215" y="546"/>
                  </a:lnTo>
                  <a:cubicBezTo>
                    <a:pt x="1232" y="550"/>
                    <a:pt x="1248" y="552"/>
                    <a:pt x="1264" y="552"/>
                  </a:cubicBezTo>
                  <a:cubicBezTo>
                    <a:pt x="1338" y="552"/>
                    <a:pt x="1400" y="508"/>
                    <a:pt x="1429" y="439"/>
                  </a:cubicBezTo>
                  <a:cubicBezTo>
                    <a:pt x="1453" y="344"/>
                    <a:pt x="1406" y="260"/>
                    <a:pt x="1322" y="225"/>
                  </a:cubicBezTo>
                  <a:lnTo>
                    <a:pt x="632" y="10"/>
                  </a:lnTo>
                  <a:cubicBezTo>
                    <a:pt x="621" y="3"/>
                    <a:pt x="609" y="0"/>
                    <a:pt x="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4" name="Google Shape;16904;p62"/>
            <p:cNvSpPr/>
            <p:nvPr/>
          </p:nvSpPr>
          <p:spPr>
            <a:xfrm>
              <a:off x="1929271" y="3055987"/>
              <a:ext cx="38111" cy="47298"/>
            </a:xfrm>
            <a:custGeom>
              <a:rect b="b" l="l" r="r" t="t"/>
              <a:pathLst>
                <a:path extrusionOk="0" h="1493" w="1203">
                  <a:moveTo>
                    <a:pt x="881" y="374"/>
                  </a:moveTo>
                  <a:lnTo>
                    <a:pt x="881" y="945"/>
                  </a:lnTo>
                  <a:lnTo>
                    <a:pt x="345" y="1112"/>
                  </a:lnTo>
                  <a:lnTo>
                    <a:pt x="345" y="540"/>
                  </a:lnTo>
                  <a:lnTo>
                    <a:pt x="881" y="374"/>
                  </a:lnTo>
                  <a:close/>
                  <a:moveTo>
                    <a:pt x="1029" y="0"/>
                  </a:moveTo>
                  <a:cubicBezTo>
                    <a:pt x="1017" y="0"/>
                    <a:pt x="1003" y="2"/>
                    <a:pt x="988" y="5"/>
                  </a:cubicBezTo>
                  <a:lnTo>
                    <a:pt x="119" y="279"/>
                  </a:lnTo>
                  <a:cubicBezTo>
                    <a:pt x="60" y="290"/>
                    <a:pt x="0" y="362"/>
                    <a:pt x="0" y="421"/>
                  </a:cubicBezTo>
                  <a:lnTo>
                    <a:pt x="0" y="1326"/>
                  </a:lnTo>
                  <a:cubicBezTo>
                    <a:pt x="0" y="1374"/>
                    <a:pt x="24" y="1433"/>
                    <a:pt x="60" y="1469"/>
                  </a:cubicBezTo>
                  <a:cubicBezTo>
                    <a:pt x="83" y="1481"/>
                    <a:pt x="119" y="1493"/>
                    <a:pt x="155" y="1493"/>
                  </a:cubicBezTo>
                  <a:cubicBezTo>
                    <a:pt x="167" y="1493"/>
                    <a:pt x="179" y="1493"/>
                    <a:pt x="191" y="1481"/>
                  </a:cubicBezTo>
                  <a:lnTo>
                    <a:pt x="1060" y="1207"/>
                  </a:lnTo>
                  <a:cubicBezTo>
                    <a:pt x="1119" y="1195"/>
                    <a:pt x="1179" y="1124"/>
                    <a:pt x="1179" y="1064"/>
                  </a:cubicBezTo>
                  <a:lnTo>
                    <a:pt x="1179" y="159"/>
                  </a:lnTo>
                  <a:cubicBezTo>
                    <a:pt x="1203" y="112"/>
                    <a:pt x="1179" y="64"/>
                    <a:pt x="1131" y="40"/>
                  </a:cubicBezTo>
                  <a:cubicBezTo>
                    <a:pt x="1095" y="14"/>
                    <a:pt x="1066" y="0"/>
                    <a:pt x="10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05" name="Google Shape;16905;p62"/>
          <p:cNvGrpSpPr/>
          <p:nvPr/>
        </p:nvGrpSpPr>
        <p:grpSpPr>
          <a:xfrm>
            <a:off x="1317466" y="2709483"/>
            <a:ext cx="258382" cy="348543"/>
            <a:chOff x="1317466" y="2884883"/>
            <a:chExt cx="258382" cy="348543"/>
          </a:xfrm>
        </p:grpSpPr>
        <p:sp>
          <p:nvSpPr>
            <p:cNvPr id="16906" name="Google Shape;16906;p62"/>
            <p:cNvSpPr/>
            <p:nvPr/>
          </p:nvSpPr>
          <p:spPr>
            <a:xfrm>
              <a:off x="1317847" y="2916943"/>
              <a:ext cx="51702" cy="278404"/>
            </a:xfrm>
            <a:custGeom>
              <a:rect b="b" l="l" r="r" t="t"/>
              <a:pathLst>
                <a:path extrusionOk="0" h="8788" w="1632">
                  <a:moveTo>
                    <a:pt x="167" y="0"/>
                  </a:moveTo>
                  <a:cubicBezTo>
                    <a:pt x="72" y="0"/>
                    <a:pt x="0" y="84"/>
                    <a:pt x="0" y="167"/>
                  </a:cubicBezTo>
                  <a:lnTo>
                    <a:pt x="0" y="8620"/>
                  </a:lnTo>
                  <a:cubicBezTo>
                    <a:pt x="0" y="8716"/>
                    <a:pt x="72" y="8787"/>
                    <a:pt x="167" y="8787"/>
                  </a:cubicBezTo>
                  <a:cubicBezTo>
                    <a:pt x="250" y="8787"/>
                    <a:pt x="322" y="8716"/>
                    <a:pt x="322" y="8620"/>
                  </a:cubicBezTo>
                  <a:lnTo>
                    <a:pt x="322" y="334"/>
                  </a:lnTo>
                  <a:lnTo>
                    <a:pt x="1476" y="334"/>
                  </a:lnTo>
                  <a:cubicBezTo>
                    <a:pt x="1560" y="334"/>
                    <a:pt x="1631" y="250"/>
                    <a:pt x="1631" y="167"/>
                  </a:cubicBezTo>
                  <a:cubicBezTo>
                    <a:pt x="1631" y="72"/>
                    <a:pt x="1560" y="0"/>
                    <a:pt x="1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7" name="Google Shape;16907;p62"/>
            <p:cNvSpPr/>
            <p:nvPr/>
          </p:nvSpPr>
          <p:spPr>
            <a:xfrm>
              <a:off x="1394766" y="3181725"/>
              <a:ext cx="32852" cy="32852"/>
            </a:xfrm>
            <a:custGeom>
              <a:rect b="b" l="l" r="r" t="t"/>
              <a:pathLst>
                <a:path extrusionOk="0" h="1037" w="1037">
                  <a:moveTo>
                    <a:pt x="513" y="322"/>
                  </a:moveTo>
                  <a:cubicBezTo>
                    <a:pt x="620" y="322"/>
                    <a:pt x="715" y="417"/>
                    <a:pt x="715" y="512"/>
                  </a:cubicBezTo>
                  <a:cubicBezTo>
                    <a:pt x="715" y="620"/>
                    <a:pt x="620" y="715"/>
                    <a:pt x="513" y="715"/>
                  </a:cubicBezTo>
                  <a:cubicBezTo>
                    <a:pt x="418" y="715"/>
                    <a:pt x="322" y="620"/>
                    <a:pt x="322" y="512"/>
                  </a:cubicBezTo>
                  <a:cubicBezTo>
                    <a:pt x="322" y="417"/>
                    <a:pt x="418" y="322"/>
                    <a:pt x="513" y="322"/>
                  </a:cubicBezTo>
                  <a:close/>
                  <a:moveTo>
                    <a:pt x="513" y="0"/>
                  </a:moveTo>
                  <a:cubicBezTo>
                    <a:pt x="239" y="0"/>
                    <a:pt x="1" y="239"/>
                    <a:pt x="1" y="512"/>
                  </a:cubicBezTo>
                  <a:cubicBezTo>
                    <a:pt x="1" y="798"/>
                    <a:pt x="239" y="1036"/>
                    <a:pt x="513" y="1036"/>
                  </a:cubicBezTo>
                  <a:cubicBezTo>
                    <a:pt x="799" y="1036"/>
                    <a:pt x="1037" y="798"/>
                    <a:pt x="1037" y="512"/>
                  </a:cubicBezTo>
                  <a:cubicBezTo>
                    <a:pt x="1037" y="215"/>
                    <a:pt x="799"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8" name="Google Shape;16908;p62"/>
            <p:cNvSpPr/>
            <p:nvPr/>
          </p:nvSpPr>
          <p:spPr>
            <a:xfrm>
              <a:off x="1317466" y="2884883"/>
              <a:ext cx="258382" cy="348543"/>
            </a:xfrm>
            <a:custGeom>
              <a:rect b="b" l="l" r="r" t="t"/>
              <a:pathLst>
                <a:path extrusionOk="0" h="11002" w="8156">
                  <a:moveTo>
                    <a:pt x="3870" y="2322"/>
                  </a:moveTo>
                  <a:cubicBezTo>
                    <a:pt x="3929" y="3072"/>
                    <a:pt x="4370" y="3703"/>
                    <a:pt x="5013" y="4048"/>
                  </a:cubicBezTo>
                  <a:lnTo>
                    <a:pt x="5013" y="8966"/>
                  </a:lnTo>
                  <a:lnTo>
                    <a:pt x="893" y="8966"/>
                  </a:lnTo>
                  <a:lnTo>
                    <a:pt x="893" y="2322"/>
                  </a:lnTo>
                  <a:close/>
                  <a:moveTo>
                    <a:pt x="6013" y="0"/>
                  </a:moveTo>
                  <a:cubicBezTo>
                    <a:pt x="5239" y="0"/>
                    <a:pt x="4560" y="405"/>
                    <a:pt x="4179" y="1024"/>
                  </a:cubicBezTo>
                  <a:lnTo>
                    <a:pt x="2108" y="1024"/>
                  </a:lnTo>
                  <a:cubicBezTo>
                    <a:pt x="2024" y="1024"/>
                    <a:pt x="1941" y="1108"/>
                    <a:pt x="1941" y="1191"/>
                  </a:cubicBezTo>
                  <a:cubicBezTo>
                    <a:pt x="1941" y="1286"/>
                    <a:pt x="2024" y="1358"/>
                    <a:pt x="2108" y="1358"/>
                  </a:cubicBezTo>
                  <a:lnTo>
                    <a:pt x="4013" y="1358"/>
                  </a:lnTo>
                  <a:cubicBezTo>
                    <a:pt x="3929" y="1560"/>
                    <a:pt x="3882" y="1786"/>
                    <a:pt x="3870" y="2024"/>
                  </a:cubicBezTo>
                  <a:lnTo>
                    <a:pt x="726" y="2024"/>
                  </a:lnTo>
                  <a:cubicBezTo>
                    <a:pt x="631" y="2024"/>
                    <a:pt x="560" y="2096"/>
                    <a:pt x="560" y="2191"/>
                  </a:cubicBezTo>
                  <a:lnTo>
                    <a:pt x="560" y="9132"/>
                  </a:lnTo>
                  <a:cubicBezTo>
                    <a:pt x="560" y="9216"/>
                    <a:pt x="631" y="9287"/>
                    <a:pt x="726" y="9287"/>
                  </a:cubicBezTo>
                  <a:lnTo>
                    <a:pt x="5156" y="9287"/>
                  </a:lnTo>
                  <a:cubicBezTo>
                    <a:pt x="5251" y="9287"/>
                    <a:pt x="5322" y="9216"/>
                    <a:pt x="5322" y="9132"/>
                  </a:cubicBezTo>
                  <a:lnTo>
                    <a:pt x="5322" y="4191"/>
                  </a:lnTo>
                  <a:cubicBezTo>
                    <a:pt x="5394" y="4215"/>
                    <a:pt x="5489" y="4227"/>
                    <a:pt x="5560" y="4251"/>
                  </a:cubicBezTo>
                  <a:lnTo>
                    <a:pt x="5560" y="10680"/>
                  </a:lnTo>
                  <a:lnTo>
                    <a:pt x="322" y="10680"/>
                  </a:lnTo>
                  <a:lnTo>
                    <a:pt x="322" y="10263"/>
                  </a:lnTo>
                  <a:cubicBezTo>
                    <a:pt x="322" y="10168"/>
                    <a:pt x="250" y="10097"/>
                    <a:pt x="155" y="10097"/>
                  </a:cubicBezTo>
                  <a:cubicBezTo>
                    <a:pt x="72" y="10097"/>
                    <a:pt x="0" y="10168"/>
                    <a:pt x="0" y="10263"/>
                  </a:cubicBezTo>
                  <a:lnTo>
                    <a:pt x="0" y="10835"/>
                  </a:lnTo>
                  <a:cubicBezTo>
                    <a:pt x="0" y="10930"/>
                    <a:pt x="72" y="11002"/>
                    <a:pt x="155" y="11002"/>
                  </a:cubicBezTo>
                  <a:lnTo>
                    <a:pt x="5727" y="11002"/>
                  </a:lnTo>
                  <a:cubicBezTo>
                    <a:pt x="5810" y="11002"/>
                    <a:pt x="5894" y="10930"/>
                    <a:pt x="5894" y="10835"/>
                  </a:cubicBezTo>
                  <a:lnTo>
                    <a:pt x="5894" y="4286"/>
                  </a:lnTo>
                  <a:lnTo>
                    <a:pt x="6013" y="4286"/>
                  </a:lnTo>
                  <a:cubicBezTo>
                    <a:pt x="6525" y="4286"/>
                    <a:pt x="7025" y="4108"/>
                    <a:pt x="7406" y="3775"/>
                  </a:cubicBezTo>
                  <a:cubicBezTo>
                    <a:pt x="7799" y="3441"/>
                    <a:pt x="8049" y="2977"/>
                    <a:pt x="8120" y="2477"/>
                  </a:cubicBezTo>
                  <a:cubicBezTo>
                    <a:pt x="8156" y="2381"/>
                    <a:pt x="8096" y="2310"/>
                    <a:pt x="8001" y="2298"/>
                  </a:cubicBezTo>
                  <a:cubicBezTo>
                    <a:pt x="7994" y="2297"/>
                    <a:pt x="7987" y="2297"/>
                    <a:pt x="7980" y="2297"/>
                  </a:cubicBezTo>
                  <a:cubicBezTo>
                    <a:pt x="7904" y="2297"/>
                    <a:pt x="7833" y="2353"/>
                    <a:pt x="7823" y="2429"/>
                  </a:cubicBezTo>
                  <a:cubicBezTo>
                    <a:pt x="7692" y="3322"/>
                    <a:pt x="6930" y="3977"/>
                    <a:pt x="6025" y="3977"/>
                  </a:cubicBezTo>
                  <a:cubicBezTo>
                    <a:pt x="5013" y="3977"/>
                    <a:pt x="4191" y="3155"/>
                    <a:pt x="4191" y="2143"/>
                  </a:cubicBezTo>
                  <a:cubicBezTo>
                    <a:pt x="4191" y="1131"/>
                    <a:pt x="5013" y="322"/>
                    <a:pt x="6025" y="322"/>
                  </a:cubicBezTo>
                  <a:cubicBezTo>
                    <a:pt x="6918" y="322"/>
                    <a:pt x="7680" y="953"/>
                    <a:pt x="7823" y="1846"/>
                  </a:cubicBezTo>
                  <a:cubicBezTo>
                    <a:pt x="7833" y="1933"/>
                    <a:pt x="7914" y="1990"/>
                    <a:pt x="7982" y="1990"/>
                  </a:cubicBezTo>
                  <a:cubicBezTo>
                    <a:pt x="7989" y="1990"/>
                    <a:pt x="7995" y="1990"/>
                    <a:pt x="8001" y="1989"/>
                  </a:cubicBezTo>
                  <a:cubicBezTo>
                    <a:pt x="8096" y="1965"/>
                    <a:pt x="8156" y="1881"/>
                    <a:pt x="8132" y="1798"/>
                  </a:cubicBezTo>
                  <a:cubicBezTo>
                    <a:pt x="8049" y="1310"/>
                    <a:pt x="7799" y="857"/>
                    <a:pt x="7406" y="524"/>
                  </a:cubicBezTo>
                  <a:cubicBezTo>
                    <a:pt x="7025" y="191"/>
                    <a:pt x="6513" y="0"/>
                    <a:pt x="6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9" name="Google Shape;16909;p62"/>
            <p:cNvSpPr/>
            <p:nvPr/>
          </p:nvSpPr>
          <p:spPr>
            <a:xfrm>
              <a:off x="1467186" y="2912033"/>
              <a:ext cx="82653" cy="82273"/>
            </a:xfrm>
            <a:custGeom>
              <a:rect b="b" l="l" r="r" t="t"/>
              <a:pathLst>
                <a:path extrusionOk="0" h="2597" w="2609">
                  <a:moveTo>
                    <a:pt x="334" y="1263"/>
                  </a:moveTo>
                  <a:lnTo>
                    <a:pt x="418" y="1298"/>
                  </a:lnTo>
                  <a:cubicBezTo>
                    <a:pt x="656" y="1394"/>
                    <a:pt x="715" y="1489"/>
                    <a:pt x="715" y="1524"/>
                  </a:cubicBezTo>
                  <a:cubicBezTo>
                    <a:pt x="715" y="1560"/>
                    <a:pt x="656" y="1644"/>
                    <a:pt x="453" y="1751"/>
                  </a:cubicBezTo>
                  <a:cubicBezTo>
                    <a:pt x="370" y="1620"/>
                    <a:pt x="334" y="1465"/>
                    <a:pt x="334" y="1310"/>
                  </a:cubicBezTo>
                  <a:lnTo>
                    <a:pt x="334" y="1286"/>
                  </a:lnTo>
                  <a:lnTo>
                    <a:pt x="334" y="1263"/>
                  </a:lnTo>
                  <a:close/>
                  <a:moveTo>
                    <a:pt x="1192" y="334"/>
                  </a:moveTo>
                  <a:lnTo>
                    <a:pt x="1192" y="334"/>
                  </a:lnTo>
                  <a:cubicBezTo>
                    <a:pt x="1180" y="358"/>
                    <a:pt x="1168" y="381"/>
                    <a:pt x="1144" y="393"/>
                  </a:cubicBezTo>
                  <a:cubicBezTo>
                    <a:pt x="1013" y="620"/>
                    <a:pt x="1084" y="786"/>
                    <a:pt x="1144" y="870"/>
                  </a:cubicBezTo>
                  <a:cubicBezTo>
                    <a:pt x="1299" y="1084"/>
                    <a:pt x="1501" y="1132"/>
                    <a:pt x="1656" y="1155"/>
                  </a:cubicBezTo>
                  <a:cubicBezTo>
                    <a:pt x="1835" y="1203"/>
                    <a:pt x="1846" y="1203"/>
                    <a:pt x="1858" y="1322"/>
                  </a:cubicBezTo>
                  <a:cubicBezTo>
                    <a:pt x="1858" y="1429"/>
                    <a:pt x="1680" y="1548"/>
                    <a:pt x="1501" y="1644"/>
                  </a:cubicBezTo>
                  <a:cubicBezTo>
                    <a:pt x="1299" y="1786"/>
                    <a:pt x="1049" y="1929"/>
                    <a:pt x="942" y="2179"/>
                  </a:cubicBezTo>
                  <a:cubicBezTo>
                    <a:pt x="846" y="2156"/>
                    <a:pt x="775" y="2108"/>
                    <a:pt x="703" y="2048"/>
                  </a:cubicBezTo>
                  <a:cubicBezTo>
                    <a:pt x="680" y="2036"/>
                    <a:pt x="668" y="2025"/>
                    <a:pt x="656" y="2025"/>
                  </a:cubicBezTo>
                  <a:cubicBezTo>
                    <a:pt x="918" y="1870"/>
                    <a:pt x="1037" y="1691"/>
                    <a:pt x="1037" y="1513"/>
                  </a:cubicBezTo>
                  <a:cubicBezTo>
                    <a:pt x="1037" y="1370"/>
                    <a:pt x="953" y="1155"/>
                    <a:pt x="537" y="989"/>
                  </a:cubicBezTo>
                  <a:cubicBezTo>
                    <a:pt x="489" y="977"/>
                    <a:pt x="430" y="953"/>
                    <a:pt x="406" y="917"/>
                  </a:cubicBezTo>
                  <a:cubicBezTo>
                    <a:pt x="537" y="596"/>
                    <a:pt x="846" y="381"/>
                    <a:pt x="1192" y="334"/>
                  </a:cubicBezTo>
                  <a:close/>
                  <a:moveTo>
                    <a:pt x="1632" y="370"/>
                  </a:moveTo>
                  <a:cubicBezTo>
                    <a:pt x="1858" y="441"/>
                    <a:pt x="2049" y="620"/>
                    <a:pt x="2180" y="834"/>
                  </a:cubicBezTo>
                  <a:cubicBezTo>
                    <a:pt x="2251" y="965"/>
                    <a:pt x="2275" y="1108"/>
                    <a:pt x="2275" y="1274"/>
                  </a:cubicBezTo>
                  <a:cubicBezTo>
                    <a:pt x="2251" y="1644"/>
                    <a:pt x="2049" y="1977"/>
                    <a:pt x="1727" y="2132"/>
                  </a:cubicBezTo>
                  <a:cubicBezTo>
                    <a:pt x="1596" y="2215"/>
                    <a:pt x="1442" y="2239"/>
                    <a:pt x="1299" y="2239"/>
                  </a:cubicBezTo>
                  <a:cubicBezTo>
                    <a:pt x="1370" y="2132"/>
                    <a:pt x="1501" y="2036"/>
                    <a:pt x="1704" y="1917"/>
                  </a:cubicBezTo>
                  <a:cubicBezTo>
                    <a:pt x="1942" y="1763"/>
                    <a:pt x="2216" y="1584"/>
                    <a:pt x="2204" y="1286"/>
                  </a:cubicBezTo>
                  <a:cubicBezTo>
                    <a:pt x="2192" y="905"/>
                    <a:pt x="1918" y="846"/>
                    <a:pt x="1739" y="798"/>
                  </a:cubicBezTo>
                  <a:cubicBezTo>
                    <a:pt x="1620" y="762"/>
                    <a:pt x="1501" y="751"/>
                    <a:pt x="1442" y="643"/>
                  </a:cubicBezTo>
                  <a:cubicBezTo>
                    <a:pt x="1418" y="608"/>
                    <a:pt x="1454" y="512"/>
                    <a:pt x="1632" y="370"/>
                  </a:cubicBezTo>
                  <a:close/>
                  <a:moveTo>
                    <a:pt x="1299" y="0"/>
                  </a:moveTo>
                  <a:cubicBezTo>
                    <a:pt x="727" y="0"/>
                    <a:pt x="227" y="358"/>
                    <a:pt x="60" y="905"/>
                  </a:cubicBezTo>
                  <a:cubicBezTo>
                    <a:pt x="13" y="1024"/>
                    <a:pt x="1" y="1155"/>
                    <a:pt x="1" y="1286"/>
                  </a:cubicBezTo>
                  <a:lnTo>
                    <a:pt x="1" y="1322"/>
                  </a:lnTo>
                  <a:cubicBezTo>
                    <a:pt x="1" y="1608"/>
                    <a:pt x="96" y="1858"/>
                    <a:pt x="275" y="2084"/>
                  </a:cubicBezTo>
                  <a:lnTo>
                    <a:pt x="275" y="2096"/>
                  </a:lnTo>
                  <a:cubicBezTo>
                    <a:pt x="346" y="2179"/>
                    <a:pt x="418" y="2263"/>
                    <a:pt x="513" y="2334"/>
                  </a:cubicBezTo>
                  <a:cubicBezTo>
                    <a:pt x="656" y="2453"/>
                    <a:pt x="846" y="2525"/>
                    <a:pt x="1049" y="2572"/>
                  </a:cubicBezTo>
                  <a:cubicBezTo>
                    <a:pt x="1120" y="2584"/>
                    <a:pt x="1203" y="2596"/>
                    <a:pt x="1299" y="2596"/>
                  </a:cubicBezTo>
                  <a:cubicBezTo>
                    <a:pt x="1501" y="2596"/>
                    <a:pt x="1704" y="2560"/>
                    <a:pt x="1894" y="2465"/>
                  </a:cubicBezTo>
                  <a:cubicBezTo>
                    <a:pt x="2323" y="2239"/>
                    <a:pt x="2608" y="1798"/>
                    <a:pt x="2608" y="1310"/>
                  </a:cubicBezTo>
                  <a:cubicBezTo>
                    <a:pt x="2597" y="1084"/>
                    <a:pt x="2537" y="870"/>
                    <a:pt x="2442" y="691"/>
                  </a:cubicBezTo>
                  <a:cubicBezTo>
                    <a:pt x="2275" y="370"/>
                    <a:pt x="1965" y="131"/>
                    <a:pt x="1620" y="36"/>
                  </a:cubicBezTo>
                  <a:cubicBezTo>
                    <a:pt x="1525" y="12"/>
                    <a:pt x="1406"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0" name="Google Shape;16910;p62"/>
            <p:cNvSpPr/>
            <p:nvPr/>
          </p:nvSpPr>
          <p:spPr>
            <a:xfrm>
              <a:off x="1403066" y="2929393"/>
              <a:ext cx="15872" cy="15872"/>
            </a:xfrm>
            <a:custGeom>
              <a:rect b="b" l="l" r="r" t="t"/>
              <a:pathLst>
                <a:path extrusionOk="0" h="501" w="501">
                  <a:moveTo>
                    <a:pt x="251" y="0"/>
                  </a:moveTo>
                  <a:cubicBezTo>
                    <a:pt x="108" y="0"/>
                    <a:pt x="1" y="119"/>
                    <a:pt x="1" y="250"/>
                  </a:cubicBezTo>
                  <a:cubicBezTo>
                    <a:pt x="1" y="381"/>
                    <a:pt x="120" y="500"/>
                    <a:pt x="251" y="500"/>
                  </a:cubicBezTo>
                  <a:cubicBezTo>
                    <a:pt x="382" y="500"/>
                    <a:pt x="501" y="381"/>
                    <a:pt x="501" y="250"/>
                  </a:cubicBezTo>
                  <a:cubicBezTo>
                    <a:pt x="501"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1" name="Google Shape;16911;p62"/>
            <p:cNvSpPr/>
            <p:nvPr/>
          </p:nvSpPr>
          <p:spPr>
            <a:xfrm>
              <a:off x="1361597" y="3023293"/>
              <a:ext cx="98461" cy="30983"/>
            </a:xfrm>
            <a:custGeom>
              <a:rect b="b" l="l" r="r" t="t"/>
              <a:pathLst>
                <a:path extrusionOk="0" h="978" w="3108">
                  <a:moveTo>
                    <a:pt x="2798" y="322"/>
                  </a:moveTo>
                  <a:lnTo>
                    <a:pt x="2798" y="656"/>
                  </a:lnTo>
                  <a:lnTo>
                    <a:pt x="322" y="656"/>
                  </a:lnTo>
                  <a:lnTo>
                    <a:pt x="322" y="322"/>
                  </a:lnTo>
                  <a:close/>
                  <a:moveTo>
                    <a:pt x="167" y="1"/>
                  </a:moveTo>
                  <a:cubicBezTo>
                    <a:pt x="72" y="1"/>
                    <a:pt x="0" y="72"/>
                    <a:pt x="0" y="156"/>
                  </a:cubicBezTo>
                  <a:lnTo>
                    <a:pt x="0" y="810"/>
                  </a:lnTo>
                  <a:cubicBezTo>
                    <a:pt x="0" y="906"/>
                    <a:pt x="72" y="977"/>
                    <a:pt x="167" y="977"/>
                  </a:cubicBezTo>
                  <a:lnTo>
                    <a:pt x="2953" y="977"/>
                  </a:lnTo>
                  <a:cubicBezTo>
                    <a:pt x="3036" y="977"/>
                    <a:pt x="3108" y="906"/>
                    <a:pt x="3108" y="810"/>
                  </a:cubicBezTo>
                  <a:lnTo>
                    <a:pt x="3108" y="156"/>
                  </a:lnTo>
                  <a:cubicBezTo>
                    <a:pt x="3108" y="72"/>
                    <a:pt x="3036" y="1"/>
                    <a:pt x="2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2" name="Google Shape;16912;p62"/>
            <p:cNvSpPr/>
            <p:nvPr/>
          </p:nvSpPr>
          <p:spPr>
            <a:xfrm>
              <a:off x="1361597" y="3061024"/>
              <a:ext cx="98461" cy="30951"/>
            </a:xfrm>
            <a:custGeom>
              <a:rect b="b" l="l" r="r" t="t"/>
              <a:pathLst>
                <a:path extrusionOk="0" h="977" w="3108">
                  <a:moveTo>
                    <a:pt x="2798" y="322"/>
                  </a:moveTo>
                  <a:lnTo>
                    <a:pt x="2798" y="655"/>
                  </a:lnTo>
                  <a:lnTo>
                    <a:pt x="322" y="655"/>
                  </a:lnTo>
                  <a:lnTo>
                    <a:pt x="322" y="322"/>
                  </a:lnTo>
                  <a:close/>
                  <a:moveTo>
                    <a:pt x="167" y="0"/>
                  </a:moveTo>
                  <a:cubicBezTo>
                    <a:pt x="72" y="0"/>
                    <a:pt x="0" y="72"/>
                    <a:pt x="0" y="155"/>
                  </a:cubicBezTo>
                  <a:lnTo>
                    <a:pt x="0" y="810"/>
                  </a:lnTo>
                  <a:cubicBezTo>
                    <a:pt x="0" y="905"/>
                    <a:pt x="72" y="977"/>
                    <a:pt x="167" y="977"/>
                  </a:cubicBezTo>
                  <a:lnTo>
                    <a:pt x="2953" y="977"/>
                  </a:lnTo>
                  <a:cubicBezTo>
                    <a:pt x="3036" y="977"/>
                    <a:pt x="3108" y="905"/>
                    <a:pt x="3108" y="810"/>
                  </a:cubicBezTo>
                  <a:lnTo>
                    <a:pt x="3108" y="155"/>
                  </a:lnTo>
                  <a:cubicBezTo>
                    <a:pt x="3108" y="72"/>
                    <a:pt x="3036" y="0"/>
                    <a:pt x="2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3" name="Google Shape;16913;p62"/>
            <p:cNvSpPr/>
            <p:nvPr/>
          </p:nvSpPr>
          <p:spPr>
            <a:xfrm>
              <a:off x="1361597" y="3098755"/>
              <a:ext cx="98461" cy="30951"/>
            </a:xfrm>
            <a:custGeom>
              <a:rect b="b" l="l" r="r" t="t"/>
              <a:pathLst>
                <a:path extrusionOk="0" h="977" w="3108">
                  <a:moveTo>
                    <a:pt x="2798" y="333"/>
                  </a:moveTo>
                  <a:lnTo>
                    <a:pt x="2798" y="667"/>
                  </a:lnTo>
                  <a:lnTo>
                    <a:pt x="322" y="667"/>
                  </a:lnTo>
                  <a:lnTo>
                    <a:pt x="322" y="333"/>
                  </a:lnTo>
                  <a:close/>
                  <a:moveTo>
                    <a:pt x="167" y="0"/>
                  </a:moveTo>
                  <a:cubicBezTo>
                    <a:pt x="72" y="0"/>
                    <a:pt x="0" y="72"/>
                    <a:pt x="0" y="155"/>
                  </a:cubicBezTo>
                  <a:lnTo>
                    <a:pt x="0" y="810"/>
                  </a:lnTo>
                  <a:cubicBezTo>
                    <a:pt x="0" y="905"/>
                    <a:pt x="72" y="976"/>
                    <a:pt x="167" y="976"/>
                  </a:cubicBezTo>
                  <a:lnTo>
                    <a:pt x="2953" y="976"/>
                  </a:lnTo>
                  <a:cubicBezTo>
                    <a:pt x="3036" y="976"/>
                    <a:pt x="3108" y="905"/>
                    <a:pt x="3108" y="810"/>
                  </a:cubicBezTo>
                  <a:lnTo>
                    <a:pt x="3108" y="155"/>
                  </a:lnTo>
                  <a:cubicBezTo>
                    <a:pt x="3108" y="72"/>
                    <a:pt x="3036" y="0"/>
                    <a:pt x="2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14" name="Google Shape;16914;p62"/>
          <p:cNvGrpSpPr/>
          <p:nvPr/>
        </p:nvGrpSpPr>
        <p:grpSpPr>
          <a:xfrm>
            <a:off x="3121167" y="2709483"/>
            <a:ext cx="258414" cy="348543"/>
            <a:chOff x="3121167" y="2884883"/>
            <a:chExt cx="258414" cy="348543"/>
          </a:xfrm>
        </p:grpSpPr>
        <p:sp>
          <p:nvSpPr>
            <p:cNvPr id="16915" name="Google Shape;16915;p62"/>
            <p:cNvSpPr/>
            <p:nvPr/>
          </p:nvSpPr>
          <p:spPr>
            <a:xfrm>
              <a:off x="3196249" y="2932023"/>
              <a:ext cx="37351" cy="10581"/>
            </a:xfrm>
            <a:custGeom>
              <a:rect b="b" l="l" r="r" t="t"/>
              <a:pathLst>
                <a:path extrusionOk="0" h="334" w="1179">
                  <a:moveTo>
                    <a:pt x="167" y="1"/>
                  </a:moveTo>
                  <a:cubicBezTo>
                    <a:pt x="72" y="1"/>
                    <a:pt x="0" y="84"/>
                    <a:pt x="0" y="167"/>
                  </a:cubicBezTo>
                  <a:cubicBezTo>
                    <a:pt x="0" y="262"/>
                    <a:pt x="72" y="334"/>
                    <a:pt x="167" y="334"/>
                  </a:cubicBezTo>
                  <a:lnTo>
                    <a:pt x="1012" y="334"/>
                  </a:lnTo>
                  <a:cubicBezTo>
                    <a:pt x="1096" y="334"/>
                    <a:pt x="1179" y="262"/>
                    <a:pt x="1179" y="167"/>
                  </a:cubicBezTo>
                  <a:cubicBezTo>
                    <a:pt x="1179" y="84"/>
                    <a:pt x="1096" y="1"/>
                    <a:pt x="1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6" name="Google Shape;16916;p62"/>
            <p:cNvSpPr/>
            <p:nvPr/>
          </p:nvSpPr>
          <p:spPr>
            <a:xfrm>
              <a:off x="3165297" y="3031593"/>
              <a:ext cx="98873" cy="31332"/>
            </a:xfrm>
            <a:custGeom>
              <a:rect b="b" l="l" r="r" t="t"/>
              <a:pathLst>
                <a:path extrusionOk="0" h="989" w="3121">
                  <a:moveTo>
                    <a:pt x="2787" y="334"/>
                  </a:moveTo>
                  <a:lnTo>
                    <a:pt x="2787" y="656"/>
                  </a:lnTo>
                  <a:lnTo>
                    <a:pt x="334" y="656"/>
                  </a:lnTo>
                  <a:lnTo>
                    <a:pt x="334" y="334"/>
                  </a:lnTo>
                  <a:close/>
                  <a:moveTo>
                    <a:pt x="168" y="1"/>
                  </a:moveTo>
                  <a:cubicBezTo>
                    <a:pt x="84" y="1"/>
                    <a:pt x="1" y="72"/>
                    <a:pt x="1" y="167"/>
                  </a:cubicBezTo>
                  <a:lnTo>
                    <a:pt x="1" y="822"/>
                  </a:lnTo>
                  <a:cubicBezTo>
                    <a:pt x="1" y="906"/>
                    <a:pt x="84" y="989"/>
                    <a:pt x="168" y="989"/>
                  </a:cubicBezTo>
                  <a:lnTo>
                    <a:pt x="2954" y="989"/>
                  </a:lnTo>
                  <a:cubicBezTo>
                    <a:pt x="3049" y="989"/>
                    <a:pt x="3120" y="906"/>
                    <a:pt x="3120" y="822"/>
                  </a:cubicBezTo>
                  <a:lnTo>
                    <a:pt x="3120" y="167"/>
                  </a:lnTo>
                  <a:cubicBezTo>
                    <a:pt x="3120" y="60"/>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7" name="Google Shape;16917;p62"/>
            <p:cNvSpPr/>
            <p:nvPr/>
          </p:nvSpPr>
          <p:spPr>
            <a:xfrm>
              <a:off x="3165297" y="3075343"/>
              <a:ext cx="98873" cy="10613"/>
            </a:xfrm>
            <a:custGeom>
              <a:rect b="b" l="l" r="r" t="t"/>
              <a:pathLst>
                <a:path extrusionOk="0" h="335" w="3121">
                  <a:moveTo>
                    <a:pt x="168" y="1"/>
                  </a:moveTo>
                  <a:cubicBezTo>
                    <a:pt x="84" y="1"/>
                    <a:pt x="1" y="84"/>
                    <a:pt x="1" y="168"/>
                  </a:cubicBezTo>
                  <a:cubicBezTo>
                    <a:pt x="1" y="263"/>
                    <a:pt x="84" y="334"/>
                    <a:pt x="168" y="334"/>
                  </a:cubicBezTo>
                  <a:lnTo>
                    <a:pt x="2954" y="334"/>
                  </a:lnTo>
                  <a:cubicBezTo>
                    <a:pt x="3049" y="334"/>
                    <a:pt x="3120" y="263"/>
                    <a:pt x="3120" y="168"/>
                  </a:cubicBezTo>
                  <a:cubicBezTo>
                    <a:pt x="3120" y="84"/>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8" name="Google Shape;16918;p62"/>
            <p:cNvSpPr/>
            <p:nvPr/>
          </p:nvSpPr>
          <p:spPr>
            <a:xfrm>
              <a:off x="3165297" y="3099863"/>
              <a:ext cx="98873" cy="10613"/>
            </a:xfrm>
            <a:custGeom>
              <a:rect b="b" l="l" r="r" t="t"/>
              <a:pathLst>
                <a:path extrusionOk="0" h="335" w="3121">
                  <a:moveTo>
                    <a:pt x="168" y="1"/>
                  </a:moveTo>
                  <a:cubicBezTo>
                    <a:pt x="84" y="1"/>
                    <a:pt x="1" y="84"/>
                    <a:pt x="1" y="167"/>
                  </a:cubicBezTo>
                  <a:cubicBezTo>
                    <a:pt x="1" y="263"/>
                    <a:pt x="84" y="334"/>
                    <a:pt x="168" y="334"/>
                  </a:cubicBezTo>
                  <a:lnTo>
                    <a:pt x="2954" y="334"/>
                  </a:lnTo>
                  <a:cubicBezTo>
                    <a:pt x="3049" y="334"/>
                    <a:pt x="3120" y="263"/>
                    <a:pt x="3120" y="167"/>
                  </a:cubicBezTo>
                  <a:cubicBezTo>
                    <a:pt x="3120" y="84"/>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9" name="Google Shape;16919;p62"/>
            <p:cNvSpPr/>
            <p:nvPr/>
          </p:nvSpPr>
          <p:spPr>
            <a:xfrm>
              <a:off x="3198498" y="3181725"/>
              <a:ext cx="33232" cy="32852"/>
            </a:xfrm>
            <a:custGeom>
              <a:rect b="b" l="l" r="r" t="t"/>
              <a:pathLst>
                <a:path extrusionOk="0" h="1037" w="1049">
                  <a:moveTo>
                    <a:pt x="525" y="322"/>
                  </a:moveTo>
                  <a:cubicBezTo>
                    <a:pt x="632" y="322"/>
                    <a:pt x="715" y="417"/>
                    <a:pt x="715" y="512"/>
                  </a:cubicBezTo>
                  <a:cubicBezTo>
                    <a:pt x="715" y="620"/>
                    <a:pt x="632" y="715"/>
                    <a:pt x="525" y="715"/>
                  </a:cubicBezTo>
                  <a:cubicBezTo>
                    <a:pt x="417" y="715"/>
                    <a:pt x="334" y="620"/>
                    <a:pt x="334" y="512"/>
                  </a:cubicBezTo>
                  <a:cubicBezTo>
                    <a:pt x="334" y="417"/>
                    <a:pt x="417" y="322"/>
                    <a:pt x="525" y="322"/>
                  </a:cubicBezTo>
                  <a:close/>
                  <a:moveTo>
                    <a:pt x="525" y="0"/>
                  </a:moveTo>
                  <a:cubicBezTo>
                    <a:pt x="239" y="0"/>
                    <a:pt x="1" y="239"/>
                    <a:pt x="1" y="512"/>
                  </a:cubicBezTo>
                  <a:cubicBezTo>
                    <a:pt x="1" y="798"/>
                    <a:pt x="239" y="1036"/>
                    <a:pt x="525" y="1036"/>
                  </a:cubicBezTo>
                  <a:cubicBezTo>
                    <a:pt x="810" y="1036"/>
                    <a:pt x="1048" y="798"/>
                    <a:pt x="1048" y="512"/>
                  </a:cubicBezTo>
                  <a:cubicBezTo>
                    <a:pt x="1048" y="215"/>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0" name="Google Shape;16920;p62"/>
            <p:cNvSpPr/>
            <p:nvPr/>
          </p:nvSpPr>
          <p:spPr>
            <a:xfrm>
              <a:off x="3121167" y="2884883"/>
              <a:ext cx="258414" cy="348543"/>
            </a:xfrm>
            <a:custGeom>
              <a:rect b="b" l="l" r="r" t="t"/>
              <a:pathLst>
                <a:path extrusionOk="0" h="11002" w="8157">
                  <a:moveTo>
                    <a:pt x="6014" y="0"/>
                  </a:moveTo>
                  <a:cubicBezTo>
                    <a:pt x="5240" y="0"/>
                    <a:pt x="4573" y="405"/>
                    <a:pt x="4180" y="1024"/>
                  </a:cubicBezTo>
                  <a:lnTo>
                    <a:pt x="168" y="1024"/>
                  </a:lnTo>
                  <a:cubicBezTo>
                    <a:pt x="72" y="1024"/>
                    <a:pt x="1" y="1108"/>
                    <a:pt x="1" y="1191"/>
                  </a:cubicBezTo>
                  <a:lnTo>
                    <a:pt x="1" y="9549"/>
                  </a:lnTo>
                  <a:cubicBezTo>
                    <a:pt x="1" y="9632"/>
                    <a:pt x="72" y="9704"/>
                    <a:pt x="168" y="9704"/>
                  </a:cubicBezTo>
                  <a:cubicBezTo>
                    <a:pt x="251" y="9704"/>
                    <a:pt x="334" y="9632"/>
                    <a:pt x="334" y="9549"/>
                  </a:cubicBezTo>
                  <a:lnTo>
                    <a:pt x="334" y="1358"/>
                  </a:lnTo>
                  <a:lnTo>
                    <a:pt x="4025" y="1358"/>
                  </a:lnTo>
                  <a:cubicBezTo>
                    <a:pt x="3930" y="1560"/>
                    <a:pt x="3882" y="1786"/>
                    <a:pt x="3870" y="2024"/>
                  </a:cubicBezTo>
                  <a:lnTo>
                    <a:pt x="727" y="2024"/>
                  </a:lnTo>
                  <a:cubicBezTo>
                    <a:pt x="644" y="2024"/>
                    <a:pt x="572" y="2096"/>
                    <a:pt x="572" y="2191"/>
                  </a:cubicBezTo>
                  <a:lnTo>
                    <a:pt x="572" y="9132"/>
                  </a:lnTo>
                  <a:cubicBezTo>
                    <a:pt x="572" y="9216"/>
                    <a:pt x="644" y="9287"/>
                    <a:pt x="727" y="9287"/>
                  </a:cubicBezTo>
                  <a:lnTo>
                    <a:pt x="3978" y="9287"/>
                  </a:lnTo>
                  <a:cubicBezTo>
                    <a:pt x="4061" y="9287"/>
                    <a:pt x="4144" y="9216"/>
                    <a:pt x="4144" y="9132"/>
                  </a:cubicBezTo>
                  <a:cubicBezTo>
                    <a:pt x="4144" y="9037"/>
                    <a:pt x="4061" y="8966"/>
                    <a:pt x="3978" y="8966"/>
                  </a:cubicBezTo>
                  <a:lnTo>
                    <a:pt x="894" y="8966"/>
                  </a:lnTo>
                  <a:lnTo>
                    <a:pt x="894" y="2322"/>
                  </a:lnTo>
                  <a:lnTo>
                    <a:pt x="3870" y="2322"/>
                  </a:lnTo>
                  <a:cubicBezTo>
                    <a:pt x="3930" y="3072"/>
                    <a:pt x="4382" y="3703"/>
                    <a:pt x="5013" y="4048"/>
                  </a:cubicBezTo>
                  <a:lnTo>
                    <a:pt x="5013" y="8966"/>
                  </a:lnTo>
                  <a:lnTo>
                    <a:pt x="4620" y="8966"/>
                  </a:lnTo>
                  <a:cubicBezTo>
                    <a:pt x="4525" y="8966"/>
                    <a:pt x="4454" y="9037"/>
                    <a:pt x="4454" y="9132"/>
                  </a:cubicBezTo>
                  <a:cubicBezTo>
                    <a:pt x="4454" y="9216"/>
                    <a:pt x="4525" y="9287"/>
                    <a:pt x="4620" y="9287"/>
                  </a:cubicBezTo>
                  <a:lnTo>
                    <a:pt x="5180" y="9287"/>
                  </a:lnTo>
                  <a:cubicBezTo>
                    <a:pt x="5275" y="9287"/>
                    <a:pt x="5347" y="9216"/>
                    <a:pt x="5347" y="9132"/>
                  </a:cubicBezTo>
                  <a:lnTo>
                    <a:pt x="5347" y="4191"/>
                  </a:lnTo>
                  <a:cubicBezTo>
                    <a:pt x="5418" y="4215"/>
                    <a:pt x="5513" y="4227"/>
                    <a:pt x="5585" y="4251"/>
                  </a:cubicBezTo>
                  <a:lnTo>
                    <a:pt x="5585" y="10680"/>
                  </a:lnTo>
                  <a:lnTo>
                    <a:pt x="346" y="10680"/>
                  </a:lnTo>
                  <a:lnTo>
                    <a:pt x="346" y="10168"/>
                  </a:lnTo>
                  <a:cubicBezTo>
                    <a:pt x="346" y="10085"/>
                    <a:pt x="263" y="10001"/>
                    <a:pt x="179" y="10001"/>
                  </a:cubicBezTo>
                  <a:cubicBezTo>
                    <a:pt x="84" y="10001"/>
                    <a:pt x="13" y="10085"/>
                    <a:pt x="13" y="10168"/>
                  </a:cubicBezTo>
                  <a:lnTo>
                    <a:pt x="13" y="10835"/>
                  </a:lnTo>
                  <a:cubicBezTo>
                    <a:pt x="13" y="10930"/>
                    <a:pt x="84" y="11002"/>
                    <a:pt x="179" y="11002"/>
                  </a:cubicBezTo>
                  <a:lnTo>
                    <a:pt x="5752" y="11002"/>
                  </a:lnTo>
                  <a:cubicBezTo>
                    <a:pt x="5835" y="11002"/>
                    <a:pt x="5906" y="10930"/>
                    <a:pt x="5906" y="10835"/>
                  </a:cubicBezTo>
                  <a:lnTo>
                    <a:pt x="5906" y="4286"/>
                  </a:lnTo>
                  <a:lnTo>
                    <a:pt x="6025" y="4286"/>
                  </a:lnTo>
                  <a:cubicBezTo>
                    <a:pt x="6537" y="4286"/>
                    <a:pt x="7037" y="4108"/>
                    <a:pt x="7430" y="3775"/>
                  </a:cubicBezTo>
                  <a:cubicBezTo>
                    <a:pt x="7811" y="3441"/>
                    <a:pt x="8061" y="2977"/>
                    <a:pt x="8157" y="2489"/>
                  </a:cubicBezTo>
                  <a:cubicBezTo>
                    <a:pt x="8157" y="2417"/>
                    <a:pt x="8097" y="2322"/>
                    <a:pt x="8014" y="2310"/>
                  </a:cubicBezTo>
                  <a:cubicBezTo>
                    <a:pt x="8006" y="2309"/>
                    <a:pt x="7998" y="2309"/>
                    <a:pt x="7990" y="2309"/>
                  </a:cubicBezTo>
                  <a:cubicBezTo>
                    <a:pt x="7907" y="2309"/>
                    <a:pt x="7846" y="2365"/>
                    <a:pt x="7835" y="2441"/>
                  </a:cubicBezTo>
                  <a:cubicBezTo>
                    <a:pt x="7680" y="3322"/>
                    <a:pt x="6918" y="3977"/>
                    <a:pt x="6025" y="3977"/>
                  </a:cubicBezTo>
                  <a:cubicBezTo>
                    <a:pt x="5013" y="3977"/>
                    <a:pt x="4204" y="3155"/>
                    <a:pt x="4204" y="2143"/>
                  </a:cubicBezTo>
                  <a:cubicBezTo>
                    <a:pt x="4204" y="1131"/>
                    <a:pt x="5013" y="322"/>
                    <a:pt x="6025" y="322"/>
                  </a:cubicBezTo>
                  <a:cubicBezTo>
                    <a:pt x="6918" y="322"/>
                    <a:pt x="7692" y="988"/>
                    <a:pt x="7835" y="1870"/>
                  </a:cubicBezTo>
                  <a:cubicBezTo>
                    <a:pt x="7846" y="1946"/>
                    <a:pt x="7907" y="2002"/>
                    <a:pt x="7990" y="2002"/>
                  </a:cubicBezTo>
                  <a:cubicBezTo>
                    <a:pt x="7998" y="2002"/>
                    <a:pt x="8006" y="2002"/>
                    <a:pt x="8014" y="2000"/>
                  </a:cubicBezTo>
                  <a:cubicBezTo>
                    <a:pt x="8097" y="1989"/>
                    <a:pt x="8157" y="1905"/>
                    <a:pt x="8145" y="1822"/>
                  </a:cubicBezTo>
                  <a:cubicBezTo>
                    <a:pt x="8073" y="1310"/>
                    <a:pt x="7811" y="857"/>
                    <a:pt x="7430" y="524"/>
                  </a:cubicBezTo>
                  <a:cubicBezTo>
                    <a:pt x="7037" y="179"/>
                    <a:pt x="6537" y="0"/>
                    <a:pt x="60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1" name="Google Shape;16921;p62"/>
            <p:cNvSpPr/>
            <p:nvPr/>
          </p:nvSpPr>
          <p:spPr>
            <a:xfrm>
              <a:off x="3298448" y="2932403"/>
              <a:ext cx="28322" cy="54331"/>
            </a:xfrm>
            <a:custGeom>
              <a:rect b="b" l="l" r="r" t="t"/>
              <a:pathLst>
                <a:path extrusionOk="0" h="1715" w="894">
                  <a:moveTo>
                    <a:pt x="179" y="0"/>
                  </a:moveTo>
                  <a:cubicBezTo>
                    <a:pt x="96" y="0"/>
                    <a:pt x="13" y="84"/>
                    <a:pt x="13" y="167"/>
                  </a:cubicBezTo>
                  <a:cubicBezTo>
                    <a:pt x="13" y="262"/>
                    <a:pt x="96" y="334"/>
                    <a:pt x="179" y="334"/>
                  </a:cubicBezTo>
                  <a:lnTo>
                    <a:pt x="287" y="334"/>
                  </a:lnTo>
                  <a:lnTo>
                    <a:pt x="287" y="1393"/>
                  </a:lnTo>
                  <a:lnTo>
                    <a:pt x="167" y="1393"/>
                  </a:lnTo>
                  <a:cubicBezTo>
                    <a:pt x="72" y="1393"/>
                    <a:pt x="1" y="1465"/>
                    <a:pt x="1" y="1560"/>
                  </a:cubicBezTo>
                  <a:cubicBezTo>
                    <a:pt x="1" y="1643"/>
                    <a:pt x="72" y="1715"/>
                    <a:pt x="167" y="1715"/>
                  </a:cubicBezTo>
                  <a:lnTo>
                    <a:pt x="727" y="1715"/>
                  </a:lnTo>
                  <a:cubicBezTo>
                    <a:pt x="822" y="1715"/>
                    <a:pt x="894" y="1643"/>
                    <a:pt x="894" y="1560"/>
                  </a:cubicBezTo>
                  <a:cubicBezTo>
                    <a:pt x="894" y="1465"/>
                    <a:pt x="822" y="1393"/>
                    <a:pt x="727" y="1393"/>
                  </a:cubicBezTo>
                  <a:lnTo>
                    <a:pt x="608" y="1393"/>
                  </a:lnTo>
                  <a:lnTo>
                    <a:pt x="608" y="167"/>
                  </a:lnTo>
                  <a:cubicBezTo>
                    <a:pt x="608" y="84"/>
                    <a:pt x="537"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2" name="Google Shape;16922;p62"/>
            <p:cNvSpPr/>
            <p:nvPr/>
          </p:nvSpPr>
          <p:spPr>
            <a:xfrm>
              <a:off x="3302218" y="2916183"/>
              <a:ext cx="15492" cy="15111"/>
            </a:xfrm>
            <a:custGeom>
              <a:rect b="b" l="l" r="r" t="t"/>
              <a:pathLst>
                <a:path extrusionOk="0" h="477" w="489">
                  <a:moveTo>
                    <a:pt x="239" y="0"/>
                  </a:moveTo>
                  <a:cubicBezTo>
                    <a:pt x="108" y="0"/>
                    <a:pt x="1" y="108"/>
                    <a:pt x="1" y="239"/>
                  </a:cubicBezTo>
                  <a:cubicBezTo>
                    <a:pt x="1" y="370"/>
                    <a:pt x="108" y="477"/>
                    <a:pt x="239" y="477"/>
                  </a:cubicBezTo>
                  <a:cubicBezTo>
                    <a:pt x="370" y="477"/>
                    <a:pt x="477" y="370"/>
                    <a:pt x="477" y="239"/>
                  </a:cubicBezTo>
                  <a:cubicBezTo>
                    <a:pt x="489" y="108"/>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23" name="Google Shape;16923;p62"/>
          <p:cNvGrpSpPr/>
          <p:nvPr/>
        </p:nvGrpSpPr>
        <p:grpSpPr>
          <a:xfrm>
            <a:off x="4899999" y="2706695"/>
            <a:ext cx="271244" cy="346801"/>
            <a:chOff x="4899999" y="2882095"/>
            <a:chExt cx="271244" cy="346801"/>
          </a:xfrm>
        </p:grpSpPr>
        <p:sp>
          <p:nvSpPr>
            <p:cNvPr id="16924" name="Google Shape;16924;p62"/>
            <p:cNvSpPr/>
            <p:nvPr/>
          </p:nvSpPr>
          <p:spPr>
            <a:xfrm>
              <a:off x="4899999" y="2882095"/>
              <a:ext cx="271244" cy="346801"/>
            </a:xfrm>
            <a:custGeom>
              <a:rect b="b" l="l" r="r" t="t"/>
              <a:pathLst>
                <a:path extrusionOk="0" h="10947" w="8562">
                  <a:moveTo>
                    <a:pt x="6609" y="1719"/>
                  </a:moveTo>
                  <a:cubicBezTo>
                    <a:pt x="6823" y="1803"/>
                    <a:pt x="6954" y="2041"/>
                    <a:pt x="6906" y="2279"/>
                  </a:cubicBezTo>
                  <a:lnTo>
                    <a:pt x="6716" y="3398"/>
                  </a:lnTo>
                  <a:lnTo>
                    <a:pt x="6502" y="3398"/>
                  </a:lnTo>
                  <a:cubicBezTo>
                    <a:pt x="6406" y="3398"/>
                    <a:pt x="6323" y="3327"/>
                    <a:pt x="6323" y="3220"/>
                  </a:cubicBezTo>
                  <a:lnTo>
                    <a:pt x="6323" y="1969"/>
                  </a:lnTo>
                  <a:cubicBezTo>
                    <a:pt x="6454" y="1910"/>
                    <a:pt x="6537" y="1815"/>
                    <a:pt x="6609" y="1719"/>
                  </a:cubicBezTo>
                  <a:close/>
                  <a:moveTo>
                    <a:pt x="2287" y="1684"/>
                  </a:moveTo>
                  <a:cubicBezTo>
                    <a:pt x="2287" y="1743"/>
                    <a:pt x="2263" y="1803"/>
                    <a:pt x="2263" y="1862"/>
                  </a:cubicBezTo>
                  <a:lnTo>
                    <a:pt x="2263" y="3231"/>
                  </a:lnTo>
                  <a:cubicBezTo>
                    <a:pt x="2263" y="3339"/>
                    <a:pt x="2191" y="3410"/>
                    <a:pt x="2084" y="3410"/>
                  </a:cubicBezTo>
                  <a:lnTo>
                    <a:pt x="1882" y="3410"/>
                  </a:lnTo>
                  <a:lnTo>
                    <a:pt x="1691" y="2291"/>
                  </a:lnTo>
                  <a:cubicBezTo>
                    <a:pt x="1656" y="2136"/>
                    <a:pt x="1703" y="1981"/>
                    <a:pt x="1810" y="1862"/>
                  </a:cubicBezTo>
                  <a:cubicBezTo>
                    <a:pt x="1906" y="1743"/>
                    <a:pt x="2037" y="1684"/>
                    <a:pt x="2203" y="1684"/>
                  </a:cubicBezTo>
                  <a:close/>
                  <a:moveTo>
                    <a:pt x="6454" y="386"/>
                  </a:moveTo>
                  <a:lnTo>
                    <a:pt x="6454" y="386"/>
                  </a:lnTo>
                  <a:cubicBezTo>
                    <a:pt x="6597" y="815"/>
                    <a:pt x="6573" y="1207"/>
                    <a:pt x="6394" y="1469"/>
                  </a:cubicBezTo>
                  <a:cubicBezTo>
                    <a:pt x="6228" y="1707"/>
                    <a:pt x="5954" y="1862"/>
                    <a:pt x="5680" y="1862"/>
                  </a:cubicBezTo>
                  <a:lnTo>
                    <a:pt x="3120" y="1862"/>
                  </a:lnTo>
                  <a:cubicBezTo>
                    <a:pt x="3025" y="1862"/>
                    <a:pt x="2953" y="1934"/>
                    <a:pt x="2953" y="2029"/>
                  </a:cubicBezTo>
                  <a:cubicBezTo>
                    <a:pt x="2953" y="2112"/>
                    <a:pt x="3025" y="2184"/>
                    <a:pt x="3120" y="2184"/>
                  </a:cubicBezTo>
                  <a:lnTo>
                    <a:pt x="5680" y="2184"/>
                  </a:lnTo>
                  <a:cubicBezTo>
                    <a:pt x="5799" y="2184"/>
                    <a:pt x="5918" y="2172"/>
                    <a:pt x="6037" y="2136"/>
                  </a:cubicBezTo>
                  <a:lnTo>
                    <a:pt x="6037" y="3220"/>
                  </a:lnTo>
                  <a:cubicBezTo>
                    <a:pt x="6037" y="3493"/>
                    <a:pt x="6252" y="3720"/>
                    <a:pt x="6537" y="3720"/>
                  </a:cubicBezTo>
                  <a:lnTo>
                    <a:pt x="6787" y="3720"/>
                  </a:lnTo>
                  <a:cubicBezTo>
                    <a:pt x="6871" y="3720"/>
                    <a:pt x="6942" y="3755"/>
                    <a:pt x="6990" y="3815"/>
                  </a:cubicBezTo>
                  <a:cubicBezTo>
                    <a:pt x="7025" y="3874"/>
                    <a:pt x="7061" y="3946"/>
                    <a:pt x="7061" y="4017"/>
                  </a:cubicBezTo>
                  <a:cubicBezTo>
                    <a:pt x="7049" y="4148"/>
                    <a:pt x="6930" y="4255"/>
                    <a:pt x="6763" y="4255"/>
                  </a:cubicBezTo>
                  <a:lnTo>
                    <a:pt x="6692" y="4255"/>
                  </a:lnTo>
                  <a:lnTo>
                    <a:pt x="6692" y="4244"/>
                  </a:lnTo>
                  <a:cubicBezTo>
                    <a:pt x="6692" y="4148"/>
                    <a:pt x="6609" y="4077"/>
                    <a:pt x="6525" y="4077"/>
                  </a:cubicBezTo>
                  <a:cubicBezTo>
                    <a:pt x="6430" y="4077"/>
                    <a:pt x="6359" y="4148"/>
                    <a:pt x="6359" y="4244"/>
                  </a:cubicBezTo>
                  <a:cubicBezTo>
                    <a:pt x="6359" y="5375"/>
                    <a:pt x="5442" y="6315"/>
                    <a:pt x="4287" y="6315"/>
                  </a:cubicBezTo>
                  <a:cubicBezTo>
                    <a:pt x="3180" y="6315"/>
                    <a:pt x="2239" y="5387"/>
                    <a:pt x="2239" y="4244"/>
                  </a:cubicBezTo>
                  <a:cubicBezTo>
                    <a:pt x="2239" y="4160"/>
                    <a:pt x="2168" y="4077"/>
                    <a:pt x="2072" y="4077"/>
                  </a:cubicBezTo>
                  <a:cubicBezTo>
                    <a:pt x="1989" y="4077"/>
                    <a:pt x="1906" y="4160"/>
                    <a:pt x="1906" y="4244"/>
                  </a:cubicBezTo>
                  <a:lnTo>
                    <a:pt x="1906" y="4255"/>
                  </a:lnTo>
                  <a:lnTo>
                    <a:pt x="1822" y="4255"/>
                  </a:lnTo>
                  <a:cubicBezTo>
                    <a:pt x="1751" y="4255"/>
                    <a:pt x="1668" y="4232"/>
                    <a:pt x="1632" y="4172"/>
                  </a:cubicBezTo>
                  <a:cubicBezTo>
                    <a:pt x="1584" y="4113"/>
                    <a:pt x="1549" y="4041"/>
                    <a:pt x="1549" y="3958"/>
                  </a:cubicBezTo>
                  <a:cubicBezTo>
                    <a:pt x="1572" y="3827"/>
                    <a:pt x="1691" y="3720"/>
                    <a:pt x="1846" y="3720"/>
                  </a:cubicBezTo>
                  <a:lnTo>
                    <a:pt x="2084" y="3720"/>
                  </a:lnTo>
                  <a:cubicBezTo>
                    <a:pt x="2370" y="3720"/>
                    <a:pt x="2596" y="3505"/>
                    <a:pt x="2596" y="3220"/>
                  </a:cubicBezTo>
                  <a:lnTo>
                    <a:pt x="2596" y="1850"/>
                  </a:lnTo>
                  <a:cubicBezTo>
                    <a:pt x="2596" y="1184"/>
                    <a:pt x="3132" y="648"/>
                    <a:pt x="3799" y="648"/>
                  </a:cubicBezTo>
                  <a:lnTo>
                    <a:pt x="5335" y="648"/>
                  </a:lnTo>
                  <a:cubicBezTo>
                    <a:pt x="5894" y="648"/>
                    <a:pt x="6252" y="493"/>
                    <a:pt x="6454" y="386"/>
                  </a:cubicBezTo>
                  <a:close/>
                  <a:moveTo>
                    <a:pt x="5347" y="6387"/>
                  </a:moveTo>
                  <a:lnTo>
                    <a:pt x="5347" y="6911"/>
                  </a:lnTo>
                  <a:lnTo>
                    <a:pt x="4299" y="7494"/>
                  </a:lnTo>
                  <a:lnTo>
                    <a:pt x="3263" y="6911"/>
                  </a:lnTo>
                  <a:lnTo>
                    <a:pt x="3263" y="6387"/>
                  </a:lnTo>
                  <a:cubicBezTo>
                    <a:pt x="3573" y="6541"/>
                    <a:pt x="3930" y="6625"/>
                    <a:pt x="4299" y="6625"/>
                  </a:cubicBezTo>
                  <a:cubicBezTo>
                    <a:pt x="4680" y="6625"/>
                    <a:pt x="5037" y="6541"/>
                    <a:pt x="5347" y="6387"/>
                  </a:cubicBezTo>
                  <a:close/>
                  <a:moveTo>
                    <a:pt x="2846" y="7041"/>
                  </a:moveTo>
                  <a:lnTo>
                    <a:pt x="4073" y="7708"/>
                  </a:lnTo>
                  <a:lnTo>
                    <a:pt x="3704" y="8149"/>
                  </a:lnTo>
                  <a:cubicBezTo>
                    <a:pt x="3680" y="8184"/>
                    <a:pt x="3632" y="8208"/>
                    <a:pt x="3596" y="8220"/>
                  </a:cubicBezTo>
                  <a:cubicBezTo>
                    <a:pt x="3549" y="8220"/>
                    <a:pt x="3489" y="8208"/>
                    <a:pt x="3454" y="8173"/>
                  </a:cubicBezTo>
                  <a:lnTo>
                    <a:pt x="2620" y="7458"/>
                  </a:lnTo>
                  <a:lnTo>
                    <a:pt x="2834" y="7041"/>
                  </a:lnTo>
                  <a:close/>
                  <a:moveTo>
                    <a:pt x="5787" y="7041"/>
                  </a:moveTo>
                  <a:lnTo>
                    <a:pt x="6001" y="7458"/>
                  </a:lnTo>
                  <a:lnTo>
                    <a:pt x="5156" y="8173"/>
                  </a:lnTo>
                  <a:cubicBezTo>
                    <a:pt x="5109" y="8208"/>
                    <a:pt x="5061" y="8220"/>
                    <a:pt x="5013" y="8220"/>
                  </a:cubicBezTo>
                  <a:cubicBezTo>
                    <a:pt x="4978" y="8220"/>
                    <a:pt x="4930" y="8184"/>
                    <a:pt x="4894" y="8149"/>
                  </a:cubicBezTo>
                  <a:lnTo>
                    <a:pt x="4561" y="7708"/>
                  </a:lnTo>
                  <a:lnTo>
                    <a:pt x="5775" y="7041"/>
                  </a:lnTo>
                  <a:close/>
                  <a:moveTo>
                    <a:pt x="6497" y="1"/>
                  </a:moveTo>
                  <a:cubicBezTo>
                    <a:pt x="6455" y="1"/>
                    <a:pt x="6419" y="16"/>
                    <a:pt x="6382" y="53"/>
                  </a:cubicBezTo>
                  <a:cubicBezTo>
                    <a:pt x="6382" y="53"/>
                    <a:pt x="6073" y="350"/>
                    <a:pt x="5299" y="350"/>
                  </a:cubicBezTo>
                  <a:lnTo>
                    <a:pt x="3763" y="350"/>
                  </a:lnTo>
                  <a:cubicBezTo>
                    <a:pt x="3096" y="350"/>
                    <a:pt x="2537" y="779"/>
                    <a:pt x="2322" y="1374"/>
                  </a:cubicBezTo>
                  <a:lnTo>
                    <a:pt x="2180" y="1374"/>
                  </a:lnTo>
                  <a:cubicBezTo>
                    <a:pt x="1918" y="1374"/>
                    <a:pt x="1703" y="1481"/>
                    <a:pt x="1537" y="1672"/>
                  </a:cubicBezTo>
                  <a:cubicBezTo>
                    <a:pt x="1370" y="1862"/>
                    <a:pt x="1310" y="2112"/>
                    <a:pt x="1346" y="2350"/>
                  </a:cubicBezTo>
                  <a:lnTo>
                    <a:pt x="1537" y="3505"/>
                  </a:lnTo>
                  <a:cubicBezTo>
                    <a:pt x="1358" y="3589"/>
                    <a:pt x="1239" y="3755"/>
                    <a:pt x="1203" y="3958"/>
                  </a:cubicBezTo>
                  <a:cubicBezTo>
                    <a:pt x="1191" y="4124"/>
                    <a:pt x="1251" y="4291"/>
                    <a:pt x="1358" y="4422"/>
                  </a:cubicBezTo>
                  <a:cubicBezTo>
                    <a:pt x="1465" y="4541"/>
                    <a:pt x="1620" y="4613"/>
                    <a:pt x="1787" y="4613"/>
                  </a:cubicBezTo>
                  <a:lnTo>
                    <a:pt x="1906" y="4613"/>
                  </a:lnTo>
                  <a:cubicBezTo>
                    <a:pt x="2001" y="5291"/>
                    <a:pt x="2382" y="5863"/>
                    <a:pt x="2906" y="6244"/>
                  </a:cubicBezTo>
                  <a:lnTo>
                    <a:pt x="2906" y="6780"/>
                  </a:lnTo>
                  <a:cubicBezTo>
                    <a:pt x="2876" y="6762"/>
                    <a:pt x="2843" y="6753"/>
                    <a:pt x="2808" y="6753"/>
                  </a:cubicBezTo>
                  <a:cubicBezTo>
                    <a:pt x="2772" y="6753"/>
                    <a:pt x="2733" y="6762"/>
                    <a:pt x="2692" y="6780"/>
                  </a:cubicBezTo>
                  <a:cubicBezTo>
                    <a:pt x="2608" y="6803"/>
                    <a:pt x="2537" y="6863"/>
                    <a:pt x="2501" y="6934"/>
                  </a:cubicBezTo>
                  <a:lnTo>
                    <a:pt x="2251" y="7434"/>
                  </a:lnTo>
                  <a:lnTo>
                    <a:pt x="846" y="7851"/>
                  </a:lnTo>
                  <a:cubicBezTo>
                    <a:pt x="346" y="7994"/>
                    <a:pt x="1" y="8458"/>
                    <a:pt x="1" y="8982"/>
                  </a:cubicBezTo>
                  <a:lnTo>
                    <a:pt x="1" y="10780"/>
                  </a:lnTo>
                  <a:cubicBezTo>
                    <a:pt x="1" y="10863"/>
                    <a:pt x="72" y="10947"/>
                    <a:pt x="167" y="10947"/>
                  </a:cubicBezTo>
                  <a:cubicBezTo>
                    <a:pt x="251" y="10947"/>
                    <a:pt x="334" y="10863"/>
                    <a:pt x="334" y="10780"/>
                  </a:cubicBezTo>
                  <a:lnTo>
                    <a:pt x="334" y="8982"/>
                  </a:lnTo>
                  <a:cubicBezTo>
                    <a:pt x="334" y="8589"/>
                    <a:pt x="584" y="8244"/>
                    <a:pt x="953" y="8149"/>
                  </a:cubicBezTo>
                  <a:lnTo>
                    <a:pt x="1549" y="7958"/>
                  </a:lnTo>
                  <a:lnTo>
                    <a:pt x="1549" y="10756"/>
                  </a:lnTo>
                  <a:cubicBezTo>
                    <a:pt x="1549" y="10851"/>
                    <a:pt x="1620" y="10923"/>
                    <a:pt x="1715" y="10923"/>
                  </a:cubicBezTo>
                  <a:cubicBezTo>
                    <a:pt x="1799" y="10923"/>
                    <a:pt x="1882" y="10851"/>
                    <a:pt x="1882" y="10756"/>
                  </a:cubicBezTo>
                  <a:lnTo>
                    <a:pt x="1882" y="7863"/>
                  </a:lnTo>
                  <a:lnTo>
                    <a:pt x="2239" y="7756"/>
                  </a:lnTo>
                  <a:lnTo>
                    <a:pt x="2239" y="10756"/>
                  </a:lnTo>
                  <a:cubicBezTo>
                    <a:pt x="2239" y="10851"/>
                    <a:pt x="2311" y="10923"/>
                    <a:pt x="2394" y="10923"/>
                  </a:cubicBezTo>
                  <a:cubicBezTo>
                    <a:pt x="2489" y="10923"/>
                    <a:pt x="2561" y="10851"/>
                    <a:pt x="2561" y="10756"/>
                  </a:cubicBezTo>
                  <a:lnTo>
                    <a:pt x="2561" y="7863"/>
                  </a:lnTo>
                  <a:lnTo>
                    <a:pt x="3227" y="8423"/>
                  </a:lnTo>
                  <a:cubicBezTo>
                    <a:pt x="3323" y="8494"/>
                    <a:pt x="3442" y="8542"/>
                    <a:pt x="3561" y="8542"/>
                  </a:cubicBezTo>
                  <a:lnTo>
                    <a:pt x="3608" y="8542"/>
                  </a:lnTo>
                  <a:cubicBezTo>
                    <a:pt x="3739" y="8530"/>
                    <a:pt x="3858" y="8470"/>
                    <a:pt x="3942" y="8351"/>
                  </a:cubicBezTo>
                  <a:lnTo>
                    <a:pt x="4287" y="7934"/>
                  </a:lnTo>
                  <a:lnTo>
                    <a:pt x="4632" y="8351"/>
                  </a:lnTo>
                  <a:cubicBezTo>
                    <a:pt x="4716" y="8458"/>
                    <a:pt x="4835" y="8530"/>
                    <a:pt x="4978" y="8542"/>
                  </a:cubicBezTo>
                  <a:lnTo>
                    <a:pt x="5013" y="8542"/>
                  </a:lnTo>
                  <a:cubicBezTo>
                    <a:pt x="5132" y="8542"/>
                    <a:pt x="5251" y="8494"/>
                    <a:pt x="5347" y="8423"/>
                  </a:cubicBezTo>
                  <a:lnTo>
                    <a:pt x="6180" y="7708"/>
                  </a:lnTo>
                  <a:lnTo>
                    <a:pt x="6680" y="7863"/>
                  </a:lnTo>
                  <a:lnTo>
                    <a:pt x="6680" y="10756"/>
                  </a:lnTo>
                  <a:cubicBezTo>
                    <a:pt x="6680" y="10851"/>
                    <a:pt x="6763" y="10923"/>
                    <a:pt x="6847" y="10923"/>
                  </a:cubicBezTo>
                  <a:cubicBezTo>
                    <a:pt x="6942" y="10923"/>
                    <a:pt x="7014" y="10851"/>
                    <a:pt x="7014" y="10756"/>
                  </a:cubicBezTo>
                  <a:lnTo>
                    <a:pt x="7014" y="7958"/>
                  </a:lnTo>
                  <a:lnTo>
                    <a:pt x="7609" y="8149"/>
                  </a:lnTo>
                  <a:cubicBezTo>
                    <a:pt x="7978" y="8244"/>
                    <a:pt x="8228" y="8589"/>
                    <a:pt x="8228" y="8982"/>
                  </a:cubicBezTo>
                  <a:lnTo>
                    <a:pt x="8228" y="10780"/>
                  </a:lnTo>
                  <a:cubicBezTo>
                    <a:pt x="8228" y="10863"/>
                    <a:pt x="8311" y="10947"/>
                    <a:pt x="8395" y="10947"/>
                  </a:cubicBezTo>
                  <a:cubicBezTo>
                    <a:pt x="8490" y="10947"/>
                    <a:pt x="8561" y="10863"/>
                    <a:pt x="8561" y="10780"/>
                  </a:cubicBezTo>
                  <a:lnTo>
                    <a:pt x="8561" y="8982"/>
                  </a:lnTo>
                  <a:cubicBezTo>
                    <a:pt x="8561" y="8423"/>
                    <a:pt x="8216" y="7970"/>
                    <a:pt x="7716" y="7815"/>
                  </a:cubicBezTo>
                  <a:lnTo>
                    <a:pt x="6311" y="7399"/>
                  </a:lnTo>
                  <a:lnTo>
                    <a:pt x="6061" y="6911"/>
                  </a:lnTo>
                  <a:cubicBezTo>
                    <a:pt x="6013" y="6839"/>
                    <a:pt x="5942" y="6756"/>
                    <a:pt x="5871" y="6744"/>
                  </a:cubicBezTo>
                  <a:cubicBezTo>
                    <a:pt x="5829" y="6738"/>
                    <a:pt x="5793" y="6735"/>
                    <a:pt x="5759" y="6735"/>
                  </a:cubicBezTo>
                  <a:cubicBezTo>
                    <a:pt x="5725" y="6735"/>
                    <a:pt x="5692" y="6738"/>
                    <a:pt x="5656" y="6744"/>
                  </a:cubicBezTo>
                  <a:lnTo>
                    <a:pt x="5656" y="6208"/>
                  </a:lnTo>
                  <a:cubicBezTo>
                    <a:pt x="6192" y="5839"/>
                    <a:pt x="6561" y="5256"/>
                    <a:pt x="6656" y="4589"/>
                  </a:cubicBezTo>
                  <a:lnTo>
                    <a:pt x="6740" y="4589"/>
                  </a:lnTo>
                  <a:cubicBezTo>
                    <a:pt x="7061" y="4589"/>
                    <a:pt x="7323" y="4351"/>
                    <a:pt x="7359" y="4065"/>
                  </a:cubicBezTo>
                  <a:cubicBezTo>
                    <a:pt x="7371" y="3898"/>
                    <a:pt x="7311" y="3743"/>
                    <a:pt x="7204" y="3601"/>
                  </a:cubicBezTo>
                  <a:cubicBezTo>
                    <a:pt x="7156" y="3541"/>
                    <a:pt x="7097" y="3505"/>
                    <a:pt x="7025" y="3470"/>
                  </a:cubicBezTo>
                  <a:lnTo>
                    <a:pt x="7216" y="2339"/>
                  </a:lnTo>
                  <a:cubicBezTo>
                    <a:pt x="7275" y="1969"/>
                    <a:pt x="7085" y="1600"/>
                    <a:pt x="6763" y="1446"/>
                  </a:cubicBezTo>
                  <a:cubicBezTo>
                    <a:pt x="6906" y="1065"/>
                    <a:pt x="6883" y="600"/>
                    <a:pt x="6656" y="88"/>
                  </a:cubicBezTo>
                  <a:cubicBezTo>
                    <a:pt x="6644" y="53"/>
                    <a:pt x="6597" y="5"/>
                    <a:pt x="6537" y="5"/>
                  </a:cubicBezTo>
                  <a:cubicBezTo>
                    <a:pt x="6523" y="2"/>
                    <a:pt x="6510" y="1"/>
                    <a:pt x="64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5" name="Google Shape;16925;p62"/>
            <p:cNvSpPr/>
            <p:nvPr/>
          </p:nvSpPr>
          <p:spPr>
            <a:xfrm>
              <a:off x="5090491" y="3141364"/>
              <a:ext cx="10581" cy="86391"/>
            </a:xfrm>
            <a:custGeom>
              <a:rect b="b" l="l" r="r" t="t"/>
              <a:pathLst>
                <a:path extrusionOk="0" h="2727" w="334">
                  <a:moveTo>
                    <a:pt x="167" y="0"/>
                  </a:moveTo>
                  <a:cubicBezTo>
                    <a:pt x="84" y="0"/>
                    <a:pt x="0" y="84"/>
                    <a:pt x="0" y="167"/>
                  </a:cubicBezTo>
                  <a:lnTo>
                    <a:pt x="0" y="2560"/>
                  </a:lnTo>
                  <a:cubicBezTo>
                    <a:pt x="0" y="2656"/>
                    <a:pt x="84" y="2727"/>
                    <a:pt x="167" y="2727"/>
                  </a:cubicBezTo>
                  <a:cubicBezTo>
                    <a:pt x="262" y="2727"/>
                    <a:pt x="334" y="2656"/>
                    <a:pt x="334" y="2560"/>
                  </a:cubicBez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6" name="Google Shape;16926;p62"/>
            <p:cNvSpPr/>
            <p:nvPr/>
          </p:nvSpPr>
          <p:spPr>
            <a:xfrm>
              <a:off x="5031281" y="3152294"/>
              <a:ext cx="10201" cy="10613"/>
            </a:xfrm>
            <a:custGeom>
              <a:rect b="b" l="l" r="r" t="t"/>
              <a:pathLst>
                <a:path extrusionOk="0" h="335" w="322">
                  <a:moveTo>
                    <a:pt x="155" y="1"/>
                  </a:moveTo>
                  <a:cubicBezTo>
                    <a:pt x="72" y="1"/>
                    <a:pt x="0" y="72"/>
                    <a:pt x="0" y="167"/>
                  </a:cubicBezTo>
                  <a:cubicBezTo>
                    <a:pt x="0" y="251"/>
                    <a:pt x="72" y="334"/>
                    <a:pt x="155" y="334"/>
                  </a:cubicBezTo>
                  <a:cubicBezTo>
                    <a:pt x="250" y="334"/>
                    <a:pt x="322" y="251"/>
                    <a:pt x="322" y="167"/>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7" name="Google Shape;16927;p62"/>
            <p:cNvSpPr/>
            <p:nvPr/>
          </p:nvSpPr>
          <p:spPr>
            <a:xfrm>
              <a:off x="5031281" y="3217555"/>
              <a:ext cx="10201" cy="10201"/>
            </a:xfrm>
            <a:custGeom>
              <a:rect b="b" l="l" r="r" t="t"/>
              <a:pathLst>
                <a:path extrusionOk="0" h="322" w="322">
                  <a:moveTo>
                    <a:pt x="155" y="1"/>
                  </a:moveTo>
                  <a:cubicBezTo>
                    <a:pt x="72" y="1"/>
                    <a:pt x="0" y="72"/>
                    <a:pt x="0" y="155"/>
                  </a:cubicBezTo>
                  <a:cubicBezTo>
                    <a:pt x="0" y="251"/>
                    <a:pt x="72" y="322"/>
                    <a:pt x="155" y="322"/>
                  </a:cubicBezTo>
                  <a:cubicBezTo>
                    <a:pt x="250" y="322"/>
                    <a:pt x="322" y="251"/>
                    <a:pt x="322" y="155"/>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8" name="Google Shape;16928;p62"/>
            <p:cNvSpPr/>
            <p:nvPr/>
          </p:nvSpPr>
          <p:spPr>
            <a:xfrm>
              <a:off x="5031281" y="3184734"/>
              <a:ext cx="10201" cy="10613"/>
            </a:xfrm>
            <a:custGeom>
              <a:rect b="b" l="l" r="r" t="t"/>
              <a:pathLst>
                <a:path extrusionOk="0" h="335" w="322">
                  <a:moveTo>
                    <a:pt x="155" y="1"/>
                  </a:moveTo>
                  <a:cubicBezTo>
                    <a:pt x="72" y="1"/>
                    <a:pt x="0" y="84"/>
                    <a:pt x="0" y="167"/>
                  </a:cubicBezTo>
                  <a:cubicBezTo>
                    <a:pt x="0" y="263"/>
                    <a:pt x="72" y="334"/>
                    <a:pt x="155" y="334"/>
                  </a:cubicBezTo>
                  <a:cubicBezTo>
                    <a:pt x="250" y="334"/>
                    <a:pt x="322" y="263"/>
                    <a:pt x="322" y="167"/>
                  </a:cubicBez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9" name="Google Shape;16929;p62"/>
            <p:cNvSpPr/>
            <p:nvPr/>
          </p:nvSpPr>
          <p:spPr>
            <a:xfrm>
              <a:off x="4998841" y="2995763"/>
              <a:ext cx="10201" cy="15492"/>
            </a:xfrm>
            <a:custGeom>
              <a:rect b="b" l="l" r="r" t="t"/>
              <a:pathLst>
                <a:path extrusionOk="0" h="489" w="322">
                  <a:moveTo>
                    <a:pt x="155" y="1"/>
                  </a:moveTo>
                  <a:cubicBezTo>
                    <a:pt x="72" y="1"/>
                    <a:pt x="0" y="72"/>
                    <a:pt x="0" y="167"/>
                  </a:cubicBezTo>
                  <a:lnTo>
                    <a:pt x="0" y="334"/>
                  </a:lnTo>
                  <a:cubicBezTo>
                    <a:pt x="0" y="417"/>
                    <a:pt x="72" y="489"/>
                    <a:pt x="155" y="489"/>
                  </a:cubicBezTo>
                  <a:cubicBezTo>
                    <a:pt x="250" y="489"/>
                    <a:pt x="322" y="417"/>
                    <a:pt x="322" y="334"/>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0" name="Google Shape;16930;p62"/>
            <p:cNvSpPr/>
            <p:nvPr/>
          </p:nvSpPr>
          <p:spPr>
            <a:xfrm>
              <a:off x="5063721" y="2995763"/>
              <a:ext cx="10201" cy="15492"/>
            </a:xfrm>
            <a:custGeom>
              <a:rect b="b" l="l" r="r" t="t"/>
              <a:pathLst>
                <a:path extrusionOk="0" h="489" w="322">
                  <a:moveTo>
                    <a:pt x="167" y="1"/>
                  </a:moveTo>
                  <a:cubicBezTo>
                    <a:pt x="71" y="1"/>
                    <a:pt x="0" y="72"/>
                    <a:pt x="0" y="167"/>
                  </a:cubicBezTo>
                  <a:lnTo>
                    <a:pt x="0" y="334"/>
                  </a:lnTo>
                  <a:cubicBezTo>
                    <a:pt x="0" y="417"/>
                    <a:pt x="71" y="489"/>
                    <a:pt x="167" y="489"/>
                  </a:cubicBezTo>
                  <a:cubicBezTo>
                    <a:pt x="250" y="489"/>
                    <a:pt x="322" y="417"/>
                    <a:pt x="322" y="334"/>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1" name="Google Shape;16931;p62"/>
            <p:cNvSpPr/>
            <p:nvPr/>
          </p:nvSpPr>
          <p:spPr>
            <a:xfrm>
              <a:off x="4993550" y="2979163"/>
              <a:ext cx="21162" cy="10613"/>
            </a:xfrm>
            <a:custGeom>
              <a:rect b="b" l="l" r="r" t="t"/>
              <a:pathLst>
                <a:path extrusionOk="0" h="335" w="668">
                  <a:moveTo>
                    <a:pt x="167" y="1"/>
                  </a:moveTo>
                  <a:cubicBezTo>
                    <a:pt x="72" y="1"/>
                    <a:pt x="0" y="84"/>
                    <a:pt x="0" y="167"/>
                  </a:cubicBezTo>
                  <a:cubicBezTo>
                    <a:pt x="0" y="263"/>
                    <a:pt x="72" y="334"/>
                    <a:pt x="167" y="334"/>
                  </a:cubicBezTo>
                  <a:lnTo>
                    <a:pt x="501" y="334"/>
                  </a:lnTo>
                  <a:cubicBezTo>
                    <a:pt x="596" y="334"/>
                    <a:pt x="667" y="263"/>
                    <a:pt x="667" y="167"/>
                  </a:cubicBezTo>
                  <a:cubicBezTo>
                    <a:pt x="655" y="84"/>
                    <a:pt x="584"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2" name="Google Shape;16932;p62"/>
            <p:cNvSpPr/>
            <p:nvPr/>
          </p:nvSpPr>
          <p:spPr>
            <a:xfrm>
              <a:off x="5058051" y="2979163"/>
              <a:ext cx="21162" cy="10613"/>
            </a:xfrm>
            <a:custGeom>
              <a:rect b="b" l="l" r="r" t="t"/>
              <a:pathLst>
                <a:path extrusionOk="0" h="335" w="668">
                  <a:moveTo>
                    <a:pt x="167" y="1"/>
                  </a:moveTo>
                  <a:cubicBezTo>
                    <a:pt x="72" y="1"/>
                    <a:pt x="0" y="84"/>
                    <a:pt x="0" y="167"/>
                  </a:cubicBezTo>
                  <a:cubicBezTo>
                    <a:pt x="0" y="263"/>
                    <a:pt x="72" y="334"/>
                    <a:pt x="167" y="334"/>
                  </a:cubicBezTo>
                  <a:lnTo>
                    <a:pt x="501" y="334"/>
                  </a:lnTo>
                  <a:cubicBezTo>
                    <a:pt x="596" y="334"/>
                    <a:pt x="667" y="263"/>
                    <a:pt x="667" y="167"/>
                  </a:cubicBezTo>
                  <a:cubicBezTo>
                    <a:pt x="667" y="84"/>
                    <a:pt x="596"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3" name="Google Shape;16933;p62"/>
            <p:cNvSpPr/>
            <p:nvPr/>
          </p:nvSpPr>
          <p:spPr>
            <a:xfrm>
              <a:off x="5007141" y="3025574"/>
              <a:ext cx="58481" cy="32092"/>
            </a:xfrm>
            <a:custGeom>
              <a:rect b="b" l="l" r="r" t="t"/>
              <a:pathLst>
                <a:path extrusionOk="0" h="1013" w="1846">
                  <a:moveTo>
                    <a:pt x="1500" y="322"/>
                  </a:moveTo>
                  <a:cubicBezTo>
                    <a:pt x="1429" y="536"/>
                    <a:pt x="1191" y="679"/>
                    <a:pt x="917" y="679"/>
                  </a:cubicBezTo>
                  <a:cubicBezTo>
                    <a:pt x="655" y="679"/>
                    <a:pt x="417" y="536"/>
                    <a:pt x="345" y="322"/>
                  </a:cubicBezTo>
                  <a:close/>
                  <a:moveTo>
                    <a:pt x="167" y="0"/>
                  </a:moveTo>
                  <a:cubicBezTo>
                    <a:pt x="72" y="0"/>
                    <a:pt x="0" y="72"/>
                    <a:pt x="0" y="167"/>
                  </a:cubicBezTo>
                  <a:cubicBezTo>
                    <a:pt x="0" y="619"/>
                    <a:pt x="417" y="1012"/>
                    <a:pt x="929" y="1012"/>
                  </a:cubicBezTo>
                  <a:cubicBezTo>
                    <a:pt x="1429" y="1012"/>
                    <a:pt x="1846" y="643"/>
                    <a:pt x="1846" y="167"/>
                  </a:cubicBezTo>
                  <a:cubicBezTo>
                    <a:pt x="1846" y="72"/>
                    <a:pt x="1786"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34" name="Google Shape;16934;p62"/>
          <p:cNvGrpSpPr/>
          <p:nvPr/>
        </p:nvGrpSpPr>
        <p:grpSpPr>
          <a:xfrm>
            <a:off x="7162775" y="2705713"/>
            <a:ext cx="259523" cy="346294"/>
            <a:chOff x="7162775" y="2881113"/>
            <a:chExt cx="259523" cy="346294"/>
          </a:xfrm>
        </p:grpSpPr>
        <p:sp>
          <p:nvSpPr>
            <p:cNvPr id="16935" name="Google Shape;16935;p62"/>
            <p:cNvSpPr/>
            <p:nvPr/>
          </p:nvSpPr>
          <p:spPr>
            <a:xfrm>
              <a:off x="7162775" y="2881113"/>
              <a:ext cx="259523" cy="346294"/>
            </a:xfrm>
            <a:custGeom>
              <a:rect b="b" l="l" r="r" t="t"/>
              <a:pathLst>
                <a:path extrusionOk="0" h="10931" w="8192">
                  <a:moveTo>
                    <a:pt x="4084" y="1536"/>
                  </a:moveTo>
                  <a:cubicBezTo>
                    <a:pt x="4382" y="1536"/>
                    <a:pt x="4703" y="1810"/>
                    <a:pt x="4989" y="2239"/>
                  </a:cubicBezTo>
                  <a:lnTo>
                    <a:pt x="3155" y="2239"/>
                  </a:lnTo>
                  <a:cubicBezTo>
                    <a:pt x="3453" y="1810"/>
                    <a:pt x="3787" y="1536"/>
                    <a:pt x="4084" y="1536"/>
                  </a:cubicBezTo>
                  <a:close/>
                  <a:moveTo>
                    <a:pt x="5191" y="2560"/>
                  </a:moveTo>
                  <a:cubicBezTo>
                    <a:pt x="5596" y="3310"/>
                    <a:pt x="5906" y="4334"/>
                    <a:pt x="5965" y="5322"/>
                  </a:cubicBezTo>
                  <a:cubicBezTo>
                    <a:pt x="5621" y="6068"/>
                    <a:pt x="4891" y="6515"/>
                    <a:pt x="4082" y="6515"/>
                  </a:cubicBezTo>
                  <a:cubicBezTo>
                    <a:pt x="4051" y="6515"/>
                    <a:pt x="4020" y="6514"/>
                    <a:pt x="3989" y="6513"/>
                  </a:cubicBezTo>
                  <a:cubicBezTo>
                    <a:pt x="3608" y="6489"/>
                    <a:pt x="3227" y="6358"/>
                    <a:pt x="2905" y="6120"/>
                  </a:cubicBezTo>
                  <a:cubicBezTo>
                    <a:pt x="2596" y="5894"/>
                    <a:pt x="2358" y="5596"/>
                    <a:pt x="2203" y="5239"/>
                  </a:cubicBezTo>
                  <a:cubicBezTo>
                    <a:pt x="2274" y="4286"/>
                    <a:pt x="2572" y="3274"/>
                    <a:pt x="2977" y="2560"/>
                  </a:cubicBezTo>
                  <a:close/>
                  <a:moveTo>
                    <a:pt x="2167" y="5870"/>
                  </a:moveTo>
                  <a:cubicBezTo>
                    <a:pt x="2322" y="6060"/>
                    <a:pt x="2501" y="6239"/>
                    <a:pt x="2691" y="6394"/>
                  </a:cubicBezTo>
                  <a:cubicBezTo>
                    <a:pt x="3060" y="6656"/>
                    <a:pt x="3501" y="6799"/>
                    <a:pt x="3953" y="6834"/>
                  </a:cubicBezTo>
                  <a:lnTo>
                    <a:pt x="4072" y="6834"/>
                  </a:lnTo>
                  <a:cubicBezTo>
                    <a:pt x="4525" y="6834"/>
                    <a:pt x="4965" y="6715"/>
                    <a:pt x="5346" y="6465"/>
                  </a:cubicBezTo>
                  <a:cubicBezTo>
                    <a:pt x="5584" y="6310"/>
                    <a:pt x="5787" y="6120"/>
                    <a:pt x="5953" y="5906"/>
                  </a:cubicBezTo>
                  <a:lnTo>
                    <a:pt x="5953" y="5906"/>
                  </a:lnTo>
                  <a:cubicBezTo>
                    <a:pt x="5918" y="6287"/>
                    <a:pt x="5739" y="6620"/>
                    <a:pt x="5430" y="6894"/>
                  </a:cubicBezTo>
                  <a:cubicBezTo>
                    <a:pt x="5358" y="6953"/>
                    <a:pt x="5358" y="7061"/>
                    <a:pt x="5418" y="7120"/>
                  </a:cubicBezTo>
                  <a:cubicBezTo>
                    <a:pt x="5441" y="7156"/>
                    <a:pt x="5489" y="7180"/>
                    <a:pt x="5537" y="7180"/>
                  </a:cubicBezTo>
                  <a:cubicBezTo>
                    <a:pt x="5561" y="7180"/>
                    <a:pt x="5608" y="7156"/>
                    <a:pt x="5644" y="7132"/>
                  </a:cubicBezTo>
                  <a:cubicBezTo>
                    <a:pt x="5763" y="7025"/>
                    <a:pt x="5858" y="6906"/>
                    <a:pt x="5953" y="6787"/>
                  </a:cubicBezTo>
                  <a:lnTo>
                    <a:pt x="5953" y="6787"/>
                  </a:lnTo>
                  <a:cubicBezTo>
                    <a:pt x="5894" y="7775"/>
                    <a:pt x="5072" y="8561"/>
                    <a:pt x="4060" y="8561"/>
                  </a:cubicBezTo>
                  <a:cubicBezTo>
                    <a:pt x="3084" y="8561"/>
                    <a:pt x="2263" y="7787"/>
                    <a:pt x="2191" y="6787"/>
                  </a:cubicBezTo>
                  <a:lnTo>
                    <a:pt x="2191" y="6787"/>
                  </a:lnTo>
                  <a:cubicBezTo>
                    <a:pt x="2572" y="7323"/>
                    <a:pt x="3275" y="7680"/>
                    <a:pt x="4084" y="7680"/>
                  </a:cubicBezTo>
                  <a:cubicBezTo>
                    <a:pt x="4394" y="7680"/>
                    <a:pt x="4703" y="7620"/>
                    <a:pt x="4989" y="7525"/>
                  </a:cubicBezTo>
                  <a:cubicBezTo>
                    <a:pt x="5072" y="7489"/>
                    <a:pt x="5108" y="7406"/>
                    <a:pt x="5072" y="7311"/>
                  </a:cubicBezTo>
                  <a:cubicBezTo>
                    <a:pt x="5055" y="7249"/>
                    <a:pt x="4998" y="7213"/>
                    <a:pt x="4936" y="7213"/>
                  </a:cubicBezTo>
                  <a:cubicBezTo>
                    <a:pt x="4914" y="7213"/>
                    <a:pt x="4892" y="7218"/>
                    <a:pt x="4870" y="7227"/>
                  </a:cubicBezTo>
                  <a:cubicBezTo>
                    <a:pt x="4608" y="7311"/>
                    <a:pt x="4346" y="7370"/>
                    <a:pt x="4060" y="7370"/>
                  </a:cubicBezTo>
                  <a:cubicBezTo>
                    <a:pt x="3036" y="7370"/>
                    <a:pt x="2203" y="6703"/>
                    <a:pt x="2167" y="5870"/>
                  </a:cubicBezTo>
                  <a:close/>
                  <a:moveTo>
                    <a:pt x="6787" y="7680"/>
                  </a:moveTo>
                  <a:cubicBezTo>
                    <a:pt x="6823" y="7739"/>
                    <a:pt x="6823" y="7823"/>
                    <a:pt x="6823" y="7894"/>
                  </a:cubicBezTo>
                  <a:cubicBezTo>
                    <a:pt x="6835" y="9013"/>
                    <a:pt x="5596" y="9930"/>
                    <a:pt x="4084" y="9930"/>
                  </a:cubicBezTo>
                  <a:cubicBezTo>
                    <a:pt x="3846" y="9930"/>
                    <a:pt x="3608" y="9906"/>
                    <a:pt x="3382" y="9870"/>
                  </a:cubicBezTo>
                  <a:cubicBezTo>
                    <a:pt x="4406" y="9811"/>
                    <a:pt x="5311" y="9442"/>
                    <a:pt x="5989" y="8799"/>
                  </a:cubicBezTo>
                  <a:cubicBezTo>
                    <a:pt x="6311" y="8489"/>
                    <a:pt x="6584" y="8096"/>
                    <a:pt x="6787" y="7680"/>
                  </a:cubicBezTo>
                  <a:close/>
                  <a:moveTo>
                    <a:pt x="4096" y="0"/>
                  </a:moveTo>
                  <a:cubicBezTo>
                    <a:pt x="2465" y="0"/>
                    <a:pt x="1120" y="1274"/>
                    <a:pt x="1024" y="2893"/>
                  </a:cubicBezTo>
                  <a:lnTo>
                    <a:pt x="881" y="5465"/>
                  </a:lnTo>
                  <a:cubicBezTo>
                    <a:pt x="834" y="6096"/>
                    <a:pt x="989" y="6703"/>
                    <a:pt x="1286" y="7239"/>
                  </a:cubicBezTo>
                  <a:cubicBezTo>
                    <a:pt x="1108" y="7418"/>
                    <a:pt x="1024" y="7620"/>
                    <a:pt x="1024" y="7870"/>
                  </a:cubicBezTo>
                  <a:lnTo>
                    <a:pt x="1024" y="7906"/>
                  </a:lnTo>
                  <a:lnTo>
                    <a:pt x="786" y="7989"/>
                  </a:lnTo>
                  <a:cubicBezTo>
                    <a:pt x="310" y="8156"/>
                    <a:pt x="0" y="8608"/>
                    <a:pt x="0" y="9108"/>
                  </a:cubicBezTo>
                  <a:lnTo>
                    <a:pt x="0" y="10763"/>
                  </a:lnTo>
                  <a:cubicBezTo>
                    <a:pt x="0" y="10859"/>
                    <a:pt x="72" y="10930"/>
                    <a:pt x="155" y="10930"/>
                  </a:cubicBezTo>
                  <a:cubicBezTo>
                    <a:pt x="238" y="10930"/>
                    <a:pt x="310" y="10859"/>
                    <a:pt x="310" y="10763"/>
                  </a:cubicBezTo>
                  <a:lnTo>
                    <a:pt x="310" y="9097"/>
                  </a:lnTo>
                  <a:cubicBezTo>
                    <a:pt x="310" y="8727"/>
                    <a:pt x="548" y="8394"/>
                    <a:pt x="893" y="8275"/>
                  </a:cubicBezTo>
                  <a:lnTo>
                    <a:pt x="1060" y="8215"/>
                  </a:lnTo>
                  <a:cubicBezTo>
                    <a:pt x="1108" y="8406"/>
                    <a:pt x="1167" y="8608"/>
                    <a:pt x="1262" y="8787"/>
                  </a:cubicBezTo>
                  <a:cubicBezTo>
                    <a:pt x="1298" y="8847"/>
                    <a:pt x="1358" y="8870"/>
                    <a:pt x="1405" y="8870"/>
                  </a:cubicBezTo>
                  <a:cubicBezTo>
                    <a:pt x="1429" y="8870"/>
                    <a:pt x="1465" y="8858"/>
                    <a:pt x="1489" y="8847"/>
                  </a:cubicBezTo>
                  <a:cubicBezTo>
                    <a:pt x="1548" y="8799"/>
                    <a:pt x="1560" y="8704"/>
                    <a:pt x="1536" y="8632"/>
                  </a:cubicBezTo>
                  <a:cubicBezTo>
                    <a:pt x="1405" y="8394"/>
                    <a:pt x="1346" y="8132"/>
                    <a:pt x="1346" y="7870"/>
                  </a:cubicBezTo>
                  <a:cubicBezTo>
                    <a:pt x="1346" y="7739"/>
                    <a:pt x="1381" y="7620"/>
                    <a:pt x="1465" y="7513"/>
                  </a:cubicBezTo>
                  <a:cubicBezTo>
                    <a:pt x="1548" y="7632"/>
                    <a:pt x="1643" y="7751"/>
                    <a:pt x="1739" y="7858"/>
                  </a:cubicBezTo>
                  <a:cubicBezTo>
                    <a:pt x="2360" y="8503"/>
                    <a:pt x="3177" y="8871"/>
                    <a:pt x="4066" y="8871"/>
                  </a:cubicBezTo>
                  <a:cubicBezTo>
                    <a:pt x="4080" y="8871"/>
                    <a:pt x="4094" y="8871"/>
                    <a:pt x="4108" y="8870"/>
                  </a:cubicBezTo>
                  <a:cubicBezTo>
                    <a:pt x="5311" y="8858"/>
                    <a:pt x="6299" y="7870"/>
                    <a:pt x="6299" y="6656"/>
                  </a:cubicBezTo>
                  <a:lnTo>
                    <a:pt x="6299" y="5632"/>
                  </a:lnTo>
                  <a:cubicBezTo>
                    <a:pt x="6299" y="4691"/>
                    <a:pt x="6061" y="3608"/>
                    <a:pt x="5644" y="2715"/>
                  </a:cubicBezTo>
                  <a:cubicBezTo>
                    <a:pt x="5430" y="2262"/>
                    <a:pt x="5191" y="1893"/>
                    <a:pt x="4953" y="1643"/>
                  </a:cubicBezTo>
                  <a:cubicBezTo>
                    <a:pt x="4679" y="1346"/>
                    <a:pt x="4382" y="1191"/>
                    <a:pt x="4096" y="1191"/>
                  </a:cubicBezTo>
                  <a:cubicBezTo>
                    <a:pt x="3810" y="1191"/>
                    <a:pt x="3513" y="1346"/>
                    <a:pt x="3227" y="1643"/>
                  </a:cubicBezTo>
                  <a:cubicBezTo>
                    <a:pt x="2989" y="1893"/>
                    <a:pt x="2751" y="2262"/>
                    <a:pt x="2548" y="2715"/>
                  </a:cubicBezTo>
                  <a:cubicBezTo>
                    <a:pt x="2132" y="3608"/>
                    <a:pt x="1893" y="4691"/>
                    <a:pt x="1893" y="5632"/>
                  </a:cubicBezTo>
                  <a:lnTo>
                    <a:pt x="1893" y="6656"/>
                  </a:lnTo>
                  <a:cubicBezTo>
                    <a:pt x="1893" y="7120"/>
                    <a:pt x="2036" y="7549"/>
                    <a:pt x="2274" y="7906"/>
                  </a:cubicBezTo>
                  <a:cubicBezTo>
                    <a:pt x="2179" y="7834"/>
                    <a:pt x="2084" y="7739"/>
                    <a:pt x="2001" y="7632"/>
                  </a:cubicBezTo>
                  <a:cubicBezTo>
                    <a:pt x="1441" y="7037"/>
                    <a:pt x="1167" y="6287"/>
                    <a:pt x="1203" y="5477"/>
                  </a:cubicBezTo>
                  <a:lnTo>
                    <a:pt x="1358" y="2905"/>
                  </a:lnTo>
                  <a:cubicBezTo>
                    <a:pt x="1441" y="1465"/>
                    <a:pt x="2655" y="310"/>
                    <a:pt x="4108" y="310"/>
                  </a:cubicBezTo>
                  <a:cubicBezTo>
                    <a:pt x="5549" y="310"/>
                    <a:pt x="6763" y="1441"/>
                    <a:pt x="6846" y="2893"/>
                  </a:cubicBezTo>
                  <a:lnTo>
                    <a:pt x="6954" y="4775"/>
                  </a:lnTo>
                  <a:cubicBezTo>
                    <a:pt x="7061" y="6406"/>
                    <a:pt x="6656" y="7692"/>
                    <a:pt x="5787" y="8537"/>
                  </a:cubicBezTo>
                  <a:cubicBezTo>
                    <a:pt x="5095" y="9187"/>
                    <a:pt x="4135" y="9532"/>
                    <a:pt x="3046" y="9532"/>
                  </a:cubicBezTo>
                  <a:cubicBezTo>
                    <a:pt x="2898" y="9532"/>
                    <a:pt x="2748" y="9526"/>
                    <a:pt x="2596" y="9513"/>
                  </a:cubicBezTo>
                  <a:cubicBezTo>
                    <a:pt x="2501" y="9501"/>
                    <a:pt x="2393" y="9466"/>
                    <a:pt x="2322" y="9430"/>
                  </a:cubicBezTo>
                  <a:cubicBezTo>
                    <a:pt x="2191" y="9335"/>
                    <a:pt x="2060" y="9228"/>
                    <a:pt x="1941" y="9132"/>
                  </a:cubicBezTo>
                  <a:cubicBezTo>
                    <a:pt x="1911" y="9102"/>
                    <a:pt x="1870" y="9088"/>
                    <a:pt x="1828" y="9088"/>
                  </a:cubicBezTo>
                  <a:cubicBezTo>
                    <a:pt x="1786" y="9088"/>
                    <a:pt x="1745" y="9102"/>
                    <a:pt x="1715" y="9132"/>
                  </a:cubicBezTo>
                  <a:cubicBezTo>
                    <a:pt x="1655" y="9180"/>
                    <a:pt x="1655" y="9287"/>
                    <a:pt x="1715" y="9347"/>
                  </a:cubicBezTo>
                  <a:cubicBezTo>
                    <a:pt x="2298" y="9906"/>
                    <a:pt x="3167" y="10228"/>
                    <a:pt x="4096" y="10228"/>
                  </a:cubicBezTo>
                  <a:cubicBezTo>
                    <a:pt x="4918" y="10228"/>
                    <a:pt x="5668" y="9990"/>
                    <a:pt x="6251" y="9537"/>
                  </a:cubicBezTo>
                  <a:cubicBezTo>
                    <a:pt x="6727" y="9180"/>
                    <a:pt x="7037" y="8704"/>
                    <a:pt x="7132" y="8204"/>
                  </a:cubicBezTo>
                  <a:lnTo>
                    <a:pt x="7299" y="8263"/>
                  </a:lnTo>
                  <a:cubicBezTo>
                    <a:pt x="7632" y="8382"/>
                    <a:pt x="7870" y="8704"/>
                    <a:pt x="7870" y="9085"/>
                  </a:cubicBezTo>
                  <a:lnTo>
                    <a:pt x="7870" y="10728"/>
                  </a:lnTo>
                  <a:cubicBezTo>
                    <a:pt x="7870" y="10823"/>
                    <a:pt x="7954" y="10894"/>
                    <a:pt x="8025" y="10894"/>
                  </a:cubicBezTo>
                  <a:cubicBezTo>
                    <a:pt x="8108" y="10894"/>
                    <a:pt x="8192" y="10823"/>
                    <a:pt x="8192" y="10728"/>
                  </a:cubicBezTo>
                  <a:lnTo>
                    <a:pt x="8192" y="9061"/>
                  </a:lnTo>
                  <a:cubicBezTo>
                    <a:pt x="8192" y="8620"/>
                    <a:pt x="7870" y="8156"/>
                    <a:pt x="7394" y="8001"/>
                  </a:cubicBezTo>
                  <a:lnTo>
                    <a:pt x="7156" y="7906"/>
                  </a:lnTo>
                  <a:lnTo>
                    <a:pt x="7156" y="7882"/>
                  </a:lnTo>
                  <a:cubicBezTo>
                    <a:pt x="7156" y="7656"/>
                    <a:pt x="7096" y="7477"/>
                    <a:pt x="6954" y="7311"/>
                  </a:cubicBezTo>
                  <a:cubicBezTo>
                    <a:pt x="7216" y="6584"/>
                    <a:pt x="7323" y="5739"/>
                    <a:pt x="7263" y="4786"/>
                  </a:cubicBezTo>
                  <a:lnTo>
                    <a:pt x="7156" y="2893"/>
                  </a:lnTo>
                  <a:cubicBezTo>
                    <a:pt x="7049" y="1274"/>
                    <a:pt x="5715" y="0"/>
                    <a:pt x="4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6" name="Google Shape;16936;p62"/>
            <p:cNvSpPr/>
            <p:nvPr/>
          </p:nvSpPr>
          <p:spPr>
            <a:xfrm>
              <a:off x="7270645" y="3044519"/>
              <a:ext cx="43402" cy="15396"/>
            </a:xfrm>
            <a:custGeom>
              <a:rect b="b" l="l" r="r" t="t"/>
              <a:pathLst>
                <a:path extrusionOk="0" h="486" w="1370">
                  <a:moveTo>
                    <a:pt x="173" y="1"/>
                  </a:moveTo>
                  <a:cubicBezTo>
                    <a:pt x="131" y="1"/>
                    <a:pt x="90" y="15"/>
                    <a:pt x="60" y="45"/>
                  </a:cubicBezTo>
                  <a:cubicBezTo>
                    <a:pt x="1" y="105"/>
                    <a:pt x="1" y="200"/>
                    <a:pt x="60" y="260"/>
                  </a:cubicBezTo>
                  <a:cubicBezTo>
                    <a:pt x="203" y="402"/>
                    <a:pt x="441" y="486"/>
                    <a:pt x="691" y="486"/>
                  </a:cubicBezTo>
                  <a:cubicBezTo>
                    <a:pt x="941" y="486"/>
                    <a:pt x="1179" y="414"/>
                    <a:pt x="1310" y="260"/>
                  </a:cubicBezTo>
                  <a:cubicBezTo>
                    <a:pt x="1370" y="200"/>
                    <a:pt x="1370" y="105"/>
                    <a:pt x="1310" y="45"/>
                  </a:cubicBezTo>
                  <a:cubicBezTo>
                    <a:pt x="1280" y="15"/>
                    <a:pt x="1242" y="1"/>
                    <a:pt x="1203" y="1"/>
                  </a:cubicBezTo>
                  <a:cubicBezTo>
                    <a:pt x="1164" y="1"/>
                    <a:pt x="1126" y="15"/>
                    <a:pt x="1096" y="45"/>
                  </a:cubicBezTo>
                  <a:cubicBezTo>
                    <a:pt x="1036" y="105"/>
                    <a:pt x="893" y="152"/>
                    <a:pt x="691" y="152"/>
                  </a:cubicBezTo>
                  <a:cubicBezTo>
                    <a:pt x="477" y="152"/>
                    <a:pt x="346" y="81"/>
                    <a:pt x="286" y="45"/>
                  </a:cubicBezTo>
                  <a:cubicBezTo>
                    <a:pt x="256" y="15"/>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7" name="Google Shape;16937;p62"/>
            <p:cNvSpPr/>
            <p:nvPr/>
          </p:nvSpPr>
          <p:spPr>
            <a:xfrm>
              <a:off x="7254805" y="3006344"/>
              <a:ext cx="10201" cy="15492"/>
            </a:xfrm>
            <a:custGeom>
              <a:rect b="b" l="l" r="r" t="t"/>
              <a:pathLst>
                <a:path extrusionOk="0" h="489" w="322">
                  <a:moveTo>
                    <a:pt x="167" y="0"/>
                  </a:moveTo>
                  <a:cubicBezTo>
                    <a:pt x="72" y="0"/>
                    <a:pt x="0" y="71"/>
                    <a:pt x="0" y="155"/>
                  </a:cubicBezTo>
                  <a:lnTo>
                    <a:pt x="0" y="322"/>
                  </a:lnTo>
                  <a:cubicBezTo>
                    <a:pt x="0" y="417"/>
                    <a:pt x="72" y="488"/>
                    <a:pt x="167" y="488"/>
                  </a:cubicBezTo>
                  <a:cubicBezTo>
                    <a:pt x="250" y="488"/>
                    <a:pt x="322" y="417"/>
                    <a:pt x="322" y="322"/>
                  </a:cubicBezTo>
                  <a:lnTo>
                    <a:pt x="322" y="155"/>
                  </a:lnTo>
                  <a:cubicBezTo>
                    <a:pt x="322"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8" name="Google Shape;16938;p62"/>
            <p:cNvSpPr/>
            <p:nvPr/>
          </p:nvSpPr>
          <p:spPr>
            <a:xfrm>
              <a:off x="7319686" y="3006344"/>
              <a:ext cx="10581" cy="15492"/>
            </a:xfrm>
            <a:custGeom>
              <a:rect b="b" l="l" r="r" t="t"/>
              <a:pathLst>
                <a:path extrusionOk="0" h="489" w="334">
                  <a:moveTo>
                    <a:pt x="167" y="0"/>
                  </a:moveTo>
                  <a:cubicBezTo>
                    <a:pt x="84" y="0"/>
                    <a:pt x="0" y="71"/>
                    <a:pt x="0" y="155"/>
                  </a:cubicBezTo>
                  <a:lnTo>
                    <a:pt x="0" y="322"/>
                  </a:lnTo>
                  <a:cubicBezTo>
                    <a:pt x="0" y="417"/>
                    <a:pt x="84" y="488"/>
                    <a:pt x="167" y="488"/>
                  </a:cubicBezTo>
                  <a:cubicBezTo>
                    <a:pt x="262" y="488"/>
                    <a:pt x="334" y="417"/>
                    <a:pt x="334" y="322"/>
                  </a:cubicBezTo>
                  <a:lnTo>
                    <a:pt x="334" y="155"/>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9" name="Google Shape;16939;p62"/>
            <p:cNvSpPr/>
            <p:nvPr/>
          </p:nvSpPr>
          <p:spPr>
            <a:xfrm>
              <a:off x="7249135" y="2990124"/>
              <a:ext cx="21162" cy="10581"/>
            </a:xfrm>
            <a:custGeom>
              <a:rect b="b" l="l" r="r" t="t"/>
              <a:pathLst>
                <a:path extrusionOk="0" h="334" w="668">
                  <a:moveTo>
                    <a:pt x="168" y="0"/>
                  </a:moveTo>
                  <a:cubicBezTo>
                    <a:pt x="72" y="0"/>
                    <a:pt x="1" y="72"/>
                    <a:pt x="1" y="167"/>
                  </a:cubicBezTo>
                  <a:cubicBezTo>
                    <a:pt x="1" y="250"/>
                    <a:pt x="72" y="333"/>
                    <a:pt x="168" y="333"/>
                  </a:cubicBezTo>
                  <a:lnTo>
                    <a:pt x="501" y="333"/>
                  </a:lnTo>
                  <a:cubicBezTo>
                    <a:pt x="596" y="333"/>
                    <a:pt x="668" y="250"/>
                    <a:pt x="668" y="167"/>
                  </a:cubicBezTo>
                  <a:cubicBezTo>
                    <a:pt x="668" y="60"/>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0" name="Google Shape;16940;p62"/>
            <p:cNvSpPr/>
            <p:nvPr/>
          </p:nvSpPr>
          <p:spPr>
            <a:xfrm>
              <a:off x="7314015" y="2990124"/>
              <a:ext cx="21542" cy="10581"/>
            </a:xfrm>
            <a:custGeom>
              <a:rect b="b" l="l" r="r" t="t"/>
              <a:pathLst>
                <a:path extrusionOk="0" h="334" w="680">
                  <a:moveTo>
                    <a:pt x="167" y="0"/>
                  </a:moveTo>
                  <a:cubicBezTo>
                    <a:pt x="84" y="0"/>
                    <a:pt x="1" y="72"/>
                    <a:pt x="1" y="167"/>
                  </a:cubicBezTo>
                  <a:cubicBezTo>
                    <a:pt x="1" y="250"/>
                    <a:pt x="84" y="333"/>
                    <a:pt x="167" y="333"/>
                  </a:cubicBezTo>
                  <a:lnTo>
                    <a:pt x="513" y="333"/>
                  </a:lnTo>
                  <a:cubicBezTo>
                    <a:pt x="596" y="333"/>
                    <a:pt x="667" y="250"/>
                    <a:pt x="667" y="167"/>
                  </a:cubicBezTo>
                  <a:cubicBezTo>
                    <a:pt x="679" y="60"/>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41" name="Google Shape;16941;p62"/>
          <p:cNvGrpSpPr/>
          <p:nvPr/>
        </p:nvGrpSpPr>
        <p:grpSpPr>
          <a:xfrm>
            <a:off x="6709751" y="2706442"/>
            <a:ext cx="261075" cy="347815"/>
            <a:chOff x="6709751" y="2881842"/>
            <a:chExt cx="261075" cy="347815"/>
          </a:xfrm>
        </p:grpSpPr>
        <p:sp>
          <p:nvSpPr>
            <p:cNvPr id="16942" name="Google Shape;16942;p62"/>
            <p:cNvSpPr/>
            <p:nvPr/>
          </p:nvSpPr>
          <p:spPr>
            <a:xfrm>
              <a:off x="6709751" y="2881842"/>
              <a:ext cx="261075" cy="347815"/>
            </a:xfrm>
            <a:custGeom>
              <a:rect b="b" l="l" r="r" t="t"/>
              <a:pathLst>
                <a:path extrusionOk="0" h="10979" w="8241">
                  <a:moveTo>
                    <a:pt x="1394" y="4680"/>
                  </a:moveTo>
                  <a:cubicBezTo>
                    <a:pt x="1477" y="4728"/>
                    <a:pt x="1573" y="4740"/>
                    <a:pt x="1668" y="4740"/>
                  </a:cubicBezTo>
                  <a:lnTo>
                    <a:pt x="1787" y="4740"/>
                  </a:lnTo>
                  <a:cubicBezTo>
                    <a:pt x="1858" y="5323"/>
                    <a:pt x="2156" y="5823"/>
                    <a:pt x="2561" y="6180"/>
                  </a:cubicBezTo>
                  <a:cubicBezTo>
                    <a:pt x="2468" y="6204"/>
                    <a:pt x="2384" y="6215"/>
                    <a:pt x="2308" y="6215"/>
                  </a:cubicBezTo>
                  <a:cubicBezTo>
                    <a:pt x="1897" y="6215"/>
                    <a:pt x="1727" y="5915"/>
                    <a:pt x="1727" y="5895"/>
                  </a:cubicBezTo>
                  <a:cubicBezTo>
                    <a:pt x="1692" y="5835"/>
                    <a:pt x="1632" y="5799"/>
                    <a:pt x="1573" y="5799"/>
                  </a:cubicBezTo>
                  <a:cubicBezTo>
                    <a:pt x="1546" y="5802"/>
                    <a:pt x="1520" y="5803"/>
                    <a:pt x="1495" y="5803"/>
                  </a:cubicBezTo>
                  <a:cubicBezTo>
                    <a:pt x="1123" y="5803"/>
                    <a:pt x="974" y="5562"/>
                    <a:pt x="918" y="5395"/>
                  </a:cubicBezTo>
                  <a:cubicBezTo>
                    <a:pt x="1144" y="5323"/>
                    <a:pt x="1394" y="5133"/>
                    <a:pt x="1394" y="4716"/>
                  </a:cubicBezTo>
                  <a:lnTo>
                    <a:pt x="1394" y="4680"/>
                  </a:lnTo>
                  <a:close/>
                  <a:moveTo>
                    <a:pt x="6871" y="4716"/>
                  </a:moveTo>
                  <a:lnTo>
                    <a:pt x="6871" y="4740"/>
                  </a:lnTo>
                  <a:cubicBezTo>
                    <a:pt x="6895" y="5144"/>
                    <a:pt x="7145" y="5335"/>
                    <a:pt x="7371" y="5418"/>
                  </a:cubicBezTo>
                  <a:cubicBezTo>
                    <a:pt x="7314" y="5566"/>
                    <a:pt x="7159" y="5813"/>
                    <a:pt x="6770" y="5813"/>
                  </a:cubicBezTo>
                  <a:cubicBezTo>
                    <a:pt x="6752" y="5813"/>
                    <a:pt x="6734" y="5812"/>
                    <a:pt x="6716" y="5811"/>
                  </a:cubicBezTo>
                  <a:cubicBezTo>
                    <a:pt x="6645" y="5811"/>
                    <a:pt x="6597" y="5847"/>
                    <a:pt x="6561" y="5906"/>
                  </a:cubicBezTo>
                  <a:cubicBezTo>
                    <a:pt x="6551" y="5917"/>
                    <a:pt x="6367" y="6237"/>
                    <a:pt x="5922" y="6237"/>
                  </a:cubicBezTo>
                  <a:cubicBezTo>
                    <a:pt x="5859" y="6237"/>
                    <a:pt x="5790" y="6231"/>
                    <a:pt x="5716" y="6216"/>
                  </a:cubicBezTo>
                  <a:cubicBezTo>
                    <a:pt x="6133" y="5847"/>
                    <a:pt x="6418" y="5335"/>
                    <a:pt x="6490" y="4775"/>
                  </a:cubicBezTo>
                  <a:lnTo>
                    <a:pt x="6609" y="4775"/>
                  </a:lnTo>
                  <a:cubicBezTo>
                    <a:pt x="6692" y="4775"/>
                    <a:pt x="6799" y="4740"/>
                    <a:pt x="6871" y="4716"/>
                  </a:cubicBezTo>
                  <a:close/>
                  <a:moveTo>
                    <a:pt x="4132" y="275"/>
                  </a:moveTo>
                  <a:cubicBezTo>
                    <a:pt x="4656" y="275"/>
                    <a:pt x="5002" y="382"/>
                    <a:pt x="5133" y="596"/>
                  </a:cubicBezTo>
                  <a:cubicBezTo>
                    <a:pt x="5204" y="715"/>
                    <a:pt x="5359" y="787"/>
                    <a:pt x="5502" y="811"/>
                  </a:cubicBezTo>
                  <a:cubicBezTo>
                    <a:pt x="6299" y="906"/>
                    <a:pt x="6871" y="1561"/>
                    <a:pt x="6871" y="2347"/>
                  </a:cubicBezTo>
                  <a:lnTo>
                    <a:pt x="6871" y="3632"/>
                  </a:lnTo>
                  <a:cubicBezTo>
                    <a:pt x="6799" y="3585"/>
                    <a:pt x="6692" y="3573"/>
                    <a:pt x="6609" y="3573"/>
                  </a:cubicBezTo>
                  <a:lnTo>
                    <a:pt x="6514" y="3573"/>
                  </a:lnTo>
                  <a:lnTo>
                    <a:pt x="6514" y="3394"/>
                  </a:lnTo>
                  <a:cubicBezTo>
                    <a:pt x="6514" y="2858"/>
                    <a:pt x="6240" y="2632"/>
                    <a:pt x="5942" y="2394"/>
                  </a:cubicBezTo>
                  <a:cubicBezTo>
                    <a:pt x="5823" y="2299"/>
                    <a:pt x="5704" y="2204"/>
                    <a:pt x="5585" y="2085"/>
                  </a:cubicBezTo>
                  <a:cubicBezTo>
                    <a:pt x="5555" y="2055"/>
                    <a:pt x="5514" y="2040"/>
                    <a:pt x="5472" y="2040"/>
                  </a:cubicBezTo>
                  <a:cubicBezTo>
                    <a:pt x="5430" y="2040"/>
                    <a:pt x="5388" y="2055"/>
                    <a:pt x="5359" y="2085"/>
                  </a:cubicBezTo>
                  <a:cubicBezTo>
                    <a:pt x="5299" y="2144"/>
                    <a:pt x="5299" y="2239"/>
                    <a:pt x="5359" y="2299"/>
                  </a:cubicBezTo>
                  <a:cubicBezTo>
                    <a:pt x="5490" y="2442"/>
                    <a:pt x="5621" y="2537"/>
                    <a:pt x="5740" y="2644"/>
                  </a:cubicBezTo>
                  <a:cubicBezTo>
                    <a:pt x="6025" y="2870"/>
                    <a:pt x="6204" y="3013"/>
                    <a:pt x="6204" y="3394"/>
                  </a:cubicBezTo>
                  <a:lnTo>
                    <a:pt x="6204" y="3728"/>
                  </a:lnTo>
                  <a:cubicBezTo>
                    <a:pt x="6204" y="3787"/>
                    <a:pt x="6240" y="3835"/>
                    <a:pt x="6276" y="3871"/>
                  </a:cubicBezTo>
                  <a:cubicBezTo>
                    <a:pt x="6323" y="3894"/>
                    <a:pt x="6323" y="3894"/>
                    <a:pt x="6490" y="3894"/>
                  </a:cubicBezTo>
                  <a:lnTo>
                    <a:pt x="6621" y="3894"/>
                  </a:lnTo>
                  <a:cubicBezTo>
                    <a:pt x="6776" y="3894"/>
                    <a:pt x="6895" y="4013"/>
                    <a:pt x="6895" y="4168"/>
                  </a:cubicBezTo>
                  <a:cubicBezTo>
                    <a:pt x="6895" y="4311"/>
                    <a:pt x="6776" y="4430"/>
                    <a:pt x="6621" y="4430"/>
                  </a:cubicBezTo>
                  <a:lnTo>
                    <a:pt x="6537" y="4430"/>
                  </a:lnTo>
                  <a:lnTo>
                    <a:pt x="6537" y="4418"/>
                  </a:lnTo>
                  <a:cubicBezTo>
                    <a:pt x="6537" y="4323"/>
                    <a:pt x="6454" y="4252"/>
                    <a:pt x="6371" y="4252"/>
                  </a:cubicBezTo>
                  <a:cubicBezTo>
                    <a:pt x="6276" y="4252"/>
                    <a:pt x="6204" y="4323"/>
                    <a:pt x="6204" y="4418"/>
                  </a:cubicBezTo>
                  <a:cubicBezTo>
                    <a:pt x="6204" y="5549"/>
                    <a:pt x="5287" y="6478"/>
                    <a:pt x="4132" y="6478"/>
                  </a:cubicBezTo>
                  <a:cubicBezTo>
                    <a:pt x="4118" y="6478"/>
                    <a:pt x="4104" y="6478"/>
                    <a:pt x="4090" y="6478"/>
                  </a:cubicBezTo>
                  <a:cubicBezTo>
                    <a:pt x="2979" y="6478"/>
                    <a:pt x="2085" y="5547"/>
                    <a:pt x="2085" y="4430"/>
                  </a:cubicBezTo>
                  <a:cubicBezTo>
                    <a:pt x="2085" y="4347"/>
                    <a:pt x="2013" y="4263"/>
                    <a:pt x="1918" y="4263"/>
                  </a:cubicBezTo>
                  <a:cubicBezTo>
                    <a:pt x="1834" y="4263"/>
                    <a:pt x="1751" y="4347"/>
                    <a:pt x="1751" y="4430"/>
                  </a:cubicBezTo>
                  <a:lnTo>
                    <a:pt x="1751" y="4442"/>
                  </a:lnTo>
                  <a:lnTo>
                    <a:pt x="1668" y="4442"/>
                  </a:lnTo>
                  <a:cubicBezTo>
                    <a:pt x="1513" y="4442"/>
                    <a:pt x="1394" y="4323"/>
                    <a:pt x="1394" y="4180"/>
                  </a:cubicBezTo>
                  <a:cubicBezTo>
                    <a:pt x="1394" y="4025"/>
                    <a:pt x="1513" y="3906"/>
                    <a:pt x="1668" y="3906"/>
                  </a:cubicBezTo>
                  <a:lnTo>
                    <a:pt x="1751" y="3906"/>
                  </a:lnTo>
                  <a:cubicBezTo>
                    <a:pt x="2037" y="3906"/>
                    <a:pt x="2263" y="3692"/>
                    <a:pt x="2263" y="3406"/>
                  </a:cubicBezTo>
                  <a:cubicBezTo>
                    <a:pt x="2263" y="3228"/>
                    <a:pt x="2346" y="3073"/>
                    <a:pt x="2501" y="2942"/>
                  </a:cubicBezTo>
                  <a:lnTo>
                    <a:pt x="2513" y="2954"/>
                  </a:lnTo>
                  <a:cubicBezTo>
                    <a:pt x="2549" y="2989"/>
                    <a:pt x="2585" y="3001"/>
                    <a:pt x="2632" y="3001"/>
                  </a:cubicBezTo>
                  <a:cubicBezTo>
                    <a:pt x="2680" y="3001"/>
                    <a:pt x="2704" y="2989"/>
                    <a:pt x="2739" y="2954"/>
                  </a:cubicBezTo>
                  <a:cubicBezTo>
                    <a:pt x="2799" y="2894"/>
                    <a:pt x="2811" y="2823"/>
                    <a:pt x="2763" y="2751"/>
                  </a:cubicBezTo>
                  <a:cubicBezTo>
                    <a:pt x="3085" y="2573"/>
                    <a:pt x="3513" y="2442"/>
                    <a:pt x="3930" y="2299"/>
                  </a:cubicBezTo>
                  <a:cubicBezTo>
                    <a:pt x="4644" y="2061"/>
                    <a:pt x="5323" y="1846"/>
                    <a:pt x="5502" y="1394"/>
                  </a:cubicBezTo>
                  <a:cubicBezTo>
                    <a:pt x="5537" y="1311"/>
                    <a:pt x="5502" y="1215"/>
                    <a:pt x="5418" y="1192"/>
                  </a:cubicBezTo>
                  <a:cubicBezTo>
                    <a:pt x="5393" y="1182"/>
                    <a:pt x="5369" y="1178"/>
                    <a:pt x="5347" y="1178"/>
                  </a:cubicBezTo>
                  <a:cubicBezTo>
                    <a:pt x="5283" y="1178"/>
                    <a:pt x="5230" y="1213"/>
                    <a:pt x="5204" y="1275"/>
                  </a:cubicBezTo>
                  <a:cubicBezTo>
                    <a:pt x="5085" y="1585"/>
                    <a:pt x="4454" y="1799"/>
                    <a:pt x="3823" y="1989"/>
                  </a:cubicBezTo>
                  <a:cubicBezTo>
                    <a:pt x="3382" y="2144"/>
                    <a:pt x="2906" y="2287"/>
                    <a:pt x="2549" y="2513"/>
                  </a:cubicBezTo>
                  <a:lnTo>
                    <a:pt x="2085" y="2025"/>
                  </a:lnTo>
                  <a:cubicBezTo>
                    <a:pt x="2049" y="1990"/>
                    <a:pt x="1997" y="1967"/>
                    <a:pt x="1947" y="1967"/>
                  </a:cubicBezTo>
                  <a:cubicBezTo>
                    <a:pt x="1914" y="1967"/>
                    <a:pt x="1882" y="1977"/>
                    <a:pt x="1858" y="2001"/>
                  </a:cubicBezTo>
                  <a:cubicBezTo>
                    <a:pt x="1799" y="2061"/>
                    <a:pt x="1787" y="2168"/>
                    <a:pt x="1846" y="2227"/>
                  </a:cubicBezTo>
                  <a:lnTo>
                    <a:pt x="2275" y="2692"/>
                  </a:lnTo>
                  <a:cubicBezTo>
                    <a:pt x="2073" y="2870"/>
                    <a:pt x="1930" y="3097"/>
                    <a:pt x="1930" y="3394"/>
                  </a:cubicBezTo>
                  <a:cubicBezTo>
                    <a:pt x="1930" y="3490"/>
                    <a:pt x="1858" y="3573"/>
                    <a:pt x="1751" y="3573"/>
                  </a:cubicBezTo>
                  <a:lnTo>
                    <a:pt x="1668" y="3573"/>
                  </a:lnTo>
                  <a:cubicBezTo>
                    <a:pt x="1573" y="3573"/>
                    <a:pt x="1477" y="3597"/>
                    <a:pt x="1394" y="3632"/>
                  </a:cubicBezTo>
                  <a:lnTo>
                    <a:pt x="1394" y="2692"/>
                  </a:lnTo>
                  <a:cubicBezTo>
                    <a:pt x="1394" y="1787"/>
                    <a:pt x="1906" y="1204"/>
                    <a:pt x="2335" y="894"/>
                  </a:cubicBezTo>
                  <a:cubicBezTo>
                    <a:pt x="2858" y="501"/>
                    <a:pt x="3525" y="275"/>
                    <a:pt x="4132" y="275"/>
                  </a:cubicBezTo>
                  <a:close/>
                  <a:moveTo>
                    <a:pt x="5013" y="6680"/>
                  </a:moveTo>
                  <a:lnTo>
                    <a:pt x="5013" y="7526"/>
                  </a:lnTo>
                  <a:cubicBezTo>
                    <a:pt x="5013" y="7633"/>
                    <a:pt x="5002" y="7716"/>
                    <a:pt x="4966" y="7811"/>
                  </a:cubicBezTo>
                  <a:cubicBezTo>
                    <a:pt x="4942" y="7895"/>
                    <a:pt x="4990" y="7990"/>
                    <a:pt x="5073" y="8014"/>
                  </a:cubicBezTo>
                  <a:cubicBezTo>
                    <a:pt x="5085" y="8014"/>
                    <a:pt x="5109" y="8038"/>
                    <a:pt x="5133" y="8038"/>
                  </a:cubicBezTo>
                  <a:cubicBezTo>
                    <a:pt x="5192" y="8038"/>
                    <a:pt x="5263" y="7990"/>
                    <a:pt x="5287" y="7931"/>
                  </a:cubicBezTo>
                  <a:cubicBezTo>
                    <a:pt x="5323" y="7800"/>
                    <a:pt x="5359" y="7681"/>
                    <a:pt x="5359" y="7526"/>
                  </a:cubicBezTo>
                  <a:lnTo>
                    <a:pt x="5359" y="7240"/>
                  </a:lnTo>
                  <a:lnTo>
                    <a:pt x="5787" y="7395"/>
                  </a:lnTo>
                  <a:cubicBezTo>
                    <a:pt x="5859" y="7419"/>
                    <a:pt x="5906" y="7478"/>
                    <a:pt x="5906" y="7561"/>
                  </a:cubicBezTo>
                  <a:cubicBezTo>
                    <a:pt x="5918" y="8133"/>
                    <a:pt x="5787" y="8633"/>
                    <a:pt x="5656" y="8931"/>
                  </a:cubicBezTo>
                  <a:cubicBezTo>
                    <a:pt x="5567" y="9130"/>
                    <a:pt x="5376" y="9255"/>
                    <a:pt x="5170" y="9255"/>
                  </a:cubicBezTo>
                  <a:cubicBezTo>
                    <a:pt x="5130" y="9255"/>
                    <a:pt x="5090" y="9250"/>
                    <a:pt x="5049" y="9240"/>
                  </a:cubicBezTo>
                  <a:lnTo>
                    <a:pt x="4180" y="9026"/>
                  </a:lnTo>
                  <a:lnTo>
                    <a:pt x="4109" y="9026"/>
                  </a:lnTo>
                  <a:lnTo>
                    <a:pt x="3239" y="9240"/>
                  </a:lnTo>
                  <a:cubicBezTo>
                    <a:pt x="3197" y="9250"/>
                    <a:pt x="3154" y="9255"/>
                    <a:pt x="3112" y="9255"/>
                  </a:cubicBezTo>
                  <a:cubicBezTo>
                    <a:pt x="2908" y="9255"/>
                    <a:pt x="2721" y="9138"/>
                    <a:pt x="2632" y="8931"/>
                  </a:cubicBezTo>
                  <a:cubicBezTo>
                    <a:pt x="2513" y="8633"/>
                    <a:pt x="2370" y="8133"/>
                    <a:pt x="2406" y="7538"/>
                  </a:cubicBezTo>
                  <a:cubicBezTo>
                    <a:pt x="2406" y="7466"/>
                    <a:pt x="2466" y="7407"/>
                    <a:pt x="2525" y="7383"/>
                  </a:cubicBezTo>
                  <a:lnTo>
                    <a:pt x="2966" y="7228"/>
                  </a:lnTo>
                  <a:lnTo>
                    <a:pt x="2966" y="7514"/>
                  </a:lnTo>
                  <a:cubicBezTo>
                    <a:pt x="2966" y="8169"/>
                    <a:pt x="3501" y="8704"/>
                    <a:pt x="4156" y="8704"/>
                  </a:cubicBezTo>
                  <a:cubicBezTo>
                    <a:pt x="4394" y="8704"/>
                    <a:pt x="4609" y="8633"/>
                    <a:pt x="4811" y="8514"/>
                  </a:cubicBezTo>
                  <a:cubicBezTo>
                    <a:pt x="4882" y="8466"/>
                    <a:pt x="4894" y="8359"/>
                    <a:pt x="4847" y="8288"/>
                  </a:cubicBezTo>
                  <a:cubicBezTo>
                    <a:pt x="4824" y="8242"/>
                    <a:pt x="4771" y="8215"/>
                    <a:pt x="4717" y="8215"/>
                  </a:cubicBezTo>
                  <a:cubicBezTo>
                    <a:pt x="4688" y="8215"/>
                    <a:pt x="4658" y="8223"/>
                    <a:pt x="4632" y="8240"/>
                  </a:cubicBezTo>
                  <a:cubicBezTo>
                    <a:pt x="4478" y="8335"/>
                    <a:pt x="4311" y="8395"/>
                    <a:pt x="4156" y="8395"/>
                  </a:cubicBezTo>
                  <a:cubicBezTo>
                    <a:pt x="3680" y="8395"/>
                    <a:pt x="3287" y="8002"/>
                    <a:pt x="3287" y="7526"/>
                  </a:cubicBezTo>
                  <a:lnTo>
                    <a:pt x="3287" y="6680"/>
                  </a:lnTo>
                  <a:cubicBezTo>
                    <a:pt x="3561" y="6788"/>
                    <a:pt x="3859" y="6847"/>
                    <a:pt x="4156" y="6847"/>
                  </a:cubicBezTo>
                  <a:cubicBezTo>
                    <a:pt x="4454" y="6847"/>
                    <a:pt x="4752" y="6788"/>
                    <a:pt x="5013" y="6680"/>
                  </a:cubicBezTo>
                  <a:close/>
                  <a:moveTo>
                    <a:pt x="4109" y="1"/>
                  </a:moveTo>
                  <a:cubicBezTo>
                    <a:pt x="3418" y="1"/>
                    <a:pt x="2680" y="251"/>
                    <a:pt x="2108" y="668"/>
                  </a:cubicBezTo>
                  <a:cubicBezTo>
                    <a:pt x="1620" y="1025"/>
                    <a:pt x="1037" y="1680"/>
                    <a:pt x="1037" y="2716"/>
                  </a:cubicBezTo>
                  <a:lnTo>
                    <a:pt x="1037" y="4728"/>
                  </a:lnTo>
                  <a:cubicBezTo>
                    <a:pt x="1037" y="5097"/>
                    <a:pt x="739" y="5133"/>
                    <a:pt x="680" y="5133"/>
                  </a:cubicBezTo>
                  <a:cubicBezTo>
                    <a:pt x="644" y="5133"/>
                    <a:pt x="596" y="5144"/>
                    <a:pt x="561" y="5192"/>
                  </a:cubicBezTo>
                  <a:cubicBezTo>
                    <a:pt x="537" y="5216"/>
                    <a:pt x="525" y="5264"/>
                    <a:pt x="525" y="5311"/>
                  </a:cubicBezTo>
                  <a:cubicBezTo>
                    <a:pt x="525" y="5323"/>
                    <a:pt x="608" y="6133"/>
                    <a:pt x="1442" y="6145"/>
                  </a:cubicBezTo>
                  <a:cubicBezTo>
                    <a:pt x="1501" y="6216"/>
                    <a:pt x="1596" y="6323"/>
                    <a:pt x="1739" y="6407"/>
                  </a:cubicBezTo>
                  <a:cubicBezTo>
                    <a:pt x="1874" y="6489"/>
                    <a:pt x="2069" y="6571"/>
                    <a:pt x="2325" y="6571"/>
                  </a:cubicBezTo>
                  <a:cubicBezTo>
                    <a:pt x="2477" y="6571"/>
                    <a:pt x="2651" y="6542"/>
                    <a:pt x="2847" y="6466"/>
                  </a:cubicBezTo>
                  <a:cubicBezTo>
                    <a:pt x="2870" y="6478"/>
                    <a:pt x="2882" y="6502"/>
                    <a:pt x="2918" y="6514"/>
                  </a:cubicBezTo>
                  <a:lnTo>
                    <a:pt x="2918" y="6895"/>
                  </a:lnTo>
                  <a:lnTo>
                    <a:pt x="2382" y="7073"/>
                  </a:lnTo>
                  <a:cubicBezTo>
                    <a:pt x="2192" y="7157"/>
                    <a:pt x="2049" y="7323"/>
                    <a:pt x="2037" y="7526"/>
                  </a:cubicBezTo>
                  <a:lnTo>
                    <a:pt x="2037" y="7561"/>
                  </a:lnTo>
                  <a:lnTo>
                    <a:pt x="787" y="8002"/>
                  </a:lnTo>
                  <a:cubicBezTo>
                    <a:pt x="310" y="8169"/>
                    <a:pt x="1" y="8609"/>
                    <a:pt x="1" y="9121"/>
                  </a:cubicBezTo>
                  <a:lnTo>
                    <a:pt x="1" y="10788"/>
                  </a:lnTo>
                  <a:cubicBezTo>
                    <a:pt x="1" y="10871"/>
                    <a:pt x="72" y="10955"/>
                    <a:pt x="168" y="10955"/>
                  </a:cubicBezTo>
                  <a:cubicBezTo>
                    <a:pt x="251" y="10955"/>
                    <a:pt x="322" y="10871"/>
                    <a:pt x="322" y="10788"/>
                  </a:cubicBezTo>
                  <a:lnTo>
                    <a:pt x="322" y="9121"/>
                  </a:lnTo>
                  <a:cubicBezTo>
                    <a:pt x="322" y="9014"/>
                    <a:pt x="346" y="8895"/>
                    <a:pt x="382" y="8812"/>
                  </a:cubicBezTo>
                  <a:lnTo>
                    <a:pt x="1203" y="9502"/>
                  </a:lnTo>
                  <a:cubicBezTo>
                    <a:pt x="1323" y="9609"/>
                    <a:pt x="1382" y="9740"/>
                    <a:pt x="1382" y="9907"/>
                  </a:cubicBezTo>
                  <a:lnTo>
                    <a:pt x="1382" y="10788"/>
                  </a:lnTo>
                  <a:cubicBezTo>
                    <a:pt x="1382" y="10871"/>
                    <a:pt x="1453" y="10955"/>
                    <a:pt x="1549" y="10955"/>
                  </a:cubicBezTo>
                  <a:cubicBezTo>
                    <a:pt x="1632" y="10955"/>
                    <a:pt x="1715" y="10871"/>
                    <a:pt x="1715" y="10788"/>
                  </a:cubicBezTo>
                  <a:lnTo>
                    <a:pt x="1715" y="9907"/>
                  </a:lnTo>
                  <a:cubicBezTo>
                    <a:pt x="1715" y="9657"/>
                    <a:pt x="1608" y="9431"/>
                    <a:pt x="1418" y="9264"/>
                  </a:cubicBezTo>
                  <a:lnTo>
                    <a:pt x="561" y="8538"/>
                  </a:lnTo>
                  <a:cubicBezTo>
                    <a:pt x="656" y="8431"/>
                    <a:pt x="775" y="8359"/>
                    <a:pt x="906" y="8312"/>
                  </a:cubicBezTo>
                  <a:lnTo>
                    <a:pt x="2037" y="7919"/>
                  </a:lnTo>
                  <a:cubicBezTo>
                    <a:pt x="2049" y="8419"/>
                    <a:pt x="2180" y="8824"/>
                    <a:pt x="2287" y="9085"/>
                  </a:cubicBezTo>
                  <a:cubicBezTo>
                    <a:pt x="2426" y="9414"/>
                    <a:pt x="2740" y="9609"/>
                    <a:pt x="3075" y="9609"/>
                  </a:cubicBezTo>
                  <a:cubicBezTo>
                    <a:pt x="3141" y="9609"/>
                    <a:pt x="3208" y="9601"/>
                    <a:pt x="3275" y="9586"/>
                  </a:cubicBezTo>
                  <a:lnTo>
                    <a:pt x="4085" y="9371"/>
                  </a:lnTo>
                  <a:lnTo>
                    <a:pt x="4906" y="9586"/>
                  </a:lnTo>
                  <a:cubicBezTo>
                    <a:pt x="4978" y="9597"/>
                    <a:pt x="5049" y="9609"/>
                    <a:pt x="5121" y="9609"/>
                  </a:cubicBezTo>
                  <a:cubicBezTo>
                    <a:pt x="5442" y="9609"/>
                    <a:pt x="5752" y="9419"/>
                    <a:pt x="5895" y="9085"/>
                  </a:cubicBezTo>
                  <a:cubicBezTo>
                    <a:pt x="6002" y="8824"/>
                    <a:pt x="6133" y="8419"/>
                    <a:pt x="6145" y="7931"/>
                  </a:cubicBezTo>
                  <a:lnTo>
                    <a:pt x="7276" y="8335"/>
                  </a:lnTo>
                  <a:cubicBezTo>
                    <a:pt x="7407" y="8371"/>
                    <a:pt x="7526" y="8466"/>
                    <a:pt x="7621" y="8550"/>
                  </a:cubicBezTo>
                  <a:lnTo>
                    <a:pt x="6764" y="9288"/>
                  </a:lnTo>
                  <a:cubicBezTo>
                    <a:pt x="6573" y="9443"/>
                    <a:pt x="6466" y="9669"/>
                    <a:pt x="6466" y="9919"/>
                  </a:cubicBezTo>
                  <a:lnTo>
                    <a:pt x="6466" y="10800"/>
                  </a:lnTo>
                  <a:cubicBezTo>
                    <a:pt x="6466" y="10895"/>
                    <a:pt x="6549" y="10967"/>
                    <a:pt x="6633" y="10967"/>
                  </a:cubicBezTo>
                  <a:cubicBezTo>
                    <a:pt x="6728" y="10967"/>
                    <a:pt x="6799" y="10895"/>
                    <a:pt x="6799" y="10800"/>
                  </a:cubicBezTo>
                  <a:lnTo>
                    <a:pt x="6799" y="9919"/>
                  </a:lnTo>
                  <a:cubicBezTo>
                    <a:pt x="6799" y="9776"/>
                    <a:pt x="6859" y="9621"/>
                    <a:pt x="6978" y="9526"/>
                  </a:cubicBezTo>
                  <a:lnTo>
                    <a:pt x="7776" y="8835"/>
                  </a:lnTo>
                  <a:cubicBezTo>
                    <a:pt x="7823" y="8943"/>
                    <a:pt x="7835" y="9050"/>
                    <a:pt x="7835" y="9145"/>
                  </a:cubicBezTo>
                  <a:lnTo>
                    <a:pt x="7835" y="10812"/>
                  </a:lnTo>
                  <a:cubicBezTo>
                    <a:pt x="7835" y="10907"/>
                    <a:pt x="7919" y="10979"/>
                    <a:pt x="8002" y="10979"/>
                  </a:cubicBezTo>
                  <a:cubicBezTo>
                    <a:pt x="8097" y="10979"/>
                    <a:pt x="8169" y="10907"/>
                    <a:pt x="8169" y="10812"/>
                  </a:cubicBezTo>
                  <a:lnTo>
                    <a:pt x="8169" y="9145"/>
                  </a:lnTo>
                  <a:cubicBezTo>
                    <a:pt x="8240" y="8597"/>
                    <a:pt x="7919" y="8133"/>
                    <a:pt x="7442" y="7978"/>
                  </a:cubicBezTo>
                  <a:lnTo>
                    <a:pt x="6204" y="7538"/>
                  </a:lnTo>
                  <a:lnTo>
                    <a:pt x="6204" y="7514"/>
                  </a:lnTo>
                  <a:cubicBezTo>
                    <a:pt x="6192" y="7300"/>
                    <a:pt x="6061" y="7121"/>
                    <a:pt x="5859" y="7061"/>
                  </a:cubicBezTo>
                  <a:lnTo>
                    <a:pt x="5323" y="6883"/>
                  </a:lnTo>
                  <a:lnTo>
                    <a:pt x="5323" y="6502"/>
                  </a:lnTo>
                  <a:cubicBezTo>
                    <a:pt x="5359" y="6478"/>
                    <a:pt x="5371" y="6466"/>
                    <a:pt x="5406" y="6454"/>
                  </a:cubicBezTo>
                  <a:cubicBezTo>
                    <a:pt x="5597" y="6526"/>
                    <a:pt x="5775" y="6561"/>
                    <a:pt x="5918" y="6561"/>
                  </a:cubicBezTo>
                  <a:cubicBezTo>
                    <a:pt x="6180" y="6561"/>
                    <a:pt x="6371" y="6490"/>
                    <a:pt x="6490" y="6407"/>
                  </a:cubicBezTo>
                  <a:cubicBezTo>
                    <a:pt x="6633" y="6323"/>
                    <a:pt x="6728" y="6216"/>
                    <a:pt x="6787" y="6145"/>
                  </a:cubicBezTo>
                  <a:cubicBezTo>
                    <a:pt x="7621" y="6133"/>
                    <a:pt x="7704" y="5323"/>
                    <a:pt x="7704" y="5311"/>
                  </a:cubicBezTo>
                  <a:cubicBezTo>
                    <a:pt x="7704" y="5264"/>
                    <a:pt x="7692" y="5216"/>
                    <a:pt x="7669" y="5192"/>
                  </a:cubicBezTo>
                  <a:cubicBezTo>
                    <a:pt x="7633" y="5156"/>
                    <a:pt x="7585" y="5133"/>
                    <a:pt x="7549" y="5133"/>
                  </a:cubicBezTo>
                  <a:cubicBezTo>
                    <a:pt x="7549" y="5133"/>
                    <a:pt x="7454" y="5133"/>
                    <a:pt x="7371" y="5073"/>
                  </a:cubicBezTo>
                  <a:cubicBezTo>
                    <a:pt x="7252" y="5014"/>
                    <a:pt x="7192" y="4894"/>
                    <a:pt x="7192" y="4728"/>
                  </a:cubicBezTo>
                  <a:lnTo>
                    <a:pt x="7192" y="2382"/>
                  </a:lnTo>
                  <a:cubicBezTo>
                    <a:pt x="7192" y="1430"/>
                    <a:pt x="6478" y="620"/>
                    <a:pt x="5525" y="513"/>
                  </a:cubicBezTo>
                  <a:cubicBezTo>
                    <a:pt x="5466" y="513"/>
                    <a:pt x="5406" y="489"/>
                    <a:pt x="5371" y="442"/>
                  </a:cubicBezTo>
                  <a:cubicBezTo>
                    <a:pt x="5180" y="144"/>
                    <a:pt x="4752" y="1"/>
                    <a:pt x="41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3" name="Google Shape;16943;p62"/>
            <p:cNvSpPr/>
            <p:nvPr/>
          </p:nvSpPr>
          <p:spPr>
            <a:xfrm>
              <a:off x="6819522" y="3044519"/>
              <a:ext cx="43402" cy="15396"/>
            </a:xfrm>
            <a:custGeom>
              <a:rect b="b" l="l" r="r" t="t"/>
              <a:pathLst>
                <a:path extrusionOk="0" h="486" w="1370">
                  <a:moveTo>
                    <a:pt x="173" y="1"/>
                  </a:moveTo>
                  <a:cubicBezTo>
                    <a:pt x="132" y="1"/>
                    <a:pt x="90" y="15"/>
                    <a:pt x="60" y="45"/>
                  </a:cubicBezTo>
                  <a:cubicBezTo>
                    <a:pt x="1" y="105"/>
                    <a:pt x="1" y="200"/>
                    <a:pt x="60" y="260"/>
                  </a:cubicBezTo>
                  <a:cubicBezTo>
                    <a:pt x="191" y="402"/>
                    <a:pt x="429" y="486"/>
                    <a:pt x="691" y="486"/>
                  </a:cubicBezTo>
                  <a:cubicBezTo>
                    <a:pt x="941" y="486"/>
                    <a:pt x="1179" y="414"/>
                    <a:pt x="1310" y="260"/>
                  </a:cubicBezTo>
                  <a:cubicBezTo>
                    <a:pt x="1370" y="200"/>
                    <a:pt x="1370" y="105"/>
                    <a:pt x="1310" y="45"/>
                  </a:cubicBezTo>
                  <a:cubicBezTo>
                    <a:pt x="1281" y="15"/>
                    <a:pt x="1239" y="1"/>
                    <a:pt x="1197" y="1"/>
                  </a:cubicBezTo>
                  <a:cubicBezTo>
                    <a:pt x="1156" y="1"/>
                    <a:pt x="1114" y="15"/>
                    <a:pt x="1084" y="45"/>
                  </a:cubicBezTo>
                  <a:cubicBezTo>
                    <a:pt x="1025" y="105"/>
                    <a:pt x="894" y="152"/>
                    <a:pt x="691" y="152"/>
                  </a:cubicBezTo>
                  <a:cubicBezTo>
                    <a:pt x="477" y="152"/>
                    <a:pt x="346" y="81"/>
                    <a:pt x="286" y="45"/>
                  </a:cubicBezTo>
                  <a:cubicBezTo>
                    <a:pt x="257" y="15"/>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4" name="Google Shape;16944;p62"/>
            <p:cNvSpPr/>
            <p:nvPr/>
          </p:nvSpPr>
          <p:spPr>
            <a:xfrm>
              <a:off x="6803682" y="3006344"/>
              <a:ext cx="10233" cy="15492"/>
            </a:xfrm>
            <a:custGeom>
              <a:rect b="b" l="l" r="r" t="t"/>
              <a:pathLst>
                <a:path extrusionOk="0" h="489" w="323">
                  <a:moveTo>
                    <a:pt x="155" y="0"/>
                  </a:moveTo>
                  <a:cubicBezTo>
                    <a:pt x="72" y="0"/>
                    <a:pt x="1" y="71"/>
                    <a:pt x="1" y="155"/>
                  </a:cubicBezTo>
                  <a:lnTo>
                    <a:pt x="1" y="322"/>
                  </a:lnTo>
                  <a:cubicBezTo>
                    <a:pt x="1" y="417"/>
                    <a:pt x="72" y="488"/>
                    <a:pt x="155" y="488"/>
                  </a:cubicBezTo>
                  <a:cubicBezTo>
                    <a:pt x="251" y="488"/>
                    <a:pt x="322" y="417"/>
                    <a:pt x="322" y="322"/>
                  </a:cubicBezTo>
                  <a:lnTo>
                    <a:pt x="322" y="155"/>
                  </a:lnTo>
                  <a:cubicBezTo>
                    <a:pt x="310" y="71"/>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5" name="Google Shape;16945;p62"/>
            <p:cNvSpPr/>
            <p:nvPr/>
          </p:nvSpPr>
          <p:spPr>
            <a:xfrm>
              <a:off x="6868183" y="3006344"/>
              <a:ext cx="10201" cy="15492"/>
            </a:xfrm>
            <a:custGeom>
              <a:rect b="b" l="l" r="r" t="t"/>
              <a:pathLst>
                <a:path extrusionOk="0" h="489" w="322">
                  <a:moveTo>
                    <a:pt x="167" y="0"/>
                  </a:moveTo>
                  <a:cubicBezTo>
                    <a:pt x="72" y="0"/>
                    <a:pt x="1" y="71"/>
                    <a:pt x="1" y="155"/>
                  </a:cubicBezTo>
                  <a:lnTo>
                    <a:pt x="1" y="322"/>
                  </a:lnTo>
                  <a:cubicBezTo>
                    <a:pt x="1" y="417"/>
                    <a:pt x="72" y="488"/>
                    <a:pt x="167" y="488"/>
                  </a:cubicBezTo>
                  <a:cubicBezTo>
                    <a:pt x="251" y="488"/>
                    <a:pt x="322" y="417"/>
                    <a:pt x="322" y="322"/>
                  </a:cubicBezTo>
                  <a:lnTo>
                    <a:pt x="322" y="155"/>
                  </a:lnTo>
                  <a:cubicBezTo>
                    <a:pt x="322" y="71"/>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6" name="Google Shape;16946;p62"/>
            <p:cNvSpPr/>
            <p:nvPr/>
          </p:nvSpPr>
          <p:spPr>
            <a:xfrm>
              <a:off x="6798011" y="2990124"/>
              <a:ext cx="21162" cy="10581"/>
            </a:xfrm>
            <a:custGeom>
              <a:rect b="b" l="l" r="r" t="t"/>
              <a:pathLst>
                <a:path extrusionOk="0" h="334" w="668">
                  <a:moveTo>
                    <a:pt x="156" y="0"/>
                  </a:moveTo>
                  <a:cubicBezTo>
                    <a:pt x="72" y="0"/>
                    <a:pt x="1" y="72"/>
                    <a:pt x="1" y="167"/>
                  </a:cubicBezTo>
                  <a:cubicBezTo>
                    <a:pt x="1" y="250"/>
                    <a:pt x="72" y="333"/>
                    <a:pt x="156" y="333"/>
                  </a:cubicBezTo>
                  <a:lnTo>
                    <a:pt x="501" y="333"/>
                  </a:lnTo>
                  <a:cubicBezTo>
                    <a:pt x="584" y="333"/>
                    <a:pt x="668" y="250"/>
                    <a:pt x="668" y="167"/>
                  </a:cubicBezTo>
                  <a:cubicBezTo>
                    <a:pt x="668" y="60"/>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7" name="Google Shape;16947;p62"/>
            <p:cNvSpPr/>
            <p:nvPr/>
          </p:nvSpPr>
          <p:spPr>
            <a:xfrm>
              <a:off x="6862892" y="2990124"/>
              <a:ext cx="21162" cy="10581"/>
            </a:xfrm>
            <a:custGeom>
              <a:rect b="b" l="l" r="r" t="t"/>
              <a:pathLst>
                <a:path extrusionOk="0" h="334" w="668">
                  <a:moveTo>
                    <a:pt x="168" y="0"/>
                  </a:moveTo>
                  <a:cubicBezTo>
                    <a:pt x="72" y="0"/>
                    <a:pt x="1" y="72"/>
                    <a:pt x="1" y="167"/>
                  </a:cubicBezTo>
                  <a:cubicBezTo>
                    <a:pt x="1" y="250"/>
                    <a:pt x="72" y="333"/>
                    <a:pt x="168" y="333"/>
                  </a:cubicBezTo>
                  <a:lnTo>
                    <a:pt x="513" y="333"/>
                  </a:lnTo>
                  <a:cubicBezTo>
                    <a:pt x="596" y="333"/>
                    <a:pt x="668" y="250"/>
                    <a:pt x="668" y="167"/>
                  </a:cubicBezTo>
                  <a:cubicBezTo>
                    <a:pt x="668" y="60"/>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48" name="Google Shape;16948;p62"/>
          <p:cNvGrpSpPr/>
          <p:nvPr/>
        </p:nvGrpSpPr>
        <p:grpSpPr>
          <a:xfrm>
            <a:off x="5807156" y="2705713"/>
            <a:ext cx="261043" cy="348163"/>
            <a:chOff x="5807156" y="2881113"/>
            <a:chExt cx="261043" cy="348163"/>
          </a:xfrm>
        </p:grpSpPr>
        <p:sp>
          <p:nvSpPr>
            <p:cNvPr id="16949" name="Google Shape;16949;p62"/>
            <p:cNvSpPr/>
            <p:nvPr/>
          </p:nvSpPr>
          <p:spPr>
            <a:xfrm>
              <a:off x="5807156" y="2881113"/>
              <a:ext cx="261043" cy="348163"/>
            </a:xfrm>
            <a:custGeom>
              <a:rect b="b" l="l" r="r" t="t"/>
              <a:pathLst>
                <a:path extrusionOk="0" h="10990" w="8240">
                  <a:moveTo>
                    <a:pt x="4477" y="334"/>
                  </a:moveTo>
                  <a:cubicBezTo>
                    <a:pt x="4763" y="334"/>
                    <a:pt x="5001" y="572"/>
                    <a:pt x="5001" y="857"/>
                  </a:cubicBezTo>
                  <a:cubicBezTo>
                    <a:pt x="5001" y="917"/>
                    <a:pt x="4989" y="976"/>
                    <a:pt x="4977" y="1036"/>
                  </a:cubicBezTo>
                  <a:lnTo>
                    <a:pt x="3310" y="1036"/>
                  </a:lnTo>
                  <a:cubicBezTo>
                    <a:pt x="3274" y="976"/>
                    <a:pt x="3274" y="917"/>
                    <a:pt x="3274" y="857"/>
                  </a:cubicBezTo>
                  <a:cubicBezTo>
                    <a:pt x="3274" y="572"/>
                    <a:pt x="3501" y="334"/>
                    <a:pt x="3798" y="334"/>
                  </a:cubicBezTo>
                  <a:close/>
                  <a:moveTo>
                    <a:pt x="5168" y="1369"/>
                  </a:moveTo>
                  <a:cubicBezTo>
                    <a:pt x="6215" y="1369"/>
                    <a:pt x="7061" y="2215"/>
                    <a:pt x="7061" y="3262"/>
                  </a:cubicBezTo>
                  <a:cubicBezTo>
                    <a:pt x="7061" y="3524"/>
                    <a:pt x="7001" y="3786"/>
                    <a:pt x="6894" y="4024"/>
                  </a:cubicBezTo>
                  <a:cubicBezTo>
                    <a:pt x="6811" y="3977"/>
                    <a:pt x="6715" y="3953"/>
                    <a:pt x="6608" y="3953"/>
                  </a:cubicBezTo>
                  <a:lnTo>
                    <a:pt x="6346" y="3953"/>
                  </a:lnTo>
                  <a:lnTo>
                    <a:pt x="6346" y="3596"/>
                  </a:lnTo>
                  <a:cubicBezTo>
                    <a:pt x="6346" y="2941"/>
                    <a:pt x="5811" y="2405"/>
                    <a:pt x="5156" y="2405"/>
                  </a:cubicBezTo>
                  <a:cubicBezTo>
                    <a:pt x="5060" y="2405"/>
                    <a:pt x="4989" y="2477"/>
                    <a:pt x="4989" y="2560"/>
                  </a:cubicBezTo>
                  <a:cubicBezTo>
                    <a:pt x="4989" y="2655"/>
                    <a:pt x="5060" y="2727"/>
                    <a:pt x="5156" y="2727"/>
                  </a:cubicBezTo>
                  <a:cubicBezTo>
                    <a:pt x="5632" y="2727"/>
                    <a:pt x="6013" y="3120"/>
                    <a:pt x="6013" y="3596"/>
                  </a:cubicBezTo>
                  <a:lnTo>
                    <a:pt x="6013" y="3953"/>
                  </a:lnTo>
                  <a:lnTo>
                    <a:pt x="5822" y="3953"/>
                  </a:lnTo>
                  <a:cubicBezTo>
                    <a:pt x="5680" y="3739"/>
                    <a:pt x="5418" y="3608"/>
                    <a:pt x="5144" y="3608"/>
                  </a:cubicBezTo>
                  <a:cubicBezTo>
                    <a:pt x="4798" y="3608"/>
                    <a:pt x="4501" y="3810"/>
                    <a:pt x="4370" y="4108"/>
                  </a:cubicBezTo>
                  <a:lnTo>
                    <a:pt x="3858" y="4108"/>
                  </a:lnTo>
                  <a:cubicBezTo>
                    <a:pt x="3727" y="3810"/>
                    <a:pt x="3429" y="3608"/>
                    <a:pt x="3084" y="3608"/>
                  </a:cubicBezTo>
                  <a:cubicBezTo>
                    <a:pt x="2798" y="3608"/>
                    <a:pt x="2560" y="3739"/>
                    <a:pt x="2405" y="3953"/>
                  </a:cubicBezTo>
                  <a:lnTo>
                    <a:pt x="2203" y="3953"/>
                  </a:lnTo>
                  <a:lnTo>
                    <a:pt x="2203" y="3596"/>
                  </a:lnTo>
                  <a:cubicBezTo>
                    <a:pt x="2203" y="3108"/>
                    <a:pt x="2596" y="2727"/>
                    <a:pt x="3072" y="2727"/>
                  </a:cubicBezTo>
                  <a:lnTo>
                    <a:pt x="4441" y="2727"/>
                  </a:lnTo>
                  <a:cubicBezTo>
                    <a:pt x="4525" y="2727"/>
                    <a:pt x="4608" y="2655"/>
                    <a:pt x="4608" y="2560"/>
                  </a:cubicBezTo>
                  <a:cubicBezTo>
                    <a:pt x="4608" y="2477"/>
                    <a:pt x="4525" y="2405"/>
                    <a:pt x="4441" y="2405"/>
                  </a:cubicBezTo>
                  <a:lnTo>
                    <a:pt x="3072" y="2405"/>
                  </a:lnTo>
                  <a:cubicBezTo>
                    <a:pt x="2417" y="2405"/>
                    <a:pt x="1881" y="2941"/>
                    <a:pt x="1881" y="3596"/>
                  </a:cubicBezTo>
                  <a:lnTo>
                    <a:pt x="1881" y="3953"/>
                  </a:lnTo>
                  <a:lnTo>
                    <a:pt x="1608" y="3953"/>
                  </a:lnTo>
                  <a:cubicBezTo>
                    <a:pt x="1512" y="3953"/>
                    <a:pt x="1417" y="3977"/>
                    <a:pt x="1334" y="4024"/>
                  </a:cubicBezTo>
                  <a:cubicBezTo>
                    <a:pt x="1286" y="3786"/>
                    <a:pt x="1227" y="3513"/>
                    <a:pt x="1227" y="3262"/>
                  </a:cubicBezTo>
                  <a:cubicBezTo>
                    <a:pt x="1227" y="2215"/>
                    <a:pt x="2072" y="1369"/>
                    <a:pt x="3120" y="1369"/>
                  </a:cubicBezTo>
                  <a:close/>
                  <a:moveTo>
                    <a:pt x="3120" y="3929"/>
                  </a:moveTo>
                  <a:cubicBezTo>
                    <a:pt x="3394" y="3929"/>
                    <a:pt x="3632" y="4155"/>
                    <a:pt x="3632" y="4453"/>
                  </a:cubicBezTo>
                  <a:cubicBezTo>
                    <a:pt x="3632" y="4739"/>
                    <a:pt x="3394" y="4977"/>
                    <a:pt x="3120" y="4977"/>
                  </a:cubicBezTo>
                  <a:cubicBezTo>
                    <a:pt x="2834" y="4977"/>
                    <a:pt x="2596" y="4739"/>
                    <a:pt x="2596" y="4453"/>
                  </a:cubicBezTo>
                  <a:cubicBezTo>
                    <a:pt x="2596" y="4167"/>
                    <a:pt x="2834" y="3929"/>
                    <a:pt x="3120" y="3929"/>
                  </a:cubicBezTo>
                  <a:close/>
                  <a:moveTo>
                    <a:pt x="5168" y="3929"/>
                  </a:moveTo>
                  <a:cubicBezTo>
                    <a:pt x="5453" y="3929"/>
                    <a:pt x="5691" y="4155"/>
                    <a:pt x="5691" y="4453"/>
                  </a:cubicBezTo>
                  <a:cubicBezTo>
                    <a:pt x="5691" y="4739"/>
                    <a:pt x="5453" y="4977"/>
                    <a:pt x="5168" y="4977"/>
                  </a:cubicBezTo>
                  <a:cubicBezTo>
                    <a:pt x="4882" y="4977"/>
                    <a:pt x="4644" y="4739"/>
                    <a:pt x="4644" y="4453"/>
                  </a:cubicBezTo>
                  <a:cubicBezTo>
                    <a:pt x="4644" y="4167"/>
                    <a:pt x="4882" y="3929"/>
                    <a:pt x="5168" y="3929"/>
                  </a:cubicBezTo>
                  <a:close/>
                  <a:moveTo>
                    <a:pt x="6632" y="4275"/>
                  </a:moveTo>
                  <a:cubicBezTo>
                    <a:pt x="6775" y="4275"/>
                    <a:pt x="6894" y="4394"/>
                    <a:pt x="6894" y="4548"/>
                  </a:cubicBezTo>
                  <a:cubicBezTo>
                    <a:pt x="6894" y="4691"/>
                    <a:pt x="6775" y="4810"/>
                    <a:pt x="6632" y="4810"/>
                  </a:cubicBezTo>
                  <a:lnTo>
                    <a:pt x="6537" y="4810"/>
                  </a:lnTo>
                  <a:lnTo>
                    <a:pt x="6537" y="4798"/>
                  </a:lnTo>
                  <a:cubicBezTo>
                    <a:pt x="6537" y="4703"/>
                    <a:pt x="6465" y="4632"/>
                    <a:pt x="6370" y="4632"/>
                  </a:cubicBezTo>
                  <a:cubicBezTo>
                    <a:pt x="6287" y="4632"/>
                    <a:pt x="6215" y="4703"/>
                    <a:pt x="6215" y="4798"/>
                  </a:cubicBezTo>
                  <a:cubicBezTo>
                    <a:pt x="6215" y="5929"/>
                    <a:pt x="5287" y="6870"/>
                    <a:pt x="4144" y="6870"/>
                  </a:cubicBezTo>
                  <a:cubicBezTo>
                    <a:pt x="3001" y="6870"/>
                    <a:pt x="2072" y="5929"/>
                    <a:pt x="2072" y="4798"/>
                  </a:cubicBezTo>
                  <a:cubicBezTo>
                    <a:pt x="2072" y="4703"/>
                    <a:pt x="2001" y="4632"/>
                    <a:pt x="1905" y="4632"/>
                  </a:cubicBezTo>
                  <a:cubicBezTo>
                    <a:pt x="1822" y="4632"/>
                    <a:pt x="1750" y="4703"/>
                    <a:pt x="1750" y="4798"/>
                  </a:cubicBezTo>
                  <a:lnTo>
                    <a:pt x="1750" y="4810"/>
                  </a:lnTo>
                  <a:lnTo>
                    <a:pt x="1655" y="4810"/>
                  </a:lnTo>
                  <a:cubicBezTo>
                    <a:pt x="1512" y="4810"/>
                    <a:pt x="1393" y="4691"/>
                    <a:pt x="1393" y="4548"/>
                  </a:cubicBezTo>
                  <a:cubicBezTo>
                    <a:pt x="1393" y="4394"/>
                    <a:pt x="1512" y="4275"/>
                    <a:pt x="1655" y="4275"/>
                  </a:cubicBezTo>
                  <a:lnTo>
                    <a:pt x="2286" y="4275"/>
                  </a:lnTo>
                  <a:cubicBezTo>
                    <a:pt x="2262" y="4334"/>
                    <a:pt x="2262" y="4394"/>
                    <a:pt x="2262" y="4453"/>
                  </a:cubicBezTo>
                  <a:cubicBezTo>
                    <a:pt x="2262" y="4917"/>
                    <a:pt x="2643" y="5298"/>
                    <a:pt x="3120" y="5298"/>
                  </a:cubicBezTo>
                  <a:cubicBezTo>
                    <a:pt x="3572" y="5298"/>
                    <a:pt x="3965" y="4929"/>
                    <a:pt x="3965" y="4453"/>
                  </a:cubicBezTo>
                  <a:lnTo>
                    <a:pt x="3965" y="4441"/>
                  </a:lnTo>
                  <a:lnTo>
                    <a:pt x="4322" y="4441"/>
                  </a:lnTo>
                  <a:lnTo>
                    <a:pt x="4322" y="4453"/>
                  </a:lnTo>
                  <a:cubicBezTo>
                    <a:pt x="4322" y="4917"/>
                    <a:pt x="4691" y="5298"/>
                    <a:pt x="5168" y="5298"/>
                  </a:cubicBezTo>
                  <a:cubicBezTo>
                    <a:pt x="5632" y="5298"/>
                    <a:pt x="6013" y="4929"/>
                    <a:pt x="6013" y="4453"/>
                  </a:cubicBezTo>
                  <a:cubicBezTo>
                    <a:pt x="6013" y="4394"/>
                    <a:pt x="6013" y="4334"/>
                    <a:pt x="6001" y="4275"/>
                  </a:cubicBezTo>
                  <a:close/>
                  <a:moveTo>
                    <a:pt x="5025" y="7013"/>
                  </a:moveTo>
                  <a:lnTo>
                    <a:pt x="5025" y="7882"/>
                  </a:lnTo>
                  <a:cubicBezTo>
                    <a:pt x="5025" y="7977"/>
                    <a:pt x="5001" y="8073"/>
                    <a:pt x="4977" y="8156"/>
                  </a:cubicBezTo>
                  <a:cubicBezTo>
                    <a:pt x="4941" y="8251"/>
                    <a:pt x="4989" y="8335"/>
                    <a:pt x="5084" y="8370"/>
                  </a:cubicBezTo>
                  <a:cubicBezTo>
                    <a:pt x="5096" y="8370"/>
                    <a:pt x="5108" y="8382"/>
                    <a:pt x="5144" y="8382"/>
                  </a:cubicBezTo>
                  <a:cubicBezTo>
                    <a:pt x="5203" y="8382"/>
                    <a:pt x="5275" y="8335"/>
                    <a:pt x="5287" y="8275"/>
                  </a:cubicBezTo>
                  <a:cubicBezTo>
                    <a:pt x="5334" y="8144"/>
                    <a:pt x="5358" y="8025"/>
                    <a:pt x="5358" y="7870"/>
                  </a:cubicBezTo>
                  <a:lnTo>
                    <a:pt x="5358" y="7596"/>
                  </a:lnTo>
                  <a:lnTo>
                    <a:pt x="5799" y="7739"/>
                  </a:lnTo>
                  <a:cubicBezTo>
                    <a:pt x="5870" y="7775"/>
                    <a:pt x="5918" y="7834"/>
                    <a:pt x="5918" y="7906"/>
                  </a:cubicBezTo>
                  <a:cubicBezTo>
                    <a:pt x="5918" y="8513"/>
                    <a:pt x="5775" y="9013"/>
                    <a:pt x="5656" y="9311"/>
                  </a:cubicBezTo>
                  <a:cubicBezTo>
                    <a:pt x="5566" y="9510"/>
                    <a:pt x="5376" y="9635"/>
                    <a:pt x="5169" y="9635"/>
                  </a:cubicBezTo>
                  <a:cubicBezTo>
                    <a:pt x="5130" y="9635"/>
                    <a:pt x="5089" y="9630"/>
                    <a:pt x="5049" y="9620"/>
                  </a:cubicBezTo>
                  <a:lnTo>
                    <a:pt x="4191" y="9406"/>
                  </a:lnTo>
                  <a:lnTo>
                    <a:pt x="4108" y="9406"/>
                  </a:lnTo>
                  <a:lnTo>
                    <a:pt x="3251" y="9620"/>
                  </a:lnTo>
                  <a:cubicBezTo>
                    <a:pt x="3208" y="9631"/>
                    <a:pt x="3165" y="9636"/>
                    <a:pt x="3123" y="9636"/>
                  </a:cubicBezTo>
                  <a:cubicBezTo>
                    <a:pt x="2916" y="9636"/>
                    <a:pt x="2722" y="9518"/>
                    <a:pt x="2643" y="9311"/>
                  </a:cubicBezTo>
                  <a:cubicBezTo>
                    <a:pt x="2524" y="9013"/>
                    <a:pt x="2370" y="8513"/>
                    <a:pt x="2417" y="7918"/>
                  </a:cubicBezTo>
                  <a:cubicBezTo>
                    <a:pt x="2417" y="7846"/>
                    <a:pt x="2477" y="7787"/>
                    <a:pt x="2536" y="7763"/>
                  </a:cubicBezTo>
                  <a:lnTo>
                    <a:pt x="2965" y="7608"/>
                  </a:lnTo>
                  <a:lnTo>
                    <a:pt x="2965" y="7894"/>
                  </a:lnTo>
                  <a:cubicBezTo>
                    <a:pt x="2965" y="8549"/>
                    <a:pt x="3501" y="9085"/>
                    <a:pt x="4156" y="9085"/>
                  </a:cubicBezTo>
                  <a:cubicBezTo>
                    <a:pt x="4394" y="9085"/>
                    <a:pt x="4620" y="9013"/>
                    <a:pt x="4810" y="8894"/>
                  </a:cubicBezTo>
                  <a:cubicBezTo>
                    <a:pt x="4882" y="8847"/>
                    <a:pt x="4906" y="8739"/>
                    <a:pt x="4858" y="8668"/>
                  </a:cubicBezTo>
                  <a:cubicBezTo>
                    <a:pt x="4827" y="8622"/>
                    <a:pt x="4772" y="8596"/>
                    <a:pt x="4717" y="8596"/>
                  </a:cubicBezTo>
                  <a:cubicBezTo>
                    <a:pt x="4687" y="8596"/>
                    <a:pt x="4657" y="8603"/>
                    <a:pt x="4632" y="8620"/>
                  </a:cubicBezTo>
                  <a:cubicBezTo>
                    <a:pt x="4489" y="8716"/>
                    <a:pt x="4322" y="8775"/>
                    <a:pt x="4156" y="8775"/>
                  </a:cubicBezTo>
                  <a:cubicBezTo>
                    <a:pt x="3679" y="8775"/>
                    <a:pt x="3298" y="8382"/>
                    <a:pt x="3298" y="7906"/>
                  </a:cubicBezTo>
                  <a:lnTo>
                    <a:pt x="3298" y="7013"/>
                  </a:lnTo>
                  <a:cubicBezTo>
                    <a:pt x="3560" y="7120"/>
                    <a:pt x="3858" y="7180"/>
                    <a:pt x="4156" y="7180"/>
                  </a:cubicBezTo>
                  <a:cubicBezTo>
                    <a:pt x="4465" y="7180"/>
                    <a:pt x="4751" y="7120"/>
                    <a:pt x="5025" y="7013"/>
                  </a:cubicBezTo>
                  <a:close/>
                  <a:moveTo>
                    <a:pt x="3786" y="0"/>
                  </a:moveTo>
                  <a:cubicBezTo>
                    <a:pt x="3322" y="0"/>
                    <a:pt x="2941" y="381"/>
                    <a:pt x="2941" y="857"/>
                  </a:cubicBezTo>
                  <a:cubicBezTo>
                    <a:pt x="2941" y="917"/>
                    <a:pt x="2953" y="976"/>
                    <a:pt x="2953" y="1048"/>
                  </a:cubicBezTo>
                  <a:cubicBezTo>
                    <a:pt x="1786" y="1119"/>
                    <a:pt x="881" y="2072"/>
                    <a:pt x="881" y="3251"/>
                  </a:cubicBezTo>
                  <a:cubicBezTo>
                    <a:pt x="881" y="3596"/>
                    <a:pt x="965" y="3953"/>
                    <a:pt x="1119" y="4263"/>
                  </a:cubicBezTo>
                  <a:cubicBezTo>
                    <a:pt x="1072" y="4346"/>
                    <a:pt x="1048" y="4441"/>
                    <a:pt x="1048" y="4548"/>
                  </a:cubicBezTo>
                  <a:cubicBezTo>
                    <a:pt x="1048" y="4870"/>
                    <a:pt x="1310" y="5120"/>
                    <a:pt x="1620" y="5120"/>
                  </a:cubicBezTo>
                  <a:lnTo>
                    <a:pt x="1739" y="5120"/>
                  </a:lnTo>
                  <a:cubicBezTo>
                    <a:pt x="1846" y="5870"/>
                    <a:pt x="2298" y="6489"/>
                    <a:pt x="2917" y="6870"/>
                  </a:cubicBezTo>
                  <a:lnTo>
                    <a:pt x="2917" y="7263"/>
                  </a:lnTo>
                  <a:lnTo>
                    <a:pt x="2382" y="7442"/>
                  </a:lnTo>
                  <a:cubicBezTo>
                    <a:pt x="2191" y="7525"/>
                    <a:pt x="2060" y="7680"/>
                    <a:pt x="2048" y="7894"/>
                  </a:cubicBezTo>
                  <a:lnTo>
                    <a:pt x="2048" y="7918"/>
                  </a:lnTo>
                  <a:lnTo>
                    <a:pt x="786" y="8370"/>
                  </a:lnTo>
                  <a:cubicBezTo>
                    <a:pt x="310" y="8537"/>
                    <a:pt x="0" y="8977"/>
                    <a:pt x="0" y="9489"/>
                  </a:cubicBezTo>
                  <a:lnTo>
                    <a:pt x="0" y="10799"/>
                  </a:lnTo>
                  <a:cubicBezTo>
                    <a:pt x="0" y="10882"/>
                    <a:pt x="72" y="10954"/>
                    <a:pt x="167" y="10954"/>
                  </a:cubicBezTo>
                  <a:cubicBezTo>
                    <a:pt x="250" y="10954"/>
                    <a:pt x="334" y="10882"/>
                    <a:pt x="334" y="10799"/>
                  </a:cubicBezTo>
                  <a:lnTo>
                    <a:pt x="334" y="9489"/>
                  </a:lnTo>
                  <a:cubicBezTo>
                    <a:pt x="334" y="9382"/>
                    <a:pt x="346" y="9263"/>
                    <a:pt x="393" y="9168"/>
                  </a:cubicBezTo>
                  <a:lnTo>
                    <a:pt x="1203" y="9870"/>
                  </a:lnTo>
                  <a:cubicBezTo>
                    <a:pt x="1322" y="9978"/>
                    <a:pt x="1381" y="10109"/>
                    <a:pt x="1381" y="10275"/>
                  </a:cubicBezTo>
                  <a:lnTo>
                    <a:pt x="1381" y="10799"/>
                  </a:lnTo>
                  <a:cubicBezTo>
                    <a:pt x="1381" y="10882"/>
                    <a:pt x="1465" y="10954"/>
                    <a:pt x="1548" y="10954"/>
                  </a:cubicBezTo>
                  <a:cubicBezTo>
                    <a:pt x="1643" y="10954"/>
                    <a:pt x="1715" y="10882"/>
                    <a:pt x="1715" y="10799"/>
                  </a:cubicBezTo>
                  <a:lnTo>
                    <a:pt x="1715" y="10275"/>
                  </a:lnTo>
                  <a:cubicBezTo>
                    <a:pt x="1715" y="10025"/>
                    <a:pt x="1608" y="9799"/>
                    <a:pt x="1417" y="9632"/>
                  </a:cubicBezTo>
                  <a:lnTo>
                    <a:pt x="572" y="8906"/>
                  </a:lnTo>
                  <a:cubicBezTo>
                    <a:pt x="655" y="8799"/>
                    <a:pt x="774" y="8727"/>
                    <a:pt x="905" y="8680"/>
                  </a:cubicBezTo>
                  <a:lnTo>
                    <a:pt x="2036" y="8275"/>
                  </a:lnTo>
                  <a:cubicBezTo>
                    <a:pt x="2060" y="8787"/>
                    <a:pt x="2191" y="9192"/>
                    <a:pt x="2298" y="9454"/>
                  </a:cubicBezTo>
                  <a:cubicBezTo>
                    <a:pt x="2425" y="9776"/>
                    <a:pt x="2729" y="9970"/>
                    <a:pt x="3057" y="9970"/>
                  </a:cubicBezTo>
                  <a:cubicBezTo>
                    <a:pt x="3129" y="9970"/>
                    <a:pt x="3202" y="9961"/>
                    <a:pt x="3274" y="9942"/>
                  </a:cubicBezTo>
                  <a:lnTo>
                    <a:pt x="4096" y="9739"/>
                  </a:lnTo>
                  <a:lnTo>
                    <a:pt x="4918" y="9942"/>
                  </a:lnTo>
                  <a:cubicBezTo>
                    <a:pt x="4989" y="9966"/>
                    <a:pt x="5049" y="9978"/>
                    <a:pt x="5120" y="9978"/>
                  </a:cubicBezTo>
                  <a:cubicBezTo>
                    <a:pt x="5453" y="9978"/>
                    <a:pt x="5763" y="9787"/>
                    <a:pt x="5894" y="9454"/>
                  </a:cubicBezTo>
                  <a:cubicBezTo>
                    <a:pt x="6001" y="9192"/>
                    <a:pt x="6132" y="8787"/>
                    <a:pt x="6144" y="8299"/>
                  </a:cubicBezTo>
                  <a:lnTo>
                    <a:pt x="7275" y="8692"/>
                  </a:lnTo>
                  <a:cubicBezTo>
                    <a:pt x="7418" y="8739"/>
                    <a:pt x="7537" y="8835"/>
                    <a:pt x="7620" y="8918"/>
                  </a:cubicBezTo>
                  <a:lnTo>
                    <a:pt x="6775" y="9644"/>
                  </a:lnTo>
                  <a:cubicBezTo>
                    <a:pt x="6584" y="9811"/>
                    <a:pt x="6477" y="10037"/>
                    <a:pt x="6477" y="10287"/>
                  </a:cubicBezTo>
                  <a:lnTo>
                    <a:pt x="6477" y="10811"/>
                  </a:lnTo>
                  <a:cubicBezTo>
                    <a:pt x="6477" y="10894"/>
                    <a:pt x="6549" y="10978"/>
                    <a:pt x="6644" y="10978"/>
                  </a:cubicBezTo>
                  <a:cubicBezTo>
                    <a:pt x="6727" y="10978"/>
                    <a:pt x="6799" y="10894"/>
                    <a:pt x="6799" y="10811"/>
                  </a:cubicBezTo>
                  <a:lnTo>
                    <a:pt x="6799" y="10287"/>
                  </a:lnTo>
                  <a:cubicBezTo>
                    <a:pt x="6799" y="10144"/>
                    <a:pt x="6858" y="9990"/>
                    <a:pt x="6977" y="9882"/>
                  </a:cubicBezTo>
                  <a:lnTo>
                    <a:pt x="7787" y="9204"/>
                  </a:lnTo>
                  <a:cubicBezTo>
                    <a:pt x="7835" y="9311"/>
                    <a:pt x="7846" y="9406"/>
                    <a:pt x="7846" y="9513"/>
                  </a:cubicBezTo>
                  <a:lnTo>
                    <a:pt x="7846" y="10823"/>
                  </a:lnTo>
                  <a:cubicBezTo>
                    <a:pt x="7846" y="10918"/>
                    <a:pt x="7918" y="10990"/>
                    <a:pt x="8013" y="10990"/>
                  </a:cubicBezTo>
                  <a:cubicBezTo>
                    <a:pt x="8097" y="10990"/>
                    <a:pt x="8168" y="10918"/>
                    <a:pt x="8168" y="10823"/>
                  </a:cubicBezTo>
                  <a:lnTo>
                    <a:pt x="8168" y="9513"/>
                  </a:lnTo>
                  <a:cubicBezTo>
                    <a:pt x="8239" y="8977"/>
                    <a:pt x="7918" y="8513"/>
                    <a:pt x="7442" y="8358"/>
                  </a:cubicBezTo>
                  <a:lnTo>
                    <a:pt x="6215" y="7918"/>
                  </a:lnTo>
                  <a:lnTo>
                    <a:pt x="6215" y="7894"/>
                  </a:lnTo>
                  <a:cubicBezTo>
                    <a:pt x="6192" y="7680"/>
                    <a:pt x="6061" y="7501"/>
                    <a:pt x="5870" y="7442"/>
                  </a:cubicBezTo>
                  <a:lnTo>
                    <a:pt x="5334" y="7263"/>
                  </a:lnTo>
                  <a:lnTo>
                    <a:pt x="5334" y="6870"/>
                  </a:lnTo>
                  <a:cubicBezTo>
                    <a:pt x="5953" y="6513"/>
                    <a:pt x="6406" y="5870"/>
                    <a:pt x="6513" y="5120"/>
                  </a:cubicBezTo>
                  <a:lnTo>
                    <a:pt x="6632" y="5120"/>
                  </a:lnTo>
                  <a:cubicBezTo>
                    <a:pt x="6954" y="5120"/>
                    <a:pt x="7204" y="4858"/>
                    <a:pt x="7204" y="4548"/>
                  </a:cubicBezTo>
                  <a:cubicBezTo>
                    <a:pt x="7204" y="4441"/>
                    <a:pt x="7180" y="4346"/>
                    <a:pt x="7132" y="4263"/>
                  </a:cubicBezTo>
                  <a:cubicBezTo>
                    <a:pt x="7299" y="3953"/>
                    <a:pt x="7370" y="3608"/>
                    <a:pt x="7370" y="3251"/>
                  </a:cubicBezTo>
                  <a:cubicBezTo>
                    <a:pt x="7370" y="2072"/>
                    <a:pt x="6453" y="1107"/>
                    <a:pt x="5299" y="1048"/>
                  </a:cubicBezTo>
                  <a:cubicBezTo>
                    <a:pt x="5322" y="988"/>
                    <a:pt x="5322" y="929"/>
                    <a:pt x="5322" y="857"/>
                  </a:cubicBezTo>
                  <a:cubicBezTo>
                    <a:pt x="5322" y="393"/>
                    <a:pt x="4941" y="0"/>
                    <a:pt x="4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0" name="Google Shape;16950;p62"/>
            <p:cNvSpPr/>
            <p:nvPr/>
          </p:nvSpPr>
          <p:spPr>
            <a:xfrm>
              <a:off x="5916547" y="3055828"/>
              <a:ext cx="43402" cy="15396"/>
            </a:xfrm>
            <a:custGeom>
              <a:rect b="b" l="l" r="r" t="t"/>
              <a:pathLst>
                <a:path extrusionOk="0" h="486" w="1370">
                  <a:moveTo>
                    <a:pt x="173" y="1"/>
                  </a:moveTo>
                  <a:cubicBezTo>
                    <a:pt x="131" y="1"/>
                    <a:pt x="89" y="16"/>
                    <a:pt x="60" y="45"/>
                  </a:cubicBezTo>
                  <a:cubicBezTo>
                    <a:pt x="0" y="105"/>
                    <a:pt x="0" y="200"/>
                    <a:pt x="60" y="260"/>
                  </a:cubicBezTo>
                  <a:cubicBezTo>
                    <a:pt x="191" y="403"/>
                    <a:pt x="429" y="486"/>
                    <a:pt x="691" y="486"/>
                  </a:cubicBezTo>
                  <a:cubicBezTo>
                    <a:pt x="941" y="486"/>
                    <a:pt x="1179" y="414"/>
                    <a:pt x="1310" y="260"/>
                  </a:cubicBezTo>
                  <a:cubicBezTo>
                    <a:pt x="1369" y="200"/>
                    <a:pt x="1369" y="105"/>
                    <a:pt x="1310" y="45"/>
                  </a:cubicBezTo>
                  <a:cubicBezTo>
                    <a:pt x="1280" y="16"/>
                    <a:pt x="1241" y="1"/>
                    <a:pt x="1201" y="1"/>
                  </a:cubicBezTo>
                  <a:cubicBezTo>
                    <a:pt x="1161" y="1"/>
                    <a:pt x="1119" y="16"/>
                    <a:pt x="1084" y="45"/>
                  </a:cubicBezTo>
                  <a:cubicBezTo>
                    <a:pt x="1024" y="105"/>
                    <a:pt x="893" y="164"/>
                    <a:pt x="691" y="164"/>
                  </a:cubicBezTo>
                  <a:cubicBezTo>
                    <a:pt x="476" y="164"/>
                    <a:pt x="345" y="81"/>
                    <a:pt x="286" y="45"/>
                  </a:cubicBezTo>
                  <a:cubicBezTo>
                    <a:pt x="256" y="16"/>
                    <a:pt x="214"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1" name="Google Shape;16951;p62"/>
            <p:cNvSpPr/>
            <p:nvPr/>
          </p:nvSpPr>
          <p:spPr>
            <a:xfrm>
              <a:off x="5900707" y="3012363"/>
              <a:ext cx="10201" cy="15492"/>
            </a:xfrm>
            <a:custGeom>
              <a:rect b="b" l="l" r="r" t="t"/>
              <a:pathLst>
                <a:path extrusionOk="0" h="489" w="322">
                  <a:moveTo>
                    <a:pt x="167" y="1"/>
                  </a:moveTo>
                  <a:cubicBezTo>
                    <a:pt x="71" y="1"/>
                    <a:pt x="0" y="72"/>
                    <a:pt x="0" y="167"/>
                  </a:cubicBezTo>
                  <a:lnTo>
                    <a:pt x="0" y="322"/>
                  </a:lnTo>
                  <a:cubicBezTo>
                    <a:pt x="0" y="417"/>
                    <a:pt x="71" y="489"/>
                    <a:pt x="167" y="489"/>
                  </a:cubicBezTo>
                  <a:cubicBezTo>
                    <a:pt x="250" y="489"/>
                    <a:pt x="321" y="417"/>
                    <a:pt x="321" y="322"/>
                  </a:cubicBezTo>
                  <a:lnTo>
                    <a:pt x="321" y="167"/>
                  </a:lnTo>
                  <a:cubicBezTo>
                    <a:pt x="321"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2" name="Google Shape;16952;p62"/>
            <p:cNvSpPr/>
            <p:nvPr/>
          </p:nvSpPr>
          <p:spPr>
            <a:xfrm>
              <a:off x="5965556" y="3012363"/>
              <a:ext cx="10613" cy="15492"/>
            </a:xfrm>
            <a:custGeom>
              <a:rect b="b" l="l" r="r" t="t"/>
              <a:pathLst>
                <a:path extrusionOk="0" h="489" w="335">
                  <a:moveTo>
                    <a:pt x="168" y="1"/>
                  </a:moveTo>
                  <a:cubicBezTo>
                    <a:pt x="84" y="1"/>
                    <a:pt x="1" y="72"/>
                    <a:pt x="1" y="167"/>
                  </a:cubicBezTo>
                  <a:lnTo>
                    <a:pt x="1" y="322"/>
                  </a:lnTo>
                  <a:cubicBezTo>
                    <a:pt x="1" y="417"/>
                    <a:pt x="84" y="489"/>
                    <a:pt x="168" y="489"/>
                  </a:cubicBezTo>
                  <a:cubicBezTo>
                    <a:pt x="251" y="489"/>
                    <a:pt x="334" y="417"/>
                    <a:pt x="334" y="322"/>
                  </a:cubicBezTo>
                  <a:lnTo>
                    <a:pt x="334" y="167"/>
                  </a:lnTo>
                  <a:cubicBezTo>
                    <a:pt x="334" y="60"/>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3" name="Google Shape;16953;p62"/>
            <p:cNvSpPr/>
            <p:nvPr/>
          </p:nvSpPr>
          <p:spPr>
            <a:xfrm>
              <a:off x="5933116" y="3206625"/>
              <a:ext cx="10613" cy="10201"/>
            </a:xfrm>
            <a:custGeom>
              <a:rect b="b" l="l" r="r" t="t"/>
              <a:pathLst>
                <a:path extrusionOk="0" h="322" w="335">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54" name="Google Shape;16954;p62"/>
          <p:cNvGrpSpPr/>
          <p:nvPr/>
        </p:nvGrpSpPr>
        <p:grpSpPr>
          <a:xfrm>
            <a:off x="5355653" y="2706093"/>
            <a:ext cx="262184" cy="346643"/>
            <a:chOff x="5355653" y="2881493"/>
            <a:chExt cx="262184" cy="346643"/>
          </a:xfrm>
        </p:grpSpPr>
        <p:sp>
          <p:nvSpPr>
            <p:cNvPr id="16955" name="Google Shape;16955;p62"/>
            <p:cNvSpPr/>
            <p:nvPr/>
          </p:nvSpPr>
          <p:spPr>
            <a:xfrm>
              <a:off x="5465044" y="3060359"/>
              <a:ext cx="43402" cy="15777"/>
            </a:xfrm>
            <a:custGeom>
              <a:rect b="b" l="l" r="r" t="t"/>
              <a:pathLst>
                <a:path extrusionOk="0" h="498" w="1370">
                  <a:moveTo>
                    <a:pt x="167" y="1"/>
                  </a:moveTo>
                  <a:cubicBezTo>
                    <a:pt x="128" y="1"/>
                    <a:pt x="90" y="15"/>
                    <a:pt x="60" y="45"/>
                  </a:cubicBezTo>
                  <a:cubicBezTo>
                    <a:pt x="0" y="105"/>
                    <a:pt x="0" y="212"/>
                    <a:pt x="60" y="271"/>
                  </a:cubicBezTo>
                  <a:cubicBezTo>
                    <a:pt x="191" y="402"/>
                    <a:pt x="429" y="498"/>
                    <a:pt x="679" y="498"/>
                  </a:cubicBezTo>
                  <a:cubicBezTo>
                    <a:pt x="941" y="498"/>
                    <a:pt x="1167" y="414"/>
                    <a:pt x="1310" y="271"/>
                  </a:cubicBezTo>
                  <a:cubicBezTo>
                    <a:pt x="1370" y="212"/>
                    <a:pt x="1370" y="117"/>
                    <a:pt x="1310" y="45"/>
                  </a:cubicBezTo>
                  <a:cubicBezTo>
                    <a:pt x="1280" y="15"/>
                    <a:pt x="1239" y="1"/>
                    <a:pt x="1197" y="1"/>
                  </a:cubicBezTo>
                  <a:cubicBezTo>
                    <a:pt x="1155" y="1"/>
                    <a:pt x="1114" y="15"/>
                    <a:pt x="1084" y="45"/>
                  </a:cubicBezTo>
                  <a:cubicBezTo>
                    <a:pt x="1024" y="105"/>
                    <a:pt x="893" y="164"/>
                    <a:pt x="679" y="164"/>
                  </a:cubicBezTo>
                  <a:cubicBezTo>
                    <a:pt x="477" y="164"/>
                    <a:pt x="346" y="93"/>
                    <a:pt x="274" y="45"/>
                  </a:cubicBezTo>
                  <a:cubicBezTo>
                    <a:pt x="244" y="15"/>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6" name="Google Shape;16956;p62"/>
            <p:cNvSpPr/>
            <p:nvPr/>
          </p:nvSpPr>
          <p:spPr>
            <a:xfrm>
              <a:off x="5448823" y="3022564"/>
              <a:ext cx="10581" cy="15872"/>
            </a:xfrm>
            <a:custGeom>
              <a:rect b="b" l="l" r="r" t="t"/>
              <a:pathLst>
                <a:path extrusionOk="0" h="501" w="334">
                  <a:moveTo>
                    <a:pt x="167" y="0"/>
                  </a:moveTo>
                  <a:cubicBezTo>
                    <a:pt x="84" y="0"/>
                    <a:pt x="0" y="83"/>
                    <a:pt x="0" y="167"/>
                  </a:cubicBezTo>
                  <a:lnTo>
                    <a:pt x="0" y="333"/>
                  </a:lnTo>
                  <a:cubicBezTo>
                    <a:pt x="0" y="417"/>
                    <a:pt x="84" y="500"/>
                    <a:pt x="167" y="500"/>
                  </a:cubicBezTo>
                  <a:cubicBezTo>
                    <a:pt x="262" y="500"/>
                    <a:pt x="334" y="417"/>
                    <a:pt x="334" y="333"/>
                  </a:cubicBezTo>
                  <a:lnTo>
                    <a:pt x="334" y="167"/>
                  </a:lnTo>
                  <a:cubicBezTo>
                    <a:pt x="334"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7" name="Google Shape;16957;p62"/>
            <p:cNvSpPr/>
            <p:nvPr/>
          </p:nvSpPr>
          <p:spPr>
            <a:xfrm>
              <a:off x="5514084" y="3022564"/>
              <a:ext cx="10201" cy="15872"/>
            </a:xfrm>
            <a:custGeom>
              <a:rect b="b" l="l" r="r" t="t"/>
              <a:pathLst>
                <a:path extrusionOk="0" h="501" w="322">
                  <a:moveTo>
                    <a:pt x="167" y="0"/>
                  </a:moveTo>
                  <a:cubicBezTo>
                    <a:pt x="72" y="0"/>
                    <a:pt x="0" y="83"/>
                    <a:pt x="0" y="167"/>
                  </a:cubicBezTo>
                  <a:lnTo>
                    <a:pt x="0" y="333"/>
                  </a:lnTo>
                  <a:cubicBezTo>
                    <a:pt x="0" y="417"/>
                    <a:pt x="72" y="500"/>
                    <a:pt x="167" y="500"/>
                  </a:cubicBezTo>
                  <a:cubicBezTo>
                    <a:pt x="250" y="500"/>
                    <a:pt x="322" y="417"/>
                    <a:pt x="322" y="333"/>
                  </a:cubicBezTo>
                  <a:lnTo>
                    <a:pt x="322" y="167"/>
                  </a:lnTo>
                  <a:cubicBezTo>
                    <a:pt x="322" y="60"/>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8" name="Google Shape;16958;p62"/>
            <p:cNvSpPr/>
            <p:nvPr/>
          </p:nvSpPr>
          <p:spPr>
            <a:xfrm>
              <a:off x="5355653" y="2881493"/>
              <a:ext cx="262184" cy="346643"/>
            </a:xfrm>
            <a:custGeom>
              <a:rect b="b" l="l" r="r" t="t"/>
              <a:pathLst>
                <a:path extrusionOk="0" h="10942" w="8276">
                  <a:moveTo>
                    <a:pt x="4656" y="322"/>
                  </a:moveTo>
                  <a:cubicBezTo>
                    <a:pt x="4942" y="322"/>
                    <a:pt x="5180" y="560"/>
                    <a:pt x="5180" y="845"/>
                  </a:cubicBezTo>
                  <a:cubicBezTo>
                    <a:pt x="5180" y="988"/>
                    <a:pt x="5120" y="1119"/>
                    <a:pt x="5013" y="1215"/>
                  </a:cubicBezTo>
                  <a:cubicBezTo>
                    <a:pt x="4894" y="1203"/>
                    <a:pt x="4775" y="1179"/>
                    <a:pt x="4656" y="1179"/>
                  </a:cubicBezTo>
                  <a:lnTo>
                    <a:pt x="3632" y="1179"/>
                  </a:lnTo>
                  <a:cubicBezTo>
                    <a:pt x="3513" y="1179"/>
                    <a:pt x="3394" y="1203"/>
                    <a:pt x="3275" y="1215"/>
                  </a:cubicBezTo>
                  <a:cubicBezTo>
                    <a:pt x="3168" y="1107"/>
                    <a:pt x="3108" y="976"/>
                    <a:pt x="3108" y="845"/>
                  </a:cubicBezTo>
                  <a:cubicBezTo>
                    <a:pt x="3096" y="560"/>
                    <a:pt x="3334" y="322"/>
                    <a:pt x="3632" y="322"/>
                  </a:cubicBezTo>
                  <a:close/>
                  <a:moveTo>
                    <a:pt x="4632" y="1512"/>
                  </a:moveTo>
                  <a:cubicBezTo>
                    <a:pt x="5858" y="1512"/>
                    <a:pt x="6858" y="2512"/>
                    <a:pt x="6858" y="3739"/>
                  </a:cubicBezTo>
                  <a:lnTo>
                    <a:pt x="6858" y="4155"/>
                  </a:lnTo>
                  <a:cubicBezTo>
                    <a:pt x="6787" y="4120"/>
                    <a:pt x="6680" y="4096"/>
                    <a:pt x="6597" y="4096"/>
                  </a:cubicBezTo>
                  <a:lnTo>
                    <a:pt x="6489" y="4096"/>
                  </a:lnTo>
                  <a:lnTo>
                    <a:pt x="6489" y="4084"/>
                  </a:lnTo>
                  <a:lnTo>
                    <a:pt x="6489" y="3917"/>
                  </a:lnTo>
                  <a:cubicBezTo>
                    <a:pt x="6489" y="3834"/>
                    <a:pt x="6418" y="3762"/>
                    <a:pt x="6323" y="3762"/>
                  </a:cubicBezTo>
                  <a:lnTo>
                    <a:pt x="5418" y="3762"/>
                  </a:lnTo>
                  <a:lnTo>
                    <a:pt x="5287" y="3191"/>
                  </a:lnTo>
                  <a:cubicBezTo>
                    <a:pt x="5263" y="3131"/>
                    <a:pt x="5227" y="3084"/>
                    <a:pt x="5168" y="3072"/>
                  </a:cubicBezTo>
                  <a:cubicBezTo>
                    <a:pt x="5154" y="3069"/>
                    <a:pt x="5140" y="3068"/>
                    <a:pt x="5126" y="3068"/>
                  </a:cubicBezTo>
                  <a:cubicBezTo>
                    <a:pt x="5081" y="3068"/>
                    <a:pt x="5040" y="3083"/>
                    <a:pt x="5013" y="3120"/>
                  </a:cubicBezTo>
                  <a:lnTo>
                    <a:pt x="4370" y="3762"/>
                  </a:lnTo>
                  <a:lnTo>
                    <a:pt x="2906" y="3762"/>
                  </a:lnTo>
                  <a:cubicBezTo>
                    <a:pt x="2810" y="3762"/>
                    <a:pt x="2739" y="3834"/>
                    <a:pt x="2739" y="3917"/>
                  </a:cubicBezTo>
                  <a:cubicBezTo>
                    <a:pt x="2739" y="4012"/>
                    <a:pt x="2810" y="4084"/>
                    <a:pt x="2906" y="4084"/>
                  </a:cubicBezTo>
                  <a:lnTo>
                    <a:pt x="4430" y="4084"/>
                  </a:lnTo>
                  <a:cubicBezTo>
                    <a:pt x="4477" y="4084"/>
                    <a:pt x="4525" y="4072"/>
                    <a:pt x="4549" y="4036"/>
                  </a:cubicBezTo>
                  <a:lnTo>
                    <a:pt x="5049" y="3548"/>
                  </a:lnTo>
                  <a:lnTo>
                    <a:pt x="5144" y="3965"/>
                  </a:lnTo>
                  <a:cubicBezTo>
                    <a:pt x="5168" y="4036"/>
                    <a:pt x="5227" y="4084"/>
                    <a:pt x="5299" y="4084"/>
                  </a:cubicBezTo>
                  <a:lnTo>
                    <a:pt x="6156" y="4084"/>
                  </a:lnTo>
                  <a:lnTo>
                    <a:pt x="6156" y="4096"/>
                  </a:lnTo>
                  <a:cubicBezTo>
                    <a:pt x="6156" y="4191"/>
                    <a:pt x="6192" y="4274"/>
                    <a:pt x="6263" y="4334"/>
                  </a:cubicBezTo>
                  <a:cubicBezTo>
                    <a:pt x="6323" y="4393"/>
                    <a:pt x="6418" y="4441"/>
                    <a:pt x="6501" y="4441"/>
                  </a:cubicBezTo>
                  <a:lnTo>
                    <a:pt x="6597" y="4441"/>
                  </a:lnTo>
                  <a:cubicBezTo>
                    <a:pt x="6739" y="4441"/>
                    <a:pt x="6858" y="4560"/>
                    <a:pt x="6858" y="4715"/>
                  </a:cubicBezTo>
                  <a:cubicBezTo>
                    <a:pt x="6858" y="4858"/>
                    <a:pt x="6739" y="4977"/>
                    <a:pt x="6597" y="4977"/>
                  </a:cubicBezTo>
                  <a:lnTo>
                    <a:pt x="6501" y="4977"/>
                  </a:lnTo>
                  <a:lnTo>
                    <a:pt x="6501" y="4965"/>
                  </a:lnTo>
                  <a:cubicBezTo>
                    <a:pt x="6501" y="4870"/>
                    <a:pt x="6430" y="4798"/>
                    <a:pt x="6335" y="4798"/>
                  </a:cubicBezTo>
                  <a:cubicBezTo>
                    <a:pt x="6251" y="4798"/>
                    <a:pt x="6180" y="4870"/>
                    <a:pt x="6180" y="4965"/>
                  </a:cubicBezTo>
                  <a:cubicBezTo>
                    <a:pt x="6180" y="6096"/>
                    <a:pt x="5251" y="7037"/>
                    <a:pt x="4108" y="7037"/>
                  </a:cubicBezTo>
                  <a:cubicBezTo>
                    <a:pt x="2965" y="7037"/>
                    <a:pt x="2072" y="6096"/>
                    <a:pt x="2072" y="4953"/>
                  </a:cubicBezTo>
                  <a:cubicBezTo>
                    <a:pt x="2072" y="4858"/>
                    <a:pt x="1989" y="4786"/>
                    <a:pt x="1905" y="4786"/>
                  </a:cubicBezTo>
                  <a:cubicBezTo>
                    <a:pt x="1810" y="4786"/>
                    <a:pt x="1739" y="4858"/>
                    <a:pt x="1739" y="4953"/>
                  </a:cubicBezTo>
                  <a:lnTo>
                    <a:pt x="1739" y="4965"/>
                  </a:lnTo>
                  <a:lnTo>
                    <a:pt x="1655" y="4965"/>
                  </a:lnTo>
                  <a:cubicBezTo>
                    <a:pt x="1501" y="4965"/>
                    <a:pt x="1382" y="4846"/>
                    <a:pt x="1382" y="4691"/>
                  </a:cubicBezTo>
                  <a:cubicBezTo>
                    <a:pt x="1382" y="4548"/>
                    <a:pt x="1501" y="4429"/>
                    <a:pt x="1655" y="4429"/>
                  </a:cubicBezTo>
                  <a:lnTo>
                    <a:pt x="1739" y="4429"/>
                  </a:lnTo>
                  <a:cubicBezTo>
                    <a:pt x="1917" y="4429"/>
                    <a:pt x="2072" y="4274"/>
                    <a:pt x="2072" y="4096"/>
                  </a:cubicBezTo>
                  <a:lnTo>
                    <a:pt x="2072" y="4084"/>
                  </a:lnTo>
                  <a:lnTo>
                    <a:pt x="2251" y="4084"/>
                  </a:lnTo>
                  <a:cubicBezTo>
                    <a:pt x="2334" y="4084"/>
                    <a:pt x="2406" y="4012"/>
                    <a:pt x="2406" y="3917"/>
                  </a:cubicBezTo>
                  <a:cubicBezTo>
                    <a:pt x="2406" y="3834"/>
                    <a:pt x="2334" y="3762"/>
                    <a:pt x="2251" y="3762"/>
                  </a:cubicBezTo>
                  <a:lnTo>
                    <a:pt x="1905" y="3762"/>
                  </a:lnTo>
                  <a:cubicBezTo>
                    <a:pt x="1810" y="3762"/>
                    <a:pt x="1739" y="3834"/>
                    <a:pt x="1739" y="3917"/>
                  </a:cubicBezTo>
                  <a:lnTo>
                    <a:pt x="1739" y="4084"/>
                  </a:lnTo>
                  <a:cubicBezTo>
                    <a:pt x="1739" y="4084"/>
                    <a:pt x="1739" y="4096"/>
                    <a:pt x="1727" y="4096"/>
                  </a:cubicBezTo>
                  <a:lnTo>
                    <a:pt x="1632" y="4096"/>
                  </a:lnTo>
                  <a:cubicBezTo>
                    <a:pt x="1548" y="4096"/>
                    <a:pt x="1441" y="4132"/>
                    <a:pt x="1370" y="4155"/>
                  </a:cubicBezTo>
                  <a:lnTo>
                    <a:pt x="1370" y="3739"/>
                  </a:lnTo>
                  <a:cubicBezTo>
                    <a:pt x="1370" y="2512"/>
                    <a:pt x="2370" y="1512"/>
                    <a:pt x="3596" y="1512"/>
                  </a:cubicBezTo>
                  <a:close/>
                  <a:moveTo>
                    <a:pt x="2965" y="7513"/>
                  </a:moveTo>
                  <a:cubicBezTo>
                    <a:pt x="2941" y="7656"/>
                    <a:pt x="2858" y="7775"/>
                    <a:pt x="2715" y="7834"/>
                  </a:cubicBezTo>
                  <a:lnTo>
                    <a:pt x="2679" y="7846"/>
                  </a:lnTo>
                  <a:cubicBezTo>
                    <a:pt x="2667" y="7834"/>
                    <a:pt x="2644" y="7834"/>
                    <a:pt x="2632" y="7822"/>
                  </a:cubicBezTo>
                  <a:cubicBezTo>
                    <a:pt x="2581" y="7786"/>
                    <a:pt x="2521" y="7772"/>
                    <a:pt x="2460" y="7772"/>
                  </a:cubicBezTo>
                  <a:cubicBezTo>
                    <a:pt x="2422" y="7772"/>
                    <a:pt x="2383" y="7778"/>
                    <a:pt x="2346" y="7787"/>
                  </a:cubicBezTo>
                  <a:lnTo>
                    <a:pt x="1858" y="7977"/>
                  </a:lnTo>
                  <a:cubicBezTo>
                    <a:pt x="1751" y="8025"/>
                    <a:pt x="1667" y="8120"/>
                    <a:pt x="1620" y="8227"/>
                  </a:cubicBezTo>
                  <a:lnTo>
                    <a:pt x="1394" y="8299"/>
                  </a:lnTo>
                  <a:lnTo>
                    <a:pt x="1394" y="8025"/>
                  </a:lnTo>
                  <a:cubicBezTo>
                    <a:pt x="1394" y="7751"/>
                    <a:pt x="1632" y="7513"/>
                    <a:pt x="1917" y="7513"/>
                  </a:cubicBezTo>
                  <a:close/>
                  <a:moveTo>
                    <a:pt x="6370" y="7513"/>
                  </a:moveTo>
                  <a:cubicBezTo>
                    <a:pt x="6656" y="7513"/>
                    <a:pt x="6894" y="7751"/>
                    <a:pt x="6894" y="8025"/>
                  </a:cubicBezTo>
                  <a:lnTo>
                    <a:pt x="6894" y="8299"/>
                  </a:lnTo>
                  <a:lnTo>
                    <a:pt x="6882" y="8299"/>
                  </a:lnTo>
                  <a:lnTo>
                    <a:pt x="6668" y="8227"/>
                  </a:lnTo>
                  <a:cubicBezTo>
                    <a:pt x="6620" y="8120"/>
                    <a:pt x="6525" y="8025"/>
                    <a:pt x="6430" y="7989"/>
                  </a:cubicBezTo>
                  <a:lnTo>
                    <a:pt x="5942" y="7787"/>
                  </a:lnTo>
                  <a:cubicBezTo>
                    <a:pt x="5905" y="7778"/>
                    <a:pt x="5866" y="7772"/>
                    <a:pt x="5828" y="7772"/>
                  </a:cubicBezTo>
                  <a:cubicBezTo>
                    <a:pt x="5767" y="7772"/>
                    <a:pt x="5707" y="7786"/>
                    <a:pt x="5656" y="7822"/>
                  </a:cubicBezTo>
                  <a:cubicBezTo>
                    <a:pt x="5644" y="7834"/>
                    <a:pt x="5620" y="7834"/>
                    <a:pt x="5608" y="7846"/>
                  </a:cubicBezTo>
                  <a:lnTo>
                    <a:pt x="5561" y="7834"/>
                  </a:lnTo>
                  <a:cubicBezTo>
                    <a:pt x="5430" y="7787"/>
                    <a:pt x="5323" y="7656"/>
                    <a:pt x="5323" y="7513"/>
                  </a:cubicBezTo>
                  <a:close/>
                  <a:moveTo>
                    <a:pt x="2441" y="8084"/>
                  </a:moveTo>
                  <a:lnTo>
                    <a:pt x="2441" y="9073"/>
                  </a:lnTo>
                  <a:lnTo>
                    <a:pt x="1905" y="9073"/>
                  </a:lnTo>
                  <a:lnTo>
                    <a:pt x="1905" y="8382"/>
                  </a:lnTo>
                  <a:cubicBezTo>
                    <a:pt x="1905" y="8346"/>
                    <a:pt x="1929" y="8299"/>
                    <a:pt x="1977" y="8275"/>
                  </a:cubicBezTo>
                  <a:lnTo>
                    <a:pt x="2441" y="8084"/>
                  </a:lnTo>
                  <a:close/>
                  <a:moveTo>
                    <a:pt x="5835" y="8108"/>
                  </a:moveTo>
                  <a:lnTo>
                    <a:pt x="6287" y="8299"/>
                  </a:lnTo>
                  <a:cubicBezTo>
                    <a:pt x="6335" y="8311"/>
                    <a:pt x="6370" y="8358"/>
                    <a:pt x="6370" y="8406"/>
                  </a:cubicBezTo>
                  <a:lnTo>
                    <a:pt x="6370" y="9073"/>
                  </a:lnTo>
                  <a:lnTo>
                    <a:pt x="5835" y="9073"/>
                  </a:lnTo>
                  <a:lnTo>
                    <a:pt x="5835" y="8108"/>
                  </a:lnTo>
                  <a:close/>
                  <a:moveTo>
                    <a:pt x="4989" y="7168"/>
                  </a:moveTo>
                  <a:lnTo>
                    <a:pt x="4989" y="7489"/>
                  </a:lnTo>
                  <a:cubicBezTo>
                    <a:pt x="4989" y="7775"/>
                    <a:pt x="5168" y="8025"/>
                    <a:pt x="5430" y="8132"/>
                  </a:cubicBezTo>
                  <a:lnTo>
                    <a:pt x="5489" y="8168"/>
                  </a:lnTo>
                  <a:lnTo>
                    <a:pt x="5489" y="8406"/>
                  </a:lnTo>
                  <a:lnTo>
                    <a:pt x="5525" y="8406"/>
                  </a:lnTo>
                  <a:cubicBezTo>
                    <a:pt x="5251" y="8918"/>
                    <a:pt x="4727" y="9251"/>
                    <a:pt x="4132" y="9251"/>
                  </a:cubicBezTo>
                  <a:cubicBezTo>
                    <a:pt x="3560" y="9251"/>
                    <a:pt x="3025" y="8918"/>
                    <a:pt x="2751" y="8406"/>
                  </a:cubicBezTo>
                  <a:lnTo>
                    <a:pt x="2751" y="8168"/>
                  </a:lnTo>
                  <a:lnTo>
                    <a:pt x="2810" y="8132"/>
                  </a:lnTo>
                  <a:cubicBezTo>
                    <a:pt x="3084" y="8037"/>
                    <a:pt x="3263" y="7775"/>
                    <a:pt x="3263" y="7489"/>
                  </a:cubicBezTo>
                  <a:lnTo>
                    <a:pt x="3263" y="7168"/>
                  </a:lnTo>
                  <a:cubicBezTo>
                    <a:pt x="3525" y="7275"/>
                    <a:pt x="3822" y="7334"/>
                    <a:pt x="4120" y="7334"/>
                  </a:cubicBezTo>
                  <a:cubicBezTo>
                    <a:pt x="4418" y="7334"/>
                    <a:pt x="4715" y="7275"/>
                    <a:pt x="4989" y="7168"/>
                  </a:cubicBezTo>
                  <a:close/>
                  <a:moveTo>
                    <a:pt x="3596" y="0"/>
                  </a:moveTo>
                  <a:cubicBezTo>
                    <a:pt x="3144" y="0"/>
                    <a:pt x="2751" y="381"/>
                    <a:pt x="2751" y="857"/>
                  </a:cubicBezTo>
                  <a:cubicBezTo>
                    <a:pt x="2751" y="1012"/>
                    <a:pt x="2798" y="1167"/>
                    <a:pt x="2882" y="1298"/>
                  </a:cubicBezTo>
                  <a:cubicBezTo>
                    <a:pt x="1810" y="1607"/>
                    <a:pt x="1036" y="2596"/>
                    <a:pt x="1036" y="3751"/>
                  </a:cubicBezTo>
                  <a:lnTo>
                    <a:pt x="1036" y="4691"/>
                  </a:lnTo>
                  <a:cubicBezTo>
                    <a:pt x="1036" y="5025"/>
                    <a:pt x="1310" y="5275"/>
                    <a:pt x="1620" y="5275"/>
                  </a:cubicBezTo>
                  <a:lnTo>
                    <a:pt x="1739" y="5275"/>
                  </a:lnTo>
                  <a:cubicBezTo>
                    <a:pt x="1846" y="6013"/>
                    <a:pt x="2286" y="6644"/>
                    <a:pt x="2918" y="7013"/>
                  </a:cubicBezTo>
                  <a:lnTo>
                    <a:pt x="2918" y="7180"/>
                  </a:lnTo>
                  <a:lnTo>
                    <a:pt x="1870" y="7180"/>
                  </a:lnTo>
                  <a:cubicBezTo>
                    <a:pt x="1417" y="7180"/>
                    <a:pt x="1024" y="7549"/>
                    <a:pt x="1024" y="8025"/>
                  </a:cubicBezTo>
                  <a:lnTo>
                    <a:pt x="1024" y="8418"/>
                  </a:lnTo>
                  <a:lnTo>
                    <a:pt x="786" y="8501"/>
                  </a:lnTo>
                  <a:cubicBezTo>
                    <a:pt x="310" y="8668"/>
                    <a:pt x="0" y="9120"/>
                    <a:pt x="0" y="9620"/>
                  </a:cubicBezTo>
                  <a:lnTo>
                    <a:pt x="0" y="10763"/>
                  </a:lnTo>
                  <a:cubicBezTo>
                    <a:pt x="0" y="10859"/>
                    <a:pt x="72" y="10930"/>
                    <a:pt x="167" y="10930"/>
                  </a:cubicBezTo>
                  <a:cubicBezTo>
                    <a:pt x="251" y="10930"/>
                    <a:pt x="322" y="10859"/>
                    <a:pt x="322" y="10763"/>
                  </a:cubicBezTo>
                  <a:lnTo>
                    <a:pt x="322" y="9620"/>
                  </a:lnTo>
                  <a:cubicBezTo>
                    <a:pt x="322" y="9251"/>
                    <a:pt x="560" y="8918"/>
                    <a:pt x="905" y="8799"/>
                  </a:cubicBezTo>
                  <a:lnTo>
                    <a:pt x="1560" y="8584"/>
                  </a:lnTo>
                  <a:lnTo>
                    <a:pt x="1560" y="10787"/>
                  </a:lnTo>
                  <a:cubicBezTo>
                    <a:pt x="1560" y="10870"/>
                    <a:pt x="1632" y="10942"/>
                    <a:pt x="1727" y="10942"/>
                  </a:cubicBezTo>
                  <a:cubicBezTo>
                    <a:pt x="1810" y="10942"/>
                    <a:pt x="1894" y="10870"/>
                    <a:pt x="1894" y="10787"/>
                  </a:cubicBezTo>
                  <a:lnTo>
                    <a:pt x="1894" y="9382"/>
                  </a:lnTo>
                  <a:lnTo>
                    <a:pt x="2417" y="9382"/>
                  </a:lnTo>
                  <a:lnTo>
                    <a:pt x="2417" y="10763"/>
                  </a:lnTo>
                  <a:cubicBezTo>
                    <a:pt x="2417" y="10859"/>
                    <a:pt x="2501" y="10930"/>
                    <a:pt x="2584" y="10930"/>
                  </a:cubicBezTo>
                  <a:cubicBezTo>
                    <a:pt x="2679" y="10930"/>
                    <a:pt x="2751" y="10859"/>
                    <a:pt x="2751" y="10763"/>
                  </a:cubicBezTo>
                  <a:lnTo>
                    <a:pt x="2751" y="8954"/>
                  </a:lnTo>
                  <a:cubicBezTo>
                    <a:pt x="2858" y="9073"/>
                    <a:pt x="2989" y="9168"/>
                    <a:pt x="3120" y="9263"/>
                  </a:cubicBezTo>
                  <a:cubicBezTo>
                    <a:pt x="3418" y="9454"/>
                    <a:pt x="3775" y="9561"/>
                    <a:pt x="4132" y="9561"/>
                  </a:cubicBezTo>
                  <a:cubicBezTo>
                    <a:pt x="4489" y="9561"/>
                    <a:pt x="4834" y="9454"/>
                    <a:pt x="5144" y="9263"/>
                  </a:cubicBezTo>
                  <a:cubicBezTo>
                    <a:pt x="5275" y="9168"/>
                    <a:pt x="5418" y="9073"/>
                    <a:pt x="5513" y="8954"/>
                  </a:cubicBezTo>
                  <a:lnTo>
                    <a:pt x="5513" y="9573"/>
                  </a:lnTo>
                  <a:cubicBezTo>
                    <a:pt x="5513" y="9668"/>
                    <a:pt x="5596" y="9739"/>
                    <a:pt x="5680" y="9739"/>
                  </a:cubicBezTo>
                  <a:cubicBezTo>
                    <a:pt x="5775" y="9739"/>
                    <a:pt x="5846" y="9668"/>
                    <a:pt x="5846" y="9573"/>
                  </a:cubicBezTo>
                  <a:lnTo>
                    <a:pt x="5846" y="9382"/>
                  </a:lnTo>
                  <a:lnTo>
                    <a:pt x="6382" y="9382"/>
                  </a:lnTo>
                  <a:lnTo>
                    <a:pt x="6382" y="10763"/>
                  </a:lnTo>
                  <a:cubicBezTo>
                    <a:pt x="6382" y="10859"/>
                    <a:pt x="6454" y="10930"/>
                    <a:pt x="6549" y="10930"/>
                  </a:cubicBezTo>
                  <a:cubicBezTo>
                    <a:pt x="6632" y="10930"/>
                    <a:pt x="6704" y="10859"/>
                    <a:pt x="6704" y="10763"/>
                  </a:cubicBezTo>
                  <a:lnTo>
                    <a:pt x="6704" y="8561"/>
                  </a:lnTo>
                  <a:lnTo>
                    <a:pt x="7359" y="8787"/>
                  </a:lnTo>
                  <a:cubicBezTo>
                    <a:pt x="7704" y="8906"/>
                    <a:pt x="7942" y="9239"/>
                    <a:pt x="7942" y="9608"/>
                  </a:cubicBezTo>
                  <a:lnTo>
                    <a:pt x="7942" y="10751"/>
                  </a:lnTo>
                  <a:cubicBezTo>
                    <a:pt x="7942" y="10847"/>
                    <a:pt x="8013" y="10918"/>
                    <a:pt x="8109" y="10918"/>
                  </a:cubicBezTo>
                  <a:cubicBezTo>
                    <a:pt x="8192" y="10918"/>
                    <a:pt x="8275" y="10847"/>
                    <a:pt x="8275" y="10751"/>
                  </a:cubicBezTo>
                  <a:lnTo>
                    <a:pt x="8275" y="9608"/>
                  </a:lnTo>
                  <a:cubicBezTo>
                    <a:pt x="8240" y="9120"/>
                    <a:pt x="7918" y="8668"/>
                    <a:pt x="7442" y="8501"/>
                  </a:cubicBezTo>
                  <a:lnTo>
                    <a:pt x="7204" y="8418"/>
                  </a:lnTo>
                  <a:lnTo>
                    <a:pt x="7204" y="8025"/>
                  </a:lnTo>
                  <a:cubicBezTo>
                    <a:pt x="7204" y="7572"/>
                    <a:pt x="6835" y="7180"/>
                    <a:pt x="6358" y="7180"/>
                  </a:cubicBezTo>
                  <a:lnTo>
                    <a:pt x="5311" y="7180"/>
                  </a:lnTo>
                  <a:lnTo>
                    <a:pt x="5311" y="7013"/>
                  </a:lnTo>
                  <a:cubicBezTo>
                    <a:pt x="5942" y="6656"/>
                    <a:pt x="6382" y="6013"/>
                    <a:pt x="6489" y="5275"/>
                  </a:cubicBezTo>
                  <a:lnTo>
                    <a:pt x="6608" y="5275"/>
                  </a:lnTo>
                  <a:cubicBezTo>
                    <a:pt x="6930" y="5275"/>
                    <a:pt x="7192" y="5001"/>
                    <a:pt x="7192" y="4691"/>
                  </a:cubicBezTo>
                  <a:lnTo>
                    <a:pt x="7192" y="3751"/>
                  </a:lnTo>
                  <a:cubicBezTo>
                    <a:pt x="7192" y="2596"/>
                    <a:pt x="6418" y="1607"/>
                    <a:pt x="5346" y="1298"/>
                  </a:cubicBezTo>
                  <a:cubicBezTo>
                    <a:pt x="5430" y="1167"/>
                    <a:pt x="5477" y="1000"/>
                    <a:pt x="5477" y="857"/>
                  </a:cubicBezTo>
                  <a:cubicBezTo>
                    <a:pt x="5477" y="393"/>
                    <a:pt x="5108" y="0"/>
                    <a:pt x="4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9" name="Google Shape;16959;p62"/>
            <p:cNvSpPr/>
            <p:nvPr/>
          </p:nvSpPr>
          <p:spPr>
            <a:xfrm>
              <a:off x="5529924" y="3201335"/>
              <a:ext cx="10581" cy="26421"/>
            </a:xfrm>
            <a:custGeom>
              <a:rect b="b" l="l" r="r" t="t"/>
              <a:pathLst>
                <a:path extrusionOk="0" h="834" w="334">
                  <a:moveTo>
                    <a:pt x="167" y="1"/>
                  </a:moveTo>
                  <a:cubicBezTo>
                    <a:pt x="84" y="1"/>
                    <a:pt x="0" y="72"/>
                    <a:pt x="0" y="167"/>
                  </a:cubicBezTo>
                  <a:lnTo>
                    <a:pt x="0" y="667"/>
                  </a:lnTo>
                  <a:cubicBezTo>
                    <a:pt x="0" y="763"/>
                    <a:pt x="84" y="834"/>
                    <a:pt x="167" y="834"/>
                  </a:cubicBezTo>
                  <a:cubicBezTo>
                    <a:pt x="262" y="834"/>
                    <a:pt x="334" y="763"/>
                    <a:pt x="334" y="667"/>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60" name="Google Shape;16960;p62"/>
          <p:cNvGrpSpPr/>
          <p:nvPr/>
        </p:nvGrpSpPr>
        <p:grpSpPr>
          <a:xfrm>
            <a:off x="8055961" y="2706442"/>
            <a:ext cx="260283" cy="345914"/>
            <a:chOff x="8055961" y="2881842"/>
            <a:chExt cx="260283" cy="345914"/>
          </a:xfrm>
        </p:grpSpPr>
        <p:sp>
          <p:nvSpPr>
            <p:cNvPr id="16961" name="Google Shape;16961;p62"/>
            <p:cNvSpPr/>
            <p:nvPr/>
          </p:nvSpPr>
          <p:spPr>
            <a:xfrm>
              <a:off x="8055961" y="2881842"/>
              <a:ext cx="260283" cy="345914"/>
            </a:xfrm>
            <a:custGeom>
              <a:rect b="b" l="l" r="r" t="t"/>
              <a:pathLst>
                <a:path extrusionOk="0" h="10919" w="8216">
                  <a:moveTo>
                    <a:pt x="4918" y="2358"/>
                  </a:moveTo>
                  <a:cubicBezTo>
                    <a:pt x="5120" y="2656"/>
                    <a:pt x="5334" y="2882"/>
                    <a:pt x="5561" y="3073"/>
                  </a:cubicBezTo>
                  <a:lnTo>
                    <a:pt x="4477" y="3073"/>
                  </a:lnTo>
                  <a:cubicBezTo>
                    <a:pt x="4429" y="3073"/>
                    <a:pt x="4382" y="3085"/>
                    <a:pt x="4358" y="3132"/>
                  </a:cubicBezTo>
                  <a:cubicBezTo>
                    <a:pt x="4310" y="3168"/>
                    <a:pt x="4298" y="3216"/>
                    <a:pt x="4298" y="3251"/>
                  </a:cubicBezTo>
                  <a:lnTo>
                    <a:pt x="4322" y="3442"/>
                  </a:lnTo>
                  <a:cubicBezTo>
                    <a:pt x="4263" y="3418"/>
                    <a:pt x="4191" y="3418"/>
                    <a:pt x="4120" y="3418"/>
                  </a:cubicBezTo>
                  <a:cubicBezTo>
                    <a:pt x="4048" y="3418"/>
                    <a:pt x="3965" y="3430"/>
                    <a:pt x="3906" y="3442"/>
                  </a:cubicBezTo>
                  <a:lnTo>
                    <a:pt x="3941" y="3251"/>
                  </a:lnTo>
                  <a:lnTo>
                    <a:pt x="3941" y="3228"/>
                  </a:lnTo>
                  <a:cubicBezTo>
                    <a:pt x="4263" y="2966"/>
                    <a:pt x="4596" y="2692"/>
                    <a:pt x="4918" y="2358"/>
                  </a:cubicBezTo>
                  <a:close/>
                  <a:moveTo>
                    <a:pt x="3572" y="3478"/>
                  </a:moveTo>
                  <a:lnTo>
                    <a:pt x="3525" y="3823"/>
                  </a:lnTo>
                  <a:cubicBezTo>
                    <a:pt x="3525" y="3823"/>
                    <a:pt x="3513" y="3894"/>
                    <a:pt x="3513" y="3906"/>
                  </a:cubicBezTo>
                  <a:cubicBezTo>
                    <a:pt x="3429" y="4121"/>
                    <a:pt x="3239" y="4263"/>
                    <a:pt x="3013" y="4263"/>
                  </a:cubicBezTo>
                  <a:lnTo>
                    <a:pt x="2858" y="4263"/>
                  </a:lnTo>
                  <a:cubicBezTo>
                    <a:pt x="2739" y="4263"/>
                    <a:pt x="2632" y="4204"/>
                    <a:pt x="2572" y="4121"/>
                  </a:cubicBezTo>
                  <a:cubicBezTo>
                    <a:pt x="2596" y="4097"/>
                    <a:pt x="2620" y="4085"/>
                    <a:pt x="2644" y="4073"/>
                  </a:cubicBezTo>
                  <a:cubicBezTo>
                    <a:pt x="2739" y="4013"/>
                    <a:pt x="2834" y="3954"/>
                    <a:pt x="2941" y="3894"/>
                  </a:cubicBezTo>
                  <a:lnTo>
                    <a:pt x="2941" y="3906"/>
                  </a:lnTo>
                  <a:cubicBezTo>
                    <a:pt x="2929" y="4013"/>
                    <a:pt x="3001" y="4073"/>
                    <a:pt x="3096" y="4073"/>
                  </a:cubicBezTo>
                  <a:cubicBezTo>
                    <a:pt x="3179" y="4073"/>
                    <a:pt x="3239" y="4001"/>
                    <a:pt x="3239" y="3906"/>
                  </a:cubicBezTo>
                  <a:lnTo>
                    <a:pt x="3239" y="3704"/>
                  </a:lnTo>
                  <a:cubicBezTo>
                    <a:pt x="3346" y="3632"/>
                    <a:pt x="3453" y="3549"/>
                    <a:pt x="3572" y="3478"/>
                  </a:cubicBezTo>
                  <a:close/>
                  <a:moveTo>
                    <a:pt x="4965" y="3370"/>
                  </a:moveTo>
                  <a:lnTo>
                    <a:pt x="4965" y="3382"/>
                  </a:lnTo>
                  <a:lnTo>
                    <a:pt x="5811" y="3382"/>
                  </a:lnTo>
                  <a:lnTo>
                    <a:pt x="5727" y="3966"/>
                  </a:lnTo>
                  <a:cubicBezTo>
                    <a:pt x="5692" y="4144"/>
                    <a:pt x="5549" y="4263"/>
                    <a:pt x="5382" y="4263"/>
                  </a:cubicBezTo>
                  <a:lnTo>
                    <a:pt x="5215" y="4263"/>
                  </a:lnTo>
                  <a:cubicBezTo>
                    <a:pt x="4977" y="4263"/>
                    <a:pt x="4775" y="4097"/>
                    <a:pt x="4715" y="3882"/>
                  </a:cubicBezTo>
                  <a:cubicBezTo>
                    <a:pt x="4715" y="3847"/>
                    <a:pt x="4703" y="3823"/>
                    <a:pt x="4703" y="3787"/>
                  </a:cubicBezTo>
                  <a:cubicBezTo>
                    <a:pt x="4679" y="3668"/>
                    <a:pt x="4644" y="3370"/>
                    <a:pt x="4644" y="3370"/>
                  </a:cubicBezTo>
                  <a:close/>
                  <a:moveTo>
                    <a:pt x="4453" y="311"/>
                  </a:moveTo>
                  <a:cubicBezTo>
                    <a:pt x="4549" y="311"/>
                    <a:pt x="4632" y="322"/>
                    <a:pt x="4715" y="358"/>
                  </a:cubicBezTo>
                  <a:cubicBezTo>
                    <a:pt x="5072" y="453"/>
                    <a:pt x="5299" y="811"/>
                    <a:pt x="5275" y="1215"/>
                  </a:cubicBezTo>
                  <a:cubicBezTo>
                    <a:pt x="5275" y="1299"/>
                    <a:pt x="5334" y="1382"/>
                    <a:pt x="5430" y="1382"/>
                  </a:cubicBezTo>
                  <a:cubicBezTo>
                    <a:pt x="5513" y="1382"/>
                    <a:pt x="5584" y="1323"/>
                    <a:pt x="5584" y="1227"/>
                  </a:cubicBezTo>
                  <a:cubicBezTo>
                    <a:pt x="5608" y="1025"/>
                    <a:pt x="5572" y="823"/>
                    <a:pt x="5501" y="668"/>
                  </a:cubicBezTo>
                  <a:lnTo>
                    <a:pt x="5501" y="668"/>
                  </a:lnTo>
                  <a:cubicBezTo>
                    <a:pt x="6084" y="751"/>
                    <a:pt x="6525" y="1263"/>
                    <a:pt x="6525" y="1858"/>
                  </a:cubicBezTo>
                  <a:lnTo>
                    <a:pt x="6525" y="3299"/>
                  </a:lnTo>
                  <a:cubicBezTo>
                    <a:pt x="6215" y="3156"/>
                    <a:pt x="5596" y="2811"/>
                    <a:pt x="5144" y="2120"/>
                  </a:cubicBezTo>
                  <a:cubicBezTo>
                    <a:pt x="5191" y="2061"/>
                    <a:pt x="5251" y="2025"/>
                    <a:pt x="5299" y="1966"/>
                  </a:cubicBezTo>
                  <a:cubicBezTo>
                    <a:pt x="5358" y="1906"/>
                    <a:pt x="5358" y="1799"/>
                    <a:pt x="5275" y="1739"/>
                  </a:cubicBezTo>
                  <a:cubicBezTo>
                    <a:pt x="5246" y="1711"/>
                    <a:pt x="5210" y="1696"/>
                    <a:pt x="5173" y="1696"/>
                  </a:cubicBezTo>
                  <a:cubicBezTo>
                    <a:pt x="5132" y="1696"/>
                    <a:pt x="5092" y="1714"/>
                    <a:pt x="5060" y="1751"/>
                  </a:cubicBezTo>
                  <a:cubicBezTo>
                    <a:pt x="3727" y="3239"/>
                    <a:pt x="2060" y="4061"/>
                    <a:pt x="1429" y="4323"/>
                  </a:cubicBezTo>
                  <a:cubicBezTo>
                    <a:pt x="1465" y="4061"/>
                    <a:pt x="1512" y="3585"/>
                    <a:pt x="1512" y="2882"/>
                  </a:cubicBezTo>
                  <a:cubicBezTo>
                    <a:pt x="1512" y="2192"/>
                    <a:pt x="1798" y="1549"/>
                    <a:pt x="2322" y="1049"/>
                  </a:cubicBezTo>
                  <a:cubicBezTo>
                    <a:pt x="2822" y="572"/>
                    <a:pt x="3477" y="311"/>
                    <a:pt x="4120" y="311"/>
                  </a:cubicBezTo>
                  <a:close/>
                  <a:moveTo>
                    <a:pt x="6108" y="3466"/>
                  </a:moveTo>
                  <a:cubicBezTo>
                    <a:pt x="6144" y="3478"/>
                    <a:pt x="6156" y="3490"/>
                    <a:pt x="6192" y="3490"/>
                  </a:cubicBezTo>
                  <a:cubicBezTo>
                    <a:pt x="6227" y="3632"/>
                    <a:pt x="6346" y="3728"/>
                    <a:pt x="6501" y="3728"/>
                  </a:cubicBezTo>
                  <a:lnTo>
                    <a:pt x="6584" y="3728"/>
                  </a:lnTo>
                  <a:cubicBezTo>
                    <a:pt x="6739" y="3728"/>
                    <a:pt x="6858" y="3847"/>
                    <a:pt x="6858" y="4001"/>
                  </a:cubicBezTo>
                  <a:cubicBezTo>
                    <a:pt x="6858" y="4144"/>
                    <a:pt x="6739" y="4263"/>
                    <a:pt x="6584" y="4263"/>
                  </a:cubicBezTo>
                  <a:lnTo>
                    <a:pt x="6477" y="4263"/>
                  </a:lnTo>
                  <a:cubicBezTo>
                    <a:pt x="6477" y="4180"/>
                    <a:pt x="6418" y="4097"/>
                    <a:pt x="6334" y="4097"/>
                  </a:cubicBezTo>
                  <a:cubicBezTo>
                    <a:pt x="6239" y="4097"/>
                    <a:pt x="6168" y="4156"/>
                    <a:pt x="6156" y="4252"/>
                  </a:cubicBezTo>
                  <a:cubicBezTo>
                    <a:pt x="6108" y="4775"/>
                    <a:pt x="5882" y="5252"/>
                    <a:pt x="5501" y="5609"/>
                  </a:cubicBezTo>
                  <a:cubicBezTo>
                    <a:pt x="5108" y="5966"/>
                    <a:pt x="4620" y="6157"/>
                    <a:pt x="4096" y="6157"/>
                  </a:cubicBezTo>
                  <a:cubicBezTo>
                    <a:pt x="3596" y="6157"/>
                    <a:pt x="3108" y="5966"/>
                    <a:pt x="2715" y="5621"/>
                  </a:cubicBezTo>
                  <a:cubicBezTo>
                    <a:pt x="2358" y="5287"/>
                    <a:pt x="2143" y="4859"/>
                    <a:pt x="2060" y="4382"/>
                  </a:cubicBezTo>
                  <a:cubicBezTo>
                    <a:pt x="2120" y="4359"/>
                    <a:pt x="2203" y="4311"/>
                    <a:pt x="2274" y="4287"/>
                  </a:cubicBezTo>
                  <a:cubicBezTo>
                    <a:pt x="2393" y="4478"/>
                    <a:pt x="2596" y="4597"/>
                    <a:pt x="2834" y="4597"/>
                  </a:cubicBezTo>
                  <a:lnTo>
                    <a:pt x="3001" y="4597"/>
                  </a:lnTo>
                  <a:cubicBezTo>
                    <a:pt x="3382" y="4597"/>
                    <a:pt x="3727" y="4311"/>
                    <a:pt x="3822" y="3942"/>
                  </a:cubicBezTo>
                  <a:cubicBezTo>
                    <a:pt x="3858" y="3823"/>
                    <a:pt x="3965" y="3728"/>
                    <a:pt x="4108" y="3728"/>
                  </a:cubicBezTo>
                  <a:cubicBezTo>
                    <a:pt x="4239" y="3728"/>
                    <a:pt x="4358" y="3823"/>
                    <a:pt x="4382" y="3942"/>
                  </a:cubicBezTo>
                  <a:cubicBezTo>
                    <a:pt x="4477" y="4311"/>
                    <a:pt x="4822" y="4597"/>
                    <a:pt x="5203" y="4597"/>
                  </a:cubicBezTo>
                  <a:lnTo>
                    <a:pt x="5370" y="4597"/>
                  </a:lnTo>
                  <a:cubicBezTo>
                    <a:pt x="5692" y="4597"/>
                    <a:pt x="5989" y="4347"/>
                    <a:pt x="6037" y="4013"/>
                  </a:cubicBezTo>
                  <a:lnTo>
                    <a:pt x="6108" y="3466"/>
                  </a:lnTo>
                  <a:close/>
                  <a:moveTo>
                    <a:pt x="4977" y="6311"/>
                  </a:moveTo>
                  <a:lnTo>
                    <a:pt x="4977" y="6859"/>
                  </a:lnTo>
                  <a:cubicBezTo>
                    <a:pt x="4977" y="7216"/>
                    <a:pt x="5203" y="7526"/>
                    <a:pt x="5549" y="7645"/>
                  </a:cubicBezTo>
                  <a:lnTo>
                    <a:pt x="5799" y="7740"/>
                  </a:lnTo>
                  <a:lnTo>
                    <a:pt x="5656" y="8062"/>
                  </a:lnTo>
                  <a:cubicBezTo>
                    <a:pt x="5382" y="8669"/>
                    <a:pt x="4775" y="9062"/>
                    <a:pt x="4120" y="9062"/>
                  </a:cubicBezTo>
                  <a:cubicBezTo>
                    <a:pt x="3453" y="9062"/>
                    <a:pt x="2858" y="8669"/>
                    <a:pt x="2584" y="8062"/>
                  </a:cubicBezTo>
                  <a:lnTo>
                    <a:pt x="2441" y="7740"/>
                  </a:lnTo>
                  <a:lnTo>
                    <a:pt x="2691" y="7645"/>
                  </a:lnTo>
                  <a:cubicBezTo>
                    <a:pt x="3036" y="7526"/>
                    <a:pt x="3251" y="7216"/>
                    <a:pt x="3251" y="6859"/>
                  </a:cubicBezTo>
                  <a:lnTo>
                    <a:pt x="3251" y="6311"/>
                  </a:lnTo>
                  <a:cubicBezTo>
                    <a:pt x="3525" y="6407"/>
                    <a:pt x="3822" y="6466"/>
                    <a:pt x="4120" y="6466"/>
                  </a:cubicBezTo>
                  <a:cubicBezTo>
                    <a:pt x="4418" y="6466"/>
                    <a:pt x="4715" y="6407"/>
                    <a:pt x="4977" y="6311"/>
                  </a:cubicBezTo>
                  <a:close/>
                  <a:moveTo>
                    <a:pt x="4084" y="1"/>
                  </a:moveTo>
                  <a:cubicBezTo>
                    <a:pt x="3358" y="1"/>
                    <a:pt x="2620" y="299"/>
                    <a:pt x="2060" y="834"/>
                  </a:cubicBezTo>
                  <a:cubicBezTo>
                    <a:pt x="1489" y="1382"/>
                    <a:pt x="1155" y="2120"/>
                    <a:pt x="1155" y="2882"/>
                  </a:cubicBezTo>
                  <a:cubicBezTo>
                    <a:pt x="1155" y="4025"/>
                    <a:pt x="1024" y="4537"/>
                    <a:pt x="1024" y="4537"/>
                  </a:cubicBezTo>
                  <a:cubicBezTo>
                    <a:pt x="1012" y="4597"/>
                    <a:pt x="1024" y="4656"/>
                    <a:pt x="1072" y="4704"/>
                  </a:cubicBezTo>
                  <a:cubicBezTo>
                    <a:pt x="1096" y="4728"/>
                    <a:pt x="1143" y="4740"/>
                    <a:pt x="1167" y="4740"/>
                  </a:cubicBezTo>
                  <a:cubicBezTo>
                    <a:pt x="1191" y="4740"/>
                    <a:pt x="1203" y="4740"/>
                    <a:pt x="1227" y="4728"/>
                  </a:cubicBezTo>
                  <a:cubicBezTo>
                    <a:pt x="1250" y="4728"/>
                    <a:pt x="1441" y="4656"/>
                    <a:pt x="1739" y="4525"/>
                  </a:cubicBezTo>
                  <a:cubicBezTo>
                    <a:pt x="1822" y="5025"/>
                    <a:pt x="2096" y="5490"/>
                    <a:pt x="2477" y="5847"/>
                  </a:cubicBezTo>
                  <a:cubicBezTo>
                    <a:pt x="2620" y="5966"/>
                    <a:pt x="2751" y="6073"/>
                    <a:pt x="2894" y="6145"/>
                  </a:cubicBezTo>
                  <a:lnTo>
                    <a:pt x="2894" y="6847"/>
                  </a:lnTo>
                  <a:cubicBezTo>
                    <a:pt x="2894" y="7061"/>
                    <a:pt x="2763" y="7264"/>
                    <a:pt x="2560" y="7335"/>
                  </a:cubicBezTo>
                  <a:lnTo>
                    <a:pt x="786" y="7954"/>
                  </a:lnTo>
                  <a:cubicBezTo>
                    <a:pt x="310" y="8121"/>
                    <a:pt x="0" y="8573"/>
                    <a:pt x="0" y="9074"/>
                  </a:cubicBezTo>
                  <a:lnTo>
                    <a:pt x="0" y="10740"/>
                  </a:lnTo>
                  <a:cubicBezTo>
                    <a:pt x="0" y="10836"/>
                    <a:pt x="72" y="10907"/>
                    <a:pt x="155" y="10907"/>
                  </a:cubicBezTo>
                  <a:cubicBezTo>
                    <a:pt x="250" y="10907"/>
                    <a:pt x="322" y="10836"/>
                    <a:pt x="322" y="10740"/>
                  </a:cubicBezTo>
                  <a:lnTo>
                    <a:pt x="322" y="9074"/>
                  </a:lnTo>
                  <a:cubicBezTo>
                    <a:pt x="322" y="8931"/>
                    <a:pt x="358" y="8788"/>
                    <a:pt x="429" y="8669"/>
                  </a:cubicBezTo>
                  <a:lnTo>
                    <a:pt x="596" y="8824"/>
                  </a:lnTo>
                  <a:cubicBezTo>
                    <a:pt x="619" y="8847"/>
                    <a:pt x="667" y="8871"/>
                    <a:pt x="691" y="8871"/>
                  </a:cubicBezTo>
                  <a:cubicBezTo>
                    <a:pt x="739" y="8871"/>
                    <a:pt x="786" y="8847"/>
                    <a:pt x="810" y="8812"/>
                  </a:cubicBezTo>
                  <a:cubicBezTo>
                    <a:pt x="869" y="8728"/>
                    <a:pt x="858" y="8645"/>
                    <a:pt x="798" y="8585"/>
                  </a:cubicBezTo>
                  <a:lnTo>
                    <a:pt x="619" y="8431"/>
                  </a:lnTo>
                  <a:cubicBezTo>
                    <a:pt x="691" y="8359"/>
                    <a:pt x="798" y="8312"/>
                    <a:pt x="893" y="8276"/>
                  </a:cubicBezTo>
                  <a:lnTo>
                    <a:pt x="2096" y="7835"/>
                  </a:lnTo>
                  <a:lnTo>
                    <a:pt x="2239" y="8181"/>
                  </a:lnTo>
                  <a:cubicBezTo>
                    <a:pt x="2572" y="8907"/>
                    <a:pt x="3286" y="9371"/>
                    <a:pt x="4072" y="9371"/>
                  </a:cubicBezTo>
                  <a:cubicBezTo>
                    <a:pt x="4858" y="9371"/>
                    <a:pt x="5572" y="8907"/>
                    <a:pt x="5906" y="8181"/>
                  </a:cubicBezTo>
                  <a:lnTo>
                    <a:pt x="6049" y="7835"/>
                  </a:lnTo>
                  <a:lnTo>
                    <a:pt x="7263" y="8276"/>
                  </a:lnTo>
                  <a:cubicBezTo>
                    <a:pt x="7358" y="8300"/>
                    <a:pt x="7454" y="8359"/>
                    <a:pt x="7525" y="8431"/>
                  </a:cubicBezTo>
                  <a:lnTo>
                    <a:pt x="6751" y="9085"/>
                  </a:lnTo>
                  <a:cubicBezTo>
                    <a:pt x="6561" y="9252"/>
                    <a:pt x="6454" y="9478"/>
                    <a:pt x="6454" y="9728"/>
                  </a:cubicBezTo>
                  <a:lnTo>
                    <a:pt x="6454" y="10752"/>
                  </a:lnTo>
                  <a:cubicBezTo>
                    <a:pt x="6454" y="10848"/>
                    <a:pt x="6525" y="10919"/>
                    <a:pt x="6620" y="10919"/>
                  </a:cubicBezTo>
                  <a:cubicBezTo>
                    <a:pt x="6704" y="10919"/>
                    <a:pt x="6787" y="10848"/>
                    <a:pt x="6787" y="10752"/>
                  </a:cubicBezTo>
                  <a:lnTo>
                    <a:pt x="6787" y="9728"/>
                  </a:lnTo>
                  <a:cubicBezTo>
                    <a:pt x="6787" y="9586"/>
                    <a:pt x="6846" y="9431"/>
                    <a:pt x="6965" y="9324"/>
                  </a:cubicBezTo>
                  <a:lnTo>
                    <a:pt x="7716" y="8669"/>
                  </a:lnTo>
                  <a:cubicBezTo>
                    <a:pt x="7775" y="8788"/>
                    <a:pt x="7823" y="8943"/>
                    <a:pt x="7823" y="9074"/>
                  </a:cubicBezTo>
                  <a:lnTo>
                    <a:pt x="7823" y="10740"/>
                  </a:lnTo>
                  <a:cubicBezTo>
                    <a:pt x="7823" y="10836"/>
                    <a:pt x="7894" y="10907"/>
                    <a:pt x="7989" y="10907"/>
                  </a:cubicBezTo>
                  <a:cubicBezTo>
                    <a:pt x="8073" y="10907"/>
                    <a:pt x="8144" y="10836"/>
                    <a:pt x="8144" y="10740"/>
                  </a:cubicBezTo>
                  <a:lnTo>
                    <a:pt x="8144" y="9074"/>
                  </a:lnTo>
                  <a:cubicBezTo>
                    <a:pt x="8216" y="8585"/>
                    <a:pt x="7882" y="8133"/>
                    <a:pt x="7418" y="7978"/>
                  </a:cubicBezTo>
                  <a:lnTo>
                    <a:pt x="5656" y="7347"/>
                  </a:lnTo>
                  <a:cubicBezTo>
                    <a:pt x="5441" y="7276"/>
                    <a:pt x="5311" y="7085"/>
                    <a:pt x="5311" y="6859"/>
                  </a:cubicBezTo>
                  <a:lnTo>
                    <a:pt x="5311" y="6157"/>
                  </a:lnTo>
                  <a:cubicBezTo>
                    <a:pt x="5453" y="6073"/>
                    <a:pt x="5608" y="5966"/>
                    <a:pt x="5739" y="5835"/>
                  </a:cubicBezTo>
                  <a:cubicBezTo>
                    <a:pt x="6096" y="5490"/>
                    <a:pt x="6346" y="5049"/>
                    <a:pt x="6442" y="4597"/>
                  </a:cubicBezTo>
                  <a:lnTo>
                    <a:pt x="6584" y="4597"/>
                  </a:lnTo>
                  <a:cubicBezTo>
                    <a:pt x="6918" y="4597"/>
                    <a:pt x="7168" y="4323"/>
                    <a:pt x="7168" y="4013"/>
                  </a:cubicBezTo>
                  <a:cubicBezTo>
                    <a:pt x="7168" y="3775"/>
                    <a:pt x="7037" y="3573"/>
                    <a:pt x="6823" y="3478"/>
                  </a:cubicBezTo>
                  <a:lnTo>
                    <a:pt x="6823" y="1870"/>
                  </a:lnTo>
                  <a:cubicBezTo>
                    <a:pt x="6823" y="1025"/>
                    <a:pt x="6144" y="334"/>
                    <a:pt x="5299" y="334"/>
                  </a:cubicBezTo>
                  <a:lnTo>
                    <a:pt x="5251" y="334"/>
                  </a:lnTo>
                  <a:cubicBezTo>
                    <a:pt x="5132" y="203"/>
                    <a:pt x="4965" y="96"/>
                    <a:pt x="4787" y="61"/>
                  </a:cubicBezTo>
                  <a:cubicBezTo>
                    <a:pt x="4668" y="25"/>
                    <a:pt x="4549" y="1"/>
                    <a:pt x="4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2" name="Google Shape;16962;p62"/>
            <p:cNvSpPr/>
            <p:nvPr/>
          </p:nvSpPr>
          <p:spPr>
            <a:xfrm>
              <a:off x="8164591" y="3033589"/>
              <a:ext cx="43402" cy="15396"/>
            </a:xfrm>
            <a:custGeom>
              <a:rect b="b" l="l" r="r" t="t"/>
              <a:pathLst>
                <a:path extrusionOk="0" h="486" w="1370">
                  <a:moveTo>
                    <a:pt x="173" y="0"/>
                  </a:moveTo>
                  <a:cubicBezTo>
                    <a:pt x="131" y="0"/>
                    <a:pt x="90" y="15"/>
                    <a:pt x="60" y="45"/>
                  </a:cubicBezTo>
                  <a:cubicBezTo>
                    <a:pt x="0" y="104"/>
                    <a:pt x="0" y="212"/>
                    <a:pt x="60" y="271"/>
                  </a:cubicBezTo>
                  <a:cubicBezTo>
                    <a:pt x="203" y="402"/>
                    <a:pt x="441" y="485"/>
                    <a:pt x="691" y="485"/>
                  </a:cubicBezTo>
                  <a:cubicBezTo>
                    <a:pt x="941" y="485"/>
                    <a:pt x="1179" y="414"/>
                    <a:pt x="1310" y="271"/>
                  </a:cubicBezTo>
                  <a:cubicBezTo>
                    <a:pt x="1370" y="212"/>
                    <a:pt x="1370" y="104"/>
                    <a:pt x="1310" y="45"/>
                  </a:cubicBezTo>
                  <a:cubicBezTo>
                    <a:pt x="1280" y="15"/>
                    <a:pt x="1242" y="0"/>
                    <a:pt x="1203" y="0"/>
                  </a:cubicBezTo>
                  <a:cubicBezTo>
                    <a:pt x="1164" y="0"/>
                    <a:pt x="1125" y="15"/>
                    <a:pt x="1096" y="45"/>
                  </a:cubicBezTo>
                  <a:cubicBezTo>
                    <a:pt x="1036" y="104"/>
                    <a:pt x="893" y="164"/>
                    <a:pt x="691" y="164"/>
                  </a:cubicBezTo>
                  <a:cubicBezTo>
                    <a:pt x="477" y="164"/>
                    <a:pt x="346" y="93"/>
                    <a:pt x="286" y="45"/>
                  </a:cubicBez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3" name="Google Shape;16963;p62"/>
            <p:cNvSpPr/>
            <p:nvPr/>
          </p:nvSpPr>
          <p:spPr>
            <a:xfrm>
              <a:off x="8213632" y="2995383"/>
              <a:ext cx="10581" cy="15492"/>
            </a:xfrm>
            <a:custGeom>
              <a:rect b="b" l="l" r="r" t="t"/>
              <a:pathLst>
                <a:path extrusionOk="0" h="489" w="334">
                  <a:moveTo>
                    <a:pt x="167" y="1"/>
                  </a:moveTo>
                  <a:cubicBezTo>
                    <a:pt x="83" y="1"/>
                    <a:pt x="0" y="72"/>
                    <a:pt x="0" y="167"/>
                  </a:cubicBezTo>
                  <a:lnTo>
                    <a:pt x="0" y="322"/>
                  </a:lnTo>
                  <a:cubicBezTo>
                    <a:pt x="0" y="417"/>
                    <a:pt x="83" y="489"/>
                    <a:pt x="167" y="489"/>
                  </a:cubicBezTo>
                  <a:cubicBezTo>
                    <a:pt x="250" y="489"/>
                    <a:pt x="334" y="417"/>
                    <a:pt x="334" y="322"/>
                  </a:cubicBezTo>
                  <a:lnTo>
                    <a:pt x="334" y="167"/>
                  </a:lnTo>
                  <a:cubicBezTo>
                    <a:pt x="322"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4" name="Google Shape;16964;p62"/>
            <p:cNvSpPr/>
            <p:nvPr/>
          </p:nvSpPr>
          <p:spPr>
            <a:xfrm>
              <a:off x="8088401" y="3165758"/>
              <a:ext cx="21511" cy="61998"/>
            </a:xfrm>
            <a:custGeom>
              <a:rect b="b" l="l" r="r" t="t"/>
              <a:pathLst>
                <a:path extrusionOk="0" h="1957" w="679">
                  <a:moveTo>
                    <a:pt x="176" y="1"/>
                  </a:moveTo>
                  <a:cubicBezTo>
                    <a:pt x="132" y="1"/>
                    <a:pt x="93" y="19"/>
                    <a:pt x="60" y="52"/>
                  </a:cubicBezTo>
                  <a:cubicBezTo>
                    <a:pt x="0" y="123"/>
                    <a:pt x="12" y="219"/>
                    <a:pt x="72" y="278"/>
                  </a:cubicBezTo>
                  <a:lnTo>
                    <a:pt x="179" y="362"/>
                  </a:lnTo>
                  <a:cubicBezTo>
                    <a:pt x="298" y="469"/>
                    <a:pt x="357" y="600"/>
                    <a:pt x="357" y="766"/>
                  </a:cubicBezTo>
                  <a:lnTo>
                    <a:pt x="357" y="1790"/>
                  </a:lnTo>
                  <a:cubicBezTo>
                    <a:pt x="357" y="1886"/>
                    <a:pt x="429" y="1957"/>
                    <a:pt x="524" y="1957"/>
                  </a:cubicBezTo>
                  <a:cubicBezTo>
                    <a:pt x="607" y="1957"/>
                    <a:pt x="679" y="1886"/>
                    <a:pt x="679" y="1790"/>
                  </a:cubicBezTo>
                  <a:lnTo>
                    <a:pt x="679" y="766"/>
                  </a:lnTo>
                  <a:cubicBezTo>
                    <a:pt x="679" y="528"/>
                    <a:pt x="584" y="290"/>
                    <a:pt x="381" y="123"/>
                  </a:cubicBezTo>
                  <a:lnTo>
                    <a:pt x="286" y="40"/>
                  </a:lnTo>
                  <a:cubicBezTo>
                    <a:pt x="248" y="13"/>
                    <a:pt x="211" y="1"/>
                    <a:pt x="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65" name="Google Shape;16965;p62"/>
          <p:cNvGrpSpPr/>
          <p:nvPr/>
        </p:nvGrpSpPr>
        <p:grpSpPr>
          <a:xfrm>
            <a:off x="7609368" y="2718512"/>
            <a:ext cx="264813" cy="353105"/>
            <a:chOff x="7609368" y="2893912"/>
            <a:chExt cx="264813" cy="353105"/>
          </a:xfrm>
        </p:grpSpPr>
        <p:sp>
          <p:nvSpPr>
            <p:cNvPr id="16966" name="Google Shape;16966;p62"/>
            <p:cNvSpPr/>
            <p:nvPr/>
          </p:nvSpPr>
          <p:spPr>
            <a:xfrm>
              <a:off x="7703267" y="3015753"/>
              <a:ext cx="10233" cy="15872"/>
            </a:xfrm>
            <a:custGeom>
              <a:rect b="b" l="l" r="r" t="t"/>
              <a:pathLst>
                <a:path extrusionOk="0" h="501" w="323">
                  <a:moveTo>
                    <a:pt x="156" y="1"/>
                  </a:moveTo>
                  <a:cubicBezTo>
                    <a:pt x="72" y="1"/>
                    <a:pt x="1" y="72"/>
                    <a:pt x="1" y="155"/>
                  </a:cubicBezTo>
                  <a:lnTo>
                    <a:pt x="1" y="334"/>
                  </a:lnTo>
                  <a:cubicBezTo>
                    <a:pt x="1" y="429"/>
                    <a:pt x="72" y="501"/>
                    <a:pt x="156" y="501"/>
                  </a:cubicBezTo>
                  <a:cubicBezTo>
                    <a:pt x="251" y="501"/>
                    <a:pt x="322" y="429"/>
                    <a:pt x="322" y="334"/>
                  </a:cubicBezTo>
                  <a:lnTo>
                    <a:pt x="322" y="155"/>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7" name="Google Shape;16967;p62"/>
            <p:cNvSpPr/>
            <p:nvPr/>
          </p:nvSpPr>
          <p:spPr>
            <a:xfrm>
              <a:off x="7769288" y="3015753"/>
              <a:ext cx="10233" cy="15872"/>
            </a:xfrm>
            <a:custGeom>
              <a:rect b="b" l="l" r="r" t="t"/>
              <a:pathLst>
                <a:path extrusionOk="0" h="501" w="323">
                  <a:moveTo>
                    <a:pt x="155" y="1"/>
                  </a:moveTo>
                  <a:cubicBezTo>
                    <a:pt x="72" y="1"/>
                    <a:pt x="1" y="72"/>
                    <a:pt x="1" y="155"/>
                  </a:cubicBezTo>
                  <a:lnTo>
                    <a:pt x="1" y="334"/>
                  </a:lnTo>
                  <a:cubicBezTo>
                    <a:pt x="1" y="429"/>
                    <a:pt x="72" y="501"/>
                    <a:pt x="155" y="501"/>
                  </a:cubicBezTo>
                  <a:cubicBezTo>
                    <a:pt x="251" y="501"/>
                    <a:pt x="322" y="429"/>
                    <a:pt x="322" y="334"/>
                  </a:cubicBezTo>
                  <a:lnTo>
                    <a:pt x="322" y="155"/>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8" name="Google Shape;16968;p62"/>
            <p:cNvSpPr/>
            <p:nvPr/>
          </p:nvSpPr>
          <p:spPr>
            <a:xfrm>
              <a:off x="7697628" y="2997664"/>
              <a:ext cx="21542" cy="11722"/>
            </a:xfrm>
            <a:custGeom>
              <a:rect b="b" l="l" r="r" t="t"/>
              <a:pathLst>
                <a:path extrusionOk="0" h="370" w="680">
                  <a:moveTo>
                    <a:pt x="489" y="0"/>
                  </a:moveTo>
                  <a:lnTo>
                    <a:pt x="143" y="48"/>
                  </a:lnTo>
                  <a:cubicBezTo>
                    <a:pt x="60" y="60"/>
                    <a:pt x="0" y="131"/>
                    <a:pt x="0" y="226"/>
                  </a:cubicBezTo>
                  <a:cubicBezTo>
                    <a:pt x="12" y="310"/>
                    <a:pt x="72" y="369"/>
                    <a:pt x="155" y="369"/>
                  </a:cubicBezTo>
                  <a:lnTo>
                    <a:pt x="167" y="369"/>
                  </a:lnTo>
                  <a:lnTo>
                    <a:pt x="512" y="334"/>
                  </a:lnTo>
                  <a:cubicBezTo>
                    <a:pt x="620" y="322"/>
                    <a:pt x="679" y="238"/>
                    <a:pt x="667" y="155"/>
                  </a:cubicBezTo>
                  <a:cubicBezTo>
                    <a:pt x="655" y="60"/>
                    <a:pt x="572"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9" name="Google Shape;16969;p62"/>
            <p:cNvSpPr/>
            <p:nvPr/>
          </p:nvSpPr>
          <p:spPr>
            <a:xfrm>
              <a:off x="7763618" y="2997600"/>
              <a:ext cx="21542" cy="11785"/>
            </a:xfrm>
            <a:custGeom>
              <a:rect b="b" l="l" r="r" t="t"/>
              <a:pathLst>
                <a:path extrusionOk="0" h="372" w="680">
                  <a:moveTo>
                    <a:pt x="171" y="1"/>
                  </a:moveTo>
                  <a:cubicBezTo>
                    <a:pt x="86" y="1"/>
                    <a:pt x="24" y="69"/>
                    <a:pt x="13" y="157"/>
                  </a:cubicBezTo>
                  <a:cubicBezTo>
                    <a:pt x="1" y="240"/>
                    <a:pt x="72" y="312"/>
                    <a:pt x="156" y="336"/>
                  </a:cubicBezTo>
                  <a:lnTo>
                    <a:pt x="501" y="371"/>
                  </a:lnTo>
                  <a:lnTo>
                    <a:pt x="513" y="371"/>
                  </a:lnTo>
                  <a:cubicBezTo>
                    <a:pt x="584" y="371"/>
                    <a:pt x="668" y="312"/>
                    <a:pt x="680" y="228"/>
                  </a:cubicBezTo>
                  <a:cubicBezTo>
                    <a:pt x="680" y="133"/>
                    <a:pt x="620" y="62"/>
                    <a:pt x="537" y="50"/>
                  </a:cubicBezTo>
                  <a:lnTo>
                    <a:pt x="191" y="2"/>
                  </a:lnTo>
                  <a:cubicBezTo>
                    <a:pt x="184" y="1"/>
                    <a:pt x="178" y="1"/>
                    <a:pt x="1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0" name="Google Shape;16970;p62"/>
            <p:cNvSpPr/>
            <p:nvPr/>
          </p:nvSpPr>
          <p:spPr>
            <a:xfrm>
              <a:off x="7609368" y="2893912"/>
              <a:ext cx="264813" cy="353105"/>
            </a:xfrm>
            <a:custGeom>
              <a:rect b="b" l="l" r="r" t="t"/>
              <a:pathLst>
                <a:path extrusionOk="0" h="11146" w="8359">
                  <a:moveTo>
                    <a:pt x="4168" y="370"/>
                  </a:moveTo>
                  <a:cubicBezTo>
                    <a:pt x="5715" y="370"/>
                    <a:pt x="6965" y="1620"/>
                    <a:pt x="6965" y="3168"/>
                  </a:cubicBezTo>
                  <a:cubicBezTo>
                    <a:pt x="6965" y="3370"/>
                    <a:pt x="6954" y="3561"/>
                    <a:pt x="6906" y="3751"/>
                  </a:cubicBezTo>
                  <a:cubicBezTo>
                    <a:pt x="6846" y="3728"/>
                    <a:pt x="6775" y="3704"/>
                    <a:pt x="6692" y="3704"/>
                  </a:cubicBezTo>
                  <a:lnTo>
                    <a:pt x="6596" y="3704"/>
                  </a:lnTo>
                  <a:lnTo>
                    <a:pt x="6596" y="3323"/>
                  </a:lnTo>
                  <a:lnTo>
                    <a:pt x="6608" y="3323"/>
                  </a:lnTo>
                  <a:cubicBezTo>
                    <a:pt x="6692" y="3323"/>
                    <a:pt x="6763" y="3251"/>
                    <a:pt x="6763" y="3156"/>
                  </a:cubicBezTo>
                  <a:cubicBezTo>
                    <a:pt x="6763" y="3073"/>
                    <a:pt x="6692" y="2989"/>
                    <a:pt x="6608" y="2989"/>
                  </a:cubicBezTo>
                  <a:cubicBezTo>
                    <a:pt x="5239" y="2989"/>
                    <a:pt x="4251" y="2549"/>
                    <a:pt x="3667" y="2180"/>
                  </a:cubicBezTo>
                  <a:cubicBezTo>
                    <a:pt x="3036" y="1775"/>
                    <a:pt x="2715" y="1358"/>
                    <a:pt x="2703" y="1358"/>
                  </a:cubicBezTo>
                  <a:cubicBezTo>
                    <a:pt x="2667" y="1315"/>
                    <a:pt x="2617" y="1289"/>
                    <a:pt x="2568" y="1289"/>
                  </a:cubicBezTo>
                  <a:cubicBezTo>
                    <a:pt x="2536" y="1289"/>
                    <a:pt x="2505" y="1299"/>
                    <a:pt x="2477" y="1323"/>
                  </a:cubicBezTo>
                  <a:cubicBezTo>
                    <a:pt x="2405" y="1382"/>
                    <a:pt x="2393" y="1489"/>
                    <a:pt x="2453" y="1549"/>
                  </a:cubicBezTo>
                  <a:cubicBezTo>
                    <a:pt x="2465" y="1561"/>
                    <a:pt x="2798" y="2001"/>
                    <a:pt x="3477" y="2430"/>
                  </a:cubicBezTo>
                  <a:cubicBezTo>
                    <a:pt x="4060" y="2799"/>
                    <a:pt x="5001" y="3216"/>
                    <a:pt x="6263" y="3287"/>
                  </a:cubicBezTo>
                  <a:lnTo>
                    <a:pt x="6263" y="3847"/>
                  </a:lnTo>
                  <a:cubicBezTo>
                    <a:pt x="6263" y="3906"/>
                    <a:pt x="6299" y="3942"/>
                    <a:pt x="6334" y="3978"/>
                  </a:cubicBezTo>
                  <a:cubicBezTo>
                    <a:pt x="6382" y="4001"/>
                    <a:pt x="6382" y="4001"/>
                    <a:pt x="6549" y="4001"/>
                  </a:cubicBezTo>
                  <a:lnTo>
                    <a:pt x="6680" y="4001"/>
                  </a:lnTo>
                  <a:cubicBezTo>
                    <a:pt x="6835" y="4001"/>
                    <a:pt x="6954" y="4121"/>
                    <a:pt x="6954" y="4275"/>
                  </a:cubicBezTo>
                  <a:cubicBezTo>
                    <a:pt x="6954" y="4418"/>
                    <a:pt x="6835" y="4537"/>
                    <a:pt x="6680" y="4537"/>
                  </a:cubicBezTo>
                  <a:lnTo>
                    <a:pt x="6573" y="4537"/>
                  </a:lnTo>
                  <a:lnTo>
                    <a:pt x="6573" y="4525"/>
                  </a:lnTo>
                  <a:cubicBezTo>
                    <a:pt x="6573" y="4430"/>
                    <a:pt x="6501" y="4359"/>
                    <a:pt x="6418" y="4359"/>
                  </a:cubicBezTo>
                  <a:cubicBezTo>
                    <a:pt x="6323" y="4359"/>
                    <a:pt x="6251" y="4430"/>
                    <a:pt x="6251" y="4525"/>
                  </a:cubicBezTo>
                  <a:cubicBezTo>
                    <a:pt x="6263" y="5692"/>
                    <a:pt x="5322" y="6645"/>
                    <a:pt x="4168" y="6645"/>
                  </a:cubicBezTo>
                  <a:cubicBezTo>
                    <a:pt x="3001" y="6645"/>
                    <a:pt x="2072" y="5704"/>
                    <a:pt x="2072" y="4537"/>
                  </a:cubicBezTo>
                  <a:cubicBezTo>
                    <a:pt x="2072" y="4454"/>
                    <a:pt x="1989" y="4382"/>
                    <a:pt x="1905" y="4382"/>
                  </a:cubicBezTo>
                  <a:cubicBezTo>
                    <a:pt x="1810" y="4382"/>
                    <a:pt x="1739" y="4454"/>
                    <a:pt x="1739" y="4537"/>
                  </a:cubicBezTo>
                  <a:lnTo>
                    <a:pt x="1739" y="4561"/>
                  </a:lnTo>
                  <a:lnTo>
                    <a:pt x="1631" y="4561"/>
                  </a:lnTo>
                  <a:cubicBezTo>
                    <a:pt x="1489" y="4561"/>
                    <a:pt x="1370" y="4442"/>
                    <a:pt x="1370" y="4287"/>
                  </a:cubicBezTo>
                  <a:cubicBezTo>
                    <a:pt x="1370" y="4144"/>
                    <a:pt x="1489" y="4025"/>
                    <a:pt x="1631" y="4025"/>
                  </a:cubicBezTo>
                  <a:lnTo>
                    <a:pt x="1774" y="4025"/>
                  </a:lnTo>
                  <a:cubicBezTo>
                    <a:pt x="1953" y="4025"/>
                    <a:pt x="1953" y="4025"/>
                    <a:pt x="1977" y="4001"/>
                  </a:cubicBezTo>
                  <a:cubicBezTo>
                    <a:pt x="2036" y="3978"/>
                    <a:pt x="2072" y="3918"/>
                    <a:pt x="2072" y="3859"/>
                  </a:cubicBezTo>
                  <a:lnTo>
                    <a:pt x="2072" y="3680"/>
                  </a:lnTo>
                  <a:cubicBezTo>
                    <a:pt x="2072" y="3156"/>
                    <a:pt x="2227" y="2716"/>
                    <a:pt x="2548" y="2335"/>
                  </a:cubicBezTo>
                  <a:cubicBezTo>
                    <a:pt x="2608" y="2263"/>
                    <a:pt x="2584" y="2156"/>
                    <a:pt x="2524" y="2120"/>
                  </a:cubicBezTo>
                  <a:cubicBezTo>
                    <a:pt x="2492" y="2093"/>
                    <a:pt x="2453" y="2081"/>
                    <a:pt x="2416" y="2081"/>
                  </a:cubicBezTo>
                  <a:cubicBezTo>
                    <a:pt x="2371" y="2081"/>
                    <a:pt x="2330" y="2099"/>
                    <a:pt x="2310" y="2132"/>
                  </a:cubicBezTo>
                  <a:cubicBezTo>
                    <a:pt x="1929" y="2561"/>
                    <a:pt x="1739" y="3085"/>
                    <a:pt x="1739" y="3692"/>
                  </a:cubicBezTo>
                  <a:lnTo>
                    <a:pt x="1739" y="3704"/>
                  </a:lnTo>
                  <a:lnTo>
                    <a:pt x="1631" y="3704"/>
                  </a:lnTo>
                  <a:cubicBezTo>
                    <a:pt x="1560" y="3704"/>
                    <a:pt x="1489" y="3728"/>
                    <a:pt x="1429" y="3751"/>
                  </a:cubicBezTo>
                  <a:cubicBezTo>
                    <a:pt x="1381" y="3561"/>
                    <a:pt x="1370" y="3370"/>
                    <a:pt x="1370" y="3168"/>
                  </a:cubicBezTo>
                  <a:cubicBezTo>
                    <a:pt x="1370" y="1620"/>
                    <a:pt x="2620" y="370"/>
                    <a:pt x="4168" y="370"/>
                  </a:cubicBezTo>
                  <a:close/>
                  <a:moveTo>
                    <a:pt x="2132" y="5823"/>
                  </a:moveTo>
                  <a:lnTo>
                    <a:pt x="2132" y="5823"/>
                  </a:lnTo>
                  <a:cubicBezTo>
                    <a:pt x="2334" y="6157"/>
                    <a:pt x="2632" y="6442"/>
                    <a:pt x="2977" y="6645"/>
                  </a:cubicBezTo>
                  <a:lnTo>
                    <a:pt x="2977" y="6799"/>
                  </a:lnTo>
                  <a:lnTo>
                    <a:pt x="2370" y="6799"/>
                  </a:lnTo>
                  <a:cubicBezTo>
                    <a:pt x="2346" y="6680"/>
                    <a:pt x="2322" y="6561"/>
                    <a:pt x="2286" y="6442"/>
                  </a:cubicBezTo>
                  <a:lnTo>
                    <a:pt x="2132" y="5823"/>
                  </a:lnTo>
                  <a:close/>
                  <a:moveTo>
                    <a:pt x="6239" y="5823"/>
                  </a:moveTo>
                  <a:lnTo>
                    <a:pt x="6061" y="6442"/>
                  </a:lnTo>
                  <a:cubicBezTo>
                    <a:pt x="6025" y="6561"/>
                    <a:pt x="6001" y="6680"/>
                    <a:pt x="5977" y="6799"/>
                  </a:cubicBezTo>
                  <a:lnTo>
                    <a:pt x="5382" y="6799"/>
                  </a:lnTo>
                  <a:lnTo>
                    <a:pt x="5382" y="6645"/>
                  </a:lnTo>
                  <a:cubicBezTo>
                    <a:pt x="5727" y="6442"/>
                    <a:pt x="6025" y="6157"/>
                    <a:pt x="6239" y="5823"/>
                  </a:cubicBezTo>
                  <a:close/>
                  <a:moveTo>
                    <a:pt x="2965" y="7133"/>
                  </a:moveTo>
                  <a:lnTo>
                    <a:pt x="2965" y="7502"/>
                  </a:lnTo>
                  <a:lnTo>
                    <a:pt x="2405" y="7502"/>
                  </a:lnTo>
                  <a:lnTo>
                    <a:pt x="2405" y="7478"/>
                  </a:lnTo>
                  <a:cubicBezTo>
                    <a:pt x="2405" y="7359"/>
                    <a:pt x="2405" y="7252"/>
                    <a:pt x="2393" y="7133"/>
                  </a:cubicBezTo>
                  <a:close/>
                  <a:moveTo>
                    <a:pt x="5930" y="7133"/>
                  </a:moveTo>
                  <a:cubicBezTo>
                    <a:pt x="5918" y="7252"/>
                    <a:pt x="5918" y="7359"/>
                    <a:pt x="5918" y="7478"/>
                  </a:cubicBezTo>
                  <a:lnTo>
                    <a:pt x="5918" y="7502"/>
                  </a:lnTo>
                  <a:lnTo>
                    <a:pt x="5370" y="7502"/>
                  </a:lnTo>
                  <a:lnTo>
                    <a:pt x="5370" y="7133"/>
                  </a:lnTo>
                  <a:close/>
                  <a:moveTo>
                    <a:pt x="4168" y="1"/>
                  </a:moveTo>
                  <a:cubicBezTo>
                    <a:pt x="2441" y="1"/>
                    <a:pt x="1036" y="1406"/>
                    <a:pt x="1036" y="3132"/>
                  </a:cubicBezTo>
                  <a:cubicBezTo>
                    <a:pt x="1036" y="3394"/>
                    <a:pt x="1072" y="3668"/>
                    <a:pt x="1143" y="3930"/>
                  </a:cubicBezTo>
                  <a:cubicBezTo>
                    <a:pt x="1084" y="4025"/>
                    <a:pt x="1036" y="4144"/>
                    <a:pt x="1036" y="4275"/>
                  </a:cubicBezTo>
                  <a:cubicBezTo>
                    <a:pt x="1036" y="4561"/>
                    <a:pt x="1250" y="4799"/>
                    <a:pt x="1512" y="4859"/>
                  </a:cubicBezTo>
                  <a:lnTo>
                    <a:pt x="1965" y="6538"/>
                  </a:lnTo>
                  <a:cubicBezTo>
                    <a:pt x="2048" y="6847"/>
                    <a:pt x="2084" y="7157"/>
                    <a:pt x="2084" y="7478"/>
                  </a:cubicBezTo>
                  <a:cubicBezTo>
                    <a:pt x="2084" y="7597"/>
                    <a:pt x="2084" y="7728"/>
                    <a:pt x="2072" y="7847"/>
                  </a:cubicBezTo>
                  <a:lnTo>
                    <a:pt x="2048" y="8050"/>
                  </a:lnTo>
                  <a:lnTo>
                    <a:pt x="798" y="8490"/>
                  </a:lnTo>
                  <a:cubicBezTo>
                    <a:pt x="322" y="8645"/>
                    <a:pt x="0" y="9109"/>
                    <a:pt x="0" y="9633"/>
                  </a:cubicBezTo>
                  <a:lnTo>
                    <a:pt x="0" y="10990"/>
                  </a:lnTo>
                  <a:cubicBezTo>
                    <a:pt x="0" y="11074"/>
                    <a:pt x="72" y="11145"/>
                    <a:pt x="167" y="11145"/>
                  </a:cubicBezTo>
                  <a:cubicBezTo>
                    <a:pt x="250" y="11145"/>
                    <a:pt x="322" y="11074"/>
                    <a:pt x="322" y="10990"/>
                  </a:cubicBezTo>
                  <a:lnTo>
                    <a:pt x="322" y="9633"/>
                  </a:lnTo>
                  <a:cubicBezTo>
                    <a:pt x="322" y="9264"/>
                    <a:pt x="560" y="8919"/>
                    <a:pt x="917" y="8800"/>
                  </a:cubicBezTo>
                  <a:lnTo>
                    <a:pt x="2024" y="8407"/>
                  </a:lnTo>
                  <a:lnTo>
                    <a:pt x="1751" y="10967"/>
                  </a:lnTo>
                  <a:cubicBezTo>
                    <a:pt x="1739" y="11062"/>
                    <a:pt x="1810" y="11133"/>
                    <a:pt x="1905" y="11145"/>
                  </a:cubicBezTo>
                  <a:lnTo>
                    <a:pt x="1917" y="11145"/>
                  </a:lnTo>
                  <a:cubicBezTo>
                    <a:pt x="2012" y="11145"/>
                    <a:pt x="2072" y="11086"/>
                    <a:pt x="2084" y="11002"/>
                  </a:cubicBezTo>
                  <a:lnTo>
                    <a:pt x="2405" y="7895"/>
                  </a:lnTo>
                  <a:lnTo>
                    <a:pt x="2405" y="7847"/>
                  </a:lnTo>
                  <a:lnTo>
                    <a:pt x="2977" y="7847"/>
                  </a:lnTo>
                  <a:lnTo>
                    <a:pt x="2977" y="10990"/>
                  </a:lnTo>
                  <a:cubicBezTo>
                    <a:pt x="2977" y="11074"/>
                    <a:pt x="3048" y="11145"/>
                    <a:pt x="3144" y="11145"/>
                  </a:cubicBezTo>
                  <a:cubicBezTo>
                    <a:pt x="3227" y="11145"/>
                    <a:pt x="3298" y="11074"/>
                    <a:pt x="3298" y="10990"/>
                  </a:cubicBezTo>
                  <a:lnTo>
                    <a:pt x="3298" y="9514"/>
                  </a:lnTo>
                  <a:cubicBezTo>
                    <a:pt x="3572" y="9681"/>
                    <a:pt x="3870" y="9752"/>
                    <a:pt x="4179" y="9752"/>
                  </a:cubicBezTo>
                  <a:cubicBezTo>
                    <a:pt x="4489" y="9752"/>
                    <a:pt x="4787" y="9657"/>
                    <a:pt x="5060" y="9514"/>
                  </a:cubicBezTo>
                  <a:lnTo>
                    <a:pt x="5060" y="10990"/>
                  </a:lnTo>
                  <a:cubicBezTo>
                    <a:pt x="5060" y="11074"/>
                    <a:pt x="5132" y="11145"/>
                    <a:pt x="5227" y="11145"/>
                  </a:cubicBezTo>
                  <a:cubicBezTo>
                    <a:pt x="5311" y="11145"/>
                    <a:pt x="5382" y="11074"/>
                    <a:pt x="5382" y="10990"/>
                  </a:cubicBezTo>
                  <a:lnTo>
                    <a:pt x="5382" y="8728"/>
                  </a:lnTo>
                  <a:cubicBezTo>
                    <a:pt x="5382" y="8633"/>
                    <a:pt x="5311" y="8562"/>
                    <a:pt x="5227" y="8562"/>
                  </a:cubicBezTo>
                  <a:cubicBezTo>
                    <a:pt x="5132" y="8562"/>
                    <a:pt x="5060" y="8633"/>
                    <a:pt x="5060" y="8728"/>
                  </a:cubicBezTo>
                  <a:lnTo>
                    <a:pt x="5060" y="9109"/>
                  </a:lnTo>
                  <a:cubicBezTo>
                    <a:pt x="4810" y="9324"/>
                    <a:pt x="4489" y="9419"/>
                    <a:pt x="4179" y="9419"/>
                  </a:cubicBezTo>
                  <a:cubicBezTo>
                    <a:pt x="3846" y="9419"/>
                    <a:pt x="3548" y="9324"/>
                    <a:pt x="3298" y="9109"/>
                  </a:cubicBezTo>
                  <a:lnTo>
                    <a:pt x="3298" y="6799"/>
                  </a:lnTo>
                  <a:cubicBezTo>
                    <a:pt x="3572" y="6907"/>
                    <a:pt x="3870" y="6966"/>
                    <a:pt x="4179" y="6966"/>
                  </a:cubicBezTo>
                  <a:cubicBezTo>
                    <a:pt x="4489" y="6966"/>
                    <a:pt x="4787" y="6907"/>
                    <a:pt x="5060" y="6799"/>
                  </a:cubicBezTo>
                  <a:lnTo>
                    <a:pt x="5060" y="8026"/>
                  </a:lnTo>
                  <a:cubicBezTo>
                    <a:pt x="5060" y="8109"/>
                    <a:pt x="5132" y="8192"/>
                    <a:pt x="5227" y="8192"/>
                  </a:cubicBezTo>
                  <a:cubicBezTo>
                    <a:pt x="5311" y="8192"/>
                    <a:pt x="5382" y="8109"/>
                    <a:pt x="5382" y="8026"/>
                  </a:cubicBezTo>
                  <a:lnTo>
                    <a:pt x="5382" y="7847"/>
                  </a:lnTo>
                  <a:lnTo>
                    <a:pt x="5953" y="7847"/>
                  </a:lnTo>
                  <a:lnTo>
                    <a:pt x="5953" y="7895"/>
                  </a:lnTo>
                  <a:lnTo>
                    <a:pt x="6275" y="11002"/>
                  </a:lnTo>
                  <a:cubicBezTo>
                    <a:pt x="6287" y="11086"/>
                    <a:pt x="6346" y="11145"/>
                    <a:pt x="6442" y="11145"/>
                  </a:cubicBezTo>
                  <a:lnTo>
                    <a:pt x="6454" y="11145"/>
                  </a:lnTo>
                  <a:cubicBezTo>
                    <a:pt x="6549" y="11133"/>
                    <a:pt x="6608" y="11062"/>
                    <a:pt x="6608" y="10967"/>
                  </a:cubicBezTo>
                  <a:lnTo>
                    <a:pt x="6334" y="8407"/>
                  </a:lnTo>
                  <a:lnTo>
                    <a:pt x="7442" y="8800"/>
                  </a:lnTo>
                  <a:cubicBezTo>
                    <a:pt x="7799" y="8919"/>
                    <a:pt x="8037" y="9264"/>
                    <a:pt x="8037" y="9633"/>
                  </a:cubicBezTo>
                  <a:lnTo>
                    <a:pt x="8037" y="10990"/>
                  </a:lnTo>
                  <a:cubicBezTo>
                    <a:pt x="8037" y="11074"/>
                    <a:pt x="8108" y="11145"/>
                    <a:pt x="8192" y="11145"/>
                  </a:cubicBezTo>
                  <a:cubicBezTo>
                    <a:pt x="8287" y="11145"/>
                    <a:pt x="8359" y="11074"/>
                    <a:pt x="8359" y="10990"/>
                  </a:cubicBezTo>
                  <a:lnTo>
                    <a:pt x="8359" y="9633"/>
                  </a:lnTo>
                  <a:cubicBezTo>
                    <a:pt x="8335" y="9121"/>
                    <a:pt x="8001" y="8669"/>
                    <a:pt x="7525" y="8490"/>
                  </a:cubicBezTo>
                  <a:lnTo>
                    <a:pt x="6275" y="8050"/>
                  </a:lnTo>
                  <a:lnTo>
                    <a:pt x="6263" y="7847"/>
                  </a:lnTo>
                  <a:cubicBezTo>
                    <a:pt x="6251" y="7728"/>
                    <a:pt x="6251" y="7597"/>
                    <a:pt x="6251" y="7478"/>
                  </a:cubicBezTo>
                  <a:cubicBezTo>
                    <a:pt x="6251" y="7157"/>
                    <a:pt x="6299" y="6847"/>
                    <a:pt x="6370" y="6538"/>
                  </a:cubicBezTo>
                  <a:lnTo>
                    <a:pt x="6811" y="4859"/>
                  </a:lnTo>
                  <a:cubicBezTo>
                    <a:pt x="7085" y="4799"/>
                    <a:pt x="7287" y="4561"/>
                    <a:pt x="7287" y="4275"/>
                  </a:cubicBezTo>
                  <a:cubicBezTo>
                    <a:pt x="7287" y="4156"/>
                    <a:pt x="7251" y="4037"/>
                    <a:pt x="7192" y="3930"/>
                  </a:cubicBezTo>
                  <a:cubicBezTo>
                    <a:pt x="7263" y="3680"/>
                    <a:pt x="7287" y="3406"/>
                    <a:pt x="7287" y="3132"/>
                  </a:cubicBezTo>
                  <a:cubicBezTo>
                    <a:pt x="7287" y="1406"/>
                    <a:pt x="5894" y="1"/>
                    <a:pt x="4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1" name="Google Shape;16971;p62"/>
            <p:cNvSpPr/>
            <p:nvPr/>
          </p:nvSpPr>
          <p:spPr>
            <a:xfrm>
              <a:off x="7711219" y="3046324"/>
              <a:ext cx="60350" cy="32472"/>
            </a:xfrm>
            <a:custGeom>
              <a:rect b="b" l="l" r="r" t="t"/>
              <a:pathLst>
                <a:path extrusionOk="0" h="1025" w="1905">
                  <a:moveTo>
                    <a:pt x="1536" y="322"/>
                  </a:moveTo>
                  <a:cubicBezTo>
                    <a:pt x="1453" y="536"/>
                    <a:pt x="1238" y="703"/>
                    <a:pt x="953" y="703"/>
                  </a:cubicBezTo>
                  <a:cubicBezTo>
                    <a:pt x="667" y="703"/>
                    <a:pt x="441" y="548"/>
                    <a:pt x="357" y="322"/>
                  </a:cubicBezTo>
                  <a:close/>
                  <a:moveTo>
                    <a:pt x="167" y="0"/>
                  </a:moveTo>
                  <a:cubicBezTo>
                    <a:pt x="71" y="0"/>
                    <a:pt x="0" y="72"/>
                    <a:pt x="0" y="167"/>
                  </a:cubicBezTo>
                  <a:cubicBezTo>
                    <a:pt x="0" y="643"/>
                    <a:pt x="429" y="1024"/>
                    <a:pt x="953" y="1024"/>
                  </a:cubicBezTo>
                  <a:cubicBezTo>
                    <a:pt x="1476" y="1024"/>
                    <a:pt x="1905" y="643"/>
                    <a:pt x="1905" y="167"/>
                  </a:cubicBezTo>
                  <a:cubicBezTo>
                    <a:pt x="1905" y="72"/>
                    <a:pt x="1834" y="0"/>
                    <a:pt x="17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72" name="Google Shape;16972;p62"/>
          <p:cNvGrpSpPr/>
          <p:nvPr/>
        </p:nvGrpSpPr>
        <p:grpSpPr>
          <a:xfrm>
            <a:off x="6248458" y="2694372"/>
            <a:ext cx="270864" cy="360645"/>
            <a:chOff x="6248458" y="2869772"/>
            <a:chExt cx="270864" cy="360645"/>
          </a:xfrm>
        </p:grpSpPr>
        <p:sp>
          <p:nvSpPr>
            <p:cNvPr id="16973" name="Google Shape;16973;p62"/>
            <p:cNvSpPr/>
            <p:nvPr/>
          </p:nvSpPr>
          <p:spPr>
            <a:xfrm>
              <a:off x="6345399" y="2995003"/>
              <a:ext cx="10201" cy="15872"/>
            </a:xfrm>
            <a:custGeom>
              <a:rect b="b" l="l" r="r" t="t"/>
              <a:pathLst>
                <a:path extrusionOk="0" h="501" w="322">
                  <a:moveTo>
                    <a:pt x="155" y="1"/>
                  </a:moveTo>
                  <a:cubicBezTo>
                    <a:pt x="72" y="1"/>
                    <a:pt x="0" y="72"/>
                    <a:pt x="0" y="156"/>
                  </a:cubicBezTo>
                  <a:lnTo>
                    <a:pt x="0" y="334"/>
                  </a:lnTo>
                  <a:cubicBezTo>
                    <a:pt x="0" y="429"/>
                    <a:pt x="72" y="501"/>
                    <a:pt x="155" y="501"/>
                  </a:cubicBezTo>
                  <a:cubicBezTo>
                    <a:pt x="251" y="501"/>
                    <a:pt x="322" y="429"/>
                    <a:pt x="322" y="334"/>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4" name="Google Shape;16974;p62"/>
            <p:cNvSpPr/>
            <p:nvPr/>
          </p:nvSpPr>
          <p:spPr>
            <a:xfrm>
              <a:off x="6412529" y="2995003"/>
              <a:ext cx="10993" cy="15872"/>
            </a:xfrm>
            <a:custGeom>
              <a:rect b="b" l="l" r="r" t="t"/>
              <a:pathLst>
                <a:path extrusionOk="0" h="501" w="347">
                  <a:moveTo>
                    <a:pt x="167" y="1"/>
                  </a:moveTo>
                  <a:cubicBezTo>
                    <a:pt x="84" y="1"/>
                    <a:pt x="1" y="72"/>
                    <a:pt x="1" y="156"/>
                  </a:cubicBezTo>
                  <a:lnTo>
                    <a:pt x="1" y="334"/>
                  </a:lnTo>
                  <a:cubicBezTo>
                    <a:pt x="1" y="429"/>
                    <a:pt x="84" y="501"/>
                    <a:pt x="167" y="501"/>
                  </a:cubicBezTo>
                  <a:cubicBezTo>
                    <a:pt x="251" y="501"/>
                    <a:pt x="334" y="429"/>
                    <a:pt x="334" y="334"/>
                  </a:cubicBezTo>
                  <a:lnTo>
                    <a:pt x="334" y="156"/>
                  </a:lnTo>
                  <a:cubicBezTo>
                    <a:pt x="346" y="72"/>
                    <a:pt x="275"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5" name="Google Shape;16975;p62"/>
            <p:cNvSpPr/>
            <p:nvPr/>
          </p:nvSpPr>
          <p:spPr>
            <a:xfrm>
              <a:off x="6248458" y="2869772"/>
              <a:ext cx="270864" cy="360645"/>
            </a:xfrm>
            <a:custGeom>
              <a:rect b="b" l="l" r="r" t="t"/>
              <a:pathLst>
                <a:path extrusionOk="0" h="11384" w="8550">
                  <a:moveTo>
                    <a:pt x="4275" y="513"/>
                  </a:moveTo>
                  <a:cubicBezTo>
                    <a:pt x="5585" y="513"/>
                    <a:pt x="6668" y="1537"/>
                    <a:pt x="6775" y="2823"/>
                  </a:cubicBezTo>
                  <a:cubicBezTo>
                    <a:pt x="6073" y="2608"/>
                    <a:pt x="5204" y="2489"/>
                    <a:pt x="4275" y="2489"/>
                  </a:cubicBezTo>
                  <a:cubicBezTo>
                    <a:pt x="3358" y="2489"/>
                    <a:pt x="2477" y="2608"/>
                    <a:pt x="1775" y="2823"/>
                  </a:cubicBezTo>
                  <a:cubicBezTo>
                    <a:pt x="1882" y="1537"/>
                    <a:pt x="2965" y="513"/>
                    <a:pt x="4275" y="513"/>
                  </a:cubicBezTo>
                  <a:close/>
                  <a:moveTo>
                    <a:pt x="2156" y="3073"/>
                  </a:moveTo>
                  <a:lnTo>
                    <a:pt x="2156" y="3382"/>
                  </a:lnTo>
                  <a:cubicBezTo>
                    <a:pt x="2156" y="3490"/>
                    <a:pt x="2120" y="3573"/>
                    <a:pt x="2060" y="3632"/>
                  </a:cubicBezTo>
                  <a:cubicBezTo>
                    <a:pt x="1977" y="3716"/>
                    <a:pt x="1894" y="3740"/>
                    <a:pt x="1798" y="3740"/>
                  </a:cubicBezTo>
                  <a:lnTo>
                    <a:pt x="1787" y="3740"/>
                  </a:lnTo>
                  <a:lnTo>
                    <a:pt x="1787" y="3168"/>
                  </a:lnTo>
                  <a:lnTo>
                    <a:pt x="1775" y="3168"/>
                  </a:lnTo>
                  <a:cubicBezTo>
                    <a:pt x="1894" y="3132"/>
                    <a:pt x="2025" y="3097"/>
                    <a:pt x="2156" y="3073"/>
                  </a:cubicBezTo>
                  <a:close/>
                  <a:moveTo>
                    <a:pt x="4263" y="2835"/>
                  </a:moveTo>
                  <a:cubicBezTo>
                    <a:pt x="5204" y="2835"/>
                    <a:pt x="6073" y="2954"/>
                    <a:pt x="6763" y="3180"/>
                  </a:cubicBezTo>
                  <a:lnTo>
                    <a:pt x="6763" y="4430"/>
                  </a:lnTo>
                  <a:cubicBezTo>
                    <a:pt x="6692" y="4371"/>
                    <a:pt x="6597" y="4287"/>
                    <a:pt x="6489" y="4204"/>
                  </a:cubicBezTo>
                  <a:cubicBezTo>
                    <a:pt x="6459" y="4178"/>
                    <a:pt x="6421" y="4166"/>
                    <a:pt x="6384" y="4166"/>
                  </a:cubicBezTo>
                  <a:cubicBezTo>
                    <a:pt x="6334" y="4166"/>
                    <a:pt x="6285" y="4187"/>
                    <a:pt x="6251" y="4228"/>
                  </a:cubicBezTo>
                  <a:cubicBezTo>
                    <a:pt x="6192" y="4311"/>
                    <a:pt x="6216" y="4406"/>
                    <a:pt x="6287" y="4466"/>
                  </a:cubicBezTo>
                  <a:cubicBezTo>
                    <a:pt x="6335" y="4502"/>
                    <a:pt x="6370" y="4525"/>
                    <a:pt x="6406" y="4561"/>
                  </a:cubicBezTo>
                  <a:lnTo>
                    <a:pt x="6406" y="4621"/>
                  </a:lnTo>
                  <a:cubicBezTo>
                    <a:pt x="6406" y="5811"/>
                    <a:pt x="5442" y="6764"/>
                    <a:pt x="4251" y="6764"/>
                  </a:cubicBezTo>
                  <a:cubicBezTo>
                    <a:pt x="3060" y="6764"/>
                    <a:pt x="2084" y="5799"/>
                    <a:pt x="2084" y="4609"/>
                  </a:cubicBezTo>
                  <a:cubicBezTo>
                    <a:pt x="2084" y="4513"/>
                    <a:pt x="2013" y="4442"/>
                    <a:pt x="1929" y="4442"/>
                  </a:cubicBezTo>
                  <a:cubicBezTo>
                    <a:pt x="1834" y="4442"/>
                    <a:pt x="1763" y="4513"/>
                    <a:pt x="1763" y="4609"/>
                  </a:cubicBezTo>
                  <a:lnTo>
                    <a:pt x="1763" y="4621"/>
                  </a:lnTo>
                  <a:lnTo>
                    <a:pt x="1656" y="4621"/>
                  </a:lnTo>
                  <a:cubicBezTo>
                    <a:pt x="1584" y="4621"/>
                    <a:pt x="1513" y="4585"/>
                    <a:pt x="1453" y="4525"/>
                  </a:cubicBezTo>
                  <a:cubicBezTo>
                    <a:pt x="1429" y="4490"/>
                    <a:pt x="1417" y="4406"/>
                    <a:pt x="1417" y="4335"/>
                  </a:cubicBezTo>
                  <a:cubicBezTo>
                    <a:pt x="1429" y="4204"/>
                    <a:pt x="1572" y="4085"/>
                    <a:pt x="1715" y="4085"/>
                  </a:cubicBezTo>
                  <a:lnTo>
                    <a:pt x="1775" y="4085"/>
                  </a:lnTo>
                  <a:cubicBezTo>
                    <a:pt x="1965" y="4085"/>
                    <a:pt x="2132" y="4013"/>
                    <a:pt x="2263" y="3871"/>
                  </a:cubicBezTo>
                  <a:cubicBezTo>
                    <a:pt x="2406" y="3740"/>
                    <a:pt x="2477" y="3561"/>
                    <a:pt x="2477" y="3382"/>
                  </a:cubicBezTo>
                  <a:lnTo>
                    <a:pt x="2477" y="3001"/>
                  </a:lnTo>
                  <a:cubicBezTo>
                    <a:pt x="2787" y="2942"/>
                    <a:pt x="3120" y="2894"/>
                    <a:pt x="3453" y="2858"/>
                  </a:cubicBezTo>
                  <a:cubicBezTo>
                    <a:pt x="4251" y="3156"/>
                    <a:pt x="5001" y="3549"/>
                    <a:pt x="5739" y="4049"/>
                  </a:cubicBezTo>
                  <a:cubicBezTo>
                    <a:pt x="5763" y="4073"/>
                    <a:pt x="5799" y="4085"/>
                    <a:pt x="5823" y="4085"/>
                  </a:cubicBezTo>
                  <a:cubicBezTo>
                    <a:pt x="5882" y="4085"/>
                    <a:pt x="5930" y="4049"/>
                    <a:pt x="5954" y="4013"/>
                  </a:cubicBezTo>
                  <a:cubicBezTo>
                    <a:pt x="6013" y="3930"/>
                    <a:pt x="5989" y="3835"/>
                    <a:pt x="5918" y="3775"/>
                  </a:cubicBezTo>
                  <a:cubicBezTo>
                    <a:pt x="5382" y="3394"/>
                    <a:pt x="4823" y="3085"/>
                    <a:pt x="4251" y="2835"/>
                  </a:cubicBezTo>
                  <a:close/>
                  <a:moveTo>
                    <a:pt x="1822" y="4990"/>
                  </a:moveTo>
                  <a:cubicBezTo>
                    <a:pt x="1929" y="5764"/>
                    <a:pt x="2406" y="6418"/>
                    <a:pt x="3037" y="6811"/>
                  </a:cubicBezTo>
                  <a:lnTo>
                    <a:pt x="3037" y="7538"/>
                  </a:lnTo>
                  <a:cubicBezTo>
                    <a:pt x="3037" y="7776"/>
                    <a:pt x="2894" y="7966"/>
                    <a:pt x="2679" y="8062"/>
                  </a:cubicBezTo>
                  <a:lnTo>
                    <a:pt x="1656" y="8383"/>
                  </a:lnTo>
                  <a:lnTo>
                    <a:pt x="1310" y="8157"/>
                  </a:lnTo>
                  <a:lnTo>
                    <a:pt x="1906" y="7419"/>
                  </a:lnTo>
                  <a:cubicBezTo>
                    <a:pt x="1941" y="7371"/>
                    <a:pt x="1953" y="7323"/>
                    <a:pt x="1941" y="7288"/>
                  </a:cubicBezTo>
                  <a:cubicBezTo>
                    <a:pt x="1929" y="7240"/>
                    <a:pt x="1894" y="7192"/>
                    <a:pt x="1846" y="7169"/>
                  </a:cubicBezTo>
                  <a:lnTo>
                    <a:pt x="1286" y="6883"/>
                  </a:lnTo>
                  <a:cubicBezTo>
                    <a:pt x="1656" y="6073"/>
                    <a:pt x="1727" y="5323"/>
                    <a:pt x="1763" y="4990"/>
                  </a:cubicBezTo>
                  <a:close/>
                  <a:moveTo>
                    <a:pt x="6775" y="4847"/>
                  </a:moveTo>
                  <a:lnTo>
                    <a:pt x="6811" y="4871"/>
                  </a:lnTo>
                  <a:cubicBezTo>
                    <a:pt x="6823" y="5121"/>
                    <a:pt x="6882" y="5978"/>
                    <a:pt x="7287" y="6871"/>
                  </a:cubicBezTo>
                  <a:lnTo>
                    <a:pt x="6716" y="7145"/>
                  </a:lnTo>
                  <a:cubicBezTo>
                    <a:pt x="6668" y="7180"/>
                    <a:pt x="6644" y="7204"/>
                    <a:pt x="6632" y="7264"/>
                  </a:cubicBezTo>
                  <a:cubicBezTo>
                    <a:pt x="6609" y="7311"/>
                    <a:pt x="6632" y="7371"/>
                    <a:pt x="6656" y="7407"/>
                  </a:cubicBezTo>
                  <a:lnTo>
                    <a:pt x="7251" y="8145"/>
                  </a:lnTo>
                  <a:lnTo>
                    <a:pt x="6906" y="8383"/>
                  </a:lnTo>
                  <a:lnTo>
                    <a:pt x="5894" y="8026"/>
                  </a:lnTo>
                  <a:cubicBezTo>
                    <a:pt x="5680" y="7954"/>
                    <a:pt x="5537" y="7740"/>
                    <a:pt x="5537" y="7502"/>
                  </a:cubicBezTo>
                  <a:lnTo>
                    <a:pt x="5537" y="6776"/>
                  </a:lnTo>
                  <a:cubicBezTo>
                    <a:pt x="6228" y="6371"/>
                    <a:pt x="6704" y="5680"/>
                    <a:pt x="6775" y="4847"/>
                  </a:cubicBezTo>
                  <a:close/>
                  <a:moveTo>
                    <a:pt x="5192" y="6966"/>
                  </a:moveTo>
                  <a:lnTo>
                    <a:pt x="5192" y="7538"/>
                  </a:lnTo>
                  <a:cubicBezTo>
                    <a:pt x="5192" y="7859"/>
                    <a:pt x="5370" y="8157"/>
                    <a:pt x="5656" y="8312"/>
                  </a:cubicBezTo>
                  <a:cubicBezTo>
                    <a:pt x="5597" y="8478"/>
                    <a:pt x="5525" y="8621"/>
                    <a:pt x="5418" y="8752"/>
                  </a:cubicBezTo>
                  <a:cubicBezTo>
                    <a:pt x="5358" y="8835"/>
                    <a:pt x="5370" y="8931"/>
                    <a:pt x="5454" y="8990"/>
                  </a:cubicBezTo>
                  <a:cubicBezTo>
                    <a:pt x="5477" y="9026"/>
                    <a:pt x="5525" y="9026"/>
                    <a:pt x="5549" y="9026"/>
                  </a:cubicBezTo>
                  <a:cubicBezTo>
                    <a:pt x="5597" y="9026"/>
                    <a:pt x="5656" y="9014"/>
                    <a:pt x="5692" y="8966"/>
                  </a:cubicBezTo>
                  <a:cubicBezTo>
                    <a:pt x="5823" y="8800"/>
                    <a:pt x="5918" y="8621"/>
                    <a:pt x="5989" y="8431"/>
                  </a:cubicBezTo>
                  <a:lnTo>
                    <a:pt x="6347" y="8550"/>
                  </a:lnTo>
                  <a:cubicBezTo>
                    <a:pt x="6013" y="9395"/>
                    <a:pt x="5204" y="9990"/>
                    <a:pt x="4275" y="9990"/>
                  </a:cubicBezTo>
                  <a:cubicBezTo>
                    <a:pt x="3358" y="9990"/>
                    <a:pt x="2537" y="9395"/>
                    <a:pt x="2239" y="8538"/>
                  </a:cubicBezTo>
                  <a:lnTo>
                    <a:pt x="2596" y="8419"/>
                  </a:lnTo>
                  <a:cubicBezTo>
                    <a:pt x="2834" y="9133"/>
                    <a:pt x="3501" y="9621"/>
                    <a:pt x="4275" y="9621"/>
                  </a:cubicBezTo>
                  <a:cubicBezTo>
                    <a:pt x="4525" y="9621"/>
                    <a:pt x="4787" y="9562"/>
                    <a:pt x="5025" y="9455"/>
                  </a:cubicBezTo>
                  <a:cubicBezTo>
                    <a:pt x="5108" y="9407"/>
                    <a:pt x="5144" y="9324"/>
                    <a:pt x="5108" y="9228"/>
                  </a:cubicBezTo>
                  <a:cubicBezTo>
                    <a:pt x="5075" y="9170"/>
                    <a:pt x="5025" y="9136"/>
                    <a:pt x="4965" y="9136"/>
                  </a:cubicBezTo>
                  <a:cubicBezTo>
                    <a:pt x="4939" y="9136"/>
                    <a:pt x="4911" y="9142"/>
                    <a:pt x="4882" y="9157"/>
                  </a:cubicBezTo>
                  <a:cubicBezTo>
                    <a:pt x="4692" y="9252"/>
                    <a:pt x="4501" y="9288"/>
                    <a:pt x="4287" y="9288"/>
                  </a:cubicBezTo>
                  <a:cubicBezTo>
                    <a:pt x="3668" y="9288"/>
                    <a:pt x="3120" y="8895"/>
                    <a:pt x="2918" y="8312"/>
                  </a:cubicBezTo>
                  <a:cubicBezTo>
                    <a:pt x="3203" y="8157"/>
                    <a:pt x="3382" y="7859"/>
                    <a:pt x="3382" y="7538"/>
                  </a:cubicBezTo>
                  <a:lnTo>
                    <a:pt x="3382" y="6966"/>
                  </a:lnTo>
                  <a:cubicBezTo>
                    <a:pt x="3668" y="7073"/>
                    <a:pt x="3965" y="7133"/>
                    <a:pt x="4287" y="7133"/>
                  </a:cubicBezTo>
                  <a:cubicBezTo>
                    <a:pt x="4596" y="7133"/>
                    <a:pt x="4918" y="7073"/>
                    <a:pt x="5192" y="6966"/>
                  </a:cubicBezTo>
                  <a:close/>
                  <a:moveTo>
                    <a:pt x="4096" y="1"/>
                  </a:moveTo>
                  <a:cubicBezTo>
                    <a:pt x="4013" y="1"/>
                    <a:pt x="3930" y="84"/>
                    <a:pt x="3930" y="168"/>
                  </a:cubicBezTo>
                  <a:lnTo>
                    <a:pt x="3930" y="203"/>
                  </a:lnTo>
                  <a:cubicBezTo>
                    <a:pt x="2549" y="358"/>
                    <a:pt x="1477" y="1525"/>
                    <a:pt x="1429" y="2942"/>
                  </a:cubicBezTo>
                  <a:cubicBezTo>
                    <a:pt x="1346" y="2966"/>
                    <a:pt x="1251" y="3013"/>
                    <a:pt x="1167" y="3037"/>
                  </a:cubicBezTo>
                  <a:cubicBezTo>
                    <a:pt x="1072" y="3085"/>
                    <a:pt x="1048" y="3180"/>
                    <a:pt x="1072" y="3263"/>
                  </a:cubicBezTo>
                  <a:cubicBezTo>
                    <a:pt x="1109" y="3336"/>
                    <a:pt x="1173" y="3367"/>
                    <a:pt x="1238" y="3367"/>
                  </a:cubicBezTo>
                  <a:cubicBezTo>
                    <a:pt x="1258" y="3367"/>
                    <a:pt x="1279" y="3364"/>
                    <a:pt x="1298" y="3359"/>
                  </a:cubicBezTo>
                  <a:cubicBezTo>
                    <a:pt x="1346" y="3335"/>
                    <a:pt x="1370" y="3323"/>
                    <a:pt x="1417" y="3299"/>
                  </a:cubicBezTo>
                  <a:lnTo>
                    <a:pt x="1417" y="3799"/>
                  </a:lnTo>
                  <a:cubicBezTo>
                    <a:pt x="1227" y="3894"/>
                    <a:pt x="1096" y="4073"/>
                    <a:pt x="1060" y="4287"/>
                  </a:cubicBezTo>
                  <a:cubicBezTo>
                    <a:pt x="1048" y="4466"/>
                    <a:pt x="1108" y="4633"/>
                    <a:pt x="1215" y="4763"/>
                  </a:cubicBezTo>
                  <a:cubicBezTo>
                    <a:pt x="1275" y="4823"/>
                    <a:pt x="1334" y="4871"/>
                    <a:pt x="1406" y="4918"/>
                  </a:cubicBezTo>
                  <a:cubicBezTo>
                    <a:pt x="1394" y="5216"/>
                    <a:pt x="1298" y="6049"/>
                    <a:pt x="894" y="6871"/>
                  </a:cubicBezTo>
                  <a:cubicBezTo>
                    <a:pt x="858" y="6954"/>
                    <a:pt x="882" y="7049"/>
                    <a:pt x="965" y="7085"/>
                  </a:cubicBezTo>
                  <a:lnTo>
                    <a:pt x="1501" y="7359"/>
                  </a:lnTo>
                  <a:lnTo>
                    <a:pt x="929" y="8085"/>
                  </a:lnTo>
                  <a:cubicBezTo>
                    <a:pt x="894" y="8121"/>
                    <a:pt x="882" y="8181"/>
                    <a:pt x="894" y="8216"/>
                  </a:cubicBezTo>
                  <a:cubicBezTo>
                    <a:pt x="894" y="8264"/>
                    <a:pt x="929" y="8312"/>
                    <a:pt x="965" y="8335"/>
                  </a:cubicBezTo>
                  <a:lnTo>
                    <a:pt x="1251" y="8538"/>
                  </a:lnTo>
                  <a:lnTo>
                    <a:pt x="822" y="8681"/>
                  </a:lnTo>
                  <a:cubicBezTo>
                    <a:pt x="334" y="8859"/>
                    <a:pt x="1" y="9324"/>
                    <a:pt x="1" y="9836"/>
                  </a:cubicBezTo>
                  <a:lnTo>
                    <a:pt x="1" y="11229"/>
                  </a:lnTo>
                  <a:cubicBezTo>
                    <a:pt x="1" y="11312"/>
                    <a:pt x="72" y="11383"/>
                    <a:pt x="167" y="11383"/>
                  </a:cubicBezTo>
                  <a:cubicBezTo>
                    <a:pt x="251" y="11383"/>
                    <a:pt x="334" y="11312"/>
                    <a:pt x="334" y="11229"/>
                  </a:cubicBezTo>
                  <a:lnTo>
                    <a:pt x="334" y="9836"/>
                  </a:lnTo>
                  <a:cubicBezTo>
                    <a:pt x="334" y="9455"/>
                    <a:pt x="572" y="9109"/>
                    <a:pt x="929" y="8990"/>
                  </a:cubicBezTo>
                  <a:lnTo>
                    <a:pt x="1906" y="8645"/>
                  </a:lnTo>
                  <a:cubicBezTo>
                    <a:pt x="2251" y="9645"/>
                    <a:pt x="3191" y="10336"/>
                    <a:pt x="4263" y="10336"/>
                  </a:cubicBezTo>
                  <a:cubicBezTo>
                    <a:pt x="5335" y="10336"/>
                    <a:pt x="6263" y="9645"/>
                    <a:pt x="6609" y="8645"/>
                  </a:cubicBezTo>
                  <a:lnTo>
                    <a:pt x="7597" y="8990"/>
                  </a:lnTo>
                  <a:cubicBezTo>
                    <a:pt x="7954" y="9121"/>
                    <a:pt x="8192" y="9466"/>
                    <a:pt x="8192" y="9836"/>
                  </a:cubicBezTo>
                  <a:lnTo>
                    <a:pt x="8192" y="11229"/>
                  </a:lnTo>
                  <a:cubicBezTo>
                    <a:pt x="8192" y="11312"/>
                    <a:pt x="8264" y="11383"/>
                    <a:pt x="8347" y="11383"/>
                  </a:cubicBezTo>
                  <a:cubicBezTo>
                    <a:pt x="8442" y="11383"/>
                    <a:pt x="8514" y="11312"/>
                    <a:pt x="8514" y="11229"/>
                  </a:cubicBezTo>
                  <a:lnTo>
                    <a:pt x="8514" y="9836"/>
                  </a:lnTo>
                  <a:cubicBezTo>
                    <a:pt x="8549" y="9324"/>
                    <a:pt x="8216" y="8847"/>
                    <a:pt x="7728" y="8681"/>
                  </a:cubicBezTo>
                  <a:lnTo>
                    <a:pt x="7299" y="8538"/>
                  </a:lnTo>
                  <a:lnTo>
                    <a:pt x="7585" y="8335"/>
                  </a:lnTo>
                  <a:cubicBezTo>
                    <a:pt x="7621" y="8312"/>
                    <a:pt x="7644" y="8264"/>
                    <a:pt x="7656" y="8216"/>
                  </a:cubicBezTo>
                  <a:cubicBezTo>
                    <a:pt x="7668" y="8181"/>
                    <a:pt x="7656" y="8133"/>
                    <a:pt x="7621" y="8085"/>
                  </a:cubicBezTo>
                  <a:lnTo>
                    <a:pt x="7037" y="7359"/>
                  </a:lnTo>
                  <a:lnTo>
                    <a:pt x="7573" y="7085"/>
                  </a:lnTo>
                  <a:cubicBezTo>
                    <a:pt x="7668" y="7049"/>
                    <a:pt x="7692" y="6942"/>
                    <a:pt x="7656" y="6871"/>
                  </a:cubicBezTo>
                  <a:cubicBezTo>
                    <a:pt x="7144" y="5859"/>
                    <a:pt x="7132" y="4811"/>
                    <a:pt x="7132" y="4799"/>
                  </a:cubicBezTo>
                  <a:lnTo>
                    <a:pt x="7132" y="3299"/>
                  </a:lnTo>
                  <a:cubicBezTo>
                    <a:pt x="7180" y="3311"/>
                    <a:pt x="7204" y="3323"/>
                    <a:pt x="7251" y="3359"/>
                  </a:cubicBezTo>
                  <a:cubicBezTo>
                    <a:pt x="7275" y="3370"/>
                    <a:pt x="7299" y="3370"/>
                    <a:pt x="7323" y="3370"/>
                  </a:cubicBezTo>
                  <a:cubicBezTo>
                    <a:pt x="7382" y="3370"/>
                    <a:pt x="7442" y="3335"/>
                    <a:pt x="7478" y="3263"/>
                  </a:cubicBezTo>
                  <a:cubicBezTo>
                    <a:pt x="7513" y="3180"/>
                    <a:pt x="7478" y="3085"/>
                    <a:pt x="7382" y="3037"/>
                  </a:cubicBezTo>
                  <a:cubicBezTo>
                    <a:pt x="7299" y="3001"/>
                    <a:pt x="7216" y="2966"/>
                    <a:pt x="7121" y="2942"/>
                  </a:cubicBezTo>
                  <a:cubicBezTo>
                    <a:pt x="7073" y="1525"/>
                    <a:pt x="6001" y="358"/>
                    <a:pt x="4620" y="203"/>
                  </a:cubicBezTo>
                  <a:lnTo>
                    <a:pt x="4620" y="168"/>
                  </a:lnTo>
                  <a:cubicBezTo>
                    <a:pt x="4620" y="84"/>
                    <a:pt x="4537" y="1"/>
                    <a:pt x="4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6" name="Google Shape;16976;p62"/>
            <p:cNvSpPr/>
            <p:nvPr/>
          </p:nvSpPr>
          <p:spPr>
            <a:xfrm>
              <a:off x="6339728" y="2977294"/>
              <a:ext cx="21542" cy="10581"/>
            </a:xfrm>
            <a:custGeom>
              <a:rect b="b" l="l" r="r" t="t"/>
              <a:pathLst>
                <a:path extrusionOk="0" h="334" w="680">
                  <a:moveTo>
                    <a:pt x="156" y="0"/>
                  </a:moveTo>
                  <a:cubicBezTo>
                    <a:pt x="72" y="0"/>
                    <a:pt x="1" y="72"/>
                    <a:pt x="1" y="167"/>
                  </a:cubicBezTo>
                  <a:cubicBezTo>
                    <a:pt x="1" y="262"/>
                    <a:pt x="72" y="334"/>
                    <a:pt x="156" y="334"/>
                  </a:cubicBezTo>
                  <a:lnTo>
                    <a:pt x="513" y="334"/>
                  </a:lnTo>
                  <a:cubicBezTo>
                    <a:pt x="608" y="334"/>
                    <a:pt x="680" y="262"/>
                    <a:pt x="680" y="167"/>
                  </a:cubicBezTo>
                  <a:cubicBezTo>
                    <a:pt x="680"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7" name="Google Shape;16977;p62"/>
            <p:cNvSpPr/>
            <p:nvPr/>
          </p:nvSpPr>
          <p:spPr>
            <a:xfrm>
              <a:off x="6353319" y="3025194"/>
              <a:ext cx="61903" cy="32852"/>
            </a:xfrm>
            <a:custGeom>
              <a:rect b="b" l="l" r="r" t="t"/>
              <a:pathLst>
                <a:path extrusionOk="0" h="1037" w="1954">
                  <a:moveTo>
                    <a:pt x="1560" y="322"/>
                  </a:moveTo>
                  <a:cubicBezTo>
                    <a:pt x="1501" y="560"/>
                    <a:pt x="1251" y="715"/>
                    <a:pt x="965" y="715"/>
                  </a:cubicBezTo>
                  <a:cubicBezTo>
                    <a:pt x="679" y="715"/>
                    <a:pt x="441" y="548"/>
                    <a:pt x="358" y="322"/>
                  </a:cubicBezTo>
                  <a:close/>
                  <a:moveTo>
                    <a:pt x="167" y="0"/>
                  </a:moveTo>
                  <a:cubicBezTo>
                    <a:pt x="72" y="0"/>
                    <a:pt x="1" y="72"/>
                    <a:pt x="1" y="155"/>
                  </a:cubicBezTo>
                  <a:cubicBezTo>
                    <a:pt x="1" y="655"/>
                    <a:pt x="429" y="1036"/>
                    <a:pt x="965" y="1036"/>
                  </a:cubicBezTo>
                  <a:cubicBezTo>
                    <a:pt x="1501" y="1036"/>
                    <a:pt x="1929" y="631"/>
                    <a:pt x="1929" y="155"/>
                  </a:cubicBezTo>
                  <a:cubicBezTo>
                    <a:pt x="1953" y="72"/>
                    <a:pt x="1870"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78" name="Google Shape;16978;p62"/>
          <p:cNvGrpSpPr/>
          <p:nvPr/>
        </p:nvGrpSpPr>
        <p:grpSpPr>
          <a:xfrm>
            <a:off x="3075928" y="2270398"/>
            <a:ext cx="363243" cy="300675"/>
            <a:chOff x="3075928" y="2445798"/>
            <a:chExt cx="363243" cy="300675"/>
          </a:xfrm>
        </p:grpSpPr>
        <p:sp>
          <p:nvSpPr>
            <p:cNvPr id="16979" name="Google Shape;16979;p62"/>
            <p:cNvSpPr/>
            <p:nvPr/>
          </p:nvSpPr>
          <p:spPr>
            <a:xfrm>
              <a:off x="3227168" y="2675542"/>
              <a:ext cx="37002" cy="10581"/>
            </a:xfrm>
            <a:custGeom>
              <a:rect b="b" l="l" r="r" t="t"/>
              <a:pathLst>
                <a:path extrusionOk="0" h="334" w="1168">
                  <a:moveTo>
                    <a:pt x="167" y="0"/>
                  </a:moveTo>
                  <a:cubicBezTo>
                    <a:pt x="84" y="0"/>
                    <a:pt x="1" y="72"/>
                    <a:pt x="1" y="167"/>
                  </a:cubicBezTo>
                  <a:cubicBezTo>
                    <a:pt x="1" y="262"/>
                    <a:pt x="84" y="334"/>
                    <a:pt x="167" y="334"/>
                  </a:cubicBezTo>
                  <a:lnTo>
                    <a:pt x="1001" y="334"/>
                  </a:lnTo>
                  <a:cubicBezTo>
                    <a:pt x="1096" y="334"/>
                    <a:pt x="1167" y="262"/>
                    <a:pt x="1167" y="167"/>
                  </a:cubicBezTo>
                  <a:cubicBezTo>
                    <a:pt x="1167" y="72"/>
                    <a:pt x="1096" y="0"/>
                    <a:pt x="1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0" name="Google Shape;16980;p62"/>
            <p:cNvSpPr/>
            <p:nvPr/>
          </p:nvSpPr>
          <p:spPr>
            <a:xfrm>
              <a:off x="3075928" y="2445798"/>
              <a:ext cx="363243" cy="300675"/>
            </a:xfrm>
            <a:custGeom>
              <a:rect b="b" l="l" r="r" t="t"/>
              <a:pathLst>
                <a:path extrusionOk="0" h="9491" w="11466">
                  <a:moveTo>
                    <a:pt x="7299" y="2787"/>
                  </a:moveTo>
                  <a:cubicBezTo>
                    <a:pt x="7322" y="2895"/>
                    <a:pt x="7370" y="3002"/>
                    <a:pt x="7418" y="3085"/>
                  </a:cubicBezTo>
                  <a:lnTo>
                    <a:pt x="1548" y="3085"/>
                  </a:lnTo>
                  <a:lnTo>
                    <a:pt x="1548" y="2787"/>
                  </a:lnTo>
                  <a:close/>
                  <a:moveTo>
                    <a:pt x="8323" y="4121"/>
                  </a:moveTo>
                  <a:lnTo>
                    <a:pt x="8323" y="6026"/>
                  </a:lnTo>
                  <a:lnTo>
                    <a:pt x="6418" y="6026"/>
                  </a:lnTo>
                  <a:lnTo>
                    <a:pt x="6418" y="4121"/>
                  </a:lnTo>
                  <a:close/>
                  <a:moveTo>
                    <a:pt x="6370" y="8467"/>
                  </a:moveTo>
                  <a:lnTo>
                    <a:pt x="6477" y="8550"/>
                  </a:lnTo>
                  <a:lnTo>
                    <a:pt x="4227" y="8550"/>
                  </a:lnTo>
                  <a:lnTo>
                    <a:pt x="4334" y="8467"/>
                  </a:lnTo>
                  <a:close/>
                  <a:moveTo>
                    <a:pt x="9835" y="8050"/>
                  </a:moveTo>
                  <a:lnTo>
                    <a:pt x="10216" y="8550"/>
                  </a:lnTo>
                  <a:lnTo>
                    <a:pt x="7037" y="8550"/>
                  </a:lnTo>
                  <a:lnTo>
                    <a:pt x="6549" y="8169"/>
                  </a:lnTo>
                  <a:cubicBezTo>
                    <a:pt x="6525" y="8133"/>
                    <a:pt x="6489" y="8133"/>
                    <a:pt x="6441" y="8133"/>
                  </a:cubicBezTo>
                  <a:lnTo>
                    <a:pt x="4286" y="8133"/>
                  </a:lnTo>
                  <a:cubicBezTo>
                    <a:pt x="4239" y="8133"/>
                    <a:pt x="4215" y="8145"/>
                    <a:pt x="4179" y="8169"/>
                  </a:cubicBezTo>
                  <a:lnTo>
                    <a:pt x="3691" y="8550"/>
                  </a:lnTo>
                  <a:lnTo>
                    <a:pt x="524" y="8550"/>
                  </a:lnTo>
                  <a:lnTo>
                    <a:pt x="893" y="8050"/>
                  </a:lnTo>
                  <a:close/>
                  <a:moveTo>
                    <a:pt x="9578" y="0"/>
                  </a:moveTo>
                  <a:cubicBezTo>
                    <a:pt x="9500" y="0"/>
                    <a:pt x="9417" y="68"/>
                    <a:pt x="9406" y="156"/>
                  </a:cubicBezTo>
                  <a:cubicBezTo>
                    <a:pt x="9394" y="240"/>
                    <a:pt x="9466" y="335"/>
                    <a:pt x="9561" y="347"/>
                  </a:cubicBezTo>
                  <a:cubicBezTo>
                    <a:pt x="10454" y="466"/>
                    <a:pt x="11121" y="1228"/>
                    <a:pt x="11121" y="2133"/>
                  </a:cubicBezTo>
                  <a:cubicBezTo>
                    <a:pt x="11121" y="3133"/>
                    <a:pt x="10311" y="3930"/>
                    <a:pt x="9323" y="3930"/>
                  </a:cubicBezTo>
                  <a:cubicBezTo>
                    <a:pt x="8323" y="3930"/>
                    <a:pt x="7513" y="3133"/>
                    <a:pt x="7513" y="2133"/>
                  </a:cubicBezTo>
                  <a:cubicBezTo>
                    <a:pt x="7513" y="1287"/>
                    <a:pt x="8108" y="561"/>
                    <a:pt x="8930" y="382"/>
                  </a:cubicBezTo>
                  <a:cubicBezTo>
                    <a:pt x="9025" y="359"/>
                    <a:pt x="9085" y="275"/>
                    <a:pt x="9061" y="180"/>
                  </a:cubicBezTo>
                  <a:cubicBezTo>
                    <a:pt x="9050" y="104"/>
                    <a:pt x="8969" y="48"/>
                    <a:pt x="8892" y="48"/>
                  </a:cubicBezTo>
                  <a:cubicBezTo>
                    <a:pt x="8885" y="48"/>
                    <a:pt x="8877" y="48"/>
                    <a:pt x="8870" y="49"/>
                  </a:cubicBezTo>
                  <a:cubicBezTo>
                    <a:pt x="8394" y="156"/>
                    <a:pt x="7977" y="406"/>
                    <a:pt x="7668" y="775"/>
                  </a:cubicBezTo>
                  <a:cubicBezTo>
                    <a:pt x="7406" y="1097"/>
                    <a:pt x="7251" y="1466"/>
                    <a:pt x="7203" y="1859"/>
                  </a:cubicBezTo>
                  <a:lnTo>
                    <a:pt x="5513" y="1859"/>
                  </a:lnTo>
                  <a:cubicBezTo>
                    <a:pt x="5417" y="1859"/>
                    <a:pt x="5346" y="1930"/>
                    <a:pt x="5346" y="2014"/>
                  </a:cubicBezTo>
                  <a:cubicBezTo>
                    <a:pt x="5346" y="2109"/>
                    <a:pt x="5417" y="2180"/>
                    <a:pt x="5513" y="2180"/>
                  </a:cubicBezTo>
                  <a:lnTo>
                    <a:pt x="7191" y="2180"/>
                  </a:lnTo>
                  <a:cubicBezTo>
                    <a:pt x="7191" y="2275"/>
                    <a:pt x="7203" y="2359"/>
                    <a:pt x="7215" y="2454"/>
                  </a:cubicBezTo>
                  <a:lnTo>
                    <a:pt x="1381" y="2454"/>
                  </a:lnTo>
                  <a:cubicBezTo>
                    <a:pt x="1298" y="2454"/>
                    <a:pt x="1215" y="2526"/>
                    <a:pt x="1215" y="2609"/>
                  </a:cubicBezTo>
                  <a:lnTo>
                    <a:pt x="1215" y="3240"/>
                  </a:lnTo>
                  <a:lnTo>
                    <a:pt x="1215" y="6955"/>
                  </a:lnTo>
                  <a:cubicBezTo>
                    <a:pt x="1215" y="7050"/>
                    <a:pt x="1298" y="7121"/>
                    <a:pt x="1381" y="7121"/>
                  </a:cubicBezTo>
                  <a:lnTo>
                    <a:pt x="7275" y="7121"/>
                  </a:lnTo>
                  <a:cubicBezTo>
                    <a:pt x="7370" y="7121"/>
                    <a:pt x="7442" y="7050"/>
                    <a:pt x="7442" y="6955"/>
                  </a:cubicBezTo>
                  <a:cubicBezTo>
                    <a:pt x="7442" y="6871"/>
                    <a:pt x="7370" y="6800"/>
                    <a:pt x="7275" y="6800"/>
                  </a:cubicBezTo>
                  <a:lnTo>
                    <a:pt x="1560" y="6800"/>
                  </a:lnTo>
                  <a:lnTo>
                    <a:pt x="1560" y="3418"/>
                  </a:lnTo>
                  <a:lnTo>
                    <a:pt x="7656" y="3418"/>
                  </a:lnTo>
                  <a:cubicBezTo>
                    <a:pt x="7751" y="3549"/>
                    <a:pt x="7858" y="3669"/>
                    <a:pt x="7989" y="3776"/>
                  </a:cubicBezTo>
                  <a:lnTo>
                    <a:pt x="6263" y="3776"/>
                  </a:lnTo>
                  <a:cubicBezTo>
                    <a:pt x="6179" y="3776"/>
                    <a:pt x="6096" y="3847"/>
                    <a:pt x="6096" y="3942"/>
                  </a:cubicBezTo>
                  <a:lnTo>
                    <a:pt x="6096" y="6181"/>
                  </a:lnTo>
                  <a:cubicBezTo>
                    <a:pt x="6096" y="6276"/>
                    <a:pt x="6179" y="6347"/>
                    <a:pt x="6263" y="6347"/>
                  </a:cubicBezTo>
                  <a:lnTo>
                    <a:pt x="8513" y="6347"/>
                  </a:lnTo>
                  <a:cubicBezTo>
                    <a:pt x="8596" y="6347"/>
                    <a:pt x="8680" y="6276"/>
                    <a:pt x="8680" y="6181"/>
                  </a:cubicBezTo>
                  <a:lnTo>
                    <a:pt x="8680" y="4145"/>
                  </a:lnTo>
                  <a:cubicBezTo>
                    <a:pt x="8846" y="4192"/>
                    <a:pt x="9001" y="4240"/>
                    <a:pt x="9168" y="4252"/>
                  </a:cubicBezTo>
                  <a:lnTo>
                    <a:pt x="9168" y="6800"/>
                  </a:lnTo>
                  <a:lnTo>
                    <a:pt x="8096" y="6800"/>
                  </a:lnTo>
                  <a:cubicBezTo>
                    <a:pt x="8001" y="6800"/>
                    <a:pt x="7930" y="6871"/>
                    <a:pt x="7930" y="6955"/>
                  </a:cubicBezTo>
                  <a:cubicBezTo>
                    <a:pt x="7930" y="7050"/>
                    <a:pt x="8001" y="7121"/>
                    <a:pt x="8096" y="7121"/>
                  </a:cubicBezTo>
                  <a:lnTo>
                    <a:pt x="9335" y="7121"/>
                  </a:lnTo>
                  <a:cubicBezTo>
                    <a:pt x="9418" y="7121"/>
                    <a:pt x="9489" y="7050"/>
                    <a:pt x="9489" y="6955"/>
                  </a:cubicBezTo>
                  <a:lnTo>
                    <a:pt x="9489" y="4240"/>
                  </a:lnTo>
                  <a:cubicBezTo>
                    <a:pt x="9585" y="4240"/>
                    <a:pt x="9656" y="4216"/>
                    <a:pt x="9751" y="4204"/>
                  </a:cubicBezTo>
                  <a:lnTo>
                    <a:pt x="9751" y="7705"/>
                  </a:lnTo>
                  <a:lnTo>
                    <a:pt x="965" y="7705"/>
                  </a:lnTo>
                  <a:lnTo>
                    <a:pt x="965" y="2168"/>
                  </a:lnTo>
                  <a:lnTo>
                    <a:pt x="4846" y="2168"/>
                  </a:lnTo>
                  <a:cubicBezTo>
                    <a:pt x="4941" y="2168"/>
                    <a:pt x="5013" y="2097"/>
                    <a:pt x="5013" y="2002"/>
                  </a:cubicBezTo>
                  <a:cubicBezTo>
                    <a:pt x="5013" y="1918"/>
                    <a:pt x="4941" y="1835"/>
                    <a:pt x="4846" y="1835"/>
                  </a:cubicBezTo>
                  <a:lnTo>
                    <a:pt x="786" y="1835"/>
                  </a:lnTo>
                  <a:cubicBezTo>
                    <a:pt x="703" y="1835"/>
                    <a:pt x="619" y="1918"/>
                    <a:pt x="619" y="2002"/>
                  </a:cubicBezTo>
                  <a:lnTo>
                    <a:pt x="619" y="7812"/>
                  </a:lnTo>
                  <a:lnTo>
                    <a:pt x="24" y="8598"/>
                  </a:lnTo>
                  <a:cubicBezTo>
                    <a:pt x="12" y="8622"/>
                    <a:pt x="0" y="8657"/>
                    <a:pt x="0" y="8705"/>
                  </a:cubicBezTo>
                  <a:lnTo>
                    <a:pt x="0" y="9324"/>
                  </a:lnTo>
                  <a:cubicBezTo>
                    <a:pt x="0" y="9419"/>
                    <a:pt x="72" y="9491"/>
                    <a:pt x="167" y="9491"/>
                  </a:cubicBezTo>
                  <a:lnTo>
                    <a:pt x="7930" y="9491"/>
                  </a:lnTo>
                  <a:cubicBezTo>
                    <a:pt x="8025" y="9491"/>
                    <a:pt x="8096" y="9419"/>
                    <a:pt x="8096" y="9324"/>
                  </a:cubicBezTo>
                  <a:cubicBezTo>
                    <a:pt x="8096" y="9241"/>
                    <a:pt x="8025" y="9157"/>
                    <a:pt x="7930" y="9157"/>
                  </a:cubicBezTo>
                  <a:lnTo>
                    <a:pt x="322" y="9157"/>
                  </a:lnTo>
                  <a:lnTo>
                    <a:pt x="322" y="8883"/>
                  </a:lnTo>
                  <a:lnTo>
                    <a:pt x="10359" y="8883"/>
                  </a:lnTo>
                  <a:lnTo>
                    <a:pt x="10359" y="9157"/>
                  </a:lnTo>
                  <a:lnTo>
                    <a:pt x="8585" y="9157"/>
                  </a:lnTo>
                  <a:cubicBezTo>
                    <a:pt x="8501" y="9157"/>
                    <a:pt x="8418" y="9241"/>
                    <a:pt x="8418" y="9324"/>
                  </a:cubicBezTo>
                  <a:cubicBezTo>
                    <a:pt x="8418" y="9419"/>
                    <a:pt x="8501" y="9491"/>
                    <a:pt x="8585" y="9491"/>
                  </a:cubicBezTo>
                  <a:lnTo>
                    <a:pt x="10525" y="9491"/>
                  </a:lnTo>
                  <a:cubicBezTo>
                    <a:pt x="10609" y="9491"/>
                    <a:pt x="10680" y="9419"/>
                    <a:pt x="10680" y="9324"/>
                  </a:cubicBezTo>
                  <a:lnTo>
                    <a:pt x="10680" y="8705"/>
                  </a:lnTo>
                  <a:cubicBezTo>
                    <a:pt x="10680" y="8669"/>
                    <a:pt x="10668" y="8622"/>
                    <a:pt x="10656" y="8598"/>
                  </a:cubicBezTo>
                  <a:lnTo>
                    <a:pt x="10061" y="7812"/>
                  </a:lnTo>
                  <a:lnTo>
                    <a:pt x="10061" y="4097"/>
                  </a:lnTo>
                  <a:cubicBezTo>
                    <a:pt x="10894" y="3823"/>
                    <a:pt x="11466" y="3049"/>
                    <a:pt x="11466" y="2121"/>
                  </a:cubicBezTo>
                  <a:cubicBezTo>
                    <a:pt x="11466" y="1049"/>
                    <a:pt x="10656" y="144"/>
                    <a:pt x="9597" y="1"/>
                  </a:cubicBezTo>
                  <a:cubicBezTo>
                    <a:pt x="9590" y="1"/>
                    <a:pt x="9584" y="0"/>
                    <a:pt x="95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1" name="Google Shape;16981;p62"/>
            <p:cNvSpPr/>
            <p:nvPr/>
          </p:nvSpPr>
          <p:spPr>
            <a:xfrm>
              <a:off x="3141537" y="2565390"/>
              <a:ext cx="37763" cy="37382"/>
            </a:xfrm>
            <a:custGeom>
              <a:rect b="b" l="l" r="r" t="t"/>
              <a:pathLst>
                <a:path extrusionOk="0" h="1180" w="1192">
                  <a:moveTo>
                    <a:pt x="846" y="322"/>
                  </a:moveTo>
                  <a:lnTo>
                    <a:pt x="846" y="834"/>
                  </a:lnTo>
                  <a:lnTo>
                    <a:pt x="346" y="834"/>
                  </a:lnTo>
                  <a:lnTo>
                    <a:pt x="346" y="322"/>
                  </a:lnTo>
                  <a:close/>
                  <a:moveTo>
                    <a:pt x="156" y="1"/>
                  </a:moveTo>
                  <a:cubicBezTo>
                    <a:pt x="72" y="1"/>
                    <a:pt x="1" y="72"/>
                    <a:pt x="1" y="167"/>
                  </a:cubicBezTo>
                  <a:lnTo>
                    <a:pt x="1" y="1013"/>
                  </a:lnTo>
                  <a:cubicBezTo>
                    <a:pt x="1" y="1096"/>
                    <a:pt x="72" y="1179"/>
                    <a:pt x="156" y="1179"/>
                  </a:cubicBezTo>
                  <a:lnTo>
                    <a:pt x="1013" y="1179"/>
                  </a:lnTo>
                  <a:cubicBezTo>
                    <a:pt x="1096" y="1179"/>
                    <a:pt x="1180" y="1096"/>
                    <a:pt x="1180" y="1013"/>
                  </a:cubicBezTo>
                  <a:lnTo>
                    <a:pt x="1180" y="167"/>
                  </a:lnTo>
                  <a:cubicBezTo>
                    <a:pt x="1191" y="72"/>
                    <a:pt x="1096"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2" name="Google Shape;16982;p62"/>
            <p:cNvSpPr/>
            <p:nvPr/>
          </p:nvSpPr>
          <p:spPr>
            <a:xfrm>
              <a:off x="3185287" y="2565390"/>
              <a:ext cx="73593" cy="10233"/>
            </a:xfrm>
            <a:custGeom>
              <a:rect b="b" l="l" r="r" t="t"/>
              <a:pathLst>
                <a:path extrusionOk="0" h="323" w="2323">
                  <a:moveTo>
                    <a:pt x="168" y="1"/>
                  </a:moveTo>
                  <a:cubicBezTo>
                    <a:pt x="72" y="1"/>
                    <a:pt x="1" y="72"/>
                    <a:pt x="1" y="167"/>
                  </a:cubicBezTo>
                  <a:cubicBezTo>
                    <a:pt x="1" y="251"/>
                    <a:pt x="72" y="322"/>
                    <a:pt x="168" y="322"/>
                  </a:cubicBezTo>
                  <a:lnTo>
                    <a:pt x="2144" y="322"/>
                  </a:lnTo>
                  <a:cubicBezTo>
                    <a:pt x="2239" y="322"/>
                    <a:pt x="2311" y="251"/>
                    <a:pt x="2311" y="167"/>
                  </a:cubicBezTo>
                  <a:cubicBezTo>
                    <a:pt x="2323"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3" name="Google Shape;16983;p62"/>
            <p:cNvSpPr/>
            <p:nvPr/>
          </p:nvSpPr>
          <p:spPr>
            <a:xfrm>
              <a:off x="3185287" y="2578601"/>
              <a:ext cx="73593" cy="10201"/>
            </a:xfrm>
            <a:custGeom>
              <a:rect b="b" l="l" r="r" t="t"/>
              <a:pathLst>
                <a:path extrusionOk="0" h="322" w="2323">
                  <a:moveTo>
                    <a:pt x="168" y="0"/>
                  </a:moveTo>
                  <a:cubicBezTo>
                    <a:pt x="72" y="0"/>
                    <a:pt x="1" y="72"/>
                    <a:pt x="1" y="167"/>
                  </a:cubicBezTo>
                  <a:cubicBezTo>
                    <a:pt x="1" y="250"/>
                    <a:pt x="72" y="322"/>
                    <a:pt x="168" y="322"/>
                  </a:cubicBezTo>
                  <a:lnTo>
                    <a:pt x="2144" y="322"/>
                  </a:lnTo>
                  <a:cubicBezTo>
                    <a:pt x="2239" y="322"/>
                    <a:pt x="2311" y="250"/>
                    <a:pt x="2311" y="167"/>
                  </a:cubicBezTo>
                  <a:cubicBezTo>
                    <a:pt x="2323" y="72"/>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4" name="Google Shape;16984;p62"/>
            <p:cNvSpPr/>
            <p:nvPr/>
          </p:nvSpPr>
          <p:spPr>
            <a:xfrm>
              <a:off x="3185287" y="2591811"/>
              <a:ext cx="73212" cy="10201"/>
            </a:xfrm>
            <a:custGeom>
              <a:rect b="b" l="l" r="r" t="t"/>
              <a:pathLst>
                <a:path extrusionOk="0" h="322" w="2311">
                  <a:moveTo>
                    <a:pt x="168" y="0"/>
                  </a:moveTo>
                  <a:cubicBezTo>
                    <a:pt x="72" y="0"/>
                    <a:pt x="1" y="72"/>
                    <a:pt x="1" y="167"/>
                  </a:cubicBezTo>
                  <a:cubicBezTo>
                    <a:pt x="1" y="250"/>
                    <a:pt x="72" y="322"/>
                    <a:pt x="168" y="322"/>
                  </a:cubicBezTo>
                  <a:lnTo>
                    <a:pt x="2144" y="322"/>
                  </a:lnTo>
                  <a:cubicBezTo>
                    <a:pt x="2239" y="322"/>
                    <a:pt x="2311" y="250"/>
                    <a:pt x="2311" y="167"/>
                  </a:cubicBezTo>
                  <a:cubicBezTo>
                    <a:pt x="2311" y="72"/>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5" name="Google Shape;16985;p62"/>
            <p:cNvSpPr/>
            <p:nvPr/>
          </p:nvSpPr>
          <p:spPr>
            <a:xfrm>
              <a:off x="3141537" y="2609520"/>
              <a:ext cx="37763" cy="37382"/>
            </a:xfrm>
            <a:custGeom>
              <a:rect b="b" l="l" r="r" t="t"/>
              <a:pathLst>
                <a:path extrusionOk="0" h="1180" w="1192">
                  <a:moveTo>
                    <a:pt x="846" y="346"/>
                  </a:moveTo>
                  <a:lnTo>
                    <a:pt x="846" y="858"/>
                  </a:lnTo>
                  <a:lnTo>
                    <a:pt x="346" y="858"/>
                  </a:lnTo>
                  <a:lnTo>
                    <a:pt x="346" y="346"/>
                  </a:lnTo>
                  <a:close/>
                  <a:moveTo>
                    <a:pt x="156" y="1"/>
                  </a:moveTo>
                  <a:cubicBezTo>
                    <a:pt x="72" y="1"/>
                    <a:pt x="1" y="72"/>
                    <a:pt x="1" y="167"/>
                  </a:cubicBezTo>
                  <a:lnTo>
                    <a:pt x="1" y="1013"/>
                  </a:lnTo>
                  <a:cubicBezTo>
                    <a:pt x="1" y="1108"/>
                    <a:pt x="72" y="1179"/>
                    <a:pt x="156" y="1179"/>
                  </a:cubicBezTo>
                  <a:lnTo>
                    <a:pt x="1013" y="1179"/>
                  </a:lnTo>
                  <a:cubicBezTo>
                    <a:pt x="1096" y="1179"/>
                    <a:pt x="1180" y="1108"/>
                    <a:pt x="1180" y="1013"/>
                  </a:cubicBezTo>
                  <a:lnTo>
                    <a:pt x="1180" y="167"/>
                  </a:lnTo>
                  <a:cubicBezTo>
                    <a:pt x="1191" y="72"/>
                    <a:pt x="1096"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6" name="Google Shape;16986;p62"/>
            <p:cNvSpPr/>
            <p:nvPr/>
          </p:nvSpPr>
          <p:spPr>
            <a:xfrm>
              <a:off x="3185287" y="2609520"/>
              <a:ext cx="73212" cy="10613"/>
            </a:xfrm>
            <a:custGeom>
              <a:rect b="b" l="l" r="r" t="t"/>
              <a:pathLst>
                <a:path extrusionOk="0" h="335" w="2311">
                  <a:moveTo>
                    <a:pt x="168" y="1"/>
                  </a:moveTo>
                  <a:cubicBezTo>
                    <a:pt x="72" y="1"/>
                    <a:pt x="1" y="72"/>
                    <a:pt x="1" y="167"/>
                  </a:cubicBezTo>
                  <a:cubicBezTo>
                    <a:pt x="1" y="263"/>
                    <a:pt x="72" y="334"/>
                    <a:pt x="168" y="334"/>
                  </a:cubicBezTo>
                  <a:lnTo>
                    <a:pt x="2144" y="334"/>
                  </a:lnTo>
                  <a:cubicBezTo>
                    <a:pt x="2239" y="334"/>
                    <a:pt x="2311" y="263"/>
                    <a:pt x="2311" y="167"/>
                  </a:cubicBezTo>
                  <a:cubicBezTo>
                    <a:pt x="2311"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7" name="Google Shape;16987;p62"/>
            <p:cNvSpPr/>
            <p:nvPr/>
          </p:nvSpPr>
          <p:spPr>
            <a:xfrm>
              <a:off x="3185287" y="2622731"/>
              <a:ext cx="73212" cy="10581"/>
            </a:xfrm>
            <a:custGeom>
              <a:rect b="b" l="l" r="r" t="t"/>
              <a:pathLst>
                <a:path extrusionOk="0" h="334" w="2311">
                  <a:moveTo>
                    <a:pt x="168" y="0"/>
                  </a:moveTo>
                  <a:cubicBezTo>
                    <a:pt x="72" y="0"/>
                    <a:pt x="1" y="84"/>
                    <a:pt x="1" y="167"/>
                  </a:cubicBezTo>
                  <a:cubicBezTo>
                    <a:pt x="1" y="262"/>
                    <a:pt x="72" y="334"/>
                    <a:pt x="168" y="334"/>
                  </a:cubicBezTo>
                  <a:lnTo>
                    <a:pt x="2144" y="334"/>
                  </a:lnTo>
                  <a:cubicBezTo>
                    <a:pt x="2239" y="334"/>
                    <a:pt x="2311" y="262"/>
                    <a:pt x="2311" y="167"/>
                  </a:cubicBezTo>
                  <a:cubicBezTo>
                    <a:pt x="2311" y="84"/>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8" name="Google Shape;16988;p62"/>
            <p:cNvSpPr/>
            <p:nvPr/>
          </p:nvSpPr>
          <p:spPr>
            <a:xfrm>
              <a:off x="3185287" y="2636670"/>
              <a:ext cx="73212" cy="10233"/>
            </a:xfrm>
            <a:custGeom>
              <a:rect b="b" l="l" r="r" t="t"/>
              <a:pathLst>
                <a:path extrusionOk="0" h="323" w="2311">
                  <a:moveTo>
                    <a:pt x="168" y="1"/>
                  </a:moveTo>
                  <a:cubicBezTo>
                    <a:pt x="72" y="1"/>
                    <a:pt x="1" y="72"/>
                    <a:pt x="1" y="156"/>
                  </a:cubicBezTo>
                  <a:cubicBezTo>
                    <a:pt x="1" y="251"/>
                    <a:pt x="72" y="322"/>
                    <a:pt x="168" y="322"/>
                  </a:cubicBezTo>
                  <a:lnTo>
                    <a:pt x="2144" y="322"/>
                  </a:lnTo>
                  <a:cubicBezTo>
                    <a:pt x="2239" y="322"/>
                    <a:pt x="2311" y="251"/>
                    <a:pt x="2311" y="156"/>
                  </a:cubicBezTo>
                  <a:cubicBezTo>
                    <a:pt x="2311"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9" name="Google Shape;16989;p62"/>
            <p:cNvSpPr/>
            <p:nvPr/>
          </p:nvSpPr>
          <p:spPr>
            <a:xfrm>
              <a:off x="3330509" y="2471839"/>
              <a:ext cx="82653" cy="82653"/>
            </a:xfrm>
            <a:custGeom>
              <a:rect b="b" l="l" r="r" t="t"/>
              <a:pathLst>
                <a:path extrusionOk="0" h="2609" w="2609">
                  <a:moveTo>
                    <a:pt x="346" y="1287"/>
                  </a:moveTo>
                  <a:lnTo>
                    <a:pt x="429" y="1323"/>
                  </a:lnTo>
                  <a:cubicBezTo>
                    <a:pt x="668" y="1418"/>
                    <a:pt x="727" y="1501"/>
                    <a:pt x="727" y="1549"/>
                  </a:cubicBezTo>
                  <a:cubicBezTo>
                    <a:pt x="727" y="1573"/>
                    <a:pt x="668" y="1656"/>
                    <a:pt x="465" y="1775"/>
                  </a:cubicBezTo>
                  <a:cubicBezTo>
                    <a:pt x="394" y="1644"/>
                    <a:pt x="346" y="1489"/>
                    <a:pt x="346" y="1334"/>
                  </a:cubicBezTo>
                  <a:lnTo>
                    <a:pt x="346" y="1311"/>
                  </a:lnTo>
                  <a:lnTo>
                    <a:pt x="346" y="1287"/>
                  </a:lnTo>
                  <a:close/>
                  <a:moveTo>
                    <a:pt x="1203" y="346"/>
                  </a:moveTo>
                  <a:cubicBezTo>
                    <a:pt x="1191" y="358"/>
                    <a:pt x="1180" y="394"/>
                    <a:pt x="1168" y="406"/>
                  </a:cubicBezTo>
                  <a:cubicBezTo>
                    <a:pt x="1025" y="632"/>
                    <a:pt x="1108" y="799"/>
                    <a:pt x="1168" y="882"/>
                  </a:cubicBezTo>
                  <a:cubicBezTo>
                    <a:pt x="1311" y="1096"/>
                    <a:pt x="1525" y="1132"/>
                    <a:pt x="1668" y="1168"/>
                  </a:cubicBezTo>
                  <a:cubicBezTo>
                    <a:pt x="1846" y="1203"/>
                    <a:pt x="1858" y="1203"/>
                    <a:pt x="1882" y="1334"/>
                  </a:cubicBezTo>
                  <a:cubicBezTo>
                    <a:pt x="1882" y="1430"/>
                    <a:pt x="1703" y="1549"/>
                    <a:pt x="1525" y="1656"/>
                  </a:cubicBezTo>
                  <a:cubicBezTo>
                    <a:pt x="1299" y="1787"/>
                    <a:pt x="1049" y="1954"/>
                    <a:pt x="953" y="2192"/>
                  </a:cubicBezTo>
                  <a:cubicBezTo>
                    <a:pt x="870" y="2156"/>
                    <a:pt x="787" y="2120"/>
                    <a:pt x="715" y="2061"/>
                  </a:cubicBezTo>
                  <a:cubicBezTo>
                    <a:pt x="703" y="2037"/>
                    <a:pt x="691" y="2025"/>
                    <a:pt x="668" y="2025"/>
                  </a:cubicBezTo>
                  <a:cubicBezTo>
                    <a:pt x="941" y="1882"/>
                    <a:pt x="1060" y="1704"/>
                    <a:pt x="1060" y="1525"/>
                  </a:cubicBezTo>
                  <a:cubicBezTo>
                    <a:pt x="1060" y="1370"/>
                    <a:pt x="965" y="1168"/>
                    <a:pt x="549" y="1001"/>
                  </a:cubicBezTo>
                  <a:cubicBezTo>
                    <a:pt x="513" y="989"/>
                    <a:pt x="453" y="953"/>
                    <a:pt x="418" y="930"/>
                  </a:cubicBezTo>
                  <a:cubicBezTo>
                    <a:pt x="549" y="596"/>
                    <a:pt x="870" y="394"/>
                    <a:pt x="1203" y="346"/>
                  </a:cubicBezTo>
                  <a:close/>
                  <a:moveTo>
                    <a:pt x="1644" y="394"/>
                  </a:moveTo>
                  <a:cubicBezTo>
                    <a:pt x="1858" y="465"/>
                    <a:pt x="2049" y="644"/>
                    <a:pt x="2180" y="858"/>
                  </a:cubicBezTo>
                  <a:cubicBezTo>
                    <a:pt x="2251" y="989"/>
                    <a:pt x="2275" y="1132"/>
                    <a:pt x="2275" y="1299"/>
                  </a:cubicBezTo>
                  <a:cubicBezTo>
                    <a:pt x="2251" y="1668"/>
                    <a:pt x="2061" y="2001"/>
                    <a:pt x="1727" y="2168"/>
                  </a:cubicBezTo>
                  <a:cubicBezTo>
                    <a:pt x="1596" y="2239"/>
                    <a:pt x="1441" y="2263"/>
                    <a:pt x="1299" y="2263"/>
                  </a:cubicBezTo>
                  <a:cubicBezTo>
                    <a:pt x="1370" y="2168"/>
                    <a:pt x="1501" y="2061"/>
                    <a:pt x="1703" y="1942"/>
                  </a:cubicBezTo>
                  <a:cubicBezTo>
                    <a:pt x="1942" y="1787"/>
                    <a:pt x="2215" y="1608"/>
                    <a:pt x="2203" y="1311"/>
                  </a:cubicBezTo>
                  <a:cubicBezTo>
                    <a:pt x="2192" y="930"/>
                    <a:pt x="1918" y="870"/>
                    <a:pt x="1739" y="822"/>
                  </a:cubicBezTo>
                  <a:cubicBezTo>
                    <a:pt x="1620" y="799"/>
                    <a:pt x="1501" y="775"/>
                    <a:pt x="1441" y="680"/>
                  </a:cubicBezTo>
                  <a:cubicBezTo>
                    <a:pt x="1418" y="632"/>
                    <a:pt x="1465" y="537"/>
                    <a:pt x="1644" y="394"/>
                  </a:cubicBezTo>
                  <a:close/>
                  <a:moveTo>
                    <a:pt x="1299" y="1"/>
                  </a:moveTo>
                  <a:cubicBezTo>
                    <a:pt x="727" y="1"/>
                    <a:pt x="227" y="358"/>
                    <a:pt x="60" y="918"/>
                  </a:cubicBezTo>
                  <a:cubicBezTo>
                    <a:pt x="13" y="1037"/>
                    <a:pt x="1" y="1168"/>
                    <a:pt x="1" y="1299"/>
                  </a:cubicBezTo>
                  <a:lnTo>
                    <a:pt x="1" y="1334"/>
                  </a:lnTo>
                  <a:cubicBezTo>
                    <a:pt x="1" y="1608"/>
                    <a:pt x="96" y="1870"/>
                    <a:pt x="275" y="2085"/>
                  </a:cubicBezTo>
                  <a:lnTo>
                    <a:pt x="275" y="2108"/>
                  </a:lnTo>
                  <a:cubicBezTo>
                    <a:pt x="346" y="2192"/>
                    <a:pt x="418" y="2263"/>
                    <a:pt x="513" y="2346"/>
                  </a:cubicBezTo>
                  <a:cubicBezTo>
                    <a:pt x="656" y="2466"/>
                    <a:pt x="846" y="2537"/>
                    <a:pt x="1049" y="2585"/>
                  </a:cubicBezTo>
                  <a:cubicBezTo>
                    <a:pt x="1120" y="2596"/>
                    <a:pt x="1203" y="2608"/>
                    <a:pt x="1299" y="2608"/>
                  </a:cubicBezTo>
                  <a:cubicBezTo>
                    <a:pt x="1501" y="2608"/>
                    <a:pt x="1703" y="2561"/>
                    <a:pt x="1894" y="2477"/>
                  </a:cubicBezTo>
                  <a:cubicBezTo>
                    <a:pt x="2323" y="2251"/>
                    <a:pt x="2608" y="1811"/>
                    <a:pt x="2608" y="1311"/>
                  </a:cubicBezTo>
                  <a:cubicBezTo>
                    <a:pt x="2596" y="1096"/>
                    <a:pt x="2549" y="894"/>
                    <a:pt x="2442" y="703"/>
                  </a:cubicBezTo>
                  <a:cubicBezTo>
                    <a:pt x="2275" y="370"/>
                    <a:pt x="1965" y="144"/>
                    <a:pt x="1620" y="49"/>
                  </a:cubicBezTo>
                  <a:cubicBezTo>
                    <a:pt x="1525" y="13"/>
                    <a:pt x="1406" y="1"/>
                    <a:pt x="1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90" name="Google Shape;16990;p62"/>
          <p:cNvGrpSpPr/>
          <p:nvPr/>
        </p:nvGrpSpPr>
        <p:grpSpPr>
          <a:xfrm>
            <a:off x="2633105" y="2256459"/>
            <a:ext cx="363243" cy="328585"/>
            <a:chOff x="2633105" y="2431859"/>
            <a:chExt cx="363243" cy="328585"/>
          </a:xfrm>
        </p:grpSpPr>
        <p:sp>
          <p:nvSpPr>
            <p:cNvPr id="16991" name="Google Shape;16991;p62"/>
            <p:cNvSpPr/>
            <p:nvPr/>
          </p:nvSpPr>
          <p:spPr>
            <a:xfrm>
              <a:off x="2633105" y="2498260"/>
              <a:ext cx="250462" cy="262184"/>
            </a:xfrm>
            <a:custGeom>
              <a:rect b="b" l="l" r="r" t="t"/>
              <a:pathLst>
                <a:path extrusionOk="0" h="8276" w="7906">
                  <a:moveTo>
                    <a:pt x="5322" y="6644"/>
                  </a:moveTo>
                  <a:lnTo>
                    <a:pt x="5465" y="7263"/>
                  </a:lnTo>
                  <a:lnTo>
                    <a:pt x="4560" y="7263"/>
                  </a:lnTo>
                  <a:lnTo>
                    <a:pt x="4691" y="6644"/>
                  </a:lnTo>
                  <a:close/>
                  <a:moveTo>
                    <a:pt x="6465" y="7608"/>
                  </a:moveTo>
                  <a:lnTo>
                    <a:pt x="6465" y="7954"/>
                  </a:lnTo>
                  <a:lnTo>
                    <a:pt x="3548" y="7954"/>
                  </a:lnTo>
                  <a:lnTo>
                    <a:pt x="3548" y="7608"/>
                  </a:lnTo>
                  <a:close/>
                  <a:moveTo>
                    <a:pt x="167" y="0"/>
                  </a:moveTo>
                  <a:cubicBezTo>
                    <a:pt x="84" y="0"/>
                    <a:pt x="0" y="72"/>
                    <a:pt x="0" y="167"/>
                  </a:cubicBezTo>
                  <a:lnTo>
                    <a:pt x="0" y="6489"/>
                  </a:lnTo>
                  <a:cubicBezTo>
                    <a:pt x="0" y="6585"/>
                    <a:pt x="84" y="6656"/>
                    <a:pt x="167" y="6656"/>
                  </a:cubicBezTo>
                  <a:lnTo>
                    <a:pt x="4346" y="6656"/>
                  </a:lnTo>
                  <a:lnTo>
                    <a:pt x="4203" y="7287"/>
                  </a:lnTo>
                  <a:lnTo>
                    <a:pt x="3370" y="7287"/>
                  </a:lnTo>
                  <a:cubicBezTo>
                    <a:pt x="3274" y="7287"/>
                    <a:pt x="3203" y="7358"/>
                    <a:pt x="3203" y="7442"/>
                  </a:cubicBezTo>
                  <a:lnTo>
                    <a:pt x="3203" y="8120"/>
                  </a:lnTo>
                  <a:cubicBezTo>
                    <a:pt x="3203" y="8204"/>
                    <a:pt x="3274" y="8275"/>
                    <a:pt x="3370" y="8275"/>
                  </a:cubicBezTo>
                  <a:lnTo>
                    <a:pt x="6632" y="8275"/>
                  </a:lnTo>
                  <a:cubicBezTo>
                    <a:pt x="6715" y="8275"/>
                    <a:pt x="6787" y="8204"/>
                    <a:pt x="6787" y="8120"/>
                  </a:cubicBezTo>
                  <a:lnTo>
                    <a:pt x="6787" y="7442"/>
                  </a:lnTo>
                  <a:cubicBezTo>
                    <a:pt x="6787" y="7358"/>
                    <a:pt x="6715" y="7287"/>
                    <a:pt x="6632" y="7287"/>
                  </a:cubicBezTo>
                  <a:lnTo>
                    <a:pt x="5787" y="7287"/>
                  </a:lnTo>
                  <a:lnTo>
                    <a:pt x="5644" y="6656"/>
                  </a:lnTo>
                  <a:lnTo>
                    <a:pt x="7727" y="6656"/>
                  </a:lnTo>
                  <a:cubicBezTo>
                    <a:pt x="7823" y="6656"/>
                    <a:pt x="7894" y="6585"/>
                    <a:pt x="7894" y="6489"/>
                  </a:cubicBezTo>
                  <a:cubicBezTo>
                    <a:pt x="7906" y="6394"/>
                    <a:pt x="7834" y="6311"/>
                    <a:pt x="7739" y="6311"/>
                  </a:cubicBezTo>
                  <a:lnTo>
                    <a:pt x="345" y="6311"/>
                  </a:lnTo>
                  <a:lnTo>
                    <a:pt x="345" y="334"/>
                  </a:lnTo>
                  <a:lnTo>
                    <a:pt x="4763" y="334"/>
                  </a:lnTo>
                  <a:cubicBezTo>
                    <a:pt x="4858" y="334"/>
                    <a:pt x="4929" y="262"/>
                    <a:pt x="4929" y="167"/>
                  </a:cubicBezTo>
                  <a:cubicBezTo>
                    <a:pt x="4929" y="72"/>
                    <a:pt x="4858"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2" name="Google Shape;16992;p62"/>
            <p:cNvSpPr/>
            <p:nvPr/>
          </p:nvSpPr>
          <p:spPr>
            <a:xfrm>
              <a:off x="2772655" y="2680800"/>
              <a:ext cx="38491" cy="10613"/>
            </a:xfrm>
            <a:custGeom>
              <a:rect b="b" l="l" r="r" t="t"/>
              <a:pathLst>
                <a:path extrusionOk="0" h="335" w="1215">
                  <a:moveTo>
                    <a:pt x="167" y="1"/>
                  </a:moveTo>
                  <a:cubicBezTo>
                    <a:pt x="84" y="1"/>
                    <a:pt x="0" y="72"/>
                    <a:pt x="0" y="168"/>
                  </a:cubicBezTo>
                  <a:cubicBezTo>
                    <a:pt x="0" y="251"/>
                    <a:pt x="84" y="334"/>
                    <a:pt x="167" y="334"/>
                  </a:cubicBezTo>
                  <a:lnTo>
                    <a:pt x="1048" y="334"/>
                  </a:lnTo>
                  <a:cubicBezTo>
                    <a:pt x="1132" y="334"/>
                    <a:pt x="1215" y="251"/>
                    <a:pt x="1215" y="168"/>
                  </a:cubicBezTo>
                  <a:cubicBezTo>
                    <a:pt x="1215" y="72"/>
                    <a:pt x="1132"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3" name="Google Shape;16993;p62"/>
            <p:cNvSpPr/>
            <p:nvPr/>
          </p:nvSpPr>
          <p:spPr>
            <a:xfrm>
              <a:off x="2729286" y="2583131"/>
              <a:ext cx="35862" cy="35862"/>
            </a:xfrm>
            <a:custGeom>
              <a:rect b="b" l="l" r="r" t="t"/>
              <a:pathLst>
                <a:path extrusionOk="0" h="1132" w="1132">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4" name="Google Shape;16994;p62"/>
            <p:cNvSpPr/>
            <p:nvPr/>
          </p:nvSpPr>
          <p:spPr>
            <a:xfrm>
              <a:off x="2774176" y="2583131"/>
              <a:ext cx="35482" cy="35862"/>
            </a:xfrm>
            <a:custGeom>
              <a:rect b="b" l="l" r="r" t="t"/>
              <a:pathLst>
                <a:path extrusionOk="0" h="1132" w="1120">
                  <a:moveTo>
                    <a:pt x="786" y="334"/>
                  </a:moveTo>
                  <a:lnTo>
                    <a:pt x="786" y="810"/>
                  </a:lnTo>
                  <a:lnTo>
                    <a:pt x="333" y="810"/>
                  </a:lnTo>
                  <a:lnTo>
                    <a:pt x="333" y="334"/>
                  </a:lnTo>
                  <a:close/>
                  <a:moveTo>
                    <a:pt x="167" y="0"/>
                  </a:moveTo>
                  <a:cubicBezTo>
                    <a:pt x="72" y="0"/>
                    <a:pt x="0" y="84"/>
                    <a:pt x="0" y="167"/>
                  </a:cubicBezTo>
                  <a:lnTo>
                    <a:pt x="0" y="977"/>
                  </a:lnTo>
                  <a:cubicBezTo>
                    <a:pt x="0" y="1060"/>
                    <a:pt x="72" y="1131"/>
                    <a:pt x="167" y="1131"/>
                  </a:cubicBezTo>
                  <a:lnTo>
                    <a:pt x="953" y="1131"/>
                  </a:lnTo>
                  <a:cubicBezTo>
                    <a:pt x="1048" y="1131"/>
                    <a:pt x="1119" y="1060"/>
                    <a:pt x="1119" y="977"/>
                  </a:cubicBezTo>
                  <a:lnTo>
                    <a:pt x="1119" y="167"/>
                  </a:lnTo>
                  <a:cubicBezTo>
                    <a:pt x="1119" y="84"/>
                    <a:pt x="1036"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5" name="Google Shape;16995;p62"/>
            <p:cNvSpPr/>
            <p:nvPr/>
          </p:nvSpPr>
          <p:spPr>
            <a:xfrm>
              <a:off x="2817926" y="2583131"/>
              <a:ext cx="35862" cy="35862"/>
            </a:xfrm>
            <a:custGeom>
              <a:rect b="b" l="l" r="r" t="t"/>
              <a:pathLst>
                <a:path extrusionOk="0" h="1132" w="1132">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6" name="Google Shape;16996;p62"/>
            <p:cNvSpPr/>
            <p:nvPr/>
          </p:nvSpPr>
          <p:spPr>
            <a:xfrm>
              <a:off x="2653475" y="2431859"/>
              <a:ext cx="342873" cy="275394"/>
            </a:xfrm>
            <a:custGeom>
              <a:rect b="b" l="l" r="r" t="t"/>
              <a:pathLst>
                <a:path extrusionOk="0" h="8693" w="10823">
                  <a:moveTo>
                    <a:pt x="6429" y="3001"/>
                  </a:moveTo>
                  <a:cubicBezTo>
                    <a:pt x="6715" y="3870"/>
                    <a:pt x="7489" y="4513"/>
                    <a:pt x="8406" y="4585"/>
                  </a:cubicBezTo>
                  <a:lnTo>
                    <a:pt x="8406" y="7359"/>
                  </a:lnTo>
                  <a:lnTo>
                    <a:pt x="310" y="7359"/>
                  </a:lnTo>
                  <a:lnTo>
                    <a:pt x="310" y="3001"/>
                  </a:lnTo>
                  <a:close/>
                  <a:moveTo>
                    <a:pt x="8608" y="1"/>
                  </a:moveTo>
                  <a:cubicBezTo>
                    <a:pt x="7430" y="1"/>
                    <a:pt x="6477" y="906"/>
                    <a:pt x="6358" y="2073"/>
                  </a:cubicBezTo>
                  <a:lnTo>
                    <a:pt x="4798" y="2073"/>
                  </a:lnTo>
                  <a:cubicBezTo>
                    <a:pt x="4703" y="2073"/>
                    <a:pt x="4632" y="2144"/>
                    <a:pt x="4632" y="2239"/>
                  </a:cubicBezTo>
                  <a:cubicBezTo>
                    <a:pt x="4632" y="2323"/>
                    <a:pt x="4703" y="2394"/>
                    <a:pt x="4798" y="2394"/>
                  </a:cubicBezTo>
                  <a:lnTo>
                    <a:pt x="6334" y="2394"/>
                  </a:lnTo>
                  <a:cubicBezTo>
                    <a:pt x="6334" y="2489"/>
                    <a:pt x="6358" y="2561"/>
                    <a:pt x="6370" y="2656"/>
                  </a:cubicBezTo>
                  <a:lnTo>
                    <a:pt x="167" y="2656"/>
                  </a:lnTo>
                  <a:cubicBezTo>
                    <a:pt x="72" y="2656"/>
                    <a:pt x="0" y="2727"/>
                    <a:pt x="0" y="2811"/>
                  </a:cubicBezTo>
                  <a:lnTo>
                    <a:pt x="0" y="7502"/>
                  </a:lnTo>
                  <a:cubicBezTo>
                    <a:pt x="0" y="7597"/>
                    <a:pt x="72" y="7668"/>
                    <a:pt x="167" y="7668"/>
                  </a:cubicBezTo>
                  <a:lnTo>
                    <a:pt x="8608" y="7668"/>
                  </a:lnTo>
                  <a:cubicBezTo>
                    <a:pt x="8692" y="7668"/>
                    <a:pt x="8763" y="7597"/>
                    <a:pt x="8763" y="7502"/>
                  </a:cubicBezTo>
                  <a:lnTo>
                    <a:pt x="8763" y="4561"/>
                  </a:lnTo>
                  <a:cubicBezTo>
                    <a:pt x="8858" y="4561"/>
                    <a:pt x="8966" y="4537"/>
                    <a:pt x="9049" y="4513"/>
                  </a:cubicBezTo>
                  <a:lnTo>
                    <a:pt x="9049" y="8371"/>
                  </a:lnTo>
                  <a:lnTo>
                    <a:pt x="7787" y="8371"/>
                  </a:lnTo>
                  <a:cubicBezTo>
                    <a:pt x="7692" y="8371"/>
                    <a:pt x="7620" y="8442"/>
                    <a:pt x="7620" y="8526"/>
                  </a:cubicBezTo>
                  <a:cubicBezTo>
                    <a:pt x="7620" y="8621"/>
                    <a:pt x="7692" y="8692"/>
                    <a:pt x="7787" y="8692"/>
                  </a:cubicBezTo>
                  <a:lnTo>
                    <a:pt x="9216" y="8692"/>
                  </a:lnTo>
                  <a:cubicBezTo>
                    <a:pt x="9299" y="8692"/>
                    <a:pt x="9382" y="8621"/>
                    <a:pt x="9382" y="8526"/>
                  </a:cubicBezTo>
                  <a:lnTo>
                    <a:pt x="9382" y="4406"/>
                  </a:lnTo>
                  <a:cubicBezTo>
                    <a:pt x="9632" y="4323"/>
                    <a:pt x="9858" y="4180"/>
                    <a:pt x="10061" y="4001"/>
                  </a:cubicBezTo>
                  <a:cubicBezTo>
                    <a:pt x="10466" y="3644"/>
                    <a:pt x="10728" y="3168"/>
                    <a:pt x="10823" y="2632"/>
                  </a:cubicBezTo>
                  <a:cubicBezTo>
                    <a:pt x="10823" y="2596"/>
                    <a:pt x="10763" y="2501"/>
                    <a:pt x="10668" y="2489"/>
                  </a:cubicBezTo>
                  <a:cubicBezTo>
                    <a:pt x="10656" y="2486"/>
                    <a:pt x="10643" y="2484"/>
                    <a:pt x="10630" y="2484"/>
                  </a:cubicBezTo>
                  <a:cubicBezTo>
                    <a:pt x="10558" y="2484"/>
                    <a:pt x="10488" y="2539"/>
                    <a:pt x="10478" y="2620"/>
                  </a:cubicBezTo>
                  <a:cubicBezTo>
                    <a:pt x="10359" y="3358"/>
                    <a:pt x="9835" y="3942"/>
                    <a:pt x="9168" y="4156"/>
                  </a:cubicBezTo>
                  <a:lnTo>
                    <a:pt x="9144" y="4156"/>
                  </a:lnTo>
                  <a:cubicBezTo>
                    <a:pt x="8966" y="4216"/>
                    <a:pt x="8763" y="4239"/>
                    <a:pt x="8573" y="4239"/>
                  </a:cubicBezTo>
                  <a:cubicBezTo>
                    <a:pt x="7513" y="4239"/>
                    <a:pt x="6656" y="3358"/>
                    <a:pt x="6656" y="2287"/>
                  </a:cubicBezTo>
                  <a:cubicBezTo>
                    <a:pt x="6656" y="1215"/>
                    <a:pt x="7513" y="346"/>
                    <a:pt x="8573" y="346"/>
                  </a:cubicBezTo>
                  <a:cubicBezTo>
                    <a:pt x="9513" y="346"/>
                    <a:pt x="10335" y="1061"/>
                    <a:pt x="10478" y="1989"/>
                  </a:cubicBezTo>
                  <a:cubicBezTo>
                    <a:pt x="10490" y="2084"/>
                    <a:pt x="10585" y="2144"/>
                    <a:pt x="10668" y="2144"/>
                  </a:cubicBezTo>
                  <a:cubicBezTo>
                    <a:pt x="10763" y="2132"/>
                    <a:pt x="10823" y="2037"/>
                    <a:pt x="10823" y="1953"/>
                  </a:cubicBezTo>
                  <a:cubicBezTo>
                    <a:pt x="10751" y="1418"/>
                    <a:pt x="10478" y="918"/>
                    <a:pt x="10073" y="572"/>
                  </a:cubicBezTo>
                  <a:cubicBezTo>
                    <a:pt x="9656" y="215"/>
                    <a:pt x="9144" y="1"/>
                    <a:pt x="8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7" name="Google Shape;16997;p62"/>
            <p:cNvSpPr/>
            <p:nvPr/>
          </p:nvSpPr>
          <p:spPr>
            <a:xfrm>
              <a:off x="2881286" y="2460529"/>
              <a:ext cx="87532" cy="87912"/>
            </a:xfrm>
            <a:custGeom>
              <a:rect b="b" l="l" r="r" t="t"/>
              <a:pathLst>
                <a:path extrusionOk="0" h="2775" w="2763">
                  <a:moveTo>
                    <a:pt x="1414" y="703"/>
                  </a:moveTo>
                  <a:cubicBezTo>
                    <a:pt x="1786" y="703"/>
                    <a:pt x="2084" y="1020"/>
                    <a:pt x="2084" y="1406"/>
                  </a:cubicBezTo>
                  <a:cubicBezTo>
                    <a:pt x="2084" y="1787"/>
                    <a:pt x="1775" y="2108"/>
                    <a:pt x="1394" y="2108"/>
                  </a:cubicBezTo>
                  <a:cubicBezTo>
                    <a:pt x="1013" y="2108"/>
                    <a:pt x="715" y="1787"/>
                    <a:pt x="715" y="1406"/>
                  </a:cubicBezTo>
                  <a:cubicBezTo>
                    <a:pt x="715" y="1013"/>
                    <a:pt x="1024" y="703"/>
                    <a:pt x="1394" y="703"/>
                  </a:cubicBezTo>
                  <a:cubicBezTo>
                    <a:pt x="1400" y="703"/>
                    <a:pt x="1407" y="703"/>
                    <a:pt x="1414" y="703"/>
                  </a:cubicBezTo>
                  <a:close/>
                  <a:moveTo>
                    <a:pt x="1382" y="1"/>
                  </a:moveTo>
                  <a:cubicBezTo>
                    <a:pt x="1286" y="1"/>
                    <a:pt x="1215" y="72"/>
                    <a:pt x="1215" y="167"/>
                  </a:cubicBezTo>
                  <a:lnTo>
                    <a:pt x="1215" y="370"/>
                  </a:lnTo>
                  <a:cubicBezTo>
                    <a:pt x="1048" y="406"/>
                    <a:pt x="917" y="465"/>
                    <a:pt x="786" y="560"/>
                  </a:cubicBezTo>
                  <a:lnTo>
                    <a:pt x="632" y="406"/>
                  </a:lnTo>
                  <a:cubicBezTo>
                    <a:pt x="607" y="374"/>
                    <a:pt x="559" y="356"/>
                    <a:pt x="511" y="356"/>
                  </a:cubicBezTo>
                  <a:cubicBezTo>
                    <a:pt x="467" y="356"/>
                    <a:pt x="422" y="371"/>
                    <a:pt x="393" y="406"/>
                  </a:cubicBezTo>
                  <a:cubicBezTo>
                    <a:pt x="334" y="465"/>
                    <a:pt x="322" y="584"/>
                    <a:pt x="393" y="644"/>
                  </a:cubicBezTo>
                  <a:lnTo>
                    <a:pt x="548" y="798"/>
                  </a:lnTo>
                  <a:cubicBezTo>
                    <a:pt x="453" y="929"/>
                    <a:pt x="393" y="1072"/>
                    <a:pt x="370" y="1227"/>
                  </a:cubicBezTo>
                  <a:lnTo>
                    <a:pt x="155" y="1227"/>
                  </a:lnTo>
                  <a:cubicBezTo>
                    <a:pt x="72" y="1227"/>
                    <a:pt x="0" y="1299"/>
                    <a:pt x="0" y="1394"/>
                  </a:cubicBezTo>
                  <a:cubicBezTo>
                    <a:pt x="0" y="1477"/>
                    <a:pt x="72" y="1549"/>
                    <a:pt x="155" y="1549"/>
                  </a:cubicBezTo>
                  <a:lnTo>
                    <a:pt x="370" y="1549"/>
                  </a:lnTo>
                  <a:cubicBezTo>
                    <a:pt x="393" y="1715"/>
                    <a:pt x="453" y="1870"/>
                    <a:pt x="548" y="1989"/>
                  </a:cubicBezTo>
                  <a:lnTo>
                    <a:pt x="393" y="2132"/>
                  </a:lnTo>
                  <a:cubicBezTo>
                    <a:pt x="334" y="2191"/>
                    <a:pt x="334" y="2311"/>
                    <a:pt x="393" y="2370"/>
                  </a:cubicBezTo>
                  <a:cubicBezTo>
                    <a:pt x="429" y="2406"/>
                    <a:pt x="477" y="2418"/>
                    <a:pt x="512" y="2418"/>
                  </a:cubicBezTo>
                  <a:cubicBezTo>
                    <a:pt x="560" y="2418"/>
                    <a:pt x="608" y="2394"/>
                    <a:pt x="632" y="2370"/>
                  </a:cubicBezTo>
                  <a:lnTo>
                    <a:pt x="786" y="2227"/>
                  </a:lnTo>
                  <a:cubicBezTo>
                    <a:pt x="905" y="2311"/>
                    <a:pt x="1048" y="2370"/>
                    <a:pt x="1215" y="2406"/>
                  </a:cubicBezTo>
                  <a:lnTo>
                    <a:pt x="1215" y="2608"/>
                  </a:lnTo>
                  <a:cubicBezTo>
                    <a:pt x="1215" y="2703"/>
                    <a:pt x="1286" y="2775"/>
                    <a:pt x="1382" y="2775"/>
                  </a:cubicBezTo>
                  <a:cubicBezTo>
                    <a:pt x="1465" y="2775"/>
                    <a:pt x="1548" y="2703"/>
                    <a:pt x="1548" y="2608"/>
                  </a:cubicBezTo>
                  <a:lnTo>
                    <a:pt x="1548" y="2430"/>
                  </a:lnTo>
                  <a:cubicBezTo>
                    <a:pt x="1703" y="2394"/>
                    <a:pt x="1846" y="2346"/>
                    <a:pt x="1977" y="2251"/>
                  </a:cubicBezTo>
                  <a:lnTo>
                    <a:pt x="2120" y="2394"/>
                  </a:lnTo>
                  <a:cubicBezTo>
                    <a:pt x="2156" y="2430"/>
                    <a:pt x="2203" y="2442"/>
                    <a:pt x="2239" y="2442"/>
                  </a:cubicBezTo>
                  <a:cubicBezTo>
                    <a:pt x="2286" y="2442"/>
                    <a:pt x="2334" y="2430"/>
                    <a:pt x="2358" y="2394"/>
                  </a:cubicBezTo>
                  <a:cubicBezTo>
                    <a:pt x="2417" y="2346"/>
                    <a:pt x="2441" y="2215"/>
                    <a:pt x="2358" y="2156"/>
                  </a:cubicBezTo>
                  <a:lnTo>
                    <a:pt x="2215" y="2013"/>
                  </a:lnTo>
                  <a:cubicBezTo>
                    <a:pt x="2298" y="1882"/>
                    <a:pt x="2358" y="1727"/>
                    <a:pt x="2394" y="1584"/>
                  </a:cubicBezTo>
                  <a:lnTo>
                    <a:pt x="2596" y="1584"/>
                  </a:lnTo>
                  <a:cubicBezTo>
                    <a:pt x="2691" y="1584"/>
                    <a:pt x="2763" y="1501"/>
                    <a:pt x="2763" y="1418"/>
                  </a:cubicBezTo>
                  <a:cubicBezTo>
                    <a:pt x="2763" y="1299"/>
                    <a:pt x="2691" y="1227"/>
                    <a:pt x="2608" y="1227"/>
                  </a:cubicBezTo>
                  <a:lnTo>
                    <a:pt x="2394" y="1227"/>
                  </a:lnTo>
                  <a:cubicBezTo>
                    <a:pt x="2370" y="1060"/>
                    <a:pt x="2310" y="906"/>
                    <a:pt x="2215" y="798"/>
                  </a:cubicBezTo>
                  <a:lnTo>
                    <a:pt x="2370" y="644"/>
                  </a:lnTo>
                  <a:cubicBezTo>
                    <a:pt x="2417" y="584"/>
                    <a:pt x="2417" y="465"/>
                    <a:pt x="2370" y="406"/>
                  </a:cubicBezTo>
                  <a:cubicBezTo>
                    <a:pt x="2340" y="376"/>
                    <a:pt x="2292" y="361"/>
                    <a:pt x="2245" y="361"/>
                  </a:cubicBezTo>
                  <a:cubicBezTo>
                    <a:pt x="2197" y="361"/>
                    <a:pt x="2150" y="376"/>
                    <a:pt x="2120" y="406"/>
                  </a:cubicBezTo>
                  <a:lnTo>
                    <a:pt x="1977" y="560"/>
                  </a:lnTo>
                  <a:cubicBezTo>
                    <a:pt x="1858" y="465"/>
                    <a:pt x="1715" y="406"/>
                    <a:pt x="1548" y="370"/>
                  </a:cubicBezTo>
                  <a:lnTo>
                    <a:pt x="1548" y="167"/>
                  </a:lnTo>
                  <a:cubicBezTo>
                    <a:pt x="1548" y="72"/>
                    <a:pt x="1477"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8" name="Google Shape;16998;p62"/>
            <p:cNvSpPr/>
            <p:nvPr/>
          </p:nvSpPr>
          <p:spPr>
            <a:xfrm>
              <a:off x="2908436" y="2488059"/>
              <a:ext cx="33612" cy="33993"/>
            </a:xfrm>
            <a:custGeom>
              <a:rect b="b" l="l" r="r" t="t"/>
              <a:pathLst>
                <a:path extrusionOk="0" h="1073" w="1061">
                  <a:moveTo>
                    <a:pt x="525" y="346"/>
                  </a:moveTo>
                  <a:cubicBezTo>
                    <a:pt x="632" y="346"/>
                    <a:pt x="715" y="430"/>
                    <a:pt x="715" y="537"/>
                  </a:cubicBezTo>
                  <a:cubicBezTo>
                    <a:pt x="715" y="632"/>
                    <a:pt x="632" y="727"/>
                    <a:pt x="525" y="727"/>
                  </a:cubicBezTo>
                  <a:cubicBezTo>
                    <a:pt x="417" y="727"/>
                    <a:pt x="334" y="632"/>
                    <a:pt x="334" y="537"/>
                  </a:cubicBezTo>
                  <a:cubicBezTo>
                    <a:pt x="334" y="430"/>
                    <a:pt x="417" y="346"/>
                    <a:pt x="525" y="346"/>
                  </a:cubicBezTo>
                  <a:close/>
                  <a:moveTo>
                    <a:pt x="525" y="1"/>
                  </a:moveTo>
                  <a:cubicBezTo>
                    <a:pt x="239" y="1"/>
                    <a:pt x="1" y="239"/>
                    <a:pt x="1" y="537"/>
                  </a:cubicBezTo>
                  <a:cubicBezTo>
                    <a:pt x="1" y="834"/>
                    <a:pt x="239" y="1072"/>
                    <a:pt x="525" y="1072"/>
                  </a:cubicBezTo>
                  <a:cubicBezTo>
                    <a:pt x="810" y="1072"/>
                    <a:pt x="1048" y="834"/>
                    <a:pt x="1048" y="537"/>
                  </a:cubicBezTo>
                  <a:cubicBezTo>
                    <a:pt x="1060" y="239"/>
                    <a:pt x="822"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99" name="Google Shape;16999;p62"/>
          <p:cNvGrpSpPr/>
          <p:nvPr/>
        </p:nvGrpSpPr>
        <p:grpSpPr>
          <a:xfrm>
            <a:off x="2189142" y="2245910"/>
            <a:ext cx="365904" cy="350064"/>
            <a:chOff x="2189142" y="2421310"/>
            <a:chExt cx="365904" cy="350064"/>
          </a:xfrm>
        </p:grpSpPr>
        <p:sp>
          <p:nvSpPr>
            <p:cNvPr id="17000" name="Google Shape;17000;p62"/>
            <p:cNvSpPr/>
            <p:nvPr/>
          </p:nvSpPr>
          <p:spPr>
            <a:xfrm>
              <a:off x="2400384" y="2421310"/>
              <a:ext cx="154662" cy="162613"/>
            </a:xfrm>
            <a:custGeom>
              <a:rect b="b" l="l" r="r" t="t"/>
              <a:pathLst>
                <a:path extrusionOk="0" h="5133" w="4882">
                  <a:moveTo>
                    <a:pt x="2482" y="0"/>
                  </a:moveTo>
                  <a:cubicBezTo>
                    <a:pt x="1731" y="0"/>
                    <a:pt x="996" y="363"/>
                    <a:pt x="548" y="1036"/>
                  </a:cubicBezTo>
                  <a:cubicBezTo>
                    <a:pt x="0" y="1870"/>
                    <a:pt x="24" y="2941"/>
                    <a:pt x="619" y="3727"/>
                  </a:cubicBezTo>
                  <a:lnTo>
                    <a:pt x="560" y="4953"/>
                  </a:lnTo>
                  <a:cubicBezTo>
                    <a:pt x="560" y="5013"/>
                    <a:pt x="595" y="5073"/>
                    <a:pt x="643" y="5096"/>
                  </a:cubicBezTo>
                  <a:cubicBezTo>
                    <a:pt x="667" y="5108"/>
                    <a:pt x="702" y="5132"/>
                    <a:pt x="726" y="5132"/>
                  </a:cubicBezTo>
                  <a:cubicBezTo>
                    <a:pt x="762" y="5132"/>
                    <a:pt x="774" y="5132"/>
                    <a:pt x="798" y="5108"/>
                  </a:cubicBezTo>
                  <a:lnTo>
                    <a:pt x="1905" y="4596"/>
                  </a:lnTo>
                  <a:cubicBezTo>
                    <a:pt x="2090" y="4640"/>
                    <a:pt x="2289" y="4665"/>
                    <a:pt x="2486" y="4665"/>
                  </a:cubicBezTo>
                  <a:cubicBezTo>
                    <a:pt x="2555" y="4665"/>
                    <a:pt x="2623" y="4662"/>
                    <a:pt x="2691" y="4656"/>
                  </a:cubicBezTo>
                  <a:cubicBezTo>
                    <a:pt x="2786" y="4632"/>
                    <a:pt x="2858" y="4561"/>
                    <a:pt x="2846" y="4477"/>
                  </a:cubicBezTo>
                  <a:cubicBezTo>
                    <a:pt x="2824" y="4389"/>
                    <a:pt x="2761" y="4321"/>
                    <a:pt x="2685" y="4321"/>
                  </a:cubicBezTo>
                  <a:cubicBezTo>
                    <a:pt x="2679" y="4321"/>
                    <a:pt x="2673" y="4322"/>
                    <a:pt x="2667" y="4322"/>
                  </a:cubicBezTo>
                  <a:cubicBezTo>
                    <a:pt x="2597" y="4332"/>
                    <a:pt x="2528" y="4336"/>
                    <a:pt x="2461" y="4336"/>
                  </a:cubicBezTo>
                  <a:cubicBezTo>
                    <a:pt x="2277" y="4336"/>
                    <a:pt x="2103" y="4303"/>
                    <a:pt x="1929" y="4251"/>
                  </a:cubicBezTo>
                  <a:cubicBezTo>
                    <a:pt x="1913" y="4240"/>
                    <a:pt x="1897" y="4234"/>
                    <a:pt x="1880" y="4234"/>
                  </a:cubicBezTo>
                  <a:cubicBezTo>
                    <a:pt x="1859" y="4234"/>
                    <a:pt x="1836" y="4243"/>
                    <a:pt x="1810" y="4263"/>
                  </a:cubicBezTo>
                  <a:lnTo>
                    <a:pt x="905" y="4680"/>
                  </a:lnTo>
                  <a:lnTo>
                    <a:pt x="953" y="3680"/>
                  </a:lnTo>
                  <a:cubicBezTo>
                    <a:pt x="953" y="3632"/>
                    <a:pt x="941" y="3608"/>
                    <a:pt x="917" y="3560"/>
                  </a:cubicBezTo>
                  <a:cubicBezTo>
                    <a:pt x="381" y="2882"/>
                    <a:pt x="345" y="1941"/>
                    <a:pt x="833" y="1215"/>
                  </a:cubicBezTo>
                  <a:cubicBezTo>
                    <a:pt x="1218" y="642"/>
                    <a:pt x="1855" y="327"/>
                    <a:pt x="2504" y="327"/>
                  </a:cubicBezTo>
                  <a:cubicBezTo>
                    <a:pt x="2880" y="327"/>
                    <a:pt x="3259" y="433"/>
                    <a:pt x="3596" y="655"/>
                  </a:cubicBezTo>
                  <a:cubicBezTo>
                    <a:pt x="4048" y="953"/>
                    <a:pt x="4346" y="1405"/>
                    <a:pt x="4453" y="1929"/>
                  </a:cubicBezTo>
                  <a:cubicBezTo>
                    <a:pt x="4548" y="2441"/>
                    <a:pt x="4453" y="2989"/>
                    <a:pt x="4155" y="3418"/>
                  </a:cubicBezTo>
                  <a:cubicBezTo>
                    <a:pt x="3941" y="3727"/>
                    <a:pt x="3643" y="3977"/>
                    <a:pt x="3286" y="4132"/>
                  </a:cubicBezTo>
                  <a:cubicBezTo>
                    <a:pt x="3203" y="4156"/>
                    <a:pt x="3167" y="4263"/>
                    <a:pt x="3203" y="4346"/>
                  </a:cubicBezTo>
                  <a:cubicBezTo>
                    <a:pt x="3221" y="4419"/>
                    <a:pt x="3288" y="4450"/>
                    <a:pt x="3356" y="4450"/>
                  </a:cubicBezTo>
                  <a:cubicBezTo>
                    <a:pt x="3376" y="4450"/>
                    <a:pt x="3397" y="4447"/>
                    <a:pt x="3417" y="4442"/>
                  </a:cubicBezTo>
                  <a:cubicBezTo>
                    <a:pt x="3834" y="4263"/>
                    <a:pt x="4179" y="3977"/>
                    <a:pt x="4429" y="3608"/>
                  </a:cubicBezTo>
                  <a:cubicBezTo>
                    <a:pt x="4763" y="3108"/>
                    <a:pt x="4882" y="2477"/>
                    <a:pt x="4763" y="1882"/>
                  </a:cubicBezTo>
                  <a:cubicBezTo>
                    <a:pt x="4643" y="1274"/>
                    <a:pt x="4286" y="751"/>
                    <a:pt x="3774" y="393"/>
                  </a:cubicBezTo>
                  <a:cubicBezTo>
                    <a:pt x="3376" y="128"/>
                    <a:pt x="2926" y="0"/>
                    <a:pt x="24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1" name="Google Shape;17001;p62"/>
            <p:cNvSpPr/>
            <p:nvPr/>
          </p:nvSpPr>
          <p:spPr>
            <a:xfrm>
              <a:off x="2292862" y="2724899"/>
              <a:ext cx="168252" cy="46475"/>
            </a:xfrm>
            <a:custGeom>
              <a:rect b="b" l="l" r="r" t="t"/>
              <a:pathLst>
                <a:path extrusionOk="0" h="1467" w="5311">
                  <a:moveTo>
                    <a:pt x="5139" y="1"/>
                  </a:moveTo>
                  <a:cubicBezTo>
                    <a:pt x="5133" y="1"/>
                    <a:pt x="5127" y="1"/>
                    <a:pt x="5120" y="2"/>
                  </a:cubicBezTo>
                  <a:cubicBezTo>
                    <a:pt x="5025" y="26"/>
                    <a:pt x="4954" y="97"/>
                    <a:pt x="4966" y="193"/>
                  </a:cubicBezTo>
                  <a:cubicBezTo>
                    <a:pt x="4966" y="264"/>
                    <a:pt x="4989" y="323"/>
                    <a:pt x="4989" y="395"/>
                  </a:cubicBezTo>
                  <a:lnTo>
                    <a:pt x="4989" y="1145"/>
                  </a:lnTo>
                  <a:lnTo>
                    <a:pt x="167" y="1145"/>
                  </a:lnTo>
                  <a:cubicBezTo>
                    <a:pt x="72" y="1145"/>
                    <a:pt x="1" y="1216"/>
                    <a:pt x="1" y="1300"/>
                  </a:cubicBezTo>
                  <a:cubicBezTo>
                    <a:pt x="1" y="1395"/>
                    <a:pt x="72" y="1466"/>
                    <a:pt x="167" y="1466"/>
                  </a:cubicBezTo>
                  <a:lnTo>
                    <a:pt x="5144" y="1466"/>
                  </a:lnTo>
                  <a:cubicBezTo>
                    <a:pt x="5239" y="1466"/>
                    <a:pt x="5311" y="1395"/>
                    <a:pt x="5311" y="1300"/>
                  </a:cubicBezTo>
                  <a:lnTo>
                    <a:pt x="5311" y="395"/>
                  </a:lnTo>
                  <a:cubicBezTo>
                    <a:pt x="5311" y="323"/>
                    <a:pt x="5311" y="252"/>
                    <a:pt x="5299" y="157"/>
                  </a:cubicBezTo>
                  <a:cubicBezTo>
                    <a:pt x="5288" y="69"/>
                    <a:pt x="5216" y="1"/>
                    <a:pt x="51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2" name="Google Shape;17002;p62"/>
            <p:cNvSpPr/>
            <p:nvPr/>
          </p:nvSpPr>
          <p:spPr>
            <a:xfrm>
              <a:off x="2189142" y="2460149"/>
              <a:ext cx="266714" cy="310844"/>
            </a:xfrm>
            <a:custGeom>
              <a:rect b="b" l="l" r="r" t="t"/>
              <a:pathLst>
                <a:path extrusionOk="0" h="9812" w="8419">
                  <a:moveTo>
                    <a:pt x="3525" y="787"/>
                  </a:moveTo>
                  <a:lnTo>
                    <a:pt x="3525" y="787"/>
                  </a:lnTo>
                  <a:cubicBezTo>
                    <a:pt x="3322" y="1382"/>
                    <a:pt x="2977" y="1703"/>
                    <a:pt x="2751" y="1834"/>
                  </a:cubicBezTo>
                  <a:cubicBezTo>
                    <a:pt x="2787" y="1358"/>
                    <a:pt x="3096" y="941"/>
                    <a:pt x="3525" y="787"/>
                  </a:cubicBezTo>
                  <a:close/>
                  <a:moveTo>
                    <a:pt x="4692" y="715"/>
                  </a:moveTo>
                  <a:cubicBezTo>
                    <a:pt x="5323" y="715"/>
                    <a:pt x="5846" y="1239"/>
                    <a:pt x="5846" y="1870"/>
                  </a:cubicBezTo>
                  <a:lnTo>
                    <a:pt x="5846" y="2608"/>
                  </a:lnTo>
                  <a:cubicBezTo>
                    <a:pt x="5168" y="2561"/>
                    <a:pt x="4644" y="2215"/>
                    <a:pt x="4299" y="1596"/>
                  </a:cubicBezTo>
                  <a:cubicBezTo>
                    <a:pt x="4108" y="1251"/>
                    <a:pt x="4013" y="906"/>
                    <a:pt x="3977" y="715"/>
                  </a:cubicBezTo>
                  <a:close/>
                  <a:moveTo>
                    <a:pt x="2048" y="2454"/>
                  </a:moveTo>
                  <a:lnTo>
                    <a:pt x="2048" y="3525"/>
                  </a:lnTo>
                  <a:cubicBezTo>
                    <a:pt x="1858" y="3454"/>
                    <a:pt x="1715" y="3275"/>
                    <a:pt x="1715" y="3049"/>
                  </a:cubicBezTo>
                  <a:lnTo>
                    <a:pt x="1715" y="2930"/>
                  </a:lnTo>
                  <a:cubicBezTo>
                    <a:pt x="1715" y="2704"/>
                    <a:pt x="1846" y="2525"/>
                    <a:pt x="2048" y="2454"/>
                  </a:cubicBezTo>
                  <a:close/>
                  <a:moveTo>
                    <a:pt x="6549" y="2454"/>
                  </a:moveTo>
                  <a:cubicBezTo>
                    <a:pt x="6739" y="2537"/>
                    <a:pt x="6894" y="2715"/>
                    <a:pt x="6894" y="2930"/>
                  </a:cubicBezTo>
                  <a:lnTo>
                    <a:pt x="6894" y="3049"/>
                  </a:lnTo>
                  <a:cubicBezTo>
                    <a:pt x="6894" y="3275"/>
                    <a:pt x="6751" y="3454"/>
                    <a:pt x="6549" y="3525"/>
                  </a:cubicBezTo>
                  <a:lnTo>
                    <a:pt x="6549" y="2454"/>
                  </a:lnTo>
                  <a:close/>
                  <a:moveTo>
                    <a:pt x="3739" y="1168"/>
                  </a:moveTo>
                  <a:cubicBezTo>
                    <a:pt x="3799" y="1346"/>
                    <a:pt x="3870" y="1549"/>
                    <a:pt x="3989" y="1763"/>
                  </a:cubicBezTo>
                  <a:cubicBezTo>
                    <a:pt x="4394" y="2489"/>
                    <a:pt x="5025" y="2906"/>
                    <a:pt x="5835" y="2954"/>
                  </a:cubicBezTo>
                  <a:lnTo>
                    <a:pt x="5835" y="3251"/>
                  </a:lnTo>
                  <a:cubicBezTo>
                    <a:pt x="5846" y="3894"/>
                    <a:pt x="5501" y="4489"/>
                    <a:pt x="4942" y="4835"/>
                  </a:cubicBezTo>
                  <a:lnTo>
                    <a:pt x="4692" y="4990"/>
                  </a:lnTo>
                  <a:cubicBezTo>
                    <a:pt x="4573" y="5055"/>
                    <a:pt x="4439" y="5088"/>
                    <a:pt x="4305" y="5088"/>
                  </a:cubicBezTo>
                  <a:cubicBezTo>
                    <a:pt x="4171" y="5088"/>
                    <a:pt x="4037" y="5055"/>
                    <a:pt x="3918" y="4990"/>
                  </a:cubicBezTo>
                  <a:lnTo>
                    <a:pt x="3656" y="4835"/>
                  </a:lnTo>
                  <a:cubicBezTo>
                    <a:pt x="3096" y="4513"/>
                    <a:pt x="2751" y="3906"/>
                    <a:pt x="2751" y="3251"/>
                  </a:cubicBezTo>
                  <a:lnTo>
                    <a:pt x="2751" y="2215"/>
                  </a:lnTo>
                  <a:cubicBezTo>
                    <a:pt x="2965" y="2108"/>
                    <a:pt x="3418" y="1834"/>
                    <a:pt x="3739" y="1168"/>
                  </a:cubicBezTo>
                  <a:close/>
                  <a:moveTo>
                    <a:pt x="4942" y="5228"/>
                  </a:moveTo>
                  <a:lnTo>
                    <a:pt x="4942" y="5656"/>
                  </a:lnTo>
                  <a:cubicBezTo>
                    <a:pt x="4894" y="5656"/>
                    <a:pt x="4834" y="5668"/>
                    <a:pt x="4787" y="5668"/>
                  </a:cubicBezTo>
                  <a:cubicBezTo>
                    <a:pt x="4751" y="5549"/>
                    <a:pt x="4668" y="5454"/>
                    <a:pt x="4573" y="5382"/>
                  </a:cubicBezTo>
                  <a:cubicBezTo>
                    <a:pt x="4668" y="5359"/>
                    <a:pt x="4763" y="5335"/>
                    <a:pt x="4846" y="5275"/>
                  </a:cubicBezTo>
                  <a:lnTo>
                    <a:pt x="4942" y="5228"/>
                  </a:lnTo>
                  <a:close/>
                  <a:moveTo>
                    <a:pt x="4299" y="5656"/>
                  </a:moveTo>
                  <a:cubicBezTo>
                    <a:pt x="4406" y="5656"/>
                    <a:pt x="4477" y="5728"/>
                    <a:pt x="4477" y="5835"/>
                  </a:cubicBezTo>
                  <a:cubicBezTo>
                    <a:pt x="4477" y="5942"/>
                    <a:pt x="4406" y="6013"/>
                    <a:pt x="4299" y="6013"/>
                  </a:cubicBezTo>
                  <a:cubicBezTo>
                    <a:pt x="4215" y="6013"/>
                    <a:pt x="4120" y="5930"/>
                    <a:pt x="4120" y="5835"/>
                  </a:cubicBezTo>
                  <a:cubicBezTo>
                    <a:pt x="4120" y="5728"/>
                    <a:pt x="4192" y="5656"/>
                    <a:pt x="4299" y="5656"/>
                  </a:cubicBezTo>
                  <a:close/>
                  <a:moveTo>
                    <a:pt x="3656" y="5228"/>
                  </a:moveTo>
                  <a:lnTo>
                    <a:pt x="3751" y="5263"/>
                  </a:lnTo>
                  <a:cubicBezTo>
                    <a:pt x="3834" y="5323"/>
                    <a:pt x="3941" y="5359"/>
                    <a:pt x="4037" y="5382"/>
                  </a:cubicBezTo>
                  <a:cubicBezTo>
                    <a:pt x="3882" y="5478"/>
                    <a:pt x="3775" y="5644"/>
                    <a:pt x="3775" y="5835"/>
                  </a:cubicBezTo>
                  <a:cubicBezTo>
                    <a:pt x="3775" y="6121"/>
                    <a:pt x="4013" y="6359"/>
                    <a:pt x="4299" y="6359"/>
                  </a:cubicBezTo>
                  <a:cubicBezTo>
                    <a:pt x="4525" y="6359"/>
                    <a:pt x="4715" y="6204"/>
                    <a:pt x="4787" y="6013"/>
                  </a:cubicBezTo>
                  <a:cubicBezTo>
                    <a:pt x="4834" y="6013"/>
                    <a:pt x="4894" y="6013"/>
                    <a:pt x="4942" y="6002"/>
                  </a:cubicBezTo>
                  <a:lnTo>
                    <a:pt x="4942" y="6073"/>
                  </a:lnTo>
                  <a:lnTo>
                    <a:pt x="4299" y="6514"/>
                  </a:lnTo>
                  <a:lnTo>
                    <a:pt x="3656" y="6061"/>
                  </a:lnTo>
                  <a:lnTo>
                    <a:pt x="3656" y="5228"/>
                  </a:lnTo>
                  <a:close/>
                  <a:moveTo>
                    <a:pt x="3656" y="6466"/>
                  </a:moveTo>
                  <a:lnTo>
                    <a:pt x="4049" y="6740"/>
                  </a:lnTo>
                  <a:lnTo>
                    <a:pt x="3656" y="7204"/>
                  </a:lnTo>
                  <a:lnTo>
                    <a:pt x="3656" y="6549"/>
                  </a:lnTo>
                  <a:lnTo>
                    <a:pt x="3656" y="6466"/>
                  </a:lnTo>
                  <a:close/>
                  <a:moveTo>
                    <a:pt x="4942" y="6466"/>
                  </a:moveTo>
                  <a:lnTo>
                    <a:pt x="4942" y="6549"/>
                  </a:lnTo>
                  <a:lnTo>
                    <a:pt x="4942" y="7204"/>
                  </a:lnTo>
                  <a:lnTo>
                    <a:pt x="4549" y="6740"/>
                  </a:lnTo>
                  <a:lnTo>
                    <a:pt x="4942" y="6466"/>
                  </a:lnTo>
                  <a:close/>
                  <a:moveTo>
                    <a:pt x="3858" y="1"/>
                  </a:moveTo>
                  <a:cubicBezTo>
                    <a:pt x="2858" y="1"/>
                    <a:pt x="2048" y="799"/>
                    <a:pt x="2048" y="1799"/>
                  </a:cubicBezTo>
                  <a:lnTo>
                    <a:pt x="2048" y="2096"/>
                  </a:lnTo>
                  <a:cubicBezTo>
                    <a:pt x="1667" y="2168"/>
                    <a:pt x="1382" y="2513"/>
                    <a:pt x="1382" y="2918"/>
                  </a:cubicBezTo>
                  <a:lnTo>
                    <a:pt x="1382" y="3037"/>
                  </a:lnTo>
                  <a:cubicBezTo>
                    <a:pt x="1382" y="3501"/>
                    <a:pt x="1751" y="3870"/>
                    <a:pt x="2215" y="3870"/>
                  </a:cubicBezTo>
                  <a:cubicBezTo>
                    <a:pt x="2310" y="3870"/>
                    <a:pt x="2382" y="3799"/>
                    <a:pt x="2382" y="3704"/>
                  </a:cubicBezTo>
                  <a:lnTo>
                    <a:pt x="2382" y="2251"/>
                  </a:lnTo>
                  <a:lnTo>
                    <a:pt x="2382" y="1799"/>
                  </a:lnTo>
                  <a:cubicBezTo>
                    <a:pt x="2382" y="1001"/>
                    <a:pt x="3037" y="346"/>
                    <a:pt x="3834" y="346"/>
                  </a:cubicBezTo>
                  <a:lnTo>
                    <a:pt x="4727" y="346"/>
                  </a:lnTo>
                  <a:cubicBezTo>
                    <a:pt x="5537" y="346"/>
                    <a:pt x="6192" y="1001"/>
                    <a:pt x="6192" y="1799"/>
                  </a:cubicBezTo>
                  <a:lnTo>
                    <a:pt x="6192" y="2251"/>
                  </a:lnTo>
                  <a:lnTo>
                    <a:pt x="6192" y="4180"/>
                  </a:lnTo>
                  <a:cubicBezTo>
                    <a:pt x="6192" y="4811"/>
                    <a:pt x="5799" y="5335"/>
                    <a:pt x="5251" y="5549"/>
                  </a:cubicBezTo>
                  <a:lnTo>
                    <a:pt x="5251" y="5001"/>
                  </a:lnTo>
                  <a:cubicBezTo>
                    <a:pt x="5823" y="4597"/>
                    <a:pt x="6156" y="3930"/>
                    <a:pt x="6156" y="3227"/>
                  </a:cubicBezTo>
                  <a:lnTo>
                    <a:pt x="6156" y="1870"/>
                  </a:lnTo>
                  <a:cubicBezTo>
                    <a:pt x="6156" y="1037"/>
                    <a:pt x="5489" y="370"/>
                    <a:pt x="4656" y="370"/>
                  </a:cubicBezTo>
                  <a:lnTo>
                    <a:pt x="3894" y="370"/>
                  </a:lnTo>
                  <a:cubicBezTo>
                    <a:pt x="3834" y="370"/>
                    <a:pt x="3775" y="370"/>
                    <a:pt x="3715" y="382"/>
                  </a:cubicBezTo>
                  <a:cubicBezTo>
                    <a:pt x="2965" y="477"/>
                    <a:pt x="2394" y="1120"/>
                    <a:pt x="2394" y="1870"/>
                  </a:cubicBezTo>
                  <a:lnTo>
                    <a:pt x="2394" y="2084"/>
                  </a:lnTo>
                  <a:lnTo>
                    <a:pt x="2394" y="3227"/>
                  </a:lnTo>
                  <a:cubicBezTo>
                    <a:pt x="2394" y="3930"/>
                    <a:pt x="2739" y="4585"/>
                    <a:pt x="3299" y="5001"/>
                  </a:cubicBezTo>
                  <a:lnTo>
                    <a:pt x="3299" y="6013"/>
                  </a:lnTo>
                  <a:lnTo>
                    <a:pt x="1596" y="6561"/>
                  </a:lnTo>
                  <a:cubicBezTo>
                    <a:pt x="643" y="6859"/>
                    <a:pt x="1" y="7740"/>
                    <a:pt x="1" y="8740"/>
                  </a:cubicBezTo>
                  <a:lnTo>
                    <a:pt x="1" y="9645"/>
                  </a:lnTo>
                  <a:cubicBezTo>
                    <a:pt x="1" y="9740"/>
                    <a:pt x="72" y="9812"/>
                    <a:pt x="167" y="9812"/>
                  </a:cubicBezTo>
                  <a:lnTo>
                    <a:pt x="2739" y="9812"/>
                  </a:lnTo>
                  <a:cubicBezTo>
                    <a:pt x="2822" y="9812"/>
                    <a:pt x="2906" y="9740"/>
                    <a:pt x="2906" y="9645"/>
                  </a:cubicBezTo>
                  <a:cubicBezTo>
                    <a:pt x="2906" y="9550"/>
                    <a:pt x="2822" y="9478"/>
                    <a:pt x="2739" y="9478"/>
                  </a:cubicBezTo>
                  <a:lnTo>
                    <a:pt x="322" y="9478"/>
                  </a:lnTo>
                  <a:lnTo>
                    <a:pt x="322" y="8740"/>
                  </a:lnTo>
                  <a:cubicBezTo>
                    <a:pt x="322" y="7883"/>
                    <a:pt x="882" y="7133"/>
                    <a:pt x="1679" y="6871"/>
                  </a:cubicBezTo>
                  <a:lnTo>
                    <a:pt x="3287" y="6359"/>
                  </a:lnTo>
                  <a:lnTo>
                    <a:pt x="3287" y="6537"/>
                  </a:lnTo>
                  <a:lnTo>
                    <a:pt x="3287" y="7657"/>
                  </a:lnTo>
                  <a:cubicBezTo>
                    <a:pt x="3287" y="7728"/>
                    <a:pt x="3334" y="7788"/>
                    <a:pt x="3394" y="7811"/>
                  </a:cubicBezTo>
                  <a:cubicBezTo>
                    <a:pt x="3406" y="7811"/>
                    <a:pt x="3441" y="7835"/>
                    <a:pt x="3453" y="7835"/>
                  </a:cubicBezTo>
                  <a:cubicBezTo>
                    <a:pt x="3501" y="7835"/>
                    <a:pt x="3537" y="7811"/>
                    <a:pt x="3584" y="7776"/>
                  </a:cubicBezTo>
                  <a:lnTo>
                    <a:pt x="4275" y="6966"/>
                  </a:lnTo>
                  <a:lnTo>
                    <a:pt x="4954" y="7776"/>
                  </a:lnTo>
                  <a:cubicBezTo>
                    <a:pt x="4989" y="7811"/>
                    <a:pt x="5025" y="7835"/>
                    <a:pt x="5084" y="7835"/>
                  </a:cubicBezTo>
                  <a:cubicBezTo>
                    <a:pt x="5108" y="7835"/>
                    <a:pt x="5132" y="7835"/>
                    <a:pt x="5144" y="7811"/>
                  </a:cubicBezTo>
                  <a:cubicBezTo>
                    <a:pt x="5204" y="7788"/>
                    <a:pt x="5251" y="7728"/>
                    <a:pt x="5251" y="7657"/>
                  </a:cubicBezTo>
                  <a:lnTo>
                    <a:pt x="5251" y="6359"/>
                  </a:lnTo>
                  <a:lnTo>
                    <a:pt x="6859" y="6871"/>
                  </a:lnTo>
                  <a:cubicBezTo>
                    <a:pt x="7382" y="7037"/>
                    <a:pt x="7811" y="7430"/>
                    <a:pt x="8037" y="7918"/>
                  </a:cubicBezTo>
                  <a:cubicBezTo>
                    <a:pt x="8074" y="7991"/>
                    <a:pt x="8131" y="8022"/>
                    <a:pt x="8198" y="8022"/>
                  </a:cubicBezTo>
                  <a:cubicBezTo>
                    <a:pt x="8219" y="8022"/>
                    <a:pt x="8241" y="8019"/>
                    <a:pt x="8263" y="8014"/>
                  </a:cubicBezTo>
                  <a:cubicBezTo>
                    <a:pt x="8383" y="7990"/>
                    <a:pt x="8418" y="7895"/>
                    <a:pt x="8383" y="7799"/>
                  </a:cubicBezTo>
                  <a:cubicBezTo>
                    <a:pt x="8109" y="7216"/>
                    <a:pt x="7609" y="6775"/>
                    <a:pt x="6989" y="6561"/>
                  </a:cubicBezTo>
                  <a:lnTo>
                    <a:pt x="5287" y="6013"/>
                  </a:lnTo>
                  <a:lnTo>
                    <a:pt x="5287" y="5906"/>
                  </a:lnTo>
                  <a:cubicBezTo>
                    <a:pt x="6013" y="5680"/>
                    <a:pt x="6549" y="5001"/>
                    <a:pt x="6549" y="4180"/>
                  </a:cubicBezTo>
                  <a:lnTo>
                    <a:pt x="6549" y="3858"/>
                  </a:lnTo>
                  <a:cubicBezTo>
                    <a:pt x="6930" y="3775"/>
                    <a:pt x="7216" y="3442"/>
                    <a:pt x="7216" y="3037"/>
                  </a:cubicBezTo>
                  <a:lnTo>
                    <a:pt x="7216" y="2918"/>
                  </a:lnTo>
                  <a:cubicBezTo>
                    <a:pt x="7216" y="2513"/>
                    <a:pt x="6930" y="2168"/>
                    <a:pt x="6549" y="2096"/>
                  </a:cubicBezTo>
                  <a:lnTo>
                    <a:pt x="6549" y="1799"/>
                  </a:lnTo>
                  <a:cubicBezTo>
                    <a:pt x="6549" y="799"/>
                    <a:pt x="5739" y="1"/>
                    <a:pt x="4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3" name="Google Shape;17003;p62"/>
            <p:cNvSpPr/>
            <p:nvPr/>
          </p:nvSpPr>
          <p:spPr>
            <a:xfrm>
              <a:off x="2320012" y="2699682"/>
              <a:ext cx="10993" cy="11341"/>
            </a:xfrm>
            <a:custGeom>
              <a:rect b="b" l="l" r="r" t="t"/>
              <a:pathLst>
                <a:path extrusionOk="0" h="358" w="347">
                  <a:moveTo>
                    <a:pt x="168" y="0"/>
                  </a:moveTo>
                  <a:cubicBezTo>
                    <a:pt x="84" y="0"/>
                    <a:pt x="1" y="72"/>
                    <a:pt x="1" y="167"/>
                  </a:cubicBezTo>
                  <a:lnTo>
                    <a:pt x="1" y="191"/>
                  </a:lnTo>
                  <a:cubicBezTo>
                    <a:pt x="1" y="286"/>
                    <a:pt x="84" y="357"/>
                    <a:pt x="168" y="357"/>
                  </a:cubicBezTo>
                  <a:cubicBezTo>
                    <a:pt x="263" y="357"/>
                    <a:pt x="334" y="286"/>
                    <a:pt x="334" y="191"/>
                  </a:cubicBezTo>
                  <a:lnTo>
                    <a:pt x="334" y="167"/>
                  </a:lnTo>
                  <a:cubicBezTo>
                    <a:pt x="346"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4" name="Google Shape;17004;p62"/>
            <p:cNvSpPr/>
            <p:nvPr/>
          </p:nvSpPr>
          <p:spPr>
            <a:xfrm>
              <a:off x="2320012" y="2718151"/>
              <a:ext cx="10993" cy="11341"/>
            </a:xfrm>
            <a:custGeom>
              <a:rect b="b" l="l" r="r" t="t"/>
              <a:pathLst>
                <a:path extrusionOk="0" h="358" w="347">
                  <a:moveTo>
                    <a:pt x="168" y="1"/>
                  </a:moveTo>
                  <a:cubicBezTo>
                    <a:pt x="84" y="1"/>
                    <a:pt x="1" y="72"/>
                    <a:pt x="1" y="167"/>
                  </a:cubicBezTo>
                  <a:lnTo>
                    <a:pt x="1" y="191"/>
                  </a:lnTo>
                  <a:cubicBezTo>
                    <a:pt x="1" y="286"/>
                    <a:pt x="84" y="358"/>
                    <a:pt x="168" y="358"/>
                  </a:cubicBezTo>
                  <a:cubicBezTo>
                    <a:pt x="263" y="358"/>
                    <a:pt x="334" y="286"/>
                    <a:pt x="334" y="191"/>
                  </a:cubicBezTo>
                  <a:lnTo>
                    <a:pt x="334" y="167"/>
                  </a:lnTo>
                  <a:cubicBezTo>
                    <a:pt x="346" y="72"/>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5" name="Google Shape;17005;p62"/>
            <p:cNvSpPr/>
            <p:nvPr/>
          </p:nvSpPr>
          <p:spPr>
            <a:xfrm>
              <a:off x="2364522" y="2716662"/>
              <a:ext cx="63804" cy="30571"/>
            </a:xfrm>
            <a:custGeom>
              <a:rect b="b" l="l" r="r" t="t"/>
              <a:pathLst>
                <a:path extrusionOk="0" h="965" w="2014">
                  <a:moveTo>
                    <a:pt x="1596" y="322"/>
                  </a:moveTo>
                  <a:cubicBezTo>
                    <a:pt x="1632" y="322"/>
                    <a:pt x="1668" y="357"/>
                    <a:pt x="1668" y="405"/>
                  </a:cubicBezTo>
                  <a:lnTo>
                    <a:pt x="1668" y="560"/>
                  </a:lnTo>
                  <a:cubicBezTo>
                    <a:pt x="1668" y="607"/>
                    <a:pt x="1632" y="643"/>
                    <a:pt x="1596" y="643"/>
                  </a:cubicBezTo>
                  <a:lnTo>
                    <a:pt x="382" y="643"/>
                  </a:lnTo>
                  <a:cubicBezTo>
                    <a:pt x="346" y="643"/>
                    <a:pt x="310" y="607"/>
                    <a:pt x="310" y="560"/>
                  </a:cubicBezTo>
                  <a:lnTo>
                    <a:pt x="310" y="405"/>
                  </a:lnTo>
                  <a:cubicBezTo>
                    <a:pt x="310" y="357"/>
                    <a:pt x="346" y="322"/>
                    <a:pt x="382" y="322"/>
                  </a:cubicBezTo>
                  <a:close/>
                  <a:moveTo>
                    <a:pt x="406" y="0"/>
                  </a:moveTo>
                  <a:cubicBezTo>
                    <a:pt x="180" y="0"/>
                    <a:pt x="1" y="179"/>
                    <a:pt x="1" y="405"/>
                  </a:cubicBezTo>
                  <a:lnTo>
                    <a:pt x="1" y="572"/>
                  </a:lnTo>
                  <a:cubicBezTo>
                    <a:pt x="1" y="786"/>
                    <a:pt x="180" y="964"/>
                    <a:pt x="406" y="964"/>
                  </a:cubicBezTo>
                  <a:lnTo>
                    <a:pt x="1608" y="964"/>
                  </a:lnTo>
                  <a:cubicBezTo>
                    <a:pt x="1834" y="964"/>
                    <a:pt x="2013" y="786"/>
                    <a:pt x="2013" y="572"/>
                  </a:cubicBezTo>
                  <a:lnTo>
                    <a:pt x="2013" y="405"/>
                  </a:lnTo>
                  <a:cubicBezTo>
                    <a:pt x="2013" y="179"/>
                    <a:pt x="1834"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6" name="Google Shape;17006;p62"/>
            <p:cNvSpPr/>
            <p:nvPr/>
          </p:nvSpPr>
          <p:spPr>
            <a:xfrm>
              <a:off x="2437323" y="2454510"/>
              <a:ext cx="82273" cy="83002"/>
            </a:xfrm>
            <a:custGeom>
              <a:rect b="b" l="l" r="r" t="t"/>
              <a:pathLst>
                <a:path extrusionOk="0" h="2620" w="2597">
                  <a:moveTo>
                    <a:pt x="1299" y="655"/>
                  </a:moveTo>
                  <a:cubicBezTo>
                    <a:pt x="1656" y="655"/>
                    <a:pt x="1942" y="953"/>
                    <a:pt x="1942" y="1310"/>
                  </a:cubicBezTo>
                  <a:cubicBezTo>
                    <a:pt x="1930" y="1667"/>
                    <a:pt x="1644" y="1965"/>
                    <a:pt x="1299" y="1965"/>
                  </a:cubicBezTo>
                  <a:cubicBezTo>
                    <a:pt x="941" y="1965"/>
                    <a:pt x="668" y="1667"/>
                    <a:pt x="668" y="1310"/>
                  </a:cubicBezTo>
                  <a:cubicBezTo>
                    <a:pt x="668" y="953"/>
                    <a:pt x="941" y="655"/>
                    <a:pt x="1299" y="655"/>
                  </a:cubicBezTo>
                  <a:close/>
                  <a:moveTo>
                    <a:pt x="1299" y="0"/>
                  </a:moveTo>
                  <a:cubicBezTo>
                    <a:pt x="1215" y="0"/>
                    <a:pt x="1132" y="72"/>
                    <a:pt x="1132" y="167"/>
                  </a:cubicBezTo>
                  <a:lnTo>
                    <a:pt x="1132" y="346"/>
                  </a:lnTo>
                  <a:cubicBezTo>
                    <a:pt x="989" y="369"/>
                    <a:pt x="858" y="429"/>
                    <a:pt x="751" y="500"/>
                  </a:cubicBezTo>
                  <a:lnTo>
                    <a:pt x="620" y="369"/>
                  </a:lnTo>
                  <a:cubicBezTo>
                    <a:pt x="590" y="340"/>
                    <a:pt x="546" y="325"/>
                    <a:pt x="501" y="325"/>
                  </a:cubicBezTo>
                  <a:cubicBezTo>
                    <a:pt x="456" y="325"/>
                    <a:pt x="412" y="340"/>
                    <a:pt x="382" y="369"/>
                  </a:cubicBezTo>
                  <a:cubicBezTo>
                    <a:pt x="322" y="429"/>
                    <a:pt x="322" y="548"/>
                    <a:pt x="382" y="607"/>
                  </a:cubicBezTo>
                  <a:lnTo>
                    <a:pt x="513" y="750"/>
                  </a:lnTo>
                  <a:cubicBezTo>
                    <a:pt x="441" y="857"/>
                    <a:pt x="382" y="1000"/>
                    <a:pt x="346" y="1143"/>
                  </a:cubicBezTo>
                  <a:lnTo>
                    <a:pt x="168" y="1143"/>
                  </a:lnTo>
                  <a:cubicBezTo>
                    <a:pt x="84" y="1143"/>
                    <a:pt x="1" y="1227"/>
                    <a:pt x="1" y="1310"/>
                  </a:cubicBezTo>
                  <a:cubicBezTo>
                    <a:pt x="1" y="1405"/>
                    <a:pt x="84" y="1477"/>
                    <a:pt x="168" y="1477"/>
                  </a:cubicBezTo>
                  <a:lnTo>
                    <a:pt x="346" y="1477"/>
                  </a:lnTo>
                  <a:cubicBezTo>
                    <a:pt x="382" y="1619"/>
                    <a:pt x="441" y="1762"/>
                    <a:pt x="513" y="1881"/>
                  </a:cubicBezTo>
                  <a:lnTo>
                    <a:pt x="382" y="2012"/>
                  </a:lnTo>
                  <a:cubicBezTo>
                    <a:pt x="322" y="2072"/>
                    <a:pt x="322" y="2191"/>
                    <a:pt x="382" y="2251"/>
                  </a:cubicBezTo>
                  <a:cubicBezTo>
                    <a:pt x="406" y="2274"/>
                    <a:pt x="453" y="2298"/>
                    <a:pt x="501" y="2298"/>
                  </a:cubicBezTo>
                  <a:cubicBezTo>
                    <a:pt x="537" y="2298"/>
                    <a:pt x="584" y="2274"/>
                    <a:pt x="620" y="2251"/>
                  </a:cubicBezTo>
                  <a:lnTo>
                    <a:pt x="751" y="2120"/>
                  </a:lnTo>
                  <a:cubicBezTo>
                    <a:pt x="870" y="2191"/>
                    <a:pt x="1001" y="2251"/>
                    <a:pt x="1132" y="2274"/>
                  </a:cubicBezTo>
                  <a:lnTo>
                    <a:pt x="1132" y="2453"/>
                  </a:lnTo>
                  <a:cubicBezTo>
                    <a:pt x="1132" y="2548"/>
                    <a:pt x="1215" y="2620"/>
                    <a:pt x="1299" y="2620"/>
                  </a:cubicBezTo>
                  <a:cubicBezTo>
                    <a:pt x="1394" y="2620"/>
                    <a:pt x="1465" y="2548"/>
                    <a:pt x="1465" y="2453"/>
                  </a:cubicBezTo>
                  <a:lnTo>
                    <a:pt x="1465" y="2274"/>
                  </a:lnTo>
                  <a:cubicBezTo>
                    <a:pt x="1608" y="2251"/>
                    <a:pt x="1751" y="2191"/>
                    <a:pt x="1846" y="2120"/>
                  </a:cubicBezTo>
                  <a:lnTo>
                    <a:pt x="1989" y="2251"/>
                  </a:lnTo>
                  <a:cubicBezTo>
                    <a:pt x="2013" y="2274"/>
                    <a:pt x="2061" y="2298"/>
                    <a:pt x="2108" y="2298"/>
                  </a:cubicBezTo>
                  <a:cubicBezTo>
                    <a:pt x="2144" y="2298"/>
                    <a:pt x="2192" y="2274"/>
                    <a:pt x="2227" y="2251"/>
                  </a:cubicBezTo>
                  <a:cubicBezTo>
                    <a:pt x="2287" y="2191"/>
                    <a:pt x="2287" y="2072"/>
                    <a:pt x="2227" y="2012"/>
                  </a:cubicBezTo>
                  <a:lnTo>
                    <a:pt x="2084" y="1881"/>
                  </a:lnTo>
                  <a:cubicBezTo>
                    <a:pt x="2168" y="1762"/>
                    <a:pt x="2227" y="1619"/>
                    <a:pt x="2251" y="1477"/>
                  </a:cubicBezTo>
                  <a:lnTo>
                    <a:pt x="2430" y="1477"/>
                  </a:lnTo>
                  <a:cubicBezTo>
                    <a:pt x="2525" y="1477"/>
                    <a:pt x="2596" y="1405"/>
                    <a:pt x="2596" y="1310"/>
                  </a:cubicBezTo>
                  <a:cubicBezTo>
                    <a:pt x="2596" y="1227"/>
                    <a:pt x="2525" y="1143"/>
                    <a:pt x="2430" y="1143"/>
                  </a:cubicBezTo>
                  <a:lnTo>
                    <a:pt x="2251" y="1143"/>
                  </a:lnTo>
                  <a:cubicBezTo>
                    <a:pt x="2227" y="1000"/>
                    <a:pt x="2168" y="869"/>
                    <a:pt x="2096" y="750"/>
                  </a:cubicBezTo>
                  <a:lnTo>
                    <a:pt x="2227" y="607"/>
                  </a:lnTo>
                  <a:cubicBezTo>
                    <a:pt x="2287" y="548"/>
                    <a:pt x="2287" y="429"/>
                    <a:pt x="2227" y="369"/>
                  </a:cubicBezTo>
                  <a:cubicBezTo>
                    <a:pt x="2198" y="340"/>
                    <a:pt x="2153" y="325"/>
                    <a:pt x="2108" y="325"/>
                  </a:cubicBezTo>
                  <a:cubicBezTo>
                    <a:pt x="2064" y="325"/>
                    <a:pt x="2019" y="340"/>
                    <a:pt x="1989" y="369"/>
                  </a:cubicBezTo>
                  <a:lnTo>
                    <a:pt x="1846" y="500"/>
                  </a:lnTo>
                  <a:cubicBezTo>
                    <a:pt x="1727" y="429"/>
                    <a:pt x="1596" y="369"/>
                    <a:pt x="1465" y="346"/>
                  </a:cubicBezTo>
                  <a:lnTo>
                    <a:pt x="1465" y="167"/>
                  </a:lnTo>
                  <a:cubicBezTo>
                    <a:pt x="1465" y="72"/>
                    <a:pt x="1394"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7" name="Google Shape;17007;p62"/>
            <p:cNvSpPr/>
            <p:nvPr/>
          </p:nvSpPr>
          <p:spPr>
            <a:xfrm>
              <a:off x="2462603" y="2479759"/>
              <a:ext cx="32092" cy="32092"/>
            </a:xfrm>
            <a:custGeom>
              <a:rect b="b" l="l" r="r" t="t"/>
              <a:pathLst>
                <a:path extrusionOk="0" h="1013" w="1013">
                  <a:moveTo>
                    <a:pt x="501" y="358"/>
                  </a:moveTo>
                  <a:cubicBezTo>
                    <a:pt x="596" y="358"/>
                    <a:pt x="667" y="441"/>
                    <a:pt x="667" y="525"/>
                  </a:cubicBezTo>
                  <a:cubicBezTo>
                    <a:pt x="667" y="620"/>
                    <a:pt x="596" y="692"/>
                    <a:pt x="501" y="692"/>
                  </a:cubicBezTo>
                  <a:cubicBezTo>
                    <a:pt x="417" y="692"/>
                    <a:pt x="346" y="620"/>
                    <a:pt x="346" y="525"/>
                  </a:cubicBezTo>
                  <a:cubicBezTo>
                    <a:pt x="346" y="441"/>
                    <a:pt x="417" y="358"/>
                    <a:pt x="501" y="358"/>
                  </a:cubicBezTo>
                  <a:close/>
                  <a:moveTo>
                    <a:pt x="501" y="1"/>
                  </a:moveTo>
                  <a:cubicBezTo>
                    <a:pt x="227" y="1"/>
                    <a:pt x="1" y="227"/>
                    <a:pt x="1" y="513"/>
                  </a:cubicBezTo>
                  <a:cubicBezTo>
                    <a:pt x="1" y="799"/>
                    <a:pt x="227" y="1013"/>
                    <a:pt x="501" y="1013"/>
                  </a:cubicBezTo>
                  <a:cubicBezTo>
                    <a:pt x="786" y="1013"/>
                    <a:pt x="1013" y="799"/>
                    <a:pt x="1013" y="513"/>
                  </a:cubicBezTo>
                  <a:cubicBezTo>
                    <a:pt x="1001" y="251"/>
                    <a:pt x="774"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8" name="Google Shape;17008;p62"/>
            <p:cNvSpPr/>
            <p:nvPr/>
          </p:nvSpPr>
          <p:spPr>
            <a:xfrm>
              <a:off x="2314373" y="2546921"/>
              <a:ext cx="21891" cy="36242"/>
            </a:xfrm>
            <a:custGeom>
              <a:rect b="b" l="l" r="r" t="t"/>
              <a:pathLst>
                <a:path extrusionOk="0" h="1144" w="691">
                  <a:moveTo>
                    <a:pt x="167" y="0"/>
                  </a:moveTo>
                  <a:cubicBezTo>
                    <a:pt x="72" y="0"/>
                    <a:pt x="0" y="72"/>
                    <a:pt x="0" y="167"/>
                  </a:cubicBezTo>
                  <a:lnTo>
                    <a:pt x="0" y="988"/>
                  </a:lnTo>
                  <a:cubicBezTo>
                    <a:pt x="0" y="1072"/>
                    <a:pt x="72" y="1143"/>
                    <a:pt x="167" y="1143"/>
                  </a:cubicBezTo>
                  <a:lnTo>
                    <a:pt x="524" y="1143"/>
                  </a:lnTo>
                  <a:cubicBezTo>
                    <a:pt x="620" y="1143"/>
                    <a:pt x="691" y="1072"/>
                    <a:pt x="691" y="988"/>
                  </a:cubicBezTo>
                  <a:cubicBezTo>
                    <a:pt x="691" y="893"/>
                    <a:pt x="620" y="822"/>
                    <a:pt x="524" y="822"/>
                  </a:cubicBezTo>
                  <a:lnTo>
                    <a:pt x="334" y="822"/>
                  </a:ln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009" name="Google Shape;17009;p62"/>
          <p:cNvSpPr/>
          <p:nvPr/>
        </p:nvSpPr>
        <p:spPr>
          <a:xfrm>
            <a:off x="3518751" y="2239859"/>
            <a:ext cx="364003" cy="361405"/>
          </a:xfrm>
          <a:custGeom>
            <a:rect b="b" l="l" r="r" t="t"/>
            <a:pathLst>
              <a:path extrusionOk="0" h="11408" w="11490">
                <a:moveTo>
                  <a:pt x="9311" y="394"/>
                </a:moveTo>
                <a:lnTo>
                  <a:pt x="11073" y="2144"/>
                </a:lnTo>
                <a:lnTo>
                  <a:pt x="10537" y="2680"/>
                </a:lnTo>
                <a:lnTo>
                  <a:pt x="10513" y="2668"/>
                </a:lnTo>
                <a:lnTo>
                  <a:pt x="8799" y="942"/>
                </a:lnTo>
                <a:lnTo>
                  <a:pt x="9311" y="394"/>
                </a:lnTo>
                <a:close/>
                <a:moveTo>
                  <a:pt x="2846" y="1299"/>
                </a:moveTo>
                <a:lnTo>
                  <a:pt x="3000" y="1465"/>
                </a:lnTo>
                <a:cubicBezTo>
                  <a:pt x="3228" y="1693"/>
                  <a:pt x="3531" y="1812"/>
                  <a:pt x="3838" y="1812"/>
                </a:cubicBezTo>
                <a:cubicBezTo>
                  <a:pt x="3852" y="1812"/>
                  <a:pt x="3867" y="1811"/>
                  <a:pt x="3881" y="1811"/>
                </a:cubicBezTo>
                <a:cubicBezTo>
                  <a:pt x="4524" y="1775"/>
                  <a:pt x="5334" y="1704"/>
                  <a:pt x="5763" y="1596"/>
                </a:cubicBezTo>
                <a:cubicBezTo>
                  <a:pt x="5775" y="1608"/>
                  <a:pt x="5798" y="1656"/>
                  <a:pt x="5834" y="1692"/>
                </a:cubicBezTo>
                <a:cubicBezTo>
                  <a:pt x="5858" y="1835"/>
                  <a:pt x="5798" y="1989"/>
                  <a:pt x="5667" y="2073"/>
                </a:cubicBezTo>
                <a:lnTo>
                  <a:pt x="4715" y="2466"/>
                </a:lnTo>
                <a:cubicBezTo>
                  <a:pt x="4655" y="2477"/>
                  <a:pt x="4632" y="2537"/>
                  <a:pt x="4608" y="2585"/>
                </a:cubicBezTo>
                <a:cubicBezTo>
                  <a:pt x="4596" y="2644"/>
                  <a:pt x="4608" y="2704"/>
                  <a:pt x="4655" y="2728"/>
                </a:cubicBezTo>
                <a:lnTo>
                  <a:pt x="5513" y="3597"/>
                </a:lnTo>
                <a:lnTo>
                  <a:pt x="5227" y="3894"/>
                </a:lnTo>
                <a:lnTo>
                  <a:pt x="4929" y="3597"/>
                </a:lnTo>
                <a:cubicBezTo>
                  <a:pt x="4899" y="3567"/>
                  <a:pt x="4852" y="3552"/>
                  <a:pt x="4806" y="3552"/>
                </a:cubicBezTo>
                <a:cubicBezTo>
                  <a:pt x="4760" y="3552"/>
                  <a:pt x="4715" y="3567"/>
                  <a:pt x="4691" y="3597"/>
                </a:cubicBezTo>
                <a:cubicBezTo>
                  <a:pt x="4632" y="3656"/>
                  <a:pt x="4632" y="3775"/>
                  <a:pt x="4691" y="3835"/>
                </a:cubicBezTo>
                <a:lnTo>
                  <a:pt x="4989" y="4132"/>
                </a:lnTo>
                <a:lnTo>
                  <a:pt x="4691" y="4430"/>
                </a:lnTo>
                <a:lnTo>
                  <a:pt x="4191" y="3930"/>
                </a:lnTo>
                <a:cubicBezTo>
                  <a:pt x="4161" y="3900"/>
                  <a:pt x="4117" y="3885"/>
                  <a:pt x="4072" y="3885"/>
                </a:cubicBezTo>
                <a:cubicBezTo>
                  <a:pt x="4027" y="3885"/>
                  <a:pt x="3983" y="3900"/>
                  <a:pt x="3953" y="3930"/>
                </a:cubicBezTo>
                <a:cubicBezTo>
                  <a:pt x="3893" y="3990"/>
                  <a:pt x="3893" y="4109"/>
                  <a:pt x="3953" y="4168"/>
                </a:cubicBezTo>
                <a:lnTo>
                  <a:pt x="4441" y="4668"/>
                </a:lnTo>
                <a:lnTo>
                  <a:pt x="4143" y="4966"/>
                </a:lnTo>
                <a:lnTo>
                  <a:pt x="3846" y="4668"/>
                </a:lnTo>
                <a:cubicBezTo>
                  <a:pt x="3822" y="4638"/>
                  <a:pt x="3777" y="4624"/>
                  <a:pt x="3731" y="4624"/>
                </a:cubicBezTo>
                <a:cubicBezTo>
                  <a:pt x="3685" y="4624"/>
                  <a:pt x="3637" y="4638"/>
                  <a:pt x="3608" y="4668"/>
                </a:cubicBezTo>
                <a:cubicBezTo>
                  <a:pt x="3548" y="4728"/>
                  <a:pt x="3548" y="4847"/>
                  <a:pt x="3608" y="4906"/>
                </a:cubicBezTo>
                <a:lnTo>
                  <a:pt x="3905" y="5204"/>
                </a:lnTo>
                <a:lnTo>
                  <a:pt x="3608" y="5502"/>
                </a:lnTo>
                <a:lnTo>
                  <a:pt x="1976" y="3859"/>
                </a:lnTo>
                <a:cubicBezTo>
                  <a:pt x="1929" y="3811"/>
                  <a:pt x="1881" y="3751"/>
                  <a:pt x="1857" y="3680"/>
                </a:cubicBezTo>
                <a:cubicBezTo>
                  <a:pt x="1822" y="3620"/>
                  <a:pt x="1810" y="3549"/>
                  <a:pt x="1810" y="3478"/>
                </a:cubicBezTo>
                <a:cubicBezTo>
                  <a:pt x="1798" y="3335"/>
                  <a:pt x="1750" y="3216"/>
                  <a:pt x="1667" y="3132"/>
                </a:cubicBezTo>
                <a:lnTo>
                  <a:pt x="1334" y="2799"/>
                </a:lnTo>
                <a:lnTo>
                  <a:pt x="2846" y="1299"/>
                </a:lnTo>
                <a:close/>
                <a:moveTo>
                  <a:pt x="7882" y="5954"/>
                </a:moveTo>
                <a:lnTo>
                  <a:pt x="9525" y="7597"/>
                </a:lnTo>
                <a:cubicBezTo>
                  <a:pt x="9620" y="7704"/>
                  <a:pt x="9680" y="7835"/>
                  <a:pt x="9680" y="7966"/>
                </a:cubicBezTo>
                <a:cubicBezTo>
                  <a:pt x="9680" y="8026"/>
                  <a:pt x="9704" y="8085"/>
                  <a:pt x="9727" y="8145"/>
                </a:cubicBezTo>
                <a:cubicBezTo>
                  <a:pt x="9763" y="8204"/>
                  <a:pt x="9787" y="8252"/>
                  <a:pt x="9835" y="8300"/>
                </a:cubicBezTo>
                <a:lnTo>
                  <a:pt x="10156" y="8621"/>
                </a:lnTo>
                <a:lnTo>
                  <a:pt x="8680" y="10145"/>
                </a:lnTo>
                <a:lnTo>
                  <a:pt x="8513" y="9978"/>
                </a:lnTo>
                <a:cubicBezTo>
                  <a:pt x="8286" y="9751"/>
                  <a:pt x="7993" y="9632"/>
                  <a:pt x="7677" y="9632"/>
                </a:cubicBezTo>
                <a:cubicBezTo>
                  <a:pt x="7662" y="9632"/>
                  <a:pt x="7647" y="9633"/>
                  <a:pt x="7632" y="9633"/>
                </a:cubicBezTo>
                <a:cubicBezTo>
                  <a:pt x="6989" y="9669"/>
                  <a:pt x="6179" y="9740"/>
                  <a:pt x="5763" y="9847"/>
                </a:cubicBezTo>
                <a:cubicBezTo>
                  <a:pt x="5739" y="9824"/>
                  <a:pt x="5715" y="9788"/>
                  <a:pt x="5679" y="9752"/>
                </a:cubicBezTo>
                <a:cubicBezTo>
                  <a:pt x="5656" y="9609"/>
                  <a:pt x="5715" y="9455"/>
                  <a:pt x="5846" y="9371"/>
                </a:cubicBezTo>
                <a:lnTo>
                  <a:pt x="6799" y="8978"/>
                </a:lnTo>
                <a:cubicBezTo>
                  <a:pt x="6858" y="8966"/>
                  <a:pt x="6894" y="8907"/>
                  <a:pt x="6906" y="8859"/>
                </a:cubicBezTo>
                <a:cubicBezTo>
                  <a:pt x="6918" y="8800"/>
                  <a:pt x="6906" y="8740"/>
                  <a:pt x="6858" y="8716"/>
                </a:cubicBezTo>
                <a:lnTo>
                  <a:pt x="6001" y="7847"/>
                </a:lnTo>
                <a:lnTo>
                  <a:pt x="6298" y="7550"/>
                </a:lnTo>
                <a:lnTo>
                  <a:pt x="6596" y="7847"/>
                </a:lnTo>
                <a:cubicBezTo>
                  <a:pt x="6620" y="7883"/>
                  <a:pt x="6668" y="7895"/>
                  <a:pt x="6715" y="7895"/>
                </a:cubicBezTo>
                <a:cubicBezTo>
                  <a:pt x="6751" y="7895"/>
                  <a:pt x="6799" y="7883"/>
                  <a:pt x="6834" y="7847"/>
                </a:cubicBezTo>
                <a:cubicBezTo>
                  <a:pt x="6894" y="7788"/>
                  <a:pt x="6894" y="7669"/>
                  <a:pt x="6834" y="7609"/>
                </a:cubicBezTo>
                <a:lnTo>
                  <a:pt x="6537" y="7311"/>
                </a:lnTo>
                <a:lnTo>
                  <a:pt x="6834" y="7014"/>
                </a:lnTo>
                <a:lnTo>
                  <a:pt x="7322" y="7502"/>
                </a:lnTo>
                <a:cubicBezTo>
                  <a:pt x="7346" y="7538"/>
                  <a:pt x="7394" y="7550"/>
                  <a:pt x="7441" y="7550"/>
                </a:cubicBezTo>
                <a:cubicBezTo>
                  <a:pt x="7477" y="7550"/>
                  <a:pt x="7525" y="7538"/>
                  <a:pt x="7561" y="7502"/>
                </a:cubicBezTo>
                <a:cubicBezTo>
                  <a:pt x="7620" y="7442"/>
                  <a:pt x="7620" y="7323"/>
                  <a:pt x="7561" y="7264"/>
                </a:cubicBezTo>
                <a:lnTo>
                  <a:pt x="7072" y="6776"/>
                </a:lnTo>
                <a:lnTo>
                  <a:pt x="7263" y="6585"/>
                </a:lnTo>
                <a:lnTo>
                  <a:pt x="7346" y="6490"/>
                </a:lnTo>
                <a:lnTo>
                  <a:pt x="7644" y="6788"/>
                </a:lnTo>
                <a:cubicBezTo>
                  <a:pt x="7680" y="6823"/>
                  <a:pt x="7715" y="6835"/>
                  <a:pt x="7763" y="6835"/>
                </a:cubicBezTo>
                <a:cubicBezTo>
                  <a:pt x="7811" y="6835"/>
                  <a:pt x="7858" y="6823"/>
                  <a:pt x="7882" y="6788"/>
                </a:cubicBezTo>
                <a:cubicBezTo>
                  <a:pt x="7942" y="6728"/>
                  <a:pt x="7942" y="6609"/>
                  <a:pt x="7882" y="6549"/>
                </a:cubicBezTo>
                <a:lnTo>
                  <a:pt x="7584" y="6252"/>
                </a:lnTo>
                <a:lnTo>
                  <a:pt x="7882" y="5954"/>
                </a:lnTo>
                <a:close/>
                <a:moveTo>
                  <a:pt x="964" y="8752"/>
                </a:moveTo>
                <a:lnTo>
                  <a:pt x="976" y="8776"/>
                </a:lnTo>
                <a:lnTo>
                  <a:pt x="2703" y="10502"/>
                </a:lnTo>
                <a:lnTo>
                  <a:pt x="2191" y="11050"/>
                </a:lnTo>
                <a:lnTo>
                  <a:pt x="429" y="9288"/>
                </a:lnTo>
                <a:lnTo>
                  <a:pt x="964" y="8752"/>
                </a:lnTo>
                <a:close/>
                <a:moveTo>
                  <a:pt x="10537" y="8752"/>
                </a:moveTo>
                <a:lnTo>
                  <a:pt x="11073" y="9288"/>
                </a:lnTo>
                <a:lnTo>
                  <a:pt x="9311" y="11050"/>
                </a:lnTo>
                <a:lnTo>
                  <a:pt x="8775" y="10514"/>
                </a:lnTo>
                <a:lnTo>
                  <a:pt x="8799" y="10490"/>
                </a:lnTo>
                <a:lnTo>
                  <a:pt x="10525" y="8764"/>
                </a:lnTo>
                <a:lnTo>
                  <a:pt x="10537" y="8752"/>
                </a:lnTo>
                <a:close/>
                <a:moveTo>
                  <a:pt x="2203" y="1"/>
                </a:moveTo>
                <a:cubicBezTo>
                  <a:pt x="2155" y="1"/>
                  <a:pt x="2107" y="13"/>
                  <a:pt x="2084" y="49"/>
                </a:cubicBezTo>
                <a:lnTo>
                  <a:pt x="1429" y="703"/>
                </a:lnTo>
                <a:cubicBezTo>
                  <a:pt x="1369" y="763"/>
                  <a:pt x="1369" y="882"/>
                  <a:pt x="1429" y="942"/>
                </a:cubicBezTo>
                <a:cubicBezTo>
                  <a:pt x="1459" y="971"/>
                  <a:pt x="1503" y="986"/>
                  <a:pt x="1548" y="986"/>
                </a:cubicBezTo>
                <a:cubicBezTo>
                  <a:pt x="1592" y="986"/>
                  <a:pt x="1637" y="971"/>
                  <a:pt x="1667" y="942"/>
                </a:cubicBezTo>
                <a:lnTo>
                  <a:pt x="2203" y="406"/>
                </a:lnTo>
                <a:lnTo>
                  <a:pt x="2738" y="942"/>
                </a:lnTo>
                <a:lnTo>
                  <a:pt x="2727" y="953"/>
                </a:lnTo>
                <a:lnTo>
                  <a:pt x="964" y="2668"/>
                </a:lnTo>
                <a:lnTo>
                  <a:pt x="953" y="2680"/>
                </a:lnTo>
                <a:lnTo>
                  <a:pt x="417" y="2144"/>
                </a:lnTo>
                <a:lnTo>
                  <a:pt x="1155" y="1406"/>
                </a:lnTo>
                <a:cubicBezTo>
                  <a:pt x="1214" y="1346"/>
                  <a:pt x="1214" y="1227"/>
                  <a:pt x="1155" y="1168"/>
                </a:cubicBezTo>
                <a:cubicBezTo>
                  <a:pt x="1125" y="1138"/>
                  <a:pt x="1081" y="1123"/>
                  <a:pt x="1036" y="1123"/>
                </a:cubicBezTo>
                <a:cubicBezTo>
                  <a:pt x="991" y="1123"/>
                  <a:pt x="947" y="1138"/>
                  <a:pt x="917" y="1168"/>
                </a:cubicBezTo>
                <a:lnTo>
                  <a:pt x="60" y="2025"/>
                </a:lnTo>
                <a:cubicBezTo>
                  <a:pt x="24" y="2061"/>
                  <a:pt x="12" y="2096"/>
                  <a:pt x="12" y="2144"/>
                </a:cubicBezTo>
                <a:cubicBezTo>
                  <a:pt x="12" y="2192"/>
                  <a:pt x="24" y="2239"/>
                  <a:pt x="60" y="2263"/>
                </a:cubicBezTo>
                <a:lnTo>
                  <a:pt x="833" y="3037"/>
                </a:lnTo>
                <a:cubicBezTo>
                  <a:pt x="857" y="3073"/>
                  <a:pt x="905" y="3085"/>
                  <a:pt x="953" y="3085"/>
                </a:cubicBezTo>
                <a:cubicBezTo>
                  <a:pt x="1000" y="3085"/>
                  <a:pt x="1036" y="3073"/>
                  <a:pt x="1072" y="3037"/>
                </a:cubicBezTo>
                <a:lnTo>
                  <a:pt x="1084" y="3025"/>
                </a:lnTo>
                <a:lnTo>
                  <a:pt x="1417" y="3347"/>
                </a:lnTo>
                <a:cubicBezTo>
                  <a:pt x="1441" y="3382"/>
                  <a:pt x="1476" y="3430"/>
                  <a:pt x="1476" y="3466"/>
                </a:cubicBezTo>
                <a:cubicBezTo>
                  <a:pt x="1488" y="3573"/>
                  <a:pt x="1500" y="3692"/>
                  <a:pt x="1548" y="3787"/>
                </a:cubicBezTo>
                <a:cubicBezTo>
                  <a:pt x="1595" y="3882"/>
                  <a:pt x="1655" y="3978"/>
                  <a:pt x="1738" y="4049"/>
                </a:cubicBezTo>
                <a:lnTo>
                  <a:pt x="3381" y="5692"/>
                </a:lnTo>
                <a:lnTo>
                  <a:pt x="2691" y="6371"/>
                </a:lnTo>
                <a:lnTo>
                  <a:pt x="2393" y="5645"/>
                </a:lnTo>
                <a:cubicBezTo>
                  <a:pt x="2393" y="5645"/>
                  <a:pt x="2393" y="5633"/>
                  <a:pt x="2381" y="5633"/>
                </a:cubicBezTo>
                <a:cubicBezTo>
                  <a:pt x="2248" y="5404"/>
                  <a:pt x="2016" y="5274"/>
                  <a:pt x="1775" y="5274"/>
                </a:cubicBezTo>
                <a:cubicBezTo>
                  <a:pt x="1715" y="5274"/>
                  <a:pt x="1655" y="5283"/>
                  <a:pt x="1595" y="5299"/>
                </a:cubicBezTo>
                <a:cubicBezTo>
                  <a:pt x="1572" y="5299"/>
                  <a:pt x="1560" y="5311"/>
                  <a:pt x="1548" y="5311"/>
                </a:cubicBezTo>
                <a:cubicBezTo>
                  <a:pt x="1393" y="5406"/>
                  <a:pt x="1214" y="5573"/>
                  <a:pt x="1274" y="5728"/>
                </a:cubicBezTo>
                <a:cubicBezTo>
                  <a:pt x="1369" y="6014"/>
                  <a:pt x="1441" y="6668"/>
                  <a:pt x="1488" y="7573"/>
                </a:cubicBezTo>
                <a:cubicBezTo>
                  <a:pt x="1500" y="7811"/>
                  <a:pt x="1417" y="8038"/>
                  <a:pt x="1250" y="8204"/>
                </a:cubicBezTo>
                <a:lnTo>
                  <a:pt x="1084" y="8371"/>
                </a:lnTo>
                <a:lnTo>
                  <a:pt x="1072" y="8347"/>
                </a:lnTo>
                <a:cubicBezTo>
                  <a:pt x="1042" y="8317"/>
                  <a:pt x="997" y="8303"/>
                  <a:pt x="953" y="8303"/>
                </a:cubicBezTo>
                <a:cubicBezTo>
                  <a:pt x="908" y="8303"/>
                  <a:pt x="863" y="8317"/>
                  <a:pt x="833" y="8347"/>
                </a:cubicBezTo>
                <a:lnTo>
                  <a:pt x="60" y="9121"/>
                </a:lnTo>
                <a:cubicBezTo>
                  <a:pt x="0" y="9181"/>
                  <a:pt x="0" y="9300"/>
                  <a:pt x="60" y="9359"/>
                </a:cubicBezTo>
                <a:lnTo>
                  <a:pt x="2048" y="11360"/>
                </a:lnTo>
                <a:cubicBezTo>
                  <a:pt x="2084" y="11383"/>
                  <a:pt x="2119" y="11407"/>
                  <a:pt x="2167" y="11407"/>
                </a:cubicBezTo>
                <a:cubicBezTo>
                  <a:pt x="2215" y="11407"/>
                  <a:pt x="2262" y="11383"/>
                  <a:pt x="2286" y="11360"/>
                </a:cubicBezTo>
                <a:lnTo>
                  <a:pt x="3060" y="10586"/>
                </a:lnTo>
                <a:cubicBezTo>
                  <a:pt x="3119" y="10526"/>
                  <a:pt x="3119" y="10407"/>
                  <a:pt x="3060" y="10348"/>
                </a:cubicBezTo>
                <a:lnTo>
                  <a:pt x="3048" y="10336"/>
                </a:lnTo>
                <a:lnTo>
                  <a:pt x="3370" y="10002"/>
                </a:lnTo>
                <a:cubicBezTo>
                  <a:pt x="3405" y="9978"/>
                  <a:pt x="3453" y="9943"/>
                  <a:pt x="3489" y="9943"/>
                </a:cubicBezTo>
                <a:cubicBezTo>
                  <a:pt x="3572" y="9943"/>
                  <a:pt x="3631" y="9931"/>
                  <a:pt x="3691" y="9919"/>
                </a:cubicBezTo>
                <a:cubicBezTo>
                  <a:pt x="3751" y="9895"/>
                  <a:pt x="3822" y="9871"/>
                  <a:pt x="3881" y="9836"/>
                </a:cubicBezTo>
                <a:cubicBezTo>
                  <a:pt x="3953" y="9800"/>
                  <a:pt x="3989" y="9693"/>
                  <a:pt x="3941" y="9621"/>
                </a:cubicBezTo>
                <a:cubicBezTo>
                  <a:pt x="3910" y="9566"/>
                  <a:pt x="3853" y="9537"/>
                  <a:pt x="3797" y="9537"/>
                </a:cubicBezTo>
                <a:cubicBezTo>
                  <a:pt x="3768" y="9537"/>
                  <a:pt x="3739" y="9545"/>
                  <a:pt x="3715" y="9562"/>
                </a:cubicBezTo>
                <a:cubicBezTo>
                  <a:pt x="3667" y="9574"/>
                  <a:pt x="3643" y="9597"/>
                  <a:pt x="3596" y="9597"/>
                </a:cubicBezTo>
                <a:cubicBezTo>
                  <a:pt x="3548" y="9621"/>
                  <a:pt x="3512" y="9621"/>
                  <a:pt x="3465" y="9633"/>
                </a:cubicBezTo>
                <a:cubicBezTo>
                  <a:pt x="3334" y="9645"/>
                  <a:pt x="3215" y="9693"/>
                  <a:pt x="3119" y="9776"/>
                </a:cubicBezTo>
                <a:lnTo>
                  <a:pt x="2798" y="10109"/>
                </a:lnTo>
                <a:lnTo>
                  <a:pt x="1286" y="8609"/>
                </a:lnTo>
                <a:lnTo>
                  <a:pt x="1453" y="8443"/>
                </a:lnTo>
                <a:cubicBezTo>
                  <a:pt x="1691" y="8204"/>
                  <a:pt x="1810" y="7895"/>
                  <a:pt x="1798" y="7561"/>
                </a:cubicBezTo>
                <a:cubicBezTo>
                  <a:pt x="1762" y="6919"/>
                  <a:pt x="1691" y="6109"/>
                  <a:pt x="1584" y="5692"/>
                </a:cubicBezTo>
                <a:cubicBezTo>
                  <a:pt x="1607" y="5668"/>
                  <a:pt x="1643" y="5645"/>
                  <a:pt x="1679" y="5609"/>
                </a:cubicBezTo>
                <a:cubicBezTo>
                  <a:pt x="1699" y="5605"/>
                  <a:pt x="1720" y="5604"/>
                  <a:pt x="1741" y="5604"/>
                </a:cubicBezTo>
                <a:cubicBezTo>
                  <a:pt x="1865" y="5604"/>
                  <a:pt x="1989" y="5663"/>
                  <a:pt x="2060" y="5776"/>
                </a:cubicBezTo>
                <a:lnTo>
                  <a:pt x="2453" y="6728"/>
                </a:lnTo>
                <a:cubicBezTo>
                  <a:pt x="2465" y="6788"/>
                  <a:pt x="2524" y="6823"/>
                  <a:pt x="2572" y="6835"/>
                </a:cubicBezTo>
                <a:cubicBezTo>
                  <a:pt x="2586" y="6838"/>
                  <a:pt x="2600" y="6839"/>
                  <a:pt x="2613" y="6839"/>
                </a:cubicBezTo>
                <a:cubicBezTo>
                  <a:pt x="2657" y="6839"/>
                  <a:pt x="2696" y="6824"/>
                  <a:pt x="2715" y="6788"/>
                </a:cubicBezTo>
                <a:lnTo>
                  <a:pt x="4441" y="5061"/>
                </a:lnTo>
                <a:lnTo>
                  <a:pt x="5298" y="4216"/>
                </a:lnTo>
                <a:lnTo>
                  <a:pt x="5382" y="4121"/>
                </a:lnTo>
                <a:cubicBezTo>
                  <a:pt x="5417" y="4085"/>
                  <a:pt x="5465" y="4067"/>
                  <a:pt x="5514" y="4067"/>
                </a:cubicBezTo>
                <a:cubicBezTo>
                  <a:pt x="5563" y="4067"/>
                  <a:pt x="5614" y="4085"/>
                  <a:pt x="5656" y="4121"/>
                </a:cubicBezTo>
                <a:lnTo>
                  <a:pt x="5679" y="4156"/>
                </a:lnTo>
                <a:cubicBezTo>
                  <a:pt x="5715" y="4180"/>
                  <a:pt x="5739" y="4240"/>
                  <a:pt x="5739" y="4287"/>
                </a:cubicBezTo>
                <a:cubicBezTo>
                  <a:pt x="5739" y="4335"/>
                  <a:pt x="5727" y="4382"/>
                  <a:pt x="5679" y="4418"/>
                </a:cubicBezTo>
                <a:lnTo>
                  <a:pt x="5060" y="5049"/>
                </a:lnTo>
                <a:lnTo>
                  <a:pt x="4739" y="5359"/>
                </a:lnTo>
                <a:lnTo>
                  <a:pt x="3584" y="6526"/>
                </a:lnTo>
                <a:cubicBezTo>
                  <a:pt x="3524" y="6585"/>
                  <a:pt x="3524" y="6704"/>
                  <a:pt x="3584" y="6764"/>
                </a:cubicBezTo>
                <a:cubicBezTo>
                  <a:pt x="3608" y="6788"/>
                  <a:pt x="3655" y="6799"/>
                  <a:pt x="3703" y="6799"/>
                </a:cubicBezTo>
                <a:cubicBezTo>
                  <a:pt x="3751" y="6799"/>
                  <a:pt x="3786" y="6788"/>
                  <a:pt x="3822" y="6764"/>
                </a:cubicBezTo>
                <a:lnTo>
                  <a:pt x="5834" y="4752"/>
                </a:lnTo>
                <a:cubicBezTo>
                  <a:pt x="5846" y="4740"/>
                  <a:pt x="5870" y="4716"/>
                  <a:pt x="5894" y="4704"/>
                </a:cubicBezTo>
                <a:cubicBezTo>
                  <a:pt x="5912" y="4696"/>
                  <a:pt x="5934" y="4692"/>
                  <a:pt x="5955" y="4692"/>
                </a:cubicBezTo>
                <a:cubicBezTo>
                  <a:pt x="6002" y="4692"/>
                  <a:pt x="6052" y="4711"/>
                  <a:pt x="6084" y="4752"/>
                </a:cubicBezTo>
                <a:lnTo>
                  <a:pt x="6132" y="4799"/>
                </a:lnTo>
                <a:cubicBezTo>
                  <a:pt x="6203" y="4871"/>
                  <a:pt x="6203" y="4978"/>
                  <a:pt x="6132" y="5049"/>
                </a:cubicBezTo>
                <a:lnTo>
                  <a:pt x="5132" y="6049"/>
                </a:lnTo>
                <a:lnTo>
                  <a:pt x="5072" y="6109"/>
                </a:lnTo>
                <a:lnTo>
                  <a:pt x="3941" y="7240"/>
                </a:lnTo>
                <a:cubicBezTo>
                  <a:pt x="3881" y="7300"/>
                  <a:pt x="3881" y="7419"/>
                  <a:pt x="3941" y="7478"/>
                </a:cubicBezTo>
                <a:cubicBezTo>
                  <a:pt x="3965" y="7502"/>
                  <a:pt x="4012" y="7514"/>
                  <a:pt x="4060" y="7514"/>
                </a:cubicBezTo>
                <a:cubicBezTo>
                  <a:pt x="4108" y="7514"/>
                  <a:pt x="4143" y="7502"/>
                  <a:pt x="4179" y="7478"/>
                </a:cubicBezTo>
                <a:lnTo>
                  <a:pt x="5310" y="6347"/>
                </a:lnTo>
                <a:lnTo>
                  <a:pt x="6310" y="5347"/>
                </a:lnTo>
                <a:cubicBezTo>
                  <a:pt x="6334" y="5311"/>
                  <a:pt x="6382" y="5299"/>
                  <a:pt x="6429" y="5299"/>
                </a:cubicBezTo>
                <a:cubicBezTo>
                  <a:pt x="6465" y="5299"/>
                  <a:pt x="6513" y="5311"/>
                  <a:pt x="6548" y="5347"/>
                </a:cubicBezTo>
                <a:lnTo>
                  <a:pt x="6584" y="5395"/>
                </a:lnTo>
                <a:cubicBezTo>
                  <a:pt x="6620" y="5418"/>
                  <a:pt x="6632" y="5466"/>
                  <a:pt x="6632" y="5514"/>
                </a:cubicBezTo>
                <a:cubicBezTo>
                  <a:pt x="6632" y="5549"/>
                  <a:pt x="6620" y="5597"/>
                  <a:pt x="6584" y="5633"/>
                </a:cubicBezTo>
                <a:lnTo>
                  <a:pt x="5596" y="6621"/>
                </a:lnTo>
                <a:lnTo>
                  <a:pt x="4655" y="7561"/>
                </a:lnTo>
                <a:cubicBezTo>
                  <a:pt x="4596" y="7621"/>
                  <a:pt x="4596" y="7740"/>
                  <a:pt x="4655" y="7800"/>
                </a:cubicBezTo>
                <a:cubicBezTo>
                  <a:pt x="4679" y="7835"/>
                  <a:pt x="4727" y="7847"/>
                  <a:pt x="4774" y="7847"/>
                </a:cubicBezTo>
                <a:cubicBezTo>
                  <a:pt x="4822" y="7847"/>
                  <a:pt x="4858" y="7835"/>
                  <a:pt x="4894" y="7800"/>
                </a:cubicBezTo>
                <a:lnTo>
                  <a:pt x="6691" y="6002"/>
                </a:lnTo>
                <a:cubicBezTo>
                  <a:pt x="6728" y="5965"/>
                  <a:pt x="6764" y="5950"/>
                  <a:pt x="6806" y="5950"/>
                </a:cubicBezTo>
                <a:cubicBezTo>
                  <a:pt x="6819" y="5950"/>
                  <a:pt x="6832" y="5951"/>
                  <a:pt x="6846" y="5954"/>
                </a:cubicBezTo>
                <a:cubicBezTo>
                  <a:pt x="6870" y="5954"/>
                  <a:pt x="6906" y="5966"/>
                  <a:pt x="6918" y="6002"/>
                </a:cubicBezTo>
                <a:lnTo>
                  <a:pt x="6977" y="6061"/>
                </a:lnTo>
                <a:cubicBezTo>
                  <a:pt x="7037" y="6121"/>
                  <a:pt x="7037" y="6228"/>
                  <a:pt x="6977" y="6287"/>
                </a:cubicBezTo>
                <a:lnTo>
                  <a:pt x="5608" y="7657"/>
                </a:lnTo>
                <a:lnTo>
                  <a:pt x="4179" y="9085"/>
                </a:lnTo>
                <a:cubicBezTo>
                  <a:pt x="4120" y="9145"/>
                  <a:pt x="4120" y="9264"/>
                  <a:pt x="4179" y="9324"/>
                </a:cubicBezTo>
                <a:cubicBezTo>
                  <a:pt x="4203" y="9347"/>
                  <a:pt x="4251" y="9359"/>
                  <a:pt x="4298" y="9359"/>
                </a:cubicBezTo>
                <a:cubicBezTo>
                  <a:pt x="4346" y="9359"/>
                  <a:pt x="4382" y="9347"/>
                  <a:pt x="4417" y="9324"/>
                </a:cubicBezTo>
                <a:lnTo>
                  <a:pt x="5727" y="8014"/>
                </a:lnTo>
                <a:lnTo>
                  <a:pt x="6406" y="8693"/>
                </a:lnTo>
                <a:lnTo>
                  <a:pt x="5679" y="8990"/>
                </a:lnTo>
                <a:cubicBezTo>
                  <a:pt x="5679" y="8990"/>
                  <a:pt x="5667" y="8990"/>
                  <a:pt x="5667" y="9002"/>
                </a:cubicBezTo>
                <a:cubicBezTo>
                  <a:pt x="5382" y="9169"/>
                  <a:pt x="5251" y="9502"/>
                  <a:pt x="5334" y="9800"/>
                </a:cubicBezTo>
                <a:cubicBezTo>
                  <a:pt x="5334" y="9812"/>
                  <a:pt x="5358" y="9824"/>
                  <a:pt x="5358" y="9836"/>
                </a:cubicBezTo>
                <a:cubicBezTo>
                  <a:pt x="5430" y="9969"/>
                  <a:pt x="5564" y="10121"/>
                  <a:pt x="5707" y="10121"/>
                </a:cubicBezTo>
                <a:cubicBezTo>
                  <a:pt x="5730" y="10121"/>
                  <a:pt x="5752" y="10117"/>
                  <a:pt x="5775" y="10109"/>
                </a:cubicBezTo>
                <a:cubicBezTo>
                  <a:pt x="6048" y="10014"/>
                  <a:pt x="6703" y="9943"/>
                  <a:pt x="7620" y="9895"/>
                </a:cubicBezTo>
                <a:cubicBezTo>
                  <a:pt x="7633" y="9894"/>
                  <a:pt x="7647" y="9894"/>
                  <a:pt x="7660" y="9894"/>
                </a:cubicBezTo>
                <a:cubicBezTo>
                  <a:pt x="7882" y="9894"/>
                  <a:pt x="8082" y="9987"/>
                  <a:pt x="8239" y="10133"/>
                </a:cubicBezTo>
                <a:lnTo>
                  <a:pt x="8406" y="10300"/>
                </a:lnTo>
                <a:lnTo>
                  <a:pt x="8394" y="10312"/>
                </a:lnTo>
                <a:cubicBezTo>
                  <a:pt x="8334" y="10371"/>
                  <a:pt x="8334" y="10490"/>
                  <a:pt x="8394" y="10550"/>
                </a:cubicBezTo>
                <a:lnTo>
                  <a:pt x="9168" y="11324"/>
                </a:lnTo>
                <a:cubicBezTo>
                  <a:pt x="9192" y="11360"/>
                  <a:pt x="9239" y="11371"/>
                  <a:pt x="9287" y="11371"/>
                </a:cubicBezTo>
                <a:cubicBezTo>
                  <a:pt x="9323" y="11371"/>
                  <a:pt x="9370" y="11360"/>
                  <a:pt x="9406" y="11324"/>
                </a:cubicBezTo>
                <a:lnTo>
                  <a:pt x="11394" y="9335"/>
                </a:lnTo>
                <a:cubicBezTo>
                  <a:pt x="11454" y="9276"/>
                  <a:pt x="11454" y="9157"/>
                  <a:pt x="11394" y="9097"/>
                </a:cubicBezTo>
                <a:lnTo>
                  <a:pt x="10656" y="8395"/>
                </a:lnTo>
                <a:cubicBezTo>
                  <a:pt x="10620" y="8371"/>
                  <a:pt x="10585" y="8359"/>
                  <a:pt x="10537" y="8359"/>
                </a:cubicBezTo>
                <a:cubicBezTo>
                  <a:pt x="10489" y="8359"/>
                  <a:pt x="10442" y="8371"/>
                  <a:pt x="10418" y="8395"/>
                </a:cubicBezTo>
                <a:lnTo>
                  <a:pt x="10406" y="8419"/>
                </a:lnTo>
                <a:lnTo>
                  <a:pt x="10073" y="8085"/>
                </a:lnTo>
                <a:cubicBezTo>
                  <a:pt x="10061" y="8073"/>
                  <a:pt x="10049" y="8050"/>
                  <a:pt x="10025" y="8026"/>
                </a:cubicBezTo>
                <a:cubicBezTo>
                  <a:pt x="10013" y="8014"/>
                  <a:pt x="10013" y="7978"/>
                  <a:pt x="10013" y="7954"/>
                </a:cubicBezTo>
                <a:cubicBezTo>
                  <a:pt x="10001" y="7728"/>
                  <a:pt x="9906" y="7526"/>
                  <a:pt x="9751" y="7359"/>
                </a:cubicBezTo>
                <a:lnTo>
                  <a:pt x="8108" y="5716"/>
                </a:lnTo>
                <a:lnTo>
                  <a:pt x="8799" y="5037"/>
                </a:lnTo>
                <a:lnTo>
                  <a:pt x="9096" y="5764"/>
                </a:lnTo>
                <a:cubicBezTo>
                  <a:pt x="9096" y="5764"/>
                  <a:pt x="9096" y="5776"/>
                  <a:pt x="9108" y="5776"/>
                </a:cubicBezTo>
                <a:cubicBezTo>
                  <a:pt x="9242" y="6004"/>
                  <a:pt x="9474" y="6134"/>
                  <a:pt x="9714" y="6134"/>
                </a:cubicBezTo>
                <a:cubicBezTo>
                  <a:pt x="9774" y="6134"/>
                  <a:pt x="9835" y="6126"/>
                  <a:pt x="9894" y="6109"/>
                </a:cubicBezTo>
                <a:cubicBezTo>
                  <a:pt x="9906" y="6109"/>
                  <a:pt x="9930" y="6097"/>
                  <a:pt x="9942" y="6097"/>
                </a:cubicBezTo>
                <a:cubicBezTo>
                  <a:pt x="10085" y="6002"/>
                  <a:pt x="10263" y="5835"/>
                  <a:pt x="10204" y="5680"/>
                </a:cubicBezTo>
                <a:cubicBezTo>
                  <a:pt x="10120" y="5406"/>
                  <a:pt x="10049" y="4740"/>
                  <a:pt x="10001" y="3835"/>
                </a:cubicBezTo>
                <a:cubicBezTo>
                  <a:pt x="9989" y="3632"/>
                  <a:pt x="10049" y="3442"/>
                  <a:pt x="10168" y="3299"/>
                </a:cubicBezTo>
                <a:cubicBezTo>
                  <a:pt x="10192" y="3263"/>
                  <a:pt x="10204" y="3239"/>
                  <a:pt x="10239" y="3204"/>
                </a:cubicBezTo>
                <a:lnTo>
                  <a:pt x="10406" y="3037"/>
                </a:lnTo>
                <a:lnTo>
                  <a:pt x="10418" y="3061"/>
                </a:lnTo>
                <a:cubicBezTo>
                  <a:pt x="10442" y="3085"/>
                  <a:pt x="10489" y="3097"/>
                  <a:pt x="10537" y="3097"/>
                </a:cubicBezTo>
                <a:cubicBezTo>
                  <a:pt x="10585" y="3097"/>
                  <a:pt x="10620" y="3085"/>
                  <a:pt x="10656" y="3061"/>
                </a:cubicBezTo>
                <a:lnTo>
                  <a:pt x="11430" y="2287"/>
                </a:lnTo>
                <a:cubicBezTo>
                  <a:pt x="11490" y="2227"/>
                  <a:pt x="11490" y="2096"/>
                  <a:pt x="11430" y="2037"/>
                </a:cubicBezTo>
                <a:lnTo>
                  <a:pt x="9430" y="49"/>
                </a:lnTo>
                <a:cubicBezTo>
                  <a:pt x="9406" y="13"/>
                  <a:pt x="9358" y="1"/>
                  <a:pt x="9311" y="1"/>
                </a:cubicBezTo>
                <a:cubicBezTo>
                  <a:pt x="9275" y="1"/>
                  <a:pt x="9227" y="25"/>
                  <a:pt x="9192" y="49"/>
                </a:cubicBezTo>
                <a:lnTo>
                  <a:pt x="8418" y="823"/>
                </a:lnTo>
                <a:cubicBezTo>
                  <a:pt x="8358" y="882"/>
                  <a:pt x="8358" y="1001"/>
                  <a:pt x="8418" y="1061"/>
                </a:cubicBezTo>
                <a:lnTo>
                  <a:pt x="8442" y="1073"/>
                </a:lnTo>
                <a:lnTo>
                  <a:pt x="8108" y="1406"/>
                </a:lnTo>
                <a:cubicBezTo>
                  <a:pt x="8096" y="1418"/>
                  <a:pt x="8084" y="1430"/>
                  <a:pt x="8049" y="1454"/>
                </a:cubicBezTo>
                <a:cubicBezTo>
                  <a:pt x="8037" y="1465"/>
                  <a:pt x="8001" y="1465"/>
                  <a:pt x="7977" y="1465"/>
                </a:cubicBezTo>
                <a:cubicBezTo>
                  <a:pt x="7751" y="1477"/>
                  <a:pt x="7549" y="1573"/>
                  <a:pt x="7382" y="1727"/>
                </a:cubicBezTo>
                <a:lnTo>
                  <a:pt x="7191" y="1930"/>
                </a:lnTo>
                <a:cubicBezTo>
                  <a:pt x="7132" y="1989"/>
                  <a:pt x="7132" y="2108"/>
                  <a:pt x="7191" y="2168"/>
                </a:cubicBezTo>
                <a:cubicBezTo>
                  <a:pt x="7215" y="2192"/>
                  <a:pt x="7263" y="2204"/>
                  <a:pt x="7310" y="2204"/>
                </a:cubicBezTo>
                <a:cubicBezTo>
                  <a:pt x="7346" y="2204"/>
                  <a:pt x="7394" y="2192"/>
                  <a:pt x="7418" y="2168"/>
                </a:cubicBezTo>
                <a:lnTo>
                  <a:pt x="7632" y="1954"/>
                </a:lnTo>
                <a:cubicBezTo>
                  <a:pt x="7739" y="1846"/>
                  <a:pt x="7870" y="1787"/>
                  <a:pt x="8001" y="1787"/>
                </a:cubicBezTo>
                <a:cubicBezTo>
                  <a:pt x="8061" y="1787"/>
                  <a:pt x="8132" y="1775"/>
                  <a:pt x="8180" y="1751"/>
                </a:cubicBezTo>
                <a:cubicBezTo>
                  <a:pt x="8239" y="1715"/>
                  <a:pt x="8287" y="1692"/>
                  <a:pt x="8346" y="1644"/>
                </a:cubicBezTo>
                <a:lnTo>
                  <a:pt x="8680" y="1311"/>
                </a:lnTo>
                <a:lnTo>
                  <a:pt x="10180" y="2823"/>
                </a:lnTo>
                <a:lnTo>
                  <a:pt x="10013" y="2978"/>
                </a:lnTo>
                <a:cubicBezTo>
                  <a:pt x="9966" y="3025"/>
                  <a:pt x="9942" y="3073"/>
                  <a:pt x="9894" y="3120"/>
                </a:cubicBezTo>
                <a:cubicBezTo>
                  <a:pt x="9727" y="3335"/>
                  <a:pt x="9656" y="3597"/>
                  <a:pt x="9668" y="3859"/>
                </a:cubicBezTo>
                <a:cubicBezTo>
                  <a:pt x="9704" y="4502"/>
                  <a:pt x="9775" y="5311"/>
                  <a:pt x="9882" y="5740"/>
                </a:cubicBezTo>
                <a:cubicBezTo>
                  <a:pt x="9870" y="5752"/>
                  <a:pt x="9823" y="5776"/>
                  <a:pt x="9787" y="5811"/>
                </a:cubicBezTo>
                <a:cubicBezTo>
                  <a:pt x="9766" y="5815"/>
                  <a:pt x="9745" y="5816"/>
                  <a:pt x="9725" y="5816"/>
                </a:cubicBezTo>
                <a:cubicBezTo>
                  <a:pt x="9601" y="5816"/>
                  <a:pt x="9477" y="5757"/>
                  <a:pt x="9406" y="5645"/>
                </a:cubicBezTo>
                <a:lnTo>
                  <a:pt x="9013" y="4692"/>
                </a:lnTo>
                <a:cubicBezTo>
                  <a:pt x="9001" y="4633"/>
                  <a:pt x="8942" y="4609"/>
                  <a:pt x="8894" y="4585"/>
                </a:cubicBezTo>
                <a:cubicBezTo>
                  <a:pt x="8880" y="4582"/>
                  <a:pt x="8866" y="4581"/>
                  <a:pt x="8852" y="4581"/>
                </a:cubicBezTo>
                <a:cubicBezTo>
                  <a:pt x="8808" y="4581"/>
                  <a:pt x="8769" y="4596"/>
                  <a:pt x="8751" y="4633"/>
                </a:cubicBezTo>
                <a:lnTo>
                  <a:pt x="7346" y="6026"/>
                </a:lnTo>
                <a:lnTo>
                  <a:pt x="7263" y="5895"/>
                </a:lnTo>
                <a:lnTo>
                  <a:pt x="7203" y="5835"/>
                </a:lnTo>
                <a:cubicBezTo>
                  <a:pt x="7156" y="5799"/>
                  <a:pt x="7108" y="5764"/>
                  <a:pt x="7072" y="5752"/>
                </a:cubicBezTo>
                <a:lnTo>
                  <a:pt x="7906" y="4918"/>
                </a:lnTo>
                <a:cubicBezTo>
                  <a:pt x="7965" y="4859"/>
                  <a:pt x="7965" y="4740"/>
                  <a:pt x="7906" y="4680"/>
                </a:cubicBezTo>
                <a:cubicBezTo>
                  <a:pt x="7876" y="4650"/>
                  <a:pt x="7831" y="4635"/>
                  <a:pt x="7787" y="4635"/>
                </a:cubicBezTo>
                <a:cubicBezTo>
                  <a:pt x="7742" y="4635"/>
                  <a:pt x="7697" y="4650"/>
                  <a:pt x="7668" y="4680"/>
                </a:cubicBezTo>
                <a:lnTo>
                  <a:pt x="6977" y="5359"/>
                </a:lnTo>
                <a:cubicBezTo>
                  <a:pt x="6953" y="5299"/>
                  <a:pt x="6918" y="5252"/>
                  <a:pt x="6870" y="5216"/>
                </a:cubicBezTo>
                <a:lnTo>
                  <a:pt x="6834" y="5168"/>
                </a:lnTo>
                <a:cubicBezTo>
                  <a:pt x="6787" y="5121"/>
                  <a:pt x="6739" y="5097"/>
                  <a:pt x="6679" y="5061"/>
                </a:cubicBezTo>
                <a:lnTo>
                  <a:pt x="7549" y="4204"/>
                </a:lnTo>
                <a:cubicBezTo>
                  <a:pt x="7608" y="4144"/>
                  <a:pt x="7608" y="4025"/>
                  <a:pt x="7549" y="3966"/>
                </a:cubicBezTo>
                <a:cubicBezTo>
                  <a:pt x="7519" y="3936"/>
                  <a:pt x="7474" y="3921"/>
                  <a:pt x="7430" y="3921"/>
                </a:cubicBezTo>
                <a:cubicBezTo>
                  <a:pt x="7385" y="3921"/>
                  <a:pt x="7340" y="3936"/>
                  <a:pt x="7310" y="3966"/>
                </a:cubicBezTo>
                <a:lnTo>
                  <a:pt x="6513" y="4752"/>
                </a:lnTo>
                <a:cubicBezTo>
                  <a:pt x="6489" y="4692"/>
                  <a:pt x="6453" y="4644"/>
                  <a:pt x="6418" y="4597"/>
                </a:cubicBezTo>
                <a:lnTo>
                  <a:pt x="6370" y="4561"/>
                </a:lnTo>
                <a:cubicBezTo>
                  <a:pt x="6322" y="4513"/>
                  <a:pt x="6275" y="4478"/>
                  <a:pt x="6215" y="4454"/>
                </a:cubicBezTo>
                <a:lnTo>
                  <a:pt x="6834" y="3847"/>
                </a:lnTo>
                <a:cubicBezTo>
                  <a:pt x="6894" y="3787"/>
                  <a:pt x="6894" y="3668"/>
                  <a:pt x="6834" y="3609"/>
                </a:cubicBezTo>
                <a:cubicBezTo>
                  <a:pt x="6804" y="3579"/>
                  <a:pt x="6760" y="3564"/>
                  <a:pt x="6715" y="3564"/>
                </a:cubicBezTo>
                <a:cubicBezTo>
                  <a:pt x="6671" y="3564"/>
                  <a:pt x="6626" y="3579"/>
                  <a:pt x="6596" y="3609"/>
                </a:cubicBezTo>
                <a:lnTo>
                  <a:pt x="6084" y="4109"/>
                </a:lnTo>
                <a:cubicBezTo>
                  <a:pt x="6060" y="4049"/>
                  <a:pt x="6025" y="3990"/>
                  <a:pt x="5977" y="3942"/>
                </a:cubicBezTo>
                <a:lnTo>
                  <a:pt x="5953" y="3918"/>
                </a:lnTo>
                <a:cubicBezTo>
                  <a:pt x="5906" y="3871"/>
                  <a:pt x="5846" y="3823"/>
                  <a:pt x="5786" y="3811"/>
                </a:cubicBezTo>
                <a:lnTo>
                  <a:pt x="6965" y="2632"/>
                </a:lnTo>
                <a:cubicBezTo>
                  <a:pt x="7025" y="2573"/>
                  <a:pt x="7025" y="2454"/>
                  <a:pt x="6965" y="2394"/>
                </a:cubicBezTo>
                <a:cubicBezTo>
                  <a:pt x="6935" y="2364"/>
                  <a:pt x="6891" y="2349"/>
                  <a:pt x="6846" y="2349"/>
                </a:cubicBezTo>
                <a:cubicBezTo>
                  <a:pt x="6801" y="2349"/>
                  <a:pt x="6757" y="2364"/>
                  <a:pt x="6727" y="2394"/>
                </a:cubicBezTo>
                <a:lnTo>
                  <a:pt x="5751" y="3370"/>
                </a:lnTo>
                <a:lnTo>
                  <a:pt x="5072" y="2680"/>
                </a:lnTo>
                <a:lnTo>
                  <a:pt x="5798" y="2382"/>
                </a:lnTo>
                <a:cubicBezTo>
                  <a:pt x="5798" y="2382"/>
                  <a:pt x="5810" y="2382"/>
                  <a:pt x="5810" y="2370"/>
                </a:cubicBezTo>
                <a:cubicBezTo>
                  <a:pt x="6096" y="2204"/>
                  <a:pt x="6227" y="1882"/>
                  <a:pt x="6144" y="1585"/>
                </a:cubicBezTo>
                <a:cubicBezTo>
                  <a:pt x="6144" y="1561"/>
                  <a:pt x="6132" y="1549"/>
                  <a:pt x="6132" y="1537"/>
                </a:cubicBezTo>
                <a:cubicBezTo>
                  <a:pt x="6049" y="1403"/>
                  <a:pt x="5914" y="1251"/>
                  <a:pt x="5778" y="1251"/>
                </a:cubicBezTo>
                <a:cubicBezTo>
                  <a:pt x="5757" y="1251"/>
                  <a:pt x="5736" y="1255"/>
                  <a:pt x="5715" y="1263"/>
                </a:cubicBezTo>
                <a:cubicBezTo>
                  <a:pt x="5429" y="1358"/>
                  <a:pt x="4774" y="1430"/>
                  <a:pt x="3870" y="1477"/>
                </a:cubicBezTo>
                <a:cubicBezTo>
                  <a:pt x="3855" y="1478"/>
                  <a:pt x="3840" y="1478"/>
                  <a:pt x="3825" y="1478"/>
                </a:cubicBezTo>
                <a:cubicBezTo>
                  <a:pt x="3603" y="1478"/>
                  <a:pt x="3395" y="1395"/>
                  <a:pt x="3239" y="1239"/>
                </a:cubicBezTo>
                <a:lnTo>
                  <a:pt x="3072" y="1073"/>
                </a:lnTo>
                <a:lnTo>
                  <a:pt x="3096" y="1061"/>
                </a:lnTo>
                <a:cubicBezTo>
                  <a:pt x="3155" y="1001"/>
                  <a:pt x="3155" y="882"/>
                  <a:pt x="3096" y="823"/>
                </a:cubicBezTo>
                <a:lnTo>
                  <a:pt x="2322" y="49"/>
                </a:lnTo>
                <a:cubicBezTo>
                  <a:pt x="2286" y="13"/>
                  <a:pt x="2238" y="1"/>
                  <a:pt x="2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010" name="Google Shape;17010;p62"/>
          <p:cNvGrpSpPr/>
          <p:nvPr/>
        </p:nvGrpSpPr>
        <p:grpSpPr>
          <a:xfrm>
            <a:off x="3961923" y="2310917"/>
            <a:ext cx="364415" cy="220936"/>
            <a:chOff x="3961923" y="2486317"/>
            <a:chExt cx="364415" cy="220936"/>
          </a:xfrm>
        </p:grpSpPr>
        <p:sp>
          <p:nvSpPr>
            <p:cNvPr id="17011" name="Google Shape;17011;p62"/>
            <p:cNvSpPr/>
            <p:nvPr/>
          </p:nvSpPr>
          <p:spPr>
            <a:xfrm>
              <a:off x="4106764" y="2486507"/>
              <a:ext cx="219574" cy="220746"/>
            </a:xfrm>
            <a:custGeom>
              <a:rect b="b" l="l" r="r" t="t"/>
              <a:pathLst>
                <a:path extrusionOk="0" h="6968" w="6931">
                  <a:moveTo>
                    <a:pt x="4114" y="1"/>
                  </a:moveTo>
                  <a:cubicBezTo>
                    <a:pt x="4035" y="1"/>
                    <a:pt x="3953" y="69"/>
                    <a:pt x="3942" y="157"/>
                  </a:cubicBezTo>
                  <a:cubicBezTo>
                    <a:pt x="3930" y="240"/>
                    <a:pt x="4001" y="336"/>
                    <a:pt x="4085" y="348"/>
                  </a:cubicBezTo>
                  <a:cubicBezTo>
                    <a:pt x="4906" y="455"/>
                    <a:pt x="5633" y="895"/>
                    <a:pt x="6085" y="1574"/>
                  </a:cubicBezTo>
                  <a:cubicBezTo>
                    <a:pt x="6764" y="2610"/>
                    <a:pt x="6728" y="3943"/>
                    <a:pt x="5954" y="4908"/>
                  </a:cubicBezTo>
                  <a:cubicBezTo>
                    <a:pt x="5918" y="4943"/>
                    <a:pt x="5906" y="4991"/>
                    <a:pt x="5918" y="5027"/>
                  </a:cubicBezTo>
                  <a:lnTo>
                    <a:pt x="5990" y="6539"/>
                  </a:lnTo>
                  <a:lnTo>
                    <a:pt x="5990" y="6539"/>
                  </a:lnTo>
                  <a:lnTo>
                    <a:pt x="4644" y="5896"/>
                  </a:lnTo>
                  <a:cubicBezTo>
                    <a:pt x="4609" y="5884"/>
                    <a:pt x="4561" y="5884"/>
                    <a:pt x="4525" y="5884"/>
                  </a:cubicBezTo>
                  <a:cubicBezTo>
                    <a:pt x="4272" y="5957"/>
                    <a:pt x="4014" y="5992"/>
                    <a:pt x="3758" y="5992"/>
                  </a:cubicBezTo>
                  <a:cubicBezTo>
                    <a:pt x="2969" y="5992"/>
                    <a:pt x="2201" y="5659"/>
                    <a:pt x="1644" y="5074"/>
                  </a:cubicBezTo>
                  <a:cubicBezTo>
                    <a:pt x="1584" y="5015"/>
                    <a:pt x="1549" y="4955"/>
                    <a:pt x="1501" y="4896"/>
                  </a:cubicBezTo>
                  <a:cubicBezTo>
                    <a:pt x="1453" y="4836"/>
                    <a:pt x="1430" y="4789"/>
                    <a:pt x="1382" y="4729"/>
                  </a:cubicBezTo>
                  <a:lnTo>
                    <a:pt x="1382" y="4717"/>
                  </a:lnTo>
                  <a:cubicBezTo>
                    <a:pt x="1620" y="4300"/>
                    <a:pt x="1751" y="3836"/>
                    <a:pt x="1787" y="3384"/>
                  </a:cubicBezTo>
                  <a:cubicBezTo>
                    <a:pt x="1787" y="3288"/>
                    <a:pt x="1727" y="3205"/>
                    <a:pt x="1632" y="3205"/>
                  </a:cubicBezTo>
                  <a:cubicBezTo>
                    <a:pt x="1549" y="3205"/>
                    <a:pt x="1453" y="3265"/>
                    <a:pt x="1453" y="3348"/>
                  </a:cubicBezTo>
                  <a:cubicBezTo>
                    <a:pt x="1430" y="3836"/>
                    <a:pt x="1263" y="4312"/>
                    <a:pt x="977" y="4729"/>
                  </a:cubicBezTo>
                  <a:cubicBezTo>
                    <a:pt x="739" y="5074"/>
                    <a:pt x="441" y="5360"/>
                    <a:pt x="96" y="5586"/>
                  </a:cubicBezTo>
                  <a:cubicBezTo>
                    <a:pt x="25" y="5622"/>
                    <a:pt x="1" y="5729"/>
                    <a:pt x="37" y="5801"/>
                  </a:cubicBezTo>
                  <a:cubicBezTo>
                    <a:pt x="72" y="5848"/>
                    <a:pt x="132" y="5884"/>
                    <a:pt x="191" y="5884"/>
                  </a:cubicBezTo>
                  <a:cubicBezTo>
                    <a:pt x="215" y="5884"/>
                    <a:pt x="251" y="5860"/>
                    <a:pt x="275" y="5848"/>
                  </a:cubicBezTo>
                  <a:cubicBezTo>
                    <a:pt x="632" y="5622"/>
                    <a:pt x="953" y="5348"/>
                    <a:pt x="1192" y="5015"/>
                  </a:cubicBezTo>
                  <a:cubicBezTo>
                    <a:pt x="1203" y="5051"/>
                    <a:pt x="1215" y="5062"/>
                    <a:pt x="1251" y="5086"/>
                  </a:cubicBezTo>
                  <a:cubicBezTo>
                    <a:pt x="1311" y="5170"/>
                    <a:pt x="1370" y="5229"/>
                    <a:pt x="1406" y="5301"/>
                  </a:cubicBezTo>
                  <a:cubicBezTo>
                    <a:pt x="1811" y="5729"/>
                    <a:pt x="2323" y="6039"/>
                    <a:pt x="2894" y="6205"/>
                  </a:cubicBezTo>
                  <a:cubicBezTo>
                    <a:pt x="3179" y="6284"/>
                    <a:pt x="3465" y="6323"/>
                    <a:pt x="3749" y="6323"/>
                  </a:cubicBezTo>
                  <a:cubicBezTo>
                    <a:pt x="4021" y="6323"/>
                    <a:pt x="4293" y="6287"/>
                    <a:pt x="4561" y="6217"/>
                  </a:cubicBezTo>
                  <a:lnTo>
                    <a:pt x="6109" y="6956"/>
                  </a:lnTo>
                  <a:cubicBezTo>
                    <a:pt x="6145" y="6967"/>
                    <a:pt x="6156" y="6967"/>
                    <a:pt x="6192" y="6967"/>
                  </a:cubicBezTo>
                  <a:cubicBezTo>
                    <a:pt x="6216" y="6967"/>
                    <a:pt x="6252" y="6956"/>
                    <a:pt x="6275" y="6932"/>
                  </a:cubicBezTo>
                  <a:cubicBezTo>
                    <a:pt x="6323" y="6908"/>
                    <a:pt x="6347" y="6848"/>
                    <a:pt x="6347" y="6789"/>
                  </a:cubicBezTo>
                  <a:lnTo>
                    <a:pt x="6275" y="5074"/>
                  </a:lnTo>
                  <a:cubicBezTo>
                    <a:pt x="6668" y="4574"/>
                    <a:pt x="6883" y="3955"/>
                    <a:pt x="6918" y="3300"/>
                  </a:cubicBezTo>
                  <a:cubicBezTo>
                    <a:pt x="6930" y="2622"/>
                    <a:pt x="6752" y="1967"/>
                    <a:pt x="6371" y="1383"/>
                  </a:cubicBezTo>
                  <a:cubicBezTo>
                    <a:pt x="5859" y="633"/>
                    <a:pt x="5037" y="121"/>
                    <a:pt x="4132" y="2"/>
                  </a:cubicBezTo>
                  <a:cubicBezTo>
                    <a:pt x="4126" y="1"/>
                    <a:pt x="4120" y="1"/>
                    <a:pt x="41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2" name="Google Shape;17012;p62"/>
            <p:cNvSpPr/>
            <p:nvPr/>
          </p:nvSpPr>
          <p:spPr>
            <a:xfrm>
              <a:off x="3961923" y="2486317"/>
              <a:ext cx="259839" cy="220936"/>
            </a:xfrm>
            <a:custGeom>
              <a:rect b="b" l="l" r="r" t="t"/>
              <a:pathLst>
                <a:path extrusionOk="0" h="6974" w="8202">
                  <a:moveTo>
                    <a:pt x="3198" y="1"/>
                  </a:moveTo>
                  <a:cubicBezTo>
                    <a:pt x="2177" y="1"/>
                    <a:pt x="1174" y="493"/>
                    <a:pt x="560" y="1413"/>
                  </a:cubicBezTo>
                  <a:cubicBezTo>
                    <a:pt x="179" y="1973"/>
                    <a:pt x="1" y="2640"/>
                    <a:pt x="25" y="3318"/>
                  </a:cubicBezTo>
                  <a:cubicBezTo>
                    <a:pt x="60" y="3949"/>
                    <a:pt x="287" y="4556"/>
                    <a:pt x="668" y="5080"/>
                  </a:cubicBezTo>
                  <a:lnTo>
                    <a:pt x="596" y="6795"/>
                  </a:lnTo>
                  <a:cubicBezTo>
                    <a:pt x="596" y="6854"/>
                    <a:pt x="620" y="6914"/>
                    <a:pt x="668" y="6938"/>
                  </a:cubicBezTo>
                  <a:cubicBezTo>
                    <a:pt x="703" y="6962"/>
                    <a:pt x="727" y="6973"/>
                    <a:pt x="763" y="6973"/>
                  </a:cubicBezTo>
                  <a:cubicBezTo>
                    <a:pt x="787" y="6973"/>
                    <a:pt x="799" y="6973"/>
                    <a:pt x="834" y="6962"/>
                  </a:cubicBezTo>
                  <a:lnTo>
                    <a:pt x="2382" y="6235"/>
                  </a:lnTo>
                  <a:cubicBezTo>
                    <a:pt x="2647" y="6300"/>
                    <a:pt x="2916" y="6333"/>
                    <a:pt x="3186" y="6333"/>
                  </a:cubicBezTo>
                  <a:cubicBezTo>
                    <a:pt x="3512" y="6333"/>
                    <a:pt x="3837" y="6285"/>
                    <a:pt x="4156" y="6188"/>
                  </a:cubicBezTo>
                  <a:cubicBezTo>
                    <a:pt x="4240" y="6152"/>
                    <a:pt x="4287" y="6069"/>
                    <a:pt x="4251" y="5973"/>
                  </a:cubicBezTo>
                  <a:cubicBezTo>
                    <a:pt x="4233" y="5909"/>
                    <a:pt x="4172" y="5866"/>
                    <a:pt x="4107" y="5866"/>
                  </a:cubicBezTo>
                  <a:cubicBezTo>
                    <a:pt x="4088" y="5866"/>
                    <a:pt x="4068" y="5870"/>
                    <a:pt x="4049" y="5878"/>
                  </a:cubicBezTo>
                  <a:cubicBezTo>
                    <a:pt x="3772" y="5971"/>
                    <a:pt x="3484" y="6015"/>
                    <a:pt x="3198" y="6015"/>
                  </a:cubicBezTo>
                  <a:cubicBezTo>
                    <a:pt x="2931" y="6015"/>
                    <a:pt x="2664" y="5976"/>
                    <a:pt x="2406" y="5902"/>
                  </a:cubicBezTo>
                  <a:cubicBezTo>
                    <a:pt x="2391" y="5897"/>
                    <a:pt x="2376" y="5894"/>
                    <a:pt x="2361" y="5894"/>
                  </a:cubicBezTo>
                  <a:cubicBezTo>
                    <a:pt x="2339" y="5894"/>
                    <a:pt x="2315" y="5900"/>
                    <a:pt x="2287" y="5914"/>
                  </a:cubicBezTo>
                  <a:lnTo>
                    <a:pt x="941" y="6533"/>
                  </a:lnTo>
                  <a:lnTo>
                    <a:pt x="941" y="6533"/>
                  </a:lnTo>
                  <a:lnTo>
                    <a:pt x="1013" y="5021"/>
                  </a:lnTo>
                  <a:cubicBezTo>
                    <a:pt x="1013" y="4985"/>
                    <a:pt x="1001" y="4949"/>
                    <a:pt x="977" y="4902"/>
                  </a:cubicBezTo>
                  <a:cubicBezTo>
                    <a:pt x="203" y="3937"/>
                    <a:pt x="168" y="2604"/>
                    <a:pt x="846" y="1568"/>
                  </a:cubicBezTo>
                  <a:cubicBezTo>
                    <a:pt x="1393" y="759"/>
                    <a:pt x="2293" y="318"/>
                    <a:pt x="3208" y="318"/>
                  </a:cubicBezTo>
                  <a:cubicBezTo>
                    <a:pt x="3748" y="318"/>
                    <a:pt x="4294" y="472"/>
                    <a:pt x="4775" y="794"/>
                  </a:cubicBezTo>
                  <a:cubicBezTo>
                    <a:pt x="5430" y="1247"/>
                    <a:pt x="5883" y="1949"/>
                    <a:pt x="6002" y="2735"/>
                  </a:cubicBezTo>
                  <a:cubicBezTo>
                    <a:pt x="6013" y="2811"/>
                    <a:pt x="6083" y="2867"/>
                    <a:pt x="6168" y="2867"/>
                  </a:cubicBezTo>
                  <a:cubicBezTo>
                    <a:pt x="6176" y="2867"/>
                    <a:pt x="6184" y="2867"/>
                    <a:pt x="6192" y="2866"/>
                  </a:cubicBezTo>
                  <a:cubicBezTo>
                    <a:pt x="6275" y="2854"/>
                    <a:pt x="6335" y="2759"/>
                    <a:pt x="6323" y="2675"/>
                  </a:cubicBezTo>
                  <a:cubicBezTo>
                    <a:pt x="6264" y="2282"/>
                    <a:pt x="6133" y="1913"/>
                    <a:pt x="5954" y="1592"/>
                  </a:cubicBezTo>
                  <a:cubicBezTo>
                    <a:pt x="5990" y="1532"/>
                    <a:pt x="6025" y="1473"/>
                    <a:pt x="6073" y="1413"/>
                  </a:cubicBezTo>
                  <a:cubicBezTo>
                    <a:pt x="6133" y="1330"/>
                    <a:pt x="6192" y="1270"/>
                    <a:pt x="6252" y="1199"/>
                  </a:cubicBezTo>
                  <a:cubicBezTo>
                    <a:pt x="6395" y="1056"/>
                    <a:pt x="6561" y="901"/>
                    <a:pt x="6740" y="782"/>
                  </a:cubicBezTo>
                  <a:cubicBezTo>
                    <a:pt x="7121" y="520"/>
                    <a:pt x="7585" y="365"/>
                    <a:pt x="8050" y="318"/>
                  </a:cubicBezTo>
                  <a:cubicBezTo>
                    <a:pt x="8057" y="320"/>
                    <a:pt x="8065" y="322"/>
                    <a:pt x="8073" y="322"/>
                  </a:cubicBezTo>
                  <a:cubicBezTo>
                    <a:pt x="8137" y="322"/>
                    <a:pt x="8202" y="238"/>
                    <a:pt x="8180" y="163"/>
                  </a:cubicBezTo>
                  <a:cubicBezTo>
                    <a:pt x="8169" y="75"/>
                    <a:pt x="8107" y="7"/>
                    <a:pt x="8022" y="7"/>
                  </a:cubicBezTo>
                  <a:cubicBezTo>
                    <a:pt x="8016" y="7"/>
                    <a:pt x="8009" y="7"/>
                    <a:pt x="8002" y="8"/>
                  </a:cubicBezTo>
                  <a:cubicBezTo>
                    <a:pt x="7490" y="56"/>
                    <a:pt x="6978" y="234"/>
                    <a:pt x="6549" y="532"/>
                  </a:cubicBezTo>
                  <a:cubicBezTo>
                    <a:pt x="6359" y="663"/>
                    <a:pt x="6156" y="818"/>
                    <a:pt x="6002" y="996"/>
                  </a:cubicBezTo>
                  <a:cubicBezTo>
                    <a:pt x="5918" y="1068"/>
                    <a:pt x="5859" y="1139"/>
                    <a:pt x="5799" y="1211"/>
                  </a:cubicBezTo>
                  <a:cubicBezTo>
                    <a:pt x="5787" y="1247"/>
                    <a:pt x="5764" y="1258"/>
                    <a:pt x="5740" y="1294"/>
                  </a:cubicBezTo>
                  <a:cubicBezTo>
                    <a:pt x="5525" y="996"/>
                    <a:pt x="5252" y="735"/>
                    <a:pt x="4954" y="532"/>
                  </a:cubicBezTo>
                  <a:cubicBezTo>
                    <a:pt x="4414" y="174"/>
                    <a:pt x="3803" y="1"/>
                    <a:pt x="31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3" name="Google Shape;17013;p62"/>
            <p:cNvSpPr/>
            <p:nvPr/>
          </p:nvSpPr>
          <p:spPr>
            <a:xfrm>
              <a:off x="4015113" y="2540870"/>
              <a:ext cx="96212" cy="95832"/>
            </a:xfrm>
            <a:custGeom>
              <a:rect b="b" l="l" r="r" t="t"/>
              <a:pathLst>
                <a:path extrusionOk="0" h="3025" w="3037">
                  <a:moveTo>
                    <a:pt x="1418" y="346"/>
                  </a:moveTo>
                  <a:cubicBezTo>
                    <a:pt x="2013" y="346"/>
                    <a:pt x="2501" y="834"/>
                    <a:pt x="2501" y="1430"/>
                  </a:cubicBezTo>
                  <a:cubicBezTo>
                    <a:pt x="2501" y="1668"/>
                    <a:pt x="2430" y="1894"/>
                    <a:pt x="2299" y="2072"/>
                  </a:cubicBezTo>
                  <a:lnTo>
                    <a:pt x="1537" y="1310"/>
                  </a:lnTo>
                  <a:cubicBezTo>
                    <a:pt x="1507" y="1281"/>
                    <a:pt x="1462" y="1266"/>
                    <a:pt x="1418" y="1266"/>
                  </a:cubicBezTo>
                  <a:cubicBezTo>
                    <a:pt x="1373" y="1266"/>
                    <a:pt x="1328" y="1281"/>
                    <a:pt x="1298" y="1310"/>
                  </a:cubicBezTo>
                  <a:cubicBezTo>
                    <a:pt x="1239" y="1370"/>
                    <a:pt x="1239" y="1489"/>
                    <a:pt x="1298" y="1549"/>
                  </a:cubicBezTo>
                  <a:lnTo>
                    <a:pt x="2060" y="2311"/>
                  </a:lnTo>
                  <a:cubicBezTo>
                    <a:pt x="1870" y="2442"/>
                    <a:pt x="1656" y="2513"/>
                    <a:pt x="1418" y="2513"/>
                  </a:cubicBezTo>
                  <a:cubicBezTo>
                    <a:pt x="822" y="2513"/>
                    <a:pt x="334" y="2025"/>
                    <a:pt x="334" y="1430"/>
                  </a:cubicBezTo>
                  <a:cubicBezTo>
                    <a:pt x="334" y="834"/>
                    <a:pt x="822" y="346"/>
                    <a:pt x="1418" y="346"/>
                  </a:cubicBezTo>
                  <a:close/>
                  <a:moveTo>
                    <a:pt x="1429" y="1"/>
                  </a:moveTo>
                  <a:cubicBezTo>
                    <a:pt x="644" y="1"/>
                    <a:pt x="1" y="644"/>
                    <a:pt x="1" y="1430"/>
                  </a:cubicBezTo>
                  <a:cubicBezTo>
                    <a:pt x="1" y="2215"/>
                    <a:pt x="644" y="2858"/>
                    <a:pt x="1429" y="2858"/>
                  </a:cubicBezTo>
                  <a:cubicBezTo>
                    <a:pt x="1763" y="2858"/>
                    <a:pt x="2072" y="2739"/>
                    <a:pt x="2310" y="2549"/>
                  </a:cubicBezTo>
                  <a:lnTo>
                    <a:pt x="2739" y="2977"/>
                  </a:lnTo>
                  <a:cubicBezTo>
                    <a:pt x="2775" y="3001"/>
                    <a:pt x="2811" y="3025"/>
                    <a:pt x="2858" y="3025"/>
                  </a:cubicBezTo>
                  <a:cubicBezTo>
                    <a:pt x="2906" y="3025"/>
                    <a:pt x="2953" y="3001"/>
                    <a:pt x="2977" y="2977"/>
                  </a:cubicBezTo>
                  <a:cubicBezTo>
                    <a:pt x="3037" y="2918"/>
                    <a:pt x="3037" y="2811"/>
                    <a:pt x="2977" y="2739"/>
                  </a:cubicBezTo>
                  <a:lnTo>
                    <a:pt x="2549" y="2311"/>
                  </a:lnTo>
                  <a:cubicBezTo>
                    <a:pt x="2739" y="2072"/>
                    <a:pt x="2858" y="1751"/>
                    <a:pt x="2858" y="1430"/>
                  </a:cubicBezTo>
                  <a:cubicBezTo>
                    <a:pt x="2858" y="644"/>
                    <a:pt x="221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4" name="Google Shape;17014;p62"/>
            <p:cNvSpPr/>
            <p:nvPr/>
          </p:nvSpPr>
          <p:spPr>
            <a:xfrm>
              <a:off x="4186375" y="2539381"/>
              <a:ext cx="77331" cy="90541"/>
            </a:xfrm>
            <a:custGeom>
              <a:rect b="b" l="l" r="r" t="t"/>
              <a:pathLst>
                <a:path extrusionOk="0" h="2858" w="2441">
                  <a:moveTo>
                    <a:pt x="1203" y="607"/>
                  </a:moveTo>
                  <a:lnTo>
                    <a:pt x="1572" y="1524"/>
                  </a:lnTo>
                  <a:lnTo>
                    <a:pt x="834" y="1524"/>
                  </a:lnTo>
                  <a:lnTo>
                    <a:pt x="1203" y="607"/>
                  </a:lnTo>
                  <a:close/>
                  <a:moveTo>
                    <a:pt x="1215" y="0"/>
                  </a:moveTo>
                  <a:cubicBezTo>
                    <a:pt x="1155" y="0"/>
                    <a:pt x="1084" y="48"/>
                    <a:pt x="1072" y="107"/>
                  </a:cubicBezTo>
                  <a:lnTo>
                    <a:pt x="441" y="1619"/>
                  </a:lnTo>
                  <a:lnTo>
                    <a:pt x="24" y="2620"/>
                  </a:lnTo>
                  <a:cubicBezTo>
                    <a:pt x="0" y="2715"/>
                    <a:pt x="24" y="2798"/>
                    <a:pt x="119" y="2846"/>
                  </a:cubicBezTo>
                  <a:cubicBezTo>
                    <a:pt x="139" y="2851"/>
                    <a:pt x="159" y="2854"/>
                    <a:pt x="179" y="2854"/>
                  </a:cubicBezTo>
                  <a:cubicBezTo>
                    <a:pt x="245" y="2854"/>
                    <a:pt x="309" y="2823"/>
                    <a:pt x="345" y="2750"/>
                  </a:cubicBezTo>
                  <a:lnTo>
                    <a:pt x="714" y="1858"/>
                  </a:lnTo>
                  <a:lnTo>
                    <a:pt x="1750" y="1858"/>
                  </a:lnTo>
                  <a:lnTo>
                    <a:pt x="2131" y="2750"/>
                  </a:lnTo>
                  <a:cubicBezTo>
                    <a:pt x="2155" y="2810"/>
                    <a:pt x="2215" y="2858"/>
                    <a:pt x="2274" y="2858"/>
                  </a:cubicBezTo>
                  <a:cubicBezTo>
                    <a:pt x="2286" y="2858"/>
                    <a:pt x="2322" y="2858"/>
                    <a:pt x="2334" y="2846"/>
                  </a:cubicBezTo>
                  <a:cubicBezTo>
                    <a:pt x="2405" y="2798"/>
                    <a:pt x="2441" y="2715"/>
                    <a:pt x="2405" y="2620"/>
                  </a:cubicBezTo>
                  <a:lnTo>
                    <a:pt x="1988" y="1619"/>
                  </a:lnTo>
                  <a:lnTo>
                    <a:pt x="1369" y="107"/>
                  </a:lnTo>
                  <a:cubicBezTo>
                    <a:pt x="1334" y="48"/>
                    <a:pt x="1274"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015" name="Google Shape;17015;p62"/>
          <p:cNvSpPr/>
          <p:nvPr/>
        </p:nvSpPr>
        <p:spPr>
          <a:xfrm>
            <a:off x="1747839" y="2238750"/>
            <a:ext cx="361754" cy="362514"/>
          </a:xfrm>
          <a:custGeom>
            <a:rect b="b" l="l" r="r" t="t"/>
            <a:pathLst>
              <a:path extrusionOk="0" h="11443" w="11419">
                <a:moveTo>
                  <a:pt x="4644" y="3560"/>
                </a:moveTo>
                <a:lnTo>
                  <a:pt x="4727" y="3655"/>
                </a:lnTo>
                <a:lnTo>
                  <a:pt x="4132" y="4263"/>
                </a:lnTo>
                <a:cubicBezTo>
                  <a:pt x="3989" y="4084"/>
                  <a:pt x="3965" y="3834"/>
                  <a:pt x="4108" y="3655"/>
                </a:cubicBezTo>
                <a:lnTo>
                  <a:pt x="4120" y="3655"/>
                </a:lnTo>
                <a:cubicBezTo>
                  <a:pt x="4298" y="3655"/>
                  <a:pt x="4465" y="3620"/>
                  <a:pt x="4644" y="3560"/>
                </a:cubicBezTo>
                <a:close/>
                <a:moveTo>
                  <a:pt x="8751" y="5739"/>
                </a:moveTo>
                <a:lnTo>
                  <a:pt x="8918" y="5906"/>
                </a:lnTo>
                <a:cubicBezTo>
                  <a:pt x="8944" y="5932"/>
                  <a:pt x="8994" y="5951"/>
                  <a:pt x="9043" y="5951"/>
                </a:cubicBezTo>
                <a:cubicBezTo>
                  <a:pt x="9061" y="5951"/>
                  <a:pt x="9080" y="5948"/>
                  <a:pt x="9097" y="5941"/>
                </a:cubicBezTo>
                <a:cubicBezTo>
                  <a:pt x="9275" y="5894"/>
                  <a:pt x="9430" y="5858"/>
                  <a:pt x="9597" y="5846"/>
                </a:cubicBezTo>
                <a:lnTo>
                  <a:pt x="9704" y="5858"/>
                </a:lnTo>
                <a:cubicBezTo>
                  <a:pt x="10478" y="5918"/>
                  <a:pt x="11073" y="6561"/>
                  <a:pt x="11073" y="7335"/>
                </a:cubicBezTo>
                <a:cubicBezTo>
                  <a:pt x="11085" y="7454"/>
                  <a:pt x="11073" y="7585"/>
                  <a:pt x="11025" y="7716"/>
                </a:cubicBezTo>
                <a:lnTo>
                  <a:pt x="10121" y="6811"/>
                </a:lnTo>
                <a:cubicBezTo>
                  <a:pt x="10061" y="6739"/>
                  <a:pt x="9966" y="6692"/>
                  <a:pt x="9870" y="6644"/>
                </a:cubicBezTo>
                <a:cubicBezTo>
                  <a:pt x="9787" y="6620"/>
                  <a:pt x="9704" y="6608"/>
                  <a:pt x="9609" y="6608"/>
                </a:cubicBezTo>
                <a:cubicBezTo>
                  <a:pt x="9418" y="6608"/>
                  <a:pt x="9239" y="6680"/>
                  <a:pt x="9108" y="6811"/>
                </a:cubicBezTo>
                <a:cubicBezTo>
                  <a:pt x="8918" y="7001"/>
                  <a:pt x="8858" y="7299"/>
                  <a:pt x="8942" y="7573"/>
                </a:cubicBezTo>
                <a:cubicBezTo>
                  <a:pt x="8978" y="7680"/>
                  <a:pt x="9037" y="7763"/>
                  <a:pt x="9108" y="7823"/>
                </a:cubicBezTo>
                <a:lnTo>
                  <a:pt x="10013" y="8728"/>
                </a:lnTo>
                <a:cubicBezTo>
                  <a:pt x="9882" y="8775"/>
                  <a:pt x="9751" y="8787"/>
                  <a:pt x="9609" y="8787"/>
                </a:cubicBezTo>
                <a:cubicBezTo>
                  <a:pt x="8835" y="8787"/>
                  <a:pt x="8204" y="8180"/>
                  <a:pt x="8156" y="7418"/>
                </a:cubicBezTo>
                <a:lnTo>
                  <a:pt x="8144" y="7323"/>
                </a:lnTo>
                <a:cubicBezTo>
                  <a:pt x="8144" y="7156"/>
                  <a:pt x="8168" y="6977"/>
                  <a:pt x="8227" y="6811"/>
                </a:cubicBezTo>
                <a:cubicBezTo>
                  <a:pt x="8263" y="6751"/>
                  <a:pt x="8239" y="6680"/>
                  <a:pt x="8180" y="6632"/>
                </a:cubicBezTo>
                <a:lnTo>
                  <a:pt x="8025" y="6465"/>
                </a:lnTo>
                <a:lnTo>
                  <a:pt x="8751" y="5739"/>
                </a:lnTo>
                <a:close/>
                <a:moveTo>
                  <a:pt x="2393" y="6537"/>
                </a:moveTo>
                <a:lnTo>
                  <a:pt x="2751" y="6894"/>
                </a:lnTo>
                <a:lnTo>
                  <a:pt x="4632" y="8775"/>
                </a:lnTo>
                <a:lnTo>
                  <a:pt x="4894" y="9037"/>
                </a:lnTo>
                <a:lnTo>
                  <a:pt x="4358" y="9573"/>
                </a:lnTo>
                <a:lnTo>
                  <a:pt x="1858" y="7084"/>
                </a:lnTo>
                <a:lnTo>
                  <a:pt x="2393" y="6537"/>
                </a:lnTo>
                <a:close/>
                <a:moveTo>
                  <a:pt x="4155" y="0"/>
                </a:moveTo>
                <a:cubicBezTo>
                  <a:pt x="3882" y="0"/>
                  <a:pt x="3632" y="60"/>
                  <a:pt x="3382" y="179"/>
                </a:cubicBezTo>
                <a:cubicBezTo>
                  <a:pt x="3334" y="203"/>
                  <a:pt x="3286" y="250"/>
                  <a:pt x="3286" y="298"/>
                </a:cubicBezTo>
                <a:cubicBezTo>
                  <a:pt x="3274" y="357"/>
                  <a:pt x="3298" y="393"/>
                  <a:pt x="3334" y="441"/>
                </a:cubicBezTo>
                <a:lnTo>
                  <a:pt x="4417" y="1524"/>
                </a:lnTo>
                <a:cubicBezTo>
                  <a:pt x="4453" y="1560"/>
                  <a:pt x="4477" y="1608"/>
                  <a:pt x="4513" y="1667"/>
                </a:cubicBezTo>
                <a:cubicBezTo>
                  <a:pt x="4548" y="1810"/>
                  <a:pt x="4525" y="1965"/>
                  <a:pt x="4417" y="2060"/>
                </a:cubicBezTo>
                <a:cubicBezTo>
                  <a:pt x="4346" y="2143"/>
                  <a:pt x="4251" y="2167"/>
                  <a:pt x="4155" y="2167"/>
                </a:cubicBezTo>
                <a:cubicBezTo>
                  <a:pt x="4108" y="2167"/>
                  <a:pt x="4060" y="2155"/>
                  <a:pt x="4013" y="2143"/>
                </a:cubicBezTo>
                <a:cubicBezTo>
                  <a:pt x="3953" y="2108"/>
                  <a:pt x="3917" y="2096"/>
                  <a:pt x="3882" y="2048"/>
                </a:cubicBezTo>
                <a:lnTo>
                  <a:pt x="2798" y="965"/>
                </a:lnTo>
                <a:cubicBezTo>
                  <a:pt x="2762" y="928"/>
                  <a:pt x="2725" y="913"/>
                  <a:pt x="2684" y="913"/>
                </a:cubicBezTo>
                <a:cubicBezTo>
                  <a:pt x="2671" y="913"/>
                  <a:pt x="2657" y="914"/>
                  <a:pt x="2643" y="917"/>
                </a:cubicBezTo>
                <a:cubicBezTo>
                  <a:pt x="2584" y="929"/>
                  <a:pt x="2548" y="965"/>
                  <a:pt x="2524" y="1012"/>
                </a:cubicBezTo>
                <a:cubicBezTo>
                  <a:pt x="2405" y="1262"/>
                  <a:pt x="2346" y="1512"/>
                  <a:pt x="2346" y="1786"/>
                </a:cubicBezTo>
                <a:cubicBezTo>
                  <a:pt x="2346" y="2239"/>
                  <a:pt x="2524" y="2679"/>
                  <a:pt x="2846" y="3013"/>
                </a:cubicBezTo>
                <a:cubicBezTo>
                  <a:pt x="3096" y="3286"/>
                  <a:pt x="3417" y="3465"/>
                  <a:pt x="3798" y="3548"/>
                </a:cubicBezTo>
                <a:cubicBezTo>
                  <a:pt x="3655" y="3846"/>
                  <a:pt x="3715" y="4203"/>
                  <a:pt x="3941" y="4465"/>
                </a:cubicBezTo>
                <a:lnTo>
                  <a:pt x="3560" y="4846"/>
                </a:lnTo>
                <a:cubicBezTo>
                  <a:pt x="3405" y="5001"/>
                  <a:pt x="3334" y="5191"/>
                  <a:pt x="3334" y="5394"/>
                </a:cubicBezTo>
                <a:cubicBezTo>
                  <a:pt x="3334" y="5596"/>
                  <a:pt x="3405" y="5775"/>
                  <a:pt x="3524" y="5906"/>
                </a:cubicBezTo>
                <a:lnTo>
                  <a:pt x="2917" y="6513"/>
                </a:lnTo>
                <a:lnTo>
                  <a:pt x="2560" y="6156"/>
                </a:lnTo>
                <a:cubicBezTo>
                  <a:pt x="2530" y="6126"/>
                  <a:pt x="2486" y="6111"/>
                  <a:pt x="2441" y="6111"/>
                </a:cubicBezTo>
                <a:cubicBezTo>
                  <a:pt x="2396" y="6111"/>
                  <a:pt x="2352" y="6126"/>
                  <a:pt x="2322" y="6156"/>
                </a:cubicBezTo>
                <a:lnTo>
                  <a:pt x="1417" y="7061"/>
                </a:lnTo>
                <a:lnTo>
                  <a:pt x="60" y="8418"/>
                </a:lnTo>
                <a:cubicBezTo>
                  <a:pt x="0" y="8478"/>
                  <a:pt x="0" y="8597"/>
                  <a:pt x="60" y="8656"/>
                </a:cubicBezTo>
                <a:lnTo>
                  <a:pt x="1096" y="9704"/>
                </a:lnTo>
                <a:cubicBezTo>
                  <a:pt x="1125" y="9734"/>
                  <a:pt x="1170" y="9748"/>
                  <a:pt x="1215" y="9748"/>
                </a:cubicBezTo>
                <a:cubicBezTo>
                  <a:pt x="1259" y="9748"/>
                  <a:pt x="1304" y="9734"/>
                  <a:pt x="1334" y="9704"/>
                </a:cubicBezTo>
                <a:cubicBezTo>
                  <a:pt x="1393" y="9644"/>
                  <a:pt x="1393" y="9525"/>
                  <a:pt x="1334" y="9466"/>
                </a:cubicBezTo>
                <a:lnTo>
                  <a:pt x="417" y="8537"/>
                </a:lnTo>
                <a:lnTo>
                  <a:pt x="1667" y="7287"/>
                </a:lnTo>
                <a:lnTo>
                  <a:pt x="4167" y="9787"/>
                </a:lnTo>
                <a:lnTo>
                  <a:pt x="2917" y="11037"/>
                </a:lnTo>
                <a:lnTo>
                  <a:pt x="1810" y="9942"/>
                </a:lnTo>
                <a:cubicBezTo>
                  <a:pt x="1780" y="9912"/>
                  <a:pt x="1736" y="9897"/>
                  <a:pt x="1691" y="9897"/>
                </a:cubicBezTo>
                <a:cubicBezTo>
                  <a:pt x="1646" y="9897"/>
                  <a:pt x="1602" y="9912"/>
                  <a:pt x="1572" y="9942"/>
                </a:cubicBezTo>
                <a:cubicBezTo>
                  <a:pt x="1512" y="10002"/>
                  <a:pt x="1512" y="10121"/>
                  <a:pt x="1572" y="10180"/>
                </a:cubicBezTo>
                <a:lnTo>
                  <a:pt x="2798" y="11395"/>
                </a:lnTo>
                <a:cubicBezTo>
                  <a:pt x="2822" y="11430"/>
                  <a:pt x="2870" y="11442"/>
                  <a:pt x="2917" y="11442"/>
                </a:cubicBezTo>
                <a:cubicBezTo>
                  <a:pt x="2965" y="11442"/>
                  <a:pt x="3001" y="11430"/>
                  <a:pt x="3036" y="11395"/>
                </a:cubicBezTo>
                <a:lnTo>
                  <a:pt x="4394" y="10037"/>
                </a:lnTo>
                <a:lnTo>
                  <a:pt x="5298" y="9132"/>
                </a:lnTo>
                <a:cubicBezTo>
                  <a:pt x="5322" y="9109"/>
                  <a:pt x="5346" y="9061"/>
                  <a:pt x="5346" y="9013"/>
                </a:cubicBezTo>
                <a:cubicBezTo>
                  <a:pt x="5346" y="8966"/>
                  <a:pt x="5322" y="8930"/>
                  <a:pt x="5298" y="8894"/>
                </a:cubicBezTo>
                <a:lnTo>
                  <a:pt x="5025" y="8632"/>
                </a:lnTo>
                <a:lnTo>
                  <a:pt x="5644" y="8013"/>
                </a:lnTo>
                <a:cubicBezTo>
                  <a:pt x="5770" y="8094"/>
                  <a:pt x="5916" y="8135"/>
                  <a:pt x="6062" y="8135"/>
                </a:cubicBezTo>
                <a:cubicBezTo>
                  <a:pt x="6217" y="8135"/>
                  <a:pt x="6372" y="8088"/>
                  <a:pt x="6501" y="7989"/>
                </a:cubicBezTo>
                <a:cubicBezTo>
                  <a:pt x="6572" y="7930"/>
                  <a:pt x="6596" y="7823"/>
                  <a:pt x="6537" y="7751"/>
                </a:cubicBezTo>
                <a:cubicBezTo>
                  <a:pt x="6500" y="7708"/>
                  <a:pt x="6446" y="7682"/>
                  <a:pt x="6393" y="7682"/>
                </a:cubicBezTo>
                <a:cubicBezTo>
                  <a:pt x="6360" y="7682"/>
                  <a:pt x="6326" y="7692"/>
                  <a:pt x="6299" y="7716"/>
                </a:cubicBezTo>
                <a:cubicBezTo>
                  <a:pt x="6220" y="7778"/>
                  <a:pt x="6131" y="7806"/>
                  <a:pt x="6041" y="7806"/>
                </a:cubicBezTo>
                <a:cubicBezTo>
                  <a:pt x="5927" y="7806"/>
                  <a:pt x="5814" y="7760"/>
                  <a:pt x="5727" y="7680"/>
                </a:cubicBezTo>
                <a:cubicBezTo>
                  <a:pt x="5703" y="7644"/>
                  <a:pt x="5656" y="7632"/>
                  <a:pt x="5608" y="7632"/>
                </a:cubicBezTo>
                <a:cubicBezTo>
                  <a:pt x="5560" y="7632"/>
                  <a:pt x="5525" y="7644"/>
                  <a:pt x="5489" y="7680"/>
                </a:cubicBezTo>
                <a:lnTo>
                  <a:pt x="4763" y="8406"/>
                </a:lnTo>
                <a:lnTo>
                  <a:pt x="3108" y="6799"/>
                </a:lnTo>
                <a:lnTo>
                  <a:pt x="3834" y="6072"/>
                </a:lnTo>
                <a:cubicBezTo>
                  <a:pt x="3894" y="6013"/>
                  <a:pt x="3894" y="5894"/>
                  <a:pt x="3834" y="5834"/>
                </a:cubicBezTo>
                <a:lnTo>
                  <a:pt x="3751" y="5739"/>
                </a:lnTo>
                <a:cubicBezTo>
                  <a:pt x="3655" y="5644"/>
                  <a:pt x="3620" y="5549"/>
                  <a:pt x="3620" y="5430"/>
                </a:cubicBezTo>
                <a:cubicBezTo>
                  <a:pt x="3620" y="5310"/>
                  <a:pt x="3655" y="5203"/>
                  <a:pt x="3751" y="5108"/>
                </a:cubicBezTo>
                <a:lnTo>
                  <a:pt x="4251" y="4608"/>
                </a:lnTo>
                <a:lnTo>
                  <a:pt x="5096" y="3763"/>
                </a:lnTo>
                <a:lnTo>
                  <a:pt x="6013" y="2846"/>
                </a:lnTo>
                <a:cubicBezTo>
                  <a:pt x="6025" y="2834"/>
                  <a:pt x="6037" y="2822"/>
                  <a:pt x="6049" y="2822"/>
                </a:cubicBezTo>
                <a:cubicBezTo>
                  <a:pt x="6106" y="2780"/>
                  <a:pt x="6170" y="2761"/>
                  <a:pt x="6233" y="2761"/>
                </a:cubicBezTo>
                <a:cubicBezTo>
                  <a:pt x="6314" y="2761"/>
                  <a:pt x="6393" y="2792"/>
                  <a:pt x="6453" y="2846"/>
                </a:cubicBezTo>
                <a:lnTo>
                  <a:pt x="6477" y="2870"/>
                </a:lnTo>
                <a:cubicBezTo>
                  <a:pt x="6572" y="2965"/>
                  <a:pt x="6596" y="3132"/>
                  <a:pt x="6501" y="3263"/>
                </a:cubicBezTo>
                <a:cubicBezTo>
                  <a:pt x="6489" y="3286"/>
                  <a:pt x="6477" y="3298"/>
                  <a:pt x="6477" y="3310"/>
                </a:cubicBezTo>
                <a:lnTo>
                  <a:pt x="5477" y="4310"/>
                </a:lnTo>
                <a:cubicBezTo>
                  <a:pt x="5418" y="4370"/>
                  <a:pt x="5418" y="4489"/>
                  <a:pt x="5477" y="4548"/>
                </a:cubicBezTo>
                <a:cubicBezTo>
                  <a:pt x="5501" y="4584"/>
                  <a:pt x="5549" y="4596"/>
                  <a:pt x="5596" y="4596"/>
                </a:cubicBezTo>
                <a:cubicBezTo>
                  <a:pt x="5644" y="4596"/>
                  <a:pt x="5679" y="4572"/>
                  <a:pt x="5715" y="4548"/>
                </a:cubicBezTo>
                <a:lnTo>
                  <a:pt x="6715" y="3548"/>
                </a:lnTo>
                <a:cubicBezTo>
                  <a:pt x="6727" y="3536"/>
                  <a:pt x="6739" y="3525"/>
                  <a:pt x="6751" y="3525"/>
                </a:cubicBezTo>
                <a:cubicBezTo>
                  <a:pt x="6805" y="3481"/>
                  <a:pt x="6872" y="3460"/>
                  <a:pt x="6939" y="3460"/>
                </a:cubicBezTo>
                <a:cubicBezTo>
                  <a:pt x="7018" y="3460"/>
                  <a:pt x="7098" y="3490"/>
                  <a:pt x="7156" y="3548"/>
                </a:cubicBezTo>
                <a:lnTo>
                  <a:pt x="7168" y="3560"/>
                </a:lnTo>
                <a:cubicBezTo>
                  <a:pt x="7275" y="3667"/>
                  <a:pt x="7287" y="3834"/>
                  <a:pt x="7203" y="3965"/>
                </a:cubicBezTo>
                <a:cubicBezTo>
                  <a:pt x="7192" y="3989"/>
                  <a:pt x="7192" y="4001"/>
                  <a:pt x="7168" y="4013"/>
                </a:cubicBezTo>
                <a:lnTo>
                  <a:pt x="6180" y="5013"/>
                </a:lnTo>
                <a:cubicBezTo>
                  <a:pt x="6120" y="5072"/>
                  <a:pt x="6120" y="5191"/>
                  <a:pt x="6180" y="5251"/>
                </a:cubicBezTo>
                <a:cubicBezTo>
                  <a:pt x="6203" y="5275"/>
                  <a:pt x="6251" y="5299"/>
                  <a:pt x="6299" y="5299"/>
                </a:cubicBezTo>
                <a:cubicBezTo>
                  <a:pt x="6334" y="5299"/>
                  <a:pt x="6382" y="5275"/>
                  <a:pt x="6418" y="5251"/>
                </a:cubicBezTo>
                <a:lnTo>
                  <a:pt x="7406" y="4251"/>
                </a:lnTo>
                <a:cubicBezTo>
                  <a:pt x="7430" y="4239"/>
                  <a:pt x="7442" y="4215"/>
                  <a:pt x="7454" y="4215"/>
                </a:cubicBezTo>
                <a:cubicBezTo>
                  <a:pt x="7506" y="4179"/>
                  <a:pt x="7569" y="4160"/>
                  <a:pt x="7633" y="4160"/>
                </a:cubicBezTo>
                <a:cubicBezTo>
                  <a:pt x="7715" y="4160"/>
                  <a:pt x="7798" y="4191"/>
                  <a:pt x="7858" y="4251"/>
                </a:cubicBezTo>
                <a:lnTo>
                  <a:pt x="7870" y="4263"/>
                </a:lnTo>
                <a:cubicBezTo>
                  <a:pt x="7977" y="4370"/>
                  <a:pt x="7989" y="4537"/>
                  <a:pt x="7906" y="4668"/>
                </a:cubicBezTo>
                <a:cubicBezTo>
                  <a:pt x="7882" y="4679"/>
                  <a:pt x="7882" y="4703"/>
                  <a:pt x="7870" y="4715"/>
                </a:cubicBezTo>
                <a:lnTo>
                  <a:pt x="6870" y="5715"/>
                </a:lnTo>
                <a:cubicBezTo>
                  <a:pt x="6811" y="5775"/>
                  <a:pt x="6811" y="5894"/>
                  <a:pt x="6870" y="5953"/>
                </a:cubicBezTo>
                <a:cubicBezTo>
                  <a:pt x="6906" y="5977"/>
                  <a:pt x="6953" y="5989"/>
                  <a:pt x="6989" y="5989"/>
                </a:cubicBezTo>
                <a:cubicBezTo>
                  <a:pt x="7037" y="5989"/>
                  <a:pt x="7084" y="5977"/>
                  <a:pt x="7108" y="5953"/>
                </a:cubicBezTo>
                <a:lnTo>
                  <a:pt x="8108" y="4953"/>
                </a:lnTo>
                <a:cubicBezTo>
                  <a:pt x="8120" y="4941"/>
                  <a:pt x="8144" y="4918"/>
                  <a:pt x="8156" y="4918"/>
                </a:cubicBezTo>
                <a:cubicBezTo>
                  <a:pt x="8208" y="4881"/>
                  <a:pt x="8272" y="4863"/>
                  <a:pt x="8335" y="4863"/>
                </a:cubicBezTo>
                <a:cubicBezTo>
                  <a:pt x="8418" y="4863"/>
                  <a:pt x="8501" y="4893"/>
                  <a:pt x="8561" y="4953"/>
                </a:cubicBezTo>
                <a:lnTo>
                  <a:pt x="8573" y="4965"/>
                </a:lnTo>
                <a:cubicBezTo>
                  <a:pt x="8680" y="5072"/>
                  <a:pt x="8692" y="5239"/>
                  <a:pt x="8597" y="5370"/>
                </a:cubicBezTo>
                <a:cubicBezTo>
                  <a:pt x="8585" y="5382"/>
                  <a:pt x="8573" y="5394"/>
                  <a:pt x="8573" y="5418"/>
                </a:cubicBezTo>
                <a:lnTo>
                  <a:pt x="6715" y="7275"/>
                </a:lnTo>
                <a:cubicBezTo>
                  <a:pt x="6656" y="7335"/>
                  <a:pt x="6656" y="7454"/>
                  <a:pt x="6715" y="7513"/>
                </a:cubicBezTo>
                <a:cubicBezTo>
                  <a:pt x="6739" y="7537"/>
                  <a:pt x="6787" y="7561"/>
                  <a:pt x="6834" y="7561"/>
                </a:cubicBezTo>
                <a:cubicBezTo>
                  <a:pt x="6870" y="7561"/>
                  <a:pt x="6918" y="7537"/>
                  <a:pt x="6953" y="7513"/>
                </a:cubicBezTo>
                <a:lnTo>
                  <a:pt x="7787" y="6680"/>
                </a:lnTo>
                <a:lnTo>
                  <a:pt x="7870" y="6763"/>
                </a:lnTo>
                <a:cubicBezTo>
                  <a:pt x="7811" y="6942"/>
                  <a:pt x="7787" y="7120"/>
                  <a:pt x="7787" y="7287"/>
                </a:cubicBezTo>
                <a:lnTo>
                  <a:pt x="7787" y="7299"/>
                </a:lnTo>
                <a:lnTo>
                  <a:pt x="7799" y="7406"/>
                </a:lnTo>
                <a:cubicBezTo>
                  <a:pt x="7823" y="7870"/>
                  <a:pt x="8037" y="8287"/>
                  <a:pt x="8358" y="8597"/>
                </a:cubicBezTo>
                <a:cubicBezTo>
                  <a:pt x="8692" y="8906"/>
                  <a:pt x="9132" y="9085"/>
                  <a:pt x="9597" y="9085"/>
                </a:cubicBezTo>
                <a:cubicBezTo>
                  <a:pt x="9870" y="9085"/>
                  <a:pt x="10121" y="9025"/>
                  <a:pt x="10371" y="8906"/>
                </a:cubicBezTo>
                <a:cubicBezTo>
                  <a:pt x="10418" y="8882"/>
                  <a:pt x="10466" y="8835"/>
                  <a:pt x="10466" y="8787"/>
                </a:cubicBezTo>
                <a:cubicBezTo>
                  <a:pt x="10478" y="8728"/>
                  <a:pt x="10442" y="8692"/>
                  <a:pt x="10418" y="8644"/>
                </a:cubicBezTo>
                <a:lnTo>
                  <a:pt x="9335" y="7537"/>
                </a:lnTo>
                <a:cubicBezTo>
                  <a:pt x="9287" y="7501"/>
                  <a:pt x="9251" y="7454"/>
                  <a:pt x="9251" y="7406"/>
                </a:cubicBezTo>
                <a:cubicBezTo>
                  <a:pt x="9192" y="7263"/>
                  <a:pt x="9239" y="7108"/>
                  <a:pt x="9347" y="7001"/>
                </a:cubicBezTo>
                <a:cubicBezTo>
                  <a:pt x="9418" y="6930"/>
                  <a:pt x="9513" y="6882"/>
                  <a:pt x="9609" y="6882"/>
                </a:cubicBezTo>
                <a:cubicBezTo>
                  <a:pt x="9656" y="6882"/>
                  <a:pt x="9704" y="6906"/>
                  <a:pt x="9751" y="6918"/>
                </a:cubicBezTo>
                <a:cubicBezTo>
                  <a:pt x="9811" y="6942"/>
                  <a:pt x="9847" y="6965"/>
                  <a:pt x="9882" y="7001"/>
                </a:cubicBezTo>
                <a:lnTo>
                  <a:pt x="10966" y="8097"/>
                </a:lnTo>
                <a:cubicBezTo>
                  <a:pt x="11000" y="8122"/>
                  <a:pt x="11034" y="8142"/>
                  <a:pt x="11073" y="8142"/>
                </a:cubicBezTo>
                <a:cubicBezTo>
                  <a:pt x="11088" y="8142"/>
                  <a:pt x="11104" y="8139"/>
                  <a:pt x="11121" y="8132"/>
                </a:cubicBezTo>
                <a:cubicBezTo>
                  <a:pt x="11180" y="8120"/>
                  <a:pt x="11216" y="8097"/>
                  <a:pt x="11240" y="8049"/>
                </a:cubicBezTo>
                <a:cubicBezTo>
                  <a:pt x="11359" y="7799"/>
                  <a:pt x="11418" y="7537"/>
                  <a:pt x="11418" y="7275"/>
                </a:cubicBezTo>
                <a:cubicBezTo>
                  <a:pt x="11418" y="6858"/>
                  <a:pt x="11252" y="6430"/>
                  <a:pt x="10918" y="6084"/>
                </a:cubicBezTo>
                <a:cubicBezTo>
                  <a:pt x="10609" y="5751"/>
                  <a:pt x="10180" y="5549"/>
                  <a:pt x="9728" y="5513"/>
                </a:cubicBezTo>
                <a:lnTo>
                  <a:pt x="9632" y="5501"/>
                </a:lnTo>
                <a:lnTo>
                  <a:pt x="9609" y="5501"/>
                </a:lnTo>
                <a:cubicBezTo>
                  <a:pt x="9454" y="5501"/>
                  <a:pt x="9275" y="5537"/>
                  <a:pt x="9097" y="5596"/>
                </a:cubicBezTo>
                <a:lnTo>
                  <a:pt x="8954" y="5453"/>
                </a:lnTo>
                <a:cubicBezTo>
                  <a:pt x="9049" y="5215"/>
                  <a:pt x="9001" y="4953"/>
                  <a:pt x="8811" y="4763"/>
                </a:cubicBezTo>
                <a:lnTo>
                  <a:pt x="8799" y="4739"/>
                </a:lnTo>
                <a:cubicBezTo>
                  <a:pt x="8656" y="4608"/>
                  <a:pt x="8477" y="4548"/>
                  <a:pt x="8299" y="4548"/>
                </a:cubicBezTo>
                <a:cubicBezTo>
                  <a:pt x="8323" y="4370"/>
                  <a:pt x="8239" y="4191"/>
                  <a:pt x="8108" y="4060"/>
                </a:cubicBezTo>
                <a:lnTo>
                  <a:pt x="8096" y="4048"/>
                </a:lnTo>
                <a:cubicBezTo>
                  <a:pt x="7965" y="3906"/>
                  <a:pt x="7775" y="3846"/>
                  <a:pt x="7596" y="3846"/>
                </a:cubicBezTo>
                <a:cubicBezTo>
                  <a:pt x="7620" y="3667"/>
                  <a:pt x="7537" y="3489"/>
                  <a:pt x="7406" y="3358"/>
                </a:cubicBezTo>
                <a:lnTo>
                  <a:pt x="7394" y="3346"/>
                </a:lnTo>
                <a:cubicBezTo>
                  <a:pt x="7263" y="3215"/>
                  <a:pt x="7084" y="3155"/>
                  <a:pt x="6906" y="3155"/>
                </a:cubicBezTo>
                <a:cubicBezTo>
                  <a:pt x="6918" y="2977"/>
                  <a:pt x="6846" y="2798"/>
                  <a:pt x="6703" y="2655"/>
                </a:cubicBezTo>
                <a:lnTo>
                  <a:pt x="6692" y="2643"/>
                </a:lnTo>
                <a:cubicBezTo>
                  <a:pt x="6565" y="2516"/>
                  <a:pt x="6400" y="2453"/>
                  <a:pt x="6235" y="2453"/>
                </a:cubicBezTo>
                <a:cubicBezTo>
                  <a:pt x="6152" y="2453"/>
                  <a:pt x="6068" y="2469"/>
                  <a:pt x="5989" y="2501"/>
                </a:cubicBezTo>
                <a:lnTo>
                  <a:pt x="5858" y="2358"/>
                </a:lnTo>
                <a:cubicBezTo>
                  <a:pt x="5918" y="2179"/>
                  <a:pt x="5953" y="2001"/>
                  <a:pt x="5953" y="1846"/>
                </a:cubicBezTo>
                <a:lnTo>
                  <a:pt x="5953" y="1822"/>
                </a:lnTo>
                <a:lnTo>
                  <a:pt x="5930" y="1727"/>
                </a:lnTo>
                <a:cubicBezTo>
                  <a:pt x="5918" y="1465"/>
                  <a:pt x="5846" y="1215"/>
                  <a:pt x="5727" y="988"/>
                </a:cubicBezTo>
                <a:cubicBezTo>
                  <a:pt x="5693" y="937"/>
                  <a:pt x="5628" y="898"/>
                  <a:pt x="5567" y="898"/>
                </a:cubicBezTo>
                <a:cubicBezTo>
                  <a:pt x="5544" y="898"/>
                  <a:pt x="5521" y="904"/>
                  <a:pt x="5501" y="917"/>
                </a:cubicBezTo>
                <a:cubicBezTo>
                  <a:pt x="5429" y="965"/>
                  <a:pt x="5382" y="1072"/>
                  <a:pt x="5429" y="1143"/>
                </a:cubicBezTo>
                <a:cubicBezTo>
                  <a:pt x="5537" y="1334"/>
                  <a:pt x="5596" y="1524"/>
                  <a:pt x="5608" y="1739"/>
                </a:cubicBezTo>
                <a:lnTo>
                  <a:pt x="5620" y="1846"/>
                </a:lnTo>
                <a:cubicBezTo>
                  <a:pt x="5620" y="2001"/>
                  <a:pt x="5596" y="2167"/>
                  <a:pt x="5513" y="2346"/>
                </a:cubicBezTo>
                <a:cubicBezTo>
                  <a:pt x="5489" y="2405"/>
                  <a:pt x="5513" y="2477"/>
                  <a:pt x="5560" y="2524"/>
                </a:cubicBezTo>
                <a:lnTo>
                  <a:pt x="5727" y="2691"/>
                </a:lnTo>
                <a:lnTo>
                  <a:pt x="5001" y="3417"/>
                </a:lnTo>
                <a:lnTo>
                  <a:pt x="4834" y="3251"/>
                </a:lnTo>
                <a:cubicBezTo>
                  <a:pt x="4800" y="3225"/>
                  <a:pt x="4753" y="3205"/>
                  <a:pt x="4707" y="3205"/>
                </a:cubicBezTo>
                <a:cubicBezTo>
                  <a:pt x="4690" y="3205"/>
                  <a:pt x="4672" y="3208"/>
                  <a:pt x="4656" y="3215"/>
                </a:cubicBezTo>
                <a:cubicBezTo>
                  <a:pt x="4477" y="3274"/>
                  <a:pt x="4310" y="3298"/>
                  <a:pt x="4155" y="3298"/>
                </a:cubicBezTo>
                <a:lnTo>
                  <a:pt x="4048" y="3286"/>
                </a:lnTo>
                <a:cubicBezTo>
                  <a:pt x="3274" y="3227"/>
                  <a:pt x="2679" y="2584"/>
                  <a:pt x="2679" y="1822"/>
                </a:cubicBezTo>
                <a:cubicBezTo>
                  <a:pt x="2679" y="1691"/>
                  <a:pt x="2691" y="1560"/>
                  <a:pt x="2739" y="1429"/>
                </a:cubicBezTo>
                <a:lnTo>
                  <a:pt x="3644" y="2334"/>
                </a:lnTo>
                <a:cubicBezTo>
                  <a:pt x="3703" y="2405"/>
                  <a:pt x="3798" y="2453"/>
                  <a:pt x="3894" y="2501"/>
                </a:cubicBezTo>
                <a:cubicBezTo>
                  <a:pt x="3989" y="2524"/>
                  <a:pt x="4060" y="2536"/>
                  <a:pt x="4155" y="2536"/>
                </a:cubicBezTo>
                <a:cubicBezTo>
                  <a:pt x="4346" y="2536"/>
                  <a:pt x="4525" y="2465"/>
                  <a:pt x="4656" y="2334"/>
                </a:cubicBezTo>
                <a:cubicBezTo>
                  <a:pt x="4846" y="2143"/>
                  <a:pt x="4929" y="1846"/>
                  <a:pt x="4822" y="1572"/>
                </a:cubicBezTo>
                <a:lnTo>
                  <a:pt x="4822" y="1560"/>
                </a:lnTo>
                <a:cubicBezTo>
                  <a:pt x="4787" y="1489"/>
                  <a:pt x="4751" y="1393"/>
                  <a:pt x="4656" y="1310"/>
                </a:cubicBezTo>
                <a:lnTo>
                  <a:pt x="3751" y="393"/>
                </a:lnTo>
                <a:cubicBezTo>
                  <a:pt x="3882" y="357"/>
                  <a:pt x="4013" y="334"/>
                  <a:pt x="4144" y="334"/>
                </a:cubicBezTo>
                <a:cubicBezTo>
                  <a:pt x="4489" y="334"/>
                  <a:pt x="4798" y="441"/>
                  <a:pt x="5060" y="655"/>
                </a:cubicBezTo>
                <a:cubicBezTo>
                  <a:pt x="5088" y="678"/>
                  <a:pt x="5121" y="689"/>
                  <a:pt x="5155" y="689"/>
                </a:cubicBezTo>
                <a:cubicBezTo>
                  <a:pt x="5208" y="689"/>
                  <a:pt x="5262" y="663"/>
                  <a:pt x="5298" y="619"/>
                </a:cubicBezTo>
                <a:cubicBezTo>
                  <a:pt x="5358" y="548"/>
                  <a:pt x="5346" y="441"/>
                  <a:pt x="5263" y="381"/>
                </a:cubicBezTo>
                <a:cubicBezTo>
                  <a:pt x="4941" y="131"/>
                  <a:pt x="4548" y="0"/>
                  <a:pt x="4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016" name="Google Shape;17016;p62"/>
          <p:cNvGrpSpPr/>
          <p:nvPr/>
        </p:nvGrpSpPr>
        <p:grpSpPr>
          <a:xfrm>
            <a:off x="1303876" y="2243977"/>
            <a:ext cx="363275" cy="354626"/>
            <a:chOff x="1303876" y="2419377"/>
            <a:chExt cx="363275" cy="354626"/>
          </a:xfrm>
        </p:grpSpPr>
        <p:sp>
          <p:nvSpPr>
            <p:cNvPr id="17017" name="Google Shape;17017;p62"/>
            <p:cNvSpPr/>
            <p:nvPr/>
          </p:nvSpPr>
          <p:spPr>
            <a:xfrm>
              <a:off x="1303876" y="2507701"/>
              <a:ext cx="363275" cy="266302"/>
            </a:xfrm>
            <a:custGeom>
              <a:rect b="b" l="l" r="r" t="t"/>
              <a:pathLst>
                <a:path extrusionOk="0" h="8406" w="11467">
                  <a:moveTo>
                    <a:pt x="3251" y="1631"/>
                  </a:moveTo>
                  <a:lnTo>
                    <a:pt x="3680" y="2060"/>
                  </a:lnTo>
                  <a:lnTo>
                    <a:pt x="2060" y="3691"/>
                  </a:lnTo>
                  <a:lnTo>
                    <a:pt x="1620" y="3262"/>
                  </a:lnTo>
                  <a:lnTo>
                    <a:pt x="3251" y="1631"/>
                  </a:lnTo>
                  <a:close/>
                  <a:moveTo>
                    <a:pt x="8156" y="1929"/>
                  </a:moveTo>
                  <a:lnTo>
                    <a:pt x="9799" y="3560"/>
                  </a:lnTo>
                  <a:lnTo>
                    <a:pt x="9371" y="3989"/>
                  </a:lnTo>
                  <a:lnTo>
                    <a:pt x="7728" y="2357"/>
                  </a:lnTo>
                  <a:lnTo>
                    <a:pt x="8156" y="1929"/>
                  </a:lnTo>
                  <a:close/>
                  <a:moveTo>
                    <a:pt x="7609" y="2715"/>
                  </a:moveTo>
                  <a:lnTo>
                    <a:pt x="9014" y="4108"/>
                  </a:lnTo>
                  <a:lnTo>
                    <a:pt x="8692" y="4405"/>
                  </a:lnTo>
                  <a:cubicBezTo>
                    <a:pt x="8656" y="4453"/>
                    <a:pt x="8621" y="4501"/>
                    <a:pt x="8597" y="4560"/>
                  </a:cubicBezTo>
                  <a:cubicBezTo>
                    <a:pt x="8561" y="4620"/>
                    <a:pt x="8549" y="4679"/>
                    <a:pt x="8549" y="4739"/>
                  </a:cubicBezTo>
                  <a:cubicBezTo>
                    <a:pt x="8537" y="4870"/>
                    <a:pt x="8490" y="4989"/>
                    <a:pt x="8383" y="5072"/>
                  </a:cubicBezTo>
                  <a:lnTo>
                    <a:pt x="7847" y="5620"/>
                  </a:lnTo>
                  <a:lnTo>
                    <a:pt x="5930" y="3691"/>
                  </a:lnTo>
                  <a:lnTo>
                    <a:pt x="6609" y="3429"/>
                  </a:lnTo>
                  <a:cubicBezTo>
                    <a:pt x="6609" y="3429"/>
                    <a:pt x="6632" y="3429"/>
                    <a:pt x="6632" y="3417"/>
                  </a:cubicBezTo>
                  <a:cubicBezTo>
                    <a:pt x="6739" y="3358"/>
                    <a:pt x="6823" y="3262"/>
                    <a:pt x="6882" y="3155"/>
                  </a:cubicBezTo>
                  <a:cubicBezTo>
                    <a:pt x="7109" y="3119"/>
                    <a:pt x="7299" y="3012"/>
                    <a:pt x="7466" y="2858"/>
                  </a:cubicBezTo>
                  <a:lnTo>
                    <a:pt x="7609" y="2715"/>
                  </a:lnTo>
                  <a:close/>
                  <a:moveTo>
                    <a:pt x="3846" y="6084"/>
                  </a:moveTo>
                  <a:lnTo>
                    <a:pt x="4120" y="6358"/>
                  </a:lnTo>
                  <a:lnTo>
                    <a:pt x="3739" y="6727"/>
                  </a:lnTo>
                  <a:lnTo>
                    <a:pt x="3656" y="6822"/>
                  </a:lnTo>
                  <a:cubicBezTo>
                    <a:pt x="3620" y="6846"/>
                    <a:pt x="3584" y="6858"/>
                    <a:pt x="3537" y="6858"/>
                  </a:cubicBezTo>
                  <a:cubicBezTo>
                    <a:pt x="3489" y="6858"/>
                    <a:pt x="3441" y="6846"/>
                    <a:pt x="3418" y="6822"/>
                  </a:cubicBezTo>
                  <a:lnTo>
                    <a:pt x="3382" y="6787"/>
                  </a:lnTo>
                  <a:cubicBezTo>
                    <a:pt x="3322" y="6727"/>
                    <a:pt x="3322" y="6608"/>
                    <a:pt x="3382" y="6548"/>
                  </a:cubicBezTo>
                  <a:lnTo>
                    <a:pt x="3846" y="6084"/>
                  </a:lnTo>
                  <a:close/>
                  <a:moveTo>
                    <a:pt x="4334" y="6608"/>
                  </a:moveTo>
                  <a:lnTo>
                    <a:pt x="4608" y="6882"/>
                  </a:lnTo>
                  <a:lnTo>
                    <a:pt x="4311" y="7156"/>
                  </a:lnTo>
                  <a:lnTo>
                    <a:pt x="4227" y="7239"/>
                  </a:lnTo>
                  <a:cubicBezTo>
                    <a:pt x="4203" y="7263"/>
                    <a:pt x="4156" y="7275"/>
                    <a:pt x="4108" y="7275"/>
                  </a:cubicBezTo>
                  <a:cubicBezTo>
                    <a:pt x="4072" y="7275"/>
                    <a:pt x="4025" y="7263"/>
                    <a:pt x="3989" y="7239"/>
                  </a:cubicBezTo>
                  <a:lnTo>
                    <a:pt x="3965" y="7203"/>
                  </a:lnTo>
                  <a:cubicBezTo>
                    <a:pt x="3906" y="7144"/>
                    <a:pt x="3906" y="7037"/>
                    <a:pt x="3965" y="6977"/>
                  </a:cubicBezTo>
                  <a:lnTo>
                    <a:pt x="4334" y="6608"/>
                  </a:lnTo>
                  <a:close/>
                  <a:moveTo>
                    <a:pt x="4858" y="7096"/>
                  </a:moveTo>
                  <a:lnTo>
                    <a:pt x="5132" y="7370"/>
                  </a:lnTo>
                  <a:lnTo>
                    <a:pt x="4954" y="7537"/>
                  </a:lnTo>
                  <a:lnTo>
                    <a:pt x="4811" y="7668"/>
                  </a:lnTo>
                  <a:cubicBezTo>
                    <a:pt x="4781" y="7697"/>
                    <a:pt x="4742" y="7712"/>
                    <a:pt x="4704" y="7712"/>
                  </a:cubicBezTo>
                  <a:cubicBezTo>
                    <a:pt x="4665" y="7712"/>
                    <a:pt x="4626" y="7697"/>
                    <a:pt x="4596" y="7668"/>
                  </a:cubicBezTo>
                  <a:lnTo>
                    <a:pt x="4549" y="7620"/>
                  </a:lnTo>
                  <a:cubicBezTo>
                    <a:pt x="4513" y="7596"/>
                    <a:pt x="4501" y="7549"/>
                    <a:pt x="4501" y="7513"/>
                  </a:cubicBezTo>
                  <a:cubicBezTo>
                    <a:pt x="4501" y="7477"/>
                    <a:pt x="4513" y="7441"/>
                    <a:pt x="4549" y="7418"/>
                  </a:cubicBezTo>
                  <a:lnTo>
                    <a:pt x="4858" y="7096"/>
                  </a:lnTo>
                  <a:close/>
                  <a:moveTo>
                    <a:pt x="3811" y="2417"/>
                  </a:moveTo>
                  <a:lnTo>
                    <a:pt x="3965" y="2560"/>
                  </a:lnTo>
                  <a:cubicBezTo>
                    <a:pt x="4181" y="2776"/>
                    <a:pt x="4462" y="2894"/>
                    <a:pt x="4756" y="2894"/>
                  </a:cubicBezTo>
                  <a:cubicBezTo>
                    <a:pt x="4771" y="2894"/>
                    <a:pt x="4785" y="2894"/>
                    <a:pt x="4799" y="2893"/>
                  </a:cubicBezTo>
                  <a:cubicBezTo>
                    <a:pt x="5394" y="2858"/>
                    <a:pt x="6168" y="2798"/>
                    <a:pt x="6549" y="2703"/>
                  </a:cubicBezTo>
                  <a:cubicBezTo>
                    <a:pt x="6573" y="2715"/>
                    <a:pt x="6597" y="2738"/>
                    <a:pt x="6609" y="2774"/>
                  </a:cubicBezTo>
                  <a:cubicBezTo>
                    <a:pt x="6632" y="2834"/>
                    <a:pt x="6632" y="2893"/>
                    <a:pt x="6597" y="2953"/>
                  </a:cubicBezTo>
                  <a:cubicBezTo>
                    <a:pt x="6573" y="3024"/>
                    <a:pt x="6525" y="3084"/>
                    <a:pt x="6466" y="3119"/>
                  </a:cubicBezTo>
                  <a:lnTo>
                    <a:pt x="5561" y="3489"/>
                  </a:lnTo>
                  <a:cubicBezTo>
                    <a:pt x="5501" y="3500"/>
                    <a:pt x="5466" y="3560"/>
                    <a:pt x="5454" y="3608"/>
                  </a:cubicBezTo>
                  <a:cubicBezTo>
                    <a:pt x="5442" y="3667"/>
                    <a:pt x="5454" y="3727"/>
                    <a:pt x="5501" y="3750"/>
                  </a:cubicBezTo>
                  <a:lnTo>
                    <a:pt x="7716" y="5977"/>
                  </a:lnTo>
                  <a:lnTo>
                    <a:pt x="8013" y="6275"/>
                  </a:lnTo>
                  <a:cubicBezTo>
                    <a:pt x="8097" y="6346"/>
                    <a:pt x="8097" y="6453"/>
                    <a:pt x="8025" y="6513"/>
                  </a:cubicBezTo>
                  <a:lnTo>
                    <a:pt x="8002" y="6537"/>
                  </a:lnTo>
                  <a:cubicBezTo>
                    <a:pt x="7972" y="6566"/>
                    <a:pt x="7927" y="6581"/>
                    <a:pt x="7882" y="6581"/>
                  </a:cubicBezTo>
                  <a:cubicBezTo>
                    <a:pt x="7838" y="6581"/>
                    <a:pt x="7793" y="6566"/>
                    <a:pt x="7763" y="6537"/>
                  </a:cubicBezTo>
                  <a:lnTo>
                    <a:pt x="7668" y="6453"/>
                  </a:lnTo>
                  <a:lnTo>
                    <a:pt x="5775" y="4560"/>
                  </a:lnTo>
                  <a:cubicBezTo>
                    <a:pt x="5745" y="4530"/>
                    <a:pt x="5701" y="4515"/>
                    <a:pt x="5656" y="4515"/>
                  </a:cubicBezTo>
                  <a:cubicBezTo>
                    <a:pt x="5611" y="4515"/>
                    <a:pt x="5567" y="4530"/>
                    <a:pt x="5537" y="4560"/>
                  </a:cubicBezTo>
                  <a:cubicBezTo>
                    <a:pt x="5477" y="4620"/>
                    <a:pt x="5477" y="4739"/>
                    <a:pt x="5537" y="4798"/>
                  </a:cubicBezTo>
                  <a:lnTo>
                    <a:pt x="7430" y="6691"/>
                  </a:lnTo>
                  <a:cubicBezTo>
                    <a:pt x="7490" y="6751"/>
                    <a:pt x="7490" y="6846"/>
                    <a:pt x="7430" y="6906"/>
                  </a:cubicBezTo>
                  <a:lnTo>
                    <a:pt x="7406" y="6941"/>
                  </a:lnTo>
                  <a:cubicBezTo>
                    <a:pt x="7376" y="6971"/>
                    <a:pt x="7335" y="6986"/>
                    <a:pt x="7293" y="6986"/>
                  </a:cubicBezTo>
                  <a:cubicBezTo>
                    <a:pt x="7251" y="6986"/>
                    <a:pt x="7210" y="6971"/>
                    <a:pt x="7180" y="6941"/>
                  </a:cubicBezTo>
                  <a:lnTo>
                    <a:pt x="7120" y="6882"/>
                  </a:lnTo>
                  <a:lnTo>
                    <a:pt x="5120" y="4882"/>
                  </a:lnTo>
                  <a:cubicBezTo>
                    <a:pt x="5096" y="4852"/>
                    <a:pt x="5055" y="4837"/>
                    <a:pt x="5010" y="4837"/>
                  </a:cubicBezTo>
                  <a:cubicBezTo>
                    <a:pt x="4965" y="4837"/>
                    <a:pt x="4918" y="4852"/>
                    <a:pt x="4882" y="4882"/>
                  </a:cubicBezTo>
                  <a:cubicBezTo>
                    <a:pt x="4823" y="4941"/>
                    <a:pt x="4823" y="5060"/>
                    <a:pt x="4882" y="5120"/>
                  </a:cubicBezTo>
                  <a:lnTo>
                    <a:pt x="6882" y="7120"/>
                  </a:lnTo>
                  <a:cubicBezTo>
                    <a:pt x="6906" y="7144"/>
                    <a:pt x="6930" y="7191"/>
                    <a:pt x="6930" y="7227"/>
                  </a:cubicBezTo>
                  <a:cubicBezTo>
                    <a:pt x="6930" y="7251"/>
                    <a:pt x="6906" y="7299"/>
                    <a:pt x="6882" y="7322"/>
                  </a:cubicBezTo>
                  <a:lnTo>
                    <a:pt x="6835" y="7370"/>
                  </a:lnTo>
                  <a:cubicBezTo>
                    <a:pt x="6805" y="7400"/>
                    <a:pt x="6763" y="7415"/>
                    <a:pt x="6722" y="7415"/>
                  </a:cubicBezTo>
                  <a:cubicBezTo>
                    <a:pt x="6680" y="7415"/>
                    <a:pt x="6638" y="7400"/>
                    <a:pt x="6609" y="7370"/>
                  </a:cubicBezTo>
                  <a:lnTo>
                    <a:pt x="6478" y="7239"/>
                  </a:lnTo>
                  <a:lnTo>
                    <a:pt x="4799" y="5560"/>
                  </a:lnTo>
                  <a:cubicBezTo>
                    <a:pt x="4769" y="5530"/>
                    <a:pt x="4724" y="5516"/>
                    <a:pt x="4680" y="5516"/>
                  </a:cubicBezTo>
                  <a:cubicBezTo>
                    <a:pt x="4635" y="5516"/>
                    <a:pt x="4590" y="5530"/>
                    <a:pt x="4561" y="5560"/>
                  </a:cubicBezTo>
                  <a:cubicBezTo>
                    <a:pt x="4501" y="5620"/>
                    <a:pt x="4501" y="5739"/>
                    <a:pt x="4561" y="5798"/>
                  </a:cubicBezTo>
                  <a:lnTo>
                    <a:pt x="6239" y="7477"/>
                  </a:lnTo>
                  <a:cubicBezTo>
                    <a:pt x="6275" y="7501"/>
                    <a:pt x="6287" y="7537"/>
                    <a:pt x="6287" y="7584"/>
                  </a:cubicBezTo>
                  <a:cubicBezTo>
                    <a:pt x="6287" y="7620"/>
                    <a:pt x="6275" y="7656"/>
                    <a:pt x="6239" y="7680"/>
                  </a:cubicBezTo>
                  <a:lnTo>
                    <a:pt x="6180" y="7739"/>
                  </a:lnTo>
                  <a:cubicBezTo>
                    <a:pt x="6150" y="7769"/>
                    <a:pt x="6114" y="7784"/>
                    <a:pt x="6080" y="7784"/>
                  </a:cubicBezTo>
                  <a:cubicBezTo>
                    <a:pt x="6046" y="7784"/>
                    <a:pt x="6013" y="7769"/>
                    <a:pt x="5989" y="7739"/>
                  </a:cubicBezTo>
                  <a:lnTo>
                    <a:pt x="3037" y="4798"/>
                  </a:lnTo>
                  <a:cubicBezTo>
                    <a:pt x="2953" y="4703"/>
                    <a:pt x="2894" y="4584"/>
                    <a:pt x="2882" y="4453"/>
                  </a:cubicBezTo>
                  <a:cubicBezTo>
                    <a:pt x="2882" y="4393"/>
                    <a:pt x="2858" y="4334"/>
                    <a:pt x="2834" y="4274"/>
                  </a:cubicBezTo>
                  <a:cubicBezTo>
                    <a:pt x="2799" y="4215"/>
                    <a:pt x="2775" y="4167"/>
                    <a:pt x="2727" y="4131"/>
                  </a:cubicBezTo>
                  <a:lnTo>
                    <a:pt x="2418" y="3810"/>
                  </a:lnTo>
                  <a:lnTo>
                    <a:pt x="3811" y="2417"/>
                  </a:lnTo>
                  <a:close/>
                  <a:moveTo>
                    <a:pt x="5370" y="7572"/>
                  </a:moveTo>
                  <a:lnTo>
                    <a:pt x="5632" y="7846"/>
                  </a:lnTo>
                  <a:lnTo>
                    <a:pt x="5454" y="8025"/>
                  </a:lnTo>
                  <a:cubicBezTo>
                    <a:pt x="5430" y="8061"/>
                    <a:pt x="5394" y="8072"/>
                    <a:pt x="5346" y="8072"/>
                  </a:cubicBezTo>
                  <a:cubicBezTo>
                    <a:pt x="5311" y="8072"/>
                    <a:pt x="5275" y="8049"/>
                    <a:pt x="5251" y="8025"/>
                  </a:cubicBezTo>
                  <a:lnTo>
                    <a:pt x="5192" y="7965"/>
                  </a:lnTo>
                  <a:cubicBezTo>
                    <a:pt x="5156" y="7941"/>
                    <a:pt x="5144" y="7906"/>
                    <a:pt x="5144" y="7858"/>
                  </a:cubicBezTo>
                  <a:cubicBezTo>
                    <a:pt x="5144" y="7822"/>
                    <a:pt x="5156" y="7787"/>
                    <a:pt x="5192" y="7751"/>
                  </a:cubicBezTo>
                  <a:lnTo>
                    <a:pt x="5370" y="7572"/>
                  </a:lnTo>
                  <a:close/>
                  <a:moveTo>
                    <a:pt x="2251" y="0"/>
                  </a:moveTo>
                  <a:cubicBezTo>
                    <a:pt x="2203" y="0"/>
                    <a:pt x="2167" y="12"/>
                    <a:pt x="2132" y="48"/>
                  </a:cubicBezTo>
                  <a:lnTo>
                    <a:pt x="1394" y="786"/>
                  </a:lnTo>
                  <a:cubicBezTo>
                    <a:pt x="1334" y="845"/>
                    <a:pt x="1334" y="964"/>
                    <a:pt x="1394" y="1024"/>
                  </a:cubicBezTo>
                  <a:cubicBezTo>
                    <a:pt x="1423" y="1054"/>
                    <a:pt x="1468" y="1069"/>
                    <a:pt x="1513" y="1069"/>
                  </a:cubicBezTo>
                  <a:cubicBezTo>
                    <a:pt x="1557" y="1069"/>
                    <a:pt x="1602" y="1054"/>
                    <a:pt x="1632" y="1024"/>
                  </a:cubicBezTo>
                  <a:lnTo>
                    <a:pt x="2251" y="405"/>
                  </a:lnTo>
                  <a:lnTo>
                    <a:pt x="3156" y="1310"/>
                  </a:lnTo>
                  <a:lnTo>
                    <a:pt x="1334" y="3143"/>
                  </a:lnTo>
                  <a:lnTo>
                    <a:pt x="417" y="2238"/>
                  </a:lnTo>
                  <a:lnTo>
                    <a:pt x="1155" y="1500"/>
                  </a:lnTo>
                  <a:cubicBezTo>
                    <a:pt x="1215" y="1441"/>
                    <a:pt x="1215" y="1322"/>
                    <a:pt x="1155" y="1262"/>
                  </a:cubicBezTo>
                  <a:cubicBezTo>
                    <a:pt x="1126" y="1232"/>
                    <a:pt x="1081" y="1217"/>
                    <a:pt x="1036" y="1217"/>
                  </a:cubicBezTo>
                  <a:cubicBezTo>
                    <a:pt x="992" y="1217"/>
                    <a:pt x="947" y="1232"/>
                    <a:pt x="917" y="1262"/>
                  </a:cubicBezTo>
                  <a:lnTo>
                    <a:pt x="60" y="2119"/>
                  </a:lnTo>
                  <a:cubicBezTo>
                    <a:pt x="1" y="2179"/>
                    <a:pt x="1" y="2298"/>
                    <a:pt x="60" y="2357"/>
                  </a:cubicBezTo>
                  <a:lnTo>
                    <a:pt x="1191" y="3489"/>
                  </a:lnTo>
                  <a:cubicBezTo>
                    <a:pt x="1227" y="3512"/>
                    <a:pt x="1275" y="3524"/>
                    <a:pt x="1310" y="3524"/>
                  </a:cubicBezTo>
                  <a:cubicBezTo>
                    <a:pt x="1346" y="3524"/>
                    <a:pt x="1370" y="3512"/>
                    <a:pt x="1405" y="3500"/>
                  </a:cubicBezTo>
                  <a:lnTo>
                    <a:pt x="1953" y="4048"/>
                  </a:lnTo>
                  <a:cubicBezTo>
                    <a:pt x="1989" y="4084"/>
                    <a:pt x="2025" y="4096"/>
                    <a:pt x="2072" y="4096"/>
                  </a:cubicBezTo>
                  <a:cubicBezTo>
                    <a:pt x="2120" y="4096"/>
                    <a:pt x="2167" y="4084"/>
                    <a:pt x="2191" y="4048"/>
                  </a:cubicBezTo>
                  <a:lnTo>
                    <a:pt x="2501" y="4358"/>
                  </a:lnTo>
                  <a:cubicBezTo>
                    <a:pt x="2525" y="4382"/>
                    <a:pt x="2537" y="4393"/>
                    <a:pt x="2537" y="4405"/>
                  </a:cubicBezTo>
                  <a:cubicBezTo>
                    <a:pt x="2548" y="4417"/>
                    <a:pt x="2548" y="4453"/>
                    <a:pt x="2548" y="4465"/>
                  </a:cubicBezTo>
                  <a:cubicBezTo>
                    <a:pt x="2560" y="4679"/>
                    <a:pt x="2656" y="4882"/>
                    <a:pt x="2799" y="5036"/>
                  </a:cubicBezTo>
                  <a:lnTo>
                    <a:pt x="3632" y="5870"/>
                  </a:lnTo>
                  <a:lnTo>
                    <a:pt x="3180" y="6322"/>
                  </a:lnTo>
                  <a:cubicBezTo>
                    <a:pt x="2977" y="6525"/>
                    <a:pt x="2977" y="6846"/>
                    <a:pt x="3180" y="7037"/>
                  </a:cubicBezTo>
                  <a:lnTo>
                    <a:pt x="3203" y="7072"/>
                  </a:lnTo>
                  <a:cubicBezTo>
                    <a:pt x="3299" y="7156"/>
                    <a:pt x="3430" y="7215"/>
                    <a:pt x="3561" y="7215"/>
                  </a:cubicBezTo>
                  <a:lnTo>
                    <a:pt x="3632" y="7215"/>
                  </a:lnTo>
                  <a:cubicBezTo>
                    <a:pt x="3656" y="7310"/>
                    <a:pt x="3691" y="7382"/>
                    <a:pt x="3775" y="7453"/>
                  </a:cubicBezTo>
                  <a:lnTo>
                    <a:pt x="3799" y="7489"/>
                  </a:lnTo>
                  <a:cubicBezTo>
                    <a:pt x="3894" y="7572"/>
                    <a:pt x="4025" y="7632"/>
                    <a:pt x="4156" y="7632"/>
                  </a:cubicBezTo>
                  <a:lnTo>
                    <a:pt x="4203" y="7632"/>
                  </a:lnTo>
                  <a:cubicBezTo>
                    <a:pt x="4215" y="7727"/>
                    <a:pt x="4263" y="7811"/>
                    <a:pt x="4334" y="7870"/>
                  </a:cubicBezTo>
                  <a:lnTo>
                    <a:pt x="4382" y="7918"/>
                  </a:lnTo>
                  <a:cubicBezTo>
                    <a:pt x="4475" y="8011"/>
                    <a:pt x="4593" y="8062"/>
                    <a:pt x="4713" y="8062"/>
                  </a:cubicBezTo>
                  <a:cubicBezTo>
                    <a:pt x="4762" y="8062"/>
                    <a:pt x="4810" y="8054"/>
                    <a:pt x="4858" y="8037"/>
                  </a:cubicBezTo>
                  <a:cubicBezTo>
                    <a:pt x="4882" y="8096"/>
                    <a:pt x="4918" y="8156"/>
                    <a:pt x="4977" y="8215"/>
                  </a:cubicBezTo>
                  <a:lnTo>
                    <a:pt x="5037" y="8275"/>
                  </a:lnTo>
                  <a:cubicBezTo>
                    <a:pt x="5120" y="8370"/>
                    <a:pt x="5239" y="8406"/>
                    <a:pt x="5382" y="8406"/>
                  </a:cubicBezTo>
                  <a:cubicBezTo>
                    <a:pt x="5513" y="8406"/>
                    <a:pt x="5632" y="8370"/>
                    <a:pt x="5716" y="8275"/>
                  </a:cubicBezTo>
                  <a:lnTo>
                    <a:pt x="5918" y="8084"/>
                  </a:lnTo>
                  <a:cubicBezTo>
                    <a:pt x="5977" y="8108"/>
                    <a:pt x="6049" y="8132"/>
                    <a:pt x="6120" y="8132"/>
                  </a:cubicBezTo>
                  <a:cubicBezTo>
                    <a:pt x="6239" y="8132"/>
                    <a:pt x="6358" y="8084"/>
                    <a:pt x="6466" y="7989"/>
                  </a:cubicBezTo>
                  <a:lnTo>
                    <a:pt x="6525" y="7930"/>
                  </a:lnTo>
                  <a:cubicBezTo>
                    <a:pt x="6573" y="7894"/>
                    <a:pt x="6609" y="7834"/>
                    <a:pt x="6644" y="7751"/>
                  </a:cubicBezTo>
                  <a:cubicBezTo>
                    <a:pt x="6687" y="7763"/>
                    <a:pt x="6732" y="7769"/>
                    <a:pt x="6777" y="7769"/>
                  </a:cubicBezTo>
                  <a:cubicBezTo>
                    <a:pt x="6905" y="7769"/>
                    <a:pt x="7032" y="7720"/>
                    <a:pt x="7120" y="7632"/>
                  </a:cubicBezTo>
                  <a:lnTo>
                    <a:pt x="7168" y="7596"/>
                  </a:lnTo>
                  <a:cubicBezTo>
                    <a:pt x="7240" y="7513"/>
                    <a:pt x="7287" y="7441"/>
                    <a:pt x="7299" y="7358"/>
                  </a:cubicBezTo>
                  <a:cubicBezTo>
                    <a:pt x="7313" y="7359"/>
                    <a:pt x="7327" y="7360"/>
                    <a:pt x="7341" y="7360"/>
                  </a:cubicBezTo>
                  <a:cubicBezTo>
                    <a:pt x="7470" y="7360"/>
                    <a:pt x="7597" y="7311"/>
                    <a:pt x="7704" y="7203"/>
                  </a:cubicBezTo>
                  <a:lnTo>
                    <a:pt x="7728" y="7179"/>
                  </a:lnTo>
                  <a:cubicBezTo>
                    <a:pt x="7799" y="7096"/>
                    <a:pt x="7835" y="7025"/>
                    <a:pt x="7859" y="6941"/>
                  </a:cubicBezTo>
                  <a:cubicBezTo>
                    <a:pt x="7874" y="6943"/>
                    <a:pt x="7889" y="6943"/>
                    <a:pt x="7905" y="6943"/>
                  </a:cubicBezTo>
                  <a:cubicBezTo>
                    <a:pt x="8046" y="6943"/>
                    <a:pt x="8192" y="6894"/>
                    <a:pt x="8299" y="6787"/>
                  </a:cubicBezTo>
                  <a:lnTo>
                    <a:pt x="8323" y="6763"/>
                  </a:lnTo>
                  <a:cubicBezTo>
                    <a:pt x="8514" y="6560"/>
                    <a:pt x="8514" y="6239"/>
                    <a:pt x="8323" y="6048"/>
                  </a:cubicBezTo>
                  <a:lnTo>
                    <a:pt x="8144" y="5870"/>
                  </a:lnTo>
                  <a:lnTo>
                    <a:pt x="8680" y="5334"/>
                  </a:lnTo>
                  <a:cubicBezTo>
                    <a:pt x="8835" y="5179"/>
                    <a:pt x="8918" y="4989"/>
                    <a:pt x="8930" y="4763"/>
                  </a:cubicBezTo>
                  <a:cubicBezTo>
                    <a:pt x="8930" y="4751"/>
                    <a:pt x="8930" y="4715"/>
                    <a:pt x="8954" y="4703"/>
                  </a:cubicBezTo>
                  <a:cubicBezTo>
                    <a:pt x="8966" y="4691"/>
                    <a:pt x="8966" y="4679"/>
                    <a:pt x="8978" y="4655"/>
                  </a:cubicBezTo>
                  <a:lnTo>
                    <a:pt x="9287" y="4346"/>
                  </a:lnTo>
                  <a:cubicBezTo>
                    <a:pt x="9323" y="4382"/>
                    <a:pt x="9371" y="4393"/>
                    <a:pt x="9406" y="4393"/>
                  </a:cubicBezTo>
                  <a:cubicBezTo>
                    <a:pt x="9454" y="4393"/>
                    <a:pt x="9502" y="4382"/>
                    <a:pt x="9526" y="4346"/>
                  </a:cubicBezTo>
                  <a:lnTo>
                    <a:pt x="10085" y="3798"/>
                  </a:lnTo>
                  <a:cubicBezTo>
                    <a:pt x="10109" y="3810"/>
                    <a:pt x="10145" y="3822"/>
                    <a:pt x="10168" y="3822"/>
                  </a:cubicBezTo>
                  <a:cubicBezTo>
                    <a:pt x="10216" y="3822"/>
                    <a:pt x="10264" y="3810"/>
                    <a:pt x="10288" y="3786"/>
                  </a:cubicBezTo>
                  <a:lnTo>
                    <a:pt x="11419" y="2655"/>
                  </a:lnTo>
                  <a:cubicBezTo>
                    <a:pt x="11466" y="2560"/>
                    <a:pt x="11466" y="2465"/>
                    <a:pt x="11395" y="2393"/>
                  </a:cubicBezTo>
                  <a:lnTo>
                    <a:pt x="10490" y="1488"/>
                  </a:lnTo>
                  <a:cubicBezTo>
                    <a:pt x="10460" y="1459"/>
                    <a:pt x="10416" y="1444"/>
                    <a:pt x="10369" y="1444"/>
                  </a:cubicBezTo>
                  <a:cubicBezTo>
                    <a:pt x="10323" y="1444"/>
                    <a:pt x="10276" y="1459"/>
                    <a:pt x="10240" y="1488"/>
                  </a:cubicBezTo>
                  <a:cubicBezTo>
                    <a:pt x="10180" y="1548"/>
                    <a:pt x="10180" y="1667"/>
                    <a:pt x="10240" y="1726"/>
                  </a:cubicBezTo>
                  <a:lnTo>
                    <a:pt x="11038" y="2512"/>
                  </a:lnTo>
                  <a:lnTo>
                    <a:pt x="10121" y="3429"/>
                  </a:lnTo>
                  <a:lnTo>
                    <a:pt x="8299" y="1595"/>
                  </a:lnTo>
                  <a:lnTo>
                    <a:pt x="9204" y="691"/>
                  </a:lnTo>
                  <a:lnTo>
                    <a:pt x="9787" y="1262"/>
                  </a:lnTo>
                  <a:cubicBezTo>
                    <a:pt x="9817" y="1292"/>
                    <a:pt x="9862" y="1307"/>
                    <a:pt x="9907" y="1307"/>
                  </a:cubicBezTo>
                  <a:cubicBezTo>
                    <a:pt x="9951" y="1307"/>
                    <a:pt x="9996" y="1292"/>
                    <a:pt x="10026" y="1262"/>
                  </a:cubicBezTo>
                  <a:cubicBezTo>
                    <a:pt x="10085" y="1203"/>
                    <a:pt x="10085" y="1083"/>
                    <a:pt x="10026" y="1024"/>
                  </a:cubicBezTo>
                  <a:lnTo>
                    <a:pt x="9323" y="333"/>
                  </a:lnTo>
                  <a:cubicBezTo>
                    <a:pt x="9287" y="298"/>
                    <a:pt x="9252" y="286"/>
                    <a:pt x="9204" y="286"/>
                  </a:cubicBezTo>
                  <a:cubicBezTo>
                    <a:pt x="9156" y="286"/>
                    <a:pt x="9109" y="298"/>
                    <a:pt x="9085" y="333"/>
                  </a:cubicBezTo>
                  <a:lnTo>
                    <a:pt x="7954" y="1464"/>
                  </a:lnTo>
                  <a:cubicBezTo>
                    <a:pt x="7894" y="1524"/>
                    <a:pt x="7894" y="1607"/>
                    <a:pt x="7942" y="1667"/>
                  </a:cubicBezTo>
                  <a:lnTo>
                    <a:pt x="7382" y="2215"/>
                  </a:lnTo>
                  <a:cubicBezTo>
                    <a:pt x="7359" y="2250"/>
                    <a:pt x="7347" y="2298"/>
                    <a:pt x="7347" y="2334"/>
                  </a:cubicBezTo>
                  <a:cubicBezTo>
                    <a:pt x="7347" y="2381"/>
                    <a:pt x="7359" y="2429"/>
                    <a:pt x="7382" y="2453"/>
                  </a:cubicBezTo>
                  <a:lnTo>
                    <a:pt x="7240" y="2607"/>
                  </a:lnTo>
                  <a:cubicBezTo>
                    <a:pt x="7168" y="2679"/>
                    <a:pt x="7073" y="2738"/>
                    <a:pt x="6966" y="2786"/>
                  </a:cubicBezTo>
                  <a:cubicBezTo>
                    <a:pt x="6966" y="2738"/>
                    <a:pt x="6954" y="2691"/>
                    <a:pt x="6942" y="2655"/>
                  </a:cubicBezTo>
                  <a:cubicBezTo>
                    <a:pt x="6942" y="2631"/>
                    <a:pt x="6930" y="2619"/>
                    <a:pt x="6930" y="2607"/>
                  </a:cubicBezTo>
                  <a:cubicBezTo>
                    <a:pt x="6849" y="2476"/>
                    <a:pt x="6734" y="2344"/>
                    <a:pt x="6599" y="2344"/>
                  </a:cubicBezTo>
                  <a:cubicBezTo>
                    <a:pt x="6575" y="2344"/>
                    <a:pt x="6550" y="2349"/>
                    <a:pt x="6525" y="2357"/>
                  </a:cubicBezTo>
                  <a:cubicBezTo>
                    <a:pt x="6275" y="2441"/>
                    <a:pt x="5644" y="2500"/>
                    <a:pt x="4799" y="2548"/>
                  </a:cubicBezTo>
                  <a:cubicBezTo>
                    <a:pt x="4785" y="2549"/>
                    <a:pt x="4770" y="2549"/>
                    <a:pt x="4756" y="2549"/>
                  </a:cubicBezTo>
                  <a:cubicBezTo>
                    <a:pt x="4547" y="2549"/>
                    <a:pt x="4360" y="2467"/>
                    <a:pt x="4215" y="2322"/>
                  </a:cubicBezTo>
                  <a:lnTo>
                    <a:pt x="4072" y="2179"/>
                  </a:lnTo>
                  <a:cubicBezTo>
                    <a:pt x="4132" y="2119"/>
                    <a:pt x="4132" y="2000"/>
                    <a:pt x="4072" y="1941"/>
                  </a:cubicBezTo>
                  <a:lnTo>
                    <a:pt x="3513" y="1381"/>
                  </a:lnTo>
                  <a:cubicBezTo>
                    <a:pt x="3561" y="1322"/>
                    <a:pt x="3561" y="1238"/>
                    <a:pt x="3501" y="1179"/>
                  </a:cubicBezTo>
                  <a:lnTo>
                    <a:pt x="2370" y="48"/>
                  </a:lnTo>
                  <a:cubicBezTo>
                    <a:pt x="2346" y="12"/>
                    <a:pt x="2298" y="0"/>
                    <a:pt x="2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8" name="Google Shape;17018;p62"/>
            <p:cNvSpPr/>
            <p:nvPr/>
          </p:nvSpPr>
          <p:spPr>
            <a:xfrm>
              <a:off x="1399296" y="2419377"/>
              <a:ext cx="172054" cy="104924"/>
            </a:xfrm>
            <a:custGeom>
              <a:rect b="b" l="l" r="r" t="t"/>
              <a:pathLst>
                <a:path extrusionOk="0" h="3312" w="5431">
                  <a:moveTo>
                    <a:pt x="1561" y="323"/>
                  </a:moveTo>
                  <a:cubicBezTo>
                    <a:pt x="1787" y="323"/>
                    <a:pt x="2013" y="395"/>
                    <a:pt x="2215" y="514"/>
                  </a:cubicBezTo>
                  <a:cubicBezTo>
                    <a:pt x="2751" y="883"/>
                    <a:pt x="2894" y="1609"/>
                    <a:pt x="2537" y="2157"/>
                  </a:cubicBezTo>
                  <a:cubicBezTo>
                    <a:pt x="2313" y="2493"/>
                    <a:pt x="1942" y="2675"/>
                    <a:pt x="1558" y="2675"/>
                  </a:cubicBezTo>
                  <a:cubicBezTo>
                    <a:pt x="1452" y="2675"/>
                    <a:pt x="1345" y="2662"/>
                    <a:pt x="1239" y="2633"/>
                  </a:cubicBezTo>
                  <a:cubicBezTo>
                    <a:pt x="1218" y="2623"/>
                    <a:pt x="1201" y="2617"/>
                    <a:pt x="1185" y="2617"/>
                  </a:cubicBezTo>
                  <a:cubicBezTo>
                    <a:pt x="1165" y="2617"/>
                    <a:pt x="1146" y="2625"/>
                    <a:pt x="1120" y="2645"/>
                  </a:cubicBezTo>
                  <a:lnTo>
                    <a:pt x="656" y="2871"/>
                  </a:lnTo>
                  <a:lnTo>
                    <a:pt x="656" y="2871"/>
                  </a:lnTo>
                  <a:lnTo>
                    <a:pt x="679" y="2347"/>
                  </a:lnTo>
                  <a:cubicBezTo>
                    <a:pt x="679" y="2300"/>
                    <a:pt x="668" y="2276"/>
                    <a:pt x="656" y="2228"/>
                  </a:cubicBezTo>
                  <a:cubicBezTo>
                    <a:pt x="346" y="1824"/>
                    <a:pt x="310" y="1276"/>
                    <a:pt x="596" y="847"/>
                  </a:cubicBezTo>
                  <a:cubicBezTo>
                    <a:pt x="775" y="585"/>
                    <a:pt x="1025" y="407"/>
                    <a:pt x="1346" y="347"/>
                  </a:cubicBezTo>
                  <a:cubicBezTo>
                    <a:pt x="1418" y="335"/>
                    <a:pt x="1489" y="323"/>
                    <a:pt x="1561" y="323"/>
                  </a:cubicBezTo>
                  <a:close/>
                  <a:moveTo>
                    <a:pt x="3883" y="0"/>
                  </a:moveTo>
                  <a:cubicBezTo>
                    <a:pt x="3588" y="0"/>
                    <a:pt x="3291" y="87"/>
                    <a:pt x="3037" y="264"/>
                  </a:cubicBezTo>
                  <a:cubicBezTo>
                    <a:pt x="2942" y="323"/>
                    <a:pt x="2858" y="395"/>
                    <a:pt x="2787" y="478"/>
                  </a:cubicBezTo>
                  <a:lnTo>
                    <a:pt x="2739" y="526"/>
                  </a:lnTo>
                  <a:cubicBezTo>
                    <a:pt x="2644" y="419"/>
                    <a:pt x="2549" y="335"/>
                    <a:pt x="2442" y="264"/>
                  </a:cubicBezTo>
                  <a:cubicBezTo>
                    <a:pt x="2191" y="94"/>
                    <a:pt x="1906" y="11"/>
                    <a:pt x="1608" y="11"/>
                  </a:cubicBezTo>
                  <a:cubicBezTo>
                    <a:pt x="1510" y="11"/>
                    <a:pt x="1411" y="20"/>
                    <a:pt x="1311" y="38"/>
                  </a:cubicBezTo>
                  <a:cubicBezTo>
                    <a:pt x="906" y="109"/>
                    <a:pt x="584" y="347"/>
                    <a:pt x="358" y="681"/>
                  </a:cubicBezTo>
                  <a:cubicBezTo>
                    <a:pt x="1" y="1193"/>
                    <a:pt x="13" y="1883"/>
                    <a:pt x="382" y="2407"/>
                  </a:cubicBezTo>
                  <a:lnTo>
                    <a:pt x="358" y="3133"/>
                  </a:lnTo>
                  <a:cubicBezTo>
                    <a:pt x="358" y="3193"/>
                    <a:pt x="382" y="3252"/>
                    <a:pt x="429" y="3276"/>
                  </a:cubicBezTo>
                  <a:cubicBezTo>
                    <a:pt x="465" y="3300"/>
                    <a:pt x="489" y="3312"/>
                    <a:pt x="525" y="3312"/>
                  </a:cubicBezTo>
                  <a:cubicBezTo>
                    <a:pt x="549" y="3312"/>
                    <a:pt x="560" y="3312"/>
                    <a:pt x="596" y="3300"/>
                  </a:cubicBezTo>
                  <a:lnTo>
                    <a:pt x="1251" y="2979"/>
                  </a:lnTo>
                  <a:cubicBezTo>
                    <a:pt x="1369" y="3009"/>
                    <a:pt x="1489" y="3024"/>
                    <a:pt x="1608" y="3024"/>
                  </a:cubicBezTo>
                  <a:cubicBezTo>
                    <a:pt x="2040" y="3024"/>
                    <a:pt x="2459" y="2829"/>
                    <a:pt x="2739" y="2502"/>
                  </a:cubicBezTo>
                  <a:cubicBezTo>
                    <a:pt x="2751" y="2526"/>
                    <a:pt x="2751" y="2538"/>
                    <a:pt x="2763" y="2538"/>
                  </a:cubicBezTo>
                  <a:cubicBezTo>
                    <a:pt x="3049" y="2848"/>
                    <a:pt x="3466" y="3026"/>
                    <a:pt x="3882" y="3026"/>
                  </a:cubicBezTo>
                  <a:cubicBezTo>
                    <a:pt x="4001" y="3026"/>
                    <a:pt x="4120" y="3014"/>
                    <a:pt x="4228" y="2979"/>
                  </a:cubicBezTo>
                  <a:lnTo>
                    <a:pt x="4882" y="3300"/>
                  </a:lnTo>
                  <a:cubicBezTo>
                    <a:pt x="4906" y="3312"/>
                    <a:pt x="4930" y="3312"/>
                    <a:pt x="4954" y="3312"/>
                  </a:cubicBezTo>
                  <a:cubicBezTo>
                    <a:pt x="4990" y="3312"/>
                    <a:pt x="5013" y="3300"/>
                    <a:pt x="5049" y="3276"/>
                  </a:cubicBezTo>
                  <a:cubicBezTo>
                    <a:pt x="5085" y="3252"/>
                    <a:pt x="5121" y="3193"/>
                    <a:pt x="5121" y="3133"/>
                  </a:cubicBezTo>
                  <a:lnTo>
                    <a:pt x="5085" y="2407"/>
                  </a:lnTo>
                  <a:cubicBezTo>
                    <a:pt x="5359" y="1978"/>
                    <a:pt x="5430" y="1419"/>
                    <a:pt x="5251" y="943"/>
                  </a:cubicBezTo>
                  <a:cubicBezTo>
                    <a:pt x="5234" y="882"/>
                    <a:pt x="5173" y="840"/>
                    <a:pt x="5109" y="840"/>
                  </a:cubicBezTo>
                  <a:cubicBezTo>
                    <a:pt x="5085" y="840"/>
                    <a:pt x="5060" y="846"/>
                    <a:pt x="5037" y="859"/>
                  </a:cubicBezTo>
                  <a:cubicBezTo>
                    <a:pt x="4942" y="883"/>
                    <a:pt x="4894" y="990"/>
                    <a:pt x="4942" y="1074"/>
                  </a:cubicBezTo>
                  <a:cubicBezTo>
                    <a:pt x="5085" y="1466"/>
                    <a:pt x="5013" y="1895"/>
                    <a:pt x="4763" y="2228"/>
                  </a:cubicBezTo>
                  <a:cubicBezTo>
                    <a:pt x="4740" y="2252"/>
                    <a:pt x="4716" y="2300"/>
                    <a:pt x="4740" y="2347"/>
                  </a:cubicBezTo>
                  <a:lnTo>
                    <a:pt x="4763" y="2859"/>
                  </a:lnTo>
                  <a:lnTo>
                    <a:pt x="4299" y="2645"/>
                  </a:lnTo>
                  <a:cubicBezTo>
                    <a:pt x="4275" y="2621"/>
                    <a:pt x="4228" y="2621"/>
                    <a:pt x="4180" y="2621"/>
                  </a:cubicBezTo>
                  <a:cubicBezTo>
                    <a:pt x="4077" y="2651"/>
                    <a:pt x="3971" y="2665"/>
                    <a:pt x="3864" y="2665"/>
                  </a:cubicBezTo>
                  <a:cubicBezTo>
                    <a:pt x="3539" y="2665"/>
                    <a:pt x="3213" y="2533"/>
                    <a:pt x="2989" y="2300"/>
                  </a:cubicBezTo>
                  <a:cubicBezTo>
                    <a:pt x="2977" y="2288"/>
                    <a:pt x="2942" y="2252"/>
                    <a:pt x="2930" y="2228"/>
                  </a:cubicBezTo>
                  <a:cubicBezTo>
                    <a:pt x="2930" y="2205"/>
                    <a:pt x="2918" y="2205"/>
                    <a:pt x="2918" y="2193"/>
                  </a:cubicBezTo>
                  <a:cubicBezTo>
                    <a:pt x="3144" y="1752"/>
                    <a:pt x="3144" y="1240"/>
                    <a:pt x="2918" y="812"/>
                  </a:cubicBezTo>
                  <a:cubicBezTo>
                    <a:pt x="2918" y="800"/>
                    <a:pt x="2930" y="800"/>
                    <a:pt x="2930" y="776"/>
                  </a:cubicBezTo>
                  <a:cubicBezTo>
                    <a:pt x="2965" y="752"/>
                    <a:pt x="2977" y="716"/>
                    <a:pt x="3001" y="693"/>
                  </a:cubicBezTo>
                  <a:cubicBezTo>
                    <a:pt x="3061" y="633"/>
                    <a:pt x="3144" y="573"/>
                    <a:pt x="3216" y="526"/>
                  </a:cubicBezTo>
                  <a:cubicBezTo>
                    <a:pt x="3411" y="396"/>
                    <a:pt x="3639" y="332"/>
                    <a:pt x="3865" y="332"/>
                  </a:cubicBezTo>
                  <a:cubicBezTo>
                    <a:pt x="4134" y="332"/>
                    <a:pt x="4401" y="422"/>
                    <a:pt x="4609" y="597"/>
                  </a:cubicBezTo>
                  <a:cubicBezTo>
                    <a:pt x="4646" y="624"/>
                    <a:pt x="4686" y="636"/>
                    <a:pt x="4724" y="636"/>
                  </a:cubicBezTo>
                  <a:cubicBezTo>
                    <a:pt x="4770" y="636"/>
                    <a:pt x="4814" y="618"/>
                    <a:pt x="4847" y="585"/>
                  </a:cubicBezTo>
                  <a:cubicBezTo>
                    <a:pt x="4906" y="514"/>
                    <a:pt x="4894" y="407"/>
                    <a:pt x="4835" y="347"/>
                  </a:cubicBezTo>
                  <a:cubicBezTo>
                    <a:pt x="4566" y="117"/>
                    <a:pt x="4226" y="0"/>
                    <a:pt x="38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9" name="Google Shape;17019;p62"/>
            <p:cNvSpPr/>
            <p:nvPr/>
          </p:nvSpPr>
          <p:spPr>
            <a:xfrm>
              <a:off x="1428346" y="2463191"/>
              <a:ext cx="10581" cy="11341"/>
            </a:xfrm>
            <a:custGeom>
              <a:rect b="b" l="l" r="r" t="t"/>
              <a:pathLst>
                <a:path extrusionOk="0" h="358" w="334">
                  <a:moveTo>
                    <a:pt x="167" y="0"/>
                  </a:moveTo>
                  <a:cubicBezTo>
                    <a:pt x="84" y="0"/>
                    <a:pt x="1" y="72"/>
                    <a:pt x="1" y="155"/>
                  </a:cubicBezTo>
                  <a:lnTo>
                    <a:pt x="1" y="191"/>
                  </a:lnTo>
                  <a:cubicBezTo>
                    <a:pt x="1" y="274"/>
                    <a:pt x="84" y="357"/>
                    <a:pt x="167" y="357"/>
                  </a:cubicBezTo>
                  <a:cubicBezTo>
                    <a:pt x="263" y="357"/>
                    <a:pt x="334" y="274"/>
                    <a:pt x="334" y="191"/>
                  </a:cubicBezTo>
                  <a:lnTo>
                    <a:pt x="334" y="155"/>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0" name="Google Shape;17020;p62"/>
            <p:cNvSpPr/>
            <p:nvPr/>
          </p:nvSpPr>
          <p:spPr>
            <a:xfrm>
              <a:off x="1443426" y="2463191"/>
              <a:ext cx="10613" cy="11341"/>
            </a:xfrm>
            <a:custGeom>
              <a:rect b="b" l="l" r="r" t="t"/>
              <a:pathLst>
                <a:path extrusionOk="0" h="358" w="335">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1" name="Google Shape;17021;p62"/>
            <p:cNvSpPr/>
            <p:nvPr/>
          </p:nvSpPr>
          <p:spPr>
            <a:xfrm>
              <a:off x="1458537" y="2463191"/>
              <a:ext cx="10581" cy="11341"/>
            </a:xfrm>
            <a:custGeom>
              <a:rect b="b" l="l" r="r" t="t"/>
              <a:pathLst>
                <a:path extrusionOk="0" h="358" w="334">
                  <a:moveTo>
                    <a:pt x="167" y="0"/>
                  </a:moveTo>
                  <a:cubicBezTo>
                    <a:pt x="83" y="0"/>
                    <a:pt x="0" y="72"/>
                    <a:pt x="0" y="155"/>
                  </a:cubicBezTo>
                  <a:lnTo>
                    <a:pt x="0" y="191"/>
                  </a:lnTo>
                  <a:cubicBezTo>
                    <a:pt x="0" y="274"/>
                    <a:pt x="83" y="357"/>
                    <a:pt x="167" y="357"/>
                  </a:cubicBezTo>
                  <a:cubicBezTo>
                    <a:pt x="262" y="357"/>
                    <a:pt x="333" y="274"/>
                    <a:pt x="333" y="191"/>
                  </a:cubicBezTo>
                  <a:lnTo>
                    <a:pt x="333" y="155"/>
                  </a:lnTo>
                  <a:cubicBezTo>
                    <a:pt x="333"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2" name="Google Shape;17022;p62"/>
            <p:cNvSpPr/>
            <p:nvPr/>
          </p:nvSpPr>
          <p:spPr>
            <a:xfrm>
              <a:off x="1502287" y="2463191"/>
              <a:ext cx="10201" cy="11341"/>
            </a:xfrm>
            <a:custGeom>
              <a:rect b="b" l="l" r="r" t="t"/>
              <a:pathLst>
                <a:path extrusionOk="0" h="358" w="322">
                  <a:moveTo>
                    <a:pt x="155" y="0"/>
                  </a:moveTo>
                  <a:cubicBezTo>
                    <a:pt x="72" y="0"/>
                    <a:pt x="0" y="72"/>
                    <a:pt x="0" y="155"/>
                  </a:cubicBezTo>
                  <a:lnTo>
                    <a:pt x="0" y="191"/>
                  </a:lnTo>
                  <a:cubicBezTo>
                    <a:pt x="0" y="274"/>
                    <a:pt x="72" y="357"/>
                    <a:pt x="155" y="357"/>
                  </a:cubicBezTo>
                  <a:cubicBezTo>
                    <a:pt x="250" y="357"/>
                    <a:pt x="322" y="274"/>
                    <a:pt x="322" y="191"/>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3" name="Google Shape;17023;p62"/>
            <p:cNvSpPr/>
            <p:nvPr/>
          </p:nvSpPr>
          <p:spPr>
            <a:xfrm>
              <a:off x="1517367" y="2463191"/>
              <a:ext cx="10201" cy="11341"/>
            </a:xfrm>
            <a:custGeom>
              <a:rect b="b" l="l" r="r" t="t"/>
              <a:pathLst>
                <a:path extrusionOk="0" h="358" w="322">
                  <a:moveTo>
                    <a:pt x="155" y="0"/>
                  </a:moveTo>
                  <a:cubicBezTo>
                    <a:pt x="72" y="0"/>
                    <a:pt x="0" y="72"/>
                    <a:pt x="0" y="155"/>
                  </a:cubicBezTo>
                  <a:lnTo>
                    <a:pt x="0" y="191"/>
                  </a:lnTo>
                  <a:cubicBezTo>
                    <a:pt x="0" y="274"/>
                    <a:pt x="72" y="357"/>
                    <a:pt x="155" y="357"/>
                  </a:cubicBezTo>
                  <a:cubicBezTo>
                    <a:pt x="251" y="357"/>
                    <a:pt x="322" y="274"/>
                    <a:pt x="322" y="191"/>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4" name="Google Shape;17024;p62"/>
            <p:cNvSpPr/>
            <p:nvPr/>
          </p:nvSpPr>
          <p:spPr>
            <a:xfrm>
              <a:off x="1532067" y="2463191"/>
              <a:ext cx="10613" cy="11341"/>
            </a:xfrm>
            <a:custGeom>
              <a:rect b="b" l="l" r="r" t="t"/>
              <a:pathLst>
                <a:path extrusionOk="0" h="358" w="335">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25" name="Google Shape;17025;p62"/>
          <p:cNvGrpSpPr/>
          <p:nvPr/>
        </p:nvGrpSpPr>
        <p:grpSpPr>
          <a:xfrm>
            <a:off x="861053" y="2239510"/>
            <a:ext cx="362134" cy="363623"/>
            <a:chOff x="861053" y="2414910"/>
            <a:chExt cx="362134" cy="363623"/>
          </a:xfrm>
        </p:grpSpPr>
        <p:sp>
          <p:nvSpPr>
            <p:cNvPr id="17026" name="Google Shape;17026;p62"/>
            <p:cNvSpPr/>
            <p:nvPr/>
          </p:nvSpPr>
          <p:spPr>
            <a:xfrm>
              <a:off x="965153" y="2609235"/>
              <a:ext cx="64912" cy="63677"/>
            </a:xfrm>
            <a:custGeom>
              <a:rect b="b" l="l" r="r" t="t"/>
              <a:pathLst>
                <a:path extrusionOk="0" h="2010" w="2049">
                  <a:moveTo>
                    <a:pt x="1382" y="1"/>
                  </a:moveTo>
                  <a:cubicBezTo>
                    <a:pt x="1337" y="1"/>
                    <a:pt x="1293" y="16"/>
                    <a:pt x="1263" y="45"/>
                  </a:cubicBezTo>
                  <a:lnTo>
                    <a:pt x="858" y="450"/>
                  </a:lnTo>
                  <a:cubicBezTo>
                    <a:pt x="798" y="510"/>
                    <a:pt x="798" y="629"/>
                    <a:pt x="858" y="688"/>
                  </a:cubicBezTo>
                  <a:cubicBezTo>
                    <a:pt x="888" y="718"/>
                    <a:pt x="932" y="733"/>
                    <a:pt x="977" y="733"/>
                  </a:cubicBezTo>
                  <a:cubicBezTo>
                    <a:pt x="1022" y="733"/>
                    <a:pt x="1066" y="718"/>
                    <a:pt x="1096" y="688"/>
                  </a:cubicBezTo>
                  <a:lnTo>
                    <a:pt x="1382" y="403"/>
                  </a:lnTo>
                  <a:lnTo>
                    <a:pt x="1620" y="641"/>
                  </a:lnTo>
                  <a:lnTo>
                    <a:pt x="656" y="1605"/>
                  </a:lnTo>
                  <a:lnTo>
                    <a:pt x="417" y="1367"/>
                  </a:lnTo>
                  <a:lnTo>
                    <a:pt x="620" y="1165"/>
                  </a:lnTo>
                  <a:cubicBezTo>
                    <a:pt x="679" y="1105"/>
                    <a:pt x="679" y="986"/>
                    <a:pt x="620" y="926"/>
                  </a:cubicBezTo>
                  <a:cubicBezTo>
                    <a:pt x="590" y="897"/>
                    <a:pt x="545" y="882"/>
                    <a:pt x="501" y="882"/>
                  </a:cubicBezTo>
                  <a:cubicBezTo>
                    <a:pt x="456" y="882"/>
                    <a:pt x="411" y="897"/>
                    <a:pt x="382" y="926"/>
                  </a:cubicBezTo>
                  <a:lnTo>
                    <a:pt x="60" y="1248"/>
                  </a:lnTo>
                  <a:cubicBezTo>
                    <a:pt x="1" y="1307"/>
                    <a:pt x="1" y="1427"/>
                    <a:pt x="60" y="1486"/>
                  </a:cubicBezTo>
                  <a:lnTo>
                    <a:pt x="537" y="1962"/>
                  </a:lnTo>
                  <a:cubicBezTo>
                    <a:pt x="560" y="1998"/>
                    <a:pt x="608" y="2010"/>
                    <a:pt x="656" y="2010"/>
                  </a:cubicBezTo>
                  <a:cubicBezTo>
                    <a:pt x="703" y="2010"/>
                    <a:pt x="739" y="1998"/>
                    <a:pt x="775" y="1962"/>
                  </a:cubicBezTo>
                  <a:lnTo>
                    <a:pt x="1977" y="760"/>
                  </a:lnTo>
                  <a:cubicBezTo>
                    <a:pt x="2049" y="676"/>
                    <a:pt x="2049" y="581"/>
                    <a:pt x="1977" y="522"/>
                  </a:cubicBezTo>
                  <a:lnTo>
                    <a:pt x="1501" y="45"/>
                  </a:lnTo>
                  <a:cubicBezTo>
                    <a:pt x="1471" y="16"/>
                    <a:pt x="1426"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7" name="Google Shape;17027;p62"/>
            <p:cNvSpPr/>
            <p:nvPr/>
          </p:nvSpPr>
          <p:spPr>
            <a:xfrm>
              <a:off x="861053" y="2479854"/>
              <a:ext cx="298394" cy="298679"/>
            </a:xfrm>
            <a:custGeom>
              <a:rect b="b" l="l" r="r" t="t"/>
              <a:pathLst>
                <a:path extrusionOk="0" h="9428" w="9419">
                  <a:moveTo>
                    <a:pt x="6938" y="1115"/>
                  </a:moveTo>
                  <a:cubicBezTo>
                    <a:pt x="7280" y="1115"/>
                    <a:pt x="7617" y="1256"/>
                    <a:pt x="7883" y="1510"/>
                  </a:cubicBezTo>
                  <a:cubicBezTo>
                    <a:pt x="8156" y="1772"/>
                    <a:pt x="8287" y="2165"/>
                    <a:pt x="8275" y="2534"/>
                  </a:cubicBezTo>
                  <a:lnTo>
                    <a:pt x="6859" y="1117"/>
                  </a:lnTo>
                  <a:cubicBezTo>
                    <a:pt x="6885" y="1115"/>
                    <a:pt x="6912" y="1115"/>
                    <a:pt x="6938" y="1115"/>
                  </a:cubicBezTo>
                  <a:close/>
                  <a:moveTo>
                    <a:pt x="4799" y="2903"/>
                  </a:moveTo>
                  <a:lnTo>
                    <a:pt x="4954" y="3058"/>
                  </a:lnTo>
                  <a:lnTo>
                    <a:pt x="6335" y="4439"/>
                  </a:lnTo>
                  <a:lnTo>
                    <a:pt x="6490" y="4582"/>
                  </a:lnTo>
                  <a:lnTo>
                    <a:pt x="6311" y="4760"/>
                  </a:lnTo>
                  <a:lnTo>
                    <a:pt x="4620" y="3082"/>
                  </a:lnTo>
                  <a:lnTo>
                    <a:pt x="4799" y="2903"/>
                  </a:lnTo>
                  <a:close/>
                  <a:moveTo>
                    <a:pt x="751" y="7856"/>
                  </a:moveTo>
                  <a:lnTo>
                    <a:pt x="1525" y="8630"/>
                  </a:lnTo>
                  <a:lnTo>
                    <a:pt x="1156" y="9011"/>
                  </a:lnTo>
                  <a:lnTo>
                    <a:pt x="382" y="8237"/>
                  </a:lnTo>
                  <a:lnTo>
                    <a:pt x="751" y="7856"/>
                  </a:lnTo>
                  <a:close/>
                  <a:moveTo>
                    <a:pt x="5668" y="1"/>
                  </a:moveTo>
                  <a:cubicBezTo>
                    <a:pt x="5623" y="1"/>
                    <a:pt x="5579" y="16"/>
                    <a:pt x="5549" y="46"/>
                  </a:cubicBezTo>
                  <a:lnTo>
                    <a:pt x="5073" y="522"/>
                  </a:lnTo>
                  <a:cubicBezTo>
                    <a:pt x="5013" y="581"/>
                    <a:pt x="5013" y="700"/>
                    <a:pt x="5073" y="760"/>
                  </a:cubicBezTo>
                  <a:cubicBezTo>
                    <a:pt x="5102" y="790"/>
                    <a:pt x="5147" y="805"/>
                    <a:pt x="5192" y="805"/>
                  </a:cubicBezTo>
                  <a:cubicBezTo>
                    <a:pt x="5236" y="805"/>
                    <a:pt x="5281" y="790"/>
                    <a:pt x="5311" y="760"/>
                  </a:cubicBezTo>
                  <a:lnTo>
                    <a:pt x="5668" y="403"/>
                  </a:lnTo>
                  <a:lnTo>
                    <a:pt x="9014" y="3760"/>
                  </a:lnTo>
                  <a:lnTo>
                    <a:pt x="8549" y="4213"/>
                  </a:lnTo>
                  <a:cubicBezTo>
                    <a:pt x="8287" y="4487"/>
                    <a:pt x="7942" y="4618"/>
                    <a:pt x="7573" y="4618"/>
                  </a:cubicBezTo>
                  <a:cubicBezTo>
                    <a:pt x="7204" y="4618"/>
                    <a:pt x="6859" y="4475"/>
                    <a:pt x="6585" y="4213"/>
                  </a:cubicBezTo>
                  <a:lnTo>
                    <a:pt x="5906" y="3534"/>
                  </a:lnTo>
                  <a:lnTo>
                    <a:pt x="5216" y="2844"/>
                  </a:lnTo>
                  <a:cubicBezTo>
                    <a:pt x="4799" y="2427"/>
                    <a:pt x="4704" y="1796"/>
                    <a:pt x="4954" y="1260"/>
                  </a:cubicBezTo>
                  <a:cubicBezTo>
                    <a:pt x="5001" y="1165"/>
                    <a:pt x="4954" y="1081"/>
                    <a:pt x="4882" y="1034"/>
                  </a:cubicBezTo>
                  <a:cubicBezTo>
                    <a:pt x="4856" y="1020"/>
                    <a:pt x="4830" y="1015"/>
                    <a:pt x="4806" y="1015"/>
                  </a:cubicBezTo>
                  <a:cubicBezTo>
                    <a:pt x="4743" y="1015"/>
                    <a:pt x="4690" y="1054"/>
                    <a:pt x="4656" y="1105"/>
                  </a:cubicBezTo>
                  <a:cubicBezTo>
                    <a:pt x="4418" y="1593"/>
                    <a:pt x="4430" y="2165"/>
                    <a:pt x="4668" y="2629"/>
                  </a:cubicBezTo>
                  <a:lnTo>
                    <a:pt x="4299" y="2998"/>
                  </a:lnTo>
                  <a:cubicBezTo>
                    <a:pt x="4263" y="3022"/>
                    <a:pt x="4251" y="3070"/>
                    <a:pt x="4251" y="3117"/>
                  </a:cubicBezTo>
                  <a:cubicBezTo>
                    <a:pt x="4251" y="3165"/>
                    <a:pt x="4263" y="3201"/>
                    <a:pt x="4299" y="3236"/>
                  </a:cubicBezTo>
                  <a:lnTo>
                    <a:pt x="4442" y="3379"/>
                  </a:lnTo>
                  <a:lnTo>
                    <a:pt x="489" y="7344"/>
                  </a:lnTo>
                  <a:cubicBezTo>
                    <a:pt x="453" y="7368"/>
                    <a:pt x="441" y="7416"/>
                    <a:pt x="441" y="7463"/>
                  </a:cubicBezTo>
                  <a:cubicBezTo>
                    <a:pt x="441" y="7511"/>
                    <a:pt x="453" y="7547"/>
                    <a:pt x="489" y="7582"/>
                  </a:cubicBezTo>
                  <a:lnTo>
                    <a:pt x="548" y="7642"/>
                  </a:lnTo>
                  <a:lnTo>
                    <a:pt x="60" y="8130"/>
                  </a:lnTo>
                  <a:cubicBezTo>
                    <a:pt x="1" y="8189"/>
                    <a:pt x="1" y="8309"/>
                    <a:pt x="60" y="8368"/>
                  </a:cubicBezTo>
                  <a:lnTo>
                    <a:pt x="1072" y="9380"/>
                  </a:lnTo>
                  <a:cubicBezTo>
                    <a:pt x="1096" y="9416"/>
                    <a:pt x="1144" y="9428"/>
                    <a:pt x="1191" y="9428"/>
                  </a:cubicBezTo>
                  <a:cubicBezTo>
                    <a:pt x="1227" y="9428"/>
                    <a:pt x="1275" y="9404"/>
                    <a:pt x="1310" y="9380"/>
                  </a:cubicBezTo>
                  <a:lnTo>
                    <a:pt x="1798" y="8892"/>
                  </a:lnTo>
                  <a:lnTo>
                    <a:pt x="1858" y="8951"/>
                  </a:lnTo>
                  <a:cubicBezTo>
                    <a:pt x="1882" y="8975"/>
                    <a:pt x="1929" y="8987"/>
                    <a:pt x="1977" y="8987"/>
                  </a:cubicBezTo>
                  <a:cubicBezTo>
                    <a:pt x="2025" y="8987"/>
                    <a:pt x="2060" y="8975"/>
                    <a:pt x="2096" y="8951"/>
                  </a:cubicBezTo>
                  <a:lnTo>
                    <a:pt x="3251" y="7785"/>
                  </a:lnTo>
                  <a:cubicBezTo>
                    <a:pt x="3311" y="7725"/>
                    <a:pt x="3311" y="7606"/>
                    <a:pt x="3251" y="7547"/>
                  </a:cubicBezTo>
                  <a:cubicBezTo>
                    <a:pt x="3221" y="7517"/>
                    <a:pt x="3177" y="7502"/>
                    <a:pt x="3132" y="7502"/>
                  </a:cubicBezTo>
                  <a:cubicBezTo>
                    <a:pt x="3087" y="7502"/>
                    <a:pt x="3043" y="7517"/>
                    <a:pt x="3013" y="7547"/>
                  </a:cubicBezTo>
                  <a:lnTo>
                    <a:pt x="1977" y="8594"/>
                  </a:lnTo>
                  <a:lnTo>
                    <a:pt x="1918" y="8535"/>
                  </a:lnTo>
                  <a:lnTo>
                    <a:pt x="905" y="7523"/>
                  </a:lnTo>
                  <a:lnTo>
                    <a:pt x="846" y="7463"/>
                  </a:lnTo>
                  <a:lnTo>
                    <a:pt x="4680" y="3617"/>
                  </a:lnTo>
                  <a:lnTo>
                    <a:pt x="5835" y="4772"/>
                  </a:lnTo>
                  <a:lnTo>
                    <a:pt x="3489" y="7106"/>
                  </a:lnTo>
                  <a:cubicBezTo>
                    <a:pt x="3430" y="7166"/>
                    <a:pt x="3430" y="7285"/>
                    <a:pt x="3489" y="7344"/>
                  </a:cubicBezTo>
                  <a:cubicBezTo>
                    <a:pt x="3525" y="7368"/>
                    <a:pt x="3572" y="7392"/>
                    <a:pt x="3608" y="7392"/>
                  </a:cubicBezTo>
                  <a:cubicBezTo>
                    <a:pt x="3656" y="7392"/>
                    <a:pt x="3703" y="7368"/>
                    <a:pt x="3727" y="7344"/>
                  </a:cubicBezTo>
                  <a:lnTo>
                    <a:pt x="6073" y="5010"/>
                  </a:lnTo>
                  <a:lnTo>
                    <a:pt x="6216" y="5153"/>
                  </a:lnTo>
                  <a:cubicBezTo>
                    <a:pt x="6251" y="5189"/>
                    <a:pt x="6287" y="5201"/>
                    <a:pt x="6335" y="5201"/>
                  </a:cubicBezTo>
                  <a:cubicBezTo>
                    <a:pt x="6382" y="5201"/>
                    <a:pt x="6430" y="5189"/>
                    <a:pt x="6454" y="5153"/>
                  </a:cubicBezTo>
                  <a:lnTo>
                    <a:pt x="6811" y="4796"/>
                  </a:lnTo>
                  <a:cubicBezTo>
                    <a:pt x="7049" y="4915"/>
                    <a:pt x="7323" y="4975"/>
                    <a:pt x="7585" y="4975"/>
                  </a:cubicBezTo>
                  <a:cubicBezTo>
                    <a:pt x="8049" y="4975"/>
                    <a:pt x="8478" y="4796"/>
                    <a:pt x="8811" y="4475"/>
                  </a:cubicBezTo>
                  <a:lnTo>
                    <a:pt x="9383" y="3891"/>
                  </a:lnTo>
                  <a:cubicBezTo>
                    <a:pt x="9418" y="3784"/>
                    <a:pt x="9418" y="3677"/>
                    <a:pt x="9359" y="3617"/>
                  </a:cubicBezTo>
                  <a:lnTo>
                    <a:pt x="8573" y="2832"/>
                  </a:lnTo>
                  <a:cubicBezTo>
                    <a:pt x="8704" y="2272"/>
                    <a:pt x="8537" y="1689"/>
                    <a:pt x="8121" y="1284"/>
                  </a:cubicBezTo>
                  <a:cubicBezTo>
                    <a:pt x="7809" y="972"/>
                    <a:pt x="7384" y="795"/>
                    <a:pt x="6956" y="795"/>
                  </a:cubicBezTo>
                  <a:cubicBezTo>
                    <a:pt x="6827" y="795"/>
                    <a:pt x="6699" y="810"/>
                    <a:pt x="6573" y="843"/>
                  </a:cubicBezTo>
                  <a:lnTo>
                    <a:pt x="5787" y="46"/>
                  </a:lnTo>
                  <a:cubicBezTo>
                    <a:pt x="5757" y="16"/>
                    <a:pt x="5713" y="1"/>
                    <a:pt x="5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8" name="Google Shape;17028;p62"/>
            <p:cNvSpPr/>
            <p:nvPr/>
          </p:nvSpPr>
          <p:spPr>
            <a:xfrm>
              <a:off x="1128875" y="2455366"/>
              <a:ext cx="54711" cy="53856"/>
            </a:xfrm>
            <a:custGeom>
              <a:rect b="b" l="l" r="r" t="t"/>
              <a:pathLst>
                <a:path extrusionOk="0" h="1700" w="1727">
                  <a:moveTo>
                    <a:pt x="1548" y="0"/>
                  </a:moveTo>
                  <a:cubicBezTo>
                    <a:pt x="1503" y="0"/>
                    <a:pt x="1459" y="15"/>
                    <a:pt x="1429" y="45"/>
                  </a:cubicBezTo>
                  <a:lnTo>
                    <a:pt x="60" y="1414"/>
                  </a:lnTo>
                  <a:cubicBezTo>
                    <a:pt x="0" y="1473"/>
                    <a:pt x="0" y="1592"/>
                    <a:pt x="60" y="1652"/>
                  </a:cubicBezTo>
                  <a:cubicBezTo>
                    <a:pt x="83" y="1688"/>
                    <a:pt x="131" y="1700"/>
                    <a:pt x="179" y="1700"/>
                  </a:cubicBezTo>
                  <a:cubicBezTo>
                    <a:pt x="214" y="1700"/>
                    <a:pt x="262" y="1688"/>
                    <a:pt x="298" y="1652"/>
                  </a:cubicBezTo>
                  <a:lnTo>
                    <a:pt x="1667" y="283"/>
                  </a:lnTo>
                  <a:cubicBezTo>
                    <a:pt x="1726" y="223"/>
                    <a:pt x="1726" y="104"/>
                    <a:pt x="1667" y="45"/>
                  </a:cubicBezTo>
                  <a:cubicBezTo>
                    <a:pt x="1637" y="15"/>
                    <a:pt x="1592" y="0"/>
                    <a:pt x="1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9" name="Google Shape;17029;p62"/>
            <p:cNvSpPr/>
            <p:nvPr/>
          </p:nvSpPr>
          <p:spPr>
            <a:xfrm>
              <a:off x="1099445" y="2414910"/>
              <a:ext cx="10581" cy="71692"/>
            </a:xfrm>
            <a:custGeom>
              <a:rect b="b" l="l" r="r" t="t"/>
              <a:pathLst>
                <a:path extrusionOk="0" h="2263" w="334">
                  <a:moveTo>
                    <a:pt x="167" y="0"/>
                  </a:moveTo>
                  <a:cubicBezTo>
                    <a:pt x="72" y="0"/>
                    <a:pt x="0" y="72"/>
                    <a:pt x="0" y="167"/>
                  </a:cubicBezTo>
                  <a:lnTo>
                    <a:pt x="0" y="2096"/>
                  </a:lnTo>
                  <a:cubicBezTo>
                    <a:pt x="0" y="2191"/>
                    <a:pt x="72" y="2262"/>
                    <a:pt x="167" y="2262"/>
                  </a:cubicBezTo>
                  <a:cubicBezTo>
                    <a:pt x="250" y="2262"/>
                    <a:pt x="334" y="2191"/>
                    <a:pt x="334" y="2096"/>
                  </a:cubicBezTo>
                  <a:lnTo>
                    <a:pt x="334"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0" name="Google Shape;17030;p62"/>
            <p:cNvSpPr/>
            <p:nvPr/>
          </p:nvSpPr>
          <p:spPr>
            <a:xfrm>
              <a:off x="1151495" y="2528420"/>
              <a:ext cx="71692" cy="10613"/>
            </a:xfrm>
            <a:custGeom>
              <a:rect b="b" l="l" r="r" t="t"/>
              <a:pathLst>
                <a:path extrusionOk="0" h="335" w="2263">
                  <a:moveTo>
                    <a:pt x="155" y="1"/>
                  </a:moveTo>
                  <a:cubicBezTo>
                    <a:pt x="72" y="1"/>
                    <a:pt x="0" y="84"/>
                    <a:pt x="0" y="168"/>
                  </a:cubicBezTo>
                  <a:cubicBezTo>
                    <a:pt x="0" y="263"/>
                    <a:pt x="72" y="334"/>
                    <a:pt x="155" y="334"/>
                  </a:cubicBezTo>
                  <a:lnTo>
                    <a:pt x="2096" y="334"/>
                  </a:lnTo>
                  <a:cubicBezTo>
                    <a:pt x="2179" y="334"/>
                    <a:pt x="2263" y="263"/>
                    <a:pt x="2263" y="168"/>
                  </a:cubicBezTo>
                  <a:cubicBezTo>
                    <a:pt x="2263" y="84"/>
                    <a:pt x="2203" y="1"/>
                    <a:pt x="2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31" name="Google Shape;17031;p62"/>
          <p:cNvGrpSpPr/>
          <p:nvPr/>
        </p:nvGrpSpPr>
        <p:grpSpPr>
          <a:xfrm>
            <a:off x="7594288" y="2239859"/>
            <a:ext cx="279513" cy="355735"/>
            <a:chOff x="7594288" y="2415259"/>
            <a:chExt cx="279513" cy="355735"/>
          </a:xfrm>
        </p:grpSpPr>
        <p:sp>
          <p:nvSpPr>
            <p:cNvPr id="17032" name="Google Shape;17032;p62"/>
            <p:cNvSpPr/>
            <p:nvPr/>
          </p:nvSpPr>
          <p:spPr>
            <a:xfrm>
              <a:off x="7696108" y="2531841"/>
              <a:ext cx="10233" cy="16220"/>
            </a:xfrm>
            <a:custGeom>
              <a:rect b="b" l="l" r="r" t="t"/>
              <a:pathLst>
                <a:path extrusionOk="0" h="512" w="323">
                  <a:moveTo>
                    <a:pt x="167" y="0"/>
                  </a:moveTo>
                  <a:cubicBezTo>
                    <a:pt x="72" y="0"/>
                    <a:pt x="1" y="71"/>
                    <a:pt x="1" y="167"/>
                  </a:cubicBezTo>
                  <a:lnTo>
                    <a:pt x="1" y="345"/>
                  </a:lnTo>
                  <a:cubicBezTo>
                    <a:pt x="1" y="429"/>
                    <a:pt x="72" y="512"/>
                    <a:pt x="167" y="512"/>
                  </a:cubicBezTo>
                  <a:cubicBezTo>
                    <a:pt x="251" y="512"/>
                    <a:pt x="322" y="429"/>
                    <a:pt x="322" y="345"/>
                  </a:cubicBezTo>
                  <a:lnTo>
                    <a:pt x="322" y="167"/>
                  </a:lnTo>
                  <a:cubicBezTo>
                    <a:pt x="322" y="71"/>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3" name="Google Shape;17033;p62"/>
            <p:cNvSpPr/>
            <p:nvPr/>
          </p:nvSpPr>
          <p:spPr>
            <a:xfrm>
              <a:off x="7762889" y="2531841"/>
              <a:ext cx="10581" cy="16220"/>
            </a:xfrm>
            <a:custGeom>
              <a:rect b="b" l="l" r="r" t="t"/>
              <a:pathLst>
                <a:path extrusionOk="0" h="512" w="334">
                  <a:moveTo>
                    <a:pt x="167" y="0"/>
                  </a:moveTo>
                  <a:cubicBezTo>
                    <a:pt x="84" y="0"/>
                    <a:pt x="0" y="71"/>
                    <a:pt x="0" y="167"/>
                  </a:cubicBezTo>
                  <a:lnTo>
                    <a:pt x="0" y="345"/>
                  </a:lnTo>
                  <a:cubicBezTo>
                    <a:pt x="0" y="429"/>
                    <a:pt x="84" y="512"/>
                    <a:pt x="167" y="512"/>
                  </a:cubicBezTo>
                  <a:cubicBezTo>
                    <a:pt x="262" y="512"/>
                    <a:pt x="334" y="429"/>
                    <a:pt x="334" y="345"/>
                  </a:cubicBezTo>
                  <a:lnTo>
                    <a:pt x="334" y="167"/>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4" name="Google Shape;17034;p62"/>
            <p:cNvSpPr/>
            <p:nvPr/>
          </p:nvSpPr>
          <p:spPr>
            <a:xfrm>
              <a:off x="7711948" y="2571156"/>
              <a:ext cx="45302" cy="15777"/>
            </a:xfrm>
            <a:custGeom>
              <a:rect b="b" l="l" r="r" t="t"/>
              <a:pathLst>
                <a:path extrusionOk="0" h="498" w="1430">
                  <a:moveTo>
                    <a:pt x="188" y="0"/>
                  </a:moveTo>
                  <a:cubicBezTo>
                    <a:pt x="147" y="0"/>
                    <a:pt x="102" y="15"/>
                    <a:pt x="60" y="45"/>
                  </a:cubicBezTo>
                  <a:cubicBezTo>
                    <a:pt x="1" y="93"/>
                    <a:pt x="1" y="200"/>
                    <a:pt x="60" y="283"/>
                  </a:cubicBezTo>
                  <a:cubicBezTo>
                    <a:pt x="215" y="414"/>
                    <a:pt x="453" y="497"/>
                    <a:pt x="703" y="497"/>
                  </a:cubicBezTo>
                  <a:cubicBezTo>
                    <a:pt x="977" y="497"/>
                    <a:pt x="1215" y="414"/>
                    <a:pt x="1346" y="283"/>
                  </a:cubicBezTo>
                  <a:cubicBezTo>
                    <a:pt x="1430" y="223"/>
                    <a:pt x="1430" y="116"/>
                    <a:pt x="1370" y="45"/>
                  </a:cubicBezTo>
                  <a:cubicBezTo>
                    <a:pt x="1340" y="15"/>
                    <a:pt x="1302" y="0"/>
                    <a:pt x="1260" y="0"/>
                  </a:cubicBezTo>
                  <a:cubicBezTo>
                    <a:pt x="1218" y="0"/>
                    <a:pt x="1174" y="15"/>
                    <a:pt x="1132" y="45"/>
                  </a:cubicBezTo>
                  <a:cubicBezTo>
                    <a:pt x="1072" y="93"/>
                    <a:pt x="930" y="176"/>
                    <a:pt x="715" y="176"/>
                  </a:cubicBezTo>
                  <a:cubicBezTo>
                    <a:pt x="513" y="176"/>
                    <a:pt x="358" y="93"/>
                    <a:pt x="298" y="45"/>
                  </a:cubicBezTo>
                  <a:cubicBezTo>
                    <a:pt x="269"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5" name="Google Shape;17035;p62"/>
            <p:cNvSpPr/>
            <p:nvPr/>
          </p:nvSpPr>
          <p:spPr>
            <a:xfrm>
              <a:off x="7594288" y="2415259"/>
              <a:ext cx="279513" cy="355735"/>
            </a:xfrm>
            <a:custGeom>
              <a:rect b="b" l="l" r="r" t="t"/>
              <a:pathLst>
                <a:path extrusionOk="0" h="11229" w="8823">
                  <a:moveTo>
                    <a:pt x="6846" y="2323"/>
                  </a:moveTo>
                  <a:lnTo>
                    <a:pt x="6751" y="3501"/>
                  </a:lnTo>
                  <a:lnTo>
                    <a:pt x="6727" y="3501"/>
                  </a:lnTo>
                  <a:cubicBezTo>
                    <a:pt x="6620" y="3501"/>
                    <a:pt x="6537" y="3418"/>
                    <a:pt x="6537" y="3311"/>
                  </a:cubicBezTo>
                  <a:lnTo>
                    <a:pt x="6537" y="2406"/>
                  </a:lnTo>
                  <a:cubicBezTo>
                    <a:pt x="6632" y="2406"/>
                    <a:pt x="6739" y="2370"/>
                    <a:pt x="6846" y="2323"/>
                  </a:cubicBezTo>
                  <a:close/>
                  <a:moveTo>
                    <a:pt x="6358" y="346"/>
                  </a:moveTo>
                  <a:cubicBezTo>
                    <a:pt x="6846" y="346"/>
                    <a:pt x="7251" y="751"/>
                    <a:pt x="7251" y="1239"/>
                  </a:cubicBezTo>
                  <a:cubicBezTo>
                    <a:pt x="7251" y="1727"/>
                    <a:pt x="6846" y="2132"/>
                    <a:pt x="6358" y="2132"/>
                  </a:cubicBezTo>
                  <a:cubicBezTo>
                    <a:pt x="6037" y="2132"/>
                    <a:pt x="5739" y="1954"/>
                    <a:pt x="5584" y="1680"/>
                  </a:cubicBezTo>
                  <a:cubicBezTo>
                    <a:pt x="5551" y="1630"/>
                    <a:pt x="5490" y="1604"/>
                    <a:pt x="5432" y="1604"/>
                  </a:cubicBezTo>
                  <a:cubicBezTo>
                    <a:pt x="5406" y="1604"/>
                    <a:pt x="5380" y="1609"/>
                    <a:pt x="5358" y="1620"/>
                  </a:cubicBezTo>
                  <a:cubicBezTo>
                    <a:pt x="5286" y="1668"/>
                    <a:pt x="5251" y="1775"/>
                    <a:pt x="5298" y="1846"/>
                  </a:cubicBezTo>
                  <a:cubicBezTo>
                    <a:pt x="5310" y="1858"/>
                    <a:pt x="5310" y="1882"/>
                    <a:pt x="5322" y="1894"/>
                  </a:cubicBezTo>
                  <a:cubicBezTo>
                    <a:pt x="5263" y="1942"/>
                    <a:pt x="5191" y="1954"/>
                    <a:pt x="5120" y="1954"/>
                  </a:cubicBezTo>
                  <a:cubicBezTo>
                    <a:pt x="4917" y="1954"/>
                    <a:pt x="4763" y="1787"/>
                    <a:pt x="4763" y="1596"/>
                  </a:cubicBezTo>
                  <a:cubicBezTo>
                    <a:pt x="4763" y="1501"/>
                    <a:pt x="4679" y="1430"/>
                    <a:pt x="4596" y="1430"/>
                  </a:cubicBezTo>
                  <a:cubicBezTo>
                    <a:pt x="4513" y="1430"/>
                    <a:pt x="4429" y="1501"/>
                    <a:pt x="4429" y="1596"/>
                  </a:cubicBezTo>
                  <a:cubicBezTo>
                    <a:pt x="4429" y="1977"/>
                    <a:pt x="4739" y="2299"/>
                    <a:pt x="5132" y="2299"/>
                  </a:cubicBezTo>
                  <a:cubicBezTo>
                    <a:pt x="5286" y="2299"/>
                    <a:pt x="5429" y="2251"/>
                    <a:pt x="5548" y="2156"/>
                  </a:cubicBezTo>
                  <a:cubicBezTo>
                    <a:pt x="5727" y="2323"/>
                    <a:pt x="5965" y="2430"/>
                    <a:pt x="6215" y="2454"/>
                  </a:cubicBezTo>
                  <a:lnTo>
                    <a:pt x="6215" y="3347"/>
                  </a:lnTo>
                  <a:cubicBezTo>
                    <a:pt x="6215" y="3632"/>
                    <a:pt x="6453" y="3871"/>
                    <a:pt x="6739" y="3871"/>
                  </a:cubicBezTo>
                  <a:lnTo>
                    <a:pt x="7001" y="3871"/>
                  </a:lnTo>
                  <a:cubicBezTo>
                    <a:pt x="7084" y="3871"/>
                    <a:pt x="7156" y="3906"/>
                    <a:pt x="7215" y="3966"/>
                  </a:cubicBezTo>
                  <a:cubicBezTo>
                    <a:pt x="7275" y="4025"/>
                    <a:pt x="7287" y="4097"/>
                    <a:pt x="7287" y="4168"/>
                  </a:cubicBezTo>
                  <a:cubicBezTo>
                    <a:pt x="7275" y="4299"/>
                    <a:pt x="7144" y="4418"/>
                    <a:pt x="6989" y="4418"/>
                  </a:cubicBezTo>
                  <a:lnTo>
                    <a:pt x="6918" y="4418"/>
                  </a:lnTo>
                  <a:lnTo>
                    <a:pt x="6918" y="4406"/>
                  </a:lnTo>
                  <a:cubicBezTo>
                    <a:pt x="6918" y="4323"/>
                    <a:pt x="6846" y="4240"/>
                    <a:pt x="6751" y="4240"/>
                  </a:cubicBezTo>
                  <a:cubicBezTo>
                    <a:pt x="6668" y="4240"/>
                    <a:pt x="6596" y="4323"/>
                    <a:pt x="6596" y="4406"/>
                  </a:cubicBezTo>
                  <a:cubicBezTo>
                    <a:pt x="6596" y="5585"/>
                    <a:pt x="5644" y="6526"/>
                    <a:pt x="4465" y="6526"/>
                  </a:cubicBezTo>
                  <a:cubicBezTo>
                    <a:pt x="3274" y="6490"/>
                    <a:pt x="2322" y="5561"/>
                    <a:pt x="2322" y="4382"/>
                  </a:cubicBezTo>
                  <a:cubicBezTo>
                    <a:pt x="2322" y="4287"/>
                    <a:pt x="2250" y="4216"/>
                    <a:pt x="2155" y="4216"/>
                  </a:cubicBezTo>
                  <a:cubicBezTo>
                    <a:pt x="2072" y="4216"/>
                    <a:pt x="1988" y="4287"/>
                    <a:pt x="1988" y="4382"/>
                  </a:cubicBezTo>
                  <a:lnTo>
                    <a:pt x="1988" y="4394"/>
                  </a:lnTo>
                  <a:lnTo>
                    <a:pt x="1893" y="4394"/>
                  </a:lnTo>
                  <a:cubicBezTo>
                    <a:pt x="1810" y="4394"/>
                    <a:pt x="1738" y="4371"/>
                    <a:pt x="1679" y="4311"/>
                  </a:cubicBezTo>
                  <a:cubicBezTo>
                    <a:pt x="1619" y="4252"/>
                    <a:pt x="1607" y="4168"/>
                    <a:pt x="1607" y="4097"/>
                  </a:cubicBezTo>
                  <a:cubicBezTo>
                    <a:pt x="1619" y="3966"/>
                    <a:pt x="1750" y="3847"/>
                    <a:pt x="1905" y="3847"/>
                  </a:cubicBezTo>
                  <a:lnTo>
                    <a:pt x="2143" y="3847"/>
                  </a:lnTo>
                  <a:cubicBezTo>
                    <a:pt x="2429" y="3847"/>
                    <a:pt x="2667" y="3609"/>
                    <a:pt x="2667" y="3323"/>
                  </a:cubicBezTo>
                  <a:lnTo>
                    <a:pt x="2667" y="2549"/>
                  </a:lnTo>
                  <a:cubicBezTo>
                    <a:pt x="2667" y="2251"/>
                    <a:pt x="2905" y="2013"/>
                    <a:pt x="3203" y="2013"/>
                  </a:cubicBezTo>
                  <a:lnTo>
                    <a:pt x="3882" y="2013"/>
                  </a:lnTo>
                  <a:cubicBezTo>
                    <a:pt x="3965" y="2013"/>
                    <a:pt x="4048" y="1942"/>
                    <a:pt x="4048" y="1846"/>
                  </a:cubicBezTo>
                  <a:cubicBezTo>
                    <a:pt x="4048" y="1763"/>
                    <a:pt x="3965" y="1680"/>
                    <a:pt x="3882" y="1680"/>
                  </a:cubicBezTo>
                  <a:lnTo>
                    <a:pt x="3203" y="1680"/>
                  </a:lnTo>
                  <a:cubicBezTo>
                    <a:pt x="2727" y="1680"/>
                    <a:pt x="2334" y="2073"/>
                    <a:pt x="2334" y="2549"/>
                  </a:cubicBezTo>
                  <a:lnTo>
                    <a:pt x="2334" y="3323"/>
                  </a:lnTo>
                  <a:cubicBezTo>
                    <a:pt x="2334" y="3430"/>
                    <a:pt x="2250" y="3513"/>
                    <a:pt x="2143" y="3513"/>
                  </a:cubicBezTo>
                  <a:lnTo>
                    <a:pt x="2107" y="3513"/>
                  </a:lnTo>
                  <a:lnTo>
                    <a:pt x="1929" y="1704"/>
                  </a:lnTo>
                  <a:cubicBezTo>
                    <a:pt x="1905" y="1358"/>
                    <a:pt x="2012" y="1001"/>
                    <a:pt x="2238" y="751"/>
                  </a:cubicBezTo>
                  <a:cubicBezTo>
                    <a:pt x="2477" y="489"/>
                    <a:pt x="2810" y="346"/>
                    <a:pt x="3167" y="346"/>
                  </a:cubicBezTo>
                  <a:close/>
                  <a:moveTo>
                    <a:pt x="5525" y="6597"/>
                  </a:moveTo>
                  <a:lnTo>
                    <a:pt x="5525" y="7169"/>
                  </a:lnTo>
                  <a:cubicBezTo>
                    <a:pt x="5525" y="7466"/>
                    <a:pt x="5727" y="7740"/>
                    <a:pt x="6013" y="7835"/>
                  </a:cubicBezTo>
                  <a:lnTo>
                    <a:pt x="6310" y="7919"/>
                  </a:lnTo>
                  <a:cubicBezTo>
                    <a:pt x="6239" y="8204"/>
                    <a:pt x="6084" y="8454"/>
                    <a:pt x="5894" y="8681"/>
                  </a:cubicBezTo>
                  <a:cubicBezTo>
                    <a:pt x="5834" y="8752"/>
                    <a:pt x="5834" y="8859"/>
                    <a:pt x="5906" y="8919"/>
                  </a:cubicBezTo>
                  <a:cubicBezTo>
                    <a:pt x="5941" y="8954"/>
                    <a:pt x="5977" y="8966"/>
                    <a:pt x="6013" y="8966"/>
                  </a:cubicBezTo>
                  <a:cubicBezTo>
                    <a:pt x="6060" y="8966"/>
                    <a:pt x="6096" y="8954"/>
                    <a:pt x="6132" y="8907"/>
                  </a:cubicBezTo>
                  <a:cubicBezTo>
                    <a:pt x="6358" y="8657"/>
                    <a:pt x="6513" y="8359"/>
                    <a:pt x="6608" y="8026"/>
                  </a:cubicBezTo>
                  <a:lnTo>
                    <a:pt x="6965" y="8133"/>
                  </a:lnTo>
                  <a:cubicBezTo>
                    <a:pt x="6810" y="8621"/>
                    <a:pt x="6501" y="9097"/>
                    <a:pt x="6084" y="9443"/>
                  </a:cubicBezTo>
                  <a:cubicBezTo>
                    <a:pt x="5608" y="9824"/>
                    <a:pt x="5048" y="10026"/>
                    <a:pt x="4429" y="10026"/>
                  </a:cubicBezTo>
                  <a:cubicBezTo>
                    <a:pt x="3822" y="10026"/>
                    <a:pt x="3262" y="9812"/>
                    <a:pt x="2786" y="9443"/>
                  </a:cubicBezTo>
                  <a:cubicBezTo>
                    <a:pt x="2346" y="9097"/>
                    <a:pt x="2036" y="8633"/>
                    <a:pt x="1893" y="8121"/>
                  </a:cubicBezTo>
                  <a:lnTo>
                    <a:pt x="2250" y="8014"/>
                  </a:lnTo>
                  <a:cubicBezTo>
                    <a:pt x="2381" y="8454"/>
                    <a:pt x="2631" y="8847"/>
                    <a:pt x="2989" y="9145"/>
                  </a:cubicBezTo>
                  <a:cubicBezTo>
                    <a:pt x="3393" y="9466"/>
                    <a:pt x="3917" y="9669"/>
                    <a:pt x="4429" y="9669"/>
                  </a:cubicBezTo>
                  <a:cubicBezTo>
                    <a:pt x="4834" y="9669"/>
                    <a:pt x="5227" y="9562"/>
                    <a:pt x="5560" y="9371"/>
                  </a:cubicBezTo>
                  <a:cubicBezTo>
                    <a:pt x="5644" y="9324"/>
                    <a:pt x="5667" y="9216"/>
                    <a:pt x="5620" y="9145"/>
                  </a:cubicBezTo>
                  <a:cubicBezTo>
                    <a:pt x="5595" y="9096"/>
                    <a:pt x="5537" y="9064"/>
                    <a:pt x="5480" y="9064"/>
                  </a:cubicBezTo>
                  <a:cubicBezTo>
                    <a:pt x="5454" y="9064"/>
                    <a:pt x="5428" y="9070"/>
                    <a:pt x="5406" y="9085"/>
                  </a:cubicBezTo>
                  <a:cubicBezTo>
                    <a:pt x="5108" y="9252"/>
                    <a:pt x="4774" y="9335"/>
                    <a:pt x="4429" y="9335"/>
                  </a:cubicBezTo>
                  <a:cubicBezTo>
                    <a:pt x="3572" y="9335"/>
                    <a:pt x="2798" y="8752"/>
                    <a:pt x="2560" y="7919"/>
                  </a:cubicBezTo>
                  <a:lnTo>
                    <a:pt x="2881" y="7835"/>
                  </a:lnTo>
                  <a:cubicBezTo>
                    <a:pt x="3179" y="7740"/>
                    <a:pt x="3381" y="7478"/>
                    <a:pt x="3381" y="7169"/>
                  </a:cubicBezTo>
                  <a:lnTo>
                    <a:pt x="3381" y="6597"/>
                  </a:lnTo>
                  <a:cubicBezTo>
                    <a:pt x="3703" y="6764"/>
                    <a:pt x="4060" y="6835"/>
                    <a:pt x="4453" y="6835"/>
                  </a:cubicBezTo>
                  <a:cubicBezTo>
                    <a:pt x="4834" y="6835"/>
                    <a:pt x="5191" y="6752"/>
                    <a:pt x="5525" y="6597"/>
                  </a:cubicBezTo>
                  <a:close/>
                  <a:moveTo>
                    <a:pt x="3155" y="1"/>
                  </a:moveTo>
                  <a:cubicBezTo>
                    <a:pt x="2703" y="1"/>
                    <a:pt x="2286" y="191"/>
                    <a:pt x="1988" y="525"/>
                  </a:cubicBezTo>
                  <a:cubicBezTo>
                    <a:pt x="1691" y="846"/>
                    <a:pt x="1548" y="1299"/>
                    <a:pt x="1596" y="1727"/>
                  </a:cubicBezTo>
                  <a:lnTo>
                    <a:pt x="1774" y="3525"/>
                  </a:lnTo>
                  <a:cubicBezTo>
                    <a:pt x="1500" y="3573"/>
                    <a:pt x="1298" y="3799"/>
                    <a:pt x="1262" y="4073"/>
                  </a:cubicBezTo>
                  <a:cubicBezTo>
                    <a:pt x="1250" y="4228"/>
                    <a:pt x="1310" y="4406"/>
                    <a:pt x="1417" y="4525"/>
                  </a:cubicBezTo>
                  <a:cubicBezTo>
                    <a:pt x="1536" y="4644"/>
                    <a:pt x="1691" y="4716"/>
                    <a:pt x="1857" y="4716"/>
                  </a:cubicBezTo>
                  <a:lnTo>
                    <a:pt x="1977" y="4716"/>
                  </a:lnTo>
                  <a:cubicBezTo>
                    <a:pt x="2060" y="5406"/>
                    <a:pt x="2453" y="6014"/>
                    <a:pt x="3000" y="6395"/>
                  </a:cubicBezTo>
                  <a:lnTo>
                    <a:pt x="3000" y="7145"/>
                  </a:lnTo>
                  <a:cubicBezTo>
                    <a:pt x="3000" y="7311"/>
                    <a:pt x="2905" y="7442"/>
                    <a:pt x="2739" y="7490"/>
                  </a:cubicBezTo>
                  <a:lnTo>
                    <a:pt x="881" y="8038"/>
                  </a:lnTo>
                  <a:cubicBezTo>
                    <a:pt x="357" y="8192"/>
                    <a:pt x="0" y="8681"/>
                    <a:pt x="0" y="9216"/>
                  </a:cubicBezTo>
                  <a:lnTo>
                    <a:pt x="0" y="11062"/>
                  </a:lnTo>
                  <a:cubicBezTo>
                    <a:pt x="0" y="11157"/>
                    <a:pt x="72" y="11229"/>
                    <a:pt x="155" y="11229"/>
                  </a:cubicBezTo>
                  <a:cubicBezTo>
                    <a:pt x="250" y="11229"/>
                    <a:pt x="322" y="11157"/>
                    <a:pt x="322" y="11062"/>
                  </a:cubicBezTo>
                  <a:lnTo>
                    <a:pt x="322" y="9216"/>
                  </a:lnTo>
                  <a:cubicBezTo>
                    <a:pt x="322" y="8835"/>
                    <a:pt x="595" y="8478"/>
                    <a:pt x="964" y="8371"/>
                  </a:cubicBezTo>
                  <a:lnTo>
                    <a:pt x="1500" y="8204"/>
                  </a:lnTo>
                  <a:cubicBezTo>
                    <a:pt x="1667" y="8788"/>
                    <a:pt x="2024" y="9324"/>
                    <a:pt x="2500" y="9693"/>
                  </a:cubicBezTo>
                  <a:cubicBezTo>
                    <a:pt x="3012" y="10109"/>
                    <a:pt x="3691" y="10348"/>
                    <a:pt x="4358" y="10348"/>
                  </a:cubicBezTo>
                  <a:cubicBezTo>
                    <a:pt x="5025" y="10348"/>
                    <a:pt x="5691" y="10109"/>
                    <a:pt x="6215" y="9693"/>
                  </a:cubicBezTo>
                  <a:cubicBezTo>
                    <a:pt x="6691" y="9300"/>
                    <a:pt x="7049" y="8788"/>
                    <a:pt x="7215" y="8192"/>
                  </a:cubicBezTo>
                  <a:lnTo>
                    <a:pt x="7775" y="8347"/>
                  </a:lnTo>
                  <a:cubicBezTo>
                    <a:pt x="8156" y="8454"/>
                    <a:pt x="8418" y="8812"/>
                    <a:pt x="8418" y="9205"/>
                  </a:cubicBezTo>
                  <a:lnTo>
                    <a:pt x="8418" y="11050"/>
                  </a:lnTo>
                  <a:cubicBezTo>
                    <a:pt x="8418" y="11133"/>
                    <a:pt x="8489" y="11217"/>
                    <a:pt x="8584" y="11217"/>
                  </a:cubicBezTo>
                  <a:cubicBezTo>
                    <a:pt x="8668" y="11217"/>
                    <a:pt x="8751" y="11133"/>
                    <a:pt x="8751" y="11050"/>
                  </a:cubicBezTo>
                  <a:lnTo>
                    <a:pt x="8751" y="9216"/>
                  </a:lnTo>
                  <a:cubicBezTo>
                    <a:pt x="8823" y="8681"/>
                    <a:pt x="8465" y="8192"/>
                    <a:pt x="7942" y="8038"/>
                  </a:cubicBezTo>
                  <a:lnTo>
                    <a:pt x="6084" y="7490"/>
                  </a:lnTo>
                  <a:cubicBezTo>
                    <a:pt x="5941" y="7442"/>
                    <a:pt x="5822" y="7300"/>
                    <a:pt x="5822" y="7145"/>
                  </a:cubicBezTo>
                  <a:lnTo>
                    <a:pt x="5822" y="6395"/>
                  </a:lnTo>
                  <a:cubicBezTo>
                    <a:pt x="6370" y="6002"/>
                    <a:pt x="6751" y="5406"/>
                    <a:pt x="6846" y="4716"/>
                  </a:cubicBezTo>
                  <a:lnTo>
                    <a:pt x="6953" y="4716"/>
                  </a:lnTo>
                  <a:cubicBezTo>
                    <a:pt x="7275" y="4716"/>
                    <a:pt x="7549" y="4478"/>
                    <a:pt x="7572" y="4180"/>
                  </a:cubicBezTo>
                  <a:cubicBezTo>
                    <a:pt x="7584" y="4025"/>
                    <a:pt x="7525" y="3847"/>
                    <a:pt x="7430" y="3728"/>
                  </a:cubicBezTo>
                  <a:cubicBezTo>
                    <a:pt x="7334" y="3620"/>
                    <a:pt x="7203" y="3549"/>
                    <a:pt x="7072" y="3525"/>
                  </a:cubicBezTo>
                  <a:lnTo>
                    <a:pt x="7168" y="2120"/>
                  </a:lnTo>
                  <a:cubicBezTo>
                    <a:pt x="7406" y="1894"/>
                    <a:pt x="7561" y="1585"/>
                    <a:pt x="7561" y="1227"/>
                  </a:cubicBezTo>
                  <a:cubicBezTo>
                    <a:pt x="7561" y="549"/>
                    <a:pt x="7013" y="1"/>
                    <a:pt x="6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6" name="Google Shape;17036;p62"/>
            <p:cNvSpPr/>
            <p:nvPr/>
          </p:nvSpPr>
          <p:spPr>
            <a:xfrm>
              <a:off x="7690469" y="2515241"/>
              <a:ext cx="21511" cy="10581"/>
            </a:xfrm>
            <a:custGeom>
              <a:rect b="b" l="l" r="r" t="t"/>
              <a:pathLst>
                <a:path extrusionOk="0" h="334" w="679">
                  <a:moveTo>
                    <a:pt x="167" y="0"/>
                  </a:moveTo>
                  <a:cubicBezTo>
                    <a:pt x="72" y="0"/>
                    <a:pt x="0" y="72"/>
                    <a:pt x="0" y="167"/>
                  </a:cubicBezTo>
                  <a:cubicBezTo>
                    <a:pt x="0" y="262"/>
                    <a:pt x="72" y="334"/>
                    <a:pt x="167" y="334"/>
                  </a:cubicBezTo>
                  <a:lnTo>
                    <a:pt x="524" y="334"/>
                  </a:lnTo>
                  <a:cubicBezTo>
                    <a:pt x="607" y="334"/>
                    <a:pt x="679" y="262"/>
                    <a:pt x="679" y="167"/>
                  </a:cubicBezTo>
                  <a:cubicBezTo>
                    <a:pt x="679"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7" name="Google Shape;17037;p62"/>
            <p:cNvSpPr/>
            <p:nvPr/>
          </p:nvSpPr>
          <p:spPr>
            <a:xfrm>
              <a:off x="7757218" y="2515241"/>
              <a:ext cx="21923" cy="10581"/>
            </a:xfrm>
            <a:custGeom>
              <a:rect b="b" l="l" r="r" t="t"/>
              <a:pathLst>
                <a:path extrusionOk="0" h="334" w="692">
                  <a:moveTo>
                    <a:pt x="167" y="0"/>
                  </a:moveTo>
                  <a:cubicBezTo>
                    <a:pt x="84" y="0"/>
                    <a:pt x="1" y="72"/>
                    <a:pt x="1" y="167"/>
                  </a:cubicBezTo>
                  <a:cubicBezTo>
                    <a:pt x="1" y="262"/>
                    <a:pt x="84" y="334"/>
                    <a:pt x="167" y="334"/>
                  </a:cubicBezTo>
                  <a:lnTo>
                    <a:pt x="524" y="334"/>
                  </a:lnTo>
                  <a:cubicBezTo>
                    <a:pt x="620" y="334"/>
                    <a:pt x="691" y="262"/>
                    <a:pt x="691" y="167"/>
                  </a:cubicBezTo>
                  <a:cubicBezTo>
                    <a:pt x="691" y="72"/>
                    <a:pt x="62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38" name="Google Shape;17038;p62"/>
          <p:cNvGrpSpPr/>
          <p:nvPr/>
        </p:nvGrpSpPr>
        <p:grpSpPr>
          <a:xfrm>
            <a:off x="7145794" y="2240239"/>
            <a:ext cx="278784" cy="355735"/>
            <a:chOff x="7145794" y="2415639"/>
            <a:chExt cx="278784" cy="355735"/>
          </a:xfrm>
        </p:grpSpPr>
        <p:sp>
          <p:nvSpPr>
            <p:cNvPr id="17039" name="Google Shape;17039;p62"/>
            <p:cNvSpPr/>
            <p:nvPr/>
          </p:nvSpPr>
          <p:spPr>
            <a:xfrm>
              <a:off x="7247265" y="2520880"/>
              <a:ext cx="10201" cy="16252"/>
            </a:xfrm>
            <a:custGeom>
              <a:rect b="b" l="l" r="r" t="t"/>
              <a:pathLst>
                <a:path extrusionOk="0" h="513" w="322">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0" name="Google Shape;17040;p62"/>
            <p:cNvSpPr/>
            <p:nvPr/>
          </p:nvSpPr>
          <p:spPr>
            <a:xfrm>
              <a:off x="7313635" y="2520880"/>
              <a:ext cx="10613" cy="16252"/>
            </a:xfrm>
            <a:custGeom>
              <a:rect b="b" l="l" r="r" t="t"/>
              <a:pathLst>
                <a:path extrusionOk="0" h="513" w="335">
                  <a:moveTo>
                    <a:pt x="168" y="1"/>
                  </a:moveTo>
                  <a:cubicBezTo>
                    <a:pt x="72" y="1"/>
                    <a:pt x="1" y="84"/>
                    <a:pt x="1" y="167"/>
                  </a:cubicBezTo>
                  <a:lnTo>
                    <a:pt x="1" y="346"/>
                  </a:lnTo>
                  <a:cubicBezTo>
                    <a:pt x="1" y="441"/>
                    <a:pt x="72" y="513"/>
                    <a:pt x="168" y="513"/>
                  </a:cubicBezTo>
                  <a:cubicBezTo>
                    <a:pt x="251" y="513"/>
                    <a:pt x="334" y="441"/>
                    <a:pt x="334" y="346"/>
                  </a:cubicBezTo>
                  <a:lnTo>
                    <a:pt x="334" y="167"/>
                  </a:lnTo>
                  <a:cubicBezTo>
                    <a:pt x="334" y="84"/>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1" name="Google Shape;17041;p62"/>
            <p:cNvSpPr/>
            <p:nvPr/>
          </p:nvSpPr>
          <p:spPr>
            <a:xfrm>
              <a:off x="7145794" y="2415639"/>
              <a:ext cx="278784" cy="355735"/>
            </a:xfrm>
            <a:custGeom>
              <a:rect b="b" l="l" r="r" t="t"/>
              <a:pathLst>
                <a:path extrusionOk="0" h="11229" w="8800">
                  <a:moveTo>
                    <a:pt x="4763" y="310"/>
                  </a:moveTo>
                  <a:cubicBezTo>
                    <a:pt x="5525" y="310"/>
                    <a:pt x="6192" y="751"/>
                    <a:pt x="6501" y="1382"/>
                  </a:cubicBezTo>
                  <a:lnTo>
                    <a:pt x="6180" y="1382"/>
                  </a:lnTo>
                  <a:cubicBezTo>
                    <a:pt x="6085" y="1382"/>
                    <a:pt x="6013" y="1453"/>
                    <a:pt x="6013" y="1537"/>
                  </a:cubicBezTo>
                  <a:cubicBezTo>
                    <a:pt x="6013" y="1632"/>
                    <a:pt x="6085" y="1703"/>
                    <a:pt x="6180" y="1703"/>
                  </a:cubicBezTo>
                  <a:lnTo>
                    <a:pt x="6644" y="1703"/>
                  </a:lnTo>
                  <a:cubicBezTo>
                    <a:pt x="6668" y="1823"/>
                    <a:pt x="6704" y="1954"/>
                    <a:pt x="6716" y="2073"/>
                  </a:cubicBezTo>
                  <a:lnTo>
                    <a:pt x="2132" y="2073"/>
                  </a:lnTo>
                  <a:cubicBezTo>
                    <a:pt x="2203" y="1096"/>
                    <a:pt x="3037" y="310"/>
                    <a:pt x="4061" y="310"/>
                  </a:cubicBezTo>
                  <a:close/>
                  <a:moveTo>
                    <a:pt x="6501" y="2418"/>
                  </a:moveTo>
                  <a:lnTo>
                    <a:pt x="6501" y="2787"/>
                  </a:lnTo>
                  <a:lnTo>
                    <a:pt x="6311" y="2787"/>
                  </a:lnTo>
                  <a:cubicBezTo>
                    <a:pt x="6228" y="2787"/>
                    <a:pt x="6144" y="2870"/>
                    <a:pt x="6144" y="2954"/>
                  </a:cubicBezTo>
                  <a:cubicBezTo>
                    <a:pt x="6144" y="3049"/>
                    <a:pt x="6228" y="3120"/>
                    <a:pt x="6311" y="3120"/>
                  </a:cubicBezTo>
                  <a:lnTo>
                    <a:pt x="6501" y="3120"/>
                  </a:lnTo>
                  <a:lnTo>
                    <a:pt x="6501" y="3311"/>
                  </a:lnTo>
                  <a:cubicBezTo>
                    <a:pt x="6501" y="3406"/>
                    <a:pt x="6573" y="3478"/>
                    <a:pt x="6668" y="3478"/>
                  </a:cubicBezTo>
                  <a:lnTo>
                    <a:pt x="6930" y="3478"/>
                  </a:lnTo>
                  <a:cubicBezTo>
                    <a:pt x="7013" y="3478"/>
                    <a:pt x="7085" y="3501"/>
                    <a:pt x="7144" y="3561"/>
                  </a:cubicBezTo>
                  <a:cubicBezTo>
                    <a:pt x="7204" y="3620"/>
                    <a:pt x="7216" y="3704"/>
                    <a:pt x="7216" y="3775"/>
                  </a:cubicBezTo>
                  <a:cubicBezTo>
                    <a:pt x="7204" y="3906"/>
                    <a:pt x="7073" y="4025"/>
                    <a:pt x="6918" y="4025"/>
                  </a:cubicBezTo>
                  <a:lnTo>
                    <a:pt x="6847" y="4025"/>
                  </a:lnTo>
                  <a:lnTo>
                    <a:pt x="6847" y="4013"/>
                  </a:lnTo>
                  <a:cubicBezTo>
                    <a:pt x="6847" y="3918"/>
                    <a:pt x="6775" y="3847"/>
                    <a:pt x="6680" y="3847"/>
                  </a:cubicBezTo>
                  <a:cubicBezTo>
                    <a:pt x="6597" y="3847"/>
                    <a:pt x="6525" y="3918"/>
                    <a:pt x="6525" y="4013"/>
                  </a:cubicBezTo>
                  <a:cubicBezTo>
                    <a:pt x="6537" y="5192"/>
                    <a:pt x="5585" y="6145"/>
                    <a:pt x="4406" y="6145"/>
                  </a:cubicBezTo>
                  <a:cubicBezTo>
                    <a:pt x="3227" y="6145"/>
                    <a:pt x="2275" y="5192"/>
                    <a:pt x="2275" y="4013"/>
                  </a:cubicBezTo>
                  <a:cubicBezTo>
                    <a:pt x="2275" y="3918"/>
                    <a:pt x="2203" y="3847"/>
                    <a:pt x="2120" y="3847"/>
                  </a:cubicBezTo>
                  <a:cubicBezTo>
                    <a:pt x="2025" y="3847"/>
                    <a:pt x="1953" y="3918"/>
                    <a:pt x="1953" y="4013"/>
                  </a:cubicBezTo>
                  <a:lnTo>
                    <a:pt x="1953" y="4025"/>
                  </a:lnTo>
                  <a:lnTo>
                    <a:pt x="1846" y="4025"/>
                  </a:lnTo>
                  <a:cubicBezTo>
                    <a:pt x="1775" y="4025"/>
                    <a:pt x="1703" y="4001"/>
                    <a:pt x="1644" y="3942"/>
                  </a:cubicBezTo>
                  <a:cubicBezTo>
                    <a:pt x="1584" y="3882"/>
                    <a:pt x="1560" y="3799"/>
                    <a:pt x="1560" y="3728"/>
                  </a:cubicBezTo>
                  <a:cubicBezTo>
                    <a:pt x="1584" y="3597"/>
                    <a:pt x="1715" y="3478"/>
                    <a:pt x="1858" y="3478"/>
                  </a:cubicBezTo>
                  <a:lnTo>
                    <a:pt x="2096" y="3478"/>
                  </a:lnTo>
                  <a:cubicBezTo>
                    <a:pt x="2144" y="3478"/>
                    <a:pt x="2191" y="3466"/>
                    <a:pt x="2215" y="3430"/>
                  </a:cubicBezTo>
                  <a:cubicBezTo>
                    <a:pt x="2251" y="3406"/>
                    <a:pt x="2263" y="3358"/>
                    <a:pt x="2263" y="3311"/>
                  </a:cubicBezTo>
                  <a:lnTo>
                    <a:pt x="2263" y="3120"/>
                  </a:lnTo>
                  <a:lnTo>
                    <a:pt x="5608" y="3120"/>
                  </a:lnTo>
                  <a:cubicBezTo>
                    <a:pt x="5704" y="3120"/>
                    <a:pt x="5775" y="3049"/>
                    <a:pt x="5775" y="2954"/>
                  </a:cubicBezTo>
                  <a:cubicBezTo>
                    <a:pt x="5775" y="2870"/>
                    <a:pt x="5704" y="2787"/>
                    <a:pt x="5608" y="2787"/>
                  </a:cubicBezTo>
                  <a:lnTo>
                    <a:pt x="2263" y="2787"/>
                  </a:lnTo>
                  <a:lnTo>
                    <a:pt x="2263" y="2418"/>
                  </a:lnTo>
                  <a:close/>
                  <a:moveTo>
                    <a:pt x="4049" y="1"/>
                  </a:moveTo>
                  <a:cubicBezTo>
                    <a:pt x="2846" y="1"/>
                    <a:pt x="1858" y="941"/>
                    <a:pt x="1786" y="2120"/>
                  </a:cubicBezTo>
                  <a:lnTo>
                    <a:pt x="536" y="2120"/>
                  </a:lnTo>
                  <a:cubicBezTo>
                    <a:pt x="453" y="2120"/>
                    <a:pt x="370" y="2192"/>
                    <a:pt x="370" y="2287"/>
                  </a:cubicBezTo>
                  <a:cubicBezTo>
                    <a:pt x="370" y="2370"/>
                    <a:pt x="453" y="2454"/>
                    <a:pt x="536" y="2454"/>
                  </a:cubicBezTo>
                  <a:lnTo>
                    <a:pt x="1965" y="2454"/>
                  </a:lnTo>
                  <a:lnTo>
                    <a:pt x="1965" y="3180"/>
                  </a:lnTo>
                  <a:lnTo>
                    <a:pt x="1894" y="3180"/>
                  </a:lnTo>
                  <a:cubicBezTo>
                    <a:pt x="1560" y="3180"/>
                    <a:pt x="1298" y="3418"/>
                    <a:pt x="1263" y="3716"/>
                  </a:cubicBezTo>
                  <a:cubicBezTo>
                    <a:pt x="1251" y="3882"/>
                    <a:pt x="1310" y="4061"/>
                    <a:pt x="1417" y="4180"/>
                  </a:cubicBezTo>
                  <a:cubicBezTo>
                    <a:pt x="1536" y="4299"/>
                    <a:pt x="1703" y="4370"/>
                    <a:pt x="1858" y="4370"/>
                  </a:cubicBezTo>
                  <a:lnTo>
                    <a:pt x="1977" y="4370"/>
                  </a:lnTo>
                  <a:cubicBezTo>
                    <a:pt x="2072" y="5049"/>
                    <a:pt x="2453" y="5668"/>
                    <a:pt x="3001" y="6037"/>
                  </a:cubicBezTo>
                  <a:lnTo>
                    <a:pt x="3001" y="6799"/>
                  </a:lnTo>
                  <a:cubicBezTo>
                    <a:pt x="3001" y="6954"/>
                    <a:pt x="2906" y="7097"/>
                    <a:pt x="2739" y="7133"/>
                  </a:cubicBezTo>
                  <a:lnTo>
                    <a:pt x="882" y="7692"/>
                  </a:lnTo>
                  <a:cubicBezTo>
                    <a:pt x="358" y="7835"/>
                    <a:pt x="1" y="8323"/>
                    <a:pt x="1" y="8859"/>
                  </a:cubicBezTo>
                  <a:lnTo>
                    <a:pt x="1" y="11062"/>
                  </a:lnTo>
                  <a:cubicBezTo>
                    <a:pt x="1" y="11157"/>
                    <a:pt x="72" y="11228"/>
                    <a:pt x="167" y="11228"/>
                  </a:cubicBezTo>
                  <a:cubicBezTo>
                    <a:pt x="251" y="11228"/>
                    <a:pt x="322" y="11157"/>
                    <a:pt x="322" y="11062"/>
                  </a:cubicBezTo>
                  <a:lnTo>
                    <a:pt x="322" y="8859"/>
                  </a:lnTo>
                  <a:cubicBezTo>
                    <a:pt x="322" y="8478"/>
                    <a:pt x="596" y="8121"/>
                    <a:pt x="965" y="8014"/>
                  </a:cubicBezTo>
                  <a:lnTo>
                    <a:pt x="1501" y="7847"/>
                  </a:lnTo>
                  <a:lnTo>
                    <a:pt x="1501" y="7883"/>
                  </a:lnTo>
                  <a:cubicBezTo>
                    <a:pt x="1513" y="7954"/>
                    <a:pt x="1596" y="8002"/>
                    <a:pt x="1667" y="8002"/>
                  </a:cubicBezTo>
                  <a:lnTo>
                    <a:pt x="1715" y="8002"/>
                  </a:lnTo>
                  <a:cubicBezTo>
                    <a:pt x="1798" y="7966"/>
                    <a:pt x="1846" y="7883"/>
                    <a:pt x="1810" y="7788"/>
                  </a:cubicBezTo>
                  <a:lnTo>
                    <a:pt x="1810" y="7776"/>
                  </a:lnTo>
                  <a:lnTo>
                    <a:pt x="2346" y="7609"/>
                  </a:lnTo>
                  <a:cubicBezTo>
                    <a:pt x="2608" y="8502"/>
                    <a:pt x="3441" y="9133"/>
                    <a:pt x="4370" y="9133"/>
                  </a:cubicBezTo>
                  <a:cubicBezTo>
                    <a:pt x="4715" y="9133"/>
                    <a:pt x="5025" y="9062"/>
                    <a:pt x="5323" y="8907"/>
                  </a:cubicBezTo>
                  <a:cubicBezTo>
                    <a:pt x="5406" y="8859"/>
                    <a:pt x="5442" y="8776"/>
                    <a:pt x="5406" y="8681"/>
                  </a:cubicBezTo>
                  <a:cubicBezTo>
                    <a:pt x="5373" y="8623"/>
                    <a:pt x="5317" y="8588"/>
                    <a:pt x="5258" y="8588"/>
                  </a:cubicBezTo>
                  <a:cubicBezTo>
                    <a:pt x="5232" y="8588"/>
                    <a:pt x="5205" y="8595"/>
                    <a:pt x="5180" y="8609"/>
                  </a:cubicBezTo>
                  <a:cubicBezTo>
                    <a:pt x="4930" y="8740"/>
                    <a:pt x="4656" y="8800"/>
                    <a:pt x="4370" y="8800"/>
                  </a:cubicBezTo>
                  <a:cubicBezTo>
                    <a:pt x="3584" y="8800"/>
                    <a:pt x="2882" y="8264"/>
                    <a:pt x="2679" y="7526"/>
                  </a:cubicBezTo>
                  <a:lnTo>
                    <a:pt x="2810" y="7478"/>
                  </a:lnTo>
                  <a:cubicBezTo>
                    <a:pt x="3108" y="7383"/>
                    <a:pt x="3299" y="7121"/>
                    <a:pt x="3299" y="6811"/>
                  </a:cubicBezTo>
                  <a:lnTo>
                    <a:pt x="3299" y="6228"/>
                  </a:lnTo>
                  <a:cubicBezTo>
                    <a:pt x="3632" y="6395"/>
                    <a:pt x="3989" y="6466"/>
                    <a:pt x="4370" y="6466"/>
                  </a:cubicBezTo>
                  <a:cubicBezTo>
                    <a:pt x="4763" y="6466"/>
                    <a:pt x="5120" y="6383"/>
                    <a:pt x="5442" y="6228"/>
                  </a:cubicBezTo>
                  <a:lnTo>
                    <a:pt x="5442" y="6787"/>
                  </a:lnTo>
                  <a:cubicBezTo>
                    <a:pt x="5442" y="7085"/>
                    <a:pt x="5656" y="7371"/>
                    <a:pt x="5942" y="7466"/>
                  </a:cubicBezTo>
                  <a:lnTo>
                    <a:pt x="6073" y="7502"/>
                  </a:lnTo>
                  <a:cubicBezTo>
                    <a:pt x="6001" y="7764"/>
                    <a:pt x="5882" y="7978"/>
                    <a:pt x="5704" y="8180"/>
                  </a:cubicBezTo>
                  <a:cubicBezTo>
                    <a:pt x="5644" y="8252"/>
                    <a:pt x="5644" y="8359"/>
                    <a:pt x="5716" y="8419"/>
                  </a:cubicBezTo>
                  <a:cubicBezTo>
                    <a:pt x="5739" y="8442"/>
                    <a:pt x="5787" y="8454"/>
                    <a:pt x="5823" y="8454"/>
                  </a:cubicBezTo>
                  <a:cubicBezTo>
                    <a:pt x="5858" y="8454"/>
                    <a:pt x="5906" y="8442"/>
                    <a:pt x="5942" y="8395"/>
                  </a:cubicBezTo>
                  <a:cubicBezTo>
                    <a:pt x="6144" y="8157"/>
                    <a:pt x="6299" y="7895"/>
                    <a:pt x="6370" y="7597"/>
                  </a:cubicBezTo>
                  <a:lnTo>
                    <a:pt x="6894" y="7740"/>
                  </a:lnTo>
                  <a:cubicBezTo>
                    <a:pt x="6870" y="7799"/>
                    <a:pt x="6847" y="7883"/>
                    <a:pt x="6835" y="7942"/>
                  </a:cubicBezTo>
                  <a:cubicBezTo>
                    <a:pt x="6799" y="8026"/>
                    <a:pt x="6847" y="8121"/>
                    <a:pt x="6930" y="8145"/>
                  </a:cubicBezTo>
                  <a:cubicBezTo>
                    <a:pt x="6954" y="8145"/>
                    <a:pt x="6978" y="8157"/>
                    <a:pt x="6990" y="8157"/>
                  </a:cubicBezTo>
                  <a:cubicBezTo>
                    <a:pt x="7049" y="8157"/>
                    <a:pt x="7132" y="8121"/>
                    <a:pt x="7144" y="8061"/>
                  </a:cubicBezTo>
                  <a:cubicBezTo>
                    <a:pt x="7168" y="7978"/>
                    <a:pt x="7192" y="7907"/>
                    <a:pt x="7216" y="7835"/>
                  </a:cubicBezTo>
                  <a:lnTo>
                    <a:pt x="7787" y="8002"/>
                  </a:lnTo>
                  <a:cubicBezTo>
                    <a:pt x="8156" y="8097"/>
                    <a:pt x="8418" y="8454"/>
                    <a:pt x="8418" y="8847"/>
                  </a:cubicBezTo>
                  <a:lnTo>
                    <a:pt x="8418" y="11050"/>
                  </a:lnTo>
                  <a:cubicBezTo>
                    <a:pt x="8418" y="11133"/>
                    <a:pt x="8502" y="11217"/>
                    <a:pt x="8585" y="11217"/>
                  </a:cubicBezTo>
                  <a:cubicBezTo>
                    <a:pt x="8680" y="11217"/>
                    <a:pt x="8752" y="11133"/>
                    <a:pt x="8752" y="11050"/>
                  </a:cubicBezTo>
                  <a:lnTo>
                    <a:pt x="8752" y="8847"/>
                  </a:lnTo>
                  <a:cubicBezTo>
                    <a:pt x="8799" y="8311"/>
                    <a:pt x="8442" y="7835"/>
                    <a:pt x="7918" y="7680"/>
                  </a:cubicBezTo>
                  <a:lnTo>
                    <a:pt x="6061" y="7133"/>
                  </a:lnTo>
                  <a:cubicBezTo>
                    <a:pt x="5906" y="7085"/>
                    <a:pt x="5787" y="6942"/>
                    <a:pt x="5787" y="6787"/>
                  </a:cubicBezTo>
                  <a:lnTo>
                    <a:pt x="5787" y="6037"/>
                  </a:lnTo>
                  <a:cubicBezTo>
                    <a:pt x="6347" y="5644"/>
                    <a:pt x="6728" y="5049"/>
                    <a:pt x="6823" y="4370"/>
                  </a:cubicBezTo>
                  <a:lnTo>
                    <a:pt x="6918" y="4370"/>
                  </a:lnTo>
                  <a:cubicBezTo>
                    <a:pt x="7251" y="4370"/>
                    <a:pt x="7513" y="4132"/>
                    <a:pt x="7549" y="3835"/>
                  </a:cubicBezTo>
                  <a:cubicBezTo>
                    <a:pt x="7561" y="3668"/>
                    <a:pt x="7501" y="3489"/>
                    <a:pt x="7394" y="3370"/>
                  </a:cubicBezTo>
                  <a:cubicBezTo>
                    <a:pt x="7275" y="3251"/>
                    <a:pt x="7120" y="3180"/>
                    <a:pt x="6954" y="3180"/>
                  </a:cubicBezTo>
                  <a:lnTo>
                    <a:pt x="6847" y="3180"/>
                  </a:lnTo>
                  <a:lnTo>
                    <a:pt x="6847" y="2442"/>
                  </a:lnTo>
                  <a:lnTo>
                    <a:pt x="6859" y="2442"/>
                  </a:lnTo>
                  <a:cubicBezTo>
                    <a:pt x="6954" y="2442"/>
                    <a:pt x="7025" y="2370"/>
                    <a:pt x="7025" y="2287"/>
                  </a:cubicBezTo>
                  <a:cubicBezTo>
                    <a:pt x="7025" y="1037"/>
                    <a:pt x="6001" y="1"/>
                    <a:pt x="4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2" name="Google Shape;17042;p62"/>
            <p:cNvSpPr/>
            <p:nvPr/>
          </p:nvSpPr>
          <p:spPr>
            <a:xfrm>
              <a:off x="7254045" y="2717834"/>
              <a:ext cx="23031" cy="12799"/>
            </a:xfrm>
            <a:custGeom>
              <a:rect b="b" l="l" r="r" t="t"/>
              <a:pathLst>
                <a:path extrusionOk="0" h="404" w="727">
                  <a:moveTo>
                    <a:pt x="195" y="0"/>
                  </a:moveTo>
                  <a:cubicBezTo>
                    <a:pt x="124" y="0"/>
                    <a:pt x="65" y="54"/>
                    <a:pt x="36" y="130"/>
                  </a:cubicBezTo>
                  <a:cubicBezTo>
                    <a:pt x="1" y="213"/>
                    <a:pt x="72" y="308"/>
                    <a:pt x="155" y="332"/>
                  </a:cubicBezTo>
                  <a:cubicBezTo>
                    <a:pt x="274" y="368"/>
                    <a:pt x="394" y="392"/>
                    <a:pt x="513" y="404"/>
                  </a:cubicBezTo>
                  <a:lnTo>
                    <a:pt x="548" y="404"/>
                  </a:lnTo>
                  <a:cubicBezTo>
                    <a:pt x="620" y="404"/>
                    <a:pt x="691" y="344"/>
                    <a:pt x="703" y="273"/>
                  </a:cubicBezTo>
                  <a:cubicBezTo>
                    <a:pt x="727" y="189"/>
                    <a:pt x="667" y="94"/>
                    <a:pt x="572" y="82"/>
                  </a:cubicBezTo>
                  <a:cubicBezTo>
                    <a:pt x="465" y="70"/>
                    <a:pt x="346" y="35"/>
                    <a:pt x="251" y="11"/>
                  </a:cubicBezTo>
                  <a:cubicBezTo>
                    <a:pt x="232" y="4"/>
                    <a:pt x="213"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3" name="Google Shape;17043;p62"/>
            <p:cNvSpPr/>
            <p:nvPr/>
          </p:nvSpPr>
          <p:spPr>
            <a:xfrm>
              <a:off x="7287626" y="2719703"/>
              <a:ext cx="22271" cy="12070"/>
            </a:xfrm>
            <a:custGeom>
              <a:rect b="b" l="l" r="r" t="t"/>
              <a:pathLst>
                <a:path extrusionOk="0" h="381" w="703">
                  <a:moveTo>
                    <a:pt x="551" y="1"/>
                  </a:moveTo>
                  <a:cubicBezTo>
                    <a:pt x="534" y="1"/>
                    <a:pt x="517" y="4"/>
                    <a:pt x="500" y="11"/>
                  </a:cubicBezTo>
                  <a:cubicBezTo>
                    <a:pt x="393" y="35"/>
                    <a:pt x="274" y="59"/>
                    <a:pt x="167" y="59"/>
                  </a:cubicBezTo>
                  <a:cubicBezTo>
                    <a:pt x="84" y="71"/>
                    <a:pt x="0" y="142"/>
                    <a:pt x="24" y="237"/>
                  </a:cubicBezTo>
                  <a:cubicBezTo>
                    <a:pt x="36" y="321"/>
                    <a:pt x="96" y="380"/>
                    <a:pt x="179" y="380"/>
                  </a:cubicBezTo>
                  <a:lnTo>
                    <a:pt x="203" y="380"/>
                  </a:lnTo>
                  <a:cubicBezTo>
                    <a:pt x="310" y="368"/>
                    <a:pt x="453" y="357"/>
                    <a:pt x="572" y="321"/>
                  </a:cubicBezTo>
                  <a:cubicBezTo>
                    <a:pt x="643" y="297"/>
                    <a:pt x="703" y="214"/>
                    <a:pt x="691" y="130"/>
                  </a:cubicBezTo>
                  <a:cubicBezTo>
                    <a:pt x="681" y="54"/>
                    <a:pt x="618" y="1"/>
                    <a:pt x="5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4" name="Google Shape;17044;p62"/>
            <p:cNvSpPr/>
            <p:nvPr/>
          </p:nvSpPr>
          <p:spPr>
            <a:xfrm>
              <a:off x="7224614" y="2703357"/>
              <a:ext cx="21162" cy="17107"/>
            </a:xfrm>
            <a:custGeom>
              <a:rect b="b" l="l" r="r" t="t"/>
              <a:pathLst>
                <a:path extrusionOk="0" h="540" w="668">
                  <a:moveTo>
                    <a:pt x="193" y="1"/>
                  </a:moveTo>
                  <a:cubicBezTo>
                    <a:pt x="143" y="1"/>
                    <a:pt x="94" y="22"/>
                    <a:pt x="60" y="63"/>
                  </a:cubicBezTo>
                  <a:cubicBezTo>
                    <a:pt x="1" y="134"/>
                    <a:pt x="13" y="241"/>
                    <a:pt x="84" y="301"/>
                  </a:cubicBezTo>
                  <a:cubicBezTo>
                    <a:pt x="191" y="372"/>
                    <a:pt x="299" y="456"/>
                    <a:pt x="406" y="515"/>
                  </a:cubicBezTo>
                  <a:cubicBezTo>
                    <a:pt x="430" y="527"/>
                    <a:pt x="465" y="539"/>
                    <a:pt x="489" y="539"/>
                  </a:cubicBezTo>
                  <a:cubicBezTo>
                    <a:pt x="549" y="539"/>
                    <a:pt x="596" y="515"/>
                    <a:pt x="644" y="468"/>
                  </a:cubicBezTo>
                  <a:cubicBezTo>
                    <a:pt x="668" y="361"/>
                    <a:pt x="644" y="253"/>
                    <a:pt x="561" y="218"/>
                  </a:cubicBezTo>
                  <a:cubicBezTo>
                    <a:pt x="477" y="158"/>
                    <a:pt x="370" y="99"/>
                    <a:pt x="299" y="39"/>
                  </a:cubicBezTo>
                  <a:cubicBezTo>
                    <a:pt x="268" y="13"/>
                    <a:pt x="230"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5" name="Google Shape;17045;p62"/>
            <p:cNvSpPr/>
            <p:nvPr/>
          </p:nvSpPr>
          <p:spPr>
            <a:xfrm>
              <a:off x="7319306" y="2706335"/>
              <a:ext cx="21162" cy="15998"/>
            </a:xfrm>
            <a:custGeom>
              <a:rect b="b" l="l" r="r" t="t"/>
              <a:pathLst>
                <a:path extrusionOk="0" h="505" w="668">
                  <a:moveTo>
                    <a:pt x="498" y="1"/>
                  </a:moveTo>
                  <a:cubicBezTo>
                    <a:pt x="466" y="1"/>
                    <a:pt x="433" y="10"/>
                    <a:pt x="405" y="28"/>
                  </a:cubicBezTo>
                  <a:cubicBezTo>
                    <a:pt x="310" y="88"/>
                    <a:pt x="215" y="147"/>
                    <a:pt x="119" y="195"/>
                  </a:cubicBezTo>
                  <a:cubicBezTo>
                    <a:pt x="48" y="243"/>
                    <a:pt x="0" y="326"/>
                    <a:pt x="48" y="421"/>
                  </a:cubicBezTo>
                  <a:cubicBezTo>
                    <a:pt x="72" y="481"/>
                    <a:pt x="131" y="505"/>
                    <a:pt x="191" y="505"/>
                  </a:cubicBezTo>
                  <a:cubicBezTo>
                    <a:pt x="227" y="505"/>
                    <a:pt x="239" y="505"/>
                    <a:pt x="274" y="493"/>
                  </a:cubicBezTo>
                  <a:cubicBezTo>
                    <a:pt x="370" y="433"/>
                    <a:pt x="489" y="374"/>
                    <a:pt x="596" y="302"/>
                  </a:cubicBezTo>
                  <a:cubicBezTo>
                    <a:pt x="655" y="255"/>
                    <a:pt x="667" y="147"/>
                    <a:pt x="631" y="76"/>
                  </a:cubicBezTo>
                  <a:cubicBezTo>
                    <a:pt x="602" y="25"/>
                    <a:pt x="550" y="1"/>
                    <a:pt x="4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6" name="Google Shape;17046;p62"/>
            <p:cNvSpPr/>
            <p:nvPr/>
          </p:nvSpPr>
          <p:spPr>
            <a:xfrm>
              <a:off x="7202375" y="2678234"/>
              <a:ext cx="18501" cy="19578"/>
            </a:xfrm>
            <a:custGeom>
              <a:rect b="b" l="l" r="r" t="t"/>
              <a:pathLst>
                <a:path extrusionOk="0" h="618" w="584">
                  <a:moveTo>
                    <a:pt x="183" y="1"/>
                  </a:moveTo>
                  <a:cubicBezTo>
                    <a:pt x="156" y="1"/>
                    <a:pt x="130" y="7"/>
                    <a:pt x="108" y="22"/>
                  </a:cubicBezTo>
                  <a:cubicBezTo>
                    <a:pt x="36" y="70"/>
                    <a:pt x="0" y="177"/>
                    <a:pt x="48" y="249"/>
                  </a:cubicBezTo>
                  <a:cubicBezTo>
                    <a:pt x="108" y="356"/>
                    <a:pt x="179" y="451"/>
                    <a:pt x="251" y="558"/>
                  </a:cubicBezTo>
                  <a:cubicBezTo>
                    <a:pt x="286" y="606"/>
                    <a:pt x="334" y="618"/>
                    <a:pt x="393" y="618"/>
                  </a:cubicBezTo>
                  <a:cubicBezTo>
                    <a:pt x="417" y="618"/>
                    <a:pt x="465" y="606"/>
                    <a:pt x="489" y="594"/>
                  </a:cubicBezTo>
                  <a:cubicBezTo>
                    <a:pt x="572" y="534"/>
                    <a:pt x="584" y="427"/>
                    <a:pt x="524" y="356"/>
                  </a:cubicBezTo>
                  <a:cubicBezTo>
                    <a:pt x="453" y="261"/>
                    <a:pt x="393" y="177"/>
                    <a:pt x="334" y="82"/>
                  </a:cubicBezTo>
                  <a:cubicBezTo>
                    <a:pt x="301" y="33"/>
                    <a:pt x="240"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7" name="Google Shape;17047;p62"/>
            <p:cNvSpPr/>
            <p:nvPr/>
          </p:nvSpPr>
          <p:spPr>
            <a:xfrm>
              <a:off x="7345695" y="2683335"/>
              <a:ext cx="18913" cy="19388"/>
            </a:xfrm>
            <a:custGeom>
              <a:rect b="b" l="l" r="r" t="t"/>
              <a:pathLst>
                <a:path extrusionOk="0" h="612" w="597">
                  <a:moveTo>
                    <a:pt x="397" y="0"/>
                  </a:moveTo>
                  <a:cubicBezTo>
                    <a:pt x="346" y="0"/>
                    <a:pt x="297" y="25"/>
                    <a:pt x="275" y="76"/>
                  </a:cubicBezTo>
                  <a:cubicBezTo>
                    <a:pt x="215" y="159"/>
                    <a:pt x="132" y="254"/>
                    <a:pt x="60" y="326"/>
                  </a:cubicBezTo>
                  <a:cubicBezTo>
                    <a:pt x="1" y="397"/>
                    <a:pt x="1" y="504"/>
                    <a:pt x="72" y="564"/>
                  </a:cubicBezTo>
                  <a:cubicBezTo>
                    <a:pt x="108" y="588"/>
                    <a:pt x="156" y="612"/>
                    <a:pt x="179" y="612"/>
                  </a:cubicBezTo>
                  <a:cubicBezTo>
                    <a:pt x="227" y="612"/>
                    <a:pt x="263" y="588"/>
                    <a:pt x="299" y="552"/>
                  </a:cubicBezTo>
                  <a:cubicBezTo>
                    <a:pt x="382" y="457"/>
                    <a:pt x="465" y="350"/>
                    <a:pt x="525" y="254"/>
                  </a:cubicBezTo>
                  <a:cubicBezTo>
                    <a:pt x="596" y="171"/>
                    <a:pt x="572" y="76"/>
                    <a:pt x="489" y="28"/>
                  </a:cubicBezTo>
                  <a:cubicBezTo>
                    <a:pt x="461" y="10"/>
                    <a:pt x="429" y="0"/>
                    <a:pt x="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8" name="Google Shape;17048;p62"/>
            <p:cNvSpPr/>
            <p:nvPr/>
          </p:nvSpPr>
          <p:spPr>
            <a:xfrm>
              <a:off x="7280086" y="2559751"/>
              <a:ext cx="21891" cy="10201"/>
            </a:xfrm>
            <a:custGeom>
              <a:rect b="b" l="l" r="r" t="t"/>
              <a:pathLst>
                <a:path extrusionOk="0" h="322" w="691">
                  <a:moveTo>
                    <a:pt x="167" y="0"/>
                  </a:moveTo>
                  <a:cubicBezTo>
                    <a:pt x="84" y="0"/>
                    <a:pt x="0" y="72"/>
                    <a:pt x="0" y="167"/>
                  </a:cubicBezTo>
                  <a:cubicBezTo>
                    <a:pt x="0" y="250"/>
                    <a:pt x="84" y="322"/>
                    <a:pt x="167" y="322"/>
                  </a:cubicBezTo>
                  <a:lnTo>
                    <a:pt x="524" y="322"/>
                  </a:lnTo>
                  <a:cubicBezTo>
                    <a:pt x="619" y="322"/>
                    <a:pt x="691" y="250"/>
                    <a:pt x="691" y="167"/>
                  </a:cubicBezTo>
                  <a:cubicBezTo>
                    <a:pt x="691" y="72"/>
                    <a:pt x="619"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49" name="Google Shape;17049;p62"/>
          <p:cNvGrpSpPr/>
          <p:nvPr/>
        </p:nvGrpSpPr>
        <p:grpSpPr>
          <a:xfrm>
            <a:off x="6698441" y="2239130"/>
            <a:ext cx="277644" cy="357984"/>
            <a:chOff x="6698441" y="2414530"/>
            <a:chExt cx="277644" cy="357984"/>
          </a:xfrm>
        </p:grpSpPr>
        <p:sp>
          <p:nvSpPr>
            <p:cNvPr id="17050" name="Google Shape;17050;p62"/>
            <p:cNvSpPr/>
            <p:nvPr/>
          </p:nvSpPr>
          <p:spPr>
            <a:xfrm>
              <a:off x="6764462" y="2710611"/>
              <a:ext cx="10201" cy="60382"/>
            </a:xfrm>
            <a:custGeom>
              <a:rect b="b" l="l" r="r" t="t"/>
              <a:pathLst>
                <a:path extrusionOk="0" h="1906" w="322">
                  <a:moveTo>
                    <a:pt x="167" y="1"/>
                  </a:moveTo>
                  <a:cubicBezTo>
                    <a:pt x="72" y="1"/>
                    <a:pt x="0" y="72"/>
                    <a:pt x="0" y="167"/>
                  </a:cubicBezTo>
                  <a:lnTo>
                    <a:pt x="0" y="1739"/>
                  </a:lnTo>
                  <a:cubicBezTo>
                    <a:pt x="0" y="1834"/>
                    <a:pt x="72"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1" name="Google Shape;17051;p62"/>
            <p:cNvSpPr/>
            <p:nvPr/>
          </p:nvSpPr>
          <p:spPr>
            <a:xfrm>
              <a:off x="6898374" y="2710611"/>
              <a:ext cx="10201" cy="60382"/>
            </a:xfrm>
            <a:custGeom>
              <a:rect b="b" l="l" r="r" t="t"/>
              <a:pathLst>
                <a:path extrusionOk="0" h="1906" w="322">
                  <a:moveTo>
                    <a:pt x="167" y="1"/>
                  </a:moveTo>
                  <a:cubicBezTo>
                    <a:pt x="71" y="1"/>
                    <a:pt x="0" y="72"/>
                    <a:pt x="0" y="167"/>
                  </a:cubicBezTo>
                  <a:lnTo>
                    <a:pt x="0" y="1739"/>
                  </a:lnTo>
                  <a:cubicBezTo>
                    <a:pt x="0" y="1834"/>
                    <a:pt x="71"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2" name="Google Shape;17052;p62"/>
            <p:cNvSpPr/>
            <p:nvPr/>
          </p:nvSpPr>
          <p:spPr>
            <a:xfrm>
              <a:off x="6698441" y="2414530"/>
              <a:ext cx="277644" cy="357984"/>
            </a:xfrm>
            <a:custGeom>
              <a:rect b="b" l="l" r="r" t="t"/>
              <a:pathLst>
                <a:path extrusionOk="0" h="11300" w="8764">
                  <a:moveTo>
                    <a:pt x="3835" y="3334"/>
                  </a:moveTo>
                  <a:lnTo>
                    <a:pt x="3835" y="3691"/>
                  </a:lnTo>
                  <a:cubicBezTo>
                    <a:pt x="3835" y="3798"/>
                    <a:pt x="3751" y="3882"/>
                    <a:pt x="3644" y="3882"/>
                  </a:cubicBezTo>
                  <a:lnTo>
                    <a:pt x="3120" y="3882"/>
                  </a:lnTo>
                  <a:cubicBezTo>
                    <a:pt x="3025" y="3882"/>
                    <a:pt x="2930" y="3786"/>
                    <a:pt x="2930" y="3691"/>
                  </a:cubicBezTo>
                  <a:lnTo>
                    <a:pt x="2930" y="3334"/>
                  </a:lnTo>
                  <a:lnTo>
                    <a:pt x="3215" y="3334"/>
                  </a:lnTo>
                  <a:lnTo>
                    <a:pt x="3215" y="3346"/>
                  </a:lnTo>
                  <a:lnTo>
                    <a:pt x="3215" y="3524"/>
                  </a:lnTo>
                  <a:cubicBezTo>
                    <a:pt x="3227" y="3620"/>
                    <a:pt x="3299" y="3691"/>
                    <a:pt x="3394" y="3691"/>
                  </a:cubicBezTo>
                  <a:cubicBezTo>
                    <a:pt x="3477" y="3691"/>
                    <a:pt x="3561" y="3620"/>
                    <a:pt x="3561" y="3524"/>
                  </a:cubicBezTo>
                  <a:lnTo>
                    <a:pt x="3561" y="3346"/>
                  </a:lnTo>
                  <a:lnTo>
                    <a:pt x="3561" y="3334"/>
                  </a:lnTo>
                  <a:close/>
                  <a:moveTo>
                    <a:pt x="5775" y="3334"/>
                  </a:moveTo>
                  <a:lnTo>
                    <a:pt x="5775" y="3691"/>
                  </a:lnTo>
                  <a:cubicBezTo>
                    <a:pt x="5775" y="3798"/>
                    <a:pt x="5680" y="3882"/>
                    <a:pt x="5585" y="3882"/>
                  </a:cubicBezTo>
                  <a:lnTo>
                    <a:pt x="5061" y="3882"/>
                  </a:lnTo>
                  <a:cubicBezTo>
                    <a:pt x="4954" y="3882"/>
                    <a:pt x="4870" y="3786"/>
                    <a:pt x="4870" y="3691"/>
                  </a:cubicBezTo>
                  <a:lnTo>
                    <a:pt x="4870" y="3334"/>
                  </a:lnTo>
                  <a:lnTo>
                    <a:pt x="5144" y="3334"/>
                  </a:lnTo>
                  <a:lnTo>
                    <a:pt x="5144" y="3346"/>
                  </a:lnTo>
                  <a:lnTo>
                    <a:pt x="5144" y="3524"/>
                  </a:lnTo>
                  <a:cubicBezTo>
                    <a:pt x="5168" y="3620"/>
                    <a:pt x="5239" y="3691"/>
                    <a:pt x="5323" y="3691"/>
                  </a:cubicBezTo>
                  <a:cubicBezTo>
                    <a:pt x="5418" y="3691"/>
                    <a:pt x="5490" y="3620"/>
                    <a:pt x="5490" y="3524"/>
                  </a:cubicBezTo>
                  <a:lnTo>
                    <a:pt x="5490" y="3346"/>
                  </a:lnTo>
                  <a:lnTo>
                    <a:pt x="5490" y="3334"/>
                  </a:lnTo>
                  <a:close/>
                  <a:moveTo>
                    <a:pt x="1858" y="1512"/>
                  </a:moveTo>
                  <a:lnTo>
                    <a:pt x="1858" y="1512"/>
                  </a:lnTo>
                  <a:cubicBezTo>
                    <a:pt x="1644" y="1905"/>
                    <a:pt x="1549" y="2346"/>
                    <a:pt x="1549" y="2810"/>
                  </a:cubicBezTo>
                  <a:lnTo>
                    <a:pt x="1549" y="3239"/>
                  </a:lnTo>
                  <a:cubicBezTo>
                    <a:pt x="1358" y="3334"/>
                    <a:pt x="1215" y="3513"/>
                    <a:pt x="1203" y="3715"/>
                  </a:cubicBezTo>
                  <a:cubicBezTo>
                    <a:pt x="1191" y="3882"/>
                    <a:pt x="1251" y="4060"/>
                    <a:pt x="1358" y="4179"/>
                  </a:cubicBezTo>
                  <a:cubicBezTo>
                    <a:pt x="1477" y="4298"/>
                    <a:pt x="1632" y="4370"/>
                    <a:pt x="1799" y="4370"/>
                  </a:cubicBezTo>
                  <a:lnTo>
                    <a:pt x="1918" y="4370"/>
                  </a:lnTo>
                  <a:cubicBezTo>
                    <a:pt x="1965" y="4691"/>
                    <a:pt x="2072" y="4965"/>
                    <a:pt x="2215" y="5239"/>
                  </a:cubicBezTo>
                  <a:cubicBezTo>
                    <a:pt x="1918" y="5191"/>
                    <a:pt x="1668" y="5108"/>
                    <a:pt x="1501" y="5025"/>
                  </a:cubicBezTo>
                  <a:cubicBezTo>
                    <a:pt x="1382" y="4965"/>
                    <a:pt x="1299" y="4929"/>
                    <a:pt x="1215" y="4882"/>
                  </a:cubicBezTo>
                  <a:cubicBezTo>
                    <a:pt x="1275" y="4751"/>
                    <a:pt x="1358" y="4548"/>
                    <a:pt x="1358" y="4405"/>
                  </a:cubicBezTo>
                  <a:cubicBezTo>
                    <a:pt x="1358" y="4370"/>
                    <a:pt x="1334" y="4334"/>
                    <a:pt x="1322" y="4298"/>
                  </a:cubicBezTo>
                  <a:lnTo>
                    <a:pt x="834" y="3655"/>
                  </a:lnTo>
                  <a:cubicBezTo>
                    <a:pt x="858" y="3501"/>
                    <a:pt x="977" y="3036"/>
                    <a:pt x="1179" y="2560"/>
                  </a:cubicBezTo>
                  <a:cubicBezTo>
                    <a:pt x="1394" y="2048"/>
                    <a:pt x="1632" y="1727"/>
                    <a:pt x="1858" y="1512"/>
                  </a:cubicBezTo>
                  <a:close/>
                  <a:moveTo>
                    <a:pt x="4347" y="334"/>
                  </a:moveTo>
                  <a:cubicBezTo>
                    <a:pt x="5644" y="334"/>
                    <a:pt x="6728" y="1346"/>
                    <a:pt x="6811" y="2643"/>
                  </a:cubicBezTo>
                  <a:cubicBezTo>
                    <a:pt x="6811" y="2732"/>
                    <a:pt x="6893" y="2799"/>
                    <a:pt x="6971" y="2799"/>
                  </a:cubicBezTo>
                  <a:cubicBezTo>
                    <a:pt x="6977" y="2799"/>
                    <a:pt x="6984" y="2799"/>
                    <a:pt x="6990" y="2798"/>
                  </a:cubicBezTo>
                  <a:cubicBezTo>
                    <a:pt x="7085" y="2798"/>
                    <a:pt x="7156" y="2703"/>
                    <a:pt x="7144" y="2620"/>
                  </a:cubicBezTo>
                  <a:cubicBezTo>
                    <a:pt x="7109" y="2215"/>
                    <a:pt x="7002" y="1846"/>
                    <a:pt x="6835" y="1500"/>
                  </a:cubicBezTo>
                  <a:lnTo>
                    <a:pt x="6835" y="1500"/>
                  </a:lnTo>
                  <a:cubicBezTo>
                    <a:pt x="7144" y="1786"/>
                    <a:pt x="7371" y="2179"/>
                    <a:pt x="7514" y="2536"/>
                  </a:cubicBezTo>
                  <a:cubicBezTo>
                    <a:pt x="7728" y="3012"/>
                    <a:pt x="7823" y="3477"/>
                    <a:pt x="7859" y="3643"/>
                  </a:cubicBezTo>
                  <a:lnTo>
                    <a:pt x="7371" y="4286"/>
                  </a:lnTo>
                  <a:cubicBezTo>
                    <a:pt x="7347" y="4310"/>
                    <a:pt x="7335" y="4346"/>
                    <a:pt x="7335" y="4382"/>
                  </a:cubicBezTo>
                  <a:cubicBezTo>
                    <a:pt x="7335" y="4525"/>
                    <a:pt x="7406" y="4727"/>
                    <a:pt x="7466" y="4858"/>
                  </a:cubicBezTo>
                  <a:cubicBezTo>
                    <a:pt x="7406" y="4906"/>
                    <a:pt x="7311" y="4953"/>
                    <a:pt x="7192" y="5013"/>
                  </a:cubicBezTo>
                  <a:cubicBezTo>
                    <a:pt x="7025" y="5084"/>
                    <a:pt x="6775" y="5191"/>
                    <a:pt x="6454" y="5251"/>
                  </a:cubicBezTo>
                  <a:cubicBezTo>
                    <a:pt x="6609" y="4989"/>
                    <a:pt x="6704" y="4691"/>
                    <a:pt x="6752" y="4394"/>
                  </a:cubicBezTo>
                  <a:lnTo>
                    <a:pt x="6859" y="4394"/>
                  </a:lnTo>
                  <a:cubicBezTo>
                    <a:pt x="7192" y="4394"/>
                    <a:pt x="7454" y="4144"/>
                    <a:pt x="7490" y="3846"/>
                  </a:cubicBezTo>
                  <a:cubicBezTo>
                    <a:pt x="7502" y="3691"/>
                    <a:pt x="7442" y="3513"/>
                    <a:pt x="7335" y="3393"/>
                  </a:cubicBezTo>
                  <a:cubicBezTo>
                    <a:pt x="7216" y="3274"/>
                    <a:pt x="7049" y="3203"/>
                    <a:pt x="6894" y="3203"/>
                  </a:cubicBezTo>
                  <a:lnTo>
                    <a:pt x="6085" y="3203"/>
                  </a:lnTo>
                  <a:lnTo>
                    <a:pt x="6085" y="3179"/>
                  </a:lnTo>
                  <a:cubicBezTo>
                    <a:pt x="6085" y="3096"/>
                    <a:pt x="6013" y="3012"/>
                    <a:pt x="5918" y="3012"/>
                  </a:cubicBezTo>
                  <a:lnTo>
                    <a:pt x="4692" y="3012"/>
                  </a:lnTo>
                  <a:cubicBezTo>
                    <a:pt x="4597" y="3012"/>
                    <a:pt x="4525" y="3096"/>
                    <a:pt x="4525" y="3179"/>
                  </a:cubicBezTo>
                  <a:lnTo>
                    <a:pt x="4525" y="3227"/>
                  </a:lnTo>
                  <a:cubicBezTo>
                    <a:pt x="4466" y="3191"/>
                    <a:pt x="4406" y="3191"/>
                    <a:pt x="4335" y="3191"/>
                  </a:cubicBezTo>
                  <a:cubicBezTo>
                    <a:pt x="4251" y="3191"/>
                    <a:pt x="4192" y="3215"/>
                    <a:pt x="4132" y="3227"/>
                  </a:cubicBezTo>
                  <a:lnTo>
                    <a:pt x="4132" y="3179"/>
                  </a:lnTo>
                  <a:cubicBezTo>
                    <a:pt x="4132" y="3096"/>
                    <a:pt x="4061" y="3012"/>
                    <a:pt x="3977" y="3012"/>
                  </a:cubicBezTo>
                  <a:lnTo>
                    <a:pt x="2739" y="3012"/>
                  </a:lnTo>
                  <a:cubicBezTo>
                    <a:pt x="2644" y="3012"/>
                    <a:pt x="2572" y="3096"/>
                    <a:pt x="2572" y="3179"/>
                  </a:cubicBezTo>
                  <a:lnTo>
                    <a:pt x="2572" y="3203"/>
                  </a:lnTo>
                  <a:lnTo>
                    <a:pt x="1846" y="3203"/>
                  </a:lnTo>
                  <a:lnTo>
                    <a:pt x="1846" y="2810"/>
                  </a:lnTo>
                  <a:lnTo>
                    <a:pt x="1870" y="2810"/>
                  </a:lnTo>
                  <a:cubicBezTo>
                    <a:pt x="1870" y="1441"/>
                    <a:pt x="2989" y="334"/>
                    <a:pt x="4347" y="334"/>
                  </a:cubicBezTo>
                  <a:close/>
                  <a:moveTo>
                    <a:pt x="6906" y="3513"/>
                  </a:moveTo>
                  <a:cubicBezTo>
                    <a:pt x="6978" y="3513"/>
                    <a:pt x="7049" y="3536"/>
                    <a:pt x="7109" y="3596"/>
                  </a:cubicBezTo>
                  <a:cubicBezTo>
                    <a:pt x="7168" y="3655"/>
                    <a:pt x="7192" y="3739"/>
                    <a:pt x="7192" y="3810"/>
                  </a:cubicBezTo>
                  <a:cubicBezTo>
                    <a:pt x="7168" y="3941"/>
                    <a:pt x="7037" y="4060"/>
                    <a:pt x="6894" y="4060"/>
                  </a:cubicBezTo>
                  <a:lnTo>
                    <a:pt x="6811" y="4060"/>
                  </a:lnTo>
                  <a:lnTo>
                    <a:pt x="6811" y="4048"/>
                  </a:lnTo>
                  <a:cubicBezTo>
                    <a:pt x="6811" y="3953"/>
                    <a:pt x="6740" y="3882"/>
                    <a:pt x="6656" y="3882"/>
                  </a:cubicBezTo>
                  <a:cubicBezTo>
                    <a:pt x="6561" y="3882"/>
                    <a:pt x="6490" y="3953"/>
                    <a:pt x="6490" y="4048"/>
                  </a:cubicBezTo>
                  <a:cubicBezTo>
                    <a:pt x="6490" y="4536"/>
                    <a:pt x="6323" y="5001"/>
                    <a:pt x="6025" y="5370"/>
                  </a:cubicBezTo>
                  <a:cubicBezTo>
                    <a:pt x="5763" y="5679"/>
                    <a:pt x="5430" y="5918"/>
                    <a:pt x="5049" y="6060"/>
                  </a:cubicBezTo>
                  <a:lnTo>
                    <a:pt x="5049" y="5644"/>
                  </a:lnTo>
                  <a:cubicBezTo>
                    <a:pt x="5049" y="5548"/>
                    <a:pt x="4966" y="5477"/>
                    <a:pt x="4882" y="5477"/>
                  </a:cubicBezTo>
                  <a:lnTo>
                    <a:pt x="3823" y="5477"/>
                  </a:lnTo>
                  <a:cubicBezTo>
                    <a:pt x="3739" y="5477"/>
                    <a:pt x="3656" y="5548"/>
                    <a:pt x="3656" y="5644"/>
                  </a:cubicBezTo>
                  <a:lnTo>
                    <a:pt x="3656" y="6060"/>
                  </a:lnTo>
                  <a:cubicBezTo>
                    <a:pt x="3287" y="5918"/>
                    <a:pt x="2942" y="5679"/>
                    <a:pt x="2692" y="5370"/>
                  </a:cubicBezTo>
                  <a:cubicBezTo>
                    <a:pt x="2394" y="4989"/>
                    <a:pt x="2227" y="4536"/>
                    <a:pt x="2227" y="4048"/>
                  </a:cubicBezTo>
                  <a:cubicBezTo>
                    <a:pt x="2227" y="3953"/>
                    <a:pt x="2156" y="3882"/>
                    <a:pt x="2072" y="3882"/>
                  </a:cubicBezTo>
                  <a:cubicBezTo>
                    <a:pt x="1977" y="3882"/>
                    <a:pt x="1906" y="3953"/>
                    <a:pt x="1906" y="4048"/>
                  </a:cubicBezTo>
                  <a:lnTo>
                    <a:pt x="1906" y="4060"/>
                  </a:lnTo>
                  <a:lnTo>
                    <a:pt x="1799" y="4060"/>
                  </a:lnTo>
                  <a:cubicBezTo>
                    <a:pt x="1727" y="4060"/>
                    <a:pt x="1656" y="4036"/>
                    <a:pt x="1596" y="3977"/>
                  </a:cubicBezTo>
                  <a:cubicBezTo>
                    <a:pt x="1537" y="3917"/>
                    <a:pt x="1513" y="3834"/>
                    <a:pt x="1513" y="3763"/>
                  </a:cubicBezTo>
                  <a:cubicBezTo>
                    <a:pt x="1537" y="3632"/>
                    <a:pt x="1668" y="3513"/>
                    <a:pt x="1810" y="3513"/>
                  </a:cubicBezTo>
                  <a:lnTo>
                    <a:pt x="2584" y="3513"/>
                  </a:lnTo>
                  <a:lnTo>
                    <a:pt x="2584" y="3703"/>
                  </a:lnTo>
                  <a:cubicBezTo>
                    <a:pt x="2584" y="3989"/>
                    <a:pt x="2823" y="4227"/>
                    <a:pt x="3108" y="4227"/>
                  </a:cubicBezTo>
                  <a:lnTo>
                    <a:pt x="3632" y="4227"/>
                  </a:lnTo>
                  <a:cubicBezTo>
                    <a:pt x="3918" y="4227"/>
                    <a:pt x="4156" y="3989"/>
                    <a:pt x="4156" y="3703"/>
                  </a:cubicBezTo>
                  <a:cubicBezTo>
                    <a:pt x="4156" y="3596"/>
                    <a:pt x="4239" y="3513"/>
                    <a:pt x="4347" y="3513"/>
                  </a:cubicBezTo>
                  <a:cubicBezTo>
                    <a:pt x="4454" y="3513"/>
                    <a:pt x="4537" y="3596"/>
                    <a:pt x="4537" y="3703"/>
                  </a:cubicBezTo>
                  <a:cubicBezTo>
                    <a:pt x="4537" y="3989"/>
                    <a:pt x="4775" y="4227"/>
                    <a:pt x="5061" y="4227"/>
                  </a:cubicBezTo>
                  <a:lnTo>
                    <a:pt x="5585" y="4227"/>
                  </a:lnTo>
                  <a:cubicBezTo>
                    <a:pt x="5859" y="4227"/>
                    <a:pt x="6097" y="3989"/>
                    <a:pt x="6097" y="3703"/>
                  </a:cubicBezTo>
                  <a:lnTo>
                    <a:pt x="6097" y="3513"/>
                  </a:lnTo>
                  <a:close/>
                  <a:moveTo>
                    <a:pt x="4716" y="5799"/>
                  </a:moveTo>
                  <a:lnTo>
                    <a:pt x="4716" y="6156"/>
                  </a:lnTo>
                  <a:cubicBezTo>
                    <a:pt x="4716" y="6346"/>
                    <a:pt x="4549" y="6513"/>
                    <a:pt x="4358" y="6513"/>
                  </a:cubicBezTo>
                  <a:cubicBezTo>
                    <a:pt x="4156" y="6513"/>
                    <a:pt x="3989" y="6370"/>
                    <a:pt x="3989" y="6156"/>
                  </a:cubicBezTo>
                  <a:lnTo>
                    <a:pt x="3989" y="5799"/>
                  </a:lnTo>
                  <a:close/>
                  <a:moveTo>
                    <a:pt x="5418" y="6263"/>
                  </a:moveTo>
                  <a:lnTo>
                    <a:pt x="5418" y="6822"/>
                  </a:lnTo>
                  <a:lnTo>
                    <a:pt x="5418" y="6942"/>
                  </a:lnTo>
                  <a:lnTo>
                    <a:pt x="4347" y="7561"/>
                  </a:lnTo>
                  <a:lnTo>
                    <a:pt x="3275" y="6942"/>
                  </a:lnTo>
                  <a:lnTo>
                    <a:pt x="3275" y="6822"/>
                  </a:lnTo>
                  <a:lnTo>
                    <a:pt x="3275" y="6263"/>
                  </a:lnTo>
                  <a:cubicBezTo>
                    <a:pt x="3406" y="6322"/>
                    <a:pt x="3561" y="6382"/>
                    <a:pt x="3692" y="6430"/>
                  </a:cubicBezTo>
                  <a:cubicBezTo>
                    <a:pt x="3811" y="6668"/>
                    <a:pt x="4061" y="6858"/>
                    <a:pt x="4358" y="6858"/>
                  </a:cubicBezTo>
                  <a:cubicBezTo>
                    <a:pt x="4656" y="6858"/>
                    <a:pt x="4894" y="6680"/>
                    <a:pt x="5001" y="6430"/>
                  </a:cubicBezTo>
                  <a:cubicBezTo>
                    <a:pt x="5144" y="6382"/>
                    <a:pt x="5287" y="6334"/>
                    <a:pt x="5418" y="6263"/>
                  </a:cubicBezTo>
                  <a:close/>
                  <a:moveTo>
                    <a:pt x="3204" y="7251"/>
                  </a:moveTo>
                  <a:lnTo>
                    <a:pt x="4096" y="7751"/>
                  </a:lnTo>
                  <a:lnTo>
                    <a:pt x="3632" y="8227"/>
                  </a:lnTo>
                  <a:cubicBezTo>
                    <a:pt x="3585" y="8275"/>
                    <a:pt x="3537" y="8287"/>
                    <a:pt x="3501" y="8287"/>
                  </a:cubicBezTo>
                  <a:cubicBezTo>
                    <a:pt x="3430" y="8287"/>
                    <a:pt x="3394" y="8263"/>
                    <a:pt x="3358" y="8215"/>
                  </a:cubicBezTo>
                  <a:lnTo>
                    <a:pt x="2882" y="7644"/>
                  </a:lnTo>
                  <a:lnTo>
                    <a:pt x="2989" y="7549"/>
                  </a:lnTo>
                  <a:cubicBezTo>
                    <a:pt x="3073" y="7453"/>
                    <a:pt x="3132" y="7370"/>
                    <a:pt x="3204" y="7251"/>
                  </a:cubicBezTo>
                  <a:close/>
                  <a:moveTo>
                    <a:pt x="5513" y="7275"/>
                  </a:moveTo>
                  <a:cubicBezTo>
                    <a:pt x="5561" y="7382"/>
                    <a:pt x="5632" y="7477"/>
                    <a:pt x="5728" y="7573"/>
                  </a:cubicBezTo>
                  <a:lnTo>
                    <a:pt x="5835" y="7668"/>
                  </a:lnTo>
                  <a:lnTo>
                    <a:pt x="5359" y="8227"/>
                  </a:lnTo>
                  <a:cubicBezTo>
                    <a:pt x="5323" y="8275"/>
                    <a:pt x="5263" y="8287"/>
                    <a:pt x="5216" y="8299"/>
                  </a:cubicBezTo>
                  <a:cubicBezTo>
                    <a:pt x="5156" y="8299"/>
                    <a:pt x="5120" y="8287"/>
                    <a:pt x="5085" y="8239"/>
                  </a:cubicBezTo>
                  <a:lnTo>
                    <a:pt x="4620" y="7775"/>
                  </a:lnTo>
                  <a:lnTo>
                    <a:pt x="5513" y="7275"/>
                  </a:lnTo>
                  <a:close/>
                  <a:moveTo>
                    <a:pt x="4358" y="7965"/>
                  </a:moveTo>
                  <a:lnTo>
                    <a:pt x="4704" y="8299"/>
                  </a:lnTo>
                  <a:lnTo>
                    <a:pt x="4632" y="8513"/>
                  </a:lnTo>
                  <a:cubicBezTo>
                    <a:pt x="4608" y="8561"/>
                    <a:pt x="4585" y="8585"/>
                    <a:pt x="4537" y="8620"/>
                  </a:cubicBezTo>
                  <a:lnTo>
                    <a:pt x="4525" y="8620"/>
                  </a:lnTo>
                  <a:cubicBezTo>
                    <a:pt x="4489" y="8632"/>
                    <a:pt x="4477" y="8632"/>
                    <a:pt x="4454" y="8632"/>
                  </a:cubicBezTo>
                  <a:lnTo>
                    <a:pt x="4251" y="8632"/>
                  </a:lnTo>
                  <a:cubicBezTo>
                    <a:pt x="4180" y="8632"/>
                    <a:pt x="4108" y="8585"/>
                    <a:pt x="4073" y="8501"/>
                  </a:cubicBezTo>
                  <a:lnTo>
                    <a:pt x="4013" y="8299"/>
                  </a:lnTo>
                  <a:lnTo>
                    <a:pt x="4358" y="7965"/>
                  </a:lnTo>
                  <a:close/>
                  <a:moveTo>
                    <a:pt x="4370" y="0"/>
                  </a:moveTo>
                  <a:cubicBezTo>
                    <a:pt x="3573" y="0"/>
                    <a:pt x="2823" y="345"/>
                    <a:pt x="2322" y="893"/>
                  </a:cubicBezTo>
                  <a:cubicBezTo>
                    <a:pt x="953" y="1250"/>
                    <a:pt x="537" y="3560"/>
                    <a:pt x="525" y="3643"/>
                  </a:cubicBezTo>
                  <a:cubicBezTo>
                    <a:pt x="501" y="3691"/>
                    <a:pt x="525" y="3739"/>
                    <a:pt x="548" y="3774"/>
                  </a:cubicBezTo>
                  <a:lnTo>
                    <a:pt x="1037" y="4429"/>
                  </a:lnTo>
                  <a:cubicBezTo>
                    <a:pt x="1025" y="4536"/>
                    <a:pt x="941" y="4727"/>
                    <a:pt x="894" y="4834"/>
                  </a:cubicBezTo>
                  <a:cubicBezTo>
                    <a:pt x="858" y="4906"/>
                    <a:pt x="882" y="4989"/>
                    <a:pt x="941" y="5048"/>
                  </a:cubicBezTo>
                  <a:cubicBezTo>
                    <a:pt x="965" y="5060"/>
                    <a:pt x="1549" y="5525"/>
                    <a:pt x="2513" y="5620"/>
                  </a:cubicBezTo>
                  <a:cubicBezTo>
                    <a:pt x="2644" y="5787"/>
                    <a:pt x="2811" y="5941"/>
                    <a:pt x="2989" y="6060"/>
                  </a:cubicBezTo>
                  <a:lnTo>
                    <a:pt x="2989" y="6358"/>
                  </a:lnTo>
                  <a:cubicBezTo>
                    <a:pt x="2703" y="6453"/>
                    <a:pt x="1977" y="6751"/>
                    <a:pt x="1537" y="7489"/>
                  </a:cubicBezTo>
                  <a:lnTo>
                    <a:pt x="882" y="7680"/>
                  </a:lnTo>
                  <a:cubicBezTo>
                    <a:pt x="358" y="7823"/>
                    <a:pt x="1" y="8311"/>
                    <a:pt x="1" y="8858"/>
                  </a:cubicBezTo>
                  <a:lnTo>
                    <a:pt x="1" y="11085"/>
                  </a:lnTo>
                  <a:cubicBezTo>
                    <a:pt x="1" y="11180"/>
                    <a:pt x="72" y="11252"/>
                    <a:pt x="156" y="11252"/>
                  </a:cubicBezTo>
                  <a:cubicBezTo>
                    <a:pt x="251" y="11252"/>
                    <a:pt x="322" y="11180"/>
                    <a:pt x="322" y="11085"/>
                  </a:cubicBezTo>
                  <a:lnTo>
                    <a:pt x="322" y="8858"/>
                  </a:lnTo>
                  <a:cubicBezTo>
                    <a:pt x="322" y="8466"/>
                    <a:pt x="596" y="8108"/>
                    <a:pt x="965" y="8001"/>
                  </a:cubicBezTo>
                  <a:lnTo>
                    <a:pt x="1334" y="7894"/>
                  </a:lnTo>
                  <a:lnTo>
                    <a:pt x="1334" y="7894"/>
                  </a:lnTo>
                  <a:cubicBezTo>
                    <a:pt x="1322" y="7942"/>
                    <a:pt x="1310" y="7977"/>
                    <a:pt x="1287" y="8013"/>
                  </a:cubicBezTo>
                  <a:cubicBezTo>
                    <a:pt x="1251" y="8168"/>
                    <a:pt x="1263" y="8346"/>
                    <a:pt x="1346" y="8477"/>
                  </a:cubicBezTo>
                  <a:lnTo>
                    <a:pt x="1549" y="8763"/>
                  </a:lnTo>
                  <a:lnTo>
                    <a:pt x="1072" y="9239"/>
                  </a:lnTo>
                  <a:cubicBezTo>
                    <a:pt x="953" y="9358"/>
                    <a:pt x="894" y="9537"/>
                    <a:pt x="929" y="9716"/>
                  </a:cubicBezTo>
                  <a:lnTo>
                    <a:pt x="1251" y="11144"/>
                  </a:lnTo>
                  <a:cubicBezTo>
                    <a:pt x="1263" y="11216"/>
                    <a:pt x="1334" y="11275"/>
                    <a:pt x="1406" y="11275"/>
                  </a:cubicBezTo>
                  <a:lnTo>
                    <a:pt x="1441" y="11275"/>
                  </a:lnTo>
                  <a:cubicBezTo>
                    <a:pt x="1525" y="11263"/>
                    <a:pt x="1584" y="11168"/>
                    <a:pt x="1560" y="11085"/>
                  </a:cubicBezTo>
                  <a:lnTo>
                    <a:pt x="1251" y="9656"/>
                  </a:lnTo>
                  <a:cubicBezTo>
                    <a:pt x="1227" y="9597"/>
                    <a:pt x="1251" y="9525"/>
                    <a:pt x="1287" y="9478"/>
                  </a:cubicBezTo>
                  <a:lnTo>
                    <a:pt x="1858" y="8906"/>
                  </a:lnTo>
                  <a:cubicBezTo>
                    <a:pt x="1918" y="8858"/>
                    <a:pt x="1918" y="8763"/>
                    <a:pt x="1870" y="8704"/>
                  </a:cubicBezTo>
                  <a:lnTo>
                    <a:pt x="1608" y="8311"/>
                  </a:lnTo>
                  <a:cubicBezTo>
                    <a:pt x="1572" y="8275"/>
                    <a:pt x="1560" y="8215"/>
                    <a:pt x="1584" y="8156"/>
                  </a:cubicBezTo>
                  <a:cubicBezTo>
                    <a:pt x="1870" y="7287"/>
                    <a:pt x="2620" y="6882"/>
                    <a:pt x="2977" y="6751"/>
                  </a:cubicBezTo>
                  <a:lnTo>
                    <a:pt x="2977" y="6858"/>
                  </a:lnTo>
                  <a:cubicBezTo>
                    <a:pt x="2977" y="7049"/>
                    <a:pt x="2894" y="7227"/>
                    <a:pt x="2763" y="7370"/>
                  </a:cubicBezTo>
                  <a:lnTo>
                    <a:pt x="2561" y="7573"/>
                  </a:lnTo>
                  <a:cubicBezTo>
                    <a:pt x="2263" y="7870"/>
                    <a:pt x="2096" y="8263"/>
                    <a:pt x="2096" y="8692"/>
                  </a:cubicBezTo>
                  <a:lnTo>
                    <a:pt x="2096" y="8835"/>
                  </a:lnTo>
                  <a:cubicBezTo>
                    <a:pt x="2096" y="8930"/>
                    <a:pt x="2168" y="9001"/>
                    <a:pt x="2263" y="9001"/>
                  </a:cubicBezTo>
                  <a:cubicBezTo>
                    <a:pt x="2346" y="9001"/>
                    <a:pt x="2418" y="8930"/>
                    <a:pt x="2418" y="8835"/>
                  </a:cubicBezTo>
                  <a:lnTo>
                    <a:pt x="2418" y="8692"/>
                  </a:lnTo>
                  <a:cubicBezTo>
                    <a:pt x="2418" y="8418"/>
                    <a:pt x="2513" y="8156"/>
                    <a:pt x="2680" y="7942"/>
                  </a:cubicBezTo>
                  <a:lnTo>
                    <a:pt x="3120" y="8477"/>
                  </a:lnTo>
                  <a:cubicBezTo>
                    <a:pt x="3215" y="8585"/>
                    <a:pt x="3346" y="8656"/>
                    <a:pt x="3489" y="8656"/>
                  </a:cubicBezTo>
                  <a:lnTo>
                    <a:pt x="3525" y="8656"/>
                  </a:lnTo>
                  <a:cubicBezTo>
                    <a:pt x="3608" y="8656"/>
                    <a:pt x="3704" y="8632"/>
                    <a:pt x="3775" y="8596"/>
                  </a:cubicBezTo>
                  <a:lnTo>
                    <a:pt x="3787" y="8656"/>
                  </a:lnTo>
                  <a:cubicBezTo>
                    <a:pt x="3823" y="8751"/>
                    <a:pt x="3882" y="8823"/>
                    <a:pt x="3942" y="8882"/>
                  </a:cubicBezTo>
                  <a:lnTo>
                    <a:pt x="3692" y="11121"/>
                  </a:lnTo>
                  <a:cubicBezTo>
                    <a:pt x="3668" y="11204"/>
                    <a:pt x="3751" y="11299"/>
                    <a:pt x="3835" y="11299"/>
                  </a:cubicBezTo>
                  <a:lnTo>
                    <a:pt x="3846" y="11299"/>
                  </a:lnTo>
                  <a:cubicBezTo>
                    <a:pt x="3942" y="11299"/>
                    <a:pt x="4001" y="11240"/>
                    <a:pt x="4013" y="11144"/>
                  </a:cubicBezTo>
                  <a:lnTo>
                    <a:pt x="4251" y="9001"/>
                  </a:lnTo>
                  <a:lnTo>
                    <a:pt x="4501" y="9001"/>
                  </a:lnTo>
                  <a:lnTo>
                    <a:pt x="4739" y="11144"/>
                  </a:lnTo>
                  <a:cubicBezTo>
                    <a:pt x="4763" y="11240"/>
                    <a:pt x="4823" y="11299"/>
                    <a:pt x="4906" y="11299"/>
                  </a:cubicBezTo>
                  <a:lnTo>
                    <a:pt x="4918" y="11299"/>
                  </a:lnTo>
                  <a:cubicBezTo>
                    <a:pt x="5013" y="11275"/>
                    <a:pt x="5073" y="11204"/>
                    <a:pt x="5073" y="11121"/>
                  </a:cubicBezTo>
                  <a:lnTo>
                    <a:pt x="4823" y="8882"/>
                  </a:lnTo>
                  <a:cubicBezTo>
                    <a:pt x="4894" y="8823"/>
                    <a:pt x="4942" y="8751"/>
                    <a:pt x="4966" y="8656"/>
                  </a:cubicBezTo>
                  <a:lnTo>
                    <a:pt x="4978" y="8596"/>
                  </a:lnTo>
                  <a:cubicBezTo>
                    <a:pt x="5061" y="8644"/>
                    <a:pt x="5144" y="8656"/>
                    <a:pt x="5239" y="8656"/>
                  </a:cubicBezTo>
                  <a:lnTo>
                    <a:pt x="5263" y="8656"/>
                  </a:lnTo>
                  <a:cubicBezTo>
                    <a:pt x="5418" y="8656"/>
                    <a:pt x="5549" y="8585"/>
                    <a:pt x="5632" y="8477"/>
                  </a:cubicBezTo>
                  <a:lnTo>
                    <a:pt x="6085" y="7942"/>
                  </a:lnTo>
                  <a:cubicBezTo>
                    <a:pt x="6252" y="8156"/>
                    <a:pt x="6335" y="8418"/>
                    <a:pt x="6335" y="8692"/>
                  </a:cubicBezTo>
                  <a:lnTo>
                    <a:pt x="6335" y="8835"/>
                  </a:lnTo>
                  <a:cubicBezTo>
                    <a:pt x="6335" y="8930"/>
                    <a:pt x="6406" y="9001"/>
                    <a:pt x="6502" y="9001"/>
                  </a:cubicBezTo>
                  <a:cubicBezTo>
                    <a:pt x="6585" y="9001"/>
                    <a:pt x="6668" y="8930"/>
                    <a:pt x="6668" y="8835"/>
                  </a:cubicBezTo>
                  <a:lnTo>
                    <a:pt x="6668" y="8692"/>
                  </a:lnTo>
                  <a:cubicBezTo>
                    <a:pt x="6668" y="8275"/>
                    <a:pt x="6502" y="7870"/>
                    <a:pt x="6204" y="7573"/>
                  </a:cubicBezTo>
                  <a:lnTo>
                    <a:pt x="5990" y="7370"/>
                  </a:lnTo>
                  <a:cubicBezTo>
                    <a:pt x="5859" y="7227"/>
                    <a:pt x="5787" y="7049"/>
                    <a:pt x="5787" y="6858"/>
                  </a:cubicBezTo>
                  <a:lnTo>
                    <a:pt x="5787" y="6715"/>
                  </a:lnTo>
                  <a:cubicBezTo>
                    <a:pt x="6144" y="6858"/>
                    <a:pt x="6883" y="7251"/>
                    <a:pt x="7168" y="8108"/>
                  </a:cubicBezTo>
                  <a:cubicBezTo>
                    <a:pt x="7180" y="8168"/>
                    <a:pt x="7180" y="8227"/>
                    <a:pt x="7156" y="8275"/>
                  </a:cubicBezTo>
                  <a:lnTo>
                    <a:pt x="6883" y="8656"/>
                  </a:lnTo>
                  <a:cubicBezTo>
                    <a:pt x="6847" y="8716"/>
                    <a:pt x="6859" y="8811"/>
                    <a:pt x="6906" y="8870"/>
                  </a:cubicBezTo>
                  <a:lnTo>
                    <a:pt x="7466" y="9430"/>
                  </a:lnTo>
                  <a:cubicBezTo>
                    <a:pt x="7514" y="9478"/>
                    <a:pt x="7525" y="9537"/>
                    <a:pt x="7514" y="9609"/>
                  </a:cubicBezTo>
                  <a:lnTo>
                    <a:pt x="7204" y="11037"/>
                  </a:lnTo>
                  <a:cubicBezTo>
                    <a:pt x="7180" y="11132"/>
                    <a:pt x="7228" y="11216"/>
                    <a:pt x="7323" y="11240"/>
                  </a:cubicBezTo>
                  <a:lnTo>
                    <a:pt x="7347" y="11240"/>
                  </a:lnTo>
                  <a:cubicBezTo>
                    <a:pt x="7418" y="11240"/>
                    <a:pt x="7502" y="11180"/>
                    <a:pt x="7514" y="11097"/>
                  </a:cubicBezTo>
                  <a:lnTo>
                    <a:pt x="7823" y="9668"/>
                  </a:lnTo>
                  <a:cubicBezTo>
                    <a:pt x="7871" y="9489"/>
                    <a:pt x="7811" y="9311"/>
                    <a:pt x="7692" y="9192"/>
                  </a:cubicBezTo>
                  <a:lnTo>
                    <a:pt x="7216" y="8716"/>
                  </a:lnTo>
                  <a:lnTo>
                    <a:pt x="7406" y="8430"/>
                  </a:lnTo>
                  <a:cubicBezTo>
                    <a:pt x="7502" y="8299"/>
                    <a:pt x="7514" y="8132"/>
                    <a:pt x="7466" y="7977"/>
                  </a:cubicBezTo>
                  <a:cubicBezTo>
                    <a:pt x="7454" y="7930"/>
                    <a:pt x="7442" y="7894"/>
                    <a:pt x="7418" y="7858"/>
                  </a:cubicBezTo>
                  <a:lnTo>
                    <a:pt x="7418" y="7858"/>
                  </a:lnTo>
                  <a:lnTo>
                    <a:pt x="7799" y="7965"/>
                  </a:lnTo>
                  <a:cubicBezTo>
                    <a:pt x="8168" y="8061"/>
                    <a:pt x="8430" y="8418"/>
                    <a:pt x="8430" y="8811"/>
                  </a:cubicBezTo>
                  <a:lnTo>
                    <a:pt x="8430" y="11037"/>
                  </a:lnTo>
                  <a:cubicBezTo>
                    <a:pt x="8430" y="11132"/>
                    <a:pt x="8514" y="11204"/>
                    <a:pt x="8597" y="11204"/>
                  </a:cubicBezTo>
                  <a:cubicBezTo>
                    <a:pt x="8692" y="11204"/>
                    <a:pt x="8764" y="11132"/>
                    <a:pt x="8764" y="11037"/>
                  </a:cubicBezTo>
                  <a:lnTo>
                    <a:pt x="8764" y="8811"/>
                  </a:lnTo>
                  <a:cubicBezTo>
                    <a:pt x="8740" y="8311"/>
                    <a:pt x="8383" y="7846"/>
                    <a:pt x="7871" y="7680"/>
                  </a:cubicBezTo>
                  <a:lnTo>
                    <a:pt x="7216" y="7489"/>
                  </a:lnTo>
                  <a:cubicBezTo>
                    <a:pt x="6775" y="6751"/>
                    <a:pt x="6061" y="6453"/>
                    <a:pt x="5763" y="6358"/>
                  </a:cubicBezTo>
                  <a:lnTo>
                    <a:pt x="5763" y="6060"/>
                  </a:lnTo>
                  <a:cubicBezTo>
                    <a:pt x="5942" y="5941"/>
                    <a:pt x="6097" y="5787"/>
                    <a:pt x="6240" y="5620"/>
                  </a:cubicBezTo>
                  <a:cubicBezTo>
                    <a:pt x="7204" y="5525"/>
                    <a:pt x="7787" y="5072"/>
                    <a:pt x="7811" y="5048"/>
                  </a:cubicBezTo>
                  <a:cubicBezTo>
                    <a:pt x="7871" y="5001"/>
                    <a:pt x="7883" y="4906"/>
                    <a:pt x="7859" y="4834"/>
                  </a:cubicBezTo>
                  <a:cubicBezTo>
                    <a:pt x="7799" y="4727"/>
                    <a:pt x="7716" y="4536"/>
                    <a:pt x="7704" y="4429"/>
                  </a:cubicBezTo>
                  <a:lnTo>
                    <a:pt x="8192" y="3774"/>
                  </a:lnTo>
                  <a:cubicBezTo>
                    <a:pt x="8228" y="3751"/>
                    <a:pt x="8240" y="3691"/>
                    <a:pt x="8228" y="3643"/>
                  </a:cubicBezTo>
                  <a:cubicBezTo>
                    <a:pt x="8216" y="3536"/>
                    <a:pt x="7799" y="1250"/>
                    <a:pt x="6430" y="893"/>
                  </a:cubicBezTo>
                  <a:cubicBezTo>
                    <a:pt x="5906" y="345"/>
                    <a:pt x="5180" y="0"/>
                    <a:pt x="4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3" name="Google Shape;17053;p62"/>
            <p:cNvSpPr/>
            <p:nvPr/>
          </p:nvSpPr>
          <p:spPr>
            <a:xfrm>
              <a:off x="6813503" y="2560195"/>
              <a:ext cx="45271" cy="16157"/>
            </a:xfrm>
            <a:custGeom>
              <a:rect b="b" l="l" r="r" t="t"/>
              <a:pathLst>
                <a:path extrusionOk="0" h="510" w="1429">
                  <a:moveTo>
                    <a:pt x="183" y="1"/>
                  </a:moveTo>
                  <a:cubicBezTo>
                    <a:pt x="140" y="1"/>
                    <a:pt x="95" y="16"/>
                    <a:pt x="60" y="46"/>
                  </a:cubicBezTo>
                  <a:cubicBezTo>
                    <a:pt x="0" y="105"/>
                    <a:pt x="0" y="212"/>
                    <a:pt x="60" y="284"/>
                  </a:cubicBezTo>
                  <a:cubicBezTo>
                    <a:pt x="203" y="415"/>
                    <a:pt x="441" y="510"/>
                    <a:pt x="703" y="510"/>
                  </a:cubicBezTo>
                  <a:cubicBezTo>
                    <a:pt x="965" y="510"/>
                    <a:pt x="1203" y="415"/>
                    <a:pt x="1334" y="284"/>
                  </a:cubicBezTo>
                  <a:cubicBezTo>
                    <a:pt x="1429" y="212"/>
                    <a:pt x="1429" y="105"/>
                    <a:pt x="1369" y="46"/>
                  </a:cubicBezTo>
                  <a:cubicBezTo>
                    <a:pt x="1340" y="16"/>
                    <a:pt x="1298" y="1"/>
                    <a:pt x="1255" y="1"/>
                  </a:cubicBezTo>
                  <a:cubicBezTo>
                    <a:pt x="1212" y="1"/>
                    <a:pt x="1167" y="16"/>
                    <a:pt x="1131" y="46"/>
                  </a:cubicBezTo>
                  <a:cubicBezTo>
                    <a:pt x="1072" y="105"/>
                    <a:pt x="917" y="177"/>
                    <a:pt x="715" y="177"/>
                  </a:cubicBezTo>
                  <a:cubicBezTo>
                    <a:pt x="500" y="177"/>
                    <a:pt x="357" y="105"/>
                    <a:pt x="298" y="46"/>
                  </a:cubicBezTo>
                  <a:cubicBezTo>
                    <a:pt x="268" y="16"/>
                    <a:pt x="226"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4" name="Google Shape;17054;p62"/>
            <p:cNvSpPr/>
            <p:nvPr/>
          </p:nvSpPr>
          <p:spPr>
            <a:xfrm>
              <a:off x="6792372" y="2493350"/>
              <a:ext cx="26801" cy="10233"/>
            </a:xfrm>
            <a:custGeom>
              <a:rect b="b" l="l" r="r" t="t"/>
              <a:pathLst>
                <a:path extrusionOk="0" h="323" w="846">
                  <a:moveTo>
                    <a:pt x="155" y="1"/>
                  </a:moveTo>
                  <a:cubicBezTo>
                    <a:pt x="72" y="1"/>
                    <a:pt x="0" y="72"/>
                    <a:pt x="0" y="155"/>
                  </a:cubicBezTo>
                  <a:cubicBezTo>
                    <a:pt x="0" y="251"/>
                    <a:pt x="72" y="322"/>
                    <a:pt x="155" y="322"/>
                  </a:cubicBezTo>
                  <a:lnTo>
                    <a:pt x="679" y="322"/>
                  </a:lnTo>
                  <a:cubicBezTo>
                    <a:pt x="762" y="322"/>
                    <a:pt x="846" y="251"/>
                    <a:pt x="846" y="155"/>
                  </a:cubicBezTo>
                  <a:cubicBezTo>
                    <a:pt x="846" y="72"/>
                    <a:pt x="786"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5" name="Google Shape;17055;p62"/>
            <p:cNvSpPr/>
            <p:nvPr/>
          </p:nvSpPr>
          <p:spPr>
            <a:xfrm>
              <a:off x="6853483" y="2493350"/>
              <a:ext cx="26801" cy="10233"/>
            </a:xfrm>
            <a:custGeom>
              <a:rect b="b" l="l" r="r" t="t"/>
              <a:pathLst>
                <a:path extrusionOk="0" h="323" w="846">
                  <a:moveTo>
                    <a:pt x="167" y="1"/>
                  </a:moveTo>
                  <a:cubicBezTo>
                    <a:pt x="72" y="1"/>
                    <a:pt x="0" y="72"/>
                    <a:pt x="0" y="155"/>
                  </a:cubicBezTo>
                  <a:cubicBezTo>
                    <a:pt x="0" y="251"/>
                    <a:pt x="72" y="322"/>
                    <a:pt x="167" y="322"/>
                  </a:cubicBezTo>
                  <a:lnTo>
                    <a:pt x="691" y="322"/>
                  </a:lnTo>
                  <a:cubicBezTo>
                    <a:pt x="774" y="322"/>
                    <a:pt x="846" y="251"/>
                    <a:pt x="846" y="155"/>
                  </a:cubicBezTo>
                  <a:cubicBezTo>
                    <a:pt x="846" y="72"/>
                    <a:pt x="786"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56" name="Google Shape;17056;p62"/>
          <p:cNvGrpSpPr/>
          <p:nvPr/>
        </p:nvGrpSpPr>
        <p:grpSpPr>
          <a:xfrm>
            <a:off x="4897750" y="2240239"/>
            <a:ext cx="279513" cy="357255"/>
            <a:chOff x="4897750" y="2415639"/>
            <a:chExt cx="279513" cy="357255"/>
          </a:xfrm>
        </p:grpSpPr>
        <p:sp>
          <p:nvSpPr>
            <p:cNvPr id="17057" name="Google Shape;17057;p62"/>
            <p:cNvSpPr/>
            <p:nvPr/>
          </p:nvSpPr>
          <p:spPr>
            <a:xfrm>
              <a:off x="4964119" y="2715522"/>
              <a:ext cx="10613" cy="55472"/>
            </a:xfrm>
            <a:custGeom>
              <a:rect b="b" l="l" r="r" t="t"/>
              <a:pathLst>
                <a:path extrusionOk="0" h="1751" w="335">
                  <a:moveTo>
                    <a:pt x="167" y="0"/>
                  </a:moveTo>
                  <a:cubicBezTo>
                    <a:pt x="84" y="0"/>
                    <a:pt x="1" y="84"/>
                    <a:pt x="1" y="167"/>
                  </a:cubicBezTo>
                  <a:lnTo>
                    <a:pt x="1" y="1584"/>
                  </a:lnTo>
                  <a:cubicBezTo>
                    <a:pt x="1" y="1679"/>
                    <a:pt x="84" y="1751"/>
                    <a:pt x="167" y="1751"/>
                  </a:cubicBezTo>
                  <a:cubicBezTo>
                    <a:pt x="263" y="1751"/>
                    <a:pt x="334" y="1679"/>
                    <a:pt x="334" y="1584"/>
                  </a:cubicBezTo>
                  <a:lnTo>
                    <a:pt x="334" y="167"/>
                  </a:lnTo>
                  <a:cubicBezTo>
                    <a:pt x="334" y="84"/>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8" name="Google Shape;17058;p62"/>
            <p:cNvSpPr/>
            <p:nvPr/>
          </p:nvSpPr>
          <p:spPr>
            <a:xfrm>
              <a:off x="5098031" y="2715522"/>
              <a:ext cx="10581" cy="55472"/>
            </a:xfrm>
            <a:custGeom>
              <a:rect b="b" l="l" r="r" t="t"/>
              <a:pathLst>
                <a:path extrusionOk="0" h="1751" w="334">
                  <a:moveTo>
                    <a:pt x="167" y="0"/>
                  </a:moveTo>
                  <a:cubicBezTo>
                    <a:pt x="84" y="0"/>
                    <a:pt x="1" y="84"/>
                    <a:pt x="1" y="167"/>
                  </a:cubicBezTo>
                  <a:lnTo>
                    <a:pt x="1" y="1584"/>
                  </a:lnTo>
                  <a:cubicBezTo>
                    <a:pt x="1" y="1679"/>
                    <a:pt x="84" y="1751"/>
                    <a:pt x="167" y="1751"/>
                  </a:cubicBezTo>
                  <a:cubicBezTo>
                    <a:pt x="251" y="1751"/>
                    <a:pt x="334" y="1679"/>
                    <a:pt x="334" y="1584"/>
                  </a:cubicBez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9" name="Google Shape;17059;p62"/>
            <p:cNvSpPr/>
            <p:nvPr/>
          </p:nvSpPr>
          <p:spPr>
            <a:xfrm>
              <a:off x="4897750" y="2415639"/>
              <a:ext cx="279513" cy="357255"/>
            </a:xfrm>
            <a:custGeom>
              <a:rect b="b" l="l" r="r" t="t"/>
              <a:pathLst>
                <a:path extrusionOk="0" h="11277" w="8823">
                  <a:moveTo>
                    <a:pt x="4787" y="299"/>
                  </a:moveTo>
                  <a:cubicBezTo>
                    <a:pt x="5418" y="299"/>
                    <a:pt x="6013" y="584"/>
                    <a:pt x="6430" y="1061"/>
                  </a:cubicBezTo>
                  <a:cubicBezTo>
                    <a:pt x="6834" y="1549"/>
                    <a:pt x="6989" y="2180"/>
                    <a:pt x="6894" y="2799"/>
                  </a:cubicBezTo>
                  <a:lnTo>
                    <a:pt x="6799" y="3311"/>
                  </a:lnTo>
                  <a:lnTo>
                    <a:pt x="6715" y="3311"/>
                  </a:lnTo>
                  <a:cubicBezTo>
                    <a:pt x="6656" y="3311"/>
                    <a:pt x="6608" y="3299"/>
                    <a:pt x="6573" y="3251"/>
                  </a:cubicBezTo>
                  <a:cubicBezTo>
                    <a:pt x="6549" y="3204"/>
                    <a:pt x="6513" y="3156"/>
                    <a:pt x="6537" y="3097"/>
                  </a:cubicBezTo>
                  <a:lnTo>
                    <a:pt x="6561" y="2882"/>
                  </a:lnTo>
                  <a:cubicBezTo>
                    <a:pt x="6596" y="2585"/>
                    <a:pt x="6501" y="2287"/>
                    <a:pt x="6311" y="2061"/>
                  </a:cubicBezTo>
                  <a:cubicBezTo>
                    <a:pt x="6120" y="1834"/>
                    <a:pt x="5834" y="1715"/>
                    <a:pt x="5537" y="1715"/>
                  </a:cubicBezTo>
                  <a:lnTo>
                    <a:pt x="5465" y="1715"/>
                  </a:lnTo>
                  <a:cubicBezTo>
                    <a:pt x="5370" y="1715"/>
                    <a:pt x="5299" y="1787"/>
                    <a:pt x="5299" y="1882"/>
                  </a:cubicBezTo>
                  <a:cubicBezTo>
                    <a:pt x="5299" y="1965"/>
                    <a:pt x="5370" y="2049"/>
                    <a:pt x="5465" y="2049"/>
                  </a:cubicBezTo>
                  <a:lnTo>
                    <a:pt x="5537" y="2049"/>
                  </a:lnTo>
                  <a:cubicBezTo>
                    <a:pt x="5751" y="2049"/>
                    <a:pt x="5942" y="2132"/>
                    <a:pt x="6072" y="2287"/>
                  </a:cubicBezTo>
                  <a:cubicBezTo>
                    <a:pt x="6203" y="2430"/>
                    <a:pt x="6263" y="2644"/>
                    <a:pt x="6251" y="2835"/>
                  </a:cubicBezTo>
                  <a:lnTo>
                    <a:pt x="6215" y="3061"/>
                  </a:lnTo>
                  <a:cubicBezTo>
                    <a:pt x="6203" y="3204"/>
                    <a:pt x="6251" y="3358"/>
                    <a:pt x="6358" y="3466"/>
                  </a:cubicBezTo>
                  <a:cubicBezTo>
                    <a:pt x="6453" y="3561"/>
                    <a:pt x="6596" y="3644"/>
                    <a:pt x="6739" y="3644"/>
                  </a:cubicBezTo>
                  <a:lnTo>
                    <a:pt x="6965" y="3644"/>
                  </a:lnTo>
                  <a:cubicBezTo>
                    <a:pt x="7037" y="3644"/>
                    <a:pt x="7108" y="3668"/>
                    <a:pt x="7168" y="3728"/>
                  </a:cubicBezTo>
                  <a:cubicBezTo>
                    <a:pt x="7239" y="3787"/>
                    <a:pt x="7251" y="3859"/>
                    <a:pt x="7251" y="3942"/>
                  </a:cubicBezTo>
                  <a:cubicBezTo>
                    <a:pt x="7239" y="4073"/>
                    <a:pt x="7096" y="4192"/>
                    <a:pt x="6954" y="4192"/>
                  </a:cubicBezTo>
                  <a:lnTo>
                    <a:pt x="6870" y="4192"/>
                  </a:lnTo>
                  <a:lnTo>
                    <a:pt x="6870" y="4180"/>
                  </a:lnTo>
                  <a:cubicBezTo>
                    <a:pt x="6870" y="4085"/>
                    <a:pt x="6799" y="4013"/>
                    <a:pt x="6715" y="4013"/>
                  </a:cubicBezTo>
                  <a:cubicBezTo>
                    <a:pt x="6620" y="4013"/>
                    <a:pt x="6549" y="4085"/>
                    <a:pt x="6549" y="4180"/>
                  </a:cubicBezTo>
                  <a:cubicBezTo>
                    <a:pt x="6549" y="5347"/>
                    <a:pt x="5596" y="6287"/>
                    <a:pt x="4418" y="6287"/>
                  </a:cubicBezTo>
                  <a:cubicBezTo>
                    <a:pt x="4395" y="6288"/>
                    <a:pt x="4373" y="6288"/>
                    <a:pt x="4351" y="6288"/>
                  </a:cubicBezTo>
                  <a:cubicBezTo>
                    <a:pt x="3169" y="6288"/>
                    <a:pt x="2251" y="5349"/>
                    <a:pt x="2251" y="4192"/>
                  </a:cubicBezTo>
                  <a:cubicBezTo>
                    <a:pt x="2251" y="4097"/>
                    <a:pt x="2179" y="4025"/>
                    <a:pt x="2084" y="4025"/>
                  </a:cubicBezTo>
                  <a:cubicBezTo>
                    <a:pt x="2001" y="4025"/>
                    <a:pt x="1917" y="4097"/>
                    <a:pt x="1917" y="4192"/>
                  </a:cubicBezTo>
                  <a:lnTo>
                    <a:pt x="1917" y="4204"/>
                  </a:lnTo>
                  <a:lnTo>
                    <a:pt x="1822" y="4204"/>
                  </a:lnTo>
                  <a:cubicBezTo>
                    <a:pt x="1739" y="4204"/>
                    <a:pt x="1667" y="4168"/>
                    <a:pt x="1608" y="4109"/>
                  </a:cubicBezTo>
                  <a:cubicBezTo>
                    <a:pt x="1548" y="4061"/>
                    <a:pt x="1536" y="3978"/>
                    <a:pt x="1536" y="3906"/>
                  </a:cubicBezTo>
                  <a:cubicBezTo>
                    <a:pt x="1548" y="3775"/>
                    <a:pt x="1679" y="3656"/>
                    <a:pt x="1834" y="3656"/>
                  </a:cubicBezTo>
                  <a:lnTo>
                    <a:pt x="2024" y="3656"/>
                  </a:lnTo>
                  <a:cubicBezTo>
                    <a:pt x="2179" y="3656"/>
                    <a:pt x="2310" y="3597"/>
                    <a:pt x="2405" y="3478"/>
                  </a:cubicBezTo>
                  <a:cubicBezTo>
                    <a:pt x="2513" y="3370"/>
                    <a:pt x="2560" y="3216"/>
                    <a:pt x="2548" y="3073"/>
                  </a:cubicBezTo>
                  <a:lnTo>
                    <a:pt x="2513" y="2846"/>
                  </a:lnTo>
                  <a:cubicBezTo>
                    <a:pt x="2489" y="2644"/>
                    <a:pt x="2560" y="2442"/>
                    <a:pt x="2691" y="2299"/>
                  </a:cubicBezTo>
                  <a:cubicBezTo>
                    <a:pt x="2834" y="2144"/>
                    <a:pt x="3024" y="2061"/>
                    <a:pt x="3227" y="2061"/>
                  </a:cubicBezTo>
                  <a:lnTo>
                    <a:pt x="4703" y="2061"/>
                  </a:lnTo>
                  <a:cubicBezTo>
                    <a:pt x="4787" y="2061"/>
                    <a:pt x="4870" y="1989"/>
                    <a:pt x="4870" y="1894"/>
                  </a:cubicBezTo>
                  <a:cubicBezTo>
                    <a:pt x="4870" y="1811"/>
                    <a:pt x="4787" y="1727"/>
                    <a:pt x="4703" y="1727"/>
                  </a:cubicBezTo>
                  <a:lnTo>
                    <a:pt x="3227" y="1727"/>
                  </a:lnTo>
                  <a:cubicBezTo>
                    <a:pt x="2929" y="1727"/>
                    <a:pt x="2643" y="1870"/>
                    <a:pt x="2453" y="2073"/>
                  </a:cubicBezTo>
                  <a:cubicBezTo>
                    <a:pt x="2262" y="2299"/>
                    <a:pt x="2155" y="2596"/>
                    <a:pt x="2203" y="2894"/>
                  </a:cubicBezTo>
                  <a:lnTo>
                    <a:pt x="2227" y="3120"/>
                  </a:lnTo>
                  <a:cubicBezTo>
                    <a:pt x="2227" y="3180"/>
                    <a:pt x="2215" y="3216"/>
                    <a:pt x="2191" y="3263"/>
                  </a:cubicBezTo>
                  <a:cubicBezTo>
                    <a:pt x="2155" y="3311"/>
                    <a:pt x="2096" y="3323"/>
                    <a:pt x="2048" y="3323"/>
                  </a:cubicBezTo>
                  <a:lnTo>
                    <a:pt x="1893" y="3323"/>
                  </a:lnTo>
                  <a:lnTo>
                    <a:pt x="1798" y="2763"/>
                  </a:lnTo>
                  <a:cubicBezTo>
                    <a:pt x="1691" y="2144"/>
                    <a:pt x="1881" y="1525"/>
                    <a:pt x="2274" y="1049"/>
                  </a:cubicBezTo>
                  <a:cubicBezTo>
                    <a:pt x="2679" y="572"/>
                    <a:pt x="3275" y="299"/>
                    <a:pt x="3882" y="299"/>
                  </a:cubicBezTo>
                  <a:close/>
                  <a:moveTo>
                    <a:pt x="5453" y="6395"/>
                  </a:moveTo>
                  <a:lnTo>
                    <a:pt x="5453" y="6954"/>
                  </a:lnTo>
                  <a:lnTo>
                    <a:pt x="5453" y="7073"/>
                  </a:lnTo>
                  <a:lnTo>
                    <a:pt x="4370" y="7692"/>
                  </a:lnTo>
                  <a:lnTo>
                    <a:pt x="3298" y="7073"/>
                  </a:lnTo>
                  <a:lnTo>
                    <a:pt x="3298" y="6954"/>
                  </a:lnTo>
                  <a:lnTo>
                    <a:pt x="3298" y="6395"/>
                  </a:lnTo>
                  <a:cubicBezTo>
                    <a:pt x="3632" y="6561"/>
                    <a:pt x="3989" y="6633"/>
                    <a:pt x="4370" y="6633"/>
                  </a:cubicBezTo>
                  <a:cubicBezTo>
                    <a:pt x="4763" y="6633"/>
                    <a:pt x="5120" y="6537"/>
                    <a:pt x="5453" y="6395"/>
                  </a:cubicBezTo>
                  <a:close/>
                  <a:moveTo>
                    <a:pt x="3215" y="7383"/>
                  </a:moveTo>
                  <a:lnTo>
                    <a:pt x="4108" y="7895"/>
                  </a:lnTo>
                  <a:lnTo>
                    <a:pt x="3644" y="8371"/>
                  </a:lnTo>
                  <a:cubicBezTo>
                    <a:pt x="3608" y="8419"/>
                    <a:pt x="3560" y="8431"/>
                    <a:pt x="3513" y="8431"/>
                  </a:cubicBezTo>
                  <a:cubicBezTo>
                    <a:pt x="3453" y="8431"/>
                    <a:pt x="3405" y="8395"/>
                    <a:pt x="3382" y="8359"/>
                  </a:cubicBezTo>
                  <a:lnTo>
                    <a:pt x="2905" y="7788"/>
                  </a:lnTo>
                  <a:lnTo>
                    <a:pt x="3001" y="7680"/>
                  </a:lnTo>
                  <a:cubicBezTo>
                    <a:pt x="3096" y="7597"/>
                    <a:pt x="3155" y="7502"/>
                    <a:pt x="3215" y="7383"/>
                  </a:cubicBezTo>
                  <a:close/>
                  <a:moveTo>
                    <a:pt x="5537" y="7407"/>
                  </a:moveTo>
                  <a:cubicBezTo>
                    <a:pt x="5584" y="7514"/>
                    <a:pt x="5656" y="7609"/>
                    <a:pt x="5751" y="7704"/>
                  </a:cubicBezTo>
                  <a:lnTo>
                    <a:pt x="5846" y="7788"/>
                  </a:lnTo>
                  <a:lnTo>
                    <a:pt x="5370" y="8359"/>
                  </a:lnTo>
                  <a:cubicBezTo>
                    <a:pt x="5346" y="8395"/>
                    <a:pt x="5287" y="8419"/>
                    <a:pt x="5239" y="8431"/>
                  </a:cubicBezTo>
                  <a:cubicBezTo>
                    <a:pt x="5180" y="8431"/>
                    <a:pt x="5132" y="8419"/>
                    <a:pt x="5108" y="8371"/>
                  </a:cubicBezTo>
                  <a:lnTo>
                    <a:pt x="4644" y="7907"/>
                  </a:lnTo>
                  <a:lnTo>
                    <a:pt x="5537" y="7407"/>
                  </a:lnTo>
                  <a:close/>
                  <a:moveTo>
                    <a:pt x="4394" y="8121"/>
                  </a:moveTo>
                  <a:lnTo>
                    <a:pt x="4727" y="8466"/>
                  </a:lnTo>
                  <a:lnTo>
                    <a:pt x="4656" y="8657"/>
                  </a:lnTo>
                  <a:cubicBezTo>
                    <a:pt x="4632" y="8728"/>
                    <a:pt x="4560" y="8788"/>
                    <a:pt x="4477" y="8788"/>
                  </a:cubicBezTo>
                  <a:lnTo>
                    <a:pt x="4287" y="8788"/>
                  </a:lnTo>
                  <a:cubicBezTo>
                    <a:pt x="4215" y="8788"/>
                    <a:pt x="4144" y="8740"/>
                    <a:pt x="4108" y="8657"/>
                  </a:cubicBezTo>
                  <a:lnTo>
                    <a:pt x="4048" y="8466"/>
                  </a:lnTo>
                  <a:lnTo>
                    <a:pt x="4394" y="8121"/>
                  </a:lnTo>
                  <a:close/>
                  <a:moveTo>
                    <a:pt x="3906" y="1"/>
                  </a:moveTo>
                  <a:cubicBezTo>
                    <a:pt x="3191" y="1"/>
                    <a:pt x="2501" y="322"/>
                    <a:pt x="2036" y="870"/>
                  </a:cubicBezTo>
                  <a:cubicBezTo>
                    <a:pt x="1584" y="1418"/>
                    <a:pt x="1370" y="2132"/>
                    <a:pt x="1489" y="2846"/>
                  </a:cubicBezTo>
                  <a:lnTo>
                    <a:pt x="1584" y="3430"/>
                  </a:lnTo>
                  <a:cubicBezTo>
                    <a:pt x="1393" y="3513"/>
                    <a:pt x="1262" y="3692"/>
                    <a:pt x="1250" y="3906"/>
                  </a:cubicBezTo>
                  <a:cubicBezTo>
                    <a:pt x="1239" y="4073"/>
                    <a:pt x="1298" y="4251"/>
                    <a:pt x="1393" y="4370"/>
                  </a:cubicBezTo>
                  <a:cubicBezTo>
                    <a:pt x="1512" y="4490"/>
                    <a:pt x="1679" y="4561"/>
                    <a:pt x="1846" y="4561"/>
                  </a:cubicBezTo>
                  <a:lnTo>
                    <a:pt x="1965" y="4561"/>
                  </a:lnTo>
                  <a:cubicBezTo>
                    <a:pt x="2048" y="5240"/>
                    <a:pt x="2441" y="5859"/>
                    <a:pt x="2989" y="6228"/>
                  </a:cubicBezTo>
                  <a:lnTo>
                    <a:pt x="2989" y="6526"/>
                  </a:lnTo>
                  <a:cubicBezTo>
                    <a:pt x="2703" y="6633"/>
                    <a:pt x="1977" y="6930"/>
                    <a:pt x="1536" y="7657"/>
                  </a:cubicBezTo>
                  <a:lnTo>
                    <a:pt x="881" y="7847"/>
                  </a:lnTo>
                  <a:cubicBezTo>
                    <a:pt x="357" y="8002"/>
                    <a:pt x="0" y="8490"/>
                    <a:pt x="0" y="9026"/>
                  </a:cubicBezTo>
                  <a:lnTo>
                    <a:pt x="0" y="11074"/>
                  </a:lnTo>
                  <a:cubicBezTo>
                    <a:pt x="0" y="11169"/>
                    <a:pt x="72" y="11240"/>
                    <a:pt x="167" y="11240"/>
                  </a:cubicBezTo>
                  <a:cubicBezTo>
                    <a:pt x="250" y="11240"/>
                    <a:pt x="334" y="11169"/>
                    <a:pt x="334" y="11074"/>
                  </a:cubicBezTo>
                  <a:lnTo>
                    <a:pt x="334" y="9026"/>
                  </a:lnTo>
                  <a:cubicBezTo>
                    <a:pt x="334" y="8633"/>
                    <a:pt x="596" y="8276"/>
                    <a:pt x="965" y="8180"/>
                  </a:cubicBezTo>
                  <a:lnTo>
                    <a:pt x="1346" y="8073"/>
                  </a:lnTo>
                  <a:lnTo>
                    <a:pt x="1346" y="8073"/>
                  </a:lnTo>
                  <a:cubicBezTo>
                    <a:pt x="1322" y="8121"/>
                    <a:pt x="1310" y="8145"/>
                    <a:pt x="1298" y="8192"/>
                  </a:cubicBezTo>
                  <a:cubicBezTo>
                    <a:pt x="1250" y="8335"/>
                    <a:pt x="1262" y="8514"/>
                    <a:pt x="1358" y="8657"/>
                  </a:cubicBezTo>
                  <a:lnTo>
                    <a:pt x="1548" y="8931"/>
                  </a:lnTo>
                  <a:lnTo>
                    <a:pt x="1084" y="9395"/>
                  </a:lnTo>
                  <a:cubicBezTo>
                    <a:pt x="953" y="9526"/>
                    <a:pt x="905" y="9704"/>
                    <a:pt x="953" y="9883"/>
                  </a:cubicBezTo>
                  <a:lnTo>
                    <a:pt x="1250" y="11133"/>
                  </a:lnTo>
                  <a:cubicBezTo>
                    <a:pt x="1262" y="11217"/>
                    <a:pt x="1346" y="11252"/>
                    <a:pt x="1417" y="11252"/>
                  </a:cubicBezTo>
                  <a:lnTo>
                    <a:pt x="1465" y="11252"/>
                  </a:lnTo>
                  <a:cubicBezTo>
                    <a:pt x="1548" y="11240"/>
                    <a:pt x="1608" y="11157"/>
                    <a:pt x="1584" y="11062"/>
                  </a:cubicBezTo>
                  <a:lnTo>
                    <a:pt x="1286" y="9812"/>
                  </a:lnTo>
                  <a:cubicBezTo>
                    <a:pt x="1262" y="9752"/>
                    <a:pt x="1286" y="9681"/>
                    <a:pt x="1322" y="9633"/>
                  </a:cubicBezTo>
                  <a:lnTo>
                    <a:pt x="1893" y="9073"/>
                  </a:lnTo>
                  <a:cubicBezTo>
                    <a:pt x="1953" y="9014"/>
                    <a:pt x="1953" y="8919"/>
                    <a:pt x="1905" y="8859"/>
                  </a:cubicBezTo>
                  <a:lnTo>
                    <a:pt x="1631" y="8478"/>
                  </a:lnTo>
                  <a:cubicBezTo>
                    <a:pt x="1608" y="8431"/>
                    <a:pt x="1596" y="8371"/>
                    <a:pt x="1620" y="8311"/>
                  </a:cubicBezTo>
                  <a:cubicBezTo>
                    <a:pt x="1905" y="7442"/>
                    <a:pt x="2655" y="7049"/>
                    <a:pt x="3001" y="6907"/>
                  </a:cubicBezTo>
                  <a:lnTo>
                    <a:pt x="3001" y="7014"/>
                  </a:lnTo>
                  <a:cubicBezTo>
                    <a:pt x="3001" y="7204"/>
                    <a:pt x="2929" y="7383"/>
                    <a:pt x="2798" y="7526"/>
                  </a:cubicBezTo>
                  <a:lnTo>
                    <a:pt x="2584" y="7728"/>
                  </a:lnTo>
                  <a:cubicBezTo>
                    <a:pt x="2286" y="8026"/>
                    <a:pt x="2132" y="8419"/>
                    <a:pt x="2132" y="8847"/>
                  </a:cubicBezTo>
                  <a:lnTo>
                    <a:pt x="2132" y="8990"/>
                  </a:lnTo>
                  <a:cubicBezTo>
                    <a:pt x="2132" y="9085"/>
                    <a:pt x="2203" y="9157"/>
                    <a:pt x="2286" y="9157"/>
                  </a:cubicBezTo>
                  <a:cubicBezTo>
                    <a:pt x="2382" y="9157"/>
                    <a:pt x="2453" y="9085"/>
                    <a:pt x="2453" y="8990"/>
                  </a:cubicBezTo>
                  <a:lnTo>
                    <a:pt x="2453" y="8847"/>
                  </a:lnTo>
                  <a:cubicBezTo>
                    <a:pt x="2453" y="8573"/>
                    <a:pt x="2548" y="8311"/>
                    <a:pt x="2703" y="8097"/>
                  </a:cubicBezTo>
                  <a:lnTo>
                    <a:pt x="3155" y="8633"/>
                  </a:lnTo>
                  <a:cubicBezTo>
                    <a:pt x="3239" y="8740"/>
                    <a:pt x="3382" y="8812"/>
                    <a:pt x="3525" y="8812"/>
                  </a:cubicBezTo>
                  <a:lnTo>
                    <a:pt x="3560" y="8812"/>
                  </a:lnTo>
                  <a:cubicBezTo>
                    <a:pt x="3644" y="8812"/>
                    <a:pt x="3739" y="8788"/>
                    <a:pt x="3810" y="8752"/>
                  </a:cubicBezTo>
                  <a:lnTo>
                    <a:pt x="3822" y="8812"/>
                  </a:lnTo>
                  <a:cubicBezTo>
                    <a:pt x="3858" y="8907"/>
                    <a:pt x="3894" y="8978"/>
                    <a:pt x="3977" y="9038"/>
                  </a:cubicBezTo>
                  <a:lnTo>
                    <a:pt x="3715" y="11097"/>
                  </a:lnTo>
                  <a:cubicBezTo>
                    <a:pt x="3703" y="11181"/>
                    <a:pt x="3775" y="11276"/>
                    <a:pt x="3870" y="11276"/>
                  </a:cubicBezTo>
                  <a:lnTo>
                    <a:pt x="3882" y="11276"/>
                  </a:lnTo>
                  <a:cubicBezTo>
                    <a:pt x="3977" y="11276"/>
                    <a:pt x="4037" y="11217"/>
                    <a:pt x="4048" y="11121"/>
                  </a:cubicBezTo>
                  <a:lnTo>
                    <a:pt x="4287" y="9157"/>
                  </a:lnTo>
                  <a:lnTo>
                    <a:pt x="4537" y="9157"/>
                  </a:lnTo>
                  <a:lnTo>
                    <a:pt x="4775" y="11121"/>
                  </a:lnTo>
                  <a:cubicBezTo>
                    <a:pt x="4787" y="11217"/>
                    <a:pt x="4846" y="11276"/>
                    <a:pt x="4941" y="11276"/>
                  </a:cubicBezTo>
                  <a:lnTo>
                    <a:pt x="4953" y="11276"/>
                  </a:lnTo>
                  <a:cubicBezTo>
                    <a:pt x="5049" y="11252"/>
                    <a:pt x="5108" y="11181"/>
                    <a:pt x="5108" y="11097"/>
                  </a:cubicBezTo>
                  <a:lnTo>
                    <a:pt x="4846" y="9038"/>
                  </a:lnTo>
                  <a:cubicBezTo>
                    <a:pt x="4906" y="8978"/>
                    <a:pt x="4965" y="8907"/>
                    <a:pt x="5001" y="8812"/>
                  </a:cubicBezTo>
                  <a:lnTo>
                    <a:pt x="5013" y="8752"/>
                  </a:lnTo>
                  <a:cubicBezTo>
                    <a:pt x="5084" y="8800"/>
                    <a:pt x="5180" y="8812"/>
                    <a:pt x="5263" y="8812"/>
                  </a:cubicBezTo>
                  <a:lnTo>
                    <a:pt x="5299" y="8812"/>
                  </a:lnTo>
                  <a:cubicBezTo>
                    <a:pt x="5441" y="8812"/>
                    <a:pt x="5584" y="8740"/>
                    <a:pt x="5668" y="8633"/>
                  </a:cubicBezTo>
                  <a:lnTo>
                    <a:pt x="6120" y="8097"/>
                  </a:lnTo>
                  <a:cubicBezTo>
                    <a:pt x="6275" y="8311"/>
                    <a:pt x="6370" y="8573"/>
                    <a:pt x="6370" y="8847"/>
                  </a:cubicBezTo>
                  <a:lnTo>
                    <a:pt x="6370" y="8990"/>
                  </a:lnTo>
                  <a:cubicBezTo>
                    <a:pt x="6370" y="9085"/>
                    <a:pt x="6442" y="9157"/>
                    <a:pt x="6537" y="9157"/>
                  </a:cubicBezTo>
                  <a:cubicBezTo>
                    <a:pt x="6620" y="9157"/>
                    <a:pt x="6692" y="9085"/>
                    <a:pt x="6692" y="8990"/>
                  </a:cubicBezTo>
                  <a:lnTo>
                    <a:pt x="6692" y="8847"/>
                  </a:lnTo>
                  <a:cubicBezTo>
                    <a:pt x="6692" y="8431"/>
                    <a:pt x="6537" y="8026"/>
                    <a:pt x="6239" y="7728"/>
                  </a:cubicBezTo>
                  <a:lnTo>
                    <a:pt x="6025" y="7526"/>
                  </a:lnTo>
                  <a:cubicBezTo>
                    <a:pt x="5894" y="7383"/>
                    <a:pt x="5822" y="7204"/>
                    <a:pt x="5822" y="7014"/>
                  </a:cubicBezTo>
                  <a:lnTo>
                    <a:pt x="5822" y="6907"/>
                  </a:lnTo>
                  <a:cubicBezTo>
                    <a:pt x="6180" y="7061"/>
                    <a:pt x="6918" y="7442"/>
                    <a:pt x="7204" y="8311"/>
                  </a:cubicBezTo>
                  <a:cubicBezTo>
                    <a:pt x="7215" y="8371"/>
                    <a:pt x="7215" y="8431"/>
                    <a:pt x="7192" y="8478"/>
                  </a:cubicBezTo>
                  <a:lnTo>
                    <a:pt x="6918" y="8859"/>
                  </a:lnTo>
                  <a:cubicBezTo>
                    <a:pt x="6870" y="8919"/>
                    <a:pt x="6894" y="9014"/>
                    <a:pt x="6930" y="9073"/>
                  </a:cubicBezTo>
                  <a:lnTo>
                    <a:pt x="7501" y="9633"/>
                  </a:lnTo>
                  <a:cubicBezTo>
                    <a:pt x="7549" y="9681"/>
                    <a:pt x="7561" y="9752"/>
                    <a:pt x="7549" y="9812"/>
                  </a:cubicBezTo>
                  <a:lnTo>
                    <a:pt x="7251" y="11062"/>
                  </a:lnTo>
                  <a:cubicBezTo>
                    <a:pt x="7227" y="11157"/>
                    <a:pt x="7275" y="11240"/>
                    <a:pt x="7370" y="11252"/>
                  </a:cubicBezTo>
                  <a:lnTo>
                    <a:pt x="7406" y="11252"/>
                  </a:lnTo>
                  <a:cubicBezTo>
                    <a:pt x="7489" y="11252"/>
                    <a:pt x="7549" y="11217"/>
                    <a:pt x="7573" y="11133"/>
                  </a:cubicBezTo>
                  <a:lnTo>
                    <a:pt x="7870" y="9883"/>
                  </a:lnTo>
                  <a:cubicBezTo>
                    <a:pt x="7918" y="9704"/>
                    <a:pt x="7858" y="9526"/>
                    <a:pt x="7739" y="9395"/>
                  </a:cubicBezTo>
                  <a:lnTo>
                    <a:pt x="7275" y="8931"/>
                  </a:lnTo>
                  <a:lnTo>
                    <a:pt x="7466" y="8657"/>
                  </a:lnTo>
                  <a:cubicBezTo>
                    <a:pt x="7561" y="8514"/>
                    <a:pt x="7573" y="8359"/>
                    <a:pt x="7525" y="8192"/>
                  </a:cubicBezTo>
                  <a:cubicBezTo>
                    <a:pt x="7513" y="8145"/>
                    <a:pt x="7501" y="8121"/>
                    <a:pt x="7489" y="8073"/>
                  </a:cubicBezTo>
                  <a:lnTo>
                    <a:pt x="7489" y="8073"/>
                  </a:lnTo>
                  <a:lnTo>
                    <a:pt x="7858" y="8180"/>
                  </a:lnTo>
                  <a:cubicBezTo>
                    <a:pt x="8228" y="8276"/>
                    <a:pt x="8501" y="8633"/>
                    <a:pt x="8501" y="9026"/>
                  </a:cubicBezTo>
                  <a:lnTo>
                    <a:pt x="8501" y="11074"/>
                  </a:lnTo>
                  <a:cubicBezTo>
                    <a:pt x="8501" y="11169"/>
                    <a:pt x="8573" y="11240"/>
                    <a:pt x="8656" y="11240"/>
                  </a:cubicBezTo>
                  <a:cubicBezTo>
                    <a:pt x="8751" y="11240"/>
                    <a:pt x="8823" y="11169"/>
                    <a:pt x="8823" y="11074"/>
                  </a:cubicBezTo>
                  <a:lnTo>
                    <a:pt x="8823" y="9026"/>
                  </a:lnTo>
                  <a:cubicBezTo>
                    <a:pt x="8763" y="8466"/>
                    <a:pt x="8406" y="7966"/>
                    <a:pt x="7894" y="7823"/>
                  </a:cubicBezTo>
                  <a:lnTo>
                    <a:pt x="7239" y="7633"/>
                  </a:lnTo>
                  <a:cubicBezTo>
                    <a:pt x="6787" y="6895"/>
                    <a:pt x="6072" y="6597"/>
                    <a:pt x="5775" y="6502"/>
                  </a:cubicBezTo>
                  <a:lnTo>
                    <a:pt x="5775" y="6204"/>
                  </a:lnTo>
                  <a:cubicBezTo>
                    <a:pt x="6323" y="5811"/>
                    <a:pt x="6715" y="5216"/>
                    <a:pt x="6799" y="4537"/>
                  </a:cubicBezTo>
                  <a:lnTo>
                    <a:pt x="6906" y="4537"/>
                  </a:lnTo>
                  <a:cubicBezTo>
                    <a:pt x="7239" y="4537"/>
                    <a:pt x="7501" y="4299"/>
                    <a:pt x="7537" y="4001"/>
                  </a:cubicBezTo>
                  <a:cubicBezTo>
                    <a:pt x="7549" y="3835"/>
                    <a:pt x="7489" y="3656"/>
                    <a:pt x="7382" y="3537"/>
                  </a:cubicBezTo>
                  <a:cubicBezTo>
                    <a:pt x="7311" y="3466"/>
                    <a:pt x="7215" y="3406"/>
                    <a:pt x="7132" y="3370"/>
                  </a:cubicBezTo>
                  <a:lnTo>
                    <a:pt x="7215" y="2894"/>
                  </a:lnTo>
                  <a:cubicBezTo>
                    <a:pt x="7358" y="2180"/>
                    <a:pt x="7156" y="1430"/>
                    <a:pt x="6704" y="882"/>
                  </a:cubicBezTo>
                  <a:cubicBezTo>
                    <a:pt x="6239" y="334"/>
                    <a:pt x="5537" y="1"/>
                    <a:pt x="4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0" name="Google Shape;17060;p62"/>
            <p:cNvSpPr/>
            <p:nvPr/>
          </p:nvSpPr>
          <p:spPr>
            <a:xfrm>
              <a:off x="4997700" y="2526551"/>
              <a:ext cx="10201" cy="16252"/>
            </a:xfrm>
            <a:custGeom>
              <a:rect b="b" l="l" r="r" t="t"/>
              <a:pathLst>
                <a:path extrusionOk="0" h="513" w="322">
                  <a:moveTo>
                    <a:pt x="167" y="0"/>
                  </a:moveTo>
                  <a:cubicBezTo>
                    <a:pt x="72" y="0"/>
                    <a:pt x="0" y="84"/>
                    <a:pt x="0" y="167"/>
                  </a:cubicBezTo>
                  <a:lnTo>
                    <a:pt x="0" y="346"/>
                  </a:lnTo>
                  <a:cubicBezTo>
                    <a:pt x="0" y="441"/>
                    <a:pt x="72" y="512"/>
                    <a:pt x="167" y="512"/>
                  </a:cubicBezTo>
                  <a:cubicBezTo>
                    <a:pt x="250" y="512"/>
                    <a:pt x="322" y="441"/>
                    <a:pt x="322" y="346"/>
                  </a:cubicBezTo>
                  <a:lnTo>
                    <a:pt x="322" y="167"/>
                  </a:lnTo>
                  <a:cubicBezTo>
                    <a:pt x="322" y="60"/>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1" name="Google Shape;17061;p62"/>
            <p:cNvSpPr/>
            <p:nvPr/>
          </p:nvSpPr>
          <p:spPr>
            <a:xfrm>
              <a:off x="5064830" y="2526551"/>
              <a:ext cx="10233" cy="16252"/>
            </a:xfrm>
            <a:custGeom>
              <a:rect b="b" l="l" r="r" t="t"/>
              <a:pathLst>
                <a:path extrusionOk="0" h="513" w="323">
                  <a:moveTo>
                    <a:pt x="156" y="0"/>
                  </a:moveTo>
                  <a:cubicBezTo>
                    <a:pt x="72" y="0"/>
                    <a:pt x="1" y="84"/>
                    <a:pt x="1" y="167"/>
                  </a:cubicBezTo>
                  <a:lnTo>
                    <a:pt x="1" y="346"/>
                  </a:lnTo>
                  <a:cubicBezTo>
                    <a:pt x="1" y="441"/>
                    <a:pt x="72" y="512"/>
                    <a:pt x="156" y="512"/>
                  </a:cubicBezTo>
                  <a:cubicBezTo>
                    <a:pt x="251" y="512"/>
                    <a:pt x="322" y="441"/>
                    <a:pt x="322" y="346"/>
                  </a:cubicBezTo>
                  <a:lnTo>
                    <a:pt x="322" y="167"/>
                  </a:lnTo>
                  <a:cubicBezTo>
                    <a:pt x="322" y="60"/>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2" name="Google Shape;17062;p62"/>
            <p:cNvSpPr/>
            <p:nvPr/>
          </p:nvSpPr>
          <p:spPr>
            <a:xfrm>
              <a:off x="5013160" y="2565865"/>
              <a:ext cx="46063" cy="16157"/>
            </a:xfrm>
            <a:custGeom>
              <a:rect b="b" l="l" r="r" t="t"/>
              <a:pathLst>
                <a:path extrusionOk="0" h="510" w="1454">
                  <a:moveTo>
                    <a:pt x="188" y="1"/>
                  </a:moveTo>
                  <a:cubicBezTo>
                    <a:pt x="146" y="1"/>
                    <a:pt x="102" y="15"/>
                    <a:pt x="60" y="45"/>
                  </a:cubicBezTo>
                  <a:cubicBezTo>
                    <a:pt x="1" y="105"/>
                    <a:pt x="1" y="212"/>
                    <a:pt x="60" y="283"/>
                  </a:cubicBezTo>
                  <a:cubicBezTo>
                    <a:pt x="215" y="414"/>
                    <a:pt x="453" y="510"/>
                    <a:pt x="703" y="510"/>
                  </a:cubicBezTo>
                  <a:cubicBezTo>
                    <a:pt x="977" y="510"/>
                    <a:pt x="1215" y="414"/>
                    <a:pt x="1346" y="283"/>
                  </a:cubicBezTo>
                  <a:cubicBezTo>
                    <a:pt x="1453" y="212"/>
                    <a:pt x="1453" y="105"/>
                    <a:pt x="1370" y="45"/>
                  </a:cubicBezTo>
                  <a:cubicBezTo>
                    <a:pt x="1340" y="15"/>
                    <a:pt x="1301" y="1"/>
                    <a:pt x="1260" y="1"/>
                  </a:cubicBezTo>
                  <a:cubicBezTo>
                    <a:pt x="1218" y="1"/>
                    <a:pt x="1173" y="15"/>
                    <a:pt x="1132" y="45"/>
                  </a:cubicBezTo>
                  <a:cubicBezTo>
                    <a:pt x="1072" y="105"/>
                    <a:pt x="929" y="176"/>
                    <a:pt x="715" y="176"/>
                  </a:cubicBezTo>
                  <a:cubicBezTo>
                    <a:pt x="513" y="176"/>
                    <a:pt x="358" y="105"/>
                    <a:pt x="298" y="45"/>
                  </a:cubicBezTo>
                  <a:cubicBezTo>
                    <a:pt x="268" y="15"/>
                    <a:pt x="230"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3" name="Google Shape;17063;p62"/>
            <p:cNvSpPr/>
            <p:nvPr/>
          </p:nvSpPr>
          <p:spPr>
            <a:xfrm>
              <a:off x="4992030" y="2509570"/>
              <a:ext cx="21923" cy="10581"/>
            </a:xfrm>
            <a:custGeom>
              <a:rect b="b" l="l" r="r" t="t"/>
              <a:pathLst>
                <a:path extrusionOk="0" h="334" w="692">
                  <a:moveTo>
                    <a:pt x="168" y="1"/>
                  </a:moveTo>
                  <a:cubicBezTo>
                    <a:pt x="72" y="1"/>
                    <a:pt x="1" y="84"/>
                    <a:pt x="1" y="167"/>
                  </a:cubicBezTo>
                  <a:cubicBezTo>
                    <a:pt x="1" y="262"/>
                    <a:pt x="72" y="334"/>
                    <a:pt x="168" y="334"/>
                  </a:cubicBezTo>
                  <a:lnTo>
                    <a:pt x="525" y="334"/>
                  </a:lnTo>
                  <a:cubicBezTo>
                    <a:pt x="608" y="334"/>
                    <a:pt x="691" y="262"/>
                    <a:pt x="691" y="167"/>
                  </a:cubicBezTo>
                  <a:cubicBezTo>
                    <a:pt x="691" y="84"/>
                    <a:pt x="608"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4" name="Google Shape;17064;p62"/>
            <p:cNvSpPr/>
            <p:nvPr/>
          </p:nvSpPr>
          <p:spPr>
            <a:xfrm>
              <a:off x="5059191" y="2509570"/>
              <a:ext cx="21511" cy="10581"/>
            </a:xfrm>
            <a:custGeom>
              <a:rect b="b" l="l" r="r" t="t"/>
              <a:pathLst>
                <a:path extrusionOk="0" h="334" w="679">
                  <a:moveTo>
                    <a:pt x="155" y="1"/>
                  </a:moveTo>
                  <a:cubicBezTo>
                    <a:pt x="72" y="1"/>
                    <a:pt x="0" y="84"/>
                    <a:pt x="0" y="167"/>
                  </a:cubicBezTo>
                  <a:cubicBezTo>
                    <a:pt x="0" y="262"/>
                    <a:pt x="72" y="334"/>
                    <a:pt x="155" y="334"/>
                  </a:cubicBezTo>
                  <a:lnTo>
                    <a:pt x="512" y="334"/>
                  </a:lnTo>
                  <a:cubicBezTo>
                    <a:pt x="607" y="334"/>
                    <a:pt x="679" y="262"/>
                    <a:pt x="679" y="167"/>
                  </a:cubicBezTo>
                  <a:cubicBezTo>
                    <a:pt x="679" y="84"/>
                    <a:pt x="607"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65" name="Google Shape;17065;p62"/>
          <p:cNvGrpSpPr/>
          <p:nvPr/>
        </p:nvGrpSpPr>
        <p:grpSpPr>
          <a:xfrm>
            <a:off x="5812066" y="2240619"/>
            <a:ext cx="264813" cy="353454"/>
            <a:chOff x="5812066" y="2416019"/>
            <a:chExt cx="264813" cy="353454"/>
          </a:xfrm>
        </p:grpSpPr>
        <p:sp>
          <p:nvSpPr>
            <p:cNvPr id="17066" name="Google Shape;17066;p62"/>
            <p:cNvSpPr/>
            <p:nvPr/>
          </p:nvSpPr>
          <p:spPr>
            <a:xfrm>
              <a:off x="5812066" y="2416019"/>
              <a:ext cx="264813" cy="353454"/>
            </a:xfrm>
            <a:custGeom>
              <a:rect b="b" l="l" r="r" t="t"/>
              <a:pathLst>
                <a:path extrusionOk="0" h="11157" w="8359">
                  <a:moveTo>
                    <a:pt x="1572" y="346"/>
                  </a:moveTo>
                  <a:cubicBezTo>
                    <a:pt x="1905" y="346"/>
                    <a:pt x="2215" y="501"/>
                    <a:pt x="2405" y="751"/>
                  </a:cubicBezTo>
                  <a:cubicBezTo>
                    <a:pt x="1846" y="1144"/>
                    <a:pt x="1405" y="1715"/>
                    <a:pt x="1203" y="2394"/>
                  </a:cubicBezTo>
                  <a:cubicBezTo>
                    <a:pt x="798" y="2239"/>
                    <a:pt x="524" y="1834"/>
                    <a:pt x="524" y="1406"/>
                  </a:cubicBezTo>
                  <a:cubicBezTo>
                    <a:pt x="524" y="822"/>
                    <a:pt x="1000" y="346"/>
                    <a:pt x="1572" y="346"/>
                  </a:cubicBezTo>
                  <a:close/>
                  <a:moveTo>
                    <a:pt x="6799" y="358"/>
                  </a:moveTo>
                  <a:cubicBezTo>
                    <a:pt x="7382" y="358"/>
                    <a:pt x="7858" y="834"/>
                    <a:pt x="7858" y="1406"/>
                  </a:cubicBezTo>
                  <a:cubicBezTo>
                    <a:pt x="7858" y="1858"/>
                    <a:pt x="7572" y="2239"/>
                    <a:pt x="7168" y="2394"/>
                  </a:cubicBezTo>
                  <a:cubicBezTo>
                    <a:pt x="6965" y="1727"/>
                    <a:pt x="6537" y="1144"/>
                    <a:pt x="5965" y="751"/>
                  </a:cubicBezTo>
                  <a:cubicBezTo>
                    <a:pt x="6167" y="501"/>
                    <a:pt x="6465" y="358"/>
                    <a:pt x="6799" y="358"/>
                  </a:cubicBezTo>
                  <a:close/>
                  <a:moveTo>
                    <a:pt x="4191" y="548"/>
                  </a:moveTo>
                  <a:cubicBezTo>
                    <a:pt x="5739" y="548"/>
                    <a:pt x="6989" y="1799"/>
                    <a:pt x="6989" y="3346"/>
                  </a:cubicBezTo>
                  <a:cubicBezTo>
                    <a:pt x="6989" y="3537"/>
                    <a:pt x="6977" y="3727"/>
                    <a:pt x="6929" y="3930"/>
                  </a:cubicBezTo>
                  <a:cubicBezTo>
                    <a:pt x="6870" y="3894"/>
                    <a:pt x="6799" y="3882"/>
                    <a:pt x="6727" y="3882"/>
                  </a:cubicBezTo>
                  <a:lnTo>
                    <a:pt x="6620" y="3882"/>
                  </a:lnTo>
                  <a:lnTo>
                    <a:pt x="6620" y="3489"/>
                  </a:lnTo>
                  <a:lnTo>
                    <a:pt x="6632" y="3489"/>
                  </a:lnTo>
                  <a:cubicBezTo>
                    <a:pt x="6727" y="3489"/>
                    <a:pt x="6799" y="3418"/>
                    <a:pt x="6799" y="3335"/>
                  </a:cubicBezTo>
                  <a:cubicBezTo>
                    <a:pt x="6799" y="3239"/>
                    <a:pt x="6727" y="3168"/>
                    <a:pt x="6632" y="3168"/>
                  </a:cubicBezTo>
                  <a:cubicBezTo>
                    <a:pt x="5263" y="3168"/>
                    <a:pt x="4286" y="2715"/>
                    <a:pt x="3703" y="2346"/>
                  </a:cubicBezTo>
                  <a:cubicBezTo>
                    <a:pt x="3060" y="1942"/>
                    <a:pt x="2750" y="1525"/>
                    <a:pt x="2738" y="1525"/>
                  </a:cubicBezTo>
                  <a:cubicBezTo>
                    <a:pt x="2705" y="1484"/>
                    <a:pt x="2656" y="1463"/>
                    <a:pt x="2608" y="1463"/>
                  </a:cubicBezTo>
                  <a:cubicBezTo>
                    <a:pt x="2573" y="1463"/>
                    <a:pt x="2538" y="1475"/>
                    <a:pt x="2512" y="1501"/>
                  </a:cubicBezTo>
                  <a:cubicBezTo>
                    <a:pt x="2441" y="1561"/>
                    <a:pt x="2417" y="1668"/>
                    <a:pt x="2477" y="1715"/>
                  </a:cubicBezTo>
                  <a:cubicBezTo>
                    <a:pt x="2500" y="1739"/>
                    <a:pt x="2834" y="2168"/>
                    <a:pt x="3512" y="2596"/>
                  </a:cubicBezTo>
                  <a:cubicBezTo>
                    <a:pt x="4084" y="2965"/>
                    <a:pt x="5024" y="3382"/>
                    <a:pt x="6287" y="3466"/>
                  </a:cubicBezTo>
                  <a:lnTo>
                    <a:pt x="6287" y="4013"/>
                  </a:lnTo>
                  <a:cubicBezTo>
                    <a:pt x="6287" y="4073"/>
                    <a:pt x="6322" y="4120"/>
                    <a:pt x="6370" y="4144"/>
                  </a:cubicBezTo>
                  <a:cubicBezTo>
                    <a:pt x="6406" y="4180"/>
                    <a:pt x="6406" y="4180"/>
                    <a:pt x="6572" y="4180"/>
                  </a:cubicBezTo>
                  <a:lnTo>
                    <a:pt x="6715" y="4180"/>
                  </a:lnTo>
                  <a:cubicBezTo>
                    <a:pt x="6858" y="4180"/>
                    <a:pt x="6977" y="4299"/>
                    <a:pt x="6977" y="4442"/>
                  </a:cubicBezTo>
                  <a:cubicBezTo>
                    <a:pt x="6977" y="4597"/>
                    <a:pt x="6858" y="4716"/>
                    <a:pt x="6715" y="4716"/>
                  </a:cubicBezTo>
                  <a:lnTo>
                    <a:pt x="6608" y="4716"/>
                  </a:lnTo>
                  <a:lnTo>
                    <a:pt x="6608" y="4692"/>
                  </a:lnTo>
                  <a:cubicBezTo>
                    <a:pt x="6608" y="4609"/>
                    <a:pt x="6537" y="4537"/>
                    <a:pt x="6441" y="4537"/>
                  </a:cubicBezTo>
                  <a:cubicBezTo>
                    <a:pt x="6358" y="4537"/>
                    <a:pt x="6275" y="4609"/>
                    <a:pt x="6275" y="4692"/>
                  </a:cubicBezTo>
                  <a:cubicBezTo>
                    <a:pt x="6275" y="5859"/>
                    <a:pt x="5346" y="6799"/>
                    <a:pt x="4179" y="6799"/>
                  </a:cubicBezTo>
                  <a:cubicBezTo>
                    <a:pt x="3024" y="6799"/>
                    <a:pt x="2096" y="5871"/>
                    <a:pt x="2096" y="4716"/>
                  </a:cubicBezTo>
                  <a:cubicBezTo>
                    <a:pt x="2096" y="4620"/>
                    <a:pt x="2024" y="4549"/>
                    <a:pt x="1929" y="4549"/>
                  </a:cubicBezTo>
                  <a:cubicBezTo>
                    <a:pt x="1846" y="4549"/>
                    <a:pt x="1774" y="4620"/>
                    <a:pt x="1774" y="4716"/>
                  </a:cubicBezTo>
                  <a:lnTo>
                    <a:pt x="1774" y="4728"/>
                  </a:lnTo>
                  <a:lnTo>
                    <a:pt x="1667" y="4728"/>
                  </a:lnTo>
                  <a:cubicBezTo>
                    <a:pt x="1512" y="4728"/>
                    <a:pt x="1393" y="4609"/>
                    <a:pt x="1393" y="4466"/>
                  </a:cubicBezTo>
                  <a:cubicBezTo>
                    <a:pt x="1393" y="4311"/>
                    <a:pt x="1512" y="4192"/>
                    <a:pt x="1667" y="4192"/>
                  </a:cubicBezTo>
                  <a:lnTo>
                    <a:pt x="1798" y="4192"/>
                  </a:lnTo>
                  <a:cubicBezTo>
                    <a:pt x="1976" y="4192"/>
                    <a:pt x="1976" y="4192"/>
                    <a:pt x="2012" y="4180"/>
                  </a:cubicBezTo>
                  <a:cubicBezTo>
                    <a:pt x="2072" y="4144"/>
                    <a:pt x="2096" y="4085"/>
                    <a:pt x="2096" y="4025"/>
                  </a:cubicBezTo>
                  <a:lnTo>
                    <a:pt x="2096" y="3847"/>
                  </a:lnTo>
                  <a:cubicBezTo>
                    <a:pt x="2096" y="3335"/>
                    <a:pt x="2262" y="2882"/>
                    <a:pt x="2572" y="2513"/>
                  </a:cubicBezTo>
                  <a:cubicBezTo>
                    <a:pt x="2631" y="2442"/>
                    <a:pt x="2619" y="2334"/>
                    <a:pt x="2560" y="2287"/>
                  </a:cubicBezTo>
                  <a:cubicBezTo>
                    <a:pt x="2528" y="2260"/>
                    <a:pt x="2488" y="2248"/>
                    <a:pt x="2450" y="2248"/>
                  </a:cubicBezTo>
                  <a:cubicBezTo>
                    <a:pt x="2404" y="2248"/>
                    <a:pt x="2360" y="2266"/>
                    <a:pt x="2334" y="2299"/>
                  </a:cubicBezTo>
                  <a:cubicBezTo>
                    <a:pt x="1965" y="2739"/>
                    <a:pt x="1774" y="3251"/>
                    <a:pt x="1774" y="3870"/>
                  </a:cubicBezTo>
                  <a:lnTo>
                    <a:pt x="1774" y="3882"/>
                  </a:lnTo>
                  <a:lnTo>
                    <a:pt x="1667" y="3882"/>
                  </a:lnTo>
                  <a:cubicBezTo>
                    <a:pt x="1595" y="3882"/>
                    <a:pt x="1512" y="3894"/>
                    <a:pt x="1453" y="3930"/>
                  </a:cubicBezTo>
                  <a:cubicBezTo>
                    <a:pt x="1417" y="3727"/>
                    <a:pt x="1393" y="3537"/>
                    <a:pt x="1393" y="3346"/>
                  </a:cubicBezTo>
                  <a:cubicBezTo>
                    <a:pt x="1393" y="1799"/>
                    <a:pt x="2643" y="548"/>
                    <a:pt x="4191" y="548"/>
                  </a:cubicBezTo>
                  <a:close/>
                  <a:moveTo>
                    <a:pt x="5084" y="6990"/>
                  </a:moveTo>
                  <a:lnTo>
                    <a:pt x="5084" y="7537"/>
                  </a:lnTo>
                  <a:cubicBezTo>
                    <a:pt x="5084" y="7895"/>
                    <a:pt x="5310" y="8228"/>
                    <a:pt x="5667" y="8347"/>
                  </a:cubicBezTo>
                  <a:lnTo>
                    <a:pt x="6001" y="8466"/>
                  </a:lnTo>
                  <a:lnTo>
                    <a:pt x="5620" y="8811"/>
                  </a:lnTo>
                  <a:cubicBezTo>
                    <a:pt x="5489" y="8942"/>
                    <a:pt x="5429" y="9109"/>
                    <a:pt x="5429" y="9300"/>
                  </a:cubicBezTo>
                  <a:lnTo>
                    <a:pt x="5429" y="9359"/>
                  </a:lnTo>
                  <a:cubicBezTo>
                    <a:pt x="5060" y="9514"/>
                    <a:pt x="4643" y="9621"/>
                    <a:pt x="4191" y="9621"/>
                  </a:cubicBezTo>
                  <a:cubicBezTo>
                    <a:pt x="3762" y="9621"/>
                    <a:pt x="3334" y="9538"/>
                    <a:pt x="2965" y="9359"/>
                  </a:cubicBezTo>
                  <a:lnTo>
                    <a:pt x="2965" y="9300"/>
                  </a:lnTo>
                  <a:cubicBezTo>
                    <a:pt x="2965" y="9121"/>
                    <a:pt x="2881" y="8942"/>
                    <a:pt x="2762" y="8811"/>
                  </a:cubicBezTo>
                  <a:lnTo>
                    <a:pt x="2429" y="8466"/>
                  </a:lnTo>
                  <a:lnTo>
                    <a:pt x="2750" y="8347"/>
                  </a:lnTo>
                  <a:cubicBezTo>
                    <a:pt x="3096" y="8228"/>
                    <a:pt x="3334" y="7895"/>
                    <a:pt x="3334" y="7537"/>
                  </a:cubicBezTo>
                  <a:lnTo>
                    <a:pt x="3334" y="6990"/>
                  </a:lnTo>
                  <a:cubicBezTo>
                    <a:pt x="3596" y="7097"/>
                    <a:pt x="3893" y="7156"/>
                    <a:pt x="4215" y="7156"/>
                  </a:cubicBezTo>
                  <a:cubicBezTo>
                    <a:pt x="4524" y="7156"/>
                    <a:pt x="4822" y="7097"/>
                    <a:pt x="5084" y="6990"/>
                  </a:cubicBezTo>
                  <a:close/>
                  <a:moveTo>
                    <a:pt x="1560" y="1"/>
                  </a:moveTo>
                  <a:cubicBezTo>
                    <a:pt x="798" y="1"/>
                    <a:pt x="179" y="620"/>
                    <a:pt x="179" y="1382"/>
                  </a:cubicBezTo>
                  <a:cubicBezTo>
                    <a:pt x="179" y="1977"/>
                    <a:pt x="548" y="2501"/>
                    <a:pt x="1119" y="2692"/>
                  </a:cubicBezTo>
                  <a:cubicBezTo>
                    <a:pt x="1072" y="2882"/>
                    <a:pt x="1060" y="3096"/>
                    <a:pt x="1060" y="3299"/>
                  </a:cubicBezTo>
                  <a:cubicBezTo>
                    <a:pt x="1060" y="3573"/>
                    <a:pt x="1084" y="3835"/>
                    <a:pt x="1155" y="4108"/>
                  </a:cubicBezTo>
                  <a:cubicBezTo>
                    <a:pt x="1095" y="4192"/>
                    <a:pt x="1060" y="4311"/>
                    <a:pt x="1060" y="4442"/>
                  </a:cubicBezTo>
                  <a:cubicBezTo>
                    <a:pt x="1060" y="4775"/>
                    <a:pt x="1322" y="5037"/>
                    <a:pt x="1655" y="5037"/>
                  </a:cubicBezTo>
                  <a:lnTo>
                    <a:pt x="1774" y="5037"/>
                  </a:lnTo>
                  <a:cubicBezTo>
                    <a:pt x="1869" y="5799"/>
                    <a:pt x="2334" y="6442"/>
                    <a:pt x="2965" y="6811"/>
                  </a:cubicBezTo>
                  <a:lnTo>
                    <a:pt x="2965" y="7526"/>
                  </a:lnTo>
                  <a:cubicBezTo>
                    <a:pt x="2965" y="7752"/>
                    <a:pt x="2810" y="7954"/>
                    <a:pt x="2596" y="8038"/>
                  </a:cubicBezTo>
                  <a:lnTo>
                    <a:pt x="798" y="8669"/>
                  </a:lnTo>
                  <a:cubicBezTo>
                    <a:pt x="322" y="8835"/>
                    <a:pt x="0" y="9300"/>
                    <a:pt x="0" y="9823"/>
                  </a:cubicBezTo>
                  <a:lnTo>
                    <a:pt x="0" y="10990"/>
                  </a:lnTo>
                  <a:cubicBezTo>
                    <a:pt x="0" y="11085"/>
                    <a:pt x="71" y="11157"/>
                    <a:pt x="155" y="11157"/>
                  </a:cubicBezTo>
                  <a:cubicBezTo>
                    <a:pt x="250" y="11157"/>
                    <a:pt x="322" y="11085"/>
                    <a:pt x="322" y="10990"/>
                  </a:cubicBezTo>
                  <a:lnTo>
                    <a:pt x="322" y="9823"/>
                  </a:lnTo>
                  <a:cubicBezTo>
                    <a:pt x="322" y="9442"/>
                    <a:pt x="560" y="9109"/>
                    <a:pt x="917" y="8990"/>
                  </a:cubicBezTo>
                  <a:lnTo>
                    <a:pt x="2048" y="8585"/>
                  </a:lnTo>
                  <a:lnTo>
                    <a:pt x="2512" y="9050"/>
                  </a:lnTo>
                  <a:cubicBezTo>
                    <a:pt x="2584" y="9121"/>
                    <a:pt x="2619" y="9204"/>
                    <a:pt x="2619" y="9300"/>
                  </a:cubicBezTo>
                  <a:lnTo>
                    <a:pt x="2619" y="10990"/>
                  </a:lnTo>
                  <a:cubicBezTo>
                    <a:pt x="2619" y="11085"/>
                    <a:pt x="2691" y="11157"/>
                    <a:pt x="2774" y="11157"/>
                  </a:cubicBezTo>
                  <a:cubicBezTo>
                    <a:pt x="2869" y="11157"/>
                    <a:pt x="2941" y="11085"/>
                    <a:pt x="2941" y="10990"/>
                  </a:cubicBezTo>
                  <a:lnTo>
                    <a:pt x="2941" y="9704"/>
                  </a:lnTo>
                  <a:cubicBezTo>
                    <a:pt x="3334" y="9847"/>
                    <a:pt x="3751" y="9943"/>
                    <a:pt x="4179" y="9943"/>
                  </a:cubicBezTo>
                  <a:cubicBezTo>
                    <a:pt x="4608" y="9943"/>
                    <a:pt x="5024" y="9859"/>
                    <a:pt x="5417" y="9704"/>
                  </a:cubicBezTo>
                  <a:lnTo>
                    <a:pt x="5417" y="9776"/>
                  </a:lnTo>
                  <a:cubicBezTo>
                    <a:pt x="5417" y="9859"/>
                    <a:pt x="5489" y="9943"/>
                    <a:pt x="5572" y="9943"/>
                  </a:cubicBezTo>
                  <a:cubicBezTo>
                    <a:pt x="5667" y="9943"/>
                    <a:pt x="5739" y="9859"/>
                    <a:pt x="5739" y="9776"/>
                  </a:cubicBezTo>
                  <a:lnTo>
                    <a:pt x="5739" y="9300"/>
                  </a:lnTo>
                  <a:cubicBezTo>
                    <a:pt x="5739" y="9204"/>
                    <a:pt x="5786" y="9109"/>
                    <a:pt x="5846" y="9038"/>
                  </a:cubicBezTo>
                  <a:lnTo>
                    <a:pt x="6310" y="8585"/>
                  </a:lnTo>
                  <a:lnTo>
                    <a:pt x="7441" y="8978"/>
                  </a:lnTo>
                  <a:cubicBezTo>
                    <a:pt x="7799" y="9097"/>
                    <a:pt x="8037" y="9442"/>
                    <a:pt x="8037" y="9812"/>
                  </a:cubicBezTo>
                  <a:lnTo>
                    <a:pt x="8037" y="10990"/>
                  </a:lnTo>
                  <a:cubicBezTo>
                    <a:pt x="8037" y="11085"/>
                    <a:pt x="8108" y="11157"/>
                    <a:pt x="8192" y="11157"/>
                  </a:cubicBezTo>
                  <a:cubicBezTo>
                    <a:pt x="8287" y="11157"/>
                    <a:pt x="8358" y="11085"/>
                    <a:pt x="8358" y="10990"/>
                  </a:cubicBezTo>
                  <a:lnTo>
                    <a:pt x="8358" y="9812"/>
                  </a:lnTo>
                  <a:cubicBezTo>
                    <a:pt x="8358" y="9300"/>
                    <a:pt x="8037" y="8835"/>
                    <a:pt x="7561" y="8669"/>
                  </a:cubicBezTo>
                  <a:lnTo>
                    <a:pt x="5763" y="8038"/>
                  </a:lnTo>
                  <a:cubicBezTo>
                    <a:pt x="5548" y="7954"/>
                    <a:pt x="5405" y="7752"/>
                    <a:pt x="5405" y="7526"/>
                  </a:cubicBezTo>
                  <a:lnTo>
                    <a:pt x="5405" y="6811"/>
                  </a:lnTo>
                  <a:cubicBezTo>
                    <a:pt x="6037" y="6442"/>
                    <a:pt x="6489" y="5799"/>
                    <a:pt x="6596" y="5037"/>
                  </a:cubicBezTo>
                  <a:lnTo>
                    <a:pt x="6715" y="5037"/>
                  </a:lnTo>
                  <a:cubicBezTo>
                    <a:pt x="7037" y="5037"/>
                    <a:pt x="7310" y="4775"/>
                    <a:pt x="7310" y="4442"/>
                  </a:cubicBezTo>
                  <a:cubicBezTo>
                    <a:pt x="7310" y="4323"/>
                    <a:pt x="7263" y="4204"/>
                    <a:pt x="7203" y="4108"/>
                  </a:cubicBezTo>
                  <a:cubicBezTo>
                    <a:pt x="7275" y="3847"/>
                    <a:pt x="7310" y="3585"/>
                    <a:pt x="7310" y="3299"/>
                  </a:cubicBezTo>
                  <a:cubicBezTo>
                    <a:pt x="7310" y="3096"/>
                    <a:pt x="7287" y="2882"/>
                    <a:pt x="7251" y="2692"/>
                  </a:cubicBezTo>
                  <a:cubicBezTo>
                    <a:pt x="7799" y="2501"/>
                    <a:pt x="8180" y="1977"/>
                    <a:pt x="8180" y="1382"/>
                  </a:cubicBezTo>
                  <a:cubicBezTo>
                    <a:pt x="8180" y="620"/>
                    <a:pt x="7561" y="1"/>
                    <a:pt x="6799" y="1"/>
                  </a:cubicBezTo>
                  <a:cubicBezTo>
                    <a:pt x="6358" y="1"/>
                    <a:pt x="5953" y="203"/>
                    <a:pt x="5679" y="560"/>
                  </a:cubicBezTo>
                  <a:cubicBezTo>
                    <a:pt x="5239" y="310"/>
                    <a:pt x="4727" y="179"/>
                    <a:pt x="4179" y="179"/>
                  </a:cubicBezTo>
                  <a:cubicBezTo>
                    <a:pt x="3631" y="179"/>
                    <a:pt x="3119" y="310"/>
                    <a:pt x="2679" y="560"/>
                  </a:cubicBezTo>
                  <a:cubicBezTo>
                    <a:pt x="2429" y="203"/>
                    <a:pt x="2012"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7" name="Google Shape;17067;p62"/>
            <p:cNvSpPr/>
            <p:nvPr/>
          </p:nvSpPr>
          <p:spPr>
            <a:xfrm>
              <a:off x="5923707" y="2588136"/>
              <a:ext cx="43402" cy="15396"/>
            </a:xfrm>
            <a:custGeom>
              <a:rect b="b" l="l" r="r" t="t"/>
              <a:pathLst>
                <a:path extrusionOk="0" h="486" w="1370">
                  <a:moveTo>
                    <a:pt x="173" y="0"/>
                  </a:moveTo>
                  <a:cubicBezTo>
                    <a:pt x="131" y="0"/>
                    <a:pt x="90" y="15"/>
                    <a:pt x="60" y="45"/>
                  </a:cubicBezTo>
                  <a:cubicBezTo>
                    <a:pt x="0" y="104"/>
                    <a:pt x="0" y="199"/>
                    <a:pt x="60" y="259"/>
                  </a:cubicBezTo>
                  <a:cubicBezTo>
                    <a:pt x="191" y="402"/>
                    <a:pt x="429" y="485"/>
                    <a:pt x="703" y="485"/>
                  </a:cubicBezTo>
                  <a:cubicBezTo>
                    <a:pt x="953" y="485"/>
                    <a:pt x="1191" y="402"/>
                    <a:pt x="1334" y="259"/>
                  </a:cubicBezTo>
                  <a:cubicBezTo>
                    <a:pt x="1370" y="199"/>
                    <a:pt x="1370" y="104"/>
                    <a:pt x="1310" y="45"/>
                  </a:cubicBezTo>
                  <a:cubicBezTo>
                    <a:pt x="1280" y="15"/>
                    <a:pt x="1239" y="0"/>
                    <a:pt x="1197" y="0"/>
                  </a:cubicBezTo>
                  <a:cubicBezTo>
                    <a:pt x="1155" y="0"/>
                    <a:pt x="1114" y="15"/>
                    <a:pt x="1084" y="45"/>
                  </a:cubicBezTo>
                  <a:cubicBezTo>
                    <a:pt x="1024" y="104"/>
                    <a:pt x="881" y="176"/>
                    <a:pt x="679" y="176"/>
                  </a:cubicBezTo>
                  <a:cubicBezTo>
                    <a:pt x="488" y="176"/>
                    <a:pt x="346" y="104"/>
                    <a:pt x="286" y="45"/>
                  </a:cubicBez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8" name="Google Shape;17068;p62"/>
            <p:cNvSpPr/>
            <p:nvPr/>
          </p:nvSpPr>
          <p:spPr>
            <a:xfrm>
              <a:off x="5983677" y="2742291"/>
              <a:ext cx="10201" cy="26833"/>
            </a:xfrm>
            <a:custGeom>
              <a:rect b="b" l="l" r="r" t="t"/>
              <a:pathLst>
                <a:path extrusionOk="0" h="847" w="322">
                  <a:moveTo>
                    <a:pt x="155" y="1"/>
                  </a:moveTo>
                  <a:cubicBezTo>
                    <a:pt x="72" y="1"/>
                    <a:pt x="0" y="72"/>
                    <a:pt x="0" y="155"/>
                  </a:cubicBezTo>
                  <a:lnTo>
                    <a:pt x="0" y="679"/>
                  </a:lnTo>
                  <a:cubicBezTo>
                    <a:pt x="0" y="775"/>
                    <a:pt x="72" y="846"/>
                    <a:pt x="155" y="846"/>
                  </a:cubicBezTo>
                  <a:cubicBezTo>
                    <a:pt x="250" y="846"/>
                    <a:pt x="322" y="775"/>
                    <a:pt x="322" y="679"/>
                  </a:cubicBezTo>
                  <a:lnTo>
                    <a:pt x="322" y="155"/>
                  </a:lnTo>
                  <a:cubicBezTo>
                    <a:pt x="322" y="72"/>
                    <a:pt x="262"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9" name="Google Shape;17069;p62"/>
            <p:cNvSpPr/>
            <p:nvPr/>
          </p:nvSpPr>
          <p:spPr>
            <a:xfrm>
              <a:off x="5906726" y="2543531"/>
              <a:ext cx="10581" cy="16252"/>
            </a:xfrm>
            <a:custGeom>
              <a:rect b="b" l="l" r="r" t="t"/>
              <a:pathLst>
                <a:path extrusionOk="0" h="513" w="334">
                  <a:moveTo>
                    <a:pt x="167" y="0"/>
                  </a:moveTo>
                  <a:cubicBezTo>
                    <a:pt x="72" y="0"/>
                    <a:pt x="1" y="72"/>
                    <a:pt x="1" y="167"/>
                  </a:cubicBezTo>
                  <a:lnTo>
                    <a:pt x="1" y="345"/>
                  </a:lnTo>
                  <a:cubicBezTo>
                    <a:pt x="1" y="441"/>
                    <a:pt x="72" y="512"/>
                    <a:pt x="167" y="512"/>
                  </a:cubicBezTo>
                  <a:cubicBezTo>
                    <a:pt x="251" y="512"/>
                    <a:pt x="322" y="441"/>
                    <a:pt x="322" y="345"/>
                  </a:cubicBezTo>
                  <a:lnTo>
                    <a:pt x="322"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0" name="Google Shape;17070;p62"/>
            <p:cNvSpPr/>
            <p:nvPr/>
          </p:nvSpPr>
          <p:spPr>
            <a:xfrm>
              <a:off x="5972747" y="2543531"/>
              <a:ext cx="10581" cy="16252"/>
            </a:xfrm>
            <a:custGeom>
              <a:rect b="b" l="l" r="r" t="t"/>
              <a:pathLst>
                <a:path extrusionOk="0" h="513" w="334">
                  <a:moveTo>
                    <a:pt x="167" y="0"/>
                  </a:moveTo>
                  <a:cubicBezTo>
                    <a:pt x="72" y="0"/>
                    <a:pt x="0" y="72"/>
                    <a:pt x="0" y="167"/>
                  </a:cubicBezTo>
                  <a:lnTo>
                    <a:pt x="0" y="345"/>
                  </a:lnTo>
                  <a:cubicBezTo>
                    <a:pt x="0" y="441"/>
                    <a:pt x="72" y="512"/>
                    <a:pt x="167" y="512"/>
                  </a:cubicBezTo>
                  <a:cubicBezTo>
                    <a:pt x="250" y="512"/>
                    <a:pt x="322" y="441"/>
                    <a:pt x="322" y="345"/>
                  </a:cubicBezTo>
                  <a:lnTo>
                    <a:pt x="322"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1" name="Google Shape;17071;p62"/>
            <p:cNvSpPr/>
            <p:nvPr/>
          </p:nvSpPr>
          <p:spPr>
            <a:xfrm>
              <a:off x="5901055" y="2526931"/>
              <a:ext cx="16252" cy="10581"/>
            </a:xfrm>
            <a:custGeom>
              <a:rect b="b" l="l" r="r" t="t"/>
              <a:pathLst>
                <a:path extrusionOk="0" h="334" w="513">
                  <a:moveTo>
                    <a:pt x="168" y="0"/>
                  </a:moveTo>
                  <a:cubicBezTo>
                    <a:pt x="72" y="0"/>
                    <a:pt x="1" y="84"/>
                    <a:pt x="1" y="167"/>
                  </a:cubicBezTo>
                  <a:cubicBezTo>
                    <a:pt x="1" y="262"/>
                    <a:pt x="72" y="334"/>
                    <a:pt x="168" y="334"/>
                  </a:cubicBezTo>
                  <a:lnTo>
                    <a:pt x="346" y="334"/>
                  </a:lnTo>
                  <a:cubicBezTo>
                    <a:pt x="430" y="334"/>
                    <a:pt x="501" y="262"/>
                    <a:pt x="501" y="167"/>
                  </a:cubicBezTo>
                  <a:cubicBezTo>
                    <a:pt x="513" y="84"/>
                    <a:pt x="430"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2" name="Google Shape;17072;p62"/>
            <p:cNvSpPr/>
            <p:nvPr/>
          </p:nvSpPr>
          <p:spPr>
            <a:xfrm>
              <a:off x="5972367" y="2526899"/>
              <a:ext cx="16220" cy="10613"/>
            </a:xfrm>
            <a:custGeom>
              <a:rect b="b" l="l" r="r" t="t"/>
              <a:pathLst>
                <a:path extrusionOk="0" h="335" w="512">
                  <a:moveTo>
                    <a:pt x="364" y="0"/>
                  </a:moveTo>
                  <a:cubicBezTo>
                    <a:pt x="358" y="0"/>
                    <a:pt x="352" y="0"/>
                    <a:pt x="345" y="1"/>
                  </a:cubicBezTo>
                  <a:lnTo>
                    <a:pt x="167" y="1"/>
                  </a:lnTo>
                  <a:cubicBezTo>
                    <a:pt x="72" y="1"/>
                    <a:pt x="0" y="85"/>
                    <a:pt x="0" y="168"/>
                  </a:cubicBezTo>
                  <a:cubicBezTo>
                    <a:pt x="0" y="263"/>
                    <a:pt x="72" y="335"/>
                    <a:pt x="167" y="335"/>
                  </a:cubicBezTo>
                  <a:lnTo>
                    <a:pt x="345" y="335"/>
                  </a:lnTo>
                  <a:cubicBezTo>
                    <a:pt x="429" y="335"/>
                    <a:pt x="500" y="263"/>
                    <a:pt x="500" y="168"/>
                  </a:cubicBezTo>
                  <a:cubicBezTo>
                    <a:pt x="511" y="79"/>
                    <a:pt x="450" y="0"/>
                    <a:pt x="3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73" name="Google Shape;17073;p62"/>
          <p:cNvGrpSpPr/>
          <p:nvPr/>
        </p:nvGrpSpPr>
        <p:grpSpPr>
          <a:xfrm>
            <a:off x="8054820" y="2240999"/>
            <a:ext cx="264433" cy="353454"/>
            <a:chOff x="8054820" y="2416399"/>
            <a:chExt cx="264433" cy="353454"/>
          </a:xfrm>
        </p:grpSpPr>
        <p:sp>
          <p:nvSpPr>
            <p:cNvPr id="17074" name="Google Shape;17074;p62"/>
            <p:cNvSpPr/>
            <p:nvPr/>
          </p:nvSpPr>
          <p:spPr>
            <a:xfrm>
              <a:off x="8148371" y="2538621"/>
              <a:ext cx="10201" cy="15872"/>
            </a:xfrm>
            <a:custGeom>
              <a:rect b="b" l="l" r="r" t="t"/>
              <a:pathLst>
                <a:path extrusionOk="0" h="501" w="322">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5" name="Google Shape;17075;p62"/>
            <p:cNvSpPr/>
            <p:nvPr/>
          </p:nvSpPr>
          <p:spPr>
            <a:xfrm>
              <a:off x="8214361" y="2538621"/>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6" name="Google Shape;17076;p62"/>
            <p:cNvSpPr/>
            <p:nvPr/>
          </p:nvSpPr>
          <p:spPr>
            <a:xfrm>
              <a:off x="8054820" y="2416399"/>
              <a:ext cx="264433" cy="353454"/>
            </a:xfrm>
            <a:custGeom>
              <a:rect b="b" l="l" r="r" t="t"/>
              <a:pathLst>
                <a:path extrusionOk="0" h="11157" w="8347">
                  <a:moveTo>
                    <a:pt x="1703" y="5025"/>
                  </a:moveTo>
                  <a:cubicBezTo>
                    <a:pt x="1787" y="5204"/>
                    <a:pt x="1882" y="5418"/>
                    <a:pt x="1882" y="5573"/>
                  </a:cubicBezTo>
                  <a:cubicBezTo>
                    <a:pt x="1882" y="5680"/>
                    <a:pt x="1787" y="5763"/>
                    <a:pt x="1703" y="5763"/>
                  </a:cubicBezTo>
                  <a:cubicBezTo>
                    <a:pt x="1608" y="5763"/>
                    <a:pt x="1525" y="5668"/>
                    <a:pt x="1525" y="5573"/>
                  </a:cubicBezTo>
                  <a:cubicBezTo>
                    <a:pt x="1525" y="5430"/>
                    <a:pt x="1608" y="5204"/>
                    <a:pt x="1703" y="5025"/>
                  </a:cubicBezTo>
                  <a:close/>
                  <a:moveTo>
                    <a:pt x="6585" y="5025"/>
                  </a:moveTo>
                  <a:cubicBezTo>
                    <a:pt x="6668" y="5204"/>
                    <a:pt x="6763" y="5418"/>
                    <a:pt x="6763" y="5573"/>
                  </a:cubicBezTo>
                  <a:cubicBezTo>
                    <a:pt x="6763" y="5680"/>
                    <a:pt x="6668" y="5763"/>
                    <a:pt x="6585" y="5763"/>
                  </a:cubicBezTo>
                  <a:cubicBezTo>
                    <a:pt x="6490" y="5763"/>
                    <a:pt x="6406" y="5668"/>
                    <a:pt x="6406" y="5573"/>
                  </a:cubicBezTo>
                  <a:cubicBezTo>
                    <a:pt x="6406" y="5430"/>
                    <a:pt x="6490" y="5204"/>
                    <a:pt x="6585" y="5025"/>
                  </a:cubicBezTo>
                  <a:close/>
                  <a:moveTo>
                    <a:pt x="4144" y="322"/>
                  </a:moveTo>
                  <a:cubicBezTo>
                    <a:pt x="6073" y="322"/>
                    <a:pt x="7633" y="1894"/>
                    <a:pt x="7633" y="3823"/>
                  </a:cubicBezTo>
                  <a:cubicBezTo>
                    <a:pt x="7633" y="5847"/>
                    <a:pt x="6478" y="7752"/>
                    <a:pt x="6299" y="8049"/>
                  </a:cubicBezTo>
                  <a:lnTo>
                    <a:pt x="5716" y="7847"/>
                  </a:lnTo>
                  <a:cubicBezTo>
                    <a:pt x="5513" y="7764"/>
                    <a:pt x="5358" y="7561"/>
                    <a:pt x="5358" y="7335"/>
                  </a:cubicBezTo>
                  <a:lnTo>
                    <a:pt x="5358" y="6621"/>
                  </a:lnTo>
                  <a:cubicBezTo>
                    <a:pt x="5692" y="6430"/>
                    <a:pt x="5966" y="6180"/>
                    <a:pt x="6180" y="5859"/>
                  </a:cubicBezTo>
                  <a:cubicBezTo>
                    <a:pt x="6263" y="6001"/>
                    <a:pt x="6418" y="6073"/>
                    <a:pt x="6597" y="6073"/>
                  </a:cubicBezTo>
                  <a:cubicBezTo>
                    <a:pt x="6882" y="6073"/>
                    <a:pt x="7097" y="5847"/>
                    <a:pt x="7097" y="5561"/>
                  </a:cubicBezTo>
                  <a:cubicBezTo>
                    <a:pt x="7097" y="5323"/>
                    <a:pt x="6966" y="5025"/>
                    <a:pt x="6859" y="4823"/>
                  </a:cubicBezTo>
                  <a:cubicBezTo>
                    <a:pt x="7097" y="4751"/>
                    <a:pt x="7275" y="4525"/>
                    <a:pt x="7275" y="4251"/>
                  </a:cubicBezTo>
                  <a:cubicBezTo>
                    <a:pt x="7275" y="3930"/>
                    <a:pt x="7013" y="3656"/>
                    <a:pt x="6680" y="3656"/>
                  </a:cubicBezTo>
                  <a:lnTo>
                    <a:pt x="6597" y="3656"/>
                  </a:lnTo>
                  <a:cubicBezTo>
                    <a:pt x="6597" y="3656"/>
                    <a:pt x="6585" y="3656"/>
                    <a:pt x="6585" y="3644"/>
                  </a:cubicBezTo>
                  <a:lnTo>
                    <a:pt x="6585" y="3120"/>
                  </a:lnTo>
                  <a:cubicBezTo>
                    <a:pt x="6585" y="2453"/>
                    <a:pt x="6049" y="1918"/>
                    <a:pt x="5370" y="1918"/>
                  </a:cubicBezTo>
                  <a:lnTo>
                    <a:pt x="5192" y="1918"/>
                  </a:lnTo>
                  <a:cubicBezTo>
                    <a:pt x="5108" y="1918"/>
                    <a:pt x="5037" y="1989"/>
                    <a:pt x="5037" y="2084"/>
                  </a:cubicBezTo>
                  <a:cubicBezTo>
                    <a:pt x="5037" y="2168"/>
                    <a:pt x="5108" y="2251"/>
                    <a:pt x="5192" y="2251"/>
                  </a:cubicBezTo>
                  <a:lnTo>
                    <a:pt x="5370" y="2251"/>
                  </a:lnTo>
                  <a:cubicBezTo>
                    <a:pt x="5870" y="2251"/>
                    <a:pt x="6251" y="2644"/>
                    <a:pt x="6251" y="3120"/>
                  </a:cubicBezTo>
                  <a:lnTo>
                    <a:pt x="6251" y="3644"/>
                  </a:lnTo>
                  <a:cubicBezTo>
                    <a:pt x="6251" y="3823"/>
                    <a:pt x="6406" y="3989"/>
                    <a:pt x="6597" y="3989"/>
                  </a:cubicBezTo>
                  <a:lnTo>
                    <a:pt x="6680" y="3989"/>
                  </a:lnTo>
                  <a:cubicBezTo>
                    <a:pt x="6835" y="3989"/>
                    <a:pt x="6954" y="4108"/>
                    <a:pt x="6954" y="4251"/>
                  </a:cubicBezTo>
                  <a:cubicBezTo>
                    <a:pt x="6954" y="4406"/>
                    <a:pt x="6835" y="4525"/>
                    <a:pt x="6680" y="4525"/>
                  </a:cubicBezTo>
                  <a:lnTo>
                    <a:pt x="6585" y="4525"/>
                  </a:lnTo>
                  <a:lnTo>
                    <a:pt x="6585" y="4501"/>
                  </a:lnTo>
                  <a:cubicBezTo>
                    <a:pt x="6585" y="4418"/>
                    <a:pt x="6501" y="4346"/>
                    <a:pt x="6418" y="4346"/>
                  </a:cubicBezTo>
                  <a:cubicBezTo>
                    <a:pt x="6323" y="4346"/>
                    <a:pt x="6251" y="4418"/>
                    <a:pt x="6251" y="4501"/>
                  </a:cubicBezTo>
                  <a:cubicBezTo>
                    <a:pt x="6251" y="5668"/>
                    <a:pt x="5311" y="6609"/>
                    <a:pt x="4156" y="6609"/>
                  </a:cubicBezTo>
                  <a:cubicBezTo>
                    <a:pt x="2989" y="6609"/>
                    <a:pt x="2060" y="5668"/>
                    <a:pt x="2060" y="4501"/>
                  </a:cubicBezTo>
                  <a:cubicBezTo>
                    <a:pt x="2060" y="4418"/>
                    <a:pt x="1977" y="4346"/>
                    <a:pt x="1894" y="4346"/>
                  </a:cubicBezTo>
                  <a:cubicBezTo>
                    <a:pt x="1798" y="4346"/>
                    <a:pt x="1727" y="4418"/>
                    <a:pt x="1727" y="4501"/>
                  </a:cubicBezTo>
                  <a:lnTo>
                    <a:pt x="1727" y="4525"/>
                  </a:lnTo>
                  <a:lnTo>
                    <a:pt x="1620" y="4525"/>
                  </a:lnTo>
                  <a:cubicBezTo>
                    <a:pt x="1477" y="4525"/>
                    <a:pt x="1358" y="4406"/>
                    <a:pt x="1358" y="4251"/>
                  </a:cubicBezTo>
                  <a:cubicBezTo>
                    <a:pt x="1358" y="4108"/>
                    <a:pt x="1477" y="3989"/>
                    <a:pt x="1620" y="3989"/>
                  </a:cubicBezTo>
                  <a:lnTo>
                    <a:pt x="1715" y="3989"/>
                  </a:lnTo>
                  <a:cubicBezTo>
                    <a:pt x="1894" y="3989"/>
                    <a:pt x="2060" y="3835"/>
                    <a:pt x="2060" y="3644"/>
                  </a:cubicBezTo>
                  <a:lnTo>
                    <a:pt x="2060" y="3120"/>
                  </a:lnTo>
                  <a:cubicBezTo>
                    <a:pt x="2060" y="2632"/>
                    <a:pt x="2453" y="2251"/>
                    <a:pt x="2930" y="2251"/>
                  </a:cubicBezTo>
                  <a:lnTo>
                    <a:pt x="4501" y="2251"/>
                  </a:lnTo>
                  <a:cubicBezTo>
                    <a:pt x="4585" y="2251"/>
                    <a:pt x="4656" y="2168"/>
                    <a:pt x="4656" y="2084"/>
                  </a:cubicBezTo>
                  <a:cubicBezTo>
                    <a:pt x="4656" y="1989"/>
                    <a:pt x="4585" y="1918"/>
                    <a:pt x="4501" y="1918"/>
                  </a:cubicBezTo>
                  <a:lnTo>
                    <a:pt x="2930" y="1918"/>
                  </a:lnTo>
                  <a:cubicBezTo>
                    <a:pt x="2632" y="1918"/>
                    <a:pt x="2394" y="1679"/>
                    <a:pt x="2394" y="1382"/>
                  </a:cubicBezTo>
                  <a:cubicBezTo>
                    <a:pt x="2394" y="798"/>
                    <a:pt x="3025" y="322"/>
                    <a:pt x="3799" y="322"/>
                  </a:cubicBezTo>
                  <a:close/>
                  <a:moveTo>
                    <a:pt x="2084" y="1310"/>
                  </a:moveTo>
                  <a:lnTo>
                    <a:pt x="2084" y="1406"/>
                  </a:lnTo>
                  <a:cubicBezTo>
                    <a:pt x="2084" y="1679"/>
                    <a:pt x="2203" y="1918"/>
                    <a:pt x="2394" y="2084"/>
                  </a:cubicBezTo>
                  <a:cubicBezTo>
                    <a:pt x="2013" y="2275"/>
                    <a:pt x="1727" y="2692"/>
                    <a:pt x="1727" y="3156"/>
                  </a:cubicBezTo>
                  <a:lnTo>
                    <a:pt x="1727" y="3680"/>
                  </a:lnTo>
                  <a:cubicBezTo>
                    <a:pt x="1727" y="3680"/>
                    <a:pt x="1727" y="3692"/>
                    <a:pt x="1715" y="3692"/>
                  </a:cubicBezTo>
                  <a:lnTo>
                    <a:pt x="1620" y="3692"/>
                  </a:lnTo>
                  <a:cubicBezTo>
                    <a:pt x="1298" y="3692"/>
                    <a:pt x="1025" y="3954"/>
                    <a:pt x="1025" y="4287"/>
                  </a:cubicBezTo>
                  <a:cubicBezTo>
                    <a:pt x="1025" y="4549"/>
                    <a:pt x="1203" y="4775"/>
                    <a:pt x="1441" y="4847"/>
                  </a:cubicBezTo>
                  <a:cubicBezTo>
                    <a:pt x="1346" y="5037"/>
                    <a:pt x="1203" y="5335"/>
                    <a:pt x="1203" y="5597"/>
                  </a:cubicBezTo>
                  <a:cubicBezTo>
                    <a:pt x="1203" y="5870"/>
                    <a:pt x="1429" y="6097"/>
                    <a:pt x="1715" y="6097"/>
                  </a:cubicBezTo>
                  <a:cubicBezTo>
                    <a:pt x="1894" y="6097"/>
                    <a:pt x="2037" y="6013"/>
                    <a:pt x="2132" y="5894"/>
                  </a:cubicBezTo>
                  <a:cubicBezTo>
                    <a:pt x="2334" y="6204"/>
                    <a:pt x="2620" y="6466"/>
                    <a:pt x="2953" y="6656"/>
                  </a:cubicBezTo>
                  <a:lnTo>
                    <a:pt x="2953" y="7347"/>
                  </a:lnTo>
                  <a:cubicBezTo>
                    <a:pt x="2953" y="7573"/>
                    <a:pt x="2799" y="7787"/>
                    <a:pt x="2584" y="7859"/>
                  </a:cubicBezTo>
                  <a:lnTo>
                    <a:pt x="1965" y="8085"/>
                  </a:lnTo>
                  <a:cubicBezTo>
                    <a:pt x="1715" y="7621"/>
                    <a:pt x="834" y="5847"/>
                    <a:pt x="834" y="3882"/>
                  </a:cubicBezTo>
                  <a:cubicBezTo>
                    <a:pt x="834" y="3275"/>
                    <a:pt x="989" y="2727"/>
                    <a:pt x="1263" y="2227"/>
                  </a:cubicBezTo>
                  <a:cubicBezTo>
                    <a:pt x="1477" y="1870"/>
                    <a:pt x="1739" y="1560"/>
                    <a:pt x="2084" y="1310"/>
                  </a:cubicBezTo>
                  <a:close/>
                  <a:moveTo>
                    <a:pt x="3811" y="1"/>
                  </a:moveTo>
                  <a:cubicBezTo>
                    <a:pt x="3346" y="1"/>
                    <a:pt x="2918" y="132"/>
                    <a:pt x="2608" y="382"/>
                  </a:cubicBezTo>
                  <a:cubicBezTo>
                    <a:pt x="2453" y="489"/>
                    <a:pt x="2358" y="620"/>
                    <a:pt x="2263" y="763"/>
                  </a:cubicBezTo>
                  <a:cubicBezTo>
                    <a:pt x="1715" y="1084"/>
                    <a:pt x="1286" y="1537"/>
                    <a:pt x="1001" y="2037"/>
                  </a:cubicBezTo>
                  <a:cubicBezTo>
                    <a:pt x="691" y="2572"/>
                    <a:pt x="524" y="3192"/>
                    <a:pt x="524" y="3858"/>
                  </a:cubicBezTo>
                  <a:cubicBezTo>
                    <a:pt x="524" y="5108"/>
                    <a:pt x="870" y="6251"/>
                    <a:pt x="1144" y="6990"/>
                  </a:cubicBezTo>
                  <a:cubicBezTo>
                    <a:pt x="1358" y="7525"/>
                    <a:pt x="1548" y="7942"/>
                    <a:pt x="1667" y="8156"/>
                  </a:cubicBezTo>
                  <a:lnTo>
                    <a:pt x="810" y="8454"/>
                  </a:lnTo>
                  <a:cubicBezTo>
                    <a:pt x="334" y="8621"/>
                    <a:pt x="1" y="9073"/>
                    <a:pt x="1" y="9597"/>
                  </a:cubicBezTo>
                  <a:lnTo>
                    <a:pt x="1" y="10954"/>
                  </a:lnTo>
                  <a:cubicBezTo>
                    <a:pt x="1" y="11038"/>
                    <a:pt x="72" y="11121"/>
                    <a:pt x="167" y="11121"/>
                  </a:cubicBezTo>
                  <a:cubicBezTo>
                    <a:pt x="251" y="11121"/>
                    <a:pt x="322" y="11038"/>
                    <a:pt x="322" y="10954"/>
                  </a:cubicBezTo>
                  <a:lnTo>
                    <a:pt x="322" y="9633"/>
                  </a:lnTo>
                  <a:cubicBezTo>
                    <a:pt x="322" y="9252"/>
                    <a:pt x="560" y="8918"/>
                    <a:pt x="917" y="8799"/>
                  </a:cubicBezTo>
                  <a:lnTo>
                    <a:pt x="1191" y="8704"/>
                  </a:lnTo>
                  <a:cubicBezTo>
                    <a:pt x="1810" y="9561"/>
                    <a:pt x="2941" y="10097"/>
                    <a:pt x="4180" y="10097"/>
                  </a:cubicBezTo>
                  <a:cubicBezTo>
                    <a:pt x="4727" y="10097"/>
                    <a:pt x="5287" y="10002"/>
                    <a:pt x="5775" y="9788"/>
                  </a:cubicBezTo>
                  <a:cubicBezTo>
                    <a:pt x="5858" y="9764"/>
                    <a:pt x="5894" y="9657"/>
                    <a:pt x="5858" y="9585"/>
                  </a:cubicBezTo>
                  <a:cubicBezTo>
                    <a:pt x="5840" y="9512"/>
                    <a:pt x="5773" y="9481"/>
                    <a:pt x="5711" y="9481"/>
                  </a:cubicBezTo>
                  <a:cubicBezTo>
                    <a:pt x="5692" y="9481"/>
                    <a:pt x="5673" y="9484"/>
                    <a:pt x="5656" y="9490"/>
                  </a:cubicBezTo>
                  <a:cubicBezTo>
                    <a:pt x="5204" y="9680"/>
                    <a:pt x="4704" y="9788"/>
                    <a:pt x="4180" y="9788"/>
                  </a:cubicBezTo>
                  <a:cubicBezTo>
                    <a:pt x="3096" y="9788"/>
                    <a:pt x="2084" y="9347"/>
                    <a:pt x="1513" y="8609"/>
                  </a:cubicBezTo>
                  <a:lnTo>
                    <a:pt x="2727" y="8180"/>
                  </a:lnTo>
                  <a:cubicBezTo>
                    <a:pt x="3061" y="8061"/>
                    <a:pt x="3299" y="7740"/>
                    <a:pt x="3299" y="7383"/>
                  </a:cubicBezTo>
                  <a:lnTo>
                    <a:pt x="3299" y="6823"/>
                  </a:lnTo>
                  <a:cubicBezTo>
                    <a:pt x="3572" y="6930"/>
                    <a:pt x="3870" y="6990"/>
                    <a:pt x="4180" y="6990"/>
                  </a:cubicBezTo>
                  <a:cubicBezTo>
                    <a:pt x="4489" y="6990"/>
                    <a:pt x="4787" y="6930"/>
                    <a:pt x="5061" y="6823"/>
                  </a:cubicBezTo>
                  <a:lnTo>
                    <a:pt x="5061" y="7383"/>
                  </a:lnTo>
                  <a:cubicBezTo>
                    <a:pt x="5061" y="7740"/>
                    <a:pt x="5287" y="8061"/>
                    <a:pt x="5644" y="8180"/>
                  </a:cubicBezTo>
                  <a:lnTo>
                    <a:pt x="6847" y="8609"/>
                  </a:lnTo>
                  <a:cubicBezTo>
                    <a:pt x="6680" y="8823"/>
                    <a:pt x="6478" y="9014"/>
                    <a:pt x="6239" y="9180"/>
                  </a:cubicBezTo>
                  <a:cubicBezTo>
                    <a:pt x="6156" y="9228"/>
                    <a:pt x="6144" y="9323"/>
                    <a:pt x="6192" y="9407"/>
                  </a:cubicBezTo>
                  <a:cubicBezTo>
                    <a:pt x="6216" y="9442"/>
                    <a:pt x="6275" y="9478"/>
                    <a:pt x="6323" y="9478"/>
                  </a:cubicBezTo>
                  <a:cubicBezTo>
                    <a:pt x="6359" y="9478"/>
                    <a:pt x="6382" y="9466"/>
                    <a:pt x="6418" y="9442"/>
                  </a:cubicBezTo>
                  <a:cubicBezTo>
                    <a:pt x="6716" y="9240"/>
                    <a:pt x="6966" y="9002"/>
                    <a:pt x="7156" y="8716"/>
                  </a:cubicBezTo>
                  <a:lnTo>
                    <a:pt x="7430" y="8811"/>
                  </a:lnTo>
                  <a:cubicBezTo>
                    <a:pt x="7787" y="8930"/>
                    <a:pt x="8025" y="9264"/>
                    <a:pt x="8025" y="9645"/>
                  </a:cubicBezTo>
                  <a:lnTo>
                    <a:pt x="8025" y="10990"/>
                  </a:lnTo>
                  <a:cubicBezTo>
                    <a:pt x="8025" y="11085"/>
                    <a:pt x="8097" y="11157"/>
                    <a:pt x="8180" y="11157"/>
                  </a:cubicBezTo>
                  <a:cubicBezTo>
                    <a:pt x="8275" y="11157"/>
                    <a:pt x="8347" y="11085"/>
                    <a:pt x="8347" y="10990"/>
                  </a:cubicBezTo>
                  <a:lnTo>
                    <a:pt x="8347" y="9633"/>
                  </a:lnTo>
                  <a:cubicBezTo>
                    <a:pt x="8323" y="9109"/>
                    <a:pt x="7990" y="8657"/>
                    <a:pt x="7513" y="8478"/>
                  </a:cubicBezTo>
                  <a:lnTo>
                    <a:pt x="6620" y="8168"/>
                  </a:lnTo>
                  <a:cubicBezTo>
                    <a:pt x="6740" y="7978"/>
                    <a:pt x="7013" y="7525"/>
                    <a:pt x="7263" y="6918"/>
                  </a:cubicBezTo>
                  <a:cubicBezTo>
                    <a:pt x="7847" y="5561"/>
                    <a:pt x="7978" y="4489"/>
                    <a:pt x="7978" y="3823"/>
                  </a:cubicBezTo>
                  <a:cubicBezTo>
                    <a:pt x="7978" y="1703"/>
                    <a:pt x="6263" y="1"/>
                    <a:pt x="4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7" name="Google Shape;17077;p62"/>
            <p:cNvSpPr/>
            <p:nvPr/>
          </p:nvSpPr>
          <p:spPr>
            <a:xfrm>
              <a:off x="8164972" y="2582371"/>
              <a:ext cx="43782" cy="15492"/>
            </a:xfrm>
            <a:custGeom>
              <a:rect b="b" l="l" r="r" t="t"/>
              <a:pathLst>
                <a:path extrusionOk="0" h="489" w="1382">
                  <a:moveTo>
                    <a:pt x="179" y="0"/>
                  </a:moveTo>
                  <a:cubicBezTo>
                    <a:pt x="140" y="0"/>
                    <a:pt x="101" y="12"/>
                    <a:pt x="72" y="36"/>
                  </a:cubicBezTo>
                  <a:cubicBezTo>
                    <a:pt x="0" y="96"/>
                    <a:pt x="0" y="203"/>
                    <a:pt x="72" y="262"/>
                  </a:cubicBezTo>
                  <a:cubicBezTo>
                    <a:pt x="203" y="393"/>
                    <a:pt x="441" y="489"/>
                    <a:pt x="703" y="489"/>
                  </a:cubicBezTo>
                  <a:cubicBezTo>
                    <a:pt x="965" y="489"/>
                    <a:pt x="1191" y="393"/>
                    <a:pt x="1346" y="262"/>
                  </a:cubicBezTo>
                  <a:cubicBezTo>
                    <a:pt x="1381" y="203"/>
                    <a:pt x="1381" y="120"/>
                    <a:pt x="1322" y="36"/>
                  </a:cubicBezTo>
                  <a:cubicBezTo>
                    <a:pt x="1292" y="12"/>
                    <a:pt x="1250" y="0"/>
                    <a:pt x="1209" y="0"/>
                  </a:cubicBezTo>
                  <a:cubicBezTo>
                    <a:pt x="1167" y="0"/>
                    <a:pt x="1125" y="12"/>
                    <a:pt x="1096" y="36"/>
                  </a:cubicBezTo>
                  <a:cubicBezTo>
                    <a:pt x="1036" y="96"/>
                    <a:pt x="881" y="179"/>
                    <a:pt x="691" y="179"/>
                  </a:cubicBezTo>
                  <a:cubicBezTo>
                    <a:pt x="488" y="179"/>
                    <a:pt x="346" y="96"/>
                    <a:pt x="286" y="36"/>
                  </a:cubicBezTo>
                  <a:cubicBezTo>
                    <a:pt x="256" y="12"/>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8" name="Google Shape;17078;p62"/>
            <p:cNvSpPr/>
            <p:nvPr/>
          </p:nvSpPr>
          <p:spPr>
            <a:xfrm>
              <a:off x="8141592" y="2519137"/>
              <a:ext cx="18501" cy="13844"/>
            </a:xfrm>
            <a:custGeom>
              <a:rect b="b" l="l" r="r" t="t"/>
              <a:pathLst>
                <a:path extrusionOk="0" h="437" w="584">
                  <a:moveTo>
                    <a:pt x="404" y="1"/>
                  </a:moveTo>
                  <a:cubicBezTo>
                    <a:pt x="381" y="1"/>
                    <a:pt x="357" y="7"/>
                    <a:pt x="333" y="20"/>
                  </a:cubicBezTo>
                  <a:lnTo>
                    <a:pt x="119" y="115"/>
                  </a:lnTo>
                  <a:cubicBezTo>
                    <a:pt x="48" y="163"/>
                    <a:pt x="0" y="258"/>
                    <a:pt x="48" y="341"/>
                  </a:cubicBezTo>
                  <a:cubicBezTo>
                    <a:pt x="71" y="401"/>
                    <a:pt x="131" y="437"/>
                    <a:pt x="191" y="437"/>
                  </a:cubicBezTo>
                  <a:cubicBezTo>
                    <a:pt x="226" y="437"/>
                    <a:pt x="238" y="437"/>
                    <a:pt x="274" y="413"/>
                  </a:cubicBezTo>
                  <a:lnTo>
                    <a:pt x="476" y="318"/>
                  </a:lnTo>
                  <a:cubicBezTo>
                    <a:pt x="548" y="270"/>
                    <a:pt x="583" y="163"/>
                    <a:pt x="548" y="91"/>
                  </a:cubicBezTo>
                  <a:cubicBezTo>
                    <a:pt x="522" y="40"/>
                    <a:pt x="465" y="1"/>
                    <a:pt x="4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9" name="Google Shape;17079;p62"/>
            <p:cNvSpPr/>
            <p:nvPr/>
          </p:nvSpPr>
          <p:spPr>
            <a:xfrm>
              <a:off x="8211731" y="2518409"/>
              <a:ext cx="18881" cy="13812"/>
            </a:xfrm>
            <a:custGeom>
              <a:rect b="b" l="l" r="r" t="t"/>
              <a:pathLst>
                <a:path extrusionOk="0" h="436" w="596">
                  <a:moveTo>
                    <a:pt x="208" y="0"/>
                  </a:moveTo>
                  <a:cubicBezTo>
                    <a:pt x="148" y="0"/>
                    <a:pt x="83" y="39"/>
                    <a:pt x="48" y="91"/>
                  </a:cubicBezTo>
                  <a:cubicBezTo>
                    <a:pt x="1" y="174"/>
                    <a:pt x="48" y="269"/>
                    <a:pt x="120" y="317"/>
                  </a:cubicBezTo>
                  <a:lnTo>
                    <a:pt x="334" y="424"/>
                  </a:lnTo>
                  <a:cubicBezTo>
                    <a:pt x="358" y="436"/>
                    <a:pt x="382" y="436"/>
                    <a:pt x="405" y="436"/>
                  </a:cubicBezTo>
                  <a:cubicBezTo>
                    <a:pt x="465" y="436"/>
                    <a:pt x="524" y="412"/>
                    <a:pt x="560" y="353"/>
                  </a:cubicBezTo>
                  <a:cubicBezTo>
                    <a:pt x="596" y="257"/>
                    <a:pt x="572" y="174"/>
                    <a:pt x="477" y="126"/>
                  </a:cubicBezTo>
                  <a:lnTo>
                    <a:pt x="274" y="19"/>
                  </a:lnTo>
                  <a:cubicBezTo>
                    <a:pt x="255" y="6"/>
                    <a:pt x="232" y="0"/>
                    <a:pt x="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80" name="Google Shape;17080;p62"/>
          <p:cNvGrpSpPr/>
          <p:nvPr/>
        </p:nvGrpSpPr>
        <p:grpSpPr>
          <a:xfrm>
            <a:off x="5356413" y="2237990"/>
            <a:ext cx="271212" cy="361374"/>
            <a:chOff x="5356413" y="2413390"/>
            <a:chExt cx="271212" cy="361374"/>
          </a:xfrm>
        </p:grpSpPr>
        <p:sp>
          <p:nvSpPr>
            <p:cNvPr id="17081" name="Google Shape;17081;p62"/>
            <p:cNvSpPr/>
            <p:nvPr/>
          </p:nvSpPr>
          <p:spPr>
            <a:xfrm>
              <a:off x="5453734" y="2525790"/>
              <a:ext cx="10201" cy="15872"/>
            </a:xfrm>
            <a:custGeom>
              <a:rect b="b" l="l" r="r" t="t"/>
              <a:pathLst>
                <a:path extrusionOk="0" h="501" w="322">
                  <a:moveTo>
                    <a:pt x="167" y="1"/>
                  </a:moveTo>
                  <a:cubicBezTo>
                    <a:pt x="72" y="1"/>
                    <a:pt x="0" y="72"/>
                    <a:pt x="0" y="167"/>
                  </a:cubicBezTo>
                  <a:lnTo>
                    <a:pt x="0" y="346"/>
                  </a:lnTo>
                  <a:cubicBezTo>
                    <a:pt x="0" y="429"/>
                    <a:pt x="72" y="501"/>
                    <a:pt x="167" y="501"/>
                  </a:cubicBezTo>
                  <a:cubicBezTo>
                    <a:pt x="250" y="501"/>
                    <a:pt x="322" y="429"/>
                    <a:pt x="322" y="346"/>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2" name="Google Shape;17082;p62"/>
            <p:cNvSpPr/>
            <p:nvPr/>
          </p:nvSpPr>
          <p:spPr>
            <a:xfrm>
              <a:off x="5521624" y="2525790"/>
              <a:ext cx="10201" cy="15872"/>
            </a:xfrm>
            <a:custGeom>
              <a:rect b="b" l="l" r="r" t="t"/>
              <a:pathLst>
                <a:path extrusionOk="0" h="501" w="322">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3" name="Google Shape;17083;p62"/>
            <p:cNvSpPr/>
            <p:nvPr/>
          </p:nvSpPr>
          <p:spPr>
            <a:xfrm>
              <a:off x="5356413" y="2413390"/>
              <a:ext cx="271212" cy="361374"/>
            </a:xfrm>
            <a:custGeom>
              <a:rect b="b" l="l" r="r" t="t"/>
              <a:pathLst>
                <a:path extrusionOk="0" h="11407" w="8561">
                  <a:moveTo>
                    <a:pt x="4215" y="298"/>
                  </a:moveTo>
                  <a:cubicBezTo>
                    <a:pt x="4394" y="298"/>
                    <a:pt x="4560" y="381"/>
                    <a:pt x="4679" y="512"/>
                  </a:cubicBezTo>
                  <a:cubicBezTo>
                    <a:pt x="4707" y="549"/>
                    <a:pt x="4762" y="564"/>
                    <a:pt x="4813" y="564"/>
                  </a:cubicBezTo>
                  <a:cubicBezTo>
                    <a:pt x="4829" y="564"/>
                    <a:pt x="4844" y="563"/>
                    <a:pt x="4858" y="560"/>
                  </a:cubicBezTo>
                  <a:cubicBezTo>
                    <a:pt x="4965" y="512"/>
                    <a:pt x="5072" y="501"/>
                    <a:pt x="5180" y="501"/>
                  </a:cubicBezTo>
                  <a:cubicBezTo>
                    <a:pt x="5644" y="501"/>
                    <a:pt x="6037" y="834"/>
                    <a:pt x="6072" y="1310"/>
                  </a:cubicBezTo>
                  <a:cubicBezTo>
                    <a:pt x="6072" y="1370"/>
                    <a:pt x="6120" y="1429"/>
                    <a:pt x="6180" y="1453"/>
                  </a:cubicBezTo>
                  <a:cubicBezTo>
                    <a:pt x="6453" y="1560"/>
                    <a:pt x="6608" y="1822"/>
                    <a:pt x="6608" y="2120"/>
                  </a:cubicBezTo>
                  <a:cubicBezTo>
                    <a:pt x="6608" y="2525"/>
                    <a:pt x="6287" y="2846"/>
                    <a:pt x="5882" y="2846"/>
                  </a:cubicBezTo>
                  <a:cubicBezTo>
                    <a:pt x="5632" y="2846"/>
                    <a:pt x="5406" y="2715"/>
                    <a:pt x="5275" y="2501"/>
                  </a:cubicBezTo>
                  <a:cubicBezTo>
                    <a:pt x="5239" y="2465"/>
                    <a:pt x="5180" y="2429"/>
                    <a:pt x="5120" y="2429"/>
                  </a:cubicBezTo>
                  <a:cubicBezTo>
                    <a:pt x="5096" y="2429"/>
                    <a:pt x="5084" y="2429"/>
                    <a:pt x="5049" y="2441"/>
                  </a:cubicBezTo>
                  <a:cubicBezTo>
                    <a:pt x="4977" y="2489"/>
                    <a:pt x="4882" y="2501"/>
                    <a:pt x="4810" y="2501"/>
                  </a:cubicBezTo>
                  <a:cubicBezTo>
                    <a:pt x="4513" y="2501"/>
                    <a:pt x="4263" y="2263"/>
                    <a:pt x="4263" y="1953"/>
                  </a:cubicBezTo>
                  <a:cubicBezTo>
                    <a:pt x="4263" y="1905"/>
                    <a:pt x="4263" y="1858"/>
                    <a:pt x="4275" y="1822"/>
                  </a:cubicBezTo>
                  <a:cubicBezTo>
                    <a:pt x="4287" y="1774"/>
                    <a:pt x="4275" y="1715"/>
                    <a:pt x="4251" y="1691"/>
                  </a:cubicBezTo>
                  <a:cubicBezTo>
                    <a:pt x="4215" y="1644"/>
                    <a:pt x="4167" y="1632"/>
                    <a:pt x="4132" y="1608"/>
                  </a:cubicBezTo>
                  <a:cubicBezTo>
                    <a:pt x="3798" y="1584"/>
                    <a:pt x="3548" y="1310"/>
                    <a:pt x="3548" y="989"/>
                  </a:cubicBezTo>
                  <a:cubicBezTo>
                    <a:pt x="3572" y="596"/>
                    <a:pt x="3858" y="298"/>
                    <a:pt x="4215" y="298"/>
                  </a:cubicBezTo>
                  <a:close/>
                  <a:moveTo>
                    <a:pt x="6763" y="2715"/>
                  </a:moveTo>
                  <a:cubicBezTo>
                    <a:pt x="6787" y="2858"/>
                    <a:pt x="6811" y="3013"/>
                    <a:pt x="6811" y="3179"/>
                  </a:cubicBezTo>
                  <a:lnTo>
                    <a:pt x="6811" y="3370"/>
                  </a:lnTo>
                  <a:lnTo>
                    <a:pt x="6608" y="3370"/>
                  </a:lnTo>
                  <a:cubicBezTo>
                    <a:pt x="6513" y="3370"/>
                    <a:pt x="6418" y="3275"/>
                    <a:pt x="6418" y="3179"/>
                  </a:cubicBezTo>
                  <a:lnTo>
                    <a:pt x="6418" y="3025"/>
                  </a:lnTo>
                  <a:cubicBezTo>
                    <a:pt x="6549" y="2953"/>
                    <a:pt x="6668" y="2834"/>
                    <a:pt x="6763" y="2715"/>
                  </a:cubicBezTo>
                  <a:close/>
                  <a:moveTo>
                    <a:pt x="1608" y="2215"/>
                  </a:moveTo>
                  <a:cubicBezTo>
                    <a:pt x="1512" y="2513"/>
                    <a:pt x="1465" y="2810"/>
                    <a:pt x="1465" y="3144"/>
                  </a:cubicBezTo>
                  <a:lnTo>
                    <a:pt x="1465" y="3382"/>
                  </a:lnTo>
                  <a:cubicBezTo>
                    <a:pt x="1250" y="3489"/>
                    <a:pt x="1108" y="3691"/>
                    <a:pt x="1108" y="3930"/>
                  </a:cubicBezTo>
                  <a:cubicBezTo>
                    <a:pt x="1108" y="4275"/>
                    <a:pt x="1370" y="4549"/>
                    <a:pt x="1715" y="4549"/>
                  </a:cubicBezTo>
                  <a:lnTo>
                    <a:pt x="1822" y="4549"/>
                  </a:lnTo>
                  <a:lnTo>
                    <a:pt x="1822" y="4561"/>
                  </a:lnTo>
                  <a:cubicBezTo>
                    <a:pt x="1822" y="5049"/>
                    <a:pt x="1953" y="5501"/>
                    <a:pt x="2203" y="5882"/>
                  </a:cubicBezTo>
                  <a:cubicBezTo>
                    <a:pt x="2092" y="5973"/>
                    <a:pt x="1972" y="6004"/>
                    <a:pt x="1844" y="6004"/>
                  </a:cubicBezTo>
                  <a:cubicBezTo>
                    <a:pt x="1821" y="6004"/>
                    <a:pt x="1798" y="6003"/>
                    <a:pt x="1774" y="6001"/>
                  </a:cubicBezTo>
                  <a:cubicBezTo>
                    <a:pt x="1334" y="5989"/>
                    <a:pt x="953" y="5632"/>
                    <a:pt x="917" y="5180"/>
                  </a:cubicBezTo>
                  <a:lnTo>
                    <a:pt x="917" y="4989"/>
                  </a:lnTo>
                  <a:cubicBezTo>
                    <a:pt x="929" y="4811"/>
                    <a:pt x="881" y="4644"/>
                    <a:pt x="762" y="4549"/>
                  </a:cubicBezTo>
                  <a:cubicBezTo>
                    <a:pt x="631" y="4406"/>
                    <a:pt x="536" y="4215"/>
                    <a:pt x="536" y="4025"/>
                  </a:cubicBezTo>
                  <a:cubicBezTo>
                    <a:pt x="536" y="3751"/>
                    <a:pt x="691" y="3513"/>
                    <a:pt x="917" y="3394"/>
                  </a:cubicBezTo>
                  <a:cubicBezTo>
                    <a:pt x="1072" y="3310"/>
                    <a:pt x="1155" y="3120"/>
                    <a:pt x="1096" y="2941"/>
                  </a:cubicBezTo>
                  <a:cubicBezTo>
                    <a:pt x="1060" y="2834"/>
                    <a:pt x="1060" y="2727"/>
                    <a:pt x="1096" y="2620"/>
                  </a:cubicBezTo>
                  <a:cubicBezTo>
                    <a:pt x="1131" y="2429"/>
                    <a:pt x="1298" y="2286"/>
                    <a:pt x="1489" y="2239"/>
                  </a:cubicBezTo>
                  <a:cubicBezTo>
                    <a:pt x="1536" y="2215"/>
                    <a:pt x="1572" y="2215"/>
                    <a:pt x="1608" y="2215"/>
                  </a:cubicBezTo>
                  <a:close/>
                  <a:moveTo>
                    <a:pt x="6977" y="2251"/>
                  </a:moveTo>
                  <a:cubicBezTo>
                    <a:pt x="7025" y="2251"/>
                    <a:pt x="7061" y="2251"/>
                    <a:pt x="7108" y="2263"/>
                  </a:cubicBezTo>
                  <a:cubicBezTo>
                    <a:pt x="7299" y="2310"/>
                    <a:pt x="7442" y="2453"/>
                    <a:pt x="7501" y="2656"/>
                  </a:cubicBezTo>
                  <a:cubicBezTo>
                    <a:pt x="7537" y="2763"/>
                    <a:pt x="7537" y="2858"/>
                    <a:pt x="7501" y="2965"/>
                  </a:cubicBezTo>
                  <a:cubicBezTo>
                    <a:pt x="7442" y="3144"/>
                    <a:pt x="7525" y="3334"/>
                    <a:pt x="7680" y="3429"/>
                  </a:cubicBezTo>
                  <a:cubicBezTo>
                    <a:pt x="7918" y="3560"/>
                    <a:pt x="8061" y="3799"/>
                    <a:pt x="8061" y="4049"/>
                  </a:cubicBezTo>
                  <a:cubicBezTo>
                    <a:pt x="8061" y="4251"/>
                    <a:pt x="7977" y="4441"/>
                    <a:pt x="7835" y="4572"/>
                  </a:cubicBezTo>
                  <a:cubicBezTo>
                    <a:pt x="7727" y="4680"/>
                    <a:pt x="7668" y="4846"/>
                    <a:pt x="7680" y="5025"/>
                  </a:cubicBezTo>
                  <a:cubicBezTo>
                    <a:pt x="7704" y="5084"/>
                    <a:pt x="7704" y="5156"/>
                    <a:pt x="7680" y="5215"/>
                  </a:cubicBezTo>
                  <a:cubicBezTo>
                    <a:pt x="7644" y="5644"/>
                    <a:pt x="7263" y="6001"/>
                    <a:pt x="6823" y="6037"/>
                  </a:cubicBezTo>
                  <a:cubicBezTo>
                    <a:pt x="6668" y="6037"/>
                    <a:pt x="6525" y="6001"/>
                    <a:pt x="6394" y="5942"/>
                  </a:cubicBezTo>
                  <a:cubicBezTo>
                    <a:pt x="6632" y="5561"/>
                    <a:pt x="6775" y="5108"/>
                    <a:pt x="6775" y="4620"/>
                  </a:cubicBezTo>
                  <a:lnTo>
                    <a:pt x="6775" y="4608"/>
                  </a:lnTo>
                  <a:lnTo>
                    <a:pt x="6882" y="4608"/>
                  </a:lnTo>
                  <a:cubicBezTo>
                    <a:pt x="7227" y="4608"/>
                    <a:pt x="7489" y="4334"/>
                    <a:pt x="7489" y="3989"/>
                  </a:cubicBezTo>
                  <a:cubicBezTo>
                    <a:pt x="7489" y="3739"/>
                    <a:pt x="7346" y="3537"/>
                    <a:pt x="7132" y="3441"/>
                  </a:cubicBezTo>
                  <a:lnTo>
                    <a:pt x="7132" y="3179"/>
                  </a:lnTo>
                  <a:cubicBezTo>
                    <a:pt x="7132" y="2858"/>
                    <a:pt x="7085" y="2548"/>
                    <a:pt x="6977" y="2251"/>
                  </a:cubicBezTo>
                  <a:close/>
                  <a:moveTo>
                    <a:pt x="3239" y="893"/>
                  </a:moveTo>
                  <a:lnTo>
                    <a:pt x="3239" y="941"/>
                  </a:lnTo>
                  <a:cubicBezTo>
                    <a:pt x="3239" y="1370"/>
                    <a:pt x="3536" y="1763"/>
                    <a:pt x="3953" y="1870"/>
                  </a:cubicBezTo>
                  <a:lnTo>
                    <a:pt x="3953" y="1905"/>
                  </a:lnTo>
                  <a:cubicBezTo>
                    <a:pt x="3953" y="2394"/>
                    <a:pt x="4334" y="2787"/>
                    <a:pt x="4822" y="2787"/>
                  </a:cubicBezTo>
                  <a:cubicBezTo>
                    <a:pt x="4918" y="2787"/>
                    <a:pt x="4989" y="2775"/>
                    <a:pt x="5084" y="2739"/>
                  </a:cubicBezTo>
                  <a:cubicBezTo>
                    <a:pt x="5275" y="3001"/>
                    <a:pt x="5572" y="3132"/>
                    <a:pt x="5894" y="3132"/>
                  </a:cubicBezTo>
                  <a:cubicBezTo>
                    <a:pt x="5953" y="3132"/>
                    <a:pt x="6037" y="3132"/>
                    <a:pt x="6096" y="3120"/>
                  </a:cubicBezTo>
                  <a:lnTo>
                    <a:pt x="6096" y="3144"/>
                  </a:lnTo>
                  <a:cubicBezTo>
                    <a:pt x="6096" y="3429"/>
                    <a:pt x="6334" y="3668"/>
                    <a:pt x="6608" y="3668"/>
                  </a:cubicBezTo>
                  <a:lnTo>
                    <a:pt x="6882" y="3668"/>
                  </a:lnTo>
                  <a:cubicBezTo>
                    <a:pt x="7025" y="3668"/>
                    <a:pt x="7168" y="3787"/>
                    <a:pt x="7168" y="3953"/>
                  </a:cubicBezTo>
                  <a:cubicBezTo>
                    <a:pt x="7168" y="4096"/>
                    <a:pt x="7049" y="4227"/>
                    <a:pt x="6882" y="4227"/>
                  </a:cubicBezTo>
                  <a:lnTo>
                    <a:pt x="6775" y="4227"/>
                  </a:lnTo>
                  <a:lnTo>
                    <a:pt x="6775" y="4215"/>
                  </a:lnTo>
                  <a:cubicBezTo>
                    <a:pt x="6775" y="4132"/>
                    <a:pt x="6704" y="4049"/>
                    <a:pt x="6608" y="4049"/>
                  </a:cubicBezTo>
                  <a:cubicBezTo>
                    <a:pt x="6525" y="4049"/>
                    <a:pt x="6453" y="4132"/>
                    <a:pt x="6453" y="4215"/>
                  </a:cubicBezTo>
                  <a:lnTo>
                    <a:pt x="6453" y="4572"/>
                  </a:lnTo>
                  <a:cubicBezTo>
                    <a:pt x="6453" y="5763"/>
                    <a:pt x="5477" y="6716"/>
                    <a:pt x="4310" y="6716"/>
                  </a:cubicBezTo>
                  <a:cubicBezTo>
                    <a:pt x="4289" y="6716"/>
                    <a:pt x="4268" y="6717"/>
                    <a:pt x="4247" y="6717"/>
                  </a:cubicBezTo>
                  <a:cubicBezTo>
                    <a:pt x="3086" y="6717"/>
                    <a:pt x="2167" y="5754"/>
                    <a:pt x="2167" y="4584"/>
                  </a:cubicBezTo>
                  <a:lnTo>
                    <a:pt x="2167" y="4227"/>
                  </a:lnTo>
                  <a:cubicBezTo>
                    <a:pt x="2167" y="4144"/>
                    <a:pt x="2084" y="4072"/>
                    <a:pt x="2001" y="4072"/>
                  </a:cubicBezTo>
                  <a:cubicBezTo>
                    <a:pt x="1905" y="4072"/>
                    <a:pt x="1834" y="4144"/>
                    <a:pt x="1834" y="4227"/>
                  </a:cubicBezTo>
                  <a:lnTo>
                    <a:pt x="1834" y="4251"/>
                  </a:lnTo>
                  <a:lnTo>
                    <a:pt x="1727" y="4251"/>
                  </a:lnTo>
                  <a:cubicBezTo>
                    <a:pt x="1584" y="4251"/>
                    <a:pt x="1453" y="4132"/>
                    <a:pt x="1453" y="3965"/>
                  </a:cubicBezTo>
                  <a:cubicBezTo>
                    <a:pt x="1453" y="3810"/>
                    <a:pt x="1572" y="3679"/>
                    <a:pt x="1727" y="3679"/>
                  </a:cubicBezTo>
                  <a:lnTo>
                    <a:pt x="2001" y="3679"/>
                  </a:lnTo>
                  <a:cubicBezTo>
                    <a:pt x="2286" y="3679"/>
                    <a:pt x="2524" y="3441"/>
                    <a:pt x="2524" y="3156"/>
                  </a:cubicBezTo>
                  <a:cubicBezTo>
                    <a:pt x="2524" y="2667"/>
                    <a:pt x="2715" y="2191"/>
                    <a:pt x="3084" y="1846"/>
                  </a:cubicBezTo>
                  <a:cubicBezTo>
                    <a:pt x="3155" y="1786"/>
                    <a:pt x="3155" y="1691"/>
                    <a:pt x="3084" y="1608"/>
                  </a:cubicBezTo>
                  <a:cubicBezTo>
                    <a:pt x="3054" y="1572"/>
                    <a:pt x="3013" y="1554"/>
                    <a:pt x="2969" y="1554"/>
                  </a:cubicBezTo>
                  <a:cubicBezTo>
                    <a:pt x="2926" y="1554"/>
                    <a:pt x="2882" y="1572"/>
                    <a:pt x="2846" y="1608"/>
                  </a:cubicBezTo>
                  <a:cubicBezTo>
                    <a:pt x="2417" y="2013"/>
                    <a:pt x="2179" y="2560"/>
                    <a:pt x="2179" y="3156"/>
                  </a:cubicBezTo>
                  <a:cubicBezTo>
                    <a:pt x="2179" y="3263"/>
                    <a:pt x="2084" y="3358"/>
                    <a:pt x="1989" y="3358"/>
                  </a:cubicBezTo>
                  <a:lnTo>
                    <a:pt x="1786" y="3358"/>
                  </a:lnTo>
                  <a:lnTo>
                    <a:pt x="1786" y="3179"/>
                  </a:lnTo>
                  <a:cubicBezTo>
                    <a:pt x="1786" y="2191"/>
                    <a:pt x="2358" y="1310"/>
                    <a:pt x="3239" y="893"/>
                  </a:cubicBezTo>
                  <a:close/>
                  <a:moveTo>
                    <a:pt x="5227" y="6894"/>
                  </a:moveTo>
                  <a:lnTo>
                    <a:pt x="5227" y="7251"/>
                  </a:lnTo>
                  <a:cubicBezTo>
                    <a:pt x="5227" y="7359"/>
                    <a:pt x="5215" y="7454"/>
                    <a:pt x="5168" y="7561"/>
                  </a:cubicBezTo>
                  <a:cubicBezTo>
                    <a:pt x="5144" y="7656"/>
                    <a:pt x="5180" y="7740"/>
                    <a:pt x="5275" y="7775"/>
                  </a:cubicBezTo>
                  <a:cubicBezTo>
                    <a:pt x="5287" y="7775"/>
                    <a:pt x="5322" y="7787"/>
                    <a:pt x="5334" y="7787"/>
                  </a:cubicBezTo>
                  <a:cubicBezTo>
                    <a:pt x="5406" y="7787"/>
                    <a:pt x="5465" y="7740"/>
                    <a:pt x="5501" y="7680"/>
                  </a:cubicBezTo>
                  <a:cubicBezTo>
                    <a:pt x="5537" y="7549"/>
                    <a:pt x="5572" y="7418"/>
                    <a:pt x="5572" y="7263"/>
                  </a:cubicBezTo>
                  <a:lnTo>
                    <a:pt x="5572" y="7192"/>
                  </a:lnTo>
                  <a:cubicBezTo>
                    <a:pt x="5930" y="7251"/>
                    <a:pt x="6299" y="7359"/>
                    <a:pt x="6644" y="7478"/>
                  </a:cubicBezTo>
                  <a:cubicBezTo>
                    <a:pt x="6644" y="7478"/>
                    <a:pt x="6656" y="7478"/>
                    <a:pt x="6656" y="7489"/>
                  </a:cubicBezTo>
                  <a:cubicBezTo>
                    <a:pt x="6561" y="8037"/>
                    <a:pt x="6299" y="8573"/>
                    <a:pt x="5882" y="8978"/>
                  </a:cubicBezTo>
                  <a:cubicBezTo>
                    <a:pt x="5453" y="9383"/>
                    <a:pt x="4906" y="9585"/>
                    <a:pt x="4310" y="9585"/>
                  </a:cubicBezTo>
                  <a:cubicBezTo>
                    <a:pt x="3727" y="9585"/>
                    <a:pt x="3155" y="9371"/>
                    <a:pt x="2727" y="8978"/>
                  </a:cubicBezTo>
                  <a:cubicBezTo>
                    <a:pt x="2298" y="8597"/>
                    <a:pt x="2048" y="8049"/>
                    <a:pt x="1989" y="7478"/>
                  </a:cubicBezTo>
                  <a:cubicBezTo>
                    <a:pt x="1989" y="7478"/>
                    <a:pt x="1989" y="7454"/>
                    <a:pt x="2001" y="7454"/>
                  </a:cubicBezTo>
                  <a:cubicBezTo>
                    <a:pt x="2346" y="7347"/>
                    <a:pt x="2715" y="7251"/>
                    <a:pt x="3072" y="7180"/>
                  </a:cubicBezTo>
                  <a:lnTo>
                    <a:pt x="3072" y="7251"/>
                  </a:lnTo>
                  <a:cubicBezTo>
                    <a:pt x="3072" y="7942"/>
                    <a:pt x="3620" y="8490"/>
                    <a:pt x="4310" y="8490"/>
                  </a:cubicBezTo>
                  <a:cubicBezTo>
                    <a:pt x="4525" y="8490"/>
                    <a:pt x="4739" y="8430"/>
                    <a:pt x="4929" y="8323"/>
                  </a:cubicBezTo>
                  <a:cubicBezTo>
                    <a:pt x="5001" y="8275"/>
                    <a:pt x="5037" y="8168"/>
                    <a:pt x="4989" y="8097"/>
                  </a:cubicBezTo>
                  <a:cubicBezTo>
                    <a:pt x="4956" y="8048"/>
                    <a:pt x="4901" y="8015"/>
                    <a:pt x="4843" y="8015"/>
                  </a:cubicBezTo>
                  <a:cubicBezTo>
                    <a:pt x="4816" y="8015"/>
                    <a:pt x="4789" y="8022"/>
                    <a:pt x="4763" y="8037"/>
                  </a:cubicBezTo>
                  <a:cubicBezTo>
                    <a:pt x="4632" y="8109"/>
                    <a:pt x="4465" y="8156"/>
                    <a:pt x="4322" y="8156"/>
                  </a:cubicBezTo>
                  <a:cubicBezTo>
                    <a:pt x="3834" y="8156"/>
                    <a:pt x="3417" y="7751"/>
                    <a:pt x="3417" y="7251"/>
                  </a:cubicBezTo>
                  <a:lnTo>
                    <a:pt x="3417" y="6894"/>
                  </a:lnTo>
                  <a:cubicBezTo>
                    <a:pt x="3691" y="7001"/>
                    <a:pt x="3989" y="7061"/>
                    <a:pt x="4322" y="7061"/>
                  </a:cubicBezTo>
                  <a:cubicBezTo>
                    <a:pt x="4644" y="7061"/>
                    <a:pt x="4941" y="7001"/>
                    <a:pt x="5227" y="6894"/>
                  </a:cubicBezTo>
                  <a:close/>
                  <a:moveTo>
                    <a:pt x="4203" y="0"/>
                  </a:moveTo>
                  <a:cubicBezTo>
                    <a:pt x="3834" y="0"/>
                    <a:pt x="3501" y="215"/>
                    <a:pt x="3334" y="524"/>
                  </a:cubicBezTo>
                  <a:cubicBezTo>
                    <a:pt x="2620" y="774"/>
                    <a:pt x="2060" y="1298"/>
                    <a:pt x="1727" y="1953"/>
                  </a:cubicBezTo>
                  <a:cubicBezTo>
                    <a:pt x="1687" y="1948"/>
                    <a:pt x="1646" y="1945"/>
                    <a:pt x="1602" y="1945"/>
                  </a:cubicBezTo>
                  <a:cubicBezTo>
                    <a:pt x="1541" y="1945"/>
                    <a:pt x="1475" y="1951"/>
                    <a:pt x="1405" y="1965"/>
                  </a:cubicBezTo>
                  <a:cubicBezTo>
                    <a:pt x="1096" y="2048"/>
                    <a:pt x="834" y="2286"/>
                    <a:pt x="762" y="2596"/>
                  </a:cubicBezTo>
                  <a:cubicBezTo>
                    <a:pt x="715" y="2763"/>
                    <a:pt x="715" y="2941"/>
                    <a:pt x="762" y="3084"/>
                  </a:cubicBezTo>
                  <a:cubicBezTo>
                    <a:pt x="774" y="3120"/>
                    <a:pt x="762" y="3144"/>
                    <a:pt x="738" y="3144"/>
                  </a:cubicBezTo>
                  <a:cubicBezTo>
                    <a:pt x="393" y="3322"/>
                    <a:pt x="179" y="3679"/>
                    <a:pt x="179" y="4072"/>
                  </a:cubicBezTo>
                  <a:cubicBezTo>
                    <a:pt x="179" y="4346"/>
                    <a:pt x="298" y="4620"/>
                    <a:pt x="512" y="4822"/>
                  </a:cubicBezTo>
                  <a:cubicBezTo>
                    <a:pt x="560" y="4870"/>
                    <a:pt x="560" y="4965"/>
                    <a:pt x="560" y="4989"/>
                  </a:cubicBezTo>
                  <a:cubicBezTo>
                    <a:pt x="536" y="5084"/>
                    <a:pt x="536" y="5168"/>
                    <a:pt x="560" y="5263"/>
                  </a:cubicBezTo>
                  <a:cubicBezTo>
                    <a:pt x="619" y="5858"/>
                    <a:pt x="1131" y="6346"/>
                    <a:pt x="1727" y="6370"/>
                  </a:cubicBezTo>
                  <a:lnTo>
                    <a:pt x="1774" y="6370"/>
                  </a:lnTo>
                  <a:cubicBezTo>
                    <a:pt x="1989" y="6370"/>
                    <a:pt x="2191" y="6311"/>
                    <a:pt x="2370" y="6227"/>
                  </a:cubicBezTo>
                  <a:cubicBezTo>
                    <a:pt x="2560" y="6454"/>
                    <a:pt x="2786" y="6632"/>
                    <a:pt x="3024" y="6775"/>
                  </a:cubicBezTo>
                  <a:lnTo>
                    <a:pt x="3024" y="6882"/>
                  </a:lnTo>
                  <a:cubicBezTo>
                    <a:pt x="2620" y="6954"/>
                    <a:pt x="2227" y="7049"/>
                    <a:pt x="1846" y="7180"/>
                  </a:cubicBezTo>
                  <a:cubicBezTo>
                    <a:pt x="1703" y="7228"/>
                    <a:pt x="1608" y="7359"/>
                    <a:pt x="1608" y="7501"/>
                  </a:cubicBezTo>
                  <a:lnTo>
                    <a:pt x="941" y="7740"/>
                  </a:lnTo>
                  <a:cubicBezTo>
                    <a:pt x="381" y="7942"/>
                    <a:pt x="0" y="8478"/>
                    <a:pt x="0" y="9085"/>
                  </a:cubicBezTo>
                  <a:lnTo>
                    <a:pt x="0" y="11240"/>
                  </a:lnTo>
                  <a:cubicBezTo>
                    <a:pt x="0" y="11335"/>
                    <a:pt x="84" y="11407"/>
                    <a:pt x="167" y="11407"/>
                  </a:cubicBezTo>
                  <a:cubicBezTo>
                    <a:pt x="262" y="11407"/>
                    <a:pt x="334" y="11335"/>
                    <a:pt x="334" y="11240"/>
                  </a:cubicBezTo>
                  <a:lnTo>
                    <a:pt x="334" y="9085"/>
                  </a:lnTo>
                  <a:cubicBezTo>
                    <a:pt x="334" y="8621"/>
                    <a:pt x="619" y="8216"/>
                    <a:pt x="1048" y="8073"/>
                  </a:cubicBezTo>
                  <a:lnTo>
                    <a:pt x="1655" y="7859"/>
                  </a:lnTo>
                  <a:cubicBezTo>
                    <a:pt x="1774" y="8394"/>
                    <a:pt x="2036" y="8894"/>
                    <a:pt x="2465" y="9275"/>
                  </a:cubicBezTo>
                  <a:cubicBezTo>
                    <a:pt x="2905" y="9692"/>
                    <a:pt x="3489" y="9930"/>
                    <a:pt x="4096" y="9978"/>
                  </a:cubicBezTo>
                  <a:lnTo>
                    <a:pt x="4096" y="11240"/>
                  </a:lnTo>
                  <a:cubicBezTo>
                    <a:pt x="4096" y="11335"/>
                    <a:pt x="4167" y="11407"/>
                    <a:pt x="4263" y="11407"/>
                  </a:cubicBezTo>
                  <a:cubicBezTo>
                    <a:pt x="4346" y="11407"/>
                    <a:pt x="4418" y="11335"/>
                    <a:pt x="4418" y="11240"/>
                  </a:cubicBezTo>
                  <a:lnTo>
                    <a:pt x="4418" y="9978"/>
                  </a:lnTo>
                  <a:cubicBezTo>
                    <a:pt x="5037" y="9930"/>
                    <a:pt x="5596" y="9692"/>
                    <a:pt x="6061" y="9275"/>
                  </a:cubicBezTo>
                  <a:cubicBezTo>
                    <a:pt x="6477" y="8906"/>
                    <a:pt x="6739" y="8418"/>
                    <a:pt x="6858" y="7859"/>
                  </a:cubicBezTo>
                  <a:lnTo>
                    <a:pt x="7477" y="8073"/>
                  </a:lnTo>
                  <a:cubicBezTo>
                    <a:pt x="7906" y="8216"/>
                    <a:pt x="8192" y="8632"/>
                    <a:pt x="8192" y="9085"/>
                  </a:cubicBezTo>
                  <a:lnTo>
                    <a:pt x="8192" y="11240"/>
                  </a:lnTo>
                  <a:cubicBezTo>
                    <a:pt x="8192" y="11335"/>
                    <a:pt x="8263" y="11407"/>
                    <a:pt x="8347" y="11407"/>
                  </a:cubicBezTo>
                  <a:cubicBezTo>
                    <a:pt x="8442" y="11407"/>
                    <a:pt x="8513" y="11335"/>
                    <a:pt x="8513" y="11240"/>
                  </a:cubicBezTo>
                  <a:lnTo>
                    <a:pt x="8513" y="9085"/>
                  </a:lnTo>
                  <a:cubicBezTo>
                    <a:pt x="8561" y="8442"/>
                    <a:pt x="8192" y="7906"/>
                    <a:pt x="7620" y="7716"/>
                  </a:cubicBezTo>
                  <a:lnTo>
                    <a:pt x="6954" y="7478"/>
                  </a:lnTo>
                  <a:cubicBezTo>
                    <a:pt x="6954" y="7323"/>
                    <a:pt x="6870" y="7192"/>
                    <a:pt x="6715" y="7144"/>
                  </a:cubicBezTo>
                  <a:cubicBezTo>
                    <a:pt x="6334" y="7013"/>
                    <a:pt x="5942" y="6906"/>
                    <a:pt x="5537" y="6847"/>
                  </a:cubicBezTo>
                  <a:lnTo>
                    <a:pt x="5537" y="6751"/>
                  </a:lnTo>
                  <a:cubicBezTo>
                    <a:pt x="5799" y="6597"/>
                    <a:pt x="6013" y="6418"/>
                    <a:pt x="6192" y="6192"/>
                  </a:cubicBezTo>
                  <a:cubicBezTo>
                    <a:pt x="6370" y="6299"/>
                    <a:pt x="6584" y="6346"/>
                    <a:pt x="6787" y="6346"/>
                  </a:cubicBezTo>
                  <a:lnTo>
                    <a:pt x="6834" y="6346"/>
                  </a:lnTo>
                  <a:cubicBezTo>
                    <a:pt x="7442" y="6311"/>
                    <a:pt x="7954" y="5835"/>
                    <a:pt x="8013" y="5227"/>
                  </a:cubicBezTo>
                  <a:cubicBezTo>
                    <a:pt x="8025" y="5132"/>
                    <a:pt x="8025" y="5049"/>
                    <a:pt x="8013" y="4965"/>
                  </a:cubicBezTo>
                  <a:cubicBezTo>
                    <a:pt x="8013" y="4930"/>
                    <a:pt x="8001" y="4846"/>
                    <a:pt x="8061" y="4799"/>
                  </a:cubicBezTo>
                  <a:cubicBezTo>
                    <a:pt x="8263" y="4608"/>
                    <a:pt x="8382" y="4322"/>
                    <a:pt x="8382" y="4037"/>
                  </a:cubicBezTo>
                  <a:cubicBezTo>
                    <a:pt x="8382" y="3644"/>
                    <a:pt x="8180" y="3287"/>
                    <a:pt x="7835" y="3108"/>
                  </a:cubicBezTo>
                  <a:cubicBezTo>
                    <a:pt x="7823" y="3096"/>
                    <a:pt x="7799" y="3072"/>
                    <a:pt x="7799" y="3048"/>
                  </a:cubicBezTo>
                  <a:cubicBezTo>
                    <a:pt x="7847" y="2894"/>
                    <a:pt x="7847" y="2727"/>
                    <a:pt x="7799" y="2560"/>
                  </a:cubicBezTo>
                  <a:cubicBezTo>
                    <a:pt x="7716" y="2251"/>
                    <a:pt x="7466" y="2013"/>
                    <a:pt x="7168" y="1941"/>
                  </a:cubicBezTo>
                  <a:cubicBezTo>
                    <a:pt x="7107" y="1924"/>
                    <a:pt x="7052" y="1913"/>
                    <a:pt x="6999" y="1913"/>
                  </a:cubicBezTo>
                  <a:cubicBezTo>
                    <a:pt x="6980" y="1913"/>
                    <a:pt x="6961" y="1914"/>
                    <a:pt x="6942" y="1917"/>
                  </a:cubicBezTo>
                  <a:cubicBezTo>
                    <a:pt x="6882" y="1608"/>
                    <a:pt x="6692" y="1322"/>
                    <a:pt x="6406" y="1179"/>
                  </a:cubicBezTo>
                  <a:cubicBezTo>
                    <a:pt x="6299" y="596"/>
                    <a:pt x="5799" y="167"/>
                    <a:pt x="5180" y="167"/>
                  </a:cubicBezTo>
                  <a:cubicBezTo>
                    <a:pt x="5060" y="167"/>
                    <a:pt x="4941" y="179"/>
                    <a:pt x="4822" y="227"/>
                  </a:cubicBezTo>
                  <a:cubicBezTo>
                    <a:pt x="4644" y="72"/>
                    <a:pt x="4441" y="0"/>
                    <a:pt x="4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4" name="Google Shape;17084;p62"/>
            <p:cNvSpPr/>
            <p:nvPr/>
          </p:nvSpPr>
          <p:spPr>
            <a:xfrm>
              <a:off x="5459373" y="2530701"/>
              <a:ext cx="66813" cy="72832"/>
            </a:xfrm>
            <a:custGeom>
              <a:rect b="b" l="l" r="r" t="t"/>
              <a:pathLst>
                <a:path extrusionOk="0" h="2299" w="2109">
                  <a:moveTo>
                    <a:pt x="1060" y="346"/>
                  </a:moveTo>
                  <a:cubicBezTo>
                    <a:pt x="1263" y="346"/>
                    <a:pt x="1429" y="512"/>
                    <a:pt x="1429" y="727"/>
                  </a:cubicBezTo>
                  <a:cubicBezTo>
                    <a:pt x="1429" y="929"/>
                    <a:pt x="1263" y="1096"/>
                    <a:pt x="1060" y="1096"/>
                  </a:cubicBezTo>
                  <a:cubicBezTo>
                    <a:pt x="846" y="1096"/>
                    <a:pt x="679" y="929"/>
                    <a:pt x="679" y="727"/>
                  </a:cubicBezTo>
                  <a:cubicBezTo>
                    <a:pt x="679" y="512"/>
                    <a:pt x="846" y="346"/>
                    <a:pt x="1060" y="346"/>
                  </a:cubicBezTo>
                  <a:close/>
                  <a:moveTo>
                    <a:pt x="1775" y="1417"/>
                  </a:moveTo>
                  <a:cubicBezTo>
                    <a:pt x="1679" y="1739"/>
                    <a:pt x="1394" y="1965"/>
                    <a:pt x="1060" y="1965"/>
                  </a:cubicBezTo>
                  <a:cubicBezTo>
                    <a:pt x="715" y="1965"/>
                    <a:pt x="429" y="1727"/>
                    <a:pt x="358" y="1417"/>
                  </a:cubicBezTo>
                  <a:close/>
                  <a:moveTo>
                    <a:pt x="1060" y="0"/>
                  </a:moveTo>
                  <a:cubicBezTo>
                    <a:pt x="667" y="0"/>
                    <a:pt x="358" y="322"/>
                    <a:pt x="358" y="703"/>
                  </a:cubicBezTo>
                  <a:cubicBezTo>
                    <a:pt x="358" y="834"/>
                    <a:pt x="406" y="977"/>
                    <a:pt x="465" y="1072"/>
                  </a:cubicBezTo>
                  <a:lnTo>
                    <a:pt x="167" y="1072"/>
                  </a:lnTo>
                  <a:cubicBezTo>
                    <a:pt x="72" y="1072"/>
                    <a:pt x="1" y="1155"/>
                    <a:pt x="1" y="1239"/>
                  </a:cubicBezTo>
                  <a:cubicBezTo>
                    <a:pt x="1" y="1822"/>
                    <a:pt x="477" y="2298"/>
                    <a:pt x="1060" y="2298"/>
                  </a:cubicBezTo>
                  <a:cubicBezTo>
                    <a:pt x="1632" y="2298"/>
                    <a:pt x="2108" y="1822"/>
                    <a:pt x="2108" y="1239"/>
                  </a:cubicBezTo>
                  <a:cubicBezTo>
                    <a:pt x="2108" y="1155"/>
                    <a:pt x="2037" y="1072"/>
                    <a:pt x="1953" y="1072"/>
                  </a:cubicBezTo>
                  <a:lnTo>
                    <a:pt x="1656" y="1072"/>
                  </a:lnTo>
                  <a:cubicBezTo>
                    <a:pt x="1715" y="977"/>
                    <a:pt x="1751" y="834"/>
                    <a:pt x="1751" y="703"/>
                  </a:cubicBezTo>
                  <a:cubicBezTo>
                    <a:pt x="1751" y="322"/>
                    <a:pt x="1441"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5" name="Google Shape;17085;p62"/>
            <p:cNvSpPr/>
            <p:nvPr/>
          </p:nvSpPr>
          <p:spPr>
            <a:xfrm>
              <a:off x="5446923" y="2502854"/>
              <a:ext cx="23792" cy="16188"/>
            </a:xfrm>
            <a:custGeom>
              <a:rect b="b" l="l" r="r" t="t"/>
              <a:pathLst>
                <a:path extrusionOk="0" h="511" w="751">
                  <a:moveTo>
                    <a:pt x="560" y="1"/>
                  </a:moveTo>
                  <a:cubicBezTo>
                    <a:pt x="534" y="1"/>
                    <a:pt x="506" y="7"/>
                    <a:pt x="477" y="22"/>
                  </a:cubicBezTo>
                  <a:lnTo>
                    <a:pt x="120" y="201"/>
                  </a:lnTo>
                  <a:cubicBezTo>
                    <a:pt x="37" y="248"/>
                    <a:pt x="1" y="355"/>
                    <a:pt x="48" y="427"/>
                  </a:cubicBezTo>
                  <a:cubicBezTo>
                    <a:pt x="84" y="486"/>
                    <a:pt x="132" y="510"/>
                    <a:pt x="203" y="510"/>
                  </a:cubicBezTo>
                  <a:cubicBezTo>
                    <a:pt x="227" y="510"/>
                    <a:pt x="239" y="510"/>
                    <a:pt x="275" y="498"/>
                  </a:cubicBezTo>
                  <a:lnTo>
                    <a:pt x="632" y="320"/>
                  </a:lnTo>
                  <a:cubicBezTo>
                    <a:pt x="715" y="272"/>
                    <a:pt x="751" y="165"/>
                    <a:pt x="703" y="93"/>
                  </a:cubicBezTo>
                  <a:cubicBezTo>
                    <a:pt x="670" y="36"/>
                    <a:pt x="620" y="1"/>
                    <a:pt x="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86" name="Google Shape;17086;p62"/>
          <p:cNvGrpSpPr/>
          <p:nvPr/>
        </p:nvGrpSpPr>
        <p:grpSpPr>
          <a:xfrm>
            <a:off x="6255238" y="2236849"/>
            <a:ext cx="271244" cy="360994"/>
            <a:chOff x="6255238" y="2412249"/>
            <a:chExt cx="271244" cy="360994"/>
          </a:xfrm>
        </p:grpSpPr>
        <p:sp>
          <p:nvSpPr>
            <p:cNvPr id="17087" name="Google Shape;17087;p62"/>
            <p:cNvSpPr/>
            <p:nvPr/>
          </p:nvSpPr>
          <p:spPr>
            <a:xfrm>
              <a:off x="6351799" y="2554080"/>
              <a:ext cx="10613" cy="15872"/>
            </a:xfrm>
            <a:custGeom>
              <a:rect b="b" l="l" r="r" t="t"/>
              <a:pathLst>
                <a:path extrusionOk="0" h="501" w="335">
                  <a:moveTo>
                    <a:pt x="168" y="0"/>
                  </a:moveTo>
                  <a:cubicBezTo>
                    <a:pt x="72" y="0"/>
                    <a:pt x="1" y="72"/>
                    <a:pt x="1" y="167"/>
                  </a:cubicBezTo>
                  <a:lnTo>
                    <a:pt x="1" y="346"/>
                  </a:lnTo>
                  <a:cubicBezTo>
                    <a:pt x="1" y="429"/>
                    <a:pt x="72" y="501"/>
                    <a:pt x="168" y="501"/>
                  </a:cubicBezTo>
                  <a:cubicBezTo>
                    <a:pt x="251" y="501"/>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8" name="Google Shape;17088;p62"/>
            <p:cNvSpPr/>
            <p:nvPr/>
          </p:nvSpPr>
          <p:spPr>
            <a:xfrm>
              <a:off x="6419720" y="2554080"/>
              <a:ext cx="10581" cy="15872"/>
            </a:xfrm>
            <a:custGeom>
              <a:rect b="b" l="l" r="r" t="t"/>
              <a:pathLst>
                <a:path extrusionOk="0" h="501" w="334">
                  <a:moveTo>
                    <a:pt x="167" y="0"/>
                  </a:moveTo>
                  <a:cubicBezTo>
                    <a:pt x="71" y="0"/>
                    <a:pt x="0" y="72"/>
                    <a:pt x="0" y="167"/>
                  </a:cubicBezTo>
                  <a:lnTo>
                    <a:pt x="0" y="346"/>
                  </a:lnTo>
                  <a:cubicBezTo>
                    <a:pt x="0" y="429"/>
                    <a:pt x="71" y="501"/>
                    <a:pt x="167" y="501"/>
                  </a:cubicBezTo>
                  <a:cubicBezTo>
                    <a:pt x="250" y="501"/>
                    <a:pt x="321" y="429"/>
                    <a:pt x="321" y="346"/>
                  </a:cubicBezTo>
                  <a:lnTo>
                    <a:pt x="321"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9" name="Google Shape;17089;p62"/>
            <p:cNvSpPr/>
            <p:nvPr/>
          </p:nvSpPr>
          <p:spPr>
            <a:xfrm>
              <a:off x="6368399" y="2593775"/>
              <a:ext cx="45302" cy="15777"/>
            </a:xfrm>
            <a:custGeom>
              <a:rect b="b" l="l" r="r" t="t"/>
              <a:pathLst>
                <a:path extrusionOk="0" h="498" w="1430">
                  <a:moveTo>
                    <a:pt x="179" y="1"/>
                  </a:moveTo>
                  <a:cubicBezTo>
                    <a:pt x="135" y="1"/>
                    <a:pt x="90" y="15"/>
                    <a:pt x="60" y="45"/>
                  </a:cubicBezTo>
                  <a:cubicBezTo>
                    <a:pt x="1" y="105"/>
                    <a:pt x="1" y="224"/>
                    <a:pt x="60" y="283"/>
                  </a:cubicBezTo>
                  <a:cubicBezTo>
                    <a:pt x="203" y="426"/>
                    <a:pt x="441" y="498"/>
                    <a:pt x="715" y="498"/>
                  </a:cubicBezTo>
                  <a:cubicBezTo>
                    <a:pt x="977" y="498"/>
                    <a:pt x="1215" y="414"/>
                    <a:pt x="1370" y="283"/>
                  </a:cubicBezTo>
                  <a:cubicBezTo>
                    <a:pt x="1430" y="200"/>
                    <a:pt x="1430" y="105"/>
                    <a:pt x="1370" y="45"/>
                  </a:cubicBezTo>
                  <a:cubicBezTo>
                    <a:pt x="1340" y="15"/>
                    <a:pt x="1299" y="1"/>
                    <a:pt x="1255" y="1"/>
                  </a:cubicBezTo>
                  <a:cubicBezTo>
                    <a:pt x="1212" y="1"/>
                    <a:pt x="1168" y="15"/>
                    <a:pt x="1132" y="45"/>
                  </a:cubicBezTo>
                  <a:cubicBezTo>
                    <a:pt x="1072" y="105"/>
                    <a:pt x="918" y="176"/>
                    <a:pt x="715" y="176"/>
                  </a:cubicBezTo>
                  <a:cubicBezTo>
                    <a:pt x="501" y="176"/>
                    <a:pt x="358" y="105"/>
                    <a:pt x="298" y="45"/>
                  </a:cubicBezTo>
                  <a:cubicBezTo>
                    <a:pt x="269" y="15"/>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0" name="Google Shape;17090;p62"/>
            <p:cNvSpPr/>
            <p:nvPr/>
          </p:nvSpPr>
          <p:spPr>
            <a:xfrm>
              <a:off x="6255238" y="2412249"/>
              <a:ext cx="271244" cy="360994"/>
            </a:xfrm>
            <a:custGeom>
              <a:rect b="b" l="l" r="r" t="t"/>
              <a:pathLst>
                <a:path extrusionOk="0" h="11395" w="8562">
                  <a:moveTo>
                    <a:pt x="4287" y="334"/>
                  </a:moveTo>
                  <a:cubicBezTo>
                    <a:pt x="5621" y="334"/>
                    <a:pt x="6442" y="751"/>
                    <a:pt x="6442" y="1072"/>
                  </a:cubicBezTo>
                  <a:lnTo>
                    <a:pt x="6442" y="1489"/>
                  </a:lnTo>
                  <a:cubicBezTo>
                    <a:pt x="5823" y="1215"/>
                    <a:pt x="5073" y="1084"/>
                    <a:pt x="4287" y="1084"/>
                  </a:cubicBezTo>
                  <a:cubicBezTo>
                    <a:pt x="3501" y="1084"/>
                    <a:pt x="2763" y="1227"/>
                    <a:pt x="2132" y="1489"/>
                  </a:cubicBezTo>
                  <a:lnTo>
                    <a:pt x="2132" y="1072"/>
                  </a:lnTo>
                  <a:cubicBezTo>
                    <a:pt x="2132" y="775"/>
                    <a:pt x="2942" y="334"/>
                    <a:pt x="4287" y="334"/>
                  </a:cubicBezTo>
                  <a:close/>
                  <a:moveTo>
                    <a:pt x="4299" y="1394"/>
                  </a:moveTo>
                  <a:cubicBezTo>
                    <a:pt x="5263" y="1394"/>
                    <a:pt x="6168" y="1632"/>
                    <a:pt x="6859" y="2049"/>
                  </a:cubicBezTo>
                  <a:cubicBezTo>
                    <a:pt x="7514" y="2453"/>
                    <a:pt x="7871" y="2989"/>
                    <a:pt x="7871" y="3549"/>
                  </a:cubicBezTo>
                  <a:cubicBezTo>
                    <a:pt x="7871" y="3882"/>
                    <a:pt x="7740" y="4204"/>
                    <a:pt x="7478" y="4501"/>
                  </a:cubicBezTo>
                  <a:lnTo>
                    <a:pt x="7478" y="3549"/>
                  </a:lnTo>
                  <a:cubicBezTo>
                    <a:pt x="7478" y="3084"/>
                    <a:pt x="7180" y="2656"/>
                    <a:pt x="6633" y="2334"/>
                  </a:cubicBezTo>
                  <a:cubicBezTo>
                    <a:pt x="6608" y="2318"/>
                    <a:pt x="6579" y="2310"/>
                    <a:pt x="6550" y="2310"/>
                  </a:cubicBezTo>
                  <a:cubicBezTo>
                    <a:pt x="6495" y="2310"/>
                    <a:pt x="6438" y="2339"/>
                    <a:pt x="6406" y="2394"/>
                  </a:cubicBezTo>
                  <a:cubicBezTo>
                    <a:pt x="6371" y="2465"/>
                    <a:pt x="6395" y="2572"/>
                    <a:pt x="6466" y="2608"/>
                  </a:cubicBezTo>
                  <a:cubicBezTo>
                    <a:pt x="6918" y="2882"/>
                    <a:pt x="7157" y="3204"/>
                    <a:pt x="7157" y="3537"/>
                  </a:cubicBezTo>
                  <a:lnTo>
                    <a:pt x="7157" y="6394"/>
                  </a:lnTo>
                  <a:cubicBezTo>
                    <a:pt x="7157" y="6990"/>
                    <a:pt x="7299" y="7490"/>
                    <a:pt x="7418" y="7823"/>
                  </a:cubicBezTo>
                  <a:cubicBezTo>
                    <a:pt x="7454" y="7906"/>
                    <a:pt x="7418" y="8002"/>
                    <a:pt x="7359" y="8049"/>
                  </a:cubicBezTo>
                  <a:cubicBezTo>
                    <a:pt x="7157" y="8216"/>
                    <a:pt x="6847" y="8407"/>
                    <a:pt x="6395" y="8573"/>
                  </a:cubicBezTo>
                  <a:lnTo>
                    <a:pt x="5894" y="8383"/>
                  </a:lnTo>
                  <a:cubicBezTo>
                    <a:pt x="5668" y="8311"/>
                    <a:pt x="5537" y="8109"/>
                    <a:pt x="5537" y="7871"/>
                  </a:cubicBezTo>
                  <a:lnTo>
                    <a:pt x="5537" y="7144"/>
                  </a:lnTo>
                  <a:cubicBezTo>
                    <a:pt x="6275" y="6704"/>
                    <a:pt x="6787" y="5906"/>
                    <a:pt x="6787" y="4978"/>
                  </a:cubicBezTo>
                  <a:lnTo>
                    <a:pt x="6787" y="4263"/>
                  </a:lnTo>
                  <a:cubicBezTo>
                    <a:pt x="6787" y="3775"/>
                    <a:pt x="6383" y="3394"/>
                    <a:pt x="5906" y="3394"/>
                  </a:cubicBezTo>
                  <a:lnTo>
                    <a:pt x="5621" y="3394"/>
                  </a:lnTo>
                  <a:lnTo>
                    <a:pt x="4775" y="2537"/>
                  </a:lnTo>
                  <a:cubicBezTo>
                    <a:pt x="4744" y="2514"/>
                    <a:pt x="4703" y="2495"/>
                    <a:pt x="4662" y="2495"/>
                  </a:cubicBezTo>
                  <a:cubicBezTo>
                    <a:pt x="4640" y="2495"/>
                    <a:pt x="4617" y="2501"/>
                    <a:pt x="4597" y="2513"/>
                  </a:cubicBezTo>
                  <a:cubicBezTo>
                    <a:pt x="4537" y="2537"/>
                    <a:pt x="4490" y="2596"/>
                    <a:pt x="4490" y="2656"/>
                  </a:cubicBezTo>
                  <a:lnTo>
                    <a:pt x="4490" y="3382"/>
                  </a:lnTo>
                  <a:lnTo>
                    <a:pt x="3585" y="3382"/>
                  </a:lnTo>
                  <a:cubicBezTo>
                    <a:pt x="3489" y="3382"/>
                    <a:pt x="3418" y="3465"/>
                    <a:pt x="3418" y="3549"/>
                  </a:cubicBezTo>
                  <a:cubicBezTo>
                    <a:pt x="3418" y="3644"/>
                    <a:pt x="3489" y="3715"/>
                    <a:pt x="3585" y="3715"/>
                  </a:cubicBezTo>
                  <a:lnTo>
                    <a:pt x="4656" y="3715"/>
                  </a:lnTo>
                  <a:cubicBezTo>
                    <a:pt x="4740" y="3715"/>
                    <a:pt x="4823" y="3644"/>
                    <a:pt x="4823" y="3549"/>
                  </a:cubicBezTo>
                  <a:lnTo>
                    <a:pt x="4823" y="3061"/>
                  </a:lnTo>
                  <a:lnTo>
                    <a:pt x="5430" y="3668"/>
                  </a:lnTo>
                  <a:cubicBezTo>
                    <a:pt x="5454" y="3704"/>
                    <a:pt x="5502" y="3715"/>
                    <a:pt x="5549" y="3715"/>
                  </a:cubicBezTo>
                  <a:lnTo>
                    <a:pt x="5906" y="3715"/>
                  </a:lnTo>
                  <a:cubicBezTo>
                    <a:pt x="6204" y="3715"/>
                    <a:pt x="6454" y="3954"/>
                    <a:pt x="6454" y="4263"/>
                  </a:cubicBezTo>
                  <a:lnTo>
                    <a:pt x="6454" y="4978"/>
                  </a:lnTo>
                  <a:cubicBezTo>
                    <a:pt x="6454" y="6168"/>
                    <a:pt x="5490" y="7144"/>
                    <a:pt x="4299" y="7144"/>
                  </a:cubicBezTo>
                  <a:cubicBezTo>
                    <a:pt x="3108" y="7144"/>
                    <a:pt x="2144" y="6168"/>
                    <a:pt x="2144" y="4978"/>
                  </a:cubicBezTo>
                  <a:lnTo>
                    <a:pt x="2144" y="4263"/>
                  </a:lnTo>
                  <a:cubicBezTo>
                    <a:pt x="2144" y="3966"/>
                    <a:pt x="2382" y="3715"/>
                    <a:pt x="2692" y="3715"/>
                  </a:cubicBezTo>
                  <a:lnTo>
                    <a:pt x="2870" y="3715"/>
                  </a:lnTo>
                  <a:cubicBezTo>
                    <a:pt x="2954" y="3715"/>
                    <a:pt x="3037" y="3644"/>
                    <a:pt x="3037" y="3549"/>
                  </a:cubicBezTo>
                  <a:cubicBezTo>
                    <a:pt x="3037" y="3465"/>
                    <a:pt x="2954" y="3382"/>
                    <a:pt x="2870" y="3382"/>
                  </a:cubicBezTo>
                  <a:lnTo>
                    <a:pt x="2692" y="3382"/>
                  </a:lnTo>
                  <a:cubicBezTo>
                    <a:pt x="2204" y="3382"/>
                    <a:pt x="1811" y="3787"/>
                    <a:pt x="1811" y="4263"/>
                  </a:cubicBezTo>
                  <a:lnTo>
                    <a:pt x="1811" y="4978"/>
                  </a:lnTo>
                  <a:cubicBezTo>
                    <a:pt x="1811" y="5906"/>
                    <a:pt x="2323" y="6704"/>
                    <a:pt x="3061" y="7133"/>
                  </a:cubicBezTo>
                  <a:lnTo>
                    <a:pt x="3061" y="7871"/>
                  </a:lnTo>
                  <a:cubicBezTo>
                    <a:pt x="3061" y="8109"/>
                    <a:pt x="2918" y="8299"/>
                    <a:pt x="2704" y="8383"/>
                  </a:cubicBezTo>
                  <a:lnTo>
                    <a:pt x="2204" y="8561"/>
                  </a:lnTo>
                  <a:cubicBezTo>
                    <a:pt x="1751" y="8407"/>
                    <a:pt x="1430" y="8204"/>
                    <a:pt x="1251" y="8061"/>
                  </a:cubicBezTo>
                  <a:cubicBezTo>
                    <a:pt x="1168" y="8014"/>
                    <a:pt x="1144" y="7930"/>
                    <a:pt x="1192" y="7835"/>
                  </a:cubicBezTo>
                  <a:cubicBezTo>
                    <a:pt x="1311" y="7514"/>
                    <a:pt x="1453" y="7002"/>
                    <a:pt x="1453" y="6406"/>
                  </a:cubicBezTo>
                  <a:lnTo>
                    <a:pt x="1453" y="3549"/>
                  </a:lnTo>
                  <a:cubicBezTo>
                    <a:pt x="1453" y="2775"/>
                    <a:pt x="2763" y="2108"/>
                    <a:pt x="4311" y="2108"/>
                  </a:cubicBezTo>
                  <a:cubicBezTo>
                    <a:pt x="4859" y="2108"/>
                    <a:pt x="5394" y="2180"/>
                    <a:pt x="5859" y="2346"/>
                  </a:cubicBezTo>
                  <a:cubicBezTo>
                    <a:pt x="5878" y="2351"/>
                    <a:pt x="5896" y="2353"/>
                    <a:pt x="5914" y="2353"/>
                  </a:cubicBezTo>
                  <a:cubicBezTo>
                    <a:pt x="5985" y="2353"/>
                    <a:pt x="6044" y="2315"/>
                    <a:pt x="6073" y="2239"/>
                  </a:cubicBezTo>
                  <a:cubicBezTo>
                    <a:pt x="6097" y="2156"/>
                    <a:pt x="6049" y="2061"/>
                    <a:pt x="5966" y="2037"/>
                  </a:cubicBezTo>
                  <a:cubicBezTo>
                    <a:pt x="5478" y="1870"/>
                    <a:pt x="4894" y="1775"/>
                    <a:pt x="4311" y="1775"/>
                  </a:cubicBezTo>
                  <a:cubicBezTo>
                    <a:pt x="3478" y="1775"/>
                    <a:pt x="2692" y="1953"/>
                    <a:pt x="2096" y="2275"/>
                  </a:cubicBezTo>
                  <a:cubicBezTo>
                    <a:pt x="1465" y="2596"/>
                    <a:pt x="1108" y="3061"/>
                    <a:pt x="1108" y="3549"/>
                  </a:cubicBezTo>
                  <a:lnTo>
                    <a:pt x="1108" y="4501"/>
                  </a:lnTo>
                  <a:cubicBezTo>
                    <a:pt x="858" y="4204"/>
                    <a:pt x="727" y="3882"/>
                    <a:pt x="727" y="3549"/>
                  </a:cubicBezTo>
                  <a:cubicBezTo>
                    <a:pt x="727" y="2989"/>
                    <a:pt x="1084" y="2465"/>
                    <a:pt x="1739" y="2049"/>
                  </a:cubicBezTo>
                  <a:cubicBezTo>
                    <a:pt x="2418" y="1632"/>
                    <a:pt x="3335" y="1394"/>
                    <a:pt x="4299" y="1394"/>
                  </a:cubicBezTo>
                  <a:close/>
                  <a:moveTo>
                    <a:pt x="5192" y="7323"/>
                  </a:moveTo>
                  <a:lnTo>
                    <a:pt x="5192" y="7883"/>
                  </a:lnTo>
                  <a:cubicBezTo>
                    <a:pt x="5192" y="8252"/>
                    <a:pt x="5430" y="8585"/>
                    <a:pt x="5775" y="8716"/>
                  </a:cubicBezTo>
                  <a:lnTo>
                    <a:pt x="6430" y="8942"/>
                  </a:lnTo>
                  <a:cubicBezTo>
                    <a:pt x="6264" y="9323"/>
                    <a:pt x="5978" y="9669"/>
                    <a:pt x="5621" y="9919"/>
                  </a:cubicBezTo>
                  <a:cubicBezTo>
                    <a:pt x="5240" y="10204"/>
                    <a:pt x="4763" y="10359"/>
                    <a:pt x="4287" y="10359"/>
                  </a:cubicBezTo>
                  <a:cubicBezTo>
                    <a:pt x="3347" y="10359"/>
                    <a:pt x="2501" y="9788"/>
                    <a:pt x="2144" y="8942"/>
                  </a:cubicBezTo>
                  <a:lnTo>
                    <a:pt x="2799" y="8716"/>
                  </a:lnTo>
                  <a:cubicBezTo>
                    <a:pt x="3156" y="8597"/>
                    <a:pt x="3382" y="8252"/>
                    <a:pt x="3382" y="7883"/>
                  </a:cubicBezTo>
                  <a:lnTo>
                    <a:pt x="3382" y="7323"/>
                  </a:lnTo>
                  <a:cubicBezTo>
                    <a:pt x="3656" y="7418"/>
                    <a:pt x="3954" y="7478"/>
                    <a:pt x="4287" y="7478"/>
                  </a:cubicBezTo>
                  <a:cubicBezTo>
                    <a:pt x="4597" y="7478"/>
                    <a:pt x="4906" y="7418"/>
                    <a:pt x="5192" y="7323"/>
                  </a:cubicBezTo>
                  <a:close/>
                  <a:moveTo>
                    <a:pt x="4263" y="1"/>
                  </a:moveTo>
                  <a:cubicBezTo>
                    <a:pt x="3061" y="1"/>
                    <a:pt x="1787" y="370"/>
                    <a:pt x="1787" y="1048"/>
                  </a:cubicBezTo>
                  <a:lnTo>
                    <a:pt x="1787" y="1632"/>
                  </a:lnTo>
                  <a:cubicBezTo>
                    <a:pt x="1692" y="1680"/>
                    <a:pt x="1620" y="1727"/>
                    <a:pt x="1525" y="1787"/>
                  </a:cubicBezTo>
                  <a:cubicBezTo>
                    <a:pt x="775" y="2263"/>
                    <a:pt x="358" y="2882"/>
                    <a:pt x="358" y="3573"/>
                  </a:cubicBezTo>
                  <a:cubicBezTo>
                    <a:pt x="358" y="4085"/>
                    <a:pt x="608" y="4573"/>
                    <a:pt x="1072" y="5001"/>
                  </a:cubicBezTo>
                  <a:lnTo>
                    <a:pt x="1072" y="6406"/>
                  </a:lnTo>
                  <a:cubicBezTo>
                    <a:pt x="1072" y="6978"/>
                    <a:pt x="918" y="7478"/>
                    <a:pt x="811" y="7716"/>
                  </a:cubicBezTo>
                  <a:cubicBezTo>
                    <a:pt x="727" y="7942"/>
                    <a:pt x="799" y="8192"/>
                    <a:pt x="989" y="8335"/>
                  </a:cubicBezTo>
                  <a:cubicBezTo>
                    <a:pt x="1144" y="8430"/>
                    <a:pt x="1370" y="8585"/>
                    <a:pt x="1680" y="8728"/>
                  </a:cubicBezTo>
                  <a:lnTo>
                    <a:pt x="811" y="9049"/>
                  </a:lnTo>
                  <a:cubicBezTo>
                    <a:pt x="322" y="9228"/>
                    <a:pt x="1" y="9681"/>
                    <a:pt x="1" y="10204"/>
                  </a:cubicBezTo>
                  <a:lnTo>
                    <a:pt x="1" y="11228"/>
                  </a:lnTo>
                  <a:cubicBezTo>
                    <a:pt x="1" y="11324"/>
                    <a:pt x="72" y="11395"/>
                    <a:pt x="156" y="11395"/>
                  </a:cubicBezTo>
                  <a:cubicBezTo>
                    <a:pt x="251" y="11395"/>
                    <a:pt x="322" y="11324"/>
                    <a:pt x="322" y="11228"/>
                  </a:cubicBezTo>
                  <a:lnTo>
                    <a:pt x="322" y="10204"/>
                  </a:lnTo>
                  <a:cubicBezTo>
                    <a:pt x="322" y="9823"/>
                    <a:pt x="560" y="9478"/>
                    <a:pt x="918" y="9359"/>
                  </a:cubicBezTo>
                  <a:lnTo>
                    <a:pt x="1799" y="9038"/>
                  </a:lnTo>
                  <a:cubicBezTo>
                    <a:pt x="2215" y="10026"/>
                    <a:pt x="3180" y="10681"/>
                    <a:pt x="4251" y="10681"/>
                  </a:cubicBezTo>
                  <a:cubicBezTo>
                    <a:pt x="4799" y="10681"/>
                    <a:pt x="5335" y="10514"/>
                    <a:pt x="5787" y="10192"/>
                  </a:cubicBezTo>
                  <a:cubicBezTo>
                    <a:pt x="6204" y="9895"/>
                    <a:pt x="6514" y="9502"/>
                    <a:pt x="6704" y="9038"/>
                  </a:cubicBezTo>
                  <a:lnTo>
                    <a:pt x="7585" y="9359"/>
                  </a:lnTo>
                  <a:cubicBezTo>
                    <a:pt x="7942" y="9490"/>
                    <a:pt x="8180" y="9835"/>
                    <a:pt x="8180" y="10204"/>
                  </a:cubicBezTo>
                  <a:lnTo>
                    <a:pt x="8180" y="11228"/>
                  </a:lnTo>
                  <a:cubicBezTo>
                    <a:pt x="8180" y="11324"/>
                    <a:pt x="8252" y="11395"/>
                    <a:pt x="8347" y="11395"/>
                  </a:cubicBezTo>
                  <a:cubicBezTo>
                    <a:pt x="8431" y="11395"/>
                    <a:pt x="8514" y="11324"/>
                    <a:pt x="8514" y="11228"/>
                  </a:cubicBezTo>
                  <a:lnTo>
                    <a:pt x="8514" y="10204"/>
                  </a:lnTo>
                  <a:cubicBezTo>
                    <a:pt x="8561" y="9681"/>
                    <a:pt x="8216" y="9204"/>
                    <a:pt x="7728" y="9049"/>
                  </a:cubicBezTo>
                  <a:lnTo>
                    <a:pt x="6859" y="8728"/>
                  </a:lnTo>
                  <a:cubicBezTo>
                    <a:pt x="7157" y="8585"/>
                    <a:pt x="7395" y="8454"/>
                    <a:pt x="7549" y="8335"/>
                  </a:cubicBezTo>
                  <a:cubicBezTo>
                    <a:pt x="7740" y="8192"/>
                    <a:pt x="7811" y="7942"/>
                    <a:pt x="7728" y="7716"/>
                  </a:cubicBezTo>
                  <a:cubicBezTo>
                    <a:pt x="7633" y="7466"/>
                    <a:pt x="7466" y="6978"/>
                    <a:pt x="7466" y="6406"/>
                  </a:cubicBezTo>
                  <a:lnTo>
                    <a:pt x="7466" y="5001"/>
                  </a:lnTo>
                  <a:cubicBezTo>
                    <a:pt x="7930" y="4585"/>
                    <a:pt x="8180" y="4085"/>
                    <a:pt x="8180" y="3573"/>
                  </a:cubicBezTo>
                  <a:cubicBezTo>
                    <a:pt x="8180" y="2882"/>
                    <a:pt x="7764" y="2263"/>
                    <a:pt x="7002" y="1787"/>
                  </a:cubicBezTo>
                  <a:cubicBezTo>
                    <a:pt x="6930" y="1739"/>
                    <a:pt x="6847" y="1680"/>
                    <a:pt x="6752" y="1632"/>
                  </a:cubicBezTo>
                  <a:lnTo>
                    <a:pt x="6752" y="1048"/>
                  </a:lnTo>
                  <a:cubicBezTo>
                    <a:pt x="6752" y="370"/>
                    <a:pt x="5478"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1" name="Google Shape;17091;p62"/>
            <p:cNvSpPr/>
            <p:nvPr/>
          </p:nvSpPr>
          <p:spPr>
            <a:xfrm>
              <a:off x="6345779" y="2535167"/>
              <a:ext cx="22651" cy="12545"/>
            </a:xfrm>
            <a:custGeom>
              <a:rect b="b" l="l" r="r" t="t"/>
              <a:pathLst>
                <a:path extrusionOk="0" h="396" w="715">
                  <a:moveTo>
                    <a:pt x="529" y="0"/>
                  </a:moveTo>
                  <a:cubicBezTo>
                    <a:pt x="520" y="0"/>
                    <a:pt x="510" y="1"/>
                    <a:pt x="500" y="2"/>
                  </a:cubicBezTo>
                  <a:lnTo>
                    <a:pt x="143" y="74"/>
                  </a:lnTo>
                  <a:cubicBezTo>
                    <a:pt x="60" y="86"/>
                    <a:pt x="0" y="181"/>
                    <a:pt x="12" y="264"/>
                  </a:cubicBezTo>
                  <a:cubicBezTo>
                    <a:pt x="24" y="336"/>
                    <a:pt x="96" y="395"/>
                    <a:pt x="179" y="395"/>
                  </a:cubicBezTo>
                  <a:lnTo>
                    <a:pt x="203" y="395"/>
                  </a:lnTo>
                  <a:lnTo>
                    <a:pt x="560" y="324"/>
                  </a:lnTo>
                  <a:cubicBezTo>
                    <a:pt x="667" y="312"/>
                    <a:pt x="715" y="228"/>
                    <a:pt x="703" y="133"/>
                  </a:cubicBezTo>
                  <a:cubicBezTo>
                    <a:pt x="681" y="48"/>
                    <a:pt x="612" y="0"/>
                    <a:pt x="5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2" name="Google Shape;17092;p62"/>
            <p:cNvSpPr/>
            <p:nvPr/>
          </p:nvSpPr>
          <p:spPr>
            <a:xfrm>
              <a:off x="6413670" y="2535167"/>
              <a:ext cx="22651" cy="12545"/>
            </a:xfrm>
            <a:custGeom>
              <a:rect b="b" l="l" r="r" t="t"/>
              <a:pathLst>
                <a:path extrusionOk="0" h="396" w="715">
                  <a:moveTo>
                    <a:pt x="177" y="0"/>
                  </a:moveTo>
                  <a:cubicBezTo>
                    <a:pt x="101" y="0"/>
                    <a:pt x="23" y="48"/>
                    <a:pt x="12" y="133"/>
                  </a:cubicBezTo>
                  <a:cubicBezTo>
                    <a:pt x="1" y="228"/>
                    <a:pt x="60" y="312"/>
                    <a:pt x="143" y="324"/>
                  </a:cubicBezTo>
                  <a:lnTo>
                    <a:pt x="501" y="395"/>
                  </a:lnTo>
                  <a:lnTo>
                    <a:pt x="536" y="395"/>
                  </a:lnTo>
                  <a:cubicBezTo>
                    <a:pt x="608" y="395"/>
                    <a:pt x="679" y="336"/>
                    <a:pt x="703" y="264"/>
                  </a:cubicBezTo>
                  <a:cubicBezTo>
                    <a:pt x="715" y="193"/>
                    <a:pt x="655" y="109"/>
                    <a:pt x="560" y="74"/>
                  </a:cubicBezTo>
                  <a:lnTo>
                    <a:pt x="203" y="2"/>
                  </a:lnTo>
                  <a:cubicBezTo>
                    <a:pt x="194" y="1"/>
                    <a:pt x="186"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93" name="Google Shape;17093;p62"/>
          <p:cNvGrpSpPr/>
          <p:nvPr/>
        </p:nvGrpSpPr>
        <p:grpSpPr>
          <a:xfrm>
            <a:off x="2185372" y="1782399"/>
            <a:ext cx="366664" cy="366981"/>
            <a:chOff x="2185372" y="1957799"/>
            <a:chExt cx="366664" cy="366981"/>
          </a:xfrm>
        </p:grpSpPr>
        <p:sp>
          <p:nvSpPr>
            <p:cNvPr id="17094" name="Google Shape;17094;p62"/>
            <p:cNvSpPr/>
            <p:nvPr/>
          </p:nvSpPr>
          <p:spPr>
            <a:xfrm>
              <a:off x="2228742" y="2000853"/>
              <a:ext cx="75082" cy="74226"/>
            </a:xfrm>
            <a:custGeom>
              <a:rect b="b" l="l" r="r" t="t"/>
              <a:pathLst>
                <a:path extrusionOk="0" h="2343" w="2370">
                  <a:moveTo>
                    <a:pt x="179" y="0"/>
                  </a:moveTo>
                  <a:cubicBezTo>
                    <a:pt x="135" y="0"/>
                    <a:pt x="90" y="15"/>
                    <a:pt x="60" y="45"/>
                  </a:cubicBezTo>
                  <a:cubicBezTo>
                    <a:pt x="1" y="104"/>
                    <a:pt x="1" y="223"/>
                    <a:pt x="60" y="283"/>
                  </a:cubicBezTo>
                  <a:lnTo>
                    <a:pt x="2072" y="2295"/>
                  </a:lnTo>
                  <a:cubicBezTo>
                    <a:pt x="2096" y="2331"/>
                    <a:pt x="2144" y="2343"/>
                    <a:pt x="2191" y="2343"/>
                  </a:cubicBezTo>
                  <a:cubicBezTo>
                    <a:pt x="2227" y="2343"/>
                    <a:pt x="2275" y="2331"/>
                    <a:pt x="2310" y="2295"/>
                  </a:cubicBezTo>
                  <a:cubicBezTo>
                    <a:pt x="2370" y="2235"/>
                    <a:pt x="2370" y="2116"/>
                    <a:pt x="2310" y="2057"/>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5" name="Google Shape;17095;p62"/>
            <p:cNvSpPr/>
            <p:nvPr/>
          </p:nvSpPr>
          <p:spPr>
            <a:xfrm>
              <a:off x="2188001" y="2067159"/>
              <a:ext cx="98873" cy="35070"/>
            </a:xfrm>
            <a:custGeom>
              <a:rect b="b" l="l" r="r" t="t"/>
              <a:pathLst>
                <a:path extrusionOk="0" h="1107" w="3121">
                  <a:moveTo>
                    <a:pt x="188" y="1"/>
                  </a:moveTo>
                  <a:cubicBezTo>
                    <a:pt x="120" y="1"/>
                    <a:pt x="56" y="54"/>
                    <a:pt x="37" y="131"/>
                  </a:cubicBezTo>
                  <a:cubicBezTo>
                    <a:pt x="1" y="214"/>
                    <a:pt x="60" y="309"/>
                    <a:pt x="156" y="333"/>
                  </a:cubicBezTo>
                  <a:lnTo>
                    <a:pt x="2882" y="1107"/>
                  </a:lnTo>
                  <a:lnTo>
                    <a:pt x="2918" y="1107"/>
                  </a:lnTo>
                  <a:cubicBezTo>
                    <a:pt x="3001" y="1107"/>
                    <a:pt x="3073" y="1071"/>
                    <a:pt x="3085" y="988"/>
                  </a:cubicBezTo>
                  <a:cubicBezTo>
                    <a:pt x="3120" y="904"/>
                    <a:pt x="3061" y="809"/>
                    <a:pt x="2965" y="785"/>
                  </a:cubicBezTo>
                  <a:lnTo>
                    <a:pt x="239" y="11"/>
                  </a:lnTo>
                  <a:cubicBezTo>
                    <a:pt x="222" y="4"/>
                    <a:pt x="205"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6" name="Google Shape;17096;p62"/>
            <p:cNvSpPr/>
            <p:nvPr/>
          </p:nvSpPr>
          <p:spPr>
            <a:xfrm>
              <a:off x="2185372" y="2119114"/>
              <a:ext cx="97733" cy="37066"/>
            </a:xfrm>
            <a:custGeom>
              <a:rect b="b" l="l" r="r" t="t"/>
              <a:pathLst>
                <a:path extrusionOk="0" h="1170" w="3085">
                  <a:moveTo>
                    <a:pt x="2872" y="1"/>
                  </a:moveTo>
                  <a:cubicBezTo>
                    <a:pt x="2863" y="1"/>
                    <a:pt x="2855" y="1"/>
                    <a:pt x="2846" y="3"/>
                  </a:cubicBezTo>
                  <a:lnTo>
                    <a:pt x="131" y="836"/>
                  </a:lnTo>
                  <a:cubicBezTo>
                    <a:pt x="48" y="872"/>
                    <a:pt x="0" y="955"/>
                    <a:pt x="12" y="1050"/>
                  </a:cubicBezTo>
                  <a:cubicBezTo>
                    <a:pt x="48" y="1122"/>
                    <a:pt x="108" y="1169"/>
                    <a:pt x="179" y="1169"/>
                  </a:cubicBezTo>
                  <a:cubicBezTo>
                    <a:pt x="191" y="1169"/>
                    <a:pt x="203" y="1169"/>
                    <a:pt x="227" y="1158"/>
                  </a:cubicBezTo>
                  <a:lnTo>
                    <a:pt x="2929" y="324"/>
                  </a:lnTo>
                  <a:cubicBezTo>
                    <a:pt x="3037" y="300"/>
                    <a:pt x="3084" y="217"/>
                    <a:pt x="3048" y="122"/>
                  </a:cubicBezTo>
                  <a:cubicBezTo>
                    <a:pt x="3027" y="47"/>
                    <a:pt x="2948" y="1"/>
                    <a:pt x="28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7" name="Google Shape;17097;p62"/>
            <p:cNvSpPr/>
            <p:nvPr/>
          </p:nvSpPr>
          <p:spPr>
            <a:xfrm>
              <a:off x="2294763" y="1960587"/>
              <a:ext cx="36242" cy="97131"/>
            </a:xfrm>
            <a:custGeom>
              <a:rect b="b" l="l" r="r" t="t"/>
              <a:pathLst>
                <a:path extrusionOk="0" h="3066" w="1144">
                  <a:moveTo>
                    <a:pt x="185" y="1"/>
                  </a:moveTo>
                  <a:cubicBezTo>
                    <a:pt x="172" y="1"/>
                    <a:pt x="158" y="2"/>
                    <a:pt x="143" y="6"/>
                  </a:cubicBezTo>
                  <a:cubicBezTo>
                    <a:pt x="60" y="42"/>
                    <a:pt x="0" y="125"/>
                    <a:pt x="24" y="220"/>
                  </a:cubicBezTo>
                  <a:lnTo>
                    <a:pt x="798" y="2947"/>
                  </a:lnTo>
                  <a:cubicBezTo>
                    <a:pt x="822" y="3018"/>
                    <a:pt x="893" y="3066"/>
                    <a:pt x="965" y="3066"/>
                  </a:cubicBezTo>
                  <a:lnTo>
                    <a:pt x="1012" y="3066"/>
                  </a:lnTo>
                  <a:cubicBezTo>
                    <a:pt x="1096" y="3030"/>
                    <a:pt x="1143" y="2947"/>
                    <a:pt x="1131" y="2852"/>
                  </a:cubicBezTo>
                  <a:lnTo>
                    <a:pt x="357" y="125"/>
                  </a:lnTo>
                  <a:cubicBezTo>
                    <a:pt x="327" y="54"/>
                    <a:pt x="262" y="1"/>
                    <a:pt x="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8" name="Google Shape;17098;p62"/>
            <p:cNvSpPr/>
            <p:nvPr/>
          </p:nvSpPr>
          <p:spPr>
            <a:xfrm>
              <a:off x="2346433" y="1957799"/>
              <a:ext cx="38491" cy="96909"/>
            </a:xfrm>
            <a:custGeom>
              <a:rect b="b" l="l" r="r" t="t"/>
              <a:pathLst>
                <a:path extrusionOk="0" h="3059" w="1215">
                  <a:moveTo>
                    <a:pt x="1021" y="0"/>
                  </a:moveTo>
                  <a:cubicBezTo>
                    <a:pt x="953" y="0"/>
                    <a:pt x="889" y="54"/>
                    <a:pt x="870" y="130"/>
                  </a:cubicBezTo>
                  <a:lnTo>
                    <a:pt x="36" y="2832"/>
                  </a:lnTo>
                  <a:cubicBezTo>
                    <a:pt x="0" y="2928"/>
                    <a:pt x="60" y="3011"/>
                    <a:pt x="155" y="3047"/>
                  </a:cubicBezTo>
                  <a:cubicBezTo>
                    <a:pt x="167" y="3047"/>
                    <a:pt x="179" y="3059"/>
                    <a:pt x="203" y="3059"/>
                  </a:cubicBezTo>
                  <a:cubicBezTo>
                    <a:pt x="274" y="3059"/>
                    <a:pt x="334" y="3011"/>
                    <a:pt x="358" y="2940"/>
                  </a:cubicBezTo>
                  <a:lnTo>
                    <a:pt x="1191" y="237"/>
                  </a:lnTo>
                  <a:cubicBezTo>
                    <a:pt x="1215" y="130"/>
                    <a:pt x="1167" y="23"/>
                    <a:pt x="1072" y="11"/>
                  </a:cubicBezTo>
                  <a:cubicBezTo>
                    <a:pt x="1055" y="4"/>
                    <a:pt x="1038" y="0"/>
                    <a:pt x="10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9" name="Google Shape;17099;p62"/>
            <p:cNvSpPr/>
            <p:nvPr/>
          </p:nvSpPr>
          <p:spPr>
            <a:xfrm>
              <a:off x="2290993" y="2100391"/>
              <a:ext cx="37731" cy="121778"/>
            </a:xfrm>
            <a:custGeom>
              <a:rect b="b" l="l" r="r" t="t"/>
              <a:pathLst>
                <a:path extrusionOk="0" h="3844" w="1191">
                  <a:moveTo>
                    <a:pt x="721" y="1"/>
                  </a:moveTo>
                  <a:cubicBezTo>
                    <a:pt x="670" y="1"/>
                    <a:pt x="616" y="30"/>
                    <a:pt x="572" y="82"/>
                  </a:cubicBezTo>
                  <a:cubicBezTo>
                    <a:pt x="191" y="629"/>
                    <a:pt x="0" y="1296"/>
                    <a:pt x="60" y="1987"/>
                  </a:cubicBezTo>
                  <a:cubicBezTo>
                    <a:pt x="119" y="2665"/>
                    <a:pt x="417" y="3308"/>
                    <a:pt x="893" y="3796"/>
                  </a:cubicBezTo>
                  <a:cubicBezTo>
                    <a:pt x="917" y="3832"/>
                    <a:pt x="965" y="3844"/>
                    <a:pt x="1012" y="3844"/>
                  </a:cubicBezTo>
                  <a:cubicBezTo>
                    <a:pt x="1060" y="3844"/>
                    <a:pt x="1096" y="3832"/>
                    <a:pt x="1131" y="3796"/>
                  </a:cubicBezTo>
                  <a:cubicBezTo>
                    <a:pt x="1191" y="3725"/>
                    <a:pt x="1191" y="3618"/>
                    <a:pt x="1131" y="3546"/>
                  </a:cubicBezTo>
                  <a:cubicBezTo>
                    <a:pt x="250" y="2665"/>
                    <a:pt x="131" y="1284"/>
                    <a:pt x="857" y="272"/>
                  </a:cubicBezTo>
                  <a:cubicBezTo>
                    <a:pt x="917" y="201"/>
                    <a:pt x="893" y="94"/>
                    <a:pt x="810" y="34"/>
                  </a:cubicBezTo>
                  <a:cubicBezTo>
                    <a:pt x="783" y="12"/>
                    <a:pt x="752" y="1"/>
                    <a:pt x="7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0" name="Google Shape;17100;p62"/>
            <p:cNvSpPr/>
            <p:nvPr/>
          </p:nvSpPr>
          <p:spPr>
            <a:xfrm>
              <a:off x="2353592" y="2091362"/>
              <a:ext cx="68302" cy="20307"/>
            </a:xfrm>
            <a:custGeom>
              <a:rect b="b" l="l" r="r" t="t"/>
              <a:pathLst>
                <a:path extrusionOk="0" h="641" w="2156">
                  <a:moveTo>
                    <a:pt x="971" y="1"/>
                  </a:moveTo>
                  <a:cubicBezTo>
                    <a:pt x="708" y="1"/>
                    <a:pt x="417" y="59"/>
                    <a:pt x="120" y="224"/>
                  </a:cubicBezTo>
                  <a:cubicBezTo>
                    <a:pt x="24" y="271"/>
                    <a:pt x="1" y="379"/>
                    <a:pt x="60" y="462"/>
                  </a:cubicBezTo>
                  <a:cubicBezTo>
                    <a:pt x="90" y="522"/>
                    <a:pt x="144" y="554"/>
                    <a:pt x="201" y="554"/>
                  </a:cubicBezTo>
                  <a:cubicBezTo>
                    <a:pt x="234" y="554"/>
                    <a:pt x="268" y="543"/>
                    <a:pt x="298" y="521"/>
                  </a:cubicBezTo>
                  <a:cubicBezTo>
                    <a:pt x="537" y="391"/>
                    <a:pt x="771" y="345"/>
                    <a:pt x="982" y="345"/>
                  </a:cubicBezTo>
                  <a:cubicBezTo>
                    <a:pt x="1488" y="345"/>
                    <a:pt x="1869" y="608"/>
                    <a:pt x="1894" y="617"/>
                  </a:cubicBezTo>
                  <a:cubicBezTo>
                    <a:pt x="1918" y="629"/>
                    <a:pt x="1953" y="640"/>
                    <a:pt x="2001" y="640"/>
                  </a:cubicBezTo>
                  <a:cubicBezTo>
                    <a:pt x="2060" y="640"/>
                    <a:pt x="2096" y="617"/>
                    <a:pt x="2132" y="569"/>
                  </a:cubicBezTo>
                  <a:cubicBezTo>
                    <a:pt x="2156" y="498"/>
                    <a:pt x="2144" y="390"/>
                    <a:pt x="2072" y="331"/>
                  </a:cubicBezTo>
                  <a:cubicBezTo>
                    <a:pt x="2039" y="314"/>
                    <a:pt x="1581" y="1"/>
                    <a:pt x="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1" name="Google Shape;17101;p62"/>
            <p:cNvSpPr/>
            <p:nvPr/>
          </p:nvSpPr>
          <p:spPr>
            <a:xfrm>
              <a:off x="2321532" y="2064434"/>
              <a:ext cx="230504" cy="260346"/>
            </a:xfrm>
            <a:custGeom>
              <a:rect b="b" l="l" r="r" t="t"/>
              <a:pathLst>
                <a:path extrusionOk="0" h="8218" w="7276">
                  <a:moveTo>
                    <a:pt x="3322" y="3038"/>
                  </a:moveTo>
                  <a:cubicBezTo>
                    <a:pt x="3394" y="3038"/>
                    <a:pt x="3489" y="3074"/>
                    <a:pt x="3549" y="3134"/>
                  </a:cubicBezTo>
                  <a:cubicBezTo>
                    <a:pt x="3668" y="3241"/>
                    <a:pt x="3668" y="3431"/>
                    <a:pt x="3525" y="3562"/>
                  </a:cubicBezTo>
                  <a:cubicBezTo>
                    <a:pt x="3465" y="3622"/>
                    <a:pt x="3388" y="3651"/>
                    <a:pt x="3311" y="3651"/>
                  </a:cubicBezTo>
                  <a:cubicBezTo>
                    <a:pt x="3233" y="3651"/>
                    <a:pt x="3156" y="3622"/>
                    <a:pt x="3096" y="3562"/>
                  </a:cubicBezTo>
                  <a:cubicBezTo>
                    <a:pt x="2977" y="3443"/>
                    <a:pt x="2977" y="3253"/>
                    <a:pt x="3096" y="3134"/>
                  </a:cubicBezTo>
                  <a:cubicBezTo>
                    <a:pt x="3156" y="3074"/>
                    <a:pt x="3227" y="3038"/>
                    <a:pt x="3322" y="3038"/>
                  </a:cubicBezTo>
                  <a:close/>
                  <a:moveTo>
                    <a:pt x="2441" y="3919"/>
                  </a:moveTo>
                  <a:cubicBezTo>
                    <a:pt x="2537" y="3919"/>
                    <a:pt x="2608" y="3955"/>
                    <a:pt x="2668" y="4015"/>
                  </a:cubicBezTo>
                  <a:cubicBezTo>
                    <a:pt x="2727" y="4074"/>
                    <a:pt x="2751" y="4146"/>
                    <a:pt x="2751" y="4229"/>
                  </a:cubicBezTo>
                  <a:cubicBezTo>
                    <a:pt x="2739" y="4312"/>
                    <a:pt x="2715" y="4384"/>
                    <a:pt x="2656" y="4443"/>
                  </a:cubicBezTo>
                  <a:cubicBezTo>
                    <a:pt x="2596" y="4503"/>
                    <a:pt x="2516" y="4533"/>
                    <a:pt x="2435" y="4533"/>
                  </a:cubicBezTo>
                  <a:cubicBezTo>
                    <a:pt x="2355" y="4533"/>
                    <a:pt x="2275" y="4503"/>
                    <a:pt x="2215" y="4443"/>
                  </a:cubicBezTo>
                  <a:cubicBezTo>
                    <a:pt x="2096" y="4324"/>
                    <a:pt x="2096" y="4134"/>
                    <a:pt x="2215" y="4015"/>
                  </a:cubicBezTo>
                  <a:cubicBezTo>
                    <a:pt x="2275" y="3955"/>
                    <a:pt x="2358" y="3919"/>
                    <a:pt x="2441" y="3919"/>
                  </a:cubicBezTo>
                  <a:close/>
                  <a:moveTo>
                    <a:pt x="6109" y="5062"/>
                  </a:moveTo>
                  <a:lnTo>
                    <a:pt x="6620" y="5586"/>
                  </a:lnTo>
                  <a:lnTo>
                    <a:pt x="4775" y="7432"/>
                  </a:lnTo>
                  <a:lnTo>
                    <a:pt x="4656" y="7551"/>
                  </a:lnTo>
                  <a:lnTo>
                    <a:pt x="4144" y="7027"/>
                  </a:lnTo>
                  <a:lnTo>
                    <a:pt x="4215" y="6955"/>
                  </a:lnTo>
                  <a:lnTo>
                    <a:pt x="4680" y="6491"/>
                  </a:lnTo>
                  <a:lnTo>
                    <a:pt x="5573" y="5598"/>
                  </a:lnTo>
                  <a:lnTo>
                    <a:pt x="6025" y="5146"/>
                  </a:lnTo>
                  <a:lnTo>
                    <a:pt x="6109" y="5062"/>
                  </a:lnTo>
                  <a:close/>
                  <a:moveTo>
                    <a:pt x="6644" y="6062"/>
                  </a:moveTo>
                  <a:lnTo>
                    <a:pt x="6668" y="6098"/>
                  </a:lnTo>
                  <a:cubicBezTo>
                    <a:pt x="6859" y="6289"/>
                    <a:pt x="6978" y="6551"/>
                    <a:pt x="6978" y="6836"/>
                  </a:cubicBezTo>
                  <a:cubicBezTo>
                    <a:pt x="6978" y="7122"/>
                    <a:pt x="6859" y="7384"/>
                    <a:pt x="6668" y="7586"/>
                  </a:cubicBezTo>
                  <a:cubicBezTo>
                    <a:pt x="6478" y="7777"/>
                    <a:pt x="6204" y="7896"/>
                    <a:pt x="5930" y="7896"/>
                  </a:cubicBezTo>
                  <a:cubicBezTo>
                    <a:pt x="5644" y="7896"/>
                    <a:pt x="5370" y="7789"/>
                    <a:pt x="5180" y="7586"/>
                  </a:cubicBezTo>
                  <a:lnTo>
                    <a:pt x="5156" y="7551"/>
                  </a:lnTo>
                  <a:lnTo>
                    <a:pt x="6644" y="6062"/>
                  </a:lnTo>
                  <a:close/>
                  <a:moveTo>
                    <a:pt x="1942" y="1"/>
                  </a:moveTo>
                  <a:cubicBezTo>
                    <a:pt x="1249" y="1"/>
                    <a:pt x="584" y="249"/>
                    <a:pt x="72" y="693"/>
                  </a:cubicBezTo>
                  <a:cubicBezTo>
                    <a:pt x="1" y="752"/>
                    <a:pt x="1" y="859"/>
                    <a:pt x="60" y="931"/>
                  </a:cubicBezTo>
                  <a:cubicBezTo>
                    <a:pt x="91" y="968"/>
                    <a:pt x="135" y="986"/>
                    <a:pt x="181" y="986"/>
                  </a:cubicBezTo>
                  <a:cubicBezTo>
                    <a:pt x="222" y="986"/>
                    <a:pt x="264" y="971"/>
                    <a:pt x="298" y="943"/>
                  </a:cubicBezTo>
                  <a:cubicBezTo>
                    <a:pt x="775" y="540"/>
                    <a:pt x="1365" y="340"/>
                    <a:pt x="1953" y="340"/>
                  </a:cubicBezTo>
                  <a:cubicBezTo>
                    <a:pt x="2601" y="340"/>
                    <a:pt x="3247" y="582"/>
                    <a:pt x="3739" y="1062"/>
                  </a:cubicBezTo>
                  <a:cubicBezTo>
                    <a:pt x="4144" y="1467"/>
                    <a:pt x="4406" y="1967"/>
                    <a:pt x="4477" y="2538"/>
                  </a:cubicBezTo>
                  <a:cubicBezTo>
                    <a:pt x="4620" y="3491"/>
                    <a:pt x="5013" y="4336"/>
                    <a:pt x="5668" y="5003"/>
                  </a:cubicBezTo>
                  <a:lnTo>
                    <a:pt x="5454" y="5229"/>
                  </a:lnTo>
                  <a:lnTo>
                    <a:pt x="3882" y="3669"/>
                  </a:lnTo>
                  <a:cubicBezTo>
                    <a:pt x="4037" y="3419"/>
                    <a:pt x="3989" y="3098"/>
                    <a:pt x="3787" y="2884"/>
                  </a:cubicBezTo>
                  <a:cubicBezTo>
                    <a:pt x="3656" y="2753"/>
                    <a:pt x="3486" y="2687"/>
                    <a:pt x="3318" y="2687"/>
                  </a:cubicBezTo>
                  <a:cubicBezTo>
                    <a:pt x="3150" y="2687"/>
                    <a:pt x="2983" y="2753"/>
                    <a:pt x="2858" y="2884"/>
                  </a:cubicBezTo>
                  <a:cubicBezTo>
                    <a:pt x="2656" y="3086"/>
                    <a:pt x="2608" y="3419"/>
                    <a:pt x="2751" y="3669"/>
                  </a:cubicBezTo>
                  <a:cubicBezTo>
                    <a:pt x="2656" y="3610"/>
                    <a:pt x="2549" y="3574"/>
                    <a:pt x="2429" y="3574"/>
                  </a:cubicBezTo>
                  <a:cubicBezTo>
                    <a:pt x="2251" y="3574"/>
                    <a:pt x="2084" y="3657"/>
                    <a:pt x="1965" y="3776"/>
                  </a:cubicBezTo>
                  <a:cubicBezTo>
                    <a:pt x="1715" y="4027"/>
                    <a:pt x="1715" y="4443"/>
                    <a:pt x="1965" y="4693"/>
                  </a:cubicBezTo>
                  <a:cubicBezTo>
                    <a:pt x="2096" y="4824"/>
                    <a:pt x="2263" y="4884"/>
                    <a:pt x="2429" y="4884"/>
                  </a:cubicBezTo>
                  <a:cubicBezTo>
                    <a:pt x="2537" y="4884"/>
                    <a:pt x="2656" y="4860"/>
                    <a:pt x="2739" y="4800"/>
                  </a:cubicBezTo>
                  <a:cubicBezTo>
                    <a:pt x="2834" y="4884"/>
                    <a:pt x="2906" y="4967"/>
                    <a:pt x="2989" y="5039"/>
                  </a:cubicBezTo>
                  <a:cubicBezTo>
                    <a:pt x="3025" y="5062"/>
                    <a:pt x="3072" y="5086"/>
                    <a:pt x="3108" y="5086"/>
                  </a:cubicBezTo>
                  <a:cubicBezTo>
                    <a:pt x="3156" y="5086"/>
                    <a:pt x="3203" y="5062"/>
                    <a:pt x="3227" y="5027"/>
                  </a:cubicBezTo>
                  <a:cubicBezTo>
                    <a:pt x="3287" y="4943"/>
                    <a:pt x="3287" y="4848"/>
                    <a:pt x="3215" y="4789"/>
                  </a:cubicBezTo>
                  <a:cubicBezTo>
                    <a:pt x="3144" y="4705"/>
                    <a:pt x="3049" y="4634"/>
                    <a:pt x="2977" y="4562"/>
                  </a:cubicBezTo>
                  <a:cubicBezTo>
                    <a:pt x="3037" y="4455"/>
                    <a:pt x="3072" y="4348"/>
                    <a:pt x="3072" y="4229"/>
                  </a:cubicBezTo>
                  <a:cubicBezTo>
                    <a:pt x="3072" y="4110"/>
                    <a:pt x="3037" y="3991"/>
                    <a:pt x="2977" y="3907"/>
                  </a:cubicBezTo>
                  <a:lnTo>
                    <a:pt x="2977" y="3907"/>
                  </a:lnTo>
                  <a:cubicBezTo>
                    <a:pt x="3084" y="3967"/>
                    <a:pt x="3203" y="3991"/>
                    <a:pt x="3311" y="3991"/>
                  </a:cubicBezTo>
                  <a:cubicBezTo>
                    <a:pt x="3430" y="3991"/>
                    <a:pt x="3525" y="3967"/>
                    <a:pt x="3632" y="3907"/>
                  </a:cubicBezTo>
                  <a:lnTo>
                    <a:pt x="5192" y="5467"/>
                  </a:lnTo>
                  <a:lnTo>
                    <a:pt x="4537" y="6122"/>
                  </a:lnTo>
                  <a:lnTo>
                    <a:pt x="3751" y="5336"/>
                  </a:lnTo>
                  <a:cubicBezTo>
                    <a:pt x="3721" y="5300"/>
                    <a:pt x="3677" y="5283"/>
                    <a:pt x="3632" y="5283"/>
                  </a:cubicBezTo>
                  <a:cubicBezTo>
                    <a:pt x="3587" y="5283"/>
                    <a:pt x="3543" y="5300"/>
                    <a:pt x="3513" y="5336"/>
                  </a:cubicBezTo>
                  <a:cubicBezTo>
                    <a:pt x="3442" y="5396"/>
                    <a:pt x="3442" y="5515"/>
                    <a:pt x="3513" y="5574"/>
                  </a:cubicBezTo>
                  <a:lnTo>
                    <a:pt x="4299" y="6360"/>
                  </a:lnTo>
                  <a:lnTo>
                    <a:pt x="4084" y="6586"/>
                  </a:lnTo>
                  <a:cubicBezTo>
                    <a:pt x="3394" y="5932"/>
                    <a:pt x="2537" y="5515"/>
                    <a:pt x="1620" y="5396"/>
                  </a:cubicBezTo>
                  <a:cubicBezTo>
                    <a:pt x="1286" y="5348"/>
                    <a:pt x="941" y="5229"/>
                    <a:pt x="644" y="5050"/>
                  </a:cubicBezTo>
                  <a:cubicBezTo>
                    <a:pt x="621" y="5035"/>
                    <a:pt x="595" y="5029"/>
                    <a:pt x="568" y="5029"/>
                  </a:cubicBezTo>
                  <a:cubicBezTo>
                    <a:pt x="510" y="5029"/>
                    <a:pt x="446" y="5061"/>
                    <a:pt x="405" y="5110"/>
                  </a:cubicBezTo>
                  <a:cubicBezTo>
                    <a:pt x="358" y="5181"/>
                    <a:pt x="394" y="5289"/>
                    <a:pt x="465" y="5348"/>
                  </a:cubicBezTo>
                  <a:cubicBezTo>
                    <a:pt x="810" y="5562"/>
                    <a:pt x="1179" y="5681"/>
                    <a:pt x="1560" y="5741"/>
                  </a:cubicBezTo>
                  <a:cubicBezTo>
                    <a:pt x="2394" y="5836"/>
                    <a:pt x="3191" y="6229"/>
                    <a:pt x="3823" y="6824"/>
                  </a:cubicBezTo>
                  <a:lnTo>
                    <a:pt x="3751" y="6896"/>
                  </a:lnTo>
                  <a:cubicBezTo>
                    <a:pt x="3692" y="6955"/>
                    <a:pt x="3692" y="7075"/>
                    <a:pt x="3751" y="7134"/>
                  </a:cubicBezTo>
                  <a:lnTo>
                    <a:pt x="4525" y="7908"/>
                  </a:lnTo>
                  <a:cubicBezTo>
                    <a:pt x="4561" y="7944"/>
                    <a:pt x="4596" y="7956"/>
                    <a:pt x="4644" y="7956"/>
                  </a:cubicBezTo>
                  <a:cubicBezTo>
                    <a:pt x="4692" y="7956"/>
                    <a:pt x="4739" y="7944"/>
                    <a:pt x="4763" y="7908"/>
                  </a:cubicBezTo>
                  <a:lnTo>
                    <a:pt x="4882" y="7789"/>
                  </a:lnTo>
                  <a:lnTo>
                    <a:pt x="4918" y="7825"/>
                  </a:lnTo>
                  <a:cubicBezTo>
                    <a:pt x="5180" y="8087"/>
                    <a:pt x="5525" y="8217"/>
                    <a:pt x="5894" y="8217"/>
                  </a:cubicBezTo>
                  <a:cubicBezTo>
                    <a:pt x="6263" y="8217"/>
                    <a:pt x="6620" y="8075"/>
                    <a:pt x="6882" y="7825"/>
                  </a:cubicBezTo>
                  <a:cubicBezTo>
                    <a:pt x="7144" y="7551"/>
                    <a:pt x="7275" y="7205"/>
                    <a:pt x="7275" y="6836"/>
                  </a:cubicBezTo>
                  <a:cubicBezTo>
                    <a:pt x="7275" y="6467"/>
                    <a:pt x="7180" y="6122"/>
                    <a:pt x="6906" y="5860"/>
                  </a:cubicBezTo>
                  <a:lnTo>
                    <a:pt x="6882" y="5824"/>
                  </a:lnTo>
                  <a:lnTo>
                    <a:pt x="6990" y="5705"/>
                  </a:lnTo>
                  <a:cubicBezTo>
                    <a:pt x="7049" y="5646"/>
                    <a:pt x="7049" y="5527"/>
                    <a:pt x="6990" y="5467"/>
                  </a:cubicBezTo>
                  <a:lnTo>
                    <a:pt x="6216" y="4693"/>
                  </a:lnTo>
                  <a:cubicBezTo>
                    <a:pt x="6192" y="4669"/>
                    <a:pt x="6144" y="4646"/>
                    <a:pt x="6097" y="4646"/>
                  </a:cubicBezTo>
                  <a:cubicBezTo>
                    <a:pt x="6061" y="4646"/>
                    <a:pt x="6013" y="4669"/>
                    <a:pt x="5989" y="4693"/>
                  </a:cubicBezTo>
                  <a:lnTo>
                    <a:pt x="5906" y="4765"/>
                  </a:lnTo>
                  <a:cubicBezTo>
                    <a:pt x="5311" y="4157"/>
                    <a:pt x="4942" y="3372"/>
                    <a:pt x="4823" y="2491"/>
                  </a:cubicBezTo>
                  <a:cubicBezTo>
                    <a:pt x="4739" y="1848"/>
                    <a:pt x="4454" y="1276"/>
                    <a:pt x="3977" y="824"/>
                  </a:cubicBezTo>
                  <a:cubicBezTo>
                    <a:pt x="3453" y="324"/>
                    <a:pt x="2775" y="26"/>
                    <a:pt x="2037" y="2"/>
                  </a:cubicBezTo>
                  <a:cubicBezTo>
                    <a:pt x="2005" y="1"/>
                    <a:pt x="1973" y="1"/>
                    <a:pt x="19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02" name="Google Shape;17102;p62"/>
          <p:cNvGrpSpPr/>
          <p:nvPr/>
        </p:nvGrpSpPr>
        <p:grpSpPr>
          <a:xfrm>
            <a:off x="1737258" y="1812971"/>
            <a:ext cx="370814" cy="307359"/>
            <a:chOff x="1737258" y="1988371"/>
            <a:chExt cx="370814" cy="307359"/>
          </a:xfrm>
        </p:grpSpPr>
        <p:sp>
          <p:nvSpPr>
            <p:cNvPr id="17103" name="Google Shape;17103;p62"/>
            <p:cNvSpPr/>
            <p:nvPr/>
          </p:nvSpPr>
          <p:spPr>
            <a:xfrm>
              <a:off x="1963200" y="1996607"/>
              <a:ext cx="144873" cy="144492"/>
            </a:xfrm>
            <a:custGeom>
              <a:rect b="b" l="l" r="r" t="t"/>
              <a:pathLst>
                <a:path extrusionOk="0" h="4561" w="4573">
                  <a:moveTo>
                    <a:pt x="167" y="0"/>
                  </a:moveTo>
                  <a:cubicBezTo>
                    <a:pt x="72" y="0"/>
                    <a:pt x="1" y="83"/>
                    <a:pt x="1" y="167"/>
                  </a:cubicBezTo>
                  <a:lnTo>
                    <a:pt x="1" y="4393"/>
                  </a:lnTo>
                  <a:cubicBezTo>
                    <a:pt x="1" y="4489"/>
                    <a:pt x="72" y="4560"/>
                    <a:pt x="167" y="4560"/>
                  </a:cubicBezTo>
                  <a:lnTo>
                    <a:pt x="4394" y="4560"/>
                  </a:lnTo>
                  <a:cubicBezTo>
                    <a:pt x="4477" y="4560"/>
                    <a:pt x="4561" y="4489"/>
                    <a:pt x="4561" y="4393"/>
                  </a:cubicBezTo>
                  <a:cubicBezTo>
                    <a:pt x="4573" y="3596"/>
                    <a:pt x="4346" y="2798"/>
                    <a:pt x="3930" y="2119"/>
                  </a:cubicBezTo>
                  <a:cubicBezTo>
                    <a:pt x="3897" y="2070"/>
                    <a:pt x="3842" y="2038"/>
                    <a:pt x="3780" y="2038"/>
                  </a:cubicBezTo>
                  <a:cubicBezTo>
                    <a:pt x="3751" y="2038"/>
                    <a:pt x="3721" y="2045"/>
                    <a:pt x="3692" y="2060"/>
                  </a:cubicBezTo>
                  <a:cubicBezTo>
                    <a:pt x="3620" y="2107"/>
                    <a:pt x="3584" y="2203"/>
                    <a:pt x="3632" y="2298"/>
                  </a:cubicBezTo>
                  <a:cubicBezTo>
                    <a:pt x="3989" y="2881"/>
                    <a:pt x="4204" y="3548"/>
                    <a:pt x="4227" y="4227"/>
                  </a:cubicBezTo>
                  <a:lnTo>
                    <a:pt x="346" y="4227"/>
                  </a:lnTo>
                  <a:lnTo>
                    <a:pt x="346" y="345"/>
                  </a:lnTo>
                  <a:cubicBezTo>
                    <a:pt x="1465" y="393"/>
                    <a:pt x="2513" y="893"/>
                    <a:pt x="3251" y="1762"/>
                  </a:cubicBezTo>
                  <a:cubicBezTo>
                    <a:pt x="3276" y="1800"/>
                    <a:pt x="3317" y="1817"/>
                    <a:pt x="3363" y="1817"/>
                  </a:cubicBezTo>
                  <a:cubicBezTo>
                    <a:pt x="3404" y="1817"/>
                    <a:pt x="3449" y="1803"/>
                    <a:pt x="3489" y="1774"/>
                  </a:cubicBezTo>
                  <a:cubicBezTo>
                    <a:pt x="3561" y="1715"/>
                    <a:pt x="3561" y="1607"/>
                    <a:pt x="3501" y="1536"/>
                  </a:cubicBezTo>
                  <a:cubicBezTo>
                    <a:pt x="2668" y="560"/>
                    <a:pt x="144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4" name="Google Shape;17104;p62"/>
            <p:cNvSpPr/>
            <p:nvPr/>
          </p:nvSpPr>
          <p:spPr>
            <a:xfrm>
              <a:off x="1737258" y="1988371"/>
              <a:ext cx="350064" cy="307359"/>
            </a:xfrm>
            <a:custGeom>
              <a:rect b="b" l="l" r="r" t="t"/>
              <a:pathLst>
                <a:path extrusionOk="0" h="9702" w="11050">
                  <a:moveTo>
                    <a:pt x="10693" y="5463"/>
                  </a:moveTo>
                  <a:cubicBezTo>
                    <a:pt x="10621" y="7320"/>
                    <a:pt x="9323" y="8868"/>
                    <a:pt x="7502" y="9249"/>
                  </a:cubicBezTo>
                  <a:lnTo>
                    <a:pt x="6847" y="5463"/>
                  </a:lnTo>
                  <a:close/>
                  <a:moveTo>
                    <a:pt x="6537" y="5666"/>
                  </a:moveTo>
                  <a:lnTo>
                    <a:pt x="7168" y="9297"/>
                  </a:lnTo>
                  <a:cubicBezTo>
                    <a:pt x="7002" y="9345"/>
                    <a:pt x="6823" y="9345"/>
                    <a:pt x="6656" y="9345"/>
                  </a:cubicBezTo>
                  <a:cubicBezTo>
                    <a:pt x="5752" y="9345"/>
                    <a:pt x="4859" y="9035"/>
                    <a:pt x="4144" y="8463"/>
                  </a:cubicBezTo>
                  <a:lnTo>
                    <a:pt x="4561" y="7975"/>
                  </a:lnTo>
                  <a:lnTo>
                    <a:pt x="6537" y="5666"/>
                  </a:lnTo>
                  <a:close/>
                  <a:moveTo>
                    <a:pt x="2413" y="1"/>
                  </a:moveTo>
                  <a:cubicBezTo>
                    <a:pt x="1956" y="1"/>
                    <a:pt x="1511" y="130"/>
                    <a:pt x="1120" y="379"/>
                  </a:cubicBezTo>
                  <a:cubicBezTo>
                    <a:pt x="394" y="879"/>
                    <a:pt x="1" y="1725"/>
                    <a:pt x="96" y="2582"/>
                  </a:cubicBezTo>
                  <a:cubicBezTo>
                    <a:pt x="107" y="2670"/>
                    <a:pt x="169" y="2738"/>
                    <a:pt x="264" y="2738"/>
                  </a:cubicBezTo>
                  <a:cubicBezTo>
                    <a:pt x="271" y="2738"/>
                    <a:pt x="279" y="2737"/>
                    <a:pt x="287" y="2737"/>
                  </a:cubicBezTo>
                  <a:cubicBezTo>
                    <a:pt x="382" y="2725"/>
                    <a:pt x="453" y="2641"/>
                    <a:pt x="441" y="2546"/>
                  </a:cubicBezTo>
                  <a:cubicBezTo>
                    <a:pt x="346" y="1796"/>
                    <a:pt x="691" y="1070"/>
                    <a:pt x="1311" y="653"/>
                  </a:cubicBezTo>
                  <a:cubicBezTo>
                    <a:pt x="1648" y="431"/>
                    <a:pt x="2026" y="315"/>
                    <a:pt x="2408" y="315"/>
                  </a:cubicBezTo>
                  <a:cubicBezTo>
                    <a:pt x="2538" y="315"/>
                    <a:pt x="2669" y="328"/>
                    <a:pt x="2799" y="355"/>
                  </a:cubicBezTo>
                  <a:cubicBezTo>
                    <a:pt x="3323" y="462"/>
                    <a:pt x="3775" y="760"/>
                    <a:pt x="4073" y="1201"/>
                  </a:cubicBezTo>
                  <a:cubicBezTo>
                    <a:pt x="4168" y="1367"/>
                    <a:pt x="4263" y="1534"/>
                    <a:pt x="4311" y="1713"/>
                  </a:cubicBezTo>
                  <a:lnTo>
                    <a:pt x="4311" y="1725"/>
                  </a:lnTo>
                  <a:cubicBezTo>
                    <a:pt x="4501" y="2332"/>
                    <a:pt x="4382" y="3022"/>
                    <a:pt x="3966" y="3558"/>
                  </a:cubicBezTo>
                  <a:cubicBezTo>
                    <a:pt x="3930" y="3582"/>
                    <a:pt x="3918" y="3630"/>
                    <a:pt x="3930" y="3677"/>
                  </a:cubicBezTo>
                  <a:lnTo>
                    <a:pt x="3978" y="4665"/>
                  </a:lnTo>
                  <a:lnTo>
                    <a:pt x="3073" y="4249"/>
                  </a:lnTo>
                  <a:cubicBezTo>
                    <a:pt x="3037" y="4237"/>
                    <a:pt x="3001" y="4237"/>
                    <a:pt x="2954" y="4237"/>
                  </a:cubicBezTo>
                  <a:cubicBezTo>
                    <a:pt x="2799" y="4284"/>
                    <a:pt x="2644" y="4308"/>
                    <a:pt x="2489" y="4308"/>
                  </a:cubicBezTo>
                  <a:lnTo>
                    <a:pt x="2465" y="4308"/>
                  </a:lnTo>
                  <a:cubicBezTo>
                    <a:pt x="2442" y="4309"/>
                    <a:pt x="2418" y="4309"/>
                    <a:pt x="2395" y="4309"/>
                  </a:cubicBezTo>
                  <a:cubicBezTo>
                    <a:pt x="1742" y="4309"/>
                    <a:pt x="1119" y="3991"/>
                    <a:pt x="751" y="3439"/>
                  </a:cubicBezTo>
                  <a:cubicBezTo>
                    <a:pt x="691" y="3344"/>
                    <a:pt x="644" y="3272"/>
                    <a:pt x="596" y="3177"/>
                  </a:cubicBezTo>
                  <a:cubicBezTo>
                    <a:pt x="571" y="3119"/>
                    <a:pt x="512" y="3084"/>
                    <a:pt x="454" y="3084"/>
                  </a:cubicBezTo>
                  <a:cubicBezTo>
                    <a:pt x="429" y="3084"/>
                    <a:pt x="404" y="3091"/>
                    <a:pt x="382" y="3106"/>
                  </a:cubicBezTo>
                  <a:cubicBezTo>
                    <a:pt x="287" y="3153"/>
                    <a:pt x="263" y="3260"/>
                    <a:pt x="298" y="3332"/>
                  </a:cubicBezTo>
                  <a:cubicBezTo>
                    <a:pt x="346" y="3439"/>
                    <a:pt x="406" y="3534"/>
                    <a:pt x="477" y="3630"/>
                  </a:cubicBezTo>
                  <a:cubicBezTo>
                    <a:pt x="894" y="4249"/>
                    <a:pt x="1584" y="4630"/>
                    <a:pt x="2299" y="4653"/>
                  </a:cubicBezTo>
                  <a:cubicBezTo>
                    <a:pt x="2263" y="4868"/>
                    <a:pt x="2251" y="5082"/>
                    <a:pt x="2251" y="5308"/>
                  </a:cubicBezTo>
                  <a:cubicBezTo>
                    <a:pt x="2251" y="5916"/>
                    <a:pt x="2370" y="6499"/>
                    <a:pt x="2608" y="7047"/>
                  </a:cubicBezTo>
                  <a:cubicBezTo>
                    <a:pt x="2632" y="7106"/>
                    <a:pt x="2692" y="7154"/>
                    <a:pt x="2751" y="7154"/>
                  </a:cubicBezTo>
                  <a:cubicBezTo>
                    <a:pt x="2787" y="7154"/>
                    <a:pt x="2799" y="7154"/>
                    <a:pt x="2835" y="7142"/>
                  </a:cubicBezTo>
                  <a:cubicBezTo>
                    <a:pt x="2918" y="7094"/>
                    <a:pt x="2954" y="7011"/>
                    <a:pt x="2918" y="6916"/>
                  </a:cubicBezTo>
                  <a:cubicBezTo>
                    <a:pt x="2692" y="6416"/>
                    <a:pt x="2596" y="5868"/>
                    <a:pt x="2596" y="5308"/>
                  </a:cubicBezTo>
                  <a:cubicBezTo>
                    <a:pt x="2596" y="5082"/>
                    <a:pt x="2608" y="4856"/>
                    <a:pt x="2656" y="4653"/>
                  </a:cubicBezTo>
                  <a:cubicBezTo>
                    <a:pt x="2775" y="4642"/>
                    <a:pt x="2894" y="4630"/>
                    <a:pt x="3013" y="4594"/>
                  </a:cubicBezTo>
                  <a:lnTo>
                    <a:pt x="4108" y="5118"/>
                  </a:lnTo>
                  <a:cubicBezTo>
                    <a:pt x="4144" y="5130"/>
                    <a:pt x="4156" y="5130"/>
                    <a:pt x="4180" y="5130"/>
                  </a:cubicBezTo>
                  <a:cubicBezTo>
                    <a:pt x="4216" y="5130"/>
                    <a:pt x="4239" y="5118"/>
                    <a:pt x="4275" y="5106"/>
                  </a:cubicBezTo>
                  <a:cubicBezTo>
                    <a:pt x="4323" y="5070"/>
                    <a:pt x="4347" y="5011"/>
                    <a:pt x="4347" y="4951"/>
                  </a:cubicBezTo>
                  <a:lnTo>
                    <a:pt x="4287" y="3737"/>
                  </a:lnTo>
                  <a:cubicBezTo>
                    <a:pt x="4716" y="3153"/>
                    <a:pt x="4859" y="2439"/>
                    <a:pt x="4692" y="1772"/>
                  </a:cubicBezTo>
                  <a:cubicBezTo>
                    <a:pt x="5240" y="1475"/>
                    <a:pt x="5847" y="1296"/>
                    <a:pt x="6478" y="1260"/>
                  </a:cubicBezTo>
                  <a:lnTo>
                    <a:pt x="6478" y="5249"/>
                  </a:lnTo>
                  <a:lnTo>
                    <a:pt x="4787" y="7201"/>
                  </a:lnTo>
                  <a:lnTo>
                    <a:pt x="3870" y="8261"/>
                  </a:lnTo>
                  <a:cubicBezTo>
                    <a:pt x="3632" y="8035"/>
                    <a:pt x="3406" y="7785"/>
                    <a:pt x="3239" y="7499"/>
                  </a:cubicBezTo>
                  <a:cubicBezTo>
                    <a:pt x="3208" y="7453"/>
                    <a:pt x="3152" y="7421"/>
                    <a:pt x="3091" y="7421"/>
                  </a:cubicBezTo>
                  <a:cubicBezTo>
                    <a:pt x="3058" y="7421"/>
                    <a:pt x="3023" y="7431"/>
                    <a:pt x="2989" y="7451"/>
                  </a:cubicBezTo>
                  <a:cubicBezTo>
                    <a:pt x="2918" y="7499"/>
                    <a:pt x="2894" y="7606"/>
                    <a:pt x="2954" y="7690"/>
                  </a:cubicBezTo>
                  <a:cubicBezTo>
                    <a:pt x="3168" y="8047"/>
                    <a:pt x="3454" y="8356"/>
                    <a:pt x="3763" y="8642"/>
                  </a:cubicBezTo>
                  <a:cubicBezTo>
                    <a:pt x="4561" y="9333"/>
                    <a:pt x="5585" y="9702"/>
                    <a:pt x="6645" y="9702"/>
                  </a:cubicBezTo>
                  <a:cubicBezTo>
                    <a:pt x="6895" y="9702"/>
                    <a:pt x="7145" y="9690"/>
                    <a:pt x="7383" y="9642"/>
                  </a:cubicBezTo>
                  <a:cubicBezTo>
                    <a:pt x="8395" y="9464"/>
                    <a:pt x="9323" y="8940"/>
                    <a:pt x="9990" y="8154"/>
                  </a:cubicBezTo>
                  <a:cubicBezTo>
                    <a:pt x="10657" y="7368"/>
                    <a:pt x="11026" y="6356"/>
                    <a:pt x="11026" y="5308"/>
                  </a:cubicBezTo>
                  <a:cubicBezTo>
                    <a:pt x="11050" y="5201"/>
                    <a:pt x="10978" y="5130"/>
                    <a:pt x="10871" y="5130"/>
                  </a:cubicBezTo>
                  <a:lnTo>
                    <a:pt x="6823" y="5130"/>
                  </a:lnTo>
                  <a:lnTo>
                    <a:pt x="6823" y="1082"/>
                  </a:lnTo>
                  <a:cubicBezTo>
                    <a:pt x="6823" y="998"/>
                    <a:pt x="6752" y="915"/>
                    <a:pt x="6656" y="915"/>
                  </a:cubicBezTo>
                  <a:cubicBezTo>
                    <a:pt x="5930" y="915"/>
                    <a:pt x="5228" y="1094"/>
                    <a:pt x="4585" y="1439"/>
                  </a:cubicBezTo>
                  <a:cubicBezTo>
                    <a:pt x="4525" y="1308"/>
                    <a:pt x="4454" y="1177"/>
                    <a:pt x="4370" y="1034"/>
                  </a:cubicBezTo>
                  <a:cubicBezTo>
                    <a:pt x="4025" y="522"/>
                    <a:pt x="3489" y="177"/>
                    <a:pt x="2882" y="46"/>
                  </a:cubicBezTo>
                  <a:cubicBezTo>
                    <a:pt x="2725" y="16"/>
                    <a:pt x="2569" y="1"/>
                    <a:pt x="24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5" name="Google Shape;17105;p62"/>
            <p:cNvSpPr/>
            <p:nvPr/>
          </p:nvSpPr>
          <p:spPr>
            <a:xfrm>
              <a:off x="1799129" y="2040738"/>
              <a:ext cx="28322" cy="53571"/>
            </a:xfrm>
            <a:custGeom>
              <a:rect b="b" l="l" r="r" t="t"/>
              <a:pathLst>
                <a:path extrusionOk="0" h="1691" w="894">
                  <a:moveTo>
                    <a:pt x="179" y="0"/>
                  </a:moveTo>
                  <a:cubicBezTo>
                    <a:pt x="84" y="0"/>
                    <a:pt x="12" y="72"/>
                    <a:pt x="12" y="155"/>
                  </a:cubicBezTo>
                  <a:cubicBezTo>
                    <a:pt x="12" y="250"/>
                    <a:pt x="84" y="322"/>
                    <a:pt x="179" y="322"/>
                  </a:cubicBezTo>
                  <a:lnTo>
                    <a:pt x="262" y="322"/>
                  </a:lnTo>
                  <a:lnTo>
                    <a:pt x="262" y="1369"/>
                  </a:lnTo>
                  <a:lnTo>
                    <a:pt x="167" y="1369"/>
                  </a:lnTo>
                  <a:cubicBezTo>
                    <a:pt x="72" y="1369"/>
                    <a:pt x="0" y="1441"/>
                    <a:pt x="0" y="1524"/>
                  </a:cubicBezTo>
                  <a:cubicBezTo>
                    <a:pt x="0" y="1619"/>
                    <a:pt x="72" y="1691"/>
                    <a:pt x="167" y="1691"/>
                  </a:cubicBezTo>
                  <a:lnTo>
                    <a:pt x="727" y="1691"/>
                  </a:lnTo>
                  <a:cubicBezTo>
                    <a:pt x="822" y="1691"/>
                    <a:pt x="893" y="1619"/>
                    <a:pt x="893" y="1524"/>
                  </a:cubicBezTo>
                  <a:cubicBezTo>
                    <a:pt x="893" y="1441"/>
                    <a:pt x="834" y="1381"/>
                    <a:pt x="727" y="1381"/>
                  </a:cubicBezTo>
                  <a:lnTo>
                    <a:pt x="608" y="1381"/>
                  </a:lnTo>
                  <a:lnTo>
                    <a:pt x="608" y="155"/>
                  </a:lnTo>
                  <a:cubicBezTo>
                    <a:pt x="608" y="72"/>
                    <a:pt x="536" y="0"/>
                    <a:pt x="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6" name="Google Shape;17106;p62"/>
            <p:cNvSpPr/>
            <p:nvPr/>
          </p:nvSpPr>
          <p:spPr>
            <a:xfrm>
              <a:off x="1802899" y="2024137"/>
              <a:ext cx="16252" cy="15872"/>
            </a:xfrm>
            <a:custGeom>
              <a:rect b="b" l="l" r="r" t="t"/>
              <a:pathLst>
                <a:path extrusionOk="0" h="501" w="513">
                  <a:moveTo>
                    <a:pt x="251" y="0"/>
                  </a:moveTo>
                  <a:cubicBezTo>
                    <a:pt x="120" y="0"/>
                    <a:pt x="1" y="107"/>
                    <a:pt x="1" y="250"/>
                  </a:cubicBezTo>
                  <a:cubicBezTo>
                    <a:pt x="1" y="381"/>
                    <a:pt x="108" y="500"/>
                    <a:pt x="251" y="500"/>
                  </a:cubicBezTo>
                  <a:cubicBezTo>
                    <a:pt x="393" y="500"/>
                    <a:pt x="512" y="405"/>
                    <a:pt x="512" y="250"/>
                  </a:cubicBezTo>
                  <a:cubicBezTo>
                    <a:pt x="512" y="119"/>
                    <a:pt x="393"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07" name="Google Shape;17107;p62"/>
          <p:cNvGrpSpPr/>
          <p:nvPr/>
        </p:nvGrpSpPr>
        <p:grpSpPr>
          <a:xfrm>
            <a:off x="848983" y="1814111"/>
            <a:ext cx="369294" cy="304350"/>
            <a:chOff x="848983" y="1989511"/>
            <a:chExt cx="369294" cy="304350"/>
          </a:xfrm>
        </p:grpSpPr>
        <p:sp>
          <p:nvSpPr>
            <p:cNvPr id="17108" name="Google Shape;17108;p62"/>
            <p:cNvSpPr/>
            <p:nvPr/>
          </p:nvSpPr>
          <p:spPr>
            <a:xfrm>
              <a:off x="890483" y="1989511"/>
              <a:ext cx="286704" cy="304350"/>
            </a:xfrm>
            <a:custGeom>
              <a:rect b="b" l="l" r="r" t="t"/>
              <a:pathLst>
                <a:path extrusionOk="0" h="9607" w="9050">
                  <a:moveTo>
                    <a:pt x="3798" y="3677"/>
                  </a:moveTo>
                  <a:cubicBezTo>
                    <a:pt x="3831" y="3677"/>
                    <a:pt x="3864" y="3689"/>
                    <a:pt x="3882" y="3713"/>
                  </a:cubicBezTo>
                  <a:cubicBezTo>
                    <a:pt x="3917" y="3736"/>
                    <a:pt x="3929" y="3772"/>
                    <a:pt x="3929" y="3796"/>
                  </a:cubicBezTo>
                  <a:cubicBezTo>
                    <a:pt x="3929" y="3832"/>
                    <a:pt x="3917" y="3879"/>
                    <a:pt x="3882" y="3891"/>
                  </a:cubicBezTo>
                  <a:cubicBezTo>
                    <a:pt x="3864" y="3915"/>
                    <a:pt x="3831" y="3927"/>
                    <a:pt x="3798" y="3927"/>
                  </a:cubicBezTo>
                  <a:cubicBezTo>
                    <a:pt x="3766" y="3927"/>
                    <a:pt x="3733" y="3915"/>
                    <a:pt x="3715" y="3891"/>
                  </a:cubicBezTo>
                  <a:cubicBezTo>
                    <a:pt x="3656" y="3844"/>
                    <a:pt x="3656" y="3760"/>
                    <a:pt x="3715" y="3713"/>
                  </a:cubicBezTo>
                  <a:cubicBezTo>
                    <a:pt x="3733" y="3689"/>
                    <a:pt x="3766" y="3677"/>
                    <a:pt x="3798" y="3677"/>
                  </a:cubicBezTo>
                  <a:close/>
                  <a:moveTo>
                    <a:pt x="5239" y="3665"/>
                  </a:moveTo>
                  <a:cubicBezTo>
                    <a:pt x="5275" y="3665"/>
                    <a:pt x="5299" y="3677"/>
                    <a:pt x="5334" y="3713"/>
                  </a:cubicBezTo>
                  <a:cubicBezTo>
                    <a:pt x="5382" y="3760"/>
                    <a:pt x="5382" y="3844"/>
                    <a:pt x="5334" y="3891"/>
                  </a:cubicBezTo>
                  <a:cubicBezTo>
                    <a:pt x="5310" y="3915"/>
                    <a:pt x="5278" y="3927"/>
                    <a:pt x="5245" y="3927"/>
                  </a:cubicBezTo>
                  <a:cubicBezTo>
                    <a:pt x="5212" y="3927"/>
                    <a:pt x="5180" y="3915"/>
                    <a:pt x="5156" y="3891"/>
                  </a:cubicBezTo>
                  <a:cubicBezTo>
                    <a:pt x="5120" y="3855"/>
                    <a:pt x="5108" y="3832"/>
                    <a:pt x="5108" y="3796"/>
                  </a:cubicBezTo>
                  <a:cubicBezTo>
                    <a:pt x="5108" y="3772"/>
                    <a:pt x="5120" y="3725"/>
                    <a:pt x="5156" y="3713"/>
                  </a:cubicBezTo>
                  <a:cubicBezTo>
                    <a:pt x="5180" y="3677"/>
                    <a:pt x="5215" y="3665"/>
                    <a:pt x="5239" y="3665"/>
                  </a:cubicBezTo>
                  <a:close/>
                  <a:moveTo>
                    <a:pt x="8323" y="4665"/>
                  </a:moveTo>
                  <a:lnTo>
                    <a:pt x="8323" y="4844"/>
                  </a:lnTo>
                  <a:lnTo>
                    <a:pt x="8358" y="4844"/>
                  </a:lnTo>
                  <a:cubicBezTo>
                    <a:pt x="8335" y="5034"/>
                    <a:pt x="8013" y="5332"/>
                    <a:pt x="7108" y="5570"/>
                  </a:cubicBezTo>
                  <a:cubicBezTo>
                    <a:pt x="6394" y="5749"/>
                    <a:pt x="5465" y="5856"/>
                    <a:pt x="4513" y="5856"/>
                  </a:cubicBezTo>
                  <a:cubicBezTo>
                    <a:pt x="3560" y="5856"/>
                    <a:pt x="2643" y="5749"/>
                    <a:pt x="1929" y="5570"/>
                  </a:cubicBezTo>
                  <a:cubicBezTo>
                    <a:pt x="1000" y="5332"/>
                    <a:pt x="679" y="5034"/>
                    <a:pt x="679" y="4844"/>
                  </a:cubicBezTo>
                  <a:lnTo>
                    <a:pt x="679" y="4665"/>
                  </a:lnTo>
                  <a:cubicBezTo>
                    <a:pt x="893" y="4832"/>
                    <a:pt x="1203" y="4975"/>
                    <a:pt x="1631" y="5094"/>
                  </a:cubicBezTo>
                  <a:cubicBezTo>
                    <a:pt x="2393" y="5320"/>
                    <a:pt x="3417" y="5451"/>
                    <a:pt x="4501" y="5451"/>
                  </a:cubicBezTo>
                  <a:cubicBezTo>
                    <a:pt x="5584" y="5451"/>
                    <a:pt x="6608" y="5332"/>
                    <a:pt x="7370" y="5094"/>
                  </a:cubicBezTo>
                  <a:cubicBezTo>
                    <a:pt x="7787" y="4975"/>
                    <a:pt x="8097" y="4832"/>
                    <a:pt x="8323" y="4665"/>
                  </a:cubicBezTo>
                  <a:close/>
                  <a:moveTo>
                    <a:pt x="8358" y="5403"/>
                  </a:moveTo>
                  <a:lnTo>
                    <a:pt x="8358" y="8249"/>
                  </a:lnTo>
                  <a:cubicBezTo>
                    <a:pt x="8358" y="8439"/>
                    <a:pt x="8025" y="8713"/>
                    <a:pt x="7311" y="8916"/>
                  </a:cubicBezTo>
                  <a:lnTo>
                    <a:pt x="7311" y="5868"/>
                  </a:lnTo>
                  <a:cubicBezTo>
                    <a:pt x="7680" y="5760"/>
                    <a:pt x="8073" y="5618"/>
                    <a:pt x="8358" y="5403"/>
                  </a:cubicBezTo>
                  <a:close/>
                  <a:moveTo>
                    <a:pt x="715" y="5379"/>
                  </a:moveTo>
                  <a:cubicBezTo>
                    <a:pt x="953" y="5558"/>
                    <a:pt x="1298" y="5701"/>
                    <a:pt x="1751" y="5820"/>
                  </a:cubicBezTo>
                  <a:lnTo>
                    <a:pt x="1751" y="6951"/>
                  </a:lnTo>
                  <a:cubicBezTo>
                    <a:pt x="1751" y="7046"/>
                    <a:pt x="1822" y="7118"/>
                    <a:pt x="1905" y="7118"/>
                  </a:cubicBezTo>
                  <a:cubicBezTo>
                    <a:pt x="2001" y="7118"/>
                    <a:pt x="2072" y="7046"/>
                    <a:pt x="2072" y="6951"/>
                  </a:cubicBezTo>
                  <a:lnTo>
                    <a:pt x="2072" y="5915"/>
                  </a:lnTo>
                  <a:cubicBezTo>
                    <a:pt x="2727" y="6058"/>
                    <a:pt x="3536" y="6153"/>
                    <a:pt x="4370" y="6153"/>
                  </a:cubicBezTo>
                  <a:lnTo>
                    <a:pt x="4346" y="9249"/>
                  </a:lnTo>
                  <a:cubicBezTo>
                    <a:pt x="4203" y="9249"/>
                    <a:pt x="4048" y="9249"/>
                    <a:pt x="3906" y="9225"/>
                  </a:cubicBezTo>
                  <a:cubicBezTo>
                    <a:pt x="3334" y="9201"/>
                    <a:pt x="2822" y="9142"/>
                    <a:pt x="2358" y="9059"/>
                  </a:cubicBezTo>
                  <a:cubicBezTo>
                    <a:pt x="2262" y="9035"/>
                    <a:pt x="2167" y="9011"/>
                    <a:pt x="2072" y="8999"/>
                  </a:cubicBezTo>
                  <a:lnTo>
                    <a:pt x="2072" y="7689"/>
                  </a:lnTo>
                  <a:cubicBezTo>
                    <a:pt x="2072" y="7594"/>
                    <a:pt x="2001" y="7523"/>
                    <a:pt x="1905" y="7511"/>
                  </a:cubicBezTo>
                  <a:cubicBezTo>
                    <a:pt x="1822" y="7511"/>
                    <a:pt x="1751" y="7582"/>
                    <a:pt x="1751" y="7665"/>
                  </a:cubicBezTo>
                  <a:lnTo>
                    <a:pt x="1751" y="8892"/>
                  </a:lnTo>
                  <a:cubicBezTo>
                    <a:pt x="1655" y="8856"/>
                    <a:pt x="1548" y="8832"/>
                    <a:pt x="1477" y="8797"/>
                  </a:cubicBezTo>
                  <a:cubicBezTo>
                    <a:pt x="1000" y="8618"/>
                    <a:pt x="715" y="8416"/>
                    <a:pt x="715" y="8225"/>
                  </a:cubicBezTo>
                  <a:lnTo>
                    <a:pt x="715" y="5379"/>
                  </a:lnTo>
                  <a:close/>
                  <a:moveTo>
                    <a:pt x="8870" y="1"/>
                  </a:moveTo>
                  <a:cubicBezTo>
                    <a:pt x="8826" y="1"/>
                    <a:pt x="8781" y="16"/>
                    <a:pt x="8751" y="45"/>
                  </a:cubicBezTo>
                  <a:lnTo>
                    <a:pt x="5977" y="2832"/>
                  </a:lnTo>
                  <a:cubicBezTo>
                    <a:pt x="5680" y="2808"/>
                    <a:pt x="5358" y="2772"/>
                    <a:pt x="5049" y="2760"/>
                  </a:cubicBezTo>
                  <a:cubicBezTo>
                    <a:pt x="4965" y="2760"/>
                    <a:pt x="4870" y="2832"/>
                    <a:pt x="4870" y="2927"/>
                  </a:cubicBezTo>
                  <a:cubicBezTo>
                    <a:pt x="4870" y="3010"/>
                    <a:pt x="4941" y="3105"/>
                    <a:pt x="5037" y="3105"/>
                  </a:cubicBezTo>
                  <a:cubicBezTo>
                    <a:pt x="5263" y="3117"/>
                    <a:pt x="5465" y="3117"/>
                    <a:pt x="5656" y="3141"/>
                  </a:cubicBezTo>
                  <a:lnTo>
                    <a:pt x="5441" y="3367"/>
                  </a:lnTo>
                  <a:cubicBezTo>
                    <a:pt x="5379" y="3342"/>
                    <a:pt x="5311" y="3329"/>
                    <a:pt x="5245" y="3329"/>
                  </a:cubicBezTo>
                  <a:cubicBezTo>
                    <a:pt x="5122" y="3329"/>
                    <a:pt x="5002" y="3374"/>
                    <a:pt x="4918" y="3474"/>
                  </a:cubicBezTo>
                  <a:cubicBezTo>
                    <a:pt x="4822" y="3558"/>
                    <a:pt x="4787" y="3677"/>
                    <a:pt x="4787" y="3796"/>
                  </a:cubicBezTo>
                  <a:cubicBezTo>
                    <a:pt x="4787" y="3915"/>
                    <a:pt x="4822" y="4034"/>
                    <a:pt x="4918" y="4129"/>
                  </a:cubicBezTo>
                  <a:cubicBezTo>
                    <a:pt x="5001" y="4213"/>
                    <a:pt x="5120" y="4260"/>
                    <a:pt x="5239" y="4260"/>
                  </a:cubicBezTo>
                  <a:cubicBezTo>
                    <a:pt x="5358" y="4260"/>
                    <a:pt x="5477" y="4213"/>
                    <a:pt x="5572" y="4129"/>
                  </a:cubicBezTo>
                  <a:cubicBezTo>
                    <a:pt x="5703" y="3998"/>
                    <a:pt x="5751" y="3784"/>
                    <a:pt x="5668" y="3605"/>
                  </a:cubicBezTo>
                  <a:lnTo>
                    <a:pt x="6096" y="3189"/>
                  </a:lnTo>
                  <a:cubicBezTo>
                    <a:pt x="7561" y="3379"/>
                    <a:pt x="8347" y="3796"/>
                    <a:pt x="8347" y="4094"/>
                  </a:cubicBezTo>
                  <a:cubicBezTo>
                    <a:pt x="8347" y="4510"/>
                    <a:pt x="6894" y="5106"/>
                    <a:pt x="4525" y="5106"/>
                  </a:cubicBezTo>
                  <a:cubicBezTo>
                    <a:pt x="2167" y="5106"/>
                    <a:pt x="703" y="4534"/>
                    <a:pt x="703" y="4094"/>
                  </a:cubicBezTo>
                  <a:cubicBezTo>
                    <a:pt x="703" y="3784"/>
                    <a:pt x="1489" y="3367"/>
                    <a:pt x="2965" y="3189"/>
                  </a:cubicBezTo>
                  <a:lnTo>
                    <a:pt x="3394" y="3617"/>
                  </a:lnTo>
                  <a:cubicBezTo>
                    <a:pt x="3322" y="3796"/>
                    <a:pt x="3358" y="4010"/>
                    <a:pt x="3501" y="4141"/>
                  </a:cubicBezTo>
                  <a:cubicBezTo>
                    <a:pt x="3584" y="4236"/>
                    <a:pt x="3715" y="4272"/>
                    <a:pt x="3822" y="4272"/>
                  </a:cubicBezTo>
                  <a:cubicBezTo>
                    <a:pt x="3953" y="4272"/>
                    <a:pt x="4060" y="4225"/>
                    <a:pt x="4156" y="4141"/>
                  </a:cubicBezTo>
                  <a:cubicBezTo>
                    <a:pt x="4239" y="4046"/>
                    <a:pt x="4287" y="3939"/>
                    <a:pt x="4287" y="3820"/>
                  </a:cubicBezTo>
                  <a:cubicBezTo>
                    <a:pt x="4287" y="3701"/>
                    <a:pt x="4239" y="3570"/>
                    <a:pt x="4156" y="3486"/>
                  </a:cubicBezTo>
                  <a:cubicBezTo>
                    <a:pt x="4066" y="3397"/>
                    <a:pt x="3937" y="3346"/>
                    <a:pt x="3807" y="3346"/>
                  </a:cubicBezTo>
                  <a:cubicBezTo>
                    <a:pt x="3748" y="3346"/>
                    <a:pt x="3688" y="3357"/>
                    <a:pt x="3632" y="3379"/>
                  </a:cubicBezTo>
                  <a:lnTo>
                    <a:pt x="3405" y="3165"/>
                  </a:lnTo>
                  <a:cubicBezTo>
                    <a:pt x="3703" y="3129"/>
                    <a:pt x="4048" y="3117"/>
                    <a:pt x="4394" y="3117"/>
                  </a:cubicBezTo>
                  <a:cubicBezTo>
                    <a:pt x="4477" y="3117"/>
                    <a:pt x="4560" y="3046"/>
                    <a:pt x="4560" y="2939"/>
                  </a:cubicBezTo>
                  <a:cubicBezTo>
                    <a:pt x="4560" y="2843"/>
                    <a:pt x="4477" y="2772"/>
                    <a:pt x="4382" y="2772"/>
                  </a:cubicBezTo>
                  <a:cubicBezTo>
                    <a:pt x="3941" y="2772"/>
                    <a:pt x="3501" y="2808"/>
                    <a:pt x="3084" y="2843"/>
                  </a:cubicBezTo>
                  <a:lnTo>
                    <a:pt x="298" y="69"/>
                  </a:lnTo>
                  <a:cubicBezTo>
                    <a:pt x="268" y="40"/>
                    <a:pt x="224" y="25"/>
                    <a:pt x="179" y="25"/>
                  </a:cubicBezTo>
                  <a:cubicBezTo>
                    <a:pt x="134" y="25"/>
                    <a:pt x="90" y="40"/>
                    <a:pt x="60" y="69"/>
                  </a:cubicBezTo>
                  <a:cubicBezTo>
                    <a:pt x="0" y="129"/>
                    <a:pt x="0" y="248"/>
                    <a:pt x="60" y="307"/>
                  </a:cubicBezTo>
                  <a:lnTo>
                    <a:pt x="2667" y="2903"/>
                  </a:lnTo>
                  <a:cubicBezTo>
                    <a:pt x="1370" y="3105"/>
                    <a:pt x="357" y="3522"/>
                    <a:pt x="357" y="4117"/>
                  </a:cubicBezTo>
                  <a:lnTo>
                    <a:pt x="357" y="4415"/>
                  </a:lnTo>
                  <a:lnTo>
                    <a:pt x="357" y="4856"/>
                  </a:lnTo>
                  <a:lnTo>
                    <a:pt x="357" y="8261"/>
                  </a:lnTo>
                  <a:cubicBezTo>
                    <a:pt x="357" y="8499"/>
                    <a:pt x="524" y="8856"/>
                    <a:pt x="1346" y="9154"/>
                  </a:cubicBezTo>
                  <a:cubicBezTo>
                    <a:pt x="1608" y="9261"/>
                    <a:pt x="1941" y="9332"/>
                    <a:pt x="2298" y="9416"/>
                  </a:cubicBezTo>
                  <a:cubicBezTo>
                    <a:pt x="2786" y="9499"/>
                    <a:pt x="3322" y="9570"/>
                    <a:pt x="3906" y="9594"/>
                  </a:cubicBezTo>
                  <a:cubicBezTo>
                    <a:pt x="4108" y="9606"/>
                    <a:pt x="4334" y="9606"/>
                    <a:pt x="4548" y="9606"/>
                  </a:cubicBezTo>
                  <a:cubicBezTo>
                    <a:pt x="4965" y="9606"/>
                    <a:pt x="5382" y="9594"/>
                    <a:pt x="5775" y="9547"/>
                  </a:cubicBezTo>
                  <a:cubicBezTo>
                    <a:pt x="5870" y="9535"/>
                    <a:pt x="5942" y="9451"/>
                    <a:pt x="5930" y="9368"/>
                  </a:cubicBezTo>
                  <a:cubicBezTo>
                    <a:pt x="5919" y="9280"/>
                    <a:pt x="5846" y="9212"/>
                    <a:pt x="5769" y="9212"/>
                  </a:cubicBezTo>
                  <a:cubicBezTo>
                    <a:pt x="5763" y="9212"/>
                    <a:pt x="5757" y="9212"/>
                    <a:pt x="5751" y="9213"/>
                  </a:cubicBezTo>
                  <a:cubicBezTo>
                    <a:pt x="5406" y="9249"/>
                    <a:pt x="5060" y="9261"/>
                    <a:pt x="4703" y="9273"/>
                  </a:cubicBezTo>
                  <a:lnTo>
                    <a:pt x="4703" y="6213"/>
                  </a:lnTo>
                  <a:cubicBezTo>
                    <a:pt x="5537" y="6201"/>
                    <a:pt x="6334" y="6118"/>
                    <a:pt x="7001" y="5975"/>
                  </a:cubicBezTo>
                  <a:lnTo>
                    <a:pt x="7001" y="9035"/>
                  </a:lnTo>
                  <a:cubicBezTo>
                    <a:pt x="6823" y="9082"/>
                    <a:pt x="6632" y="9118"/>
                    <a:pt x="6406" y="9154"/>
                  </a:cubicBezTo>
                  <a:cubicBezTo>
                    <a:pt x="6311" y="9178"/>
                    <a:pt x="6251" y="9261"/>
                    <a:pt x="6251" y="9356"/>
                  </a:cubicBezTo>
                  <a:cubicBezTo>
                    <a:pt x="6275" y="9440"/>
                    <a:pt x="6346" y="9499"/>
                    <a:pt x="6418" y="9499"/>
                  </a:cubicBezTo>
                  <a:lnTo>
                    <a:pt x="6453" y="9499"/>
                  </a:lnTo>
                  <a:cubicBezTo>
                    <a:pt x="6644" y="9475"/>
                    <a:pt x="6906" y="9428"/>
                    <a:pt x="7180" y="9356"/>
                  </a:cubicBezTo>
                  <a:cubicBezTo>
                    <a:pt x="7192" y="9356"/>
                    <a:pt x="7192" y="9356"/>
                    <a:pt x="7204" y="9332"/>
                  </a:cubicBezTo>
                  <a:cubicBezTo>
                    <a:pt x="7906" y="9154"/>
                    <a:pt x="8692" y="8832"/>
                    <a:pt x="8692" y="8297"/>
                  </a:cubicBezTo>
                  <a:lnTo>
                    <a:pt x="8692" y="4903"/>
                  </a:lnTo>
                  <a:lnTo>
                    <a:pt x="8692" y="4891"/>
                  </a:lnTo>
                  <a:lnTo>
                    <a:pt x="8692" y="4141"/>
                  </a:lnTo>
                  <a:cubicBezTo>
                    <a:pt x="8692" y="3772"/>
                    <a:pt x="8311" y="3439"/>
                    <a:pt x="7585" y="3201"/>
                  </a:cubicBezTo>
                  <a:cubicBezTo>
                    <a:pt x="7239" y="3082"/>
                    <a:pt x="6834" y="2998"/>
                    <a:pt x="6406" y="2939"/>
                  </a:cubicBezTo>
                  <a:lnTo>
                    <a:pt x="9013" y="331"/>
                  </a:lnTo>
                  <a:cubicBezTo>
                    <a:pt x="9049" y="224"/>
                    <a:pt x="9049" y="105"/>
                    <a:pt x="8990" y="45"/>
                  </a:cubicBezTo>
                  <a:cubicBezTo>
                    <a:pt x="8960" y="16"/>
                    <a:pt x="8915" y="1"/>
                    <a:pt x="8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9" name="Google Shape;17109;p62"/>
            <p:cNvSpPr/>
            <p:nvPr/>
          </p:nvSpPr>
          <p:spPr>
            <a:xfrm>
              <a:off x="882943" y="2031107"/>
              <a:ext cx="42641" cy="56802"/>
            </a:xfrm>
            <a:custGeom>
              <a:rect b="b" l="l" r="r" t="t"/>
              <a:pathLst>
                <a:path extrusionOk="0" h="1793" w="1346">
                  <a:moveTo>
                    <a:pt x="195" y="0"/>
                  </a:moveTo>
                  <a:cubicBezTo>
                    <a:pt x="163" y="0"/>
                    <a:pt x="132" y="9"/>
                    <a:pt x="107" y="30"/>
                  </a:cubicBezTo>
                  <a:cubicBezTo>
                    <a:pt x="36" y="78"/>
                    <a:pt x="0" y="197"/>
                    <a:pt x="60" y="268"/>
                  </a:cubicBezTo>
                  <a:lnTo>
                    <a:pt x="1000" y="1709"/>
                  </a:lnTo>
                  <a:cubicBezTo>
                    <a:pt x="1036" y="1757"/>
                    <a:pt x="1096" y="1792"/>
                    <a:pt x="1155" y="1792"/>
                  </a:cubicBezTo>
                  <a:cubicBezTo>
                    <a:pt x="1179" y="1792"/>
                    <a:pt x="1215" y="1769"/>
                    <a:pt x="1238" y="1757"/>
                  </a:cubicBezTo>
                  <a:cubicBezTo>
                    <a:pt x="1310" y="1697"/>
                    <a:pt x="1346" y="1590"/>
                    <a:pt x="1286" y="1519"/>
                  </a:cubicBezTo>
                  <a:lnTo>
                    <a:pt x="345" y="78"/>
                  </a:lnTo>
                  <a:cubicBezTo>
                    <a:pt x="315" y="32"/>
                    <a:pt x="254"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0" name="Google Shape;17110;p62"/>
            <p:cNvSpPr/>
            <p:nvPr/>
          </p:nvSpPr>
          <p:spPr>
            <a:xfrm>
              <a:off x="848983" y="2072354"/>
              <a:ext cx="59622" cy="30635"/>
            </a:xfrm>
            <a:custGeom>
              <a:rect b="b" l="l" r="r" t="t"/>
              <a:pathLst>
                <a:path extrusionOk="0" h="967" w="1882">
                  <a:moveTo>
                    <a:pt x="187" y="0"/>
                  </a:moveTo>
                  <a:cubicBezTo>
                    <a:pt x="117" y="0"/>
                    <a:pt x="54" y="36"/>
                    <a:pt x="36" y="97"/>
                  </a:cubicBezTo>
                  <a:cubicBezTo>
                    <a:pt x="1" y="193"/>
                    <a:pt x="36" y="288"/>
                    <a:pt x="120" y="324"/>
                  </a:cubicBezTo>
                  <a:lnTo>
                    <a:pt x="1608" y="943"/>
                  </a:lnTo>
                  <a:cubicBezTo>
                    <a:pt x="1620" y="967"/>
                    <a:pt x="1656" y="967"/>
                    <a:pt x="1667" y="967"/>
                  </a:cubicBezTo>
                  <a:cubicBezTo>
                    <a:pt x="1727" y="967"/>
                    <a:pt x="1810" y="919"/>
                    <a:pt x="1834" y="859"/>
                  </a:cubicBezTo>
                  <a:cubicBezTo>
                    <a:pt x="1882" y="764"/>
                    <a:pt x="1834" y="669"/>
                    <a:pt x="1751" y="633"/>
                  </a:cubicBezTo>
                  <a:lnTo>
                    <a:pt x="263" y="14"/>
                  </a:lnTo>
                  <a:cubicBezTo>
                    <a:pt x="238" y="5"/>
                    <a:pt x="212"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1" name="Google Shape;17111;p62"/>
            <p:cNvSpPr/>
            <p:nvPr/>
          </p:nvSpPr>
          <p:spPr>
            <a:xfrm>
              <a:off x="1142054" y="2031265"/>
              <a:ext cx="41913" cy="56644"/>
            </a:xfrm>
            <a:custGeom>
              <a:rect b="b" l="l" r="r" t="t"/>
              <a:pathLst>
                <a:path extrusionOk="0" h="1788" w="1323">
                  <a:moveTo>
                    <a:pt x="1130" y="0"/>
                  </a:moveTo>
                  <a:cubicBezTo>
                    <a:pt x="1074" y="0"/>
                    <a:pt x="1016" y="27"/>
                    <a:pt x="977" y="73"/>
                  </a:cubicBezTo>
                  <a:lnTo>
                    <a:pt x="36" y="1514"/>
                  </a:lnTo>
                  <a:cubicBezTo>
                    <a:pt x="1" y="1585"/>
                    <a:pt x="13" y="1692"/>
                    <a:pt x="84" y="1752"/>
                  </a:cubicBezTo>
                  <a:cubicBezTo>
                    <a:pt x="120" y="1764"/>
                    <a:pt x="144" y="1787"/>
                    <a:pt x="179" y="1787"/>
                  </a:cubicBezTo>
                  <a:cubicBezTo>
                    <a:pt x="239" y="1787"/>
                    <a:pt x="275" y="1752"/>
                    <a:pt x="322" y="1704"/>
                  </a:cubicBezTo>
                  <a:lnTo>
                    <a:pt x="1263" y="263"/>
                  </a:lnTo>
                  <a:cubicBezTo>
                    <a:pt x="1322" y="180"/>
                    <a:pt x="1287" y="73"/>
                    <a:pt x="1215" y="25"/>
                  </a:cubicBezTo>
                  <a:cubicBezTo>
                    <a:pt x="1190" y="8"/>
                    <a:pt x="1160" y="0"/>
                    <a:pt x="11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2" name="Google Shape;17112;p62"/>
            <p:cNvSpPr/>
            <p:nvPr/>
          </p:nvSpPr>
          <p:spPr>
            <a:xfrm>
              <a:off x="1158274" y="2072196"/>
              <a:ext cx="60002" cy="30413"/>
            </a:xfrm>
            <a:custGeom>
              <a:rect b="b" l="l" r="r" t="t"/>
              <a:pathLst>
                <a:path extrusionOk="0" h="960" w="1894">
                  <a:moveTo>
                    <a:pt x="1703" y="0"/>
                  </a:moveTo>
                  <a:cubicBezTo>
                    <a:pt x="1679" y="0"/>
                    <a:pt x="1655" y="6"/>
                    <a:pt x="1632" y="19"/>
                  </a:cubicBezTo>
                  <a:lnTo>
                    <a:pt x="144" y="638"/>
                  </a:lnTo>
                  <a:cubicBezTo>
                    <a:pt x="48" y="662"/>
                    <a:pt x="1" y="769"/>
                    <a:pt x="48" y="864"/>
                  </a:cubicBezTo>
                  <a:cubicBezTo>
                    <a:pt x="84" y="924"/>
                    <a:pt x="144" y="960"/>
                    <a:pt x="215" y="960"/>
                  </a:cubicBezTo>
                  <a:cubicBezTo>
                    <a:pt x="227" y="960"/>
                    <a:pt x="263" y="960"/>
                    <a:pt x="275" y="948"/>
                  </a:cubicBezTo>
                  <a:lnTo>
                    <a:pt x="1763" y="329"/>
                  </a:lnTo>
                  <a:cubicBezTo>
                    <a:pt x="1846" y="293"/>
                    <a:pt x="1894" y="198"/>
                    <a:pt x="1846" y="102"/>
                  </a:cubicBezTo>
                  <a:cubicBezTo>
                    <a:pt x="1829" y="42"/>
                    <a:pt x="1768"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13" name="Google Shape;17113;p62"/>
          <p:cNvGrpSpPr/>
          <p:nvPr/>
        </p:nvGrpSpPr>
        <p:grpSpPr>
          <a:xfrm>
            <a:off x="3074027" y="1808377"/>
            <a:ext cx="380604" cy="313854"/>
            <a:chOff x="3074027" y="1983777"/>
            <a:chExt cx="380604" cy="313854"/>
          </a:xfrm>
        </p:grpSpPr>
        <p:sp>
          <p:nvSpPr>
            <p:cNvPr id="17114" name="Google Shape;17114;p62"/>
            <p:cNvSpPr/>
            <p:nvPr/>
          </p:nvSpPr>
          <p:spPr>
            <a:xfrm>
              <a:off x="3130608" y="1984886"/>
              <a:ext cx="324023" cy="312745"/>
            </a:xfrm>
            <a:custGeom>
              <a:rect b="b" l="l" r="r" t="t"/>
              <a:pathLst>
                <a:path extrusionOk="0" h="9872" w="10228">
                  <a:moveTo>
                    <a:pt x="3918" y="5704"/>
                  </a:moveTo>
                  <a:cubicBezTo>
                    <a:pt x="3941" y="5752"/>
                    <a:pt x="3989" y="5811"/>
                    <a:pt x="4049" y="5847"/>
                  </a:cubicBezTo>
                  <a:cubicBezTo>
                    <a:pt x="4096" y="5895"/>
                    <a:pt x="4156" y="5942"/>
                    <a:pt x="4203" y="5990"/>
                  </a:cubicBezTo>
                  <a:lnTo>
                    <a:pt x="3430" y="6764"/>
                  </a:lnTo>
                  <a:lnTo>
                    <a:pt x="3144" y="6478"/>
                  </a:lnTo>
                  <a:lnTo>
                    <a:pt x="3918" y="5704"/>
                  </a:lnTo>
                  <a:close/>
                  <a:moveTo>
                    <a:pt x="6466" y="1"/>
                  </a:moveTo>
                  <a:cubicBezTo>
                    <a:pt x="5537" y="1"/>
                    <a:pt x="4692" y="358"/>
                    <a:pt x="4037" y="1001"/>
                  </a:cubicBezTo>
                  <a:cubicBezTo>
                    <a:pt x="3394" y="1644"/>
                    <a:pt x="3037" y="2501"/>
                    <a:pt x="3037" y="3430"/>
                  </a:cubicBezTo>
                  <a:cubicBezTo>
                    <a:pt x="3037" y="4156"/>
                    <a:pt x="3263" y="4859"/>
                    <a:pt x="3691" y="5430"/>
                  </a:cubicBezTo>
                  <a:lnTo>
                    <a:pt x="2894" y="6240"/>
                  </a:lnTo>
                  <a:lnTo>
                    <a:pt x="2846" y="6192"/>
                  </a:lnTo>
                  <a:cubicBezTo>
                    <a:pt x="2816" y="6162"/>
                    <a:pt x="2772" y="6148"/>
                    <a:pt x="2727" y="6148"/>
                  </a:cubicBezTo>
                  <a:cubicBezTo>
                    <a:pt x="2682" y="6148"/>
                    <a:pt x="2638" y="6162"/>
                    <a:pt x="2608" y="6192"/>
                  </a:cubicBezTo>
                  <a:lnTo>
                    <a:pt x="1501" y="7288"/>
                  </a:lnTo>
                  <a:cubicBezTo>
                    <a:pt x="1441" y="7347"/>
                    <a:pt x="1441" y="7466"/>
                    <a:pt x="1501" y="7538"/>
                  </a:cubicBezTo>
                  <a:cubicBezTo>
                    <a:pt x="1530" y="7561"/>
                    <a:pt x="1575" y="7573"/>
                    <a:pt x="1620" y="7573"/>
                  </a:cubicBezTo>
                  <a:cubicBezTo>
                    <a:pt x="1664" y="7573"/>
                    <a:pt x="1709" y="7561"/>
                    <a:pt x="1739" y="7538"/>
                  </a:cubicBezTo>
                  <a:lnTo>
                    <a:pt x="2727" y="6549"/>
                  </a:lnTo>
                  <a:lnTo>
                    <a:pt x="2775" y="6597"/>
                  </a:lnTo>
                  <a:lnTo>
                    <a:pt x="3287" y="7121"/>
                  </a:lnTo>
                  <a:lnTo>
                    <a:pt x="3334" y="7157"/>
                  </a:lnTo>
                  <a:lnTo>
                    <a:pt x="1048" y="9455"/>
                  </a:lnTo>
                  <a:lnTo>
                    <a:pt x="417" y="8824"/>
                  </a:lnTo>
                  <a:lnTo>
                    <a:pt x="1251" y="7990"/>
                  </a:lnTo>
                  <a:cubicBezTo>
                    <a:pt x="1310" y="7931"/>
                    <a:pt x="1310" y="7811"/>
                    <a:pt x="1251" y="7752"/>
                  </a:cubicBezTo>
                  <a:cubicBezTo>
                    <a:pt x="1221" y="7722"/>
                    <a:pt x="1176" y="7707"/>
                    <a:pt x="1132" y="7707"/>
                  </a:cubicBezTo>
                  <a:cubicBezTo>
                    <a:pt x="1087" y="7707"/>
                    <a:pt x="1042" y="7722"/>
                    <a:pt x="1013" y="7752"/>
                  </a:cubicBezTo>
                  <a:lnTo>
                    <a:pt x="48" y="8716"/>
                  </a:lnTo>
                  <a:cubicBezTo>
                    <a:pt x="12" y="8752"/>
                    <a:pt x="1" y="8800"/>
                    <a:pt x="1" y="8835"/>
                  </a:cubicBezTo>
                  <a:cubicBezTo>
                    <a:pt x="1" y="8883"/>
                    <a:pt x="12" y="8931"/>
                    <a:pt x="48" y="8954"/>
                  </a:cubicBezTo>
                  <a:lnTo>
                    <a:pt x="905" y="9824"/>
                  </a:lnTo>
                  <a:cubicBezTo>
                    <a:pt x="941" y="9847"/>
                    <a:pt x="989" y="9871"/>
                    <a:pt x="1024" y="9871"/>
                  </a:cubicBezTo>
                  <a:cubicBezTo>
                    <a:pt x="1072" y="9871"/>
                    <a:pt x="1120" y="9847"/>
                    <a:pt x="1144" y="9824"/>
                  </a:cubicBezTo>
                  <a:lnTo>
                    <a:pt x="3691" y="7276"/>
                  </a:lnTo>
                  <a:cubicBezTo>
                    <a:pt x="3727" y="7252"/>
                    <a:pt x="3739" y="7204"/>
                    <a:pt x="3739" y="7157"/>
                  </a:cubicBezTo>
                  <a:cubicBezTo>
                    <a:pt x="3739" y="7109"/>
                    <a:pt x="3715" y="7073"/>
                    <a:pt x="3691" y="7038"/>
                  </a:cubicBezTo>
                  <a:lnTo>
                    <a:pt x="3644" y="6990"/>
                  </a:lnTo>
                  <a:lnTo>
                    <a:pt x="4453" y="6192"/>
                  </a:lnTo>
                  <a:cubicBezTo>
                    <a:pt x="4942" y="6549"/>
                    <a:pt x="5537" y="6776"/>
                    <a:pt x="6144" y="6835"/>
                  </a:cubicBezTo>
                  <a:lnTo>
                    <a:pt x="6168" y="6835"/>
                  </a:lnTo>
                  <a:cubicBezTo>
                    <a:pt x="6251" y="6835"/>
                    <a:pt x="6323" y="6776"/>
                    <a:pt x="6323" y="6680"/>
                  </a:cubicBezTo>
                  <a:cubicBezTo>
                    <a:pt x="6347" y="6597"/>
                    <a:pt x="6263" y="6502"/>
                    <a:pt x="6180" y="6502"/>
                  </a:cubicBezTo>
                  <a:cubicBezTo>
                    <a:pt x="5465" y="6442"/>
                    <a:pt x="4799" y="6121"/>
                    <a:pt x="4287" y="5609"/>
                  </a:cubicBezTo>
                  <a:cubicBezTo>
                    <a:pt x="4192" y="5525"/>
                    <a:pt x="4120" y="5430"/>
                    <a:pt x="4049" y="5347"/>
                  </a:cubicBezTo>
                  <a:cubicBezTo>
                    <a:pt x="3620" y="4787"/>
                    <a:pt x="3382" y="4132"/>
                    <a:pt x="3382" y="3418"/>
                  </a:cubicBezTo>
                  <a:cubicBezTo>
                    <a:pt x="3382" y="2608"/>
                    <a:pt x="3703" y="1835"/>
                    <a:pt x="4287" y="1239"/>
                  </a:cubicBezTo>
                  <a:cubicBezTo>
                    <a:pt x="4870" y="656"/>
                    <a:pt x="5644" y="322"/>
                    <a:pt x="6478" y="322"/>
                  </a:cubicBezTo>
                  <a:cubicBezTo>
                    <a:pt x="7299" y="322"/>
                    <a:pt x="8073" y="656"/>
                    <a:pt x="8668" y="1239"/>
                  </a:cubicBezTo>
                  <a:cubicBezTo>
                    <a:pt x="9871" y="2442"/>
                    <a:pt x="9871" y="4394"/>
                    <a:pt x="8668" y="5597"/>
                  </a:cubicBezTo>
                  <a:cubicBezTo>
                    <a:pt x="8156" y="6097"/>
                    <a:pt x="7537" y="6395"/>
                    <a:pt x="6835" y="6478"/>
                  </a:cubicBezTo>
                  <a:cubicBezTo>
                    <a:pt x="6739" y="6490"/>
                    <a:pt x="6668" y="6561"/>
                    <a:pt x="6680" y="6668"/>
                  </a:cubicBezTo>
                  <a:cubicBezTo>
                    <a:pt x="6702" y="6757"/>
                    <a:pt x="6765" y="6825"/>
                    <a:pt x="6859" y="6825"/>
                  </a:cubicBezTo>
                  <a:cubicBezTo>
                    <a:pt x="6867" y="6825"/>
                    <a:pt x="6874" y="6824"/>
                    <a:pt x="6882" y="6823"/>
                  </a:cubicBezTo>
                  <a:cubicBezTo>
                    <a:pt x="7656" y="6728"/>
                    <a:pt x="8371" y="6383"/>
                    <a:pt x="8918" y="5835"/>
                  </a:cubicBezTo>
                  <a:cubicBezTo>
                    <a:pt x="10228" y="4513"/>
                    <a:pt x="10228" y="2335"/>
                    <a:pt x="8883" y="1001"/>
                  </a:cubicBezTo>
                  <a:cubicBezTo>
                    <a:pt x="8252" y="358"/>
                    <a:pt x="7382" y="1"/>
                    <a:pt x="6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5" name="Google Shape;17115;p62"/>
            <p:cNvSpPr/>
            <p:nvPr/>
          </p:nvSpPr>
          <p:spPr>
            <a:xfrm>
              <a:off x="3243008" y="2008678"/>
              <a:ext cx="185613" cy="169741"/>
            </a:xfrm>
            <a:custGeom>
              <a:rect b="b" l="l" r="r" t="t"/>
              <a:pathLst>
                <a:path extrusionOk="0" h="5358" w="5859">
                  <a:moveTo>
                    <a:pt x="2918" y="333"/>
                  </a:moveTo>
                  <a:cubicBezTo>
                    <a:pt x="3513" y="333"/>
                    <a:pt x="4108" y="560"/>
                    <a:pt x="4561" y="1024"/>
                  </a:cubicBezTo>
                  <a:cubicBezTo>
                    <a:pt x="5489" y="1929"/>
                    <a:pt x="5489" y="3417"/>
                    <a:pt x="4561" y="4322"/>
                  </a:cubicBezTo>
                  <a:cubicBezTo>
                    <a:pt x="4108" y="4780"/>
                    <a:pt x="3510" y="5010"/>
                    <a:pt x="2912" y="5010"/>
                  </a:cubicBezTo>
                  <a:cubicBezTo>
                    <a:pt x="2313" y="5010"/>
                    <a:pt x="1715" y="4780"/>
                    <a:pt x="1263" y="4322"/>
                  </a:cubicBezTo>
                  <a:cubicBezTo>
                    <a:pt x="346" y="3417"/>
                    <a:pt x="346" y="1929"/>
                    <a:pt x="1263" y="1024"/>
                  </a:cubicBezTo>
                  <a:cubicBezTo>
                    <a:pt x="1727" y="560"/>
                    <a:pt x="2322" y="333"/>
                    <a:pt x="2918" y="333"/>
                  </a:cubicBezTo>
                  <a:close/>
                  <a:moveTo>
                    <a:pt x="2930" y="0"/>
                  </a:moveTo>
                  <a:cubicBezTo>
                    <a:pt x="2245" y="0"/>
                    <a:pt x="1560" y="262"/>
                    <a:pt x="1036" y="786"/>
                  </a:cubicBezTo>
                  <a:cubicBezTo>
                    <a:pt x="1" y="1822"/>
                    <a:pt x="1" y="3524"/>
                    <a:pt x="1036" y="4560"/>
                  </a:cubicBezTo>
                  <a:cubicBezTo>
                    <a:pt x="1560" y="5084"/>
                    <a:pt x="2239" y="5358"/>
                    <a:pt x="2930" y="5358"/>
                  </a:cubicBezTo>
                  <a:cubicBezTo>
                    <a:pt x="3608" y="5358"/>
                    <a:pt x="4299" y="5084"/>
                    <a:pt x="4823" y="4560"/>
                  </a:cubicBezTo>
                  <a:cubicBezTo>
                    <a:pt x="5858" y="3524"/>
                    <a:pt x="5858" y="1822"/>
                    <a:pt x="4823" y="786"/>
                  </a:cubicBezTo>
                  <a:cubicBezTo>
                    <a:pt x="4299" y="262"/>
                    <a:pt x="3614" y="0"/>
                    <a:pt x="2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6" name="Google Shape;17116;p62"/>
            <p:cNvSpPr/>
            <p:nvPr/>
          </p:nvSpPr>
          <p:spPr>
            <a:xfrm>
              <a:off x="3074027" y="1983777"/>
              <a:ext cx="155802" cy="163342"/>
            </a:xfrm>
            <a:custGeom>
              <a:rect b="b" l="l" r="r" t="t"/>
              <a:pathLst>
                <a:path extrusionOk="0" h="5156" w="4918">
                  <a:moveTo>
                    <a:pt x="2370" y="0"/>
                  </a:moveTo>
                  <a:cubicBezTo>
                    <a:pt x="1917" y="24"/>
                    <a:pt x="1489" y="155"/>
                    <a:pt x="1120" y="405"/>
                  </a:cubicBezTo>
                  <a:cubicBezTo>
                    <a:pt x="596" y="750"/>
                    <a:pt x="239" y="1286"/>
                    <a:pt x="120" y="1893"/>
                  </a:cubicBezTo>
                  <a:cubicBezTo>
                    <a:pt x="1" y="2501"/>
                    <a:pt x="120" y="3132"/>
                    <a:pt x="477" y="3655"/>
                  </a:cubicBezTo>
                  <a:cubicBezTo>
                    <a:pt x="913" y="4319"/>
                    <a:pt x="1643" y="4696"/>
                    <a:pt x="2409" y="4696"/>
                  </a:cubicBezTo>
                  <a:cubicBezTo>
                    <a:pt x="2605" y="4696"/>
                    <a:pt x="2804" y="4671"/>
                    <a:pt x="3001" y="4620"/>
                  </a:cubicBezTo>
                  <a:lnTo>
                    <a:pt x="4108" y="5144"/>
                  </a:lnTo>
                  <a:cubicBezTo>
                    <a:pt x="4132" y="5156"/>
                    <a:pt x="4156" y="5156"/>
                    <a:pt x="4180" y="5156"/>
                  </a:cubicBezTo>
                  <a:cubicBezTo>
                    <a:pt x="4215" y="5156"/>
                    <a:pt x="4239" y="5144"/>
                    <a:pt x="4275" y="5120"/>
                  </a:cubicBezTo>
                  <a:cubicBezTo>
                    <a:pt x="4311" y="5096"/>
                    <a:pt x="4346" y="5037"/>
                    <a:pt x="4346" y="4977"/>
                  </a:cubicBezTo>
                  <a:lnTo>
                    <a:pt x="4287" y="3751"/>
                  </a:lnTo>
                  <a:cubicBezTo>
                    <a:pt x="4882" y="2989"/>
                    <a:pt x="4918" y="1893"/>
                    <a:pt x="4358" y="1084"/>
                  </a:cubicBezTo>
                  <a:cubicBezTo>
                    <a:pt x="4061" y="631"/>
                    <a:pt x="3608" y="286"/>
                    <a:pt x="3084" y="143"/>
                  </a:cubicBezTo>
                  <a:cubicBezTo>
                    <a:pt x="3065" y="136"/>
                    <a:pt x="3047" y="133"/>
                    <a:pt x="3029" y="133"/>
                  </a:cubicBezTo>
                  <a:cubicBezTo>
                    <a:pt x="2958" y="133"/>
                    <a:pt x="2899" y="186"/>
                    <a:pt x="2870" y="262"/>
                  </a:cubicBezTo>
                  <a:cubicBezTo>
                    <a:pt x="2846" y="346"/>
                    <a:pt x="2906" y="441"/>
                    <a:pt x="2989" y="465"/>
                  </a:cubicBezTo>
                  <a:cubicBezTo>
                    <a:pt x="3441" y="607"/>
                    <a:pt x="3822" y="881"/>
                    <a:pt x="4096" y="1274"/>
                  </a:cubicBezTo>
                  <a:cubicBezTo>
                    <a:pt x="4584" y="2001"/>
                    <a:pt x="4537" y="2941"/>
                    <a:pt x="4001" y="3620"/>
                  </a:cubicBezTo>
                  <a:cubicBezTo>
                    <a:pt x="3977" y="3655"/>
                    <a:pt x="3965" y="3703"/>
                    <a:pt x="3977" y="3739"/>
                  </a:cubicBezTo>
                  <a:lnTo>
                    <a:pt x="4013" y="4739"/>
                  </a:lnTo>
                  <a:lnTo>
                    <a:pt x="3108" y="4310"/>
                  </a:lnTo>
                  <a:cubicBezTo>
                    <a:pt x="3084" y="4298"/>
                    <a:pt x="3037" y="4298"/>
                    <a:pt x="2989" y="4298"/>
                  </a:cubicBezTo>
                  <a:cubicBezTo>
                    <a:pt x="2810" y="4346"/>
                    <a:pt x="2620" y="4370"/>
                    <a:pt x="2441" y="4370"/>
                  </a:cubicBezTo>
                  <a:cubicBezTo>
                    <a:pt x="1787" y="4370"/>
                    <a:pt x="1155" y="4036"/>
                    <a:pt x="774" y="3477"/>
                  </a:cubicBezTo>
                  <a:cubicBezTo>
                    <a:pt x="477" y="3024"/>
                    <a:pt x="370" y="2489"/>
                    <a:pt x="477" y="1965"/>
                  </a:cubicBezTo>
                  <a:cubicBezTo>
                    <a:pt x="584" y="1453"/>
                    <a:pt x="882" y="988"/>
                    <a:pt x="1322" y="691"/>
                  </a:cubicBezTo>
                  <a:cubicBezTo>
                    <a:pt x="1632" y="477"/>
                    <a:pt x="2013" y="357"/>
                    <a:pt x="2382" y="346"/>
                  </a:cubicBezTo>
                  <a:cubicBezTo>
                    <a:pt x="2465" y="346"/>
                    <a:pt x="2549" y="274"/>
                    <a:pt x="2549" y="167"/>
                  </a:cubicBezTo>
                  <a:cubicBezTo>
                    <a:pt x="2549" y="84"/>
                    <a:pt x="2465" y="0"/>
                    <a:pt x="2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7" name="Google Shape;17117;p62"/>
            <p:cNvSpPr/>
            <p:nvPr/>
          </p:nvSpPr>
          <p:spPr>
            <a:xfrm>
              <a:off x="3135518" y="2038077"/>
              <a:ext cx="28322" cy="54363"/>
            </a:xfrm>
            <a:custGeom>
              <a:rect b="b" l="l" r="r" t="t"/>
              <a:pathLst>
                <a:path extrusionOk="0" h="1716" w="894">
                  <a:moveTo>
                    <a:pt x="179" y="1"/>
                  </a:moveTo>
                  <a:cubicBezTo>
                    <a:pt x="84" y="1"/>
                    <a:pt x="12" y="84"/>
                    <a:pt x="12" y="167"/>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10" y="1715"/>
                    <a:pt x="893" y="1644"/>
                    <a:pt x="893" y="1549"/>
                  </a:cubicBezTo>
                  <a:cubicBezTo>
                    <a:pt x="893" y="1465"/>
                    <a:pt x="834" y="1394"/>
                    <a:pt x="727" y="1394"/>
                  </a:cubicBezTo>
                  <a:lnTo>
                    <a:pt x="608" y="1394"/>
                  </a:lnTo>
                  <a:lnTo>
                    <a:pt x="608" y="167"/>
                  </a:lnTo>
                  <a:cubicBezTo>
                    <a:pt x="608" y="84"/>
                    <a:pt x="536"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8" name="Google Shape;17118;p62"/>
            <p:cNvSpPr/>
            <p:nvPr/>
          </p:nvSpPr>
          <p:spPr>
            <a:xfrm>
              <a:off x="3138908" y="2021096"/>
              <a:ext cx="16252" cy="16252"/>
            </a:xfrm>
            <a:custGeom>
              <a:rect b="b" l="l" r="r" t="t"/>
              <a:pathLst>
                <a:path extrusionOk="0" h="513" w="513">
                  <a:moveTo>
                    <a:pt x="262" y="1"/>
                  </a:moveTo>
                  <a:cubicBezTo>
                    <a:pt x="131" y="1"/>
                    <a:pt x="0" y="120"/>
                    <a:pt x="0" y="263"/>
                  </a:cubicBezTo>
                  <a:cubicBezTo>
                    <a:pt x="0" y="394"/>
                    <a:pt x="120" y="513"/>
                    <a:pt x="262" y="513"/>
                  </a:cubicBezTo>
                  <a:cubicBezTo>
                    <a:pt x="393" y="513"/>
                    <a:pt x="512" y="394"/>
                    <a:pt x="512" y="263"/>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19" name="Google Shape;17119;p62"/>
          <p:cNvGrpSpPr/>
          <p:nvPr/>
        </p:nvGrpSpPr>
        <p:grpSpPr>
          <a:xfrm>
            <a:off x="3522521" y="1800457"/>
            <a:ext cx="367013" cy="331278"/>
            <a:chOff x="3522521" y="1975857"/>
            <a:chExt cx="367013" cy="331278"/>
          </a:xfrm>
        </p:grpSpPr>
        <p:sp>
          <p:nvSpPr>
            <p:cNvPr id="17120" name="Google Shape;17120;p62"/>
            <p:cNvSpPr/>
            <p:nvPr/>
          </p:nvSpPr>
          <p:spPr>
            <a:xfrm>
              <a:off x="3665841" y="1975857"/>
              <a:ext cx="91302" cy="91682"/>
            </a:xfrm>
            <a:custGeom>
              <a:rect b="b" l="l" r="r" t="t"/>
              <a:pathLst>
                <a:path extrusionOk="0" h="2894" w="2882">
                  <a:moveTo>
                    <a:pt x="1429" y="703"/>
                  </a:moveTo>
                  <a:cubicBezTo>
                    <a:pt x="1846" y="703"/>
                    <a:pt x="2167" y="1036"/>
                    <a:pt x="2167" y="1453"/>
                  </a:cubicBezTo>
                  <a:cubicBezTo>
                    <a:pt x="2167" y="1870"/>
                    <a:pt x="1834" y="2191"/>
                    <a:pt x="1429" y="2191"/>
                  </a:cubicBezTo>
                  <a:cubicBezTo>
                    <a:pt x="1024" y="2191"/>
                    <a:pt x="679" y="1870"/>
                    <a:pt x="679" y="1453"/>
                  </a:cubicBezTo>
                  <a:cubicBezTo>
                    <a:pt x="679" y="1048"/>
                    <a:pt x="1013" y="703"/>
                    <a:pt x="1429" y="703"/>
                  </a:cubicBezTo>
                  <a:close/>
                  <a:moveTo>
                    <a:pt x="1441" y="0"/>
                  </a:moveTo>
                  <a:cubicBezTo>
                    <a:pt x="1358" y="0"/>
                    <a:pt x="1274" y="84"/>
                    <a:pt x="1274" y="167"/>
                  </a:cubicBezTo>
                  <a:lnTo>
                    <a:pt x="1274" y="393"/>
                  </a:lnTo>
                  <a:cubicBezTo>
                    <a:pt x="1096" y="417"/>
                    <a:pt x="953" y="476"/>
                    <a:pt x="822" y="584"/>
                  </a:cubicBezTo>
                  <a:lnTo>
                    <a:pt x="655" y="417"/>
                  </a:lnTo>
                  <a:cubicBezTo>
                    <a:pt x="626" y="387"/>
                    <a:pt x="581" y="372"/>
                    <a:pt x="536" y="372"/>
                  </a:cubicBezTo>
                  <a:cubicBezTo>
                    <a:pt x="492" y="372"/>
                    <a:pt x="447" y="387"/>
                    <a:pt x="417" y="417"/>
                  </a:cubicBezTo>
                  <a:cubicBezTo>
                    <a:pt x="358" y="476"/>
                    <a:pt x="358" y="596"/>
                    <a:pt x="417" y="655"/>
                  </a:cubicBezTo>
                  <a:lnTo>
                    <a:pt x="584" y="822"/>
                  </a:lnTo>
                  <a:cubicBezTo>
                    <a:pt x="477" y="953"/>
                    <a:pt x="417" y="1119"/>
                    <a:pt x="381" y="1286"/>
                  </a:cubicBezTo>
                  <a:lnTo>
                    <a:pt x="167" y="1286"/>
                  </a:lnTo>
                  <a:cubicBezTo>
                    <a:pt x="72" y="1286"/>
                    <a:pt x="0" y="1358"/>
                    <a:pt x="0" y="1453"/>
                  </a:cubicBezTo>
                  <a:cubicBezTo>
                    <a:pt x="0" y="1536"/>
                    <a:pt x="72" y="1608"/>
                    <a:pt x="167" y="1608"/>
                  </a:cubicBezTo>
                  <a:lnTo>
                    <a:pt x="381" y="1608"/>
                  </a:lnTo>
                  <a:cubicBezTo>
                    <a:pt x="417" y="1786"/>
                    <a:pt x="477" y="1941"/>
                    <a:pt x="584" y="2072"/>
                  </a:cubicBezTo>
                  <a:lnTo>
                    <a:pt x="417" y="2239"/>
                  </a:lnTo>
                  <a:cubicBezTo>
                    <a:pt x="358" y="2298"/>
                    <a:pt x="358" y="2417"/>
                    <a:pt x="417" y="2477"/>
                  </a:cubicBezTo>
                  <a:cubicBezTo>
                    <a:pt x="441" y="2501"/>
                    <a:pt x="489" y="2524"/>
                    <a:pt x="536" y="2524"/>
                  </a:cubicBezTo>
                  <a:cubicBezTo>
                    <a:pt x="572" y="2524"/>
                    <a:pt x="620" y="2501"/>
                    <a:pt x="655" y="2477"/>
                  </a:cubicBezTo>
                  <a:lnTo>
                    <a:pt x="810" y="2310"/>
                  </a:lnTo>
                  <a:cubicBezTo>
                    <a:pt x="953" y="2417"/>
                    <a:pt x="1108" y="2477"/>
                    <a:pt x="1274" y="2501"/>
                  </a:cubicBezTo>
                  <a:lnTo>
                    <a:pt x="1274" y="2727"/>
                  </a:lnTo>
                  <a:cubicBezTo>
                    <a:pt x="1274" y="2822"/>
                    <a:pt x="1346" y="2893"/>
                    <a:pt x="1441" y="2893"/>
                  </a:cubicBezTo>
                  <a:cubicBezTo>
                    <a:pt x="1536" y="2893"/>
                    <a:pt x="1608" y="2822"/>
                    <a:pt x="1608" y="2727"/>
                  </a:cubicBezTo>
                  <a:lnTo>
                    <a:pt x="1608" y="2501"/>
                  </a:lnTo>
                  <a:cubicBezTo>
                    <a:pt x="1786" y="2477"/>
                    <a:pt x="1929" y="2417"/>
                    <a:pt x="2072" y="2310"/>
                  </a:cubicBezTo>
                  <a:lnTo>
                    <a:pt x="2227" y="2477"/>
                  </a:lnTo>
                  <a:cubicBezTo>
                    <a:pt x="2263" y="2501"/>
                    <a:pt x="2310" y="2524"/>
                    <a:pt x="2346" y="2524"/>
                  </a:cubicBezTo>
                  <a:cubicBezTo>
                    <a:pt x="2394" y="2524"/>
                    <a:pt x="2441" y="2501"/>
                    <a:pt x="2465" y="2477"/>
                  </a:cubicBezTo>
                  <a:cubicBezTo>
                    <a:pt x="2525" y="2417"/>
                    <a:pt x="2525" y="2298"/>
                    <a:pt x="2465" y="2239"/>
                  </a:cubicBezTo>
                  <a:lnTo>
                    <a:pt x="2298" y="2072"/>
                  </a:lnTo>
                  <a:cubicBezTo>
                    <a:pt x="2406" y="1941"/>
                    <a:pt x="2465" y="1774"/>
                    <a:pt x="2501" y="1608"/>
                  </a:cubicBezTo>
                  <a:lnTo>
                    <a:pt x="2715" y="1608"/>
                  </a:lnTo>
                  <a:cubicBezTo>
                    <a:pt x="2810" y="1608"/>
                    <a:pt x="2882" y="1536"/>
                    <a:pt x="2882" y="1453"/>
                  </a:cubicBezTo>
                  <a:cubicBezTo>
                    <a:pt x="2882" y="1358"/>
                    <a:pt x="2810" y="1286"/>
                    <a:pt x="2727" y="1286"/>
                  </a:cubicBezTo>
                  <a:lnTo>
                    <a:pt x="2501" y="1286"/>
                  </a:lnTo>
                  <a:cubicBezTo>
                    <a:pt x="2465" y="1108"/>
                    <a:pt x="2406" y="953"/>
                    <a:pt x="2310" y="822"/>
                  </a:cubicBezTo>
                  <a:lnTo>
                    <a:pt x="2465" y="655"/>
                  </a:lnTo>
                  <a:cubicBezTo>
                    <a:pt x="2525" y="596"/>
                    <a:pt x="2525" y="476"/>
                    <a:pt x="2465" y="417"/>
                  </a:cubicBezTo>
                  <a:cubicBezTo>
                    <a:pt x="2435" y="387"/>
                    <a:pt x="2391" y="372"/>
                    <a:pt x="2346" y="372"/>
                  </a:cubicBezTo>
                  <a:cubicBezTo>
                    <a:pt x="2301" y="372"/>
                    <a:pt x="2257" y="387"/>
                    <a:pt x="2227" y="417"/>
                  </a:cubicBezTo>
                  <a:lnTo>
                    <a:pt x="2072" y="584"/>
                  </a:lnTo>
                  <a:cubicBezTo>
                    <a:pt x="1929" y="476"/>
                    <a:pt x="1775" y="417"/>
                    <a:pt x="1608" y="393"/>
                  </a:cubicBezTo>
                  <a:lnTo>
                    <a:pt x="1608" y="167"/>
                  </a:lnTo>
                  <a:cubicBezTo>
                    <a:pt x="1608" y="84"/>
                    <a:pt x="1536"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1" name="Google Shape;17121;p62"/>
            <p:cNvSpPr/>
            <p:nvPr/>
          </p:nvSpPr>
          <p:spPr>
            <a:xfrm>
              <a:off x="3693751" y="2004147"/>
              <a:ext cx="34721" cy="35101"/>
            </a:xfrm>
            <a:custGeom>
              <a:rect b="b" l="l" r="r" t="t"/>
              <a:pathLst>
                <a:path extrusionOk="0" h="1108" w="1096">
                  <a:moveTo>
                    <a:pt x="548" y="345"/>
                  </a:moveTo>
                  <a:cubicBezTo>
                    <a:pt x="667" y="345"/>
                    <a:pt x="751" y="441"/>
                    <a:pt x="751" y="560"/>
                  </a:cubicBezTo>
                  <a:cubicBezTo>
                    <a:pt x="751" y="679"/>
                    <a:pt x="667" y="762"/>
                    <a:pt x="548" y="762"/>
                  </a:cubicBezTo>
                  <a:cubicBezTo>
                    <a:pt x="429" y="762"/>
                    <a:pt x="334" y="679"/>
                    <a:pt x="334" y="560"/>
                  </a:cubicBezTo>
                  <a:cubicBezTo>
                    <a:pt x="334" y="441"/>
                    <a:pt x="429" y="345"/>
                    <a:pt x="548" y="345"/>
                  </a:cubicBezTo>
                  <a:close/>
                  <a:moveTo>
                    <a:pt x="548" y="0"/>
                  </a:moveTo>
                  <a:cubicBezTo>
                    <a:pt x="251" y="0"/>
                    <a:pt x="1" y="262"/>
                    <a:pt x="1" y="560"/>
                  </a:cubicBezTo>
                  <a:cubicBezTo>
                    <a:pt x="1" y="857"/>
                    <a:pt x="251" y="1107"/>
                    <a:pt x="548" y="1107"/>
                  </a:cubicBezTo>
                  <a:cubicBezTo>
                    <a:pt x="846" y="1107"/>
                    <a:pt x="1096" y="857"/>
                    <a:pt x="1096" y="560"/>
                  </a:cubicBezTo>
                  <a:cubicBezTo>
                    <a:pt x="1096" y="262"/>
                    <a:pt x="846" y="0"/>
                    <a:pt x="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2" name="Google Shape;17122;p62"/>
            <p:cNvSpPr/>
            <p:nvPr/>
          </p:nvSpPr>
          <p:spPr>
            <a:xfrm>
              <a:off x="3679052" y="2008297"/>
              <a:ext cx="210482" cy="228983"/>
            </a:xfrm>
            <a:custGeom>
              <a:rect b="b" l="l" r="r" t="t"/>
              <a:pathLst>
                <a:path extrusionOk="0" h="7228" w="6644">
                  <a:moveTo>
                    <a:pt x="4179" y="334"/>
                  </a:moveTo>
                  <a:lnTo>
                    <a:pt x="4179" y="762"/>
                  </a:lnTo>
                  <a:lnTo>
                    <a:pt x="4179" y="786"/>
                  </a:lnTo>
                  <a:cubicBezTo>
                    <a:pt x="4179" y="869"/>
                    <a:pt x="4239" y="941"/>
                    <a:pt x="4334" y="965"/>
                  </a:cubicBezTo>
                  <a:cubicBezTo>
                    <a:pt x="4596" y="988"/>
                    <a:pt x="4846" y="1107"/>
                    <a:pt x="5072" y="1274"/>
                  </a:cubicBezTo>
                  <a:cubicBezTo>
                    <a:pt x="5102" y="1299"/>
                    <a:pt x="5138" y="1311"/>
                    <a:pt x="5174" y="1311"/>
                  </a:cubicBezTo>
                  <a:cubicBezTo>
                    <a:pt x="5225" y="1311"/>
                    <a:pt x="5276" y="1287"/>
                    <a:pt x="5310" y="1238"/>
                  </a:cubicBezTo>
                  <a:lnTo>
                    <a:pt x="5322" y="1227"/>
                  </a:lnTo>
                  <a:lnTo>
                    <a:pt x="5620" y="929"/>
                  </a:lnTo>
                  <a:lnTo>
                    <a:pt x="5715" y="1024"/>
                  </a:lnTo>
                  <a:lnTo>
                    <a:pt x="5418" y="1322"/>
                  </a:lnTo>
                  <a:lnTo>
                    <a:pt x="5406" y="1334"/>
                  </a:lnTo>
                  <a:cubicBezTo>
                    <a:pt x="5322" y="1393"/>
                    <a:pt x="5322" y="1500"/>
                    <a:pt x="5370" y="1572"/>
                  </a:cubicBezTo>
                  <a:cubicBezTo>
                    <a:pt x="5537" y="1798"/>
                    <a:pt x="5632" y="2048"/>
                    <a:pt x="5679" y="2310"/>
                  </a:cubicBezTo>
                  <a:cubicBezTo>
                    <a:pt x="5703" y="2405"/>
                    <a:pt x="5775" y="2465"/>
                    <a:pt x="5858" y="2465"/>
                  </a:cubicBezTo>
                  <a:lnTo>
                    <a:pt x="6311" y="2465"/>
                  </a:lnTo>
                  <a:lnTo>
                    <a:pt x="6311" y="2572"/>
                  </a:lnTo>
                  <a:lnTo>
                    <a:pt x="5846" y="2572"/>
                  </a:lnTo>
                  <a:cubicBezTo>
                    <a:pt x="5763" y="2572"/>
                    <a:pt x="5679" y="2631"/>
                    <a:pt x="5668" y="2715"/>
                  </a:cubicBezTo>
                  <a:cubicBezTo>
                    <a:pt x="5632" y="2989"/>
                    <a:pt x="5525" y="3239"/>
                    <a:pt x="5358" y="3465"/>
                  </a:cubicBezTo>
                  <a:cubicBezTo>
                    <a:pt x="5298" y="3536"/>
                    <a:pt x="5310" y="3643"/>
                    <a:pt x="5382" y="3703"/>
                  </a:cubicBezTo>
                  <a:lnTo>
                    <a:pt x="5406" y="3715"/>
                  </a:lnTo>
                  <a:lnTo>
                    <a:pt x="5715" y="4024"/>
                  </a:lnTo>
                  <a:lnTo>
                    <a:pt x="5620" y="4120"/>
                  </a:lnTo>
                  <a:lnTo>
                    <a:pt x="5310" y="3798"/>
                  </a:lnTo>
                  <a:cubicBezTo>
                    <a:pt x="5310" y="3798"/>
                    <a:pt x="5310" y="3786"/>
                    <a:pt x="5298" y="3786"/>
                  </a:cubicBezTo>
                  <a:cubicBezTo>
                    <a:pt x="5266" y="3747"/>
                    <a:pt x="5218" y="3729"/>
                    <a:pt x="5171" y="3729"/>
                  </a:cubicBezTo>
                  <a:cubicBezTo>
                    <a:pt x="5132" y="3729"/>
                    <a:pt x="5092" y="3741"/>
                    <a:pt x="5060" y="3763"/>
                  </a:cubicBezTo>
                  <a:cubicBezTo>
                    <a:pt x="4846" y="3917"/>
                    <a:pt x="4584" y="4024"/>
                    <a:pt x="4310" y="4072"/>
                  </a:cubicBezTo>
                  <a:cubicBezTo>
                    <a:pt x="4227" y="4084"/>
                    <a:pt x="4167" y="4155"/>
                    <a:pt x="4167" y="4251"/>
                  </a:cubicBezTo>
                  <a:lnTo>
                    <a:pt x="4167" y="4263"/>
                  </a:lnTo>
                  <a:lnTo>
                    <a:pt x="4167" y="4715"/>
                  </a:lnTo>
                  <a:lnTo>
                    <a:pt x="4060" y="4715"/>
                  </a:lnTo>
                  <a:lnTo>
                    <a:pt x="4060" y="4275"/>
                  </a:lnTo>
                  <a:lnTo>
                    <a:pt x="4060" y="4263"/>
                  </a:lnTo>
                  <a:cubicBezTo>
                    <a:pt x="4060" y="4179"/>
                    <a:pt x="4001" y="4096"/>
                    <a:pt x="3917" y="4084"/>
                  </a:cubicBezTo>
                  <a:cubicBezTo>
                    <a:pt x="3644" y="4060"/>
                    <a:pt x="3393" y="3941"/>
                    <a:pt x="3167" y="3774"/>
                  </a:cubicBezTo>
                  <a:cubicBezTo>
                    <a:pt x="3136" y="3749"/>
                    <a:pt x="3099" y="3736"/>
                    <a:pt x="3061" y="3736"/>
                  </a:cubicBezTo>
                  <a:cubicBezTo>
                    <a:pt x="3012" y="3736"/>
                    <a:pt x="2963" y="3758"/>
                    <a:pt x="2929" y="3798"/>
                  </a:cubicBezTo>
                  <a:cubicBezTo>
                    <a:pt x="2929" y="3798"/>
                    <a:pt x="2929" y="3822"/>
                    <a:pt x="2917" y="3822"/>
                  </a:cubicBezTo>
                  <a:lnTo>
                    <a:pt x="2608" y="4132"/>
                  </a:lnTo>
                  <a:lnTo>
                    <a:pt x="2512" y="4036"/>
                  </a:lnTo>
                  <a:lnTo>
                    <a:pt x="2810" y="3739"/>
                  </a:lnTo>
                  <a:lnTo>
                    <a:pt x="2822" y="3727"/>
                  </a:lnTo>
                  <a:cubicBezTo>
                    <a:pt x="2822" y="3727"/>
                    <a:pt x="2846" y="3727"/>
                    <a:pt x="2846" y="3715"/>
                  </a:cubicBezTo>
                  <a:cubicBezTo>
                    <a:pt x="2917" y="3655"/>
                    <a:pt x="2917" y="3548"/>
                    <a:pt x="2870" y="3477"/>
                  </a:cubicBezTo>
                  <a:cubicBezTo>
                    <a:pt x="2703" y="3262"/>
                    <a:pt x="2608" y="3001"/>
                    <a:pt x="2560" y="2727"/>
                  </a:cubicBezTo>
                  <a:cubicBezTo>
                    <a:pt x="2548" y="2643"/>
                    <a:pt x="2465" y="2584"/>
                    <a:pt x="2381" y="2584"/>
                  </a:cubicBezTo>
                  <a:lnTo>
                    <a:pt x="1929" y="2584"/>
                  </a:lnTo>
                  <a:lnTo>
                    <a:pt x="1929" y="2465"/>
                  </a:lnTo>
                  <a:lnTo>
                    <a:pt x="2381" y="2465"/>
                  </a:lnTo>
                  <a:cubicBezTo>
                    <a:pt x="2465" y="2465"/>
                    <a:pt x="2548" y="2405"/>
                    <a:pt x="2560" y="2310"/>
                  </a:cubicBezTo>
                  <a:cubicBezTo>
                    <a:pt x="2584" y="2048"/>
                    <a:pt x="2703" y="1798"/>
                    <a:pt x="2870" y="1572"/>
                  </a:cubicBezTo>
                  <a:cubicBezTo>
                    <a:pt x="2929" y="1500"/>
                    <a:pt x="2917" y="1393"/>
                    <a:pt x="2846" y="1334"/>
                  </a:cubicBezTo>
                  <a:lnTo>
                    <a:pt x="2822" y="1322"/>
                  </a:lnTo>
                  <a:lnTo>
                    <a:pt x="2524" y="1024"/>
                  </a:lnTo>
                  <a:lnTo>
                    <a:pt x="2620" y="929"/>
                  </a:lnTo>
                  <a:lnTo>
                    <a:pt x="2917" y="1227"/>
                  </a:lnTo>
                  <a:lnTo>
                    <a:pt x="2929" y="1238"/>
                  </a:lnTo>
                  <a:cubicBezTo>
                    <a:pt x="2963" y="1286"/>
                    <a:pt x="3012" y="1306"/>
                    <a:pt x="3062" y="1306"/>
                  </a:cubicBezTo>
                  <a:cubicBezTo>
                    <a:pt x="3099" y="1306"/>
                    <a:pt x="3137" y="1295"/>
                    <a:pt x="3167" y="1274"/>
                  </a:cubicBezTo>
                  <a:cubicBezTo>
                    <a:pt x="3393" y="1107"/>
                    <a:pt x="3644" y="1000"/>
                    <a:pt x="3917" y="953"/>
                  </a:cubicBezTo>
                  <a:cubicBezTo>
                    <a:pt x="4001" y="941"/>
                    <a:pt x="4060" y="869"/>
                    <a:pt x="4060" y="774"/>
                  </a:cubicBezTo>
                  <a:lnTo>
                    <a:pt x="4060" y="762"/>
                  </a:lnTo>
                  <a:lnTo>
                    <a:pt x="4060" y="334"/>
                  </a:lnTo>
                  <a:close/>
                  <a:moveTo>
                    <a:pt x="3894" y="0"/>
                  </a:moveTo>
                  <a:cubicBezTo>
                    <a:pt x="3810" y="0"/>
                    <a:pt x="3739" y="84"/>
                    <a:pt x="3739" y="167"/>
                  </a:cubicBezTo>
                  <a:lnTo>
                    <a:pt x="3739" y="667"/>
                  </a:lnTo>
                  <a:cubicBezTo>
                    <a:pt x="3513" y="703"/>
                    <a:pt x="3298" y="798"/>
                    <a:pt x="3108" y="929"/>
                  </a:cubicBezTo>
                  <a:lnTo>
                    <a:pt x="2762" y="584"/>
                  </a:lnTo>
                  <a:cubicBezTo>
                    <a:pt x="2733" y="554"/>
                    <a:pt x="2688" y="539"/>
                    <a:pt x="2643" y="539"/>
                  </a:cubicBezTo>
                  <a:cubicBezTo>
                    <a:pt x="2599" y="539"/>
                    <a:pt x="2554" y="554"/>
                    <a:pt x="2524" y="584"/>
                  </a:cubicBezTo>
                  <a:lnTo>
                    <a:pt x="2203" y="917"/>
                  </a:lnTo>
                  <a:cubicBezTo>
                    <a:pt x="2167" y="941"/>
                    <a:pt x="2155" y="988"/>
                    <a:pt x="2155" y="1036"/>
                  </a:cubicBezTo>
                  <a:cubicBezTo>
                    <a:pt x="2155" y="1084"/>
                    <a:pt x="2167" y="1119"/>
                    <a:pt x="2203" y="1155"/>
                  </a:cubicBezTo>
                  <a:lnTo>
                    <a:pt x="2536" y="1500"/>
                  </a:lnTo>
                  <a:cubicBezTo>
                    <a:pt x="2417" y="1691"/>
                    <a:pt x="2334" y="1893"/>
                    <a:pt x="2274" y="2119"/>
                  </a:cubicBezTo>
                  <a:lnTo>
                    <a:pt x="1786" y="2119"/>
                  </a:lnTo>
                  <a:cubicBezTo>
                    <a:pt x="1691" y="2119"/>
                    <a:pt x="1619" y="2191"/>
                    <a:pt x="1619" y="2286"/>
                  </a:cubicBezTo>
                  <a:lnTo>
                    <a:pt x="1619" y="2751"/>
                  </a:lnTo>
                  <a:cubicBezTo>
                    <a:pt x="1619" y="2834"/>
                    <a:pt x="1691" y="2905"/>
                    <a:pt x="1786" y="2905"/>
                  </a:cubicBezTo>
                  <a:lnTo>
                    <a:pt x="2274" y="2905"/>
                  </a:lnTo>
                  <a:cubicBezTo>
                    <a:pt x="2322" y="3084"/>
                    <a:pt x="2381" y="3251"/>
                    <a:pt x="2465" y="3417"/>
                  </a:cubicBezTo>
                  <a:lnTo>
                    <a:pt x="1084" y="3417"/>
                  </a:lnTo>
                  <a:cubicBezTo>
                    <a:pt x="988" y="3417"/>
                    <a:pt x="917" y="3489"/>
                    <a:pt x="917" y="3584"/>
                  </a:cubicBezTo>
                  <a:cubicBezTo>
                    <a:pt x="917" y="3667"/>
                    <a:pt x="988" y="3739"/>
                    <a:pt x="1084" y="3739"/>
                  </a:cubicBezTo>
                  <a:lnTo>
                    <a:pt x="2334" y="3739"/>
                  </a:lnTo>
                  <a:lnTo>
                    <a:pt x="2203" y="3882"/>
                  </a:lnTo>
                  <a:cubicBezTo>
                    <a:pt x="2143" y="3941"/>
                    <a:pt x="2143" y="4060"/>
                    <a:pt x="2203" y="4120"/>
                  </a:cubicBezTo>
                  <a:lnTo>
                    <a:pt x="2524" y="4441"/>
                  </a:lnTo>
                  <a:cubicBezTo>
                    <a:pt x="2560" y="4477"/>
                    <a:pt x="2608" y="4489"/>
                    <a:pt x="2643" y="4489"/>
                  </a:cubicBezTo>
                  <a:cubicBezTo>
                    <a:pt x="2691" y="4489"/>
                    <a:pt x="2739" y="4477"/>
                    <a:pt x="2762" y="4441"/>
                  </a:cubicBezTo>
                  <a:lnTo>
                    <a:pt x="3108" y="4096"/>
                  </a:lnTo>
                  <a:cubicBezTo>
                    <a:pt x="3286" y="4215"/>
                    <a:pt x="3489" y="4310"/>
                    <a:pt x="3703" y="4358"/>
                  </a:cubicBezTo>
                  <a:lnTo>
                    <a:pt x="3703" y="4370"/>
                  </a:lnTo>
                  <a:lnTo>
                    <a:pt x="3703" y="5144"/>
                  </a:lnTo>
                  <a:lnTo>
                    <a:pt x="155" y="5144"/>
                  </a:lnTo>
                  <a:cubicBezTo>
                    <a:pt x="72" y="5144"/>
                    <a:pt x="0" y="5215"/>
                    <a:pt x="0" y="5310"/>
                  </a:cubicBezTo>
                  <a:cubicBezTo>
                    <a:pt x="0" y="5394"/>
                    <a:pt x="72" y="5465"/>
                    <a:pt x="155" y="5465"/>
                  </a:cubicBezTo>
                  <a:lnTo>
                    <a:pt x="4417" y="5465"/>
                  </a:lnTo>
                  <a:lnTo>
                    <a:pt x="4120" y="7037"/>
                  </a:lnTo>
                  <a:cubicBezTo>
                    <a:pt x="4108" y="7120"/>
                    <a:pt x="4167" y="7215"/>
                    <a:pt x="4251" y="7227"/>
                  </a:cubicBezTo>
                  <a:lnTo>
                    <a:pt x="4286" y="7227"/>
                  </a:lnTo>
                  <a:cubicBezTo>
                    <a:pt x="4358" y="7227"/>
                    <a:pt x="4429" y="7168"/>
                    <a:pt x="4441" y="7096"/>
                  </a:cubicBezTo>
                  <a:lnTo>
                    <a:pt x="4787" y="5322"/>
                  </a:lnTo>
                  <a:cubicBezTo>
                    <a:pt x="4798" y="5275"/>
                    <a:pt x="4787" y="5215"/>
                    <a:pt x="4763" y="5191"/>
                  </a:cubicBezTo>
                  <a:cubicBezTo>
                    <a:pt x="4727" y="5144"/>
                    <a:pt x="4679" y="5132"/>
                    <a:pt x="4620" y="5132"/>
                  </a:cubicBezTo>
                  <a:lnTo>
                    <a:pt x="4048" y="5132"/>
                  </a:lnTo>
                  <a:lnTo>
                    <a:pt x="4048" y="5013"/>
                  </a:lnTo>
                  <a:lnTo>
                    <a:pt x="4370" y="5013"/>
                  </a:lnTo>
                  <a:cubicBezTo>
                    <a:pt x="4465" y="5013"/>
                    <a:pt x="4536" y="4929"/>
                    <a:pt x="4536" y="4846"/>
                  </a:cubicBezTo>
                  <a:lnTo>
                    <a:pt x="4536" y="4358"/>
                  </a:lnTo>
                  <a:cubicBezTo>
                    <a:pt x="4763" y="4310"/>
                    <a:pt x="4965" y="4215"/>
                    <a:pt x="5168" y="4084"/>
                  </a:cubicBezTo>
                  <a:lnTo>
                    <a:pt x="5501" y="4429"/>
                  </a:lnTo>
                  <a:cubicBezTo>
                    <a:pt x="5537" y="4453"/>
                    <a:pt x="5584" y="4477"/>
                    <a:pt x="5620" y="4477"/>
                  </a:cubicBezTo>
                  <a:cubicBezTo>
                    <a:pt x="5668" y="4477"/>
                    <a:pt x="5715" y="4453"/>
                    <a:pt x="5739" y="4429"/>
                  </a:cubicBezTo>
                  <a:lnTo>
                    <a:pt x="6072" y="4096"/>
                  </a:lnTo>
                  <a:cubicBezTo>
                    <a:pt x="6096" y="4072"/>
                    <a:pt x="6108" y="4024"/>
                    <a:pt x="6108" y="3977"/>
                  </a:cubicBezTo>
                  <a:cubicBezTo>
                    <a:pt x="6108" y="3941"/>
                    <a:pt x="6096" y="3894"/>
                    <a:pt x="6072" y="3858"/>
                  </a:cubicBezTo>
                  <a:lnTo>
                    <a:pt x="5727" y="3524"/>
                  </a:lnTo>
                  <a:cubicBezTo>
                    <a:pt x="5846" y="3322"/>
                    <a:pt x="5930" y="3120"/>
                    <a:pt x="5989" y="2893"/>
                  </a:cubicBezTo>
                  <a:lnTo>
                    <a:pt x="6489" y="2893"/>
                  </a:lnTo>
                  <a:cubicBezTo>
                    <a:pt x="6572" y="2893"/>
                    <a:pt x="6644" y="2822"/>
                    <a:pt x="6644" y="2727"/>
                  </a:cubicBezTo>
                  <a:lnTo>
                    <a:pt x="6644" y="2274"/>
                  </a:lnTo>
                  <a:cubicBezTo>
                    <a:pt x="6632" y="2191"/>
                    <a:pt x="6561" y="2119"/>
                    <a:pt x="6477" y="2119"/>
                  </a:cubicBezTo>
                  <a:lnTo>
                    <a:pt x="5977" y="2119"/>
                  </a:lnTo>
                  <a:cubicBezTo>
                    <a:pt x="5941" y="1893"/>
                    <a:pt x="5846" y="1691"/>
                    <a:pt x="5715" y="1500"/>
                  </a:cubicBezTo>
                  <a:lnTo>
                    <a:pt x="6060" y="1155"/>
                  </a:lnTo>
                  <a:cubicBezTo>
                    <a:pt x="6084" y="1119"/>
                    <a:pt x="6096" y="1084"/>
                    <a:pt x="6096" y="1036"/>
                  </a:cubicBezTo>
                  <a:cubicBezTo>
                    <a:pt x="6096" y="988"/>
                    <a:pt x="6084" y="941"/>
                    <a:pt x="6060" y="917"/>
                  </a:cubicBezTo>
                  <a:lnTo>
                    <a:pt x="5727" y="584"/>
                  </a:lnTo>
                  <a:cubicBezTo>
                    <a:pt x="5697" y="554"/>
                    <a:pt x="5653" y="539"/>
                    <a:pt x="5608" y="539"/>
                  </a:cubicBezTo>
                  <a:cubicBezTo>
                    <a:pt x="5563" y="539"/>
                    <a:pt x="5519" y="554"/>
                    <a:pt x="5489" y="584"/>
                  </a:cubicBezTo>
                  <a:lnTo>
                    <a:pt x="5144" y="929"/>
                  </a:lnTo>
                  <a:cubicBezTo>
                    <a:pt x="4953" y="810"/>
                    <a:pt x="4751" y="726"/>
                    <a:pt x="4525" y="667"/>
                  </a:cubicBezTo>
                  <a:lnTo>
                    <a:pt x="4525" y="167"/>
                  </a:lnTo>
                  <a:cubicBezTo>
                    <a:pt x="4525" y="84"/>
                    <a:pt x="4453" y="0"/>
                    <a:pt x="4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3" name="Google Shape;17123;p62"/>
            <p:cNvSpPr/>
            <p:nvPr/>
          </p:nvSpPr>
          <p:spPr>
            <a:xfrm>
              <a:off x="3772951" y="2050907"/>
              <a:ext cx="73973" cy="73593"/>
            </a:xfrm>
            <a:custGeom>
              <a:rect b="b" l="l" r="r" t="t"/>
              <a:pathLst>
                <a:path extrusionOk="0" h="2323" w="2335">
                  <a:moveTo>
                    <a:pt x="1156" y="322"/>
                  </a:moveTo>
                  <a:cubicBezTo>
                    <a:pt x="1620" y="322"/>
                    <a:pt x="1989" y="703"/>
                    <a:pt x="1989" y="1167"/>
                  </a:cubicBezTo>
                  <a:cubicBezTo>
                    <a:pt x="1989" y="1620"/>
                    <a:pt x="1620" y="2001"/>
                    <a:pt x="1156" y="2001"/>
                  </a:cubicBezTo>
                  <a:cubicBezTo>
                    <a:pt x="691" y="2001"/>
                    <a:pt x="322" y="1620"/>
                    <a:pt x="322" y="1167"/>
                  </a:cubicBezTo>
                  <a:cubicBezTo>
                    <a:pt x="322" y="703"/>
                    <a:pt x="691" y="322"/>
                    <a:pt x="1156" y="322"/>
                  </a:cubicBezTo>
                  <a:close/>
                  <a:moveTo>
                    <a:pt x="1156" y="1"/>
                  </a:moveTo>
                  <a:cubicBezTo>
                    <a:pt x="513" y="1"/>
                    <a:pt x="1" y="524"/>
                    <a:pt x="1" y="1167"/>
                  </a:cubicBezTo>
                  <a:cubicBezTo>
                    <a:pt x="1" y="1798"/>
                    <a:pt x="513" y="2322"/>
                    <a:pt x="1156" y="2322"/>
                  </a:cubicBezTo>
                  <a:cubicBezTo>
                    <a:pt x="1799" y="2322"/>
                    <a:pt x="2323" y="1798"/>
                    <a:pt x="2323" y="1167"/>
                  </a:cubicBezTo>
                  <a:cubicBezTo>
                    <a:pt x="2334" y="524"/>
                    <a:pt x="1811" y="1"/>
                    <a:pt x="1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4" name="Google Shape;17124;p62"/>
            <p:cNvSpPr/>
            <p:nvPr/>
          </p:nvSpPr>
          <p:spPr>
            <a:xfrm>
              <a:off x="3790312" y="2069028"/>
              <a:ext cx="38491" cy="38491"/>
            </a:xfrm>
            <a:custGeom>
              <a:rect b="b" l="l" r="r" t="t"/>
              <a:pathLst>
                <a:path extrusionOk="0" h="1215" w="1215">
                  <a:moveTo>
                    <a:pt x="608" y="322"/>
                  </a:moveTo>
                  <a:cubicBezTo>
                    <a:pt x="763" y="322"/>
                    <a:pt x="882" y="441"/>
                    <a:pt x="882" y="595"/>
                  </a:cubicBezTo>
                  <a:cubicBezTo>
                    <a:pt x="882" y="738"/>
                    <a:pt x="763" y="857"/>
                    <a:pt x="608" y="857"/>
                  </a:cubicBezTo>
                  <a:cubicBezTo>
                    <a:pt x="465" y="857"/>
                    <a:pt x="346" y="738"/>
                    <a:pt x="346" y="595"/>
                  </a:cubicBezTo>
                  <a:cubicBezTo>
                    <a:pt x="346" y="441"/>
                    <a:pt x="465" y="322"/>
                    <a:pt x="608" y="322"/>
                  </a:cubicBezTo>
                  <a:close/>
                  <a:moveTo>
                    <a:pt x="608" y="0"/>
                  </a:moveTo>
                  <a:cubicBezTo>
                    <a:pt x="286" y="0"/>
                    <a:pt x="1" y="262"/>
                    <a:pt x="1" y="607"/>
                  </a:cubicBezTo>
                  <a:cubicBezTo>
                    <a:pt x="1" y="929"/>
                    <a:pt x="262" y="1215"/>
                    <a:pt x="608" y="1215"/>
                  </a:cubicBezTo>
                  <a:cubicBezTo>
                    <a:pt x="941" y="1215"/>
                    <a:pt x="1215" y="953"/>
                    <a:pt x="1215" y="607"/>
                  </a:cubicBezTo>
                  <a:cubicBezTo>
                    <a:pt x="1215" y="262"/>
                    <a:pt x="953"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5" name="Google Shape;17125;p62"/>
            <p:cNvSpPr/>
            <p:nvPr/>
          </p:nvSpPr>
          <p:spPr>
            <a:xfrm>
              <a:off x="3522521" y="2081447"/>
              <a:ext cx="294212" cy="225688"/>
            </a:xfrm>
            <a:custGeom>
              <a:rect b="b" l="l" r="r" t="t"/>
              <a:pathLst>
                <a:path extrusionOk="0" h="7124" w="9287">
                  <a:moveTo>
                    <a:pt x="155" y="1"/>
                  </a:moveTo>
                  <a:cubicBezTo>
                    <a:pt x="72" y="1"/>
                    <a:pt x="0" y="72"/>
                    <a:pt x="0" y="168"/>
                  </a:cubicBezTo>
                  <a:lnTo>
                    <a:pt x="0" y="6954"/>
                  </a:lnTo>
                  <a:cubicBezTo>
                    <a:pt x="0" y="7121"/>
                    <a:pt x="143" y="7121"/>
                    <a:pt x="262" y="7121"/>
                  </a:cubicBezTo>
                  <a:cubicBezTo>
                    <a:pt x="351" y="7121"/>
                    <a:pt x="2483" y="7124"/>
                    <a:pt x="4603" y="7124"/>
                  </a:cubicBezTo>
                  <a:cubicBezTo>
                    <a:pt x="6724" y="7124"/>
                    <a:pt x="8835" y="7121"/>
                    <a:pt x="8882" y="7109"/>
                  </a:cubicBezTo>
                  <a:cubicBezTo>
                    <a:pt x="8942" y="7085"/>
                    <a:pt x="8989" y="7026"/>
                    <a:pt x="9001" y="6966"/>
                  </a:cubicBezTo>
                  <a:lnTo>
                    <a:pt x="9287" y="5466"/>
                  </a:lnTo>
                  <a:cubicBezTo>
                    <a:pt x="9275" y="5395"/>
                    <a:pt x="9216" y="5299"/>
                    <a:pt x="9120" y="5287"/>
                  </a:cubicBezTo>
                  <a:cubicBezTo>
                    <a:pt x="9113" y="5286"/>
                    <a:pt x="9106" y="5286"/>
                    <a:pt x="9099" y="5286"/>
                  </a:cubicBezTo>
                  <a:cubicBezTo>
                    <a:pt x="9021" y="5286"/>
                    <a:pt x="8941" y="5342"/>
                    <a:pt x="8930" y="5418"/>
                  </a:cubicBezTo>
                  <a:lnTo>
                    <a:pt x="8680" y="6788"/>
                  </a:lnTo>
                  <a:lnTo>
                    <a:pt x="357" y="6788"/>
                  </a:lnTo>
                  <a:lnTo>
                    <a:pt x="1036" y="3192"/>
                  </a:lnTo>
                  <a:lnTo>
                    <a:pt x="4429" y="3192"/>
                  </a:lnTo>
                  <a:cubicBezTo>
                    <a:pt x="4524" y="3192"/>
                    <a:pt x="4596" y="3120"/>
                    <a:pt x="4596" y="3025"/>
                  </a:cubicBezTo>
                  <a:cubicBezTo>
                    <a:pt x="4596" y="2930"/>
                    <a:pt x="4524" y="2858"/>
                    <a:pt x="4429" y="2858"/>
                  </a:cubicBezTo>
                  <a:lnTo>
                    <a:pt x="905" y="2858"/>
                  </a:lnTo>
                  <a:cubicBezTo>
                    <a:pt x="834" y="2858"/>
                    <a:pt x="750" y="2918"/>
                    <a:pt x="738" y="2989"/>
                  </a:cubicBezTo>
                  <a:lnTo>
                    <a:pt x="322" y="5168"/>
                  </a:lnTo>
                  <a:lnTo>
                    <a:pt x="322" y="334"/>
                  </a:lnTo>
                  <a:lnTo>
                    <a:pt x="2453" y="334"/>
                  </a:lnTo>
                  <a:lnTo>
                    <a:pt x="3536" y="1418"/>
                  </a:lnTo>
                  <a:cubicBezTo>
                    <a:pt x="3572" y="1442"/>
                    <a:pt x="3608" y="1465"/>
                    <a:pt x="3655" y="1465"/>
                  </a:cubicBezTo>
                  <a:lnTo>
                    <a:pt x="5358" y="1465"/>
                  </a:lnTo>
                  <a:cubicBezTo>
                    <a:pt x="5441" y="1465"/>
                    <a:pt x="5513" y="1394"/>
                    <a:pt x="5513" y="1299"/>
                  </a:cubicBezTo>
                  <a:cubicBezTo>
                    <a:pt x="5513" y="1204"/>
                    <a:pt x="5441" y="1132"/>
                    <a:pt x="5358" y="1132"/>
                  </a:cubicBezTo>
                  <a:lnTo>
                    <a:pt x="3727" y="1132"/>
                  </a:lnTo>
                  <a:lnTo>
                    <a:pt x="2643" y="49"/>
                  </a:lnTo>
                  <a:cubicBezTo>
                    <a:pt x="2619" y="13"/>
                    <a:pt x="2572" y="1"/>
                    <a:pt x="2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6" name="Google Shape;17126;p62"/>
            <p:cNvSpPr/>
            <p:nvPr/>
          </p:nvSpPr>
          <p:spPr>
            <a:xfrm>
              <a:off x="3810682" y="2248812"/>
              <a:ext cx="1774" cy="253"/>
            </a:xfrm>
            <a:custGeom>
              <a:rect b="b" l="l" r="r" t="t"/>
              <a:pathLst>
                <a:path extrusionOk="0" h="8" w="56">
                  <a:moveTo>
                    <a:pt x="1" y="1"/>
                  </a:moveTo>
                  <a:cubicBezTo>
                    <a:pt x="1" y="1"/>
                    <a:pt x="7" y="2"/>
                    <a:pt x="24" y="4"/>
                  </a:cubicBezTo>
                  <a:cubicBezTo>
                    <a:pt x="44" y="7"/>
                    <a:pt x="52" y="8"/>
                    <a:pt x="53" y="8"/>
                  </a:cubicBezTo>
                  <a:cubicBezTo>
                    <a:pt x="55" y="8"/>
                    <a:pt x="3" y="1"/>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27" name="Google Shape;17127;p62"/>
          <p:cNvGrpSpPr/>
          <p:nvPr/>
        </p:nvGrpSpPr>
        <p:grpSpPr>
          <a:xfrm>
            <a:off x="2630824" y="1801566"/>
            <a:ext cx="368185" cy="330454"/>
            <a:chOff x="2630824" y="1976966"/>
            <a:chExt cx="368185" cy="330454"/>
          </a:xfrm>
        </p:grpSpPr>
        <p:sp>
          <p:nvSpPr>
            <p:cNvPr id="17128" name="Google Shape;17128;p62"/>
            <p:cNvSpPr/>
            <p:nvPr/>
          </p:nvSpPr>
          <p:spPr>
            <a:xfrm>
              <a:off x="2630824" y="2059967"/>
              <a:ext cx="229743" cy="247072"/>
            </a:xfrm>
            <a:custGeom>
              <a:rect b="b" l="l" r="r" t="t"/>
              <a:pathLst>
                <a:path extrusionOk="0" h="7799" w="7252">
                  <a:moveTo>
                    <a:pt x="167" y="0"/>
                  </a:moveTo>
                  <a:cubicBezTo>
                    <a:pt x="72" y="0"/>
                    <a:pt x="1" y="72"/>
                    <a:pt x="1" y="167"/>
                  </a:cubicBezTo>
                  <a:lnTo>
                    <a:pt x="1" y="7632"/>
                  </a:lnTo>
                  <a:cubicBezTo>
                    <a:pt x="1" y="7727"/>
                    <a:pt x="72" y="7799"/>
                    <a:pt x="167" y="7799"/>
                  </a:cubicBezTo>
                  <a:lnTo>
                    <a:pt x="7085" y="7799"/>
                  </a:lnTo>
                  <a:cubicBezTo>
                    <a:pt x="7180" y="7799"/>
                    <a:pt x="7252" y="7727"/>
                    <a:pt x="7252" y="7632"/>
                  </a:cubicBezTo>
                  <a:cubicBezTo>
                    <a:pt x="7252" y="7549"/>
                    <a:pt x="7180" y="7454"/>
                    <a:pt x="7085" y="7454"/>
                  </a:cubicBezTo>
                  <a:lnTo>
                    <a:pt x="346" y="7454"/>
                  </a:lnTo>
                  <a:lnTo>
                    <a:pt x="346" y="322"/>
                  </a:lnTo>
                  <a:lnTo>
                    <a:pt x="2715" y="322"/>
                  </a:lnTo>
                  <a:lnTo>
                    <a:pt x="3906" y="1512"/>
                  </a:lnTo>
                  <a:cubicBezTo>
                    <a:pt x="3930" y="1548"/>
                    <a:pt x="3977" y="1560"/>
                    <a:pt x="4025" y="1560"/>
                  </a:cubicBezTo>
                  <a:lnTo>
                    <a:pt x="4597" y="1560"/>
                  </a:lnTo>
                  <a:cubicBezTo>
                    <a:pt x="4692" y="1560"/>
                    <a:pt x="4763" y="1489"/>
                    <a:pt x="4763" y="1393"/>
                  </a:cubicBezTo>
                  <a:cubicBezTo>
                    <a:pt x="4763" y="1310"/>
                    <a:pt x="4692" y="1239"/>
                    <a:pt x="4597" y="1239"/>
                  </a:cubicBezTo>
                  <a:lnTo>
                    <a:pt x="4073" y="1239"/>
                  </a:lnTo>
                  <a:lnTo>
                    <a:pt x="2882" y="48"/>
                  </a:lnTo>
                  <a:cubicBezTo>
                    <a:pt x="2858" y="12"/>
                    <a:pt x="2811" y="0"/>
                    <a:pt x="2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9" name="Google Shape;17129;p62"/>
            <p:cNvSpPr/>
            <p:nvPr/>
          </p:nvSpPr>
          <p:spPr>
            <a:xfrm>
              <a:off x="2792646" y="1976966"/>
              <a:ext cx="206364" cy="330454"/>
            </a:xfrm>
            <a:custGeom>
              <a:rect b="b" l="l" r="r" t="t"/>
              <a:pathLst>
                <a:path extrusionOk="0" h="10431" w="6514">
                  <a:moveTo>
                    <a:pt x="3894" y="1"/>
                  </a:moveTo>
                  <a:cubicBezTo>
                    <a:pt x="2453" y="1"/>
                    <a:pt x="1286" y="1180"/>
                    <a:pt x="1286" y="2608"/>
                  </a:cubicBezTo>
                  <a:cubicBezTo>
                    <a:pt x="1286" y="3061"/>
                    <a:pt x="1405" y="3513"/>
                    <a:pt x="1632" y="3882"/>
                  </a:cubicBezTo>
                  <a:lnTo>
                    <a:pt x="155" y="3882"/>
                  </a:lnTo>
                  <a:cubicBezTo>
                    <a:pt x="72" y="3882"/>
                    <a:pt x="1" y="3954"/>
                    <a:pt x="1" y="4049"/>
                  </a:cubicBezTo>
                  <a:cubicBezTo>
                    <a:pt x="1" y="4132"/>
                    <a:pt x="72" y="4216"/>
                    <a:pt x="155" y="4216"/>
                  </a:cubicBezTo>
                  <a:lnTo>
                    <a:pt x="1858" y="4216"/>
                  </a:lnTo>
                  <a:cubicBezTo>
                    <a:pt x="2334" y="4811"/>
                    <a:pt x="3072" y="5192"/>
                    <a:pt x="3894" y="5192"/>
                  </a:cubicBezTo>
                  <a:cubicBezTo>
                    <a:pt x="4061" y="5192"/>
                    <a:pt x="4227" y="5180"/>
                    <a:pt x="4382" y="5144"/>
                  </a:cubicBezTo>
                  <a:lnTo>
                    <a:pt x="4382" y="10109"/>
                  </a:lnTo>
                  <a:lnTo>
                    <a:pt x="2632" y="10109"/>
                  </a:lnTo>
                  <a:cubicBezTo>
                    <a:pt x="2537" y="10109"/>
                    <a:pt x="2465" y="10181"/>
                    <a:pt x="2465" y="10264"/>
                  </a:cubicBezTo>
                  <a:cubicBezTo>
                    <a:pt x="2465" y="10359"/>
                    <a:pt x="2537" y="10431"/>
                    <a:pt x="2632" y="10431"/>
                  </a:cubicBezTo>
                  <a:lnTo>
                    <a:pt x="4549" y="10431"/>
                  </a:lnTo>
                  <a:cubicBezTo>
                    <a:pt x="4644" y="10431"/>
                    <a:pt x="4715" y="10359"/>
                    <a:pt x="4715" y="10264"/>
                  </a:cubicBezTo>
                  <a:lnTo>
                    <a:pt x="4715" y="5061"/>
                  </a:lnTo>
                  <a:cubicBezTo>
                    <a:pt x="5061" y="4942"/>
                    <a:pt x="5382" y="4752"/>
                    <a:pt x="5656" y="4490"/>
                  </a:cubicBezTo>
                  <a:cubicBezTo>
                    <a:pt x="6132" y="4049"/>
                    <a:pt x="6430" y="3442"/>
                    <a:pt x="6466" y="2787"/>
                  </a:cubicBezTo>
                  <a:cubicBezTo>
                    <a:pt x="6513" y="2680"/>
                    <a:pt x="6442" y="2585"/>
                    <a:pt x="6358" y="2585"/>
                  </a:cubicBezTo>
                  <a:cubicBezTo>
                    <a:pt x="6263" y="2585"/>
                    <a:pt x="6168" y="2644"/>
                    <a:pt x="6168" y="2751"/>
                  </a:cubicBezTo>
                  <a:cubicBezTo>
                    <a:pt x="6085" y="3930"/>
                    <a:pt x="5096" y="4847"/>
                    <a:pt x="3906" y="4847"/>
                  </a:cubicBezTo>
                  <a:cubicBezTo>
                    <a:pt x="2656" y="4847"/>
                    <a:pt x="1644" y="3835"/>
                    <a:pt x="1644" y="2585"/>
                  </a:cubicBezTo>
                  <a:cubicBezTo>
                    <a:pt x="1644" y="1334"/>
                    <a:pt x="2656" y="322"/>
                    <a:pt x="3906" y="322"/>
                  </a:cubicBezTo>
                  <a:cubicBezTo>
                    <a:pt x="4977" y="322"/>
                    <a:pt x="5918" y="1084"/>
                    <a:pt x="6132" y="2144"/>
                  </a:cubicBezTo>
                  <a:cubicBezTo>
                    <a:pt x="6143" y="2220"/>
                    <a:pt x="6214" y="2277"/>
                    <a:pt x="6299" y="2277"/>
                  </a:cubicBezTo>
                  <a:cubicBezTo>
                    <a:pt x="6306" y="2277"/>
                    <a:pt x="6315" y="2276"/>
                    <a:pt x="6323" y="2275"/>
                  </a:cubicBezTo>
                  <a:cubicBezTo>
                    <a:pt x="6406" y="2263"/>
                    <a:pt x="6466" y="2168"/>
                    <a:pt x="6454" y="2085"/>
                  </a:cubicBezTo>
                  <a:cubicBezTo>
                    <a:pt x="6204" y="882"/>
                    <a:pt x="5132" y="1"/>
                    <a:pt x="3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0" name="Google Shape;17130;p62"/>
            <p:cNvSpPr/>
            <p:nvPr/>
          </p:nvSpPr>
          <p:spPr>
            <a:xfrm>
              <a:off x="2876376" y="2005256"/>
              <a:ext cx="78123" cy="91333"/>
            </a:xfrm>
            <a:custGeom>
              <a:rect b="b" l="l" r="r" t="t"/>
              <a:pathLst>
                <a:path extrusionOk="0" h="2883" w="2466">
                  <a:moveTo>
                    <a:pt x="1239" y="346"/>
                  </a:moveTo>
                  <a:cubicBezTo>
                    <a:pt x="1406" y="346"/>
                    <a:pt x="1537" y="477"/>
                    <a:pt x="1537" y="644"/>
                  </a:cubicBezTo>
                  <a:lnTo>
                    <a:pt x="1537" y="1061"/>
                  </a:lnTo>
                  <a:lnTo>
                    <a:pt x="941" y="1061"/>
                  </a:lnTo>
                  <a:lnTo>
                    <a:pt x="941" y="644"/>
                  </a:lnTo>
                  <a:cubicBezTo>
                    <a:pt x="941" y="477"/>
                    <a:pt x="1072" y="346"/>
                    <a:pt x="1239" y="346"/>
                  </a:cubicBezTo>
                  <a:close/>
                  <a:moveTo>
                    <a:pt x="2120" y="1394"/>
                  </a:moveTo>
                  <a:lnTo>
                    <a:pt x="2120" y="2561"/>
                  </a:lnTo>
                  <a:lnTo>
                    <a:pt x="358" y="2561"/>
                  </a:lnTo>
                  <a:lnTo>
                    <a:pt x="358" y="1394"/>
                  </a:lnTo>
                  <a:close/>
                  <a:moveTo>
                    <a:pt x="1227" y="1"/>
                  </a:moveTo>
                  <a:cubicBezTo>
                    <a:pt x="870" y="1"/>
                    <a:pt x="584" y="275"/>
                    <a:pt x="584" y="644"/>
                  </a:cubicBezTo>
                  <a:lnTo>
                    <a:pt x="584" y="1061"/>
                  </a:lnTo>
                  <a:lnTo>
                    <a:pt x="167" y="1061"/>
                  </a:lnTo>
                  <a:cubicBezTo>
                    <a:pt x="84" y="1061"/>
                    <a:pt x="1" y="1132"/>
                    <a:pt x="1" y="1215"/>
                  </a:cubicBezTo>
                  <a:lnTo>
                    <a:pt x="1" y="2727"/>
                  </a:lnTo>
                  <a:cubicBezTo>
                    <a:pt x="1" y="2811"/>
                    <a:pt x="84" y="2882"/>
                    <a:pt x="167" y="2882"/>
                  </a:cubicBezTo>
                  <a:lnTo>
                    <a:pt x="2263" y="2882"/>
                  </a:lnTo>
                  <a:cubicBezTo>
                    <a:pt x="2358" y="2882"/>
                    <a:pt x="2430" y="2811"/>
                    <a:pt x="2430" y="2727"/>
                  </a:cubicBezTo>
                  <a:lnTo>
                    <a:pt x="2430" y="1215"/>
                  </a:lnTo>
                  <a:cubicBezTo>
                    <a:pt x="2465" y="1132"/>
                    <a:pt x="2382" y="1061"/>
                    <a:pt x="2275" y="1061"/>
                  </a:cubicBezTo>
                  <a:lnTo>
                    <a:pt x="1870" y="1061"/>
                  </a:lnTo>
                  <a:lnTo>
                    <a:pt x="1870" y="644"/>
                  </a:lnTo>
                  <a:cubicBezTo>
                    <a:pt x="1870" y="287"/>
                    <a:pt x="1584"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1" name="Google Shape;17131;p62"/>
            <p:cNvSpPr/>
            <p:nvPr/>
          </p:nvSpPr>
          <p:spPr>
            <a:xfrm>
              <a:off x="2715695" y="2177659"/>
              <a:ext cx="43782" cy="43402"/>
            </a:xfrm>
            <a:custGeom>
              <a:rect b="b" l="l" r="r" t="t"/>
              <a:pathLst>
                <a:path extrusionOk="0" h="1370" w="1382">
                  <a:moveTo>
                    <a:pt x="1048" y="345"/>
                  </a:moveTo>
                  <a:lnTo>
                    <a:pt x="1048" y="1048"/>
                  </a:lnTo>
                  <a:lnTo>
                    <a:pt x="346" y="1048"/>
                  </a:lnTo>
                  <a:lnTo>
                    <a:pt x="346" y="345"/>
                  </a:lnTo>
                  <a:close/>
                  <a:moveTo>
                    <a:pt x="167" y="0"/>
                  </a:moveTo>
                  <a:cubicBezTo>
                    <a:pt x="72" y="0"/>
                    <a:pt x="1" y="83"/>
                    <a:pt x="1" y="167"/>
                  </a:cubicBezTo>
                  <a:lnTo>
                    <a:pt x="1" y="1215"/>
                  </a:lnTo>
                  <a:cubicBezTo>
                    <a:pt x="1" y="1298"/>
                    <a:pt x="72" y="1369"/>
                    <a:pt x="167" y="1369"/>
                  </a:cubicBezTo>
                  <a:lnTo>
                    <a:pt x="1203" y="1369"/>
                  </a:lnTo>
                  <a:cubicBezTo>
                    <a:pt x="1298" y="1369"/>
                    <a:pt x="1370" y="1298"/>
                    <a:pt x="1370" y="1215"/>
                  </a:cubicBezTo>
                  <a:lnTo>
                    <a:pt x="1370" y="167"/>
                  </a:lnTo>
                  <a:cubicBezTo>
                    <a:pt x="1382" y="83"/>
                    <a:pt x="1310"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2" name="Google Shape;17132;p62"/>
            <p:cNvSpPr/>
            <p:nvPr/>
          </p:nvSpPr>
          <p:spPr>
            <a:xfrm>
              <a:off x="2770026" y="2177659"/>
              <a:ext cx="88292" cy="10581"/>
            </a:xfrm>
            <a:custGeom>
              <a:rect b="b" l="l" r="r" t="t"/>
              <a:pathLst>
                <a:path extrusionOk="0" h="334" w="2787">
                  <a:moveTo>
                    <a:pt x="167" y="0"/>
                  </a:moveTo>
                  <a:cubicBezTo>
                    <a:pt x="72" y="0"/>
                    <a:pt x="0" y="83"/>
                    <a:pt x="0" y="167"/>
                  </a:cubicBezTo>
                  <a:cubicBezTo>
                    <a:pt x="0" y="262"/>
                    <a:pt x="72" y="333"/>
                    <a:pt x="167" y="333"/>
                  </a:cubicBezTo>
                  <a:lnTo>
                    <a:pt x="2620" y="333"/>
                  </a:lnTo>
                  <a:cubicBezTo>
                    <a:pt x="2703" y="333"/>
                    <a:pt x="2786" y="262"/>
                    <a:pt x="2786" y="167"/>
                  </a:cubicBezTo>
                  <a:cubicBezTo>
                    <a:pt x="2786" y="83"/>
                    <a:pt x="2703"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3" name="Google Shape;17133;p62"/>
            <p:cNvSpPr/>
            <p:nvPr/>
          </p:nvSpPr>
          <p:spPr>
            <a:xfrm>
              <a:off x="2770026" y="2194227"/>
              <a:ext cx="88292" cy="10613"/>
            </a:xfrm>
            <a:custGeom>
              <a:rect b="b" l="l" r="r" t="t"/>
              <a:pathLst>
                <a:path extrusionOk="0" h="335" w="2787">
                  <a:moveTo>
                    <a:pt x="167" y="1"/>
                  </a:moveTo>
                  <a:cubicBezTo>
                    <a:pt x="72" y="1"/>
                    <a:pt x="0" y="72"/>
                    <a:pt x="0" y="168"/>
                  </a:cubicBezTo>
                  <a:cubicBezTo>
                    <a:pt x="0" y="251"/>
                    <a:pt x="72" y="334"/>
                    <a:pt x="167" y="334"/>
                  </a:cubicBezTo>
                  <a:lnTo>
                    <a:pt x="2620" y="334"/>
                  </a:lnTo>
                  <a:cubicBezTo>
                    <a:pt x="2703" y="334"/>
                    <a:pt x="2786" y="251"/>
                    <a:pt x="2786" y="168"/>
                  </a:cubicBezTo>
                  <a:cubicBezTo>
                    <a:pt x="2786" y="72"/>
                    <a:pt x="270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4" name="Google Shape;17134;p62"/>
            <p:cNvSpPr/>
            <p:nvPr/>
          </p:nvSpPr>
          <p:spPr>
            <a:xfrm>
              <a:off x="2770026" y="2210828"/>
              <a:ext cx="88292" cy="10233"/>
            </a:xfrm>
            <a:custGeom>
              <a:rect b="b" l="l" r="r" t="t"/>
              <a:pathLst>
                <a:path extrusionOk="0" h="323" w="2787">
                  <a:moveTo>
                    <a:pt x="167" y="1"/>
                  </a:moveTo>
                  <a:cubicBezTo>
                    <a:pt x="72" y="1"/>
                    <a:pt x="0" y="72"/>
                    <a:pt x="0" y="168"/>
                  </a:cubicBezTo>
                  <a:cubicBezTo>
                    <a:pt x="0" y="251"/>
                    <a:pt x="72" y="322"/>
                    <a:pt x="167" y="322"/>
                  </a:cubicBezTo>
                  <a:lnTo>
                    <a:pt x="2620" y="322"/>
                  </a:lnTo>
                  <a:cubicBezTo>
                    <a:pt x="2703" y="322"/>
                    <a:pt x="2786" y="251"/>
                    <a:pt x="2786" y="168"/>
                  </a:cubicBezTo>
                  <a:cubicBezTo>
                    <a:pt x="2786" y="72"/>
                    <a:pt x="270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5" name="Google Shape;17135;p62"/>
            <p:cNvSpPr/>
            <p:nvPr/>
          </p:nvSpPr>
          <p:spPr>
            <a:xfrm>
              <a:off x="2908436" y="2058447"/>
              <a:ext cx="16252" cy="18913"/>
            </a:xfrm>
            <a:custGeom>
              <a:rect b="b" l="l" r="r" t="t"/>
              <a:pathLst>
                <a:path extrusionOk="0" h="597" w="513">
                  <a:moveTo>
                    <a:pt x="167" y="1"/>
                  </a:moveTo>
                  <a:cubicBezTo>
                    <a:pt x="72" y="1"/>
                    <a:pt x="1" y="72"/>
                    <a:pt x="1" y="167"/>
                  </a:cubicBezTo>
                  <a:cubicBezTo>
                    <a:pt x="1" y="227"/>
                    <a:pt x="36" y="286"/>
                    <a:pt x="96" y="310"/>
                  </a:cubicBezTo>
                  <a:lnTo>
                    <a:pt x="96" y="429"/>
                  </a:lnTo>
                  <a:cubicBezTo>
                    <a:pt x="96" y="525"/>
                    <a:pt x="167" y="596"/>
                    <a:pt x="263" y="596"/>
                  </a:cubicBezTo>
                  <a:cubicBezTo>
                    <a:pt x="346" y="596"/>
                    <a:pt x="417" y="525"/>
                    <a:pt x="417" y="429"/>
                  </a:cubicBezTo>
                  <a:lnTo>
                    <a:pt x="417" y="310"/>
                  </a:lnTo>
                  <a:cubicBezTo>
                    <a:pt x="465" y="286"/>
                    <a:pt x="513" y="227"/>
                    <a:pt x="513" y="167"/>
                  </a:cubicBezTo>
                  <a:cubicBezTo>
                    <a:pt x="513" y="72"/>
                    <a:pt x="441"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36" name="Google Shape;17136;p62"/>
          <p:cNvGrpSpPr/>
          <p:nvPr/>
        </p:nvGrpSpPr>
        <p:grpSpPr>
          <a:xfrm>
            <a:off x="1293706" y="1791016"/>
            <a:ext cx="369294" cy="350444"/>
            <a:chOff x="1293706" y="1966416"/>
            <a:chExt cx="369294" cy="350444"/>
          </a:xfrm>
        </p:grpSpPr>
        <p:sp>
          <p:nvSpPr>
            <p:cNvPr id="17137" name="Google Shape;17137;p62"/>
            <p:cNvSpPr/>
            <p:nvPr/>
          </p:nvSpPr>
          <p:spPr>
            <a:xfrm>
              <a:off x="1509067" y="1966416"/>
              <a:ext cx="153933" cy="162994"/>
            </a:xfrm>
            <a:custGeom>
              <a:rect b="b" l="l" r="r" t="t"/>
              <a:pathLst>
                <a:path extrusionOk="0" h="5145" w="4859">
                  <a:moveTo>
                    <a:pt x="2514" y="0"/>
                  </a:moveTo>
                  <a:cubicBezTo>
                    <a:pt x="1759" y="0"/>
                    <a:pt x="1016" y="363"/>
                    <a:pt x="560" y="1036"/>
                  </a:cubicBezTo>
                  <a:cubicBezTo>
                    <a:pt x="1" y="1870"/>
                    <a:pt x="36" y="2953"/>
                    <a:pt x="632" y="3739"/>
                  </a:cubicBezTo>
                  <a:lnTo>
                    <a:pt x="572" y="4965"/>
                  </a:lnTo>
                  <a:cubicBezTo>
                    <a:pt x="572" y="5025"/>
                    <a:pt x="596" y="5085"/>
                    <a:pt x="643" y="5108"/>
                  </a:cubicBezTo>
                  <a:cubicBezTo>
                    <a:pt x="679" y="5120"/>
                    <a:pt x="703" y="5144"/>
                    <a:pt x="739" y="5144"/>
                  </a:cubicBezTo>
                  <a:cubicBezTo>
                    <a:pt x="763" y="5144"/>
                    <a:pt x="774" y="5144"/>
                    <a:pt x="810" y="5120"/>
                  </a:cubicBezTo>
                  <a:lnTo>
                    <a:pt x="1929" y="4608"/>
                  </a:lnTo>
                  <a:cubicBezTo>
                    <a:pt x="2120" y="4644"/>
                    <a:pt x="2310" y="4680"/>
                    <a:pt x="2501" y="4680"/>
                  </a:cubicBezTo>
                  <a:cubicBezTo>
                    <a:pt x="3275" y="4680"/>
                    <a:pt x="4013" y="4311"/>
                    <a:pt x="4453" y="3632"/>
                  </a:cubicBezTo>
                  <a:cubicBezTo>
                    <a:pt x="4692" y="3275"/>
                    <a:pt x="4823" y="2858"/>
                    <a:pt x="4846" y="2441"/>
                  </a:cubicBezTo>
                  <a:cubicBezTo>
                    <a:pt x="4858" y="2370"/>
                    <a:pt x="4787" y="2287"/>
                    <a:pt x="4692" y="2287"/>
                  </a:cubicBezTo>
                  <a:cubicBezTo>
                    <a:pt x="4608" y="2287"/>
                    <a:pt x="4513" y="2358"/>
                    <a:pt x="4513" y="2441"/>
                  </a:cubicBezTo>
                  <a:cubicBezTo>
                    <a:pt x="4501" y="2799"/>
                    <a:pt x="4382" y="3156"/>
                    <a:pt x="4168" y="3453"/>
                  </a:cubicBezTo>
                  <a:cubicBezTo>
                    <a:pt x="3786" y="4030"/>
                    <a:pt x="3158" y="4352"/>
                    <a:pt x="2504" y="4352"/>
                  </a:cubicBezTo>
                  <a:cubicBezTo>
                    <a:pt x="2321" y="4352"/>
                    <a:pt x="2136" y="4327"/>
                    <a:pt x="1953" y="4275"/>
                  </a:cubicBezTo>
                  <a:cubicBezTo>
                    <a:pt x="1933" y="4270"/>
                    <a:pt x="1918" y="4267"/>
                    <a:pt x="1903" y="4267"/>
                  </a:cubicBezTo>
                  <a:cubicBezTo>
                    <a:pt x="1882" y="4267"/>
                    <a:pt x="1862" y="4273"/>
                    <a:pt x="1834" y="4287"/>
                  </a:cubicBezTo>
                  <a:lnTo>
                    <a:pt x="929" y="4727"/>
                  </a:lnTo>
                  <a:lnTo>
                    <a:pt x="977" y="3715"/>
                  </a:lnTo>
                  <a:cubicBezTo>
                    <a:pt x="977" y="3668"/>
                    <a:pt x="953" y="3632"/>
                    <a:pt x="941" y="3596"/>
                  </a:cubicBezTo>
                  <a:cubicBezTo>
                    <a:pt x="393" y="2906"/>
                    <a:pt x="358" y="1953"/>
                    <a:pt x="858" y="1227"/>
                  </a:cubicBezTo>
                  <a:cubicBezTo>
                    <a:pt x="1237" y="646"/>
                    <a:pt x="1868" y="336"/>
                    <a:pt x="2512" y="336"/>
                  </a:cubicBezTo>
                  <a:cubicBezTo>
                    <a:pt x="2898" y="336"/>
                    <a:pt x="3288" y="447"/>
                    <a:pt x="3632" y="679"/>
                  </a:cubicBezTo>
                  <a:cubicBezTo>
                    <a:pt x="4037" y="941"/>
                    <a:pt x="4334" y="1358"/>
                    <a:pt x="4453" y="1822"/>
                  </a:cubicBezTo>
                  <a:cubicBezTo>
                    <a:pt x="4484" y="1893"/>
                    <a:pt x="4548" y="1947"/>
                    <a:pt x="4618" y="1947"/>
                  </a:cubicBezTo>
                  <a:cubicBezTo>
                    <a:pt x="4631" y="1947"/>
                    <a:pt x="4643" y="1945"/>
                    <a:pt x="4656" y="1941"/>
                  </a:cubicBezTo>
                  <a:cubicBezTo>
                    <a:pt x="4751" y="1906"/>
                    <a:pt x="4811" y="1822"/>
                    <a:pt x="4787" y="1727"/>
                  </a:cubicBezTo>
                  <a:cubicBezTo>
                    <a:pt x="4632" y="1179"/>
                    <a:pt x="4287" y="703"/>
                    <a:pt x="3811" y="393"/>
                  </a:cubicBezTo>
                  <a:cubicBezTo>
                    <a:pt x="3412" y="128"/>
                    <a:pt x="2961" y="0"/>
                    <a:pt x="25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8" name="Google Shape;17138;p62"/>
            <p:cNvSpPr/>
            <p:nvPr/>
          </p:nvSpPr>
          <p:spPr>
            <a:xfrm>
              <a:off x="1574328" y="2021096"/>
              <a:ext cx="28702" cy="54363"/>
            </a:xfrm>
            <a:custGeom>
              <a:rect b="b" l="l" r="r" t="t"/>
              <a:pathLst>
                <a:path extrusionOk="0" h="1716" w="906">
                  <a:moveTo>
                    <a:pt x="179" y="1"/>
                  </a:moveTo>
                  <a:cubicBezTo>
                    <a:pt x="84" y="1"/>
                    <a:pt x="12" y="84"/>
                    <a:pt x="12" y="168"/>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22" y="1715"/>
                    <a:pt x="893" y="1644"/>
                    <a:pt x="893" y="1549"/>
                  </a:cubicBezTo>
                  <a:cubicBezTo>
                    <a:pt x="905" y="1465"/>
                    <a:pt x="834" y="1394"/>
                    <a:pt x="727" y="1394"/>
                  </a:cubicBezTo>
                  <a:lnTo>
                    <a:pt x="608" y="1394"/>
                  </a:lnTo>
                  <a:lnTo>
                    <a:pt x="608" y="168"/>
                  </a:lnTo>
                  <a:cubicBezTo>
                    <a:pt x="608" y="84"/>
                    <a:pt x="536"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9" name="Google Shape;17139;p62"/>
            <p:cNvSpPr/>
            <p:nvPr/>
          </p:nvSpPr>
          <p:spPr>
            <a:xfrm>
              <a:off x="1578098" y="2004147"/>
              <a:ext cx="15872" cy="16252"/>
            </a:xfrm>
            <a:custGeom>
              <a:rect b="b" l="l" r="r" t="t"/>
              <a:pathLst>
                <a:path extrusionOk="0" h="513" w="501">
                  <a:moveTo>
                    <a:pt x="250" y="0"/>
                  </a:moveTo>
                  <a:cubicBezTo>
                    <a:pt x="119" y="0"/>
                    <a:pt x="0" y="119"/>
                    <a:pt x="0" y="262"/>
                  </a:cubicBezTo>
                  <a:cubicBezTo>
                    <a:pt x="0" y="393"/>
                    <a:pt x="119" y="512"/>
                    <a:pt x="250" y="512"/>
                  </a:cubicBezTo>
                  <a:cubicBezTo>
                    <a:pt x="381" y="512"/>
                    <a:pt x="500" y="393"/>
                    <a:pt x="500" y="262"/>
                  </a:cubicBezTo>
                  <a:cubicBezTo>
                    <a:pt x="489" y="107"/>
                    <a:pt x="381"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0" name="Google Shape;17140;p62"/>
            <p:cNvSpPr/>
            <p:nvPr/>
          </p:nvSpPr>
          <p:spPr>
            <a:xfrm>
              <a:off x="1293706" y="1999997"/>
              <a:ext cx="274982" cy="316863"/>
            </a:xfrm>
            <a:custGeom>
              <a:rect b="b" l="l" r="r" t="t"/>
              <a:pathLst>
                <a:path extrusionOk="0" h="10002" w="8680">
                  <a:moveTo>
                    <a:pt x="2096" y="2655"/>
                  </a:moveTo>
                  <a:lnTo>
                    <a:pt x="2096" y="3727"/>
                  </a:lnTo>
                  <a:cubicBezTo>
                    <a:pt x="1905" y="3644"/>
                    <a:pt x="1762" y="3465"/>
                    <a:pt x="1762" y="3251"/>
                  </a:cubicBezTo>
                  <a:lnTo>
                    <a:pt x="1762" y="3132"/>
                  </a:lnTo>
                  <a:cubicBezTo>
                    <a:pt x="1762" y="2905"/>
                    <a:pt x="1893" y="2727"/>
                    <a:pt x="2096" y="2655"/>
                  </a:cubicBezTo>
                  <a:close/>
                  <a:moveTo>
                    <a:pt x="6620" y="2655"/>
                  </a:moveTo>
                  <a:cubicBezTo>
                    <a:pt x="6822" y="2727"/>
                    <a:pt x="6965" y="2905"/>
                    <a:pt x="6965" y="3132"/>
                  </a:cubicBezTo>
                  <a:lnTo>
                    <a:pt x="6965" y="3251"/>
                  </a:lnTo>
                  <a:cubicBezTo>
                    <a:pt x="6965" y="3465"/>
                    <a:pt x="6834" y="3644"/>
                    <a:pt x="6620" y="3727"/>
                  </a:cubicBezTo>
                  <a:lnTo>
                    <a:pt x="6620" y="2655"/>
                  </a:lnTo>
                  <a:close/>
                  <a:moveTo>
                    <a:pt x="6703" y="4060"/>
                  </a:moveTo>
                  <a:lnTo>
                    <a:pt x="6858" y="5394"/>
                  </a:lnTo>
                  <a:lnTo>
                    <a:pt x="6346" y="5394"/>
                  </a:lnTo>
                  <a:cubicBezTo>
                    <a:pt x="6525" y="5108"/>
                    <a:pt x="6620" y="4763"/>
                    <a:pt x="6620" y="4406"/>
                  </a:cubicBezTo>
                  <a:lnTo>
                    <a:pt x="6620" y="4084"/>
                  </a:lnTo>
                  <a:cubicBezTo>
                    <a:pt x="6656" y="4084"/>
                    <a:pt x="6668" y="4060"/>
                    <a:pt x="6703" y="4060"/>
                  </a:cubicBezTo>
                  <a:close/>
                  <a:moveTo>
                    <a:pt x="3739" y="1405"/>
                  </a:moveTo>
                  <a:cubicBezTo>
                    <a:pt x="3810" y="1643"/>
                    <a:pt x="3941" y="1953"/>
                    <a:pt x="4132" y="2251"/>
                  </a:cubicBezTo>
                  <a:cubicBezTo>
                    <a:pt x="4572" y="2870"/>
                    <a:pt x="5179" y="3227"/>
                    <a:pt x="5917" y="3274"/>
                  </a:cubicBezTo>
                  <a:lnTo>
                    <a:pt x="5917" y="3572"/>
                  </a:lnTo>
                  <a:cubicBezTo>
                    <a:pt x="5906" y="4215"/>
                    <a:pt x="5572" y="4822"/>
                    <a:pt x="5001" y="5168"/>
                  </a:cubicBezTo>
                  <a:lnTo>
                    <a:pt x="4751" y="5310"/>
                  </a:lnTo>
                  <a:cubicBezTo>
                    <a:pt x="4632" y="5382"/>
                    <a:pt x="4498" y="5418"/>
                    <a:pt x="4364" y="5418"/>
                  </a:cubicBezTo>
                  <a:cubicBezTo>
                    <a:pt x="4230" y="5418"/>
                    <a:pt x="4096" y="5382"/>
                    <a:pt x="3977" y="5310"/>
                  </a:cubicBezTo>
                  <a:lnTo>
                    <a:pt x="3727" y="5168"/>
                  </a:lnTo>
                  <a:cubicBezTo>
                    <a:pt x="3155" y="4834"/>
                    <a:pt x="2810" y="4227"/>
                    <a:pt x="2810" y="3572"/>
                  </a:cubicBezTo>
                  <a:lnTo>
                    <a:pt x="2810" y="2322"/>
                  </a:lnTo>
                  <a:cubicBezTo>
                    <a:pt x="3024" y="2239"/>
                    <a:pt x="3429" y="1977"/>
                    <a:pt x="3739" y="1405"/>
                  </a:cubicBezTo>
                  <a:close/>
                  <a:moveTo>
                    <a:pt x="5477" y="5715"/>
                  </a:moveTo>
                  <a:cubicBezTo>
                    <a:pt x="5429" y="5727"/>
                    <a:pt x="5394" y="5763"/>
                    <a:pt x="5346" y="5775"/>
                  </a:cubicBezTo>
                  <a:lnTo>
                    <a:pt x="5346" y="5715"/>
                  </a:lnTo>
                  <a:close/>
                  <a:moveTo>
                    <a:pt x="5001" y="5549"/>
                  </a:moveTo>
                  <a:lnTo>
                    <a:pt x="5001" y="5870"/>
                  </a:lnTo>
                  <a:cubicBezTo>
                    <a:pt x="4953" y="5882"/>
                    <a:pt x="4894" y="5882"/>
                    <a:pt x="4846" y="5882"/>
                  </a:cubicBezTo>
                  <a:cubicBezTo>
                    <a:pt x="4822" y="5810"/>
                    <a:pt x="4798" y="5751"/>
                    <a:pt x="4727" y="5691"/>
                  </a:cubicBezTo>
                  <a:cubicBezTo>
                    <a:pt x="4786" y="5656"/>
                    <a:pt x="4846" y="5644"/>
                    <a:pt x="4905" y="5596"/>
                  </a:cubicBezTo>
                  <a:lnTo>
                    <a:pt x="5001" y="5549"/>
                  </a:lnTo>
                  <a:close/>
                  <a:moveTo>
                    <a:pt x="4378" y="5881"/>
                  </a:moveTo>
                  <a:cubicBezTo>
                    <a:pt x="4474" y="5881"/>
                    <a:pt x="4536" y="5960"/>
                    <a:pt x="4536" y="6061"/>
                  </a:cubicBezTo>
                  <a:cubicBezTo>
                    <a:pt x="4536" y="6168"/>
                    <a:pt x="4465" y="6239"/>
                    <a:pt x="4358" y="6239"/>
                  </a:cubicBezTo>
                  <a:cubicBezTo>
                    <a:pt x="4263" y="6239"/>
                    <a:pt x="4179" y="6168"/>
                    <a:pt x="4179" y="6061"/>
                  </a:cubicBezTo>
                  <a:cubicBezTo>
                    <a:pt x="4179" y="5953"/>
                    <a:pt x="4263" y="5882"/>
                    <a:pt x="4358" y="5882"/>
                  </a:cubicBezTo>
                  <a:cubicBezTo>
                    <a:pt x="4365" y="5881"/>
                    <a:pt x="4371" y="5881"/>
                    <a:pt x="4378" y="5881"/>
                  </a:cubicBezTo>
                  <a:close/>
                  <a:moveTo>
                    <a:pt x="3703" y="5537"/>
                  </a:moveTo>
                  <a:lnTo>
                    <a:pt x="3798" y="5584"/>
                  </a:lnTo>
                  <a:lnTo>
                    <a:pt x="3977" y="5668"/>
                  </a:lnTo>
                  <a:cubicBezTo>
                    <a:pt x="3882" y="5763"/>
                    <a:pt x="3822" y="5894"/>
                    <a:pt x="3822" y="6025"/>
                  </a:cubicBezTo>
                  <a:cubicBezTo>
                    <a:pt x="3846" y="6144"/>
                    <a:pt x="3870" y="6251"/>
                    <a:pt x="3917" y="6322"/>
                  </a:cubicBezTo>
                  <a:lnTo>
                    <a:pt x="3703" y="6180"/>
                  </a:lnTo>
                  <a:lnTo>
                    <a:pt x="3703" y="5537"/>
                  </a:lnTo>
                  <a:close/>
                  <a:moveTo>
                    <a:pt x="4870" y="6203"/>
                  </a:moveTo>
                  <a:cubicBezTo>
                    <a:pt x="4882" y="6215"/>
                    <a:pt x="4897" y="6221"/>
                    <a:pt x="4914" y="6221"/>
                  </a:cubicBezTo>
                  <a:cubicBezTo>
                    <a:pt x="4932" y="6221"/>
                    <a:pt x="4953" y="6215"/>
                    <a:pt x="4977" y="6203"/>
                  </a:cubicBezTo>
                  <a:lnTo>
                    <a:pt x="4977" y="6203"/>
                  </a:lnTo>
                  <a:lnTo>
                    <a:pt x="4810" y="6322"/>
                  </a:lnTo>
                  <a:cubicBezTo>
                    <a:pt x="4834" y="6299"/>
                    <a:pt x="4846" y="6251"/>
                    <a:pt x="4870" y="6203"/>
                  </a:cubicBezTo>
                  <a:close/>
                  <a:moveTo>
                    <a:pt x="4465" y="6561"/>
                  </a:moveTo>
                  <a:lnTo>
                    <a:pt x="4358" y="6644"/>
                  </a:lnTo>
                  <a:lnTo>
                    <a:pt x="4239" y="6561"/>
                  </a:lnTo>
                  <a:lnTo>
                    <a:pt x="4239" y="6561"/>
                  </a:lnTo>
                  <a:cubicBezTo>
                    <a:pt x="4274" y="6584"/>
                    <a:pt x="4322" y="6584"/>
                    <a:pt x="4346" y="6584"/>
                  </a:cubicBezTo>
                  <a:cubicBezTo>
                    <a:pt x="4393" y="6584"/>
                    <a:pt x="4417" y="6584"/>
                    <a:pt x="4465" y="6561"/>
                  </a:cubicBezTo>
                  <a:close/>
                  <a:moveTo>
                    <a:pt x="5013" y="6596"/>
                  </a:moveTo>
                  <a:lnTo>
                    <a:pt x="5013" y="7334"/>
                  </a:lnTo>
                  <a:lnTo>
                    <a:pt x="4620" y="6882"/>
                  </a:lnTo>
                  <a:lnTo>
                    <a:pt x="5013" y="6596"/>
                  </a:lnTo>
                  <a:close/>
                  <a:moveTo>
                    <a:pt x="3727" y="6608"/>
                  </a:moveTo>
                  <a:lnTo>
                    <a:pt x="4120" y="6894"/>
                  </a:lnTo>
                  <a:lnTo>
                    <a:pt x="3727" y="7358"/>
                  </a:lnTo>
                  <a:lnTo>
                    <a:pt x="3727" y="6608"/>
                  </a:lnTo>
                  <a:close/>
                  <a:moveTo>
                    <a:pt x="4334" y="0"/>
                  </a:moveTo>
                  <a:cubicBezTo>
                    <a:pt x="3715" y="0"/>
                    <a:pt x="3143" y="226"/>
                    <a:pt x="2691" y="631"/>
                  </a:cubicBezTo>
                  <a:cubicBezTo>
                    <a:pt x="2250" y="1024"/>
                    <a:pt x="1953" y="1584"/>
                    <a:pt x="1869" y="2179"/>
                  </a:cubicBezTo>
                  <a:lnTo>
                    <a:pt x="1846" y="2370"/>
                  </a:lnTo>
                  <a:cubicBezTo>
                    <a:pt x="1560" y="2501"/>
                    <a:pt x="1369" y="2798"/>
                    <a:pt x="1369" y="3132"/>
                  </a:cubicBezTo>
                  <a:lnTo>
                    <a:pt x="1369" y="3251"/>
                  </a:lnTo>
                  <a:cubicBezTo>
                    <a:pt x="1369" y="3501"/>
                    <a:pt x="1488" y="3727"/>
                    <a:pt x="1655" y="3882"/>
                  </a:cubicBezTo>
                  <a:lnTo>
                    <a:pt x="1453" y="5537"/>
                  </a:lnTo>
                  <a:cubicBezTo>
                    <a:pt x="1453" y="5584"/>
                    <a:pt x="1476" y="5644"/>
                    <a:pt x="1500" y="5668"/>
                  </a:cubicBezTo>
                  <a:cubicBezTo>
                    <a:pt x="1536" y="5703"/>
                    <a:pt x="1572" y="5727"/>
                    <a:pt x="1631" y="5727"/>
                  </a:cubicBezTo>
                  <a:lnTo>
                    <a:pt x="3334" y="5727"/>
                  </a:lnTo>
                  <a:lnTo>
                    <a:pt x="3334" y="6168"/>
                  </a:lnTo>
                  <a:lnTo>
                    <a:pt x="1607" y="6715"/>
                  </a:lnTo>
                  <a:cubicBezTo>
                    <a:pt x="655" y="7025"/>
                    <a:pt x="0" y="7906"/>
                    <a:pt x="0" y="8918"/>
                  </a:cubicBezTo>
                  <a:lnTo>
                    <a:pt x="0" y="9835"/>
                  </a:lnTo>
                  <a:cubicBezTo>
                    <a:pt x="0" y="9930"/>
                    <a:pt x="72" y="10001"/>
                    <a:pt x="167" y="10001"/>
                  </a:cubicBezTo>
                  <a:lnTo>
                    <a:pt x="2262" y="10001"/>
                  </a:lnTo>
                  <a:cubicBezTo>
                    <a:pt x="2346" y="10001"/>
                    <a:pt x="2429" y="9930"/>
                    <a:pt x="2429" y="9835"/>
                  </a:cubicBezTo>
                  <a:cubicBezTo>
                    <a:pt x="2429" y="9751"/>
                    <a:pt x="2346" y="9680"/>
                    <a:pt x="2262" y="9680"/>
                  </a:cubicBezTo>
                  <a:lnTo>
                    <a:pt x="322" y="9680"/>
                  </a:lnTo>
                  <a:lnTo>
                    <a:pt x="322" y="8930"/>
                  </a:lnTo>
                  <a:cubicBezTo>
                    <a:pt x="322" y="8073"/>
                    <a:pt x="881" y="7323"/>
                    <a:pt x="1691" y="7061"/>
                  </a:cubicBezTo>
                  <a:lnTo>
                    <a:pt x="3322" y="6537"/>
                  </a:lnTo>
                  <a:lnTo>
                    <a:pt x="3322" y="7835"/>
                  </a:lnTo>
                  <a:cubicBezTo>
                    <a:pt x="3322" y="7906"/>
                    <a:pt x="3358" y="7966"/>
                    <a:pt x="3417" y="7989"/>
                  </a:cubicBezTo>
                  <a:cubicBezTo>
                    <a:pt x="3441" y="7989"/>
                    <a:pt x="3465" y="8013"/>
                    <a:pt x="3477" y="8013"/>
                  </a:cubicBezTo>
                  <a:cubicBezTo>
                    <a:pt x="3524" y="8013"/>
                    <a:pt x="3584" y="7989"/>
                    <a:pt x="3620" y="7954"/>
                  </a:cubicBezTo>
                  <a:lnTo>
                    <a:pt x="4298" y="7144"/>
                  </a:lnTo>
                  <a:lnTo>
                    <a:pt x="4989" y="7954"/>
                  </a:lnTo>
                  <a:cubicBezTo>
                    <a:pt x="5013" y="7989"/>
                    <a:pt x="5060" y="8013"/>
                    <a:pt x="5120" y="8013"/>
                  </a:cubicBezTo>
                  <a:cubicBezTo>
                    <a:pt x="5132" y="8013"/>
                    <a:pt x="5167" y="8013"/>
                    <a:pt x="5179" y="7989"/>
                  </a:cubicBezTo>
                  <a:cubicBezTo>
                    <a:pt x="5251" y="7966"/>
                    <a:pt x="5286" y="7906"/>
                    <a:pt x="5286" y="7835"/>
                  </a:cubicBezTo>
                  <a:lnTo>
                    <a:pt x="5286" y="6537"/>
                  </a:lnTo>
                  <a:lnTo>
                    <a:pt x="6906" y="7061"/>
                  </a:lnTo>
                  <a:cubicBezTo>
                    <a:pt x="7727" y="7323"/>
                    <a:pt x="8275" y="8073"/>
                    <a:pt x="8275" y="8930"/>
                  </a:cubicBezTo>
                  <a:lnTo>
                    <a:pt x="8275" y="9680"/>
                  </a:lnTo>
                  <a:lnTo>
                    <a:pt x="2917" y="9680"/>
                  </a:lnTo>
                  <a:cubicBezTo>
                    <a:pt x="2822" y="9680"/>
                    <a:pt x="2750" y="9751"/>
                    <a:pt x="2750" y="9835"/>
                  </a:cubicBezTo>
                  <a:cubicBezTo>
                    <a:pt x="2750" y="9930"/>
                    <a:pt x="2822" y="10001"/>
                    <a:pt x="2917" y="10001"/>
                  </a:cubicBezTo>
                  <a:lnTo>
                    <a:pt x="8513" y="10001"/>
                  </a:lnTo>
                  <a:cubicBezTo>
                    <a:pt x="8608" y="10001"/>
                    <a:pt x="8680" y="9930"/>
                    <a:pt x="8680" y="9835"/>
                  </a:cubicBezTo>
                  <a:lnTo>
                    <a:pt x="8680" y="8918"/>
                  </a:lnTo>
                  <a:cubicBezTo>
                    <a:pt x="8680" y="7906"/>
                    <a:pt x="8037" y="7013"/>
                    <a:pt x="7072" y="6715"/>
                  </a:cubicBezTo>
                  <a:lnTo>
                    <a:pt x="5346" y="6168"/>
                  </a:lnTo>
                  <a:lnTo>
                    <a:pt x="5346" y="6144"/>
                  </a:lnTo>
                  <a:cubicBezTo>
                    <a:pt x="5608" y="6061"/>
                    <a:pt x="5846" y="5930"/>
                    <a:pt x="6060" y="5727"/>
                  </a:cubicBezTo>
                  <a:lnTo>
                    <a:pt x="7037" y="5727"/>
                  </a:lnTo>
                  <a:cubicBezTo>
                    <a:pt x="7084" y="5727"/>
                    <a:pt x="7132" y="5715"/>
                    <a:pt x="7180" y="5668"/>
                  </a:cubicBezTo>
                  <a:cubicBezTo>
                    <a:pt x="7203" y="5644"/>
                    <a:pt x="7215" y="5584"/>
                    <a:pt x="7215" y="5537"/>
                  </a:cubicBezTo>
                  <a:lnTo>
                    <a:pt x="7025" y="3882"/>
                  </a:lnTo>
                  <a:cubicBezTo>
                    <a:pt x="7203" y="3739"/>
                    <a:pt x="7311" y="3501"/>
                    <a:pt x="7311" y="3251"/>
                  </a:cubicBezTo>
                  <a:lnTo>
                    <a:pt x="7311" y="3132"/>
                  </a:lnTo>
                  <a:cubicBezTo>
                    <a:pt x="7311" y="2798"/>
                    <a:pt x="7108" y="2501"/>
                    <a:pt x="6834" y="2370"/>
                  </a:cubicBezTo>
                  <a:lnTo>
                    <a:pt x="6799" y="2179"/>
                  </a:lnTo>
                  <a:cubicBezTo>
                    <a:pt x="6727" y="1548"/>
                    <a:pt x="6418" y="988"/>
                    <a:pt x="5941" y="584"/>
                  </a:cubicBezTo>
                  <a:cubicBezTo>
                    <a:pt x="5909" y="557"/>
                    <a:pt x="5870" y="545"/>
                    <a:pt x="5831" y="545"/>
                  </a:cubicBezTo>
                  <a:cubicBezTo>
                    <a:pt x="5783" y="545"/>
                    <a:pt x="5736" y="563"/>
                    <a:pt x="5703" y="596"/>
                  </a:cubicBezTo>
                  <a:cubicBezTo>
                    <a:pt x="5644" y="667"/>
                    <a:pt x="5656" y="774"/>
                    <a:pt x="5715" y="834"/>
                  </a:cubicBezTo>
                  <a:cubicBezTo>
                    <a:pt x="6132" y="1179"/>
                    <a:pt x="6382" y="1667"/>
                    <a:pt x="6465" y="2203"/>
                  </a:cubicBezTo>
                  <a:lnTo>
                    <a:pt x="6465" y="2262"/>
                  </a:lnTo>
                  <a:lnTo>
                    <a:pt x="6429" y="2262"/>
                  </a:lnTo>
                  <a:cubicBezTo>
                    <a:pt x="6334" y="2262"/>
                    <a:pt x="6263" y="2334"/>
                    <a:pt x="6263" y="2429"/>
                  </a:cubicBezTo>
                  <a:lnTo>
                    <a:pt x="6263" y="3905"/>
                  </a:lnTo>
                  <a:lnTo>
                    <a:pt x="6263" y="3917"/>
                  </a:lnTo>
                  <a:lnTo>
                    <a:pt x="6263" y="3929"/>
                  </a:lnTo>
                  <a:lnTo>
                    <a:pt x="6263" y="4382"/>
                  </a:lnTo>
                  <a:cubicBezTo>
                    <a:pt x="6263" y="4751"/>
                    <a:pt x="6132" y="5096"/>
                    <a:pt x="5894" y="5358"/>
                  </a:cubicBezTo>
                  <a:lnTo>
                    <a:pt x="5322" y="5358"/>
                  </a:lnTo>
                  <a:lnTo>
                    <a:pt x="5322" y="5310"/>
                  </a:lnTo>
                  <a:cubicBezTo>
                    <a:pt x="5894" y="4894"/>
                    <a:pt x="6239" y="4239"/>
                    <a:pt x="6239" y="3524"/>
                  </a:cubicBezTo>
                  <a:lnTo>
                    <a:pt x="6239" y="3072"/>
                  </a:lnTo>
                  <a:cubicBezTo>
                    <a:pt x="6239" y="2977"/>
                    <a:pt x="6168" y="2905"/>
                    <a:pt x="6072" y="2905"/>
                  </a:cubicBezTo>
                  <a:cubicBezTo>
                    <a:pt x="4596" y="2905"/>
                    <a:pt x="4096" y="1619"/>
                    <a:pt x="3929" y="869"/>
                  </a:cubicBezTo>
                  <a:cubicBezTo>
                    <a:pt x="3929" y="846"/>
                    <a:pt x="3917" y="834"/>
                    <a:pt x="3917" y="822"/>
                  </a:cubicBezTo>
                  <a:cubicBezTo>
                    <a:pt x="3889" y="720"/>
                    <a:pt x="3811" y="683"/>
                    <a:pt x="3755" y="683"/>
                  </a:cubicBezTo>
                  <a:cubicBezTo>
                    <a:pt x="3739" y="683"/>
                    <a:pt x="3725" y="686"/>
                    <a:pt x="3715" y="691"/>
                  </a:cubicBezTo>
                  <a:cubicBezTo>
                    <a:pt x="3655" y="703"/>
                    <a:pt x="3596" y="750"/>
                    <a:pt x="3584" y="810"/>
                  </a:cubicBezTo>
                  <a:cubicBezTo>
                    <a:pt x="3310" y="1679"/>
                    <a:pt x="2750" y="1953"/>
                    <a:pt x="2608" y="2012"/>
                  </a:cubicBezTo>
                  <a:cubicBezTo>
                    <a:pt x="2512" y="2012"/>
                    <a:pt x="2441" y="2084"/>
                    <a:pt x="2441" y="2179"/>
                  </a:cubicBezTo>
                  <a:lnTo>
                    <a:pt x="2441" y="3548"/>
                  </a:lnTo>
                  <a:cubicBezTo>
                    <a:pt x="2441" y="4239"/>
                    <a:pt x="2786" y="4918"/>
                    <a:pt x="3346" y="5334"/>
                  </a:cubicBezTo>
                  <a:lnTo>
                    <a:pt x="3346" y="5370"/>
                  </a:lnTo>
                  <a:lnTo>
                    <a:pt x="1846" y="5370"/>
                  </a:lnTo>
                  <a:lnTo>
                    <a:pt x="2012" y="4048"/>
                  </a:lnTo>
                  <a:cubicBezTo>
                    <a:pt x="2084" y="4060"/>
                    <a:pt x="2155" y="4084"/>
                    <a:pt x="2250" y="4084"/>
                  </a:cubicBezTo>
                  <a:cubicBezTo>
                    <a:pt x="2334" y="4084"/>
                    <a:pt x="2417" y="4001"/>
                    <a:pt x="2417" y="3917"/>
                  </a:cubicBezTo>
                  <a:lnTo>
                    <a:pt x="2417" y="2441"/>
                  </a:lnTo>
                  <a:cubicBezTo>
                    <a:pt x="2417" y="2358"/>
                    <a:pt x="2334" y="2274"/>
                    <a:pt x="2250" y="2274"/>
                  </a:cubicBezTo>
                  <a:lnTo>
                    <a:pt x="2215" y="2274"/>
                  </a:lnTo>
                  <a:lnTo>
                    <a:pt x="2215" y="2215"/>
                  </a:lnTo>
                  <a:cubicBezTo>
                    <a:pt x="2274" y="1703"/>
                    <a:pt x="2536" y="1227"/>
                    <a:pt x="2917" y="881"/>
                  </a:cubicBezTo>
                  <a:cubicBezTo>
                    <a:pt x="3310" y="536"/>
                    <a:pt x="3810" y="346"/>
                    <a:pt x="4334" y="346"/>
                  </a:cubicBezTo>
                  <a:cubicBezTo>
                    <a:pt x="4608" y="346"/>
                    <a:pt x="4894" y="405"/>
                    <a:pt x="5167" y="512"/>
                  </a:cubicBezTo>
                  <a:cubicBezTo>
                    <a:pt x="5187" y="518"/>
                    <a:pt x="5208" y="521"/>
                    <a:pt x="5229" y="521"/>
                  </a:cubicBezTo>
                  <a:cubicBezTo>
                    <a:pt x="5297" y="521"/>
                    <a:pt x="5366" y="490"/>
                    <a:pt x="5394" y="417"/>
                  </a:cubicBezTo>
                  <a:cubicBezTo>
                    <a:pt x="5417" y="334"/>
                    <a:pt x="5394" y="226"/>
                    <a:pt x="5298" y="191"/>
                  </a:cubicBezTo>
                  <a:cubicBezTo>
                    <a:pt x="4989" y="60"/>
                    <a:pt x="4679" y="0"/>
                    <a:pt x="4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1" name="Google Shape;17141;p62"/>
            <p:cNvSpPr/>
            <p:nvPr/>
          </p:nvSpPr>
          <p:spPr>
            <a:xfrm>
              <a:off x="1426826" y="2243648"/>
              <a:ext cx="10233" cy="11341"/>
            </a:xfrm>
            <a:custGeom>
              <a:rect b="b" l="l" r="r" t="t"/>
              <a:pathLst>
                <a:path extrusionOk="0" h="358" w="323">
                  <a:moveTo>
                    <a:pt x="156" y="1"/>
                  </a:moveTo>
                  <a:cubicBezTo>
                    <a:pt x="72" y="1"/>
                    <a:pt x="1" y="84"/>
                    <a:pt x="1" y="167"/>
                  </a:cubicBezTo>
                  <a:lnTo>
                    <a:pt x="1" y="203"/>
                  </a:lnTo>
                  <a:cubicBezTo>
                    <a:pt x="1" y="286"/>
                    <a:pt x="72" y="358"/>
                    <a:pt x="156" y="358"/>
                  </a:cubicBezTo>
                  <a:cubicBezTo>
                    <a:pt x="251" y="358"/>
                    <a:pt x="322" y="286"/>
                    <a:pt x="322" y="203"/>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2" name="Google Shape;17142;p62"/>
            <p:cNvSpPr/>
            <p:nvPr/>
          </p:nvSpPr>
          <p:spPr>
            <a:xfrm>
              <a:off x="1426826" y="2262149"/>
              <a:ext cx="10233" cy="11341"/>
            </a:xfrm>
            <a:custGeom>
              <a:rect b="b" l="l" r="r" t="t"/>
              <a:pathLst>
                <a:path extrusionOk="0" h="358" w="323">
                  <a:moveTo>
                    <a:pt x="156" y="0"/>
                  </a:moveTo>
                  <a:cubicBezTo>
                    <a:pt x="72" y="0"/>
                    <a:pt x="1" y="72"/>
                    <a:pt x="1" y="167"/>
                  </a:cubicBezTo>
                  <a:lnTo>
                    <a:pt x="1" y="191"/>
                  </a:lnTo>
                  <a:cubicBezTo>
                    <a:pt x="1" y="286"/>
                    <a:pt x="72" y="357"/>
                    <a:pt x="156" y="357"/>
                  </a:cubicBezTo>
                  <a:cubicBezTo>
                    <a:pt x="251" y="357"/>
                    <a:pt x="322" y="286"/>
                    <a:pt x="322" y="191"/>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3" name="Google Shape;17143;p62"/>
            <p:cNvSpPr/>
            <p:nvPr/>
          </p:nvSpPr>
          <p:spPr>
            <a:xfrm>
              <a:off x="1471336" y="2261389"/>
              <a:ext cx="63804" cy="30571"/>
            </a:xfrm>
            <a:custGeom>
              <a:rect b="b" l="l" r="r" t="t"/>
              <a:pathLst>
                <a:path extrusionOk="0" h="965" w="2014">
                  <a:moveTo>
                    <a:pt x="1596" y="322"/>
                  </a:moveTo>
                  <a:cubicBezTo>
                    <a:pt x="1644" y="322"/>
                    <a:pt x="1668" y="346"/>
                    <a:pt x="1668" y="393"/>
                  </a:cubicBezTo>
                  <a:lnTo>
                    <a:pt x="1668" y="560"/>
                  </a:lnTo>
                  <a:cubicBezTo>
                    <a:pt x="1668" y="607"/>
                    <a:pt x="1644" y="631"/>
                    <a:pt x="1596" y="631"/>
                  </a:cubicBezTo>
                  <a:lnTo>
                    <a:pt x="394" y="631"/>
                  </a:lnTo>
                  <a:cubicBezTo>
                    <a:pt x="346" y="631"/>
                    <a:pt x="310" y="607"/>
                    <a:pt x="310" y="560"/>
                  </a:cubicBezTo>
                  <a:lnTo>
                    <a:pt x="310" y="393"/>
                  </a:lnTo>
                  <a:cubicBezTo>
                    <a:pt x="310" y="346"/>
                    <a:pt x="346" y="322"/>
                    <a:pt x="394" y="322"/>
                  </a:cubicBezTo>
                  <a:close/>
                  <a:moveTo>
                    <a:pt x="406" y="0"/>
                  </a:moveTo>
                  <a:cubicBezTo>
                    <a:pt x="180" y="0"/>
                    <a:pt x="1" y="179"/>
                    <a:pt x="1" y="393"/>
                  </a:cubicBezTo>
                  <a:lnTo>
                    <a:pt x="1" y="560"/>
                  </a:lnTo>
                  <a:cubicBezTo>
                    <a:pt x="1" y="786"/>
                    <a:pt x="180" y="965"/>
                    <a:pt x="406" y="965"/>
                  </a:cubicBezTo>
                  <a:lnTo>
                    <a:pt x="1608" y="965"/>
                  </a:lnTo>
                  <a:cubicBezTo>
                    <a:pt x="1834" y="965"/>
                    <a:pt x="2013" y="786"/>
                    <a:pt x="2013" y="560"/>
                  </a:cubicBezTo>
                  <a:lnTo>
                    <a:pt x="2013" y="393"/>
                  </a:lnTo>
                  <a:cubicBezTo>
                    <a:pt x="2013" y="179"/>
                    <a:pt x="1834"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4" name="Google Shape;17144;p62"/>
            <p:cNvSpPr/>
            <p:nvPr/>
          </p:nvSpPr>
          <p:spPr>
            <a:xfrm>
              <a:off x="1420807" y="2092788"/>
              <a:ext cx="22271" cy="36971"/>
            </a:xfrm>
            <a:custGeom>
              <a:rect b="b" l="l" r="r" t="t"/>
              <a:pathLst>
                <a:path extrusionOk="0" h="1167" w="703">
                  <a:moveTo>
                    <a:pt x="167" y="0"/>
                  </a:moveTo>
                  <a:cubicBezTo>
                    <a:pt x="84" y="0"/>
                    <a:pt x="0" y="84"/>
                    <a:pt x="0" y="167"/>
                  </a:cubicBezTo>
                  <a:lnTo>
                    <a:pt x="0" y="1000"/>
                  </a:lnTo>
                  <a:cubicBezTo>
                    <a:pt x="0" y="1096"/>
                    <a:pt x="84" y="1167"/>
                    <a:pt x="167" y="1167"/>
                  </a:cubicBezTo>
                  <a:lnTo>
                    <a:pt x="536" y="1167"/>
                  </a:lnTo>
                  <a:cubicBezTo>
                    <a:pt x="632" y="1167"/>
                    <a:pt x="703" y="1096"/>
                    <a:pt x="703" y="1000"/>
                  </a:cubicBezTo>
                  <a:cubicBezTo>
                    <a:pt x="703" y="893"/>
                    <a:pt x="620" y="822"/>
                    <a:pt x="524" y="822"/>
                  </a:cubicBezTo>
                  <a:lnTo>
                    <a:pt x="334" y="822"/>
                  </a:ln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45" name="Google Shape;17145;p62"/>
          <p:cNvGrpSpPr/>
          <p:nvPr/>
        </p:nvGrpSpPr>
        <p:grpSpPr>
          <a:xfrm>
            <a:off x="3967213" y="1800077"/>
            <a:ext cx="368185" cy="331816"/>
            <a:chOff x="3967213" y="1975477"/>
            <a:chExt cx="368185" cy="331816"/>
          </a:xfrm>
        </p:grpSpPr>
        <p:sp>
          <p:nvSpPr>
            <p:cNvPr id="17146" name="Google Shape;17146;p62"/>
            <p:cNvSpPr/>
            <p:nvPr/>
          </p:nvSpPr>
          <p:spPr>
            <a:xfrm>
              <a:off x="3967213" y="1975477"/>
              <a:ext cx="368185" cy="331816"/>
            </a:xfrm>
            <a:custGeom>
              <a:rect b="b" l="l" r="r" t="t"/>
              <a:pathLst>
                <a:path extrusionOk="0" h="10474" w="11622">
                  <a:moveTo>
                    <a:pt x="9026" y="0"/>
                  </a:moveTo>
                  <a:cubicBezTo>
                    <a:pt x="7585" y="0"/>
                    <a:pt x="6430" y="1179"/>
                    <a:pt x="6430" y="2608"/>
                  </a:cubicBezTo>
                  <a:cubicBezTo>
                    <a:pt x="6430" y="3072"/>
                    <a:pt x="6549" y="3513"/>
                    <a:pt x="6763" y="3882"/>
                  </a:cubicBezTo>
                  <a:lnTo>
                    <a:pt x="5680" y="3882"/>
                  </a:lnTo>
                  <a:cubicBezTo>
                    <a:pt x="5597" y="3882"/>
                    <a:pt x="5513" y="3965"/>
                    <a:pt x="5513" y="4048"/>
                  </a:cubicBezTo>
                  <a:cubicBezTo>
                    <a:pt x="5513" y="4144"/>
                    <a:pt x="5597" y="4215"/>
                    <a:pt x="5680" y="4215"/>
                  </a:cubicBezTo>
                  <a:lnTo>
                    <a:pt x="6978" y="4215"/>
                  </a:lnTo>
                  <a:cubicBezTo>
                    <a:pt x="7454" y="4810"/>
                    <a:pt x="8192" y="5191"/>
                    <a:pt x="9014" y="5191"/>
                  </a:cubicBezTo>
                  <a:cubicBezTo>
                    <a:pt x="9180" y="5191"/>
                    <a:pt x="9359" y="5180"/>
                    <a:pt x="9502" y="5156"/>
                  </a:cubicBezTo>
                  <a:lnTo>
                    <a:pt x="9502" y="5775"/>
                  </a:lnTo>
                  <a:lnTo>
                    <a:pt x="977" y="5775"/>
                  </a:lnTo>
                  <a:cubicBezTo>
                    <a:pt x="905" y="5775"/>
                    <a:pt x="834" y="5834"/>
                    <a:pt x="810" y="5906"/>
                  </a:cubicBezTo>
                  <a:lnTo>
                    <a:pt x="322" y="8466"/>
                  </a:lnTo>
                  <a:lnTo>
                    <a:pt x="322" y="2965"/>
                  </a:lnTo>
                  <a:lnTo>
                    <a:pt x="2691" y="2965"/>
                  </a:lnTo>
                  <a:lnTo>
                    <a:pt x="3882" y="4156"/>
                  </a:lnTo>
                  <a:cubicBezTo>
                    <a:pt x="3906" y="4179"/>
                    <a:pt x="3953" y="4203"/>
                    <a:pt x="4001" y="4203"/>
                  </a:cubicBezTo>
                  <a:lnTo>
                    <a:pt x="5001" y="4203"/>
                  </a:lnTo>
                  <a:cubicBezTo>
                    <a:pt x="5085" y="4203"/>
                    <a:pt x="5156" y="4120"/>
                    <a:pt x="5156" y="4037"/>
                  </a:cubicBezTo>
                  <a:cubicBezTo>
                    <a:pt x="5156" y="3941"/>
                    <a:pt x="5085" y="3870"/>
                    <a:pt x="5001" y="3870"/>
                  </a:cubicBezTo>
                  <a:lnTo>
                    <a:pt x="4073" y="3870"/>
                  </a:lnTo>
                  <a:lnTo>
                    <a:pt x="2882" y="2679"/>
                  </a:lnTo>
                  <a:cubicBezTo>
                    <a:pt x="2858" y="2655"/>
                    <a:pt x="2810" y="2632"/>
                    <a:pt x="2763" y="2632"/>
                  </a:cubicBezTo>
                  <a:lnTo>
                    <a:pt x="155" y="2632"/>
                  </a:lnTo>
                  <a:cubicBezTo>
                    <a:pt x="72" y="2632"/>
                    <a:pt x="1" y="2715"/>
                    <a:pt x="1" y="2798"/>
                  </a:cubicBezTo>
                  <a:lnTo>
                    <a:pt x="1" y="10299"/>
                  </a:lnTo>
                  <a:cubicBezTo>
                    <a:pt x="1" y="10457"/>
                    <a:pt x="121" y="10466"/>
                    <a:pt x="248" y="10466"/>
                  </a:cubicBezTo>
                  <a:cubicBezTo>
                    <a:pt x="264" y="10466"/>
                    <a:pt x="281" y="10466"/>
                    <a:pt x="298" y="10466"/>
                  </a:cubicBezTo>
                  <a:cubicBezTo>
                    <a:pt x="414" y="10466"/>
                    <a:pt x="3457" y="10474"/>
                    <a:pt x="6062" y="10474"/>
                  </a:cubicBezTo>
                  <a:cubicBezTo>
                    <a:pt x="8016" y="10474"/>
                    <a:pt x="9723" y="10469"/>
                    <a:pt x="9764" y="10454"/>
                  </a:cubicBezTo>
                  <a:cubicBezTo>
                    <a:pt x="9799" y="10418"/>
                    <a:pt x="9847" y="10371"/>
                    <a:pt x="9859" y="10335"/>
                  </a:cubicBezTo>
                  <a:lnTo>
                    <a:pt x="10192" y="8609"/>
                  </a:lnTo>
                  <a:cubicBezTo>
                    <a:pt x="10204" y="8513"/>
                    <a:pt x="10145" y="8430"/>
                    <a:pt x="10061" y="8406"/>
                  </a:cubicBezTo>
                  <a:cubicBezTo>
                    <a:pt x="10053" y="8405"/>
                    <a:pt x="10045" y="8405"/>
                    <a:pt x="10037" y="8405"/>
                  </a:cubicBezTo>
                  <a:cubicBezTo>
                    <a:pt x="9952" y="8405"/>
                    <a:pt x="9881" y="8461"/>
                    <a:pt x="9859" y="8537"/>
                  </a:cubicBezTo>
                  <a:lnTo>
                    <a:pt x="9561" y="10121"/>
                  </a:lnTo>
                  <a:lnTo>
                    <a:pt x="393" y="10121"/>
                  </a:lnTo>
                  <a:lnTo>
                    <a:pt x="1155" y="6132"/>
                  </a:lnTo>
                  <a:lnTo>
                    <a:pt x="10335" y="6132"/>
                  </a:lnTo>
                  <a:lnTo>
                    <a:pt x="10014" y="7870"/>
                  </a:lnTo>
                  <a:cubicBezTo>
                    <a:pt x="10002" y="7966"/>
                    <a:pt x="10061" y="8049"/>
                    <a:pt x="10145" y="8061"/>
                  </a:cubicBezTo>
                  <a:cubicBezTo>
                    <a:pt x="10159" y="8064"/>
                    <a:pt x="10173" y="8066"/>
                    <a:pt x="10186" y="8066"/>
                  </a:cubicBezTo>
                  <a:cubicBezTo>
                    <a:pt x="10263" y="8066"/>
                    <a:pt x="10325" y="8011"/>
                    <a:pt x="10335" y="7930"/>
                  </a:cubicBezTo>
                  <a:lnTo>
                    <a:pt x="10716" y="6001"/>
                  </a:lnTo>
                  <a:cubicBezTo>
                    <a:pt x="10728" y="5953"/>
                    <a:pt x="10716" y="5894"/>
                    <a:pt x="10680" y="5870"/>
                  </a:cubicBezTo>
                  <a:cubicBezTo>
                    <a:pt x="10657" y="5822"/>
                    <a:pt x="10609" y="5811"/>
                    <a:pt x="10550" y="5811"/>
                  </a:cubicBezTo>
                  <a:lnTo>
                    <a:pt x="9847" y="5811"/>
                  </a:lnTo>
                  <a:lnTo>
                    <a:pt x="9847" y="5096"/>
                  </a:lnTo>
                  <a:cubicBezTo>
                    <a:pt x="10776" y="4775"/>
                    <a:pt x="11466" y="3965"/>
                    <a:pt x="11585" y="2965"/>
                  </a:cubicBezTo>
                  <a:cubicBezTo>
                    <a:pt x="11609" y="2858"/>
                    <a:pt x="11550" y="2774"/>
                    <a:pt x="11454" y="2751"/>
                  </a:cubicBezTo>
                  <a:cubicBezTo>
                    <a:pt x="11448" y="2750"/>
                    <a:pt x="11442" y="2749"/>
                    <a:pt x="11436" y="2749"/>
                  </a:cubicBezTo>
                  <a:cubicBezTo>
                    <a:pt x="11358" y="2749"/>
                    <a:pt x="11275" y="2817"/>
                    <a:pt x="11264" y="2905"/>
                  </a:cubicBezTo>
                  <a:cubicBezTo>
                    <a:pt x="11109" y="4025"/>
                    <a:pt x="10145" y="4870"/>
                    <a:pt x="9014" y="4870"/>
                  </a:cubicBezTo>
                  <a:cubicBezTo>
                    <a:pt x="7763" y="4870"/>
                    <a:pt x="6751" y="3858"/>
                    <a:pt x="6751" y="2608"/>
                  </a:cubicBezTo>
                  <a:cubicBezTo>
                    <a:pt x="6751" y="1358"/>
                    <a:pt x="7763" y="346"/>
                    <a:pt x="9014" y="346"/>
                  </a:cubicBezTo>
                  <a:cubicBezTo>
                    <a:pt x="10133" y="346"/>
                    <a:pt x="11097" y="1179"/>
                    <a:pt x="11264" y="2274"/>
                  </a:cubicBezTo>
                  <a:cubicBezTo>
                    <a:pt x="11275" y="2363"/>
                    <a:pt x="11358" y="2431"/>
                    <a:pt x="11436" y="2431"/>
                  </a:cubicBezTo>
                  <a:cubicBezTo>
                    <a:pt x="11442" y="2431"/>
                    <a:pt x="11448" y="2430"/>
                    <a:pt x="11454" y="2429"/>
                  </a:cubicBezTo>
                  <a:cubicBezTo>
                    <a:pt x="11550" y="2417"/>
                    <a:pt x="11621" y="2322"/>
                    <a:pt x="11609" y="2239"/>
                  </a:cubicBezTo>
                  <a:cubicBezTo>
                    <a:pt x="11514" y="1620"/>
                    <a:pt x="11204" y="1060"/>
                    <a:pt x="10740" y="643"/>
                  </a:cubicBezTo>
                  <a:cubicBezTo>
                    <a:pt x="10264" y="227"/>
                    <a:pt x="9657" y="0"/>
                    <a:pt x="90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7" name="Google Shape;17147;p62"/>
            <p:cNvSpPr/>
            <p:nvPr/>
          </p:nvSpPr>
          <p:spPr>
            <a:xfrm>
              <a:off x="4237665" y="2034307"/>
              <a:ext cx="32092" cy="63772"/>
            </a:xfrm>
            <a:custGeom>
              <a:rect b="b" l="l" r="r" t="t"/>
              <a:pathLst>
                <a:path extrusionOk="0" h="2013" w="1013">
                  <a:moveTo>
                    <a:pt x="179" y="1"/>
                  </a:moveTo>
                  <a:cubicBezTo>
                    <a:pt x="84" y="1"/>
                    <a:pt x="12" y="72"/>
                    <a:pt x="12" y="167"/>
                  </a:cubicBezTo>
                  <a:cubicBezTo>
                    <a:pt x="12" y="263"/>
                    <a:pt x="84" y="334"/>
                    <a:pt x="179" y="334"/>
                  </a:cubicBezTo>
                  <a:lnTo>
                    <a:pt x="322" y="334"/>
                  </a:lnTo>
                  <a:lnTo>
                    <a:pt x="322" y="1691"/>
                  </a:lnTo>
                  <a:lnTo>
                    <a:pt x="167" y="1691"/>
                  </a:lnTo>
                  <a:cubicBezTo>
                    <a:pt x="72" y="1691"/>
                    <a:pt x="0" y="1763"/>
                    <a:pt x="0" y="1846"/>
                  </a:cubicBezTo>
                  <a:cubicBezTo>
                    <a:pt x="0" y="1941"/>
                    <a:pt x="72" y="2013"/>
                    <a:pt x="167" y="2013"/>
                  </a:cubicBezTo>
                  <a:lnTo>
                    <a:pt x="846" y="2013"/>
                  </a:lnTo>
                  <a:cubicBezTo>
                    <a:pt x="941" y="2013"/>
                    <a:pt x="1012" y="1941"/>
                    <a:pt x="1012" y="1846"/>
                  </a:cubicBezTo>
                  <a:cubicBezTo>
                    <a:pt x="1012" y="1775"/>
                    <a:pt x="941" y="1703"/>
                    <a:pt x="846" y="1703"/>
                  </a:cubicBezTo>
                  <a:lnTo>
                    <a:pt x="667" y="1703"/>
                  </a:lnTo>
                  <a:lnTo>
                    <a:pt x="667" y="167"/>
                  </a:lnTo>
                  <a:cubicBezTo>
                    <a:pt x="667" y="72"/>
                    <a:pt x="59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8" name="Google Shape;17148;p62"/>
            <p:cNvSpPr/>
            <p:nvPr/>
          </p:nvSpPr>
          <p:spPr>
            <a:xfrm>
              <a:off x="4241815" y="2014317"/>
              <a:ext cx="17012" cy="17012"/>
            </a:xfrm>
            <a:custGeom>
              <a:rect b="b" l="l" r="r" t="t"/>
              <a:pathLst>
                <a:path extrusionOk="0" h="537" w="537">
                  <a:moveTo>
                    <a:pt x="274" y="1"/>
                  </a:moveTo>
                  <a:cubicBezTo>
                    <a:pt x="119" y="1"/>
                    <a:pt x="0" y="120"/>
                    <a:pt x="0" y="263"/>
                  </a:cubicBezTo>
                  <a:cubicBezTo>
                    <a:pt x="0" y="417"/>
                    <a:pt x="119" y="536"/>
                    <a:pt x="274" y="536"/>
                  </a:cubicBezTo>
                  <a:cubicBezTo>
                    <a:pt x="417" y="536"/>
                    <a:pt x="536" y="417"/>
                    <a:pt x="536" y="263"/>
                  </a:cubicBezTo>
                  <a:cubicBezTo>
                    <a:pt x="536" y="120"/>
                    <a:pt x="417" y="1"/>
                    <a:pt x="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49" name="Google Shape;17149;p62"/>
          <p:cNvGrpSpPr/>
          <p:nvPr/>
        </p:nvGrpSpPr>
        <p:grpSpPr>
          <a:xfrm>
            <a:off x="8047661" y="1793646"/>
            <a:ext cx="279132" cy="356875"/>
            <a:chOff x="8047661" y="1969046"/>
            <a:chExt cx="279132" cy="356875"/>
          </a:xfrm>
        </p:grpSpPr>
        <p:sp>
          <p:nvSpPr>
            <p:cNvPr id="17150" name="Google Shape;17150;p62"/>
            <p:cNvSpPr/>
            <p:nvPr/>
          </p:nvSpPr>
          <p:spPr>
            <a:xfrm>
              <a:off x="8169502" y="2126115"/>
              <a:ext cx="33961" cy="15713"/>
            </a:xfrm>
            <a:custGeom>
              <a:rect b="b" l="l" r="r" t="t"/>
              <a:pathLst>
                <a:path extrusionOk="0" h="496" w="1072">
                  <a:moveTo>
                    <a:pt x="175" y="0"/>
                  </a:moveTo>
                  <a:cubicBezTo>
                    <a:pt x="145" y="0"/>
                    <a:pt x="113" y="7"/>
                    <a:pt x="83" y="20"/>
                  </a:cubicBezTo>
                  <a:cubicBezTo>
                    <a:pt x="12" y="67"/>
                    <a:pt x="0" y="175"/>
                    <a:pt x="48" y="246"/>
                  </a:cubicBezTo>
                  <a:cubicBezTo>
                    <a:pt x="143" y="413"/>
                    <a:pt x="322" y="496"/>
                    <a:pt x="536" y="496"/>
                  </a:cubicBezTo>
                  <a:cubicBezTo>
                    <a:pt x="738" y="496"/>
                    <a:pt x="917" y="413"/>
                    <a:pt x="1024" y="246"/>
                  </a:cubicBezTo>
                  <a:cubicBezTo>
                    <a:pt x="1072" y="175"/>
                    <a:pt x="1060" y="67"/>
                    <a:pt x="976" y="20"/>
                  </a:cubicBezTo>
                  <a:cubicBezTo>
                    <a:pt x="951" y="7"/>
                    <a:pt x="921" y="0"/>
                    <a:pt x="891" y="0"/>
                  </a:cubicBezTo>
                  <a:cubicBezTo>
                    <a:pt x="837" y="0"/>
                    <a:pt x="785" y="22"/>
                    <a:pt x="762" y="67"/>
                  </a:cubicBezTo>
                  <a:cubicBezTo>
                    <a:pt x="714" y="127"/>
                    <a:pt x="643" y="175"/>
                    <a:pt x="536" y="175"/>
                  </a:cubicBezTo>
                  <a:cubicBezTo>
                    <a:pt x="429" y="175"/>
                    <a:pt x="357" y="127"/>
                    <a:pt x="310" y="67"/>
                  </a:cubicBezTo>
                  <a:cubicBezTo>
                    <a:pt x="279" y="22"/>
                    <a:pt x="229"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1" name="Google Shape;17151;p62"/>
            <p:cNvSpPr/>
            <p:nvPr/>
          </p:nvSpPr>
          <p:spPr>
            <a:xfrm>
              <a:off x="8141592" y="2047517"/>
              <a:ext cx="27562" cy="10581"/>
            </a:xfrm>
            <a:custGeom>
              <a:rect b="b" l="l" r="r" t="t"/>
              <a:pathLst>
                <a:path extrusionOk="0" h="334" w="870">
                  <a:moveTo>
                    <a:pt x="167" y="0"/>
                  </a:moveTo>
                  <a:cubicBezTo>
                    <a:pt x="71" y="0"/>
                    <a:pt x="0" y="84"/>
                    <a:pt x="0" y="167"/>
                  </a:cubicBezTo>
                  <a:cubicBezTo>
                    <a:pt x="0" y="262"/>
                    <a:pt x="71" y="334"/>
                    <a:pt x="167" y="334"/>
                  </a:cubicBezTo>
                  <a:lnTo>
                    <a:pt x="703" y="334"/>
                  </a:lnTo>
                  <a:cubicBezTo>
                    <a:pt x="786" y="334"/>
                    <a:pt x="869" y="262"/>
                    <a:pt x="869" y="167"/>
                  </a:cubicBezTo>
                  <a:cubicBezTo>
                    <a:pt x="869" y="84"/>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2" name="Google Shape;17152;p62"/>
            <p:cNvSpPr/>
            <p:nvPr/>
          </p:nvSpPr>
          <p:spPr>
            <a:xfrm>
              <a:off x="8203431" y="2047517"/>
              <a:ext cx="27181" cy="10581"/>
            </a:xfrm>
            <a:custGeom>
              <a:rect b="b" l="l" r="r" t="t"/>
              <a:pathLst>
                <a:path extrusionOk="0" h="334" w="858">
                  <a:moveTo>
                    <a:pt x="167" y="0"/>
                  </a:moveTo>
                  <a:cubicBezTo>
                    <a:pt x="72" y="0"/>
                    <a:pt x="1" y="84"/>
                    <a:pt x="1" y="167"/>
                  </a:cubicBezTo>
                  <a:cubicBezTo>
                    <a:pt x="1" y="262"/>
                    <a:pt x="72" y="334"/>
                    <a:pt x="167" y="334"/>
                  </a:cubicBezTo>
                  <a:lnTo>
                    <a:pt x="703" y="334"/>
                  </a:lnTo>
                  <a:cubicBezTo>
                    <a:pt x="786" y="334"/>
                    <a:pt x="858" y="262"/>
                    <a:pt x="858" y="167"/>
                  </a:cubicBezTo>
                  <a:cubicBezTo>
                    <a:pt x="858" y="84"/>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3" name="Google Shape;17153;p62"/>
            <p:cNvSpPr/>
            <p:nvPr/>
          </p:nvSpPr>
          <p:spPr>
            <a:xfrm>
              <a:off x="8047661" y="1969046"/>
              <a:ext cx="279132" cy="356875"/>
            </a:xfrm>
            <a:custGeom>
              <a:rect b="b" l="l" r="r" t="t"/>
              <a:pathLst>
                <a:path extrusionOk="0" h="11265" w="8811">
                  <a:moveTo>
                    <a:pt x="4382" y="334"/>
                  </a:moveTo>
                  <a:cubicBezTo>
                    <a:pt x="5751" y="334"/>
                    <a:pt x="6870" y="1453"/>
                    <a:pt x="6870" y="2823"/>
                  </a:cubicBezTo>
                  <a:lnTo>
                    <a:pt x="6870" y="3192"/>
                  </a:lnTo>
                  <a:lnTo>
                    <a:pt x="6132" y="3192"/>
                  </a:lnTo>
                  <a:lnTo>
                    <a:pt x="6132" y="3180"/>
                  </a:lnTo>
                  <a:cubicBezTo>
                    <a:pt x="6132" y="3085"/>
                    <a:pt x="6061" y="3013"/>
                    <a:pt x="5977" y="3013"/>
                  </a:cubicBezTo>
                  <a:lnTo>
                    <a:pt x="4739" y="3013"/>
                  </a:lnTo>
                  <a:cubicBezTo>
                    <a:pt x="4644" y="3013"/>
                    <a:pt x="4572" y="3085"/>
                    <a:pt x="4572" y="3180"/>
                  </a:cubicBezTo>
                  <a:lnTo>
                    <a:pt x="4572" y="3228"/>
                  </a:lnTo>
                  <a:cubicBezTo>
                    <a:pt x="4513" y="3192"/>
                    <a:pt x="4453" y="3192"/>
                    <a:pt x="4382" y="3192"/>
                  </a:cubicBezTo>
                  <a:cubicBezTo>
                    <a:pt x="4310" y="3192"/>
                    <a:pt x="4251" y="3216"/>
                    <a:pt x="4191" y="3228"/>
                  </a:cubicBezTo>
                  <a:lnTo>
                    <a:pt x="4191" y="3180"/>
                  </a:lnTo>
                  <a:cubicBezTo>
                    <a:pt x="4191" y="3085"/>
                    <a:pt x="4108" y="3013"/>
                    <a:pt x="4025" y="3013"/>
                  </a:cubicBezTo>
                  <a:lnTo>
                    <a:pt x="2786" y="3013"/>
                  </a:lnTo>
                  <a:cubicBezTo>
                    <a:pt x="2703" y="3013"/>
                    <a:pt x="2620" y="3085"/>
                    <a:pt x="2620" y="3180"/>
                  </a:cubicBezTo>
                  <a:lnTo>
                    <a:pt x="2620" y="3192"/>
                  </a:lnTo>
                  <a:lnTo>
                    <a:pt x="1893" y="3192"/>
                  </a:lnTo>
                  <a:lnTo>
                    <a:pt x="1893" y="2823"/>
                  </a:lnTo>
                  <a:cubicBezTo>
                    <a:pt x="1893" y="1453"/>
                    <a:pt x="3013" y="334"/>
                    <a:pt x="4382" y="334"/>
                  </a:cubicBezTo>
                  <a:close/>
                  <a:moveTo>
                    <a:pt x="3846" y="3323"/>
                  </a:moveTo>
                  <a:lnTo>
                    <a:pt x="3846" y="3704"/>
                  </a:lnTo>
                  <a:cubicBezTo>
                    <a:pt x="3846" y="3799"/>
                    <a:pt x="3751" y="3894"/>
                    <a:pt x="3656" y="3894"/>
                  </a:cubicBezTo>
                  <a:lnTo>
                    <a:pt x="3120" y="3894"/>
                  </a:lnTo>
                  <a:cubicBezTo>
                    <a:pt x="3013" y="3894"/>
                    <a:pt x="2917" y="3799"/>
                    <a:pt x="2917" y="3704"/>
                  </a:cubicBezTo>
                  <a:lnTo>
                    <a:pt x="2917" y="3323"/>
                  </a:lnTo>
                  <a:lnTo>
                    <a:pt x="3203" y="3323"/>
                  </a:lnTo>
                  <a:lnTo>
                    <a:pt x="3203" y="3525"/>
                  </a:lnTo>
                  <a:cubicBezTo>
                    <a:pt x="3239" y="3609"/>
                    <a:pt x="3310" y="3692"/>
                    <a:pt x="3394" y="3692"/>
                  </a:cubicBezTo>
                  <a:cubicBezTo>
                    <a:pt x="3489" y="3692"/>
                    <a:pt x="3560" y="3609"/>
                    <a:pt x="3560" y="3525"/>
                  </a:cubicBezTo>
                  <a:lnTo>
                    <a:pt x="3560" y="3323"/>
                  </a:lnTo>
                  <a:close/>
                  <a:moveTo>
                    <a:pt x="5799" y="3323"/>
                  </a:moveTo>
                  <a:lnTo>
                    <a:pt x="5799" y="3704"/>
                  </a:lnTo>
                  <a:cubicBezTo>
                    <a:pt x="5799" y="3799"/>
                    <a:pt x="5703" y="3894"/>
                    <a:pt x="5596" y="3894"/>
                  </a:cubicBezTo>
                  <a:lnTo>
                    <a:pt x="5061" y="3894"/>
                  </a:lnTo>
                  <a:cubicBezTo>
                    <a:pt x="4965" y="3894"/>
                    <a:pt x="4870" y="3799"/>
                    <a:pt x="4870" y="3704"/>
                  </a:cubicBezTo>
                  <a:lnTo>
                    <a:pt x="4870" y="3323"/>
                  </a:lnTo>
                  <a:lnTo>
                    <a:pt x="5156" y="3323"/>
                  </a:lnTo>
                  <a:lnTo>
                    <a:pt x="5156" y="3525"/>
                  </a:lnTo>
                  <a:cubicBezTo>
                    <a:pt x="5180" y="3609"/>
                    <a:pt x="5263" y="3692"/>
                    <a:pt x="5346" y="3692"/>
                  </a:cubicBezTo>
                  <a:cubicBezTo>
                    <a:pt x="5442" y="3692"/>
                    <a:pt x="5513" y="3609"/>
                    <a:pt x="5513" y="3525"/>
                  </a:cubicBezTo>
                  <a:lnTo>
                    <a:pt x="5513" y="3323"/>
                  </a:lnTo>
                  <a:close/>
                  <a:moveTo>
                    <a:pt x="6954" y="3525"/>
                  </a:moveTo>
                  <a:cubicBezTo>
                    <a:pt x="7025" y="3525"/>
                    <a:pt x="7097" y="3549"/>
                    <a:pt x="7168" y="3609"/>
                  </a:cubicBezTo>
                  <a:cubicBezTo>
                    <a:pt x="7227" y="3668"/>
                    <a:pt x="7239" y="3751"/>
                    <a:pt x="7239" y="3823"/>
                  </a:cubicBezTo>
                  <a:cubicBezTo>
                    <a:pt x="7227" y="3954"/>
                    <a:pt x="7085" y="4073"/>
                    <a:pt x="6942" y="4073"/>
                  </a:cubicBezTo>
                  <a:lnTo>
                    <a:pt x="6870" y="4073"/>
                  </a:lnTo>
                  <a:lnTo>
                    <a:pt x="6870" y="4061"/>
                  </a:lnTo>
                  <a:cubicBezTo>
                    <a:pt x="6870" y="3966"/>
                    <a:pt x="6787" y="3894"/>
                    <a:pt x="6704" y="3894"/>
                  </a:cubicBezTo>
                  <a:cubicBezTo>
                    <a:pt x="6608" y="3894"/>
                    <a:pt x="6537" y="3966"/>
                    <a:pt x="6537" y="4061"/>
                  </a:cubicBezTo>
                  <a:cubicBezTo>
                    <a:pt x="6537" y="4775"/>
                    <a:pt x="6180" y="5442"/>
                    <a:pt x="5584" y="5835"/>
                  </a:cubicBezTo>
                  <a:lnTo>
                    <a:pt x="5584" y="5799"/>
                  </a:lnTo>
                  <a:lnTo>
                    <a:pt x="5501" y="5037"/>
                  </a:lnTo>
                  <a:cubicBezTo>
                    <a:pt x="5453" y="4680"/>
                    <a:pt x="5156" y="4418"/>
                    <a:pt x="4811" y="4418"/>
                  </a:cubicBezTo>
                  <a:lnTo>
                    <a:pt x="3989" y="4418"/>
                  </a:lnTo>
                  <a:cubicBezTo>
                    <a:pt x="3632" y="4418"/>
                    <a:pt x="3334" y="4680"/>
                    <a:pt x="3310" y="5037"/>
                  </a:cubicBezTo>
                  <a:lnTo>
                    <a:pt x="3215" y="5799"/>
                  </a:lnTo>
                  <a:lnTo>
                    <a:pt x="3215" y="5835"/>
                  </a:lnTo>
                  <a:cubicBezTo>
                    <a:pt x="2953" y="5668"/>
                    <a:pt x="2739" y="5454"/>
                    <a:pt x="2584" y="5204"/>
                  </a:cubicBezTo>
                  <a:cubicBezTo>
                    <a:pt x="2358" y="4859"/>
                    <a:pt x="2239" y="4466"/>
                    <a:pt x="2239" y="4061"/>
                  </a:cubicBezTo>
                  <a:cubicBezTo>
                    <a:pt x="2239" y="3966"/>
                    <a:pt x="2167" y="3894"/>
                    <a:pt x="2072" y="3894"/>
                  </a:cubicBezTo>
                  <a:cubicBezTo>
                    <a:pt x="1989" y="3894"/>
                    <a:pt x="1905" y="3966"/>
                    <a:pt x="1905" y="4061"/>
                  </a:cubicBezTo>
                  <a:lnTo>
                    <a:pt x="1905" y="4073"/>
                  </a:lnTo>
                  <a:lnTo>
                    <a:pt x="1810" y="4073"/>
                  </a:lnTo>
                  <a:cubicBezTo>
                    <a:pt x="1727" y="4073"/>
                    <a:pt x="1655" y="4049"/>
                    <a:pt x="1596" y="3990"/>
                  </a:cubicBezTo>
                  <a:cubicBezTo>
                    <a:pt x="1536" y="3930"/>
                    <a:pt x="1524" y="3847"/>
                    <a:pt x="1524" y="3775"/>
                  </a:cubicBezTo>
                  <a:cubicBezTo>
                    <a:pt x="1536" y="3644"/>
                    <a:pt x="1667" y="3525"/>
                    <a:pt x="1822" y="3525"/>
                  </a:cubicBezTo>
                  <a:lnTo>
                    <a:pt x="2608" y="3525"/>
                  </a:lnTo>
                  <a:lnTo>
                    <a:pt x="2608" y="3716"/>
                  </a:lnTo>
                  <a:cubicBezTo>
                    <a:pt x="2608" y="4001"/>
                    <a:pt x="2846" y="4240"/>
                    <a:pt x="3132" y="4240"/>
                  </a:cubicBezTo>
                  <a:lnTo>
                    <a:pt x="3668" y="4240"/>
                  </a:lnTo>
                  <a:cubicBezTo>
                    <a:pt x="3953" y="4240"/>
                    <a:pt x="4191" y="4001"/>
                    <a:pt x="4191" y="3716"/>
                  </a:cubicBezTo>
                  <a:cubicBezTo>
                    <a:pt x="4191" y="3609"/>
                    <a:pt x="4275" y="3525"/>
                    <a:pt x="4382" y="3525"/>
                  </a:cubicBezTo>
                  <a:cubicBezTo>
                    <a:pt x="4489" y="3525"/>
                    <a:pt x="4572" y="3609"/>
                    <a:pt x="4572" y="3716"/>
                  </a:cubicBezTo>
                  <a:cubicBezTo>
                    <a:pt x="4572" y="4001"/>
                    <a:pt x="4811" y="4240"/>
                    <a:pt x="5096" y="4240"/>
                  </a:cubicBezTo>
                  <a:lnTo>
                    <a:pt x="5632" y="4240"/>
                  </a:lnTo>
                  <a:cubicBezTo>
                    <a:pt x="5906" y="4240"/>
                    <a:pt x="6144" y="4001"/>
                    <a:pt x="6144" y="3716"/>
                  </a:cubicBezTo>
                  <a:lnTo>
                    <a:pt x="6144" y="3525"/>
                  </a:lnTo>
                  <a:close/>
                  <a:moveTo>
                    <a:pt x="4799" y="4740"/>
                  </a:moveTo>
                  <a:cubicBezTo>
                    <a:pt x="4989" y="4740"/>
                    <a:pt x="5144" y="4882"/>
                    <a:pt x="5156" y="5073"/>
                  </a:cubicBezTo>
                  <a:lnTo>
                    <a:pt x="5239" y="5835"/>
                  </a:lnTo>
                  <a:cubicBezTo>
                    <a:pt x="5239" y="5978"/>
                    <a:pt x="5168" y="6133"/>
                    <a:pt x="5037" y="6204"/>
                  </a:cubicBezTo>
                  <a:lnTo>
                    <a:pt x="4549" y="6454"/>
                  </a:lnTo>
                  <a:cubicBezTo>
                    <a:pt x="4495" y="6478"/>
                    <a:pt x="4438" y="6490"/>
                    <a:pt x="4382" y="6490"/>
                  </a:cubicBezTo>
                  <a:cubicBezTo>
                    <a:pt x="4325" y="6490"/>
                    <a:pt x="4269" y="6478"/>
                    <a:pt x="4215" y="6454"/>
                  </a:cubicBezTo>
                  <a:lnTo>
                    <a:pt x="3727" y="6204"/>
                  </a:lnTo>
                  <a:cubicBezTo>
                    <a:pt x="3596" y="6133"/>
                    <a:pt x="3501" y="5990"/>
                    <a:pt x="3537" y="5835"/>
                  </a:cubicBezTo>
                  <a:lnTo>
                    <a:pt x="3620" y="5073"/>
                  </a:lnTo>
                  <a:cubicBezTo>
                    <a:pt x="3632" y="4894"/>
                    <a:pt x="3798" y="4740"/>
                    <a:pt x="3977" y="4740"/>
                  </a:cubicBezTo>
                  <a:close/>
                  <a:moveTo>
                    <a:pt x="2965" y="6633"/>
                  </a:moveTo>
                  <a:lnTo>
                    <a:pt x="2965" y="6966"/>
                  </a:lnTo>
                  <a:cubicBezTo>
                    <a:pt x="2965" y="7109"/>
                    <a:pt x="2882" y="7240"/>
                    <a:pt x="2727" y="7299"/>
                  </a:cubicBezTo>
                  <a:lnTo>
                    <a:pt x="2346" y="7049"/>
                  </a:lnTo>
                  <a:cubicBezTo>
                    <a:pt x="2239" y="6978"/>
                    <a:pt x="2227" y="6871"/>
                    <a:pt x="2251" y="6799"/>
                  </a:cubicBezTo>
                  <a:cubicBezTo>
                    <a:pt x="2286" y="6728"/>
                    <a:pt x="2346" y="6633"/>
                    <a:pt x="2465" y="6633"/>
                  </a:cubicBezTo>
                  <a:close/>
                  <a:moveTo>
                    <a:pt x="6275" y="6633"/>
                  </a:moveTo>
                  <a:cubicBezTo>
                    <a:pt x="6382" y="6633"/>
                    <a:pt x="6465" y="6728"/>
                    <a:pt x="6477" y="6799"/>
                  </a:cubicBezTo>
                  <a:cubicBezTo>
                    <a:pt x="6513" y="6871"/>
                    <a:pt x="6489" y="6978"/>
                    <a:pt x="6394" y="7049"/>
                  </a:cubicBezTo>
                  <a:lnTo>
                    <a:pt x="6001" y="7299"/>
                  </a:lnTo>
                  <a:cubicBezTo>
                    <a:pt x="5870" y="7240"/>
                    <a:pt x="5763" y="7109"/>
                    <a:pt x="5763" y="6966"/>
                  </a:cubicBezTo>
                  <a:lnTo>
                    <a:pt x="5763" y="6633"/>
                  </a:lnTo>
                  <a:close/>
                  <a:moveTo>
                    <a:pt x="2953" y="6109"/>
                  </a:moveTo>
                  <a:lnTo>
                    <a:pt x="2953" y="6311"/>
                  </a:lnTo>
                  <a:lnTo>
                    <a:pt x="2465" y="6311"/>
                  </a:lnTo>
                  <a:cubicBezTo>
                    <a:pt x="2203" y="6311"/>
                    <a:pt x="2001" y="6454"/>
                    <a:pt x="1929" y="6692"/>
                  </a:cubicBezTo>
                  <a:cubicBezTo>
                    <a:pt x="1846" y="6930"/>
                    <a:pt x="1941" y="7168"/>
                    <a:pt x="2144" y="7323"/>
                  </a:cubicBezTo>
                  <a:lnTo>
                    <a:pt x="4191" y="8669"/>
                  </a:lnTo>
                  <a:lnTo>
                    <a:pt x="4191" y="8954"/>
                  </a:lnTo>
                  <a:lnTo>
                    <a:pt x="3489" y="8954"/>
                  </a:lnTo>
                  <a:cubicBezTo>
                    <a:pt x="3370" y="8954"/>
                    <a:pt x="3239" y="8943"/>
                    <a:pt x="3120" y="8931"/>
                  </a:cubicBezTo>
                  <a:lnTo>
                    <a:pt x="3120" y="8776"/>
                  </a:lnTo>
                  <a:cubicBezTo>
                    <a:pt x="3120" y="8692"/>
                    <a:pt x="3036" y="8609"/>
                    <a:pt x="2953" y="8609"/>
                  </a:cubicBezTo>
                  <a:cubicBezTo>
                    <a:pt x="2858" y="8609"/>
                    <a:pt x="2786" y="8692"/>
                    <a:pt x="2786" y="8776"/>
                  </a:cubicBezTo>
                  <a:lnTo>
                    <a:pt x="2786" y="8835"/>
                  </a:lnTo>
                  <a:cubicBezTo>
                    <a:pt x="2060" y="8550"/>
                    <a:pt x="1524" y="7835"/>
                    <a:pt x="1524" y="7002"/>
                  </a:cubicBezTo>
                  <a:cubicBezTo>
                    <a:pt x="1524" y="6514"/>
                    <a:pt x="1929" y="6109"/>
                    <a:pt x="2417" y="6109"/>
                  </a:cubicBezTo>
                  <a:close/>
                  <a:moveTo>
                    <a:pt x="6323" y="6133"/>
                  </a:moveTo>
                  <a:cubicBezTo>
                    <a:pt x="6823" y="6133"/>
                    <a:pt x="7216" y="6526"/>
                    <a:pt x="7216" y="7026"/>
                  </a:cubicBezTo>
                  <a:cubicBezTo>
                    <a:pt x="7227" y="7835"/>
                    <a:pt x="6692" y="8550"/>
                    <a:pt x="5954" y="8835"/>
                  </a:cubicBezTo>
                  <a:lnTo>
                    <a:pt x="5954" y="8776"/>
                  </a:lnTo>
                  <a:cubicBezTo>
                    <a:pt x="5954" y="8692"/>
                    <a:pt x="5882" y="8609"/>
                    <a:pt x="5799" y="8609"/>
                  </a:cubicBezTo>
                  <a:cubicBezTo>
                    <a:pt x="5703" y="8609"/>
                    <a:pt x="5632" y="8692"/>
                    <a:pt x="5632" y="8776"/>
                  </a:cubicBezTo>
                  <a:lnTo>
                    <a:pt x="5632" y="8931"/>
                  </a:lnTo>
                  <a:cubicBezTo>
                    <a:pt x="5513" y="8954"/>
                    <a:pt x="5394" y="8954"/>
                    <a:pt x="5263" y="8954"/>
                  </a:cubicBezTo>
                  <a:lnTo>
                    <a:pt x="4549" y="8954"/>
                  </a:lnTo>
                  <a:lnTo>
                    <a:pt x="4549" y="8669"/>
                  </a:lnTo>
                  <a:lnTo>
                    <a:pt x="5180" y="8252"/>
                  </a:lnTo>
                  <a:cubicBezTo>
                    <a:pt x="5263" y="8216"/>
                    <a:pt x="5275" y="8109"/>
                    <a:pt x="5227" y="8038"/>
                  </a:cubicBezTo>
                  <a:cubicBezTo>
                    <a:pt x="5198" y="7986"/>
                    <a:pt x="5151" y="7962"/>
                    <a:pt x="5099" y="7962"/>
                  </a:cubicBezTo>
                  <a:cubicBezTo>
                    <a:pt x="5067" y="7962"/>
                    <a:pt x="5033" y="7972"/>
                    <a:pt x="5001" y="7990"/>
                  </a:cubicBezTo>
                  <a:lnTo>
                    <a:pt x="4394" y="8407"/>
                  </a:lnTo>
                  <a:lnTo>
                    <a:pt x="3060" y="7514"/>
                  </a:lnTo>
                  <a:cubicBezTo>
                    <a:pt x="3215" y="7383"/>
                    <a:pt x="3322" y="7180"/>
                    <a:pt x="3322" y="6966"/>
                  </a:cubicBezTo>
                  <a:lnTo>
                    <a:pt x="3322" y="6276"/>
                  </a:lnTo>
                  <a:cubicBezTo>
                    <a:pt x="3322" y="6276"/>
                    <a:pt x="3334" y="6276"/>
                    <a:pt x="3358" y="6287"/>
                  </a:cubicBezTo>
                  <a:cubicBezTo>
                    <a:pt x="3417" y="6383"/>
                    <a:pt x="3501" y="6442"/>
                    <a:pt x="3596" y="6502"/>
                  </a:cubicBezTo>
                  <a:lnTo>
                    <a:pt x="4084" y="6752"/>
                  </a:lnTo>
                  <a:cubicBezTo>
                    <a:pt x="4191" y="6799"/>
                    <a:pt x="4287" y="6823"/>
                    <a:pt x="4394" y="6823"/>
                  </a:cubicBezTo>
                  <a:cubicBezTo>
                    <a:pt x="4501" y="6823"/>
                    <a:pt x="4608" y="6799"/>
                    <a:pt x="4703" y="6752"/>
                  </a:cubicBezTo>
                  <a:lnTo>
                    <a:pt x="5192" y="6502"/>
                  </a:lnTo>
                  <a:cubicBezTo>
                    <a:pt x="5299" y="6454"/>
                    <a:pt x="5382" y="6383"/>
                    <a:pt x="5430" y="6287"/>
                  </a:cubicBezTo>
                  <a:cubicBezTo>
                    <a:pt x="5453" y="6287"/>
                    <a:pt x="5453" y="6287"/>
                    <a:pt x="5465" y="6276"/>
                  </a:cubicBezTo>
                  <a:lnTo>
                    <a:pt x="5465" y="6966"/>
                  </a:lnTo>
                  <a:cubicBezTo>
                    <a:pt x="5465" y="7168"/>
                    <a:pt x="5573" y="7383"/>
                    <a:pt x="5727" y="7514"/>
                  </a:cubicBezTo>
                  <a:lnTo>
                    <a:pt x="5632" y="7585"/>
                  </a:lnTo>
                  <a:cubicBezTo>
                    <a:pt x="5549" y="7633"/>
                    <a:pt x="5537" y="7740"/>
                    <a:pt x="5584" y="7811"/>
                  </a:cubicBezTo>
                  <a:cubicBezTo>
                    <a:pt x="5608" y="7859"/>
                    <a:pt x="5668" y="7883"/>
                    <a:pt x="5715" y="7883"/>
                  </a:cubicBezTo>
                  <a:cubicBezTo>
                    <a:pt x="5751" y="7883"/>
                    <a:pt x="5775" y="7871"/>
                    <a:pt x="5811" y="7859"/>
                  </a:cubicBezTo>
                  <a:lnTo>
                    <a:pt x="6596" y="7335"/>
                  </a:lnTo>
                  <a:cubicBezTo>
                    <a:pt x="6799" y="7204"/>
                    <a:pt x="6894" y="6942"/>
                    <a:pt x="6823" y="6704"/>
                  </a:cubicBezTo>
                  <a:cubicBezTo>
                    <a:pt x="6739" y="6466"/>
                    <a:pt x="6537" y="6323"/>
                    <a:pt x="6287" y="6323"/>
                  </a:cubicBezTo>
                  <a:lnTo>
                    <a:pt x="5787" y="6323"/>
                  </a:lnTo>
                  <a:lnTo>
                    <a:pt x="5787" y="6133"/>
                  </a:lnTo>
                  <a:close/>
                  <a:moveTo>
                    <a:pt x="4406" y="1"/>
                  </a:moveTo>
                  <a:cubicBezTo>
                    <a:pt x="2858" y="1"/>
                    <a:pt x="1596" y="1263"/>
                    <a:pt x="1596" y="2811"/>
                  </a:cubicBezTo>
                  <a:lnTo>
                    <a:pt x="1596" y="3239"/>
                  </a:lnTo>
                  <a:cubicBezTo>
                    <a:pt x="1405" y="3335"/>
                    <a:pt x="1262" y="3513"/>
                    <a:pt x="1239" y="3716"/>
                  </a:cubicBezTo>
                  <a:cubicBezTo>
                    <a:pt x="1227" y="3894"/>
                    <a:pt x="1286" y="4061"/>
                    <a:pt x="1382" y="4192"/>
                  </a:cubicBezTo>
                  <a:cubicBezTo>
                    <a:pt x="1501" y="4323"/>
                    <a:pt x="1667" y="4382"/>
                    <a:pt x="1834" y="4382"/>
                  </a:cubicBezTo>
                  <a:lnTo>
                    <a:pt x="1953" y="4382"/>
                  </a:lnTo>
                  <a:cubicBezTo>
                    <a:pt x="2001" y="4740"/>
                    <a:pt x="2132" y="5073"/>
                    <a:pt x="2322" y="5371"/>
                  </a:cubicBezTo>
                  <a:cubicBezTo>
                    <a:pt x="2417" y="5502"/>
                    <a:pt x="2513" y="5633"/>
                    <a:pt x="2632" y="5752"/>
                  </a:cubicBezTo>
                  <a:lnTo>
                    <a:pt x="2453" y="5752"/>
                  </a:lnTo>
                  <a:cubicBezTo>
                    <a:pt x="1786" y="5752"/>
                    <a:pt x="1239" y="6311"/>
                    <a:pt x="1239" y="6978"/>
                  </a:cubicBezTo>
                  <a:cubicBezTo>
                    <a:pt x="1239" y="7228"/>
                    <a:pt x="1286" y="7466"/>
                    <a:pt x="1358" y="7692"/>
                  </a:cubicBezTo>
                  <a:lnTo>
                    <a:pt x="881" y="7823"/>
                  </a:lnTo>
                  <a:cubicBezTo>
                    <a:pt x="358" y="7978"/>
                    <a:pt x="0" y="8466"/>
                    <a:pt x="0" y="9002"/>
                  </a:cubicBezTo>
                  <a:lnTo>
                    <a:pt x="0" y="11098"/>
                  </a:lnTo>
                  <a:cubicBezTo>
                    <a:pt x="0" y="11193"/>
                    <a:pt x="72" y="11264"/>
                    <a:pt x="167" y="11264"/>
                  </a:cubicBezTo>
                  <a:cubicBezTo>
                    <a:pt x="250" y="11264"/>
                    <a:pt x="334" y="11193"/>
                    <a:pt x="334" y="11098"/>
                  </a:cubicBezTo>
                  <a:lnTo>
                    <a:pt x="334" y="9002"/>
                  </a:lnTo>
                  <a:cubicBezTo>
                    <a:pt x="334" y="8597"/>
                    <a:pt x="596" y="8252"/>
                    <a:pt x="965" y="8133"/>
                  </a:cubicBezTo>
                  <a:lnTo>
                    <a:pt x="1477" y="7990"/>
                  </a:lnTo>
                  <a:cubicBezTo>
                    <a:pt x="1739" y="8538"/>
                    <a:pt x="2239" y="8954"/>
                    <a:pt x="2834" y="9145"/>
                  </a:cubicBezTo>
                  <a:lnTo>
                    <a:pt x="2834" y="11098"/>
                  </a:lnTo>
                  <a:cubicBezTo>
                    <a:pt x="2834" y="11193"/>
                    <a:pt x="2906" y="11264"/>
                    <a:pt x="2989" y="11264"/>
                  </a:cubicBezTo>
                  <a:cubicBezTo>
                    <a:pt x="3084" y="11264"/>
                    <a:pt x="3156" y="11193"/>
                    <a:pt x="3156" y="11098"/>
                  </a:cubicBezTo>
                  <a:lnTo>
                    <a:pt x="3156" y="9228"/>
                  </a:lnTo>
                  <a:cubicBezTo>
                    <a:pt x="3275" y="9240"/>
                    <a:pt x="3394" y="9252"/>
                    <a:pt x="3525" y="9252"/>
                  </a:cubicBezTo>
                  <a:lnTo>
                    <a:pt x="4239" y="9252"/>
                  </a:lnTo>
                  <a:lnTo>
                    <a:pt x="4239" y="11098"/>
                  </a:lnTo>
                  <a:cubicBezTo>
                    <a:pt x="4239" y="11193"/>
                    <a:pt x="4322" y="11264"/>
                    <a:pt x="4406" y="11264"/>
                  </a:cubicBezTo>
                  <a:cubicBezTo>
                    <a:pt x="4501" y="11264"/>
                    <a:pt x="4572" y="11193"/>
                    <a:pt x="4572" y="11098"/>
                  </a:cubicBezTo>
                  <a:lnTo>
                    <a:pt x="4572" y="9252"/>
                  </a:lnTo>
                  <a:lnTo>
                    <a:pt x="5287" y="9252"/>
                  </a:lnTo>
                  <a:cubicBezTo>
                    <a:pt x="5406" y="9252"/>
                    <a:pt x="5537" y="9240"/>
                    <a:pt x="5656" y="9228"/>
                  </a:cubicBezTo>
                  <a:lnTo>
                    <a:pt x="5656" y="11098"/>
                  </a:lnTo>
                  <a:cubicBezTo>
                    <a:pt x="5656" y="11193"/>
                    <a:pt x="5727" y="11264"/>
                    <a:pt x="5823" y="11264"/>
                  </a:cubicBezTo>
                  <a:cubicBezTo>
                    <a:pt x="5906" y="11264"/>
                    <a:pt x="5989" y="11193"/>
                    <a:pt x="5989" y="11098"/>
                  </a:cubicBezTo>
                  <a:lnTo>
                    <a:pt x="5989" y="9145"/>
                  </a:lnTo>
                  <a:cubicBezTo>
                    <a:pt x="6585" y="8954"/>
                    <a:pt x="7061" y="8538"/>
                    <a:pt x="7335" y="7990"/>
                  </a:cubicBezTo>
                  <a:lnTo>
                    <a:pt x="7847" y="8133"/>
                  </a:lnTo>
                  <a:cubicBezTo>
                    <a:pt x="8216" y="8240"/>
                    <a:pt x="8490" y="8597"/>
                    <a:pt x="8490" y="9002"/>
                  </a:cubicBezTo>
                  <a:lnTo>
                    <a:pt x="8490" y="11098"/>
                  </a:lnTo>
                  <a:cubicBezTo>
                    <a:pt x="8490" y="11193"/>
                    <a:pt x="8561" y="11264"/>
                    <a:pt x="8644" y="11264"/>
                  </a:cubicBezTo>
                  <a:cubicBezTo>
                    <a:pt x="8740" y="11264"/>
                    <a:pt x="8811" y="11193"/>
                    <a:pt x="8811" y="11098"/>
                  </a:cubicBezTo>
                  <a:lnTo>
                    <a:pt x="8811" y="9002"/>
                  </a:lnTo>
                  <a:cubicBezTo>
                    <a:pt x="8787" y="8490"/>
                    <a:pt x="8430" y="8014"/>
                    <a:pt x="7906" y="7859"/>
                  </a:cubicBezTo>
                  <a:lnTo>
                    <a:pt x="7430" y="7716"/>
                  </a:lnTo>
                  <a:cubicBezTo>
                    <a:pt x="7501" y="7502"/>
                    <a:pt x="7549" y="7264"/>
                    <a:pt x="7549" y="7002"/>
                  </a:cubicBezTo>
                  <a:cubicBezTo>
                    <a:pt x="7549" y="6335"/>
                    <a:pt x="7001" y="5787"/>
                    <a:pt x="6335" y="5787"/>
                  </a:cubicBezTo>
                  <a:lnTo>
                    <a:pt x="6156" y="5787"/>
                  </a:lnTo>
                  <a:cubicBezTo>
                    <a:pt x="6513" y="5418"/>
                    <a:pt x="6763" y="4942"/>
                    <a:pt x="6835" y="4406"/>
                  </a:cubicBezTo>
                  <a:lnTo>
                    <a:pt x="6942" y="4406"/>
                  </a:lnTo>
                  <a:cubicBezTo>
                    <a:pt x="7263" y="4406"/>
                    <a:pt x="7537" y="4168"/>
                    <a:pt x="7561" y="3847"/>
                  </a:cubicBezTo>
                  <a:cubicBezTo>
                    <a:pt x="7573" y="3668"/>
                    <a:pt x="7525" y="3513"/>
                    <a:pt x="7418" y="3370"/>
                  </a:cubicBezTo>
                  <a:cubicBezTo>
                    <a:pt x="7358" y="3311"/>
                    <a:pt x="7299" y="3275"/>
                    <a:pt x="7227" y="3228"/>
                  </a:cubicBezTo>
                  <a:lnTo>
                    <a:pt x="7227" y="2811"/>
                  </a:lnTo>
                  <a:cubicBezTo>
                    <a:pt x="7227" y="1263"/>
                    <a:pt x="5954"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54" name="Google Shape;17154;p62"/>
          <p:cNvGrpSpPr/>
          <p:nvPr/>
        </p:nvGrpSpPr>
        <p:grpSpPr>
          <a:xfrm>
            <a:off x="7596157" y="1792759"/>
            <a:ext cx="279544" cy="358142"/>
            <a:chOff x="7596157" y="1968159"/>
            <a:chExt cx="279544" cy="358142"/>
          </a:xfrm>
        </p:grpSpPr>
        <p:sp>
          <p:nvSpPr>
            <p:cNvPr id="17155" name="Google Shape;17155;p62"/>
            <p:cNvSpPr/>
            <p:nvPr/>
          </p:nvSpPr>
          <p:spPr>
            <a:xfrm>
              <a:off x="7696868" y="2092408"/>
              <a:ext cx="10581" cy="16252"/>
            </a:xfrm>
            <a:custGeom>
              <a:rect b="b" l="l" r="r" t="t"/>
              <a:pathLst>
                <a:path extrusionOk="0" h="513" w="334">
                  <a:moveTo>
                    <a:pt x="167" y="0"/>
                  </a:moveTo>
                  <a:cubicBezTo>
                    <a:pt x="84" y="0"/>
                    <a:pt x="1" y="72"/>
                    <a:pt x="1" y="167"/>
                  </a:cubicBezTo>
                  <a:lnTo>
                    <a:pt x="1" y="346"/>
                  </a:lnTo>
                  <a:cubicBezTo>
                    <a:pt x="1" y="429"/>
                    <a:pt x="84" y="512"/>
                    <a:pt x="167" y="512"/>
                  </a:cubicBezTo>
                  <a:cubicBezTo>
                    <a:pt x="263" y="512"/>
                    <a:pt x="334" y="429"/>
                    <a:pt x="334" y="34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6" name="Google Shape;17156;p62"/>
            <p:cNvSpPr/>
            <p:nvPr/>
          </p:nvSpPr>
          <p:spPr>
            <a:xfrm>
              <a:off x="7764378" y="2092408"/>
              <a:ext cx="10613" cy="16252"/>
            </a:xfrm>
            <a:custGeom>
              <a:rect b="b" l="l" r="r" t="t"/>
              <a:pathLst>
                <a:path extrusionOk="0" h="513" w="335">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7" name="Google Shape;17157;p62"/>
            <p:cNvSpPr/>
            <p:nvPr/>
          </p:nvSpPr>
          <p:spPr>
            <a:xfrm>
              <a:off x="7713088" y="2143032"/>
              <a:ext cx="45302" cy="15777"/>
            </a:xfrm>
            <a:custGeom>
              <a:rect b="b" l="l" r="r" t="t"/>
              <a:pathLst>
                <a:path extrusionOk="0" h="498" w="1430">
                  <a:moveTo>
                    <a:pt x="184" y="1"/>
                  </a:moveTo>
                  <a:cubicBezTo>
                    <a:pt x="140" y="1"/>
                    <a:pt x="96" y="16"/>
                    <a:pt x="60" y="45"/>
                  </a:cubicBezTo>
                  <a:cubicBezTo>
                    <a:pt x="1" y="105"/>
                    <a:pt x="1" y="200"/>
                    <a:pt x="60" y="283"/>
                  </a:cubicBezTo>
                  <a:cubicBezTo>
                    <a:pt x="203" y="414"/>
                    <a:pt x="441" y="498"/>
                    <a:pt x="703" y="498"/>
                  </a:cubicBezTo>
                  <a:cubicBezTo>
                    <a:pt x="953"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8"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8" name="Google Shape;17158;p62"/>
            <p:cNvSpPr/>
            <p:nvPr/>
          </p:nvSpPr>
          <p:spPr>
            <a:xfrm>
              <a:off x="7691197" y="2075427"/>
              <a:ext cx="21923" cy="10581"/>
            </a:xfrm>
            <a:custGeom>
              <a:rect b="b" l="l" r="r" t="t"/>
              <a:pathLst>
                <a:path extrusionOk="0" h="334" w="692">
                  <a:moveTo>
                    <a:pt x="168" y="0"/>
                  </a:moveTo>
                  <a:cubicBezTo>
                    <a:pt x="84" y="0"/>
                    <a:pt x="1" y="72"/>
                    <a:pt x="1" y="167"/>
                  </a:cubicBezTo>
                  <a:cubicBezTo>
                    <a:pt x="1" y="251"/>
                    <a:pt x="84" y="334"/>
                    <a:pt x="168" y="334"/>
                  </a:cubicBezTo>
                  <a:lnTo>
                    <a:pt x="525" y="334"/>
                  </a:lnTo>
                  <a:cubicBezTo>
                    <a:pt x="620" y="334"/>
                    <a:pt x="692" y="251"/>
                    <a:pt x="692" y="167"/>
                  </a:cubicBezTo>
                  <a:cubicBezTo>
                    <a:pt x="692" y="72"/>
                    <a:pt x="62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9" name="Google Shape;17159;p62"/>
            <p:cNvSpPr/>
            <p:nvPr/>
          </p:nvSpPr>
          <p:spPr>
            <a:xfrm>
              <a:off x="7758739" y="2075427"/>
              <a:ext cx="21891" cy="10581"/>
            </a:xfrm>
            <a:custGeom>
              <a:rect b="b" l="l" r="r" t="t"/>
              <a:pathLst>
                <a:path extrusionOk="0" h="334" w="691">
                  <a:moveTo>
                    <a:pt x="167" y="0"/>
                  </a:moveTo>
                  <a:cubicBezTo>
                    <a:pt x="72" y="0"/>
                    <a:pt x="0" y="72"/>
                    <a:pt x="0" y="167"/>
                  </a:cubicBezTo>
                  <a:cubicBezTo>
                    <a:pt x="0" y="251"/>
                    <a:pt x="72" y="334"/>
                    <a:pt x="167" y="334"/>
                  </a:cubicBezTo>
                  <a:lnTo>
                    <a:pt x="524" y="334"/>
                  </a:lnTo>
                  <a:cubicBezTo>
                    <a:pt x="607" y="334"/>
                    <a:pt x="691" y="251"/>
                    <a:pt x="691" y="167"/>
                  </a:cubicBezTo>
                  <a:cubicBezTo>
                    <a:pt x="691"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0" name="Google Shape;17160;p62"/>
            <p:cNvSpPr/>
            <p:nvPr/>
          </p:nvSpPr>
          <p:spPr>
            <a:xfrm>
              <a:off x="7596157" y="1968159"/>
              <a:ext cx="279544" cy="358142"/>
            </a:xfrm>
            <a:custGeom>
              <a:rect b="b" l="l" r="r" t="t"/>
              <a:pathLst>
                <a:path extrusionOk="0" h="11305" w="8824">
                  <a:moveTo>
                    <a:pt x="2287" y="481"/>
                  </a:moveTo>
                  <a:cubicBezTo>
                    <a:pt x="2394" y="565"/>
                    <a:pt x="2525" y="600"/>
                    <a:pt x="2691" y="636"/>
                  </a:cubicBezTo>
                  <a:cubicBezTo>
                    <a:pt x="3001" y="708"/>
                    <a:pt x="3322" y="708"/>
                    <a:pt x="3537" y="708"/>
                  </a:cubicBezTo>
                  <a:lnTo>
                    <a:pt x="5299" y="708"/>
                  </a:lnTo>
                  <a:cubicBezTo>
                    <a:pt x="5739" y="708"/>
                    <a:pt x="6192" y="898"/>
                    <a:pt x="6490" y="1243"/>
                  </a:cubicBezTo>
                  <a:cubicBezTo>
                    <a:pt x="6787" y="1589"/>
                    <a:pt x="6930" y="2029"/>
                    <a:pt x="6894" y="2482"/>
                  </a:cubicBezTo>
                  <a:lnTo>
                    <a:pt x="6751" y="3744"/>
                  </a:lnTo>
                  <a:lnTo>
                    <a:pt x="6728" y="3744"/>
                  </a:lnTo>
                  <a:cubicBezTo>
                    <a:pt x="6620" y="3744"/>
                    <a:pt x="6537" y="3660"/>
                    <a:pt x="6537" y="3553"/>
                  </a:cubicBezTo>
                  <a:lnTo>
                    <a:pt x="6537" y="2839"/>
                  </a:lnTo>
                  <a:cubicBezTo>
                    <a:pt x="6537" y="2446"/>
                    <a:pt x="6216" y="2136"/>
                    <a:pt x="5835" y="2136"/>
                  </a:cubicBezTo>
                  <a:lnTo>
                    <a:pt x="4954" y="2136"/>
                  </a:lnTo>
                  <a:cubicBezTo>
                    <a:pt x="3846" y="2136"/>
                    <a:pt x="3072" y="1886"/>
                    <a:pt x="2644" y="1374"/>
                  </a:cubicBezTo>
                  <a:cubicBezTo>
                    <a:pt x="2382" y="1065"/>
                    <a:pt x="2299" y="719"/>
                    <a:pt x="2287" y="481"/>
                  </a:cubicBezTo>
                  <a:close/>
                  <a:moveTo>
                    <a:pt x="2215" y="1398"/>
                  </a:moveTo>
                  <a:cubicBezTo>
                    <a:pt x="2263" y="1458"/>
                    <a:pt x="2310" y="1529"/>
                    <a:pt x="2370" y="1589"/>
                  </a:cubicBezTo>
                  <a:cubicBezTo>
                    <a:pt x="2858" y="2172"/>
                    <a:pt x="3715" y="2470"/>
                    <a:pt x="4942" y="2470"/>
                  </a:cubicBezTo>
                  <a:lnTo>
                    <a:pt x="5823" y="2470"/>
                  </a:lnTo>
                  <a:cubicBezTo>
                    <a:pt x="6025" y="2470"/>
                    <a:pt x="6192" y="2624"/>
                    <a:pt x="6192" y="2839"/>
                  </a:cubicBezTo>
                  <a:lnTo>
                    <a:pt x="6192" y="3553"/>
                  </a:lnTo>
                  <a:cubicBezTo>
                    <a:pt x="6192" y="3839"/>
                    <a:pt x="6430" y="4077"/>
                    <a:pt x="6716" y="4077"/>
                  </a:cubicBezTo>
                  <a:lnTo>
                    <a:pt x="6978" y="4077"/>
                  </a:lnTo>
                  <a:cubicBezTo>
                    <a:pt x="7049" y="4077"/>
                    <a:pt x="7132" y="4101"/>
                    <a:pt x="7192" y="4160"/>
                  </a:cubicBezTo>
                  <a:cubicBezTo>
                    <a:pt x="7252" y="4220"/>
                    <a:pt x="7263" y="4291"/>
                    <a:pt x="7263" y="4375"/>
                  </a:cubicBezTo>
                  <a:cubicBezTo>
                    <a:pt x="7252" y="4506"/>
                    <a:pt x="7109" y="4625"/>
                    <a:pt x="6966" y="4625"/>
                  </a:cubicBezTo>
                  <a:lnTo>
                    <a:pt x="6894" y="4625"/>
                  </a:lnTo>
                  <a:lnTo>
                    <a:pt x="6894" y="4613"/>
                  </a:lnTo>
                  <a:cubicBezTo>
                    <a:pt x="6894" y="4518"/>
                    <a:pt x="6811" y="4446"/>
                    <a:pt x="6728" y="4446"/>
                  </a:cubicBezTo>
                  <a:cubicBezTo>
                    <a:pt x="6632" y="4446"/>
                    <a:pt x="6561" y="4518"/>
                    <a:pt x="6561" y="4613"/>
                  </a:cubicBezTo>
                  <a:cubicBezTo>
                    <a:pt x="6561" y="4815"/>
                    <a:pt x="6537" y="5006"/>
                    <a:pt x="6478" y="5208"/>
                  </a:cubicBezTo>
                  <a:cubicBezTo>
                    <a:pt x="6359" y="4982"/>
                    <a:pt x="6120" y="4803"/>
                    <a:pt x="5835" y="4803"/>
                  </a:cubicBezTo>
                  <a:lnTo>
                    <a:pt x="3001" y="4803"/>
                  </a:lnTo>
                  <a:cubicBezTo>
                    <a:pt x="2727" y="4803"/>
                    <a:pt x="2489" y="4970"/>
                    <a:pt x="2370" y="5208"/>
                  </a:cubicBezTo>
                  <a:cubicBezTo>
                    <a:pt x="2310" y="5006"/>
                    <a:pt x="2275" y="4815"/>
                    <a:pt x="2275" y="4613"/>
                  </a:cubicBezTo>
                  <a:cubicBezTo>
                    <a:pt x="2275" y="4518"/>
                    <a:pt x="2203" y="4446"/>
                    <a:pt x="2108" y="4446"/>
                  </a:cubicBezTo>
                  <a:cubicBezTo>
                    <a:pt x="2025" y="4446"/>
                    <a:pt x="1953" y="4518"/>
                    <a:pt x="1953" y="4613"/>
                  </a:cubicBezTo>
                  <a:lnTo>
                    <a:pt x="1953" y="4625"/>
                  </a:lnTo>
                  <a:lnTo>
                    <a:pt x="1846" y="4625"/>
                  </a:lnTo>
                  <a:cubicBezTo>
                    <a:pt x="1775" y="4625"/>
                    <a:pt x="1691" y="4589"/>
                    <a:pt x="1632" y="4529"/>
                  </a:cubicBezTo>
                  <a:cubicBezTo>
                    <a:pt x="1572" y="4470"/>
                    <a:pt x="1560" y="4399"/>
                    <a:pt x="1560" y="4327"/>
                  </a:cubicBezTo>
                  <a:cubicBezTo>
                    <a:pt x="1572" y="4196"/>
                    <a:pt x="1715" y="4077"/>
                    <a:pt x="1858" y="4077"/>
                  </a:cubicBezTo>
                  <a:lnTo>
                    <a:pt x="2096" y="4077"/>
                  </a:lnTo>
                  <a:cubicBezTo>
                    <a:pt x="2382" y="4077"/>
                    <a:pt x="2620" y="3839"/>
                    <a:pt x="2620" y="3553"/>
                  </a:cubicBezTo>
                  <a:lnTo>
                    <a:pt x="2620" y="2672"/>
                  </a:lnTo>
                  <a:cubicBezTo>
                    <a:pt x="2620" y="2601"/>
                    <a:pt x="2644" y="2541"/>
                    <a:pt x="2703" y="2505"/>
                  </a:cubicBezTo>
                  <a:cubicBezTo>
                    <a:pt x="2787" y="2470"/>
                    <a:pt x="2810" y="2363"/>
                    <a:pt x="2763" y="2291"/>
                  </a:cubicBezTo>
                  <a:cubicBezTo>
                    <a:pt x="2739" y="2236"/>
                    <a:pt x="2685" y="2207"/>
                    <a:pt x="2630" y="2207"/>
                  </a:cubicBezTo>
                  <a:cubicBezTo>
                    <a:pt x="2602" y="2207"/>
                    <a:pt x="2573" y="2215"/>
                    <a:pt x="2549" y="2232"/>
                  </a:cubicBezTo>
                  <a:cubicBezTo>
                    <a:pt x="2382" y="2315"/>
                    <a:pt x="2287" y="2494"/>
                    <a:pt x="2287" y="2672"/>
                  </a:cubicBezTo>
                  <a:lnTo>
                    <a:pt x="2287" y="3553"/>
                  </a:lnTo>
                  <a:cubicBezTo>
                    <a:pt x="2287" y="3660"/>
                    <a:pt x="2203" y="3744"/>
                    <a:pt x="2096" y="3744"/>
                  </a:cubicBezTo>
                  <a:lnTo>
                    <a:pt x="2072" y="3744"/>
                  </a:lnTo>
                  <a:lnTo>
                    <a:pt x="1929" y="2482"/>
                  </a:lnTo>
                  <a:cubicBezTo>
                    <a:pt x="1894" y="2089"/>
                    <a:pt x="1989" y="1708"/>
                    <a:pt x="2215" y="1398"/>
                  </a:cubicBezTo>
                  <a:close/>
                  <a:moveTo>
                    <a:pt x="5823" y="5125"/>
                  </a:moveTo>
                  <a:cubicBezTo>
                    <a:pt x="6025" y="5125"/>
                    <a:pt x="6192" y="5291"/>
                    <a:pt x="6192" y="5506"/>
                  </a:cubicBezTo>
                  <a:lnTo>
                    <a:pt x="6192" y="5684"/>
                  </a:lnTo>
                  <a:cubicBezTo>
                    <a:pt x="6192" y="6661"/>
                    <a:pt x="5382" y="7470"/>
                    <a:pt x="4406" y="7470"/>
                  </a:cubicBezTo>
                  <a:cubicBezTo>
                    <a:pt x="3418" y="7470"/>
                    <a:pt x="2620" y="6661"/>
                    <a:pt x="2620" y="5684"/>
                  </a:cubicBezTo>
                  <a:lnTo>
                    <a:pt x="2620" y="5506"/>
                  </a:lnTo>
                  <a:cubicBezTo>
                    <a:pt x="2620" y="5291"/>
                    <a:pt x="2775" y="5125"/>
                    <a:pt x="2989" y="5125"/>
                  </a:cubicBezTo>
                  <a:close/>
                  <a:moveTo>
                    <a:pt x="2114" y="1"/>
                  </a:moveTo>
                  <a:cubicBezTo>
                    <a:pt x="2100" y="1"/>
                    <a:pt x="2086" y="2"/>
                    <a:pt x="2072" y="5"/>
                  </a:cubicBezTo>
                  <a:cubicBezTo>
                    <a:pt x="2013" y="29"/>
                    <a:pt x="1965" y="77"/>
                    <a:pt x="1953" y="136"/>
                  </a:cubicBezTo>
                  <a:cubicBezTo>
                    <a:pt x="1953" y="172"/>
                    <a:pt x="1870" y="577"/>
                    <a:pt x="2072" y="1053"/>
                  </a:cubicBezTo>
                  <a:cubicBezTo>
                    <a:pt x="1727" y="1446"/>
                    <a:pt x="1572" y="1970"/>
                    <a:pt x="1620" y="2494"/>
                  </a:cubicBezTo>
                  <a:lnTo>
                    <a:pt x="1751" y="3732"/>
                  </a:lnTo>
                  <a:cubicBezTo>
                    <a:pt x="1489" y="3779"/>
                    <a:pt x="1275" y="3994"/>
                    <a:pt x="1251" y="4268"/>
                  </a:cubicBezTo>
                  <a:cubicBezTo>
                    <a:pt x="1239" y="4446"/>
                    <a:pt x="1298" y="4613"/>
                    <a:pt x="1394" y="4744"/>
                  </a:cubicBezTo>
                  <a:cubicBezTo>
                    <a:pt x="1513" y="4875"/>
                    <a:pt x="1679" y="4934"/>
                    <a:pt x="1846" y="4934"/>
                  </a:cubicBezTo>
                  <a:lnTo>
                    <a:pt x="1965" y="4934"/>
                  </a:lnTo>
                  <a:cubicBezTo>
                    <a:pt x="2013" y="5280"/>
                    <a:pt x="2132" y="5589"/>
                    <a:pt x="2310" y="5887"/>
                  </a:cubicBezTo>
                  <a:cubicBezTo>
                    <a:pt x="2334" y="6196"/>
                    <a:pt x="2441" y="6482"/>
                    <a:pt x="2584" y="6732"/>
                  </a:cubicBezTo>
                  <a:cubicBezTo>
                    <a:pt x="2429" y="6768"/>
                    <a:pt x="2287" y="6899"/>
                    <a:pt x="2287" y="7077"/>
                  </a:cubicBezTo>
                  <a:lnTo>
                    <a:pt x="2287" y="7923"/>
                  </a:lnTo>
                  <a:cubicBezTo>
                    <a:pt x="2287" y="8089"/>
                    <a:pt x="2191" y="8220"/>
                    <a:pt x="2037" y="8268"/>
                  </a:cubicBezTo>
                  <a:lnTo>
                    <a:pt x="858" y="8625"/>
                  </a:lnTo>
                  <a:cubicBezTo>
                    <a:pt x="346" y="8792"/>
                    <a:pt x="1" y="9244"/>
                    <a:pt x="1" y="9804"/>
                  </a:cubicBezTo>
                  <a:lnTo>
                    <a:pt x="1" y="11137"/>
                  </a:lnTo>
                  <a:cubicBezTo>
                    <a:pt x="1" y="11233"/>
                    <a:pt x="72" y="11304"/>
                    <a:pt x="167" y="11304"/>
                  </a:cubicBezTo>
                  <a:cubicBezTo>
                    <a:pt x="251" y="11304"/>
                    <a:pt x="322" y="11233"/>
                    <a:pt x="322" y="11137"/>
                  </a:cubicBezTo>
                  <a:lnTo>
                    <a:pt x="322" y="9804"/>
                  </a:lnTo>
                  <a:cubicBezTo>
                    <a:pt x="322" y="9399"/>
                    <a:pt x="584" y="9054"/>
                    <a:pt x="953" y="8935"/>
                  </a:cubicBezTo>
                  <a:lnTo>
                    <a:pt x="2025" y="8613"/>
                  </a:lnTo>
                  <a:cubicBezTo>
                    <a:pt x="2322" y="9352"/>
                    <a:pt x="3287" y="9887"/>
                    <a:pt x="4394" y="9887"/>
                  </a:cubicBezTo>
                  <a:cubicBezTo>
                    <a:pt x="4775" y="9887"/>
                    <a:pt x="5168" y="9828"/>
                    <a:pt x="5501" y="9697"/>
                  </a:cubicBezTo>
                  <a:cubicBezTo>
                    <a:pt x="5597" y="9661"/>
                    <a:pt x="5644" y="9578"/>
                    <a:pt x="5608" y="9482"/>
                  </a:cubicBezTo>
                  <a:cubicBezTo>
                    <a:pt x="5590" y="9418"/>
                    <a:pt x="5529" y="9375"/>
                    <a:pt x="5464" y="9375"/>
                  </a:cubicBezTo>
                  <a:cubicBezTo>
                    <a:pt x="5445" y="9375"/>
                    <a:pt x="5425" y="9379"/>
                    <a:pt x="5406" y="9387"/>
                  </a:cubicBezTo>
                  <a:cubicBezTo>
                    <a:pt x="5085" y="9482"/>
                    <a:pt x="4751" y="9554"/>
                    <a:pt x="4394" y="9554"/>
                  </a:cubicBezTo>
                  <a:cubicBezTo>
                    <a:pt x="3870" y="9554"/>
                    <a:pt x="3382" y="9435"/>
                    <a:pt x="2989" y="9197"/>
                  </a:cubicBezTo>
                  <a:cubicBezTo>
                    <a:pt x="2668" y="8994"/>
                    <a:pt x="2429" y="8744"/>
                    <a:pt x="2322" y="8459"/>
                  </a:cubicBezTo>
                  <a:cubicBezTo>
                    <a:pt x="2501" y="8328"/>
                    <a:pt x="2608" y="8125"/>
                    <a:pt x="2608" y="7899"/>
                  </a:cubicBezTo>
                  <a:lnTo>
                    <a:pt x="2608" y="7054"/>
                  </a:lnTo>
                  <a:cubicBezTo>
                    <a:pt x="2608" y="7054"/>
                    <a:pt x="2608" y="7030"/>
                    <a:pt x="2620" y="7030"/>
                  </a:cubicBezTo>
                  <a:lnTo>
                    <a:pt x="2810" y="7030"/>
                  </a:lnTo>
                  <a:cubicBezTo>
                    <a:pt x="3191" y="7470"/>
                    <a:pt x="3763" y="7744"/>
                    <a:pt x="4382" y="7744"/>
                  </a:cubicBezTo>
                  <a:cubicBezTo>
                    <a:pt x="5013" y="7744"/>
                    <a:pt x="5573" y="7482"/>
                    <a:pt x="5966" y="7030"/>
                  </a:cubicBezTo>
                  <a:lnTo>
                    <a:pt x="6156" y="7030"/>
                  </a:lnTo>
                  <a:cubicBezTo>
                    <a:pt x="6156" y="7030"/>
                    <a:pt x="6168" y="7030"/>
                    <a:pt x="6168" y="7054"/>
                  </a:cubicBezTo>
                  <a:lnTo>
                    <a:pt x="6168" y="7899"/>
                  </a:lnTo>
                  <a:cubicBezTo>
                    <a:pt x="6168" y="8125"/>
                    <a:pt x="6275" y="8328"/>
                    <a:pt x="6454" y="8459"/>
                  </a:cubicBezTo>
                  <a:cubicBezTo>
                    <a:pt x="6382" y="8673"/>
                    <a:pt x="6216" y="8875"/>
                    <a:pt x="5989" y="9042"/>
                  </a:cubicBezTo>
                  <a:cubicBezTo>
                    <a:pt x="5918" y="9101"/>
                    <a:pt x="5906" y="9209"/>
                    <a:pt x="5966" y="9280"/>
                  </a:cubicBezTo>
                  <a:cubicBezTo>
                    <a:pt x="5989" y="9328"/>
                    <a:pt x="6037" y="9340"/>
                    <a:pt x="6097" y="9340"/>
                  </a:cubicBezTo>
                  <a:cubicBezTo>
                    <a:pt x="6132" y="9340"/>
                    <a:pt x="6168" y="9328"/>
                    <a:pt x="6204" y="9316"/>
                  </a:cubicBezTo>
                  <a:cubicBezTo>
                    <a:pt x="6466" y="9101"/>
                    <a:pt x="6644" y="8863"/>
                    <a:pt x="6751" y="8601"/>
                  </a:cubicBezTo>
                  <a:lnTo>
                    <a:pt x="7823" y="8923"/>
                  </a:lnTo>
                  <a:cubicBezTo>
                    <a:pt x="8204" y="9042"/>
                    <a:pt x="8454" y="9387"/>
                    <a:pt x="8454" y="9792"/>
                  </a:cubicBezTo>
                  <a:lnTo>
                    <a:pt x="8454" y="11126"/>
                  </a:lnTo>
                  <a:cubicBezTo>
                    <a:pt x="8454" y="11221"/>
                    <a:pt x="8525" y="11292"/>
                    <a:pt x="8621" y="11292"/>
                  </a:cubicBezTo>
                  <a:cubicBezTo>
                    <a:pt x="8704" y="11292"/>
                    <a:pt x="8776" y="11221"/>
                    <a:pt x="8776" y="11126"/>
                  </a:cubicBezTo>
                  <a:lnTo>
                    <a:pt x="8776" y="9792"/>
                  </a:lnTo>
                  <a:cubicBezTo>
                    <a:pt x="8823" y="9280"/>
                    <a:pt x="8478" y="8804"/>
                    <a:pt x="7966" y="8661"/>
                  </a:cubicBezTo>
                  <a:lnTo>
                    <a:pt x="6787" y="8304"/>
                  </a:lnTo>
                  <a:cubicBezTo>
                    <a:pt x="6632" y="8256"/>
                    <a:pt x="6537" y="8101"/>
                    <a:pt x="6537" y="7958"/>
                  </a:cubicBezTo>
                  <a:lnTo>
                    <a:pt x="6537" y="7113"/>
                  </a:lnTo>
                  <a:cubicBezTo>
                    <a:pt x="6537" y="6935"/>
                    <a:pt x="6394" y="6792"/>
                    <a:pt x="6239" y="6768"/>
                  </a:cubicBezTo>
                  <a:cubicBezTo>
                    <a:pt x="6382" y="6518"/>
                    <a:pt x="6490" y="6232"/>
                    <a:pt x="6513" y="5923"/>
                  </a:cubicBezTo>
                  <a:cubicBezTo>
                    <a:pt x="6692" y="5625"/>
                    <a:pt x="6811" y="5303"/>
                    <a:pt x="6859" y="4970"/>
                  </a:cubicBezTo>
                  <a:lnTo>
                    <a:pt x="6966" y="4970"/>
                  </a:lnTo>
                  <a:cubicBezTo>
                    <a:pt x="7287" y="4970"/>
                    <a:pt x="7561" y="4732"/>
                    <a:pt x="7585" y="4410"/>
                  </a:cubicBezTo>
                  <a:cubicBezTo>
                    <a:pt x="7609" y="4232"/>
                    <a:pt x="7549" y="4077"/>
                    <a:pt x="7442" y="3934"/>
                  </a:cubicBezTo>
                  <a:cubicBezTo>
                    <a:pt x="7347" y="3839"/>
                    <a:pt x="7216" y="3779"/>
                    <a:pt x="7085" y="3744"/>
                  </a:cubicBezTo>
                  <a:lnTo>
                    <a:pt x="7216" y="2505"/>
                  </a:lnTo>
                  <a:cubicBezTo>
                    <a:pt x="7275" y="1958"/>
                    <a:pt x="7097" y="1422"/>
                    <a:pt x="6728" y="1005"/>
                  </a:cubicBezTo>
                  <a:cubicBezTo>
                    <a:pt x="6359" y="600"/>
                    <a:pt x="5835" y="362"/>
                    <a:pt x="5287" y="362"/>
                  </a:cubicBezTo>
                  <a:lnTo>
                    <a:pt x="3525" y="362"/>
                  </a:lnTo>
                  <a:cubicBezTo>
                    <a:pt x="2918" y="362"/>
                    <a:pt x="2406" y="243"/>
                    <a:pt x="2227" y="53"/>
                  </a:cubicBezTo>
                  <a:cubicBezTo>
                    <a:pt x="2200" y="16"/>
                    <a:pt x="2159" y="1"/>
                    <a:pt x="21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61" name="Google Shape;17161;p62"/>
          <p:cNvGrpSpPr/>
          <p:nvPr/>
        </p:nvGrpSpPr>
        <p:grpSpPr>
          <a:xfrm>
            <a:off x="7147315" y="1793646"/>
            <a:ext cx="279513" cy="357636"/>
            <a:chOff x="7147315" y="1969046"/>
            <a:chExt cx="279513" cy="357636"/>
          </a:xfrm>
        </p:grpSpPr>
        <p:sp>
          <p:nvSpPr>
            <p:cNvPr id="17162" name="Google Shape;17162;p62"/>
            <p:cNvSpPr/>
            <p:nvPr/>
          </p:nvSpPr>
          <p:spPr>
            <a:xfrm>
              <a:off x="7248026" y="2081098"/>
              <a:ext cx="10581" cy="16252"/>
            </a:xfrm>
            <a:custGeom>
              <a:rect b="b" l="l" r="r" t="t"/>
              <a:pathLst>
                <a:path extrusionOk="0" h="513" w="334">
                  <a:moveTo>
                    <a:pt x="167" y="0"/>
                  </a:moveTo>
                  <a:cubicBezTo>
                    <a:pt x="83" y="0"/>
                    <a:pt x="0" y="72"/>
                    <a:pt x="0" y="167"/>
                  </a:cubicBezTo>
                  <a:lnTo>
                    <a:pt x="0" y="345"/>
                  </a:lnTo>
                  <a:cubicBezTo>
                    <a:pt x="0" y="429"/>
                    <a:pt x="83" y="512"/>
                    <a:pt x="167" y="512"/>
                  </a:cubicBezTo>
                  <a:cubicBezTo>
                    <a:pt x="262" y="512"/>
                    <a:pt x="334" y="429"/>
                    <a:pt x="334" y="345"/>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3" name="Google Shape;17163;p62"/>
            <p:cNvSpPr/>
            <p:nvPr/>
          </p:nvSpPr>
          <p:spPr>
            <a:xfrm>
              <a:off x="7315536" y="2081098"/>
              <a:ext cx="10581" cy="16252"/>
            </a:xfrm>
            <a:custGeom>
              <a:rect b="b" l="l" r="r" t="t"/>
              <a:pathLst>
                <a:path extrusionOk="0" h="513" w="334">
                  <a:moveTo>
                    <a:pt x="167" y="0"/>
                  </a:moveTo>
                  <a:cubicBezTo>
                    <a:pt x="72" y="0"/>
                    <a:pt x="0" y="72"/>
                    <a:pt x="0" y="167"/>
                  </a:cubicBezTo>
                  <a:lnTo>
                    <a:pt x="0" y="345"/>
                  </a:lnTo>
                  <a:cubicBezTo>
                    <a:pt x="0" y="429"/>
                    <a:pt x="72" y="512"/>
                    <a:pt x="167" y="512"/>
                  </a:cubicBezTo>
                  <a:cubicBezTo>
                    <a:pt x="250" y="512"/>
                    <a:pt x="322" y="429"/>
                    <a:pt x="322" y="345"/>
                  </a:cubicBezTo>
                  <a:lnTo>
                    <a:pt x="322"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4" name="Google Shape;17164;p62"/>
            <p:cNvSpPr/>
            <p:nvPr/>
          </p:nvSpPr>
          <p:spPr>
            <a:xfrm>
              <a:off x="7241595" y="2064308"/>
              <a:ext cx="28702" cy="16442"/>
            </a:xfrm>
            <a:custGeom>
              <a:rect b="b" l="l" r="r" t="t"/>
              <a:pathLst>
                <a:path extrusionOk="0" h="519" w="906">
                  <a:moveTo>
                    <a:pt x="190" y="0"/>
                  </a:moveTo>
                  <a:cubicBezTo>
                    <a:pt x="116" y="0"/>
                    <a:pt x="54" y="45"/>
                    <a:pt x="25" y="113"/>
                  </a:cubicBezTo>
                  <a:cubicBezTo>
                    <a:pt x="1" y="209"/>
                    <a:pt x="48" y="292"/>
                    <a:pt x="132" y="316"/>
                  </a:cubicBezTo>
                  <a:lnTo>
                    <a:pt x="667" y="494"/>
                  </a:lnTo>
                  <a:cubicBezTo>
                    <a:pt x="679" y="494"/>
                    <a:pt x="703" y="518"/>
                    <a:pt x="727" y="518"/>
                  </a:cubicBezTo>
                  <a:cubicBezTo>
                    <a:pt x="798" y="518"/>
                    <a:pt x="858" y="471"/>
                    <a:pt x="894" y="399"/>
                  </a:cubicBezTo>
                  <a:cubicBezTo>
                    <a:pt x="906" y="304"/>
                    <a:pt x="858" y="221"/>
                    <a:pt x="775" y="185"/>
                  </a:cubicBezTo>
                  <a:lnTo>
                    <a:pt x="239" y="6"/>
                  </a:lnTo>
                  <a:cubicBezTo>
                    <a:pt x="222" y="2"/>
                    <a:pt x="206"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5" name="Google Shape;17165;p62"/>
            <p:cNvSpPr/>
            <p:nvPr/>
          </p:nvSpPr>
          <p:spPr>
            <a:xfrm>
              <a:off x="7303466" y="2064276"/>
              <a:ext cx="28702" cy="16474"/>
            </a:xfrm>
            <a:custGeom>
              <a:rect b="b" l="l" r="r" t="t"/>
              <a:pathLst>
                <a:path extrusionOk="0" h="520" w="906">
                  <a:moveTo>
                    <a:pt x="718" y="0"/>
                  </a:moveTo>
                  <a:cubicBezTo>
                    <a:pt x="701" y="0"/>
                    <a:pt x="684" y="2"/>
                    <a:pt x="667" y="7"/>
                  </a:cubicBezTo>
                  <a:lnTo>
                    <a:pt x="131" y="186"/>
                  </a:lnTo>
                  <a:cubicBezTo>
                    <a:pt x="36" y="222"/>
                    <a:pt x="0" y="305"/>
                    <a:pt x="24" y="400"/>
                  </a:cubicBezTo>
                  <a:cubicBezTo>
                    <a:pt x="60" y="472"/>
                    <a:pt x="108" y="519"/>
                    <a:pt x="191" y="519"/>
                  </a:cubicBezTo>
                  <a:cubicBezTo>
                    <a:pt x="203" y="519"/>
                    <a:pt x="215" y="519"/>
                    <a:pt x="250" y="495"/>
                  </a:cubicBezTo>
                  <a:lnTo>
                    <a:pt x="786" y="317"/>
                  </a:lnTo>
                  <a:cubicBezTo>
                    <a:pt x="858" y="293"/>
                    <a:pt x="905" y="210"/>
                    <a:pt x="870" y="114"/>
                  </a:cubicBezTo>
                  <a:cubicBezTo>
                    <a:pt x="850" y="38"/>
                    <a:pt x="786" y="0"/>
                    <a:pt x="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6" name="Google Shape;17166;p62"/>
            <p:cNvSpPr/>
            <p:nvPr/>
          </p:nvSpPr>
          <p:spPr>
            <a:xfrm>
              <a:off x="7281575" y="2277229"/>
              <a:ext cx="10993" cy="49452"/>
            </a:xfrm>
            <a:custGeom>
              <a:rect b="b" l="l" r="r" t="t"/>
              <a:pathLst>
                <a:path extrusionOk="0" h="1561" w="347">
                  <a:moveTo>
                    <a:pt x="167" y="0"/>
                  </a:moveTo>
                  <a:cubicBezTo>
                    <a:pt x="72" y="0"/>
                    <a:pt x="1" y="72"/>
                    <a:pt x="1" y="167"/>
                  </a:cubicBezTo>
                  <a:lnTo>
                    <a:pt x="1" y="1405"/>
                  </a:lnTo>
                  <a:cubicBezTo>
                    <a:pt x="1" y="1489"/>
                    <a:pt x="72" y="1560"/>
                    <a:pt x="167" y="1560"/>
                  </a:cubicBezTo>
                  <a:cubicBezTo>
                    <a:pt x="251" y="1560"/>
                    <a:pt x="334" y="1489"/>
                    <a:pt x="334" y="1405"/>
                  </a:cubicBezTo>
                  <a:lnTo>
                    <a:pt x="334" y="167"/>
                  </a:lnTo>
                  <a:cubicBezTo>
                    <a:pt x="346" y="72"/>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7" name="Google Shape;17167;p62"/>
            <p:cNvSpPr/>
            <p:nvPr/>
          </p:nvSpPr>
          <p:spPr>
            <a:xfrm>
              <a:off x="7147315" y="1969046"/>
              <a:ext cx="279513" cy="357255"/>
            </a:xfrm>
            <a:custGeom>
              <a:rect b="b" l="l" r="r" t="t"/>
              <a:pathLst>
                <a:path extrusionOk="0" h="11277" w="8823">
                  <a:moveTo>
                    <a:pt x="4906" y="370"/>
                  </a:moveTo>
                  <a:cubicBezTo>
                    <a:pt x="5977" y="370"/>
                    <a:pt x="6858" y="1239"/>
                    <a:pt x="6858" y="2323"/>
                  </a:cubicBezTo>
                  <a:lnTo>
                    <a:pt x="6858" y="3394"/>
                  </a:lnTo>
                  <a:lnTo>
                    <a:pt x="6632" y="3394"/>
                  </a:lnTo>
                  <a:cubicBezTo>
                    <a:pt x="6632" y="3394"/>
                    <a:pt x="6620" y="3394"/>
                    <a:pt x="6620" y="3370"/>
                  </a:cubicBezTo>
                  <a:cubicBezTo>
                    <a:pt x="6549" y="3001"/>
                    <a:pt x="6275" y="2037"/>
                    <a:pt x="5537" y="1311"/>
                  </a:cubicBezTo>
                  <a:cubicBezTo>
                    <a:pt x="5507" y="1281"/>
                    <a:pt x="5465" y="1266"/>
                    <a:pt x="5422" y="1266"/>
                  </a:cubicBezTo>
                  <a:cubicBezTo>
                    <a:pt x="5379" y="1266"/>
                    <a:pt x="5334" y="1281"/>
                    <a:pt x="5298" y="1311"/>
                  </a:cubicBezTo>
                  <a:cubicBezTo>
                    <a:pt x="5298" y="1311"/>
                    <a:pt x="4822" y="1787"/>
                    <a:pt x="4358" y="1965"/>
                  </a:cubicBezTo>
                  <a:cubicBezTo>
                    <a:pt x="3882" y="1787"/>
                    <a:pt x="3417" y="1323"/>
                    <a:pt x="3417" y="1311"/>
                  </a:cubicBezTo>
                  <a:cubicBezTo>
                    <a:pt x="3387" y="1281"/>
                    <a:pt x="3349" y="1266"/>
                    <a:pt x="3307" y="1266"/>
                  </a:cubicBezTo>
                  <a:cubicBezTo>
                    <a:pt x="3265" y="1266"/>
                    <a:pt x="3221" y="1281"/>
                    <a:pt x="3179" y="1311"/>
                  </a:cubicBezTo>
                  <a:cubicBezTo>
                    <a:pt x="3120" y="1370"/>
                    <a:pt x="3060" y="1442"/>
                    <a:pt x="3001" y="1513"/>
                  </a:cubicBezTo>
                  <a:cubicBezTo>
                    <a:pt x="2941" y="1584"/>
                    <a:pt x="2965" y="1692"/>
                    <a:pt x="3024" y="1751"/>
                  </a:cubicBezTo>
                  <a:cubicBezTo>
                    <a:pt x="3057" y="1778"/>
                    <a:pt x="3096" y="1790"/>
                    <a:pt x="3134" y="1790"/>
                  </a:cubicBezTo>
                  <a:cubicBezTo>
                    <a:pt x="3180" y="1790"/>
                    <a:pt x="3224" y="1772"/>
                    <a:pt x="3251" y="1739"/>
                  </a:cubicBezTo>
                  <a:cubicBezTo>
                    <a:pt x="3274" y="1704"/>
                    <a:pt x="3298" y="1692"/>
                    <a:pt x="3322" y="1680"/>
                  </a:cubicBezTo>
                  <a:cubicBezTo>
                    <a:pt x="3513" y="1858"/>
                    <a:pt x="3917" y="2168"/>
                    <a:pt x="4310" y="2299"/>
                  </a:cubicBezTo>
                  <a:cubicBezTo>
                    <a:pt x="4328" y="2311"/>
                    <a:pt x="4349" y="2317"/>
                    <a:pt x="4368" y="2317"/>
                  </a:cubicBezTo>
                  <a:cubicBezTo>
                    <a:pt x="4388" y="2317"/>
                    <a:pt x="4405" y="2311"/>
                    <a:pt x="4417" y="2299"/>
                  </a:cubicBezTo>
                  <a:cubicBezTo>
                    <a:pt x="4822" y="2168"/>
                    <a:pt x="5227" y="1834"/>
                    <a:pt x="5418" y="1680"/>
                  </a:cubicBezTo>
                  <a:cubicBezTo>
                    <a:pt x="6001" y="2335"/>
                    <a:pt x="6215" y="3132"/>
                    <a:pt x="6299" y="3466"/>
                  </a:cubicBezTo>
                  <a:cubicBezTo>
                    <a:pt x="6322" y="3632"/>
                    <a:pt x="6477" y="3728"/>
                    <a:pt x="6620" y="3728"/>
                  </a:cubicBezTo>
                  <a:lnTo>
                    <a:pt x="6918" y="3728"/>
                  </a:lnTo>
                  <a:cubicBezTo>
                    <a:pt x="6989" y="3728"/>
                    <a:pt x="7072" y="3763"/>
                    <a:pt x="7132" y="3823"/>
                  </a:cubicBezTo>
                  <a:cubicBezTo>
                    <a:pt x="7192" y="3882"/>
                    <a:pt x="7203" y="3954"/>
                    <a:pt x="7203" y="4025"/>
                  </a:cubicBezTo>
                  <a:cubicBezTo>
                    <a:pt x="7192" y="4168"/>
                    <a:pt x="7049" y="4287"/>
                    <a:pt x="6906" y="4287"/>
                  </a:cubicBezTo>
                  <a:lnTo>
                    <a:pt x="6834" y="4287"/>
                  </a:lnTo>
                  <a:lnTo>
                    <a:pt x="6834" y="4263"/>
                  </a:lnTo>
                  <a:cubicBezTo>
                    <a:pt x="6834" y="4180"/>
                    <a:pt x="6751" y="4097"/>
                    <a:pt x="6668" y="4097"/>
                  </a:cubicBezTo>
                  <a:cubicBezTo>
                    <a:pt x="6572" y="4097"/>
                    <a:pt x="6501" y="4180"/>
                    <a:pt x="6501" y="4263"/>
                  </a:cubicBezTo>
                  <a:cubicBezTo>
                    <a:pt x="6501" y="5442"/>
                    <a:pt x="5548" y="6395"/>
                    <a:pt x="4370" y="6395"/>
                  </a:cubicBezTo>
                  <a:cubicBezTo>
                    <a:pt x="3203" y="6395"/>
                    <a:pt x="2250" y="5442"/>
                    <a:pt x="2250" y="4263"/>
                  </a:cubicBezTo>
                  <a:cubicBezTo>
                    <a:pt x="2250" y="4180"/>
                    <a:pt x="2167" y="4097"/>
                    <a:pt x="2084" y="4097"/>
                  </a:cubicBezTo>
                  <a:cubicBezTo>
                    <a:pt x="1989" y="4097"/>
                    <a:pt x="1953" y="4144"/>
                    <a:pt x="1953" y="4240"/>
                  </a:cubicBezTo>
                  <a:lnTo>
                    <a:pt x="1846" y="4251"/>
                  </a:lnTo>
                  <a:cubicBezTo>
                    <a:pt x="1774" y="4251"/>
                    <a:pt x="1691" y="4228"/>
                    <a:pt x="1631" y="4168"/>
                  </a:cubicBezTo>
                  <a:cubicBezTo>
                    <a:pt x="1572" y="4109"/>
                    <a:pt x="1560" y="4025"/>
                    <a:pt x="1560" y="3954"/>
                  </a:cubicBezTo>
                  <a:cubicBezTo>
                    <a:pt x="1572" y="3823"/>
                    <a:pt x="1715" y="3704"/>
                    <a:pt x="1858" y="3704"/>
                  </a:cubicBezTo>
                  <a:lnTo>
                    <a:pt x="2131" y="3704"/>
                  </a:lnTo>
                  <a:cubicBezTo>
                    <a:pt x="2286" y="3704"/>
                    <a:pt x="2429" y="3597"/>
                    <a:pt x="2453" y="3430"/>
                  </a:cubicBezTo>
                  <a:cubicBezTo>
                    <a:pt x="2500" y="3216"/>
                    <a:pt x="2631" y="2751"/>
                    <a:pt x="2905" y="2275"/>
                  </a:cubicBezTo>
                  <a:cubicBezTo>
                    <a:pt x="2941" y="2204"/>
                    <a:pt x="2917" y="2096"/>
                    <a:pt x="2846" y="2049"/>
                  </a:cubicBezTo>
                  <a:cubicBezTo>
                    <a:pt x="2820" y="2034"/>
                    <a:pt x="2791" y="2027"/>
                    <a:pt x="2763" y="2027"/>
                  </a:cubicBezTo>
                  <a:cubicBezTo>
                    <a:pt x="2702" y="2027"/>
                    <a:pt x="2644" y="2059"/>
                    <a:pt x="2620" y="2108"/>
                  </a:cubicBezTo>
                  <a:cubicBezTo>
                    <a:pt x="2322" y="2632"/>
                    <a:pt x="2203" y="3120"/>
                    <a:pt x="2143" y="3370"/>
                  </a:cubicBezTo>
                  <a:cubicBezTo>
                    <a:pt x="2143" y="3370"/>
                    <a:pt x="2143" y="3394"/>
                    <a:pt x="2131" y="3394"/>
                  </a:cubicBezTo>
                  <a:lnTo>
                    <a:pt x="1905" y="3394"/>
                  </a:lnTo>
                  <a:lnTo>
                    <a:pt x="1905" y="2323"/>
                  </a:lnTo>
                  <a:cubicBezTo>
                    <a:pt x="1905" y="1251"/>
                    <a:pt x="2786" y="370"/>
                    <a:pt x="3846" y="370"/>
                  </a:cubicBezTo>
                  <a:close/>
                  <a:moveTo>
                    <a:pt x="2096" y="5121"/>
                  </a:moveTo>
                  <a:cubicBezTo>
                    <a:pt x="2274" y="5573"/>
                    <a:pt x="2584" y="5978"/>
                    <a:pt x="2989" y="6264"/>
                  </a:cubicBezTo>
                  <a:lnTo>
                    <a:pt x="2989" y="7214"/>
                  </a:lnTo>
                  <a:lnTo>
                    <a:pt x="1357" y="5240"/>
                  </a:lnTo>
                  <a:lnTo>
                    <a:pt x="2096" y="5121"/>
                  </a:lnTo>
                  <a:close/>
                  <a:moveTo>
                    <a:pt x="6715" y="5121"/>
                  </a:moveTo>
                  <a:lnTo>
                    <a:pt x="7453" y="5240"/>
                  </a:lnTo>
                  <a:lnTo>
                    <a:pt x="5822" y="7228"/>
                  </a:lnTo>
                  <a:lnTo>
                    <a:pt x="5822" y="6264"/>
                  </a:lnTo>
                  <a:cubicBezTo>
                    <a:pt x="6215" y="5978"/>
                    <a:pt x="6537" y="5573"/>
                    <a:pt x="6715" y="5121"/>
                  </a:cubicBezTo>
                  <a:close/>
                  <a:moveTo>
                    <a:pt x="5489" y="6454"/>
                  </a:moveTo>
                  <a:lnTo>
                    <a:pt x="5489" y="7633"/>
                  </a:lnTo>
                  <a:lnTo>
                    <a:pt x="4417" y="8931"/>
                  </a:lnTo>
                  <a:lnTo>
                    <a:pt x="3346" y="7633"/>
                  </a:lnTo>
                  <a:lnTo>
                    <a:pt x="3346" y="6454"/>
                  </a:lnTo>
                  <a:cubicBezTo>
                    <a:pt x="3679" y="6621"/>
                    <a:pt x="4036" y="6704"/>
                    <a:pt x="4417" y="6704"/>
                  </a:cubicBezTo>
                  <a:cubicBezTo>
                    <a:pt x="4810" y="6704"/>
                    <a:pt x="5167" y="6621"/>
                    <a:pt x="5489" y="6454"/>
                  </a:cubicBezTo>
                  <a:close/>
                  <a:moveTo>
                    <a:pt x="3894" y="1"/>
                  </a:moveTo>
                  <a:cubicBezTo>
                    <a:pt x="2631" y="1"/>
                    <a:pt x="1608" y="1025"/>
                    <a:pt x="1608" y="2287"/>
                  </a:cubicBezTo>
                  <a:lnTo>
                    <a:pt x="1608" y="3418"/>
                  </a:lnTo>
                  <a:cubicBezTo>
                    <a:pt x="1417" y="3513"/>
                    <a:pt x="1274" y="3692"/>
                    <a:pt x="1250" y="3894"/>
                  </a:cubicBezTo>
                  <a:cubicBezTo>
                    <a:pt x="1238" y="4073"/>
                    <a:pt x="1286" y="4240"/>
                    <a:pt x="1393" y="4371"/>
                  </a:cubicBezTo>
                  <a:cubicBezTo>
                    <a:pt x="1512" y="4501"/>
                    <a:pt x="1679" y="4561"/>
                    <a:pt x="1846" y="4561"/>
                  </a:cubicBezTo>
                  <a:lnTo>
                    <a:pt x="1965" y="4561"/>
                  </a:lnTo>
                  <a:cubicBezTo>
                    <a:pt x="1977" y="4644"/>
                    <a:pt x="1989" y="4716"/>
                    <a:pt x="2000" y="4775"/>
                  </a:cubicBezTo>
                  <a:lnTo>
                    <a:pt x="1262" y="4894"/>
                  </a:lnTo>
                  <a:cubicBezTo>
                    <a:pt x="1155" y="4906"/>
                    <a:pt x="1048" y="4978"/>
                    <a:pt x="1012" y="5073"/>
                  </a:cubicBezTo>
                  <a:cubicBezTo>
                    <a:pt x="965" y="5180"/>
                    <a:pt x="965" y="5275"/>
                    <a:pt x="1012" y="5383"/>
                  </a:cubicBezTo>
                  <a:lnTo>
                    <a:pt x="2108" y="7502"/>
                  </a:lnTo>
                  <a:lnTo>
                    <a:pt x="857" y="7883"/>
                  </a:lnTo>
                  <a:cubicBezTo>
                    <a:pt x="334" y="8050"/>
                    <a:pt x="0" y="8514"/>
                    <a:pt x="0" y="9062"/>
                  </a:cubicBezTo>
                  <a:lnTo>
                    <a:pt x="0" y="11109"/>
                  </a:lnTo>
                  <a:cubicBezTo>
                    <a:pt x="0" y="11205"/>
                    <a:pt x="72" y="11276"/>
                    <a:pt x="155" y="11276"/>
                  </a:cubicBezTo>
                  <a:cubicBezTo>
                    <a:pt x="250" y="11276"/>
                    <a:pt x="322" y="11205"/>
                    <a:pt x="322" y="11109"/>
                  </a:cubicBezTo>
                  <a:lnTo>
                    <a:pt x="322" y="9062"/>
                  </a:lnTo>
                  <a:cubicBezTo>
                    <a:pt x="322" y="8943"/>
                    <a:pt x="357" y="8823"/>
                    <a:pt x="381" y="8716"/>
                  </a:cubicBezTo>
                  <a:lnTo>
                    <a:pt x="1215" y="9431"/>
                  </a:lnTo>
                  <a:cubicBezTo>
                    <a:pt x="1334" y="9538"/>
                    <a:pt x="1405" y="9681"/>
                    <a:pt x="1405" y="9847"/>
                  </a:cubicBezTo>
                  <a:lnTo>
                    <a:pt x="1405" y="11109"/>
                  </a:lnTo>
                  <a:cubicBezTo>
                    <a:pt x="1405" y="11205"/>
                    <a:pt x="1488" y="11276"/>
                    <a:pt x="1572" y="11276"/>
                  </a:cubicBezTo>
                  <a:cubicBezTo>
                    <a:pt x="1667" y="11276"/>
                    <a:pt x="1738" y="11205"/>
                    <a:pt x="1738" y="11109"/>
                  </a:cubicBezTo>
                  <a:lnTo>
                    <a:pt x="1738" y="9847"/>
                  </a:lnTo>
                  <a:cubicBezTo>
                    <a:pt x="1738" y="9597"/>
                    <a:pt x="1631" y="9359"/>
                    <a:pt x="1441" y="9181"/>
                  </a:cubicBezTo>
                  <a:lnTo>
                    <a:pt x="572" y="8431"/>
                  </a:lnTo>
                  <a:cubicBezTo>
                    <a:pt x="679" y="8335"/>
                    <a:pt x="810" y="8240"/>
                    <a:pt x="965" y="8192"/>
                  </a:cubicBezTo>
                  <a:lnTo>
                    <a:pt x="2274" y="7776"/>
                  </a:lnTo>
                  <a:lnTo>
                    <a:pt x="2989" y="9145"/>
                  </a:lnTo>
                  <a:lnTo>
                    <a:pt x="2762" y="9597"/>
                  </a:lnTo>
                  <a:cubicBezTo>
                    <a:pt x="2679" y="9776"/>
                    <a:pt x="2691" y="9966"/>
                    <a:pt x="2810" y="10133"/>
                  </a:cubicBezTo>
                  <a:lnTo>
                    <a:pt x="3572" y="11205"/>
                  </a:lnTo>
                  <a:cubicBezTo>
                    <a:pt x="3596" y="11252"/>
                    <a:pt x="3655" y="11276"/>
                    <a:pt x="3703" y="11276"/>
                  </a:cubicBezTo>
                  <a:cubicBezTo>
                    <a:pt x="3727" y="11276"/>
                    <a:pt x="3763" y="11264"/>
                    <a:pt x="3786" y="11252"/>
                  </a:cubicBezTo>
                  <a:cubicBezTo>
                    <a:pt x="3870" y="11193"/>
                    <a:pt x="3882" y="11086"/>
                    <a:pt x="3834" y="11014"/>
                  </a:cubicBezTo>
                  <a:lnTo>
                    <a:pt x="3072" y="9943"/>
                  </a:lnTo>
                  <a:cubicBezTo>
                    <a:pt x="3036" y="9883"/>
                    <a:pt x="3036" y="9800"/>
                    <a:pt x="3060" y="9740"/>
                  </a:cubicBezTo>
                  <a:lnTo>
                    <a:pt x="3310" y="9228"/>
                  </a:lnTo>
                  <a:cubicBezTo>
                    <a:pt x="3346" y="9181"/>
                    <a:pt x="3346" y="9121"/>
                    <a:pt x="3310" y="9073"/>
                  </a:cubicBezTo>
                  <a:lnTo>
                    <a:pt x="1917" y="6395"/>
                  </a:lnTo>
                  <a:lnTo>
                    <a:pt x="4263" y="9252"/>
                  </a:lnTo>
                  <a:cubicBezTo>
                    <a:pt x="4298" y="9300"/>
                    <a:pt x="4346" y="9312"/>
                    <a:pt x="4405" y="9312"/>
                  </a:cubicBezTo>
                  <a:cubicBezTo>
                    <a:pt x="4441" y="9312"/>
                    <a:pt x="4489" y="9300"/>
                    <a:pt x="4536" y="9252"/>
                  </a:cubicBezTo>
                  <a:lnTo>
                    <a:pt x="6882" y="6395"/>
                  </a:lnTo>
                  <a:lnTo>
                    <a:pt x="5489" y="9073"/>
                  </a:lnTo>
                  <a:cubicBezTo>
                    <a:pt x="5453" y="9121"/>
                    <a:pt x="5453" y="9181"/>
                    <a:pt x="5489" y="9228"/>
                  </a:cubicBezTo>
                  <a:lnTo>
                    <a:pt x="5739" y="9740"/>
                  </a:lnTo>
                  <a:cubicBezTo>
                    <a:pt x="5775" y="9800"/>
                    <a:pt x="5775" y="9871"/>
                    <a:pt x="5727" y="9943"/>
                  </a:cubicBezTo>
                  <a:lnTo>
                    <a:pt x="4965" y="11014"/>
                  </a:lnTo>
                  <a:cubicBezTo>
                    <a:pt x="4906" y="11086"/>
                    <a:pt x="4941" y="11193"/>
                    <a:pt x="5013" y="11252"/>
                  </a:cubicBezTo>
                  <a:cubicBezTo>
                    <a:pt x="5037" y="11264"/>
                    <a:pt x="5072" y="11276"/>
                    <a:pt x="5096" y="11276"/>
                  </a:cubicBezTo>
                  <a:cubicBezTo>
                    <a:pt x="5144" y="11276"/>
                    <a:pt x="5203" y="11252"/>
                    <a:pt x="5239" y="11205"/>
                  </a:cubicBezTo>
                  <a:lnTo>
                    <a:pt x="5989" y="10133"/>
                  </a:lnTo>
                  <a:cubicBezTo>
                    <a:pt x="6108" y="9966"/>
                    <a:pt x="6132" y="9776"/>
                    <a:pt x="6037" y="9597"/>
                  </a:cubicBezTo>
                  <a:lnTo>
                    <a:pt x="5810" y="9145"/>
                  </a:lnTo>
                  <a:lnTo>
                    <a:pt x="6525" y="7776"/>
                  </a:lnTo>
                  <a:lnTo>
                    <a:pt x="7834" y="8192"/>
                  </a:lnTo>
                  <a:cubicBezTo>
                    <a:pt x="7989" y="8240"/>
                    <a:pt x="8120" y="8335"/>
                    <a:pt x="8227" y="8431"/>
                  </a:cubicBezTo>
                  <a:lnTo>
                    <a:pt x="7358" y="9181"/>
                  </a:lnTo>
                  <a:cubicBezTo>
                    <a:pt x="7168" y="9347"/>
                    <a:pt x="7061" y="9585"/>
                    <a:pt x="7061" y="9847"/>
                  </a:cubicBezTo>
                  <a:lnTo>
                    <a:pt x="7061" y="11109"/>
                  </a:lnTo>
                  <a:cubicBezTo>
                    <a:pt x="7061" y="11205"/>
                    <a:pt x="7144" y="11276"/>
                    <a:pt x="7227" y="11276"/>
                  </a:cubicBezTo>
                  <a:cubicBezTo>
                    <a:pt x="7323" y="11276"/>
                    <a:pt x="7394" y="11205"/>
                    <a:pt x="7394" y="11109"/>
                  </a:cubicBezTo>
                  <a:lnTo>
                    <a:pt x="7394" y="9847"/>
                  </a:lnTo>
                  <a:cubicBezTo>
                    <a:pt x="7394" y="9681"/>
                    <a:pt x="7465" y="9538"/>
                    <a:pt x="7584" y="9431"/>
                  </a:cubicBezTo>
                  <a:lnTo>
                    <a:pt x="8418" y="8716"/>
                  </a:lnTo>
                  <a:cubicBezTo>
                    <a:pt x="8466" y="8823"/>
                    <a:pt x="8477" y="8943"/>
                    <a:pt x="8477" y="9062"/>
                  </a:cubicBezTo>
                  <a:lnTo>
                    <a:pt x="8477" y="11109"/>
                  </a:lnTo>
                  <a:cubicBezTo>
                    <a:pt x="8477" y="11205"/>
                    <a:pt x="8549" y="11276"/>
                    <a:pt x="8644" y="11276"/>
                  </a:cubicBezTo>
                  <a:cubicBezTo>
                    <a:pt x="8727" y="11276"/>
                    <a:pt x="8811" y="11205"/>
                    <a:pt x="8811" y="11109"/>
                  </a:cubicBezTo>
                  <a:lnTo>
                    <a:pt x="8811" y="9062"/>
                  </a:lnTo>
                  <a:cubicBezTo>
                    <a:pt x="8823" y="8538"/>
                    <a:pt x="8477" y="8073"/>
                    <a:pt x="7965" y="7919"/>
                  </a:cubicBezTo>
                  <a:lnTo>
                    <a:pt x="6715" y="7526"/>
                  </a:lnTo>
                  <a:lnTo>
                    <a:pt x="7811" y="5418"/>
                  </a:lnTo>
                  <a:cubicBezTo>
                    <a:pt x="7858" y="5311"/>
                    <a:pt x="7858" y="5204"/>
                    <a:pt x="7811" y="5097"/>
                  </a:cubicBezTo>
                  <a:cubicBezTo>
                    <a:pt x="7763" y="5002"/>
                    <a:pt x="7668" y="4942"/>
                    <a:pt x="7561" y="4918"/>
                  </a:cubicBezTo>
                  <a:lnTo>
                    <a:pt x="6811" y="4799"/>
                  </a:lnTo>
                  <a:cubicBezTo>
                    <a:pt x="6822" y="4728"/>
                    <a:pt x="6846" y="4656"/>
                    <a:pt x="6858" y="4597"/>
                  </a:cubicBezTo>
                  <a:lnTo>
                    <a:pt x="6965" y="4597"/>
                  </a:lnTo>
                  <a:cubicBezTo>
                    <a:pt x="7287" y="4597"/>
                    <a:pt x="7561" y="4359"/>
                    <a:pt x="7584" y="4049"/>
                  </a:cubicBezTo>
                  <a:cubicBezTo>
                    <a:pt x="7608" y="3870"/>
                    <a:pt x="7549" y="3704"/>
                    <a:pt x="7442" y="3573"/>
                  </a:cubicBezTo>
                  <a:cubicBezTo>
                    <a:pt x="7382" y="3513"/>
                    <a:pt x="7323" y="3466"/>
                    <a:pt x="7251" y="3418"/>
                  </a:cubicBezTo>
                  <a:lnTo>
                    <a:pt x="7251" y="2287"/>
                  </a:lnTo>
                  <a:cubicBezTo>
                    <a:pt x="7251" y="1025"/>
                    <a:pt x="6215" y="1"/>
                    <a:pt x="4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8" name="Google Shape;17168;p62"/>
            <p:cNvSpPr/>
            <p:nvPr/>
          </p:nvSpPr>
          <p:spPr>
            <a:xfrm>
              <a:off x="7248026" y="2111067"/>
              <a:ext cx="78471" cy="36052"/>
            </a:xfrm>
            <a:custGeom>
              <a:rect b="b" l="l" r="r" t="t"/>
              <a:pathLst>
                <a:path extrusionOk="0" h="1138" w="2477">
                  <a:moveTo>
                    <a:pt x="619" y="411"/>
                  </a:moveTo>
                  <a:cubicBezTo>
                    <a:pt x="679" y="411"/>
                    <a:pt x="738" y="423"/>
                    <a:pt x="798" y="423"/>
                  </a:cubicBezTo>
                  <a:lnTo>
                    <a:pt x="703" y="602"/>
                  </a:lnTo>
                  <a:lnTo>
                    <a:pt x="619" y="411"/>
                  </a:lnTo>
                  <a:close/>
                  <a:moveTo>
                    <a:pt x="1846" y="411"/>
                  </a:moveTo>
                  <a:lnTo>
                    <a:pt x="1762" y="602"/>
                  </a:lnTo>
                  <a:lnTo>
                    <a:pt x="1667" y="423"/>
                  </a:lnTo>
                  <a:cubicBezTo>
                    <a:pt x="1727" y="423"/>
                    <a:pt x="1786" y="411"/>
                    <a:pt x="1846" y="411"/>
                  </a:cubicBezTo>
                  <a:close/>
                  <a:moveTo>
                    <a:pt x="2310" y="1"/>
                  </a:moveTo>
                  <a:cubicBezTo>
                    <a:pt x="2295" y="1"/>
                    <a:pt x="2279" y="2"/>
                    <a:pt x="2262" y="7"/>
                  </a:cubicBezTo>
                  <a:cubicBezTo>
                    <a:pt x="1965" y="78"/>
                    <a:pt x="1607" y="114"/>
                    <a:pt x="1238" y="114"/>
                  </a:cubicBezTo>
                  <a:cubicBezTo>
                    <a:pt x="869" y="114"/>
                    <a:pt x="524" y="66"/>
                    <a:pt x="214" y="7"/>
                  </a:cubicBezTo>
                  <a:cubicBezTo>
                    <a:pt x="203" y="5"/>
                    <a:pt x="191" y="4"/>
                    <a:pt x="180" y="4"/>
                  </a:cubicBezTo>
                  <a:cubicBezTo>
                    <a:pt x="100" y="4"/>
                    <a:pt x="34" y="42"/>
                    <a:pt x="24" y="126"/>
                  </a:cubicBezTo>
                  <a:cubicBezTo>
                    <a:pt x="0" y="221"/>
                    <a:pt x="48" y="304"/>
                    <a:pt x="143" y="316"/>
                  </a:cubicBezTo>
                  <a:cubicBezTo>
                    <a:pt x="167" y="316"/>
                    <a:pt x="203" y="340"/>
                    <a:pt x="226" y="340"/>
                  </a:cubicBezTo>
                  <a:lnTo>
                    <a:pt x="560" y="1054"/>
                  </a:lnTo>
                  <a:cubicBezTo>
                    <a:pt x="584" y="1114"/>
                    <a:pt x="643" y="1138"/>
                    <a:pt x="703" y="1138"/>
                  </a:cubicBezTo>
                  <a:cubicBezTo>
                    <a:pt x="762" y="1138"/>
                    <a:pt x="822" y="1114"/>
                    <a:pt x="857" y="1054"/>
                  </a:cubicBezTo>
                  <a:lnTo>
                    <a:pt x="1167" y="435"/>
                  </a:lnTo>
                  <a:lnTo>
                    <a:pt x="1310" y="435"/>
                  </a:lnTo>
                  <a:lnTo>
                    <a:pt x="1619" y="1054"/>
                  </a:lnTo>
                  <a:cubicBezTo>
                    <a:pt x="1655" y="1114"/>
                    <a:pt x="1715" y="1138"/>
                    <a:pt x="1774" y="1138"/>
                  </a:cubicBezTo>
                  <a:cubicBezTo>
                    <a:pt x="1834" y="1138"/>
                    <a:pt x="1893" y="1090"/>
                    <a:pt x="1917" y="1054"/>
                  </a:cubicBezTo>
                  <a:lnTo>
                    <a:pt x="2250" y="340"/>
                  </a:lnTo>
                  <a:cubicBezTo>
                    <a:pt x="2274" y="340"/>
                    <a:pt x="2310" y="316"/>
                    <a:pt x="2334" y="316"/>
                  </a:cubicBezTo>
                  <a:cubicBezTo>
                    <a:pt x="2417" y="304"/>
                    <a:pt x="2477" y="221"/>
                    <a:pt x="2465" y="126"/>
                  </a:cubicBezTo>
                  <a:cubicBezTo>
                    <a:pt x="2445" y="47"/>
                    <a:pt x="2384"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69" name="Google Shape;17169;p62"/>
          <p:cNvGrpSpPr/>
          <p:nvPr/>
        </p:nvGrpSpPr>
        <p:grpSpPr>
          <a:xfrm>
            <a:off x="6697681" y="1792917"/>
            <a:ext cx="280305" cy="359093"/>
            <a:chOff x="6697681" y="1968317"/>
            <a:chExt cx="280305" cy="359093"/>
          </a:xfrm>
        </p:grpSpPr>
        <p:sp>
          <p:nvSpPr>
            <p:cNvPr id="17170" name="Google Shape;17170;p62"/>
            <p:cNvSpPr/>
            <p:nvPr/>
          </p:nvSpPr>
          <p:spPr>
            <a:xfrm>
              <a:off x="6799152" y="2092408"/>
              <a:ext cx="10613" cy="16252"/>
            </a:xfrm>
            <a:custGeom>
              <a:rect b="b" l="l" r="r" t="t"/>
              <a:pathLst>
                <a:path extrusionOk="0" h="513" w="335">
                  <a:moveTo>
                    <a:pt x="167" y="0"/>
                  </a:moveTo>
                  <a:cubicBezTo>
                    <a:pt x="84" y="0"/>
                    <a:pt x="1" y="72"/>
                    <a:pt x="1" y="167"/>
                  </a:cubicBezTo>
                  <a:lnTo>
                    <a:pt x="1" y="346"/>
                  </a:lnTo>
                  <a:cubicBezTo>
                    <a:pt x="1" y="429"/>
                    <a:pt x="84" y="512"/>
                    <a:pt x="167" y="512"/>
                  </a:cubicBezTo>
                  <a:cubicBezTo>
                    <a:pt x="251" y="512"/>
                    <a:pt x="334" y="429"/>
                    <a:pt x="334" y="34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1" name="Google Shape;17171;p62"/>
            <p:cNvSpPr/>
            <p:nvPr/>
          </p:nvSpPr>
          <p:spPr>
            <a:xfrm>
              <a:off x="6866662" y="2092408"/>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2" name="Google Shape;17172;p62"/>
            <p:cNvSpPr/>
            <p:nvPr/>
          </p:nvSpPr>
          <p:spPr>
            <a:xfrm>
              <a:off x="6815372" y="2143032"/>
              <a:ext cx="45302" cy="15777"/>
            </a:xfrm>
            <a:custGeom>
              <a:rect b="b" l="l" r="r" t="t"/>
              <a:pathLst>
                <a:path extrusionOk="0" h="498" w="1430">
                  <a:moveTo>
                    <a:pt x="184" y="1"/>
                  </a:moveTo>
                  <a:cubicBezTo>
                    <a:pt x="141" y="1"/>
                    <a:pt x="96" y="16"/>
                    <a:pt x="60" y="45"/>
                  </a:cubicBezTo>
                  <a:cubicBezTo>
                    <a:pt x="1" y="105"/>
                    <a:pt x="1" y="200"/>
                    <a:pt x="60" y="283"/>
                  </a:cubicBezTo>
                  <a:cubicBezTo>
                    <a:pt x="203" y="414"/>
                    <a:pt x="441" y="498"/>
                    <a:pt x="703" y="498"/>
                  </a:cubicBezTo>
                  <a:cubicBezTo>
                    <a:pt x="965"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9"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3" name="Google Shape;17173;p62"/>
            <p:cNvSpPr/>
            <p:nvPr/>
          </p:nvSpPr>
          <p:spPr>
            <a:xfrm>
              <a:off x="6697681" y="1968317"/>
              <a:ext cx="280305" cy="358713"/>
            </a:xfrm>
            <a:custGeom>
              <a:rect b="b" l="l" r="r" t="t"/>
              <a:pathLst>
                <a:path extrusionOk="0" h="11323" w="8848">
                  <a:moveTo>
                    <a:pt x="4430" y="345"/>
                  </a:moveTo>
                  <a:cubicBezTo>
                    <a:pt x="4978" y="345"/>
                    <a:pt x="5502" y="512"/>
                    <a:pt x="5918" y="822"/>
                  </a:cubicBezTo>
                  <a:cubicBezTo>
                    <a:pt x="6252" y="1072"/>
                    <a:pt x="6526" y="1417"/>
                    <a:pt x="6668" y="1786"/>
                  </a:cubicBezTo>
                  <a:lnTo>
                    <a:pt x="6371" y="1786"/>
                  </a:lnTo>
                  <a:cubicBezTo>
                    <a:pt x="6287" y="1786"/>
                    <a:pt x="6216" y="1857"/>
                    <a:pt x="6216" y="1953"/>
                  </a:cubicBezTo>
                  <a:cubicBezTo>
                    <a:pt x="6216" y="2048"/>
                    <a:pt x="6287" y="2119"/>
                    <a:pt x="6371" y="2119"/>
                  </a:cubicBezTo>
                  <a:lnTo>
                    <a:pt x="7085" y="2119"/>
                  </a:lnTo>
                  <a:cubicBezTo>
                    <a:pt x="7085" y="2119"/>
                    <a:pt x="7109" y="2119"/>
                    <a:pt x="7109" y="2131"/>
                  </a:cubicBezTo>
                  <a:lnTo>
                    <a:pt x="7109" y="2846"/>
                  </a:lnTo>
                  <a:cubicBezTo>
                    <a:pt x="7109" y="2846"/>
                    <a:pt x="7109" y="2858"/>
                    <a:pt x="7085" y="2858"/>
                  </a:cubicBezTo>
                  <a:lnTo>
                    <a:pt x="1787" y="2858"/>
                  </a:lnTo>
                  <a:cubicBezTo>
                    <a:pt x="1787" y="2858"/>
                    <a:pt x="1775" y="2858"/>
                    <a:pt x="1775" y="2846"/>
                  </a:cubicBezTo>
                  <a:lnTo>
                    <a:pt x="1775" y="2131"/>
                  </a:lnTo>
                  <a:lnTo>
                    <a:pt x="1763" y="2131"/>
                  </a:lnTo>
                  <a:lnTo>
                    <a:pt x="5668" y="2119"/>
                  </a:lnTo>
                  <a:cubicBezTo>
                    <a:pt x="5752" y="2119"/>
                    <a:pt x="5823" y="2048"/>
                    <a:pt x="5823" y="1953"/>
                  </a:cubicBezTo>
                  <a:cubicBezTo>
                    <a:pt x="5823" y="1857"/>
                    <a:pt x="5752" y="1786"/>
                    <a:pt x="5668" y="1786"/>
                  </a:cubicBezTo>
                  <a:lnTo>
                    <a:pt x="2180" y="1786"/>
                  </a:lnTo>
                  <a:cubicBezTo>
                    <a:pt x="2335" y="1417"/>
                    <a:pt x="2585" y="1072"/>
                    <a:pt x="2942" y="822"/>
                  </a:cubicBezTo>
                  <a:cubicBezTo>
                    <a:pt x="3370" y="512"/>
                    <a:pt x="3870" y="345"/>
                    <a:pt x="4430" y="345"/>
                  </a:cubicBezTo>
                  <a:close/>
                  <a:moveTo>
                    <a:pt x="6918" y="3179"/>
                  </a:moveTo>
                  <a:lnTo>
                    <a:pt x="6918" y="3191"/>
                  </a:lnTo>
                  <a:lnTo>
                    <a:pt x="6918" y="3739"/>
                  </a:lnTo>
                  <a:lnTo>
                    <a:pt x="6716" y="3739"/>
                  </a:lnTo>
                  <a:cubicBezTo>
                    <a:pt x="6621" y="3739"/>
                    <a:pt x="6526" y="3643"/>
                    <a:pt x="6526" y="3548"/>
                  </a:cubicBezTo>
                  <a:lnTo>
                    <a:pt x="6526" y="3179"/>
                  </a:lnTo>
                  <a:close/>
                  <a:moveTo>
                    <a:pt x="2335" y="3203"/>
                  </a:moveTo>
                  <a:lnTo>
                    <a:pt x="2335" y="3560"/>
                  </a:lnTo>
                  <a:cubicBezTo>
                    <a:pt x="2335" y="3667"/>
                    <a:pt x="2239" y="3751"/>
                    <a:pt x="2132" y="3751"/>
                  </a:cubicBezTo>
                  <a:lnTo>
                    <a:pt x="1942" y="3751"/>
                  </a:lnTo>
                  <a:lnTo>
                    <a:pt x="1942" y="3203"/>
                  </a:lnTo>
                  <a:close/>
                  <a:moveTo>
                    <a:pt x="6180" y="3179"/>
                  </a:moveTo>
                  <a:lnTo>
                    <a:pt x="6180" y="3548"/>
                  </a:lnTo>
                  <a:cubicBezTo>
                    <a:pt x="6180" y="3834"/>
                    <a:pt x="6418" y="4072"/>
                    <a:pt x="6704" y="4072"/>
                  </a:cubicBezTo>
                  <a:lnTo>
                    <a:pt x="6978" y="4072"/>
                  </a:lnTo>
                  <a:cubicBezTo>
                    <a:pt x="7049" y="4072"/>
                    <a:pt x="7121" y="4096"/>
                    <a:pt x="7180" y="4155"/>
                  </a:cubicBezTo>
                  <a:cubicBezTo>
                    <a:pt x="7240" y="4215"/>
                    <a:pt x="7252" y="4286"/>
                    <a:pt x="7252" y="4370"/>
                  </a:cubicBezTo>
                  <a:cubicBezTo>
                    <a:pt x="7240" y="4501"/>
                    <a:pt x="7109" y="4620"/>
                    <a:pt x="6954" y="4620"/>
                  </a:cubicBezTo>
                  <a:lnTo>
                    <a:pt x="6883" y="4620"/>
                  </a:lnTo>
                  <a:lnTo>
                    <a:pt x="6883" y="4608"/>
                  </a:lnTo>
                  <a:cubicBezTo>
                    <a:pt x="6883" y="4513"/>
                    <a:pt x="6811" y="4441"/>
                    <a:pt x="6716" y="4441"/>
                  </a:cubicBezTo>
                  <a:cubicBezTo>
                    <a:pt x="6633" y="4441"/>
                    <a:pt x="6561" y="4513"/>
                    <a:pt x="6561" y="4608"/>
                  </a:cubicBezTo>
                  <a:cubicBezTo>
                    <a:pt x="6561" y="4810"/>
                    <a:pt x="6526" y="5001"/>
                    <a:pt x="6466" y="5203"/>
                  </a:cubicBezTo>
                  <a:cubicBezTo>
                    <a:pt x="6383" y="4977"/>
                    <a:pt x="6121" y="4798"/>
                    <a:pt x="5847" y="4798"/>
                  </a:cubicBezTo>
                  <a:lnTo>
                    <a:pt x="3013" y="4798"/>
                  </a:lnTo>
                  <a:cubicBezTo>
                    <a:pt x="2727" y="4798"/>
                    <a:pt x="2489" y="4965"/>
                    <a:pt x="2370" y="5203"/>
                  </a:cubicBezTo>
                  <a:cubicBezTo>
                    <a:pt x="2311" y="5001"/>
                    <a:pt x="2287" y="4810"/>
                    <a:pt x="2287" y="4608"/>
                  </a:cubicBezTo>
                  <a:cubicBezTo>
                    <a:pt x="2287" y="4513"/>
                    <a:pt x="2215" y="4441"/>
                    <a:pt x="2120" y="4441"/>
                  </a:cubicBezTo>
                  <a:cubicBezTo>
                    <a:pt x="2037" y="4441"/>
                    <a:pt x="1954" y="4513"/>
                    <a:pt x="1954" y="4608"/>
                  </a:cubicBezTo>
                  <a:lnTo>
                    <a:pt x="1954" y="4620"/>
                  </a:lnTo>
                  <a:lnTo>
                    <a:pt x="1858" y="4620"/>
                  </a:lnTo>
                  <a:cubicBezTo>
                    <a:pt x="1775" y="4620"/>
                    <a:pt x="1704" y="4584"/>
                    <a:pt x="1644" y="4524"/>
                  </a:cubicBezTo>
                  <a:cubicBezTo>
                    <a:pt x="1584" y="4465"/>
                    <a:pt x="1573" y="4394"/>
                    <a:pt x="1573" y="4322"/>
                  </a:cubicBezTo>
                  <a:cubicBezTo>
                    <a:pt x="1584" y="4191"/>
                    <a:pt x="1715" y="4072"/>
                    <a:pt x="1870" y="4072"/>
                  </a:cubicBezTo>
                  <a:lnTo>
                    <a:pt x="2108" y="4072"/>
                  </a:lnTo>
                  <a:cubicBezTo>
                    <a:pt x="2394" y="4072"/>
                    <a:pt x="2632" y="3834"/>
                    <a:pt x="2632" y="3548"/>
                  </a:cubicBezTo>
                  <a:lnTo>
                    <a:pt x="2632" y="3179"/>
                  </a:lnTo>
                  <a:close/>
                  <a:moveTo>
                    <a:pt x="2013" y="5108"/>
                  </a:moveTo>
                  <a:cubicBezTo>
                    <a:pt x="2073" y="5394"/>
                    <a:pt x="2180" y="5656"/>
                    <a:pt x="2335" y="5894"/>
                  </a:cubicBezTo>
                  <a:lnTo>
                    <a:pt x="2335" y="7108"/>
                  </a:lnTo>
                  <a:cubicBezTo>
                    <a:pt x="2335" y="7251"/>
                    <a:pt x="2346" y="7382"/>
                    <a:pt x="2370" y="7537"/>
                  </a:cubicBezTo>
                  <a:lnTo>
                    <a:pt x="1215" y="7846"/>
                  </a:lnTo>
                  <a:cubicBezTo>
                    <a:pt x="1168" y="7727"/>
                    <a:pt x="1120" y="7477"/>
                    <a:pt x="1346" y="7180"/>
                  </a:cubicBezTo>
                  <a:cubicBezTo>
                    <a:pt x="1596" y="6822"/>
                    <a:pt x="1620" y="6584"/>
                    <a:pt x="1620" y="6239"/>
                  </a:cubicBezTo>
                  <a:lnTo>
                    <a:pt x="1620" y="6156"/>
                  </a:lnTo>
                  <a:cubicBezTo>
                    <a:pt x="1632" y="5763"/>
                    <a:pt x="1715" y="5608"/>
                    <a:pt x="1834" y="5429"/>
                  </a:cubicBezTo>
                  <a:cubicBezTo>
                    <a:pt x="1894" y="5346"/>
                    <a:pt x="1954" y="5239"/>
                    <a:pt x="2013" y="5108"/>
                  </a:cubicBezTo>
                  <a:close/>
                  <a:moveTo>
                    <a:pt x="6871" y="5084"/>
                  </a:moveTo>
                  <a:cubicBezTo>
                    <a:pt x="6918" y="5215"/>
                    <a:pt x="6990" y="5322"/>
                    <a:pt x="7049" y="5406"/>
                  </a:cubicBezTo>
                  <a:cubicBezTo>
                    <a:pt x="7168" y="5584"/>
                    <a:pt x="7252" y="5751"/>
                    <a:pt x="7276" y="6120"/>
                  </a:cubicBezTo>
                  <a:lnTo>
                    <a:pt x="7276" y="6215"/>
                  </a:lnTo>
                  <a:cubicBezTo>
                    <a:pt x="7276" y="6549"/>
                    <a:pt x="7288" y="6787"/>
                    <a:pt x="7538" y="7144"/>
                  </a:cubicBezTo>
                  <a:cubicBezTo>
                    <a:pt x="7728" y="7477"/>
                    <a:pt x="7704" y="7727"/>
                    <a:pt x="7657" y="7846"/>
                  </a:cubicBezTo>
                  <a:lnTo>
                    <a:pt x="6514" y="7501"/>
                  </a:lnTo>
                  <a:cubicBezTo>
                    <a:pt x="6537" y="7370"/>
                    <a:pt x="6561" y="7227"/>
                    <a:pt x="6561" y="7072"/>
                  </a:cubicBezTo>
                  <a:lnTo>
                    <a:pt x="6561" y="5870"/>
                  </a:lnTo>
                  <a:cubicBezTo>
                    <a:pt x="6704" y="5632"/>
                    <a:pt x="6811" y="5358"/>
                    <a:pt x="6871" y="5084"/>
                  </a:cubicBezTo>
                  <a:close/>
                  <a:moveTo>
                    <a:pt x="5847" y="5120"/>
                  </a:moveTo>
                  <a:cubicBezTo>
                    <a:pt x="6049" y="5120"/>
                    <a:pt x="6216" y="5286"/>
                    <a:pt x="6216" y="5501"/>
                  </a:cubicBezTo>
                  <a:lnTo>
                    <a:pt x="6216" y="7084"/>
                  </a:lnTo>
                  <a:cubicBezTo>
                    <a:pt x="6216" y="8073"/>
                    <a:pt x="5406" y="8870"/>
                    <a:pt x="4430" y="8870"/>
                  </a:cubicBezTo>
                  <a:cubicBezTo>
                    <a:pt x="3442" y="8870"/>
                    <a:pt x="2644" y="8073"/>
                    <a:pt x="2644" y="7084"/>
                  </a:cubicBezTo>
                  <a:lnTo>
                    <a:pt x="2644" y="5501"/>
                  </a:lnTo>
                  <a:cubicBezTo>
                    <a:pt x="2644" y="5286"/>
                    <a:pt x="2811" y="5120"/>
                    <a:pt x="3013" y="5120"/>
                  </a:cubicBezTo>
                  <a:close/>
                  <a:moveTo>
                    <a:pt x="4442" y="0"/>
                  </a:moveTo>
                  <a:cubicBezTo>
                    <a:pt x="3823" y="0"/>
                    <a:pt x="3239" y="179"/>
                    <a:pt x="2763" y="536"/>
                  </a:cubicBezTo>
                  <a:cubicBezTo>
                    <a:pt x="2335" y="857"/>
                    <a:pt x="2001" y="1286"/>
                    <a:pt x="1858" y="1774"/>
                  </a:cubicBezTo>
                  <a:lnTo>
                    <a:pt x="1799" y="1774"/>
                  </a:lnTo>
                  <a:cubicBezTo>
                    <a:pt x="1596" y="1774"/>
                    <a:pt x="1453" y="1929"/>
                    <a:pt x="1453" y="2119"/>
                  </a:cubicBezTo>
                  <a:lnTo>
                    <a:pt x="1453" y="2834"/>
                  </a:lnTo>
                  <a:cubicBezTo>
                    <a:pt x="1453" y="2965"/>
                    <a:pt x="1525" y="3072"/>
                    <a:pt x="1632" y="3131"/>
                  </a:cubicBezTo>
                  <a:lnTo>
                    <a:pt x="1632" y="3786"/>
                  </a:lnTo>
                  <a:cubicBezTo>
                    <a:pt x="1442" y="3870"/>
                    <a:pt x="1299" y="4048"/>
                    <a:pt x="1275" y="4263"/>
                  </a:cubicBezTo>
                  <a:cubicBezTo>
                    <a:pt x="1263" y="4441"/>
                    <a:pt x="1323" y="4608"/>
                    <a:pt x="1418" y="4739"/>
                  </a:cubicBezTo>
                  <a:cubicBezTo>
                    <a:pt x="1501" y="4822"/>
                    <a:pt x="1620" y="4882"/>
                    <a:pt x="1715" y="4917"/>
                  </a:cubicBezTo>
                  <a:cubicBezTo>
                    <a:pt x="1680" y="5036"/>
                    <a:pt x="1632" y="5120"/>
                    <a:pt x="1561" y="5227"/>
                  </a:cubicBezTo>
                  <a:cubicBezTo>
                    <a:pt x="1442" y="5417"/>
                    <a:pt x="1287" y="5644"/>
                    <a:pt x="1275" y="6120"/>
                  </a:cubicBezTo>
                  <a:lnTo>
                    <a:pt x="1275" y="6227"/>
                  </a:lnTo>
                  <a:cubicBezTo>
                    <a:pt x="1275" y="6549"/>
                    <a:pt x="1263" y="6715"/>
                    <a:pt x="1061" y="6989"/>
                  </a:cubicBezTo>
                  <a:cubicBezTo>
                    <a:pt x="763" y="7382"/>
                    <a:pt x="811" y="7739"/>
                    <a:pt x="882" y="7942"/>
                  </a:cubicBezTo>
                  <a:cubicBezTo>
                    <a:pt x="370" y="8084"/>
                    <a:pt x="1" y="8573"/>
                    <a:pt x="1" y="9108"/>
                  </a:cubicBezTo>
                  <a:lnTo>
                    <a:pt x="1" y="11144"/>
                  </a:lnTo>
                  <a:cubicBezTo>
                    <a:pt x="1" y="11240"/>
                    <a:pt x="84" y="11311"/>
                    <a:pt x="168" y="11311"/>
                  </a:cubicBezTo>
                  <a:cubicBezTo>
                    <a:pt x="263" y="11311"/>
                    <a:pt x="334" y="11240"/>
                    <a:pt x="334" y="11144"/>
                  </a:cubicBezTo>
                  <a:lnTo>
                    <a:pt x="334" y="9108"/>
                  </a:lnTo>
                  <a:cubicBezTo>
                    <a:pt x="334" y="8704"/>
                    <a:pt x="596" y="8370"/>
                    <a:pt x="977" y="8251"/>
                  </a:cubicBezTo>
                  <a:lnTo>
                    <a:pt x="1596" y="8073"/>
                  </a:lnTo>
                  <a:lnTo>
                    <a:pt x="1596" y="11144"/>
                  </a:lnTo>
                  <a:cubicBezTo>
                    <a:pt x="1596" y="11240"/>
                    <a:pt x="1668" y="11311"/>
                    <a:pt x="1763" y="11311"/>
                  </a:cubicBezTo>
                  <a:cubicBezTo>
                    <a:pt x="1846" y="11311"/>
                    <a:pt x="1930" y="11240"/>
                    <a:pt x="1930" y="11144"/>
                  </a:cubicBezTo>
                  <a:lnTo>
                    <a:pt x="1930" y="7977"/>
                  </a:lnTo>
                  <a:lnTo>
                    <a:pt x="2430" y="7834"/>
                  </a:lnTo>
                  <a:cubicBezTo>
                    <a:pt x="2442" y="7858"/>
                    <a:pt x="2466" y="7906"/>
                    <a:pt x="2477" y="7930"/>
                  </a:cubicBezTo>
                  <a:lnTo>
                    <a:pt x="2477" y="11168"/>
                  </a:lnTo>
                  <a:cubicBezTo>
                    <a:pt x="2477" y="11251"/>
                    <a:pt x="2549" y="11323"/>
                    <a:pt x="2644" y="11323"/>
                  </a:cubicBezTo>
                  <a:cubicBezTo>
                    <a:pt x="2727" y="11323"/>
                    <a:pt x="2799" y="11251"/>
                    <a:pt x="2799" y="11168"/>
                  </a:cubicBezTo>
                  <a:lnTo>
                    <a:pt x="2799" y="8465"/>
                  </a:lnTo>
                  <a:cubicBezTo>
                    <a:pt x="3192" y="8918"/>
                    <a:pt x="3775" y="9216"/>
                    <a:pt x="4406" y="9216"/>
                  </a:cubicBezTo>
                  <a:cubicBezTo>
                    <a:pt x="5323" y="9216"/>
                    <a:pt x="6097" y="8644"/>
                    <a:pt x="6395" y="7846"/>
                  </a:cubicBezTo>
                  <a:lnTo>
                    <a:pt x="6895" y="7989"/>
                  </a:lnTo>
                  <a:lnTo>
                    <a:pt x="6895" y="11168"/>
                  </a:lnTo>
                  <a:cubicBezTo>
                    <a:pt x="6895" y="11251"/>
                    <a:pt x="6966" y="11323"/>
                    <a:pt x="7061" y="11323"/>
                  </a:cubicBezTo>
                  <a:cubicBezTo>
                    <a:pt x="7145" y="11323"/>
                    <a:pt x="7228" y="11251"/>
                    <a:pt x="7228" y="11168"/>
                  </a:cubicBezTo>
                  <a:lnTo>
                    <a:pt x="7228" y="8084"/>
                  </a:lnTo>
                  <a:lnTo>
                    <a:pt x="7847" y="8263"/>
                  </a:lnTo>
                  <a:cubicBezTo>
                    <a:pt x="8216" y="8370"/>
                    <a:pt x="8490" y="8727"/>
                    <a:pt x="8490" y="9120"/>
                  </a:cubicBezTo>
                  <a:lnTo>
                    <a:pt x="8490" y="11168"/>
                  </a:lnTo>
                  <a:cubicBezTo>
                    <a:pt x="8490" y="11251"/>
                    <a:pt x="8562" y="11323"/>
                    <a:pt x="8657" y="11323"/>
                  </a:cubicBezTo>
                  <a:cubicBezTo>
                    <a:pt x="8740" y="11323"/>
                    <a:pt x="8812" y="11251"/>
                    <a:pt x="8812" y="11168"/>
                  </a:cubicBezTo>
                  <a:lnTo>
                    <a:pt x="8812" y="9120"/>
                  </a:lnTo>
                  <a:cubicBezTo>
                    <a:pt x="8847" y="8573"/>
                    <a:pt x="8490" y="8096"/>
                    <a:pt x="7966" y="7953"/>
                  </a:cubicBezTo>
                  <a:cubicBezTo>
                    <a:pt x="8026" y="7763"/>
                    <a:pt x="8085" y="7406"/>
                    <a:pt x="7788" y="7001"/>
                  </a:cubicBezTo>
                  <a:cubicBezTo>
                    <a:pt x="7597" y="6727"/>
                    <a:pt x="7597" y="6572"/>
                    <a:pt x="7585" y="6239"/>
                  </a:cubicBezTo>
                  <a:lnTo>
                    <a:pt x="7585" y="6132"/>
                  </a:lnTo>
                  <a:cubicBezTo>
                    <a:pt x="7573" y="5656"/>
                    <a:pt x="7430" y="5441"/>
                    <a:pt x="7299" y="5239"/>
                  </a:cubicBezTo>
                  <a:cubicBezTo>
                    <a:pt x="7240" y="5144"/>
                    <a:pt x="7180" y="5048"/>
                    <a:pt x="7133" y="4929"/>
                  </a:cubicBezTo>
                  <a:cubicBezTo>
                    <a:pt x="7371" y="4870"/>
                    <a:pt x="7573" y="4667"/>
                    <a:pt x="7597" y="4405"/>
                  </a:cubicBezTo>
                  <a:cubicBezTo>
                    <a:pt x="7609" y="4227"/>
                    <a:pt x="7549" y="4072"/>
                    <a:pt x="7442" y="3929"/>
                  </a:cubicBezTo>
                  <a:cubicBezTo>
                    <a:pt x="7383" y="3870"/>
                    <a:pt x="7323" y="3834"/>
                    <a:pt x="7252" y="3786"/>
                  </a:cubicBezTo>
                  <a:lnTo>
                    <a:pt x="7252" y="3131"/>
                  </a:lnTo>
                  <a:cubicBezTo>
                    <a:pt x="7359" y="3072"/>
                    <a:pt x="7430" y="2965"/>
                    <a:pt x="7430" y="2834"/>
                  </a:cubicBezTo>
                  <a:lnTo>
                    <a:pt x="7430" y="2119"/>
                  </a:lnTo>
                  <a:cubicBezTo>
                    <a:pt x="7430" y="1929"/>
                    <a:pt x="7288" y="1774"/>
                    <a:pt x="7097" y="1774"/>
                  </a:cubicBezTo>
                  <a:lnTo>
                    <a:pt x="7026" y="1774"/>
                  </a:lnTo>
                  <a:cubicBezTo>
                    <a:pt x="6871" y="1298"/>
                    <a:pt x="6549" y="857"/>
                    <a:pt x="6121" y="536"/>
                  </a:cubicBezTo>
                  <a:cubicBezTo>
                    <a:pt x="5644" y="179"/>
                    <a:pt x="5049"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4" name="Google Shape;17174;p62"/>
            <p:cNvSpPr/>
            <p:nvPr/>
          </p:nvSpPr>
          <p:spPr>
            <a:xfrm>
              <a:off x="6888933" y="2249319"/>
              <a:ext cx="10201" cy="78091"/>
            </a:xfrm>
            <a:custGeom>
              <a:rect b="b" l="l" r="r" t="t"/>
              <a:pathLst>
                <a:path extrusionOk="0" h="2465" w="322">
                  <a:moveTo>
                    <a:pt x="167" y="0"/>
                  </a:moveTo>
                  <a:cubicBezTo>
                    <a:pt x="72" y="0"/>
                    <a:pt x="0" y="84"/>
                    <a:pt x="0" y="167"/>
                  </a:cubicBezTo>
                  <a:lnTo>
                    <a:pt x="0" y="2298"/>
                  </a:lnTo>
                  <a:cubicBezTo>
                    <a:pt x="0" y="2381"/>
                    <a:pt x="72" y="2465"/>
                    <a:pt x="167" y="2465"/>
                  </a:cubicBezTo>
                  <a:cubicBezTo>
                    <a:pt x="250" y="2465"/>
                    <a:pt x="322" y="2381"/>
                    <a:pt x="322" y="2298"/>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5" name="Google Shape;17175;p62"/>
            <p:cNvSpPr/>
            <p:nvPr/>
          </p:nvSpPr>
          <p:spPr>
            <a:xfrm>
              <a:off x="6793133" y="2075364"/>
              <a:ext cx="22651" cy="13306"/>
            </a:xfrm>
            <a:custGeom>
              <a:rect b="b" l="l" r="r" t="t"/>
              <a:pathLst>
                <a:path extrusionOk="0" h="420" w="715">
                  <a:moveTo>
                    <a:pt x="517" y="1"/>
                  </a:moveTo>
                  <a:cubicBezTo>
                    <a:pt x="508" y="1"/>
                    <a:pt x="498" y="1"/>
                    <a:pt x="488" y="2"/>
                  </a:cubicBezTo>
                  <a:lnTo>
                    <a:pt x="131" y="98"/>
                  </a:lnTo>
                  <a:cubicBezTo>
                    <a:pt x="48" y="122"/>
                    <a:pt x="0" y="217"/>
                    <a:pt x="12" y="300"/>
                  </a:cubicBezTo>
                  <a:cubicBezTo>
                    <a:pt x="36" y="372"/>
                    <a:pt x="107" y="419"/>
                    <a:pt x="179" y="419"/>
                  </a:cubicBezTo>
                  <a:lnTo>
                    <a:pt x="226" y="419"/>
                  </a:lnTo>
                  <a:lnTo>
                    <a:pt x="584" y="336"/>
                  </a:lnTo>
                  <a:cubicBezTo>
                    <a:pt x="667" y="300"/>
                    <a:pt x="715" y="217"/>
                    <a:pt x="703" y="122"/>
                  </a:cubicBezTo>
                  <a:cubicBezTo>
                    <a:pt x="671" y="47"/>
                    <a:pt x="600" y="1"/>
                    <a:pt x="5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6" name="Google Shape;17176;p62"/>
            <p:cNvSpPr/>
            <p:nvPr/>
          </p:nvSpPr>
          <p:spPr>
            <a:xfrm>
              <a:off x="6859502" y="2075649"/>
              <a:ext cx="23792" cy="13401"/>
            </a:xfrm>
            <a:custGeom>
              <a:rect b="b" l="l" r="r" t="t"/>
              <a:pathLst>
                <a:path extrusionOk="0" h="423" w="751">
                  <a:moveTo>
                    <a:pt x="201" y="0"/>
                  </a:moveTo>
                  <a:cubicBezTo>
                    <a:pt x="128" y="0"/>
                    <a:pt x="57" y="54"/>
                    <a:pt x="36" y="124"/>
                  </a:cubicBezTo>
                  <a:cubicBezTo>
                    <a:pt x="1" y="220"/>
                    <a:pt x="60" y="303"/>
                    <a:pt x="155" y="339"/>
                  </a:cubicBezTo>
                  <a:lnTo>
                    <a:pt x="513" y="422"/>
                  </a:lnTo>
                  <a:lnTo>
                    <a:pt x="548" y="422"/>
                  </a:lnTo>
                  <a:cubicBezTo>
                    <a:pt x="632" y="422"/>
                    <a:pt x="691" y="386"/>
                    <a:pt x="715" y="303"/>
                  </a:cubicBezTo>
                  <a:cubicBezTo>
                    <a:pt x="751" y="220"/>
                    <a:pt x="691" y="124"/>
                    <a:pt x="596" y="101"/>
                  </a:cubicBezTo>
                  <a:lnTo>
                    <a:pt x="239" y="5"/>
                  </a:lnTo>
                  <a:cubicBezTo>
                    <a:pt x="226" y="2"/>
                    <a:pt x="213" y="0"/>
                    <a:pt x="2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77" name="Google Shape;17177;p62"/>
          <p:cNvGrpSpPr/>
          <p:nvPr/>
        </p:nvGrpSpPr>
        <p:grpSpPr>
          <a:xfrm>
            <a:off x="6248839" y="1792537"/>
            <a:ext cx="280273" cy="358744"/>
            <a:chOff x="6248839" y="1967937"/>
            <a:chExt cx="280273" cy="358744"/>
          </a:xfrm>
        </p:grpSpPr>
        <p:sp>
          <p:nvSpPr>
            <p:cNvPr id="17178" name="Google Shape;17178;p62"/>
            <p:cNvSpPr/>
            <p:nvPr/>
          </p:nvSpPr>
          <p:spPr>
            <a:xfrm>
              <a:off x="6383859" y="2316449"/>
              <a:ext cx="10613" cy="10233"/>
            </a:xfrm>
            <a:custGeom>
              <a:rect b="b" l="l" r="r" t="t"/>
              <a:pathLst>
                <a:path extrusionOk="0" h="323" w="335">
                  <a:moveTo>
                    <a:pt x="168" y="1"/>
                  </a:moveTo>
                  <a:cubicBezTo>
                    <a:pt x="72" y="1"/>
                    <a:pt x="1" y="72"/>
                    <a:pt x="1" y="167"/>
                  </a:cubicBezTo>
                  <a:cubicBezTo>
                    <a:pt x="1" y="251"/>
                    <a:pt x="72" y="322"/>
                    <a:pt x="168" y="322"/>
                  </a:cubicBezTo>
                  <a:cubicBezTo>
                    <a:pt x="251" y="322"/>
                    <a:pt x="334" y="251"/>
                    <a:pt x="334" y="167"/>
                  </a:cubicBezTo>
                  <a:cubicBezTo>
                    <a:pt x="334"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9" name="Google Shape;17179;p62"/>
            <p:cNvSpPr/>
            <p:nvPr/>
          </p:nvSpPr>
          <p:spPr>
            <a:xfrm>
              <a:off x="6248839" y="1967937"/>
              <a:ext cx="280273" cy="358364"/>
            </a:xfrm>
            <a:custGeom>
              <a:rect b="b" l="l" r="r" t="t"/>
              <a:pathLst>
                <a:path extrusionOk="0" h="11312" w="8847">
                  <a:moveTo>
                    <a:pt x="4001" y="357"/>
                  </a:moveTo>
                  <a:cubicBezTo>
                    <a:pt x="4156" y="357"/>
                    <a:pt x="4311" y="476"/>
                    <a:pt x="4358" y="643"/>
                  </a:cubicBezTo>
                  <a:lnTo>
                    <a:pt x="4430" y="953"/>
                  </a:lnTo>
                  <a:cubicBezTo>
                    <a:pt x="4442" y="1024"/>
                    <a:pt x="4513" y="1072"/>
                    <a:pt x="4596" y="1072"/>
                  </a:cubicBezTo>
                  <a:lnTo>
                    <a:pt x="4632" y="1072"/>
                  </a:lnTo>
                  <a:cubicBezTo>
                    <a:pt x="4727" y="1060"/>
                    <a:pt x="4787" y="953"/>
                    <a:pt x="4751" y="881"/>
                  </a:cubicBezTo>
                  <a:lnTo>
                    <a:pt x="4680" y="560"/>
                  </a:lnTo>
                  <a:cubicBezTo>
                    <a:pt x="4668" y="488"/>
                    <a:pt x="4632" y="429"/>
                    <a:pt x="4596" y="369"/>
                  </a:cubicBezTo>
                  <a:lnTo>
                    <a:pt x="5549" y="369"/>
                  </a:lnTo>
                  <a:cubicBezTo>
                    <a:pt x="5942" y="369"/>
                    <a:pt x="6299" y="643"/>
                    <a:pt x="6406" y="1036"/>
                  </a:cubicBezTo>
                  <a:lnTo>
                    <a:pt x="6656" y="1989"/>
                  </a:lnTo>
                  <a:lnTo>
                    <a:pt x="6001" y="1989"/>
                  </a:lnTo>
                  <a:cubicBezTo>
                    <a:pt x="5918" y="1989"/>
                    <a:pt x="5846" y="2072"/>
                    <a:pt x="5846" y="2155"/>
                  </a:cubicBezTo>
                  <a:cubicBezTo>
                    <a:pt x="5846" y="2250"/>
                    <a:pt x="5918" y="2322"/>
                    <a:pt x="6001" y="2322"/>
                  </a:cubicBezTo>
                  <a:lnTo>
                    <a:pt x="6751" y="2322"/>
                  </a:lnTo>
                  <a:lnTo>
                    <a:pt x="6858" y="2691"/>
                  </a:lnTo>
                  <a:lnTo>
                    <a:pt x="1977" y="2691"/>
                  </a:lnTo>
                  <a:lnTo>
                    <a:pt x="2096" y="2310"/>
                  </a:lnTo>
                  <a:lnTo>
                    <a:pt x="5311" y="2310"/>
                  </a:lnTo>
                  <a:cubicBezTo>
                    <a:pt x="5394" y="2310"/>
                    <a:pt x="5465" y="2239"/>
                    <a:pt x="5465" y="2143"/>
                  </a:cubicBezTo>
                  <a:cubicBezTo>
                    <a:pt x="5465" y="2048"/>
                    <a:pt x="5394" y="1977"/>
                    <a:pt x="5311" y="1977"/>
                  </a:cubicBezTo>
                  <a:lnTo>
                    <a:pt x="2167" y="1977"/>
                  </a:lnTo>
                  <a:lnTo>
                    <a:pt x="2417" y="1024"/>
                  </a:lnTo>
                  <a:cubicBezTo>
                    <a:pt x="2525" y="643"/>
                    <a:pt x="2882" y="357"/>
                    <a:pt x="3287" y="357"/>
                  </a:cubicBezTo>
                  <a:close/>
                  <a:moveTo>
                    <a:pt x="2310" y="3024"/>
                  </a:moveTo>
                  <a:lnTo>
                    <a:pt x="2310" y="3572"/>
                  </a:lnTo>
                  <a:lnTo>
                    <a:pt x="1941" y="3572"/>
                  </a:lnTo>
                  <a:lnTo>
                    <a:pt x="1941" y="3024"/>
                  </a:lnTo>
                  <a:close/>
                  <a:moveTo>
                    <a:pt x="6918" y="3024"/>
                  </a:moveTo>
                  <a:lnTo>
                    <a:pt x="6918" y="3572"/>
                  </a:lnTo>
                  <a:lnTo>
                    <a:pt x="6537" y="3572"/>
                  </a:lnTo>
                  <a:lnTo>
                    <a:pt x="6537" y="3024"/>
                  </a:lnTo>
                  <a:close/>
                  <a:moveTo>
                    <a:pt x="6204" y="3024"/>
                  </a:moveTo>
                  <a:lnTo>
                    <a:pt x="6204" y="3572"/>
                  </a:lnTo>
                  <a:lnTo>
                    <a:pt x="6168" y="3572"/>
                  </a:lnTo>
                  <a:lnTo>
                    <a:pt x="6168" y="3560"/>
                  </a:lnTo>
                  <a:cubicBezTo>
                    <a:pt x="6180" y="3465"/>
                    <a:pt x="6108" y="3393"/>
                    <a:pt x="6025" y="3393"/>
                  </a:cubicBezTo>
                  <a:lnTo>
                    <a:pt x="4787" y="3393"/>
                  </a:lnTo>
                  <a:cubicBezTo>
                    <a:pt x="4692" y="3393"/>
                    <a:pt x="4620" y="3465"/>
                    <a:pt x="4620" y="3560"/>
                  </a:cubicBezTo>
                  <a:lnTo>
                    <a:pt x="4620" y="3608"/>
                  </a:lnTo>
                  <a:cubicBezTo>
                    <a:pt x="4561" y="3572"/>
                    <a:pt x="4501" y="3572"/>
                    <a:pt x="4430" y="3572"/>
                  </a:cubicBezTo>
                  <a:cubicBezTo>
                    <a:pt x="4358" y="3572"/>
                    <a:pt x="4299" y="3584"/>
                    <a:pt x="4239" y="3608"/>
                  </a:cubicBezTo>
                  <a:lnTo>
                    <a:pt x="4239" y="3560"/>
                  </a:lnTo>
                  <a:cubicBezTo>
                    <a:pt x="4239" y="3465"/>
                    <a:pt x="4156" y="3393"/>
                    <a:pt x="4072" y="3393"/>
                  </a:cubicBezTo>
                  <a:lnTo>
                    <a:pt x="2834" y="3393"/>
                  </a:lnTo>
                  <a:cubicBezTo>
                    <a:pt x="2751" y="3393"/>
                    <a:pt x="2667" y="3465"/>
                    <a:pt x="2667" y="3560"/>
                  </a:cubicBezTo>
                  <a:lnTo>
                    <a:pt x="2667" y="3572"/>
                  </a:lnTo>
                  <a:lnTo>
                    <a:pt x="2644" y="3572"/>
                  </a:lnTo>
                  <a:lnTo>
                    <a:pt x="2644" y="3024"/>
                  </a:lnTo>
                  <a:close/>
                  <a:moveTo>
                    <a:pt x="3894" y="3727"/>
                  </a:moveTo>
                  <a:lnTo>
                    <a:pt x="3894" y="4096"/>
                  </a:lnTo>
                  <a:cubicBezTo>
                    <a:pt x="3894" y="4203"/>
                    <a:pt x="3799" y="4286"/>
                    <a:pt x="3703" y="4286"/>
                  </a:cubicBezTo>
                  <a:lnTo>
                    <a:pt x="3168" y="4286"/>
                  </a:lnTo>
                  <a:cubicBezTo>
                    <a:pt x="3060" y="4286"/>
                    <a:pt x="2965" y="4203"/>
                    <a:pt x="2965" y="4096"/>
                  </a:cubicBezTo>
                  <a:lnTo>
                    <a:pt x="2965" y="3727"/>
                  </a:lnTo>
                  <a:lnTo>
                    <a:pt x="3287" y="3727"/>
                  </a:lnTo>
                  <a:lnTo>
                    <a:pt x="3287" y="3739"/>
                  </a:lnTo>
                  <a:lnTo>
                    <a:pt x="3287" y="3917"/>
                  </a:lnTo>
                  <a:cubicBezTo>
                    <a:pt x="3287" y="4001"/>
                    <a:pt x="3358" y="4084"/>
                    <a:pt x="3441" y="4084"/>
                  </a:cubicBezTo>
                  <a:cubicBezTo>
                    <a:pt x="3537" y="4084"/>
                    <a:pt x="3608" y="4001"/>
                    <a:pt x="3608" y="3917"/>
                  </a:cubicBezTo>
                  <a:lnTo>
                    <a:pt x="3608" y="3739"/>
                  </a:lnTo>
                  <a:lnTo>
                    <a:pt x="3608" y="3727"/>
                  </a:lnTo>
                  <a:close/>
                  <a:moveTo>
                    <a:pt x="5858" y="3727"/>
                  </a:moveTo>
                  <a:lnTo>
                    <a:pt x="5858" y="4096"/>
                  </a:lnTo>
                  <a:cubicBezTo>
                    <a:pt x="5858" y="4203"/>
                    <a:pt x="5763" y="4286"/>
                    <a:pt x="5668" y="4286"/>
                  </a:cubicBezTo>
                  <a:lnTo>
                    <a:pt x="5132" y="4286"/>
                  </a:lnTo>
                  <a:cubicBezTo>
                    <a:pt x="5025" y="4286"/>
                    <a:pt x="4930" y="4203"/>
                    <a:pt x="4930" y="4096"/>
                  </a:cubicBezTo>
                  <a:lnTo>
                    <a:pt x="4930" y="3727"/>
                  </a:lnTo>
                  <a:lnTo>
                    <a:pt x="5215" y="3727"/>
                  </a:lnTo>
                  <a:lnTo>
                    <a:pt x="5215" y="3739"/>
                  </a:lnTo>
                  <a:lnTo>
                    <a:pt x="5215" y="3917"/>
                  </a:lnTo>
                  <a:cubicBezTo>
                    <a:pt x="5227" y="4001"/>
                    <a:pt x="5311" y="4084"/>
                    <a:pt x="5406" y="4084"/>
                  </a:cubicBezTo>
                  <a:cubicBezTo>
                    <a:pt x="5501" y="4084"/>
                    <a:pt x="5573" y="4001"/>
                    <a:pt x="5573" y="3917"/>
                  </a:cubicBezTo>
                  <a:lnTo>
                    <a:pt x="5573" y="3739"/>
                  </a:lnTo>
                  <a:lnTo>
                    <a:pt x="5573" y="3727"/>
                  </a:lnTo>
                  <a:close/>
                  <a:moveTo>
                    <a:pt x="7013" y="3917"/>
                  </a:moveTo>
                  <a:cubicBezTo>
                    <a:pt x="7085" y="3917"/>
                    <a:pt x="7168" y="3941"/>
                    <a:pt x="7228" y="4001"/>
                  </a:cubicBezTo>
                  <a:cubicBezTo>
                    <a:pt x="7287" y="4060"/>
                    <a:pt x="7299" y="4144"/>
                    <a:pt x="7299" y="4215"/>
                  </a:cubicBezTo>
                  <a:cubicBezTo>
                    <a:pt x="7287" y="4346"/>
                    <a:pt x="7144" y="4465"/>
                    <a:pt x="7001" y="4465"/>
                  </a:cubicBezTo>
                  <a:lnTo>
                    <a:pt x="6930" y="4465"/>
                  </a:lnTo>
                  <a:lnTo>
                    <a:pt x="6930" y="4453"/>
                  </a:lnTo>
                  <a:cubicBezTo>
                    <a:pt x="6930" y="4358"/>
                    <a:pt x="6847" y="4286"/>
                    <a:pt x="6763" y="4286"/>
                  </a:cubicBezTo>
                  <a:cubicBezTo>
                    <a:pt x="6680" y="4286"/>
                    <a:pt x="6597" y="4358"/>
                    <a:pt x="6597" y="4453"/>
                  </a:cubicBezTo>
                  <a:lnTo>
                    <a:pt x="6597" y="4536"/>
                  </a:lnTo>
                  <a:cubicBezTo>
                    <a:pt x="6156" y="4858"/>
                    <a:pt x="5608" y="4941"/>
                    <a:pt x="5418" y="4953"/>
                  </a:cubicBezTo>
                  <a:cubicBezTo>
                    <a:pt x="5311" y="4870"/>
                    <a:pt x="5156" y="4810"/>
                    <a:pt x="4989" y="4810"/>
                  </a:cubicBezTo>
                  <a:lnTo>
                    <a:pt x="3930" y="4810"/>
                  </a:lnTo>
                  <a:cubicBezTo>
                    <a:pt x="3775" y="4810"/>
                    <a:pt x="3620" y="4870"/>
                    <a:pt x="3501" y="4953"/>
                  </a:cubicBezTo>
                  <a:cubicBezTo>
                    <a:pt x="3334" y="4941"/>
                    <a:pt x="2775" y="4858"/>
                    <a:pt x="2322" y="4536"/>
                  </a:cubicBezTo>
                  <a:lnTo>
                    <a:pt x="2322" y="4453"/>
                  </a:lnTo>
                  <a:cubicBezTo>
                    <a:pt x="2298" y="4358"/>
                    <a:pt x="2227" y="4286"/>
                    <a:pt x="2132" y="4286"/>
                  </a:cubicBezTo>
                  <a:cubicBezTo>
                    <a:pt x="2048" y="4286"/>
                    <a:pt x="1977" y="4358"/>
                    <a:pt x="1977" y="4453"/>
                  </a:cubicBezTo>
                  <a:lnTo>
                    <a:pt x="1977" y="4465"/>
                  </a:lnTo>
                  <a:lnTo>
                    <a:pt x="1870" y="4465"/>
                  </a:lnTo>
                  <a:cubicBezTo>
                    <a:pt x="1798" y="4465"/>
                    <a:pt x="1715" y="4441"/>
                    <a:pt x="1655" y="4382"/>
                  </a:cubicBezTo>
                  <a:cubicBezTo>
                    <a:pt x="1596" y="4322"/>
                    <a:pt x="1584" y="4239"/>
                    <a:pt x="1584" y="4167"/>
                  </a:cubicBezTo>
                  <a:cubicBezTo>
                    <a:pt x="1596" y="4036"/>
                    <a:pt x="1739" y="3917"/>
                    <a:pt x="1882" y="3917"/>
                  </a:cubicBezTo>
                  <a:lnTo>
                    <a:pt x="2667" y="3917"/>
                  </a:lnTo>
                  <a:lnTo>
                    <a:pt x="2667" y="4108"/>
                  </a:lnTo>
                  <a:cubicBezTo>
                    <a:pt x="2667" y="4394"/>
                    <a:pt x="2906" y="4632"/>
                    <a:pt x="3191" y="4632"/>
                  </a:cubicBezTo>
                  <a:lnTo>
                    <a:pt x="3727" y="4632"/>
                  </a:lnTo>
                  <a:cubicBezTo>
                    <a:pt x="4013" y="4632"/>
                    <a:pt x="4251" y="4394"/>
                    <a:pt x="4251" y="4108"/>
                  </a:cubicBezTo>
                  <a:cubicBezTo>
                    <a:pt x="4251" y="4001"/>
                    <a:pt x="4334" y="3917"/>
                    <a:pt x="4442" y="3917"/>
                  </a:cubicBezTo>
                  <a:cubicBezTo>
                    <a:pt x="4549" y="3917"/>
                    <a:pt x="4632" y="4001"/>
                    <a:pt x="4632" y="4108"/>
                  </a:cubicBezTo>
                  <a:cubicBezTo>
                    <a:pt x="4632" y="4394"/>
                    <a:pt x="4870" y="4632"/>
                    <a:pt x="5156" y="4632"/>
                  </a:cubicBezTo>
                  <a:lnTo>
                    <a:pt x="5692" y="4632"/>
                  </a:lnTo>
                  <a:cubicBezTo>
                    <a:pt x="5977" y="4632"/>
                    <a:pt x="6216" y="4394"/>
                    <a:pt x="6216" y="4108"/>
                  </a:cubicBezTo>
                  <a:lnTo>
                    <a:pt x="6216" y="3917"/>
                  </a:lnTo>
                  <a:close/>
                  <a:moveTo>
                    <a:pt x="4215" y="5132"/>
                  </a:moveTo>
                  <a:cubicBezTo>
                    <a:pt x="4156" y="5251"/>
                    <a:pt x="4037" y="5334"/>
                    <a:pt x="3894" y="5334"/>
                  </a:cubicBezTo>
                  <a:lnTo>
                    <a:pt x="3560" y="5334"/>
                  </a:lnTo>
                  <a:cubicBezTo>
                    <a:pt x="3620" y="5215"/>
                    <a:pt x="3739" y="5132"/>
                    <a:pt x="3894" y="5132"/>
                  </a:cubicBezTo>
                  <a:close/>
                  <a:moveTo>
                    <a:pt x="5006" y="5152"/>
                  </a:moveTo>
                  <a:cubicBezTo>
                    <a:pt x="5123" y="5152"/>
                    <a:pt x="5234" y="5239"/>
                    <a:pt x="5287" y="5346"/>
                  </a:cubicBezTo>
                  <a:lnTo>
                    <a:pt x="4965" y="5346"/>
                  </a:lnTo>
                  <a:cubicBezTo>
                    <a:pt x="4811" y="5346"/>
                    <a:pt x="4692" y="5275"/>
                    <a:pt x="4632" y="5156"/>
                  </a:cubicBezTo>
                  <a:lnTo>
                    <a:pt x="4965" y="5156"/>
                  </a:lnTo>
                  <a:cubicBezTo>
                    <a:pt x="4979" y="5153"/>
                    <a:pt x="4993" y="5152"/>
                    <a:pt x="5006" y="5152"/>
                  </a:cubicBezTo>
                  <a:close/>
                  <a:moveTo>
                    <a:pt x="6549" y="4941"/>
                  </a:moveTo>
                  <a:lnTo>
                    <a:pt x="6549" y="4941"/>
                  </a:lnTo>
                  <a:cubicBezTo>
                    <a:pt x="6406" y="5965"/>
                    <a:pt x="5513" y="6763"/>
                    <a:pt x="4442" y="6763"/>
                  </a:cubicBezTo>
                  <a:cubicBezTo>
                    <a:pt x="3370" y="6763"/>
                    <a:pt x="2477" y="5965"/>
                    <a:pt x="2334" y="4941"/>
                  </a:cubicBezTo>
                  <a:lnTo>
                    <a:pt x="2334" y="4941"/>
                  </a:lnTo>
                  <a:cubicBezTo>
                    <a:pt x="2667" y="5132"/>
                    <a:pt x="3025" y="5227"/>
                    <a:pt x="3251" y="5251"/>
                  </a:cubicBezTo>
                  <a:cubicBezTo>
                    <a:pt x="3227" y="5334"/>
                    <a:pt x="3203" y="5418"/>
                    <a:pt x="3203" y="5489"/>
                  </a:cubicBezTo>
                  <a:cubicBezTo>
                    <a:pt x="3203" y="5584"/>
                    <a:pt x="3287" y="5656"/>
                    <a:pt x="3370" y="5656"/>
                  </a:cubicBezTo>
                  <a:lnTo>
                    <a:pt x="3906" y="5656"/>
                  </a:lnTo>
                  <a:cubicBezTo>
                    <a:pt x="4120" y="5656"/>
                    <a:pt x="4311" y="5572"/>
                    <a:pt x="4442" y="5406"/>
                  </a:cubicBezTo>
                  <a:cubicBezTo>
                    <a:pt x="4572" y="5549"/>
                    <a:pt x="4751" y="5656"/>
                    <a:pt x="4977" y="5656"/>
                  </a:cubicBezTo>
                  <a:lnTo>
                    <a:pt x="5513" y="5656"/>
                  </a:lnTo>
                  <a:cubicBezTo>
                    <a:pt x="5596" y="5656"/>
                    <a:pt x="5680" y="5584"/>
                    <a:pt x="5680" y="5489"/>
                  </a:cubicBezTo>
                  <a:cubicBezTo>
                    <a:pt x="5680" y="5406"/>
                    <a:pt x="5656" y="5334"/>
                    <a:pt x="5632" y="5251"/>
                  </a:cubicBezTo>
                  <a:cubicBezTo>
                    <a:pt x="5858" y="5215"/>
                    <a:pt x="6216" y="5120"/>
                    <a:pt x="6549" y="4941"/>
                  </a:cubicBezTo>
                  <a:close/>
                  <a:moveTo>
                    <a:pt x="5501" y="6846"/>
                  </a:moveTo>
                  <a:lnTo>
                    <a:pt x="5501" y="7203"/>
                  </a:lnTo>
                  <a:lnTo>
                    <a:pt x="4430" y="7799"/>
                  </a:lnTo>
                  <a:lnTo>
                    <a:pt x="3358" y="7203"/>
                  </a:lnTo>
                  <a:lnTo>
                    <a:pt x="3358" y="6846"/>
                  </a:lnTo>
                  <a:cubicBezTo>
                    <a:pt x="3680" y="7013"/>
                    <a:pt x="4037" y="7096"/>
                    <a:pt x="4430" y="7096"/>
                  </a:cubicBezTo>
                  <a:cubicBezTo>
                    <a:pt x="4811" y="7096"/>
                    <a:pt x="5168" y="7013"/>
                    <a:pt x="5501" y="6846"/>
                  </a:cubicBezTo>
                  <a:close/>
                  <a:moveTo>
                    <a:pt x="5954" y="7323"/>
                  </a:moveTo>
                  <a:lnTo>
                    <a:pt x="6168" y="7751"/>
                  </a:lnTo>
                  <a:lnTo>
                    <a:pt x="5311" y="8501"/>
                  </a:lnTo>
                  <a:cubicBezTo>
                    <a:pt x="5263" y="8525"/>
                    <a:pt x="5215" y="8549"/>
                    <a:pt x="5168" y="8549"/>
                  </a:cubicBezTo>
                  <a:cubicBezTo>
                    <a:pt x="5132" y="8549"/>
                    <a:pt x="5073" y="8513"/>
                    <a:pt x="5037" y="8466"/>
                  </a:cubicBezTo>
                  <a:lnTo>
                    <a:pt x="4680" y="8025"/>
                  </a:lnTo>
                  <a:lnTo>
                    <a:pt x="5942" y="7323"/>
                  </a:lnTo>
                  <a:close/>
                  <a:moveTo>
                    <a:pt x="2906" y="7334"/>
                  </a:moveTo>
                  <a:lnTo>
                    <a:pt x="4180" y="8037"/>
                  </a:lnTo>
                  <a:lnTo>
                    <a:pt x="3822" y="8489"/>
                  </a:lnTo>
                  <a:cubicBezTo>
                    <a:pt x="3787" y="8525"/>
                    <a:pt x="3739" y="8549"/>
                    <a:pt x="3680" y="8561"/>
                  </a:cubicBezTo>
                  <a:cubicBezTo>
                    <a:pt x="3644" y="8561"/>
                    <a:pt x="3584" y="8549"/>
                    <a:pt x="3549" y="8513"/>
                  </a:cubicBezTo>
                  <a:lnTo>
                    <a:pt x="2691" y="7775"/>
                  </a:lnTo>
                  <a:lnTo>
                    <a:pt x="2894" y="7334"/>
                  </a:lnTo>
                  <a:close/>
                  <a:moveTo>
                    <a:pt x="3299" y="0"/>
                  </a:moveTo>
                  <a:cubicBezTo>
                    <a:pt x="2739" y="0"/>
                    <a:pt x="2251" y="369"/>
                    <a:pt x="2108" y="905"/>
                  </a:cubicBezTo>
                  <a:lnTo>
                    <a:pt x="1644" y="2655"/>
                  </a:lnTo>
                  <a:lnTo>
                    <a:pt x="1060" y="2655"/>
                  </a:lnTo>
                  <a:cubicBezTo>
                    <a:pt x="977" y="2655"/>
                    <a:pt x="893" y="2727"/>
                    <a:pt x="893" y="2810"/>
                  </a:cubicBezTo>
                  <a:cubicBezTo>
                    <a:pt x="893" y="2905"/>
                    <a:pt x="977" y="2977"/>
                    <a:pt x="1060" y="2977"/>
                  </a:cubicBezTo>
                  <a:lnTo>
                    <a:pt x="1596" y="2977"/>
                  </a:lnTo>
                  <a:lnTo>
                    <a:pt x="1596" y="3584"/>
                  </a:lnTo>
                  <a:cubicBezTo>
                    <a:pt x="1405" y="3679"/>
                    <a:pt x="1274" y="3858"/>
                    <a:pt x="1239" y="4060"/>
                  </a:cubicBezTo>
                  <a:cubicBezTo>
                    <a:pt x="1227" y="4239"/>
                    <a:pt x="1286" y="4406"/>
                    <a:pt x="1394" y="4536"/>
                  </a:cubicBezTo>
                  <a:cubicBezTo>
                    <a:pt x="1513" y="4679"/>
                    <a:pt x="1667" y="4739"/>
                    <a:pt x="1834" y="4739"/>
                  </a:cubicBezTo>
                  <a:lnTo>
                    <a:pt x="1941" y="4739"/>
                  </a:lnTo>
                  <a:cubicBezTo>
                    <a:pt x="1989" y="5513"/>
                    <a:pt x="2406" y="6180"/>
                    <a:pt x="3001" y="6596"/>
                  </a:cubicBezTo>
                  <a:lnTo>
                    <a:pt x="3001" y="6965"/>
                  </a:lnTo>
                  <a:cubicBezTo>
                    <a:pt x="2959" y="6953"/>
                    <a:pt x="2920" y="6947"/>
                    <a:pt x="2885" y="6947"/>
                  </a:cubicBezTo>
                  <a:cubicBezTo>
                    <a:pt x="2849" y="6947"/>
                    <a:pt x="2816" y="6953"/>
                    <a:pt x="2787" y="6965"/>
                  </a:cubicBezTo>
                  <a:cubicBezTo>
                    <a:pt x="2703" y="7001"/>
                    <a:pt x="2620" y="7061"/>
                    <a:pt x="2584" y="7144"/>
                  </a:cubicBezTo>
                  <a:lnTo>
                    <a:pt x="2322" y="7668"/>
                  </a:lnTo>
                  <a:lnTo>
                    <a:pt x="882" y="8096"/>
                  </a:lnTo>
                  <a:cubicBezTo>
                    <a:pt x="358" y="8251"/>
                    <a:pt x="0" y="8739"/>
                    <a:pt x="0" y="9275"/>
                  </a:cubicBezTo>
                  <a:lnTo>
                    <a:pt x="0" y="11133"/>
                  </a:lnTo>
                  <a:cubicBezTo>
                    <a:pt x="0" y="11228"/>
                    <a:pt x="84" y="11299"/>
                    <a:pt x="167" y="11299"/>
                  </a:cubicBezTo>
                  <a:cubicBezTo>
                    <a:pt x="262" y="11299"/>
                    <a:pt x="334" y="11228"/>
                    <a:pt x="334" y="11133"/>
                  </a:cubicBezTo>
                  <a:lnTo>
                    <a:pt x="334" y="9275"/>
                  </a:lnTo>
                  <a:cubicBezTo>
                    <a:pt x="334" y="8870"/>
                    <a:pt x="596" y="8525"/>
                    <a:pt x="977" y="8406"/>
                  </a:cubicBezTo>
                  <a:lnTo>
                    <a:pt x="1596" y="8227"/>
                  </a:lnTo>
                  <a:lnTo>
                    <a:pt x="1596" y="11133"/>
                  </a:lnTo>
                  <a:cubicBezTo>
                    <a:pt x="1596" y="11228"/>
                    <a:pt x="1667" y="11299"/>
                    <a:pt x="1763" y="11299"/>
                  </a:cubicBezTo>
                  <a:cubicBezTo>
                    <a:pt x="1846" y="11299"/>
                    <a:pt x="1929" y="11228"/>
                    <a:pt x="1929" y="11133"/>
                  </a:cubicBezTo>
                  <a:lnTo>
                    <a:pt x="1929" y="8144"/>
                  </a:lnTo>
                  <a:lnTo>
                    <a:pt x="2298" y="8037"/>
                  </a:lnTo>
                  <a:lnTo>
                    <a:pt x="2298" y="11144"/>
                  </a:lnTo>
                  <a:cubicBezTo>
                    <a:pt x="2298" y="11240"/>
                    <a:pt x="2370" y="11311"/>
                    <a:pt x="2465" y="11311"/>
                  </a:cubicBezTo>
                  <a:cubicBezTo>
                    <a:pt x="2548" y="11311"/>
                    <a:pt x="2620" y="11240"/>
                    <a:pt x="2620" y="11144"/>
                  </a:cubicBezTo>
                  <a:lnTo>
                    <a:pt x="2620" y="8144"/>
                  </a:lnTo>
                  <a:lnTo>
                    <a:pt x="3310" y="8739"/>
                  </a:lnTo>
                  <a:cubicBezTo>
                    <a:pt x="3394" y="8811"/>
                    <a:pt x="3513" y="8858"/>
                    <a:pt x="3656" y="8858"/>
                  </a:cubicBezTo>
                  <a:lnTo>
                    <a:pt x="3691" y="8858"/>
                  </a:lnTo>
                  <a:cubicBezTo>
                    <a:pt x="3846" y="8847"/>
                    <a:pt x="3965" y="8787"/>
                    <a:pt x="4049" y="8668"/>
                  </a:cubicBezTo>
                  <a:lnTo>
                    <a:pt x="4394" y="8227"/>
                  </a:lnTo>
                  <a:lnTo>
                    <a:pt x="4739" y="8668"/>
                  </a:lnTo>
                  <a:cubicBezTo>
                    <a:pt x="4823" y="8763"/>
                    <a:pt x="4942" y="8847"/>
                    <a:pt x="5096" y="8858"/>
                  </a:cubicBezTo>
                  <a:lnTo>
                    <a:pt x="5144" y="8858"/>
                  </a:lnTo>
                  <a:cubicBezTo>
                    <a:pt x="5263" y="8858"/>
                    <a:pt x="5382" y="8811"/>
                    <a:pt x="5477" y="8739"/>
                  </a:cubicBezTo>
                  <a:lnTo>
                    <a:pt x="6347" y="7989"/>
                  </a:lnTo>
                  <a:lnTo>
                    <a:pt x="6882" y="8144"/>
                  </a:lnTo>
                  <a:lnTo>
                    <a:pt x="6882" y="11133"/>
                  </a:lnTo>
                  <a:cubicBezTo>
                    <a:pt x="6882" y="11228"/>
                    <a:pt x="6954" y="11299"/>
                    <a:pt x="7049" y="11299"/>
                  </a:cubicBezTo>
                  <a:cubicBezTo>
                    <a:pt x="7132" y="11299"/>
                    <a:pt x="7204" y="11228"/>
                    <a:pt x="7204" y="11133"/>
                  </a:cubicBezTo>
                  <a:lnTo>
                    <a:pt x="7204" y="8227"/>
                  </a:lnTo>
                  <a:lnTo>
                    <a:pt x="7835" y="8406"/>
                  </a:lnTo>
                  <a:cubicBezTo>
                    <a:pt x="8204" y="8513"/>
                    <a:pt x="8478" y="8870"/>
                    <a:pt x="8478" y="9275"/>
                  </a:cubicBezTo>
                  <a:lnTo>
                    <a:pt x="8478" y="11133"/>
                  </a:lnTo>
                  <a:cubicBezTo>
                    <a:pt x="8478" y="11228"/>
                    <a:pt x="8549" y="11299"/>
                    <a:pt x="8633" y="11299"/>
                  </a:cubicBezTo>
                  <a:cubicBezTo>
                    <a:pt x="8728" y="11299"/>
                    <a:pt x="8799" y="11228"/>
                    <a:pt x="8799" y="11133"/>
                  </a:cubicBezTo>
                  <a:lnTo>
                    <a:pt x="8799" y="9275"/>
                  </a:lnTo>
                  <a:cubicBezTo>
                    <a:pt x="8847" y="8763"/>
                    <a:pt x="8478" y="8287"/>
                    <a:pt x="7954" y="8132"/>
                  </a:cubicBezTo>
                  <a:lnTo>
                    <a:pt x="6513" y="7692"/>
                  </a:lnTo>
                  <a:lnTo>
                    <a:pt x="6263" y="7180"/>
                  </a:lnTo>
                  <a:cubicBezTo>
                    <a:pt x="6216" y="7084"/>
                    <a:pt x="6144" y="7025"/>
                    <a:pt x="6049" y="7001"/>
                  </a:cubicBezTo>
                  <a:cubicBezTo>
                    <a:pt x="6013" y="6989"/>
                    <a:pt x="5977" y="6983"/>
                    <a:pt x="5942" y="6983"/>
                  </a:cubicBezTo>
                  <a:cubicBezTo>
                    <a:pt x="5906" y="6983"/>
                    <a:pt x="5870" y="6989"/>
                    <a:pt x="5835" y="7001"/>
                  </a:cubicBezTo>
                  <a:lnTo>
                    <a:pt x="5835" y="6620"/>
                  </a:lnTo>
                  <a:cubicBezTo>
                    <a:pt x="6430" y="6203"/>
                    <a:pt x="6835" y="5537"/>
                    <a:pt x="6894" y="4763"/>
                  </a:cubicBezTo>
                  <a:lnTo>
                    <a:pt x="6966" y="4763"/>
                  </a:lnTo>
                  <a:cubicBezTo>
                    <a:pt x="7299" y="4763"/>
                    <a:pt x="7561" y="4525"/>
                    <a:pt x="7597" y="4215"/>
                  </a:cubicBezTo>
                  <a:cubicBezTo>
                    <a:pt x="7609" y="4036"/>
                    <a:pt x="7549" y="3870"/>
                    <a:pt x="7442" y="3739"/>
                  </a:cubicBezTo>
                  <a:cubicBezTo>
                    <a:pt x="7382" y="3679"/>
                    <a:pt x="7323" y="3632"/>
                    <a:pt x="7251" y="3584"/>
                  </a:cubicBezTo>
                  <a:lnTo>
                    <a:pt x="7251" y="2977"/>
                  </a:lnTo>
                  <a:lnTo>
                    <a:pt x="7787" y="2977"/>
                  </a:lnTo>
                  <a:cubicBezTo>
                    <a:pt x="7882" y="2977"/>
                    <a:pt x="7954" y="2905"/>
                    <a:pt x="7954" y="2810"/>
                  </a:cubicBezTo>
                  <a:cubicBezTo>
                    <a:pt x="7954" y="2727"/>
                    <a:pt x="7882" y="2655"/>
                    <a:pt x="7787" y="2655"/>
                  </a:cubicBezTo>
                  <a:lnTo>
                    <a:pt x="7204" y="2655"/>
                  </a:lnTo>
                  <a:lnTo>
                    <a:pt x="6751" y="905"/>
                  </a:lnTo>
                  <a:cubicBezTo>
                    <a:pt x="6597" y="369"/>
                    <a:pt x="6120" y="0"/>
                    <a:pt x="5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0" name="Google Shape;17180;p62"/>
            <p:cNvSpPr/>
            <p:nvPr/>
          </p:nvSpPr>
          <p:spPr>
            <a:xfrm>
              <a:off x="6445730" y="2238009"/>
              <a:ext cx="10201" cy="88672"/>
            </a:xfrm>
            <a:custGeom>
              <a:rect b="b" l="l" r="r" t="t"/>
              <a:pathLst>
                <a:path extrusionOk="0" h="2799" w="322">
                  <a:moveTo>
                    <a:pt x="167" y="0"/>
                  </a:moveTo>
                  <a:cubicBezTo>
                    <a:pt x="72" y="0"/>
                    <a:pt x="1" y="83"/>
                    <a:pt x="1" y="167"/>
                  </a:cubicBezTo>
                  <a:lnTo>
                    <a:pt x="1" y="2643"/>
                  </a:lnTo>
                  <a:cubicBezTo>
                    <a:pt x="1" y="2727"/>
                    <a:pt x="72" y="2798"/>
                    <a:pt x="167" y="2798"/>
                  </a:cubicBezTo>
                  <a:cubicBezTo>
                    <a:pt x="251" y="2798"/>
                    <a:pt x="322" y="2727"/>
                    <a:pt x="322" y="2643"/>
                  </a:cubicBezTo>
                  <a:lnTo>
                    <a:pt x="322" y="167"/>
                  </a:lnTo>
                  <a:cubicBezTo>
                    <a:pt x="322" y="83"/>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1" name="Google Shape;17181;p62"/>
            <p:cNvSpPr/>
            <p:nvPr/>
          </p:nvSpPr>
          <p:spPr>
            <a:xfrm>
              <a:off x="6383859" y="2249319"/>
              <a:ext cx="10613" cy="10581"/>
            </a:xfrm>
            <a:custGeom>
              <a:rect b="b" l="l" r="r" t="t"/>
              <a:pathLst>
                <a:path extrusionOk="0" h="334" w="335">
                  <a:moveTo>
                    <a:pt x="168" y="0"/>
                  </a:moveTo>
                  <a:cubicBezTo>
                    <a:pt x="72" y="0"/>
                    <a:pt x="1" y="84"/>
                    <a:pt x="1" y="167"/>
                  </a:cubicBezTo>
                  <a:cubicBezTo>
                    <a:pt x="1" y="262"/>
                    <a:pt x="72" y="334"/>
                    <a:pt x="168" y="334"/>
                  </a:cubicBezTo>
                  <a:cubicBezTo>
                    <a:pt x="251" y="334"/>
                    <a:pt x="334" y="262"/>
                    <a:pt x="334" y="167"/>
                  </a:cubicBezTo>
                  <a:cubicBezTo>
                    <a:pt x="334" y="84"/>
                    <a:pt x="275"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2" name="Google Shape;17182;p62"/>
            <p:cNvSpPr/>
            <p:nvPr/>
          </p:nvSpPr>
          <p:spPr>
            <a:xfrm>
              <a:off x="6383859" y="2282868"/>
              <a:ext cx="10613" cy="10613"/>
            </a:xfrm>
            <a:custGeom>
              <a:rect b="b" l="l" r="r" t="t"/>
              <a:pathLst>
                <a:path extrusionOk="0" h="335" w="335">
                  <a:moveTo>
                    <a:pt x="168" y="1"/>
                  </a:moveTo>
                  <a:cubicBezTo>
                    <a:pt x="72" y="1"/>
                    <a:pt x="1" y="72"/>
                    <a:pt x="1" y="168"/>
                  </a:cubicBezTo>
                  <a:cubicBezTo>
                    <a:pt x="1" y="251"/>
                    <a:pt x="72" y="334"/>
                    <a:pt x="168" y="334"/>
                  </a:cubicBezTo>
                  <a:cubicBezTo>
                    <a:pt x="251" y="334"/>
                    <a:pt x="334" y="251"/>
                    <a:pt x="334" y="168"/>
                  </a:cubicBezTo>
                  <a:cubicBezTo>
                    <a:pt x="334"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3" name="Google Shape;17183;p62"/>
            <p:cNvSpPr/>
            <p:nvPr/>
          </p:nvSpPr>
          <p:spPr>
            <a:xfrm>
              <a:off x="6378220" y="2154247"/>
              <a:ext cx="21891" cy="10233"/>
            </a:xfrm>
            <a:custGeom>
              <a:rect b="b" l="l" r="r" t="t"/>
              <a:pathLst>
                <a:path extrusionOk="0" h="323" w="691">
                  <a:moveTo>
                    <a:pt x="167" y="1"/>
                  </a:moveTo>
                  <a:cubicBezTo>
                    <a:pt x="72" y="1"/>
                    <a:pt x="0" y="72"/>
                    <a:pt x="0" y="168"/>
                  </a:cubicBezTo>
                  <a:cubicBezTo>
                    <a:pt x="0" y="251"/>
                    <a:pt x="72" y="322"/>
                    <a:pt x="167" y="322"/>
                  </a:cubicBezTo>
                  <a:lnTo>
                    <a:pt x="524" y="322"/>
                  </a:lnTo>
                  <a:cubicBezTo>
                    <a:pt x="608" y="322"/>
                    <a:pt x="691" y="251"/>
                    <a:pt x="691" y="168"/>
                  </a:cubicBezTo>
                  <a:cubicBezTo>
                    <a:pt x="691" y="60"/>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84" name="Google Shape;17184;p62"/>
          <p:cNvGrpSpPr/>
          <p:nvPr/>
        </p:nvGrpSpPr>
        <p:grpSpPr>
          <a:xfrm>
            <a:off x="5801485" y="1793646"/>
            <a:ext cx="279164" cy="357794"/>
            <a:chOff x="5801485" y="1969046"/>
            <a:chExt cx="279164" cy="357794"/>
          </a:xfrm>
        </p:grpSpPr>
        <p:sp>
          <p:nvSpPr>
            <p:cNvPr id="17185" name="Google Shape;17185;p62"/>
            <p:cNvSpPr/>
            <p:nvPr/>
          </p:nvSpPr>
          <p:spPr>
            <a:xfrm>
              <a:off x="5901436" y="2092408"/>
              <a:ext cx="10613" cy="16252"/>
            </a:xfrm>
            <a:custGeom>
              <a:rect b="b" l="l" r="r" t="t"/>
              <a:pathLst>
                <a:path extrusionOk="0" h="513" w="335">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6" name="Google Shape;17186;p62"/>
            <p:cNvSpPr/>
            <p:nvPr/>
          </p:nvSpPr>
          <p:spPr>
            <a:xfrm>
              <a:off x="5968597" y="2092408"/>
              <a:ext cx="10581" cy="16252"/>
            </a:xfrm>
            <a:custGeom>
              <a:rect b="b" l="l" r="r" t="t"/>
              <a:pathLst>
                <a:path extrusionOk="0" h="513" w="334">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7" name="Google Shape;17187;p62"/>
            <p:cNvSpPr/>
            <p:nvPr/>
          </p:nvSpPr>
          <p:spPr>
            <a:xfrm>
              <a:off x="5801485" y="1969046"/>
              <a:ext cx="279164" cy="357636"/>
            </a:xfrm>
            <a:custGeom>
              <a:rect b="b" l="l" r="r" t="t"/>
              <a:pathLst>
                <a:path extrusionOk="0" h="11289" w="8812">
                  <a:moveTo>
                    <a:pt x="1739" y="1025"/>
                  </a:moveTo>
                  <a:cubicBezTo>
                    <a:pt x="1834" y="1037"/>
                    <a:pt x="1929" y="1132"/>
                    <a:pt x="1929" y="1227"/>
                  </a:cubicBezTo>
                  <a:lnTo>
                    <a:pt x="1929" y="1275"/>
                  </a:lnTo>
                  <a:cubicBezTo>
                    <a:pt x="1858" y="1323"/>
                    <a:pt x="1822" y="1370"/>
                    <a:pt x="1775" y="1406"/>
                  </a:cubicBezTo>
                  <a:lnTo>
                    <a:pt x="1739" y="1406"/>
                  </a:lnTo>
                  <a:cubicBezTo>
                    <a:pt x="1644" y="1406"/>
                    <a:pt x="1548" y="1323"/>
                    <a:pt x="1548" y="1215"/>
                  </a:cubicBezTo>
                  <a:cubicBezTo>
                    <a:pt x="1548" y="1108"/>
                    <a:pt x="1644" y="1025"/>
                    <a:pt x="1739" y="1025"/>
                  </a:cubicBezTo>
                  <a:close/>
                  <a:moveTo>
                    <a:pt x="7064" y="1048"/>
                  </a:moveTo>
                  <a:cubicBezTo>
                    <a:pt x="7143" y="1048"/>
                    <a:pt x="7228" y="1137"/>
                    <a:pt x="7228" y="1227"/>
                  </a:cubicBezTo>
                  <a:cubicBezTo>
                    <a:pt x="7228" y="1334"/>
                    <a:pt x="7133" y="1430"/>
                    <a:pt x="7025" y="1430"/>
                  </a:cubicBezTo>
                  <a:lnTo>
                    <a:pt x="7002" y="1430"/>
                  </a:lnTo>
                  <a:cubicBezTo>
                    <a:pt x="6954" y="1382"/>
                    <a:pt x="6894" y="1334"/>
                    <a:pt x="6847" y="1287"/>
                  </a:cubicBezTo>
                  <a:lnTo>
                    <a:pt x="6847" y="1251"/>
                  </a:lnTo>
                  <a:cubicBezTo>
                    <a:pt x="6847" y="1144"/>
                    <a:pt x="6942" y="1049"/>
                    <a:pt x="7049" y="1049"/>
                  </a:cubicBezTo>
                  <a:cubicBezTo>
                    <a:pt x="7054" y="1048"/>
                    <a:pt x="7059" y="1048"/>
                    <a:pt x="7064" y="1048"/>
                  </a:cubicBezTo>
                  <a:close/>
                  <a:moveTo>
                    <a:pt x="7025" y="334"/>
                  </a:moveTo>
                  <a:cubicBezTo>
                    <a:pt x="7514" y="334"/>
                    <a:pt x="7918" y="739"/>
                    <a:pt x="7918" y="1227"/>
                  </a:cubicBezTo>
                  <a:cubicBezTo>
                    <a:pt x="7918" y="1549"/>
                    <a:pt x="7764" y="1846"/>
                    <a:pt x="7490" y="1989"/>
                  </a:cubicBezTo>
                  <a:cubicBezTo>
                    <a:pt x="7418" y="1882"/>
                    <a:pt x="7335" y="1787"/>
                    <a:pt x="7252" y="1692"/>
                  </a:cubicBezTo>
                  <a:cubicBezTo>
                    <a:pt x="7418" y="1608"/>
                    <a:pt x="7537" y="1430"/>
                    <a:pt x="7537" y="1227"/>
                  </a:cubicBezTo>
                  <a:cubicBezTo>
                    <a:pt x="7537" y="953"/>
                    <a:pt x="7299" y="715"/>
                    <a:pt x="7013" y="715"/>
                  </a:cubicBezTo>
                  <a:cubicBezTo>
                    <a:pt x="6787" y="715"/>
                    <a:pt x="6609" y="846"/>
                    <a:pt x="6537" y="1037"/>
                  </a:cubicBezTo>
                  <a:cubicBezTo>
                    <a:pt x="6430" y="965"/>
                    <a:pt x="6323" y="906"/>
                    <a:pt x="6204" y="834"/>
                  </a:cubicBezTo>
                  <a:cubicBezTo>
                    <a:pt x="6371" y="537"/>
                    <a:pt x="6692" y="334"/>
                    <a:pt x="7025" y="334"/>
                  </a:cubicBezTo>
                  <a:close/>
                  <a:moveTo>
                    <a:pt x="1727" y="334"/>
                  </a:moveTo>
                  <a:cubicBezTo>
                    <a:pt x="2072" y="334"/>
                    <a:pt x="2382" y="537"/>
                    <a:pt x="2537" y="846"/>
                  </a:cubicBezTo>
                  <a:cubicBezTo>
                    <a:pt x="2430" y="906"/>
                    <a:pt x="2310" y="977"/>
                    <a:pt x="2203" y="1049"/>
                  </a:cubicBezTo>
                  <a:cubicBezTo>
                    <a:pt x="2132" y="858"/>
                    <a:pt x="1941" y="727"/>
                    <a:pt x="1727" y="727"/>
                  </a:cubicBezTo>
                  <a:cubicBezTo>
                    <a:pt x="1441" y="727"/>
                    <a:pt x="1215" y="965"/>
                    <a:pt x="1215" y="1239"/>
                  </a:cubicBezTo>
                  <a:cubicBezTo>
                    <a:pt x="1215" y="1453"/>
                    <a:pt x="1334" y="1620"/>
                    <a:pt x="1489" y="1704"/>
                  </a:cubicBezTo>
                  <a:cubicBezTo>
                    <a:pt x="1406" y="1799"/>
                    <a:pt x="1334" y="1906"/>
                    <a:pt x="1251" y="2001"/>
                  </a:cubicBezTo>
                  <a:cubicBezTo>
                    <a:pt x="1001" y="1823"/>
                    <a:pt x="834" y="1549"/>
                    <a:pt x="834" y="1227"/>
                  </a:cubicBezTo>
                  <a:cubicBezTo>
                    <a:pt x="834" y="739"/>
                    <a:pt x="1239" y="334"/>
                    <a:pt x="1727" y="334"/>
                  </a:cubicBezTo>
                  <a:close/>
                  <a:moveTo>
                    <a:pt x="4382" y="691"/>
                  </a:moveTo>
                  <a:cubicBezTo>
                    <a:pt x="6287" y="691"/>
                    <a:pt x="7835" y="2239"/>
                    <a:pt x="7835" y="4144"/>
                  </a:cubicBezTo>
                  <a:cubicBezTo>
                    <a:pt x="7847" y="6049"/>
                    <a:pt x="6287" y="7597"/>
                    <a:pt x="4382" y="7597"/>
                  </a:cubicBezTo>
                  <a:cubicBezTo>
                    <a:pt x="2477" y="7597"/>
                    <a:pt x="929" y="6049"/>
                    <a:pt x="929" y="4144"/>
                  </a:cubicBezTo>
                  <a:cubicBezTo>
                    <a:pt x="929" y="2239"/>
                    <a:pt x="2477" y="691"/>
                    <a:pt x="4382" y="691"/>
                  </a:cubicBezTo>
                  <a:close/>
                  <a:moveTo>
                    <a:pt x="1739" y="1"/>
                  </a:moveTo>
                  <a:cubicBezTo>
                    <a:pt x="1072" y="1"/>
                    <a:pt x="525" y="549"/>
                    <a:pt x="525" y="1215"/>
                  </a:cubicBezTo>
                  <a:cubicBezTo>
                    <a:pt x="525" y="1644"/>
                    <a:pt x="751" y="2037"/>
                    <a:pt x="1108" y="2263"/>
                  </a:cubicBezTo>
                  <a:cubicBezTo>
                    <a:pt x="786" y="2811"/>
                    <a:pt x="608" y="3454"/>
                    <a:pt x="608" y="4132"/>
                  </a:cubicBezTo>
                  <a:cubicBezTo>
                    <a:pt x="608" y="5621"/>
                    <a:pt x="1477" y="6918"/>
                    <a:pt x="2739" y="7538"/>
                  </a:cubicBezTo>
                  <a:lnTo>
                    <a:pt x="882" y="8097"/>
                  </a:lnTo>
                  <a:cubicBezTo>
                    <a:pt x="358" y="8240"/>
                    <a:pt x="1" y="8728"/>
                    <a:pt x="1" y="9264"/>
                  </a:cubicBezTo>
                  <a:lnTo>
                    <a:pt x="1" y="11133"/>
                  </a:lnTo>
                  <a:cubicBezTo>
                    <a:pt x="1" y="11217"/>
                    <a:pt x="72" y="11288"/>
                    <a:pt x="167" y="11288"/>
                  </a:cubicBezTo>
                  <a:cubicBezTo>
                    <a:pt x="251" y="11288"/>
                    <a:pt x="334" y="11217"/>
                    <a:pt x="334" y="11133"/>
                  </a:cubicBezTo>
                  <a:lnTo>
                    <a:pt x="334" y="9264"/>
                  </a:lnTo>
                  <a:cubicBezTo>
                    <a:pt x="334" y="8871"/>
                    <a:pt x="596" y="8526"/>
                    <a:pt x="965" y="8407"/>
                  </a:cubicBezTo>
                  <a:lnTo>
                    <a:pt x="2834" y="7859"/>
                  </a:lnTo>
                  <a:cubicBezTo>
                    <a:pt x="2930" y="7823"/>
                    <a:pt x="3025" y="7764"/>
                    <a:pt x="3108" y="7692"/>
                  </a:cubicBezTo>
                  <a:cubicBezTo>
                    <a:pt x="3513" y="7835"/>
                    <a:pt x="3965" y="7919"/>
                    <a:pt x="4406" y="7919"/>
                  </a:cubicBezTo>
                  <a:cubicBezTo>
                    <a:pt x="4858" y="7919"/>
                    <a:pt x="5299" y="7835"/>
                    <a:pt x="5704" y="7692"/>
                  </a:cubicBezTo>
                  <a:cubicBezTo>
                    <a:pt x="5775" y="7764"/>
                    <a:pt x="5882" y="7811"/>
                    <a:pt x="5990" y="7859"/>
                  </a:cubicBezTo>
                  <a:lnTo>
                    <a:pt x="7847" y="8407"/>
                  </a:lnTo>
                  <a:cubicBezTo>
                    <a:pt x="8216" y="8514"/>
                    <a:pt x="8490" y="8871"/>
                    <a:pt x="8490" y="9264"/>
                  </a:cubicBezTo>
                  <a:lnTo>
                    <a:pt x="8490" y="11133"/>
                  </a:lnTo>
                  <a:cubicBezTo>
                    <a:pt x="8490" y="11217"/>
                    <a:pt x="8561" y="11288"/>
                    <a:pt x="8645" y="11288"/>
                  </a:cubicBezTo>
                  <a:cubicBezTo>
                    <a:pt x="8740" y="11288"/>
                    <a:pt x="8811" y="11217"/>
                    <a:pt x="8811" y="11133"/>
                  </a:cubicBezTo>
                  <a:lnTo>
                    <a:pt x="8811" y="9264"/>
                  </a:lnTo>
                  <a:cubicBezTo>
                    <a:pt x="8787" y="8728"/>
                    <a:pt x="8430" y="8252"/>
                    <a:pt x="7906" y="8097"/>
                  </a:cubicBezTo>
                  <a:lnTo>
                    <a:pt x="6049" y="7538"/>
                  </a:lnTo>
                  <a:cubicBezTo>
                    <a:pt x="7299" y="6918"/>
                    <a:pt x="8180" y="5633"/>
                    <a:pt x="8180" y="4132"/>
                  </a:cubicBezTo>
                  <a:cubicBezTo>
                    <a:pt x="8180" y="3454"/>
                    <a:pt x="7990" y="2811"/>
                    <a:pt x="7680" y="2263"/>
                  </a:cubicBezTo>
                  <a:cubicBezTo>
                    <a:pt x="8037" y="2037"/>
                    <a:pt x="8264" y="1644"/>
                    <a:pt x="8264" y="1215"/>
                  </a:cubicBezTo>
                  <a:cubicBezTo>
                    <a:pt x="8264" y="549"/>
                    <a:pt x="7716" y="1"/>
                    <a:pt x="7049" y="1"/>
                  </a:cubicBezTo>
                  <a:cubicBezTo>
                    <a:pt x="6573" y="1"/>
                    <a:pt x="6156" y="263"/>
                    <a:pt x="5942" y="680"/>
                  </a:cubicBezTo>
                  <a:cubicBezTo>
                    <a:pt x="5466" y="477"/>
                    <a:pt x="4942" y="358"/>
                    <a:pt x="4394" y="358"/>
                  </a:cubicBezTo>
                  <a:cubicBezTo>
                    <a:pt x="3846" y="358"/>
                    <a:pt x="3323" y="477"/>
                    <a:pt x="2846" y="680"/>
                  </a:cubicBezTo>
                  <a:cubicBezTo>
                    <a:pt x="2632" y="263"/>
                    <a:pt x="2215" y="1"/>
                    <a:pt x="1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8" name="Google Shape;17188;p62"/>
            <p:cNvSpPr/>
            <p:nvPr/>
          </p:nvSpPr>
          <p:spPr>
            <a:xfrm>
              <a:off x="5895797" y="2075427"/>
              <a:ext cx="21891" cy="10581"/>
            </a:xfrm>
            <a:custGeom>
              <a:rect b="b" l="l" r="r" t="t"/>
              <a:pathLst>
                <a:path extrusionOk="0" h="334" w="691">
                  <a:moveTo>
                    <a:pt x="167" y="0"/>
                  </a:moveTo>
                  <a:cubicBezTo>
                    <a:pt x="84" y="0"/>
                    <a:pt x="0" y="72"/>
                    <a:pt x="0" y="167"/>
                  </a:cubicBezTo>
                  <a:cubicBezTo>
                    <a:pt x="0" y="251"/>
                    <a:pt x="84" y="334"/>
                    <a:pt x="167" y="334"/>
                  </a:cubicBezTo>
                  <a:lnTo>
                    <a:pt x="524" y="334"/>
                  </a:lnTo>
                  <a:cubicBezTo>
                    <a:pt x="619" y="334"/>
                    <a:pt x="691" y="251"/>
                    <a:pt x="691" y="167"/>
                  </a:cubicBezTo>
                  <a:cubicBezTo>
                    <a:pt x="691" y="72"/>
                    <a:pt x="619"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9" name="Google Shape;17189;p62"/>
            <p:cNvSpPr/>
            <p:nvPr/>
          </p:nvSpPr>
          <p:spPr>
            <a:xfrm>
              <a:off x="5962927" y="2075427"/>
              <a:ext cx="21542" cy="10581"/>
            </a:xfrm>
            <a:custGeom>
              <a:rect b="b" l="l" r="r" t="t"/>
              <a:pathLst>
                <a:path extrusionOk="0" h="334" w="680">
                  <a:moveTo>
                    <a:pt x="155" y="0"/>
                  </a:moveTo>
                  <a:cubicBezTo>
                    <a:pt x="72" y="0"/>
                    <a:pt x="1" y="72"/>
                    <a:pt x="1" y="167"/>
                  </a:cubicBezTo>
                  <a:cubicBezTo>
                    <a:pt x="1" y="251"/>
                    <a:pt x="72" y="334"/>
                    <a:pt x="155" y="334"/>
                  </a:cubicBezTo>
                  <a:lnTo>
                    <a:pt x="513" y="334"/>
                  </a:lnTo>
                  <a:cubicBezTo>
                    <a:pt x="608" y="334"/>
                    <a:pt x="679" y="251"/>
                    <a:pt x="679" y="167"/>
                  </a:cubicBezTo>
                  <a:cubicBezTo>
                    <a:pt x="679"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0" name="Google Shape;17190;p62"/>
            <p:cNvSpPr/>
            <p:nvPr/>
          </p:nvSpPr>
          <p:spPr>
            <a:xfrm>
              <a:off x="5845615" y="2282868"/>
              <a:ext cx="10233" cy="43813"/>
            </a:xfrm>
            <a:custGeom>
              <a:rect b="b" l="l" r="r" t="t"/>
              <a:pathLst>
                <a:path extrusionOk="0" h="1383" w="323">
                  <a:moveTo>
                    <a:pt x="155" y="1"/>
                  </a:moveTo>
                  <a:cubicBezTo>
                    <a:pt x="72" y="1"/>
                    <a:pt x="1" y="72"/>
                    <a:pt x="1" y="168"/>
                  </a:cubicBezTo>
                  <a:lnTo>
                    <a:pt x="1" y="1227"/>
                  </a:lnTo>
                  <a:cubicBezTo>
                    <a:pt x="1" y="1311"/>
                    <a:pt x="72" y="1382"/>
                    <a:pt x="155" y="1382"/>
                  </a:cubicBezTo>
                  <a:cubicBezTo>
                    <a:pt x="251" y="1382"/>
                    <a:pt x="322" y="1311"/>
                    <a:pt x="322" y="1227"/>
                  </a:cubicBezTo>
                  <a:lnTo>
                    <a:pt x="322" y="168"/>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1" name="Google Shape;17191;p62"/>
            <p:cNvSpPr/>
            <p:nvPr/>
          </p:nvSpPr>
          <p:spPr>
            <a:xfrm>
              <a:off x="6024798" y="2282868"/>
              <a:ext cx="10201" cy="43813"/>
            </a:xfrm>
            <a:custGeom>
              <a:rect b="b" l="l" r="r" t="t"/>
              <a:pathLst>
                <a:path extrusionOk="0" h="1383" w="322">
                  <a:moveTo>
                    <a:pt x="155" y="1"/>
                  </a:moveTo>
                  <a:cubicBezTo>
                    <a:pt x="72" y="1"/>
                    <a:pt x="0" y="72"/>
                    <a:pt x="0" y="168"/>
                  </a:cubicBezTo>
                  <a:lnTo>
                    <a:pt x="0" y="1227"/>
                  </a:lnTo>
                  <a:cubicBezTo>
                    <a:pt x="0" y="1311"/>
                    <a:pt x="72" y="1382"/>
                    <a:pt x="155" y="1382"/>
                  </a:cubicBezTo>
                  <a:cubicBezTo>
                    <a:pt x="250" y="1382"/>
                    <a:pt x="322" y="1311"/>
                    <a:pt x="322" y="1227"/>
                  </a:cubicBezTo>
                  <a:lnTo>
                    <a:pt x="322" y="168"/>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2" name="Google Shape;17192;p62"/>
            <p:cNvSpPr/>
            <p:nvPr/>
          </p:nvSpPr>
          <p:spPr>
            <a:xfrm>
              <a:off x="5868267" y="2260248"/>
              <a:ext cx="144112" cy="66591"/>
            </a:xfrm>
            <a:custGeom>
              <a:rect b="b" l="l" r="r" t="t"/>
              <a:pathLst>
                <a:path extrusionOk="0" h="2102" w="4549">
                  <a:moveTo>
                    <a:pt x="2274" y="1"/>
                  </a:moveTo>
                  <a:cubicBezTo>
                    <a:pt x="1715" y="1"/>
                    <a:pt x="1203" y="191"/>
                    <a:pt x="786" y="548"/>
                  </a:cubicBezTo>
                  <a:cubicBezTo>
                    <a:pt x="381" y="894"/>
                    <a:pt x="95" y="1382"/>
                    <a:pt x="12" y="1906"/>
                  </a:cubicBezTo>
                  <a:cubicBezTo>
                    <a:pt x="0" y="2001"/>
                    <a:pt x="48" y="2084"/>
                    <a:pt x="143" y="2096"/>
                  </a:cubicBezTo>
                  <a:cubicBezTo>
                    <a:pt x="155" y="2100"/>
                    <a:pt x="168" y="2101"/>
                    <a:pt x="181" y="2101"/>
                  </a:cubicBezTo>
                  <a:cubicBezTo>
                    <a:pt x="253" y="2101"/>
                    <a:pt x="323" y="2046"/>
                    <a:pt x="333" y="1965"/>
                  </a:cubicBezTo>
                  <a:cubicBezTo>
                    <a:pt x="500" y="1024"/>
                    <a:pt x="1310" y="334"/>
                    <a:pt x="2262" y="334"/>
                  </a:cubicBezTo>
                  <a:cubicBezTo>
                    <a:pt x="3215" y="334"/>
                    <a:pt x="4024" y="1013"/>
                    <a:pt x="4179" y="1965"/>
                  </a:cubicBezTo>
                  <a:cubicBezTo>
                    <a:pt x="4191" y="2036"/>
                    <a:pt x="4263" y="2096"/>
                    <a:pt x="4346" y="2096"/>
                  </a:cubicBezTo>
                  <a:lnTo>
                    <a:pt x="4370" y="2096"/>
                  </a:lnTo>
                  <a:cubicBezTo>
                    <a:pt x="4489" y="2084"/>
                    <a:pt x="4548" y="2001"/>
                    <a:pt x="4536" y="1906"/>
                  </a:cubicBezTo>
                  <a:cubicBezTo>
                    <a:pt x="4441" y="1382"/>
                    <a:pt x="4179" y="894"/>
                    <a:pt x="3762" y="548"/>
                  </a:cubicBezTo>
                  <a:cubicBezTo>
                    <a:pt x="3346" y="191"/>
                    <a:pt x="2822" y="1"/>
                    <a:pt x="2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3" name="Google Shape;17193;p62"/>
            <p:cNvSpPr/>
            <p:nvPr/>
          </p:nvSpPr>
          <p:spPr>
            <a:xfrm>
              <a:off x="5890126" y="2013556"/>
              <a:ext cx="10581" cy="10613"/>
            </a:xfrm>
            <a:custGeom>
              <a:rect b="b" l="l" r="r" t="t"/>
              <a:pathLst>
                <a:path extrusionOk="0" h="335" w="334">
                  <a:moveTo>
                    <a:pt x="167" y="1"/>
                  </a:moveTo>
                  <a:cubicBezTo>
                    <a:pt x="84" y="1"/>
                    <a:pt x="1" y="84"/>
                    <a:pt x="1" y="168"/>
                  </a:cubicBezTo>
                  <a:cubicBezTo>
                    <a:pt x="1" y="263"/>
                    <a:pt x="84" y="334"/>
                    <a:pt x="167" y="334"/>
                  </a:cubicBezTo>
                  <a:cubicBezTo>
                    <a:pt x="251" y="334"/>
                    <a:pt x="334" y="263"/>
                    <a:pt x="334" y="168"/>
                  </a:cubicBezTo>
                  <a:cubicBezTo>
                    <a:pt x="334" y="84"/>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4" name="Google Shape;17194;p62"/>
            <p:cNvSpPr/>
            <p:nvPr/>
          </p:nvSpPr>
          <p:spPr>
            <a:xfrm>
              <a:off x="5979907" y="2013556"/>
              <a:ext cx="10201" cy="10613"/>
            </a:xfrm>
            <a:custGeom>
              <a:rect b="b" l="l" r="r" t="t"/>
              <a:pathLst>
                <a:path extrusionOk="0" h="335" w="322">
                  <a:moveTo>
                    <a:pt x="167" y="1"/>
                  </a:moveTo>
                  <a:cubicBezTo>
                    <a:pt x="72" y="1"/>
                    <a:pt x="0" y="84"/>
                    <a:pt x="0" y="168"/>
                  </a:cubicBezTo>
                  <a:cubicBezTo>
                    <a:pt x="0" y="263"/>
                    <a:pt x="72" y="334"/>
                    <a:pt x="167" y="334"/>
                  </a:cubicBezTo>
                  <a:cubicBezTo>
                    <a:pt x="250" y="334"/>
                    <a:pt x="322" y="263"/>
                    <a:pt x="322" y="168"/>
                  </a:cubicBez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5" name="Google Shape;17195;p62"/>
            <p:cNvSpPr/>
            <p:nvPr/>
          </p:nvSpPr>
          <p:spPr>
            <a:xfrm>
              <a:off x="5861455" y="2002247"/>
              <a:ext cx="127892" cy="155454"/>
            </a:xfrm>
            <a:custGeom>
              <a:rect b="b" l="l" r="r" t="t"/>
              <a:pathLst>
                <a:path extrusionOk="0" h="4907" w="4037">
                  <a:moveTo>
                    <a:pt x="2489" y="346"/>
                  </a:moveTo>
                  <a:cubicBezTo>
                    <a:pt x="2596" y="346"/>
                    <a:pt x="2680" y="441"/>
                    <a:pt x="2680" y="536"/>
                  </a:cubicBezTo>
                  <a:cubicBezTo>
                    <a:pt x="2680" y="644"/>
                    <a:pt x="2596" y="739"/>
                    <a:pt x="2489" y="739"/>
                  </a:cubicBezTo>
                  <a:cubicBezTo>
                    <a:pt x="2382" y="739"/>
                    <a:pt x="2299" y="644"/>
                    <a:pt x="2299" y="536"/>
                  </a:cubicBezTo>
                  <a:cubicBezTo>
                    <a:pt x="2311" y="441"/>
                    <a:pt x="2382" y="346"/>
                    <a:pt x="2489" y="346"/>
                  </a:cubicBezTo>
                  <a:close/>
                  <a:moveTo>
                    <a:pt x="2954" y="715"/>
                  </a:moveTo>
                  <a:cubicBezTo>
                    <a:pt x="3084" y="775"/>
                    <a:pt x="3192" y="894"/>
                    <a:pt x="3192" y="1060"/>
                  </a:cubicBezTo>
                  <a:cubicBezTo>
                    <a:pt x="3204" y="1275"/>
                    <a:pt x="3037" y="1429"/>
                    <a:pt x="2846" y="1429"/>
                  </a:cubicBezTo>
                  <a:lnTo>
                    <a:pt x="2132" y="1429"/>
                  </a:lnTo>
                  <a:cubicBezTo>
                    <a:pt x="1918" y="1429"/>
                    <a:pt x="1763" y="1275"/>
                    <a:pt x="1763" y="1060"/>
                  </a:cubicBezTo>
                  <a:cubicBezTo>
                    <a:pt x="1763" y="917"/>
                    <a:pt x="1858" y="775"/>
                    <a:pt x="2001" y="715"/>
                  </a:cubicBezTo>
                  <a:cubicBezTo>
                    <a:pt x="2072" y="917"/>
                    <a:pt x="2263" y="1048"/>
                    <a:pt x="2477" y="1048"/>
                  </a:cubicBezTo>
                  <a:cubicBezTo>
                    <a:pt x="2692" y="1048"/>
                    <a:pt x="2870" y="917"/>
                    <a:pt x="2954" y="715"/>
                  </a:cubicBezTo>
                  <a:close/>
                  <a:moveTo>
                    <a:pt x="2501" y="1"/>
                  </a:moveTo>
                  <a:cubicBezTo>
                    <a:pt x="2263" y="1"/>
                    <a:pt x="2072" y="155"/>
                    <a:pt x="2013" y="370"/>
                  </a:cubicBezTo>
                  <a:cubicBezTo>
                    <a:pt x="1703" y="429"/>
                    <a:pt x="1453" y="715"/>
                    <a:pt x="1453" y="1060"/>
                  </a:cubicBezTo>
                  <a:lnTo>
                    <a:pt x="1453" y="1132"/>
                  </a:lnTo>
                  <a:cubicBezTo>
                    <a:pt x="1203" y="1251"/>
                    <a:pt x="965" y="1418"/>
                    <a:pt x="763" y="1632"/>
                  </a:cubicBezTo>
                  <a:cubicBezTo>
                    <a:pt x="346" y="2049"/>
                    <a:pt x="84" y="2596"/>
                    <a:pt x="48" y="3192"/>
                  </a:cubicBezTo>
                  <a:cubicBezTo>
                    <a:pt x="1" y="3763"/>
                    <a:pt x="167" y="4346"/>
                    <a:pt x="501" y="4823"/>
                  </a:cubicBezTo>
                  <a:cubicBezTo>
                    <a:pt x="537" y="4870"/>
                    <a:pt x="596" y="4906"/>
                    <a:pt x="644" y="4906"/>
                  </a:cubicBezTo>
                  <a:cubicBezTo>
                    <a:pt x="668" y="4906"/>
                    <a:pt x="715" y="4882"/>
                    <a:pt x="739" y="4870"/>
                  </a:cubicBezTo>
                  <a:cubicBezTo>
                    <a:pt x="822" y="4811"/>
                    <a:pt x="834" y="4704"/>
                    <a:pt x="775" y="4632"/>
                  </a:cubicBezTo>
                  <a:cubicBezTo>
                    <a:pt x="477" y="4227"/>
                    <a:pt x="334" y="3727"/>
                    <a:pt x="370" y="3215"/>
                  </a:cubicBezTo>
                  <a:cubicBezTo>
                    <a:pt x="406" y="2715"/>
                    <a:pt x="632" y="2227"/>
                    <a:pt x="1001" y="1858"/>
                  </a:cubicBezTo>
                  <a:cubicBezTo>
                    <a:pt x="1156" y="1703"/>
                    <a:pt x="1358" y="1548"/>
                    <a:pt x="1584" y="1465"/>
                  </a:cubicBezTo>
                  <a:cubicBezTo>
                    <a:pt x="1703" y="1656"/>
                    <a:pt x="1918" y="1775"/>
                    <a:pt x="2156" y="1775"/>
                  </a:cubicBezTo>
                  <a:lnTo>
                    <a:pt x="2870" y="1775"/>
                  </a:lnTo>
                  <a:cubicBezTo>
                    <a:pt x="3108" y="1775"/>
                    <a:pt x="3335" y="1656"/>
                    <a:pt x="3454" y="1465"/>
                  </a:cubicBezTo>
                  <a:cubicBezTo>
                    <a:pt x="3573" y="1525"/>
                    <a:pt x="3680" y="1584"/>
                    <a:pt x="3787" y="1656"/>
                  </a:cubicBezTo>
                  <a:cubicBezTo>
                    <a:pt x="3811" y="1668"/>
                    <a:pt x="3846" y="1679"/>
                    <a:pt x="3882" y="1679"/>
                  </a:cubicBezTo>
                  <a:cubicBezTo>
                    <a:pt x="3930" y="1679"/>
                    <a:pt x="3989" y="1656"/>
                    <a:pt x="4025" y="1608"/>
                  </a:cubicBezTo>
                  <a:cubicBezTo>
                    <a:pt x="4037" y="1537"/>
                    <a:pt x="4013" y="1429"/>
                    <a:pt x="3942" y="1370"/>
                  </a:cubicBezTo>
                  <a:cubicBezTo>
                    <a:pt x="3811" y="1287"/>
                    <a:pt x="3680" y="1191"/>
                    <a:pt x="3537" y="1132"/>
                  </a:cubicBezTo>
                  <a:lnTo>
                    <a:pt x="3537" y="1060"/>
                  </a:lnTo>
                  <a:cubicBezTo>
                    <a:pt x="3537" y="739"/>
                    <a:pt x="3311" y="453"/>
                    <a:pt x="2989" y="370"/>
                  </a:cubicBezTo>
                  <a:cubicBezTo>
                    <a:pt x="2930" y="167"/>
                    <a:pt x="2727" y="1"/>
                    <a:pt x="2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6" name="Google Shape;17196;p62"/>
            <p:cNvSpPr/>
            <p:nvPr/>
          </p:nvSpPr>
          <p:spPr>
            <a:xfrm>
              <a:off x="5890886" y="2060633"/>
              <a:ext cx="128652" cy="127227"/>
            </a:xfrm>
            <a:custGeom>
              <a:rect b="b" l="l" r="r" t="t"/>
              <a:pathLst>
                <a:path extrusionOk="0" h="4016" w="4061">
                  <a:moveTo>
                    <a:pt x="3421" y="1"/>
                  </a:moveTo>
                  <a:cubicBezTo>
                    <a:pt x="3385" y="1"/>
                    <a:pt x="3346" y="13"/>
                    <a:pt x="3310" y="39"/>
                  </a:cubicBezTo>
                  <a:cubicBezTo>
                    <a:pt x="3239" y="98"/>
                    <a:pt x="3227" y="206"/>
                    <a:pt x="3287" y="277"/>
                  </a:cubicBezTo>
                  <a:cubicBezTo>
                    <a:pt x="3584" y="682"/>
                    <a:pt x="3727" y="1182"/>
                    <a:pt x="3691" y="1694"/>
                  </a:cubicBezTo>
                  <a:cubicBezTo>
                    <a:pt x="3656" y="2194"/>
                    <a:pt x="3429" y="2682"/>
                    <a:pt x="3060" y="3039"/>
                  </a:cubicBezTo>
                  <a:cubicBezTo>
                    <a:pt x="2703" y="3396"/>
                    <a:pt x="2215" y="3623"/>
                    <a:pt x="1703" y="3670"/>
                  </a:cubicBezTo>
                  <a:cubicBezTo>
                    <a:pt x="1665" y="3672"/>
                    <a:pt x="1626" y="3673"/>
                    <a:pt x="1588" y="3673"/>
                  </a:cubicBezTo>
                  <a:cubicBezTo>
                    <a:pt x="1125" y="3673"/>
                    <a:pt x="661" y="3540"/>
                    <a:pt x="298" y="3265"/>
                  </a:cubicBezTo>
                  <a:cubicBezTo>
                    <a:pt x="263" y="3241"/>
                    <a:pt x="227" y="3228"/>
                    <a:pt x="191" y="3228"/>
                  </a:cubicBezTo>
                  <a:cubicBezTo>
                    <a:pt x="142" y="3228"/>
                    <a:pt x="95" y="3253"/>
                    <a:pt x="60" y="3301"/>
                  </a:cubicBezTo>
                  <a:cubicBezTo>
                    <a:pt x="0" y="3373"/>
                    <a:pt x="12" y="3480"/>
                    <a:pt x="84" y="3539"/>
                  </a:cubicBezTo>
                  <a:cubicBezTo>
                    <a:pt x="501" y="3849"/>
                    <a:pt x="1024" y="4016"/>
                    <a:pt x="1548" y="4016"/>
                  </a:cubicBezTo>
                  <a:lnTo>
                    <a:pt x="1727" y="4016"/>
                  </a:lnTo>
                  <a:cubicBezTo>
                    <a:pt x="2322" y="3968"/>
                    <a:pt x="2870" y="3718"/>
                    <a:pt x="3287" y="3301"/>
                  </a:cubicBezTo>
                  <a:cubicBezTo>
                    <a:pt x="3703" y="2884"/>
                    <a:pt x="3953" y="2325"/>
                    <a:pt x="4001" y="1730"/>
                  </a:cubicBezTo>
                  <a:cubicBezTo>
                    <a:pt x="4060" y="1122"/>
                    <a:pt x="3894" y="539"/>
                    <a:pt x="3549" y="63"/>
                  </a:cubicBezTo>
                  <a:cubicBezTo>
                    <a:pt x="3515" y="22"/>
                    <a:pt x="3469" y="1"/>
                    <a:pt x="34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7" name="Google Shape;17197;p62"/>
            <p:cNvSpPr/>
            <p:nvPr/>
          </p:nvSpPr>
          <p:spPr>
            <a:xfrm>
              <a:off x="5910116" y="2122947"/>
              <a:ext cx="61142" cy="33232"/>
            </a:xfrm>
            <a:custGeom>
              <a:rect b="b" l="l" r="r" t="t"/>
              <a:pathLst>
                <a:path extrusionOk="0" h="1049" w="1930">
                  <a:moveTo>
                    <a:pt x="1560" y="346"/>
                  </a:moveTo>
                  <a:cubicBezTo>
                    <a:pt x="1477" y="560"/>
                    <a:pt x="1239" y="715"/>
                    <a:pt x="953" y="715"/>
                  </a:cubicBezTo>
                  <a:cubicBezTo>
                    <a:pt x="667" y="715"/>
                    <a:pt x="429" y="548"/>
                    <a:pt x="358" y="346"/>
                  </a:cubicBezTo>
                  <a:close/>
                  <a:moveTo>
                    <a:pt x="167" y="1"/>
                  </a:moveTo>
                  <a:cubicBezTo>
                    <a:pt x="72" y="1"/>
                    <a:pt x="1" y="84"/>
                    <a:pt x="1" y="167"/>
                  </a:cubicBezTo>
                  <a:cubicBezTo>
                    <a:pt x="1" y="644"/>
                    <a:pt x="429" y="1048"/>
                    <a:pt x="965" y="1048"/>
                  </a:cubicBezTo>
                  <a:cubicBezTo>
                    <a:pt x="1501" y="1048"/>
                    <a:pt x="1929" y="656"/>
                    <a:pt x="1929" y="167"/>
                  </a:cubicBezTo>
                  <a:cubicBezTo>
                    <a:pt x="1918" y="84"/>
                    <a:pt x="1846" y="1"/>
                    <a:pt x="1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98" name="Google Shape;17198;p62"/>
          <p:cNvGrpSpPr/>
          <p:nvPr/>
        </p:nvGrpSpPr>
        <p:grpSpPr>
          <a:xfrm>
            <a:off x="5352643" y="1793646"/>
            <a:ext cx="278404" cy="358364"/>
            <a:chOff x="5352643" y="1969046"/>
            <a:chExt cx="278404" cy="358364"/>
          </a:xfrm>
        </p:grpSpPr>
        <p:sp>
          <p:nvSpPr>
            <p:cNvPr id="17199" name="Google Shape;17199;p62"/>
            <p:cNvSpPr/>
            <p:nvPr/>
          </p:nvSpPr>
          <p:spPr>
            <a:xfrm>
              <a:off x="5352643" y="1969046"/>
              <a:ext cx="278404" cy="358364"/>
            </a:xfrm>
            <a:custGeom>
              <a:rect b="b" l="l" r="r" t="t"/>
              <a:pathLst>
                <a:path extrusionOk="0" h="11312" w="8788">
                  <a:moveTo>
                    <a:pt x="4882" y="453"/>
                  </a:moveTo>
                  <a:cubicBezTo>
                    <a:pt x="5418" y="739"/>
                    <a:pt x="5834" y="1430"/>
                    <a:pt x="5953" y="2299"/>
                  </a:cubicBezTo>
                  <a:lnTo>
                    <a:pt x="5239" y="2299"/>
                  </a:lnTo>
                  <a:cubicBezTo>
                    <a:pt x="5215" y="1632"/>
                    <a:pt x="5096" y="918"/>
                    <a:pt x="4882" y="453"/>
                  </a:cubicBezTo>
                  <a:close/>
                  <a:moveTo>
                    <a:pt x="5667" y="687"/>
                  </a:moveTo>
                  <a:lnTo>
                    <a:pt x="5667" y="687"/>
                  </a:lnTo>
                  <a:cubicBezTo>
                    <a:pt x="6245" y="1045"/>
                    <a:pt x="6669" y="1625"/>
                    <a:pt x="6811" y="2299"/>
                  </a:cubicBezTo>
                  <a:lnTo>
                    <a:pt x="6299" y="2299"/>
                  </a:lnTo>
                  <a:cubicBezTo>
                    <a:pt x="6227" y="1692"/>
                    <a:pt x="6013" y="1144"/>
                    <a:pt x="5691" y="727"/>
                  </a:cubicBezTo>
                  <a:cubicBezTo>
                    <a:pt x="5682" y="708"/>
                    <a:pt x="5680" y="697"/>
                    <a:pt x="5667" y="687"/>
                  </a:cubicBezTo>
                  <a:close/>
                  <a:moveTo>
                    <a:pt x="3894" y="477"/>
                  </a:moveTo>
                  <a:lnTo>
                    <a:pt x="3894" y="477"/>
                  </a:lnTo>
                  <a:cubicBezTo>
                    <a:pt x="3679" y="918"/>
                    <a:pt x="3572" y="1632"/>
                    <a:pt x="3524" y="2311"/>
                  </a:cubicBezTo>
                  <a:lnTo>
                    <a:pt x="2810" y="2311"/>
                  </a:lnTo>
                  <a:cubicBezTo>
                    <a:pt x="2810" y="2263"/>
                    <a:pt x="2834" y="2215"/>
                    <a:pt x="2846" y="2156"/>
                  </a:cubicBezTo>
                  <a:cubicBezTo>
                    <a:pt x="2858" y="2061"/>
                    <a:pt x="2798" y="1977"/>
                    <a:pt x="2715" y="1954"/>
                  </a:cubicBezTo>
                  <a:cubicBezTo>
                    <a:pt x="2707" y="1953"/>
                    <a:pt x="2699" y="1952"/>
                    <a:pt x="2691" y="1952"/>
                  </a:cubicBezTo>
                  <a:cubicBezTo>
                    <a:pt x="2606" y="1952"/>
                    <a:pt x="2534" y="2009"/>
                    <a:pt x="2512" y="2096"/>
                  </a:cubicBezTo>
                  <a:cubicBezTo>
                    <a:pt x="2501" y="2168"/>
                    <a:pt x="2489" y="2239"/>
                    <a:pt x="2489" y="2311"/>
                  </a:cubicBezTo>
                  <a:lnTo>
                    <a:pt x="1977" y="2311"/>
                  </a:lnTo>
                  <a:cubicBezTo>
                    <a:pt x="2108" y="1620"/>
                    <a:pt x="2512" y="1037"/>
                    <a:pt x="3096" y="691"/>
                  </a:cubicBezTo>
                  <a:lnTo>
                    <a:pt x="3096" y="691"/>
                  </a:lnTo>
                  <a:cubicBezTo>
                    <a:pt x="2953" y="870"/>
                    <a:pt x="2834" y="1096"/>
                    <a:pt x="2727" y="1346"/>
                  </a:cubicBezTo>
                  <a:cubicBezTo>
                    <a:pt x="2703" y="1442"/>
                    <a:pt x="2727" y="1525"/>
                    <a:pt x="2810" y="1573"/>
                  </a:cubicBezTo>
                  <a:cubicBezTo>
                    <a:pt x="2835" y="1582"/>
                    <a:pt x="2860" y="1586"/>
                    <a:pt x="2884" y="1586"/>
                  </a:cubicBezTo>
                  <a:cubicBezTo>
                    <a:pt x="2951" y="1586"/>
                    <a:pt x="3010" y="1551"/>
                    <a:pt x="3036" y="1489"/>
                  </a:cubicBezTo>
                  <a:cubicBezTo>
                    <a:pt x="3251" y="1013"/>
                    <a:pt x="3548" y="644"/>
                    <a:pt x="3894" y="477"/>
                  </a:cubicBezTo>
                  <a:close/>
                  <a:moveTo>
                    <a:pt x="4382" y="334"/>
                  </a:moveTo>
                  <a:cubicBezTo>
                    <a:pt x="4417" y="334"/>
                    <a:pt x="4560" y="441"/>
                    <a:pt x="4691" y="894"/>
                  </a:cubicBezTo>
                  <a:cubicBezTo>
                    <a:pt x="4810" y="1263"/>
                    <a:pt x="4882" y="1763"/>
                    <a:pt x="4918" y="2323"/>
                  </a:cubicBezTo>
                  <a:lnTo>
                    <a:pt x="3846" y="2323"/>
                  </a:lnTo>
                  <a:cubicBezTo>
                    <a:pt x="3870" y="1763"/>
                    <a:pt x="3941" y="1263"/>
                    <a:pt x="4060" y="894"/>
                  </a:cubicBezTo>
                  <a:cubicBezTo>
                    <a:pt x="4203" y="430"/>
                    <a:pt x="4334" y="334"/>
                    <a:pt x="4382" y="334"/>
                  </a:cubicBezTo>
                  <a:close/>
                  <a:moveTo>
                    <a:pt x="7025" y="2632"/>
                  </a:moveTo>
                  <a:cubicBezTo>
                    <a:pt x="7025" y="2632"/>
                    <a:pt x="7037" y="2632"/>
                    <a:pt x="7037" y="2644"/>
                  </a:cubicBezTo>
                  <a:lnTo>
                    <a:pt x="7037" y="3180"/>
                  </a:lnTo>
                  <a:lnTo>
                    <a:pt x="1715" y="3180"/>
                  </a:lnTo>
                  <a:lnTo>
                    <a:pt x="1715" y="2644"/>
                  </a:lnTo>
                  <a:cubicBezTo>
                    <a:pt x="1715" y="2644"/>
                    <a:pt x="1715" y="2632"/>
                    <a:pt x="1727" y="2632"/>
                  </a:cubicBezTo>
                  <a:close/>
                  <a:moveTo>
                    <a:pt x="1905" y="3525"/>
                  </a:moveTo>
                  <a:lnTo>
                    <a:pt x="1905" y="3716"/>
                  </a:lnTo>
                  <a:lnTo>
                    <a:pt x="1834" y="3716"/>
                  </a:lnTo>
                  <a:cubicBezTo>
                    <a:pt x="1810" y="3716"/>
                    <a:pt x="1762" y="3716"/>
                    <a:pt x="1715" y="3728"/>
                  </a:cubicBezTo>
                  <a:lnTo>
                    <a:pt x="1715" y="3525"/>
                  </a:lnTo>
                  <a:close/>
                  <a:moveTo>
                    <a:pt x="7049" y="3525"/>
                  </a:moveTo>
                  <a:lnTo>
                    <a:pt x="7049" y="3728"/>
                  </a:lnTo>
                  <a:cubicBezTo>
                    <a:pt x="7013" y="3728"/>
                    <a:pt x="6977" y="3716"/>
                    <a:pt x="6942" y="3716"/>
                  </a:cubicBezTo>
                  <a:lnTo>
                    <a:pt x="6846" y="3716"/>
                  </a:lnTo>
                  <a:lnTo>
                    <a:pt x="6846" y="3525"/>
                  </a:lnTo>
                  <a:close/>
                  <a:moveTo>
                    <a:pt x="1905" y="4049"/>
                  </a:moveTo>
                  <a:lnTo>
                    <a:pt x="1905" y="4585"/>
                  </a:lnTo>
                  <a:lnTo>
                    <a:pt x="1905" y="4597"/>
                  </a:lnTo>
                  <a:lnTo>
                    <a:pt x="1822" y="4597"/>
                  </a:lnTo>
                  <a:cubicBezTo>
                    <a:pt x="1750" y="4597"/>
                    <a:pt x="1667" y="4561"/>
                    <a:pt x="1608" y="4501"/>
                  </a:cubicBezTo>
                  <a:cubicBezTo>
                    <a:pt x="1548" y="4442"/>
                    <a:pt x="1536" y="4371"/>
                    <a:pt x="1536" y="4299"/>
                  </a:cubicBezTo>
                  <a:cubicBezTo>
                    <a:pt x="1548" y="4168"/>
                    <a:pt x="1691" y="4049"/>
                    <a:pt x="1834" y="4049"/>
                  </a:cubicBezTo>
                  <a:close/>
                  <a:moveTo>
                    <a:pt x="6953" y="4049"/>
                  </a:moveTo>
                  <a:cubicBezTo>
                    <a:pt x="7025" y="4049"/>
                    <a:pt x="7108" y="4073"/>
                    <a:pt x="7168" y="4132"/>
                  </a:cubicBezTo>
                  <a:cubicBezTo>
                    <a:pt x="7204" y="4192"/>
                    <a:pt x="7227" y="4263"/>
                    <a:pt x="7227" y="4359"/>
                  </a:cubicBezTo>
                  <a:cubicBezTo>
                    <a:pt x="7204" y="4490"/>
                    <a:pt x="7073" y="4609"/>
                    <a:pt x="6930" y="4609"/>
                  </a:cubicBezTo>
                  <a:lnTo>
                    <a:pt x="6846" y="4609"/>
                  </a:lnTo>
                  <a:lnTo>
                    <a:pt x="6846" y="4597"/>
                  </a:lnTo>
                  <a:lnTo>
                    <a:pt x="6846" y="4049"/>
                  </a:lnTo>
                  <a:close/>
                  <a:moveTo>
                    <a:pt x="6525" y="3525"/>
                  </a:moveTo>
                  <a:lnTo>
                    <a:pt x="6513" y="4049"/>
                  </a:lnTo>
                  <a:lnTo>
                    <a:pt x="5644" y="4644"/>
                  </a:lnTo>
                  <a:cubicBezTo>
                    <a:pt x="5559" y="4703"/>
                    <a:pt x="5463" y="4727"/>
                    <a:pt x="5363" y="4727"/>
                  </a:cubicBezTo>
                  <a:cubicBezTo>
                    <a:pt x="5322" y="4727"/>
                    <a:pt x="5281" y="4723"/>
                    <a:pt x="5239" y="4716"/>
                  </a:cubicBezTo>
                  <a:cubicBezTo>
                    <a:pt x="5108" y="4668"/>
                    <a:pt x="4989" y="4561"/>
                    <a:pt x="4929" y="4442"/>
                  </a:cubicBezTo>
                  <a:cubicBezTo>
                    <a:pt x="4846" y="4228"/>
                    <a:pt x="4620" y="4085"/>
                    <a:pt x="4382" y="4085"/>
                  </a:cubicBezTo>
                  <a:cubicBezTo>
                    <a:pt x="4144" y="4085"/>
                    <a:pt x="3917" y="4228"/>
                    <a:pt x="3834" y="4442"/>
                  </a:cubicBezTo>
                  <a:cubicBezTo>
                    <a:pt x="3775" y="4585"/>
                    <a:pt x="3655" y="4680"/>
                    <a:pt x="3513" y="4716"/>
                  </a:cubicBezTo>
                  <a:cubicBezTo>
                    <a:pt x="3473" y="4730"/>
                    <a:pt x="3431" y="4737"/>
                    <a:pt x="3390" y="4737"/>
                  </a:cubicBezTo>
                  <a:cubicBezTo>
                    <a:pt x="3296" y="4737"/>
                    <a:pt x="3202" y="4702"/>
                    <a:pt x="3120" y="4644"/>
                  </a:cubicBezTo>
                  <a:lnTo>
                    <a:pt x="2251" y="4049"/>
                  </a:lnTo>
                  <a:lnTo>
                    <a:pt x="2251" y="3525"/>
                  </a:lnTo>
                  <a:close/>
                  <a:moveTo>
                    <a:pt x="4382" y="4406"/>
                  </a:moveTo>
                  <a:cubicBezTo>
                    <a:pt x="4501" y="4406"/>
                    <a:pt x="4584" y="4466"/>
                    <a:pt x="4632" y="4561"/>
                  </a:cubicBezTo>
                  <a:cubicBezTo>
                    <a:pt x="4715" y="4787"/>
                    <a:pt x="4918" y="4954"/>
                    <a:pt x="5156" y="5025"/>
                  </a:cubicBezTo>
                  <a:cubicBezTo>
                    <a:pt x="5227" y="5037"/>
                    <a:pt x="5299" y="5061"/>
                    <a:pt x="5382" y="5061"/>
                  </a:cubicBezTo>
                  <a:cubicBezTo>
                    <a:pt x="5537" y="5061"/>
                    <a:pt x="5703" y="5013"/>
                    <a:pt x="5834" y="4906"/>
                  </a:cubicBezTo>
                  <a:lnTo>
                    <a:pt x="6501" y="4442"/>
                  </a:lnTo>
                  <a:lnTo>
                    <a:pt x="6501" y="4597"/>
                  </a:lnTo>
                  <a:cubicBezTo>
                    <a:pt x="6501" y="5775"/>
                    <a:pt x="5549" y="6728"/>
                    <a:pt x="4382" y="6728"/>
                  </a:cubicBezTo>
                  <a:cubicBezTo>
                    <a:pt x="3203" y="6728"/>
                    <a:pt x="2251" y="5775"/>
                    <a:pt x="2251" y="4597"/>
                  </a:cubicBezTo>
                  <a:lnTo>
                    <a:pt x="2251" y="4442"/>
                  </a:lnTo>
                  <a:lnTo>
                    <a:pt x="2917" y="4906"/>
                  </a:lnTo>
                  <a:cubicBezTo>
                    <a:pt x="3070" y="5000"/>
                    <a:pt x="3235" y="5051"/>
                    <a:pt x="3403" y="5051"/>
                  </a:cubicBezTo>
                  <a:cubicBezTo>
                    <a:pt x="3471" y="5051"/>
                    <a:pt x="3539" y="5042"/>
                    <a:pt x="3608" y="5025"/>
                  </a:cubicBezTo>
                  <a:cubicBezTo>
                    <a:pt x="3846" y="4954"/>
                    <a:pt x="4036" y="4787"/>
                    <a:pt x="4120" y="4561"/>
                  </a:cubicBezTo>
                  <a:cubicBezTo>
                    <a:pt x="4167" y="4478"/>
                    <a:pt x="4263" y="4406"/>
                    <a:pt x="4382" y="4406"/>
                  </a:cubicBezTo>
                  <a:close/>
                  <a:moveTo>
                    <a:pt x="2977" y="7228"/>
                  </a:moveTo>
                  <a:lnTo>
                    <a:pt x="2977" y="7561"/>
                  </a:lnTo>
                  <a:cubicBezTo>
                    <a:pt x="2977" y="7704"/>
                    <a:pt x="2893" y="7835"/>
                    <a:pt x="2739" y="7895"/>
                  </a:cubicBezTo>
                  <a:lnTo>
                    <a:pt x="2358" y="7645"/>
                  </a:lnTo>
                  <a:cubicBezTo>
                    <a:pt x="2251" y="7573"/>
                    <a:pt x="2239" y="7466"/>
                    <a:pt x="2262" y="7395"/>
                  </a:cubicBezTo>
                  <a:cubicBezTo>
                    <a:pt x="2298" y="7323"/>
                    <a:pt x="2358" y="7228"/>
                    <a:pt x="2477" y="7228"/>
                  </a:cubicBezTo>
                  <a:close/>
                  <a:moveTo>
                    <a:pt x="6275" y="7228"/>
                  </a:moveTo>
                  <a:cubicBezTo>
                    <a:pt x="6382" y="7228"/>
                    <a:pt x="6465" y="7323"/>
                    <a:pt x="6477" y="7395"/>
                  </a:cubicBezTo>
                  <a:cubicBezTo>
                    <a:pt x="6513" y="7466"/>
                    <a:pt x="6489" y="7573"/>
                    <a:pt x="6394" y="7645"/>
                  </a:cubicBezTo>
                  <a:lnTo>
                    <a:pt x="6001" y="7895"/>
                  </a:lnTo>
                  <a:cubicBezTo>
                    <a:pt x="5882" y="7835"/>
                    <a:pt x="5775" y="7704"/>
                    <a:pt x="5775" y="7561"/>
                  </a:cubicBezTo>
                  <a:lnTo>
                    <a:pt x="5775" y="7228"/>
                  </a:lnTo>
                  <a:close/>
                  <a:moveTo>
                    <a:pt x="2977" y="6704"/>
                  </a:moveTo>
                  <a:lnTo>
                    <a:pt x="2977" y="6907"/>
                  </a:lnTo>
                  <a:lnTo>
                    <a:pt x="2489" y="6907"/>
                  </a:lnTo>
                  <a:cubicBezTo>
                    <a:pt x="2239" y="6907"/>
                    <a:pt x="2024" y="7049"/>
                    <a:pt x="1953" y="7288"/>
                  </a:cubicBezTo>
                  <a:cubicBezTo>
                    <a:pt x="1881" y="7526"/>
                    <a:pt x="1965" y="7764"/>
                    <a:pt x="2179" y="7919"/>
                  </a:cubicBezTo>
                  <a:lnTo>
                    <a:pt x="4167" y="9240"/>
                  </a:lnTo>
                  <a:cubicBezTo>
                    <a:pt x="4036" y="9300"/>
                    <a:pt x="3929" y="9419"/>
                    <a:pt x="3894" y="9550"/>
                  </a:cubicBezTo>
                  <a:lnTo>
                    <a:pt x="3501" y="9550"/>
                  </a:lnTo>
                  <a:cubicBezTo>
                    <a:pt x="2429" y="9550"/>
                    <a:pt x="1548" y="8669"/>
                    <a:pt x="1548" y="7597"/>
                  </a:cubicBezTo>
                  <a:cubicBezTo>
                    <a:pt x="1548" y="7109"/>
                    <a:pt x="1953" y="6704"/>
                    <a:pt x="2441" y="6704"/>
                  </a:cubicBezTo>
                  <a:close/>
                  <a:moveTo>
                    <a:pt x="6311" y="6728"/>
                  </a:moveTo>
                  <a:cubicBezTo>
                    <a:pt x="6811" y="6728"/>
                    <a:pt x="7204" y="7121"/>
                    <a:pt x="7204" y="7621"/>
                  </a:cubicBezTo>
                  <a:cubicBezTo>
                    <a:pt x="7227" y="8669"/>
                    <a:pt x="6346" y="9550"/>
                    <a:pt x="5263" y="9550"/>
                  </a:cubicBezTo>
                  <a:lnTo>
                    <a:pt x="4870" y="9550"/>
                  </a:lnTo>
                  <a:cubicBezTo>
                    <a:pt x="4822" y="9419"/>
                    <a:pt x="4727" y="9300"/>
                    <a:pt x="4584" y="9240"/>
                  </a:cubicBezTo>
                  <a:lnTo>
                    <a:pt x="5168" y="8847"/>
                  </a:lnTo>
                  <a:cubicBezTo>
                    <a:pt x="5239" y="8812"/>
                    <a:pt x="5263" y="8704"/>
                    <a:pt x="5215" y="8633"/>
                  </a:cubicBezTo>
                  <a:cubicBezTo>
                    <a:pt x="5186" y="8582"/>
                    <a:pt x="5134" y="8557"/>
                    <a:pt x="5082" y="8557"/>
                  </a:cubicBezTo>
                  <a:cubicBezTo>
                    <a:pt x="5049" y="8557"/>
                    <a:pt x="5016" y="8567"/>
                    <a:pt x="4989" y="8585"/>
                  </a:cubicBezTo>
                  <a:lnTo>
                    <a:pt x="4382" y="9002"/>
                  </a:lnTo>
                  <a:lnTo>
                    <a:pt x="3036" y="8109"/>
                  </a:lnTo>
                  <a:cubicBezTo>
                    <a:pt x="3203" y="7978"/>
                    <a:pt x="3310" y="7776"/>
                    <a:pt x="3310" y="7561"/>
                  </a:cubicBezTo>
                  <a:lnTo>
                    <a:pt x="3310" y="6811"/>
                  </a:lnTo>
                  <a:cubicBezTo>
                    <a:pt x="3632" y="6978"/>
                    <a:pt x="3989" y="7061"/>
                    <a:pt x="4382" y="7061"/>
                  </a:cubicBezTo>
                  <a:cubicBezTo>
                    <a:pt x="4763" y="7061"/>
                    <a:pt x="5120" y="6978"/>
                    <a:pt x="5453" y="6811"/>
                  </a:cubicBezTo>
                  <a:lnTo>
                    <a:pt x="5453" y="7561"/>
                  </a:lnTo>
                  <a:cubicBezTo>
                    <a:pt x="5453" y="7764"/>
                    <a:pt x="5560" y="7978"/>
                    <a:pt x="5715" y="8109"/>
                  </a:cubicBezTo>
                  <a:lnTo>
                    <a:pt x="5620" y="8181"/>
                  </a:lnTo>
                  <a:cubicBezTo>
                    <a:pt x="5537" y="8228"/>
                    <a:pt x="5525" y="8335"/>
                    <a:pt x="5572" y="8407"/>
                  </a:cubicBezTo>
                  <a:cubicBezTo>
                    <a:pt x="5596" y="8454"/>
                    <a:pt x="5656" y="8478"/>
                    <a:pt x="5703" y="8478"/>
                  </a:cubicBezTo>
                  <a:cubicBezTo>
                    <a:pt x="5739" y="8478"/>
                    <a:pt x="5763" y="8466"/>
                    <a:pt x="5799" y="8454"/>
                  </a:cubicBezTo>
                  <a:lnTo>
                    <a:pt x="6584" y="7930"/>
                  </a:lnTo>
                  <a:cubicBezTo>
                    <a:pt x="6787" y="7800"/>
                    <a:pt x="6882" y="7538"/>
                    <a:pt x="6811" y="7299"/>
                  </a:cubicBezTo>
                  <a:cubicBezTo>
                    <a:pt x="6727" y="7061"/>
                    <a:pt x="6525" y="6918"/>
                    <a:pt x="6275" y="6918"/>
                  </a:cubicBezTo>
                  <a:lnTo>
                    <a:pt x="5775" y="6918"/>
                  </a:lnTo>
                  <a:lnTo>
                    <a:pt x="5775" y="6728"/>
                  </a:lnTo>
                  <a:close/>
                  <a:moveTo>
                    <a:pt x="4382" y="9526"/>
                  </a:moveTo>
                  <a:cubicBezTo>
                    <a:pt x="4489" y="9538"/>
                    <a:pt x="4572" y="9609"/>
                    <a:pt x="4572" y="9716"/>
                  </a:cubicBezTo>
                  <a:cubicBezTo>
                    <a:pt x="4572" y="9824"/>
                    <a:pt x="4489" y="9907"/>
                    <a:pt x="4382" y="9907"/>
                  </a:cubicBezTo>
                  <a:cubicBezTo>
                    <a:pt x="4275" y="9907"/>
                    <a:pt x="4191" y="9824"/>
                    <a:pt x="4191" y="9716"/>
                  </a:cubicBezTo>
                  <a:cubicBezTo>
                    <a:pt x="4191" y="9609"/>
                    <a:pt x="4275" y="9526"/>
                    <a:pt x="4382" y="9526"/>
                  </a:cubicBezTo>
                  <a:close/>
                  <a:moveTo>
                    <a:pt x="4406" y="1"/>
                  </a:moveTo>
                  <a:cubicBezTo>
                    <a:pt x="3727" y="1"/>
                    <a:pt x="3060" y="251"/>
                    <a:pt x="2548" y="691"/>
                  </a:cubicBezTo>
                  <a:cubicBezTo>
                    <a:pt x="2072" y="1108"/>
                    <a:pt x="1750" y="1692"/>
                    <a:pt x="1643" y="2323"/>
                  </a:cubicBezTo>
                  <a:cubicBezTo>
                    <a:pt x="1512" y="2358"/>
                    <a:pt x="1417" y="2501"/>
                    <a:pt x="1417" y="2644"/>
                  </a:cubicBezTo>
                  <a:lnTo>
                    <a:pt x="1417" y="3906"/>
                  </a:lnTo>
                  <a:cubicBezTo>
                    <a:pt x="1334" y="4001"/>
                    <a:pt x="1250" y="4132"/>
                    <a:pt x="1238" y="4263"/>
                  </a:cubicBezTo>
                  <a:cubicBezTo>
                    <a:pt x="1227" y="4442"/>
                    <a:pt x="1286" y="4609"/>
                    <a:pt x="1393" y="4740"/>
                  </a:cubicBezTo>
                  <a:cubicBezTo>
                    <a:pt x="1512" y="4882"/>
                    <a:pt x="1667" y="4942"/>
                    <a:pt x="1834" y="4942"/>
                  </a:cubicBezTo>
                  <a:lnTo>
                    <a:pt x="1953" y="4942"/>
                  </a:lnTo>
                  <a:cubicBezTo>
                    <a:pt x="2024" y="5502"/>
                    <a:pt x="2298" y="5990"/>
                    <a:pt x="2703" y="6383"/>
                  </a:cubicBezTo>
                  <a:lnTo>
                    <a:pt x="2465" y="6383"/>
                  </a:lnTo>
                  <a:cubicBezTo>
                    <a:pt x="1786" y="6383"/>
                    <a:pt x="1238" y="6930"/>
                    <a:pt x="1238" y="7597"/>
                  </a:cubicBezTo>
                  <a:cubicBezTo>
                    <a:pt x="1238" y="7859"/>
                    <a:pt x="1286" y="8097"/>
                    <a:pt x="1358" y="8311"/>
                  </a:cubicBezTo>
                  <a:lnTo>
                    <a:pt x="881" y="8454"/>
                  </a:lnTo>
                  <a:cubicBezTo>
                    <a:pt x="357" y="8597"/>
                    <a:pt x="0" y="9085"/>
                    <a:pt x="0" y="9621"/>
                  </a:cubicBezTo>
                  <a:lnTo>
                    <a:pt x="0" y="11133"/>
                  </a:lnTo>
                  <a:cubicBezTo>
                    <a:pt x="0" y="11217"/>
                    <a:pt x="84" y="11288"/>
                    <a:pt x="167" y="11288"/>
                  </a:cubicBezTo>
                  <a:cubicBezTo>
                    <a:pt x="250" y="11288"/>
                    <a:pt x="334" y="11217"/>
                    <a:pt x="334" y="11133"/>
                  </a:cubicBezTo>
                  <a:lnTo>
                    <a:pt x="334" y="9621"/>
                  </a:lnTo>
                  <a:cubicBezTo>
                    <a:pt x="334" y="9490"/>
                    <a:pt x="357" y="9359"/>
                    <a:pt x="417" y="9252"/>
                  </a:cubicBezTo>
                  <a:lnTo>
                    <a:pt x="1227" y="9955"/>
                  </a:lnTo>
                  <a:cubicBezTo>
                    <a:pt x="1346" y="10050"/>
                    <a:pt x="1417" y="10205"/>
                    <a:pt x="1417" y="10371"/>
                  </a:cubicBezTo>
                  <a:lnTo>
                    <a:pt x="1417" y="11145"/>
                  </a:lnTo>
                  <a:cubicBezTo>
                    <a:pt x="1417" y="11228"/>
                    <a:pt x="1489" y="11312"/>
                    <a:pt x="1584" y="11312"/>
                  </a:cubicBezTo>
                  <a:cubicBezTo>
                    <a:pt x="1667" y="11312"/>
                    <a:pt x="1739" y="11228"/>
                    <a:pt x="1739" y="11145"/>
                  </a:cubicBezTo>
                  <a:lnTo>
                    <a:pt x="1739" y="10359"/>
                  </a:lnTo>
                  <a:cubicBezTo>
                    <a:pt x="1739" y="10097"/>
                    <a:pt x="1643" y="9859"/>
                    <a:pt x="1441" y="9681"/>
                  </a:cubicBezTo>
                  <a:lnTo>
                    <a:pt x="607" y="8966"/>
                  </a:lnTo>
                  <a:cubicBezTo>
                    <a:pt x="715" y="8883"/>
                    <a:pt x="834" y="8812"/>
                    <a:pt x="965" y="8764"/>
                  </a:cubicBezTo>
                  <a:lnTo>
                    <a:pt x="1477" y="8609"/>
                  </a:lnTo>
                  <a:cubicBezTo>
                    <a:pt x="1846" y="9359"/>
                    <a:pt x="2620" y="9883"/>
                    <a:pt x="3513" y="9883"/>
                  </a:cubicBezTo>
                  <a:lnTo>
                    <a:pt x="3905" y="9883"/>
                  </a:lnTo>
                  <a:cubicBezTo>
                    <a:pt x="3941" y="10026"/>
                    <a:pt x="4084" y="10145"/>
                    <a:pt x="4227" y="10205"/>
                  </a:cubicBezTo>
                  <a:lnTo>
                    <a:pt x="4227" y="11133"/>
                  </a:lnTo>
                  <a:cubicBezTo>
                    <a:pt x="4227" y="11217"/>
                    <a:pt x="4298" y="11288"/>
                    <a:pt x="4394" y="11288"/>
                  </a:cubicBezTo>
                  <a:cubicBezTo>
                    <a:pt x="4477" y="11288"/>
                    <a:pt x="4560" y="11217"/>
                    <a:pt x="4560" y="11133"/>
                  </a:cubicBezTo>
                  <a:lnTo>
                    <a:pt x="4560" y="10205"/>
                  </a:lnTo>
                  <a:cubicBezTo>
                    <a:pt x="4703" y="10157"/>
                    <a:pt x="4822" y="10026"/>
                    <a:pt x="4882" y="9883"/>
                  </a:cubicBezTo>
                  <a:lnTo>
                    <a:pt x="5275" y="9883"/>
                  </a:lnTo>
                  <a:cubicBezTo>
                    <a:pt x="6168" y="9883"/>
                    <a:pt x="6942" y="9359"/>
                    <a:pt x="7311" y="8609"/>
                  </a:cubicBezTo>
                  <a:lnTo>
                    <a:pt x="7811" y="8764"/>
                  </a:lnTo>
                  <a:cubicBezTo>
                    <a:pt x="7954" y="8812"/>
                    <a:pt x="8085" y="8883"/>
                    <a:pt x="8168" y="8966"/>
                  </a:cubicBezTo>
                  <a:lnTo>
                    <a:pt x="7346" y="9681"/>
                  </a:lnTo>
                  <a:cubicBezTo>
                    <a:pt x="7144" y="9847"/>
                    <a:pt x="7049" y="10086"/>
                    <a:pt x="7049" y="10359"/>
                  </a:cubicBezTo>
                  <a:lnTo>
                    <a:pt x="7049" y="11133"/>
                  </a:lnTo>
                  <a:cubicBezTo>
                    <a:pt x="7049" y="11217"/>
                    <a:pt x="7120" y="11288"/>
                    <a:pt x="7204" y="11288"/>
                  </a:cubicBezTo>
                  <a:cubicBezTo>
                    <a:pt x="7299" y="11288"/>
                    <a:pt x="7370" y="11217"/>
                    <a:pt x="7370" y="11133"/>
                  </a:cubicBezTo>
                  <a:lnTo>
                    <a:pt x="7370" y="10359"/>
                  </a:lnTo>
                  <a:cubicBezTo>
                    <a:pt x="7370" y="10193"/>
                    <a:pt x="7442" y="10038"/>
                    <a:pt x="7561" y="9943"/>
                  </a:cubicBezTo>
                  <a:lnTo>
                    <a:pt x="8370" y="9240"/>
                  </a:lnTo>
                  <a:cubicBezTo>
                    <a:pt x="8430" y="9359"/>
                    <a:pt x="8454" y="9478"/>
                    <a:pt x="8454" y="9609"/>
                  </a:cubicBezTo>
                  <a:lnTo>
                    <a:pt x="8454" y="11109"/>
                  </a:lnTo>
                  <a:cubicBezTo>
                    <a:pt x="8454" y="11205"/>
                    <a:pt x="8525" y="11276"/>
                    <a:pt x="8620" y="11276"/>
                  </a:cubicBezTo>
                  <a:cubicBezTo>
                    <a:pt x="8704" y="11276"/>
                    <a:pt x="8787" y="11205"/>
                    <a:pt x="8787" y="11109"/>
                  </a:cubicBezTo>
                  <a:lnTo>
                    <a:pt x="8787" y="9609"/>
                  </a:lnTo>
                  <a:cubicBezTo>
                    <a:pt x="8787" y="9085"/>
                    <a:pt x="8430" y="8597"/>
                    <a:pt x="7906" y="8454"/>
                  </a:cubicBezTo>
                  <a:lnTo>
                    <a:pt x="7430" y="8311"/>
                  </a:lnTo>
                  <a:cubicBezTo>
                    <a:pt x="7501" y="8097"/>
                    <a:pt x="7549" y="7859"/>
                    <a:pt x="7549" y="7597"/>
                  </a:cubicBezTo>
                  <a:cubicBezTo>
                    <a:pt x="7549" y="6930"/>
                    <a:pt x="7001" y="6383"/>
                    <a:pt x="6322" y="6383"/>
                  </a:cubicBezTo>
                  <a:lnTo>
                    <a:pt x="6084" y="6383"/>
                  </a:lnTo>
                  <a:cubicBezTo>
                    <a:pt x="6477" y="6014"/>
                    <a:pt x="6751" y="5502"/>
                    <a:pt x="6834" y="4942"/>
                  </a:cubicBezTo>
                  <a:lnTo>
                    <a:pt x="6942" y="4942"/>
                  </a:lnTo>
                  <a:cubicBezTo>
                    <a:pt x="7263" y="4942"/>
                    <a:pt x="7537" y="4704"/>
                    <a:pt x="7561" y="4382"/>
                  </a:cubicBezTo>
                  <a:cubicBezTo>
                    <a:pt x="7573" y="4204"/>
                    <a:pt x="7525" y="4049"/>
                    <a:pt x="7418" y="3906"/>
                  </a:cubicBezTo>
                  <a:lnTo>
                    <a:pt x="7406" y="3894"/>
                  </a:lnTo>
                  <a:lnTo>
                    <a:pt x="7406" y="2644"/>
                  </a:lnTo>
                  <a:cubicBezTo>
                    <a:pt x="7406" y="2501"/>
                    <a:pt x="7311" y="2382"/>
                    <a:pt x="7180" y="2323"/>
                  </a:cubicBezTo>
                  <a:cubicBezTo>
                    <a:pt x="7073" y="1692"/>
                    <a:pt x="6751" y="1132"/>
                    <a:pt x="6275" y="691"/>
                  </a:cubicBezTo>
                  <a:cubicBezTo>
                    <a:pt x="5751" y="239"/>
                    <a:pt x="5096"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0" name="Google Shape;17200;p62"/>
            <p:cNvSpPr/>
            <p:nvPr/>
          </p:nvSpPr>
          <p:spPr>
            <a:xfrm>
              <a:off x="5452593" y="2092408"/>
              <a:ext cx="10581" cy="16252"/>
            </a:xfrm>
            <a:custGeom>
              <a:rect b="b" l="l" r="r" t="t"/>
              <a:pathLst>
                <a:path extrusionOk="0" h="513" w="334">
                  <a:moveTo>
                    <a:pt x="167" y="0"/>
                  </a:moveTo>
                  <a:cubicBezTo>
                    <a:pt x="84" y="0"/>
                    <a:pt x="0" y="72"/>
                    <a:pt x="0" y="167"/>
                  </a:cubicBezTo>
                  <a:lnTo>
                    <a:pt x="0" y="346"/>
                  </a:lnTo>
                  <a:cubicBezTo>
                    <a:pt x="0" y="429"/>
                    <a:pt x="84" y="512"/>
                    <a:pt x="167" y="512"/>
                  </a:cubicBezTo>
                  <a:cubicBezTo>
                    <a:pt x="250" y="512"/>
                    <a:pt x="334" y="429"/>
                    <a:pt x="334" y="346"/>
                  </a:cubicBezTo>
                  <a:lnTo>
                    <a:pt x="334"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1" name="Google Shape;17201;p62"/>
            <p:cNvSpPr/>
            <p:nvPr/>
          </p:nvSpPr>
          <p:spPr>
            <a:xfrm>
              <a:off x="5519723" y="2092408"/>
              <a:ext cx="10233" cy="16252"/>
            </a:xfrm>
            <a:custGeom>
              <a:rect b="b" l="l" r="r" t="t"/>
              <a:pathLst>
                <a:path extrusionOk="0" h="513" w="323">
                  <a:moveTo>
                    <a:pt x="167" y="0"/>
                  </a:moveTo>
                  <a:cubicBezTo>
                    <a:pt x="72" y="0"/>
                    <a:pt x="1" y="72"/>
                    <a:pt x="1" y="167"/>
                  </a:cubicBezTo>
                  <a:lnTo>
                    <a:pt x="1" y="346"/>
                  </a:lnTo>
                  <a:cubicBezTo>
                    <a:pt x="1" y="429"/>
                    <a:pt x="72" y="512"/>
                    <a:pt x="167" y="512"/>
                  </a:cubicBezTo>
                  <a:cubicBezTo>
                    <a:pt x="251" y="512"/>
                    <a:pt x="322" y="429"/>
                    <a:pt x="322" y="346"/>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2" name="Google Shape;17202;p62"/>
            <p:cNvSpPr/>
            <p:nvPr/>
          </p:nvSpPr>
          <p:spPr>
            <a:xfrm>
              <a:off x="5474833" y="2137298"/>
              <a:ext cx="32852" cy="10201"/>
            </a:xfrm>
            <a:custGeom>
              <a:rect b="b" l="l" r="r" t="t"/>
              <a:pathLst>
                <a:path extrusionOk="0" h="322" w="1037">
                  <a:moveTo>
                    <a:pt x="168" y="0"/>
                  </a:moveTo>
                  <a:cubicBezTo>
                    <a:pt x="72" y="0"/>
                    <a:pt x="1" y="72"/>
                    <a:pt x="1" y="167"/>
                  </a:cubicBezTo>
                  <a:cubicBezTo>
                    <a:pt x="1" y="250"/>
                    <a:pt x="72" y="322"/>
                    <a:pt x="168" y="322"/>
                  </a:cubicBezTo>
                  <a:lnTo>
                    <a:pt x="882" y="322"/>
                  </a:lnTo>
                  <a:cubicBezTo>
                    <a:pt x="965" y="322"/>
                    <a:pt x="1037" y="250"/>
                    <a:pt x="1037" y="167"/>
                  </a:cubicBezTo>
                  <a:cubicBezTo>
                    <a:pt x="1037" y="72"/>
                    <a:pt x="965" y="0"/>
                    <a:pt x="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03" name="Google Shape;17203;p62"/>
          <p:cNvGrpSpPr/>
          <p:nvPr/>
        </p:nvGrpSpPr>
        <p:grpSpPr>
          <a:xfrm>
            <a:off x="4897750" y="1792917"/>
            <a:ext cx="279132" cy="358364"/>
            <a:chOff x="4897750" y="1968317"/>
            <a:chExt cx="279132" cy="358364"/>
          </a:xfrm>
        </p:grpSpPr>
        <p:sp>
          <p:nvSpPr>
            <p:cNvPr id="17204" name="Google Shape;17204;p62"/>
            <p:cNvSpPr/>
            <p:nvPr/>
          </p:nvSpPr>
          <p:spPr>
            <a:xfrm>
              <a:off x="4997700" y="2075427"/>
              <a:ext cx="10201" cy="16252"/>
            </a:xfrm>
            <a:custGeom>
              <a:rect b="b" l="l" r="r" t="t"/>
              <a:pathLst>
                <a:path extrusionOk="0" h="513" w="322">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5" name="Google Shape;17205;p62"/>
            <p:cNvSpPr/>
            <p:nvPr/>
          </p:nvSpPr>
          <p:spPr>
            <a:xfrm>
              <a:off x="5064830" y="2075427"/>
              <a:ext cx="10233" cy="16252"/>
            </a:xfrm>
            <a:custGeom>
              <a:rect b="b" l="l" r="r" t="t"/>
              <a:pathLst>
                <a:path extrusionOk="0" h="513" w="323">
                  <a:moveTo>
                    <a:pt x="156" y="0"/>
                  </a:moveTo>
                  <a:cubicBezTo>
                    <a:pt x="72" y="0"/>
                    <a:pt x="1" y="72"/>
                    <a:pt x="1" y="167"/>
                  </a:cubicBezTo>
                  <a:lnTo>
                    <a:pt x="1" y="346"/>
                  </a:lnTo>
                  <a:cubicBezTo>
                    <a:pt x="1" y="429"/>
                    <a:pt x="72" y="512"/>
                    <a:pt x="156" y="512"/>
                  </a:cubicBezTo>
                  <a:cubicBezTo>
                    <a:pt x="251" y="512"/>
                    <a:pt x="322" y="429"/>
                    <a:pt x="322" y="346"/>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6" name="Google Shape;17206;p62"/>
            <p:cNvSpPr/>
            <p:nvPr/>
          </p:nvSpPr>
          <p:spPr>
            <a:xfrm>
              <a:off x="5013920" y="2115122"/>
              <a:ext cx="45302" cy="16157"/>
            </a:xfrm>
            <a:custGeom>
              <a:rect b="b" l="l" r="r" t="t"/>
              <a:pathLst>
                <a:path extrusionOk="0" h="510" w="1430">
                  <a:moveTo>
                    <a:pt x="183" y="1"/>
                  </a:moveTo>
                  <a:cubicBezTo>
                    <a:pt x="140" y="1"/>
                    <a:pt x="96" y="15"/>
                    <a:pt x="60" y="45"/>
                  </a:cubicBezTo>
                  <a:cubicBezTo>
                    <a:pt x="0" y="105"/>
                    <a:pt x="0" y="212"/>
                    <a:pt x="60" y="283"/>
                  </a:cubicBezTo>
                  <a:cubicBezTo>
                    <a:pt x="203" y="414"/>
                    <a:pt x="441" y="510"/>
                    <a:pt x="691" y="510"/>
                  </a:cubicBezTo>
                  <a:cubicBezTo>
                    <a:pt x="953" y="510"/>
                    <a:pt x="1203" y="414"/>
                    <a:pt x="1334" y="283"/>
                  </a:cubicBezTo>
                  <a:cubicBezTo>
                    <a:pt x="1429" y="212"/>
                    <a:pt x="1429" y="105"/>
                    <a:pt x="1370" y="45"/>
                  </a:cubicBezTo>
                  <a:cubicBezTo>
                    <a:pt x="1334" y="15"/>
                    <a:pt x="1292" y="1"/>
                    <a:pt x="1251" y="1"/>
                  </a:cubicBezTo>
                  <a:cubicBezTo>
                    <a:pt x="1209" y="1"/>
                    <a:pt x="1167" y="15"/>
                    <a:pt x="1132" y="45"/>
                  </a:cubicBezTo>
                  <a:cubicBezTo>
                    <a:pt x="1072" y="105"/>
                    <a:pt x="917" y="176"/>
                    <a:pt x="715" y="176"/>
                  </a:cubicBezTo>
                  <a:cubicBezTo>
                    <a:pt x="500" y="176"/>
                    <a:pt x="358" y="105"/>
                    <a:pt x="298" y="45"/>
                  </a:cubicBezTo>
                  <a:cubicBezTo>
                    <a:pt x="268" y="15"/>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7" name="Google Shape;17207;p62"/>
            <p:cNvSpPr/>
            <p:nvPr/>
          </p:nvSpPr>
          <p:spPr>
            <a:xfrm>
              <a:off x="4897750" y="1968317"/>
              <a:ext cx="279132" cy="358364"/>
            </a:xfrm>
            <a:custGeom>
              <a:rect b="b" l="l" r="r" t="t"/>
              <a:pathLst>
                <a:path extrusionOk="0" h="11312" w="8811">
                  <a:moveTo>
                    <a:pt x="6108" y="357"/>
                  </a:moveTo>
                  <a:cubicBezTo>
                    <a:pt x="6263" y="357"/>
                    <a:pt x="6418" y="476"/>
                    <a:pt x="6465" y="643"/>
                  </a:cubicBezTo>
                  <a:lnTo>
                    <a:pt x="6668" y="1441"/>
                  </a:lnTo>
                  <a:lnTo>
                    <a:pt x="6180" y="1441"/>
                  </a:lnTo>
                  <a:cubicBezTo>
                    <a:pt x="6084" y="1441"/>
                    <a:pt x="6013" y="1524"/>
                    <a:pt x="6013" y="1607"/>
                  </a:cubicBezTo>
                  <a:cubicBezTo>
                    <a:pt x="6013" y="1703"/>
                    <a:pt x="6084" y="1774"/>
                    <a:pt x="6180" y="1774"/>
                  </a:cubicBezTo>
                  <a:lnTo>
                    <a:pt x="6763" y="1774"/>
                  </a:lnTo>
                  <a:lnTo>
                    <a:pt x="6846" y="2143"/>
                  </a:lnTo>
                  <a:lnTo>
                    <a:pt x="1965" y="2143"/>
                  </a:lnTo>
                  <a:lnTo>
                    <a:pt x="2024" y="1774"/>
                  </a:lnTo>
                  <a:lnTo>
                    <a:pt x="5430" y="1774"/>
                  </a:lnTo>
                  <a:cubicBezTo>
                    <a:pt x="5525" y="1774"/>
                    <a:pt x="5596" y="1703"/>
                    <a:pt x="5596" y="1607"/>
                  </a:cubicBezTo>
                  <a:cubicBezTo>
                    <a:pt x="5596" y="1524"/>
                    <a:pt x="5525" y="1441"/>
                    <a:pt x="5430" y="1441"/>
                  </a:cubicBezTo>
                  <a:lnTo>
                    <a:pt x="2120" y="1441"/>
                  </a:lnTo>
                  <a:lnTo>
                    <a:pt x="2322" y="643"/>
                  </a:lnTo>
                  <a:cubicBezTo>
                    <a:pt x="2370" y="476"/>
                    <a:pt x="2513" y="357"/>
                    <a:pt x="2679" y="357"/>
                  </a:cubicBezTo>
                  <a:close/>
                  <a:moveTo>
                    <a:pt x="2262" y="2477"/>
                  </a:moveTo>
                  <a:lnTo>
                    <a:pt x="2262" y="3012"/>
                  </a:lnTo>
                  <a:cubicBezTo>
                    <a:pt x="2262" y="3120"/>
                    <a:pt x="2179" y="3203"/>
                    <a:pt x="2072" y="3203"/>
                  </a:cubicBezTo>
                  <a:lnTo>
                    <a:pt x="1881" y="3203"/>
                  </a:lnTo>
                  <a:lnTo>
                    <a:pt x="1881" y="2477"/>
                  </a:lnTo>
                  <a:close/>
                  <a:moveTo>
                    <a:pt x="6858" y="2477"/>
                  </a:moveTo>
                  <a:lnTo>
                    <a:pt x="6858" y="3203"/>
                  </a:lnTo>
                  <a:lnTo>
                    <a:pt x="6668" y="3203"/>
                  </a:lnTo>
                  <a:cubicBezTo>
                    <a:pt x="6561" y="3203"/>
                    <a:pt x="6477" y="3108"/>
                    <a:pt x="6477" y="3012"/>
                  </a:cubicBezTo>
                  <a:lnTo>
                    <a:pt x="6477" y="2477"/>
                  </a:lnTo>
                  <a:close/>
                  <a:moveTo>
                    <a:pt x="6144" y="2489"/>
                  </a:moveTo>
                  <a:lnTo>
                    <a:pt x="6144" y="3024"/>
                  </a:lnTo>
                  <a:cubicBezTo>
                    <a:pt x="6144" y="3310"/>
                    <a:pt x="6382" y="3548"/>
                    <a:pt x="6668" y="3548"/>
                  </a:cubicBezTo>
                  <a:lnTo>
                    <a:pt x="6942" y="3548"/>
                  </a:lnTo>
                  <a:cubicBezTo>
                    <a:pt x="7013" y="3548"/>
                    <a:pt x="7085" y="3572"/>
                    <a:pt x="7144" y="3632"/>
                  </a:cubicBezTo>
                  <a:cubicBezTo>
                    <a:pt x="7204" y="3691"/>
                    <a:pt x="7215" y="3774"/>
                    <a:pt x="7215" y="3846"/>
                  </a:cubicBezTo>
                  <a:cubicBezTo>
                    <a:pt x="7204" y="3977"/>
                    <a:pt x="7073" y="4096"/>
                    <a:pt x="6918" y="4096"/>
                  </a:cubicBezTo>
                  <a:lnTo>
                    <a:pt x="6846" y="4096"/>
                  </a:lnTo>
                  <a:lnTo>
                    <a:pt x="6846" y="4084"/>
                  </a:lnTo>
                  <a:cubicBezTo>
                    <a:pt x="6846" y="3989"/>
                    <a:pt x="6775" y="3917"/>
                    <a:pt x="6680" y="3917"/>
                  </a:cubicBezTo>
                  <a:cubicBezTo>
                    <a:pt x="6596" y="3917"/>
                    <a:pt x="6525" y="3989"/>
                    <a:pt x="6525" y="4084"/>
                  </a:cubicBezTo>
                  <a:cubicBezTo>
                    <a:pt x="6525" y="5263"/>
                    <a:pt x="5572" y="6215"/>
                    <a:pt x="4394" y="6215"/>
                  </a:cubicBezTo>
                  <a:cubicBezTo>
                    <a:pt x="3203" y="6215"/>
                    <a:pt x="2251" y="5263"/>
                    <a:pt x="2251" y="4084"/>
                  </a:cubicBezTo>
                  <a:cubicBezTo>
                    <a:pt x="2251" y="3989"/>
                    <a:pt x="2179" y="3917"/>
                    <a:pt x="2084" y="3917"/>
                  </a:cubicBezTo>
                  <a:cubicBezTo>
                    <a:pt x="2001" y="3917"/>
                    <a:pt x="1917" y="3989"/>
                    <a:pt x="1917" y="4084"/>
                  </a:cubicBezTo>
                  <a:lnTo>
                    <a:pt x="1917" y="4096"/>
                  </a:lnTo>
                  <a:lnTo>
                    <a:pt x="1822" y="4096"/>
                  </a:lnTo>
                  <a:cubicBezTo>
                    <a:pt x="1739" y="4096"/>
                    <a:pt x="1667" y="4072"/>
                    <a:pt x="1608" y="4013"/>
                  </a:cubicBezTo>
                  <a:cubicBezTo>
                    <a:pt x="1548" y="3953"/>
                    <a:pt x="1536" y="3870"/>
                    <a:pt x="1536" y="3798"/>
                  </a:cubicBezTo>
                  <a:cubicBezTo>
                    <a:pt x="1548" y="3667"/>
                    <a:pt x="1679" y="3548"/>
                    <a:pt x="1834" y="3548"/>
                  </a:cubicBezTo>
                  <a:lnTo>
                    <a:pt x="2072" y="3548"/>
                  </a:lnTo>
                  <a:cubicBezTo>
                    <a:pt x="2358" y="3548"/>
                    <a:pt x="2584" y="3310"/>
                    <a:pt x="2584" y="3024"/>
                  </a:cubicBezTo>
                  <a:lnTo>
                    <a:pt x="2584" y="2489"/>
                  </a:lnTo>
                  <a:close/>
                  <a:moveTo>
                    <a:pt x="2989" y="6894"/>
                  </a:moveTo>
                  <a:cubicBezTo>
                    <a:pt x="3013" y="6894"/>
                    <a:pt x="3024" y="6894"/>
                    <a:pt x="3036" y="6906"/>
                  </a:cubicBezTo>
                  <a:cubicBezTo>
                    <a:pt x="3227" y="7120"/>
                    <a:pt x="3513" y="7263"/>
                    <a:pt x="3858" y="7358"/>
                  </a:cubicBezTo>
                  <a:lnTo>
                    <a:pt x="3858" y="7370"/>
                  </a:lnTo>
                  <a:lnTo>
                    <a:pt x="3858" y="8120"/>
                  </a:lnTo>
                  <a:cubicBezTo>
                    <a:pt x="3334" y="8025"/>
                    <a:pt x="2858" y="7799"/>
                    <a:pt x="2536" y="7465"/>
                  </a:cubicBezTo>
                  <a:lnTo>
                    <a:pt x="2929" y="6918"/>
                  </a:lnTo>
                  <a:cubicBezTo>
                    <a:pt x="2953" y="6906"/>
                    <a:pt x="2965" y="6894"/>
                    <a:pt x="2989" y="6894"/>
                  </a:cubicBezTo>
                  <a:close/>
                  <a:moveTo>
                    <a:pt x="5763" y="6894"/>
                  </a:moveTo>
                  <a:cubicBezTo>
                    <a:pt x="5775" y="6894"/>
                    <a:pt x="5799" y="6906"/>
                    <a:pt x="5822" y="6918"/>
                  </a:cubicBezTo>
                  <a:lnTo>
                    <a:pt x="6227" y="7465"/>
                  </a:lnTo>
                  <a:cubicBezTo>
                    <a:pt x="5894" y="7799"/>
                    <a:pt x="5418" y="8025"/>
                    <a:pt x="4894" y="8120"/>
                  </a:cubicBezTo>
                  <a:lnTo>
                    <a:pt x="4894" y="7370"/>
                  </a:lnTo>
                  <a:lnTo>
                    <a:pt x="4894" y="7358"/>
                  </a:lnTo>
                  <a:cubicBezTo>
                    <a:pt x="5239" y="7263"/>
                    <a:pt x="5525" y="7120"/>
                    <a:pt x="5715" y="6906"/>
                  </a:cubicBezTo>
                  <a:cubicBezTo>
                    <a:pt x="5727" y="6894"/>
                    <a:pt x="5751" y="6894"/>
                    <a:pt x="5763" y="6894"/>
                  </a:cubicBezTo>
                  <a:close/>
                  <a:moveTo>
                    <a:pt x="5465" y="6299"/>
                  </a:moveTo>
                  <a:lnTo>
                    <a:pt x="5465" y="6727"/>
                  </a:lnTo>
                  <a:cubicBezTo>
                    <a:pt x="5310" y="6882"/>
                    <a:pt x="5096" y="6989"/>
                    <a:pt x="4834" y="7049"/>
                  </a:cubicBezTo>
                  <a:cubicBezTo>
                    <a:pt x="4668" y="7084"/>
                    <a:pt x="4572" y="7227"/>
                    <a:pt x="4572" y="7370"/>
                  </a:cubicBezTo>
                  <a:lnTo>
                    <a:pt x="4572" y="8144"/>
                  </a:lnTo>
                  <a:cubicBezTo>
                    <a:pt x="4513" y="8150"/>
                    <a:pt x="4450" y="8153"/>
                    <a:pt x="4388" y="8153"/>
                  </a:cubicBezTo>
                  <a:cubicBezTo>
                    <a:pt x="4325" y="8153"/>
                    <a:pt x="4263" y="8150"/>
                    <a:pt x="4203" y="8144"/>
                  </a:cubicBezTo>
                  <a:lnTo>
                    <a:pt x="4203" y="7370"/>
                  </a:lnTo>
                  <a:cubicBezTo>
                    <a:pt x="4203" y="7203"/>
                    <a:pt x="4096" y="7072"/>
                    <a:pt x="3941" y="7049"/>
                  </a:cubicBezTo>
                  <a:cubicBezTo>
                    <a:pt x="3691" y="6989"/>
                    <a:pt x="3465" y="6870"/>
                    <a:pt x="3322" y="6727"/>
                  </a:cubicBezTo>
                  <a:lnTo>
                    <a:pt x="3322" y="6299"/>
                  </a:lnTo>
                  <a:cubicBezTo>
                    <a:pt x="3644" y="6465"/>
                    <a:pt x="4001" y="6549"/>
                    <a:pt x="4394" y="6549"/>
                  </a:cubicBezTo>
                  <a:cubicBezTo>
                    <a:pt x="4775" y="6549"/>
                    <a:pt x="5132" y="6465"/>
                    <a:pt x="5465" y="6299"/>
                  </a:cubicBezTo>
                  <a:close/>
                  <a:moveTo>
                    <a:pt x="2691" y="0"/>
                  </a:moveTo>
                  <a:cubicBezTo>
                    <a:pt x="2382" y="0"/>
                    <a:pt x="2096" y="226"/>
                    <a:pt x="2024" y="524"/>
                  </a:cubicBezTo>
                  <a:lnTo>
                    <a:pt x="1596" y="2250"/>
                  </a:lnTo>
                  <a:lnTo>
                    <a:pt x="1596" y="2298"/>
                  </a:lnTo>
                  <a:lnTo>
                    <a:pt x="1596" y="3251"/>
                  </a:lnTo>
                  <a:cubicBezTo>
                    <a:pt x="1393" y="3334"/>
                    <a:pt x="1262" y="3512"/>
                    <a:pt x="1239" y="3727"/>
                  </a:cubicBezTo>
                  <a:cubicBezTo>
                    <a:pt x="1215" y="3905"/>
                    <a:pt x="1274" y="4072"/>
                    <a:pt x="1381" y="4203"/>
                  </a:cubicBezTo>
                  <a:cubicBezTo>
                    <a:pt x="1500" y="4334"/>
                    <a:pt x="1667" y="4394"/>
                    <a:pt x="1834" y="4394"/>
                  </a:cubicBezTo>
                  <a:lnTo>
                    <a:pt x="1953" y="4394"/>
                  </a:lnTo>
                  <a:cubicBezTo>
                    <a:pt x="2048" y="5096"/>
                    <a:pt x="2441" y="5691"/>
                    <a:pt x="2989" y="6072"/>
                  </a:cubicBezTo>
                  <a:lnTo>
                    <a:pt x="2989" y="6537"/>
                  </a:lnTo>
                  <a:cubicBezTo>
                    <a:pt x="2870" y="6537"/>
                    <a:pt x="2763" y="6596"/>
                    <a:pt x="2691" y="6703"/>
                  </a:cubicBezTo>
                  <a:lnTo>
                    <a:pt x="2215" y="7346"/>
                  </a:lnTo>
                  <a:lnTo>
                    <a:pt x="881" y="7739"/>
                  </a:lnTo>
                  <a:cubicBezTo>
                    <a:pt x="357" y="7894"/>
                    <a:pt x="0" y="8382"/>
                    <a:pt x="0" y="8918"/>
                  </a:cubicBezTo>
                  <a:lnTo>
                    <a:pt x="0" y="11132"/>
                  </a:lnTo>
                  <a:cubicBezTo>
                    <a:pt x="0" y="11228"/>
                    <a:pt x="72" y="11299"/>
                    <a:pt x="167" y="11299"/>
                  </a:cubicBezTo>
                  <a:cubicBezTo>
                    <a:pt x="250" y="11299"/>
                    <a:pt x="322" y="11228"/>
                    <a:pt x="322" y="11132"/>
                  </a:cubicBezTo>
                  <a:lnTo>
                    <a:pt x="322" y="8918"/>
                  </a:lnTo>
                  <a:cubicBezTo>
                    <a:pt x="322" y="8513"/>
                    <a:pt x="596" y="8180"/>
                    <a:pt x="965" y="8061"/>
                  </a:cubicBezTo>
                  <a:lnTo>
                    <a:pt x="2322" y="7656"/>
                  </a:lnTo>
                  <a:cubicBezTo>
                    <a:pt x="2501" y="7846"/>
                    <a:pt x="2727" y="8001"/>
                    <a:pt x="2977" y="8132"/>
                  </a:cubicBezTo>
                  <a:lnTo>
                    <a:pt x="2286" y="8132"/>
                  </a:lnTo>
                  <a:cubicBezTo>
                    <a:pt x="1810" y="8132"/>
                    <a:pt x="1417" y="8513"/>
                    <a:pt x="1417" y="9001"/>
                  </a:cubicBezTo>
                  <a:cubicBezTo>
                    <a:pt x="1417" y="9096"/>
                    <a:pt x="1489" y="9168"/>
                    <a:pt x="1572" y="9168"/>
                  </a:cubicBezTo>
                  <a:cubicBezTo>
                    <a:pt x="1667" y="9168"/>
                    <a:pt x="1739" y="9096"/>
                    <a:pt x="1739" y="9001"/>
                  </a:cubicBezTo>
                  <a:cubicBezTo>
                    <a:pt x="1739" y="8704"/>
                    <a:pt x="1977" y="8465"/>
                    <a:pt x="2274" y="8465"/>
                  </a:cubicBezTo>
                  <a:lnTo>
                    <a:pt x="4406" y="8465"/>
                  </a:lnTo>
                  <a:cubicBezTo>
                    <a:pt x="5239" y="8465"/>
                    <a:pt x="6001" y="8168"/>
                    <a:pt x="6489" y="7668"/>
                  </a:cubicBezTo>
                  <a:lnTo>
                    <a:pt x="7847" y="8073"/>
                  </a:lnTo>
                  <a:cubicBezTo>
                    <a:pt x="8216" y="8168"/>
                    <a:pt x="8478" y="8537"/>
                    <a:pt x="8478" y="8930"/>
                  </a:cubicBezTo>
                  <a:lnTo>
                    <a:pt x="8478" y="11144"/>
                  </a:lnTo>
                  <a:cubicBezTo>
                    <a:pt x="8478" y="11240"/>
                    <a:pt x="8561" y="11311"/>
                    <a:pt x="8644" y="11311"/>
                  </a:cubicBezTo>
                  <a:cubicBezTo>
                    <a:pt x="8739" y="11311"/>
                    <a:pt x="8811" y="11240"/>
                    <a:pt x="8811" y="11144"/>
                  </a:cubicBezTo>
                  <a:lnTo>
                    <a:pt x="8811" y="8930"/>
                  </a:lnTo>
                  <a:cubicBezTo>
                    <a:pt x="8787" y="8394"/>
                    <a:pt x="8430" y="7918"/>
                    <a:pt x="7906" y="7775"/>
                  </a:cubicBezTo>
                  <a:lnTo>
                    <a:pt x="6561" y="7370"/>
                  </a:lnTo>
                  <a:lnTo>
                    <a:pt x="6084" y="6727"/>
                  </a:lnTo>
                  <a:cubicBezTo>
                    <a:pt x="6013" y="6644"/>
                    <a:pt x="5906" y="6584"/>
                    <a:pt x="5787" y="6572"/>
                  </a:cubicBezTo>
                  <a:lnTo>
                    <a:pt x="5787" y="6108"/>
                  </a:lnTo>
                  <a:cubicBezTo>
                    <a:pt x="6346" y="5715"/>
                    <a:pt x="6727" y="5120"/>
                    <a:pt x="6834" y="4417"/>
                  </a:cubicBezTo>
                  <a:lnTo>
                    <a:pt x="6942" y="4417"/>
                  </a:lnTo>
                  <a:cubicBezTo>
                    <a:pt x="7263" y="4417"/>
                    <a:pt x="7537" y="4179"/>
                    <a:pt x="7561" y="3870"/>
                  </a:cubicBezTo>
                  <a:cubicBezTo>
                    <a:pt x="7573" y="3691"/>
                    <a:pt x="7513" y="3524"/>
                    <a:pt x="7418" y="3393"/>
                  </a:cubicBezTo>
                  <a:cubicBezTo>
                    <a:pt x="7346" y="3334"/>
                    <a:pt x="7299" y="3298"/>
                    <a:pt x="7215" y="3251"/>
                  </a:cubicBezTo>
                  <a:lnTo>
                    <a:pt x="7215" y="2298"/>
                  </a:lnTo>
                  <a:lnTo>
                    <a:pt x="7215" y="2250"/>
                  </a:lnTo>
                  <a:lnTo>
                    <a:pt x="6787" y="524"/>
                  </a:lnTo>
                  <a:cubicBezTo>
                    <a:pt x="6715" y="214"/>
                    <a:pt x="6430" y="0"/>
                    <a:pt x="6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8" name="Google Shape;17208;p62"/>
            <p:cNvSpPr/>
            <p:nvPr/>
          </p:nvSpPr>
          <p:spPr>
            <a:xfrm>
              <a:off x="4992030" y="2058827"/>
              <a:ext cx="21923" cy="10581"/>
            </a:xfrm>
            <a:custGeom>
              <a:rect b="b" l="l" r="r" t="t"/>
              <a:pathLst>
                <a:path extrusionOk="0" h="334" w="692">
                  <a:moveTo>
                    <a:pt x="168" y="1"/>
                  </a:moveTo>
                  <a:cubicBezTo>
                    <a:pt x="72" y="1"/>
                    <a:pt x="1" y="84"/>
                    <a:pt x="1" y="167"/>
                  </a:cubicBezTo>
                  <a:cubicBezTo>
                    <a:pt x="1" y="263"/>
                    <a:pt x="72" y="334"/>
                    <a:pt x="168" y="334"/>
                  </a:cubicBezTo>
                  <a:lnTo>
                    <a:pt x="525" y="334"/>
                  </a:lnTo>
                  <a:cubicBezTo>
                    <a:pt x="608" y="334"/>
                    <a:pt x="691" y="263"/>
                    <a:pt x="691" y="167"/>
                  </a:cubicBezTo>
                  <a:cubicBezTo>
                    <a:pt x="691" y="60"/>
                    <a:pt x="608"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9" name="Google Shape;17209;p62"/>
            <p:cNvSpPr/>
            <p:nvPr/>
          </p:nvSpPr>
          <p:spPr>
            <a:xfrm>
              <a:off x="5059191" y="2058827"/>
              <a:ext cx="21511" cy="10581"/>
            </a:xfrm>
            <a:custGeom>
              <a:rect b="b" l="l" r="r" t="t"/>
              <a:pathLst>
                <a:path extrusionOk="0" h="334" w="679">
                  <a:moveTo>
                    <a:pt x="155" y="1"/>
                  </a:moveTo>
                  <a:cubicBezTo>
                    <a:pt x="72" y="1"/>
                    <a:pt x="0" y="84"/>
                    <a:pt x="0" y="167"/>
                  </a:cubicBezTo>
                  <a:cubicBezTo>
                    <a:pt x="0" y="263"/>
                    <a:pt x="72" y="334"/>
                    <a:pt x="155" y="334"/>
                  </a:cubicBezTo>
                  <a:lnTo>
                    <a:pt x="512" y="334"/>
                  </a:lnTo>
                  <a:cubicBezTo>
                    <a:pt x="607" y="334"/>
                    <a:pt x="679" y="263"/>
                    <a:pt x="679" y="167"/>
                  </a:cubicBezTo>
                  <a:cubicBezTo>
                    <a:pt x="679" y="60"/>
                    <a:pt x="607"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0" name="Google Shape;17210;p62"/>
            <p:cNvSpPr/>
            <p:nvPr/>
          </p:nvSpPr>
          <p:spPr>
            <a:xfrm>
              <a:off x="4941500" y="2271558"/>
              <a:ext cx="10581" cy="55123"/>
            </a:xfrm>
            <a:custGeom>
              <a:rect b="b" l="l" r="r" t="t"/>
              <a:pathLst>
                <a:path extrusionOk="0" h="1740" w="334">
                  <a:moveTo>
                    <a:pt x="167" y="1"/>
                  </a:moveTo>
                  <a:cubicBezTo>
                    <a:pt x="84" y="1"/>
                    <a:pt x="0" y="72"/>
                    <a:pt x="0" y="167"/>
                  </a:cubicBezTo>
                  <a:lnTo>
                    <a:pt x="0" y="1584"/>
                  </a:lnTo>
                  <a:cubicBezTo>
                    <a:pt x="0" y="1668"/>
                    <a:pt x="84" y="1739"/>
                    <a:pt x="167" y="1739"/>
                  </a:cubicBezTo>
                  <a:cubicBezTo>
                    <a:pt x="250" y="1739"/>
                    <a:pt x="334" y="1668"/>
                    <a:pt x="334" y="1584"/>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1" name="Google Shape;17211;p62"/>
            <p:cNvSpPr/>
            <p:nvPr/>
          </p:nvSpPr>
          <p:spPr>
            <a:xfrm>
              <a:off x="4963739" y="2254578"/>
              <a:ext cx="10993" cy="10613"/>
            </a:xfrm>
            <a:custGeom>
              <a:rect b="b" l="l" r="r" t="t"/>
              <a:pathLst>
                <a:path extrusionOk="0" h="335" w="347">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2" name="Google Shape;17212;p62"/>
            <p:cNvSpPr/>
            <p:nvPr/>
          </p:nvSpPr>
          <p:spPr>
            <a:xfrm>
              <a:off x="5098791" y="2254578"/>
              <a:ext cx="10201" cy="10613"/>
            </a:xfrm>
            <a:custGeom>
              <a:rect b="b" l="l" r="r" t="t"/>
              <a:pathLst>
                <a:path extrusionOk="0" h="335" w="322">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3" name="Google Shape;17213;p62"/>
            <p:cNvSpPr/>
            <p:nvPr/>
          </p:nvSpPr>
          <p:spPr>
            <a:xfrm>
              <a:off x="5098791" y="2282868"/>
              <a:ext cx="10201" cy="10613"/>
            </a:xfrm>
            <a:custGeom>
              <a:rect b="b" l="l" r="r" t="t"/>
              <a:pathLst>
                <a:path extrusionOk="0" h="335" w="322">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4" name="Google Shape;17214;p62"/>
            <p:cNvSpPr/>
            <p:nvPr/>
          </p:nvSpPr>
          <p:spPr>
            <a:xfrm>
              <a:off x="4963739" y="2282868"/>
              <a:ext cx="10993" cy="10613"/>
            </a:xfrm>
            <a:custGeom>
              <a:rect b="b" l="l" r="r" t="t"/>
              <a:pathLst>
                <a:path extrusionOk="0" h="335" w="347">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5" name="Google Shape;17215;p62"/>
            <p:cNvSpPr/>
            <p:nvPr/>
          </p:nvSpPr>
          <p:spPr>
            <a:xfrm>
              <a:off x="5098791" y="2310778"/>
              <a:ext cx="10201" cy="10233"/>
            </a:xfrm>
            <a:custGeom>
              <a:rect b="b" l="l" r="r" t="t"/>
              <a:pathLst>
                <a:path extrusionOk="0" h="323" w="322">
                  <a:moveTo>
                    <a:pt x="155" y="1"/>
                  </a:moveTo>
                  <a:cubicBezTo>
                    <a:pt x="72" y="1"/>
                    <a:pt x="0" y="72"/>
                    <a:pt x="0" y="168"/>
                  </a:cubicBezTo>
                  <a:cubicBezTo>
                    <a:pt x="0" y="251"/>
                    <a:pt x="72" y="322"/>
                    <a:pt x="155" y="322"/>
                  </a:cubicBezTo>
                  <a:cubicBezTo>
                    <a:pt x="250" y="322"/>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6" name="Google Shape;17216;p62"/>
            <p:cNvSpPr/>
            <p:nvPr/>
          </p:nvSpPr>
          <p:spPr>
            <a:xfrm>
              <a:off x="4963739" y="2310778"/>
              <a:ext cx="10233" cy="10233"/>
            </a:xfrm>
            <a:custGeom>
              <a:rect b="b" l="l" r="r" t="t"/>
              <a:pathLst>
                <a:path extrusionOk="0" h="323" w="323">
                  <a:moveTo>
                    <a:pt x="168" y="1"/>
                  </a:moveTo>
                  <a:cubicBezTo>
                    <a:pt x="72" y="1"/>
                    <a:pt x="1" y="72"/>
                    <a:pt x="1" y="168"/>
                  </a:cubicBezTo>
                  <a:cubicBezTo>
                    <a:pt x="1" y="251"/>
                    <a:pt x="72" y="322"/>
                    <a:pt x="168" y="322"/>
                  </a:cubicBezTo>
                  <a:cubicBezTo>
                    <a:pt x="251" y="322"/>
                    <a:pt x="322" y="251"/>
                    <a:pt x="322" y="168"/>
                  </a:cubicBezTo>
                  <a:cubicBezTo>
                    <a:pt x="322"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217" name="Google Shape;17217;p62"/>
          <p:cNvSpPr/>
          <p:nvPr/>
        </p:nvSpPr>
        <p:spPr>
          <a:xfrm>
            <a:off x="872362" y="1337644"/>
            <a:ext cx="325164" cy="347783"/>
          </a:xfrm>
          <a:custGeom>
            <a:rect b="b" l="l" r="r" t="t"/>
            <a:pathLst>
              <a:path extrusionOk="0" h="10978" w="10264">
                <a:moveTo>
                  <a:pt x="3096" y="310"/>
                </a:moveTo>
                <a:lnTo>
                  <a:pt x="3096" y="381"/>
                </a:lnTo>
                <a:lnTo>
                  <a:pt x="3096" y="3870"/>
                </a:lnTo>
                <a:cubicBezTo>
                  <a:pt x="3096" y="4787"/>
                  <a:pt x="3811" y="5549"/>
                  <a:pt x="4704" y="5644"/>
                </a:cubicBezTo>
                <a:lnTo>
                  <a:pt x="4704" y="6965"/>
                </a:lnTo>
                <a:lnTo>
                  <a:pt x="2656" y="6965"/>
                </a:lnTo>
                <a:lnTo>
                  <a:pt x="2656" y="310"/>
                </a:lnTo>
                <a:close/>
                <a:moveTo>
                  <a:pt x="7585" y="310"/>
                </a:moveTo>
                <a:lnTo>
                  <a:pt x="7585" y="6965"/>
                </a:lnTo>
                <a:lnTo>
                  <a:pt x="5549" y="6965"/>
                </a:lnTo>
                <a:lnTo>
                  <a:pt x="5549" y="5644"/>
                </a:lnTo>
                <a:cubicBezTo>
                  <a:pt x="6454" y="5549"/>
                  <a:pt x="7168" y="4787"/>
                  <a:pt x="7168" y="3870"/>
                </a:cubicBezTo>
                <a:lnTo>
                  <a:pt x="7168" y="381"/>
                </a:lnTo>
                <a:lnTo>
                  <a:pt x="7168" y="310"/>
                </a:lnTo>
                <a:close/>
                <a:moveTo>
                  <a:pt x="2370" y="310"/>
                </a:moveTo>
                <a:lnTo>
                  <a:pt x="2370" y="7132"/>
                </a:lnTo>
                <a:cubicBezTo>
                  <a:pt x="2370" y="7215"/>
                  <a:pt x="2453" y="7287"/>
                  <a:pt x="2537" y="7287"/>
                </a:cubicBezTo>
                <a:lnTo>
                  <a:pt x="4728" y="7287"/>
                </a:lnTo>
                <a:lnTo>
                  <a:pt x="4728" y="7823"/>
                </a:lnTo>
                <a:lnTo>
                  <a:pt x="334" y="7823"/>
                </a:lnTo>
                <a:lnTo>
                  <a:pt x="334" y="7287"/>
                </a:lnTo>
                <a:lnTo>
                  <a:pt x="1668" y="7287"/>
                </a:lnTo>
                <a:cubicBezTo>
                  <a:pt x="1751" y="7287"/>
                  <a:pt x="1822" y="7215"/>
                  <a:pt x="1822" y="7132"/>
                </a:cubicBezTo>
                <a:lnTo>
                  <a:pt x="1822" y="6692"/>
                </a:lnTo>
                <a:cubicBezTo>
                  <a:pt x="1822" y="6608"/>
                  <a:pt x="1751" y="6537"/>
                  <a:pt x="1668" y="6537"/>
                </a:cubicBezTo>
                <a:cubicBezTo>
                  <a:pt x="1572" y="6537"/>
                  <a:pt x="1501" y="6608"/>
                  <a:pt x="1501" y="6692"/>
                </a:cubicBezTo>
                <a:lnTo>
                  <a:pt x="1501" y="6965"/>
                </a:lnTo>
                <a:lnTo>
                  <a:pt x="322" y="6965"/>
                </a:lnTo>
                <a:lnTo>
                  <a:pt x="322" y="5501"/>
                </a:lnTo>
                <a:cubicBezTo>
                  <a:pt x="596" y="5477"/>
                  <a:pt x="846" y="5346"/>
                  <a:pt x="1049" y="5144"/>
                </a:cubicBezTo>
                <a:cubicBezTo>
                  <a:pt x="1287" y="4906"/>
                  <a:pt x="1430" y="4596"/>
                  <a:pt x="1430" y="4275"/>
                </a:cubicBezTo>
                <a:lnTo>
                  <a:pt x="1430" y="310"/>
                </a:lnTo>
                <a:lnTo>
                  <a:pt x="1513" y="310"/>
                </a:lnTo>
                <a:lnTo>
                  <a:pt x="1513" y="6061"/>
                </a:lnTo>
                <a:cubicBezTo>
                  <a:pt x="1513" y="6144"/>
                  <a:pt x="1584" y="6215"/>
                  <a:pt x="1680" y="6215"/>
                </a:cubicBezTo>
                <a:cubicBezTo>
                  <a:pt x="1763" y="6215"/>
                  <a:pt x="1846" y="6144"/>
                  <a:pt x="1846" y="6061"/>
                </a:cubicBezTo>
                <a:lnTo>
                  <a:pt x="1846" y="310"/>
                </a:lnTo>
                <a:close/>
                <a:moveTo>
                  <a:pt x="8430" y="310"/>
                </a:moveTo>
                <a:lnTo>
                  <a:pt x="8430" y="7132"/>
                </a:lnTo>
                <a:cubicBezTo>
                  <a:pt x="8430" y="7215"/>
                  <a:pt x="8502" y="7287"/>
                  <a:pt x="8597" y="7287"/>
                </a:cubicBezTo>
                <a:lnTo>
                  <a:pt x="9943" y="7287"/>
                </a:lnTo>
                <a:lnTo>
                  <a:pt x="9943" y="7823"/>
                </a:lnTo>
                <a:lnTo>
                  <a:pt x="5549" y="7823"/>
                </a:lnTo>
                <a:lnTo>
                  <a:pt x="5549" y="7287"/>
                </a:lnTo>
                <a:lnTo>
                  <a:pt x="7728" y="7287"/>
                </a:lnTo>
                <a:cubicBezTo>
                  <a:pt x="7823" y="7287"/>
                  <a:pt x="7895" y="7215"/>
                  <a:pt x="7895" y="7132"/>
                </a:cubicBezTo>
                <a:lnTo>
                  <a:pt x="7895" y="310"/>
                </a:lnTo>
                <a:close/>
                <a:moveTo>
                  <a:pt x="4716" y="8144"/>
                </a:moveTo>
                <a:lnTo>
                  <a:pt x="4716" y="8751"/>
                </a:lnTo>
                <a:lnTo>
                  <a:pt x="322" y="8751"/>
                </a:lnTo>
                <a:lnTo>
                  <a:pt x="322" y="8144"/>
                </a:lnTo>
                <a:close/>
                <a:moveTo>
                  <a:pt x="9943" y="8144"/>
                </a:moveTo>
                <a:lnTo>
                  <a:pt x="9943" y="8751"/>
                </a:lnTo>
                <a:lnTo>
                  <a:pt x="5549" y="8751"/>
                </a:lnTo>
                <a:lnTo>
                  <a:pt x="5549" y="8144"/>
                </a:lnTo>
                <a:close/>
                <a:moveTo>
                  <a:pt x="4716" y="9073"/>
                </a:moveTo>
                <a:lnTo>
                  <a:pt x="4716" y="9609"/>
                </a:lnTo>
                <a:lnTo>
                  <a:pt x="322" y="9609"/>
                </a:lnTo>
                <a:lnTo>
                  <a:pt x="322" y="9073"/>
                </a:lnTo>
                <a:close/>
                <a:moveTo>
                  <a:pt x="9943" y="9073"/>
                </a:moveTo>
                <a:lnTo>
                  <a:pt x="9943" y="9609"/>
                </a:lnTo>
                <a:lnTo>
                  <a:pt x="5549" y="9609"/>
                </a:lnTo>
                <a:lnTo>
                  <a:pt x="5549" y="9073"/>
                </a:lnTo>
                <a:close/>
                <a:moveTo>
                  <a:pt x="6823" y="619"/>
                </a:moveTo>
                <a:lnTo>
                  <a:pt x="6823" y="3834"/>
                </a:lnTo>
                <a:cubicBezTo>
                  <a:pt x="6847" y="4668"/>
                  <a:pt x="6192" y="5322"/>
                  <a:pt x="5394" y="5322"/>
                </a:cubicBezTo>
                <a:cubicBezTo>
                  <a:pt x="5311" y="5322"/>
                  <a:pt x="5240" y="5406"/>
                  <a:pt x="5240" y="5489"/>
                </a:cubicBezTo>
                <a:lnTo>
                  <a:pt x="5240" y="7132"/>
                </a:lnTo>
                <a:lnTo>
                  <a:pt x="5240" y="7977"/>
                </a:lnTo>
                <a:lnTo>
                  <a:pt x="5240" y="8918"/>
                </a:lnTo>
                <a:lnTo>
                  <a:pt x="5240" y="9763"/>
                </a:lnTo>
                <a:lnTo>
                  <a:pt x="5240" y="10644"/>
                </a:lnTo>
                <a:lnTo>
                  <a:pt x="5025" y="10644"/>
                </a:lnTo>
                <a:lnTo>
                  <a:pt x="5025" y="9752"/>
                </a:lnTo>
                <a:lnTo>
                  <a:pt x="5025" y="8894"/>
                </a:lnTo>
                <a:lnTo>
                  <a:pt x="5025" y="7966"/>
                </a:lnTo>
                <a:lnTo>
                  <a:pt x="5025" y="7108"/>
                </a:lnTo>
                <a:lnTo>
                  <a:pt x="5025" y="5465"/>
                </a:lnTo>
                <a:cubicBezTo>
                  <a:pt x="5025" y="5370"/>
                  <a:pt x="4954" y="5299"/>
                  <a:pt x="4859" y="5299"/>
                </a:cubicBezTo>
                <a:cubicBezTo>
                  <a:pt x="4061" y="5299"/>
                  <a:pt x="3406" y="4644"/>
                  <a:pt x="3406" y="3834"/>
                </a:cubicBezTo>
                <a:lnTo>
                  <a:pt x="3406" y="619"/>
                </a:lnTo>
                <a:cubicBezTo>
                  <a:pt x="3942" y="869"/>
                  <a:pt x="4525" y="1012"/>
                  <a:pt x="5120" y="1012"/>
                </a:cubicBezTo>
                <a:cubicBezTo>
                  <a:pt x="5716" y="1012"/>
                  <a:pt x="6287" y="881"/>
                  <a:pt x="6823" y="619"/>
                </a:cubicBezTo>
                <a:close/>
                <a:moveTo>
                  <a:pt x="4716" y="9930"/>
                </a:moveTo>
                <a:lnTo>
                  <a:pt x="4716" y="10656"/>
                </a:lnTo>
                <a:lnTo>
                  <a:pt x="322" y="10656"/>
                </a:lnTo>
                <a:lnTo>
                  <a:pt x="322" y="9930"/>
                </a:lnTo>
                <a:close/>
                <a:moveTo>
                  <a:pt x="1251" y="0"/>
                </a:moveTo>
                <a:cubicBezTo>
                  <a:pt x="1156" y="0"/>
                  <a:pt x="1084" y="72"/>
                  <a:pt x="1084" y="155"/>
                </a:cubicBezTo>
                <a:lnTo>
                  <a:pt x="1084" y="4287"/>
                </a:lnTo>
                <a:cubicBezTo>
                  <a:pt x="1084" y="4537"/>
                  <a:pt x="989" y="4763"/>
                  <a:pt x="810" y="4941"/>
                </a:cubicBezTo>
                <a:cubicBezTo>
                  <a:pt x="632" y="5120"/>
                  <a:pt x="418" y="5203"/>
                  <a:pt x="156" y="5203"/>
                </a:cubicBezTo>
                <a:cubicBezTo>
                  <a:pt x="72" y="5203"/>
                  <a:pt x="1" y="5275"/>
                  <a:pt x="1" y="5370"/>
                </a:cubicBezTo>
                <a:lnTo>
                  <a:pt x="1" y="7144"/>
                </a:lnTo>
                <a:lnTo>
                  <a:pt x="1" y="7989"/>
                </a:lnTo>
                <a:lnTo>
                  <a:pt x="1" y="8930"/>
                </a:lnTo>
                <a:lnTo>
                  <a:pt x="1" y="9775"/>
                </a:lnTo>
                <a:lnTo>
                  <a:pt x="1" y="10811"/>
                </a:lnTo>
                <a:cubicBezTo>
                  <a:pt x="1" y="10906"/>
                  <a:pt x="72" y="10978"/>
                  <a:pt x="156" y="10978"/>
                </a:cubicBezTo>
                <a:lnTo>
                  <a:pt x="8180" y="10978"/>
                </a:lnTo>
                <a:cubicBezTo>
                  <a:pt x="8276" y="10978"/>
                  <a:pt x="8347" y="10906"/>
                  <a:pt x="8347" y="10811"/>
                </a:cubicBezTo>
                <a:cubicBezTo>
                  <a:pt x="8347" y="10728"/>
                  <a:pt x="8276" y="10656"/>
                  <a:pt x="8180" y="10656"/>
                </a:cubicBezTo>
                <a:lnTo>
                  <a:pt x="5549" y="10656"/>
                </a:lnTo>
                <a:lnTo>
                  <a:pt x="5549" y="9918"/>
                </a:lnTo>
                <a:lnTo>
                  <a:pt x="9943" y="9918"/>
                </a:lnTo>
                <a:lnTo>
                  <a:pt x="9943" y="10656"/>
                </a:lnTo>
                <a:lnTo>
                  <a:pt x="8811" y="10656"/>
                </a:lnTo>
                <a:cubicBezTo>
                  <a:pt x="8716" y="10656"/>
                  <a:pt x="8645" y="10728"/>
                  <a:pt x="8645" y="10811"/>
                </a:cubicBezTo>
                <a:cubicBezTo>
                  <a:pt x="8645" y="10906"/>
                  <a:pt x="8716" y="10978"/>
                  <a:pt x="8811" y="10978"/>
                </a:cubicBezTo>
                <a:lnTo>
                  <a:pt x="10085" y="10978"/>
                </a:lnTo>
                <a:cubicBezTo>
                  <a:pt x="10181" y="10978"/>
                  <a:pt x="10252" y="10906"/>
                  <a:pt x="10252" y="10811"/>
                </a:cubicBezTo>
                <a:lnTo>
                  <a:pt x="10252" y="6644"/>
                </a:lnTo>
                <a:cubicBezTo>
                  <a:pt x="10252" y="6561"/>
                  <a:pt x="10181" y="6489"/>
                  <a:pt x="10085" y="6489"/>
                </a:cubicBezTo>
                <a:cubicBezTo>
                  <a:pt x="10002" y="6489"/>
                  <a:pt x="9919" y="6561"/>
                  <a:pt x="9919" y="6644"/>
                </a:cubicBezTo>
                <a:lnTo>
                  <a:pt x="9919" y="6977"/>
                </a:lnTo>
                <a:lnTo>
                  <a:pt x="8752" y="6977"/>
                </a:lnTo>
                <a:lnTo>
                  <a:pt x="8752" y="322"/>
                </a:lnTo>
                <a:lnTo>
                  <a:pt x="8835" y="322"/>
                </a:lnTo>
                <a:lnTo>
                  <a:pt x="8835" y="4287"/>
                </a:lnTo>
                <a:cubicBezTo>
                  <a:pt x="8835" y="4608"/>
                  <a:pt x="8966" y="4941"/>
                  <a:pt x="9204" y="5156"/>
                </a:cubicBezTo>
                <a:cubicBezTo>
                  <a:pt x="9407" y="5358"/>
                  <a:pt x="9657" y="5489"/>
                  <a:pt x="9943" y="5513"/>
                </a:cubicBezTo>
                <a:lnTo>
                  <a:pt x="9943" y="6013"/>
                </a:lnTo>
                <a:cubicBezTo>
                  <a:pt x="9943" y="6096"/>
                  <a:pt x="10014" y="6180"/>
                  <a:pt x="10097" y="6180"/>
                </a:cubicBezTo>
                <a:cubicBezTo>
                  <a:pt x="10193" y="6180"/>
                  <a:pt x="10264" y="6096"/>
                  <a:pt x="10264" y="6013"/>
                </a:cubicBezTo>
                <a:lnTo>
                  <a:pt x="10264" y="5370"/>
                </a:lnTo>
                <a:cubicBezTo>
                  <a:pt x="10264" y="5275"/>
                  <a:pt x="10193" y="5203"/>
                  <a:pt x="10097" y="5203"/>
                </a:cubicBezTo>
                <a:cubicBezTo>
                  <a:pt x="9847" y="5203"/>
                  <a:pt x="9621" y="5120"/>
                  <a:pt x="9442" y="4941"/>
                </a:cubicBezTo>
                <a:cubicBezTo>
                  <a:pt x="9264" y="4763"/>
                  <a:pt x="9181" y="4537"/>
                  <a:pt x="9181" y="4287"/>
                </a:cubicBezTo>
                <a:lnTo>
                  <a:pt x="9181" y="155"/>
                </a:lnTo>
                <a:cubicBezTo>
                  <a:pt x="9181" y="72"/>
                  <a:pt x="9109" y="0"/>
                  <a:pt x="9014" y="0"/>
                </a:cubicBezTo>
                <a:lnTo>
                  <a:pt x="7002" y="0"/>
                </a:lnTo>
                <a:cubicBezTo>
                  <a:pt x="6918" y="0"/>
                  <a:pt x="6847" y="72"/>
                  <a:pt x="6847" y="155"/>
                </a:cubicBezTo>
                <a:lnTo>
                  <a:pt x="6847" y="310"/>
                </a:lnTo>
                <a:cubicBezTo>
                  <a:pt x="6323" y="596"/>
                  <a:pt x="5728" y="738"/>
                  <a:pt x="5132" y="738"/>
                </a:cubicBezTo>
                <a:cubicBezTo>
                  <a:pt x="4537" y="738"/>
                  <a:pt x="3942" y="596"/>
                  <a:pt x="3418" y="310"/>
                </a:cubicBezTo>
                <a:lnTo>
                  <a:pt x="3418" y="155"/>
                </a:lnTo>
                <a:cubicBezTo>
                  <a:pt x="3418" y="72"/>
                  <a:pt x="3346"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218" name="Google Shape;17218;p62"/>
          <p:cNvGrpSpPr/>
          <p:nvPr/>
        </p:nvGrpSpPr>
        <p:grpSpPr>
          <a:xfrm>
            <a:off x="1767449" y="1337644"/>
            <a:ext cx="324403" cy="347783"/>
            <a:chOff x="1767449" y="1513044"/>
            <a:chExt cx="324403" cy="347783"/>
          </a:xfrm>
        </p:grpSpPr>
        <p:sp>
          <p:nvSpPr>
            <p:cNvPr id="17219" name="Google Shape;17219;p62"/>
            <p:cNvSpPr/>
            <p:nvPr/>
          </p:nvSpPr>
          <p:spPr>
            <a:xfrm>
              <a:off x="1850039" y="1513044"/>
              <a:ext cx="159604" cy="347783"/>
            </a:xfrm>
            <a:custGeom>
              <a:rect b="b" l="l" r="r" t="t"/>
              <a:pathLst>
                <a:path extrusionOk="0" h="10978" w="5038">
                  <a:moveTo>
                    <a:pt x="1918" y="1893"/>
                  </a:moveTo>
                  <a:cubicBezTo>
                    <a:pt x="2156" y="1893"/>
                    <a:pt x="2358" y="2084"/>
                    <a:pt x="2358" y="2322"/>
                  </a:cubicBezTo>
                  <a:lnTo>
                    <a:pt x="2358" y="3465"/>
                  </a:lnTo>
                  <a:lnTo>
                    <a:pt x="1501" y="3465"/>
                  </a:lnTo>
                  <a:lnTo>
                    <a:pt x="1501" y="2703"/>
                  </a:lnTo>
                  <a:lnTo>
                    <a:pt x="1501" y="2310"/>
                  </a:lnTo>
                  <a:cubicBezTo>
                    <a:pt x="1501" y="2191"/>
                    <a:pt x="1549" y="2084"/>
                    <a:pt x="1620" y="2012"/>
                  </a:cubicBezTo>
                  <a:cubicBezTo>
                    <a:pt x="1703" y="1929"/>
                    <a:pt x="1822" y="1893"/>
                    <a:pt x="1918" y="1893"/>
                  </a:cubicBezTo>
                  <a:close/>
                  <a:moveTo>
                    <a:pt x="751" y="322"/>
                  </a:moveTo>
                  <a:cubicBezTo>
                    <a:pt x="989" y="322"/>
                    <a:pt x="1180" y="524"/>
                    <a:pt x="1180" y="750"/>
                  </a:cubicBezTo>
                  <a:lnTo>
                    <a:pt x="1180" y="2322"/>
                  </a:lnTo>
                  <a:lnTo>
                    <a:pt x="1180" y="2715"/>
                  </a:lnTo>
                  <a:lnTo>
                    <a:pt x="1180" y="3465"/>
                  </a:lnTo>
                  <a:lnTo>
                    <a:pt x="715" y="3465"/>
                  </a:lnTo>
                  <a:cubicBezTo>
                    <a:pt x="572" y="3465"/>
                    <a:pt x="429" y="3513"/>
                    <a:pt x="310" y="3584"/>
                  </a:cubicBezTo>
                  <a:lnTo>
                    <a:pt x="310" y="738"/>
                  </a:lnTo>
                  <a:lnTo>
                    <a:pt x="334" y="738"/>
                  </a:lnTo>
                  <a:cubicBezTo>
                    <a:pt x="334" y="619"/>
                    <a:pt x="370" y="524"/>
                    <a:pt x="453" y="441"/>
                  </a:cubicBezTo>
                  <a:cubicBezTo>
                    <a:pt x="525" y="369"/>
                    <a:pt x="644" y="322"/>
                    <a:pt x="751" y="322"/>
                  </a:cubicBezTo>
                  <a:close/>
                  <a:moveTo>
                    <a:pt x="4335" y="1870"/>
                  </a:moveTo>
                  <a:cubicBezTo>
                    <a:pt x="4537" y="1870"/>
                    <a:pt x="4716" y="2036"/>
                    <a:pt x="4716" y="2262"/>
                  </a:cubicBezTo>
                  <a:lnTo>
                    <a:pt x="4716" y="3275"/>
                  </a:lnTo>
                  <a:cubicBezTo>
                    <a:pt x="4704" y="3477"/>
                    <a:pt x="4537" y="3656"/>
                    <a:pt x="4335" y="3656"/>
                  </a:cubicBezTo>
                  <a:lnTo>
                    <a:pt x="4239" y="3656"/>
                  </a:lnTo>
                  <a:cubicBezTo>
                    <a:pt x="4037" y="3656"/>
                    <a:pt x="3858" y="3501"/>
                    <a:pt x="3858" y="3275"/>
                  </a:cubicBezTo>
                  <a:lnTo>
                    <a:pt x="3858" y="2286"/>
                  </a:lnTo>
                  <a:lnTo>
                    <a:pt x="3858" y="2262"/>
                  </a:lnTo>
                  <a:cubicBezTo>
                    <a:pt x="3858" y="2048"/>
                    <a:pt x="4013" y="1870"/>
                    <a:pt x="4239" y="1870"/>
                  </a:cubicBezTo>
                  <a:close/>
                  <a:moveTo>
                    <a:pt x="3108" y="1870"/>
                  </a:moveTo>
                  <a:cubicBezTo>
                    <a:pt x="3335" y="1870"/>
                    <a:pt x="3525" y="2048"/>
                    <a:pt x="3525" y="2286"/>
                  </a:cubicBezTo>
                  <a:lnTo>
                    <a:pt x="3525" y="3275"/>
                  </a:lnTo>
                  <a:lnTo>
                    <a:pt x="3525" y="3501"/>
                  </a:lnTo>
                  <a:cubicBezTo>
                    <a:pt x="3525" y="3715"/>
                    <a:pt x="3346" y="3917"/>
                    <a:pt x="3108" y="3917"/>
                  </a:cubicBezTo>
                  <a:lnTo>
                    <a:pt x="3037" y="3917"/>
                  </a:lnTo>
                  <a:lnTo>
                    <a:pt x="3037" y="3620"/>
                  </a:lnTo>
                  <a:cubicBezTo>
                    <a:pt x="3037" y="3525"/>
                    <a:pt x="2965" y="3453"/>
                    <a:pt x="2870" y="3453"/>
                  </a:cubicBezTo>
                  <a:lnTo>
                    <a:pt x="2668" y="3453"/>
                  </a:lnTo>
                  <a:lnTo>
                    <a:pt x="2668" y="2310"/>
                  </a:lnTo>
                  <a:lnTo>
                    <a:pt x="2668" y="2286"/>
                  </a:lnTo>
                  <a:cubicBezTo>
                    <a:pt x="2668" y="2072"/>
                    <a:pt x="2846" y="1870"/>
                    <a:pt x="3085" y="1870"/>
                  </a:cubicBezTo>
                  <a:close/>
                  <a:moveTo>
                    <a:pt x="2727" y="3763"/>
                  </a:moveTo>
                  <a:lnTo>
                    <a:pt x="2727" y="4632"/>
                  </a:lnTo>
                  <a:cubicBezTo>
                    <a:pt x="2727" y="4846"/>
                    <a:pt x="2549" y="5025"/>
                    <a:pt x="2323" y="5025"/>
                  </a:cubicBezTo>
                  <a:lnTo>
                    <a:pt x="727" y="5025"/>
                  </a:lnTo>
                  <a:cubicBezTo>
                    <a:pt x="513" y="5025"/>
                    <a:pt x="334" y="4846"/>
                    <a:pt x="334" y="4632"/>
                  </a:cubicBezTo>
                  <a:lnTo>
                    <a:pt x="334" y="4167"/>
                  </a:lnTo>
                  <a:cubicBezTo>
                    <a:pt x="334" y="3941"/>
                    <a:pt x="513" y="3763"/>
                    <a:pt x="727" y="3763"/>
                  </a:cubicBezTo>
                  <a:close/>
                  <a:moveTo>
                    <a:pt x="763" y="0"/>
                  </a:moveTo>
                  <a:cubicBezTo>
                    <a:pt x="572" y="0"/>
                    <a:pt x="370" y="72"/>
                    <a:pt x="227" y="227"/>
                  </a:cubicBezTo>
                  <a:cubicBezTo>
                    <a:pt x="72" y="369"/>
                    <a:pt x="1" y="548"/>
                    <a:pt x="1" y="762"/>
                  </a:cubicBezTo>
                  <a:lnTo>
                    <a:pt x="1" y="6751"/>
                  </a:lnTo>
                  <a:cubicBezTo>
                    <a:pt x="1" y="6846"/>
                    <a:pt x="72" y="6918"/>
                    <a:pt x="167" y="6918"/>
                  </a:cubicBezTo>
                  <a:cubicBezTo>
                    <a:pt x="251" y="6918"/>
                    <a:pt x="334" y="6846"/>
                    <a:pt x="334" y="6751"/>
                  </a:cubicBezTo>
                  <a:lnTo>
                    <a:pt x="334" y="5239"/>
                  </a:lnTo>
                  <a:cubicBezTo>
                    <a:pt x="453" y="5310"/>
                    <a:pt x="584" y="5358"/>
                    <a:pt x="727" y="5358"/>
                  </a:cubicBezTo>
                  <a:lnTo>
                    <a:pt x="2323" y="5358"/>
                  </a:lnTo>
                  <a:cubicBezTo>
                    <a:pt x="2727" y="5358"/>
                    <a:pt x="3037" y="5025"/>
                    <a:pt x="3037" y="4644"/>
                  </a:cubicBezTo>
                  <a:lnTo>
                    <a:pt x="3037" y="4239"/>
                  </a:lnTo>
                  <a:lnTo>
                    <a:pt x="3108" y="4239"/>
                  </a:lnTo>
                  <a:cubicBezTo>
                    <a:pt x="3394" y="4239"/>
                    <a:pt x="3644" y="4072"/>
                    <a:pt x="3763" y="3822"/>
                  </a:cubicBezTo>
                  <a:cubicBezTo>
                    <a:pt x="3882" y="3929"/>
                    <a:pt x="4049" y="3989"/>
                    <a:pt x="4216" y="3989"/>
                  </a:cubicBezTo>
                  <a:lnTo>
                    <a:pt x="4299" y="3989"/>
                  </a:lnTo>
                  <a:cubicBezTo>
                    <a:pt x="4442" y="3989"/>
                    <a:pt x="4573" y="3941"/>
                    <a:pt x="4692" y="3870"/>
                  </a:cubicBezTo>
                  <a:lnTo>
                    <a:pt x="4692" y="8335"/>
                  </a:lnTo>
                  <a:lnTo>
                    <a:pt x="2989" y="8335"/>
                  </a:lnTo>
                  <a:cubicBezTo>
                    <a:pt x="2906" y="8335"/>
                    <a:pt x="2834" y="8406"/>
                    <a:pt x="2834" y="8501"/>
                  </a:cubicBezTo>
                  <a:cubicBezTo>
                    <a:pt x="2834" y="8585"/>
                    <a:pt x="2906" y="8656"/>
                    <a:pt x="2989" y="8656"/>
                  </a:cubicBezTo>
                  <a:lnTo>
                    <a:pt x="4692" y="8656"/>
                  </a:lnTo>
                  <a:lnTo>
                    <a:pt x="4692" y="9299"/>
                  </a:lnTo>
                  <a:lnTo>
                    <a:pt x="334" y="9299"/>
                  </a:lnTo>
                  <a:lnTo>
                    <a:pt x="334" y="8656"/>
                  </a:lnTo>
                  <a:lnTo>
                    <a:pt x="2311" y="8656"/>
                  </a:lnTo>
                  <a:cubicBezTo>
                    <a:pt x="2394" y="8656"/>
                    <a:pt x="2477" y="8585"/>
                    <a:pt x="2477" y="8501"/>
                  </a:cubicBezTo>
                  <a:cubicBezTo>
                    <a:pt x="2477" y="8406"/>
                    <a:pt x="2394" y="8335"/>
                    <a:pt x="2311" y="8335"/>
                  </a:cubicBezTo>
                  <a:lnTo>
                    <a:pt x="346" y="8335"/>
                  </a:lnTo>
                  <a:lnTo>
                    <a:pt x="346" y="7382"/>
                  </a:lnTo>
                  <a:cubicBezTo>
                    <a:pt x="346" y="7287"/>
                    <a:pt x="275" y="7215"/>
                    <a:pt x="179" y="7215"/>
                  </a:cubicBezTo>
                  <a:cubicBezTo>
                    <a:pt x="96" y="7215"/>
                    <a:pt x="13" y="7287"/>
                    <a:pt x="13" y="7382"/>
                  </a:cubicBezTo>
                  <a:lnTo>
                    <a:pt x="13" y="9454"/>
                  </a:lnTo>
                  <a:cubicBezTo>
                    <a:pt x="13" y="9537"/>
                    <a:pt x="96" y="9609"/>
                    <a:pt x="179" y="9609"/>
                  </a:cubicBezTo>
                  <a:lnTo>
                    <a:pt x="1299" y="9609"/>
                  </a:lnTo>
                  <a:lnTo>
                    <a:pt x="1299" y="10823"/>
                  </a:lnTo>
                  <a:cubicBezTo>
                    <a:pt x="1299" y="10906"/>
                    <a:pt x="1370" y="10978"/>
                    <a:pt x="1465" y="10978"/>
                  </a:cubicBezTo>
                  <a:lnTo>
                    <a:pt x="2203" y="10978"/>
                  </a:lnTo>
                  <a:cubicBezTo>
                    <a:pt x="2299" y="10978"/>
                    <a:pt x="2370" y="10906"/>
                    <a:pt x="2370" y="10823"/>
                  </a:cubicBezTo>
                  <a:cubicBezTo>
                    <a:pt x="2370" y="10728"/>
                    <a:pt x="2299" y="10656"/>
                    <a:pt x="2203" y="10656"/>
                  </a:cubicBezTo>
                  <a:lnTo>
                    <a:pt x="1608" y="10656"/>
                  </a:lnTo>
                  <a:lnTo>
                    <a:pt x="1608" y="9597"/>
                  </a:lnTo>
                  <a:lnTo>
                    <a:pt x="3442" y="9597"/>
                  </a:lnTo>
                  <a:lnTo>
                    <a:pt x="3442" y="10656"/>
                  </a:lnTo>
                  <a:lnTo>
                    <a:pt x="2834" y="10656"/>
                  </a:lnTo>
                  <a:cubicBezTo>
                    <a:pt x="2739" y="10656"/>
                    <a:pt x="2668" y="10728"/>
                    <a:pt x="2668" y="10823"/>
                  </a:cubicBezTo>
                  <a:cubicBezTo>
                    <a:pt x="2668" y="10906"/>
                    <a:pt x="2739" y="10978"/>
                    <a:pt x="2834" y="10978"/>
                  </a:cubicBezTo>
                  <a:lnTo>
                    <a:pt x="3585" y="10978"/>
                  </a:lnTo>
                  <a:cubicBezTo>
                    <a:pt x="3680" y="10978"/>
                    <a:pt x="3751" y="10906"/>
                    <a:pt x="3751" y="10823"/>
                  </a:cubicBezTo>
                  <a:lnTo>
                    <a:pt x="3751" y="9609"/>
                  </a:lnTo>
                  <a:lnTo>
                    <a:pt x="4870" y="9609"/>
                  </a:lnTo>
                  <a:cubicBezTo>
                    <a:pt x="4954" y="9609"/>
                    <a:pt x="5037" y="9537"/>
                    <a:pt x="5037" y="9454"/>
                  </a:cubicBezTo>
                  <a:lnTo>
                    <a:pt x="5037" y="2703"/>
                  </a:lnTo>
                  <a:lnTo>
                    <a:pt x="5037" y="2262"/>
                  </a:lnTo>
                  <a:cubicBezTo>
                    <a:pt x="5037" y="1870"/>
                    <a:pt x="4716" y="1560"/>
                    <a:pt x="4335" y="1560"/>
                  </a:cubicBezTo>
                  <a:lnTo>
                    <a:pt x="4239" y="1560"/>
                  </a:lnTo>
                  <a:cubicBezTo>
                    <a:pt x="4025" y="1560"/>
                    <a:pt x="3823" y="1667"/>
                    <a:pt x="3692" y="1834"/>
                  </a:cubicBezTo>
                  <a:cubicBezTo>
                    <a:pt x="3561" y="1667"/>
                    <a:pt x="3346" y="1560"/>
                    <a:pt x="3132" y="1560"/>
                  </a:cubicBezTo>
                  <a:lnTo>
                    <a:pt x="3096" y="1560"/>
                  </a:lnTo>
                  <a:cubicBezTo>
                    <a:pt x="2858" y="1560"/>
                    <a:pt x="2656" y="1667"/>
                    <a:pt x="2513" y="1846"/>
                  </a:cubicBezTo>
                  <a:cubicBezTo>
                    <a:pt x="2382" y="1679"/>
                    <a:pt x="2180" y="1560"/>
                    <a:pt x="1942" y="1560"/>
                  </a:cubicBezTo>
                  <a:cubicBezTo>
                    <a:pt x="1787" y="1560"/>
                    <a:pt x="1644" y="1608"/>
                    <a:pt x="1501" y="1691"/>
                  </a:cubicBezTo>
                  <a:lnTo>
                    <a:pt x="1501" y="738"/>
                  </a:lnTo>
                  <a:cubicBezTo>
                    <a:pt x="1501" y="322"/>
                    <a:pt x="1168"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0" name="Google Shape;17220;p62"/>
            <p:cNvSpPr/>
            <p:nvPr/>
          </p:nvSpPr>
          <p:spPr>
            <a:xfrm>
              <a:off x="1887009" y="1702332"/>
              <a:ext cx="53222" cy="48375"/>
            </a:xfrm>
            <a:custGeom>
              <a:rect b="b" l="l" r="r" t="t"/>
              <a:pathLst>
                <a:path extrusionOk="0" h="1527" w="1680">
                  <a:moveTo>
                    <a:pt x="1084" y="562"/>
                  </a:moveTo>
                  <a:lnTo>
                    <a:pt x="1013" y="979"/>
                  </a:lnTo>
                  <a:lnTo>
                    <a:pt x="608" y="979"/>
                  </a:lnTo>
                  <a:lnTo>
                    <a:pt x="679" y="562"/>
                  </a:lnTo>
                  <a:close/>
                  <a:moveTo>
                    <a:pt x="572" y="1"/>
                  </a:moveTo>
                  <a:cubicBezTo>
                    <a:pt x="487" y="1"/>
                    <a:pt x="415" y="57"/>
                    <a:pt x="394" y="133"/>
                  </a:cubicBezTo>
                  <a:lnTo>
                    <a:pt x="382" y="228"/>
                  </a:lnTo>
                  <a:lnTo>
                    <a:pt x="310" y="228"/>
                  </a:lnTo>
                  <a:cubicBezTo>
                    <a:pt x="215" y="228"/>
                    <a:pt x="143" y="300"/>
                    <a:pt x="143" y="395"/>
                  </a:cubicBezTo>
                  <a:cubicBezTo>
                    <a:pt x="143" y="478"/>
                    <a:pt x="215" y="562"/>
                    <a:pt x="310" y="562"/>
                  </a:cubicBezTo>
                  <a:lnTo>
                    <a:pt x="322" y="562"/>
                  </a:lnTo>
                  <a:lnTo>
                    <a:pt x="251" y="979"/>
                  </a:lnTo>
                  <a:lnTo>
                    <a:pt x="155" y="979"/>
                  </a:lnTo>
                  <a:cubicBezTo>
                    <a:pt x="72" y="979"/>
                    <a:pt x="1" y="1050"/>
                    <a:pt x="1" y="1133"/>
                  </a:cubicBezTo>
                  <a:cubicBezTo>
                    <a:pt x="1" y="1229"/>
                    <a:pt x="72" y="1300"/>
                    <a:pt x="155" y="1300"/>
                  </a:cubicBezTo>
                  <a:lnTo>
                    <a:pt x="191" y="1300"/>
                  </a:lnTo>
                  <a:lnTo>
                    <a:pt x="191" y="1336"/>
                  </a:lnTo>
                  <a:cubicBezTo>
                    <a:pt x="167" y="1419"/>
                    <a:pt x="239" y="1514"/>
                    <a:pt x="322" y="1526"/>
                  </a:cubicBezTo>
                  <a:lnTo>
                    <a:pt x="346" y="1526"/>
                  </a:lnTo>
                  <a:cubicBezTo>
                    <a:pt x="429" y="1526"/>
                    <a:pt x="501" y="1467"/>
                    <a:pt x="513" y="1395"/>
                  </a:cubicBezTo>
                  <a:lnTo>
                    <a:pt x="536" y="1300"/>
                  </a:lnTo>
                  <a:lnTo>
                    <a:pt x="929" y="1300"/>
                  </a:lnTo>
                  <a:lnTo>
                    <a:pt x="929" y="1336"/>
                  </a:lnTo>
                  <a:cubicBezTo>
                    <a:pt x="917" y="1419"/>
                    <a:pt x="977" y="1514"/>
                    <a:pt x="1060" y="1526"/>
                  </a:cubicBezTo>
                  <a:lnTo>
                    <a:pt x="1096" y="1526"/>
                  </a:lnTo>
                  <a:cubicBezTo>
                    <a:pt x="1167" y="1526"/>
                    <a:pt x="1239" y="1467"/>
                    <a:pt x="1263" y="1395"/>
                  </a:cubicBezTo>
                  <a:lnTo>
                    <a:pt x="1275" y="1300"/>
                  </a:lnTo>
                  <a:lnTo>
                    <a:pt x="1370" y="1300"/>
                  </a:lnTo>
                  <a:cubicBezTo>
                    <a:pt x="1453" y="1300"/>
                    <a:pt x="1525" y="1229"/>
                    <a:pt x="1525" y="1133"/>
                  </a:cubicBezTo>
                  <a:cubicBezTo>
                    <a:pt x="1525" y="1050"/>
                    <a:pt x="1453" y="979"/>
                    <a:pt x="1370" y="979"/>
                  </a:cubicBezTo>
                  <a:lnTo>
                    <a:pt x="1334" y="979"/>
                  </a:lnTo>
                  <a:lnTo>
                    <a:pt x="1406" y="562"/>
                  </a:lnTo>
                  <a:lnTo>
                    <a:pt x="1513" y="562"/>
                  </a:lnTo>
                  <a:cubicBezTo>
                    <a:pt x="1608" y="562"/>
                    <a:pt x="1679" y="478"/>
                    <a:pt x="1679" y="395"/>
                  </a:cubicBezTo>
                  <a:cubicBezTo>
                    <a:pt x="1679" y="300"/>
                    <a:pt x="1608" y="228"/>
                    <a:pt x="1513" y="228"/>
                  </a:cubicBezTo>
                  <a:lnTo>
                    <a:pt x="1465" y="228"/>
                  </a:lnTo>
                  <a:lnTo>
                    <a:pt x="1465" y="205"/>
                  </a:lnTo>
                  <a:cubicBezTo>
                    <a:pt x="1489" y="109"/>
                    <a:pt x="1429" y="26"/>
                    <a:pt x="1334" y="2"/>
                  </a:cubicBezTo>
                  <a:cubicBezTo>
                    <a:pt x="1327" y="1"/>
                    <a:pt x="1320" y="1"/>
                    <a:pt x="1312" y="1"/>
                  </a:cubicBezTo>
                  <a:cubicBezTo>
                    <a:pt x="1235" y="1"/>
                    <a:pt x="1154" y="57"/>
                    <a:pt x="1144" y="133"/>
                  </a:cubicBezTo>
                  <a:lnTo>
                    <a:pt x="1132" y="228"/>
                  </a:lnTo>
                  <a:lnTo>
                    <a:pt x="727" y="228"/>
                  </a:lnTo>
                  <a:lnTo>
                    <a:pt x="727" y="205"/>
                  </a:lnTo>
                  <a:cubicBezTo>
                    <a:pt x="739" y="109"/>
                    <a:pt x="679" y="26"/>
                    <a:pt x="596" y="2"/>
                  </a:cubicBezTo>
                  <a:cubicBezTo>
                    <a:pt x="588" y="1"/>
                    <a:pt x="580" y="1"/>
                    <a:pt x="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1" name="Google Shape;17221;p62"/>
            <p:cNvSpPr/>
            <p:nvPr/>
          </p:nvSpPr>
          <p:spPr>
            <a:xfrm>
              <a:off x="1943970" y="1686745"/>
              <a:ext cx="28702" cy="63962"/>
            </a:xfrm>
            <a:custGeom>
              <a:rect b="b" l="l" r="r" t="t"/>
              <a:pathLst>
                <a:path extrusionOk="0" h="2019" w="906">
                  <a:moveTo>
                    <a:pt x="457" y="0"/>
                  </a:moveTo>
                  <a:cubicBezTo>
                    <a:pt x="429" y="0"/>
                    <a:pt x="399" y="6"/>
                    <a:pt x="370" y="18"/>
                  </a:cubicBezTo>
                  <a:lnTo>
                    <a:pt x="108" y="173"/>
                  </a:lnTo>
                  <a:cubicBezTo>
                    <a:pt x="24" y="220"/>
                    <a:pt x="0" y="304"/>
                    <a:pt x="48" y="399"/>
                  </a:cubicBezTo>
                  <a:cubicBezTo>
                    <a:pt x="73" y="448"/>
                    <a:pt x="126" y="475"/>
                    <a:pt x="184" y="475"/>
                  </a:cubicBezTo>
                  <a:cubicBezTo>
                    <a:pt x="210" y="475"/>
                    <a:pt x="237" y="470"/>
                    <a:pt x="262" y="459"/>
                  </a:cubicBezTo>
                  <a:lnTo>
                    <a:pt x="298" y="435"/>
                  </a:lnTo>
                  <a:lnTo>
                    <a:pt x="298" y="1685"/>
                  </a:lnTo>
                  <a:lnTo>
                    <a:pt x="191" y="1685"/>
                  </a:lnTo>
                  <a:cubicBezTo>
                    <a:pt x="108" y="1685"/>
                    <a:pt x="24" y="1768"/>
                    <a:pt x="24" y="1852"/>
                  </a:cubicBezTo>
                  <a:cubicBezTo>
                    <a:pt x="24" y="1947"/>
                    <a:pt x="108" y="2018"/>
                    <a:pt x="191" y="2018"/>
                  </a:cubicBezTo>
                  <a:lnTo>
                    <a:pt x="739" y="2018"/>
                  </a:lnTo>
                  <a:cubicBezTo>
                    <a:pt x="834" y="2018"/>
                    <a:pt x="905" y="1947"/>
                    <a:pt x="905" y="1852"/>
                  </a:cubicBezTo>
                  <a:cubicBezTo>
                    <a:pt x="905" y="1768"/>
                    <a:pt x="822" y="1673"/>
                    <a:pt x="727" y="1673"/>
                  </a:cubicBezTo>
                  <a:lnTo>
                    <a:pt x="608" y="1673"/>
                  </a:lnTo>
                  <a:lnTo>
                    <a:pt x="608" y="161"/>
                  </a:lnTo>
                  <a:cubicBezTo>
                    <a:pt x="608" y="101"/>
                    <a:pt x="584" y="54"/>
                    <a:pt x="536" y="18"/>
                  </a:cubicBezTo>
                  <a:cubicBezTo>
                    <a:pt x="512" y="6"/>
                    <a:pt x="486" y="0"/>
                    <a:pt x="4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2" name="Google Shape;17222;p62"/>
            <p:cNvSpPr/>
            <p:nvPr/>
          </p:nvSpPr>
          <p:spPr>
            <a:xfrm>
              <a:off x="2029221" y="1707306"/>
              <a:ext cx="62631" cy="10201"/>
            </a:xfrm>
            <a:custGeom>
              <a:rect b="b" l="l" r="r" t="t"/>
              <a:pathLst>
                <a:path extrusionOk="0" h="322" w="1977">
                  <a:moveTo>
                    <a:pt x="167" y="0"/>
                  </a:moveTo>
                  <a:cubicBezTo>
                    <a:pt x="72" y="0"/>
                    <a:pt x="0" y="71"/>
                    <a:pt x="0" y="167"/>
                  </a:cubicBezTo>
                  <a:cubicBezTo>
                    <a:pt x="0" y="250"/>
                    <a:pt x="72" y="321"/>
                    <a:pt x="167" y="321"/>
                  </a:cubicBezTo>
                  <a:lnTo>
                    <a:pt x="1822" y="321"/>
                  </a:lnTo>
                  <a:cubicBezTo>
                    <a:pt x="1905" y="321"/>
                    <a:pt x="1977" y="250"/>
                    <a:pt x="1977" y="167"/>
                  </a:cubicBezTo>
                  <a:cubicBezTo>
                    <a:pt x="1977" y="60"/>
                    <a:pt x="1905"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3" name="Google Shape;17223;p62"/>
            <p:cNvSpPr/>
            <p:nvPr/>
          </p:nvSpPr>
          <p:spPr>
            <a:xfrm>
              <a:off x="2029221" y="1758311"/>
              <a:ext cx="47552" cy="46696"/>
            </a:xfrm>
            <a:custGeom>
              <a:rect b="b" l="l" r="r" t="t"/>
              <a:pathLst>
                <a:path extrusionOk="0" h="1474" w="1501">
                  <a:moveTo>
                    <a:pt x="173" y="0"/>
                  </a:moveTo>
                  <a:cubicBezTo>
                    <a:pt x="131" y="0"/>
                    <a:pt x="90" y="15"/>
                    <a:pt x="60" y="45"/>
                  </a:cubicBezTo>
                  <a:cubicBezTo>
                    <a:pt x="0" y="105"/>
                    <a:pt x="0" y="200"/>
                    <a:pt x="60" y="259"/>
                  </a:cubicBezTo>
                  <a:lnTo>
                    <a:pt x="1227" y="1426"/>
                  </a:lnTo>
                  <a:cubicBezTo>
                    <a:pt x="1250" y="1450"/>
                    <a:pt x="1298" y="1474"/>
                    <a:pt x="1346" y="1474"/>
                  </a:cubicBezTo>
                  <a:cubicBezTo>
                    <a:pt x="1381" y="1474"/>
                    <a:pt x="1429" y="1450"/>
                    <a:pt x="1465" y="1426"/>
                  </a:cubicBezTo>
                  <a:cubicBezTo>
                    <a:pt x="1500" y="1378"/>
                    <a:pt x="1500" y="1271"/>
                    <a:pt x="1441" y="1200"/>
                  </a:cubicBezTo>
                  <a:lnTo>
                    <a:pt x="286" y="45"/>
                  </a:ln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4" name="Google Shape;17224;p62"/>
            <p:cNvSpPr/>
            <p:nvPr/>
          </p:nvSpPr>
          <p:spPr>
            <a:xfrm>
              <a:off x="2029221" y="1615339"/>
              <a:ext cx="47552" cy="46728"/>
            </a:xfrm>
            <a:custGeom>
              <a:rect b="b" l="l" r="r" t="t"/>
              <a:pathLst>
                <a:path extrusionOk="0" h="1475" w="1501">
                  <a:moveTo>
                    <a:pt x="1334" y="1"/>
                  </a:moveTo>
                  <a:cubicBezTo>
                    <a:pt x="1295" y="1"/>
                    <a:pt x="1256" y="16"/>
                    <a:pt x="1227" y="46"/>
                  </a:cubicBezTo>
                  <a:lnTo>
                    <a:pt x="60" y="1200"/>
                  </a:lnTo>
                  <a:cubicBezTo>
                    <a:pt x="0" y="1260"/>
                    <a:pt x="0" y="1367"/>
                    <a:pt x="60" y="1427"/>
                  </a:cubicBezTo>
                  <a:cubicBezTo>
                    <a:pt x="96" y="1462"/>
                    <a:pt x="131" y="1474"/>
                    <a:pt x="179" y="1474"/>
                  </a:cubicBezTo>
                  <a:cubicBezTo>
                    <a:pt x="226" y="1474"/>
                    <a:pt x="274" y="1462"/>
                    <a:pt x="298" y="1427"/>
                  </a:cubicBezTo>
                  <a:lnTo>
                    <a:pt x="1465" y="272"/>
                  </a:lnTo>
                  <a:cubicBezTo>
                    <a:pt x="1500" y="212"/>
                    <a:pt x="1500" y="105"/>
                    <a:pt x="1441" y="46"/>
                  </a:cubicBezTo>
                  <a:cubicBezTo>
                    <a:pt x="1411" y="16"/>
                    <a:pt x="1372"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5" name="Google Shape;17225;p62"/>
            <p:cNvSpPr/>
            <p:nvPr/>
          </p:nvSpPr>
          <p:spPr>
            <a:xfrm>
              <a:off x="1767449" y="1703504"/>
              <a:ext cx="63012" cy="10233"/>
            </a:xfrm>
            <a:custGeom>
              <a:rect b="b" l="l" r="r" t="t"/>
              <a:pathLst>
                <a:path extrusionOk="0" h="323" w="1989">
                  <a:moveTo>
                    <a:pt x="167" y="1"/>
                  </a:moveTo>
                  <a:cubicBezTo>
                    <a:pt x="72" y="1"/>
                    <a:pt x="0" y="72"/>
                    <a:pt x="0" y="168"/>
                  </a:cubicBezTo>
                  <a:cubicBezTo>
                    <a:pt x="0" y="251"/>
                    <a:pt x="72" y="322"/>
                    <a:pt x="167" y="322"/>
                  </a:cubicBezTo>
                  <a:lnTo>
                    <a:pt x="1822" y="322"/>
                  </a:lnTo>
                  <a:cubicBezTo>
                    <a:pt x="1905" y="322"/>
                    <a:pt x="1989" y="251"/>
                    <a:pt x="1989" y="168"/>
                  </a:cubicBezTo>
                  <a:cubicBezTo>
                    <a:pt x="1989" y="72"/>
                    <a:pt x="1905" y="1"/>
                    <a:pt x="1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6" name="Google Shape;17226;p62"/>
            <p:cNvSpPr/>
            <p:nvPr/>
          </p:nvSpPr>
          <p:spPr>
            <a:xfrm>
              <a:off x="1783289" y="1615719"/>
              <a:ext cx="47552" cy="46728"/>
            </a:xfrm>
            <a:custGeom>
              <a:rect b="b" l="l" r="r" t="t"/>
              <a:pathLst>
                <a:path extrusionOk="0" h="1475" w="1501">
                  <a:moveTo>
                    <a:pt x="167" y="1"/>
                  </a:moveTo>
                  <a:cubicBezTo>
                    <a:pt x="128" y="1"/>
                    <a:pt x="90" y="16"/>
                    <a:pt x="60" y="45"/>
                  </a:cubicBezTo>
                  <a:cubicBezTo>
                    <a:pt x="0" y="105"/>
                    <a:pt x="0" y="212"/>
                    <a:pt x="60" y="272"/>
                  </a:cubicBezTo>
                  <a:lnTo>
                    <a:pt x="1215" y="1427"/>
                  </a:lnTo>
                  <a:cubicBezTo>
                    <a:pt x="1251" y="1462"/>
                    <a:pt x="1286" y="1474"/>
                    <a:pt x="1334" y="1474"/>
                  </a:cubicBezTo>
                  <a:cubicBezTo>
                    <a:pt x="1382" y="1474"/>
                    <a:pt x="1429" y="1462"/>
                    <a:pt x="1453" y="1427"/>
                  </a:cubicBezTo>
                  <a:cubicBezTo>
                    <a:pt x="1501" y="1367"/>
                    <a:pt x="1501" y="1272"/>
                    <a:pt x="1441" y="1212"/>
                  </a:cubicBezTo>
                  <a:lnTo>
                    <a:pt x="274" y="45"/>
                  </a:lnTo>
                  <a:cubicBezTo>
                    <a:pt x="244" y="16"/>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7" name="Google Shape;17227;p62"/>
            <p:cNvSpPr/>
            <p:nvPr/>
          </p:nvSpPr>
          <p:spPr>
            <a:xfrm>
              <a:off x="1783289" y="1758311"/>
              <a:ext cx="47552" cy="46696"/>
            </a:xfrm>
            <a:custGeom>
              <a:rect b="b" l="l" r="r" t="t"/>
              <a:pathLst>
                <a:path extrusionOk="0" h="1474" w="1501">
                  <a:moveTo>
                    <a:pt x="1328" y="0"/>
                  </a:moveTo>
                  <a:cubicBezTo>
                    <a:pt x="1286" y="0"/>
                    <a:pt x="1245" y="15"/>
                    <a:pt x="1215" y="45"/>
                  </a:cubicBezTo>
                  <a:lnTo>
                    <a:pt x="60" y="1200"/>
                  </a:lnTo>
                  <a:cubicBezTo>
                    <a:pt x="0" y="1259"/>
                    <a:pt x="0" y="1367"/>
                    <a:pt x="60" y="1426"/>
                  </a:cubicBezTo>
                  <a:cubicBezTo>
                    <a:pt x="84" y="1450"/>
                    <a:pt x="131" y="1474"/>
                    <a:pt x="179" y="1474"/>
                  </a:cubicBezTo>
                  <a:cubicBezTo>
                    <a:pt x="215" y="1474"/>
                    <a:pt x="262" y="1450"/>
                    <a:pt x="298" y="1426"/>
                  </a:cubicBezTo>
                  <a:lnTo>
                    <a:pt x="1453" y="259"/>
                  </a:lnTo>
                  <a:cubicBezTo>
                    <a:pt x="1501" y="200"/>
                    <a:pt x="1501" y="105"/>
                    <a:pt x="1441" y="45"/>
                  </a:cubicBezTo>
                  <a:cubicBezTo>
                    <a:pt x="1411" y="15"/>
                    <a:pt x="1370" y="0"/>
                    <a:pt x="13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28" name="Google Shape;17228;p62"/>
          <p:cNvGrpSpPr/>
          <p:nvPr/>
        </p:nvGrpSpPr>
        <p:grpSpPr>
          <a:xfrm>
            <a:off x="4007193" y="1337327"/>
            <a:ext cx="320633" cy="348100"/>
            <a:chOff x="4007193" y="1512727"/>
            <a:chExt cx="320633" cy="348100"/>
          </a:xfrm>
        </p:grpSpPr>
        <p:sp>
          <p:nvSpPr>
            <p:cNvPr id="17229" name="Google Shape;17229;p62"/>
            <p:cNvSpPr/>
            <p:nvPr/>
          </p:nvSpPr>
          <p:spPr>
            <a:xfrm>
              <a:off x="4177695" y="1512727"/>
              <a:ext cx="143732" cy="153109"/>
            </a:xfrm>
            <a:custGeom>
              <a:rect b="b" l="l" r="r" t="t"/>
              <a:pathLst>
                <a:path extrusionOk="0" h="4833" w="4537">
                  <a:moveTo>
                    <a:pt x="2359" y="1"/>
                  </a:moveTo>
                  <a:cubicBezTo>
                    <a:pt x="2213" y="1"/>
                    <a:pt x="2065" y="16"/>
                    <a:pt x="1917" y="46"/>
                  </a:cubicBezTo>
                  <a:cubicBezTo>
                    <a:pt x="1346" y="165"/>
                    <a:pt x="846" y="498"/>
                    <a:pt x="524" y="987"/>
                  </a:cubicBezTo>
                  <a:cubicBezTo>
                    <a:pt x="0" y="1761"/>
                    <a:pt x="36" y="2773"/>
                    <a:pt x="584" y="3523"/>
                  </a:cubicBezTo>
                  <a:lnTo>
                    <a:pt x="536" y="4666"/>
                  </a:lnTo>
                  <a:cubicBezTo>
                    <a:pt x="536" y="4725"/>
                    <a:pt x="572" y="4773"/>
                    <a:pt x="607" y="4797"/>
                  </a:cubicBezTo>
                  <a:cubicBezTo>
                    <a:pt x="643" y="4809"/>
                    <a:pt x="667" y="4832"/>
                    <a:pt x="703" y="4832"/>
                  </a:cubicBezTo>
                  <a:cubicBezTo>
                    <a:pt x="727" y="4832"/>
                    <a:pt x="750" y="4832"/>
                    <a:pt x="774" y="4809"/>
                  </a:cubicBezTo>
                  <a:lnTo>
                    <a:pt x="1822" y="4332"/>
                  </a:lnTo>
                  <a:cubicBezTo>
                    <a:pt x="2006" y="4381"/>
                    <a:pt x="2191" y="4404"/>
                    <a:pt x="2373" y="4404"/>
                  </a:cubicBezTo>
                  <a:cubicBezTo>
                    <a:pt x="3091" y="4404"/>
                    <a:pt x="3771" y="4044"/>
                    <a:pt x="4179" y="3427"/>
                  </a:cubicBezTo>
                  <a:cubicBezTo>
                    <a:pt x="4382" y="3142"/>
                    <a:pt x="4501" y="2832"/>
                    <a:pt x="4537" y="2487"/>
                  </a:cubicBezTo>
                  <a:cubicBezTo>
                    <a:pt x="4525" y="2392"/>
                    <a:pt x="4453" y="2320"/>
                    <a:pt x="4382" y="2296"/>
                  </a:cubicBezTo>
                  <a:cubicBezTo>
                    <a:pt x="4374" y="2295"/>
                    <a:pt x="4366" y="2295"/>
                    <a:pt x="4358" y="2295"/>
                  </a:cubicBezTo>
                  <a:cubicBezTo>
                    <a:pt x="4275" y="2295"/>
                    <a:pt x="4214" y="2352"/>
                    <a:pt x="4203" y="2439"/>
                  </a:cubicBezTo>
                  <a:cubicBezTo>
                    <a:pt x="4156" y="2713"/>
                    <a:pt x="4072" y="2987"/>
                    <a:pt x="3906" y="3237"/>
                  </a:cubicBezTo>
                  <a:cubicBezTo>
                    <a:pt x="3554" y="3774"/>
                    <a:pt x="2971" y="4074"/>
                    <a:pt x="2360" y="4074"/>
                  </a:cubicBezTo>
                  <a:cubicBezTo>
                    <a:pt x="2185" y="4074"/>
                    <a:pt x="2008" y="4049"/>
                    <a:pt x="1834" y="3999"/>
                  </a:cubicBezTo>
                  <a:cubicBezTo>
                    <a:pt x="1814" y="3994"/>
                    <a:pt x="1798" y="3991"/>
                    <a:pt x="1784" y="3991"/>
                  </a:cubicBezTo>
                  <a:cubicBezTo>
                    <a:pt x="1762" y="3991"/>
                    <a:pt x="1743" y="3997"/>
                    <a:pt x="1715" y="4011"/>
                  </a:cubicBezTo>
                  <a:lnTo>
                    <a:pt x="869" y="4416"/>
                  </a:lnTo>
                  <a:lnTo>
                    <a:pt x="905" y="3475"/>
                  </a:lnTo>
                  <a:cubicBezTo>
                    <a:pt x="905" y="3427"/>
                    <a:pt x="893" y="3404"/>
                    <a:pt x="881" y="3368"/>
                  </a:cubicBezTo>
                  <a:cubicBezTo>
                    <a:pt x="369" y="2737"/>
                    <a:pt x="346" y="1856"/>
                    <a:pt x="786" y="1165"/>
                  </a:cubicBezTo>
                  <a:cubicBezTo>
                    <a:pt x="1072" y="748"/>
                    <a:pt x="1489" y="475"/>
                    <a:pt x="1977" y="379"/>
                  </a:cubicBezTo>
                  <a:cubicBezTo>
                    <a:pt x="2104" y="352"/>
                    <a:pt x="2231" y="339"/>
                    <a:pt x="2357" y="339"/>
                  </a:cubicBezTo>
                  <a:cubicBezTo>
                    <a:pt x="2721" y="339"/>
                    <a:pt x="3071" y="452"/>
                    <a:pt x="3382" y="665"/>
                  </a:cubicBezTo>
                  <a:cubicBezTo>
                    <a:pt x="3798" y="939"/>
                    <a:pt x="4084" y="1380"/>
                    <a:pt x="4179" y="1868"/>
                  </a:cubicBezTo>
                  <a:cubicBezTo>
                    <a:pt x="4200" y="1949"/>
                    <a:pt x="4263" y="2004"/>
                    <a:pt x="4340" y="2004"/>
                  </a:cubicBezTo>
                  <a:cubicBezTo>
                    <a:pt x="4354" y="2004"/>
                    <a:pt x="4368" y="2002"/>
                    <a:pt x="4382" y="1999"/>
                  </a:cubicBezTo>
                  <a:cubicBezTo>
                    <a:pt x="4465" y="1987"/>
                    <a:pt x="4525" y="1903"/>
                    <a:pt x="4513" y="1808"/>
                  </a:cubicBezTo>
                  <a:cubicBezTo>
                    <a:pt x="4406" y="1225"/>
                    <a:pt x="4060" y="725"/>
                    <a:pt x="3572" y="379"/>
                  </a:cubicBezTo>
                  <a:cubicBezTo>
                    <a:pt x="3208" y="130"/>
                    <a:pt x="2790" y="1"/>
                    <a:pt x="23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0" name="Google Shape;17230;p62"/>
            <p:cNvSpPr/>
            <p:nvPr/>
          </p:nvSpPr>
          <p:spPr>
            <a:xfrm>
              <a:off x="4214666" y="1543583"/>
              <a:ext cx="77711" cy="77363"/>
            </a:xfrm>
            <a:custGeom>
              <a:rect b="b" l="l" r="r" t="t"/>
              <a:pathLst>
                <a:path extrusionOk="0" h="2442" w="2453">
                  <a:moveTo>
                    <a:pt x="1072" y="346"/>
                  </a:moveTo>
                  <a:lnTo>
                    <a:pt x="1072" y="1239"/>
                  </a:lnTo>
                  <a:cubicBezTo>
                    <a:pt x="1072" y="1322"/>
                    <a:pt x="1143" y="1406"/>
                    <a:pt x="1238" y="1406"/>
                  </a:cubicBezTo>
                  <a:lnTo>
                    <a:pt x="2131" y="1406"/>
                  </a:lnTo>
                  <a:cubicBezTo>
                    <a:pt x="2048" y="1822"/>
                    <a:pt x="1679" y="2144"/>
                    <a:pt x="1238" y="2144"/>
                  </a:cubicBezTo>
                  <a:cubicBezTo>
                    <a:pt x="726" y="2144"/>
                    <a:pt x="322" y="1739"/>
                    <a:pt x="322" y="1239"/>
                  </a:cubicBezTo>
                  <a:cubicBezTo>
                    <a:pt x="322" y="787"/>
                    <a:pt x="655" y="417"/>
                    <a:pt x="1072" y="346"/>
                  </a:cubicBezTo>
                  <a:close/>
                  <a:moveTo>
                    <a:pt x="1215" y="1"/>
                  </a:moveTo>
                  <a:cubicBezTo>
                    <a:pt x="548" y="1"/>
                    <a:pt x="0" y="548"/>
                    <a:pt x="0" y="1215"/>
                  </a:cubicBezTo>
                  <a:cubicBezTo>
                    <a:pt x="0" y="1894"/>
                    <a:pt x="548" y="2441"/>
                    <a:pt x="1215" y="2441"/>
                  </a:cubicBezTo>
                  <a:cubicBezTo>
                    <a:pt x="1893" y="2441"/>
                    <a:pt x="2441" y="1894"/>
                    <a:pt x="2441" y="1215"/>
                  </a:cubicBezTo>
                  <a:cubicBezTo>
                    <a:pt x="2453" y="1144"/>
                    <a:pt x="2381" y="1072"/>
                    <a:pt x="2286" y="1072"/>
                  </a:cubicBezTo>
                  <a:lnTo>
                    <a:pt x="1381" y="1072"/>
                  </a:lnTo>
                  <a:lnTo>
                    <a:pt x="1381" y="167"/>
                  </a:lnTo>
                  <a:cubicBezTo>
                    <a:pt x="1381" y="72"/>
                    <a:pt x="1310" y="1"/>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1" name="Google Shape;17231;p62"/>
            <p:cNvSpPr/>
            <p:nvPr/>
          </p:nvSpPr>
          <p:spPr>
            <a:xfrm>
              <a:off x="4007193" y="1541334"/>
              <a:ext cx="320633" cy="319493"/>
            </a:xfrm>
            <a:custGeom>
              <a:rect b="b" l="l" r="r" t="t"/>
              <a:pathLst>
                <a:path extrusionOk="0" h="10085" w="10121">
                  <a:moveTo>
                    <a:pt x="3823" y="1239"/>
                  </a:moveTo>
                  <a:lnTo>
                    <a:pt x="4823" y="2227"/>
                  </a:lnTo>
                  <a:cubicBezTo>
                    <a:pt x="5418" y="2822"/>
                    <a:pt x="5525" y="3739"/>
                    <a:pt x="5085" y="4453"/>
                  </a:cubicBezTo>
                  <a:cubicBezTo>
                    <a:pt x="5049" y="4501"/>
                    <a:pt x="5061" y="4596"/>
                    <a:pt x="5120" y="4644"/>
                  </a:cubicBezTo>
                  <a:lnTo>
                    <a:pt x="5442" y="4965"/>
                  </a:lnTo>
                  <a:cubicBezTo>
                    <a:pt x="5478" y="5002"/>
                    <a:pt x="5524" y="5016"/>
                    <a:pt x="5567" y="5016"/>
                  </a:cubicBezTo>
                  <a:cubicBezTo>
                    <a:pt x="5594" y="5016"/>
                    <a:pt x="5621" y="5010"/>
                    <a:pt x="5644" y="5001"/>
                  </a:cubicBezTo>
                  <a:cubicBezTo>
                    <a:pt x="5939" y="4824"/>
                    <a:pt x="6267" y="4736"/>
                    <a:pt x="6591" y="4736"/>
                  </a:cubicBezTo>
                  <a:cubicBezTo>
                    <a:pt x="7053" y="4736"/>
                    <a:pt x="7509" y="4913"/>
                    <a:pt x="7859" y="5263"/>
                  </a:cubicBezTo>
                  <a:lnTo>
                    <a:pt x="8859" y="6263"/>
                  </a:lnTo>
                  <a:lnTo>
                    <a:pt x="6299" y="8823"/>
                  </a:lnTo>
                  <a:lnTo>
                    <a:pt x="5299" y="7823"/>
                  </a:lnTo>
                  <a:cubicBezTo>
                    <a:pt x="5073" y="7608"/>
                    <a:pt x="4906" y="7335"/>
                    <a:pt x="4835" y="7037"/>
                  </a:cubicBezTo>
                  <a:cubicBezTo>
                    <a:pt x="4704" y="6561"/>
                    <a:pt x="4775" y="6037"/>
                    <a:pt x="5025" y="5608"/>
                  </a:cubicBezTo>
                  <a:cubicBezTo>
                    <a:pt x="5073" y="5549"/>
                    <a:pt x="5061" y="5465"/>
                    <a:pt x="5001" y="5418"/>
                  </a:cubicBezTo>
                  <a:lnTo>
                    <a:pt x="4668" y="5084"/>
                  </a:lnTo>
                  <a:cubicBezTo>
                    <a:pt x="4634" y="5051"/>
                    <a:pt x="4597" y="5036"/>
                    <a:pt x="4560" y="5036"/>
                  </a:cubicBezTo>
                  <a:cubicBezTo>
                    <a:pt x="4532" y="5036"/>
                    <a:pt x="4503" y="5045"/>
                    <a:pt x="4477" y="5060"/>
                  </a:cubicBezTo>
                  <a:cubicBezTo>
                    <a:pt x="4186" y="5235"/>
                    <a:pt x="3864" y="5321"/>
                    <a:pt x="3543" y="5321"/>
                  </a:cubicBezTo>
                  <a:cubicBezTo>
                    <a:pt x="3077" y="5321"/>
                    <a:pt x="2616" y="5139"/>
                    <a:pt x="2263" y="4787"/>
                  </a:cubicBezTo>
                  <a:lnTo>
                    <a:pt x="1263" y="3798"/>
                  </a:lnTo>
                  <a:lnTo>
                    <a:pt x="3823" y="1239"/>
                  </a:lnTo>
                  <a:close/>
                  <a:moveTo>
                    <a:pt x="9371" y="6192"/>
                  </a:moveTo>
                  <a:lnTo>
                    <a:pt x="9716" y="6537"/>
                  </a:lnTo>
                  <a:lnTo>
                    <a:pt x="6561" y="9692"/>
                  </a:lnTo>
                  <a:lnTo>
                    <a:pt x="6216" y="9347"/>
                  </a:lnTo>
                  <a:lnTo>
                    <a:pt x="9192" y="6370"/>
                  </a:lnTo>
                  <a:lnTo>
                    <a:pt x="9371" y="6192"/>
                  </a:lnTo>
                  <a:close/>
                  <a:moveTo>
                    <a:pt x="3561" y="0"/>
                  </a:moveTo>
                  <a:cubicBezTo>
                    <a:pt x="3513" y="0"/>
                    <a:pt x="3465" y="12"/>
                    <a:pt x="3442" y="36"/>
                  </a:cubicBezTo>
                  <a:lnTo>
                    <a:pt x="2191" y="1286"/>
                  </a:lnTo>
                  <a:cubicBezTo>
                    <a:pt x="2132" y="1346"/>
                    <a:pt x="2132" y="1453"/>
                    <a:pt x="2191" y="1512"/>
                  </a:cubicBezTo>
                  <a:cubicBezTo>
                    <a:pt x="2221" y="1542"/>
                    <a:pt x="2260" y="1557"/>
                    <a:pt x="2299" y="1557"/>
                  </a:cubicBezTo>
                  <a:cubicBezTo>
                    <a:pt x="2337" y="1557"/>
                    <a:pt x="2376" y="1542"/>
                    <a:pt x="2406" y="1512"/>
                  </a:cubicBezTo>
                  <a:lnTo>
                    <a:pt x="3561" y="369"/>
                  </a:lnTo>
                  <a:lnTo>
                    <a:pt x="3894" y="715"/>
                  </a:lnTo>
                  <a:lnTo>
                    <a:pt x="3715" y="893"/>
                  </a:lnTo>
                  <a:lnTo>
                    <a:pt x="917" y="3691"/>
                  </a:lnTo>
                  <a:lnTo>
                    <a:pt x="739" y="3870"/>
                  </a:lnTo>
                  <a:lnTo>
                    <a:pt x="405" y="3525"/>
                  </a:lnTo>
                  <a:lnTo>
                    <a:pt x="1965" y="1965"/>
                  </a:lnTo>
                  <a:cubicBezTo>
                    <a:pt x="2025" y="1905"/>
                    <a:pt x="2025" y="1798"/>
                    <a:pt x="1965" y="1739"/>
                  </a:cubicBezTo>
                  <a:cubicBezTo>
                    <a:pt x="1935" y="1709"/>
                    <a:pt x="1894" y="1694"/>
                    <a:pt x="1852" y="1694"/>
                  </a:cubicBezTo>
                  <a:cubicBezTo>
                    <a:pt x="1810" y="1694"/>
                    <a:pt x="1769" y="1709"/>
                    <a:pt x="1739" y="1739"/>
                  </a:cubicBezTo>
                  <a:lnTo>
                    <a:pt x="60" y="3417"/>
                  </a:lnTo>
                  <a:cubicBezTo>
                    <a:pt x="1" y="3477"/>
                    <a:pt x="1" y="3584"/>
                    <a:pt x="60" y="3644"/>
                  </a:cubicBezTo>
                  <a:lnTo>
                    <a:pt x="620" y="4203"/>
                  </a:lnTo>
                  <a:cubicBezTo>
                    <a:pt x="655" y="4239"/>
                    <a:pt x="703" y="4251"/>
                    <a:pt x="739" y="4251"/>
                  </a:cubicBezTo>
                  <a:cubicBezTo>
                    <a:pt x="786" y="4251"/>
                    <a:pt x="834" y="4239"/>
                    <a:pt x="858" y="4203"/>
                  </a:cubicBezTo>
                  <a:lnTo>
                    <a:pt x="1036" y="4025"/>
                  </a:lnTo>
                  <a:lnTo>
                    <a:pt x="2037" y="5025"/>
                  </a:lnTo>
                  <a:cubicBezTo>
                    <a:pt x="2453" y="5441"/>
                    <a:pt x="3003" y="5657"/>
                    <a:pt x="3558" y="5657"/>
                  </a:cubicBezTo>
                  <a:cubicBezTo>
                    <a:pt x="3892" y="5657"/>
                    <a:pt x="4228" y="5579"/>
                    <a:pt x="4537" y="5418"/>
                  </a:cubicBezTo>
                  <a:lnTo>
                    <a:pt x="4692" y="5560"/>
                  </a:lnTo>
                  <a:cubicBezTo>
                    <a:pt x="4430" y="6037"/>
                    <a:pt x="4370" y="6608"/>
                    <a:pt x="4525" y="7144"/>
                  </a:cubicBezTo>
                  <a:cubicBezTo>
                    <a:pt x="4632" y="7501"/>
                    <a:pt x="4811" y="7811"/>
                    <a:pt x="5073" y="8085"/>
                  </a:cubicBezTo>
                  <a:lnTo>
                    <a:pt x="6073" y="9073"/>
                  </a:lnTo>
                  <a:lnTo>
                    <a:pt x="5894" y="9251"/>
                  </a:lnTo>
                  <a:cubicBezTo>
                    <a:pt x="5835" y="9311"/>
                    <a:pt x="5835" y="9418"/>
                    <a:pt x="5894" y="9478"/>
                  </a:cubicBezTo>
                  <a:lnTo>
                    <a:pt x="6454" y="10049"/>
                  </a:lnTo>
                  <a:cubicBezTo>
                    <a:pt x="6490" y="10073"/>
                    <a:pt x="6537" y="10085"/>
                    <a:pt x="6573" y="10085"/>
                  </a:cubicBezTo>
                  <a:cubicBezTo>
                    <a:pt x="6621" y="10085"/>
                    <a:pt x="6668" y="10073"/>
                    <a:pt x="6692" y="10049"/>
                  </a:cubicBezTo>
                  <a:lnTo>
                    <a:pt x="10073" y="6668"/>
                  </a:lnTo>
                  <a:cubicBezTo>
                    <a:pt x="10121" y="6596"/>
                    <a:pt x="10121" y="6489"/>
                    <a:pt x="10061" y="6430"/>
                  </a:cubicBezTo>
                  <a:lnTo>
                    <a:pt x="9490" y="5858"/>
                  </a:lnTo>
                  <a:cubicBezTo>
                    <a:pt x="9460" y="5828"/>
                    <a:pt x="9421" y="5813"/>
                    <a:pt x="9383" y="5813"/>
                  </a:cubicBezTo>
                  <a:cubicBezTo>
                    <a:pt x="9344" y="5813"/>
                    <a:pt x="9305" y="5828"/>
                    <a:pt x="9276" y="5858"/>
                  </a:cubicBezTo>
                  <a:lnTo>
                    <a:pt x="9097" y="6037"/>
                  </a:lnTo>
                  <a:lnTo>
                    <a:pt x="8097" y="5049"/>
                  </a:lnTo>
                  <a:cubicBezTo>
                    <a:pt x="7683" y="4627"/>
                    <a:pt x="7137" y="4413"/>
                    <a:pt x="6585" y="4413"/>
                  </a:cubicBezTo>
                  <a:cubicBezTo>
                    <a:pt x="6248" y="4413"/>
                    <a:pt x="5908" y="4493"/>
                    <a:pt x="5597" y="4656"/>
                  </a:cubicBezTo>
                  <a:lnTo>
                    <a:pt x="5442" y="4501"/>
                  </a:lnTo>
                  <a:cubicBezTo>
                    <a:pt x="5882" y="3691"/>
                    <a:pt x="5728" y="2679"/>
                    <a:pt x="5061" y="2001"/>
                  </a:cubicBezTo>
                  <a:lnTo>
                    <a:pt x="4061" y="1012"/>
                  </a:lnTo>
                  <a:lnTo>
                    <a:pt x="4239" y="834"/>
                  </a:lnTo>
                  <a:cubicBezTo>
                    <a:pt x="4299" y="774"/>
                    <a:pt x="4299" y="667"/>
                    <a:pt x="4239" y="607"/>
                  </a:cubicBezTo>
                  <a:lnTo>
                    <a:pt x="3680" y="36"/>
                  </a:lnTo>
                  <a:cubicBezTo>
                    <a:pt x="3644" y="12"/>
                    <a:pt x="3596" y="0"/>
                    <a:pt x="3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2" name="Google Shape;17232;p62"/>
            <p:cNvSpPr/>
            <p:nvPr/>
          </p:nvSpPr>
          <p:spPr>
            <a:xfrm>
              <a:off x="4064914" y="1665805"/>
              <a:ext cx="101123" cy="40012"/>
            </a:xfrm>
            <a:custGeom>
              <a:rect b="b" l="l" r="r" t="t"/>
              <a:pathLst>
                <a:path extrusionOk="0" h="1263" w="3192">
                  <a:moveTo>
                    <a:pt x="2703" y="310"/>
                  </a:moveTo>
                  <a:lnTo>
                    <a:pt x="2608" y="417"/>
                  </a:lnTo>
                  <a:cubicBezTo>
                    <a:pt x="2346" y="739"/>
                    <a:pt x="2001" y="941"/>
                    <a:pt x="1631" y="941"/>
                  </a:cubicBezTo>
                  <a:cubicBezTo>
                    <a:pt x="1274" y="941"/>
                    <a:pt x="929" y="774"/>
                    <a:pt x="679" y="477"/>
                  </a:cubicBezTo>
                  <a:cubicBezTo>
                    <a:pt x="679" y="477"/>
                    <a:pt x="619" y="393"/>
                    <a:pt x="548" y="310"/>
                  </a:cubicBezTo>
                  <a:close/>
                  <a:moveTo>
                    <a:pt x="191" y="0"/>
                  </a:moveTo>
                  <a:cubicBezTo>
                    <a:pt x="131" y="0"/>
                    <a:pt x="72" y="24"/>
                    <a:pt x="36" y="84"/>
                  </a:cubicBezTo>
                  <a:cubicBezTo>
                    <a:pt x="0" y="143"/>
                    <a:pt x="24" y="203"/>
                    <a:pt x="48" y="250"/>
                  </a:cubicBezTo>
                  <a:cubicBezTo>
                    <a:pt x="155" y="369"/>
                    <a:pt x="393" y="667"/>
                    <a:pt x="393" y="679"/>
                  </a:cubicBezTo>
                  <a:cubicBezTo>
                    <a:pt x="703" y="1060"/>
                    <a:pt x="1143" y="1262"/>
                    <a:pt x="1584" y="1262"/>
                  </a:cubicBezTo>
                  <a:lnTo>
                    <a:pt x="1620" y="1262"/>
                  </a:lnTo>
                  <a:cubicBezTo>
                    <a:pt x="2072" y="1250"/>
                    <a:pt x="2524" y="1024"/>
                    <a:pt x="2846" y="619"/>
                  </a:cubicBezTo>
                  <a:lnTo>
                    <a:pt x="3132" y="262"/>
                  </a:lnTo>
                  <a:cubicBezTo>
                    <a:pt x="3191" y="203"/>
                    <a:pt x="3191" y="143"/>
                    <a:pt x="3167" y="84"/>
                  </a:cubicBezTo>
                  <a:cubicBezTo>
                    <a:pt x="3132" y="24"/>
                    <a:pt x="3072" y="0"/>
                    <a:pt x="3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3" name="Google Shape;17233;p62"/>
            <p:cNvSpPr/>
            <p:nvPr/>
          </p:nvSpPr>
          <p:spPr>
            <a:xfrm>
              <a:off x="4162235" y="1749155"/>
              <a:ext cx="101851" cy="60382"/>
            </a:xfrm>
            <a:custGeom>
              <a:rect b="b" l="l" r="r" t="t"/>
              <a:pathLst>
                <a:path extrusionOk="0" h="1906" w="3215">
                  <a:moveTo>
                    <a:pt x="167" y="1"/>
                  </a:moveTo>
                  <a:cubicBezTo>
                    <a:pt x="72" y="1"/>
                    <a:pt x="0" y="72"/>
                    <a:pt x="0" y="167"/>
                  </a:cubicBezTo>
                  <a:cubicBezTo>
                    <a:pt x="0" y="536"/>
                    <a:pt x="238" y="786"/>
                    <a:pt x="286" y="834"/>
                  </a:cubicBezTo>
                  <a:lnTo>
                    <a:pt x="1310" y="1858"/>
                  </a:lnTo>
                  <a:cubicBezTo>
                    <a:pt x="1346" y="1894"/>
                    <a:pt x="1381" y="1906"/>
                    <a:pt x="1429" y="1906"/>
                  </a:cubicBezTo>
                  <a:cubicBezTo>
                    <a:pt x="1476" y="1906"/>
                    <a:pt x="1512" y="1894"/>
                    <a:pt x="1548" y="1858"/>
                  </a:cubicBezTo>
                  <a:lnTo>
                    <a:pt x="3143" y="274"/>
                  </a:lnTo>
                  <a:cubicBezTo>
                    <a:pt x="3203" y="239"/>
                    <a:pt x="3215" y="167"/>
                    <a:pt x="3191" y="108"/>
                  </a:cubicBezTo>
                  <a:cubicBezTo>
                    <a:pt x="3155" y="48"/>
                    <a:pt x="3096" y="1"/>
                    <a:pt x="3036" y="1"/>
                  </a:cubicBezTo>
                  <a:lnTo>
                    <a:pt x="1607" y="1"/>
                  </a:lnTo>
                  <a:cubicBezTo>
                    <a:pt x="1524" y="1"/>
                    <a:pt x="1441" y="72"/>
                    <a:pt x="1441" y="167"/>
                  </a:cubicBezTo>
                  <a:cubicBezTo>
                    <a:pt x="1441" y="251"/>
                    <a:pt x="1524" y="334"/>
                    <a:pt x="1607" y="334"/>
                  </a:cubicBezTo>
                  <a:lnTo>
                    <a:pt x="2631" y="334"/>
                  </a:lnTo>
                  <a:lnTo>
                    <a:pt x="1429" y="1537"/>
                  </a:lnTo>
                  <a:lnTo>
                    <a:pt x="500" y="608"/>
                  </a:lnTo>
                  <a:cubicBezTo>
                    <a:pt x="488" y="596"/>
                    <a:pt x="393" y="489"/>
                    <a:pt x="345" y="334"/>
                  </a:cubicBezTo>
                  <a:lnTo>
                    <a:pt x="965" y="334"/>
                  </a:lnTo>
                  <a:cubicBezTo>
                    <a:pt x="1060" y="334"/>
                    <a:pt x="1131" y="251"/>
                    <a:pt x="1131" y="167"/>
                  </a:cubicBezTo>
                  <a:cubicBezTo>
                    <a:pt x="1131" y="72"/>
                    <a:pt x="1060"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34" name="Google Shape;17234;p62"/>
          <p:cNvGrpSpPr/>
          <p:nvPr/>
        </p:nvGrpSpPr>
        <p:grpSpPr>
          <a:xfrm>
            <a:off x="3530425" y="1333347"/>
            <a:ext cx="368175" cy="344594"/>
            <a:chOff x="3530425" y="1508747"/>
            <a:chExt cx="368175" cy="344594"/>
          </a:xfrm>
        </p:grpSpPr>
        <p:sp>
          <p:nvSpPr>
            <p:cNvPr id="17235" name="Google Shape;17235;p62"/>
            <p:cNvSpPr/>
            <p:nvPr/>
          </p:nvSpPr>
          <p:spPr>
            <a:xfrm>
              <a:off x="3530425" y="1508747"/>
              <a:ext cx="316765" cy="344594"/>
            </a:xfrm>
            <a:custGeom>
              <a:rect b="b" l="l" r="r" t="t"/>
              <a:pathLst>
                <a:path extrusionOk="0" h="8538" w="7848">
                  <a:moveTo>
                    <a:pt x="6835" y="3406"/>
                  </a:moveTo>
                  <a:cubicBezTo>
                    <a:pt x="7252" y="3466"/>
                    <a:pt x="7561" y="3823"/>
                    <a:pt x="7561" y="4251"/>
                  </a:cubicBezTo>
                  <a:cubicBezTo>
                    <a:pt x="7573" y="4704"/>
                    <a:pt x="7264" y="5061"/>
                    <a:pt x="6835" y="5121"/>
                  </a:cubicBezTo>
                  <a:lnTo>
                    <a:pt x="6835" y="3406"/>
                  </a:lnTo>
                  <a:close/>
                  <a:moveTo>
                    <a:pt x="2144" y="3263"/>
                  </a:moveTo>
                  <a:lnTo>
                    <a:pt x="2144" y="5263"/>
                  </a:lnTo>
                  <a:lnTo>
                    <a:pt x="1263" y="5263"/>
                  </a:lnTo>
                  <a:lnTo>
                    <a:pt x="1263" y="3263"/>
                  </a:lnTo>
                  <a:close/>
                  <a:moveTo>
                    <a:pt x="1013" y="3275"/>
                  </a:moveTo>
                  <a:lnTo>
                    <a:pt x="1013" y="5287"/>
                  </a:lnTo>
                  <a:lnTo>
                    <a:pt x="715" y="5287"/>
                  </a:lnTo>
                  <a:cubicBezTo>
                    <a:pt x="477" y="5287"/>
                    <a:pt x="287" y="5085"/>
                    <a:pt x="287" y="4847"/>
                  </a:cubicBezTo>
                  <a:lnTo>
                    <a:pt x="287" y="3704"/>
                  </a:lnTo>
                  <a:cubicBezTo>
                    <a:pt x="287" y="3466"/>
                    <a:pt x="477" y="3275"/>
                    <a:pt x="715" y="3275"/>
                  </a:cubicBezTo>
                  <a:close/>
                  <a:moveTo>
                    <a:pt x="2287" y="6252"/>
                  </a:moveTo>
                  <a:lnTo>
                    <a:pt x="2287" y="6847"/>
                  </a:lnTo>
                  <a:lnTo>
                    <a:pt x="2037" y="6847"/>
                  </a:lnTo>
                  <a:lnTo>
                    <a:pt x="2204" y="6252"/>
                  </a:lnTo>
                  <a:close/>
                  <a:moveTo>
                    <a:pt x="2108" y="5549"/>
                  </a:moveTo>
                  <a:lnTo>
                    <a:pt x="1608" y="7407"/>
                  </a:lnTo>
                  <a:lnTo>
                    <a:pt x="1275" y="7407"/>
                  </a:lnTo>
                  <a:lnTo>
                    <a:pt x="1275" y="5549"/>
                  </a:lnTo>
                  <a:close/>
                  <a:moveTo>
                    <a:pt x="6561" y="263"/>
                  </a:moveTo>
                  <a:lnTo>
                    <a:pt x="6561" y="8276"/>
                  </a:lnTo>
                  <a:lnTo>
                    <a:pt x="5966" y="8276"/>
                  </a:lnTo>
                  <a:lnTo>
                    <a:pt x="5966" y="2632"/>
                  </a:lnTo>
                  <a:cubicBezTo>
                    <a:pt x="5966" y="2561"/>
                    <a:pt x="5906" y="2501"/>
                    <a:pt x="5835" y="2501"/>
                  </a:cubicBezTo>
                  <a:cubicBezTo>
                    <a:pt x="5764" y="2501"/>
                    <a:pt x="5704" y="2561"/>
                    <a:pt x="5704" y="2632"/>
                  </a:cubicBezTo>
                  <a:lnTo>
                    <a:pt x="5704" y="7395"/>
                  </a:lnTo>
                  <a:cubicBezTo>
                    <a:pt x="5537" y="7157"/>
                    <a:pt x="5264" y="6847"/>
                    <a:pt x="4942" y="6537"/>
                  </a:cubicBezTo>
                  <a:cubicBezTo>
                    <a:pt x="4573" y="6180"/>
                    <a:pt x="4180" y="5883"/>
                    <a:pt x="3775" y="5668"/>
                  </a:cubicBezTo>
                  <a:cubicBezTo>
                    <a:pt x="3323" y="5430"/>
                    <a:pt x="2858" y="5299"/>
                    <a:pt x="2394" y="5287"/>
                  </a:cubicBezTo>
                  <a:lnTo>
                    <a:pt x="2394" y="3263"/>
                  </a:lnTo>
                  <a:cubicBezTo>
                    <a:pt x="2858" y="3239"/>
                    <a:pt x="3335" y="3108"/>
                    <a:pt x="3775" y="2870"/>
                  </a:cubicBezTo>
                  <a:cubicBezTo>
                    <a:pt x="4180" y="2668"/>
                    <a:pt x="4573" y="2382"/>
                    <a:pt x="4942" y="2001"/>
                  </a:cubicBezTo>
                  <a:cubicBezTo>
                    <a:pt x="5264" y="1692"/>
                    <a:pt x="5525" y="1370"/>
                    <a:pt x="5704" y="1144"/>
                  </a:cubicBezTo>
                  <a:lnTo>
                    <a:pt x="5704" y="1989"/>
                  </a:lnTo>
                  <a:cubicBezTo>
                    <a:pt x="5704" y="2061"/>
                    <a:pt x="5764" y="2120"/>
                    <a:pt x="5835" y="2120"/>
                  </a:cubicBezTo>
                  <a:cubicBezTo>
                    <a:pt x="5906" y="2120"/>
                    <a:pt x="5966" y="2061"/>
                    <a:pt x="5966" y="1989"/>
                  </a:cubicBezTo>
                  <a:lnTo>
                    <a:pt x="5966" y="263"/>
                  </a:lnTo>
                  <a:close/>
                  <a:moveTo>
                    <a:pt x="5847" y="1"/>
                  </a:moveTo>
                  <a:cubicBezTo>
                    <a:pt x="5776" y="1"/>
                    <a:pt x="5716" y="60"/>
                    <a:pt x="5716" y="132"/>
                  </a:cubicBezTo>
                  <a:lnTo>
                    <a:pt x="5716" y="668"/>
                  </a:lnTo>
                  <a:cubicBezTo>
                    <a:pt x="5645" y="799"/>
                    <a:pt x="5299" y="1311"/>
                    <a:pt x="4763" y="1834"/>
                  </a:cubicBezTo>
                  <a:cubicBezTo>
                    <a:pt x="4216" y="2370"/>
                    <a:pt x="3335" y="3001"/>
                    <a:pt x="2275" y="3001"/>
                  </a:cubicBezTo>
                  <a:lnTo>
                    <a:pt x="703" y="3001"/>
                  </a:lnTo>
                  <a:cubicBezTo>
                    <a:pt x="311" y="3001"/>
                    <a:pt x="1" y="3323"/>
                    <a:pt x="1" y="3704"/>
                  </a:cubicBezTo>
                  <a:lnTo>
                    <a:pt x="1" y="4847"/>
                  </a:lnTo>
                  <a:cubicBezTo>
                    <a:pt x="1" y="5240"/>
                    <a:pt x="311" y="5549"/>
                    <a:pt x="703" y="5549"/>
                  </a:cubicBezTo>
                  <a:lnTo>
                    <a:pt x="1001" y="5549"/>
                  </a:lnTo>
                  <a:lnTo>
                    <a:pt x="1001" y="7561"/>
                  </a:lnTo>
                  <a:cubicBezTo>
                    <a:pt x="1001" y="7633"/>
                    <a:pt x="1061" y="7692"/>
                    <a:pt x="1132" y="7692"/>
                  </a:cubicBezTo>
                  <a:lnTo>
                    <a:pt x="1692" y="7692"/>
                  </a:lnTo>
                  <a:cubicBezTo>
                    <a:pt x="1751" y="7692"/>
                    <a:pt x="1811" y="7645"/>
                    <a:pt x="1823" y="7585"/>
                  </a:cubicBezTo>
                  <a:lnTo>
                    <a:pt x="1942" y="7109"/>
                  </a:lnTo>
                  <a:lnTo>
                    <a:pt x="2406" y="7109"/>
                  </a:lnTo>
                  <a:cubicBezTo>
                    <a:pt x="2477" y="7109"/>
                    <a:pt x="2537" y="7049"/>
                    <a:pt x="2537" y="6978"/>
                  </a:cubicBezTo>
                  <a:lnTo>
                    <a:pt x="2537" y="6121"/>
                  </a:lnTo>
                  <a:cubicBezTo>
                    <a:pt x="2537" y="6037"/>
                    <a:pt x="2477" y="5978"/>
                    <a:pt x="2406" y="5978"/>
                  </a:cubicBezTo>
                  <a:lnTo>
                    <a:pt x="2239" y="5978"/>
                  </a:lnTo>
                  <a:lnTo>
                    <a:pt x="2358" y="5537"/>
                  </a:lnTo>
                  <a:cubicBezTo>
                    <a:pt x="3370" y="5585"/>
                    <a:pt x="4228" y="6192"/>
                    <a:pt x="4740" y="6716"/>
                  </a:cubicBezTo>
                  <a:cubicBezTo>
                    <a:pt x="5264" y="7216"/>
                    <a:pt x="5609" y="7740"/>
                    <a:pt x="5692" y="7871"/>
                  </a:cubicBezTo>
                  <a:lnTo>
                    <a:pt x="5692" y="8407"/>
                  </a:lnTo>
                  <a:cubicBezTo>
                    <a:pt x="5692" y="8478"/>
                    <a:pt x="5752" y="8538"/>
                    <a:pt x="5835" y="8538"/>
                  </a:cubicBezTo>
                  <a:lnTo>
                    <a:pt x="6692" y="8538"/>
                  </a:lnTo>
                  <a:cubicBezTo>
                    <a:pt x="6764" y="8538"/>
                    <a:pt x="6823" y="8478"/>
                    <a:pt x="6823" y="8407"/>
                  </a:cubicBezTo>
                  <a:lnTo>
                    <a:pt x="6823" y="5406"/>
                  </a:lnTo>
                  <a:cubicBezTo>
                    <a:pt x="7395" y="5323"/>
                    <a:pt x="7823" y="4847"/>
                    <a:pt x="7823" y="4275"/>
                  </a:cubicBezTo>
                  <a:cubicBezTo>
                    <a:pt x="7847" y="3692"/>
                    <a:pt x="7407" y="3216"/>
                    <a:pt x="6835" y="3144"/>
                  </a:cubicBezTo>
                  <a:lnTo>
                    <a:pt x="6835" y="132"/>
                  </a:lnTo>
                  <a:cubicBezTo>
                    <a:pt x="6835" y="60"/>
                    <a:pt x="6776" y="1"/>
                    <a:pt x="6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6" name="Google Shape;17236;p62"/>
            <p:cNvSpPr/>
            <p:nvPr/>
          </p:nvSpPr>
          <p:spPr>
            <a:xfrm>
              <a:off x="3870185" y="1675515"/>
              <a:ext cx="28415" cy="11099"/>
            </a:xfrm>
            <a:custGeom>
              <a:rect b="b" l="l" r="r" t="t"/>
              <a:pathLst>
                <a:path extrusionOk="0" h="275" w="704">
                  <a:moveTo>
                    <a:pt x="144" y="0"/>
                  </a:moveTo>
                  <a:cubicBezTo>
                    <a:pt x="60" y="0"/>
                    <a:pt x="1" y="60"/>
                    <a:pt x="1" y="143"/>
                  </a:cubicBezTo>
                  <a:cubicBezTo>
                    <a:pt x="1" y="215"/>
                    <a:pt x="60" y="274"/>
                    <a:pt x="144" y="274"/>
                  </a:cubicBezTo>
                  <a:lnTo>
                    <a:pt x="572" y="274"/>
                  </a:lnTo>
                  <a:cubicBezTo>
                    <a:pt x="644" y="274"/>
                    <a:pt x="703" y="215"/>
                    <a:pt x="703" y="143"/>
                  </a:cubicBezTo>
                  <a:cubicBezTo>
                    <a:pt x="703" y="60"/>
                    <a:pt x="644"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7" name="Google Shape;17237;p62"/>
            <p:cNvSpPr/>
            <p:nvPr/>
          </p:nvSpPr>
          <p:spPr>
            <a:xfrm>
              <a:off x="3846170" y="1610293"/>
              <a:ext cx="25993" cy="22965"/>
            </a:xfrm>
            <a:custGeom>
              <a:rect b="b" l="l" r="r" t="t"/>
              <a:pathLst>
                <a:path extrusionOk="0" h="569" w="644">
                  <a:moveTo>
                    <a:pt x="489" y="0"/>
                  </a:moveTo>
                  <a:cubicBezTo>
                    <a:pt x="456" y="0"/>
                    <a:pt x="423" y="15"/>
                    <a:pt x="393" y="45"/>
                  </a:cubicBezTo>
                  <a:lnTo>
                    <a:pt x="96" y="342"/>
                  </a:lnTo>
                  <a:cubicBezTo>
                    <a:pt x="0" y="426"/>
                    <a:pt x="60" y="569"/>
                    <a:pt x="179" y="569"/>
                  </a:cubicBezTo>
                  <a:cubicBezTo>
                    <a:pt x="215" y="569"/>
                    <a:pt x="262" y="545"/>
                    <a:pt x="274" y="521"/>
                  </a:cubicBezTo>
                  <a:lnTo>
                    <a:pt x="572" y="223"/>
                  </a:lnTo>
                  <a:cubicBezTo>
                    <a:pt x="643" y="176"/>
                    <a:pt x="643" y="104"/>
                    <a:pt x="584" y="45"/>
                  </a:cubicBezTo>
                  <a:cubicBezTo>
                    <a:pt x="554" y="15"/>
                    <a:pt x="521"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8" name="Google Shape;17238;p62"/>
            <p:cNvSpPr/>
            <p:nvPr/>
          </p:nvSpPr>
          <p:spPr>
            <a:xfrm>
              <a:off x="3847623" y="1728508"/>
              <a:ext cx="24540" cy="23086"/>
            </a:xfrm>
            <a:custGeom>
              <a:rect b="b" l="l" r="r" t="t"/>
              <a:pathLst>
                <a:path extrusionOk="0" h="572" w="608">
                  <a:moveTo>
                    <a:pt x="155" y="0"/>
                  </a:moveTo>
                  <a:cubicBezTo>
                    <a:pt x="122" y="0"/>
                    <a:pt x="89" y="15"/>
                    <a:pt x="60" y="45"/>
                  </a:cubicBezTo>
                  <a:cubicBezTo>
                    <a:pt x="0" y="104"/>
                    <a:pt x="0" y="176"/>
                    <a:pt x="60" y="235"/>
                  </a:cubicBezTo>
                  <a:lnTo>
                    <a:pt x="357" y="533"/>
                  </a:lnTo>
                  <a:cubicBezTo>
                    <a:pt x="384" y="560"/>
                    <a:pt x="416" y="572"/>
                    <a:pt x="447" y="572"/>
                  </a:cubicBezTo>
                  <a:cubicBezTo>
                    <a:pt x="485" y="572"/>
                    <a:pt x="522" y="554"/>
                    <a:pt x="548" y="521"/>
                  </a:cubicBezTo>
                  <a:cubicBezTo>
                    <a:pt x="607" y="473"/>
                    <a:pt x="607" y="390"/>
                    <a:pt x="548" y="342"/>
                  </a:cubicBezTo>
                  <a:lnTo>
                    <a:pt x="250" y="45"/>
                  </a:lnTo>
                  <a:cubicBezTo>
                    <a:pt x="220" y="15"/>
                    <a:pt x="18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39" name="Google Shape;17239;p62"/>
          <p:cNvGrpSpPr/>
          <p:nvPr/>
        </p:nvGrpSpPr>
        <p:grpSpPr>
          <a:xfrm>
            <a:off x="3127598" y="1337834"/>
            <a:ext cx="289714" cy="347593"/>
            <a:chOff x="3127598" y="1513234"/>
            <a:chExt cx="289714" cy="347593"/>
          </a:xfrm>
        </p:grpSpPr>
        <p:sp>
          <p:nvSpPr>
            <p:cNvPr id="17240" name="Google Shape;17240;p62"/>
            <p:cNvSpPr/>
            <p:nvPr/>
          </p:nvSpPr>
          <p:spPr>
            <a:xfrm>
              <a:off x="3127598" y="1513234"/>
              <a:ext cx="289714" cy="347593"/>
            </a:xfrm>
            <a:custGeom>
              <a:rect b="b" l="l" r="r" t="t"/>
              <a:pathLst>
                <a:path extrusionOk="0" h="10972" w="9145">
                  <a:moveTo>
                    <a:pt x="1917" y="8995"/>
                  </a:moveTo>
                  <a:lnTo>
                    <a:pt x="1917" y="10412"/>
                  </a:lnTo>
                  <a:lnTo>
                    <a:pt x="1358" y="9841"/>
                  </a:lnTo>
                  <a:lnTo>
                    <a:pt x="548" y="8995"/>
                  </a:lnTo>
                  <a:close/>
                  <a:moveTo>
                    <a:pt x="6192" y="0"/>
                  </a:moveTo>
                  <a:cubicBezTo>
                    <a:pt x="5828" y="0"/>
                    <a:pt x="5465" y="137"/>
                    <a:pt x="5191" y="411"/>
                  </a:cubicBezTo>
                  <a:lnTo>
                    <a:pt x="5156" y="435"/>
                  </a:lnTo>
                  <a:cubicBezTo>
                    <a:pt x="5096" y="494"/>
                    <a:pt x="5096" y="602"/>
                    <a:pt x="5168" y="661"/>
                  </a:cubicBezTo>
                  <a:cubicBezTo>
                    <a:pt x="5196" y="689"/>
                    <a:pt x="5235" y="704"/>
                    <a:pt x="5275" y="704"/>
                  </a:cubicBezTo>
                  <a:cubicBezTo>
                    <a:pt x="5319" y="704"/>
                    <a:pt x="5363" y="686"/>
                    <a:pt x="5394" y="649"/>
                  </a:cubicBezTo>
                  <a:lnTo>
                    <a:pt x="5430" y="613"/>
                  </a:lnTo>
                  <a:cubicBezTo>
                    <a:pt x="5644" y="399"/>
                    <a:pt x="5927" y="292"/>
                    <a:pt x="6209" y="292"/>
                  </a:cubicBezTo>
                  <a:cubicBezTo>
                    <a:pt x="6492" y="292"/>
                    <a:pt x="6775" y="399"/>
                    <a:pt x="6989" y="613"/>
                  </a:cubicBezTo>
                  <a:cubicBezTo>
                    <a:pt x="7418" y="1042"/>
                    <a:pt x="7418" y="1745"/>
                    <a:pt x="6989" y="2185"/>
                  </a:cubicBezTo>
                  <a:cubicBezTo>
                    <a:pt x="6775" y="2399"/>
                    <a:pt x="6492" y="2507"/>
                    <a:pt x="6209" y="2507"/>
                  </a:cubicBezTo>
                  <a:cubicBezTo>
                    <a:pt x="5927" y="2507"/>
                    <a:pt x="5644" y="2399"/>
                    <a:pt x="5430" y="2185"/>
                  </a:cubicBezTo>
                  <a:cubicBezTo>
                    <a:pt x="5168" y="1923"/>
                    <a:pt x="5049" y="1554"/>
                    <a:pt x="5132" y="1209"/>
                  </a:cubicBezTo>
                  <a:cubicBezTo>
                    <a:pt x="5144" y="1125"/>
                    <a:pt x="5084" y="1030"/>
                    <a:pt x="4989" y="1018"/>
                  </a:cubicBezTo>
                  <a:cubicBezTo>
                    <a:pt x="4982" y="1017"/>
                    <a:pt x="4975" y="1017"/>
                    <a:pt x="4967" y="1017"/>
                  </a:cubicBezTo>
                  <a:cubicBezTo>
                    <a:pt x="4890" y="1017"/>
                    <a:pt x="4809" y="1073"/>
                    <a:pt x="4798" y="1149"/>
                  </a:cubicBezTo>
                  <a:cubicBezTo>
                    <a:pt x="4751" y="1387"/>
                    <a:pt x="4775" y="1614"/>
                    <a:pt x="4846" y="1840"/>
                  </a:cubicBezTo>
                  <a:lnTo>
                    <a:pt x="3132" y="1840"/>
                  </a:lnTo>
                  <a:cubicBezTo>
                    <a:pt x="3048" y="1840"/>
                    <a:pt x="2965" y="1911"/>
                    <a:pt x="2965" y="2006"/>
                  </a:cubicBezTo>
                  <a:cubicBezTo>
                    <a:pt x="2965" y="2090"/>
                    <a:pt x="3048" y="2161"/>
                    <a:pt x="3132" y="2161"/>
                  </a:cubicBezTo>
                  <a:lnTo>
                    <a:pt x="4989" y="2161"/>
                  </a:lnTo>
                  <a:lnTo>
                    <a:pt x="5084" y="2304"/>
                  </a:lnTo>
                  <a:lnTo>
                    <a:pt x="4310" y="3078"/>
                  </a:lnTo>
                  <a:cubicBezTo>
                    <a:pt x="4251" y="3126"/>
                    <a:pt x="4251" y="3233"/>
                    <a:pt x="4310" y="3292"/>
                  </a:cubicBezTo>
                  <a:cubicBezTo>
                    <a:pt x="4334" y="3328"/>
                    <a:pt x="4382" y="3340"/>
                    <a:pt x="4429" y="3340"/>
                  </a:cubicBezTo>
                  <a:cubicBezTo>
                    <a:pt x="4477" y="3340"/>
                    <a:pt x="4513" y="3328"/>
                    <a:pt x="4548" y="3292"/>
                  </a:cubicBezTo>
                  <a:lnTo>
                    <a:pt x="5322" y="2518"/>
                  </a:lnTo>
                  <a:cubicBezTo>
                    <a:pt x="5572" y="2733"/>
                    <a:pt x="5882" y="2840"/>
                    <a:pt x="6203" y="2840"/>
                  </a:cubicBezTo>
                  <a:cubicBezTo>
                    <a:pt x="6561" y="2840"/>
                    <a:pt x="6930" y="2697"/>
                    <a:pt x="7215" y="2423"/>
                  </a:cubicBezTo>
                  <a:cubicBezTo>
                    <a:pt x="7287" y="2340"/>
                    <a:pt x="7358" y="2256"/>
                    <a:pt x="7418" y="2161"/>
                  </a:cubicBezTo>
                  <a:lnTo>
                    <a:pt x="8835" y="2161"/>
                  </a:lnTo>
                  <a:lnTo>
                    <a:pt x="8835" y="10662"/>
                  </a:lnTo>
                  <a:lnTo>
                    <a:pt x="2239" y="10662"/>
                  </a:lnTo>
                  <a:lnTo>
                    <a:pt x="2239" y="8864"/>
                  </a:lnTo>
                  <a:cubicBezTo>
                    <a:pt x="2239" y="8769"/>
                    <a:pt x="2167" y="8698"/>
                    <a:pt x="2072" y="8698"/>
                  </a:cubicBezTo>
                  <a:lnTo>
                    <a:pt x="334" y="8698"/>
                  </a:lnTo>
                  <a:lnTo>
                    <a:pt x="334" y="2161"/>
                  </a:lnTo>
                  <a:lnTo>
                    <a:pt x="2489" y="2161"/>
                  </a:lnTo>
                  <a:cubicBezTo>
                    <a:pt x="2584" y="2161"/>
                    <a:pt x="2655" y="2090"/>
                    <a:pt x="2655" y="2006"/>
                  </a:cubicBezTo>
                  <a:cubicBezTo>
                    <a:pt x="2655" y="1911"/>
                    <a:pt x="2584" y="1840"/>
                    <a:pt x="2489" y="1840"/>
                  </a:cubicBezTo>
                  <a:lnTo>
                    <a:pt x="167" y="1840"/>
                  </a:lnTo>
                  <a:cubicBezTo>
                    <a:pt x="84" y="1840"/>
                    <a:pt x="0" y="1911"/>
                    <a:pt x="0" y="2006"/>
                  </a:cubicBezTo>
                  <a:lnTo>
                    <a:pt x="0" y="8853"/>
                  </a:lnTo>
                  <a:cubicBezTo>
                    <a:pt x="0" y="8888"/>
                    <a:pt x="24" y="8936"/>
                    <a:pt x="48" y="8972"/>
                  </a:cubicBezTo>
                  <a:lnTo>
                    <a:pt x="1060" y="10007"/>
                  </a:lnTo>
                  <a:lnTo>
                    <a:pt x="1953" y="10936"/>
                  </a:lnTo>
                  <a:cubicBezTo>
                    <a:pt x="1989" y="10960"/>
                    <a:pt x="2024" y="10972"/>
                    <a:pt x="2072" y="10972"/>
                  </a:cubicBezTo>
                  <a:lnTo>
                    <a:pt x="8978" y="10972"/>
                  </a:lnTo>
                  <a:cubicBezTo>
                    <a:pt x="9073" y="10972"/>
                    <a:pt x="9144" y="10900"/>
                    <a:pt x="9144" y="10817"/>
                  </a:cubicBezTo>
                  <a:lnTo>
                    <a:pt x="9144" y="2006"/>
                  </a:lnTo>
                  <a:cubicBezTo>
                    <a:pt x="9132" y="1911"/>
                    <a:pt x="9073" y="1840"/>
                    <a:pt x="8978" y="1840"/>
                  </a:cubicBezTo>
                  <a:lnTo>
                    <a:pt x="7549" y="1840"/>
                  </a:lnTo>
                  <a:cubicBezTo>
                    <a:pt x="7704" y="1352"/>
                    <a:pt x="7585" y="792"/>
                    <a:pt x="7192" y="411"/>
                  </a:cubicBezTo>
                  <a:cubicBezTo>
                    <a:pt x="6918" y="137"/>
                    <a:pt x="6555" y="0"/>
                    <a:pt x="6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1" name="Google Shape;17241;p62"/>
            <p:cNvSpPr/>
            <p:nvPr/>
          </p:nvSpPr>
          <p:spPr>
            <a:xfrm>
              <a:off x="3254698" y="1788375"/>
              <a:ext cx="121493" cy="10233"/>
            </a:xfrm>
            <a:custGeom>
              <a:rect b="b" l="l" r="r" t="t"/>
              <a:pathLst>
                <a:path extrusionOk="0" h="323" w="3835">
                  <a:moveTo>
                    <a:pt x="167" y="1"/>
                  </a:moveTo>
                  <a:cubicBezTo>
                    <a:pt x="72" y="1"/>
                    <a:pt x="1" y="72"/>
                    <a:pt x="1" y="168"/>
                  </a:cubicBezTo>
                  <a:cubicBezTo>
                    <a:pt x="1" y="251"/>
                    <a:pt x="72" y="322"/>
                    <a:pt x="167" y="322"/>
                  </a:cubicBezTo>
                  <a:lnTo>
                    <a:pt x="3680" y="322"/>
                  </a:lnTo>
                  <a:cubicBezTo>
                    <a:pt x="3763" y="322"/>
                    <a:pt x="3834" y="251"/>
                    <a:pt x="3834" y="168"/>
                  </a:cubicBezTo>
                  <a:cubicBezTo>
                    <a:pt x="3834" y="72"/>
                    <a:pt x="3763" y="1"/>
                    <a:pt x="3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2" name="Google Shape;17242;p62"/>
            <p:cNvSpPr/>
            <p:nvPr/>
          </p:nvSpPr>
          <p:spPr>
            <a:xfrm>
              <a:off x="3185668" y="1638275"/>
              <a:ext cx="172783" cy="29051"/>
            </a:xfrm>
            <a:custGeom>
              <a:rect b="b" l="l" r="r" t="t"/>
              <a:pathLst>
                <a:path extrusionOk="0" h="917" w="5454">
                  <a:moveTo>
                    <a:pt x="168" y="0"/>
                  </a:moveTo>
                  <a:cubicBezTo>
                    <a:pt x="72" y="0"/>
                    <a:pt x="1" y="84"/>
                    <a:pt x="1" y="167"/>
                  </a:cubicBezTo>
                  <a:lnTo>
                    <a:pt x="1" y="750"/>
                  </a:lnTo>
                  <a:cubicBezTo>
                    <a:pt x="1" y="834"/>
                    <a:pt x="72" y="917"/>
                    <a:pt x="168" y="917"/>
                  </a:cubicBezTo>
                  <a:lnTo>
                    <a:pt x="5275" y="917"/>
                  </a:lnTo>
                  <a:cubicBezTo>
                    <a:pt x="5359" y="917"/>
                    <a:pt x="5430" y="834"/>
                    <a:pt x="5430" y="750"/>
                  </a:cubicBezTo>
                  <a:lnTo>
                    <a:pt x="5430" y="167"/>
                  </a:lnTo>
                  <a:cubicBezTo>
                    <a:pt x="5454" y="84"/>
                    <a:pt x="5382" y="0"/>
                    <a:pt x="5287" y="0"/>
                  </a:cubicBezTo>
                  <a:lnTo>
                    <a:pt x="4228" y="0"/>
                  </a:lnTo>
                  <a:cubicBezTo>
                    <a:pt x="4144" y="0"/>
                    <a:pt x="4073" y="84"/>
                    <a:pt x="4073" y="167"/>
                  </a:cubicBezTo>
                  <a:cubicBezTo>
                    <a:pt x="4073" y="262"/>
                    <a:pt x="4144" y="334"/>
                    <a:pt x="4228" y="334"/>
                  </a:cubicBezTo>
                  <a:lnTo>
                    <a:pt x="5121" y="334"/>
                  </a:lnTo>
                  <a:lnTo>
                    <a:pt x="5121" y="584"/>
                  </a:lnTo>
                  <a:lnTo>
                    <a:pt x="334" y="584"/>
                  </a:lnTo>
                  <a:lnTo>
                    <a:pt x="334" y="334"/>
                  </a:lnTo>
                  <a:lnTo>
                    <a:pt x="3597" y="334"/>
                  </a:lnTo>
                  <a:cubicBezTo>
                    <a:pt x="3680" y="334"/>
                    <a:pt x="3751" y="262"/>
                    <a:pt x="3751" y="167"/>
                  </a:cubicBezTo>
                  <a:cubicBezTo>
                    <a:pt x="3751" y="84"/>
                    <a:pt x="3680" y="0"/>
                    <a:pt x="3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3" name="Google Shape;17243;p62"/>
            <p:cNvSpPr/>
            <p:nvPr/>
          </p:nvSpPr>
          <p:spPr>
            <a:xfrm>
              <a:off x="3186428" y="1681645"/>
              <a:ext cx="172022" cy="10581"/>
            </a:xfrm>
            <a:custGeom>
              <a:rect b="b" l="l" r="r" t="t"/>
              <a:pathLst>
                <a:path extrusionOk="0" h="334" w="5430">
                  <a:moveTo>
                    <a:pt x="155" y="0"/>
                  </a:moveTo>
                  <a:cubicBezTo>
                    <a:pt x="72" y="0"/>
                    <a:pt x="1" y="84"/>
                    <a:pt x="1" y="167"/>
                  </a:cubicBezTo>
                  <a:cubicBezTo>
                    <a:pt x="1" y="262"/>
                    <a:pt x="72" y="334"/>
                    <a:pt x="155" y="334"/>
                  </a:cubicBezTo>
                  <a:lnTo>
                    <a:pt x="5263" y="334"/>
                  </a:lnTo>
                  <a:cubicBezTo>
                    <a:pt x="5358" y="334"/>
                    <a:pt x="5430" y="262"/>
                    <a:pt x="5430" y="167"/>
                  </a:cubicBezTo>
                  <a:cubicBezTo>
                    <a:pt x="5430" y="84"/>
                    <a:pt x="5358" y="0"/>
                    <a:pt x="5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4" name="Google Shape;17244;p62"/>
            <p:cNvSpPr/>
            <p:nvPr/>
          </p:nvSpPr>
          <p:spPr>
            <a:xfrm>
              <a:off x="3186428" y="1707306"/>
              <a:ext cx="172022" cy="10201"/>
            </a:xfrm>
            <a:custGeom>
              <a:rect b="b" l="l" r="r" t="t"/>
              <a:pathLst>
                <a:path extrusionOk="0" h="322" w="5430">
                  <a:moveTo>
                    <a:pt x="155" y="0"/>
                  </a:moveTo>
                  <a:cubicBezTo>
                    <a:pt x="72" y="0"/>
                    <a:pt x="1" y="71"/>
                    <a:pt x="1" y="167"/>
                  </a:cubicBezTo>
                  <a:cubicBezTo>
                    <a:pt x="1" y="250"/>
                    <a:pt x="72" y="321"/>
                    <a:pt x="155" y="321"/>
                  </a:cubicBezTo>
                  <a:lnTo>
                    <a:pt x="5263" y="321"/>
                  </a:lnTo>
                  <a:cubicBezTo>
                    <a:pt x="5358" y="321"/>
                    <a:pt x="5430" y="250"/>
                    <a:pt x="5430" y="167"/>
                  </a:cubicBezTo>
                  <a:cubicBezTo>
                    <a:pt x="5430" y="71"/>
                    <a:pt x="5358" y="0"/>
                    <a:pt x="5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45" name="Google Shape;17245;p62"/>
          <p:cNvGrpSpPr/>
          <p:nvPr/>
        </p:nvGrpSpPr>
        <p:grpSpPr>
          <a:xfrm>
            <a:off x="2662884" y="1337644"/>
            <a:ext cx="322914" cy="348543"/>
            <a:chOff x="2662884" y="1513044"/>
            <a:chExt cx="322914" cy="348543"/>
          </a:xfrm>
        </p:grpSpPr>
        <p:sp>
          <p:nvSpPr>
            <p:cNvPr id="17246" name="Google Shape;17246;p62"/>
            <p:cNvSpPr/>
            <p:nvPr/>
          </p:nvSpPr>
          <p:spPr>
            <a:xfrm>
              <a:off x="2662884" y="1513044"/>
              <a:ext cx="260663" cy="348543"/>
            </a:xfrm>
            <a:custGeom>
              <a:rect b="b" l="l" r="r" t="t"/>
              <a:pathLst>
                <a:path extrusionOk="0" h="11002" w="8228">
                  <a:moveTo>
                    <a:pt x="5692" y="0"/>
                  </a:moveTo>
                  <a:cubicBezTo>
                    <a:pt x="5597" y="0"/>
                    <a:pt x="5525" y="72"/>
                    <a:pt x="5525" y="167"/>
                  </a:cubicBezTo>
                  <a:cubicBezTo>
                    <a:pt x="5525" y="250"/>
                    <a:pt x="5597" y="322"/>
                    <a:pt x="5692" y="322"/>
                  </a:cubicBezTo>
                  <a:lnTo>
                    <a:pt x="7907" y="322"/>
                  </a:lnTo>
                  <a:lnTo>
                    <a:pt x="7907" y="10668"/>
                  </a:lnTo>
                  <a:lnTo>
                    <a:pt x="334" y="10668"/>
                  </a:lnTo>
                  <a:lnTo>
                    <a:pt x="334" y="9406"/>
                  </a:lnTo>
                  <a:cubicBezTo>
                    <a:pt x="334" y="9311"/>
                    <a:pt x="251" y="9240"/>
                    <a:pt x="167" y="9240"/>
                  </a:cubicBezTo>
                  <a:cubicBezTo>
                    <a:pt x="72" y="9240"/>
                    <a:pt x="1" y="9311"/>
                    <a:pt x="1" y="9406"/>
                  </a:cubicBezTo>
                  <a:lnTo>
                    <a:pt x="1" y="10835"/>
                  </a:lnTo>
                  <a:cubicBezTo>
                    <a:pt x="1" y="10918"/>
                    <a:pt x="72" y="11002"/>
                    <a:pt x="167" y="11002"/>
                  </a:cubicBezTo>
                  <a:lnTo>
                    <a:pt x="8049" y="11002"/>
                  </a:lnTo>
                  <a:cubicBezTo>
                    <a:pt x="8145" y="11002"/>
                    <a:pt x="8216" y="10918"/>
                    <a:pt x="8216" y="10835"/>
                  </a:cubicBezTo>
                  <a:lnTo>
                    <a:pt x="8216" y="179"/>
                  </a:lnTo>
                  <a:cubicBezTo>
                    <a:pt x="8228" y="60"/>
                    <a:pt x="8157" y="0"/>
                    <a:pt x="8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7" name="Google Shape;17247;p62"/>
            <p:cNvSpPr/>
            <p:nvPr/>
          </p:nvSpPr>
          <p:spPr>
            <a:xfrm>
              <a:off x="2663264" y="1513044"/>
              <a:ext cx="165243" cy="282554"/>
            </a:xfrm>
            <a:custGeom>
              <a:rect b="b" l="l" r="r" t="t"/>
              <a:pathLst>
                <a:path extrusionOk="0" h="8919" w="5216">
                  <a:moveTo>
                    <a:pt x="2358" y="548"/>
                  </a:moveTo>
                  <a:lnTo>
                    <a:pt x="2358" y="2346"/>
                  </a:lnTo>
                  <a:lnTo>
                    <a:pt x="560" y="2346"/>
                  </a:lnTo>
                  <a:lnTo>
                    <a:pt x="2358" y="548"/>
                  </a:lnTo>
                  <a:close/>
                  <a:moveTo>
                    <a:pt x="2537" y="0"/>
                  </a:moveTo>
                  <a:cubicBezTo>
                    <a:pt x="2418" y="0"/>
                    <a:pt x="2299" y="167"/>
                    <a:pt x="2227" y="238"/>
                  </a:cubicBezTo>
                  <a:lnTo>
                    <a:pt x="108" y="2346"/>
                  </a:lnTo>
                  <a:cubicBezTo>
                    <a:pt x="60" y="2393"/>
                    <a:pt x="1" y="2441"/>
                    <a:pt x="1" y="2513"/>
                  </a:cubicBezTo>
                  <a:lnTo>
                    <a:pt x="1" y="8751"/>
                  </a:lnTo>
                  <a:cubicBezTo>
                    <a:pt x="1" y="8835"/>
                    <a:pt x="72" y="8918"/>
                    <a:pt x="167" y="8918"/>
                  </a:cubicBezTo>
                  <a:cubicBezTo>
                    <a:pt x="263" y="8918"/>
                    <a:pt x="334" y="8835"/>
                    <a:pt x="334" y="8751"/>
                  </a:cubicBezTo>
                  <a:lnTo>
                    <a:pt x="334" y="2667"/>
                  </a:lnTo>
                  <a:lnTo>
                    <a:pt x="2525" y="2667"/>
                  </a:lnTo>
                  <a:cubicBezTo>
                    <a:pt x="2608" y="2667"/>
                    <a:pt x="2680" y="2584"/>
                    <a:pt x="2680" y="2501"/>
                  </a:cubicBezTo>
                  <a:lnTo>
                    <a:pt x="2680" y="310"/>
                  </a:lnTo>
                  <a:lnTo>
                    <a:pt x="5049" y="310"/>
                  </a:lnTo>
                  <a:cubicBezTo>
                    <a:pt x="5144" y="310"/>
                    <a:pt x="5216" y="238"/>
                    <a:pt x="5216" y="143"/>
                  </a:cubicBezTo>
                  <a:cubicBezTo>
                    <a:pt x="5216" y="60"/>
                    <a:pt x="5132" y="0"/>
                    <a:pt x="5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8" name="Google Shape;17248;p62"/>
            <p:cNvSpPr/>
            <p:nvPr/>
          </p:nvSpPr>
          <p:spPr>
            <a:xfrm>
              <a:off x="2717596" y="1747634"/>
              <a:ext cx="152412" cy="10613"/>
            </a:xfrm>
            <a:custGeom>
              <a:rect b="b" l="l" r="r" t="t"/>
              <a:pathLst>
                <a:path extrusionOk="0" h="335" w="4811">
                  <a:moveTo>
                    <a:pt x="167" y="1"/>
                  </a:moveTo>
                  <a:cubicBezTo>
                    <a:pt x="72" y="1"/>
                    <a:pt x="0" y="84"/>
                    <a:pt x="0" y="168"/>
                  </a:cubicBezTo>
                  <a:cubicBezTo>
                    <a:pt x="0" y="263"/>
                    <a:pt x="72" y="334"/>
                    <a:pt x="167" y="334"/>
                  </a:cubicBezTo>
                  <a:lnTo>
                    <a:pt x="4644" y="334"/>
                  </a:lnTo>
                  <a:cubicBezTo>
                    <a:pt x="4739" y="334"/>
                    <a:pt x="4810" y="263"/>
                    <a:pt x="4810" y="168"/>
                  </a:cubicBezTo>
                  <a:cubicBezTo>
                    <a:pt x="4798" y="84"/>
                    <a:pt x="4739"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9" name="Google Shape;17249;p62"/>
            <p:cNvSpPr/>
            <p:nvPr/>
          </p:nvSpPr>
          <p:spPr>
            <a:xfrm>
              <a:off x="2788876" y="1809886"/>
              <a:ext cx="81132" cy="10581"/>
            </a:xfrm>
            <a:custGeom>
              <a:rect b="b" l="l" r="r" t="t"/>
              <a:pathLst>
                <a:path extrusionOk="0" h="334" w="2561">
                  <a:moveTo>
                    <a:pt x="167" y="1"/>
                  </a:moveTo>
                  <a:cubicBezTo>
                    <a:pt x="72" y="1"/>
                    <a:pt x="0" y="84"/>
                    <a:pt x="0" y="167"/>
                  </a:cubicBezTo>
                  <a:cubicBezTo>
                    <a:pt x="0" y="262"/>
                    <a:pt x="72" y="334"/>
                    <a:pt x="167" y="334"/>
                  </a:cubicBezTo>
                  <a:lnTo>
                    <a:pt x="2394" y="334"/>
                  </a:lnTo>
                  <a:cubicBezTo>
                    <a:pt x="2489" y="334"/>
                    <a:pt x="2560" y="262"/>
                    <a:pt x="2560" y="167"/>
                  </a:cubicBezTo>
                  <a:cubicBezTo>
                    <a:pt x="2560" y="84"/>
                    <a:pt x="2489" y="1"/>
                    <a:pt x="2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0" name="Google Shape;17250;p62"/>
            <p:cNvSpPr/>
            <p:nvPr/>
          </p:nvSpPr>
          <p:spPr>
            <a:xfrm>
              <a:off x="2717596" y="1722385"/>
              <a:ext cx="152412" cy="10201"/>
            </a:xfrm>
            <a:custGeom>
              <a:rect b="b" l="l" r="r" t="t"/>
              <a:pathLst>
                <a:path extrusionOk="0" h="322" w="4811">
                  <a:moveTo>
                    <a:pt x="167" y="0"/>
                  </a:moveTo>
                  <a:cubicBezTo>
                    <a:pt x="72" y="0"/>
                    <a:pt x="0" y="72"/>
                    <a:pt x="0" y="167"/>
                  </a:cubicBezTo>
                  <a:cubicBezTo>
                    <a:pt x="0" y="250"/>
                    <a:pt x="72" y="322"/>
                    <a:pt x="167" y="322"/>
                  </a:cubicBezTo>
                  <a:lnTo>
                    <a:pt x="4644" y="322"/>
                  </a:lnTo>
                  <a:cubicBezTo>
                    <a:pt x="4739" y="322"/>
                    <a:pt x="4810" y="250"/>
                    <a:pt x="4810" y="167"/>
                  </a:cubicBezTo>
                  <a:cubicBezTo>
                    <a:pt x="4798" y="60"/>
                    <a:pt x="4739"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1" name="Google Shape;17251;p62"/>
            <p:cNvSpPr/>
            <p:nvPr/>
          </p:nvSpPr>
          <p:spPr>
            <a:xfrm>
              <a:off x="2717596" y="1696344"/>
              <a:ext cx="152412" cy="10613"/>
            </a:xfrm>
            <a:custGeom>
              <a:rect b="b" l="l" r="r" t="t"/>
              <a:pathLst>
                <a:path extrusionOk="0" h="335" w="4811">
                  <a:moveTo>
                    <a:pt x="167" y="1"/>
                  </a:moveTo>
                  <a:cubicBezTo>
                    <a:pt x="72" y="1"/>
                    <a:pt x="0" y="72"/>
                    <a:pt x="0" y="167"/>
                  </a:cubicBezTo>
                  <a:cubicBezTo>
                    <a:pt x="0" y="251"/>
                    <a:pt x="72" y="334"/>
                    <a:pt x="167" y="334"/>
                  </a:cubicBezTo>
                  <a:lnTo>
                    <a:pt x="4644" y="334"/>
                  </a:lnTo>
                  <a:cubicBezTo>
                    <a:pt x="4739" y="334"/>
                    <a:pt x="4810" y="251"/>
                    <a:pt x="4810" y="167"/>
                  </a:cubicBezTo>
                  <a:cubicBezTo>
                    <a:pt x="4798" y="72"/>
                    <a:pt x="4739"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2" name="Google Shape;17252;p62"/>
            <p:cNvSpPr/>
            <p:nvPr/>
          </p:nvSpPr>
          <p:spPr>
            <a:xfrm>
              <a:off x="2717596" y="1670335"/>
              <a:ext cx="152412" cy="10581"/>
            </a:xfrm>
            <a:custGeom>
              <a:rect b="b" l="l" r="r" t="t"/>
              <a:pathLst>
                <a:path extrusionOk="0" h="334" w="4811">
                  <a:moveTo>
                    <a:pt x="167" y="0"/>
                  </a:moveTo>
                  <a:cubicBezTo>
                    <a:pt x="72" y="0"/>
                    <a:pt x="0" y="84"/>
                    <a:pt x="0" y="167"/>
                  </a:cubicBezTo>
                  <a:cubicBezTo>
                    <a:pt x="0" y="262"/>
                    <a:pt x="72" y="334"/>
                    <a:pt x="167" y="334"/>
                  </a:cubicBezTo>
                  <a:lnTo>
                    <a:pt x="4644" y="334"/>
                  </a:lnTo>
                  <a:cubicBezTo>
                    <a:pt x="4739" y="334"/>
                    <a:pt x="4810" y="262"/>
                    <a:pt x="4810" y="167"/>
                  </a:cubicBezTo>
                  <a:cubicBezTo>
                    <a:pt x="4810" y="84"/>
                    <a:pt x="4739"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3" name="Google Shape;17253;p62"/>
            <p:cNvSpPr/>
            <p:nvPr/>
          </p:nvSpPr>
          <p:spPr>
            <a:xfrm>
              <a:off x="2778326" y="1594145"/>
              <a:ext cx="31332" cy="61111"/>
            </a:xfrm>
            <a:custGeom>
              <a:rect b="b" l="l" r="r" t="t"/>
              <a:pathLst>
                <a:path extrusionOk="0" h="1929" w="989">
                  <a:moveTo>
                    <a:pt x="179" y="0"/>
                  </a:moveTo>
                  <a:cubicBezTo>
                    <a:pt x="95" y="0"/>
                    <a:pt x="12" y="72"/>
                    <a:pt x="12" y="167"/>
                  </a:cubicBezTo>
                  <a:cubicBezTo>
                    <a:pt x="12" y="250"/>
                    <a:pt x="95" y="322"/>
                    <a:pt x="179" y="322"/>
                  </a:cubicBezTo>
                  <a:lnTo>
                    <a:pt x="333" y="322"/>
                  </a:lnTo>
                  <a:lnTo>
                    <a:pt x="333" y="1607"/>
                  </a:lnTo>
                  <a:lnTo>
                    <a:pt x="167" y="1607"/>
                  </a:lnTo>
                  <a:cubicBezTo>
                    <a:pt x="72" y="1607"/>
                    <a:pt x="0" y="1679"/>
                    <a:pt x="0" y="1774"/>
                  </a:cubicBezTo>
                  <a:cubicBezTo>
                    <a:pt x="0" y="1858"/>
                    <a:pt x="72" y="1929"/>
                    <a:pt x="167" y="1929"/>
                  </a:cubicBezTo>
                  <a:lnTo>
                    <a:pt x="822" y="1929"/>
                  </a:lnTo>
                  <a:cubicBezTo>
                    <a:pt x="905" y="1929"/>
                    <a:pt x="988" y="1858"/>
                    <a:pt x="988" y="1774"/>
                  </a:cubicBezTo>
                  <a:cubicBezTo>
                    <a:pt x="976" y="1679"/>
                    <a:pt x="893" y="1607"/>
                    <a:pt x="810" y="1607"/>
                  </a:cubicBezTo>
                  <a:lnTo>
                    <a:pt x="643" y="1607"/>
                  </a:lnTo>
                  <a:lnTo>
                    <a:pt x="643" y="167"/>
                  </a:lnTo>
                  <a:cubicBezTo>
                    <a:pt x="643" y="72"/>
                    <a:pt x="572" y="0"/>
                    <a:pt x="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4" name="Google Shape;17254;p62"/>
            <p:cNvSpPr/>
            <p:nvPr/>
          </p:nvSpPr>
          <p:spPr>
            <a:xfrm>
              <a:off x="2782476" y="1575263"/>
              <a:ext cx="16220" cy="15872"/>
            </a:xfrm>
            <a:custGeom>
              <a:rect b="b" l="l" r="r" t="t"/>
              <a:pathLst>
                <a:path extrusionOk="0" h="501" w="512">
                  <a:moveTo>
                    <a:pt x="262" y="1"/>
                  </a:moveTo>
                  <a:cubicBezTo>
                    <a:pt x="131" y="1"/>
                    <a:pt x="0" y="120"/>
                    <a:pt x="0" y="251"/>
                  </a:cubicBezTo>
                  <a:cubicBezTo>
                    <a:pt x="0" y="382"/>
                    <a:pt x="119" y="501"/>
                    <a:pt x="262" y="501"/>
                  </a:cubicBezTo>
                  <a:cubicBezTo>
                    <a:pt x="393" y="501"/>
                    <a:pt x="512" y="382"/>
                    <a:pt x="512" y="251"/>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5" name="Google Shape;17255;p62"/>
            <p:cNvSpPr/>
            <p:nvPr/>
          </p:nvSpPr>
          <p:spPr>
            <a:xfrm>
              <a:off x="2943537" y="1513044"/>
              <a:ext cx="42261" cy="347783"/>
            </a:xfrm>
            <a:custGeom>
              <a:rect b="b" l="l" r="r" t="t"/>
              <a:pathLst>
                <a:path extrusionOk="0" h="10978" w="1334">
                  <a:moveTo>
                    <a:pt x="667" y="310"/>
                  </a:moveTo>
                  <a:cubicBezTo>
                    <a:pt x="857" y="310"/>
                    <a:pt x="1012" y="477"/>
                    <a:pt x="1012" y="655"/>
                  </a:cubicBezTo>
                  <a:lnTo>
                    <a:pt x="1012" y="1477"/>
                  </a:lnTo>
                  <a:lnTo>
                    <a:pt x="321" y="1477"/>
                  </a:lnTo>
                  <a:lnTo>
                    <a:pt x="321" y="655"/>
                  </a:lnTo>
                  <a:cubicBezTo>
                    <a:pt x="321" y="465"/>
                    <a:pt x="488" y="310"/>
                    <a:pt x="667" y="310"/>
                  </a:cubicBezTo>
                  <a:close/>
                  <a:moveTo>
                    <a:pt x="1024" y="1798"/>
                  </a:moveTo>
                  <a:lnTo>
                    <a:pt x="1024" y="2453"/>
                  </a:lnTo>
                  <a:lnTo>
                    <a:pt x="321" y="2453"/>
                  </a:lnTo>
                  <a:lnTo>
                    <a:pt x="321" y="1798"/>
                  </a:lnTo>
                  <a:close/>
                  <a:moveTo>
                    <a:pt x="964" y="9597"/>
                  </a:moveTo>
                  <a:lnTo>
                    <a:pt x="833" y="10525"/>
                  </a:lnTo>
                  <a:cubicBezTo>
                    <a:pt x="810" y="10597"/>
                    <a:pt x="750" y="10656"/>
                    <a:pt x="679" y="10656"/>
                  </a:cubicBezTo>
                  <a:cubicBezTo>
                    <a:pt x="607" y="10656"/>
                    <a:pt x="536" y="10597"/>
                    <a:pt x="536" y="10525"/>
                  </a:cubicBezTo>
                  <a:lnTo>
                    <a:pt x="417" y="9597"/>
                  </a:lnTo>
                  <a:close/>
                  <a:moveTo>
                    <a:pt x="667" y="0"/>
                  </a:moveTo>
                  <a:cubicBezTo>
                    <a:pt x="298" y="0"/>
                    <a:pt x="0" y="298"/>
                    <a:pt x="0" y="667"/>
                  </a:cubicBezTo>
                  <a:lnTo>
                    <a:pt x="0" y="1631"/>
                  </a:lnTo>
                  <a:lnTo>
                    <a:pt x="0" y="2822"/>
                  </a:lnTo>
                  <a:lnTo>
                    <a:pt x="0" y="4810"/>
                  </a:lnTo>
                  <a:cubicBezTo>
                    <a:pt x="0" y="4894"/>
                    <a:pt x="71" y="4965"/>
                    <a:pt x="167" y="4965"/>
                  </a:cubicBezTo>
                  <a:cubicBezTo>
                    <a:pt x="250" y="4965"/>
                    <a:pt x="321" y="4894"/>
                    <a:pt x="321" y="4810"/>
                  </a:cubicBezTo>
                  <a:lnTo>
                    <a:pt x="321" y="2763"/>
                  </a:lnTo>
                  <a:lnTo>
                    <a:pt x="1024" y="2763"/>
                  </a:lnTo>
                  <a:lnTo>
                    <a:pt x="1024" y="9275"/>
                  </a:lnTo>
                  <a:lnTo>
                    <a:pt x="321" y="9275"/>
                  </a:lnTo>
                  <a:lnTo>
                    <a:pt x="321" y="5430"/>
                  </a:lnTo>
                  <a:cubicBezTo>
                    <a:pt x="321" y="5346"/>
                    <a:pt x="250" y="5263"/>
                    <a:pt x="167" y="5263"/>
                  </a:cubicBezTo>
                  <a:cubicBezTo>
                    <a:pt x="71" y="5263"/>
                    <a:pt x="0" y="5346"/>
                    <a:pt x="0" y="5430"/>
                  </a:cubicBezTo>
                  <a:lnTo>
                    <a:pt x="0" y="9430"/>
                  </a:lnTo>
                  <a:cubicBezTo>
                    <a:pt x="0" y="9490"/>
                    <a:pt x="24" y="9537"/>
                    <a:pt x="60" y="9561"/>
                  </a:cubicBezTo>
                  <a:lnTo>
                    <a:pt x="191" y="10561"/>
                  </a:lnTo>
                  <a:cubicBezTo>
                    <a:pt x="226" y="10799"/>
                    <a:pt x="429" y="10978"/>
                    <a:pt x="667" y="10978"/>
                  </a:cubicBezTo>
                  <a:cubicBezTo>
                    <a:pt x="905" y="10978"/>
                    <a:pt x="1119" y="10799"/>
                    <a:pt x="1143" y="10561"/>
                  </a:cubicBezTo>
                  <a:lnTo>
                    <a:pt x="1274" y="9561"/>
                  </a:lnTo>
                  <a:cubicBezTo>
                    <a:pt x="1322" y="9537"/>
                    <a:pt x="1334" y="9490"/>
                    <a:pt x="1334" y="9430"/>
                  </a:cubicBezTo>
                  <a:lnTo>
                    <a:pt x="1334" y="2822"/>
                  </a:lnTo>
                  <a:lnTo>
                    <a:pt x="1334" y="1631"/>
                  </a:lnTo>
                  <a:lnTo>
                    <a:pt x="1334" y="667"/>
                  </a:lnTo>
                  <a:cubicBezTo>
                    <a:pt x="1334" y="298"/>
                    <a:pt x="1036"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56" name="Google Shape;17256;p62"/>
          <p:cNvGrpSpPr/>
          <p:nvPr/>
        </p:nvGrpSpPr>
        <p:grpSpPr>
          <a:xfrm>
            <a:off x="2232511" y="1337359"/>
            <a:ext cx="299534" cy="348068"/>
            <a:chOff x="2232511" y="1512759"/>
            <a:chExt cx="299534" cy="348068"/>
          </a:xfrm>
        </p:grpSpPr>
        <p:sp>
          <p:nvSpPr>
            <p:cNvPr id="17257" name="Google Shape;17257;p62"/>
            <p:cNvSpPr/>
            <p:nvPr/>
          </p:nvSpPr>
          <p:spPr>
            <a:xfrm>
              <a:off x="2278162" y="1715226"/>
              <a:ext cx="95452" cy="10581"/>
            </a:xfrm>
            <a:custGeom>
              <a:rect b="b" l="l" r="r" t="t"/>
              <a:pathLst>
                <a:path extrusionOk="0" h="334" w="3013">
                  <a:moveTo>
                    <a:pt x="167" y="0"/>
                  </a:moveTo>
                  <a:cubicBezTo>
                    <a:pt x="72" y="0"/>
                    <a:pt x="0" y="71"/>
                    <a:pt x="0" y="167"/>
                  </a:cubicBezTo>
                  <a:cubicBezTo>
                    <a:pt x="0" y="250"/>
                    <a:pt x="72" y="333"/>
                    <a:pt x="167" y="333"/>
                  </a:cubicBezTo>
                  <a:lnTo>
                    <a:pt x="2846" y="333"/>
                  </a:lnTo>
                  <a:cubicBezTo>
                    <a:pt x="2929" y="333"/>
                    <a:pt x="3013" y="250"/>
                    <a:pt x="3013" y="167"/>
                  </a:cubicBezTo>
                  <a:cubicBezTo>
                    <a:pt x="3013" y="71"/>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8" name="Google Shape;17258;p62"/>
            <p:cNvSpPr/>
            <p:nvPr/>
          </p:nvSpPr>
          <p:spPr>
            <a:xfrm>
              <a:off x="2278162" y="1734455"/>
              <a:ext cx="95452" cy="10581"/>
            </a:xfrm>
            <a:custGeom>
              <a:rect b="b" l="l" r="r" t="t"/>
              <a:pathLst>
                <a:path extrusionOk="0" h="334" w="3013">
                  <a:moveTo>
                    <a:pt x="167" y="0"/>
                  </a:moveTo>
                  <a:cubicBezTo>
                    <a:pt x="72" y="0"/>
                    <a:pt x="0" y="84"/>
                    <a:pt x="0" y="167"/>
                  </a:cubicBezTo>
                  <a:cubicBezTo>
                    <a:pt x="0" y="262"/>
                    <a:pt x="72" y="334"/>
                    <a:pt x="167" y="334"/>
                  </a:cubicBezTo>
                  <a:lnTo>
                    <a:pt x="2846" y="334"/>
                  </a:lnTo>
                  <a:cubicBezTo>
                    <a:pt x="2929" y="334"/>
                    <a:pt x="3013" y="262"/>
                    <a:pt x="3013" y="167"/>
                  </a:cubicBezTo>
                  <a:cubicBezTo>
                    <a:pt x="3013" y="84"/>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9" name="Google Shape;17259;p62"/>
            <p:cNvSpPr/>
            <p:nvPr/>
          </p:nvSpPr>
          <p:spPr>
            <a:xfrm>
              <a:off x="2278162" y="1754446"/>
              <a:ext cx="95452" cy="10201"/>
            </a:xfrm>
            <a:custGeom>
              <a:rect b="b" l="l" r="r" t="t"/>
              <a:pathLst>
                <a:path extrusionOk="0" h="322" w="3013">
                  <a:moveTo>
                    <a:pt x="167" y="0"/>
                  </a:moveTo>
                  <a:cubicBezTo>
                    <a:pt x="72" y="0"/>
                    <a:pt x="0" y="72"/>
                    <a:pt x="0" y="167"/>
                  </a:cubicBezTo>
                  <a:cubicBezTo>
                    <a:pt x="0" y="250"/>
                    <a:pt x="72" y="322"/>
                    <a:pt x="167" y="322"/>
                  </a:cubicBezTo>
                  <a:lnTo>
                    <a:pt x="2846" y="322"/>
                  </a:lnTo>
                  <a:cubicBezTo>
                    <a:pt x="2929" y="322"/>
                    <a:pt x="3013" y="250"/>
                    <a:pt x="3013" y="167"/>
                  </a:cubicBezTo>
                  <a:cubicBezTo>
                    <a:pt x="3013" y="72"/>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0" name="Google Shape;17260;p62"/>
            <p:cNvSpPr/>
            <p:nvPr/>
          </p:nvSpPr>
          <p:spPr>
            <a:xfrm>
              <a:off x="2278162" y="1773675"/>
              <a:ext cx="95452" cy="10581"/>
            </a:xfrm>
            <a:custGeom>
              <a:rect b="b" l="l" r="r" t="t"/>
              <a:pathLst>
                <a:path extrusionOk="0" h="334" w="3013">
                  <a:moveTo>
                    <a:pt x="167" y="1"/>
                  </a:moveTo>
                  <a:cubicBezTo>
                    <a:pt x="72" y="1"/>
                    <a:pt x="0" y="72"/>
                    <a:pt x="0" y="167"/>
                  </a:cubicBezTo>
                  <a:cubicBezTo>
                    <a:pt x="0" y="251"/>
                    <a:pt x="72" y="334"/>
                    <a:pt x="167" y="334"/>
                  </a:cubicBezTo>
                  <a:lnTo>
                    <a:pt x="2846" y="334"/>
                  </a:lnTo>
                  <a:cubicBezTo>
                    <a:pt x="2929" y="334"/>
                    <a:pt x="3013" y="251"/>
                    <a:pt x="3013" y="167"/>
                  </a:cubicBezTo>
                  <a:cubicBezTo>
                    <a:pt x="3013" y="72"/>
                    <a:pt x="2929" y="1"/>
                    <a:pt x="2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1" name="Google Shape;17261;p62"/>
            <p:cNvSpPr/>
            <p:nvPr/>
          </p:nvSpPr>
          <p:spPr>
            <a:xfrm>
              <a:off x="2232511" y="1512759"/>
              <a:ext cx="299534" cy="348068"/>
            </a:xfrm>
            <a:custGeom>
              <a:rect b="b" l="l" r="r" t="t"/>
              <a:pathLst>
                <a:path extrusionOk="0" h="10987" w="9455">
                  <a:moveTo>
                    <a:pt x="2965" y="1700"/>
                  </a:moveTo>
                  <a:cubicBezTo>
                    <a:pt x="3275" y="1700"/>
                    <a:pt x="3537" y="1950"/>
                    <a:pt x="3561" y="2271"/>
                  </a:cubicBezTo>
                  <a:cubicBezTo>
                    <a:pt x="3561" y="2355"/>
                    <a:pt x="3632" y="2414"/>
                    <a:pt x="3715" y="2414"/>
                  </a:cubicBezTo>
                  <a:lnTo>
                    <a:pt x="4275" y="2414"/>
                  </a:lnTo>
                  <a:lnTo>
                    <a:pt x="4275" y="3367"/>
                  </a:lnTo>
                  <a:lnTo>
                    <a:pt x="3977" y="3367"/>
                  </a:lnTo>
                  <a:cubicBezTo>
                    <a:pt x="3882" y="3367"/>
                    <a:pt x="3811" y="3438"/>
                    <a:pt x="3811" y="3534"/>
                  </a:cubicBezTo>
                  <a:cubicBezTo>
                    <a:pt x="3811" y="3629"/>
                    <a:pt x="3882" y="3700"/>
                    <a:pt x="3977" y="3700"/>
                  </a:cubicBezTo>
                  <a:lnTo>
                    <a:pt x="4418" y="3700"/>
                  </a:lnTo>
                  <a:cubicBezTo>
                    <a:pt x="4513" y="3700"/>
                    <a:pt x="4585" y="3629"/>
                    <a:pt x="4585" y="3534"/>
                  </a:cubicBezTo>
                  <a:lnTo>
                    <a:pt x="4585" y="3403"/>
                  </a:lnTo>
                  <a:lnTo>
                    <a:pt x="5073" y="3403"/>
                  </a:lnTo>
                  <a:lnTo>
                    <a:pt x="5073" y="9891"/>
                  </a:lnTo>
                  <a:lnTo>
                    <a:pt x="834" y="9891"/>
                  </a:lnTo>
                  <a:lnTo>
                    <a:pt x="834" y="3403"/>
                  </a:lnTo>
                  <a:lnTo>
                    <a:pt x="1322" y="3403"/>
                  </a:lnTo>
                  <a:lnTo>
                    <a:pt x="1322" y="3534"/>
                  </a:lnTo>
                  <a:cubicBezTo>
                    <a:pt x="1322" y="3629"/>
                    <a:pt x="1394" y="3700"/>
                    <a:pt x="1489" y="3700"/>
                  </a:cubicBezTo>
                  <a:lnTo>
                    <a:pt x="3346" y="3700"/>
                  </a:lnTo>
                  <a:cubicBezTo>
                    <a:pt x="3442" y="3700"/>
                    <a:pt x="3513" y="3629"/>
                    <a:pt x="3513" y="3534"/>
                  </a:cubicBezTo>
                  <a:cubicBezTo>
                    <a:pt x="3513" y="3438"/>
                    <a:pt x="3442" y="3367"/>
                    <a:pt x="3346" y="3367"/>
                  </a:cubicBezTo>
                  <a:lnTo>
                    <a:pt x="1656" y="3367"/>
                  </a:lnTo>
                  <a:lnTo>
                    <a:pt x="1656" y="2414"/>
                  </a:lnTo>
                  <a:lnTo>
                    <a:pt x="2203" y="2414"/>
                  </a:lnTo>
                  <a:cubicBezTo>
                    <a:pt x="2287" y="2414"/>
                    <a:pt x="2346" y="2355"/>
                    <a:pt x="2370" y="2271"/>
                  </a:cubicBezTo>
                  <a:cubicBezTo>
                    <a:pt x="2382" y="1950"/>
                    <a:pt x="2644" y="1700"/>
                    <a:pt x="2965" y="1700"/>
                  </a:cubicBezTo>
                  <a:close/>
                  <a:moveTo>
                    <a:pt x="7091" y="1"/>
                  </a:moveTo>
                  <a:cubicBezTo>
                    <a:pt x="6970" y="1"/>
                    <a:pt x="6849" y="12"/>
                    <a:pt x="6728" y="33"/>
                  </a:cubicBezTo>
                  <a:cubicBezTo>
                    <a:pt x="6192" y="140"/>
                    <a:pt x="5728" y="450"/>
                    <a:pt x="5418" y="914"/>
                  </a:cubicBezTo>
                  <a:cubicBezTo>
                    <a:pt x="5085" y="1402"/>
                    <a:pt x="5001" y="1986"/>
                    <a:pt x="5120" y="2522"/>
                  </a:cubicBezTo>
                  <a:lnTo>
                    <a:pt x="4585" y="2522"/>
                  </a:lnTo>
                  <a:lnTo>
                    <a:pt x="4585" y="2248"/>
                  </a:lnTo>
                  <a:cubicBezTo>
                    <a:pt x="4585" y="2164"/>
                    <a:pt x="4501" y="2093"/>
                    <a:pt x="4418" y="2093"/>
                  </a:cubicBezTo>
                  <a:lnTo>
                    <a:pt x="3846" y="2093"/>
                  </a:lnTo>
                  <a:cubicBezTo>
                    <a:pt x="3763" y="1676"/>
                    <a:pt x="3394" y="1379"/>
                    <a:pt x="2953" y="1379"/>
                  </a:cubicBezTo>
                  <a:cubicBezTo>
                    <a:pt x="2525" y="1379"/>
                    <a:pt x="2156" y="1676"/>
                    <a:pt x="2061" y="2093"/>
                  </a:cubicBezTo>
                  <a:lnTo>
                    <a:pt x="1501" y="2093"/>
                  </a:lnTo>
                  <a:cubicBezTo>
                    <a:pt x="1406" y="2093"/>
                    <a:pt x="1334" y="2164"/>
                    <a:pt x="1334" y="2248"/>
                  </a:cubicBezTo>
                  <a:lnTo>
                    <a:pt x="1334" y="2522"/>
                  </a:lnTo>
                  <a:lnTo>
                    <a:pt x="156" y="2522"/>
                  </a:lnTo>
                  <a:cubicBezTo>
                    <a:pt x="72" y="2522"/>
                    <a:pt x="1" y="2593"/>
                    <a:pt x="1" y="2688"/>
                  </a:cubicBezTo>
                  <a:lnTo>
                    <a:pt x="1" y="10832"/>
                  </a:lnTo>
                  <a:cubicBezTo>
                    <a:pt x="1" y="10915"/>
                    <a:pt x="72" y="10987"/>
                    <a:pt x="156" y="10987"/>
                  </a:cubicBezTo>
                  <a:lnTo>
                    <a:pt x="3370" y="10987"/>
                  </a:lnTo>
                  <a:cubicBezTo>
                    <a:pt x="3465" y="10987"/>
                    <a:pt x="3537" y="10915"/>
                    <a:pt x="3537" y="10832"/>
                  </a:cubicBezTo>
                  <a:cubicBezTo>
                    <a:pt x="3537" y="10737"/>
                    <a:pt x="3465" y="10665"/>
                    <a:pt x="3370" y="10665"/>
                  </a:cubicBezTo>
                  <a:lnTo>
                    <a:pt x="322" y="10665"/>
                  </a:lnTo>
                  <a:lnTo>
                    <a:pt x="322" y="2843"/>
                  </a:lnTo>
                  <a:lnTo>
                    <a:pt x="1334" y="2843"/>
                  </a:lnTo>
                  <a:lnTo>
                    <a:pt x="1334" y="3069"/>
                  </a:lnTo>
                  <a:lnTo>
                    <a:pt x="679" y="3069"/>
                  </a:lnTo>
                  <a:cubicBezTo>
                    <a:pt x="596" y="3069"/>
                    <a:pt x="513" y="3141"/>
                    <a:pt x="513" y="3236"/>
                  </a:cubicBezTo>
                  <a:lnTo>
                    <a:pt x="513" y="10058"/>
                  </a:lnTo>
                  <a:cubicBezTo>
                    <a:pt x="513" y="10142"/>
                    <a:pt x="596" y="10213"/>
                    <a:pt x="679" y="10213"/>
                  </a:cubicBezTo>
                  <a:lnTo>
                    <a:pt x="5228" y="10213"/>
                  </a:lnTo>
                  <a:cubicBezTo>
                    <a:pt x="5311" y="10213"/>
                    <a:pt x="5382" y="10142"/>
                    <a:pt x="5382" y="10058"/>
                  </a:cubicBezTo>
                  <a:lnTo>
                    <a:pt x="5382" y="3236"/>
                  </a:lnTo>
                  <a:cubicBezTo>
                    <a:pt x="5382" y="3141"/>
                    <a:pt x="5311" y="3069"/>
                    <a:pt x="5228" y="3069"/>
                  </a:cubicBezTo>
                  <a:lnTo>
                    <a:pt x="4585" y="3069"/>
                  </a:lnTo>
                  <a:lnTo>
                    <a:pt x="4585" y="2843"/>
                  </a:lnTo>
                  <a:lnTo>
                    <a:pt x="5228" y="2843"/>
                  </a:lnTo>
                  <a:cubicBezTo>
                    <a:pt x="5287" y="2998"/>
                    <a:pt x="5370" y="3141"/>
                    <a:pt x="5478" y="3284"/>
                  </a:cubicBezTo>
                  <a:lnTo>
                    <a:pt x="5430" y="4331"/>
                  </a:lnTo>
                  <a:cubicBezTo>
                    <a:pt x="5430" y="4391"/>
                    <a:pt x="5466" y="4438"/>
                    <a:pt x="5501" y="4474"/>
                  </a:cubicBezTo>
                  <a:cubicBezTo>
                    <a:pt x="5537" y="4486"/>
                    <a:pt x="5561" y="4498"/>
                    <a:pt x="5597" y="4498"/>
                  </a:cubicBezTo>
                  <a:lnTo>
                    <a:pt x="5609" y="4498"/>
                  </a:lnTo>
                  <a:lnTo>
                    <a:pt x="5609" y="10665"/>
                  </a:lnTo>
                  <a:lnTo>
                    <a:pt x="3989" y="10665"/>
                  </a:lnTo>
                  <a:cubicBezTo>
                    <a:pt x="3894" y="10665"/>
                    <a:pt x="3823" y="10737"/>
                    <a:pt x="3823" y="10820"/>
                  </a:cubicBezTo>
                  <a:cubicBezTo>
                    <a:pt x="3823" y="10915"/>
                    <a:pt x="3894" y="10987"/>
                    <a:pt x="3989" y="10987"/>
                  </a:cubicBezTo>
                  <a:lnTo>
                    <a:pt x="5775" y="10987"/>
                  </a:lnTo>
                  <a:cubicBezTo>
                    <a:pt x="5859" y="10987"/>
                    <a:pt x="5942" y="10915"/>
                    <a:pt x="5942" y="10820"/>
                  </a:cubicBezTo>
                  <a:lnTo>
                    <a:pt x="5942" y="4367"/>
                  </a:lnTo>
                  <a:lnTo>
                    <a:pt x="6621" y="4046"/>
                  </a:lnTo>
                  <a:cubicBezTo>
                    <a:pt x="6796" y="4092"/>
                    <a:pt x="6971" y="4109"/>
                    <a:pt x="7152" y="4109"/>
                  </a:cubicBezTo>
                  <a:cubicBezTo>
                    <a:pt x="7205" y="4109"/>
                    <a:pt x="7258" y="4108"/>
                    <a:pt x="7311" y="4105"/>
                  </a:cubicBezTo>
                  <a:cubicBezTo>
                    <a:pt x="7395" y="4081"/>
                    <a:pt x="7454" y="4010"/>
                    <a:pt x="7454" y="3926"/>
                  </a:cubicBezTo>
                  <a:cubicBezTo>
                    <a:pt x="7454" y="3831"/>
                    <a:pt x="7371" y="3772"/>
                    <a:pt x="7275" y="3772"/>
                  </a:cubicBezTo>
                  <a:cubicBezTo>
                    <a:pt x="7230" y="3774"/>
                    <a:pt x="7184" y="3776"/>
                    <a:pt x="7137" y="3776"/>
                  </a:cubicBezTo>
                  <a:cubicBezTo>
                    <a:pt x="6977" y="3776"/>
                    <a:pt x="6813" y="3758"/>
                    <a:pt x="6656" y="3712"/>
                  </a:cubicBezTo>
                  <a:cubicBezTo>
                    <a:pt x="6637" y="3707"/>
                    <a:pt x="6619" y="3704"/>
                    <a:pt x="6602" y="3704"/>
                  </a:cubicBezTo>
                  <a:cubicBezTo>
                    <a:pt x="6579" y="3704"/>
                    <a:pt x="6558" y="3710"/>
                    <a:pt x="6537" y="3724"/>
                  </a:cubicBezTo>
                  <a:lnTo>
                    <a:pt x="5763" y="4081"/>
                  </a:lnTo>
                  <a:lnTo>
                    <a:pt x="5799" y="3236"/>
                  </a:lnTo>
                  <a:cubicBezTo>
                    <a:pt x="5799" y="3188"/>
                    <a:pt x="5787" y="3164"/>
                    <a:pt x="5775" y="3129"/>
                  </a:cubicBezTo>
                  <a:cubicBezTo>
                    <a:pt x="5656" y="2986"/>
                    <a:pt x="5561" y="2819"/>
                    <a:pt x="5501" y="2652"/>
                  </a:cubicBezTo>
                  <a:cubicBezTo>
                    <a:pt x="5501" y="2641"/>
                    <a:pt x="5501" y="2641"/>
                    <a:pt x="5490" y="2629"/>
                  </a:cubicBezTo>
                  <a:cubicBezTo>
                    <a:pt x="5311" y="2117"/>
                    <a:pt x="5382" y="1557"/>
                    <a:pt x="5680" y="1093"/>
                  </a:cubicBezTo>
                  <a:cubicBezTo>
                    <a:pt x="5942" y="712"/>
                    <a:pt x="6323" y="450"/>
                    <a:pt x="6787" y="366"/>
                  </a:cubicBezTo>
                  <a:cubicBezTo>
                    <a:pt x="6900" y="342"/>
                    <a:pt x="7015" y="330"/>
                    <a:pt x="7129" y="330"/>
                  </a:cubicBezTo>
                  <a:cubicBezTo>
                    <a:pt x="7461" y="330"/>
                    <a:pt x="7793" y="431"/>
                    <a:pt x="8085" y="617"/>
                  </a:cubicBezTo>
                  <a:cubicBezTo>
                    <a:pt x="8871" y="1152"/>
                    <a:pt x="9097" y="2224"/>
                    <a:pt x="8561" y="3010"/>
                  </a:cubicBezTo>
                  <a:cubicBezTo>
                    <a:pt x="8383" y="3284"/>
                    <a:pt x="8145" y="3486"/>
                    <a:pt x="7847" y="3629"/>
                  </a:cubicBezTo>
                  <a:cubicBezTo>
                    <a:pt x="7764" y="3665"/>
                    <a:pt x="7728" y="3760"/>
                    <a:pt x="7764" y="3831"/>
                  </a:cubicBezTo>
                  <a:cubicBezTo>
                    <a:pt x="7798" y="3883"/>
                    <a:pt x="7857" y="3922"/>
                    <a:pt x="7914" y="3922"/>
                  </a:cubicBezTo>
                  <a:cubicBezTo>
                    <a:pt x="7936" y="3922"/>
                    <a:pt x="7958" y="3916"/>
                    <a:pt x="7978" y="3903"/>
                  </a:cubicBezTo>
                  <a:cubicBezTo>
                    <a:pt x="8323" y="3748"/>
                    <a:pt x="8597" y="3510"/>
                    <a:pt x="8811" y="3188"/>
                  </a:cubicBezTo>
                  <a:cubicBezTo>
                    <a:pt x="9454" y="2260"/>
                    <a:pt x="9192" y="974"/>
                    <a:pt x="8264" y="355"/>
                  </a:cubicBezTo>
                  <a:cubicBezTo>
                    <a:pt x="7904" y="124"/>
                    <a:pt x="7503" y="1"/>
                    <a:pt x="70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2" name="Google Shape;17262;p62"/>
            <p:cNvSpPr/>
            <p:nvPr/>
          </p:nvSpPr>
          <p:spPr>
            <a:xfrm>
              <a:off x="2422623" y="1574883"/>
              <a:ext cx="10201" cy="11373"/>
            </a:xfrm>
            <a:custGeom>
              <a:rect b="b" l="l" r="r" t="t"/>
              <a:pathLst>
                <a:path extrusionOk="0" h="359" w="322">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3" name="Google Shape;17263;p62"/>
            <p:cNvSpPr/>
            <p:nvPr/>
          </p:nvSpPr>
          <p:spPr>
            <a:xfrm>
              <a:off x="2442613" y="1574883"/>
              <a:ext cx="10581" cy="11373"/>
            </a:xfrm>
            <a:custGeom>
              <a:rect b="b" l="l" r="r" t="t"/>
              <a:pathLst>
                <a:path extrusionOk="0" h="359" w="334">
                  <a:moveTo>
                    <a:pt x="167" y="1"/>
                  </a:moveTo>
                  <a:cubicBezTo>
                    <a:pt x="84" y="1"/>
                    <a:pt x="1" y="72"/>
                    <a:pt x="1" y="156"/>
                  </a:cubicBezTo>
                  <a:lnTo>
                    <a:pt x="1" y="191"/>
                  </a:lnTo>
                  <a:cubicBezTo>
                    <a:pt x="1" y="275"/>
                    <a:pt x="84" y="358"/>
                    <a:pt x="167" y="358"/>
                  </a:cubicBezTo>
                  <a:cubicBezTo>
                    <a:pt x="262" y="358"/>
                    <a:pt x="334" y="275"/>
                    <a:pt x="334" y="191"/>
                  </a:cubicBezTo>
                  <a:lnTo>
                    <a:pt x="334" y="156"/>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4" name="Google Shape;17264;p62"/>
            <p:cNvSpPr/>
            <p:nvPr/>
          </p:nvSpPr>
          <p:spPr>
            <a:xfrm>
              <a:off x="2462983" y="1574883"/>
              <a:ext cx="10581" cy="11373"/>
            </a:xfrm>
            <a:custGeom>
              <a:rect b="b" l="l" r="r" t="t"/>
              <a:pathLst>
                <a:path extrusionOk="0" h="359" w="334">
                  <a:moveTo>
                    <a:pt x="167" y="1"/>
                  </a:moveTo>
                  <a:cubicBezTo>
                    <a:pt x="72" y="1"/>
                    <a:pt x="0" y="72"/>
                    <a:pt x="0" y="156"/>
                  </a:cubicBezTo>
                  <a:lnTo>
                    <a:pt x="0" y="191"/>
                  </a:lnTo>
                  <a:cubicBezTo>
                    <a:pt x="0" y="275"/>
                    <a:pt x="72" y="358"/>
                    <a:pt x="167" y="358"/>
                  </a:cubicBezTo>
                  <a:cubicBezTo>
                    <a:pt x="250" y="358"/>
                    <a:pt x="334" y="275"/>
                    <a:pt x="334" y="191"/>
                  </a:cubicBezTo>
                  <a:lnTo>
                    <a:pt x="334" y="156"/>
                  </a:lnTo>
                  <a:cubicBezTo>
                    <a:pt x="310"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5" name="Google Shape;17265;p62"/>
            <p:cNvSpPr/>
            <p:nvPr/>
          </p:nvSpPr>
          <p:spPr>
            <a:xfrm>
              <a:off x="2482974" y="1574883"/>
              <a:ext cx="10201" cy="11373"/>
            </a:xfrm>
            <a:custGeom>
              <a:rect b="b" l="l" r="r" t="t"/>
              <a:pathLst>
                <a:path extrusionOk="0" h="359" w="322">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6" name="Google Shape;17266;p62"/>
            <p:cNvSpPr/>
            <p:nvPr/>
          </p:nvSpPr>
          <p:spPr>
            <a:xfrm>
              <a:off x="2312852" y="1654495"/>
              <a:ext cx="26073" cy="49041"/>
            </a:xfrm>
            <a:custGeom>
              <a:rect b="b" l="l" r="r" t="t"/>
              <a:pathLst>
                <a:path extrusionOk="0" h="1548" w="823">
                  <a:moveTo>
                    <a:pt x="179" y="0"/>
                  </a:moveTo>
                  <a:cubicBezTo>
                    <a:pt x="96" y="0"/>
                    <a:pt x="25" y="72"/>
                    <a:pt x="25" y="167"/>
                  </a:cubicBezTo>
                  <a:cubicBezTo>
                    <a:pt x="25" y="250"/>
                    <a:pt x="96" y="322"/>
                    <a:pt x="179" y="322"/>
                  </a:cubicBezTo>
                  <a:lnTo>
                    <a:pt x="263" y="322"/>
                  </a:lnTo>
                  <a:lnTo>
                    <a:pt x="263" y="1215"/>
                  </a:lnTo>
                  <a:lnTo>
                    <a:pt x="167" y="1215"/>
                  </a:lnTo>
                  <a:cubicBezTo>
                    <a:pt x="84" y="1215"/>
                    <a:pt x="1" y="1298"/>
                    <a:pt x="1" y="1381"/>
                  </a:cubicBezTo>
                  <a:cubicBezTo>
                    <a:pt x="1" y="1477"/>
                    <a:pt x="84" y="1548"/>
                    <a:pt x="167" y="1548"/>
                  </a:cubicBezTo>
                  <a:lnTo>
                    <a:pt x="656" y="1548"/>
                  </a:lnTo>
                  <a:cubicBezTo>
                    <a:pt x="751" y="1548"/>
                    <a:pt x="822" y="1477"/>
                    <a:pt x="822" y="1381"/>
                  </a:cubicBezTo>
                  <a:cubicBezTo>
                    <a:pt x="822" y="1274"/>
                    <a:pt x="751" y="1203"/>
                    <a:pt x="668" y="1203"/>
                  </a:cubicBezTo>
                  <a:lnTo>
                    <a:pt x="572" y="1203"/>
                  </a:lnTo>
                  <a:lnTo>
                    <a:pt x="572" y="167"/>
                  </a:lnTo>
                  <a:cubicBezTo>
                    <a:pt x="572" y="72"/>
                    <a:pt x="501"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7" name="Google Shape;17267;p62"/>
            <p:cNvSpPr/>
            <p:nvPr/>
          </p:nvSpPr>
          <p:spPr>
            <a:xfrm>
              <a:off x="2316242" y="1637135"/>
              <a:ext cx="14383" cy="13971"/>
            </a:xfrm>
            <a:custGeom>
              <a:rect b="b" l="l" r="r" t="t"/>
              <a:pathLst>
                <a:path extrusionOk="0" h="441" w="454">
                  <a:moveTo>
                    <a:pt x="227" y="0"/>
                  </a:moveTo>
                  <a:cubicBezTo>
                    <a:pt x="96" y="0"/>
                    <a:pt x="1" y="96"/>
                    <a:pt x="1" y="215"/>
                  </a:cubicBezTo>
                  <a:cubicBezTo>
                    <a:pt x="1" y="334"/>
                    <a:pt x="108" y="441"/>
                    <a:pt x="227" y="441"/>
                  </a:cubicBezTo>
                  <a:cubicBezTo>
                    <a:pt x="358" y="441"/>
                    <a:pt x="453" y="334"/>
                    <a:pt x="453" y="215"/>
                  </a:cubicBezTo>
                  <a:cubicBezTo>
                    <a:pt x="453" y="96"/>
                    <a:pt x="358"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68" name="Google Shape;17268;p62"/>
          <p:cNvGrpSpPr/>
          <p:nvPr/>
        </p:nvGrpSpPr>
        <p:grpSpPr>
          <a:xfrm>
            <a:off x="1331406" y="1337961"/>
            <a:ext cx="301784" cy="348607"/>
            <a:chOff x="1331406" y="1513361"/>
            <a:chExt cx="301784" cy="348607"/>
          </a:xfrm>
        </p:grpSpPr>
        <p:sp>
          <p:nvSpPr>
            <p:cNvPr id="17269" name="Google Shape;17269;p62"/>
            <p:cNvSpPr/>
            <p:nvPr/>
          </p:nvSpPr>
          <p:spPr>
            <a:xfrm>
              <a:off x="1473237" y="1513361"/>
              <a:ext cx="159952" cy="169076"/>
            </a:xfrm>
            <a:custGeom>
              <a:rect b="b" l="l" r="r" t="t"/>
              <a:pathLst>
                <a:path extrusionOk="0" h="5337" w="5049">
                  <a:moveTo>
                    <a:pt x="2623" y="0"/>
                  </a:moveTo>
                  <a:cubicBezTo>
                    <a:pt x="2460" y="0"/>
                    <a:pt x="2295" y="17"/>
                    <a:pt x="2132" y="50"/>
                  </a:cubicBezTo>
                  <a:cubicBezTo>
                    <a:pt x="1489" y="169"/>
                    <a:pt x="941" y="538"/>
                    <a:pt x="584" y="1074"/>
                  </a:cubicBezTo>
                  <a:cubicBezTo>
                    <a:pt x="0" y="1943"/>
                    <a:pt x="36" y="3050"/>
                    <a:pt x="655" y="3884"/>
                  </a:cubicBezTo>
                  <a:lnTo>
                    <a:pt x="596" y="5170"/>
                  </a:lnTo>
                  <a:cubicBezTo>
                    <a:pt x="596" y="5229"/>
                    <a:pt x="631" y="5277"/>
                    <a:pt x="679" y="5300"/>
                  </a:cubicBezTo>
                  <a:cubicBezTo>
                    <a:pt x="703" y="5312"/>
                    <a:pt x="739" y="5336"/>
                    <a:pt x="762" y="5336"/>
                  </a:cubicBezTo>
                  <a:cubicBezTo>
                    <a:pt x="798" y="5336"/>
                    <a:pt x="810" y="5336"/>
                    <a:pt x="834" y="5312"/>
                  </a:cubicBezTo>
                  <a:lnTo>
                    <a:pt x="2001" y="4777"/>
                  </a:lnTo>
                  <a:cubicBezTo>
                    <a:pt x="2203" y="4836"/>
                    <a:pt x="2417" y="4860"/>
                    <a:pt x="2608" y="4860"/>
                  </a:cubicBezTo>
                  <a:cubicBezTo>
                    <a:pt x="3394" y="4860"/>
                    <a:pt x="4156" y="4467"/>
                    <a:pt x="4620" y="3765"/>
                  </a:cubicBezTo>
                  <a:cubicBezTo>
                    <a:pt x="4870" y="3395"/>
                    <a:pt x="5001" y="2967"/>
                    <a:pt x="5025" y="2514"/>
                  </a:cubicBezTo>
                  <a:cubicBezTo>
                    <a:pt x="5049" y="2431"/>
                    <a:pt x="4989" y="2360"/>
                    <a:pt x="4906" y="2360"/>
                  </a:cubicBezTo>
                  <a:cubicBezTo>
                    <a:pt x="4811" y="2360"/>
                    <a:pt x="4739" y="2431"/>
                    <a:pt x="4739" y="2503"/>
                  </a:cubicBezTo>
                  <a:cubicBezTo>
                    <a:pt x="4715" y="2895"/>
                    <a:pt x="4608" y="3265"/>
                    <a:pt x="4382" y="3586"/>
                  </a:cubicBezTo>
                  <a:cubicBezTo>
                    <a:pt x="3981" y="4183"/>
                    <a:pt x="3325" y="4524"/>
                    <a:pt x="2630" y="4524"/>
                  </a:cubicBezTo>
                  <a:cubicBezTo>
                    <a:pt x="2438" y="4524"/>
                    <a:pt x="2242" y="4498"/>
                    <a:pt x="2048" y="4443"/>
                  </a:cubicBezTo>
                  <a:cubicBezTo>
                    <a:pt x="2027" y="4433"/>
                    <a:pt x="2008" y="4427"/>
                    <a:pt x="1990" y="4427"/>
                  </a:cubicBezTo>
                  <a:cubicBezTo>
                    <a:pt x="1969" y="4427"/>
                    <a:pt x="1949" y="4435"/>
                    <a:pt x="1929" y="4455"/>
                  </a:cubicBezTo>
                  <a:lnTo>
                    <a:pt x="953" y="4919"/>
                  </a:lnTo>
                  <a:lnTo>
                    <a:pt x="1001" y="3848"/>
                  </a:lnTo>
                  <a:cubicBezTo>
                    <a:pt x="1001" y="3800"/>
                    <a:pt x="989" y="3765"/>
                    <a:pt x="977" y="3741"/>
                  </a:cubicBezTo>
                  <a:cubicBezTo>
                    <a:pt x="405" y="3026"/>
                    <a:pt x="358" y="2026"/>
                    <a:pt x="870" y="1252"/>
                  </a:cubicBezTo>
                  <a:cubicBezTo>
                    <a:pt x="1179" y="788"/>
                    <a:pt x="1655" y="467"/>
                    <a:pt x="2203" y="359"/>
                  </a:cubicBezTo>
                  <a:cubicBezTo>
                    <a:pt x="2344" y="332"/>
                    <a:pt x="2485" y="319"/>
                    <a:pt x="2624" y="319"/>
                  </a:cubicBezTo>
                  <a:cubicBezTo>
                    <a:pt x="3038" y="319"/>
                    <a:pt x="3439" y="437"/>
                    <a:pt x="3787" y="669"/>
                  </a:cubicBezTo>
                  <a:cubicBezTo>
                    <a:pt x="4227" y="967"/>
                    <a:pt x="4525" y="1419"/>
                    <a:pt x="4668" y="1919"/>
                  </a:cubicBezTo>
                  <a:cubicBezTo>
                    <a:pt x="4678" y="1998"/>
                    <a:pt x="4736" y="2044"/>
                    <a:pt x="4811" y="2044"/>
                  </a:cubicBezTo>
                  <a:cubicBezTo>
                    <a:pt x="4826" y="2044"/>
                    <a:pt x="4842" y="2042"/>
                    <a:pt x="4858" y="2038"/>
                  </a:cubicBezTo>
                  <a:cubicBezTo>
                    <a:pt x="4942" y="2026"/>
                    <a:pt x="4989" y="1943"/>
                    <a:pt x="4977" y="1848"/>
                  </a:cubicBezTo>
                  <a:cubicBezTo>
                    <a:pt x="4822" y="1252"/>
                    <a:pt x="4465" y="752"/>
                    <a:pt x="3965" y="407"/>
                  </a:cubicBezTo>
                  <a:cubicBezTo>
                    <a:pt x="3566" y="141"/>
                    <a:pt x="3100" y="0"/>
                    <a:pt x="26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0" name="Google Shape;17270;p62"/>
            <p:cNvSpPr/>
            <p:nvPr/>
          </p:nvSpPr>
          <p:spPr>
            <a:xfrm>
              <a:off x="1331406" y="1579033"/>
              <a:ext cx="152412" cy="282934"/>
            </a:xfrm>
            <a:custGeom>
              <a:rect b="b" l="l" r="r" t="t"/>
              <a:pathLst>
                <a:path extrusionOk="0" h="8931" w="4811">
                  <a:moveTo>
                    <a:pt x="1132" y="310"/>
                  </a:moveTo>
                  <a:cubicBezTo>
                    <a:pt x="1203" y="310"/>
                    <a:pt x="1263" y="346"/>
                    <a:pt x="1310" y="382"/>
                  </a:cubicBezTo>
                  <a:cubicBezTo>
                    <a:pt x="1358" y="430"/>
                    <a:pt x="1382" y="501"/>
                    <a:pt x="1382" y="560"/>
                  </a:cubicBezTo>
                  <a:lnTo>
                    <a:pt x="1382" y="2073"/>
                  </a:lnTo>
                  <a:lnTo>
                    <a:pt x="858" y="2073"/>
                  </a:lnTo>
                  <a:lnTo>
                    <a:pt x="858" y="560"/>
                  </a:lnTo>
                  <a:cubicBezTo>
                    <a:pt x="870" y="430"/>
                    <a:pt x="977" y="310"/>
                    <a:pt x="1132" y="310"/>
                  </a:cubicBezTo>
                  <a:close/>
                  <a:moveTo>
                    <a:pt x="3644" y="310"/>
                  </a:moveTo>
                  <a:cubicBezTo>
                    <a:pt x="3727" y="310"/>
                    <a:pt x="3787" y="346"/>
                    <a:pt x="3823" y="382"/>
                  </a:cubicBezTo>
                  <a:cubicBezTo>
                    <a:pt x="3870" y="430"/>
                    <a:pt x="3906" y="501"/>
                    <a:pt x="3906" y="560"/>
                  </a:cubicBezTo>
                  <a:lnTo>
                    <a:pt x="3906" y="2073"/>
                  </a:lnTo>
                  <a:lnTo>
                    <a:pt x="3382" y="2073"/>
                  </a:lnTo>
                  <a:lnTo>
                    <a:pt x="3382" y="560"/>
                  </a:lnTo>
                  <a:cubicBezTo>
                    <a:pt x="3394" y="430"/>
                    <a:pt x="3513" y="310"/>
                    <a:pt x="3644" y="310"/>
                  </a:cubicBezTo>
                  <a:close/>
                  <a:moveTo>
                    <a:pt x="4454" y="2406"/>
                  </a:moveTo>
                  <a:lnTo>
                    <a:pt x="4454" y="2918"/>
                  </a:lnTo>
                  <a:lnTo>
                    <a:pt x="310" y="2918"/>
                  </a:lnTo>
                  <a:lnTo>
                    <a:pt x="310" y="2406"/>
                  </a:lnTo>
                  <a:close/>
                  <a:moveTo>
                    <a:pt x="2989" y="5513"/>
                  </a:moveTo>
                  <a:lnTo>
                    <a:pt x="2989" y="5978"/>
                  </a:lnTo>
                  <a:lnTo>
                    <a:pt x="1787" y="5978"/>
                  </a:lnTo>
                  <a:lnTo>
                    <a:pt x="1787" y="5513"/>
                  </a:lnTo>
                  <a:close/>
                  <a:moveTo>
                    <a:pt x="2846" y="6299"/>
                  </a:moveTo>
                  <a:lnTo>
                    <a:pt x="2846" y="6752"/>
                  </a:lnTo>
                  <a:lnTo>
                    <a:pt x="1930" y="6752"/>
                  </a:lnTo>
                  <a:lnTo>
                    <a:pt x="1930" y="6299"/>
                  </a:lnTo>
                  <a:close/>
                  <a:moveTo>
                    <a:pt x="1132" y="1"/>
                  </a:moveTo>
                  <a:cubicBezTo>
                    <a:pt x="798" y="1"/>
                    <a:pt x="548" y="263"/>
                    <a:pt x="548" y="572"/>
                  </a:cubicBezTo>
                  <a:lnTo>
                    <a:pt x="548" y="2084"/>
                  </a:lnTo>
                  <a:lnTo>
                    <a:pt x="167" y="2084"/>
                  </a:lnTo>
                  <a:cubicBezTo>
                    <a:pt x="72" y="2084"/>
                    <a:pt x="1" y="2156"/>
                    <a:pt x="1" y="2239"/>
                  </a:cubicBezTo>
                  <a:lnTo>
                    <a:pt x="1" y="3061"/>
                  </a:lnTo>
                  <a:cubicBezTo>
                    <a:pt x="1" y="3156"/>
                    <a:pt x="72" y="3227"/>
                    <a:pt x="167" y="3227"/>
                  </a:cubicBezTo>
                  <a:lnTo>
                    <a:pt x="203" y="3227"/>
                  </a:lnTo>
                  <a:lnTo>
                    <a:pt x="203" y="3823"/>
                  </a:lnTo>
                  <a:cubicBezTo>
                    <a:pt x="203" y="3847"/>
                    <a:pt x="227" y="3894"/>
                    <a:pt x="239" y="3930"/>
                  </a:cubicBezTo>
                  <a:lnTo>
                    <a:pt x="727" y="4537"/>
                  </a:lnTo>
                  <a:cubicBezTo>
                    <a:pt x="760" y="4576"/>
                    <a:pt x="807" y="4594"/>
                    <a:pt x="853" y="4594"/>
                  </a:cubicBezTo>
                  <a:cubicBezTo>
                    <a:pt x="890" y="4594"/>
                    <a:pt x="926" y="4582"/>
                    <a:pt x="953" y="4561"/>
                  </a:cubicBezTo>
                  <a:cubicBezTo>
                    <a:pt x="1025" y="4501"/>
                    <a:pt x="1025" y="4406"/>
                    <a:pt x="977" y="4347"/>
                  </a:cubicBezTo>
                  <a:lnTo>
                    <a:pt x="525" y="3775"/>
                  </a:lnTo>
                  <a:lnTo>
                    <a:pt x="525" y="3239"/>
                  </a:lnTo>
                  <a:lnTo>
                    <a:pt x="4239" y="3239"/>
                  </a:lnTo>
                  <a:lnTo>
                    <a:pt x="4239" y="3775"/>
                  </a:lnTo>
                  <a:lnTo>
                    <a:pt x="3084" y="5216"/>
                  </a:lnTo>
                  <a:lnTo>
                    <a:pt x="1691" y="5216"/>
                  </a:lnTo>
                  <a:lnTo>
                    <a:pt x="1429" y="4882"/>
                  </a:lnTo>
                  <a:cubicBezTo>
                    <a:pt x="1418" y="4847"/>
                    <a:pt x="1394" y="4835"/>
                    <a:pt x="1382" y="4823"/>
                  </a:cubicBezTo>
                  <a:cubicBezTo>
                    <a:pt x="1351" y="4797"/>
                    <a:pt x="1313" y="4785"/>
                    <a:pt x="1277" y="4785"/>
                  </a:cubicBezTo>
                  <a:cubicBezTo>
                    <a:pt x="1229" y="4785"/>
                    <a:pt x="1183" y="4806"/>
                    <a:pt x="1156" y="4847"/>
                  </a:cubicBezTo>
                  <a:cubicBezTo>
                    <a:pt x="1120" y="4906"/>
                    <a:pt x="1120" y="4978"/>
                    <a:pt x="1156" y="5037"/>
                  </a:cubicBezTo>
                  <a:lnTo>
                    <a:pt x="1489" y="5442"/>
                  </a:lnTo>
                  <a:lnTo>
                    <a:pt x="1489" y="6156"/>
                  </a:lnTo>
                  <a:cubicBezTo>
                    <a:pt x="1489" y="6252"/>
                    <a:pt x="1560" y="6311"/>
                    <a:pt x="1632" y="6323"/>
                  </a:cubicBezTo>
                  <a:lnTo>
                    <a:pt x="1632" y="6942"/>
                  </a:lnTo>
                  <a:cubicBezTo>
                    <a:pt x="1632" y="7037"/>
                    <a:pt x="1715" y="7109"/>
                    <a:pt x="1799" y="7109"/>
                  </a:cubicBezTo>
                  <a:lnTo>
                    <a:pt x="1834" y="7109"/>
                  </a:lnTo>
                  <a:lnTo>
                    <a:pt x="1834" y="8764"/>
                  </a:lnTo>
                  <a:cubicBezTo>
                    <a:pt x="1834" y="8859"/>
                    <a:pt x="1906" y="8931"/>
                    <a:pt x="1989" y="8931"/>
                  </a:cubicBezTo>
                  <a:lnTo>
                    <a:pt x="2846" y="8931"/>
                  </a:lnTo>
                  <a:cubicBezTo>
                    <a:pt x="2930" y="8931"/>
                    <a:pt x="3001" y="8859"/>
                    <a:pt x="3001" y="8764"/>
                  </a:cubicBezTo>
                  <a:lnTo>
                    <a:pt x="3001" y="8145"/>
                  </a:lnTo>
                  <a:cubicBezTo>
                    <a:pt x="3001" y="8050"/>
                    <a:pt x="2930" y="7978"/>
                    <a:pt x="2846" y="7978"/>
                  </a:cubicBezTo>
                  <a:cubicBezTo>
                    <a:pt x="2751" y="7978"/>
                    <a:pt x="2680" y="8050"/>
                    <a:pt x="2680" y="8145"/>
                  </a:cubicBezTo>
                  <a:lnTo>
                    <a:pt x="2680" y="8597"/>
                  </a:lnTo>
                  <a:lnTo>
                    <a:pt x="2156" y="8597"/>
                  </a:lnTo>
                  <a:lnTo>
                    <a:pt x="2156" y="7109"/>
                  </a:lnTo>
                  <a:lnTo>
                    <a:pt x="2680" y="7109"/>
                  </a:lnTo>
                  <a:lnTo>
                    <a:pt x="2680" y="7502"/>
                  </a:lnTo>
                  <a:cubicBezTo>
                    <a:pt x="2680" y="7585"/>
                    <a:pt x="2751" y="7669"/>
                    <a:pt x="2846" y="7669"/>
                  </a:cubicBezTo>
                  <a:cubicBezTo>
                    <a:pt x="2930" y="7669"/>
                    <a:pt x="3001" y="7585"/>
                    <a:pt x="3001" y="7502"/>
                  </a:cubicBezTo>
                  <a:lnTo>
                    <a:pt x="3001" y="7109"/>
                  </a:lnTo>
                  <a:lnTo>
                    <a:pt x="3037" y="7109"/>
                  </a:lnTo>
                  <a:cubicBezTo>
                    <a:pt x="3120" y="7109"/>
                    <a:pt x="3203" y="7037"/>
                    <a:pt x="3203" y="6954"/>
                  </a:cubicBezTo>
                  <a:lnTo>
                    <a:pt x="3203" y="6323"/>
                  </a:lnTo>
                  <a:cubicBezTo>
                    <a:pt x="3287" y="6323"/>
                    <a:pt x="3346" y="6252"/>
                    <a:pt x="3346" y="6156"/>
                  </a:cubicBezTo>
                  <a:lnTo>
                    <a:pt x="3346" y="5442"/>
                  </a:lnTo>
                  <a:lnTo>
                    <a:pt x="4573" y="3942"/>
                  </a:lnTo>
                  <a:cubicBezTo>
                    <a:pt x="4597" y="3906"/>
                    <a:pt x="4597" y="3882"/>
                    <a:pt x="4597" y="3835"/>
                  </a:cubicBezTo>
                  <a:lnTo>
                    <a:pt x="4597" y="3239"/>
                  </a:lnTo>
                  <a:lnTo>
                    <a:pt x="4644" y="3239"/>
                  </a:lnTo>
                  <a:cubicBezTo>
                    <a:pt x="4727" y="3239"/>
                    <a:pt x="4811" y="3168"/>
                    <a:pt x="4811" y="3073"/>
                  </a:cubicBezTo>
                  <a:lnTo>
                    <a:pt x="4811" y="2263"/>
                  </a:lnTo>
                  <a:cubicBezTo>
                    <a:pt x="4775" y="2156"/>
                    <a:pt x="4704" y="2084"/>
                    <a:pt x="4620" y="2084"/>
                  </a:cubicBezTo>
                  <a:lnTo>
                    <a:pt x="4227" y="2084"/>
                  </a:lnTo>
                  <a:lnTo>
                    <a:pt x="4227" y="584"/>
                  </a:lnTo>
                  <a:cubicBezTo>
                    <a:pt x="4227" y="430"/>
                    <a:pt x="4168" y="287"/>
                    <a:pt x="4061" y="156"/>
                  </a:cubicBezTo>
                  <a:cubicBezTo>
                    <a:pt x="3954" y="60"/>
                    <a:pt x="3811" y="1"/>
                    <a:pt x="3644" y="1"/>
                  </a:cubicBezTo>
                  <a:cubicBezTo>
                    <a:pt x="3323" y="1"/>
                    <a:pt x="3061" y="263"/>
                    <a:pt x="3061" y="572"/>
                  </a:cubicBezTo>
                  <a:lnTo>
                    <a:pt x="3061" y="2084"/>
                  </a:lnTo>
                  <a:lnTo>
                    <a:pt x="1715" y="2084"/>
                  </a:lnTo>
                  <a:lnTo>
                    <a:pt x="1715" y="572"/>
                  </a:lnTo>
                  <a:cubicBezTo>
                    <a:pt x="1715" y="430"/>
                    <a:pt x="1656" y="275"/>
                    <a:pt x="1549" y="156"/>
                  </a:cubicBezTo>
                  <a:cubicBezTo>
                    <a:pt x="1441" y="60"/>
                    <a:pt x="1298" y="1"/>
                    <a:pt x="1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1" name="Google Shape;17271;p62"/>
            <p:cNvSpPr/>
            <p:nvPr/>
          </p:nvSpPr>
          <p:spPr>
            <a:xfrm>
              <a:off x="1373667" y="1686935"/>
              <a:ext cx="66401" cy="10581"/>
            </a:xfrm>
            <a:custGeom>
              <a:rect b="b" l="l" r="r" t="t"/>
              <a:pathLst>
                <a:path extrusionOk="0" h="334" w="2096">
                  <a:moveTo>
                    <a:pt x="167" y="0"/>
                  </a:moveTo>
                  <a:cubicBezTo>
                    <a:pt x="84" y="0"/>
                    <a:pt x="0" y="72"/>
                    <a:pt x="0" y="167"/>
                  </a:cubicBezTo>
                  <a:cubicBezTo>
                    <a:pt x="0" y="250"/>
                    <a:pt x="84" y="333"/>
                    <a:pt x="167" y="333"/>
                  </a:cubicBezTo>
                  <a:lnTo>
                    <a:pt x="1929" y="333"/>
                  </a:lnTo>
                  <a:cubicBezTo>
                    <a:pt x="2012" y="333"/>
                    <a:pt x="2096" y="250"/>
                    <a:pt x="2096" y="167"/>
                  </a:cubicBezTo>
                  <a:cubicBezTo>
                    <a:pt x="2096" y="72"/>
                    <a:pt x="2012" y="0"/>
                    <a:pt x="1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2" name="Google Shape;17272;p62"/>
            <p:cNvSpPr/>
            <p:nvPr/>
          </p:nvSpPr>
          <p:spPr>
            <a:xfrm>
              <a:off x="1518508" y="1536044"/>
              <a:ext cx="72452" cy="112812"/>
            </a:xfrm>
            <a:custGeom>
              <a:rect b="b" l="l" r="r" t="t"/>
              <a:pathLst>
                <a:path extrusionOk="0" h="3561" w="2287">
                  <a:moveTo>
                    <a:pt x="1596" y="334"/>
                  </a:moveTo>
                  <a:lnTo>
                    <a:pt x="1024" y="1084"/>
                  </a:lnTo>
                  <a:cubicBezTo>
                    <a:pt x="1000" y="1132"/>
                    <a:pt x="988" y="1203"/>
                    <a:pt x="1012" y="1251"/>
                  </a:cubicBezTo>
                  <a:cubicBezTo>
                    <a:pt x="1048" y="1310"/>
                    <a:pt x="1107" y="1346"/>
                    <a:pt x="1167" y="1346"/>
                  </a:cubicBezTo>
                  <a:lnTo>
                    <a:pt x="1774" y="1346"/>
                  </a:lnTo>
                  <a:lnTo>
                    <a:pt x="893" y="2370"/>
                  </a:lnTo>
                  <a:lnTo>
                    <a:pt x="1167" y="1775"/>
                  </a:lnTo>
                  <a:cubicBezTo>
                    <a:pt x="1191" y="1727"/>
                    <a:pt x="1179" y="1667"/>
                    <a:pt x="1155" y="1620"/>
                  </a:cubicBezTo>
                  <a:cubicBezTo>
                    <a:pt x="1119" y="1584"/>
                    <a:pt x="1072" y="1548"/>
                    <a:pt x="1012" y="1548"/>
                  </a:cubicBezTo>
                  <a:lnTo>
                    <a:pt x="453" y="1548"/>
                  </a:lnTo>
                  <a:lnTo>
                    <a:pt x="1155" y="334"/>
                  </a:lnTo>
                  <a:close/>
                  <a:moveTo>
                    <a:pt x="1048" y="1"/>
                  </a:moveTo>
                  <a:cubicBezTo>
                    <a:pt x="988" y="1"/>
                    <a:pt x="941" y="24"/>
                    <a:pt x="917" y="72"/>
                  </a:cubicBezTo>
                  <a:lnTo>
                    <a:pt x="36" y="1620"/>
                  </a:lnTo>
                  <a:cubicBezTo>
                    <a:pt x="0" y="1667"/>
                    <a:pt x="0" y="1727"/>
                    <a:pt x="36" y="1787"/>
                  </a:cubicBezTo>
                  <a:cubicBezTo>
                    <a:pt x="60" y="1834"/>
                    <a:pt x="107" y="1858"/>
                    <a:pt x="167" y="1858"/>
                  </a:cubicBezTo>
                  <a:lnTo>
                    <a:pt x="762" y="1858"/>
                  </a:lnTo>
                  <a:lnTo>
                    <a:pt x="95" y="3322"/>
                  </a:lnTo>
                  <a:cubicBezTo>
                    <a:pt x="60" y="3394"/>
                    <a:pt x="95" y="3477"/>
                    <a:pt x="155" y="3525"/>
                  </a:cubicBezTo>
                  <a:cubicBezTo>
                    <a:pt x="179" y="3537"/>
                    <a:pt x="215" y="3561"/>
                    <a:pt x="238" y="3561"/>
                  </a:cubicBezTo>
                  <a:cubicBezTo>
                    <a:pt x="286" y="3561"/>
                    <a:pt x="334" y="3537"/>
                    <a:pt x="357" y="3501"/>
                  </a:cubicBezTo>
                  <a:lnTo>
                    <a:pt x="2203" y="1275"/>
                  </a:lnTo>
                  <a:cubicBezTo>
                    <a:pt x="2262" y="1227"/>
                    <a:pt x="2286" y="1167"/>
                    <a:pt x="2250" y="1108"/>
                  </a:cubicBezTo>
                  <a:cubicBezTo>
                    <a:pt x="2227" y="1048"/>
                    <a:pt x="2167" y="1013"/>
                    <a:pt x="2108" y="1013"/>
                  </a:cubicBezTo>
                  <a:lnTo>
                    <a:pt x="1477" y="1013"/>
                  </a:lnTo>
                  <a:lnTo>
                    <a:pt x="2048" y="251"/>
                  </a:lnTo>
                  <a:cubicBezTo>
                    <a:pt x="2072" y="203"/>
                    <a:pt x="2084" y="132"/>
                    <a:pt x="2060" y="84"/>
                  </a:cubicBezTo>
                  <a:cubicBezTo>
                    <a:pt x="2024" y="24"/>
                    <a:pt x="1965" y="1"/>
                    <a:pt x="1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73" name="Google Shape;17273;p62"/>
          <p:cNvGrpSpPr/>
          <p:nvPr/>
        </p:nvGrpSpPr>
        <p:grpSpPr>
          <a:xfrm>
            <a:off x="7144274" y="1324814"/>
            <a:ext cx="282174" cy="355735"/>
            <a:chOff x="7144274" y="1500214"/>
            <a:chExt cx="282174" cy="355735"/>
          </a:xfrm>
        </p:grpSpPr>
        <p:sp>
          <p:nvSpPr>
            <p:cNvPr id="17274" name="Google Shape;17274;p62"/>
            <p:cNvSpPr/>
            <p:nvPr/>
          </p:nvSpPr>
          <p:spPr>
            <a:xfrm>
              <a:off x="7245745" y="1613375"/>
              <a:ext cx="10613" cy="16252"/>
            </a:xfrm>
            <a:custGeom>
              <a:rect b="b" l="l" r="r" t="t"/>
              <a:pathLst>
                <a:path extrusionOk="0" h="513" w="335">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5" name="Google Shape;17275;p62"/>
            <p:cNvSpPr/>
            <p:nvPr/>
          </p:nvSpPr>
          <p:spPr>
            <a:xfrm>
              <a:off x="7313635" y="1613375"/>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6" name="Google Shape;17276;p62"/>
            <p:cNvSpPr/>
            <p:nvPr/>
          </p:nvSpPr>
          <p:spPr>
            <a:xfrm>
              <a:off x="7262345" y="1653070"/>
              <a:ext cx="45302" cy="16157"/>
            </a:xfrm>
            <a:custGeom>
              <a:rect b="b" l="l" r="r" t="t"/>
              <a:pathLst>
                <a:path extrusionOk="0" h="510" w="1430">
                  <a:moveTo>
                    <a:pt x="184" y="0"/>
                  </a:moveTo>
                  <a:cubicBezTo>
                    <a:pt x="140" y="0"/>
                    <a:pt x="96" y="15"/>
                    <a:pt x="60" y="45"/>
                  </a:cubicBezTo>
                  <a:cubicBezTo>
                    <a:pt x="1" y="105"/>
                    <a:pt x="1" y="212"/>
                    <a:pt x="60" y="283"/>
                  </a:cubicBezTo>
                  <a:cubicBezTo>
                    <a:pt x="203" y="426"/>
                    <a:pt x="441" y="509"/>
                    <a:pt x="715" y="509"/>
                  </a:cubicBezTo>
                  <a:cubicBezTo>
                    <a:pt x="977" y="509"/>
                    <a:pt x="1215" y="414"/>
                    <a:pt x="1370" y="283"/>
                  </a:cubicBezTo>
                  <a:cubicBezTo>
                    <a:pt x="1429" y="212"/>
                    <a:pt x="1429" y="105"/>
                    <a:pt x="1370" y="45"/>
                  </a:cubicBezTo>
                  <a:cubicBezTo>
                    <a:pt x="1340" y="15"/>
                    <a:pt x="1298" y="0"/>
                    <a:pt x="1255" y="0"/>
                  </a:cubicBezTo>
                  <a:cubicBezTo>
                    <a:pt x="1212" y="0"/>
                    <a:pt x="1167" y="15"/>
                    <a:pt x="1132" y="45"/>
                  </a:cubicBezTo>
                  <a:cubicBezTo>
                    <a:pt x="1072" y="105"/>
                    <a:pt x="917" y="176"/>
                    <a:pt x="715" y="176"/>
                  </a:cubicBezTo>
                  <a:cubicBezTo>
                    <a:pt x="501" y="176"/>
                    <a:pt x="358" y="105"/>
                    <a:pt x="298" y="45"/>
                  </a:cubicBezTo>
                  <a:cubicBezTo>
                    <a:pt x="268"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7" name="Google Shape;17277;p62"/>
            <p:cNvSpPr/>
            <p:nvPr/>
          </p:nvSpPr>
          <p:spPr>
            <a:xfrm>
              <a:off x="7144274" y="1500214"/>
              <a:ext cx="282174" cy="355735"/>
            </a:xfrm>
            <a:custGeom>
              <a:rect b="b" l="l" r="r" t="t"/>
              <a:pathLst>
                <a:path extrusionOk="0" h="11229" w="8907">
                  <a:moveTo>
                    <a:pt x="7299" y="334"/>
                  </a:moveTo>
                  <a:cubicBezTo>
                    <a:pt x="7228" y="1048"/>
                    <a:pt x="6597" y="1608"/>
                    <a:pt x="5871" y="1608"/>
                  </a:cubicBezTo>
                  <a:lnTo>
                    <a:pt x="2656" y="1608"/>
                  </a:lnTo>
                  <a:cubicBezTo>
                    <a:pt x="2561" y="1608"/>
                    <a:pt x="2489" y="1679"/>
                    <a:pt x="2489" y="1775"/>
                  </a:cubicBezTo>
                  <a:cubicBezTo>
                    <a:pt x="2489" y="1858"/>
                    <a:pt x="2561" y="1941"/>
                    <a:pt x="2656" y="1941"/>
                  </a:cubicBezTo>
                  <a:lnTo>
                    <a:pt x="5871" y="1941"/>
                  </a:lnTo>
                  <a:cubicBezTo>
                    <a:pt x="6192" y="1941"/>
                    <a:pt x="6514" y="1846"/>
                    <a:pt x="6776" y="1679"/>
                  </a:cubicBezTo>
                  <a:lnTo>
                    <a:pt x="6776" y="3560"/>
                  </a:lnTo>
                  <a:cubicBezTo>
                    <a:pt x="6776" y="3644"/>
                    <a:pt x="6847" y="3727"/>
                    <a:pt x="6942" y="3727"/>
                  </a:cubicBezTo>
                  <a:lnTo>
                    <a:pt x="7026" y="3727"/>
                  </a:lnTo>
                  <a:cubicBezTo>
                    <a:pt x="7109" y="3727"/>
                    <a:pt x="7180" y="3751"/>
                    <a:pt x="7240" y="3810"/>
                  </a:cubicBezTo>
                  <a:cubicBezTo>
                    <a:pt x="7299" y="3870"/>
                    <a:pt x="7311" y="3941"/>
                    <a:pt x="7311" y="4037"/>
                  </a:cubicBezTo>
                  <a:cubicBezTo>
                    <a:pt x="7299" y="4180"/>
                    <a:pt x="7168" y="4287"/>
                    <a:pt x="7002" y="4287"/>
                  </a:cubicBezTo>
                  <a:lnTo>
                    <a:pt x="6930" y="4287"/>
                  </a:lnTo>
                  <a:lnTo>
                    <a:pt x="6930" y="4275"/>
                  </a:lnTo>
                  <a:cubicBezTo>
                    <a:pt x="6930" y="4180"/>
                    <a:pt x="6847" y="4108"/>
                    <a:pt x="6764" y="4108"/>
                  </a:cubicBezTo>
                  <a:cubicBezTo>
                    <a:pt x="6668" y="4108"/>
                    <a:pt x="6597" y="4180"/>
                    <a:pt x="6597" y="4275"/>
                  </a:cubicBezTo>
                  <a:cubicBezTo>
                    <a:pt x="6597" y="5465"/>
                    <a:pt x="5633" y="6430"/>
                    <a:pt x="4442" y="6430"/>
                  </a:cubicBezTo>
                  <a:cubicBezTo>
                    <a:pt x="3251" y="6430"/>
                    <a:pt x="2287" y="5465"/>
                    <a:pt x="2287" y="4275"/>
                  </a:cubicBezTo>
                  <a:cubicBezTo>
                    <a:pt x="2287" y="4180"/>
                    <a:pt x="2204" y="4108"/>
                    <a:pt x="2120" y="4108"/>
                  </a:cubicBezTo>
                  <a:cubicBezTo>
                    <a:pt x="2025" y="4108"/>
                    <a:pt x="1954" y="4180"/>
                    <a:pt x="1954" y="4275"/>
                  </a:cubicBezTo>
                  <a:lnTo>
                    <a:pt x="1954" y="4287"/>
                  </a:lnTo>
                  <a:lnTo>
                    <a:pt x="1846" y="4287"/>
                  </a:lnTo>
                  <a:cubicBezTo>
                    <a:pt x="1775" y="4287"/>
                    <a:pt x="1704" y="4263"/>
                    <a:pt x="1644" y="4203"/>
                  </a:cubicBezTo>
                  <a:cubicBezTo>
                    <a:pt x="1584" y="4144"/>
                    <a:pt x="1573" y="4061"/>
                    <a:pt x="1573" y="3977"/>
                  </a:cubicBezTo>
                  <a:cubicBezTo>
                    <a:pt x="1584" y="3822"/>
                    <a:pt x="1715" y="3727"/>
                    <a:pt x="1882" y="3727"/>
                  </a:cubicBezTo>
                  <a:lnTo>
                    <a:pt x="1942" y="3727"/>
                  </a:lnTo>
                  <a:cubicBezTo>
                    <a:pt x="2025" y="3727"/>
                    <a:pt x="2108" y="3644"/>
                    <a:pt x="2108" y="3560"/>
                  </a:cubicBezTo>
                  <a:lnTo>
                    <a:pt x="2108" y="1775"/>
                  </a:lnTo>
                  <a:cubicBezTo>
                    <a:pt x="2108" y="989"/>
                    <a:pt x="2739" y="334"/>
                    <a:pt x="3549" y="334"/>
                  </a:cubicBezTo>
                  <a:close/>
                  <a:moveTo>
                    <a:pt x="3025" y="6763"/>
                  </a:moveTo>
                  <a:lnTo>
                    <a:pt x="3025" y="7085"/>
                  </a:lnTo>
                  <a:cubicBezTo>
                    <a:pt x="3025" y="7239"/>
                    <a:pt x="2918" y="7382"/>
                    <a:pt x="2787" y="7430"/>
                  </a:cubicBezTo>
                  <a:lnTo>
                    <a:pt x="2406" y="7180"/>
                  </a:lnTo>
                  <a:cubicBezTo>
                    <a:pt x="2299" y="7097"/>
                    <a:pt x="2287" y="7001"/>
                    <a:pt x="2311" y="6918"/>
                  </a:cubicBezTo>
                  <a:cubicBezTo>
                    <a:pt x="2346" y="6847"/>
                    <a:pt x="2406" y="6763"/>
                    <a:pt x="2537" y="6763"/>
                  </a:cubicBezTo>
                  <a:close/>
                  <a:moveTo>
                    <a:pt x="6359" y="6763"/>
                  </a:moveTo>
                  <a:cubicBezTo>
                    <a:pt x="6478" y="6763"/>
                    <a:pt x="6549" y="6847"/>
                    <a:pt x="6585" y="6918"/>
                  </a:cubicBezTo>
                  <a:cubicBezTo>
                    <a:pt x="6609" y="7001"/>
                    <a:pt x="6597" y="7120"/>
                    <a:pt x="6490" y="7180"/>
                  </a:cubicBezTo>
                  <a:lnTo>
                    <a:pt x="6109" y="7430"/>
                  </a:lnTo>
                  <a:cubicBezTo>
                    <a:pt x="5954" y="7382"/>
                    <a:pt x="5859" y="7239"/>
                    <a:pt x="5859" y="7085"/>
                  </a:cubicBezTo>
                  <a:lnTo>
                    <a:pt x="5859" y="6763"/>
                  </a:lnTo>
                  <a:close/>
                  <a:moveTo>
                    <a:pt x="6371" y="6216"/>
                  </a:moveTo>
                  <a:cubicBezTo>
                    <a:pt x="6883" y="6216"/>
                    <a:pt x="7276" y="6620"/>
                    <a:pt x="7276" y="7132"/>
                  </a:cubicBezTo>
                  <a:cubicBezTo>
                    <a:pt x="7311" y="8156"/>
                    <a:pt x="6514" y="9025"/>
                    <a:pt x="5502" y="9097"/>
                  </a:cubicBezTo>
                  <a:lnTo>
                    <a:pt x="5502" y="8918"/>
                  </a:lnTo>
                  <a:cubicBezTo>
                    <a:pt x="5502" y="8823"/>
                    <a:pt x="5418" y="8752"/>
                    <a:pt x="5335" y="8752"/>
                  </a:cubicBezTo>
                  <a:cubicBezTo>
                    <a:pt x="5240" y="8752"/>
                    <a:pt x="5168" y="8823"/>
                    <a:pt x="5168" y="8918"/>
                  </a:cubicBezTo>
                  <a:lnTo>
                    <a:pt x="5168" y="9109"/>
                  </a:lnTo>
                  <a:lnTo>
                    <a:pt x="3716" y="9109"/>
                  </a:lnTo>
                  <a:lnTo>
                    <a:pt x="3716" y="8918"/>
                  </a:lnTo>
                  <a:cubicBezTo>
                    <a:pt x="3716" y="8823"/>
                    <a:pt x="3632" y="8752"/>
                    <a:pt x="3549" y="8752"/>
                  </a:cubicBezTo>
                  <a:cubicBezTo>
                    <a:pt x="3454" y="8752"/>
                    <a:pt x="3382" y="8823"/>
                    <a:pt x="3382" y="8918"/>
                  </a:cubicBezTo>
                  <a:lnTo>
                    <a:pt x="3382" y="9097"/>
                  </a:lnTo>
                  <a:cubicBezTo>
                    <a:pt x="2370" y="9002"/>
                    <a:pt x="1573" y="8156"/>
                    <a:pt x="1573" y="7132"/>
                  </a:cubicBezTo>
                  <a:cubicBezTo>
                    <a:pt x="1573" y="6620"/>
                    <a:pt x="1965" y="6227"/>
                    <a:pt x="2477" y="6227"/>
                  </a:cubicBezTo>
                  <a:lnTo>
                    <a:pt x="2906" y="6227"/>
                  </a:lnTo>
                  <a:cubicBezTo>
                    <a:pt x="2954" y="6251"/>
                    <a:pt x="3001" y="6287"/>
                    <a:pt x="3025" y="6311"/>
                  </a:cubicBezTo>
                  <a:lnTo>
                    <a:pt x="3025" y="6430"/>
                  </a:lnTo>
                  <a:lnTo>
                    <a:pt x="2525" y="6430"/>
                  </a:lnTo>
                  <a:cubicBezTo>
                    <a:pt x="2263" y="6430"/>
                    <a:pt x="2061" y="6585"/>
                    <a:pt x="1989" y="6835"/>
                  </a:cubicBezTo>
                  <a:cubicBezTo>
                    <a:pt x="1906" y="7085"/>
                    <a:pt x="2001" y="7323"/>
                    <a:pt x="2204" y="7454"/>
                  </a:cubicBezTo>
                  <a:lnTo>
                    <a:pt x="4037" y="8680"/>
                  </a:lnTo>
                  <a:cubicBezTo>
                    <a:pt x="4156" y="8752"/>
                    <a:pt x="4287" y="8799"/>
                    <a:pt x="4430" y="8799"/>
                  </a:cubicBezTo>
                  <a:cubicBezTo>
                    <a:pt x="4561" y="8799"/>
                    <a:pt x="4692" y="8752"/>
                    <a:pt x="4811" y="8680"/>
                  </a:cubicBezTo>
                  <a:lnTo>
                    <a:pt x="5228" y="8394"/>
                  </a:lnTo>
                  <a:cubicBezTo>
                    <a:pt x="5299" y="8347"/>
                    <a:pt x="5323" y="8252"/>
                    <a:pt x="5275" y="8168"/>
                  </a:cubicBezTo>
                  <a:cubicBezTo>
                    <a:pt x="5247" y="8125"/>
                    <a:pt x="5197" y="8104"/>
                    <a:pt x="5146" y="8104"/>
                  </a:cubicBezTo>
                  <a:cubicBezTo>
                    <a:pt x="5112" y="8104"/>
                    <a:pt x="5078" y="8113"/>
                    <a:pt x="5049" y="8132"/>
                  </a:cubicBezTo>
                  <a:lnTo>
                    <a:pt x="4632" y="8406"/>
                  </a:lnTo>
                  <a:cubicBezTo>
                    <a:pt x="4573" y="8454"/>
                    <a:pt x="4501" y="8478"/>
                    <a:pt x="4429" y="8478"/>
                  </a:cubicBezTo>
                  <a:cubicBezTo>
                    <a:pt x="4356" y="8478"/>
                    <a:pt x="4281" y="8454"/>
                    <a:pt x="4216" y="8406"/>
                  </a:cubicBezTo>
                  <a:lnTo>
                    <a:pt x="3073" y="7656"/>
                  </a:lnTo>
                  <a:cubicBezTo>
                    <a:pt x="3239" y="7513"/>
                    <a:pt x="3335" y="7323"/>
                    <a:pt x="3335" y="7097"/>
                  </a:cubicBezTo>
                  <a:lnTo>
                    <a:pt x="3335" y="6525"/>
                  </a:lnTo>
                  <a:cubicBezTo>
                    <a:pt x="3668" y="6680"/>
                    <a:pt x="4037" y="6775"/>
                    <a:pt x="4430" y="6775"/>
                  </a:cubicBezTo>
                  <a:cubicBezTo>
                    <a:pt x="4811" y="6775"/>
                    <a:pt x="5180" y="6680"/>
                    <a:pt x="5514" y="6525"/>
                  </a:cubicBezTo>
                  <a:lnTo>
                    <a:pt x="5514" y="7097"/>
                  </a:lnTo>
                  <a:cubicBezTo>
                    <a:pt x="5514" y="7323"/>
                    <a:pt x="5621" y="7513"/>
                    <a:pt x="5775" y="7656"/>
                  </a:cubicBezTo>
                  <a:lnTo>
                    <a:pt x="5668" y="7728"/>
                  </a:lnTo>
                  <a:cubicBezTo>
                    <a:pt x="5597" y="7775"/>
                    <a:pt x="5585" y="7871"/>
                    <a:pt x="5633" y="7954"/>
                  </a:cubicBezTo>
                  <a:cubicBezTo>
                    <a:pt x="5656" y="7990"/>
                    <a:pt x="5716" y="8025"/>
                    <a:pt x="5764" y="8025"/>
                  </a:cubicBezTo>
                  <a:cubicBezTo>
                    <a:pt x="5799" y="8025"/>
                    <a:pt x="5823" y="8001"/>
                    <a:pt x="5847" y="7990"/>
                  </a:cubicBezTo>
                  <a:lnTo>
                    <a:pt x="6645" y="7454"/>
                  </a:lnTo>
                  <a:cubicBezTo>
                    <a:pt x="6847" y="7323"/>
                    <a:pt x="6942" y="7073"/>
                    <a:pt x="6859" y="6835"/>
                  </a:cubicBezTo>
                  <a:cubicBezTo>
                    <a:pt x="6787" y="6597"/>
                    <a:pt x="6585" y="6430"/>
                    <a:pt x="6323" y="6430"/>
                  </a:cubicBezTo>
                  <a:lnTo>
                    <a:pt x="5823" y="6430"/>
                  </a:lnTo>
                  <a:lnTo>
                    <a:pt x="5823" y="6311"/>
                  </a:lnTo>
                  <a:cubicBezTo>
                    <a:pt x="5871" y="6287"/>
                    <a:pt x="5906" y="6251"/>
                    <a:pt x="5942" y="6216"/>
                  </a:cubicBezTo>
                  <a:close/>
                  <a:moveTo>
                    <a:pt x="3561" y="0"/>
                  </a:moveTo>
                  <a:cubicBezTo>
                    <a:pt x="2585" y="0"/>
                    <a:pt x="1787" y="786"/>
                    <a:pt x="1787" y="1775"/>
                  </a:cubicBezTo>
                  <a:lnTo>
                    <a:pt x="1787" y="3394"/>
                  </a:lnTo>
                  <a:cubicBezTo>
                    <a:pt x="1513" y="3441"/>
                    <a:pt x="1287" y="3668"/>
                    <a:pt x="1251" y="3930"/>
                  </a:cubicBezTo>
                  <a:cubicBezTo>
                    <a:pt x="1239" y="4108"/>
                    <a:pt x="1299" y="4275"/>
                    <a:pt x="1406" y="4406"/>
                  </a:cubicBezTo>
                  <a:cubicBezTo>
                    <a:pt x="1525" y="4537"/>
                    <a:pt x="1692" y="4608"/>
                    <a:pt x="1846" y="4608"/>
                  </a:cubicBezTo>
                  <a:lnTo>
                    <a:pt x="1989" y="4608"/>
                  </a:lnTo>
                  <a:cubicBezTo>
                    <a:pt x="2061" y="5108"/>
                    <a:pt x="2251" y="5537"/>
                    <a:pt x="2561" y="5894"/>
                  </a:cubicBezTo>
                  <a:lnTo>
                    <a:pt x="2489" y="5894"/>
                  </a:lnTo>
                  <a:cubicBezTo>
                    <a:pt x="1811" y="5894"/>
                    <a:pt x="1251" y="6442"/>
                    <a:pt x="1251" y="7132"/>
                  </a:cubicBezTo>
                  <a:cubicBezTo>
                    <a:pt x="1251" y="7382"/>
                    <a:pt x="1299" y="7620"/>
                    <a:pt x="1370" y="7859"/>
                  </a:cubicBezTo>
                  <a:lnTo>
                    <a:pt x="894" y="7990"/>
                  </a:lnTo>
                  <a:cubicBezTo>
                    <a:pt x="382" y="8144"/>
                    <a:pt x="1" y="8633"/>
                    <a:pt x="1" y="9180"/>
                  </a:cubicBezTo>
                  <a:lnTo>
                    <a:pt x="1" y="11061"/>
                  </a:lnTo>
                  <a:cubicBezTo>
                    <a:pt x="1" y="11145"/>
                    <a:pt x="84" y="11228"/>
                    <a:pt x="168" y="11228"/>
                  </a:cubicBezTo>
                  <a:cubicBezTo>
                    <a:pt x="263" y="11228"/>
                    <a:pt x="334" y="11145"/>
                    <a:pt x="334" y="11061"/>
                  </a:cubicBezTo>
                  <a:lnTo>
                    <a:pt x="334" y="9180"/>
                  </a:lnTo>
                  <a:cubicBezTo>
                    <a:pt x="334" y="8775"/>
                    <a:pt x="596" y="8418"/>
                    <a:pt x="989" y="8323"/>
                  </a:cubicBezTo>
                  <a:lnTo>
                    <a:pt x="1489" y="8168"/>
                  </a:lnTo>
                  <a:cubicBezTo>
                    <a:pt x="1846" y="8883"/>
                    <a:pt x="2561" y="9371"/>
                    <a:pt x="3394" y="9430"/>
                  </a:cubicBezTo>
                  <a:lnTo>
                    <a:pt x="3394" y="11061"/>
                  </a:lnTo>
                  <a:cubicBezTo>
                    <a:pt x="3394" y="11145"/>
                    <a:pt x="3478" y="11216"/>
                    <a:pt x="3561" y="11216"/>
                  </a:cubicBezTo>
                  <a:cubicBezTo>
                    <a:pt x="3656" y="11216"/>
                    <a:pt x="3728" y="11145"/>
                    <a:pt x="3728" y="11061"/>
                  </a:cubicBezTo>
                  <a:lnTo>
                    <a:pt x="3728" y="9430"/>
                  </a:lnTo>
                  <a:lnTo>
                    <a:pt x="5180" y="9430"/>
                  </a:lnTo>
                  <a:lnTo>
                    <a:pt x="5180" y="11061"/>
                  </a:lnTo>
                  <a:cubicBezTo>
                    <a:pt x="5180" y="11145"/>
                    <a:pt x="5263" y="11216"/>
                    <a:pt x="5347" y="11216"/>
                  </a:cubicBezTo>
                  <a:cubicBezTo>
                    <a:pt x="5430" y="11216"/>
                    <a:pt x="5514" y="11145"/>
                    <a:pt x="5514" y="11061"/>
                  </a:cubicBezTo>
                  <a:lnTo>
                    <a:pt x="5514" y="9430"/>
                  </a:lnTo>
                  <a:cubicBezTo>
                    <a:pt x="6347" y="9371"/>
                    <a:pt x="7061" y="8871"/>
                    <a:pt x="7419" y="8168"/>
                  </a:cubicBezTo>
                  <a:lnTo>
                    <a:pt x="7919" y="8323"/>
                  </a:lnTo>
                  <a:cubicBezTo>
                    <a:pt x="8311" y="8442"/>
                    <a:pt x="8573" y="8799"/>
                    <a:pt x="8573" y="9180"/>
                  </a:cubicBezTo>
                  <a:lnTo>
                    <a:pt x="8573" y="11061"/>
                  </a:lnTo>
                  <a:cubicBezTo>
                    <a:pt x="8573" y="11145"/>
                    <a:pt x="8657" y="11228"/>
                    <a:pt x="8740" y="11228"/>
                  </a:cubicBezTo>
                  <a:cubicBezTo>
                    <a:pt x="8823" y="11228"/>
                    <a:pt x="8907" y="11145"/>
                    <a:pt x="8907" y="11061"/>
                  </a:cubicBezTo>
                  <a:lnTo>
                    <a:pt x="8907" y="9180"/>
                  </a:lnTo>
                  <a:cubicBezTo>
                    <a:pt x="8895" y="8633"/>
                    <a:pt x="8514" y="8144"/>
                    <a:pt x="8002" y="7990"/>
                  </a:cubicBezTo>
                  <a:lnTo>
                    <a:pt x="7526" y="7859"/>
                  </a:lnTo>
                  <a:cubicBezTo>
                    <a:pt x="7597" y="7632"/>
                    <a:pt x="7645" y="7382"/>
                    <a:pt x="7645" y="7132"/>
                  </a:cubicBezTo>
                  <a:cubicBezTo>
                    <a:pt x="7645" y="6442"/>
                    <a:pt x="7085" y="5894"/>
                    <a:pt x="6406" y="5894"/>
                  </a:cubicBezTo>
                  <a:lnTo>
                    <a:pt x="6311" y="5894"/>
                  </a:lnTo>
                  <a:cubicBezTo>
                    <a:pt x="6609" y="5537"/>
                    <a:pt x="6823" y="5108"/>
                    <a:pt x="6895" y="4620"/>
                  </a:cubicBezTo>
                  <a:lnTo>
                    <a:pt x="7002" y="4620"/>
                  </a:lnTo>
                  <a:cubicBezTo>
                    <a:pt x="7323" y="4620"/>
                    <a:pt x="7597" y="4382"/>
                    <a:pt x="7645" y="4061"/>
                  </a:cubicBezTo>
                  <a:cubicBezTo>
                    <a:pt x="7657" y="3882"/>
                    <a:pt x="7597" y="3727"/>
                    <a:pt x="7490" y="3584"/>
                  </a:cubicBezTo>
                  <a:cubicBezTo>
                    <a:pt x="7383" y="3489"/>
                    <a:pt x="7252" y="3406"/>
                    <a:pt x="7121" y="3394"/>
                  </a:cubicBezTo>
                  <a:lnTo>
                    <a:pt x="7121" y="1429"/>
                  </a:lnTo>
                  <a:cubicBezTo>
                    <a:pt x="7442" y="1108"/>
                    <a:pt x="7657" y="655"/>
                    <a:pt x="7657" y="167"/>
                  </a:cubicBezTo>
                  <a:cubicBezTo>
                    <a:pt x="7657" y="72"/>
                    <a:pt x="7585" y="0"/>
                    <a:pt x="74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8" name="Google Shape;17278;p62"/>
            <p:cNvSpPr/>
            <p:nvPr/>
          </p:nvSpPr>
          <p:spPr>
            <a:xfrm>
              <a:off x="7239726" y="1594081"/>
              <a:ext cx="22651" cy="12165"/>
            </a:xfrm>
            <a:custGeom>
              <a:rect b="b" l="l" r="r" t="t"/>
              <a:pathLst>
                <a:path extrusionOk="0" h="384" w="715">
                  <a:moveTo>
                    <a:pt x="524" y="1"/>
                  </a:moveTo>
                  <a:cubicBezTo>
                    <a:pt x="517" y="1"/>
                    <a:pt x="508" y="1"/>
                    <a:pt x="500" y="2"/>
                  </a:cubicBezTo>
                  <a:lnTo>
                    <a:pt x="143" y="62"/>
                  </a:lnTo>
                  <a:cubicBezTo>
                    <a:pt x="60" y="74"/>
                    <a:pt x="0" y="169"/>
                    <a:pt x="12" y="252"/>
                  </a:cubicBezTo>
                  <a:cubicBezTo>
                    <a:pt x="24" y="324"/>
                    <a:pt x="95" y="383"/>
                    <a:pt x="179" y="383"/>
                  </a:cubicBezTo>
                  <a:lnTo>
                    <a:pt x="203" y="383"/>
                  </a:lnTo>
                  <a:lnTo>
                    <a:pt x="560" y="324"/>
                  </a:lnTo>
                  <a:cubicBezTo>
                    <a:pt x="655" y="312"/>
                    <a:pt x="715" y="228"/>
                    <a:pt x="703" y="133"/>
                  </a:cubicBezTo>
                  <a:cubicBezTo>
                    <a:pt x="681" y="57"/>
                    <a:pt x="609"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9" name="Google Shape;17279;p62"/>
            <p:cNvSpPr/>
            <p:nvPr/>
          </p:nvSpPr>
          <p:spPr>
            <a:xfrm>
              <a:off x="7307616" y="1594462"/>
              <a:ext cx="22651" cy="12514"/>
            </a:xfrm>
            <a:custGeom>
              <a:rect b="b" l="l" r="r" t="t"/>
              <a:pathLst>
                <a:path extrusionOk="0" h="395" w="715">
                  <a:moveTo>
                    <a:pt x="181" y="1"/>
                  </a:moveTo>
                  <a:cubicBezTo>
                    <a:pt x="104" y="1"/>
                    <a:pt x="23" y="57"/>
                    <a:pt x="12" y="133"/>
                  </a:cubicBezTo>
                  <a:cubicBezTo>
                    <a:pt x="0" y="228"/>
                    <a:pt x="60" y="312"/>
                    <a:pt x="143" y="335"/>
                  </a:cubicBezTo>
                  <a:lnTo>
                    <a:pt x="500" y="395"/>
                  </a:lnTo>
                  <a:lnTo>
                    <a:pt x="536" y="395"/>
                  </a:lnTo>
                  <a:cubicBezTo>
                    <a:pt x="608" y="395"/>
                    <a:pt x="679" y="335"/>
                    <a:pt x="703" y="252"/>
                  </a:cubicBezTo>
                  <a:cubicBezTo>
                    <a:pt x="715" y="169"/>
                    <a:pt x="655" y="73"/>
                    <a:pt x="560" y="62"/>
                  </a:cubicBezTo>
                  <a:lnTo>
                    <a:pt x="203" y="2"/>
                  </a:lnTo>
                  <a:cubicBezTo>
                    <a:pt x="196" y="1"/>
                    <a:pt x="188"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80" name="Google Shape;17280;p62"/>
          <p:cNvGrpSpPr/>
          <p:nvPr/>
        </p:nvGrpSpPr>
        <p:grpSpPr>
          <a:xfrm>
            <a:off x="6685262" y="1324814"/>
            <a:ext cx="289682" cy="354594"/>
            <a:chOff x="6685262" y="1500214"/>
            <a:chExt cx="289682" cy="354594"/>
          </a:xfrm>
        </p:grpSpPr>
        <p:sp>
          <p:nvSpPr>
            <p:cNvPr id="17281" name="Google Shape;17281;p62"/>
            <p:cNvSpPr/>
            <p:nvPr/>
          </p:nvSpPr>
          <p:spPr>
            <a:xfrm>
              <a:off x="6685262" y="1500214"/>
              <a:ext cx="289682" cy="354594"/>
            </a:xfrm>
            <a:custGeom>
              <a:rect b="b" l="l" r="r" t="t"/>
              <a:pathLst>
                <a:path extrusionOk="0" h="11193" w="9144">
                  <a:moveTo>
                    <a:pt x="7037" y="3310"/>
                  </a:moveTo>
                  <a:lnTo>
                    <a:pt x="7037" y="3322"/>
                  </a:lnTo>
                  <a:lnTo>
                    <a:pt x="7037" y="3691"/>
                  </a:lnTo>
                  <a:lnTo>
                    <a:pt x="6846" y="3691"/>
                  </a:lnTo>
                  <a:cubicBezTo>
                    <a:pt x="6739" y="3691"/>
                    <a:pt x="6656" y="3608"/>
                    <a:pt x="6656" y="3501"/>
                  </a:cubicBezTo>
                  <a:lnTo>
                    <a:pt x="6656" y="3310"/>
                  </a:lnTo>
                  <a:close/>
                  <a:moveTo>
                    <a:pt x="2465" y="3322"/>
                  </a:moveTo>
                  <a:lnTo>
                    <a:pt x="2465" y="3513"/>
                  </a:lnTo>
                  <a:cubicBezTo>
                    <a:pt x="2465" y="3620"/>
                    <a:pt x="2381" y="3703"/>
                    <a:pt x="2274" y="3703"/>
                  </a:cubicBezTo>
                  <a:lnTo>
                    <a:pt x="2096" y="3703"/>
                  </a:lnTo>
                  <a:lnTo>
                    <a:pt x="2096" y="3691"/>
                  </a:lnTo>
                  <a:lnTo>
                    <a:pt x="2096" y="3322"/>
                  </a:lnTo>
                  <a:close/>
                  <a:moveTo>
                    <a:pt x="4596" y="370"/>
                  </a:moveTo>
                  <a:lnTo>
                    <a:pt x="8453" y="2989"/>
                  </a:lnTo>
                  <a:lnTo>
                    <a:pt x="3691" y="2989"/>
                  </a:lnTo>
                  <a:cubicBezTo>
                    <a:pt x="3596" y="2989"/>
                    <a:pt x="3524" y="3072"/>
                    <a:pt x="3524" y="3156"/>
                  </a:cubicBezTo>
                  <a:cubicBezTo>
                    <a:pt x="3524" y="3251"/>
                    <a:pt x="3596" y="3322"/>
                    <a:pt x="3691" y="3322"/>
                  </a:cubicBezTo>
                  <a:lnTo>
                    <a:pt x="6334" y="3322"/>
                  </a:lnTo>
                  <a:lnTo>
                    <a:pt x="6334" y="3513"/>
                  </a:lnTo>
                  <a:cubicBezTo>
                    <a:pt x="6334" y="3799"/>
                    <a:pt x="6572" y="4037"/>
                    <a:pt x="6858" y="4037"/>
                  </a:cubicBezTo>
                  <a:lnTo>
                    <a:pt x="7120" y="4037"/>
                  </a:lnTo>
                  <a:cubicBezTo>
                    <a:pt x="7203" y="4037"/>
                    <a:pt x="7275" y="4061"/>
                    <a:pt x="7334" y="4120"/>
                  </a:cubicBezTo>
                  <a:cubicBezTo>
                    <a:pt x="7394" y="4180"/>
                    <a:pt x="7406" y="4263"/>
                    <a:pt x="7406" y="4334"/>
                  </a:cubicBezTo>
                  <a:cubicBezTo>
                    <a:pt x="7394" y="4465"/>
                    <a:pt x="7263" y="4584"/>
                    <a:pt x="7108" y="4584"/>
                  </a:cubicBezTo>
                  <a:lnTo>
                    <a:pt x="7037" y="4584"/>
                  </a:lnTo>
                  <a:lnTo>
                    <a:pt x="7037" y="4572"/>
                  </a:lnTo>
                  <a:cubicBezTo>
                    <a:pt x="7037" y="4477"/>
                    <a:pt x="6965" y="4406"/>
                    <a:pt x="6870" y="4406"/>
                  </a:cubicBezTo>
                  <a:cubicBezTo>
                    <a:pt x="6787" y="4406"/>
                    <a:pt x="6715" y="4477"/>
                    <a:pt x="6715" y="4572"/>
                  </a:cubicBezTo>
                  <a:cubicBezTo>
                    <a:pt x="6715" y="5692"/>
                    <a:pt x="5846" y="6597"/>
                    <a:pt x="4763" y="6680"/>
                  </a:cubicBezTo>
                  <a:lnTo>
                    <a:pt x="4763" y="6501"/>
                  </a:lnTo>
                  <a:cubicBezTo>
                    <a:pt x="4763" y="6418"/>
                    <a:pt x="4691" y="6347"/>
                    <a:pt x="4596" y="6347"/>
                  </a:cubicBezTo>
                  <a:cubicBezTo>
                    <a:pt x="4512" y="6347"/>
                    <a:pt x="4429" y="6418"/>
                    <a:pt x="4429" y="6501"/>
                  </a:cubicBezTo>
                  <a:lnTo>
                    <a:pt x="4429" y="6680"/>
                  </a:lnTo>
                  <a:cubicBezTo>
                    <a:pt x="3346" y="6597"/>
                    <a:pt x="2488" y="5692"/>
                    <a:pt x="2488" y="4572"/>
                  </a:cubicBezTo>
                  <a:cubicBezTo>
                    <a:pt x="2488" y="4477"/>
                    <a:pt x="2405" y="4406"/>
                    <a:pt x="2322" y="4406"/>
                  </a:cubicBezTo>
                  <a:cubicBezTo>
                    <a:pt x="2226" y="4406"/>
                    <a:pt x="2155" y="4477"/>
                    <a:pt x="2155" y="4572"/>
                  </a:cubicBezTo>
                  <a:lnTo>
                    <a:pt x="2155" y="4584"/>
                  </a:lnTo>
                  <a:lnTo>
                    <a:pt x="2048" y="4584"/>
                  </a:lnTo>
                  <a:cubicBezTo>
                    <a:pt x="1976" y="4584"/>
                    <a:pt x="1905" y="4561"/>
                    <a:pt x="1845" y="4501"/>
                  </a:cubicBezTo>
                  <a:cubicBezTo>
                    <a:pt x="1786" y="4442"/>
                    <a:pt x="1774" y="4358"/>
                    <a:pt x="1774" y="4287"/>
                  </a:cubicBezTo>
                  <a:cubicBezTo>
                    <a:pt x="1786" y="4156"/>
                    <a:pt x="1917" y="4037"/>
                    <a:pt x="2072" y="4037"/>
                  </a:cubicBezTo>
                  <a:lnTo>
                    <a:pt x="2310" y="4037"/>
                  </a:lnTo>
                  <a:cubicBezTo>
                    <a:pt x="2584" y="4037"/>
                    <a:pt x="2822" y="3799"/>
                    <a:pt x="2822" y="3513"/>
                  </a:cubicBezTo>
                  <a:lnTo>
                    <a:pt x="2822" y="3322"/>
                  </a:lnTo>
                  <a:lnTo>
                    <a:pt x="3024" y="3322"/>
                  </a:lnTo>
                  <a:cubicBezTo>
                    <a:pt x="3108" y="3322"/>
                    <a:pt x="3179" y="3251"/>
                    <a:pt x="3179" y="3156"/>
                  </a:cubicBezTo>
                  <a:cubicBezTo>
                    <a:pt x="3179" y="3072"/>
                    <a:pt x="3108" y="2989"/>
                    <a:pt x="3024" y="2989"/>
                  </a:cubicBezTo>
                  <a:lnTo>
                    <a:pt x="738" y="2989"/>
                  </a:lnTo>
                  <a:lnTo>
                    <a:pt x="4596" y="370"/>
                  </a:lnTo>
                  <a:close/>
                  <a:moveTo>
                    <a:pt x="5632" y="6763"/>
                  </a:moveTo>
                  <a:lnTo>
                    <a:pt x="5632" y="7144"/>
                  </a:lnTo>
                  <a:cubicBezTo>
                    <a:pt x="5644" y="7430"/>
                    <a:pt x="5798" y="7668"/>
                    <a:pt x="6060" y="7787"/>
                  </a:cubicBezTo>
                  <a:cubicBezTo>
                    <a:pt x="5977" y="7978"/>
                    <a:pt x="5858" y="8156"/>
                    <a:pt x="5715" y="8311"/>
                  </a:cubicBezTo>
                  <a:cubicBezTo>
                    <a:pt x="5655" y="8371"/>
                    <a:pt x="5655" y="8466"/>
                    <a:pt x="5715" y="8549"/>
                  </a:cubicBezTo>
                  <a:cubicBezTo>
                    <a:pt x="5739" y="8573"/>
                    <a:pt x="5786" y="8585"/>
                    <a:pt x="5834" y="8585"/>
                  </a:cubicBezTo>
                  <a:cubicBezTo>
                    <a:pt x="5882" y="8585"/>
                    <a:pt x="5917" y="8573"/>
                    <a:pt x="5953" y="8549"/>
                  </a:cubicBezTo>
                  <a:cubicBezTo>
                    <a:pt x="6132" y="8347"/>
                    <a:pt x="6275" y="8132"/>
                    <a:pt x="6370" y="7894"/>
                  </a:cubicBezTo>
                  <a:lnTo>
                    <a:pt x="6727" y="7990"/>
                  </a:lnTo>
                  <a:cubicBezTo>
                    <a:pt x="6572" y="8394"/>
                    <a:pt x="6310" y="8763"/>
                    <a:pt x="5953" y="9037"/>
                  </a:cubicBezTo>
                  <a:cubicBezTo>
                    <a:pt x="5548" y="9335"/>
                    <a:pt x="5072" y="9502"/>
                    <a:pt x="4572" y="9502"/>
                  </a:cubicBezTo>
                  <a:cubicBezTo>
                    <a:pt x="4072" y="9502"/>
                    <a:pt x="3596" y="9335"/>
                    <a:pt x="3203" y="9049"/>
                  </a:cubicBezTo>
                  <a:cubicBezTo>
                    <a:pt x="2846" y="8787"/>
                    <a:pt x="2572" y="8406"/>
                    <a:pt x="2405" y="8013"/>
                  </a:cubicBezTo>
                  <a:lnTo>
                    <a:pt x="2762" y="7906"/>
                  </a:lnTo>
                  <a:cubicBezTo>
                    <a:pt x="2905" y="8252"/>
                    <a:pt x="3119" y="8549"/>
                    <a:pt x="3405" y="8752"/>
                  </a:cubicBezTo>
                  <a:cubicBezTo>
                    <a:pt x="3739" y="9002"/>
                    <a:pt x="4131" y="9144"/>
                    <a:pt x="4548" y="9144"/>
                  </a:cubicBezTo>
                  <a:cubicBezTo>
                    <a:pt x="4822" y="9144"/>
                    <a:pt x="5072" y="9085"/>
                    <a:pt x="5322" y="8978"/>
                  </a:cubicBezTo>
                  <a:cubicBezTo>
                    <a:pt x="5417" y="8942"/>
                    <a:pt x="5441" y="8847"/>
                    <a:pt x="5417" y="8752"/>
                  </a:cubicBezTo>
                  <a:cubicBezTo>
                    <a:pt x="5391" y="8690"/>
                    <a:pt x="5332" y="8654"/>
                    <a:pt x="5265" y="8654"/>
                  </a:cubicBezTo>
                  <a:cubicBezTo>
                    <a:pt x="5241" y="8654"/>
                    <a:pt x="5216" y="8659"/>
                    <a:pt x="5191" y="8668"/>
                  </a:cubicBezTo>
                  <a:cubicBezTo>
                    <a:pt x="4989" y="8752"/>
                    <a:pt x="4774" y="8799"/>
                    <a:pt x="4548" y="8799"/>
                  </a:cubicBezTo>
                  <a:cubicBezTo>
                    <a:pt x="3893" y="8799"/>
                    <a:pt x="3322" y="8394"/>
                    <a:pt x="3084" y="7799"/>
                  </a:cubicBezTo>
                  <a:cubicBezTo>
                    <a:pt x="3334" y="7692"/>
                    <a:pt x="3500" y="7442"/>
                    <a:pt x="3500" y="7180"/>
                  </a:cubicBezTo>
                  <a:lnTo>
                    <a:pt x="3500" y="6787"/>
                  </a:lnTo>
                  <a:cubicBezTo>
                    <a:pt x="3774" y="6918"/>
                    <a:pt x="4072" y="7013"/>
                    <a:pt x="4405" y="7025"/>
                  </a:cubicBezTo>
                  <a:lnTo>
                    <a:pt x="4405" y="7573"/>
                  </a:lnTo>
                  <a:cubicBezTo>
                    <a:pt x="4405" y="7668"/>
                    <a:pt x="4477" y="7740"/>
                    <a:pt x="4560" y="7740"/>
                  </a:cubicBezTo>
                  <a:cubicBezTo>
                    <a:pt x="4655" y="7740"/>
                    <a:pt x="4727" y="7668"/>
                    <a:pt x="4727" y="7573"/>
                  </a:cubicBezTo>
                  <a:lnTo>
                    <a:pt x="4727" y="7001"/>
                  </a:lnTo>
                  <a:cubicBezTo>
                    <a:pt x="5060" y="6978"/>
                    <a:pt x="5358" y="6894"/>
                    <a:pt x="5632" y="6763"/>
                  </a:cubicBezTo>
                  <a:close/>
                  <a:moveTo>
                    <a:pt x="4562" y="0"/>
                  </a:moveTo>
                  <a:cubicBezTo>
                    <a:pt x="4530" y="0"/>
                    <a:pt x="4501" y="12"/>
                    <a:pt x="4477" y="36"/>
                  </a:cubicBezTo>
                  <a:lnTo>
                    <a:pt x="83" y="3025"/>
                  </a:lnTo>
                  <a:cubicBezTo>
                    <a:pt x="24" y="3072"/>
                    <a:pt x="0" y="3144"/>
                    <a:pt x="24" y="3203"/>
                  </a:cubicBezTo>
                  <a:cubicBezTo>
                    <a:pt x="60" y="3263"/>
                    <a:pt x="119" y="3322"/>
                    <a:pt x="191" y="3322"/>
                  </a:cubicBezTo>
                  <a:lnTo>
                    <a:pt x="1786" y="3322"/>
                  </a:lnTo>
                  <a:lnTo>
                    <a:pt x="1786" y="3751"/>
                  </a:lnTo>
                  <a:cubicBezTo>
                    <a:pt x="1584" y="3846"/>
                    <a:pt x="1453" y="4025"/>
                    <a:pt x="1441" y="4227"/>
                  </a:cubicBezTo>
                  <a:cubicBezTo>
                    <a:pt x="1429" y="4394"/>
                    <a:pt x="1488" y="4572"/>
                    <a:pt x="1584" y="4692"/>
                  </a:cubicBezTo>
                  <a:cubicBezTo>
                    <a:pt x="1703" y="4811"/>
                    <a:pt x="1869" y="4882"/>
                    <a:pt x="2036" y="4882"/>
                  </a:cubicBezTo>
                  <a:lnTo>
                    <a:pt x="2155" y="4882"/>
                  </a:lnTo>
                  <a:cubicBezTo>
                    <a:pt x="2238" y="5573"/>
                    <a:pt x="2631" y="6180"/>
                    <a:pt x="3179" y="6549"/>
                  </a:cubicBezTo>
                  <a:lnTo>
                    <a:pt x="3179" y="7132"/>
                  </a:lnTo>
                  <a:cubicBezTo>
                    <a:pt x="3179" y="7299"/>
                    <a:pt x="3072" y="7430"/>
                    <a:pt x="2929" y="7478"/>
                  </a:cubicBezTo>
                  <a:lnTo>
                    <a:pt x="1203" y="7978"/>
                  </a:lnTo>
                  <a:cubicBezTo>
                    <a:pt x="607" y="8156"/>
                    <a:pt x="202" y="8704"/>
                    <a:pt x="202" y="9323"/>
                  </a:cubicBezTo>
                  <a:lnTo>
                    <a:pt x="202" y="11026"/>
                  </a:lnTo>
                  <a:cubicBezTo>
                    <a:pt x="202" y="11121"/>
                    <a:pt x="274" y="11192"/>
                    <a:pt x="369" y="11192"/>
                  </a:cubicBezTo>
                  <a:cubicBezTo>
                    <a:pt x="452" y="11192"/>
                    <a:pt x="536" y="11121"/>
                    <a:pt x="536" y="11026"/>
                  </a:cubicBezTo>
                  <a:lnTo>
                    <a:pt x="536" y="9323"/>
                  </a:lnTo>
                  <a:cubicBezTo>
                    <a:pt x="536" y="8847"/>
                    <a:pt x="845" y="8430"/>
                    <a:pt x="1286" y="8287"/>
                  </a:cubicBezTo>
                  <a:lnTo>
                    <a:pt x="2107" y="8049"/>
                  </a:lnTo>
                  <a:cubicBezTo>
                    <a:pt x="2286" y="8549"/>
                    <a:pt x="2596" y="8966"/>
                    <a:pt x="3012" y="9275"/>
                  </a:cubicBezTo>
                  <a:cubicBezTo>
                    <a:pt x="3429" y="9585"/>
                    <a:pt x="3905" y="9752"/>
                    <a:pt x="4417" y="9776"/>
                  </a:cubicBezTo>
                  <a:lnTo>
                    <a:pt x="4417" y="11026"/>
                  </a:lnTo>
                  <a:cubicBezTo>
                    <a:pt x="4417" y="11121"/>
                    <a:pt x="4489" y="11192"/>
                    <a:pt x="4584" y="11192"/>
                  </a:cubicBezTo>
                  <a:cubicBezTo>
                    <a:pt x="4667" y="11192"/>
                    <a:pt x="4739" y="11121"/>
                    <a:pt x="4739" y="11026"/>
                  </a:cubicBezTo>
                  <a:lnTo>
                    <a:pt x="4739" y="9776"/>
                  </a:lnTo>
                  <a:cubicBezTo>
                    <a:pt x="5263" y="9752"/>
                    <a:pt x="5739" y="9573"/>
                    <a:pt x="6156" y="9252"/>
                  </a:cubicBezTo>
                  <a:cubicBezTo>
                    <a:pt x="6560" y="8942"/>
                    <a:pt x="6870" y="8525"/>
                    <a:pt x="7049" y="8049"/>
                  </a:cubicBezTo>
                  <a:lnTo>
                    <a:pt x="7870" y="8287"/>
                  </a:lnTo>
                  <a:cubicBezTo>
                    <a:pt x="8311" y="8418"/>
                    <a:pt x="8632" y="8835"/>
                    <a:pt x="8632" y="9311"/>
                  </a:cubicBezTo>
                  <a:lnTo>
                    <a:pt x="8632" y="11026"/>
                  </a:lnTo>
                  <a:cubicBezTo>
                    <a:pt x="8632" y="11121"/>
                    <a:pt x="8703" y="11192"/>
                    <a:pt x="8787" y="11192"/>
                  </a:cubicBezTo>
                  <a:cubicBezTo>
                    <a:pt x="8882" y="11192"/>
                    <a:pt x="8954" y="11121"/>
                    <a:pt x="8954" y="11026"/>
                  </a:cubicBezTo>
                  <a:lnTo>
                    <a:pt x="8954" y="9311"/>
                  </a:lnTo>
                  <a:cubicBezTo>
                    <a:pt x="8954" y="8704"/>
                    <a:pt x="8537" y="8156"/>
                    <a:pt x="7953" y="7978"/>
                  </a:cubicBezTo>
                  <a:lnTo>
                    <a:pt x="6227" y="7466"/>
                  </a:lnTo>
                  <a:cubicBezTo>
                    <a:pt x="6084" y="7430"/>
                    <a:pt x="5977" y="7275"/>
                    <a:pt x="5977" y="7132"/>
                  </a:cubicBezTo>
                  <a:lnTo>
                    <a:pt x="5977" y="6549"/>
                  </a:lnTo>
                  <a:cubicBezTo>
                    <a:pt x="6525" y="6156"/>
                    <a:pt x="6918" y="5561"/>
                    <a:pt x="7001" y="4882"/>
                  </a:cubicBezTo>
                  <a:lnTo>
                    <a:pt x="7108" y="4882"/>
                  </a:lnTo>
                  <a:cubicBezTo>
                    <a:pt x="7441" y="4882"/>
                    <a:pt x="7703" y="4644"/>
                    <a:pt x="7739" y="4346"/>
                  </a:cubicBezTo>
                  <a:cubicBezTo>
                    <a:pt x="7751" y="4180"/>
                    <a:pt x="7691" y="4001"/>
                    <a:pt x="7584" y="3882"/>
                  </a:cubicBezTo>
                  <a:cubicBezTo>
                    <a:pt x="7525" y="3822"/>
                    <a:pt x="7465" y="3775"/>
                    <a:pt x="7394" y="3739"/>
                  </a:cubicBezTo>
                  <a:lnTo>
                    <a:pt x="7394" y="3299"/>
                  </a:lnTo>
                  <a:lnTo>
                    <a:pt x="8989" y="3299"/>
                  </a:lnTo>
                  <a:cubicBezTo>
                    <a:pt x="9061" y="3299"/>
                    <a:pt x="9120" y="3263"/>
                    <a:pt x="9144" y="3179"/>
                  </a:cubicBezTo>
                  <a:cubicBezTo>
                    <a:pt x="9132" y="3132"/>
                    <a:pt x="9108" y="3048"/>
                    <a:pt x="9049" y="3025"/>
                  </a:cubicBezTo>
                  <a:lnTo>
                    <a:pt x="4655" y="36"/>
                  </a:lnTo>
                  <a:cubicBezTo>
                    <a:pt x="4626" y="12"/>
                    <a:pt x="4593" y="0"/>
                    <a:pt x="45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2" name="Google Shape;17282;p62"/>
            <p:cNvSpPr/>
            <p:nvPr/>
          </p:nvSpPr>
          <p:spPr>
            <a:xfrm>
              <a:off x="6792372" y="1655984"/>
              <a:ext cx="76222" cy="38143"/>
            </a:xfrm>
            <a:custGeom>
              <a:rect b="b" l="l" r="r" t="t"/>
              <a:pathLst>
                <a:path extrusionOk="0" h="1204" w="2406">
                  <a:moveTo>
                    <a:pt x="989" y="334"/>
                  </a:moveTo>
                  <a:cubicBezTo>
                    <a:pt x="917" y="441"/>
                    <a:pt x="798" y="537"/>
                    <a:pt x="667" y="537"/>
                  </a:cubicBezTo>
                  <a:lnTo>
                    <a:pt x="334" y="537"/>
                  </a:lnTo>
                  <a:cubicBezTo>
                    <a:pt x="393" y="417"/>
                    <a:pt x="512" y="334"/>
                    <a:pt x="667" y="334"/>
                  </a:cubicBezTo>
                  <a:close/>
                  <a:moveTo>
                    <a:pt x="1727" y="334"/>
                  </a:moveTo>
                  <a:cubicBezTo>
                    <a:pt x="1858" y="334"/>
                    <a:pt x="1989" y="417"/>
                    <a:pt x="2048" y="537"/>
                  </a:cubicBezTo>
                  <a:lnTo>
                    <a:pt x="1727" y="537"/>
                  </a:lnTo>
                  <a:cubicBezTo>
                    <a:pt x="1584" y="537"/>
                    <a:pt x="1453" y="453"/>
                    <a:pt x="1393" y="334"/>
                  </a:cubicBezTo>
                  <a:close/>
                  <a:moveTo>
                    <a:pt x="679" y="1"/>
                  </a:moveTo>
                  <a:cubicBezTo>
                    <a:pt x="298" y="1"/>
                    <a:pt x="0" y="310"/>
                    <a:pt x="0" y="679"/>
                  </a:cubicBezTo>
                  <a:lnTo>
                    <a:pt x="0" y="1037"/>
                  </a:lnTo>
                  <a:cubicBezTo>
                    <a:pt x="0" y="1132"/>
                    <a:pt x="72" y="1203"/>
                    <a:pt x="155" y="1203"/>
                  </a:cubicBezTo>
                  <a:cubicBezTo>
                    <a:pt x="250" y="1203"/>
                    <a:pt x="322" y="1132"/>
                    <a:pt x="322" y="1037"/>
                  </a:cubicBezTo>
                  <a:lnTo>
                    <a:pt x="322" y="846"/>
                  </a:lnTo>
                  <a:lnTo>
                    <a:pt x="679" y="846"/>
                  </a:lnTo>
                  <a:cubicBezTo>
                    <a:pt x="893" y="846"/>
                    <a:pt x="1084" y="751"/>
                    <a:pt x="1203" y="608"/>
                  </a:cubicBezTo>
                  <a:cubicBezTo>
                    <a:pt x="1334" y="751"/>
                    <a:pt x="1512" y="846"/>
                    <a:pt x="1727" y="846"/>
                  </a:cubicBezTo>
                  <a:lnTo>
                    <a:pt x="2084" y="846"/>
                  </a:lnTo>
                  <a:lnTo>
                    <a:pt x="2084" y="1037"/>
                  </a:lnTo>
                  <a:cubicBezTo>
                    <a:pt x="2084" y="1132"/>
                    <a:pt x="2155" y="1203"/>
                    <a:pt x="2239" y="1203"/>
                  </a:cubicBezTo>
                  <a:cubicBezTo>
                    <a:pt x="2334" y="1203"/>
                    <a:pt x="2405" y="1132"/>
                    <a:pt x="2405" y="1037"/>
                  </a:cubicBezTo>
                  <a:lnTo>
                    <a:pt x="2405" y="679"/>
                  </a:lnTo>
                  <a:cubicBezTo>
                    <a:pt x="2405" y="310"/>
                    <a:pt x="2096"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3" name="Google Shape;17283;p62"/>
            <p:cNvSpPr/>
            <p:nvPr/>
          </p:nvSpPr>
          <p:spPr>
            <a:xfrm>
              <a:off x="6785593" y="1622815"/>
              <a:ext cx="21891" cy="10581"/>
            </a:xfrm>
            <a:custGeom>
              <a:rect b="b" l="l" r="r" t="t"/>
              <a:pathLst>
                <a:path extrusionOk="0" h="334" w="691">
                  <a:moveTo>
                    <a:pt x="167" y="0"/>
                  </a:moveTo>
                  <a:cubicBezTo>
                    <a:pt x="72" y="0"/>
                    <a:pt x="0" y="71"/>
                    <a:pt x="0" y="167"/>
                  </a:cubicBezTo>
                  <a:cubicBezTo>
                    <a:pt x="0" y="250"/>
                    <a:pt x="72" y="333"/>
                    <a:pt x="167" y="333"/>
                  </a:cubicBezTo>
                  <a:lnTo>
                    <a:pt x="524" y="333"/>
                  </a:lnTo>
                  <a:cubicBezTo>
                    <a:pt x="607" y="333"/>
                    <a:pt x="679" y="250"/>
                    <a:pt x="679" y="167"/>
                  </a:cubicBezTo>
                  <a:cubicBezTo>
                    <a:pt x="691" y="71"/>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4" name="Google Shape;17284;p62"/>
            <p:cNvSpPr/>
            <p:nvPr/>
          </p:nvSpPr>
          <p:spPr>
            <a:xfrm>
              <a:off x="6852723" y="1622815"/>
              <a:ext cx="21542" cy="10581"/>
            </a:xfrm>
            <a:custGeom>
              <a:rect b="b" l="l" r="r" t="t"/>
              <a:pathLst>
                <a:path extrusionOk="0" h="334" w="680">
                  <a:moveTo>
                    <a:pt x="155" y="0"/>
                  </a:moveTo>
                  <a:cubicBezTo>
                    <a:pt x="72" y="0"/>
                    <a:pt x="0" y="71"/>
                    <a:pt x="0" y="167"/>
                  </a:cubicBezTo>
                  <a:cubicBezTo>
                    <a:pt x="0" y="250"/>
                    <a:pt x="72" y="333"/>
                    <a:pt x="155" y="333"/>
                  </a:cubicBezTo>
                  <a:lnTo>
                    <a:pt x="512" y="333"/>
                  </a:lnTo>
                  <a:cubicBezTo>
                    <a:pt x="608" y="333"/>
                    <a:pt x="679" y="250"/>
                    <a:pt x="679" y="167"/>
                  </a:cubicBezTo>
                  <a:cubicBezTo>
                    <a:pt x="679" y="71"/>
                    <a:pt x="60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85" name="Google Shape;17285;p62"/>
          <p:cNvGrpSpPr/>
          <p:nvPr/>
        </p:nvGrpSpPr>
        <p:grpSpPr>
          <a:xfrm>
            <a:off x="6200938" y="1325194"/>
            <a:ext cx="322154" cy="355355"/>
            <a:chOff x="6200938" y="1500594"/>
            <a:chExt cx="322154" cy="355355"/>
          </a:xfrm>
        </p:grpSpPr>
        <p:sp>
          <p:nvSpPr>
            <p:cNvPr id="17286" name="Google Shape;17286;p62"/>
            <p:cNvSpPr/>
            <p:nvPr/>
          </p:nvSpPr>
          <p:spPr>
            <a:xfrm>
              <a:off x="6325789" y="1605835"/>
              <a:ext cx="10581" cy="16252"/>
            </a:xfrm>
            <a:custGeom>
              <a:rect b="b" l="l" r="r" t="t"/>
              <a:pathLst>
                <a:path extrusionOk="0" h="513" w="334">
                  <a:moveTo>
                    <a:pt x="167" y="0"/>
                  </a:moveTo>
                  <a:cubicBezTo>
                    <a:pt x="84" y="0"/>
                    <a:pt x="0" y="72"/>
                    <a:pt x="0" y="167"/>
                  </a:cubicBezTo>
                  <a:lnTo>
                    <a:pt x="0" y="346"/>
                  </a:lnTo>
                  <a:cubicBezTo>
                    <a:pt x="0" y="429"/>
                    <a:pt x="84" y="512"/>
                    <a:pt x="167" y="512"/>
                  </a:cubicBezTo>
                  <a:cubicBezTo>
                    <a:pt x="262" y="512"/>
                    <a:pt x="334" y="429"/>
                    <a:pt x="334" y="346"/>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7" name="Google Shape;17287;p62"/>
            <p:cNvSpPr/>
            <p:nvPr/>
          </p:nvSpPr>
          <p:spPr>
            <a:xfrm>
              <a:off x="6387280" y="1605835"/>
              <a:ext cx="10201" cy="16252"/>
            </a:xfrm>
            <a:custGeom>
              <a:rect b="b" l="l" r="r" t="t"/>
              <a:pathLst>
                <a:path extrusionOk="0" h="513" w="322">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8" name="Google Shape;17288;p62"/>
            <p:cNvSpPr/>
            <p:nvPr/>
          </p:nvSpPr>
          <p:spPr>
            <a:xfrm>
              <a:off x="6345779" y="1650725"/>
              <a:ext cx="32472" cy="10201"/>
            </a:xfrm>
            <a:custGeom>
              <a:rect b="b" l="l" r="r" t="t"/>
              <a:pathLst>
                <a:path extrusionOk="0" h="322" w="1025">
                  <a:moveTo>
                    <a:pt x="167" y="0"/>
                  </a:moveTo>
                  <a:cubicBezTo>
                    <a:pt x="72" y="0"/>
                    <a:pt x="0" y="72"/>
                    <a:pt x="0" y="167"/>
                  </a:cubicBezTo>
                  <a:cubicBezTo>
                    <a:pt x="0" y="250"/>
                    <a:pt x="72" y="322"/>
                    <a:pt x="167" y="322"/>
                  </a:cubicBezTo>
                  <a:lnTo>
                    <a:pt x="858" y="322"/>
                  </a:lnTo>
                  <a:cubicBezTo>
                    <a:pt x="953" y="322"/>
                    <a:pt x="1024" y="250"/>
                    <a:pt x="1024" y="167"/>
                  </a:cubicBezTo>
                  <a:cubicBezTo>
                    <a:pt x="1024" y="72"/>
                    <a:pt x="953"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9" name="Google Shape;17289;p62"/>
            <p:cNvSpPr/>
            <p:nvPr/>
          </p:nvSpPr>
          <p:spPr>
            <a:xfrm>
              <a:off x="6200938" y="1500594"/>
              <a:ext cx="322154" cy="355355"/>
            </a:xfrm>
            <a:custGeom>
              <a:rect b="b" l="l" r="r" t="t"/>
              <a:pathLst>
                <a:path extrusionOk="0" h="11217" w="10169">
                  <a:moveTo>
                    <a:pt x="5072" y="322"/>
                  </a:moveTo>
                  <a:cubicBezTo>
                    <a:pt x="5251" y="322"/>
                    <a:pt x="5442" y="334"/>
                    <a:pt x="5608" y="381"/>
                  </a:cubicBezTo>
                  <a:lnTo>
                    <a:pt x="5608" y="1727"/>
                  </a:lnTo>
                  <a:cubicBezTo>
                    <a:pt x="5608" y="1822"/>
                    <a:pt x="5680" y="1893"/>
                    <a:pt x="5775" y="1893"/>
                  </a:cubicBezTo>
                  <a:cubicBezTo>
                    <a:pt x="5858" y="1893"/>
                    <a:pt x="5942" y="1822"/>
                    <a:pt x="5942" y="1727"/>
                  </a:cubicBezTo>
                  <a:lnTo>
                    <a:pt x="5942" y="465"/>
                  </a:lnTo>
                  <a:cubicBezTo>
                    <a:pt x="6835" y="798"/>
                    <a:pt x="7466" y="1632"/>
                    <a:pt x="7525" y="2608"/>
                  </a:cubicBezTo>
                  <a:lnTo>
                    <a:pt x="5942" y="2608"/>
                  </a:lnTo>
                  <a:lnTo>
                    <a:pt x="5942" y="2417"/>
                  </a:lnTo>
                  <a:cubicBezTo>
                    <a:pt x="5942" y="2322"/>
                    <a:pt x="5858" y="2251"/>
                    <a:pt x="5775" y="2251"/>
                  </a:cubicBezTo>
                  <a:cubicBezTo>
                    <a:pt x="5680" y="2251"/>
                    <a:pt x="5608" y="2322"/>
                    <a:pt x="5608" y="2417"/>
                  </a:cubicBezTo>
                  <a:lnTo>
                    <a:pt x="5608" y="2608"/>
                  </a:lnTo>
                  <a:lnTo>
                    <a:pt x="4537" y="2608"/>
                  </a:lnTo>
                  <a:lnTo>
                    <a:pt x="4537" y="381"/>
                  </a:lnTo>
                  <a:cubicBezTo>
                    <a:pt x="4715" y="334"/>
                    <a:pt x="4894" y="322"/>
                    <a:pt x="5072" y="322"/>
                  </a:cubicBezTo>
                  <a:close/>
                  <a:moveTo>
                    <a:pt x="4215" y="477"/>
                  </a:moveTo>
                  <a:lnTo>
                    <a:pt x="4215" y="2620"/>
                  </a:lnTo>
                  <a:lnTo>
                    <a:pt x="2620" y="2620"/>
                  </a:lnTo>
                  <a:cubicBezTo>
                    <a:pt x="2679" y="1643"/>
                    <a:pt x="3322" y="810"/>
                    <a:pt x="4215" y="477"/>
                  </a:cubicBezTo>
                  <a:close/>
                  <a:moveTo>
                    <a:pt x="7204" y="2941"/>
                  </a:moveTo>
                  <a:lnTo>
                    <a:pt x="7204" y="4013"/>
                  </a:lnTo>
                  <a:cubicBezTo>
                    <a:pt x="7204" y="4072"/>
                    <a:pt x="7204" y="4132"/>
                    <a:pt x="7192" y="4203"/>
                  </a:cubicBezTo>
                  <a:lnTo>
                    <a:pt x="2965" y="4203"/>
                  </a:lnTo>
                  <a:cubicBezTo>
                    <a:pt x="2965" y="4144"/>
                    <a:pt x="2953" y="4084"/>
                    <a:pt x="2953" y="4013"/>
                  </a:cubicBezTo>
                  <a:lnTo>
                    <a:pt x="2953" y="3656"/>
                  </a:lnTo>
                  <a:cubicBezTo>
                    <a:pt x="2953" y="3560"/>
                    <a:pt x="2870" y="3489"/>
                    <a:pt x="2786" y="3489"/>
                  </a:cubicBezTo>
                  <a:cubicBezTo>
                    <a:pt x="2691" y="3489"/>
                    <a:pt x="2620" y="3560"/>
                    <a:pt x="2620" y="3656"/>
                  </a:cubicBezTo>
                  <a:lnTo>
                    <a:pt x="2620" y="4013"/>
                  </a:lnTo>
                  <a:lnTo>
                    <a:pt x="2620" y="4203"/>
                  </a:lnTo>
                  <a:lnTo>
                    <a:pt x="2441" y="4203"/>
                  </a:lnTo>
                  <a:cubicBezTo>
                    <a:pt x="2334" y="4203"/>
                    <a:pt x="2251" y="4108"/>
                    <a:pt x="2251" y="4013"/>
                  </a:cubicBezTo>
                  <a:lnTo>
                    <a:pt x="2251" y="3132"/>
                  </a:lnTo>
                  <a:cubicBezTo>
                    <a:pt x="2251" y="3025"/>
                    <a:pt x="2334" y="2941"/>
                    <a:pt x="2441" y="2941"/>
                  </a:cubicBezTo>
                  <a:lnTo>
                    <a:pt x="2632" y="2941"/>
                  </a:lnTo>
                  <a:lnTo>
                    <a:pt x="2632" y="2953"/>
                  </a:lnTo>
                  <a:cubicBezTo>
                    <a:pt x="2632" y="3036"/>
                    <a:pt x="2715" y="3120"/>
                    <a:pt x="2798" y="3120"/>
                  </a:cubicBezTo>
                  <a:cubicBezTo>
                    <a:pt x="2882" y="3120"/>
                    <a:pt x="2965" y="3036"/>
                    <a:pt x="2965" y="2953"/>
                  </a:cubicBezTo>
                  <a:lnTo>
                    <a:pt x="2965" y="2941"/>
                  </a:lnTo>
                  <a:close/>
                  <a:moveTo>
                    <a:pt x="7692" y="2953"/>
                  </a:moveTo>
                  <a:cubicBezTo>
                    <a:pt x="7811" y="2953"/>
                    <a:pt x="7894" y="3036"/>
                    <a:pt x="7894" y="3144"/>
                  </a:cubicBezTo>
                  <a:lnTo>
                    <a:pt x="7894" y="4025"/>
                  </a:lnTo>
                  <a:cubicBezTo>
                    <a:pt x="7894" y="4120"/>
                    <a:pt x="7799" y="4215"/>
                    <a:pt x="7692" y="4215"/>
                  </a:cubicBezTo>
                  <a:lnTo>
                    <a:pt x="7501" y="4215"/>
                  </a:lnTo>
                  <a:lnTo>
                    <a:pt x="7501" y="4025"/>
                  </a:lnTo>
                  <a:lnTo>
                    <a:pt x="7501" y="2953"/>
                  </a:lnTo>
                  <a:close/>
                  <a:moveTo>
                    <a:pt x="7513" y="4513"/>
                  </a:moveTo>
                  <a:lnTo>
                    <a:pt x="7418" y="5096"/>
                  </a:lnTo>
                  <a:cubicBezTo>
                    <a:pt x="7394" y="5180"/>
                    <a:pt x="7323" y="5239"/>
                    <a:pt x="7239" y="5239"/>
                  </a:cubicBezTo>
                  <a:lnTo>
                    <a:pt x="7192" y="5239"/>
                  </a:lnTo>
                  <a:cubicBezTo>
                    <a:pt x="7323" y="5025"/>
                    <a:pt x="7418" y="4763"/>
                    <a:pt x="7478" y="4513"/>
                  </a:cubicBezTo>
                  <a:close/>
                  <a:moveTo>
                    <a:pt x="3691" y="4525"/>
                  </a:moveTo>
                  <a:lnTo>
                    <a:pt x="3822" y="5263"/>
                  </a:lnTo>
                  <a:lnTo>
                    <a:pt x="3346" y="5263"/>
                  </a:lnTo>
                  <a:cubicBezTo>
                    <a:pt x="3203" y="5037"/>
                    <a:pt x="3084" y="4799"/>
                    <a:pt x="3013" y="4525"/>
                  </a:cubicBezTo>
                  <a:close/>
                  <a:moveTo>
                    <a:pt x="6108" y="4525"/>
                  </a:moveTo>
                  <a:lnTo>
                    <a:pt x="5965" y="5263"/>
                  </a:lnTo>
                  <a:lnTo>
                    <a:pt x="4168" y="5263"/>
                  </a:lnTo>
                  <a:lnTo>
                    <a:pt x="4037" y="4525"/>
                  </a:lnTo>
                  <a:close/>
                  <a:moveTo>
                    <a:pt x="7144" y="4525"/>
                  </a:moveTo>
                  <a:cubicBezTo>
                    <a:pt x="7073" y="4787"/>
                    <a:pt x="6966" y="5025"/>
                    <a:pt x="6823" y="5227"/>
                  </a:cubicBezTo>
                  <a:cubicBezTo>
                    <a:pt x="6823" y="5239"/>
                    <a:pt x="6799" y="5239"/>
                    <a:pt x="6799" y="5263"/>
                  </a:cubicBezTo>
                  <a:lnTo>
                    <a:pt x="6323" y="5263"/>
                  </a:lnTo>
                  <a:lnTo>
                    <a:pt x="6465" y="4525"/>
                  </a:lnTo>
                  <a:close/>
                  <a:moveTo>
                    <a:pt x="2691" y="4549"/>
                  </a:moveTo>
                  <a:cubicBezTo>
                    <a:pt x="2751" y="4799"/>
                    <a:pt x="2846" y="5049"/>
                    <a:pt x="2977" y="5275"/>
                  </a:cubicBezTo>
                  <a:lnTo>
                    <a:pt x="2917" y="5275"/>
                  </a:lnTo>
                  <a:lnTo>
                    <a:pt x="2917" y="5263"/>
                  </a:lnTo>
                  <a:cubicBezTo>
                    <a:pt x="2834" y="5263"/>
                    <a:pt x="2751" y="5203"/>
                    <a:pt x="2739" y="5108"/>
                  </a:cubicBezTo>
                  <a:lnTo>
                    <a:pt x="2655" y="4549"/>
                  </a:lnTo>
                  <a:close/>
                  <a:moveTo>
                    <a:pt x="3906" y="5584"/>
                  </a:moveTo>
                  <a:lnTo>
                    <a:pt x="3941" y="5811"/>
                  </a:lnTo>
                  <a:cubicBezTo>
                    <a:pt x="3846" y="5751"/>
                    <a:pt x="3739" y="5680"/>
                    <a:pt x="3644" y="5584"/>
                  </a:cubicBezTo>
                  <a:close/>
                  <a:moveTo>
                    <a:pt x="6501" y="5584"/>
                  </a:moveTo>
                  <a:cubicBezTo>
                    <a:pt x="6418" y="5680"/>
                    <a:pt x="6311" y="5739"/>
                    <a:pt x="6204" y="5811"/>
                  </a:cubicBezTo>
                  <a:lnTo>
                    <a:pt x="6251" y="5584"/>
                  </a:lnTo>
                  <a:close/>
                  <a:moveTo>
                    <a:pt x="5906" y="5584"/>
                  </a:moveTo>
                  <a:lnTo>
                    <a:pt x="5870" y="5834"/>
                  </a:lnTo>
                  <a:cubicBezTo>
                    <a:pt x="5834" y="6013"/>
                    <a:pt x="5692" y="6132"/>
                    <a:pt x="5513" y="6132"/>
                  </a:cubicBezTo>
                  <a:lnTo>
                    <a:pt x="4632" y="6132"/>
                  </a:lnTo>
                  <a:cubicBezTo>
                    <a:pt x="4453" y="6132"/>
                    <a:pt x="4299" y="6013"/>
                    <a:pt x="4275" y="5834"/>
                  </a:cubicBezTo>
                  <a:lnTo>
                    <a:pt x="4227" y="5584"/>
                  </a:lnTo>
                  <a:close/>
                  <a:moveTo>
                    <a:pt x="6132" y="6204"/>
                  </a:moveTo>
                  <a:lnTo>
                    <a:pt x="6132" y="6775"/>
                  </a:lnTo>
                  <a:cubicBezTo>
                    <a:pt x="6132" y="7073"/>
                    <a:pt x="6346" y="7358"/>
                    <a:pt x="6620" y="7442"/>
                  </a:cubicBezTo>
                  <a:lnTo>
                    <a:pt x="6704" y="7466"/>
                  </a:lnTo>
                  <a:cubicBezTo>
                    <a:pt x="6406" y="7859"/>
                    <a:pt x="5870" y="8442"/>
                    <a:pt x="5072" y="8751"/>
                  </a:cubicBezTo>
                  <a:cubicBezTo>
                    <a:pt x="4287" y="8442"/>
                    <a:pt x="3751" y="7859"/>
                    <a:pt x="3441" y="7466"/>
                  </a:cubicBezTo>
                  <a:lnTo>
                    <a:pt x="3513" y="7442"/>
                  </a:lnTo>
                  <a:cubicBezTo>
                    <a:pt x="3810" y="7358"/>
                    <a:pt x="4001" y="7085"/>
                    <a:pt x="4001" y="6775"/>
                  </a:cubicBezTo>
                  <a:lnTo>
                    <a:pt x="4001" y="6204"/>
                  </a:lnTo>
                  <a:cubicBezTo>
                    <a:pt x="4049" y="6239"/>
                    <a:pt x="4108" y="6251"/>
                    <a:pt x="4168" y="6287"/>
                  </a:cubicBezTo>
                  <a:lnTo>
                    <a:pt x="4179" y="6287"/>
                  </a:lnTo>
                  <a:cubicBezTo>
                    <a:pt x="4299" y="6382"/>
                    <a:pt x="4465" y="6454"/>
                    <a:pt x="4632" y="6454"/>
                  </a:cubicBezTo>
                  <a:lnTo>
                    <a:pt x="5513" y="6454"/>
                  </a:lnTo>
                  <a:cubicBezTo>
                    <a:pt x="5668" y="6454"/>
                    <a:pt x="5834" y="6394"/>
                    <a:pt x="5954" y="6287"/>
                  </a:cubicBezTo>
                  <a:cubicBezTo>
                    <a:pt x="6013" y="6251"/>
                    <a:pt x="6073" y="6239"/>
                    <a:pt x="6132" y="6204"/>
                  </a:cubicBezTo>
                  <a:close/>
                  <a:moveTo>
                    <a:pt x="8942" y="6632"/>
                  </a:moveTo>
                  <a:cubicBezTo>
                    <a:pt x="9442" y="6632"/>
                    <a:pt x="9835" y="7025"/>
                    <a:pt x="9835" y="7525"/>
                  </a:cubicBezTo>
                  <a:lnTo>
                    <a:pt x="9835" y="8751"/>
                  </a:lnTo>
                  <a:lnTo>
                    <a:pt x="9823" y="8751"/>
                  </a:lnTo>
                  <a:cubicBezTo>
                    <a:pt x="9823" y="9049"/>
                    <a:pt x="9585" y="9287"/>
                    <a:pt x="9287" y="9287"/>
                  </a:cubicBezTo>
                  <a:lnTo>
                    <a:pt x="8049" y="9287"/>
                  </a:lnTo>
                  <a:lnTo>
                    <a:pt x="8049" y="7061"/>
                  </a:lnTo>
                  <a:cubicBezTo>
                    <a:pt x="8109" y="7025"/>
                    <a:pt x="8168" y="7001"/>
                    <a:pt x="8216" y="6954"/>
                  </a:cubicBezTo>
                  <a:lnTo>
                    <a:pt x="8454" y="6775"/>
                  </a:lnTo>
                  <a:cubicBezTo>
                    <a:pt x="8573" y="6692"/>
                    <a:pt x="8716" y="6632"/>
                    <a:pt x="8882" y="6632"/>
                  </a:cubicBezTo>
                  <a:close/>
                  <a:moveTo>
                    <a:pt x="5072" y="0"/>
                  </a:moveTo>
                  <a:cubicBezTo>
                    <a:pt x="3572" y="0"/>
                    <a:pt x="2358" y="1179"/>
                    <a:pt x="2274" y="2667"/>
                  </a:cubicBezTo>
                  <a:cubicBezTo>
                    <a:pt x="2072" y="2739"/>
                    <a:pt x="1917" y="2929"/>
                    <a:pt x="1917" y="3156"/>
                  </a:cubicBezTo>
                  <a:lnTo>
                    <a:pt x="1917" y="4037"/>
                  </a:lnTo>
                  <a:cubicBezTo>
                    <a:pt x="1917" y="4275"/>
                    <a:pt x="2084" y="4465"/>
                    <a:pt x="2298" y="4525"/>
                  </a:cubicBezTo>
                  <a:lnTo>
                    <a:pt x="2394" y="5168"/>
                  </a:lnTo>
                  <a:cubicBezTo>
                    <a:pt x="2441" y="5418"/>
                    <a:pt x="2655" y="5596"/>
                    <a:pt x="2906" y="5596"/>
                  </a:cubicBezTo>
                  <a:lnTo>
                    <a:pt x="3191" y="5596"/>
                  </a:lnTo>
                  <a:cubicBezTo>
                    <a:pt x="3334" y="5763"/>
                    <a:pt x="3489" y="5906"/>
                    <a:pt x="3679" y="6049"/>
                  </a:cubicBezTo>
                  <a:lnTo>
                    <a:pt x="3679" y="6799"/>
                  </a:lnTo>
                  <a:cubicBezTo>
                    <a:pt x="3679" y="6966"/>
                    <a:pt x="3572" y="7097"/>
                    <a:pt x="3429" y="7144"/>
                  </a:cubicBezTo>
                  <a:lnTo>
                    <a:pt x="3263" y="7192"/>
                  </a:lnTo>
                  <a:cubicBezTo>
                    <a:pt x="3203" y="7097"/>
                    <a:pt x="3167" y="7049"/>
                    <a:pt x="3167" y="7025"/>
                  </a:cubicBezTo>
                  <a:cubicBezTo>
                    <a:pt x="3108" y="6906"/>
                    <a:pt x="2989" y="6846"/>
                    <a:pt x="2870" y="6846"/>
                  </a:cubicBezTo>
                  <a:lnTo>
                    <a:pt x="2572" y="6846"/>
                  </a:lnTo>
                  <a:cubicBezTo>
                    <a:pt x="2429" y="6846"/>
                    <a:pt x="2263" y="6799"/>
                    <a:pt x="2144" y="6704"/>
                  </a:cubicBezTo>
                  <a:lnTo>
                    <a:pt x="1905" y="6525"/>
                  </a:lnTo>
                  <a:cubicBezTo>
                    <a:pt x="1727" y="6394"/>
                    <a:pt x="1501" y="6311"/>
                    <a:pt x="1286" y="6311"/>
                  </a:cubicBezTo>
                  <a:lnTo>
                    <a:pt x="1227" y="6311"/>
                  </a:lnTo>
                  <a:cubicBezTo>
                    <a:pt x="548" y="6311"/>
                    <a:pt x="0" y="6870"/>
                    <a:pt x="0" y="7537"/>
                  </a:cubicBezTo>
                  <a:lnTo>
                    <a:pt x="0" y="8775"/>
                  </a:lnTo>
                  <a:cubicBezTo>
                    <a:pt x="0" y="9192"/>
                    <a:pt x="298" y="9549"/>
                    <a:pt x="703" y="9621"/>
                  </a:cubicBezTo>
                  <a:lnTo>
                    <a:pt x="703" y="11049"/>
                  </a:lnTo>
                  <a:cubicBezTo>
                    <a:pt x="703" y="11133"/>
                    <a:pt x="774" y="11216"/>
                    <a:pt x="870" y="11216"/>
                  </a:cubicBezTo>
                  <a:cubicBezTo>
                    <a:pt x="953" y="11216"/>
                    <a:pt x="1024" y="11133"/>
                    <a:pt x="1024" y="11049"/>
                  </a:cubicBezTo>
                  <a:lnTo>
                    <a:pt x="1024" y="9633"/>
                  </a:lnTo>
                  <a:lnTo>
                    <a:pt x="2096" y="9633"/>
                  </a:lnTo>
                  <a:lnTo>
                    <a:pt x="2096" y="11049"/>
                  </a:lnTo>
                  <a:cubicBezTo>
                    <a:pt x="2096" y="11133"/>
                    <a:pt x="2179" y="11216"/>
                    <a:pt x="2263" y="11216"/>
                  </a:cubicBezTo>
                  <a:cubicBezTo>
                    <a:pt x="2358" y="11216"/>
                    <a:pt x="2429" y="11133"/>
                    <a:pt x="2429" y="11049"/>
                  </a:cubicBezTo>
                  <a:lnTo>
                    <a:pt x="2429" y="9109"/>
                  </a:lnTo>
                  <a:cubicBezTo>
                    <a:pt x="2429" y="9025"/>
                    <a:pt x="2358" y="8954"/>
                    <a:pt x="2263" y="8954"/>
                  </a:cubicBezTo>
                  <a:cubicBezTo>
                    <a:pt x="2179" y="8954"/>
                    <a:pt x="2096" y="9025"/>
                    <a:pt x="2096" y="9109"/>
                  </a:cubicBezTo>
                  <a:lnTo>
                    <a:pt x="2096" y="9311"/>
                  </a:lnTo>
                  <a:lnTo>
                    <a:pt x="870" y="9311"/>
                  </a:lnTo>
                  <a:cubicBezTo>
                    <a:pt x="572" y="9311"/>
                    <a:pt x="334" y="9073"/>
                    <a:pt x="334" y="8775"/>
                  </a:cubicBezTo>
                  <a:lnTo>
                    <a:pt x="334" y="7537"/>
                  </a:lnTo>
                  <a:cubicBezTo>
                    <a:pt x="334" y="7049"/>
                    <a:pt x="727" y="6644"/>
                    <a:pt x="1227" y="6644"/>
                  </a:cubicBezTo>
                  <a:lnTo>
                    <a:pt x="1286" y="6644"/>
                  </a:lnTo>
                  <a:cubicBezTo>
                    <a:pt x="1429" y="6644"/>
                    <a:pt x="1596" y="6692"/>
                    <a:pt x="1715" y="6787"/>
                  </a:cubicBezTo>
                  <a:lnTo>
                    <a:pt x="1953" y="6966"/>
                  </a:lnTo>
                  <a:cubicBezTo>
                    <a:pt x="2013" y="7013"/>
                    <a:pt x="2060" y="7049"/>
                    <a:pt x="2120" y="7073"/>
                  </a:cubicBezTo>
                  <a:lnTo>
                    <a:pt x="2120" y="8418"/>
                  </a:lnTo>
                  <a:cubicBezTo>
                    <a:pt x="2120" y="8501"/>
                    <a:pt x="2191" y="8573"/>
                    <a:pt x="2274" y="8573"/>
                  </a:cubicBezTo>
                  <a:cubicBezTo>
                    <a:pt x="2370" y="8573"/>
                    <a:pt x="2441" y="8501"/>
                    <a:pt x="2441" y="8418"/>
                  </a:cubicBezTo>
                  <a:lnTo>
                    <a:pt x="2441" y="7168"/>
                  </a:lnTo>
                  <a:cubicBezTo>
                    <a:pt x="2489" y="7168"/>
                    <a:pt x="2536" y="7180"/>
                    <a:pt x="2572" y="7180"/>
                  </a:cubicBezTo>
                  <a:lnTo>
                    <a:pt x="2894" y="7180"/>
                  </a:lnTo>
                  <a:cubicBezTo>
                    <a:pt x="2917" y="7239"/>
                    <a:pt x="3608" y="8549"/>
                    <a:pt x="5037" y="9097"/>
                  </a:cubicBezTo>
                  <a:cubicBezTo>
                    <a:pt x="5055" y="9103"/>
                    <a:pt x="5072" y="9106"/>
                    <a:pt x="5092" y="9106"/>
                  </a:cubicBezTo>
                  <a:cubicBezTo>
                    <a:pt x="5111" y="9106"/>
                    <a:pt x="5132" y="9103"/>
                    <a:pt x="5156" y="9097"/>
                  </a:cubicBezTo>
                  <a:cubicBezTo>
                    <a:pt x="6596" y="8561"/>
                    <a:pt x="7275" y="7239"/>
                    <a:pt x="7299" y="7180"/>
                  </a:cubicBezTo>
                  <a:lnTo>
                    <a:pt x="7608" y="7180"/>
                  </a:lnTo>
                  <a:cubicBezTo>
                    <a:pt x="7656" y="7180"/>
                    <a:pt x="7692" y="7180"/>
                    <a:pt x="7739" y="7168"/>
                  </a:cubicBezTo>
                  <a:lnTo>
                    <a:pt x="7739" y="11049"/>
                  </a:lnTo>
                  <a:cubicBezTo>
                    <a:pt x="7739" y="11133"/>
                    <a:pt x="7811" y="11216"/>
                    <a:pt x="7906" y="11216"/>
                  </a:cubicBezTo>
                  <a:cubicBezTo>
                    <a:pt x="7989" y="11216"/>
                    <a:pt x="8073" y="11133"/>
                    <a:pt x="8073" y="11049"/>
                  </a:cubicBezTo>
                  <a:lnTo>
                    <a:pt x="8073" y="9633"/>
                  </a:lnTo>
                  <a:lnTo>
                    <a:pt x="9144" y="9633"/>
                  </a:lnTo>
                  <a:lnTo>
                    <a:pt x="9144" y="11049"/>
                  </a:lnTo>
                  <a:cubicBezTo>
                    <a:pt x="9144" y="11133"/>
                    <a:pt x="9216" y="11216"/>
                    <a:pt x="9299" y="11216"/>
                  </a:cubicBezTo>
                  <a:cubicBezTo>
                    <a:pt x="9394" y="11216"/>
                    <a:pt x="9466" y="11133"/>
                    <a:pt x="9466" y="11049"/>
                  </a:cubicBezTo>
                  <a:lnTo>
                    <a:pt x="9466" y="9621"/>
                  </a:lnTo>
                  <a:cubicBezTo>
                    <a:pt x="9871" y="9549"/>
                    <a:pt x="10168" y="9192"/>
                    <a:pt x="10168" y="8775"/>
                  </a:cubicBezTo>
                  <a:lnTo>
                    <a:pt x="10168" y="7537"/>
                  </a:lnTo>
                  <a:cubicBezTo>
                    <a:pt x="10156" y="6846"/>
                    <a:pt x="9621" y="6311"/>
                    <a:pt x="8930" y="6311"/>
                  </a:cubicBezTo>
                  <a:lnTo>
                    <a:pt x="8871" y="6311"/>
                  </a:lnTo>
                  <a:cubicBezTo>
                    <a:pt x="8644" y="6311"/>
                    <a:pt x="8418" y="6394"/>
                    <a:pt x="8240" y="6525"/>
                  </a:cubicBezTo>
                  <a:lnTo>
                    <a:pt x="8013" y="6704"/>
                  </a:lnTo>
                  <a:cubicBezTo>
                    <a:pt x="7894" y="6787"/>
                    <a:pt x="7739" y="6846"/>
                    <a:pt x="7573" y="6846"/>
                  </a:cubicBezTo>
                  <a:lnTo>
                    <a:pt x="7275" y="6846"/>
                  </a:lnTo>
                  <a:cubicBezTo>
                    <a:pt x="7144" y="6846"/>
                    <a:pt x="7037" y="6930"/>
                    <a:pt x="6977" y="7025"/>
                  </a:cubicBezTo>
                  <a:cubicBezTo>
                    <a:pt x="6977" y="7049"/>
                    <a:pt x="6954" y="7097"/>
                    <a:pt x="6894" y="7192"/>
                  </a:cubicBezTo>
                  <a:lnTo>
                    <a:pt x="6727" y="7144"/>
                  </a:lnTo>
                  <a:cubicBezTo>
                    <a:pt x="6585" y="7097"/>
                    <a:pt x="6477" y="6954"/>
                    <a:pt x="6477" y="6799"/>
                  </a:cubicBezTo>
                  <a:lnTo>
                    <a:pt x="6477" y="6049"/>
                  </a:lnTo>
                  <a:cubicBezTo>
                    <a:pt x="6656" y="5930"/>
                    <a:pt x="6823" y="5775"/>
                    <a:pt x="6966" y="5596"/>
                  </a:cubicBezTo>
                  <a:lnTo>
                    <a:pt x="7251" y="5596"/>
                  </a:lnTo>
                  <a:cubicBezTo>
                    <a:pt x="7501" y="5596"/>
                    <a:pt x="7716" y="5418"/>
                    <a:pt x="7751" y="5168"/>
                  </a:cubicBezTo>
                  <a:lnTo>
                    <a:pt x="7859" y="4525"/>
                  </a:lnTo>
                  <a:cubicBezTo>
                    <a:pt x="8073" y="4465"/>
                    <a:pt x="8228" y="4263"/>
                    <a:pt x="8228" y="4037"/>
                  </a:cubicBezTo>
                  <a:lnTo>
                    <a:pt x="8228" y="3156"/>
                  </a:lnTo>
                  <a:cubicBezTo>
                    <a:pt x="8228" y="2929"/>
                    <a:pt x="8085" y="2739"/>
                    <a:pt x="7870" y="2667"/>
                  </a:cubicBezTo>
                  <a:cubicBezTo>
                    <a:pt x="7799" y="1191"/>
                    <a:pt x="6585" y="0"/>
                    <a:pt x="5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0" name="Google Shape;17290;p62"/>
            <p:cNvSpPr/>
            <p:nvPr/>
          </p:nvSpPr>
          <p:spPr>
            <a:xfrm>
              <a:off x="6312199" y="1800445"/>
              <a:ext cx="99253" cy="54743"/>
            </a:xfrm>
            <a:custGeom>
              <a:rect b="b" l="l" r="r" t="t"/>
              <a:pathLst>
                <a:path extrusionOk="0" h="1728" w="3133">
                  <a:moveTo>
                    <a:pt x="1560" y="1"/>
                  </a:moveTo>
                  <a:cubicBezTo>
                    <a:pt x="703" y="1"/>
                    <a:pt x="1" y="703"/>
                    <a:pt x="1" y="1572"/>
                  </a:cubicBezTo>
                  <a:cubicBezTo>
                    <a:pt x="1" y="1656"/>
                    <a:pt x="72" y="1727"/>
                    <a:pt x="167" y="1727"/>
                  </a:cubicBezTo>
                  <a:cubicBezTo>
                    <a:pt x="251" y="1727"/>
                    <a:pt x="334" y="1656"/>
                    <a:pt x="334" y="1572"/>
                  </a:cubicBezTo>
                  <a:cubicBezTo>
                    <a:pt x="334" y="882"/>
                    <a:pt x="882" y="334"/>
                    <a:pt x="1560" y="334"/>
                  </a:cubicBezTo>
                  <a:cubicBezTo>
                    <a:pt x="2251" y="334"/>
                    <a:pt x="2799" y="882"/>
                    <a:pt x="2799" y="1572"/>
                  </a:cubicBezTo>
                  <a:cubicBezTo>
                    <a:pt x="2799" y="1656"/>
                    <a:pt x="2870" y="1727"/>
                    <a:pt x="2965" y="1727"/>
                  </a:cubicBezTo>
                  <a:cubicBezTo>
                    <a:pt x="3049" y="1727"/>
                    <a:pt x="3120" y="1656"/>
                    <a:pt x="3120" y="1572"/>
                  </a:cubicBezTo>
                  <a:cubicBezTo>
                    <a:pt x="3132" y="703"/>
                    <a:pt x="2430"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91" name="Google Shape;17291;p62"/>
          <p:cNvGrpSpPr/>
          <p:nvPr/>
        </p:nvGrpSpPr>
        <p:grpSpPr>
          <a:xfrm>
            <a:off x="5289631" y="1324814"/>
            <a:ext cx="332355" cy="354974"/>
            <a:chOff x="5289631" y="1500214"/>
            <a:chExt cx="332355" cy="354974"/>
          </a:xfrm>
        </p:grpSpPr>
        <p:sp>
          <p:nvSpPr>
            <p:cNvPr id="17292" name="Google Shape;17292;p62"/>
            <p:cNvSpPr/>
            <p:nvPr/>
          </p:nvSpPr>
          <p:spPr>
            <a:xfrm>
              <a:off x="5432603" y="1667040"/>
              <a:ext cx="45651" cy="16157"/>
            </a:xfrm>
            <a:custGeom>
              <a:rect b="b" l="l" r="r" t="t"/>
              <a:pathLst>
                <a:path extrusionOk="0" h="510" w="1441">
                  <a:moveTo>
                    <a:pt x="183" y="0"/>
                  </a:moveTo>
                  <a:cubicBezTo>
                    <a:pt x="140" y="0"/>
                    <a:pt x="96" y="15"/>
                    <a:pt x="60" y="45"/>
                  </a:cubicBezTo>
                  <a:cubicBezTo>
                    <a:pt x="0" y="104"/>
                    <a:pt x="0" y="211"/>
                    <a:pt x="60" y="283"/>
                  </a:cubicBezTo>
                  <a:cubicBezTo>
                    <a:pt x="203" y="426"/>
                    <a:pt x="441" y="509"/>
                    <a:pt x="691" y="509"/>
                  </a:cubicBezTo>
                  <a:cubicBezTo>
                    <a:pt x="965" y="509"/>
                    <a:pt x="1203" y="426"/>
                    <a:pt x="1334" y="283"/>
                  </a:cubicBezTo>
                  <a:cubicBezTo>
                    <a:pt x="1441" y="223"/>
                    <a:pt x="1441" y="128"/>
                    <a:pt x="1370" y="45"/>
                  </a:cubicBezTo>
                  <a:cubicBezTo>
                    <a:pt x="1334" y="15"/>
                    <a:pt x="1292" y="0"/>
                    <a:pt x="1251" y="0"/>
                  </a:cubicBezTo>
                  <a:cubicBezTo>
                    <a:pt x="1209" y="0"/>
                    <a:pt x="1167" y="15"/>
                    <a:pt x="1131" y="45"/>
                  </a:cubicBezTo>
                  <a:cubicBezTo>
                    <a:pt x="1072" y="104"/>
                    <a:pt x="917" y="188"/>
                    <a:pt x="715" y="188"/>
                  </a:cubicBezTo>
                  <a:cubicBezTo>
                    <a:pt x="500" y="188"/>
                    <a:pt x="358" y="104"/>
                    <a:pt x="298" y="45"/>
                  </a:cubicBezTo>
                  <a:cubicBezTo>
                    <a:pt x="268" y="15"/>
                    <a:pt x="227"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3" name="Google Shape;17293;p62"/>
            <p:cNvSpPr/>
            <p:nvPr/>
          </p:nvSpPr>
          <p:spPr>
            <a:xfrm>
              <a:off x="5416763" y="1628074"/>
              <a:ext cx="10581" cy="15872"/>
            </a:xfrm>
            <a:custGeom>
              <a:rect b="b" l="l" r="r" t="t"/>
              <a:pathLst>
                <a:path extrusionOk="0" h="501" w="334">
                  <a:moveTo>
                    <a:pt x="167" y="1"/>
                  </a:moveTo>
                  <a:cubicBezTo>
                    <a:pt x="84" y="1"/>
                    <a:pt x="0" y="72"/>
                    <a:pt x="0" y="167"/>
                  </a:cubicBezTo>
                  <a:lnTo>
                    <a:pt x="0" y="346"/>
                  </a:lnTo>
                  <a:cubicBezTo>
                    <a:pt x="0" y="429"/>
                    <a:pt x="84"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4" name="Google Shape;17294;p62"/>
            <p:cNvSpPr/>
            <p:nvPr/>
          </p:nvSpPr>
          <p:spPr>
            <a:xfrm>
              <a:off x="5483893" y="1628074"/>
              <a:ext cx="10233" cy="15872"/>
            </a:xfrm>
            <a:custGeom>
              <a:rect b="b" l="l" r="r" t="t"/>
              <a:pathLst>
                <a:path extrusionOk="0" h="501" w="323">
                  <a:moveTo>
                    <a:pt x="155" y="1"/>
                  </a:moveTo>
                  <a:cubicBezTo>
                    <a:pt x="72" y="1"/>
                    <a:pt x="1" y="72"/>
                    <a:pt x="1" y="167"/>
                  </a:cubicBezTo>
                  <a:lnTo>
                    <a:pt x="1" y="346"/>
                  </a:lnTo>
                  <a:cubicBezTo>
                    <a:pt x="1" y="429"/>
                    <a:pt x="72" y="501"/>
                    <a:pt x="155" y="501"/>
                  </a:cubicBezTo>
                  <a:cubicBezTo>
                    <a:pt x="251" y="501"/>
                    <a:pt x="322" y="429"/>
                    <a:pt x="322" y="346"/>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5" name="Google Shape;17295;p62"/>
            <p:cNvSpPr/>
            <p:nvPr/>
          </p:nvSpPr>
          <p:spPr>
            <a:xfrm>
              <a:off x="5411093" y="1611474"/>
              <a:ext cx="21923" cy="10613"/>
            </a:xfrm>
            <a:custGeom>
              <a:rect b="b" l="l" r="r" t="t"/>
              <a:pathLst>
                <a:path extrusionOk="0" h="335" w="692">
                  <a:moveTo>
                    <a:pt x="167" y="1"/>
                  </a:moveTo>
                  <a:cubicBezTo>
                    <a:pt x="72" y="1"/>
                    <a:pt x="1" y="72"/>
                    <a:pt x="1" y="168"/>
                  </a:cubicBezTo>
                  <a:cubicBezTo>
                    <a:pt x="1" y="251"/>
                    <a:pt x="72" y="334"/>
                    <a:pt x="167" y="334"/>
                  </a:cubicBezTo>
                  <a:lnTo>
                    <a:pt x="525" y="334"/>
                  </a:lnTo>
                  <a:cubicBezTo>
                    <a:pt x="608" y="334"/>
                    <a:pt x="691" y="251"/>
                    <a:pt x="691" y="168"/>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6" name="Google Shape;17296;p62"/>
            <p:cNvSpPr/>
            <p:nvPr/>
          </p:nvSpPr>
          <p:spPr>
            <a:xfrm>
              <a:off x="5478254" y="1611474"/>
              <a:ext cx="21511" cy="10613"/>
            </a:xfrm>
            <a:custGeom>
              <a:rect b="b" l="l" r="r" t="t"/>
              <a:pathLst>
                <a:path extrusionOk="0" h="335" w="679">
                  <a:moveTo>
                    <a:pt x="155" y="1"/>
                  </a:moveTo>
                  <a:cubicBezTo>
                    <a:pt x="71" y="1"/>
                    <a:pt x="0" y="72"/>
                    <a:pt x="0" y="168"/>
                  </a:cubicBezTo>
                  <a:cubicBezTo>
                    <a:pt x="0" y="251"/>
                    <a:pt x="71" y="334"/>
                    <a:pt x="155" y="334"/>
                  </a:cubicBezTo>
                  <a:lnTo>
                    <a:pt x="524" y="334"/>
                  </a:lnTo>
                  <a:cubicBezTo>
                    <a:pt x="607" y="334"/>
                    <a:pt x="679" y="251"/>
                    <a:pt x="679" y="168"/>
                  </a:cubicBezTo>
                  <a:cubicBezTo>
                    <a:pt x="679" y="72"/>
                    <a:pt x="607"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7" name="Google Shape;17297;p62"/>
            <p:cNvSpPr/>
            <p:nvPr/>
          </p:nvSpPr>
          <p:spPr>
            <a:xfrm>
              <a:off x="5289631" y="1500214"/>
              <a:ext cx="332355" cy="354974"/>
            </a:xfrm>
            <a:custGeom>
              <a:rect b="b" l="l" r="r" t="t"/>
              <a:pathLst>
                <a:path extrusionOk="0" h="11205" w="10491">
                  <a:moveTo>
                    <a:pt x="5930" y="322"/>
                  </a:moveTo>
                  <a:cubicBezTo>
                    <a:pt x="6395" y="322"/>
                    <a:pt x="6978" y="596"/>
                    <a:pt x="7347" y="858"/>
                  </a:cubicBezTo>
                  <a:cubicBezTo>
                    <a:pt x="7752" y="1143"/>
                    <a:pt x="8240" y="1655"/>
                    <a:pt x="8335" y="2429"/>
                  </a:cubicBezTo>
                  <a:cubicBezTo>
                    <a:pt x="8395" y="2989"/>
                    <a:pt x="8550" y="3263"/>
                    <a:pt x="8716" y="3513"/>
                  </a:cubicBezTo>
                  <a:cubicBezTo>
                    <a:pt x="8812" y="3680"/>
                    <a:pt x="8895" y="3822"/>
                    <a:pt x="8966" y="4049"/>
                  </a:cubicBezTo>
                  <a:cubicBezTo>
                    <a:pt x="9073" y="4370"/>
                    <a:pt x="9073" y="4632"/>
                    <a:pt x="9073" y="4894"/>
                  </a:cubicBezTo>
                  <a:cubicBezTo>
                    <a:pt x="9073" y="5144"/>
                    <a:pt x="9073" y="5406"/>
                    <a:pt x="9169" y="5715"/>
                  </a:cubicBezTo>
                  <a:cubicBezTo>
                    <a:pt x="9228" y="5918"/>
                    <a:pt x="9300" y="6085"/>
                    <a:pt x="9371" y="6239"/>
                  </a:cubicBezTo>
                  <a:cubicBezTo>
                    <a:pt x="9526" y="6537"/>
                    <a:pt x="9657" y="6799"/>
                    <a:pt x="9645" y="7442"/>
                  </a:cubicBezTo>
                  <a:cubicBezTo>
                    <a:pt x="9621" y="8037"/>
                    <a:pt x="9800" y="8430"/>
                    <a:pt x="9919" y="8740"/>
                  </a:cubicBezTo>
                  <a:cubicBezTo>
                    <a:pt x="10062" y="9049"/>
                    <a:pt x="10145" y="9264"/>
                    <a:pt x="10026" y="9597"/>
                  </a:cubicBezTo>
                  <a:cubicBezTo>
                    <a:pt x="9931" y="9918"/>
                    <a:pt x="9645" y="10133"/>
                    <a:pt x="9454" y="10252"/>
                  </a:cubicBezTo>
                  <a:lnTo>
                    <a:pt x="9454" y="9692"/>
                  </a:lnTo>
                  <a:cubicBezTo>
                    <a:pt x="9454" y="9168"/>
                    <a:pt x="9121" y="8704"/>
                    <a:pt x="8633" y="8549"/>
                  </a:cubicBezTo>
                  <a:lnTo>
                    <a:pt x="6811" y="7906"/>
                  </a:lnTo>
                  <a:cubicBezTo>
                    <a:pt x="6609" y="7835"/>
                    <a:pt x="6454" y="7620"/>
                    <a:pt x="6454" y="7394"/>
                  </a:cubicBezTo>
                  <a:lnTo>
                    <a:pt x="6454" y="6680"/>
                  </a:lnTo>
                  <a:cubicBezTo>
                    <a:pt x="7180" y="6263"/>
                    <a:pt x="7692" y="5465"/>
                    <a:pt x="7692" y="4561"/>
                  </a:cubicBezTo>
                  <a:lnTo>
                    <a:pt x="7692" y="3977"/>
                  </a:lnTo>
                  <a:cubicBezTo>
                    <a:pt x="7704" y="3989"/>
                    <a:pt x="7716" y="3989"/>
                    <a:pt x="7716" y="4001"/>
                  </a:cubicBezTo>
                  <a:cubicBezTo>
                    <a:pt x="8073" y="4263"/>
                    <a:pt x="8300" y="4418"/>
                    <a:pt x="8347" y="4989"/>
                  </a:cubicBezTo>
                  <a:cubicBezTo>
                    <a:pt x="8347" y="5073"/>
                    <a:pt x="8419" y="5132"/>
                    <a:pt x="8514" y="5132"/>
                  </a:cubicBezTo>
                  <a:lnTo>
                    <a:pt x="8526" y="5132"/>
                  </a:lnTo>
                  <a:cubicBezTo>
                    <a:pt x="8609" y="5132"/>
                    <a:pt x="8692" y="5049"/>
                    <a:pt x="8669" y="4953"/>
                  </a:cubicBezTo>
                  <a:cubicBezTo>
                    <a:pt x="8609" y="4239"/>
                    <a:pt x="8276" y="3989"/>
                    <a:pt x="7895" y="3739"/>
                  </a:cubicBezTo>
                  <a:cubicBezTo>
                    <a:pt x="7633" y="3560"/>
                    <a:pt x="7359" y="3370"/>
                    <a:pt x="7121" y="2965"/>
                  </a:cubicBezTo>
                  <a:cubicBezTo>
                    <a:pt x="6728" y="2322"/>
                    <a:pt x="6287" y="2215"/>
                    <a:pt x="5954" y="2132"/>
                  </a:cubicBezTo>
                  <a:cubicBezTo>
                    <a:pt x="5787" y="2084"/>
                    <a:pt x="5633" y="2060"/>
                    <a:pt x="5513" y="1965"/>
                  </a:cubicBezTo>
                  <a:cubicBezTo>
                    <a:pt x="5442" y="1917"/>
                    <a:pt x="5418" y="1834"/>
                    <a:pt x="5418" y="1763"/>
                  </a:cubicBezTo>
                  <a:lnTo>
                    <a:pt x="5418" y="1417"/>
                  </a:lnTo>
                  <a:cubicBezTo>
                    <a:pt x="5418" y="1322"/>
                    <a:pt x="5335" y="1251"/>
                    <a:pt x="5252" y="1251"/>
                  </a:cubicBezTo>
                  <a:cubicBezTo>
                    <a:pt x="5156" y="1251"/>
                    <a:pt x="5085" y="1322"/>
                    <a:pt x="5085" y="1417"/>
                  </a:cubicBezTo>
                  <a:lnTo>
                    <a:pt x="5085" y="1763"/>
                  </a:lnTo>
                  <a:cubicBezTo>
                    <a:pt x="5085" y="1846"/>
                    <a:pt x="5037" y="1917"/>
                    <a:pt x="4978" y="1965"/>
                  </a:cubicBezTo>
                  <a:cubicBezTo>
                    <a:pt x="4859" y="2060"/>
                    <a:pt x="4716" y="2084"/>
                    <a:pt x="4549" y="2132"/>
                  </a:cubicBezTo>
                  <a:cubicBezTo>
                    <a:pt x="4204" y="2215"/>
                    <a:pt x="3763" y="2322"/>
                    <a:pt x="3370" y="2965"/>
                  </a:cubicBezTo>
                  <a:cubicBezTo>
                    <a:pt x="3120" y="3370"/>
                    <a:pt x="2858" y="3549"/>
                    <a:pt x="2596" y="3739"/>
                  </a:cubicBezTo>
                  <a:cubicBezTo>
                    <a:pt x="2227" y="3989"/>
                    <a:pt x="1882" y="4239"/>
                    <a:pt x="1823" y="4953"/>
                  </a:cubicBezTo>
                  <a:cubicBezTo>
                    <a:pt x="1823" y="5049"/>
                    <a:pt x="1882" y="5120"/>
                    <a:pt x="1977" y="5132"/>
                  </a:cubicBezTo>
                  <a:cubicBezTo>
                    <a:pt x="2061" y="5132"/>
                    <a:pt x="2144" y="5073"/>
                    <a:pt x="2156" y="4989"/>
                  </a:cubicBezTo>
                  <a:cubicBezTo>
                    <a:pt x="2204" y="4418"/>
                    <a:pt x="2442" y="4263"/>
                    <a:pt x="2775" y="4001"/>
                  </a:cubicBezTo>
                  <a:cubicBezTo>
                    <a:pt x="3049" y="3822"/>
                    <a:pt x="3358" y="3584"/>
                    <a:pt x="3644" y="3144"/>
                  </a:cubicBezTo>
                  <a:cubicBezTo>
                    <a:pt x="3966" y="2620"/>
                    <a:pt x="4287" y="2525"/>
                    <a:pt x="4621" y="2453"/>
                  </a:cubicBezTo>
                  <a:cubicBezTo>
                    <a:pt x="4835" y="2394"/>
                    <a:pt x="5061" y="2346"/>
                    <a:pt x="5263" y="2179"/>
                  </a:cubicBezTo>
                  <a:cubicBezTo>
                    <a:pt x="5454" y="2346"/>
                    <a:pt x="5680" y="2394"/>
                    <a:pt x="5906" y="2453"/>
                  </a:cubicBezTo>
                  <a:cubicBezTo>
                    <a:pt x="6252" y="2548"/>
                    <a:pt x="6561" y="2620"/>
                    <a:pt x="6883" y="3144"/>
                  </a:cubicBezTo>
                  <a:cubicBezTo>
                    <a:pt x="7049" y="3394"/>
                    <a:pt x="7216" y="3584"/>
                    <a:pt x="7395" y="3715"/>
                  </a:cubicBezTo>
                  <a:lnTo>
                    <a:pt x="7395" y="4525"/>
                  </a:lnTo>
                  <a:cubicBezTo>
                    <a:pt x="7395" y="5680"/>
                    <a:pt x="6454" y="6656"/>
                    <a:pt x="5299" y="6668"/>
                  </a:cubicBezTo>
                  <a:cubicBezTo>
                    <a:pt x="5292" y="6668"/>
                    <a:pt x="5285" y="6668"/>
                    <a:pt x="5277" y="6668"/>
                  </a:cubicBezTo>
                  <a:cubicBezTo>
                    <a:pt x="4109" y="6668"/>
                    <a:pt x="3156" y="5720"/>
                    <a:pt x="3156" y="4549"/>
                  </a:cubicBezTo>
                  <a:lnTo>
                    <a:pt x="3156" y="4489"/>
                  </a:lnTo>
                  <a:cubicBezTo>
                    <a:pt x="3156" y="4406"/>
                    <a:pt x="3073" y="4334"/>
                    <a:pt x="2989" y="4334"/>
                  </a:cubicBezTo>
                  <a:cubicBezTo>
                    <a:pt x="2894" y="4334"/>
                    <a:pt x="2823" y="4406"/>
                    <a:pt x="2823" y="4489"/>
                  </a:cubicBezTo>
                  <a:lnTo>
                    <a:pt x="2823" y="4549"/>
                  </a:lnTo>
                  <a:cubicBezTo>
                    <a:pt x="2823" y="5465"/>
                    <a:pt x="3311" y="6251"/>
                    <a:pt x="4061" y="6680"/>
                  </a:cubicBezTo>
                  <a:lnTo>
                    <a:pt x="4061" y="7394"/>
                  </a:lnTo>
                  <a:cubicBezTo>
                    <a:pt x="4061" y="7620"/>
                    <a:pt x="3906" y="7823"/>
                    <a:pt x="3704" y="7906"/>
                  </a:cubicBezTo>
                  <a:lnTo>
                    <a:pt x="1882" y="8537"/>
                  </a:lnTo>
                  <a:cubicBezTo>
                    <a:pt x="1394" y="8716"/>
                    <a:pt x="1072" y="9180"/>
                    <a:pt x="1072" y="9692"/>
                  </a:cubicBezTo>
                  <a:lnTo>
                    <a:pt x="1072" y="10252"/>
                  </a:lnTo>
                  <a:cubicBezTo>
                    <a:pt x="858" y="10133"/>
                    <a:pt x="596" y="9906"/>
                    <a:pt x="489" y="9597"/>
                  </a:cubicBezTo>
                  <a:cubicBezTo>
                    <a:pt x="370" y="9252"/>
                    <a:pt x="453" y="9049"/>
                    <a:pt x="608" y="8740"/>
                  </a:cubicBezTo>
                  <a:cubicBezTo>
                    <a:pt x="739" y="8418"/>
                    <a:pt x="906" y="8049"/>
                    <a:pt x="894" y="7442"/>
                  </a:cubicBezTo>
                  <a:cubicBezTo>
                    <a:pt x="870" y="6799"/>
                    <a:pt x="1025" y="6513"/>
                    <a:pt x="1156" y="6239"/>
                  </a:cubicBezTo>
                  <a:cubicBezTo>
                    <a:pt x="1227" y="6085"/>
                    <a:pt x="1311" y="5918"/>
                    <a:pt x="1370" y="5715"/>
                  </a:cubicBezTo>
                  <a:cubicBezTo>
                    <a:pt x="1453" y="5406"/>
                    <a:pt x="1453" y="5144"/>
                    <a:pt x="1453" y="4894"/>
                  </a:cubicBezTo>
                  <a:cubicBezTo>
                    <a:pt x="1453" y="4632"/>
                    <a:pt x="1453" y="4370"/>
                    <a:pt x="1561" y="4049"/>
                  </a:cubicBezTo>
                  <a:cubicBezTo>
                    <a:pt x="1632" y="3822"/>
                    <a:pt x="1727" y="3680"/>
                    <a:pt x="1811" y="3513"/>
                  </a:cubicBezTo>
                  <a:cubicBezTo>
                    <a:pt x="1965" y="3263"/>
                    <a:pt x="2120" y="2989"/>
                    <a:pt x="2204" y="2429"/>
                  </a:cubicBezTo>
                  <a:cubicBezTo>
                    <a:pt x="2287" y="1655"/>
                    <a:pt x="2775" y="1155"/>
                    <a:pt x="3180" y="858"/>
                  </a:cubicBezTo>
                  <a:cubicBezTo>
                    <a:pt x="3692" y="489"/>
                    <a:pt x="4251" y="322"/>
                    <a:pt x="4597" y="322"/>
                  </a:cubicBezTo>
                  <a:cubicBezTo>
                    <a:pt x="4763" y="322"/>
                    <a:pt x="4894" y="358"/>
                    <a:pt x="4978" y="429"/>
                  </a:cubicBezTo>
                  <a:cubicBezTo>
                    <a:pt x="5067" y="489"/>
                    <a:pt x="5168" y="518"/>
                    <a:pt x="5268" y="518"/>
                  </a:cubicBezTo>
                  <a:cubicBezTo>
                    <a:pt x="5368" y="518"/>
                    <a:pt x="5466" y="489"/>
                    <a:pt x="5549" y="429"/>
                  </a:cubicBezTo>
                  <a:cubicBezTo>
                    <a:pt x="5656" y="370"/>
                    <a:pt x="5775" y="322"/>
                    <a:pt x="5930" y="322"/>
                  </a:cubicBezTo>
                  <a:close/>
                  <a:moveTo>
                    <a:pt x="4585" y="0"/>
                  </a:moveTo>
                  <a:cubicBezTo>
                    <a:pt x="4109" y="0"/>
                    <a:pt x="3478" y="239"/>
                    <a:pt x="2977" y="596"/>
                  </a:cubicBezTo>
                  <a:cubicBezTo>
                    <a:pt x="2525" y="917"/>
                    <a:pt x="1965" y="1489"/>
                    <a:pt x="1858" y="2382"/>
                  </a:cubicBezTo>
                  <a:cubicBezTo>
                    <a:pt x="1799" y="2870"/>
                    <a:pt x="1668" y="3096"/>
                    <a:pt x="1513" y="3334"/>
                  </a:cubicBezTo>
                  <a:cubicBezTo>
                    <a:pt x="1418" y="3501"/>
                    <a:pt x="1311" y="3680"/>
                    <a:pt x="1239" y="3941"/>
                  </a:cubicBezTo>
                  <a:cubicBezTo>
                    <a:pt x="1132" y="4311"/>
                    <a:pt x="1120" y="4596"/>
                    <a:pt x="1120" y="4882"/>
                  </a:cubicBezTo>
                  <a:cubicBezTo>
                    <a:pt x="1120" y="5120"/>
                    <a:pt x="1120" y="5346"/>
                    <a:pt x="1037" y="5608"/>
                  </a:cubicBezTo>
                  <a:cubicBezTo>
                    <a:pt x="1001" y="5787"/>
                    <a:pt x="918" y="5918"/>
                    <a:pt x="846" y="6073"/>
                  </a:cubicBezTo>
                  <a:cubicBezTo>
                    <a:pt x="703" y="6382"/>
                    <a:pt x="537" y="6716"/>
                    <a:pt x="549" y="7430"/>
                  </a:cubicBezTo>
                  <a:cubicBezTo>
                    <a:pt x="560" y="7966"/>
                    <a:pt x="418" y="8287"/>
                    <a:pt x="287" y="8585"/>
                  </a:cubicBezTo>
                  <a:cubicBezTo>
                    <a:pt x="132" y="8918"/>
                    <a:pt x="1" y="9228"/>
                    <a:pt x="168" y="9692"/>
                  </a:cubicBezTo>
                  <a:cubicBezTo>
                    <a:pt x="346" y="10192"/>
                    <a:pt x="846" y="10514"/>
                    <a:pt x="1061" y="10609"/>
                  </a:cubicBezTo>
                  <a:lnTo>
                    <a:pt x="1061" y="11026"/>
                  </a:lnTo>
                  <a:cubicBezTo>
                    <a:pt x="1061" y="11121"/>
                    <a:pt x="1132" y="11192"/>
                    <a:pt x="1215" y="11192"/>
                  </a:cubicBezTo>
                  <a:cubicBezTo>
                    <a:pt x="1311" y="11192"/>
                    <a:pt x="1382" y="11121"/>
                    <a:pt x="1382" y="11026"/>
                  </a:cubicBezTo>
                  <a:lnTo>
                    <a:pt x="1382" y="9668"/>
                  </a:lnTo>
                  <a:cubicBezTo>
                    <a:pt x="1382" y="9514"/>
                    <a:pt x="1430" y="9359"/>
                    <a:pt x="1501" y="9228"/>
                  </a:cubicBezTo>
                  <a:lnTo>
                    <a:pt x="2275" y="9895"/>
                  </a:lnTo>
                  <a:cubicBezTo>
                    <a:pt x="2394" y="10002"/>
                    <a:pt x="2465" y="10145"/>
                    <a:pt x="2465" y="10299"/>
                  </a:cubicBezTo>
                  <a:lnTo>
                    <a:pt x="2465" y="11026"/>
                  </a:lnTo>
                  <a:cubicBezTo>
                    <a:pt x="2465" y="11121"/>
                    <a:pt x="2549" y="11192"/>
                    <a:pt x="2632" y="11192"/>
                  </a:cubicBezTo>
                  <a:cubicBezTo>
                    <a:pt x="2716" y="11192"/>
                    <a:pt x="2799" y="11121"/>
                    <a:pt x="2799" y="11026"/>
                  </a:cubicBezTo>
                  <a:lnTo>
                    <a:pt x="2799" y="10299"/>
                  </a:lnTo>
                  <a:cubicBezTo>
                    <a:pt x="2799" y="10049"/>
                    <a:pt x="2692" y="9811"/>
                    <a:pt x="2501" y="9645"/>
                  </a:cubicBezTo>
                  <a:lnTo>
                    <a:pt x="1727" y="8978"/>
                  </a:lnTo>
                  <a:cubicBezTo>
                    <a:pt x="1799" y="8918"/>
                    <a:pt x="1882" y="8871"/>
                    <a:pt x="1977" y="8823"/>
                  </a:cubicBezTo>
                  <a:lnTo>
                    <a:pt x="3013" y="8454"/>
                  </a:lnTo>
                  <a:cubicBezTo>
                    <a:pt x="3728" y="9371"/>
                    <a:pt x="4466" y="10002"/>
                    <a:pt x="5192" y="10299"/>
                  </a:cubicBezTo>
                  <a:cubicBezTo>
                    <a:pt x="5204" y="10311"/>
                    <a:pt x="5240" y="10311"/>
                    <a:pt x="5252" y="10311"/>
                  </a:cubicBezTo>
                  <a:cubicBezTo>
                    <a:pt x="5263" y="10311"/>
                    <a:pt x="5299" y="10311"/>
                    <a:pt x="5311" y="10299"/>
                  </a:cubicBezTo>
                  <a:cubicBezTo>
                    <a:pt x="5764" y="10121"/>
                    <a:pt x="6216" y="9811"/>
                    <a:pt x="6668" y="9395"/>
                  </a:cubicBezTo>
                  <a:cubicBezTo>
                    <a:pt x="6728" y="9335"/>
                    <a:pt x="6740" y="9228"/>
                    <a:pt x="6668" y="9156"/>
                  </a:cubicBezTo>
                  <a:cubicBezTo>
                    <a:pt x="6636" y="9124"/>
                    <a:pt x="6590" y="9102"/>
                    <a:pt x="6543" y="9102"/>
                  </a:cubicBezTo>
                  <a:cubicBezTo>
                    <a:pt x="6503" y="9102"/>
                    <a:pt x="6463" y="9118"/>
                    <a:pt x="6430" y="9156"/>
                  </a:cubicBezTo>
                  <a:cubicBezTo>
                    <a:pt x="6025" y="9525"/>
                    <a:pt x="5644" y="9811"/>
                    <a:pt x="5252" y="9966"/>
                  </a:cubicBezTo>
                  <a:cubicBezTo>
                    <a:pt x="4478" y="9633"/>
                    <a:pt x="3811" y="8930"/>
                    <a:pt x="3347" y="8347"/>
                  </a:cubicBezTo>
                  <a:lnTo>
                    <a:pt x="3799" y="8204"/>
                  </a:lnTo>
                  <a:cubicBezTo>
                    <a:pt x="4132" y="8085"/>
                    <a:pt x="4370" y="7751"/>
                    <a:pt x="4370" y="7382"/>
                  </a:cubicBezTo>
                  <a:lnTo>
                    <a:pt x="4370" y="6811"/>
                  </a:lnTo>
                  <a:cubicBezTo>
                    <a:pt x="4656" y="6918"/>
                    <a:pt x="4954" y="6978"/>
                    <a:pt x="5263" y="6978"/>
                  </a:cubicBezTo>
                  <a:cubicBezTo>
                    <a:pt x="5585" y="6978"/>
                    <a:pt x="5883" y="6918"/>
                    <a:pt x="6156" y="6811"/>
                  </a:cubicBezTo>
                  <a:lnTo>
                    <a:pt x="6156" y="7382"/>
                  </a:lnTo>
                  <a:cubicBezTo>
                    <a:pt x="6156" y="7751"/>
                    <a:pt x="6395" y="8085"/>
                    <a:pt x="6740" y="8204"/>
                  </a:cubicBezTo>
                  <a:lnTo>
                    <a:pt x="7192" y="8347"/>
                  </a:lnTo>
                  <a:cubicBezTo>
                    <a:pt x="7097" y="8466"/>
                    <a:pt x="7014" y="8573"/>
                    <a:pt x="6907" y="8692"/>
                  </a:cubicBezTo>
                  <a:cubicBezTo>
                    <a:pt x="6847" y="8763"/>
                    <a:pt x="6847" y="8871"/>
                    <a:pt x="6918" y="8930"/>
                  </a:cubicBezTo>
                  <a:cubicBezTo>
                    <a:pt x="6954" y="8954"/>
                    <a:pt x="6990" y="8978"/>
                    <a:pt x="7026" y="8978"/>
                  </a:cubicBezTo>
                  <a:cubicBezTo>
                    <a:pt x="7073" y="8978"/>
                    <a:pt x="7109" y="8954"/>
                    <a:pt x="7145" y="8918"/>
                  </a:cubicBezTo>
                  <a:cubicBezTo>
                    <a:pt x="7264" y="8787"/>
                    <a:pt x="7383" y="8633"/>
                    <a:pt x="7502" y="8490"/>
                  </a:cubicBezTo>
                  <a:lnTo>
                    <a:pt x="8538" y="8859"/>
                  </a:lnTo>
                  <a:cubicBezTo>
                    <a:pt x="8645" y="8883"/>
                    <a:pt x="8740" y="8942"/>
                    <a:pt x="8812" y="9002"/>
                  </a:cubicBezTo>
                  <a:lnTo>
                    <a:pt x="8038" y="9656"/>
                  </a:lnTo>
                  <a:cubicBezTo>
                    <a:pt x="7847" y="9823"/>
                    <a:pt x="7740" y="10061"/>
                    <a:pt x="7740" y="10311"/>
                  </a:cubicBezTo>
                  <a:lnTo>
                    <a:pt x="7740" y="11038"/>
                  </a:lnTo>
                  <a:cubicBezTo>
                    <a:pt x="7740" y="11133"/>
                    <a:pt x="7811" y="11204"/>
                    <a:pt x="7895" y="11204"/>
                  </a:cubicBezTo>
                  <a:cubicBezTo>
                    <a:pt x="7990" y="11204"/>
                    <a:pt x="8061" y="11133"/>
                    <a:pt x="8061" y="11038"/>
                  </a:cubicBezTo>
                  <a:lnTo>
                    <a:pt x="8061" y="10311"/>
                  </a:lnTo>
                  <a:cubicBezTo>
                    <a:pt x="8061" y="10145"/>
                    <a:pt x="8133" y="10002"/>
                    <a:pt x="8252" y="9918"/>
                  </a:cubicBezTo>
                  <a:lnTo>
                    <a:pt x="9014" y="9264"/>
                  </a:lnTo>
                  <a:cubicBezTo>
                    <a:pt x="9085" y="9395"/>
                    <a:pt x="9133" y="9537"/>
                    <a:pt x="9133" y="9692"/>
                  </a:cubicBezTo>
                  <a:lnTo>
                    <a:pt x="9133" y="11049"/>
                  </a:lnTo>
                  <a:cubicBezTo>
                    <a:pt x="9133" y="11133"/>
                    <a:pt x="9204" y="11204"/>
                    <a:pt x="9300" y="11204"/>
                  </a:cubicBezTo>
                  <a:cubicBezTo>
                    <a:pt x="9383" y="11204"/>
                    <a:pt x="9466" y="11133"/>
                    <a:pt x="9466" y="11049"/>
                  </a:cubicBezTo>
                  <a:lnTo>
                    <a:pt x="9466" y="10633"/>
                  </a:lnTo>
                  <a:cubicBezTo>
                    <a:pt x="9681" y="10514"/>
                    <a:pt x="10193" y="10216"/>
                    <a:pt x="10359" y="9704"/>
                  </a:cubicBezTo>
                  <a:cubicBezTo>
                    <a:pt x="10490" y="9240"/>
                    <a:pt x="10359" y="8930"/>
                    <a:pt x="10228" y="8585"/>
                  </a:cubicBezTo>
                  <a:cubicBezTo>
                    <a:pt x="10085" y="8287"/>
                    <a:pt x="9955" y="7966"/>
                    <a:pt x="9955" y="7430"/>
                  </a:cubicBezTo>
                  <a:cubicBezTo>
                    <a:pt x="9966" y="6716"/>
                    <a:pt x="9812" y="6382"/>
                    <a:pt x="9657" y="6073"/>
                  </a:cubicBezTo>
                  <a:cubicBezTo>
                    <a:pt x="9585" y="5918"/>
                    <a:pt x="9526" y="5787"/>
                    <a:pt x="9466" y="5608"/>
                  </a:cubicBezTo>
                  <a:cubicBezTo>
                    <a:pt x="9395" y="5346"/>
                    <a:pt x="9395" y="5120"/>
                    <a:pt x="9395" y="4882"/>
                  </a:cubicBezTo>
                  <a:cubicBezTo>
                    <a:pt x="9395" y="4596"/>
                    <a:pt x="9395" y="4311"/>
                    <a:pt x="9276" y="3941"/>
                  </a:cubicBezTo>
                  <a:cubicBezTo>
                    <a:pt x="9193" y="3680"/>
                    <a:pt x="9097" y="3513"/>
                    <a:pt x="8990" y="3334"/>
                  </a:cubicBezTo>
                  <a:cubicBezTo>
                    <a:pt x="8835" y="3096"/>
                    <a:pt x="8704" y="2870"/>
                    <a:pt x="8645" y="2382"/>
                  </a:cubicBezTo>
                  <a:cubicBezTo>
                    <a:pt x="8538" y="1489"/>
                    <a:pt x="7978" y="917"/>
                    <a:pt x="7526" y="596"/>
                  </a:cubicBezTo>
                  <a:cubicBezTo>
                    <a:pt x="7026" y="239"/>
                    <a:pt x="6395" y="0"/>
                    <a:pt x="5918" y="0"/>
                  </a:cubicBezTo>
                  <a:cubicBezTo>
                    <a:pt x="5704" y="0"/>
                    <a:pt x="5502" y="48"/>
                    <a:pt x="5359" y="143"/>
                  </a:cubicBezTo>
                  <a:cubicBezTo>
                    <a:pt x="5329" y="167"/>
                    <a:pt x="5290" y="179"/>
                    <a:pt x="5252" y="179"/>
                  </a:cubicBezTo>
                  <a:cubicBezTo>
                    <a:pt x="5213" y="179"/>
                    <a:pt x="5174" y="167"/>
                    <a:pt x="5144" y="143"/>
                  </a:cubicBezTo>
                  <a:cubicBezTo>
                    <a:pt x="5002" y="48"/>
                    <a:pt x="4811" y="0"/>
                    <a:pt x="4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98" name="Google Shape;17298;p62"/>
          <p:cNvGrpSpPr/>
          <p:nvPr/>
        </p:nvGrpSpPr>
        <p:grpSpPr>
          <a:xfrm>
            <a:off x="5748295" y="1324433"/>
            <a:ext cx="323294" cy="356115"/>
            <a:chOff x="5748295" y="1499833"/>
            <a:chExt cx="323294" cy="356115"/>
          </a:xfrm>
        </p:grpSpPr>
        <p:sp>
          <p:nvSpPr>
            <p:cNvPr id="17299" name="Google Shape;17299;p62"/>
            <p:cNvSpPr/>
            <p:nvPr/>
          </p:nvSpPr>
          <p:spPr>
            <a:xfrm>
              <a:off x="5871276" y="1611474"/>
              <a:ext cx="10581" cy="16252"/>
            </a:xfrm>
            <a:custGeom>
              <a:rect b="b" l="l" r="r" t="t"/>
              <a:pathLst>
                <a:path extrusionOk="0" h="513" w="334">
                  <a:moveTo>
                    <a:pt x="167" y="1"/>
                  </a:moveTo>
                  <a:cubicBezTo>
                    <a:pt x="84" y="1"/>
                    <a:pt x="0" y="72"/>
                    <a:pt x="0" y="168"/>
                  </a:cubicBezTo>
                  <a:lnTo>
                    <a:pt x="0" y="346"/>
                  </a:lnTo>
                  <a:cubicBezTo>
                    <a:pt x="0" y="429"/>
                    <a:pt x="84" y="513"/>
                    <a:pt x="167" y="513"/>
                  </a:cubicBezTo>
                  <a:cubicBezTo>
                    <a:pt x="250" y="513"/>
                    <a:pt x="334" y="429"/>
                    <a:pt x="334" y="346"/>
                  </a:cubicBezTo>
                  <a:lnTo>
                    <a:pt x="334" y="168"/>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0" name="Google Shape;17300;p62"/>
            <p:cNvSpPr/>
            <p:nvPr/>
          </p:nvSpPr>
          <p:spPr>
            <a:xfrm>
              <a:off x="5938406" y="1611474"/>
              <a:ext cx="10233" cy="16252"/>
            </a:xfrm>
            <a:custGeom>
              <a:rect b="b" l="l" r="r" t="t"/>
              <a:pathLst>
                <a:path extrusionOk="0" h="513" w="323">
                  <a:moveTo>
                    <a:pt x="167" y="1"/>
                  </a:moveTo>
                  <a:cubicBezTo>
                    <a:pt x="72" y="1"/>
                    <a:pt x="1" y="72"/>
                    <a:pt x="1" y="168"/>
                  </a:cubicBezTo>
                  <a:lnTo>
                    <a:pt x="1" y="346"/>
                  </a:lnTo>
                  <a:cubicBezTo>
                    <a:pt x="1" y="429"/>
                    <a:pt x="72" y="513"/>
                    <a:pt x="167" y="513"/>
                  </a:cubicBezTo>
                  <a:cubicBezTo>
                    <a:pt x="251" y="513"/>
                    <a:pt x="322" y="429"/>
                    <a:pt x="322" y="346"/>
                  </a:cubicBezTo>
                  <a:lnTo>
                    <a:pt x="322" y="168"/>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1" name="Google Shape;17301;p62"/>
            <p:cNvSpPr/>
            <p:nvPr/>
          </p:nvSpPr>
          <p:spPr>
            <a:xfrm>
              <a:off x="5887116" y="1650820"/>
              <a:ext cx="45683" cy="15777"/>
            </a:xfrm>
            <a:custGeom>
              <a:rect b="b" l="l" r="r" t="t"/>
              <a:pathLst>
                <a:path extrusionOk="0" h="498" w="1442">
                  <a:moveTo>
                    <a:pt x="183" y="0"/>
                  </a:moveTo>
                  <a:cubicBezTo>
                    <a:pt x="140" y="0"/>
                    <a:pt x="96" y="15"/>
                    <a:pt x="60" y="45"/>
                  </a:cubicBezTo>
                  <a:cubicBezTo>
                    <a:pt x="0" y="104"/>
                    <a:pt x="0" y="199"/>
                    <a:pt x="60" y="283"/>
                  </a:cubicBezTo>
                  <a:cubicBezTo>
                    <a:pt x="203" y="414"/>
                    <a:pt x="441" y="497"/>
                    <a:pt x="691" y="497"/>
                  </a:cubicBezTo>
                  <a:cubicBezTo>
                    <a:pt x="965" y="497"/>
                    <a:pt x="1203" y="414"/>
                    <a:pt x="1334" y="283"/>
                  </a:cubicBezTo>
                  <a:cubicBezTo>
                    <a:pt x="1441" y="199"/>
                    <a:pt x="1441" y="104"/>
                    <a:pt x="1370" y="45"/>
                  </a:cubicBezTo>
                  <a:cubicBezTo>
                    <a:pt x="1340" y="15"/>
                    <a:pt x="1298" y="0"/>
                    <a:pt x="1255" y="0"/>
                  </a:cubicBezTo>
                  <a:cubicBezTo>
                    <a:pt x="1212" y="0"/>
                    <a:pt x="1167" y="15"/>
                    <a:pt x="1131" y="45"/>
                  </a:cubicBezTo>
                  <a:cubicBezTo>
                    <a:pt x="1072" y="104"/>
                    <a:pt x="917" y="176"/>
                    <a:pt x="715" y="176"/>
                  </a:cubicBezTo>
                  <a:cubicBezTo>
                    <a:pt x="500" y="176"/>
                    <a:pt x="358" y="104"/>
                    <a:pt x="298" y="45"/>
                  </a:cubicBezTo>
                  <a:cubicBezTo>
                    <a:pt x="268" y="15"/>
                    <a:pt x="227"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2" name="Google Shape;17302;p62"/>
            <p:cNvSpPr/>
            <p:nvPr/>
          </p:nvSpPr>
          <p:spPr>
            <a:xfrm>
              <a:off x="5748295" y="1499833"/>
              <a:ext cx="323294" cy="355355"/>
            </a:xfrm>
            <a:custGeom>
              <a:rect b="b" l="l" r="r" t="t"/>
              <a:pathLst>
                <a:path extrusionOk="0" h="11217" w="10205">
                  <a:moveTo>
                    <a:pt x="7026" y="334"/>
                  </a:moveTo>
                  <a:cubicBezTo>
                    <a:pt x="7323" y="334"/>
                    <a:pt x="7561" y="572"/>
                    <a:pt x="7561" y="870"/>
                  </a:cubicBezTo>
                  <a:lnTo>
                    <a:pt x="7561" y="3346"/>
                  </a:lnTo>
                  <a:lnTo>
                    <a:pt x="7371" y="3346"/>
                  </a:lnTo>
                  <a:cubicBezTo>
                    <a:pt x="7264" y="3346"/>
                    <a:pt x="7180" y="3251"/>
                    <a:pt x="7180" y="3156"/>
                  </a:cubicBezTo>
                  <a:lnTo>
                    <a:pt x="7180" y="2632"/>
                  </a:lnTo>
                  <a:cubicBezTo>
                    <a:pt x="7180" y="2156"/>
                    <a:pt x="6787" y="1763"/>
                    <a:pt x="6311" y="1763"/>
                  </a:cubicBezTo>
                  <a:lnTo>
                    <a:pt x="4561" y="1763"/>
                  </a:lnTo>
                  <a:cubicBezTo>
                    <a:pt x="4466" y="1763"/>
                    <a:pt x="4394" y="1846"/>
                    <a:pt x="4394" y="1929"/>
                  </a:cubicBezTo>
                  <a:cubicBezTo>
                    <a:pt x="4394" y="2025"/>
                    <a:pt x="4466" y="2096"/>
                    <a:pt x="4561" y="2096"/>
                  </a:cubicBezTo>
                  <a:lnTo>
                    <a:pt x="6311" y="2096"/>
                  </a:lnTo>
                  <a:cubicBezTo>
                    <a:pt x="6609" y="2096"/>
                    <a:pt x="6847" y="2334"/>
                    <a:pt x="6847" y="2632"/>
                  </a:cubicBezTo>
                  <a:lnTo>
                    <a:pt x="6847" y="3156"/>
                  </a:lnTo>
                  <a:cubicBezTo>
                    <a:pt x="6847" y="3441"/>
                    <a:pt x="7085" y="3680"/>
                    <a:pt x="7371" y="3680"/>
                  </a:cubicBezTo>
                  <a:lnTo>
                    <a:pt x="7633" y="3680"/>
                  </a:lnTo>
                  <a:cubicBezTo>
                    <a:pt x="7704" y="3680"/>
                    <a:pt x="7788" y="3703"/>
                    <a:pt x="7847" y="3763"/>
                  </a:cubicBezTo>
                  <a:cubicBezTo>
                    <a:pt x="7907" y="3822"/>
                    <a:pt x="7919" y="3894"/>
                    <a:pt x="7919" y="3977"/>
                  </a:cubicBezTo>
                  <a:cubicBezTo>
                    <a:pt x="7907" y="4108"/>
                    <a:pt x="7776" y="4227"/>
                    <a:pt x="7621" y="4227"/>
                  </a:cubicBezTo>
                  <a:lnTo>
                    <a:pt x="7549" y="4227"/>
                  </a:lnTo>
                  <a:lnTo>
                    <a:pt x="7549" y="4215"/>
                  </a:lnTo>
                  <a:cubicBezTo>
                    <a:pt x="7549" y="4120"/>
                    <a:pt x="7478" y="4049"/>
                    <a:pt x="7383" y="4049"/>
                  </a:cubicBezTo>
                  <a:cubicBezTo>
                    <a:pt x="7299" y="4049"/>
                    <a:pt x="7216" y="4120"/>
                    <a:pt x="7216" y="4215"/>
                  </a:cubicBezTo>
                  <a:cubicBezTo>
                    <a:pt x="7216" y="5370"/>
                    <a:pt x="6264" y="6323"/>
                    <a:pt x="5109" y="6323"/>
                  </a:cubicBezTo>
                  <a:cubicBezTo>
                    <a:pt x="5101" y="6323"/>
                    <a:pt x="5094" y="6323"/>
                    <a:pt x="5087" y="6323"/>
                  </a:cubicBezTo>
                  <a:cubicBezTo>
                    <a:pt x="3930" y="6323"/>
                    <a:pt x="2989" y="5375"/>
                    <a:pt x="2989" y="4215"/>
                  </a:cubicBezTo>
                  <a:cubicBezTo>
                    <a:pt x="2989" y="4120"/>
                    <a:pt x="2918" y="4049"/>
                    <a:pt x="2835" y="4049"/>
                  </a:cubicBezTo>
                  <a:cubicBezTo>
                    <a:pt x="2739" y="4049"/>
                    <a:pt x="2668" y="4120"/>
                    <a:pt x="2668" y="4215"/>
                  </a:cubicBezTo>
                  <a:lnTo>
                    <a:pt x="2668" y="4227"/>
                  </a:lnTo>
                  <a:lnTo>
                    <a:pt x="2561" y="4227"/>
                  </a:lnTo>
                  <a:cubicBezTo>
                    <a:pt x="2489" y="4227"/>
                    <a:pt x="2418" y="4192"/>
                    <a:pt x="2358" y="4132"/>
                  </a:cubicBezTo>
                  <a:cubicBezTo>
                    <a:pt x="2299" y="4073"/>
                    <a:pt x="2275" y="4001"/>
                    <a:pt x="2275" y="3930"/>
                  </a:cubicBezTo>
                  <a:cubicBezTo>
                    <a:pt x="2299" y="3799"/>
                    <a:pt x="2430" y="3680"/>
                    <a:pt x="2573" y="3680"/>
                  </a:cubicBezTo>
                  <a:lnTo>
                    <a:pt x="2811" y="3680"/>
                  </a:lnTo>
                  <a:cubicBezTo>
                    <a:pt x="3097" y="3680"/>
                    <a:pt x="3335" y="3441"/>
                    <a:pt x="3335" y="3156"/>
                  </a:cubicBezTo>
                  <a:lnTo>
                    <a:pt x="3335" y="2632"/>
                  </a:lnTo>
                  <a:cubicBezTo>
                    <a:pt x="3335" y="2334"/>
                    <a:pt x="3573" y="2096"/>
                    <a:pt x="3870" y="2096"/>
                  </a:cubicBezTo>
                  <a:cubicBezTo>
                    <a:pt x="3954" y="2096"/>
                    <a:pt x="4037" y="2025"/>
                    <a:pt x="4037" y="1929"/>
                  </a:cubicBezTo>
                  <a:cubicBezTo>
                    <a:pt x="4037" y="1846"/>
                    <a:pt x="3954" y="1763"/>
                    <a:pt x="3870" y="1763"/>
                  </a:cubicBezTo>
                  <a:cubicBezTo>
                    <a:pt x="3394" y="1763"/>
                    <a:pt x="3013" y="2156"/>
                    <a:pt x="3013" y="2632"/>
                  </a:cubicBezTo>
                  <a:lnTo>
                    <a:pt x="3013" y="3156"/>
                  </a:lnTo>
                  <a:cubicBezTo>
                    <a:pt x="3013" y="3251"/>
                    <a:pt x="2918" y="3346"/>
                    <a:pt x="2811" y="3346"/>
                  </a:cubicBezTo>
                  <a:lnTo>
                    <a:pt x="2620" y="3346"/>
                  </a:lnTo>
                  <a:lnTo>
                    <a:pt x="2620" y="870"/>
                  </a:lnTo>
                  <a:cubicBezTo>
                    <a:pt x="2620" y="572"/>
                    <a:pt x="2858" y="334"/>
                    <a:pt x="3156" y="334"/>
                  </a:cubicBezTo>
                  <a:close/>
                  <a:moveTo>
                    <a:pt x="6549" y="6204"/>
                  </a:moveTo>
                  <a:lnTo>
                    <a:pt x="6549" y="6632"/>
                  </a:lnTo>
                  <a:cubicBezTo>
                    <a:pt x="6549" y="6811"/>
                    <a:pt x="6621" y="6990"/>
                    <a:pt x="6764" y="7121"/>
                  </a:cubicBezTo>
                  <a:lnTo>
                    <a:pt x="7085" y="7454"/>
                  </a:lnTo>
                  <a:lnTo>
                    <a:pt x="7085" y="8085"/>
                  </a:lnTo>
                  <a:lnTo>
                    <a:pt x="7061" y="8085"/>
                  </a:lnTo>
                  <a:cubicBezTo>
                    <a:pt x="7061" y="9097"/>
                    <a:pt x="6264" y="9930"/>
                    <a:pt x="5287" y="10014"/>
                  </a:cubicBezTo>
                  <a:lnTo>
                    <a:pt x="5287" y="9835"/>
                  </a:lnTo>
                  <a:cubicBezTo>
                    <a:pt x="5287" y="9752"/>
                    <a:pt x="5204" y="9668"/>
                    <a:pt x="5121" y="9668"/>
                  </a:cubicBezTo>
                  <a:cubicBezTo>
                    <a:pt x="5037" y="9668"/>
                    <a:pt x="4954" y="9752"/>
                    <a:pt x="4954" y="9835"/>
                  </a:cubicBezTo>
                  <a:lnTo>
                    <a:pt x="4954" y="10014"/>
                  </a:lnTo>
                  <a:cubicBezTo>
                    <a:pt x="3966" y="9930"/>
                    <a:pt x="3192" y="9097"/>
                    <a:pt x="3192" y="8085"/>
                  </a:cubicBezTo>
                  <a:lnTo>
                    <a:pt x="3192" y="7442"/>
                  </a:lnTo>
                  <a:lnTo>
                    <a:pt x="3513" y="7109"/>
                  </a:lnTo>
                  <a:cubicBezTo>
                    <a:pt x="3644" y="6978"/>
                    <a:pt x="3728" y="6811"/>
                    <a:pt x="3728" y="6620"/>
                  </a:cubicBezTo>
                  <a:lnTo>
                    <a:pt x="3728" y="6204"/>
                  </a:lnTo>
                  <a:cubicBezTo>
                    <a:pt x="4120" y="6489"/>
                    <a:pt x="4621" y="6668"/>
                    <a:pt x="5132" y="6668"/>
                  </a:cubicBezTo>
                  <a:cubicBezTo>
                    <a:pt x="5668" y="6668"/>
                    <a:pt x="6145" y="6501"/>
                    <a:pt x="6549" y="6204"/>
                  </a:cubicBezTo>
                  <a:close/>
                  <a:moveTo>
                    <a:pt x="3168" y="1"/>
                  </a:moveTo>
                  <a:cubicBezTo>
                    <a:pt x="2692" y="1"/>
                    <a:pt x="2311" y="382"/>
                    <a:pt x="2311" y="858"/>
                  </a:cubicBezTo>
                  <a:lnTo>
                    <a:pt x="2311" y="3394"/>
                  </a:lnTo>
                  <a:cubicBezTo>
                    <a:pt x="2120" y="3477"/>
                    <a:pt x="1977" y="3656"/>
                    <a:pt x="1965" y="3870"/>
                  </a:cubicBezTo>
                  <a:cubicBezTo>
                    <a:pt x="1954" y="4037"/>
                    <a:pt x="2013" y="4215"/>
                    <a:pt x="2120" y="4334"/>
                  </a:cubicBezTo>
                  <a:cubicBezTo>
                    <a:pt x="2239" y="4454"/>
                    <a:pt x="2394" y="4525"/>
                    <a:pt x="2561" y="4525"/>
                  </a:cubicBezTo>
                  <a:lnTo>
                    <a:pt x="2680" y="4525"/>
                  </a:lnTo>
                  <a:cubicBezTo>
                    <a:pt x="2751" y="5049"/>
                    <a:pt x="2989" y="5525"/>
                    <a:pt x="3347" y="5894"/>
                  </a:cubicBezTo>
                  <a:lnTo>
                    <a:pt x="3347" y="6609"/>
                  </a:lnTo>
                  <a:cubicBezTo>
                    <a:pt x="3347" y="6716"/>
                    <a:pt x="3311" y="6799"/>
                    <a:pt x="3251" y="6859"/>
                  </a:cubicBezTo>
                  <a:lnTo>
                    <a:pt x="2632" y="7466"/>
                  </a:lnTo>
                  <a:cubicBezTo>
                    <a:pt x="2573" y="7525"/>
                    <a:pt x="2513" y="7561"/>
                    <a:pt x="2442" y="7573"/>
                  </a:cubicBezTo>
                  <a:lnTo>
                    <a:pt x="1299" y="7787"/>
                  </a:lnTo>
                  <a:cubicBezTo>
                    <a:pt x="549" y="7918"/>
                    <a:pt x="1" y="8573"/>
                    <a:pt x="1" y="9335"/>
                  </a:cubicBezTo>
                  <a:lnTo>
                    <a:pt x="1" y="11038"/>
                  </a:lnTo>
                  <a:cubicBezTo>
                    <a:pt x="1" y="11133"/>
                    <a:pt x="72" y="11204"/>
                    <a:pt x="168" y="11204"/>
                  </a:cubicBezTo>
                  <a:cubicBezTo>
                    <a:pt x="251" y="11204"/>
                    <a:pt x="334" y="11133"/>
                    <a:pt x="334" y="11038"/>
                  </a:cubicBezTo>
                  <a:lnTo>
                    <a:pt x="334" y="9335"/>
                  </a:lnTo>
                  <a:cubicBezTo>
                    <a:pt x="334" y="8740"/>
                    <a:pt x="763" y="8216"/>
                    <a:pt x="1358" y="8109"/>
                  </a:cubicBezTo>
                  <a:lnTo>
                    <a:pt x="2120" y="7978"/>
                  </a:lnTo>
                  <a:lnTo>
                    <a:pt x="2120" y="11061"/>
                  </a:lnTo>
                  <a:cubicBezTo>
                    <a:pt x="2120" y="11145"/>
                    <a:pt x="2192" y="11216"/>
                    <a:pt x="2275" y="11216"/>
                  </a:cubicBezTo>
                  <a:cubicBezTo>
                    <a:pt x="2370" y="11216"/>
                    <a:pt x="2442" y="11145"/>
                    <a:pt x="2442" y="11061"/>
                  </a:cubicBezTo>
                  <a:lnTo>
                    <a:pt x="2442" y="7918"/>
                  </a:lnTo>
                  <a:lnTo>
                    <a:pt x="2501" y="7894"/>
                  </a:lnTo>
                  <a:cubicBezTo>
                    <a:pt x="2620" y="7883"/>
                    <a:pt x="2727" y="7823"/>
                    <a:pt x="2835" y="7752"/>
                  </a:cubicBezTo>
                  <a:lnTo>
                    <a:pt x="2835" y="8061"/>
                  </a:lnTo>
                  <a:cubicBezTo>
                    <a:pt x="2835" y="9311"/>
                    <a:pt x="3847" y="10347"/>
                    <a:pt x="5109" y="10347"/>
                  </a:cubicBezTo>
                  <a:cubicBezTo>
                    <a:pt x="6359" y="10347"/>
                    <a:pt x="7383" y="9335"/>
                    <a:pt x="7383" y="8061"/>
                  </a:cubicBezTo>
                  <a:lnTo>
                    <a:pt x="7383" y="7752"/>
                  </a:lnTo>
                  <a:cubicBezTo>
                    <a:pt x="7478" y="7823"/>
                    <a:pt x="7597" y="7883"/>
                    <a:pt x="7716" y="7894"/>
                  </a:cubicBezTo>
                  <a:lnTo>
                    <a:pt x="7776" y="7918"/>
                  </a:lnTo>
                  <a:lnTo>
                    <a:pt x="7776" y="8240"/>
                  </a:lnTo>
                  <a:cubicBezTo>
                    <a:pt x="7776" y="8335"/>
                    <a:pt x="7847" y="8406"/>
                    <a:pt x="7930" y="8406"/>
                  </a:cubicBezTo>
                  <a:cubicBezTo>
                    <a:pt x="8026" y="8406"/>
                    <a:pt x="8097" y="8335"/>
                    <a:pt x="8097" y="8240"/>
                  </a:cubicBezTo>
                  <a:lnTo>
                    <a:pt x="8097" y="7978"/>
                  </a:lnTo>
                  <a:lnTo>
                    <a:pt x="8859" y="8109"/>
                  </a:lnTo>
                  <a:cubicBezTo>
                    <a:pt x="9454" y="8216"/>
                    <a:pt x="9883" y="8728"/>
                    <a:pt x="9883" y="9323"/>
                  </a:cubicBezTo>
                  <a:lnTo>
                    <a:pt x="9883" y="11038"/>
                  </a:lnTo>
                  <a:cubicBezTo>
                    <a:pt x="9883" y="11133"/>
                    <a:pt x="9955" y="11204"/>
                    <a:pt x="10050" y="11204"/>
                  </a:cubicBezTo>
                  <a:cubicBezTo>
                    <a:pt x="10133" y="11204"/>
                    <a:pt x="10205" y="11133"/>
                    <a:pt x="10205" y="11038"/>
                  </a:cubicBezTo>
                  <a:lnTo>
                    <a:pt x="10205" y="9323"/>
                  </a:lnTo>
                  <a:cubicBezTo>
                    <a:pt x="10181" y="8585"/>
                    <a:pt x="9645" y="7930"/>
                    <a:pt x="8907" y="7799"/>
                  </a:cubicBezTo>
                  <a:lnTo>
                    <a:pt x="7752" y="7585"/>
                  </a:lnTo>
                  <a:cubicBezTo>
                    <a:pt x="7680" y="7573"/>
                    <a:pt x="7621" y="7549"/>
                    <a:pt x="7561" y="7490"/>
                  </a:cubicBezTo>
                  <a:lnTo>
                    <a:pt x="6954" y="6870"/>
                  </a:lnTo>
                  <a:cubicBezTo>
                    <a:pt x="6883" y="6799"/>
                    <a:pt x="6847" y="6716"/>
                    <a:pt x="6847" y="6620"/>
                  </a:cubicBezTo>
                  <a:lnTo>
                    <a:pt x="6847" y="5906"/>
                  </a:lnTo>
                  <a:cubicBezTo>
                    <a:pt x="7204" y="5549"/>
                    <a:pt x="7442" y="5073"/>
                    <a:pt x="7514" y="4537"/>
                  </a:cubicBezTo>
                  <a:lnTo>
                    <a:pt x="7621" y="4537"/>
                  </a:lnTo>
                  <a:cubicBezTo>
                    <a:pt x="7954" y="4537"/>
                    <a:pt x="8216" y="4299"/>
                    <a:pt x="8252" y="4001"/>
                  </a:cubicBezTo>
                  <a:cubicBezTo>
                    <a:pt x="8264" y="3834"/>
                    <a:pt x="8204" y="3656"/>
                    <a:pt x="8097" y="3537"/>
                  </a:cubicBezTo>
                  <a:cubicBezTo>
                    <a:pt x="8038" y="3477"/>
                    <a:pt x="7978" y="3441"/>
                    <a:pt x="7907" y="3394"/>
                  </a:cubicBezTo>
                  <a:lnTo>
                    <a:pt x="7907" y="858"/>
                  </a:lnTo>
                  <a:cubicBezTo>
                    <a:pt x="7907" y="382"/>
                    <a:pt x="7514" y="1"/>
                    <a:pt x="7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3" name="Google Shape;17303;p62"/>
            <p:cNvSpPr/>
            <p:nvPr/>
          </p:nvSpPr>
          <p:spPr>
            <a:xfrm>
              <a:off x="5865225" y="1594842"/>
              <a:ext cx="22683" cy="12894"/>
            </a:xfrm>
            <a:custGeom>
              <a:rect b="b" l="l" r="r" t="t"/>
              <a:pathLst>
                <a:path extrusionOk="0" h="407" w="716">
                  <a:moveTo>
                    <a:pt x="191" y="0"/>
                  </a:moveTo>
                  <a:cubicBezTo>
                    <a:pt x="104" y="0"/>
                    <a:pt x="24" y="58"/>
                    <a:pt x="13" y="145"/>
                  </a:cubicBezTo>
                  <a:cubicBezTo>
                    <a:pt x="1" y="228"/>
                    <a:pt x="60" y="323"/>
                    <a:pt x="156" y="335"/>
                  </a:cubicBezTo>
                  <a:lnTo>
                    <a:pt x="513" y="407"/>
                  </a:lnTo>
                  <a:lnTo>
                    <a:pt x="537" y="407"/>
                  </a:lnTo>
                  <a:cubicBezTo>
                    <a:pt x="608" y="407"/>
                    <a:pt x="691" y="347"/>
                    <a:pt x="703" y="276"/>
                  </a:cubicBezTo>
                  <a:cubicBezTo>
                    <a:pt x="715" y="181"/>
                    <a:pt x="656" y="97"/>
                    <a:pt x="572" y="85"/>
                  </a:cubicBezTo>
                  <a:lnTo>
                    <a:pt x="215" y="2"/>
                  </a:lnTo>
                  <a:cubicBezTo>
                    <a:pt x="207" y="1"/>
                    <a:pt x="199"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4" name="Google Shape;17304;p62"/>
            <p:cNvSpPr/>
            <p:nvPr/>
          </p:nvSpPr>
          <p:spPr>
            <a:xfrm>
              <a:off x="5931627" y="1594462"/>
              <a:ext cx="23412" cy="12894"/>
            </a:xfrm>
            <a:custGeom>
              <a:rect b="b" l="l" r="r" t="t"/>
              <a:pathLst>
                <a:path extrusionOk="0" h="407" w="739">
                  <a:moveTo>
                    <a:pt x="534" y="1"/>
                  </a:moveTo>
                  <a:cubicBezTo>
                    <a:pt x="527" y="1"/>
                    <a:pt x="519" y="1"/>
                    <a:pt x="512" y="2"/>
                  </a:cubicBezTo>
                  <a:lnTo>
                    <a:pt x="155" y="73"/>
                  </a:lnTo>
                  <a:cubicBezTo>
                    <a:pt x="60" y="97"/>
                    <a:pt x="0" y="181"/>
                    <a:pt x="12" y="276"/>
                  </a:cubicBezTo>
                  <a:cubicBezTo>
                    <a:pt x="36" y="347"/>
                    <a:pt x="107" y="407"/>
                    <a:pt x="179" y="407"/>
                  </a:cubicBezTo>
                  <a:lnTo>
                    <a:pt x="215" y="407"/>
                  </a:lnTo>
                  <a:lnTo>
                    <a:pt x="572" y="335"/>
                  </a:lnTo>
                  <a:cubicBezTo>
                    <a:pt x="679" y="312"/>
                    <a:pt x="739" y="228"/>
                    <a:pt x="703" y="133"/>
                  </a:cubicBezTo>
                  <a:cubicBezTo>
                    <a:pt x="692" y="57"/>
                    <a:pt x="611"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5" name="Google Shape;17305;p62"/>
            <p:cNvSpPr/>
            <p:nvPr/>
          </p:nvSpPr>
          <p:spPr>
            <a:xfrm>
              <a:off x="5993846" y="1778586"/>
              <a:ext cx="10613" cy="77363"/>
            </a:xfrm>
            <a:custGeom>
              <a:rect b="b" l="l" r="r" t="t"/>
              <a:pathLst>
                <a:path extrusionOk="0" h="2442" w="335">
                  <a:moveTo>
                    <a:pt x="168" y="0"/>
                  </a:moveTo>
                  <a:cubicBezTo>
                    <a:pt x="84" y="0"/>
                    <a:pt x="1" y="72"/>
                    <a:pt x="1" y="155"/>
                  </a:cubicBezTo>
                  <a:lnTo>
                    <a:pt x="1" y="2274"/>
                  </a:lnTo>
                  <a:cubicBezTo>
                    <a:pt x="1" y="2358"/>
                    <a:pt x="84" y="2441"/>
                    <a:pt x="168" y="2441"/>
                  </a:cubicBezTo>
                  <a:cubicBezTo>
                    <a:pt x="251" y="2441"/>
                    <a:pt x="334" y="2358"/>
                    <a:pt x="334" y="2274"/>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06" name="Google Shape;17306;p62"/>
          <p:cNvGrpSpPr/>
          <p:nvPr/>
        </p:nvGrpSpPr>
        <p:grpSpPr>
          <a:xfrm>
            <a:off x="8047661" y="1325637"/>
            <a:ext cx="278404" cy="355260"/>
            <a:chOff x="8047661" y="1501037"/>
            <a:chExt cx="278404" cy="355260"/>
          </a:xfrm>
        </p:grpSpPr>
        <p:sp>
          <p:nvSpPr>
            <p:cNvPr id="17307" name="Google Shape;17307;p62"/>
            <p:cNvSpPr/>
            <p:nvPr/>
          </p:nvSpPr>
          <p:spPr>
            <a:xfrm>
              <a:off x="8147611" y="1622815"/>
              <a:ext cx="10581" cy="16220"/>
            </a:xfrm>
            <a:custGeom>
              <a:rect b="b" l="l" r="r" t="t"/>
              <a:pathLst>
                <a:path extrusionOk="0" h="512" w="334">
                  <a:moveTo>
                    <a:pt x="167" y="0"/>
                  </a:moveTo>
                  <a:cubicBezTo>
                    <a:pt x="84" y="0"/>
                    <a:pt x="1" y="71"/>
                    <a:pt x="1" y="167"/>
                  </a:cubicBezTo>
                  <a:lnTo>
                    <a:pt x="1" y="345"/>
                  </a:lnTo>
                  <a:cubicBezTo>
                    <a:pt x="1" y="429"/>
                    <a:pt x="84" y="512"/>
                    <a:pt x="167" y="512"/>
                  </a:cubicBezTo>
                  <a:cubicBezTo>
                    <a:pt x="251" y="512"/>
                    <a:pt x="334" y="429"/>
                    <a:pt x="334" y="345"/>
                  </a:cubicBezTo>
                  <a:lnTo>
                    <a:pt x="334" y="167"/>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8" name="Google Shape;17308;p62"/>
            <p:cNvSpPr/>
            <p:nvPr/>
          </p:nvSpPr>
          <p:spPr>
            <a:xfrm>
              <a:off x="8214741" y="1622815"/>
              <a:ext cx="10233" cy="16220"/>
            </a:xfrm>
            <a:custGeom>
              <a:rect b="b" l="l" r="r" t="t"/>
              <a:pathLst>
                <a:path extrusionOk="0" h="512" w="323">
                  <a:moveTo>
                    <a:pt x="168" y="0"/>
                  </a:moveTo>
                  <a:cubicBezTo>
                    <a:pt x="72" y="0"/>
                    <a:pt x="1" y="71"/>
                    <a:pt x="1" y="167"/>
                  </a:cubicBezTo>
                  <a:lnTo>
                    <a:pt x="1" y="345"/>
                  </a:lnTo>
                  <a:cubicBezTo>
                    <a:pt x="1" y="429"/>
                    <a:pt x="72" y="512"/>
                    <a:pt x="168" y="512"/>
                  </a:cubicBezTo>
                  <a:cubicBezTo>
                    <a:pt x="251" y="512"/>
                    <a:pt x="322" y="429"/>
                    <a:pt x="322" y="345"/>
                  </a:cubicBezTo>
                  <a:lnTo>
                    <a:pt x="322" y="167"/>
                  </a:lnTo>
                  <a:cubicBezTo>
                    <a:pt x="322"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9" name="Google Shape;17309;p62"/>
            <p:cNvSpPr/>
            <p:nvPr/>
          </p:nvSpPr>
          <p:spPr>
            <a:xfrm>
              <a:off x="8163451" y="1661370"/>
              <a:ext cx="45302" cy="16157"/>
            </a:xfrm>
            <a:custGeom>
              <a:rect b="b" l="l" r="r" t="t"/>
              <a:pathLst>
                <a:path extrusionOk="0" h="510" w="1430">
                  <a:moveTo>
                    <a:pt x="184" y="0"/>
                  </a:moveTo>
                  <a:cubicBezTo>
                    <a:pt x="141" y="0"/>
                    <a:pt x="96" y="15"/>
                    <a:pt x="60" y="45"/>
                  </a:cubicBezTo>
                  <a:cubicBezTo>
                    <a:pt x="1" y="105"/>
                    <a:pt x="1" y="212"/>
                    <a:pt x="60" y="283"/>
                  </a:cubicBezTo>
                  <a:cubicBezTo>
                    <a:pt x="203" y="426"/>
                    <a:pt x="441" y="509"/>
                    <a:pt x="691" y="509"/>
                  </a:cubicBezTo>
                  <a:cubicBezTo>
                    <a:pt x="965" y="509"/>
                    <a:pt x="1203" y="426"/>
                    <a:pt x="1334" y="283"/>
                  </a:cubicBezTo>
                  <a:cubicBezTo>
                    <a:pt x="1429" y="224"/>
                    <a:pt x="1429" y="128"/>
                    <a:pt x="1370" y="45"/>
                  </a:cubicBezTo>
                  <a:cubicBezTo>
                    <a:pt x="1340" y="15"/>
                    <a:pt x="1298" y="0"/>
                    <a:pt x="1255" y="0"/>
                  </a:cubicBezTo>
                  <a:cubicBezTo>
                    <a:pt x="1212" y="0"/>
                    <a:pt x="1167" y="15"/>
                    <a:pt x="1132" y="45"/>
                  </a:cubicBezTo>
                  <a:cubicBezTo>
                    <a:pt x="1072" y="105"/>
                    <a:pt x="917" y="188"/>
                    <a:pt x="715" y="188"/>
                  </a:cubicBezTo>
                  <a:cubicBezTo>
                    <a:pt x="501" y="188"/>
                    <a:pt x="358" y="105"/>
                    <a:pt x="298" y="45"/>
                  </a:cubicBez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0" name="Google Shape;17310;p62"/>
            <p:cNvSpPr/>
            <p:nvPr/>
          </p:nvSpPr>
          <p:spPr>
            <a:xfrm>
              <a:off x="8047661" y="1501037"/>
              <a:ext cx="278404" cy="355260"/>
            </a:xfrm>
            <a:custGeom>
              <a:rect b="b" l="l" r="r" t="t"/>
              <a:pathLst>
                <a:path extrusionOk="0" h="11214" w="8788">
                  <a:moveTo>
                    <a:pt x="5358" y="344"/>
                  </a:moveTo>
                  <a:lnTo>
                    <a:pt x="5823" y="808"/>
                  </a:lnTo>
                  <a:cubicBezTo>
                    <a:pt x="5858" y="844"/>
                    <a:pt x="5894" y="856"/>
                    <a:pt x="5942" y="856"/>
                  </a:cubicBezTo>
                  <a:lnTo>
                    <a:pt x="6751" y="856"/>
                  </a:lnTo>
                  <a:lnTo>
                    <a:pt x="6477" y="1510"/>
                  </a:lnTo>
                  <a:cubicBezTo>
                    <a:pt x="6465" y="1558"/>
                    <a:pt x="6465" y="1618"/>
                    <a:pt x="6489" y="1653"/>
                  </a:cubicBezTo>
                  <a:cubicBezTo>
                    <a:pt x="6525" y="1701"/>
                    <a:pt x="6573" y="1737"/>
                    <a:pt x="6632" y="1737"/>
                  </a:cubicBezTo>
                  <a:lnTo>
                    <a:pt x="7287" y="1737"/>
                  </a:lnTo>
                  <a:lnTo>
                    <a:pt x="7001" y="2570"/>
                  </a:lnTo>
                  <a:cubicBezTo>
                    <a:pt x="6989" y="2630"/>
                    <a:pt x="7001" y="2689"/>
                    <a:pt x="7049" y="2725"/>
                  </a:cubicBezTo>
                  <a:lnTo>
                    <a:pt x="7311" y="2999"/>
                  </a:lnTo>
                  <a:lnTo>
                    <a:pt x="7025" y="3677"/>
                  </a:lnTo>
                  <a:cubicBezTo>
                    <a:pt x="6989" y="3665"/>
                    <a:pt x="6942" y="3665"/>
                    <a:pt x="6882" y="3665"/>
                  </a:cubicBezTo>
                  <a:lnTo>
                    <a:pt x="6608" y="3665"/>
                  </a:lnTo>
                  <a:cubicBezTo>
                    <a:pt x="6513" y="3665"/>
                    <a:pt x="6418" y="3582"/>
                    <a:pt x="6418" y="3475"/>
                  </a:cubicBezTo>
                  <a:lnTo>
                    <a:pt x="6418" y="3118"/>
                  </a:lnTo>
                  <a:cubicBezTo>
                    <a:pt x="6418" y="3058"/>
                    <a:pt x="6394" y="3011"/>
                    <a:pt x="6346" y="2987"/>
                  </a:cubicBezTo>
                  <a:lnTo>
                    <a:pt x="5287" y="2284"/>
                  </a:lnTo>
                  <a:cubicBezTo>
                    <a:pt x="5261" y="2265"/>
                    <a:pt x="5227" y="2256"/>
                    <a:pt x="5194" y="2256"/>
                  </a:cubicBezTo>
                  <a:cubicBezTo>
                    <a:pt x="5168" y="2256"/>
                    <a:pt x="5141" y="2262"/>
                    <a:pt x="5120" y="2272"/>
                  </a:cubicBezTo>
                  <a:cubicBezTo>
                    <a:pt x="5061" y="2296"/>
                    <a:pt x="5037" y="2356"/>
                    <a:pt x="5037" y="2415"/>
                  </a:cubicBezTo>
                  <a:lnTo>
                    <a:pt x="5037" y="2832"/>
                  </a:lnTo>
                  <a:lnTo>
                    <a:pt x="4049" y="2272"/>
                  </a:lnTo>
                  <a:cubicBezTo>
                    <a:pt x="4022" y="2255"/>
                    <a:pt x="3994" y="2247"/>
                    <a:pt x="3967" y="2247"/>
                  </a:cubicBezTo>
                  <a:cubicBezTo>
                    <a:pt x="3919" y="2247"/>
                    <a:pt x="3872" y="2270"/>
                    <a:pt x="3834" y="2308"/>
                  </a:cubicBezTo>
                  <a:lnTo>
                    <a:pt x="3560" y="2725"/>
                  </a:lnTo>
                  <a:lnTo>
                    <a:pt x="3156" y="2534"/>
                  </a:lnTo>
                  <a:cubicBezTo>
                    <a:pt x="3132" y="2521"/>
                    <a:pt x="3108" y="2515"/>
                    <a:pt x="3084" y="2515"/>
                  </a:cubicBezTo>
                  <a:cubicBezTo>
                    <a:pt x="3024" y="2515"/>
                    <a:pt x="2967" y="2554"/>
                    <a:pt x="2941" y="2606"/>
                  </a:cubicBezTo>
                  <a:cubicBezTo>
                    <a:pt x="2894" y="2701"/>
                    <a:pt x="2941" y="2784"/>
                    <a:pt x="3013" y="2832"/>
                  </a:cubicBezTo>
                  <a:lnTo>
                    <a:pt x="3537" y="3082"/>
                  </a:lnTo>
                  <a:cubicBezTo>
                    <a:pt x="3561" y="3094"/>
                    <a:pt x="3587" y="3101"/>
                    <a:pt x="3613" y="3101"/>
                  </a:cubicBezTo>
                  <a:cubicBezTo>
                    <a:pt x="3661" y="3101"/>
                    <a:pt x="3708" y="3077"/>
                    <a:pt x="3739" y="3022"/>
                  </a:cubicBezTo>
                  <a:lnTo>
                    <a:pt x="4013" y="2630"/>
                  </a:lnTo>
                  <a:lnTo>
                    <a:pt x="5108" y="3249"/>
                  </a:lnTo>
                  <a:cubicBezTo>
                    <a:pt x="5132" y="3267"/>
                    <a:pt x="5162" y="3275"/>
                    <a:pt x="5192" y="3275"/>
                  </a:cubicBezTo>
                  <a:cubicBezTo>
                    <a:pt x="5221" y="3275"/>
                    <a:pt x="5251" y="3267"/>
                    <a:pt x="5275" y="3249"/>
                  </a:cubicBezTo>
                  <a:cubicBezTo>
                    <a:pt x="5322" y="3225"/>
                    <a:pt x="5346" y="3165"/>
                    <a:pt x="5346" y="3106"/>
                  </a:cubicBezTo>
                  <a:lnTo>
                    <a:pt x="5346" y="2701"/>
                  </a:lnTo>
                  <a:lnTo>
                    <a:pt x="6073" y="3177"/>
                  </a:lnTo>
                  <a:lnTo>
                    <a:pt x="6073" y="3439"/>
                  </a:lnTo>
                  <a:cubicBezTo>
                    <a:pt x="6073" y="3725"/>
                    <a:pt x="6311" y="3963"/>
                    <a:pt x="6596" y="3963"/>
                  </a:cubicBezTo>
                  <a:lnTo>
                    <a:pt x="6870" y="3963"/>
                  </a:lnTo>
                  <a:cubicBezTo>
                    <a:pt x="6942" y="3963"/>
                    <a:pt x="7013" y="3999"/>
                    <a:pt x="7073" y="4058"/>
                  </a:cubicBezTo>
                  <a:cubicBezTo>
                    <a:pt x="7132" y="4118"/>
                    <a:pt x="7144" y="4189"/>
                    <a:pt x="7144" y="4261"/>
                  </a:cubicBezTo>
                  <a:cubicBezTo>
                    <a:pt x="7132" y="4392"/>
                    <a:pt x="7001" y="4511"/>
                    <a:pt x="6846" y="4511"/>
                  </a:cubicBezTo>
                  <a:lnTo>
                    <a:pt x="6775" y="4511"/>
                  </a:lnTo>
                  <a:lnTo>
                    <a:pt x="6775" y="4499"/>
                  </a:lnTo>
                  <a:cubicBezTo>
                    <a:pt x="6775" y="4416"/>
                    <a:pt x="6704" y="4332"/>
                    <a:pt x="6608" y="4332"/>
                  </a:cubicBezTo>
                  <a:cubicBezTo>
                    <a:pt x="6525" y="4332"/>
                    <a:pt x="6454" y="4416"/>
                    <a:pt x="6454" y="4499"/>
                  </a:cubicBezTo>
                  <a:cubicBezTo>
                    <a:pt x="6454" y="5666"/>
                    <a:pt x="5501" y="6618"/>
                    <a:pt x="4334" y="6618"/>
                  </a:cubicBezTo>
                  <a:cubicBezTo>
                    <a:pt x="4320" y="6618"/>
                    <a:pt x="4306" y="6619"/>
                    <a:pt x="4292" y="6619"/>
                  </a:cubicBezTo>
                  <a:cubicBezTo>
                    <a:pt x="3180" y="6619"/>
                    <a:pt x="2263" y="5687"/>
                    <a:pt x="2263" y="4535"/>
                  </a:cubicBezTo>
                  <a:cubicBezTo>
                    <a:pt x="2263" y="4439"/>
                    <a:pt x="2191" y="4368"/>
                    <a:pt x="2108" y="4368"/>
                  </a:cubicBezTo>
                  <a:cubicBezTo>
                    <a:pt x="2013" y="4368"/>
                    <a:pt x="1941" y="4439"/>
                    <a:pt x="1941" y="4535"/>
                  </a:cubicBezTo>
                  <a:lnTo>
                    <a:pt x="1941" y="4546"/>
                  </a:lnTo>
                  <a:lnTo>
                    <a:pt x="1834" y="4546"/>
                  </a:lnTo>
                  <a:cubicBezTo>
                    <a:pt x="1763" y="4546"/>
                    <a:pt x="1691" y="4511"/>
                    <a:pt x="1632" y="4451"/>
                  </a:cubicBezTo>
                  <a:cubicBezTo>
                    <a:pt x="1572" y="4392"/>
                    <a:pt x="1548" y="4320"/>
                    <a:pt x="1548" y="4249"/>
                  </a:cubicBezTo>
                  <a:cubicBezTo>
                    <a:pt x="1572" y="4118"/>
                    <a:pt x="1703" y="3999"/>
                    <a:pt x="1846" y="3999"/>
                  </a:cubicBezTo>
                  <a:lnTo>
                    <a:pt x="2084" y="3999"/>
                  </a:lnTo>
                  <a:cubicBezTo>
                    <a:pt x="2370" y="3999"/>
                    <a:pt x="2608" y="3761"/>
                    <a:pt x="2608" y="3475"/>
                  </a:cubicBezTo>
                  <a:lnTo>
                    <a:pt x="2608" y="2415"/>
                  </a:lnTo>
                  <a:cubicBezTo>
                    <a:pt x="2608" y="2332"/>
                    <a:pt x="2536" y="2249"/>
                    <a:pt x="2441" y="2249"/>
                  </a:cubicBezTo>
                  <a:cubicBezTo>
                    <a:pt x="2358" y="2249"/>
                    <a:pt x="2286" y="2332"/>
                    <a:pt x="2286" y="2415"/>
                  </a:cubicBezTo>
                  <a:lnTo>
                    <a:pt x="2286" y="3475"/>
                  </a:lnTo>
                  <a:cubicBezTo>
                    <a:pt x="2286" y="3582"/>
                    <a:pt x="2191" y="3665"/>
                    <a:pt x="2084" y="3665"/>
                  </a:cubicBezTo>
                  <a:lnTo>
                    <a:pt x="1846" y="3665"/>
                  </a:lnTo>
                  <a:cubicBezTo>
                    <a:pt x="1786" y="3665"/>
                    <a:pt x="1727" y="3677"/>
                    <a:pt x="1691" y="3701"/>
                  </a:cubicBezTo>
                  <a:lnTo>
                    <a:pt x="1405" y="2999"/>
                  </a:lnTo>
                  <a:lnTo>
                    <a:pt x="1667" y="2725"/>
                  </a:lnTo>
                  <a:cubicBezTo>
                    <a:pt x="1715" y="2689"/>
                    <a:pt x="1727" y="2630"/>
                    <a:pt x="1715" y="2570"/>
                  </a:cubicBezTo>
                  <a:lnTo>
                    <a:pt x="1429" y="1737"/>
                  </a:lnTo>
                  <a:lnTo>
                    <a:pt x="1905" y="1737"/>
                  </a:lnTo>
                  <a:cubicBezTo>
                    <a:pt x="2001" y="1737"/>
                    <a:pt x="2072" y="1653"/>
                    <a:pt x="2072" y="1570"/>
                  </a:cubicBezTo>
                  <a:lnTo>
                    <a:pt x="2072" y="856"/>
                  </a:lnTo>
                  <a:lnTo>
                    <a:pt x="2786" y="856"/>
                  </a:lnTo>
                  <a:cubicBezTo>
                    <a:pt x="2822" y="856"/>
                    <a:pt x="2858" y="832"/>
                    <a:pt x="2894" y="820"/>
                  </a:cubicBezTo>
                  <a:lnTo>
                    <a:pt x="3537" y="344"/>
                  </a:lnTo>
                  <a:lnTo>
                    <a:pt x="4156" y="510"/>
                  </a:lnTo>
                  <a:lnTo>
                    <a:pt x="4215" y="510"/>
                  </a:lnTo>
                  <a:lnTo>
                    <a:pt x="5358" y="344"/>
                  </a:lnTo>
                  <a:close/>
                  <a:moveTo>
                    <a:pt x="2882" y="7225"/>
                  </a:moveTo>
                  <a:lnTo>
                    <a:pt x="4096" y="7892"/>
                  </a:lnTo>
                  <a:lnTo>
                    <a:pt x="3203" y="8654"/>
                  </a:lnTo>
                  <a:lnTo>
                    <a:pt x="3191" y="8654"/>
                  </a:lnTo>
                  <a:lnTo>
                    <a:pt x="2644" y="7690"/>
                  </a:lnTo>
                  <a:lnTo>
                    <a:pt x="2858" y="7225"/>
                  </a:lnTo>
                  <a:close/>
                  <a:moveTo>
                    <a:pt x="5442" y="6737"/>
                  </a:moveTo>
                  <a:lnTo>
                    <a:pt x="5442" y="7094"/>
                  </a:lnTo>
                  <a:lnTo>
                    <a:pt x="5239" y="7190"/>
                  </a:lnTo>
                  <a:cubicBezTo>
                    <a:pt x="5168" y="7237"/>
                    <a:pt x="5144" y="7344"/>
                    <a:pt x="5180" y="7416"/>
                  </a:cubicBezTo>
                  <a:cubicBezTo>
                    <a:pt x="5212" y="7465"/>
                    <a:pt x="5273" y="7497"/>
                    <a:pt x="5331" y="7497"/>
                  </a:cubicBezTo>
                  <a:cubicBezTo>
                    <a:pt x="5357" y="7497"/>
                    <a:pt x="5383" y="7490"/>
                    <a:pt x="5406" y="7475"/>
                  </a:cubicBezTo>
                  <a:lnTo>
                    <a:pt x="5882" y="7213"/>
                  </a:lnTo>
                  <a:lnTo>
                    <a:pt x="5894" y="7213"/>
                  </a:lnTo>
                  <a:lnTo>
                    <a:pt x="6120" y="7666"/>
                  </a:lnTo>
                  <a:lnTo>
                    <a:pt x="5573" y="8654"/>
                  </a:lnTo>
                  <a:lnTo>
                    <a:pt x="5561" y="8654"/>
                  </a:lnTo>
                  <a:lnTo>
                    <a:pt x="4668" y="7892"/>
                  </a:lnTo>
                  <a:lnTo>
                    <a:pt x="4811" y="7821"/>
                  </a:lnTo>
                  <a:cubicBezTo>
                    <a:pt x="4882" y="7773"/>
                    <a:pt x="4918" y="7666"/>
                    <a:pt x="4870" y="7594"/>
                  </a:cubicBezTo>
                  <a:cubicBezTo>
                    <a:pt x="4837" y="7545"/>
                    <a:pt x="4782" y="7513"/>
                    <a:pt x="4724" y="7513"/>
                  </a:cubicBezTo>
                  <a:cubicBezTo>
                    <a:pt x="4697" y="7513"/>
                    <a:pt x="4670" y="7520"/>
                    <a:pt x="4644" y="7535"/>
                  </a:cubicBezTo>
                  <a:lnTo>
                    <a:pt x="4382" y="7690"/>
                  </a:lnTo>
                  <a:lnTo>
                    <a:pt x="3310" y="7094"/>
                  </a:lnTo>
                  <a:lnTo>
                    <a:pt x="3310" y="6737"/>
                  </a:lnTo>
                  <a:cubicBezTo>
                    <a:pt x="3632" y="6892"/>
                    <a:pt x="3989" y="6975"/>
                    <a:pt x="4382" y="6975"/>
                  </a:cubicBezTo>
                  <a:cubicBezTo>
                    <a:pt x="4763" y="6975"/>
                    <a:pt x="5120" y="6880"/>
                    <a:pt x="5442" y="6737"/>
                  </a:cubicBezTo>
                  <a:close/>
                  <a:moveTo>
                    <a:pt x="4382" y="8071"/>
                  </a:moveTo>
                  <a:lnTo>
                    <a:pt x="4572" y="8237"/>
                  </a:lnTo>
                  <a:lnTo>
                    <a:pt x="4560" y="9630"/>
                  </a:lnTo>
                  <a:lnTo>
                    <a:pt x="4203" y="9630"/>
                  </a:lnTo>
                  <a:cubicBezTo>
                    <a:pt x="4203" y="9630"/>
                    <a:pt x="4191" y="9630"/>
                    <a:pt x="4191" y="9619"/>
                  </a:cubicBezTo>
                  <a:lnTo>
                    <a:pt x="4191" y="8237"/>
                  </a:lnTo>
                  <a:lnTo>
                    <a:pt x="4382" y="8071"/>
                  </a:lnTo>
                  <a:close/>
                  <a:moveTo>
                    <a:pt x="453" y="8726"/>
                  </a:moveTo>
                  <a:lnTo>
                    <a:pt x="1393" y="9535"/>
                  </a:lnTo>
                  <a:cubicBezTo>
                    <a:pt x="1512" y="9630"/>
                    <a:pt x="1584" y="9785"/>
                    <a:pt x="1584" y="9928"/>
                  </a:cubicBezTo>
                  <a:lnTo>
                    <a:pt x="1584" y="10107"/>
                  </a:lnTo>
                  <a:lnTo>
                    <a:pt x="334" y="9833"/>
                  </a:lnTo>
                  <a:lnTo>
                    <a:pt x="334" y="9178"/>
                  </a:lnTo>
                  <a:cubicBezTo>
                    <a:pt x="334" y="9011"/>
                    <a:pt x="369" y="8857"/>
                    <a:pt x="453" y="8726"/>
                  </a:cubicBezTo>
                  <a:close/>
                  <a:moveTo>
                    <a:pt x="3504" y="0"/>
                  </a:moveTo>
                  <a:cubicBezTo>
                    <a:pt x="3468" y="0"/>
                    <a:pt x="3431" y="17"/>
                    <a:pt x="3406" y="34"/>
                  </a:cubicBezTo>
                  <a:lnTo>
                    <a:pt x="2751" y="522"/>
                  </a:lnTo>
                  <a:lnTo>
                    <a:pt x="1941" y="522"/>
                  </a:lnTo>
                  <a:cubicBezTo>
                    <a:pt x="1846" y="522"/>
                    <a:pt x="1774" y="606"/>
                    <a:pt x="1774" y="689"/>
                  </a:cubicBezTo>
                  <a:lnTo>
                    <a:pt x="1774" y="1403"/>
                  </a:lnTo>
                  <a:lnTo>
                    <a:pt x="1239" y="1403"/>
                  </a:lnTo>
                  <a:cubicBezTo>
                    <a:pt x="1179" y="1403"/>
                    <a:pt x="1131" y="1439"/>
                    <a:pt x="1108" y="1475"/>
                  </a:cubicBezTo>
                  <a:cubicBezTo>
                    <a:pt x="1072" y="1522"/>
                    <a:pt x="1060" y="1582"/>
                    <a:pt x="1072" y="1629"/>
                  </a:cubicBezTo>
                  <a:lnTo>
                    <a:pt x="1382" y="2582"/>
                  </a:lnTo>
                  <a:lnTo>
                    <a:pt x="1108" y="2868"/>
                  </a:lnTo>
                  <a:cubicBezTo>
                    <a:pt x="1060" y="2903"/>
                    <a:pt x="1048" y="2987"/>
                    <a:pt x="1072" y="3046"/>
                  </a:cubicBezTo>
                  <a:lnTo>
                    <a:pt x="1417" y="3892"/>
                  </a:lnTo>
                  <a:cubicBezTo>
                    <a:pt x="1322" y="3975"/>
                    <a:pt x="1262" y="4106"/>
                    <a:pt x="1251" y="4249"/>
                  </a:cubicBezTo>
                  <a:cubicBezTo>
                    <a:pt x="1239" y="4404"/>
                    <a:pt x="1298" y="4582"/>
                    <a:pt x="1405" y="4701"/>
                  </a:cubicBezTo>
                  <a:cubicBezTo>
                    <a:pt x="1524" y="4832"/>
                    <a:pt x="1679" y="4904"/>
                    <a:pt x="1846" y="4904"/>
                  </a:cubicBezTo>
                  <a:lnTo>
                    <a:pt x="1965" y="4904"/>
                  </a:lnTo>
                  <a:cubicBezTo>
                    <a:pt x="2060" y="5582"/>
                    <a:pt x="2441" y="6190"/>
                    <a:pt x="2989" y="6571"/>
                  </a:cubicBezTo>
                  <a:lnTo>
                    <a:pt x="2989" y="6940"/>
                  </a:lnTo>
                  <a:cubicBezTo>
                    <a:pt x="2953" y="6928"/>
                    <a:pt x="2917" y="6922"/>
                    <a:pt x="2883" y="6922"/>
                  </a:cubicBezTo>
                  <a:cubicBezTo>
                    <a:pt x="2849" y="6922"/>
                    <a:pt x="2816" y="6928"/>
                    <a:pt x="2786" y="6940"/>
                  </a:cubicBezTo>
                  <a:cubicBezTo>
                    <a:pt x="2691" y="6963"/>
                    <a:pt x="2620" y="7035"/>
                    <a:pt x="2572" y="7118"/>
                  </a:cubicBezTo>
                  <a:lnTo>
                    <a:pt x="2322" y="7618"/>
                  </a:lnTo>
                  <a:lnTo>
                    <a:pt x="881" y="8035"/>
                  </a:lnTo>
                  <a:cubicBezTo>
                    <a:pt x="358" y="8190"/>
                    <a:pt x="0" y="8666"/>
                    <a:pt x="0" y="9202"/>
                  </a:cubicBezTo>
                  <a:lnTo>
                    <a:pt x="0" y="11047"/>
                  </a:lnTo>
                  <a:cubicBezTo>
                    <a:pt x="0" y="11131"/>
                    <a:pt x="72" y="11214"/>
                    <a:pt x="167" y="11214"/>
                  </a:cubicBezTo>
                  <a:cubicBezTo>
                    <a:pt x="250" y="11214"/>
                    <a:pt x="334" y="11131"/>
                    <a:pt x="334" y="11047"/>
                  </a:cubicBezTo>
                  <a:lnTo>
                    <a:pt x="334" y="10202"/>
                  </a:lnTo>
                  <a:lnTo>
                    <a:pt x="1584" y="10476"/>
                  </a:lnTo>
                  <a:lnTo>
                    <a:pt x="1584" y="11047"/>
                  </a:lnTo>
                  <a:cubicBezTo>
                    <a:pt x="1584" y="11131"/>
                    <a:pt x="1655" y="11214"/>
                    <a:pt x="1739" y="11214"/>
                  </a:cubicBezTo>
                  <a:cubicBezTo>
                    <a:pt x="1834" y="11214"/>
                    <a:pt x="1905" y="11131"/>
                    <a:pt x="1905" y="11047"/>
                  </a:cubicBezTo>
                  <a:lnTo>
                    <a:pt x="1905" y="9952"/>
                  </a:lnTo>
                  <a:cubicBezTo>
                    <a:pt x="1905" y="9690"/>
                    <a:pt x="1798" y="9452"/>
                    <a:pt x="1608" y="9297"/>
                  </a:cubicBezTo>
                  <a:lnTo>
                    <a:pt x="667" y="8487"/>
                  </a:lnTo>
                  <a:cubicBezTo>
                    <a:pt x="762" y="8416"/>
                    <a:pt x="870" y="8368"/>
                    <a:pt x="965" y="8345"/>
                  </a:cubicBezTo>
                  <a:lnTo>
                    <a:pt x="2382" y="7928"/>
                  </a:lnTo>
                  <a:lnTo>
                    <a:pt x="2906" y="8833"/>
                  </a:lnTo>
                  <a:cubicBezTo>
                    <a:pt x="2953" y="8916"/>
                    <a:pt x="3036" y="8976"/>
                    <a:pt x="3144" y="8999"/>
                  </a:cubicBezTo>
                  <a:lnTo>
                    <a:pt x="3203" y="8999"/>
                  </a:lnTo>
                  <a:cubicBezTo>
                    <a:pt x="3275" y="8999"/>
                    <a:pt x="3370" y="8964"/>
                    <a:pt x="3429" y="8916"/>
                  </a:cubicBezTo>
                  <a:lnTo>
                    <a:pt x="3870" y="8535"/>
                  </a:lnTo>
                  <a:lnTo>
                    <a:pt x="3870" y="9630"/>
                  </a:lnTo>
                  <a:cubicBezTo>
                    <a:pt x="3870" y="9833"/>
                    <a:pt x="4025" y="9976"/>
                    <a:pt x="4215" y="9976"/>
                  </a:cubicBezTo>
                  <a:lnTo>
                    <a:pt x="4572" y="9976"/>
                  </a:lnTo>
                  <a:cubicBezTo>
                    <a:pt x="4763" y="9976"/>
                    <a:pt x="4918" y="9833"/>
                    <a:pt x="4918" y="9630"/>
                  </a:cubicBezTo>
                  <a:lnTo>
                    <a:pt x="4918" y="8535"/>
                  </a:lnTo>
                  <a:lnTo>
                    <a:pt x="5358" y="8916"/>
                  </a:lnTo>
                  <a:cubicBezTo>
                    <a:pt x="5418" y="8976"/>
                    <a:pt x="5489" y="8999"/>
                    <a:pt x="5584" y="8999"/>
                  </a:cubicBezTo>
                  <a:lnTo>
                    <a:pt x="5644" y="8999"/>
                  </a:lnTo>
                  <a:cubicBezTo>
                    <a:pt x="5751" y="8976"/>
                    <a:pt x="5834" y="8916"/>
                    <a:pt x="5882" y="8833"/>
                  </a:cubicBezTo>
                  <a:lnTo>
                    <a:pt x="6406" y="7928"/>
                  </a:lnTo>
                  <a:lnTo>
                    <a:pt x="7811" y="8345"/>
                  </a:lnTo>
                  <a:cubicBezTo>
                    <a:pt x="7918" y="8368"/>
                    <a:pt x="8025" y="8428"/>
                    <a:pt x="8109" y="8487"/>
                  </a:cubicBezTo>
                  <a:lnTo>
                    <a:pt x="7180" y="9297"/>
                  </a:lnTo>
                  <a:cubicBezTo>
                    <a:pt x="6977" y="9452"/>
                    <a:pt x="6882" y="9690"/>
                    <a:pt x="6882" y="9952"/>
                  </a:cubicBezTo>
                  <a:lnTo>
                    <a:pt x="6882" y="11035"/>
                  </a:lnTo>
                  <a:cubicBezTo>
                    <a:pt x="6882" y="11119"/>
                    <a:pt x="6954" y="11202"/>
                    <a:pt x="7037" y="11202"/>
                  </a:cubicBezTo>
                  <a:cubicBezTo>
                    <a:pt x="7132" y="11202"/>
                    <a:pt x="7204" y="11119"/>
                    <a:pt x="7204" y="11035"/>
                  </a:cubicBezTo>
                  <a:lnTo>
                    <a:pt x="7204" y="10464"/>
                  </a:lnTo>
                  <a:lnTo>
                    <a:pt x="7430" y="10428"/>
                  </a:lnTo>
                  <a:cubicBezTo>
                    <a:pt x="7513" y="10404"/>
                    <a:pt x="7573" y="10321"/>
                    <a:pt x="7549" y="10226"/>
                  </a:cubicBezTo>
                  <a:cubicBezTo>
                    <a:pt x="7539" y="10155"/>
                    <a:pt x="7469" y="10101"/>
                    <a:pt x="7397" y="10101"/>
                  </a:cubicBezTo>
                  <a:cubicBezTo>
                    <a:pt x="7384" y="10101"/>
                    <a:pt x="7371" y="10103"/>
                    <a:pt x="7358" y="10107"/>
                  </a:cubicBezTo>
                  <a:lnTo>
                    <a:pt x="7204" y="10142"/>
                  </a:lnTo>
                  <a:lnTo>
                    <a:pt x="7204" y="9952"/>
                  </a:lnTo>
                  <a:cubicBezTo>
                    <a:pt x="7204" y="9785"/>
                    <a:pt x="7275" y="9630"/>
                    <a:pt x="7394" y="9547"/>
                  </a:cubicBezTo>
                  <a:lnTo>
                    <a:pt x="8335" y="8737"/>
                  </a:lnTo>
                  <a:cubicBezTo>
                    <a:pt x="8406" y="8880"/>
                    <a:pt x="8454" y="9023"/>
                    <a:pt x="8454" y="9190"/>
                  </a:cubicBezTo>
                  <a:lnTo>
                    <a:pt x="8454" y="9845"/>
                  </a:lnTo>
                  <a:lnTo>
                    <a:pt x="8049" y="9928"/>
                  </a:lnTo>
                  <a:cubicBezTo>
                    <a:pt x="7966" y="9952"/>
                    <a:pt x="7906" y="10035"/>
                    <a:pt x="7930" y="10131"/>
                  </a:cubicBezTo>
                  <a:cubicBezTo>
                    <a:pt x="7954" y="10202"/>
                    <a:pt x="8025" y="10261"/>
                    <a:pt x="8097" y="10261"/>
                  </a:cubicBezTo>
                  <a:lnTo>
                    <a:pt x="8132" y="10261"/>
                  </a:lnTo>
                  <a:lnTo>
                    <a:pt x="8454" y="10190"/>
                  </a:lnTo>
                  <a:lnTo>
                    <a:pt x="8454" y="11035"/>
                  </a:lnTo>
                  <a:cubicBezTo>
                    <a:pt x="8454" y="11119"/>
                    <a:pt x="8525" y="11202"/>
                    <a:pt x="8621" y="11202"/>
                  </a:cubicBezTo>
                  <a:cubicBezTo>
                    <a:pt x="8704" y="11202"/>
                    <a:pt x="8787" y="11119"/>
                    <a:pt x="8787" y="11035"/>
                  </a:cubicBezTo>
                  <a:lnTo>
                    <a:pt x="8751" y="9190"/>
                  </a:lnTo>
                  <a:cubicBezTo>
                    <a:pt x="8751" y="8654"/>
                    <a:pt x="8394" y="8178"/>
                    <a:pt x="7870" y="8023"/>
                  </a:cubicBezTo>
                  <a:lnTo>
                    <a:pt x="6430" y="7606"/>
                  </a:lnTo>
                  <a:lnTo>
                    <a:pt x="6180" y="7106"/>
                  </a:lnTo>
                  <a:cubicBezTo>
                    <a:pt x="6132" y="7011"/>
                    <a:pt x="6061" y="6952"/>
                    <a:pt x="5965" y="6928"/>
                  </a:cubicBezTo>
                  <a:cubicBezTo>
                    <a:pt x="5930" y="6922"/>
                    <a:pt x="5894" y="6919"/>
                    <a:pt x="5860" y="6919"/>
                  </a:cubicBezTo>
                  <a:cubicBezTo>
                    <a:pt x="5826" y="6919"/>
                    <a:pt x="5793" y="6922"/>
                    <a:pt x="5763" y="6928"/>
                  </a:cubicBezTo>
                  <a:lnTo>
                    <a:pt x="5763" y="6559"/>
                  </a:lnTo>
                  <a:cubicBezTo>
                    <a:pt x="6311" y="6166"/>
                    <a:pt x="6704" y="5570"/>
                    <a:pt x="6787" y="4892"/>
                  </a:cubicBezTo>
                  <a:lnTo>
                    <a:pt x="6894" y="4892"/>
                  </a:lnTo>
                  <a:cubicBezTo>
                    <a:pt x="7216" y="4892"/>
                    <a:pt x="7489" y="4654"/>
                    <a:pt x="7513" y="4356"/>
                  </a:cubicBezTo>
                  <a:cubicBezTo>
                    <a:pt x="7537" y="4189"/>
                    <a:pt x="7478" y="4011"/>
                    <a:pt x="7370" y="3892"/>
                  </a:cubicBezTo>
                  <a:lnTo>
                    <a:pt x="7358" y="3868"/>
                  </a:lnTo>
                  <a:lnTo>
                    <a:pt x="7680" y="3034"/>
                  </a:lnTo>
                  <a:cubicBezTo>
                    <a:pt x="7716" y="2975"/>
                    <a:pt x="7692" y="2903"/>
                    <a:pt x="7656" y="2856"/>
                  </a:cubicBezTo>
                  <a:lnTo>
                    <a:pt x="7370" y="2582"/>
                  </a:lnTo>
                  <a:lnTo>
                    <a:pt x="7680" y="1629"/>
                  </a:lnTo>
                  <a:cubicBezTo>
                    <a:pt x="7692" y="1582"/>
                    <a:pt x="7692" y="1522"/>
                    <a:pt x="7656" y="1475"/>
                  </a:cubicBezTo>
                  <a:cubicBezTo>
                    <a:pt x="7620" y="1427"/>
                    <a:pt x="7573" y="1403"/>
                    <a:pt x="7513" y="1403"/>
                  </a:cubicBezTo>
                  <a:lnTo>
                    <a:pt x="6882" y="1403"/>
                  </a:lnTo>
                  <a:lnTo>
                    <a:pt x="7144" y="748"/>
                  </a:lnTo>
                  <a:cubicBezTo>
                    <a:pt x="7156" y="701"/>
                    <a:pt x="7156" y="641"/>
                    <a:pt x="7132" y="606"/>
                  </a:cubicBezTo>
                  <a:cubicBezTo>
                    <a:pt x="7097" y="558"/>
                    <a:pt x="7061" y="522"/>
                    <a:pt x="7001" y="522"/>
                  </a:cubicBezTo>
                  <a:lnTo>
                    <a:pt x="6013" y="522"/>
                  </a:lnTo>
                  <a:lnTo>
                    <a:pt x="5537" y="46"/>
                  </a:lnTo>
                  <a:cubicBezTo>
                    <a:pt x="5519" y="28"/>
                    <a:pt x="5479" y="2"/>
                    <a:pt x="5440" y="2"/>
                  </a:cubicBezTo>
                  <a:cubicBezTo>
                    <a:pt x="5429" y="2"/>
                    <a:pt x="5417" y="5"/>
                    <a:pt x="5406" y="10"/>
                  </a:cubicBezTo>
                  <a:lnTo>
                    <a:pt x="4215" y="165"/>
                  </a:lnTo>
                  <a:lnTo>
                    <a:pt x="3548" y="10"/>
                  </a:lnTo>
                  <a:cubicBezTo>
                    <a:pt x="3535" y="3"/>
                    <a:pt x="3520" y="0"/>
                    <a:pt x="35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11" name="Google Shape;17311;p62"/>
          <p:cNvGrpSpPr/>
          <p:nvPr/>
        </p:nvGrpSpPr>
        <p:grpSpPr>
          <a:xfrm>
            <a:off x="4903389" y="1324814"/>
            <a:ext cx="267854" cy="355735"/>
            <a:chOff x="4903389" y="1500214"/>
            <a:chExt cx="267854" cy="355735"/>
          </a:xfrm>
        </p:grpSpPr>
        <p:sp>
          <p:nvSpPr>
            <p:cNvPr id="17312" name="Google Shape;17312;p62"/>
            <p:cNvSpPr/>
            <p:nvPr/>
          </p:nvSpPr>
          <p:spPr>
            <a:xfrm>
              <a:off x="4997700" y="1611854"/>
              <a:ext cx="10201" cy="16252"/>
            </a:xfrm>
            <a:custGeom>
              <a:rect b="b" l="l" r="r" t="t"/>
              <a:pathLst>
                <a:path extrusionOk="0" h="513" w="322">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3" name="Google Shape;17313;p62"/>
            <p:cNvSpPr/>
            <p:nvPr/>
          </p:nvSpPr>
          <p:spPr>
            <a:xfrm>
              <a:off x="5064830" y="1611854"/>
              <a:ext cx="10233" cy="16252"/>
            </a:xfrm>
            <a:custGeom>
              <a:rect b="b" l="l" r="r" t="t"/>
              <a:pathLst>
                <a:path extrusionOk="0" h="513" w="323">
                  <a:moveTo>
                    <a:pt x="156" y="1"/>
                  </a:moveTo>
                  <a:cubicBezTo>
                    <a:pt x="72" y="1"/>
                    <a:pt x="1" y="84"/>
                    <a:pt x="1" y="167"/>
                  </a:cubicBezTo>
                  <a:lnTo>
                    <a:pt x="1" y="346"/>
                  </a:lnTo>
                  <a:cubicBezTo>
                    <a:pt x="1" y="441"/>
                    <a:pt x="72" y="513"/>
                    <a:pt x="156" y="513"/>
                  </a:cubicBezTo>
                  <a:cubicBezTo>
                    <a:pt x="251" y="513"/>
                    <a:pt x="322" y="441"/>
                    <a:pt x="322" y="346"/>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4" name="Google Shape;17314;p62"/>
            <p:cNvSpPr/>
            <p:nvPr/>
          </p:nvSpPr>
          <p:spPr>
            <a:xfrm>
              <a:off x="5013160" y="1650820"/>
              <a:ext cx="45302" cy="15777"/>
            </a:xfrm>
            <a:custGeom>
              <a:rect b="b" l="l" r="r" t="t"/>
              <a:pathLst>
                <a:path extrusionOk="0" h="498" w="1430">
                  <a:moveTo>
                    <a:pt x="188" y="0"/>
                  </a:moveTo>
                  <a:cubicBezTo>
                    <a:pt x="146" y="0"/>
                    <a:pt x="102" y="15"/>
                    <a:pt x="60" y="45"/>
                  </a:cubicBezTo>
                  <a:cubicBezTo>
                    <a:pt x="1" y="104"/>
                    <a:pt x="1" y="199"/>
                    <a:pt x="60" y="283"/>
                  </a:cubicBezTo>
                  <a:cubicBezTo>
                    <a:pt x="203" y="414"/>
                    <a:pt x="453" y="497"/>
                    <a:pt x="703" y="497"/>
                  </a:cubicBezTo>
                  <a:cubicBezTo>
                    <a:pt x="953" y="497"/>
                    <a:pt x="1215" y="414"/>
                    <a:pt x="1346" y="283"/>
                  </a:cubicBezTo>
                  <a:cubicBezTo>
                    <a:pt x="1429" y="223"/>
                    <a:pt x="1429"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5" name="Google Shape;17315;p62"/>
            <p:cNvSpPr/>
            <p:nvPr/>
          </p:nvSpPr>
          <p:spPr>
            <a:xfrm>
              <a:off x="4903389" y="1500214"/>
              <a:ext cx="267854" cy="355735"/>
            </a:xfrm>
            <a:custGeom>
              <a:rect b="b" l="l" r="r" t="t"/>
              <a:pathLst>
                <a:path extrusionOk="0" h="11229" w="8455">
                  <a:moveTo>
                    <a:pt x="1382" y="3144"/>
                  </a:moveTo>
                  <a:lnTo>
                    <a:pt x="1382" y="3394"/>
                  </a:lnTo>
                  <a:cubicBezTo>
                    <a:pt x="1180" y="3489"/>
                    <a:pt x="1025" y="3691"/>
                    <a:pt x="1025" y="3941"/>
                  </a:cubicBezTo>
                  <a:cubicBezTo>
                    <a:pt x="1025" y="4275"/>
                    <a:pt x="1299" y="4537"/>
                    <a:pt x="1620" y="4537"/>
                  </a:cubicBezTo>
                  <a:lnTo>
                    <a:pt x="1739" y="4537"/>
                  </a:lnTo>
                  <a:cubicBezTo>
                    <a:pt x="1811" y="5073"/>
                    <a:pt x="2073" y="5549"/>
                    <a:pt x="2430" y="5930"/>
                  </a:cubicBezTo>
                  <a:cubicBezTo>
                    <a:pt x="2362" y="5952"/>
                    <a:pt x="2270" y="5961"/>
                    <a:pt x="2172" y="5961"/>
                  </a:cubicBezTo>
                  <a:cubicBezTo>
                    <a:pt x="2116" y="5961"/>
                    <a:pt x="2058" y="5958"/>
                    <a:pt x="2001" y="5954"/>
                  </a:cubicBezTo>
                  <a:cubicBezTo>
                    <a:pt x="1656" y="5894"/>
                    <a:pt x="1370" y="5644"/>
                    <a:pt x="1251" y="5299"/>
                  </a:cubicBezTo>
                  <a:cubicBezTo>
                    <a:pt x="1203" y="5168"/>
                    <a:pt x="1192" y="5037"/>
                    <a:pt x="1203" y="4894"/>
                  </a:cubicBezTo>
                  <a:cubicBezTo>
                    <a:pt x="1215" y="4715"/>
                    <a:pt x="1144" y="4537"/>
                    <a:pt x="989" y="4442"/>
                  </a:cubicBezTo>
                  <a:cubicBezTo>
                    <a:pt x="751" y="4275"/>
                    <a:pt x="620" y="3989"/>
                    <a:pt x="691" y="3703"/>
                  </a:cubicBezTo>
                  <a:cubicBezTo>
                    <a:pt x="751" y="3429"/>
                    <a:pt x="965" y="3203"/>
                    <a:pt x="1251" y="3156"/>
                  </a:cubicBezTo>
                  <a:cubicBezTo>
                    <a:pt x="1299" y="3144"/>
                    <a:pt x="1334" y="3144"/>
                    <a:pt x="1382" y="3144"/>
                  </a:cubicBezTo>
                  <a:close/>
                  <a:moveTo>
                    <a:pt x="7002" y="3144"/>
                  </a:moveTo>
                  <a:cubicBezTo>
                    <a:pt x="7037" y="3144"/>
                    <a:pt x="7085" y="3144"/>
                    <a:pt x="7145" y="3156"/>
                  </a:cubicBezTo>
                  <a:cubicBezTo>
                    <a:pt x="7430" y="3203"/>
                    <a:pt x="7669" y="3441"/>
                    <a:pt x="7716" y="3703"/>
                  </a:cubicBezTo>
                  <a:cubicBezTo>
                    <a:pt x="7776" y="3989"/>
                    <a:pt x="7657" y="4275"/>
                    <a:pt x="7418" y="4442"/>
                  </a:cubicBezTo>
                  <a:cubicBezTo>
                    <a:pt x="7264" y="4537"/>
                    <a:pt x="7180" y="4715"/>
                    <a:pt x="7192" y="4894"/>
                  </a:cubicBezTo>
                  <a:cubicBezTo>
                    <a:pt x="7204" y="5037"/>
                    <a:pt x="7192" y="5168"/>
                    <a:pt x="7145" y="5299"/>
                  </a:cubicBezTo>
                  <a:cubicBezTo>
                    <a:pt x="7037" y="5632"/>
                    <a:pt x="6740" y="5894"/>
                    <a:pt x="6406" y="5954"/>
                  </a:cubicBezTo>
                  <a:cubicBezTo>
                    <a:pt x="6348" y="5966"/>
                    <a:pt x="6290" y="5971"/>
                    <a:pt x="6233" y="5971"/>
                  </a:cubicBezTo>
                  <a:cubicBezTo>
                    <a:pt x="6126" y="5971"/>
                    <a:pt x="6023" y="5953"/>
                    <a:pt x="5930" y="5930"/>
                  </a:cubicBezTo>
                  <a:cubicBezTo>
                    <a:pt x="6287" y="5549"/>
                    <a:pt x="6537" y="5073"/>
                    <a:pt x="6609" y="4537"/>
                  </a:cubicBezTo>
                  <a:lnTo>
                    <a:pt x="6728" y="4537"/>
                  </a:lnTo>
                  <a:cubicBezTo>
                    <a:pt x="7061" y="4537"/>
                    <a:pt x="7323" y="4275"/>
                    <a:pt x="7323" y="3941"/>
                  </a:cubicBezTo>
                  <a:cubicBezTo>
                    <a:pt x="7323" y="3703"/>
                    <a:pt x="7168" y="3501"/>
                    <a:pt x="6966" y="3394"/>
                  </a:cubicBezTo>
                  <a:lnTo>
                    <a:pt x="6966" y="3144"/>
                  </a:lnTo>
                  <a:close/>
                  <a:moveTo>
                    <a:pt x="4216" y="346"/>
                  </a:moveTo>
                  <a:cubicBezTo>
                    <a:pt x="5585" y="346"/>
                    <a:pt x="6680" y="1441"/>
                    <a:pt x="6680" y="2810"/>
                  </a:cubicBezTo>
                  <a:lnTo>
                    <a:pt x="6680" y="3346"/>
                  </a:lnTo>
                  <a:lnTo>
                    <a:pt x="6668" y="3346"/>
                  </a:lnTo>
                  <a:cubicBezTo>
                    <a:pt x="6502" y="3346"/>
                    <a:pt x="6347" y="3322"/>
                    <a:pt x="6192" y="3287"/>
                  </a:cubicBezTo>
                  <a:cubicBezTo>
                    <a:pt x="6180" y="3283"/>
                    <a:pt x="6167" y="3281"/>
                    <a:pt x="6154" y="3281"/>
                  </a:cubicBezTo>
                  <a:cubicBezTo>
                    <a:pt x="6081" y="3281"/>
                    <a:pt x="6008" y="3335"/>
                    <a:pt x="5978" y="3406"/>
                  </a:cubicBezTo>
                  <a:cubicBezTo>
                    <a:pt x="5954" y="3501"/>
                    <a:pt x="6014" y="3584"/>
                    <a:pt x="6097" y="3620"/>
                  </a:cubicBezTo>
                  <a:cubicBezTo>
                    <a:pt x="6299" y="3680"/>
                    <a:pt x="6490" y="3691"/>
                    <a:pt x="6668" y="3691"/>
                  </a:cubicBezTo>
                  <a:lnTo>
                    <a:pt x="6752" y="3691"/>
                  </a:lnTo>
                  <a:cubicBezTo>
                    <a:pt x="6907" y="3691"/>
                    <a:pt x="7026" y="3810"/>
                    <a:pt x="7026" y="3965"/>
                  </a:cubicBezTo>
                  <a:cubicBezTo>
                    <a:pt x="7026" y="4108"/>
                    <a:pt x="6907" y="4227"/>
                    <a:pt x="6752" y="4227"/>
                  </a:cubicBezTo>
                  <a:lnTo>
                    <a:pt x="6656" y="4227"/>
                  </a:lnTo>
                  <a:lnTo>
                    <a:pt x="6656" y="4215"/>
                  </a:lnTo>
                  <a:cubicBezTo>
                    <a:pt x="6656" y="4120"/>
                    <a:pt x="6573" y="4049"/>
                    <a:pt x="6490" y="4049"/>
                  </a:cubicBezTo>
                  <a:cubicBezTo>
                    <a:pt x="6395" y="4049"/>
                    <a:pt x="6323" y="4120"/>
                    <a:pt x="6323" y="4215"/>
                  </a:cubicBezTo>
                  <a:cubicBezTo>
                    <a:pt x="6323" y="5370"/>
                    <a:pt x="5371" y="6323"/>
                    <a:pt x="4216" y="6323"/>
                  </a:cubicBezTo>
                  <a:cubicBezTo>
                    <a:pt x="3037" y="6311"/>
                    <a:pt x="2084" y="5358"/>
                    <a:pt x="2084" y="4203"/>
                  </a:cubicBezTo>
                  <a:cubicBezTo>
                    <a:pt x="2084" y="4108"/>
                    <a:pt x="2013" y="4037"/>
                    <a:pt x="1918" y="4037"/>
                  </a:cubicBezTo>
                  <a:cubicBezTo>
                    <a:pt x="1834" y="4037"/>
                    <a:pt x="1763" y="4108"/>
                    <a:pt x="1763" y="4203"/>
                  </a:cubicBezTo>
                  <a:lnTo>
                    <a:pt x="1763" y="4215"/>
                  </a:lnTo>
                  <a:lnTo>
                    <a:pt x="1656" y="4215"/>
                  </a:lnTo>
                  <a:cubicBezTo>
                    <a:pt x="1501" y="4215"/>
                    <a:pt x="1382" y="4096"/>
                    <a:pt x="1382" y="3941"/>
                  </a:cubicBezTo>
                  <a:cubicBezTo>
                    <a:pt x="1382" y="3799"/>
                    <a:pt x="1501" y="3680"/>
                    <a:pt x="1656" y="3680"/>
                  </a:cubicBezTo>
                  <a:lnTo>
                    <a:pt x="1739" y="3680"/>
                  </a:lnTo>
                  <a:cubicBezTo>
                    <a:pt x="2918" y="3680"/>
                    <a:pt x="3847" y="2667"/>
                    <a:pt x="4180" y="2215"/>
                  </a:cubicBezTo>
                  <a:lnTo>
                    <a:pt x="4216" y="2215"/>
                  </a:lnTo>
                  <a:cubicBezTo>
                    <a:pt x="4418" y="2489"/>
                    <a:pt x="4871" y="2977"/>
                    <a:pt x="5454" y="3322"/>
                  </a:cubicBezTo>
                  <a:cubicBezTo>
                    <a:pt x="5476" y="3337"/>
                    <a:pt x="5502" y="3344"/>
                    <a:pt x="5528" y="3344"/>
                  </a:cubicBezTo>
                  <a:cubicBezTo>
                    <a:pt x="5586" y="3344"/>
                    <a:pt x="5644" y="3312"/>
                    <a:pt x="5668" y="3263"/>
                  </a:cubicBezTo>
                  <a:cubicBezTo>
                    <a:pt x="5716" y="3191"/>
                    <a:pt x="5680" y="3084"/>
                    <a:pt x="5609" y="3037"/>
                  </a:cubicBezTo>
                  <a:cubicBezTo>
                    <a:pt x="5073" y="2727"/>
                    <a:pt x="4680" y="2263"/>
                    <a:pt x="4478" y="2025"/>
                  </a:cubicBezTo>
                  <a:cubicBezTo>
                    <a:pt x="4418" y="1929"/>
                    <a:pt x="4323" y="1894"/>
                    <a:pt x="4216" y="1894"/>
                  </a:cubicBezTo>
                  <a:cubicBezTo>
                    <a:pt x="4109" y="1894"/>
                    <a:pt x="4001" y="1941"/>
                    <a:pt x="3942" y="2025"/>
                  </a:cubicBezTo>
                  <a:cubicBezTo>
                    <a:pt x="2989" y="3227"/>
                    <a:pt x="2096" y="3346"/>
                    <a:pt x="1763" y="3346"/>
                  </a:cubicBezTo>
                  <a:lnTo>
                    <a:pt x="1739" y="3346"/>
                  </a:lnTo>
                  <a:lnTo>
                    <a:pt x="1739" y="2810"/>
                  </a:lnTo>
                  <a:cubicBezTo>
                    <a:pt x="1739" y="1453"/>
                    <a:pt x="2846" y="346"/>
                    <a:pt x="4216" y="346"/>
                  </a:cubicBezTo>
                  <a:close/>
                  <a:moveTo>
                    <a:pt x="5085" y="6477"/>
                  </a:moveTo>
                  <a:lnTo>
                    <a:pt x="5085" y="7359"/>
                  </a:lnTo>
                  <a:cubicBezTo>
                    <a:pt x="5085" y="7847"/>
                    <a:pt x="4692" y="8252"/>
                    <a:pt x="4192" y="8252"/>
                  </a:cubicBezTo>
                  <a:cubicBezTo>
                    <a:pt x="3704" y="8252"/>
                    <a:pt x="3299" y="7847"/>
                    <a:pt x="3299" y="7359"/>
                  </a:cubicBezTo>
                  <a:lnTo>
                    <a:pt x="3299" y="6477"/>
                  </a:lnTo>
                  <a:cubicBezTo>
                    <a:pt x="3573" y="6585"/>
                    <a:pt x="3882" y="6644"/>
                    <a:pt x="4192" y="6644"/>
                  </a:cubicBezTo>
                  <a:cubicBezTo>
                    <a:pt x="4513" y="6644"/>
                    <a:pt x="4811" y="6585"/>
                    <a:pt x="5085" y="6477"/>
                  </a:cubicBezTo>
                  <a:close/>
                  <a:moveTo>
                    <a:pt x="5430" y="7061"/>
                  </a:moveTo>
                  <a:lnTo>
                    <a:pt x="5883" y="7204"/>
                  </a:lnTo>
                  <a:cubicBezTo>
                    <a:pt x="5954" y="7239"/>
                    <a:pt x="6002" y="7299"/>
                    <a:pt x="6002" y="7370"/>
                  </a:cubicBezTo>
                  <a:cubicBezTo>
                    <a:pt x="6014" y="7990"/>
                    <a:pt x="5883" y="8502"/>
                    <a:pt x="5752" y="8799"/>
                  </a:cubicBezTo>
                  <a:cubicBezTo>
                    <a:pt x="5664" y="9003"/>
                    <a:pt x="5465" y="9128"/>
                    <a:pt x="5259" y="9128"/>
                  </a:cubicBezTo>
                  <a:cubicBezTo>
                    <a:pt x="5213" y="9128"/>
                    <a:pt x="5166" y="9122"/>
                    <a:pt x="5121" y="9109"/>
                  </a:cubicBezTo>
                  <a:lnTo>
                    <a:pt x="4240" y="8883"/>
                  </a:lnTo>
                  <a:lnTo>
                    <a:pt x="4168" y="8883"/>
                  </a:lnTo>
                  <a:lnTo>
                    <a:pt x="3287" y="9109"/>
                  </a:lnTo>
                  <a:cubicBezTo>
                    <a:pt x="3247" y="9118"/>
                    <a:pt x="3205" y="9123"/>
                    <a:pt x="3164" y="9123"/>
                  </a:cubicBezTo>
                  <a:cubicBezTo>
                    <a:pt x="2953" y="9123"/>
                    <a:pt x="2748" y="8999"/>
                    <a:pt x="2668" y="8799"/>
                  </a:cubicBezTo>
                  <a:cubicBezTo>
                    <a:pt x="2525" y="8490"/>
                    <a:pt x="2394" y="7990"/>
                    <a:pt x="2430" y="7370"/>
                  </a:cubicBezTo>
                  <a:cubicBezTo>
                    <a:pt x="2430" y="7299"/>
                    <a:pt x="2489" y="7216"/>
                    <a:pt x="2549" y="7204"/>
                  </a:cubicBezTo>
                  <a:lnTo>
                    <a:pt x="2989" y="7061"/>
                  </a:lnTo>
                  <a:lnTo>
                    <a:pt x="2989" y="7359"/>
                  </a:lnTo>
                  <a:cubicBezTo>
                    <a:pt x="2989" y="8025"/>
                    <a:pt x="3537" y="8573"/>
                    <a:pt x="4216" y="8573"/>
                  </a:cubicBezTo>
                  <a:cubicBezTo>
                    <a:pt x="4882" y="8573"/>
                    <a:pt x="5430" y="8025"/>
                    <a:pt x="5430" y="7359"/>
                  </a:cubicBezTo>
                  <a:lnTo>
                    <a:pt x="5430" y="7061"/>
                  </a:lnTo>
                  <a:close/>
                  <a:moveTo>
                    <a:pt x="4204" y="0"/>
                  </a:moveTo>
                  <a:cubicBezTo>
                    <a:pt x="2656" y="0"/>
                    <a:pt x="1406" y="1251"/>
                    <a:pt x="1406" y="2798"/>
                  </a:cubicBezTo>
                  <a:lnTo>
                    <a:pt x="1406" y="2810"/>
                  </a:lnTo>
                  <a:cubicBezTo>
                    <a:pt x="1346" y="2810"/>
                    <a:pt x="1263" y="2810"/>
                    <a:pt x="1203" y="2822"/>
                  </a:cubicBezTo>
                  <a:cubicBezTo>
                    <a:pt x="787" y="2906"/>
                    <a:pt x="453" y="3227"/>
                    <a:pt x="370" y="3644"/>
                  </a:cubicBezTo>
                  <a:cubicBezTo>
                    <a:pt x="287" y="4061"/>
                    <a:pt x="465" y="4477"/>
                    <a:pt x="811" y="4715"/>
                  </a:cubicBezTo>
                  <a:cubicBezTo>
                    <a:pt x="870" y="4751"/>
                    <a:pt x="894" y="4823"/>
                    <a:pt x="882" y="4882"/>
                  </a:cubicBezTo>
                  <a:cubicBezTo>
                    <a:pt x="870" y="5061"/>
                    <a:pt x="882" y="5239"/>
                    <a:pt x="941" y="5418"/>
                  </a:cubicBezTo>
                  <a:cubicBezTo>
                    <a:pt x="1084" y="5858"/>
                    <a:pt x="1477" y="6204"/>
                    <a:pt x="1942" y="6299"/>
                  </a:cubicBezTo>
                  <a:cubicBezTo>
                    <a:pt x="2013" y="6311"/>
                    <a:pt x="2096" y="6311"/>
                    <a:pt x="2180" y="6311"/>
                  </a:cubicBezTo>
                  <a:cubicBezTo>
                    <a:pt x="2370" y="6311"/>
                    <a:pt x="2561" y="6263"/>
                    <a:pt x="2739" y="6180"/>
                  </a:cubicBezTo>
                  <a:cubicBezTo>
                    <a:pt x="2811" y="6239"/>
                    <a:pt x="2894" y="6275"/>
                    <a:pt x="2977" y="6323"/>
                  </a:cubicBezTo>
                  <a:lnTo>
                    <a:pt x="2977" y="6716"/>
                  </a:lnTo>
                  <a:lnTo>
                    <a:pt x="2430" y="6906"/>
                  </a:lnTo>
                  <a:cubicBezTo>
                    <a:pt x="2239" y="6978"/>
                    <a:pt x="2096" y="7156"/>
                    <a:pt x="2084" y="7370"/>
                  </a:cubicBezTo>
                  <a:lnTo>
                    <a:pt x="2084" y="7394"/>
                  </a:lnTo>
                  <a:lnTo>
                    <a:pt x="822" y="7847"/>
                  </a:lnTo>
                  <a:cubicBezTo>
                    <a:pt x="334" y="8025"/>
                    <a:pt x="1" y="8466"/>
                    <a:pt x="1" y="8990"/>
                  </a:cubicBezTo>
                  <a:lnTo>
                    <a:pt x="1" y="11061"/>
                  </a:lnTo>
                  <a:cubicBezTo>
                    <a:pt x="1" y="11145"/>
                    <a:pt x="72" y="11228"/>
                    <a:pt x="168" y="11228"/>
                  </a:cubicBezTo>
                  <a:cubicBezTo>
                    <a:pt x="251" y="11228"/>
                    <a:pt x="334" y="11145"/>
                    <a:pt x="334" y="11061"/>
                  </a:cubicBezTo>
                  <a:lnTo>
                    <a:pt x="334" y="8990"/>
                  </a:lnTo>
                  <a:cubicBezTo>
                    <a:pt x="334" y="8883"/>
                    <a:pt x="346" y="8787"/>
                    <a:pt x="394" y="8680"/>
                  </a:cubicBezTo>
                  <a:lnTo>
                    <a:pt x="1227" y="9395"/>
                  </a:lnTo>
                  <a:cubicBezTo>
                    <a:pt x="1346" y="9490"/>
                    <a:pt x="1418" y="9645"/>
                    <a:pt x="1418" y="9787"/>
                  </a:cubicBezTo>
                  <a:lnTo>
                    <a:pt x="1418" y="11061"/>
                  </a:lnTo>
                  <a:cubicBezTo>
                    <a:pt x="1418" y="11145"/>
                    <a:pt x="1489" y="11228"/>
                    <a:pt x="1584" y="11228"/>
                  </a:cubicBezTo>
                  <a:cubicBezTo>
                    <a:pt x="1668" y="11228"/>
                    <a:pt x="1739" y="11145"/>
                    <a:pt x="1739" y="11061"/>
                  </a:cubicBezTo>
                  <a:lnTo>
                    <a:pt x="1739" y="9787"/>
                  </a:lnTo>
                  <a:cubicBezTo>
                    <a:pt x="1739" y="9537"/>
                    <a:pt x="1644" y="9299"/>
                    <a:pt x="1442" y="9144"/>
                  </a:cubicBezTo>
                  <a:lnTo>
                    <a:pt x="584" y="8394"/>
                  </a:lnTo>
                  <a:cubicBezTo>
                    <a:pt x="668" y="8287"/>
                    <a:pt x="811" y="8204"/>
                    <a:pt x="941" y="8156"/>
                  </a:cubicBezTo>
                  <a:lnTo>
                    <a:pt x="2096" y="7751"/>
                  </a:lnTo>
                  <a:cubicBezTo>
                    <a:pt x="2132" y="8263"/>
                    <a:pt x="2251" y="8680"/>
                    <a:pt x="2370" y="8942"/>
                  </a:cubicBezTo>
                  <a:cubicBezTo>
                    <a:pt x="2508" y="9277"/>
                    <a:pt x="2825" y="9481"/>
                    <a:pt x="3167" y="9481"/>
                  </a:cubicBezTo>
                  <a:cubicBezTo>
                    <a:pt x="3238" y="9481"/>
                    <a:pt x="3310" y="9473"/>
                    <a:pt x="3382" y="9454"/>
                  </a:cubicBezTo>
                  <a:lnTo>
                    <a:pt x="4061" y="9287"/>
                  </a:lnTo>
                  <a:lnTo>
                    <a:pt x="4061" y="9823"/>
                  </a:lnTo>
                  <a:cubicBezTo>
                    <a:pt x="4061" y="9918"/>
                    <a:pt x="4144" y="9990"/>
                    <a:pt x="4228" y="9990"/>
                  </a:cubicBezTo>
                  <a:cubicBezTo>
                    <a:pt x="4311" y="9990"/>
                    <a:pt x="4394" y="9918"/>
                    <a:pt x="4394" y="9823"/>
                  </a:cubicBezTo>
                  <a:lnTo>
                    <a:pt x="4394" y="9287"/>
                  </a:lnTo>
                  <a:lnTo>
                    <a:pt x="5073" y="9454"/>
                  </a:lnTo>
                  <a:cubicBezTo>
                    <a:pt x="5144" y="9466"/>
                    <a:pt x="5228" y="9478"/>
                    <a:pt x="5287" y="9478"/>
                  </a:cubicBezTo>
                  <a:cubicBezTo>
                    <a:pt x="5621" y="9478"/>
                    <a:pt x="5942" y="9275"/>
                    <a:pt x="6085" y="8942"/>
                  </a:cubicBezTo>
                  <a:cubicBezTo>
                    <a:pt x="6204" y="8680"/>
                    <a:pt x="6323" y="8263"/>
                    <a:pt x="6359" y="7751"/>
                  </a:cubicBezTo>
                  <a:lnTo>
                    <a:pt x="7514" y="8156"/>
                  </a:lnTo>
                  <a:cubicBezTo>
                    <a:pt x="7669" y="8204"/>
                    <a:pt x="7788" y="8287"/>
                    <a:pt x="7871" y="8394"/>
                  </a:cubicBezTo>
                  <a:lnTo>
                    <a:pt x="7014" y="9133"/>
                  </a:lnTo>
                  <a:cubicBezTo>
                    <a:pt x="6823" y="9299"/>
                    <a:pt x="6716" y="9537"/>
                    <a:pt x="6716" y="9787"/>
                  </a:cubicBezTo>
                  <a:lnTo>
                    <a:pt x="6716" y="11061"/>
                  </a:lnTo>
                  <a:cubicBezTo>
                    <a:pt x="6716" y="11145"/>
                    <a:pt x="6787" y="11216"/>
                    <a:pt x="6871" y="11216"/>
                  </a:cubicBezTo>
                  <a:cubicBezTo>
                    <a:pt x="6966" y="11216"/>
                    <a:pt x="7037" y="11145"/>
                    <a:pt x="7037" y="11061"/>
                  </a:cubicBezTo>
                  <a:lnTo>
                    <a:pt x="7037" y="9787"/>
                  </a:lnTo>
                  <a:cubicBezTo>
                    <a:pt x="7037" y="9633"/>
                    <a:pt x="7109" y="9478"/>
                    <a:pt x="7228" y="9395"/>
                  </a:cubicBezTo>
                  <a:lnTo>
                    <a:pt x="8061" y="8680"/>
                  </a:lnTo>
                  <a:cubicBezTo>
                    <a:pt x="8097" y="8775"/>
                    <a:pt x="8121" y="8883"/>
                    <a:pt x="8121" y="8990"/>
                  </a:cubicBezTo>
                  <a:lnTo>
                    <a:pt x="8121" y="11061"/>
                  </a:lnTo>
                  <a:cubicBezTo>
                    <a:pt x="8121" y="11145"/>
                    <a:pt x="8204" y="11216"/>
                    <a:pt x="8288" y="11216"/>
                  </a:cubicBezTo>
                  <a:cubicBezTo>
                    <a:pt x="8383" y="11216"/>
                    <a:pt x="8454" y="11145"/>
                    <a:pt x="8454" y="11061"/>
                  </a:cubicBezTo>
                  <a:lnTo>
                    <a:pt x="8454" y="8990"/>
                  </a:lnTo>
                  <a:cubicBezTo>
                    <a:pt x="8395" y="8466"/>
                    <a:pt x="8061" y="8013"/>
                    <a:pt x="7573" y="7847"/>
                  </a:cubicBezTo>
                  <a:lnTo>
                    <a:pt x="6311" y="7394"/>
                  </a:lnTo>
                  <a:lnTo>
                    <a:pt x="6311" y="7370"/>
                  </a:lnTo>
                  <a:cubicBezTo>
                    <a:pt x="6299" y="7156"/>
                    <a:pt x="6168" y="6978"/>
                    <a:pt x="5966" y="6906"/>
                  </a:cubicBezTo>
                  <a:lnTo>
                    <a:pt x="5418" y="6716"/>
                  </a:lnTo>
                  <a:lnTo>
                    <a:pt x="5418" y="6323"/>
                  </a:lnTo>
                  <a:cubicBezTo>
                    <a:pt x="5502" y="6275"/>
                    <a:pt x="5585" y="6216"/>
                    <a:pt x="5656" y="6180"/>
                  </a:cubicBezTo>
                  <a:cubicBezTo>
                    <a:pt x="5835" y="6263"/>
                    <a:pt x="6025" y="6311"/>
                    <a:pt x="6216" y="6311"/>
                  </a:cubicBezTo>
                  <a:cubicBezTo>
                    <a:pt x="6299" y="6311"/>
                    <a:pt x="6383" y="6311"/>
                    <a:pt x="6454" y="6299"/>
                  </a:cubicBezTo>
                  <a:cubicBezTo>
                    <a:pt x="6918" y="6204"/>
                    <a:pt x="7311" y="5858"/>
                    <a:pt x="7454" y="5418"/>
                  </a:cubicBezTo>
                  <a:cubicBezTo>
                    <a:pt x="7514" y="5239"/>
                    <a:pt x="7526" y="5061"/>
                    <a:pt x="7514" y="4882"/>
                  </a:cubicBezTo>
                  <a:cubicBezTo>
                    <a:pt x="7514" y="4823"/>
                    <a:pt x="7549" y="4751"/>
                    <a:pt x="7585" y="4715"/>
                  </a:cubicBezTo>
                  <a:cubicBezTo>
                    <a:pt x="7954" y="4477"/>
                    <a:pt x="8109" y="4061"/>
                    <a:pt x="8026" y="3644"/>
                  </a:cubicBezTo>
                  <a:cubicBezTo>
                    <a:pt x="7930" y="3227"/>
                    <a:pt x="7609" y="2906"/>
                    <a:pt x="7192" y="2822"/>
                  </a:cubicBezTo>
                  <a:cubicBezTo>
                    <a:pt x="7133" y="2810"/>
                    <a:pt x="7061" y="2810"/>
                    <a:pt x="7002" y="2810"/>
                  </a:cubicBezTo>
                  <a:lnTo>
                    <a:pt x="7002" y="2798"/>
                  </a:lnTo>
                  <a:cubicBezTo>
                    <a:pt x="7002" y="1251"/>
                    <a:pt x="5752" y="0"/>
                    <a:pt x="4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6" name="Google Shape;17316;p62"/>
            <p:cNvSpPr/>
            <p:nvPr/>
          </p:nvSpPr>
          <p:spPr>
            <a:xfrm>
              <a:off x="5031281" y="1828007"/>
              <a:ext cx="10201" cy="15872"/>
            </a:xfrm>
            <a:custGeom>
              <a:rect b="b" l="l" r="r" t="t"/>
              <a:pathLst>
                <a:path extrusionOk="0" h="501" w="322">
                  <a:moveTo>
                    <a:pt x="155" y="0"/>
                  </a:moveTo>
                  <a:cubicBezTo>
                    <a:pt x="72" y="0"/>
                    <a:pt x="0" y="71"/>
                    <a:pt x="0" y="167"/>
                  </a:cubicBezTo>
                  <a:lnTo>
                    <a:pt x="0" y="345"/>
                  </a:lnTo>
                  <a:cubicBezTo>
                    <a:pt x="0" y="429"/>
                    <a:pt x="72" y="500"/>
                    <a:pt x="155" y="500"/>
                  </a:cubicBezTo>
                  <a:cubicBezTo>
                    <a:pt x="250" y="500"/>
                    <a:pt x="322" y="429"/>
                    <a:pt x="322" y="345"/>
                  </a:cubicBezTo>
                  <a:lnTo>
                    <a:pt x="322" y="167"/>
                  </a:lnTo>
                  <a:cubicBezTo>
                    <a:pt x="322" y="71"/>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17" name="Google Shape;17317;p62"/>
          <p:cNvGrpSpPr/>
          <p:nvPr/>
        </p:nvGrpSpPr>
        <p:grpSpPr>
          <a:xfrm>
            <a:off x="7613518" y="1325954"/>
            <a:ext cx="264433" cy="353074"/>
            <a:chOff x="7613518" y="1501354"/>
            <a:chExt cx="264433" cy="353074"/>
          </a:xfrm>
        </p:grpSpPr>
        <p:sp>
          <p:nvSpPr>
            <p:cNvPr id="17318" name="Google Shape;17318;p62"/>
            <p:cNvSpPr/>
            <p:nvPr/>
          </p:nvSpPr>
          <p:spPr>
            <a:xfrm>
              <a:off x="7707069" y="1628454"/>
              <a:ext cx="10201" cy="16252"/>
            </a:xfrm>
            <a:custGeom>
              <a:rect b="b" l="l" r="r" t="t"/>
              <a:pathLst>
                <a:path extrusionOk="0" h="513" w="322">
                  <a:moveTo>
                    <a:pt x="155" y="1"/>
                  </a:moveTo>
                  <a:cubicBezTo>
                    <a:pt x="71" y="1"/>
                    <a:pt x="0" y="72"/>
                    <a:pt x="0" y="167"/>
                  </a:cubicBezTo>
                  <a:lnTo>
                    <a:pt x="0" y="346"/>
                  </a:lnTo>
                  <a:cubicBezTo>
                    <a:pt x="0" y="429"/>
                    <a:pt x="71" y="513"/>
                    <a:pt x="155" y="513"/>
                  </a:cubicBezTo>
                  <a:cubicBezTo>
                    <a:pt x="250" y="513"/>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9" name="Google Shape;17319;p62"/>
            <p:cNvSpPr/>
            <p:nvPr/>
          </p:nvSpPr>
          <p:spPr>
            <a:xfrm>
              <a:off x="7773439" y="1628454"/>
              <a:ext cx="10201" cy="16252"/>
            </a:xfrm>
            <a:custGeom>
              <a:rect b="b" l="l" r="r" t="t"/>
              <a:pathLst>
                <a:path extrusionOk="0" h="513" w="322">
                  <a:moveTo>
                    <a:pt x="167" y="1"/>
                  </a:moveTo>
                  <a:cubicBezTo>
                    <a:pt x="72" y="1"/>
                    <a:pt x="1" y="72"/>
                    <a:pt x="1" y="167"/>
                  </a:cubicBezTo>
                  <a:lnTo>
                    <a:pt x="1" y="346"/>
                  </a:lnTo>
                  <a:cubicBezTo>
                    <a:pt x="1" y="429"/>
                    <a:pt x="72" y="513"/>
                    <a:pt x="167" y="513"/>
                  </a:cubicBezTo>
                  <a:cubicBezTo>
                    <a:pt x="251" y="513"/>
                    <a:pt x="322" y="429"/>
                    <a:pt x="322" y="346"/>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0" name="Google Shape;17320;p62"/>
            <p:cNvSpPr/>
            <p:nvPr/>
          </p:nvSpPr>
          <p:spPr>
            <a:xfrm>
              <a:off x="7613518" y="1501354"/>
              <a:ext cx="264433" cy="353074"/>
            </a:xfrm>
            <a:custGeom>
              <a:rect b="b" l="l" r="r" t="t"/>
              <a:pathLst>
                <a:path extrusionOk="0" h="11145" w="8347">
                  <a:moveTo>
                    <a:pt x="4156" y="334"/>
                  </a:moveTo>
                  <a:cubicBezTo>
                    <a:pt x="5703" y="334"/>
                    <a:pt x="6954" y="1584"/>
                    <a:pt x="6954" y="3132"/>
                  </a:cubicBezTo>
                  <a:lnTo>
                    <a:pt x="6954" y="4358"/>
                  </a:lnTo>
                  <a:cubicBezTo>
                    <a:pt x="6954" y="5263"/>
                    <a:pt x="7156" y="5941"/>
                    <a:pt x="7335" y="6382"/>
                  </a:cubicBezTo>
                  <a:cubicBezTo>
                    <a:pt x="7346" y="6418"/>
                    <a:pt x="7346" y="6465"/>
                    <a:pt x="7335" y="6513"/>
                  </a:cubicBezTo>
                  <a:cubicBezTo>
                    <a:pt x="7323" y="6561"/>
                    <a:pt x="7275" y="6596"/>
                    <a:pt x="7227" y="6620"/>
                  </a:cubicBezTo>
                  <a:cubicBezTo>
                    <a:pt x="7156" y="6644"/>
                    <a:pt x="7073" y="6680"/>
                    <a:pt x="6989" y="6703"/>
                  </a:cubicBezTo>
                  <a:cubicBezTo>
                    <a:pt x="6787" y="6441"/>
                    <a:pt x="6442" y="6263"/>
                    <a:pt x="6072" y="6263"/>
                  </a:cubicBezTo>
                  <a:lnTo>
                    <a:pt x="5846" y="6263"/>
                  </a:lnTo>
                  <a:cubicBezTo>
                    <a:pt x="6299" y="5810"/>
                    <a:pt x="6584" y="5203"/>
                    <a:pt x="6584" y="4525"/>
                  </a:cubicBezTo>
                  <a:lnTo>
                    <a:pt x="6584" y="3834"/>
                  </a:lnTo>
                  <a:cubicBezTo>
                    <a:pt x="6584" y="3358"/>
                    <a:pt x="6192" y="2977"/>
                    <a:pt x="5715" y="2977"/>
                  </a:cubicBezTo>
                  <a:lnTo>
                    <a:pt x="5430" y="2977"/>
                  </a:lnTo>
                  <a:lnTo>
                    <a:pt x="4620" y="2155"/>
                  </a:lnTo>
                  <a:cubicBezTo>
                    <a:pt x="4588" y="2123"/>
                    <a:pt x="4546" y="2108"/>
                    <a:pt x="4503" y="2108"/>
                  </a:cubicBezTo>
                  <a:cubicBezTo>
                    <a:pt x="4482" y="2108"/>
                    <a:pt x="4461" y="2112"/>
                    <a:pt x="4441" y="2120"/>
                  </a:cubicBezTo>
                  <a:cubicBezTo>
                    <a:pt x="4382" y="2155"/>
                    <a:pt x="4334" y="2215"/>
                    <a:pt x="4334" y="2274"/>
                  </a:cubicBezTo>
                  <a:lnTo>
                    <a:pt x="4334" y="2989"/>
                  </a:lnTo>
                  <a:lnTo>
                    <a:pt x="3453" y="2989"/>
                  </a:lnTo>
                  <a:cubicBezTo>
                    <a:pt x="3370" y="2989"/>
                    <a:pt x="3286" y="3060"/>
                    <a:pt x="3286" y="3155"/>
                  </a:cubicBezTo>
                  <a:cubicBezTo>
                    <a:pt x="3286" y="3239"/>
                    <a:pt x="3370" y="3310"/>
                    <a:pt x="3453" y="3310"/>
                  </a:cubicBezTo>
                  <a:lnTo>
                    <a:pt x="4501" y="3310"/>
                  </a:lnTo>
                  <a:cubicBezTo>
                    <a:pt x="4584" y="3310"/>
                    <a:pt x="4656" y="3239"/>
                    <a:pt x="4656" y="3155"/>
                  </a:cubicBezTo>
                  <a:lnTo>
                    <a:pt x="4656" y="2679"/>
                  </a:lnTo>
                  <a:lnTo>
                    <a:pt x="5251" y="3274"/>
                  </a:lnTo>
                  <a:cubicBezTo>
                    <a:pt x="5287" y="3298"/>
                    <a:pt x="5322" y="3310"/>
                    <a:pt x="5370" y="3310"/>
                  </a:cubicBezTo>
                  <a:lnTo>
                    <a:pt x="5715" y="3310"/>
                  </a:lnTo>
                  <a:cubicBezTo>
                    <a:pt x="6013" y="3310"/>
                    <a:pt x="6251" y="3548"/>
                    <a:pt x="6251" y="3846"/>
                  </a:cubicBezTo>
                  <a:lnTo>
                    <a:pt x="6251" y="4548"/>
                  </a:lnTo>
                  <a:cubicBezTo>
                    <a:pt x="6251" y="5715"/>
                    <a:pt x="5310" y="6644"/>
                    <a:pt x="4156" y="6644"/>
                  </a:cubicBezTo>
                  <a:cubicBezTo>
                    <a:pt x="2989" y="6644"/>
                    <a:pt x="2048" y="5715"/>
                    <a:pt x="2048" y="4548"/>
                  </a:cubicBezTo>
                  <a:lnTo>
                    <a:pt x="2048" y="3834"/>
                  </a:lnTo>
                  <a:cubicBezTo>
                    <a:pt x="2048" y="3536"/>
                    <a:pt x="2286" y="3298"/>
                    <a:pt x="2584" y="3298"/>
                  </a:cubicBezTo>
                  <a:lnTo>
                    <a:pt x="2763" y="3298"/>
                  </a:lnTo>
                  <a:cubicBezTo>
                    <a:pt x="2858" y="3298"/>
                    <a:pt x="2929" y="3227"/>
                    <a:pt x="2929" y="3132"/>
                  </a:cubicBezTo>
                  <a:cubicBezTo>
                    <a:pt x="2929" y="3048"/>
                    <a:pt x="2858" y="2965"/>
                    <a:pt x="2763" y="2965"/>
                  </a:cubicBezTo>
                  <a:lnTo>
                    <a:pt x="2584" y="2965"/>
                  </a:lnTo>
                  <a:cubicBezTo>
                    <a:pt x="2108" y="2965"/>
                    <a:pt x="1727" y="3358"/>
                    <a:pt x="1727" y="3834"/>
                  </a:cubicBezTo>
                  <a:lnTo>
                    <a:pt x="1727" y="4536"/>
                  </a:lnTo>
                  <a:cubicBezTo>
                    <a:pt x="1727" y="5215"/>
                    <a:pt x="2012" y="5822"/>
                    <a:pt x="2453" y="6275"/>
                  </a:cubicBezTo>
                  <a:lnTo>
                    <a:pt x="2227" y="6275"/>
                  </a:lnTo>
                  <a:cubicBezTo>
                    <a:pt x="1858" y="6275"/>
                    <a:pt x="1536" y="6441"/>
                    <a:pt x="1310" y="6703"/>
                  </a:cubicBezTo>
                  <a:cubicBezTo>
                    <a:pt x="1239" y="6680"/>
                    <a:pt x="1143" y="6644"/>
                    <a:pt x="1072" y="6620"/>
                  </a:cubicBezTo>
                  <a:cubicBezTo>
                    <a:pt x="1024" y="6596"/>
                    <a:pt x="989" y="6561"/>
                    <a:pt x="965" y="6513"/>
                  </a:cubicBezTo>
                  <a:cubicBezTo>
                    <a:pt x="953" y="6465"/>
                    <a:pt x="953" y="6418"/>
                    <a:pt x="965" y="6382"/>
                  </a:cubicBezTo>
                  <a:cubicBezTo>
                    <a:pt x="1143" y="5965"/>
                    <a:pt x="1358" y="5263"/>
                    <a:pt x="1358" y="4358"/>
                  </a:cubicBezTo>
                  <a:lnTo>
                    <a:pt x="1358" y="3132"/>
                  </a:lnTo>
                  <a:cubicBezTo>
                    <a:pt x="1358" y="1584"/>
                    <a:pt x="2608" y="334"/>
                    <a:pt x="4156" y="334"/>
                  </a:cubicBezTo>
                  <a:close/>
                  <a:moveTo>
                    <a:pt x="2953" y="7096"/>
                  </a:moveTo>
                  <a:lnTo>
                    <a:pt x="2953" y="7108"/>
                  </a:lnTo>
                  <a:lnTo>
                    <a:pt x="2953" y="7334"/>
                  </a:lnTo>
                  <a:cubicBezTo>
                    <a:pt x="2953" y="7537"/>
                    <a:pt x="2834" y="7739"/>
                    <a:pt x="2632" y="7823"/>
                  </a:cubicBezTo>
                  <a:lnTo>
                    <a:pt x="2155" y="7513"/>
                  </a:lnTo>
                  <a:cubicBezTo>
                    <a:pt x="2060" y="7454"/>
                    <a:pt x="2060" y="7334"/>
                    <a:pt x="2072" y="7263"/>
                  </a:cubicBezTo>
                  <a:cubicBezTo>
                    <a:pt x="2096" y="7180"/>
                    <a:pt x="2155" y="7096"/>
                    <a:pt x="2274" y="7096"/>
                  </a:cubicBezTo>
                  <a:close/>
                  <a:moveTo>
                    <a:pt x="6025" y="7108"/>
                  </a:moveTo>
                  <a:cubicBezTo>
                    <a:pt x="6144" y="7108"/>
                    <a:pt x="6227" y="7180"/>
                    <a:pt x="6239" y="7275"/>
                  </a:cubicBezTo>
                  <a:cubicBezTo>
                    <a:pt x="6263" y="7346"/>
                    <a:pt x="6251" y="7454"/>
                    <a:pt x="6144" y="7525"/>
                  </a:cubicBezTo>
                  <a:lnTo>
                    <a:pt x="5668" y="7835"/>
                  </a:lnTo>
                  <a:cubicBezTo>
                    <a:pt x="5489" y="7751"/>
                    <a:pt x="5370" y="7561"/>
                    <a:pt x="5370" y="7346"/>
                  </a:cubicBezTo>
                  <a:lnTo>
                    <a:pt x="5370" y="7108"/>
                  </a:lnTo>
                  <a:close/>
                  <a:moveTo>
                    <a:pt x="6096" y="6584"/>
                  </a:moveTo>
                  <a:cubicBezTo>
                    <a:pt x="6596" y="6584"/>
                    <a:pt x="6977" y="6989"/>
                    <a:pt x="6977" y="7465"/>
                  </a:cubicBezTo>
                  <a:cubicBezTo>
                    <a:pt x="6965" y="8477"/>
                    <a:pt x="6180" y="9311"/>
                    <a:pt x="5191" y="9406"/>
                  </a:cubicBezTo>
                  <a:lnTo>
                    <a:pt x="5191" y="9228"/>
                  </a:lnTo>
                  <a:cubicBezTo>
                    <a:pt x="5191" y="9132"/>
                    <a:pt x="5120" y="9061"/>
                    <a:pt x="5037" y="9061"/>
                  </a:cubicBezTo>
                  <a:cubicBezTo>
                    <a:pt x="4941" y="9061"/>
                    <a:pt x="4870" y="9132"/>
                    <a:pt x="4870" y="9228"/>
                  </a:cubicBezTo>
                  <a:lnTo>
                    <a:pt x="4870" y="9406"/>
                  </a:lnTo>
                  <a:lnTo>
                    <a:pt x="3453" y="9406"/>
                  </a:lnTo>
                  <a:lnTo>
                    <a:pt x="3453" y="9228"/>
                  </a:lnTo>
                  <a:cubicBezTo>
                    <a:pt x="3453" y="9132"/>
                    <a:pt x="3382" y="9061"/>
                    <a:pt x="3286" y="9061"/>
                  </a:cubicBezTo>
                  <a:cubicBezTo>
                    <a:pt x="3203" y="9061"/>
                    <a:pt x="3132" y="9132"/>
                    <a:pt x="3132" y="9228"/>
                  </a:cubicBezTo>
                  <a:lnTo>
                    <a:pt x="3132" y="9406"/>
                  </a:lnTo>
                  <a:cubicBezTo>
                    <a:pt x="2143" y="9311"/>
                    <a:pt x="1358" y="8489"/>
                    <a:pt x="1358" y="7477"/>
                  </a:cubicBezTo>
                  <a:cubicBezTo>
                    <a:pt x="1358" y="6989"/>
                    <a:pt x="1762" y="6608"/>
                    <a:pt x="2239" y="6608"/>
                  </a:cubicBezTo>
                  <a:lnTo>
                    <a:pt x="2870" y="6608"/>
                  </a:lnTo>
                  <a:cubicBezTo>
                    <a:pt x="2905" y="6620"/>
                    <a:pt x="2917" y="6632"/>
                    <a:pt x="2953" y="6644"/>
                  </a:cubicBezTo>
                  <a:lnTo>
                    <a:pt x="2953" y="6799"/>
                  </a:lnTo>
                  <a:lnTo>
                    <a:pt x="2298" y="6799"/>
                  </a:lnTo>
                  <a:cubicBezTo>
                    <a:pt x="2036" y="6799"/>
                    <a:pt x="1846" y="6942"/>
                    <a:pt x="1774" y="7180"/>
                  </a:cubicBezTo>
                  <a:cubicBezTo>
                    <a:pt x="1703" y="7418"/>
                    <a:pt x="1786" y="7656"/>
                    <a:pt x="2001" y="7799"/>
                  </a:cubicBezTo>
                  <a:lnTo>
                    <a:pt x="3786" y="8989"/>
                  </a:lnTo>
                  <a:cubicBezTo>
                    <a:pt x="3906" y="9061"/>
                    <a:pt x="4037" y="9108"/>
                    <a:pt x="4167" y="9108"/>
                  </a:cubicBezTo>
                  <a:cubicBezTo>
                    <a:pt x="4298" y="9108"/>
                    <a:pt x="4441" y="9061"/>
                    <a:pt x="4560" y="8989"/>
                  </a:cubicBezTo>
                  <a:lnTo>
                    <a:pt x="4953" y="8716"/>
                  </a:lnTo>
                  <a:cubicBezTo>
                    <a:pt x="5037" y="8668"/>
                    <a:pt x="5049" y="8573"/>
                    <a:pt x="5001" y="8489"/>
                  </a:cubicBezTo>
                  <a:cubicBezTo>
                    <a:pt x="4972" y="8446"/>
                    <a:pt x="4927" y="8425"/>
                    <a:pt x="4877" y="8425"/>
                  </a:cubicBezTo>
                  <a:cubicBezTo>
                    <a:pt x="4843" y="8425"/>
                    <a:pt x="4808" y="8435"/>
                    <a:pt x="4775" y="8454"/>
                  </a:cubicBezTo>
                  <a:lnTo>
                    <a:pt x="4382" y="8716"/>
                  </a:lnTo>
                  <a:cubicBezTo>
                    <a:pt x="4322" y="8751"/>
                    <a:pt x="4251" y="8769"/>
                    <a:pt x="4179" y="8769"/>
                  </a:cubicBezTo>
                  <a:cubicBezTo>
                    <a:pt x="4108" y="8769"/>
                    <a:pt x="4037" y="8751"/>
                    <a:pt x="3977" y="8716"/>
                  </a:cubicBezTo>
                  <a:lnTo>
                    <a:pt x="2941" y="8037"/>
                  </a:lnTo>
                  <a:cubicBezTo>
                    <a:pt x="3155" y="7870"/>
                    <a:pt x="3286" y="7620"/>
                    <a:pt x="3286" y="7346"/>
                  </a:cubicBezTo>
                  <a:lnTo>
                    <a:pt x="3286" y="6799"/>
                  </a:lnTo>
                  <a:cubicBezTo>
                    <a:pt x="3560" y="6906"/>
                    <a:pt x="3858" y="6965"/>
                    <a:pt x="4167" y="6965"/>
                  </a:cubicBezTo>
                  <a:cubicBezTo>
                    <a:pt x="4477" y="6965"/>
                    <a:pt x="4775" y="6906"/>
                    <a:pt x="5049" y="6799"/>
                  </a:cubicBezTo>
                  <a:lnTo>
                    <a:pt x="5049" y="7346"/>
                  </a:lnTo>
                  <a:cubicBezTo>
                    <a:pt x="5049" y="7620"/>
                    <a:pt x="5180" y="7870"/>
                    <a:pt x="5394" y="8037"/>
                  </a:cubicBezTo>
                  <a:cubicBezTo>
                    <a:pt x="5310" y="8073"/>
                    <a:pt x="5299" y="8180"/>
                    <a:pt x="5346" y="8251"/>
                  </a:cubicBezTo>
                  <a:cubicBezTo>
                    <a:pt x="5370" y="8299"/>
                    <a:pt x="5430" y="8335"/>
                    <a:pt x="5477" y="8335"/>
                  </a:cubicBezTo>
                  <a:cubicBezTo>
                    <a:pt x="5513" y="8335"/>
                    <a:pt x="5537" y="8311"/>
                    <a:pt x="5572" y="8299"/>
                  </a:cubicBezTo>
                  <a:lnTo>
                    <a:pt x="6346" y="7775"/>
                  </a:lnTo>
                  <a:cubicBezTo>
                    <a:pt x="6549" y="7644"/>
                    <a:pt x="6644" y="7406"/>
                    <a:pt x="6561" y="7168"/>
                  </a:cubicBezTo>
                  <a:cubicBezTo>
                    <a:pt x="6489" y="6930"/>
                    <a:pt x="6287" y="6787"/>
                    <a:pt x="6049" y="6787"/>
                  </a:cubicBezTo>
                  <a:lnTo>
                    <a:pt x="5394" y="6787"/>
                  </a:lnTo>
                  <a:lnTo>
                    <a:pt x="5394" y="6632"/>
                  </a:lnTo>
                  <a:cubicBezTo>
                    <a:pt x="5418" y="6620"/>
                    <a:pt x="5430" y="6608"/>
                    <a:pt x="5465" y="6584"/>
                  </a:cubicBezTo>
                  <a:close/>
                  <a:moveTo>
                    <a:pt x="4167" y="0"/>
                  </a:moveTo>
                  <a:cubicBezTo>
                    <a:pt x="2441" y="0"/>
                    <a:pt x="1048" y="1393"/>
                    <a:pt x="1048" y="3120"/>
                  </a:cubicBezTo>
                  <a:lnTo>
                    <a:pt x="1048" y="4346"/>
                  </a:lnTo>
                  <a:cubicBezTo>
                    <a:pt x="1048" y="5239"/>
                    <a:pt x="822" y="5906"/>
                    <a:pt x="691" y="6227"/>
                  </a:cubicBezTo>
                  <a:cubicBezTo>
                    <a:pt x="631" y="6346"/>
                    <a:pt x="631" y="6501"/>
                    <a:pt x="691" y="6620"/>
                  </a:cubicBezTo>
                  <a:cubicBezTo>
                    <a:pt x="750" y="6751"/>
                    <a:pt x="834" y="6846"/>
                    <a:pt x="965" y="6906"/>
                  </a:cubicBezTo>
                  <a:cubicBezTo>
                    <a:pt x="1024" y="6930"/>
                    <a:pt x="1084" y="6942"/>
                    <a:pt x="1143" y="6977"/>
                  </a:cubicBezTo>
                  <a:cubicBezTo>
                    <a:pt x="1084" y="7120"/>
                    <a:pt x="1048" y="7287"/>
                    <a:pt x="1048" y="7465"/>
                  </a:cubicBezTo>
                  <a:cubicBezTo>
                    <a:pt x="1048" y="7775"/>
                    <a:pt x="1108" y="8061"/>
                    <a:pt x="1227" y="8335"/>
                  </a:cubicBezTo>
                  <a:lnTo>
                    <a:pt x="810" y="8477"/>
                  </a:lnTo>
                  <a:cubicBezTo>
                    <a:pt x="334" y="8644"/>
                    <a:pt x="0" y="9108"/>
                    <a:pt x="0" y="9620"/>
                  </a:cubicBezTo>
                  <a:lnTo>
                    <a:pt x="0" y="10978"/>
                  </a:lnTo>
                  <a:cubicBezTo>
                    <a:pt x="0" y="11073"/>
                    <a:pt x="72" y="11144"/>
                    <a:pt x="167" y="11144"/>
                  </a:cubicBezTo>
                  <a:cubicBezTo>
                    <a:pt x="250" y="11144"/>
                    <a:pt x="334" y="11073"/>
                    <a:pt x="334" y="10978"/>
                  </a:cubicBezTo>
                  <a:lnTo>
                    <a:pt x="334" y="9620"/>
                  </a:lnTo>
                  <a:cubicBezTo>
                    <a:pt x="334" y="9525"/>
                    <a:pt x="346" y="9418"/>
                    <a:pt x="393" y="9311"/>
                  </a:cubicBezTo>
                  <a:lnTo>
                    <a:pt x="1203" y="10013"/>
                  </a:lnTo>
                  <a:cubicBezTo>
                    <a:pt x="1322" y="10109"/>
                    <a:pt x="1405" y="10263"/>
                    <a:pt x="1405" y="10406"/>
                  </a:cubicBezTo>
                  <a:lnTo>
                    <a:pt x="1405" y="10966"/>
                  </a:lnTo>
                  <a:cubicBezTo>
                    <a:pt x="1405" y="11049"/>
                    <a:pt x="1477" y="11121"/>
                    <a:pt x="1560" y="11121"/>
                  </a:cubicBezTo>
                  <a:cubicBezTo>
                    <a:pt x="1655" y="11121"/>
                    <a:pt x="1727" y="11049"/>
                    <a:pt x="1727" y="10966"/>
                  </a:cubicBezTo>
                  <a:lnTo>
                    <a:pt x="1727" y="10406"/>
                  </a:lnTo>
                  <a:cubicBezTo>
                    <a:pt x="1727" y="10156"/>
                    <a:pt x="1620" y="9918"/>
                    <a:pt x="1429" y="9751"/>
                  </a:cubicBezTo>
                  <a:lnTo>
                    <a:pt x="560" y="9013"/>
                  </a:lnTo>
                  <a:cubicBezTo>
                    <a:pt x="655" y="8906"/>
                    <a:pt x="786" y="8823"/>
                    <a:pt x="929" y="8775"/>
                  </a:cubicBezTo>
                  <a:lnTo>
                    <a:pt x="1370" y="8608"/>
                  </a:lnTo>
                  <a:cubicBezTo>
                    <a:pt x="1739" y="9216"/>
                    <a:pt x="2382" y="9656"/>
                    <a:pt x="3144" y="9692"/>
                  </a:cubicBezTo>
                  <a:lnTo>
                    <a:pt x="3144" y="10930"/>
                  </a:lnTo>
                  <a:cubicBezTo>
                    <a:pt x="3144" y="11025"/>
                    <a:pt x="3215" y="11097"/>
                    <a:pt x="3310" y="11097"/>
                  </a:cubicBezTo>
                  <a:cubicBezTo>
                    <a:pt x="3394" y="11097"/>
                    <a:pt x="3465" y="11025"/>
                    <a:pt x="3465" y="10930"/>
                  </a:cubicBezTo>
                  <a:lnTo>
                    <a:pt x="3465" y="9692"/>
                  </a:lnTo>
                  <a:lnTo>
                    <a:pt x="4882" y="9692"/>
                  </a:lnTo>
                  <a:lnTo>
                    <a:pt x="4882" y="10930"/>
                  </a:lnTo>
                  <a:cubicBezTo>
                    <a:pt x="4882" y="11025"/>
                    <a:pt x="4953" y="11097"/>
                    <a:pt x="5049" y="11097"/>
                  </a:cubicBezTo>
                  <a:cubicBezTo>
                    <a:pt x="5132" y="11097"/>
                    <a:pt x="5203" y="11025"/>
                    <a:pt x="5203" y="10930"/>
                  </a:cubicBezTo>
                  <a:lnTo>
                    <a:pt x="5203" y="9692"/>
                  </a:lnTo>
                  <a:cubicBezTo>
                    <a:pt x="5953" y="9632"/>
                    <a:pt x="6608" y="9216"/>
                    <a:pt x="6977" y="8608"/>
                  </a:cubicBezTo>
                  <a:lnTo>
                    <a:pt x="7430" y="8775"/>
                  </a:lnTo>
                  <a:cubicBezTo>
                    <a:pt x="7561" y="8823"/>
                    <a:pt x="7692" y="8906"/>
                    <a:pt x="7787" y="9013"/>
                  </a:cubicBezTo>
                  <a:lnTo>
                    <a:pt x="6918" y="9751"/>
                  </a:lnTo>
                  <a:cubicBezTo>
                    <a:pt x="6727" y="9918"/>
                    <a:pt x="6620" y="10156"/>
                    <a:pt x="6620" y="10406"/>
                  </a:cubicBezTo>
                  <a:lnTo>
                    <a:pt x="6620" y="10966"/>
                  </a:lnTo>
                  <a:cubicBezTo>
                    <a:pt x="6620" y="11049"/>
                    <a:pt x="6692" y="11121"/>
                    <a:pt x="6787" y="11121"/>
                  </a:cubicBezTo>
                  <a:cubicBezTo>
                    <a:pt x="6870" y="11121"/>
                    <a:pt x="6954" y="11049"/>
                    <a:pt x="6954" y="10966"/>
                  </a:cubicBezTo>
                  <a:lnTo>
                    <a:pt x="6954" y="10406"/>
                  </a:lnTo>
                  <a:cubicBezTo>
                    <a:pt x="6954" y="10263"/>
                    <a:pt x="7025" y="10109"/>
                    <a:pt x="7144" y="10013"/>
                  </a:cubicBezTo>
                  <a:lnTo>
                    <a:pt x="7966" y="9311"/>
                  </a:lnTo>
                  <a:cubicBezTo>
                    <a:pt x="7989" y="9418"/>
                    <a:pt x="8025" y="9513"/>
                    <a:pt x="8025" y="9620"/>
                  </a:cubicBezTo>
                  <a:lnTo>
                    <a:pt x="8025" y="10978"/>
                  </a:lnTo>
                  <a:cubicBezTo>
                    <a:pt x="8025" y="11073"/>
                    <a:pt x="8097" y="11144"/>
                    <a:pt x="8180" y="11144"/>
                  </a:cubicBezTo>
                  <a:cubicBezTo>
                    <a:pt x="8275" y="11144"/>
                    <a:pt x="8347" y="11073"/>
                    <a:pt x="8347" y="10978"/>
                  </a:cubicBezTo>
                  <a:lnTo>
                    <a:pt x="8347" y="9620"/>
                  </a:lnTo>
                  <a:cubicBezTo>
                    <a:pt x="8335" y="9120"/>
                    <a:pt x="8013" y="8656"/>
                    <a:pt x="7537" y="8477"/>
                  </a:cubicBezTo>
                  <a:lnTo>
                    <a:pt x="7120" y="8335"/>
                  </a:lnTo>
                  <a:cubicBezTo>
                    <a:pt x="7215" y="8061"/>
                    <a:pt x="7299" y="7775"/>
                    <a:pt x="7299" y="7465"/>
                  </a:cubicBezTo>
                  <a:cubicBezTo>
                    <a:pt x="7299" y="7287"/>
                    <a:pt x="7251" y="7120"/>
                    <a:pt x="7192" y="6977"/>
                  </a:cubicBezTo>
                  <a:cubicBezTo>
                    <a:pt x="7251" y="6942"/>
                    <a:pt x="7311" y="6930"/>
                    <a:pt x="7370" y="6906"/>
                  </a:cubicBezTo>
                  <a:cubicBezTo>
                    <a:pt x="7501" y="6858"/>
                    <a:pt x="7596" y="6751"/>
                    <a:pt x="7656" y="6620"/>
                  </a:cubicBezTo>
                  <a:cubicBezTo>
                    <a:pt x="7716" y="6501"/>
                    <a:pt x="7716" y="6346"/>
                    <a:pt x="7656" y="6227"/>
                  </a:cubicBezTo>
                  <a:cubicBezTo>
                    <a:pt x="7513" y="5906"/>
                    <a:pt x="7299" y="5239"/>
                    <a:pt x="7299" y="4346"/>
                  </a:cubicBezTo>
                  <a:lnTo>
                    <a:pt x="7299" y="3120"/>
                  </a:lnTo>
                  <a:cubicBezTo>
                    <a:pt x="7299" y="1393"/>
                    <a:pt x="5894" y="0"/>
                    <a:pt x="4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1" name="Google Shape;17321;p62"/>
            <p:cNvSpPr/>
            <p:nvPr/>
          </p:nvSpPr>
          <p:spPr>
            <a:xfrm>
              <a:off x="7701778" y="1611474"/>
              <a:ext cx="21162" cy="10613"/>
            </a:xfrm>
            <a:custGeom>
              <a:rect b="b" l="l" r="r" t="t"/>
              <a:pathLst>
                <a:path extrusionOk="0" h="335" w="668">
                  <a:moveTo>
                    <a:pt x="167" y="1"/>
                  </a:moveTo>
                  <a:cubicBezTo>
                    <a:pt x="72" y="1"/>
                    <a:pt x="0" y="72"/>
                    <a:pt x="0" y="168"/>
                  </a:cubicBezTo>
                  <a:cubicBezTo>
                    <a:pt x="0" y="251"/>
                    <a:pt x="72" y="334"/>
                    <a:pt x="167" y="334"/>
                  </a:cubicBezTo>
                  <a:lnTo>
                    <a:pt x="500" y="334"/>
                  </a:lnTo>
                  <a:cubicBezTo>
                    <a:pt x="596" y="334"/>
                    <a:pt x="667" y="251"/>
                    <a:pt x="667" y="168"/>
                  </a:cubicBezTo>
                  <a:cubicBezTo>
                    <a:pt x="667" y="72"/>
                    <a:pt x="59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2" name="Google Shape;17322;p62"/>
            <p:cNvSpPr/>
            <p:nvPr/>
          </p:nvSpPr>
          <p:spPr>
            <a:xfrm>
              <a:off x="7768148" y="1611474"/>
              <a:ext cx="21162" cy="10613"/>
            </a:xfrm>
            <a:custGeom>
              <a:rect b="b" l="l" r="r" t="t"/>
              <a:pathLst>
                <a:path extrusionOk="0" h="335" w="668">
                  <a:moveTo>
                    <a:pt x="168" y="1"/>
                  </a:moveTo>
                  <a:cubicBezTo>
                    <a:pt x="72" y="1"/>
                    <a:pt x="1" y="72"/>
                    <a:pt x="1" y="168"/>
                  </a:cubicBezTo>
                  <a:cubicBezTo>
                    <a:pt x="1" y="251"/>
                    <a:pt x="72" y="334"/>
                    <a:pt x="168" y="334"/>
                  </a:cubicBezTo>
                  <a:lnTo>
                    <a:pt x="513" y="334"/>
                  </a:lnTo>
                  <a:cubicBezTo>
                    <a:pt x="596" y="334"/>
                    <a:pt x="668" y="251"/>
                    <a:pt x="668" y="168"/>
                  </a:cubicBezTo>
                  <a:cubicBezTo>
                    <a:pt x="668" y="72"/>
                    <a:pt x="596"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3" name="Google Shape;17323;p62"/>
            <p:cNvSpPr/>
            <p:nvPr/>
          </p:nvSpPr>
          <p:spPr>
            <a:xfrm>
              <a:off x="7715337" y="1659025"/>
              <a:ext cx="60382" cy="32820"/>
            </a:xfrm>
            <a:custGeom>
              <a:rect b="b" l="l" r="r" t="t"/>
              <a:pathLst>
                <a:path extrusionOk="0" h="1036" w="1906">
                  <a:moveTo>
                    <a:pt x="1537" y="321"/>
                  </a:moveTo>
                  <a:cubicBezTo>
                    <a:pt x="1465" y="536"/>
                    <a:pt x="1227" y="691"/>
                    <a:pt x="953" y="691"/>
                  </a:cubicBezTo>
                  <a:cubicBezTo>
                    <a:pt x="668" y="691"/>
                    <a:pt x="453" y="536"/>
                    <a:pt x="358" y="321"/>
                  </a:cubicBezTo>
                  <a:close/>
                  <a:moveTo>
                    <a:pt x="168" y="0"/>
                  </a:moveTo>
                  <a:cubicBezTo>
                    <a:pt x="72" y="0"/>
                    <a:pt x="1" y="83"/>
                    <a:pt x="1" y="167"/>
                  </a:cubicBezTo>
                  <a:cubicBezTo>
                    <a:pt x="1" y="643"/>
                    <a:pt x="430" y="1036"/>
                    <a:pt x="953" y="1036"/>
                  </a:cubicBezTo>
                  <a:cubicBezTo>
                    <a:pt x="1477" y="1036"/>
                    <a:pt x="1906" y="643"/>
                    <a:pt x="1906" y="167"/>
                  </a:cubicBezTo>
                  <a:cubicBezTo>
                    <a:pt x="1894" y="60"/>
                    <a:pt x="1823" y="0"/>
                    <a:pt x="1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324" name="Google Shape;17324;p62"/>
          <p:cNvSpPr txBox="1"/>
          <p:nvPr/>
        </p:nvSpPr>
        <p:spPr>
          <a:xfrm>
            <a:off x="849675" y="511013"/>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Help &amp; Support Icons</a:t>
            </a:r>
            <a:endParaRPr sz="2400">
              <a:solidFill>
                <a:srgbClr val="FFFFFF"/>
              </a:solidFill>
            </a:endParaRPr>
          </a:p>
        </p:txBody>
      </p:sp>
      <p:sp>
        <p:nvSpPr>
          <p:cNvPr id="17325" name="Google Shape;17325;p62"/>
          <p:cNvSpPr txBox="1"/>
          <p:nvPr/>
        </p:nvSpPr>
        <p:spPr>
          <a:xfrm>
            <a:off x="4858400" y="511013"/>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Avatar Icons</a:t>
            </a:r>
            <a:endParaRPr sz="2400">
              <a:solidFill>
                <a:srgbClr val="FFFFFF"/>
              </a:solidFill>
            </a:endParaRPr>
          </a:p>
        </p:txBody>
      </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7329" name="Shape 17329"/>
        <p:cNvGrpSpPr/>
        <p:nvPr/>
      </p:nvGrpSpPr>
      <p:grpSpPr>
        <a:xfrm>
          <a:off x="0" y="0"/>
          <a:ext cx="0" cy="0"/>
          <a:chOff x="0" y="0"/>
          <a:chExt cx="0" cy="0"/>
        </a:xfrm>
      </p:grpSpPr>
      <p:grpSp>
        <p:nvGrpSpPr>
          <p:cNvPr id="17330" name="Google Shape;17330;p63"/>
          <p:cNvGrpSpPr/>
          <p:nvPr/>
        </p:nvGrpSpPr>
        <p:grpSpPr>
          <a:xfrm>
            <a:off x="1757085" y="1325225"/>
            <a:ext cx="371069" cy="359396"/>
            <a:chOff x="1757085" y="1500675"/>
            <a:chExt cx="371069" cy="359396"/>
          </a:xfrm>
        </p:grpSpPr>
        <p:sp>
          <p:nvSpPr>
            <p:cNvPr id="17331" name="Google Shape;17331;p63"/>
            <p:cNvSpPr/>
            <p:nvPr/>
          </p:nvSpPr>
          <p:spPr>
            <a:xfrm>
              <a:off x="2032389" y="1667206"/>
              <a:ext cx="66313" cy="60684"/>
            </a:xfrm>
            <a:custGeom>
              <a:rect b="b" l="l" r="r" t="t"/>
              <a:pathLst>
                <a:path extrusionOk="0" h="1908" w="2085">
                  <a:moveTo>
                    <a:pt x="978" y="0"/>
                  </a:moveTo>
                  <a:cubicBezTo>
                    <a:pt x="891" y="0"/>
                    <a:pt x="803" y="13"/>
                    <a:pt x="715" y="39"/>
                  </a:cubicBezTo>
                  <a:cubicBezTo>
                    <a:pt x="298" y="158"/>
                    <a:pt x="1" y="539"/>
                    <a:pt x="1" y="979"/>
                  </a:cubicBezTo>
                  <a:cubicBezTo>
                    <a:pt x="1" y="1348"/>
                    <a:pt x="215" y="1670"/>
                    <a:pt x="524" y="1836"/>
                  </a:cubicBezTo>
                  <a:cubicBezTo>
                    <a:pt x="546" y="1851"/>
                    <a:pt x="571" y="1858"/>
                    <a:pt x="597" y="1858"/>
                  </a:cubicBezTo>
                  <a:cubicBezTo>
                    <a:pt x="656" y="1858"/>
                    <a:pt x="718" y="1823"/>
                    <a:pt x="751" y="1765"/>
                  </a:cubicBezTo>
                  <a:cubicBezTo>
                    <a:pt x="798" y="1694"/>
                    <a:pt x="763" y="1586"/>
                    <a:pt x="679" y="1539"/>
                  </a:cubicBezTo>
                  <a:cubicBezTo>
                    <a:pt x="155" y="1277"/>
                    <a:pt x="239" y="503"/>
                    <a:pt x="810" y="348"/>
                  </a:cubicBezTo>
                  <a:cubicBezTo>
                    <a:pt x="866" y="333"/>
                    <a:pt x="922" y="326"/>
                    <a:pt x="977" y="326"/>
                  </a:cubicBezTo>
                  <a:cubicBezTo>
                    <a:pt x="1316" y="326"/>
                    <a:pt x="1608" y="600"/>
                    <a:pt x="1608" y="979"/>
                  </a:cubicBezTo>
                  <a:cubicBezTo>
                    <a:pt x="1608" y="1241"/>
                    <a:pt x="1429" y="1491"/>
                    <a:pt x="1179" y="1586"/>
                  </a:cubicBezTo>
                  <a:cubicBezTo>
                    <a:pt x="1001" y="1646"/>
                    <a:pt x="1048" y="1908"/>
                    <a:pt x="1239" y="1908"/>
                  </a:cubicBezTo>
                  <a:cubicBezTo>
                    <a:pt x="1477" y="1908"/>
                    <a:pt x="2084" y="1420"/>
                    <a:pt x="1906" y="717"/>
                  </a:cubicBezTo>
                  <a:cubicBezTo>
                    <a:pt x="1797" y="301"/>
                    <a:pt x="1407" y="0"/>
                    <a:pt x="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2" name="Google Shape;17332;p63"/>
            <p:cNvSpPr/>
            <p:nvPr/>
          </p:nvSpPr>
          <p:spPr>
            <a:xfrm>
              <a:off x="1971419" y="1747609"/>
              <a:ext cx="12531" cy="11513"/>
            </a:xfrm>
            <a:custGeom>
              <a:rect b="b" l="l" r="r" t="t"/>
              <a:pathLst>
                <a:path extrusionOk="0" h="362" w="394">
                  <a:moveTo>
                    <a:pt x="212" y="0"/>
                  </a:moveTo>
                  <a:cubicBezTo>
                    <a:pt x="194" y="0"/>
                    <a:pt x="175" y="4"/>
                    <a:pt x="155" y="11"/>
                  </a:cubicBezTo>
                  <a:cubicBezTo>
                    <a:pt x="60" y="35"/>
                    <a:pt x="1" y="130"/>
                    <a:pt x="36" y="237"/>
                  </a:cubicBezTo>
                  <a:cubicBezTo>
                    <a:pt x="57" y="308"/>
                    <a:pt x="128" y="361"/>
                    <a:pt x="208" y="361"/>
                  </a:cubicBezTo>
                  <a:cubicBezTo>
                    <a:pt x="222" y="361"/>
                    <a:pt x="236" y="360"/>
                    <a:pt x="251" y="356"/>
                  </a:cubicBezTo>
                  <a:cubicBezTo>
                    <a:pt x="346" y="320"/>
                    <a:pt x="394" y="213"/>
                    <a:pt x="370" y="130"/>
                  </a:cubicBezTo>
                  <a:cubicBezTo>
                    <a:pt x="351" y="54"/>
                    <a:pt x="286"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3" name="Google Shape;17333;p63"/>
            <p:cNvSpPr/>
            <p:nvPr/>
          </p:nvSpPr>
          <p:spPr>
            <a:xfrm>
              <a:off x="2032008" y="1776202"/>
              <a:ext cx="62910" cy="61702"/>
            </a:xfrm>
            <a:custGeom>
              <a:rect b="b" l="l" r="r" t="t"/>
              <a:pathLst>
                <a:path extrusionOk="0" h="1940" w="1978">
                  <a:moveTo>
                    <a:pt x="988" y="0"/>
                  </a:moveTo>
                  <a:cubicBezTo>
                    <a:pt x="490" y="0"/>
                    <a:pt x="1" y="379"/>
                    <a:pt x="1" y="969"/>
                  </a:cubicBezTo>
                  <a:cubicBezTo>
                    <a:pt x="1" y="1543"/>
                    <a:pt x="471" y="1940"/>
                    <a:pt x="975" y="1940"/>
                  </a:cubicBezTo>
                  <a:cubicBezTo>
                    <a:pt x="1161" y="1940"/>
                    <a:pt x="1351" y="1886"/>
                    <a:pt x="1525" y="1767"/>
                  </a:cubicBezTo>
                  <a:cubicBezTo>
                    <a:pt x="1596" y="1731"/>
                    <a:pt x="1608" y="1624"/>
                    <a:pt x="1560" y="1553"/>
                  </a:cubicBezTo>
                  <a:cubicBezTo>
                    <a:pt x="1538" y="1501"/>
                    <a:pt x="1489" y="1477"/>
                    <a:pt x="1438" y="1477"/>
                  </a:cubicBezTo>
                  <a:cubicBezTo>
                    <a:pt x="1406" y="1477"/>
                    <a:pt x="1374" y="1487"/>
                    <a:pt x="1346" y="1505"/>
                  </a:cubicBezTo>
                  <a:cubicBezTo>
                    <a:pt x="1237" y="1576"/>
                    <a:pt x="1111" y="1612"/>
                    <a:pt x="985" y="1612"/>
                  </a:cubicBezTo>
                  <a:cubicBezTo>
                    <a:pt x="795" y="1612"/>
                    <a:pt x="606" y="1532"/>
                    <a:pt x="477" y="1374"/>
                  </a:cubicBezTo>
                  <a:cubicBezTo>
                    <a:pt x="155" y="957"/>
                    <a:pt x="453" y="326"/>
                    <a:pt x="989" y="326"/>
                  </a:cubicBezTo>
                  <a:cubicBezTo>
                    <a:pt x="1370" y="326"/>
                    <a:pt x="1679" y="672"/>
                    <a:pt x="1620" y="1076"/>
                  </a:cubicBezTo>
                  <a:cubicBezTo>
                    <a:pt x="1608" y="1160"/>
                    <a:pt x="1668" y="1255"/>
                    <a:pt x="1763" y="1267"/>
                  </a:cubicBezTo>
                  <a:cubicBezTo>
                    <a:pt x="1770" y="1268"/>
                    <a:pt x="1777" y="1268"/>
                    <a:pt x="1784" y="1268"/>
                  </a:cubicBezTo>
                  <a:cubicBezTo>
                    <a:pt x="1862" y="1268"/>
                    <a:pt x="1942" y="1212"/>
                    <a:pt x="1953" y="1136"/>
                  </a:cubicBezTo>
                  <a:cubicBezTo>
                    <a:pt x="1977" y="862"/>
                    <a:pt x="1918" y="600"/>
                    <a:pt x="1739" y="374"/>
                  </a:cubicBezTo>
                  <a:cubicBezTo>
                    <a:pt x="1540" y="116"/>
                    <a:pt x="1263" y="0"/>
                    <a:pt x="9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4" name="Google Shape;17334;p63"/>
            <p:cNvSpPr/>
            <p:nvPr/>
          </p:nvSpPr>
          <p:spPr>
            <a:xfrm>
              <a:off x="1976349" y="177521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5" name="Google Shape;17335;p63"/>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6" name="Google Shape;17336;p63"/>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7" name="Google Shape;17337;p63"/>
            <p:cNvSpPr/>
            <p:nvPr/>
          </p:nvSpPr>
          <p:spPr>
            <a:xfrm>
              <a:off x="1976349" y="1730530"/>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8" name="Google Shape;17338;p63"/>
            <p:cNvSpPr/>
            <p:nvPr/>
          </p:nvSpPr>
          <p:spPr>
            <a:xfrm>
              <a:off x="1976349" y="1730530"/>
              <a:ext cx="413" cy="32"/>
            </a:xfrm>
            <a:custGeom>
              <a:rect b="b" l="l" r="r" t="t"/>
              <a:pathLst>
                <a:path extrusionOk="0" h="1" w="13">
                  <a:moveTo>
                    <a:pt x="0" y="0"/>
                  </a:moveTo>
                  <a:lnTo>
                    <a:pt x="0" y="0"/>
                  </a:lnTo>
                  <a:cubicBezTo>
                    <a:pt x="12" y="0"/>
                    <a:pt x="12" y="0"/>
                    <a:pt x="0" y="0"/>
                  </a:cubicBezTo>
                  <a:cubicBezTo>
                    <a:pt x="12" y="0"/>
                    <a:pt x="12"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9" name="Google Shape;17339;p63"/>
            <p:cNvSpPr/>
            <p:nvPr/>
          </p:nvSpPr>
          <p:spPr>
            <a:xfrm>
              <a:off x="1976349" y="1730530"/>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0" name="Google Shape;17340;p63"/>
            <p:cNvSpPr/>
            <p:nvPr/>
          </p:nvSpPr>
          <p:spPr>
            <a:xfrm>
              <a:off x="1757085" y="1500675"/>
              <a:ext cx="371069" cy="359396"/>
            </a:xfrm>
            <a:custGeom>
              <a:rect b="b" l="l" r="r" t="t"/>
              <a:pathLst>
                <a:path extrusionOk="0" h="11300" w="11667">
                  <a:moveTo>
                    <a:pt x="9644" y="4908"/>
                  </a:moveTo>
                  <a:cubicBezTo>
                    <a:pt x="9857" y="4908"/>
                    <a:pt x="10077" y="4962"/>
                    <a:pt x="10288" y="5084"/>
                  </a:cubicBezTo>
                  <a:cubicBezTo>
                    <a:pt x="11264" y="5644"/>
                    <a:pt x="11085" y="7132"/>
                    <a:pt x="10002" y="7442"/>
                  </a:cubicBezTo>
                  <a:lnTo>
                    <a:pt x="9990" y="7442"/>
                  </a:lnTo>
                  <a:lnTo>
                    <a:pt x="8883" y="7739"/>
                  </a:lnTo>
                  <a:lnTo>
                    <a:pt x="7907" y="7477"/>
                  </a:lnTo>
                  <a:lnTo>
                    <a:pt x="7526" y="7370"/>
                  </a:lnTo>
                  <a:cubicBezTo>
                    <a:pt x="7978" y="7263"/>
                    <a:pt x="8145" y="7239"/>
                    <a:pt x="8168" y="7227"/>
                  </a:cubicBezTo>
                  <a:lnTo>
                    <a:pt x="8168" y="7227"/>
                  </a:lnTo>
                  <a:cubicBezTo>
                    <a:pt x="8139" y="7233"/>
                    <a:pt x="8037" y="7257"/>
                    <a:pt x="8029" y="7257"/>
                  </a:cubicBezTo>
                  <a:cubicBezTo>
                    <a:pt x="8020" y="7257"/>
                    <a:pt x="8103" y="7233"/>
                    <a:pt x="8442" y="7144"/>
                  </a:cubicBezTo>
                  <a:cubicBezTo>
                    <a:pt x="8538" y="7120"/>
                    <a:pt x="8597" y="7001"/>
                    <a:pt x="8538" y="6894"/>
                  </a:cubicBezTo>
                  <a:cubicBezTo>
                    <a:pt x="8466" y="6787"/>
                    <a:pt x="8418" y="6668"/>
                    <a:pt x="8395" y="6537"/>
                  </a:cubicBezTo>
                  <a:cubicBezTo>
                    <a:pt x="8160" y="5656"/>
                    <a:pt x="8855" y="4908"/>
                    <a:pt x="9644" y="4908"/>
                  </a:cubicBezTo>
                  <a:close/>
                  <a:moveTo>
                    <a:pt x="3874" y="6792"/>
                  </a:moveTo>
                  <a:cubicBezTo>
                    <a:pt x="3951" y="6792"/>
                    <a:pt x="4030" y="6802"/>
                    <a:pt x="4108" y="6822"/>
                  </a:cubicBezTo>
                  <a:lnTo>
                    <a:pt x="4632" y="6965"/>
                  </a:lnTo>
                  <a:lnTo>
                    <a:pt x="4954" y="7061"/>
                  </a:lnTo>
                  <a:cubicBezTo>
                    <a:pt x="4978" y="7072"/>
                    <a:pt x="5227" y="7132"/>
                    <a:pt x="6415" y="7452"/>
                  </a:cubicBezTo>
                  <a:lnTo>
                    <a:pt x="6415" y="7452"/>
                  </a:lnTo>
                  <a:cubicBezTo>
                    <a:pt x="6414" y="7452"/>
                    <a:pt x="6414" y="7452"/>
                    <a:pt x="6414" y="7452"/>
                  </a:cubicBezTo>
                  <a:cubicBezTo>
                    <a:pt x="6388" y="7452"/>
                    <a:pt x="6335" y="7537"/>
                    <a:pt x="6335" y="7537"/>
                  </a:cubicBezTo>
                  <a:cubicBezTo>
                    <a:pt x="6323" y="7549"/>
                    <a:pt x="6311" y="7561"/>
                    <a:pt x="6311" y="7596"/>
                  </a:cubicBezTo>
                  <a:cubicBezTo>
                    <a:pt x="6216" y="7751"/>
                    <a:pt x="6192" y="7954"/>
                    <a:pt x="6252" y="8108"/>
                  </a:cubicBezTo>
                  <a:cubicBezTo>
                    <a:pt x="4120" y="7537"/>
                    <a:pt x="5478" y="7906"/>
                    <a:pt x="3120" y="7275"/>
                  </a:cubicBezTo>
                  <a:cubicBezTo>
                    <a:pt x="3108" y="7275"/>
                    <a:pt x="3108" y="7263"/>
                    <a:pt x="3108" y="7251"/>
                  </a:cubicBezTo>
                  <a:cubicBezTo>
                    <a:pt x="3262" y="6963"/>
                    <a:pt x="3554" y="6792"/>
                    <a:pt x="3874" y="6792"/>
                  </a:cubicBezTo>
                  <a:close/>
                  <a:moveTo>
                    <a:pt x="4894" y="8096"/>
                  </a:moveTo>
                  <a:cubicBezTo>
                    <a:pt x="5966" y="8382"/>
                    <a:pt x="6204" y="8454"/>
                    <a:pt x="6252" y="8454"/>
                  </a:cubicBezTo>
                  <a:cubicBezTo>
                    <a:pt x="6216" y="8477"/>
                    <a:pt x="5954" y="8537"/>
                    <a:pt x="4097" y="9037"/>
                  </a:cubicBezTo>
                  <a:cubicBezTo>
                    <a:pt x="4020" y="9058"/>
                    <a:pt x="3943" y="9068"/>
                    <a:pt x="3866" y="9068"/>
                  </a:cubicBezTo>
                  <a:cubicBezTo>
                    <a:pt x="3550" y="9068"/>
                    <a:pt x="3250" y="8896"/>
                    <a:pt x="3096" y="8608"/>
                  </a:cubicBezTo>
                  <a:cubicBezTo>
                    <a:pt x="3096" y="8596"/>
                    <a:pt x="3096" y="8573"/>
                    <a:pt x="3108" y="8573"/>
                  </a:cubicBezTo>
                  <a:cubicBezTo>
                    <a:pt x="3096" y="8573"/>
                    <a:pt x="3180" y="8561"/>
                    <a:pt x="4894" y="8096"/>
                  </a:cubicBezTo>
                  <a:close/>
                  <a:moveTo>
                    <a:pt x="6895" y="7575"/>
                  </a:moveTo>
                  <a:cubicBezTo>
                    <a:pt x="6922" y="7575"/>
                    <a:pt x="6950" y="7578"/>
                    <a:pt x="6978" y="7584"/>
                  </a:cubicBezTo>
                  <a:cubicBezTo>
                    <a:pt x="8847" y="8084"/>
                    <a:pt x="9597" y="8275"/>
                    <a:pt x="9847" y="8346"/>
                  </a:cubicBezTo>
                  <a:cubicBezTo>
                    <a:pt x="9847" y="8346"/>
                    <a:pt x="9883" y="8370"/>
                    <a:pt x="9966" y="8394"/>
                  </a:cubicBezTo>
                  <a:cubicBezTo>
                    <a:pt x="10657" y="8596"/>
                    <a:pt x="11062" y="9311"/>
                    <a:pt x="10883" y="9978"/>
                  </a:cubicBezTo>
                  <a:cubicBezTo>
                    <a:pt x="10734" y="10545"/>
                    <a:pt x="10211" y="10929"/>
                    <a:pt x="9633" y="10929"/>
                  </a:cubicBezTo>
                  <a:cubicBezTo>
                    <a:pt x="9519" y="10929"/>
                    <a:pt x="9403" y="10914"/>
                    <a:pt x="9288" y="10882"/>
                  </a:cubicBezTo>
                  <a:cubicBezTo>
                    <a:pt x="8454" y="10656"/>
                    <a:pt x="8061" y="9692"/>
                    <a:pt x="8526" y="8954"/>
                  </a:cubicBezTo>
                  <a:cubicBezTo>
                    <a:pt x="8585" y="8858"/>
                    <a:pt x="8538" y="8727"/>
                    <a:pt x="8418" y="8692"/>
                  </a:cubicBezTo>
                  <a:lnTo>
                    <a:pt x="8157" y="8620"/>
                  </a:lnTo>
                  <a:cubicBezTo>
                    <a:pt x="8121" y="8608"/>
                    <a:pt x="7990" y="8573"/>
                    <a:pt x="7526" y="8454"/>
                  </a:cubicBezTo>
                  <a:cubicBezTo>
                    <a:pt x="7347" y="8418"/>
                    <a:pt x="7252" y="8382"/>
                    <a:pt x="7192" y="8370"/>
                  </a:cubicBezTo>
                  <a:lnTo>
                    <a:pt x="7192" y="8370"/>
                  </a:lnTo>
                  <a:cubicBezTo>
                    <a:pt x="7201" y="8373"/>
                    <a:pt x="7207" y="8375"/>
                    <a:pt x="7205" y="8375"/>
                  </a:cubicBezTo>
                  <a:cubicBezTo>
                    <a:pt x="7199" y="8375"/>
                    <a:pt x="7116" y="8354"/>
                    <a:pt x="6799" y="8263"/>
                  </a:cubicBezTo>
                  <a:cubicBezTo>
                    <a:pt x="6644" y="8215"/>
                    <a:pt x="6525" y="8084"/>
                    <a:pt x="6549" y="7906"/>
                  </a:cubicBezTo>
                  <a:lnTo>
                    <a:pt x="6549" y="7894"/>
                  </a:lnTo>
                  <a:cubicBezTo>
                    <a:pt x="6560" y="7708"/>
                    <a:pt x="6714" y="7575"/>
                    <a:pt x="6895" y="7575"/>
                  </a:cubicBezTo>
                  <a:close/>
                  <a:moveTo>
                    <a:pt x="2906" y="0"/>
                  </a:moveTo>
                  <a:cubicBezTo>
                    <a:pt x="2406" y="24"/>
                    <a:pt x="1930" y="143"/>
                    <a:pt x="1501" y="393"/>
                  </a:cubicBezTo>
                  <a:cubicBezTo>
                    <a:pt x="1084" y="631"/>
                    <a:pt x="739" y="953"/>
                    <a:pt x="489" y="1357"/>
                  </a:cubicBezTo>
                  <a:cubicBezTo>
                    <a:pt x="441" y="1429"/>
                    <a:pt x="465" y="1536"/>
                    <a:pt x="537" y="1584"/>
                  </a:cubicBezTo>
                  <a:cubicBezTo>
                    <a:pt x="562" y="1601"/>
                    <a:pt x="592" y="1608"/>
                    <a:pt x="622" y="1608"/>
                  </a:cubicBezTo>
                  <a:cubicBezTo>
                    <a:pt x="676" y="1608"/>
                    <a:pt x="732" y="1582"/>
                    <a:pt x="763" y="1536"/>
                  </a:cubicBezTo>
                  <a:cubicBezTo>
                    <a:pt x="977" y="1179"/>
                    <a:pt x="1299" y="881"/>
                    <a:pt x="1656" y="679"/>
                  </a:cubicBezTo>
                  <a:cubicBezTo>
                    <a:pt x="2056" y="446"/>
                    <a:pt x="2494" y="336"/>
                    <a:pt x="2927" y="336"/>
                  </a:cubicBezTo>
                  <a:cubicBezTo>
                    <a:pt x="3822" y="336"/>
                    <a:pt x="4695" y="805"/>
                    <a:pt x="5168" y="1631"/>
                  </a:cubicBezTo>
                  <a:cubicBezTo>
                    <a:pt x="5382" y="2012"/>
                    <a:pt x="5501" y="2465"/>
                    <a:pt x="5501" y="2905"/>
                  </a:cubicBezTo>
                  <a:cubicBezTo>
                    <a:pt x="5501" y="4336"/>
                    <a:pt x="4332" y="5485"/>
                    <a:pt x="2912" y="5485"/>
                  </a:cubicBezTo>
                  <a:cubicBezTo>
                    <a:pt x="2843" y="5485"/>
                    <a:pt x="2773" y="5483"/>
                    <a:pt x="2703" y="5477"/>
                  </a:cubicBezTo>
                  <a:cubicBezTo>
                    <a:pt x="1870" y="5406"/>
                    <a:pt x="1120" y="4929"/>
                    <a:pt x="679" y="4203"/>
                  </a:cubicBezTo>
                  <a:cubicBezTo>
                    <a:pt x="489" y="3858"/>
                    <a:pt x="370" y="3489"/>
                    <a:pt x="346" y="3084"/>
                  </a:cubicBezTo>
                  <a:cubicBezTo>
                    <a:pt x="310" y="2739"/>
                    <a:pt x="370" y="2405"/>
                    <a:pt x="465" y="2108"/>
                  </a:cubicBezTo>
                  <a:cubicBezTo>
                    <a:pt x="489" y="2012"/>
                    <a:pt x="441" y="1929"/>
                    <a:pt x="358" y="1893"/>
                  </a:cubicBezTo>
                  <a:cubicBezTo>
                    <a:pt x="339" y="1888"/>
                    <a:pt x="320" y="1886"/>
                    <a:pt x="303" y="1886"/>
                  </a:cubicBezTo>
                  <a:cubicBezTo>
                    <a:pt x="231" y="1886"/>
                    <a:pt x="172" y="1924"/>
                    <a:pt x="144" y="2000"/>
                  </a:cubicBezTo>
                  <a:cubicBezTo>
                    <a:pt x="48" y="2298"/>
                    <a:pt x="1" y="2608"/>
                    <a:pt x="1" y="2917"/>
                  </a:cubicBezTo>
                  <a:lnTo>
                    <a:pt x="1" y="2953"/>
                  </a:lnTo>
                  <a:lnTo>
                    <a:pt x="1" y="5679"/>
                  </a:lnTo>
                  <a:cubicBezTo>
                    <a:pt x="1" y="5763"/>
                    <a:pt x="72" y="5834"/>
                    <a:pt x="167" y="5834"/>
                  </a:cubicBezTo>
                  <a:cubicBezTo>
                    <a:pt x="251" y="5834"/>
                    <a:pt x="322" y="5763"/>
                    <a:pt x="322" y="5679"/>
                  </a:cubicBezTo>
                  <a:lnTo>
                    <a:pt x="322" y="4274"/>
                  </a:lnTo>
                  <a:cubicBezTo>
                    <a:pt x="346" y="4310"/>
                    <a:pt x="358" y="4334"/>
                    <a:pt x="382" y="4382"/>
                  </a:cubicBezTo>
                  <a:cubicBezTo>
                    <a:pt x="895" y="5257"/>
                    <a:pt x="1832" y="5835"/>
                    <a:pt x="2901" y="5835"/>
                  </a:cubicBezTo>
                  <a:cubicBezTo>
                    <a:pt x="2922" y="5835"/>
                    <a:pt x="2944" y="5835"/>
                    <a:pt x="2965" y="5834"/>
                  </a:cubicBezTo>
                  <a:lnTo>
                    <a:pt x="4549" y="5834"/>
                  </a:lnTo>
                  <a:lnTo>
                    <a:pt x="4549" y="6656"/>
                  </a:lnTo>
                  <a:lnTo>
                    <a:pt x="4120" y="6537"/>
                  </a:lnTo>
                  <a:cubicBezTo>
                    <a:pt x="4019" y="6510"/>
                    <a:pt x="3916" y="6497"/>
                    <a:pt x="3814" y="6497"/>
                  </a:cubicBezTo>
                  <a:cubicBezTo>
                    <a:pt x="3376" y="6497"/>
                    <a:pt x="2954" y="6736"/>
                    <a:pt x="2751" y="7132"/>
                  </a:cubicBezTo>
                  <a:cubicBezTo>
                    <a:pt x="2703" y="7227"/>
                    <a:pt x="2692" y="7346"/>
                    <a:pt x="2739" y="7430"/>
                  </a:cubicBezTo>
                  <a:cubicBezTo>
                    <a:pt x="2799" y="7584"/>
                    <a:pt x="2918" y="7620"/>
                    <a:pt x="3061" y="7656"/>
                  </a:cubicBezTo>
                  <a:cubicBezTo>
                    <a:pt x="3215" y="7703"/>
                    <a:pt x="4073" y="7918"/>
                    <a:pt x="4216" y="7965"/>
                  </a:cubicBezTo>
                  <a:cubicBezTo>
                    <a:pt x="3209" y="8241"/>
                    <a:pt x="3066" y="8279"/>
                    <a:pt x="3058" y="8279"/>
                  </a:cubicBezTo>
                  <a:cubicBezTo>
                    <a:pt x="3055" y="8279"/>
                    <a:pt x="3071" y="8274"/>
                    <a:pt x="3067" y="8274"/>
                  </a:cubicBezTo>
                  <a:cubicBezTo>
                    <a:pt x="3066" y="8274"/>
                    <a:pt x="3064" y="8274"/>
                    <a:pt x="3061" y="8275"/>
                  </a:cubicBezTo>
                  <a:cubicBezTo>
                    <a:pt x="3025" y="8299"/>
                    <a:pt x="2823" y="8311"/>
                    <a:pt x="2739" y="8501"/>
                  </a:cubicBezTo>
                  <a:cubicBezTo>
                    <a:pt x="2692" y="8608"/>
                    <a:pt x="2692" y="8716"/>
                    <a:pt x="2751" y="8799"/>
                  </a:cubicBezTo>
                  <a:cubicBezTo>
                    <a:pt x="2953" y="9192"/>
                    <a:pt x="3370" y="9439"/>
                    <a:pt x="3805" y="9439"/>
                  </a:cubicBezTo>
                  <a:cubicBezTo>
                    <a:pt x="3910" y="9439"/>
                    <a:pt x="4016" y="9424"/>
                    <a:pt x="4120" y="9394"/>
                  </a:cubicBezTo>
                  <a:lnTo>
                    <a:pt x="4549" y="9275"/>
                  </a:lnTo>
                  <a:lnTo>
                    <a:pt x="4549" y="10561"/>
                  </a:lnTo>
                  <a:cubicBezTo>
                    <a:pt x="4549" y="10704"/>
                    <a:pt x="4430" y="10823"/>
                    <a:pt x="4287" y="10823"/>
                  </a:cubicBezTo>
                  <a:lnTo>
                    <a:pt x="3632" y="10823"/>
                  </a:lnTo>
                  <a:cubicBezTo>
                    <a:pt x="3537" y="10823"/>
                    <a:pt x="3465" y="10894"/>
                    <a:pt x="3465" y="10990"/>
                  </a:cubicBezTo>
                  <a:cubicBezTo>
                    <a:pt x="3465" y="11073"/>
                    <a:pt x="3537" y="11156"/>
                    <a:pt x="3632" y="11156"/>
                  </a:cubicBezTo>
                  <a:lnTo>
                    <a:pt x="4287" y="11156"/>
                  </a:lnTo>
                  <a:cubicBezTo>
                    <a:pt x="4608" y="11156"/>
                    <a:pt x="4882" y="10882"/>
                    <a:pt x="4882" y="10561"/>
                  </a:cubicBezTo>
                  <a:lnTo>
                    <a:pt x="4882" y="9192"/>
                  </a:lnTo>
                  <a:lnTo>
                    <a:pt x="6835" y="8668"/>
                  </a:lnTo>
                  <a:cubicBezTo>
                    <a:pt x="6871" y="8680"/>
                    <a:pt x="7097" y="8739"/>
                    <a:pt x="8085" y="9013"/>
                  </a:cubicBezTo>
                  <a:cubicBezTo>
                    <a:pt x="7585" y="10085"/>
                    <a:pt x="8383" y="11299"/>
                    <a:pt x="9573" y="11299"/>
                  </a:cubicBezTo>
                  <a:cubicBezTo>
                    <a:pt x="10824" y="11299"/>
                    <a:pt x="11597" y="9942"/>
                    <a:pt x="10978" y="8870"/>
                  </a:cubicBezTo>
                  <a:cubicBezTo>
                    <a:pt x="10585" y="8037"/>
                    <a:pt x="9788" y="8037"/>
                    <a:pt x="9514" y="7918"/>
                  </a:cubicBezTo>
                  <a:cubicBezTo>
                    <a:pt x="9788" y="7799"/>
                    <a:pt x="10585" y="7799"/>
                    <a:pt x="11038" y="7001"/>
                  </a:cubicBezTo>
                  <a:cubicBezTo>
                    <a:pt x="11666" y="5883"/>
                    <a:pt x="10818" y="4574"/>
                    <a:pt x="9627" y="4574"/>
                  </a:cubicBezTo>
                  <a:cubicBezTo>
                    <a:pt x="9486" y="4574"/>
                    <a:pt x="9341" y="4593"/>
                    <a:pt x="9192" y="4632"/>
                  </a:cubicBezTo>
                  <a:cubicBezTo>
                    <a:pt x="8216" y="4906"/>
                    <a:pt x="7728" y="5977"/>
                    <a:pt x="8145" y="6882"/>
                  </a:cubicBezTo>
                  <a:cubicBezTo>
                    <a:pt x="7156" y="7144"/>
                    <a:pt x="6930" y="7203"/>
                    <a:pt x="6894" y="7227"/>
                  </a:cubicBezTo>
                  <a:lnTo>
                    <a:pt x="4942" y="6703"/>
                  </a:lnTo>
                  <a:lnTo>
                    <a:pt x="4942" y="5798"/>
                  </a:lnTo>
                  <a:cubicBezTo>
                    <a:pt x="5478" y="5763"/>
                    <a:pt x="6002" y="5584"/>
                    <a:pt x="6442" y="5287"/>
                  </a:cubicBezTo>
                  <a:cubicBezTo>
                    <a:pt x="6513" y="5227"/>
                    <a:pt x="6537" y="5144"/>
                    <a:pt x="6490" y="5060"/>
                  </a:cubicBezTo>
                  <a:cubicBezTo>
                    <a:pt x="6461" y="5017"/>
                    <a:pt x="6411" y="4996"/>
                    <a:pt x="6360" y="4996"/>
                  </a:cubicBezTo>
                  <a:cubicBezTo>
                    <a:pt x="6326" y="4996"/>
                    <a:pt x="6292" y="5006"/>
                    <a:pt x="6263" y="5025"/>
                  </a:cubicBezTo>
                  <a:cubicBezTo>
                    <a:pt x="5682" y="5429"/>
                    <a:pt x="5116" y="5476"/>
                    <a:pt x="4727" y="5476"/>
                  </a:cubicBezTo>
                  <a:cubicBezTo>
                    <a:pt x="4608" y="5476"/>
                    <a:pt x="4505" y="5472"/>
                    <a:pt x="4423" y="5472"/>
                  </a:cubicBezTo>
                  <a:cubicBezTo>
                    <a:pt x="4379" y="5472"/>
                    <a:pt x="4342" y="5473"/>
                    <a:pt x="4311" y="5477"/>
                  </a:cubicBezTo>
                  <a:cubicBezTo>
                    <a:pt x="4418" y="5417"/>
                    <a:pt x="4513" y="5358"/>
                    <a:pt x="4608" y="5298"/>
                  </a:cubicBezTo>
                  <a:cubicBezTo>
                    <a:pt x="4728" y="5227"/>
                    <a:pt x="4847" y="5120"/>
                    <a:pt x="4942" y="5036"/>
                  </a:cubicBezTo>
                  <a:cubicBezTo>
                    <a:pt x="5525" y="4489"/>
                    <a:pt x="5882" y="3715"/>
                    <a:pt x="5882" y="2905"/>
                  </a:cubicBezTo>
                  <a:cubicBezTo>
                    <a:pt x="5882" y="2405"/>
                    <a:pt x="5740" y="1905"/>
                    <a:pt x="5490" y="1465"/>
                  </a:cubicBezTo>
                  <a:cubicBezTo>
                    <a:pt x="5204" y="976"/>
                    <a:pt x="4787" y="584"/>
                    <a:pt x="4311" y="334"/>
                  </a:cubicBezTo>
                  <a:lnTo>
                    <a:pt x="4847" y="334"/>
                  </a:lnTo>
                  <a:cubicBezTo>
                    <a:pt x="6252" y="357"/>
                    <a:pt x="7383" y="1512"/>
                    <a:pt x="7383" y="2905"/>
                  </a:cubicBezTo>
                  <a:cubicBezTo>
                    <a:pt x="7383" y="3536"/>
                    <a:pt x="7156" y="4144"/>
                    <a:pt x="6728" y="4620"/>
                  </a:cubicBezTo>
                  <a:cubicBezTo>
                    <a:pt x="6633" y="4727"/>
                    <a:pt x="6716" y="4906"/>
                    <a:pt x="6847" y="4906"/>
                  </a:cubicBezTo>
                  <a:cubicBezTo>
                    <a:pt x="6894" y="4906"/>
                    <a:pt x="6930" y="4882"/>
                    <a:pt x="6966" y="4846"/>
                  </a:cubicBezTo>
                  <a:cubicBezTo>
                    <a:pt x="7442" y="4310"/>
                    <a:pt x="7692" y="3620"/>
                    <a:pt x="7692" y="2905"/>
                  </a:cubicBezTo>
                  <a:cubicBezTo>
                    <a:pt x="7692" y="2131"/>
                    <a:pt x="7395" y="1417"/>
                    <a:pt x="6859" y="869"/>
                  </a:cubicBezTo>
                  <a:cubicBezTo>
                    <a:pt x="6299" y="298"/>
                    <a:pt x="5537" y="0"/>
                    <a:pt x="48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1" name="Google Shape;17341;p63"/>
            <p:cNvSpPr/>
            <p:nvPr/>
          </p:nvSpPr>
          <p:spPr>
            <a:xfrm>
              <a:off x="1976349" y="1775216"/>
              <a:ext cx="413" cy="32"/>
            </a:xfrm>
            <a:custGeom>
              <a:rect b="b" l="l" r="r" t="t"/>
              <a:pathLst>
                <a:path extrusionOk="0" h="1" w="13">
                  <a:moveTo>
                    <a:pt x="0" y="0"/>
                  </a:moveTo>
                  <a:cubicBezTo>
                    <a:pt x="0" y="0"/>
                    <a:pt x="12" y="0"/>
                    <a:pt x="0" y="0"/>
                  </a:cubicBezTo>
                  <a:cubicBezTo>
                    <a:pt x="12" y="0"/>
                    <a:pt x="12" y="0"/>
                    <a:pt x="0" y="0"/>
                  </a:cubicBezTo>
                  <a:cubicBezTo>
                    <a:pt x="12" y="0"/>
                    <a:pt x="0"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2" name="Google Shape;17342;p63"/>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3" name="Google Shape;17343;p63"/>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4" name="Google Shape;17344;p63"/>
            <p:cNvSpPr/>
            <p:nvPr/>
          </p:nvSpPr>
          <p:spPr>
            <a:xfrm>
              <a:off x="2016868" y="1775216"/>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5" name="Google Shape;17345;p63"/>
            <p:cNvSpPr/>
            <p:nvPr/>
          </p:nvSpPr>
          <p:spPr>
            <a:xfrm>
              <a:off x="1914615" y="1724837"/>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6" name="Google Shape;17346;p63"/>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7" name="Google Shape;17347;p63"/>
            <p:cNvSpPr/>
            <p:nvPr/>
          </p:nvSpPr>
          <p:spPr>
            <a:xfrm>
              <a:off x="1955898" y="1769523"/>
              <a:ext cx="32" cy="32"/>
            </a:xfrm>
            <a:custGeom>
              <a:rect b="b" l="l" r="r" t="t"/>
              <a:pathLst>
                <a:path extrusionOk="0" h="1" w="1">
                  <a:moveTo>
                    <a:pt x="1"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8" name="Google Shape;17348;p63"/>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9" name="Google Shape;17349;p63"/>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0" name="Google Shape;17350;p63"/>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1" name="Google Shape;17351;p63"/>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2" name="Google Shape;17352;p63"/>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3" name="Google Shape;17353;p63"/>
            <p:cNvSpPr/>
            <p:nvPr/>
          </p:nvSpPr>
          <p:spPr>
            <a:xfrm>
              <a:off x="2016868" y="177521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4" name="Google Shape;17354;p63"/>
            <p:cNvSpPr/>
            <p:nvPr/>
          </p:nvSpPr>
          <p:spPr>
            <a:xfrm>
              <a:off x="1955898" y="1769523"/>
              <a:ext cx="32" cy="32"/>
            </a:xfrm>
            <a:custGeom>
              <a:rect b="b" l="l" r="r" t="t"/>
              <a:pathLst>
                <a:path extrusionOk="0" h="1" w="1">
                  <a:moveTo>
                    <a:pt x="1" y="1"/>
                  </a:moveTo>
                  <a:lnTo>
                    <a:pt x="1" y="1"/>
                  </a:ln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5" name="Google Shape;17355;p63"/>
            <p:cNvSpPr/>
            <p:nvPr/>
          </p:nvSpPr>
          <p:spPr>
            <a:xfrm>
              <a:off x="1955898" y="1769523"/>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6" name="Google Shape;17356;p63"/>
            <p:cNvSpPr/>
            <p:nvPr/>
          </p:nvSpPr>
          <p:spPr>
            <a:xfrm>
              <a:off x="1812744" y="1556302"/>
              <a:ext cx="77668" cy="72929"/>
            </a:xfrm>
            <a:custGeom>
              <a:rect b="b" l="l" r="r" t="t"/>
              <a:pathLst>
                <a:path extrusionOk="0" h="2293" w="2442">
                  <a:moveTo>
                    <a:pt x="1212" y="326"/>
                  </a:moveTo>
                  <a:cubicBezTo>
                    <a:pt x="1252" y="326"/>
                    <a:pt x="1293" y="329"/>
                    <a:pt x="1334" y="335"/>
                  </a:cubicBezTo>
                  <a:cubicBezTo>
                    <a:pt x="1811" y="394"/>
                    <a:pt x="2120" y="859"/>
                    <a:pt x="2013" y="1311"/>
                  </a:cubicBezTo>
                  <a:cubicBezTo>
                    <a:pt x="1923" y="1684"/>
                    <a:pt x="1585" y="1945"/>
                    <a:pt x="1209" y="1945"/>
                  </a:cubicBezTo>
                  <a:cubicBezTo>
                    <a:pt x="1141" y="1945"/>
                    <a:pt x="1071" y="1937"/>
                    <a:pt x="1001" y="1918"/>
                  </a:cubicBezTo>
                  <a:cubicBezTo>
                    <a:pt x="715" y="1847"/>
                    <a:pt x="501" y="1609"/>
                    <a:pt x="418" y="1311"/>
                  </a:cubicBezTo>
                  <a:cubicBezTo>
                    <a:pt x="307" y="793"/>
                    <a:pt x="708" y="326"/>
                    <a:pt x="1212" y="326"/>
                  </a:cubicBezTo>
                  <a:close/>
                  <a:moveTo>
                    <a:pt x="1259" y="1"/>
                  </a:moveTo>
                  <a:cubicBezTo>
                    <a:pt x="1205" y="1"/>
                    <a:pt x="1151" y="5"/>
                    <a:pt x="1096" y="13"/>
                  </a:cubicBezTo>
                  <a:cubicBezTo>
                    <a:pt x="453" y="85"/>
                    <a:pt x="1" y="680"/>
                    <a:pt x="108" y="1323"/>
                  </a:cubicBezTo>
                  <a:cubicBezTo>
                    <a:pt x="197" y="1881"/>
                    <a:pt x="685" y="2293"/>
                    <a:pt x="1246" y="2293"/>
                  </a:cubicBezTo>
                  <a:cubicBezTo>
                    <a:pt x="1283" y="2293"/>
                    <a:pt x="1320" y="2291"/>
                    <a:pt x="1358" y="2287"/>
                  </a:cubicBezTo>
                  <a:cubicBezTo>
                    <a:pt x="1989" y="2204"/>
                    <a:pt x="2442" y="1621"/>
                    <a:pt x="2358" y="978"/>
                  </a:cubicBezTo>
                  <a:cubicBezTo>
                    <a:pt x="2272" y="425"/>
                    <a:pt x="1800" y="1"/>
                    <a:pt x="12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7" name="Google Shape;17357;p63"/>
            <p:cNvSpPr/>
            <p:nvPr/>
          </p:nvSpPr>
          <p:spPr>
            <a:xfrm>
              <a:off x="1759375" y="1695671"/>
              <a:ext cx="99613" cy="158707"/>
            </a:xfrm>
            <a:custGeom>
              <a:rect b="b" l="l" r="r" t="t"/>
              <a:pathLst>
                <a:path extrusionOk="0" h="4990" w="3132">
                  <a:moveTo>
                    <a:pt x="167" y="1"/>
                  </a:moveTo>
                  <a:cubicBezTo>
                    <a:pt x="72" y="1"/>
                    <a:pt x="0" y="72"/>
                    <a:pt x="0" y="168"/>
                  </a:cubicBezTo>
                  <a:lnTo>
                    <a:pt x="0" y="4394"/>
                  </a:lnTo>
                  <a:cubicBezTo>
                    <a:pt x="0" y="4728"/>
                    <a:pt x="274" y="4990"/>
                    <a:pt x="596" y="4990"/>
                  </a:cubicBezTo>
                  <a:lnTo>
                    <a:pt x="2965" y="4990"/>
                  </a:lnTo>
                  <a:cubicBezTo>
                    <a:pt x="3048" y="4990"/>
                    <a:pt x="3120" y="4918"/>
                    <a:pt x="3120" y="4823"/>
                  </a:cubicBezTo>
                  <a:cubicBezTo>
                    <a:pt x="3132" y="4740"/>
                    <a:pt x="3048" y="4668"/>
                    <a:pt x="2965" y="4668"/>
                  </a:cubicBezTo>
                  <a:lnTo>
                    <a:pt x="596" y="4668"/>
                  </a:lnTo>
                  <a:cubicBezTo>
                    <a:pt x="453" y="4668"/>
                    <a:pt x="334" y="4549"/>
                    <a:pt x="334" y="4394"/>
                  </a:cubicBezTo>
                  <a:lnTo>
                    <a:pt x="334" y="1965"/>
                  </a:lnTo>
                  <a:lnTo>
                    <a:pt x="762" y="1965"/>
                  </a:lnTo>
                  <a:cubicBezTo>
                    <a:pt x="846" y="1965"/>
                    <a:pt x="929" y="1894"/>
                    <a:pt x="929" y="1799"/>
                  </a:cubicBezTo>
                  <a:cubicBezTo>
                    <a:pt x="929" y="1715"/>
                    <a:pt x="846" y="1644"/>
                    <a:pt x="762" y="1644"/>
                  </a:cubicBezTo>
                  <a:lnTo>
                    <a:pt x="334" y="1644"/>
                  </a:lnTo>
                  <a:lnTo>
                    <a:pt x="334" y="168"/>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8" name="Google Shape;17358;p63"/>
            <p:cNvSpPr/>
            <p:nvPr/>
          </p:nvSpPr>
          <p:spPr>
            <a:xfrm>
              <a:off x="1794965" y="1747195"/>
              <a:ext cx="38261" cy="10623"/>
            </a:xfrm>
            <a:custGeom>
              <a:rect b="b" l="l" r="r" t="t"/>
              <a:pathLst>
                <a:path extrusionOk="0" h="334" w="1203">
                  <a:moveTo>
                    <a:pt x="167" y="0"/>
                  </a:moveTo>
                  <a:cubicBezTo>
                    <a:pt x="72" y="0"/>
                    <a:pt x="0" y="83"/>
                    <a:pt x="0" y="167"/>
                  </a:cubicBezTo>
                  <a:cubicBezTo>
                    <a:pt x="0" y="262"/>
                    <a:pt x="72" y="333"/>
                    <a:pt x="167" y="333"/>
                  </a:cubicBezTo>
                  <a:lnTo>
                    <a:pt x="1024" y="333"/>
                  </a:lnTo>
                  <a:cubicBezTo>
                    <a:pt x="1120" y="333"/>
                    <a:pt x="1191" y="262"/>
                    <a:pt x="1191" y="167"/>
                  </a:cubicBezTo>
                  <a:cubicBezTo>
                    <a:pt x="1203" y="83"/>
                    <a:pt x="1131"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9" name="Google Shape;17359;p63"/>
            <p:cNvSpPr/>
            <p:nvPr/>
          </p:nvSpPr>
          <p:spPr>
            <a:xfrm>
              <a:off x="1839269" y="1747195"/>
              <a:ext cx="37912" cy="10623"/>
            </a:xfrm>
            <a:custGeom>
              <a:rect b="b" l="l" r="r" t="t"/>
              <a:pathLst>
                <a:path extrusionOk="0" h="334" w="1192">
                  <a:moveTo>
                    <a:pt x="167" y="0"/>
                  </a:moveTo>
                  <a:cubicBezTo>
                    <a:pt x="84" y="0"/>
                    <a:pt x="0" y="83"/>
                    <a:pt x="0" y="167"/>
                  </a:cubicBezTo>
                  <a:cubicBezTo>
                    <a:pt x="0" y="262"/>
                    <a:pt x="84" y="333"/>
                    <a:pt x="167" y="333"/>
                  </a:cubicBezTo>
                  <a:lnTo>
                    <a:pt x="1036" y="333"/>
                  </a:lnTo>
                  <a:cubicBezTo>
                    <a:pt x="1120" y="333"/>
                    <a:pt x="1191" y="262"/>
                    <a:pt x="1191" y="167"/>
                  </a:cubicBezTo>
                  <a:cubicBezTo>
                    <a:pt x="1191" y="83"/>
                    <a:pt x="1120" y="0"/>
                    <a:pt x="10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60" name="Google Shape;17360;p63"/>
          <p:cNvGrpSpPr/>
          <p:nvPr/>
        </p:nvGrpSpPr>
        <p:grpSpPr>
          <a:xfrm>
            <a:off x="2774209" y="1779241"/>
            <a:ext cx="116693" cy="374186"/>
            <a:chOff x="2774209" y="1954691"/>
            <a:chExt cx="116693" cy="374186"/>
          </a:xfrm>
        </p:grpSpPr>
        <p:sp>
          <p:nvSpPr>
            <p:cNvPr id="17361" name="Google Shape;17361;p63"/>
            <p:cNvSpPr/>
            <p:nvPr/>
          </p:nvSpPr>
          <p:spPr>
            <a:xfrm>
              <a:off x="2774209" y="2181525"/>
              <a:ext cx="115166" cy="147353"/>
            </a:xfrm>
            <a:custGeom>
              <a:rect b="b" l="l" r="r" t="t"/>
              <a:pathLst>
                <a:path extrusionOk="0" h="4633" w="3621">
                  <a:moveTo>
                    <a:pt x="3263" y="3263"/>
                  </a:moveTo>
                  <a:lnTo>
                    <a:pt x="3263" y="4013"/>
                  </a:lnTo>
                  <a:lnTo>
                    <a:pt x="3275" y="4013"/>
                  </a:lnTo>
                  <a:cubicBezTo>
                    <a:pt x="3275" y="4168"/>
                    <a:pt x="3156" y="4287"/>
                    <a:pt x="3025" y="4287"/>
                  </a:cubicBezTo>
                  <a:lnTo>
                    <a:pt x="3025" y="3751"/>
                  </a:lnTo>
                  <a:cubicBezTo>
                    <a:pt x="3025" y="3656"/>
                    <a:pt x="2954" y="3572"/>
                    <a:pt x="2847" y="3572"/>
                  </a:cubicBezTo>
                  <a:cubicBezTo>
                    <a:pt x="2739" y="3572"/>
                    <a:pt x="2668" y="3644"/>
                    <a:pt x="2668" y="3751"/>
                  </a:cubicBezTo>
                  <a:lnTo>
                    <a:pt x="2668" y="4287"/>
                  </a:lnTo>
                  <a:lnTo>
                    <a:pt x="2335" y="4287"/>
                  </a:lnTo>
                  <a:lnTo>
                    <a:pt x="2335" y="3751"/>
                  </a:lnTo>
                  <a:cubicBezTo>
                    <a:pt x="2335" y="3656"/>
                    <a:pt x="2263" y="3572"/>
                    <a:pt x="2156" y="3572"/>
                  </a:cubicBezTo>
                  <a:cubicBezTo>
                    <a:pt x="2073" y="3572"/>
                    <a:pt x="1977" y="3644"/>
                    <a:pt x="1977" y="3751"/>
                  </a:cubicBezTo>
                  <a:lnTo>
                    <a:pt x="1977" y="4287"/>
                  </a:lnTo>
                  <a:lnTo>
                    <a:pt x="1656" y="4287"/>
                  </a:lnTo>
                  <a:lnTo>
                    <a:pt x="1656" y="3751"/>
                  </a:lnTo>
                  <a:cubicBezTo>
                    <a:pt x="1656" y="3656"/>
                    <a:pt x="1573" y="3572"/>
                    <a:pt x="1477" y="3572"/>
                  </a:cubicBezTo>
                  <a:cubicBezTo>
                    <a:pt x="1370" y="3572"/>
                    <a:pt x="1299" y="3644"/>
                    <a:pt x="1299" y="3751"/>
                  </a:cubicBezTo>
                  <a:lnTo>
                    <a:pt x="1299" y="4287"/>
                  </a:lnTo>
                  <a:lnTo>
                    <a:pt x="965" y="4287"/>
                  </a:lnTo>
                  <a:lnTo>
                    <a:pt x="965" y="3751"/>
                  </a:lnTo>
                  <a:cubicBezTo>
                    <a:pt x="965" y="3656"/>
                    <a:pt x="894" y="3572"/>
                    <a:pt x="787" y="3572"/>
                  </a:cubicBezTo>
                  <a:cubicBezTo>
                    <a:pt x="680" y="3572"/>
                    <a:pt x="608" y="3644"/>
                    <a:pt x="608" y="3751"/>
                  </a:cubicBezTo>
                  <a:lnTo>
                    <a:pt x="608" y="4287"/>
                  </a:lnTo>
                  <a:cubicBezTo>
                    <a:pt x="465" y="4287"/>
                    <a:pt x="358" y="4168"/>
                    <a:pt x="358" y="4013"/>
                  </a:cubicBezTo>
                  <a:lnTo>
                    <a:pt x="358" y="3263"/>
                  </a:lnTo>
                  <a:close/>
                  <a:moveTo>
                    <a:pt x="3442" y="1"/>
                  </a:moveTo>
                  <a:cubicBezTo>
                    <a:pt x="3347" y="1"/>
                    <a:pt x="3263" y="72"/>
                    <a:pt x="3263" y="179"/>
                  </a:cubicBezTo>
                  <a:lnTo>
                    <a:pt x="3263" y="2906"/>
                  </a:lnTo>
                  <a:lnTo>
                    <a:pt x="358" y="2906"/>
                  </a:lnTo>
                  <a:lnTo>
                    <a:pt x="358" y="1429"/>
                  </a:lnTo>
                  <a:cubicBezTo>
                    <a:pt x="358" y="1334"/>
                    <a:pt x="287" y="1251"/>
                    <a:pt x="180" y="1251"/>
                  </a:cubicBezTo>
                  <a:cubicBezTo>
                    <a:pt x="84" y="1251"/>
                    <a:pt x="1" y="1322"/>
                    <a:pt x="1" y="1429"/>
                  </a:cubicBezTo>
                  <a:lnTo>
                    <a:pt x="1" y="4013"/>
                  </a:lnTo>
                  <a:cubicBezTo>
                    <a:pt x="1" y="4358"/>
                    <a:pt x="287" y="4632"/>
                    <a:pt x="608" y="4632"/>
                  </a:cubicBezTo>
                  <a:lnTo>
                    <a:pt x="2978" y="4632"/>
                  </a:lnTo>
                  <a:cubicBezTo>
                    <a:pt x="3323" y="4632"/>
                    <a:pt x="3585" y="4346"/>
                    <a:pt x="3585" y="4013"/>
                  </a:cubicBezTo>
                  <a:lnTo>
                    <a:pt x="3585" y="191"/>
                  </a:lnTo>
                  <a:cubicBezTo>
                    <a:pt x="3620" y="84"/>
                    <a:pt x="3549" y="1"/>
                    <a:pt x="3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2" name="Google Shape;17362;p63"/>
            <p:cNvSpPr/>
            <p:nvPr/>
          </p:nvSpPr>
          <p:spPr>
            <a:xfrm>
              <a:off x="2774591" y="1954691"/>
              <a:ext cx="116311" cy="255649"/>
            </a:xfrm>
            <a:custGeom>
              <a:rect b="b" l="l" r="r" t="t"/>
              <a:pathLst>
                <a:path extrusionOk="0" h="8038" w="3657">
                  <a:moveTo>
                    <a:pt x="1156" y="1870"/>
                  </a:moveTo>
                  <a:lnTo>
                    <a:pt x="1156" y="2537"/>
                  </a:lnTo>
                  <a:lnTo>
                    <a:pt x="644" y="2537"/>
                  </a:lnTo>
                  <a:lnTo>
                    <a:pt x="644" y="2144"/>
                  </a:lnTo>
                  <a:cubicBezTo>
                    <a:pt x="644" y="2001"/>
                    <a:pt x="763" y="1870"/>
                    <a:pt x="918" y="1870"/>
                  </a:cubicBezTo>
                  <a:close/>
                  <a:moveTo>
                    <a:pt x="2108" y="1882"/>
                  </a:moveTo>
                  <a:lnTo>
                    <a:pt x="2108" y="2537"/>
                  </a:lnTo>
                  <a:lnTo>
                    <a:pt x="1513" y="2537"/>
                  </a:lnTo>
                  <a:lnTo>
                    <a:pt x="1513" y="1882"/>
                  </a:lnTo>
                  <a:close/>
                  <a:moveTo>
                    <a:pt x="2680" y="1882"/>
                  </a:moveTo>
                  <a:cubicBezTo>
                    <a:pt x="2835" y="1882"/>
                    <a:pt x="2954" y="2001"/>
                    <a:pt x="2954" y="2144"/>
                  </a:cubicBezTo>
                  <a:lnTo>
                    <a:pt x="2954" y="2537"/>
                  </a:lnTo>
                  <a:lnTo>
                    <a:pt x="2442" y="2537"/>
                  </a:lnTo>
                  <a:lnTo>
                    <a:pt x="2442" y="1882"/>
                  </a:lnTo>
                  <a:close/>
                  <a:moveTo>
                    <a:pt x="1180" y="1"/>
                  </a:moveTo>
                  <a:cubicBezTo>
                    <a:pt x="834" y="1"/>
                    <a:pt x="572" y="286"/>
                    <a:pt x="572" y="608"/>
                  </a:cubicBezTo>
                  <a:lnTo>
                    <a:pt x="572" y="1644"/>
                  </a:lnTo>
                  <a:cubicBezTo>
                    <a:pt x="406" y="1739"/>
                    <a:pt x="299" y="1941"/>
                    <a:pt x="299" y="2144"/>
                  </a:cubicBezTo>
                  <a:lnTo>
                    <a:pt x="299" y="2596"/>
                  </a:lnTo>
                  <a:cubicBezTo>
                    <a:pt x="120" y="2680"/>
                    <a:pt x="1" y="2870"/>
                    <a:pt x="1" y="3084"/>
                  </a:cubicBezTo>
                  <a:lnTo>
                    <a:pt x="1" y="7859"/>
                  </a:lnTo>
                  <a:cubicBezTo>
                    <a:pt x="1" y="7954"/>
                    <a:pt x="84" y="8037"/>
                    <a:pt x="179" y="8037"/>
                  </a:cubicBezTo>
                  <a:cubicBezTo>
                    <a:pt x="287" y="8037"/>
                    <a:pt x="358" y="7966"/>
                    <a:pt x="358" y="7859"/>
                  </a:cubicBezTo>
                  <a:lnTo>
                    <a:pt x="358" y="3084"/>
                  </a:lnTo>
                  <a:cubicBezTo>
                    <a:pt x="358" y="2965"/>
                    <a:pt x="453" y="2870"/>
                    <a:pt x="572" y="2870"/>
                  </a:cubicBezTo>
                  <a:lnTo>
                    <a:pt x="1549" y="2870"/>
                  </a:lnTo>
                  <a:lnTo>
                    <a:pt x="1549" y="5168"/>
                  </a:lnTo>
                  <a:cubicBezTo>
                    <a:pt x="1549" y="5466"/>
                    <a:pt x="1787" y="5716"/>
                    <a:pt x="2108" y="5716"/>
                  </a:cubicBezTo>
                  <a:cubicBezTo>
                    <a:pt x="2406" y="5716"/>
                    <a:pt x="2656" y="5478"/>
                    <a:pt x="2656" y="5168"/>
                  </a:cubicBezTo>
                  <a:lnTo>
                    <a:pt x="2656" y="4477"/>
                  </a:lnTo>
                  <a:cubicBezTo>
                    <a:pt x="2656" y="4394"/>
                    <a:pt x="2585" y="4299"/>
                    <a:pt x="2477" y="4299"/>
                  </a:cubicBezTo>
                  <a:cubicBezTo>
                    <a:pt x="2382" y="4299"/>
                    <a:pt x="2299" y="4382"/>
                    <a:pt x="2299" y="4477"/>
                  </a:cubicBezTo>
                  <a:lnTo>
                    <a:pt x="2299" y="5168"/>
                  </a:lnTo>
                  <a:cubicBezTo>
                    <a:pt x="2299" y="5275"/>
                    <a:pt x="2204" y="5359"/>
                    <a:pt x="2108" y="5359"/>
                  </a:cubicBezTo>
                  <a:cubicBezTo>
                    <a:pt x="2001" y="5359"/>
                    <a:pt x="1906" y="5275"/>
                    <a:pt x="1906" y="5168"/>
                  </a:cubicBezTo>
                  <a:lnTo>
                    <a:pt x="1906" y="2870"/>
                  </a:lnTo>
                  <a:lnTo>
                    <a:pt x="2311" y="2870"/>
                  </a:lnTo>
                  <a:lnTo>
                    <a:pt x="2311" y="3799"/>
                  </a:lnTo>
                  <a:cubicBezTo>
                    <a:pt x="2311" y="3882"/>
                    <a:pt x="2382" y="3977"/>
                    <a:pt x="2489" y="3977"/>
                  </a:cubicBezTo>
                  <a:cubicBezTo>
                    <a:pt x="2585" y="3977"/>
                    <a:pt x="2668" y="3906"/>
                    <a:pt x="2668" y="3799"/>
                  </a:cubicBezTo>
                  <a:lnTo>
                    <a:pt x="2668" y="2870"/>
                  </a:lnTo>
                  <a:lnTo>
                    <a:pt x="3085" y="2870"/>
                  </a:lnTo>
                  <a:cubicBezTo>
                    <a:pt x="3204" y="2870"/>
                    <a:pt x="3299" y="2965"/>
                    <a:pt x="3299" y="3084"/>
                  </a:cubicBezTo>
                  <a:lnTo>
                    <a:pt x="3299" y="6609"/>
                  </a:lnTo>
                  <a:cubicBezTo>
                    <a:pt x="3299" y="6704"/>
                    <a:pt x="3370" y="6787"/>
                    <a:pt x="3477" y="6787"/>
                  </a:cubicBezTo>
                  <a:cubicBezTo>
                    <a:pt x="3561" y="6787"/>
                    <a:pt x="3656" y="6716"/>
                    <a:pt x="3656" y="6609"/>
                  </a:cubicBezTo>
                  <a:lnTo>
                    <a:pt x="3656" y="3084"/>
                  </a:lnTo>
                  <a:cubicBezTo>
                    <a:pt x="3608" y="2870"/>
                    <a:pt x="3489" y="2680"/>
                    <a:pt x="3311" y="2596"/>
                  </a:cubicBezTo>
                  <a:lnTo>
                    <a:pt x="3311" y="2144"/>
                  </a:lnTo>
                  <a:cubicBezTo>
                    <a:pt x="3311" y="1941"/>
                    <a:pt x="3204" y="1739"/>
                    <a:pt x="3037" y="1644"/>
                  </a:cubicBezTo>
                  <a:lnTo>
                    <a:pt x="3037" y="1132"/>
                  </a:lnTo>
                  <a:cubicBezTo>
                    <a:pt x="3037" y="1048"/>
                    <a:pt x="2966" y="953"/>
                    <a:pt x="2858" y="953"/>
                  </a:cubicBezTo>
                  <a:cubicBezTo>
                    <a:pt x="2775" y="953"/>
                    <a:pt x="2680" y="1025"/>
                    <a:pt x="2680" y="1132"/>
                  </a:cubicBezTo>
                  <a:lnTo>
                    <a:pt x="2680" y="1537"/>
                  </a:lnTo>
                  <a:lnTo>
                    <a:pt x="918" y="1537"/>
                  </a:lnTo>
                  <a:lnTo>
                    <a:pt x="918" y="608"/>
                  </a:lnTo>
                  <a:cubicBezTo>
                    <a:pt x="918" y="465"/>
                    <a:pt x="1025" y="346"/>
                    <a:pt x="1180" y="346"/>
                  </a:cubicBezTo>
                  <a:lnTo>
                    <a:pt x="2418" y="346"/>
                  </a:lnTo>
                  <a:cubicBezTo>
                    <a:pt x="2513" y="346"/>
                    <a:pt x="2620" y="406"/>
                    <a:pt x="2668" y="513"/>
                  </a:cubicBezTo>
                  <a:cubicBezTo>
                    <a:pt x="2702" y="573"/>
                    <a:pt x="2756" y="615"/>
                    <a:pt x="2819" y="615"/>
                  </a:cubicBezTo>
                  <a:cubicBezTo>
                    <a:pt x="2843" y="615"/>
                    <a:pt x="2868" y="609"/>
                    <a:pt x="2894" y="596"/>
                  </a:cubicBezTo>
                  <a:cubicBezTo>
                    <a:pt x="2977" y="548"/>
                    <a:pt x="3025" y="465"/>
                    <a:pt x="2977" y="370"/>
                  </a:cubicBezTo>
                  <a:cubicBezTo>
                    <a:pt x="2894" y="155"/>
                    <a:pt x="2668" y="1"/>
                    <a:pt x="2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63" name="Google Shape;17363;p63"/>
          <p:cNvGrpSpPr/>
          <p:nvPr/>
        </p:nvGrpSpPr>
        <p:grpSpPr>
          <a:xfrm>
            <a:off x="4017435" y="1324462"/>
            <a:ext cx="315092" cy="359397"/>
            <a:chOff x="4017435" y="1499912"/>
            <a:chExt cx="315092" cy="359397"/>
          </a:xfrm>
        </p:grpSpPr>
        <p:sp>
          <p:nvSpPr>
            <p:cNvPr id="17364" name="Google Shape;17364;p63"/>
            <p:cNvSpPr/>
            <p:nvPr/>
          </p:nvSpPr>
          <p:spPr>
            <a:xfrm>
              <a:off x="4017816" y="1499912"/>
              <a:ext cx="314710" cy="359397"/>
            </a:xfrm>
            <a:custGeom>
              <a:rect b="b" l="l" r="r" t="t"/>
              <a:pathLst>
                <a:path extrusionOk="0" h="11300" w="9895">
                  <a:moveTo>
                    <a:pt x="4929" y="0"/>
                  </a:moveTo>
                  <a:cubicBezTo>
                    <a:pt x="4810" y="0"/>
                    <a:pt x="4691" y="24"/>
                    <a:pt x="4584" y="84"/>
                  </a:cubicBezTo>
                  <a:lnTo>
                    <a:pt x="4048" y="405"/>
                  </a:lnTo>
                  <a:cubicBezTo>
                    <a:pt x="3977" y="441"/>
                    <a:pt x="3941" y="548"/>
                    <a:pt x="3989" y="643"/>
                  </a:cubicBezTo>
                  <a:cubicBezTo>
                    <a:pt x="4022" y="693"/>
                    <a:pt x="4077" y="719"/>
                    <a:pt x="4140" y="719"/>
                  </a:cubicBezTo>
                  <a:cubicBezTo>
                    <a:pt x="4168" y="719"/>
                    <a:pt x="4197" y="714"/>
                    <a:pt x="4227" y="703"/>
                  </a:cubicBezTo>
                  <a:lnTo>
                    <a:pt x="4763" y="381"/>
                  </a:lnTo>
                  <a:cubicBezTo>
                    <a:pt x="4816" y="352"/>
                    <a:pt x="4876" y="337"/>
                    <a:pt x="4935" y="337"/>
                  </a:cubicBezTo>
                  <a:cubicBezTo>
                    <a:pt x="4995" y="337"/>
                    <a:pt x="5054" y="352"/>
                    <a:pt x="5108" y="381"/>
                  </a:cubicBezTo>
                  <a:lnTo>
                    <a:pt x="9335" y="2822"/>
                  </a:lnTo>
                  <a:cubicBezTo>
                    <a:pt x="9346" y="2846"/>
                    <a:pt x="9358" y="2846"/>
                    <a:pt x="9370" y="2858"/>
                  </a:cubicBezTo>
                  <a:lnTo>
                    <a:pt x="4941" y="5382"/>
                  </a:lnTo>
                  <a:lnTo>
                    <a:pt x="4298" y="5013"/>
                  </a:lnTo>
                  <a:cubicBezTo>
                    <a:pt x="4276" y="4998"/>
                    <a:pt x="4250" y="4991"/>
                    <a:pt x="4223" y="4991"/>
                  </a:cubicBezTo>
                  <a:cubicBezTo>
                    <a:pt x="4165" y="4991"/>
                    <a:pt x="4105" y="5023"/>
                    <a:pt x="4072" y="5072"/>
                  </a:cubicBezTo>
                  <a:cubicBezTo>
                    <a:pt x="4036" y="5144"/>
                    <a:pt x="4060" y="5251"/>
                    <a:pt x="4132" y="5299"/>
                  </a:cubicBezTo>
                  <a:lnTo>
                    <a:pt x="4774" y="5668"/>
                  </a:lnTo>
                  <a:lnTo>
                    <a:pt x="4774" y="10823"/>
                  </a:lnTo>
                  <a:lnTo>
                    <a:pt x="488" y="8347"/>
                  </a:lnTo>
                  <a:cubicBezTo>
                    <a:pt x="381" y="8287"/>
                    <a:pt x="322" y="8180"/>
                    <a:pt x="322" y="8073"/>
                  </a:cubicBezTo>
                  <a:lnTo>
                    <a:pt x="322" y="7704"/>
                  </a:lnTo>
                  <a:cubicBezTo>
                    <a:pt x="322" y="7620"/>
                    <a:pt x="250" y="7537"/>
                    <a:pt x="167" y="7537"/>
                  </a:cubicBezTo>
                  <a:cubicBezTo>
                    <a:pt x="72" y="7537"/>
                    <a:pt x="0" y="7620"/>
                    <a:pt x="0" y="7704"/>
                  </a:cubicBezTo>
                  <a:lnTo>
                    <a:pt x="0" y="8073"/>
                  </a:lnTo>
                  <a:cubicBezTo>
                    <a:pt x="0" y="8323"/>
                    <a:pt x="119" y="8525"/>
                    <a:pt x="322" y="8644"/>
                  </a:cubicBezTo>
                  <a:lnTo>
                    <a:pt x="4870" y="11264"/>
                  </a:lnTo>
                  <a:cubicBezTo>
                    <a:pt x="4894" y="11276"/>
                    <a:pt x="4929" y="11299"/>
                    <a:pt x="4953" y="11299"/>
                  </a:cubicBezTo>
                  <a:cubicBezTo>
                    <a:pt x="4989" y="11299"/>
                    <a:pt x="5013" y="11276"/>
                    <a:pt x="5048" y="11264"/>
                  </a:cubicBezTo>
                  <a:lnTo>
                    <a:pt x="6715" y="10311"/>
                  </a:lnTo>
                  <a:cubicBezTo>
                    <a:pt x="6787" y="10263"/>
                    <a:pt x="6810" y="10168"/>
                    <a:pt x="6775" y="10073"/>
                  </a:cubicBezTo>
                  <a:cubicBezTo>
                    <a:pt x="6742" y="10024"/>
                    <a:pt x="6681" y="9992"/>
                    <a:pt x="6620" y="9992"/>
                  </a:cubicBezTo>
                  <a:cubicBezTo>
                    <a:pt x="6591" y="9992"/>
                    <a:pt x="6563" y="9999"/>
                    <a:pt x="6537" y="10013"/>
                  </a:cubicBezTo>
                  <a:lnTo>
                    <a:pt x="5120" y="10835"/>
                  </a:lnTo>
                  <a:lnTo>
                    <a:pt x="5120" y="5680"/>
                  </a:lnTo>
                  <a:lnTo>
                    <a:pt x="9549" y="3155"/>
                  </a:lnTo>
                  <a:lnTo>
                    <a:pt x="9549" y="3167"/>
                  </a:lnTo>
                  <a:lnTo>
                    <a:pt x="9549" y="3179"/>
                  </a:lnTo>
                  <a:lnTo>
                    <a:pt x="9549" y="3215"/>
                  </a:lnTo>
                  <a:lnTo>
                    <a:pt x="9549" y="8108"/>
                  </a:lnTo>
                  <a:cubicBezTo>
                    <a:pt x="9549" y="8228"/>
                    <a:pt x="9489" y="8335"/>
                    <a:pt x="9394" y="8382"/>
                  </a:cubicBezTo>
                  <a:lnTo>
                    <a:pt x="7096" y="9704"/>
                  </a:lnTo>
                  <a:cubicBezTo>
                    <a:pt x="7025" y="9752"/>
                    <a:pt x="6989" y="9847"/>
                    <a:pt x="7037" y="9942"/>
                  </a:cubicBezTo>
                  <a:cubicBezTo>
                    <a:pt x="7069" y="9991"/>
                    <a:pt x="7130" y="10023"/>
                    <a:pt x="7192" y="10023"/>
                  </a:cubicBezTo>
                  <a:cubicBezTo>
                    <a:pt x="7220" y="10023"/>
                    <a:pt x="7249" y="10017"/>
                    <a:pt x="7275" y="10002"/>
                  </a:cubicBezTo>
                  <a:lnTo>
                    <a:pt x="9573" y="8680"/>
                  </a:lnTo>
                  <a:cubicBezTo>
                    <a:pt x="9775" y="8561"/>
                    <a:pt x="9894" y="8347"/>
                    <a:pt x="9894" y="8108"/>
                  </a:cubicBezTo>
                  <a:lnTo>
                    <a:pt x="9894" y="3215"/>
                  </a:lnTo>
                  <a:cubicBezTo>
                    <a:pt x="9882" y="3060"/>
                    <a:pt x="9847" y="2929"/>
                    <a:pt x="9775" y="2810"/>
                  </a:cubicBezTo>
                  <a:cubicBezTo>
                    <a:pt x="9704" y="2691"/>
                    <a:pt x="9608" y="2608"/>
                    <a:pt x="9489" y="2524"/>
                  </a:cubicBezTo>
                  <a:lnTo>
                    <a:pt x="5263" y="84"/>
                  </a:lnTo>
                  <a:cubicBezTo>
                    <a:pt x="5167" y="24"/>
                    <a:pt x="5048"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5" name="Google Shape;17365;p63"/>
            <p:cNvSpPr/>
            <p:nvPr/>
          </p:nvSpPr>
          <p:spPr>
            <a:xfrm>
              <a:off x="4017435" y="1522302"/>
              <a:ext cx="121591" cy="207114"/>
            </a:xfrm>
            <a:custGeom>
              <a:rect b="b" l="l" r="r" t="t"/>
              <a:pathLst>
                <a:path extrusionOk="0" h="6512" w="3823">
                  <a:moveTo>
                    <a:pt x="3552" y="1"/>
                  </a:moveTo>
                  <a:cubicBezTo>
                    <a:pt x="3525" y="1"/>
                    <a:pt x="3499" y="8"/>
                    <a:pt x="3477" y="23"/>
                  </a:cubicBezTo>
                  <a:lnTo>
                    <a:pt x="429" y="1809"/>
                  </a:lnTo>
                  <a:cubicBezTo>
                    <a:pt x="298" y="1880"/>
                    <a:pt x="191" y="1987"/>
                    <a:pt x="119" y="2118"/>
                  </a:cubicBezTo>
                  <a:cubicBezTo>
                    <a:pt x="36" y="2261"/>
                    <a:pt x="0" y="2404"/>
                    <a:pt x="0" y="2559"/>
                  </a:cubicBezTo>
                  <a:lnTo>
                    <a:pt x="0" y="6345"/>
                  </a:lnTo>
                  <a:cubicBezTo>
                    <a:pt x="0" y="6440"/>
                    <a:pt x="72" y="6512"/>
                    <a:pt x="155" y="6512"/>
                  </a:cubicBezTo>
                  <a:cubicBezTo>
                    <a:pt x="250" y="6512"/>
                    <a:pt x="322" y="6440"/>
                    <a:pt x="322" y="6345"/>
                  </a:cubicBezTo>
                  <a:lnTo>
                    <a:pt x="322" y="2559"/>
                  </a:lnTo>
                  <a:lnTo>
                    <a:pt x="322" y="2511"/>
                  </a:lnTo>
                  <a:lnTo>
                    <a:pt x="322" y="2487"/>
                  </a:lnTo>
                  <a:lnTo>
                    <a:pt x="322" y="2451"/>
                  </a:lnTo>
                  <a:lnTo>
                    <a:pt x="3524" y="4273"/>
                  </a:lnTo>
                  <a:cubicBezTo>
                    <a:pt x="3550" y="4290"/>
                    <a:pt x="3580" y="4298"/>
                    <a:pt x="3610" y="4298"/>
                  </a:cubicBezTo>
                  <a:cubicBezTo>
                    <a:pt x="3664" y="4298"/>
                    <a:pt x="3720" y="4272"/>
                    <a:pt x="3751" y="4226"/>
                  </a:cubicBezTo>
                  <a:cubicBezTo>
                    <a:pt x="3822" y="4130"/>
                    <a:pt x="3810" y="4023"/>
                    <a:pt x="3715" y="3987"/>
                  </a:cubicBezTo>
                  <a:lnTo>
                    <a:pt x="512" y="2154"/>
                  </a:lnTo>
                  <a:cubicBezTo>
                    <a:pt x="548" y="2142"/>
                    <a:pt x="560" y="2106"/>
                    <a:pt x="595" y="2094"/>
                  </a:cubicBezTo>
                  <a:lnTo>
                    <a:pt x="3643" y="320"/>
                  </a:lnTo>
                  <a:cubicBezTo>
                    <a:pt x="3715" y="273"/>
                    <a:pt x="3751" y="177"/>
                    <a:pt x="3703" y="82"/>
                  </a:cubicBezTo>
                  <a:cubicBezTo>
                    <a:pt x="3670" y="33"/>
                    <a:pt x="3610" y="1"/>
                    <a:pt x="35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66" name="Google Shape;17366;p63"/>
          <p:cNvGrpSpPr/>
          <p:nvPr/>
        </p:nvGrpSpPr>
        <p:grpSpPr>
          <a:xfrm>
            <a:off x="3963652" y="1824309"/>
            <a:ext cx="374154" cy="284050"/>
            <a:chOff x="3963652" y="1999759"/>
            <a:chExt cx="374154" cy="284050"/>
          </a:xfrm>
        </p:grpSpPr>
        <p:sp>
          <p:nvSpPr>
            <p:cNvPr id="17367" name="Google Shape;17367;p63"/>
            <p:cNvSpPr/>
            <p:nvPr/>
          </p:nvSpPr>
          <p:spPr>
            <a:xfrm>
              <a:off x="4123441" y="2104652"/>
              <a:ext cx="214366" cy="179158"/>
            </a:xfrm>
            <a:custGeom>
              <a:rect b="b" l="l" r="r" t="t"/>
              <a:pathLst>
                <a:path extrusionOk="0" h="5633" w="6740">
                  <a:moveTo>
                    <a:pt x="6573" y="1"/>
                  </a:moveTo>
                  <a:cubicBezTo>
                    <a:pt x="6490" y="1"/>
                    <a:pt x="6395" y="84"/>
                    <a:pt x="6395" y="179"/>
                  </a:cubicBezTo>
                  <a:lnTo>
                    <a:pt x="6395" y="5275"/>
                  </a:lnTo>
                  <a:lnTo>
                    <a:pt x="180" y="5275"/>
                  </a:lnTo>
                  <a:cubicBezTo>
                    <a:pt x="84" y="5275"/>
                    <a:pt x="1" y="5346"/>
                    <a:pt x="1" y="5454"/>
                  </a:cubicBezTo>
                  <a:cubicBezTo>
                    <a:pt x="1" y="5549"/>
                    <a:pt x="72" y="5632"/>
                    <a:pt x="180" y="5632"/>
                  </a:cubicBezTo>
                  <a:lnTo>
                    <a:pt x="6561" y="5632"/>
                  </a:lnTo>
                  <a:cubicBezTo>
                    <a:pt x="6645" y="5632"/>
                    <a:pt x="6740" y="5549"/>
                    <a:pt x="6740" y="5454"/>
                  </a:cubicBezTo>
                  <a:lnTo>
                    <a:pt x="6740" y="179"/>
                  </a:lnTo>
                  <a:cubicBezTo>
                    <a:pt x="6740" y="84"/>
                    <a:pt x="6668" y="1"/>
                    <a:pt x="6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8" name="Google Shape;17368;p63"/>
            <p:cNvSpPr/>
            <p:nvPr/>
          </p:nvSpPr>
          <p:spPr>
            <a:xfrm>
              <a:off x="3963652" y="1999759"/>
              <a:ext cx="374154" cy="283669"/>
            </a:xfrm>
            <a:custGeom>
              <a:rect b="b" l="l" r="r" t="t"/>
              <a:pathLst>
                <a:path extrusionOk="0" h="8919" w="11764">
                  <a:moveTo>
                    <a:pt x="1036" y="1"/>
                  </a:moveTo>
                  <a:cubicBezTo>
                    <a:pt x="465" y="1"/>
                    <a:pt x="0" y="465"/>
                    <a:pt x="0" y="1024"/>
                  </a:cubicBezTo>
                  <a:lnTo>
                    <a:pt x="0" y="7847"/>
                  </a:lnTo>
                  <a:cubicBezTo>
                    <a:pt x="0" y="8418"/>
                    <a:pt x="477" y="8918"/>
                    <a:pt x="1072" y="8918"/>
                  </a:cubicBezTo>
                  <a:lnTo>
                    <a:pt x="4513" y="8918"/>
                  </a:lnTo>
                  <a:cubicBezTo>
                    <a:pt x="4608" y="8918"/>
                    <a:pt x="4692" y="8835"/>
                    <a:pt x="4692" y="8740"/>
                  </a:cubicBezTo>
                  <a:cubicBezTo>
                    <a:pt x="4692" y="8644"/>
                    <a:pt x="4620" y="8561"/>
                    <a:pt x="4513" y="8561"/>
                  </a:cubicBezTo>
                  <a:lnTo>
                    <a:pt x="1072" y="8561"/>
                  </a:lnTo>
                  <a:cubicBezTo>
                    <a:pt x="679" y="8561"/>
                    <a:pt x="358" y="8228"/>
                    <a:pt x="358" y="7847"/>
                  </a:cubicBezTo>
                  <a:lnTo>
                    <a:pt x="358" y="7799"/>
                  </a:lnTo>
                  <a:lnTo>
                    <a:pt x="358" y="7763"/>
                  </a:lnTo>
                  <a:cubicBezTo>
                    <a:pt x="405" y="7430"/>
                    <a:pt x="691" y="7168"/>
                    <a:pt x="1036" y="7168"/>
                  </a:cubicBezTo>
                  <a:lnTo>
                    <a:pt x="1358" y="7168"/>
                  </a:lnTo>
                  <a:cubicBezTo>
                    <a:pt x="1453" y="7168"/>
                    <a:pt x="1536" y="7097"/>
                    <a:pt x="1536" y="6990"/>
                  </a:cubicBezTo>
                  <a:cubicBezTo>
                    <a:pt x="1536" y="6906"/>
                    <a:pt x="1465" y="6811"/>
                    <a:pt x="1358" y="6811"/>
                  </a:cubicBezTo>
                  <a:cubicBezTo>
                    <a:pt x="1335" y="6814"/>
                    <a:pt x="1309" y="6815"/>
                    <a:pt x="1278" y="6815"/>
                  </a:cubicBezTo>
                  <a:cubicBezTo>
                    <a:pt x="1232" y="6815"/>
                    <a:pt x="1177" y="6813"/>
                    <a:pt x="1116" y="6813"/>
                  </a:cubicBezTo>
                  <a:cubicBezTo>
                    <a:pt x="905" y="6813"/>
                    <a:pt x="620" y="6839"/>
                    <a:pt x="346" y="7073"/>
                  </a:cubicBezTo>
                  <a:lnTo>
                    <a:pt x="346" y="1013"/>
                  </a:lnTo>
                  <a:cubicBezTo>
                    <a:pt x="346" y="643"/>
                    <a:pt x="655" y="322"/>
                    <a:pt x="1036" y="322"/>
                  </a:cubicBezTo>
                  <a:lnTo>
                    <a:pt x="2465" y="322"/>
                  </a:lnTo>
                  <a:lnTo>
                    <a:pt x="2465" y="6811"/>
                  </a:lnTo>
                  <a:lnTo>
                    <a:pt x="2048" y="6811"/>
                  </a:lnTo>
                  <a:cubicBezTo>
                    <a:pt x="1953" y="6811"/>
                    <a:pt x="1870" y="6894"/>
                    <a:pt x="1870" y="6990"/>
                  </a:cubicBezTo>
                  <a:cubicBezTo>
                    <a:pt x="1870" y="7085"/>
                    <a:pt x="1941" y="7168"/>
                    <a:pt x="2048" y="7168"/>
                  </a:cubicBezTo>
                  <a:lnTo>
                    <a:pt x="2620" y="7168"/>
                  </a:lnTo>
                  <a:cubicBezTo>
                    <a:pt x="2715" y="7168"/>
                    <a:pt x="2798" y="7097"/>
                    <a:pt x="2798" y="6990"/>
                  </a:cubicBezTo>
                  <a:lnTo>
                    <a:pt x="2798" y="1191"/>
                  </a:lnTo>
                  <a:lnTo>
                    <a:pt x="11407" y="1191"/>
                  </a:lnTo>
                  <a:lnTo>
                    <a:pt x="11407" y="2763"/>
                  </a:lnTo>
                  <a:cubicBezTo>
                    <a:pt x="11407" y="2858"/>
                    <a:pt x="11478" y="2941"/>
                    <a:pt x="11585" y="2941"/>
                  </a:cubicBezTo>
                  <a:cubicBezTo>
                    <a:pt x="11669" y="2941"/>
                    <a:pt x="11764" y="2870"/>
                    <a:pt x="11764" y="2763"/>
                  </a:cubicBezTo>
                  <a:lnTo>
                    <a:pt x="11764" y="1024"/>
                  </a:lnTo>
                  <a:cubicBezTo>
                    <a:pt x="11764" y="941"/>
                    <a:pt x="11692" y="858"/>
                    <a:pt x="11597" y="858"/>
                  </a:cubicBezTo>
                  <a:lnTo>
                    <a:pt x="2822" y="858"/>
                  </a:lnTo>
                  <a:lnTo>
                    <a:pt x="2822" y="179"/>
                  </a:lnTo>
                  <a:cubicBezTo>
                    <a:pt x="2822" y="84"/>
                    <a:pt x="2739" y="1"/>
                    <a:pt x="2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9" name="Google Shape;17369;p63"/>
            <p:cNvSpPr/>
            <p:nvPr/>
          </p:nvSpPr>
          <p:spPr>
            <a:xfrm>
              <a:off x="4069309" y="2061874"/>
              <a:ext cx="234435" cy="182911"/>
            </a:xfrm>
            <a:custGeom>
              <a:rect b="b" l="l" r="r" t="t"/>
              <a:pathLst>
                <a:path extrusionOk="0" h="5751" w="7371">
                  <a:moveTo>
                    <a:pt x="5477" y="357"/>
                  </a:moveTo>
                  <a:lnTo>
                    <a:pt x="5477" y="1631"/>
                  </a:lnTo>
                  <a:lnTo>
                    <a:pt x="3013" y="1631"/>
                  </a:lnTo>
                  <a:lnTo>
                    <a:pt x="3013" y="357"/>
                  </a:lnTo>
                  <a:close/>
                  <a:moveTo>
                    <a:pt x="2667" y="3036"/>
                  </a:moveTo>
                  <a:lnTo>
                    <a:pt x="2667" y="5394"/>
                  </a:lnTo>
                  <a:lnTo>
                    <a:pt x="1643" y="5394"/>
                  </a:lnTo>
                  <a:cubicBezTo>
                    <a:pt x="929" y="5394"/>
                    <a:pt x="358" y="4822"/>
                    <a:pt x="358" y="4120"/>
                  </a:cubicBezTo>
                  <a:lnTo>
                    <a:pt x="358" y="3036"/>
                  </a:lnTo>
                  <a:close/>
                  <a:moveTo>
                    <a:pt x="7013" y="334"/>
                  </a:moveTo>
                  <a:lnTo>
                    <a:pt x="7013" y="5394"/>
                  </a:lnTo>
                  <a:lnTo>
                    <a:pt x="3013" y="5394"/>
                  </a:lnTo>
                  <a:lnTo>
                    <a:pt x="3013" y="1977"/>
                  </a:lnTo>
                  <a:lnTo>
                    <a:pt x="5656" y="1977"/>
                  </a:lnTo>
                  <a:cubicBezTo>
                    <a:pt x="5751" y="1977"/>
                    <a:pt x="5834" y="1905"/>
                    <a:pt x="5834" y="1798"/>
                  </a:cubicBezTo>
                  <a:lnTo>
                    <a:pt x="5834" y="334"/>
                  </a:lnTo>
                  <a:close/>
                  <a:moveTo>
                    <a:pt x="179" y="0"/>
                  </a:moveTo>
                  <a:cubicBezTo>
                    <a:pt x="96" y="0"/>
                    <a:pt x="0" y="72"/>
                    <a:pt x="0" y="179"/>
                  </a:cubicBezTo>
                  <a:lnTo>
                    <a:pt x="0" y="4120"/>
                  </a:lnTo>
                  <a:cubicBezTo>
                    <a:pt x="0" y="5025"/>
                    <a:pt x="727" y="5751"/>
                    <a:pt x="1643" y="5751"/>
                  </a:cubicBezTo>
                  <a:lnTo>
                    <a:pt x="7192" y="5751"/>
                  </a:lnTo>
                  <a:cubicBezTo>
                    <a:pt x="7275" y="5751"/>
                    <a:pt x="7370" y="5679"/>
                    <a:pt x="7370" y="5572"/>
                  </a:cubicBezTo>
                  <a:lnTo>
                    <a:pt x="7370" y="179"/>
                  </a:lnTo>
                  <a:cubicBezTo>
                    <a:pt x="7358" y="72"/>
                    <a:pt x="7275" y="0"/>
                    <a:pt x="7192" y="0"/>
                  </a:cubicBezTo>
                  <a:lnTo>
                    <a:pt x="2024" y="0"/>
                  </a:lnTo>
                  <a:cubicBezTo>
                    <a:pt x="1941" y="0"/>
                    <a:pt x="1846" y="72"/>
                    <a:pt x="1846" y="179"/>
                  </a:cubicBezTo>
                  <a:cubicBezTo>
                    <a:pt x="1846" y="262"/>
                    <a:pt x="1917" y="357"/>
                    <a:pt x="2024" y="357"/>
                  </a:cubicBezTo>
                  <a:lnTo>
                    <a:pt x="2667" y="357"/>
                  </a:lnTo>
                  <a:lnTo>
                    <a:pt x="2667" y="2691"/>
                  </a:lnTo>
                  <a:lnTo>
                    <a:pt x="358" y="2691"/>
                  </a:lnTo>
                  <a:lnTo>
                    <a:pt x="358" y="357"/>
                  </a:lnTo>
                  <a:lnTo>
                    <a:pt x="1322" y="357"/>
                  </a:lnTo>
                  <a:cubicBezTo>
                    <a:pt x="1417" y="357"/>
                    <a:pt x="1501" y="274"/>
                    <a:pt x="1501" y="179"/>
                  </a:cubicBezTo>
                  <a:cubicBezTo>
                    <a:pt x="1501" y="84"/>
                    <a:pt x="1429" y="0"/>
                    <a:pt x="1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70" name="Google Shape;17370;p63"/>
          <p:cNvGrpSpPr/>
          <p:nvPr/>
        </p:nvGrpSpPr>
        <p:grpSpPr>
          <a:xfrm>
            <a:off x="1777536" y="1839416"/>
            <a:ext cx="376444" cy="253772"/>
            <a:chOff x="1777536" y="2014866"/>
            <a:chExt cx="376444" cy="253772"/>
          </a:xfrm>
        </p:grpSpPr>
        <p:sp>
          <p:nvSpPr>
            <p:cNvPr id="17371" name="Google Shape;17371;p63"/>
            <p:cNvSpPr/>
            <p:nvPr/>
          </p:nvSpPr>
          <p:spPr>
            <a:xfrm>
              <a:off x="1777536" y="2178503"/>
              <a:ext cx="376444" cy="90135"/>
            </a:xfrm>
            <a:custGeom>
              <a:rect b="b" l="l" r="r" t="t"/>
              <a:pathLst>
                <a:path extrusionOk="0" h="2834" w="11836">
                  <a:moveTo>
                    <a:pt x="11431" y="357"/>
                  </a:moveTo>
                  <a:lnTo>
                    <a:pt x="11431" y="2489"/>
                  </a:lnTo>
                  <a:lnTo>
                    <a:pt x="10966" y="2489"/>
                  </a:lnTo>
                  <a:lnTo>
                    <a:pt x="10966" y="357"/>
                  </a:lnTo>
                  <a:close/>
                  <a:moveTo>
                    <a:pt x="10966" y="0"/>
                  </a:moveTo>
                  <a:cubicBezTo>
                    <a:pt x="10764" y="0"/>
                    <a:pt x="10621" y="167"/>
                    <a:pt x="10621" y="346"/>
                  </a:cubicBezTo>
                  <a:lnTo>
                    <a:pt x="10621" y="738"/>
                  </a:lnTo>
                  <a:lnTo>
                    <a:pt x="5525" y="738"/>
                  </a:lnTo>
                  <a:lnTo>
                    <a:pt x="5525" y="631"/>
                  </a:lnTo>
                  <a:cubicBezTo>
                    <a:pt x="5525" y="536"/>
                    <a:pt x="5454" y="453"/>
                    <a:pt x="5359" y="453"/>
                  </a:cubicBezTo>
                  <a:cubicBezTo>
                    <a:pt x="5251" y="453"/>
                    <a:pt x="5180" y="524"/>
                    <a:pt x="5180" y="631"/>
                  </a:cubicBezTo>
                  <a:lnTo>
                    <a:pt x="5180" y="738"/>
                  </a:lnTo>
                  <a:lnTo>
                    <a:pt x="5180" y="2227"/>
                  </a:lnTo>
                  <a:cubicBezTo>
                    <a:pt x="5180" y="2370"/>
                    <a:pt x="5061" y="2489"/>
                    <a:pt x="4906" y="2489"/>
                  </a:cubicBezTo>
                  <a:lnTo>
                    <a:pt x="620" y="2489"/>
                  </a:lnTo>
                  <a:cubicBezTo>
                    <a:pt x="465" y="2489"/>
                    <a:pt x="346" y="2370"/>
                    <a:pt x="346" y="2227"/>
                  </a:cubicBezTo>
                  <a:lnTo>
                    <a:pt x="346" y="1370"/>
                  </a:lnTo>
                  <a:cubicBezTo>
                    <a:pt x="346" y="1286"/>
                    <a:pt x="275" y="1191"/>
                    <a:pt x="167" y="1191"/>
                  </a:cubicBezTo>
                  <a:cubicBezTo>
                    <a:pt x="84" y="1191"/>
                    <a:pt x="1" y="1274"/>
                    <a:pt x="1" y="1370"/>
                  </a:cubicBezTo>
                  <a:lnTo>
                    <a:pt x="1" y="2227"/>
                  </a:lnTo>
                  <a:cubicBezTo>
                    <a:pt x="1" y="2560"/>
                    <a:pt x="275" y="2834"/>
                    <a:pt x="608" y="2834"/>
                  </a:cubicBezTo>
                  <a:lnTo>
                    <a:pt x="6144" y="2834"/>
                  </a:lnTo>
                  <a:cubicBezTo>
                    <a:pt x="6228" y="2834"/>
                    <a:pt x="6323" y="2763"/>
                    <a:pt x="6323" y="2655"/>
                  </a:cubicBezTo>
                  <a:cubicBezTo>
                    <a:pt x="6323" y="2548"/>
                    <a:pt x="6251" y="2477"/>
                    <a:pt x="6144" y="2477"/>
                  </a:cubicBezTo>
                  <a:lnTo>
                    <a:pt x="5454" y="2477"/>
                  </a:lnTo>
                  <a:cubicBezTo>
                    <a:pt x="5561" y="2251"/>
                    <a:pt x="5501" y="2143"/>
                    <a:pt x="5513" y="1072"/>
                  </a:cubicBezTo>
                  <a:lnTo>
                    <a:pt x="5728" y="1072"/>
                  </a:lnTo>
                  <a:lnTo>
                    <a:pt x="5728" y="1465"/>
                  </a:lnTo>
                  <a:cubicBezTo>
                    <a:pt x="5728" y="1548"/>
                    <a:pt x="5799" y="1643"/>
                    <a:pt x="5906" y="1643"/>
                  </a:cubicBezTo>
                  <a:cubicBezTo>
                    <a:pt x="6001" y="1643"/>
                    <a:pt x="6085" y="1572"/>
                    <a:pt x="6085" y="1465"/>
                  </a:cubicBezTo>
                  <a:lnTo>
                    <a:pt x="6085" y="1072"/>
                  </a:lnTo>
                  <a:lnTo>
                    <a:pt x="6275" y="1072"/>
                  </a:lnTo>
                  <a:lnTo>
                    <a:pt x="6275" y="1941"/>
                  </a:lnTo>
                  <a:cubicBezTo>
                    <a:pt x="6275" y="2024"/>
                    <a:pt x="6347" y="2120"/>
                    <a:pt x="6454" y="2120"/>
                  </a:cubicBezTo>
                  <a:cubicBezTo>
                    <a:pt x="6561" y="2120"/>
                    <a:pt x="6632" y="2048"/>
                    <a:pt x="6632" y="1941"/>
                  </a:cubicBezTo>
                  <a:lnTo>
                    <a:pt x="6632" y="1072"/>
                  </a:lnTo>
                  <a:lnTo>
                    <a:pt x="6823" y="1072"/>
                  </a:lnTo>
                  <a:lnTo>
                    <a:pt x="6823" y="1465"/>
                  </a:lnTo>
                  <a:cubicBezTo>
                    <a:pt x="6823" y="1548"/>
                    <a:pt x="6894" y="1643"/>
                    <a:pt x="7002" y="1643"/>
                  </a:cubicBezTo>
                  <a:cubicBezTo>
                    <a:pt x="7109" y="1643"/>
                    <a:pt x="7180" y="1572"/>
                    <a:pt x="7180" y="1465"/>
                  </a:cubicBezTo>
                  <a:lnTo>
                    <a:pt x="7180" y="1072"/>
                  </a:lnTo>
                  <a:lnTo>
                    <a:pt x="7371" y="1072"/>
                  </a:lnTo>
                  <a:lnTo>
                    <a:pt x="7371" y="1465"/>
                  </a:lnTo>
                  <a:cubicBezTo>
                    <a:pt x="7371" y="1548"/>
                    <a:pt x="7454" y="1643"/>
                    <a:pt x="7549" y="1643"/>
                  </a:cubicBezTo>
                  <a:cubicBezTo>
                    <a:pt x="7656" y="1643"/>
                    <a:pt x="7728" y="1572"/>
                    <a:pt x="7728" y="1465"/>
                  </a:cubicBezTo>
                  <a:lnTo>
                    <a:pt x="7728" y="1072"/>
                  </a:lnTo>
                  <a:lnTo>
                    <a:pt x="7930" y="1072"/>
                  </a:lnTo>
                  <a:lnTo>
                    <a:pt x="7930" y="1465"/>
                  </a:lnTo>
                  <a:cubicBezTo>
                    <a:pt x="7930" y="1548"/>
                    <a:pt x="8002" y="1643"/>
                    <a:pt x="8109" y="1643"/>
                  </a:cubicBezTo>
                  <a:cubicBezTo>
                    <a:pt x="8192" y="1643"/>
                    <a:pt x="8287" y="1572"/>
                    <a:pt x="8287" y="1465"/>
                  </a:cubicBezTo>
                  <a:lnTo>
                    <a:pt x="8287" y="1072"/>
                  </a:lnTo>
                  <a:lnTo>
                    <a:pt x="8478" y="1072"/>
                  </a:lnTo>
                  <a:lnTo>
                    <a:pt x="8478" y="1941"/>
                  </a:lnTo>
                  <a:cubicBezTo>
                    <a:pt x="8478" y="2024"/>
                    <a:pt x="8549" y="2120"/>
                    <a:pt x="8657" y="2120"/>
                  </a:cubicBezTo>
                  <a:cubicBezTo>
                    <a:pt x="8764" y="2120"/>
                    <a:pt x="8835" y="2048"/>
                    <a:pt x="8835" y="1941"/>
                  </a:cubicBezTo>
                  <a:lnTo>
                    <a:pt x="8835" y="1072"/>
                  </a:lnTo>
                  <a:lnTo>
                    <a:pt x="9026" y="1072"/>
                  </a:lnTo>
                  <a:lnTo>
                    <a:pt x="9026" y="1465"/>
                  </a:lnTo>
                  <a:cubicBezTo>
                    <a:pt x="9026" y="1548"/>
                    <a:pt x="9097" y="1643"/>
                    <a:pt x="9204" y="1643"/>
                  </a:cubicBezTo>
                  <a:cubicBezTo>
                    <a:pt x="9311" y="1643"/>
                    <a:pt x="9383" y="1572"/>
                    <a:pt x="9383" y="1465"/>
                  </a:cubicBezTo>
                  <a:lnTo>
                    <a:pt x="9383" y="1072"/>
                  </a:lnTo>
                  <a:lnTo>
                    <a:pt x="9573" y="1072"/>
                  </a:lnTo>
                  <a:lnTo>
                    <a:pt x="9573" y="1465"/>
                  </a:lnTo>
                  <a:cubicBezTo>
                    <a:pt x="9573" y="1548"/>
                    <a:pt x="9657" y="1643"/>
                    <a:pt x="9752" y="1643"/>
                  </a:cubicBezTo>
                  <a:cubicBezTo>
                    <a:pt x="9859" y="1643"/>
                    <a:pt x="9931" y="1572"/>
                    <a:pt x="9931" y="1465"/>
                  </a:cubicBezTo>
                  <a:lnTo>
                    <a:pt x="9931" y="1072"/>
                  </a:lnTo>
                  <a:lnTo>
                    <a:pt x="10133" y="1072"/>
                  </a:lnTo>
                  <a:lnTo>
                    <a:pt x="10133" y="1465"/>
                  </a:lnTo>
                  <a:cubicBezTo>
                    <a:pt x="10133" y="1548"/>
                    <a:pt x="10204" y="1643"/>
                    <a:pt x="10312" y="1643"/>
                  </a:cubicBezTo>
                  <a:cubicBezTo>
                    <a:pt x="10407" y="1643"/>
                    <a:pt x="10490" y="1572"/>
                    <a:pt x="10490" y="1465"/>
                  </a:cubicBezTo>
                  <a:lnTo>
                    <a:pt x="10490" y="1072"/>
                  </a:lnTo>
                  <a:lnTo>
                    <a:pt x="10693" y="1072"/>
                  </a:lnTo>
                  <a:lnTo>
                    <a:pt x="10693" y="2477"/>
                  </a:lnTo>
                  <a:lnTo>
                    <a:pt x="6930" y="2477"/>
                  </a:lnTo>
                  <a:cubicBezTo>
                    <a:pt x="6835" y="2477"/>
                    <a:pt x="6752" y="2548"/>
                    <a:pt x="6752" y="2655"/>
                  </a:cubicBezTo>
                  <a:cubicBezTo>
                    <a:pt x="6752" y="2763"/>
                    <a:pt x="6823" y="2834"/>
                    <a:pt x="6930" y="2834"/>
                  </a:cubicBezTo>
                  <a:lnTo>
                    <a:pt x="11502" y="2834"/>
                  </a:lnTo>
                  <a:cubicBezTo>
                    <a:pt x="11693" y="2834"/>
                    <a:pt x="11836" y="2667"/>
                    <a:pt x="11836" y="2489"/>
                  </a:cubicBezTo>
                  <a:lnTo>
                    <a:pt x="11836" y="357"/>
                  </a:lnTo>
                  <a:cubicBezTo>
                    <a:pt x="11764" y="155"/>
                    <a:pt x="11621" y="0"/>
                    <a:pt x="114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2" name="Google Shape;17372;p63"/>
            <p:cNvSpPr/>
            <p:nvPr/>
          </p:nvSpPr>
          <p:spPr>
            <a:xfrm>
              <a:off x="1859338" y="2014866"/>
              <a:ext cx="107565" cy="167072"/>
            </a:xfrm>
            <a:custGeom>
              <a:rect b="b" l="l" r="r" t="t"/>
              <a:pathLst>
                <a:path extrusionOk="0" h="5253" w="3382">
                  <a:moveTo>
                    <a:pt x="1434" y="0"/>
                  </a:moveTo>
                  <a:cubicBezTo>
                    <a:pt x="1356" y="0"/>
                    <a:pt x="1274" y="67"/>
                    <a:pt x="1263" y="145"/>
                  </a:cubicBezTo>
                  <a:cubicBezTo>
                    <a:pt x="1251" y="240"/>
                    <a:pt x="1322" y="323"/>
                    <a:pt x="1417" y="347"/>
                  </a:cubicBezTo>
                  <a:cubicBezTo>
                    <a:pt x="1453" y="347"/>
                    <a:pt x="1501" y="359"/>
                    <a:pt x="1536" y="371"/>
                  </a:cubicBezTo>
                  <a:cubicBezTo>
                    <a:pt x="2465" y="728"/>
                    <a:pt x="2917" y="1454"/>
                    <a:pt x="2917" y="1776"/>
                  </a:cubicBezTo>
                  <a:cubicBezTo>
                    <a:pt x="2917" y="1931"/>
                    <a:pt x="2822" y="2097"/>
                    <a:pt x="2691" y="2193"/>
                  </a:cubicBezTo>
                  <a:cubicBezTo>
                    <a:pt x="2346" y="1454"/>
                    <a:pt x="1691" y="895"/>
                    <a:pt x="905" y="680"/>
                  </a:cubicBezTo>
                  <a:cubicBezTo>
                    <a:pt x="917" y="645"/>
                    <a:pt x="941" y="597"/>
                    <a:pt x="965" y="561"/>
                  </a:cubicBezTo>
                  <a:cubicBezTo>
                    <a:pt x="1024" y="490"/>
                    <a:pt x="1012" y="371"/>
                    <a:pt x="917" y="323"/>
                  </a:cubicBezTo>
                  <a:cubicBezTo>
                    <a:pt x="888" y="299"/>
                    <a:pt x="852" y="287"/>
                    <a:pt x="815" y="287"/>
                  </a:cubicBezTo>
                  <a:cubicBezTo>
                    <a:pt x="761" y="287"/>
                    <a:pt x="708" y="314"/>
                    <a:pt x="679" y="371"/>
                  </a:cubicBezTo>
                  <a:cubicBezTo>
                    <a:pt x="620" y="442"/>
                    <a:pt x="572" y="538"/>
                    <a:pt x="560" y="621"/>
                  </a:cubicBezTo>
                  <a:cubicBezTo>
                    <a:pt x="370" y="597"/>
                    <a:pt x="179" y="597"/>
                    <a:pt x="179" y="597"/>
                  </a:cubicBezTo>
                  <a:cubicBezTo>
                    <a:pt x="84" y="597"/>
                    <a:pt x="0" y="669"/>
                    <a:pt x="0" y="776"/>
                  </a:cubicBezTo>
                  <a:cubicBezTo>
                    <a:pt x="0" y="859"/>
                    <a:pt x="72" y="954"/>
                    <a:pt x="179" y="954"/>
                  </a:cubicBezTo>
                  <a:cubicBezTo>
                    <a:pt x="179" y="954"/>
                    <a:pt x="322" y="954"/>
                    <a:pt x="536" y="978"/>
                  </a:cubicBezTo>
                  <a:cubicBezTo>
                    <a:pt x="1691" y="1145"/>
                    <a:pt x="2596" y="2157"/>
                    <a:pt x="2596" y="3359"/>
                  </a:cubicBezTo>
                  <a:lnTo>
                    <a:pt x="2596" y="5074"/>
                  </a:lnTo>
                  <a:cubicBezTo>
                    <a:pt x="2596" y="5169"/>
                    <a:pt x="2679" y="5252"/>
                    <a:pt x="2775" y="5252"/>
                  </a:cubicBezTo>
                  <a:cubicBezTo>
                    <a:pt x="2882" y="5252"/>
                    <a:pt x="2953" y="5181"/>
                    <a:pt x="2953" y="5074"/>
                  </a:cubicBezTo>
                  <a:cubicBezTo>
                    <a:pt x="2929" y="3514"/>
                    <a:pt x="3037" y="3145"/>
                    <a:pt x="2822" y="2502"/>
                  </a:cubicBezTo>
                  <a:cubicBezTo>
                    <a:pt x="3203" y="2312"/>
                    <a:pt x="3382" y="1847"/>
                    <a:pt x="3203" y="1442"/>
                  </a:cubicBezTo>
                  <a:cubicBezTo>
                    <a:pt x="2941" y="835"/>
                    <a:pt x="2394" y="323"/>
                    <a:pt x="1667" y="49"/>
                  </a:cubicBezTo>
                  <a:cubicBezTo>
                    <a:pt x="1596" y="14"/>
                    <a:pt x="1513" y="2"/>
                    <a:pt x="1453" y="2"/>
                  </a:cubicBezTo>
                  <a:cubicBezTo>
                    <a:pt x="1447" y="1"/>
                    <a:pt x="1441" y="0"/>
                    <a:pt x="14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3" name="Google Shape;17373;p63"/>
            <p:cNvSpPr/>
            <p:nvPr/>
          </p:nvSpPr>
          <p:spPr>
            <a:xfrm>
              <a:off x="1777536" y="2036335"/>
              <a:ext cx="71243" cy="169457"/>
            </a:xfrm>
            <a:custGeom>
              <a:rect b="b" l="l" r="r" t="t"/>
              <a:pathLst>
                <a:path extrusionOk="0" h="5328" w="2240">
                  <a:moveTo>
                    <a:pt x="2048" y="0"/>
                  </a:moveTo>
                  <a:cubicBezTo>
                    <a:pt x="2033" y="0"/>
                    <a:pt x="2017" y="2"/>
                    <a:pt x="2001" y="5"/>
                  </a:cubicBezTo>
                  <a:cubicBezTo>
                    <a:pt x="834" y="351"/>
                    <a:pt x="1" y="1434"/>
                    <a:pt x="1" y="2661"/>
                  </a:cubicBezTo>
                  <a:lnTo>
                    <a:pt x="1" y="5149"/>
                  </a:lnTo>
                  <a:cubicBezTo>
                    <a:pt x="1" y="5232"/>
                    <a:pt x="72" y="5328"/>
                    <a:pt x="179" y="5328"/>
                  </a:cubicBezTo>
                  <a:cubicBezTo>
                    <a:pt x="263" y="5328"/>
                    <a:pt x="358" y="5244"/>
                    <a:pt x="358" y="5149"/>
                  </a:cubicBezTo>
                  <a:lnTo>
                    <a:pt x="358" y="2661"/>
                  </a:lnTo>
                  <a:cubicBezTo>
                    <a:pt x="358" y="1589"/>
                    <a:pt x="1072" y="636"/>
                    <a:pt x="2108" y="339"/>
                  </a:cubicBezTo>
                  <a:cubicBezTo>
                    <a:pt x="2203" y="303"/>
                    <a:pt x="2239" y="220"/>
                    <a:pt x="2227" y="125"/>
                  </a:cubicBezTo>
                  <a:cubicBezTo>
                    <a:pt x="2207" y="54"/>
                    <a:pt x="2135" y="0"/>
                    <a:pt x="2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4" name="Google Shape;17374;p63"/>
            <p:cNvSpPr/>
            <p:nvPr/>
          </p:nvSpPr>
          <p:spPr>
            <a:xfrm>
              <a:off x="1817197" y="2078794"/>
              <a:ext cx="85714" cy="54291"/>
            </a:xfrm>
            <a:custGeom>
              <a:rect b="b" l="l" r="r" t="t"/>
              <a:pathLst>
                <a:path extrusionOk="0" h="1707" w="2695">
                  <a:moveTo>
                    <a:pt x="1528" y="0"/>
                  </a:moveTo>
                  <a:cubicBezTo>
                    <a:pt x="754" y="0"/>
                    <a:pt x="1" y="618"/>
                    <a:pt x="63" y="1552"/>
                  </a:cubicBezTo>
                  <a:cubicBezTo>
                    <a:pt x="63" y="1635"/>
                    <a:pt x="147" y="1707"/>
                    <a:pt x="242" y="1707"/>
                  </a:cubicBezTo>
                  <a:cubicBezTo>
                    <a:pt x="325" y="1707"/>
                    <a:pt x="397" y="1623"/>
                    <a:pt x="397" y="1528"/>
                  </a:cubicBezTo>
                  <a:cubicBezTo>
                    <a:pt x="350" y="837"/>
                    <a:pt x="918" y="369"/>
                    <a:pt x="1506" y="369"/>
                  </a:cubicBezTo>
                  <a:cubicBezTo>
                    <a:pt x="1810" y="369"/>
                    <a:pt x="2118" y="494"/>
                    <a:pt x="2349" y="778"/>
                  </a:cubicBezTo>
                  <a:cubicBezTo>
                    <a:pt x="2383" y="818"/>
                    <a:pt x="2432" y="840"/>
                    <a:pt x="2484" y="840"/>
                  </a:cubicBezTo>
                  <a:cubicBezTo>
                    <a:pt x="2523" y="840"/>
                    <a:pt x="2563" y="827"/>
                    <a:pt x="2599" y="802"/>
                  </a:cubicBezTo>
                  <a:cubicBezTo>
                    <a:pt x="2695" y="718"/>
                    <a:pt x="2695" y="599"/>
                    <a:pt x="2635" y="540"/>
                  </a:cubicBezTo>
                  <a:cubicBezTo>
                    <a:pt x="2335" y="166"/>
                    <a:pt x="1929" y="0"/>
                    <a:pt x="15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5" name="Google Shape;17375;p63"/>
            <p:cNvSpPr/>
            <p:nvPr/>
          </p:nvSpPr>
          <p:spPr>
            <a:xfrm>
              <a:off x="1826007" y="2113716"/>
              <a:ext cx="88641" cy="56867"/>
            </a:xfrm>
            <a:custGeom>
              <a:rect b="b" l="l" r="r" t="t"/>
              <a:pathLst>
                <a:path extrusionOk="0" h="1788" w="2787">
                  <a:moveTo>
                    <a:pt x="2496" y="0"/>
                  </a:moveTo>
                  <a:cubicBezTo>
                    <a:pt x="2489" y="0"/>
                    <a:pt x="2483" y="0"/>
                    <a:pt x="2477" y="1"/>
                  </a:cubicBezTo>
                  <a:cubicBezTo>
                    <a:pt x="2382" y="13"/>
                    <a:pt x="2311" y="108"/>
                    <a:pt x="2322" y="192"/>
                  </a:cubicBezTo>
                  <a:cubicBezTo>
                    <a:pt x="2418" y="870"/>
                    <a:pt x="1894" y="1442"/>
                    <a:pt x="1239" y="1442"/>
                  </a:cubicBezTo>
                  <a:cubicBezTo>
                    <a:pt x="882" y="1442"/>
                    <a:pt x="560" y="1263"/>
                    <a:pt x="346" y="990"/>
                  </a:cubicBezTo>
                  <a:cubicBezTo>
                    <a:pt x="309" y="938"/>
                    <a:pt x="253" y="909"/>
                    <a:pt x="200" y="909"/>
                  </a:cubicBezTo>
                  <a:cubicBezTo>
                    <a:pt x="167" y="909"/>
                    <a:pt x="135" y="919"/>
                    <a:pt x="108" y="942"/>
                  </a:cubicBezTo>
                  <a:cubicBezTo>
                    <a:pt x="36" y="1001"/>
                    <a:pt x="1" y="1109"/>
                    <a:pt x="60" y="1180"/>
                  </a:cubicBezTo>
                  <a:cubicBezTo>
                    <a:pt x="334" y="1561"/>
                    <a:pt x="775" y="1787"/>
                    <a:pt x="1239" y="1787"/>
                  </a:cubicBezTo>
                  <a:cubicBezTo>
                    <a:pt x="2108" y="1787"/>
                    <a:pt x="2787" y="1025"/>
                    <a:pt x="2668" y="156"/>
                  </a:cubicBezTo>
                  <a:cubicBezTo>
                    <a:pt x="2657" y="68"/>
                    <a:pt x="2574" y="0"/>
                    <a:pt x="24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76" name="Google Shape;17376;p63"/>
          <p:cNvGrpSpPr/>
          <p:nvPr/>
        </p:nvGrpSpPr>
        <p:grpSpPr>
          <a:xfrm>
            <a:off x="1309875" y="1881876"/>
            <a:ext cx="374154" cy="169680"/>
            <a:chOff x="1309875" y="2057326"/>
            <a:chExt cx="374154" cy="169680"/>
          </a:xfrm>
        </p:grpSpPr>
        <p:sp>
          <p:nvSpPr>
            <p:cNvPr id="17377" name="Google Shape;17377;p63"/>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8" name="Google Shape;17378;p63"/>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9" name="Google Shape;17379;p63"/>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0" name="Google Shape;17380;p63"/>
            <p:cNvSpPr/>
            <p:nvPr/>
          </p:nvSpPr>
          <p:spPr>
            <a:xfrm>
              <a:off x="1480286" y="2212566"/>
              <a:ext cx="413" cy="32"/>
            </a:xfrm>
            <a:custGeom>
              <a:rect b="b" l="l" r="r" t="t"/>
              <a:pathLst>
                <a:path extrusionOk="0" h="1" w="13">
                  <a:moveTo>
                    <a:pt x="12" y="1"/>
                  </a:moveTo>
                  <a:cubicBezTo>
                    <a:pt x="0" y="1"/>
                    <a:pt x="0" y="1"/>
                    <a:pt x="12" y="1"/>
                  </a:cubicBezTo>
                  <a:lnTo>
                    <a:pt x="12" y="1"/>
                  </a:lnTo>
                  <a:cubicBezTo>
                    <a:pt x="0" y="1"/>
                    <a:pt x="0" y="1"/>
                    <a:pt x="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1" name="Google Shape;17381;p63"/>
            <p:cNvSpPr/>
            <p:nvPr/>
          </p:nvSpPr>
          <p:spPr>
            <a:xfrm>
              <a:off x="1480668" y="2212566"/>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2" name="Google Shape;17382;p63"/>
            <p:cNvSpPr/>
            <p:nvPr/>
          </p:nvSpPr>
          <p:spPr>
            <a:xfrm>
              <a:off x="1460599" y="2082993"/>
              <a:ext cx="223430" cy="142232"/>
            </a:xfrm>
            <a:custGeom>
              <a:rect b="b" l="l" r="r" t="t"/>
              <a:pathLst>
                <a:path extrusionOk="0" h="4472" w="7025">
                  <a:moveTo>
                    <a:pt x="6763" y="491"/>
                  </a:moveTo>
                  <a:lnTo>
                    <a:pt x="6763" y="1729"/>
                  </a:lnTo>
                  <a:lnTo>
                    <a:pt x="1762" y="1729"/>
                  </a:lnTo>
                  <a:cubicBezTo>
                    <a:pt x="1762" y="1479"/>
                    <a:pt x="1774" y="1444"/>
                    <a:pt x="1738" y="1372"/>
                  </a:cubicBezTo>
                  <a:lnTo>
                    <a:pt x="1286" y="491"/>
                  </a:lnTo>
                  <a:lnTo>
                    <a:pt x="1786" y="491"/>
                  </a:lnTo>
                  <a:lnTo>
                    <a:pt x="1786" y="884"/>
                  </a:lnTo>
                  <a:cubicBezTo>
                    <a:pt x="1786" y="967"/>
                    <a:pt x="1858" y="1063"/>
                    <a:pt x="1965" y="1063"/>
                  </a:cubicBezTo>
                  <a:cubicBezTo>
                    <a:pt x="2060" y="1063"/>
                    <a:pt x="2143" y="979"/>
                    <a:pt x="2143" y="884"/>
                  </a:cubicBezTo>
                  <a:lnTo>
                    <a:pt x="2143" y="491"/>
                  </a:lnTo>
                  <a:lnTo>
                    <a:pt x="2334" y="491"/>
                  </a:lnTo>
                  <a:lnTo>
                    <a:pt x="2334" y="1360"/>
                  </a:lnTo>
                  <a:cubicBezTo>
                    <a:pt x="2334" y="1444"/>
                    <a:pt x="2417" y="1539"/>
                    <a:pt x="2512" y="1539"/>
                  </a:cubicBezTo>
                  <a:cubicBezTo>
                    <a:pt x="2608" y="1539"/>
                    <a:pt x="2691" y="1455"/>
                    <a:pt x="2691" y="1360"/>
                  </a:cubicBezTo>
                  <a:lnTo>
                    <a:pt x="2691" y="491"/>
                  </a:lnTo>
                  <a:lnTo>
                    <a:pt x="2893" y="491"/>
                  </a:lnTo>
                  <a:lnTo>
                    <a:pt x="2893" y="884"/>
                  </a:lnTo>
                  <a:cubicBezTo>
                    <a:pt x="2893" y="967"/>
                    <a:pt x="2965" y="1063"/>
                    <a:pt x="3072" y="1063"/>
                  </a:cubicBezTo>
                  <a:cubicBezTo>
                    <a:pt x="3155" y="1063"/>
                    <a:pt x="3251" y="979"/>
                    <a:pt x="3251" y="884"/>
                  </a:cubicBezTo>
                  <a:lnTo>
                    <a:pt x="3251" y="491"/>
                  </a:lnTo>
                  <a:lnTo>
                    <a:pt x="3441" y="491"/>
                  </a:lnTo>
                  <a:lnTo>
                    <a:pt x="3441" y="884"/>
                  </a:lnTo>
                  <a:cubicBezTo>
                    <a:pt x="3441" y="967"/>
                    <a:pt x="3513" y="1063"/>
                    <a:pt x="3620" y="1063"/>
                  </a:cubicBezTo>
                  <a:cubicBezTo>
                    <a:pt x="3703" y="1063"/>
                    <a:pt x="3798" y="979"/>
                    <a:pt x="3798" y="884"/>
                  </a:cubicBezTo>
                  <a:lnTo>
                    <a:pt x="3798" y="491"/>
                  </a:lnTo>
                  <a:lnTo>
                    <a:pt x="3989" y="491"/>
                  </a:lnTo>
                  <a:lnTo>
                    <a:pt x="3989" y="884"/>
                  </a:lnTo>
                  <a:cubicBezTo>
                    <a:pt x="3989" y="967"/>
                    <a:pt x="4060" y="1063"/>
                    <a:pt x="4167" y="1063"/>
                  </a:cubicBezTo>
                  <a:cubicBezTo>
                    <a:pt x="4263" y="1063"/>
                    <a:pt x="4346" y="979"/>
                    <a:pt x="4346" y="884"/>
                  </a:cubicBezTo>
                  <a:lnTo>
                    <a:pt x="4346" y="491"/>
                  </a:lnTo>
                  <a:lnTo>
                    <a:pt x="4536" y="491"/>
                  </a:lnTo>
                  <a:lnTo>
                    <a:pt x="4536" y="1360"/>
                  </a:lnTo>
                  <a:cubicBezTo>
                    <a:pt x="4536" y="1444"/>
                    <a:pt x="4620" y="1539"/>
                    <a:pt x="4715" y="1539"/>
                  </a:cubicBezTo>
                  <a:cubicBezTo>
                    <a:pt x="4822" y="1539"/>
                    <a:pt x="4894" y="1455"/>
                    <a:pt x="4894" y="1360"/>
                  </a:cubicBezTo>
                  <a:lnTo>
                    <a:pt x="4894" y="491"/>
                  </a:lnTo>
                  <a:lnTo>
                    <a:pt x="5096" y="491"/>
                  </a:lnTo>
                  <a:lnTo>
                    <a:pt x="5096" y="884"/>
                  </a:lnTo>
                  <a:cubicBezTo>
                    <a:pt x="5096" y="967"/>
                    <a:pt x="5167" y="1063"/>
                    <a:pt x="5275" y="1063"/>
                  </a:cubicBezTo>
                  <a:cubicBezTo>
                    <a:pt x="5358" y="1063"/>
                    <a:pt x="5453" y="979"/>
                    <a:pt x="5453" y="884"/>
                  </a:cubicBezTo>
                  <a:lnTo>
                    <a:pt x="5453" y="491"/>
                  </a:lnTo>
                  <a:lnTo>
                    <a:pt x="5644" y="491"/>
                  </a:lnTo>
                  <a:lnTo>
                    <a:pt x="5644" y="884"/>
                  </a:lnTo>
                  <a:cubicBezTo>
                    <a:pt x="5644" y="967"/>
                    <a:pt x="5715" y="1063"/>
                    <a:pt x="5822" y="1063"/>
                  </a:cubicBezTo>
                  <a:cubicBezTo>
                    <a:pt x="5906" y="1063"/>
                    <a:pt x="6001" y="979"/>
                    <a:pt x="6001" y="884"/>
                  </a:cubicBezTo>
                  <a:lnTo>
                    <a:pt x="6001" y="491"/>
                  </a:lnTo>
                  <a:lnTo>
                    <a:pt x="6191" y="491"/>
                  </a:lnTo>
                  <a:lnTo>
                    <a:pt x="6191" y="884"/>
                  </a:lnTo>
                  <a:cubicBezTo>
                    <a:pt x="6191" y="967"/>
                    <a:pt x="6263" y="1063"/>
                    <a:pt x="6370" y="1063"/>
                  </a:cubicBezTo>
                  <a:cubicBezTo>
                    <a:pt x="6465" y="1063"/>
                    <a:pt x="6549" y="979"/>
                    <a:pt x="6549" y="884"/>
                  </a:cubicBezTo>
                  <a:lnTo>
                    <a:pt x="6549" y="491"/>
                  </a:lnTo>
                  <a:close/>
                  <a:moveTo>
                    <a:pt x="914" y="1"/>
                  </a:moveTo>
                  <a:cubicBezTo>
                    <a:pt x="831" y="1"/>
                    <a:pt x="745" y="55"/>
                    <a:pt x="738" y="146"/>
                  </a:cubicBezTo>
                  <a:cubicBezTo>
                    <a:pt x="738" y="182"/>
                    <a:pt x="738" y="229"/>
                    <a:pt x="750" y="253"/>
                  </a:cubicBezTo>
                  <a:lnTo>
                    <a:pt x="881" y="503"/>
                  </a:lnTo>
                  <a:lnTo>
                    <a:pt x="1405" y="1503"/>
                  </a:lnTo>
                  <a:lnTo>
                    <a:pt x="1405" y="2087"/>
                  </a:lnTo>
                  <a:lnTo>
                    <a:pt x="1405" y="3158"/>
                  </a:lnTo>
                  <a:cubicBezTo>
                    <a:pt x="762" y="3896"/>
                    <a:pt x="631" y="4063"/>
                    <a:pt x="619" y="4075"/>
                  </a:cubicBezTo>
                  <a:cubicBezTo>
                    <a:pt x="584" y="4122"/>
                    <a:pt x="536" y="4122"/>
                    <a:pt x="512" y="4122"/>
                  </a:cubicBezTo>
                  <a:cubicBezTo>
                    <a:pt x="453" y="4122"/>
                    <a:pt x="357" y="4075"/>
                    <a:pt x="357" y="3968"/>
                  </a:cubicBezTo>
                  <a:lnTo>
                    <a:pt x="357" y="2860"/>
                  </a:lnTo>
                  <a:cubicBezTo>
                    <a:pt x="357" y="2765"/>
                    <a:pt x="286" y="2682"/>
                    <a:pt x="179" y="2682"/>
                  </a:cubicBezTo>
                  <a:cubicBezTo>
                    <a:pt x="84" y="2682"/>
                    <a:pt x="0" y="2753"/>
                    <a:pt x="0" y="2860"/>
                  </a:cubicBezTo>
                  <a:lnTo>
                    <a:pt x="0" y="3968"/>
                  </a:lnTo>
                  <a:cubicBezTo>
                    <a:pt x="0" y="4274"/>
                    <a:pt x="254" y="4471"/>
                    <a:pt x="512" y="4471"/>
                  </a:cubicBezTo>
                  <a:cubicBezTo>
                    <a:pt x="645" y="4471"/>
                    <a:pt x="780" y="4419"/>
                    <a:pt x="881" y="4301"/>
                  </a:cubicBezTo>
                  <a:lnTo>
                    <a:pt x="1655" y="3372"/>
                  </a:lnTo>
                  <a:lnTo>
                    <a:pt x="3155" y="3372"/>
                  </a:lnTo>
                  <a:cubicBezTo>
                    <a:pt x="3251" y="3372"/>
                    <a:pt x="3334" y="3301"/>
                    <a:pt x="3334" y="3194"/>
                  </a:cubicBezTo>
                  <a:cubicBezTo>
                    <a:pt x="3334" y="3110"/>
                    <a:pt x="3262" y="3027"/>
                    <a:pt x="3155" y="3027"/>
                  </a:cubicBezTo>
                  <a:lnTo>
                    <a:pt x="1762" y="3027"/>
                  </a:lnTo>
                  <a:lnTo>
                    <a:pt x="1762" y="2051"/>
                  </a:lnTo>
                  <a:lnTo>
                    <a:pt x="6668" y="2051"/>
                  </a:lnTo>
                  <a:lnTo>
                    <a:pt x="6668" y="3027"/>
                  </a:lnTo>
                  <a:lnTo>
                    <a:pt x="3858" y="3027"/>
                  </a:lnTo>
                  <a:cubicBezTo>
                    <a:pt x="3774" y="3027"/>
                    <a:pt x="3679" y="3099"/>
                    <a:pt x="3679" y="3194"/>
                  </a:cubicBezTo>
                  <a:cubicBezTo>
                    <a:pt x="3679" y="3289"/>
                    <a:pt x="3751" y="3372"/>
                    <a:pt x="3858" y="3372"/>
                  </a:cubicBezTo>
                  <a:lnTo>
                    <a:pt x="6846" y="3372"/>
                  </a:lnTo>
                  <a:cubicBezTo>
                    <a:pt x="6942" y="3372"/>
                    <a:pt x="7025" y="3301"/>
                    <a:pt x="7025" y="3194"/>
                  </a:cubicBezTo>
                  <a:lnTo>
                    <a:pt x="7025" y="301"/>
                  </a:lnTo>
                  <a:cubicBezTo>
                    <a:pt x="7025" y="229"/>
                    <a:pt x="6953" y="146"/>
                    <a:pt x="6846" y="146"/>
                  </a:cubicBezTo>
                  <a:lnTo>
                    <a:pt x="1096" y="146"/>
                  </a:lnTo>
                  <a:lnTo>
                    <a:pt x="1060" y="86"/>
                  </a:lnTo>
                  <a:cubicBezTo>
                    <a:pt x="1030" y="27"/>
                    <a:pt x="973" y="1"/>
                    <a:pt x="9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3" name="Google Shape;17383;p63"/>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4" name="Google Shape;17384;p63"/>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5" name="Google Shape;17385;p63"/>
            <p:cNvSpPr/>
            <p:nvPr/>
          </p:nvSpPr>
          <p:spPr>
            <a:xfrm>
              <a:off x="1397339" y="2183433"/>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6" name="Google Shape;17386;p63"/>
            <p:cNvSpPr/>
            <p:nvPr/>
          </p:nvSpPr>
          <p:spPr>
            <a:xfrm>
              <a:off x="1309875" y="2057326"/>
              <a:ext cx="132945" cy="169680"/>
            </a:xfrm>
            <a:custGeom>
              <a:rect b="b" l="l" r="r" t="t"/>
              <a:pathLst>
                <a:path extrusionOk="0" h="5335" w="4180">
                  <a:moveTo>
                    <a:pt x="2406" y="2894"/>
                  </a:moveTo>
                  <a:lnTo>
                    <a:pt x="2406" y="3858"/>
                  </a:lnTo>
                  <a:lnTo>
                    <a:pt x="358" y="3858"/>
                  </a:lnTo>
                  <a:lnTo>
                    <a:pt x="358" y="2894"/>
                  </a:lnTo>
                  <a:close/>
                  <a:moveTo>
                    <a:pt x="3775" y="0"/>
                  </a:moveTo>
                  <a:cubicBezTo>
                    <a:pt x="3644" y="0"/>
                    <a:pt x="3525" y="84"/>
                    <a:pt x="3453" y="203"/>
                  </a:cubicBezTo>
                  <a:lnTo>
                    <a:pt x="3048" y="953"/>
                  </a:lnTo>
                  <a:lnTo>
                    <a:pt x="179" y="953"/>
                  </a:lnTo>
                  <a:cubicBezTo>
                    <a:pt x="84" y="953"/>
                    <a:pt x="0" y="1036"/>
                    <a:pt x="0" y="1131"/>
                  </a:cubicBezTo>
                  <a:lnTo>
                    <a:pt x="0" y="1512"/>
                  </a:lnTo>
                  <a:cubicBezTo>
                    <a:pt x="0" y="1596"/>
                    <a:pt x="72" y="1691"/>
                    <a:pt x="179" y="1691"/>
                  </a:cubicBezTo>
                  <a:cubicBezTo>
                    <a:pt x="262" y="1691"/>
                    <a:pt x="358" y="1608"/>
                    <a:pt x="358" y="1512"/>
                  </a:cubicBezTo>
                  <a:lnTo>
                    <a:pt x="358" y="1310"/>
                  </a:lnTo>
                  <a:lnTo>
                    <a:pt x="596" y="1310"/>
                  </a:lnTo>
                  <a:lnTo>
                    <a:pt x="596" y="2179"/>
                  </a:lnTo>
                  <a:cubicBezTo>
                    <a:pt x="596" y="2262"/>
                    <a:pt x="667" y="2358"/>
                    <a:pt x="774" y="2358"/>
                  </a:cubicBezTo>
                  <a:cubicBezTo>
                    <a:pt x="858" y="2358"/>
                    <a:pt x="953" y="2286"/>
                    <a:pt x="953" y="2179"/>
                  </a:cubicBezTo>
                  <a:lnTo>
                    <a:pt x="953" y="1310"/>
                  </a:lnTo>
                  <a:lnTo>
                    <a:pt x="1143" y="1310"/>
                  </a:lnTo>
                  <a:lnTo>
                    <a:pt x="1143" y="1703"/>
                  </a:lnTo>
                  <a:cubicBezTo>
                    <a:pt x="1143" y="1786"/>
                    <a:pt x="1215" y="1881"/>
                    <a:pt x="1322" y="1881"/>
                  </a:cubicBezTo>
                  <a:cubicBezTo>
                    <a:pt x="1405" y="1881"/>
                    <a:pt x="1501" y="1810"/>
                    <a:pt x="1501" y="1703"/>
                  </a:cubicBezTo>
                  <a:lnTo>
                    <a:pt x="1501" y="1310"/>
                  </a:lnTo>
                  <a:lnTo>
                    <a:pt x="1691" y="1310"/>
                  </a:lnTo>
                  <a:lnTo>
                    <a:pt x="1691" y="1703"/>
                  </a:lnTo>
                  <a:cubicBezTo>
                    <a:pt x="1691" y="1786"/>
                    <a:pt x="1763" y="1881"/>
                    <a:pt x="1870" y="1881"/>
                  </a:cubicBezTo>
                  <a:cubicBezTo>
                    <a:pt x="1965" y="1881"/>
                    <a:pt x="2048" y="1810"/>
                    <a:pt x="2048" y="1703"/>
                  </a:cubicBezTo>
                  <a:lnTo>
                    <a:pt x="2048" y="1310"/>
                  </a:lnTo>
                  <a:lnTo>
                    <a:pt x="2239" y="1310"/>
                  </a:lnTo>
                  <a:lnTo>
                    <a:pt x="2239" y="1703"/>
                  </a:lnTo>
                  <a:cubicBezTo>
                    <a:pt x="2239" y="1786"/>
                    <a:pt x="2310" y="1881"/>
                    <a:pt x="2417" y="1881"/>
                  </a:cubicBezTo>
                  <a:cubicBezTo>
                    <a:pt x="2513" y="1881"/>
                    <a:pt x="2596" y="1810"/>
                    <a:pt x="2596" y="1703"/>
                  </a:cubicBezTo>
                  <a:lnTo>
                    <a:pt x="2596" y="1310"/>
                  </a:lnTo>
                  <a:lnTo>
                    <a:pt x="2787" y="1310"/>
                  </a:lnTo>
                  <a:lnTo>
                    <a:pt x="2787" y="1572"/>
                  </a:lnTo>
                  <a:cubicBezTo>
                    <a:pt x="2334" y="2465"/>
                    <a:pt x="2465" y="2084"/>
                    <a:pt x="2453" y="2548"/>
                  </a:cubicBezTo>
                  <a:lnTo>
                    <a:pt x="393" y="2548"/>
                  </a:lnTo>
                  <a:lnTo>
                    <a:pt x="393" y="2227"/>
                  </a:lnTo>
                  <a:cubicBezTo>
                    <a:pt x="393" y="2132"/>
                    <a:pt x="322" y="2048"/>
                    <a:pt x="215" y="2048"/>
                  </a:cubicBezTo>
                  <a:cubicBezTo>
                    <a:pt x="131" y="2048"/>
                    <a:pt x="36" y="2120"/>
                    <a:pt x="36" y="2227"/>
                  </a:cubicBezTo>
                  <a:lnTo>
                    <a:pt x="36" y="4048"/>
                  </a:lnTo>
                  <a:cubicBezTo>
                    <a:pt x="36" y="4144"/>
                    <a:pt x="108" y="4227"/>
                    <a:pt x="215" y="4227"/>
                  </a:cubicBezTo>
                  <a:lnTo>
                    <a:pt x="2537" y="4227"/>
                  </a:lnTo>
                  <a:lnTo>
                    <a:pt x="2751" y="4489"/>
                  </a:lnTo>
                  <a:cubicBezTo>
                    <a:pt x="2783" y="4528"/>
                    <a:pt x="2833" y="4549"/>
                    <a:pt x="2883" y="4549"/>
                  </a:cubicBezTo>
                  <a:cubicBezTo>
                    <a:pt x="2925" y="4549"/>
                    <a:pt x="2968" y="4534"/>
                    <a:pt x="3001" y="4501"/>
                  </a:cubicBezTo>
                  <a:cubicBezTo>
                    <a:pt x="3072" y="4441"/>
                    <a:pt x="3084" y="4322"/>
                    <a:pt x="3013" y="4251"/>
                  </a:cubicBezTo>
                  <a:cubicBezTo>
                    <a:pt x="2834" y="4037"/>
                    <a:pt x="2810" y="3989"/>
                    <a:pt x="2787" y="3989"/>
                  </a:cubicBezTo>
                  <a:lnTo>
                    <a:pt x="2787" y="2346"/>
                  </a:lnTo>
                  <a:cubicBezTo>
                    <a:pt x="3762" y="490"/>
                    <a:pt x="3804" y="379"/>
                    <a:pt x="3817" y="379"/>
                  </a:cubicBezTo>
                  <a:cubicBezTo>
                    <a:pt x="3818" y="379"/>
                    <a:pt x="3820" y="381"/>
                    <a:pt x="3822" y="381"/>
                  </a:cubicBezTo>
                  <a:cubicBezTo>
                    <a:pt x="3825" y="381"/>
                    <a:pt x="3828" y="377"/>
                    <a:pt x="3829" y="377"/>
                  </a:cubicBezTo>
                  <a:cubicBezTo>
                    <a:pt x="3844" y="377"/>
                    <a:pt x="3834" y="626"/>
                    <a:pt x="3834" y="4822"/>
                  </a:cubicBezTo>
                  <a:cubicBezTo>
                    <a:pt x="3834" y="4929"/>
                    <a:pt x="3739" y="4977"/>
                    <a:pt x="3680" y="4977"/>
                  </a:cubicBezTo>
                  <a:cubicBezTo>
                    <a:pt x="3584" y="4977"/>
                    <a:pt x="3549" y="4870"/>
                    <a:pt x="3465" y="4787"/>
                  </a:cubicBezTo>
                  <a:cubicBezTo>
                    <a:pt x="3432" y="4740"/>
                    <a:pt x="3380" y="4716"/>
                    <a:pt x="3327" y="4716"/>
                  </a:cubicBezTo>
                  <a:cubicBezTo>
                    <a:pt x="3284" y="4716"/>
                    <a:pt x="3240" y="4731"/>
                    <a:pt x="3203" y="4763"/>
                  </a:cubicBezTo>
                  <a:cubicBezTo>
                    <a:pt x="3132" y="4822"/>
                    <a:pt x="3120" y="4941"/>
                    <a:pt x="3191" y="5025"/>
                  </a:cubicBezTo>
                  <a:lnTo>
                    <a:pt x="3310" y="5156"/>
                  </a:lnTo>
                  <a:cubicBezTo>
                    <a:pt x="3406" y="5275"/>
                    <a:pt x="3537" y="5334"/>
                    <a:pt x="3680" y="5334"/>
                  </a:cubicBezTo>
                  <a:cubicBezTo>
                    <a:pt x="3965" y="5334"/>
                    <a:pt x="4180" y="5108"/>
                    <a:pt x="4180" y="4834"/>
                  </a:cubicBezTo>
                  <a:lnTo>
                    <a:pt x="4180" y="405"/>
                  </a:lnTo>
                  <a:cubicBezTo>
                    <a:pt x="4144" y="167"/>
                    <a:pt x="3989" y="0"/>
                    <a:pt x="3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7" name="Google Shape;17387;p63"/>
            <p:cNvSpPr/>
            <p:nvPr/>
          </p:nvSpPr>
          <p:spPr>
            <a:xfrm>
              <a:off x="1460599" y="2057326"/>
              <a:ext cx="25380" cy="101140"/>
            </a:xfrm>
            <a:custGeom>
              <a:rect b="b" l="l" r="r" t="t"/>
              <a:pathLst>
                <a:path extrusionOk="0" h="3180" w="798">
                  <a:moveTo>
                    <a:pt x="381" y="0"/>
                  </a:moveTo>
                  <a:cubicBezTo>
                    <a:pt x="167" y="0"/>
                    <a:pt x="0" y="167"/>
                    <a:pt x="0" y="381"/>
                  </a:cubicBezTo>
                  <a:lnTo>
                    <a:pt x="0" y="3001"/>
                  </a:lnTo>
                  <a:cubicBezTo>
                    <a:pt x="0" y="3084"/>
                    <a:pt x="84" y="3179"/>
                    <a:pt x="179" y="3179"/>
                  </a:cubicBezTo>
                  <a:cubicBezTo>
                    <a:pt x="274" y="3179"/>
                    <a:pt x="357" y="3096"/>
                    <a:pt x="357" y="3001"/>
                  </a:cubicBezTo>
                  <a:lnTo>
                    <a:pt x="357" y="381"/>
                  </a:lnTo>
                  <a:cubicBezTo>
                    <a:pt x="357" y="381"/>
                    <a:pt x="357" y="357"/>
                    <a:pt x="381" y="357"/>
                  </a:cubicBezTo>
                  <a:cubicBezTo>
                    <a:pt x="381" y="357"/>
                    <a:pt x="393" y="357"/>
                    <a:pt x="393" y="381"/>
                  </a:cubicBezTo>
                  <a:lnTo>
                    <a:pt x="441" y="453"/>
                  </a:lnTo>
                  <a:cubicBezTo>
                    <a:pt x="465" y="511"/>
                    <a:pt x="525" y="545"/>
                    <a:pt x="590" y="545"/>
                  </a:cubicBezTo>
                  <a:cubicBezTo>
                    <a:pt x="619" y="545"/>
                    <a:pt x="650" y="539"/>
                    <a:pt x="679" y="524"/>
                  </a:cubicBezTo>
                  <a:cubicBezTo>
                    <a:pt x="762" y="465"/>
                    <a:pt x="798" y="357"/>
                    <a:pt x="750" y="274"/>
                  </a:cubicBezTo>
                  <a:lnTo>
                    <a:pt x="703" y="203"/>
                  </a:lnTo>
                  <a:cubicBezTo>
                    <a:pt x="643" y="84"/>
                    <a:pt x="524" y="0"/>
                    <a:pt x="3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388" name="Google Shape;17388;p63"/>
          <p:cNvSpPr/>
          <p:nvPr/>
        </p:nvSpPr>
        <p:spPr>
          <a:xfrm>
            <a:off x="862283" y="1900800"/>
            <a:ext cx="374536" cy="130305"/>
          </a:xfrm>
          <a:custGeom>
            <a:rect b="b" l="l" r="r" t="t"/>
            <a:pathLst>
              <a:path extrusionOk="0" h="4097" w="11776">
                <a:moveTo>
                  <a:pt x="179" y="1"/>
                </a:moveTo>
                <a:cubicBezTo>
                  <a:pt x="96" y="1"/>
                  <a:pt x="0" y="84"/>
                  <a:pt x="0" y="179"/>
                </a:cubicBezTo>
                <a:lnTo>
                  <a:pt x="0" y="3906"/>
                </a:lnTo>
                <a:cubicBezTo>
                  <a:pt x="0" y="3989"/>
                  <a:pt x="84" y="4084"/>
                  <a:pt x="179" y="4084"/>
                </a:cubicBezTo>
                <a:lnTo>
                  <a:pt x="1215" y="4084"/>
                </a:lnTo>
                <a:cubicBezTo>
                  <a:pt x="1298" y="4084"/>
                  <a:pt x="1393" y="4013"/>
                  <a:pt x="1393" y="3906"/>
                </a:cubicBezTo>
                <a:cubicBezTo>
                  <a:pt x="1393" y="3811"/>
                  <a:pt x="1310" y="3727"/>
                  <a:pt x="1215" y="3727"/>
                </a:cubicBezTo>
                <a:lnTo>
                  <a:pt x="357" y="3727"/>
                </a:lnTo>
                <a:lnTo>
                  <a:pt x="357" y="1929"/>
                </a:lnTo>
                <a:lnTo>
                  <a:pt x="11418" y="1929"/>
                </a:lnTo>
                <a:lnTo>
                  <a:pt x="11418" y="3739"/>
                </a:lnTo>
                <a:lnTo>
                  <a:pt x="1893" y="3739"/>
                </a:lnTo>
                <a:cubicBezTo>
                  <a:pt x="1810" y="3739"/>
                  <a:pt x="1715" y="3811"/>
                  <a:pt x="1715" y="3918"/>
                </a:cubicBezTo>
                <a:cubicBezTo>
                  <a:pt x="1715" y="4013"/>
                  <a:pt x="1786" y="4096"/>
                  <a:pt x="1893" y="4096"/>
                </a:cubicBezTo>
                <a:lnTo>
                  <a:pt x="11585" y="4096"/>
                </a:lnTo>
                <a:cubicBezTo>
                  <a:pt x="11668" y="4096"/>
                  <a:pt x="11764" y="4025"/>
                  <a:pt x="11764" y="3918"/>
                </a:cubicBezTo>
                <a:lnTo>
                  <a:pt x="11764" y="1537"/>
                </a:lnTo>
                <a:cubicBezTo>
                  <a:pt x="11764" y="1453"/>
                  <a:pt x="11692" y="1358"/>
                  <a:pt x="11585" y="1358"/>
                </a:cubicBezTo>
                <a:cubicBezTo>
                  <a:pt x="11490" y="1358"/>
                  <a:pt x="11406" y="1429"/>
                  <a:pt x="11406" y="1537"/>
                </a:cubicBezTo>
                <a:lnTo>
                  <a:pt x="11406" y="1596"/>
                </a:lnTo>
                <a:lnTo>
                  <a:pt x="334" y="1596"/>
                </a:lnTo>
                <a:lnTo>
                  <a:pt x="334" y="358"/>
                </a:lnTo>
                <a:lnTo>
                  <a:pt x="1155" y="358"/>
                </a:lnTo>
                <a:lnTo>
                  <a:pt x="1155" y="1132"/>
                </a:lnTo>
                <a:cubicBezTo>
                  <a:pt x="1155" y="1227"/>
                  <a:pt x="1227" y="1310"/>
                  <a:pt x="1334" y="1310"/>
                </a:cubicBezTo>
                <a:cubicBezTo>
                  <a:pt x="1429" y="1310"/>
                  <a:pt x="1500" y="1239"/>
                  <a:pt x="1500" y="1132"/>
                </a:cubicBezTo>
                <a:lnTo>
                  <a:pt x="1500" y="358"/>
                </a:lnTo>
                <a:lnTo>
                  <a:pt x="2072" y="358"/>
                </a:lnTo>
                <a:lnTo>
                  <a:pt x="2072" y="834"/>
                </a:lnTo>
                <a:cubicBezTo>
                  <a:pt x="2072" y="929"/>
                  <a:pt x="2143" y="1013"/>
                  <a:pt x="2251" y="1013"/>
                </a:cubicBezTo>
                <a:cubicBezTo>
                  <a:pt x="2334" y="1013"/>
                  <a:pt x="2429" y="941"/>
                  <a:pt x="2429" y="834"/>
                </a:cubicBezTo>
                <a:lnTo>
                  <a:pt x="2429" y="358"/>
                </a:lnTo>
                <a:lnTo>
                  <a:pt x="2977" y="358"/>
                </a:lnTo>
                <a:lnTo>
                  <a:pt x="2977" y="1132"/>
                </a:lnTo>
                <a:cubicBezTo>
                  <a:pt x="2977" y="1227"/>
                  <a:pt x="3048" y="1310"/>
                  <a:pt x="3155" y="1310"/>
                </a:cubicBezTo>
                <a:cubicBezTo>
                  <a:pt x="3263" y="1310"/>
                  <a:pt x="3334" y="1239"/>
                  <a:pt x="3334" y="1132"/>
                </a:cubicBezTo>
                <a:lnTo>
                  <a:pt x="3334" y="358"/>
                </a:lnTo>
                <a:lnTo>
                  <a:pt x="3906" y="358"/>
                </a:lnTo>
                <a:lnTo>
                  <a:pt x="3906" y="834"/>
                </a:lnTo>
                <a:cubicBezTo>
                  <a:pt x="3906" y="929"/>
                  <a:pt x="3977" y="1013"/>
                  <a:pt x="4084" y="1013"/>
                </a:cubicBezTo>
                <a:cubicBezTo>
                  <a:pt x="4167" y="1013"/>
                  <a:pt x="4263" y="941"/>
                  <a:pt x="4263" y="834"/>
                </a:cubicBezTo>
                <a:lnTo>
                  <a:pt x="4263" y="358"/>
                </a:lnTo>
                <a:lnTo>
                  <a:pt x="4810" y="358"/>
                </a:lnTo>
                <a:lnTo>
                  <a:pt x="4810" y="1132"/>
                </a:lnTo>
                <a:cubicBezTo>
                  <a:pt x="4810" y="1227"/>
                  <a:pt x="4882" y="1310"/>
                  <a:pt x="4989" y="1310"/>
                </a:cubicBezTo>
                <a:cubicBezTo>
                  <a:pt x="5096" y="1310"/>
                  <a:pt x="5168" y="1239"/>
                  <a:pt x="5168" y="1132"/>
                </a:cubicBezTo>
                <a:lnTo>
                  <a:pt x="5168" y="358"/>
                </a:lnTo>
                <a:lnTo>
                  <a:pt x="5727" y="358"/>
                </a:lnTo>
                <a:lnTo>
                  <a:pt x="5727" y="834"/>
                </a:lnTo>
                <a:cubicBezTo>
                  <a:pt x="5727" y="929"/>
                  <a:pt x="5811" y="1013"/>
                  <a:pt x="5906" y="1013"/>
                </a:cubicBezTo>
                <a:cubicBezTo>
                  <a:pt x="6001" y="1013"/>
                  <a:pt x="6084" y="941"/>
                  <a:pt x="6084" y="834"/>
                </a:cubicBezTo>
                <a:lnTo>
                  <a:pt x="6084" y="358"/>
                </a:lnTo>
                <a:lnTo>
                  <a:pt x="6644" y="358"/>
                </a:lnTo>
                <a:lnTo>
                  <a:pt x="6644" y="1132"/>
                </a:lnTo>
                <a:cubicBezTo>
                  <a:pt x="6644" y="1227"/>
                  <a:pt x="6715" y="1310"/>
                  <a:pt x="6823" y="1310"/>
                </a:cubicBezTo>
                <a:cubicBezTo>
                  <a:pt x="6906" y="1310"/>
                  <a:pt x="7001" y="1239"/>
                  <a:pt x="7001" y="1132"/>
                </a:cubicBezTo>
                <a:lnTo>
                  <a:pt x="7001" y="358"/>
                </a:lnTo>
                <a:lnTo>
                  <a:pt x="7561" y="358"/>
                </a:lnTo>
                <a:lnTo>
                  <a:pt x="7561" y="834"/>
                </a:lnTo>
                <a:cubicBezTo>
                  <a:pt x="7561" y="929"/>
                  <a:pt x="7632" y="1013"/>
                  <a:pt x="7739" y="1013"/>
                </a:cubicBezTo>
                <a:cubicBezTo>
                  <a:pt x="7835" y="1013"/>
                  <a:pt x="7918" y="941"/>
                  <a:pt x="7918" y="834"/>
                </a:cubicBezTo>
                <a:lnTo>
                  <a:pt x="7918" y="358"/>
                </a:lnTo>
                <a:lnTo>
                  <a:pt x="8466" y="358"/>
                </a:lnTo>
                <a:lnTo>
                  <a:pt x="8466" y="1132"/>
                </a:lnTo>
                <a:cubicBezTo>
                  <a:pt x="8466" y="1227"/>
                  <a:pt x="8549" y="1310"/>
                  <a:pt x="8644" y="1310"/>
                </a:cubicBezTo>
                <a:cubicBezTo>
                  <a:pt x="8739" y="1310"/>
                  <a:pt x="8823" y="1239"/>
                  <a:pt x="8823" y="1132"/>
                </a:cubicBezTo>
                <a:lnTo>
                  <a:pt x="8823" y="358"/>
                </a:lnTo>
                <a:lnTo>
                  <a:pt x="9394" y="358"/>
                </a:lnTo>
                <a:lnTo>
                  <a:pt x="9394" y="834"/>
                </a:lnTo>
                <a:cubicBezTo>
                  <a:pt x="9394" y="929"/>
                  <a:pt x="9466" y="1013"/>
                  <a:pt x="9573" y="1013"/>
                </a:cubicBezTo>
                <a:cubicBezTo>
                  <a:pt x="9656" y="1013"/>
                  <a:pt x="9752" y="941"/>
                  <a:pt x="9752" y="834"/>
                </a:cubicBezTo>
                <a:lnTo>
                  <a:pt x="9752" y="358"/>
                </a:lnTo>
                <a:lnTo>
                  <a:pt x="10299" y="358"/>
                </a:lnTo>
                <a:lnTo>
                  <a:pt x="10299" y="1132"/>
                </a:lnTo>
                <a:cubicBezTo>
                  <a:pt x="10299" y="1227"/>
                  <a:pt x="10371" y="1310"/>
                  <a:pt x="10478" y="1310"/>
                </a:cubicBezTo>
                <a:cubicBezTo>
                  <a:pt x="10573" y="1310"/>
                  <a:pt x="10656" y="1239"/>
                  <a:pt x="10656" y="1132"/>
                </a:cubicBezTo>
                <a:lnTo>
                  <a:pt x="10656" y="358"/>
                </a:lnTo>
                <a:lnTo>
                  <a:pt x="11478" y="358"/>
                </a:lnTo>
                <a:lnTo>
                  <a:pt x="11478" y="834"/>
                </a:lnTo>
                <a:cubicBezTo>
                  <a:pt x="11418" y="941"/>
                  <a:pt x="11490" y="1013"/>
                  <a:pt x="11597" y="1013"/>
                </a:cubicBezTo>
                <a:cubicBezTo>
                  <a:pt x="11692" y="1013"/>
                  <a:pt x="11776" y="941"/>
                  <a:pt x="11776" y="834"/>
                </a:cubicBezTo>
                <a:lnTo>
                  <a:pt x="11776" y="179"/>
                </a:lnTo>
                <a:cubicBezTo>
                  <a:pt x="11776" y="96"/>
                  <a:pt x="11704" y="1"/>
                  <a:pt x="115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389" name="Google Shape;17389;p63"/>
          <p:cNvGrpSpPr/>
          <p:nvPr/>
        </p:nvGrpSpPr>
        <p:grpSpPr>
          <a:xfrm>
            <a:off x="2347450" y="1779114"/>
            <a:ext cx="113639" cy="373168"/>
            <a:chOff x="2347450" y="1954564"/>
            <a:chExt cx="113639" cy="373168"/>
          </a:xfrm>
        </p:grpSpPr>
        <p:sp>
          <p:nvSpPr>
            <p:cNvPr id="17390" name="Google Shape;17390;p63"/>
            <p:cNvSpPr/>
            <p:nvPr/>
          </p:nvSpPr>
          <p:spPr>
            <a:xfrm>
              <a:off x="2347450" y="1954564"/>
              <a:ext cx="89022" cy="261819"/>
            </a:xfrm>
            <a:custGeom>
              <a:rect b="b" l="l" r="r" t="t"/>
              <a:pathLst>
                <a:path extrusionOk="0" h="8232" w="2799">
                  <a:moveTo>
                    <a:pt x="1799" y="0"/>
                  </a:moveTo>
                  <a:cubicBezTo>
                    <a:pt x="1610" y="0"/>
                    <a:pt x="1422" y="78"/>
                    <a:pt x="1286" y="231"/>
                  </a:cubicBezTo>
                  <a:lnTo>
                    <a:pt x="786" y="814"/>
                  </a:lnTo>
                  <a:cubicBezTo>
                    <a:pt x="274" y="1386"/>
                    <a:pt x="1" y="2124"/>
                    <a:pt x="1" y="2898"/>
                  </a:cubicBezTo>
                  <a:lnTo>
                    <a:pt x="1" y="4874"/>
                  </a:lnTo>
                  <a:cubicBezTo>
                    <a:pt x="1" y="5077"/>
                    <a:pt x="394" y="5124"/>
                    <a:pt x="394" y="5434"/>
                  </a:cubicBezTo>
                  <a:cubicBezTo>
                    <a:pt x="394" y="5636"/>
                    <a:pt x="239" y="5708"/>
                    <a:pt x="60" y="5934"/>
                  </a:cubicBezTo>
                  <a:cubicBezTo>
                    <a:pt x="24" y="5958"/>
                    <a:pt x="13" y="6005"/>
                    <a:pt x="13" y="6053"/>
                  </a:cubicBezTo>
                  <a:lnTo>
                    <a:pt x="13" y="7279"/>
                  </a:lnTo>
                  <a:cubicBezTo>
                    <a:pt x="13" y="7577"/>
                    <a:pt x="72" y="7863"/>
                    <a:pt x="191" y="8137"/>
                  </a:cubicBezTo>
                  <a:cubicBezTo>
                    <a:pt x="215" y="8196"/>
                    <a:pt x="274" y="8232"/>
                    <a:pt x="358" y="8232"/>
                  </a:cubicBezTo>
                  <a:cubicBezTo>
                    <a:pt x="477" y="8232"/>
                    <a:pt x="560" y="8101"/>
                    <a:pt x="513" y="7982"/>
                  </a:cubicBezTo>
                  <a:cubicBezTo>
                    <a:pt x="417" y="7756"/>
                    <a:pt x="394" y="7089"/>
                    <a:pt x="370" y="6113"/>
                  </a:cubicBezTo>
                  <a:cubicBezTo>
                    <a:pt x="489" y="5958"/>
                    <a:pt x="775" y="5815"/>
                    <a:pt x="775" y="5422"/>
                  </a:cubicBezTo>
                  <a:cubicBezTo>
                    <a:pt x="775" y="5005"/>
                    <a:pt x="441" y="4839"/>
                    <a:pt x="370" y="4779"/>
                  </a:cubicBezTo>
                  <a:lnTo>
                    <a:pt x="370" y="2874"/>
                  </a:lnTo>
                  <a:cubicBezTo>
                    <a:pt x="370" y="2195"/>
                    <a:pt x="620" y="1541"/>
                    <a:pt x="1072" y="1029"/>
                  </a:cubicBezTo>
                  <a:lnTo>
                    <a:pt x="1572" y="457"/>
                  </a:lnTo>
                  <a:cubicBezTo>
                    <a:pt x="1636" y="381"/>
                    <a:pt x="1727" y="343"/>
                    <a:pt x="1816" y="343"/>
                  </a:cubicBezTo>
                  <a:cubicBezTo>
                    <a:pt x="1908" y="343"/>
                    <a:pt x="2000" y="384"/>
                    <a:pt x="2060" y="469"/>
                  </a:cubicBezTo>
                  <a:lnTo>
                    <a:pt x="2477" y="969"/>
                  </a:lnTo>
                  <a:cubicBezTo>
                    <a:pt x="2512" y="1018"/>
                    <a:pt x="2567" y="1042"/>
                    <a:pt x="2623" y="1042"/>
                  </a:cubicBezTo>
                  <a:cubicBezTo>
                    <a:pt x="2663" y="1042"/>
                    <a:pt x="2704" y="1030"/>
                    <a:pt x="2739" y="1005"/>
                  </a:cubicBezTo>
                  <a:cubicBezTo>
                    <a:pt x="2799" y="933"/>
                    <a:pt x="2799" y="826"/>
                    <a:pt x="2739" y="755"/>
                  </a:cubicBezTo>
                  <a:lnTo>
                    <a:pt x="2322" y="243"/>
                  </a:lnTo>
                  <a:cubicBezTo>
                    <a:pt x="2184" y="81"/>
                    <a:pt x="1991" y="0"/>
                    <a:pt x="1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1" name="Google Shape;17391;p63"/>
            <p:cNvSpPr/>
            <p:nvPr/>
          </p:nvSpPr>
          <p:spPr>
            <a:xfrm>
              <a:off x="2362970" y="1994352"/>
              <a:ext cx="98118" cy="333380"/>
            </a:xfrm>
            <a:custGeom>
              <a:rect b="b" l="l" r="r" t="t"/>
              <a:pathLst>
                <a:path extrusionOk="0" h="10482" w="3085">
                  <a:moveTo>
                    <a:pt x="2488" y="0"/>
                  </a:moveTo>
                  <a:cubicBezTo>
                    <a:pt x="2461" y="0"/>
                    <a:pt x="2434" y="5"/>
                    <a:pt x="2406" y="16"/>
                  </a:cubicBezTo>
                  <a:cubicBezTo>
                    <a:pt x="2322" y="63"/>
                    <a:pt x="2287" y="171"/>
                    <a:pt x="2334" y="254"/>
                  </a:cubicBezTo>
                  <a:cubicBezTo>
                    <a:pt x="2703" y="1004"/>
                    <a:pt x="2620" y="1623"/>
                    <a:pt x="2632" y="1742"/>
                  </a:cubicBezTo>
                  <a:lnTo>
                    <a:pt x="2227" y="2159"/>
                  </a:lnTo>
                  <a:cubicBezTo>
                    <a:pt x="1965" y="2445"/>
                    <a:pt x="1989" y="2909"/>
                    <a:pt x="2287" y="3147"/>
                  </a:cubicBezTo>
                  <a:lnTo>
                    <a:pt x="2632" y="3433"/>
                  </a:lnTo>
                  <a:lnTo>
                    <a:pt x="2632" y="5957"/>
                  </a:lnTo>
                  <a:cubicBezTo>
                    <a:pt x="2632" y="6326"/>
                    <a:pt x="2513" y="6683"/>
                    <a:pt x="2287" y="6981"/>
                  </a:cubicBezTo>
                  <a:lnTo>
                    <a:pt x="1406" y="8172"/>
                  </a:lnTo>
                  <a:lnTo>
                    <a:pt x="1406" y="4171"/>
                  </a:lnTo>
                  <a:lnTo>
                    <a:pt x="2203" y="3588"/>
                  </a:lnTo>
                  <a:cubicBezTo>
                    <a:pt x="2275" y="3528"/>
                    <a:pt x="2287" y="3433"/>
                    <a:pt x="2251" y="3350"/>
                  </a:cubicBezTo>
                  <a:cubicBezTo>
                    <a:pt x="2215" y="3307"/>
                    <a:pt x="2162" y="3285"/>
                    <a:pt x="2108" y="3285"/>
                  </a:cubicBezTo>
                  <a:cubicBezTo>
                    <a:pt x="2071" y="3285"/>
                    <a:pt x="2034" y="3295"/>
                    <a:pt x="2001" y="3314"/>
                  </a:cubicBezTo>
                  <a:lnTo>
                    <a:pt x="1430" y="3742"/>
                  </a:lnTo>
                  <a:lnTo>
                    <a:pt x="1430" y="230"/>
                  </a:lnTo>
                  <a:cubicBezTo>
                    <a:pt x="1430" y="123"/>
                    <a:pt x="1358" y="51"/>
                    <a:pt x="1251" y="51"/>
                  </a:cubicBezTo>
                  <a:cubicBezTo>
                    <a:pt x="1144" y="51"/>
                    <a:pt x="1072" y="123"/>
                    <a:pt x="1072" y="230"/>
                  </a:cubicBezTo>
                  <a:lnTo>
                    <a:pt x="1072" y="1349"/>
                  </a:lnTo>
                  <a:lnTo>
                    <a:pt x="656" y="992"/>
                  </a:lnTo>
                  <a:cubicBezTo>
                    <a:pt x="622" y="964"/>
                    <a:pt x="579" y="949"/>
                    <a:pt x="537" y="949"/>
                  </a:cubicBezTo>
                  <a:cubicBezTo>
                    <a:pt x="490" y="949"/>
                    <a:pt x="443" y="967"/>
                    <a:pt x="406" y="1004"/>
                  </a:cubicBezTo>
                  <a:cubicBezTo>
                    <a:pt x="346" y="1075"/>
                    <a:pt x="346" y="1183"/>
                    <a:pt x="417" y="1254"/>
                  </a:cubicBezTo>
                  <a:cubicBezTo>
                    <a:pt x="906" y="1683"/>
                    <a:pt x="1037" y="1826"/>
                    <a:pt x="1060" y="1826"/>
                  </a:cubicBezTo>
                  <a:lnTo>
                    <a:pt x="1060" y="5135"/>
                  </a:lnTo>
                  <a:lnTo>
                    <a:pt x="703" y="4814"/>
                  </a:lnTo>
                  <a:cubicBezTo>
                    <a:pt x="663" y="4786"/>
                    <a:pt x="621" y="4771"/>
                    <a:pt x="578" y="4771"/>
                  </a:cubicBezTo>
                  <a:cubicBezTo>
                    <a:pt x="532" y="4771"/>
                    <a:pt x="485" y="4789"/>
                    <a:pt x="441" y="4826"/>
                  </a:cubicBezTo>
                  <a:cubicBezTo>
                    <a:pt x="382" y="4897"/>
                    <a:pt x="382" y="5004"/>
                    <a:pt x="465" y="5076"/>
                  </a:cubicBezTo>
                  <a:lnTo>
                    <a:pt x="1060" y="5636"/>
                  </a:lnTo>
                  <a:lnTo>
                    <a:pt x="1060" y="8267"/>
                  </a:lnTo>
                  <a:lnTo>
                    <a:pt x="358" y="7267"/>
                  </a:lnTo>
                  <a:cubicBezTo>
                    <a:pt x="319" y="7220"/>
                    <a:pt x="261" y="7189"/>
                    <a:pt x="205" y="7189"/>
                  </a:cubicBezTo>
                  <a:cubicBezTo>
                    <a:pt x="174" y="7189"/>
                    <a:pt x="145" y="7198"/>
                    <a:pt x="120" y="7219"/>
                  </a:cubicBezTo>
                  <a:cubicBezTo>
                    <a:pt x="48" y="7279"/>
                    <a:pt x="13" y="7386"/>
                    <a:pt x="72" y="7457"/>
                  </a:cubicBezTo>
                  <a:lnTo>
                    <a:pt x="1072" y="8850"/>
                  </a:lnTo>
                  <a:lnTo>
                    <a:pt x="1072" y="9231"/>
                  </a:lnTo>
                  <a:lnTo>
                    <a:pt x="322" y="8517"/>
                  </a:lnTo>
                  <a:cubicBezTo>
                    <a:pt x="288" y="8483"/>
                    <a:pt x="246" y="8468"/>
                    <a:pt x="203" y="8468"/>
                  </a:cubicBezTo>
                  <a:cubicBezTo>
                    <a:pt x="157" y="8468"/>
                    <a:pt x="110" y="8486"/>
                    <a:pt x="72" y="8517"/>
                  </a:cubicBezTo>
                  <a:cubicBezTo>
                    <a:pt x="1" y="8588"/>
                    <a:pt x="13" y="8695"/>
                    <a:pt x="72" y="8767"/>
                  </a:cubicBezTo>
                  <a:lnTo>
                    <a:pt x="1060" y="9719"/>
                  </a:lnTo>
                  <a:lnTo>
                    <a:pt x="1060" y="10303"/>
                  </a:lnTo>
                  <a:cubicBezTo>
                    <a:pt x="1060" y="10410"/>
                    <a:pt x="1132" y="10481"/>
                    <a:pt x="1239" y="10481"/>
                  </a:cubicBezTo>
                  <a:cubicBezTo>
                    <a:pt x="1334" y="10481"/>
                    <a:pt x="1418" y="10410"/>
                    <a:pt x="1418" y="10303"/>
                  </a:cubicBezTo>
                  <a:lnTo>
                    <a:pt x="1418" y="9719"/>
                  </a:lnTo>
                  <a:lnTo>
                    <a:pt x="2430" y="8695"/>
                  </a:lnTo>
                  <a:cubicBezTo>
                    <a:pt x="2501" y="8624"/>
                    <a:pt x="2501" y="8517"/>
                    <a:pt x="2430" y="8445"/>
                  </a:cubicBezTo>
                  <a:cubicBezTo>
                    <a:pt x="2388" y="8410"/>
                    <a:pt x="2343" y="8392"/>
                    <a:pt x="2299" y="8392"/>
                  </a:cubicBezTo>
                  <a:cubicBezTo>
                    <a:pt x="2254" y="8392"/>
                    <a:pt x="2209" y="8410"/>
                    <a:pt x="2168" y="8445"/>
                  </a:cubicBezTo>
                  <a:lnTo>
                    <a:pt x="1394" y="9219"/>
                  </a:lnTo>
                  <a:lnTo>
                    <a:pt x="1394" y="8767"/>
                  </a:lnTo>
                  <a:lnTo>
                    <a:pt x="2561" y="7183"/>
                  </a:lnTo>
                  <a:cubicBezTo>
                    <a:pt x="2823" y="6826"/>
                    <a:pt x="2965" y="6386"/>
                    <a:pt x="2965" y="5945"/>
                  </a:cubicBezTo>
                  <a:lnTo>
                    <a:pt x="2965" y="3338"/>
                  </a:lnTo>
                  <a:cubicBezTo>
                    <a:pt x="3001" y="3326"/>
                    <a:pt x="2977" y="3266"/>
                    <a:pt x="2930" y="3230"/>
                  </a:cubicBezTo>
                  <a:lnTo>
                    <a:pt x="2513" y="2897"/>
                  </a:lnTo>
                  <a:cubicBezTo>
                    <a:pt x="2370" y="2778"/>
                    <a:pt x="2346" y="2552"/>
                    <a:pt x="2489" y="2421"/>
                  </a:cubicBezTo>
                  <a:cubicBezTo>
                    <a:pt x="2918" y="1956"/>
                    <a:pt x="2989" y="1945"/>
                    <a:pt x="2989" y="1826"/>
                  </a:cubicBezTo>
                  <a:cubicBezTo>
                    <a:pt x="2977" y="1671"/>
                    <a:pt x="3084" y="944"/>
                    <a:pt x="2644" y="99"/>
                  </a:cubicBezTo>
                  <a:cubicBezTo>
                    <a:pt x="2610" y="32"/>
                    <a:pt x="2553" y="0"/>
                    <a:pt x="24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392" name="Google Shape;17392;p63"/>
          <p:cNvSpPr/>
          <p:nvPr/>
        </p:nvSpPr>
        <p:spPr>
          <a:xfrm>
            <a:off x="861520" y="1411385"/>
            <a:ext cx="360160" cy="184628"/>
          </a:xfrm>
          <a:custGeom>
            <a:rect b="b" l="l" r="r" t="t"/>
            <a:pathLst>
              <a:path extrusionOk="0" h="5805" w="11324">
                <a:moveTo>
                  <a:pt x="5525" y="339"/>
                </a:moveTo>
                <a:lnTo>
                  <a:pt x="5525" y="4066"/>
                </a:lnTo>
                <a:cubicBezTo>
                  <a:pt x="5430" y="4078"/>
                  <a:pt x="5323" y="4090"/>
                  <a:pt x="5239" y="4125"/>
                </a:cubicBezTo>
                <a:lnTo>
                  <a:pt x="3810" y="684"/>
                </a:lnTo>
                <a:cubicBezTo>
                  <a:pt x="4013" y="601"/>
                  <a:pt x="4239" y="542"/>
                  <a:pt x="4477" y="482"/>
                </a:cubicBezTo>
                <a:lnTo>
                  <a:pt x="4692" y="1542"/>
                </a:lnTo>
                <a:cubicBezTo>
                  <a:pt x="4702" y="1618"/>
                  <a:pt x="4773" y="1674"/>
                  <a:pt x="4858" y="1674"/>
                </a:cubicBezTo>
                <a:cubicBezTo>
                  <a:pt x="4866" y="1674"/>
                  <a:pt x="4874" y="1674"/>
                  <a:pt x="4882" y="1673"/>
                </a:cubicBezTo>
                <a:cubicBezTo>
                  <a:pt x="4965" y="1649"/>
                  <a:pt x="5025" y="1565"/>
                  <a:pt x="5013" y="1470"/>
                </a:cubicBezTo>
                <a:lnTo>
                  <a:pt x="4811" y="422"/>
                </a:lnTo>
                <a:cubicBezTo>
                  <a:pt x="5049" y="375"/>
                  <a:pt x="5263" y="363"/>
                  <a:pt x="5525" y="339"/>
                </a:cubicBezTo>
                <a:close/>
                <a:moveTo>
                  <a:pt x="5846" y="351"/>
                </a:moveTo>
                <a:cubicBezTo>
                  <a:pt x="6085" y="351"/>
                  <a:pt x="6323" y="375"/>
                  <a:pt x="6561" y="422"/>
                </a:cubicBezTo>
                <a:lnTo>
                  <a:pt x="6358" y="1458"/>
                </a:lnTo>
                <a:cubicBezTo>
                  <a:pt x="6335" y="1554"/>
                  <a:pt x="6394" y="1637"/>
                  <a:pt x="6489" y="1661"/>
                </a:cubicBezTo>
                <a:cubicBezTo>
                  <a:pt x="6496" y="1662"/>
                  <a:pt x="6504" y="1662"/>
                  <a:pt x="6511" y="1662"/>
                </a:cubicBezTo>
                <a:cubicBezTo>
                  <a:pt x="6588" y="1662"/>
                  <a:pt x="6669" y="1605"/>
                  <a:pt x="6680" y="1518"/>
                </a:cubicBezTo>
                <a:lnTo>
                  <a:pt x="6894" y="482"/>
                </a:lnTo>
                <a:cubicBezTo>
                  <a:pt x="7109" y="542"/>
                  <a:pt x="7347" y="601"/>
                  <a:pt x="7573" y="684"/>
                </a:cubicBezTo>
                <a:lnTo>
                  <a:pt x="6144" y="4125"/>
                </a:lnTo>
                <a:cubicBezTo>
                  <a:pt x="6061" y="4102"/>
                  <a:pt x="5954" y="4078"/>
                  <a:pt x="5846" y="4066"/>
                </a:cubicBezTo>
                <a:lnTo>
                  <a:pt x="5846" y="351"/>
                </a:lnTo>
                <a:close/>
                <a:moveTo>
                  <a:pt x="3477" y="803"/>
                </a:moveTo>
                <a:lnTo>
                  <a:pt x="4906" y="4232"/>
                </a:lnTo>
                <a:cubicBezTo>
                  <a:pt x="4823" y="4280"/>
                  <a:pt x="4727" y="4328"/>
                  <a:pt x="4644" y="4399"/>
                </a:cubicBezTo>
                <a:lnTo>
                  <a:pt x="2036" y="1792"/>
                </a:lnTo>
                <a:cubicBezTo>
                  <a:pt x="2215" y="1625"/>
                  <a:pt x="2394" y="1470"/>
                  <a:pt x="2584" y="1339"/>
                </a:cubicBezTo>
                <a:lnTo>
                  <a:pt x="3179" y="2232"/>
                </a:lnTo>
                <a:cubicBezTo>
                  <a:pt x="3215" y="2280"/>
                  <a:pt x="3275" y="2316"/>
                  <a:pt x="3322" y="2316"/>
                </a:cubicBezTo>
                <a:cubicBezTo>
                  <a:pt x="3346" y="2316"/>
                  <a:pt x="3382" y="2292"/>
                  <a:pt x="3406" y="2280"/>
                </a:cubicBezTo>
                <a:cubicBezTo>
                  <a:pt x="3477" y="2232"/>
                  <a:pt x="3513" y="2137"/>
                  <a:pt x="3453" y="2042"/>
                </a:cubicBezTo>
                <a:lnTo>
                  <a:pt x="2858" y="1149"/>
                </a:lnTo>
                <a:cubicBezTo>
                  <a:pt x="3048" y="1030"/>
                  <a:pt x="3263" y="911"/>
                  <a:pt x="3477" y="803"/>
                </a:cubicBezTo>
                <a:close/>
                <a:moveTo>
                  <a:pt x="7859" y="803"/>
                </a:moveTo>
                <a:cubicBezTo>
                  <a:pt x="8085" y="911"/>
                  <a:pt x="8287" y="1030"/>
                  <a:pt x="8502" y="1149"/>
                </a:cubicBezTo>
                <a:lnTo>
                  <a:pt x="7906" y="2042"/>
                </a:lnTo>
                <a:cubicBezTo>
                  <a:pt x="7823" y="2161"/>
                  <a:pt x="7906" y="2316"/>
                  <a:pt x="8037" y="2316"/>
                </a:cubicBezTo>
                <a:cubicBezTo>
                  <a:pt x="8097" y="2316"/>
                  <a:pt x="8144" y="2280"/>
                  <a:pt x="8168" y="2232"/>
                </a:cubicBezTo>
                <a:lnTo>
                  <a:pt x="8763" y="1339"/>
                </a:lnTo>
                <a:cubicBezTo>
                  <a:pt x="8954" y="1470"/>
                  <a:pt x="9133" y="1625"/>
                  <a:pt x="9311" y="1792"/>
                </a:cubicBezTo>
                <a:cubicBezTo>
                  <a:pt x="6804" y="4299"/>
                  <a:pt x="6713" y="4400"/>
                  <a:pt x="6696" y="4400"/>
                </a:cubicBezTo>
                <a:cubicBezTo>
                  <a:pt x="6695" y="4400"/>
                  <a:pt x="6694" y="4399"/>
                  <a:pt x="6692" y="4399"/>
                </a:cubicBezTo>
                <a:cubicBezTo>
                  <a:pt x="6608" y="4340"/>
                  <a:pt x="6537" y="4280"/>
                  <a:pt x="6442" y="4232"/>
                </a:cubicBezTo>
                <a:lnTo>
                  <a:pt x="7859" y="803"/>
                </a:lnTo>
                <a:close/>
                <a:moveTo>
                  <a:pt x="9549" y="2042"/>
                </a:moveTo>
                <a:cubicBezTo>
                  <a:pt x="9716" y="2220"/>
                  <a:pt x="9859" y="2399"/>
                  <a:pt x="10002" y="2589"/>
                </a:cubicBezTo>
                <a:lnTo>
                  <a:pt x="9109" y="3185"/>
                </a:lnTo>
                <a:cubicBezTo>
                  <a:pt x="9037" y="3232"/>
                  <a:pt x="9002" y="3340"/>
                  <a:pt x="9061" y="3423"/>
                </a:cubicBezTo>
                <a:cubicBezTo>
                  <a:pt x="9091" y="3475"/>
                  <a:pt x="9139" y="3504"/>
                  <a:pt x="9194" y="3504"/>
                </a:cubicBezTo>
                <a:cubicBezTo>
                  <a:pt x="9227" y="3504"/>
                  <a:pt x="9263" y="3493"/>
                  <a:pt x="9299" y="3470"/>
                </a:cubicBezTo>
                <a:lnTo>
                  <a:pt x="10192" y="2875"/>
                </a:lnTo>
                <a:cubicBezTo>
                  <a:pt x="10311" y="3066"/>
                  <a:pt x="10430" y="3292"/>
                  <a:pt x="10514" y="3506"/>
                </a:cubicBezTo>
                <a:lnTo>
                  <a:pt x="7144" y="4887"/>
                </a:lnTo>
                <a:cubicBezTo>
                  <a:pt x="7085" y="4792"/>
                  <a:pt x="7025" y="4709"/>
                  <a:pt x="6954" y="4637"/>
                </a:cubicBezTo>
                <a:lnTo>
                  <a:pt x="9549" y="2042"/>
                </a:lnTo>
                <a:close/>
                <a:moveTo>
                  <a:pt x="703" y="3780"/>
                </a:moveTo>
                <a:lnTo>
                  <a:pt x="4061" y="5185"/>
                </a:lnTo>
                <a:cubicBezTo>
                  <a:pt x="4037" y="5292"/>
                  <a:pt x="4001" y="5375"/>
                  <a:pt x="3989" y="5483"/>
                </a:cubicBezTo>
                <a:lnTo>
                  <a:pt x="370" y="5483"/>
                </a:lnTo>
                <a:cubicBezTo>
                  <a:pt x="370" y="5245"/>
                  <a:pt x="405" y="5018"/>
                  <a:pt x="429" y="4792"/>
                </a:cubicBezTo>
                <a:lnTo>
                  <a:pt x="1489" y="5006"/>
                </a:lnTo>
                <a:lnTo>
                  <a:pt x="1513" y="5006"/>
                </a:lnTo>
                <a:cubicBezTo>
                  <a:pt x="1596" y="5006"/>
                  <a:pt x="1667" y="4947"/>
                  <a:pt x="1679" y="4875"/>
                </a:cubicBezTo>
                <a:cubicBezTo>
                  <a:pt x="1691" y="4780"/>
                  <a:pt x="1632" y="4697"/>
                  <a:pt x="1548" y="4673"/>
                </a:cubicBezTo>
                <a:lnTo>
                  <a:pt x="489" y="4471"/>
                </a:lnTo>
                <a:cubicBezTo>
                  <a:pt x="548" y="4244"/>
                  <a:pt x="608" y="4006"/>
                  <a:pt x="703" y="3780"/>
                </a:cubicBezTo>
                <a:close/>
                <a:moveTo>
                  <a:pt x="5680" y="4399"/>
                </a:moveTo>
                <a:cubicBezTo>
                  <a:pt x="6335" y="4399"/>
                  <a:pt x="6906" y="4852"/>
                  <a:pt x="7037" y="5483"/>
                </a:cubicBezTo>
                <a:lnTo>
                  <a:pt x="4334" y="5483"/>
                </a:lnTo>
                <a:cubicBezTo>
                  <a:pt x="4465" y="4852"/>
                  <a:pt x="5025" y="4399"/>
                  <a:pt x="5680" y="4399"/>
                </a:cubicBezTo>
                <a:close/>
                <a:moveTo>
                  <a:pt x="5632" y="0"/>
                </a:moveTo>
                <a:cubicBezTo>
                  <a:pt x="4161" y="0"/>
                  <a:pt x="2669" y="573"/>
                  <a:pt x="1513" y="1816"/>
                </a:cubicBezTo>
                <a:cubicBezTo>
                  <a:pt x="1453" y="1899"/>
                  <a:pt x="1453" y="1994"/>
                  <a:pt x="1536" y="2054"/>
                </a:cubicBezTo>
                <a:cubicBezTo>
                  <a:pt x="1570" y="2082"/>
                  <a:pt x="1613" y="2097"/>
                  <a:pt x="1654" y="2097"/>
                </a:cubicBezTo>
                <a:cubicBezTo>
                  <a:pt x="1699" y="2097"/>
                  <a:pt x="1743" y="2079"/>
                  <a:pt x="1775" y="2042"/>
                </a:cubicBezTo>
                <a:cubicBezTo>
                  <a:pt x="1775" y="2030"/>
                  <a:pt x="1786" y="2030"/>
                  <a:pt x="1786" y="2018"/>
                </a:cubicBezTo>
                <a:lnTo>
                  <a:pt x="4394" y="4613"/>
                </a:lnTo>
                <a:cubicBezTo>
                  <a:pt x="4311" y="4697"/>
                  <a:pt x="4251" y="4780"/>
                  <a:pt x="4191" y="4875"/>
                </a:cubicBezTo>
                <a:lnTo>
                  <a:pt x="822" y="3470"/>
                </a:lnTo>
                <a:cubicBezTo>
                  <a:pt x="917" y="3268"/>
                  <a:pt x="1024" y="3042"/>
                  <a:pt x="1143" y="2851"/>
                </a:cubicBezTo>
                <a:cubicBezTo>
                  <a:pt x="2084" y="3459"/>
                  <a:pt x="2036" y="3470"/>
                  <a:pt x="2120" y="3470"/>
                </a:cubicBezTo>
                <a:cubicBezTo>
                  <a:pt x="2286" y="3470"/>
                  <a:pt x="2358" y="3268"/>
                  <a:pt x="2215" y="3161"/>
                </a:cubicBezTo>
                <a:lnTo>
                  <a:pt x="1322" y="2566"/>
                </a:lnTo>
                <a:cubicBezTo>
                  <a:pt x="1322" y="2542"/>
                  <a:pt x="1334" y="2542"/>
                  <a:pt x="1334" y="2530"/>
                </a:cubicBezTo>
                <a:cubicBezTo>
                  <a:pt x="1394" y="2458"/>
                  <a:pt x="1370" y="2351"/>
                  <a:pt x="1286" y="2292"/>
                </a:cubicBezTo>
                <a:cubicBezTo>
                  <a:pt x="1261" y="2271"/>
                  <a:pt x="1232" y="2262"/>
                  <a:pt x="1202" y="2262"/>
                </a:cubicBezTo>
                <a:cubicBezTo>
                  <a:pt x="1146" y="2262"/>
                  <a:pt x="1087" y="2293"/>
                  <a:pt x="1048" y="2339"/>
                </a:cubicBezTo>
                <a:cubicBezTo>
                  <a:pt x="381" y="3256"/>
                  <a:pt x="0" y="4411"/>
                  <a:pt x="0" y="5637"/>
                </a:cubicBezTo>
                <a:cubicBezTo>
                  <a:pt x="0" y="5733"/>
                  <a:pt x="72" y="5804"/>
                  <a:pt x="155" y="5804"/>
                </a:cubicBezTo>
                <a:lnTo>
                  <a:pt x="7740" y="5804"/>
                </a:lnTo>
                <a:cubicBezTo>
                  <a:pt x="7823" y="5804"/>
                  <a:pt x="7894" y="5733"/>
                  <a:pt x="7894" y="5637"/>
                </a:cubicBezTo>
                <a:cubicBezTo>
                  <a:pt x="7894" y="5554"/>
                  <a:pt x="7823" y="5483"/>
                  <a:pt x="7740" y="5483"/>
                </a:cubicBezTo>
                <a:lnTo>
                  <a:pt x="7347" y="5483"/>
                </a:lnTo>
                <a:cubicBezTo>
                  <a:pt x="7335" y="5375"/>
                  <a:pt x="7299" y="5268"/>
                  <a:pt x="7263" y="5161"/>
                </a:cubicBezTo>
                <a:lnTo>
                  <a:pt x="10609" y="3780"/>
                </a:lnTo>
                <a:cubicBezTo>
                  <a:pt x="10692" y="4006"/>
                  <a:pt x="10752" y="4232"/>
                  <a:pt x="10823" y="4471"/>
                </a:cubicBezTo>
                <a:lnTo>
                  <a:pt x="9776" y="4673"/>
                </a:lnTo>
                <a:cubicBezTo>
                  <a:pt x="9692" y="4685"/>
                  <a:pt x="9633" y="4780"/>
                  <a:pt x="9645" y="4864"/>
                </a:cubicBezTo>
                <a:cubicBezTo>
                  <a:pt x="9655" y="4951"/>
                  <a:pt x="9726" y="5008"/>
                  <a:pt x="9811" y="5008"/>
                </a:cubicBezTo>
                <a:cubicBezTo>
                  <a:pt x="9819" y="5008"/>
                  <a:pt x="9827" y="5007"/>
                  <a:pt x="9835" y="5006"/>
                </a:cubicBezTo>
                <a:lnTo>
                  <a:pt x="10883" y="4792"/>
                </a:lnTo>
                <a:cubicBezTo>
                  <a:pt x="10907" y="5018"/>
                  <a:pt x="10942" y="5256"/>
                  <a:pt x="10942" y="5483"/>
                </a:cubicBezTo>
                <a:lnTo>
                  <a:pt x="8394" y="5483"/>
                </a:lnTo>
                <a:cubicBezTo>
                  <a:pt x="8299" y="5483"/>
                  <a:pt x="8228" y="5554"/>
                  <a:pt x="8228" y="5637"/>
                </a:cubicBezTo>
                <a:cubicBezTo>
                  <a:pt x="8228" y="5733"/>
                  <a:pt x="8299" y="5804"/>
                  <a:pt x="8394" y="5804"/>
                </a:cubicBezTo>
                <a:lnTo>
                  <a:pt x="11097" y="5804"/>
                </a:lnTo>
                <a:cubicBezTo>
                  <a:pt x="11192" y="5804"/>
                  <a:pt x="11264" y="5733"/>
                  <a:pt x="11264" y="5637"/>
                </a:cubicBezTo>
                <a:cubicBezTo>
                  <a:pt x="11323" y="4911"/>
                  <a:pt x="11180" y="4185"/>
                  <a:pt x="10895" y="3506"/>
                </a:cubicBezTo>
                <a:cubicBezTo>
                  <a:pt x="9975" y="1275"/>
                  <a:pt x="7827" y="0"/>
                  <a:pt x="5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393" name="Google Shape;17393;p63"/>
          <p:cNvGrpSpPr/>
          <p:nvPr/>
        </p:nvGrpSpPr>
        <p:grpSpPr>
          <a:xfrm>
            <a:off x="3110102" y="1324430"/>
            <a:ext cx="330613" cy="358379"/>
            <a:chOff x="3110102" y="1499880"/>
            <a:chExt cx="330613" cy="358379"/>
          </a:xfrm>
        </p:grpSpPr>
        <p:sp>
          <p:nvSpPr>
            <p:cNvPr id="17394" name="Google Shape;17394;p63"/>
            <p:cNvSpPr/>
            <p:nvPr/>
          </p:nvSpPr>
          <p:spPr>
            <a:xfrm>
              <a:off x="3385024" y="1775979"/>
              <a:ext cx="55341" cy="71211"/>
            </a:xfrm>
            <a:custGeom>
              <a:rect b="b" l="l" r="r" t="t"/>
              <a:pathLst>
                <a:path extrusionOk="0" h="2239" w="1740">
                  <a:moveTo>
                    <a:pt x="1248" y="0"/>
                  </a:moveTo>
                  <a:cubicBezTo>
                    <a:pt x="1180" y="0"/>
                    <a:pt x="1124" y="45"/>
                    <a:pt x="1096" y="119"/>
                  </a:cubicBezTo>
                  <a:cubicBezTo>
                    <a:pt x="1072" y="202"/>
                    <a:pt x="1108" y="286"/>
                    <a:pt x="1203" y="321"/>
                  </a:cubicBezTo>
                  <a:cubicBezTo>
                    <a:pt x="1275" y="333"/>
                    <a:pt x="1334" y="369"/>
                    <a:pt x="1406" y="369"/>
                  </a:cubicBezTo>
                  <a:lnTo>
                    <a:pt x="1406" y="1095"/>
                  </a:lnTo>
                  <a:cubicBezTo>
                    <a:pt x="1320" y="1097"/>
                    <a:pt x="1242" y="1097"/>
                    <a:pt x="1171" y="1097"/>
                  </a:cubicBezTo>
                  <a:cubicBezTo>
                    <a:pt x="861" y="1097"/>
                    <a:pt x="689" y="1088"/>
                    <a:pt x="585" y="1088"/>
                  </a:cubicBezTo>
                  <a:cubicBezTo>
                    <a:pt x="472" y="1088"/>
                    <a:pt x="438" y="1098"/>
                    <a:pt x="394" y="1143"/>
                  </a:cubicBezTo>
                  <a:cubicBezTo>
                    <a:pt x="370" y="1167"/>
                    <a:pt x="358" y="1214"/>
                    <a:pt x="358" y="1262"/>
                  </a:cubicBezTo>
                  <a:cubicBezTo>
                    <a:pt x="370" y="1524"/>
                    <a:pt x="263" y="1774"/>
                    <a:pt x="96" y="1953"/>
                  </a:cubicBezTo>
                  <a:cubicBezTo>
                    <a:pt x="1" y="2060"/>
                    <a:pt x="72" y="2238"/>
                    <a:pt x="215" y="2238"/>
                  </a:cubicBezTo>
                  <a:cubicBezTo>
                    <a:pt x="263" y="2238"/>
                    <a:pt x="310" y="2226"/>
                    <a:pt x="334" y="2179"/>
                  </a:cubicBezTo>
                  <a:cubicBezTo>
                    <a:pt x="537" y="1976"/>
                    <a:pt x="667" y="1703"/>
                    <a:pt x="679" y="1417"/>
                  </a:cubicBezTo>
                  <a:lnTo>
                    <a:pt x="1572" y="1417"/>
                  </a:lnTo>
                  <a:cubicBezTo>
                    <a:pt x="1668" y="1417"/>
                    <a:pt x="1739" y="1345"/>
                    <a:pt x="1739" y="1262"/>
                  </a:cubicBezTo>
                  <a:lnTo>
                    <a:pt x="1739" y="238"/>
                  </a:lnTo>
                  <a:cubicBezTo>
                    <a:pt x="1739" y="131"/>
                    <a:pt x="1680" y="60"/>
                    <a:pt x="1572" y="60"/>
                  </a:cubicBezTo>
                  <a:cubicBezTo>
                    <a:pt x="1489" y="60"/>
                    <a:pt x="1382" y="36"/>
                    <a:pt x="1310" y="12"/>
                  </a:cubicBezTo>
                  <a:cubicBezTo>
                    <a:pt x="1289" y="4"/>
                    <a:pt x="1268" y="0"/>
                    <a:pt x="12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5" name="Google Shape;17395;p63"/>
            <p:cNvSpPr/>
            <p:nvPr/>
          </p:nvSpPr>
          <p:spPr>
            <a:xfrm>
              <a:off x="3347176" y="1535501"/>
              <a:ext cx="93189" cy="61765"/>
            </a:xfrm>
            <a:custGeom>
              <a:rect b="b" l="l" r="r" t="t"/>
              <a:pathLst>
                <a:path extrusionOk="0" h="1942" w="2930">
                  <a:moveTo>
                    <a:pt x="1703" y="1"/>
                  </a:moveTo>
                  <a:cubicBezTo>
                    <a:pt x="1619" y="1"/>
                    <a:pt x="1524" y="72"/>
                    <a:pt x="1536" y="179"/>
                  </a:cubicBezTo>
                  <a:cubicBezTo>
                    <a:pt x="1572" y="655"/>
                    <a:pt x="1155" y="1132"/>
                    <a:pt x="595" y="1132"/>
                  </a:cubicBezTo>
                  <a:cubicBezTo>
                    <a:pt x="476" y="1132"/>
                    <a:pt x="345" y="1108"/>
                    <a:pt x="250" y="1072"/>
                  </a:cubicBezTo>
                  <a:cubicBezTo>
                    <a:pt x="228" y="1064"/>
                    <a:pt x="206" y="1060"/>
                    <a:pt x="186" y="1060"/>
                  </a:cubicBezTo>
                  <a:cubicBezTo>
                    <a:pt x="118" y="1060"/>
                    <a:pt x="60" y="1101"/>
                    <a:pt x="24" y="1155"/>
                  </a:cubicBezTo>
                  <a:cubicBezTo>
                    <a:pt x="0" y="1251"/>
                    <a:pt x="36" y="1334"/>
                    <a:pt x="119" y="1382"/>
                  </a:cubicBezTo>
                  <a:cubicBezTo>
                    <a:pt x="262" y="1441"/>
                    <a:pt x="429" y="1465"/>
                    <a:pt x="595" y="1465"/>
                  </a:cubicBezTo>
                  <a:cubicBezTo>
                    <a:pt x="1250" y="1465"/>
                    <a:pt x="1798" y="977"/>
                    <a:pt x="1869" y="334"/>
                  </a:cubicBezTo>
                  <a:lnTo>
                    <a:pt x="2596" y="334"/>
                  </a:lnTo>
                  <a:lnTo>
                    <a:pt x="2596" y="1786"/>
                  </a:lnTo>
                  <a:cubicBezTo>
                    <a:pt x="2596" y="1870"/>
                    <a:pt x="2679" y="1941"/>
                    <a:pt x="2762" y="1941"/>
                  </a:cubicBezTo>
                  <a:cubicBezTo>
                    <a:pt x="2858" y="1941"/>
                    <a:pt x="2929" y="1870"/>
                    <a:pt x="2929" y="1786"/>
                  </a:cubicBezTo>
                  <a:lnTo>
                    <a:pt x="2929" y="155"/>
                  </a:lnTo>
                  <a:cubicBezTo>
                    <a:pt x="2929" y="72"/>
                    <a:pt x="2858" y="1"/>
                    <a:pt x="2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6" name="Google Shape;17396;p63"/>
            <p:cNvSpPr/>
            <p:nvPr/>
          </p:nvSpPr>
          <p:spPr>
            <a:xfrm>
              <a:off x="3110102" y="1580728"/>
              <a:ext cx="330613" cy="277530"/>
            </a:xfrm>
            <a:custGeom>
              <a:rect b="b" l="l" r="r" t="t"/>
              <a:pathLst>
                <a:path extrusionOk="0" h="8726" w="10395">
                  <a:moveTo>
                    <a:pt x="5044" y="1"/>
                  </a:moveTo>
                  <a:cubicBezTo>
                    <a:pt x="4997" y="1"/>
                    <a:pt x="4950" y="22"/>
                    <a:pt x="4918" y="67"/>
                  </a:cubicBezTo>
                  <a:cubicBezTo>
                    <a:pt x="4251" y="817"/>
                    <a:pt x="4692" y="2055"/>
                    <a:pt x="5704" y="2186"/>
                  </a:cubicBezTo>
                  <a:lnTo>
                    <a:pt x="5704" y="2924"/>
                  </a:lnTo>
                  <a:lnTo>
                    <a:pt x="4823" y="2924"/>
                  </a:lnTo>
                  <a:cubicBezTo>
                    <a:pt x="4739" y="2924"/>
                    <a:pt x="4668" y="2996"/>
                    <a:pt x="4668" y="3079"/>
                  </a:cubicBezTo>
                  <a:cubicBezTo>
                    <a:pt x="4668" y="3630"/>
                    <a:pt x="4207" y="4034"/>
                    <a:pt x="3710" y="4034"/>
                  </a:cubicBezTo>
                  <a:cubicBezTo>
                    <a:pt x="3573" y="4034"/>
                    <a:pt x="3433" y="4003"/>
                    <a:pt x="3299" y="3936"/>
                  </a:cubicBezTo>
                  <a:cubicBezTo>
                    <a:pt x="2977" y="3770"/>
                    <a:pt x="2775" y="3460"/>
                    <a:pt x="2775" y="3079"/>
                  </a:cubicBezTo>
                  <a:cubicBezTo>
                    <a:pt x="2775" y="2996"/>
                    <a:pt x="2704" y="2924"/>
                    <a:pt x="2608" y="2924"/>
                  </a:cubicBezTo>
                  <a:lnTo>
                    <a:pt x="1727" y="2924"/>
                  </a:lnTo>
                  <a:lnTo>
                    <a:pt x="1727" y="2043"/>
                  </a:lnTo>
                  <a:cubicBezTo>
                    <a:pt x="1727" y="1948"/>
                    <a:pt x="1656" y="1877"/>
                    <a:pt x="1572" y="1877"/>
                  </a:cubicBezTo>
                  <a:cubicBezTo>
                    <a:pt x="834" y="1865"/>
                    <a:pt x="394" y="1055"/>
                    <a:pt x="763" y="436"/>
                  </a:cubicBezTo>
                  <a:cubicBezTo>
                    <a:pt x="810" y="364"/>
                    <a:pt x="799" y="257"/>
                    <a:pt x="703" y="210"/>
                  </a:cubicBezTo>
                  <a:cubicBezTo>
                    <a:pt x="679" y="193"/>
                    <a:pt x="650" y="185"/>
                    <a:pt x="621" y="185"/>
                  </a:cubicBezTo>
                  <a:cubicBezTo>
                    <a:pt x="565" y="185"/>
                    <a:pt x="508" y="214"/>
                    <a:pt x="477" y="269"/>
                  </a:cubicBezTo>
                  <a:cubicBezTo>
                    <a:pt x="1" y="1055"/>
                    <a:pt x="501" y="2067"/>
                    <a:pt x="1406" y="2210"/>
                  </a:cubicBezTo>
                  <a:lnTo>
                    <a:pt x="1406" y="3651"/>
                  </a:lnTo>
                  <a:cubicBezTo>
                    <a:pt x="1406" y="3734"/>
                    <a:pt x="1477" y="3817"/>
                    <a:pt x="1572" y="3817"/>
                  </a:cubicBezTo>
                  <a:cubicBezTo>
                    <a:pt x="1656" y="3817"/>
                    <a:pt x="1727" y="3734"/>
                    <a:pt x="1727" y="3651"/>
                  </a:cubicBezTo>
                  <a:lnTo>
                    <a:pt x="1727" y="3246"/>
                  </a:lnTo>
                  <a:lnTo>
                    <a:pt x="2465" y="3246"/>
                  </a:lnTo>
                  <a:cubicBezTo>
                    <a:pt x="2537" y="3817"/>
                    <a:pt x="2977" y="4258"/>
                    <a:pt x="3549" y="4341"/>
                  </a:cubicBezTo>
                  <a:cubicBezTo>
                    <a:pt x="3614" y="4351"/>
                    <a:pt x="3678" y="4356"/>
                    <a:pt x="3742" y="4356"/>
                  </a:cubicBezTo>
                  <a:cubicBezTo>
                    <a:pt x="4376" y="4356"/>
                    <a:pt x="4914" y="3884"/>
                    <a:pt x="4990" y="3246"/>
                  </a:cubicBezTo>
                  <a:lnTo>
                    <a:pt x="5716" y="3246"/>
                  </a:lnTo>
                  <a:lnTo>
                    <a:pt x="5716" y="4127"/>
                  </a:lnTo>
                  <a:cubicBezTo>
                    <a:pt x="5716" y="4210"/>
                    <a:pt x="5799" y="4294"/>
                    <a:pt x="5882" y="4294"/>
                  </a:cubicBezTo>
                  <a:cubicBezTo>
                    <a:pt x="6406" y="4294"/>
                    <a:pt x="6835" y="4722"/>
                    <a:pt x="6835" y="5234"/>
                  </a:cubicBezTo>
                  <a:cubicBezTo>
                    <a:pt x="6835" y="5758"/>
                    <a:pt x="6406" y="6187"/>
                    <a:pt x="5882" y="6187"/>
                  </a:cubicBezTo>
                  <a:cubicBezTo>
                    <a:pt x="5799" y="6187"/>
                    <a:pt x="5716" y="6270"/>
                    <a:pt x="5716" y="6353"/>
                  </a:cubicBezTo>
                  <a:lnTo>
                    <a:pt x="5716" y="7234"/>
                  </a:lnTo>
                  <a:lnTo>
                    <a:pt x="4990" y="7234"/>
                  </a:lnTo>
                  <a:cubicBezTo>
                    <a:pt x="4906" y="7234"/>
                    <a:pt x="4823" y="7306"/>
                    <a:pt x="4823" y="7401"/>
                  </a:cubicBezTo>
                  <a:cubicBezTo>
                    <a:pt x="4823" y="7484"/>
                    <a:pt x="4906" y="7568"/>
                    <a:pt x="4990" y="7568"/>
                  </a:cubicBezTo>
                  <a:lnTo>
                    <a:pt x="6775" y="7568"/>
                  </a:lnTo>
                  <a:cubicBezTo>
                    <a:pt x="6839" y="8230"/>
                    <a:pt x="7403" y="8726"/>
                    <a:pt x="8059" y="8726"/>
                  </a:cubicBezTo>
                  <a:cubicBezTo>
                    <a:pt x="8146" y="8726"/>
                    <a:pt x="8234" y="8717"/>
                    <a:pt x="8323" y="8699"/>
                  </a:cubicBezTo>
                  <a:cubicBezTo>
                    <a:pt x="8419" y="8675"/>
                    <a:pt x="8478" y="8592"/>
                    <a:pt x="8454" y="8496"/>
                  </a:cubicBezTo>
                  <a:cubicBezTo>
                    <a:pt x="8443" y="8420"/>
                    <a:pt x="8373" y="8364"/>
                    <a:pt x="8288" y="8364"/>
                  </a:cubicBezTo>
                  <a:cubicBezTo>
                    <a:pt x="8280" y="8364"/>
                    <a:pt x="8272" y="8364"/>
                    <a:pt x="8264" y="8365"/>
                  </a:cubicBezTo>
                  <a:cubicBezTo>
                    <a:pt x="8195" y="8380"/>
                    <a:pt x="8127" y="8387"/>
                    <a:pt x="8061" y="8387"/>
                  </a:cubicBezTo>
                  <a:cubicBezTo>
                    <a:pt x="7535" y="8387"/>
                    <a:pt x="7089" y="7950"/>
                    <a:pt x="7121" y="7401"/>
                  </a:cubicBezTo>
                  <a:cubicBezTo>
                    <a:pt x="7121" y="7353"/>
                    <a:pt x="7109" y="7306"/>
                    <a:pt x="7073" y="7282"/>
                  </a:cubicBezTo>
                  <a:cubicBezTo>
                    <a:pt x="7034" y="7237"/>
                    <a:pt x="7003" y="7227"/>
                    <a:pt x="6891" y="7227"/>
                  </a:cubicBezTo>
                  <a:cubicBezTo>
                    <a:pt x="6787" y="7227"/>
                    <a:pt x="6613" y="7236"/>
                    <a:pt x="6299" y="7236"/>
                  </a:cubicBezTo>
                  <a:cubicBezTo>
                    <a:pt x="6227" y="7236"/>
                    <a:pt x="6148" y="7236"/>
                    <a:pt x="6061" y="7234"/>
                  </a:cubicBezTo>
                  <a:lnTo>
                    <a:pt x="6061" y="6508"/>
                  </a:lnTo>
                  <a:cubicBezTo>
                    <a:pt x="6811" y="6401"/>
                    <a:pt x="7299" y="5698"/>
                    <a:pt x="7145" y="4972"/>
                  </a:cubicBezTo>
                  <a:cubicBezTo>
                    <a:pt x="7049" y="4472"/>
                    <a:pt x="6633" y="4032"/>
                    <a:pt x="6061" y="3960"/>
                  </a:cubicBezTo>
                  <a:lnTo>
                    <a:pt x="6061" y="3234"/>
                  </a:lnTo>
                  <a:lnTo>
                    <a:pt x="6787" y="3234"/>
                  </a:lnTo>
                  <a:cubicBezTo>
                    <a:pt x="6878" y="3888"/>
                    <a:pt x="7448" y="4334"/>
                    <a:pt x="8061" y="4334"/>
                  </a:cubicBezTo>
                  <a:cubicBezTo>
                    <a:pt x="8252" y="4334"/>
                    <a:pt x="8447" y="4291"/>
                    <a:pt x="8633" y="4198"/>
                  </a:cubicBezTo>
                  <a:cubicBezTo>
                    <a:pt x="9026" y="4008"/>
                    <a:pt x="9276" y="3651"/>
                    <a:pt x="9335" y="3234"/>
                  </a:cubicBezTo>
                  <a:lnTo>
                    <a:pt x="10062" y="3234"/>
                  </a:lnTo>
                  <a:lnTo>
                    <a:pt x="10062" y="3960"/>
                  </a:lnTo>
                  <a:cubicBezTo>
                    <a:pt x="9109" y="4091"/>
                    <a:pt x="8633" y="5246"/>
                    <a:pt x="9228" y="6020"/>
                  </a:cubicBezTo>
                  <a:cubicBezTo>
                    <a:pt x="9262" y="6060"/>
                    <a:pt x="9311" y="6082"/>
                    <a:pt x="9360" y="6082"/>
                  </a:cubicBezTo>
                  <a:cubicBezTo>
                    <a:pt x="9398" y="6082"/>
                    <a:pt x="9435" y="6069"/>
                    <a:pt x="9466" y="6044"/>
                  </a:cubicBezTo>
                  <a:cubicBezTo>
                    <a:pt x="9550" y="5984"/>
                    <a:pt x="9562" y="5877"/>
                    <a:pt x="9502" y="5806"/>
                  </a:cubicBezTo>
                  <a:cubicBezTo>
                    <a:pt x="9026" y="5198"/>
                    <a:pt x="9454" y="4294"/>
                    <a:pt x="10228" y="4270"/>
                  </a:cubicBezTo>
                  <a:cubicBezTo>
                    <a:pt x="10324" y="4270"/>
                    <a:pt x="10395" y="4198"/>
                    <a:pt x="10395" y="4103"/>
                  </a:cubicBezTo>
                  <a:lnTo>
                    <a:pt x="10395" y="1007"/>
                  </a:lnTo>
                  <a:cubicBezTo>
                    <a:pt x="10383" y="936"/>
                    <a:pt x="10312" y="865"/>
                    <a:pt x="10216" y="865"/>
                  </a:cubicBezTo>
                  <a:cubicBezTo>
                    <a:pt x="10133" y="865"/>
                    <a:pt x="10050" y="936"/>
                    <a:pt x="10050" y="1031"/>
                  </a:cubicBezTo>
                  <a:lnTo>
                    <a:pt x="10050" y="2900"/>
                  </a:lnTo>
                  <a:lnTo>
                    <a:pt x="9157" y="2900"/>
                  </a:lnTo>
                  <a:cubicBezTo>
                    <a:pt x="9073" y="2900"/>
                    <a:pt x="8990" y="2984"/>
                    <a:pt x="8990" y="3067"/>
                  </a:cubicBezTo>
                  <a:cubicBezTo>
                    <a:pt x="8990" y="3293"/>
                    <a:pt x="8907" y="3520"/>
                    <a:pt x="8740" y="3698"/>
                  </a:cubicBezTo>
                  <a:cubicBezTo>
                    <a:pt x="8542" y="3912"/>
                    <a:pt x="8291" y="4008"/>
                    <a:pt x="8045" y="4008"/>
                  </a:cubicBezTo>
                  <a:cubicBezTo>
                    <a:pt x="7564" y="4008"/>
                    <a:pt x="7101" y="3642"/>
                    <a:pt x="7085" y="3067"/>
                  </a:cubicBezTo>
                  <a:cubicBezTo>
                    <a:pt x="7085" y="2984"/>
                    <a:pt x="7014" y="2900"/>
                    <a:pt x="6930" y="2900"/>
                  </a:cubicBezTo>
                  <a:lnTo>
                    <a:pt x="6049" y="2900"/>
                  </a:lnTo>
                  <a:lnTo>
                    <a:pt x="6049" y="2031"/>
                  </a:lnTo>
                  <a:cubicBezTo>
                    <a:pt x="6049" y="1936"/>
                    <a:pt x="5978" y="1865"/>
                    <a:pt x="5882" y="1865"/>
                  </a:cubicBezTo>
                  <a:cubicBezTo>
                    <a:pt x="5061" y="1865"/>
                    <a:pt x="4632" y="900"/>
                    <a:pt x="5168" y="281"/>
                  </a:cubicBezTo>
                  <a:cubicBezTo>
                    <a:pt x="5228" y="210"/>
                    <a:pt x="5228" y="103"/>
                    <a:pt x="5156" y="43"/>
                  </a:cubicBezTo>
                  <a:cubicBezTo>
                    <a:pt x="5123" y="16"/>
                    <a:pt x="5083" y="1"/>
                    <a:pt x="50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7" name="Google Shape;17397;p63"/>
            <p:cNvSpPr/>
            <p:nvPr/>
          </p:nvSpPr>
          <p:spPr>
            <a:xfrm>
              <a:off x="3139267" y="1504428"/>
              <a:ext cx="77668" cy="78113"/>
            </a:xfrm>
            <a:custGeom>
              <a:rect b="b" l="l" r="r" t="t"/>
              <a:pathLst>
                <a:path extrusionOk="0" h="2456" w="2442">
                  <a:moveTo>
                    <a:pt x="2255" y="1"/>
                  </a:moveTo>
                  <a:cubicBezTo>
                    <a:pt x="2226" y="1"/>
                    <a:pt x="2196" y="9"/>
                    <a:pt x="2168" y="25"/>
                  </a:cubicBezTo>
                  <a:cubicBezTo>
                    <a:pt x="1810" y="216"/>
                    <a:pt x="1572" y="573"/>
                    <a:pt x="1513" y="978"/>
                  </a:cubicBezTo>
                  <a:lnTo>
                    <a:pt x="620" y="978"/>
                  </a:lnTo>
                  <a:cubicBezTo>
                    <a:pt x="536" y="978"/>
                    <a:pt x="465" y="1049"/>
                    <a:pt x="465" y="1132"/>
                  </a:cubicBezTo>
                  <a:lnTo>
                    <a:pt x="465" y="2025"/>
                  </a:lnTo>
                  <a:cubicBezTo>
                    <a:pt x="346" y="2049"/>
                    <a:pt x="215" y="2073"/>
                    <a:pt x="120" y="2132"/>
                  </a:cubicBezTo>
                  <a:cubicBezTo>
                    <a:pt x="24" y="2180"/>
                    <a:pt x="1" y="2263"/>
                    <a:pt x="24" y="2359"/>
                  </a:cubicBezTo>
                  <a:cubicBezTo>
                    <a:pt x="60" y="2420"/>
                    <a:pt x="121" y="2456"/>
                    <a:pt x="184" y="2456"/>
                  </a:cubicBezTo>
                  <a:cubicBezTo>
                    <a:pt x="206" y="2456"/>
                    <a:pt x="229" y="2451"/>
                    <a:pt x="251" y="2442"/>
                  </a:cubicBezTo>
                  <a:cubicBezTo>
                    <a:pt x="370" y="2382"/>
                    <a:pt x="501" y="2359"/>
                    <a:pt x="620" y="2359"/>
                  </a:cubicBezTo>
                  <a:cubicBezTo>
                    <a:pt x="715" y="2359"/>
                    <a:pt x="786" y="2275"/>
                    <a:pt x="786" y="2192"/>
                  </a:cubicBezTo>
                  <a:lnTo>
                    <a:pt x="786" y="1299"/>
                  </a:lnTo>
                  <a:lnTo>
                    <a:pt x="1667" y="1299"/>
                  </a:lnTo>
                  <a:cubicBezTo>
                    <a:pt x="1751" y="1299"/>
                    <a:pt x="1834" y="1228"/>
                    <a:pt x="1834" y="1132"/>
                  </a:cubicBezTo>
                  <a:cubicBezTo>
                    <a:pt x="1834" y="1132"/>
                    <a:pt x="1810" y="585"/>
                    <a:pt x="2322" y="299"/>
                  </a:cubicBezTo>
                  <a:cubicBezTo>
                    <a:pt x="2406" y="263"/>
                    <a:pt x="2441" y="168"/>
                    <a:pt x="2394" y="85"/>
                  </a:cubicBezTo>
                  <a:cubicBezTo>
                    <a:pt x="2362" y="30"/>
                    <a:pt x="2311" y="1"/>
                    <a:pt x="22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8" name="Google Shape;17398;p63"/>
            <p:cNvSpPr/>
            <p:nvPr/>
          </p:nvSpPr>
          <p:spPr>
            <a:xfrm>
              <a:off x="3226381" y="1499880"/>
              <a:ext cx="116279" cy="82661"/>
            </a:xfrm>
            <a:custGeom>
              <a:rect b="b" l="l" r="r" t="t"/>
              <a:pathLst>
                <a:path extrusionOk="0" h="2599" w="3656">
                  <a:moveTo>
                    <a:pt x="170" y="0"/>
                  </a:moveTo>
                  <a:cubicBezTo>
                    <a:pt x="83" y="0"/>
                    <a:pt x="12" y="67"/>
                    <a:pt x="12" y="144"/>
                  </a:cubicBezTo>
                  <a:cubicBezTo>
                    <a:pt x="0" y="239"/>
                    <a:pt x="71" y="323"/>
                    <a:pt x="155" y="323"/>
                  </a:cubicBezTo>
                  <a:cubicBezTo>
                    <a:pt x="631" y="370"/>
                    <a:pt x="1024" y="775"/>
                    <a:pt x="1024" y="1275"/>
                  </a:cubicBezTo>
                  <a:cubicBezTo>
                    <a:pt x="1024" y="1371"/>
                    <a:pt x="1095" y="1442"/>
                    <a:pt x="1191" y="1442"/>
                  </a:cubicBezTo>
                  <a:lnTo>
                    <a:pt x="2084" y="1442"/>
                  </a:lnTo>
                  <a:lnTo>
                    <a:pt x="2084" y="2168"/>
                  </a:lnTo>
                  <a:cubicBezTo>
                    <a:pt x="1965" y="2192"/>
                    <a:pt x="1822" y="2228"/>
                    <a:pt x="1738" y="2275"/>
                  </a:cubicBezTo>
                  <a:cubicBezTo>
                    <a:pt x="1643" y="2299"/>
                    <a:pt x="1619" y="2406"/>
                    <a:pt x="1643" y="2502"/>
                  </a:cubicBezTo>
                  <a:cubicBezTo>
                    <a:pt x="1669" y="2563"/>
                    <a:pt x="1735" y="2599"/>
                    <a:pt x="1801" y="2599"/>
                  </a:cubicBezTo>
                  <a:cubicBezTo>
                    <a:pt x="1824" y="2599"/>
                    <a:pt x="1848" y="2594"/>
                    <a:pt x="1869" y="2585"/>
                  </a:cubicBezTo>
                  <a:cubicBezTo>
                    <a:pt x="1988" y="2549"/>
                    <a:pt x="2107" y="2514"/>
                    <a:pt x="2238" y="2514"/>
                  </a:cubicBezTo>
                  <a:cubicBezTo>
                    <a:pt x="2334" y="2514"/>
                    <a:pt x="2405" y="2442"/>
                    <a:pt x="2405" y="2347"/>
                  </a:cubicBezTo>
                  <a:lnTo>
                    <a:pt x="2405" y="1454"/>
                  </a:lnTo>
                  <a:lnTo>
                    <a:pt x="3131" y="1454"/>
                  </a:lnTo>
                  <a:cubicBezTo>
                    <a:pt x="3167" y="1668"/>
                    <a:pt x="3227" y="1859"/>
                    <a:pt x="3346" y="2025"/>
                  </a:cubicBezTo>
                  <a:cubicBezTo>
                    <a:pt x="3376" y="2072"/>
                    <a:pt x="3427" y="2098"/>
                    <a:pt x="3485" y="2098"/>
                  </a:cubicBezTo>
                  <a:cubicBezTo>
                    <a:pt x="3516" y="2098"/>
                    <a:pt x="3550" y="2090"/>
                    <a:pt x="3584" y="2073"/>
                  </a:cubicBezTo>
                  <a:cubicBezTo>
                    <a:pt x="3643" y="2013"/>
                    <a:pt x="3655" y="1906"/>
                    <a:pt x="3620" y="1823"/>
                  </a:cubicBezTo>
                  <a:cubicBezTo>
                    <a:pt x="3500" y="1656"/>
                    <a:pt x="3453" y="1442"/>
                    <a:pt x="3453" y="1299"/>
                  </a:cubicBezTo>
                  <a:cubicBezTo>
                    <a:pt x="3453" y="1204"/>
                    <a:pt x="3381" y="1121"/>
                    <a:pt x="3286" y="1121"/>
                  </a:cubicBezTo>
                  <a:lnTo>
                    <a:pt x="1334" y="1121"/>
                  </a:lnTo>
                  <a:cubicBezTo>
                    <a:pt x="1262" y="525"/>
                    <a:pt x="774" y="61"/>
                    <a:pt x="191" y="1"/>
                  </a:cubicBezTo>
                  <a:cubicBezTo>
                    <a:pt x="183" y="0"/>
                    <a:pt x="177" y="0"/>
                    <a:pt x="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9" name="Google Shape;17399;p63"/>
            <p:cNvSpPr/>
            <p:nvPr/>
          </p:nvSpPr>
          <p:spPr>
            <a:xfrm>
              <a:off x="3179786" y="1775216"/>
              <a:ext cx="86764" cy="46594"/>
            </a:xfrm>
            <a:custGeom>
              <a:rect b="b" l="l" r="r" t="t"/>
              <a:pathLst>
                <a:path extrusionOk="0" h="1465" w="2728">
                  <a:moveTo>
                    <a:pt x="1525" y="0"/>
                  </a:moveTo>
                  <a:cubicBezTo>
                    <a:pt x="870" y="0"/>
                    <a:pt x="322" y="500"/>
                    <a:pt x="239" y="1131"/>
                  </a:cubicBezTo>
                  <a:lnTo>
                    <a:pt x="167" y="1131"/>
                  </a:lnTo>
                  <a:cubicBezTo>
                    <a:pt x="84" y="1131"/>
                    <a:pt x="1" y="1215"/>
                    <a:pt x="1" y="1298"/>
                  </a:cubicBezTo>
                  <a:cubicBezTo>
                    <a:pt x="1" y="1393"/>
                    <a:pt x="84" y="1465"/>
                    <a:pt x="167" y="1465"/>
                  </a:cubicBezTo>
                  <a:lnTo>
                    <a:pt x="405" y="1465"/>
                  </a:lnTo>
                  <a:cubicBezTo>
                    <a:pt x="501" y="1465"/>
                    <a:pt x="584" y="1393"/>
                    <a:pt x="572" y="1286"/>
                  </a:cubicBezTo>
                  <a:cubicBezTo>
                    <a:pt x="560" y="798"/>
                    <a:pt x="953" y="322"/>
                    <a:pt x="1525" y="322"/>
                  </a:cubicBezTo>
                  <a:cubicBezTo>
                    <a:pt x="1882" y="322"/>
                    <a:pt x="2227" y="524"/>
                    <a:pt x="2382" y="857"/>
                  </a:cubicBezTo>
                  <a:cubicBezTo>
                    <a:pt x="2415" y="915"/>
                    <a:pt x="2471" y="950"/>
                    <a:pt x="2530" y="950"/>
                  </a:cubicBezTo>
                  <a:cubicBezTo>
                    <a:pt x="2556" y="950"/>
                    <a:pt x="2583" y="943"/>
                    <a:pt x="2608" y="929"/>
                  </a:cubicBezTo>
                  <a:cubicBezTo>
                    <a:pt x="2679" y="905"/>
                    <a:pt x="2727" y="810"/>
                    <a:pt x="2679" y="738"/>
                  </a:cubicBezTo>
                  <a:cubicBezTo>
                    <a:pt x="2477" y="286"/>
                    <a:pt x="2013" y="0"/>
                    <a:pt x="1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0" name="Google Shape;17400;p63"/>
            <p:cNvSpPr/>
            <p:nvPr/>
          </p:nvSpPr>
          <p:spPr>
            <a:xfrm>
              <a:off x="3154024" y="1712337"/>
              <a:ext cx="15203" cy="109473"/>
            </a:xfrm>
            <a:custGeom>
              <a:rect b="b" l="l" r="r" t="t"/>
              <a:pathLst>
                <a:path extrusionOk="0" h="3442" w="478">
                  <a:moveTo>
                    <a:pt x="156" y="1"/>
                  </a:moveTo>
                  <a:cubicBezTo>
                    <a:pt x="72" y="1"/>
                    <a:pt x="1" y="72"/>
                    <a:pt x="1" y="167"/>
                  </a:cubicBezTo>
                  <a:lnTo>
                    <a:pt x="1" y="3275"/>
                  </a:lnTo>
                  <a:cubicBezTo>
                    <a:pt x="1" y="3370"/>
                    <a:pt x="72" y="3442"/>
                    <a:pt x="156" y="3442"/>
                  </a:cubicBezTo>
                  <a:lnTo>
                    <a:pt x="310" y="3442"/>
                  </a:lnTo>
                  <a:cubicBezTo>
                    <a:pt x="394" y="3442"/>
                    <a:pt x="477" y="3370"/>
                    <a:pt x="477" y="3275"/>
                  </a:cubicBezTo>
                  <a:cubicBezTo>
                    <a:pt x="477" y="3203"/>
                    <a:pt x="418" y="3132"/>
                    <a:pt x="322" y="3108"/>
                  </a:cubicBezTo>
                  <a:lnTo>
                    <a:pt x="322" y="167"/>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401" name="Google Shape;17401;p63"/>
          <p:cNvSpPr/>
          <p:nvPr/>
        </p:nvSpPr>
        <p:spPr>
          <a:xfrm>
            <a:off x="3196834" y="1778764"/>
            <a:ext cx="118537" cy="373518"/>
          </a:xfrm>
          <a:custGeom>
            <a:rect b="b" l="l" r="r" t="t"/>
            <a:pathLst>
              <a:path extrusionOk="0" h="11744" w="3727">
                <a:moveTo>
                  <a:pt x="3273" y="1"/>
                </a:moveTo>
                <a:cubicBezTo>
                  <a:pt x="2520" y="1"/>
                  <a:pt x="1832" y="264"/>
                  <a:pt x="1239" y="802"/>
                </a:cubicBezTo>
                <a:cubicBezTo>
                  <a:pt x="762" y="1254"/>
                  <a:pt x="453" y="1790"/>
                  <a:pt x="286" y="2147"/>
                </a:cubicBezTo>
                <a:cubicBezTo>
                  <a:pt x="238" y="2230"/>
                  <a:pt x="286" y="2337"/>
                  <a:pt x="381" y="2385"/>
                </a:cubicBezTo>
                <a:cubicBezTo>
                  <a:pt x="404" y="2398"/>
                  <a:pt x="428" y="2404"/>
                  <a:pt x="452" y="2404"/>
                </a:cubicBezTo>
                <a:cubicBezTo>
                  <a:pt x="518" y="2404"/>
                  <a:pt x="585" y="2360"/>
                  <a:pt x="619" y="2290"/>
                </a:cubicBezTo>
                <a:cubicBezTo>
                  <a:pt x="1148" y="1163"/>
                  <a:pt x="2035" y="349"/>
                  <a:pt x="3314" y="349"/>
                </a:cubicBezTo>
                <a:cubicBezTo>
                  <a:pt x="3333" y="349"/>
                  <a:pt x="3351" y="349"/>
                  <a:pt x="3370" y="349"/>
                </a:cubicBezTo>
                <a:cubicBezTo>
                  <a:pt x="3084" y="694"/>
                  <a:pt x="2858" y="1040"/>
                  <a:pt x="2727" y="1421"/>
                </a:cubicBezTo>
                <a:cubicBezTo>
                  <a:pt x="2489" y="2135"/>
                  <a:pt x="2739" y="2564"/>
                  <a:pt x="2846" y="2814"/>
                </a:cubicBezTo>
                <a:cubicBezTo>
                  <a:pt x="3179" y="3611"/>
                  <a:pt x="2644" y="4540"/>
                  <a:pt x="1786" y="4588"/>
                </a:cubicBezTo>
                <a:cubicBezTo>
                  <a:pt x="1761" y="4588"/>
                  <a:pt x="1725" y="4589"/>
                  <a:pt x="1681" y="4589"/>
                </a:cubicBezTo>
                <a:cubicBezTo>
                  <a:pt x="1560" y="4589"/>
                  <a:pt x="1374" y="4577"/>
                  <a:pt x="1155" y="4481"/>
                </a:cubicBezTo>
                <a:cubicBezTo>
                  <a:pt x="584" y="4231"/>
                  <a:pt x="274" y="3576"/>
                  <a:pt x="393" y="2897"/>
                </a:cubicBezTo>
                <a:cubicBezTo>
                  <a:pt x="405" y="2814"/>
                  <a:pt x="346" y="2718"/>
                  <a:pt x="238" y="2695"/>
                </a:cubicBezTo>
                <a:cubicBezTo>
                  <a:pt x="231" y="2694"/>
                  <a:pt x="224" y="2693"/>
                  <a:pt x="217" y="2693"/>
                </a:cubicBezTo>
                <a:cubicBezTo>
                  <a:pt x="139" y="2693"/>
                  <a:pt x="58" y="2750"/>
                  <a:pt x="36" y="2837"/>
                </a:cubicBezTo>
                <a:cubicBezTo>
                  <a:pt x="24" y="2957"/>
                  <a:pt x="0" y="3064"/>
                  <a:pt x="0" y="3183"/>
                </a:cubicBezTo>
                <a:cubicBezTo>
                  <a:pt x="0" y="3826"/>
                  <a:pt x="298" y="4361"/>
                  <a:pt x="750" y="4659"/>
                </a:cubicBezTo>
                <a:cubicBezTo>
                  <a:pt x="393" y="6921"/>
                  <a:pt x="441" y="9553"/>
                  <a:pt x="1465" y="11612"/>
                </a:cubicBezTo>
                <a:cubicBezTo>
                  <a:pt x="1501" y="11684"/>
                  <a:pt x="1584" y="11743"/>
                  <a:pt x="1667" y="11743"/>
                </a:cubicBezTo>
                <a:cubicBezTo>
                  <a:pt x="1762" y="11743"/>
                  <a:pt x="1834" y="11696"/>
                  <a:pt x="1882" y="11612"/>
                </a:cubicBezTo>
                <a:cubicBezTo>
                  <a:pt x="2143" y="11077"/>
                  <a:pt x="2358" y="10457"/>
                  <a:pt x="2501" y="9803"/>
                </a:cubicBezTo>
                <a:cubicBezTo>
                  <a:pt x="2524" y="9719"/>
                  <a:pt x="2477" y="9612"/>
                  <a:pt x="2370" y="9600"/>
                </a:cubicBezTo>
                <a:cubicBezTo>
                  <a:pt x="2360" y="9599"/>
                  <a:pt x="2349" y="9598"/>
                  <a:pt x="2338" y="9598"/>
                </a:cubicBezTo>
                <a:cubicBezTo>
                  <a:pt x="2262" y="9598"/>
                  <a:pt x="2178" y="9637"/>
                  <a:pt x="2167" y="9731"/>
                </a:cubicBezTo>
                <a:cubicBezTo>
                  <a:pt x="2048" y="10267"/>
                  <a:pt x="1870" y="10779"/>
                  <a:pt x="1667" y="11231"/>
                </a:cubicBezTo>
                <a:cubicBezTo>
                  <a:pt x="1060" y="9862"/>
                  <a:pt x="869" y="8302"/>
                  <a:pt x="893" y="6814"/>
                </a:cubicBezTo>
                <a:lnTo>
                  <a:pt x="1155" y="6814"/>
                </a:lnTo>
                <a:cubicBezTo>
                  <a:pt x="1250" y="6814"/>
                  <a:pt x="1334" y="6743"/>
                  <a:pt x="1334" y="6636"/>
                </a:cubicBezTo>
                <a:cubicBezTo>
                  <a:pt x="1334" y="6552"/>
                  <a:pt x="1250" y="6457"/>
                  <a:pt x="1155" y="6457"/>
                </a:cubicBezTo>
                <a:lnTo>
                  <a:pt x="917" y="6457"/>
                </a:lnTo>
                <a:cubicBezTo>
                  <a:pt x="917" y="6397"/>
                  <a:pt x="929" y="6112"/>
                  <a:pt x="953" y="5838"/>
                </a:cubicBezTo>
                <a:lnTo>
                  <a:pt x="1584" y="5838"/>
                </a:lnTo>
                <a:cubicBezTo>
                  <a:pt x="1691" y="5838"/>
                  <a:pt x="1762" y="5755"/>
                  <a:pt x="1762" y="5659"/>
                </a:cubicBezTo>
                <a:cubicBezTo>
                  <a:pt x="1762" y="5552"/>
                  <a:pt x="1691" y="5481"/>
                  <a:pt x="1584" y="5481"/>
                </a:cubicBezTo>
                <a:lnTo>
                  <a:pt x="989" y="5481"/>
                </a:lnTo>
                <a:cubicBezTo>
                  <a:pt x="1012" y="5243"/>
                  <a:pt x="1048" y="5016"/>
                  <a:pt x="1072" y="4814"/>
                </a:cubicBezTo>
                <a:cubicBezTo>
                  <a:pt x="1250" y="4879"/>
                  <a:pt x="1456" y="4912"/>
                  <a:pt x="1661" y="4912"/>
                </a:cubicBezTo>
                <a:cubicBezTo>
                  <a:pt x="1867" y="4912"/>
                  <a:pt x="2072" y="4879"/>
                  <a:pt x="2251" y="4814"/>
                </a:cubicBezTo>
                <a:cubicBezTo>
                  <a:pt x="2286" y="5016"/>
                  <a:pt x="2310" y="5243"/>
                  <a:pt x="2346" y="5481"/>
                </a:cubicBezTo>
                <a:lnTo>
                  <a:pt x="2286" y="5481"/>
                </a:lnTo>
                <a:cubicBezTo>
                  <a:pt x="2191" y="5481"/>
                  <a:pt x="2108" y="5552"/>
                  <a:pt x="2108" y="5659"/>
                </a:cubicBezTo>
                <a:cubicBezTo>
                  <a:pt x="2108" y="5755"/>
                  <a:pt x="2179" y="5838"/>
                  <a:pt x="2286" y="5838"/>
                </a:cubicBezTo>
                <a:lnTo>
                  <a:pt x="2370" y="5838"/>
                </a:lnTo>
                <a:cubicBezTo>
                  <a:pt x="2382" y="6052"/>
                  <a:pt x="2405" y="6231"/>
                  <a:pt x="2417" y="6457"/>
                </a:cubicBezTo>
                <a:lnTo>
                  <a:pt x="1870" y="6457"/>
                </a:lnTo>
                <a:cubicBezTo>
                  <a:pt x="1774" y="6457"/>
                  <a:pt x="1691" y="6528"/>
                  <a:pt x="1691" y="6636"/>
                </a:cubicBezTo>
                <a:cubicBezTo>
                  <a:pt x="1691" y="6743"/>
                  <a:pt x="1762" y="6814"/>
                  <a:pt x="1870" y="6814"/>
                </a:cubicBezTo>
                <a:lnTo>
                  <a:pt x="2441" y="6814"/>
                </a:lnTo>
                <a:cubicBezTo>
                  <a:pt x="2465" y="7540"/>
                  <a:pt x="2429" y="8314"/>
                  <a:pt x="2310" y="9064"/>
                </a:cubicBezTo>
                <a:cubicBezTo>
                  <a:pt x="2298" y="9160"/>
                  <a:pt x="2358" y="9243"/>
                  <a:pt x="2465" y="9255"/>
                </a:cubicBezTo>
                <a:cubicBezTo>
                  <a:pt x="2476" y="9258"/>
                  <a:pt x="2487" y="9260"/>
                  <a:pt x="2498" y="9260"/>
                </a:cubicBezTo>
                <a:cubicBezTo>
                  <a:pt x="2572" y="9260"/>
                  <a:pt x="2645" y="9195"/>
                  <a:pt x="2655" y="9112"/>
                </a:cubicBezTo>
                <a:cubicBezTo>
                  <a:pt x="2882" y="7671"/>
                  <a:pt x="2834" y="6088"/>
                  <a:pt x="2596" y="4647"/>
                </a:cubicBezTo>
                <a:cubicBezTo>
                  <a:pt x="3191" y="4231"/>
                  <a:pt x="3477" y="3409"/>
                  <a:pt x="3179" y="2659"/>
                </a:cubicBezTo>
                <a:cubicBezTo>
                  <a:pt x="3072" y="2397"/>
                  <a:pt x="2691" y="1849"/>
                  <a:pt x="3417" y="849"/>
                </a:cubicBezTo>
                <a:cubicBezTo>
                  <a:pt x="3667" y="492"/>
                  <a:pt x="3727" y="492"/>
                  <a:pt x="3727" y="325"/>
                </a:cubicBezTo>
                <a:cubicBezTo>
                  <a:pt x="3727" y="147"/>
                  <a:pt x="3596" y="16"/>
                  <a:pt x="3417" y="4"/>
                </a:cubicBezTo>
                <a:cubicBezTo>
                  <a:pt x="3369" y="2"/>
                  <a:pt x="3321" y="1"/>
                  <a:pt x="32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402" name="Google Shape;17402;p63"/>
          <p:cNvGrpSpPr/>
          <p:nvPr/>
        </p:nvGrpSpPr>
        <p:grpSpPr>
          <a:xfrm>
            <a:off x="3485575" y="1824309"/>
            <a:ext cx="373772" cy="284050"/>
            <a:chOff x="3531200" y="1999759"/>
            <a:chExt cx="373772" cy="284050"/>
          </a:xfrm>
        </p:grpSpPr>
        <p:sp>
          <p:nvSpPr>
            <p:cNvPr id="17403" name="Google Shape;17403;p63"/>
            <p:cNvSpPr/>
            <p:nvPr/>
          </p:nvSpPr>
          <p:spPr>
            <a:xfrm>
              <a:off x="3531200" y="1999759"/>
              <a:ext cx="373772" cy="283669"/>
            </a:xfrm>
            <a:custGeom>
              <a:rect b="b" l="l" r="r" t="t"/>
              <a:pathLst>
                <a:path extrusionOk="0" h="8919" w="11752">
                  <a:moveTo>
                    <a:pt x="1024" y="1"/>
                  </a:moveTo>
                  <a:cubicBezTo>
                    <a:pt x="465" y="1"/>
                    <a:pt x="1" y="465"/>
                    <a:pt x="1" y="1024"/>
                  </a:cubicBezTo>
                  <a:lnTo>
                    <a:pt x="1" y="7847"/>
                  </a:lnTo>
                  <a:cubicBezTo>
                    <a:pt x="1" y="8418"/>
                    <a:pt x="477" y="8918"/>
                    <a:pt x="1072" y="8918"/>
                  </a:cubicBezTo>
                  <a:lnTo>
                    <a:pt x="4513" y="8918"/>
                  </a:lnTo>
                  <a:cubicBezTo>
                    <a:pt x="4596" y="8918"/>
                    <a:pt x="4692" y="8835"/>
                    <a:pt x="4692" y="8740"/>
                  </a:cubicBezTo>
                  <a:cubicBezTo>
                    <a:pt x="4692" y="8633"/>
                    <a:pt x="4608" y="8561"/>
                    <a:pt x="4513" y="8561"/>
                  </a:cubicBezTo>
                  <a:lnTo>
                    <a:pt x="1072" y="8561"/>
                  </a:lnTo>
                  <a:cubicBezTo>
                    <a:pt x="667" y="8561"/>
                    <a:pt x="358" y="8228"/>
                    <a:pt x="358" y="7847"/>
                  </a:cubicBezTo>
                  <a:lnTo>
                    <a:pt x="358" y="7763"/>
                  </a:lnTo>
                  <a:cubicBezTo>
                    <a:pt x="405" y="7430"/>
                    <a:pt x="679" y="7168"/>
                    <a:pt x="1024" y="7168"/>
                  </a:cubicBezTo>
                  <a:lnTo>
                    <a:pt x="1358" y="7168"/>
                  </a:lnTo>
                  <a:cubicBezTo>
                    <a:pt x="1441" y="7168"/>
                    <a:pt x="1536" y="7097"/>
                    <a:pt x="1536" y="6990"/>
                  </a:cubicBezTo>
                  <a:cubicBezTo>
                    <a:pt x="1536" y="6906"/>
                    <a:pt x="1453" y="6811"/>
                    <a:pt x="1358" y="6811"/>
                  </a:cubicBezTo>
                  <a:cubicBezTo>
                    <a:pt x="1335" y="6814"/>
                    <a:pt x="1308" y="6815"/>
                    <a:pt x="1278" y="6815"/>
                  </a:cubicBezTo>
                  <a:cubicBezTo>
                    <a:pt x="1231" y="6815"/>
                    <a:pt x="1176" y="6813"/>
                    <a:pt x="1114" y="6813"/>
                  </a:cubicBezTo>
                  <a:cubicBezTo>
                    <a:pt x="900" y="6813"/>
                    <a:pt x="612" y="6839"/>
                    <a:pt x="346" y="7073"/>
                  </a:cubicBezTo>
                  <a:cubicBezTo>
                    <a:pt x="358" y="679"/>
                    <a:pt x="322" y="1001"/>
                    <a:pt x="358" y="834"/>
                  </a:cubicBezTo>
                  <a:cubicBezTo>
                    <a:pt x="429" y="536"/>
                    <a:pt x="703" y="322"/>
                    <a:pt x="1013" y="322"/>
                  </a:cubicBezTo>
                  <a:lnTo>
                    <a:pt x="2441" y="322"/>
                  </a:lnTo>
                  <a:lnTo>
                    <a:pt x="2441" y="6811"/>
                  </a:lnTo>
                  <a:lnTo>
                    <a:pt x="2025" y="6811"/>
                  </a:lnTo>
                  <a:cubicBezTo>
                    <a:pt x="1929" y="6811"/>
                    <a:pt x="1846" y="6894"/>
                    <a:pt x="1846" y="6990"/>
                  </a:cubicBezTo>
                  <a:cubicBezTo>
                    <a:pt x="1846" y="7085"/>
                    <a:pt x="1917" y="7168"/>
                    <a:pt x="2025" y="7168"/>
                  </a:cubicBezTo>
                  <a:lnTo>
                    <a:pt x="2608" y="7168"/>
                  </a:lnTo>
                  <a:cubicBezTo>
                    <a:pt x="2644" y="7168"/>
                    <a:pt x="2691" y="7156"/>
                    <a:pt x="2727" y="7132"/>
                  </a:cubicBezTo>
                  <a:cubicBezTo>
                    <a:pt x="2751" y="7097"/>
                    <a:pt x="2763" y="7049"/>
                    <a:pt x="2763" y="7013"/>
                  </a:cubicBezTo>
                  <a:lnTo>
                    <a:pt x="2763" y="1203"/>
                  </a:lnTo>
                  <a:lnTo>
                    <a:pt x="11371" y="1203"/>
                  </a:lnTo>
                  <a:lnTo>
                    <a:pt x="11371" y="2787"/>
                  </a:lnTo>
                  <a:cubicBezTo>
                    <a:pt x="11371" y="2870"/>
                    <a:pt x="11442" y="2965"/>
                    <a:pt x="11550" y="2965"/>
                  </a:cubicBezTo>
                  <a:cubicBezTo>
                    <a:pt x="11633" y="2965"/>
                    <a:pt x="11728" y="2882"/>
                    <a:pt x="11728" y="2787"/>
                  </a:cubicBezTo>
                  <a:lnTo>
                    <a:pt x="11728" y="1036"/>
                  </a:lnTo>
                  <a:cubicBezTo>
                    <a:pt x="11752" y="941"/>
                    <a:pt x="11681" y="858"/>
                    <a:pt x="11597" y="858"/>
                  </a:cubicBezTo>
                  <a:lnTo>
                    <a:pt x="2810" y="858"/>
                  </a:lnTo>
                  <a:lnTo>
                    <a:pt x="2810" y="179"/>
                  </a:lnTo>
                  <a:cubicBezTo>
                    <a:pt x="2810" y="84"/>
                    <a:pt x="2739" y="1"/>
                    <a:pt x="2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4" name="Google Shape;17404;p63"/>
            <p:cNvSpPr/>
            <p:nvPr/>
          </p:nvSpPr>
          <p:spPr>
            <a:xfrm>
              <a:off x="3690638" y="2104652"/>
              <a:ext cx="214334" cy="179158"/>
            </a:xfrm>
            <a:custGeom>
              <a:rect b="b" l="l" r="r" t="t"/>
              <a:pathLst>
                <a:path extrusionOk="0" h="5633" w="6739">
                  <a:moveTo>
                    <a:pt x="6584" y="1"/>
                  </a:moveTo>
                  <a:cubicBezTo>
                    <a:pt x="6489" y="1"/>
                    <a:pt x="6406" y="84"/>
                    <a:pt x="6406" y="179"/>
                  </a:cubicBezTo>
                  <a:lnTo>
                    <a:pt x="6406" y="5275"/>
                  </a:lnTo>
                  <a:lnTo>
                    <a:pt x="179" y="5275"/>
                  </a:lnTo>
                  <a:cubicBezTo>
                    <a:pt x="95" y="5275"/>
                    <a:pt x="0" y="5346"/>
                    <a:pt x="0" y="5454"/>
                  </a:cubicBezTo>
                  <a:cubicBezTo>
                    <a:pt x="0" y="5549"/>
                    <a:pt x="72" y="5632"/>
                    <a:pt x="179" y="5632"/>
                  </a:cubicBezTo>
                  <a:lnTo>
                    <a:pt x="6560" y="5632"/>
                  </a:lnTo>
                  <a:cubicBezTo>
                    <a:pt x="6656" y="5632"/>
                    <a:pt x="6739" y="5549"/>
                    <a:pt x="6739" y="5454"/>
                  </a:cubicBezTo>
                  <a:lnTo>
                    <a:pt x="6739" y="179"/>
                  </a:lnTo>
                  <a:cubicBezTo>
                    <a:pt x="6739" y="84"/>
                    <a:pt x="6668" y="1"/>
                    <a:pt x="6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5" name="Google Shape;17405;p63"/>
            <p:cNvSpPr/>
            <p:nvPr/>
          </p:nvSpPr>
          <p:spPr>
            <a:xfrm>
              <a:off x="3631163" y="2148193"/>
              <a:ext cx="259433" cy="84856"/>
            </a:xfrm>
            <a:custGeom>
              <a:rect b="b" l="l" r="r" t="t"/>
              <a:pathLst>
                <a:path extrusionOk="0" h="2668" w="8157">
                  <a:moveTo>
                    <a:pt x="179" y="1"/>
                  </a:moveTo>
                  <a:cubicBezTo>
                    <a:pt x="84" y="1"/>
                    <a:pt x="1" y="84"/>
                    <a:pt x="1" y="179"/>
                  </a:cubicBezTo>
                  <a:lnTo>
                    <a:pt x="1" y="2489"/>
                  </a:lnTo>
                  <a:cubicBezTo>
                    <a:pt x="1" y="2584"/>
                    <a:pt x="72" y="2668"/>
                    <a:pt x="179" y="2668"/>
                  </a:cubicBezTo>
                  <a:lnTo>
                    <a:pt x="4954" y="2668"/>
                  </a:lnTo>
                  <a:cubicBezTo>
                    <a:pt x="5037" y="2668"/>
                    <a:pt x="5132" y="2596"/>
                    <a:pt x="5132" y="2489"/>
                  </a:cubicBezTo>
                  <a:cubicBezTo>
                    <a:pt x="5132" y="2382"/>
                    <a:pt x="5061" y="2311"/>
                    <a:pt x="4954" y="2311"/>
                  </a:cubicBezTo>
                  <a:lnTo>
                    <a:pt x="358" y="2311"/>
                  </a:lnTo>
                  <a:lnTo>
                    <a:pt x="358" y="346"/>
                  </a:lnTo>
                  <a:lnTo>
                    <a:pt x="501" y="346"/>
                  </a:lnTo>
                  <a:lnTo>
                    <a:pt x="501" y="1227"/>
                  </a:lnTo>
                  <a:cubicBezTo>
                    <a:pt x="501" y="1310"/>
                    <a:pt x="572" y="1406"/>
                    <a:pt x="679" y="1406"/>
                  </a:cubicBezTo>
                  <a:cubicBezTo>
                    <a:pt x="787" y="1406"/>
                    <a:pt x="858" y="1334"/>
                    <a:pt x="858" y="1227"/>
                  </a:cubicBezTo>
                  <a:lnTo>
                    <a:pt x="858" y="346"/>
                  </a:lnTo>
                  <a:lnTo>
                    <a:pt x="1072" y="346"/>
                  </a:lnTo>
                  <a:lnTo>
                    <a:pt x="1072" y="739"/>
                  </a:lnTo>
                  <a:cubicBezTo>
                    <a:pt x="1072" y="822"/>
                    <a:pt x="1144" y="918"/>
                    <a:pt x="1251" y="918"/>
                  </a:cubicBezTo>
                  <a:cubicBezTo>
                    <a:pt x="1346" y="918"/>
                    <a:pt x="1430" y="834"/>
                    <a:pt x="1430" y="739"/>
                  </a:cubicBezTo>
                  <a:lnTo>
                    <a:pt x="1430" y="346"/>
                  </a:lnTo>
                  <a:lnTo>
                    <a:pt x="1632" y="346"/>
                  </a:lnTo>
                  <a:lnTo>
                    <a:pt x="1632" y="739"/>
                  </a:lnTo>
                  <a:cubicBezTo>
                    <a:pt x="1632" y="822"/>
                    <a:pt x="1703" y="918"/>
                    <a:pt x="1811" y="918"/>
                  </a:cubicBezTo>
                  <a:cubicBezTo>
                    <a:pt x="1918" y="918"/>
                    <a:pt x="1989" y="834"/>
                    <a:pt x="1989" y="739"/>
                  </a:cubicBezTo>
                  <a:lnTo>
                    <a:pt x="1989" y="346"/>
                  </a:lnTo>
                  <a:lnTo>
                    <a:pt x="2203" y="346"/>
                  </a:lnTo>
                  <a:lnTo>
                    <a:pt x="2203" y="739"/>
                  </a:lnTo>
                  <a:cubicBezTo>
                    <a:pt x="2203" y="822"/>
                    <a:pt x="2275" y="918"/>
                    <a:pt x="2382" y="918"/>
                  </a:cubicBezTo>
                  <a:cubicBezTo>
                    <a:pt x="2477" y="918"/>
                    <a:pt x="2561" y="834"/>
                    <a:pt x="2561" y="739"/>
                  </a:cubicBezTo>
                  <a:lnTo>
                    <a:pt x="2561" y="346"/>
                  </a:lnTo>
                  <a:lnTo>
                    <a:pt x="2763" y="346"/>
                  </a:lnTo>
                  <a:lnTo>
                    <a:pt x="2763" y="1227"/>
                  </a:lnTo>
                  <a:cubicBezTo>
                    <a:pt x="2763" y="1310"/>
                    <a:pt x="2834" y="1406"/>
                    <a:pt x="2942" y="1406"/>
                  </a:cubicBezTo>
                  <a:cubicBezTo>
                    <a:pt x="3049" y="1406"/>
                    <a:pt x="3120" y="1334"/>
                    <a:pt x="3120" y="1227"/>
                  </a:cubicBezTo>
                  <a:lnTo>
                    <a:pt x="3120" y="346"/>
                  </a:lnTo>
                  <a:lnTo>
                    <a:pt x="3335" y="346"/>
                  </a:lnTo>
                  <a:lnTo>
                    <a:pt x="3335" y="739"/>
                  </a:lnTo>
                  <a:cubicBezTo>
                    <a:pt x="3335" y="822"/>
                    <a:pt x="3406" y="918"/>
                    <a:pt x="3513" y="918"/>
                  </a:cubicBezTo>
                  <a:cubicBezTo>
                    <a:pt x="3608" y="918"/>
                    <a:pt x="3692" y="834"/>
                    <a:pt x="3692" y="739"/>
                  </a:cubicBezTo>
                  <a:lnTo>
                    <a:pt x="3692" y="346"/>
                  </a:lnTo>
                  <a:lnTo>
                    <a:pt x="3894" y="346"/>
                  </a:lnTo>
                  <a:lnTo>
                    <a:pt x="3894" y="739"/>
                  </a:lnTo>
                  <a:cubicBezTo>
                    <a:pt x="3894" y="822"/>
                    <a:pt x="3966" y="918"/>
                    <a:pt x="4073" y="918"/>
                  </a:cubicBezTo>
                  <a:cubicBezTo>
                    <a:pt x="4168" y="918"/>
                    <a:pt x="4251" y="834"/>
                    <a:pt x="4251" y="739"/>
                  </a:cubicBezTo>
                  <a:lnTo>
                    <a:pt x="4251" y="346"/>
                  </a:lnTo>
                  <a:lnTo>
                    <a:pt x="4466" y="346"/>
                  </a:lnTo>
                  <a:lnTo>
                    <a:pt x="4466" y="739"/>
                  </a:lnTo>
                  <a:cubicBezTo>
                    <a:pt x="4466" y="822"/>
                    <a:pt x="4537" y="918"/>
                    <a:pt x="4644" y="918"/>
                  </a:cubicBezTo>
                  <a:cubicBezTo>
                    <a:pt x="4739" y="918"/>
                    <a:pt x="4823" y="834"/>
                    <a:pt x="4823" y="739"/>
                  </a:cubicBezTo>
                  <a:lnTo>
                    <a:pt x="4823" y="346"/>
                  </a:lnTo>
                  <a:lnTo>
                    <a:pt x="5025" y="346"/>
                  </a:lnTo>
                  <a:lnTo>
                    <a:pt x="5025" y="1227"/>
                  </a:lnTo>
                  <a:cubicBezTo>
                    <a:pt x="5025" y="1310"/>
                    <a:pt x="5097" y="1406"/>
                    <a:pt x="5204" y="1406"/>
                  </a:cubicBezTo>
                  <a:cubicBezTo>
                    <a:pt x="5311" y="1406"/>
                    <a:pt x="5382" y="1334"/>
                    <a:pt x="5382" y="1227"/>
                  </a:cubicBezTo>
                  <a:lnTo>
                    <a:pt x="5382" y="346"/>
                  </a:lnTo>
                  <a:lnTo>
                    <a:pt x="5597" y="346"/>
                  </a:lnTo>
                  <a:lnTo>
                    <a:pt x="5597" y="739"/>
                  </a:lnTo>
                  <a:cubicBezTo>
                    <a:pt x="5597" y="822"/>
                    <a:pt x="5668" y="918"/>
                    <a:pt x="5775" y="918"/>
                  </a:cubicBezTo>
                  <a:cubicBezTo>
                    <a:pt x="5871" y="918"/>
                    <a:pt x="5954" y="834"/>
                    <a:pt x="5954" y="739"/>
                  </a:cubicBezTo>
                  <a:lnTo>
                    <a:pt x="5954" y="346"/>
                  </a:lnTo>
                  <a:lnTo>
                    <a:pt x="6156" y="346"/>
                  </a:lnTo>
                  <a:lnTo>
                    <a:pt x="6156" y="739"/>
                  </a:lnTo>
                  <a:cubicBezTo>
                    <a:pt x="6156" y="822"/>
                    <a:pt x="6228" y="918"/>
                    <a:pt x="6335" y="918"/>
                  </a:cubicBezTo>
                  <a:cubicBezTo>
                    <a:pt x="6442" y="918"/>
                    <a:pt x="6514" y="834"/>
                    <a:pt x="6514" y="739"/>
                  </a:cubicBezTo>
                  <a:lnTo>
                    <a:pt x="6514" y="346"/>
                  </a:lnTo>
                  <a:lnTo>
                    <a:pt x="6728" y="346"/>
                  </a:lnTo>
                  <a:lnTo>
                    <a:pt x="6728" y="739"/>
                  </a:lnTo>
                  <a:cubicBezTo>
                    <a:pt x="6728" y="822"/>
                    <a:pt x="6799" y="918"/>
                    <a:pt x="6906" y="918"/>
                  </a:cubicBezTo>
                  <a:cubicBezTo>
                    <a:pt x="7002" y="918"/>
                    <a:pt x="7085" y="834"/>
                    <a:pt x="7085" y="739"/>
                  </a:cubicBezTo>
                  <a:lnTo>
                    <a:pt x="7085" y="346"/>
                  </a:lnTo>
                  <a:lnTo>
                    <a:pt x="7287" y="346"/>
                  </a:lnTo>
                  <a:lnTo>
                    <a:pt x="7287" y="1227"/>
                  </a:lnTo>
                  <a:cubicBezTo>
                    <a:pt x="7287" y="1310"/>
                    <a:pt x="7359" y="1406"/>
                    <a:pt x="7466" y="1406"/>
                  </a:cubicBezTo>
                  <a:cubicBezTo>
                    <a:pt x="7573" y="1406"/>
                    <a:pt x="7645" y="1334"/>
                    <a:pt x="7645" y="1227"/>
                  </a:cubicBezTo>
                  <a:lnTo>
                    <a:pt x="7645" y="346"/>
                  </a:lnTo>
                  <a:lnTo>
                    <a:pt x="7799" y="346"/>
                  </a:lnTo>
                  <a:lnTo>
                    <a:pt x="7799" y="2311"/>
                  </a:lnTo>
                  <a:lnTo>
                    <a:pt x="5835" y="2311"/>
                  </a:lnTo>
                  <a:cubicBezTo>
                    <a:pt x="5740" y="2311"/>
                    <a:pt x="5656" y="2382"/>
                    <a:pt x="5656" y="2489"/>
                  </a:cubicBezTo>
                  <a:cubicBezTo>
                    <a:pt x="5656" y="2596"/>
                    <a:pt x="5728" y="2668"/>
                    <a:pt x="5835" y="2668"/>
                  </a:cubicBezTo>
                  <a:lnTo>
                    <a:pt x="7978" y="2668"/>
                  </a:lnTo>
                  <a:cubicBezTo>
                    <a:pt x="8061" y="2668"/>
                    <a:pt x="8157" y="2596"/>
                    <a:pt x="8157" y="2489"/>
                  </a:cubicBezTo>
                  <a:lnTo>
                    <a:pt x="8157" y="179"/>
                  </a:lnTo>
                  <a:cubicBezTo>
                    <a:pt x="7954" y="96"/>
                    <a:pt x="7883" y="1"/>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6" name="Google Shape;17406;p63"/>
            <p:cNvSpPr/>
            <p:nvPr/>
          </p:nvSpPr>
          <p:spPr>
            <a:xfrm>
              <a:off x="3639496" y="2058089"/>
              <a:ext cx="206414" cy="73120"/>
            </a:xfrm>
            <a:custGeom>
              <a:rect b="b" l="l" r="r" t="t"/>
              <a:pathLst>
                <a:path extrusionOk="0" h="2299" w="6490">
                  <a:moveTo>
                    <a:pt x="179" y="0"/>
                  </a:moveTo>
                  <a:cubicBezTo>
                    <a:pt x="84" y="0"/>
                    <a:pt x="1" y="72"/>
                    <a:pt x="1" y="179"/>
                  </a:cubicBezTo>
                  <a:cubicBezTo>
                    <a:pt x="1" y="274"/>
                    <a:pt x="72" y="357"/>
                    <a:pt x="179" y="357"/>
                  </a:cubicBezTo>
                  <a:lnTo>
                    <a:pt x="3013" y="357"/>
                  </a:lnTo>
                  <a:cubicBezTo>
                    <a:pt x="3168" y="357"/>
                    <a:pt x="3311" y="488"/>
                    <a:pt x="3311" y="655"/>
                  </a:cubicBezTo>
                  <a:lnTo>
                    <a:pt x="3311" y="691"/>
                  </a:lnTo>
                  <a:cubicBezTo>
                    <a:pt x="3311" y="857"/>
                    <a:pt x="3168" y="988"/>
                    <a:pt x="3013" y="988"/>
                  </a:cubicBezTo>
                  <a:lnTo>
                    <a:pt x="2799" y="988"/>
                  </a:lnTo>
                  <a:cubicBezTo>
                    <a:pt x="2442" y="988"/>
                    <a:pt x="2144" y="1286"/>
                    <a:pt x="2144" y="1643"/>
                  </a:cubicBezTo>
                  <a:cubicBezTo>
                    <a:pt x="2144" y="2000"/>
                    <a:pt x="2442" y="2298"/>
                    <a:pt x="2799" y="2298"/>
                  </a:cubicBezTo>
                  <a:lnTo>
                    <a:pt x="6311" y="2298"/>
                  </a:lnTo>
                  <a:cubicBezTo>
                    <a:pt x="6406" y="2298"/>
                    <a:pt x="6490" y="2227"/>
                    <a:pt x="6490" y="2119"/>
                  </a:cubicBezTo>
                  <a:cubicBezTo>
                    <a:pt x="6490" y="2024"/>
                    <a:pt x="6418" y="1941"/>
                    <a:pt x="6311" y="1941"/>
                  </a:cubicBezTo>
                  <a:lnTo>
                    <a:pt x="2799" y="1941"/>
                  </a:lnTo>
                  <a:cubicBezTo>
                    <a:pt x="2632" y="1941"/>
                    <a:pt x="2501" y="1810"/>
                    <a:pt x="2501" y="1643"/>
                  </a:cubicBezTo>
                  <a:cubicBezTo>
                    <a:pt x="2501" y="1488"/>
                    <a:pt x="2632" y="1346"/>
                    <a:pt x="2799" y="1346"/>
                  </a:cubicBezTo>
                  <a:lnTo>
                    <a:pt x="3013" y="1346"/>
                  </a:lnTo>
                  <a:cubicBezTo>
                    <a:pt x="3358" y="1346"/>
                    <a:pt x="3656" y="1048"/>
                    <a:pt x="3656" y="691"/>
                  </a:cubicBezTo>
                  <a:lnTo>
                    <a:pt x="3656" y="655"/>
                  </a:lnTo>
                  <a:cubicBezTo>
                    <a:pt x="3656" y="298"/>
                    <a:pt x="3358" y="0"/>
                    <a:pt x="3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07" name="Google Shape;17407;p63"/>
          <p:cNvGrpSpPr/>
          <p:nvPr/>
        </p:nvGrpSpPr>
        <p:grpSpPr>
          <a:xfrm>
            <a:off x="2667058" y="1324843"/>
            <a:ext cx="330231" cy="359015"/>
            <a:chOff x="2667058" y="1500293"/>
            <a:chExt cx="330231" cy="359015"/>
          </a:xfrm>
        </p:grpSpPr>
        <p:sp>
          <p:nvSpPr>
            <p:cNvPr id="17408" name="Google Shape;17408;p63"/>
            <p:cNvSpPr/>
            <p:nvPr/>
          </p:nvSpPr>
          <p:spPr>
            <a:xfrm>
              <a:off x="2944239" y="1581714"/>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9" name="Google Shape;17409;p63"/>
            <p:cNvSpPr/>
            <p:nvPr/>
          </p:nvSpPr>
          <p:spPr>
            <a:xfrm>
              <a:off x="2667058" y="1500293"/>
              <a:ext cx="330231" cy="359015"/>
            </a:xfrm>
            <a:custGeom>
              <a:rect b="b" l="l" r="r" t="t"/>
              <a:pathLst>
                <a:path extrusionOk="0" h="11288" w="10383">
                  <a:moveTo>
                    <a:pt x="1036" y="322"/>
                  </a:moveTo>
                  <a:lnTo>
                    <a:pt x="1036" y="1048"/>
                  </a:lnTo>
                  <a:lnTo>
                    <a:pt x="322" y="1048"/>
                  </a:lnTo>
                  <a:lnTo>
                    <a:pt x="322" y="322"/>
                  </a:lnTo>
                  <a:close/>
                  <a:moveTo>
                    <a:pt x="5561" y="334"/>
                  </a:moveTo>
                  <a:lnTo>
                    <a:pt x="5561" y="1048"/>
                  </a:lnTo>
                  <a:lnTo>
                    <a:pt x="4846" y="1048"/>
                  </a:lnTo>
                  <a:lnTo>
                    <a:pt x="4846" y="334"/>
                  </a:lnTo>
                  <a:close/>
                  <a:moveTo>
                    <a:pt x="10049" y="334"/>
                  </a:moveTo>
                  <a:lnTo>
                    <a:pt x="10049" y="1048"/>
                  </a:lnTo>
                  <a:lnTo>
                    <a:pt x="9335" y="1048"/>
                  </a:lnTo>
                  <a:lnTo>
                    <a:pt x="9335" y="334"/>
                  </a:lnTo>
                  <a:close/>
                  <a:moveTo>
                    <a:pt x="8799" y="1905"/>
                  </a:moveTo>
                  <a:lnTo>
                    <a:pt x="8799" y="1905"/>
                  </a:lnTo>
                  <a:cubicBezTo>
                    <a:pt x="8740" y="2381"/>
                    <a:pt x="8728" y="2536"/>
                    <a:pt x="8728" y="2560"/>
                  </a:cubicBezTo>
                  <a:lnTo>
                    <a:pt x="8549" y="2381"/>
                  </a:lnTo>
                  <a:lnTo>
                    <a:pt x="8311" y="2143"/>
                  </a:lnTo>
                  <a:lnTo>
                    <a:pt x="8132" y="1965"/>
                  </a:lnTo>
                  <a:lnTo>
                    <a:pt x="8132" y="1965"/>
                  </a:lnTo>
                  <a:cubicBezTo>
                    <a:pt x="8140" y="1967"/>
                    <a:pt x="8153" y="1969"/>
                    <a:pt x="8173" y="1969"/>
                  </a:cubicBezTo>
                  <a:cubicBezTo>
                    <a:pt x="8242" y="1969"/>
                    <a:pt x="8402" y="1951"/>
                    <a:pt x="8799" y="1905"/>
                  </a:cubicBezTo>
                  <a:close/>
                  <a:moveTo>
                    <a:pt x="7061" y="3048"/>
                  </a:moveTo>
                  <a:lnTo>
                    <a:pt x="7656" y="3644"/>
                  </a:lnTo>
                  <a:cubicBezTo>
                    <a:pt x="7156" y="3703"/>
                    <a:pt x="7347" y="3679"/>
                    <a:pt x="6989" y="3727"/>
                  </a:cubicBezTo>
                  <a:cubicBezTo>
                    <a:pt x="6989" y="3727"/>
                    <a:pt x="7001" y="3644"/>
                    <a:pt x="7061" y="3048"/>
                  </a:cubicBezTo>
                  <a:close/>
                  <a:moveTo>
                    <a:pt x="1036" y="5299"/>
                  </a:moveTo>
                  <a:lnTo>
                    <a:pt x="1036" y="6013"/>
                  </a:lnTo>
                  <a:lnTo>
                    <a:pt x="322" y="6013"/>
                  </a:lnTo>
                  <a:lnTo>
                    <a:pt x="322" y="5299"/>
                  </a:lnTo>
                  <a:close/>
                  <a:moveTo>
                    <a:pt x="10049" y="5299"/>
                  </a:moveTo>
                  <a:lnTo>
                    <a:pt x="10049" y="6013"/>
                  </a:lnTo>
                  <a:lnTo>
                    <a:pt x="9335" y="6013"/>
                  </a:lnTo>
                  <a:lnTo>
                    <a:pt x="9335" y="5299"/>
                  </a:lnTo>
                  <a:close/>
                  <a:moveTo>
                    <a:pt x="6728" y="3227"/>
                  </a:moveTo>
                  <a:lnTo>
                    <a:pt x="6656" y="3894"/>
                  </a:lnTo>
                  <a:cubicBezTo>
                    <a:pt x="6644" y="4001"/>
                    <a:pt x="6751" y="4096"/>
                    <a:pt x="6847" y="4096"/>
                  </a:cubicBezTo>
                  <a:lnTo>
                    <a:pt x="7418" y="4036"/>
                  </a:lnTo>
                  <a:lnTo>
                    <a:pt x="7418" y="10418"/>
                  </a:lnTo>
                  <a:lnTo>
                    <a:pt x="5906" y="10418"/>
                  </a:lnTo>
                  <a:lnTo>
                    <a:pt x="5906" y="10061"/>
                  </a:lnTo>
                  <a:cubicBezTo>
                    <a:pt x="5906" y="9978"/>
                    <a:pt x="5823" y="9894"/>
                    <a:pt x="5739" y="9894"/>
                  </a:cubicBezTo>
                  <a:lnTo>
                    <a:pt x="4680" y="9894"/>
                  </a:lnTo>
                  <a:cubicBezTo>
                    <a:pt x="4596" y="9894"/>
                    <a:pt x="4513" y="9978"/>
                    <a:pt x="4513" y="10061"/>
                  </a:cubicBezTo>
                  <a:lnTo>
                    <a:pt x="4513" y="10418"/>
                  </a:lnTo>
                  <a:lnTo>
                    <a:pt x="1394" y="10418"/>
                  </a:lnTo>
                  <a:lnTo>
                    <a:pt x="1394" y="10061"/>
                  </a:lnTo>
                  <a:cubicBezTo>
                    <a:pt x="1394" y="9978"/>
                    <a:pt x="1322" y="9894"/>
                    <a:pt x="1227" y="9894"/>
                  </a:cubicBezTo>
                  <a:lnTo>
                    <a:pt x="870" y="9894"/>
                  </a:lnTo>
                  <a:lnTo>
                    <a:pt x="870" y="6346"/>
                  </a:lnTo>
                  <a:lnTo>
                    <a:pt x="1227" y="6346"/>
                  </a:lnTo>
                  <a:cubicBezTo>
                    <a:pt x="1322" y="6346"/>
                    <a:pt x="1394" y="6263"/>
                    <a:pt x="1394" y="6180"/>
                  </a:cubicBezTo>
                  <a:lnTo>
                    <a:pt x="1394" y="5120"/>
                  </a:lnTo>
                  <a:cubicBezTo>
                    <a:pt x="1394" y="5025"/>
                    <a:pt x="1322" y="4953"/>
                    <a:pt x="1227" y="4953"/>
                  </a:cubicBezTo>
                  <a:lnTo>
                    <a:pt x="870" y="4953"/>
                  </a:lnTo>
                  <a:lnTo>
                    <a:pt x="870" y="3227"/>
                  </a:lnTo>
                  <a:close/>
                  <a:moveTo>
                    <a:pt x="9002" y="834"/>
                  </a:moveTo>
                  <a:lnTo>
                    <a:pt x="9002" y="1191"/>
                  </a:lnTo>
                  <a:cubicBezTo>
                    <a:pt x="9002" y="1274"/>
                    <a:pt x="9073" y="1358"/>
                    <a:pt x="9156" y="1358"/>
                  </a:cubicBezTo>
                  <a:lnTo>
                    <a:pt x="9514" y="1358"/>
                  </a:lnTo>
                  <a:lnTo>
                    <a:pt x="9514" y="4929"/>
                  </a:lnTo>
                  <a:lnTo>
                    <a:pt x="9156" y="4929"/>
                  </a:lnTo>
                  <a:cubicBezTo>
                    <a:pt x="9073" y="4929"/>
                    <a:pt x="9002" y="5001"/>
                    <a:pt x="9002" y="5084"/>
                  </a:cubicBezTo>
                  <a:lnTo>
                    <a:pt x="9002" y="6144"/>
                  </a:lnTo>
                  <a:cubicBezTo>
                    <a:pt x="9002" y="6239"/>
                    <a:pt x="9073" y="6311"/>
                    <a:pt x="9156" y="6311"/>
                  </a:cubicBezTo>
                  <a:lnTo>
                    <a:pt x="9514" y="6311"/>
                  </a:lnTo>
                  <a:lnTo>
                    <a:pt x="9514" y="9870"/>
                  </a:lnTo>
                  <a:lnTo>
                    <a:pt x="9156" y="9870"/>
                  </a:lnTo>
                  <a:cubicBezTo>
                    <a:pt x="9073" y="9894"/>
                    <a:pt x="9002" y="9978"/>
                    <a:pt x="9002" y="10061"/>
                  </a:cubicBezTo>
                  <a:lnTo>
                    <a:pt x="9002" y="10418"/>
                  </a:lnTo>
                  <a:lnTo>
                    <a:pt x="7716" y="10418"/>
                  </a:lnTo>
                  <a:lnTo>
                    <a:pt x="7716" y="3977"/>
                  </a:lnTo>
                  <a:lnTo>
                    <a:pt x="8049" y="3929"/>
                  </a:lnTo>
                  <a:cubicBezTo>
                    <a:pt x="8180" y="3917"/>
                    <a:pt x="8240" y="3739"/>
                    <a:pt x="8144" y="3644"/>
                  </a:cubicBezTo>
                  <a:lnTo>
                    <a:pt x="7728" y="3227"/>
                  </a:lnTo>
                  <a:lnTo>
                    <a:pt x="8323" y="2632"/>
                  </a:lnTo>
                  <a:cubicBezTo>
                    <a:pt x="8728" y="3024"/>
                    <a:pt x="8740" y="3096"/>
                    <a:pt x="8859" y="3096"/>
                  </a:cubicBezTo>
                  <a:cubicBezTo>
                    <a:pt x="8954" y="3096"/>
                    <a:pt x="9025" y="3036"/>
                    <a:pt x="9025" y="2953"/>
                  </a:cubicBezTo>
                  <a:lnTo>
                    <a:pt x="9025" y="2929"/>
                  </a:lnTo>
                  <a:cubicBezTo>
                    <a:pt x="9025" y="2882"/>
                    <a:pt x="9061" y="2667"/>
                    <a:pt x="9180" y="1715"/>
                  </a:cubicBezTo>
                  <a:cubicBezTo>
                    <a:pt x="9192" y="1608"/>
                    <a:pt x="9097" y="1512"/>
                    <a:pt x="8978" y="1512"/>
                  </a:cubicBezTo>
                  <a:lnTo>
                    <a:pt x="7763" y="1667"/>
                  </a:lnTo>
                  <a:cubicBezTo>
                    <a:pt x="7632" y="1679"/>
                    <a:pt x="7573" y="1858"/>
                    <a:pt x="7656" y="1953"/>
                  </a:cubicBezTo>
                  <a:lnTo>
                    <a:pt x="8085" y="2381"/>
                  </a:lnTo>
                  <a:lnTo>
                    <a:pt x="7513" y="2965"/>
                  </a:lnTo>
                  <a:lnTo>
                    <a:pt x="7406" y="2858"/>
                  </a:lnTo>
                  <a:lnTo>
                    <a:pt x="7073" y="2524"/>
                  </a:lnTo>
                  <a:cubicBezTo>
                    <a:pt x="7041" y="2493"/>
                    <a:pt x="7001" y="2478"/>
                    <a:pt x="6962" y="2478"/>
                  </a:cubicBezTo>
                  <a:cubicBezTo>
                    <a:pt x="6884" y="2478"/>
                    <a:pt x="6807" y="2536"/>
                    <a:pt x="6799" y="2632"/>
                  </a:cubicBezTo>
                  <a:lnTo>
                    <a:pt x="6763" y="2858"/>
                  </a:lnTo>
                  <a:lnTo>
                    <a:pt x="870" y="2858"/>
                  </a:lnTo>
                  <a:lnTo>
                    <a:pt x="870" y="1358"/>
                  </a:lnTo>
                  <a:lnTo>
                    <a:pt x="1227" y="1358"/>
                  </a:lnTo>
                  <a:cubicBezTo>
                    <a:pt x="1322" y="1358"/>
                    <a:pt x="1394" y="1274"/>
                    <a:pt x="1394" y="1191"/>
                  </a:cubicBezTo>
                  <a:lnTo>
                    <a:pt x="1394" y="834"/>
                  </a:lnTo>
                  <a:lnTo>
                    <a:pt x="4513" y="834"/>
                  </a:lnTo>
                  <a:lnTo>
                    <a:pt x="4513" y="1191"/>
                  </a:lnTo>
                  <a:cubicBezTo>
                    <a:pt x="4513" y="1274"/>
                    <a:pt x="4596" y="1358"/>
                    <a:pt x="4680" y="1358"/>
                  </a:cubicBezTo>
                  <a:lnTo>
                    <a:pt x="5739" y="1358"/>
                  </a:lnTo>
                  <a:cubicBezTo>
                    <a:pt x="5823" y="1358"/>
                    <a:pt x="5906" y="1274"/>
                    <a:pt x="5906" y="1191"/>
                  </a:cubicBezTo>
                  <a:lnTo>
                    <a:pt x="5906" y="834"/>
                  </a:lnTo>
                  <a:close/>
                  <a:moveTo>
                    <a:pt x="1036" y="10228"/>
                  </a:moveTo>
                  <a:lnTo>
                    <a:pt x="1036" y="10942"/>
                  </a:lnTo>
                  <a:lnTo>
                    <a:pt x="322" y="10942"/>
                  </a:lnTo>
                  <a:lnTo>
                    <a:pt x="322" y="10228"/>
                  </a:lnTo>
                  <a:close/>
                  <a:moveTo>
                    <a:pt x="5561" y="10228"/>
                  </a:moveTo>
                  <a:lnTo>
                    <a:pt x="5561" y="10942"/>
                  </a:lnTo>
                  <a:lnTo>
                    <a:pt x="4846" y="10942"/>
                  </a:lnTo>
                  <a:lnTo>
                    <a:pt x="4846" y="10228"/>
                  </a:lnTo>
                  <a:close/>
                  <a:moveTo>
                    <a:pt x="10049" y="10228"/>
                  </a:moveTo>
                  <a:lnTo>
                    <a:pt x="10049" y="10942"/>
                  </a:lnTo>
                  <a:lnTo>
                    <a:pt x="9335" y="10942"/>
                  </a:lnTo>
                  <a:lnTo>
                    <a:pt x="9335" y="10228"/>
                  </a:lnTo>
                  <a:close/>
                  <a:moveTo>
                    <a:pt x="167" y="0"/>
                  </a:moveTo>
                  <a:cubicBezTo>
                    <a:pt x="84" y="0"/>
                    <a:pt x="0" y="72"/>
                    <a:pt x="0" y="167"/>
                  </a:cubicBezTo>
                  <a:lnTo>
                    <a:pt x="0" y="1215"/>
                  </a:lnTo>
                  <a:cubicBezTo>
                    <a:pt x="0" y="1310"/>
                    <a:pt x="84" y="1381"/>
                    <a:pt x="167" y="1381"/>
                  </a:cubicBezTo>
                  <a:lnTo>
                    <a:pt x="524" y="1381"/>
                  </a:lnTo>
                  <a:lnTo>
                    <a:pt x="524" y="4953"/>
                  </a:lnTo>
                  <a:lnTo>
                    <a:pt x="167" y="4953"/>
                  </a:lnTo>
                  <a:cubicBezTo>
                    <a:pt x="84" y="4953"/>
                    <a:pt x="0" y="5025"/>
                    <a:pt x="0" y="5120"/>
                  </a:cubicBezTo>
                  <a:lnTo>
                    <a:pt x="0" y="6180"/>
                  </a:lnTo>
                  <a:cubicBezTo>
                    <a:pt x="0" y="6263"/>
                    <a:pt x="84" y="6346"/>
                    <a:pt x="167" y="6346"/>
                  </a:cubicBezTo>
                  <a:lnTo>
                    <a:pt x="524" y="6346"/>
                  </a:lnTo>
                  <a:lnTo>
                    <a:pt x="524" y="9894"/>
                  </a:lnTo>
                  <a:lnTo>
                    <a:pt x="167" y="9894"/>
                  </a:lnTo>
                  <a:cubicBezTo>
                    <a:pt x="84" y="9894"/>
                    <a:pt x="0" y="9978"/>
                    <a:pt x="0" y="10061"/>
                  </a:cubicBezTo>
                  <a:lnTo>
                    <a:pt x="0" y="11121"/>
                  </a:lnTo>
                  <a:cubicBezTo>
                    <a:pt x="0" y="11204"/>
                    <a:pt x="84" y="11287"/>
                    <a:pt x="167" y="11287"/>
                  </a:cubicBezTo>
                  <a:lnTo>
                    <a:pt x="1227" y="11287"/>
                  </a:lnTo>
                  <a:cubicBezTo>
                    <a:pt x="1322" y="11287"/>
                    <a:pt x="1394" y="11204"/>
                    <a:pt x="1394" y="11121"/>
                  </a:cubicBezTo>
                  <a:lnTo>
                    <a:pt x="1394" y="10763"/>
                  </a:lnTo>
                  <a:lnTo>
                    <a:pt x="4513" y="10763"/>
                  </a:lnTo>
                  <a:lnTo>
                    <a:pt x="4513" y="11121"/>
                  </a:lnTo>
                  <a:cubicBezTo>
                    <a:pt x="4513" y="11204"/>
                    <a:pt x="4596" y="11287"/>
                    <a:pt x="4680" y="11287"/>
                  </a:cubicBezTo>
                  <a:lnTo>
                    <a:pt x="5739" y="11287"/>
                  </a:lnTo>
                  <a:cubicBezTo>
                    <a:pt x="5823" y="11287"/>
                    <a:pt x="5906" y="11204"/>
                    <a:pt x="5906" y="11121"/>
                  </a:cubicBezTo>
                  <a:lnTo>
                    <a:pt x="5906" y="10763"/>
                  </a:lnTo>
                  <a:lnTo>
                    <a:pt x="9002" y="10763"/>
                  </a:lnTo>
                  <a:lnTo>
                    <a:pt x="9002" y="11121"/>
                  </a:lnTo>
                  <a:cubicBezTo>
                    <a:pt x="9002" y="11204"/>
                    <a:pt x="9073" y="11287"/>
                    <a:pt x="9156" y="11287"/>
                  </a:cubicBezTo>
                  <a:lnTo>
                    <a:pt x="10216" y="11287"/>
                  </a:lnTo>
                  <a:cubicBezTo>
                    <a:pt x="10311" y="11287"/>
                    <a:pt x="10383" y="11204"/>
                    <a:pt x="10383" y="11121"/>
                  </a:cubicBezTo>
                  <a:lnTo>
                    <a:pt x="10383" y="10061"/>
                  </a:lnTo>
                  <a:cubicBezTo>
                    <a:pt x="10383" y="9978"/>
                    <a:pt x="10311" y="9894"/>
                    <a:pt x="10216" y="9894"/>
                  </a:cubicBezTo>
                  <a:lnTo>
                    <a:pt x="9859" y="9894"/>
                  </a:lnTo>
                  <a:lnTo>
                    <a:pt x="9859" y="6346"/>
                  </a:lnTo>
                  <a:lnTo>
                    <a:pt x="10216" y="6346"/>
                  </a:lnTo>
                  <a:cubicBezTo>
                    <a:pt x="10311" y="6346"/>
                    <a:pt x="10383" y="6263"/>
                    <a:pt x="10383" y="6180"/>
                  </a:cubicBezTo>
                  <a:lnTo>
                    <a:pt x="10383" y="5120"/>
                  </a:lnTo>
                  <a:cubicBezTo>
                    <a:pt x="10383" y="5025"/>
                    <a:pt x="10311" y="4953"/>
                    <a:pt x="10216" y="4953"/>
                  </a:cubicBezTo>
                  <a:lnTo>
                    <a:pt x="9859" y="4953"/>
                  </a:lnTo>
                  <a:lnTo>
                    <a:pt x="9859" y="1381"/>
                  </a:lnTo>
                  <a:lnTo>
                    <a:pt x="10216" y="1381"/>
                  </a:lnTo>
                  <a:cubicBezTo>
                    <a:pt x="10311" y="1381"/>
                    <a:pt x="10383" y="1310"/>
                    <a:pt x="10383" y="1215"/>
                  </a:cubicBezTo>
                  <a:lnTo>
                    <a:pt x="10383" y="167"/>
                  </a:lnTo>
                  <a:cubicBezTo>
                    <a:pt x="10383" y="72"/>
                    <a:pt x="10311" y="0"/>
                    <a:pt x="10216" y="0"/>
                  </a:cubicBezTo>
                  <a:lnTo>
                    <a:pt x="9156" y="0"/>
                  </a:lnTo>
                  <a:cubicBezTo>
                    <a:pt x="9073" y="0"/>
                    <a:pt x="9002" y="72"/>
                    <a:pt x="9002" y="167"/>
                  </a:cubicBezTo>
                  <a:lnTo>
                    <a:pt x="9002" y="524"/>
                  </a:lnTo>
                  <a:lnTo>
                    <a:pt x="5882" y="524"/>
                  </a:lnTo>
                  <a:lnTo>
                    <a:pt x="5882" y="167"/>
                  </a:lnTo>
                  <a:cubicBezTo>
                    <a:pt x="5882" y="72"/>
                    <a:pt x="5811" y="0"/>
                    <a:pt x="5727" y="0"/>
                  </a:cubicBezTo>
                  <a:lnTo>
                    <a:pt x="4680" y="0"/>
                  </a:lnTo>
                  <a:cubicBezTo>
                    <a:pt x="4596" y="0"/>
                    <a:pt x="4513" y="72"/>
                    <a:pt x="4513" y="167"/>
                  </a:cubicBezTo>
                  <a:lnTo>
                    <a:pt x="4513" y="524"/>
                  </a:lnTo>
                  <a:lnTo>
                    <a:pt x="1394" y="524"/>
                  </a:lnTo>
                  <a:lnTo>
                    <a:pt x="1394" y="167"/>
                  </a:lnTo>
                  <a:cubicBezTo>
                    <a:pt x="1394" y="72"/>
                    <a:pt x="1322" y="0"/>
                    <a:pt x="1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0" name="Google Shape;17410;p63"/>
            <p:cNvSpPr/>
            <p:nvPr/>
          </p:nvSpPr>
          <p:spPr>
            <a:xfrm>
              <a:off x="2925696" y="1563140"/>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1" name="Google Shape;17411;p63"/>
            <p:cNvSpPr/>
            <p:nvPr/>
          </p:nvSpPr>
          <p:spPr>
            <a:xfrm>
              <a:off x="2953717" y="159456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2" name="Google Shape;17412;p63"/>
            <p:cNvSpPr/>
            <p:nvPr/>
          </p:nvSpPr>
          <p:spPr>
            <a:xfrm>
              <a:off x="2953717" y="1594182"/>
              <a:ext cx="32" cy="413"/>
            </a:xfrm>
            <a:custGeom>
              <a:rect b="b" l="l" r="r" t="t"/>
              <a:pathLst>
                <a:path extrusionOk="0" h="13" w="1">
                  <a:moveTo>
                    <a:pt x="1" y="1"/>
                  </a:moveTo>
                  <a:cubicBezTo>
                    <a:pt x="1" y="1"/>
                    <a:pt x="1" y="13"/>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3" name="Google Shape;17413;p63"/>
            <p:cNvSpPr/>
            <p:nvPr/>
          </p:nvSpPr>
          <p:spPr>
            <a:xfrm>
              <a:off x="2925696" y="1563140"/>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4" name="Google Shape;17414;p63"/>
            <p:cNvSpPr/>
            <p:nvPr/>
          </p:nvSpPr>
          <p:spPr>
            <a:xfrm>
              <a:off x="2925696" y="1563140"/>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5" name="Google Shape;17415;p63"/>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6" name="Google Shape;17416;p63"/>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7" name="Google Shape;17417;p63"/>
            <p:cNvSpPr/>
            <p:nvPr/>
          </p:nvSpPr>
          <p:spPr>
            <a:xfrm>
              <a:off x="2923788" y="1576403"/>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8" name="Google Shape;17418;p63"/>
            <p:cNvSpPr/>
            <p:nvPr/>
          </p:nvSpPr>
          <p:spPr>
            <a:xfrm>
              <a:off x="2953717" y="1594182"/>
              <a:ext cx="32" cy="32"/>
            </a:xfrm>
            <a:custGeom>
              <a:rect b="b" l="l" r="r" t="t"/>
              <a:pathLst>
                <a:path extrusionOk="0" h="1" w="1">
                  <a:moveTo>
                    <a:pt x="1" y="1"/>
                  </a:moveTo>
                  <a:lnTo>
                    <a:pt x="1" y="1"/>
                  </a:ln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9" name="Google Shape;17419;p63"/>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0" name="Google Shape;17420;p63"/>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1" name="Google Shape;17421;p63"/>
            <p:cNvSpPr/>
            <p:nvPr/>
          </p:nvSpPr>
          <p:spPr>
            <a:xfrm>
              <a:off x="2923438" y="1576784"/>
              <a:ext cx="0" cy="32"/>
            </a:xfrm>
            <a:custGeom>
              <a:rect b="b" l="l" r="r" t="t"/>
              <a:pathLst>
                <a:path extrusionOk="0" h="1" w="0">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2" name="Google Shape;17422;p63"/>
            <p:cNvSpPr/>
            <p:nvPr/>
          </p:nvSpPr>
          <p:spPr>
            <a:xfrm>
              <a:off x="2792783" y="1631298"/>
              <a:ext cx="87877" cy="101140"/>
            </a:xfrm>
            <a:custGeom>
              <a:rect b="b" l="l" r="r" t="t"/>
              <a:pathLst>
                <a:path extrusionOk="0" h="3180" w="2763">
                  <a:moveTo>
                    <a:pt x="167" y="1"/>
                  </a:moveTo>
                  <a:cubicBezTo>
                    <a:pt x="72" y="1"/>
                    <a:pt x="0" y="72"/>
                    <a:pt x="0" y="167"/>
                  </a:cubicBezTo>
                  <a:cubicBezTo>
                    <a:pt x="0" y="263"/>
                    <a:pt x="72" y="334"/>
                    <a:pt x="167" y="334"/>
                  </a:cubicBezTo>
                  <a:lnTo>
                    <a:pt x="2167" y="334"/>
                  </a:lnTo>
                  <a:cubicBezTo>
                    <a:pt x="2310" y="334"/>
                    <a:pt x="2429" y="453"/>
                    <a:pt x="2429" y="584"/>
                  </a:cubicBezTo>
                  <a:lnTo>
                    <a:pt x="2429" y="3013"/>
                  </a:lnTo>
                  <a:cubicBezTo>
                    <a:pt x="2429" y="3096"/>
                    <a:pt x="2501" y="3180"/>
                    <a:pt x="2584" y="3180"/>
                  </a:cubicBezTo>
                  <a:cubicBezTo>
                    <a:pt x="2679" y="3180"/>
                    <a:pt x="2751" y="3096"/>
                    <a:pt x="2751" y="3013"/>
                  </a:cubicBezTo>
                  <a:lnTo>
                    <a:pt x="2751" y="584"/>
                  </a:lnTo>
                  <a:cubicBezTo>
                    <a:pt x="2763" y="275"/>
                    <a:pt x="250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3" name="Google Shape;17423;p63"/>
            <p:cNvSpPr/>
            <p:nvPr/>
          </p:nvSpPr>
          <p:spPr>
            <a:xfrm>
              <a:off x="2715147" y="1631298"/>
              <a:ext cx="66695" cy="122735"/>
            </a:xfrm>
            <a:custGeom>
              <a:rect b="b" l="l" r="r" t="t"/>
              <a:pathLst>
                <a:path extrusionOk="0" h="3859" w="2097">
                  <a:moveTo>
                    <a:pt x="596" y="1"/>
                  </a:moveTo>
                  <a:cubicBezTo>
                    <a:pt x="263" y="1"/>
                    <a:pt x="1" y="275"/>
                    <a:pt x="1" y="596"/>
                  </a:cubicBezTo>
                  <a:lnTo>
                    <a:pt x="1" y="3692"/>
                  </a:lnTo>
                  <a:cubicBezTo>
                    <a:pt x="1" y="3787"/>
                    <a:pt x="72" y="3858"/>
                    <a:pt x="167" y="3858"/>
                  </a:cubicBezTo>
                  <a:cubicBezTo>
                    <a:pt x="251" y="3858"/>
                    <a:pt x="322" y="3787"/>
                    <a:pt x="322" y="3692"/>
                  </a:cubicBezTo>
                  <a:lnTo>
                    <a:pt x="322" y="596"/>
                  </a:lnTo>
                  <a:cubicBezTo>
                    <a:pt x="322" y="453"/>
                    <a:pt x="441" y="346"/>
                    <a:pt x="584" y="346"/>
                  </a:cubicBezTo>
                  <a:lnTo>
                    <a:pt x="1917" y="346"/>
                  </a:lnTo>
                  <a:cubicBezTo>
                    <a:pt x="2013" y="346"/>
                    <a:pt x="2084" y="275"/>
                    <a:pt x="2084" y="179"/>
                  </a:cubicBezTo>
                  <a:cubicBezTo>
                    <a:pt x="2096" y="72"/>
                    <a:pt x="2025" y="1"/>
                    <a:pt x="1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4" name="Google Shape;17424;p63"/>
            <p:cNvSpPr/>
            <p:nvPr/>
          </p:nvSpPr>
          <p:spPr>
            <a:xfrm>
              <a:off x="2715911" y="1707789"/>
              <a:ext cx="166277" cy="93570"/>
            </a:xfrm>
            <a:custGeom>
              <a:rect b="b" l="l" r="r" t="t"/>
              <a:pathLst>
                <a:path extrusionOk="0" h="2942" w="5228">
                  <a:moveTo>
                    <a:pt x="2001" y="358"/>
                  </a:moveTo>
                  <a:cubicBezTo>
                    <a:pt x="2132" y="358"/>
                    <a:pt x="2239" y="429"/>
                    <a:pt x="2298" y="537"/>
                  </a:cubicBezTo>
                  <a:lnTo>
                    <a:pt x="2596" y="1132"/>
                  </a:lnTo>
                  <a:cubicBezTo>
                    <a:pt x="2429" y="1287"/>
                    <a:pt x="2215" y="1382"/>
                    <a:pt x="2001" y="1382"/>
                  </a:cubicBezTo>
                  <a:cubicBezTo>
                    <a:pt x="1763" y="1382"/>
                    <a:pt x="1548" y="1287"/>
                    <a:pt x="1382" y="1132"/>
                  </a:cubicBezTo>
                  <a:lnTo>
                    <a:pt x="1703" y="537"/>
                  </a:lnTo>
                  <a:cubicBezTo>
                    <a:pt x="1763" y="418"/>
                    <a:pt x="1870" y="358"/>
                    <a:pt x="2001" y="358"/>
                  </a:cubicBezTo>
                  <a:close/>
                  <a:moveTo>
                    <a:pt x="2739" y="1453"/>
                  </a:moveTo>
                  <a:lnTo>
                    <a:pt x="3334" y="2632"/>
                  </a:lnTo>
                  <a:lnTo>
                    <a:pt x="631" y="2632"/>
                  </a:lnTo>
                  <a:lnTo>
                    <a:pt x="1227" y="1453"/>
                  </a:lnTo>
                  <a:cubicBezTo>
                    <a:pt x="1429" y="1632"/>
                    <a:pt x="1703" y="1739"/>
                    <a:pt x="1989" y="1739"/>
                  </a:cubicBezTo>
                  <a:cubicBezTo>
                    <a:pt x="2263" y="1739"/>
                    <a:pt x="2536" y="1632"/>
                    <a:pt x="2739" y="1453"/>
                  </a:cubicBezTo>
                  <a:close/>
                  <a:moveTo>
                    <a:pt x="2001" y="1"/>
                  </a:moveTo>
                  <a:cubicBezTo>
                    <a:pt x="1739" y="1"/>
                    <a:pt x="1524" y="132"/>
                    <a:pt x="1405" y="370"/>
                  </a:cubicBezTo>
                  <a:lnTo>
                    <a:pt x="1048" y="1072"/>
                  </a:lnTo>
                  <a:lnTo>
                    <a:pt x="346" y="2454"/>
                  </a:lnTo>
                  <a:cubicBezTo>
                    <a:pt x="334" y="2418"/>
                    <a:pt x="334" y="2382"/>
                    <a:pt x="334" y="2346"/>
                  </a:cubicBezTo>
                  <a:lnTo>
                    <a:pt x="334" y="1930"/>
                  </a:lnTo>
                  <a:cubicBezTo>
                    <a:pt x="334" y="1834"/>
                    <a:pt x="250" y="1763"/>
                    <a:pt x="167" y="1763"/>
                  </a:cubicBezTo>
                  <a:cubicBezTo>
                    <a:pt x="72" y="1763"/>
                    <a:pt x="0" y="1834"/>
                    <a:pt x="0" y="1930"/>
                  </a:cubicBezTo>
                  <a:lnTo>
                    <a:pt x="0" y="2346"/>
                  </a:lnTo>
                  <a:cubicBezTo>
                    <a:pt x="0" y="2680"/>
                    <a:pt x="274" y="2942"/>
                    <a:pt x="596" y="2942"/>
                  </a:cubicBezTo>
                  <a:lnTo>
                    <a:pt x="4632" y="2942"/>
                  </a:lnTo>
                  <a:cubicBezTo>
                    <a:pt x="4953" y="2942"/>
                    <a:pt x="5227" y="2680"/>
                    <a:pt x="5227" y="2346"/>
                  </a:cubicBezTo>
                  <a:lnTo>
                    <a:pt x="5227" y="1263"/>
                  </a:lnTo>
                  <a:cubicBezTo>
                    <a:pt x="5180" y="1191"/>
                    <a:pt x="5108" y="1108"/>
                    <a:pt x="5025" y="1108"/>
                  </a:cubicBezTo>
                  <a:cubicBezTo>
                    <a:pt x="4930" y="1108"/>
                    <a:pt x="4858" y="1191"/>
                    <a:pt x="4858" y="1275"/>
                  </a:cubicBezTo>
                  <a:lnTo>
                    <a:pt x="4858" y="2358"/>
                  </a:lnTo>
                  <a:cubicBezTo>
                    <a:pt x="4858" y="2513"/>
                    <a:pt x="4739" y="2620"/>
                    <a:pt x="4596" y="2620"/>
                  </a:cubicBezTo>
                  <a:lnTo>
                    <a:pt x="3739" y="2620"/>
                  </a:lnTo>
                  <a:lnTo>
                    <a:pt x="2608" y="370"/>
                  </a:lnTo>
                  <a:cubicBezTo>
                    <a:pt x="2548" y="251"/>
                    <a:pt x="2465" y="156"/>
                    <a:pt x="2358" y="96"/>
                  </a:cubicBezTo>
                  <a:cubicBezTo>
                    <a:pt x="2251" y="37"/>
                    <a:pt x="2132" y="1"/>
                    <a:pt x="2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5" name="Google Shape;17425;p63"/>
            <p:cNvSpPr/>
            <p:nvPr/>
          </p:nvSpPr>
          <p:spPr>
            <a:xfrm>
              <a:off x="2799589" y="1654706"/>
              <a:ext cx="61384" cy="62974"/>
            </a:xfrm>
            <a:custGeom>
              <a:rect b="b" l="l" r="r" t="t"/>
              <a:pathLst>
                <a:path extrusionOk="0" h="1980" w="1930">
                  <a:moveTo>
                    <a:pt x="644" y="432"/>
                  </a:moveTo>
                  <a:cubicBezTo>
                    <a:pt x="608" y="932"/>
                    <a:pt x="965" y="1384"/>
                    <a:pt x="1441" y="1467"/>
                  </a:cubicBezTo>
                  <a:cubicBezTo>
                    <a:pt x="1322" y="1587"/>
                    <a:pt x="1167" y="1646"/>
                    <a:pt x="989" y="1646"/>
                  </a:cubicBezTo>
                  <a:cubicBezTo>
                    <a:pt x="620" y="1646"/>
                    <a:pt x="334" y="1348"/>
                    <a:pt x="334" y="991"/>
                  </a:cubicBezTo>
                  <a:cubicBezTo>
                    <a:pt x="334" y="753"/>
                    <a:pt x="453" y="551"/>
                    <a:pt x="644" y="432"/>
                  </a:cubicBezTo>
                  <a:close/>
                  <a:moveTo>
                    <a:pt x="898" y="0"/>
                  </a:moveTo>
                  <a:cubicBezTo>
                    <a:pt x="889" y="0"/>
                    <a:pt x="880" y="1"/>
                    <a:pt x="870" y="3"/>
                  </a:cubicBezTo>
                  <a:cubicBezTo>
                    <a:pt x="382" y="74"/>
                    <a:pt x="1" y="491"/>
                    <a:pt x="1" y="979"/>
                  </a:cubicBezTo>
                  <a:cubicBezTo>
                    <a:pt x="1" y="1527"/>
                    <a:pt x="453" y="1979"/>
                    <a:pt x="1001" y="1979"/>
                  </a:cubicBezTo>
                  <a:cubicBezTo>
                    <a:pt x="1406" y="1979"/>
                    <a:pt x="1763" y="1741"/>
                    <a:pt x="1918" y="1384"/>
                  </a:cubicBezTo>
                  <a:cubicBezTo>
                    <a:pt x="1929" y="1336"/>
                    <a:pt x="1929" y="1265"/>
                    <a:pt x="1894" y="1217"/>
                  </a:cubicBezTo>
                  <a:cubicBezTo>
                    <a:pt x="1874" y="1178"/>
                    <a:pt x="1830" y="1155"/>
                    <a:pt x="1768" y="1155"/>
                  </a:cubicBezTo>
                  <a:cubicBezTo>
                    <a:pt x="1755" y="1155"/>
                    <a:pt x="1741" y="1156"/>
                    <a:pt x="1727" y="1158"/>
                  </a:cubicBezTo>
                  <a:lnTo>
                    <a:pt x="1644" y="1158"/>
                  </a:lnTo>
                  <a:cubicBezTo>
                    <a:pt x="1275" y="1158"/>
                    <a:pt x="989" y="860"/>
                    <a:pt x="989" y="503"/>
                  </a:cubicBezTo>
                  <a:cubicBezTo>
                    <a:pt x="989" y="420"/>
                    <a:pt x="1001" y="324"/>
                    <a:pt x="1048" y="241"/>
                  </a:cubicBezTo>
                  <a:cubicBezTo>
                    <a:pt x="1092" y="131"/>
                    <a:pt x="1014" y="0"/>
                    <a:pt x="8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26" name="Google Shape;17426;p63"/>
          <p:cNvGrpSpPr/>
          <p:nvPr/>
        </p:nvGrpSpPr>
        <p:grpSpPr>
          <a:xfrm>
            <a:off x="3567553" y="1324462"/>
            <a:ext cx="320022" cy="359778"/>
            <a:chOff x="3567553" y="1499912"/>
            <a:chExt cx="320022" cy="359778"/>
          </a:xfrm>
        </p:grpSpPr>
        <p:sp>
          <p:nvSpPr>
            <p:cNvPr id="17427" name="Google Shape;17427;p63"/>
            <p:cNvSpPr/>
            <p:nvPr/>
          </p:nvSpPr>
          <p:spPr>
            <a:xfrm>
              <a:off x="3567553" y="1502933"/>
              <a:ext cx="263218" cy="356757"/>
            </a:xfrm>
            <a:custGeom>
              <a:rect b="b" l="l" r="r" t="t"/>
              <a:pathLst>
                <a:path extrusionOk="0" h="11217" w="8276">
                  <a:moveTo>
                    <a:pt x="1738" y="0"/>
                  </a:moveTo>
                  <a:cubicBezTo>
                    <a:pt x="1718" y="0"/>
                    <a:pt x="1698" y="4"/>
                    <a:pt x="1679" y="12"/>
                  </a:cubicBezTo>
                  <a:cubicBezTo>
                    <a:pt x="1227" y="179"/>
                    <a:pt x="905" y="632"/>
                    <a:pt x="905" y="1120"/>
                  </a:cubicBezTo>
                  <a:lnTo>
                    <a:pt x="905" y="8275"/>
                  </a:lnTo>
                  <a:lnTo>
                    <a:pt x="167" y="8275"/>
                  </a:lnTo>
                  <a:cubicBezTo>
                    <a:pt x="72" y="8275"/>
                    <a:pt x="1" y="8359"/>
                    <a:pt x="1" y="8442"/>
                  </a:cubicBezTo>
                  <a:lnTo>
                    <a:pt x="1" y="10145"/>
                  </a:lnTo>
                  <a:cubicBezTo>
                    <a:pt x="1" y="10716"/>
                    <a:pt x="477" y="11216"/>
                    <a:pt x="1072" y="11216"/>
                  </a:cubicBezTo>
                  <a:lnTo>
                    <a:pt x="7156" y="11216"/>
                  </a:lnTo>
                  <a:cubicBezTo>
                    <a:pt x="7775" y="11216"/>
                    <a:pt x="8275" y="10716"/>
                    <a:pt x="8275" y="10097"/>
                  </a:cubicBezTo>
                  <a:lnTo>
                    <a:pt x="8275" y="4930"/>
                  </a:lnTo>
                  <a:cubicBezTo>
                    <a:pt x="8252" y="4835"/>
                    <a:pt x="8168" y="4751"/>
                    <a:pt x="8073" y="4751"/>
                  </a:cubicBezTo>
                  <a:cubicBezTo>
                    <a:pt x="7978" y="4751"/>
                    <a:pt x="7906" y="4835"/>
                    <a:pt x="7906" y="4918"/>
                  </a:cubicBezTo>
                  <a:lnTo>
                    <a:pt x="7906" y="10085"/>
                  </a:lnTo>
                  <a:cubicBezTo>
                    <a:pt x="7906" y="10514"/>
                    <a:pt x="7561" y="10859"/>
                    <a:pt x="7132" y="10859"/>
                  </a:cubicBezTo>
                  <a:lnTo>
                    <a:pt x="7061" y="10859"/>
                  </a:lnTo>
                  <a:cubicBezTo>
                    <a:pt x="6680" y="10811"/>
                    <a:pt x="6406" y="10502"/>
                    <a:pt x="6406" y="10133"/>
                  </a:cubicBezTo>
                  <a:lnTo>
                    <a:pt x="6406" y="9609"/>
                  </a:lnTo>
                  <a:cubicBezTo>
                    <a:pt x="6406" y="9514"/>
                    <a:pt x="6323" y="9442"/>
                    <a:pt x="6239" y="9442"/>
                  </a:cubicBezTo>
                  <a:cubicBezTo>
                    <a:pt x="6144" y="9442"/>
                    <a:pt x="6073" y="9514"/>
                    <a:pt x="6073" y="9609"/>
                  </a:cubicBezTo>
                  <a:lnTo>
                    <a:pt x="6073" y="10133"/>
                  </a:lnTo>
                  <a:cubicBezTo>
                    <a:pt x="6073" y="10407"/>
                    <a:pt x="6180" y="10680"/>
                    <a:pt x="6370" y="10871"/>
                  </a:cubicBezTo>
                  <a:cubicBezTo>
                    <a:pt x="3459" y="10871"/>
                    <a:pt x="2120" y="10874"/>
                    <a:pt x="1492" y="10874"/>
                  </a:cubicBezTo>
                  <a:cubicBezTo>
                    <a:pt x="864" y="10874"/>
                    <a:pt x="947" y="10871"/>
                    <a:pt x="882" y="10859"/>
                  </a:cubicBezTo>
                  <a:cubicBezTo>
                    <a:pt x="548" y="10788"/>
                    <a:pt x="298" y="10490"/>
                    <a:pt x="298" y="10145"/>
                  </a:cubicBezTo>
                  <a:lnTo>
                    <a:pt x="298" y="8609"/>
                  </a:lnTo>
                  <a:lnTo>
                    <a:pt x="6073" y="8609"/>
                  </a:lnTo>
                  <a:lnTo>
                    <a:pt x="6073" y="8954"/>
                  </a:lnTo>
                  <a:cubicBezTo>
                    <a:pt x="6073" y="9037"/>
                    <a:pt x="6144" y="9121"/>
                    <a:pt x="6239" y="9121"/>
                  </a:cubicBezTo>
                  <a:cubicBezTo>
                    <a:pt x="6323" y="9121"/>
                    <a:pt x="6406" y="9037"/>
                    <a:pt x="6406" y="8954"/>
                  </a:cubicBezTo>
                  <a:lnTo>
                    <a:pt x="6406" y="8442"/>
                  </a:lnTo>
                  <a:cubicBezTo>
                    <a:pt x="6406" y="8359"/>
                    <a:pt x="6323" y="8275"/>
                    <a:pt x="6239" y="8275"/>
                  </a:cubicBezTo>
                  <a:lnTo>
                    <a:pt x="1227" y="8275"/>
                  </a:lnTo>
                  <a:lnTo>
                    <a:pt x="1227" y="1120"/>
                  </a:lnTo>
                  <a:cubicBezTo>
                    <a:pt x="1227" y="763"/>
                    <a:pt x="1441" y="441"/>
                    <a:pt x="1786" y="322"/>
                  </a:cubicBezTo>
                  <a:cubicBezTo>
                    <a:pt x="1882" y="286"/>
                    <a:pt x="1917" y="179"/>
                    <a:pt x="1894" y="108"/>
                  </a:cubicBezTo>
                  <a:cubicBezTo>
                    <a:pt x="1866" y="44"/>
                    <a:pt x="1803" y="0"/>
                    <a:pt x="17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8" name="Google Shape;17428;p63"/>
            <p:cNvSpPr/>
            <p:nvPr/>
          </p:nvSpPr>
          <p:spPr>
            <a:xfrm>
              <a:off x="3638001" y="1499912"/>
              <a:ext cx="249574" cy="142773"/>
            </a:xfrm>
            <a:custGeom>
              <a:rect b="b" l="l" r="r" t="t"/>
              <a:pathLst>
                <a:path extrusionOk="0" h="4489" w="7847">
                  <a:moveTo>
                    <a:pt x="6787" y="322"/>
                  </a:moveTo>
                  <a:cubicBezTo>
                    <a:pt x="7191" y="322"/>
                    <a:pt x="7537" y="655"/>
                    <a:pt x="7537" y="1072"/>
                  </a:cubicBezTo>
                  <a:lnTo>
                    <a:pt x="7525" y="2608"/>
                  </a:lnTo>
                  <a:lnTo>
                    <a:pt x="6037" y="2608"/>
                  </a:lnTo>
                  <a:lnTo>
                    <a:pt x="6037" y="1417"/>
                  </a:lnTo>
                  <a:lnTo>
                    <a:pt x="6037" y="1072"/>
                  </a:lnTo>
                  <a:cubicBezTo>
                    <a:pt x="6037" y="643"/>
                    <a:pt x="6370" y="322"/>
                    <a:pt x="6775" y="322"/>
                  </a:cubicBezTo>
                  <a:close/>
                  <a:moveTo>
                    <a:pt x="167" y="0"/>
                  </a:moveTo>
                  <a:cubicBezTo>
                    <a:pt x="83" y="0"/>
                    <a:pt x="0" y="72"/>
                    <a:pt x="0" y="167"/>
                  </a:cubicBezTo>
                  <a:cubicBezTo>
                    <a:pt x="0" y="250"/>
                    <a:pt x="83" y="322"/>
                    <a:pt x="167" y="322"/>
                  </a:cubicBezTo>
                  <a:lnTo>
                    <a:pt x="5989" y="322"/>
                  </a:lnTo>
                  <a:cubicBezTo>
                    <a:pt x="5894" y="417"/>
                    <a:pt x="5810" y="548"/>
                    <a:pt x="5763" y="667"/>
                  </a:cubicBezTo>
                  <a:cubicBezTo>
                    <a:pt x="5715" y="798"/>
                    <a:pt x="5691" y="917"/>
                    <a:pt x="5691" y="1060"/>
                  </a:cubicBezTo>
                  <a:lnTo>
                    <a:pt x="5691" y="1393"/>
                  </a:lnTo>
                  <a:lnTo>
                    <a:pt x="5691" y="4334"/>
                  </a:lnTo>
                  <a:cubicBezTo>
                    <a:pt x="5691" y="4418"/>
                    <a:pt x="5763" y="4489"/>
                    <a:pt x="5858" y="4489"/>
                  </a:cubicBezTo>
                  <a:cubicBezTo>
                    <a:pt x="5941" y="4489"/>
                    <a:pt x="6013" y="4418"/>
                    <a:pt x="6013" y="4334"/>
                  </a:cubicBezTo>
                  <a:lnTo>
                    <a:pt x="6013" y="2929"/>
                  </a:lnTo>
                  <a:lnTo>
                    <a:pt x="7668" y="2929"/>
                  </a:lnTo>
                  <a:cubicBezTo>
                    <a:pt x="7763" y="2929"/>
                    <a:pt x="7834" y="2858"/>
                    <a:pt x="7834" y="2763"/>
                  </a:cubicBezTo>
                  <a:lnTo>
                    <a:pt x="7834" y="1072"/>
                  </a:lnTo>
                  <a:cubicBezTo>
                    <a:pt x="7846" y="488"/>
                    <a:pt x="7370" y="0"/>
                    <a:pt x="6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9" name="Google Shape;17429;p63"/>
            <p:cNvSpPr/>
            <p:nvPr/>
          </p:nvSpPr>
          <p:spPr>
            <a:xfrm>
              <a:off x="3641786" y="1594563"/>
              <a:ext cx="141659" cy="10273"/>
            </a:xfrm>
            <a:custGeom>
              <a:rect b="b" l="l" r="r" t="t"/>
              <a:pathLst>
                <a:path extrusionOk="0" h="323" w="4454">
                  <a:moveTo>
                    <a:pt x="167" y="1"/>
                  </a:moveTo>
                  <a:cubicBezTo>
                    <a:pt x="72" y="1"/>
                    <a:pt x="0" y="72"/>
                    <a:pt x="0" y="168"/>
                  </a:cubicBezTo>
                  <a:cubicBezTo>
                    <a:pt x="0" y="251"/>
                    <a:pt x="72" y="322"/>
                    <a:pt x="167" y="322"/>
                  </a:cubicBezTo>
                  <a:lnTo>
                    <a:pt x="4286" y="322"/>
                  </a:lnTo>
                  <a:cubicBezTo>
                    <a:pt x="4382" y="322"/>
                    <a:pt x="4453" y="251"/>
                    <a:pt x="4453" y="168"/>
                  </a:cubicBezTo>
                  <a:cubicBezTo>
                    <a:pt x="4453" y="72"/>
                    <a:pt x="4382" y="1"/>
                    <a:pt x="4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0" name="Google Shape;17430;p63"/>
            <p:cNvSpPr/>
            <p:nvPr/>
          </p:nvSpPr>
          <p:spPr>
            <a:xfrm>
              <a:off x="3641786" y="1638136"/>
              <a:ext cx="141659" cy="10241"/>
            </a:xfrm>
            <a:custGeom>
              <a:rect b="b" l="l" r="r" t="t"/>
              <a:pathLst>
                <a:path extrusionOk="0" h="322" w="4454">
                  <a:moveTo>
                    <a:pt x="167" y="0"/>
                  </a:moveTo>
                  <a:cubicBezTo>
                    <a:pt x="72" y="0"/>
                    <a:pt x="0" y="72"/>
                    <a:pt x="0" y="167"/>
                  </a:cubicBezTo>
                  <a:cubicBezTo>
                    <a:pt x="0" y="250"/>
                    <a:pt x="72" y="322"/>
                    <a:pt x="167" y="322"/>
                  </a:cubicBezTo>
                  <a:lnTo>
                    <a:pt x="4286" y="322"/>
                  </a:lnTo>
                  <a:cubicBezTo>
                    <a:pt x="4382" y="322"/>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1" name="Google Shape;17431;p63"/>
            <p:cNvSpPr/>
            <p:nvPr/>
          </p:nvSpPr>
          <p:spPr>
            <a:xfrm>
              <a:off x="3641786" y="1682059"/>
              <a:ext cx="141659" cy="10623"/>
            </a:xfrm>
            <a:custGeom>
              <a:rect b="b" l="l" r="r" t="t"/>
              <a:pathLst>
                <a:path extrusionOk="0" h="334" w="4454">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2" name="Google Shape;17432;p63"/>
            <p:cNvSpPr/>
            <p:nvPr/>
          </p:nvSpPr>
          <p:spPr>
            <a:xfrm>
              <a:off x="3641786" y="1725600"/>
              <a:ext cx="141659" cy="10623"/>
            </a:xfrm>
            <a:custGeom>
              <a:rect b="b" l="l" r="r" t="t"/>
              <a:pathLst>
                <a:path extrusionOk="0" h="334" w="4454">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33" name="Google Shape;17433;p63"/>
          <p:cNvGrpSpPr/>
          <p:nvPr/>
        </p:nvGrpSpPr>
        <p:grpSpPr>
          <a:xfrm>
            <a:off x="1309875" y="1324462"/>
            <a:ext cx="359015" cy="358633"/>
            <a:chOff x="1309875" y="1499912"/>
            <a:chExt cx="359015" cy="358633"/>
          </a:xfrm>
        </p:grpSpPr>
        <p:sp>
          <p:nvSpPr>
            <p:cNvPr id="17434" name="Google Shape;17434;p63"/>
            <p:cNvSpPr/>
            <p:nvPr/>
          </p:nvSpPr>
          <p:spPr>
            <a:xfrm>
              <a:off x="1309875" y="1499912"/>
              <a:ext cx="133708" cy="204665"/>
            </a:xfrm>
            <a:custGeom>
              <a:rect b="b" l="l" r="r" t="t"/>
              <a:pathLst>
                <a:path extrusionOk="0" h="6435" w="4204">
                  <a:moveTo>
                    <a:pt x="1310" y="0"/>
                  </a:moveTo>
                  <a:cubicBezTo>
                    <a:pt x="608" y="0"/>
                    <a:pt x="24" y="560"/>
                    <a:pt x="24" y="1274"/>
                  </a:cubicBezTo>
                  <a:cubicBezTo>
                    <a:pt x="36" y="6323"/>
                    <a:pt x="0" y="6037"/>
                    <a:pt x="72" y="6311"/>
                  </a:cubicBezTo>
                  <a:cubicBezTo>
                    <a:pt x="82" y="6381"/>
                    <a:pt x="152" y="6435"/>
                    <a:pt x="231" y="6435"/>
                  </a:cubicBezTo>
                  <a:cubicBezTo>
                    <a:pt x="246" y="6435"/>
                    <a:pt x="260" y="6433"/>
                    <a:pt x="274" y="6430"/>
                  </a:cubicBezTo>
                  <a:cubicBezTo>
                    <a:pt x="370" y="6394"/>
                    <a:pt x="429" y="6311"/>
                    <a:pt x="393" y="6215"/>
                  </a:cubicBezTo>
                  <a:cubicBezTo>
                    <a:pt x="358" y="6013"/>
                    <a:pt x="381" y="6180"/>
                    <a:pt x="370" y="1262"/>
                  </a:cubicBezTo>
                  <a:cubicBezTo>
                    <a:pt x="370" y="739"/>
                    <a:pt x="786" y="322"/>
                    <a:pt x="1310" y="322"/>
                  </a:cubicBezTo>
                  <a:lnTo>
                    <a:pt x="4049" y="322"/>
                  </a:lnTo>
                  <a:cubicBezTo>
                    <a:pt x="4132" y="322"/>
                    <a:pt x="4203" y="250"/>
                    <a:pt x="4203" y="167"/>
                  </a:cubicBezTo>
                  <a:cubicBezTo>
                    <a:pt x="4203" y="72"/>
                    <a:pt x="4132" y="0"/>
                    <a:pt x="4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5" name="Google Shape;17435;p63"/>
            <p:cNvSpPr/>
            <p:nvPr/>
          </p:nvSpPr>
          <p:spPr>
            <a:xfrm>
              <a:off x="1454524" y="1499912"/>
              <a:ext cx="213602" cy="123467"/>
            </a:xfrm>
            <a:custGeom>
              <a:rect b="b" l="l" r="r" t="t"/>
              <a:pathLst>
                <a:path extrusionOk="0" h="3882" w="6716">
                  <a:moveTo>
                    <a:pt x="167" y="0"/>
                  </a:moveTo>
                  <a:cubicBezTo>
                    <a:pt x="72" y="0"/>
                    <a:pt x="1" y="72"/>
                    <a:pt x="1" y="167"/>
                  </a:cubicBezTo>
                  <a:cubicBezTo>
                    <a:pt x="1" y="250"/>
                    <a:pt x="72" y="322"/>
                    <a:pt x="167" y="322"/>
                  </a:cubicBezTo>
                  <a:lnTo>
                    <a:pt x="5430" y="322"/>
                  </a:lnTo>
                  <a:cubicBezTo>
                    <a:pt x="5954" y="322"/>
                    <a:pt x="6371" y="739"/>
                    <a:pt x="6371" y="1262"/>
                  </a:cubicBezTo>
                  <a:lnTo>
                    <a:pt x="6371" y="3715"/>
                  </a:lnTo>
                  <a:cubicBezTo>
                    <a:pt x="6371" y="3810"/>
                    <a:pt x="6442" y="3882"/>
                    <a:pt x="6537" y="3882"/>
                  </a:cubicBezTo>
                  <a:cubicBezTo>
                    <a:pt x="6621" y="3882"/>
                    <a:pt x="6704" y="3810"/>
                    <a:pt x="6704" y="3715"/>
                  </a:cubicBezTo>
                  <a:lnTo>
                    <a:pt x="6704" y="1262"/>
                  </a:lnTo>
                  <a:cubicBezTo>
                    <a:pt x="6716" y="584"/>
                    <a:pt x="6144" y="0"/>
                    <a:pt x="5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6" name="Google Shape;17436;p63"/>
            <p:cNvSpPr/>
            <p:nvPr/>
          </p:nvSpPr>
          <p:spPr>
            <a:xfrm>
              <a:off x="1322756" y="1634701"/>
              <a:ext cx="346134" cy="223844"/>
            </a:xfrm>
            <a:custGeom>
              <a:rect b="b" l="l" r="r" t="t"/>
              <a:pathLst>
                <a:path extrusionOk="0" h="7038" w="10883">
                  <a:moveTo>
                    <a:pt x="5930" y="3037"/>
                  </a:moveTo>
                  <a:lnTo>
                    <a:pt x="5930" y="5656"/>
                  </a:lnTo>
                  <a:lnTo>
                    <a:pt x="4560" y="5656"/>
                  </a:lnTo>
                  <a:lnTo>
                    <a:pt x="4560" y="3037"/>
                  </a:lnTo>
                  <a:close/>
                  <a:moveTo>
                    <a:pt x="7370" y="5990"/>
                  </a:moveTo>
                  <a:cubicBezTo>
                    <a:pt x="7549" y="5990"/>
                    <a:pt x="7716" y="6133"/>
                    <a:pt x="7716" y="6323"/>
                  </a:cubicBezTo>
                  <a:lnTo>
                    <a:pt x="7716" y="6383"/>
                  </a:lnTo>
                  <a:cubicBezTo>
                    <a:pt x="7716" y="6561"/>
                    <a:pt x="7573" y="6728"/>
                    <a:pt x="7370" y="6728"/>
                  </a:cubicBezTo>
                  <a:lnTo>
                    <a:pt x="3120" y="6728"/>
                  </a:lnTo>
                  <a:cubicBezTo>
                    <a:pt x="2941" y="6728"/>
                    <a:pt x="2774" y="6585"/>
                    <a:pt x="2774" y="6383"/>
                  </a:cubicBezTo>
                  <a:lnTo>
                    <a:pt x="2774" y="6323"/>
                  </a:lnTo>
                  <a:cubicBezTo>
                    <a:pt x="2774" y="6145"/>
                    <a:pt x="2929" y="5990"/>
                    <a:pt x="3120" y="5990"/>
                  </a:cubicBezTo>
                  <a:close/>
                  <a:moveTo>
                    <a:pt x="10692" y="1"/>
                  </a:moveTo>
                  <a:cubicBezTo>
                    <a:pt x="10597" y="1"/>
                    <a:pt x="10525" y="72"/>
                    <a:pt x="10525" y="168"/>
                  </a:cubicBezTo>
                  <a:lnTo>
                    <a:pt x="10525" y="1763"/>
                  </a:lnTo>
                  <a:cubicBezTo>
                    <a:pt x="10525" y="2275"/>
                    <a:pt x="10109" y="2692"/>
                    <a:pt x="9585" y="2692"/>
                  </a:cubicBezTo>
                  <a:lnTo>
                    <a:pt x="917" y="2692"/>
                  </a:lnTo>
                  <a:cubicBezTo>
                    <a:pt x="691" y="2692"/>
                    <a:pt x="465" y="2608"/>
                    <a:pt x="298" y="2454"/>
                  </a:cubicBezTo>
                  <a:cubicBezTo>
                    <a:pt x="265" y="2426"/>
                    <a:pt x="225" y="2412"/>
                    <a:pt x="185" y="2412"/>
                  </a:cubicBezTo>
                  <a:cubicBezTo>
                    <a:pt x="138" y="2412"/>
                    <a:pt x="92" y="2432"/>
                    <a:pt x="60" y="2477"/>
                  </a:cubicBezTo>
                  <a:cubicBezTo>
                    <a:pt x="0" y="2549"/>
                    <a:pt x="0" y="2656"/>
                    <a:pt x="84" y="2716"/>
                  </a:cubicBezTo>
                  <a:cubicBezTo>
                    <a:pt x="322" y="2918"/>
                    <a:pt x="619" y="3025"/>
                    <a:pt x="917" y="3025"/>
                  </a:cubicBezTo>
                  <a:lnTo>
                    <a:pt x="4227" y="3025"/>
                  </a:lnTo>
                  <a:lnTo>
                    <a:pt x="4227" y="5644"/>
                  </a:lnTo>
                  <a:lnTo>
                    <a:pt x="3132" y="5644"/>
                  </a:lnTo>
                  <a:cubicBezTo>
                    <a:pt x="2763" y="5644"/>
                    <a:pt x="2465" y="5942"/>
                    <a:pt x="2465" y="6311"/>
                  </a:cubicBezTo>
                  <a:lnTo>
                    <a:pt x="2465" y="6371"/>
                  </a:lnTo>
                  <a:cubicBezTo>
                    <a:pt x="2465" y="6740"/>
                    <a:pt x="2763" y="7038"/>
                    <a:pt x="3132" y="7038"/>
                  </a:cubicBezTo>
                  <a:lnTo>
                    <a:pt x="7394" y="7038"/>
                  </a:lnTo>
                  <a:cubicBezTo>
                    <a:pt x="7763" y="7038"/>
                    <a:pt x="8061" y="6740"/>
                    <a:pt x="8061" y="6371"/>
                  </a:cubicBezTo>
                  <a:lnTo>
                    <a:pt x="8061" y="6311"/>
                  </a:lnTo>
                  <a:cubicBezTo>
                    <a:pt x="8061" y="5942"/>
                    <a:pt x="7763" y="5644"/>
                    <a:pt x="7394" y="5644"/>
                  </a:cubicBezTo>
                  <a:lnTo>
                    <a:pt x="6287" y="5644"/>
                  </a:lnTo>
                  <a:lnTo>
                    <a:pt x="6287" y="3037"/>
                  </a:lnTo>
                  <a:lnTo>
                    <a:pt x="9609" y="3037"/>
                  </a:lnTo>
                  <a:cubicBezTo>
                    <a:pt x="10311" y="3037"/>
                    <a:pt x="10883" y="2477"/>
                    <a:pt x="10883" y="1751"/>
                  </a:cubicBezTo>
                  <a:lnTo>
                    <a:pt x="10883" y="168"/>
                  </a:lnTo>
                  <a:cubicBezTo>
                    <a:pt x="10859" y="72"/>
                    <a:pt x="10787" y="1"/>
                    <a:pt x="10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7" name="Google Shape;17437;p63"/>
            <p:cNvSpPr/>
            <p:nvPr/>
          </p:nvSpPr>
          <p:spPr>
            <a:xfrm>
              <a:off x="1331852" y="1519217"/>
              <a:ext cx="191243" cy="140514"/>
            </a:xfrm>
            <a:custGeom>
              <a:rect b="b" l="l" r="r" t="t"/>
              <a:pathLst>
                <a:path extrusionOk="0" h="4418" w="6013">
                  <a:moveTo>
                    <a:pt x="869" y="1"/>
                  </a:moveTo>
                  <a:cubicBezTo>
                    <a:pt x="393" y="1"/>
                    <a:pt x="0" y="393"/>
                    <a:pt x="0" y="870"/>
                  </a:cubicBezTo>
                  <a:lnTo>
                    <a:pt x="0" y="4263"/>
                  </a:lnTo>
                  <a:cubicBezTo>
                    <a:pt x="0" y="4346"/>
                    <a:pt x="83" y="4418"/>
                    <a:pt x="167" y="4418"/>
                  </a:cubicBezTo>
                  <a:cubicBezTo>
                    <a:pt x="262" y="4418"/>
                    <a:pt x="333" y="4346"/>
                    <a:pt x="333" y="4263"/>
                  </a:cubicBezTo>
                  <a:lnTo>
                    <a:pt x="333" y="870"/>
                  </a:lnTo>
                  <a:cubicBezTo>
                    <a:pt x="333" y="572"/>
                    <a:pt x="572" y="334"/>
                    <a:pt x="869" y="334"/>
                  </a:cubicBezTo>
                  <a:lnTo>
                    <a:pt x="5834" y="334"/>
                  </a:lnTo>
                  <a:cubicBezTo>
                    <a:pt x="5929" y="334"/>
                    <a:pt x="6001" y="251"/>
                    <a:pt x="6001" y="167"/>
                  </a:cubicBezTo>
                  <a:cubicBezTo>
                    <a:pt x="6013" y="72"/>
                    <a:pt x="5929" y="1"/>
                    <a:pt x="5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8" name="Google Shape;17438;p63"/>
            <p:cNvSpPr/>
            <p:nvPr/>
          </p:nvSpPr>
          <p:spPr>
            <a:xfrm>
              <a:off x="1331852" y="1519217"/>
              <a:ext cx="315442" cy="190512"/>
            </a:xfrm>
            <a:custGeom>
              <a:rect b="b" l="l" r="r" t="t"/>
              <a:pathLst>
                <a:path extrusionOk="0" h="5990" w="9918">
                  <a:moveTo>
                    <a:pt x="6513" y="1"/>
                  </a:moveTo>
                  <a:cubicBezTo>
                    <a:pt x="6418" y="1"/>
                    <a:pt x="6346" y="72"/>
                    <a:pt x="6346" y="167"/>
                  </a:cubicBezTo>
                  <a:cubicBezTo>
                    <a:pt x="6346" y="251"/>
                    <a:pt x="6418" y="322"/>
                    <a:pt x="6513" y="322"/>
                  </a:cubicBezTo>
                  <a:lnTo>
                    <a:pt x="9049" y="322"/>
                  </a:lnTo>
                  <a:cubicBezTo>
                    <a:pt x="9346" y="322"/>
                    <a:pt x="9585" y="560"/>
                    <a:pt x="9585" y="870"/>
                  </a:cubicBezTo>
                  <a:lnTo>
                    <a:pt x="9585" y="5120"/>
                  </a:lnTo>
                  <a:cubicBezTo>
                    <a:pt x="9585" y="5418"/>
                    <a:pt x="9346" y="5656"/>
                    <a:pt x="9049" y="5656"/>
                  </a:cubicBezTo>
                  <a:lnTo>
                    <a:pt x="869" y="5656"/>
                  </a:lnTo>
                  <a:cubicBezTo>
                    <a:pt x="572" y="5656"/>
                    <a:pt x="333" y="5418"/>
                    <a:pt x="333" y="5120"/>
                  </a:cubicBezTo>
                  <a:lnTo>
                    <a:pt x="333" y="4930"/>
                  </a:lnTo>
                  <a:cubicBezTo>
                    <a:pt x="333" y="4834"/>
                    <a:pt x="262" y="4763"/>
                    <a:pt x="167" y="4763"/>
                  </a:cubicBezTo>
                  <a:cubicBezTo>
                    <a:pt x="71" y="4763"/>
                    <a:pt x="0" y="4834"/>
                    <a:pt x="0" y="4930"/>
                  </a:cubicBezTo>
                  <a:lnTo>
                    <a:pt x="0" y="5120"/>
                  </a:lnTo>
                  <a:cubicBezTo>
                    <a:pt x="0" y="5596"/>
                    <a:pt x="393" y="5989"/>
                    <a:pt x="869" y="5989"/>
                  </a:cubicBezTo>
                  <a:lnTo>
                    <a:pt x="9049" y="5989"/>
                  </a:lnTo>
                  <a:cubicBezTo>
                    <a:pt x="9525" y="5989"/>
                    <a:pt x="9918" y="5596"/>
                    <a:pt x="9918" y="5120"/>
                  </a:cubicBezTo>
                  <a:lnTo>
                    <a:pt x="9918" y="870"/>
                  </a:lnTo>
                  <a:cubicBezTo>
                    <a:pt x="9918" y="393"/>
                    <a:pt x="9525" y="1"/>
                    <a:pt x="9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9" name="Google Shape;17439;p63"/>
            <p:cNvSpPr/>
            <p:nvPr/>
          </p:nvSpPr>
          <p:spPr>
            <a:xfrm>
              <a:off x="1587056" y="1669178"/>
              <a:ext cx="32" cy="32"/>
            </a:xfrm>
            <a:custGeom>
              <a:rect b="b" l="l" r="r" t="t"/>
              <a:pathLst>
                <a:path extrusionOk="0" h="1" w="1">
                  <a:moveTo>
                    <a:pt x="1" y="0"/>
                  </a:moveTo>
                  <a:lnTo>
                    <a:pt x="1" y="0"/>
                  </a:lnTo>
                  <a:lnTo>
                    <a:pt x="1" y="0"/>
                  </a:ln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0" name="Google Shape;17440;p63"/>
            <p:cNvSpPr/>
            <p:nvPr/>
          </p:nvSpPr>
          <p:spPr>
            <a:xfrm>
              <a:off x="1471190" y="1538523"/>
              <a:ext cx="160965" cy="141278"/>
            </a:xfrm>
            <a:custGeom>
              <a:rect b="b" l="l" r="r" t="t"/>
              <a:pathLst>
                <a:path extrusionOk="0" h="4442" w="5061">
                  <a:moveTo>
                    <a:pt x="2489" y="346"/>
                  </a:moveTo>
                  <a:lnTo>
                    <a:pt x="1536" y="1096"/>
                  </a:lnTo>
                  <a:lnTo>
                    <a:pt x="548" y="346"/>
                  </a:lnTo>
                  <a:close/>
                  <a:moveTo>
                    <a:pt x="322" y="596"/>
                  </a:moveTo>
                  <a:lnTo>
                    <a:pt x="1251" y="1299"/>
                  </a:lnTo>
                  <a:lnTo>
                    <a:pt x="322" y="2013"/>
                  </a:lnTo>
                  <a:lnTo>
                    <a:pt x="322" y="596"/>
                  </a:lnTo>
                  <a:close/>
                  <a:moveTo>
                    <a:pt x="2739" y="584"/>
                  </a:moveTo>
                  <a:lnTo>
                    <a:pt x="2739" y="2013"/>
                  </a:lnTo>
                  <a:lnTo>
                    <a:pt x="1810" y="1299"/>
                  </a:lnTo>
                  <a:lnTo>
                    <a:pt x="2739" y="584"/>
                  </a:lnTo>
                  <a:close/>
                  <a:moveTo>
                    <a:pt x="1536" y="1501"/>
                  </a:moveTo>
                  <a:lnTo>
                    <a:pt x="2525" y="2263"/>
                  </a:lnTo>
                  <a:lnTo>
                    <a:pt x="548" y="2263"/>
                  </a:lnTo>
                  <a:lnTo>
                    <a:pt x="1536" y="1501"/>
                  </a:lnTo>
                  <a:close/>
                  <a:moveTo>
                    <a:pt x="3239" y="2680"/>
                  </a:moveTo>
                  <a:lnTo>
                    <a:pt x="3239" y="2680"/>
                  </a:lnTo>
                  <a:cubicBezTo>
                    <a:pt x="3261" y="2702"/>
                    <a:pt x="4644" y="3120"/>
                    <a:pt x="4644" y="3120"/>
                  </a:cubicBezTo>
                  <a:cubicBezTo>
                    <a:pt x="4639" y="3122"/>
                    <a:pt x="4637" y="3122"/>
                    <a:pt x="4636" y="3122"/>
                  </a:cubicBezTo>
                  <a:cubicBezTo>
                    <a:pt x="4636" y="3122"/>
                    <a:pt x="4642" y="3120"/>
                    <a:pt x="4640" y="3120"/>
                  </a:cubicBezTo>
                  <a:cubicBezTo>
                    <a:pt x="4636" y="3120"/>
                    <a:pt x="4565" y="3136"/>
                    <a:pt x="4049" y="3263"/>
                  </a:cubicBezTo>
                  <a:cubicBezTo>
                    <a:pt x="3930" y="3287"/>
                    <a:pt x="3834" y="3382"/>
                    <a:pt x="3811" y="3501"/>
                  </a:cubicBezTo>
                  <a:cubicBezTo>
                    <a:pt x="3686" y="3957"/>
                    <a:pt x="3662" y="4068"/>
                    <a:pt x="3659" y="4091"/>
                  </a:cubicBezTo>
                  <a:lnTo>
                    <a:pt x="3659" y="4091"/>
                  </a:lnTo>
                  <a:cubicBezTo>
                    <a:pt x="3658" y="4092"/>
                    <a:pt x="3657" y="4094"/>
                    <a:pt x="3656" y="4097"/>
                  </a:cubicBezTo>
                  <a:cubicBezTo>
                    <a:pt x="3656" y="4085"/>
                    <a:pt x="3620" y="3954"/>
                    <a:pt x="3239" y="2680"/>
                  </a:cubicBezTo>
                  <a:close/>
                  <a:moveTo>
                    <a:pt x="322" y="1"/>
                  </a:moveTo>
                  <a:cubicBezTo>
                    <a:pt x="143" y="1"/>
                    <a:pt x="1" y="156"/>
                    <a:pt x="1" y="334"/>
                  </a:cubicBezTo>
                  <a:lnTo>
                    <a:pt x="1" y="2263"/>
                  </a:lnTo>
                  <a:cubicBezTo>
                    <a:pt x="1" y="2442"/>
                    <a:pt x="143" y="2596"/>
                    <a:pt x="322" y="2596"/>
                  </a:cubicBezTo>
                  <a:lnTo>
                    <a:pt x="2739" y="2596"/>
                  </a:lnTo>
                  <a:cubicBezTo>
                    <a:pt x="2810" y="2596"/>
                    <a:pt x="2882" y="2561"/>
                    <a:pt x="2941" y="2513"/>
                  </a:cubicBezTo>
                  <a:lnTo>
                    <a:pt x="2941" y="2513"/>
                  </a:lnTo>
                  <a:cubicBezTo>
                    <a:pt x="2894" y="2596"/>
                    <a:pt x="2882" y="2692"/>
                    <a:pt x="2918" y="2787"/>
                  </a:cubicBezTo>
                  <a:lnTo>
                    <a:pt x="3334" y="4204"/>
                  </a:lnTo>
                  <a:cubicBezTo>
                    <a:pt x="3375" y="4362"/>
                    <a:pt x="3511" y="4442"/>
                    <a:pt x="3650" y="4442"/>
                  </a:cubicBezTo>
                  <a:cubicBezTo>
                    <a:pt x="3793" y="4442"/>
                    <a:pt x="3941" y="4356"/>
                    <a:pt x="3989" y="4180"/>
                  </a:cubicBezTo>
                  <a:lnTo>
                    <a:pt x="4132" y="3585"/>
                  </a:lnTo>
                  <a:lnTo>
                    <a:pt x="4727" y="3442"/>
                  </a:lnTo>
                  <a:cubicBezTo>
                    <a:pt x="5061" y="3358"/>
                    <a:pt x="5061" y="2894"/>
                    <a:pt x="4727" y="2787"/>
                  </a:cubicBezTo>
                  <a:lnTo>
                    <a:pt x="3322" y="2370"/>
                  </a:lnTo>
                  <a:cubicBezTo>
                    <a:pt x="3290" y="2363"/>
                    <a:pt x="3256" y="2359"/>
                    <a:pt x="3223" y="2359"/>
                  </a:cubicBezTo>
                  <a:cubicBezTo>
                    <a:pt x="3147" y="2359"/>
                    <a:pt x="3075" y="2380"/>
                    <a:pt x="3025" y="2430"/>
                  </a:cubicBezTo>
                  <a:cubicBezTo>
                    <a:pt x="3096" y="2299"/>
                    <a:pt x="3049" y="2334"/>
                    <a:pt x="3060" y="334"/>
                  </a:cubicBezTo>
                  <a:cubicBezTo>
                    <a:pt x="3060" y="287"/>
                    <a:pt x="3060" y="251"/>
                    <a:pt x="3049" y="215"/>
                  </a:cubicBezTo>
                  <a:cubicBezTo>
                    <a:pt x="3049" y="179"/>
                    <a:pt x="3037" y="156"/>
                    <a:pt x="3025" y="132"/>
                  </a:cubicBezTo>
                  <a:cubicBezTo>
                    <a:pt x="3001" y="120"/>
                    <a:pt x="2989" y="108"/>
                    <a:pt x="2977" y="108"/>
                  </a:cubicBezTo>
                  <a:cubicBezTo>
                    <a:pt x="2918" y="48"/>
                    <a:pt x="2822" y="1"/>
                    <a:pt x="2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1" name="Google Shape;17441;p63"/>
            <p:cNvSpPr/>
            <p:nvPr/>
          </p:nvSpPr>
          <p:spPr>
            <a:xfrm>
              <a:off x="1354943" y="1540049"/>
              <a:ext cx="124230" cy="148847"/>
            </a:xfrm>
            <a:custGeom>
              <a:rect b="b" l="l" r="r" t="t"/>
              <a:pathLst>
                <a:path extrusionOk="0" h="4680" w="3906">
                  <a:moveTo>
                    <a:pt x="1834" y="0"/>
                  </a:moveTo>
                  <a:cubicBezTo>
                    <a:pt x="1489" y="0"/>
                    <a:pt x="1179" y="227"/>
                    <a:pt x="1072" y="548"/>
                  </a:cubicBezTo>
                  <a:cubicBezTo>
                    <a:pt x="0" y="3929"/>
                    <a:pt x="24" y="3751"/>
                    <a:pt x="24" y="3941"/>
                  </a:cubicBezTo>
                  <a:cubicBezTo>
                    <a:pt x="24" y="4346"/>
                    <a:pt x="346" y="4680"/>
                    <a:pt x="750" y="4680"/>
                  </a:cubicBezTo>
                  <a:cubicBezTo>
                    <a:pt x="1060" y="4680"/>
                    <a:pt x="1346" y="4477"/>
                    <a:pt x="1429" y="4168"/>
                  </a:cubicBezTo>
                  <a:lnTo>
                    <a:pt x="1524" y="3882"/>
                  </a:lnTo>
                  <a:cubicBezTo>
                    <a:pt x="1572" y="3739"/>
                    <a:pt x="1703" y="3644"/>
                    <a:pt x="1846" y="3644"/>
                  </a:cubicBezTo>
                  <a:lnTo>
                    <a:pt x="2024" y="3644"/>
                  </a:lnTo>
                  <a:cubicBezTo>
                    <a:pt x="2179" y="3644"/>
                    <a:pt x="2310" y="3739"/>
                    <a:pt x="2358" y="3882"/>
                  </a:cubicBezTo>
                  <a:lnTo>
                    <a:pt x="2441" y="4168"/>
                  </a:lnTo>
                  <a:cubicBezTo>
                    <a:pt x="2548" y="4465"/>
                    <a:pt x="2822" y="4680"/>
                    <a:pt x="3132" y="4680"/>
                  </a:cubicBezTo>
                  <a:cubicBezTo>
                    <a:pt x="3536" y="4680"/>
                    <a:pt x="3858" y="4346"/>
                    <a:pt x="3858" y="3941"/>
                  </a:cubicBezTo>
                  <a:cubicBezTo>
                    <a:pt x="3906" y="3751"/>
                    <a:pt x="3858" y="3739"/>
                    <a:pt x="3489" y="2501"/>
                  </a:cubicBezTo>
                  <a:cubicBezTo>
                    <a:pt x="3470" y="2424"/>
                    <a:pt x="3405" y="2386"/>
                    <a:pt x="3337" y="2386"/>
                  </a:cubicBezTo>
                  <a:cubicBezTo>
                    <a:pt x="3320" y="2386"/>
                    <a:pt x="3303" y="2389"/>
                    <a:pt x="3286" y="2394"/>
                  </a:cubicBezTo>
                  <a:cubicBezTo>
                    <a:pt x="3191" y="2429"/>
                    <a:pt x="3144" y="2513"/>
                    <a:pt x="3179" y="2608"/>
                  </a:cubicBezTo>
                  <a:cubicBezTo>
                    <a:pt x="3584" y="3882"/>
                    <a:pt x="3596" y="3834"/>
                    <a:pt x="3596" y="3941"/>
                  </a:cubicBezTo>
                  <a:cubicBezTo>
                    <a:pt x="3596" y="4168"/>
                    <a:pt x="3417" y="4334"/>
                    <a:pt x="3203" y="4334"/>
                  </a:cubicBezTo>
                  <a:cubicBezTo>
                    <a:pt x="3048" y="4334"/>
                    <a:pt x="2894" y="4227"/>
                    <a:pt x="2834" y="4060"/>
                  </a:cubicBezTo>
                  <a:lnTo>
                    <a:pt x="2751" y="3787"/>
                  </a:lnTo>
                  <a:cubicBezTo>
                    <a:pt x="2655" y="3501"/>
                    <a:pt x="2393" y="3310"/>
                    <a:pt x="2096" y="3310"/>
                  </a:cubicBezTo>
                  <a:lnTo>
                    <a:pt x="1882" y="3310"/>
                  </a:lnTo>
                  <a:cubicBezTo>
                    <a:pt x="1584" y="3310"/>
                    <a:pt x="1334" y="3501"/>
                    <a:pt x="1227" y="3787"/>
                  </a:cubicBezTo>
                  <a:lnTo>
                    <a:pt x="1143" y="4084"/>
                  </a:lnTo>
                  <a:cubicBezTo>
                    <a:pt x="1084" y="4239"/>
                    <a:pt x="929" y="4346"/>
                    <a:pt x="762" y="4346"/>
                  </a:cubicBezTo>
                  <a:cubicBezTo>
                    <a:pt x="500" y="4346"/>
                    <a:pt x="298" y="4096"/>
                    <a:pt x="393" y="3822"/>
                  </a:cubicBezTo>
                  <a:lnTo>
                    <a:pt x="1417" y="655"/>
                  </a:lnTo>
                  <a:cubicBezTo>
                    <a:pt x="1477" y="465"/>
                    <a:pt x="1655" y="346"/>
                    <a:pt x="1846" y="346"/>
                  </a:cubicBezTo>
                  <a:lnTo>
                    <a:pt x="2084" y="346"/>
                  </a:lnTo>
                  <a:cubicBezTo>
                    <a:pt x="2286" y="346"/>
                    <a:pt x="2465" y="477"/>
                    <a:pt x="2524" y="655"/>
                  </a:cubicBezTo>
                  <a:lnTo>
                    <a:pt x="2941" y="1965"/>
                  </a:lnTo>
                  <a:cubicBezTo>
                    <a:pt x="2960" y="2041"/>
                    <a:pt x="3025" y="2079"/>
                    <a:pt x="3093" y="2079"/>
                  </a:cubicBezTo>
                  <a:cubicBezTo>
                    <a:pt x="3110" y="2079"/>
                    <a:pt x="3127" y="2077"/>
                    <a:pt x="3144" y="2072"/>
                  </a:cubicBezTo>
                  <a:cubicBezTo>
                    <a:pt x="3239" y="2036"/>
                    <a:pt x="3275" y="1953"/>
                    <a:pt x="3251" y="1858"/>
                  </a:cubicBezTo>
                  <a:lnTo>
                    <a:pt x="2834" y="548"/>
                  </a:lnTo>
                  <a:cubicBezTo>
                    <a:pt x="2727" y="227"/>
                    <a:pt x="2417"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2" name="Google Shape;17442;p63"/>
            <p:cNvSpPr/>
            <p:nvPr/>
          </p:nvSpPr>
          <p:spPr>
            <a:xfrm>
              <a:off x="1399629" y="1581714"/>
              <a:ext cx="37148" cy="52669"/>
            </a:xfrm>
            <a:custGeom>
              <a:rect b="b" l="l" r="r" t="t"/>
              <a:pathLst>
                <a:path extrusionOk="0" h="1656" w="1168">
                  <a:moveTo>
                    <a:pt x="596" y="738"/>
                  </a:moveTo>
                  <a:lnTo>
                    <a:pt x="774" y="1310"/>
                  </a:lnTo>
                  <a:lnTo>
                    <a:pt x="417" y="1310"/>
                  </a:lnTo>
                  <a:lnTo>
                    <a:pt x="596" y="738"/>
                  </a:lnTo>
                  <a:close/>
                  <a:moveTo>
                    <a:pt x="584" y="0"/>
                  </a:moveTo>
                  <a:cubicBezTo>
                    <a:pt x="512" y="0"/>
                    <a:pt x="453" y="48"/>
                    <a:pt x="417" y="119"/>
                  </a:cubicBezTo>
                  <a:lnTo>
                    <a:pt x="36" y="1429"/>
                  </a:lnTo>
                  <a:cubicBezTo>
                    <a:pt x="0" y="1536"/>
                    <a:pt x="72" y="1655"/>
                    <a:pt x="191" y="1655"/>
                  </a:cubicBezTo>
                  <a:lnTo>
                    <a:pt x="1000" y="1655"/>
                  </a:lnTo>
                  <a:cubicBezTo>
                    <a:pt x="1060" y="1655"/>
                    <a:pt x="1108" y="1619"/>
                    <a:pt x="1131" y="1584"/>
                  </a:cubicBezTo>
                  <a:cubicBezTo>
                    <a:pt x="1167" y="1536"/>
                    <a:pt x="1167" y="1488"/>
                    <a:pt x="1143" y="1429"/>
                  </a:cubicBezTo>
                  <a:lnTo>
                    <a:pt x="750" y="119"/>
                  </a:lnTo>
                  <a:cubicBezTo>
                    <a:pt x="727" y="48"/>
                    <a:pt x="65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43" name="Google Shape;17443;p63"/>
          <p:cNvGrpSpPr/>
          <p:nvPr/>
        </p:nvGrpSpPr>
        <p:grpSpPr>
          <a:xfrm>
            <a:off x="2219466" y="1324843"/>
            <a:ext cx="330613" cy="359015"/>
            <a:chOff x="2219466" y="1500293"/>
            <a:chExt cx="330613" cy="359015"/>
          </a:xfrm>
        </p:grpSpPr>
        <p:sp>
          <p:nvSpPr>
            <p:cNvPr id="17444" name="Google Shape;17444;p63"/>
            <p:cNvSpPr/>
            <p:nvPr/>
          </p:nvSpPr>
          <p:spPr>
            <a:xfrm>
              <a:off x="2353906" y="1635560"/>
              <a:ext cx="65518" cy="82121"/>
            </a:xfrm>
            <a:custGeom>
              <a:rect b="b" l="l" r="r" t="t"/>
              <a:pathLst>
                <a:path extrusionOk="0" h="2582" w="2060">
                  <a:moveTo>
                    <a:pt x="994" y="319"/>
                  </a:moveTo>
                  <a:cubicBezTo>
                    <a:pt x="1051" y="319"/>
                    <a:pt x="1107" y="355"/>
                    <a:pt x="1131" y="426"/>
                  </a:cubicBezTo>
                  <a:lnTo>
                    <a:pt x="1631" y="2093"/>
                  </a:lnTo>
                  <a:cubicBezTo>
                    <a:pt x="1667" y="2165"/>
                    <a:pt x="1607" y="2236"/>
                    <a:pt x="1536" y="2236"/>
                  </a:cubicBezTo>
                  <a:lnTo>
                    <a:pt x="476" y="2236"/>
                  </a:lnTo>
                  <a:cubicBezTo>
                    <a:pt x="405" y="2236"/>
                    <a:pt x="345" y="2165"/>
                    <a:pt x="357" y="2093"/>
                  </a:cubicBezTo>
                  <a:lnTo>
                    <a:pt x="857" y="426"/>
                  </a:lnTo>
                  <a:cubicBezTo>
                    <a:pt x="881" y="355"/>
                    <a:pt x="938" y="319"/>
                    <a:pt x="994" y="319"/>
                  </a:cubicBezTo>
                  <a:close/>
                  <a:moveTo>
                    <a:pt x="1006" y="1"/>
                  </a:moveTo>
                  <a:cubicBezTo>
                    <a:pt x="813" y="1"/>
                    <a:pt x="619" y="111"/>
                    <a:pt x="548" y="331"/>
                  </a:cubicBezTo>
                  <a:lnTo>
                    <a:pt x="48" y="1998"/>
                  </a:lnTo>
                  <a:cubicBezTo>
                    <a:pt x="0" y="2129"/>
                    <a:pt x="36" y="2284"/>
                    <a:pt x="119" y="2403"/>
                  </a:cubicBezTo>
                  <a:cubicBezTo>
                    <a:pt x="214" y="2522"/>
                    <a:pt x="345" y="2581"/>
                    <a:pt x="476" y="2581"/>
                  </a:cubicBezTo>
                  <a:lnTo>
                    <a:pt x="1536" y="2581"/>
                  </a:lnTo>
                  <a:cubicBezTo>
                    <a:pt x="1845" y="2581"/>
                    <a:pt x="2060" y="2284"/>
                    <a:pt x="1965" y="1998"/>
                  </a:cubicBezTo>
                  <a:lnTo>
                    <a:pt x="1464" y="331"/>
                  </a:lnTo>
                  <a:cubicBezTo>
                    <a:pt x="1393" y="111"/>
                    <a:pt x="1200" y="1"/>
                    <a:pt x="1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5" name="Google Shape;17445;p63"/>
            <p:cNvSpPr/>
            <p:nvPr/>
          </p:nvSpPr>
          <p:spPr>
            <a:xfrm>
              <a:off x="2219466" y="1500293"/>
              <a:ext cx="330613" cy="359015"/>
            </a:xfrm>
            <a:custGeom>
              <a:rect b="b" l="l" r="r" t="t"/>
              <a:pathLst>
                <a:path extrusionOk="0" h="11288" w="10395">
                  <a:moveTo>
                    <a:pt x="1048" y="322"/>
                  </a:moveTo>
                  <a:lnTo>
                    <a:pt x="1048" y="1048"/>
                  </a:lnTo>
                  <a:lnTo>
                    <a:pt x="334" y="1048"/>
                  </a:lnTo>
                  <a:lnTo>
                    <a:pt x="334" y="322"/>
                  </a:lnTo>
                  <a:close/>
                  <a:moveTo>
                    <a:pt x="5549" y="334"/>
                  </a:moveTo>
                  <a:lnTo>
                    <a:pt x="5549" y="1048"/>
                  </a:lnTo>
                  <a:lnTo>
                    <a:pt x="4834" y="1048"/>
                  </a:lnTo>
                  <a:lnTo>
                    <a:pt x="4834" y="334"/>
                  </a:lnTo>
                  <a:close/>
                  <a:moveTo>
                    <a:pt x="10049" y="322"/>
                  </a:moveTo>
                  <a:lnTo>
                    <a:pt x="10049" y="1048"/>
                  </a:lnTo>
                  <a:lnTo>
                    <a:pt x="9335" y="1048"/>
                  </a:lnTo>
                  <a:lnTo>
                    <a:pt x="9335" y="322"/>
                  </a:lnTo>
                  <a:close/>
                  <a:moveTo>
                    <a:pt x="10061" y="5287"/>
                  </a:moveTo>
                  <a:lnTo>
                    <a:pt x="10061" y="6001"/>
                  </a:lnTo>
                  <a:lnTo>
                    <a:pt x="9347" y="6001"/>
                  </a:lnTo>
                  <a:lnTo>
                    <a:pt x="9347" y="5287"/>
                  </a:lnTo>
                  <a:close/>
                  <a:moveTo>
                    <a:pt x="1048" y="5299"/>
                  </a:moveTo>
                  <a:lnTo>
                    <a:pt x="1048" y="6013"/>
                  </a:lnTo>
                  <a:lnTo>
                    <a:pt x="334" y="6013"/>
                  </a:lnTo>
                  <a:lnTo>
                    <a:pt x="334" y="5299"/>
                  </a:lnTo>
                  <a:close/>
                  <a:moveTo>
                    <a:pt x="1381" y="10287"/>
                  </a:moveTo>
                  <a:lnTo>
                    <a:pt x="1524" y="10418"/>
                  </a:lnTo>
                  <a:lnTo>
                    <a:pt x="1381" y="10418"/>
                  </a:lnTo>
                  <a:lnTo>
                    <a:pt x="1381" y="10287"/>
                  </a:lnTo>
                  <a:close/>
                  <a:moveTo>
                    <a:pt x="9001" y="10287"/>
                  </a:moveTo>
                  <a:lnTo>
                    <a:pt x="9001" y="10418"/>
                  </a:lnTo>
                  <a:lnTo>
                    <a:pt x="8870" y="10418"/>
                  </a:lnTo>
                  <a:lnTo>
                    <a:pt x="9001" y="10287"/>
                  </a:lnTo>
                  <a:close/>
                  <a:moveTo>
                    <a:pt x="9025" y="857"/>
                  </a:moveTo>
                  <a:lnTo>
                    <a:pt x="9025" y="1215"/>
                  </a:lnTo>
                  <a:cubicBezTo>
                    <a:pt x="9025" y="1310"/>
                    <a:pt x="9097" y="1381"/>
                    <a:pt x="9180" y="1381"/>
                  </a:cubicBezTo>
                  <a:lnTo>
                    <a:pt x="9537" y="1381"/>
                  </a:lnTo>
                  <a:lnTo>
                    <a:pt x="9537" y="4953"/>
                  </a:lnTo>
                  <a:lnTo>
                    <a:pt x="9180" y="4953"/>
                  </a:lnTo>
                  <a:cubicBezTo>
                    <a:pt x="9097" y="4953"/>
                    <a:pt x="9025" y="5025"/>
                    <a:pt x="9025" y="5120"/>
                  </a:cubicBezTo>
                  <a:lnTo>
                    <a:pt x="9025" y="6180"/>
                  </a:lnTo>
                  <a:cubicBezTo>
                    <a:pt x="9025" y="6263"/>
                    <a:pt x="9097" y="6346"/>
                    <a:pt x="9180" y="6346"/>
                  </a:cubicBezTo>
                  <a:lnTo>
                    <a:pt x="9537" y="6346"/>
                  </a:lnTo>
                  <a:lnTo>
                    <a:pt x="9537" y="9894"/>
                  </a:lnTo>
                  <a:lnTo>
                    <a:pt x="9275" y="9894"/>
                  </a:lnTo>
                  <a:cubicBezTo>
                    <a:pt x="9406" y="9573"/>
                    <a:pt x="9442" y="9216"/>
                    <a:pt x="9323" y="8870"/>
                  </a:cubicBezTo>
                  <a:lnTo>
                    <a:pt x="7311" y="2632"/>
                  </a:lnTo>
                  <a:cubicBezTo>
                    <a:pt x="7283" y="2567"/>
                    <a:pt x="7227" y="2524"/>
                    <a:pt x="7160" y="2524"/>
                  </a:cubicBezTo>
                  <a:cubicBezTo>
                    <a:pt x="7139" y="2524"/>
                    <a:pt x="7118" y="2528"/>
                    <a:pt x="7096" y="2536"/>
                  </a:cubicBezTo>
                  <a:cubicBezTo>
                    <a:pt x="7013" y="2560"/>
                    <a:pt x="6965" y="2655"/>
                    <a:pt x="7001" y="2739"/>
                  </a:cubicBezTo>
                  <a:lnTo>
                    <a:pt x="9001" y="8978"/>
                  </a:lnTo>
                  <a:cubicBezTo>
                    <a:pt x="9263" y="9780"/>
                    <a:pt x="8624" y="10429"/>
                    <a:pt x="7936" y="10429"/>
                  </a:cubicBezTo>
                  <a:cubicBezTo>
                    <a:pt x="7685" y="10429"/>
                    <a:pt x="7427" y="10342"/>
                    <a:pt x="7204" y="10144"/>
                  </a:cubicBezTo>
                  <a:cubicBezTo>
                    <a:pt x="7171" y="10123"/>
                    <a:pt x="7132" y="10111"/>
                    <a:pt x="7093" y="10111"/>
                  </a:cubicBezTo>
                  <a:cubicBezTo>
                    <a:pt x="7045" y="10111"/>
                    <a:pt x="6998" y="10129"/>
                    <a:pt x="6965" y="10168"/>
                  </a:cubicBezTo>
                  <a:cubicBezTo>
                    <a:pt x="6906" y="10240"/>
                    <a:pt x="6906" y="10347"/>
                    <a:pt x="6977" y="10406"/>
                  </a:cubicBezTo>
                  <a:cubicBezTo>
                    <a:pt x="7001" y="10418"/>
                    <a:pt x="7013" y="10430"/>
                    <a:pt x="7025" y="10430"/>
                  </a:cubicBezTo>
                  <a:lnTo>
                    <a:pt x="5906" y="10430"/>
                  </a:lnTo>
                  <a:lnTo>
                    <a:pt x="5906" y="10073"/>
                  </a:lnTo>
                  <a:cubicBezTo>
                    <a:pt x="5906" y="9990"/>
                    <a:pt x="5834" y="9918"/>
                    <a:pt x="5751" y="9918"/>
                  </a:cubicBezTo>
                  <a:lnTo>
                    <a:pt x="4691" y="9918"/>
                  </a:lnTo>
                  <a:cubicBezTo>
                    <a:pt x="4596" y="9918"/>
                    <a:pt x="4525" y="9990"/>
                    <a:pt x="4525" y="10073"/>
                  </a:cubicBezTo>
                  <a:lnTo>
                    <a:pt x="4525" y="10430"/>
                  </a:lnTo>
                  <a:lnTo>
                    <a:pt x="3382" y="10430"/>
                  </a:lnTo>
                  <a:cubicBezTo>
                    <a:pt x="3834" y="10049"/>
                    <a:pt x="3858" y="9585"/>
                    <a:pt x="4037" y="9144"/>
                  </a:cubicBezTo>
                  <a:cubicBezTo>
                    <a:pt x="4167" y="8728"/>
                    <a:pt x="4548" y="8442"/>
                    <a:pt x="5001" y="8442"/>
                  </a:cubicBezTo>
                  <a:lnTo>
                    <a:pt x="5418" y="8442"/>
                  </a:lnTo>
                  <a:cubicBezTo>
                    <a:pt x="5846" y="8442"/>
                    <a:pt x="6239" y="8728"/>
                    <a:pt x="6382" y="9144"/>
                  </a:cubicBezTo>
                  <a:lnTo>
                    <a:pt x="6596" y="9775"/>
                  </a:lnTo>
                  <a:cubicBezTo>
                    <a:pt x="6615" y="9849"/>
                    <a:pt x="6676" y="9894"/>
                    <a:pt x="6742" y="9894"/>
                  </a:cubicBezTo>
                  <a:cubicBezTo>
                    <a:pt x="6761" y="9894"/>
                    <a:pt x="6780" y="9890"/>
                    <a:pt x="6799" y="9882"/>
                  </a:cubicBezTo>
                  <a:cubicBezTo>
                    <a:pt x="6894" y="9859"/>
                    <a:pt x="6930" y="9763"/>
                    <a:pt x="6906" y="9680"/>
                  </a:cubicBezTo>
                  <a:lnTo>
                    <a:pt x="6692" y="9037"/>
                  </a:lnTo>
                  <a:cubicBezTo>
                    <a:pt x="6513" y="8489"/>
                    <a:pt x="6001" y="8108"/>
                    <a:pt x="5418" y="8108"/>
                  </a:cubicBezTo>
                  <a:lnTo>
                    <a:pt x="5001" y="8108"/>
                  </a:lnTo>
                  <a:cubicBezTo>
                    <a:pt x="4418" y="8108"/>
                    <a:pt x="3894" y="8489"/>
                    <a:pt x="3715" y="9037"/>
                  </a:cubicBezTo>
                  <a:lnTo>
                    <a:pt x="3513" y="9680"/>
                  </a:lnTo>
                  <a:cubicBezTo>
                    <a:pt x="3358" y="10132"/>
                    <a:pt x="2929" y="10430"/>
                    <a:pt x="2453" y="10430"/>
                  </a:cubicBezTo>
                  <a:cubicBezTo>
                    <a:pt x="1846" y="10430"/>
                    <a:pt x="1334" y="9942"/>
                    <a:pt x="1334" y="9323"/>
                  </a:cubicBezTo>
                  <a:cubicBezTo>
                    <a:pt x="1334" y="9025"/>
                    <a:pt x="1429" y="8906"/>
                    <a:pt x="1751" y="7846"/>
                  </a:cubicBezTo>
                  <a:cubicBezTo>
                    <a:pt x="1786" y="7751"/>
                    <a:pt x="1739" y="7668"/>
                    <a:pt x="1655" y="7632"/>
                  </a:cubicBezTo>
                  <a:cubicBezTo>
                    <a:pt x="1639" y="7628"/>
                    <a:pt x="1622" y="7626"/>
                    <a:pt x="1607" y="7626"/>
                  </a:cubicBezTo>
                  <a:cubicBezTo>
                    <a:pt x="1532" y="7626"/>
                    <a:pt x="1470" y="7670"/>
                    <a:pt x="1441" y="7739"/>
                  </a:cubicBezTo>
                  <a:lnTo>
                    <a:pt x="1084" y="8870"/>
                  </a:lnTo>
                  <a:cubicBezTo>
                    <a:pt x="977" y="9216"/>
                    <a:pt x="1000" y="9573"/>
                    <a:pt x="1143" y="9894"/>
                  </a:cubicBezTo>
                  <a:lnTo>
                    <a:pt x="881" y="9894"/>
                  </a:lnTo>
                  <a:lnTo>
                    <a:pt x="881" y="6346"/>
                  </a:lnTo>
                  <a:lnTo>
                    <a:pt x="1239" y="6346"/>
                  </a:lnTo>
                  <a:cubicBezTo>
                    <a:pt x="1322" y="6346"/>
                    <a:pt x="1393" y="6263"/>
                    <a:pt x="1393" y="6180"/>
                  </a:cubicBezTo>
                  <a:lnTo>
                    <a:pt x="1393" y="5120"/>
                  </a:lnTo>
                  <a:cubicBezTo>
                    <a:pt x="1393" y="5037"/>
                    <a:pt x="1322" y="4953"/>
                    <a:pt x="1239" y="4953"/>
                  </a:cubicBezTo>
                  <a:lnTo>
                    <a:pt x="881" y="4953"/>
                  </a:lnTo>
                  <a:lnTo>
                    <a:pt x="881" y="1381"/>
                  </a:lnTo>
                  <a:lnTo>
                    <a:pt x="1239" y="1381"/>
                  </a:lnTo>
                  <a:cubicBezTo>
                    <a:pt x="1322" y="1381"/>
                    <a:pt x="1393" y="1310"/>
                    <a:pt x="1393" y="1227"/>
                  </a:cubicBezTo>
                  <a:lnTo>
                    <a:pt x="1393" y="869"/>
                  </a:lnTo>
                  <a:lnTo>
                    <a:pt x="3953" y="869"/>
                  </a:lnTo>
                  <a:cubicBezTo>
                    <a:pt x="3703" y="1060"/>
                    <a:pt x="3513" y="1322"/>
                    <a:pt x="3417" y="1643"/>
                  </a:cubicBezTo>
                  <a:lnTo>
                    <a:pt x="1643" y="7096"/>
                  </a:lnTo>
                  <a:cubicBezTo>
                    <a:pt x="1608" y="7204"/>
                    <a:pt x="1679" y="7323"/>
                    <a:pt x="1798" y="7323"/>
                  </a:cubicBezTo>
                  <a:cubicBezTo>
                    <a:pt x="1881" y="7323"/>
                    <a:pt x="1941" y="7275"/>
                    <a:pt x="1965" y="7204"/>
                  </a:cubicBezTo>
                  <a:lnTo>
                    <a:pt x="3739" y="1727"/>
                  </a:lnTo>
                  <a:cubicBezTo>
                    <a:pt x="3858" y="1334"/>
                    <a:pt x="4156" y="1036"/>
                    <a:pt x="4525" y="917"/>
                  </a:cubicBezTo>
                  <a:lnTo>
                    <a:pt x="4525" y="1215"/>
                  </a:lnTo>
                  <a:cubicBezTo>
                    <a:pt x="4525" y="1310"/>
                    <a:pt x="4596" y="1381"/>
                    <a:pt x="4691" y="1381"/>
                  </a:cubicBezTo>
                  <a:lnTo>
                    <a:pt x="5751" y="1381"/>
                  </a:lnTo>
                  <a:cubicBezTo>
                    <a:pt x="5834" y="1381"/>
                    <a:pt x="5906" y="1310"/>
                    <a:pt x="5906" y="1215"/>
                  </a:cubicBezTo>
                  <a:lnTo>
                    <a:pt x="5906" y="941"/>
                  </a:lnTo>
                  <a:cubicBezTo>
                    <a:pt x="6263" y="1072"/>
                    <a:pt x="6549" y="1358"/>
                    <a:pt x="6680" y="1739"/>
                  </a:cubicBezTo>
                  <a:lnTo>
                    <a:pt x="6799" y="2096"/>
                  </a:lnTo>
                  <a:cubicBezTo>
                    <a:pt x="6827" y="2172"/>
                    <a:pt x="6886" y="2210"/>
                    <a:pt x="6958" y="2210"/>
                  </a:cubicBezTo>
                  <a:cubicBezTo>
                    <a:pt x="6975" y="2210"/>
                    <a:pt x="6994" y="2208"/>
                    <a:pt x="7013" y="2203"/>
                  </a:cubicBezTo>
                  <a:cubicBezTo>
                    <a:pt x="7096" y="2167"/>
                    <a:pt x="7144" y="2084"/>
                    <a:pt x="7120" y="1989"/>
                  </a:cubicBezTo>
                  <a:cubicBezTo>
                    <a:pt x="7025" y="1786"/>
                    <a:pt x="6977" y="1262"/>
                    <a:pt x="6465" y="857"/>
                  </a:cubicBezTo>
                  <a:close/>
                  <a:moveTo>
                    <a:pt x="1048" y="10228"/>
                  </a:moveTo>
                  <a:lnTo>
                    <a:pt x="1048" y="10942"/>
                  </a:lnTo>
                  <a:lnTo>
                    <a:pt x="334" y="10942"/>
                  </a:lnTo>
                  <a:lnTo>
                    <a:pt x="334" y="10228"/>
                  </a:lnTo>
                  <a:close/>
                  <a:moveTo>
                    <a:pt x="5572" y="10228"/>
                  </a:moveTo>
                  <a:lnTo>
                    <a:pt x="5572" y="10942"/>
                  </a:lnTo>
                  <a:lnTo>
                    <a:pt x="4858" y="10942"/>
                  </a:lnTo>
                  <a:lnTo>
                    <a:pt x="4858" y="10228"/>
                  </a:lnTo>
                  <a:close/>
                  <a:moveTo>
                    <a:pt x="10061" y="10228"/>
                  </a:moveTo>
                  <a:lnTo>
                    <a:pt x="10061" y="10942"/>
                  </a:lnTo>
                  <a:lnTo>
                    <a:pt x="9347" y="10942"/>
                  </a:lnTo>
                  <a:lnTo>
                    <a:pt x="9347" y="10228"/>
                  </a:lnTo>
                  <a:close/>
                  <a:moveTo>
                    <a:pt x="167" y="0"/>
                  </a:moveTo>
                  <a:cubicBezTo>
                    <a:pt x="72" y="0"/>
                    <a:pt x="0" y="72"/>
                    <a:pt x="0" y="167"/>
                  </a:cubicBezTo>
                  <a:lnTo>
                    <a:pt x="0" y="1227"/>
                  </a:lnTo>
                  <a:cubicBezTo>
                    <a:pt x="0" y="1310"/>
                    <a:pt x="72" y="1381"/>
                    <a:pt x="167" y="1381"/>
                  </a:cubicBezTo>
                  <a:lnTo>
                    <a:pt x="524" y="1381"/>
                  </a:lnTo>
                  <a:lnTo>
                    <a:pt x="524" y="4953"/>
                  </a:lnTo>
                  <a:lnTo>
                    <a:pt x="167" y="4953"/>
                  </a:lnTo>
                  <a:cubicBezTo>
                    <a:pt x="72" y="4953"/>
                    <a:pt x="0" y="5037"/>
                    <a:pt x="0" y="5120"/>
                  </a:cubicBezTo>
                  <a:lnTo>
                    <a:pt x="0" y="6180"/>
                  </a:lnTo>
                  <a:cubicBezTo>
                    <a:pt x="0" y="6263"/>
                    <a:pt x="72" y="6346"/>
                    <a:pt x="167" y="6346"/>
                  </a:cubicBezTo>
                  <a:lnTo>
                    <a:pt x="524" y="6346"/>
                  </a:lnTo>
                  <a:lnTo>
                    <a:pt x="524" y="9894"/>
                  </a:lnTo>
                  <a:lnTo>
                    <a:pt x="167" y="9894"/>
                  </a:lnTo>
                  <a:cubicBezTo>
                    <a:pt x="72" y="9894"/>
                    <a:pt x="0" y="9978"/>
                    <a:pt x="0" y="10061"/>
                  </a:cubicBezTo>
                  <a:lnTo>
                    <a:pt x="0" y="11121"/>
                  </a:lnTo>
                  <a:cubicBezTo>
                    <a:pt x="0" y="11204"/>
                    <a:pt x="72" y="11287"/>
                    <a:pt x="167" y="11287"/>
                  </a:cubicBezTo>
                  <a:lnTo>
                    <a:pt x="1215" y="11287"/>
                  </a:lnTo>
                  <a:cubicBezTo>
                    <a:pt x="1310" y="11287"/>
                    <a:pt x="1381" y="11204"/>
                    <a:pt x="1381" y="11121"/>
                  </a:cubicBezTo>
                  <a:lnTo>
                    <a:pt x="1381" y="10763"/>
                  </a:lnTo>
                  <a:lnTo>
                    <a:pt x="4513" y="10763"/>
                  </a:lnTo>
                  <a:lnTo>
                    <a:pt x="4513" y="11121"/>
                  </a:lnTo>
                  <a:cubicBezTo>
                    <a:pt x="4513" y="11204"/>
                    <a:pt x="4584" y="11287"/>
                    <a:pt x="4679" y="11287"/>
                  </a:cubicBezTo>
                  <a:lnTo>
                    <a:pt x="5727" y="11287"/>
                  </a:lnTo>
                  <a:cubicBezTo>
                    <a:pt x="5822" y="11287"/>
                    <a:pt x="5894" y="11204"/>
                    <a:pt x="5894" y="11121"/>
                  </a:cubicBezTo>
                  <a:lnTo>
                    <a:pt x="5894" y="10763"/>
                  </a:lnTo>
                  <a:lnTo>
                    <a:pt x="9001" y="10763"/>
                  </a:lnTo>
                  <a:lnTo>
                    <a:pt x="9001" y="11121"/>
                  </a:lnTo>
                  <a:cubicBezTo>
                    <a:pt x="9001" y="11204"/>
                    <a:pt x="9085" y="11287"/>
                    <a:pt x="9168" y="11287"/>
                  </a:cubicBezTo>
                  <a:lnTo>
                    <a:pt x="10228" y="11287"/>
                  </a:lnTo>
                  <a:cubicBezTo>
                    <a:pt x="10311" y="11287"/>
                    <a:pt x="10394" y="11204"/>
                    <a:pt x="10394" y="11121"/>
                  </a:cubicBezTo>
                  <a:lnTo>
                    <a:pt x="10394" y="10061"/>
                  </a:lnTo>
                  <a:cubicBezTo>
                    <a:pt x="10394" y="9978"/>
                    <a:pt x="10311" y="9894"/>
                    <a:pt x="10228" y="9894"/>
                  </a:cubicBezTo>
                  <a:lnTo>
                    <a:pt x="9871" y="9894"/>
                  </a:lnTo>
                  <a:lnTo>
                    <a:pt x="9871" y="6346"/>
                  </a:lnTo>
                  <a:lnTo>
                    <a:pt x="10228" y="6346"/>
                  </a:lnTo>
                  <a:cubicBezTo>
                    <a:pt x="10311" y="6346"/>
                    <a:pt x="10394" y="6263"/>
                    <a:pt x="10394" y="6180"/>
                  </a:cubicBezTo>
                  <a:lnTo>
                    <a:pt x="10394" y="5120"/>
                  </a:lnTo>
                  <a:cubicBezTo>
                    <a:pt x="10394" y="5037"/>
                    <a:pt x="10311" y="4953"/>
                    <a:pt x="10228" y="4953"/>
                  </a:cubicBezTo>
                  <a:lnTo>
                    <a:pt x="9871" y="4953"/>
                  </a:lnTo>
                  <a:lnTo>
                    <a:pt x="9871" y="1381"/>
                  </a:lnTo>
                  <a:lnTo>
                    <a:pt x="10228" y="1381"/>
                  </a:lnTo>
                  <a:cubicBezTo>
                    <a:pt x="10311" y="1381"/>
                    <a:pt x="10394" y="1310"/>
                    <a:pt x="10394" y="1227"/>
                  </a:cubicBezTo>
                  <a:lnTo>
                    <a:pt x="10394" y="167"/>
                  </a:lnTo>
                  <a:cubicBezTo>
                    <a:pt x="10394" y="72"/>
                    <a:pt x="10311" y="0"/>
                    <a:pt x="10228" y="0"/>
                  </a:cubicBezTo>
                  <a:lnTo>
                    <a:pt x="9168" y="0"/>
                  </a:lnTo>
                  <a:cubicBezTo>
                    <a:pt x="9085" y="0"/>
                    <a:pt x="9001" y="72"/>
                    <a:pt x="9001" y="167"/>
                  </a:cubicBezTo>
                  <a:lnTo>
                    <a:pt x="9001" y="524"/>
                  </a:lnTo>
                  <a:lnTo>
                    <a:pt x="5894" y="524"/>
                  </a:lnTo>
                  <a:lnTo>
                    <a:pt x="5894" y="167"/>
                  </a:lnTo>
                  <a:cubicBezTo>
                    <a:pt x="5894" y="72"/>
                    <a:pt x="5822" y="0"/>
                    <a:pt x="5727" y="0"/>
                  </a:cubicBezTo>
                  <a:lnTo>
                    <a:pt x="4679" y="0"/>
                  </a:lnTo>
                  <a:cubicBezTo>
                    <a:pt x="4584" y="0"/>
                    <a:pt x="4513" y="72"/>
                    <a:pt x="4513" y="167"/>
                  </a:cubicBezTo>
                  <a:lnTo>
                    <a:pt x="4513" y="524"/>
                  </a:lnTo>
                  <a:lnTo>
                    <a:pt x="1381" y="524"/>
                  </a:lnTo>
                  <a:lnTo>
                    <a:pt x="1381" y="167"/>
                  </a:lnTo>
                  <a:cubicBezTo>
                    <a:pt x="1381" y="72"/>
                    <a:pt x="1310"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46" name="Google Shape;17446;p63"/>
          <p:cNvGrpSpPr/>
          <p:nvPr/>
        </p:nvGrpSpPr>
        <p:grpSpPr>
          <a:xfrm>
            <a:off x="5343544" y="1333908"/>
            <a:ext cx="244676" cy="351095"/>
            <a:chOff x="5343544" y="1509358"/>
            <a:chExt cx="244676" cy="351095"/>
          </a:xfrm>
        </p:grpSpPr>
        <p:sp>
          <p:nvSpPr>
            <p:cNvPr id="17447" name="Google Shape;17447;p63"/>
            <p:cNvSpPr/>
            <p:nvPr/>
          </p:nvSpPr>
          <p:spPr>
            <a:xfrm>
              <a:off x="5430658" y="1574494"/>
              <a:ext cx="25031" cy="10655"/>
            </a:xfrm>
            <a:custGeom>
              <a:rect b="b" l="l" r="r" t="t"/>
              <a:pathLst>
                <a:path extrusionOk="0" h="335" w="787">
                  <a:moveTo>
                    <a:pt x="167" y="1"/>
                  </a:moveTo>
                  <a:cubicBezTo>
                    <a:pt x="72" y="1"/>
                    <a:pt x="0" y="72"/>
                    <a:pt x="0" y="168"/>
                  </a:cubicBezTo>
                  <a:cubicBezTo>
                    <a:pt x="0" y="263"/>
                    <a:pt x="72" y="334"/>
                    <a:pt x="167" y="334"/>
                  </a:cubicBezTo>
                  <a:lnTo>
                    <a:pt x="619" y="334"/>
                  </a:lnTo>
                  <a:cubicBezTo>
                    <a:pt x="715" y="334"/>
                    <a:pt x="786" y="263"/>
                    <a:pt x="786" y="168"/>
                  </a:cubicBezTo>
                  <a:cubicBezTo>
                    <a:pt x="786" y="72"/>
                    <a:pt x="715" y="1"/>
                    <a:pt x="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8" name="Google Shape;17448;p63"/>
            <p:cNvSpPr/>
            <p:nvPr/>
          </p:nvSpPr>
          <p:spPr>
            <a:xfrm>
              <a:off x="5447706" y="1613137"/>
              <a:ext cx="39025" cy="38643"/>
            </a:xfrm>
            <a:custGeom>
              <a:rect b="b" l="l" r="r" t="t"/>
              <a:pathLst>
                <a:path extrusionOk="0" h="1215" w="1227">
                  <a:moveTo>
                    <a:pt x="607" y="322"/>
                  </a:moveTo>
                  <a:cubicBezTo>
                    <a:pt x="774" y="322"/>
                    <a:pt x="893" y="453"/>
                    <a:pt x="893" y="608"/>
                  </a:cubicBezTo>
                  <a:cubicBezTo>
                    <a:pt x="893" y="750"/>
                    <a:pt x="774" y="893"/>
                    <a:pt x="607" y="893"/>
                  </a:cubicBezTo>
                  <a:cubicBezTo>
                    <a:pt x="453" y="893"/>
                    <a:pt x="322" y="750"/>
                    <a:pt x="322" y="608"/>
                  </a:cubicBezTo>
                  <a:cubicBezTo>
                    <a:pt x="322" y="453"/>
                    <a:pt x="464" y="322"/>
                    <a:pt x="607" y="322"/>
                  </a:cubicBezTo>
                  <a:close/>
                  <a:moveTo>
                    <a:pt x="607" y="0"/>
                  </a:moveTo>
                  <a:cubicBezTo>
                    <a:pt x="274" y="0"/>
                    <a:pt x="0" y="262"/>
                    <a:pt x="0" y="608"/>
                  </a:cubicBezTo>
                  <a:cubicBezTo>
                    <a:pt x="0" y="953"/>
                    <a:pt x="274" y="1215"/>
                    <a:pt x="607" y="1215"/>
                  </a:cubicBezTo>
                  <a:cubicBezTo>
                    <a:pt x="953" y="1215"/>
                    <a:pt x="1215" y="953"/>
                    <a:pt x="1215" y="608"/>
                  </a:cubicBezTo>
                  <a:cubicBezTo>
                    <a:pt x="1226" y="262"/>
                    <a:pt x="953" y="0"/>
                    <a:pt x="6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9" name="Google Shape;17449;p63"/>
            <p:cNvSpPr/>
            <p:nvPr/>
          </p:nvSpPr>
          <p:spPr>
            <a:xfrm>
              <a:off x="5343544" y="1509358"/>
              <a:ext cx="244676" cy="351095"/>
            </a:xfrm>
            <a:custGeom>
              <a:rect b="b" l="l" r="r" t="t"/>
              <a:pathLst>
                <a:path extrusionOk="0" h="11039" w="7693">
                  <a:moveTo>
                    <a:pt x="4728" y="311"/>
                  </a:moveTo>
                  <a:lnTo>
                    <a:pt x="4728" y="1192"/>
                  </a:lnTo>
                  <a:cubicBezTo>
                    <a:pt x="4728" y="1275"/>
                    <a:pt x="4811" y="1346"/>
                    <a:pt x="4894" y="1346"/>
                  </a:cubicBezTo>
                  <a:cubicBezTo>
                    <a:pt x="4990" y="1346"/>
                    <a:pt x="5061" y="1275"/>
                    <a:pt x="5061" y="1192"/>
                  </a:cubicBezTo>
                  <a:lnTo>
                    <a:pt x="5061" y="322"/>
                  </a:lnTo>
                  <a:cubicBezTo>
                    <a:pt x="5716" y="418"/>
                    <a:pt x="6216" y="965"/>
                    <a:pt x="6216" y="1644"/>
                  </a:cubicBezTo>
                  <a:lnTo>
                    <a:pt x="6216" y="2037"/>
                  </a:lnTo>
                  <a:lnTo>
                    <a:pt x="4418" y="2037"/>
                  </a:lnTo>
                  <a:cubicBezTo>
                    <a:pt x="4335" y="2037"/>
                    <a:pt x="4251" y="2108"/>
                    <a:pt x="4251" y="2204"/>
                  </a:cubicBezTo>
                  <a:cubicBezTo>
                    <a:pt x="4251" y="2287"/>
                    <a:pt x="4335" y="2358"/>
                    <a:pt x="4418" y="2358"/>
                  </a:cubicBezTo>
                  <a:lnTo>
                    <a:pt x="6216" y="2358"/>
                  </a:lnTo>
                  <a:lnTo>
                    <a:pt x="6216" y="2704"/>
                  </a:lnTo>
                  <a:lnTo>
                    <a:pt x="4418" y="2704"/>
                  </a:lnTo>
                  <a:cubicBezTo>
                    <a:pt x="4335" y="2704"/>
                    <a:pt x="4251" y="2775"/>
                    <a:pt x="4251" y="2870"/>
                  </a:cubicBezTo>
                  <a:cubicBezTo>
                    <a:pt x="4251" y="2966"/>
                    <a:pt x="4335" y="3037"/>
                    <a:pt x="4418" y="3037"/>
                  </a:cubicBezTo>
                  <a:lnTo>
                    <a:pt x="6216" y="3037"/>
                  </a:lnTo>
                  <a:lnTo>
                    <a:pt x="6216" y="3382"/>
                  </a:lnTo>
                  <a:lnTo>
                    <a:pt x="4894" y="3382"/>
                  </a:lnTo>
                  <a:cubicBezTo>
                    <a:pt x="4811" y="3382"/>
                    <a:pt x="4728" y="3454"/>
                    <a:pt x="4728" y="3537"/>
                  </a:cubicBezTo>
                  <a:cubicBezTo>
                    <a:pt x="4728" y="3632"/>
                    <a:pt x="4811" y="3704"/>
                    <a:pt x="4894" y="3704"/>
                  </a:cubicBezTo>
                  <a:lnTo>
                    <a:pt x="6216" y="3704"/>
                  </a:lnTo>
                  <a:lnTo>
                    <a:pt x="6216" y="4049"/>
                  </a:lnTo>
                  <a:lnTo>
                    <a:pt x="4894" y="4049"/>
                  </a:lnTo>
                  <a:cubicBezTo>
                    <a:pt x="4811" y="4049"/>
                    <a:pt x="4728" y="4121"/>
                    <a:pt x="4728" y="4216"/>
                  </a:cubicBezTo>
                  <a:cubicBezTo>
                    <a:pt x="4728" y="4299"/>
                    <a:pt x="4811" y="4371"/>
                    <a:pt x="4894" y="4371"/>
                  </a:cubicBezTo>
                  <a:lnTo>
                    <a:pt x="6216" y="4371"/>
                  </a:lnTo>
                  <a:lnTo>
                    <a:pt x="6216" y="4716"/>
                  </a:lnTo>
                  <a:lnTo>
                    <a:pt x="4418" y="4716"/>
                  </a:lnTo>
                  <a:cubicBezTo>
                    <a:pt x="4335" y="4716"/>
                    <a:pt x="4251" y="4787"/>
                    <a:pt x="4251" y="4883"/>
                  </a:cubicBezTo>
                  <a:cubicBezTo>
                    <a:pt x="4251" y="4966"/>
                    <a:pt x="4335" y="5049"/>
                    <a:pt x="4418" y="5049"/>
                  </a:cubicBezTo>
                  <a:lnTo>
                    <a:pt x="6216" y="5049"/>
                  </a:lnTo>
                  <a:lnTo>
                    <a:pt x="6216" y="5383"/>
                  </a:lnTo>
                  <a:lnTo>
                    <a:pt x="4418" y="5383"/>
                  </a:lnTo>
                  <a:cubicBezTo>
                    <a:pt x="4335" y="5383"/>
                    <a:pt x="4251" y="5466"/>
                    <a:pt x="4251" y="5549"/>
                  </a:cubicBezTo>
                  <a:cubicBezTo>
                    <a:pt x="4251" y="5645"/>
                    <a:pt x="4335" y="5716"/>
                    <a:pt x="4418" y="5716"/>
                  </a:cubicBezTo>
                  <a:lnTo>
                    <a:pt x="6216" y="5716"/>
                  </a:lnTo>
                  <a:lnTo>
                    <a:pt x="6216" y="6097"/>
                  </a:lnTo>
                  <a:cubicBezTo>
                    <a:pt x="6216" y="6788"/>
                    <a:pt x="5716" y="7335"/>
                    <a:pt x="5061" y="7430"/>
                  </a:cubicBezTo>
                  <a:lnTo>
                    <a:pt x="5061" y="6538"/>
                  </a:lnTo>
                  <a:cubicBezTo>
                    <a:pt x="5061" y="6442"/>
                    <a:pt x="4990" y="6371"/>
                    <a:pt x="4894" y="6371"/>
                  </a:cubicBezTo>
                  <a:cubicBezTo>
                    <a:pt x="4811" y="6371"/>
                    <a:pt x="4728" y="6442"/>
                    <a:pt x="4728" y="6538"/>
                  </a:cubicBezTo>
                  <a:lnTo>
                    <a:pt x="4728" y="7407"/>
                  </a:lnTo>
                  <a:lnTo>
                    <a:pt x="4394" y="7407"/>
                  </a:lnTo>
                  <a:lnTo>
                    <a:pt x="4394" y="6538"/>
                  </a:lnTo>
                  <a:cubicBezTo>
                    <a:pt x="4394" y="6442"/>
                    <a:pt x="4311" y="6371"/>
                    <a:pt x="4228" y="6371"/>
                  </a:cubicBezTo>
                  <a:cubicBezTo>
                    <a:pt x="4132" y="6371"/>
                    <a:pt x="4061" y="6442"/>
                    <a:pt x="4061" y="6538"/>
                  </a:cubicBezTo>
                  <a:lnTo>
                    <a:pt x="4061" y="7407"/>
                  </a:lnTo>
                  <a:lnTo>
                    <a:pt x="3716" y="7407"/>
                  </a:lnTo>
                  <a:lnTo>
                    <a:pt x="3716" y="6538"/>
                  </a:lnTo>
                  <a:cubicBezTo>
                    <a:pt x="3716" y="6442"/>
                    <a:pt x="3644" y="6371"/>
                    <a:pt x="3561" y="6371"/>
                  </a:cubicBezTo>
                  <a:cubicBezTo>
                    <a:pt x="3466" y="6371"/>
                    <a:pt x="3394" y="6442"/>
                    <a:pt x="3394" y="6538"/>
                  </a:cubicBezTo>
                  <a:lnTo>
                    <a:pt x="3394" y="7407"/>
                  </a:lnTo>
                  <a:lnTo>
                    <a:pt x="3049" y="7407"/>
                  </a:lnTo>
                  <a:lnTo>
                    <a:pt x="3049" y="6538"/>
                  </a:lnTo>
                  <a:cubicBezTo>
                    <a:pt x="3049" y="6442"/>
                    <a:pt x="2977" y="6371"/>
                    <a:pt x="2882" y="6371"/>
                  </a:cubicBezTo>
                  <a:cubicBezTo>
                    <a:pt x="2799" y="6371"/>
                    <a:pt x="2727" y="6442"/>
                    <a:pt x="2727" y="6538"/>
                  </a:cubicBezTo>
                  <a:lnTo>
                    <a:pt x="2727" y="7395"/>
                  </a:lnTo>
                  <a:cubicBezTo>
                    <a:pt x="2073" y="7311"/>
                    <a:pt x="1561" y="6752"/>
                    <a:pt x="1561" y="6073"/>
                  </a:cubicBezTo>
                  <a:lnTo>
                    <a:pt x="1561" y="5680"/>
                  </a:lnTo>
                  <a:lnTo>
                    <a:pt x="3358" y="5680"/>
                  </a:lnTo>
                  <a:cubicBezTo>
                    <a:pt x="3454" y="5680"/>
                    <a:pt x="3525" y="5609"/>
                    <a:pt x="3525" y="5525"/>
                  </a:cubicBezTo>
                  <a:cubicBezTo>
                    <a:pt x="3525" y="5430"/>
                    <a:pt x="3454" y="5359"/>
                    <a:pt x="3358" y="5359"/>
                  </a:cubicBezTo>
                  <a:lnTo>
                    <a:pt x="1561" y="5359"/>
                  </a:lnTo>
                  <a:lnTo>
                    <a:pt x="1561" y="5014"/>
                  </a:lnTo>
                  <a:lnTo>
                    <a:pt x="3358" y="5014"/>
                  </a:lnTo>
                  <a:cubicBezTo>
                    <a:pt x="3454" y="5014"/>
                    <a:pt x="3525" y="4942"/>
                    <a:pt x="3525" y="4847"/>
                  </a:cubicBezTo>
                  <a:cubicBezTo>
                    <a:pt x="3525" y="4763"/>
                    <a:pt x="3454" y="4680"/>
                    <a:pt x="3358" y="4680"/>
                  </a:cubicBezTo>
                  <a:lnTo>
                    <a:pt x="1561" y="4680"/>
                  </a:lnTo>
                  <a:lnTo>
                    <a:pt x="1561" y="4347"/>
                  </a:lnTo>
                  <a:lnTo>
                    <a:pt x="2894" y="4347"/>
                  </a:lnTo>
                  <a:cubicBezTo>
                    <a:pt x="2977" y="4347"/>
                    <a:pt x="3049" y="4263"/>
                    <a:pt x="3049" y="4180"/>
                  </a:cubicBezTo>
                  <a:cubicBezTo>
                    <a:pt x="3049" y="4085"/>
                    <a:pt x="2977" y="4013"/>
                    <a:pt x="2894" y="4013"/>
                  </a:cubicBezTo>
                  <a:lnTo>
                    <a:pt x="1561" y="4013"/>
                  </a:lnTo>
                  <a:lnTo>
                    <a:pt x="1561" y="3668"/>
                  </a:lnTo>
                  <a:lnTo>
                    <a:pt x="2894" y="3668"/>
                  </a:lnTo>
                  <a:cubicBezTo>
                    <a:pt x="2977" y="3668"/>
                    <a:pt x="3049" y="3597"/>
                    <a:pt x="3049" y="3513"/>
                  </a:cubicBezTo>
                  <a:cubicBezTo>
                    <a:pt x="3049" y="3418"/>
                    <a:pt x="2977" y="3347"/>
                    <a:pt x="2894" y="3347"/>
                  </a:cubicBezTo>
                  <a:lnTo>
                    <a:pt x="1561" y="3347"/>
                  </a:lnTo>
                  <a:lnTo>
                    <a:pt x="1561" y="3001"/>
                  </a:lnTo>
                  <a:lnTo>
                    <a:pt x="3358" y="3001"/>
                  </a:lnTo>
                  <a:cubicBezTo>
                    <a:pt x="3454" y="3001"/>
                    <a:pt x="3525" y="2930"/>
                    <a:pt x="3525" y="2835"/>
                  </a:cubicBezTo>
                  <a:cubicBezTo>
                    <a:pt x="3525" y="2751"/>
                    <a:pt x="3454" y="2680"/>
                    <a:pt x="3358" y="2680"/>
                  </a:cubicBezTo>
                  <a:lnTo>
                    <a:pt x="1561" y="2680"/>
                  </a:lnTo>
                  <a:lnTo>
                    <a:pt x="1561" y="2370"/>
                  </a:lnTo>
                  <a:lnTo>
                    <a:pt x="2156" y="2370"/>
                  </a:lnTo>
                  <a:cubicBezTo>
                    <a:pt x="2251" y="2370"/>
                    <a:pt x="2323" y="2287"/>
                    <a:pt x="2323" y="2204"/>
                  </a:cubicBezTo>
                  <a:cubicBezTo>
                    <a:pt x="2323" y="2108"/>
                    <a:pt x="2251" y="2037"/>
                    <a:pt x="2156" y="2037"/>
                  </a:cubicBezTo>
                  <a:lnTo>
                    <a:pt x="1561" y="2037"/>
                  </a:lnTo>
                  <a:lnTo>
                    <a:pt x="1561" y="1644"/>
                  </a:lnTo>
                  <a:cubicBezTo>
                    <a:pt x="1561" y="965"/>
                    <a:pt x="2073" y="418"/>
                    <a:pt x="2727" y="322"/>
                  </a:cubicBezTo>
                  <a:lnTo>
                    <a:pt x="2727" y="1192"/>
                  </a:lnTo>
                  <a:cubicBezTo>
                    <a:pt x="2727" y="1275"/>
                    <a:pt x="2799" y="1346"/>
                    <a:pt x="2882" y="1346"/>
                  </a:cubicBezTo>
                  <a:cubicBezTo>
                    <a:pt x="2977" y="1346"/>
                    <a:pt x="3049" y="1275"/>
                    <a:pt x="3049" y="1192"/>
                  </a:cubicBezTo>
                  <a:lnTo>
                    <a:pt x="3049" y="311"/>
                  </a:lnTo>
                  <a:lnTo>
                    <a:pt x="3394" y="311"/>
                  </a:lnTo>
                  <a:lnTo>
                    <a:pt x="3394" y="1192"/>
                  </a:lnTo>
                  <a:cubicBezTo>
                    <a:pt x="3394" y="1275"/>
                    <a:pt x="3466" y="1346"/>
                    <a:pt x="3561" y="1346"/>
                  </a:cubicBezTo>
                  <a:cubicBezTo>
                    <a:pt x="3644" y="1346"/>
                    <a:pt x="3716" y="1275"/>
                    <a:pt x="3716" y="1192"/>
                  </a:cubicBezTo>
                  <a:lnTo>
                    <a:pt x="3716" y="311"/>
                  </a:lnTo>
                  <a:lnTo>
                    <a:pt x="4061" y="311"/>
                  </a:lnTo>
                  <a:lnTo>
                    <a:pt x="4061" y="1192"/>
                  </a:lnTo>
                  <a:cubicBezTo>
                    <a:pt x="4061" y="1275"/>
                    <a:pt x="4132" y="1346"/>
                    <a:pt x="4228" y="1346"/>
                  </a:cubicBezTo>
                  <a:cubicBezTo>
                    <a:pt x="4311" y="1346"/>
                    <a:pt x="4394" y="1275"/>
                    <a:pt x="4394" y="1192"/>
                  </a:cubicBezTo>
                  <a:lnTo>
                    <a:pt x="4394" y="311"/>
                  </a:lnTo>
                  <a:close/>
                  <a:moveTo>
                    <a:pt x="6776" y="5025"/>
                  </a:moveTo>
                  <a:lnTo>
                    <a:pt x="6776" y="6192"/>
                  </a:lnTo>
                  <a:cubicBezTo>
                    <a:pt x="6776" y="7216"/>
                    <a:pt x="5942" y="8050"/>
                    <a:pt x="4906" y="8050"/>
                  </a:cubicBezTo>
                  <a:lnTo>
                    <a:pt x="2882" y="8050"/>
                  </a:lnTo>
                  <a:cubicBezTo>
                    <a:pt x="1858" y="8050"/>
                    <a:pt x="1025" y="7216"/>
                    <a:pt x="1025" y="6192"/>
                  </a:cubicBezTo>
                  <a:lnTo>
                    <a:pt x="1013" y="5025"/>
                  </a:lnTo>
                  <a:lnTo>
                    <a:pt x="1251" y="5025"/>
                  </a:lnTo>
                  <a:lnTo>
                    <a:pt x="1251" y="6085"/>
                  </a:lnTo>
                  <a:cubicBezTo>
                    <a:pt x="1251" y="6990"/>
                    <a:pt x="1977" y="7728"/>
                    <a:pt x="2882" y="7740"/>
                  </a:cubicBezTo>
                  <a:lnTo>
                    <a:pt x="4894" y="7740"/>
                  </a:lnTo>
                  <a:cubicBezTo>
                    <a:pt x="5799" y="7728"/>
                    <a:pt x="6537" y="6978"/>
                    <a:pt x="6537" y="6085"/>
                  </a:cubicBezTo>
                  <a:lnTo>
                    <a:pt x="6537" y="5025"/>
                  </a:lnTo>
                  <a:close/>
                  <a:moveTo>
                    <a:pt x="4144" y="8966"/>
                  </a:moveTo>
                  <a:lnTo>
                    <a:pt x="4144" y="9966"/>
                  </a:lnTo>
                  <a:lnTo>
                    <a:pt x="3620" y="9966"/>
                  </a:lnTo>
                  <a:lnTo>
                    <a:pt x="3620" y="8966"/>
                  </a:lnTo>
                  <a:close/>
                  <a:moveTo>
                    <a:pt x="6299" y="10300"/>
                  </a:moveTo>
                  <a:cubicBezTo>
                    <a:pt x="6561" y="10300"/>
                    <a:pt x="6787" y="10478"/>
                    <a:pt x="6859" y="10717"/>
                  </a:cubicBezTo>
                  <a:lnTo>
                    <a:pt x="918" y="10717"/>
                  </a:lnTo>
                  <a:cubicBezTo>
                    <a:pt x="1001" y="10478"/>
                    <a:pt x="1215" y="10300"/>
                    <a:pt x="1489" y="10300"/>
                  </a:cubicBezTo>
                  <a:close/>
                  <a:moveTo>
                    <a:pt x="2835" y="1"/>
                  </a:moveTo>
                  <a:cubicBezTo>
                    <a:pt x="1918" y="13"/>
                    <a:pt x="1191" y="763"/>
                    <a:pt x="1191" y="1656"/>
                  </a:cubicBezTo>
                  <a:lnTo>
                    <a:pt x="1191" y="4704"/>
                  </a:lnTo>
                  <a:lnTo>
                    <a:pt x="953" y="4704"/>
                  </a:lnTo>
                  <a:lnTo>
                    <a:pt x="953" y="4502"/>
                  </a:lnTo>
                  <a:cubicBezTo>
                    <a:pt x="953" y="4252"/>
                    <a:pt x="751" y="4037"/>
                    <a:pt x="477" y="4037"/>
                  </a:cubicBezTo>
                  <a:cubicBezTo>
                    <a:pt x="227" y="4037"/>
                    <a:pt x="1" y="4240"/>
                    <a:pt x="1" y="4502"/>
                  </a:cubicBezTo>
                  <a:lnTo>
                    <a:pt x="1" y="6168"/>
                  </a:lnTo>
                  <a:cubicBezTo>
                    <a:pt x="1" y="7716"/>
                    <a:pt x="1251" y="8966"/>
                    <a:pt x="2799" y="8966"/>
                  </a:cubicBezTo>
                  <a:lnTo>
                    <a:pt x="3227" y="8966"/>
                  </a:lnTo>
                  <a:lnTo>
                    <a:pt x="3227" y="9966"/>
                  </a:lnTo>
                  <a:lnTo>
                    <a:pt x="1406" y="9966"/>
                  </a:lnTo>
                  <a:cubicBezTo>
                    <a:pt x="906" y="9966"/>
                    <a:pt x="489" y="10371"/>
                    <a:pt x="489" y="10883"/>
                  </a:cubicBezTo>
                  <a:cubicBezTo>
                    <a:pt x="489" y="10967"/>
                    <a:pt x="572" y="11038"/>
                    <a:pt x="656" y="11038"/>
                  </a:cubicBezTo>
                  <a:lnTo>
                    <a:pt x="6966" y="11038"/>
                  </a:lnTo>
                  <a:cubicBezTo>
                    <a:pt x="7061" y="11038"/>
                    <a:pt x="7133" y="10967"/>
                    <a:pt x="7133" y="10883"/>
                  </a:cubicBezTo>
                  <a:cubicBezTo>
                    <a:pt x="7133" y="10383"/>
                    <a:pt x="6728" y="9966"/>
                    <a:pt x="6228" y="9966"/>
                  </a:cubicBezTo>
                  <a:lnTo>
                    <a:pt x="4466" y="9966"/>
                  </a:lnTo>
                  <a:lnTo>
                    <a:pt x="4466" y="8966"/>
                  </a:lnTo>
                  <a:lnTo>
                    <a:pt x="4894" y="8966"/>
                  </a:lnTo>
                  <a:cubicBezTo>
                    <a:pt x="6442" y="8966"/>
                    <a:pt x="7692" y="7728"/>
                    <a:pt x="7692" y="6168"/>
                  </a:cubicBezTo>
                  <a:lnTo>
                    <a:pt x="7692" y="5978"/>
                  </a:lnTo>
                  <a:cubicBezTo>
                    <a:pt x="7692" y="5895"/>
                    <a:pt x="7621" y="5811"/>
                    <a:pt x="7538" y="5811"/>
                  </a:cubicBezTo>
                  <a:cubicBezTo>
                    <a:pt x="7442" y="5811"/>
                    <a:pt x="7371" y="5895"/>
                    <a:pt x="7371" y="5978"/>
                  </a:cubicBezTo>
                  <a:lnTo>
                    <a:pt x="7371" y="6168"/>
                  </a:lnTo>
                  <a:cubicBezTo>
                    <a:pt x="7371" y="7538"/>
                    <a:pt x="6252" y="8657"/>
                    <a:pt x="4882" y="8657"/>
                  </a:cubicBezTo>
                  <a:lnTo>
                    <a:pt x="2858" y="8657"/>
                  </a:lnTo>
                  <a:cubicBezTo>
                    <a:pt x="1489" y="8657"/>
                    <a:pt x="370" y="7538"/>
                    <a:pt x="370" y="6168"/>
                  </a:cubicBezTo>
                  <a:lnTo>
                    <a:pt x="370" y="4502"/>
                  </a:lnTo>
                  <a:cubicBezTo>
                    <a:pt x="370" y="4418"/>
                    <a:pt x="453" y="4359"/>
                    <a:pt x="525" y="4359"/>
                  </a:cubicBezTo>
                  <a:cubicBezTo>
                    <a:pt x="596" y="4359"/>
                    <a:pt x="668" y="4430"/>
                    <a:pt x="668" y="4502"/>
                  </a:cubicBezTo>
                  <a:lnTo>
                    <a:pt x="668" y="6168"/>
                  </a:lnTo>
                  <a:cubicBezTo>
                    <a:pt x="668" y="7383"/>
                    <a:pt x="1656" y="8347"/>
                    <a:pt x="2846" y="8347"/>
                  </a:cubicBezTo>
                  <a:lnTo>
                    <a:pt x="4871" y="8347"/>
                  </a:lnTo>
                  <a:cubicBezTo>
                    <a:pt x="6073" y="8347"/>
                    <a:pt x="7037" y="7359"/>
                    <a:pt x="7037" y="6168"/>
                  </a:cubicBezTo>
                  <a:lnTo>
                    <a:pt x="7037" y="4502"/>
                  </a:lnTo>
                  <a:cubicBezTo>
                    <a:pt x="7037" y="4418"/>
                    <a:pt x="7121" y="4359"/>
                    <a:pt x="7192" y="4359"/>
                  </a:cubicBezTo>
                  <a:cubicBezTo>
                    <a:pt x="7276" y="4359"/>
                    <a:pt x="7335" y="4430"/>
                    <a:pt x="7335" y="4502"/>
                  </a:cubicBezTo>
                  <a:lnTo>
                    <a:pt x="7335" y="5252"/>
                  </a:lnTo>
                  <a:cubicBezTo>
                    <a:pt x="7335" y="5347"/>
                    <a:pt x="7418" y="5418"/>
                    <a:pt x="7502" y="5418"/>
                  </a:cubicBezTo>
                  <a:cubicBezTo>
                    <a:pt x="7585" y="5418"/>
                    <a:pt x="7668" y="5347"/>
                    <a:pt x="7668" y="5252"/>
                  </a:cubicBezTo>
                  <a:lnTo>
                    <a:pt x="7668" y="4502"/>
                  </a:lnTo>
                  <a:cubicBezTo>
                    <a:pt x="7668" y="4252"/>
                    <a:pt x="7454" y="4037"/>
                    <a:pt x="7192" y="4037"/>
                  </a:cubicBezTo>
                  <a:cubicBezTo>
                    <a:pt x="6930" y="4037"/>
                    <a:pt x="6716" y="4240"/>
                    <a:pt x="6716" y="4502"/>
                  </a:cubicBezTo>
                  <a:lnTo>
                    <a:pt x="6716" y="4704"/>
                  </a:lnTo>
                  <a:lnTo>
                    <a:pt x="6478" y="4704"/>
                  </a:lnTo>
                  <a:lnTo>
                    <a:pt x="6478" y="1656"/>
                  </a:lnTo>
                  <a:cubicBezTo>
                    <a:pt x="6478" y="739"/>
                    <a:pt x="5740" y="13"/>
                    <a:pt x="48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50" name="Google Shape;17450;p63"/>
          <p:cNvGrpSpPr/>
          <p:nvPr/>
        </p:nvGrpSpPr>
        <p:grpSpPr>
          <a:xfrm>
            <a:off x="4882340" y="1333908"/>
            <a:ext cx="246171" cy="351095"/>
            <a:chOff x="4882340" y="1509358"/>
            <a:chExt cx="246171" cy="351095"/>
          </a:xfrm>
        </p:grpSpPr>
        <p:sp>
          <p:nvSpPr>
            <p:cNvPr id="17451" name="Google Shape;17451;p63"/>
            <p:cNvSpPr/>
            <p:nvPr/>
          </p:nvSpPr>
          <p:spPr>
            <a:xfrm>
              <a:off x="4935709" y="1576784"/>
              <a:ext cx="30724" cy="30692"/>
            </a:xfrm>
            <a:custGeom>
              <a:rect b="b" l="l" r="r" t="t"/>
              <a:pathLst>
                <a:path extrusionOk="0" h="965" w="966">
                  <a:moveTo>
                    <a:pt x="787" y="0"/>
                  </a:moveTo>
                  <a:cubicBezTo>
                    <a:pt x="346" y="0"/>
                    <a:pt x="1" y="357"/>
                    <a:pt x="1" y="798"/>
                  </a:cubicBezTo>
                  <a:cubicBezTo>
                    <a:pt x="1" y="881"/>
                    <a:pt x="72" y="965"/>
                    <a:pt x="156" y="965"/>
                  </a:cubicBezTo>
                  <a:cubicBezTo>
                    <a:pt x="251" y="965"/>
                    <a:pt x="322" y="881"/>
                    <a:pt x="322" y="798"/>
                  </a:cubicBezTo>
                  <a:cubicBezTo>
                    <a:pt x="322" y="548"/>
                    <a:pt x="525" y="322"/>
                    <a:pt x="799" y="322"/>
                  </a:cubicBezTo>
                  <a:cubicBezTo>
                    <a:pt x="882" y="322"/>
                    <a:pt x="965" y="250"/>
                    <a:pt x="965" y="155"/>
                  </a:cubicBezTo>
                  <a:cubicBezTo>
                    <a:pt x="953" y="84"/>
                    <a:pt x="870" y="0"/>
                    <a:pt x="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2" name="Google Shape;17452;p63"/>
            <p:cNvSpPr/>
            <p:nvPr/>
          </p:nvSpPr>
          <p:spPr>
            <a:xfrm>
              <a:off x="5043655" y="1597235"/>
              <a:ext cx="30692" cy="31073"/>
            </a:xfrm>
            <a:custGeom>
              <a:rect b="b" l="l" r="r" t="t"/>
              <a:pathLst>
                <a:path extrusionOk="0" h="977" w="965">
                  <a:moveTo>
                    <a:pt x="155" y="0"/>
                  </a:moveTo>
                  <a:cubicBezTo>
                    <a:pt x="72" y="0"/>
                    <a:pt x="0" y="84"/>
                    <a:pt x="0" y="167"/>
                  </a:cubicBezTo>
                  <a:cubicBezTo>
                    <a:pt x="0" y="262"/>
                    <a:pt x="72" y="334"/>
                    <a:pt x="155" y="334"/>
                  </a:cubicBezTo>
                  <a:cubicBezTo>
                    <a:pt x="417" y="334"/>
                    <a:pt x="631" y="536"/>
                    <a:pt x="631" y="810"/>
                  </a:cubicBezTo>
                  <a:cubicBezTo>
                    <a:pt x="631" y="893"/>
                    <a:pt x="714" y="977"/>
                    <a:pt x="798" y="977"/>
                  </a:cubicBezTo>
                  <a:cubicBezTo>
                    <a:pt x="881" y="977"/>
                    <a:pt x="965" y="893"/>
                    <a:pt x="965" y="810"/>
                  </a:cubicBezTo>
                  <a:cubicBezTo>
                    <a:pt x="953" y="357"/>
                    <a:pt x="584"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3" name="Google Shape;17453;p63"/>
            <p:cNvSpPr/>
            <p:nvPr/>
          </p:nvSpPr>
          <p:spPr>
            <a:xfrm>
              <a:off x="4993657" y="1538046"/>
              <a:ext cx="36003" cy="26271"/>
            </a:xfrm>
            <a:custGeom>
              <a:rect b="b" l="l" r="r" t="t"/>
              <a:pathLst>
                <a:path extrusionOk="0" h="826" w="1132">
                  <a:moveTo>
                    <a:pt x="315" y="0"/>
                  </a:moveTo>
                  <a:cubicBezTo>
                    <a:pt x="262" y="0"/>
                    <a:pt x="209" y="5"/>
                    <a:pt x="155" y="16"/>
                  </a:cubicBezTo>
                  <a:cubicBezTo>
                    <a:pt x="60" y="28"/>
                    <a:pt x="0" y="123"/>
                    <a:pt x="36" y="206"/>
                  </a:cubicBezTo>
                  <a:cubicBezTo>
                    <a:pt x="46" y="282"/>
                    <a:pt x="109" y="336"/>
                    <a:pt x="176" y="336"/>
                  </a:cubicBezTo>
                  <a:cubicBezTo>
                    <a:pt x="193" y="336"/>
                    <a:pt x="210" y="332"/>
                    <a:pt x="227" y="325"/>
                  </a:cubicBezTo>
                  <a:cubicBezTo>
                    <a:pt x="257" y="320"/>
                    <a:pt x="288" y="317"/>
                    <a:pt x="318" y="317"/>
                  </a:cubicBezTo>
                  <a:cubicBezTo>
                    <a:pt x="537" y="317"/>
                    <a:pt x="744" y="463"/>
                    <a:pt x="786" y="683"/>
                  </a:cubicBezTo>
                  <a:cubicBezTo>
                    <a:pt x="810" y="766"/>
                    <a:pt x="882" y="825"/>
                    <a:pt x="953" y="825"/>
                  </a:cubicBezTo>
                  <a:lnTo>
                    <a:pt x="989" y="825"/>
                  </a:lnTo>
                  <a:cubicBezTo>
                    <a:pt x="1072" y="790"/>
                    <a:pt x="1132" y="718"/>
                    <a:pt x="1108" y="623"/>
                  </a:cubicBezTo>
                  <a:cubicBezTo>
                    <a:pt x="1024" y="248"/>
                    <a:pt x="686" y="0"/>
                    <a:pt x="3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4" name="Google Shape;17454;p63"/>
            <p:cNvSpPr/>
            <p:nvPr/>
          </p:nvSpPr>
          <p:spPr>
            <a:xfrm>
              <a:off x="4931924" y="1693795"/>
              <a:ext cx="146589" cy="104161"/>
            </a:xfrm>
            <a:custGeom>
              <a:rect b="b" l="l" r="r" t="t"/>
              <a:pathLst>
                <a:path extrusionOk="0" h="3275" w="4609">
                  <a:moveTo>
                    <a:pt x="2299" y="334"/>
                  </a:moveTo>
                  <a:cubicBezTo>
                    <a:pt x="2834" y="334"/>
                    <a:pt x="3346" y="477"/>
                    <a:pt x="3716" y="727"/>
                  </a:cubicBezTo>
                  <a:cubicBezTo>
                    <a:pt x="4073" y="989"/>
                    <a:pt x="4263" y="1298"/>
                    <a:pt x="4263" y="1643"/>
                  </a:cubicBezTo>
                  <a:cubicBezTo>
                    <a:pt x="4287" y="1977"/>
                    <a:pt x="4073" y="2298"/>
                    <a:pt x="3716" y="2548"/>
                  </a:cubicBezTo>
                  <a:cubicBezTo>
                    <a:pt x="3346" y="2798"/>
                    <a:pt x="2834" y="2953"/>
                    <a:pt x="2299" y="2953"/>
                  </a:cubicBezTo>
                  <a:cubicBezTo>
                    <a:pt x="1763" y="2953"/>
                    <a:pt x="1263" y="2798"/>
                    <a:pt x="894" y="2548"/>
                  </a:cubicBezTo>
                  <a:cubicBezTo>
                    <a:pt x="525" y="2298"/>
                    <a:pt x="334" y="1977"/>
                    <a:pt x="334" y="1643"/>
                  </a:cubicBezTo>
                  <a:cubicBezTo>
                    <a:pt x="334" y="1298"/>
                    <a:pt x="525" y="989"/>
                    <a:pt x="894" y="727"/>
                  </a:cubicBezTo>
                  <a:cubicBezTo>
                    <a:pt x="1263" y="477"/>
                    <a:pt x="1763" y="334"/>
                    <a:pt x="2299" y="334"/>
                  </a:cubicBezTo>
                  <a:close/>
                  <a:moveTo>
                    <a:pt x="2299" y="0"/>
                  </a:moveTo>
                  <a:cubicBezTo>
                    <a:pt x="1703" y="0"/>
                    <a:pt x="1120" y="167"/>
                    <a:pt x="691" y="465"/>
                  </a:cubicBezTo>
                  <a:cubicBezTo>
                    <a:pt x="251" y="774"/>
                    <a:pt x="1" y="1191"/>
                    <a:pt x="1" y="1643"/>
                  </a:cubicBezTo>
                  <a:cubicBezTo>
                    <a:pt x="1" y="2084"/>
                    <a:pt x="251" y="2501"/>
                    <a:pt x="691" y="2810"/>
                  </a:cubicBezTo>
                  <a:cubicBezTo>
                    <a:pt x="1132" y="3108"/>
                    <a:pt x="1691" y="3275"/>
                    <a:pt x="2299" y="3275"/>
                  </a:cubicBezTo>
                  <a:cubicBezTo>
                    <a:pt x="2894" y="3275"/>
                    <a:pt x="3477" y="3108"/>
                    <a:pt x="3906" y="2810"/>
                  </a:cubicBezTo>
                  <a:cubicBezTo>
                    <a:pt x="4358" y="2501"/>
                    <a:pt x="4608" y="2084"/>
                    <a:pt x="4608" y="1643"/>
                  </a:cubicBezTo>
                  <a:cubicBezTo>
                    <a:pt x="4597" y="1191"/>
                    <a:pt x="4358" y="774"/>
                    <a:pt x="3906" y="465"/>
                  </a:cubicBezTo>
                  <a:cubicBezTo>
                    <a:pt x="3477" y="167"/>
                    <a:pt x="2906" y="0"/>
                    <a:pt x="2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5" name="Google Shape;17455;p63"/>
            <p:cNvSpPr/>
            <p:nvPr/>
          </p:nvSpPr>
          <p:spPr>
            <a:xfrm>
              <a:off x="4882340" y="1509358"/>
              <a:ext cx="246171" cy="351095"/>
            </a:xfrm>
            <a:custGeom>
              <a:rect b="b" l="l" r="r" t="t"/>
              <a:pathLst>
                <a:path extrusionOk="0" h="11039" w="7740">
                  <a:moveTo>
                    <a:pt x="3953" y="311"/>
                  </a:moveTo>
                  <a:cubicBezTo>
                    <a:pt x="4096" y="322"/>
                    <a:pt x="4251" y="406"/>
                    <a:pt x="4334" y="525"/>
                  </a:cubicBezTo>
                  <a:cubicBezTo>
                    <a:pt x="4371" y="571"/>
                    <a:pt x="4415" y="589"/>
                    <a:pt x="4466" y="589"/>
                  </a:cubicBezTo>
                  <a:cubicBezTo>
                    <a:pt x="4481" y="589"/>
                    <a:pt x="4496" y="587"/>
                    <a:pt x="4513" y="584"/>
                  </a:cubicBezTo>
                  <a:cubicBezTo>
                    <a:pt x="4572" y="561"/>
                    <a:pt x="4632" y="549"/>
                    <a:pt x="4691" y="549"/>
                  </a:cubicBezTo>
                  <a:cubicBezTo>
                    <a:pt x="5036" y="549"/>
                    <a:pt x="5322" y="799"/>
                    <a:pt x="5322" y="1096"/>
                  </a:cubicBezTo>
                  <a:cubicBezTo>
                    <a:pt x="5322" y="1144"/>
                    <a:pt x="5334" y="1192"/>
                    <a:pt x="5382" y="1215"/>
                  </a:cubicBezTo>
                  <a:cubicBezTo>
                    <a:pt x="5405" y="1251"/>
                    <a:pt x="5453" y="1263"/>
                    <a:pt x="5513" y="1263"/>
                  </a:cubicBezTo>
                  <a:lnTo>
                    <a:pt x="5608" y="1263"/>
                  </a:lnTo>
                  <a:cubicBezTo>
                    <a:pt x="5977" y="1263"/>
                    <a:pt x="6275" y="1537"/>
                    <a:pt x="6275" y="1870"/>
                  </a:cubicBezTo>
                  <a:cubicBezTo>
                    <a:pt x="6275" y="1966"/>
                    <a:pt x="6263" y="2037"/>
                    <a:pt x="6215" y="2108"/>
                  </a:cubicBezTo>
                  <a:cubicBezTo>
                    <a:pt x="6179" y="2168"/>
                    <a:pt x="6203" y="2227"/>
                    <a:pt x="6227" y="2275"/>
                  </a:cubicBezTo>
                  <a:cubicBezTo>
                    <a:pt x="6263" y="2323"/>
                    <a:pt x="6322" y="2347"/>
                    <a:pt x="6382" y="2347"/>
                  </a:cubicBezTo>
                  <a:lnTo>
                    <a:pt x="6441" y="2347"/>
                  </a:lnTo>
                  <a:cubicBezTo>
                    <a:pt x="6810" y="2347"/>
                    <a:pt x="7108" y="2620"/>
                    <a:pt x="7108" y="2966"/>
                  </a:cubicBezTo>
                  <a:cubicBezTo>
                    <a:pt x="7108" y="3049"/>
                    <a:pt x="7096" y="3120"/>
                    <a:pt x="7049" y="3204"/>
                  </a:cubicBezTo>
                  <a:cubicBezTo>
                    <a:pt x="7037" y="3216"/>
                    <a:pt x="7037" y="3239"/>
                    <a:pt x="7037" y="3275"/>
                  </a:cubicBezTo>
                  <a:cubicBezTo>
                    <a:pt x="7037" y="3359"/>
                    <a:pt x="7108" y="3442"/>
                    <a:pt x="7191" y="3442"/>
                  </a:cubicBezTo>
                  <a:lnTo>
                    <a:pt x="7299" y="3442"/>
                  </a:lnTo>
                  <a:cubicBezTo>
                    <a:pt x="7465" y="3442"/>
                    <a:pt x="7489" y="3561"/>
                    <a:pt x="7489" y="3597"/>
                  </a:cubicBezTo>
                  <a:cubicBezTo>
                    <a:pt x="7418" y="3680"/>
                    <a:pt x="7370" y="3763"/>
                    <a:pt x="7275" y="3811"/>
                  </a:cubicBezTo>
                  <a:cubicBezTo>
                    <a:pt x="7239" y="3811"/>
                    <a:pt x="7227" y="3823"/>
                    <a:pt x="7215" y="3835"/>
                  </a:cubicBezTo>
                  <a:lnTo>
                    <a:pt x="7191" y="3823"/>
                  </a:lnTo>
                  <a:lnTo>
                    <a:pt x="7180" y="3811"/>
                  </a:lnTo>
                  <a:cubicBezTo>
                    <a:pt x="7168" y="3811"/>
                    <a:pt x="7168" y="3787"/>
                    <a:pt x="7156" y="3787"/>
                  </a:cubicBezTo>
                  <a:cubicBezTo>
                    <a:pt x="7108" y="3763"/>
                    <a:pt x="7072" y="3728"/>
                    <a:pt x="7037" y="3716"/>
                  </a:cubicBezTo>
                  <a:cubicBezTo>
                    <a:pt x="7013" y="3716"/>
                    <a:pt x="7013" y="3704"/>
                    <a:pt x="7001" y="3704"/>
                  </a:cubicBezTo>
                  <a:cubicBezTo>
                    <a:pt x="6989" y="3704"/>
                    <a:pt x="6989" y="3692"/>
                    <a:pt x="6977" y="3692"/>
                  </a:cubicBezTo>
                  <a:cubicBezTo>
                    <a:pt x="6941" y="3668"/>
                    <a:pt x="6918" y="3668"/>
                    <a:pt x="6882" y="3656"/>
                  </a:cubicBezTo>
                  <a:lnTo>
                    <a:pt x="6477" y="3656"/>
                  </a:lnTo>
                  <a:cubicBezTo>
                    <a:pt x="6418" y="3668"/>
                    <a:pt x="6358" y="3704"/>
                    <a:pt x="6298" y="3728"/>
                  </a:cubicBezTo>
                  <a:cubicBezTo>
                    <a:pt x="6287" y="3728"/>
                    <a:pt x="6287" y="3751"/>
                    <a:pt x="6275" y="3751"/>
                  </a:cubicBezTo>
                  <a:cubicBezTo>
                    <a:pt x="6275" y="3751"/>
                    <a:pt x="6263" y="3751"/>
                    <a:pt x="6263" y="3763"/>
                  </a:cubicBezTo>
                  <a:cubicBezTo>
                    <a:pt x="6239" y="3763"/>
                    <a:pt x="6239" y="3775"/>
                    <a:pt x="6227" y="3775"/>
                  </a:cubicBezTo>
                  <a:cubicBezTo>
                    <a:pt x="6227" y="3775"/>
                    <a:pt x="6215" y="3775"/>
                    <a:pt x="6215" y="3787"/>
                  </a:cubicBezTo>
                  <a:cubicBezTo>
                    <a:pt x="6203" y="3787"/>
                    <a:pt x="6203" y="3811"/>
                    <a:pt x="6179" y="3811"/>
                  </a:cubicBezTo>
                  <a:lnTo>
                    <a:pt x="6167" y="3823"/>
                  </a:lnTo>
                  <a:lnTo>
                    <a:pt x="6156" y="3835"/>
                  </a:lnTo>
                  <a:cubicBezTo>
                    <a:pt x="6144" y="3835"/>
                    <a:pt x="6144" y="3859"/>
                    <a:pt x="6120" y="3859"/>
                  </a:cubicBezTo>
                  <a:lnTo>
                    <a:pt x="6108" y="3871"/>
                  </a:lnTo>
                  <a:lnTo>
                    <a:pt x="6084" y="3894"/>
                  </a:lnTo>
                  <a:cubicBezTo>
                    <a:pt x="6060" y="3918"/>
                    <a:pt x="6037" y="3942"/>
                    <a:pt x="6025" y="3978"/>
                  </a:cubicBezTo>
                  <a:cubicBezTo>
                    <a:pt x="6001" y="3990"/>
                    <a:pt x="6001" y="4001"/>
                    <a:pt x="5989" y="4013"/>
                  </a:cubicBezTo>
                  <a:cubicBezTo>
                    <a:pt x="5989" y="4001"/>
                    <a:pt x="5977" y="4001"/>
                    <a:pt x="5977" y="3990"/>
                  </a:cubicBezTo>
                  <a:lnTo>
                    <a:pt x="5965" y="3978"/>
                  </a:lnTo>
                  <a:cubicBezTo>
                    <a:pt x="5941" y="3954"/>
                    <a:pt x="5941" y="3942"/>
                    <a:pt x="5929" y="3942"/>
                  </a:cubicBezTo>
                  <a:lnTo>
                    <a:pt x="5906" y="3918"/>
                  </a:lnTo>
                  <a:lnTo>
                    <a:pt x="5882" y="3918"/>
                  </a:lnTo>
                  <a:lnTo>
                    <a:pt x="5858" y="3882"/>
                  </a:lnTo>
                  <a:lnTo>
                    <a:pt x="5846" y="3882"/>
                  </a:lnTo>
                  <a:cubicBezTo>
                    <a:pt x="5822" y="3871"/>
                    <a:pt x="5822" y="3871"/>
                    <a:pt x="5810" y="3871"/>
                  </a:cubicBezTo>
                  <a:cubicBezTo>
                    <a:pt x="5798" y="3871"/>
                    <a:pt x="5798" y="3859"/>
                    <a:pt x="5786" y="3859"/>
                  </a:cubicBezTo>
                  <a:cubicBezTo>
                    <a:pt x="5763" y="3859"/>
                    <a:pt x="5763" y="3835"/>
                    <a:pt x="5751" y="3835"/>
                  </a:cubicBezTo>
                  <a:cubicBezTo>
                    <a:pt x="5739" y="3835"/>
                    <a:pt x="5739" y="3823"/>
                    <a:pt x="5727" y="3823"/>
                  </a:cubicBezTo>
                  <a:cubicBezTo>
                    <a:pt x="5703" y="3823"/>
                    <a:pt x="5691" y="3811"/>
                    <a:pt x="5691" y="3811"/>
                  </a:cubicBezTo>
                  <a:cubicBezTo>
                    <a:pt x="5679" y="3811"/>
                    <a:pt x="5667" y="3787"/>
                    <a:pt x="5644" y="3787"/>
                  </a:cubicBezTo>
                  <a:cubicBezTo>
                    <a:pt x="5632" y="3787"/>
                    <a:pt x="5620" y="3775"/>
                    <a:pt x="5608" y="3775"/>
                  </a:cubicBezTo>
                  <a:cubicBezTo>
                    <a:pt x="5584" y="3775"/>
                    <a:pt x="5572" y="3763"/>
                    <a:pt x="5560" y="3763"/>
                  </a:cubicBezTo>
                  <a:cubicBezTo>
                    <a:pt x="5548" y="3763"/>
                    <a:pt x="5525" y="3751"/>
                    <a:pt x="5513" y="3751"/>
                  </a:cubicBezTo>
                  <a:cubicBezTo>
                    <a:pt x="5501" y="3751"/>
                    <a:pt x="5489" y="3751"/>
                    <a:pt x="5465" y="3728"/>
                  </a:cubicBezTo>
                  <a:lnTo>
                    <a:pt x="5132" y="3728"/>
                  </a:lnTo>
                  <a:cubicBezTo>
                    <a:pt x="5108" y="3728"/>
                    <a:pt x="5096" y="3728"/>
                    <a:pt x="5084" y="3751"/>
                  </a:cubicBezTo>
                  <a:lnTo>
                    <a:pt x="5072" y="3751"/>
                  </a:lnTo>
                  <a:cubicBezTo>
                    <a:pt x="5048" y="3751"/>
                    <a:pt x="5036" y="3763"/>
                    <a:pt x="5024" y="3763"/>
                  </a:cubicBezTo>
                  <a:lnTo>
                    <a:pt x="5013" y="3763"/>
                  </a:lnTo>
                  <a:cubicBezTo>
                    <a:pt x="4989" y="3763"/>
                    <a:pt x="4989" y="3763"/>
                    <a:pt x="4977" y="3775"/>
                  </a:cubicBezTo>
                  <a:lnTo>
                    <a:pt x="4965" y="3775"/>
                  </a:lnTo>
                  <a:cubicBezTo>
                    <a:pt x="4953" y="3775"/>
                    <a:pt x="4953" y="3787"/>
                    <a:pt x="4929" y="3787"/>
                  </a:cubicBezTo>
                  <a:lnTo>
                    <a:pt x="4917" y="3787"/>
                  </a:lnTo>
                  <a:cubicBezTo>
                    <a:pt x="4905" y="3787"/>
                    <a:pt x="4905" y="3811"/>
                    <a:pt x="4894" y="3811"/>
                  </a:cubicBezTo>
                  <a:lnTo>
                    <a:pt x="4870" y="3811"/>
                  </a:lnTo>
                  <a:cubicBezTo>
                    <a:pt x="4858" y="3811"/>
                    <a:pt x="4846" y="3823"/>
                    <a:pt x="4834" y="3823"/>
                  </a:cubicBezTo>
                  <a:lnTo>
                    <a:pt x="4810" y="3823"/>
                  </a:lnTo>
                  <a:cubicBezTo>
                    <a:pt x="4798" y="3823"/>
                    <a:pt x="4798" y="3835"/>
                    <a:pt x="4786" y="3835"/>
                  </a:cubicBezTo>
                  <a:cubicBezTo>
                    <a:pt x="4786" y="3835"/>
                    <a:pt x="4774" y="3835"/>
                    <a:pt x="4774" y="3859"/>
                  </a:cubicBezTo>
                  <a:cubicBezTo>
                    <a:pt x="4751" y="3859"/>
                    <a:pt x="4751" y="3871"/>
                    <a:pt x="4739" y="3871"/>
                  </a:cubicBezTo>
                  <a:cubicBezTo>
                    <a:pt x="4739" y="3871"/>
                    <a:pt x="4727" y="3871"/>
                    <a:pt x="4727" y="3882"/>
                  </a:cubicBezTo>
                  <a:cubicBezTo>
                    <a:pt x="4715" y="3882"/>
                    <a:pt x="4715" y="3894"/>
                    <a:pt x="4691" y="3894"/>
                  </a:cubicBezTo>
                  <a:lnTo>
                    <a:pt x="4679" y="3918"/>
                  </a:lnTo>
                  <a:lnTo>
                    <a:pt x="4655" y="3942"/>
                  </a:lnTo>
                  <a:lnTo>
                    <a:pt x="4620" y="3978"/>
                  </a:lnTo>
                  <a:cubicBezTo>
                    <a:pt x="4620" y="3978"/>
                    <a:pt x="4620" y="3990"/>
                    <a:pt x="4608" y="3990"/>
                  </a:cubicBezTo>
                  <a:cubicBezTo>
                    <a:pt x="4608" y="4001"/>
                    <a:pt x="4596" y="4001"/>
                    <a:pt x="4596" y="4013"/>
                  </a:cubicBezTo>
                  <a:cubicBezTo>
                    <a:pt x="4596" y="4013"/>
                    <a:pt x="4596" y="4037"/>
                    <a:pt x="4572" y="4037"/>
                  </a:cubicBezTo>
                  <a:cubicBezTo>
                    <a:pt x="4572" y="4049"/>
                    <a:pt x="4560" y="4049"/>
                    <a:pt x="4560" y="4061"/>
                  </a:cubicBezTo>
                  <a:lnTo>
                    <a:pt x="4560" y="4073"/>
                  </a:lnTo>
                  <a:cubicBezTo>
                    <a:pt x="4536" y="4049"/>
                    <a:pt x="4513" y="4013"/>
                    <a:pt x="4489" y="3990"/>
                  </a:cubicBezTo>
                  <a:cubicBezTo>
                    <a:pt x="4322" y="3823"/>
                    <a:pt x="4120" y="3740"/>
                    <a:pt x="3881" y="3740"/>
                  </a:cubicBezTo>
                  <a:lnTo>
                    <a:pt x="3858" y="3740"/>
                  </a:lnTo>
                  <a:cubicBezTo>
                    <a:pt x="3620" y="3740"/>
                    <a:pt x="3417" y="3823"/>
                    <a:pt x="3250" y="3990"/>
                  </a:cubicBezTo>
                  <a:cubicBezTo>
                    <a:pt x="3227" y="4013"/>
                    <a:pt x="3191" y="4049"/>
                    <a:pt x="3179" y="4073"/>
                  </a:cubicBezTo>
                  <a:lnTo>
                    <a:pt x="3179" y="4061"/>
                  </a:lnTo>
                  <a:cubicBezTo>
                    <a:pt x="3179" y="4049"/>
                    <a:pt x="3167" y="4049"/>
                    <a:pt x="3167" y="4037"/>
                  </a:cubicBezTo>
                  <a:cubicBezTo>
                    <a:pt x="3167" y="4037"/>
                    <a:pt x="3167" y="4013"/>
                    <a:pt x="3143" y="4013"/>
                  </a:cubicBezTo>
                  <a:cubicBezTo>
                    <a:pt x="3143" y="4001"/>
                    <a:pt x="3131" y="4001"/>
                    <a:pt x="3131" y="3990"/>
                  </a:cubicBezTo>
                  <a:lnTo>
                    <a:pt x="3119" y="3978"/>
                  </a:lnTo>
                  <a:lnTo>
                    <a:pt x="3084" y="3942"/>
                  </a:lnTo>
                  <a:lnTo>
                    <a:pt x="3060" y="3918"/>
                  </a:lnTo>
                  <a:lnTo>
                    <a:pt x="3048" y="3894"/>
                  </a:lnTo>
                  <a:cubicBezTo>
                    <a:pt x="3024" y="3894"/>
                    <a:pt x="3024" y="3882"/>
                    <a:pt x="3012" y="3882"/>
                  </a:cubicBezTo>
                  <a:cubicBezTo>
                    <a:pt x="3012" y="3882"/>
                    <a:pt x="3000" y="3882"/>
                    <a:pt x="3000" y="3871"/>
                  </a:cubicBezTo>
                  <a:cubicBezTo>
                    <a:pt x="2989" y="3871"/>
                    <a:pt x="2989" y="3859"/>
                    <a:pt x="2965" y="3859"/>
                  </a:cubicBezTo>
                  <a:cubicBezTo>
                    <a:pt x="2965" y="3859"/>
                    <a:pt x="2953" y="3859"/>
                    <a:pt x="2953" y="3835"/>
                  </a:cubicBezTo>
                  <a:cubicBezTo>
                    <a:pt x="2941" y="3835"/>
                    <a:pt x="2941" y="3823"/>
                    <a:pt x="2929" y="3823"/>
                  </a:cubicBezTo>
                  <a:lnTo>
                    <a:pt x="2905" y="3823"/>
                  </a:lnTo>
                  <a:cubicBezTo>
                    <a:pt x="2893" y="3811"/>
                    <a:pt x="2881" y="3811"/>
                    <a:pt x="2869" y="3811"/>
                  </a:cubicBezTo>
                  <a:lnTo>
                    <a:pt x="2846" y="3811"/>
                  </a:lnTo>
                  <a:cubicBezTo>
                    <a:pt x="2834" y="3811"/>
                    <a:pt x="2834" y="3787"/>
                    <a:pt x="2822" y="3787"/>
                  </a:cubicBezTo>
                  <a:lnTo>
                    <a:pt x="2810" y="3787"/>
                  </a:lnTo>
                  <a:cubicBezTo>
                    <a:pt x="2786" y="3787"/>
                    <a:pt x="2786" y="3775"/>
                    <a:pt x="2774" y="3775"/>
                  </a:cubicBezTo>
                  <a:lnTo>
                    <a:pt x="2762" y="3775"/>
                  </a:lnTo>
                  <a:cubicBezTo>
                    <a:pt x="2750" y="3775"/>
                    <a:pt x="2750" y="3775"/>
                    <a:pt x="2727" y="3763"/>
                  </a:cubicBezTo>
                  <a:lnTo>
                    <a:pt x="2715" y="3763"/>
                  </a:lnTo>
                  <a:cubicBezTo>
                    <a:pt x="2703" y="3763"/>
                    <a:pt x="2691" y="3751"/>
                    <a:pt x="2667" y="3751"/>
                  </a:cubicBezTo>
                  <a:lnTo>
                    <a:pt x="2655" y="3751"/>
                  </a:lnTo>
                  <a:cubicBezTo>
                    <a:pt x="2643" y="3751"/>
                    <a:pt x="2631" y="3751"/>
                    <a:pt x="2608" y="3728"/>
                  </a:cubicBezTo>
                  <a:lnTo>
                    <a:pt x="2310" y="3728"/>
                  </a:lnTo>
                  <a:cubicBezTo>
                    <a:pt x="2298" y="3728"/>
                    <a:pt x="2286" y="3728"/>
                    <a:pt x="2274" y="3751"/>
                  </a:cubicBezTo>
                  <a:cubicBezTo>
                    <a:pt x="2250" y="3751"/>
                    <a:pt x="2238" y="3751"/>
                    <a:pt x="2227" y="3763"/>
                  </a:cubicBezTo>
                  <a:cubicBezTo>
                    <a:pt x="2179" y="3775"/>
                    <a:pt x="2131" y="3787"/>
                    <a:pt x="2107" y="3811"/>
                  </a:cubicBezTo>
                  <a:cubicBezTo>
                    <a:pt x="2096" y="3811"/>
                    <a:pt x="2072" y="3823"/>
                    <a:pt x="2060" y="3823"/>
                  </a:cubicBezTo>
                  <a:cubicBezTo>
                    <a:pt x="2048" y="3823"/>
                    <a:pt x="2036" y="3835"/>
                    <a:pt x="2036" y="3835"/>
                  </a:cubicBezTo>
                  <a:cubicBezTo>
                    <a:pt x="2012" y="3835"/>
                    <a:pt x="2000" y="3859"/>
                    <a:pt x="2000" y="3859"/>
                  </a:cubicBezTo>
                  <a:cubicBezTo>
                    <a:pt x="1988" y="3859"/>
                    <a:pt x="1988" y="3871"/>
                    <a:pt x="1976" y="3871"/>
                  </a:cubicBezTo>
                  <a:cubicBezTo>
                    <a:pt x="1953" y="3871"/>
                    <a:pt x="1953" y="3882"/>
                    <a:pt x="1941" y="3882"/>
                  </a:cubicBezTo>
                  <a:cubicBezTo>
                    <a:pt x="1929" y="3882"/>
                    <a:pt x="1929" y="3894"/>
                    <a:pt x="1917" y="3918"/>
                  </a:cubicBezTo>
                  <a:cubicBezTo>
                    <a:pt x="1893" y="3918"/>
                    <a:pt x="1893" y="3930"/>
                    <a:pt x="1881" y="3930"/>
                  </a:cubicBezTo>
                  <a:lnTo>
                    <a:pt x="1857" y="3954"/>
                  </a:lnTo>
                  <a:cubicBezTo>
                    <a:pt x="1834" y="3978"/>
                    <a:pt x="1834" y="3990"/>
                    <a:pt x="1822" y="3990"/>
                  </a:cubicBezTo>
                  <a:cubicBezTo>
                    <a:pt x="1822" y="3990"/>
                    <a:pt x="1822" y="4001"/>
                    <a:pt x="1810" y="4001"/>
                  </a:cubicBezTo>
                  <a:cubicBezTo>
                    <a:pt x="1810" y="4013"/>
                    <a:pt x="1798" y="4013"/>
                    <a:pt x="1798" y="4037"/>
                  </a:cubicBezTo>
                  <a:cubicBezTo>
                    <a:pt x="1774" y="4013"/>
                    <a:pt x="1774" y="4001"/>
                    <a:pt x="1762" y="3990"/>
                  </a:cubicBezTo>
                  <a:cubicBezTo>
                    <a:pt x="1762" y="3978"/>
                    <a:pt x="1750" y="3978"/>
                    <a:pt x="1738" y="3954"/>
                  </a:cubicBezTo>
                  <a:cubicBezTo>
                    <a:pt x="1738" y="3954"/>
                    <a:pt x="1738" y="3942"/>
                    <a:pt x="1715" y="3942"/>
                  </a:cubicBezTo>
                  <a:cubicBezTo>
                    <a:pt x="1572" y="3763"/>
                    <a:pt x="1334" y="3656"/>
                    <a:pt x="1095" y="3656"/>
                  </a:cubicBezTo>
                  <a:lnTo>
                    <a:pt x="905" y="3656"/>
                  </a:lnTo>
                  <a:cubicBezTo>
                    <a:pt x="869" y="3680"/>
                    <a:pt x="845" y="3680"/>
                    <a:pt x="810" y="3692"/>
                  </a:cubicBezTo>
                  <a:cubicBezTo>
                    <a:pt x="798" y="3692"/>
                    <a:pt x="798" y="3704"/>
                    <a:pt x="786" y="3704"/>
                  </a:cubicBezTo>
                  <a:cubicBezTo>
                    <a:pt x="762" y="3704"/>
                    <a:pt x="762" y="3716"/>
                    <a:pt x="750" y="3716"/>
                  </a:cubicBezTo>
                  <a:cubicBezTo>
                    <a:pt x="703" y="3740"/>
                    <a:pt x="667" y="3763"/>
                    <a:pt x="631" y="3799"/>
                  </a:cubicBezTo>
                  <a:cubicBezTo>
                    <a:pt x="619" y="3799"/>
                    <a:pt x="619" y="3811"/>
                    <a:pt x="607" y="3811"/>
                  </a:cubicBezTo>
                  <a:lnTo>
                    <a:pt x="583" y="3823"/>
                  </a:lnTo>
                  <a:lnTo>
                    <a:pt x="572" y="3835"/>
                  </a:lnTo>
                  <a:cubicBezTo>
                    <a:pt x="560" y="3823"/>
                    <a:pt x="524" y="3811"/>
                    <a:pt x="512" y="3811"/>
                  </a:cubicBezTo>
                  <a:cubicBezTo>
                    <a:pt x="405" y="3775"/>
                    <a:pt x="369" y="3692"/>
                    <a:pt x="381" y="3597"/>
                  </a:cubicBezTo>
                  <a:cubicBezTo>
                    <a:pt x="381" y="3561"/>
                    <a:pt x="405" y="3454"/>
                    <a:pt x="572" y="3442"/>
                  </a:cubicBezTo>
                  <a:lnTo>
                    <a:pt x="667" y="3442"/>
                  </a:lnTo>
                  <a:cubicBezTo>
                    <a:pt x="726" y="3442"/>
                    <a:pt x="786" y="3418"/>
                    <a:pt x="810" y="3359"/>
                  </a:cubicBezTo>
                  <a:cubicBezTo>
                    <a:pt x="845" y="3323"/>
                    <a:pt x="857" y="3263"/>
                    <a:pt x="822" y="3204"/>
                  </a:cubicBezTo>
                  <a:cubicBezTo>
                    <a:pt x="798" y="3120"/>
                    <a:pt x="762" y="3037"/>
                    <a:pt x="762" y="2966"/>
                  </a:cubicBezTo>
                  <a:cubicBezTo>
                    <a:pt x="762" y="2620"/>
                    <a:pt x="1084" y="2347"/>
                    <a:pt x="1441" y="2347"/>
                  </a:cubicBezTo>
                  <a:lnTo>
                    <a:pt x="1500" y="2347"/>
                  </a:lnTo>
                  <a:cubicBezTo>
                    <a:pt x="1560" y="2347"/>
                    <a:pt x="1619" y="2335"/>
                    <a:pt x="1643" y="2275"/>
                  </a:cubicBezTo>
                  <a:cubicBezTo>
                    <a:pt x="1679" y="2227"/>
                    <a:pt x="1691" y="2168"/>
                    <a:pt x="1655" y="2108"/>
                  </a:cubicBezTo>
                  <a:cubicBezTo>
                    <a:pt x="1631" y="2037"/>
                    <a:pt x="1595" y="1954"/>
                    <a:pt x="1595" y="1870"/>
                  </a:cubicBezTo>
                  <a:cubicBezTo>
                    <a:pt x="1595" y="1537"/>
                    <a:pt x="1893" y="1263"/>
                    <a:pt x="2274" y="1263"/>
                  </a:cubicBezTo>
                  <a:lnTo>
                    <a:pt x="2357" y="1263"/>
                  </a:lnTo>
                  <a:cubicBezTo>
                    <a:pt x="2405" y="1263"/>
                    <a:pt x="2453" y="1251"/>
                    <a:pt x="2488" y="1215"/>
                  </a:cubicBezTo>
                  <a:cubicBezTo>
                    <a:pt x="2524" y="1192"/>
                    <a:pt x="2548" y="1144"/>
                    <a:pt x="2548" y="1096"/>
                  </a:cubicBezTo>
                  <a:cubicBezTo>
                    <a:pt x="2548" y="787"/>
                    <a:pt x="2834" y="549"/>
                    <a:pt x="3179" y="549"/>
                  </a:cubicBezTo>
                  <a:cubicBezTo>
                    <a:pt x="3239" y="549"/>
                    <a:pt x="3298" y="561"/>
                    <a:pt x="3358" y="584"/>
                  </a:cubicBezTo>
                  <a:cubicBezTo>
                    <a:pt x="3371" y="587"/>
                    <a:pt x="3385" y="589"/>
                    <a:pt x="3399" y="589"/>
                  </a:cubicBezTo>
                  <a:cubicBezTo>
                    <a:pt x="3448" y="589"/>
                    <a:pt x="3499" y="571"/>
                    <a:pt x="3536" y="525"/>
                  </a:cubicBezTo>
                  <a:cubicBezTo>
                    <a:pt x="3620" y="406"/>
                    <a:pt x="3762" y="322"/>
                    <a:pt x="3917" y="311"/>
                  </a:cubicBezTo>
                  <a:close/>
                  <a:moveTo>
                    <a:pt x="1072" y="3930"/>
                  </a:moveTo>
                  <a:cubicBezTo>
                    <a:pt x="1179" y="3930"/>
                    <a:pt x="1274" y="3954"/>
                    <a:pt x="1345" y="4001"/>
                  </a:cubicBezTo>
                  <a:cubicBezTo>
                    <a:pt x="1476" y="4085"/>
                    <a:pt x="1572" y="4228"/>
                    <a:pt x="1595" y="4382"/>
                  </a:cubicBezTo>
                  <a:lnTo>
                    <a:pt x="1595" y="4430"/>
                  </a:lnTo>
                  <a:lnTo>
                    <a:pt x="1607" y="4537"/>
                  </a:lnTo>
                  <a:lnTo>
                    <a:pt x="1607" y="4549"/>
                  </a:lnTo>
                  <a:lnTo>
                    <a:pt x="1762" y="5895"/>
                  </a:lnTo>
                  <a:cubicBezTo>
                    <a:pt x="1774" y="5978"/>
                    <a:pt x="1834" y="6037"/>
                    <a:pt x="1929" y="6037"/>
                  </a:cubicBezTo>
                  <a:lnTo>
                    <a:pt x="1941" y="6037"/>
                  </a:lnTo>
                  <a:cubicBezTo>
                    <a:pt x="2024" y="6026"/>
                    <a:pt x="2084" y="5954"/>
                    <a:pt x="2084" y="5859"/>
                  </a:cubicBezTo>
                  <a:lnTo>
                    <a:pt x="1941" y="4525"/>
                  </a:lnTo>
                  <a:lnTo>
                    <a:pt x="1941" y="4466"/>
                  </a:lnTo>
                  <a:lnTo>
                    <a:pt x="1941" y="4454"/>
                  </a:lnTo>
                  <a:lnTo>
                    <a:pt x="1941" y="4430"/>
                  </a:lnTo>
                  <a:lnTo>
                    <a:pt x="1941" y="4418"/>
                  </a:lnTo>
                  <a:lnTo>
                    <a:pt x="1941" y="4382"/>
                  </a:lnTo>
                  <a:lnTo>
                    <a:pt x="1941" y="4359"/>
                  </a:lnTo>
                  <a:lnTo>
                    <a:pt x="1941" y="4347"/>
                  </a:lnTo>
                  <a:lnTo>
                    <a:pt x="1941" y="4323"/>
                  </a:lnTo>
                  <a:lnTo>
                    <a:pt x="1941" y="4311"/>
                  </a:lnTo>
                  <a:cubicBezTo>
                    <a:pt x="1941" y="4311"/>
                    <a:pt x="1941" y="4299"/>
                    <a:pt x="1953" y="4299"/>
                  </a:cubicBezTo>
                  <a:cubicBezTo>
                    <a:pt x="1953" y="4299"/>
                    <a:pt x="1953" y="4287"/>
                    <a:pt x="1965" y="4287"/>
                  </a:cubicBezTo>
                  <a:lnTo>
                    <a:pt x="1965" y="4263"/>
                  </a:lnTo>
                  <a:cubicBezTo>
                    <a:pt x="1965" y="4263"/>
                    <a:pt x="1965" y="4252"/>
                    <a:pt x="1988" y="4252"/>
                  </a:cubicBezTo>
                  <a:cubicBezTo>
                    <a:pt x="1988" y="4252"/>
                    <a:pt x="1988" y="4240"/>
                    <a:pt x="2000" y="4240"/>
                  </a:cubicBezTo>
                  <a:lnTo>
                    <a:pt x="2000" y="4228"/>
                  </a:lnTo>
                  <a:cubicBezTo>
                    <a:pt x="2000" y="4228"/>
                    <a:pt x="2000" y="4204"/>
                    <a:pt x="2012" y="4204"/>
                  </a:cubicBezTo>
                  <a:lnTo>
                    <a:pt x="2024" y="4192"/>
                  </a:lnTo>
                  <a:cubicBezTo>
                    <a:pt x="2024" y="4192"/>
                    <a:pt x="2024" y="4180"/>
                    <a:pt x="2048" y="4180"/>
                  </a:cubicBezTo>
                  <a:lnTo>
                    <a:pt x="2060" y="4168"/>
                  </a:lnTo>
                  <a:lnTo>
                    <a:pt x="2072" y="4144"/>
                  </a:lnTo>
                  <a:lnTo>
                    <a:pt x="2084" y="4132"/>
                  </a:lnTo>
                  <a:cubicBezTo>
                    <a:pt x="2179" y="4049"/>
                    <a:pt x="2310" y="4001"/>
                    <a:pt x="2441" y="4001"/>
                  </a:cubicBezTo>
                  <a:lnTo>
                    <a:pt x="2465" y="4001"/>
                  </a:lnTo>
                  <a:cubicBezTo>
                    <a:pt x="2536" y="4001"/>
                    <a:pt x="2596" y="4013"/>
                    <a:pt x="2655" y="4049"/>
                  </a:cubicBezTo>
                  <a:cubicBezTo>
                    <a:pt x="2834" y="4121"/>
                    <a:pt x="2965" y="4299"/>
                    <a:pt x="2977" y="4502"/>
                  </a:cubicBezTo>
                  <a:lnTo>
                    <a:pt x="3012" y="5335"/>
                  </a:lnTo>
                  <a:cubicBezTo>
                    <a:pt x="3012" y="5423"/>
                    <a:pt x="3074" y="5491"/>
                    <a:pt x="3158" y="5491"/>
                  </a:cubicBezTo>
                  <a:cubicBezTo>
                    <a:pt x="3165" y="5491"/>
                    <a:pt x="3172" y="5491"/>
                    <a:pt x="3179" y="5490"/>
                  </a:cubicBezTo>
                  <a:cubicBezTo>
                    <a:pt x="3262" y="5490"/>
                    <a:pt x="3334" y="5418"/>
                    <a:pt x="3322" y="5323"/>
                  </a:cubicBezTo>
                  <a:lnTo>
                    <a:pt x="3298" y="4537"/>
                  </a:lnTo>
                  <a:lnTo>
                    <a:pt x="3298" y="4525"/>
                  </a:lnTo>
                  <a:lnTo>
                    <a:pt x="3298" y="4502"/>
                  </a:lnTo>
                  <a:lnTo>
                    <a:pt x="3298" y="4490"/>
                  </a:lnTo>
                  <a:lnTo>
                    <a:pt x="3298" y="4478"/>
                  </a:lnTo>
                  <a:lnTo>
                    <a:pt x="3298" y="4466"/>
                  </a:lnTo>
                  <a:lnTo>
                    <a:pt x="3298" y="4442"/>
                  </a:lnTo>
                  <a:lnTo>
                    <a:pt x="3298" y="4430"/>
                  </a:lnTo>
                  <a:lnTo>
                    <a:pt x="3298" y="4418"/>
                  </a:lnTo>
                  <a:lnTo>
                    <a:pt x="3298" y="4406"/>
                  </a:lnTo>
                  <a:lnTo>
                    <a:pt x="3298" y="4382"/>
                  </a:lnTo>
                  <a:lnTo>
                    <a:pt x="3298" y="4371"/>
                  </a:lnTo>
                  <a:lnTo>
                    <a:pt x="3298" y="4359"/>
                  </a:lnTo>
                  <a:lnTo>
                    <a:pt x="3298" y="4347"/>
                  </a:lnTo>
                  <a:lnTo>
                    <a:pt x="3298" y="4323"/>
                  </a:lnTo>
                  <a:lnTo>
                    <a:pt x="3298" y="4311"/>
                  </a:lnTo>
                  <a:lnTo>
                    <a:pt x="3298" y="4299"/>
                  </a:lnTo>
                  <a:lnTo>
                    <a:pt x="3298" y="4287"/>
                  </a:lnTo>
                  <a:lnTo>
                    <a:pt x="3298" y="4263"/>
                  </a:lnTo>
                  <a:lnTo>
                    <a:pt x="3298" y="4252"/>
                  </a:lnTo>
                  <a:lnTo>
                    <a:pt x="3298" y="4240"/>
                  </a:lnTo>
                  <a:lnTo>
                    <a:pt x="3298" y="4228"/>
                  </a:lnTo>
                  <a:lnTo>
                    <a:pt x="3298" y="4204"/>
                  </a:lnTo>
                  <a:lnTo>
                    <a:pt x="3298" y="4192"/>
                  </a:lnTo>
                  <a:lnTo>
                    <a:pt x="3298" y="4180"/>
                  </a:lnTo>
                  <a:cubicBezTo>
                    <a:pt x="3298" y="4180"/>
                    <a:pt x="3298" y="4168"/>
                    <a:pt x="3310" y="4168"/>
                  </a:cubicBezTo>
                  <a:lnTo>
                    <a:pt x="3310" y="4144"/>
                  </a:lnTo>
                  <a:cubicBezTo>
                    <a:pt x="3310" y="4144"/>
                    <a:pt x="3310" y="4132"/>
                    <a:pt x="3322" y="4132"/>
                  </a:cubicBezTo>
                  <a:lnTo>
                    <a:pt x="3322" y="4121"/>
                  </a:lnTo>
                  <a:lnTo>
                    <a:pt x="3334" y="4109"/>
                  </a:lnTo>
                  <a:lnTo>
                    <a:pt x="3358" y="4085"/>
                  </a:lnTo>
                  <a:cubicBezTo>
                    <a:pt x="3429" y="4001"/>
                    <a:pt x="3536" y="3954"/>
                    <a:pt x="3655" y="3942"/>
                  </a:cubicBezTo>
                  <a:lnTo>
                    <a:pt x="3739" y="3942"/>
                  </a:lnTo>
                  <a:cubicBezTo>
                    <a:pt x="3893" y="3942"/>
                    <a:pt x="4024" y="4001"/>
                    <a:pt x="4108" y="4109"/>
                  </a:cubicBezTo>
                  <a:cubicBezTo>
                    <a:pt x="4191" y="4180"/>
                    <a:pt x="4227" y="4287"/>
                    <a:pt x="4251" y="4382"/>
                  </a:cubicBezTo>
                  <a:lnTo>
                    <a:pt x="4251" y="4418"/>
                  </a:lnTo>
                  <a:lnTo>
                    <a:pt x="4251" y="4442"/>
                  </a:lnTo>
                  <a:lnTo>
                    <a:pt x="4251" y="4478"/>
                  </a:lnTo>
                  <a:lnTo>
                    <a:pt x="4251" y="4490"/>
                  </a:lnTo>
                  <a:lnTo>
                    <a:pt x="4215" y="5264"/>
                  </a:lnTo>
                  <a:cubicBezTo>
                    <a:pt x="4215" y="5359"/>
                    <a:pt x="4274" y="5430"/>
                    <a:pt x="4370" y="5430"/>
                  </a:cubicBezTo>
                  <a:cubicBezTo>
                    <a:pt x="4453" y="5430"/>
                    <a:pt x="4524" y="5371"/>
                    <a:pt x="4524" y="5275"/>
                  </a:cubicBezTo>
                  <a:lnTo>
                    <a:pt x="4560" y="4442"/>
                  </a:lnTo>
                  <a:cubicBezTo>
                    <a:pt x="4572" y="4168"/>
                    <a:pt x="4798" y="3942"/>
                    <a:pt x="5084" y="3942"/>
                  </a:cubicBezTo>
                  <a:lnTo>
                    <a:pt x="5096" y="3942"/>
                  </a:lnTo>
                  <a:cubicBezTo>
                    <a:pt x="5227" y="3942"/>
                    <a:pt x="5346" y="3990"/>
                    <a:pt x="5453" y="4073"/>
                  </a:cubicBezTo>
                  <a:lnTo>
                    <a:pt x="5465" y="4085"/>
                  </a:lnTo>
                  <a:lnTo>
                    <a:pt x="5477" y="4109"/>
                  </a:lnTo>
                  <a:lnTo>
                    <a:pt x="5501" y="4121"/>
                  </a:lnTo>
                  <a:cubicBezTo>
                    <a:pt x="5501" y="4121"/>
                    <a:pt x="5501" y="4132"/>
                    <a:pt x="5513" y="4132"/>
                  </a:cubicBezTo>
                  <a:lnTo>
                    <a:pt x="5525" y="4144"/>
                  </a:lnTo>
                  <a:cubicBezTo>
                    <a:pt x="5536" y="4168"/>
                    <a:pt x="5536" y="4180"/>
                    <a:pt x="5560" y="4192"/>
                  </a:cubicBezTo>
                  <a:cubicBezTo>
                    <a:pt x="5560" y="4204"/>
                    <a:pt x="5572" y="4204"/>
                    <a:pt x="5572" y="4228"/>
                  </a:cubicBezTo>
                  <a:cubicBezTo>
                    <a:pt x="5572" y="4228"/>
                    <a:pt x="5572" y="4240"/>
                    <a:pt x="5584" y="4240"/>
                  </a:cubicBezTo>
                  <a:lnTo>
                    <a:pt x="5584" y="4252"/>
                  </a:lnTo>
                  <a:lnTo>
                    <a:pt x="5584" y="4263"/>
                  </a:lnTo>
                  <a:lnTo>
                    <a:pt x="5584" y="4287"/>
                  </a:lnTo>
                  <a:lnTo>
                    <a:pt x="5584" y="4299"/>
                  </a:lnTo>
                  <a:lnTo>
                    <a:pt x="5584" y="4311"/>
                  </a:lnTo>
                  <a:lnTo>
                    <a:pt x="5584" y="4323"/>
                  </a:lnTo>
                  <a:lnTo>
                    <a:pt x="5584" y="4347"/>
                  </a:lnTo>
                  <a:lnTo>
                    <a:pt x="5584" y="4359"/>
                  </a:lnTo>
                  <a:lnTo>
                    <a:pt x="5584" y="4371"/>
                  </a:lnTo>
                  <a:lnTo>
                    <a:pt x="5584" y="4382"/>
                  </a:lnTo>
                  <a:lnTo>
                    <a:pt x="5584" y="4406"/>
                  </a:lnTo>
                  <a:lnTo>
                    <a:pt x="5584" y="4418"/>
                  </a:lnTo>
                  <a:lnTo>
                    <a:pt x="5584" y="4430"/>
                  </a:lnTo>
                  <a:lnTo>
                    <a:pt x="5584" y="4442"/>
                  </a:lnTo>
                  <a:lnTo>
                    <a:pt x="5584" y="4466"/>
                  </a:lnTo>
                  <a:lnTo>
                    <a:pt x="5584" y="4490"/>
                  </a:lnTo>
                  <a:lnTo>
                    <a:pt x="5584" y="4525"/>
                  </a:lnTo>
                  <a:lnTo>
                    <a:pt x="5441" y="5847"/>
                  </a:lnTo>
                  <a:cubicBezTo>
                    <a:pt x="5417" y="5930"/>
                    <a:pt x="5501" y="6014"/>
                    <a:pt x="5584" y="6026"/>
                  </a:cubicBezTo>
                  <a:lnTo>
                    <a:pt x="5596" y="6026"/>
                  </a:lnTo>
                  <a:cubicBezTo>
                    <a:pt x="5679" y="6026"/>
                    <a:pt x="5751" y="5966"/>
                    <a:pt x="5763" y="5871"/>
                  </a:cubicBezTo>
                  <a:lnTo>
                    <a:pt x="5917" y="4549"/>
                  </a:lnTo>
                  <a:lnTo>
                    <a:pt x="5929" y="4406"/>
                  </a:lnTo>
                  <a:cubicBezTo>
                    <a:pt x="5953" y="4132"/>
                    <a:pt x="6179" y="3942"/>
                    <a:pt x="6453" y="3942"/>
                  </a:cubicBezTo>
                  <a:lnTo>
                    <a:pt x="6513" y="3942"/>
                  </a:lnTo>
                  <a:cubicBezTo>
                    <a:pt x="6537" y="3942"/>
                    <a:pt x="6572" y="3942"/>
                    <a:pt x="6584" y="3954"/>
                  </a:cubicBezTo>
                  <a:cubicBezTo>
                    <a:pt x="6608" y="3954"/>
                    <a:pt x="6644" y="3966"/>
                    <a:pt x="6656" y="3990"/>
                  </a:cubicBezTo>
                  <a:cubicBezTo>
                    <a:pt x="6691" y="4001"/>
                    <a:pt x="6703" y="4013"/>
                    <a:pt x="6727" y="4025"/>
                  </a:cubicBezTo>
                  <a:cubicBezTo>
                    <a:pt x="6763" y="4049"/>
                    <a:pt x="6775" y="4061"/>
                    <a:pt x="6787" y="4073"/>
                  </a:cubicBezTo>
                  <a:lnTo>
                    <a:pt x="6822" y="4109"/>
                  </a:lnTo>
                  <a:lnTo>
                    <a:pt x="6846" y="4132"/>
                  </a:lnTo>
                  <a:lnTo>
                    <a:pt x="6870" y="4144"/>
                  </a:lnTo>
                  <a:cubicBezTo>
                    <a:pt x="6870" y="4168"/>
                    <a:pt x="6882" y="4168"/>
                    <a:pt x="6882" y="4180"/>
                  </a:cubicBezTo>
                  <a:lnTo>
                    <a:pt x="6882" y="4192"/>
                  </a:lnTo>
                  <a:cubicBezTo>
                    <a:pt x="6882" y="4204"/>
                    <a:pt x="6894" y="4204"/>
                    <a:pt x="6894" y="4228"/>
                  </a:cubicBezTo>
                  <a:lnTo>
                    <a:pt x="6894" y="4240"/>
                  </a:lnTo>
                  <a:cubicBezTo>
                    <a:pt x="6894" y="4252"/>
                    <a:pt x="6906" y="4252"/>
                    <a:pt x="6906" y="4263"/>
                  </a:cubicBezTo>
                  <a:cubicBezTo>
                    <a:pt x="6906" y="4287"/>
                    <a:pt x="6929" y="4299"/>
                    <a:pt x="6929" y="4299"/>
                  </a:cubicBezTo>
                  <a:lnTo>
                    <a:pt x="6929" y="4311"/>
                  </a:lnTo>
                  <a:cubicBezTo>
                    <a:pt x="6929" y="4323"/>
                    <a:pt x="6929" y="4347"/>
                    <a:pt x="6941" y="4347"/>
                  </a:cubicBezTo>
                  <a:cubicBezTo>
                    <a:pt x="7168" y="4406"/>
                    <a:pt x="7168" y="4490"/>
                    <a:pt x="7144" y="4573"/>
                  </a:cubicBezTo>
                  <a:lnTo>
                    <a:pt x="6048" y="10478"/>
                  </a:lnTo>
                  <a:cubicBezTo>
                    <a:pt x="6013" y="10609"/>
                    <a:pt x="5894" y="10717"/>
                    <a:pt x="5751" y="10717"/>
                  </a:cubicBezTo>
                  <a:lnTo>
                    <a:pt x="5394" y="10717"/>
                  </a:lnTo>
                  <a:lnTo>
                    <a:pt x="5572" y="9157"/>
                  </a:lnTo>
                  <a:cubicBezTo>
                    <a:pt x="5584" y="9062"/>
                    <a:pt x="5513" y="8990"/>
                    <a:pt x="5417" y="8978"/>
                  </a:cubicBezTo>
                  <a:cubicBezTo>
                    <a:pt x="5408" y="8975"/>
                    <a:pt x="5398" y="8974"/>
                    <a:pt x="5388" y="8974"/>
                  </a:cubicBezTo>
                  <a:cubicBezTo>
                    <a:pt x="5318" y="8974"/>
                    <a:pt x="5260" y="9048"/>
                    <a:pt x="5239" y="9121"/>
                  </a:cubicBezTo>
                  <a:lnTo>
                    <a:pt x="5060" y="10717"/>
                  </a:lnTo>
                  <a:lnTo>
                    <a:pt x="4465" y="10717"/>
                  </a:lnTo>
                  <a:lnTo>
                    <a:pt x="4513" y="9609"/>
                  </a:lnTo>
                  <a:cubicBezTo>
                    <a:pt x="4513" y="9526"/>
                    <a:pt x="4453" y="9455"/>
                    <a:pt x="4370" y="9455"/>
                  </a:cubicBezTo>
                  <a:cubicBezTo>
                    <a:pt x="4274" y="9455"/>
                    <a:pt x="4203" y="9514"/>
                    <a:pt x="4203" y="9597"/>
                  </a:cubicBezTo>
                  <a:lnTo>
                    <a:pt x="4155" y="10705"/>
                  </a:lnTo>
                  <a:lnTo>
                    <a:pt x="3560" y="10705"/>
                  </a:lnTo>
                  <a:lnTo>
                    <a:pt x="3512" y="9585"/>
                  </a:lnTo>
                  <a:cubicBezTo>
                    <a:pt x="3512" y="9497"/>
                    <a:pt x="3451" y="9429"/>
                    <a:pt x="3376" y="9429"/>
                  </a:cubicBezTo>
                  <a:cubicBezTo>
                    <a:pt x="3370" y="9429"/>
                    <a:pt x="3364" y="9430"/>
                    <a:pt x="3358" y="9431"/>
                  </a:cubicBezTo>
                  <a:cubicBezTo>
                    <a:pt x="3262" y="9431"/>
                    <a:pt x="3191" y="9514"/>
                    <a:pt x="3203" y="9597"/>
                  </a:cubicBezTo>
                  <a:lnTo>
                    <a:pt x="3250" y="10705"/>
                  </a:lnTo>
                  <a:lnTo>
                    <a:pt x="2655" y="10705"/>
                  </a:lnTo>
                  <a:lnTo>
                    <a:pt x="2477" y="9109"/>
                  </a:lnTo>
                  <a:cubicBezTo>
                    <a:pt x="2465" y="9014"/>
                    <a:pt x="2381" y="8954"/>
                    <a:pt x="2298" y="8954"/>
                  </a:cubicBezTo>
                  <a:cubicBezTo>
                    <a:pt x="2203" y="8978"/>
                    <a:pt x="2143" y="9050"/>
                    <a:pt x="2143" y="9133"/>
                  </a:cubicBezTo>
                  <a:lnTo>
                    <a:pt x="2322" y="10705"/>
                  </a:lnTo>
                  <a:lnTo>
                    <a:pt x="1965" y="10705"/>
                  </a:lnTo>
                  <a:cubicBezTo>
                    <a:pt x="1822" y="10705"/>
                    <a:pt x="1703" y="10598"/>
                    <a:pt x="1667" y="10455"/>
                  </a:cubicBezTo>
                  <a:lnTo>
                    <a:pt x="572" y="4549"/>
                  </a:lnTo>
                  <a:cubicBezTo>
                    <a:pt x="560" y="4478"/>
                    <a:pt x="560" y="4406"/>
                    <a:pt x="583" y="4335"/>
                  </a:cubicBezTo>
                  <a:cubicBezTo>
                    <a:pt x="583" y="4311"/>
                    <a:pt x="583" y="4299"/>
                    <a:pt x="595" y="4299"/>
                  </a:cubicBezTo>
                  <a:lnTo>
                    <a:pt x="595" y="4287"/>
                  </a:lnTo>
                  <a:cubicBezTo>
                    <a:pt x="595" y="4263"/>
                    <a:pt x="619" y="4252"/>
                    <a:pt x="619" y="4252"/>
                  </a:cubicBezTo>
                  <a:cubicBezTo>
                    <a:pt x="619" y="4240"/>
                    <a:pt x="631" y="4240"/>
                    <a:pt x="631" y="4228"/>
                  </a:cubicBezTo>
                  <a:lnTo>
                    <a:pt x="631" y="4204"/>
                  </a:lnTo>
                  <a:cubicBezTo>
                    <a:pt x="631" y="4192"/>
                    <a:pt x="643" y="4192"/>
                    <a:pt x="643" y="4180"/>
                  </a:cubicBezTo>
                  <a:lnTo>
                    <a:pt x="643" y="4168"/>
                  </a:lnTo>
                  <a:cubicBezTo>
                    <a:pt x="643" y="4144"/>
                    <a:pt x="655" y="4144"/>
                    <a:pt x="655" y="4132"/>
                  </a:cubicBezTo>
                  <a:lnTo>
                    <a:pt x="679" y="4121"/>
                  </a:lnTo>
                  <a:lnTo>
                    <a:pt x="703" y="4085"/>
                  </a:lnTo>
                  <a:lnTo>
                    <a:pt x="738" y="4061"/>
                  </a:lnTo>
                  <a:cubicBezTo>
                    <a:pt x="750" y="4049"/>
                    <a:pt x="774" y="4037"/>
                    <a:pt x="798" y="4013"/>
                  </a:cubicBezTo>
                  <a:cubicBezTo>
                    <a:pt x="822" y="4001"/>
                    <a:pt x="833" y="3990"/>
                    <a:pt x="869" y="3966"/>
                  </a:cubicBezTo>
                  <a:cubicBezTo>
                    <a:pt x="893" y="3954"/>
                    <a:pt x="917" y="3954"/>
                    <a:pt x="941" y="3942"/>
                  </a:cubicBezTo>
                  <a:cubicBezTo>
                    <a:pt x="976" y="3942"/>
                    <a:pt x="988" y="3930"/>
                    <a:pt x="1012" y="3930"/>
                  </a:cubicBezTo>
                  <a:close/>
                  <a:moveTo>
                    <a:pt x="3822" y="1"/>
                  </a:moveTo>
                  <a:cubicBezTo>
                    <a:pt x="3620" y="25"/>
                    <a:pt x="3429" y="120"/>
                    <a:pt x="3298" y="251"/>
                  </a:cubicBezTo>
                  <a:cubicBezTo>
                    <a:pt x="3250" y="239"/>
                    <a:pt x="3191" y="239"/>
                    <a:pt x="3143" y="239"/>
                  </a:cubicBezTo>
                  <a:cubicBezTo>
                    <a:pt x="2691" y="239"/>
                    <a:pt x="2298" y="549"/>
                    <a:pt x="2227" y="953"/>
                  </a:cubicBezTo>
                  <a:cubicBezTo>
                    <a:pt x="1691" y="965"/>
                    <a:pt x="1262" y="1382"/>
                    <a:pt x="1262" y="1870"/>
                  </a:cubicBezTo>
                  <a:cubicBezTo>
                    <a:pt x="1262" y="1930"/>
                    <a:pt x="1262" y="1977"/>
                    <a:pt x="1274" y="2037"/>
                  </a:cubicBezTo>
                  <a:cubicBezTo>
                    <a:pt x="798" y="2096"/>
                    <a:pt x="417" y="2489"/>
                    <a:pt x="417" y="2966"/>
                  </a:cubicBezTo>
                  <a:cubicBezTo>
                    <a:pt x="417" y="3013"/>
                    <a:pt x="417" y="3061"/>
                    <a:pt x="441" y="3120"/>
                  </a:cubicBezTo>
                  <a:cubicBezTo>
                    <a:pt x="250" y="3168"/>
                    <a:pt x="60" y="3299"/>
                    <a:pt x="36" y="3561"/>
                  </a:cubicBezTo>
                  <a:cubicBezTo>
                    <a:pt x="0" y="3751"/>
                    <a:pt x="95" y="3942"/>
                    <a:pt x="262" y="4049"/>
                  </a:cubicBezTo>
                  <a:lnTo>
                    <a:pt x="262" y="4121"/>
                  </a:lnTo>
                  <a:cubicBezTo>
                    <a:pt x="262" y="4192"/>
                    <a:pt x="274" y="4252"/>
                    <a:pt x="298" y="4311"/>
                  </a:cubicBezTo>
                  <a:cubicBezTo>
                    <a:pt x="286" y="4418"/>
                    <a:pt x="286" y="4525"/>
                    <a:pt x="298" y="4633"/>
                  </a:cubicBezTo>
                  <a:lnTo>
                    <a:pt x="1405" y="10538"/>
                  </a:lnTo>
                  <a:cubicBezTo>
                    <a:pt x="1465" y="10836"/>
                    <a:pt x="1715" y="11038"/>
                    <a:pt x="2012" y="11038"/>
                  </a:cubicBezTo>
                  <a:lnTo>
                    <a:pt x="5822" y="11038"/>
                  </a:lnTo>
                  <a:cubicBezTo>
                    <a:pt x="6120" y="11038"/>
                    <a:pt x="6370" y="10836"/>
                    <a:pt x="6429" y="10538"/>
                  </a:cubicBezTo>
                  <a:lnTo>
                    <a:pt x="7537" y="4633"/>
                  </a:lnTo>
                  <a:cubicBezTo>
                    <a:pt x="7549" y="4525"/>
                    <a:pt x="7549" y="4418"/>
                    <a:pt x="7537" y="4311"/>
                  </a:cubicBezTo>
                  <a:cubicBezTo>
                    <a:pt x="7561" y="4252"/>
                    <a:pt x="7584" y="4180"/>
                    <a:pt x="7584" y="4121"/>
                  </a:cubicBezTo>
                  <a:lnTo>
                    <a:pt x="7584" y="4049"/>
                  </a:lnTo>
                  <a:cubicBezTo>
                    <a:pt x="7656" y="3942"/>
                    <a:pt x="7739" y="3751"/>
                    <a:pt x="7727" y="3561"/>
                  </a:cubicBezTo>
                  <a:cubicBezTo>
                    <a:pt x="7703" y="3299"/>
                    <a:pt x="7525" y="3168"/>
                    <a:pt x="7334" y="3120"/>
                  </a:cubicBezTo>
                  <a:cubicBezTo>
                    <a:pt x="7346" y="3061"/>
                    <a:pt x="7346" y="3025"/>
                    <a:pt x="7346" y="2966"/>
                  </a:cubicBezTo>
                  <a:cubicBezTo>
                    <a:pt x="7346" y="2501"/>
                    <a:pt x="6965" y="2108"/>
                    <a:pt x="6489" y="2037"/>
                  </a:cubicBezTo>
                  <a:cubicBezTo>
                    <a:pt x="6513" y="1989"/>
                    <a:pt x="6513" y="1930"/>
                    <a:pt x="6513" y="1870"/>
                  </a:cubicBezTo>
                  <a:cubicBezTo>
                    <a:pt x="6513" y="1370"/>
                    <a:pt x="6072" y="965"/>
                    <a:pt x="5536" y="953"/>
                  </a:cubicBezTo>
                  <a:cubicBezTo>
                    <a:pt x="5455" y="545"/>
                    <a:pt x="5075" y="239"/>
                    <a:pt x="4633" y="239"/>
                  </a:cubicBezTo>
                  <a:cubicBezTo>
                    <a:pt x="4625" y="239"/>
                    <a:pt x="4616" y="239"/>
                    <a:pt x="4608" y="239"/>
                  </a:cubicBezTo>
                  <a:cubicBezTo>
                    <a:pt x="4560" y="239"/>
                    <a:pt x="4501" y="239"/>
                    <a:pt x="4453" y="251"/>
                  </a:cubicBezTo>
                  <a:cubicBezTo>
                    <a:pt x="4322" y="120"/>
                    <a:pt x="4143" y="25"/>
                    <a:pt x="3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56" name="Google Shape;17456;p63"/>
          <p:cNvGrpSpPr/>
          <p:nvPr/>
        </p:nvGrpSpPr>
        <p:grpSpPr>
          <a:xfrm>
            <a:off x="6273204" y="1333558"/>
            <a:ext cx="236343" cy="351445"/>
            <a:chOff x="6273204" y="1509008"/>
            <a:chExt cx="236343" cy="351445"/>
          </a:xfrm>
        </p:grpSpPr>
        <p:sp>
          <p:nvSpPr>
            <p:cNvPr id="17457" name="Google Shape;17457;p63"/>
            <p:cNvSpPr/>
            <p:nvPr/>
          </p:nvSpPr>
          <p:spPr>
            <a:xfrm>
              <a:off x="6273204" y="1509008"/>
              <a:ext cx="236343" cy="351445"/>
            </a:xfrm>
            <a:custGeom>
              <a:rect b="b" l="l" r="r" t="t"/>
              <a:pathLst>
                <a:path extrusionOk="0" h="11050" w="7431">
                  <a:moveTo>
                    <a:pt x="5751" y="2417"/>
                  </a:moveTo>
                  <a:cubicBezTo>
                    <a:pt x="5787" y="2417"/>
                    <a:pt x="5835" y="2453"/>
                    <a:pt x="5847" y="2500"/>
                  </a:cubicBezTo>
                  <a:lnTo>
                    <a:pt x="5990" y="3000"/>
                  </a:lnTo>
                  <a:lnTo>
                    <a:pt x="1429" y="3000"/>
                  </a:lnTo>
                  <a:lnTo>
                    <a:pt x="1560" y="2500"/>
                  </a:lnTo>
                  <a:cubicBezTo>
                    <a:pt x="1584" y="2453"/>
                    <a:pt x="1620" y="2417"/>
                    <a:pt x="1668" y="2417"/>
                  </a:cubicBezTo>
                  <a:close/>
                  <a:moveTo>
                    <a:pt x="7085" y="3310"/>
                  </a:moveTo>
                  <a:lnTo>
                    <a:pt x="7085" y="3882"/>
                  </a:lnTo>
                  <a:lnTo>
                    <a:pt x="334" y="3882"/>
                  </a:lnTo>
                  <a:lnTo>
                    <a:pt x="334" y="3310"/>
                  </a:lnTo>
                  <a:close/>
                  <a:moveTo>
                    <a:pt x="5228" y="4191"/>
                  </a:moveTo>
                  <a:lnTo>
                    <a:pt x="5085" y="6001"/>
                  </a:lnTo>
                  <a:cubicBezTo>
                    <a:pt x="5085" y="6096"/>
                    <a:pt x="5144" y="6168"/>
                    <a:pt x="5239" y="6179"/>
                  </a:cubicBezTo>
                  <a:lnTo>
                    <a:pt x="5251" y="6179"/>
                  </a:lnTo>
                  <a:cubicBezTo>
                    <a:pt x="5347" y="6179"/>
                    <a:pt x="5406" y="6120"/>
                    <a:pt x="5418" y="6037"/>
                  </a:cubicBezTo>
                  <a:lnTo>
                    <a:pt x="5549" y="4203"/>
                  </a:lnTo>
                  <a:lnTo>
                    <a:pt x="6335" y="4203"/>
                  </a:lnTo>
                  <a:lnTo>
                    <a:pt x="5585" y="10382"/>
                  </a:lnTo>
                  <a:cubicBezTo>
                    <a:pt x="5549" y="10573"/>
                    <a:pt x="5394" y="10739"/>
                    <a:pt x="5192" y="10739"/>
                  </a:cubicBezTo>
                  <a:lnTo>
                    <a:pt x="5073" y="10739"/>
                  </a:lnTo>
                  <a:lnTo>
                    <a:pt x="5192" y="8954"/>
                  </a:lnTo>
                  <a:cubicBezTo>
                    <a:pt x="5192" y="8858"/>
                    <a:pt x="5132" y="8787"/>
                    <a:pt x="5049" y="8775"/>
                  </a:cubicBezTo>
                  <a:cubicBezTo>
                    <a:pt x="4954" y="8775"/>
                    <a:pt x="4882" y="8834"/>
                    <a:pt x="4870" y="8930"/>
                  </a:cubicBezTo>
                  <a:lnTo>
                    <a:pt x="4739" y="10739"/>
                  </a:lnTo>
                  <a:lnTo>
                    <a:pt x="4263" y="10739"/>
                  </a:lnTo>
                  <a:lnTo>
                    <a:pt x="4287" y="9358"/>
                  </a:lnTo>
                  <a:cubicBezTo>
                    <a:pt x="4287" y="9263"/>
                    <a:pt x="4216" y="9192"/>
                    <a:pt x="4120" y="9192"/>
                  </a:cubicBezTo>
                  <a:cubicBezTo>
                    <a:pt x="4037" y="9192"/>
                    <a:pt x="3965" y="9263"/>
                    <a:pt x="3965" y="9358"/>
                  </a:cubicBezTo>
                  <a:lnTo>
                    <a:pt x="3930" y="10739"/>
                  </a:lnTo>
                  <a:lnTo>
                    <a:pt x="3454" y="10739"/>
                  </a:lnTo>
                  <a:lnTo>
                    <a:pt x="3430" y="9358"/>
                  </a:lnTo>
                  <a:cubicBezTo>
                    <a:pt x="3430" y="9263"/>
                    <a:pt x="3346" y="9192"/>
                    <a:pt x="3263" y="9192"/>
                  </a:cubicBezTo>
                  <a:cubicBezTo>
                    <a:pt x="3168" y="9192"/>
                    <a:pt x="3096" y="9263"/>
                    <a:pt x="3096" y="9358"/>
                  </a:cubicBezTo>
                  <a:lnTo>
                    <a:pt x="3132" y="10739"/>
                  </a:lnTo>
                  <a:lnTo>
                    <a:pt x="2656" y="10739"/>
                  </a:lnTo>
                  <a:lnTo>
                    <a:pt x="2513" y="8930"/>
                  </a:lnTo>
                  <a:cubicBezTo>
                    <a:pt x="2513" y="8834"/>
                    <a:pt x="2430" y="8775"/>
                    <a:pt x="2334" y="8775"/>
                  </a:cubicBezTo>
                  <a:cubicBezTo>
                    <a:pt x="2251" y="8775"/>
                    <a:pt x="2180" y="8870"/>
                    <a:pt x="2191" y="8954"/>
                  </a:cubicBezTo>
                  <a:lnTo>
                    <a:pt x="2311" y="10739"/>
                  </a:lnTo>
                  <a:lnTo>
                    <a:pt x="2191" y="10739"/>
                  </a:lnTo>
                  <a:cubicBezTo>
                    <a:pt x="2001" y="10739"/>
                    <a:pt x="1822" y="10597"/>
                    <a:pt x="1799" y="10382"/>
                  </a:cubicBezTo>
                  <a:lnTo>
                    <a:pt x="1084" y="4203"/>
                  </a:lnTo>
                  <a:lnTo>
                    <a:pt x="1882" y="4203"/>
                  </a:lnTo>
                  <a:lnTo>
                    <a:pt x="2013" y="6048"/>
                  </a:lnTo>
                  <a:cubicBezTo>
                    <a:pt x="2013" y="6144"/>
                    <a:pt x="2084" y="6203"/>
                    <a:pt x="2180" y="6203"/>
                  </a:cubicBezTo>
                  <a:lnTo>
                    <a:pt x="2191" y="6203"/>
                  </a:lnTo>
                  <a:cubicBezTo>
                    <a:pt x="2275" y="6203"/>
                    <a:pt x="2358" y="6108"/>
                    <a:pt x="2334" y="6025"/>
                  </a:cubicBezTo>
                  <a:lnTo>
                    <a:pt x="2203" y="4191"/>
                  </a:lnTo>
                  <a:lnTo>
                    <a:pt x="2989" y="4191"/>
                  </a:lnTo>
                  <a:lnTo>
                    <a:pt x="3025" y="5560"/>
                  </a:lnTo>
                  <a:cubicBezTo>
                    <a:pt x="3025" y="5656"/>
                    <a:pt x="3096" y="5727"/>
                    <a:pt x="3192" y="5727"/>
                  </a:cubicBezTo>
                  <a:cubicBezTo>
                    <a:pt x="3275" y="5727"/>
                    <a:pt x="3346" y="5656"/>
                    <a:pt x="3346" y="5560"/>
                  </a:cubicBezTo>
                  <a:lnTo>
                    <a:pt x="3323" y="4203"/>
                  </a:lnTo>
                  <a:lnTo>
                    <a:pt x="4108" y="4203"/>
                  </a:lnTo>
                  <a:lnTo>
                    <a:pt x="4073" y="5548"/>
                  </a:lnTo>
                  <a:cubicBezTo>
                    <a:pt x="4073" y="5632"/>
                    <a:pt x="4156" y="5703"/>
                    <a:pt x="4239" y="5703"/>
                  </a:cubicBezTo>
                  <a:cubicBezTo>
                    <a:pt x="4335" y="5703"/>
                    <a:pt x="4406" y="5632"/>
                    <a:pt x="4406" y="5548"/>
                  </a:cubicBezTo>
                  <a:lnTo>
                    <a:pt x="4430" y="4191"/>
                  </a:lnTo>
                  <a:close/>
                  <a:moveTo>
                    <a:pt x="4108" y="0"/>
                  </a:moveTo>
                  <a:cubicBezTo>
                    <a:pt x="4037" y="0"/>
                    <a:pt x="3977" y="36"/>
                    <a:pt x="3942" y="119"/>
                  </a:cubicBezTo>
                  <a:lnTo>
                    <a:pt x="3442" y="2084"/>
                  </a:lnTo>
                  <a:lnTo>
                    <a:pt x="1656" y="2084"/>
                  </a:lnTo>
                  <a:cubicBezTo>
                    <a:pt x="1465" y="2084"/>
                    <a:pt x="1287" y="2215"/>
                    <a:pt x="1239" y="2405"/>
                  </a:cubicBezTo>
                  <a:lnTo>
                    <a:pt x="1084" y="3000"/>
                  </a:lnTo>
                  <a:lnTo>
                    <a:pt x="310" y="3000"/>
                  </a:lnTo>
                  <a:cubicBezTo>
                    <a:pt x="132" y="3000"/>
                    <a:pt x="1" y="3155"/>
                    <a:pt x="1" y="3310"/>
                  </a:cubicBezTo>
                  <a:lnTo>
                    <a:pt x="1" y="3893"/>
                  </a:lnTo>
                  <a:cubicBezTo>
                    <a:pt x="1" y="4072"/>
                    <a:pt x="155" y="4203"/>
                    <a:pt x="310" y="4203"/>
                  </a:cubicBezTo>
                  <a:lnTo>
                    <a:pt x="775" y="4203"/>
                  </a:lnTo>
                  <a:lnTo>
                    <a:pt x="1501" y="10418"/>
                  </a:lnTo>
                  <a:cubicBezTo>
                    <a:pt x="1549" y="10763"/>
                    <a:pt x="1846" y="11049"/>
                    <a:pt x="2215" y="11049"/>
                  </a:cubicBezTo>
                  <a:lnTo>
                    <a:pt x="5216" y="11049"/>
                  </a:lnTo>
                  <a:cubicBezTo>
                    <a:pt x="5585" y="11049"/>
                    <a:pt x="5882" y="10787"/>
                    <a:pt x="5918" y="10418"/>
                  </a:cubicBezTo>
                  <a:lnTo>
                    <a:pt x="6656" y="4203"/>
                  </a:lnTo>
                  <a:lnTo>
                    <a:pt x="7109" y="4203"/>
                  </a:lnTo>
                  <a:cubicBezTo>
                    <a:pt x="7299" y="4203"/>
                    <a:pt x="7430" y="4060"/>
                    <a:pt x="7430" y="3893"/>
                  </a:cubicBezTo>
                  <a:lnTo>
                    <a:pt x="7430" y="3310"/>
                  </a:lnTo>
                  <a:cubicBezTo>
                    <a:pt x="7418" y="3131"/>
                    <a:pt x="7264" y="3000"/>
                    <a:pt x="7085" y="3000"/>
                  </a:cubicBezTo>
                  <a:lnTo>
                    <a:pt x="6311" y="3000"/>
                  </a:lnTo>
                  <a:lnTo>
                    <a:pt x="6168" y="2405"/>
                  </a:lnTo>
                  <a:cubicBezTo>
                    <a:pt x="6121" y="2215"/>
                    <a:pt x="5942" y="2084"/>
                    <a:pt x="5751" y="2084"/>
                  </a:cubicBezTo>
                  <a:lnTo>
                    <a:pt x="3799" y="2084"/>
                  </a:lnTo>
                  <a:lnTo>
                    <a:pt x="4263" y="322"/>
                  </a:lnTo>
                  <a:lnTo>
                    <a:pt x="6001" y="322"/>
                  </a:lnTo>
                  <a:cubicBezTo>
                    <a:pt x="6085" y="322"/>
                    <a:pt x="6168" y="250"/>
                    <a:pt x="6168" y="155"/>
                  </a:cubicBezTo>
                  <a:cubicBezTo>
                    <a:pt x="6168" y="72"/>
                    <a:pt x="6085" y="0"/>
                    <a:pt x="6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8" name="Google Shape;17458;p63"/>
            <p:cNvSpPr/>
            <p:nvPr/>
          </p:nvSpPr>
          <p:spPr>
            <a:xfrm>
              <a:off x="6330390" y="1703241"/>
              <a:ext cx="120064" cy="85237"/>
            </a:xfrm>
            <a:custGeom>
              <a:rect b="b" l="l" r="r" t="t"/>
              <a:pathLst>
                <a:path extrusionOk="0" h="2680" w="3775">
                  <a:moveTo>
                    <a:pt x="1894" y="334"/>
                  </a:moveTo>
                  <a:cubicBezTo>
                    <a:pt x="2310" y="334"/>
                    <a:pt x="2715" y="453"/>
                    <a:pt x="3013" y="644"/>
                  </a:cubicBezTo>
                  <a:cubicBezTo>
                    <a:pt x="3299" y="834"/>
                    <a:pt x="3441" y="1096"/>
                    <a:pt x="3441" y="1346"/>
                  </a:cubicBezTo>
                  <a:cubicBezTo>
                    <a:pt x="3441" y="1608"/>
                    <a:pt x="3299" y="1846"/>
                    <a:pt x="3013" y="2049"/>
                  </a:cubicBezTo>
                  <a:cubicBezTo>
                    <a:pt x="2715" y="2251"/>
                    <a:pt x="2310" y="2358"/>
                    <a:pt x="1894" y="2358"/>
                  </a:cubicBezTo>
                  <a:cubicBezTo>
                    <a:pt x="1477" y="2358"/>
                    <a:pt x="1072" y="2239"/>
                    <a:pt x="774" y="2049"/>
                  </a:cubicBezTo>
                  <a:cubicBezTo>
                    <a:pt x="501" y="1846"/>
                    <a:pt x="346" y="1596"/>
                    <a:pt x="346" y="1346"/>
                  </a:cubicBezTo>
                  <a:cubicBezTo>
                    <a:pt x="346" y="1073"/>
                    <a:pt x="501" y="834"/>
                    <a:pt x="774" y="644"/>
                  </a:cubicBezTo>
                  <a:cubicBezTo>
                    <a:pt x="1072" y="442"/>
                    <a:pt x="1477" y="334"/>
                    <a:pt x="1894" y="334"/>
                  </a:cubicBezTo>
                  <a:close/>
                  <a:moveTo>
                    <a:pt x="1882" y="1"/>
                  </a:moveTo>
                  <a:cubicBezTo>
                    <a:pt x="1394" y="1"/>
                    <a:pt x="929" y="144"/>
                    <a:pt x="572" y="382"/>
                  </a:cubicBezTo>
                  <a:cubicBezTo>
                    <a:pt x="203" y="632"/>
                    <a:pt x="1" y="977"/>
                    <a:pt x="1" y="1346"/>
                  </a:cubicBezTo>
                  <a:cubicBezTo>
                    <a:pt x="1" y="1715"/>
                    <a:pt x="215" y="2061"/>
                    <a:pt x="572" y="2311"/>
                  </a:cubicBezTo>
                  <a:cubicBezTo>
                    <a:pt x="929" y="2549"/>
                    <a:pt x="1394" y="2680"/>
                    <a:pt x="1882" y="2680"/>
                  </a:cubicBezTo>
                  <a:cubicBezTo>
                    <a:pt x="2370" y="2680"/>
                    <a:pt x="2834" y="2549"/>
                    <a:pt x="3191" y="2311"/>
                  </a:cubicBezTo>
                  <a:cubicBezTo>
                    <a:pt x="3561" y="2061"/>
                    <a:pt x="3751" y="1715"/>
                    <a:pt x="3751" y="1346"/>
                  </a:cubicBezTo>
                  <a:cubicBezTo>
                    <a:pt x="3775" y="977"/>
                    <a:pt x="3561" y="632"/>
                    <a:pt x="3191" y="382"/>
                  </a:cubicBezTo>
                  <a:cubicBezTo>
                    <a:pt x="2834" y="144"/>
                    <a:pt x="2370"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459" name="Google Shape;17459;p63"/>
          <p:cNvSpPr/>
          <p:nvPr/>
        </p:nvSpPr>
        <p:spPr>
          <a:xfrm>
            <a:off x="5809710" y="1334289"/>
            <a:ext cx="243913" cy="351445"/>
          </a:xfrm>
          <a:custGeom>
            <a:rect b="b" l="l" r="r" t="t"/>
            <a:pathLst>
              <a:path extrusionOk="0" h="11050" w="7669">
                <a:moveTo>
                  <a:pt x="1644" y="299"/>
                </a:moveTo>
                <a:lnTo>
                  <a:pt x="1501" y="1180"/>
                </a:lnTo>
                <a:lnTo>
                  <a:pt x="1012" y="1180"/>
                </a:lnTo>
                <a:lnTo>
                  <a:pt x="882" y="299"/>
                </a:lnTo>
                <a:close/>
                <a:moveTo>
                  <a:pt x="1691" y="1501"/>
                </a:moveTo>
                <a:lnTo>
                  <a:pt x="1691" y="1703"/>
                </a:lnTo>
                <a:lnTo>
                  <a:pt x="834" y="1703"/>
                </a:lnTo>
                <a:lnTo>
                  <a:pt x="834" y="1501"/>
                </a:lnTo>
                <a:close/>
                <a:moveTo>
                  <a:pt x="6579" y="3583"/>
                </a:moveTo>
                <a:cubicBezTo>
                  <a:pt x="6612" y="3583"/>
                  <a:pt x="6633" y="3589"/>
                  <a:pt x="6644" y="3597"/>
                </a:cubicBezTo>
                <a:cubicBezTo>
                  <a:pt x="6716" y="3680"/>
                  <a:pt x="6608" y="3870"/>
                  <a:pt x="6394" y="4144"/>
                </a:cubicBezTo>
                <a:cubicBezTo>
                  <a:pt x="6394" y="4144"/>
                  <a:pt x="6275" y="4287"/>
                  <a:pt x="6073" y="4525"/>
                </a:cubicBezTo>
                <a:lnTo>
                  <a:pt x="6073" y="3751"/>
                </a:lnTo>
                <a:lnTo>
                  <a:pt x="6061" y="3751"/>
                </a:lnTo>
                <a:cubicBezTo>
                  <a:pt x="6073" y="3739"/>
                  <a:pt x="6108" y="3739"/>
                  <a:pt x="6120" y="3728"/>
                </a:cubicBezTo>
                <a:cubicBezTo>
                  <a:pt x="6366" y="3613"/>
                  <a:pt x="6504" y="3583"/>
                  <a:pt x="6579" y="3583"/>
                </a:cubicBezTo>
                <a:close/>
                <a:moveTo>
                  <a:pt x="5751" y="3882"/>
                </a:moveTo>
                <a:lnTo>
                  <a:pt x="5751" y="4930"/>
                </a:lnTo>
                <a:cubicBezTo>
                  <a:pt x="5584" y="5132"/>
                  <a:pt x="5406" y="5359"/>
                  <a:pt x="5203" y="5609"/>
                </a:cubicBezTo>
                <a:lnTo>
                  <a:pt x="5203" y="3989"/>
                </a:lnTo>
                <a:cubicBezTo>
                  <a:pt x="5358" y="3989"/>
                  <a:pt x="5537" y="3966"/>
                  <a:pt x="5751" y="3882"/>
                </a:cubicBezTo>
                <a:close/>
                <a:moveTo>
                  <a:pt x="4322" y="3585"/>
                </a:moveTo>
                <a:cubicBezTo>
                  <a:pt x="4441" y="3739"/>
                  <a:pt x="4584" y="3859"/>
                  <a:pt x="4799" y="3930"/>
                </a:cubicBezTo>
                <a:cubicBezTo>
                  <a:pt x="4822" y="3942"/>
                  <a:pt x="4846" y="3942"/>
                  <a:pt x="4870" y="3966"/>
                </a:cubicBezTo>
                <a:lnTo>
                  <a:pt x="4870" y="6061"/>
                </a:lnTo>
                <a:cubicBezTo>
                  <a:pt x="4692" y="6299"/>
                  <a:pt x="4513" y="6537"/>
                  <a:pt x="4322" y="6787"/>
                </a:cubicBezTo>
                <a:lnTo>
                  <a:pt x="4322" y="3585"/>
                </a:lnTo>
                <a:close/>
                <a:moveTo>
                  <a:pt x="3453" y="2501"/>
                </a:moveTo>
                <a:cubicBezTo>
                  <a:pt x="3679" y="2608"/>
                  <a:pt x="3870" y="2775"/>
                  <a:pt x="4013" y="3025"/>
                </a:cubicBezTo>
                <a:lnTo>
                  <a:pt x="4013" y="7216"/>
                </a:lnTo>
                <a:cubicBezTo>
                  <a:pt x="3810" y="7466"/>
                  <a:pt x="3632" y="7740"/>
                  <a:pt x="3453" y="7990"/>
                </a:cubicBezTo>
                <a:lnTo>
                  <a:pt x="3453" y="2501"/>
                </a:lnTo>
                <a:close/>
                <a:moveTo>
                  <a:pt x="1691" y="8621"/>
                </a:moveTo>
                <a:lnTo>
                  <a:pt x="1691" y="8811"/>
                </a:lnTo>
                <a:lnTo>
                  <a:pt x="834" y="8811"/>
                </a:lnTo>
                <a:lnTo>
                  <a:pt x="834" y="8621"/>
                </a:lnTo>
                <a:close/>
                <a:moveTo>
                  <a:pt x="2584" y="2299"/>
                </a:moveTo>
                <a:cubicBezTo>
                  <a:pt x="2775" y="2311"/>
                  <a:pt x="2953" y="2323"/>
                  <a:pt x="3132" y="2370"/>
                </a:cubicBezTo>
                <a:lnTo>
                  <a:pt x="3132" y="8454"/>
                </a:lnTo>
                <a:lnTo>
                  <a:pt x="3132" y="8466"/>
                </a:lnTo>
                <a:cubicBezTo>
                  <a:pt x="2917" y="8788"/>
                  <a:pt x="2739" y="9097"/>
                  <a:pt x="2584" y="9383"/>
                </a:cubicBezTo>
                <a:lnTo>
                  <a:pt x="2584" y="2299"/>
                </a:lnTo>
                <a:close/>
                <a:moveTo>
                  <a:pt x="1513" y="9133"/>
                </a:moveTo>
                <a:lnTo>
                  <a:pt x="1644" y="9978"/>
                </a:lnTo>
                <a:lnTo>
                  <a:pt x="882" y="9978"/>
                </a:lnTo>
                <a:lnTo>
                  <a:pt x="1012" y="9133"/>
                </a:lnTo>
                <a:close/>
                <a:moveTo>
                  <a:pt x="2251" y="2299"/>
                </a:moveTo>
                <a:lnTo>
                  <a:pt x="2251" y="9978"/>
                </a:lnTo>
                <a:lnTo>
                  <a:pt x="1953" y="9978"/>
                </a:lnTo>
                <a:lnTo>
                  <a:pt x="1822" y="9121"/>
                </a:lnTo>
                <a:cubicBezTo>
                  <a:pt x="1917" y="9097"/>
                  <a:pt x="2001" y="9002"/>
                  <a:pt x="2001" y="8907"/>
                </a:cubicBezTo>
                <a:lnTo>
                  <a:pt x="2001" y="8526"/>
                </a:lnTo>
                <a:cubicBezTo>
                  <a:pt x="2001" y="8395"/>
                  <a:pt x="1894" y="8311"/>
                  <a:pt x="1774" y="8288"/>
                </a:cubicBezTo>
                <a:lnTo>
                  <a:pt x="1774" y="2299"/>
                </a:lnTo>
                <a:close/>
                <a:moveTo>
                  <a:pt x="4156" y="10300"/>
                </a:moveTo>
                <a:cubicBezTo>
                  <a:pt x="4168" y="10300"/>
                  <a:pt x="4191" y="10312"/>
                  <a:pt x="4191" y="10324"/>
                </a:cubicBezTo>
                <a:lnTo>
                  <a:pt x="4191" y="10669"/>
                </a:lnTo>
                <a:cubicBezTo>
                  <a:pt x="4191" y="10693"/>
                  <a:pt x="4168" y="10705"/>
                  <a:pt x="4156" y="10705"/>
                </a:cubicBezTo>
                <a:lnTo>
                  <a:pt x="346" y="10705"/>
                </a:lnTo>
                <a:cubicBezTo>
                  <a:pt x="334" y="10705"/>
                  <a:pt x="322" y="10681"/>
                  <a:pt x="322" y="10669"/>
                </a:cubicBezTo>
                <a:lnTo>
                  <a:pt x="322" y="10324"/>
                </a:lnTo>
                <a:cubicBezTo>
                  <a:pt x="322" y="10312"/>
                  <a:pt x="334" y="10300"/>
                  <a:pt x="346" y="10300"/>
                </a:cubicBezTo>
                <a:close/>
                <a:moveTo>
                  <a:pt x="703" y="1"/>
                </a:moveTo>
                <a:cubicBezTo>
                  <a:pt x="643" y="1"/>
                  <a:pt x="596" y="25"/>
                  <a:pt x="572" y="60"/>
                </a:cubicBezTo>
                <a:cubicBezTo>
                  <a:pt x="536" y="108"/>
                  <a:pt x="524" y="168"/>
                  <a:pt x="524" y="215"/>
                </a:cubicBezTo>
                <a:lnTo>
                  <a:pt x="691" y="1203"/>
                </a:lnTo>
                <a:cubicBezTo>
                  <a:pt x="584" y="1239"/>
                  <a:pt x="512" y="1322"/>
                  <a:pt x="512" y="1430"/>
                </a:cubicBezTo>
                <a:lnTo>
                  <a:pt x="512" y="1799"/>
                </a:lnTo>
                <a:cubicBezTo>
                  <a:pt x="512" y="1942"/>
                  <a:pt x="608" y="2025"/>
                  <a:pt x="727" y="2037"/>
                </a:cubicBezTo>
                <a:lnTo>
                  <a:pt x="727" y="2846"/>
                </a:lnTo>
                <a:cubicBezTo>
                  <a:pt x="727" y="2930"/>
                  <a:pt x="810" y="3013"/>
                  <a:pt x="893" y="3013"/>
                </a:cubicBezTo>
                <a:cubicBezTo>
                  <a:pt x="989" y="3013"/>
                  <a:pt x="1060" y="2930"/>
                  <a:pt x="1060" y="2846"/>
                </a:cubicBezTo>
                <a:lnTo>
                  <a:pt x="1060" y="2037"/>
                </a:lnTo>
                <a:lnTo>
                  <a:pt x="1441" y="2037"/>
                </a:lnTo>
                <a:lnTo>
                  <a:pt x="1441" y="8311"/>
                </a:lnTo>
                <a:lnTo>
                  <a:pt x="1060" y="8311"/>
                </a:lnTo>
                <a:lnTo>
                  <a:pt x="1060" y="3608"/>
                </a:lnTo>
                <a:cubicBezTo>
                  <a:pt x="1060" y="3513"/>
                  <a:pt x="989" y="3442"/>
                  <a:pt x="893" y="3442"/>
                </a:cubicBezTo>
                <a:cubicBezTo>
                  <a:pt x="810" y="3442"/>
                  <a:pt x="727" y="3513"/>
                  <a:pt x="727" y="3608"/>
                </a:cubicBezTo>
                <a:lnTo>
                  <a:pt x="727" y="8311"/>
                </a:lnTo>
                <a:cubicBezTo>
                  <a:pt x="608" y="8311"/>
                  <a:pt x="512" y="8407"/>
                  <a:pt x="512" y="8550"/>
                </a:cubicBezTo>
                <a:lnTo>
                  <a:pt x="512" y="8919"/>
                </a:lnTo>
                <a:cubicBezTo>
                  <a:pt x="512" y="9026"/>
                  <a:pt x="584" y="9109"/>
                  <a:pt x="691" y="9145"/>
                </a:cubicBezTo>
                <a:lnTo>
                  <a:pt x="548" y="9990"/>
                </a:lnTo>
                <a:lnTo>
                  <a:pt x="358" y="9990"/>
                </a:lnTo>
                <a:cubicBezTo>
                  <a:pt x="167" y="9990"/>
                  <a:pt x="0" y="10157"/>
                  <a:pt x="0" y="10347"/>
                </a:cubicBezTo>
                <a:lnTo>
                  <a:pt x="0" y="10693"/>
                </a:lnTo>
                <a:cubicBezTo>
                  <a:pt x="0" y="10883"/>
                  <a:pt x="167" y="11050"/>
                  <a:pt x="358" y="11050"/>
                </a:cubicBezTo>
                <a:lnTo>
                  <a:pt x="4168" y="11050"/>
                </a:lnTo>
                <a:cubicBezTo>
                  <a:pt x="4358" y="11050"/>
                  <a:pt x="4525" y="10883"/>
                  <a:pt x="4525" y="10693"/>
                </a:cubicBezTo>
                <a:lnTo>
                  <a:pt x="4525" y="10347"/>
                </a:lnTo>
                <a:cubicBezTo>
                  <a:pt x="4525" y="10157"/>
                  <a:pt x="4370" y="9990"/>
                  <a:pt x="4168" y="9990"/>
                </a:cubicBezTo>
                <a:lnTo>
                  <a:pt x="4108" y="9990"/>
                </a:lnTo>
                <a:cubicBezTo>
                  <a:pt x="4203" y="9585"/>
                  <a:pt x="4334" y="9216"/>
                  <a:pt x="4501" y="8823"/>
                </a:cubicBezTo>
                <a:cubicBezTo>
                  <a:pt x="4525" y="8740"/>
                  <a:pt x="4501" y="8645"/>
                  <a:pt x="4406" y="8621"/>
                </a:cubicBezTo>
                <a:cubicBezTo>
                  <a:pt x="4384" y="8612"/>
                  <a:pt x="4361" y="8607"/>
                  <a:pt x="4339" y="8607"/>
                </a:cubicBezTo>
                <a:cubicBezTo>
                  <a:pt x="4278" y="8607"/>
                  <a:pt x="4221" y="8643"/>
                  <a:pt x="4203" y="8704"/>
                </a:cubicBezTo>
                <a:cubicBezTo>
                  <a:pt x="4001" y="9157"/>
                  <a:pt x="3870" y="9562"/>
                  <a:pt x="3763" y="10002"/>
                </a:cubicBezTo>
                <a:lnTo>
                  <a:pt x="2632" y="10002"/>
                </a:lnTo>
                <a:cubicBezTo>
                  <a:pt x="2977" y="9288"/>
                  <a:pt x="3620" y="8323"/>
                  <a:pt x="4275" y="7395"/>
                </a:cubicBezTo>
                <a:cubicBezTo>
                  <a:pt x="4287" y="7383"/>
                  <a:pt x="4287" y="7383"/>
                  <a:pt x="4287" y="7371"/>
                </a:cubicBezTo>
                <a:cubicBezTo>
                  <a:pt x="5406" y="5835"/>
                  <a:pt x="6597" y="4406"/>
                  <a:pt x="6608" y="4394"/>
                </a:cubicBezTo>
                <a:cubicBezTo>
                  <a:pt x="6739" y="4228"/>
                  <a:pt x="7180" y="3739"/>
                  <a:pt x="6847" y="3406"/>
                </a:cubicBezTo>
                <a:cubicBezTo>
                  <a:pt x="6772" y="3336"/>
                  <a:pt x="6670" y="3301"/>
                  <a:pt x="6542" y="3301"/>
                </a:cubicBezTo>
                <a:cubicBezTo>
                  <a:pt x="6386" y="3301"/>
                  <a:pt x="6189" y="3354"/>
                  <a:pt x="5954" y="3466"/>
                </a:cubicBezTo>
                <a:cubicBezTo>
                  <a:pt x="5655" y="3619"/>
                  <a:pt x="5383" y="3696"/>
                  <a:pt x="5158" y="3696"/>
                </a:cubicBezTo>
                <a:cubicBezTo>
                  <a:pt x="5051" y="3696"/>
                  <a:pt x="4954" y="3679"/>
                  <a:pt x="4870" y="3644"/>
                </a:cubicBezTo>
                <a:cubicBezTo>
                  <a:pt x="4572" y="3549"/>
                  <a:pt x="4418" y="3251"/>
                  <a:pt x="4322" y="3013"/>
                </a:cubicBezTo>
                <a:cubicBezTo>
                  <a:pt x="4299" y="2989"/>
                  <a:pt x="4299" y="2977"/>
                  <a:pt x="4287" y="2966"/>
                </a:cubicBezTo>
                <a:cubicBezTo>
                  <a:pt x="3918" y="2192"/>
                  <a:pt x="3132" y="2025"/>
                  <a:pt x="2394" y="2001"/>
                </a:cubicBezTo>
                <a:lnTo>
                  <a:pt x="1894" y="2001"/>
                </a:lnTo>
                <a:lnTo>
                  <a:pt x="1905" y="1977"/>
                </a:lnTo>
                <a:lnTo>
                  <a:pt x="1917" y="1965"/>
                </a:lnTo>
                <a:cubicBezTo>
                  <a:pt x="1917" y="1965"/>
                  <a:pt x="1917" y="1954"/>
                  <a:pt x="1941" y="1954"/>
                </a:cubicBezTo>
                <a:lnTo>
                  <a:pt x="1941" y="1930"/>
                </a:lnTo>
                <a:lnTo>
                  <a:pt x="1941" y="1918"/>
                </a:lnTo>
                <a:lnTo>
                  <a:pt x="1941" y="1906"/>
                </a:lnTo>
                <a:lnTo>
                  <a:pt x="1941" y="1894"/>
                </a:lnTo>
                <a:lnTo>
                  <a:pt x="1941" y="1870"/>
                </a:lnTo>
                <a:lnTo>
                  <a:pt x="1941" y="1858"/>
                </a:lnTo>
                <a:lnTo>
                  <a:pt x="1941" y="1846"/>
                </a:lnTo>
                <a:lnTo>
                  <a:pt x="1941" y="1834"/>
                </a:lnTo>
                <a:lnTo>
                  <a:pt x="1941" y="1811"/>
                </a:lnTo>
                <a:lnTo>
                  <a:pt x="1941" y="1787"/>
                </a:lnTo>
                <a:lnTo>
                  <a:pt x="1941" y="1418"/>
                </a:lnTo>
                <a:lnTo>
                  <a:pt x="1941" y="1394"/>
                </a:lnTo>
                <a:lnTo>
                  <a:pt x="1941" y="1382"/>
                </a:lnTo>
                <a:lnTo>
                  <a:pt x="1941" y="1370"/>
                </a:lnTo>
                <a:lnTo>
                  <a:pt x="1941" y="1358"/>
                </a:lnTo>
                <a:lnTo>
                  <a:pt x="1941" y="1334"/>
                </a:lnTo>
                <a:lnTo>
                  <a:pt x="1941" y="1322"/>
                </a:lnTo>
                <a:cubicBezTo>
                  <a:pt x="1941" y="1322"/>
                  <a:pt x="1941" y="1311"/>
                  <a:pt x="1917" y="1311"/>
                </a:cubicBezTo>
                <a:cubicBezTo>
                  <a:pt x="1917" y="1311"/>
                  <a:pt x="1917" y="1299"/>
                  <a:pt x="1905" y="1299"/>
                </a:cubicBezTo>
                <a:cubicBezTo>
                  <a:pt x="1905" y="1299"/>
                  <a:pt x="1905" y="1275"/>
                  <a:pt x="1894" y="1275"/>
                </a:cubicBezTo>
                <a:lnTo>
                  <a:pt x="1882" y="1263"/>
                </a:lnTo>
                <a:lnTo>
                  <a:pt x="1858" y="1251"/>
                </a:lnTo>
                <a:cubicBezTo>
                  <a:pt x="1858" y="1251"/>
                  <a:pt x="1846" y="1251"/>
                  <a:pt x="1846" y="1239"/>
                </a:cubicBezTo>
                <a:lnTo>
                  <a:pt x="1834" y="1215"/>
                </a:lnTo>
                <a:lnTo>
                  <a:pt x="1786" y="1215"/>
                </a:lnTo>
                <a:lnTo>
                  <a:pt x="1822" y="1072"/>
                </a:lnTo>
                <a:lnTo>
                  <a:pt x="1834" y="965"/>
                </a:lnTo>
                <a:cubicBezTo>
                  <a:pt x="1994" y="962"/>
                  <a:pt x="2158" y="960"/>
                  <a:pt x="2316" y="960"/>
                </a:cubicBezTo>
                <a:cubicBezTo>
                  <a:pt x="2736" y="960"/>
                  <a:pt x="3120" y="976"/>
                  <a:pt x="3310" y="1037"/>
                </a:cubicBezTo>
                <a:cubicBezTo>
                  <a:pt x="3608" y="1144"/>
                  <a:pt x="4037" y="1394"/>
                  <a:pt x="4334" y="2049"/>
                </a:cubicBezTo>
                <a:cubicBezTo>
                  <a:pt x="4418" y="2263"/>
                  <a:pt x="4501" y="2454"/>
                  <a:pt x="4572" y="2620"/>
                </a:cubicBezTo>
                <a:cubicBezTo>
                  <a:pt x="4715" y="2989"/>
                  <a:pt x="4822" y="3227"/>
                  <a:pt x="4977" y="3323"/>
                </a:cubicBezTo>
                <a:cubicBezTo>
                  <a:pt x="5026" y="3349"/>
                  <a:pt x="5085" y="3362"/>
                  <a:pt x="5158" y="3362"/>
                </a:cubicBezTo>
                <a:cubicBezTo>
                  <a:pt x="5317" y="3362"/>
                  <a:pt x="5543" y="3299"/>
                  <a:pt x="5870" y="3168"/>
                </a:cubicBezTo>
                <a:cubicBezTo>
                  <a:pt x="6100" y="3082"/>
                  <a:pt x="6291" y="3042"/>
                  <a:pt x="6469" y="3042"/>
                </a:cubicBezTo>
                <a:cubicBezTo>
                  <a:pt x="6512" y="3042"/>
                  <a:pt x="6554" y="3044"/>
                  <a:pt x="6597" y="3049"/>
                </a:cubicBezTo>
                <a:cubicBezTo>
                  <a:pt x="6787" y="3085"/>
                  <a:pt x="6942" y="3168"/>
                  <a:pt x="7049" y="3323"/>
                </a:cubicBezTo>
                <a:cubicBezTo>
                  <a:pt x="7228" y="3620"/>
                  <a:pt x="7228" y="3870"/>
                  <a:pt x="6704" y="4585"/>
                </a:cubicBezTo>
                <a:cubicBezTo>
                  <a:pt x="5656" y="6037"/>
                  <a:pt x="4965" y="7145"/>
                  <a:pt x="4501" y="8002"/>
                </a:cubicBezTo>
                <a:cubicBezTo>
                  <a:pt x="4453" y="8085"/>
                  <a:pt x="4489" y="8180"/>
                  <a:pt x="4572" y="8228"/>
                </a:cubicBezTo>
                <a:cubicBezTo>
                  <a:pt x="4594" y="8243"/>
                  <a:pt x="4619" y="8249"/>
                  <a:pt x="4645" y="8249"/>
                </a:cubicBezTo>
                <a:cubicBezTo>
                  <a:pt x="4704" y="8249"/>
                  <a:pt x="4766" y="8215"/>
                  <a:pt x="4799" y="8157"/>
                </a:cubicBezTo>
                <a:cubicBezTo>
                  <a:pt x="5263" y="7288"/>
                  <a:pt x="5942" y="6216"/>
                  <a:pt x="6989" y="4763"/>
                </a:cubicBezTo>
                <a:cubicBezTo>
                  <a:pt x="7489" y="4061"/>
                  <a:pt x="7668" y="3632"/>
                  <a:pt x="7347" y="3108"/>
                </a:cubicBezTo>
                <a:cubicBezTo>
                  <a:pt x="7192" y="2894"/>
                  <a:pt x="6966" y="2739"/>
                  <a:pt x="6668" y="2692"/>
                </a:cubicBezTo>
                <a:cubicBezTo>
                  <a:pt x="6620" y="2685"/>
                  <a:pt x="6570" y="2681"/>
                  <a:pt x="6518" y="2681"/>
                </a:cubicBezTo>
                <a:cubicBezTo>
                  <a:pt x="6298" y="2681"/>
                  <a:pt x="6044" y="2741"/>
                  <a:pt x="5775" y="2846"/>
                </a:cubicBezTo>
                <a:cubicBezTo>
                  <a:pt x="5394" y="2999"/>
                  <a:pt x="5242" y="3014"/>
                  <a:pt x="5190" y="3014"/>
                </a:cubicBezTo>
                <a:cubicBezTo>
                  <a:pt x="5177" y="3014"/>
                  <a:pt x="5170" y="3013"/>
                  <a:pt x="5168" y="3013"/>
                </a:cubicBezTo>
                <a:cubicBezTo>
                  <a:pt x="5108" y="2966"/>
                  <a:pt x="4989" y="2680"/>
                  <a:pt x="4906" y="2477"/>
                </a:cubicBezTo>
                <a:cubicBezTo>
                  <a:pt x="4822" y="2311"/>
                  <a:pt x="4751" y="2120"/>
                  <a:pt x="4668" y="1906"/>
                </a:cubicBezTo>
                <a:cubicBezTo>
                  <a:pt x="4322" y="1144"/>
                  <a:pt x="3799" y="834"/>
                  <a:pt x="3441" y="715"/>
                </a:cubicBezTo>
                <a:cubicBezTo>
                  <a:pt x="3239" y="642"/>
                  <a:pt x="2905" y="619"/>
                  <a:pt x="2513" y="619"/>
                </a:cubicBezTo>
                <a:cubicBezTo>
                  <a:pt x="2329" y="619"/>
                  <a:pt x="2131" y="624"/>
                  <a:pt x="1929" y="632"/>
                </a:cubicBezTo>
                <a:lnTo>
                  <a:pt x="1989" y="215"/>
                </a:lnTo>
                <a:cubicBezTo>
                  <a:pt x="2001" y="156"/>
                  <a:pt x="1989" y="108"/>
                  <a:pt x="1941" y="60"/>
                </a:cubicBezTo>
                <a:cubicBezTo>
                  <a:pt x="1905" y="13"/>
                  <a:pt x="1846"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460" name="Google Shape;17460;p63"/>
          <p:cNvGrpSpPr/>
          <p:nvPr/>
        </p:nvGrpSpPr>
        <p:grpSpPr>
          <a:xfrm>
            <a:off x="7219530" y="1332794"/>
            <a:ext cx="191625" cy="352209"/>
            <a:chOff x="7219530" y="1508244"/>
            <a:chExt cx="191625" cy="352209"/>
          </a:xfrm>
        </p:grpSpPr>
        <p:sp>
          <p:nvSpPr>
            <p:cNvPr id="17461" name="Google Shape;17461;p63"/>
            <p:cNvSpPr/>
            <p:nvPr/>
          </p:nvSpPr>
          <p:spPr>
            <a:xfrm>
              <a:off x="7219530" y="1508244"/>
              <a:ext cx="191625" cy="352209"/>
            </a:xfrm>
            <a:custGeom>
              <a:rect b="b" l="l" r="r" t="t"/>
              <a:pathLst>
                <a:path extrusionOk="0" h="11074" w="6025">
                  <a:moveTo>
                    <a:pt x="4453" y="357"/>
                  </a:moveTo>
                  <a:cubicBezTo>
                    <a:pt x="4572" y="357"/>
                    <a:pt x="4656" y="453"/>
                    <a:pt x="4656" y="572"/>
                  </a:cubicBezTo>
                  <a:cubicBezTo>
                    <a:pt x="4656" y="691"/>
                    <a:pt x="4572" y="774"/>
                    <a:pt x="4453" y="774"/>
                  </a:cubicBezTo>
                  <a:lnTo>
                    <a:pt x="524" y="774"/>
                  </a:lnTo>
                  <a:cubicBezTo>
                    <a:pt x="405" y="774"/>
                    <a:pt x="310" y="691"/>
                    <a:pt x="310" y="572"/>
                  </a:cubicBezTo>
                  <a:cubicBezTo>
                    <a:pt x="310" y="453"/>
                    <a:pt x="393" y="357"/>
                    <a:pt x="524" y="357"/>
                  </a:cubicBezTo>
                  <a:close/>
                  <a:moveTo>
                    <a:pt x="3858" y="1108"/>
                  </a:moveTo>
                  <a:cubicBezTo>
                    <a:pt x="3382" y="1691"/>
                    <a:pt x="2763" y="2584"/>
                    <a:pt x="2739" y="3477"/>
                  </a:cubicBezTo>
                  <a:lnTo>
                    <a:pt x="2739" y="3501"/>
                  </a:lnTo>
                  <a:lnTo>
                    <a:pt x="2739" y="4263"/>
                  </a:lnTo>
                  <a:lnTo>
                    <a:pt x="2215" y="4263"/>
                  </a:lnTo>
                  <a:lnTo>
                    <a:pt x="2215" y="3501"/>
                  </a:lnTo>
                  <a:cubicBezTo>
                    <a:pt x="2203" y="2596"/>
                    <a:pt x="1608" y="1691"/>
                    <a:pt x="1120" y="1108"/>
                  </a:cubicBezTo>
                  <a:close/>
                  <a:moveTo>
                    <a:pt x="5489" y="4584"/>
                  </a:moveTo>
                  <a:cubicBezTo>
                    <a:pt x="5596" y="4584"/>
                    <a:pt x="5680" y="4679"/>
                    <a:pt x="5680" y="4787"/>
                  </a:cubicBezTo>
                  <a:cubicBezTo>
                    <a:pt x="5680" y="4882"/>
                    <a:pt x="5596" y="4977"/>
                    <a:pt x="5489" y="4977"/>
                  </a:cubicBezTo>
                  <a:lnTo>
                    <a:pt x="1679" y="4977"/>
                  </a:lnTo>
                  <a:lnTo>
                    <a:pt x="1679" y="4584"/>
                  </a:lnTo>
                  <a:close/>
                  <a:moveTo>
                    <a:pt x="2739" y="5287"/>
                  </a:moveTo>
                  <a:lnTo>
                    <a:pt x="2739" y="5787"/>
                  </a:lnTo>
                  <a:lnTo>
                    <a:pt x="2215" y="5787"/>
                  </a:lnTo>
                  <a:lnTo>
                    <a:pt x="2215" y="5287"/>
                  </a:lnTo>
                  <a:close/>
                  <a:moveTo>
                    <a:pt x="4287" y="5287"/>
                  </a:moveTo>
                  <a:lnTo>
                    <a:pt x="4287" y="5787"/>
                  </a:lnTo>
                  <a:lnTo>
                    <a:pt x="3060" y="5787"/>
                  </a:lnTo>
                  <a:lnTo>
                    <a:pt x="3060" y="5287"/>
                  </a:lnTo>
                  <a:close/>
                  <a:moveTo>
                    <a:pt x="5108" y="5287"/>
                  </a:moveTo>
                  <a:lnTo>
                    <a:pt x="5108" y="5787"/>
                  </a:lnTo>
                  <a:lnTo>
                    <a:pt x="4608" y="5787"/>
                  </a:lnTo>
                  <a:lnTo>
                    <a:pt x="4608" y="5287"/>
                  </a:lnTo>
                  <a:close/>
                  <a:moveTo>
                    <a:pt x="5489" y="6120"/>
                  </a:moveTo>
                  <a:cubicBezTo>
                    <a:pt x="5596" y="6120"/>
                    <a:pt x="5680" y="6215"/>
                    <a:pt x="5680" y="6311"/>
                  </a:cubicBezTo>
                  <a:cubicBezTo>
                    <a:pt x="5680" y="6418"/>
                    <a:pt x="5596" y="6513"/>
                    <a:pt x="5489" y="6513"/>
                  </a:cubicBezTo>
                  <a:lnTo>
                    <a:pt x="1679" y="6513"/>
                  </a:lnTo>
                  <a:lnTo>
                    <a:pt x="1679" y="6120"/>
                  </a:lnTo>
                  <a:close/>
                  <a:moveTo>
                    <a:pt x="2739" y="6834"/>
                  </a:moveTo>
                  <a:lnTo>
                    <a:pt x="2739" y="7346"/>
                  </a:lnTo>
                  <a:lnTo>
                    <a:pt x="2215" y="7346"/>
                  </a:lnTo>
                  <a:lnTo>
                    <a:pt x="2215" y="6834"/>
                  </a:lnTo>
                  <a:close/>
                  <a:moveTo>
                    <a:pt x="4287" y="6834"/>
                  </a:moveTo>
                  <a:lnTo>
                    <a:pt x="4287" y="7346"/>
                  </a:lnTo>
                  <a:lnTo>
                    <a:pt x="3060" y="7346"/>
                  </a:lnTo>
                  <a:lnTo>
                    <a:pt x="3060" y="6834"/>
                  </a:lnTo>
                  <a:close/>
                  <a:moveTo>
                    <a:pt x="5108" y="6834"/>
                  </a:moveTo>
                  <a:lnTo>
                    <a:pt x="5108" y="7346"/>
                  </a:lnTo>
                  <a:lnTo>
                    <a:pt x="4608" y="7346"/>
                  </a:lnTo>
                  <a:lnTo>
                    <a:pt x="4608" y="6834"/>
                  </a:lnTo>
                  <a:close/>
                  <a:moveTo>
                    <a:pt x="5489" y="7656"/>
                  </a:moveTo>
                  <a:cubicBezTo>
                    <a:pt x="5596" y="7656"/>
                    <a:pt x="5680" y="7739"/>
                    <a:pt x="5680" y="7846"/>
                  </a:cubicBezTo>
                  <a:cubicBezTo>
                    <a:pt x="5680" y="7954"/>
                    <a:pt x="5596" y="8037"/>
                    <a:pt x="5489" y="8037"/>
                  </a:cubicBezTo>
                  <a:lnTo>
                    <a:pt x="1679" y="8037"/>
                  </a:lnTo>
                  <a:lnTo>
                    <a:pt x="1679" y="7656"/>
                  </a:lnTo>
                  <a:close/>
                  <a:moveTo>
                    <a:pt x="2751" y="8370"/>
                  </a:moveTo>
                  <a:lnTo>
                    <a:pt x="2751" y="10001"/>
                  </a:lnTo>
                  <a:lnTo>
                    <a:pt x="2227" y="10001"/>
                  </a:lnTo>
                  <a:lnTo>
                    <a:pt x="2227" y="8370"/>
                  </a:lnTo>
                  <a:close/>
                  <a:moveTo>
                    <a:pt x="2917" y="10335"/>
                  </a:moveTo>
                  <a:lnTo>
                    <a:pt x="3060" y="10752"/>
                  </a:lnTo>
                  <a:lnTo>
                    <a:pt x="1894" y="10752"/>
                  </a:lnTo>
                  <a:lnTo>
                    <a:pt x="2024" y="10335"/>
                  </a:lnTo>
                  <a:close/>
                  <a:moveTo>
                    <a:pt x="536" y="0"/>
                  </a:moveTo>
                  <a:cubicBezTo>
                    <a:pt x="239" y="0"/>
                    <a:pt x="0" y="238"/>
                    <a:pt x="0" y="536"/>
                  </a:cubicBezTo>
                  <a:cubicBezTo>
                    <a:pt x="0" y="834"/>
                    <a:pt x="239" y="1072"/>
                    <a:pt x="536" y="1072"/>
                  </a:cubicBezTo>
                  <a:lnTo>
                    <a:pt x="715" y="1072"/>
                  </a:lnTo>
                  <a:cubicBezTo>
                    <a:pt x="1739" y="2239"/>
                    <a:pt x="1917" y="3072"/>
                    <a:pt x="1917" y="3477"/>
                  </a:cubicBezTo>
                  <a:lnTo>
                    <a:pt x="1917" y="4227"/>
                  </a:lnTo>
                  <a:lnTo>
                    <a:pt x="1620" y="4227"/>
                  </a:lnTo>
                  <a:cubicBezTo>
                    <a:pt x="1489" y="4227"/>
                    <a:pt x="1370" y="4346"/>
                    <a:pt x="1370" y="4489"/>
                  </a:cubicBezTo>
                  <a:lnTo>
                    <a:pt x="1370" y="4584"/>
                  </a:lnTo>
                  <a:lnTo>
                    <a:pt x="1155" y="4584"/>
                  </a:lnTo>
                  <a:lnTo>
                    <a:pt x="1155" y="4370"/>
                  </a:lnTo>
                  <a:cubicBezTo>
                    <a:pt x="1155" y="4275"/>
                    <a:pt x="1084" y="4203"/>
                    <a:pt x="989" y="4203"/>
                  </a:cubicBezTo>
                  <a:cubicBezTo>
                    <a:pt x="905" y="4203"/>
                    <a:pt x="834" y="4275"/>
                    <a:pt x="834" y="4370"/>
                  </a:cubicBezTo>
                  <a:lnTo>
                    <a:pt x="834" y="5144"/>
                  </a:lnTo>
                  <a:cubicBezTo>
                    <a:pt x="834" y="5227"/>
                    <a:pt x="905" y="5299"/>
                    <a:pt x="989" y="5299"/>
                  </a:cubicBezTo>
                  <a:cubicBezTo>
                    <a:pt x="1084" y="5299"/>
                    <a:pt x="1155" y="5227"/>
                    <a:pt x="1155" y="5144"/>
                  </a:cubicBezTo>
                  <a:lnTo>
                    <a:pt x="1155" y="4918"/>
                  </a:lnTo>
                  <a:lnTo>
                    <a:pt x="1370" y="4918"/>
                  </a:lnTo>
                  <a:lnTo>
                    <a:pt x="1370" y="5025"/>
                  </a:lnTo>
                  <a:cubicBezTo>
                    <a:pt x="1370" y="5156"/>
                    <a:pt x="1489" y="5275"/>
                    <a:pt x="1620" y="5275"/>
                  </a:cubicBezTo>
                  <a:lnTo>
                    <a:pt x="1917" y="5275"/>
                  </a:lnTo>
                  <a:lnTo>
                    <a:pt x="1917" y="5775"/>
                  </a:lnTo>
                  <a:lnTo>
                    <a:pt x="1620" y="5775"/>
                  </a:lnTo>
                  <a:cubicBezTo>
                    <a:pt x="1489" y="5775"/>
                    <a:pt x="1370" y="5894"/>
                    <a:pt x="1370" y="6037"/>
                  </a:cubicBezTo>
                  <a:lnTo>
                    <a:pt x="1370" y="6156"/>
                  </a:lnTo>
                  <a:lnTo>
                    <a:pt x="1155" y="6156"/>
                  </a:lnTo>
                  <a:lnTo>
                    <a:pt x="1155" y="5930"/>
                  </a:lnTo>
                  <a:cubicBezTo>
                    <a:pt x="1155" y="5834"/>
                    <a:pt x="1084" y="5763"/>
                    <a:pt x="989" y="5763"/>
                  </a:cubicBezTo>
                  <a:cubicBezTo>
                    <a:pt x="905" y="5763"/>
                    <a:pt x="834" y="5834"/>
                    <a:pt x="834" y="5930"/>
                  </a:cubicBezTo>
                  <a:lnTo>
                    <a:pt x="834" y="6703"/>
                  </a:lnTo>
                  <a:cubicBezTo>
                    <a:pt x="834" y="6787"/>
                    <a:pt x="905" y="6870"/>
                    <a:pt x="989" y="6870"/>
                  </a:cubicBezTo>
                  <a:cubicBezTo>
                    <a:pt x="1084" y="6870"/>
                    <a:pt x="1155" y="6787"/>
                    <a:pt x="1155" y="6703"/>
                  </a:cubicBezTo>
                  <a:lnTo>
                    <a:pt x="1155" y="6477"/>
                  </a:lnTo>
                  <a:lnTo>
                    <a:pt x="1370" y="6477"/>
                  </a:lnTo>
                  <a:lnTo>
                    <a:pt x="1370" y="6573"/>
                  </a:lnTo>
                  <a:cubicBezTo>
                    <a:pt x="1370" y="6703"/>
                    <a:pt x="1489" y="6823"/>
                    <a:pt x="1620" y="6823"/>
                  </a:cubicBezTo>
                  <a:lnTo>
                    <a:pt x="1917" y="6823"/>
                  </a:lnTo>
                  <a:lnTo>
                    <a:pt x="1917" y="7323"/>
                  </a:lnTo>
                  <a:lnTo>
                    <a:pt x="1620" y="7323"/>
                  </a:lnTo>
                  <a:cubicBezTo>
                    <a:pt x="1489" y="7323"/>
                    <a:pt x="1370" y="7442"/>
                    <a:pt x="1370" y="7585"/>
                  </a:cubicBezTo>
                  <a:lnTo>
                    <a:pt x="1370" y="7680"/>
                  </a:lnTo>
                  <a:lnTo>
                    <a:pt x="1155" y="7680"/>
                  </a:lnTo>
                  <a:lnTo>
                    <a:pt x="1155" y="7465"/>
                  </a:lnTo>
                  <a:cubicBezTo>
                    <a:pt x="1155" y="7370"/>
                    <a:pt x="1084" y="7299"/>
                    <a:pt x="989" y="7299"/>
                  </a:cubicBezTo>
                  <a:cubicBezTo>
                    <a:pt x="905" y="7299"/>
                    <a:pt x="834" y="7370"/>
                    <a:pt x="834" y="7465"/>
                  </a:cubicBezTo>
                  <a:lnTo>
                    <a:pt x="834" y="8239"/>
                  </a:lnTo>
                  <a:cubicBezTo>
                    <a:pt x="834" y="8323"/>
                    <a:pt x="905" y="8394"/>
                    <a:pt x="989" y="8394"/>
                  </a:cubicBezTo>
                  <a:cubicBezTo>
                    <a:pt x="1084" y="8394"/>
                    <a:pt x="1155" y="8323"/>
                    <a:pt x="1155" y="8239"/>
                  </a:cubicBezTo>
                  <a:lnTo>
                    <a:pt x="1155" y="8013"/>
                  </a:lnTo>
                  <a:lnTo>
                    <a:pt x="1370" y="8013"/>
                  </a:lnTo>
                  <a:lnTo>
                    <a:pt x="1370" y="8108"/>
                  </a:lnTo>
                  <a:cubicBezTo>
                    <a:pt x="1370" y="8251"/>
                    <a:pt x="1489" y="8370"/>
                    <a:pt x="1620" y="8370"/>
                  </a:cubicBezTo>
                  <a:lnTo>
                    <a:pt x="1917" y="8370"/>
                  </a:lnTo>
                  <a:lnTo>
                    <a:pt x="1917" y="10025"/>
                  </a:lnTo>
                  <a:cubicBezTo>
                    <a:pt x="1846" y="10049"/>
                    <a:pt x="1786" y="10109"/>
                    <a:pt x="1763" y="10180"/>
                  </a:cubicBezTo>
                  <a:lnTo>
                    <a:pt x="1572" y="10752"/>
                  </a:lnTo>
                  <a:cubicBezTo>
                    <a:pt x="1548" y="10823"/>
                    <a:pt x="1560" y="10918"/>
                    <a:pt x="1608" y="10978"/>
                  </a:cubicBezTo>
                  <a:cubicBezTo>
                    <a:pt x="1655" y="11037"/>
                    <a:pt x="1727" y="11073"/>
                    <a:pt x="1810" y="11073"/>
                  </a:cubicBezTo>
                  <a:lnTo>
                    <a:pt x="3179" y="11073"/>
                  </a:lnTo>
                  <a:cubicBezTo>
                    <a:pt x="3263" y="11073"/>
                    <a:pt x="3346" y="11037"/>
                    <a:pt x="3394" y="10978"/>
                  </a:cubicBezTo>
                  <a:cubicBezTo>
                    <a:pt x="3441" y="10918"/>
                    <a:pt x="3453" y="10823"/>
                    <a:pt x="3418" y="10752"/>
                  </a:cubicBezTo>
                  <a:lnTo>
                    <a:pt x="3227" y="10180"/>
                  </a:lnTo>
                  <a:cubicBezTo>
                    <a:pt x="3203" y="10109"/>
                    <a:pt x="3144" y="10049"/>
                    <a:pt x="3084" y="10025"/>
                  </a:cubicBezTo>
                  <a:lnTo>
                    <a:pt x="3084" y="8370"/>
                  </a:lnTo>
                  <a:lnTo>
                    <a:pt x="4239" y="8370"/>
                  </a:lnTo>
                  <a:cubicBezTo>
                    <a:pt x="4156" y="8585"/>
                    <a:pt x="3929" y="8739"/>
                    <a:pt x="3679" y="8739"/>
                  </a:cubicBezTo>
                  <a:cubicBezTo>
                    <a:pt x="3584" y="8739"/>
                    <a:pt x="3513" y="8811"/>
                    <a:pt x="3513" y="8906"/>
                  </a:cubicBezTo>
                  <a:cubicBezTo>
                    <a:pt x="3513" y="8989"/>
                    <a:pt x="3584" y="9073"/>
                    <a:pt x="3679" y="9073"/>
                  </a:cubicBezTo>
                  <a:cubicBezTo>
                    <a:pt x="4108" y="9073"/>
                    <a:pt x="4477" y="8775"/>
                    <a:pt x="4584" y="8370"/>
                  </a:cubicBezTo>
                  <a:lnTo>
                    <a:pt x="5084" y="8370"/>
                  </a:lnTo>
                  <a:cubicBezTo>
                    <a:pt x="4965" y="9037"/>
                    <a:pt x="4394" y="9561"/>
                    <a:pt x="3679" y="9561"/>
                  </a:cubicBezTo>
                  <a:cubicBezTo>
                    <a:pt x="3584" y="9561"/>
                    <a:pt x="3513" y="9632"/>
                    <a:pt x="3513" y="9728"/>
                  </a:cubicBezTo>
                  <a:cubicBezTo>
                    <a:pt x="3513" y="9811"/>
                    <a:pt x="3584" y="9882"/>
                    <a:pt x="3679" y="9882"/>
                  </a:cubicBezTo>
                  <a:cubicBezTo>
                    <a:pt x="4549" y="9882"/>
                    <a:pt x="5299" y="9228"/>
                    <a:pt x="5418" y="8382"/>
                  </a:cubicBezTo>
                  <a:lnTo>
                    <a:pt x="5501" y="8382"/>
                  </a:lnTo>
                  <a:cubicBezTo>
                    <a:pt x="5787" y="8382"/>
                    <a:pt x="6025" y="8144"/>
                    <a:pt x="6025" y="7858"/>
                  </a:cubicBezTo>
                  <a:cubicBezTo>
                    <a:pt x="6013" y="7561"/>
                    <a:pt x="5775" y="7323"/>
                    <a:pt x="5489" y="7323"/>
                  </a:cubicBezTo>
                  <a:lnTo>
                    <a:pt x="5418" y="7323"/>
                  </a:lnTo>
                  <a:lnTo>
                    <a:pt x="5418" y="6823"/>
                  </a:lnTo>
                  <a:lnTo>
                    <a:pt x="5489" y="6823"/>
                  </a:lnTo>
                  <a:cubicBezTo>
                    <a:pt x="5775" y="6823"/>
                    <a:pt x="6013" y="6584"/>
                    <a:pt x="6013" y="6299"/>
                  </a:cubicBezTo>
                  <a:cubicBezTo>
                    <a:pt x="6013" y="6013"/>
                    <a:pt x="5775" y="5775"/>
                    <a:pt x="5489" y="5775"/>
                  </a:cubicBezTo>
                  <a:lnTo>
                    <a:pt x="5418" y="5775"/>
                  </a:lnTo>
                  <a:lnTo>
                    <a:pt x="5418" y="5275"/>
                  </a:lnTo>
                  <a:lnTo>
                    <a:pt x="5489" y="5275"/>
                  </a:lnTo>
                  <a:cubicBezTo>
                    <a:pt x="5775" y="5275"/>
                    <a:pt x="6013" y="5037"/>
                    <a:pt x="6013" y="4751"/>
                  </a:cubicBezTo>
                  <a:cubicBezTo>
                    <a:pt x="6013" y="4465"/>
                    <a:pt x="5775" y="4227"/>
                    <a:pt x="5489" y="4227"/>
                  </a:cubicBezTo>
                  <a:lnTo>
                    <a:pt x="5406" y="4227"/>
                  </a:lnTo>
                  <a:cubicBezTo>
                    <a:pt x="5263" y="3441"/>
                    <a:pt x="4608" y="2822"/>
                    <a:pt x="3810" y="2763"/>
                  </a:cubicBezTo>
                  <a:cubicBezTo>
                    <a:pt x="3715" y="2763"/>
                    <a:pt x="3644" y="2822"/>
                    <a:pt x="3632" y="2905"/>
                  </a:cubicBezTo>
                  <a:cubicBezTo>
                    <a:pt x="3632" y="3001"/>
                    <a:pt x="3691" y="3072"/>
                    <a:pt x="3775" y="3084"/>
                  </a:cubicBezTo>
                  <a:cubicBezTo>
                    <a:pt x="4418" y="3132"/>
                    <a:pt x="4953" y="3608"/>
                    <a:pt x="5072" y="4227"/>
                  </a:cubicBezTo>
                  <a:lnTo>
                    <a:pt x="4572" y="4227"/>
                  </a:lnTo>
                  <a:cubicBezTo>
                    <a:pt x="4453" y="3846"/>
                    <a:pt x="4072" y="3572"/>
                    <a:pt x="3679" y="3572"/>
                  </a:cubicBezTo>
                  <a:cubicBezTo>
                    <a:pt x="3584" y="3572"/>
                    <a:pt x="3513" y="3655"/>
                    <a:pt x="3513" y="3739"/>
                  </a:cubicBezTo>
                  <a:cubicBezTo>
                    <a:pt x="3513" y="3834"/>
                    <a:pt x="3584" y="3906"/>
                    <a:pt x="3679" y="3906"/>
                  </a:cubicBezTo>
                  <a:cubicBezTo>
                    <a:pt x="3918" y="3906"/>
                    <a:pt x="4120" y="4036"/>
                    <a:pt x="4227" y="4227"/>
                  </a:cubicBezTo>
                  <a:lnTo>
                    <a:pt x="3084" y="4227"/>
                  </a:lnTo>
                  <a:lnTo>
                    <a:pt x="3084" y="3489"/>
                  </a:lnTo>
                  <a:lnTo>
                    <a:pt x="3084" y="3477"/>
                  </a:lnTo>
                  <a:cubicBezTo>
                    <a:pt x="3096" y="3072"/>
                    <a:pt x="3263" y="2227"/>
                    <a:pt x="4287" y="1072"/>
                  </a:cubicBezTo>
                  <a:lnTo>
                    <a:pt x="4465" y="1072"/>
                  </a:lnTo>
                  <a:cubicBezTo>
                    <a:pt x="4763" y="1072"/>
                    <a:pt x="5001" y="834"/>
                    <a:pt x="5001" y="536"/>
                  </a:cubicBezTo>
                  <a:cubicBezTo>
                    <a:pt x="5001" y="238"/>
                    <a:pt x="4763" y="0"/>
                    <a:pt x="4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2" name="Google Shape;17462;p63"/>
            <p:cNvSpPr/>
            <p:nvPr/>
          </p:nvSpPr>
          <p:spPr>
            <a:xfrm>
              <a:off x="7376679" y="1654039"/>
              <a:ext cx="795" cy="32"/>
            </a:xfrm>
            <a:custGeom>
              <a:rect b="b" l="l" r="r" t="t"/>
              <a:pathLst>
                <a:path extrusionOk="0" h="1" w="25">
                  <a:moveTo>
                    <a:pt x="24"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63" name="Google Shape;17463;p63"/>
          <p:cNvGrpSpPr/>
          <p:nvPr/>
        </p:nvGrpSpPr>
        <p:grpSpPr>
          <a:xfrm>
            <a:off x="7699309" y="1333176"/>
            <a:ext cx="154922" cy="351827"/>
            <a:chOff x="7699309" y="1508626"/>
            <a:chExt cx="154922" cy="351827"/>
          </a:xfrm>
        </p:grpSpPr>
        <p:sp>
          <p:nvSpPr>
            <p:cNvPr id="17464" name="Google Shape;17464;p63"/>
            <p:cNvSpPr/>
            <p:nvPr/>
          </p:nvSpPr>
          <p:spPr>
            <a:xfrm>
              <a:off x="7733022" y="1737336"/>
              <a:ext cx="24267" cy="57599"/>
            </a:xfrm>
            <a:custGeom>
              <a:rect b="b" l="l" r="r" t="t"/>
              <a:pathLst>
                <a:path extrusionOk="0" h="1811" w="763">
                  <a:moveTo>
                    <a:pt x="584" y="1"/>
                  </a:moveTo>
                  <a:cubicBezTo>
                    <a:pt x="488" y="1"/>
                    <a:pt x="417" y="84"/>
                    <a:pt x="417" y="167"/>
                  </a:cubicBezTo>
                  <a:lnTo>
                    <a:pt x="417" y="501"/>
                  </a:lnTo>
                  <a:cubicBezTo>
                    <a:pt x="417" y="596"/>
                    <a:pt x="369" y="715"/>
                    <a:pt x="298" y="798"/>
                  </a:cubicBezTo>
                  <a:cubicBezTo>
                    <a:pt x="72" y="1013"/>
                    <a:pt x="0" y="1358"/>
                    <a:pt x="155" y="1644"/>
                  </a:cubicBezTo>
                  <a:lnTo>
                    <a:pt x="179" y="1715"/>
                  </a:lnTo>
                  <a:cubicBezTo>
                    <a:pt x="215" y="1775"/>
                    <a:pt x="274" y="1810"/>
                    <a:pt x="334" y="1810"/>
                  </a:cubicBezTo>
                  <a:cubicBezTo>
                    <a:pt x="357" y="1810"/>
                    <a:pt x="369" y="1810"/>
                    <a:pt x="405" y="1786"/>
                  </a:cubicBezTo>
                  <a:cubicBezTo>
                    <a:pt x="477" y="1751"/>
                    <a:pt x="524" y="1655"/>
                    <a:pt x="477" y="1572"/>
                  </a:cubicBezTo>
                  <a:lnTo>
                    <a:pt x="453" y="1489"/>
                  </a:lnTo>
                  <a:cubicBezTo>
                    <a:pt x="369" y="1334"/>
                    <a:pt x="405" y="1155"/>
                    <a:pt x="536" y="1013"/>
                  </a:cubicBezTo>
                  <a:cubicBezTo>
                    <a:pt x="691" y="882"/>
                    <a:pt x="762" y="691"/>
                    <a:pt x="762" y="501"/>
                  </a:cubicBezTo>
                  <a:lnTo>
                    <a:pt x="762" y="167"/>
                  </a:lnTo>
                  <a:cubicBezTo>
                    <a:pt x="750" y="84"/>
                    <a:pt x="667" y="1"/>
                    <a:pt x="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5" name="Google Shape;17465;p63"/>
            <p:cNvSpPr/>
            <p:nvPr/>
          </p:nvSpPr>
          <p:spPr>
            <a:xfrm>
              <a:off x="7796632" y="1737336"/>
              <a:ext cx="23504" cy="57599"/>
            </a:xfrm>
            <a:custGeom>
              <a:rect b="b" l="l" r="r" t="t"/>
              <a:pathLst>
                <a:path extrusionOk="0" h="1811" w="739">
                  <a:moveTo>
                    <a:pt x="155" y="1"/>
                  </a:moveTo>
                  <a:cubicBezTo>
                    <a:pt x="72" y="1"/>
                    <a:pt x="1" y="84"/>
                    <a:pt x="1" y="167"/>
                  </a:cubicBezTo>
                  <a:lnTo>
                    <a:pt x="1" y="501"/>
                  </a:lnTo>
                  <a:cubicBezTo>
                    <a:pt x="1" y="691"/>
                    <a:pt x="84" y="882"/>
                    <a:pt x="215" y="1013"/>
                  </a:cubicBezTo>
                  <a:cubicBezTo>
                    <a:pt x="358" y="1132"/>
                    <a:pt x="382" y="1334"/>
                    <a:pt x="310" y="1489"/>
                  </a:cubicBezTo>
                  <a:lnTo>
                    <a:pt x="274" y="1572"/>
                  </a:lnTo>
                  <a:cubicBezTo>
                    <a:pt x="239" y="1644"/>
                    <a:pt x="274" y="1751"/>
                    <a:pt x="358" y="1786"/>
                  </a:cubicBezTo>
                  <a:cubicBezTo>
                    <a:pt x="382" y="1810"/>
                    <a:pt x="393" y="1810"/>
                    <a:pt x="429" y="1810"/>
                  </a:cubicBezTo>
                  <a:cubicBezTo>
                    <a:pt x="489" y="1810"/>
                    <a:pt x="548" y="1775"/>
                    <a:pt x="572" y="1715"/>
                  </a:cubicBezTo>
                  <a:lnTo>
                    <a:pt x="608" y="1644"/>
                  </a:lnTo>
                  <a:cubicBezTo>
                    <a:pt x="739" y="1346"/>
                    <a:pt x="679" y="1013"/>
                    <a:pt x="441" y="798"/>
                  </a:cubicBezTo>
                  <a:cubicBezTo>
                    <a:pt x="370" y="715"/>
                    <a:pt x="322" y="620"/>
                    <a:pt x="322" y="501"/>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6" name="Google Shape;17466;p63"/>
            <p:cNvSpPr/>
            <p:nvPr/>
          </p:nvSpPr>
          <p:spPr>
            <a:xfrm>
              <a:off x="7757639" y="1792231"/>
              <a:ext cx="32" cy="795"/>
            </a:xfrm>
            <a:custGeom>
              <a:rect b="b" l="l" r="r" t="t"/>
              <a:pathLst>
                <a:path extrusionOk="0" h="25" w="1">
                  <a:moveTo>
                    <a:pt x="0" y="1"/>
                  </a:moveTo>
                  <a:cubicBezTo>
                    <a:pt x="0" y="1"/>
                    <a:pt x="0" y="25"/>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7" name="Google Shape;17467;p63"/>
            <p:cNvSpPr/>
            <p:nvPr/>
          </p:nvSpPr>
          <p:spPr>
            <a:xfrm>
              <a:off x="7757639" y="1784280"/>
              <a:ext cx="39406" cy="76173"/>
            </a:xfrm>
            <a:custGeom>
              <a:rect b="b" l="l" r="r" t="t"/>
              <a:pathLst>
                <a:path extrusionOk="0" h="2395" w="1239">
                  <a:moveTo>
                    <a:pt x="857" y="322"/>
                  </a:moveTo>
                  <a:lnTo>
                    <a:pt x="834" y="894"/>
                  </a:lnTo>
                  <a:lnTo>
                    <a:pt x="357" y="894"/>
                  </a:lnTo>
                  <a:lnTo>
                    <a:pt x="322" y="322"/>
                  </a:lnTo>
                  <a:close/>
                  <a:moveTo>
                    <a:pt x="822" y="1227"/>
                  </a:moveTo>
                  <a:lnTo>
                    <a:pt x="762" y="2073"/>
                  </a:lnTo>
                  <a:lnTo>
                    <a:pt x="429" y="2073"/>
                  </a:lnTo>
                  <a:lnTo>
                    <a:pt x="393" y="1227"/>
                  </a:lnTo>
                  <a:close/>
                  <a:moveTo>
                    <a:pt x="250" y="1"/>
                  </a:moveTo>
                  <a:cubicBezTo>
                    <a:pt x="179" y="1"/>
                    <a:pt x="119" y="25"/>
                    <a:pt x="72" y="72"/>
                  </a:cubicBezTo>
                  <a:cubicBezTo>
                    <a:pt x="24" y="120"/>
                    <a:pt x="0" y="191"/>
                    <a:pt x="12" y="251"/>
                  </a:cubicBezTo>
                  <a:cubicBezTo>
                    <a:pt x="12" y="275"/>
                    <a:pt x="119" y="2144"/>
                    <a:pt x="131" y="2156"/>
                  </a:cubicBezTo>
                  <a:cubicBezTo>
                    <a:pt x="143" y="2287"/>
                    <a:pt x="250" y="2394"/>
                    <a:pt x="381" y="2394"/>
                  </a:cubicBezTo>
                  <a:lnTo>
                    <a:pt x="857" y="2394"/>
                  </a:lnTo>
                  <a:cubicBezTo>
                    <a:pt x="1000" y="2394"/>
                    <a:pt x="1096" y="2299"/>
                    <a:pt x="1119" y="2156"/>
                  </a:cubicBezTo>
                  <a:lnTo>
                    <a:pt x="1238" y="251"/>
                  </a:lnTo>
                  <a:cubicBezTo>
                    <a:pt x="1191" y="191"/>
                    <a:pt x="1179" y="120"/>
                    <a:pt x="1131" y="72"/>
                  </a:cubicBezTo>
                  <a:cubicBezTo>
                    <a:pt x="1084" y="25"/>
                    <a:pt x="1024"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8" name="Google Shape;17468;p63"/>
            <p:cNvSpPr/>
            <p:nvPr/>
          </p:nvSpPr>
          <p:spPr>
            <a:xfrm>
              <a:off x="7805347" y="1642016"/>
              <a:ext cx="48884" cy="201771"/>
            </a:xfrm>
            <a:custGeom>
              <a:rect b="b" l="l" r="r" t="t"/>
              <a:pathLst>
                <a:path extrusionOk="0" h="6344" w="1537">
                  <a:moveTo>
                    <a:pt x="180" y="0"/>
                  </a:moveTo>
                  <a:cubicBezTo>
                    <a:pt x="119" y="0"/>
                    <a:pt x="54" y="27"/>
                    <a:pt x="36" y="81"/>
                  </a:cubicBezTo>
                  <a:cubicBezTo>
                    <a:pt x="0" y="164"/>
                    <a:pt x="36" y="259"/>
                    <a:pt x="108" y="295"/>
                  </a:cubicBezTo>
                  <a:cubicBezTo>
                    <a:pt x="584" y="497"/>
                    <a:pt x="893" y="985"/>
                    <a:pt x="893" y="1509"/>
                  </a:cubicBezTo>
                  <a:lnTo>
                    <a:pt x="893" y="2497"/>
                  </a:lnTo>
                  <a:cubicBezTo>
                    <a:pt x="893" y="2521"/>
                    <a:pt x="870" y="2569"/>
                    <a:pt x="834" y="2569"/>
                  </a:cubicBezTo>
                  <a:cubicBezTo>
                    <a:pt x="572" y="2628"/>
                    <a:pt x="381" y="2867"/>
                    <a:pt x="381" y="3140"/>
                  </a:cubicBezTo>
                  <a:lnTo>
                    <a:pt x="381" y="3307"/>
                  </a:lnTo>
                  <a:cubicBezTo>
                    <a:pt x="381" y="3605"/>
                    <a:pt x="596" y="3867"/>
                    <a:pt x="893" y="3891"/>
                  </a:cubicBezTo>
                  <a:cubicBezTo>
                    <a:pt x="1072" y="3902"/>
                    <a:pt x="1203" y="4057"/>
                    <a:pt x="1203" y="4236"/>
                  </a:cubicBezTo>
                  <a:lnTo>
                    <a:pt x="1203" y="4545"/>
                  </a:lnTo>
                  <a:cubicBezTo>
                    <a:pt x="1203" y="5224"/>
                    <a:pt x="774" y="5819"/>
                    <a:pt x="155" y="6034"/>
                  </a:cubicBezTo>
                  <a:cubicBezTo>
                    <a:pt x="60" y="6069"/>
                    <a:pt x="12" y="6153"/>
                    <a:pt x="48" y="6248"/>
                  </a:cubicBezTo>
                  <a:cubicBezTo>
                    <a:pt x="84" y="6319"/>
                    <a:pt x="131" y="6343"/>
                    <a:pt x="203" y="6343"/>
                  </a:cubicBezTo>
                  <a:cubicBezTo>
                    <a:pt x="215" y="6343"/>
                    <a:pt x="227" y="6343"/>
                    <a:pt x="262" y="6331"/>
                  </a:cubicBezTo>
                  <a:cubicBezTo>
                    <a:pt x="1012" y="6069"/>
                    <a:pt x="1536" y="5355"/>
                    <a:pt x="1536" y="4545"/>
                  </a:cubicBezTo>
                  <a:lnTo>
                    <a:pt x="1536" y="4236"/>
                  </a:lnTo>
                  <a:cubicBezTo>
                    <a:pt x="1536" y="3891"/>
                    <a:pt x="1274" y="3605"/>
                    <a:pt x="929" y="3581"/>
                  </a:cubicBezTo>
                  <a:cubicBezTo>
                    <a:pt x="798" y="3569"/>
                    <a:pt x="703" y="3462"/>
                    <a:pt x="703" y="3331"/>
                  </a:cubicBezTo>
                  <a:lnTo>
                    <a:pt x="703" y="3152"/>
                  </a:lnTo>
                  <a:cubicBezTo>
                    <a:pt x="703" y="3033"/>
                    <a:pt x="798" y="2926"/>
                    <a:pt x="917" y="2902"/>
                  </a:cubicBezTo>
                  <a:cubicBezTo>
                    <a:pt x="1096" y="2855"/>
                    <a:pt x="1227" y="2688"/>
                    <a:pt x="1227" y="2509"/>
                  </a:cubicBezTo>
                  <a:lnTo>
                    <a:pt x="1227" y="1521"/>
                  </a:lnTo>
                  <a:cubicBezTo>
                    <a:pt x="1227" y="878"/>
                    <a:pt x="834" y="283"/>
                    <a:pt x="239" y="9"/>
                  </a:cubicBezTo>
                  <a:cubicBezTo>
                    <a:pt x="221" y="3"/>
                    <a:pt x="201"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9" name="Google Shape;17469;p63"/>
            <p:cNvSpPr/>
            <p:nvPr/>
          </p:nvSpPr>
          <p:spPr>
            <a:xfrm>
              <a:off x="7699309" y="1642239"/>
              <a:ext cx="48884" cy="202661"/>
            </a:xfrm>
            <a:custGeom>
              <a:rect b="b" l="l" r="r" t="t"/>
              <a:pathLst>
                <a:path extrusionOk="0" h="6372" w="1537">
                  <a:moveTo>
                    <a:pt x="1348" y="0"/>
                  </a:moveTo>
                  <a:cubicBezTo>
                    <a:pt x="1326" y="0"/>
                    <a:pt x="1305" y="5"/>
                    <a:pt x="1287" y="14"/>
                  </a:cubicBezTo>
                  <a:cubicBezTo>
                    <a:pt x="691" y="288"/>
                    <a:pt x="310" y="883"/>
                    <a:pt x="310" y="1526"/>
                  </a:cubicBezTo>
                  <a:lnTo>
                    <a:pt x="310" y="2502"/>
                  </a:lnTo>
                  <a:cubicBezTo>
                    <a:pt x="310" y="2693"/>
                    <a:pt x="453" y="2860"/>
                    <a:pt x="632" y="2895"/>
                  </a:cubicBezTo>
                  <a:cubicBezTo>
                    <a:pt x="751" y="2919"/>
                    <a:pt x="834" y="3026"/>
                    <a:pt x="834" y="3145"/>
                  </a:cubicBezTo>
                  <a:lnTo>
                    <a:pt x="834" y="3324"/>
                  </a:lnTo>
                  <a:cubicBezTo>
                    <a:pt x="834" y="3455"/>
                    <a:pt x="727" y="3562"/>
                    <a:pt x="608" y="3574"/>
                  </a:cubicBezTo>
                  <a:cubicBezTo>
                    <a:pt x="274" y="3610"/>
                    <a:pt x="1" y="3907"/>
                    <a:pt x="1" y="4241"/>
                  </a:cubicBezTo>
                  <a:lnTo>
                    <a:pt x="1" y="4562"/>
                  </a:lnTo>
                  <a:cubicBezTo>
                    <a:pt x="1" y="5372"/>
                    <a:pt x="525" y="6086"/>
                    <a:pt x="1298" y="6360"/>
                  </a:cubicBezTo>
                  <a:cubicBezTo>
                    <a:pt x="1310" y="6360"/>
                    <a:pt x="1334" y="6372"/>
                    <a:pt x="1346" y="6372"/>
                  </a:cubicBezTo>
                  <a:cubicBezTo>
                    <a:pt x="1417" y="6372"/>
                    <a:pt x="1477" y="6324"/>
                    <a:pt x="1489" y="6265"/>
                  </a:cubicBezTo>
                  <a:cubicBezTo>
                    <a:pt x="1525" y="6169"/>
                    <a:pt x="1477" y="6074"/>
                    <a:pt x="1394" y="6050"/>
                  </a:cubicBezTo>
                  <a:cubicBezTo>
                    <a:pt x="751" y="5836"/>
                    <a:pt x="322" y="5229"/>
                    <a:pt x="322" y="4562"/>
                  </a:cubicBezTo>
                  <a:lnTo>
                    <a:pt x="322" y="4241"/>
                  </a:lnTo>
                  <a:cubicBezTo>
                    <a:pt x="322" y="4062"/>
                    <a:pt x="453" y="3919"/>
                    <a:pt x="632" y="3895"/>
                  </a:cubicBezTo>
                  <a:cubicBezTo>
                    <a:pt x="929" y="3872"/>
                    <a:pt x="1156" y="3622"/>
                    <a:pt x="1156" y="3324"/>
                  </a:cubicBezTo>
                  <a:lnTo>
                    <a:pt x="1156" y="3145"/>
                  </a:lnTo>
                  <a:cubicBezTo>
                    <a:pt x="1156" y="2871"/>
                    <a:pt x="953" y="2633"/>
                    <a:pt x="691" y="2574"/>
                  </a:cubicBezTo>
                  <a:cubicBezTo>
                    <a:pt x="655" y="2574"/>
                    <a:pt x="632" y="2538"/>
                    <a:pt x="632" y="2502"/>
                  </a:cubicBezTo>
                  <a:lnTo>
                    <a:pt x="632" y="1514"/>
                  </a:lnTo>
                  <a:cubicBezTo>
                    <a:pt x="632" y="1002"/>
                    <a:pt x="941" y="526"/>
                    <a:pt x="1417" y="300"/>
                  </a:cubicBezTo>
                  <a:cubicBezTo>
                    <a:pt x="1489" y="276"/>
                    <a:pt x="1537" y="169"/>
                    <a:pt x="1489" y="97"/>
                  </a:cubicBezTo>
                  <a:cubicBezTo>
                    <a:pt x="1471" y="36"/>
                    <a:pt x="1408" y="0"/>
                    <a:pt x="1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0" name="Google Shape;17470;p63"/>
            <p:cNvSpPr/>
            <p:nvPr/>
          </p:nvSpPr>
          <p:spPr>
            <a:xfrm>
              <a:off x="7743613" y="1508626"/>
              <a:ext cx="66313" cy="208673"/>
            </a:xfrm>
            <a:custGeom>
              <a:rect b="b" l="l" r="r" t="t"/>
              <a:pathLst>
                <a:path extrusionOk="0" h="6561" w="2085">
                  <a:moveTo>
                    <a:pt x="1191" y="345"/>
                  </a:moveTo>
                  <a:lnTo>
                    <a:pt x="1310" y="1250"/>
                  </a:lnTo>
                  <a:lnTo>
                    <a:pt x="775" y="1250"/>
                  </a:lnTo>
                  <a:lnTo>
                    <a:pt x="894" y="345"/>
                  </a:lnTo>
                  <a:close/>
                  <a:moveTo>
                    <a:pt x="1108" y="1572"/>
                  </a:moveTo>
                  <a:lnTo>
                    <a:pt x="1263" y="6215"/>
                  </a:lnTo>
                  <a:lnTo>
                    <a:pt x="810" y="6215"/>
                  </a:lnTo>
                  <a:lnTo>
                    <a:pt x="810" y="6191"/>
                  </a:lnTo>
                  <a:lnTo>
                    <a:pt x="977" y="1572"/>
                  </a:lnTo>
                  <a:close/>
                  <a:moveTo>
                    <a:pt x="1263" y="6215"/>
                  </a:moveTo>
                  <a:lnTo>
                    <a:pt x="1263" y="6215"/>
                  </a:lnTo>
                  <a:cubicBezTo>
                    <a:pt x="1263" y="6221"/>
                    <a:pt x="1260" y="6224"/>
                    <a:pt x="1258" y="6224"/>
                  </a:cubicBezTo>
                  <a:cubicBezTo>
                    <a:pt x="1257" y="6224"/>
                    <a:pt x="1257" y="6221"/>
                    <a:pt x="1263" y="6215"/>
                  </a:cubicBezTo>
                  <a:close/>
                  <a:moveTo>
                    <a:pt x="798" y="0"/>
                  </a:moveTo>
                  <a:cubicBezTo>
                    <a:pt x="679" y="0"/>
                    <a:pt x="596" y="95"/>
                    <a:pt x="572" y="203"/>
                  </a:cubicBezTo>
                  <a:lnTo>
                    <a:pt x="572" y="250"/>
                  </a:lnTo>
                  <a:lnTo>
                    <a:pt x="263" y="250"/>
                  </a:lnTo>
                  <a:cubicBezTo>
                    <a:pt x="179" y="250"/>
                    <a:pt x="96" y="322"/>
                    <a:pt x="96" y="405"/>
                  </a:cubicBezTo>
                  <a:cubicBezTo>
                    <a:pt x="96" y="500"/>
                    <a:pt x="179" y="572"/>
                    <a:pt x="263" y="572"/>
                  </a:cubicBezTo>
                  <a:lnTo>
                    <a:pt x="536" y="572"/>
                  </a:lnTo>
                  <a:lnTo>
                    <a:pt x="477" y="988"/>
                  </a:lnTo>
                  <a:lnTo>
                    <a:pt x="155" y="988"/>
                  </a:lnTo>
                  <a:cubicBezTo>
                    <a:pt x="72" y="988"/>
                    <a:pt x="1" y="1060"/>
                    <a:pt x="1" y="1155"/>
                  </a:cubicBezTo>
                  <a:cubicBezTo>
                    <a:pt x="1" y="1238"/>
                    <a:pt x="72" y="1322"/>
                    <a:pt x="155" y="1322"/>
                  </a:cubicBezTo>
                  <a:lnTo>
                    <a:pt x="441" y="1322"/>
                  </a:lnTo>
                  <a:cubicBezTo>
                    <a:pt x="441" y="1381"/>
                    <a:pt x="453" y="1453"/>
                    <a:pt x="501" y="1500"/>
                  </a:cubicBezTo>
                  <a:cubicBezTo>
                    <a:pt x="548" y="1536"/>
                    <a:pt x="608" y="1572"/>
                    <a:pt x="667" y="1572"/>
                  </a:cubicBezTo>
                  <a:lnTo>
                    <a:pt x="501" y="6203"/>
                  </a:lnTo>
                  <a:cubicBezTo>
                    <a:pt x="501" y="6287"/>
                    <a:pt x="536" y="6382"/>
                    <a:pt x="596" y="6453"/>
                  </a:cubicBezTo>
                  <a:cubicBezTo>
                    <a:pt x="656" y="6513"/>
                    <a:pt x="739" y="6561"/>
                    <a:pt x="834" y="6561"/>
                  </a:cubicBezTo>
                  <a:lnTo>
                    <a:pt x="1251" y="6561"/>
                  </a:lnTo>
                  <a:cubicBezTo>
                    <a:pt x="1334" y="6561"/>
                    <a:pt x="1429" y="6525"/>
                    <a:pt x="1489" y="6453"/>
                  </a:cubicBezTo>
                  <a:cubicBezTo>
                    <a:pt x="1548" y="6394"/>
                    <a:pt x="1584" y="6299"/>
                    <a:pt x="1572" y="6203"/>
                  </a:cubicBezTo>
                  <a:lnTo>
                    <a:pt x="1406" y="1572"/>
                  </a:lnTo>
                  <a:cubicBezTo>
                    <a:pt x="1465" y="1572"/>
                    <a:pt x="1525" y="1536"/>
                    <a:pt x="1572" y="1500"/>
                  </a:cubicBezTo>
                  <a:cubicBezTo>
                    <a:pt x="1620" y="1453"/>
                    <a:pt x="1632" y="1393"/>
                    <a:pt x="1632" y="1334"/>
                  </a:cubicBezTo>
                  <a:lnTo>
                    <a:pt x="1918" y="1334"/>
                  </a:lnTo>
                  <a:cubicBezTo>
                    <a:pt x="2001" y="1334"/>
                    <a:pt x="2084" y="1250"/>
                    <a:pt x="2084" y="1167"/>
                  </a:cubicBezTo>
                  <a:cubicBezTo>
                    <a:pt x="2084" y="1072"/>
                    <a:pt x="2001" y="1000"/>
                    <a:pt x="1918" y="1000"/>
                  </a:cubicBezTo>
                  <a:lnTo>
                    <a:pt x="1608" y="1000"/>
                  </a:lnTo>
                  <a:lnTo>
                    <a:pt x="1548" y="584"/>
                  </a:lnTo>
                  <a:lnTo>
                    <a:pt x="1810" y="584"/>
                  </a:lnTo>
                  <a:cubicBezTo>
                    <a:pt x="1906" y="584"/>
                    <a:pt x="1977" y="512"/>
                    <a:pt x="1977" y="429"/>
                  </a:cubicBezTo>
                  <a:cubicBezTo>
                    <a:pt x="1977" y="334"/>
                    <a:pt x="1906" y="262"/>
                    <a:pt x="1810" y="262"/>
                  </a:cubicBezTo>
                  <a:lnTo>
                    <a:pt x="1501" y="262"/>
                  </a:lnTo>
                  <a:lnTo>
                    <a:pt x="1489" y="203"/>
                  </a:lnTo>
                  <a:cubicBezTo>
                    <a:pt x="1465" y="84"/>
                    <a:pt x="1382"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71" name="Google Shape;17471;p63"/>
          <p:cNvGrpSpPr/>
          <p:nvPr/>
        </p:nvGrpSpPr>
        <p:grpSpPr>
          <a:xfrm>
            <a:off x="8161690" y="1333558"/>
            <a:ext cx="153396" cy="351064"/>
            <a:chOff x="8161690" y="1509008"/>
            <a:chExt cx="153396" cy="351064"/>
          </a:xfrm>
        </p:grpSpPr>
        <p:sp>
          <p:nvSpPr>
            <p:cNvPr id="17472" name="Google Shape;17472;p63"/>
            <p:cNvSpPr/>
            <p:nvPr/>
          </p:nvSpPr>
          <p:spPr>
            <a:xfrm>
              <a:off x="8207871" y="1699838"/>
              <a:ext cx="61384" cy="61765"/>
            </a:xfrm>
            <a:custGeom>
              <a:rect b="b" l="l" r="r" t="t"/>
              <a:pathLst>
                <a:path extrusionOk="0" h="1942" w="1930">
                  <a:moveTo>
                    <a:pt x="965" y="334"/>
                  </a:moveTo>
                  <a:cubicBezTo>
                    <a:pt x="1322" y="334"/>
                    <a:pt x="1608" y="620"/>
                    <a:pt x="1608" y="977"/>
                  </a:cubicBezTo>
                  <a:cubicBezTo>
                    <a:pt x="1608" y="1334"/>
                    <a:pt x="1322" y="1620"/>
                    <a:pt x="965" y="1620"/>
                  </a:cubicBezTo>
                  <a:cubicBezTo>
                    <a:pt x="608" y="1620"/>
                    <a:pt x="322" y="1334"/>
                    <a:pt x="322" y="977"/>
                  </a:cubicBezTo>
                  <a:cubicBezTo>
                    <a:pt x="322" y="620"/>
                    <a:pt x="608" y="334"/>
                    <a:pt x="965" y="334"/>
                  </a:cubicBezTo>
                  <a:close/>
                  <a:moveTo>
                    <a:pt x="965" y="1"/>
                  </a:moveTo>
                  <a:cubicBezTo>
                    <a:pt x="429" y="1"/>
                    <a:pt x="1" y="441"/>
                    <a:pt x="1" y="977"/>
                  </a:cubicBezTo>
                  <a:cubicBezTo>
                    <a:pt x="1" y="1513"/>
                    <a:pt x="429" y="1942"/>
                    <a:pt x="965" y="1942"/>
                  </a:cubicBezTo>
                  <a:cubicBezTo>
                    <a:pt x="1501" y="1942"/>
                    <a:pt x="1930" y="1513"/>
                    <a:pt x="1930" y="977"/>
                  </a:cubicBezTo>
                  <a:cubicBezTo>
                    <a:pt x="1930" y="441"/>
                    <a:pt x="1501"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3" name="Google Shape;17473;p63"/>
            <p:cNvSpPr/>
            <p:nvPr/>
          </p:nvSpPr>
          <p:spPr>
            <a:xfrm>
              <a:off x="8199919" y="1800564"/>
              <a:ext cx="77668" cy="29579"/>
            </a:xfrm>
            <a:custGeom>
              <a:rect b="b" l="l" r="r" t="t"/>
              <a:pathLst>
                <a:path extrusionOk="0" h="930" w="2442">
                  <a:moveTo>
                    <a:pt x="2120" y="322"/>
                  </a:moveTo>
                  <a:lnTo>
                    <a:pt x="2120" y="620"/>
                  </a:lnTo>
                  <a:lnTo>
                    <a:pt x="322" y="620"/>
                  </a:lnTo>
                  <a:lnTo>
                    <a:pt x="322" y="322"/>
                  </a:lnTo>
                  <a:close/>
                  <a:moveTo>
                    <a:pt x="239" y="1"/>
                  </a:moveTo>
                  <a:cubicBezTo>
                    <a:pt x="96" y="1"/>
                    <a:pt x="1" y="96"/>
                    <a:pt x="1" y="239"/>
                  </a:cubicBezTo>
                  <a:lnTo>
                    <a:pt x="1" y="691"/>
                  </a:lnTo>
                  <a:cubicBezTo>
                    <a:pt x="1" y="834"/>
                    <a:pt x="96" y="930"/>
                    <a:pt x="239" y="930"/>
                  </a:cubicBezTo>
                  <a:lnTo>
                    <a:pt x="2203" y="930"/>
                  </a:lnTo>
                  <a:cubicBezTo>
                    <a:pt x="2334" y="930"/>
                    <a:pt x="2441" y="834"/>
                    <a:pt x="2441" y="691"/>
                  </a:cubicBezTo>
                  <a:lnTo>
                    <a:pt x="2441" y="239"/>
                  </a:lnTo>
                  <a:cubicBezTo>
                    <a:pt x="2441" y="108"/>
                    <a:pt x="2334" y="1"/>
                    <a:pt x="2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4" name="Google Shape;17474;p63"/>
            <p:cNvSpPr/>
            <p:nvPr/>
          </p:nvSpPr>
          <p:spPr>
            <a:xfrm>
              <a:off x="8161690" y="1664598"/>
              <a:ext cx="153396" cy="195474"/>
            </a:xfrm>
            <a:custGeom>
              <a:rect b="b" l="l" r="r" t="t"/>
              <a:pathLst>
                <a:path extrusionOk="0" h="6146" w="4823">
                  <a:moveTo>
                    <a:pt x="1264" y="1"/>
                  </a:moveTo>
                  <a:cubicBezTo>
                    <a:pt x="1234" y="1"/>
                    <a:pt x="1204" y="8"/>
                    <a:pt x="1179" y="25"/>
                  </a:cubicBezTo>
                  <a:cubicBezTo>
                    <a:pt x="1167" y="49"/>
                    <a:pt x="1155" y="61"/>
                    <a:pt x="1119" y="61"/>
                  </a:cubicBezTo>
                  <a:cubicBezTo>
                    <a:pt x="762" y="311"/>
                    <a:pt x="572" y="716"/>
                    <a:pt x="572" y="1192"/>
                  </a:cubicBezTo>
                  <a:cubicBezTo>
                    <a:pt x="572" y="1430"/>
                    <a:pt x="619" y="1668"/>
                    <a:pt x="703" y="1871"/>
                  </a:cubicBezTo>
                  <a:cubicBezTo>
                    <a:pt x="822" y="2157"/>
                    <a:pt x="774" y="2490"/>
                    <a:pt x="572" y="2728"/>
                  </a:cubicBezTo>
                  <a:cubicBezTo>
                    <a:pt x="214" y="3145"/>
                    <a:pt x="0" y="3692"/>
                    <a:pt x="0" y="4240"/>
                  </a:cubicBezTo>
                  <a:cubicBezTo>
                    <a:pt x="0" y="4824"/>
                    <a:pt x="226" y="5312"/>
                    <a:pt x="643" y="5633"/>
                  </a:cubicBezTo>
                  <a:cubicBezTo>
                    <a:pt x="1012" y="5931"/>
                    <a:pt x="1536" y="6109"/>
                    <a:pt x="2143" y="6145"/>
                  </a:cubicBezTo>
                  <a:lnTo>
                    <a:pt x="2679" y="6145"/>
                  </a:lnTo>
                  <a:cubicBezTo>
                    <a:pt x="3298" y="6109"/>
                    <a:pt x="3810" y="5931"/>
                    <a:pt x="4191" y="5633"/>
                  </a:cubicBezTo>
                  <a:cubicBezTo>
                    <a:pt x="4608" y="5300"/>
                    <a:pt x="4822" y="4824"/>
                    <a:pt x="4822" y="4240"/>
                  </a:cubicBezTo>
                  <a:cubicBezTo>
                    <a:pt x="4810" y="3681"/>
                    <a:pt x="4620" y="3145"/>
                    <a:pt x="4251" y="2728"/>
                  </a:cubicBezTo>
                  <a:cubicBezTo>
                    <a:pt x="4036" y="2478"/>
                    <a:pt x="4001" y="2157"/>
                    <a:pt x="4120" y="1871"/>
                  </a:cubicBezTo>
                  <a:cubicBezTo>
                    <a:pt x="4203" y="1657"/>
                    <a:pt x="4251" y="1430"/>
                    <a:pt x="4251" y="1192"/>
                  </a:cubicBezTo>
                  <a:cubicBezTo>
                    <a:pt x="4251" y="716"/>
                    <a:pt x="4060" y="323"/>
                    <a:pt x="3703" y="61"/>
                  </a:cubicBezTo>
                  <a:cubicBezTo>
                    <a:pt x="3679" y="37"/>
                    <a:pt x="3667" y="25"/>
                    <a:pt x="3655" y="25"/>
                  </a:cubicBezTo>
                  <a:cubicBezTo>
                    <a:pt x="3630" y="8"/>
                    <a:pt x="3600" y="1"/>
                    <a:pt x="3570" y="1"/>
                  </a:cubicBezTo>
                  <a:cubicBezTo>
                    <a:pt x="3516" y="1"/>
                    <a:pt x="3460" y="27"/>
                    <a:pt x="3429" y="73"/>
                  </a:cubicBezTo>
                  <a:cubicBezTo>
                    <a:pt x="3382" y="144"/>
                    <a:pt x="3405" y="252"/>
                    <a:pt x="3477" y="299"/>
                  </a:cubicBezTo>
                  <a:cubicBezTo>
                    <a:pt x="3489" y="311"/>
                    <a:pt x="3501" y="311"/>
                    <a:pt x="3524" y="323"/>
                  </a:cubicBezTo>
                  <a:cubicBezTo>
                    <a:pt x="3798" y="514"/>
                    <a:pt x="3941" y="811"/>
                    <a:pt x="3941" y="1192"/>
                  </a:cubicBezTo>
                  <a:cubicBezTo>
                    <a:pt x="3941" y="1383"/>
                    <a:pt x="3894" y="1573"/>
                    <a:pt x="3822" y="1752"/>
                  </a:cubicBezTo>
                  <a:cubicBezTo>
                    <a:pt x="3655" y="2157"/>
                    <a:pt x="3727" y="2597"/>
                    <a:pt x="4013" y="2930"/>
                  </a:cubicBezTo>
                  <a:cubicBezTo>
                    <a:pt x="4322" y="3288"/>
                    <a:pt x="4489" y="3764"/>
                    <a:pt x="4489" y="4240"/>
                  </a:cubicBezTo>
                  <a:cubicBezTo>
                    <a:pt x="4489" y="4728"/>
                    <a:pt x="4310" y="5121"/>
                    <a:pt x="3977" y="5407"/>
                  </a:cubicBezTo>
                  <a:cubicBezTo>
                    <a:pt x="3667" y="5657"/>
                    <a:pt x="3203" y="5824"/>
                    <a:pt x="2667" y="5836"/>
                  </a:cubicBezTo>
                  <a:lnTo>
                    <a:pt x="2167" y="5836"/>
                  </a:lnTo>
                  <a:cubicBezTo>
                    <a:pt x="1631" y="5800"/>
                    <a:pt x="1167" y="5657"/>
                    <a:pt x="857" y="5407"/>
                  </a:cubicBezTo>
                  <a:cubicBezTo>
                    <a:pt x="512" y="5121"/>
                    <a:pt x="345" y="4728"/>
                    <a:pt x="345" y="4240"/>
                  </a:cubicBezTo>
                  <a:cubicBezTo>
                    <a:pt x="345" y="3764"/>
                    <a:pt x="524" y="3300"/>
                    <a:pt x="822" y="2930"/>
                  </a:cubicBezTo>
                  <a:cubicBezTo>
                    <a:pt x="1107" y="2597"/>
                    <a:pt x="1179" y="2157"/>
                    <a:pt x="1012" y="1752"/>
                  </a:cubicBezTo>
                  <a:cubicBezTo>
                    <a:pt x="941" y="1573"/>
                    <a:pt x="905" y="1383"/>
                    <a:pt x="905" y="1192"/>
                  </a:cubicBezTo>
                  <a:cubicBezTo>
                    <a:pt x="905" y="811"/>
                    <a:pt x="1036" y="514"/>
                    <a:pt x="1310" y="323"/>
                  </a:cubicBezTo>
                  <a:cubicBezTo>
                    <a:pt x="1334" y="311"/>
                    <a:pt x="1346" y="311"/>
                    <a:pt x="1357" y="299"/>
                  </a:cubicBezTo>
                  <a:cubicBezTo>
                    <a:pt x="1429" y="252"/>
                    <a:pt x="1453" y="144"/>
                    <a:pt x="1405" y="73"/>
                  </a:cubicBezTo>
                  <a:cubicBezTo>
                    <a:pt x="1374" y="27"/>
                    <a:pt x="1319" y="1"/>
                    <a:pt x="1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5" name="Google Shape;17475;p63"/>
            <p:cNvSpPr/>
            <p:nvPr/>
          </p:nvSpPr>
          <p:spPr>
            <a:xfrm>
              <a:off x="8201828" y="1509008"/>
              <a:ext cx="73851" cy="181034"/>
            </a:xfrm>
            <a:custGeom>
              <a:rect b="b" l="l" r="r" t="t"/>
              <a:pathLst>
                <a:path extrusionOk="0" h="5692" w="2322">
                  <a:moveTo>
                    <a:pt x="1608" y="322"/>
                  </a:moveTo>
                  <a:lnTo>
                    <a:pt x="1500" y="1488"/>
                  </a:lnTo>
                  <a:lnTo>
                    <a:pt x="798" y="1488"/>
                  </a:lnTo>
                  <a:lnTo>
                    <a:pt x="691" y="322"/>
                  </a:lnTo>
                  <a:close/>
                  <a:moveTo>
                    <a:pt x="1286" y="1810"/>
                  </a:moveTo>
                  <a:lnTo>
                    <a:pt x="1429" y="5394"/>
                  </a:lnTo>
                  <a:lnTo>
                    <a:pt x="857" y="5394"/>
                  </a:lnTo>
                  <a:lnTo>
                    <a:pt x="988" y="1810"/>
                  </a:lnTo>
                  <a:close/>
                  <a:moveTo>
                    <a:pt x="679" y="0"/>
                  </a:moveTo>
                  <a:cubicBezTo>
                    <a:pt x="596" y="0"/>
                    <a:pt x="512" y="24"/>
                    <a:pt x="453" y="95"/>
                  </a:cubicBezTo>
                  <a:cubicBezTo>
                    <a:pt x="393" y="155"/>
                    <a:pt x="369" y="250"/>
                    <a:pt x="381" y="333"/>
                  </a:cubicBezTo>
                  <a:lnTo>
                    <a:pt x="381" y="369"/>
                  </a:lnTo>
                  <a:lnTo>
                    <a:pt x="155" y="369"/>
                  </a:lnTo>
                  <a:cubicBezTo>
                    <a:pt x="72" y="369"/>
                    <a:pt x="0" y="441"/>
                    <a:pt x="0" y="536"/>
                  </a:cubicBezTo>
                  <a:cubicBezTo>
                    <a:pt x="0" y="619"/>
                    <a:pt x="72" y="691"/>
                    <a:pt x="155" y="691"/>
                  </a:cubicBezTo>
                  <a:lnTo>
                    <a:pt x="393" y="691"/>
                  </a:lnTo>
                  <a:lnTo>
                    <a:pt x="441" y="1155"/>
                  </a:lnTo>
                  <a:lnTo>
                    <a:pt x="203" y="1155"/>
                  </a:lnTo>
                  <a:cubicBezTo>
                    <a:pt x="119" y="1155"/>
                    <a:pt x="36" y="1226"/>
                    <a:pt x="36" y="1322"/>
                  </a:cubicBezTo>
                  <a:cubicBezTo>
                    <a:pt x="36" y="1405"/>
                    <a:pt x="119" y="1488"/>
                    <a:pt x="203" y="1488"/>
                  </a:cubicBezTo>
                  <a:lnTo>
                    <a:pt x="465" y="1488"/>
                  </a:lnTo>
                  <a:lnTo>
                    <a:pt x="465" y="1524"/>
                  </a:lnTo>
                  <a:cubicBezTo>
                    <a:pt x="488" y="1643"/>
                    <a:pt x="560" y="1750"/>
                    <a:pt x="667" y="1786"/>
                  </a:cubicBezTo>
                  <a:lnTo>
                    <a:pt x="524" y="5441"/>
                  </a:lnTo>
                  <a:cubicBezTo>
                    <a:pt x="524" y="5513"/>
                    <a:pt x="560" y="5572"/>
                    <a:pt x="607" y="5620"/>
                  </a:cubicBezTo>
                  <a:cubicBezTo>
                    <a:pt x="643" y="5667"/>
                    <a:pt x="703" y="5691"/>
                    <a:pt x="786" y="5691"/>
                  </a:cubicBezTo>
                  <a:lnTo>
                    <a:pt x="1512" y="5691"/>
                  </a:lnTo>
                  <a:cubicBezTo>
                    <a:pt x="1584" y="5691"/>
                    <a:pt x="1643" y="5667"/>
                    <a:pt x="1691" y="5620"/>
                  </a:cubicBezTo>
                  <a:cubicBezTo>
                    <a:pt x="1739" y="5572"/>
                    <a:pt x="1762" y="5501"/>
                    <a:pt x="1762" y="5441"/>
                  </a:cubicBezTo>
                  <a:lnTo>
                    <a:pt x="1631" y="1786"/>
                  </a:lnTo>
                  <a:cubicBezTo>
                    <a:pt x="1739" y="1738"/>
                    <a:pt x="1810" y="1643"/>
                    <a:pt x="1822" y="1524"/>
                  </a:cubicBezTo>
                  <a:lnTo>
                    <a:pt x="1822" y="1488"/>
                  </a:lnTo>
                  <a:lnTo>
                    <a:pt x="2096" y="1488"/>
                  </a:lnTo>
                  <a:cubicBezTo>
                    <a:pt x="2179" y="1488"/>
                    <a:pt x="2251" y="1405"/>
                    <a:pt x="2251" y="1322"/>
                  </a:cubicBezTo>
                  <a:cubicBezTo>
                    <a:pt x="2251" y="1226"/>
                    <a:pt x="2203" y="1155"/>
                    <a:pt x="2108" y="1155"/>
                  </a:cubicBezTo>
                  <a:lnTo>
                    <a:pt x="1870" y="1155"/>
                  </a:lnTo>
                  <a:lnTo>
                    <a:pt x="1917" y="691"/>
                  </a:lnTo>
                  <a:lnTo>
                    <a:pt x="2155" y="691"/>
                  </a:lnTo>
                  <a:cubicBezTo>
                    <a:pt x="2239" y="691"/>
                    <a:pt x="2322" y="619"/>
                    <a:pt x="2322" y="536"/>
                  </a:cubicBezTo>
                  <a:cubicBezTo>
                    <a:pt x="2322" y="441"/>
                    <a:pt x="2239" y="369"/>
                    <a:pt x="2155" y="369"/>
                  </a:cubicBezTo>
                  <a:lnTo>
                    <a:pt x="1929" y="369"/>
                  </a:lnTo>
                  <a:lnTo>
                    <a:pt x="1929" y="333"/>
                  </a:lnTo>
                  <a:cubicBezTo>
                    <a:pt x="1941" y="250"/>
                    <a:pt x="1917" y="179"/>
                    <a:pt x="1858" y="95"/>
                  </a:cubicBezTo>
                  <a:cubicBezTo>
                    <a:pt x="1798" y="36"/>
                    <a:pt x="1727" y="0"/>
                    <a:pt x="1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76" name="Google Shape;17476;p63"/>
          <p:cNvGrpSpPr/>
          <p:nvPr/>
        </p:nvGrpSpPr>
        <p:grpSpPr>
          <a:xfrm>
            <a:off x="6746940" y="1333431"/>
            <a:ext cx="213221" cy="352304"/>
            <a:chOff x="6746940" y="1508881"/>
            <a:chExt cx="213221" cy="352304"/>
          </a:xfrm>
        </p:grpSpPr>
        <p:sp>
          <p:nvSpPr>
            <p:cNvPr id="17477" name="Google Shape;17477;p63"/>
            <p:cNvSpPr/>
            <p:nvPr/>
          </p:nvSpPr>
          <p:spPr>
            <a:xfrm>
              <a:off x="6805238" y="1661227"/>
              <a:ext cx="10655" cy="10241"/>
            </a:xfrm>
            <a:custGeom>
              <a:rect b="b" l="l" r="r" t="t"/>
              <a:pathLst>
                <a:path extrusionOk="0" h="322" w="335">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8" name="Google Shape;17478;p63"/>
            <p:cNvSpPr/>
            <p:nvPr/>
          </p:nvSpPr>
          <p:spPr>
            <a:xfrm>
              <a:off x="6804125" y="1706294"/>
              <a:ext cx="10623" cy="10241"/>
            </a:xfrm>
            <a:custGeom>
              <a:rect b="b" l="l" r="r" t="t"/>
              <a:pathLst>
                <a:path extrusionOk="0" h="322" w="334">
                  <a:moveTo>
                    <a:pt x="167" y="0"/>
                  </a:moveTo>
                  <a:cubicBezTo>
                    <a:pt x="84" y="0"/>
                    <a:pt x="0" y="72"/>
                    <a:pt x="0" y="155"/>
                  </a:cubicBezTo>
                  <a:cubicBezTo>
                    <a:pt x="0" y="250"/>
                    <a:pt x="84" y="322"/>
                    <a:pt x="167" y="322"/>
                  </a:cubicBezTo>
                  <a:cubicBezTo>
                    <a:pt x="262" y="322"/>
                    <a:pt x="334" y="250"/>
                    <a:pt x="334" y="155"/>
                  </a:cubicBez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9" name="Google Shape;17479;p63"/>
            <p:cNvSpPr/>
            <p:nvPr/>
          </p:nvSpPr>
          <p:spPr>
            <a:xfrm>
              <a:off x="6803362" y="1754002"/>
              <a:ext cx="10623" cy="10241"/>
            </a:xfrm>
            <a:custGeom>
              <a:rect b="b" l="l" r="r" t="t"/>
              <a:pathLst>
                <a:path extrusionOk="0" h="322" w="334">
                  <a:moveTo>
                    <a:pt x="167" y="0"/>
                  </a:moveTo>
                  <a:cubicBezTo>
                    <a:pt x="72" y="0"/>
                    <a:pt x="0" y="72"/>
                    <a:pt x="0" y="167"/>
                  </a:cubicBezTo>
                  <a:cubicBezTo>
                    <a:pt x="0" y="250"/>
                    <a:pt x="72" y="322"/>
                    <a:pt x="167" y="322"/>
                  </a:cubicBezTo>
                  <a:cubicBezTo>
                    <a:pt x="250" y="322"/>
                    <a:pt x="334" y="250"/>
                    <a:pt x="334" y="167"/>
                  </a:cubicBez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0" name="Google Shape;17480;p63"/>
            <p:cNvSpPr/>
            <p:nvPr/>
          </p:nvSpPr>
          <p:spPr>
            <a:xfrm>
              <a:off x="6746940" y="1508881"/>
              <a:ext cx="213221" cy="352304"/>
            </a:xfrm>
            <a:custGeom>
              <a:rect b="b" l="l" r="r" t="t"/>
              <a:pathLst>
                <a:path extrusionOk="0" h="11077" w="6704">
                  <a:moveTo>
                    <a:pt x="4072" y="3897"/>
                  </a:moveTo>
                  <a:lnTo>
                    <a:pt x="4822" y="4886"/>
                  </a:lnTo>
                  <a:lnTo>
                    <a:pt x="5453" y="5683"/>
                  </a:lnTo>
                  <a:cubicBezTo>
                    <a:pt x="4703" y="6302"/>
                    <a:pt x="4263" y="7243"/>
                    <a:pt x="4263" y="8231"/>
                  </a:cubicBezTo>
                  <a:lnTo>
                    <a:pt x="4263" y="8612"/>
                  </a:lnTo>
                  <a:lnTo>
                    <a:pt x="3298" y="8612"/>
                  </a:lnTo>
                  <a:lnTo>
                    <a:pt x="3298" y="6029"/>
                  </a:lnTo>
                  <a:cubicBezTo>
                    <a:pt x="3298" y="5493"/>
                    <a:pt x="3441" y="4969"/>
                    <a:pt x="3715" y="4505"/>
                  </a:cubicBezTo>
                  <a:lnTo>
                    <a:pt x="4072" y="3897"/>
                  </a:lnTo>
                  <a:close/>
                  <a:moveTo>
                    <a:pt x="4263" y="8934"/>
                  </a:moveTo>
                  <a:lnTo>
                    <a:pt x="4263" y="9374"/>
                  </a:lnTo>
                  <a:cubicBezTo>
                    <a:pt x="4263" y="10124"/>
                    <a:pt x="3656" y="10732"/>
                    <a:pt x="2906" y="10732"/>
                  </a:cubicBezTo>
                  <a:cubicBezTo>
                    <a:pt x="2536" y="10732"/>
                    <a:pt x="2191" y="10577"/>
                    <a:pt x="1941" y="10315"/>
                  </a:cubicBezTo>
                  <a:cubicBezTo>
                    <a:pt x="1691" y="10041"/>
                    <a:pt x="1548" y="9684"/>
                    <a:pt x="1572" y="9315"/>
                  </a:cubicBezTo>
                  <a:lnTo>
                    <a:pt x="1584" y="8934"/>
                  </a:lnTo>
                  <a:lnTo>
                    <a:pt x="2239" y="8934"/>
                  </a:lnTo>
                  <a:lnTo>
                    <a:pt x="2239" y="9005"/>
                  </a:lnTo>
                  <a:cubicBezTo>
                    <a:pt x="2239" y="9279"/>
                    <a:pt x="2477" y="9529"/>
                    <a:pt x="2763" y="9541"/>
                  </a:cubicBezTo>
                  <a:cubicBezTo>
                    <a:pt x="2894" y="9541"/>
                    <a:pt x="3025" y="9493"/>
                    <a:pt x="3132" y="9386"/>
                  </a:cubicBezTo>
                  <a:cubicBezTo>
                    <a:pt x="3239" y="9291"/>
                    <a:pt x="3298" y="9148"/>
                    <a:pt x="3298" y="9005"/>
                  </a:cubicBezTo>
                  <a:lnTo>
                    <a:pt x="3298" y="8934"/>
                  </a:lnTo>
                  <a:close/>
                  <a:moveTo>
                    <a:pt x="1602" y="0"/>
                  </a:moveTo>
                  <a:cubicBezTo>
                    <a:pt x="1462" y="0"/>
                    <a:pt x="1323" y="33"/>
                    <a:pt x="1191" y="99"/>
                  </a:cubicBezTo>
                  <a:lnTo>
                    <a:pt x="548" y="421"/>
                  </a:lnTo>
                  <a:lnTo>
                    <a:pt x="167" y="421"/>
                  </a:lnTo>
                  <a:cubicBezTo>
                    <a:pt x="84" y="421"/>
                    <a:pt x="0" y="492"/>
                    <a:pt x="0" y="576"/>
                  </a:cubicBezTo>
                  <a:cubicBezTo>
                    <a:pt x="0" y="671"/>
                    <a:pt x="84" y="742"/>
                    <a:pt x="167" y="742"/>
                  </a:cubicBezTo>
                  <a:lnTo>
                    <a:pt x="1048" y="742"/>
                  </a:lnTo>
                  <a:lnTo>
                    <a:pt x="1393" y="754"/>
                  </a:lnTo>
                  <a:cubicBezTo>
                    <a:pt x="1524" y="790"/>
                    <a:pt x="1632" y="909"/>
                    <a:pt x="1632" y="1052"/>
                  </a:cubicBezTo>
                  <a:lnTo>
                    <a:pt x="1596" y="1647"/>
                  </a:lnTo>
                  <a:cubicBezTo>
                    <a:pt x="1596" y="1742"/>
                    <a:pt x="1655" y="1814"/>
                    <a:pt x="1739" y="1814"/>
                  </a:cubicBezTo>
                  <a:cubicBezTo>
                    <a:pt x="1834" y="1814"/>
                    <a:pt x="1905" y="1754"/>
                    <a:pt x="1905" y="1671"/>
                  </a:cubicBezTo>
                  <a:lnTo>
                    <a:pt x="1941" y="1076"/>
                  </a:lnTo>
                  <a:cubicBezTo>
                    <a:pt x="1953" y="754"/>
                    <a:pt x="1727" y="492"/>
                    <a:pt x="1417" y="445"/>
                  </a:cubicBezTo>
                  <a:lnTo>
                    <a:pt x="1286" y="445"/>
                  </a:lnTo>
                  <a:lnTo>
                    <a:pt x="1358" y="421"/>
                  </a:lnTo>
                  <a:cubicBezTo>
                    <a:pt x="1448" y="376"/>
                    <a:pt x="1546" y="352"/>
                    <a:pt x="1643" y="352"/>
                  </a:cubicBezTo>
                  <a:cubicBezTo>
                    <a:pt x="1751" y="352"/>
                    <a:pt x="1859" y="382"/>
                    <a:pt x="1953" y="445"/>
                  </a:cubicBezTo>
                  <a:cubicBezTo>
                    <a:pt x="2132" y="552"/>
                    <a:pt x="2239" y="730"/>
                    <a:pt x="2251" y="933"/>
                  </a:cubicBezTo>
                  <a:lnTo>
                    <a:pt x="2251" y="968"/>
                  </a:lnTo>
                  <a:lnTo>
                    <a:pt x="2251" y="3219"/>
                  </a:lnTo>
                  <a:lnTo>
                    <a:pt x="2251" y="8648"/>
                  </a:lnTo>
                  <a:lnTo>
                    <a:pt x="1608" y="8648"/>
                  </a:lnTo>
                  <a:lnTo>
                    <a:pt x="1894" y="2445"/>
                  </a:lnTo>
                  <a:cubicBezTo>
                    <a:pt x="1894" y="2350"/>
                    <a:pt x="1834" y="2278"/>
                    <a:pt x="1751" y="2278"/>
                  </a:cubicBezTo>
                  <a:cubicBezTo>
                    <a:pt x="1655" y="2278"/>
                    <a:pt x="1584" y="2338"/>
                    <a:pt x="1584" y="2421"/>
                  </a:cubicBezTo>
                  <a:lnTo>
                    <a:pt x="1393" y="6648"/>
                  </a:lnTo>
                  <a:lnTo>
                    <a:pt x="1155" y="6648"/>
                  </a:lnTo>
                  <a:lnTo>
                    <a:pt x="1155" y="6469"/>
                  </a:lnTo>
                  <a:cubicBezTo>
                    <a:pt x="1155" y="6386"/>
                    <a:pt x="1072" y="6314"/>
                    <a:pt x="989" y="6314"/>
                  </a:cubicBezTo>
                  <a:cubicBezTo>
                    <a:pt x="893" y="6314"/>
                    <a:pt x="822" y="6386"/>
                    <a:pt x="822" y="6469"/>
                  </a:cubicBezTo>
                  <a:lnTo>
                    <a:pt x="822" y="7160"/>
                  </a:lnTo>
                  <a:cubicBezTo>
                    <a:pt x="822" y="7243"/>
                    <a:pt x="893" y="7326"/>
                    <a:pt x="989" y="7326"/>
                  </a:cubicBezTo>
                  <a:cubicBezTo>
                    <a:pt x="1072" y="7326"/>
                    <a:pt x="1155" y="7243"/>
                    <a:pt x="1155" y="7160"/>
                  </a:cubicBezTo>
                  <a:lnTo>
                    <a:pt x="1155" y="6981"/>
                  </a:lnTo>
                  <a:lnTo>
                    <a:pt x="1370" y="6981"/>
                  </a:lnTo>
                  <a:lnTo>
                    <a:pt x="1334" y="7946"/>
                  </a:lnTo>
                  <a:lnTo>
                    <a:pt x="1155" y="7946"/>
                  </a:lnTo>
                  <a:lnTo>
                    <a:pt x="1155" y="7743"/>
                  </a:lnTo>
                  <a:cubicBezTo>
                    <a:pt x="1155" y="7648"/>
                    <a:pt x="1072" y="7576"/>
                    <a:pt x="989" y="7576"/>
                  </a:cubicBezTo>
                  <a:cubicBezTo>
                    <a:pt x="893" y="7576"/>
                    <a:pt x="822" y="7648"/>
                    <a:pt x="822" y="7743"/>
                  </a:cubicBezTo>
                  <a:lnTo>
                    <a:pt x="822" y="8422"/>
                  </a:lnTo>
                  <a:cubicBezTo>
                    <a:pt x="822" y="8517"/>
                    <a:pt x="893" y="8588"/>
                    <a:pt x="989" y="8588"/>
                  </a:cubicBezTo>
                  <a:cubicBezTo>
                    <a:pt x="1072" y="8588"/>
                    <a:pt x="1155" y="8517"/>
                    <a:pt x="1155" y="8422"/>
                  </a:cubicBezTo>
                  <a:lnTo>
                    <a:pt x="1155" y="8243"/>
                  </a:lnTo>
                  <a:lnTo>
                    <a:pt x="1310" y="8243"/>
                  </a:lnTo>
                  <a:lnTo>
                    <a:pt x="1274" y="9315"/>
                  </a:lnTo>
                  <a:cubicBezTo>
                    <a:pt x="1251" y="9779"/>
                    <a:pt x="1417" y="10208"/>
                    <a:pt x="1727" y="10553"/>
                  </a:cubicBezTo>
                  <a:cubicBezTo>
                    <a:pt x="2048" y="10874"/>
                    <a:pt x="2477" y="11077"/>
                    <a:pt x="2941" y="11077"/>
                  </a:cubicBezTo>
                  <a:cubicBezTo>
                    <a:pt x="3858" y="11077"/>
                    <a:pt x="4608" y="10327"/>
                    <a:pt x="4608" y="9410"/>
                  </a:cubicBezTo>
                  <a:lnTo>
                    <a:pt x="4608" y="8243"/>
                  </a:lnTo>
                  <a:cubicBezTo>
                    <a:pt x="4608" y="7362"/>
                    <a:pt x="5001" y="6529"/>
                    <a:pt x="5680" y="5969"/>
                  </a:cubicBezTo>
                  <a:lnTo>
                    <a:pt x="5680" y="5981"/>
                  </a:lnTo>
                  <a:cubicBezTo>
                    <a:pt x="5763" y="6100"/>
                    <a:pt x="5894" y="6172"/>
                    <a:pt x="6049" y="6195"/>
                  </a:cubicBezTo>
                  <a:lnTo>
                    <a:pt x="6120" y="6195"/>
                  </a:lnTo>
                  <a:cubicBezTo>
                    <a:pt x="6239" y="6195"/>
                    <a:pt x="6358" y="6148"/>
                    <a:pt x="6466" y="6076"/>
                  </a:cubicBezTo>
                  <a:cubicBezTo>
                    <a:pt x="6668" y="5862"/>
                    <a:pt x="6704" y="5517"/>
                    <a:pt x="6525" y="5279"/>
                  </a:cubicBezTo>
                  <a:lnTo>
                    <a:pt x="6108" y="4743"/>
                  </a:lnTo>
                  <a:cubicBezTo>
                    <a:pt x="6075" y="4702"/>
                    <a:pt x="6029" y="4681"/>
                    <a:pt x="5983" y="4681"/>
                  </a:cubicBezTo>
                  <a:cubicBezTo>
                    <a:pt x="5948" y="4681"/>
                    <a:pt x="5913" y="4693"/>
                    <a:pt x="5882" y="4719"/>
                  </a:cubicBezTo>
                  <a:cubicBezTo>
                    <a:pt x="5811" y="4778"/>
                    <a:pt x="5799" y="4862"/>
                    <a:pt x="5858" y="4945"/>
                  </a:cubicBezTo>
                  <a:lnTo>
                    <a:pt x="6275" y="5481"/>
                  </a:lnTo>
                  <a:cubicBezTo>
                    <a:pt x="6346" y="5576"/>
                    <a:pt x="6335" y="5719"/>
                    <a:pt x="6227" y="5791"/>
                  </a:cubicBezTo>
                  <a:cubicBezTo>
                    <a:pt x="6186" y="5811"/>
                    <a:pt x="6136" y="5840"/>
                    <a:pt x="6085" y="5840"/>
                  </a:cubicBezTo>
                  <a:cubicBezTo>
                    <a:pt x="6077" y="5840"/>
                    <a:pt x="6069" y="5840"/>
                    <a:pt x="6061" y="5838"/>
                  </a:cubicBezTo>
                  <a:cubicBezTo>
                    <a:pt x="6001" y="5814"/>
                    <a:pt x="5942" y="5791"/>
                    <a:pt x="5918" y="5743"/>
                  </a:cubicBezTo>
                  <a:lnTo>
                    <a:pt x="4561" y="3969"/>
                  </a:lnTo>
                  <a:lnTo>
                    <a:pt x="4191" y="3493"/>
                  </a:lnTo>
                  <a:lnTo>
                    <a:pt x="4025" y="3290"/>
                  </a:lnTo>
                  <a:cubicBezTo>
                    <a:pt x="3953" y="3183"/>
                    <a:pt x="3965" y="3052"/>
                    <a:pt x="4072" y="2981"/>
                  </a:cubicBezTo>
                  <a:cubicBezTo>
                    <a:pt x="4102" y="2951"/>
                    <a:pt x="4147" y="2930"/>
                    <a:pt x="4196" y="2930"/>
                  </a:cubicBezTo>
                  <a:cubicBezTo>
                    <a:pt x="4206" y="2930"/>
                    <a:pt x="4217" y="2931"/>
                    <a:pt x="4227" y="2933"/>
                  </a:cubicBezTo>
                  <a:cubicBezTo>
                    <a:pt x="4287" y="2945"/>
                    <a:pt x="4346" y="2981"/>
                    <a:pt x="4382" y="3016"/>
                  </a:cubicBezTo>
                  <a:lnTo>
                    <a:pt x="5394" y="4350"/>
                  </a:lnTo>
                  <a:cubicBezTo>
                    <a:pt x="5428" y="4390"/>
                    <a:pt x="5469" y="4412"/>
                    <a:pt x="5514" y="4412"/>
                  </a:cubicBezTo>
                  <a:cubicBezTo>
                    <a:pt x="5548" y="4412"/>
                    <a:pt x="5584" y="4399"/>
                    <a:pt x="5620" y="4374"/>
                  </a:cubicBezTo>
                  <a:cubicBezTo>
                    <a:pt x="5692" y="4314"/>
                    <a:pt x="5704" y="4231"/>
                    <a:pt x="5644" y="4147"/>
                  </a:cubicBezTo>
                  <a:lnTo>
                    <a:pt x="4632" y="2826"/>
                  </a:lnTo>
                  <a:cubicBezTo>
                    <a:pt x="4549" y="2707"/>
                    <a:pt x="4406" y="2635"/>
                    <a:pt x="4263" y="2623"/>
                  </a:cubicBezTo>
                  <a:cubicBezTo>
                    <a:pt x="4231" y="2619"/>
                    <a:pt x="4201" y="2616"/>
                    <a:pt x="4171" y="2616"/>
                  </a:cubicBezTo>
                  <a:cubicBezTo>
                    <a:pt x="4055" y="2616"/>
                    <a:pt x="3953" y="2652"/>
                    <a:pt x="3858" y="2719"/>
                  </a:cubicBezTo>
                  <a:cubicBezTo>
                    <a:pt x="3620" y="2897"/>
                    <a:pt x="3572" y="3254"/>
                    <a:pt x="3751" y="3493"/>
                  </a:cubicBezTo>
                  <a:lnTo>
                    <a:pt x="3846" y="3612"/>
                  </a:lnTo>
                  <a:lnTo>
                    <a:pt x="3418" y="4326"/>
                  </a:lnTo>
                  <a:cubicBezTo>
                    <a:pt x="3120" y="4838"/>
                    <a:pt x="2953" y="5421"/>
                    <a:pt x="2953" y="6017"/>
                  </a:cubicBezTo>
                  <a:lnTo>
                    <a:pt x="2953" y="9005"/>
                  </a:lnTo>
                  <a:cubicBezTo>
                    <a:pt x="2953" y="9065"/>
                    <a:pt x="2917" y="9124"/>
                    <a:pt x="2894" y="9172"/>
                  </a:cubicBezTo>
                  <a:cubicBezTo>
                    <a:pt x="2846" y="9208"/>
                    <a:pt x="2798" y="9231"/>
                    <a:pt x="2739" y="9231"/>
                  </a:cubicBezTo>
                  <a:cubicBezTo>
                    <a:pt x="2620" y="9231"/>
                    <a:pt x="2536" y="9136"/>
                    <a:pt x="2536" y="9017"/>
                  </a:cubicBezTo>
                  <a:lnTo>
                    <a:pt x="2536" y="4493"/>
                  </a:lnTo>
                  <a:lnTo>
                    <a:pt x="2715" y="4493"/>
                  </a:lnTo>
                  <a:lnTo>
                    <a:pt x="2715" y="4671"/>
                  </a:lnTo>
                  <a:cubicBezTo>
                    <a:pt x="2715" y="4767"/>
                    <a:pt x="2786" y="4838"/>
                    <a:pt x="2870" y="4838"/>
                  </a:cubicBezTo>
                  <a:cubicBezTo>
                    <a:pt x="2965" y="4838"/>
                    <a:pt x="3037" y="4767"/>
                    <a:pt x="3037" y="4671"/>
                  </a:cubicBezTo>
                  <a:lnTo>
                    <a:pt x="3037" y="3993"/>
                  </a:lnTo>
                  <a:cubicBezTo>
                    <a:pt x="3037" y="3897"/>
                    <a:pt x="2965" y="3826"/>
                    <a:pt x="2870" y="3826"/>
                  </a:cubicBezTo>
                  <a:cubicBezTo>
                    <a:pt x="2786" y="3826"/>
                    <a:pt x="2715" y="3897"/>
                    <a:pt x="2715" y="3993"/>
                  </a:cubicBezTo>
                  <a:lnTo>
                    <a:pt x="2715" y="4171"/>
                  </a:lnTo>
                  <a:lnTo>
                    <a:pt x="2536" y="4171"/>
                  </a:lnTo>
                  <a:lnTo>
                    <a:pt x="2536" y="3350"/>
                  </a:lnTo>
                  <a:lnTo>
                    <a:pt x="2715" y="3350"/>
                  </a:lnTo>
                  <a:lnTo>
                    <a:pt x="2715" y="3528"/>
                  </a:lnTo>
                  <a:cubicBezTo>
                    <a:pt x="2715" y="3612"/>
                    <a:pt x="2786" y="3695"/>
                    <a:pt x="2870" y="3695"/>
                  </a:cubicBezTo>
                  <a:cubicBezTo>
                    <a:pt x="2965" y="3695"/>
                    <a:pt x="3037" y="3612"/>
                    <a:pt x="3037" y="3528"/>
                  </a:cubicBezTo>
                  <a:lnTo>
                    <a:pt x="3037" y="2838"/>
                  </a:lnTo>
                  <a:cubicBezTo>
                    <a:pt x="3037" y="2754"/>
                    <a:pt x="2965" y="2683"/>
                    <a:pt x="2870" y="2683"/>
                  </a:cubicBezTo>
                  <a:cubicBezTo>
                    <a:pt x="2786" y="2683"/>
                    <a:pt x="2715" y="2754"/>
                    <a:pt x="2715" y="2838"/>
                  </a:cubicBezTo>
                  <a:lnTo>
                    <a:pt x="2715" y="3016"/>
                  </a:lnTo>
                  <a:lnTo>
                    <a:pt x="2536" y="3016"/>
                  </a:lnTo>
                  <a:lnTo>
                    <a:pt x="2536" y="921"/>
                  </a:lnTo>
                  <a:lnTo>
                    <a:pt x="2536" y="873"/>
                  </a:lnTo>
                  <a:cubicBezTo>
                    <a:pt x="2525" y="564"/>
                    <a:pt x="2358" y="278"/>
                    <a:pt x="2084" y="135"/>
                  </a:cubicBezTo>
                  <a:cubicBezTo>
                    <a:pt x="1930" y="45"/>
                    <a:pt x="1766" y="0"/>
                    <a:pt x="16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81" name="Google Shape;17481;p63"/>
          <p:cNvGrpSpPr/>
          <p:nvPr/>
        </p:nvGrpSpPr>
        <p:grpSpPr>
          <a:xfrm>
            <a:off x="5770336" y="1832165"/>
            <a:ext cx="350682" cy="292097"/>
            <a:chOff x="5770336" y="2007615"/>
            <a:chExt cx="350682" cy="292097"/>
          </a:xfrm>
        </p:grpSpPr>
        <p:sp>
          <p:nvSpPr>
            <p:cNvPr id="17482" name="Google Shape;17482;p63"/>
            <p:cNvSpPr/>
            <p:nvPr/>
          </p:nvSpPr>
          <p:spPr>
            <a:xfrm>
              <a:off x="5780545" y="2007615"/>
              <a:ext cx="329500" cy="75855"/>
            </a:xfrm>
            <a:custGeom>
              <a:rect b="b" l="l" r="r" t="t"/>
              <a:pathLst>
                <a:path extrusionOk="0" h="2385" w="10360">
                  <a:moveTo>
                    <a:pt x="245" y="1"/>
                  </a:moveTo>
                  <a:cubicBezTo>
                    <a:pt x="179" y="1"/>
                    <a:pt x="123" y="24"/>
                    <a:pt x="84" y="63"/>
                  </a:cubicBezTo>
                  <a:cubicBezTo>
                    <a:pt x="24" y="111"/>
                    <a:pt x="1" y="182"/>
                    <a:pt x="1" y="254"/>
                  </a:cubicBezTo>
                  <a:lnTo>
                    <a:pt x="1" y="2218"/>
                  </a:lnTo>
                  <a:cubicBezTo>
                    <a:pt x="1" y="2313"/>
                    <a:pt x="72" y="2385"/>
                    <a:pt x="167" y="2385"/>
                  </a:cubicBezTo>
                  <a:cubicBezTo>
                    <a:pt x="251" y="2385"/>
                    <a:pt x="322" y="2313"/>
                    <a:pt x="322" y="2218"/>
                  </a:cubicBezTo>
                  <a:lnTo>
                    <a:pt x="322" y="349"/>
                  </a:lnTo>
                  <a:cubicBezTo>
                    <a:pt x="977" y="456"/>
                    <a:pt x="2882" y="718"/>
                    <a:pt x="5180" y="718"/>
                  </a:cubicBezTo>
                  <a:cubicBezTo>
                    <a:pt x="7466" y="718"/>
                    <a:pt x="9371" y="456"/>
                    <a:pt x="10026" y="349"/>
                  </a:cubicBezTo>
                  <a:lnTo>
                    <a:pt x="10026" y="2218"/>
                  </a:lnTo>
                  <a:cubicBezTo>
                    <a:pt x="10026" y="2313"/>
                    <a:pt x="10097" y="2385"/>
                    <a:pt x="10192" y="2385"/>
                  </a:cubicBezTo>
                  <a:cubicBezTo>
                    <a:pt x="10276" y="2385"/>
                    <a:pt x="10359" y="2313"/>
                    <a:pt x="10359" y="2218"/>
                  </a:cubicBezTo>
                  <a:lnTo>
                    <a:pt x="10359" y="254"/>
                  </a:lnTo>
                  <a:cubicBezTo>
                    <a:pt x="10323" y="182"/>
                    <a:pt x="10300" y="111"/>
                    <a:pt x="10240" y="63"/>
                  </a:cubicBezTo>
                  <a:cubicBezTo>
                    <a:pt x="10191" y="24"/>
                    <a:pt x="10125" y="1"/>
                    <a:pt x="10077" y="1"/>
                  </a:cubicBezTo>
                  <a:cubicBezTo>
                    <a:pt x="10067" y="1"/>
                    <a:pt x="10058" y="2"/>
                    <a:pt x="10050" y="4"/>
                  </a:cubicBezTo>
                  <a:cubicBezTo>
                    <a:pt x="9657" y="63"/>
                    <a:pt x="7597" y="396"/>
                    <a:pt x="5168" y="396"/>
                  </a:cubicBezTo>
                  <a:cubicBezTo>
                    <a:pt x="2727" y="396"/>
                    <a:pt x="667" y="75"/>
                    <a:pt x="286" y="4"/>
                  </a:cubicBezTo>
                  <a:cubicBezTo>
                    <a:pt x="272" y="2"/>
                    <a:pt x="258" y="1"/>
                    <a:pt x="2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3" name="Google Shape;17483;p63"/>
            <p:cNvSpPr/>
            <p:nvPr/>
          </p:nvSpPr>
          <p:spPr>
            <a:xfrm>
              <a:off x="5779400" y="2097082"/>
              <a:ext cx="329500" cy="76014"/>
            </a:xfrm>
            <a:custGeom>
              <a:rect b="b" l="l" r="r" t="t"/>
              <a:pathLst>
                <a:path extrusionOk="0" h="2390" w="10360">
                  <a:moveTo>
                    <a:pt x="168" y="0"/>
                  </a:moveTo>
                  <a:cubicBezTo>
                    <a:pt x="84" y="0"/>
                    <a:pt x="1" y="72"/>
                    <a:pt x="1" y="167"/>
                  </a:cubicBezTo>
                  <a:lnTo>
                    <a:pt x="1" y="2132"/>
                  </a:lnTo>
                  <a:cubicBezTo>
                    <a:pt x="1" y="2203"/>
                    <a:pt x="37" y="2286"/>
                    <a:pt x="96" y="2322"/>
                  </a:cubicBezTo>
                  <a:cubicBezTo>
                    <a:pt x="144" y="2370"/>
                    <a:pt x="203" y="2382"/>
                    <a:pt x="263" y="2382"/>
                  </a:cubicBezTo>
                  <a:lnTo>
                    <a:pt x="299" y="2382"/>
                  </a:lnTo>
                  <a:cubicBezTo>
                    <a:pt x="692" y="2322"/>
                    <a:pt x="2739" y="2001"/>
                    <a:pt x="5180" y="2001"/>
                  </a:cubicBezTo>
                  <a:cubicBezTo>
                    <a:pt x="7621" y="2001"/>
                    <a:pt x="9681" y="2310"/>
                    <a:pt x="10062" y="2382"/>
                  </a:cubicBezTo>
                  <a:cubicBezTo>
                    <a:pt x="10080" y="2387"/>
                    <a:pt x="10098" y="2389"/>
                    <a:pt x="10115" y="2389"/>
                  </a:cubicBezTo>
                  <a:cubicBezTo>
                    <a:pt x="10175" y="2389"/>
                    <a:pt x="10227" y="2359"/>
                    <a:pt x="10264" y="2322"/>
                  </a:cubicBezTo>
                  <a:cubicBezTo>
                    <a:pt x="10324" y="2286"/>
                    <a:pt x="10347" y="2203"/>
                    <a:pt x="10347" y="2132"/>
                  </a:cubicBezTo>
                  <a:lnTo>
                    <a:pt x="10347" y="167"/>
                  </a:lnTo>
                  <a:cubicBezTo>
                    <a:pt x="10359" y="84"/>
                    <a:pt x="10288" y="0"/>
                    <a:pt x="10193" y="0"/>
                  </a:cubicBezTo>
                  <a:cubicBezTo>
                    <a:pt x="10109" y="0"/>
                    <a:pt x="10038" y="84"/>
                    <a:pt x="10038" y="167"/>
                  </a:cubicBezTo>
                  <a:lnTo>
                    <a:pt x="10038" y="2048"/>
                  </a:lnTo>
                  <a:cubicBezTo>
                    <a:pt x="9383" y="1941"/>
                    <a:pt x="7478" y="1667"/>
                    <a:pt x="5180" y="1667"/>
                  </a:cubicBezTo>
                  <a:cubicBezTo>
                    <a:pt x="2894" y="1667"/>
                    <a:pt x="989" y="1941"/>
                    <a:pt x="334" y="2048"/>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4" name="Google Shape;17484;p63"/>
            <p:cNvSpPr/>
            <p:nvPr/>
          </p:nvSpPr>
          <p:spPr>
            <a:xfrm>
              <a:off x="5800996" y="2031850"/>
              <a:ext cx="288217" cy="117201"/>
            </a:xfrm>
            <a:custGeom>
              <a:rect b="b" l="l" r="r" t="t"/>
              <a:pathLst>
                <a:path extrusionOk="0" h="3685" w="9062">
                  <a:moveTo>
                    <a:pt x="8728" y="325"/>
                  </a:moveTo>
                  <a:lnTo>
                    <a:pt x="8728" y="3349"/>
                  </a:lnTo>
                  <a:cubicBezTo>
                    <a:pt x="7752" y="3218"/>
                    <a:pt x="6228" y="3087"/>
                    <a:pt x="4525" y="3087"/>
                  </a:cubicBezTo>
                  <a:cubicBezTo>
                    <a:pt x="2799" y="3087"/>
                    <a:pt x="1286" y="3230"/>
                    <a:pt x="310" y="3349"/>
                  </a:cubicBezTo>
                  <a:lnTo>
                    <a:pt x="310" y="325"/>
                  </a:lnTo>
                  <a:cubicBezTo>
                    <a:pt x="1275" y="444"/>
                    <a:pt x="2799" y="599"/>
                    <a:pt x="4525" y="599"/>
                  </a:cubicBezTo>
                  <a:cubicBezTo>
                    <a:pt x="6239" y="599"/>
                    <a:pt x="7752" y="444"/>
                    <a:pt x="8728" y="325"/>
                  </a:cubicBezTo>
                  <a:close/>
                  <a:moveTo>
                    <a:pt x="292" y="1"/>
                  </a:moveTo>
                  <a:cubicBezTo>
                    <a:pt x="220" y="1"/>
                    <a:pt x="145" y="25"/>
                    <a:pt x="96" y="75"/>
                  </a:cubicBezTo>
                  <a:cubicBezTo>
                    <a:pt x="36" y="135"/>
                    <a:pt x="1" y="230"/>
                    <a:pt x="1" y="313"/>
                  </a:cubicBezTo>
                  <a:lnTo>
                    <a:pt x="1" y="3361"/>
                  </a:lnTo>
                  <a:cubicBezTo>
                    <a:pt x="1" y="3456"/>
                    <a:pt x="36" y="3540"/>
                    <a:pt x="96" y="3599"/>
                  </a:cubicBezTo>
                  <a:cubicBezTo>
                    <a:pt x="155" y="3647"/>
                    <a:pt x="239" y="3683"/>
                    <a:pt x="310" y="3683"/>
                  </a:cubicBezTo>
                  <a:lnTo>
                    <a:pt x="358" y="3683"/>
                  </a:lnTo>
                  <a:cubicBezTo>
                    <a:pt x="1322" y="3564"/>
                    <a:pt x="2822" y="3409"/>
                    <a:pt x="4537" y="3409"/>
                  </a:cubicBezTo>
                  <a:cubicBezTo>
                    <a:pt x="6251" y="3409"/>
                    <a:pt x="7752" y="3564"/>
                    <a:pt x="8716" y="3683"/>
                  </a:cubicBezTo>
                  <a:cubicBezTo>
                    <a:pt x="8728" y="3684"/>
                    <a:pt x="8740" y="3685"/>
                    <a:pt x="8752" y="3685"/>
                  </a:cubicBezTo>
                  <a:cubicBezTo>
                    <a:pt x="8832" y="3685"/>
                    <a:pt x="8902" y="3651"/>
                    <a:pt x="8954" y="3599"/>
                  </a:cubicBezTo>
                  <a:cubicBezTo>
                    <a:pt x="9026" y="3540"/>
                    <a:pt x="9061" y="3456"/>
                    <a:pt x="9061" y="3361"/>
                  </a:cubicBezTo>
                  <a:lnTo>
                    <a:pt x="9061" y="313"/>
                  </a:lnTo>
                  <a:cubicBezTo>
                    <a:pt x="9049" y="230"/>
                    <a:pt x="9002" y="135"/>
                    <a:pt x="8942" y="75"/>
                  </a:cubicBezTo>
                  <a:cubicBezTo>
                    <a:pt x="8893" y="25"/>
                    <a:pt x="8818" y="1"/>
                    <a:pt x="8747" y="1"/>
                  </a:cubicBezTo>
                  <a:cubicBezTo>
                    <a:pt x="8732" y="1"/>
                    <a:pt x="8718" y="2"/>
                    <a:pt x="8704" y="4"/>
                  </a:cubicBezTo>
                  <a:cubicBezTo>
                    <a:pt x="7740" y="123"/>
                    <a:pt x="6228" y="266"/>
                    <a:pt x="4525" y="266"/>
                  </a:cubicBezTo>
                  <a:cubicBezTo>
                    <a:pt x="2810" y="266"/>
                    <a:pt x="1310" y="123"/>
                    <a:pt x="334" y="4"/>
                  </a:cubicBezTo>
                  <a:cubicBezTo>
                    <a:pt x="320" y="2"/>
                    <a:pt x="306" y="1"/>
                    <a:pt x="2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5" name="Google Shape;17485;p63"/>
            <p:cNvSpPr/>
            <p:nvPr/>
          </p:nvSpPr>
          <p:spPr>
            <a:xfrm>
              <a:off x="5770336" y="2186073"/>
              <a:ext cx="350682" cy="113639"/>
            </a:xfrm>
            <a:custGeom>
              <a:rect b="b" l="l" r="r" t="t"/>
              <a:pathLst>
                <a:path extrusionOk="0" h="3573" w="11026">
                  <a:moveTo>
                    <a:pt x="2965" y="334"/>
                  </a:moveTo>
                  <a:cubicBezTo>
                    <a:pt x="3179" y="334"/>
                    <a:pt x="3346" y="500"/>
                    <a:pt x="3346" y="703"/>
                  </a:cubicBezTo>
                  <a:lnTo>
                    <a:pt x="3346" y="1155"/>
                  </a:lnTo>
                  <a:lnTo>
                    <a:pt x="2953" y="1155"/>
                  </a:lnTo>
                  <a:cubicBezTo>
                    <a:pt x="2786" y="1179"/>
                    <a:pt x="2631" y="1274"/>
                    <a:pt x="2524" y="1393"/>
                  </a:cubicBezTo>
                  <a:cubicBezTo>
                    <a:pt x="2393" y="1239"/>
                    <a:pt x="2191" y="1132"/>
                    <a:pt x="1989" y="1132"/>
                  </a:cubicBezTo>
                  <a:lnTo>
                    <a:pt x="1703" y="1132"/>
                  </a:lnTo>
                  <a:lnTo>
                    <a:pt x="1703" y="703"/>
                  </a:lnTo>
                  <a:lnTo>
                    <a:pt x="1715" y="703"/>
                  </a:lnTo>
                  <a:cubicBezTo>
                    <a:pt x="1715" y="500"/>
                    <a:pt x="1881" y="334"/>
                    <a:pt x="2096" y="334"/>
                  </a:cubicBezTo>
                  <a:close/>
                  <a:moveTo>
                    <a:pt x="4929" y="334"/>
                  </a:moveTo>
                  <a:cubicBezTo>
                    <a:pt x="5144" y="334"/>
                    <a:pt x="5310" y="500"/>
                    <a:pt x="5310" y="703"/>
                  </a:cubicBezTo>
                  <a:lnTo>
                    <a:pt x="5310" y="1155"/>
                  </a:lnTo>
                  <a:lnTo>
                    <a:pt x="4917" y="1155"/>
                  </a:lnTo>
                  <a:cubicBezTo>
                    <a:pt x="4751" y="1179"/>
                    <a:pt x="4596" y="1274"/>
                    <a:pt x="4489" y="1393"/>
                  </a:cubicBezTo>
                  <a:cubicBezTo>
                    <a:pt x="4358" y="1239"/>
                    <a:pt x="4155" y="1132"/>
                    <a:pt x="3953" y="1132"/>
                  </a:cubicBezTo>
                  <a:lnTo>
                    <a:pt x="3667" y="1132"/>
                  </a:lnTo>
                  <a:lnTo>
                    <a:pt x="3667" y="703"/>
                  </a:lnTo>
                  <a:lnTo>
                    <a:pt x="3679" y="703"/>
                  </a:lnTo>
                  <a:cubicBezTo>
                    <a:pt x="3679" y="500"/>
                    <a:pt x="3846" y="334"/>
                    <a:pt x="4060" y="334"/>
                  </a:cubicBezTo>
                  <a:close/>
                  <a:moveTo>
                    <a:pt x="6894" y="334"/>
                  </a:moveTo>
                  <a:cubicBezTo>
                    <a:pt x="7108" y="334"/>
                    <a:pt x="7275" y="500"/>
                    <a:pt x="7275" y="703"/>
                  </a:cubicBezTo>
                  <a:lnTo>
                    <a:pt x="7275" y="1155"/>
                  </a:lnTo>
                  <a:lnTo>
                    <a:pt x="6811" y="1155"/>
                  </a:lnTo>
                  <a:cubicBezTo>
                    <a:pt x="6799" y="1155"/>
                    <a:pt x="6775" y="1155"/>
                    <a:pt x="6775" y="1167"/>
                  </a:cubicBezTo>
                  <a:cubicBezTo>
                    <a:pt x="6644" y="1215"/>
                    <a:pt x="6525" y="1286"/>
                    <a:pt x="6441" y="1393"/>
                  </a:cubicBezTo>
                  <a:cubicBezTo>
                    <a:pt x="6346" y="1286"/>
                    <a:pt x="6227" y="1215"/>
                    <a:pt x="6096" y="1167"/>
                  </a:cubicBezTo>
                  <a:cubicBezTo>
                    <a:pt x="6084" y="1167"/>
                    <a:pt x="6084" y="1167"/>
                    <a:pt x="6060" y="1155"/>
                  </a:cubicBezTo>
                  <a:lnTo>
                    <a:pt x="5608" y="1155"/>
                  </a:lnTo>
                  <a:lnTo>
                    <a:pt x="5608" y="703"/>
                  </a:lnTo>
                  <a:cubicBezTo>
                    <a:pt x="5644" y="500"/>
                    <a:pt x="5810" y="334"/>
                    <a:pt x="6013" y="334"/>
                  </a:cubicBezTo>
                  <a:close/>
                  <a:moveTo>
                    <a:pt x="8847" y="334"/>
                  </a:moveTo>
                  <a:cubicBezTo>
                    <a:pt x="9061" y="334"/>
                    <a:pt x="9216" y="500"/>
                    <a:pt x="9216" y="703"/>
                  </a:cubicBezTo>
                  <a:lnTo>
                    <a:pt x="9216" y="1155"/>
                  </a:lnTo>
                  <a:lnTo>
                    <a:pt x="8763" y="1155"/>
                  </a:lnTo>
                  <a:cubicBezTo>
                    <a:pt x="8739" y="1155"/>
                    <a:pt x="8739" y="1155"/>
                    <a:pt x="8727" y="1167"/>
                  </a:cubicBezTo>
                  <a:cubicBezTo>
                    <a:pt x="8597" y="1215"/>
                    <a:pt x="8477" y="1286"/>
                    <a:pt x="8382" y="1393"/>
                  </a:cubicBezTo>
                  <a:cubicBezTo>
                    <a:pt x="8299" y="1286"/>
                    <a:pt x="8180" y="1215"/>
                    <a:pt x="8049" y="1167"/>
                  </a:cubicBezTo>
                  <a:cubicBezTo>
                    <a:pt x="8025" y="1167"/>
                    <a:pt x="8025" y="1167"/>
                    <a:pt x="8013" y="1155"/>
                  </a:cubicBezTo>
                  <a:lnTo>
                    <a:pt x="7549" y="1155"/>
                  </a:lnTo>
                  <a:lnTo>
                    <a:pt x="7549" y="703"/>
                  </a:lnTo>
                  <a:lnTo>
                    <a:pt x="7596" y="703"/>
                  </a:lnTo>
                  <a:cubicBezTo>
                    <a:pt x="7596" y="500"/>
                    <a:pt x="7763" y="334"/>
                    <a:pt x="7965" y="334"/>
                  </a:cubicBezTo>
                  <a:close/>
                  <a:moveTo>
                    <a:pt x="5489" y="1453"/>
                  </a:moveTo>
                  <a:lnTo>
                    <a:pt x="5489" y="1477"/>
                  </a:lnTo>
                  <a:lnTo>
                    <a:pt x="6013" y="1477"/>
                  </a:lnTo>
                  <a:cubicBezTo>
                    <a:pt x="6037" y="1477"/>
                    <a:pt x="6037" y="1477"/>
                    <a:pt x="6049" y="1489"/>
                  </a:cubicBezTo>
                  <a:lnTo>
                    <a:pt x="6060" y="1489"/>
                  </a:lnTo>
                  <a:cubicBezTo>
                    <a:pt x="6072" y="1489"/>
                    <a:pt x="6072" y="1489"/>
                    <a:pt x="6096" y="1513"/>
                  </a:cubicBezTo>
                  <a:lnTo>
                    <a:pt x="6108" y="1513"/>
                  </a:lnTo>
                  <a:cubicBezTo>
                    <a:pt x="6120" y="1513"/>
                    <a:pt x="6120" y="1524"/>
                    <a:pt x="6132" y="1524"/>
                  </a:cubicBezTo>
                  <a:cubicBezTo>
                    <a:pt x="6156" y="1524"/>
                    <a:pt x="6156" y="1536"/>
                    <a:pt x="6156" y="1536"/>
                  </a:cubicBezTo>
                  <a:lnTo>
                    <a:pt x="6168" y="1548"/>
                  </a:lnTo>
                  <a:lnTo>
                    <a:pt x="6180" y="1572"/>
                  </a:lnTo>
                  <a:lnTo>
                    <a:pt x="6180" y="1584"/>
                  </a:lnTo>
                  <a:lnTo>
                    <a:pt x="6191" y="1596"/>
                  </a:lnTo>
                  <a:lnTo>
                    <a:pt x="6191" y="1608"/>
                  </a:lnTo>
                  <a:lnTo>
                    <a:pt x="6215" y="1632"/>
                  </a:lnTo>
                  <a:lnTo>
                    <a:pt x="6215" y="1643"/>
                  </a:lnTo>
                  <a:cubicBezTo>
                    <a:pt x="6215" y="1643"/>
                    <a:pt x="6215" y="1655"/>
                    <a:pt x="6227" y="1655"/>
                  </a:cubicBezTo>
                  <a:lnTo>
                    <a:pt x="6227" y="1667"/>
                  </a:lnTo>
                  <a:cubicBezTo>
                    <a:pt x="6227" y="1667"/>
                    <a:pt x="6227" y="1691"/>
                    <a:pt x="6239" y="1691"/>
                  </a:cubicBezTo>
                  <a:lnTo>
                    <a:pt x="6239" y="1703"/>
                  </a:lnTo>
                  <a:lnTo>
                    <a:pt x="6239" y="1715"/>
                  </a:lnTo>
                  <a:lnTo>
                    <a:pt x="6239" y="1727"/>
                  </a:lnTo>
                  <a:lnTo>
                    <a:pt x="6239" y="1751"/>
                  </a:lnTo>
                  <a:lnTo>
                    <a:pt x="6239" y="1763"/>
                  </a:lnTo>
                  <a:lnTo>
                    <a:pt x="6239" y="1786"/>
                  </a:lnTo>
                  <a:lnTo>
                    <a:pt x="6239" y="1822"/>
                  </a:lnTo>
                  <a:lnTo>
                    <a:pt x="6239" y="2655"/>
                  </a:lnTo>
                  <a:lnTo>
                    <a:pt x="4608" y="2655"/>
                  </a:lnTo>
                  <a:lnTo>
                    <a:pt x="4608" y="1822"/>
                  </a:lnTo>
                  <a:lnTo>
                    <a:pt x="4608" y="1786"/>
                  </a:lnTo>
                  <a:cubicBezTo>
                    <a:pt x="4620" y="1632"/>
                    <a:pt x="4751" y="1489"/>
                    <a:pt x="4906" y="1453"/>
                  </a:cubicBezTo>
                  <a:close/>
                  <a:moveTo>
                    <a:pt x="7977" y="1477"/>
                  </a:moveTo>
                  <a:cubicBezTo>
                    <a:pt x="8001" y="1477"/>
                    <a:pt x="8001" y="1477"/>
                    <a:pt x="8013" y="1489"/>
                  </a:cubicBezTo>
                  <a:lnTo>
                    <a:pt x="8025" y="1489"/>
                  </a:lnTo>
                  <a:cubicBezTo>
                    <a:pt x="8037" y="1489"/>
                    <a:pt x="8037" y="1489"/>
                    <a:pt x="8061" y="1513"/>
                  </a:cubicBezTo>
                  <a:lnTo>
                    <a:pt x="8073" y="1513"/>
                  </a:lnTo>
                  <a:cubicBezTo>
                    <a:pt x="8085" y="1513"/>
                    <a:pt x="8085" y="1524"/>
                    <a:pt x="8096" y="1524"/>
                  </a:cubicBezTo>
                  <a:lnTo>
                    <a:pt x="8120" y="1536"/>
                  </a:lnTo>
                  <a:lnTo>
                    <a:pt x="8132" y="1548"/>
                  </a:lnTo>
                  <a:lnTo>
                    <a:pt x="8144" y="1572"/>
                  </a:lnTo>
                  <a:lnTo>
                    <a:pt x="8144" y="1584"/>
                  </a:lnTo>
                  <a:lnTo>
                    <a:pt x="8156" y="1596"/>
                  </a:lnTo>
                  <a:lnTo>
                    <a:pt x="8156" y="1608"/>
                  </a:lnTo>
                  <a:lnTo>
                    <a:pt x="8180" y="1632"/>
                  </a:lnTo>
                  <a:lnTo>
                    <a:pt x="8180" y="1643"/>
                  </a:lnTo>
                  <a:cubicBezTo>
                    <a:pt x="8180" y="1643"/>
                    <a:pt x="8180" y="1655"/>
                    <a:pt x="8192" y="1655"/>
                  </a:cubicBezTo>
                  <a:lnTo>
                    <a:pt x="8192" y="1667"/>
                  </a:lnTo>
                  <a:cubicBezTo>
                    <a:pt x="8192" y="1667"/>
                    <a:pt x="8192" y="1691"/>
                    <a:pt x="8204" y="1691"/>
                  </a:cubicBezTo>
                  <a:lnTo>
                    <a:pt x="8204" y="1703"/>
                  </a:lnTo>
                  <a:lnTo>
                    <a:pt x="8204" y="1715"/>
                  </a:lnTo>
                  <a:lnTo>
                    <a:pt x="8204" y="1727"/>
                  </a:lnTo>
                  <a:lnTo>
                    <a:pt x="8204" y="1751"/>
                  </a:lnTo>
                  <a:lnTo>
                    <a:pt x="8204" y="1763"/>
                  </a:lnTo>
                  <a:lnTo>
                    <a:pt x="8204" y="1786"/>
                  </a:lnTo>
                  <a:lnTo>
                    <a:pt x="8204" y="1822"/>
                  </a:lnTo>
                  <a:lnTo>
                    <a:pt x="8204" y="2655"/>
                  </a:lnTo>
                  <a:lnTo>
                    <a:pt x="6572" y="2655"/>
                  </a:lnTo>
                  <a:lnTo>
                    <a:pt x="6572" y="1822"/>
                  </a:lnTo>
                  <a:lnTo>
                    <a:pt x="6572" y="1786"/>
                  </a:lnTo>
                  <a:lnTo>
                    <a:pt x="6572" y="1763"/>
                  </a:lnTo>
                  <a:lnTo>
                    <a:pt x="6572" y="1751"/>
                  </a:lnTo>
                  <a:lnTo>
                    <a:pt x="6572" y="1727"/>
                  </a:lnTo>
                  <a:lnTo>
                    <a:pt x="6572" y="1715"/>
                  </a:lnTo>
                  <a:lnTo>
                    <a:pt x="6572" y="1703"/>
                  </a:lnTo>
                  <a:lnTo>
                    <a:pt x="6572" y="1691"/>
                  </a:lnTo>
                  <a:cubicBezTo>
                    <a:pt x="6572" y="1691"/>
                    <a:pt x="6572" y="1667"/>
                    <a:pt x="6584" y="1667"/>
                  </a:cubicBezTo>
                  <a:lnTo>
                    <a:pt x="6584" y="1655"/>
                  </a:lnTo>
                  <a:cubicBezTo>
                    <a:pt x="6584" y="1655"/>
                    <a:pt x="6584" y="1643"/>
                    <a:pt x="6596" y="1643"/>
                  </a:cubicBezTo>
                  <a:lnTo>
                    <a:pt x="6596" y="1632"/>
                  </a:lnTo>
                  <a:lnTo>
                    <a:pt x="6608" y="1608"/>
                  </a:lnTo>
                  <a:lnTo>
                    <a:pt x="6608" y="1596"/>
                  </a:lnTo>
                  <a:lnTo>
                    <a:pt x="6632" y="1584"/>
                  </a:lnTo>
                  <a:lnTo>
                    <a:pt x="6632" y="1572"/>
                  </a:lnTo>
                  <a:lnTo>
                    <a:pt x="6644" y="1548"/>
                  </a:lnTo>
                  <a:lnTo>
                    <a:pt x="6656" y="1536"/>
                  </a:lnTo>
                  <a:lnTo>
                    <a:pt x="6668" y="1524"/>
                  </a:lnTo>
                  <a:cubicBezTo>
                    <a:pt x="6692" y="1524"/>
                    <a:pt x="6692" y="1513"/>
                    <a:pt x="6703" y="1513"/>
                  </a:cubicBezTo>
                  <a:lnTo>
                    <a:pt x="6715" y="1513"/>
                  </a:lnTo>
                  <a:cubicBezTo>
                    <a:pt x="6727" y="1513"/>
                    <a:pt x="6727" y="1489"/>
                    <a:pt x="6751" y="1489"/>
                  </a:cubicBezTo>
                  <a:lnTo>
                    <a:pt x="6763" y="1489"/>
                  </a:lnTo>
                  <a:cubicBezTo>
                    <a:pt x="6775" y="1489"/>
                    <a:pt x="6775" y="1489"/>
                    <a:pt x="6787" y="1477"/>
                  </a:cubicBezTo>
                  <a:close/>
                  <a:moveTo>
                    <a:pt x="1989" y="1477"/>
                  </a:moveTo>
                  <a:cubicBezTo>
                    <a:pt x="2191" y="1477"/>
                    <a:pt x="2358" y="1643"/>
                    <a:pt x="2358" y="1846"/>
                  </a:cubicBezTo>
                  <a:lnTo>
                    <a:pt x="2358" y="2679"/>
                  </a:lnTo>
                  <a:lnTo>
                    <a:pt x="726" y="2679"/>
                  </a:lnTo>
                  <a:lnTo>
                    <a:pt x="726" y="1846"/>
                  </a:lnTo>
                  <a:lnTo>
                    <a:pt x="738" y="1846"/>
                  </a:lnTo>
                  <a:cubicBezTo>
                    <a:pt x="738" y="1643"/>
                    <a:pt x="893" y="1477"/>
                    <a:pt x="1107" y="1477"/>
                  </a:cubicBezTo>
                  <a:close/>
                  <a:moveTo>
                    <a:pt x="3953" y="1477"/>
                  </a:moveTo>
                  <a:cubicBezTo>
                    <a:pt x="4155" y="1477"/>
                    <a:pt x="4322" y="1643"/>
                    <a:pt x="4322" y="1846"/>
                  </a:cubicBezTo>
                  <a:lnTo>
                    <a:pt x="4322" y="2679"/>
                  </a:lnTo>
                  <a:lnTo>
                    <a:pt x="2691" y="2679"/>
                  </a:lnTo>
                  <a:lnTo>
                    <a:pt x="2691" y="1846"/>
                  </a:lnTo>
                  <a:lnTo>
                    <a:pt x="2691" y="1822"/>
                  </a:lnTo>
                  <a:cubicBezTo>
                    <a:pt x="2703" y="1655"/>
                    <a:pt x="2834" y="1524"/>
                    <a:pt x="2989" y="1477"/>
                  </a:cubicBezTo>
                  <a:close/>
                  <a:moveTo>
                    <a:pt x="9835" y="1477"/>
                  </a:moveTo>
                  <a:cubicBezTo>
                    <a:pt x="10037" y="1477"/>
                    <a:pt x="10204" y="1643"/>
                    <a:pt x="10204" y="1846"/>
                  </a:cubicBezTo>
                  <a:lnTo>
                    <a:pt x="10204" y="2679"/>
                  </a:lnTo>
                  <a:lnTo>
                    <a:pt x="8561" y="2679"/>
                  </a:lnTo>
                  <a:lnTo>
                    <a:pt x="8561" y="1846"/>
                  </a:lnTo>
                  <a:lnTo>
                    <a:pt x="8561" y="1822"/>
                  </a:lnTo>
                  <a:lnTo>
                    <a:pt x="8561" y="1786"/>
                  </a:lnTo>
                  <a:lnTo>
                    <a:pt x="8561" y="1774"/>
                  </a:lnTo>
                  <a:lnTo>
                    <a:pt x="8561" y="1763"/>
                  </a:lnTo>
                  <a:lnTo>
                    <a:pt x="8561" y="1739"/>
                  </a:lnTo>
                  <a:lnTo>
                    <a:pt x="8561" y="1727"/>
                  </a:lnTo>
                  <a:lnTo>
                    <a:pt x="8561" y="1715"/>
                  </a:lnTo>
                  <a:cubicBezTo>
                    <a:pt x="8561" y="1715"/>
                    <a:pt x="8561" y="1703"/>
                    <a:pt x="8585" y="1703"/>
                  </a:cubicBezTo>
                  <a:lnTo>
                    <a:pt x="8585" y="1679"/>
                  </a:lnTo>
                  <a:cubicBezTo>
                    <a:pt x="8585" y="1679"/>
                    <a:pt x="8585" y="1667"/>
                    <a:pt x="8597" y="1667"/>
                  </a:cubicBezTo>
                  <a:lnTo>
                    <a:pt x="8597" y="1655"/>
                  </a:lnTo>
                  <a:lnTo>
                    <a:pt x="8608" y="1643"/>
                  </a:lnTo>
                  <a:lnTo>
                    <a:pt x="8608" y="1620"/>
                  </a:lnTo>
                  <a:lnTo>
                    <a:pt x="8620" y="1608"/>
                  </a:lnTo>
                  <a:lnTo>
                    <a:pt x="8620" y="1596"/>
                  </a:lnTo>
                  <a:lnTo>
                    <a:pt x="8632" y="1584"/>
                  </a:lnTo>
                  <a:lnTo>
                    <a:pt x="8656" y="1560"/>
                  </a:lnTo>
                  <a:lnTo>
                    <a:pt x="8668" y="1548"/>
                  </a:lnTo>
                  <a:cubicBezTo>
                    <a:pt x="8680" y="1548"/>
                    <a:pt x="8680" y="1536"/>
                    <a:pt x="8692" y="1536"/>
                  </a:cubicBezTo>
                  <a:lnTo>
                    <a:pt x="8716" y="1536"/>
                  </a:lnTo>
                  <a:cubicBezTo>
                    <a:pt x="8727" y="1536"/>
                    <a:pt x="8727" y="1524"/>
                    <a:pt x="8739" y="1524"/>
                  </a:cubicBezTo>
                  <a:lnTo>
                    <a:pt x="8751" y="1524"/>
                  </a:lnTo>
                  <a:cubicBezTo>
                    <a:pt x="8775" y="1524"/>
                    <a:pt x="8775" y="1524"/>
                    <a:pt x="8787" y="1501"/>
                  </a:cubicBezTo>
                  <a:lnTo>
                    <a:pt x="9394" y="1501"/>
                  </a:lnTo>
                  <a:lnTo>
                    <a:pt x="9394" y="1477"/>
                  </a:lnTo>
                  <a:close/>
                  <a:moveTo>
                    <a:pt x="10668" y="3013"/>
                  </a:moveTo>
                  <a:lnTo>
                    <a:pt x="10668" y="3251"/>
                  </a:lnTo>
                  <a:lnTo>
                    <a:pt x="310" y="3251"/>
                  </a:lnTo>
                  <a:lnTo>
                    <a:pt x="310" y="3013"/>
                  </a:lnTo>
                  <a:close/>
                  <a:moveTo>
                    <a:pt x="2131" y="0"/>
                  </a:moveTo>
                  <a:cubicBezTo>
                    <a:pt x="1750" y="0"/>
                    <a:pt x="1441" y="322"/>
                    <a:pt x="1441" y="703"/>
                  </a:cubicBezTo>
                  <a:lnTo>
                    <a:pt x="1441" y="1155"/>
                  </a:lnTo>
                  <a:lnTo>
                    <a:pt x="1155" y="1155"/>
                  </a:lnTo>
                  <a:cubicBezTo>
                    <a:pt x="762" y="1155"/>
                    <a:pt x="453" y="1465"/>
                    <a:pt x="453" y="1846"/>
                  </a:cubicBezTo>
                  <a:lnTo>
                    <a:pt x="453" y="2679"/>
                  </a:lnTo>
                  <a:lnTo>
                    <a:pt x="215" y="2679"/>
                  </a:lnTo>
                  <a:cubicBezTo>
                    <a:pt x="107" y="2679"/>
                    <a:pt x="0" y="2775"/>
                    <a:pt x="0" y="2894"/>
                  </a:cubicBezTo>
                  <a:lnTo>
                    <a:pt x="0" y="3370"/>
                  </a:lnTo>
                  <a:cubicBezTo>
                    <a:pt x="0" y="3477"/>
                    <a:pt x="95" y="3572"/>
                    <a:pt x="215" y="3572"/>
                  </a:cubicBezTo>
                  <a:lnTo>
                    <a:pt x="10811" y="3572"/>
                  </a:lnTo>
                  <a:cubicBezTo>
                    <a:pt x="10918" y="3572"/>
                    <a:pt x="11025" y="3489"/>
                    <a:pt x="11025" y="3370"/>
                  </a:cubicBezTo>
                  <a:lnTo>
                    <a:pt x="11025" y="2894"/>
                  </a:lnTo>
                  <a:cubicBezTo>
                    <a:pt x="10978" y="2775"/>
                    <a:pt x="10883" y="2679"/>
                    <a:pt x="10775" y="2679"/>
                  </a:cubicBezTo>
                  <a:lnTo>
                    <a:pt x="10549" y="2679"/>
                  </a:lnTo>
                  <a:lnTo>
                    <a:pt x="10549" y="1846"/>
                  </a:lnTo>
                  <a:cubicBezTo>
                    <a:pt x="10549" y="1465"/>
                    <a:pt x="10228" y="1155"/>
                    <a:pt x="9847" y="1155"/>
                  </a:cubicBezTo>
                  <a:lnTo>
                    <a:pt x="9561" y="1155"/>
                  </a:lnTo>
                  <a:lnTo>
                    <a:pt x="9561" y="703"/>
                  </a:lnTo>
                  <a:cubicBezTo>
                    <a:pt x="9561" y="322"/>
                    <a:pt x="9251" y="0"/>
                    <a:pt x="8858" y="0"/>
                  </a:cubicBezTo>
                  <a:lnTo>
                    <a:pt x="7977" y="0"/>
                  </a:lnTo>
                  <a:cubicBezTo>
                    <a:pt x="7763" y="0"/>
                    <a:pt x="7561" y="108"/>
                    <a:pt x="7442" y="262"/>
                  </a:cubicBezTo>
                  <a:cubicBezTo>
                    <a:pt x="7311" y="108"/>
                    <a:pt x="7120" y="0"/>
                    <a:pt x="6906" y="0"/>
                  </a:cubicBezTo>
                  <a:lnTo>
                    <a:pt x="6037" y="0"/>
                  </a:lnTo>
                  <a:cubicBezTo>
                    <a:pt x="5810" y="0"/>
                    <a:pt x="5620" y="108"/>
                    <a:pt x="5501" y="262"/>
                  </a:cubicBezTo>
                  <a:cubicBezTo>
                    <a:pt x="5358" y="108"/>
                    <a:pt x="5168" y="0"/>
                    <a:pt x="4965" y="0"/>
                  </a:cubicBezTo>
                  <a:lnTo>
                    <a:pt x="4084" y="0"/>
                  </a:lnTo>
                  <a:cubicBezTo>
                    <a:pt x="3858" y="0"/>
                    <a:pt x="3667" y="108"/>
                    <a:pt x="3548" y="262"/>
                  </a:cubicBezTo>
                  <a:cubicBezTo>
                    <a:pt x="3417" y="108"/>
                    <a:pt x="3227" y="0"/>
                    <a:pt x="30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86" name="Google Shape;17486;p63"/>
          <p:cNvGrpSpPr/>
          <p:nvPr/>
        </p:nvGrpSpPr>
        <p:grpSpPr>
          <a:xfrm>
            <a:off x="5326878" y="1804908"/>
            <a:ext cx="350332" cy="346229"/>
            <a:chOff x="5326878" y="1980358"/>
            <a:chExt cx="350332" cy="346229"/>
          </a:xfrm>
        </p:grpSpPr>
        <p:sp>
          <p:nvSpPr>
            <p:cNvPr id="17487" name="Google Shape;17487;p63"/>
            <p:cNvSpPr/>
            <p:nvPr/>
          </p:nvSpPr>
          <p:spPr>
            <a:xfrm>
              <a:off x="5352259" y="2005834"/>
              <a:ext cx="94715" cy="94683"/>
            </a:xfrm>
            <a:custGeom>
              <a:rect b="b" l="l" r="r" t="t"/>
              <a:pathLst>
                <a:path extrusionOk="0" h="2977" w="2978">
                  <a:moveTo>
                    <a:pt x="1501" y="298"/>
                  </a:moveTo>
                  <a:cubicBezTo>
                    <a:pt x="1799" y="298"/>
                    <a:pt x="2096" y="417"/>
                    <a:pt x="2334" y="643"/>
                  </a:cubicBezTo>
                  <a:cubicBezTo>
                    <a:pt x="2763" y="1107"/>
                    <a:pt x="2763" y="1846"/>
                    <a:pt x="2322" y="2310"/>
                  </a:cubicBezTo>
                  <a:cubicBezTo>
                    <a:pt x="2090" y="2542"/>
                    <a:pt x="1787" y="2658"/>
                    <a:pt x="1486" y="2658"/>
                  </a:cubicBezTo>
                  <a:cubicBezTo>
                    <a:pt x="1185" y="2658"/>
                    <a:pt x="888" y="2542"/>
                    <a:pt x="667" y="2310"/>
                  </a:cubicBezTo>
                  <a:cubicBezTo>
                    <a:pt x="441" y="2084"/>
                    <a:pt x="322" y="1786"/>
                    <a:pt x="322" y="1476"/>
                  </a:cubicBezTo>
                  <a:cubicBezTo>
                    <a:pt x="322" y="1155"/>
                    <a:pt x="441" y="857"/>
                    <a:pt x="667" y="643"/>
                  </a:cubicBezTo>
                  <a:cubicBezTo>
                    <a:pt x="894" y="417"/>
                    <a:pt x="1203" y="298"/>
                    <a:pt x="1501" y="298"/>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63" y="155"/>
                    <a:pt x="1882"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8" name="Google Shape;17488;p63"/>
            <p:cNvSpPr/>
            <p:nvPr/>
          </p:nvSpPr>
          <p:spPr>
            <a:xfrm>
              <a:off x="5534024" y="2005834"/>
              <a:ext cx="94715" cy="94683"/>
            </a:xfrm>
            <a:custGeom>
              <a:rect b="b" l="l" r="r" t="t"/>
              <a:pathLst>
                <a:path extrusionOk="0" h="2977" w="2978">
                  <a:moveTo>
                    <a:pt x="1489" y="310"/>
                  </a:moveTo>
                  <a:cubicBezTo>
                    <a:pt x="1787" y="310"/>
                    <a:pt x="2084" y="429"/>
                    <a:pt x="2322" y="655"/>
                  </a:cubicBezTo>
                  <a:cubicBezTo>
                    <a:pt x="2763" y="1107"/>
                    <a:pt x="2763" y="1846"/>
                    <a:pt x="2299" y="2310"/>
                  </a:cubicBezTo>
                  <a:cubicBezTo>
                    <a:pt x="2072" y="2542"/>
                    <a:pt x="1772" y="2658"/>
                    <a:pt x="1473" y="2658"/>
                  </a:cubicBezTo>
                  <a:cubicBezTo>
                    <a:pt x="1173" y="2658"/>
                    <a:pt x="876" y="2542"/>
                    <a:pt x="656" y="2310"/>
                  </a:cubicBezTo>
                  <a:cubicBezTo>
                    <a:pt x="191" y="1846"/>
                    <a:pt x="191" y="1107"/>
                    <a:pt x="656" y="655"/>
                  </a:cubicBezTo>
                  <a:cubicBezTo>
                    <a:pt x="870" y="429"/>
                    <a:pt x="1191" y="310"/>
                    <a:pt x="1489" y="310"/>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51" y="155"/>
                    <a:pt x="1882"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9" name="Google Shape;17489;p63"/>
            <p:cNvSpPr/>
            <p:nvPr/>
          </p:nvSpPr>
          <p:spPr>
            <a:xfrm>
              <a:off x="5326878" y="1980358"/>
              <a:ext cx="350332" cy="144776"/>
            </a:xfrm>
            <a:custGeom>
              <a:rect b="b" l="l" r="r" t="t"/>
              <a:pathLst>
                <a:path extrusionOk="0" h="4552" w="11015">
                  <a:moveTo>
                    <a:pt x="5144" y="420"/>
                  </a:moveTo>
                  <a:cubicBezTo>
                    <a:pt x="5454" y="420"/>
                    <a:pt x="5692" y="670"/>
                    <a:pt x="5692" y="968"/>
                  </a:cubicBezTo>
                  <a:lnTo>
                    <a:pt x="5692" y="980"/>
                  </a:lnTo>
                  <a:lnTo>
                    <a:pt x="5645" y="956"/>
                  </a:lnTo>
                  <a:cubicBezTo>
                    <a:pt x="5585" y="920"/>
                    <a:pt x="5537" y="908"/>
                    <a:pt x="5478" y="896"/>
                  </a:cubicBezTo>
                  <a:lnTo>
                    <a:pt x="5466" y="896"/>
                  </a:lnTo>
                  <a:cubicBezTo>
                    <a:pt x="5364" y="864"/>
                    <a:pt x="5257" y="848"/>
                    <a:pt x="5148" y="848"/>
                  </a:cubicBezTo>
                  <a:cubicBezTo>
                    <a:pt x="4976" y="848"/>
                    <a:pt x="4800" y="888"/>
                    <a:pt x="4633" y="968"/>
                  </a:cubicBezTo>
                  <a:lnTo>
                    <a:pt x="4585" y="992"/>
                  </a:lnTo>
                  <a:lnTo>
                    <a:pt x="4585" y="980"/>
                  </a:lnTo>
                  <a:cubicBezTo>
                    <a:pt x="4585" y="670"/>
                    <a:pt x="4823" y="420"/>
                    <a:pt x="5144" y="420"/>
                  </a:cubicBezTo>
                  <a:close/>
                  <a:moveTo>
                    <a:pt x="5129" y="1184"/>
                  </a:moveTo>
                  <a:cubicBezTo>
                    <a:pt x="5263" y="1184"/>
                    <a:pt x="5391" y="1216"/>
                    <a:pt x="5514" y="1265"/>
                  </a:cubicBezTo>
                  <a:lnTo>
                    <a:pt x="5883" y="1444"/>
                  </a:lnTo>
                  <a:cubicBezTo>
                    <a:pt x="5764" y="1706"/>
                    <a:pt x="5704" y="2004"/>
                    <a:pt x="5716" y="2301"/>
                  </a:cubicBezTo>
                  <a:lnTo>
                    <a:pt x="5645" y="2277"/>
                  </a:lnTo>
                  <a:cubicBezTo>
                    <a:pt x="5484" y="2200"/>
                    <a:pt x="5308" y="2161"/>
                    <a:pt x="5134" y="2161"/>
                  </a:cubicBezTo>
                  <a:cubicBezTo>
                    <a:pt x="4960" y="2161"/>
                    <a:pt x="4787" y="2200"/>
                    <a:pt x="4633" y="2277"/>
                  </a:cubicBezTo>
                  <a:lnTo>
                    <a:pt x="4561" y="2301"/>
                  </a:lnTo>
                  <a:cubicBezTo>
                    <a:pt x="4561" y="2004"/>
                    <a:pt x="4502" y="1706"/>
                    <a:pt x="4394" y="1432"/>
                  </a:cubicBezTo>
                  <a:lnTo>
                    <a:pt x="4525" y="1373"/>
                  </a:lnTo>
                  <a:lnTo>
                    <a:pt x="4763" y="1265"/>
                  </a:lnTo>
                  <a:cubicBezTo>
                    <a:pt x="4823" y="1230"/>
                    <a:pt x="4883" y="1218"/>
                    <a:pt x="4942" y="1206"/>
                  </a:cubicBezTo>
                  <a:cubicBezTo>
                    <a:pt x="5006" y="1191"/>
                    <a:pt x="5068" y="1184"/>
                    <a:pt x="5129" y="1184"/>
                  </a:cubicBezTo>
                  <a:close/>
                  <a:moveTo>
                    <a:pt x="10348" y="1885"/>
                  </a:moveTo>
                  <a:cubicBezTo>
                    <a:pt x="10538" y="1885"/>
                    <a:pt x="10693" y="2039"/>
                    <a:pt x="10693" y="2230"/>
                  </a:cubicBezTo>
                  <a:lnTo>
                    <a:pt x="10693" y="2301"/>
                  </a:lnTo>
                  <a:cubicBezTo>
                    <a:pt x="10693" y="2504"/>
                    <a:pt x="10538" y="2647"/>
                    <a:pt x="10348" y="2647"/>
                  </a:cubicBezTo>
                  <a:lnTo>
                    <a:pt x="10240" y="2647"/>
                  </a:lnTo>
                  <a:lnTo>
                    <a:pt x="10240" y="2599"/>
                  </a:lnTo>
                  <a:lnTo>
                    <a:pt x="10240" y="2587"/>
                  </a:lnTo>
                  <a:cubicBezTo>
                    <a:pt x="10240" y="2563"/>
                    <a:pt x="10252" y="2516"/>
                    <a:pt x="10252" y="2480"/>
                  </a:cubicBezTo>
                  <a:cubicBezTo>
                    <a:pt x="10252" y="2420"/>
                    <a:pt x="10276" y="2385"/>
                    <a:pt x="10276" y="2325"/>
                  </a:cubicBezTo>
                  <a:lnTo>
                    <a:pt x="10276" y="2218"/>
                  </a:lnTo>
                  <a:cubicBezTo>
                    <a:pt x="10276" y="2158"/>
                    <a:pt x="10276" y="2111"/>
                    <a:pt x="10252" y="2051"/>
                  </a:cubicBezTo>
                  <a:cubicBezTo>
                    <a:pt x="10252" y="2027"/>
                    <a:pt x="10252" y="1980"/>
                    <a:pt x="10240" y="1944"/>
                  </a:cubicBezTo>
                  <a:lnTo>
                    <a:pt x="10240" y="1932"/>
                  </a:lnTo>
                  <a:lnTo>
                    <a:pt x="10240" y="1885"/>
                  </a:lnTo>
                  <a:close/>
                  <a:moveTo>
                    <a:pt x="2287" y="325"/>
                  </a:moveTo>
                  <a:cubicBezTo>
                    <a:pt x="2787" y="325"/>
                    <a:pt x="3275" y="515"/>
                    <a:pt x="3668" y="896"/>
                  </a:cubicBezTo>
                  <a:cubicBezTo>
                    <a:pt x="3823" y="1051"/>
                    <a:pt x="3954" y="1230"/>
                    <a:pt x="4049" y="1432"/>
                  </a:cubicBezTo>
                  <a:cubicBezTo>
                    <a:pt x="4049" y="1444"/>
                    <a:pt x="4061" y="1456"/>
                    <a:pt x="4061" y="1456"/>
                  </a:cubicBezTo>
                  <a:cubicBezTo>
                    <a:pt x="4085" y="1468"/>
                    <a:pt x="4085" y="1504"/>
                    <a:pt x="4097" y="1515"/>
                  </a:cubicBezTo>
                  <a:lnTo>
                    <a:pt x="4097" y="1527"/>
                  </a:lnTo>
                  <a:cubicBezTo>
                    <a:pt x="4109" y="1563"/>
                    <a:pt x="4109" y="1587"/>
                    <a:pt x="4121" y="1623"/>
                  </a:cubicBezTo>
                  <a:lnTo>
                    <a:pt x="4121" y="1634"/>
                  </a:lnTo>
                  <a:cubicBezTo>
                    <a:pt x="4371" y="2325"/>
                    <a:pt x="4216" y="3123"/>
                    <a:pt x="3668" y="3659"/>
                  </a:cubicBezTo>
                  <a:cubicBezTo>
                    <a:pt x="3287" y="4040"/>
                    <a:pt x="2784" y="4230"/>
                    <a:pt x="2281" y="4230"/>
                  </a:cubicBezTo>
                  <a:cubicBezTo>
                    <a:pt x="1778" y="4230"/>
                    <a:pt x="1275" y="4040"/>
                    <a:pt x="894" y="3659"/>
                  </a:cubicBezTo>
                  <a:cubicBezTo>
                    <a:pt x="525" y="3289"/>
                    <a:pt x="311" y="2801"/>
                    <a:pt x="311" y="2277"/>
                  </a:cubicBezTo>
                  <a:cubicBezTo>
                    <a:pt x="311" y="1754"/>
                    <a:pt x="525" y="1265"/>
                    <a:pt x="894" y="896"/>
                  </a:cubicBezTo>
                  <a:cubicBezTo>
                    <a:pt x="1287" y="503"/>
                    <a:pt x="1775" y="325"/>
                    <a:pt x="2287" y="325"/>
                  </a:cubicBezTo>
                  <a:close/>
                  <a:moveTo>
                    <a:pt x="7978" y="337"/>
                  </a:moveTo>
                  <a:cubicBezTo>
                    <a:pt x="8490" y="337"/>
                    <a:pt x="8978" y="527"/>
                    <a:pt x="9371" y="908"/>
                  </a:cubicBezTo>
                  <a:cubicBezTo>
                    <a:pt x="9633" y="1170"/>
                    <a:pt x="9800" y="1480"/>
                    <a:pt x="9883" y="1825"/>
                  </a:cubicBezTo>
                  <a:cubicBezTo>
                    <a:pt x="9967" y="2123"/>
                    <a:pt x="9967" y="2444"/>
                    <a:pt x="9883" y="2754"/>
                  </a:cubicBezTo>
                  <a:cubicBezTo>
                    <a:pt x="9800" y="3099"/>
                    <a:pt x="9633" y="3409"/>
                    <a:pt x="9371" y="3670"/>
                  </a:cubicBezTo>
                  <a:cubicBezTo>
                    <a:pt x="8990" y="4051"/>
                    <a:pt x="8487" y="4242"/>
                    <a:pt x="7984" y="4242"/>
                  </a:cubicBezTo>
                  <a:cubicBezTo>
                    <a:pt x="7481" y="4242"/>
                    <a:pt x="6978" y="4051"/>
                    <a:pt x="6597" y="3670"/>
                  </a:cubicBezTo>
                  <a:cubicBezTo>
                    <a:pt x="6049" y="3123"/>
                    <a:pt x="5895" y="2337"/>
                    <a:pt x="6133" y="1646"/>
                  </a:cubicBezTo>
                  <a:lnTo>
                    <a:pt x="6133" y="1634"/>
                  </a:lnTo>
                  <a:cubicBezTo>
                    <a:pt x="6157" y="1611"/>
                    <a:pt x="6157" y="1575"/>
                    <a:pt x="6168" y="1539"/>
                  </a:cubicBezTo>
                  <a:lnTo>
                    <a:pt x="6168" y="1527"/>
                  </a:lnTo>
                  <a:cubicBezTo>
                    <a:pt x="6180" y="1515"/>
                    <a:pt x="6180" y="1480"/>
                    <a:pt x="6192" y="1468"/>
                  </a:cubicBezTo>
                  <a:cubicBezTo>
                    <a:pt x="6192" y="1456"/>
                    <a:pt x="6216" y="1444"/>
                    <a:pt x="6216" y="1444"/>
                  </a:cubicBezTo>
                  <a:cubicBezTo>
                    <a:pt x="6299" y="1242"/>
                    <a:pt x="6430" y="1063"/>
                    <a:pt x="6597" y="908"/>
                  </a:cubicBezTo>
                  <a:cubicBezTo>
                    <a:pt x="6990" y="515"/>
                    <a:pt x="7478" y="337"/>
                    <a:pt x="7978" y="337"/>
                  </a:cubicBezTo>
                  <a:close/>
                  <a:moveTo>
                    <a:pt x="2287" y="0"/>
                  </a:moveTo>
                  <a:cubicBezTo>
                    <a:pt x="1701" y="0"/>
                    <a:pt x="1114" y="224"/>
                    <a:pt x="668" y="670"/>
                  </a:cubicBezTo>
                  <a:cubicBezTo>
                    <a:pt x="239" y="1099"/>
                    <a:pt x="1" y="1670"/>
                    <a:pt x="1" y="2277"/>
                  </a:cubicBezTo>
                  <a:cubicBezTo>
                    <a:pt x="1" y="2885"/>
                    <a:pt x="239" y="3456"/>
                    <a:pt x="668" y="3885"/>
                  </a:cubicBezTo>
                  <a:cubicBezTo>
                    <a:pt x="1120" y="4325"/>
                    <a:pt x="1704" y="4552"/>
                    <a:pt x="2275" y="4552"/>
                  </a:cubicBezTo>
                  <a:cubicBezTo>
                    <a:pt x="2858" y="4552"/>
                    <a:pt x="3442" y="4325"/>
                    <a:pt x="3882" y="3885"/>
                  </a:cubicBezTo>
                  <a:cubicBezTo>
                    <a:pt x="4228" y="3539"/>
                    <a:pt x="4442" y="3111"/>
                    <a:pt x="4525" y="2658"/>
                  </a:cubicBezTo>
                  <a:lnTo>
                    <a:pt x="4763" y="2563"/>
                  </a:lnTo>
                  <a:cubicBezTo>
                    <a:pt x="4883" y="2510"/>
                    <a:pt x="5011" y="2483"/>
                    <a:pt x="5139" y="2483"/>
                  </a:cubicBezTo>
                  <a:cubicBezTo>
                    <a:pt x="5267" y="2483"/>
                    <a:pt x="5395" y="2510"/>
                    <a:pt x="5514" y="2563"/>
                  </a:cubicBezTo>
                  <a:lnTo>
                    <a:pt x="5752" y="2658"/>
                  </a:lnTo>
                  <a:cubicBezTo>
                    <a:pt x="5823" y="3111"/>
                    <a:pt x="6026" y="3539"/>
                    <a:pt x="6383" y="3885"/>
                  </a:cubicBezTo>
                  <a:cubicBezTo>
                    <a:pt x="6835" y="4325"/>
                    <a:pt x="7419" y="4552"/>
                    <a:pt x="7990" y="4552"/>
                  </a:cubicBezTo>
                  <a:cubicBezTo>
                    <a:pt x="8573" y="4552"/>
                    <a:pt x="9157" y="4325"/>
                    <a:pt x="9597" y="3885"/>
                  </a:cubicBezTo>
                  <a:cubicBezTo>
                    <a:pt x="9871" y="3611"/>
                    <a:pt x="10050" y="3301"/>
                    <a:pt x="10169" y="2956"/>
                  </a:cubicBezTo>
                  <a:lnTo>
                    <a:pt x="10348" y="2956"/>
                  </a:lnTo>
                  <a:cubicBezTo>
                    <a:pt x="10717" y="2956"/>
                    <a:pt x="11014" y="2658"/>
                    <a:pt x="11014" y="2289"/>
                  </a:cubicBezTo>
                  <a:lnTo>
                    <a:pt x="11014" y="2230"/>
                  </a:lnTo>
                  <a:cubicBezTo>
                    <a:pt x="11002" y="1885"/>
                    <a:pt x="10705" y="1587"/>
                    <a:pt x="10348" y="1587"/>
                  </a:cubicBezTo>
                  <a:lnTo>
                    <a:pt x="10169" y="1587"/>
                  </a:lnTo>
                  <a:cubicBezTo>
                    <a:pt x="10062" y="1253"/>
                    <a:pt x="9871" y="932"/>
                    <a:pt x="9609" y="670"/>
                  </a:cubicBezTo>
                  <a:cubicBezTo>
                    <a:pt x="9163" y="224"/>
                    <a:pt x="8576" y="0"/>
                    <a:pt x="7990" y="0"/>
                  </a:cubicBezTo>
                  <a:cubicBezTo>
                    <a:pt x="7404" y="0"/>
                    <a:pt x="6817" y="224"/>
                    <a:pt x="6371" y="670"/>
                  </a:cubicBezTo>
                  <a:cubicBezTo>
                    <a:pt x="6228" y="813"/>
                    <a:pt x="6109" y="968"/>
                    <a:pt x="6014" y="1134"/>
                  </a:cubicBezTo>
                  <a:lnTo>
                    <a:pt x="6002" y="1111"/>
                  </a:lnTo>
                  <a:cubicBezTo>
                    <a:pt x="6014" y="1075"/>
                    <a:pt x="6014" y="1015"/>
                    <a:pt x="6014" y="968"/>
                  </a:cubicBezTo>
                  <a:cubicBezTo>
                    <a:pt x="6014" y="491"/>
                    <a:pt x="5633" y="87"/>
                    <a:pt x="5133" y="87"/>
                  </a:cubicBezTo>
                  <a:cubicBezTo>
                    <a:pt x="4644" y="87"/>
                    <a:pt x="4263" y="480"/>
                    <a:pt x="4263" y="968"/>
                  </a:cubicBezTo>
                  <a:cubicBezTo>
                    <a:pt x="4263" y="1015"/>
                    <a:pt x="4263" y="1075"/>
                    <a:pt x="4275" y="1111"/>
                  </a:cubicBezTo>
                  <a:lnTo>
                    <a:pt x="4263" y="1134"/>
                  </a:lnTo>
                  <a:cubicBezTo>
                    <a:pt x="4156" y="968"/>
                    <a:pt x="4037" y="801"/>
                    <a:pt x="3906" y="670"/>
                  </a:cubicBezTo>
                  <a:cubicBezTo>
                    <a:pt x="3460" y="224"/>
                    <a:pt x="2873" y="0"/>
                    <a:pt x="2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0" name="Google Shape;17490;p63"/>
            <p:cNvSpPr/>
            <p:nvPr/>
          </p:nvSpPr>
          <p:spPr>
            <a:xfrm>
              <a:off x="5627181" y="2089131"/>
              <a:ext cx="42460" cy="237456"/>
            </a:xfrm>
            <a:custGeom>
              <a:rect b="b" l="l" r="r" t="t"/>
              <a:pathLst>
                <a:path extrusionOk="0" h="7466" w="1335">
                  <a:moveTo>
                    <a:pt x="834" y="3799"/>
                  </a:moveTo>
                  <a:lnTo>
                    <a:pt x="1013" y="7025"/>
                  </a:lnTo>
                  <a:cubicBezTo>
                    <a:pt x="1025" y="7073"/>
                    <a:pt x="1013" y="7097"/>
                    <a:pt x="977" y="7120"/>
                  </a:cubicBezTo>
                  <a:cubicBezTo>
                    <a:pt x="953" y="7144"/>
                    <a:pt x="917" y="7156"/>
                    <a:pt x="894" y="7156"/>
                  </a:cubicBezTo>
                  <a:lnTo>
                    <a:pt x="429" y="7156"/>
                  </a:lnTo>
                  <a:cubicBezTo>
                    <a:pt x="405" y="7156"/>
                    <a:pt x="370" y="7144"/>
                    <a:pt x="346" y="7120"/>
                  </a:cubicBezTo>
                  <a:cubicBezTo>
                    <a:pt x="310" y="7085"/>
                    <a:pt x="310" y="7061"/>
                    <a:pt x="310" y="7025"/>
                  </a:cubicBezTo>
                  <a:lnTo>
                    <a:pt x="489" y="3799"/>
                  </a:lnTo>
                  <a:close/>
                  <a:moveTo>
                    <a:pt x="1001" y="0"/>
                  </a:moveTo>
                  <a:cubicBezTo>
                    <a:pt x="906" y="0"/>
                    <a:pt x="834" y="72"/>
                    <a:pt x="834" y="167"/>
                  </a:cubicBezTo>
                  <a:lnTo>
                    <a:pt x="834" y="3489"/>
                  </a:lnTo>
                  <a:lnTo>
                    <a:pt x="501" y="3489"/>
                  </a:lnTo>
                  <a:lnTo>
                    <a:pt x="501" y="881"/>
                  </a:lnTo>
                  <a:cubicBezTo>
                    <a:pt x="501" y="786"/>
                    <a:pt x="429" y="715"/>
                    <a:pt x="346" y="715"/>
                  </a:cubicBezTo>
                  <a:cubicBezTo>
                    <a:pt x="251" y="715"/>
                    <a:pt x="179" y="786"/>
                    <a:pt x="179" y="881"/>
                  </a:cubicBezTo>
                  <a:lnTo>
                    <a:pt x="179" y="3668"/>
                  </a:lnTo>
                  <a:lnTo>
                    <a:pt x="1" y="7013"/>
                  </a:lnTo>
                  <a:cubicBezTo>
                    <a:pt x="1" y="7132"/>
                    <a:pt x="48" y="7251"/>
                    <a:pt x="120" y="7335"/>
                  </a:cubicBezTo>
                  <a:cubicBezTo>
                    <a:pt x="203" y="7430"/>
                    <a:pt x="310" y="7466"/>
                    <a:pt x="429" y="7466"/>
                  </a:cubicBezTo>
                  <a:lnTo>
                    <a:pt x="894" y="7466"/>
                  </a:lnTo>
                  <a:cubicBezTo>
                    <a:pt x="1013" y="7466"/>
                    <a:pt x="1132" y="7430"/>
                    <a:pt x="1203" y="7335"/>
                  </a:cubicBezTo>
                  <a:cubicBezTo>
                    <a:pt x="1287" y="7251"/>
                    <a:pt x="1334" y="7132"/>
                    <a:pt x="1334" y="7013"/>
                  </a:cubicBezTo>
                  <a:lnTo>
                    <a:pt x="1156" y="3632"/>
                  </a:lnTo>
                  <a:lnTo>
                    <a:pt x="1156" y="167"/>
                  </a:lnTo>
                  <a:cubicBezTo>
                    <a:pt x="1156" y="72"/>
                    <a:pt x="1084" y="0"/>
                    <a:pt x="1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491" name="Google Shape;17491;p63"/>
          <p:cNvSpPr/>
          <p:nvPr/>
        </p:nvSpPr>
        <p:spPr>
          <a:xfrm>
            <a:off x="7992774" y="1802332"/>
            <a:ext cx="330645" cy="349950"/>
          </a:xfrm>
          <a:custGeom>
            <a:rect b="b" l="l" r="r" t="t"/>
            <a:pathLst>
              <a:path extrusionOk="0" h="11003" w="10396">
                <a:moveTo>
                  <a:pt x="9740" y="2406"/>
                </a:moveTo>
                <a:cubicBezTo>
                  <a:pt x="9764" y="2418"/>
                  <a:pt x="9788" y="2442"/>
                  <a:pt x="9800" y="2466"/>
                </a:cubicBezTo>
                <a:cubicBezTo>
                  <a:pt x="9919" y="2620"/>
                  <a:pt x="9883" y="2847"/>
                  <a:pt x="9728" y="2966"/>
                </a:cubicBezTo>
                <a:lnTo>
                  <a:pt x="9740" y="2406"/>
                </a:lnTo>
                <a:close/>
                <a:moveTo>
                  <a:pt x="9728" y="3656"/>
                </a:moveTo>
                <a:cubicBezTo>
                  <a:pt x="9764" y="3680"/>
                  <a:pt x="9812" y="3716"/>
                  <a:pt x="9847" y="3751"/>
                </a:cubicBezTo>
                <a:cubicBezTo>
                  <a:pt x="9967" y="3918"/>
                  <a:pt x="9931" y="4144"/>
                  <a:pt x="9764" y="4275"/>
                </a:cubicBezTo>
                <a:lnTo>
                  <a:pt x="9705" y="4323"/>
                </a:lnTo>
                <a:lnTo>
                  <a:pt x="9728" y="3656"/>
                </a:lnTo>
                <a:close/>
                <a:moveTo>
                  <a:pt x="9705" y="4883"/>
                </a:moveTo>
                <a:cubicBezTo>
                  <a:pt x="9788" y="4906"/>
                  <a:pt x="9847" y="4942"/>
                  <a:pt x="9895" y="5025"/>
                </a:cubicBezTo>
                <a:cubicBezTo>
                  <a:pt x="9967" y="5109"/>
                  <a:pt x="9990" y="5216"/>
                  <a:pt x="9978" y="5299"/>
                </a:cubicBezTo>
                <a:cubicBezTo>
                  <a:pt x="9967" y="5406"/>
                  <a:pt x="9919" y="5478"/>
                  <a:pt x="9847" y="5537"/>
                </a:cubicBezTo>
                <a:lnTo>
                  <a:pt x="9705" y="5633"/>
                </a:lnTo>
                <a:lnTo>
                  <a:pt x="9705" y="4883"/>
                </a:lnTo>
                <a:close/>
                <a:moveTo>
                  <a:pt x="8835" y="8490"/>
                </a:moveTo>
                <a:lnTo>
                  <a:pt x="8835" y="8847"/>
                </a:lnTo>
                <a:lnTo>
                  <a:pt x="5264" y="8847"/>
                </a:lnTo>
                <a:lnTo>
                  <a:pt x="5264" y="8490"/>
                </a:lnTo>
                <a:close/>
                <a:moveTo>
                  <a:pt x="2299" y="6061"/>
                </a:moveTo>
                <a:lnTo>
                  <a:pt x="2323" y="6109"/>
                </a:lnTo>
                <a:lnTo>
                  <a:pt x="3894" y="8145"/>
                </a:lnTo>
                <a:lnTo>
                  <a:pt x="4466" y="8907"/>
                </a:lnTo>
                <a:lnTo>
                  <a:pt x="4192" y="9109"/>
                </a:lnTo>
                <a:lnTo>
                  <a:pt x="2013" y="6287"/>
                </a:lnTo>
                <a:lnTo>
                  <a:pt x="2299" y="6061"/>
                </a:lnTo>
                <a:close/>
                <a:moveTo>
                  <a:pt x="1656" y="6335"/>
                </a:moveTo>
                <a:lnTo>
                  <a:pt x="4037" y="9443"/>
                </a:lnTo>
                <a:lnTo>
                  <a:pt x="2858" y="10443"/>
                </a:lnTo>
                <a:lnTo>
                  <a:pt x="382" y="7192"/>
                </a:lnTo>
                <a:lnTo>
                  <a:pt x="1656" y="6335"/>
                </a:lnTo>
                <a:close/>
                <a:moveTo>
                  <a:pt x="8978" y="9169"/>
                </a:moveTo>
                <a:lnTo>
                  <a:pt x="9085" y="10705"/>
                </a:lnTo>
                <a:lnTo>
                  <a:pt x="5002" y="10705"/>
                </a:lnTo>
                <a:lnTo>
                  <a:pt x="5097" y="9169"/>
                </a:lnTo>
                <a:close/>
                <a:moveTo>
                  <a:pt x="6895" y="1"/>
                </a:moveTo>
                <a:cubicBezTo>
                  <a:pt x="6716" y="1"/>
                  <a:pt x="6538" y="84"/>
                  <a:pt x="6407" y="215"/>
                </a:cubicBezTo>
                <a:cubicBezTo>
                  <a:pt x="6276" y="346"/>
                  <a:pt x="6192" y="513"/>
                  <a:pt x="6192" y="703"/>
                </a:cubicBezTo>
                <a:lnTo>
                  <a:pt x="6192" y="727"/>
                </a:lnTo>
                <a:cubicBezTo>
                  <a:pt x="6073" y="656"/>
                  <a:pt x="5942" y="632"/>
                  <a:pt x="5811" y="632"/>
                </a:cubicBezTo>
                <a:cubicBezTo>
                  <a:pt x="5442" y="644"/>
                  <a:pt x="5144" y="953"/>
                  <a:pt x="5144" y="1323"/>
                </a:cubicBezTo>
                <a:lnTo>
                  <a:pt x="5144" y="3751"/>
                </a:lnTo>
                <a:lnTo>
                  <a:pt x="4680" y="4109"/>
                </a:lnTo>
                <a:lnTo>
                  <a:pt x="4811" y="3192"/>
                </a:lnTo>
                <a:cubicBezTo>
                  <a:pt x="4859" y="2811"/>
                  <a:pt x="4609" y="2466"/>
                  <a:pt x="4216" y="2418"/>
                </a:cubicBezTo>
                <a:cubicBezTo>
                  <a:pt x="4174" y="2411"/>
                  <a:pt x="4135" y="2408"/>
                  <a:pt x="4097" y="2408"/>
                </a:cubicBezTo>
                <a:cubicBezTo>
                  <a:pt x="3664" y="2408"/>
                  <a:pt x="3509" y="2823"/>
                  <a:pt x="3454" y="2966"/>
                </a:cubicBezTo>
                <a:lnTo>
                  <a:pt x="3180" y="3728"/>
                </a:lnTo>
                <a:cubicBezTo>
                  <a:pt x="3144" y="3811"/>
                  <a:pt x="3192" y="3906"/>
                  <a:pt x="3263" y="3930"/>
                </a:cubicBezTo>
                <a:cubicBezTo>
                  <a:pt x="3286" y="3938"/>
                  <a:pt x="3307" y="3942"/>
                  <a:pt x="3328" y="3942"/>
                </a:cubicBezTo>
                <a:cubicBezTo>
                  <a:pt x="3395" y="3942"/>
                  <a:pt x="3450" y="3901"/>
                  <a:pt x="3478" y="3847"/>
                </a:cubicBezTo>
                <a:lnTo>
                  <a:pt x="3751" y="3085"/>
                </a:lnTo>
                <a:cubicBezTo>
                  <a:pt x="3875" y="2775"/>
                  <a:pt x="3999" y="2725"/>
                  <a:pt x="4116" y="2725"/>
                </a:cubicBezTo>
                <a:cubicBezTo>
                  <a:pt x="4133" y="2725"/>
                  <a:pt x="4151" y="2726"/>
                  <a:pt x="4168" y="2728"/>
                </a:cubicBezTo>
                <a:cubicBezTo>
                  <a:pt x="4371" y="2751"/>
                  <a:pt x="4513" y="2930"/>
                  <a:pt x="4490" y="3144"/>
                </a:cubicBezTo>
                <a:lnTo>
                  <a:pt x="4335" y="4204"/>
                </a:lnTo>
                <a:cubicBezTo>
                  <a:pt x="4323" y="4299"/>
                  <a:pt x="4371" y="4406"/>
                  <a:pt x="4466" y="4466"/>
                </a:cubicBezTo>
                <a:cubicBezTo>
                  <a:pt x="4514" y="4493"/>
                  <a:pt x="4562" y="4505"/>
                  <a:pt x="4608" y="4505"/>
                </a:cubicBezTo>
                <a:cubicBezTo>
                  <a:pt x="4665" y="4505"/>
                  <a:pt x="4718" y="4487"/>
                  <a:pt x="4763" y="4454"/>
                </a:cubicBezTo>
                <a:lnTo>
                  <a:pt x="5144" y="4168"/>
                </a:lnTo>
                <a:lnTo>
                  <a:pt x="5144" y="5383"/>
                </a:lnTo>
                <a:lnTo>
                  <a:pt x="4490" y="4704"/>
                </a:lnTo>
                <a:cubicBezTo>
                  <a:pt x="4353" y="4573"/>
                  <a:pt x="4177" y="4507"/>
                  <a:pt x="4001" y="4507"/>
                </a:cubicBezTo>
                <a:cubicBezTo>
                  <a:pt x="3826" y="4507"/>
                  <a:pt x="3650" y="4573"/>
                  <a:pt x="3513" y="4704"/>
                </a:cubicBezTo>
                <a:lnTo>
                  <a:pt x="3490" y="4740"/>
                </a:lnTo>
                <a:cubicBezTo>
                  <a:pt x="3370" y="4871"/>
                  <a:pt x="3311" y="5014"/>
                  <a:pt x="3311" y="5204"/>
                </a:cubicBezTo>
                <a:cubicBezTo>
                  <a:pt x="3311" y="5347"/>
                  <a:pt x="3359" y="5502"/>
                  <a:pt x="3454" y="5621"/>
                </a:cubicBezTo>
                <a:cubicBezTo>
                  <a:pt x="3454" y="5633"/>
                  <a:pt x="3478" y="5633"/>
                  <a:pt x="3478" y="5645"/>
                </a:cubicBezTo>
                <a:cubicBezTo>
                  <a:pt x="3478" y="5656"/>
                  <a:pt x="3490" y="5656"/>
                  <a:pt x="3501" y="5680"/>
                </a:cubicBezTo>
                <a:lnTo>
                  <a:pt x="5025" y="8073"/>
                </a:lnTo>
                <a:lnTo>
                  <a:pt x="5037" y="8085"/>
                </a:lnTo>
                <a:cubicBezTo>
                  <a:pt x="5037" y="8097"/>
                  <a:pt x="5049" y="8121"/>
                  <a:pt x="5049" y="8133"/>
                </a:cubicBezTo>
                <a:lnTo>
                  <a:pt x="5049" y="8145"/>
                </a:lnTo>
                <a:lnTo>
                  <a:pt x="5049" y="8157"/>
                </a:lnTo>
                <a:cubicBezTo>
                  <a:pt x="5025" y="8181"/>
                  <a:pt x="4990" y="8192"/>
                  <a:pt x="4966" y="8216"/>
                </a:cubicBezTo>
                <a:cubicBezTo>
                  <a:pt x="4942" y="8240"/>
                  <a:pt x="4918" y="8264"/>
                  <a:pt x="4906" y="8300"/>
                </a:cubicBezTo>
                <a:cubicBezTo>
                  <a:pt x="4799" y="8335"/>
                  <a:pt x="4692" y="8383"/>
                  <a:pt x="4621" y="8443"/>
                </a:cubicBezTo>
                <a:lnTo>
                  <a:pt x="4537" y="8502"/>
                </a:lnTo>
                <a:lnTo>
                  <a:pt x="2870" y="6311"/>
                </a:lnTo>
                <a:lnTo>
                  <a:pt x="2608" y="5978"/>
                </a:lnTo>
                <a:cubicBezTo>
                  <a:pt x="2668" y="5895"/>
                  <a:pt x="2728" y="5811"/>
                  <a:pt x="2751" y="5740"/>
                </a:cubicBezTo>
                <a:lnTo>
                  <a:pt x="3204" y="4525"/>
                </a:lnTo>
                <a:cubicBezTo>
                  <a:pt x="3239" y="4442"/>
                  <a:pt x="3192" y="4347"/>
                  <a:pt x="3120" y="4323"/>
                </a:cubicBezTo>
                <a:cubicBezTo>
                  <a:pt x="3098" y="4315"/>
                  <a:pt x="3077" y="4311"/>
                  <a:pt x="3056" y="4311"/>
                </a:cubicBezTo>
                <a:cubicBezTo>
                  <a:pt x="2989" y="4311"/>
                  <a:pt x="2933" y="4352"/>
                  <a:pt x="2906" y="4406"/>
                </a:cubicBezTo>
                <a:lnTo>
                  <a:pt x="2454" y="5621"/>
                </a:lnTo>
                <a:lnTo>
                  <a:pt x="2454" y="5633"/>
                </a:lnTo>
                <a:cubicBezTo>
                  <a:pt x="2454" y="5645"/>
                  <a:pt x="2442" y="5680"/>
                  <a:pt x="2394" y="5716"/>
                </a:cubicBezTo>
                <a:cubicBezTo>
                  <a:pt x="2357" y="5693"/>
                  <a:pt x="2313" y="5682"/>
                  <a:pt x="2267" y="5682"/>
                </a:cubicBezTo>
                <a:cubicBezTo>
                  <a:pt x="2197" y="5682"/>
                  <a:pt x="2124" y="5708"/>
                  <a:pt x="2073" y="5752"/>
                </a:cubicBezTo>
                <a:lnTo>
                  <a:pt x="1739" y="6002"/>
                </a:lnTo>
                <a:cubicBezTo>
                  <a:pt x="1698" y="5981"/>
                  <a:pt x="1653" y="5970"/>
                  <a:pt x="1607" y="5970"/>
                </a:cubicBezTo>
                <a:cubicBezTo>
                  <a:pt x="1546" y="5970"/>
                  <a:pt x="1484" y="5990"/>
                  <a:pt x="1430" y="6037"/>
                </a:cubicBezTo>
                <a:lnTo>
                  <a:pt x="156" y="6907"/>
                </a:lnTo>
                <a:cubicBezTo>
                  <a:pt x="72" y="6954"/>
                  <a:pt x="37" y="7026"/>
                  <a:pt x="13" y="7121"/>
                </a:cubicBezTo>
                <a:cubicBezTo>
                  <a:pt x="1" y="7204"/>
                  <a:pt x="37" y="7300"/>
                  <a:pt x="72" y="7359"/>
                </a:cubicBezTo>
                <a:lnTo>
                  <a:pt x="2561" y="10621"/>
                </a:lnTo>
                <a:cubicBezTo>
                  <a:pt x="2620" y="10693"/>
                  <a:pt x="2704" y="10740"/>
                  <a:pt x="2787" y="10740"/>
                </a:cubicBezTo>
                <a:lnTo>
                  <a:pt x="2823" y="10740"/>
                </a:lnTo>
                <a:cubicBezTo>
                  <a:pt x="2894" y="10740"/>
                  <a:pt x="2966" y="10705"/>
                  <a:pt x="3025" y="10657"/>
                </a:cubicBezTo>
                <a:lnTo>
                  <a:pt x="4204" y="9645"/>
                </a:lnTo>
                <a:cubicBezTo>
                  <a:pt x="4287" y="9574"/>
                  <a:pt x="4323" y="9455"/>
                  <a:pt x="4311" y="9347"/>
                </a:cubicBezTo>
                <a:lnTo>
                  <a:pt x="4633" y="9097"/>
                </a:lnTo>
                <a:cubicBezTo>
                  <a:pt x="4692" y="9050"/>
                  <a:pt x="4740" y="8978"/>
                  <a:pt x="4752" y="8895"/>
                </a:cubicBezTo>
                <a:cubicBezTo>
                  <a:pt x="4752" y="8847"/>
                  <a:pt x="4752" y="8800"/>
                  <a:pt x="4740" y="8752"/>
                </a:cubicBezTo>
                <a:lnTo>
                  <a:pt x="4823" y="8681"/>
                </a:lnTo>
                <a:cubicBezTo>
                  <a:pt x="4847" y="8669"/>
                  <a:pt x="4859" y="8657"/>
                  <a:pt x="4883" y="8657"/>
                </a:cubicBezTo>
                <a:lnTo>
                  <a:pt x="4883" y="8847"/>
                </a:lnTo>
                <a:cubicBezTo>
                  <a:pt x="4799" y="8895"/>
                  <a:pt x="4728" y="8990"/>
                  <a:pt x="4728" y="9109"/>
                </a:cubicBezTo>
                <a:lnTo>
                  <a:pt x="4633" y="10657"/>
                </a:lnTo>
                <a:cubicBezTo>
                  <a:pt x="4633" y="10752"/>
                  <a:pt x="4668" y="10836"/>
                  <a:pt x="4728" y="10895"/>
                </a:cubicBezTo>
                <a:cubicBezTo>
                  <a:pt x="4787" y="10955"/>
                  <a:pt x="4871" y="11002"/>
                  <a:pt x="4942" y="11002"/>
                </a:cubicBezTo>
                <a:lnTo>
                  <a:pt x="9038" y="11002"/>
                </a:lnTo>
                <a:cubicBezTo>
                  <a:pt x="9133" y="11002"/>
                  <a:pt x="9205" y="10979"/>
                  <a:pt x="9264" y="10895"/>
                </a:cubicBezTo>
                <a:cubicBezTo>
                  <a:pt x="9324" y="10836"/>
                  <a:pt x="9347" y="10752"/>
                  <a:pt x="9347" y="10657"/>
                </a:cubicBezTo>
                <a:lnTo>
                  <a:pt x="9264" y="9109"/>
                </a:lnTo>
                <a:cubicBezTo>
                  <a:pt x="9264" y="8990"/>
                  <a:pt x="9193" y="8907"/>
                  <a:pt x="9097" y="8847"/>
                </a:cubicBezTo>
                <a:lnTo>
                  <a:pt x="9097" y="8431"/>
                </a:lnTo>
                <a:cubicBezTo>
                  <a:pt x="9097" y="8359"/>
                  <a:pt x="9074" y="8264"/>
                  <a:pt x="9014" y="8216"/>
                </a:cubicBezTo>
                <a:cubicBezTo>
                  <a:pt x="8978" y="8192"/>
                  <a:pt x="8931" y="8157"/>
                  <a:pt x="8907" y="8145"/>
                </a:cubicBezTo>
                <a:lnTo>
                  <a:pt x="8907" y="8026"/>
                </a:lnTo>
                <a:cubicBezTo>
                  <a:pt x="8907" y="7919"/>
                  <a:pt x="8966" y="7728"/>
                  <a:pt x="9038" y="7490"/>
                </a:cubicBezTo>
                <a:cubicBezTo>
                  <a:pt x="9074" y="7407"/>
                  <a:pt x="9026" y="7311"/>
                  <a:pt x="8954" y="7288"/>
                </a:cubicBezTo>
                <a:cubicBezTo>
                  <a:pt x="8932" y="7279"/>
                  <a:pt x="8911" y="7275"/>
                  <a:pt x="8890" y="7275"/>
                </a:cubicBezTo>
                <a:cubicBezTo>
                  <a:pt x="8823" y="7275"/>
                  <a:pt x="8768" y="7316"/>
                  <a:pt x="8740" y="7371"/>
                </a:cubicBezTo>
                <a:cubicBezTo>
                  <a:pt x="8669" y="7561"/>
                  <a:pt x="8573" y="7835"/>
                  <a:pt x="8573" y="8014"/>
                </a:cubicBezTo>
                <a:lnTo>
                  <a:pt x="8573" y="8121"/>
                </a:lnTo>
                <a:lnTo>
                  <a:pt x="5406" y="8121"/>
                </a:lnTo>
                <a:cubicBezTo>
                  <a:pt x="5395" y="8014"/>
                  <a:pt x="5347" y="7919"/>
                  <a:pt x="5323" y="7859"/>
                </a:cubicBezTo>
                <a:lnTo>
                  <a:pt x="3787" y="5454"/>
                </a:lnTo>
                <a:cubicBezTo>
                  <a:pt x="3787" y="5442"/>
                  <a:pt x="3775" y="5442"/>
                  <a:pt x="3751" y="5418"/>
                </a:cubicBezTo>
                <a:cubicBezTo>
                  <a:pt x="3609" y="5275"/>
                  <a:pt x="3609" y="5049"/>
                  <a:pt x="3751" y="4906"/>
                </a:cubicBezTo>
                <a:cubicBezTo>
                  <a:pt x="3829" y="4829"/>
                  <a:pt x="3924" y="4790"/>
                  <a:pt x="4018" y="4790"/>
                </a:cubicBezTo>
                <a:cubicBezTo>
                  <a:pt x="4112" y="4790"/>
                  <a:pt x="4204" y="4829"/>
                  <a:pt x="4275" y="4906"/>
                </a:cubicBezTo>
                <a:lnTo>
                  <a:pt x="5025" y="5656"/>
                </a:lnTo>
                <a:cubicBezTo>
                  <a:pt x="5072" y="5711"/>
                  <a:pt x="5140" y="5740"/>
                  <a:pt x="5211" y="5740"/>
                </a:cubicBezTo>
                <a:cubicBezTo>
                  <a:pt x="5248" y="5740"/>
                  <a:pt x="5286" y="5732"/>
                  <a:pt x="5323" y="5716"/>
                </a:cubicBezTo>
                <a:cubicBezTo>
                  <a:pt x="5418" y="5680"/>
                  <a:pt x="5478" y="5585"/>
                  <a:pt x="5478" y="5466"/>
                </a:cubicBezTo>
                <a:lnTo>
                  <a:pt x="5478" y="3799"/>
                </a:lnTo>
                <a:lnTo>
                  <a:pt x="5478" y="1287"/>
                </a:lnTo>
                <a:cubicBezTo>
                  <a:pt x="5478" y="1073"/>
                  <a:pt x="5645" y="918"/>
                  <a:pt x="5835" y="918"/>
                </a:cubicBezTo>
                <a:cubicBezTo>
                  <a:pt x="5942" y="918"/>
                  <a:pt x="6037" y="942"/>
                  <a:pt x="6109" y="1013"/>
                </a:cubicBezTo>
                <a:cubicBezTo>
                  <a:pt x="6180" y="1096"/>
                  <a:pt x="6216" y="1180"/>
                  <a:pt x="6216" y="1287"/>
                </a:cubicBezTo>
                <a:lnTo>
                  <a:pt x="6216" y="4454"/>
                </a:lnTo>
                <a:cubicBezTo>
                  <a:pt x="6216" y="4549"/>
                  <a:pt x="6287" y="4621"/>
                  <a:pt x="6371" y="4621"/>
                </a:cubicBezTo>
                <a:cubicBezTo>
                  <a:pt x="6466" y="4621"/>
                  <a:pt x="6538" y="4549"/>
                  <a:pt x="6538" y="4454"/>
                </a:cubicBezTo>
                <a:lnTo>
                  <a:pt x="6538" y="1287"/>
                </a:lnTo>
                <a:lnTo>
                  <a:pt x="6538" y="680"/>
                </a:lnTo>
                <a:cubicBezTo>
                  <a:pt x="6538" y="572"/>
                  <a:pt x="6585" y="477"/>
                  <a:pt x="6645" y="418"/>
                </a:cubicBezTo>
                <a:cubicBezTo>
                  <a:pt x="6716" y="346"/>
                  <a:pt x="6811" y="322"/>
                  <a:pt x="6895" y="322"/>
                </a:cubicBezTo>
                <a:cubicBezTo>
                  <a:pt x="7002" y="322"/>
                  <a:pt x="7085" y="358"/>
                  <a:pt x="7145" y="418"/>
                </a:cubicBezTo>
                <a:cubicBezTo>
                  <a:pt x="7228" y="501"/>
                  <a:pt x="7252" y="584"/>
                  <a:pt x="7252" y="680"/>
                </a:cubicBezTo>
                <a:lnTo>
                  <a:pt x="7252" y="4454"/>
                </a:lnTo>
                <a:cubicBezTo>
                  <a:pt x="7252" y="4549"/>
                  <a:pt x="7323" y="4621"/>
                  <a:pt x="7419" y="4621"/>
                </a:cubicBezTo>
                <a:cubicBezTo>
                  <a:pt x="7502" y="4621"/>
                  <a:pt x="7585" y="4549"/>
                  <a:pt x="7585" y="4454"/>
                </a:cubicBezTo>
                <a:lnTo>
                  <a:pt x="7585" y="1430"/>
                </a:lnTo>
                <a:cubicBezTo>
                  <a:pt x="7585" y="1334"/>
                  <a:pt x="7621" y="1239"/>
                  <a:pt x="7681" y="1180"/>
                </a:cubicBezTo>
                <a:cubicBezTo>
                  <a:pt x="7740" y="1120"/>
                  <a:pt x="7847" y="1073"/>
                  <a:pt x="7942" y="1073"/>
                </a:cubicBezTo>
                <a:cubicBezTo>
                  <a:pt x="8038" y="1073"/>
                  <a:pt x="8133" y="1120"/>
                  <a:pt x="8192" y="1180"/>
                </a:cubicBezTo>
                <a:cubicBezTo>
                  <a:pt x="8264" y="1251"/>
                  <a:pt x="8300" y="1346"/>
                  <a:pt x="8300" y="1430"/>
                </a:cubicBezTo>
                <a:lnTo>
                  <a:pt x="8300" y="4454"/>
                </a:lnTo>
                <a:cubicBezTo>
                  <a:pt x="8300" y="4549"/>
                  <a:pt x="8371" y="4621"/>
                  <a:pt x="8454" y="4621"/>
                </a:cubicBezTo>
                <a:cubicBezTo>
                  <a:pt x="8550" y="4621"/>
                  <a:pt x="8621" y="4549"/>
                  <a:pt x="8621" y="4454"/>
                </a:cubicBezTo>
                <a:lnTo>
                  <a:pt x="8621" y="2168"/>
                </a:lnTo>
                <a:cubicBezTo>
                  <a:pt x="8621" y="1954"/>
                  <a:pt x="8788" y="1787"/>
                  <a:pt x="8990" y="1787"/>
                </a:cubicBezTo>
                <a:cubicBezTo>
                  <a:pt x="9097" y="1787"/>
                  <a:pt x="9193" y="1835"/>
                  <a:pt x="9252" y="1894"/>
                </a:cubicBezTo>
                <a:cubicBezTo>
                  <a:pt x="9324" y="1966"/>
                  <a:pt x="9347" y="2061"/>
                  <a:pt x="9347" y="2144"/>
                </a:cubicBezTo>
                <a:lnTo>
                  <a:pt x="9324" y="5883"/>
                </a:lnTo>
                <a:lnTo>
                  <a:pt x="9324" y="5918"/>
                </a:lnTo>
                <a:cubicBezTo>
                  <a:pt x="9312" y="6180"/>
                  <a:pt x="9228" y="6430"/>
                  <a:pt x="9085" y="6657"/>
                </a:cubicBezTo>
                <a:cubicBezTo>
                  <a:pt x="9038" y="6728"/>
                  <a:pt x="9050" y="6835"/>
                  <a:pt x="9133" y="6883"/>
                </a:cubicBezTo>
                <a:cubicBezTo>
                  <a:pt x="9158" y="6900"/>
                  <a:pt x="9188" y="6908"/>
                  <a:pt x="9218" y="6908"/>
                </a:cubicBezTo>
                <a:cubicBezTo>
                  <a:pt x="9271" y="6908"/>
                  <a:pt x="9324" y="6881"/>
                  <a:pt x="9347" y="6835"/>
                </a:cubicBezTo>
                <a:cubicBezTo>
                  <a:pt x="9526" y="6585"/>
                  <a:pt x="9621" y="6299"/>
                  <a:pt x="9645" y="6002"/>
                </a:cubicBezTo>
                <a:lnTo>
                  <a:pt x="9978" y="5752"/>
                </a:lnTo>
                <a:cubicBezTo>
                  <a:pt x="10336" y="5573"/>
                  <a:pt x="10395" y="5144"/>
                  <a:pt x="10157" y="4847"/>
                </a:cubicBezTo>
                <a:cubicBezTo>
                  <a:pt x="10086" y="4740"/>
                  <a:pt x="9967" y="4668"/>
                  <a:pt x="9847" y="4621"/>
                </a:cubicBezTo>
                <a:lnTo>
                  <a:pt x="9967" y="4525"/>
                </a:lnTo>
                <a:cubicBezTo>
                  <a:pt x="10109" y="4406"/>
                  <a:pt x="10205" y="4263"/>
                  <a:pt x="10228" y="4073"/>
                </a:cubicBezTo>
                <a:cubicBezTo>
                  <a:pt x="10264" y="3894"/>
                  <a:pt x="10205" y="3716"/>
                  <a:pt x="10097" y="3561"/>
                </a:cubicBezTo>
                <a:cubicBezTo>
                  <a:pt x="10026" y="3454"/>
                  <a:pt x="9907" y="3382"/>
                  <a:pt x="9788" y="3335"/>
                </a:cubicBezTo>
                <a:lnTo>
                  <a:pt x="9919" y="3239"/>
                </a:lnTo>
                <a:cubicBezTo>
                  <a:pt x="10062" y="3120"/>
                  <a:pt x="10157" y="2966"/>
                  <a:pt x="10181" y="2775"/>
                </a:cubicBezTo>
                <a:cubicBezTo>
                  <a:pt x="10217" y="2597"/>
                  <a:pt x="10157" y="2418"/>
                  <a:pt x="10050" y="2263"/>
                </a:cubicBezTo>
                <a:cubicBezTo>
                  <a:pt x="9967" y="2144"/>
                  <a:pt x="9847" y="2073"/>
                  <a:pt x="9705" y="2025"/>
                </a:cubicBezTo>
                <a:cubicBezTo>
                  <a:pt x="9681" y="1906"/>
                  <a:pt x="9621" y="1811"/>
                  <a:pt x="9526" y="1715"/>
                </a:cubicBezTo>
                <a:cubicBezTo>
                  <a:pt x="9395" y="1585"/>
                  <a:pt x="9228" y="1513"/>
                  <a:pt x="9038" y="1513"/>
                </a:cubicBezTo>
                <a:cubicBezTo>
                  <a:pt x="8907" y="1513"/>
                  <a:pt x="8788" y="1549"/>
                  <a:pt x="8669" y="1608"/>
                </a:cubicBezTo>
                <a:lnTo>
                  <a:pt x="8669" y="1465"/>
                </a:lnTo>
                <a:cubicBezTo>
                  <a:pt x="8669" y="1287"/>
                  <a:pt x="8597" y="1108"/>
                  <a:pt x="8454" y="977"/>
                </a:cubicBezTo>
                <a:cubicBezTo>
                  <a:pt x="8323" y="834"/>
                  <a:pt x="8157" y="763"/>
                  <a:pt x="7966" y="763"/>
                </a:cubicBezTo>
                <a:cubicBezTo>
                  <a:pt x="7835" y="763"/>
                  <a:pt x="7716" y="799"/>
                  <a:pt x="7597" y="870"/>
                </a:cubicBezTo>
                <a:lnTo>
                  <a:pt x="7597" y="703"/>
                </a:lnTo>
                <a:cubicBezTo>
                  <a:pt x="7597" y="525"/>
                  <a:pt x="7526" y="346"/>
                  <a:pt x="7383" y="215"/>
                </a:cubicBezTo>
                <a:cubicBezTo>
                  <a:pt x="7252" y="84"/>
                  <a:pt x="7085" y="1"/>
                  <a:pt x="6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492" name="Google Shape;17492;p63"/>
          <p:cNvGrpSpPr/>
          <p:nvPr/>
        </p:nvGrpSpPr>
        <p:grpSpPr>
          <a:xfrm>
            <a:off x="4883835" y="1817121"/>
            <a:ext cx="350300" cy="323043"/>
            <a:chOff x="4883835" y="1992571"/>
            <a:chExt cx="350300" cy="323043"/>
          </a:xfrm>
        </p:grpSpPr>
        <p:sp>
          <p:nvSpPr>
            <p:cNvPr id="17493" name="Google Shape;17493;p63"/>
            <p:cNvSpPr/>
            <p:nvPr/>
          </p:nvSpPr>
          <p:spPr>
            <a:xfrm>
              <a:off x="4883835" y="1992571"/>
              <a:ext cx="350300" cy="123085"/>
            </a:xfrm>
            <a:custGeom>
              <a:rect b="b" l="l" r="r" t="t"/>
              <a:pathLst>
                <a:path extrusionOk="0" h="3870" w="11014">
                  <a:moveTo>
                    <a:pt x="8323" y="298"/>
                  </a:moveTo>
                  <a:cubicBezTo>
                    <a:pt x="9430" y="298"/>
                    <a:pt x="10335" y="393"/>
                    <a:pt x="10704" y="429"/>
                  </a:cubicBezTo>
                  <a:lnTo>
                    <a:pt x="10704" y="762"/>
                  </a:lnTo>
                  <a:cubicBezTo>
                    <a:pt x="10645" y="846"/>
                    <a:pt x="10562" y="1060"/>
                    <a:pt x="10562" y="1417"/>
                  </a:cubicBezTo>
                  <a:cubicBezTo>
                    <a:pt x="10562" y="2179"/>
                    <a:pt x="10419" y="2691"/>
                    <a:pt x="10145" y="3025"/>
                  </a:cubicBezTo>
                  <a:cubicBezTo>
                    <a:pt x="9930" y="3263"/>
                    <a:pt x="9621" y="3382"/>
                    <a:pt x="9395" y="3441"/>
                  </a:cubicBezTo>
                  <a:cubicBezTo>
                    <a:pt x="9097" y="3513"/>
                    <a:pt x="8787" y="3513"/>
                    <a:pt x="8490" y="3525"/>
                  </a:cubicBezTo>
                  <a:cubicBezTo>
                    <a:pt x="8097" y="3525"/>
                    <a:pt x="7728" y="3525"/>
                    <a:pt x="7406" y="3370"/>
                  </a:cubicBezTo>
                  <a:cubicBezTo>
                    <a:pt x="6990" y="3155"/>
                    <a:pt x="6728" y="2739"/>
                    <a:pt x="6537" y="2393"/>
                  </a:cubicBezTo>
                  <a:cubicBezTo>
                    <a:pt x="6430" y="2191"/>
                    <a:pt x="6347" y="1965"/>
                    <a:pt x="6275" y="1739"/>
                  </a:cubicBezTo>
                  <a:cubicBezTo>
                    <a:pt x="6180" y="1429"/>
                    <a:pt x="5894" y="1203"/>
                    <a:pt x="5573" y="1203"/>
                  </a:cubicBezTo>
                  <a:lnTo>
                    <a:pt x="5454" y="1203"/>
                  </a:lnTo>
                  <a:cubicBezTo>
                    <a:pt x="5120" y="1203"/>
                    <a:pt x="4847" y="1429"/>
                    <a:pt x="4751" y="1739"/>
                  </a:cubicBezTo>
                  <a:cubicBezTo>
                    <a:pt x="4692" y="1965"/>
                    <a:pt x="4608" y="2191"/>
                    <a:pt x="4489" y="2393"/>
                  </a:cubicBezTo>
                  <a:cubicBezTo>
                    <a:pt x="4311" y="2739"/>
                    <a:pt x="4037" y="3155"/>
                    <a:pt x="3620" y="3370"/>
                  </a:cubicBezTo>
                  <a:cubicBezTo>
                    <a:pt x="3311" y="3513"/>
                    <a:pt x="2918" y="3525"/>
                    <a:pt x="2537" y="3525"/>
                  </a:cubicBezTo>
                  <a:cubicBezTo>
                    <a:pt x="2239" y="3525"/>
                    <a:pt x="1906" y="3513"/>
                    <a:pt x="1632" y="3441"/>
                  </a:cubicBezTo>
                  <a:cubicBezTo>
                    <a:pt x="1406" y="3382"/>
                    <a:pt x="1108" y="3275"/>
                    <a:pt x="882" y="3025"/>
                  </a:cubicBezTo>
                  <a:cubicBezTo>
                    <a:pt x="596" y="2715"/>
                    <a:pt x="465" y="2179"/>
                    <a:pt x="465" y="1417"/>
                  </a:cubicBezTo>
                  <a:cubicBezTo>
                    <a:pt x="465" y="1048"/>
                    <a:pt x="382" y="846"/>
                    <a:pt x="322" y="762"/>
                  </a:cubicBezTo>
                  <a:lnTo>
                    <a:pt x="322" y="429"/>
                  </a:lnTo>
                  <a:cubicBezTo>
                    <a:pt x="691" y="393"/>
                    <a:pt x="1584" y="298"/>
                    <a:pt x="2703" y="298"/>
                  </a:cubicBezTo>
                  <a:cubicBezTo>
                    <a:pt x="3656" y="298"/>
                    <a:pt x="4323" y="572"/>
                    <a:pt x="4632" y="727"/>
                  </a:cubicBezTo>
                  <a:cubicBezTo>
                    <a:pt x="4787" y="810"/>
                    <a:pt x="4942" y="869"/>
                    <a:pt x="5108" y="893"/>
                  </a:cubicBezTo>
                  <a:cubicBezTo>
                    <a:pt x="5245" y="923"/>
                    <a:pt x="5379" y="938"/>
                    <a:pt x="5513" y="938"/>
                  </a:cubicBezTo>
                  <a:cubicBezTo>
                    <a:pt x="5647" y="938"/>
                    <a:pt x="5781" y="923"/>
                    <a:pt x="5918" y="893"/>
                  </a:cubicBezTo>
                  <a:cubicBezTo>
                    <a:pt x="6073" y="869"/>
                    <a:pt x="6240" y="810"/>
                    <a:pt x="6394" y="727"/>
                  </a:cubicBezTo>
                  <a:cubicBezTo>
                    <a:pt x="6704" y="572"/>
                    <a:pt x="7371" y="298"/>
                    <a:pt x="8323" y="298"/>
                  </a:cubicBezTo>
                  <a:close/>
                  <a:moveTo>
                    <a:pt x="2715" y="0"/>
                  </a:moveTo>
                  <a:cubicBezTo>
                    <a:pt x="1548" y="0"/>
                    <a:pt x="620" y="96"/>
                    <a:pt x="263" y="131"/>
                  </a:cubicBezTo>
                  <a:cubicBezTo>
                    <a:pt x="108" y="155"/>
                    <a:pt x="1" y="274"/>
                    <a:pt x="1" y="417"/>
                  </a:cubicBezTo>
                  <a:lnTo>
                    <a:pt x="1" y="786"/>
                  </a:lnTo>
                  <a:cubicBezTo>
                    <a:pt x="1" y="846"/>
                    <a:pt x="24" y="893"/>
                    <a:pt x="48" y="953"/>
                  </a:cubicBezTo>
                  <a:cubicBezTo>
                    <a:pt x="84" y="989"/>
                    <a:pt x="155" y="1131"/>
                    <a:pt x="155" y="1441"/>
                  </a:cubicBezTo>
                  <a:cubicBezTo>
                    <a:pt x="155" y="2298"/>
                    <a:pt x="322" y="2870"/>
                    <a:pt x="644" y="3263"/>
                  </a:cubicBezTo>
                  <a:cubicBezTo>
                    <a:pt x="858" y="3501"/>
                    <a:pt x="1167" y="3679"/>
                    <a:pt x="1548" y="3787"/>
                  </a:cubicBezTo>
                  <a:cubicBezTo>
                    <a:pt x="1882" y="3858"/>
                    <a:pt x="2227" y="3870"/>
                    <a:pt x="2537" y="3870"/>
                  </a:cubicBezTo>
                  <a:cubicBezTo>
                    <a:pt x="2953" y="3870"/>
                    <a:pt x="3382" y="3858"/>
                    <a:pt x="3763" y="3679"/>
                  </a:cubicBezTo>
                  <a:cubicBezTo>
                    <a:pt x="4263" y="3441"/>
                    <a:pt x="4573" y="2965"/>
                    <a:pt x="4763" y="2572"/>
                  </a:cubicBezTo>
                  <a:cubicBezTo>
                    <a:pt x="4882" y="2358"/>
                    <a:pt x="4989" y="2120"/>
                    <a:pt x="5049" y="1858"/>
                  </a:cubicBezTo>
                  <a:cubicBezTo>
                    <a:pt x="5097" y="1679"/>
                    <a:pt x="5263" y="1560"/>
                    <a:pt x="5430" y="1560"/>
                  </a:cubicBezTo>
                  <a:lnTo>
                    <a:pt x="5549" y="1560"/>
                  </a:lnTo>
                  <a:cubicBezTo>
                    <a:pt x="5728" y="1560"/>
                    <a:pt x="5894" y="1679"/>
                    <a:pt x="5942" y="1858"/>
                  </a:cubicBezTo>
                  <a:cubicBezTo>
                    <a:pt x="6013" y="2096"/>
                    <a:pt x="6109" y="2334"/>
                    <a:pt x="6228" y="2572"/>
                  </a:cubicBezTo>
                  <a:cubicBezTo>
                    <a:pt x="6430" y="2965"/>
                    <a:pt x="6728" y="3441"/>
                    <a:pt x="7216" y="3679"/>
                  </a:cubicBezTo>
                  <a:cubicBezTo>
                    <a:pt x="7585" y="3858"/>
                    <a:pt x="7966" y="3870"/>
                    <a:pt x="8347" y="3870"/>
                  </a:cubicBezTo>
                  <a:lnTo>
                    <a:pt x="8454" y="3870"/>
                  </a:lnTo>
                  <a:cubicBezTo>
                    <a:pt x="8764" y="3870"/>
                    <a:pt x="9109" y="3858"/>
                    <a:pt x="9442" y="3787"/>
                  </a:cubicBezTo>
                  <a:cubicBezTo>
                    <a:pt x="9811" y="3691"/>
                    <a:pt x="10121" y="3513"/>
                    <a:pt x="10347" y="3263"/>
                  </a:cubicBezTo>
                  <a:cubicBezTo>
                    <a:pt x="10669" y="2870"/>
                    <a:pt x="10835" y="2298"/>
                    <a:pt x="10835" y="1441"/>
                  </a:cubicBezTo>
                  <a:cubicBezTo>
                    <a:pt x="10835" y="1131"/>
                    <a:pt x="10907" y="1000"/>
                    <a:pt x="10943" y="953"/>
                  </a:cubicBezTo>
                  <a:cubicBezTo>
                    <a:pt x="10966" y="905"/>
                    <a:pt x="10990" y="846"/>
                    <a:pt x="10990" y="786"/>
                  </a:cubicBezTo>
                  <a:lnTo>
                    <a:pt x="10990" y="417"/>
                  </a:lnTo>
                  <a:cubicBezTo>
                    <a:pt x="11014" y="274"/>
                    <a:pt x="10919" y="155"/>
                    <a:pt x="10776" y="131"/>
                  </a:cubicBezTo>
                  <a:cubicBezTo>
                    <a:pt x="10442" y="96"/>
                    <a:pt x="9502" y="0"/>
                    <a:pt x="8323" y="0"/>
                  </a:cubicBezTo>
                  <a:cubicBezTo>
                    <a:pt x="7299" y="0"/>
                    <a:pt x="6585" y="298"/>
                    <a:pt x="6240" y="477"/>
                  </a:cubicBezTo>
                  <a:cubicBezTo>
                    <a:pt x="6120" y="536"/>
                    <a:pt x="5990" y="596"/>
                    <a:pt x="5859" y="608"/>
                  </a:cubicBezTo>
                  <a:cubicBezTo>
                    <a:pt x="5745" y="631"/>
                    <a:pt x="5632" y="643"/>
                    <a:pt x="5519" y="643"/>
                  </a:cubicBezTo>
                  <a:cubicBezTo>
                    <a:pt x="5406" y="643"/>
                    <a:pt x="5293" y="631"/>
                    <a:pt x="5180" y="608"/>
                  </a:cubicBezTo>
                  <a:cubicBezTo>
                    <a:pt x="5049" y="584"/>
                    <a:pt x="4918" y="536"/>
                    <a:pt x="4799" y="477"/>
                  </a:cubicBezTo>
                  <a:cubicBezTo>
                    <a:pt x="4454" y="298"/>
                    <a:pt x="3739" y="0"/>
                    <a:pt x="2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4" name="Google Shape;17494;p63"/>
            <p:cNvSpPr/>
            <p:nvPr/>
          </p:nvSpPr>
          <p:spPr>
            <a:xfrm>
              <a:off x="5084174" y="2009237"/>
              <a:ext cx="130655" cy="88641"/>
            </a:xfrm>
            <a:custGeom>
              <a:rect b="b" l="l" r="r" t="t"/>
              <a:pathLst>
                <a:path extrusionOk="0" h="2787" w="4108">
                  <a:moveTo>
                    <a:pt x="2036" y="345"/>
                  </a:moveTo>
                  <a:cubicBezTo>
                    <a:pt x="2750" y="345"/>
                    <a:pt x="3381" y="381"/>
                    <a:pt x="3786" y="417"/>
                  </a:cubicBezTo>
                  <a:cubicBezTo>
                    <a:pt x="3739" y="548"/>
                    <a:pt x="3727" y="715"/>
                    <a:pt x="3727" y="905"/>
                  </a:cubicBezTo>
                  <a:cubicBezTo>
                    <a:pt x="3727" y="1679"/>
                    <a:pt x="3572" y="2012"/>
                    <a:pt x="3441" y="2155"/>
                  </a:cubicBezTo>
                  <a:cubicBezTo>
                    <a:pt x="3322" y="2286"/>
                    <a:pt x="3131" y="2370"/>
                    <a:pt x="2977" y="2393"/>
                  </a:cubicBezTo>
                  <a:cubicBezTo>
                    <a:pt x="2739" y="2453"/>
                    <a:pt x="2477" y="2453"/>
                    <a:pt x="2191" y="2465"/>
                  </a:cubicBezTo>
                  <a:lnTo>
                    <a:pt x="2096" y="2465"/>
                  </a:lnTo>
                  <a:cubicBezTo>
                    <a:pt x="1786" y="2465"/>
                    <a:pt x="1536" y="2453"/>
                    <a:pt x="1357" y="2370"/>
                  </a:cubicBezTo>
                  <a:cubicBezTo>
                    <a:pt x="1143" y="2262"/>
                    <a:pt x="953" y="2036"/>
                    <a:pt x="750" y="1631"/>
                  </a:cubicBezTo>
                  <a:cubicBezTo>
                    <a:pt x="655" y="1453"/>
                    <a:pt x="583" y="1274"/>
                    <a:pt x="524" y="1084"/>
                  </a:cubicBezTo>
                  <a:cubicBezTo>
                    <a:pt x="488" y="953"/>
                    <a:pt x="429" y="834"/>
                    <a:pt x="357" y="715"/>
                  </a:cubicBezTo>
                  <a:cubicBezTo>
                    <a:pt x="631" y="584"/>
                    <a:pt x="1203" y="345"/>
                    <a:pt x="2036" y="345"/>
                  </a:cubicBezTo>
                  <a:close/>
                  <a:moveTo>
                    <a:pt x="2024" y="0"/>
                  </a:moveTo>
                  <a:cubicBezTo>
                    <a:pt x="1119" y="0"/>
                    <a:pt x="476" y="250"/>
                    <a:pt x="191" y="417"/>
                  </a:cubicBezTo>
                  <a:cubicBezTo>
                    <a:pt x="107" y="465"/>
                    <a:pt x="48" y="536"/>
                    <a:pt x="36" y="619"/>
                  </a:cubicBezTo>
                  <a:cubicBezTo>
                    <a:pt x="0" y="715"/>
                    <a:pt x="36" y="798"/>
                    <a:pt x="72" y="893"/>
                  </a:cubicBezTo>
                  <a:cubicBezTo>
                    <a:pt x="131" y="977"/>
                    <a:pt x="179" y="1072"/>
                    <a:pt x="214" y="1155"/>
                  </a:cubicBezTo>
                  <a:cubicBezTo>
                    <a:pt x="274" y="1369"/>
                    <a:pt x="357" y="1572"/>
                    <a:pt x="453" y="1774"/>
                  </a:cubicBezTo>
                  <a:cubicBezTo>
                    <a:pt x="703" y="2250"/>
                    <a:pt x="929" y="2512"/>
                    <a:pt x="1203" y="2643"/>
                  </a:cubicBezTo>
                  <a:cubicBezTo>
                    <a:pt x="1441" y="2762"/>
                    <a:pt x="1738" y="2786"/>
                    <a:pt x="2096" y="2786"/>
                  </a:cubicBezTo>
                  <a:lnTo>
                    <a:pt x="2203" y="2786"/>
                  </a:lnTo>
                  <a:cubicBezTo>
                    <a:pt x="2500" y="2786"/>
                    <a:pt x="2798" y="2762"/>
                    <a:pt x="3072" y="2703"/>
                  </a:cubicBezTo>
                  <a:cubicBezTo>
                    <a:pt x="3262" y="2667"/>
                    <a:pt x="3512" y="2560"/>
                    <a:pt x="3691" y="2370"/>
                  </a:cubicBezTo>
                  <a:cubicBezTo>
                    <a:pt x="3929" y="2084"/>
                    <a:pt x="4048" y="1608"/>
                    <a:pt x="4048" y="905"/>
                  </a:cubicBezTo>
                  <a:cubicBezTo>
                    <a:pt x="4048" y="762"/>
                    <a:pt x="4060" y="607"/>
                    <a:pt x="4096" y="476"/>
                  </a:cubicBezTo>
                  <a:cubicBezTo>
                    <a:pt x="4108" y="381"/>
                    <a:pt x="4096" y="286"/>
                    <a:pt x="4036" y="203"/>
                  </a:cubicBezTo>
                  <a:cubicBezTo>
                    <a:pt x="3977" y="131"/>
                    <a:pt x="3893" y="84"/>
                    <a:pt x="3798" y="72"/>
                  </a:cubicBezTo>
                  <a:cubicBezTo>
                    <a:pt x="3393" y="48"/>
                    <a:pt x="2750"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5" name="Google Shape;17495;p63"/>
            <p:cNvSpPr/>
            <p:nvPr/>
          </p:nvSpPr>
          <p:spPr>
            <a:xfrm>
              <a:off x="4904285" y="2009237"/>
              <a:ext cx="130687" cy="88641"/>
            </a:xfrm>
            <a:custGeom>
              <a:rect b="b" l="l" r="r" t="t"/>
              <a:pathLst>
                <a:path extrusionOk="0" h="2787" w="4109">
                  <a:moveTo>
                    <a:pt x="2084" y="310"/>
                  </a:moveTo>
                  <a:cubicBezTo>
                    <a:pt x="2918" y="322"/>
                    <a:pt x="3501" y="560"/>
                    <a:pt x="3763" y="715"/>
                  </a:cubicBezTo>
                  <a:cubicBezTo>
                    <a:pt x="3692" y="834"/>
                    <a:pt x="3632" y="953"/>
                    <a:pt x="3608" y="1072"/>
                  </a:cubicBezTo>
                  <a:cubicBezTo>
                    <a:pt x="3549" y="1262"/>
                    <a:pt x="3465" y="1441"/>
                    <a:pt x="3382" y="1619"/>
                  </a:cubicBezTo>
                  <a:cubicBezTo>
                    <a:pt x="3168" y="2024"/>
                    <a:pt x="2977" y="2239"/>
                    <a:pt x="2775" y="2346"/>
                  </a:cubicBezTo>
                  <a:cubicBezTo>
                    <a:pt x="2596" y="2441"/>
                    <a:pt x="2334" y="2453"/>
                    <a:pt x="2025" y="2453"/>
                  </a:cubicBezTo>
                  <a:lnTo>
                    <a:pt x="1941" y="2453"/>
                  </a:lnTo>
                  <a:cubicBezTo>
                    <a:pt x="1656" y="2453"/>
                    <a:pt x="1382" y="2441"/>
                    <a:pt x="1144" y="2381"/>
                  </a:cubicBezTo>
                  <a:cubicBezTo>
                    <a:pt x="1001" y="2346"/>
                    <a:pt x="810" y="2274"/>
                    <a:pt x="691" y="2143"/>
                  </a:cubicBezTo>
                  <a:cubicBezTo>
                    <a:pt x="548" y="1989"/>
                    <a:pt x="405" y="1667"/>
                    <a:pt x="405" y="893"/>
                  </a:cubicBezTo>
                  <a:cubicBezTo>
                    <a:pt x="405" y="715"/>
                    <a:pt x="394" y="548"/>
                    <a:pt x="346" y="381"/>
                  </a:cubicBezTo>
                  <a:cubicBezTo>
                    <a:pt x="751" y="357"/>
                    <a:pt x="1370" y="310"/>
                    <a:pt x="2084" y="310"/>
                  </a:cubicBezTo>
                  <a:close/>
                  <a:moveTo>
                    <a:pt x="2084" y="0"/>
                  </a:moveTo>
                  <a:cubicBezTo>
                    <a:pt x="1358" y="0"/>
                    <a:pt x="727" y="48"/>
                    <a:pt x="310" y="72"/>
                  </a:cubicBezTo>
                  <a:cubicBezTo>
                    <a:pt x="227" y="84"/>
                    <a:pt x="132" y="131"/>
                    <a:pt x="72" y="203"/>
                  </a:cubicBezTo>
                  <a:cubicBezTo>
                    <a:pt x="13" y="286"/>
                    <a:pt x="1" y="369"/>
                    <a:pt x="13" y="476"/>
                  </a:cubicBezTo>
                  <a:cubicBezTo>
                    <a:pt x="48" y="607"/>
                    <a:pt x="60" y="738"/>
                    <a:pt x="60" y="905"/>
                  </a:cubicBezTo>
                  <a:cubicBezTo>
                    <a:pt x="60" y="1608"/>
                    <a:pt x="179" y="2096"/>
                    <a:pt x="417" y="2370"/>
                  </a:cubicBezTo>
                  <a:cubicBezTo>
                    <a:pt x="596" y="2572"/>
                    <a:pt x="846" y="2667"/>
                    <a:pt x="1048" y="2703"/>
                  </a:cubicBezTo>
                  <a:cubicBezTo>
                    <a:pt x="1310" y="2762"/>
                    <a:pt x="1608" y="2786"/>
                    <a:pt x="1906" y="2786"/>
                  </a:cubicBezTo>
                  <a:lnTo>
                    <a:pt x="2013" y="2786"/>
                  </a:lnTo>
                  <a:cubicBezTo>
                    <a:pt x="2370" y="2786"/>
                    <a:pt x="2668" y="2751"/>
                    <a:pt x="2906" y="2643"/>
                  </a:cubicBezTo>
                  <a:cubicBezTo>
                    <a:pt x="3191" y="2512"/>
                    <a:pt x="3430" y="2250"/>
                    <a:pt x="3668" y="1774"/>
                  </a:cubicBezTo>
                  <a:cubicBezTo>
                    <a:pt x="3763" y="1572"/>
                    <a:pt x="3846" y="1369"/>
                    <a:pt x="3894" y="1155"/>
                  </a:cubicBezTo>
                  <a:cubicBezTo>
                    <a:pt x="3930" y="1072"/>
                    <a:pt x="3977" y="965"/>
                    <a:pt x="4013" y="893"/>
                  </a:cubicBezTo>
                  <a:cubicBezTo>
                    <a:pt x="4096" y="822"/>
                    <a:pt x="4108" y="715"/>
                    <a:pt x="4073" y="619"/>
                  </a:cubicBezTo>
                  <a:cubicBezTo>
                    <a:pt x="4049" y="536"/>
                    <a:pt x="4001" y="453"/>
                    <a:pt x="3918" y="417"/>
                  </a:cubicBezTo>
                  <a:cubicBezTo>
                    <a:pt x="3620" y="262"/>
                    <a:pt x="2989"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6" name="Google Shape;17496;p63"/>
            <p:cNvSpPr/>
            <p:nvPr/>
          </p:nvSpPr>
          <p:spPr>
            <a:xfrm>
              <a:off x="4943660" y="2123576"/>
              <a:ext cx="231413" cy="66631"/>
            </a:xfrm>
            <a:custGeom>
              <a:rect b="b" l="l" r="r" t="t"/>
              <a:pathLst>
                <a:path extrusionOk="0" h="2095" w="7276">
                  <a:moveTo>
                    <a:pt x="4549" y="346"/>
                  </a:moveTo>
                  <a:cubicBezTo>
                    <a:pt x="4942" y="346"/>
                    <a:pt x="5263" y="632"/>
                    <a:pt x="5561" y="894"/>
                  </a:cubicBezTo>
                  <a:cubicBezTo>
                    <a:pt x="5859" y="1168"/>
                    <a:pt x="6144" y="1406"/>
                    <a:pt x="6502" y="1406"/>
                  </a:cubicBezTo>
                  <a:cubicBezTo>
                    <a:pt x="6609" y="1406"/>
                    <a:pt x="6692" y="1394"/>
                    <a:pt x="6764" y="1358"/>
                  </a:cubicBezTo>
                  <a:lnTo>
                    <a:pt x="6764" y="1358"/>
                  </a:lnTo>
                  <a:cubicBezTo>
                    <a:pt x="6692" y="1489"/>
                    <a:pt x="6537" y="1596"/>
                    <a:pt x="6335" y="1668"/>
                  </a:cubicBezTo>
                  <a:cubicBezTo>
                    <a:pt x="6227" y="1713"/>
                    <a:pt x="6071" y="1756"/>
                    <a:pt x="5873" y="1756"/>
                  </a:cubicBezTo>
                  <a:cubicBezTo>
                    <a:pt x="5656" y="1756"/>
                    <a:pt x="5390" y="1704"/>
                    <a:pt x="5085" y="1549"/>
                  </a:cubicBezTo>
                  <a:cubicBezTo>
                    <a:pt x="4833" y="1423"/>
                    <a:pt x="4182" y="1131"/>
                    <a:pt x="3720" y="1131"/>
                  </a:cubicBezTo>
                  <a:cubicBezTo>
                    <a:pt x="3702" y="1131"/>
                    <a:pt x="3685" y="1131"/>
                    <a:pt x="3668" y="1132"/>
                  </a:cubicBezTo>
                  <a:lnTo>
                    <a:pt x="3597" y="1132"/>
                  </a:lnTo>
                  <a:cubicBezTo>
                    <a:pt x="3572" y="1130"/>
                    <a:pt x="3548" y="1129"/>
                    <a:pt x="3522" y="1129"/>
                  </a:cubicBezTo>
                  <a:cubicBezTo>
                    <a:pt x="3063" y="1129"/>
                    <a:pt x="2439" y="1425"/>
                    <a:pt x="2180" y="1549"/>
                  </a:cubicBezTo>
                  <a:cubicBezTo>
                    <a:pt x="1885" y="1702"/>
                    <a:pt x="1622" y="1751"/>
                    <a:pt x="1405" y="1751"/>
                  </a:cubicBezTo>
                  <a:cubicBezTo>
                    <a:pt x="1202" y="1751"/>
                    <a:pt x="1039" y="1708"/>
                    <a:pt x="930" y="1668"/>
                  </a:cubicBezTo>
                  <a:cubicBezTo>
                    <a:pt x="739" y="1596"/>
                    <a:pt x="572" y="1489"/>
                    <a:pt x="489" y="1358"/>
                  </a:cubicBezTo>
                  <a:lnTo>
                    <a:pt x="489" y="1358"/>
                  </a:lnTo>
                  <a:cubicBezTo>
                    <a:pt x="560" y="1394"/>
                    <a:pt x="656" y="1406"/>
                    <a:pt x="751" y="1406"/>
                  </a:cubicBezTo>
                  <a:cubicBezTo>
                    <a:pt x="1108" y="1406"/>
                    <a:pt x="1394" y="1156"/>
                    <a:pt x="1692" y="894"/>
                  </a:cubicBezTo>
                  <a:cubicBezTo>
                    <a:pt x="2001" y="632"/>
                    <a:pt x="2323" y="346"/>
                    <a:pt x="2704" y="346"/>
                  </a:cubicBezTo>
                  <a:cubicBezTo>
                    <a:pt x="2894" y="346"/>
                    <a:pt x="3347" y="394"/>
                    <a:pt x="3466" y="799"/>
                  </a:cubicBezTo>
                  <a:cubicBezTo>
                    <a:pt x="3477" y="870"/>
                    <a:pt x="3549" y="930"/>
                    <a:pt x="3632" y="930"/>
                  </a:cubicBezTo>
                  <a:cubicBezTo>
                    <a:pt x="3704" y="930"/>
                    <a:pt x="3775" y="882"/>
                    <a:pt x="3787" y="799"/>
                  </a:cubicBezTo>
                  <a:cubicBezTo>
                    <a:pt x="3906" y="394"/>
                    <a:pt x="4359" y="346"/>
                    <a:pt x="4549" y="346"/>
                  </a:cubicBezTo>
                  <a:close/>
                  <a:moveTo>
                    <a:pt x="4561" y="1"/>
                  </a:moveTo>
                  <a:cubicBezTo>
                    <a:pt x="4061" y="1"/>
                    <a:pt x="3787" y="215"/>
                    <a:pt x="3644" y="406"/>
                  </a:cubicBezTo>
                  <a:cubicBezTo>
                    <a:pt x="3608" y="358"/>
                    <a:pt x="3573" y="310"/>
                    <a:pt x="3513" y="275"/>
                  </a:cubicBezTo>
                  <a:cubicBezTo>
                    <a:pt x="3311" y="96"/>
                    <a:pt x="3049" y="25"/>
                    <a:pt x="2704" y="25"/>
                  </a:cubicBezTo>
                  <a:cubicBezTo>
                    <a:pt x="2180" y="25"/>
                    <a:pt x="1811" y="346"/>
                    <a:pt x="1465" y="644"/>
                  </a:cubicBezTo>
                  <a:cubicBezTo>
                    <a:pt x="1215" y="870"/>
                    <a:pt x="977" y="1072"/>
                    <a:pt x="739" y="1072"/>
                  </a:cubicBezTo>
                  <a:cubicBezTo>
                    <a:pt x="620" y="1072"/>
                    <a:pt x="549" y="1049"/>
                    <a:pt x="513" y="1013"/>
                  </a:cubicBezTo>
                  <a:cubicBezTo>
                    <a:pt x="489" y="977"/>
                    <a:pt x="489" y="882"/>
                    <a:pt x="537" y="775"/>
                  </a:cubicBezTo>
                  <a:cubicBezTo>
                    <a:pt x="560" y="703"/>
                    <a:pt x="537" y="608"/>
                    <a:pt x="453" y="572"/>
                  </a:cubicBezTo>
                  <a:cubicBezTo>
                    <a:pt x="426" y="554"/>
                    <a:pt x="396" y="545"/>
                    <a:pt x="367" y="545"/>
                  </a:cubicBezTo>
                  <a:cubicBezTo>
                    <a:pt x="321" y="545"/>
                    <a:pt x="276" y="569"/>
                    <a:pt x="239" y="620"/>
                  </a:cubicBezTo>
                  <a:cubicBezTo>
                    <a:pt x="60" y="834"/>
                    <a:pt x="1" y="1120"/>
                    <a:pt x="96" y="1358"/>
                  </a:cubicBezTo>
                  <a:cubicBezTo>
                    <a:pt x="203" y="1632"/>
                    <a:pt x="477" y="1870"/>
                    <a:pt x="810" y="1989"/>
                  </a:cubicBezTo>
                  <a:cubicBezTo>
                    <a:pt x="994" y="2060"/>
                    <a:pt x="1188" y="2095"/>
                    <a:pt x="1388" y="2095"/>
                  </a:cubicBezTo>
                  <a:cubicBezTo>
                    <a:pt x="1694" y="2095"/>
                    <a:pt x="2013" y="2012"/>
                    <a:pt x="2323" y="1846"/>
                  </a:cubicBezTo>
                  <a:cubicBezTo>
                    <a:pt x="3073" y="1465"/>
                    <a:pt x="3466" y="1465"/>
                    <a:pt x="3573" y="1465"/>
                  </a:cubicBezTo>
                  <a:lnTo>
                    <a:pt x="3692" y="1465"/>
                  </a:lnTo>
                  <a:cubicBezTo>
                    <a:pt x="3704" y="1464"/>
                    <a:pt x="3721" y="1463"/>
                    <a:pt x="3744" y="1463"/>
                  </a:cubicBezTo>
                  <a:cubicBezTo>
                    <a:pt x="3895" y="1463"/>
                    <a:pt x="4278" y="1515"/>
                    <a:pt x="4942" y="1846"/>
                  </a:cubicBezTo>
                  <a:cubicBezTo>
                    <a:pt x="5240" y="2001"/>
                    <a:pt x="5561" y="2084"/>
                    <a:pt x="5859" y="2084"/>
                  </a:cubicBezTo>
                  <a:cubicBezTo>
                    <a:pt x="6073" y="2084"/>
                    <a:pt x="6264" y="2061"/>
                    <a:pt x="6442" y="1989"/>
                  </a:cubicBezTo>
                  <a:cubicBezTo>
                    <a:pt x="6787" y="1846"/>
                    <a:pt x="7049" y="1632"/>
                    <a:pt x="7157" y="1358"/>
                  </a:cubicBezTo>
                  <a:cubicBezTo>
                    <a:pt x="7276" y="1108"/>
                    <a:pt x="7216" y="834"/>
                    <a:pt x="7037" y="596"/>
                  </a:cubicBezTo>
                  <a:cubicBezTo>
                    <a:pt x="7002" y="553"/>
                    <a:pt x="6957" y="532"/>
                    <a:pt x="6910" y="532"/>
                  </a:cubicBezTo>
                  <a:cubicBezTo>
                    <a:pt x="6878" y="532"/>
                    <a:pt x="6845" y="541"/>
                    <a:pt x="6811" y="560"/>
                  </a:cubicBezTo>
                  <a:cubicBezTo>
                    <a:pt x="6740" y="596"/>
                    <a:pt x="6704" y="691"/>
                    <a:pt x="6740" y="763"/>
                  </a:cubicBezTo>
                  <a:cubicBezTo>
                    <a:pt x="6776" y="870"/>
                    <a:pt x="6787" y="953"/>
                    <a:pt x="6752" y="1001"/>
                  </a:cubicBezTo>
                  <a:cubicBezTo>
                    <a:pt x="6728" y="1049"/>
                    <a:pt x="6645" y="1061"/>
                    <a:pt x="6525" y="1061"/>
                  </a:cubicBezTo>
                  <a:cubicBezTo>
                    <a:pt x="6299" y="1061"/>
                    <a:pt x="6049" y="858"/>
                    <a:pt x="5799" y="632"/>
                  </a:cubicBezTo>
                  <a:cubicBezTo>
                    <a:pt x="5454" y="334"/>
                    <a:pt x="5085" y="1"/>
                    <a:pt x="4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7" name="Google Shape;17497;p63"/>
            <p:cNvSpPr/>
            <p:nvPr/>
          </p:nvSpPr>
          <p:spPr>
            <a:xfrm>
              <a:off x="5142473" y="2191384"/>
              <a:ext cx="26907" cy="123467"/>
            </a:xfrm>
            <a:custGeom>
              <a:rect b="b" l="l" r="r" t="t"/>
              <a:pathLst>
                <a:path extrusionOk="0" h="3882" w="846">
                  <a:moveTo>
                    <a:pt x="501" y="2215"/>
                  </a:moveTo>
                  <a:lnTo>
                    <a:pt x="501" y="3465"/>
                  </a:lnTo>
                  <a:lnTo>
                    <a:pt x="525" y="3465"/>
                  </a:lnTo>
                  <a:cubicBezTo>
                    <a:pt x="525" y="3524"/>
                    <a:pt x="477" y="3572"/>
                    <a:pt x="417" y="3572"/>
                  </a:cubicBezTo>
                  <a:cubicBezTo>
                    <a:pt x="358" y="3572"/>
                    <a:pt x="310" y="3524"/>
                    <a:pt x="310" y="3465"/>
                  </a:cubicBezTo>
                  <a:lnTo>
                    <a:pt x="310" y="2215"/>
                  </a:lnTo>
                  <a:close/>
                  <a:moveTo>
                    <a:pt x="679" y="0"/>
                  </a:moveTo>
                  <a:cubicBezTo>
                    <a:pt x="596" y="0"/>
                    <a:pt x="525" y="72"/>
                    <a:pt x="525" y="167"/>
                  </a:cubicBezTo>
                  <a:lnTo>
                    <a:pt x="525" y="1905"/>
                  </a:lnTo>
                  <a:lnTo>
                    <a:pt x="322" y="1905"/>
                  </a:lnTo>
                  <a:lnTo>
                    <a:pt x="322" y="429"/>
                  </a:lnTo>
                  <a:cubicBezTo>
                    <a:pt x="322" y="345"/>
                    <a:pt x="251" y="274"/>
                    <a:pt x="167" y="274"/>
                  </a:cubicBezTo>
                  <a:cubicBezTo>
                    <a:pt x="72" y="274"/>
                    <a:pt x="1" y="345"/>
                    <a:pt x="1" y="429"/>
                  </a:cubicBezTo>
                  <a:lnTo>
                    <a:pt x="1" y="3465"/>
                  </a:lnTo>
                  <a:cubicBezTo>
                    <a:pt x="1" y="3703"/>
                    <a:pt x="191" y="3882"/>
                    <a:pt x="417" y="3882"/>
                  </a:cubicBezTo>
                  <a:cubicBezTo>
                    <a:pt x="655" y="3882"/>
                    <a:pt x="834" y="3691"/>
                    <a:pt x="834" y="3465"/>
                  </a:cubicBezTo>
                  <a:lnTo>
                    <a:pt x="834" y="167"/>
                  </a:lnTo>
                  <a:cubicBezTo>
                    <a:pt x="846" y="72"/>
                    <a:pt x="775"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8" name="Google Shape;17498;p63"/>
            <p:cNvSpPr/>
            <p:nvPr/>
          </p:nvSpPr>
          <p:spPr>
            <a:xfrm>
              <a:off x="5203825" y="2089513"/>
              <a:ext cx="27289" cy="226102"/>
            </a:xfrm>
            <a:custGeom>
              <a:rect b="b" l="l" r="r" t="t"/>
              <a:pathLst>
                <a:path extrusionOk="0" h="7109" w="858">
                  <a:moveTo>
                    <a:pt x="512" y="5418"/>
                  </a:moveTo>
                  <a:lnTo>
                    <a:pt x="512" y="6668"/>
                  </a:lnTo>
                  <a:lnTo>
                    <a:pt x="524" y="6668"/>
                  </a:lnTo>
                  <a:cubicBezTo>
                    <a:pt x="524" y="6727"/>
                    <a:pt x="477" y="6775"/>
                    <a:pt x="417" y="6775"/>
                  </a:cubicBezTo>
                  <a:cubicBezTo>
                    <a:pt x="358" y="6775"/>
                    <a:pt x="310" y="6727"/>
                    <a:pt x="310" y="6668"/>
                  </a:cubicBezTo>
                  <a:lnTo>
                    <a:pt x="310" y="5418"/>
                  </a:lnTo>
                  <a:close/>
                  <a:moveTo>
                    <a:pt x="691" y="0"/>
                  </a:moveTo>
                  <a:cubicBezTo>
                    <a:pt x="596" y="0"/>
                    <a:pt x="524" y="84"/>
                    <a:pt x="524" y="167"/>
                  </a:cubicBezTo>
                  <a:lnTo>
                    <a:pt x="524" y="5108"/>
                  </a:lnTo>
                  <a:lnTo>
                    <a:pt x="334" y="5108"/>
                  </a:lnTo>
                  <a:lnTo>
                    <a:pt x="334" y="703"/>
                  </a:lnTo>
                  <a:cubicBezTo>
                    <a:pt x="334" y="608"/>
                    <a:pt x="262" y="536"/>
                    <a:pt x="167" y="536"/>
                  </a:cubicBezTo>
                  <a:cubicBezTo>
                    <a:pt x="84" y="536"/>
                    <a:pt x="0" y="608"/>
                    <a:pt x="0" y="703"/>
                  </a:cubicBezTo>
                  <a:lnTo>
                    <a:pt x="0" y="6692"/>
                  </a:lnTo>
                  <a:cubicBezTo>
                    <a:pt x="0" y="6930"/>
                    <a:pt x="203" y="7108"/>
                    <a:pt x="417" y="7108"/>
                  </a:cubicBezTo>
                  <a:cubicBezTo>
                    <a:pt x="655" y="7108"/>
                    <a:pt x="834" y="6906"/>
                    <a:pt x="834" y="6692"/>
                  </a:cubicBezTo>
                  <a:lnTo>
                    <a:pt x="834" y="179"/>
                  </a:lnTo>
                  <a:cubicBezTo>
                    <a:pt x="858" y="84"/>
                    <a:pt x="77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99" name="Google Shape;17499;p63"/>
          <p:cNvGrpSpPr/>
          <p:nvPr/>
        </p:nvGrpSpPr>
        <p:grpSpPr>
          <a:xfrm>
            <a:off x="7548967" y="1803477"/>
            <a:ext cx="333285" cy="349950"/>
            <a:chOff x="7548967" y="1978927"/>
            <a:chExt cx="333285" cy="349950"/>
          </a:xfrm>
        </p:grpSpPr>
        <p:sp>
          <p:nvSpPr>
            <p:cNvPr id="17500" name="Google Shape;17500;p63"/>
            <p:cNvSpPr/>
            <p:nvPr/>
          </p:nvSpPr>
          <p:spPr>
            <a:xfrm>
              <a:off x="7548967" y="1978927"/>
              <a:ext cx="333285" cy="234816"/>
            </a:xfrm>
            <a:custGeom>
              <a:rect b="b" l="l" r="r" t="t"/>
              <a:pathLst>
                <a:path extrusionOk="0" h="7383" w="10479">
                  <a:moveTo>
                    <a:pt x="8978" y="286"/>
                  </a:moveTo>
                  <a:cubicBezTo>
                    <a:pt x="9633" y="298"/>
                    <a:pt x="10145" y="834"/>
                    <a:pt x="10145" y="1489"/>
                  </a:cubicBezTo>
                  <a:cubicBezTo>
                    <a:pt x="10121" y="2168"/>
                    <a:pt x="9585" y="2727"/>
                    <a:pt x="8931" y="2727"/>
                  </a:cubicBezTo>
                  <a:cubicBezTo>
                    <a:pt x="8300" y="2727"/>
                    <a:pt x="7799" y="2251"/>
                    <a:pt x="7740" y="1656"/>
                  </a:cubicBezTo>
                  <a:lnTo>
                    <a:pt x="7740" y="1596"/>
                  </a:lnTo>
                  <a:lnTo>
                    <a:pt x="7740" y="1572"/>
                  </a:lnTo>
                  <a:lnTo>
                    <a:pt x="7740" y="1513"/>
                  </a:lnTo>
                  <a:cubicBezTo>
                    <a:pt x="7740" y="1429"/>
                    <a:pt x="7668" y="1358"/>
                    <a:pt x="7573" y="1358"/>
                  </a:cubicBezTo>
                  <a:lnTo>
                    <a:pt x="2882" y="1358"/>
                  </a:lnTo>
                  <a:cubicBezTo>
                    <a:pt x="2799" y="1358"/>
                    <a:pt x="2727" y="1429"/>
                    <a:pt x="2727" y="1513"/>
                  </a:cubicBezTo>
                  <a:lnTo>
                    <a:pt x="2727" y="1596"/>
                  </a:lnTo>
                  <a:lnTo>
                    <a:pt x="2727" y="1608"/>
                  </a:lnTo>
                  <a:lnTo>
                    <a:pt x="2727" y="1656"/>
                  </a:lnTo>
                  <a:lnTo>
                    <a:pt x="2727" y="1679"/>
                  </a:lnTo>
                  <a:lnTo>
                    <a:pt x="2727" y="1727"/>
                  </a:lnTo>
                  <a:lnTo>
                    <a:pt x="2727" y="1739"/>
                  </a:lnTo>
                  <a:cubicBezTo>
                    <a:pt x="2727" y="1751"/>
                    <a:pt x="2727" y="1775"/>
                    <a:pt x="2704" y="1799"/>
                  </a:cubicBezTo>
                  <a:lnTo>
                    <a:pt x="2704" y="1810"/>
                  </a:lnTo>
                  <a:cubicBezTo>
                    <a:pt x="2704" y="1834"/>
                    <a:pt x="2692" y="1858"/>
                    <a:pt x="2692" y="1870"/>
                  </a:cubicBezTo>
                  <a:cubicBezTo>
                    <a:pt x="2692" y="1894"/>
                    <a:pt x="2692" y="1894"/>
                    <a:pt x="2680" y="1906"/>
                  </a:cubicBezTo>
                  <a:cubicBezTo>
                    <a:pt x="2680" y="1918"/>
                    <a:pt x="2668" y="1930"/>
                    <a:pt x="2668" y="1930"/>
                  </a:cubicBezTo>
                  <a:cubicBezTo>
                    <a:pt x="2668" y="1953"/>
                    <a:pt x="2644" y="1953"/>
                    <a:pt x="2644" y="1965"/>
                  </a:cubicBezTo>
                  <a:cubicBezTo>
                    <a:pt x="2644" y="1977"/>
                    <a:pt x="2632" y="1977"/>
                    <a:pt x="2632" y="1989"/>
                  </a:cubicBezTo>
                  <a:cubicBezTo>
                    <a:pt x="2632" y="2013"/>
                    <a:pt x="2620" y="2025"/>
                    <a:pt x="2620" y="2025"/>
                  </a:cubicBezTo>
                  <a:cubicBezTo>
                    <a:pt x="2620" y="2025"/>
                    <a:pt x="2620" y="2037"/>
                    <a:pt x="2608" y="2037"/>
                  </a:cubicBezTo>
                  <a:cubicBezTo>
                    <a:pt x="2573" y="2084"/>
                    <a:pt x="2561" y="2132"/>
                    <a:pt x="2525" y="2168"/>
                  </a:cubicBezTo>
                  <a:cubicBezTo>
                    <a:pt x="2513" y="2191"/>
                    <a:pt x="2513" y="2203"/>
                    <a:pt x="2501" y="2215"/>
                  </a:cubicBezTo>
                  <a:cubicBezTo>
                    <a:pt x="2454" y="2275"/>
                    <a:pt x="2406" y="2334"/>
                    <a:pt x="2346" y="2382"/>
                  </a:cubicBezTo>
                  <a:cubicBezTo>
                    <a:pt x="2334" y="2394"/>
                    <a:pt x="2323" y="2394"/>
                    <a:pt x="2311" y="2406"/>
                  </a:cubicBezTo>
                  <a:lnTo>
                    <a:pt x="2287" y="2430"/>
                  </a:lnTo>
                  <a:cubicBezTo>
                    <a:pt x="2084" y="2584"/>
                    <a:pt x="1811" y="2692"/>
                    <a:pt x="1537" y="2692"/>
                  </a:cubicBezTo>
                  <a:cubicBezTo>
                    <a:pt x="882" y="2692"/>
                    <a:pt x="322" y="2156"/>
                    <a:pt x="322" y="1489"/>
                  </a:cubicBezTo>
                  <a:cubicBezTo>
                    <a:pt x="322" y="822"/>
                    <a:pt x="858" y="286"/>
                    <a:pt x="1537" y="286"/>
                  </a:cubicBezTo>
                  <a:close/>
                  <a:moveTo>
                    <a:pt x="7395" y="1668"/>
                  </a:moveTo>
                  <a:cubicBezTo>
                    <a:pt x="7442" y="2049"/>
                    <a:pt x="7633" y="2406"/>
                    <a:pt x="7930" y="2668"/>
                  </a:cubicBezTo>
                  <a:cubicBezTo>
                    <a:pt x="7823" y="2763"/>
                    <a:pt x="7692" y="2799"/>
                    <a:pt x="7549" y="2799"/>
                  </a:cubicBezTo>
                  <a:lnTo>
                    <a:pt x="2858" y="2799"/>
                  </a:lnTo>
                  <a:cubicBezTo>
                    <a:pt x="2727" y="2787"/>
                    <a:pt x="2608" y="2739"/>
                    <a:pt x="2501" y="2668"/>
                  </a:cubicBezTo>
                  <a:cubicBezTo>
                    <a:pt x="2739" y="2453"/>
                    <a:pt x="2906" y="2191"/>
                    <a:pt x="2977" y="1894"/>
                  </a:cubicBezTo>
                  <a:lnTo>
                    <a:pt x="2977" y="1870"/>
                  </a:lnTo>
                  <a:cubicBezTo>
                    <a:pt x="2977" y="1858"/>
                    <a:pt x="2989" y="1846"/>
                    <a:pt x="2989" y="1810"/>
                  </a:cubicBezTo>
                  <a:cubicBezTo>
                    <a:pt x="3001" y="1775"/>
                    <a:pt x="3001" y="1727"/>
                    <a:pt x="3001" y="1668"/>
                  </a:cubicBezTo>
                  <a:close/>
                  <a:moveTo>
                    <a:pt x="1513" y="1"/>
                  </a:moveTo>
                  <a:cubicBezTo>
                    <a:pt x="680" y="1"/>
                    <a:pt x="1" y="679"/>
                    <a:pt x="1" y="1513"/>
                  </a:cubicBezTo>
                  <a:cubicBezTo>
                    <a:pt x="1" y="2346"/>
                    <a:pt x="680" y="3037"/>
                    <a:pt x="1513" y="3037"/>
                  </a:cubicBezTo>
                  <a:cubicBezTo>
                    <a:pt x="1787" y="3037"/>
                    <a:pt x="2025" y="2977"/>
                    <a:pt x="2251" y="2858"/>
                  </a:cubicBezTo>
                  <a:cubicBezTo>
                    <a:pt x="2370" y="2977"/>
                    <a:pt x="2525" y="3049"/>
                    <a:pt x="2692" y="3096"/>
                  </a:cubicBezTo>
                  <a:lnTo>
                    <a:pt x="2692" y="7216"/>
                  </a:lnTo>
                  <a:cubicBezTo>
                    <a:pt x="2692" y="7311"/>
                    <a:pt x="2763" y="7383"/>
                    <a:pt x="2858" y="7383"/>
                  </a:cubicBezTo>
                  <a:cubicBezTo>
                    <a:pt x="2942" y="7383"/>
                    <a:pt x="3025" y="7311"/>
                    <a:pt x="3025" y="7216"/>
                  </a:cubicBezTo>
                  <a:lnTo>
                    <a:pt x="3025" y="3120"/>
                  </a:lnTo>
                  <a:lnTo>
                    <a:pt x="7454" y="3120"/>
                  </a:lnTo>
                  <a:lnTo>
                    <a:pt x="7454" y="3882"/>
                  </a:lnTo>
                  <a:cubicBezTo>
                    <a:pt x="7454" y="3977"/>
                    <a:pt x="7526" y="4049"/>
                    <a:pt x="7621" y="4049"/>
                  </a:cubicBezTo>
                  <a:cubicBezTo>
                    <a:pt x="7704" y="4049"/>
                    <a:pt x="7776" y="3977"/>
                    <a:pt x="7776" y="3882"/>
                  </a:cubicBezTo>
                  <a:lnTo>
                    <a:pt x="7776" y="3108"/>
                  </a:lnTo>
                  <a:cubicBezTo>
                    <a:pt x="7966" y="3084"/>
                    <a:pt x="8121" y="2989"/>
                    <a:pt x="8264" y="2870"/>
                  </a:cubicBezTo>
                  <a:cubicBezTo>
                    <a:pt x="8466" y="2977"/>
                    <a:pt x="8704" y="3037"/>
                    <a:pt x="8954" y="3037"/>
                  </a:cubicBezTo>
                  <a:cubicBezTo>
                    <a:pt x="9788" y="3037"/>
                    <a:pt x="10478" y="2346"/>
                    <a:pt x="10478" y="1513"/>
                  </a:cubicBezTo>
                  <a:cubicBezTo>
                    <a:pt x="10443" y="1120"/>
                    <a:pt x="10300" y="727"/>
                    <a:pt x="10014" y="441"/>
                  </a:cubicBezTo>
                  <a:cubicBezTo>
                    <a:pt x="9728" y="167"/>
                    <a:pt x="9359" y="1"/>
                    <a:pt x="89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1" name="Google Shape;17501;p63"/>
            <p:cNvSpPr/>
            <p:nvPr/>
          </p:nvSpPr>
          <p:spPr>
            <a:xfrm>
              <a:off x="7570562" y="2001667"/>
              <a:ext cx="51142" cy="51142"/>
            </a:xfrm>
            <a:custGeom>
              <a:rect b="b" l="l" r="r" t="t"/>
              <a:pathLst>
                <a:path extrusionOk="0" h="1608" w="1608">
                  <a:moveTo>
                    <a:pt x="810" y="322"/>
                  </a:moveTo>
                  <a:cubicBezTo>
                    <a:pt x="1072" y="322"/>
                    <a:pt x="1286" y="536"/>
                    <a:pt x="1286" y="798"/>
                  </a:cubicBezTo>
                  <a:cubicBezTo>
                    <a:pt x="1286" y="1060"/>
                    <a:pt x="1072" y="1274"/>
                    <a:pt x="810" y="1274"/>
                  </a:cubicBezTo>
                  <a:cubicBezTo>
                    <a:pt x="536" y="1274"/>
                    <a:pt x="334" y="1072"/>
                    <a:pt x="334" y="798"/>
                  </a:cubicBezTo>
                  <a:cubicBezTo>
                    <a:pt x="334" y="536"/>
                    <a:pt x="536" y="322"/>
                    <a:pt x="810" y="322"/>
                  </a:cubicBezTo>
                  <a:close/>
                  <a:moveTo>
                    <a:pt x="810" y="0"/>
                  </a:moveTo>
                  <a:cubicBezTo>
                    <a:pt x="358" y="0"/>
                    <a:pt x="1" y="357"/>
                    <a:pt x="1" y="798"/>
                  </a:cubicBezTo>
                  <a:cubicBezTo>
                    <a:pt x="1" y="1250"/>
                    <a:pt x="358" y="1607"/>
                    <a:pt x="810" y="1607"/>
                  </a:cubicBezTo>
                  <a:cubicBezTo>
                    <a:pt x="1251" y="1607"/>
                    <a:pt x="1608" y="1250"/>
                    <a:pt x="1608" y="798"/>
                  </a:cubicBezTo>
                  <a:cubicBezTo>
                    <a:pt x="1608" y="357"/>
                    <a:pt x="1251"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2" name="Google Shape;17502;p63"/>
            <p:cNvSpPr/>
            <p:nvPr/>
          </p:nvSpPr>
          <p:spPr>
            <a:xfrm>
              <a:off x="7807986" y="2001667"/>
              <a:ext cx="51174" cy="51142"/>
            </a:xfrm>
            <a:custGeom>
              <a:rect b="b" l="l" r="r" t="t"/>
              <a:pathLst>
                <a:path extrusionOk="0" h="1608" w="1609">
                  <a:moveTo>
                    <a:pt x="798" y="322"/>
                  </a:moveTo>
                  <a:cubicBezTo>
                    <a:pt x="1072" y="322"/>
                    <a:pt x="1275" y="536"/>
                    <a:pt x="1275" y="798"/>
                  </a:cubicBezTo>
                  <a:cubicBezTo>
                    <a:pt x="1275" y="1060"/>
                    <a:pt x="1072" y="1274"/>
                    <a:pt x="798" y="1274"/>
                  </a:cubicBezTo>
                  <a:cubicBezTo>
                    <a:pt x="537" y="1274"/>
                    <a:pt x="322" y="1072"/>
                    <a:pt x="322" y="798"/>
                  </a:cubicBezTo>
                  <a:cubicBezTo>
                    <a:pt x="322" y="536"/>
                    <a:pt x="537" y="322"/>
                    <a:pt x="798" y="322"/>
                  </a:cubicBezTo>
                  <a:close/>
                  <a:moveTo>
                    <a:pt x="798" y="0"/>
                  </a:moveTo>
                  <a:cubicBezTo>
                    <a:pt x="358" y="0"/>
                    <a:pt x="1" y="357"/>
                    <a:pt x="1" y="798"/>
                  </a:cubicBezTo>
                  <a:cubicBezTo>
                    <a:pt x="1" y="1250"/>
                    <a:pt x="358" y="1607"/>
                    <a:pt x="798" y="1607"/>
                  </a:cubicBezTo>
                  <a:cubicBezTo>
                    <a:pt x="1251" y="1607"/>
                    <a:pt x="1608" y="1250"/>
                    <a:pt x="1608" y="798"/>
                  </a:cubicBezTo>
                  <a:cubicBezTo>
                    <a:pt x="1608" y="357"/>
                    <a:pt x="1251"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3" name="Google Shape;17503;p63"/>
            <p:cNvSpPr/>
            <p:nvPr/>
          </p:nvSpPr>
          <p:spPr>
            <a:xfrm>
              <a:off x="7570180" y="2121699"/>
              <a:ext cx="288980" cy="207178"/>
            </a:xfrm>
            <a:custGeom>
              <a:rect b="b" l="l" r="r" t="t"/>
              <a:pathLst>
                <a:path extrusionOk="0" h="6514" w="9086">
                  <a:moveTo>
                    <a:pt x="7513" y="4549"/>
                  </a:moveTo>
                  <a:cubicBezTo>
                    <a:pt x="7633" y="4549"/>
                    <a:pt x="7740" y="4644"/>
                    <a:pt x="7740" y="4763"/>
                  </a:cubicBezTo>
                  <a:lnTo>
                    <a:pt x="7740" y="5203"/>
                  </a:lnTo>
                  <a:lnTo>
                    <a:pt x="1358" y="5203"/>
                  </a:lnTo>
                  <a:lnTo>
                    <a:pt x="1358" y="4763"/>
                  </a:lnTo>
                  <a:cubicBezTo>
                    <a:pt x="1358" y="4644"/>
                    <a:pt x="1465" y="4549"/>
                    <a:pt x="1584" y="4549"/>
                  </a:cubicBezTo>
                  <a:close/>
                  <a:moveTo>
                    <a:pt x="8323" y="5513"/>
                  </a:moveTo>
                  <a:cubicBezTo>
                    <a:pt x="8561" y="5513"/>
                    <a:pt x="8764" y="5703"/>
                    <a:pt x="8764" y="5953"/>
                  </a:cubicBezTo>
                  <a:lnTo>
                    <a:pt x="8764" y="6180"/>
                  </a:lnTo>
                  <a:lnTo>
                    <a:pt x="346" y="6180"/>
                  </a:lnTo>
                  <a:lnTo>
                    <a:pt x="346" y="5953"/>
                  </a:lnTo>
                  <a:cubicBezTo>
                    <a:pt x="346" y="5715"/>
                    <a:pt x="536" y="5513"/>
                    <a:pt x="786" y="5513"/>
                  </a:cubicBezTo>
                  <a:close/>
                  <a:moveTo>
                    <a:pt x="6918" y="0"/>
                  </a:moveTo>
                  <a:cubicBezTo>
                    <a:pt x="6835" y="0"/>
                    <a:pt x="6763" y="84"/>
                    <a:pt x="6763" y="167"/>
                  </a:cubicBezTo>
                  <a:lnTo>
                    <a:pt x="6763" y="4215"/>
                  </a:lnTo>
                  <a:lnTo>
                    <a:pt x="2322" y="4215"/>
                  </a:lnTo>
                  <a:lnTo>
                    <a:pt x="2322" y="3501"/>
                  </a:lnTo>
                  <a:cubicBezTo>
                    <a:pt x="2322" y="3417"/>
                    <a:pt x="2251" y="3334"/>
                    <a:pt x="2156" y="3334"/>
                  </a:cubicBezTo>
                  <a:cubicBezTo>
                    <a:pt x="2072" y="3334"/>
                    <a:pt x="2001" y="3417"/>
                    <a:pt x="2001" y="3501"/>
                  </a:cubicBezTo>
                  <a:lnTo>
                    <a:pt x="2001" y="4215"/>
                  </a:lnTo>
                  <a:lnTo>
                    <a:pt x="1560" y="4215"/>
                  </a:lnTo>
                  <a:cubicBezTo>
                    <a:pt x="1263" y="4215"/>
                    <a:pt x="1013" y="4465"/>
                    <a:pt x="1013" y="4763"/>
                  </a:cubicBezTo>
                  <a:lnTo>
                    <a:pt x="1013" y="5203"/>
                  </a:lnTo>
                  <a:lnTo>
                    <a:pt x="763" y="5203"/>
                  </a:lnTo>
                  <a:cubicBezTo>
                    <a:pt x="346" y="5203"/>
                    <a:pt x="1" y="5537"/>
                    <a:pt x="1" y="5953"/>
                  </a:cubicBezTo>
                  <a:lnTo>
                    <a:pt x="1" y="6346"/>
                  </a:lnTo>
                  <a:cubicBezTo>
                    <a:pt x="1" y="6430"/>
                    <a:pt x="72" y="6513"/>
                    <a:pt x="167" y="6513"/>
                  </a:cubicBezTo>
                  <a:lnTo>
                    <a:pt x="8906" y="6513"/>
                  </a:lnTo>
                  <a:cubicBezTo>
                    <a:pt x="8990" y="6513"/>
                    <a:pt x="9061" y="6430"/>
                    <a:pt x="9061" y="6346"/>
                  </a:cubicBezTo>
                  <a:lnTo>
                    <a:pt x="9061" y="5953"/>
                  </a:lnTo>
                  <a:cubicBezTo>
                    <a:pt x="9085" y="5537"/>
                    <a:pt x="8740" y="5203"/>
                    <a:pt x="8323" y="5203"/>
                  </a:cubicBezTo>
                  <a:lnTo>
                    <a:pt x="8073" y="5203"/>
                  </a:lnTo>
                  <a:lnTo>
                    <a:pt x="8073" y="4763"/>
                  </a:lnTo>
                  <a:cubicBezTo>
                    <a:pt x="8073" y="4465"/>
                    <a:pt x="7811" y="4215"/>
                    <a:pt x="7513" y="4215"/>
                  </a:cubicBezTo>
                  <a:lnTo>
                    <a:pt x="7085" y="4215"/>
                  </a:lnTo>
                  <a:lnTo>
                    <a:pt x="7085" y="167"/>
                  </a:lnTo>
                  <a:cubicBezTo>
                    <a:pt x="7085" y="84"/>
                    <a:pt x="7013" y="0"/>
                    <a:pt x="6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4" name="Google Shape;17504;p63"/>
            <p:cNvSpPr/>
            <p:nvPr/>
          </p:nvSpPr>
          <p:spPr>
            <a:xfrm>
              <a:off x="7658408" y="2088368"/>
              <a:ext cx="30342" cy="154922"/>
            </a:xfrm>
            <a:custGeom>
              <a:rect b="b" l="l" r="r" t="t"/>
              <a:pathLst>
                <a:path extrusionOk="0" h="4871" w="954">
                  <a:moveTo>
                    <a:pt x="453" y="310"/>
                  </a:moveTo>
                  <a:cubicBezTo>
                    <a:pt x="537" y="310"/>
                    <a:pt x="608" y="370"/>
                    <a:pt x="608" y="453"/>
                  </a:cubicBezTo>
                  <a:lnTo>
                    <a:pt x="608" y="4382"/>
                  </a:lnTo>
                  <a:cubicBezTo>
                    <a:pt x="608" y="4465"/>
                    <a:pt x="548" y="4537"/>
                    <a:pt x="453" y="4537"/>
                  </a:cubicBezTo>
                  <a:cubicBezTo>
                    <a:pt x="382" y="4537"/>
                    <a:pt x="310" y="4477"/>
                    <a:pt x="310" y="4382"/>
                  </a:cubicBezTo>
                  <a:lnTo>
                    <a:pt x="310" y="453"/>
                  </a:lnTo>
                  <a:cubicBezTo>
                    <a:pt x="310" y="382"/>
                    <a:pt x="370" y="310"/>
                    <a:pt x="453" y="310"/>
                  </a:cubicBezTo>
                  <a:close/>
                  <a:moveTo>
                    <a:pt x="477" y="1"/>
                  </a:moveTo>
                  <a:cubicBezTo>
                    <a:pt x="215" y="1"/>
                    <a:pt x="1" y="203"/>
                    <a:pt x="1" y="477"/>
                  </a:cubicBezTo>
                  <a:lnTo>
                    <a:pt x="1" y="4394"/>
                  </a:lnTo>
                  <a:cubicBezTo>
                    <a:pt x="1"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5" name="Google Shape;17505;p63"/>
            <p:cNvSpPr/>
            <p:nvPr/>
          </p:nvSpPr>
          <p:spPr>
            <a:xfrm>
              <a:off x="7700072" y="2088368"/>
              <a:ext cx="30310" cy="154922"/>
            </a:xfrm>
            <a:custGeom>
              <a:rect b="b" l="l" r="r" t="t"/>
              <a:pathLst>
                <a:path extrusionOk="0" h="4871" w="953">
                  <a:moveTo>
                    <a:pt x="453" y="310"/>
                  </a:moveTo>
                  <a:cubicBezTo>
                    <a:pt x="548" y="310"/>
                    <a:pt x="608" y="370"/>
                    <a:pt x="608" y="453"/>
                  </a:cubicBezTo>
                  <a:lnTo>
                    <a:pt x="608" y="4382"/>
                  </a:lnTo>
                  <a:cubicBezTo>
                    <a:pt x="608" y="4465"/>
                    <a:pt x="548" y="4537"/>
                    <a:pt x="453" y="4537"/>
                  </a:cubicBezTo>
                  <a:cubicBezTo>
                    <a:pt x="381" y="4537"/>
                    <a:pt x="310" y="4477"/>
                    <a:pt x="310" y="4382"/>
                  </a:cubicBezTo>
                  <a:lnTo>
                    <a:pt x="310" y="453"/>
                  </a:lnTo>
                  <a:cubicBezTo>
                    <a:pt x="310" y="382"/>
                    <a:pt x="370" y="310"/>
                    <a:pt x="453" y="310"/>
                  </a:cubicBezTo>
                  <a:close/>
                  <a:moveTo>
                    <a:pt x="477" y="1"/>
                  </a:moveTo>
                  <a:cubicBezTo>
                    <a:pt x="215" y="1"/>
                    <a:pt x="0" y="203"/>
                    <a:pt x="0" y="477"/>
                  </a:cubicBezTo>
                  <a:lnTo>
                    <a:pt x="0" y="4394"/>
                  </a:lnTo>
                  <a:cubicBezTo>
                    <a:pt x="0"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6" name="Google Shape;17506;p63"/>
            <p:cNvSpPr/>
            <p:nvPr/>
          </p:nvSpPr>
          <p:spPr>
            <a:xfrm>
              <a:off x="7741737" y="2088368"/>
              <a:ext cx="30310" cy="154922"/>
            </a:xfrm>
            <a:custGeom>
              <a:rect b="b" l="l" r="r" t="t"/>
              <a:pathLst>
                <a:path extrusionOk="0" h="4871" w="953">
                  <a:moveTo>
                    <a:pt x="453" y="310"/>
                  </a:moveTo>
                  <a:cubicBezTo>
                    <a:pt x="536" y="310"/>
                    <a:pt x="607" y="370"/>
                    <a:pt x="607" y="453"/>
                  </a:cubicBezTo>
                  <a:lnTo>
                    <a:pt x="607" y="4382"/>
                  </a:lnTo>
                  <a:cubicBezTo>
                    <a:pt x="607" y="4465"/>
                    <a:pt x="548" y="4537"/>
                    <a:pt x="453" y="4537"/>
                  </a:cubicBezTo>
                  <a:cubicBezTo>
                    <a:pt x="381" y="4537"/>
                    <a:pt x="310" y="4477"/>
                    <a:pt x="310" y="4382"/>
                  </a:cubicBezTo>
                  <a:lnTo>
                    <a:pt x="310" y="453"/>
                  </a:lnTo>
                  <a:cubicBezTo>
                    <a:pt x="310" y="382"/>
                    <a:pt x="369" y="310"/>
                    <a:pt x="453" y="310"/>
                  </a:cubicBezTo>
                  <a:close/>
                  <a:moveTo>
                    <a:pt x="476" y="1"/>
                  </a:moveTo>
                  <a:cubicBezTo>
                    <a:pt x="214" y="1"/>
                    <a:pt x="0" y="203"/>
                    <a:pt x="0" y="477"/>
                  </a:cubicBezTo>
                  <a:lnTo>
                    <a:pt x="0" y="4394"/>
                  </a:lnTo>
                  <a:cubicBezTo>
                    <a:pt x="0" y="4656"/>
                    <a:pt x="203" y="4870"/>
                    <a:pt x="476" y="4870"/>
                  </a:cubicBezTo>
                  <a:cubicBezTo>
                    <a:pt x="726" y="4870"/>
                    <a:pt x="953" y="4668"/>
                    <a:pt x="953" y="4394"/>
                  </a:cubicBezTo>
                  <a:lnTo>
                    <a:pt x="953" y="477"/>
                  </a:lnTo>
                  <a:cubicBezTo>
                    <a:pt x="929" y="203"/>
                    <a:pt x="726" y="1"/>
                    <a:pt x="4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07" name="Google Shape;17507;p63"/>
          <p:cNvGrpSpPr/>
          <p:nvPr/>
        </p:nvGrpSpPr>
        <p:grpSpPr>
          <a:xfrm>
            <a:off x="6214142" y="1803477"/>
            <a:ext cx="346515" cy="350300"/>
            <a:chOff x="6214142" y="1978927"/>
            <a:chExt cx="346515" cy="350300"/>
          </a:xfrm>
        </p:grpSpPr>
        <p:sp>
          <p:nvSpPr>
            <p:cNvPr id="17508" name="Google Shape;17508;p63"/>
            <p:cNvSpPr/>
            <p:nvPr/>
          </p:nvSpPr>
          <p:spPr>
            <a:xfrm>
              <a:off x="6289870" y="1978927"/>
              <a:ext cx="196937" cy="262073"/>
            </a:xfrm>
            <a:custGeom>
              <a:rect b="b" l="l" r="r" t="t"/>
              <a:pathLst>
                <a:path extrusionOk="0" h="8240" w="6192">
                  <a:moveTo>
                    <a:pt x="5251" y="1453"/>
                  </a:moveTo>
                  <a:lnTo>
                    <a:pt x="5811" y="2275"/>
                  </a:lnTo>
                  <a:cubicBezTo>
                    <a:pt x="5787" y="2346"/>
                    <a:pt x="5775" y="2430"/>
                    <a:pt x="5763" y="2489"/>
                  </a:cubicBezTo>
                  <a:lnTo>
                    <a:pt x="5763" y="2513"/>
                  </a:lnTo>
                  <a:cubicBezTo>
                    <a:pt x="5739" y="2572"/>
                    <a:pt x="5727" y="2644"/>
                    <a:pt x="5716" y="2703"/>
                  </a:cubicBezTo>
                  <a:lnTo>
                    <a:pt x="5311" y="2108"/>
                  </a:lnTo>
                  <a:cubicBezTo>
                    <a:pt x="5287" y="2072"/>
                    <a:pt x="5251" y="2049"/>
                    <a:pt x="5204" y="2037"/>
                  </a:cubicBezTo>
                  <a:cubicBezTo>
                    <a:pt x="5168" y="2037"/>
                    <a:pt x="5120" y="2037"/>
                    <a:pt x="5085" y="2072"/>
                  </a:cubicBezTo>
                  <a:cubicBezTo>
                    <a:pt x="4727" y="2346"/>
                    <a:pt x="4096" y="2680"/>
                    <a:pt x="3084" y="2680"/>
                  </a:cubicBezTo>
                  <a:cubicBezTo>
                    <a:pt x="2084" y="2680"/>
                    <a:pt x="1441" y="2334"/>
                    <a:pt x="1072" y="2072"/>
                  </a:cubicBezTo>
                  <a:cubicBezTo>
                    <a:pt x="1036" y="2037"/>
                    <a:pt x="1013" y="2037"/>
                    <a:pt x="965" y="2037"/>
                  </a:cubicBezTo>
                  <a:lnTo>
                    <a:pt x="929" y="2037"/>
                  </a:lnTo>
                  <a:cubicBezTo>
                    <a:pt x="894" y="2037"/>
                    <a:pt x="846" y="2072"/>
                    <a:pt x="834" y="2108"/>
                  </a:cubicBezTo>
                  <a:lnTo>
                    <a:pt x="429" y="2703"/>
                  </a:lnTo>
                  <a:cubicBezTo>
                    <a:pt x="417" y="2644"/>
                    <a:pt x="393" y="2572"/>
                    <a:pt x="382" y="2513"/>
                  </a:cubicBezTo>
                  <a:lnTo>
                    <a:pt x="382" y="2489"/>
                  </a:lnTo>
                  <a:cubicBezTo>
                    <a:pt x="370" y="2430"/>
                    <a:pt x="358" y="2346"/>
                    <a:pt x="334" y="2287"/>
                  </a:cubicBezTo>
                  <a:lnTo>
                    <a:pt x="560" y="1953"/>
                  </a:lnTo>
                  <a:lnTo>
                    <a:pt x="905" y="1453"/>
                  </a:lnTo>
                  <a:cubicBezTo>
                    <a:pt x="1025" y="1620"/>
                    <a:pt x="1227" y="1810"/>
                    <a:pt x="1525" y="1989"/>
                  </a:cubicBezTo>
                  <a:cubicBezTo>
                    <a:pt x="1667" y="2072"/>
                    <a:pt x="1810" y="2144"/>
                    <a:pt x="1965" y="2191"/>
                  </a:cubicBezTo>
                  <a:cubicBezTo>
                    <a:pt x="2287" y="2311"/>
                    <a:pt x="2679" y="2370"/>
                    <a:pt x="3084" y="2370"/>
                  </a:cubicBezTo>
                  <a:cubicBezTo>
                    <a:pt x="4239" y="2370"/>
                    <a:pt x="4870" y="1894"/>
                    <a:pt x="5168" y="1560"/>
                  </a:cubicBezTo>
                  <a:cubicBezTo>
                    <a:pt x="5192" y="1513"/>
                    <a:pt x="5227" y="1489"/>
                    <a:pt x="5251" y="1453"/>
                  </a:cubicBezTo>
                  <a:close/>
                  <a:moveTo>
                    <a:pt x="5061" y="2430"/>
                  </a:moveTo>
                  <a:lnTo>
                    <a:pt x="5549" y="3156"/>
                  </a:lnTo>
                  <a:cubicBezTo>
                    <a:pt x="5382" y="4239"/>
                    <a:pt x="5251" y="5180"/>
                    <a:pt x="5204" y="5954"/>
                  </a:cubicBezTo>
                  <a:cubicBezTo>
                    <a:pt x="5168" y="6775"/>
                    <a:pt x="5251" y="7192"/>
                    <a:pt x="5287" y="7371"/>
                  </a:cubicBezTo>
                  <a:lnTo>
                    <a:pt x="5287" y="7383"/>
                  </a:lnTo>
                  <a:lnTo>
                    <a:pt x="5287" y="7394"/>
                  </a:lnTo>
                  <a:lnTo>
                    <a:pt x="5287" y="7406"/>
                  </a:lnTo>
                  <a:cubicBezTo>
                    <a:pt x="5287" y="7454"/>
                    <a:pt x="5132" y="7609"/>
                    <a:pt x="4704" y="7728"/>
                  </a:cubicBezTo>
                  <a:cubicBezTo>
                    <a:pt x="4370" y="7811"/>
                    <a:pt x="3953" y="7871"/>
                    <a:pt x="3501" y="7906"/>
                  </a:cubicBezTo>
                  <a:cubicBezTo>
                    <a:pt x="3346" y="7918"/>
                    <a:pt x="3180" y="7918"/>
                    <a:pt x="3037" y="7918"/>
                  </a:cubicBezTo>
                  <a:lnTo>
                    <a:pt x="2799" y="7918"/>
                  </a:lnTo>
                  <a:cubicBezTo>
                    <a:pt x="2263" y="7906"/>
                    <a:pt x="1751" y="7847"/>
                    <a:pt x="1370" y="7740"/>
                  </a:cubicBezTo>
                  <a:cubicBezTo>
                    <a:pt x="917" y="7621"/>
                    <a:pt x="786" y="7466"/>
                    <a:pt x="786" y="7430"/>
                  </a:cubicBezTo>
                  <a:lnTo>
                    <a:pt x="786" y="7406"/>
                  </a:lnTo>
                  <a:lnTo>
                    <a:pt x="786" y="7394"/>
                  </a:lnTo>
                  <a:lnTo>
                    <a:pt x="786" y="7383"/>
                  </a:lnTo>
                  <a:cubicBezTo>
                    <a:pt x="822" y="7204"/>
                    <a:pt x="905" y="6787"/>
                    <a:pt x="858" y="5966"/>
                  </a:cubicBezTo>
                  <a:cubicBezTo>
                    <a:pt x="834" y="5192"/>
                    <a:pt x="703" y="4251"/>
                    <a:pt x="465" y="3156"/>
                  </a:cubicBezTo>
                  <a:lnTo>
                    <a:pt x="953" y="2430"/>
                  </a:lnTo>
                  <a:cubicBezTo>
                    <a:pt x="1370" y="2703"/>
                    <a:pt x="2037" y="3001"/>
                    <a:pt x="3001" y="3001"/>
                  </a:cubicBezTo>
                  <a:cubicBezTo>
                    <a:pt x="3977" y="3001"/>
                    <a:pt x="4644" y="2703"/>
                    <a:pt x="5061" y="2430"/>
                  </a:cubicBezTo>
                  <a:close/>
                  <a:moveTo>
                    <a:pt x="905" y="1"/>
                  </a:moveTo>
                  <a:cubicBezTo>
                    <a:pt x="822" y="1"/>
                    <a:pt x="739" y="72"/>
                    <a:pt x="739" y="167"/>
                  </a:cubicBezTo>
                  <a:lnTo>
                    <a:pt x="739" y="1156"/>
                  </a:lnTo>
                  <a:cubicBezTo>
                    <a:pt x="715" y="1179"/>
                    <a:pt x="703" y="1203"/>
                    <a:pt x="679" y="1215"/>
                  </a:cubicBezTo>
                  <a:lnTo>
                    <a:pt x="24" y="2168"/>
                  </a:lnTo>
                  <a:cubicBezTo>
                    <a:pt x="12" y="2203"/>
                    <a:pt x="1" y="2227"/>
                    <a:pt x="1" y="2263"/>
                  </a:cubicBezTo>
                  <a:lnTo>
                    <a:pt x="1" y="2287"/>
                  </a:lnTo>
                  <a:cubicBezTo>
                    <a:pt x="72" y="2572"/>
                    <a:pt x="132" y="2858"/>
                    <a:pt x="191" y="3132"/>
                  </a:cubicBezTo>
                  <a:cubicBezTo>
                    <a:pt x="572" y="5001"/>
                    <a:pt x="703" y="6394"/>
                    <a:pt x="524" y="7275"/>
                  </a:cubicBezTo>
                  <a:lnTo>
                    <a:pt x="524" y="7287"/>
                  </a:lnTo>
                  <a:lnTo>
                    <a:pt x="524" y="7311"/>
                  </a:lnTo>
                  <a:lnTo>
                    <a:pt x="524" y="7323"/>
                  </a:lnTo>
                  <a:lnTo>
                    <a:pt x="524" y="7335"/>
                  </a:lnTo>
                  <a:lnTo>
                    <a:pt x="524" y="7371"/>
                  </a:lnTo>
                  <a:lnTo>
                    <a:pt x="524" y="7383"/>
                  </a:lnTo>
                  <a:lnTo>
                    <a:pt x="524" y="7406"/>
                  </a:lnTo>
                  <a:cubicBezTo>
                    <a:pt x="524" y="7978"/>
                    <a:pt x="1858" y="8240"/>
                    <a:pt x="3096" y="8240"/>
                  </a:cubicBezTo>
                  <a:cubicBezTo>
                    <a:pt x="4323" y="8240"/>
                    <a:pt x="5668" y="7990"/>
                    <a:pt x="5668" y="7406"/>
                  </a:cubicBezTo>
                  <a:lnTo>
                    <a:pt x="5668" y="7383"/>
                  </a:lnTo>
                  <a:lnTo>
                    <a:pt x="5668" y="7371"/>
                  </a:lnTo>
                  <a:lnTo>
                    <a:pt x="5668" y="7335"/>
                  </a:lnTo>
                  <a:lnTo>
                    <a:pt x="5668" y="7323"/>
                  </a:lnTo>
                  <a:lnTo>
                    <a:pt x="5668" y="7311"/>
                  </a:lnTo>
                  <a:lnTo>
                    <a:pt x="5668" y="7287"/>
                  </a:lnTo>
                  <a:lnTo>
                    <a:pt x="5668" y="7275"/>
                  </a:lnTo>
                  <a:cubicBezTo>
                    <a:pt x="5489" y="6382"/>
                    <a:pt x="5608" y="5001"/>
                    <a:pt x="5989" y="3132"/>
                  </a:cubicBezTo>
                  <a:cubicBezTo>
                    <a:pt x="6061" y="2870"/>
                    <a:pt x="6108" y="2572"/>
                    <a:pt x="6192" y="2287"/>
                  </a:cubicBezTo>
                  <a:lnTo>
                    <a:pt x="6192" y="2263"/>
                  </a:lnTo>
                  <a:cubicBezTo>
                    <a:pt x="6144" y="2251"/>
                    <a:pt x="6132" y="2227"/>
                    <a:pt x="6132" y="2215"/>
                  </a:cubicBezTo>
                  <a:cubicBezTo>
                    <a:pt x="6132" y="2203"/>
                    <a:pt x="6120" y="2191"/>
                    <a:pt x="6120" y="2168"/>
                  </a:cubicBezTo>
                  <a:lnTo>
                    <a:pt x="5466" y="1215"/>
                  </a:lnTo>
                  <a:cubicBezTo>
                    <a:pt x="5442" y="1191"/>
                    <a:pt x="5418" y="1179"/>
                    <a:pt x="5394" y="1156"/>
                  </a:cubicBezTo>
                  <a:lnTo>
                    <a:pt x="5394" y="167"/>
                  </a:lnTo>
                  <a:cubicBezTo>
                    <a:pt x="5394" y="72"/>
                    <a:pt x="5323" y="1"/>
                    <a:pt x="5239" y="1"/>
                  </a:cubicBezTo>
                  <a:cubicBezTo>
                    <a:pt x="5144" y="1"/>
                    <a:pt x="5073" y="72"/>
                    <a:pt x="5073" y="167"/>
                  </a:cubicBezTo>
                  <a:lnTo>
                    <a:pt x="5073" y="1156"/>
                  </a:lnTo>
                  <a:lnTo>
                    <a:pt x="5085" y="1144"/>
                  </a:lnTo>
                  <a:lnTo>
                    <a:pt x="5049" y="1191"/>
                  </a:lnTo>
                  <a:lnTo>
                    <a:pt x="5025" y="1203"/>
                  </a:lnTo>
                  <a:cubicBezTo>
                    <a:pt x="5001" y="1251"/>
                    <a:pt x="4965" y="1298"/>
                    <a:pt x="4930" y="1334"/>
                  </a:cubicBezTo>
                  <a:cubicBezTo>
                    <a:pt x="4668" y="1620"/>
                    <a:pt x="4120" y="2037"/>
                    <a:pt x="3084" y="2037"/>
                  </a:cubicBezTo>
                  <a:cubicBezTo>
                    <a:pt x="1917" y="2037"/>
                    <a:pt x="1370" y="1513"/>
                    <a:pt x="1155" y="1251"/>
                  </a:cubicBezTo>
                  <a:lnTo>
                    <a:pt x="1120" y="1203"/>
                  </a:lnTo>
                  <a:lnTo>
                    <a:pt x="1072" y="1156"/>
                  </a:lnTo>
                  <a:lnTo>
                    <a:pt x="1072" y="167"/>
                  </a:lnTo>
                  <a:cubicBezTo>
                    <a:pt x="1072" y="72"/>
                    <a:pt x="1001" y="1"/>
                    <a:pt x="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9" name="Google Shape;17509;p63"/>
            <p:cNvSpPr/>
            <p:nvPr/>
          </p:nvSpPr>
          <p:spPr>
            <a:xfrm>
              <a:off x="6214142" y="2182256"/>
              <a:ext cx="346515" cy="146971"/>
            </a:xfrm>
            <a:custGeom>
              <a:rect b="b" l="l" r="r" t="t"/>
              <a:pathLst>
                <a:path extrusionOk="0" h="4621" w="10895">
                  <a:moveTo>
                    <a:pt x="9966" y="478"/>
                  </a:moveTo>
                  <a:lnTo>
                    <a:pt x="10525" y="525"/>
                  </a:lnTo>
                  <a:cubicBezTo>
                    <a:pt x="10525" y="561"/>
                    <a:pt x="10502" y="585"/>
                    <a:pt x="10490" y="620"/>
                  </a:cubicBezTo>
                  <a:cubicBezTo>
                    <a:pt x="10323" y="835"/>
                    <a:pt x="10192" y="1216"/>
                    <a:pt x="10192" y="1466"/>
                  </a:cubicBezTo>
                  <a:lnTo>
                    <a:pt x="10192" y="1513"/>
                  </a:lnTo>
                  <a:cubicBezTo>
                    <a:pt x="10192" y="1775"/>
                    <a:pt x="10013" y="2025"/>
                    <a:pt x="9716" y="2192"/>
                  </a:cubicBezTo>
                  <a:cubicBezTo>
                    <a:pt x="9454" y="2347"/>
                    <a:pt x="9287" y="2585"/>
                    <a:pt x="9275" y="2835"/>
                  </a:cubicBezTo>
                  <a:cubicBezTo>
                    <a:pt x="9251" y="3085"/>
                    <a:pt x="8978" y="3276"/>
                    <a:pt x="8632" y="3276"/>
                  </a:cubicBezTo>
                  <a:lnTo>
                    <a:pt x="8620" y="3276"/>
                  </a:lnTo>
                  <a:cubicBezTo>
                    <a:pt x="8263" y="3311"/>
                    <a:pt x="7942" y="3478"/>
                    <a:pt x="7787" y="3716"/>
                  </a:cubicBezTo>
                  <a:cubicBezTo>
                    <a:pt x="7659" y="3898"/>
                    <a:pt x="7413" y="4011"/>
                    <a:pt x="7150" y="4011"/>
                  </a:cubicBezTo>
                  <a:cubicBezTo>
                    <a:pt x="7069" y="4011"/>
                    <a:pt x="6987" y="4000"/>
                    <a:pt x="6906" y="3978"/>
                  </a:cubicBezTo>
                  <a:cubicBezTo>
                    <a:pt x="6804" y="3957"/>
                    <a:pt x="6701" y="3946"/>
                    <a:pt x="6599" y="3946"/>
                  </a:cubicBezTo>
                  <a:cubicBezTo>
                    <a:pt x="6358" y="3946"/>
                    <a:pt x="6126" y="4007"/>
                    <a:pt x="5942" y="4133"/>
                  </a:cubicBezTo>
                  <a:cubicBezTo>
                    <a:pt x="5799" y="4216"/>
                    <a:pt x="5620" y="4264"/>
                    <a:pt x="5441" y="4264"/>
                  </a:cubicBezTo>
                  <a:cubicBezTo>
                    <a:pt x="5263" y="4264"/>
                    <a:pt x="5084" y="4216"/>
                    <a:pt x="4953" y="4133"/>
                  </a:cubicBezTo>
                  <a:cubicBezTo>
                    <a:pt x="4770" y="4008"/>
                    <a:pt x="4528" y="3941"/>
                    <a:pt x="4289" y="3941"/>
                  </a:cubicBezTo>
                  <a:cubicBezTo>
                    <a:pt x="4187" y="3941"/>
                    <a:pt x="4085" y="3953"/>
                    <a:pt x="3989" y="3978"/>
                  </a:cubicBezTo>
                  <a:cubicBezTo>
                    <a:pt x="3908" y="4000"/>
                    <a:pt x="3825" y="4011"/>
                    <a:pt x="3744" y="4011"/>
                  </a:cubicBezTo>
                  <a:cubicBezTo>
                    <a:pt x="3477" y="4011"/>
                    <a:pt x="3226" y="3898"/>
                    <a:pt x="3108" y="3716"/>
                  </a:cubicBezTo>
                  <a:cubicBezTo>
                    <a:pt x="2941" y="3454"/>
                    <a:pt x="2632" y="3299"/>
                    <a:pt x="2274" y="3276"/>
                  </a:cubicBezTo>
                  <a:lnTo>
                    <a:pt x="2263" y="3276"/>
                  </a:lnTo>
                  <a:cubicBezTo>
                    <a:pt x="1917" y="3276"/>
                    <a:pt x="1631" y="3085"/>
                    <a:pt x="1620" y="2835"/>
                  </a:cubicBezTo>
                  <a:cubicBezTo>
                    <a:pt x="1608" y="2561"/>
                    <a:pt x="1441" y="2347"/>
                    <a:pt x="1179" y="2192"/>
                  </a:cubicBezTo>
                  <a:cubicBezTo>
                    <a:pt x="881" y="2014"/>
                    <a:pt x="703" y="1775"/>
                    <a:pt x="703" y="1513"/>
                  </a:cubicBezTo>
                  <a:lnTo>
                    <a:pt x="703" y="1466"/>
                  </a:lnTo>
                  <a:cubicBezTo>
                    <a:pt x="703" y="1216"/>
                    <a:pt x="560" y="835"/>
                    <a:pt x="405" y="620"/>
                  </a:cubicBezTo>
                  <a:cubicBezTo>
                    <a:pt x="381" y="585"/>
                    <a:pt x="358" y="561"/>
                    <a:pt x="346" y="525"/>
                  </a:cubicBezTo>
                  <a:lnTo>
                    <a:pt x="893" y="478"/>
                  </a:lnTo>
                  <a:cubicBezTo>
                    <a:pt x="1012" y="1347"/>
                    <a:pt x="1501" y="2144"/>
                    <a:pt x="2310" y="2740"/>
                  </a:cubicBezTo>
                  <a:cubicBezTo>
                    <a:pt x="3155" y="3371"/>
                    <a:pt x="4275" y="3728"/>
                    <a:pt x="5430" y="3728"/>
                  </a:cubicBezTo>
                  <a:cubicBezTo>
                    <a:pt x="6596" y="3728"/>
                    <a:pt x="7704" y="3383"/>
                    <a:pt x="8561" y="2740"/>
                  </a:cubicBezTo>
                  <a:cubicBezTo>
                    <a:pt x="9359" y="2144"/>
                    <a:pt x="9871" y="1347"/>
                    <a:pt x="9966" y="478"/>
                  </a:cubicBezTo>
                  <a:close/>
                  <a:moveTo>
                    <a:pt x="2378" y="0"/>
                  </a:moveTo>
                  <a:cubicBezTo>
                    <a:pt x="2372" y="0"/>
                    <a:pt x="2365" y="0"/>
                    <a:pt x="2358" y="1"/>
                  </a:cubicBezTo>
                  <a:cubicBezTo>
                    <a:pt x="2286" y="1"/>
                    <a:pt x="2215" y="25"/>
                    <a:pt x="2143" y="25"/>
                  </a:cubicBezTo>
                  <a:lnTo>
                    <a:pt x="143" y="216"/>
                  </a:lnTo>
                  <a:cubicBezTo>
                    <a:pt x="60" y="228"/>
                    <a:pt x="0" y="287"/>
                    <a:pt x="0" y="382"/>
                  </a:cubicBezTo>
                  <a:cubicBezTo>
                    <a:pt x="0" y="525"/>
                    <a:pt x="36" y="680"/>
                    <a:pt x="143" y="811"/>
                  </a:cubicBezTo>
                  <a:cubicBezTo>
                    <a:pt x="262" y="978"/>
                    <a:pt x="369" y="1287"/>
                    <a:pt x="369" y="1466"/>
                  </a:cubicBezTo>
                  <a:lnTo>
                    <a:pt x="369" y="1513"/>
                  </a:lnTo>
                  <a:cubicBezTo>
                    <a:pt x="369" y="1894"/>
                    <a:pt x="608" y="2252"/>
                    <a:pt x="1012" y="2478"/>
                  </a:cubicBezTo>
                  <a:cubicBezTo>
                    <a:pt x="1167" y="2561"/>
                    <a:pt x="1274" y="2716"/>
                    <a:pt x="1286" y="2859"/>
                  </a:cubicBezTo>
                  <a:cubicBezTo>
                    <a:pt x="1322" y="3276"/>
                    <a:pt x="1739" y="3621"/>
                    <a:pt x="2263" y="3621"/>
                  </a:cubicBezTo>
                  <a:cubicBezTo>
                    <a:pt x="2513" y="3633"/>
                    <a:pt x="2739" y="3752"/>
                    <a:pt x="2834" y="3918"/>
                  </a:cubicBezTo>
                  <a:cubicBezTo>
                    <a:pt x="3021" y="4198"/>
                    <a:pt x="3383" y="4361"/>
                    <a:pt x="3760" y="4361"/>
                  </a:cubicBezTo>
                  <a:cubicBezTo>
                    <a:pt x="3864" y="4361"/>
                    <a:pt x="3969" y="4349"/>
                    <a:pt x="4072" y="4323"/>
                  </a:cubicBezTo>
                  <a:cubicBezTo>
                    <a:pt x="4145" y="4306"/>
                    <a:pt x="4220" y="4298"/>
                    <a:pt x="4295" y="4298"/>
                  </a:cubicBezTo>
                  <a:cubicBezTo>
                    <a:pt x="4475" y="4298"/>
                    <a:pt x="4652" y="4346"/>
                    <a:pt x="4787" y="4430"/>
                  </a:cubicBezTo>
                  <a:cubicBezTo>
                    <a:pt x="4977" y="4550"/>
                    <a:pt x="5203" y="4621"/>
                    <a:pt x="5441" y="4621"/>
                  </a:cubicBezTo>
                  <a:cubicBezTo>
                    <a:pt x="5680" y="4621"/>
                    <a:pt x="5918" y="4561"/>
                    <a:pt x="6096" y="4430"/>
                  </a:cubicBezTo>
                  <a:cubicBezTo>
                    <a:pt x="6231" y="4346"/>
                    <a:pt x="6408" y="4298"/>
                    <a:pt x="6588" y="4298"/>
                  </a:cubicBezTo>
                  <a:cubicBezTo>
                    <a:pt x="6663" y="4298"/>
                    <a:pt x="6738" y="4306"/>
                    <a:pt x="6811" y="4323"/>
                  </a:cubicBezTo>
                  <a:cubicBezTo>
                    <a:pt x="6911" y="4348"/>
                    <a:pt x="7013" y="4360"/>
                    <a:pt x="7113" y="4360"/>
                  </a:cubicBezTo>
                  <a:cubicBezTo>
                    <a:pt x="7494" y="4360"/>
                    <a:pt x="7861" y="4191"/>
                    <a:pt x="8049" y="3918"/>
                  </a:cubicBezTo>
                  <a:cubicBezTo>
                    <a:pt x="8156" y="3752"/>
                    <a:pt x="8370" y="3633"/>
                    <a:pt x="8632" y="3621"/>
                  </a:cubicBezTo>
                  <a:cubicBezTo>
                    <a:pt x="9132" y="3621"/>
                    <a:pt x="9561" y="3299"/>
                    <a:pt x="9597" y="2859"/>
                  </a:cubicBezTo>
                  <a:cubicBezTo>
                    <a:pt x="9609" y="2716"/>
                    <a:pt x="9704" y="2585"/>
                    <a:pt x="9883" y="2478"/>
                  </a:cubicBezTo>
                  <a:cubicBezTo>
                    <a:pt x="10287" y="2252"/>
                    <a:pt x="10525" y="1883"/>
                    <a:pt x="10525" y="1513"/>
                  </a:cubicBezTo>
                  <a:lnTo>
                    <a:pt x="10525" y="1466"/>
                  </a:lnTo>
                  <a:cubicBezTo>
                    <a:pt x="10525" y="1287"/>
                    <a:pt x="10621" y="966"/>
                    <a:pt x="10740" y="811"/>
                  </a:cubicBezTo>
                  <a:cubicBezTo>
                    <a:pt x="10835" y="680"/>
                    <a:pt x="10895" y="525"/>
                    <a:pt x="10895" y="382"/>
                  </a:cubicBezTo>
                  <a:cubicBezTo>
                    <a:pt x="10895" y="287"/>
                    <a:pt x="10835" y="216"/>
                    <a:pt x="10740" y="216"/>
                  </a:cubicBezTo>
                  <a:lnTo>
                    <a:pt x="8751" y="25"/>
                  </a:lnTo>
                  <a:cubicBezTo>
                    <a:pt x="8668" y="25"/>
                    <a:pt x="8585" y="1"/>
                    <a:pt x="8513" y="1"/>
                  </a:cubicBezTo>
                  <a:cubicBezTo>
                    <a:pt x="8506" y="0"/>
                    <a:pt x="8499" y="0"/>
                    <a:pt x="8493" y="0"/>
                  </a:cubicBezTo>
                  <a:cubicBezTo>
                    <a:pt x="8408" y="0"/>
                    <a:pt x="8346" y="68"/>
                    <a:pt x="8335" y="156"/>
                  </a:cubicBezTo>
                  <a:cubicBezTo>
                    <a:pt x="8323" y="239"/>
                    <a:pt x="8394" y="323"/>
                    <a:pt x="8478" y="335"/>
                  </a:cubicBezTo>
                  <a:cubicBezTo>
                    <a:pt x="8561" y="335"/>
                    <a:pt x="8644" y="347"/>
                    <a:pt x="8716" y="347"/>
                  </a:cubicBezTo>
                  <a:lnTo>
                    <a:pt x="9656" y="442"/>
                  </a:lnTo>
                  <a:cubicBezTo>
                    <a:pt x="9418" y="2109"/>
                    <a:pt x="7620" y="3383"/>
                    <a:pt x="5441" y="3383"/>
                  </a:cubicBezTo>
                  <a:cubicBezTo>
                    <a:pt x="3275" y="3383"/>
                    <a:pt x="1453" y="2109"/>
                    <a:pt x="1227" y="442"/>
                  </a:cubicBezTo>
                  <a:lnTo>
                    <a:pt x="2167" y="347"/>
                  </a:lnTo>
                  <a:cubicBezTo>
                    <a:pt x="2239" y="347"/>
                    <a:pt x="2322" y="335"/>
                    <a:pt x="2393" y="335"/>
                  </a:cubicBezTo>
                  <a:cubicBezTo>
                    <a:pt x="2477" y="311"/>
                    <a:pt x="2560" y="239"/>
                    <a:pt x="2536" y="156"/>
                  </a:cubicBezTo>
                  <a:cubicBezTo>
                    <a:pt x="2525" y="68"/>
                    <a:pt x="2463" y="0"/>
                    <a:pt x="23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10" name="Google Shape;17510;p63"/>
          <p:cNvGrpSpPr/>
          <p:nvPr/>
        </p:nvGrpSpPr>
        <p:grpSpPr>
          <a:xfrm>
            <a:off x="7105923" y="1803095"/>
            <a:ext cx="333285" cy="350682"/>
            <a:chOff x="7105923" y="1978545"/>
            <a:chExt cx="333285" cy="350682"/>
          </a:xfrm>
        </p:grpSpPr>
        <p:sp>
          <p:nvSpPr>
            <p:cNvPr id="17511" name="Google Shape;17511;p63"/>
            <p:cNvSpPr/>
            <p:nvPr/>
          </p:nvSpPr>
          <p:spPr>
            <a:xfrm>
              <a:off x="7128632" y="2237978"/>
              <a:ext cx="220059" cy="91249"/>
            </a:xfrm>
            <a:custGeom>
              <a:rect b="b" l="l" r="r" t="t"/>
              <a:pathLst>
                <a:path extrusionOk="0" h="2869" w="6919">
                  <a:moveTo>
                    <a:pt x="6271" y="1"/>
                  </a:moveTo>
                  <a:cubicBezTo>
                    <a:pt x="6254" y="1"/>
                    <a:pt x="6235" y="4"/>
                    <a:pt x="6216" y="11"/>
                  </a:cubicBezTo>
                  <a:cubicBezTo>
                    <a:pt x="6133" y="23"/>
                    <a:pt x="6073" y="107"/>
                    <a:pt x="6097" y="202"/>
                  </a:cubicBezTo>
                  <a:cubicBezTo>
                    <a:pt x="6323" y="1214"/>
                    <a:pt x="6549" y="1893"/>
                    <a:pt x="6597" y="2059"/>
                  </a:cubicBezTo>
                  <a:lnTo>
                    <a:pt x="6597" y="2083"/>
                  </a:lnTo>
                  <a:cubicBezTo>
                    <a:pt x="6549" y="2143"/>
                    <a:pt x="6335" y="2274"/>
                    <a:pt x="5668" y="2393"/>
                  </a:cubicBezTo>
                  <a:cubicBezTo>
                    <a:pt x="5073" y="2500"/>
                    <a:pt x="4287" y="2559"/>
                    <a:pt x="3466" y="2559"/>
                  </a:cubicBezTo>
                  <a:cubicBezTo>
                    <a:pt x="2644" y="2559"/>
                    <a:pt x="1870" y="2500"/>
                    <a:pt x="1263" y="2393"/>
                  </a:cubicBezTo>
                  <a:cubicBezTo>
                    <a:pt x="596" y="2274"/>
                    <a:pt x="370" y="2143"/>
                    <a:pt x="346" y="2083"/>
                  </a:cubicBezTo>
                  <a:lnTo>
                    <a:pt x="346" y="2059"/>
                  </a:lnTo>
                  <a:cubicBezTo>
                    <a:pt x="406" y="1893"/>
                    <a:pt x="620" y="1214"/>
                    <a:pt x="834" y="202"/>
                  </a:cubicBezTo>
                  <a:cubicBezTo>
                    <a:pt x="846" y="107"/>
                    <a:pt x="799" y="23"/>
                    <a:pt x="715" y="11"/>
                  </a:cubicBezTo>
                  <a:cubicBezTo>
                    <a:pt x="699" y="7"/>
                    <a:pt x="683" y="5"/>
                    <a:pt x="668" y="5"/>
                  </a:cubicBezTo>
                  <a:cubicBezTo>
                    <a:pt x="594" y="5"/>
                    <a:pt x="535" y="52"/>
                    <a:pt x="525" y="131"/>
                  </a:cubicBezTo>
                  <a:cubicBezTo>
                    <a:pt x="263" y="1250"/>
                    <a:pt x="25" y="1988"/>
                    <a:pt x="13" y="2000"/>
                  </a:cubicBezTo>
                  <a:cubicBezTo>
                    <a:pt x="1" y="2024"/>
                    <a:pt x="1" y="2047"/>
                    <a:pt x="1" y="2059"/>
                  </a:cubicBezTo>
                  <a:lnTo>
                    <a:pt x="1" y="2083"/>
                  </a:lnTo>
                  <a:cubicBezTo>
                    <a:pt x="1" y="2345"/>
                    <a:pt x="346" y="2536"/>
                    <a:pt x="1096" y="2678"/>
                  </a:cubicBezTo>
                  <a:cubicBezTo>
                    <a:pt x="1727" y="2798"/>
                    <a:pt x="2573" y="2869"/>
                    <a:pt x="3454" y="2869"/>
                  </a:cubicBezTo>
                  <a:cubicBezTo>
                    <a:pt x="4347" y="2869"/>
                    <a:pt x="5180" y="2809"/>
                    <a:pt x="5799" y="2678"/>
                  </a:cubicBezTo>
                  <a:cubicBezTo>
                    <a:pt x="6549" y="2524"/>
                    <a:pt x="6907" y="2345"/>
                    <a:pt x="6907" y="2083"/>
                  </a:cubicBezTo>
                  <a:lnTo>
                    <a:pt x="6907" y="2059"/>
                  </a:lnTo>
                  <a:cubicBezTo>
                    <a:pt x="6918" y="2036"/>
                    <a:pt x="6918" y="2000"/>
                    <a:pt x="6918" y="1988"/>
                  </a:cubicBezTo>
                  <a:cubicBezTo>
                    <a:pt x="6918" y="1988"/>
                    <a:pt x="6668" y="1250"/>
                    <a:pt x="6406" y="131"/>
                  </a:cubicBezTo>
                  <a:cubicBezTo>
                    <a:pt x="6397" y="54"/>
                    <a:pt x="6342" y="1"/>
                    <a:pt x="6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2" name="Google Shape;17512;p63"/>
            <p:cNvSpPr/>
            <p:nvPr/>
          </p:nvSpPr>
          <p:spPr>
            <a:xfrm>
              <a:off x="7105923" y="2079271"/>
              <a:ext cx="266621" cy="145063"/>
            </a:xfrm>
            <a:custGeom>
              <a:rect b="b" l="l" r="r" t="t"/>
              <a:pathLst>
                <a:path extrusionOk="0" h="4561" w="8383">
                  <a:moveTo>
                    <a:pt x="4227" y="310"/>
                  </a:moveTo>
                  <a:cubicBezTo>
                    <a:pt x="5287" y="310"/>
                    <a:pt x="6275" y="418"/>
                    <a:pt x="7037" y="596"/>
                  </a:cubicBezTo>
                  <a:cubicBezTo>
                    <a:pt x="7763" y="775"/>
                    <a:pt x="8097" y="989"/>
                    <a:pt x="8097" y="1132"/>
                  </a:cubicBezTo>
                  <a:cubicBezTo>
                    <a:pt x="8049" y="1191"/>
                    <a:pt x="7966" y="1275"/>
                    <a:pt x="7811" y="1370"/>
                  </a:cubicBezTo>
                  <a:cubicBezTo>
                    <a:pt x="7621" y="1477"/>
                    <a:pt x="7335" y="1572"/>
                    <a:pt x="6990" y="1668"/>
                  </a:cubicBezTo>
                  <a:cubicBezTo>
                    <a:pt x="6835" y="1715"/>
                    <a:pt x="6668" y="1739"/>
                    <a:pt x="6489" y="1775"/>
                  </a:cubicBezTo>
                  <a:cubicBezTo>
                    <a:pt x="6454" y="1775"/>
                    <a:pt x="6418" y="1787"/>
                    <a:pt x="6382" y="1787"/>
                  </a:cubicBezTo>
                  <a:lnTo>
                    <a:pt x="6347" y="1787"/>
                  </a:lnTo>
                  <a:cubicBezTo>
                    <a:pt x="6323" y="1787"/>
                    <a:pt x="6287" y="1799"/>
                    <a:pt x="6263" y="1799"/>
                  </a:cubicBezTo>
                  <a:lnTo>
                    <a:pt x="6228" y="1799"/>
                  </a:lnTo>
                  <a:cubicBezTo>
                    <a:pt x="6192" y="1799"/>
                    <a:pt x="6156" y="1811"/>
                    <a:pt x="6120" y="1811"/>
                  </a:cubicBezTo>
                  <a:lnTo>
                    <a:pt x="6097" y="1811"/>
                  </a:lnTo>
                  <a:cubicBezTo>
                    <a:pt x="6061" y="1811"/>
                    <a:pt x="6025" y="1834"/>
                    <a:pt x="5977" y="1834"/>
                  </a:cubicBezTo>
                  <a:lnTo>
                    <a:pt x="5942" y="1834"/>
                  </a:lnTo>
                  <a:cubicBezTo>
                    <a:pt x="5906" y="1834"/>
                    <a:pt x="5882" y="1834"/>
                    <a:pt x="5847" y="1846"/>
                  </a:cubicBezTo>
                  <a:lnTo>
                    <a:pt x="5799" y="1846"/>
                  </a:lnTo>
                  <a:cubicBezTo>
                    <a:pt x="5763" y="1846"/>
                    <a:pt x="5716" y="1858"/>
                    <a:pt x="5680" y="1858"/>
                  </a:cubicBezTo>
                  <a:lnTo>
                    <a:pt x="5668" y="1858"/>
                  </a:lnTo>
                  <a:cubicBezTo>
                    <a:pt x="5644" y="1858"/>
                    <a:pt x="5596" y="1858"/>
                    <a:pt x="5561" y="1870"/>
                  </a:cubicBezTo>
                  <a:lnTo>
                    <a:pt x="5382" y="1870"/>
                  </a:lnTo>
                  <a:cubicBezTo>
                    <a:pt x="5346" y="1870"/>
                    <a:pt x="5299" y="1870"/>
                    <a:pt x="5263" y="1894"/>
                  </a:cubicBezTo>
                  <a:lnTo>
                    <a:pt x="3156" y="1894"/>
                  </a:lnTo>
                  <a:cubicBezTo>
                    <a:pt x="3108" y="1894"/>
                    <a:pt x="3060" y="1894"/>
                    <a:pt x="3037" y="1870"/>
                  </a:cubicBezTo>
                  <a:lnTo>
                    <a:pt x="2858" y="1870"/>
                  </a:lnTo>
                  <a:cubicBezTo>
                    <a:pt x="2810" y="1870"/>
                    <a:pt x="2787" y="1870"/>
                    <a:pt x="2751" y="1858"/>
                  </a:cubicBezTo>
                  <a:lnTo>
                    <a:pt x="2739" y="1858"/>
                  </a:lnTo>
                  <a:cubicBezTo>
                    <a:pt x="2691" y="1858"/>
                    <a:pt x="2644" y="1846"/>
                    <a:pt x="2620" y="1846"/>
                  </a:cubicBezTo>
                  <a:lnTo>
                    <a:pt x="2572" y="1846"/>
                  </a:lnTo>
                  <a:cubicBezTo>
                    <a:pt x="2548" y="1846"/>
                    <a:pt x="2513" y="1846"/>
                    <a:pt x="2489" y="1834"/>
                  </a:cubicBezTo>
                  <a:lnTo>
                    <a:pt x="2441" y="1834"/>
                  </a:lnTo>
                  <a:cubicBezTo>
                    <a:pt x="2394" y="1834"/>
                    <a:pt x="2370" y="1811"/>
                    <a:pt x="2322" y="1811"/>
                  </a:cubicBezTo>
                  <a:lnTo>
                    <a:pt x="2310" y="1811"/>
                  </a:lnTo>
                  <a:cubicBezTo>
                    <a:pt x="2263" y="1811"/>
                    <a:pt x="2227" y="1799"/>
                    <a:pt x="2191" y="1799"/>
                  </a:cubicBezTo>
                  <a:lnTo>
                    <a:pt x="2156" y="1799"/>
                  </a:lnTo>
                  <a:cubicBezTo>
                    <a:pt x="2132" y="1799"/>
                    <a:pt x="2096" y="1787"/>
                    <a:pt x="2072" y="1787"/>
                  </a:cubicBezTo>
                  <a:lnTo>
                    <a:pt x="2037" y="1787"/>
                  </a:lnTo>
                  <a:cubicBezTo>
                    <a:pt x="1989" y="1787"/>
                    <a:pt x="1965" y="1775"/>
                    <a:pt x="1917" y="1775"/>
                  </a:cubicBezTo>
                  <a:cubicBezTo>
                    <a:pt x="1739" y="1739"/>
                    <a:pt x="1572" y="1715"/>
                    <a:pt x="1417" y="1668"/>
                  </a:cubicBezTo>
                  <a:cubicBezTo>
                    <a:pt x="679" y="1489"/>
                    <a:pt x="358" y="1263"/>
                    <a:pt x="358" y="1132"/>
                  </a:cubicBezTo>
                  <a:cubicBezTo>
                    <a:pt x="358" y="1072"/>
                    <a:pt x="441" y="977"/>
                    <a:pt x="596" y="894"/>
                  </a:cubicBezTo>
                  <a:cubicBezTo>
                    <a:pt x="786" y="787"/>
                    <a:pt x="1072" y="680"/>
                    <a:pt x="1417" y="596"/>
                  </a:cubicBezTo>
                  <a:cubicBezTo>
                    <a:pt x="2156" y="418"/>
                    <a:pt x="3156" y="310"/>
                    <a:pt x="4227" y="310"/>
                  </a:cubicBezTo>
                  <a:close/>
                  <a:moveTo>
                    <a:pt x="6347" y="2108"/>
                  </a:moveTo>
                  <a:lnTo>
                    <a:pt x="6347" y="2180"/>
                  </a:lnTo>
                  <a:cubicBezTo>
                    <a:pt x="6347" y="2239"/>
                    <a:pt x="6370" y="2287"/>
                    <a:pt x="6370" y="2346"/>
                  </a:cubicBezTo>
                  <a:lnTo>
                    <a:pt x="6370" y="2442"/>
                  </a:lnTo>
                  <a:cubicBezTo>
                    <a:pt x="6370" y="2513"/>
                    <a:pt x="6382" y="2608"/>
                    <a:pt x="6382" y="2680"/>
                  </a:cubicBezTo>
                  <a:lnTo>
                    <a:pt x="6382" y="2692"/>
                  </a:lnTo>
                  <a:cubicBezTo>
                    <a:pt x="6382" y="2739"/>
                    <a:pt x="6394" y="2799"/>
                    <a:pt x="6394" y="2846"/>
                  </a:cubicBezTo>
                  <a:cubicBezTo>
                    <a:pt x="5739" y="2930"/>
                    <a:pt x="4965" y="2977"/>
                    <a:pt x="4180" y="2977"/>
                  </a:cubicBezTo>
                  <a:cubicBezTo>
                    <a:pt x="3394" y="2977"/>
                    <a:pt x="2620" y="2930"/>
                    <a:pt x="1929" y="2823"/>
                  </a:cubicBezTo>
                  <a:cubicBezTo>
                    <a:pt x="1929" y="2787"/>
                    <a:pt x="1953" y="2727"/>
                    <a:pt x="1953" y="2680"/>
                  </a:cubicBezTo>
                  <a:lnTo>
                    <a:pt x="1953" y="2668"/>
                  </a:lnTo>
                  <a:cubicBezTo>
                    <a:pt x="1965" y="2585"/>
                    <a:pt x="1965" y="2501"/>
                    <a:pt x="1965" y="2418"/>
                  </a:cubicBezTo>
                  <a:cubicBezTo>
                    <a:pt x="1965" y="2394"/>
                    <a:pt x="1965" y="2370"/>
                    <a:pt x="1977" y="2334"/>
                  </a:cubicBezTo>
                  <a:cubicBezTo>
                    <a:pt x="1977" y="2287"/>
                    <a:pt x="1989" y="2227"/>
                    <a:pt x="1989" y="2180"/>
                  </a:cubicBezTo>
                  <a:lnTo>
                    <a:pt x="1989" y="2108"/>
                  </a:lnTo>
                  <a:cubicBezTo>
                    <a:pt x="2322" y="2156"/>
                    <a:pt x="2656" y="2204"/>
                    <a:pt x="3037" y="2227"/>
                  </a:cubicBezTo>
                  <a:lnTo>
                    <a:pt x="3120" y="2227"/>
                  </a:lnTo>
                  <a:cubicBezTo>
                    <a:pt x="3180" y="2227"/>
                    <a:pt x="3239" y="2227"/>
                    <a:pt x="3299" y="2251"/>
                  </a:cubicBezTo>
                  <a:lnTo>
                    <a:pt x="5037" y="2251"/>
                  </a:lnTo>
                  <a:cubicBezTo>
                    <a:pt x="5096" y="2251"/>
                    <a:pt x="5156" y="2251"/>
                    <a:pt x="5239" y="2227"/>
                  </a:cubicBezTo>
                  <a:lnTo>
                    <a:pt x="5311" y="2227"/>
                  </a:lnTo>
                  <a:cubicBezTo>
                    <a:pt x="5680" y="2204"/>
                    <a:pt x="6025" y="2168"/>
                    <a:pt x="6347" y="2108"/>
                  </a:cubicBezTo>
                  <a:close/>
                  <a:moveTo>
                    <a:pt x="4180" y="1"/>
                  </a:moveTo>
                  <a:cubicBezTo>
                    <a:pt x="3096" y="1"/>
                    <a:pt x="2060" y="108"/>
                    <a:pt x="1286" y="287"/>
                  </a:cubicBezTo>
                  <a:cubicBezTo>
                    <a:pt x="429" y="489"/>
                    <a:pt x="1" y="775"/>
                    <a:pt x="1" y="1132"/>
                  </a:cubicBezTo>
                  <a:cubicBezTo>
                    <a:pt x="1" y="1489"/>
                    <a:pt x="429" y="1775"/>
                    <a:pt x="1286" y="1977"/>
                  </a:cubicBezTo>
                  <a:cubicBezTo>
                    <a:pt x="1405" y="2001"/>
                    <a:pt x="1548" y="2037"/>
                    <a:pt x="1679" y="2073"/>
                  </a:cubicBezTo>
                  <a:cubicBezTo>
                    <a:pt x="1667" y="2287"/>
                    <a:pt x="1644" y="2501"/>
                    <a:pt x="1620" y="2715"/>
                  </a:cubicBezTo>
                  <a:lnTo>
                    <a:pt x="1620" y="2763"/>
                  </a:lnTo>
                  <a:cubicBezTo>
                    <a:pt x="1620" y="2811"/>
                    <a:pt x="1608" y="2858"/>
                    <a:pt x="1608" y="2894"/>
                  </a:cubicBezTo>
                  <a:cubicBezTo>
                    <a:pt x="1548" y="3370"/>
                    <a:pt x="1465" y="3870"/>
                    <a:pt x="1382" y="4370"/>
                  </a:cubicBezTo>
                  <a:cubicBezTo>
                    <a:pt x="1370" y="4466"/>
                    <a:pt x="1429" y="4549"/>
                    <a:pt x="1513" y="4561"/>
                  </a:cubicBezTo>
                  <a:lnTo>
                    <a:pt x="1548" y="4561"/>
                  </a:lnTo>
                  <a:cubicBezTo>
                    <a:pt x="1620" y="4561"/>
                    <a:pt x="1691" y="4501"/>
                    <a:pt x="1703" y="4430"/>
                  </a:cubicBezTo>
                  <a:cubicBezTo>
                    <a:pt x="1786" y="4001"/>
                    <a:pt x="1858" y="3585"/>
                    <a:pt x="1906" y="3156"/>
                  </a:cubicBezTo>
                  <a:cubicBezTo>
                    <a:pt x="2596" y="3239"/>
                    <a:pt x="3370" y="3299"/>
                    <a:pt x="4180" y="3299"/>
                  </a:cubicBezTo>
                  <a:cubicBezTo>
                    <a:pt x="4977" y="3299"/>
                    <a:pt x="5775" y="3251"/>
                    <a:pt x="6454" y="3156"/>
                  </a:cubicBezTo>
                  <a:cubicBezTo>
                    <a:pt x="6501" y="3573"/>
                    <a:pt x="6573" y="4001"/>
                    <a:pt x="6644" y="4418"/>
                  </a:cubicBezTo>
                  <a:cubicBezTo>
                    <a:pt x="6666" y="4494"/>
                    <a:pt x="6738" y="4551"/>
                    <a:pt x="6822" y="4551"/>
                  </a:cubicBezTo>
                  <a:cubicBezTo>
                    <a:pt x="6830" y="4551"/>
                    <a:pt x="6838" y="4550"/>
                    <a:pt x="6847" y="4549"/>
                  </a:cubicBezTo>
                  <a:cubicBezTo>
                    <a:pt x="6930" y="4537"/>
                    <a:pt x="6990" y="4442"/>
                    <a:pt x="6978" y="4359"/>
                  </a:cubicBezTo>
                  <a:cubicBezTo>
                    <a:pt x="6882" y="3870"/>
                    <a:pt x="6811" y="3370"/>
                    <a:pt x="6751" y="2882"/>
                  </a:cubicBezTo>
                  <a:cubicBezTo>
                    <a:pt x="6751" y="2835"/>
                    <a:pt x="6739" y="2799"/>
                    <a:pt x="6739" y="2751"/>
                  </a:cubicBezTo>
                  <a:lnTo>
                    <a:pt x="6739" y="2704"/>
                  </a:lnTo>
                  <a:cubicBezTo>
                    <a:pt x="6728" y="2477"/>
                    <a:pt x="6692" y="2275"/>
                    <a:pt x="6680" y="2049"/>
                  </a:cubicBezTo>
                  <a:cubicBezTo>
                    <a:pt x="6811" y="2025"/>
                    <a:pt x="6942" y="1989"/>
                    <a:pt x="7061" y="1965"/>
                  </a:cubicBezTo>
                  <a:cubicBezTo>
                    <a:pt x="7930" y="1751"/>
                    <a:pt x="8359" y="1465"/>
                    <a:pt x="8359" y="1108"/>
                  </a:cubicBezTo>
                  <a:cubicBezTo>
                    <a:pt x="8383" y="775"/>
                    <a:pt x="7930" y="489"/>
                    <a:pt x="7073" y="287"/>
                  </a:cubicBezTo>
                  <a:cubicBezTo>
                    <a:pt x="6299" y="84"/>
                    <a:pt x="5263" y="1"/>
                    <a:pt x="4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3" name="Google Shape;17513;p63"/>
            <p:cNvSpPr/>
            <p:nvPr/>
          </p:nvSpPr>
          <p:spPr>
            <a:xfrm>
              <a:off x="7144184" y="2098609"/>
              <a:ext cx="190480" cy="33332"/>
            </a:xfrm>
            <a:custGeom>
              <a:rect b="b" l="l" r="r" t="t"/>
              <a:pathLst>
                <a:path extrusionOk="0" h="1048" w="5989">
                  <a:moveTo>
                    <a:pt x="2977" y="322"/>
                  </a:moveTo>
                  <a:cubicBezTo>
                    <a:pt x="3822" y="322"/>
                    <a:pt x="4655" y="405"/>
                    <a:pt x="5310" y="524"/>
                  </a:cubicBezTo>
                  <a:cubicBezTo>
                    <a:pt x="4655" y="643"/>
                    <a:pt x="3846" y="714"/>
                    <a:pt x="2977" y="714"/>
                  </a:cubicBezTo>
                  <a:cubicBezTo>
                    <a:pt x="2131" y="714"/>
                    <a:pt x="1298" y="643"/>
                    <a:pt x="643" y="524"/>
                  </a:cubicBezTo>
                  <a:cubicBezTo>
                    <a:pt x="1298" y="405"/>
                    <a:pt x="2131" y="322"/>
                    <a:pt x="2977" y="322"/>
                  </a:cubicBezTo>
                  <a:close/>
                  <a:moveTo>
                    <a:pt x="2989" y="0"/>
                  </a:moveTo>
                  <a:cubicBezTo>
                    <a:pt x="2119" y="0"/>
                    <a:pt x="1250" y="72"/>
                    <a:pt x="583" y="214"/>
                  </a:cubicBezTo>
                  <a:cubicBezTo>
                    <a:pt x="429" y="238"/>
                    <a:pt x="298" y="274"/>
                    <a:pt x="179" y="298"/>
                  </a:cubicBezTo>
                  <a:cubicBezTo>
                    <a:pt x="72" y="333"/>
                    <a:pt x="0" y="417"/>
                    <a:pt x="0" y="524"/>
                  </a:cubicBezTo>
                  <a:cubicBezTo>
                    <a:pt x="0" y="631"/>
                    <a:pt x="72" y="714"/>
                    <a:pt x="179" y="750"/>
                  </a:cubicBezTo>
                  <a:cubicBezTo>
                    <a:pt x="298" y="774"/>
                    <a:pt x="453" y="810"/>
                    <a:pt x="583" y="834"/>
                  </a:cubicBezTo>
                  <a:cubicBezTo>
                    <a:pt x="1262" y="964"/>
                    <a:pt x="2119" y="1048"/>
                    <a:pt x="2989" y="1048"/>
                  </a:cubicBezTo>
                  <a:cubicBezTo>
                    <a:pt x="3870" y="1048"/>
                    <a:pt x="4739" y="964"/>
                    <a:pt x="5406" y="834"/>
                  </a:cubicBezTo>
                  <a:cubicBezTo>
                    <a:pt x="5548" y="810"/>
                    <a:pt x="5691" y="774"/>
                    <a:pt x="5810" y="750"/>
                  </a:cubicBezTo>
                  <a:cubicBezTo>
                    <a:pt x="5906" y="714"/>
                    <a:pt x="5989" y="631"/>
                    <a:pt x="5989" y="524"/>
                  </a:cubicBezTo>
                  <a:cubicBezTo>
                    <a:pt x="5989" y="417"/>
                    <a:pt x="5906" y="333"/>
                    <a:pt x="5810" y="298"/>
                  </a:cubicBezTo>
                  <a:cubicBezTo>
                    <a:pt x="5691" y="274"/>
                    <a:pt x="5536" y="238"/>
                    <a:pt x="5406" y="214"/>
                  </a:cubicBezTo>
                  <a:cubicBezTo>
                    <a:pt x="4715" y="72"/>
                    <a:pt x="3870"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4" name="Google Shape;17514;p63"/>
            <p:cNvSpPr/>
            <p:nvPr/>
          </p:nvSpPr>
          <p:spPr>
            <a:xfrm>
              <a:off x="7196440" y="1978927"/>
              <a:ext cx="242768" cy="96210"/>
            </a:xfrm>
            <a:custGeom>
              <a:rect b="b" l="l" r="r" t="t"/>
              <a:pathLst>
                <a:path extrusionOk="0" h="3025" w="7633">
                  <a:moveTo>
                    <a:pt x="7144" y="346"/>
                  </a:moveTo>
                  <a:cubicBezTo>
                    <a:pt x="7156" y="358"/>
                    <a:pt x="7168" y="370"/>
                    <a:pt x="7180" y="394"/>
                  </a:cubicBezTo>
                  <a:lnTo>
                    <a:pt x="7287" y="775"/>
                  </a:lnTo>
                  <a:cubicBezTo>
                    <a:pt x="7299" y="798"/>
                    <a:pt x="7299" y="834"/>
                    <a:pt x="7287" y="846"/>
                  </a:cubicBezTo>
                  <a:lnTo>
                    <a:pt x="1822" y="2322"/>
                  </a:lnTo>
                  <a:lnTo>
                    <a:pt x="1750" y="2084"/>
                  </a:lnTo>
                  <a:lnTo>
                    <a:pt x="7120" y="346"/>
                  </a:lnTo>
                  <a:close/>
                  <a:moveTo>
                    <a:pt x="1441" y="2168"/>
                  </a:moveTo>
                  <a:lnTo>
                    <a:pt x="1512" y="2394"/>
                  </a:lnTo>
                  <a:lnTo>
                    <a:pt x="429" y="2692"/>
                  </a:lnTo>
                  <a:cubicBezTo>
                    <a:pt x="417" y="2692"/>
                    <a:pt x="381" y="2680"/>
                    <a:pt x="369" y="2620"/>
                  </a:cubicBezTo>
                  <a:lnTo>
                    <a:pt x="369" y="2596"/>
                  </a:lnTo>
                  <a:cubicBezTo>
                    <a:pt x="357" y="2561"/>
                    <a:pt x="369" y="2513"/>
                    <a:pt x="381" y="2513"/>
                  </a:cubicBezTo>
                  <a:lnTo>
                    <a:pt x="1441" y="2168"/>
                  </a:lnTo>
                  <a:close/>
                  <a:moveTo>
                    <a:pt x="7111" y="1"/>
                  </a:moveTo>
                  <a:cubicBezTo>
                    <a:pt x="7082" y="1"/>
                    <a:pt x="7053" y="5"/>
                    <a:pt x="7025" y="13"/>
                  </a:cubicBezTo>
                  <a:lnTo>
                    <a:pt x="1500" y="1810"/>
                  </a:lnTo>
                  <a:lnTo>
                    <a:pt x="274" y="2215"/>
                  </a:lnTo>
                  <a:cubicBezTo>
                    <a:pt x="83" y="2275"/>
                    <a:pt x="0" y="2489"/>
                    <a:pt x="60" y="2703"/>
                  </a:cubicBezTo>
                  <a:lnTo>
                    <a:pt x="60" y="2727"/>
                  </a:lnTo>
                  <a:cubicBezTo>
                    <a:pt x="119" y="2906"/>
                    <a:pt x="262" y="3025"/>
                    <a:pt x="429" y="3025"/>
                  </a:cubicBezTo>
                  <a:cubicBezTo>
                    <a:pt x="453" y="3025"/>
                    <a:pt x="488" y="3025"/>
                    <a:pt x="512" y="3001"/>
                  </a:cubicBezTo>
                  <a:lnTo>
                    <a:pt x="7358" y="1156"/>
                  </a:lnTo>
                  <a:cubicBezTo>
                    <a:pt x="7453" y="1132"/>
                    <a:pt x="7525" y="1072"/>
                    <a:pt x="7573" y="1001"/>
                  </a:cubicBezTo>
                  <a:cubicBezTo>
                    <a:pt x="7620" y="906"/>
                    <a:pt x="7632" y="787"/>
                    <a:pt x="7596" y="667"/>
                  </a:cubicBezTo>
                  <a:lnTo>
                    <a:pt x="7501" y="298"/>
                  </a:lnTo>
                  <a:cubicBezTo>
                    <a:pt x="7465" y="179"/>
                    <a:pt x="7394" y="84"/>
                    <a:pt x="7287" y="48"/>
                  </a:cubicBezTo>
                  <a:cubicBezTo>
                    <a:pt x="7231" y="17"/>
                    <a:pt x="7170" y="1"/>
                    <a:pt x="71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5" name="Google Shape;17515;p63"/>
            <p:cNvSpPr/>
            <p:nvPr/>
          </p:nvSpPr>
          <p:spPr>
            <a:xfrm>
              <a:off x="7145297" y="2025139"/>
              <a:ext cx="32982" cy="33363"/>
            </a:xfrm>
            <a:custGeom>
              <a:rect b="b" l="l" r="r" t="t"/>
              <a:pathLst>
                <a:path extrusionOk="0" h="1049" w="1037">
                  <a:moveTo>
                    <a:pt x="513" y="0"/>
                  </a:moveTo>
                  <a:cubicBezTo>
                    <a:pt x="429" y="0"/>
                    <a:pt x="358" y="84"/>
                    <a:pt x="358" y="167"/>
                  </a:cubicBezTo>
                  <a:lnTo>
                    <a:pt x="358" y="357"/>
                  </a:lnTo>
                  <a:lnTo>
                    <a:pt x="156" y="357"/>
                  </a:lnTo>
                  <a:cubicBezTo>
                    <a:pt x="72" y="357"/>
                    <a:pt x="1" y="441"/>
                    <a:pt x="1" y="524"/>
                  </a:cubicBezTo>
                  <a:cubicBezTo>
                    <a:pt x="1" y="619"/>
                    <a:pt x="72" y="691"/>
                    <a:pt x="156" y="691"/>
                  </a:cubicBezTo>
                  <a:lnTo>
                    <a:pt x="358" y="691"/>
                  </a:lnTo>
                  <a:lnTo>
                    <a:pt x="358" y="881"/>
                  </a:lnTo>
                  <a:cubicBezTo>
                    <a:pt x="358" y="977"/>
                    <a:pt x="429" y="1048"/>
                    <a:pt x="513" y="1048"/>
                  </a:cubicBezTo>
                  <a:cubicBezTo>
                    <a:pt x="608" y="1048"/>
                    <a:pt x="679" y="977"/>
                    <a:pt x="679" y="881"/>
                  </a:cubicBezTo>
                  <a:lnTo>
                    <a:pt x="679" y="691"/>
                  </a:lnTo>
                  <a:lnTo>
                    <a:pt x="870" y="691"/>
                  </a:lnTo>
                  <a:cubicBezTo>
                    <a:pt x="965" y="691"/>
                    <a:pt x="1037" y="619"/>
                    <a:pt x="1037" y="524"/>
                  </a:cubicBezTo>
                  <a:cubicBezTo>
                    <a:pt x="1037" y="441"/>
                    <a:pt x="965" y="357"/>
                    <a:pt x="870" y="357"/>
                  </a:cubicBezTo>
                  <a:lnTo>
                    <a:pt x="679" y="357"/>
                  </a:lnTo>
                  <a:lnTo>
                    <a:pt x="679" y="167"/>
                  </a:lnTo>
                  <a:cubicBezTo>
                    <a:pt x="679" y="84"/>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6" name="Google Shape;17516;p63"/>
            <p:cNvSpPr/>
            <p:nvPr/>
          </p:nvSpPr>
          <p:spPr>
            <a:xfrm>
              <a:off x="7338417" y="2045590"/>
              <a:ext cx="32982" cy="33332"/>
            </a:xfrm>
            <a:custGeom>
              <a:rect b="b" l="l" r="r" t="t"/>
              <a:pathLst>
                <a:path extrusionOk="0" h="1048" w="1037">
                  <a:moveTo>
                    <a:pt x="513" y="0"/>
                  </a:moveTo>
                  <a:cubicBezTo>
                    <a:pt x="430" y="0"/>
                    <a:pt x="358" y="72"/>
                    <a:pt x="358" y="167"/>
                  </a:cubicBezTo>
                  <a:lnTo>
                    <a:pt x="358" y="357"/>
                  </a:lnTo>
                  <a:lnTo>
                    <a:pt x="156" y="357"/>
                  </a:lnTo>
                  <a:cubicBezTo>
                    <a:pt x="72" y="357"/>
                    <a:pt x="1" y="429"/>
                    <a:pt x="1" y="524"/>
                  </a:cubicBezTo>
                  <a:cubicBezTo>
                    <a:pt x="1" y="607"/>
                    <a:pt x="72" y="691"/>
                    <a:pt x="156" y="691"/>
                  </a:cubicBezTo>
                  <a:lnTo>
                    <a:pt x="358" y="691"/>
                  </a:lnTo>
                  <a:lnTo>
                    <a:pt x="358" y="881"/>
                  </a:lnTo>
                  <a:cubicBezTo>
                    <a:pt x="358" y="965"/>
                    <a:pt x="430" y="1048"/>
                    <a:pt x="513" y="1048"/>
                  </a:cubicBezTo>
                  <a:cubicBezTo>
                    <a:pt x="608" y="1048"/>
                    <a:pt x="680" y="965"/>
                    <a:pt x="680" y="881"/>
                  </a:cubicBezTo>
                  <a:lnTo>
                    <a:pt x="680" y="691"/>
                  </a:lnTo>
                  <a:lnTo>
                    <a:pt x="870" y="691"/>
                  </a:lnTo>
                  <a:cubicBezTo>
                    <a:pt x="965" y="691"/>
                    <a:pt x="1037" y="607"/>
                    <a:pt x="1037" y="524"/>
                  </a:cubicBezTo>
                  <a:cubicBezTo>
                    <a:pt x="1037" y="429"/>
                    <a:pt x="965" y="357"/>
                    <a:pt x="870" y="357"/>
                  </a:cubicBezTo>
                  <a:lnTo>
                    <a:pt x="680" y="357"/>
                  </a:lnTo>
                  <a:lnTo>
                    <a:pt x="680" y="167"/>
                  </a:lnTo>
                  <a:cubicBezTo>
                    <a:pt x="680"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7" name="Google Shape;17517;p63"/>
            <p:cNvSpPr/>
            <p:nvPr/>
          </p:nvSpPr>
          <p:spPr>
            <a:xfrm>
              <a:off x="7263453" y="1978545"/>
              <a:ext cx="33363" cy="32982"/>
            </a:xfrm>
            <a:custGeom>
              <a:rect b="b" l="l" r="r" t="t"/>
              <a:pathLst>
                <a:path extrusionOk="0" h="1037" w="1049">
                  <a:moveTo>
                    <a:pt x="524" y="1"/>
                  </a:moveTo>
                  <a:cubicBezTo>
                    <a:pt x="429" y="1"/>
                    <a:pt x="358" y="72"/>
                    <a:pt x="358" y="156"/>
                  </a:cubicBezTo>
                  <a:lnTo>
                    <a:pt x="358" y="358"/>
                  </a:lnTo>
                  <a:lnTo>
                    <a:pt x="167" y="358"/>
                  </a:lnTo>
                  <a:cubicBezTo>
                    <a:pt x="72" y="358"/>
                    <a:pt x="1" y="429"/>
                    <a:pt x="1" y="513"/>
                  </a:cubicBezTo>
                  <a:cubicBezTo>
                    <a:pt x="1" y="608"/>
                    <a:pt x="72" y="679"/>
                    <a:pt x="167" y="679"/>
                  </a:cubicBezTo>
                  <a:lnTo>
                    <a:pt x="358" y="679"/>
                  </a:lnTo>
                  <a:lnTo>
                    <a:pt x="358" y="870"/>
                  </a:lnTo>
                  <a:cubicBezTo>
                    <a:pt x="358" y="965"/>
                    <a:pt x="429" y="1037"/>
                    <a:pt x="524" y="1037"/>
                  </a:cubicBezTo>
                  <a:cubicBezTo>
                    <a:pt x="608" y="1037"/>
                    <a:pt x="691" y="965"/>
                    <a:pt x="691" y="870"/>
                  </a:cubicBezTo>
                  <a:lnTo>
                    <a:pt x="691" y="679"/>
                  </a:lnTo>
                  <a:lnTo>
                    <a:pt x="882" y="679"/>
                  </a:lnTo>
                  <a:cubicBezTo>
                    <a:pt x="965" y="679"/>
                    <a:pt x="1048" y="608"/>
                    <a:pt x="1048" y="513"/>
                  </a:cubicBezTo>
                  <a:cubicBezTo>
                    <a:pt x="1048" y="429"/>
                    <a:pt x="965" y="358"/>
                    <a:pt x="882" y="358"/>
                  </a:cubicBezTo>
                  <a:lnTo>
                    <a:pt x="691" y="358"/>
                  </a:lnTo>
                  <a:lnTo>
                    <a:pt x="691" y="156"/>
                  </a:ln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518" name="Google Shape;17518;p63"/>
          <p:cNvSpPr/>
          <p:nvPr/>
        </p:nvSpPr>
        <p:spPr>
          <a:xfrm>
            <a:off x="6658713" y="1803095"/>
            <a:ext cx="342349" cy="350332"/>
          </a:xfrm>
          <a:custGeom>
            <a:rect b="b" l="l" r="r" t="t"/>
            <a:pathLst>
              <a:path extrusionOk="0" h="11015" w="10764">
                <a:moveTo>
                  <a:pt x="2179" y="8764"/>
                </a:moveTo>
                <a:lnTo>
                  <a:pt x="2179" y="9300"/>
                </a:lnTo>
                <a:lnTo>
                  <a:pt x="2167" y="9300"/>
                </a:lnTo>
                <a:cubicBezTo>
                  <a:pt x="2167" y="9347"/>
                  <a:pt x="2120" y="9383"/>
                  <a:pt x="2084" y="9383"/>
                </a:cubicBezTo>
                <a:lnTo>
                  <a:pt x="1989" y="9383"/>
                </a:lnTo>
                <a:cubicBezTo>
                  <a:pt x="1941" y="9383"/>
                  <a:pt x="1905" y="9347"/>
                  <a:pt x="1905" y="9300"/>
                </a:cubicBezTo>
                <a:lnTo>
                  <a:pt x="1905" y="8764"/>
                </a:lnTo>
                <a:close/>
                <a:moveTo>
                  <a:pt x="3870" y="8764"/>
                </a:moveTo>
                <a:lnTo>
                  <a:pt x="3870" y="9300"/>
                </a:lnTo>
                <a:lnTo>
                  <a:pt x="3846" y="9300"/>
                </a:lnTo>
                <a:cubicBezTo>
                  <a:pt x="3846" y="9347"/>
                  <a:pt x="3810" y="9383"/>
                  <a:pt x="3763" y="9383"/>
                </a:cubicBezTo>
                <a:lnTo>
                  <a:pt x="3667" y="9383"/>
                </a:lnTo>
                <a:cubicBezTo>
                  <a:pt x="3632" y="9383"/>
                  <a:pt x="3584" y="9347"/>
                  <a:pt x="3584" y="9300"/>
                </a:cubicBezTo>
                <a:lnTo>
                  <a:pt x="3584" y="8764"/>
                </a:lnTo>
                <a:close/>
                <a:moveTo>
                  <a:pt x="5537" y="8764"/>
                </a:moveTo>
                <a:lnTo>
                  <a:pt x="5537" y="9300"/>
                </a:lnTo>
                <a:lnTo>
                  <a:pt x="5513" y="9300"/>
                </a:lnTo>
                <a:cubicBezTo>
                  <a:pt x="5513" y="9347"/>
                  <a:pt x="5477" y="9383"/>
                  <a:pt x="5430" y="9383"/>
                </a:cubicBezTo>
                <a:lnTo>
                  <a:pt x="5334" y="9383"/>
                </a:lnTo>
                <a:cubicBezTo>
                  <a:pt x="5299" y="9383"/>
                  <a:pt x="5251" y="9347"/>
                  <a:pt x="5251" y="9300"/>
                </a:cubicBezTo>
                <a:lnTo>
                  <a:pt x="5251" y="8764"/>
                </a:lnTo>
                <a:close/>
                <a:moveTo>
                  <a:pt x="7215" y="8764"/>
                </a:moveTo>
                <a:lnTo>
                  <a:pt x="7215" y="9300"/>
                </a:lnTo>
                <a:lnTo>
                  <a:pt x="7204" y="9300"/>
                </a:lnTo>
                <a:cubicBezTo>
                  <a:pt x="7204" y="9347"/>
                  <a:pt x="7156" y="9383"/>
                  <a:pt x="7108" y="9383"/>
                </a:cubicBezTo>
                <a:lnTo>
                  <a:pt x="7025" y="9383"/>
                </a:lnTo>
                <a:cubicBezTo>
                  <a:pt x="6977" y="9383"/>
                  <a:pt x="6930" y="9347"/>
                  <a:pt x="6930" y="9300"/>
                </a:cubicBezTo>
                <a:lnTo>
                  <a:pt x="6930" y="8764"/>
                </a:lnTo>
                <a:close/>
                <a:moveTo>
                  <a:pt x="8894" y="8764"/>
                </a:moveTo>
                <a:lnTo>
                  <a:pt x="8894" y="9300"/>
                </a:lnTo>
                <a:lnTo>
                  <a:pt x="8882" y="9300"/>
                </a:lnTo>
                <a:cubicBezTo>
                  <a:pt x="8882" y="9347"/>
                  <a:pt x="8835" y="9383"/>
                  <a:pt x="8787" y="9383"/>
                </a:cubicBezTo>
                <a:lnTo>
                  <a:pt x="8704" y="9383"/>
                </a:lnTo>
                <a:cubicBezTo>
                  <a:pt x="8656" y="9383"/>
                  <a:pt x="8608" y="9347"/>
                  <a:pt x="8608" y="9300"/>
                </a:cubicBezTo>
                <a:lnTo>
                  <a:pt x="8608" y="8764"/>
                </a:lnTo>
                <a:close/>
                <a:moveTo>
                  <a:pt x="2703" y="8752"/>
                </a:moveTo>
                <a:lnTo>
                  <a:pt x="2703" y="10419"/>
                </a:lnTo>
                <a:lnTo>
                  <a:pt x="2179" y="10419"/>
                </a:lnTo>
                <a:lnTo>
                  <a:pt x="2179" y="9681"/>
                </a:lnTo>
                <a:cubicBezTo>
                  <a:pt x="2358" y="9645"/>
                  <a:pt x="2501" y="9478"/>
                  <a:pt x="2501" y="9288"/>
                </a:cubicBezTo>
                <a:lnTo>
                  <a:pt x="2501" y="8752"/>
                </a:lnTo>
                <a:close/>
                <a:moveTo>
                  <a:pt x="3227" y="8764"/>
                </a:moveTo>
                <a:lnTo>
                  <a:pt x="3227" y="9300"/>
                </a:lnTo>
                <a:cubicBezTo>
                  <a:pt x="3227" y="9490"/>
                  <a:pt x="3358" y="9657"/>
                  <a:pt x="3536" y="9704"/>
                </a:cubicBezTo>
                <a:lnTo>
                  <a:pt x="3536" y="10419"/>
                </a:lnTo>
                <a:lnTo>
                  <a:pt x="3013" y="10419"/>
                </a:lnTo>
                <a:lnTo>
                  <a:pt x="3013" y="8764"/>
                </a:lnTo>
                <a:close/>
                <a:moveTo>
                  <a:pt x="4370" y="8752"/>
                </a:moveTo>
                <a:lnTo>
                  <a:pt x="4370" y="10419"/>
                </a:lnTo>
                <a:lnTo>
                  <a:pt x="3846" y="10419"/>
                </a:lnTo>
                <a:lnTo>
                  <a:pt x="3846" y="9681"/>
                </a:lnTo>
                <a:cubicBezTo>
                  <a:pt x="4025" y="9645"/>
                  <a:pt x="4167" y="9478"/>
                  <a:pt x="4167" y="9288"/>
                </a:cubicBezTo>
                <a:lnTo>
                  <a:pt x="4167" y="8752"/>
                </a:lnTo>
                <a:close/>
                <a:moveTo>
                  <a:pt x="4906" y="8764"/>
                </a:moveTo>
                <a:lnTo>
                  <a:pt x="4906" y="9300"/>
                </a:lnTo>
                <a:cubicBezTo>
                  <a:pt x="4906" y="9490"/>
                  <a:pt x="5037" y="9657"/>
                  <a:pt x="5215" y="9704"/>
                </a:cubicBezTo>
                <a:lnTo>
                  <a:pt x="5215" y="10419"/>
                </a:lnTo>
                <a:lnTo>
                  <a:pt x="4703" y="10419"/>
                </a:lnTo>
                <a:lnTo>
                  <a:pt x="4703" y="8764"/>
                </a:lnTo>
                <a:close/>
                <a:moveTo>
                  <a:pt x="6049" y="8752"/>
                </a:moveTo>
                <a:lnTo>
                  <a:pt x="6049" y="10419"/>
                </a:lnTo>
                <a:lnTo>
                  <a:pt x="5537" y="10419"/>
                </a:lnTo>
                <a:lnTo>
                  <a:pt x="5537" y="9681"/>
                </a:lnTo>
                <a:cubicBezTo>
                  <a:pt x="5715" y="9645"/>
                  <a:pt x="5846" y="9478"/>
                  <a:pt x="5846" y="9288"/>
                </a:cubicBezTo>
                <a:lnTo>
                  <a:pt x="5846" y="8752"/>
                </a:lnTo>
                <a:close/>
                <a:moveTo>
                  <a:pt x="6573" y="8764"/>
                </a:moveTo>
                <a:lnTo>
                  <a:pt x="6573" y="9300"/>
                </a:lnTo>
                <a:cubicBezTo>
                  <a:pt x="6573" y="9490"/>
                  <a:pt x="6703" y="9657"/>
                  <a:pt x="6882" y="9704"/>
                </a:cubicBezTo>
                <a:lnTo>
                  <a:pt x="6882" y="10419"/>
                </a:lnTo>
                <a:lnTo>
                  <a:pt x="6370" y="10419"/>
                </a:lnTo>
                <a:lnTo>
                  <a:pt x="6370" y="8764"/>
                </a:lnTo>
                <a:close/>
                <a:moveTo>
                  <a:pt x="7739" y="8752"/>
                </a:moveTo>
                <a:lnTo>
                  <a:pt x="7739" y="10419"/>
                </a:lnTo>
                <a:lnTo>
                  <a:pt x="7215" y="10419"/>
                </a:lnTo>
                <a:lnTo>
                  <a:pt x="7215" y="9681"/>
                </a:lnTo>
                <a:cubicBezTo>
                  <a:pt x="7394" y="9645"/>
                  <a:pt x="7525" y="9478"/>
                  <a:pt x="7525" y="9288"/>
                </a:cubicBezTo>
                <a:lnTo>
                  <a:pt x="7525" y="8752"/>
                </a:lnTo>
                <a:close/>
                <a:moveTo>
                  <a:pt x="8251" y="8764"/>
                </a:moveTo>
                <a:lnTo>
                  <a:pt x="8251" y="9300"/>
                </a:lnTo>
                <a:cubicBezTo>
                  <a:pt x="8251" y="9490"/>
                  <a:pt x="8394" y="9657"/>
                  <a:pt x="8573" y="9704"/>
                </a:cubicBezTo>
                <a:lnTo>
                  <a:pt x="8573" y="10419"/>
                </a:lnTo>
                <a:lnTo>
                  <a:pt x="8049" y="10419"/>
                </a:lnTo>
                <a:lnTo>
                  <a:pt x="8049" y="8764"/>
                </a:lnTo>
                <a:close/>
                <a:moveTo>
                  <a:pt x="9406" y="8752"/>
                </a:moveTo>
                <a:lnTo>
                  <a:pt x="9406" y="10419"/>
                </a:lnTo>
                <a:lnTo>
                  <a:pt x="8882" y="10419"/>
                </a:lnTo>
                <a:lnTo>
                  <a:pt x="8882" y="9681"/>
                </a:lnTo>
                <a:cubicBezTo>
                  <a:pt x="9061" y="9645"/>
                  <a:pt x="9192" y="9478"/>
                  <a:pt x="9192" y="9288"/>
                </a:cubicBezTo>
                <a:lnTo>
                  <a:pt x="9192" y="8752"/>
                </a:lnTo>
                <a:close/>
                <a:moveTo>
                  <a:pt x="1560" y="8764"/>
                </a:moveTo>
                <a:lnTo>
                  <a:pt x="1560" y="9300"/>
                </a:lnTo>
                <a:cubicBezTo>
                  <a:pt x="1560" y="9490"/>
                  <a:pt x="1691" y="9657"/>
                  <a:pt x="1870" y="9704"/>
                </a:cubicBezTo>
                <a:lnTo>
                  <a:pt x="1870" y="10431"/>
                </a:lnTo>
                <a:lnTo>
                  <a:pt x="1346" y="10431"/>
                </a:lnTo>
                <a:lnTo>
                  <a:pt x="1346" y="10419"/>
                </a:lnTo>
                <a:lnTo>
                  <a:pt x="1346" y="8764"/>
                </a:lnTo>
                <a:close/>
                <a:moveTo>
                  <a:pt x="1024" y="8764"/>
                </a:moveTo>
                <a:lnTo>
                  <a:pt x="1024" y="10574"/>
                </a:lnTo>
                <a:lnTo>
                  <a:pt x="1024" y="10681"/>
                </a:lnTo>
                <a:lnTo>
                  <a:pt x="334" y="10681"/>
                </a:lnTo>
                <a:cubicBezTo>
                  <a:pt x="322" y="10681"/>
                  <a:pt x="322" y="10669"/>
                  <a:pt x="322" y="10669"/>
                </a:cubicBezTo>
                <a:lnTo>
                  <a:pt x="322" y="8764"/>
                </a:lnTo>
                <a:close/>
                <a:moveTo>
                  <a:pt x="10430" y="8764"/>
                </a:moveTo>
                <a:lnTo>
                  <a:pt x="10430" y="10669"/>
                </a:lnTo>
                <a:cubicBezTo>
                  <a:pt x="10430" y="10681"/>
                  <a:pt x="10418" y="10681"/>
                  <a:pt x="10418" y="10681"/>
                </a:cubicBezTo>
                <a:lnTo>
                  <a:pt x="9728" y="10681"/>
                </a:lnTo>
                <a:lnTo>
                  <a:pt x="9728" y="10574"/>
                </a:lnTo>
                <a:lnTo>
                  <a:pt x="9728" y="8764"/>
                </a:lnTo>
                <a:close/>
                <a:moveTo>
                  <a:pt x="4203" y="1"/>
                </a:moveTo>
                <a:cubicBezTo>
                  <a:pt x="1881" y="1"/>
                  <a:pt x="0" y="1882"/>
                  <a:pt x="0" y="4204"/>
                </a:cubicBezTo>
                <a:lnTo>
                  <a:pt x="0" y="10669"/>
                </a:lnTo>
                <a:cubicBezTo>
                  <a:pt x="0" y="10859"/>
                  <a:pt x="143" y="11014"/>
                  <a:pt x="334" y="11014"/>
                </a:cubicBezTo>
                <a:lnTo>
                  <a:pt x="1191" y="11014"/>
                </a:lnTo>
                <a:cubicBezTo>
                  <a:pt x="1274" y="11014"/>
                  <a:pt x="1346" y="10931"/>
                  <a:pt x="1346" y="10847"/>
                </a:cubicBezTo>
                <a:lnTo>
                  <a:pt x="1346" y="10740"/>
                </a:lnTo>
                <a:lnTo>
                  <a:pt x="9418" y="10740"/>
                </a:lnTo>
                <a:lnTo>
                  <a:pt x="9418" y="10847"/>
                </a:lnTo>
                <a:cubicBezTo>
                  <a:pt x="9418" y="10931"/>
                  <a:pt x="9490" y="11014"/>
                  <a:pt x="9573" y="11014"/>
                </a:cubicBezTo>
                <a:lnTo>
                  <a:pt x="10430" y="11014"/>
                </a:lnTo>
                <a:cubicBezTo>
                  <a:pt x="10621" y="11014"/>
                  <a:pt x="10764" y="10859"/>
                  <a:pt x="10764" y="10669"/>
                </a:cubicBezTo>
                <a:lnTo>
                  <a:pt x="10764" y="7264"/>
                </a:lnTo>
                <a:cubicBezTo>
                  <a:pt x="10752" y="6573"/>
                  <a:pt x="10204" y="6025"/>
                  <a:pt x="9525" y="6025"/>
                </a:cubicBezTo>
                <a:lnTo>
                  <a:pt x="9323" y="6025"/>
                </a:lnTo>
                <a:cubicBezTo>
                  <a:pt x="8823" y="6025"/>
                  <a:pt x="8418" y="5609"/>
                  <a:pt x="8418" y="5120"/>
                </a:cubicBezTo>
                <a:lnTo>
                  <a:pt x="8418" y="4228"/>
                </a:lnTo>
                <a:cubicBezTo>
                  <a:pt x="8418" y="3977"/>
                  <a:pt x="8406" y="3751"/>
                  <a:pt x="8358" y="3525"/>
                </a:cubicBezTo>
                <a:cubicBezTo>
                  <a:pt x="8348" y="3444"/>
                  <a:pt x="8278" y="3389"/>
                  <a:pt x="8213" y="3389"/>
                </a:cubicBezTo>
                <a:cubicBezTo>
                  <a:pt x="8202" y="3389"/>
                  <a:pt x="8191" y="3391"/>
                  <a:pt x="8180" y="3394"/>
                </a:cubicBezTo>
                <a:cubicBezTo>
                  <a:pt x="8097" y="3406"/>
                  <a:pt x="8037" y="3489"/>
                  <a:pt x="8049" y="3573"/>
                </a:cubicBezTo>
                <a:cubicBezTo>
                  <a:pt x="8073" y="3775"/>
                  <a:pt x="8108" y="4001"/>
                  <a:pt x="8108" y="4228"/>
                </a:cubicBezTo>
                <a:lnTo>
                  <a:pt x="8108" y="5120"/>
                </a:lnTo>
                <a:cubicBezTo>
                  <a:pt x="8108" y="5799"/>
                  <a:pt x="8656" y="6347"/>
                  <a:pt x="9347" y="6347"/>
                </a:cubicBezTo>
                <a:lnTo>
                  <a:pt x="9537" y="6347"/>
                </a:lnTo>
                <a:cubicBezTo>
                  <a:pt x="10037" y="6347"/>
                  <a:pt x="10442" y="6764"/>
                  <a:pt x="10442" y="7264"/>
                </a:cubicBezTo>
                <a:lnTo>
                  <a:pt x="10442" y="7657"/>
                </a:lnTo>
                <a:lnTo>
                  <a:pt x="1893" y="7657"/>
                </a:lnTo>
                <a:cubicBezTo>
                  <a:pt x="1810" y="7657"/>
                  <a:pt x="1739" y="7740"/>
                  <a:pt x="1739" y="7823"/>
                </a:cubicBezTo>
                <a:cubicBezTo>
                  <a:pt x="1739" y="7918"/>
                  <a:pt x="1810" y="7990"/>
                  <a:pt x="1893" y="7990"/>
                </a:cubicBezTo>
                <a:lnTo>
                  <a:pt x="10442" y="7990"/>
                </a:lnTo>
                <a:lnTo>
                  <a:pt x="10442" y="8454"/>
                </a:lnTo>
                <a:lnTo>
                  <a:pt x="334" y="8454"/>
                </a:lnTo>
                <a:lnTo>
                  <a:pt x="334" y="7990"/>
                </a:lnTo>
                <a:lnTo>
                  <a:pt x="1143" y="7990"/>
                </a:lnTo>
                <a:cubicBezTo>
                  <a:pt x="1227" y="7990"/>
                  <a:pt x="1310" y="7918"/>
                  <a:pt x="1310" y="7823"/>
                </a:cubicBezTo>
                <a:cubicBezTo>
                  <a:pt x="1310" y="7740"/>
                  <a:pt x="1227" y="7657"/>
                  <a:pt x="1143" y="7657"/>
                </a:cubicBezTo>
                <a:lnTo>
                  <a:pt x="334" y="7657"/>
                </a:lnTo>
                <a:lnTo>
                  <a:pt x="334" y="4204"/>
                </a:lnTo>
                <a:cubicBezTo>
                  <a:pt x="334" y="2061"/>
                  <a:pt x="2084" y="322"/>
                  <a:pt x="4215" y="322"/>
                </a:cubicBezTo>
                <a:cubicBezTo>
                  <a:pt x="5025" y="322"/>
                  <a:pt x="5799" y="560"/>
                  <a:pt x="6453" y="1037"/>
                </a:cubicBezTo>
                <a:cubicBezTo>
                  <a:pt x="7096" y="1489"/>
                  <a:pt x="7585" y="2120"/>
                  <a:pt x="7858" y="2858"/>
                </a:cubicBezTo>
                <a:cubicBezTo>
                  <a:pt x="7876" y="2920"/>
                  <a:pt x="7933" y="2955"/>
                  <a:pt x="7994" y="2955"/>
                </a:cubicBezTo>
                <a:cubicBezTo>
                  <a:pt x="8016" y="2955"/>
                  <a:pt x="8039" y="2951"/>
                  <a:pt x="8061" y="2942"/>
                </a:cubicBezTo>
                <a:cubicBezTo>
                  <a:pt x="8156" y="2918"/>
                  <a:pt x="8180" y="2823"/>
                  <a:pt x="8156" y="2739"/>
                </a:cubicBezTo>
                <a:cubicBezTo>
                  <a:pt x="7858" y="1942"/>
                  <a:pt x="7335" y="1263"/>
                  <a:pt x="6632" y="775"/>
                </a:cubicBezTo>
                <a:cubicBezTo>
                  <a:pt x="5918" y="263"/>
                  <a:pt x="5084" y="1"/>
                  <a:pt x="4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9" name="Google Shape;17519;p63"/>
          <p:cNvSpPr/>
          <p:nvPr/>
        </p:nvSpPr>
        <p:spPr>
          <a:xfrm>
            <a:off x="4104898" y="2246807"/>
            <a:ext cx="91662" cy="351541"/>
          </a:xfrm>
          <a:custGeom>
            <a:rect b="b" l="l" r="r" t="t"/>
            <a:pathLst>
              <a:path extrusionOk="0" h="11053" w="2882">
                <a:moveTo>
                  <a:pt x="2560" y="2778"/>
                </a:moveTo>
                <a:lnTo>
                  <a:pt x="2560" y="3707"/>
                </a:lnTo>
                <a:lnTo>
                  <a:pt x="1810" y="3707"/>
                </a:lnTo>
                <a:cubicBezTo>
                  <a:pt x="1727" y="3707"/>
                  <a:pt x="1655" y="3790"/>
                  <a:pt x="1655" y="3873"/>
                </a:cubicBezTo>
                <a:cubicBezTo>
                  <a:pt x="1655" y="3969"/>
                  <a:pt x="1727" y="4040"/>
                  <a:pt x="1810" y="4040"/>
                </a:cubicBezTo>
                <a:lnTo>
                  <a:pt x="2572" y="4040"/>
                </a:lnTo>
                <a:lnTo>
                  <a:pt x="2572" y="9422"/>
                </a:lnTo>
                <a:lnTo>
                  <a:pt x="346" y="9422"/>
                </a:lnTo>
                <a:lnTo>
                  <a:pt x="346" y="4040"/>
                </a:lnTo>
                <a:lnTo>
                  <a:pt x="1144" y="4040"/>
                </a:lnTo>
                <a:cubicBezTo>
                  <a:pt x="1239" y="4040"/>
                  <a:pt x="1310" y="3969"/>
                  <a:pt x="1310" y="3873"/>
                </a:cubicBezTo>
                <a:cubicBezTo>
                  <a:pt x="1310" y="3790"/>
                  <a:pt x="1239" y="3707"/>
                  <a:pt x="1144" y="3707"/>
                </a:cubicBezTo>
                <a:lnTo>
                  <a:pt x="346" y="3707"/>
                </a:lnTo>
                <a:lnTo>
                  <a:pt x="346" y="2778"/>
                </a:lnTo>
                <a:close/>
                <a:moveTo>
                  <a:pt x="1434" y="1"/>
                </a:moveTo>
                <a:cubicBezTo>
                  <a:pt x="1203" y="1"/>
                  <a:pt x="971" y="117"/>
                  <a:pt x="846" y="349"/>
                </a:cubicBezTo>
                <a:lnTo>
                  <a:pt x="548" y="1075"/>
                </a:lnTo>
                <a:cubicBezTo>
                  <a:pt x="524" y="1171"/>
                  <a:pt x="560" y="1254"/>
                  <a:pt x="655" y="1290"/>
                </a:cubicBezTo>
                <a:cubicBezTo>
                  <a:pt x="670" y="1294"/>
                  <a:pt x="685" y="1296"/>
                  <a:pt x="700" y="1296"/>
                </a:cubicBezTo>
                <a:cubicBezTo>
                  <a:pt x="770" y="1296"/>
                  <a:pt x="838" y="1251"/>
                  <a:pt x="858" y="1183"/>
                </a:cubicBezTo>
                <a:lnTo>
                  <a:pt x="1144" y="492"/>
                </a:lnTo>
                <a:cubicBezTo>
                  <a:pt x="1204" y="377"/>
                  <a:pt x="1319" y="318"/>
                  <a:pt x="1435" y="318"/>
                </a:cubicBezTo>
                <a:cubicBezTo>
                  <a:pt x="1548" y="318"/>
                  <a:pt x="1662" y="375"/>
                  <a:pt x="1727" y="492"/>
                </a:cubicBezTo>
                <a:lnTo>
                  <a:pt x="2453" y="2433"/>
                </a:lnTo>
                <a:lnTo>
                  <a:pt x="429" y="2433"/>
                </a:lnTo>
                <a:cubicBezTo>
                  <a:pt x="465" y="2349"/>
                  <a:pt x="429" y="2433"/>
                  <a:pt x="655" y="1790"/>
                </a:cubicBezTo>
                <a:cubicBezTo>
                  <a:pt x="679" y="1695"/>
                  <a:pt x="643" y="1611"/>
                  <a:pt x="548" y="1587"/>
                </a:cubicBezTo>
                <a:cubicBezTo>
                  <a:pt x="529" y="1579"/>
                  <a:pt x="509" y="1575"/>
                  <a:pt x="490" y="1575"/>
                </a:cubicBezTo>
                <a:cubicBezTo>
                  <a:pt x="425" y="1575"/>
                  <a:pt x="364" y="1618"/>
                  <a:pt x="346" y="1683"/>
                </a:cubicBezTo>
                <a:lnTo>
                  <a:pt x="120" y="2326"/>
                </a:lnTo>
                <a:cubicBezTo>
                  <a:pt x="48" y="2492"/>
                  <a:pt x="1" y="2671"/>
                  <a:pt x="1" y="2849"/>
                </a:cubicBezTo>
                <a:lnTo>
                  <a:pt x="1" y="3873"/>
                </a:lnTo>
                <a:lnTo>
                  <a:pt x="1" y="9588"/>
                </a:lnTo>
                <a:lnTo>
                  <a:pt x="1" y="10124"/>
                </a:lnTo>
                <a:cubicBezTo>
                  <a:pt x="1" y="10446"/>
                  <a:pt x="179" y="10767"/>
                  <a:pt x="465" y="10934"/>
                </a:cubicBezTo>
                <a:cubicBezTo>
                  <a:pt x="487" y="10945"/>
                  <a:pt x="513" y="10950"/>
                  <a:pt x="538" y="10950"/>
                </a:cubicBezTo>
                <a:cubicBezTo>
                  <a:pt x="596" y="10950"/>
                  <a:pt x="655" y="10924"/>
                  <a:pt x="679" y="10874"/>
                </a:cubicBezTo>
                <a:cubicBezTo>
                  <a:pt x="727" y="10791"/>
                  <a:pt x="703" y="10684"/>
                  <a:pt x="620" y="10648"/>
                </a:cubicBezTo>
                <a:cubicBezTo>
                  <a:pt x="441" y="10541"/>
                  <a:pt x="322" y="10350"/>
                  <a:pt x="322" y="10124"/>
                </a:cubicBezTo>
                <a:lnTo>
                  <a:pt x="322" y="9755"/>
                </a:lnTo>
                <a:lnTo>
                  <a:pt x="2548" y="9755"/>
                </a:lnTo>
                <a:lnTo>
                  <a:pt x="2548" y="10124"/>
                </a:lnTo>
                <a:cubicBezTo>
                  <a:pt x="2548" y="10458"/>
                  <a:pt x="2275" y="10719"/>
                  <a:pt x="1953" y="10719"/>
                </a:cubicBezTo>
                <a:lnTo>
                  <a:pt x="1191" y="10719"/>
                </a:lnTo>
                <a:cubicBezTo>
                  <a:pt x="1096" y="10719"/>
                  <a:pt x="1024" y="10791"/>
                  <a:pt x="1024" y="10886"/>
                </a:cubicBezTo>
                <a:cubicBezTo>
                  <a:pt x="1024" y="10970"/>
                  <a:pt x="1096" y="11053"/>
                  <a:pt x="1191" y="11053"/>
                </a:cubicBezTo>
                <a:lnTo>
                  <a:pt x="1953" y="11053"/>
                </a:lnTo>
                <a:cubicBezTo>
                  <a:pt x="2453" y="11053"/>
                  <a:pt x="2870" y="10636"/>
                  <a:pt x="2870" y="10124"/>
                </a:cubicBezTo>
                <a:lnTo>
                  <a:pt x="2870" y="2849"/>
                </a:lnTo>
                <a:cubicBezTo>
                  <a:pt x="2882" y="2719"/>
                  <a:pt x="2739" y="2278"/>
                  <a:pt x="2739" y="2278"/>
                </a:cubicBezTo>
                <a:lnTo>
                  <a:pt x="2013" y="349"/>
                </a:lnTo>
                <a:cubicBezTo>
                  <a:pt x="1894" y="117"/>
                  <a:pt x="1664" y="1"/>
                  <a:pt x="14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520" name="Google Shape;17520;p63"/>
          <p:cNvGrpSpPr/>
          <p:nvPr/>
        </p:nvGrpSpPr>
        <p:grpSpPr>
          <a:xfrm>
            <a:off x="3616406" y="2246902"/>
            <a:ext cx="203393" cy="351827"/>
            <a:chOff x="3616406" y="2422352"/>
            <a:chExt cx="203393" cy="351827"/>
          </a:xfrm>
        </p:grpSpPr>
        <p:sp>
          <p:nvSpPr>
            <p:cNvPr id="17521" name="Google Shape;17521;p63"/>
            <p:cNvSpPr/>
            <p:nvPr/>
          </p:nvSpPr>
          <p:spPr>
            <a:xfrm>
              <a:off x="3640641" y="2422352"/>
              <a:ext cx="154159" cy="92075"/>
            </a:xfrm>
            <a:custGeom>
              <a:rect b="b" l="l" r="r" t="t"/>
              <a:pathLst>
                <a:path extrusionOk="0" h="2895" w="4847">
                  <a:moveTo>
                    <a:pt x="1632" y="1"/>
                  </a:moveTo>
                  <a:cubicBezTo>
                    <a:pt x="727" y="1"/>
                    <a:pt x="0" y="727"/>
                    <a:pt x="0" y="1644"/>
                  </a:cubicBezTo>
                  <a:lnTo>
                    <a:pt x="0" y="2727"/>
                  </a:lnTo>
                  <a:cubicBezTo>
                    <a:pt x="0" y="2811"/>
                    <a:pt x="72" y="2894"/>
                    <a:pt x="155" y="2894"/>
                  </a:cubicBezTo>
                  <a:cubicBezTo>
                    <a:pt x="250" y="2894"/>
                    <a:pt x="322" y="2811"/>
                    <a:pt x="322" y="2727"/>
                  </a:cubicBezTo>
                  <a:lnTo>
                    <a:pt x="322" y="1644"/>
                  </a:lnTo>
                  <a:cubicBezTo>
                    <a:pt x="322" y="906"/>
                    <a:pt x="905" y="334"/>
                    <a:pt x="1632" y="334"/>
                  </a:cubicBezTo>
                  <a:lnTo>
                    <a:pt x="3239" y="334"/>
                  </a:lnTo>
                  <a:cubicBezTo>
                    <a:pt x="3846" y="334"/>
                    <a:pt x="4370" y="751"/>
                    <a:pt x="4525" y="1346"/>
                  </a:cubicBezTo>
                  <a:cubicBezTo>
                    <a:pt x="4535" y="1417"/>
                    <a:pt x="4597" y="1471"/>
                    <a:pt x="4673" y="1471"/>
                  </a:cubicBezTo>
                  <a:cubicBezTo>
                    <a:pt x="4687" y="1471"/>
                    <a:pt x="4701" y="1469"/>
                    <a:pt x="4715" y="1465"/>
                  </a:cubicBezTo>
                  <a:cubicBezTo>
                    <a:pt x="4799" y="1442"/>
                    <a:pt x="4846" y="1358"/>
                    <a:pt x="4834" y="1263"/>
                  </a:cubicBezTo>
                  <a:cubicBezTo>
                    <a:pt x="4739" y="906"/>
                    <a:pt x="4549" y="596"/>
                    <a:pt x="4263" y="358"/>
                  </a:cubicBezTo>
                  <a:cubicBezTo>
                    <a:pt x="3989" y="120"/>
                    <a:pt x="3608" y="1"/>
                    <a:pt x="3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2" name="Google Shape;17522;p63"/>
            <p:cNvSpPr/>
            <p:nvPr/>
          </p:nvSpPr>
          <p:spPr>
            <a:xfrm>
              <a:off x="3616406" y="2479156"/>
              <a:ext cx="203393" cy="295023"/>
            </a:xfrm>
            <a:custGeom>
              <a:rect b="b" l="l" r="r" t="t"/>
              <a:pathLst>
                <a:path extrusionOk="0" h="9276" w="6395">
                  <a:moveTo>
                    <a:pt x="5918" y="2346"/>
                  </a:moveTo>
                  <a:cubicBezTo>
                    <a:pt x="6001" y="2346"/>
                    <a:pt x="6073" y="2406"/>
                    <a:pt x="6073" y="2501"/>
                  </a:cubicBezTo>
                  <a:lnTo>
                    <a:pt x="6073" y="3989"/>
                  </a:lnTo>
                  <a:lnTo>
                    <a:pt x="4811" y="3989"/>
                  </a:lnTo>
                  <a:cubicBezTo>
                    <a:pt x="4715" y="3989"/>
                    <a:pt x="4644" y="4061"/>
                    <a:pt x="4644" y="4156"/>
                  </a:cubicBezTo>
                  <a:cubicBezTo>
                    <a:pt x="4644" y="4239"/>
                    <a:pt x="4715" y="4323"/>
                    <a:pt x="4811" y="4323"/>
                  </a:cubicBezTo>
                  <a:lnTo>
                    <a:pt x="6073" y="4323"/>
                  </a:lnTo>
                  <a:lnTo>
                    <a:pt x="6073" y="6966"/>
                  </a:lnTo>
                  <a:lnTo>
                    <a:pt x="2394" y="6966"/>
                  </a:lnTo>
                  <a:cubicBezTo>
                    <a:pt x="2298" y="6966"/>
                    <a:pt x="2227" y="7037"/>
                    <a:pt x="2227" y="7133"/>
                  </a:cubicBezTo>
                  <a:cubicBezTo>
                    <a:pt x="2227" y="7216"/>
                    <a:pt x="2298" y="7299"/>
                    <a:pt x="2394" y="7299"/>
                  </a:cubicBezTo>
                  <a:lnTo>
                    <a:pt x="6073" y="7299"/>
                  </a:lnTo>
                  <a:lnTo>
                    <a:pt x="6073" y="8788"/>
                  </a:lnTo>
                  <a:cubicBezTo>
                    <a:pt x="6073" y="8859"/>
                    <a:pt x="6013" y="8930"/>
                    <a:pt x="5918" y="8930"/>
                  </a:cubicBezTo>
                  <a:lnTo>
                    <a:pt x="477" y="8930"/>
                  </a:lnTo>
                  <a:cubicBezTo>
                    <a:pt x="405" y="8930"/>
                    <a:pt x="322" y="8871"/>
                    <a:pt x="322" y="8788"/>
                  </a:cubicBezTo>
                  <a:lnTo>
                    <a:pt x="322" y="7299"/>
                  </a:lnTo>
                  <a:lnTo>
                    <a:pt x="1739" y="7299"/>
                  </a:lnTo>
                  <a:cubicBezTo>
                    <a:pt x="1834" y="7299"/>
                    <a:pt x="1905" y="7216"/>
                    <a:pt x="1905" y="7133"/>
                  </a:cubicBezTo>
                  <a:cubicBezTo>
                    <a:pt x="1905" y="7037"/>
                    <a:pt x="1834" y="6966"/>
                    <a:pt x="1739" y="6966"/>
                  </a:cubicBezTo>
                  <a:lnTo>
                    <a:pt x="322" y="6966"/>
                  </a:lnTo>
                  <a:lnTo>
                    <a:pt x="322" y="4323"/>
                  </a:lnTo>
                  <a:lnTo>
                    <a:pt x="4156" y="4323"/>
                  </a:lnTo>
                  <a:cubicBezTo>
                    <a:pt x="4239" y="4323"/>
                    <a:pt x="4311" y="4239"/>
                    <a:pt x="4311" y="4156"/>
                  </a:cubicBezTo>
                  <a:cubicBezTo>
                    <a:pt x="4311" y="4061"/>
                    <a:pt x="4239" y="3989"/>
                    <a:pt x="4156" y="3989"/>
                  </a:cubicBezTo>
                  <a:lnTo>
                    <a:pt x="322" y="3989"/>
                  </a:lnTo>
                  <a:lnTo>
                    <a:pt x="322" y="2501"/>
                  </a:lnTo>
                  <a:cubicBezTo>
                    <a:pt x="322" y="2430"/>
                    <a:pt x="381" y="2346"/>
                    <a:pt x="477" y="2346"/>
                  </a:cubicBezTo>
                  <a:close/>
                  <a:moveTo>
                    <a:pt x="5477" y="1"/>
                  </a:moveTo>
                  <a:cubicBezTo>
                    <a:pt x="5382" y="1"/>
                    <a:pt x="5311" y="72"/>
                    <a:pt x="5311" y="168"/>
                  </a:cubicBezTo>
                  <a:lnTo>
                    <a:pt x="5311" y="2025"/>
                  </a:lnTo>
                  <a:lnTo>
                    <a:pt x="1084" y="2025"/>
                  </a:lnTo>
                  <a:lnTo>
                    <a:pt x="1084" y="1596"/>
                  </a:lnTo>
                  <a:cubicBezTo>
                    <a:pt x="1084" y="1501"/>
                    <a:pt x="1012" y="1430"/>
                    <a:pt x="917" y="1430"/>
                  </a:cubicBezTo>
                  <a:cubicBezTo>
                    <a:pt x="834" y="1430"/>
                    <a:pt x="762" y="1501"/>
                    <a:pt x="762" y="1596"/>
                  </a:cubicBezTo>
                  <a:lnTo>
                    <a:pt x="762" y="2025"/>
                  </a:lnTo>
                  <a:lnTo>
                    <a:pt x="477" y="2025"/>
                  </a:lnTo>
                  <a:cubicBezTo>
                    <a:pt x="215" y="2025"/>
                    <a:pt x="0" y="2239"/>
                    <a:pt x="0" y="2501"/>
                  </a:cubicBezTo>
                  <a:lnTo>
                    <a:pt x="0" y="8800"/>
                  </a:lnTo>
                  <a:cubicBezTo>
                    <a:pt x="0" y="9050"/>
                    <a:pt x="203" y="9276"/>
                    <a:pt x="477" y="9276"/>
                  </a:cubicBezTo>
                  <a:lnTo>
                    <a:pt x="5918" y="9276"/>
                  </a:lnTo>
                  <a:cubicBezTo>
                    <a:pt x="6180" y="9276"/>
                    <a:pt x="6394" y="9061"/>
                    <a:pt x="6394" y="8800"/>
                  </a:cubicBezTo>
                  <a:lnTo>
                    <a:pt x="6394" y="2501"/>
                  </a:lnTo>
                  <a:cubicBezTo>
                    <a:pt x="6394" y="2239"/>
                    <a:pt x="6192" y="2025"/>
                    <a:pt x="5918" y="2025"/>
                  </a:cubicBezTo>
                  <a:lnTo>
                    <a:pt x="5644" y="2025"/>
                  </a:lnTo>
                  <a:lnTo>
                    <a:pt x="5644" y="168"/>
                  </a:lnTo>
                  <a:cubicBezTo>
                    <a:pt x="5644" y="72"/>
                    <a:pt x="5561" y="1"/>
                    <a:pt x="5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23" name="Google Shape;17523;p63"/>
          <p:cNvGrpSpPr/>
          <p:nvPr/>
        </p:nvGrpSpPr>
        <p:grpSpPr>
          <a:xfrm>
            <a:off x="878187" y="2246520"/>
            <a:ext cx="272696" cy="351827"/>
            <a:chOff x="913012" y="2421970"/>
            <a:chExt cx="272696" cy="351827"/>
          </a:xfrm>
        </p:grpSpPr>
        <p:sp>
          <p:nvSpPr>
            <p:cNvPr id="17524" name="Google Shape;17524;p63"/>
            <p:cNvSpPr/>
            <p:nvPr/>
          </p:nvSpPr>
          <p:spPr>
            <a:xfrm>
              <a:off x="913012" y="2421970"/>
              <a:ext cx="272696" cy="351827"/>
            </a:xfrm>
            <a:custGeom>
              <a:rect b="b" l="l" r="r" t="t"/>
              <a:pathLst>
                <a:path extrusionOk="0" h="11062" w="8574">
                  <a:moveTo>
                    <a:pt x="3394" y="3656"/>
                  </a:moveTo>
                  <a:cubicBezTo>
                    <a:pt x="3454" y="3716"/>
                    <a:pt x="3525" y="3775"/>
                    <a:pt x="3608" y="3823"/>
                  </a:cubicBezTo>
                  <a:lnTo>
                    <a:pt x="1882" y="7966"/>
                  </a:lnTo>
                  <a:cubicBezTo>
                    <a:pt x="1799" y="7919"/>
                    <a:pt x="1715" y="7883"/>
                    <a:pt x="1644" y="7871"/>
                  </a:cubicBezTo>
                  <a:lnTo>
                    <a:pt x="3394" y="3656"/>
                  </a:lnTo>
                  <a:close/>
                  <a:moveTo>
                    <a:pt x="5192" y="3644"/>
                  </a:moveTo>
                  <a:lnTo>
                    <a:pt x="6954" y="7859"/>
                  </a:lnTo>
                  <a:cubicBezTo>
                    <a:pt x="6883" y="7883"/>
                    <a:pt x="6787" y="7919"/>
                    <a:pt x="6716" y="7966"/>
                  </a:cubicBezTo>
                  <a:lnTo>
                    <a:pt x="4989" y="3811"/>
                  </a:lnTo>
                  <a:cubicBezTo>
                    <a:pt x="5061" y="3763"/>
                    <a:pt x="5132" y="3704"/>
                    <a:pt x="5192" y="3644"/>
                  </a:cubicBezTo>
                  <a:close/>
                  <a:moveTo>
                    <a:pt x="1072" y="9216"/>
                  </a:moveTo>
                  <a:cubicBezTo>
                    <a:pt x="1144" y="9252"/>
                    <a:pt x="1227" y="9300"/>
                    <a:pt x="1310" y="9312"/>
                  </a:cubicBezTo>
                  <a:cubicBezTo>
                    <a:pt x="1299" y="9347"/>
                    <a:pt x="1203" y="9657"/>
                    <a:pt x="870" y="9847"/>
                  </a:cubicBezTo>
                  <a:lnTo>
                    <a:pt x="787" y="9895"/>
                  </a:lnTo>
                  <a:lnTo>
                    <a:pt x="1072" y="9216"/>
                  </a:lnTo>
                  <a:close/>
                  <a:moveTo>
                    <a:pt x="7502" y="9216"/>
                  </a:moveTo>
                  <a:lnTo>
                    <a:pt x="7787" y="9895"/>
                  </a:lnTo>
                  <a:lnTo>
                    <a:pt x="7716" y="9847"/>
                  </a:lnTo>
                  <a:cubicBezTo>
                    <a:pt x="7371" y="9657"/>
                    <a:pt x="7275" y="9335"/>
                    <a:pt x="7264" y="9312"/>
                  </a:cubicBezTo>
                  <a:cubicBezTo>
                    <a:pt x="7359" y="9300"/>
                    <a:pt x="7430" y="9252"/>
                    <a:pt x="7502" y="9216"/>
                  </a:cubicBezTo>
                  <a:close/>
                  <a:moveTo>
                    <a:pt x="4287" y="1"/>
                  </a:moveTo>
                  <a:cubicBezTo>
                    <a:pt x="3882" y="1"/>
                    <a:pt x="3549" y="322"/>
                    <a:pt x="3549" y="739"/>
                  </a:cubicBezTo>
                  <a:lnTo>
                    <a:pt x="3549" y="1620"/>
                  </a:lnTo>
                  <a:cubicBezTo>
                    <a:pt x="3442" y="1692"/>
                    <a:pt x="3346" y="1763"/>
                    <a:pt x="3275" y="1858"/>
                  </a:cubicBezTo>
                  <a:cubicBezTo>
                    <a:pt x="3215" y="1930"/>
                    <a:pt x="3227" y="2037"/>
                    <a:pt x="3287" y="2096"/>
                  </a:cubicBezTo>
                  <a:cubicBezTo>
                    <a:pt x="3324" y="2123"/>
                    <a:pt x="3364" y="2136"/>
                    <a:pt x="3402" y="2136"/>
                  </a:cubicBezTo>
                  <a:cubicBezTo>
                    <a:pt x="3449" y="2136"/>
                    <a:pt x="3492" y="2117"/>
                    <a:pt x="3525" y="2085"/>
                  </a:cubicBezTo>
                  <a:cubicBezTo>
                    <a:pt x="3730" y="1838"/>
                    <a:pt x="3998" y="1731"/>
                    <a:pt x="4262" y="1731"/>
                  </a:cubicBezTo>
                  <a:cubicBezTo>
                    <a:pt x="4842" y="1731"/>
                    <a:pt x="5403" y="2247"/>
                    <a:pt x="5239" y="2942"/>
                  </a:cubicBezTo>
                  <a:cubicBezTo>
                    <a:pt x="5130" y="3422"/>
                    <a:pt x="4708" y="3692"/>
                    <a:pt x="4281" y="3692"/>
                  </a:cubicBezTo>
                  <a:cubicBezTo>
                    <a:pt x="3967" y="3692"/>
                    <a:pt x="3650" y="3546"/>
                    <a:pt x="3454" y="3228"/>
                  </a:cubicBezTo>
                  <a:cubicBezTo>
                    <a:pt x="3334" y="3037"/>
                    <a:pt x="3287" y="2811"/>
                    <a:pt x="3323" y="2585"/>
                  </a:cubicBezTo>
                  <a:cubicBezTo>
                    <a:pt x="3334" y="2501"/>
                    <a:pt x="3263" y="2406"/>
                    <a:pt x="3168" y="2406"/>
                  </a:cubicBezTo>
                  <a:cubicBezTo>
                    <a:pt x="3162" y="2405"/>
                    <a:pt x="3155" y="2405"/>
                    <a:pt x="3149" y="2405"/>
                  </a:cubicBezTo>
                  <a:cubicBezTo>
                    <a:pt x="3071" y="2405"/>
                    <a:pt x="2989" y="2473"/>
                    <a:pt x="2989" y="2561"/>
                  </a:cubicBezTo>
                  <a:cubicBezTo>
                    <a:pt x="2965" y="2858"/>
                    <a:pt x="3025" y="3132"/>
                    <a:pt x="3156" y="3382"/>
                  </a:cubicBezTo>
                  <a:lnTo>
                    <a:pt x="1239" y="7966"/>
                  </a:lnTo>
                  <a:cubicBezTo>
                    <a:pt x="1227" y="7990"/>
                    <a:pt x="1203" y="8038"/>
                    <a:pt x="1227" y="8085"/>
                  </a:cubicBezTo>
                  <a:cubicBezTo>
                    <a:pt x="1238" y="8162"/>
                    <a:pt x="1309" y="8218"/>
                    <a:pt x="1393" y="8218"/>
                  </a:cubicBezTo>
                  <a:cubicBezTo>
                    <a:pt x="1401" y="8218"/>
                    <a:pt x="1409" y="8217"/>
                    <a:pt x="1418" y="8216"/>
                  </a:cubicBezTo>
                  <a:cubicBezTo>
                    <a:pt x="1447" y="8206"/>
                    <a:pt x="1481" y="8201"/>
                    <a:pt x="1515" y="8201"/>
                  </a:cubicBezTo>
                  <a:cubicBezTo>
                    <a:pt x="1564" y="8201"/>
                    <a:pt x="1614" y="8212"/>
                    <a:pt x="1656" y="8240"/>
                  </a:cubicBezTo>
                  <a:cubicBezTo>
                    <a:pt x="2072" y="8419"/>
                    <a:pt x="1941" y="9038"/>
                    <a:pt x="1489" y="9038"/>
                  </a:cubicBezTo>
                  <a:cubicBezTo>
                    <a:pt x="1227" y="9038"/>
                    <a:pt x="1025" y="8776"/>
                    <a:pt x="1084" y="8526"/>
                  </a:cubicBezTo>
                  <a:cubicBezTo>
                    <a:pt x="1108" y="8443"/>
                    <a:pt x="1060" y="8347"/>
                    <a:pt x="965" y="8335"/>
                  </a:cubicBezTo>
                  <a:cubicBezTo>
                    <a:pt x="951" y="8331"/>
                    <a:pt x="936" y="8329"/>
                    <a:pt x="922" y="8329"/>
                  </a:cubicBezTo>
                  <a:cubicBezTo>
                    <a:pt x="852" y="8329"/>
                    <a:pt x="784" y="8376"/>
                    <a:pt x="775" y="8454"/>
                  </a:cubicBezTo>
                  <a:cubicBezTo>
                    <a:pt x="751" y="8621"/>
                    <a:pt x="763" y="8776"/>
                    <a:pt x="834" y="8943"/>
                  </a:cubicBezTo>
                  <a:lnTo>
                    <a:pt x="298" y="10228"/>
                  </a:lnTo>
                  <a:lnTo>
                    <a:pt x="36" y="10836"/>
                  </a:lnTo>
                  <a:cubicBezTo>
                    <a:pt x="1" y="10919"/>
                    <a:pt x="36" y="11014"/>
                    <a:pt x="120" y="11038"/>
                  </a:cubicBezTo>
                  <a:cubicBezTo>
                    <a:pt x="132" y="11062"/>
                    <a:pt x="167" y="11062"/>
                    <a:pt x="179" y="11062"/>
                  </a:cubicBezTo>
                  <a:cubicBezTo>
                    <a:pt x="239" y="11062"/>
                    <a:pt x="298" y="11014"/>
                    <a:pt x="334" y="10955"/>
                  </a:cubicBezTo>
                  <a:lnTo>
                    <a:pt x="572" y="10383"/>
                  </a:lnTo>
                  <a:lnTo>
                    <a:pt x="1013" y="10133"/>
                  </a:lnTo>
                  <a:cubicBezTo>
                    <a:pt x="1501" y="9847"/>
                    <a:pt x="1608" y="9407"/>
                    <a:pt x="1656" y="9312"/>
                  </a:cubicBezTo>
                  <a:cubicBezTo>
                    <a:pt x="2144" y="9193"/>
                    <a:pt x="2382" y="8633"/>
                    <a:pt x="2120" y="8204"/>
                  </a:cubicBezTo>
                  <a:lnTo>
                    <a:pt x="3882" y="3942"/>
                  </a:lnTo>
                  <a:cubicBezTo>
                    <a:pt x="4013" y="3978"/>
                    <a:pt x="4144" y="3996"/>
                    <a:pt x="4277" y="3996"/>
                  </a:cubicBezTo>
                  <a:cubicBezTo>
                    <a:pt x="4409" y="3996"/>
                    <a:pt x="4543" y="3978"/>
                    <a:pt x="4680" y="3942"/>
                  </a:cubicBezTo>
                  <a:lnTo>
                    <a:pt x="6442" y="8204"/>
                  </a:lnTo>
                  <a:cubicBezTo>
                    <a:pt x="6382" y="8300"/>
                    <a:pt x="6347" y="8419"/>
                    <a:pt x="6347" y="8538"/>
                  </a:cubicBezTo>
                  <a:cubicBezTo>
                    <a:pt x="6347" y="8597"/>
                    <a:pt x="6371" y="8681"/>
                    <a:pt x="6430" y="8693"/>
                  </a:cubicBezTo>
                  <a:cubicBezTo>
                    <a:pt x="6457" y="8707"/>
                    <a:pt x="6484" y="8714"/>
                    <a:pt x="6511" y="8714"/>
                  </a:cubicBezTo>
                  <a:cubicBezTo>
                    <a:pt x="6594" y="8714"/>
                    <a:pt x="6668" y="8651"/>
                    <a:pt x="6668" y="8562"/>
                  </a:cubicBezTo>
                  <a:cubicBezTo>
                    <a:pt x="6680" y="8443"/>
                    <a:pt x="6740" y="8323"/>
                    <a:pt x="6835" y="8264"/>
                  </a:cubicBezTo>
                  <a:cubicBezTo>
                    <a:pt x="6915" y="8202"/>
                    <a:pt x="7000" y="8176"/>
                    <a:pt x="7081" y="8176"/>
                  </a:cubicBezTo>
                  <a:cubicBezTo>
                    <a:pt x="7359" y="8176"/>
                    <a:pt x="7590" y="8490"/>
                    <a:pt x="7442" y="8776"/>
                  </a:cubicBezTo>
                  <a:cubicBezTo>
                    <a:pt x="7365" y="8905"/>
                    <a:pt x="7232" y="9002"/>
                    <a:pt x="7079" y="9002"/>
                  </a:cubicBezTo>
                  <a:cubicBezTo>
                    <a:pt x="7020" y="9002"/>
                    <a:pt x="6958" y="8988"/>
                    <a:pt x="6894" y="8954"/>
                  </a:cubicBezTo>
                  <a:cubicBezTo>
                    <a:pt x="6894" y="8954"/>
                    <a:pt x="6856" y="8939"/>
                    <a:pt x="6811" y="8939"/>
                  </a:cubicBezTo>
                  <a:cubicBezTo>
                    <a:pt x="6799" y="8939"/>
                    <a:pt x="6787" y="8940"/>
                    <a:pt x="6775" y="8943"/>
                  </a:cubicBezTo>
                  <a:cubicBezTo>
                    <a:pt x="6644" y="8990"/>
                    <a:pt x="6597" y="9181"/>
                    <a:pt x="6763" y="9252"/>
                  </a:cubicBezTo>
                  <a:cubicBezTo>
                    <a:pt x="6823" y="9288"/>
                    <a:pt x="6883" y="9300"/>
                    <a:pt x="6942" y="9312"/>
                  </a:cubicBezTo>
                  <a:cubicBezTo>
                    <a:pt x="6978" y="9395"/>
                    <a:pt x="7085" y="9847"/>
                    <a:pt x="7573" y="10133"/>
                  </a:cubicBezTo>
                  <a:lnTo>
                    <a:pt x="8026" y="10383"/>
                  </a:lnTo>
                  <a:lnTo>
                    <a:pt x="8264" y="10955"/>
                  </a:lnTo>
                  <a:cubicBezTo>
                    <a:pt x="8281" y="11016"/>
                    <a:pt x="8344" y="11052"/>
                    <a:pt x="8405" y="11052"/>
                  </a:cubicBezTo>
                  <a:cubicBezTo>
                    <a:pt x="8426" y="11052"/>
                    <a:pt x="8447" y="11047"/>
                    <a:pt x="8466" y="11038"/>
                  </a:cubicBezTo>
                  <a:cubicBezTo>
                    <a:pt x="8549" y="11014"/>
                    <a:pt x="8573" y="10907"/>
                    <a:pt x="8549" y="10836"/>
                  </a:cubicBezTo>
                  <a:lnTo>
                    <a:pt x="8276" y="10228"/>
                  </a:lnTo>
                  <a:lnTo>
                    <a:pt x="7740" y="8943"/>
                  </a:lnTo>
                  <a:cubicBezTo>
                    <a:pt x="7930" y="8538"/>
                    <a:pt x="7740" y="8050"/>
                    <a:pt x="7311" y="7919"/>
                  </a:cubicBezTo>
                  <a:lnTo>
                    <a:pt x="5418" y="3382"/>
                  </a:lnTo>
                  <a:cubicBezTo>
                    <a:pt x="5763" y="2799"/>
                    <a:pt x="5597" y="2025"/>
                    <a:pt x="5037" y="1632"/>
                  </a:cubicBezTo>
                  <a:lnTo>
                    <a:pt x="5037" y="1323"/>
                  </a:lnTo>
                  <a:cubicBezTo>
                    <a:pt x="5037" y="1239"/>
                    <a:pt x="4954" y="1156"/>
                    <a:pt x="4870" y="1156"/>
                  </a:cubicBezTo>
                  <a:cubicBezTo>
                    <a:pt x="4775" y="1156"/>
                    <a:pt x="4704" y="1239"/>
                    <a:pt x="4704" y="1323"/>
                  </a:cubicBezTo>
                  <a:lnTo>
                    <a:pt x="4704" y="1477"/>
                  </a:lnTo>
                  <a:cubicBezTo>
                    <a:pt x="4579" y="1430"/>
                    <a:pt x="4442" y="1406"/>
                    <a:pt x="4300" y="1406"/>
                  </a:cubicBezTo>
                  <a:cubicBezTo>
                    <a:pt x="4159" y="1406"/>
                    <a:pt x="4013" y="1430"/>
                    <a:pt x="3870" y="1477"/>
                  </a:cubicBezTo>
                  <a:lnTo>
                    <a:pt x="3870" y="763"/>
                  </a:lnTo>
                  <a:cubicBezTo>
                    <a:pt x="3870" y="537"/>
                    <a:pt x="4049" y="346"/>
                    <a:pt x="4287" y="346"/>
                  </a:cubicBezTo>
                  <a:cubicBezTo>
                    <a:pt x="4477" y="346"/>
                    <a:pt x="4656" y="489"/>
                    <a:pt x="4692" y="680"/>
                  </a:cubicBezTo>
                  <a:cubicBezTo>
                    <a:pt x="4703" y="767"/>
                    <a:pt x="4783" y="824"/>
                    <a:pt x="4861" y="824"/>
                  </a:cubicBezTo>
                  <a:cubicBezTo>
                    <a:pt x="4868" y="824"/>
                    <a:pt x="4875" y="824"/>
                    <a:pt x="4882" y="823"/>
                  </a:cubicBezTo>
                  <a:cubicBezTo>
                    <a:pt x="4978" y="799"/>
                    <a:pt x="5037" y="715"/>
                    <a:pt x="5013" y="620"/>
                  </a:cubicBezTo>
                  <a:cubicBezTo>
                    <a:pt x="4954" y="263"/>
                    <a:pt x="4644" y="1"/>
                    <a:pt x="4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5" name="Google Shape;17525;p63"/>
            <p:cNvSpPr/>
            <p:nvPr/>
          </p:nvSpPr>
          <p:spPr>
            <a:xfrm>
              <a:off x="1028146" y="2491719"/>
              <a:ext cx="37880" cy="32918"/>
            </a:xfrm>
            <a:custGeom>
              <a:rect b="b" l="l" r="r" t="t"/>
              <a:pathLst>
                <a:path extrusionOk="0" h="1035" w="1191">
                  <a:moveTo>
                    <a:pt x="731" y="0"/>
                  </a:moveTo>
                  <a:cubicBezTo>
                    <a:pt x="646" y="0"/>
                    <a:pt x="578" y="41"/>
                    <a:pt x="560" y="130"/>
                  </a:cubicBezTo>
                  <a:cubicBezTo>
                    <a:pt x="548" y="213"/>
                    <a:pt x="607" y="308"/>
                    <a:pt x="703" y="320"/>
                  </a:cubicBezTo>
                  <a:cubicBezTo>
                    <a:pt x="786" y="332"/>
                    <a:pt x="857" y="415"/>
                    <a:pt x="857" y="511"/>
                  </a:cubicBezTo>
                  <a:cubicBezTo>
                    <a:pt x="857" y="618"/>
                    <a:pt x="774" y="713"/>
                    <a:pt x="667" y="713"/>
                  </a:cubicBezTo>
                  <a:cubicBezTo>
                    <a:pt x="560" y="713"/>
                    <a:pt x="488" y="630"/>
                    <a:pt x="476" y="535"/>
                  </a:cubicBezTo>
                  <a:cubicBezTo>
                    <a:pt x="454" y="446"/>
                    <a:pt x="391" y="378"/>
                    <a:pt x="316" y="378"/>
                  </a:cubicBezTo>
                  <a:cubicBezTo>
                    <a:pt x="310" y="378"/>
                    <a:pt x="304" y="379"/>
                    <a:pt x="298" y="380"/>
                  </a:cubicBezTo>
                  <a:cubicBezTo>
                    <a:pt x="0" y="415"/>
                    <a:pt x="179" y="1035"/>
                    <a:pt x="667" y="1035"/>
                  </a:cubicBezTo>
                  <a:cubicBezTo>
                    <a:pt x="953" y="1035"/>
                    <a:pt x="1191" y="796"/>
                    <a:pt x="1191" y="511"/>
                  </a:cubicBezTo>
                  <a:cubicBezTo>
                    <a:pt x="1191" y="199"/>
                    <a:pt x="920" y="0"/>
                    <a:pt x="7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6" name="Google Shape;17526;p63"/>
            <p:cNvSpPr/>
            <p:nvPr/>
          </p:nvSpPr>
          <p:spPr>
            <a:xfrm>
              <a:off x="952769" y="2687447"/>
              <a:ext cx="16316" cy="16316"/>
            </a:xfrm>
            <a:custGeom>
              <a:rect b="b" l="l" r="r" t="t"/>
              <a:pathLst>
                <a:path extrusionOk="0" h="513" w="513">
                  <a:moveTo>
                    <a:pt x="251" y="0"/>
                  </a:moveTo>
                  <a:cubicBezTo>
                    <a:pt x="120" y="0"/>
                    <a:pt x="1" y="119"/>
                    <a:pt x="1" y="250"/>
                  </a:cubicBezTo>
                  <a:cubicBezTo>
                    <a:pt x="1" y="393"/>
                    <a:pt x="120" y="512"/>
                    <a:pt x="251" y="512"/>
                  </a:cubicBezTo>
                  <a:cubicBezTo>
                    <a:pt x="394" y="512"/>
                    <a:pt x="513" y="393"/>
                    <a:pt x="513" y="250"/>
                  </a:cubicBezTo>
                  <a:cubicBezTo>
                    <a:pt x="513"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7" name="Google Shape;17527;p63"/>
            <p:cNvSpPr/>
            <p:nvPr/>
          </p:nvSpPr>
          <p:spPr>
            <a:xfrm>
              <a:off x="1130368" y="2687447"/>
              <a:ext cx="15934" cy="16316"/>
            </a:xfrm>
            <a:custGeom>
              <a:rect b="b" l="l" r="r" t="t"/>
              <a:pathLst>
                <a:path extrusionOk="0" h="513" w="501">
                  <a:moveTo>
                    <a:pt x="251" y="0"/>
                  </a:moveTo>
                  <a:cubicBezTo>
                    <a:pt x="108" y="0"/>
                    <a:pt x="1" y="119"/>
                    <a:pt x="1" y="250"/>
                  </a:cubicBezTo>
                  <a:cubicBezTo>
                    <a:pt x="1" y="393"/>
                    <a:pt x="108" y="512"/>
                    <a:pt x="251" y="512"/>
                  </a:cubicBezTo>
                  <a:cubicBezTo>
                    <a:pt x="394" y="512"/>
                    <a:pt x="501" y="393"/>
                    <a:pt x="501" y="250"/>
                  </a:cubicBezTo>
                  <a:cubicBezTo>
                    <a:pt x="501"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28" name="Google Shape;17528;p63"/>
          <p:cNvGrpSpPr/>
          <p:nvPr/>
        </p:nvGrpSpPr>
        <p:grpSpPr>
          <a:xfrm>
            <a:off x="2274743" y="2246902"/>
            <a:ext cx="255649" cy="351445"/>
            <a:chOff x="2274743" y="2422352"/>
            <a:chExt cx="255649" cy="351445"/>
          </a:xfrm>
        </p:grpSpPr>
        <p:sp>
          <p:nvSpPr>
            <p:cNvPr id="17529" name="Google Shape;17529;p63"/>
            <p:cNvSpPr/>
            <p:nvPr/>
          </p:nvSpPr>
          <p:spPr>
            <a:xfrm>
              <a:off x="2274743" y="2422352"/>
              <a:ext cx="255649" cy="351445"/>
            </a:xfrm>
            <a:custGeom>
              <a:rect b="b" l="l" r="r" t="t"/>
              <a:pathLst>
                <a:path extrusionOk="0" h="11050" w="8038">
                  <a:moveTo>
                    <a:pt x="5608" y="941"/>
                  </a:moveTo>
                  <a:cubicBezTo>
                    <a:pt x="6799" y="1049"/>
                    <a:pt x="7728" y="1954"/>
                    <a:pt x="7728" y="3049"/>
                  </a:cubicBezTo>
                  <a:lnTo>
                    <a:pt x="7728" y="4263"/>
                  </a:lnTo>
                  <a:cubicBezTo>
                    <a:pt x="7716" y="4454"/>
                    <a:pt x="7537" y="4621"/>
                    <a:pt x="7299" y="4621"/>
                  </a:cubicBezTo>
                  <a:lnTo>
                    <a:pt x="7073" y="4621"/>
                  </a:lnTo>
                  <a:cubicBezTo>
                    <a:pt x="7073" y="3347"/>
                    <a:pt x="7121" y="3204"/>
                    <a:pt x="6894" y="2954"/>
                  </a:cubicBezTo>
                  <a:cubicBezTo>
                    <a:pt x="6811" y="2846"/>
                    <a:pt x="6656" y="2775"/>
                    <a:pt x="6490" y="2751"/>
                  </a:cubicBezTo>
                  <a:lnTo>
                    <a:pt x="1632" y="2751"/>
                  </a:lnTo>
                  <a:cubicBezTo>
                    <a:pt x="1275" y="2751"/>
                    <a:pt x="989" y="3037"/>
                    <a:pt x="989" y="3394"/>
                  </a:cubicBezTo>
                  <a:lnTo>
                    <a:pt x="989" y="4621"/>
                  </a:lnTo>
                  <a:lnTo>
                    <a:pt x="763" y="4621"/>
                  </a:lnTo>
                  <a:cubicBezTo>
                    <a:pt x="536" y="4621"/>
                    <a:pt x="346" y="4454"/>
                    <a:pt x="346" y="4263"/>
                  </a:cubicBezTo>
                  <a:lnTo>
                    <a:pt x="346" y="3049"/>
                  </a:lnTo>
                  <a:cubicBezTo>
                    <a:pt x="346" y="1954"/>
                    <a:pt x="1263" y="1049"/>
                    <a:pt x="2453" y="941"/>
                  </a:cubicBezTo>
                  <a:lnTo>
                    <a:pt x="2453" y="1084"/>
                  </a:lnTo>
                  <a:cubicBezTo>
                    <a:pt x="2453" y="1322"/>
                    <a:pt x="2656" y="1525"/>
                    <a:pt x="2894" y="1525"/>
                  </a:cubicBezTo>
                  <a:lnTo>
                    <a:pt x="5180" y="1525"/>
                  </a:lnTo>
                  <a:cubicBezTo>
                    <a:pt x="5418" y="1525"/>
                    <a:pt x="5608" y="1322"/>
                    <a:pt x="5608" y="1084"/>
                  </a:cubicBezTo>
                  <a:lnTo>
                    <a:pt x="5608" y="941"/>
                  </a:lnTo>
                  <a:close/>
                  <a:moveTo>
                    <a:pt x="6442" y="3085"/>
                  </a:moveTo>
                  <a:cubicBezTo>
                    <a:pt x="6525" y="3085"/>
                    <a:pt x="6597" y="3108"/>
                    <a:pt x="6656" y="3180"/>
                  </a:cubicBezTo>
                  <a:cubicBezTo>
                    <a:pt x="6787" y="3335"/>
                    <a:pt x="6728" y="3454"/>
                    <a:pt x="6751" y="3942"/>
                  </a:cubicBezTo>
                  <a:cubicBezTo>
                    <a:pt x="6490" y="4025"/>
                    <a:pt x="6299" y="4263"/>
                    <a:pt x="6299" y="4525"/>
                  </a:cubicBezTo>
                  <a:lnTo>
                    <a:pt x="6299" y="5764"/>
                  </a:lnTo>
                  <a:cubicBezTo>
                    <a:pt x="6299" y="5959"/>
                    <a:pt x="6132" y="6121"/>
                    <a:pt x="5938" y="6121"/>
                  </a:cubicBezTo>
                  <a:cubicBezTo>
                    <a:pt x="5932" y="6121"/>
                    <a:pt x="5925" y="6121"/>
                    <a:pt x="5918" y="6121"/>
                  </a:cubicBezTo>
                  <a:cubicBezTo>
                    <a:pt x="5739" y="6097"/>
                    <a:pt x="5585" y="5942"/>
                    <a:pt x="5585" y="5752"/>
                  </a:cubicBezTo>
                  <a:lnTo>
                    <a:pt x="5585" y="5728"/>
                  </a:lnTo>
                  <a:cubicBezTo>
                    <a:pt x="5585" y="5644"/>
                    <a:pt x="5513" y="5561"/>
                    <a:pt x="5418" y="5561"/>
                  </a:cubicBezTo>
                  <a:cubicBezTo>
                    <a:pt x="5335" y="5561"/>
                    <a:pt x="5251" y="5644"/>
                    <a:pt x="5251" y="5728"/>
                  </a:cubicBezTo>
                  <a:lnTo>
                    <a:pt x="5251" y="5752"/>
                  </a:lnTo>
                  <a:cubicBezTo>
                    <a:pt x="5251" y="6097"/>
                    <a:pt x="5537" y="6418"/>
                    <a:pt x="5894" y="6442"/>
                  </a:cubicBezTo>
                  <a:cubicBezTo>
                    <a:pt x="5916" y="6444"/>
                    <a:pt x="5937" y="6445"/>
                    <a:pt x="5957" y="6445"/>
                  </a:cubicBezTo>
                  <a:cubicBezTo>
                    <a:pt x="6332" y="6445"/>
                    <a:pt x="6620" y="6147"/>
                    <a:pt x="6620" y="5764"/>
                  </a:cubicBezTo>
                  <a:lnTo>
                    <a:pt x="6620" y="4525"/>
                  </a:lnTo>
                  <a:cubicBezTo>
                    <a:pt x="6620" y="4430"/>
                    <a:pt x="6668" y="4347"/>
                    <a:pt x="6740" y="4299"/>
                  </a:cubicBezTo>
                  <a:lnTo>
                    <a:pt x="6740" y="9871"/>
                  </a:lnTo>
                  <a:cubicBezTo>
                    <a:pt x="6740" y="10324"/>
                    <a:pt x="6359" y="10716"/>
                    <a:pt x="5894" y="10716"/>
                  </a:cubicBezTo>
                  <a:lnTo>
                    <a:pt x="2179" y="10716"/>
                  </a:lnTo>
                  <a:cubicBezTo>
                    <a:pt x="1715" y="10716"/>
                    <a:pt x="1322" y="10324"/>
                    <a:pt x="1322" y="9871"/>
                  </a:cubicBezTo>
                  <a:lnTo>
                    <a:pt x="1322" y="4240"/>
                  </a:lnTo>
                  <a:lnTo>
                    <a:pt x="1858" y="4240"/>
                  </a:lnTo>
                  <a:cubicBezTo>
                    <a:pt x="2013" y="4240"/>
                    <a:pt x="2144" y="4359"/>
                    <a:pt x="2144" y="4525"/>
                  </a:cubicBezTo>
                  <a:lnTo>
                    <a:pt x="2144" y="5549"/>
                  </a:lnTo>
                  <a:cubicBezTo>
                    <a:pt x="2144" y="5644"/>
                    <a:pt x="2215" y="5716"/>
                    <a:pt x="2310" y="5716"/>
                  </a:cubicBezTo>
                  <a:cubicBezTo>
                    <a:pt x="2394" y="5716"/>
                    <a:pt x="2477" y="5644"/>
                    <a:pt x="2477" y="5549"/>
                  </a:cubicBezTo>
                  <a:lnTo>
                    <a:pt x="2477" y="4525"/>
                  </a:lnTo>
                  <a:cubicBezTo>
                    <a:pt x="2477" y="4180"/>
                    <a:pt x="2203" y="3918"/>
                    <a:pt x="1858" y="3918"/>
                  </a:cubicBezTo>
                  <a:lnTo>
                    <a:pt x="1322" y="3918"/>
                  </a:lnTo>
                  <a:lnTo>
                    <a:pt x="1322" y="3394"/>
                  </a:lnTo>
                  <a:cubicBezTo>
                    <a:pt x="1322" y="3216"/>
                    <a:pt x="1465" y="3085"/>
                    <a:pt x="1644" y="3085"/>
                  </a:cubicBezTo>
                  <a:close/>
                  <a:moveTo>
                    <a:pt x="2882" y="1"/>
                  </a:moveTo>
                  <a:cubicBezTo>
                    <a:pt x="2644" y="1"/>
                    <a:pt x="2441" y="191"/>
                    <a:pt x="2441" y="430"/>
                  </a:cubicBezTo>
                  <a:lnTo>
                    <a:pt x="2441" y="608"/>
                  </a:lnTo>
                  <a:cubicBezTo>
                    <a:pt x="1072" y="715"/>
                    <a:pt x="1" y="1775"/>
                    <a:pt x="1" y="3049"/>
                  </a:cubicBezTo>
                  <a:lnTo>
                    <a:pt x="1" y="4263"/>
                  </a:lnTo>
                  <a:cubicBezTo>
                    <a:pt x="1" y="4644"/>
                    <a:pt x="334" y="4942"/>
                    <a:pt x="751" y="4942"/>
                  </a:cubicBezTo>
                  <a:lnTo>
                    <a:pt x="977" y="4942"/>
                  </a:lnTo>
                  <a:lnTo>
                    <a:pt x="977" y="9871"/>
                  </a:lnTo>
                  <a:cubicBezTo>
                    <a:pt x="977" y="10526"/>
                    <a:pt x="1513" y="11050"/>
                    <a:pt x="2144" y="11050"/>
                  </a:cubicBezTo>
                  <a:lnTo>
                    <a:pt x="5870" y="11050"/>
                  </a:lnTo>
                  <a:cubicBezTo>
                    <a:pt x="6525" y="11050"/>
                    <a:pt x="7049" y="10526"/>
                    <a:pt x="7049" y="9871"/>
                  </a:cubicBezTo>
                  <a:lnTo>
                    <a:pt x="7049" y="4942"/>
                  </a:lnTo>
                  <a:lnTo>
                    <a:pt x="7263" y="4942"/>
                  </a:lnTo>
                  <a:cubicBezTo>
                    <a:pt x="7680" y="4942"/>
                    <a:pt x="8014" y="4632"/>
                    <a:pt x="8014" y="4263"/>
                  </a:cubicBezTo>
                  <a:lnTo>
                    <a:pt x="8014" y="3049"/>
                  </a:lnTo>
                  <a:cubicBezTo>
                    <a:pt x="8037" y="1775"/>
                    <a:pt x="6966" y="715"/>
                    <a:pt x="5597" y="608"/>
                  </a:cubicBezTo>
                  <a:lnTo>
                    <a:pt x="5597" y="430"/>
                  </a:lnTo>
                  <a:cubicBezTo>
                    <a:pt x="5597" y="191"/>
                    <a:pt x="5406" y="1"/>
                    <a:pt x="5168" y="1"/>
                  </a:cubicBezTo>
                  <a:lnTo>
                    <a:pt x="4037" y="1"/>
                  </a:lnTo>
                  <a:cubicBezTo>
                    <a:pt x="3953" y="1"/>
                    <a:pt x="3870" y="72"/>
                    <a:pt x="3870" y="168"/>
                  </a:cubicBezTo>
                  <a:cubicBezTo>
                    <a:pt x="3870" y="251"/>
                    <a:pt x="3953" y="334"/>
                    <a:pt x="4037" y="334"/>
                  </a:cubicBezTo>
                  <a:lnTo>
                    <a:pt x="5168" y="334"/>
                  </a:lnTo>
                  <a:cubicBezTo>
                    <a:pt x="5227" y="334"/>
                    <a:pt x="5275" y="370"/>
                    <a:pt x="5275" y="430"/>
                  </a:cubicBezTo>
                  <a:lnTo>
                    <a:pt x="5275" y="1084"/>
                  </a:lnTo>
                  <a:cubicBezTo>
                    <a:pt x="5275" y="1144"/>
                    <a:pt x="5227" y="1192"/>
                    <a:pt x="5168" y="1192"/>
                  </a:cubicBezTo>
                  <a:lnTo>
                    <a:pt x="2882" y="1192"/>
                  </a:lnTo>
                  <a:cubicBezTo>
                    <a:pt x="2822" y="1192"/>
                    <a:pt x="2775" y="1144"/>
                    <a:pt x="2775" y="1084"/>
                  </a:cubicBezTo>
                  <a:lnTo>
                    <a:pt x="2775" y="430"/>
                  </a:lnTo>
                  <a:cubicBezTo>
                    <a:pt x="2775" y="370"/>
                    <a:pt x="2822" y="334"/>
                    <a:pt x="2882" y="334"/>
                  </a:cubicBezTo>
                  <a:lnTo>
                    <a:pt x="3382" y="334"/>
                  </a:lnTo>
                  <a:cubicBezTo>
                    <a:pt x="3477" y="334"/>
                    <a:pt x="3549" y="251"/>
                    <a:pt x="3549" y="168"/>
                  </a:cubicBezTo>
                  <a:cubicBezTo>
                    <a:pt x="3549" y="72"/>
                    <a:pt x="3477" y="1"/>
                    <a:pt x="3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0" name="Google Shape;17530;p63"/>
            <p:cNvSpPr/>
            <p:nvPr/>
          </p:nvSpPr>
          <p:spPr>
            <a:xfrm>
              <a:off x="2347831" y="2600714"/>
              <a:ext cx="71975" cy="75378"/>
            </a:xfrm>
            <a:custGeom>
              <a:rect b="b" l="l" r="r" t="t"/>
              <a:pathLst>
                <a:path extrusionOk="0" h="2370" w="2263">
                  <a:moveTo>
                    <a:pt x="1036" y="1"/>
                  </a:moveTo>
                  <a:cubicBezTo>
                    <a:pt x="953" y="1"/>
                    <a:pt x="882" y="84"/>
                    <a:pt x="882" y="167"/>
                  </a:cubicBezTo>
                  <a:cubicBezTo>
                    <a:pt x="882" y="378"/>
                    <a:pt x="704" y="522"/>
                    <a:pt x="519" y="522"/>
                  </a:cubicBezTo>
                  <a:cubicBezTo>
                    <a:pt x="443" y="522"/>
                    <a:pt x="365" y="497"/>
                    <a:pt x="298" y="441"/>
                  </a:cubicBezTo>
                  <a:cubicBezTo>
                    <a:pt x="266" y="414"/>
                    <a:pt x="227" y="402"/>
                    <a:pt x="187" y="402"/>
                  </a:cubicBezTo>
                  <a:cubicBezTo>
                    <a:pt x="140" y="402"/>
                    <a:pt x="93" y="420"/>
                    <a:pt x="60" y="453"/>
                  </a:cubicBezTo>
                  <a:cubicBezTo>
                    <a:pt x="1" y="525"/>
                    <a:pt x="12" y="632"/>
                    <a:pt x="72" y="691"/>
                  </a:cubicBezTo>
                  <a:cubicBezTo>
                    <a:pt x="204" y="797"/>
                    <a:pt x="358" y="848"/>
                    <a:pt x="513" y="848"/>
                  </a:cubicBezTo>
                  <a:cubicBezTo>
                    <a:pt x="638" y="848"/>
                    <a:pt x="765" y="815"/>
                    <a:pt x="882" y="751"/>
                  </a:cubicBezTo>
                  <a:lnTo>
                    <a:pt x="882" y="1691"/>
                  </a:lnTo>
                  <a:cubicBezTo>
                    <a:pt x="882" y="2101"/>
                    <a:pt x="1212" y="2370"/>
                    <a:pt x="1559" y="2370"/>
                  </a:cubicBezTo>
                  <a:cubicBezTo>
                    <a:pt x="1726" y="2370"/>
                    <a:pt x="1897" y="2307"/>
                    <a:pt x="2036" y="2168"/>
                  </a:cubicBezTo>
                  <a:cubicBezTo>
                    <a:pt x="2144" y="2061"/>
                    <a:pt x="2215" y="1906"/>
                    <a:pt x="2227" y="1763"/>
                  </a:cubicBezTo>
                  <a:cubicBezTo>
                    <a:pt x="2263" y="1668"/>
                    <a:pt x="2191" y="1584"/>
                    <a:pt x="2096" y="1584"/>
                  </a:cubicBezTo>
                  <a:cubicBezTo>
                    <a:pt x="2089" y="1583"/>
                    <a:pt x="2082" y="1583"/>
                    <a:pt x="2075" y="1583"/>
                  </a:cubicBezTo>
                  <a:cubicBezTo>
                    <a:pt x="1997" y="1583"/>
                    <a:pt x="1917" y="1640"/>
                    <a:pt x="1917" y="1727"/>
                  </a:cubicBezTo>
                  <a:cubicBezTo>
                    <a:pt x="1906" y="1906"/>
                    <a:pt x="1739" y="2049"/>
                    <a:pt x="1560" y="2049"/>
                  </a:cubicBezTo>
                  <a:cubicBezTo>
                    <a:pt x="1370" y="2049"/>
                    <a:pt x="1203" y="1882"/>
                    <a:pt x="1203" y="1691"/>
                  </a:cubicBezTo>
                  <a:lnTo>
                    <a:pt x="1203" y="167"/>
                  </a:lnTo>
                  <a:cubicBezTo>
                    <a:pt x="1203" y="84"/>
                    <a:pt x="1132" y="1"/>
                    <a:pt x="1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1" name="Google Shape;17531;p63"/>
            <p:cNvSpPr/>
            <p:nvPr/>
          </p:nvSpPr>
          <p:spPr>
            <a:xfrm>
              <a:off x="2408801" y="2546964"/>
              <a:ext cx="43573" cy="93539"/>
            </a:xfrm>
            <a:custGeom>
              <a:rect b="b" l="l" r="r" t="t"/>
              <a:pathLst>
                <a:path extrusionOk="0" h="2941" w="1370">
                  <a:moveTo>
                    <a:pt x="608" y="0"/>
                  </a:moveTo>
                  <a:cubicBezTo>
                    <a:pt x="274" y="0"/>
                    <a:pt x="0" y="262"/>
                    <a:pt x="0" y="607"/>
                  </a:cubicBezTo>
                  <a:lnTo>
                    <a:pt x="0" y="2786"/>
                  </a:lnTo>
                  <a:cubicBezTo>
                    <a:pt x="0" y="2869"/>
                    <a:pt x="72" y="2941"/>
                    <a:pt x="167" y="2941"/>
                  </a:cubicBezTo>
                  <a:cubicBezTo>
                    <a:pt x="250" y="2941"/>
                    <a:pt x="334" y="2869"/>
                    <a:pt x="334" y="2786"/>
                  </a:cubicBezTo>
                  <a:lnTo>
                    <a:pt x="334" y="619"/>
                  </a:lnTo>
                  <a:cubicBezTo>
                    <a:pt x="334" y="476"/>
                    <a:pt x="453" y="345"/>
                    <a:pt x="608" y="345"/>
                  </a:cubicBezTo>
                  <a:lnTo>
                    <a:pt x="762" y="345"/>
                  </a:lnTo>
                  <a:cubicBezTo>
                    <a:pt x="905" y="345"/>
                    <a:pt x="1048" y="464"/>
                    <a:pt x="1048" y="619"/>
                  </a:cubicBezTo>
                  <a:lnTo>
                    <a:pt x="1048" y="1179"/>
                  </a:lnTo>
                  <a:cubicBezTo>
                    <a:pt x="1048" y="1262"/>
                    <a:pt x="1120" y="1334"/>
                    <a:pt x="1203" y="1334"/>
                  </a:cubicBezTo>
                  <a:cubicBezTo>
                    <a:pt x="1298" y="1334"/>
                    <a:pt x="1370" y="1262"/>
                    <a:pt x="1370" y="1179"/>
                  </a:cubicBezTo>
                  <a:lnTo>
                    <a:pt x="1370" y="619"/>
                  </a:lnTo>
                  <a:cubicBezTo>
                    <a:pt x="1370" y="286"/>
                    <a:pt x="1108"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32" name="Google Shape;17532;p63"/>
          <p:cNvGrpSpPr/>
          <p:nvPr/>
        </p:nvGrpSpPr>
        <p:grpSpPr>
          <a:xfrm>
            <a:off x="2708723" y="2245789"/>
            <a:ext cx="246552" cy="352558"/>
            <a:chOff x="2708723" y="2421239"/>
            <a:chExt cx="246552" cy="352558"/>
          </a:xfrm>
        </p:grpSpPr>
        <p:sp>
          <p:nvSpPr>
            <p:cNvPr id="17533" name="Google Shape;17533;p63"/>
            <p:cNvSpPr/>
            <p:nvPr/>
          </p:nvSpPr>
          <p:spPr>
            <a:xfrm>
              <a:off x="2708723" y="2421239"/>
              <a:ext cx="246552" cy="282905"/>
            </a:xfrm>
            <a:custGeom>
              <a:rect b="b" l="l" r="r" t="t"/>
              <a:pathLst>
                <a:path extrusionOk="0" h="8895" w="7752">
                  <a:moveTo>
                    <a:pt x="6973" y="1134"/>
                  </a:moveTo>
                  <a:cubicBezTo>
                    <a:pt x="7031" y="1134"/>
                    <a:pt x="7090" y="1161"/>
                    <a:pt x="7132" y="1215"/>
                  </a:cubicBezTo>
                  <a:lnTo>
                    <a:pt x="7406" y="1560"/>
                  </a:lnTo>
                  <a:cubicBezTo>
                    <a:pt x="7370" y="1643"/>
                    <a:pt x="7370" y="1655"/>
                    <a:pt x="7370" y="1691"/>
                  </a:cubicBezTo>
                  <a:cubicBezTo>
                    <a:pt x="7358" y="2179"/>
                    <a:pt x="6953" y="2572"/>
                    <a:pt x="6453" y="2572"/>
                  </a:cubicBezTo>
                  <a:lnTo>
                    <a:pt x="1953" y="2572"/>
                  </a:lnTo>
                  <a:cubicBezTo>
                    <a:pt x="1488" y="2572"/>
                    <a:pt x="1119" y="2239"/>
                    <a:pt x="1048" y="1798"/>
                  </a:cubicBezTo>
                  <a:lnTo>
                    <a:pt x="1512" y="1215"/>
                  </a:lnTo>
                  <a:cubicBezTo>
                    <a:pt x="1548" y="1161"/>
                    <a:pt x="1602" y="1134"/>
                    <a:pt x="1658" y="1134"/>
                  </a:cubicBezTo>
                  <a:cubicBezTo>
                    <a:pt x="1715" y="1134"/>
                    <a:pt x="1774" y="1161"/>
                    <a:pt x="1822" y="1215"/>
                  </a:cubicBezTo>
                  <a:lnTo>
                    <a:pt x="2191" y="1679"/>
                  </a:lnTo>
                  <a:cubicBezTo>
                    <a:pt x="2280" y="1786"/>
                    <a:pt x="2414" y="1840"/>
                    <a:pt x="2548" y="1840"/>
                  </a:cubicBezTo>
                  <a:cubicBezTo>
                    <a:pt x="2682" y="1840"/>
                    <a:pt x="2816" y="1786"/>
                    <a:pt x="2905" y="1679"/>
                  </a:cubicBezTo>
                  <a:lnTo>
                    <a:pt x="3274" y="1215"/>
                  </a:lnTo>
                  <a:cubicBezTo>
                    <a:pt x="3316" y="1161"/>
                    <a:pt x="3373" y="1134"/>
                    <a:pt x="3431" y="1134"/>
                  </a:cubicBezTo>
                  <a:cubicBezTo>
                    <a:pt x="3489" y="1134"/>
                    <a:pt x="3548" y="1161"/>
                    <a:pt x="3596" y="1215"/>
                  </a:cubicBezTo>
                  <a:lnTo>
                    <a:pt x="3965" y="1679"/>
                  </a:lnTo>
                  <a:cubicBezTo>
                    <a:pt x="4054" y="1786"/>
                    <a:pt x="4188" y="1840"/>
                    <a:pt x="4322" y="1840"/>
                  </a:cubicBezTo>
                  <a:cubicBezTo>
                    <a:pt x="4456" y="1840"/>
                    <a:pt x="4590" y="1786"/>
                    <a:pt x="4679" y="1679"/>
                  </a:cubicBezTo>
                  <a:lnTo>
                    <a:pt x="5048" y="1215"/>
                  </a:lnTo>
                  <a:cubicBezTo>
                    <a:pt x="5084" y="1161"/>
                    <a:pt x="5141" y="1134"/>
                    <a:pt x="5199" y="1134"/>
                  </a:cubicBezTo>
                  <a:cubicBezTo>
                    <a:pt x="5257" y="1134"/>
                    <a:pt x="5316" y="1161"/>
                    <a:pt x="5358" y="1215"/>
                  </a:cubicBezTo>
                  <a:lnTo>
                    <a:pt x="5739" y="1679"/>
                  </a:lnTo>
                  <a:cubicBezTo>
                    <a:pt x="5828" y="1786"/>
                    <a:pt x="5956" y="1840"/>
                    <a:pt x="6087" y="1840"/>
                  </a:cubicBezTo>
                  <a:cubicBezTo>
                    <a:pt x="6218" y="1840"/>
                    <a:pt x="6352" y="1786"/>
                    <a:pt x="6453" y="1679"/>
                  </a:cubicBezTo>
                  <a:lnTo>
                    <a:pt x="6822" y="1215"/>
                  </a:lnTo>
                  <a:cubicBezTo>
                    <a:pt x="6858" y="1161"/>
                    <a:pt x="6915" y="1134"/>
                    <a:pt x="6973" y="1134"/>
                  </a:cubicBezTo>
                  <a:close/>
                  <a:moveTo>
                    <a:pt x="1905" y="0"/>
                  </a:moveTo>
                  <a:cubicBezTo>
                    <a:pt x="1227" y="0"/>
                    <a:pt x="655" y="572"/>
                    <a:pt x="655" y="1250"/>
                  </a:cubicBezTo>
                  <a:lnTo>
                    <a:pt x="655" y="1334"/>
                  </a:lnTo>
                  <a:cubicBezTo>
                    <a:pt x="286" y="1369"/>
                    <a:pt x="0" y="1691"/>
                    <a:pt x="0" y="2060"/>
                  </a:cubicBezTo>
                  <a:lnTo>
                    <a:pt x="0" y="3262"/>
                  </a:lnTo>
                  <a:cubicBezTo>
                    <a:pt x="0" y="3560"/>
                    <a:pt x="179" y="3846"/>
                    <a:pt x="465" y="3953"/>
                  </a:cubicBezTo>
                  <a:lnTo>
                    <a:pt x="476" y="3953"/>
                  </a:lnTo>
                  <a:lnTo>
                    <a:pt x="3608" y="4858"/>
                  </a:lnTo>
                  <a:cubicBezTo>
                    <a:pt x="3834" y="4953"/>
                    <a:pt x="3965" y="5156"/>
                    <a:pt x="3965" y="5394"/>
                  </a:cubicBezTo>
                  <a:lnTo>
                    <a:pt x="3965" y="6001"/>
                  </a:lnTo>
                  <a:lnTo>
                    <a:pt x="3774" y="6001"/>
                  </a:lnTo>
                  <a:cubicBezTo>
                    <a:pt x="3477" y="6001"/>
                    <a:pt x="3215" y="6239"/>
                    <a:pt x="3215" y="6561"/>
                  </a:cubicBezTo>
                  <a:lnTo>
                    <a:pt x="3215" y="6811"/>
                  </a:lnTo>
                  <a:cubicBezTo>
                    <a:pt x="3215" y="6894"/>
                    <a:pt x="3298" y="6977"/>
                    <a:pt x="3382" y="6977"/>
                  </a:cubicBezTo>
                  <a:cubicBezTo>
                    <a:pt x="3477" y="6977"/>
                    <a:pt x="3548" y="6894"/>
                    <a:pt x="3548" y="6811"/>
                  </a:cubicBezTo>
                  <a:lnTo>
                    <a:pt x="3548" y="6561"/>
                  </a:lnTo>
                  <a:cubicBezTo>
                    <a:pt x="3548" y="6441"/>
                    <a:pt x="3655" y="6334"/>
                    <a:pt x="3774" y="6334"/>
                  </a:cubicBezTo>
                  <a:lnTo>
                    <a:pt x="4513" y="6334"/>
                  </a:lnTo>
                  <a:cubicBezTo>
                    <a:pt x="4632" y="6334"/>
                    <a:pt x="4739" y="6441"/>
                    <a:pt x="4739" y="6561"/>
                  </a:cubicBezTo>
                  <a:lnTo>
                    <a:pt x="4739" y="8727"/>
                  </a:lnTo>
                  <a:cubicBezTo>
                    <a:pt x="4739" y="8823"/>
                    <a:pt x="4810" y="8894"/>
                    <a:pt x="4906" y="8894"/>
                  </a:cubicBezTo>
                  <a:cubicBezTo>
                    <a:pt x="4989" y="8894"/>
                    <a:pt x="5072" y="8823"/>
                    <a:pt x="5072" y="8727"/>
                  </a:cubicBezTo>
                  <a:lnTo>
                    <a:pt x="5072" y="6561"/>
                  </a:lnTo>
                  <a:cubicBezTo>
                    <a:pt x="5072" y="6263"/>
                    <a:pt x="4822" y="6001"/>
                    <a:pt x="4513" y="6001"/>
                  </a:cubicBezTo>
                  <a:lnTo>
                    <a:pt x="4286" y="6001"/>
                  </a:lnTo>
                  <a:lnTo>
                    <a:pt x="4286" y="5394"/>
                  </a:lnTo>
                  <a:cubicBezTo>
                    <a:pt x="4286" y="4977"/>
                    <a:pt x="3989" y="4632"/>
                    <a:pt x="3691" y="4548"/>
                  </a:cubicBezTo>
                  <a:lnTo>
                    <a:pt x="572" y="3643"/>
                  </a:lnTo>
                  <a:cubicBezTo>
                    <a:pt x="417" y="3584"/>
                    <a:pt x="322" y="3429"/>
                    <a:pt x="322" y="3262"/>
                  </a:cubicBezTo>
                  <a:lnTo>
                    <a:pt x="322" y="2060"/>
                  </a:lnTo>
                  <a:cubicBezTo>
                    <a:pt x="322" y="1869"/>
                    <a:pt x="465" y="1691"/>
                    <a:pt x="643" y="1655"/>
                  </a:cubicBezTo>
                  <a:cubicBezTo>
                    <a:pt x="643" y="1774"/>
                    <a:pt x="679" y="1881"/>
                    <a:pt x="703" y="1989"/>
                  </a:cubicBezTo>
                  <a:cubicBezTo>
                    <a:pt x="869" y="2489"/>
                    <a:pt x="1334" y="2858"/>
                    <a:pt x="1893" y="2858"/>
                  </a:cubicBezTo>
                  <a:lnTo>
                    <a:pt x="6394" y="2858"/>
                  </a:lnTo>
                  <a:cubicBezTo>
                    <a:pt x="7061" y="2858"/>
                    <a:pt x="7608" y="2322"/>
                    <a:pt x="7644" y="1655"/>
                  </a:cubicBezTo>
                  <a:cubicBezTo>
                    <a:pt x="7704" y="1274"/>
                    <a:pt x="7751" y="941"/>
                    <a:pt x="7465" y="560"/>
                  </a:cubicBezTo>
                  <a:cubicBezTo>
                    <a:pt x="7427" y="514"/>
                    <a:pt x="7374" y="487"/>
                    <a:pt x="7321" y="487"/>
                  </a:cubicBezTo>
                  <a:cubicBezTo>
                    <a:pt x="7293" y="487"/>
                    <a:pt x="7264" y="495"/>
                    <a:pt x="7239" y="512"/>
                  </a:cubicBezTo>
                  <a:cubicBezTo>
                    <a:pt x="7168" y="572"/>
                    <a:pt x="7156" y="667"/>
                    <a:pt x="7192" y="738"/>
                  </a:cubicBezTo>
                  <a:cubicBezTo>
                    <a:pt x="7239" y="798"/>
                    <a:pt x="7287" y="869"/>
                    <a:pt x="7311" y="941"/>
                  </a:cubicBezTo>
                  <a:cubicBezTo>
                    <a:pt x="7212" y="842"/>
                    <a:pt x="7083" y="794"/>
                    <a:pt x="6953" y="794"/>
                  </a:cubicBezTo>
                  <a:cubicBezTo>
                    <a:pt x="6800" y="794"/>
                    <a:pt x="6646" y="860"/>
                    <a:pt x="6537" y="988"/>
                  </a:cubicBezTo>
                  <a:cubicBezTo>
                    <a:pt x="6156" y="1453"/>
                    <a:pt x="6168" y="1488"/>
                    <a:pt x="6060" y="1488"/>
                  </a:cubicBezTo>
                  <a:cubicBezTo>
                    <a:pt x="6037" y="1488"/>
                    <a:pt x="6001" y="1488"/>
                    <a:pt x="5953" y="1453"/>
                  </a:cubicBezTo>
                  <a:lnTo>
                    <a:pt x="5584" y="988"/>
                  </a:lnTo>
                  <a:cubicBezTo>
                    <a:pt x="5483" y="851"/>
                    <a:pt x="5331" y="783"/>
                    <a:pt x="5178" y="783"/>
                  </a:cubicBezTo>
                  <a:cubicBezTo>
                    <a:pt x="5025" y="783"/>
                    <a:pt x="4870" y="851"/>
                    <a:pt x="4763" y="988"/>
                  </a:cubicBezTo>
                  <a:lnTo>
                    <a:pt x="4394" y="1453"/>
                  </a:lnTo>
                  <a:cubicBezTo>
                    <a:pt x="4364" y="1483"/>
                    <a:pt x="4328" y="1497"/>
                    <a:pt x="4292" y="1497"/>
                  </a:cubicBezTo>
                  <a:cubicBezTo>
                    <a:pt x="4257" y="1497"/>
                    <a:pt x="4221" y="1483"/>
                    <a:pt x="4191" y="1453"/>
                  </a:cubicBezTo>
                  <a:lnTo>
                    <a:pt x="3810" y="988"/>
                  </a:lnTo>
                  <a:cubicBezTo>
                    <a:pt x="3709" y="851"/>
                    <a:pt x="3557" y="783"/>
                    <a:pt x="3405" y="783"/>
                  </a:cubicBezTo>
                  <a:cubicBezTo>
                    <a:pt x="3254" y="783"/>
                    <a:pt x="3102" y="851"/>
                    <a:pt x="3001" y="988"/>
                  </a:cubicBezTo>
                  <a:lnTo>
                    <a:pt x="2620" y="1453"/>
                  </a:lnTo>
                  <a:cubicBezTo>
                    <a:pt x="2590" y="1483"/>
                    <a:pt x="2554" y="1497"/>
                    <a:pt x="2518" y="1497"/>
                  </a:cubicBezTo>
                  <a:cubicBezTo>
                    <a:pt x="2483" y="1497"/>
                    <a:pt x="2447" y="1483"/>
                    <a:pt x="2417" y="1453"/>
                  </a:cubicBezTo>
                  <a:lnTo>
                    <a:pt x="2048" y="988"/>
                  </a:lnTo>
                  <a:cubicBezTo>
                    <a:pt x="1941" y="851"/>
                    <a:pt x="1786" y="783"/>
                    <a:pt x="1633" y="783"/>
                  </a:cubicBezTo>
                  <a:cubicBezTo>
                    <a:pt x="1480" y="783"/>
                    <a:pt x="1328" y="851"/>
                    <a:pt x="1227" y="988"/>
                  </a:cubicBezTo>
                  <a:lnTo>
                    <a:pt x="1000" y="1250"/>
                  </a:lnTo>
                  <a:cubicBezTo>
                    <a:pt x="1000" y="750"/>
                    <a:pt x="1417" y="334"/>
                    <a:pt x="1929" y="334"/>
                  </a:cubicBezTo>
                  <a:cubicBezTo>
                    <a:pt x="2408" y="335"/>
                    <a:pt x="2836" y="335"/>
                    <a:pt x="3219" y="335"/>
                  </a:cubicBezTo>
                  <a:cubicBezTo>
                    <a:pt x="4753" y="335"/>
                    <a:pt x="5570" y="328"/>
                    <a:pt x="6025" y="328"/>
                  </a:cubicBezTo>
                  <a:cubicBezTo>
                    <a:pt x="6593" y="328"/>
                    <a:pt x="6596" y="340"/>
                    <a:pt x="6727" y="393"/>
                  </a:cubicBezTo>
                  <a:cubicBezTo>
                    <a:pt x="6746" y="398"/>
                    <a:pt x="6765" y="400"/>
                    <a:pt x="6783" y="400"/>
                  </a:cubicBezTo>
                  <a:cubicBezTo>
                    <a:pt x="6854" y="400"/>
                    <a:pt x="6913" y="362"/>
                    <a:pt x="6942" y="286"/>
                  </a:cubicBezTo>
                  <a:cubicBezTo>
                    <a:pt x="6965" y="203"/>
                    <a:pt x="6930" y="107"/>
                    <a:pt x="6834" y="84"/>
                  </a:cubicBezTo>
                  <a:cubicBezTo>
                    <a:pt x="6656" y="18"/>
                    <a:pt x="6605" y="6"/>
                    <a:pt x="6008" y="6"/>
                  </a:cubicBezTo>
                  <a:cubicBezTo>
                    <a:pt x="5667" y="6"/>
                    <a:pt x="5148" y="10"/>
                    <a:pt x="4324" y="10"/>
                  </a:cubicBezTo>
                  <a:cubicBezTo>
                    <a:pt x="3707" y="10"/>
                    <a:pt x="2918" y="8"/>
                    <a:pt x="1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4" name="Google Shape;17534;p63"/>
            <p:cNvSpPr/>
            <p:nvPr/>
          </p:nvSpPr>
          <p:spPr>
            <a:xfrm>
              <a:off x="2813234" y="2654497"/>
              <a:ext cx="58712" cy="119301"/>
            </a:xfrm>
            <a:custGeom>
              <a:rect b="b" l="l" r="r" t="t"/>
              <a:pathLst>
                <a:path extrusionOk="0" h="3751" w="1846">
                  <a:moveTo>
                    <a:pt x="155" y="0"/>
                  </a:moveTo>
                  <a:cubicBezTo>
                    <a:pt x="72" y="0"/>
                    <a:pt x="0" y="72"/>
                    <a:pt x="0" y="155"/>
                  </a:cubicBezTo>
                  <a:lnTo>
                    <a:pt x="0" y="3191"/>
                  </a:lnTo>
                  <a:cubicBezTo>
                    <a:pt x="0" y="3489"/>
                    <a:pt x="238" y="3751"/>
                    <a:pt x="548" y="3751"/>
                  </a:cubicBezTo>
                  <a:lnTo>
                    <a:pt x="1286" y="3751"/>
                  </a:lnTo>
                  <a:cubicBezTo>
                    <a:pt x="1584" y="3751"/>
                    <a:pt x="1846" y="3513"/>
                    <a:pt x="1846" y="3191"/>
                  </a:cubicBezTo>
                  <a:lnTo>
                    <a:pt x="1846" y="2096"/>
                  </a:lnTo>
                  <a:cubicBezTo>
                    <a:pt x="1834" y="2001"/>
                    <a:pt x="1762" y="1929"/>
                    <a:pt x="1679" y="1929"/>
                  </a:cubicBezTo>
                  <a:cubicBezTo>
                    <a:pt x="1584" y="1929"/>
                    <a:pt x="1512" y="2001"/>
                    <a:pt x="1512" y="2096"/>
                  </a:cubicBezTo>
                  <a:lnTo>
                    <a:pt x="1512" y="3191"/>
                  </a:lnTo>
                  <a:cubicBezTo>
                    <a:pt x="1512" y="3310"/>
                    <a:pt x="1405" y="3417"/>
                    <a:pt x="1286" y="3417"/>
                  </a:cubicBezTo>
                  <a:lnTo>
                    <a:pt x="548" y="3417"/>
                  </a:lnTo>
                  <a:cubicBezTo>
                    <a:pt x="429" y="3417"/>
                    <a:pt x="322" y="3310"/>
                    <a:pt x="322" y="3191"/>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35" name="Google Shape;17535;p63"/>
          <p:cNvGrpSpPr/>
          <p:nvPr/>
        </p:nvGrpSpPr>
        <p:grpSpPr>
          <a:xfrm>
            <a:off x="1835485" y="2246902"/>
            <a:ext cx="259433" cy="350714"/>
            <a:chOff x="1835485" y="2422352"/>
            <a:chExt cx="259433" cy="350714"/>
          </a:xfrm>
        </p:grpSpPr>
        <p:sp>
          <p:nvSpPr>
            <p:cNvPr id="17536" name="Google Shape;17536;p63"/>
            <p:cNvSpPr/>
            <p:nvPr/>
          </p:nvSpPr>
          <p:spPr>
            <a:xfrm>
              <a:off x="2027460" y="2437141"/>
              <a:ext cx="36767" cy="33713"/>
            </a:xfrm>
            <a:custGeom>
              <a:rect b="b" l="l" r="r" t="t"/>
              <a:pathLst>
                <a:path extrusionOk="0" h="1060" w="1156">
                  <a:moveTo>
                    <a:pt x="834" y="322"/>
                  </a:moveTo>
                  <a:lnTo>
                    <a:pt x="834" y="715"/>
                  </a:lnTo>
                  <a:lnTo>
                    <a:pt x="334" y="715"/>
                  </a:lnTo>
                  <a:lnTo>
                    <a:pt x="334" y="322"/>
                  </a:lnTo>
                  <a:close/>
                  <a:moveTo>
                    <a:pt x="263" y="0"/>
                  </a:moveTo>
                  <a:cubicBezTo>
                    <a:pt x="120" y="0"/>
                    <a:pt x="1" y="119"/>
                    <a:pt x="1" y="262"/>
                  </a:cubicBezTo>
                  <a:lnTo>
                    <a:pt x="1" y="786"/>
                  </a:lnTo>
                  <a:cubicBezTo>
                    <a:pt x="1" y="941"/>
                    <a:pt x="120" y="1060"/>
                    <a:pt x="263" y="1060"/>
                  </a:cubicBezTo>
                  <a:lnTo>
                    <a:pt x="894" y="1060"/>
                  </a:lnTo>
                  <a:cubicBezTo>
                    <a:pt x="1037" y="1060"/>
                    <a:pt x="1156" y="941"/>
                    <a:pt x="1156" y="786"/>
                  </a:cubicBezTo>
                  <a:lnTo>
                    <a:pt x="1156" y="262"/>
                  </a:lnTo>
                  <a:cubicBezTo>
                    <a:pt x="1156" y="119"/>
                    <a:pt x="1037"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7" name="Google Shape;17537;p63"/>
            <p:cNvSpPr/>
            <p:nvPr/>
          </p:nvSpPr>
          <p:spPr>
            <a:xfrm>
              <a:off x="1870693" y="2531125"/>
              <a:ext cx="33968" cy="32059"/>
            </a:xfrm>
            <a:custGeom>
              <a:rect b="b" l="l" r="r" t="t"/>
              <a:pathLst>
                <a:path extrusionOk="0" h="1008" w="1068">
                  <a:moveTo>
                    <a:pt x="453" y="1"/>
                  </a:moveTo>
                  <a:cubicBezTo>
                    <a:pt x="269" y="1"/>
                    <a:pt x="120" y="99"/>
                    <a:pt x="179" y="248"/>
                  </a:cubicBezTo>
                  <a:cubicBezTo>
                    <a:pt x="197" y="310"/>
                    <a:pt x="260" y="345"/>
                    <a:pt x="320" y="345"/>
                  </a:cubicBezTo>
                  <a:cubicBezTo>
                    <a:pt x="342" y="345"/>
                    <a:pt x="363" y="341"/>
                    <a:pt x="382" y="331"/>
                  </a:cubicBezTo>
                  <a:cubicBezTo>
                    <a:pt x="403" y="323"/>
                    <a:pt x="425" y="319"/>
                    <a:pt x="445" y="319"/>
                  </a:cubicBezTo>
                  <a:cubicBezTo>
                    <a:pt x="540" y="319"/>
                    <a:pt x="620" y="400"/>
                    <a:pt x="620" y="498"/>
                  </a:cubicBezTo>
                  <a:cubicBezTo>
                    <a:pt x="620" y="608"/>
                    <a:pt x="532" y="676"/>
                    <a:pt x="442" y="676"/>
                  </a:cubicBezTo>
                  <a:cubicBezTo>
                    <a:pt x="395" y="676"/>
                    <a:pt x="347" y="658"/>
                    <a:pt x="310" y="617"/>
                  </a:cubicBezTo>
                  <a:cubicBezTo>
                    <a:pt x="279" y="580"/>
                    <a:pt x="235" y="562"/>
                    <a:pt x="190" y="562"/>
                  </a:cubicBezTo>
                  <a:cubicBezTo>
                    <a:pt x="148" y="562"/>
                    <a:pt x="106" y="577"/>
                    <a:pt x="72" y="605"/>
                  </a:cubicBezTo>
                  <a:cubicBezTo>
                    <a:pt x="1" y="665"/>
                    <a:pt x="1" y="760"/>
                    <a:pt x="60" y="843"/>
                  </a:cubicBezTo>
                  <a:cubicBezTo>
                    <a:pt x="171" y="958"/>
                    <a:pt x="308" y="1008"/>
                    <a:pt x="441" y="1008"/>
                  </a:cubicBezTo>
                  <a:cubicBezTo>
                    <a:pt x="764" y="1008"/>
                    <a:pt x="1068" y="714"/>
                    <a:pt x="941" y="343"/>
                  </a:cubicBezTo>
                  <a:cubicBezTo>
                    <a:pt x="858" y="99"/>
                    <a:pt x="638"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8" name="Google Shape;17538;p63"/>
            <p:cNvSpPr/>
            <p:nvPr/>
          </p:nvSpPr>
          <p:spPr>
            <a:xfrm>
              <a:off x="2028223" y="2531030"/>
              <a:ext cx="32218" cy="31042"/>
            </a:xfrm>
            <a:custGeom>
              <a:rect b="b" l="l" r="r" t="t"/>
              <a:pathLst>
                <a:path extrusionOk="0" h="976" w="1013">
                  <a:moveTo>
                    <a:pt x="511" y="1"/>
                  </a:moveTo>
                  <a:cubicBezTo>
                    <a:pt x="245" y="1"/>
                    <a:pt x="1" y="210"/>
                    <a:pt x="1" y="501"/>
                  </a:cubicBezTo>
                  <a:cubicBezTo>
                    <a:pt x="1" y="770"/>
                    <a:pt x="222" y="975"/>
                    <a:pt x="383" y="975"/>
                  </a:cubicBezTo>
                  <a:cubicBezTo>
                    <a:pt x="443" y="975"/>
                    <a:pt x="495" y="947"/>
                    <a:pt x="525" y="882"/>
                  </a:cubicBezTo>
                  <a:cubicBezTo>
                    <a:pt x="548" y="799"/>
                    <a:pt x="525" y="703"/>
                    <a:pt x="429" y="668"/>
                  </a:cubicBezTo>
                  <a:cubicBezTo>
                    <a:pt x="334" y="620"/>
                    <a:pt x="298" y="513"/>
                    <a:pt x="346" y="430"/>
                  </a:cubicBezTo>
                  <a:cubicBezTo>
                    <a:pt x="379" y="358"/>
                    <a:pt x="441" y="327"/>
                    <a:pt x="503" y="327"/>
                  </a:cubicBezTo>
                  <a:cubicBezTo>
                    <a:pt x="597" y="327"/>
                    <a:pt x="691" y="398"/>
                    <a:pt x="691" y="513"/>
                  </a:cubicBezTo>
                  <a:cubicBezTo>
                    <a:pt x="679" y="627"/>
                    <a:pt x="762" y="690"/>
                    <a:pt x="846" y="690"/>
                  </a:cubicBezTo>
                  <a:cubicBezTo>
                    <a:pt x="928" y="690"/>
                    <a:pt x="1013" y="630"/>
                    <a:pt x="1013" y="501"/>
                  </a:cubicBezTo>
                  <a:cubicBezTo>
                    <a:pt x="1013" y="311"/>
                    <a:pt x="894" y="144"/>
                    <a:pt x="727" y="49"/>
                  </a:cubicBezTo>
                  <a:cubicBezTo>
                    <a:pt x="656" y="16"/>
                    <a:pt x="583" y="1"/>
                    <a:pt x="5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9" name="Google Shape;17539;p63"/>
            <p:cNvSpPr/>
            <p:nvPr/>
          </p:nvSpPr>
          <p:spPr>
            <a:xfrm>
              <a:off x="1952495" y="2480714"/>
              <a:ext cx="35208" cy="29165"/>
            </a:xfrm>
            <a:custGeom>
              <a:rect b="b" l="l" r="r" t="t"/>
              <a:pathLst>
                <a:path extrusionOk="0" h="917" w="1107">
                  <a:moveTo>
                    <a:pt x="561" y="0"/>
                  </a:moveTo>
                  <a:cubicBezTo>
                    <a:pt x="450" y="0"/>
                    <a:pt x="336" y="40"/>
                    <a:pt x="239" y="130"/>
                  </a:cubicBezTo>
                  <a:cubicBezTo>
                    <a:pt x="0" y="357"/>
                    <a:pt x="48" y="738"/>
                    <a:pt x="334" y="904"/>
                  </a:cubicBezTo>
                  <a:cubicBezTo>
                    <a:pt x="358" y="916"/>
                    <a:pt x="393" y="916"/>
                    <a:pt x="405" y="916"/>
                  </a:cubicBezTo>
                  <a:cubicBezTo>
                    <a:pt x="572" y="916"/>
                    <a:pt x="631" y="702"/>
                    <a:pt x="477" y="607"/>
                  </a:cubicBezTo>
                  <a:cubicBezTo>
                    <a:pt x="346" y="535"/>
                    <a:pt x="405" y="309"/>
                    <a:pt x="548" y="309"/>
                  </a:cubicBezTo>
                  <a:cubicBezTo>
                    <a:pt x="655" y="309"/>
                    <a:pt x="727" y="404"/>
                    <a:pt x="703" y="500"/>
                  </a:cubicBezTo>
                  <a:cubicBezTo>
                    <a:pt x="691" y="595"/>
                    <a:pt x="727" y="678"/>
                    <a:pt x="822" y="702"/>
                  </a:cubicBezTo>
                  <a:cubicBezTo>
                    <a:pt x="830" y="703"/>
                    <a:pt x="839" y="704"/>
                    <a:pt x="848" y="704"/>
                  </a:cubicBezTo>
                  <a:cubicBezTo>
                    <a:pt x="924" y="704"/>
                    <a:pt x="1002" y="658"/>
                    <a:pt x="1012" y="583"/>
                  </a:cubicBezTo>
                  <a:cubicBezTo>
                    <a:pt x="1107" y="258"/>
                    <a:pt x="844" y="0"/>
                    <a:pt x="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0" name="Google Shape;17540;p63"/>
            <p:cNvSpPr/>
            <p:nvPr/>
          </p:nvSpPr>
          <p:spPr>
            <a:xfrm>
              <a:off x="1835485" y="2422352"/>
              <a:ext cx="259433" cy="350714"/>
            </a:xfrm>
            <a:custGeom>
              <a:rect b="b" l="l" r="r" t="t"/>
              <a:pathLst>
                <a:path extrusionOk="0" h="11027" w="8157">
                  <a:moveTo>
                    <a:pt x="7180" y="334"/>
                  </a:moveTo>
                  <a:cubicBezTo>
                    <a:pt x="7358" y="334"/>
                    <a:pt x="7501" y="477"/>
                    <a:pt x="7501" y="656"/>
                  </a:cubicBezTo>
                  <a:lnTo>
                    <a:pt x="7501" y="1620"/>
                  </a:lnTo>
                  <a:lnTo>
                    <a:pt x="5692" y="1620"/>
                  </a:lnTo>
                  <a:cubicBezTo>
                    <a:pt x="5382" y="1013"/>
                    <a:pt x="4751" y="632"/>
                    <a:pt x="4048" y="632"/>
                  </a:cubicBezTo>
                  <a:cubicBezTo>
                    <a:pt x="3334" y="632"/>
                    <a:pt x="2727" y="1025"/>
                    <a:pt x="2417" y="1620"/>
                  </a:cubicBezTo>
                  <a:lnTo>
                    <a:pt x="703" y="1620"/>
                  </a:lnTo>
                  <a:lnTo>
                    <a:pt x="703" y="656"/>
                  </a:lnTo>
                  <a:cubicBezTo>
                    <a:pt x="703" y="477"/>
                    <a:pt x="858" y="334"/>
                    <a:pt x="1036" y="334"/>
                  </a:cubicBezTo>
                  <a:close/>
                  <a:moveTo>
                    <a:pt x="2286" y="1965"/>
                  </a:moveTo>
                  <a:cubicBezTo>
                    <a:pt x="2191" y="2275"/>
                    <a:pt x="2179" y="2620"/>
                    <a:pt x="2263" y="2930"/>
                  </a:cubicBezTo>
                  <a:lnTo>
                    <a:pt x="703" y="2930"/>
                  </a:lnTo>
                  <a:lnTo>
                    <a:pt x="703" y="1965"/>
                  </a:lnTo>
                  <a:close/>
                  <a:moveTo>
                    <a:pt x="4072" y="965"/>
                  </a:moveTo>
                  <a:cubicBezTo>
                    <a:pt x="4584" y="965"/>
                    <a:pt x="5049" y="1227"/>
                    <a:pt x="5334" y="1644"/>
                  </a:cubicBezTo>
                  <a:cubicBezTo>
                    <a:pt x="5406" y="1739"/>
                    <a:pt x="5453" y="1858"/>
                    <a:pt x="5453" y="1858"/>
                  </a:cubicBezTo>
                  <a:cubicBezTo>
                    <a:pt x="5465" y="1894"/>
                    <a:pt x="5477" y="1942"/>
                    <a:pt x="5501" y="1954"/>
                  </a:cubicBezTo>
                  <a:cubicBezTo>
                    <a:pt x="5537" y="1995"/>
                    <a:pt x="5584" y="2013"/>
                    <a:pt x="5631" y="2013"/>
                  </a:cubicBezTo>
                  <a:cubicBezTo>
                    <a:pt x="5677" y="2013"/>
                    <a:pt x="5721" y="1995"/>
                    <a:pt x="5751" y="1965"/>
                  </a:cubicBezTo>
                  <a:lnTo>
                    <a:pt x="7525" y="1965"/>
                  </a:lnTo>
                  <a:lnTo>
                    <a:pt x="7525" y="2930"/>
                  </a:lnTo>
                  <a:lnTo>
                    <a:pt x="5870" y="2930"/>
                  </a:lnTo>
                  <a:cubicBezTo>
                    <a:pt x="5894" y="2787"/>
                    <a:pt x="5930" y="2632"/>
                    <a:pt x="5930" y="2489"/>
                  </a:cubicBezTo>
                  <a:cubicBezTo>
                    <a:pt x="5918" y="2394"/>
                    <a:pt x="5834" y="2323"/>
                    <a:pt x="5751" y="2323"/>
                  </a:cubicBezTo>
                  <a:cubicBezTo>
                    <a:pt x="5656" y="2323"/>
                    <a:pt x="5584" y="2394"/>
                    <a:pt x="5584" y="2489"/>
                  </a:cubicBezTo>
                  <a:cubicBezTo>
                    <a:pt x="5584" y="3323"/>
                    <a:pt x="4894" y="4001"/>
                    <a:pt x="4072" y="4001"/>
                  </a:cubicBezTo>
                  <a:cubicBezTo>
                    <a:pt x="2858" y="4001"/>
                    <a:pt x="2132" y="2656"/>
                    <a:pt x="2822" y="1644"/>
                  </a:cubicBezTo>
                  <a:cubicBezTo>
                    <a:pt x="3084" y="1239"/>
                    <a:pt x="3548" y="965"/>
                    <a:pt x="4072" y="965"/>
                  </a:cubicBezTo>
                  <a:close/>
                  <a:moveTo>
                    <a:pt x="7525" y="3263"/>
                  </a:moveTo>
                  <a:lnTo>
                    <a:pt x="7525" y="4680"/>
                  </a:lnTo>
                  <a:lnTo>
                    <a:pt x="715" y="4680"/>
                  </a:lnTo>
                  <a:lnTo>
                    <a:pt x="715" y="3263"/>
                  </a:lnTo>
                  <a:lnTo>
                    <a:pt x="2382" y="3263"/>
                  </a:lnTo>
                  <a:cubicBezTo>
                    <a:pt x="2679" y="3882"/>
                    <a:pt x="3322" y="4335"/>
                    <a:pt x="4072" y="4335"/>
                  </a:cubicBezTo>
                  <a:cubicBezTo>
                    <a:pt x="4810" y="4335"/>
                    <a:pt x="5453" y="3882"/>
                    <a:pt x="5751" y="3263"/>
                  </a:cubicBezTo>
                  <a:close/>
                  <a:moveTo>
                    <a:pt x="7549" y="4990"/>
                  </a:moveTo>
                  <a:lnTo>
                    <a:pt x="7775" y="6025"/>
                  </a:lnTo>
                  <a:lnTo>
                    <a:pt x="381" y="6025"/>
                  </a:lnTo>
                  <a:lnTo>
                    <a:pt x="679" y="4990"/>
                  </a:lnTo>
                  <a:close/>
                  <a:moveTo>
                    <a:pt x="7823" y="6359"/>
                  </a:moveTo>
                  <a:lnTo>
                    <a:pt x="7823" y="7776"/>
                  </a:lnTo>
                  <a:lnTo>
                    <a:pt x="6489" y="7776"/>
                  </a:lnTo>
                  <a:lnTo>
                    <a:pt x="6489" y="7216"/>
                  </a:lnTo>
                  <a:lnTo>
                    <a:pt x="7168" y="7216"/>
                  </a:lnTo>
                  <a:cubicBezTo>
                    <a:pt x="7251" y="7216"/>
                    <a:pt x="7323" y="7145"/>
                    <a:pt x="7323" y="7061"/>
                  </a:cubicBezTo>
                  <a:cubicBezTo>
                    <a:pt x="7323" y="6966"/>
                    <a:pt x="7251" y="6895"/>
                    <a:pt x="7168" y="6895"/>
                  </a:cubicBezTo>
                  <a:lnTo>
                    <a:pt x="953" y="6895"/>
                  </a:lnTo>
                  <a:cubicBezTo>
                    <a:pt x="870" y="6895"/>
                    <a:pt x="798" y="6966"/>
                    <a:pt x="798" y="7061"/>
                  </a:cubicBezTo>
                  <a:cubicBezTo>
                    <a:pt x="798" y="7145"/>
                    <a:pt x="870" y="7216"/>
                    <a:pt x="953" y="7216"/>
                  </a:cubicBezTo>
                  <a:lnTo>
                    <a:pt x="1632" y="7216"/>
                  </a:lnTo>
                  <a:lnTo>
                    <a:pt x="1632" y="7776"/>
                  </a:lnTo>
                  <a:lnTo>
                    <a:pt x="322" y="7776"/>
                  </a:lnTo>
                  <a:lnTo>
                    <a:pt x="322" y="6359"/>
                  </a:lnTo>
                  <a:close/>
                  <a:moveTo>
                    <a:pt x="6168" y="7216"/>
                  </a:moveTo>
                  <a:lnTo>
                    <a:pt x="6168" y="10716"/>
                  </a:lnTo>
                  <a:lnTo>
                    <a:pt x="1965" y="10716"/>
                  </a:lnTo>
                  <a:lnTo>
                    <a:pt x="1965" y="7216"/>
                  </a:lnTo>
                  <a:close/>
                  <a:moveTo>
                    <a:pt x="1048" y="1"/>
                  </a:moveTo>
                  <a:cubicBezTo>
                    <a:pt x="691" y="1"/>
                    <a:pt x="393" y="299"/>
                    <a:pt x="393" y="656"/>
                  </a:cubicBezTo>
                  <a:lnTo>
                    <a:pt x="393" y="4799"/>
                  </a:lnTo>
                  <a:lnTo>
                    <a:pt x="0" y="6133"/>
                  </a:lnTo>
                  <a:lnTo>
                    <a:pt x="0" y="6145"/>
                  </a:lnTo>
                  <a:lnTo>
                    <a:pt x="0" y="6168"/>
                  </a:lnTo>
                  <a:lnTo>
                    <a:pt x="0" y="6180"/>
                  </a:lnTo>
                  <a:lnTo>
                    <a:pt x="0" y="7919"/>
                  </a:lnTo>
                  <a:cubicBezTo>
                    <a:pt x="0" y="8014"/>
                    <a:pt x="84" y="8085"/>
                    <a:pt x="167" y="8085"/>
                  </a:cubicBezTo>
                  <a:lnTo>
                    <a:pt x="1655" y="8085"/>
                  </a:lnTo>
                  <a:lnTo>
                    <a:pt x="1655" y="10871"/>
                  </a:lnTo>
                  <a:cubicBezTo>
                    <a:pt x="1655" y="10955"/>
                    <a:pt x="1727" y="11026"/>
                    <a:pt x="1822" y="11026"/>
                  </a:cubicBezTo>
                  <a:lnTo>
                    <a:pt x="6346" y="11026"/>
                  </a:lnTo>
                  <a:cubicBezTo>
                    <a:pt x="6430" y="11026"/>
                    <a:pt x="6513" y="10955"/>
                    <a:pt x="6513" y="10871"/>
                  </a:cubicBezTo>
                  <a:lnTo>
                    <a:pt x="6513" y="8085"/>
                  </a:lnTo>
                  <a:lnTo>
                    <a:pt x="8001" y="8085"/>
                  </a:lnTo>
                  <a:cubicBezTo>
                    <a:pt x="8085" y="8085"/>
                    <a:pt x="8156" y="8014"/>
                    <a:pt x="8156" y="7919"/>
                  </a:cubicBezTo>
                  <a:lnTo>
                    <a:pt x="8156" y="6180"/>
                  </a:lnTo>
                  <a:cubicBezTo>
                    <a:pt x="8144" y="6180"/>
                    <a:pt x="8144" y="6180"/>
                    <a:pt x="8132" y="6168"/>
                  </a:cubicBezTo>
                  <a:lnTo>
                    <a:pt x="8132" y="6133"/>
                  </a:lnTo>
                  <a:lnTo>
                    <a:pt x="7847" y="4823"/>
                  </a:lnTo>
                  <a:lnTo>
                    <a:pt x="7847" y="656"/>
                  </a:lnTo>
                  <a:cubicBezTo>
                    <a:pt x="7847" y="299"/>
                    <a:pt x="7549" y="1"/>
                    <a:pt x="7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1" name="Google Shape;17541;p63"/>
            <p:cNvSpPr/>
            <p:nvPr/>
          </p:nvSpPr>
          <p:spPr>
            <a:xfrm>
              <a:off x="1916142" y="2464366"/>
              <a:ext cx="86001" cy="74646"/>
            </a:xfrm>
            <a:custGeom>
              <a:rect b="b" l="l" r="r" t="t"/>
              <a:pathLst>
                <a:path extrusionOk="0" h="2347" w="2704">
                  <a:moveTo>
                    <a:pt x="1345" y="0"/>
                  </a:moveTo>
                  <a:cubicBezTo>
                    <a:pt x="1338" y="0"/>
                    <a:pt x="1330" y="1"/>
                    <a:pt x="1322" y="1"/>
                  </a:cubicBezTo>
                  <a:cubicBezTo>
                    <a:pt x="358" y="180"/>
                    <a:pt x="0" y="1418"/>
                    <a:pt x="774" y="2061"/>
                  </a:cubicBezTo>
                  <a:cubicBezTo>
                    <a:pt x="1003" y="2258"/>
                    <a:pt x="1269" y="2346"/>
                    <a:pt x="1528" y="2346"/>
                  </a:cubicBezTo>
                  <a:cubicBezTo>
                    <a:pt x="2132" y="2346"/>
                    <a:pt x="2703" y="1868"/>
                    <a:pt x="2703" y="1168"/>
                  </a:cubicBezTo>
                  <a:cubicBezTo>
                    <a:pt x="2703" y="716"/>
                    <a:pt x="2453" y="323"/>
                    <a:pt x="2072" y="109"/>
                  </a:cubicBezTo>
                  <a:cubicBezTo>
                    <a:pt x="2045" y="95"/>
                    <a:pt x="2017" y="89"/>
                    <a:pt x="1991" y="89"/>
                  </a:cubicBezTo>
                  <a:cubicBezTo>
                    <a:pt x="1882" y="89"/>
                    <a:pt x="1798" y="198"/>
                    <a:pt x="1846" y="323"/>
                  </a:cubicBezTo>
                  <a:cubicBezTo>
                    <a:pt x="1846" y="323"/>
                    <a:pt x="1846" y="335"/>
                    <a:pt x="1858" y="347"/>
                  </a:cubicBezTo>
                  <a:cubicBezTo>
                    <a:pt x="1870" y="382"/>
                    <a:pt x="1905" y="394"/>
                    <a:pt x="1917" y="406"/>
                  </a:cubicBezTo>
                  <a:cubicBezTo>
                    <a:pt x="2405" y="656"/>
                    <a:pt x="2525" y="1299"/>
                    <a:pt x="2191" y="1716"/>
                  </a:cubicBezTo>
                  <a:cubicBezTo>
                    <a:pt x="2017" y="1922"/>
                    <a:pt x="1779" y="2022"/>
                    <a:pt x="1543" y="2022"/>
                  </a:cubicBezTo>
                  <a:cubicBezTo>
                    <a:pt x="1262" y="2022"/>
                    <a:pt x="984" y="1881"/>
                    <a:pt x="822" y="1609"/>
                  </a:cubicBezTo>
                  <a:cubicBezTo>
                    <a:pt x="500" y="1109"/>
                    <a:pt x="798" y="442"/>
                    <a:pt x="1382" y="335"/>
                  </a:cubicBezTo>
                  <a:cubicBezTo>
                    <a:pt x="1599" y="289"/>
                    <a:pt x="1541" y="0"/>
                    <a:pt x="13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2" name="Google Shape;17542;p63"/>
            <p:cNvSpPr/>
            <p:nvPr/>
          </p:nvSpPr>
          <p:spPr>
            <a:xfrm>
              <a:off x="1910449" y="2663211"/>
              <a:ext cx="108328" cy="89022"/>
            </a:xfrm>
            <a:custGeom>
              <a:rect b="b" l="l" r="r" t="t"/>
              <a:pathLst>
                <a:path extrusionOk="0" h="2799" w="3406">
                  <a:moveTo>
                    <a:pt x="3085" y="322"/>
                  </a:moveTo>
                  <a:lnTo>
                    <a:pt x="3085" y="2465"/>
                  </a:lnTo>
                  <a:lnTo>
                    <a:pt x="322" y="2465"/>
                  </a:lnTo>
                  <a:lnTo>
                    <a:pt x="322" y="322"/>
                  </a:lnTo>
                  <a:close/>
                  <a:moveTo>
                    <a:pt x="167" y="0"/>
                  </a:moveTo>
                  <a:cubicBezTo>
                    <a:pt x="72" y="0"/>
                    <a:pt x="1" y="84"/>
                    <a:pt x="1" y="167"/>
                  </a:cubicBezTo>
                  <a:lnTo>
                    <a:pt x="1" y="2643"/>
                  </a:lnTo>
                  <a:cubicBezTo>
                    <a:pt x="1" y="2727"/>
                    <a:pt x="72" y="2798"/>
                    <a:pt x="167" y="2798"/>
                  </a:cubicBezTo>
                  <a:lnTo>
                    <a:pt x="3239" y="2798"/>
                  </a:lnTo>
                  <a:cubicBezTo>
                    <a:pt x="3335" y="2798"/>
                    <a:pt x="3406" y="2727"/>
                    <a:pt x="3406" y="2643"/>
                  </a:cubicBezTo>
                  <a:lnTo>
                    <a:pt x="3406" y="167"/>
                  </a:lnTo>
                  <a:cubicBezTo>
                    <a:pt x="3406" y="60"/>
                    <a:pt x="3335" y="0"/>
                    <a:pt x="3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43" name="Google Shape;17543;p63"/>
          <p:cNvGrpSpPr/>
          <p:nvPr/>
        </p:nvGrpSpPr>
        <p:grpSpPr>
          <a:xfrm>
            <a:off x="3150240" y="2246902"/>
            <a:ext cx="212489" cy="351445"/>
            <a:chOff x="3150240" y="2422352"/>
            <a:chExt cx="212489" cy="351445"/>
          </a:xfrm>
        </p:grpSpPr>
        <p:sp>
          <p:nvSpPr>
            <p:cNvPr id="17544" name="Google Shape;17544;p63"/>
            <p:cNvSpPr/>
            <p:nvPr/>
          </p:nvSpPr>
          <p:spPr>
            <a:xfrm>
              <a:off x="3150240" y="2422352"/>
              <a:ext cx="212489" cy="351445"/>
            </a:xfrm>
            <a:custGeom>
              <a:rect b="b" l="l" r="r" t="t"/>
              <a:pathLst>
                <a:path extrusionOk="0" h="11050" w="6681">
                  <a:moveTo>
                    <a:pt x="4918" y="334"/>
                  </a:moveTo>
                  <a:lnTo>
                    <a:pt x="4918" y="1465"/>
                  </a:lnTo>
                  <a:lnTo>
                    <a:pt x="4954" y="1465"/>
                  </a:lnTo>
                  <a:cubicBezTo>
                    <a:pt x="4954" y="1596"/>
                    <a:pt x="4847" y="1703"/>
                    <a:pt x="4716" y="1703"/>
                  </a:cubicBezTo>
                  <a:cubicBezTo>
                    <a:pt x="4597" y="1703"/>
                    <a:pt x="4490" y="1608"/>
                    <a:pt x="4478" y="1489"/>
                  </a:cubicBezTo>
                  <a:lnTo>
                    <a:pt x="4478" y="822"/>
                  </a:lnTo>
                  <a:cubicBezTo>
                    <a:pt x="4478" y="727"/>
                    <a:pt x="4406" y="656"/>
                    <a:pt x="4311" y="656"/>
                  </a:cubicBezTo>
                  <a:cubicBezTo>
                    <a:pt x="4216" y="656"/>
                    <a:pt x="4144" y="727"/>
                    <a:pt x="4144" y="822"/>
                  </a:cubicBezTo>
                  <a:lnTo>
                    <a:pt x="4144" y="1620"/>
                  </a:lnTo>
                  <a:lnTo>
                    <a:pt x="4144" y="2263"/>
                  </a:lnTo>
                  <a:cubicBezTo>
                    <a:pt x="4144" y="2394"/>
                    <a:pt x="4037" y="2501"/>
                    <a:pt x="3906" y="2501"/>
                  </a:cubicBezTo>
                  <a:cubicBezTo>
                    <a:pt x="3775" y="2501"/>
                    <a:pt x="3668" y="2394"/>
                    <a:pt x="3668" y="2263"/>
                  </a:cubicBezTo>
                  <a:lnTo>
                    <a:pt x="3668" y="632"/>
                  </a:lnTo>
                  <a:cubicBezTo>
                    <a:pt x="3668" y="537"/>
                    <a:pt x="3597" y="465"/>
                    <a:pt x="3501" y="465"/>
                  </a:cubicBezTo>
                  <a:lnTo>
                    <a:pt x="3489" y="465"/>
                  </a:lnTo>
                  <a:cubicBezTo>
                    <a:pt x="3406" y="465"/>
                    <a:pt x="3347" y="525"/>
                    <a:pt x="3323" y="608"/>
                  </a:cubicBezTo>
                  <a:cubicBezTo>
                    <a:pt x="3311" y="727"/>
                    <a:pt x="3204" y="822"/>
                    <a:pt x="3085" y="822"/>
                  </a:cubicBezTo>
                  <a:cubicBezTo>
                    <a:pt x="2966" y="822"/>
                    <a:pt x="2870" y="727"/>
                    <a:pt x="2846" y="608"/>
                  </a:cubicBezTo>
                  <a:cubicBezTo>
                    <a:pt x="2835" y="525"/>
                    <a:pt x="2763" y="465"/>
                    <a:pt x="2668" y="465"/>
                  </a:cubicBezTo>
                  <a:cubicBezTo>
                    <a:pt x="2585" y="465"/>
                    <a:pt x="2513" y="537"/>
                    <a:pt x="2513" y="632"/>
                  </a:cubicBezTo>
                  <a:lnTo>
                    <a:pt x="2513" y="1382"/>
                  </a:lnTo>
                  <a:cubicBezTo>
                    <a:pt x="2513" y="1525"/>
                    <a:pt x="2406" y="1620"/>
                    <a:pt x="2275" y="1620"/>
                  </a:cubicBezTo>
                  <a:cubicBezTo>
                    <a:pt x="2132" y="1620"/>
                    <a:pt x="2037" y="1525"/>
                    <a:pt x="2037" y="1382"/>
                  </a:cubicBezTo>
                  <a:lnTo>
                    <a:pt x="2037" y="334"/>
                  </a:lnTo>
                  <a:close/>
                  <a:moveTo>
                    <a:pt x="5263" y="4537"/>
                  </a:moveTo>
                  <a:lnTo>
                    <a:pt x="5263" y="5406"/>
                  </a:lnTo>
                  <a:cubicBezTo>
                    <a:pt x="5263" y="5823"/>
                    <a:pt x="4918" y="6168"/>
                    <a:pt x="4501" y="6168"/>
                  </a:cubicBezTo>
                  <a:lnTo>
                    <a:pt x="2168" y="6168"/>
                  </a:lnTo>
                  <a:cubicBezTo>
                    <a:pt x="1751" y="6168"/>
                    <a:pt x="1406" y="5823"/>
                    <a:pt x="1406" y="5406"/>
                  </a:cubicBezTo>
                  <a:lnTo>
                    <a:pt x="1406" y="4537"/>
                  </a:lnTo>
                  <a:close/>
                  <a:moveTo>
                    <a:pt x="1215" y="1"/>
                  </a:moveTo>
                  <a:cubicBezTo>
                    <a:pt x="906" y="1"/>
                    <a:pt x="656" y="251"/>
                    <a:pt x="656" y="572"/>
                  </a:cubicBezTo>
                  <a:lnTo>
                    <a:pt x="656" y="1168"/>
                  </a:lnTo>
                  <a:cubicBezTo>
                    <a:pt x="656" y="1251"/>
                    <a:pt x="727" y="1322"/>
                    <a:pt x="810" y="1322"/>
                  </a:cubicBezTo>
                  <a:cubicBezTo>
                    <a:pt x="906" y="1322"/>
                    <a:pt x="977" y="1251"/>
                    <a:pt x="977" y="1168"/>
                  </a:cubicBezTo>
                  <a:lnTo>
                    <a:pt x="977" y="572"/>
                  </a:lnTo>
                  <a:cubicBezTo>
                    <a:pt x="977" y="430"/>
                    <a:pt x="1084" y="334"/>
                    <a:pt x="1215" y="334"/>
                  </a:cubicBezTo>
                  <a:lnTo>
                    <a:pt x="1739" y="334"/>
                  </a:lnTo>
                  <a:lnTo>
                    <a:pt x="1739" y="1382"/>
                  </a:lnTo>
                  <a:cubicBezTo>
                    <a:pt x="1739" y="1703"/>
                    <a:pt x="1989" y="1954"/>
                    <a:pt x="2299" y="1954"/>
                  </a:cubicBezTo>
                  <a:cubicBezTo>
                    <a:pt x="2620" y="1954"/>
                    <a:pt x="2870" y="1703"/>
                    <a:pt x="2870" y="1382"/>
                  </a:cubicBezTo>
                  <a:lnTo>
                    <a:pt x="2870" y="1108"/>
                  </a:lnTo>
                  <a:cubicBezTo>
                    <a:pt x="2942" y="1132"/>
                    <a:pt x="3013" y="1144"/>
                    <a:pt x="3108" y="1144"/>
                  </a:cubicBezTo>
                  <a:cubicBezTo>
                    <a:pt x="3192" y="1144"/>
                    <a:pt x="3275" y="1132"/>
                    <a:pt x="3347" y="1108"/>
                  </a:cubicBezTo>
                  <a:lnTo>
                    <a:pt x="3347" y="2263"/>
                  </a:lnTo>
                  <a:cubicBezTo>
                    <a:pt x="3347" y="2573"/>
                    <a:pt x="3597" y="2835"/>
                    <a:pt x="3906" y="2835"/>
                  </a:cubicBezTo>
                  <a:cubicBezTo>
                    <a:pt x="4228" y="2835"/>
                    <a:pt x="4478" y="2573"/>
                    <a:pt x="4478" y="2263"/>
                  </a:cubicBezTo>
                  <a:lnTo>
                    <a:pt x="4478" y="1977"/>
                  </a:lnTo>
                  <a:cubicBezTo>
                    <a:pt x="4549" y="2013"/>
                    <a:pt x="4620" y="2025"/>
                    <a:pt x="4716" y="2025"/>
                  </a:cubicBezTo>
                  <a:cubicBezTo>
                    <a:pt x="5025" y="2025"/>
                    <a:pt x="5275" y="1775"/>
                    <a:pt x="5275" y="1465"/>
                  </a:cubicBezTo>
                  <a:lnTo>
                    <a:pt x="5275" y="334"/>
                  </a:lnTo>
                  <a:lnTo>
                    <a:pt x="5442" y="334"/>
                  </a:lnTo>
                  <a:cubicBezTo>
                    <a:pt x="5573" y="334"/>
                    <a:pt x="5680" y="430"/>
                    <a:pt x="5680" y="572"/>
                  </a:cubicBezTo>
                  <a:lnTo>
                    <a:pt x="5680" y="2989"/>
                  </a:lnTo>
                  <a:lnTo>
                    <a:pt x="4311" y="2989"/>
                  </a:lnTo>
                  <a:cubicBezTo>
                    <a:pt x="4228" y="2989"/>
                    <a:pt x="4144" y="3073"/>
                    <a:pt x="4144" y="3156"/>
                  </a:cubicBezTo>
                  <a:cubicBezTo>
                    <a:pt x="4144" y="3251"/>
                    <a:pt x="4228" y="3323"/>
                    <a:pt x="4311" y="3323"/>
                  </a:cubicBezTo>
                  <a:lnTo>
                    <a:pt x="5906" y="3323"/>
                  </a:lnTo>
                  <a:cubicBezTo>
                    <a:pt x="5954" y="3323"/>
                    <a:pt x="5978" y="3323"/>
                    <a:pt x="6025" y="3335"/>
                  </a:cubicBezTo>
                  <a:cubicBezTo>
                    <a:pt x="6216" y="3382"/>
                    <a:pt x="6347" y="3561"/>
                    <a:pt x="6347" y="3763"/>
                  </a:cubicBezTo>
                  <a:cubicBezTo>
                    <a:pt x="6347" y="4001"/>
                    <a:pt x="6156" y="4216"/>
                    <a:pt x="5906" y="4216"/>
                  </a:cubicBezTo>
                  <a:lnTo>
                    <a:pt x="751" y="4216"/>
                  </a:lnTo>
                  <a:cubicBezTo>
                    <a:pt x="513" y="4216"/>
                    <a:pt x="310" y="4025"/>
                    <a:pt x="310" y="3763"/>
                  </a:cubicBezTo>
                  <a:cubicBezTo>
                    <a:pt x="310" y="3561"/>
                    <a:pt x="441" y="3394"/>
                    <a:pt x="632" y="3335"/>
                  </a:cubicBezTo>
                  <a:cubicBezTo>
                    <a:pt x="668" y="3323"/>
                    <a:pt x="715" y="3323"/>
                    <a:pt x="751" y="3323"/>
                  </a:cubicBezTo>
                  <a:lnTo>
                    <a:pt x="3656" y="3323"/>
                  </a:lnTo>
                  <a:cubicBezTo>
                    <a:pt x="3751" y="3323"/>
                    <a:pt x="3823" y="3251"/>
                    <a:pt x="3823" y="3156"/>
                  </a:cubicBezTo>
                  <a:cubicBezTo>
                    <a:pt x="3823" y="3073"/>
                    <a:pt x="3751" y="2989"/>
                    <a:pt x="3656" y="2989"/>
                  </a:cubicBezTo>
                  <a:lnTo>
                    <a:pt x="977" y="2989"/>
                  </a:lnTo>
                  <a:lnTo>
                    <a:pt x="977" y="1834"/>
                  </a:lnTo>
                  <a:cubicBezTo>
                    <a:pt x="977" y="1739"/>
                    <a:pt x="906" y="1668"/>
                    <a:pt x="810" y="1668"/>
                  </a:cubicBezTo>
                  <a:cubicBezTo>
                    <a:pt x="727" y="1668"/>
                    <a:pt x="656" y="1739"/>
                    <a:pt x="656" y="1834"/>
                  </a:cubicBezTo>
                  <a:lnTo>
                    <a:pt x="656" y="3013"/>
                  </a:lnTo>
                  <a:cubicBezTo>
                    <a:pt x="275" y="3073"/>
                    <a:pt x="1" y="3382"/>
                    <a:pt x="1" y="3763"/>
                  </a:cubicBezTo>
                  <a:cubicBezTo>
                    <a:pt x="1" y="4204"/>
                    <a:pt x="334" y="4537"/>
                    <a:pt x="775" y="4537"/>
                  </a:cubicBezTo>
                  <a:lnTo>
                    <a:pt x="1084" y="4537"/>
                  </a:lnTo>
                  <a:lnTo>
                    <a:pt x="1084" y="5406"/>
                  </a:lnTo>
                  <a:cubicBezTo>
                    <a:pt x="1084" y="6002"/>
                    <a:pt x="1572" y="6490"/>
                    <a:pt x="2168" y="6490"/>
                  </a:cubicBezTo>
                  <a:lnTo>
                    <a:pt x="2323" y="6490"/>
                  </a:lnTo>
                  <a:lnTo>
                    <a:pt x="2323" y="10014"/>
                  </a:lnTo>
                  <a:cubicBezTo>
                    <a:pt x="2323" y="10586"/>
                    <a:pt x="2775" y="11050"/>
                    <a:pt x="3347" y="11050"/>
                  </a:cubicBezTo>
                  <a:cubicBezTo>
                    <a:pt x="3906" y="11050"/>
                    <a:pt x="4370" y="10586"/>
                    <a:pt x="4370" y="10014"/>
                  </a:cubicBezTo>
                  <a:lnTo>
                    <a:pt x="4370" y="8633"/>
                  </a:lnTo>
                  <a:cubicBezTo>
                    <a:pt x="4370" y="8550"/>
                    <a:pt x="4299" y="8466"/>
                    <a:pt x="4204" y="8466"/>
                  </a:cubicBezTo>
                  <a:cubicBezTo>
                    <a:pt x="4120" y="8466"/>
                    <a:pt x="4049" y="8550"/>
                    <a:pt x="4049" y="8633"/>
                  </a:cubicBezTo>
                  <a:lnTo>
                    <a:pt x="4049" y="10014"/>
                  </a:lnTo>
                  <a:cubicBezTo>
                    <a:pt x="4049" y="10407"/>
                    <a:pt x="3728" y="10716"/>
                    <a:pt x="3347" y="10716"/>
                  </a:cubicBezTo>
                  <a:cubicBezTo>
                    <a:pt x="2954" y="10716"/>
                    <a:pt x="2644" y="10407"/>
                    <a:pt x="2644" y="10014"/>
                  </a:cubicBezTo>
                  <a:lnTo>
                    <a:pt x="2644" y="6490"/>
                  </a:lnTo>
                  <a:lnTo>
                    <a:pt x="4025" y="6490"/>
                  </a:lnTo>
                  <a:lnTo>
                    <a:pt x="4025" y="7978"/>
                  </a:lnTo>
                  <a:cubicBezTo>
                    <a:pt x="4025" y="8073"/>
                    <a:pt x="4097" y="8145"/>
                    <a:pt x="4192" y="8145"/>
                  </a:cubicBezTo>
                  <a:cubicBezTo>
                    <a:pt x="4275" y="8145"/>
                    <a:pt x="4359" y="8073"/>
                    <a:pt x="4359" y="7978"/>
                  </a:cubicBezTo>
                  <a:lnTo>
                    <a:pt x="4359" y="6490"/>
                  </a:lnTo>
                  <a:lnTo>
                    <a:pt x="4501" y="6490"/>
                  </a:lnTo>
                  <a:cubicBezTo>
                    <a:pt x="5097" y="6490"/>
                    <a:pt x="5585" y="6002"/>
                    <a:pt x="5585" y="5406"/>
                  </a:cubicBezTo>
                  <a:lnTo>
                    <a:pt x="5585" y="4537"/>
                  </a:lnTo>
                  <a:lnTo>
                    <a:pt x="5906" y="4537"/>
                  </a:lnTo>
                  <a:cubicBezTo>
                    <a:pt x="6335" y="4537"/>
                    <a:pt x="6680" y="4204"/>
                    <a:pt x="6680" y="3763"/>
                  </a:cubicBezTo>
                  <a:cubicBezTo>
                    <a:pt x="6680" y="3394"/>
                    <a:pt x="6395" y="3073"/>
                    <a:pt x="6014" y="3013"/>
                  </a:cubicBezTo>
                  <a:lnTo>
                    <a:pt x="6014" y="572"/>
                  </a:lnTo>
                  <a:cubicBezTo>
                    <a:pt x="6014" y="251"/>
                    <a:pt x="5752" y="1"/>
                    <a:pt x="5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5" name="Google Shape;17545;p63"/>
            <p:cNvSpPr/>
            <p:nvPr/>
          </p:nvSpPr>
          <p:spPr>
            <a:xfrm>
              <a:off x="3239230" y="2721860"/>
              <a:ext cx="32982" cy="32250"/>
            </a:xfrm>
            <a:custGeom>
              <a:rect b="b" l="l" r="r" t="t"/>
              <a:pathLst>
                <a:path extrusionOk="0" h="1014" w="1037">
                  <a:moveTo>
                    <a:pt x="598" y="0"/>
                  </a:moveTo>
                  <a:cubicBezTo>
                    <a:pt x="521" y="0"/>
                    <a:pt x="440" y="57"/>
                    <a:pt x="429" y="145"/>
                  </a:cubicBezTo>
                  <a:cubicBezTo>
                    <a:pt x="418" y="228"/>
                    <a:pt x="477" y="323"/>
                    <a:pt x="560" y="335"/>
                  </a:cubicBezTo>
                  <a:cubicBezTo>
                    <a:pt x="656" y="347"/>
                    <a:pt x="691" y="418"/>
                    <a:pt x="691" y="514"/>
                  </a:cubicBezTo>
                  <a:cubicBezTo>
                    <a:pt x="691" y="597"/>
                    <a:pt x="620" y="692"/>
                    <a:pt x="513" y="692"/>
                  </a:cubicBezTo>
                  <a:cubicBezTo>
                    <a:pt x="429" y="692"/>
                    <a:pt x="358" y="633"/>
                    <a:pt x="334" y="537"/>
                  </a:cubicBezTo>
                  <a:cubicBezTo>
                    <a:pt x="323" y="461"/>
                    <a:pt x="243" y="405"/>
                    <a:pt x="165" y="405"/>
                  </a:cubicBezTo>
                  <a:cubicBezTo>
                    <a:pt x="158" y="405"/>
                    <a:pt x="151" y="406"/>
                    <a:pt x="144" y="407"/>
                  </a:cubicBezTo>
                  <a:cubicBezTo>
                    <a:pt x="60" y="418"/>
                    <a:pt x="1" y="514"/>
                    <a:pt x="13" y="597"/>
                  </a:cubicBezTo>
                  <a:cubicBezTo>
                    <a:pt x="60" y="835"/>
                    <a:pt x="263" y="1014"/>
                    <a:pt x="501" y="1014"/>
                  </a:cubicBezTo>
                  <a:cubicBezTo>
                    <a:pt x="787" y="1014"/>
                    <a:pt x="1013" y="799"/>
                    <a:pt x="1013" y="514"/>
                  </a:cubicBezTo>
                  <a:cubicBezTo>
                    <a:pt x="1037" y="264"/>
                    <a:pt x="858" y="49"/>
                    <a:pt x="620" y="2"/>
                  </a:cubicBezTo>
                  <a:cubicBezTo>
                    <a:pt x="613" y="1"/>
                    <a:pt x="606" y="0"/>
                    <a:pt x="5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46" name="Google Shape;17546;p63"/>
          <p:cNvGrpSpPr/>
          <p:nvPr/>
        </p:nvGrpSpPr>
        <p:grpSpPr>
          <a:xfrm>
            <a:off x="1367060" y="2246679"/>
            <a:ext cx="269261" cy="352050"/>
            <a:chOff x="1367060" y="2422129"/>
            <a:chExt cx="269261" cy="352050"/>
          </a:xfrm>
        </p:grpSpPr>
        <p:sp>
          <p:nvSpPr>
            <p:cNvPr id="17547" name="Google Shape;17547;p63"/>
            <p:cNvSpPr/>
            <p:nvPr/>
          </p:nvSpPr>
          <p:spPr>
            <a:xfrm>
              <a:off x="1392059" y="2651857"/>
              <a:ext cx="129160" cy="122322"/>
            </a:xfrm>
            <a:custGeom>
              <a:rect b="b" l="l" r="r" t="t"/>
              <a:pathLst>
                <a:path extrusionOk="0" h="3846" w="4061">
                  <a:moveTo>
                    <a:pt x="167" y="0"/>
                  </a:moveTo>
                  <a:cubicBezTo>
                    <a:pt x="72" y="0"/>
                    <a:pt x="0" y="83"/>
                    <a:pt x="0" y="167"/>
                  </a:cubicBezTo>
                  <a:cubicBezTo>
                    <a:pt x="0" y="262"/>
                    <a:pt x="72" y="333"/>
                    <a:pt x="167" y="333"/>
                  </a:cubicBezTo>
                  <a:lnTo>
                    <a:pt x="357" y="333"/>
                  </a:lnTo>
                  <a:lnTo>
                    <a:pt x="357" y="1691"/>
                  </a:lnTo>
                  <a:cubicBezTo>
                    <a:pt x="357" y="2179"/>
                    <a:pt x="762" y="2584"/>
                    <a:pt x="1250" y="2584"/>
                  </a:cubicBezTo>
                  <a:cubicBezTo>
                    <a:pt x="1286" y="2584"/>
                    <a:pt x="1226" y="2584"/>
                    <a:pt x="2310" y="2405"/>
                  </a:cubicBezTo>
                  <a:lnTo>
                    <a:pt x="2310" y="3453"/>
                  </a:lnTo>
                  <a:cubicBezTo>
                    <a:pt x="2310" y="3667"/>
                    <a:pt x="2489" y="3846"/>
                    <a:pt x="2691" y="3846"/>
                  </a:cubicBezTo>
                  <a:lnTo>
                    <a:pt x="3905" y="3846"/>
                  </a:lnTo>
                  <a:cubicBezTo>
                    <a:pt x="3989" y="3846"/>
                    <a:pt x="4060" y="3774"/>
                    <a:pt x="4060" y="3679"/>
                  </a:cubicBezTo>
                  <a:cubicBezTo>
                    <a:pt x="4060" y="3596"/>
                    <a:pt x="3989" y="3500"/>
                    <a:pt x="3893" y="3500"/>
                  </a:cubicBezTo>
                  <a:lnTo>
                    <a:pt x="2691" y="3500"/>
                  </a:lnTo>
                  <a:cubicBezTo>
                    <a:pt x="2667" y="3500"/>
                    <a:pt x="2631" y="3465"/>
                    <a:pt x="2631" y="3441"/>
                  </a:cubicBezTo>
                  <a:lnTo>
                    <a:pt x="2631" y="2191"/>
                  </a:lnTo>
                  <a:cubicBezTo>
                    <a:pt x="2631" y="2143"/>
                    <a:pt x="2620" y="2107"/>
                    <a:pt x="2572" y="2072"/>
                  </a:cubicBezTo>
                  <a:cubicBezTo>
                    <a:pt x="2555" y="2055"/>
                    <a:pt x="2520" y="2038"/>
                    <a:pt x="2485" y="2038"/>
                  </a:cubicBezTo>
                  <a:cubicBezTo>
                    <a:pt x="2470" y="2038"/>
                    <a:pt x="2455" y="2041"/>
                    <a:pt x="2441" y="2048"/>
                  </a:cubicBezTo>
                  <a:lnTo>
                    <a:pt x="1238" y="2250"/>
                  </a:lnTo>
                  <a:cubicBezTo>
                    <a:pt x="917" y="2250"/>
                    <a:pt x="691" y="2000"/>
                    <a:pt x="691" y="1691"/>
                  </a:cubicBezTo>
                  <a:lnTo>
                    <a:pt x="691" y="167"/>
                  </a:lnTo>
                  <a:cubicBezTo>
                    <a:pt x="691" y="83"/>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8" name="Google Shape;17548;p63"/>
            <p:cNvSpPr/>
            <p:nvPr/>
          </p:nvSpPr>
          <p:spPr>
            <a:xfrm>
              <a:off x="1367060" y="2441912"/>
              <a:ext cx="82184" cy="212139"/>
            </a:xfrm>
            <a:custGeom>
              <a:rect b="b" l="l" r="r" t="t"/>
              <a:pathLst>
                <a:path extrusionOk="0" h="6670" w="2584">
                  <a:moveTo>
                    <a:pt x="2415" y="1"/>
                  </a:moveTo>
                  <a:cubicBezTo>
                    <a:pt x="2382" y="1"/>
                    <a:pt x="2350" y="10"/>
                    <a:pt x="2322" y="29"/>
                  </a:cubicBezTo>
                  <a:cubicBezTo>
                    <a:pt x="1274" y="731"/>
                    <a:pt x="655" y="1898"/>
                    <a:pt x="655" y="3148"/>
                  </a:cubicBezTo>
                  <a:cubicBezTo>
                    <a:pt x="655" y="3351"/>
                    <a:pt x="667" y="3541"/>
                    <a:pt x="703" y="3732"/>
                  </a:cubicBezTo>
                  <a:cubicBezTo>
                    <a:pt x="48" y="5708"/>
                    <a:pt x="0" y="5696"/>
                    <a:pt x="0" y="5970"/>
                  </a:cubicBezTo>
                  <a:cubicBezTo>
                    <a:pt x="0" y="6208"/>
                    <a:pt x="84" y="6446"/>
                    <a:pt x="262" y="6625"/>
                  </a:cubicBezTo>
                  <a:cubicBezTo>
                    <a:pt x="295" y="6651"/>
                    <a:pt x="342" y="6670"/>
                    <a:pt x="389" y="6670"/>
                  </a:cubicBezTo>
                  <a:cubicBezTo>
                    <a:pt x="429" y="6670"/>
                    <a:pt x="468" y="6657"/>
                    <a:pt x="500" y="6625"/>
                  </a:cubicBezTo>
                  <a:cubicBezTo>
                    <a:pt x="560" y="6565"/>
                    <a:pt x="584" y="6458"/>
                    <a:pt x="500" y="6375"/>
                  </a:cubicBezTo>
                  <a:cubicBezTo>
                    <a:pt x="358" y="6220"/>
                    <a:pt x="298" y="5982"/>
                    <a:pt x="369" y="5756"/>
                  </a:cubicBezTo>
                  <a:lnTo>
                    <a:pt x="1036" y="3791"/>
                  </a:lnTo>
                  <a:cubicBezTo>
                    <a:pt x="1060" y="3767"/>
                    <a:pt x="1060" y="3732"/>
                    <a:pt x="1036" y="3720"/>
                  </a:cubicBezTo>
                  <a:cubicBezTo>
                    <a:pt x="1012" y="3517"/>
                    <a:pt x="1000" y="3327"/>
                    <a:pt x="1000" y="3148"/>
                  </a:cubicBezTo>
                  <a:cubicBezTo>
                    <a:pt x="1000" y="2005"/>
                    <a:pt x="1560" y="934"/>
                    <a:pt x="2513" y="291"/>
                  </a:cubicBezTo>
                  <a:cubicBezTo>
                    <a:pt x="2572" y="255"/>
                    <a:pt x="2584" y="148"/>
                    <a:pt x="2548" y="76"/>
                  </a:cubicBezTo>
                  <a:cubicBezTo>
                    <a:pt x="2519" y="25"/>
                    <a:pt x="2467" y="1"/>
                    <a:pt x="24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9" name="Google Shape;17549;p63"/>
            <p:cNvSpPr/>
            <p:nvPr/>
          </p:nvSpPr>
          <p:spPr>
            <a:xfrm>
              <a:off x="1456051" y="2422129"/>
              <a:ext cx="180271" cy="162937"/>
            </a:xfrm>
            <a:custGeom>
              <a:rect b="b" l="l" r="r" t="t"/>
              <a:pathLst>
                <a:path extrusionOk="0" h="5123" w="5668">
                  <a:moveTo>
                    <a:pt x="1621" y="1"/>
                  </a:moveTo>
                  <a:cubicBezTo>
                    <a:pt x="1104" y="1"/>
                    <a:pt x="591" y="107"/>
                    <a:pt x="119" y="317"/>
                  </a:cubicBezTo>
                  <a:cubicBezTo>
                    <a:pt x="24" y="353"/>
                    <a:pt x="0" y="448"/>
                    <a:pt x="24" y="544"/>
                  </a:cubicBezTo>
                  <a:cubicBezTo>
                    <a:pt x="51" y="616"/>
                    <a:pt x="113" y="648"/>
                    <a:pt x="184" y="648"/>
                  </a:cubicBezTo>
                  <a:cubicBezTo>
                    <a:pt x="205" y="648"/>
                    <a:pt x="228" y="645"/>
                    <a:pt x="250" y="639"/>
                  </a:cubicBezTo>
                  <a:cubicBezTo>
                    <a:pt x="965" y="317"/>
                    <a:pt x="1536" y="365"/>
                    <a:pt x="1643" y="353"/>
                  </a:cubicBezTo>
                  <a:cubicBezTo>
                    <a:pt x="3941" y="365"/>
                    <a:pt x="5644" y="2556"/>
                    <a:pt x="4894" y="4901"/>
                  </a:cubicBezTo>
                  <a:cubicBezTo>
                    <a:pt x="4870" y="4997"/>
                    <a:pt x="4906" y="5080"/>
                    <a:pt x="5001" y="5116"/>
                  </a:cubicBezTo>
                  <a:cubicBezTo>
                    <a:pt x="5018" y="5120"/>
                    <a:pt x="5035" y="5123"/>
                    <a:pt x="5052" y="5123"/>
                  </a:cubicBezTo>
                  <a:cubicBezTo>
                    <a:pt x="5119" y="5123"/>
                    <a:pt x="5184" y="5085"/>
                    <a:pt x="5203" y="5009"/>
                  </a:cubicBezTo>
                  <a:cubicBezTo>
                    <a:pt x="5668" y="3508"/>
                    <a:pt x="5239" y="2044"/>
                    <a:pt x="4263" y="1079"/>
                  </a:cubicBezTo>
                  <a:cubicBezTo>
                    <a:pt x="3524" y="356"/>
                    <a:pt x="2566" y="1"/>
                    <a:pt x="1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0" name="Google Shape;17550;p63"/>
            <p:cNvSpPr/>
            <p:nvPr/>
          </p:nvSpPr>
          <p:spPr>
            <a:xfrm>
              <a:off x="1532160" y="2593590"/>
              <a:ext cx="81834" cy="180207"/>
            </a:xfrm>
            <a:custGeom>
              <a:rect b="b" l="l" r="r" t="t"/>
              <a:pathLst>
                <a:path extrusionOk="0" h="5666" w="2573">
                  <a:moveTo>
                    <a:pt x="2399" y="1"/>
                  </a:moveTo>
                  <a:cubicBezTo>
                    <a:pt x="2340" y="1"/>
                    <a:pt x="2284" y="36"/>
                    <a:pt x="2251" y="94"/>
                  </a:cubicBezTo>
                  <a:cubicBezTo>
                    <a:pt x="2096" y="380"/>
                    <a:pt x="1715" y="856"/>
                    <a:pt x="1715" y="1737"/>
                  </a:cubicBezTo>
                  <a:lnTo>
                    <a:pt x="1715" y="5273"/>
                  </a:lnTo>
                  <a:cubicBezTo>
                    <a:pt x="1715" y="5309"/>
                    <a:pt x="1679" y="5332"/>
                    <a:pt x="1655" y="5332"/>
                  </a:cubicBezTo>
                  <a:lnTo>
                    <a:pt x="167" y="5332"/>
                  </a:lnTo>
                  <a:cubicBezTo>
                    <a:pt x="72" y="5332"/>
                    <a:pt x="0" y="5404"/>
                    <a:pt x="0" y="5499"/>
                  </a:cubicBezTo>
                  <a:cubicBezTo>
                    <a:pt x="0" y="5583"/>
                    <a:pt x="72" y="5666"/>
                    <a:pt x="167" y="5666"/>
                  </a:cubicBezTo>
                  <a:lnTo>
                    <a:pt x="1655" y="5666"/>
                  </a:lnTo>
                  <a:cubicBezTo>
                    <a:pt x="1858" y="5666"/>
                    <a:pt x="2036" y="5487"/>
                    <a:pt x="2036" y="5273"/>
                  </a:cubicBezTo>
                  <a:lnTo>
                    <a:pt x="2036" y="1737"/>
                  </a:lnTo>
                  <a:cubicBezTo>
                    <a:pt x="2036" y="963"/>
                    <a:pt x="2382" y="558"/>
                    <a:pt x="2548" y="249"/>
                  </a:cubicBezTo>
                  <a:cubicBezTo>
                    <a:pt x="2572" y="153"/>
                    <a:pt x="2548" y="70"/>
                    <a:pt x="2477" y="22"/>
                  </a:cubicBezTo>
                  <a:cubicBezTo>
                    <a:pt x="2451" y="8"/>
                    <a:pt x="2425" y="1"/>
                    <a:pt x="23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1" name="Google Shape;17551;p63"/>
            <p:cNvSpPr/>
            <p:nvPr/>
          </p:nvSpPr>
          <p:spPr>
            <a:xfrm>
              <a:off x="1425359" y="2572313"/>
              <a:ext cx="24267" cy="17843"/>
            </a:xfrm>
            <a:custGeom>
              <a:rect b="b" l="l" r="r" t="t"/>
              <a:pathLst>
                <a:path extrusionOk="0" h="561" w="763">
                  <a:moveTo>
                    <a:pt x="583" y="0"/>
                  </a:moveTo>
                  <a:cubicBezTo>
                    <a:pt x="554" y="0"/>
                    <a:pt x="525" y="8"/>
                    <a:pt x="501" y="25"/>
                  </a:cubicBezTo>
                  <a:lnTo>
                    <a:pt x="96" y="239"/>
                  </a:lnTo>
                  <a:cubicBezTo>
                    <a:pt x="25" y="287"/>
                    <a:pt x="1" y="394"/>
                    <a:pt x="37" y="465"/>
                  </a:cubicBezTo>
                  <a:cubicBezTo>
                    <a:pt x="72" y="525"/>
                    <a:pt x="132" y="560"/>
                    <a:pt x="191" y="560"/>
                  </a:cubicBezTo>
                  <a:cubicBezTo>
                    <a:pt x="215" y="560"/>
                    <a:pt x="251" y="560"/>
                    <a:pt x="275" y="537"/>
                  </a:cubicBezTo>
                  <a:lnTo>
                    <a:pt x="680" y="322"/>
                  </a:lnTo>
                  <a:cubicBezTo>
                    <a:pt x="739" y="263"/>
                    <a:pt x="763" y="156"/>
                    <a:pt x="727" y="84"/>
                  </a:cubicBezTo>
                  <a:cubicBezTo>
                    <a:pt x="696" y="29"/>
                    <a:pt x="639" y="0"/>
                    <a:pt x="5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2" name="Google Shape;17552;p63"/>
            <p:cNvSpPr/>
            <p:nvPr/>
          </p:nvSpPr>
          <p:spPr>
            <a:xfrm>
              <a:off x="1562820" y="2573680"/>
              <a:ext cx="26176" cy="17620"/>
            </a:xfrm>
            <a:custGeom>
              <a:rect b="b" l="l" r="r" t="t"/>
              <a:pathLst>
                <a:path extrusionOk="0" h="554" w="823">
                  <a:moveTo>
                    <a:pt x="201" y="1"/>
                  </a:moveTo>
                  <a:cubicBezTo>
                    <a:pt x="143" y="1"/>
                    <a:pt x="81" y="28"/>
                    <a:pt x="48" y="77"/>
                  </a:cubicBezTo>
                  <a:cubicBezTo>
                    <a:pt x="1" y="160"/>
                    <a:pt x="37" y="255"/>
                    <a:pt x="108" y="303"/>
                  </a:cubicBezTo>
                  <a:cubicBezTo>
                    <a:pt x="513" y="529"/>
                    <a:pt x="513" y="553"/>
                    <a:pt x="584" y="553"/>
                  </a:cubicBezTo>
                  <a:cubicBezTo>
                    <a:pt x="763" y="541"/>
                    <a:pt x="822" y="315"/>
                    <a:pt x="680" y="244"/>
                  </a:cubicBezTo>
                  <a:lnTo>
                    <a:pt x="275" y="17"/>
                  </a:lnTo>
                  <a:cubicBezTo>
                    <a:pt x="253" y="6"/>
                    <a:pt x="227"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3" name="Google Shape;17553;p63"/>
            <p:cNvSpPr/>
            <p:nvPr/>
          </p:nvSpPr>
          <p:spPr>
            <a:xfrm>
              <a:off x="1448100" y="2481414"/>
              <a:ext cx="125375" cy="191275"/>
            </a:xfrm>
            <a:custGeom>
              <a:rect b="b" l="l" r="r" t="t"/>
              <a:pathLst>
                <a:path extrusionOk="0" h="6014" w="3942">
                  <a:moveTo>
                    <a:pt x="1280" y="1498"/>
                  </a:moveTo>
                  <a:cubicBezTo>
                    <a:pt x="1355" y="1498"/>
                    <a:pt x="1429" y="1543"/>
                    <a:pt x="1429" y="1632"/>
                  </a:cubicBezTo>
                  <a:lnTo>
                    <a:pt x="1429" y="1763"/>
                  </a:lnTo>
                  <a:lnTo>
                    <a:pt x="1262" y="1763"/>
                  </a:lnTo>
                  <a:cubicBezTo>
                    <a:pt x="1191" y="1763"/>
                    <a:pt x="1131" y="1704"/>
                    <a:pt x="1131" y="1632"/>
                  </a:cubicBezTo>
                  <a:cubicBezTo>
                    <a:pt x="1131" y="1543"/>
                    <a:pt x="1206" y="1498"/>
                    <a:pt x="1280" y="1498"/>
                  </a:cubicBezTo>
                  <a:close/>
                  <a:moveTo>
                    <a:pt x="2483" y="1498"/>
                  </a:moveTo>
                  <a:cubicBezTo>
                    <a:pt x="2557" y="1498"/>
                    <a:pt x="2632" y="1543"/>
                    <a:pt x="2632" y="1632"/>
                  </a:cubicBezTo>
                  <a:cubicBezTo>
                    <a:pt x="2632" y="1704"/>
                    <a:pt x="2572" y="1763"/>
                    <a:pt x="2501" y="1763"/>
                  </a:cubicBezTo>
                  <a:lnTo>
                    <a:pt x="2334" y="1763"/>
                  </a:lnTo>
                  <a:lnTo>
                    <a:pt x="2334" y="1632"/>
                  </a:lnTo>
                  <a:cubicBezTo>
                    <a:pt x="2334" y="1543"/>
                    <a:pt x="2408" y="1498"/>
                    <a:pt x="2483" y="1498"/>
                  </a:cubicBezTo>
                  <a:close/>
                  <a:moveTo>
                    <a:pt x="1989" y="2085"/>
                  </a:moveTo>
                  <a:lnTo>
                    <a:pt x="1989" y="3776"/>
                  </a:lnTo>
                  <a:lnTo>
                    <a:pt x="1739" y="3776"/>
                  </a:lnTo>
                  <a:lnTo>
                    <a:pt x="1739" y="2085"/>
                  </a:lnTo>
                  <a:close/>
                  <a:moveTo>
                    <a:pt x="2524" y="4097"/>
                  </a:moveTo>
                  <a:lnTo>
                    <a:pt x="2524" y="4430"/>
                  </a:lnTo>
                  <a:lnTo>
                    <a:pt x="1215" y="4430"/>
                  </a:lnTo>
                  <a:lnTo>
                    <a:pt x="1215" y="4097"/>
                  </a:lnTo>
                  <a:close/>
                  <a:moveTo>
                    <a:pt x="2512" y="4752"/>
                  </a:moveTo>
                  <a:lnTo>
                    <a:pt x="2512" y="4942"/>
                  </a:lnTo>
                  <a:lnTo>
                    <a:pt x="2524" y="4942"/>
                  </a:lnTo>
                  <a:cubicBezTo>
                    <a:pt x="2524" y="5026"/>
                    <a:pt x="2465" y="5085"/>
                    <a:pt x="2393" y="5085"/>
                  </a:cubicBezTo>
                  <a:lnTo>
                    <a:pt x="1334" y="5085"/>
                  </a:lnTo>
                  <a:cubicBezTo>
                    <a:pt x="1262" y="5085"/>
                    <a:pt x="1203" y="5026"/>
                    <a:pt x="1203" y="4942"/>
                  </a:cubicBezTo>
                  <a:lnTo>
                    <a:pt x="1203" y="4752"/>
                  </a:lnTo>
                  <a:close/>
                  <a:moveTo>
                    <a:pt x="2227" y="5395"/>
                  </a:moveTo>
                  <a:cubicBezTo>
                    <a:pt x="2203" y="5561"/>
                    <a:pt x="2048" y="5681"/>
                    <a:pt x="1870" y="5681"/>
                  </a:cubicBezTo>
                  <a:cubicBezTo>
                    <a:pt x="1691" y="5681"/>
                    <a:pt x="1548" y="5561"/>
                    <a:pt x="1500" y="5395"/>
                  </a:cubicBezTo>
                  <a:close/>
                  <a:moveTo>
                    <a:pt x="1874" y="1"/>
                  </a:moveTo>
                  <a:cubicBezTo>
                    <a:pt x="834" y="1"/>
                    <a:pt x="0" y="837"/>
                    <a:pt x="0" y="1882"/>
                  </a:cubicBezTo>
                  <a:cubicBezTo>
                    <a:pt x="0" y="2406"/>
                    <a:pt x="215" y="2906"/>
                    <a:pt x="607" y="3264"/>
                  </a:cubicBezTo>
                  <a:cubicBezTo>
                    <a:pt x="786" y="3418"/>
                    <a:pt x="869" y="3656"/>
                    <a:pt x="869" y="3895"/>
                  </a:cubicBezTo>
                  <a:lnTo>
                    <a:pt x="869" y="4942"/>
                  </a:lnTo>
                  <a:cubicBezTo>
                    <a:pt x="869" y="5145"/>
                    <a:pt x="988" y="5300"/>
                    <a:pt x="1155" y="5359"/>
                  </a:cubicBezTo>
                  <a:cubicBezTo>
                    <a:pt x="1191" y="5716"/>
                    <a:pt x="1489" y="6014"/>
                    <a:pt x="1858" y="6014"/>
                  </a:cubicBezTo>
                  <a:cubicBezTo>
                    <a:pt x="2227" y="6014"/>
                    <a:pt x="2524" y="5740"/>
                    <a:pt x="2560" y="5359"/>
                  </a:cubicBezTo>
                  <a:cubicBezTo>
                    <a:pt x="2715" y="5288"/>
                    <a:pt x="2834" y="5121"/>
                    <a:pt x="2834" y="4942"/>
                  </a:cubicBezTo>
                  <a:lnTo>
                    <a:pt x="2834" y="3871"/>
                  </a:lnTo>
                  <a:cubicBezTo>
                    <a:pt x="2834" y="3811"/>
                    <a:pt x="2834" y="3752"/>
                    <a:pt x="2858" y="3692"/>
                  </a:cubicBezTo>
                  <a:cubicBezTo>
                    <a:pt x="2870" y="3609"/>
                    <a:pt x="2822" y="3514"/>
                    <a:pt x="2727" y="3502"/>
                  </a:cubicBezTo>
                  <a:cubicBezTo>
                    <a:pt x="2718" y="3500"/>
                    <a:pt x="2710" y="3500"/>
                    <a:pt x="2701" y="3500"/>
                  </a:cubicBezTo>
                  <a:cubicBezTo>
                    <a:pt x="2627" y="3500"/>
                    <a:pt x="2558" y="3546"/>
                    <a:pt x="2536" y="3621"/>
                  </a:cubicBezTo>
                  <a:cubicBezTo>
                    <a:pt x="2524" y="3668"/>
                    <a:pt x="2524" y="3728"/>
                    <a:pt x="2512" y="3776"/>
                  </a:cubicBezTo>
                  <a:lnTo>
                    <a:pt x="2298" y="3776"/>
                  </a:lnTo>
                  <a:lnTo>
                    <a:pt x="2298" y="2085"/>
                  </a:lnTo>
                  <a:lnTo>
                    <a:pt x="2465" y="2085"/>
                  </a:lnTo>
                  <a:cubicBezTo>
                    <a:pt x="2715" y="2085"/>
                    <a:pt x="2929" y="1882"/>
                    <a:pt x="2929" y="1632"/>
                  </a:cubicBezTo>
                  <a:cubicBezTo>
                    <a:pt x="2929" y="1370"/>
                    <a:pt x="2715" y="1168"/>
                    <a:pt x="2465" y="1168"/>
                  </a:cubicBezTo>
                  <a:lnTo>
                    <a:pt x="2441" y="1168"/>
                  </a:lnTo>
                  <a:cubicBezTo>
                    <a:pt x="2179" y="1168"/>
                    <a:pt x="1977" y="1370"/>
                    <a:pt x="1977" y="1632"/>
                  </a:cubicBezTo>
                  <a:lnTo>
                    <a:pt x="1977" y="1763"/>
                  </a:lnTo>
                  <a:lnTo>
                    <a:pt x="1727" y="1763"/>
                  </a:lnTo>
                  <a:lnTo>
                    <a:pt x="1727" y="1632"/>
                  </a:lnTo>
                  <a:cubicBezTo>
                    <a:pt x="1727" y="1370"/>
                    <a:pt x="1512" y="1168"/>
                    <a:pt x="1262" y="1168"/>
                  </a:cubicBezTo>
                  <a:lnTo>
                    <a:pt x="1227" y="1168"/>
                  </a:lnTo>
                  <a:cubicBezTo>
                    <a:pt x="977" y="1168"/>
                    <a:pt x="774" y="1370"/>
                    <a:pt x="774" y="1632"/>
                  </a:cubicBezTo>
                  <a:cubicBezTo>
                    <a:pt x="774" y="1882"/>
                    <a:pt x="977" y="2085"/>
                    <a:pt x="1227" y="2085"/>
                  </a:cubicBezTo>
                  <a:lnTo>
                    <a:pt x="1393" y="2085"/>
                  </a:lnTo>
                  <a:lnTo>
                    <a:pt x="1393" y="3776"/>
                  </a:lnTo>
                  <a:lnTo>
                    <a:pt x="1191" y="3776"/>
                  </a:lnTo>
                  <a:cubicBezTo>
                    <a:pt x="1155" y="3478"/>
                    <a:pt x="1024" y="3204"/>
                    <a:pt x="810" y="3014"/>
                  </a:cubicBezTo>
                  <a:cubicBezTo>
                    <a:pt x="488" y="2716"/>
                    <a:pt x="310" y="2299"/>
                    <a:pt x="310" y="1871"/>
                  </a:cubicBezTo>
                  <a:cubicBezTo>
                    <a:pt x="310" y="1013"/>
                    <a:pt x="988" y="323"/>
                    <a:pt x="1858" y="323"/>
                  </a:cubicBezTo>
                  <a:lnTo>
                    <a:pt x="1905" y="323"/>
                  </a:lnTo>
                  <a:cubicBezTo>
                    <a:pt x="2715" y="335"/>
                    <a:pt x="3394" y="1013"/>
                    <a:pt x="3405" y="1835"/>
                  </a:cubicBezTo>
                  <a:lnTo>
                    <a:pt x="3405" y="1847"/>
                  </a:lnTo>
                  <a:cubicBezTo>
                    <a:pt x="3405" y="2287"/>
                    <a:pt x="3239" y="2668"/>
                    <a:pt x="2929" y="2966"/>
                  </a:cubicBezTo>
                  <a:cubicBezTo>
                    <a:pt x="2870" y="3025"/>
                    <a:pt x="2858" y="3133"/>
                    <a:pt x="2929" y="3204"/>
                  </a:cubicBezTo>
                  <a:cubicBezTo>
                    <a:pt x="2965" y="3240"/>
                    <a:pt x="3007" y="3258"/>
                    <a:pt x="3048" y="3258"/>
                  </a:cubicBezTo>
                  <a:cubicBezTo>
                    <a:pt x="3090" y="3258"/>
                    <a:pt x="3132" y="3240"/>
                    <a:pt x="3167" y="3204"/>
                  </a:cubicBezTo>
                  <a:cubicBezTo>
                    <a:pt x="3906" y="2502"/>
                    <a:pt x="3941" y="1299"/>
                    <a:pt x="3191" y="561"/>
                  </a:cubicBezTo>
                  <a:cubicBezTo>
                    <a:pt x="2858" y="216"/>
                    <a:pt x="2393" y="1"/>
                    <a:pt x="1917" y="1"/>
                  </a:cubicBezTo>
                  <a:cubicBezTo>
                    <a:pt x="1903" y="1"/>
                    <a:pt x="1888" y="1"/>
                    <a:pt x="18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4" name="Google Shape;17554;p63"/>
            <p:cNvSpPr/>
            <p:nvPr/>
          </p:nvSpPr>
          <p:spPr>
            <a:xfrm>
              <a:off x="1502232" y="2449259"/>
              <a:ext cx="10655" cy="25380"/>
            </a:xfrm>
            <a:custGeom>
              <a:rect b="b" l="l" r="r" t="t"/>
              <a:pathLst>
                <a:path extrusionOk="0" h="798" w="335">
                  <a:moveTo>
                    <a:pt x="168" y="0"/>
                  </a:moveTo>
                  <a:cubicBezTo>
                    <a:pt x="84" y="0"/>
                    <a:pt x="1" y="84"/>
                    <a:pt x="1" y="167"/>
                  </a:cubicBezTo>
                  <a:lnTo>
                    <a:pt x="1" y="631"/>
                  </a:lnTo>
                  <a:cubicBezTo>
                    <a:pt x="1" y="715"/>
                    <a:pt x="84" y="798"/>
                    <a:pt x="168" y="798"/>
                  </a:cubicBezTo>
                  <a:cubicBezTo>
                    <a:pt x="263" y="798"/>
                    <a:pt x="334" y="715"/>
                    <a:pt x="334" y="631"/>
                  </a:cubicBezTo>
                  <a:lnTo>
                    <a:pt x="334" y="167"/>
                  </a:lnTo>
                  <a:cubicBezTo>
                    <a:pt x="334" y="84"/>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5" name="Google Shape;17555;p63"/>
            <p:cNvSpPr/>
            <p:nvPr/>
          </p:nvSpPr>
          <p:spPr>
            <a:xfrm>
              <a:off x="1458309" y="2460582"/>
              <a:ext cx="18988" cy="23090"/>
            </a:xfrm>
            <a:custGeom>
              <a:rect b="b" l="l" r="r" t="t"/>
              <a:pathLst>
                <a:path extrusionOk="0" h="726" w="597">
                  <a:moveTo>
                    <a:pt x="190" y="1"/>
                  </a:moveTo>
                  <a:cubicBezTo>
                    <a:pt x="161" y="1"/>
                    <a:pt x="132" y="9"/>
                    <a:pt x="108" y="25"/>
                  </a:cubicBezTo>
                  <a:cubicBezTo>
                    <a:pt x="25" y="61"/>
                    <a:pt x="1" y="168"/>
                    <a:pt x="48" y="240"/>
                  </a:cubicBezTo>
                  <a:lnTo>
                    <a:pt x="275" y="644"/>
                  </a:lnTo>
                  <a:cubicBezTo>
                    <a:pt x="299" y="693"/>
                    <a:pt x="357" y="726"/>
                    <a:pt x="414" y="726"/>
                  </a:cubicBezTo>
                  <a:cubicBezTo>
                    <a:pt x="441" y="726"/>
                    <a:pt x="466" y="719"/>
                    <a:pt x="489" y="704"/>
                  </a:cubicBezTo>
                  <a:cubicBezTo>
                    <a:pt x="572" y="656"/>
                    <a:pt x="596" y="573"/>
                    <a:pt x="548" y="478"/>
                  </a:cubicBezTo>
                  <a:lnTo>
                    <a:pt x="322" y="85"/>
                  </a:lnTo>
                  <a:cubicBezTo>
                    <a:pt x="299" y="30"/>
                    <a:pt x="244"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6" name="Google Shape;17556;p63"/>
            <p:cNvSpPr/>
            <p:nvPr/>
          </p:nvSpPr>
          <p:spPr>
            <a:xfrm>
              <a:off x="1425741" y="2492768"/>
              <a:ext cx="25031" cy="17874"/>
            </a:xfrm>
            <a:custGeom>
              <a:rect b="b" l="l" r="r" t="t"/>
              <a:pathLst>
                <a:path extrusionOk="0" h="562" w="787">
                  <a:moveTo>
                    <a:pt x="181" y="1"/>
                  </a:moveTo>
                  <a:cubicBezTo>
                    <a:pt x="126" y="1"/>
                    <a:pt x="72" y="30"/>
                    <a:pt x="48" y="85"/>
                  </a:cubicBezTo>
                  <a:cubicBezTo>
                    <a:pt x="1" y="156"/>
                    <a:pt x="25" y="263"/>
                    <a:pt x="108" y="299"/>
                  </a:cubicBezTo>
                  <a:cubicBezTo>
                    <a:pt x="501" y="525"/>
                    <a:pt x="501" y="561"/>
                    <a:pt x="584" y="561"/>
                  </a:cubicBezTo>
                  <a:cubicBezTo>
                    <a:pt x="632" y="561"/>
                    <a:pt x="703" y="525"/>
                    <a:pt x="727" y="466"/>
                  </a:cubicBezTo>
                  <a:cubicBezTo>
                    <a:pt x="787" y="394"/>
                    <a:pt x="751" y="287"/>
                    <a:pt x="668" y="240"/>
                  </a:cubicBezTo>
                  <a:lnTo>
                    <a:pt x="263" y="25"/>
                  </a:lnTo>
                  <a:cubicBezTo>
                    <a:pt x="238" y="9"/>
                    <a:pt x="209"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7" name="Google Shape;17557;p63"/>
            <p:cNvSpPr/>
            <p:nvPr/>
          </p:nvSpPr>
          <p:spPr>
            <a:xfrm>
              <a:off x="1414768" y="2535959"/>
              <a:ext cx="25031" cy="10655"/>
            </a:xfrm>
            <a:custGeom>
              <a:rect b="b" l="l" r="r" t="t"/>
              <a:pathLst>
                <a:path extrusionOk="0" h="335" w="787">
                  <a:moveTo>
                    <a:pt x="167" y="1"/>
                  </a:moveTo>
                  <a:cubicBezTo>
                    <a:pt x="72" y="1"/>
                    <a:pt x="1" y="72"/>
                    <a:pt x="1" y="167"/>
                  </a:cubicBezTo>
                  <a:cubicBezTo>
                    <a:pt x="1" y="251"/>
                    <a:pt x="72" y="334"/>
                    <a:pt x="167" y="334"/>
                  </a:cubicBezTo>
                  <a:lnTo>
                    <a:pt x="632" y="334"/>
                  </a:lnTo>
                  <a:cubicBezTo>
                    <a:pt x="715" y="334"/>
                    <a:pt x="786" y="251"/>
                    <a:pt x="786" y="167"/>
                  </a:cubicBezTo>
                  <a:cubicBezTo>
                    <a:pt x="786" y="72"/>
                    <a:pt x="715"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8" name="Google Shape;17558;p63"/>
            <p:cNvSpPr/>
            <p:nvPr/>
          </p:nvSpPr>
          <p:spPr>
            <a:xfrm>
              <a:off x="1573825" y="2537104"/>
              <a:ext cx="24999" cy="10241"/>
            </a:xfrm>
            <a:custGeom>
              <a:rect b="b" l="l" r="r" t="t"/>
              <a:pathLst>
                <a:path extrusionOk="0" h="322" w="786">
                  <a:moveTo>
                    <a:pt x="167" y="0"/>
                  </a:moveTo>
                  <a:cubicBezTo>
                    <a:pt x="72" y="0"/>
                    <a:pt x="0" y="72"/>
                    <a:pt x="0" y="155"/>
                  </a:cubicBezTo>
                  <a:cubicBezTo>
                    <a:pt x="0" y="251"/>
                    <a:pt x="72" y="322"/>
                    <a:pt x="167" y="322"/>
                  </a:cubicBezTo>
                  <a:lnTo>
                    <a:pt x="631" y="322"/>
                  </a:lnTo>
                  <a:cubicBezTo>
                    <a:pt x="715" y="322"/>
                    <a:pt x="786" y="251"/>
                    <a:pt x="786" y="155"/>
                  </a:cubicBezTo>
                  <a:cubicBezTo>
                    <a:pt x="786" y="72"/>
                    <a:pt x="715" y="0"/>
                    <a:pt x="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9" name="Google Shape;17559;p63"/>
            <p:cNvSpPr/>
            <p:nvPr/>
          </p:nvSpPr>
          <p:spPr>
            <a:xfrm>
              <a:off x="1563965" y="2493627"/>
              <a:ext cx="24649" cy="17525"/>
            </a:xfrm>
            <a:custGeom>
              <a:rect b="b" l="l" r="r" t="t"/>
              <a:pathLst>
                <a:path extrusionOk="0" h="551" w="775">
                  <a:moveTo>
                    <a:pt x="576" y="0"/>
                  </a:moveTo>
                  <a:cubicBezTo>
                    <a:pt x="549" y="0"/>
                    <a:pt x="523" y="7"/>
                    <a:pt x="501" y="22"/>
                  </a:cubicBezTo>
                  <a:lnTo>
                    <a:pt x="108" y="248"/>
                  </a:lnTo>
                  <a:cubicBezTo>
                    <a:pt x="24" y="296"/>
                    <a:pt x="1" y="391"/>
                    <a:pt x="48" y="475"/>
                  </a:cubicBezTo>
                  <a:cubicBezTo>
                    <a:pt x="73" y="524"/>
                    <a:pt x="132" y="550"/>
                    <a:pt x="189" y="550"/>
                  </a:cubicBezTo>
                  <a:cubicBezTo>
                    <a:pt x="215" y="550"/>
                    <a:pt x="240" y="545"/>
                    <a:pt x="263" y="534"/>
                  </a:cubicBezTo>
                  <a:lnTo>
                    <a:pt x="667" y="308"/>
                  </a:lnTo>
                  <a:cubicBezTo>
                    <a:pt x="739" y="260"/>
                    <a:pt x="774" y="153"/>
                    <a:pt x="727" y="82"/>
                  </a:cubicBezTo>
                  <a:cubicBezTo>
                    <a:pt x="694" y="33"/>
                    <a:pt x="633" y="0"/>
                    <a:pt x="5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0" name="Google Shape;17560;p63"/>
            <p:cNvSpPr/>
            <p:nvPr/>
          </p:nvSpPr>
          <p:spPr>
            <a:xfrm>
              <a:off x="1537853" y="2461440"/>
              <a:ext cx="18956" cy="23090"/>
            </a:xfrm>
            <a:custGeom>
              <a:rect b="b" l="l" r="r" t="t"/>
              <a:pathLst>
                <a:path extrusionOk="0" h="726" w="596">
                  <a:moveTo>
                    <a:pt x="414" y="0"/>
                  </a:moveTo>
                  <a:cubicBezTo>
                    <a:pt x="357" y="0"/>
                    <a:pt x="298" y="33"/>
                    <a:pt x="274" y="82"/>
                  </a:cubicBezTo>
                  <a:lnTo>
                    <a:pt x="48" y="486"/>
                  </a:lnTo>
                  <a:cubicBezTo>
                    <a:pt x="0" y="558"/>
                    <a:pt x="36" y="665"/>
                    <a:pt x="107" y="701"/>
                  </a:cubicBezTo>
                  <a:cubicBezTo>
                    <a:pt x="132" y="718"/>
                    <a:pt x="162" y="725"/>
                    <a:pt x="192" y="725"/>
                  </a:cubicBezTo>
                  <a:cubicBezTo>
                    <a:pt x="247" y="725"/>
                    <a:pt x="303" y="699"/>
                    <a:pt x="333" y="653"/>
                  </a:cubicBezTo>
                  <a:lnTo>
                    <a:pt x="548" y="248"/>
                  </a:lnTo>
                  <a:cubicBezTo>
                    <a:pt x="595" y="177"/>
                    <a:pt x="572" y="70"/>
                    <a:pt x="488" y="22"/>
                  </a:cubicBezTo>
                  <a:cubicBezTo>
                    <a:pt x="466" y="7"/>
                    <a:pt x="440" y="0"/>
                    <a:pt x="4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561" name="Google Shape;17561;p63"/>
          <p:cNvSpPr/>
          <p:nvPr/>
        </p:nvSpPr>
        <p:spPr>
          <a:xfrm>
            <a:off x="7075994" y="2250464"/>
            <a:ext cx="353354" cy="351318"/>
          </a:xfrm>
          <a:custGeom>
            <a:rect b="b" l="l" r="r" t="t"/>
            <a:pathLst>
              <a:path extrusionOk="0" h="11046" w="11110">
                <a:moveTo>
                  <a:pt x="3750" y="304"/>
                </a:moveTo>
                <a:cubicBezTo>
                  <a:pt x="3766" y="304"/>
                  <a:pt x="3783" y="304"/>
                  <a:pt x="3799" y="306"/>
                </a:cubicBezTo>
                <a:cubicBezTo>
                  <a:pt x="4037" y="341"/>
                  <a:pt x="4275" y="365"/>
                  <a:pt x="4490" y="413"/>
                </a:cubicBezTo>
                <a:cubicBezTo>
                  <a:pt x="4716" y="460"/>
                  <a:pt x="4954" y="520"/>
                  <a:pt x="5180" y="579"/>
                </a:cubicBezTo>
                <a:cubicBezTo>
                  <a:pt x="5347" y="615"/>
                  <a:pt x="5478" y="734"/>
                  <a:pt x="5549" y="889"/>
                </a:cubicBezTo>
                <a:cubicBezTo>
                  <a:pt x="5561" y="913"/>
                  <a:pt x="5585" y="949"/>
                  <a:pt x="5585" y="972"/>
                </a:cubicBezTo>
                <a:cubicBezTo>
                  <a:pt x="5621" y="1115"/>
                  <a:pt x="5609" y="1246"/>
                  <a:pt x="5573" y="1377"/>
                </a:cubicBezTo>
                <a:lnTo>
                  <a:pt x="4156" y="4770"/>
                </a:lnTo>
                <a:cubicBezTo>
                  <a:pt x="3990" y="4711"/>
                  <a:pt x="3823" y="4663"/>
                  <a:pt x="3644" y="4639"/>
                </a:cubicBezTo>
                <a:cubicBezTo>
                  <a:pt x="3489" y="4604"/>
                  <a:pt x="3323" y="4592"/>
                  <a:pt x="3168" y="4580"/>
                </a:cubicBezTo>
                <a:cubicBezTo>
                  <a:pt x="3162" y="4586"/>
                  <a:pt x="3156" y="4589"/>
                  <a:pt x="3152" y="4589"/>
                </a:cubicBezTo>
                <a:cubicBezTo>
                  <a:pt x="3147" y="4589"/>
                  <a:pt x="3144" y="4586"/>
                  <a:pt x="3144" y="4580"/>
                </a:cubicBezTo>
                <a:lnTo>
                  <a:pt x="3144" y="901"/>
                </a:lnTo>
                <a:cubicBezTo>
                  <a:pt x="3144" y="722"/>
                  <a:pt x="3216" y="579"/>
                  <a:pt x="3335" y="460"/>
                </a:cubicBezTo>
                <a:cubicBezTo>
                  <a:pt x="3453" y="353"/>
                  <a:pt x="3600" y="304"/>
                  <a:pt x="3750" y="304"/>
                </a:cubicBezTo>
                <a:close/>
                <a:moveTo>
                  <a:pt x="6451" y="1138"/>
                </a:moveTo>
                <a:cubicBezTo>
                  <a:pt x="6549" y="1138"/>
                  <a:pt x="6645" y="1162"/>
                  <a:pt x="6728" y="1210"/>
                </a:cubicBezTo>
                <a:cubicBezTo>
                  <a:pt x="6918" y="1318"/>
                  <a:pt x="7121" y="1437"/>
                  <a:pt x="7311" y="1556"/>
                </a:cubicBezTo>
                <a:cubicBezTo>
                  <a:pt x="7514" y="1687"/>
                  <a:pt x="7716" y="1842"/>
                  <a:pt x="7907" y="1984"/>
                </a:cubicBezTo>
                <a:cubicBezTo>
                  <a:pt x="7954" y="2020"/>
                  <a:pt x="7978" y="2068"/>
                  <a:pt x="8014" y="2103"/>
                </a:cubicBezTo>
                <a:cubicBezTo>
                  <a:pt x="8085" y="2199"/>
                  <a:pt x="8109" y="2318"/>
                  <a:pt x="8133" y="2437"/>
                </a:cubicBezTo>
                <a:lnTo>
                  <a:pt x="8133" y="2461"/>
                </a:lnTo>
                <a:cubicBezTo>
                  <a:pt x="8133" y="2568"/>
                  <a:pt x="8097" y="2663"/>
                  <a:pt x="8050" y="2746"/>
                </a:cubicBezTo>
                <a:cubicBezTo>
                  <a:pt x="8026" y="2806"/>
                  <a:pt x="7990" y="2854"/>
                  <a:pt x="7954" y="2889"/>
                </a:cubicBezTo>
                <a:lnTo>
                  <a:pt x="5347" y="5497"/>
                </a:lnTo>
                <a:lnTo>
                  <a:pt x="5311" y="5497"/>
                </a:lnTo>
                <a:cubicBezTo>
                  <a:pt x="5192" y="5378"/>
                  <a:pt x="5049" y="5271"/>
                  <a:pt x="4918" y="5187"/>
                </a:cubicBezTo>
                <a:cubicBezTo>
                  <a:pt x="4775" y="5092"/>
                  <a:pt x="4632" y="5009"/>
                  <a:pt x="4478" y="4949"/>
                </a:cubicBezTo>
                <a:cubicBezTo>
                  <a:pt x="4466" y="4949"/>
                  <a:pt x="4466" y="4937"/>
                  <a:pt x="4466" y="4913"/>
                </a:cubicBezTo>
                <a:lnTo>
                  <a:pt x="5883" y="1508"/>
                </a:lnTo>
                <a:cubicBezTo>
                  <a:pt x="5942" y="1341"/>
                  <a:pt x="6073" y="1234"/>
                  <a:pt x="6240" y="1175"/>
                </a:cubicBezTo>
                <a:cubicBezTo>
                  <a:pt x="6309" y="1150"/>
                  <a:pt x="6381" y="1138"/>
                  <a:pt x="6451" y="1138"/>
                </a:cubicBezTo>
                <a:close/>
                <a:moveTo>
                  <a:pt x="8633" y="2937"/>
                </a:moveTo>
                <a:cubicBezTo>
                  <a:pt x="8800" y="2961"/>
                  <a:pt x="8966" y="3032"/>
                  <a:pt x="9062" y="3163"/>
                </a:cubicBezTo>
                <a:cubicBezTo>
                  <a:pt x="9228" y="3354"/>
                  <a:pt x="9383" y="3568"/>
                  <a:pt x="9514" y="3770"/>
                </a:cubicBezTo>
                <a:cubicBezTo>
                  <a:pt x="9633" y="3949"/>
                  <a:pt x="9752" y="4151"/>
                  <a:pt x="9859" y="4342"/>
                </a:cubicBezTo>
                <a:cubicBezTo>
                  <a:pt x="9883" y="4389"/>
                  <a:pt x="9895" y="4425"/>
                  <a:pt x="9919" y="4485"/>
                </a:cubicBezTo>
                <a:cubicBezTo>
                  <a:pt x="9931" y="4532"/>
                  <a:pt x="9931" y="4592"/>
                  <a:pt x="9931" y="4639"/>
                </a:cubicBezTo>
                <a:cubicBezTo>
                  <a:pt x="9931" y="4699"/>
                  <a:pt x="9919" y="4759"/>
                  <a:pt x="9895" y="4818"/>
                </a:cubicBezTo>
                <a:cubicBezTo>
                  <a:pt x="9895" y="4830"/>
                  <a:pt x="9883" y="4866"/>
                  <a:pt x="9871" y="4878"/>
                </a:cubicBezTo>
                <a:lnTo>
                  <a:pt x="9871" y="4890"/>
                </a:lnTo>
                <a:cubicBezTo>
                  <a:pt x="9859" y="4937"/>
                  <a:pt x="9824" y="4961"/>
                  <a:pt x="9800" y="4997"/>
                </a:cubicBezTo>
                <a:cubicBezTo>
                  <a:pt x="9740" y="5068"/>
                  <a:pt x="9645" y="5128"/>
                  <a:pt x="9562" y="5175"/>
                </a:cubicBezTo>
                <a:lnTo>
                  <a:pt x="6145" y="6592"/>
                </a:lnTo>
                <a:lnTo>
                  <a:pt x="6133" y="6592"/>
                </a:lnTo>
                <a:cubicBezTo>
                  <a:pt x="6133" y="6592"/>
                  <a:pt x="6121" y="6592"/>
                  <a:pt x="6121" y="6568"/>
                </a:cubicBezTo>
                <a:cubicBezTo>
                  <a:pt x="6049" y="6402"/>
                  <a:pt x="5954" y="6259"/>
                  <a:pt x="5847" y="6104"/>
                </a:cubicBezTo>
                <a:cubicBezTo>
                  <a:pt x="5764" y="5973"/>
                  <a:pt x="5668" y="5854"/>
                  <a:pt x="5573" y="5759"/>
                </a:cubicBezTo>
                <a:lnTo>
                  <a:pt x="5573" y="5723"/>
                </a:lnTo>
                <a:lnTo>
                  <a:pt x="8169" y="3115"/>
                </a:lnTo>
                <a:cubicBezTo>
                  <a:pt x="8288" y="2996"/>
                  <a:pt x="8454" y="2937"/>
                  <a:pt x="8633" y="2937"/>
                </a:cubicBezTo>
                <a:close/>
                <a:moveTo>
                  <a:pt x="2966" y="4878"/>
                </a:moveTo>
                <a:cubicBezTo>
                  <a:pt x="3013" y="4901"/>
                  <a:pt x="3073" y="4913"/>
                  <a:pt x="3132" y="4913"/>
                </a:cubicBezTo>
                <a:cubicBezTo>
                  <a:pt x="3216" y="4913"/>
                  <a:pt x="3311" y="4937"/>
                  <a:pt x="3394" y="4949"/>
                </a:cubicBezTo>
                <a:lnTo>
                  <a:pt x="2966" y="7140"/>
                </a:lnTo>
                <a:lnTo>
                  <a:pt x="2918" y="7140"/>
                </a:lnTo>
                <a:lnTo>
                  <a:pt x="2537" y="4949"/>
                </a:lnTo>
                <a:cubicBezTo>
                  <a:pt x="2620" y="4937"/>
                  <a:pt x="2727" y="4925"/>
                  <a:pt x="2811" y="4925"/>
                </a:cubicBezTo>
                <a:lnTo>
                  <a:pt x="2870" y="4925"/>
                </a:lnTo>
                <a:cubicBezTo>
                  <a:pt x="2894" y="4925"/>
                  <a:pt x="2894" y="4925"/>
                  <a:pt x="2906" y="4901"/>
                </a:cubicBezTo>
                <a:cubicBezTo>
                  <a:pt x="2918" y="4901"/>
                  <a:pt x="2918" y="4901"/>
                  <a:pt x="2930" y="4890"/>
                </a:cubicBezTo>
                <a:cubicBezTo>
                  <a:pt x="2954" y="4890"/>
                  <a:pt x="2954" y="4878"/>
                  <a:pt x="2966" y="4878"/>
                </a:cubicBezTo>
                <a:close/>
                <a:moveTo>
                  <a:pt x="3728" y="4997"/>
                </a:moveTo>
                <a:lnTo>
                  <a:pt x="4037" y="5080"/>
                </a:lnTo>
                <a:cubicBezTo>
                  <a:pt x="4049" y="5080"/>
                  <a:pt x="4049" y="5080"/>
                  <a:pt x="4061" y="5104"/>
                </a:cubicBezTo>
                <a:lnTo>
                  <a:pt x="4228" y="5104"/>
                </a:lnTo>
                <a:cubicBezTo>
                  <a:pt x="4251" y="5140"/>
                  <a:pt x="4299" y="5187"/>
                  <a:pt x="4359" y="5199"/>
                </a:cubicBezTo>
                <a:cubicBezTo>
                  <a:pt x="4418" y="5259"/>
                  <a:pt x="4502" y="5306"/>
                  <a:pt x="4585" y="5354"/>
                </a:cubicBezTo>
                <a:lnTo>
                  <a:pt x="3335" y="7199"/>
                </a:lnTo>
                <a:cubicBezTo>
                  <a:pt x="3323" y="7199"/>
                  <a:pt x="3299" y="7176"/>
                  <a:pt x="3287" y="7176"/>
                </a:cubicBezTo>
                <a:lnTo>
                  <a:pt x="3728" y="4997"/>
                </a:lnTo>
                <a:close/>
                <a:moveTo>
                  <a:pt x="4859" y="5532"/>
                </a:moveTo>
                <a:cubicBezTo>
                  <a:pt x="4942" y="5592"/>
                  <a:pt x="5013" y="5663"/>
                  <a:pt x="5097" y="5723"/>
                </a:cubicBezTo>
                <a:cubicBezTo>
                  <a:pt x="5097" y="5723"/>
                  <a:pt x="5109" y="5735"/>
                  <a:pt x="5121" y="5735"/>
                </a:cubicBezTo>
                <a:lnTo>
                  <a:pt x="5133" y="5759"/>
                </a:lnTo>
                <a:cubicBezTo>
                  <a:pt x="5156" y="5759"/>
                  <a:pt x="5156" y="5771"/>
                  <a:pt x="5168" y="5771"/>
                </a:cubicBezTo>
                <a:cubicBezTo>
                  <a:pt x="5168" y="5771"/>
                  <a:pt x="5180" y="5771"/>
                  <a:pt x="5180" y="5782"/>
                </a:cubicBezTo>
                <a:cubicBezTo>
                  <a:pt x="5192" y="5782"/>
                  <a:pt x="5192" y="5782"/>
                  <a:pt x="5216" y="5794"/>
                </a:cubicBezTo>
                <a:lnTo>
                  <a:pt x="5228" y="5794"/>
                </a:lnTo>
                <a:cubicBezTo>
                  <a:pt x="5240" y="5854"/>
                  <a:pt x="5275" y="5902"/>
                  <a:pt x="5299" y="5949"/>
                </a:cubicBezTo>
                <a:cubicBezTo>
                  <a:pt x="5359" y="6009"/>
                  <a:pt x="5418" y="6080"/>
                  <a:pt x="5466" y="6152"/>
                </a:cubicBezTo>
                <a:lnTo>
                  <a:pt x="3629" y="7396"/>
                </a:lnTo>
                <a:lnTo>
                  <a:pt x="3629" y="7396"/>
                </a:lnTo>
                <a:cubicBezTo>
                  <a:pt x="3623" y="7389"/>
                  <a:pt x="3617" y="7382"/>
                  <a:pt x="3609" y="7378"/>
                </a:cubicBezTo>
                <a:lnTo>
                  <a:pt x="4859" y="5532"/>
                </a:lnTo>
                <a:close/>
                <a:moveTo>
                  <a:pt x="5692" y="6425"/>
                </a:moveTo>
                <a:cubicBezTo>
                  <a:pt x="5752" y="6509"/>
                  <a:pt x="5787" y="6616"/>
                  <a:pt x="5835" y="6711"/>
                </a:cubicBezTo>
                <a:cubicBezTo>
                  <a:pt x="5835" y="6723"/>
                  <a:pt x="5847" y="6735"/>
                  <a:pt x="5847" y="6735"/>
                </a:cubicBezTo>
                <a:cubicBezTo>
                  <a:pt x="5847" y="6747"/>
                  <a:pt x="5871" y="6747"/>
                  <a:pt x="5883" y="6771"/>
                </a:cubicBezTo>
                <a:lnTo>
                  <a:pt x="5906" y="6795"/>
                </a:lnTo>
                <a:lnTo>
                  <a:pt x="5942" y="6830"/>
                </a:lnTo>
                <a:cubicBezTo>
                  <a:pt x="5930" y="6878"/>
                  <a:pt x="5942" y="6949"/>
                  <a:pt x="5954" y="6985"/>
                </a:cubicBezTo>
                <a:cubicBezTo>
                  <a:pt x="5990" y="7080"/>
                  <a:pt x="6014" y="7164"/>
                  <a:pt x="6026" y="7259"/>
                </a:cubicBezTo>
                <a:lnTo>
                  <a:pt x="3859" y="7723"/>
                </a:lnTo>
                <a:cubicBezTo>
                  <a:pt x="3859" y="7699"/>
                  <a:pt x="3847" y="7687"/>
                  <a:pt x="3847" y="7676"/>
                </a:cubicBezTo>
                <a:lnTo>
                  <a:pt x="5692" y="6425"/>
                </a:lnTo>
                <a:close/>
                <a:moveTo>
                  <a:pt x="9900" y="5418"/>
                </a:moveTo>
                <a:cubicBezTo>
                  <a:pt x="9989" y="5418"/>
                  <a:pt x="10076" y="5436"/>
                  <a:pt x="10157" y="5473"/>
                </a:cubicBezTo>
                <a:cubicBezTo>
                  <a:pt x="10300" y="5544"/>
                  <a:pt x="10419" y="5675"/>
                  <a:pt x="10467" y="5842"/>
                </a:cubicBezTo>
                <a:cubicBezTo>
                  <a:pt x="10598" y="6294"/>
                  <a:pt x="10693" y="6771"/>
                  <a:pt x="10728" y="7223"/>
                </a:cubicBezTo>
                <a:lnTo>
                  <a:pt x="10728" y="7283"/>
                </a:lnTo>
                <a:cubicBezTo>
                  <a:pt x="10752" y="7437"/>
                  <a:pt x="10705" y="7568"/>
                  <a:pt x="10609" y="7676"/>
                </a:cubicBezTo>
                <a:cubicBezTo>
                  <a:pt x="10598" y="7687"/>
                  <a:pt x="10598" y="7687"/>
                  <a:pt x="10598" y="7699"/>
                </a:cubicBezTo>
                <a:cubicBezTo>
                  <a:pt x="10598" y="7723"/>
                  <a:pt x="10586" y="7723"/>
                  <a:pt x="10586" y="7735"/>
                </a:cubicBezTo>
                <a:lnTo>
                  <a:pt x="10574" y="7747"/>
                </a:lnTo>
                <a:lnTo>
                  <a:pt x="10550" y="7759"/>
                </a:lnTo>
                <a:lnTo>
                  <a:pt x="10538" y="7783"/>
                </a:lnTo>
                <a:lnTo>
                  <a:pt x="10526" y="7795"/>
                </a:lnTo>
                <a:cubicBezTo>
                  <a:pt x="10526" y="7795"/>
                  <a:pt x="10514" y="7795"/>
                  <a:pt x="10514" y="7807"/>
                </a:cubicBezTo>
                <a:cubicBezTo>
                  <a:pt x="10514" y="7807"/>
                  <a:pt x="10490" y="7807"/>
                  <a:pt x="10490" y="7818"/>
                </a:cubicBezTo>
                <a:cubicBezTo>
                  <a:pt x="10490" y="7818"/>
                  <a:pt x="10478" y="7818"/>
                  <a:pt x="10478" y="7842"/>
                </a:cubicBezTo>
                <a:cubicBezTo>
                  <a:pt x="10478" y="7842"/>
                  <a:pt x="10467" y="7842"/>
                  <a:pt x="10467" y="7854"/>
                </a:cubicBezTo>
                <a:lnTo>
                  <a:pt x="10455" y="7854"/>
                </a:lnTo>
                <a:cubicBezTo>
                  <a:pt x="10455" y="7854"/>
                  <a:pt x="10431" y="7854"/>
                  <a:pt x="10431" y="7866"/>
                </a:cubicBezTo>
                <a:lnTo>
                  <a:pt x="10419" y="7866"/>
                </a:lnTo>
                <a:cubicBezTo>
                  <a:pt x="10419" y="7866"/>
                  <a:pt x="10407" y="7866"/>
                  <a:pt x="10407" y="7878"/>
                </a:cubicBezTo>
                <a:lnTo>
                  <a:pt x="10395" y="7878"/>
                </a:lnTo>
                <a:cubicBezTo>
                  <a:pt x="10395" y="7878"/>
                  <a:pt x="10371" y="7878"/>
                  <a:pt x="10371" y="7902"/>
                </a:cubicBezTo>
                <a:lnTo>
                  <a:pt x="6466" y="7902"/>
                </a:lnTo>
                <a:cubicBezTo>
                  <a:pt x="6442" y="7902"/>
                  <a:pt x="6442" y="7878"/>
                  <a:pt x="6442" y="7878"/>
                </a:cubicBezTo>
                <a:cubicBezTo>
                  <a:pt x="6430" y="7545"/>
                  <a:pt x="6359" y="7211"/>
                  <a:pt x="6252" y="6902"/>
                </a:cubicBezTo>
                <a:cubicBezTo>
                  <a:pt x="6252" y="6890"/>
                  <a:pt x="6252" y="6890"/>
                  <a:pt x="6264" y="6866"/>
                </a:cubicBezTo>
                <a:lnTo>
                  <a:pt x="9657" y="5461"/>
                </a:lnTo>
                <a:cubicBezTo>
                  <a:pt x="9736" y="5433"/>
                  <a:pt x="9819" y="5418"/>
                  <a:pt x="9900" y="5418"/>
                </a:cubicBezTo>
                <a:close/>
                <a:moveTo>
                  <a:pt x="6109" y="7604"/>
                </a:moveTo>
                <a:cubicBezTo>
                  <a:pt x="6121" y="7699"/>
                  <a:pt x="6133" y="7807"/>
                  <a:pt x="6133" y="7914"/>
                </a:cubicBezTo>
                <a:lnTo>
                  <a:pt x="6133" y="7938"/>
                </a:lnTo>
                <a:lnTo>
                  <a:pt x="6133" y="7973"/>
                </a:lnTo>
                <a:cubicBezTo>
                  <a:pt x="6133" y="7985"/>
                  <a:pt x="6133" y="7985"/>
                  <a:pt x="6145" y="7997"/>
                </a:cubicBezTo>
                <a:cubicBezTo>
                  <a:pt x="6145" y="8021"/>
                  <a:pt x="6145" y="8021"/>
                  <a:pt x="6168" y="8033"/>
                </a:cubicBezTo>
                <a:cubicBezTo>
                  <a:pt x="6168" y="8045"/>
                  <a:pt x="6180" y="8045"/>
                  <a:pt x="6180" y="8057"/>
                </a:cubicBezTo>
                <a:cubicBezTo>
                  <a:pt x="6145" y="8104"/>
                  <a:pt x="6133" y="8164"/>
                  <a:pt x="6133" y="8223"/>
                </a:cubicBezTo>
                <a:cubicBezTo>
                  <a:pt x="6133" y="8319"/>
                  <a:pt x="6121" y="8390"/>
                  <a:pt x="6109" y="8473"/>
                </a:cubicBezTo>
                <a:lnTo>
                  <a:pt x="3930" y="8092"/>
                </a:lnTo>
                <a:lnTo>
                  <a:pt x="3930" y="8033"/>
                </a:lnTo>
                <a:lnTo>
                  <a:pt x="6109" y="7604"/>
                </a:lnTo>
                <a:close/>
                <a:moveTo>
                  <a:pt x="2978" y="7437"/>
                </a:moveTo>
                <a:cubicBezTo>
                  <a:pt x="3335" y="7437"/>
                  <a:pt x="3620" y="7723"/>
                  <a:pt x="3620" y="8080"/>
                </a:cubicBezTo>
                <a:cubicBezTo>
                  <a:pt x="3609" y="8438"/>
                  <a:pt x="3323" y="8711"/>
                  <a:pt x="2978" y="8711"/>
                </a:cubicBezTo>
                <a:cubicBezTo>
                  <a:pt x="2620" y="8711"/>
                  <a:pt x="2335" y="8438"/>
                  <a:pt x="2335" y="8080"/>
                </a:cubicBezTo>
                <a:cubicBezTo>
                  <a:pt x="2335" y="7723"/>
                  <a:pt x="2620" y="7437"/>
                  <a:pt x="2978" y="7437"/>
                </a:cubicBezTo>
                <a:close/>
                <a:moveTo>
                  <a:pt x="3749" y="1"/>
                </a:moveTo>
                <a:cubicBezTo>
                  <a:pt x="3525" y="1"/>
                  <a:pt x="3308" y="92"/>
                  <a:pt x="3144" y="246"/>
                </a:cubicBezTo>
                <a:cubicBezTo>
                  <a:pt x="3085" y="294"/>
                  <a:pt x="3037" y="353"/>
                  <a:pt x="2989" y="413"/>
                </a:cubicBezTo>
                <a:cubicBezTo>
                  <a:pt x="2942" y="353"/>
                  <a:pt x="2906" y="294"/>
                  <a:pt x="2847" y="246"/>
                </a:cubicBezTo>
                <a:cubicBezTo>
                  <a:pt x="2658" y="80"/>
                  <a:pt x="2419" y="7"/>
                  <a:pt x="2185" y="7"/>
                </a:cubicBezTo>
                <a:cubicBezTo>
                  <a:pt x="2168" y="7"/>
                  <a:pt x="2150" y="7"/>
                  <a:pt x="2132" y="8"/>
                </a:cubicBezTo>
                <a:cubicBezTo>
                  <a:pt x="1632" y="56"/>
                  <a:pt x="1156" y="151"/>
                  <a:pt x="680" y="294"/>
                </a:cubicBezTo>
                <a:cubicBezTo>
                  <a:pt x="430" y="365"/>
                  <a:pt x="227" y="544"/>
                  <a:pt x="120" y="782"/>
                </a:cubicBezTo>
                <a:cubicBezTo>
                  <a:pt x="1" y="1020"/>
                  <a:pt x="1" y="1282"/>
                  <a:pt x="108" y="1520"/>
                </a:cubicBezTo>
                <a:lnTo>
                  <a:pt x="370" y="2175"/>
                </a:lnTo>
                <a:cubicBezTo>
                  <a:pt x="397" y="2248"/>
                  <a:pt x="466" y="2279"/>
                  <a:pt x="529" y="2279"/>
                </a:cubicBezTo>
                <a:cubicBezTo>
                  <a:pt x="549" y="2279"/>
                  <a:pt x="567" y="2276"/>
                  <a:pt x="584" y="2270"/>
                </a:cubicBezTo>
                <a:cubicBezTo>
                  <a:pt x="668" y="2234"/>
                  <a:pt x="703" y="2139"/>
                  <a:pt x="668" y="2056"/>
                </a:cubicBezTo>
                <a:lnTo>
                  <a:pt x="406" y="1401"/>
                </a:lnTo>
                <a:cubicBezTo>
                  <a:pt x="346" y="1246"/>
                  <a:pt x="346" y="1068"/>
                  <a:pt x="418" y="913"/>
                </a:cubicBezTo>
                <a:cubicBezTo>
                  <a:pt x="489" y="770"/>
                  <a:pt x="620" y="651"/>
                  <a:pt x="787" y="603"/>
                </a:cubicBezTo>
                <a:cubicBezTo>
                  <a:pt x="1239" y="472"/>
                  <a:pt x="1715" y="377"/>
                  <a:pt x="2168" y="329"/>
                </a:cubicBezTo>
                <a:cubicBezTo>
                  <a:pt x="2182" y="328"/>
                  <a:pt x="2196" y="328"/>
                  <a:pt x="2210" y="328"/>
                </a:cubicBezTo>
                <a:cubicBezTo>
                  <a:pt x="2364" y="328"/>
                  <a:pt x="2523" y="386"/>
                  <a:pt x="2632" y="484"/>
                </a:cubicBezTo>
                <a:cubicBezTo>
                  <a:pt x="2763" y="603"/>
                  <a:pt x="2823" y="746"/>
                  <a:pt x="2823" y="925"/>
                </a:cubicBezTo>
                <a:lnTo>
                  <a:pt x="2823" y="4604"/>
                </a:lnTo>
                <a:lnTo>
                  <a:pt x="2823" y="4616"/>
                </a:lnTo>
                <a:lnTo>
                  <a:pt x="2811" y="4639"/>
                </a:lnTo>
                <a:cubicBezTo>
                  <a:pt x="2466" y="4651"/>
                  <a:pt x="2144" y="4723"/>
                  <a:pt x="1835" y="4830"/>
                </a:cubicBezTo>
                <a:cubicBezTo>
                  <a:pt x="1811" y="4830"/>
                  <a:pt x="1811" y="4830"/>
                  <a:pt x="1799" y="4818"/>
                </a:cubicBezTo>
                <a:lnTo>
                  <a:pt x="953" y="2758"/>
                </a:lnTo>
                <a:cubicBezTo>
                  <a:pt x="927" y="2697"/>
                  <a:pt x="868" y="2661"/>
                  <a:pt x="806" y="2661"/>
                </a:cubicBezTo>
                <a:cubicBezTo>
                  <a:pt x="784" y="2661"/>
                  <a:pt x="761" y="2666"/>
                  <a:pt x="739" y="2675"/>
                </a:cubicBezTo>
                <a:cubicBezTo>
                  <a:pt x="656" y="2699"/>
                  <a:pt x="620" y="2806"/>
                  <a:pt x="656" y="2877"/>
                </a:cubicBezTo>
                <a:lnTo>
                  <a:pt x="1501" y="4937"/>
                </a:lnTo>
                <a:cubicBezTo>
                  <a:pt x="1558" y="5060"/>
                  <a:pt x="1682" y="5146"/>
                  <a:pt x="1821" y="5146"/>
                </a:cubicBezTo>
                <a:cubicBezTo>
                  <a:pt x="1856" y="5146"/>
                  <a:pt x="1893" y="5140"/>
                  <a:pt x="1930" y="5128"/>
                </a:cubicBezTo>
                <a:cubicBezTo>
                  <a:pt x="2025" y="5092"/>
                  <a:pt x="2132" y="5068"/>
                  <a:pt x="2216" y="5032"/>
                </a:cubicBezTo>
                <a:lnTo>
                  <a:pt x="2608" y="7223"/>
                </a:lnTo>
                <a:cubicBezTo>
                  <a:pt x="2251" y="7354"/>
                  <a:pt x="2013" y="7711"/>
                  <a:pt x="2013" y="8116"/>
                </a:cubicBezTo>
                <a:cubicBezTo>
                  <a:pt x="2013" y="8640"/>
                  <a:pt x="2442" y="9069"/>
                  <a:pt x="2966" y="9069"/>
                </a:cubicBezTo>
                <a:cubicBezTo>
                  <a:pt x="3382" y="9069"/>
                  <a:pt x="3740" y="8807"/>
                  <a:pt x="3870" y="8426"/>
                </a:cubicBezTo>
                <a:lnTo>
                  <a:pt x="6037" y="8819"/>
                </a:lnTo>
                <a:cubicBezTo>
                  <a:pt x="6014" y="8926"/>
                  <a:pt x="5978" y="9045"/>
                  <a:pt x="5954" y="9140"/>
                </a:cubicBezTo>
                <a:cubicBezTo>
                  <a:pt x="5895" y="9307"/>
                  <a:pt x="5978" y="9497"/>
                  <a:pt x="6145" y="9581"/>
                </a:cubicBezTo>
                <a:lnTo>
                  <a:pt x="8109" y="10390"/>
                </a:lnTo>
                <a:cubicBezTo>
                  <a:pt x="8121" y="10414"/>
                  <a:pt x="8157" y="10414"/>
                  <a:pt x="8169" y="10414"/>
                </a:cubicBezTo>
                <a:cubicBezTo>
                  <a:pt x="8228" y="10414"/>
                  <a:pt x="8288" y="10366"/>
                  <a:pt x="8323" y="10307"/>
                </a:cubicBezTo>
                <a:cubicBezTo>
                  <a:pt x="8347" y="10212"/>
                  <a:pt x="8323" y="10128"/>
                  <a:pt x="8228" y="10093"/>
                </a:cubicBezTo>
                <a:lnTo>
                  <a:pt x="6264" y="9283"/>
                </a:lnTo>
                <a:cubicBezTo>
                  <a:pt x="6252" y="9283"/>
                  <a:pt x="6252" y="9259"/>
                  <a:pt x="6252" y="9247"/>
                </a:cubicBezTo>
                <a:cubicBezTo>
                  <a:pt x="6371" y="8938"/>
                  <a:pt x="6430" y="8604"/>
                  <a:pt x="6442" y="8271"/>
                </a:cubicBezTo>
                <a:cubicBezTo>
                  <a:pt x="6442" y="8247"/>
                  <a:pt x="6466" y="8247"/>
                  <a:pt x="6466" y="8247"/>
                </a:cubicBezTo>
                <a:lnTo>
                  <a:pt x="10133" y="8247"/>
                </a:lnTo>
                <a:cubicBezTo>
                  <a:pt x="10312" y="8247"/>
                  <a:pt x="10467" y="8330"/>
                  <a:pt x="10586" y="8449"/>
                </a:cubicBezTo>
                <a:cubicBezTo>
                  <a:pt x="10705" y="8580"/>
                  <a:pt x="10740" y="8747"/>
                  <a:pt x="10728" y="8902"/>
                </a:cubicBezTo>
                <a:cubicBezTo>
                  <a:pt x="10693" y="9366"/>
                  <a:pt x="10586" y="9842"/>
                  <a:pt x="10467" y="10295"/>
                </a:cubicBezTo>
                <a:cubicBezTo>
                  <a:pt x="10419" y="10450"/>
                  <a:pt x="10300" y="10593"/>
                  <a:pt x="10157" y="10664"/>
                </a:cubicBezTo>
                <a:cubicBezTo>
                  <a:pt x="10076" y="10701"/>
                  <a:pt x="9989" y="10719"/>
                  <a:pt x="9900" y="10719"/>
                </a:cubicBezTo>
                <a:cubicBezTo>
                  <a:pt x="9819" y="10719"/>
                  <a:pt x="9736" y="10704"/>
                  <a:pt x="9657" y="10676"/>
                </a:cubicBezTo>
                <a:lnTo>
                  <a:pt x="8919" y="10366"/>
                </a:lnTo>
                <a:cubicBezTo>
                  <a:pt x="8900" y="10357"/>
                  <a:pt x="8879" y="10353"/>
                  <a:pt x="8857" y="10353"/>
                </a:cubicBezTo>
                <a:cubicBezTo>
                  <a:pt x="8796" y="10353"/>
                  <a:pt x="8731" y="10388"/>
                  <a:pt x="8704" y="10450"/>
                </a:cubicBezTo>
                <a:cubicBezTo>
                  <a:pt x="8681" y="10545"/>
                  <a:pt x="8704" y="10628"/>
                  <a:pt x="8800" y="10664"/>
                </a:cubicBezTo>
                <a:lnTo>
                  <a:pt x="9538" y="10974"/>
                </a:lnTo>
                <a:cubicBezTo>
                  <a:pt x="9657" y="11021"/>
                  <a:pt x="9776" y="11045"/>
                  <a:pt x="9895" y="11045"/>
                </a:cubicBezTo>
                <a:cubicBezTo>
                  <a:pt x="10038" y="11045"/>
                  <a:pt x="10169" y="11021"/>
                  <a:pt x="10300" y="10962"/>
                </a:cubicBezTo>
                <a:cubicBezTo>
                  <a:pt x="10538" y="10843"/>
                  <a:pt x="10717" y="10652"/>
                  <a:pt x="10788" y="10390"/>
                </a:cubicBezTo>
                <a:cubicBezTo>
                  <a:pt x="10931" y="9938"/>
                  <a:pt x="11026" y="9438"/>
                  <a:pt x="11074" y="8950"/>
                </a:cubicBezTo>
                <a:cubicBezTo>
                  <a:pt x="11109" y="8700"/>
                  <a:pt x="11014" y="8426"/>
                  <a:pt x="10836" y="8235"/>
                </a:cubicBezTo>
                <a:cubicBezTo>
                  <a:pt x="10776" y="8152"/>
                  <a:pt x="10728" y="8104"/>
                  <a:pt x="10669" y="8057"/>
                </a:cubicBezTo>
                <a:cubicBezTo>
                  <a:pt x="10693" y="8045"/>
                  <a:pt x="10705" y="8045"/>
                  <a:pt x="10705" y="8033"/>
                </a:cubicBezTo>
                <a:lnTo>
                  <a:pt x="10717" y="8021"/>
                </a:lnTo>
                <a:cubicBezTo>
                  <a:pt x="10728" y="8021"/>
                  <a:pt x="10728" y="7997"/>
                  <a:pt x="10752" y="7997"/>
                </a:cubicBezTo>
                <a:lnTo>
                  <a:pt x="10764" y="7985"/>
                </a:lnTo>
                <a:lnTo>
                  <a:pt x="10788" y="7949"/>
                </a:lnTo>
                <a:lnTo>
                  <a:pt x="10812" y="7938"/>
                </a:lnTo>
                <a:cubicBezTo>
                  <a:pt x="10824" y="7926"/>
                  <a:pt x="10836" y="7914"/>
                  <a:pt x="10836" y="7890"/>
                </a:cubicBezTo>
                <a:cubicBezTo>
                  <a:pt x="11014" y="7699"/>
                  <a:pt x="11086" y="7437"/>
                  <a:pt x="11074" y="7176"/>
                </a:cubicBezTo>
                <a:cubicBezTo>
                  <a:pt x="11026" y="6687"/>
                  <a:pt x="10931" y="6211"/>
                  <a:pt x="10788" y="5735"/>
                </a:cubicBezTo>
                <a:cubicBezTo>
                  <a:pt x="10717" y="5485"/>
                  <a:pt x="10538" y="5271"/>
                  <a:pt x="10300" y="5175"/>
                </a:cubicBezTo>
                <a:cubicBezTo>
                  <a:pt x="10228" y="5140"/>
                  <a:pt x="10169" y="5116"/>
                  <a:pt x="10086" y="5092"/>
                </a:cubicBezTo>
                <a:lnTo>
                  <a:pt x="10086" y="5080"/>
                </a:lnTo>
                <a:cubicBezTo>
                  <a:pt x="10086" y="5068"/>
                  <a:pt x="10109" y="5068"/>
                  <a:pt x="10109" y="5056"/>
                </a:cubicBezTo>
                <a:cubicBezTo>
                  <a:pt x="10109" y="5056"/>
                  <a:pt x="10109" y="5032"/>
                  <a:pt x="10121" y="5032"/>
                </a:cubicBezTo>
                <a:cubicBezTo>
                  <a:pt x="10121" y="5020"/>
                  <a:pt x="10133" y="5020"/>
                  <a:pt x="10133" y="5009"/>
                </a:cubicBezTo>
                <a:cubicBezTo>
                  <a:pt x="10133" y="5009"/>
                  <a:pt x="10133" y="4997"/>
                  <a:pt x="10145" y="4997"/>
                </a:cubicBezTo>
                <a:cubicBezTo>
                  <a:pt x="10145" y="4973"/>
                  <a:pt x="10169" y="4973"/>
                  <a:pt x="10169" y="4961"/>
                </a:cubicBezTo>
                <a:lnTo>
                  <a:pt x="10169" y="4949"/>
                </a:lnTo>
                <a:cubicBezTo>
                  <a:pt x="10169" y="4937"/>
                  <a:pt x="10181" y="4913"/>
                  <a:pt x="10181" y="4901"/>
                </a:cubicBezTo>
                <a:cubicBezTo>
                  <a:pt x="10205" y="4818"/>
                  <a:pt x="10228" y="4711"/>
                  <a:pt x="10240" y="4616"/>
                </a:cubicBezTo>
                <a:cubicBezTo>
                  <a:pt x="10240" y="4473"/>
                  <a:pt x="10205" y="4342"/>
                  <a:pt x="10145" y="4199"/>
                </a:cubicBezTo>
                <a:cubicBezTo>
                  <a:pt x="10145" y="4187"/>
                  <a:pt x="10133" y="4175"/>
                  <a:pt x="10133" y="4163"/>
                </a:cubicBezTo>
                <a:cubicBezTo>
                  <a:pt x="10026" y="3961"/>
                  <a:pt x="9907" y="3770"/>
                  <a:pt x="9776" y="3580"/>
                </a:cubicBezTo>
                <a:cubicBezTo>
                  <a:pt x="9633" y="3354"/>
                  <a:pt x="9478" y="3151"/>
                  <a:pt x="9312" y="2937"/>
                </a:cubicBezTo>
                <a:cubicBezTo>
                  <a:pt x="9157" y="2734"/>
                  <a:pt x="8919" y="2615"/>
                  <a:pt x="8645" y="2592"/>
                </a:cubicBezTo>
                <a:cubicBezTo>
                  <a:pt x="8573" y="2592"/>
                  <a:pt x="8502" y="2592"/>
                  <a:pt x="8419" y="2615"/>
                </a:cubicBezTo>
                <a:lnTo>
                  <a:pt x="8419" y="2592"/>
                </a:lnTo>
                <a:lnTo>
                  <a:pt x="8419" y="2568"/>
                </a:lnTo>
                <a:lnTo>
                  <a:pt x="8419" y="2556"/>
                </a:lnTo>
                <a:lnTo>
                  <a:pt x="8419" y="2520"/>
                </a:lnTo>
                <a:lnTo>
                  <a:pt x="8419" y="2508"/>
                </a:lnTo>
                <a:lnTo>
                  <a:pt x="8419" y="2473"/>
                </a:lnTo>
                <a:lnTo>
                  <a:pt x="8419" y="2461"/>
                </a:lnTo>
                <a:lnTo>
                  <a:pt x="8419" y="2401"/>
                </a:lnTo>
                <a:cubicBezTo>
                  <a:pt x="8419" y="2318"/>
                  <a:pt x="8395" y="2223"/>
                  <a:pt x="8359" y="2139"/>
                </a:cubicBezTo>
                <a:cubicBezTo>
                  <a:pt x="8300" y="1972"/>
                  <a:pt x="8216" y="1842"/>
                  <a:pt x="8085" y="1734"/>
                </a:cubicBezTo>
                <a:cubicBezTo>
                  <a:pt x="7883" y="1568"/>
                  <a:pt x="7680" y="1425"/>
                  <a:pt x="7454" y="1270"/>
                </a:cubicBezTo>
                <a:cubicBezTo>
                  <a:pt x="7264" y="1139"/>
                  <a:pt x="7049" y="1020"/>
                  <a:pt x="6859" y="913"/>
                </a:cubicBezTo>
                <a:cubicBezTo>
                  <a:pt x="6723" y="841"/>
                  <a:pt x="6569" y="804"/>
                  <a:pt x="6417" y="804"/>
                </a:cubicBezTo>
                <a:cubicBezTo>
                  <a:pt x="6316" y="804"/>
                  <a:pt x="6215" y="820"/>
                  <a:pt x="6121" y="853"/>
                </a:cubicBezTo>
                <a:cubicBezTo>
                  <a:pt x="6037" y="889"/>
                  <a:pt x="5978" y="913"/>
                  <a:pt x="5918" y="960"/>
                </a:cubicBezTo>
                <a:lnTo>
                  <a:pt x="5918" y="949"/>
                </a:lnTo>
                <a:cubicBezTo>
                  <a:pt x="5918" y="925"/>
                  <a:pt x="5918" y="925"/>
                  <a:pt x="5906" y="913"/>
                </a:cubicBezTo>
                <a:lnTo>
                  <a:pt x="5906" y="901"/>
                </a:lnTo>
                <a:cubicBezTo>
                  <a:pt x="5906" y="889"/>
                  <a:pt x="5906" y="889"/>
                  <a:pt x="5895" y="865"/>
                </a:cubicBezTo>
                <a:lnTo>
                  <a:pt x="5895" y="853"/>
                </a:lnTo>
                <a:cubicBezTo>
                  <a:pt x="5895" y="841"/>
                  <a:pt x="5883" y="829"/>
                  <a:pt x="5883" y="829"/>
                </a:cubicBezTo>
                <a:lnTo>
                  <a:pt x="5883" y="806"/>
                </a:lnTo>
                <a:cubicBezTo>
                  <a:pt x="5883" y="794"/>
                  <a:pt x="5859" y="782"/>
                  <a:pt x="5859" y="770"/>
                </a:cubicBezTo>
                <a:cubicBezTo>
                  <a:pt x="5799" y="627"/>
                  <a:pt x="5704" y="508"/>
                  <a:pt x="5597" y="437"/>
                </a:cubicBezTo>
                <a:cubicBezTo>
                  <a:pt x="5502" y="377"/>
                  <a:pt x="5418" y="318"/>
                  <a:pt x="5299" y="294"/>
                </a:cubicBezTo>
                <a:cubicBezTo>
                  <a:pt x="5061" y="210"/>
                  <a:pt x="4823" y="151"/>
                  <a:pt x="4585" y="115"/>
                </a:cubicBezTo>
                <a:cubicBezTo>
                  <a:pt x="4347" y="67"/>
                  <a:pt x="4097" y="20"/>
                  <a:pt x="3859" y="8"/>
                </a:cubicBezTo>
                <a:cubicBezTo>
                  <a:pt x="3822" y="3"/>
                  <a:pt x="3785" y="1"/>
                  <a:pt x="37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562" name="Google Shape;17562;p63"/>
          <p:cNvGrpSpPr/>
          <p:nvPr/>
        </p:nvGrpSpPr>
        <p:grpSpPr>
          <a:xfrm>
            <a:off x="4882690" y="2249955"/>
            <a:ext cx="274573" cy="350682"/>
            <a:chOff x="4882690" y="2425405"/>
            <a:chExt cx="274573" cy="350682"/>
          </a:xfrm>
        </p:grpSpPr>
        <p:sp>
          <p:nvSpPr>
            <p:cNvPr id="17563" name="Google Shape;17563;p63"/>
            <p:cNvSpPr/>
            <p:nvPr/>
          </p:nvSpPr>
          <p:spPr>
            <a:xfrm>
              <a:off x="4882690" y="2425405"/>
              <a:ext cx="92075" cy="350682"/>
            </a:xfrm>
            <a:custGeom>
              <a:rect b="b" l="l" r="r" t="t"/>
              <a:pathLst>
                <a:path extrusionOk="0" h="11026" w="2895">
                  <a:moveTo>
                    <a:pt x="2573" y="322"/>
                  </a:moveTo>
                  <a:cubicBezTo>
                    <a:pt x="2370" y="1441"/>
                    <a:pt x="2061" y="3167"/>
                    <a:pt x="1965" y="3751"/>
                  </a:cubicBezTo>
                  <a:cubicBezTo>
                    <a:pt x="1942" y="3846"/>
                    <a:pt x="1930" y="3905"/>
                    <a:pt x="1930" y="3929"/>
                  </a:cubicBezTo>
                  <a:cubicBezTo>
                    <a:pt x="1882" y="4179"/>
                    <a:pt x="1894" y="4525"/>
                    <a:pt x="1930" y="4906"/>
                  </a:cubicBezTo>
                  <a:cubicBezTo>
                    <a:pt x="1709" y="4950"/>
                    <a:pt x="1486" y="4966"/>
                    <a:pt x="1277" y="4966"/>
                  </a:cubicBezTo>
                  <a:cubicBezTo>
                    <a:pt x="980" y="4966"/>
                    <a:pt x="714" y="4933"/>
                    <a:pt x="525" y="4906"/>
                  </a:cubicBezTo>
                  <a:cubicBezTo>
                    <a:pt x="846" y="3036"/>
                    <a:pt x="692" y="1750"/>
                    <a:pt x="572" y="798"/>
                  </a:cubicBezTo>
                  <a:cubicBezTo>
                    <a:pt x="561" y="631"/>
                    <a:pt x="525" y="476"/>
                    <a:pt x="513" y="322"/>
                  </a:cubicBezTo>
                  <a:close/>
                  <a:moveTo>
                    <a:pt x="477" y="5215"/>
                  </a:moveTo>
                  <a:cubicBezTo>
                    <a:pt x="680" y="5251"/>
                    <a:pt x="965" y="5298"/>
                    <a:pt x="1287" y="5298"/>
                  </a:cubicBezTo>
                  <a:cubicBezTo>
                    <a:pt x="1501" y="5298"/>
                    <a:pt x="1739" y="5275"/>
                    <a:pt x="1965" y="5239"/>
                  </a:cubicBezTo>
                  <a:cubicBezTo>
                    <a:pt x="1965" y="5275"/>
                    <a:pt x="1977" y="5322"/>
                    <a:pt x="1977" y="5370"/>
                  </a:cubicBezTo>
                  <a:lnTo>
                    <a:pt x="1977" y="5429"/>
                  </a:lnTo>
                  <a:cubicBezTo>
                    <a:pt x="1823" y="5656"/>
                    <a:pt x="1573" y="6001"/>
                    <a:pt x="1215" y="6334"/>
                  </a:cubicBezTo>
                  <a:cubicBezTo>
                    <a:pt x="1084" y="6215"/>
                    <a:pt x="965" y="6084"/>
                    <a:pt x="858" y="5965"/>
                  </a:cubicBezTo>
                  <a:cubicBezTo>
                    <a:pt x="680" y="5739"/>
                    <a:pt x="549" y="5537"/>
                    <a:pt x="453" y="5370"/>
                  </a:cubicBezTo>
                  <a:cubicBezTo>
                    <a:pt x="453" y="5322"/>
                    <a:pt x="453" y="5263"/>
                    <a:pt x="477" y="5215"/>
                  </a:cubicBezTo>
                  <a:close/>
                  <a:moveTo>
                    <a:pt x="2001" y="5929"/>
                  </a:moveTo>
                  <a:cubicBezTo>
                    <a:pt x="2037" y="6263"/>
                    <a:pt x="2061" y="6572"/>
                    <a:pt x="2061" y="6858"/>
                  </a:cubicBezTo>
                  <a:lnTo>
                    <a:pt x="2061" y="6870"/>
                  </a:lnTo>
                  <a:cubicBezTo>
                    <a:pt x="1846" y="6787"/>
                    <a:pt x="1644" y="6680"/>
                    <a:pt x="1465" y="6549"/>
                  </a:cubicBezTo>
                  <a:cubicBezTo>
                    <a:pt x="1573" y="6441"/>
                    <a:pt x="1680" y="6334"/>
                    <a:pt x="1763" y="6227"/>
                  </a:cubicBezTo>
                  <a:cubicBezTo>
                    <a:pt x="1858" y="6132"/>
                    <a:pt x="1942" y="6025"/>
                    <a:pt x="2001" y="5929"/>
                  </a:cubicBezTo>
                  <a:close/>
                  <a:moveTo>
                    <a:pt x="430" y="5965"/>
                  </a:moveTo>
                  <a:cubicBezTo>
                    <a:pt x="561" y="6156"/>
                    <a:pt x="739" y="6370"/>
                    <a:pt x="965" y="6572"/>
                  </a:cubicBezTo>
                  <a:cubicBezTo>
                    <a:pt x="799" y="6703"/>
                    <a:pt x="620" y="6811"/>
                    <a:pt x="430" y="6918"/>
                  </a:cubicBezTo>
                  <a:lnTo>
                    <a:pt x="430" y="6870"/>
                  </a:lnTo>
                  <a:lnTo>
                    <a:pt x="430" y="6668"/>
                  </a:lnTo>
                  <a:lnTo>
                    <a:pt x="430" y="6334"/>
                  </a:lnTo>
                  <a:lnTo>
                    <a:pt x="430" y="5965"/>
                  </a:lnTo>
                  <a:close/>
                  <a:moveTo>
                    <a:pt x="1215" y="6763"/>
                  </a:moveTo>
                  <a:cubicBezTo>
                    <a:pt x="1454" y="6965"/>
                    <a:pt x="1739" y="7108"/>
                    <a:pt x="2061" y="7215"/>
                  </a:cubicBezTo>
                  <a:cubicBezTo>
                    <a:pt x="2061" y="7656"/>
                    <a:pt x="2037" y="8061"/>
                    <a:pt x="1942" y="8346"/>
                  </a:cubicBezTo>
                  <a:cubicBezTo>
                    <a:pt x="1823" y="8716"/>
                    <a:pt x="1620" y="8870"/>
                    <a:pt x="1251" y="8870"/>
                  </a:cubicBezTo>
                  <a:cubicBezTo>
                    <a:pt x="870" y="8870"/>
                    <a:pt x="656" y="8704"/>
                    <a:pt x="549" y="8346"/>
                  </a:cubicBezTo>
                  <a:cubicBezTo>
                    <a:pt x="453" y="8061"/>
                    <a:pt x="441" y="7680"/>
                    <a:pt x="430" y="7239"/>
                  </a:cubicBezTo>
                  <a:cubicBezTo>
                    <a:pt x="692" y="7120"/>
                    <a:pt x="965" y="6977"/>
                    <a:pt x="1215" y="6763"/>
                  </a:cubicBezTo>
                  <a:close/>
                  <a:moveTo>
                    <a:pt x="2346" y="7525"/>
                  </a:moveTo>
                  <a:cubicBezTo>
                    <a:pt x="2346" y="7727"/>
                    <a:pt x="2358" y="7954"/>
                    <a:pt x="2358" y="8192"/>
                  </a:cubicBezTo>
                  <a:cubicBezTo>
                    <a:pt x="2358" y="8954"/>
                    <a:pt x="2251" y="10704"/>
                    <a:pt x="1323" y="10704"/>
                  </a:cubicBezTo>
                  <a:cubicBezTo>
                    <a:pt x="668" y="10704"/>
                    <a:pt x="370" y="9739"/>
                    <a:pt x="287" y="8680"/>
                  </a:cubicBezTo>
                  <a:lnTo>
                    <a:pt x="287" y="8680"/>
                  </a:lnTo>
                  <a:cubicBezTo>
                    <a:pt x="311" y="8704"/>
                    <a:pt x="311" y="8716"/>
                    <a:pt x="322" y="8739"/>
                  </a:cubicBezTo>
                  <a:lnTo>
                    <a:pt x="322" y="8763"/>
                  </a:lnTo>
                  <a:cubicBezTo>
                    <a:pt x="334" y="8775"/>
                    <a:pt x="334" y="8787"/>
                    <a:pt x="346" y="8799"/>
                  </a:cubicBezTo>
                  <a:cubicBezTo>
                    <a:pt x="370" y="8823"/>
                    <a:pt x="382" y="8835"/>
                    <a:pt x="382" y="8846"/>
                  </a:cubicBezTo>
                  <a:lnTo>
                    <a:pt x="394" y="8858"/>
                  </a:lnTo>
                  <a:lnTo>
                    <a:pt x="441" y="8906"/>
                  </a:lnTo>
                  <a:lnTo>
                    <a:pt x="489" y="8954"/>
                  </a:lnTo>
                  <a:cubicBezTo>
                    <a:pt x="501" y="8966"/>
                    <a:pt x="513" y="8977"/>
                    <a:pt x="525" y="8977"/>
                  </a:cubicBezTo>
                  <a:lnTo>
                    <a:pt x="549" y="8977"/>
                  </a:lnTo>
                  <a:cubicBezTo>
                    <a:pt x="561" y="9001"/>
                    <a:pt x="572" y="9013"/>
                    <a:pt x="584" y="9013"/>
                  </a:cubicBezTo>
                  <a:cubicBezTo>
                    <a:pt x="608" y="9025"/>
                    <a:pt x="620" y="9025"/>
                    <a:pt x="632" y="9037"/>
                  </a:cubicBezTo>
                  <a:cubicBezTo>
                    <a:pt x="644" y="9061"/>
                    <a:pt x="668" y="9061"/>
                    <a:pt x="680" y="9073"/>
                  </a:cubicBezTo>
                  <a:lnTo>
                    <a:pt x="692" y="9073"/>
                  </a:lnTo>
                  <a:cubicBezTo>
                    <a:pt x="703" y="9085"/>
                    <a:pt x="727" y="9085"/>
                    <a:pt x="751" y="9096"/>
                  </a:cubicBezTo>
                  <a:cubicBezTo>
                    <a:pt x="763" y="9096"/>
                    <a:pt x="787" y="9120"/>
                    <a:pt x="811" y="9120"/>
                  </a:cubicBezTo>
                  <a:lnTo>
                    <a:pt x="822" y="9120"/>
                  </a:lnTo>
                  <a:cubicBezTo>
                    <a:pt x="846" y="9120"/>
                    <a:pt x="870" y="9132"/>
                    <a:pt x="882" y="9132"/>
                  </a:cubicBezTo>
                  <a:lnTo>
                    <a:pt x="906" y="9132"/>
                  </a:lnTo>
                  <a:cubicBezTo>
                    <a:pt x="918" y="9132"/>
                    <a:pt x="942" y="9144"/>
                    <a:pt x="965" y="9144"/>
                  </a:cubicBezTo>
                  <a:cubicBezTo>
                    <a:pt x="977" y="9144"/>
                    <a:pt x="1001" y="9144"/>
                    <a:pt x="1025" y="9156"/>
                  </a:cubicBezTo>
                  <a:lnTo>
                    <a:pt x="1334" y="9156"/>
                  </a:lnTo>
                  <a:cubicBezTo>
                    <a:pt x="1345" y="9156"/>
                    <a:pt x="1356" y="9156"/>
                    <a:pt x="1366" y="9156"/>
                  </a:cubicBezTo>
                  <a:cubicBezTo>
                    <a:pt x="1836" y="9156"/>
                    <a:pt x="2123" y="8896"/>
                    <a:pt x="2263" y="8454"/>
                  </a:cubicBezTo>
                  <a:cubicBezTo>
                    <a:pt x="2275" y="8418"/>
                    <a:pt x="2275" y="8406"/>
                    <a:pt x="2275" y="8370"/>
                  </a:cubicBezTo>
                  <a:lnTo>
                    <a:pt x="2275" y="8358"/>
                  </a:lnTo>
                  <a:cubicBezTo>
                    <a:pt x="2275" y="8335"/>
                    <a:pt x="2287" y="8311"/>
                    <a:pt x="2287" y="8287"/>
                  </a:cubicBezTo>
                  <a:lnTo>
                    <a:pt x="2287" y="8263"/>
                  </a:lnTo>
                  <a:cubicBezTo>
                    <a:pt x="2287" y="8239"/>
                    <a:pt x="2299" y="8227"/>
                    <a:pt x="2299" y="8192"/>
                  </a:cubicBezTo>
                  <a:lnTo>
                    <a:pt x="2299" y="8180"/>
                  </a:lnTo>
                  <a:cubicBezTo>
                    <a:pt x="2299" y="8144"/>
                    <a:pt x="2311" y="8132"/>
                    <a:pt x="2311" y="8108"/>
                  </a:cubicBezTo>
                  <a:lnTo>
                    <a:pt x="2311" y="8084"/>
                  </a:lnTo>
                  <a:cubicBezTo>
                    <a:pt x="2311" y="8061"/>
                    <a:pt x="2311" y="8049"/>
                    <a:pt x="2335" y="8013"/>
                  </a:cubicBezTo>
                  <a:lnTo>
                    <a:pt x="2335" y="8001"/>
                  </a:lnTo>
                  <a:cubicBezTo>
                    <a:pt x="2335" y="7965"/>
                    <a:pt x="2335" y="7954"/>
                    <a:pt x="2346" y="7930"/>
                  </a:cubicBezTo>
                  <a:lnTo>
                    <a:pt x="2346" y="7906"/>
                  </a:lnTo>
                  <a:lnTo>
                    <a:pt x="2346" y="7834"/>
                  </a:lnTo>
                  <a:lnTo>
                    <a:pt x="2346" y="7811"/>
                  </a:lnTo>
                  <a:lnTo>
                    <a:pt x="2346" y="7715"/>
                  </a:lnTo>
                  <a:lnTo>
                    <a:pt x="2346" y="7703"/>
                  </a:lnTo>
                  <a:lnTo>
                    <a:pt x="2346" y="7632"/>
                  </a:lnTo>
                  <a:lnTo>
                    <a:pt x="2346" y="7596"/>
                  </a:lnTo>
                  <a:lnTo>
                    <a:pt x="2346" y="7525"/>
                  </a:lnTo>
                  <a:close/>
                  <a:moveTo>
                    <a:pt x="334" y="0"/>
                  </a:moveTo>
                  <a:cubicBezTo>
                    <a:pt x="299" y="0"/>
                    <a:pt x="251" y="12"/>
                    <a:pt x="215" y="36"/>
                  </a:cubicBezTo>
                  <a:cubicBezTo>
                    <a:pt x="191" y="72"/>
                    <a:pt x="180" y="119"/>
                    <a:pt x="180" y="155"/>
                  </a:cubicBezTo>
                  <a:cubicBezTo>
                    <a:pt x="191" y="369"/>
                    <a:pt x="215" y="595"/>
                    <a:pt x="251" y="834"/>
                  </a:cubicBezTo>
                  <a:cubicBezTo>
                    <a:pt x="370" y="1798"/>
                    <a:pt x="513" y="3120"/>
                    <a:pt x="156" y="5084"/>
                  </a:cubicBezTo>
                  <a:cubicBezTo>
                    <a:pt x="120" y="5358"/>
                    <a:pt x="96" y="5834"/>
                    <a:pt x="96" y="6310"/>
                  </a:cubicBezTo>
                  <a:cubicBezTo>
                    <a:pt x="25" y="6787"/>
                    <a:pt x="1" y="7394"/>
                    <a:pt x="1" y="8180"/>
                  </a:cubicBezTo>
                  <a:cubicBezTo>
                    <a:pt x="1" y="8966"/>
                    <a:pt x="96" y="9656"/>
                    <a:pt x="299" y="10132"/>
                  </a:cubicBezTo>
                  <a:cubicBezTo>
                    <a:pt x="596" y="10859"/>
                    <a:pt x="1037" y="11025"/>
                    <a:pt x="1346" y="11025"/>
                  </a:cubicBezTo>
                  <a:cubicBezTo>
                    <a:pt x="2227" y="11025"/>
                    <a:pt x="2716" y="10013"/>
                    <a:pt x="2716" y="8180"/>
                  </a:cubicBezTo>
                  <a:cubicBezTo>
                    <a:pt x="2716" y="6632"/>
                    <a:pt x="2585" y="5727"/>
                    <a:pt x="2275" y="5275"/>
                  </a:cubicBezTo>
                  <a:cubicBezTo>
                    <a:pt x="2227" y="4775"/>
                    <a:pt x="2180" y="4263"/>
                    <a:pt x="2239" y="3965"/>
                  </a:cubicBezTo>
                  <a:cubicBezTo>
                    <a:pt x="2239" y="3965"/>
                    <a:pt x="2263" y="3905"/>
                    <a:pt x="2275" y="3810"/>
                  </a:cubicBezTo>
                  <a:cubicBezTo>
                    <a:pt x="2394" y="3179"/>
                    <a:pt x="2739" y="1286"/>
                    <a:pt x="2894" y="191"/>
                  </a:cubicBezTo>
                  <a:cubicBezTo>
                    <a:pt x="2894" y="143"/>
                    <a:pt x="2894" y="95"/>
                    <a:pt x="2870" y="60"/>
                  </a:cubicBezTo>
                  <a:cubicBezTo>
                    <a:pt x="2835" y="24"/>
                    <a:pt x="2799"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4" name="Google Shape;17564;p63"/>
            <p:cNvSpPr/>
            <p:nvPr/>
          </p:nvSpPr>
          <p:spPr>
            <a:xfrm>
              <a:off x="4966782" y="2429254"/>
              <a:ext cx="190480" cy="250655"/>
            </a:xfrm>
            <a:custGeom>
              <a:rect b="b" l="l" r="r" t="t"/>
              <a:pathLst>
                <a:path extrusionOk="0" h="7881" w="5989">
                  <a:moveTo>
                    <a:pt x="2000" y="2880"/>
                  </a:moveTo>
                  <a:cubicBezTo>
                    <a:pt x="2143" y="3022"/>
                    <a:pt x="2298" y="3106"/>
                    <a:pt x="2429" y="3153"/>
                  </a:cubicBezTo>
                  <a:lnTo>
                    <a:pt x="2429" y="3165"/>
                  </a:lnTo>
                  <a:lnTo>
                    <a:pt x="2429" y="3249"/>
                  </a:lnTo>
                  <a:lnTo>
                    <a:pt x="2429" y="3344"/>
                  </a:lnTo>
                  <a:lnTo>
                    <a:pt x="2429" y="3356"/>
                  </a:lnTo>
                  <a:lnTo>
                    <a:pt x="2429" y="3534"/>
                  </a:lnTo>
                  <a:lnTo>
                    <a:pt x="2429" y="3546"/>
                  </a:lnTo>
                  <a:lnTo>
                    <a:pt x="2429" y="3725"/>
                  </a:lnTo>
                  <a:lnTo>
                    <a:pt x="2429" y="3749"/>
                  </a:lnTo>
                  <a:cubicBezTo>
                    <a:pt x="2429" y="3808"/>
                    <a:pt x="2429" y="3868"/>
                    <a:pt x="2441" y="3927"/>
                  </a:cubicBezTo>
                  <a:lnTo>
                    <a:pt x="2441" y="3939"/>
                  </a:lnTo>
                  <a:cubicBezTo>
                    <a:pt x="2441" y="3999"/>
                    <a:pt x="2453" y="4058"/>
                    <a:pt x="2453" y="4118"/>
                  </a:cubicBezTo>
                  <a:lnTo>
                    <a:pt x="2453" y="4130"/>
                  </a:lnTo>
                  <a:cubicBezTo>
                    <a:pt x="2453" y="4177"/>
                    <a:pt x="2453" y="4201"/>
                    <a:pt x="2465" y="4237"/>
                  </a:cubicBezTo>
                  <a:cubicBezTo>
                    <a:pt x="2310" y="4463"/>
                    <a:pt x="2036" y="4761"/>
                    <a:pt x="1631" y="4915"/>
                  </a:cubicBezTo>
                  <a:cubicBezTo>
                    <a:pt x="1584" y="4856"/>
                    <a:pt x="1441" y="4677"/>
                    <a:pt x="1215" y="4380"/>
                  </a:cubicBezTo>
                  <a:cubicBezTo>
                    <a:pt x="1548" y="3963"/>
                    <a:pt x="1834" y="3296"/>
                    <a:pt x="2000" y="2880"/>
                  </a:cubicBezTo>
                  <a:close/>
                  <a:moveTo>
                    <a:pt x="2524" y="4713"/>
                  </a:moveTo>
                  <a:cubicBezTo>
                    <a:pt x="2524" y="4761"/>
                    <a:pt x="2548" y="4796"/>
                    <a:pt x="2548" y="4832"/>
                  </a:cubicBezTo>
                  <a:cubicBezTo>
                    <a:pt x="2560" y="4892"/>
                    <a:pt x="2560" y="4939"/>
                    <a:pt x="2572" y="4975"/>
                  </a:cubicBezTo>
                  <a:cubicBezTo>
                    <a:pt x="2584" y="5023"/>
                    <a:pt x="2584" y="5082"/>
                    <a:pt x="2608" y="5130"/>
                  </a:cubicBezTo>
                  <a:cubicBezTo>
                    <a:pt x="2608" y="5154"/>
                    <a:pt x="2620" y="5177"/>
                    <a:pt x="2620" y="5201"/>
                  </a:cubicBezTo>
                  <a:cubicBezTo>
                    <a:pt x="2620" y="5237"/>
                    <a:pt x="2631" y="5249"/>
                    <a:pt x="2631" y="5273"/>
                  </a:cubicBezTo>
                  <a:cubicBezTo>
                    <a:pt x="2631" y="5308"/>
                    <a:pt x="2643" y="5320"/>
                    <a:pt x="2643" y="5356"/>
                  </a:cubicBezTo>
                  <a:cubicBezTo>
                    <a:pt x="2643" y="5368"/>
                    <a:pt x="2667" y="5392"/>
                    <a:pt x="2667" y="5416"/>
                  </a:cubicBezTo>
                  <a:cubicBezTo>
                    <a:pt x="2667" y="5427"/>
                    <a:pt x="2679" y="5451"/>
                    <a:pt x="2679" y="5475"/>
                  </a:cubicBezTo>
                  <a:cubicBezTo>
                    <a:pt x="2679" y="5487"/>
                    <a:pt x="2691" y="5511"/>
                    <a:pt x="2691" y="5535"/>
                  </a:cubicBezTo>
                  <a:cubicBezTo>
                    <a:pt x="2691" y="5547"/>
                    <a:pt x="2703" y="5570"/>
                    <a:pt x="2703" y="5582"/>
                  </a:cubicBezTo>
                  <a:cubicBezTo>
                    <a:pt x="2703" y="5606"/>
                    <a:pt x="2727" y="5618"/>
                    <a:pt x="2727" y="5630"/>
                  </a:cubicBezTo>
                  <a:cubicBezTo>
                    <a:pt x="2727" y="5654"/>
                    <a:pt x="2739" y="5666"/>
                    <a:pt x="2739" y="5677"/>
                  </a:cubicBezTo>
                  <a:lnTo>
                    <a:pt x="2739" y="5689"/>
                  </a:lnTo>
                  <a:cubicBezTo>
                    <a:pt x="2739" y="5713"/>
                    <a:pt x="2739" y="5725"/>
                    <a:pt x="2750" y="5737"/>
                  </a:cubicBezTo>
                  <a:cubicBezTo>
                    <a:pt x="2381" y="5558"/>
                    <a:pt x="2096" y="5356"/>
                    <a:pt x="1893" y="5189"/>
                  </a:cubicBezTo>
                  <a:cubicBezTo>
                    <a:pt x="2155" y="5070"/>
                    <a:pt x="2369" y="4892"/>
                    <a:pt x="2524" y="4713"/>
                  </a:cubicBezTo>
                  <a:close/>
                  <a:moveTo>
                    <a:pt x="3763" y="2927"/>
                  </a:moveTo>
                  <a:cubicBezTo>
                    <a:pt x="3798" y="2927"/>
                    <a:pt x="3822" y="2939"/>
                    <a:pt x="3846" y="2951"/>
                  </a:cubicBezTo>
                  <a:cubicBezTo>
                    <a:pt x="3858" y="2963"/>
                    <a:pt x="3870" y="2987"/>
                    <a:pt x="3870" y="3022"/>
                  </a:cubicBezTo>
                  <a:cubicBezTo>
                    <a:pt x="3810" y="3582"/>
                    <a:pt x="3905" y="4392"/>
                    <a:pt x="4334" y="5035"/>
                  </a:cubicBezTo>
                  <a:cubicBezTo>
                    <a:pt x="4655" y="5547"/>
                    <a:pt x="5060" y="5999"/>
                    <a:pt x="5370" y="6380"/>
                  </a:cubicBezTo>
                  <a:cubicBezTo>
                    <a:pt x="5513" y="6523"/>
                    <a:pt x="5632" y="6654"/>
                    <a:pt x="5715" y="6773"/>
                  </a:cubicBezTo>
                  <a:cubicBezTo>
                    <a:pt x="5632" y="7035"/>
                    <a:pt x="5644" y="7142"/>
                    <a:pt x="5632" y="7237"/>
                  </a:cubicBezTo>
                  <a:cubicBezTo>
                    <a:pt x="5608" y="7344"/>
                    <a:pt x="5548" y="7440"/>
                    <a:pt x="5465" y="7499"/>
                  </a:cubicBezTo>
                  <a:cubicBezTo>
                    <a:pt x="5410" y="7532"/>
                    <a:pt x="5342" y="7550"/>
                    <a:pt x="5273" y="7550"/>
                  </a:cubicBezTo>
                  <a:cubicBezTo>
                    <a:pt x="5193" y="7550"/>
                    <a:pt x="5112" y="7526"/>
                    <a:pt x="5048" y="7475"/>
                  </a:cubicBezTo>
                  <a:lnTo>
                    <a:pt x="3191" y="6130"/>
                  </a:lnTo>
                  <a:lnTo>
                    <a:pt x="3143" y="6082"/>
                  </a:lnTo>
                  <a:lnTo>
                    <a:pt x="3143" y="6058"/>
                  </a:lnTo>
                  <a:lnTo>
                    <a:pt x="3143" y="6047"/>
                  </a:lnTo>
                  <a:cubicBezTo>
                    <a:pt x="3108" y="5928"/>
                    <a:pt x="3048" y="5737"/>
                    <a:pt x="2989" y="5451"/>
                  </a:cubicBezTo>
                  <a:cubicBezTo>
                    <a:pt x="2989" y="5439"/>
                    <a:pt x="2989" y="5427"/>
                    <a:pt x="2977" y="5404"/>
                  </a:cubicBezTo>
                  <a:cubicBezTo>
                    <a:pt x="2977" y="5392"/>
                    <a:pt x="2977" y="5380"/>
                    <a:pt x="2965" y="5368"/>
                  </a:cubicBezTo>
                  <a:cubicBezTo>
                    <a:pt x="2965" y="5344"/>
                    <a:pt x="2965" y="5332"/>
                    <a:pt x="2953" y="5320"/>
                  </a:cubicBezTo>
                  <a:cubicBezTo>
                    <a:pt x="2953" y="5308"/>
                    <a:pt x="2953" y="5285"/>
                    <a:pt x="2929" y="5273"/>
                  </a:cubicBezTo>
                  <a:cubicBezTo>
                    <a:pt x="2929" y="5261"/>
                    <a:pt x="2929" y="5249"/>
                    <a:pt x="2917" y="5225"/>
                  </a:cubicBezTo>
                  <a:cubicBezTo>
                    <a:pt x="2917" y="5213"/>
                    <a:pt x="2917" y="5201"/>
                    <a:pt x="2905" y="5189"/>
                  </a:cubicBezTo>
                  <a:lnTo>
                    <a:pt x="2905" y="5142"/>
                  </a:lnTo>
                  <a:lnTo>
                    <a:pt x="2905" y="5130"/>
                  </a:lnTo>
                  <a:lnTo>
                    <a:pt x="2905" y="5082"/>
                  </a:lnTo>
                  <a:lnTo>
                    <a:pt x="2905" y="5035"/>
                  </a:lnTo>
                  <a:lnTo>
                    <a:pt x="2905" y="4987"/>
                  </a:lnTo>
                  <a:lnTo>
                    <a:pt x="2905" y="4975"/>
                  </a:lnTo>
                  <a:lnTo>
                    <a:pt x="2905" y="4927"/>
                  </a:lnTo>
                  <a:lnTo>
                    <a:pt x="2905" y="4915"/>
                  </a:lnTo>
                  <a:lnTo>
                    <a:pt x="2905" y="4868"/>
                  </a:lnTo>
                  <a:lnTo>
                    <a:pt x="2905" y="4856"/>
                  </a:lnTo>
                  <a:lnTo>
                    <a:pt x="2905" y="4808"/>
                  </a:lnTo>
                  <a:lnTo>
                    <a:pt x="2905" y="4796"/>
                  </a:lnTo>
                  <a:lnTo>
                    <a:pt x="2905" y="4749"/>
                  </a:lnTo>
                  <a:lnTo>
                    <a:pt x="2905" y="4737"/>
                  </a:lnTo>
                  <a:lnTo>
                    <a:pt x="2905" y="4689"/>
                  </a:lnTo>
                  <a:lnTo>
                    <a:pt x="2905" y="4677"/>
                  </a:lnTo>
                  <a:lnTo>
                    <a:pt x="2905" y="4630"/>
                  </a:lnTo>
                  <a:lnTo>
                    <a:pt x="2905" y="4618"/>
                  </a:lnTo>
                  <a:lnTo>
                    <a:pt x="2905" y="4570"/>
                  </a:lnTo>
                  <a:lnTo>
                    <a:pt x="2905" y="4558"/>
                  </a:lnTo>
                  <a:lnTo>
                    <a:pt x="2905" y="4511"/>
                  </a:lnTo>
                  <a:lnTo>
                    <a:pt x="2905" y="4499"/>
                  </a:lnTo>
                  <a:lnTo>
                    <a:pt x="2905" y="4451"/>
                  </a:lnTo>
                  <a:lnTo>
                    <a:pt x="2905" y="4439"/>
                  </a:lnTo>
                  <a:lnTo>
                    <a:pt x="2905" y="4392"/>
                  </a:lnTo>
                  <a:lnTo>
                    <a:pt x="2905" y="4380"/>
                  </a:lnTo>
                  <a:lnTo>
                    <a:pt x="2905" y="4332"/>
                  </a:lnTo>
                  <a:lnTo>
                    <a:pt x="2905" y="4320"/>
                  </a:lnTo>
                  <a:lnTo>
                    <a:pt x="2905" y="4273"/>
                  </a:lnTo>
                  <a:lnTo>
                    <a:pt x="2905" y="4261"/>
                  </a:lnTo>
                  <a:lnTo>
                    <a:pt x="2905" y="4213"/>
                  </a:lnTo>
                  <a:lnTo>
                    <a:pt x="2905" y="4201"/>
                  </a:lnTo>
                  <a:lnTo>
                    <a:pt x="2905" y="4153"/>
                  </a:lnTo>
                  <a:lnTo>
                    <a:pt x="2905" y="4142"/>
                  </a:lnTo>
                  <a:lnTo>
                    <a:pt x="2905" y="4094"/>
                  </a:lnTo>
                  <a:lnTo>
                    <a:pt x="2905" y="4082"/>
                  </a:lnTo>
                  <a:lnTo>
                    <a:pt x="2905" y="4034"/>
                  </a:lnTo>
                  <a:lnTo>
                    <a:pt x="2905" y="4023"/>
                  </a:lnTo>
                  <a:lnTo>
                    <a:pt x="2905" y="3975"/>
                  </a:lnTo>
                  <a:lnTo>
                    <a:pt x="2905" y="3963"/>
                  </a:lnTo>
                  <a:lnTo>
                    <a:pt x="2905" y="3915"/>
                  </a:lnTo>
                  <a:lnTo>
                    <a:pt x="2905" y="3903"/>
                  </a:lnTo>
                  <a:lnTo>
                    <a:pt x="2905" y="3856"/>
                  </a:lnTo>
                  <a:lnTo>
                    <a:pt x="2905" y="3844"/>
                  </a:lnTo>
                  <a:lnTo>
                    <a:pt x="2905" y="3796"/>
                  </a:lnTo>
                  <a:lnTo>
                    <a:pt x="2905" y="3784"/>
                  </a:lnTo>
                  <a:lnTo>
                    <a:pt x="2905" y="3737"/>
                  </a:lnTo>
                  <a:lnTo>
                    <a:pt x="2905" y="3725"/>
                  </a:lnTo>
                  <a:lnTo>
                    <a:pt x="2905" y="3677"/>
                  </a:lnTo>
                  <a:lnTo>
                    <a:pt x="2905" y="3665"/>
                  </a:lnTo>
                  <a:lnTo>
                    <a:pt x="2905" y="3618"/>
                  </a:lnTo>
                  <a:lnTo>
                    <a:pt x="2905" y="3606"/>
                  </a:lnTo>
                  <a:lnTo>
                    <a:pt x="2905" y="3558"/>
                  </a:lnTo>
                  <a:lnTo>
                    <a:pt x="2905" y="3546"/>
                  </a:lnTo>
                  <a:lnTo>
                    <a:pt x="2905" y="3499"/>
                  </a:lnTo>
                  <a:lnTo>
                    <a:pt x="2905" y="3475"/>
                  </a:lnTo>
                  <a:lnTo>
                    <a:pt x="2905" y="3427"/>
                  </a:lnTo>
                  <a:lnTo>
                    <a:pt x="2905" y="3403"/>
                  </a:lnTo>
                  <a:lnTo>
                    <a:pt x="2905" y="3356"/>
                  </a:lnTo>
                  <a:lnTo>
                    <a:pt x="2905" y="3320"/>
                  </a:lnTo>
                  <a:lnTo>
                    <a:pt x="2905" y="3284"/>
                  </a:lnTo>
                  <a:lnTo>
                    <a:pt x="2905" y="3249"/>
                  </a:lnTo>
                  <a:lnTo>
                    <a:pt x="2905" y="3201"/>
                  </a:lnTo>
                  <a:lnTo>
                    <a:pt x="2905" y="3177"/>
                  </a:lnTo>
                  <a:lnTo>
                    <a:pt x="2905" y="3130"/>
                  </a:lnTo>
                  <a:lnTo>
                    <a:pt x="2905" y="3106"/>
                  </a:lnTo>
                  <a:lnTo>
                    <a:pt x="2905" y="3070"/>
                  </a:lnTo>
                  <a:lnTo>
                    <a:pt x="2905" y="3046"/>
                  </a:lnTo>
                  <a:lnTo>
                    <a:pt x="2905" y="3010"/>
                  </a:lnTo>
                  <a:lnTo>
                    <a:pt x="2905" y="2987"/>
                  </a:lnTo>
                  <a:lnTo>
                    <a:pt x="2905" y="2951"/>
                  </a:lnTo>
                  <a:lnTo>
                    <a:pt x="2905" y="2939"/>
                  </a:lnTo>
                  <a:lnTo>
                    <a:pt x="3763" y="2927"/>
                  </a:lnTo>
                  <a:close/>
                  <a:moveTo>
                    <a:pt x="740" y="0"/>
                  </a:moveTo>
                  <a:cubicBezTo>
                    <a:pt x="714" y="0"/>
                    <a:pt x="685" y="7"/>
                    <a:pt x="655" y="22"/>
                  </a:cubicBezTo>
                  <a:cubicBezTo>
                    <a:pt x="584" y="70"/>
                    <a:pt x="548" y="153"/>
                    <a:pt x="595" y="248"/>
                  </a:cubicBezTo>
                  <a:lnTo>
                    <a:pt x="643" y="320"/>
                  </a:lnTo>
                  <a:cubicBezTo>
                    <a:pt x="1167" y="1284"/>
                    <a:pt x="1488" y="1963"/>
                    <a:pt x="1596" y="2225"/>
                  </a:cubicBezTo>
                  <a:cubicBezTo>
                    <a:pt x="1655" y="2356"/>
                    <a:pt x="1703" y="2475"/>
                    <a:pt x="1774" y="2582"/>
                  </a:cubicBezTo>
                  <a:cubicBezTo>
                    <a:pt x="1715" y="2737"/>
                    <a:pt x="1619" y="2951"/>
                    <a:pt x="1524" y="3213"/>
                  </a:cubicBezTo>
                  <a:cubicBezTo>
                    <a:pt x="1357" y="3594"/>
                    <a:pt x="1179" y="3903"/>
                    <a:pt x="1024" y="4118"/>
                  </a:cubicBezTo>
                  <a:cubicBezTo>
                    <a:pt x="834" y="3868"/>
                    <a:pt x="595" y="3546"/>
                    <a:pt x="310" y="3165"/>
                  </a:cubicBezTo>
                  <a:cubicBezTo>
                    <a:pt x="273" y="3122"/>
                    <a:pt x="228" y="3096"/>
                    <a:pt x="182" y="3096"/>
                  </a:cubicBezTo>
                  <a:cubicBezTo>
                    <a:pt x="153" y="3096"/>
                    <a:pt x="123" y="3106"/>
                    <a:pt x="95" y="3130"/>
                  </a:cubicBezTo>
                  <a:cubicBezTo>
                    <a:pt x="12" y="3189"/>
                    <a:pt x="0" y="3284"/>
                    <a:pt x="60" y="3356"/>
                  </a:cubicBezTo>
                  <a:cubicBezTo>
                    <a:pt x="869" y="4427"/>
                    <a:pt x="1286" y="4975"/>
                    <a:pt x="1405" y="5142"/>
                  </a:cubicBezTo>
                  <a:cubicBezTo>
                    <a:pt x="1584" y="5392"/>
                    <a:pt x="2084" y="5773"/>
                    <a:pt x="2917" y="6273"/>
                  </a:cubicBezTo>
                  <a:cubicBezTo>
                    <a:pt x="2953" y="6320"/>
                    <a:pt x="2989" y="6368"/>
                    <a:pt x="3036" y="6392"/>
                  </a:cubicBezTo>
                  <a:lnTo>
                    <a:pt x="4894" y="7749"/>
                  </a:lnTo>
                  <a:cubicBezTo>
                    <a:pt x="5013" y="7833"/>
                    <a:pt x="5167" y="7880"/>
                    <a:pt x="5298" y="7880"/>
                  </a:cubicBezTo>
                  <a:cubicBezTo>
                    <a:pt x="5429" y="7880"/>
                    <a:pt x="5548" y="7856"/>
                    <a:pt x="5668" y="7773"/>
                  </a:cubicBezTo>
                  <a:cubicBezTo>
                    <a:pt x="5834" y="7678"/>
                    <a:pt x="5941" y="7499"/>
                    <a:pt x="5989" y="7321"/>
                  </a:cubicBezTo>
                  <a:cubicBezTo>
                    <a:pt x="5977" y="7106"/>
                    <a:pt x="5929" y="6904"/>
                    <a:pt x="5810" y="6749"/>
                  </a:cubicBezTo>
                  <a:cubicBezTo>
                    <a:pt x="5703" y="6630"/>
                    <a:pt x="5584" y="6487"/>
                    <a:pt x="5453" y="6332"/>
                  </a:cubicBezTo>
                  <a:cubicBezTo>
                    <a:pt x="5132" y="5975"/>
                    <a:pt x="4751" y="5511"/>
                    <a:pt x="4441" y="5035"/>
                  </a:cubicBezTo>
                  <a:cubicBezTo>
                    <a:pt x="4048" y="4463"/>
                    <a:pt x="3977" y="3701"/>
                    <a:pt x="4036" y="3237"/>
                  </a:cubicBezTo>
                  <a:cubicBezTo>
                    <a:pt x="4048" y="3118"/>
                    <a:pt x="4001" y="2999"/>
                    <a:pt x="3929" y="2915"/>
                  </a:cubicBezTo>
                  <a:cubicBezTo>
                    <a:pt x="3858" y="2820"/>
                    <a:pt x="3739" y="2772"/>
                    <a:pt x="3620" y="2772"/>
                  </a:cubicBezTo>
                  <a:lnTo>
                    <a:pt x="2715" y="2796"/>
                  </a:lnTo>
                  <a:cubicBezTo>
                    <a:pt x="2655" y="2796"/>
                    <a:pt x="2572" y="2820"/>
                    <a:pt x="2536" y="2856"/>
                  </a:cubicBezTo>
                  <a:cubicBezTo>
                    <a:pt x="2358" y="2796"/>
                    <a:pt x="2084" y="2629"/>
                    <a:pt x="1893" y="2106"/>
                  </a:cubicBezTo>
                  <a:cubicBezTo>
                    <a:pt x="1786" y="1820"/>
                    <a:pt x="1441" y="1165"/>
                    <a:pt x="929" y="153"/>
                  </a:cubicBezTo>
                  <a:lnTo>
                    <a:pt x="881" y="82"/>
                  </a:lnTo>
                  <a:cubicBezTo>
                    <a:pt x="849" y="33"/>
                    <a:pt x="799" y="0"/>
                    <a:pt x="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65" name="Google Shape;17565;p63"/>
          <p:cNvGrpSpPr/>
          <p:nvPr/>
        </p:nvGrpSpPr>
        <p:grpSpPr>
          <a:xfrm>
            <a:off x="6627639" y="2268434"/>
            <a:ext cx="355993" cy="313247"/>
            <a:chOff x="6627639" y="2443884"/>
            <a:chExt cx="355993" cy="313247"/>
          </a:xfrm>
        </p:grpSpPr>
        <p:sp>
          <p:nvSpPr>
            <p:cNvPr id="17566" name="Google Shape;17566;p63"/>
            <p:cNvSpPr/>
            <p:nvPr/>
          </p:nvSpPr>
          <p:spPr>
            <a:xfrm>
              <a:off x="6627639" y="2444266"/>
              <a:ext cx="92807" cy="87941"/>
            </a:xfrm>
            <a:custGeom>
              <a:rect b="b" l="l" r="r" t="t"/>
              <a:pathLst>
                <a:path extrusionOk="0" h="2765" w="2918">
                  <a:moveTo>
                    <a:pt x="977" y="324"/>
                  </a:moveTo>
                  <a:cubicBezTo>
                    <a:pt x="1037" y="336"/>
                    <a:pt x="1073" y="372"/>
                    <a:pt x="1108" y="419"/>
                  </a:cubicBezTo>
                  <a:lnTo>
                    <a:pt x="1608" y="1193"/>
                  </a:lnTo>
                  <a:lnTo>
                    <a:pt x="953" y="1622"/>
                  </a:lnTo>
                  <a:lnTo>
                    <a:pt x="441" y="848"/>
                  </a:lnTo>
                  <a:cubicBezTo>
                    <a:pt x="382" y="753"/>
                    <a:pt x="406" y="622"/>
                    <a:pt x="501" y="562"/>
                  </a:cubicBezTo>
                  <a:lnTo>
                    <a:pt x="811" y="360"/>
                  </a:lnTo>
                  <a:cubicBezTo>
                    <a:pt x="834" y="324"/>
                    <a:pt x="882" y="324"/>
                    <a:pt x="930" y="324"/>
                  </a:cubicBezTo>
                  <a:close/>
                  <a:moveTo>
                    <a:pt x="1965" y="1336"/>
                  </a:moveTo>
                  <a:lnTo>
                    <a:pt x="2227" y="1526"/>
                  </a:lnTo>
                  <a:lnTo>
                    <a:pt x="1013" y="2336"/>
                  </a:lnTo>
                  <a:lnTo>
                    <a:pt x="942" y="2027"/>
                  </a:lnTo>
                  <a:lnTo>
                    <a:pt x="1965" y="1336"/>
                  </a:lnTo>
                  <a:close/>
                  <a:moveTo>
                    <a:pt x="922" y="0"/>
                  </a:moveTo>
                  <a:cubicBezTo>
                    <a:pt x="819" y="0"/>
                    <a:pt x="719" y="34"/>
                    <a:pt x="632" y="86"/>
                  </a:cubicBezTo>
                  <a:lnTo>
                    <a:pt x="322" y="300"/>
                  </a:lnTo>
                  <a:cubicBezTo>
                    <a:pt x="84" y="455"/>
                    <a:pt x="1" y="788"/>
                    <a:pt x="168" y="1026"/>
                  </a:cubicBezTo>
                  <a:lnTo>
                    <a:pt x="692" y="1812"/>
                  </a:lnTo>
                  <a:lnTo>
                    <a:pt x="680" y="1812"/>
                  </a:lnTo>
                  <a:lnTo>
                    <a:pt x="632" y="1860"/>
                  </a:lnTo>
                  <a:lnTo>
                    <a:pt x="215" y="2515"/>
                  </a:lnTo>
                  <a:cubicBezTo>
                    <a:pt x="168" y="2586"/>
                    <a:pt x="180" y="2693"/>
                    <a:pt x="263" y="2741"/>
                  </a:cubicBezTo>
                  <a:cubicBezTo>
                    <a:pt x="287" y="2753"/>
                    <a:pt x="322" y="2765"/>
                    <a:pt x="346" y="2765"/>
                  </a:cubicBezTo>
                  <a:cubicBezTo>
                    <a:pt x="406" y="2765"/>
                    <a:pt x="453" y="2741"/>
                    <a:pt x="477" y="2693"/>
                  </a:cubicBezTo>
                  <a:lnTo>
                    <a:pt x="692" y="2360"/>
                  </a:lnTo>
                  <a:lnTo>
                    <a:pt x="739" y="2538"/>
                  </a:lnTo>
                  <a:cubicBezTo>
                    <a:pt x="751" y="2622"/>
                    <a:pt x="811" y="2681"/>
                    <a:pt x="870" y="2705"/>
                  </a:cubicBezTo>
                  <a:cubicBezTo>
                    <a:pt x="894" y="2717"/>
                    <a:pt x="930" y="2717"/>
                    <a:pt x="953" y="2717"/>
                  </a:cubicBezTo>
                  <a:cubicBezTo>
                    <a:pt x="1001" y="2717"/>
                    <a:pt x="1049" y="2705"/>
                    <a:pt x="1073" y="2693"/>
                  </a:cubicBezTo>
                  <a:lnTo>
                    <a:pt x="2525" y="1741"/>
                  </a:lnTo>
                  <a:cubicBezTo>
                    <a:pt x="2585" y="1693"/>
                    <a:pt x="2620" y="1634"/>
                    <a:pt x="2620" y="1562"/>
                  </a:cubicBezTo>
                  <a:cubicBezTo>
                    <a:pt x="2620" y="1491"/>
                    <a:pt x="2597" y="1407"/>
                    <a:pt x="2537" y="1372"/>
                  </a:cubicBezTo>
                  <a:lnTo>
                    <a:pt x="2382" y="1253"/>
                  </a:lnTo>
                  <a:lnTo>
                    <a:pt x="2775" y="1193"/>
                  </a:lnTo>
                  <a:cubicBezTo>
                    <a:pt x="2847" y="1169"/>
                    <a:pt x="2918" y="1086"/>
                    <a:pt x="2906" y="991"/>
                  </a:cubicBezTo>
                  <a:cubicBezTo>
                    <a:pt x="2895" y="914"/>
                    <a:pt x="2835" y="858"/>
                    <a:pt x="2751" y="858"/>
                  </a:cubicBezTo>
                  <a:cubicBezTo>
                    <a:pt x="2744" y="858"/>
                    <a:pt x="2736" y="859"/>
                    <a:pt x="2727" y="860"/>
                  </a:cubicBezTo>
                  <a:lnTo>
                    <a:pt x="1965" y="979"/>
                  </a:lnTo>
                  <a:cubicBezTo>
                    <a:pt x="1942" y="979"/>
                    <a:pt x="1930" y="991"/>
                    <a:pt x="1906" y="1014"/>
                  </a:cubicBezTo>
                  <a:lnTo>
                    <a:pt x="1894" y="1026"/>
                  </a:lnTo>
                  <a:lnTo>
                    <a:pt x="1370" y="241"/>
                  </a:lnTo>
                  <a:cubicBezTo>
                    <a:pt x="1299" y="122"/>
                    <a:pt x="1180" y="38"/>
                    <a:pt x="1037" y="14"/>
                  </a:cubicBezTo>
                  <a:cubicBezTo>
                    <a:pt x="999" y="5"/>
                    <a:pt x="960" y="0"/>
                    <a:pt x="9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7" name="Google Shape;17567;p63"/>
            <p:cNvSpPr/>
            <p:nvPr/>
          </p:nvSpPr>
          <p:spPr>
            <a:xfrm>
              <a:off x="6891589" y="2443884"/>
              <a:ext cx="92044" cy="86446"/>
            </a:xfrm>
            <a:custGeom>
              <a:rect b="b" l="l" r="r" t="t"/>
              <a:pathLst>
                <a:path extrusionOk="0" h="2718" w="2894">
                  <a:moveTo>
                    <a:pt x="1984" y="331"/>
                  </a:moveTo>
                  <a:cubicBezTo>
                    <a:pt x="2025" y="331"/>
                    <a:pt x="2060" y="345"/>
                    <a:pt x="2096" y="372"/>
                  </a:cubicBezTo>
                  <a:lnTo>
                    <a:pt x="2406" y="574"/>
                  </a:lnTo>
                  <a:cubicBezTo>
                    <a:pt x="2513" y="634"/>
                    <a:pt x="2525" y="753"/>
                    <a:pt x="2465" y="860"/>
                  </a:cubicBezTo>
                  <a:lnTo>
                    <a:pt x="1953" y="1634"/>
                  </a:lnTo>
                  <a:lnTo>
                    <a:pt x="1298" y="1205"/>
                  </a:lnTo>
                  <a:lnTo>
                    <a:pt x="1810" y="431"/>
                  </a:lnTo>
                  <a:cubicBezTo>
                    <a:pt x="1846" y="384"/>
                    <a:pt x="1882" y="348"/>
                    <a:pt x="1941" y="336"/>
                  </a:cubicBezTo>
                  <a:cubicBezTo>
                    <a:pt x="1956" y="333"/>
                    <a:pt x="1970" y="331"/>
                    <a:pt x="1984" y="331"/>
                  </a:cubicBezTo>
                  <a:close/>
                  <a:moveTo>
                    <a:pt x="917" y="1348"/>
                  </a:moveTo>
                  <a:lnTo>
                    <a:pt x="977" y="1384"/>
                  </a:lnTo>
                  <a:lnTo>
                    <a:pt x="1941" y="2015"/>
                  </a:lnTo>
                  <a:lnTo>
                    <a:pt x="1882" y="2348"/>
                  </a:lnTo>
                  <a:lnTo>
                    <a:pt x="667" y="1538"/>
                  </a:lnTo>
                  <a:lnTo>
                    <a:pt x="917" y="1348"/>
                  </a:lnTo>
                  <a:close/>
                  <a:moveTo>
                    <a:pt x="1989" y="0"/>
                  </a:moveTo>
                  <a:cubicBezTo>
                    <a:pt x="1951" y="0"/>
                    <a:pt x="1911" y="5"/>
                    <a:pt x="1870" y="14"/>
                  </a:cubicBezTo>
                  <a:cubicBezTo>
                    <a:pt x="1739" y="38"/>
                    <a:pt x="1620" y="110"/>
                    <a:pt x="1525" y="229"/>
                  </a:cubicBezTo>
                  <a:lnTo>
                    <a:pt x="1025" y="1003"/>
                  </a:lnTo>
                  <a:lnTo>
                    <a:pt x="1013" y="991"/>
                  </a:lnTo>
                  <a:cubicBezTo>
                    <a:pt x="989" y="979"/>
                    <a:pt x="965" y="979"/>
                    <a:pt x="953" y="967"/>
                  </a:cubicBezTo>
                  <a:lnTo>
                    <a:pt x="191" y="848"/>
                  </a:lnTo>
                  <a:cubicBezTo>
                    <a:pt x="177" y="844"/>
                    <a:pt x="163" y="843"/>
                    <a:pt x="150" y="843"/>
                  </a:cubicBezTo>
                  <a:cubicBezTo>
                    <a:pt x="76" y="843"/>
                    <a:pt x="23" y="898"/>
                    <a:pt x="13" y="979"/>
                  </a:cubicBezTo>
                  <a:cubicBezTo>
                    <a:pt x="1" y="1062"/>
                    <a:pt x="60" y="1146"/>
                    <a:pt x="143" y="1157"/>
                  </a:cubicBezTo>
                  <a:lnTo>
                    <a:pt x="536" y="1217"/>
                  </a:lnTo>
                  <a:lnTo>
                    <a:pt x="382" y="1336"/>
                  </a:lnTo>
                  <a:cubicBezTo>
                    <a:pt x="322" y="1372"/>
                    <a:pt x="298" y="1455"/>
                    <a:pt x="298" y="1527"/>
                  </a:cubicBezTo>
                  <a:cubicBezTo>
                    <a:pt x="298" y="1598"/>
                    <a:pt x="334" y="1658"/>
                    <a:pt x="394" y="1705"/>
                  </a:cubicBezTo>
                  <a:lnTo>
                    <a:pt x="1846" y="2658"/>
                  </a:lnTo>
                  <a:cubicBezTo>
                    <a:pt x="1870" y="2681"/>
                    <a:pt x="1918" y="2681"/>
                    <a:pt x="1965" y="2681"/>
                  </a:cubicBezTo>
                  <a:cubicBezTo>
                    <a:pt x="1989" y="2681"/>
                    <a:pt x="2025" y="2681"/>
                    <a:pt x="2048" y="2670"/>
                  </a:cubicBezTo>
                  <a:cubicBezTo>
                    <a:pt x="2120" y="2646"/>
                    <a:pt x="2168" y="2586"/>
                    <a:pt x="2179" y="2503"/>
                  </a:cubicBezTo>
                  <a:lnTo>
                    <a:pt x="2227" y="2312"/>
                  </a:lnTo>
                  <a:lnTo>
                    <a:pt x="2441" y="2646"/>
                  </a:lnTo>
                  <a:cubicBezTo>
                    <a:pt x="2465" y="2681"/>
                    <a:pt x="2525" y="2717"/>
                    <a:pt x="2572" y="2717"/>
                  </a:cubicBezTo>
                  <a:cubicBezTo>
                    <a:pt x="2596" y="2717"/>
                    <a:pt x="2632" y="2705"/>
                    <a:pt x="2656" y="2681"/>
                  </a:cubicBezTo>
                  <a:cubicBezTo>
                    <a:pt x="2739" y="2646"/>
                    <a:pt x="2763" y="2539"/>
                    <a:pt x="2703" y="2467"/>
                  </a:cubicBezTo>
                  <a:lnTo>
                    <a:pt x="2287" y="1812"/>
                  </a:lnTo>
                  <a:lnTo>
                    <a:pt x="2239" y="1765"/>
                  </a:lnTo>
                  <a:lnTo>
                    <a:pt x="2227" y="1753"/>
                  </a:lnTo>
                  <a:lnTo>
                    <a:pt x="2739" y="979"/>
                  </a:lnTo>
                  <a:cubicBezTo>
                    <a:pt x="2894" y="788"/>
                    <a:pt x="2834" y="455"/>
                    <a:pt x="2584" y="288"/>
                  </a:cubicBezTo>
                  <a:lnTo>
                    <a:pt x="2275" y="86"/>
                  </a:lnTo>
                  <a:cubicBezTo>
                    <a:pt x="2188" y="34"/>
                    <a:pt x="2094" y="0"/>
                    <a:pt x="1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8" name="Google Shape;17568;p63"/>
            <p:cNvSpPr/>
            <p:nvPr/>
          </p:nvSpPr>
          <p:spPr>
            <a:xfrm>
              <a:off x="6662498" y="2512201"/>
              <a:ext cx="288185" cy="244930"/>
            </a:xfrm>
            <a:custGeom>
              <a:rect b="b" l="l" r="r" t="t"/>
              <a:pathLst>
                <a:path extrusionOk="0" h="7701" w="9061">
                  <a:moveTo>
                    <a:pt x="4501" y="3379"/>
                  </a:moveTo>
                  <a:lnTo>
                    <a:pt x="7025" y="5975"/>
                  </a:lnTo>
                  <a:lnTo>
                    <a:pt x="6989" y="5975"/>
                  </a:lnTo>
                  <a:cubicBezTo>
                    <a:pt x="6977" y="5975"/>
                    <a:pt x="6965" y="5951"/>
                    <a:pt x="6942" y="5951"/>
                  </a:cubicBezTo>
                  <a:lnTo>
                    <a:pt x="6930" y="5951"/>
                  </a:lnTo>
                  <a:cubicBezTo>
                    <a:pt x="6918" y="5951"/>
                    <a:pt x="6906" y="5939"/>
                    <a:pt x="6870" y="5939"/>
                  </a:cubicBezTo>
                  <a:lnTo>
                    <a:pt x="6858" y="5939"/>
                  </a:lnTo>
                  <a:cubicBezTo>
                    <a:pt x="6846" y="5939"/>
                    <a:pt x="6823" y="5927"/>
                    <a:pt x="6799" y="5927"/>
                  </a:cubicBezTo>
                  <a:lnTo>
                    <a:pt x="6787" y="5927"/>
                  </a:lnTo>
                  <a:cubicBezTo>
                    <a:pt x="6763" y="5927"/>
                    <a:pt x="6751" y="5927"/>
                    <a:pt x="6739" y="5915"/>
                  </a:cubicBezTo>
                  <a:lnTo>
                    <a:pt x="6727" y="5915"/>
                  </a:lnTo>
                  <a:cubicBezTo>
                    <a:pt x="6704" y="5915"/>
                    <a:pt x="6692" y="5915"/>
                    <a:pt x="6680" y="5891"/>
                  </a:cubicBezTo>
                  <a:lnTo>
                    <a:pt x="6549" y="5891"/>
                  </a:lnTo>
                  <a:cubicBezTo>
                    <a:pt x="6525" y="5891"/>
                    <a:pt x="6513" y="5891"/>
                    <a:pt x="6501" y="5879"/>
                  </a:cubicBezTo>
                  <a:lnTo>
                    <a:pt x="6489" y="5879"/>
                  </a:lnTo>
                  <a:cubicBezTo>
                    <a:pt x="6465" y="5879"/>
                    <a:pt x="6442" y="5879"/>
                    <a:pt x="6430" y="5867"/>
                  </a:cubicBezTo>
                  <a:lnTo>
                    <a:pt x="6406" y="5867"/>
                  </a:lnTo>
                  <a:cubicBezTo>
                    <a:pt x="6025" y="5808"/>
                    <a:pt x="5572" y="5760"/>
                    <a:pt x="5120" y="5748"/>
                  </a:cubicBezTo>
                  <a:cubicBezTo>
                    <a:pt x="5037" y="5748"/>
                    <a:pt x="4953" y="5748"/>
                    <a:pt x="4882" y="5736"/>
                  </a:cubicBezTo>
                  <a:lnTo>
                    <a:pt x="4168" y="5736"/>
                  </a:lnTo>
                  <a:cubicBezTo>
                    <a:pt x="4025" y="5736"/>
                    <a:pt x="3882" y="5748"/>
                    <a:pt x="3751" y="5748"/>
                  </a:cubicBezTo>
                  <a:cubicBezTo>
                    <a:pt x="3346" y="5760"/>
                    <a:pt x="2953" y="5808"/>
                    <a:pt x="2620" y="5867"/>
                  </a:cubicBezTo>
                  <a:lnTo>
                    <a:pt x="2596" y="5867"/>
                  </a:lnTo>
                  <a:cubicBezTo>
                    <a:pt x="2584" y="5867"/>
                    <a:pt x="2560" y="5867"/>
                    <a:pt x="2536" y="5879"/>
                  </a:cubicBezTo>
                  <a:lnTo>
                    <a:pt x="2524" y="5879"/>
                  </a:lnTo>
                  <a:cubicBezTo>
                    <a:pt x="2513" y="5879"/>
                    <a:pt x="2501" y="5879"/>
                    <a:pt x="2477" y="5891"/>
                  </a:cubicBezTo>
                  <a:lnTo>
                    <a:pt x="2346" y="5891"/>
                  </a:lnTo>
                  <a:cubicBezTo>
                    <a:pt x="2334" y="5891"/>
                    <a:pt x="2322" y="5891"/>
                    <a:pt x="2298" y="5915"/>
                  </a:cubicBezTo>
                  <a:lnTo>
                    <a:pt x="2286" y="5915"/>
                  </a:lnTo>
                  <a:cubicBezTo>
                    <a:pt x="2274" y="5915"/>
                    <a:pt x="2263" y="5915"/>
                    <a:pt x="2239" y="5927"/>
                  </a:cubicBezTo>
                  <a:lnTo>
                    <a:pt x="2227" y="5927"/>
                  </a:lnTo>
                  <a:cubicBezTo>
                    <a:pt x="2215" y="5927"/>
                    <a:pt x="2203" y="5939"/>
                    <a:pt x="2167" y="5939"/>
                  </a:cubicBezTo>
                  <a:lnTo>
                    <a:pt x="2155" y="5939"/>
                  </a:lnTo>
                  <a:cubicBezTo>
                    <a:pt x="2143" y="5939"/>
                    <a:pt x="2120" y="5951"/>
                    <a:pt x="2096" y="5951"/>
                  </a:cubicBezTo>
                  <a:lnTo>
                    <a:pt x="2084" y="5951"/>
                  </a:lnTo>
                  <a:cubicBezTo>
                    <a:pt x="2060" y="5951"/>
                    <a:pt x="2048" y="5975"/>
                    <a:pt x="2036" y="5975"/>
                  </a:cubicBezTo>
                  <a:lnTo>
                    <a:pt x="2001" y="5975"/>
                  </a:lnTo>
                  <a:lnTo>
                    <a:pt x="4501" y="3379"/>
                  </a:lnTo>
                  <a:close/>
                  <a:moveTo>
                    <a:pt x="4620" y="6046"/>
                  </a:moveTo>
                  <a:cubicBezTo>
                    <a:pt x="5525" y="6058"/>
                    <a:pt x="6382" y="6153"/>
                    <a:pt x="6989" y="6320"/>
                  </a:cubicBezTo>
                  <a:lnTo>
                    <a:pt x="7001" y="6320"/>
                  </a:lnTo>
                  <a:cubicBezTo>
                    <a:pt x="7013" y="6320"/>
                    <a:pt x="7049" y="6332"/>
                    <a:pt x="7061" y="6332"/>
                  </a:cubicBezTo>
                  <a:lnTo>
                    <a:pt x="7073" y="6332"/>
                  </a:lnTo>
                  <a:lnTo>
                    <a:pt x="7216" y="6379"/>
                  </a:lnTo>
                  <a:cubicBezTo>
                    <a:pt x="7335" y="6415"/>
                    <a:pt x="7442" y="6451"/>
                    <a:pt x="7525" y="6498"/>
                  </a:cubicBezTo>
                  <a:cubicBezTo>
                    <a:pt x="7739" y="6594"/>
                    <a:pt x="7787" y="6689"/>
                    <a:pt x="7787" y="6713"/>
                  </a:cubicBezTo>
                  <a:cubicBezTo>
                    <a:pt x="7799" y="6772"/>
                    <a:pt x="7632" y="6975"/>
                    <a:pt x="6918" y="7153"/>
                  </a:cubicBezTo>
                  <a:cubicBezTo>
                    <a:pt x="6275" y="7296"/>
                    <a:pt x="5430" y="7391"/>
                    <a:pt x="4525" y="7391"/>
                  </a:cubicBezTo>
                  <a:cubicBezTo>
                    <a:pt x="3608" y="7391"/>
                    <a:pt x="2763" y="7296"/>
                    <a:pt x="2120" y="7153"/>
                  </a:cubicBezTo>
                  <a:cubicBezTo>
                    <a:pt x="1393" y="6975"/>
                    <a:pt x="1227" y="6772"/>
                    <a:pt x="1227" y="6713"/>
                  </a:cubicBezTo>
                  <a:cubicBezTo>
                    <a:pt x="1227" y="6689"/>
                    <a:pt x="1286" y="6594"/>
                    <a:pt x="1501" y="6498"/>
                  </a:cubicBezTo>
                  <a:cubicBezTo>
                    <a:pt x="1584" y="6451"/>
                    <a:pt x="1691" y="6403"/>
                    <a:pt x="1810" y="6379"/>
                  </a:cubicBezTo>
                  <a:lnTo>
                    <a:pt x="1941" y="6332"/>
                  </a:lnTo>
                  <a:lnTo>
                    <a:pt x="1965" y="6332"/>
                  </a:lnTo>
                  <a:cubicBezTo>
                    <a:pt x="1977" y="6332"/>
                    <a:pt x="2001" y="6320"/>
                    <a:pt x="2024" y="6320"/>
                  </a:cubicBezTo>
                  <a:lnTo>
                    <a:pt x="2036" y="6320"/>
                  </a:lnTo>
                  <a:cubicBezTo>
                    <a:pt x="2632" y="6165"/>
                    <a:pt x="3489" y="6058"/>
                    <a:pt x="4382" y="6046"/>
                  </a:cubicBezTo>
                  <a:close/>
                  <a:moveTo>
                    <a:pt x="1637" y="1"/>
                  </a:moveTo>
                  <a:cubicBezTo>
                    <a:pt x="1596" y="1"/>
                    <a:pt x="1554" y="16"/>
                    <a:pt x="1524" y="45"/>
                  </a:cubicBezTo>
                  <a:cubicBezTo>
                    <a:pt x="1465" y="105"/>
                    <a:pt x="1465" y="212"/>
                    <a:pt x="1524" y="272"/>
                  </a:cubicBezTo>
                  <a:lnTo>
                    <a:pt x="4298" y="3129"/>
                  </a:lnTo>
                  <a:lnTo>
                    <a:pt x="1334" y="6189"/>
                  </a:lnTo>
                  <a:lnTo>
                    <a:pt x="1322" y="6189"/>
                  </a:lnTo>
                  <a:cubicBezTo>
                    <a:pt x="1310" y="6189"/>
                    <a:pt x="1310" y="6213"/>
                    <a:pt x="1286" y="6213"/>
                  </a:cubicBezTo>
                  <a:cubicBezTo>
                    <a:pt x="1286" y="6213"/>
                    <a:pt x="1274" y="6213"/>
                    <a:pt x="1274" y="6225"/>
                  </a:cubicBezTo>
                  <a:cubicBezTo>
                    <a:pt x="1262" y="6225"/>
                    <a:pt x="1262" y="6237"/>
                    <a:pt x="1250" y="6237"/>
                  </a:cubicBezTo>
                  <a:cubicBezTo>
                    <a:pt x="1250" y="6237"/>
                    <a:pt x="1227" y="6237"/>
                    <a:pt x="1227" y="6248"/>
                  </a:cubicBezTo>
                  <a:lnTo>
                    <a:pt x="1215" y="6272"/>
                  </a:lnTo>
                  <a:cubicBezTo>
                    <a:pt x="1215" y="6272"/>
                    <a:pt x="1203" y="6272"/>
                    <a:pt x="1203" y="6284"/>
                  </a:cubicBezTo>
                  <a:lnTo>
                    <a:pt x="1191" y="6296"/>
                  </a:lnTo>
                  <a:lnTo>
                    <a:pt x="1167" y="6296"/>
                  </a:lnTo>
                  <a:lnTo>
                    <a:pt x="322" y="1105"/>
                  </a:lnTo>
                  <a:cubicBezTo>
                    <a:pt x="311" y="1019"/>
                    <a:pt x="233" y="972"/>
                    <a:pt x="165" y="972"/>
                  </a:cubicBezTo>
                  <a:cubicBezTo>
                    <a:pt x="158" y="972"/>
                    <a:pt x="150" y="973"/>
                    <a:pt x="143" y="974"/>
                  </a:cubicBezTo>
                  <a:cubicBezTo>
                    <a:pt x="60" y="986"/>
                    <a:pt x="0" y="1081"/>
                    <a:pt x="12" y="1153"/>
                  </a:cubicBezTo>
                  <a:lnTo>
                    <a:pt x="917" y="6713"/>
                  </a:lnTo>
                  <a:cubicBezTo>
                    <a:pt x="929" y="7034"/>
                    <a:pt x="1322" y="7260"/>
                    <a:pt x="2048" y="7439"/>
                  </a:cubicBezTo>
                  <a:cubicBezTo>
                    <a:pt x="2715" y="7606"/>
                    <a:pt x="3596" y="7701"/>
                    <a:pt x="4537" y="7701"/>
                  </a:cubicBezTo>
                  <a:cubicBezTo>
                    <a:pt x="5477" y="7701"/>
                    <a:pt x="6346" y="7606"/>
                    <a:pt x="7025" y="7439"/>
                  </a:cubicBezTo>
                  <a:cubicBezTo>
                    <a:pt x="7763" y="7260"/>
                    <a:pt x="8132" y="7022"/>
                    <a:pt x="8156" y="6713"/>
                  </a:cubicBezTo>
                  <a:lnTo>
                    <a:pt x="9061" y="1153"/>
                  </a:lnTo>
                  <a:cubicBezTo>
                    <a:pt x="9049" y="1081"/>
                    <a:pt x="8990" y="998"/>
                    <a:pt x="8894" y="986"/>
                  </a:cubicBezTo>
                  <a:cubicBezTo>
                    <a:pt x="8887" y="985"/>
                    <a:pt x="8880" y="984"/>
                    <a:pt x="8873" y="984"/>
                  </a:cubicBezTo>
                  <a:cubicBezTo>
                    <a:pt x="8795" y="984"/>
                    <a:pt x="8716" y="1041"/>
                    <a:pt x="8716" y="1117"/>
                  </a:cubicBezTo>
                  <a:lnTo>
                    <a:pt x="7870" y="6320"/>
                  </a:lnTo>
                  <a:lnTo>
                    <a:pt x="7858" y="6320"/>
                  </a:lnTo>
                  <a:lnTo>
                    <a:pt x="7835" y="6296"/>
                  </a:lnTo>
                  <a:cubicBezTo>
                    <a:pt x="7835" y="6296"/>
                    <a:pt x="7823" y="6296"/>
                    <a:pt x="7823" y="6284"/>
                  </a:cubicBezTo>
                  <a:lnTo>
                    <a:pt x="7811" y="6272"/>
                  </a:lnTo>
                  <a:cubicBezTo>
                    <a:pt x="7811" y="6272"/>
                    <a:pt x="7799" y="6272"/>
                    <a:pt x="7799" y="6248"/>
                  </a:cubicBezTo>
                  <a:cubicBezTo>
                    <a:pt x="7799" y="6248"/>
                    <a:pt x="7775" y="6237"/>
                    <a:pt x="7763" y="6237"/>
                  </a:cubicBezTo>
                  <a:cubicBezTo>
                    <a:pt x="7763" y="6237"/>
                    <a:pt x="7751" y="6237"/>
                    <a:pt x="7751" y="6225"/>
                  </a:cubicBezTo>
                  <a:cubicBezTo>
                    <a:pt x="7739" y="6225"/>
                    <a:pt x="7739" y="6213"/>
                    <a:pt x="7716" y="6213"/>
                  </a:cubicBezTo>
                  <a:lnTo>
                    <a:pt x="7704" y="6213"/>
                  </a:lnTo>
                  <a:lnTo>
                    <a:pt x="4739" y="3141"/>
                  </a:lnTo>
                  <a:lnTo>
                    <a:pt x="7513" y="272"/>
                  </a:lnTo>
                  <a:cubicBezTo>
                    <a:pt x="7573" y="212"/>
                    <a:pt x="7573" y="105"/>
                    <a:pt x="7513" y="45"/>
                  </a:cubicBezTo>
                  <a:cubicBezTo>
                    <a:pt x="7483" y="16"/>
                    <a:pt x="7442" y="1"/>
                    <a:pt x="7400" y="1"/>
                  </a:cubicBezTo>
                  <a:cubicBezTo>
                    <a:pt x="7358" y="1"/>
                    <a:pt x="7317" y="16"/>
                    <a:pt x="7287" y="45"/>
                  </a:cubicBezTo>
                  <a:lnTo>
                    <a:pt x="4525" y="2903"/>
                  </a:lnTo>
                  <a:lnTo>
                    <a:pt x="1751" y="45"/>
                  </a:lnTo>
                  <a:cubicBezTo>
                    <a:pt x="1721" y="16"/>
                    <a:pt x="1679" y="1"/>
                    <a:pt x="1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69" name="Google Shape;17569;p63"/>
          <p:cNvGrpSpPr/>
          <p:nvPr/>
        </p:nvGrpSpPr>
        <p:grpSpPr>
          <a:xfrm>
            <a:off x="6183451" y="2286690"/>
            <a:ext cx="351445" cy="277976"/>
            <a:chOff x="6183451" y="2462140"/>
            <a:chExt cx="351445" cy="277976"/>
          </a:xfrm>
        </p:grpSpPr>
        <p:sp>
          <p:nvSpPr>
            <p:cNvPr id="17570" name="Google Shape;17570;p63"/>
            <p:cNvSpPr/>
            <p:nvPr/>
          </p:nvSpPr>
          <p:spPr>
            <a:xfrm>
              <a:off x="6315251" y="2514777"/>
              <a:ext cx="120446" cy="10241"/>
            </a:xfrm>
            <a:custGeom>
              <a:rect b="b" l="l" r="r" t="t"/>
              <a:pathLst>
                <a:path extrusionOk="0" h="322" w="3787">
                  <a:moveTo>
                    <a:pt x="167" y="0"/>
                  </a:moveTo>
                  <a:cubicBezTo>
                    <a:pt x="84" y="0"/>
                    <a:pt x="0" y="71"/>
                    <a:pt x="0" y="167"/>
                  </a:cubicBezTo>
                  <a:cubicBezTo>
                    <a:pt x="0" y="250"/>
                    <a:pt x="84" y="321"/>
                    <a:pt x="167" y="321"/>
                  </a:cubicBezTo>
                  <a:lnTo>
                    <a:pt x="3620" y="321"/>
                  </a:lnTo>
                  <a:cubicBezTo>
                    <a:pt x="3703" y="321"/>
                    <a:pt x="3786" y="250"/>
                    <a:pt x="3786" y="167"/>
                  </a:cubicBezTo>
                  <a:cubicBezTo>
                    <a:pt x="3786" y="71"/>
                    <a:pt x="3715" y="0"/>
                    <a:pt x="3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1" name="Google Shape;17571;p63"/>
            <p:cNvSpPr/>
            <p:nvPr/>
          </p:nvSpPr>
          <p:spPr>
            <a:xfrm>
              <a:off x="6274349" y="2514777"/>
              <a:ext cx="27670" cy="10241"/>
            </a:xfrm>
            <a:custGeom>
              <a:rect b="b" l="l" r="r" t="t"/>
              <a:pathLst>
                <a:path extrusionOk="0" h="322" w="870">
                  <a:moveTo>
                    <a:pt x="155" y="0"/>
                  </a:moveTo>
                  <a:cubicBezTo>
                    <a:pt x="72" y="0"/>
                    <a:pt x="0" y="71"/>
                    <a:pt x="0" y="167"/>
                  </a:cubicBezTo>
                  <a:cubicBezTo>
                    <a:pt x="0" y="250"/>
                    <a:pt x="72" y="321"/>
                    <a:pt x="155" y="321"/>
                  </a:cubicBezTo>
                  <a:lnTo>
                    <a:pt x="715" y="321"/>
                  </a:lnTo>
                  <a:cubicBezTo>
                    <a:pt x="798" y="321"/>
                    <a:pt x="870" y="250"/>
                    <a:pt x="870" y="167"/>
                  </a:cubicBezTo>
                  <a:cubicBezTo>
                    <a:pt x="870" y="71"/>
                    <a:pt x="798"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2" name="Google Shape;17572;p63"/>
            <p:cNvSpPr/>
            <p:nvPr/>
          </p:nvSpPr>
          <p:spPr>
            <a:xfrm>
              <a:off x="6274349" y="2672307"/>
              <a:ext cx="64405" cy="10623"/>
            </a:xfrm>
            <a:custGeom>
              <a:rect b="b" l="l" r="r" t="t"/>
              <a:pathLst>
                <a:path extrusionOk="0" h="334" w="2025">
                  <a:moveTo>
                    <a:pt x="155" y="0"/>
                  </a:moveTo>
                  <a:cubicBezTo>
                    <a:pt x="72" y="0"/>
                    <a:pt x="0" y="71"/>
                    <a:pt x="0" y="167"/>
                  </a:cubicBezTo>
                  <a:cubicBezTo>
                    <a:pt x="0" y="250"/>
                    <a:pt x="72" y="333"/>
                    <a:pt x="155" y="333"/>
                  </a:cubicBezTo>
                  <a:lnTo>
                    <a:pt x="1858" y="333"/>
                  </a:lnTo>
                  <a:cubicBezTo>
                    <a:pt x="1941" y="333"/>
                    <a:pt x="2013" y="250"/>
                    <a:pt x="2013" y="167"/>
                  </a:cubicBezTo>
                  <a:cubicBezTo>
                    <a:pt x="2024" y="71"/>
                    <a:pt x="1941"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3" name="Google Shape;17573;p63"/>
            <p:cNvSpPr/>
            <p:nvPr/>
          </p:nvSpPr>
          <p:spPr>
            <a:xfrm>
              <a:off x="6274731" y="2619670"/>
              <a:ext cx="85619" cy="10623"/>
            </a:xfrm>
            <a:custGeom>
              <a:rect b="b" l="l" r="r" t="t"/>
              <a:pathLst>
                <a:path extrusionOk="0" h="334" w="2692">
                  <a:moveTo>
                    <a:pt x="167" y="0"/>
                  </a:moveTo>
                  <a:cubicBezTo>
                    <a:pt x="72" y="0"/>
                    <a:pt x="0" y="83"/>
                    <a:pt x="0" y="167"/>
                  </a:cubicBezTo>
                  <a:cubicBezTo>
                    <a:pt x="0" y="262"/>
                    <a:pt x="72" y="333"/>
                    <a:pt x="167" y="333"/>
                  </a:cubicBezTo>
                  <a:lnTo>
                    <a:pt x="2524" y="333"/>
                  </a:lnTo>
                  <a:cubicBezTo>
                    <a:pt x="2620" y="333"/>
                    <a:pt x="2691" y="262"/>
                    <a:pt x="2691" y="167"/>
                  </a:cubicBezTo>
                  <a:cubicBezTo>
                    <a:pt x="2691" y="83"/>
                    <a:pt x="2620" y="0"/>
                    <a:pt x="2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4" name="Google Shape;17574;p63"/>
            <p:cNvSpPr/>
            <p:nvPr/>
          </p:nvSpPr>
          <p:spPr>
            <a:xfrm>
              <a:off x="6274731" y="2567383"/>
              <a:ext cx="122704" cy="10273"/>
            </a:xfrm>
            <a:custGeom>
              <a:rect b="b" l="l" r="r" t="t"/>
              <a:pathLst>
                <a:path extrusionOk="0" h="323" w="3858">
                  <a:moveTo>
                    <a:pt x="167" y="1"/>
                  </a:moveTo>
                  <a:cubicBezTo>
                    <a:pt x="72" y="1"/>
                    <a:pt x="0" y="72"/>
                    <a:pt x="0" y="156"/>
                  </a:cubicBezTo>
                  <a:cubicBezTo>
                    <a:pt x="0" y="251"/>
                    <a:pt x="72" y="322"/>
                    <a:pt x="167" y="322"/>
                  </a:cubicBezTo>
                  <a:lnTo>
                    <a:pt x="3691" y="322"/>
                  </a:lnTo>
                  <a:cubicBezTo>
                    <a:pt x="3775" y="322"/>
                    <a:pt x="3858" y="251"/>
                    <a:pt x="3858" y="156"/>
                  </a:cubicBezTo>
                  <a:cubicBezTo>
                    <a:pt x="3858" y="72"/>
                    <a:pt x="3775" y="1"/>
                    <a:pt x="3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5" name="Google Shape;17575;p63"/>
            <p:cNvSpPr/>
            <p:nvPr/>
          </p:nvSpPr>
          <p:spPr>
            <a:xfrm>
              <a:off x="6183451" y="2462140"/>
              <a:ext cx="339709" cy="277976"/>
            </a:xfrm>
            <a:custGeom>
              <a:rect b="b" l="l" r="r" t="t"/>
              <a:pathLst>
                <a:path extrusionOk="0" h="8740" w="10681">
                  <a:moveTo>
                    <a:pt x="9514" y="405"/>
                  </a:moveTo>
                  <a:cubicBezTo>
                    <a:pt x="9895" y="405"/>
                    <a:pt x="10193" y="667"/>
                    <a:pt x="10252" y="1036"/>
                  </a:cubicBezTo>
                  <a:lnTo>
                    <a:pt x="8883" y="1036"/>
                  </a:lnTo>
                  <a:lnTo>
                    <a:pt x="8883" y="964"/>
                  </a:lnTo>
                  <a:lnTo>
                    <a:pt x="8883" y="953"/>
                  </a:lnTo>
                  <a:lnTo>
                    <a:pt x="8883" y="941"/>
                  </a:lnTo>
                  <a:lnTo>
                    <a:pt x="8883" y="917"/>
                  </a:lnTo>
                  <a:lnTo>
                    <a:pt x="8883" y="905"/>
                  </a:lnTo>
                  <a:lnTo>
                    <a:pt x="8883" y="893"/>
                  </a:lnTo>
                  <a:lnTo>
                    <a:pt x="8883" y="881"/>
                  </a:lnTo>
                  <a:lnTo>
                    <a:pt x="8883" y="857"/>
                  </a:lnTo>
                  <a:lnTo>
                    <a:pt x="8883" y="845"/>
                  </a:lnTo>
                  <a:lnTo>
                    <a:pt x="8883" y="833"/>
                  </a:lnTo>
                  <a:lnTo>
                    <a:pt x="8883" y="822"/>
                  </a:lnTo>
                  <a:lnTo>
                    <a:pt x="8883" y="798"/>
                  </a:lnTo>
                  <a:lnTo>
                    <a:pt x="8883" y="786"/>
                  </a:lnTo>
                  <a:cubicBezTo>
                    <a:pt x="8883" y="786"/>
                    <a:pt x="8883" y="774"/>
                    <a:pt x="8895" y="774"/>
                  </a:cubicBezTo>
                  <a:lnTo>
                    <a:pt x="8895" y="762"/>
                  </a:lnTo>
                  <a:cubicBezTo>
                    <a:pt x="8895" y="762"/>
                    <a:pt x="8895" y="738"/>
                    <a:pt x="8907" y="738"/>
                  </a:cubicBezTo>
                  <a:cubicBezTo>
                    <a:pt x="8919" y="714"/>
                    <a:pt x="8943" y="703"/>
                    <a:pt x="8954" y="667"/>
                  </a:cubicBezTo>
                  <a:cubicBezTo>
                    <a:pt x="8954" y="655"/>
                    <a:pt x="8966" y="655"/>
                    <a:pt x="8966" y="643"/>
                  </a:cubicBezTo>
                  <a:lnTo>
                    <a:pt x="8978" y="619"/>
                  </a:lnTo>
                  <a:lnTo>
                    <a:pt x="9002" y="607"/>
                  </a:lnTo>
                  <a:lnTo>
                    <a:pt x="9014" y="595"/>
                  </a:lnTo>
                  <a:cubicBezTo>
                    <a:pt x="9026" y="595"/>
                    <a:pt x="9026" y="583"/>
                    <a:pt x="9038" y="583"/>
                  </a:cubicBezTo>
                  <a:cubicBezTo>
                    <a:pt x="9145" y="488"/>
                    <a:pt x="9264" y="429"/>
                    <a:pt x="9395" y="405"/>
                  </a:cubicBezTo>
                  <a:close/>
                  <a:moveTo>
                    <a:pt x="6704" y="7775"/>
                  </a:moveTo>
                  <a:cubicBezTo>
                    <a:pt x="6704" y="7787"/>
                    <a:pt x="6704" y="7799"/>
                    <a:pt x="6728" y="7811"/>
                  </a:cubicBezTo>
                  <a:lnTo>
                    <a:pt x="6728" y="7834"/>
                  </a:lnTo>
                  <a:lnTo>
                    <a:pt x="6728" y="7858"/>
                  </a:lnTo>
                  <a:lnTo>
                    <a:pt x="6728" y="7870"/>
                  </a:lnTo>
                  <a:lnTo>
                    <a:pt x="6728" y="7906"/>
                  </a:lnTo>
                  <a:lnTo>
                    <a:pt x="6728" y="7918"/>
                  </a:lnTo>
                  <a:cubicBezTo>
                    <a:pt x="6728" y="7930"/>
                    <a:pt x="6728" y="7930"/>
                    <a:pt x="6740" y="7953"/>
                  </a:cubicBezTo>
                  <a:lnTo>
                    <a:pt x="6740" y="7965"/>
                  </a:lnTo>
                  <a:cubicBezTo>
                    <a:pt x="6740" y="7977"/>
                    <a:pt x="6740" y="7977"/>
                    <a:pt x="6752" y="7989"/>
                  </a:cubicBezTo>
                  <a:lnTo>
                    <a:pt x="6752" y="8013"/>
                  </a:lnTo>
                  <a:cubicBezTo>
                    <a:pt x="6752" y="8025"/>
                    <a:pt x="6752" y="8025"/>
                    <a:pt x="6764" y="8037"/>
                  </a:cubicBezTo>
                  <a:cubicBezTo>
                    <a:pt x="6764" y="8037"/>
                    <a:pt x="6764" y="8049"/>
                    <a:pt x="6776" y="8049"/>
                  </a:cubicBezTo>
                  <a:cubicBezTo>
                    <a:pt x="6776" y="8072"/>
                    <a:pt x="6776" y="8072"/>
                    <a:pt x="6799" y="8084"/>
                  </a:cubicBezTo>
                  <a:cubicBezTo>
                    <a:pt x="6799" y="8084"/>
                    <a:pt x="6799" y="8096"/>
                    <a:pt x="6811" y="8096"/>
                  </a:cubicBezTo>
                  <a:cubicBezTo>
                    <a:pt x="6811" y="8108"/>
                    <a:pt x="6823" y="8108"/>
                    <a:pt x="6823" y="8132"/>
                  </a:cubicBezTo>
                  <a:cubicBezTo>
                    <a:pt x="6823" y="8132"/>
                    <a:pt x="6823" y="8144"/>
                    <a:pt x="6835" y="8144"/>
                  </a:cubicBezTo>
                  <a:cubicBezTo>
                    <a:pt x="6835" y="8156"/>
                    <a:pt x="6859" y="8156"/>
                    <a:pt x="6859" y="8168"/>
                  </a:cubicBezTo>
                  <a:lnTo>
                    <a:pt x="6859" y="8192"/>
                  </a:lnTo>
                  <a:cubicBezTo>
                    <a:pt x="6871" y="8203"/>
                    <a:pt x="6871" y="8215"/>
                    <a:pt x="6883" y="8227"/>
                  </a:cubicBezTo>
                  <a:lnTo>
                    <a:pt x="6883" y="8251"/>
                  </a:lnTo>
                  <a:cubicBezTo>
                    <a:pt x="6883" y="8263"/>
                    <a:pt x="6895" y="8263"/>
                    <a:pt x="6895" y="8275"/>
                  </a:cubicBezTo>
                  <a:cubicBezTo>
                    <a:pt x="6895" y="8275"/>
                    <a:pt x="6895" y="8287"/>
                    <a:pt x="6918" y="8287"/>
                  </a:cubicBezTo>
                  <a:cubicBezTo>
                    <a:pt x="6918" y="8311"/>
                    <a:pt x="6930" y="8311"/>
                    <a:pt x="6930" y="8322"/>
                  </a:cubicBezTo>
                  <a:cubicBezTo>
                    <a:pt x="6930" y="8322"/>
                    <a:pt x="6930" y="8334"/>
                    <a:pt x="6942" y="8334"/>
                  </a:cubicBezTo>
                  <a:lnTo>
                    <a:pt x="6954" y="8346"/>
                  </a:lnTo>
                  <a:lnTo>
                    <a:pt x="6978" y="8370"/>
                  </a:lnTo>
                  <a:lnTo>
                    <a:pt x="6990" y="8382"/>
                  </a:lnTo>
                  <a:lnTo>
                    <a:pt x="7002" y="8394"/>
                  </a:lnTo>
                  <a:lnTo>
                    <a:pt x="7014" y="8406"/>
                  </a:lnTo>
                  <a:lnTo>
                    <a:pt x="1096" y="8406"/>
                  </a:lnTo>
                  <a:cubicBezTo>
                    <a:pt x="727" y="8406"/>
                    <a:pt x="430" y="8144"/>
                    <a:pt x="370" y="7775"/>
                  </a:cubicBezTo>
                  <a:close/>
                  <a:moveTo>
                    <a:pt x="2918" y="0"/>
                  </a:moveTo>
                  <a:cubicBezTo>
                    <a:pt x="2323" y="0"/>
                    <a:pt x="1846" y="476"/>
                    <a:pt x="1846" y="1072"/>
                  </a:cubicBezTo>
                  <a:lnTo>
                    <a:pt x="1846" y="7441"/>
                  </a:lnTo>
                  <a:lnTo>
                    <a:pt x="156" y="7441"/>
                  </a:lnTo>
                  <a:cubicBezTo>
                    <a:pt x="120" y="7441"/>
                    <a:pt x="72" y="7453"/>
                    <a:pt x="37" y="7489"/>
                  </a:cubicBezTo>
                  <a:cubicBezTo>
                    <a:pt x="13" y="7513"/>
                    <a:pt x="1" y="7561"/>
                    <a:pt x="1" y="7608"/>
                  </a:cubicBezTo>
                  <a:cubicBezTo>
                    <a:pt x="1" y="8251"/>
                    <a:pt x="453" y="8739"/>
                    <a:pt x="1072" y="8739"/>
                  </a:cubicBezTo>
                  <a:lnTo>
                    <a:pt x="7776" y="8739"/>
                  </a:lnTo>
                  <a:cubicBezTo>
                    <a:pt x="8371" y="8739"/>
                    <a:pt x="8847" y="8263"/>
                    <a:pt x="8847" y="7668"/>
                  </a:cubicBezTo>
                  <a:lnTo>
                    <a:pt x="8847" y="5703"/>
                  </a:lnTo>
                  <a:cubicBezTo>
                    <a:pt x="8847" y="5608"/>
                    <a:pt x="8776" y="5536"/>
                    <a:pt x="8692" y="5536"/>
                  </a:cubicBezTo>
                  <a:cubicBezTo>
                    <a:pt x="8597" y="5536"/>
                    <a:pt x="8526" y="5608"/>
                    <a:pt x="8526" y="5703"/>
                  </a:cubicBezTo>
                  <a:lnTo>
                    <a:pt x="8526" y="7668"/>
                  </a:lnTo>
                  <a:cubicBezTo>
                    <a:pt x="8526" y="8084"/>
                    <a:pt x="8181" y="8406"/>
                    <a:pt x="7776" y="8406"/>
                  </a:cubicBezTo>
                  <a:lnTo>
                    <a:pt x="7764" y="8406"/>
                  </a:lnTo>
                  <a:cubicBezTo>
                    <a:pt x="7347" y="8406"/>
                    <a:pt x="7026" y="8072"/>
                    <a:pt x="7026" y="7608"/>
                  </a:cubicBezTo>
                  <a:cubicBezTo>
                    <a:pt x="7026" y="7513"/>
                    <a:pt x="6942" y="7441"/>
                    <a:pt x="6859" y="7441"/>
                  </a:cubicBezTo>
                  <a:lnTo>
                    <a:pt x="2168" y="7441"/>
                  </a:lnTo>
                  <a:lnTo>
                    <a:pt x="2168" y="1072"/>
                  </a:lnTo>
                  <a:cubicBezTo>
                    <a:pt x="2168" y="655"/>
                    <a:pt x="2513" y="333"/>
                    <a:pt x="2918" y="333"/>
                  </a:cubicBezTo>
                  <a:lnTo>
                    <a:pt x="8835" y="333"/>
                  </a:lnTo>
                  <a:lnTo>
                    <a:pt x="8823" y="345"/>
                  </a:lnTo>
                  <a:lnTo>
                    <a:pt x="8812" y="357"/>
                  </a:lnTo>
                  <a:lnTo>
                    <a:pt x="8788" y="369"/>
                  </a:lnTo>
                  <a:lnTo>
                    <a:pt x="8776" y="393"/>
                  </a:lnTo>
                  <a:lnTo>
                    <a:pt x="8764" y="405"/>
                  </a:lnTo>
                  <a:lnTo>
                    <a:pt x="8752" y="417"/>
                  </a:lnTo>
                  <a:lnTo>
                    <a:pt x="8728" y="429"/>
                  </a:lnTo>
                  <a:lnTo>
                    <a:pt x="8716" y="452"/>
                  </a:lnTo>
                  <a:lnTo>
                    <a:pt x="8704" y="464"/>
                  </a:lnTo>
                  <a:lnTo>
                    <a:pt x="8692" y="476"/>
                  </a:lnTo>
                  <a:cubicBezTo>
                    <a:pt x="8692" y="476"/>
                    <a:pt x="8669" y="488"/>
                    <a:pt x="8669" y="512"/>
                  </a:cubicBezTo>
                  <a:cubicBezTo>
                    <a:pt x="8669" y="524"/>
                    <a:pt x="8657" y="524"/>
                    <a:pt x="8657" y="536"/>
                  </a:cubicBezTo>
                  <a:cubicBezTo>
                    <a:pt x="8657" y="548"/>
                    <a:pt x="8645" y="548"/>
                    <a:pt x="8645" y="572"/>
                  </a:cubicBezTo>
                  <a:cubicBezTo>
                    <a:pt x="8645" y="583"/>
                    <a:pt x="8633" y="583"/>
                    <a:pt x="8633" y="595"/>
                  </a:cubicBezTo>
                  <a:cubicBezTo>
                    <a:pt x="8633" y="607"/>
                    <a:pt x="8633" y="607"/>
                    <a:pt x="8609" y="631"/>
                  </a:cubicBezTo>
                  <a:cubicBezTo>
                    <a:pt x="8609" y="643"/>
                    <a:pt x="8609" y="643"/>
                    <a:pt x="8597" y="655"/>
                  </a:cubicBezTo>
                  <a:cubicBezTo>
                    <a:pt x="8597" y="667"/>
                    <a:pt x="8597" y="667"/>
                    <a:pt x="8585" y="691"/>
                  </a:cubicBezTo>
                  <a:cubicBezTo>
                    <a:pt x="8585" y="703"/>
                    <a:pt x="8585" y="703"/>
                    <a:pt x="8573" y="714"/>
                  </a:cubicBezTo>
                  <a:cubicBezTo>
                    <a:pt x="8573" y="726"/>
                    <a:pt x="8573" y="726"/>
                    <a:pt x="8550" y="750"/>
                  </a:cubicBezTo>
                  <a:cubicBezTo>
                    <a:pt x="8550" y="762"/>
                    <a:pt x="8550" y="762"/>
                    <a:pt x="8538" y="774"/>
                  </a:cubicBezTo>
                  <a:cubicBezTo>
                    <a:pt x="8538" y="786"/>
                    <a:pt x="8538" y="786"/>
                    <a:pt x="8526" y="810"/>
                  </a:cubicBezTo>
                  <a:lnTo>
                    <a:pt x="8526" y="833"/>
                  </a:lnTo>
                  <a:lnTo>
                    <a:pt x="8526" y="869"/>
                  </a:lnTo>
                  <a:lnTo>
                    <a:pt x="8526" y="893"/>
                  </a:lnTo>
                  <a:lnTo>
                    <a:pt x="8526" y="929"/>
                  </a:lnTo>
                  <a:lnTo>
                    <a:pt x="8526" y="953"/>
                  </a:lnTo>
                  <a:lnTo>
                    <a:pt x="8526" y="988"/>
                  </a:lnTo>
                  <a:lnTo>
                    <a:pt x="8526" y="1012"/>
                  </a:lnTo>
                  <a:lnTo>
                    <a:pt x="8526" y="1048"/>
                  </a:lnTo>
                  <a:lnTo>
                    <a:pt x="8526" y="1060"/>
                  </a:lnTo>
                  <a:lnTo>
                    <a:pt x="8526" y="1119"/>
                  </a:lnTo>
                  <a:lnTo>
                    <a:pt x="8526" y="1179"/>
                  </a:lnTo>
                  <a:lnTo>
                    <a:pt x="8526" y="2560"/>
                  </a:lnTo>
                  <a:cubicBezTo>
                    <a:pt x="8526" y="2655"/>
                    <a:pt x="8597" y="2727"/>
                    <a:pt x="8692" y="2727"/>
                  </a:cubicBezTo>
                  <a:cubicBezTo>
                    <a:pt x="8776" y="2727"/>
                    <a:pt x="8847" y="2655"/>
                    <a:pt x="8847" y="2560"/>
                  </a:cubicBezTo>
                  <a:lnTo>
                    <a:pt x="8847" y="1286"/>
                  </a:lnTo>
                  <a:lnTo>
                    <a:pt x="10514" y="1286"/>
                  </a:lnTo>
                  <a:cubicBezTo>
                    <a:pt x="10562" y="1286"/>
                    <a:pt x="10609" y="1262"/>
                    <a:pt x="10633" y="1238"/>
                  </a:cubicBezTo>
                  <a:cubicBezTo>
                    <a:pt x="10669" y="1203"/>
                    <a:pt x="10681" y="1167"/>
                    <a:pt x="10681" y="1119"/>
                  </a:cubicBezTo>
                  <a:cubicBezTo>
                    <a:pt x="10681" y="476"/>
                    <a:pt x="10216" y="0"/>
                    <a:pt x="96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6" name="Google Shape;17576;p63"/>
            <p:cNvSpPr/>
            <p:nvPr/>
          </p:nvSpPr>
          <p:spPr>
            <a:xfrm>
              <a:off x="6367888" y="2552562"/>
              <a:ext cx="167008" cy="132627"/>
            </a:xfrm>
            <a:custGeom>
              <a:rect b="b" l="l" r="r" t="t"/>
              <a:pathLst>
                <a:path extrusionOk="0" h="4170" w="5251">
                  <a:moveTo>
                    <a:pt x="3679" y="407"/>
                  </a:moveTo>
                  <a:cubicBezTo>
                    <a:pt x="3108" y="669"/>
                    <a:pt x="2560" y="1027"/>
                    <a:pt x="2262" y="1217"/>
                  </a:cubicBezTo>
                  <a:cubicBezTo>
                    <a:pt x="1774" y="1550"/>
                    <a:pt x="1250" y="1955"/>
                    <a:pt x="858" y="2289"/>
                  </a:cubicBezTo>
                  <a:cubicBezTo>
                    <a:pt x="988" y="1991"/>
                    <a:pt x="1119" y="1729"/>
                    <a:pt x="1322" y="1503"/>
                  </a:cubicBezTo>
                  <a:cubicBezTo>
                    <a:pt x="1703" y="1074"/>
                    <a:pt x="2274" y="741"/>
                    <a:pt x="3036" y="538"/>
                  </a:cubicBezTo>
                  <a:cubicBezTo>
                    <a:pt x="3251" y="479"/>
                    <a:pt x="3453" y="431"/>
                    <a:pt x="3679" y="407"/>
                  </a:cubicBezTo>
                  <a:close/>
                  <a:moveTo>
                    <a:pt x="4548" y="372"/>
                  </a:moveTo>
                  <a:lnTo>
                    <a:pt x="4548" y="372"/>
                  </a:lnTo>
                  <a:cubicBezTo>
                    <a:pt x="4322" y="610"/>
                    <a:pt x="4084" y="836"/>
                    <a:pt x="3822" y="1122"/>
                  </a:cubicBezTo>
                  <a:cubicBezTo>
                    <a:pt x="3382" y="1598"/>
                    <a:pt x="2417" y="2217"/>
                    <a:pt x="2001" y="2348"/>
                  </a:cubicBezTo>
                  <a:cubicBezTo>
                    <a:pt x="1762" y="2432"/>
                    <a:pt x="1560" y="2467"/>
                    <a:pt x="1381" y="2527"/>
                  </a:cubicBezTo>
                  <a:cubicBezTo>
                    <a:pt x="1239" y="2574"/>
                    <a:pt x="1084" y="2610"/>
                    <a:pt x="953" y="2646"/>
                  </a:cubicBezTo>
                  <a:cubicBezTo>
                    <a:pt x="1012" y="2586"/>
                    <a:pt x="1084" y="2515"/>
                    <a:pt x="1179" y="2443"/>
                  </a:cubicBezTo>
                  <a:cubicBezTo>
                    <a:pt x="1524" y="2146"/>
                    <a:pt x="1977" y="1800"/>
                    <a:pt x="2453" y="1479"/>
                  </a:cubicBezTo>
                  <a:cubicBezTo>
                    <a:pt x="3274" y="919"/>
                    <a:pt x="4025" y="550"/>
                    <a:pt x="4548" y="372"/>
                  </a:cubicBezTo>
                  <a:close/>
                  <a:moveTo>
                    <a:pt x="4912" y="0"/>
                  </a:moveTo>
                  <a:cubicBezTo>
                    <a:pt x="3584" y="0"/>
                    <a:pt x="1934" y="348"/>
                    <a:pt x="1084" y="1312"/>
                  </a:cubicBezTo>
                  <a:cubicBezTo>
                    <a:pt x="703" y="1753"/>
                    <a:pt x="524" y="2324"/>
                    <a:pt x="346" y="2872"/>
                  </a:cubicBezTo>
                  <a:lnTo>
                    <a:pt x="298" y="3003"/>
                  </a:lnTo>
                  <a:lnTo>
                    <a:pt x="36" y="3967"/>
                  </a:lnTo>
                  <a:cubicBezTo>
                    <a:pt x="0" y="4063"/>
                    <a:pt x="60" y="4146"/>
                    <a:pt x="155" y="4170"/>
                  </a:cubicBezTo>
                  <a:lnTo>
                    <a:pt x="191" y="4170"/>
                  </a:lnTo>
                  <a:cubicBezTo>
                    <a:pt x="274" y="4170"/>
                    <a:pt x="334" y="4122"/>
                    <a:pt x="346" y="4051"/>
                  </a:cubicBezTo>
                  <a:lnTo>
                    <a:pt x="596" y="3134"/>
                  </a:lnTo>
                  <a:cubicBezTo>
                    <a:pt x="905" y="2991"/>
                    <a:pt x="1167" y="2932"/>
                    <a:pt x="1489" y="2824"/>
                  </a:cubicBezTo>
                  <a:cubicBezTo>
                    <a:pt x="1667" y="2777"/>
                    <a:pt x="1858" y="2717"/>
                    <a:pt x="2096" y="2646"/>
                  </a:cubicBezTo>
                  <a:cubicBezTo>
                    <a:pt x="2620" y="2479"/>
                    <a:pt x="3620" y="1812"/>
                    <a:pt x="4084" y="1324"/>
                  </a:cubicBezTo>
                  <a:cubicBezTo>
                    <a:pt x="4477" y="896"/>
                    <a:pt x="4822" y="562"/>
                    <a:pt x="5215" y="253"/>
                  </a:cubicBezTo>
                  <a:lnTo>
                    <a:pt x="5227" y="241"/>
                  </a:lnTo>
                  <a:lnTo>
                    <a:pt x="5239" y="217"/>
                  </a:lnTo>
                  <a:cubicBezTo>
                    <a:pt x="5251" y="205"/>
                    <a:pt x="5251" y="193"/>
                    <a:pt x="5251" y="181"/>
                  </a:cubicBezTo>
                  <a:lnTo>
                    <a:pt x="5251" y="157"/>
                  </a:lnTo>
                  <a:lnTo>
                    <a:pt x="5251" y="134"/>
                  </a:lnTo>
                  <a:cubicBezTo>
                    <a:pt x="5251" y="122"/>
                    <a:pt x="5251" y="110"/>
                    <a:pt x="5239" y="86"/>
                  </a:cubicBezTo>
                  <a:cubicBezTo>
                    <a:pt x="5239" y="86"/>
                    <a:pt x="5239" y="74"/>
                    <a:pt x="5227" y="74"/>
                  </a:cubicBezTo>
                  <a:cubicBezTo>
                    <a:pt x="5227" y="74"/>
                    <a:pt x="5227" y="62"/>
                    <a:pt x="5215" y="62"/>
                  </a:cubicBezTo>
                  <a:lnTo>
                    <a:pt x="5191" y="38"/>
                  </a:lnTo>
                  <a:lnTo>
                    <a:pt x="5179" y="26"/>
                  </a:lnTo>
                  <a:lnTo>
                    <a:pt x="5168" y="15"/>
                  </a:lnTo>
                  <a:cubicBezTo>
                    <a:pt x="5168" y="15"/>
                    <a:pt x="5156" y="15"/>
                    <a:pt x="5156" y="3"/>
                  </a:cubicBezTo>
                  <a:lnTo>
                    <a:pt x="5108" y="3"/>
                  </a:lnTo>
                  <a:cubicBezTo>
                    <a:pt x="5044" y="1"/>
                    <a:pt x="4978" y="0"/>
                    <a:pt x="49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77" name="Google Shape;17577;p63"/>
          <p:cNvGrpSpPr/>
          <p:nvPr/>
        </p:nvGrpSpPr>
        <p:grpSpPr>
          <a:xfrm>
            <a:off x="5735477" y="2254408"/>
            <a:ext cx="353354" cy="341299"/>
            <a:chOff x="5735477" y="2429858"/>
            <a:chExt cx="353354" cy="341299"/>
          </a:xfrm>
        </p:grpSpPr>
        <p:sp>
          <p:nvSpPr>
            <p:cNvPr id="17578" name="Google Shape;17578;p63"/>
            <p:cNvSpPr/>
            <p:nvPr/>
          </p:nvSpPr>
          <p:spPr>
            <a:xfrm>
              <a:off x="5824468" y="2594703"/>
              <a:ext cx="176359" cy="76968"/>
            </a:xfrm>
            <a:custGeom>
              <a:rect b="b" l="l" r="r" t="t"/>
              <a:pathLst>
                <a:path extrusionOk="0" h="2420" w="5545">
                  <a:moveTo>
                    <a:pt x="3427" y="340"/>
                  </a:moveTo>
                  <a:cubicBezTo>
                    <a:pt x="3652" y="340"/>
                    <a:pt x="3900" y="416"/>
                    <a:pt x="4108" y="630"/>
                  </a:cubicBezTo>
                  <a:cubicBezTo>
                    <a:pt x="4335" y="845"/>
                    <a:pt x="4537" y="999"/>
                    <a:pt x="4739" y="1107"/>
                  </a:cubicBezTo>
                  <a:cubicBezTo>
                    <a:pt x="4510" y="1133"/>
                    <a:pt x="4229" y="1154"/>
                    <a:pt x="3943" y="1154"/>
                  </a:cubicBezTo>
                  <a:cubicBezTo>
                    <a:pt x="3575" y="1154"/>
                    <a:pt x="3199" y="1118"/>
                    <a:pt x="2918" y="1011"/>
                  </a:cubicBezTo>
                  <a:lnTo>
                    <a:pt x="2834" y="987"/>
                  </a:lnTo>
                  <a:cubicBezTo>
                    <a:pt x="2811" y="976"/>
                    <a:pt x="2787" y="970"/>
                    <a:pt x="2766" y="970"/>
                  </a:cubicBezTo>
                  <a:cubicBezTo>
                    <a:pt x="2745" y="970"/>
                    <a:pt x="2727" y="976"/>
                    <a:pt x="2715" y="987"/>
                  </a:cubicBezTo>
                  <a:lnTo>
                    <a:pt x="2620" y="1011"/>
                  </a:lnTo>
                  <a:cubicBezTo>
                    <a:pt x="2325" y="1118"/>
                    <a:pt x="1951" y="1154"/>
                    <a:pt x="1583" y="1154"/>
                  </a:cubicBezTo>
                  <a:cubicBezTo>
                    <a:pt x="1297" y="1154"/>
                    <a:pt x="1014" y="1133"/>
                    <a:pt x="775" y="1107"/>
                  </a:cubicBezTo>
                  <a:cubicBezTo>
                    <a:pt x="965" y="999"/>
                    <a:pt x="1180" y="845"/>
                    <a:pt x="1406" y="630"/>
                  </a:cubicBezTo>
                  <a:cubicBezTo>
                    <a:pt x="1614" y="416"/>
                    <a:pt x="1862" y="340"/>
                    <a:pt x="2087" y="340"/>
                  </a:cubicBezTo>
                  <a:cubicBezTo>
                    <a:pt x="2326" y="340"/>
                    <a:pt x="2540" y="425"/>
                    <a:pt x="2656" y="523"/>
                  </a:cubicBezTo>
                  <a:cubicBezTo>
                    <a:pt x="2686" y="553"/>
                    <a:pt x="2721" y="568"/>
                    <a:pt x="2757" y="568"/>
                  </a:cubicBezTo>
                  <a:cubicBezTo>
                    <a:pt x="2793" y="568"/>
                    <a:pt x="2829" y="553"/>
                    <a:pt x="2858" y="523"/>
                  </a:cubicBezTo>
                  <a:cubicBezTo>
                    <a:pt x="2975" y="425"/>
                    <a:pt x="3188" y="340"/>
                    <a:pt x="3427" y="340"/>
                  </a:cubicBezTo>
                  <a:close/>
                  <a:moveTo>
                    <a:pt x="2727" y="1309"/>
                  </a:moveTo>
                  <a:lnTo>
                    <a:pt x="2751" y="1321"/>
                  </a:lnTo>
                  <a:cubicBezTo>
                    <a:pt x="3111" y="1433"/>
                    <a:pt x="3533" y="1470"/>
                    <a:pt x="3932" y="1470"/>
                  </a:cubicBezTo>
                  <a:cubicBezTo>
                    <a:pt x="4167" y="1470"/>
                    <a:pt x="4394" y="1458"/>
                    <a:pt x="4597" y="1440"/>
                  </a:cubicBezTo>
                  <a:lnTo>
                    <a:pt x="4597" y="1440"/>
                  </a:lnTo>
                  <a:cubicBezTo>
                    <a:pt x="4585" y="1464"/>
                    <a:pt x="4561" y="1476"/>
                    <a:pt x="4537" y="1488"/>
                  </a:cubicBezTo>
                  <a:cubicBezTo>
                    <a:pt x="4525" y="1499"/>
                    <a:pt x="4501" y="1523"/>
                    <a:pt x="4478" y="1535"/>
                  </a:cubicBezTo>
                  <a:lnTo>
                    <a:pt x="4466" y="1547"/>
                  </a:lnTo>
                  <a:cubicBezTo>
                    <a:pt x="4454" y="1559"/>
                    <a:pt x="4430" y="1583"/>
                    <a:pt x="4418" y="1583"/>
                  </a:cubicBezTo>
                  <a:cubicBezTo>
                    <a:pt x="4406" y="1583"/>
                    <a:pt x="4406" y="1595"/>
                    <a:pt x="4394" y="1595"/>
                  </a:cubicBezTo>
                  <a:cubicBezTo>
                    <a:pt x="4382" y="1607"/>
                    <a:pt x="4358" y="1607"/>
                    <a:pt x="4347" y="1618"/>
                  </a:cubicBezTo>
                  <a:cubicBezTo>
                    <a:pt x="4335" y="1618"/>
                    <a:pt x="4335" y="1642"/>
                    <a:pt x="4311" y="1642"/>
                  </a:cubicBezTo>
                  <a:cubicBezTo>
                    <a:pt x="4299" y="1654"/>
                    <a:pt x="4287" y="1654"/>
                    <a:pt x="4275" y="1666"/>
                  </a:cubicBezTo>
                  <a:cubicBezTo>
                    <a:pt x="4263" y="1666"/>
                    <a:pt x="4263" y="1678"/>
                    <a:pt x="4239" y="1678"/>
                  </a:cubicBezTo>
                  <a:cubicBezTo>
                    <a:pt x="4228" y="1702"/>
                    <a:pt x="4216" y="1714"/>
                    <a:pt x="4204" y="1714"/>
                  </a:cubicBezTo>
                  <a:cubicBezTo>
                    <a:pt x="4180" y="1714"/>
                    <a:pt x="4180" y="1726"/>
                    <a:pt x="4168" y="1726"/>
                  </a:cubicBezTo>
                  <a:lnTo>
                    <a:pt x="4120" y="1773"/>
                  </a:lnTo>
                  <a:lnTo>
                    <a:pt x="4108" y="1785"/>
                  </a:lnTo>
                  <a:lnTo>
                    <a:pt x="4049" y="1845"/>
                  </a:lnTo>
                  <a:cubicBezTo>
                    <a:pt x="3930" y="1964"/>
                    <a:pt x="3668" y="2059"/>
                    <a:pt x="3311" y="2095"/>
                  </a:cubicBezTo>
                  <a:cubicBezTo>
                    <a:pt x="3013" y="2130"/>
                    <a:pt x="2751" y="2130"/>
                    <a:pt x="2751" y="2130"/>
                  </a:cubicBezTo>
                  <a:lnTo>
                    <a:pt x="2727" y="2130"/>
                  </a:lnTo>
                  <a:cubicBezTo>
                    <a:pt x="2644" y="2130"/>
                    <a:pt x="2430" y="2130"/>
                    <a:pt x="2203" y="2095"/>
                  </a:cubicBezTo>
                  <a:cubicBezTo>
                    <a:pt x="1846" y="2059"/>
                    <a:pt x="1572" y="1964"/>
                    <a:pt x="1453" y="1845"/>
                  </a:cubicBezTo>
                  <a:lnTo>
                    <a:pt x="1394" y="1785"/>
                  </a:lnTo>
                  <a:lnTo>
                    <a:pt x="1382" y="1773"/>
                  </a:lnTo>
                  <a:lnTo>
                    <a:pt x="1334" y="1726"/>
                  </a:lnTo>
                  <a:cubicBezTo>
                    <a:pt x="1322" y="1726"/>
                    <a:pt x="1322" y="1714"/>
                    <a:pt x="1310" y="1714"/>
                  </a:cubicBezTo>
                  <a:cubicBezTo>
                    <a:pt x="1299" y="1702"/>
                    <a:pt x="1275" y="1678"/>
                    <a:pt x="1263" y="1678"/>
                  </a:cubicBezTo>
                  <a:cubicBezTo>
                    <a:pt x="1251" y="1678"/>
                    <a:pt x="1251" y="1666"/>
                    <a:pt x="1239" y="1666"/>
                  </a:cubicBezTo>
                  <a:cubicBezTo>
                    <a:pt x="1227" y="1654"/>
                    <a:pt x="1203" y="1654"/>
                    <a:pt x="1191" y="1642"/>
                  </a:cubicBezTo>
                  <a:cubicBezTo>
                    <a:pt x="1180" y="1642"/>
                    <a:pt x="1180" y="1618"/>
                    <a:pt x="1156" y="1618"/>
                  </a:cubicBezTo>
                  <a:cubicBezTo>
                    <a:pt x="1144" y="1607"/>
                    <a:pt x="1132" y="1607"/>
                    <a:pt x="1120" y="1595"/>
                  </a:cubicBezTo>
                  <a:cubicBezTo>
                    <a:pt x="1108" y="1595"/>
                    <a:pt x="1108" y="1583"/>
                    <a:pt x="1084" y="1583"/>
                  </a:cubicBezTo>
                  <a:cubicBezTo>
                    <a:pt x="1072" y="1559"/>
                    <a:pt x="1060" y="1559"/>
                    <a:pt x="1037" y="1547"/>
                  </a:cubicBezTo>
                  <a:lnTo>
                    <a:pt x="1025" y="1535"/>
                  </a:lnTo>
                  <a:cubicBezTo>
                    <a:pt x="1013" y="1523"/>
                    <a:pt x="989" y="1499"/>
                    <a:pt x="965" y="1488"/>
                  </a:cubicBezTo>
                  <a:lnTo>
                    <a:pt x="953" y="1488"/>
                  </a:lnTo>
                  <a:cubicBezTo>
                    <a:pt x="941" y="1476"/>
                    <a:pt x="929" y="1464"/>
                    <a:pt x="894" y="1440"/>
                  </a:cubicBezTo>
                  <a:lnTo>
                    <a:pt x="894" y="1440"/>
                  </a:lnTo>
                  <a:cubicBezTo>
                    <a:pt x="1114" y="1464"/>
                    <a:pt x="1367" y="1482"/>
                    <a:pt x="1623" y="1482"/>
                  </a:cubicBezTo>
                  <a:cubicBezTo>
                    <a:pt x="2004" y="1482"/>
                    <a:pt x="2393" y="1442"/>
                    <a:pt x="2692" y="1321"/>
                  </a:cubicBezTo>
                  <a:lnTo>
                    <a:pt x="2727" y="1309"/>
                  </a:lnTo>
                  <a:close/>
                  <a:moveTo>
                    <a:pt x="2093" y="1"/>
                  </a:moveTo>
                  <a:cubicBezTo>
                    <a:pt x="1780" y="1"/>
                    <a:pt x="1439" y="109"/>
                    <a:pt x="1156" y="392"/>
                  </a:cubicBezTo>
                  <a:cubicBezTo>
                    <a:pt x="632" y="928"/>
                    <a:pt x="132" y="999"/>
                    <a:pt x="120" y="999"/>
                  </a:cubicBezTo>
                  <a:lnTo>
                    <a:pt x="84" y="999"/>
                  </a:lnTo>
                  <a:cubicBezTo>
                    <a:pt x="84" y="999"/>
                    <a:pt x="72" y="999"/>
                    <a:pt x="72" y="1011"/>
                  </a:cubicBezTo>
                  <a:cubicBezTo>
                    <a:pt x="72" y="1011"/>
                    <a:pt x="60" y="1011"/>
                    <a:pt x="60" y="1023"/>
                  </a:cubicBezTo>
                  <a:lnTo>
                    <a:pt x="48" y="1047"/>
                  </a:lnTo>
                  <a:lnTo>
                    <a:pt x="37" y="1059"/>
                  </a:lnTo>
                  <a:lnTo>
                    <a:pt x="13" y="1071"/>
                  </a:lnTo>
                  <a:cubicBezTo>
                    <a:pt x="13" y="1071"/>
                    <a:pt x="13" y="1083"/>
                    <a:pt x="1" y="1083"/>
                  </a:cubicBezTo>
                  <a:lnTo>
                    <a:pt x="1" y="1107"/>
                  </a:lnTo>
                  <a:lnTo>
                    <a:pt x="1" y="1130"/>
                  </a:lnTo>
                  <a:lnTo>
                    <a:pt x="1" y="1142"/>
                  </a:lnTo>
                  <a:lnTo>
                    <a:pt x="1" y="1166"/>
                  </a:lnTo>
                  <a:cubicBezTo>
                    <a:pt x="1" y="1166"/>
                    <a:pt x="1" y="1178"/>
                    <a:pt x="13" y="1178"/>
                  </a:cubicBezTo>
                  <a:lnTo>
                    <a:pt x="37" y="1190"/>
                  </a:lnTo>
                  <a:lnTo>
                    <a:pt x="48" y="1202"/>
                  </a:lnTo>
                  <a:lnTo>
                    <a:pt x="60" y="1226"/>
                  </a:lnTo>
                  <a:lnTo>
                    <a:pt x="72" y="1237"/>
                  </a:lnTo>
                  <a:cubicBezTo>
                    <a:pt x="72" y="1237"/>
                    <a:pt x="727" y="1559"/>
                    <a:pt x="1203" y="2035"/>
                  </a:cubicBezTo>
                  <a:cubicBezTo>
                    <a:pt x="1538" y="2370"/>
                    <a:pt x="2322" y="2419"/>
                    <a:pt x="2628" y="2419"/>
                  </a:cubicBezTo>
                  <a:cubicBezTo>
                    <a:pt x="2681" y="2419"/>
                    <a:pt x="2720" y="2418"/>
                    <a:pt x="2739" y="2416"/>
                  </a:cubicBezTo>
                  <a:lnTo>
                    <a:pt x="2799" y="2416"/>
                  </a:lnTo>
                  <a:cubicBezTo>
                    <a:pt x="3061" y="2416"/>
                    <a:pt x="3918" y="2380"/>
                    <a:pt x="4275" y="2035"/>
                  </a:cubicBezTo>
                  <a:cubicBezTo>
                    <a:pt x="4751" y="1559"/>
                    <a:pt x="5406" y="1237"/>
                    <a:pt x="5406" y="1237"/>
                  </a:cubicBezTo>
                  <a:lnTo>
                    <a:pt x="5418" y="1226"/>
                  </a:lnTo>
                  <a:lnTo>
                    <a:pt x="5430" y="1202"/>
                  </a:lnTo>
                  <a:cubicBezTo>
                    <a:pt x="5450" y="1208"/>
                    <a:pt x="5467" y="1211"/>
                    <a:pt x="5480" y="1211"/>
                  </a:cubicBezTo>
                  <a:cubicBezTo>
                    <a:pt x="5540" y="1211"/>
                    <a:pt x="5545" y="1155"/>
                    <a:pt x="5525" y="1107"/>
                  </a:cubicBezTo>
                  <a:cubicBezTo>
                    <a:pt x="5513" y="1059"/>
                    <a:pt x="5466" y="1011"/>
                    <a:pt x="5418" y="999"/>
                  </a:cubicBezTo>
                  <a:lnTo>
                    <a:pt x="5394" y="999"/>
                  </a:lnTo>
                  <a:cubicBezTo>
                    <a:pt x="5394" y="999"/>
                    <a:pt x="4882" y="904"/>
                    <a:pt x="4347" y="392"/>
                  </a:cubicBezTo>
                  <a:cubicBezTo>
                    <a:pt x="4063" y="109"/>
                    <a:pt x="3726" y="1"/>
                    <a:pt x="3414" y="1"/>
                  </a:cubicBezTo>
                  <a:cubicBezTo>
                    <a:pt x="3162" y="1"/>
                    <a:pt x="2927" y="71"/>
                    <a:pt x="2751" y="178"/>
                  </a:cubicBezTo>
                  <a:cubicBezTo>
                    <a:pt x="2581" y="71"/>
                    <a:pt x="2346" y="1"/>
                    <a:pt x="20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9" name="Google Shape;17579;p63"/>
            <p:cNvSpPr/>
            <p:nvPr/>
          </p:nvSpPr>
          <p:spPr>
            <a:xfrm>
              <a:off x="5735477" y="2429858"/>
              <a:ext cx="353354" cy="126202"/>
            </a:xfrm>
            <a:custGeom>
              <a:rect b="b" l="l" r="r" t="t"/>
              <a:pathLst>
                <a:path extrusionOk="0" h="3968" w="11110">
                  <a:moveTo>
                    <a:pt x="10764" y="324"/>
                  </a:moveTo>
                  <a:cubicBezTo>
                    <a:pt x="10776" y="324"/>
                    <a:pt x="10776" y="324"/>
                    <a:pt x="10776" y="348"/>
                  </a:cubicBezTo>
                  <a:cubicBezTo>
                    <a:pt x="10764" y="348"/>
                    <a:pt x="10764" y="360"/>
                    <a:pt x="10764" y="360"/>
                  </a:cubicBezTo>
                  <a:cubicBezTo>
                    <a:pt x="10669" y="1015"/>
                    <a:pt x="10312" y="2599"/>
                    <a:pt x="9014" y="3325"/>
                  </a:cubicBezTo>
                  <a:cubicBezTo>
                    <a:pt x="8645" y="3527"/>
                    <a:pt x="8240" y="3634"/>
                    <a:pt x="7847" y="3634"/>
                  </a:cubicBezTo>
                  <a:lnTo>
                    <a:pt x="7680" y="3634"/>
                  </a:lnTo>
                  <a:cubicBezTo>
                    <a:pt x="6835" y="3575"/>
                    <a:pt x="6121" y="3087"/>
                    <a:pt x="5763" y="2801"/>
                  </a:cubicBezTo>
                  <a:cubicBezTo>
                    <a:pt x="5704" y="2753"/>
                    <a:pt x="5644" y="2730"/>
                    <a:pt x="5561" y="2730"/>
                  </a:cubicBezTo>
                  <a:cubicBezTo>
                    <a:pt x="5490" y="2730"/>
                    <a:pt x="5418" y="2753"/>
                    <a:pt x="5371" y="2801"/>
                  </a:cubicBezTo>
                  <a:cubicBezTo>
                    <a:pt x="5025" y="3087"/>
                    <a:pt x="4323" y="3575"/>
                    <a:pt x="3454" y="3634"/>
                  </a:cubicBezTo>
                  <a:lnTo>
                    <a:pt x="3287" y="3634"/>
                  </a:lnTo>
                  <a:cubicBezTo>
                    <a:pt x="2870" y="3634"/>
                    <a:pt x="2489" y="3527"/>
                    <a:pt x="2108" y="3325"/>
                  </a:cubicBezTo>
                  <a:cubicBezTo>
                    <a:pt x="822" y="2599"/>
                    <a:pt x="465" y="1015"/>
                    <a:pt x="370" y="360"/>
                  </a:cubicBezTo>
                  <a:lnTo>
                    <a:pt x="370" y="348"/>
                  </a:lnTo>
                  <a:cubicBezTo>
                    <a:pt x="370" y="348"/>
                    <a:pt x="382" y="324"/>
                    <a:pt x="406" y="324"/>
                  </a:cubicBezTo>
                  <a:cubicBezTo>
                    <a:pt x="418" y="324"/>
                    <a:pt x="418" y="324"/>
                    <a:pt x="418" y="348"/>
                  </a:cubicBezTo>
                  <a:cubicBezTo>
                    <a:pt x="1025" y="920"/>
                    <a:pt x="2084" y="1063"/>
                    <a:pt x="2668" y="1086"/>
                  </a:cubicBezTo>
                  <a:cubicBezTo>
                    <a:pt x="3644" y="1134"/>
                    <a:pt x="4406" y="1563"/>
                    <a:pt x="4870" y="1908"/>
                  </a:cubicBezTo>
                  <a:cubicBezTo>
                    <a:pt x="4894" y="1944"/>
                    <a:pt x="4930" y="1956"/>
                    <a:pt x="4954" y="1979"/>
                  </a:cubicBezTo>
                  <a:cubicBezTo>
                    <a:pt x="5132" y="2110"/>
                    <a:pt x="5359" y="2194"/>
                    <a:pt x="5585" y="2194"/>
                  </a:cubicBezTo>
                  <a:cubicBezTo>
                    <a:pt x="5799" y="2194"/>
                    <a:pt x="6025" y="2110"/>
                    <a:pt x="6204" y="1979"/>
                  </a:cubicBezTo>
                  <a:cubicBezTo>
                    <a:pt x="6240" y="1956"/>
                    <a:pt x="6264" y="1944"/>
                    <a:pt x="6299" y="1908"/>
                  </a:cubicBezTo>
                  <a:cubicBezTo>
                    <a:pt x="6752" y="1563"/>
                    <a:pt x="7514" y="1134"/>
                    <a:pt x="8502" y="1086"/>
                  </a:cubicBezTo>
                  <a:cubicBezTo>
                    <a:pt x="9061" y="1063"/>
                    <a:pt x="10121" y="920"/>
                    <a:pt x="10740" y="348"/>
                  </a:cubicBezTo>
                  <a:lnTo>
                    <a:pt x="10764" y="324"/>
                  </a:lnTo>
                  <a:close/>
                  <a:moveTo>
                    <a:pt x="395" y="0"/>
                  </a:moveTo>
                  <a:cubicBezTo>
                    <a:pt x="379" y="0"/>
                    <a:pt x="363" y="1"/>
                    <a:pt x="346" y="3"/>
                  </a:cubicBezTo>
                  <a:cubicBezTo>
                    <a:pt x="239" y="3"/>
                    <a:pt x="156" y="63"/>
                    <a:pt x="84" y="134"/>
                  </a:cubicBezTo>
                  <a:cubicBezTo>
                    <a:pt x="25" y="217"/>
                    <a:pt x="1" y="313"/>
                    <a:pt x="13" y="408"/>
                  </a:cubicBezTo>
                  <a:cubicBezTo>
                    <a:pt x="120" y="1110"/>
                    <a:pt x="489" y="2801"/>
                    <a:pt x="1918" y="3611"/>
                  </a:cubicBezTo>
                  <a:cubicBezTo>
                    <a:pt x="2334" y="3849"/>
                    <a:pt x="2799" y="3968"/>
                    <a:pt x="3263" y="3968"/>
                  </a:cubicBezTo>
                  <a:lnTo>
                    <a:pt x="3454" y="3968"/>
                  </a:lnTo>
                  <a:cubicBezTo>
                    <a:pt x="4394" y="3908"/>
                    <a:pt x="5168" y="3372"/>
                    <a:pt x="5537" y="3075"/>
                  </a:cubicBezTo>
                  <a:cubicBezTo>
                    <a:pt x="5918" y="3384"/>
                    <a:pt x="6692" y="3908"/>
                    <a:pt x="7633" y="3968"/>
                  </a:cubicBezTo>
                  <a:lnTo>
                    <a:pt x="7823" y="3968"/>
                  </a:lnTo>
                  <a:cubicBezTo>
                    <a:pt x="8288" y="3968"/>
                    <a:pt x="8752" y="3849"/>
                    <a:pt x="9169" y="3611"/>
                  </a:cubicBezTo>
                  <a:cubicBezTo>
                    <a:pt x="10585" y="2801"/>
                    <a:pt x="10966" y="1110"/>
                    <a:pt x="11074" y="408"/>
                  </a:cubicBezTo>
                  <a:cubicBezTo>
                    <a:pt x="11109" y="313"/>
                    <a:pt x="11074" y="217"/>
                    <a:pt x="11014" y="134"/>
                  </a:cubicBezTo>
                  <a:cubicBezTo>
                    <a:pt x="10955" y="63"/>
                    <a:pt x="10871" y="15"/>
                    <a:pt x="10764" y="3"/>
                  </a:cubicBezTo>
                  <a:cubicBezTo>
                    <a:pt x="10657" y="3"/>
                    <a:pt x="10574" y="39"/>
                    <a:pt x="10490" y="98"/>
                  </a:cubicBezTo>
                  <a:cubicBezTo>
                    <a:pt x="10252" y="313"/>
                    <a:pt x="9693" y="694"/>
                    <a:pt x="8454" y="753"/>
                  </a:cubicBezTo>
                  <a:cubicBezTo>
                    <a:pt x="7395" y="813"/>
                    <a:pt x="6585" y="1253"/>
                    <a:pt x="6073" y="1622"/>
                  </a:cubicBezTo>
                  <a:cubicBezTo>
                    <a:pt x="6037" y="1658"/>
                    <a:pt x="6002" y="1670"/>
                    <a:pt x="5966" y="1706"/>
                  </a:cubicBezTo>
                  <a:cubicBezTo>
                    <a:pt x="5847" y="1789"/>
                    <a:pt x="5704" y="1848"/>
                    <a:pt x="5549" y="1848"/>
                  </a:cubicBezTo>
                  <a:cubicBezTo>
                    <a:pt x="5406" y="1848"/>
                    <a:pt x="5251" y="1801"/>
                    <a:pt x="5132" y="1706"/>
                  </a:cubicBezTo>
                  <a:cubicBezTo>
                    <a:pt x="5109" y="1670"/>
                    <a:pt x="5073" y="1658"/>
                    <a:pt x="5025" y="1622"/>
                  </a:cubicBezTo>
                  <a:cubicBezTo>
                    <a:pt x="4537" y="1253"/>
                    <a:pt x="3727" y="789"/>
                    <a:pt x="2644" y="753"/>
                  </a:cubicBezTo>
                  <a:cubicBezTo>
                    <a:pt x="1418" y="694"/>
                    <a:pt x="846" y="313"/>
                    <a:pt x="608" y="98"/>
                  </a:cubicBezTo>
                  <a:cubicBezTo>
                    <a:pt x="548" y="28"/>
                    <a:pt x="479" y="0"/>
                    <a:pt x="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0" name="Google Shape;17580;p63"/>
            <p:cNvSpPr/>
            <p:nvPr/>
          </p:nvSpPr>
          <p:spPr>
            <a:xfrm>
              <a:off x="5762384" y="2464271"/>
              <a:ext cx="134440" cy="72102"/>
            </a:xfrm>
            <a:custGeom>
              <a:rect b="b" l="l" r="r" t="t"/>
              <a:pathLst>
                <a:path extrusionOk="0" h="2267" w="4227">
                  <a:moveTo>
                    <a:pt x="476" y="397"/>
                  </a:moveTo>
                  <a:lnTo>
                    <a:pt x="560" y="409"/>
                  </a:lnTo>
                  <a:cubicBezTo>
                    <a:pt x="929" y="505"/>
                    <a:pt x="1334" y="564"/>
                    <a:pt x="1774" y="588"/>
                  </a:cubicBezTo>
                  <a:cubicBezTo>
                    <a:pt x="2667" y="636"/>
                    <a:pt x="3358" y="1052"/>
                    <a:pt x="3774" y="1386"/>
                  </a:cubicBezTo>
                  <a:lnTo>
                    <a:pt x="3810" y="1421"/>
                  </a:lnTo>
                  <a:lnTo>
                    <a:pt x="3751" y="1469"/>
                  </a:lnTo>
                  <a:cubicBezTo>
                    <a:pt x="3477" y="1648"/>
                    <a:pt x="3024" y="1874"/>
                    <a:pt x="2548" y="1909"/>
                  </a:cubicBezTo>
                  <a:cubicBezTo>
                    <a:pt x="2490" y="1915"/>
                    <a:pt x="2432" y="1918"/>
                    <a:pt x="2376" y="1918"/>
                  </a:cubicBezTo>
                  <a:cubicBezTo>
                    <a:pt x="2089" y="1918"/>
                    <a:pt x="1827" y="1841"/>
                    <a:pt x="1548" y="1671"/>
                  </a:cubicBezTo>
                  <a:cubicBezTo>
                    <a:pt x="1119" y="1421"/>
                    <a:pt x="762" y="1017"/>
                    <a:pt x="512" y="469"/>
                  </a:cubicBezTo>
                  <a:lnTo>
                    <a:pt x="476" y="397"/>
                  </a:lnTo>
                  <a:close/>
                  <a:moveTo>
                    <a:pt x="174" y="0"/>
                  </a:moveTo>
                  <a:cubicBezTo>
                    <a:pt x="129" y="0"/>
                    <a:pt x="85" y="18"/>
                    <a:pt x="48" y="64"/>
                  </a:cubicBezTo>
                  <a:cubicBezTo>
                    <a:pt x="0" y="112"/>
                    <a:pt x="0" y="183"/>
                    <a:pt x="36" y="243"/>
                  </a:cubicBezTo>
                  <a:lnTo>
                    <a:pt x="214" y="636"/>
                  </a:lnTo>
                  <a:cubicBezTo>
                    <a:pt x="500" y="1243"/>
                    <a:pt x="893" y="1707"/>
                    <a:pt x="1393" y="1993"/>
                  </a:cubicBezTo>
                  <a:cubicBezTo>
                    <a:pt x="1715" y="2183"/>
                    <a:pt x="2060" y="2267"/>
                    <a:pt x="2417" y="2267"/>
                  </a:cubicBezTo>
                  <a:lnTo>
                    <a:pt x="2560" y="2267"/>
                  </a:lnTo>
                  <a:cubicBezTo>
                    <a:pt x="3120" y="2231"/>
                    <a:pt x="3608" y="1993"/>
                    <a:pt x="3917" y="1779"/>
                  </a:cubicBezTo>
                  <a:lnTo>
                    <a:pt x="4155" y="1636"/>
                  </a:lnTo>
                  <a:cubicBezTo>
                    <a:pt x="4203" y="1600"/>
                    <a:pt x="4227" y="1552"/>
                    <a:pt x="4227" y="1493"/>
                  </a:cubicBezTo>
                  <a:cubicBezTo>
                    <a:pt x="4227" y="1421"/>
                    <a:pt x="4215" y="1362"/>
                    <a:pt x="4167" y="1338"/>
                  </a:cubicBezTo>
                  <a:lnTo>
                    <a:pt x="3965" y="1159"/>
                  </a:lnTo>
                  <a:cubicBezTo>
                    <a:pt x="3501" y="778"/>
                    <a:pt x="2762" y="326"/>
                    <a:pt x="1774" y="278"/>
                  </a:cubicBezTo>
                  <a:cubicBezTo>
                    <a:pt x="1357" y="266"/>
                    <a:pt x="965" y="207"/>
                    <a:pt x="631" y="112"/>
                  </a:cubicBezTo>
                  <a:lnTo>
                    <a:pt x="214" y="4"/>
                  </a:lnTo>
                  <a:cubicBezTo>
                    <a:pt x="201" y="2"/>
                    <a:pt x="188"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1" name="Google Shape;17581;p63"/>
            <p:cNvSpPr/>
            <p:nvPr/>
          </p:nvSpPr>
          <p:spPr>
            <a:xfrm>
              <a:off x="5928247" y="2463921"/>
              <a:ext cx="134821" cy="70957"/>
            </a:xfrm>
            <a:custGeom>
              <a:rect b="b" l="l" r="r" t="t"/>
              <a:pathLst>
                <a:path extrusionOk="0" h="2231" w="4239">
                  <a:moveTo>
                    <a:pt x="3774" y="420"/>
                  </a:moveTo>
                  <a:lnTo>
                    <a:pt x="3727" y="480"/>
                  </a:lnTo>
                  <a:cubicBezTo>
                    <a:pt x="3477" y="1028"/>
                    <a:pt x="3120" y="1432"/>
                    <a:pt x="2691" y="1682"/>
                  </a:cubicBezTo>
                  <a:cubicBezTo>
                    <a:pt x="2416" y="1841"/>
                    <a:pt x="2122" y="1924"/>
                    <a:pt x="1810" y="1924"/>
                  </a:cubicBezTo>
                  <a:cubicBezTo>
                    <a:pt x="1770" y="1924"/>
                    <a:pt x="1731" y="1923"/>
                    <a:pt x="1691" y="1920"/>
                  </a:cubicBezTo>
                  <a:cubicBezTo>
                    <a:pt x="1215" y="1897"/>
                    <a:pt x="774" y="1670"/>
                    <a:pt x="488" y="1480"/>
                  </a:cubicBezTo>
                  <a:lnTo>
                    <a:pt x="441" y="1444"/>
                  </a:lnTo>
                  <a:lnTo>
                    <a:pt x="488" y="1420"/>
                  </a:lnTo>
                  <a:cubicBezTo>
                    <a:pt x="905" y="1075"/>
                    <a:pt x="1596" y="658"/>
                    <a:pt x="2489" y="611"/>
                  </a:cubicBezTo>
                  <a:cubicBezTo>
                    <a:pt x="2929" y="587"/>
                    <a:pt x="3334" y="527"/>
                    <a:pt x="3703" y="432"/>
                  </a:cubicBezTo>
                  <a:lnTo>
                    <a:pt x="3774" y="420"/>
                  </a:lnTo>
                  <a:close/>
                  <a:moveTo>
                    <a:pt x="4043" y="1"/>
                  </a:moveTo>
                  <a:cubicBezTo>
                    <a:pt x="4033" y="1"/>
                    <a:pt x="4023" y="2"/>
                    <a:pt x="4013" y="4"/>
                  </a:cubicBezTo>
                  <a:lnTo>
                    <a:pt x="3596" y="111"/>
                  </a:lnTo>
                  <a:cubicBezTo>
                    <a:pt x="3262" y="194"/>
                    <a:pt x="2870" y="254"/>
                    <a:pt x="2453" y="277"/>
                  </a:cubicBezTo>
                  <a:cubicBezTo>
                    <a:pt x="1476" y="313"/>
                    <a:pt x="726" y="777"/>
                    <a:pt x="262" y="1147"/>
                  </a:cubicBezTo>
                  <a:lnTo>
                    <a:pt x="60" y="1325"/>
                  </a:lnTo>
                  <a:cubicBezTo>
                    <a:pt x="12" y="1361"/>
                    <a:pt x="0" y="1420"/>
                    <a:pt x="0" y="1468"/>
                  </a:cubicBezTo>
                  <a:cubicBezTo>
                    <a:pt x="0" y="1504"/>
                    <a:pt x="24" y="1563"/>
                    <a:pt x="72" y="1599"/>
                  </a:cubicBezTo>
                  <a:lnTo>
                    <a:pt x="310" y="1742"/>
                  </a:lnTo>
                  <a:cubicBezTo>
                    <a:pt x="619" y="1956"/>
                    <a:pt x="1107" y="2194"/>
                    <a:pt x="1667" y="2230"/>
                  </a:cubicBezTo>
                  <a:lnTo>
                    <a:pt x="1810" y="2230"/>
                  </a:lnTo>
                  <a:cubicBezTo>
                    <a:pt x="2167" y="2230"/>
                    <a:pt x="2512" y="2147"/>
                    <a:pt x="2834" y="1956"/>
                  </a:cubicBezTo>
                  <a:cubicBezTo>
                    <a:pt x="3334" y="1670"/>
                    <a:pt x="3727" y="1230"/>
                    <a:pt x="4013" y="599"/>
                  </a:cubicBezTo>
                  <a:lnTo>
                    <a:pt x="4191" y="206"/>
                  </a:lnTo>
                  <a:cubicBezTo>
                    <a:pt x="4239" y="182"/>
                    <a:pt x="4227" y="111"/>
                    <a:pt x="4179" y="63"/>
                  </a:cubicBezTo>
                  <a:cubicBezTo>
                    <a:pt x="4140" y="24"/>
                    <a:pt x="4092" y="1"/>
                    <a:pt x="40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2" name="Google Shape;17582;p63"/>
            <p:cNvSpPr/>
            <p:nvPr/>
          </p:nvSpPr>
          <p:spPr>
            <a:xfrm>
              <a:off x="5966859" y="2655642"/>
              <a:ext cx="28434" cy="113258"/>
            </a:xfrm>
            <a:custGeom>
              <a:rect b="b" l="l" r="r" t="t"/>
              <a:pathLst>
                <a:path extrusionOk="0" h="3561" w="894">
                  <a:moveTo>
                    <a:pt x="560" y="1893"/>
                  </a:moveTo>
                  <a:lnTo>
                    <a:pt x="560" y="3120"/>
                  </a:lnTo>
                  <a:lnTo>
                    <a:pt x="572" y="3120"/>
                  </a:lnTo>
                  <a:cubicBezTo>
                    <a:pt x="572" y="3179"/>
                    <a:pt x="524" y="3239"/>
                    <a:pt x="453" y="3239"/>
                  </a:cubicBezTo>
                  <a:cubicBezTo>
                    <a:pt x="382" y="3239"/>
                    <a:pt x="334" y="3191"/>
                    <a:pt x="334" y="3120"/>
                  </a:cubicBezTo>
                  <a:lnTo>
                    <a:pt x="334" y="1893"/>
                  </a:lnTo>
                  <a:close/>
                  <a:moveTo>
                    <a:pt x="715" y="0"/>
                  </a:moveTo>
                  <a:cubicBezTo>
                    <a:pt x="632" y="0"/>
                    <a:pt x="560" y="83"/>
                    <a:pt x="560" y="167"/>
                  </a:cubicBezTo>
                  <a:lnTo>
                    <a:pt x="560" y="1572"/>
                  </a:lnTo>
                  <a:lnTo>
                    <a:pt x="334" y="1572"/>
                  </a:lnTo>
                  <a:lnTo>
                    <a:pt x="334" y="381"/>
                  </a:lnTo>
                  <a:cubicBezTo>
                    <a:pt x="334" y="286"/>
                    <a:pt x="262" y="214"/>
                    <a:pt x="167" y="214"/>
                  </a:cubicBezTo>
                  <a:cubicBezTo>
                    <a:pt x="84" y="214"/>
                    <a:pt x="1" y="286"/>
                    <a:pt x="1" y="381"/>
                  </a:cubicBezTo>
                  <a:lnTo>
                    <a:pt x="1" y="3120"/>
                  </a:lnTo>
                  <a:cubicBezTo>
                    <a:pt x="1" y="3358"/>
                    <a:pt x="203" y="3560"/>
                    <a:pt x="453" y="3560"/>
                  </a:cubicBezTo>
                  <a:cubicBezTo>
                    <a:pt x="703" y="3560"/>
                    <a:pt x="894" y="3370"/>
                    <a:pt x="894" y="3120"/>
                  </a:cubicBezTo>
                  <a:lnTo>
                    <a:pt x="894" y="167"/>
                  </a:lnTo>
                  <a:cubicBezTo>
                    <a:pt x="882" y="83"/>
                    <a:pt x="810"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3" name="Google Shape;17583;p63"/>
            <p:cNvSpPr/>
            <p:nvPr/>
          </p:nvSpPr>
          <p:spPr>
            <a:xfrm>
              <a:off x="6054704" y="2499988"/>
              <a:ext cx="27670" cy="271169"/>
            </a:xfrm>
            <a:custGeom>
              <a:rect b="b" l="l" r="r" t="t"/>
              <a:pathLst>
                <a:path extrusionOk="0" h="8526" w="870">
                  <a:moveTo>
                    <a:pt x="548" y="6775"/>
                  </a:moveTo>
                  <a:lnTo>
                    <a:pt x="548" y="8097"/>
                  </a:lnTo>
                  <a:lnTo>
                    <a:pt x="560" y="8097"/>
                  </a:lnTo>
                  <a:cubicBezTo>
                    <a:pt x="560" y="8156"/>
                    <a:pt x="513" y="8216"/>
                    <a:pt x="441" y="8216"/>
                  </a:cubicBezTo>
                  <a:cubicBezTo>
                    <a:pt x="370" y="8216"/>
                    <a:pt x="322" y="8168"/>
                    <a:pt x="322" y="8097"/>
                  </a:cubicBezTo>
                  <a:lnTo>
                    <a:pt x="322" y="6775"/>
                  </a:lnTo>
                  <a:close/>
                  <a:moveTo>
                    <a:pt x="715" y="1"/>
                  </a:moveTo>
                  <a:cubicBezTo>
                    <a:pt x="620" y="1"/>
                    <a:pt x="548" y="72"/>
                    <a:pt x="548" y="167"/>
                  </a:cubicBezTo>
                  <a:lnTo>
                    <a:pt x="548" y="6442"/>
                  </a:lnTo>
                  <a:lnTo>
                    <a:pt x="322" y="6442"/>
                  </a:lnTo>
                  <a:lnTo>
                    <a:pt x="322" y="1167"/>
                  </a:lnTo>
                  <a:cubicBezTo>
                    <a:pt x="322" y="1072"/>
                    <a:pt x="251" y="1001"/>
                    <a:pt x="156" y="1001"/>
                  </a:cubicBezTo>
                  <a:cubicBezTo>
                    <a:pt x="72" y="1001"/>
                    <a:pt x="1" y="1072"/>
                    <a:pt x="1" y="1167"/>
                  </a:cubicBezTo>
                  <a:lnTo>
                    <a:pt x="1" y="8097"/>
                  </a:lnTo>
                  <a:cubicBezTo>
                    <a:pt x="1" y="8335"/>
                    <a:pt x="191" y="8526"/>
                    <a:pt x="441" y="8526"/>
                  </a:cubicBezTo>
                  <a:cubicBezTo>
                    <a:pt x="679" y="8526"/>
                    <a:pt x="870" y="8335"/>
                    <a:pt x="870" y="8097"/>
                  </a:cubicBezTo>
                  <a:lnTo>
                    <a:pt x="870" y="167"/>
                  </a:lnTo>
                  <a:cubicBezTo>
                    <a:pt x="870" y="72"/>
                    <a:pt x="810"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84" name="Google Shape;17584;p63"/>
          <p:cNvGrpSpPr/>
          <p:nvPr/>
        </p:nvGrpSpPr>
        <p:grpSpPr>
          <a:xfrm>
            <a:off x="5243735" y="2271523"/>
            <a:ext cx="405255" cy="275499"/>
            <a:chOff x="5283337" y="2478774"/>
            <a:chExt cx="358633" cy="243913"/>
          </a:xfrm>
        </p:grpSpPr>
        <p:sp>
          <p:nvSpPr>
            <p:cNvPr id="17585" name="Google Shape;17585;p63"/>
            <p:cNvSpPr/>
            <p:nvPr/>
          </p:nvSpPr>
          <p:spPr>
            <a:xfrm>
              <a:off x="5386735" y="2511056"/>
              <a:ext cx="21596" cy="20387"/>
            </a:xfrm>
            <a:custGeom>
              <a:rect b="b" l="l" r="r" t="t"/>
              <a:pathLst>
                <a:path extrusionOk="0" h="641" w="679">
                  <a:moveTo>
                    <a:pt x="494" y="1"/>
                  </a:moveTo>
                  <a:cubicBezTo>
                    <a:pt x="453" y="1"/>
                    <a:pt x="411" y="16"/>
                    <a:pt x="381" y="46"/>
                  </a:cubicBezTo>
                  <a:lnTo>
                    <a:pt x="60" y="367"/>
                  </a:lnTo>
                  <a:cubicBezTo>
                    <a:pt x="0" y="427"/>
                    <a:pt x="0" y="534"/>
                    <a:pt x="60" y="593"/>
                  </a:cubicBezTo>
                  <a:cubicBezTo>
                    <a:pt x="84" y="617"/>
                    <a:pt x="131" y="641"/>
                    <a:pt x="179" y="641"/>
                  </a:cubicBezTo>
                  <a:cubicBezTo>
                    <a:pt x="214" y="641"/>
                    <a:pt x="262" y="617"/>
                    <a:pt x="298" y="593"/>
                  </a:cubicBezTo>
                  <a:lnTo>
                    <a:pt x="619" y="260"/>
                  </a:lnTo>
                  <a:cubicBezTo>
                    <a:pt x="679" y="200"/>
                    <a:pt x="679" y="105"/>
                    <a:pt x="607" y="46"/>
                  </a:cubicBezTo>
                  <a:cubicBezTo>
                    <a:pt x="578" y="16"/>
                    <a:pt x="536" y="1"/>
                    <a:pt x="4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6" name="Google Shape;17586;p63"/>
            <p:cNvSpPr/>
            <p:nvPr/>
          </p:nvSpPr>
          <p:spPr>
            <a:xfrm>
              <a:off x="5321599" y="2575811"/>
              <a:ext cx="21977" cy="20387"/>
            </a:xfrm>
            <a:custGeom>
              <a:rect b="b" l="l" r="r" t="t"/>
              <a:pathLst>
                <a:path extrusionOk="0" h="641" w="691">
                  <a:moveTo>
                    <a:pt x="506" y="1"/>
                  </a:moveTo>
                  <a:cubicBezTo>
                    <a:pt x="465" y="1"/>
                    <a:pt x="423" y="16"/>
                    <a:pt x="393" y="46"/>
                  </a:cubicBezTo>
                  <a:lnTo>
                    <a:pt x="72" y="367"/>
                  </a:lnTo>
                  <a:cubicBezTo>
                    <a:pt x="0" y="427"/>
                    <a:pt x="0" y="534"/>
                    <a:pt x="72" y="593"/>
                  </a:cubicBezTo>
                  <a:cubicBezTo>
                    <a:pt x="96" y="629"/>
                    <a:pt x="143" y="641"/>
                    <a:pt x="179" y="641"/>
                  </a:cubicBezTo>
                  <a:cubicBezTo>
                    <a:pt x="227" y="641"/>
                    <a:pt x="274" y="629"/>
                    <a:pt x="298" y="593"/>
                  </a:cubicBezTo>
                  <a:lnTo>
                    <a:pt x="631" y="272"/>
                  </a:lnTo>
                  <a:cubicBezTo>
                    <a:pt x="691" y="212"/>
                    <a:pt x="691" y="105"/>
                    <a:pt x="619" y="46"/>
                  </a:cubicBezTo>
                  <a:cubicBezTo>
                    <a:pt x="590" y="16"/>
                    <a:pt x="548" y="1"/>
                    <a:pt x="5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7" name="Google Shape;17587;p63"/>
            <p:cNvSpPr/>
            <p:nvPr/>
          </p:nvSpPr>
          <p:spPr>
            <a:xfrm>
              <a:off x="5386735" y="2575811"/>
              <a:ext cx="21596" cy="20387"/>
            </a:xfrm>
            <a:custGeom>
              <a:rect b="b" l="l" r="r" t="t"/>
              <a:pathLst>
                <a:path extrusionOk="0" h="641" w="679">
                  <a:moveTo>
                    <a:pt x="168" y="1"/>
                  </a:moveTo>
                  <a:cubicBezTo>
                    <a:pt x="128" y="1"/>
                    <a:pt x="89" y="16"/>
                    <a:pt x="60" y="46"/>
                  </a:cubicBezTo>
                  <a:cubicBezTo>
                    <a:pt x="0" y="105"/>
                    <a:pt x="0" y="212"/>
                    <a:pt x="60" y="272"/>
                  </a:cubicBezTo>
                  <a:lnTo>
                    <a:pt x="381" y="593"/>
                  </a:lnTo>
                  <a:cubicBezTo>
                    <a:pt x="417" y="629"/>
                    <a:pt x="465" y="641"/>
                    <a:pt x="500" y="641"/>
                  </a:cubicBezTo>
                  <a:cubicBezTo>
                    <a:pt x="548" y="641"/>
                    <a:pt x="595" y="629"/>
                    <a:pt x="619" y="593"/>
                  </a:cubicBezTo>
                  <a:cubicBezTo>
                    <a:pt x="679" y="534"/>
                    <a:pt x="679" y="427"/>
                    <a:pt x="607" y="367"/>
                  </a:cubicBezTo>
                  <a:lnTo>
                    <a:pt x="286" y="46"/>
                  </a:lnTo>
                  <a:cubicBezTo>
                    <a:pt x="250" y="16"/>
                    <a:pt x="209"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8" name="Google Shape;17588;p63"/>
            <p:cNvSpPr/>
            <p:nvPr/>
          </p:nvSpPr>
          <p:spPr>
            <a:xfrm>
              <a:off x="5321599" y="2511056"/>
              <a:ext cx="21977" cy="20387"/>
            </a:xfrm>
            <a:custGeom>
              <a:rect b="b" l="l" r="r" t="t"/>
              <a:pathLst>
                <a:path extrusionOk="0" h="641" w="691">
                  <a:moveTo>
                    <a:pt x="179" y="1"/>
                  </a:moveTo>
                  <a:cubicBezTo>
                    <a:pt x="140" y="1"/>
                    <a:pt x="101" y="16"/>
                    <a:pt x="72" y="46"/>
                  </a:cubicBezTo>
                  <a:cubicBezTo>
                    <a:pt x="0" y="105"/>
                    <a:pt x="0" y="200"/>
                    <a:pt x="72" y="260"/>
                  </a:cubicBezTo>
                  <a:lnTo>
                    <a:pt x="393" y="593"/>
                  </a:lnTo>
                  <a:cubicBezTo>
                    <a:pt x="429" y="617"/>
                    <a:pt x="465" y="641"/>
                    <a:pt x="512" y="641"/>
                  </a:cubicBezTo>
                  <a:cubicBezTo>
                    <a:pt x="560" y="641"/>
                    <a:pt x="596" y="617"/>
                    <a:pt x="631" y="593"/>
                  </a:cubicBezTo>
                  <a:cubicBezTo>
                    <a:pt x="691" y="534"/>
                    <a:pt x="691" y="427"/>
                    <a:pt x="619" y="367"/>
                  </a:cubicBezTo>
                  <a:lnTo>
                    <a:pt x="286" y="46"/>
                  </a:lnTo>
                  <a:cubicBezTo>
                    <a:pt x="256" y="16"/>
                    <a:pt x="218"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9" name="Google Shape;17589;p63"/>
            <p:cNvSpPr/>
            <p:nvPr/>
          </p:nvSpPr>
          <p:spPr>
            <a:xfrm>
              <a:off x="5522670" y="2520916"/>
              <a:ext cx="17079" cy="15457"/>
            </a:xfrm>
            <a:custGeom>
              <a:rect b="b" l="l" r="r" t="t"/>
              <a:pathLst>
                <a:path extrusionOk="0" h="486" w="537">
                  <a:moveTo>
                    <a:pt x="346" y="0"/>
                  </a:moveTo>
                  <a:cubicBezTo>
                    <a:pt x="307" y="0"/>
                    <a:pt x="268" y="15"/>
                    <a:pt x="239" y="45"/>
                  </a:cubicBezTo>
                  <a:lnTo>
                    <a:pt x="60" y="224"/>
                  </a:lnTo>
                  <a:cubicBezTo>
                    <a:pt x="1" y="283"/>
                    <a:pt x="1" y="390"/>
                    <a:pt x="60" y="450"/>
                  </a:cubicBezTo>
                  <a:cubicBezTo>
                    <a:pt x="84" y="474"/>
                    <a:pt x="131" y="486"/>
                    <a:pt x="179" y="486"/>
                  </a:cubicBezTo>
                  <a:cubicBezTo>
                    <a:pt x="215" y="486"/>
                    <a:pt x="262" y="474"/>
                    <a:pt x="298" y="450"/>
                  </a:cubicBezTo>
                  <a:lnTo>
                    <a:pt x="477" y="271"/>
                  </a:lnTo>
                  <a:cubicBezTo>
                    <a:pt x="536" y="212"/>
                    <a:pt x="536" y="105"/>
                    <a:pt x="453" y="45"/>
                  </a:cubicBezTo>
                  <a:cubicBezTo>
                    <a:pt x="423" y="15"/>
                    <a:pt x="384"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0" name="Google Shape;17590;p63"/>
            <p:cNvSpPr/>
            <p:nvPr/>
          </p:nvSpPr>
          <p:spPr>
            <a:xfrm>
              <a:off x="5473054" y="2570531"/>
              <a:ext cx="16698" cy="15839"/>
            </a:xfrm>
            <a:custGeom>
              <a:rect b="b" l="l" r="r" t="t"/>
              <a:pathLst>
                <a:path extrusionOk="0" h="498" w="525">
                  <a:moveTo>
                    <a:pt x="358" y="0"/>
                  </a:moveTo>
                  <a:cubicBezTo>
                    <a:pt x="319" y="0"/>
                    <a:pt x="281" y="15"/>
                    <a:pt x="251" y="45"/>
                  </a:cubicBezTo>
                  <a:lnTo>
                    <a:pt x="72" y="223"/>
                  </a:lnTo>
                  <a:cubicBezTo>
                    <a:pt x="1" y="283"/>
                    <a:pt x="1" y="390"/>
                    <a:pt x="72" y="450"/>
                  </a:cubicBezTo>
                  <a:cubicBezTo>
                    <a:pt x="96" y="473"/>
                    <a:pt x="144" y="497"/>
                    <a:pt x="179" y="497"/>
                  </a:cubicBezTo>
                  <a:cubicBezTo>
                    <a:pt x="227" y="497"/>
                    <a:pt x="275" y="473"/>
                    <a:pt x="298" y="450"/>
                  </a:cubicBezTo>
                  <a:lnTo>
                    <a:pt x="477" y="271"/>
                  </a:lnTo>
                  <a:cubicBezTo>
                    <a:pt x="525" y="212"/>
                    <a:pt x="525" y="104"/>
                    <a:pt x="465" y="45"/>
                  </a:cubicBezTo>
                  <a:cubicBezTo>
                    <a:pt x="435" y="15"/>
                    <a:pt x="397"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1" name="Google Shape;17591;p63"/>
            <p:cNvSpPr/>
            <p:nvPr/>
          </p:nvSpPr>
          <p:spPr>
            <a:xfrm>
              <a:off x="5522670" y="2570531"/>
              <a:ext cx="17079" cy="15839"/>
            </a:xfrm>
            <a:custGeom>
              <a:rect b="b" l="l" r="r" t="t"/>
              <a:pathLst>
                <a:path extrusionOk="0" h="498" w="537">
                  <a:moveTo>
                    <a:pt x="167" y="0"/>
                  </a:moveTo>
                  <a:cubicBezTo>
                    <a:pt x="129" y="0"/>
                    <a:pt x="90" y="15"/>
                    <a:pt x="60" y="45"/>
                  </a:cubicBezTo>
                  <a:cubicBezTo>
                    <a:pt x="1" y="104"/>
                    <a:pt x="1" y="212"/>
                    <a:pt x="60" y="271"/>
                  </a:cubicBezTo>
                  <a:lnTo>
                    <a:pt x="239" y="450"/>
                  </a:lnTo>
                  <a:cubicBezTo>
                    <a:pt x="262" y="473"/>
                    <a:pt x="310" y="497"/>
                    <a:pt x="358" y="497"/>
                  </a:cubicBezTo>
                  <a:cubicBezTo>
                    <a:pt x="393" y="497"/>
                    <a:pt x="441" y="473"/>
                    <a:pt x="477" y="450"/>
                  </a:cubicBezTo>
                  <a:cubicBezTo>
                    <a:pt x="536" y="390"/>
                    <a:pt x="536" y="283"/>
                    <a:pt x="453" y="223"/>
                  </a:cubicBezTo>
                  <a:lnTo>
                    <a:pt x="274" y="45"/>
                  </a:lnTo>
                  <a:cubicBezTo>
                    <a:pt x="245"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2" name="Google Shape;17592;p63"/>
            <p:cNvSpPr/>
            <p:nvPr/>
          </p:nvSpPr>
          <p:spPr>
            <a:xfrm>
              <a:off x="5473054" y="2520916"/>
              <a:ext cx="16698" cy="15457"/>
            </a:xfrm>
            <a:custGeom>
              <a:rect b="b" l="l" r="r" t="t"/>
              <a:pathLst>
                <a:path extrusionOk="0" h="486" w="525">
                  <a:moveTo>
                    <a:pt x="179" y="0"/>
                  </a:moveTo>
                  <a:cubicBezTo>
                    <a:pt x="141" y="0"/>
                    <a:pt x="102" y="15"/>
                    <a:pt x="72" y="45"/>
                  </a:cubicBezTo>
                  <a:cubicBezTo>
                    <a:pt x="1" y="105"/>
                    <a:pt x="1" y="212"/>
                    <a:pt x="72" y="271"/>
                  </a:cubicBezTo>
                  <a:lnTo>
                    <a:pt x="251" y="450"/>
                  </a:lnTo>
                  <a:cubicBezTo>
                    <a:pt x="275" y="474"/>
                    <a:pt x="322" y="486"/>
                    <a:pt x="370" y="486"/>
                  </a:cubicBezTo>
                  <a:cubicBezTo>
                    <a:pt x="406" y="486"/>
                    <a:pt x="453" y="474"/>
                    <a:pt x="477" y="450"/>
                  </a:cubicBezTo>
                  <a:cubicBezTo>
                    <a:pt x="525" y="390"/>
                    <a:pt x="525" y="283"/>
                    <a:pt x="465" y="224"/>
                  </a:cubicBezTo>
                  <a:lnTo>
                    <a:pt x="287" y="45"/>
                  </a:lnTo>
                  <a:cubicBezTo>
                    <a:pt x="257" y="15"/>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3" name="Google Shape;17593;p63"/>
            <p:cNvSpPr/>
            <p:nvPr/>
          </p:nvSpPr>
          <p:spPr>
            <a:xfrm>
              <a:off x="5343926" y="2638594"/>
              <a:ext cx="95860" cy="10623"/>
            </a:xfrm>
            <a:custGeom>
              <a:rect b="b" l="l" r="r" t="t"/>
              <a:pathLst>
                <a:path extrusionOk="0" h="334" w="3014">
                  <a:moveTo>
                    <a:pt x="167" y="0"/>
                  </a:moveTo>
                  <a:cubicBezTo>
                    <a:pt x="84" y="0"/>
                    <a:pt x="1" y="84"/>
                    <a:pt x="1" y="167"/>
                  </a:cubicBezTo>
                  <a:cubicBezTo>
                    <a:pt x="1" y="262"/>
                    <a:pt x="84" y="334"/>
                    <a:pt x="167" y="334"/>
                  </a:cubicBezTo>
                  <a:lnTo>
                    <a:pt x="2846" y="334"/>
                  </a:lnTo>
                  <a:cubicBezTo>
                    <a:pt x="2942" y="334"/>
                    <a:pt x="3013" y="262"/>
                    <a:pt x="3013" y="167"/>
                  </a:cubicBezTo>
                  <a:cubicBezTo>
                    <a:pt x="3013" y="84"/>
                    <a:pt x="2942"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4" name="Google Shape;17594;p63"/>
            <p:cNvSpPr/>
            <p:nvPr/>
          </p:nvSpPr>
          <p:spPr>
            <a:xfrm>
              <a:off x="5343926" y="2689323"/>
              <a:ext cx="20482" cy="10655"/>
            </a:xfrm>
            <a:custGeom>
              <a:rect b="b" l="l" r="r" t="t"/>
              <a:pathLst>
                <a:path extrusionOk="0" h="335" w="644">
                  <a:moveTo>
                    <a:pt x="167" y="1"/>
                  </a:moveTo>
                  <a:cubicBezTo>
                    <a:pt x="84" y="1"/>
                    <a:pt x="1" y="72"/>
                    <a:pt x="1" y="167"/>
                  </a:cubicBezTo>
                  <a:cubicBezTo>
                    <a:pt x="1" y="251"/>
                    <a:pt x="84" y="334"/>
                    <a:pt x="167" y="334"/>
                  </a:cubicBezTo>
                  <a:lnTo>
                    <a:pt x="477" y="334"/>
                  </a:lnTo>
                  <a:cubicBezTo>
                    <a:pt x="572" y="334"/>
                    <a:pt x="644" y="251"/>
                    <a:pt x="644" y="167"/>
                  </a:cubicBezTo>
                  <a:cubicBezTo>
                    <a:pt x="644" y="72"/>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5" name="Google Shape;17595;p63"/>
            <p:cNvSpPr/>
            <p:nvPr/>
          </p:nvSpPr>
          <p:spPr>
            <a:xfrm>
              <a:off x="5378021" y="2689323"/>
              <a:ext cx="61765" cy="10655"/>
            </a:xfrm>
            <a:custGeom>
              <a:rect b="b" l="l" r="r" t="t"/>
              <a:pathLst>
                <a:path extrusionOk="0" h="335" w="1942">
                  <a:moveTo>
                    <a:pt x="167" y="1"/>
                  </a:moveTo>
                  <a:cubicBezTo>
                    <a:pt x="84" y="1"/>
                    <a:pt x="0" y="72"/>
                    <a:pt x="0" y="167"/>
                  </a:cubicBezTo>
                  <a:cubicBezTo>
                    <a:pt x="0" y="251"/>
                    <a:pt x="84" y="334"/>
                    <a:pt x="167" y="334"/>
                  </a:cubicBezTo>
                  <a:lnTo>
                    <a:pt x="1774" y="334"/>
                  </a:lnTo>
                  <a:cubicBezTo>
                    <a:pt x="1870" y="334"/>
                    <a:pt x="1941" y="251"/>
                    <a:pt x="1941" y="167"/>
                  </a:cubicBezTo>
                  <a:cubicBezTo>
                    <a:pt x="1941" y="72"/>
                    <a:pt x="1870" y="1"/>
                    <a:pt x="1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6" name="Google Shape;17596;p63"/>
            <p:cNvSpPr/>
            <p:nvPr/>
          </p:nvSpPr>
          <p:spPr>
            <a:xfrm>
              <a:off x="5343926" y="2663975"/>
              <a:ext cx="95860" cy="10241"/>
            </a:xfrm>
            <a:custGeom>
              <a:rect b="b" l="l" r="r" t="t"/>
              <a:pathLst>
                <a:path extrusionOk="0" h="322" w="3014">
                  <a:moveTo>
                    <a:pt x="167" y="0"/>
                  </a:moveTo>
                  <a:cubicBezTo>
                    <a:pt x="84" y="0"/>
                    <a:pt x="1" y="72"/>
                    <a:pt x="1" y="155"/>
                  </a:cubicBezTo>
                  <a:cubicBezTo>
                    <a:pt x="1" y="250"/>
                    <a:pt x="84" y="322"/>
                    <a:pt x="167" y="322"/>
                  </a:cubicBezTo>
                  <a:lnTo>
                    <a:pt x="2846" y="322"/>
                  </a:lnTo>
                  <a:cubicBezTo>
                    <a:pt x="2942" y="322"/>
                    <a:pt x="3013" y="250"/>
                    <a:pt x="3013" y="155"/>
                  </a:cubicBezTo>
                  <a:cubicBezTo>
                    <a:pt x="3013" y="72"/>
                    <a:pt x="2942"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7" name="Google Shape;17597;p63"/>
            <p:cNvSpPr/>
            <p:nvPr/>
          </p:nvSpPr>
          <p:spPr>
            <a:xfrm>
              <a:off x="5283337" y="2478774"/>
              <a:ext cx="287072" cy="149229"/>
            </a:xfrm>
            <a:custGeom>
              <a:rect b="b" l="l" r="r" t="t"/>
              <a:pathLst>
                <a:path extrusionOk="0" h="4692" w="9026">
                  <a:moveTo>
                    <a:pt x="7002" y="834"/>
                  </a:moveTo>
                  <a:cubicBezTo>
                    <a:pt x="7383" y="834"/>
                    <a:pt x="7776" y="977"/>
                    <a:pt x="8073" y="1275"/>
                  </a:cubicBezTo>
                  <a:cubicBezTo>
                    <a:pt x="8669" y="1870"/>
                    <a:pt x="8669" y="2823"/>
                    <a:pt x="8073" y="3418"/>
                  </a:cubicBezTo>
                  <a:cubicBezTo>
                    <a:pt x="7776" y="3716"/>
                    <a:pt x="7389" y="3864"/>
                    <a:pt x="7002" y="3864"/>
                  </a:cubicBezTo>
                  <a:cubicBezTo>
                    <a:pt x="6615" y="3864"/>
                    <a:pt x="6228" y="3716"/>
                    <a:pt x="5930" y="3418"/>
                  </a:cubicBezTo>
                  <a:cubicBezTo>
                    <a:pt x="5335" y="2823"/>
                    <a:pt x="5335" y="1870"/>
                    <a:pt x="5930" y="1275"/>
                  </a:cubicBezTo>
                  <a:cubicBezTo>
                    <a:pt x="6228" y="977"/>
                    <a:pt x="6609" y="834"/>
                    <a:pt x="7002" y="834"/>
                  </a:cubicBezTo>
                  <a:close/>
                  <a:moveTo>
                    <a:pt x="2561" y="322"/>
                  </a:moveTo>
                  <a:cubicBezTo>
                    <a:pt x="3084" y="322"/>
                    <a:pt x="3608" y="525"/>
                    <a:pt x="3989" y="918"/>
                  </a:cubicBezTo>
                  <a:cubicBezTo>
                    <a:pt x="4787" y="1715"/>
                    <a:pt x="4787" y="2989"/>
                    <a:pt x="3989" y="3775"/>
                  </a:cubicBezTo>
                  <a:cubicBezTo>
                    <a:pt x="3596" y="4174"/>
                    <a:pt x="3079" y="4373"/>
                    <a:pt x="2561" y="4373"/>
                  </a:cubicBezTo>
                  <a:cubicBezTo>
                    <a:pt x="2043" y="4373"/>
                    <a:pt x="1525" y="4174"/>
                    <a:pt x="1132" y="3775"/>
                  </a:cubicBezTo>
                  <a:cubicBezTo>
                    <a:pt x="346" y="2989"/>
                    <a:pt x="346" y="1715"/>
                    <a:pt x="1132" y="918"/>
                  </a:cubicBezTo>
                  <a:cubicBezTo>
                    <a:pt x="1525" y="537"/>
                    <a:pt x="2037" y="322"/>
                    <a:pt x="2561" y="322"/>
                  </a:cubicBezTo>
                  <a:close/>
                  <a:moveTo>
                    <a:pt x="2575" y="1"/>
                  </a:moveTo>
                  <a:cubicBezTo>
                    <a:pt x="1974" y="1"/>
                    <a:pt x="1370" y="227"/>
                    <a:pt x="906" y="680"/>
                  </a:cubicBezTo>
                  <a:cubicBezTo>
                    <a:pt x="1" y="1596"/>
                    <a:pt x="1" y="3085"/>
                    <a:pt x="906" y="4001"/>
                  </a:cubicBezTo>
                  <a:cubicBezTo>
                    <a:pt x="1370" y="4466"/>
                    <a:pt x="1965" y="4692"/>
                    <a:pt x="2561" y="4692"/>
                  </a:cubicBezTo>
                  <a:cubicBezTo>
                    <a:pt x="3156" y="4692"/>
                    <a:pt x="3763" y="4466"/>
                    <a:pt x="4216" y="4001"/>
                  </a:cubicBezTo>
                  <a:cubicBezTo>
                    <a:pt x="4525" y="3692"/>
                    <a:pt x="4739" y="3299"/>
                    <a:pt x="4835" y="2882"/>
                  </a:cubicBezTo>
                  <a:lnTo>
                    <a:pt x="5240" y="2882"/>
                  </a:lnTo>
                  <a:cubicBezTo>
                    <a:pt x="5335" y="3156"/>
                    <a:pt x="5478" y="3418"/>
                    <a:pt x="5704" y="3632"/>
                  </a:cubicBezTo>
                  <a:cubicBezTo>
                    <a:pt x="6061" y="3990"/>
                    <a:pt x="6537" y="4168"/>
                    <a:pt x="7002" y="4168"/>
                  </a:cubicBezTo>
                  <a:cubicBezTo>
                    <a:pt x="7454" y="4168"/>
                    <a:pt x="7930" y="3990"/>
                    <a:pt x="8288" y="3632"/>
                  </a:cubicBezTo>
                  <a:cubicBezTo>
                    <a:pt x="9026" y="2930"/>
                    <a:pt x="9026" y="1775"/>
                    <a:pt x="8311" y="1061"/>
                  </a:cubicBezTo>
                  <a:cubicBezTo>
                    <a:pt x="7954" y="703"/>
                    <a:pt x="7481" y="525"/>
                    <a:pt x="7008" y="525"/>
                  </a:cubicBezTo>
                  <a:cubicBezTo>
                    <a:pt x="6534" y="525"/>
                    <a:pt x="6061" y="703"/>
                    <a:pt x="5704" y="1061"/>
                  </a:cubicBezTo>
                  <a:cubicBezTo>
                    <a:pt x="5287" y="1477"/>
                    <a:pt x="5109" y="2037"/>
                    <a:pt x="5180" y="2573"/>
                  </a:cubicBezTo>
                  <a:lnTo>
                    <a:pt x="4894" y="2573"/>
                  </a:lnTo>
                  <a:cubicBezTo>
                    <a:pt x="4954" y="1906"/>
                    <a:pt x="4739" y="1203"/>
                    <a:pt x="4227" y="680"/>
                  </a:cubicBezTo>
                  <a:cubicBezTo>
                    <a:pt x="3775" y="227"/>
                    <a:pt x="3177" y="1"/>
                    <a:pt x="2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8" name="Google Shape;17598;p63"/>
            <p:cNvSpPr/>
            <p:nvPr/>
          </p:nvSpPr>
          <p:spPr>
            <a:xfrm>
              <a:off x="5336356" y="2524987"/>
              <a:ext cx="56836" cy="56836"/>
            </a:xfrm>
            <a:custGeom>
              <a:rect b="b" l="l" r="r" t="t"/>
              <a:pathLst>
                <a:path extrusionOk="0" h="1787" w="1787">
                  <a:moveTo>
                    <a:pt x="894" y="334"/>
                  </a:moveTo>
                  <a:cubicBezTo>
                    <a:pt x="1203" y="334"/>
                    <a:pt x="1465" y="584"/>
                    <a:pt x="1465" y="893"/>
                  </a:cubicBezTo>
                  <a:cubicBezTo>
                    <a:pt x="1465" y="1215"/>
                    <a:pt x="1203" y="1465"/>
                    <a:pt x="894" y="1465"/>
                  </a:cubicBezTo>
                  <a:cubicBezTo>
                    <a:pt x="584" y="1465"/>
                    <a:pt x="334" y="1215"/>
                    <a:pt x="334" y="893"/>
                  </a:cubicBezTo>
                  <a:cubicBezTo>
                    <a:pt x="334" y="584"/>
                    <a:pt x="584" y="334"/>
                    <a:pt x="894" y="334"/>
                  </a:cubicBezTo>
                  <a:close/>
                  <a:moveTo>
                    <a:pt x="894" y="0"/>
                  </a:moveTo>
                  <a:cubicBezTo>
                    <a:pt x="405" y="0"/>
                    <a:pt x="1" y="405"/>
                    <a:pt x="1" y="893"/>
                  </a:cubicBezTo>
                  <a:cubicBezTo>
                    <a:pt x="1" y="1394"/>
                    <a:pt x="405" y="1786"/>
                    <a:pt x="894" y="1786"/>
                  </a:cubicBezTo>
                  <a:cubicBezTo>
                    <a:pt x="1394" y="1786"/>
                    <a:pt x="1787" y="1394"/>
                    <a:pt x="1787" y="893"/>
                  </a:cubicBezTo>
                  <a:cubicBezTo>
                    <a:pt x="1787" y="405"/>
                    <a:pt x="1394"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9" name="Google Shape;17599;p63"/>
            <p:cNvSpPr/>
            <p:nvPr/>
          </p:nvSpPr>
          <p:spPr>
            <a:xfrm>
              <a:off x="5486699" y="2534083"/>
              <a:ext cx="38643" cy="39025"/>
            </a:xfrm>
            <a:custGeom>
              <a:rect b="b" l="l" r="r" t="t"/>
              <a:pathLst>
                <a:path extrusionOk="0" h="1227" w="1215">
                  <a:moveTo>
                    <a:pt x="608" y="334"/>
                  </a:moveTo>
                  <a:cubicBezTo>
                    <a:pt x="762" y="334"/>
                    <a:pt x="893" y="465"/>
                    <a:pt x="893" y="607"/>
                  </a:cubicBezTo>
                  <a:cubicBezTo>
                    <a:pt x="905" y="774"/>
                    <a:pt x="774" y="893"/>
                    <a:pt x="608" y="893"/>
                  </a:cubicBezTo>
                  <a:cubicBezTo>
                    <a:pt x="441" y="893"/>
                    <a:pt x="322" y="762"/>
                    <a:pt x="322" y="607"/>
                  </a:cubicBezTo>
                  <a:cubicBezTo>
                    <a:pt x="322" y="465"/>
                    <a:pt x="453" y="334"/>
                    <a:pt x="608" y="334"/>
                  </a:cubicBezTo>
                  <a:close/>
                  <a:moveTo>
                    <a:pt x="608" y="0"/>
                  </a:moveTo>
                  <a:cubicBezTo>
                    <a:pt x="262" y="0"/>
                    <a:pt x="0" y="274"/>
                    <a:pt x="0" y="607"/>
                  </a:cubicBezTo>
                  <a:cubicBezTo>
                    <a:pt x="0" y="953"/>
                    <a:pt x="262" y="1227"/>
                    <a:pt x="608" y="1227"/>
                  </a:cubicBezTo>
                  <a:cubicBezTo>
                    <a:pt x="941" y="1227"/>
                    <a:pt x="1215" y="953"/>
                    <a:pt x="1215" y="607"/>
                  </a:cubicBezTo>
                  <a:cubicBezTo>
                    <a:pt x="1215" y="274"/>
                    <a:pt x="941"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0" name="Google Shape;17600;p63"/>
            <p:cNvSpPr/>
            <p:nvPr/>
          </p:nvSpPr>
          <p:spPr>
            <a:xfrm>
              <a:off x="5466248" y="2638594"/>
              <a:ext cx="61384" cy="61765"/>
            </a:xfrm>
            <a:custGeom>
              <a:rect b="b" l="l" r="r" t="t"/>
              <a:pathLst>
                <a:path extrusionOk="0" h="1942" w="1930">
                  <a:moveTo>
                    <a:pt x="1608" y="310"/>
                  </a:moveTo>
                  <a:lnTo>
                    <a:pt x="1608" y="1596"/>
                  </a:lnTo>
                  <a:lnTo>
                    <a:pt x="322" y="1596"/>
                  </a:lnTo>
                  <a:lnTo>
                    <a:pt x="322" y="310"/>
                  </a:lnTo>
                  <a:close/>
                  <a:moveTo>
                    <a:pt x="239" y="0"/>
                  </a:moveTo>
                  <a:cubicBezTo>
                    <a:pt x="96" y="0"/>
                    <a:pt x="0" y="108"/>
                    <a:pt x="0" y="238"/>
                  </a:cubicBezTo>
                  <a:lnTo>
                    <a:pt x="0" y="1703"/>
                  </a:lnTo>
                  <a:cubicBezTo>
                    <a:pt x="0" y="1834"/>
                    <a:pt x="108" y="1941"/>
                    <a:pt x="239" y="1941"/>
                  </a:cubicBezTo>
                  <a:lnTo>
                    <a:pt x="1691" y="1941"/>
                  </a:lnTo>
                  <a:cubicBezTo>
                    <a:pt x="1834" y="1941"/>
                    <a:pt x="1929" y="1834"/>
                    <a:pt x="1929" y="1703"/>
                  </a:cubicBezTo>
                  <a:lnTo>
                    <a:pt x="1929" y="238"/>
                  </a:lnTo>
                  <a:cubicBezTo>
                    <a:pt x="1929" y="108"/>
                    <a:pt x="1834"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1" name="Google Shape;17601;p63"/>
            <p:cNvSpPr/>
            <p:nvPr/>
          </p:nvSpPr>
          <p:spPr>
            <a:xfrm>
              <a:off x="5316287" y="2582458"/>
              <a:ext cx="325683" cy="140228"/>
            </a:xfrm>
            <a:custGeom>
              <a:rect b="b" l="l" r="r" t="t"/>
              <a:pathLst>
                <a:path extrusionOk="0" h="4409" w="10240">
                  <a:moveTo>
                    <a:pt x="8311" y="1289"/>
                  </a:moveTo>
                  <a:lnTo>
                    <a:pt x="8311" y="2420"/>
                  </a:lnTo>
                  <a:lnTo>
                    <a:pt x="7633" y="2420"/>
                  </a:lnTo>
                  <a:lnTo>
                    <a:pt x="7633" y="1289"/>
                  </a:lnTo>
                  <a:close/>
                  <a:moveTo>
                    <a:pt x="9907" y="325"/>
                  </a:moveTo>
                  <a:lnTo>
                    <a:pt x="9907" y="337"/>
                  </a:lnTo>
                  <a:lnTo>
                    <a:pt x="9907" y="3397"/>
                  </a:lnTo>
                  <a:lnTo>
                    <a:pt x="9895" y="3408"/>
                  </a:lnTo>
                  <a:lnTo>
                    <a:pt x="8656" y="3063"/>
                  </a:lnTo>
                  <a:cubicBezTo>
                    <a:pt x="8656" y="3063"/>
                    <a:pt x="8645" y="3063"/>
                    <a:pt x="8645" y="3051"/>
                  </a:cubicBezTo>
                  <a:lnTo>
                    <a:pt x="8645" y="2587"/>
                  </a:lnTo>
                  <a:lnTo>
                    <a:pt x="8645" y="1146"/>
                  </a:lnTo>
                  <a:lnTo>
                    <a:pt x="8645" y="682"/>
                  </a:lnTo>
                  <a:cubicBezTo>
                    <a:pt x="8645" y="682"/>
                    <a:pt x="8645" y="670"/>
                    <a:pt x="8656" y="670"/>
                  </a:cubicBezTo>
                  <a:lnTo>
                    <a:pt x="9895" y="325"/>
                  </a:lnTo>
                  <a:close/>
                  <a:moveTo>
                    <a:pt x="9887" y="1"/>
                  </a:moveTo>
                  <a:cubicBezTo>
                    <a:pt x="9858" y="1"/>
                    <a:pt x="9829" y="5"/>
                    <a:pt x="9799" y="15"/>
                  </a:cubicBezTo>
                  <a:lnTo>
                    <a:pt x="8573" y="360"/>
                  </a:lnTo>
                  <a:cubicBezTo>
                    <a:pt x="8418" y="396"/>
                    <a:pt x="8311" y="539"/>
                    <a:pt x="8311" y="682"/>
                  </a:cubicBezTo>
                  <a:lnTo>
                    <a:pt x="8311" y="980"/>
                  </a:lnTo>
                  <a:lnTo>
                    <a:pt x="7633" y="980"/>
                  </a:lnTo>
                  <a:lnTo>
                    <a:pt x="7633" y="741"/>
                  </a:lnTo>
                  <a:cubicBezTo>
                    <a:pt x="7633" y="658"/>
                    <a:pt x="7561" y="575"/>
                    <a:pt x="7466" y="575"/>
                  </a:cubicBezTo>
                  <a:cubicBezTo>
                    <a:pt x="7382" y="575"/>
                    <a:pt x="7299" y="658"/>
                    <a:pt x="7299" y="741"/>
                  </a:cubicBezTo>
                  <a:lnTo>
                    <a:pt x="7299" y="1146"/>
                  </a:lnTo>
                  <a:lnTo>
                    <a:pt x="7299" y="2587"/>
                  </a:lnTo>
                  <a:lnTo>
                    <a:pt x="7299" y="4004"/>
                  </a:lnTo>
                  <a:cubicBezTo>
                    <a:pt x="7299" y="4051"/>
                    <a:pt x="7263" y="4087"/>
                    <a:pt x="7216" y="4087"/>
                  </a:cubicBezTo>
                  <a:lnTo>
                    <a:pt x="417" y="4087"/>
                  </a:lnTo>
                  <a:cubicBezTo>
                    <a:pt x="370" y="4087"/>
                    <a:pt x="322" y="4051"/>
                    <a:pt x="322" y="4004"/>
                  </a:cubicBezTo>
                  <a:lnTo>
                    <a:pt x="322" y="1503"/>
                  </a:lnTo>
                  <a:cubicBezTo>
                    <a:pt x="322" y="1408"/>
                    <a:pt x="251" y="1337"/>
                    <a:pt x="155" y="1337"/>
                  </a:cubicBezTo>
                  <a:cubicBezTo>
                    <a:pt x="72" y="1337"/>
                    <a:pt x="1" y="1408"/>
                    <a:pt x="1" y="1503"/>
                  </a:cubicBezTo>
                  <a:lnTo>
                    <a:pt x="1" y="4004"/>
                  </a:lnTo>
                  <a:cubicBezTo>
                    <a:pt x="1" y="4230"/>
                    <a:pt x="179" y="4409"/>
                    <a:pt x="394" y="4409"/>
                  </a:cubicBezTo>
                  <a:lnTo>
                    <a:pt x="7216" y="4409"/>
                  </a:lnTo>
                  <a:cubicBezTo>
                    <a:pt x="7442" y="4409"/>
                    <a:pt x="7621" y="4230"/>
                    <a:pt x="7621" y="4004"/>
                  </a:cubicBezTo>
                  <a:lnTo>
                    <a:pt x="7621" y="2754"/>
                  </a:lnTo>
                  <a:lnTo>
                    <a:pt x="8299" y="2754"/>
                  </a:lnTo>
                  <a:lnTo>
                    <a:pt x="8299" y="3051"/>
                  </a:lnTo>
                  <a:cubicBezTo>
                    <a:pt x="8299" y="3194"/>
                    <a:pt x="8406" y="3337"/>
                    <a:pt x="8549" y="3373"/>
                  </a:cubicBezTo>
                  <a:lnTo>
                    <a:pt x="9788" y="3718"/>
                  </a:lnTo>
                  <a:cubicBezTo>
                    <a:pt x="9823" y="3730"/>
                    <a:pt x="9847" y="3730"/>
                    <a:pt x="9883" y="3730"/>
                  </a:cubicBezTo>
                  <a:cubicBezTo>
                    <a:pt x="9954" y="3730"/>
                    <a:pt x="10026" y="3706"/>
                    <a:pt x="10085" y="3658"/>
                  </a:cubicBezTo>
                  <a:cubicBezTo>
                    <a:pt x="10180" y="3599"/>
                    <a:pt x="10216" y="3492"/>
                    <a:pt x="10216" y="3397"/>
                  </a:cubicBezTo>
                  <a:lnTo>
                    <a:pt x="10216" y="337"/>
                  </a:lnTo>
                  <a:cubicBezTo>
                    <a:pt x="10240" y="241"/>
                    <a:pt x="10169" y="134"/>
                    <a:pt x="10097" y="75"/>
                  </a:cubicBezTo>
                  <a:cubicBezTo>
                    <a:pt x="10037" y="32"/>
                    <a:pt x="9964" y="1"/>
                    <a:pt x="98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02" name="Google Shape;17602;p63"/>
          <p:cNvGrpSpPr/>
          <p:nvPr/>
        </p:nvGrpSpPr>
        <p:grpSpPr>
          <a:xfrm>
            <a:off x="7964753" y="2295373"/>
            <a:ext cx="362068" cy="258670"/>
            <a:chOff x="7964753" y="2470823"/>
            <a:chExt cx="362068" cy="258670"/>
          </a:xfrm>
        </p:grpSpPr>
        <p:sp>
          <p:nvSpPr>
            <p:cNvPr id="17603" name="Google Shape;17603;p63"/>
            <p:cNvSpPr/>
            <p:nvPr/>
          </p:nvSpPr>
          <p:spPr>
            <a:xfrm>
              <a:off x="8196898" y="2562358"/>
              <a:ext cx="33363" cy="49012"/>
            </a:xfrm>
            <a:custGeom>
              <a:rect b="b" l="l" r="r" t="t"/>
              <a:pathLst>
                <a:path extrusionOk="0" h="1541" w="1049">
                  <a:moveTo>
                    <a:pt x="864" y="1"/>
                  </a:moveTo>
                  <a:cubicBezTo>
                    <a:pt x="823" y="1"/>
                    <a:pt x="783" y="19"/>
                    <a:pt x="751" y="52"/>
                  </a:cubicBezTo>
                  <a:lnTo>
                    <a:pt x="108" y="814"/>
                  </a:lnTo>
                  <a:cubicBezTo>
                    <a:pt x="36" y="897"/>
                    <a:pt x="0" y="1016"/>
                    <a:pt x="36" y="1135"/>
                  </a:cubicBezTo>
                  <a:cubicBezTo>
                    <a:pt x="60" y="1254"/>
                    <a:pt x="155" y="1350"/>
                    <a:pt x="274" y="1373"/>
                  </a:cubicBezTo>
                  <a:lnTo>
                    <a:pt x="691" y="1528"/>
                  </a:lnTo>
                  <a:cubicBezTo>
                    <a:pt x="703" y="1528"/>
                    <a:pt x="715" y="1540"/>
                    <a:pt x="751" y="1540"/>
                  </a:cubicBezTo>
                  <a:cubicBezTo>
                    <a:pt x="822" y="1540"/>
                    <a:pt x="882" y="1492"/>
                    <a:pt x="893" y="1433"/>
                  </a:cubicBezTo>
                  <a:cubicBezTo>
                    <a:pt x="929" y="1350"/>
                    <a:pt x="882" y="1254"/>
                    <a:pt x="786" y="1231"/>
                  </a:cubicBezTo>
                  <a:lnTo>
                    <a:pt x="370" y="1076"/>
                  </a:lnTo>
                  <a:cubicBezTo>
                    <a:pt x="358" y="1076"/>
                    <a:pt x="358" y="1064"/>
                    <a:pt x="346" y="1052"/>
                  </a:cubicBezTo>
                  <a:lnTo>
                    <a:pt x="346" y="1016"/>
                  </a:lnTo>
                  <a:lnTo>
                    <a:pt x="989" y="254"/>
                  </a:lnTo>
                  <a:cubicBezTo>
                    <a:pt x="1048" y="183"/>
                    <a:pt x="1024" y="99"/>
                    <a:pt x="965" y="40"/>
                  </a:cubicBezTo>
                  <a:cubicBezTo>
                    <a:pt x="933" y="13"/>
                    <a:pt x="898" y="1"/>
                    <a:pt x="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4" name="Google Shape;17604;p63"/>
            <p:cNvSpPr/>
            <p:nvPr/>
          </p:nvSpPr>
          <p:spPr>
            <a:xfrm>
              <a:off x="8162421" y="2529471"/>
              <a:ext cx="51174" cy="21309"/>
            </a:xfrm>
            <a:custGeom>
              <a:rect b="b" l="l" r="r" t="t"/>
              <a:pathLst>
                <a:path extrusionOk="0" h="670" w="1609">
                  <a:moveTo>
                    <a:pt x="786" y="1"/>
                  </a:moveTo>
                  <a:cubicBezTo>
                    <a:pt x="759" y="1"/>
                    <a:pt x="732" y="1"/>
                    <a:pt x="703" y="2"/>
                  </a:cubicBezTo>
                  <a:cubicBezTo>
                    <a:pt x="406" y="14"/>
                    <a:pt x="144" y="86"/>
                    <a:pt x="132" y="86"/>
                  </a:cubicBezTo>
                  <a:cubicBezTo>
                    <a:pt x="49" y="121"/>
                    <a:pt x="1" y="205"/>
                    <a:pt x="25" y="300"/>
                  </a:cubicBezTo>
                  <a:cubicBezTo>
                    <a:pt x="52" y="364"/>
                    <a:pt x="108" y="407"/>
                    <a:pt x="176" y="407"/>
                  </a:cubicBezTo>
                  <a:cubicBezTo>
                    <a:pt x="196" y="407"/>
                    <a:pt x="217" y="403"/>
                    <a:pt x="239" y="395"/>
                  </a:cubicBezTo>
                  <a:cubicBezTo>
                    <a:pt x="239" y="395"/>
                    <a:pt x="477" y="324"/>
                    <a:pt x="727" y="324"/>
                  </a:cubicBezTo>
                  <a:cubicBezTo>
                    <a:pt x="754" y="322"/>
                    <a:pt x="782" y="321"/>
                    <a:pt x="811" y="321"/>
                  </a:cubicBezTo>
                  <a:cubicBezTo>
                    <a:pt x="980" y="321"/>
                    <a:pt x="1159" y="356"/>
                    <a:pt x="1251" y="479"/>
                  </a:cubicBezTo>
                  <a:cubicBezTo>
                    <a:pt x="1251" y="502"/>
                    <a:pt x="1251" y="550"/>
                    <a:pt x="1263" y="574"/>
                  </a:cubicBezTo>
                  <a:cubicBezTo>
                    <a:pt x="1299" y="633"/>
                    <a:pt x="1358" y="669"/>
                    <a:pt x="1418" y="669"/>
                  </a:cubicBezTo>
                  <a:cubicBezTo>
                    <a:pt x="1442" y="669"/>
                    <a:pt x="1454" y="669"/>
                    <a:pt x="1489" y="657"/>
                  </a:cubicBezTo>
                  <a:cubicBezTo>
                    <a:pt x="1573" y="574"/>
                    <a:pt x="1608" y="455"/>
                    <a:pt x="1561" y="371"/>
                  </a:cubicBezTo>
                  <a:cubicBezTo>
                    <a:pt x="1482" y="202"/>
                    <a:pt x="1274" y="1"/>
                    <a:pt x="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5" name="Google Shape;17605;p63"/>
            <p:cNvSpPr/>
            <p:nvPr/>
          </p:nvSpPr>
          <p:spPr>
            <a:xfrm>
              <a:off x="8241966" y="2551258"/>
              <a:ext cx="47739" cy="30565"/>
            </a:xfrm>
            <a:custGeom>
              <a:rect b="b" l="l" r="r" t="t"/>
              <a:pathLst>
                <a:path extrusionOk="0" h="961" w="1501">
                  <a:moveTo>
                    <a:pt x="410" y="0"/>
                  </a:moveTo>
                  <a:cubicBezTo>
                    <a:pt x="307" y="0"/>
                    <a:pt x="219" y="25"/>
                    <a:pt x="143" y="56"/>
                  </a:cubicBezTo>
                  <a:cubicBezTo>
                    <a:pt x="48" y="103"/>
                    <a:pt x="0" y="222"/>
                    <a:pt x="48" y="329"/>
                  </a:cubicBezTo>
                  <a:cubicBezTo>
                    <a:pt x="74" y="381"/>
                    <a:pt x="130" y="420"/>
                    <a:pt x="187" y="420"/>
                  </a:cubicBezTo>
                  <a:cubicBezTo>
                    <a:pt x="209" y="420"/>
                    <a:pt x="230" y="414"/>
                    <a:pt x="250" y="401"/>
                  </a:cubicBezTo>
                  <a:cubicBezTo>
                    <a:pt x="286" y="377"/>
                    <a:pt x="310" y="353"/>
                    <a:pt x="322" y="329"/>
                  </a:cubicBezTo>
                  <a:cubicBezTo>
                    <a:pt x="346" y="323"/>
                    <a:pt x="371" y="319"/>
                    <a:pt x="396" y="319"/>
                  </a:cubicBezTo>
                  <a:cubicBezTo>
                    <a:pt x="685" y="319"/>
                    <a:pt x="1046" y="725"/>
                    <a:pt x="1155" y="889"/>
                  </a:cubicBezTo>
                  <a:cubicBezTo>
                    <a:pt x="1191" y="937"/>
                    <a:pt x="1239" y="960"/>
                    <a:pt x="1298" y="960"/>
                  </a:cubicBezTo>
                  <a:cubicBezTo>
                    <a:pt x="1322" y="960"/>
                    <a:pt x="1358" y="949"/>
                    <a:pt x="1381" y="937"/>
                  </a:cubicBezTo>
                  <a:cubicBezTo>
                    <a:pt x="1489" y="877"/>
                    <a:pt x="1500" y="770"/>
                    <a:pt x="1441" y="710"/>
                  </a:cubicBezTo>
                  <a:cubicBezTo>
                    <a:pt x="1441" y="698"/>
                    <a:pt x="1274" y="484"/>
                    <a:pt x="1060" y="294"/>
                  </a:cubicBezTo>
                  <a:cubicBezTo>
                    <a:pt x="798" y="69"/>
                    <a:pt x="584" y="0"/>
                    <a:pt x="4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6" name="Google Shape;17606;p63"/>
            <p:cNvSpPr/>
            <p:nvPr/>
          </p:nvSpPr>
          <p:spPr>
            <a:xfrm>
              <a:off x="8060582" y="2586720"/>
              <a:ext cx="33713" cy="48884"/>
            </a:xfrm>
            <a:custGeom>
              <a:rect b="b" l="l" r="r" t="t"/>
              <a:pathLst>
                <a:path extrusionOk="0" h="1537" w="1060">
                  <a:moveTo>
                    <a:pt x="274" y="0"/>
                  </a:moveTo>
                  <a:cubicBezTo>
                    <a:pt x="179" y="0"/>
                    <a:pt x="107" y="60"/>
                    <a:pt x="95" y="143"/>
                  </a:cubicBezTo>
                  <a:lnTo>
                    <a:pt x="12" y="1143"/>
                  </a:lnTo>
                  <a:cubicBezTo>
                    <a:pt x="0" y="1262"/>
                    <a:pt x="60" y="1381"/>
                    <a:pt x="155" y="1453"/>
                  </a:cubicBezTo>
                  <a:cubicBezTo>
                    <a:pt x="215" y="1500"/>
                    <a:pt x="298" y="1536"/>
                    <a:pt x="369" y="1536"/>
                  </a:cubicBezTo>
                  <a:cubicBezTo>
                    <a:pt x="405" y="1536"/>
                    <a:pt x="453" y="1536"/>
                    <a:pt x="476" y="1512"/>
                  </a:cubicBezTo>
                  <a:lnTo>
                    <a:pt x="905" y="1381"/>
                  </a:lnTo>
                  <a:cubicBezTo>
                    <a:pt x="1012" y="1358"/>
                    <a:pt x="1060" y="1262"/>
                    <a:pt x="1024" y="1179"/>
                  </a:cubicBezTo>
                  <a:cubicBezTo>
                    <a:pt x="1006" y="1105"/>
                    <a:pt x="944" y="1060"/>
                    <a:pt x="879" y="1060"/>
                  </a:cubicBezTo>
                  <a:cubicBezTo>
                    <a:pt x="860" y="1060"/>
                    <a:pt x="840" y="1064"/>
                    <a:pt x="822" y="1072"/>
                  </a:cubicBezTo>
                  <a:lnTo>
                    <a:pt x="393" y="1203"/>
                  </a:lnTo>
                  <a:lnTo>
                    <a:pt x="357" y="1203"/>
                  </a:lnTo>
                  <a:cubicBezTo>
                    <a:pt x="357" y="1203"/>
                    <a:pt x="345" y="1191"/>
                    <a:pt x="345" y="1179"/>
                  </a:cubicBezTo>
                  <a:lnTo>
                    <a:pt x="417" y="179"/>
                  </a:lnTo>
                  <a:cubicBezTo>
                    <a:pt x="417" y="84"/>
                    <a:pt x="357" y="12"/>
                    <a:pt x="2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7" name="Google Shape;17607;p63"/>
            <p:cNvSpPr/>
            <p:nvPr/>
          </p:nvSpPr>
          <p:spPr>
            <a:xfrm>
              <a:off x="7999612" y="2581568"/>
              <a:ext cx="49266" cy="22582"/>
            </a:xfrm>
            <a:custGeom>
              <a:rect b="b" l="l" r="r" t="t"/>
              <a:pathLst>
                <a:path extrusionOk="0" h="710" w="1549">
                  <a:moveTo>
                    <a:pt x="1126" y="1"/>
                  </a:moveTo>
                  <a:cubicBezTo>
                    <a:pt x="602" y="1"/>
                    <a:pt x="114" y="370"/>
                    <a:pt x="84" y="400"/>
                  </a:cubicBezTo>
                  <a:cubicBezTo>
                    <a:pt x="12" y="460"/>
                    <a:pt x="0" y="567"/>
                    <a:pt x="60" y="615"/>
                  </a:cubicBezTo>
                  <a:cubicBezTo>
                    <a:pt x="95" y="663"/>
                    <a:pt x="145" y="688"/>
                    <a:pt x="194" y="688"/>
                  </a:cubicBezTo>
                  <a:cubicBezTo>
                    <a:pt x="228" y="688"/>
                    <a:pt x="261" y="675"/>
                    <a:pt x="286" y="650"/>
                  </a:cubicBezTo>
                  <a:cubicBezTo>
                    <a:pt x="286" y="650"/>
                    <a:pt x="429" y="531"/>
                    <a:pt x="643" y="448"/>
                  </a:cubicBezTo>
                  <a:cubicBezTo>
                    <a:pt x="766" y="392"/>
                    <a:pt x="940" y="316"/>
                    <a:pt x="1118" y="316"/>
                  </a:cubicBezTo>
                  <a:cubicBezTo>
                    <a:pt x="1130" y="316"/>
                    <a:pt x="1143" y="316"/>
                    <a:pt x="1155" y="317"/>
                  </a:cubicBezTo>
                  <a:lnTo>
                    <a:pt x="1084" y="472"/>
                  </a:lnTo>
                  <a:cubicBezTo>
                    <a:pt x="1036" y="543"/>
                    <a:pt x="1072" y="650"/>
                    <a:pt x="1155" y="698"/>
                  </a:cubicBezTo>
                  <a:cubicBezTo>
                    <a:pt x="1191" y="710"/>
                    <a:pt x="1203" y="710"/>
                    <a:pt x="1239" y="710"/>
                  </a:cubicBezTo>
                  <a:cubicBezTo>
                    <a:pt x="1298" y="710"/>
                    <a:pt x="1358" y="686"/>
                    <a:pt x="1381" y="615"/>
                  </a:cubicBezTo>
                  <a:lnTo>
                    <a:pt x="1536" y="317"/>
                  </a:lnTo>
                  <a:cubicBezTo>
                    <a:pt x="1548" y="281"/>
                    <a:pt x="1548" y="222"/>
                    <a:pt x="1536" y="162"/>
                  </a:cubicBezTo>
                  <a:cubicBezTo>
                    <a:pt x="1500" y="103"/>
                    <a:pt x="1453" y="67"/>
                    <a:pt x="1417" y="43"/>
                  </a:cubicBezTo>
                  <a:cubicBezTo>
                    <a:pt x="1321" y="13"/>
                    <a:pt x="1222" y="1"/>
                    <a:pt x="11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8" name="Google Shape;17608;p63"/>
            <p:cNvSpPr/>
            <p:nvPr/>
          </p:nvSpPr>
          <p:spPr>
            <a:xfrm>
              <a:off x="8080651" y="2557873"/>
              <a:ext cx="48121" cy="28879"/>
            </a:xfrm>
            <a:custGeom>
              <a:rect b="b" l="l" r="r" t="t"/>
              <a:pathLst>
                <a:path extrusionOk="0" h="908" w="1513">
                  <a:moveTo>
                    <a:pt x="1263" y="0"/>
                  </a:moveTo>
                  <a:cubicBezTo>
                    <a:pt x="1014" y="0"/>
                    <a:pt x="395" y="39"/>
                    <a:pt x="60" y="431"/>
                  </a:cubicBezTo>
                  <a:cubicBezTo>
                    <a:pt x="24" y="479"/>
                    <a:pt x="0" y="538"/>
                    <a:pt x="12" y="598"/>
                  </a:cubicBezTo>
                  <a:cubicBezTo>
                    <a:pt x="24" y="657"/>
                    <a:pt x="60" y="693"/>
                    <a:pt x="119" y="729"/>
                  </a:cubicBezTo>
                  <a:lnTo>
                    <a:pt x="417" y="895"/>
                  </a:lnTo>
                  <a:cubicBezTo>
                    <a:pt x="441" y="907"/>
                    <a:pt x="476" y="907"/>
                    <a:pt x="488" y="907"/>
                  </a:cubicBezTo>
                  <a:cubicBezTo>
                    <a:pt x="548" y="907"/>
                    <a:pt x="596" y="871"/>
                    <a:pt x="619" y="812"/>
                  </a:cubicBezTo>
                  <a:cubicBezTo>
                    <a:pt x="667" y="741"/>
                    <a:pt x="631" y="633"/>
                    <a:pt x="560" y="598"/>
                  </a:cubicBezTo>
                  <a:lnTo>
                    <a:pt x="417" y="514"/>
                  </a:lnTo>
                  <a:cubicBezTo>
                    <a:pt x="658" y="333"/>
                    <a:pt x="1025" y="308"/>
                    <a:pt x="1213" y="308"/>
                  </a:cubicBezTo>
                  <a:cubicBezTo>
                    <a:pt x="1285" y="308"/>
                    <a:pt x="1330" y="312"/>
                    <a:pt x="1334" y="312"/>
                  </a:cubicBezTo>
                  <a:cubicBezTo>
                    <a:pt x="1429" y="312"/>
                    <a:pt x="1500" y="252"/>
                    <a:pt x="1512" y="157"/>
                  </a:cubicBezTo>
                  <a:cubicBezTo>
                    <a:pt x="1512" y="86"/>
                    <a:pt x="1453" y="2"/>
                    <a:pt x="1369" y="2"/>
                  </a:cubicBezTo>
                  <a:cubicBezTo>
                    <a:pt x="1362" y="2"/>
                    <a:pt x="1324"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9" name="Google Shape;17609;p63"/>
            <p:cNvSpPr/>
            <p:nvPr/>
          </p:nvSpPr>
          <p:spPr>
            <a:xfrm>
              <a:off x="7964753" y="2497698"/>
              <a:ext cx="269675" cy="231795"/>
            </a:xfrm>
            <a:custGeom>
              <a:rect b="b" l="l" r="r" t="t"/>
              <a:pathLst>
                <a:path extrusionOk="0" h="7288" w="8479">
                  <a:moveTo>
                    <a:pt x="7176" y="3986"/>
                  </a:moveTo>
                  <a:cubicBezTo>
                    <a:pt x="7277" y="3986"/>
                    <a:pt x="7379" y="4003"/>
                    <a:pt x="7478" y="4037"/>
                  </a:cubicBezTo>
                  <a:cubicBezTo>
                    <a:pt x="7716" y="4109"/>
                    <a:pt x="7907" y="4287"/>
                    <a:pt x="8014" y="4514"/>
                  </a:cubicBezTo>
                  <a:cubicBezTo>
                    <a:pt x="8073" y="4645"/>
                    <a:pt x="8121" y="4788"/>
                    <a:pt x="8097" y="4930"/>
                  </a:cubicBezTo>
                  <a:cubicBezTo>
                    <a:pt x="7704" y="4538"/>
                    <a:pt x="7168" y="4335"/>
                    <a:pt x="6621" y="4335"/>
                  </a:cubicBezTo>
                  <a:cubicBezTo>
                    <a:pt x="6561" y="4335"/>
                    <a:pt x="6502" y="4335"/>
                    <a:pt x="6442" y="4347"/>
                  </a:cubicBezTo>
                  <a:cubicBezTo>
                    <a:pt x="6526" y="4228"/>
                    <a:pt x="6633" y="4133"/>
                    <a:pt x="6764" y="4073"/>
                  </a:cubicBezTo>
                  <a:cubicBezTo>
                    <a:pt x="6895" y="4018"/>
                    <a:pt x="7035" y="3986"/>
                    <a:pt x="7176" y="3986"/>
                  </a:cubicBezTo>
                  <a:close/>
                  <a:moveTo>
                    <a:pt x="4156" y="311"/>
                  </a:moveTo>
                  <a:cubicBezTo>
                    <a:pt x="4728" y="311"/>
                    <a:pt x="5204" y="716"/>
                    <a:pt x="5311" y="1275"/>
                  </a:cubicBezTo>
                  <a:lnTo>
                    <a:pt x="5383" y="1716"/>
                  </a:lnTo>
                  <a:cubicBezTo>
                    <a:pt x="5418" y="1990"/>
                    <a:pt x="5525" y="2252"/>
                    <a:pt x="5692" y="2490"/>
                  </a:cubicBezTo>
                  <a:cubicBezTo>
                    <a:pt x="5978" y="2918"/>
                    <a:pt x="6049" y="3454"/>
                    <a:pt x="5930" y="3942"/>
                  </a:cubicBezTo>
                  <a:lnTo>
                    <a:pt x="5525" y="5823"/>
                  </a:lnTo>
                  <a:cubicBezTo>
                    <a:pt x="5442" y="6252"/>
                    <a:pt x="5109" y="6609"/>
                    <a:pt x="4680" y="6740"/>
                  </a:cubicBezTo>
                  <a:lnTo>
                    <a:pt x="4120" y="6907"/>
                  </a:lnTo>
                  <a:cubicBezTo>
                    <a:pt x="4001" y="6942"/>
                    <a:pt x="3881" y="6959"/>
                    <a:pt x="3763" y="6959"/>
                  </a:cubicBezTo>
                  <a:cubicBezTo>
                    <a:pt x="3444" y="6959"/>
                    <a:pt x="3137" y="6835"/>
                    <a:pt x="2894" y="6609"/>
                  </a:cubicBezTo>
                  <a:lnTo>
                    <a:pt x="1525" y="5264"/>
                  </a:lnTo>
                  <a:cubicBezTo>
                    <a:pt x="1156" y="4930"/>
                    <a:pt x="930" y="4430"/>
                    <a:pt x="930" y="3930"/>
                  </a:cubicBezTo>
                  <a:cubicBezTo>
                    <a:pt x="930" y="3645"/>
                    <a:pt x="870" y="3359"/>
                    <a:pt x="751" y="3109"/>
                  </a:cubicBezTo>
                  <a:lnTo>
                    <a:pt x="572" y="2692"/>
                  </a:lnTo>
                  <a:cubicBezTo>
                    <a:pt x="346" y="2168"/>
                    <a:pt x="525" y="1573"/>
                    <a:pt x="1001" y="1263"/>
                  </a:cubicBezTo>
                  <a:cubicBezTo>
                    <a:pt x="1930" y="644"/>
                    <a:pt x="3001" y="311"/>
                    <a:pt x="4120" y="311"/>
                  </a:cubicBezTo>
                  <a:close/>
                  <a:moveTo>
                    <a:pt x="4099" y="1"/>
                  </a:moveTo>
                  <a:cubicBezTo>
                    <a:pt x="2929" y="1"/>
                    <a:pt x="1806" y="357"/>
                    <a:pt x="822" y="1001"/>
                  </a:cubicBezTo>
                  <a:cubicBezTo>
                    <a:pt x="227" y="1394"/>
                    <a:pt x="1" y="2168"/>
                    <a:pt x="275" y="2823"/>
                  </a:cubicBezTo>
                  <a:lnTo>
                    <a:pt x="453" y="3240"/>
                  </a:lnTo>
                  <a:cubicBezTo>
                    <a:pt x="537" y="3466"/>
                    <a:pt x="596" y="3704"/>
                    <a:pt x="596" y="3942"/>
                  </a:cubicBezTo>
                  <a:cubicBezTo>
                    <a:pt x="596" y="4538"/>
                    <a:pt x="870" y="5109"/>
                    <a:pt x="1299" y="5502"/>
                  </a:cubicBezTo>
                  <a:lnTo>
                    <a:pt x="2668" y="6847"/>
                  </a:lnTo>
                  <a:cubicBezTo>
                    <a:pt x="2966" y="7133"/>
                    <a:pt x="3358" y="7288"/>
                    <a:pt x="3751" y="7288"/>
                  </a:cubicBezTo>
                  <a:cubicBezTo>
                    <a:pt x="3906" y="7288"/>
                    <a:pt x="4049" y="7276"/>
                    <a:pt x="4204" y="7228"/>
                  </a:cubicBezTo>
                  <a:lnTo>
                    <a:pt x="4763" y="7074"/>
                  </a:lnTo>
                  <a:cubicBezTo>
                    <a:pt x="5299" y="6907"/>
                    <a:pt x="5716" y="6454"/>
                    <a:pt x="5835" y="5907"/>
                  </a:cubicBezTo>
                  <a:lnTo>
                    <a:pt x="6097" y="4752"/>
                  </a:lnTo>
                  <a:lnTo>
                    <a:pt x="6168" y="4752"/>
                  </a:lnTo>
                  <a:cubicBezTo>
                    <a:pt x="6317" y="4715"/>
                    <a:pt x="6466" y="4698"/>
                    <a:pt x="6614" y="4698"/>
                  </a:cubicBezTo>
                  <a:cubicBezTo>
                    <a:pt x="7143" y="4698"/>
                    <a:pt x="7651" y="4923"/>
                    <a:pt x="8014" y="5323"/>
                  </a:cubicBezTo>
                  <a:lnTo>
                    <a:pt x="8073" y="5407"/>
                  </a:lnTo>
                  <a:cubicBezTo>
                    <a:pt x="8109" y="5430"/>
                    <a:pt x="8145" y="5466"/>
                    <a:pt x="8192" y="5466"/>
                  </a:cubicBezTo>
                  <a:lnTo>
                    <a:pt x="8228" y="5466"/>
                  </a:lnTo>
                  <a:cubicBezTo>
                    <a:pt x="8288" y="5442"/>
                    <a:pt x="8323" y="5419"/>
                    <a:pt x="8347" y="5359"/>
                  </a:cubicBezTo>
                  <a:cubicBezTo>
                    <a:pt x="8478" y="5002"/>
                    <a:pt x="8442" y="4657"/>
                    <a:pt x="8311" y="4359"/>
                  </a:cubicBezTo>
                  <a:cubicBezTo>
                    <a:pt x="8169" y="4061"/>
                    <a:pt x="7907" y="3835"/>
                    <a:pt x="7585" y="3716"/>
                  </a:cubicBezTo>
                  <a:cubicBezTo>
                    <a:pt x="7454" y="3676"/>
                    <a:pt x="7316" y="3654"/>
                    <a:pt x="7176" y="3654"/>
                  </a:cubicBezTo>
                  <a:cubicBezTo>
                    <a:pt x="6987" y="3654"/>
                    <a:pt x="6794" y="3693"/>
                    <a:pt x="6609" y="3776"/>
                  </a:cubicBezTo>
                  <a:cubicBezTo>
                    <a:pt x="6466" y="3847"/>
                    <a:pt x="6335" y="3954"/>
                    <a:pt x="6228" y="4073"/>
                  </a:cubicBezTo>
                  <a:lnTo>
                    <a:pt x="6240" y="4014"/>
                  </a:lnTo>
                  <a:cubicBezTo>
                    <a:pt x="6395" y="3442"/>
                    <a:pt x="6287" y="2823"/>
                    <a:pt x="5954" y="2323"/>
                  </a:cubicBezTo>
                  <a:cubicBezTo>
                    <a:pt x="5823" y="2109"/>
                    <a:pt x="5740" y="1894"/>
                    <a:pt x="5692" y="1656"/>
                  </a:cubicBezTo>
                  <a:lnTo>
                    <a:pt x="5621" y="1216"/>
                  </a:lnTo>
                  <a:cubicBezTo>
                    <a:pt x="5478" y="525"/>
                    <a:pt x="4871" y="1"/>
                    <a:pt x="4156" y="1"/>
                  </a:cubicBezTo>
                  <a:cubicBezTo>
                    <a:pt x="4137" y="1"/>
                    <a:pt x="4118" y="1"/>
                    <a:pt x="40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0" name="Google Shape;17610;p63"/>
            <p:cNvSpPr/>
            <p:nvPr/>
          </p:nvSpPr>
          <p:spPr>
            <a:xfrm>
              <a:off x="8045792" y="2634650"/>
              <a:ext cx="84124" cy="55850"/>
            </a:xfrm>
            <a:custGeom>
              <a:rect b="b" l="l" r="r" t="t"/>
              <a:pathLst>
                <a:path extrusionOk="0" h="1756" w="2645">
                  <a:moveTo>
                    <a:pt x="2168" y="517"/>
                  </a:moveTo>
                  <a:cubicBezTo>
                    <a:pt x="2168" y="898"/>
                    <a:pt x="1906" y="1255"/>
                    <a:pt x="1513" y="1375"/>
                  </a:cubicBezTo>
                  <a:cubicBezTo>
                    <a:pt x="1425" y="1405"/>
                    <a:pt x="1333" y="1420"/>
                    <a:pt x="1242" y="1420"/>
                  </a:cubicBezTo>
                  <a:cubicBezTo>
                    <a:pt x="1087" y="1420"/>
                    <a:pt x="933" y="1378"/>
                    <a:pt x="799" y="1303"/>
                  </a:cubicBezTo>
                  <a:cubicBezTo>
                    <a:pt x="656" y="1232"/>
                    <a:pt x="560" y="1136"/>
                    <a:pt x="465" y="1017"/>
                  </a:cubicBezTo>
                  <a:lnTo>
                    <a:pt x="465" y="1017"/>
                  </a:lnTo>
                  <a:cubicBezTo>
                    <a:pt x="563" y="1031"/>
                    <a:pt x="661" y="1037"/>
                    <a:pt x="759" y="1037"/>
                  </a:cubicBezTo>
                  <a:cubicBezTo>
                    <a:pt x="1271" y="1037"/>
                    <a:pt x="1778" y="857"/>
                    <a:pt x="2168" y="517"/>
                  </a:cubicBezTo>
                  <a:close/>
                  <a:moveTo>
                    <a:pt x="2281" y="1"/>
                  </a:moveTo>
                  <a:cubicBezTo>
                    <a:pt x="2237" y="1"/>
                    <a:pt x="2198" y="17"/>
                    <a:pt x="2180" y="53"/>
                  </a:cubicBezTo>
                  <a:lnTo>
                    <a:pt x="2108" y="124"/>
                  </a:lnTo>
                  <a:cubicBezTo>
                    <a:pt x="1749" y="510"/>
                    <a:pt x="1241" y="714"/>
                    <a:pt x="727" y="714"/>
                  </a:cubicBezTo>
                  <a:cubicBezTo>
                    <a:pt x="559" y="714"/>
                    <a:pt x="391" y="692"/>
                    <a:pt x="227" y="648"/>
                  </a:cubicBezTo>
                  <a:cubicBezTo>
                    <a:pt x="213" y="645"/>
                    <a:pt x="199" y="644"/>
                    <a:pt x="185" y="644"/>
                  </a:cubicBezTo>
                  <a:cubicBezTo>
                    <a:pt x="140" y="644"/>
                    <a:pt x="97" y="659"/>
                    <a:pt x="60" y="696"/>
                  </a:cubicBezTo>
                  <a:cubicBezTo>
                    <a:pt x="25" y="743"/>
                    <a:pt x="1" y="803"/>
                    <a:pt x="25" y="863"/>
                  </a:cubicBezTo>
                  <a:cubicBezTo>
                    <a:pt x="179" y="1410"/>
                    <a:pt x="691" y="1756"/>
                    <a:pt x="1227" y="1756"/>
                  </a:cubicBezTo>
                  <a:cubicBezTo>
                    <a:pt x="1346" y="1756"/>
                    <a:pt x="1465" y="1732"/>
                    <a:pt x="1584" y="1696"/>
                  </a:cubicBezTo>
                  <a:cubicBezTo>
                    <a:pt x="2263" y="1482"/>
                    <a:pt x="2644" y="779"/>
                    <a:pt x="2442" y="112"/>
                  </a:cubicBezTo>
                  <a:cubicBezTo>
                    <a:pt x="2430" y="53"/>
                    <a:pt x="2382" y="5"/>
                    <a:pt x="2323" y="5"/>
                  </a:cubicBezTo>
                  <a:cubicBezTo>
                    <a:pt x="2309" y="2"/>
                    <a:pt x="2294" y="1"/>
                    <a:pt x="2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1" name="Google Shape;17611;p63"/>
            <p:cNvSpPr/>
            <p:nvPr/>
          </p:nvSpPr>
          <p:spPr>
            <a:xfrm>
              <a:off x="8145787" y="2470823"/>
              <a:ext cx="181034" cy="231795"/>
            </a:xfrm>
            <a:custGeom>
              <a:rect b="b" l="l" r="r" t="t"/>
              <a:pathLst>
                <a:path extrusionOk="0" h="7288" w="5692">
                  <a:moveTo>
                    <a:pt x="1559" y="0"/>
                  </a:moveTo>
                  <a:cubicBezTo>
                    <a:pt x="864" y="0"/>
                    <a:pt x="247" y="493"/>
                    <a:pt x="107" y="1168"/>
                  </a:cubicBezTo>
                  <a:lnTo>
                    <a:pt x="12" y="1573"/>
                  </a:lnTo>
                  <a:cubicBezTo>
                    <a:pt x="0" y="1668"/>
                    <a:pt x="48" y="1751"/>
                    <a:pt x="131" y="1763"/>
                  </a:cubicBezTo>
                  <a:cubicBezTo>
                    <a:pt x="147" y="1767"/>
                    <a:pt x="163" y="1769"/>
                    <a:pt x="179" y="1769"/>
                  </a:cubicBezTo>
                  <a:cubicBezTo>
                    <a:pt x="253" y="1769"/>
                    <a:pt x="314" y="1723"/>
                    <a:pt x="333" y="1644"/>
                  </a:cubicBezTo>
                  <a:lnTo>
                    <a:pt x="417" y="1251"/>
                  </a:lnTo>
                  <a:cubicBezTo>
                    <a:pt x="534" y="700"/>
                    <a:pt x="1032" y="322"/>
                    <a:pt x="1571" y="322"/>
                  </a:cubicBezTo>
                  <a:cubicBezTo>
                    <a:pt x="1579" y="322"/>
                    <a:pt x="1587" y="322"/>
                    <a:pt x="1596" y="322"/>
                  </a:cubicBezTo>
                  <a:cubicBezTo>
                    <a:pt x="2727" y="358"/>
                    <a:pt x="3798" y="727"/>
                    <a:pt x="4703" y="1382"/>
                  </a:cubicBezTo>
                  <a:cubicBezTo>
                    <a:pt x="5167" y="1703"/>
                    <a:pt x="5310" y="2323"/>
                    <a:pt x="5072" y="2823"/>
                  </a:cubicBezTo>
                  <a:lnTo>
                    <a:pt x="4882" y="3227"/>
                  </a:lnTo>
                  <a:cubicBezTo>
                    <a:pt x="4763" y="3478"/>
                    <a:pt x="4691" y="3763"/>
                    <a:pt x="4679" y="4049"/>
                  </a:cubicBezTo>
                  <a:cubicBezTo>
                    <a:pt x="4644" y="4549"/>
                    <a:pt x="4417" y="5025"/>
                    <a:pt x="4036" y="5359"/>
                  </a:cubicBezTo>
                  <a:lnTo>
                    <a:pt x="2619" y="6633"/>
                  </a:lnTo>
                  <a:cubicBezTo>
                    <a:pt x="2397" y="6839"/>
                    <a:pt x="2101" y="6953"/>
                    <a:pt x="1801" y="6953"/>
                  </a:cubicBezTo>
                  <a:cubicBezTo>
                    <a:pt x="1668" y="6953"/>
                    <a:pt x="1534" y="6930"/>
                    <a:pt x="1405" y="6883"/>
                  </a:cubicBezTo>
                  <a:lnTo>
                    <a:pt x="845" y="6692"/>
                  </a:lnTo>
                  <a:cubicBezTo>
                    <a:pt x="834" y="6692"/>
                    <a:pt x="822" y="6680"/>
                    <a:pt x="786" y="6680"/>
                  </a:cubicBezTo>
                  <a:cubicBezTo>
                    <a:pt x="766" y="6672"/>
                    <a:pt x="746" y="6668"/>
                    <a:pt x="727" y="6668"/>
                  </a:cubicBezTo>
                  <a:cubicBezTo>
                    <a:pt x="662" y="6668"/>
                    <a:pt x="602" y="6709"/>
                    <a:pt x="584" y="6764"/>
                  </a:cubicBezTo>
                  <a:cubicBezTo>
                    <a:pt x="548" y="6859"/>
                    <a:pt x="595" y="6942"/>
                    <a:pt x="667" y="6978"/>
                  </a:cubicBezTo>
                  <a:cubicBezTo>
                    <a:pt x="691" y="6990"/>
                    <a:pt x="714" y="6990"/>
                    <a:pt x="726" y="7002"/>
                  </a:cubicBezTo>
                  <a:lnTo>
                    <a:pt x="1286" y="7204"/>
                  </a:lnTo>
                  <a:cubicBezTo>
                    <a:pt x="1441" y="7252"/>
                    <a:pt x="1607" y="7288"/>
                    <a:pt x="1786" y="7288"/>
                  </a:cubicBezTo>
                  <a:cubicBezTo>
                    <a:pt x="2179" y="7288"/>
                    <a:pt x="2548" y="7157"/>
                    <a:pt x="2834" y="6883"/>
                  </a:cubicBezTo>
                  <a:lnTo>
                    <a:pt x="4239" y="5609"/>
                  </a:lnTo>
                  <a:cubicBezTo>
                    <a:pt x="4691" y="5216"/>
                    <a:pt x="4977" y="4656"/>
                    <a:pt x="5001" y="4061"/>
                  </a:cubicBezTo>
                  <a:cubicBezTo>
                    <a:pt x="5013" y="3823"/>
                    <a:pt x="5072" y="3585"/>
                    <a:pt x="5179" y="3358"/>
                  </a:cubicBezTo>
                  <a:lnTo>
                    <a:pt x="5370" y="2954"/>
                  </a:lnTo>
                  <a:cubicBezTo>
                    <a:pt x="5691" y="2335"/>
                    <a:pt x="5477" y="1549"/>
                    <a:pt x="4894" y="1132"/>
                  </a:cubicBezTo>
                  <a:cubicBezTo>
                    <a:pt x="3929" y="430"/>
                    <a:pt x="2798" y="37"/>
                    <a:pt x="1607" y="1"/>
                  </a:cubicBezTo>
                  <a:cubicBezTo>
                    <a:pt x="1591" y="0"/>
                    <a:pt x="1575" y="0"/>
                    <a:pt x="15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12" name="Google Shape;17612;p63"/>
          <p:cNvGrpSpPr/>
          <p:nvPr/>
        </p:nvGrpSpPr>
        <p:grpSpPr>
          <a:xfrm>
            <a:off x="7524349" y="2280997"/>
            <a:ext cx="350332" cy="288948"/>
            <a:chOff x="7524349" y="2456447"/>
            <a:chExt cx="350332" cy="288948"/>
          </a:xfrm>
        </p:grpSpPr>
        <p:sp>
          <p:nvSpPr>
            <p:cNvPr id="17613" name="Google Shape;17613;p63"/>
            <p:cNvSpPr/>
            <p:nvPr/>
          </p:nvSpPr>
          <p:spPr>
            <a:xfrm>
              <a:off x="7693647" y="2566651"/>
              <a:ext cx="10623" cy="67045"/>
            </a:xfrm>
            <a:custGeom>
              <a:rect b="b" l="l" r="r" t="t"/>
              <a:pathLst>
                <a:path extrusionOk="0" h="2108" w="334">
                  <a:moveTo>
                    <a:pt x="167" y="0"/>
                  </a:moveTo>
                  <a:cubicBezTo>
                    <a:pt x="83" y="0"/>
                    <a:pt x="0" y="84"/>
                    <a:pt x="0" y="167"/>
                  </a:cubicBezTo>
                  <a:lnTo>
                    <a:pt x="0" y="1941"/>
                  </a:lnTo>
                  <a:cubicBezTo>
                    <a:pt x="0" y="2024"/>
                    <a:pt x="83" y="2108"/>
                    <a:pt x="167" y="2108"/>
                  </a:cubicBezTo>
                  <a:cubicBezTo>
                    <a:pt x="250" y="2108"/>
                    <a:pt x="333" y="2024"/>
                    <a:pt x="333" y="1941"/>
                  </a:cubicBezTo>
                  <a:lnTo>
                    <a:pt x="333" y="167"/>
                  </a:lnTo>
                  <a:cubicBezTo>
                    <a:pt x="333"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4" name="Google Shape;17614;p63"/>
            <p:cNvSpPr/>
            <p:nvPr/>
          </p:nvSpPr>
          <p:spPr>
            <a:xfrm>
              <a:off x="7524349" y="2545151"/>
              <a:ext cx="350332" cy="200244"/>
            </a:xfrm>
            <a:custGeom>
              <a:rect b="b" l="l" r="r" t="t"/>
              <a:pathLst>
                <a:path extrusionOk="0" h="6296" w="11015">
                  <a:moveTo>
                    <a:pt x="322" y="1736"/>
                  </a:moveTo>
                  <a:lnTo>
                    <a:pt x="620" y="2033"/>
                  </a:lnTo>
                  <a:cubicBezTo>
                    <a:pt x="930" y="2343"/>
                    <a:pt x="1299" y="2534"/>
                    <a:pt x="1680" y="2605"/>
                  </a:cubicBezTo>
                  <a:lnTo>
                    <a:pt x="2858" y="2784"/>
                  </a:lnTo>
                  <a:cubicBezTo>
                    <a:pt x="3835" y="2986"/>
                    <a:pt x="4490" y="3760"/>
                    <a:pt x="4871" y="4415"/>
                  </a:cubicBezTo>
                  <a:lnTo>
                    <a:pt x="4847" y="4415"/>
                  </a:lnTo>
                  <a:lnTo>
                    <a:pt x="4835" y="4427"/>
                  </a:lnTo>
                  <a:lnTo>
                    <a:pt x="4823" y="4450"/>
                  </a:lnTo>
                  <a:lnTo>
                    <a:pt x="4811" y="4462"/>
                  </a:lnTo>
                  <a:lnTo>
                    <a:pt x="4787" y="4474"/>
                  </a:lnTo>
                  <a:lnTo>
                    <a:pt x="4775" y="4486"/>
                  </a:lnTo>
                  <a:cubicBezTo>
                    <a:pt x="4775" y="4486"/>
                    <a:pt x="4775" y="4510"/>
                    <a:pt x="4763" y="4510"/>
                  </a:cubicBezTo>
                  <a:lnTo>
                    <a:pt x="4752" y="4522"/>
                  </a:lnTo>
                  <a:cubicBezTo>
                    <a:pt x="4752" y="4522"/>
                    <a:pt x="4752" y="4534"/>
                    <a:pt x="4728" y="4534"/>
                  </a:cubicBezTo>
                  <a:cubicBezTo>
                    <a:pt x="4728" y="4534"/>
                    <a:pt x="4728" y="4546"/>
                    <a:pt x="4716" y="4546"/>
                  </a:cubicBezTo>
                  <a:lnTo>
                    <a:pt x="4716" y="4570"/>
                  </a:lnTo>
                  <a:cubicBezTo>
                    <a:pt x="4716" y="4570"/>
                    <a:pt x="4716" y="4581"/>
                    <a:pt x="4704" y="4581"/>
                  </a:cubicBezTo>
                  <a:lnTo>
                    <a:pt x="4704" y="4593"/>
                  </a:lnTo>
                  <a:lnTo>
                    <a:pt x="4704" y="4605"/>
                  </a:lnTo>
                  <a:lnTo>
                    <a:pt x="4704" y="4629"/>
                  </a:lnTo>
                  <a:lnTo>
                    <a:pt x="4704" y="4641"/>
                  </a:lnTo>
                  <a:lnTo>
                    <a:pt x="4704" y="4653"/>
                  </a:lnTo>
                  <a:lnTo>
                    <a:pt x="4704" y="4665"/>
                  </a:lnTo>
                  <a:lnTo>
                    <a:pt x="4704" y="4689"/>
                  </a:lnTo>
                  <a:lnTo>
                    <a:pt x="4704" y="4700"/>
                  </a:lnTo>
                  <a:lnTo>
                    <a:pt x="4704" y="4712"/>
                  </a:lnTo>
                  <a:lnTo>
                    <a:pt x="4704" y="4724"/>
                  </a:lnTo>
                  <a:lnTo>
                    <a:pt x="4704" y="4748"/>
                  </a:lnTo>
                  <a:lnTo>
                    <a:pt x="4704" y="4760"/>
                  </a:lnTo>
                  <a:lnTo>
                    <a:pt x="4704" y="4772"/>
                  </a:lnTo>
                  <a:lnTo>
                    <a:pt x="4704" y="4784"/>
                  </a:lnTo>
                  <a:lnTo>
                    <a:pt x="4704" y="4808"/>
                  </a:lnTo>
                  <a:lnTo>
                    <a:pt x="4704" y="4820"/>
                  </a:lnTo>
                  <a:lnTo>
                    <a:pt x="4704" y="4831"/>
                  </a:lnTo>
                  <a:cubicBezTo>
                    <a:pt x="4704" y="4843"/>
                    <a:pt x="4704" y="4843"/>
                    <a:pt x="4716" y="4867"/>
                  </a:cubicBezTo>
                  <a:lnTo>
                    <a:pt x="4871" y="5224"/>
                  </a:lnTo>
                  <a:cubicBezTo>
                    <a:pt x="4394" y="5224"/>
                    <a:pt x="4061" y="5236"/>
                    <a:pt x="3894" y="5296"/>
                  </a:cubicBezTo>
                  <a:cubicBezTo>
                    <a:pt x="3435" y="5449"/>
                    <a:pt x="3020" y="5525"/>
                    <a:pt x="2647" y="5525"/>
                  </a:cubicBezTo>
                  <a:cubicBezTo>
                    <a:pt x="2150" y="5525"/>
                    <a:pt x="1729" y="5389"/>
                    <a:pt x="1382" y="5117"/>
                  </a:cubicBezTo>
                  <a:cubicBezTo>
                    <a:pt x="1180" y="4951"/>
                    <a:pt x="1001" y="4748"/>
                    <a:pt x="846" y="4474"/>
                  </a:cubicBezTo>
                  <a:cubicBezTo>
                    <a:pt x="894" y="4450"/>
                    <a:pt x="1001" y="4403"/>
                    <a:pt x="1084" y="4391"/>
                  </a:cubicBezTo>
                  <a:cubicBezTo>
                    <a:pt x="1132" y="4367"/>
                    <a:pt x="1180" y="4343"/>
                    <a:pt x="1192" y="4308"/>
                  </a:cubicBezTo>
                  <a:cubicBezTo>
                    <a:pt x="1215" y="4272"/>
                    <a:pt x="1215" y="4224"/>
                    <a:pt x="1203" y="4177"/>
                  </a:cubicBezTo>
                  <a:cubicBezTo>
                    <a:pt x="1156" y="4046"/>
                    <a:pt x="1013" y="3891"/>
                    <a:pt x="775" y="3653"/>
                  </a:cubicBezTo>
                  <a:cubicBezTo>
                    <a:pt x="656" y="3534"/>
                    <a:pt x="441" y="3331"/>
                    <a:pt x="406" y="3236"/>
                  </a:cubicBezTo>
                  <a:cubicBezTo>
                    <a:pt x="441" y="3212"/>
                    <a:pt x="584" y="3200"/>
                    <a:pt x="668" y="3200"/>
                  </a:cubicBezTo>
                  <a:cubicBezTo>
                    <a:pt x="727" y="3200"/>
                    <a:pt x="787" y="3165"/>
                    <a:pt x="811" y="3105"/>
                  </a:cubicBezTo>
                  <a:cubicBezTo>
                    <a:pt x="846" y="3046"/>
                    <a:pt x="834" y="2974"/>
                    <a:pt x="787" y="2926"/>
                  </a:cubicBezTo>
                  <a:cubicBezTo>
                    <a:pt x="537" y="2641"/>
                    <a:pt x="406" y="2129"/>
                    <a:pt x="322" y="1736"/>
                  </a:cubicBezTo>
                  <a:close/>
                  <a:moveTo>
                    <a:pt x="10621" y="1736"/>
                  </a:moveTo>
                  <a:lnTo>
                    <a:pt x="10621" y="1736"/>
                  </a:lnTo>
                  <a:cubicBezTo>
                    <a:pt x="10550" y="2117"/>
                    <a:pt x="10419" y="2641"/>
                    <a:pt x="10169" y="2926"/>
                  </a:cubicBezTo>
                  <a:cubicBezTo>
                    <a:pt x="10121" y="2974"/>
                    <a:pt x="10109" y="3046"/>
                    <a:pt x="10133" y="3105"/>
                  </a:cubicBezTo>
                  <a:cubicBezTo>
                    <a:pt x="10169" y="3165"/>
                    <a:pt x="10228" y="3188"/>
                    <a:pt x="10288" y="3188"/>
                  </a:cubicBezTo>
                  <a:cubicBezTo>
                    <a:pt x="10383" y="3188"/>
                    <a:pt x="10502" y="3212"/>
                    <a:pt x="10550" y="3236"/>
                  </a:cubicBezTo>
                  <a:cubicBezTo>
                    <a:pt x="10526" y="3331"/>
                    <a:pt x="10324" y="3522"/>
                    <a:pt x="10205" y="3653"/>
                  </a:cubicBezTo>
                  <a:cubicBezTo>
                    <a:pt x="9966" y="3891"/>
                    <a:pt x="9824" y="4058"/>
                    <a:pt x="9776" y="4177"/>
                  </a:cubicBezTo>
                  <a:cubicBezTo>
                    <a:pt x="9764" y="4224"/>
                    <a:pt x="9764" y="4272"/>
                    <a:pt x="9788" y="4308"/>
                  </a:cubicBezTo>
                  <a:cubicBezTo>
                    <a:pt x="9824" y="4355"/>
                    <a:pt x="9847" y="4391"/>
                    <a:pt x="9895" y="4391"/>
                  </a:cubicBezTo>
                  <a:cubicBezTo>
                    <a:pt x="9978" y="4403"/>
                    <a:pt x="10086" y="4439"/>
                    <a:pt x="10133" y="4474"/>
                  </a:cubicBezTo>
                  <a:cubicBezTo>
                    <a:pt x="9978" y="4724"/>
                    <a:pt x="9800" y="4951"/>
                    <a:pt x="9597" y="5117"/>
                  </a:cubicBezTo>
                  <a:cubicBezTo>
                    <a:pt x="9257" y="5389"/>
                    <a:pt x="8835" y="5525"/>
                    <a:pt x="8336" y="5525"/>
                  </a:cubicBezTo>
                  <a:cubicBezTo>
                    <a:pt x="7962" y="5525"/>
                    <a:pt x="7544" y="5449"/>
                    <a:pt x="7085" y="5296"/>
                  </a:cubicBezTo>
                  <a:cubicBezTo>
                    <a:pt x="6930" y="5248"/>
                    <a:pt x="6633" y="5224"/>
                    <a:pt x="6204" y="5224"/>
                  </a:cubicBezTo>
                  <a:lnTo>
                    <a:pt x="6085" y="5224"/>
                  </a:lnTo>
                  <a:lnTo>
                    <a:pt x="6228" y="4867"/>
                  </a:lnTo>
                  <a:cubicBezTo>
                    <a:pt x="6228" y="4843"/>
                    <a:pt x="6228" y="4843"/>
                    <a:pt x="6252" y="4831"/>
                  </a:cubicBezTo>
                  <a:lnTo>
                    <a:pt x="6252" y="4820"/>
                  </a:lnTo>
                  <a:lnTo>
                    <a:pt x="6252" y="4808"/>
                  </a:lnTo>
                  <a:lnTo>
                    <a:pt x="6252" y="4784"/>
                  </a:lnTo>
                  <a:lnTo>
                    <a:pt x="6252" y="4772"/>
                  </a:lnTo>
                  <a:lnTo>
                    <a:pt x="6252" y="4760"/>
                  </a:lnTo>
                  <a:lnTo>
                    <a:pt x="6252" y="4736"/>
                  </a:lnTo>
                  <a:lnTo>
                    <a:pt x="6252" y="4724"/>
                  </a:lnTo>
                  <a:lnTo>
                    <a:pt x="6252" y="4712"/>
                  </a:lnTo>
                  <a:lnTo>
                    <a:pt x="6252" y="4700"/>
                  </a:lnTo>
                  <a:lnTo>
                    <a:pt x="6252" y="4677"/>
                  </a:lnTo>
                  <a:lnTo>
                    <a:pt x="6252" y="4665"/>
                  </a:lnTo>
                  <a:lnTo>
                    <a:pt x="6252" y="4653"/>
                  </a:lnTo>
                  <a:lnTo>
                    <a:pt x="6252" y="4641"/>
                  </a:lnTo>
                  <a:lnTo>
                    <a:pt x="6252" y="4617"/>
                  </a:lnTo>
                  <a:lnTo>
                    <a:pt x="6252" y="4605"/>
                  </a:lnTo>
                  <a:lnTo>
                    <a:pt x="6252" y="4593"/>
                  </a:lnTo>
                  <a:lnTo>
                    <a:pt x="6252" y="4581"/>
                  </a:lnTo>
                  <a:cubicBezTo>
                    <a:pt x="6252" y="4581"/>
                    <a:pt x="6252" y="4558"/>
                    <a:pt x="6228" y="4558"/>
                  </a:cubicBezTo>
                  <a:lnTo>
                    <a:pt x="6228" y="4546"/>
                  </a:lnTo>
                  <a:cubicBezTo>
                    <a:pt x="6228" y="4546"/>
                    <a:pt x="6228" y="4534"/>
                    <a:pt x="6216" y="4534"/>
                  </a:cubicBezTo>
                  <a:cubicBezTo>
                    <a:pt x="6216" y="4534"/>
                    <a:pt x="6216" y="4522"/>
                    <a:pt x="6204" y="4522"/>
                  </a:cubicBezTo>
                  <a:lnTo>
                    <a:pt x="6192" y="4498"/>
                  </a:lnTo>
                  <a:lnTo>
                    <a:pt x="6180" y="4486"/>
                  </a:lnTo>
                  <a:lnTo>
                    <a:pt x="6156" y="4474"/>
                  </a:lnTo>
                  <a:lnTo>
                    <a:pt x="6145" y="4462"/>
                  </a:lnTo>
                  <a:lnTo>
                    <a:pt x="6133" y="4439"/>
                  </a:lnTo>
                  <a:lnTo>
                    <a:pt x="6121" y="4427"/>
                  </a:lnTo>
                  <a:lnTo>
                    <a:pt x="6097" y="4415"/>
                  </a:lnTo>
                  <a:lnTo>
                    <a:pt x="6085" y="4415"/>
                  </a:lnTo>
                  <a:cubicBezTo>
                    <a:pt x="6478" y="3760"/>
                    <a:pt x="7109" y="2986"/>
                    <a:pt x="8097" y="2772"/>
                  </a:cubicBezTo>
                  <a:lnTo>
                    <a:pt x="9276" y="2593"/>
                  </a:lnTo>
                  <a:cubicBezTo>
                    <a:pt x="9657" y="2534"/>
                    <a:pt x="10014" y="2343"/>
                    <a:pt x="10324" y="2033"/>
                  </a:cubicBezTo>
                  <a:lnTo>
                    <a:pt x="10621" y="1736"/>
                  </a:lnTo>
                  <a:close/>
                  <a:moveTo>
                    <a:pt x="5525" y="4474"/>
                  </a:moveTo>
                  <a:lnTo>
                    <a:pt x="5918" y="4689"/>
                  </a:lnTo>
                  <a:cubicBezTo>
                    <a:pt x="5954" y="4712"/>
                    <a:pt x="5954" y="4724"/>
                    <a:pt x="5942" y="4748"/>
                  </a:cubicBezTo>
                  <a:lnTo>
                    <a:pt x="5490" y="5832"/>
                  </a:lnTo>
                  <a:lnTo>
                    <a:pt x="5049" y="4748"/>
                  </a:lnTo>
                  <a:lnTo>
                    <a:pt x="5049" y="4700"/>
                  </a:lnTo>
                  <a:lnTo>
                    <a:pt x="5061" y="4689"/>
                  </a:lnTo>
                  <a:lnTo>
                    <a:pt x="5466" y="4474"/>
                  </a:lnTo>
                  <a:close/>
                  <a:moveTo>
                    <a:pt x="1758" y="1"/>
                  </a:moveTo>
                  <a:cubicBezTo>
                    <a:pt x="1565" y="1"/>
                    <a:pt x="1375" y="19"/>
                    <a:pt x="1192" y="57"/>
                  </a:cubicBezTo>
                  <a:cubicBezTo>
                    <a:pt x="1132" y="69"/>
                    <a:pt x="1084" y="117"/>
                    <a:pt x="1073" y="176"/>
                  </a:cubicBezTo>
                  <a:cubicBezTo>
                    <a:pt x="1061" y="236"/>
                    <a:pt x="1073" y="295"/>
                    <a:pt x="1120" y="331"/>
                  </a:cubicBezTo>
                  <a:cubicBezTo>
                    <a:pt x="1382" y="605"/>
                    <a:pt x="1537" y="890"/>
                    <a:pt x="1680" y="1164"/>
                  </a:cubicBezTo>
                  <a:cubicBezTo>
                    <a:pt x="1894" y="1569"/>
                    <a:pt x="2108" y="1974"/>
                    <a:pt x="2608" y="2260"/>
                  </a:cubicBezTo>
                  <a:cubicBezTo>
                    <a:pt x="2631" y="2271"/>
                    <a:pt x="2656" y="2276"/>
                    <a:pt x="2682" y="2276"/>
                  </a:cubicBezTo>
                  <a:cubicBezTo>
                    <a:pt x="2739" y="2276"/>
                    <a:pt x="2798" y="2249"/>
                    <a:pt x="2823" y="2200"/>
                  </a:cubicBezTo>
                  <a:cubicBezTo>
                    <a:pt x="2870" y="2117"/>
                    <a:pt x="2847" y="2022"/>
                    <a:pt x="2763" y="1974"/>
                  </a:cubicBezTo>
                  <a:cubicBezTo>
                    <a:pt x="2346" y="1736"/>
                    <a:pt x="2168" y="1391"/>
                    <a:pt x="1965" y="1010"/>
                  </a:cubicBezTo>
                  <a:cubicBezTo>
                    <a:pt x="1846" y="783"/>
                    <a:pt x="1727" y="545"/>
                    <a:pt x="1549" y="319"/>
                  </a:cubicBezTo>
                  <a:cubicBezTo>
                    <a:pt x="1611" y="315"/>
                    <a:pt x="1675" y="312"/>
                    <a:pt x="1738" y="312"/>
                  </a:cubicBezTo>
                  <a:cubicBezTo>
                    <a:pt x="2531" y="312"/>
                    <a:pt x="3376" y="653"/>
                    <a:pt x="4037" y="1260"/>
                  </a:cubicBezTo>
                  <a:cubicBezTo>
                    <a:pt x="4573" y="1748"/>
                    <a:pt x="5002" y="2629"/>
                    <a:pt x="5228" y="3629"/>
                  </a:cubicBezTo>
                  <a:cubicBezTo>
                    <a:pt x="5002" y="3165"/>
                    <a:pt x="4704" y="2700"/>
                    <a:pt x="4359" y="2260"/>
                  </a:cubicBezTo>
                  <a:cubicBezTo>
                    <a:pt x="4324" y="2211"/>
                    <a:pt x="4281" y="2187"/>
                    <a:pt x="4235" y="2187"/>
                  </a:cubicBezTo>
                  <a:cubicBezTo>
                    <a:pt x="4202" y="2187"/>
                    <a:pt x="4167" y="2199"/>
                    <a:pt x="4132" y="2224"/>
                  </a:cubicBezTo>
                  <a:cubicBezTo>
                    <a:pt x="4061" y="2284"/>
                    <a:pt x="4049" y="2379"/>
                    <a:pt x="4109" y="2450"/>
                  </a:cubicBezTo>
                  <a:cubicBezTo>
                    <a:pt x="4490" y="2950"/>
                    <a:pt x="4835" y="3522"/>
                    <a:pt x="5061" y="4022"/>
                  </a:cubicBezTo>
                  <a:cubicBezTo>
                    <a:pt x="4632" y="3355"/>
                    <a:pt x="3954" y="2653"/>
                    <a:pt x="2966" y="2450"/>
                  </a:cubicBezTo>
                  <a:lnTo>
                    <a:pt x="2942" y="2450"/>
                  </a:lnTo>
                  <a:lnTo>
                    <a:pt x="1775" y="2272"/>
                  </a:lnTo>
                  <a:cubicBezTo>
                    <a:pt x="1454" y="2224"/>
                    <a:pt x="1156" y="2057"/>
                    <a:pt x="906" y="1795"/>
                  </a:cubicBezTo>
                  <a:lnTo>
                    <a:pt x="287" y="1141"/>
                  </a:lnTo>
                  <a:cubicBezTo>
                    <a:pt x="255" y="1109"/>
                    <a:pt x="213" y="1093"/>
                    <a:pt x="170" y="1093"/>
                  </a:cubicBezTo>
                  <a:cubicBezTo>
                    <a:pt x="149" y="1093"/>
                    <a:pt x="128" y="1097"/>
                    <a:pt x="108" y="1105"/>
                  </a:cubicBezTo>
                  <a:cubicBezTo>
                    <a:pt x="49" y="1141"/>
                    <a:pt x="1" y="1200"/>
                    <a:pt x="13" y="1271"/>
                  </a:cubicBezTo>
                  <a:cubicBezTo>
                    <a:pt x="13" y="1319"/>
                    <a:pt x="84" y="2272"/>
                    <a:pt x="441" y="2891"/>
                  </a:cubicBezTo>
                  <a:cubicBezTo>
                    <a:pt x="358" y="2926"/>
                    <a:pt x="251" y="2950"/>
                    <a:pt x="191" y="3034"/>
                  </a:cubicBezTo>
                  <a:cubicBezTo>
                    <a:pt x="132" y="3093"/>
                    <a:pt x="120" y="3176"/>
                    <a:pt x="132" y="3272"/>
                  </a:cubicBezTo>
                  <a:cubicBezTo>
                    <a:pt x="168" y="3415"/>
                    <a:pt x="322" y="3593"/>
                    <a:pt x="596" y="3879"/>
                  </a:cubicBezTo>
                  <a:cubicBezTo>
                    <a:pt x="668" y="3950"/>
                    <a:pt x="775" y="4058"/>
                    <a:pt x="846" y="4141"/>
                  </a:cubicBezTo>
                  <a:cubicBezTo>
                    <a:pt x="739" y="4189"/>
                    <a:pt x="620" y="4272"/>
                    <a:pt x="584" y="4367"/>
                  </a:cubicBezTo>
                  <a:cubicBezTo>
                    <a:pt x="537" y="4462"/>
                    <a:pt x="549" y="4546"/>
                    <a:pt x="596" y="4617"/>
                  </a:cubicBezTo>
                  <a:cubicBezTo>
                    <a:pt x="775" y="4939"/>
                    <a:pt x="977" y="5189"/>
                    <a:pt x="1215" y="5379"/>
                  </a:cubicBezTo>
                  <a:cubicBezTo>
                    <a:pt x="1620" y="5712"/>
                    <a:pt x="2108" y="5855"/>
                    <a:pt x="2680" y="5855"/>
                  </a:cubicBezTo>
                  <a:cubicBezTo>
                    <a:pt x="3097" y="5855"/>
                    <a:pt x="3537" y="5772"/>
                    <a:pt x="4037" y="5605"/>
                  </a:cubicBezTo>
                  <a:cubicBezTo>
                    <a:pt x="4146" y="5566"/>
                    <a:pt x="4418" y="5543"/>
                    <a:pt x="4806" y="5543"/>
                  </a:cubicBezTo>
                  <a:cubicBezTo>
                    <a:pt x="4886" y="5543"/>
                    <a:pt x="4971" y="5544"/>
                    <a:pt x="5061" y="5546"/>
                  </a:cubicBezTo>
                  <a:lnTo>
                    <a:pt x="5311" y="6141"/>
                  </a:lnTo>
                  <a:cubicBezTo>
                    <a:pt x="5347" y="6236"/>
                    <a:pt x="5430" y="6296"/>
                    <a:pt x="5537" y="6296"/>
                  </a:cubicBezTo>
                  <a:cubicBezTo>
                    <a:pt x="5621" y="6296"/>
                    <a:pt x="5716" y="6236"/>
                    <a:pt x="5764" y="6141"/>
                  </a:cubicBezTo>
                  <a:lnTo>
                    <a:pt x="6014" y="5546"/>
                  </a:lnTo>
                  <a:cubicBezTo>
                    <a:pt x="6103" y="5544"/>
                    <a:pt x="6189" y="5543"/>
                    <a:pt x="6269" y="5543"/>
                  </a:cubicBezTo>
                  <a:cubicBezTo>
                    <a:pt x="6657" y="5543"/>
                    <a:pt x="6929" y="5566"/>
                    <a:pt x="7038" y="5605"/>
                  </a:cubicBezTo>
                  <a:cubicBezTo>
                    <a:pt x="7526" y="5772"/>
                    <a:pt x="7990" y="5855"/>
                    <a:pt x="8395" y="5855"/>
                  </a:cubicBezTo>
                  <a:cubicBezTo>
                    <a:pt x="8954" y="5855"/>
                    <a:pt x="9455" y="5689"/>
                    <a:pt x="9847" y="5379"/>
                  </a:cubicBezTo>
                  <a:cubicBezTo>
                    <a:pt x="10086" y="5189"/>
                    <a:pt x="10300" y="4939"/>
                    <a:pt x="10478" y="4617"/>
                  </a:cubicBezTo>
                  <a:cubicBezTo>
                    <a:pt x="10526" y="4534"/>
                    <a:pt x="10538" y="4439"/>
                    <a:pt x="10490" y="4367"/>
                  </a:cubicBezTo>
                  <a:cubicBezTo>
                    <a:pt x="10443" y="4272"/>
                    <a:pt x="10324" y="4189"/>
                    <a:pt x="10228" y="4141"/>
                  </a:cubicBezTo>
                  <a:cubicBezTo>
                    <a:pt x="10300" y="4058"/>
                    <a:pt x="10407" y="3974"/>
                    <a:pt x="10478" y="3879"/>
                  </a:cubicBezTo>
                  <a:cubicBezTo>
                    <a:pt x="10740" y="3593"/>
                    <a:pt x="10907" y="3415"/>
                    <a:pt x="10943" y="3272"/>
                  </a:cubicBezTo>
                  <a:cubicBezTo>
                    <a:pt x="10955" y="3176"/>
                    <a:pt x="10943" y="3093"/>
                    <a:pt x="10883" y="3034"/>
                  </a:cubicBezTo>
                  <a:cubicBezTo>
                    <a:pt x="10776" y="2962"/>
                    <a:pt x="10681" y="2926"/>
                    <a:pt x="10586" y="2903"/>
                  </a:cubicBezTo>
                  <a:cubicBezTo>
                    <a:pt x="10943" y="2272"/>
                    <a:pt x="11014" y="1319"/>
                    <a:pt x="11014" y="1271"/>
                  </a:cubicBezTo>
                  <a:cubicBezTo>
                    <a:pt x="11014" y="1200"/>
                    <a:pt x="10979" y="1141"/>
                    <a:pt x="10919" y="1117"/>
                  </a:cubicBezTo>
                  <a:cubicBezTo>
                    <a:pt x="10895" y="1103"/>
                    <a:pt x="10870" y="1096"/>
                    <a:pt x="10845" y="1096"/>
                  </a:cubicBezTo>
                  <a:cubicBezTo>
                    <a:pt x="10807" y="1096"/>
                    <a:pt x="10769" y="1112"/>
                    <a:pt x="10740" y="1141"/>
                  </a:cubicBezTo>
                  <a:lnTo>
                    <a:pt x="10121" y="1795"/>
                  </a:lnTo>
                  <a:cubicBezTo>
                    <a:pt x="9871" y="2057"/>
                    <a:pt x="9574" y="2224"/>
                    <a:pt x="9252" y="2272"/>
                  </a:cubicBezTo>
                  <a:lnTo>
                    <a:pt x="8085" y="2450"/>
                  </a:lnTo>
                  <a:lnTo>
                    <a:pt x="8061" y="2450"/>
                  </a:lnTo>
                  <a:cubicBezTo>
                    <a:pt x="7038" y="2653"/>
                    <a:pt x="6359" y="3403"/>
                    <a:pt x="5918" y="4081"/>
                  </a:cubicBezTo>
                  <a:cubicBezTo>
                    <a:pt x="6145" y="3546"/>
                    <a:pt x="6502" y="2986"/>
                    <a:pt x="6918" y="2450"/>
                  </a:cubicBezTo>
                  <a:cubicBezTo>
                    <a:pt x="6978" y="2379"/>
                    <a:pt x="6966" y="2272"/>
                    <a:pt x="6895" y="2224"/>
                  </a:cubicBezTo>
                  <a:cubicBezTo>
                    <a:pt x="6859" y="2203"/>
                    <a:pt x="6821" y="2192"/>
                    <a:pt x="6785" y="2192"/>
                  </a:cubicBezTo>
                  <a:cubicBezTo>
                    <a:pt x="6738" y="2192"/>
                    <a:pt x="6696" y="2212"/>
                    <a:pt x="6668" y="2260"/>
                  </a:cubicBezTo>
                  <a:cubicBezTo>
                    <a:pt x="6323" y="2688"/>
                    <a:pt x="6026" y="3129"/>
                    <a:pt x="5799" y="3581"/>
                  </a:cubicBezTo>
                  <a:cubicBezTo>
                    <a:pt x="6026" y="2593"/>
                    <a:pt x="6454" y="1736"/>
                    <a:pt x="6978" y="1260"/>
                  </a:cubicBezTo>
                  <a:cubicBezTo>
                    <a:pt x="7639" y="653"/>
                    <a:pt x="8495" y="312"/>
                    <a:pt x="9279" y="312"/>
                  </a:cubicBezTo>
                  <a:cubicBezTo>
                    <a:pt x="9342" y="312"/>
                    <a:pt x="9405" y="315"/>
                    <a:pt x="9466" y="319"/>
                  </a:cubicBezTo>
                  <a:cubicBezTo>
                    <a:pt x="9288" y="545"/>
                    <a:pt x="9169" y="783"/>
                    <a:pt x="9050" y="1010"/>
                  </a:cubicBezTo>
                  <a:cubicBezTo>
                    <a:pt x="8835" y="1391"/>
                    <a:pt x="8657" y="1736"/>
                    <a:pt x="8240" y="1974"/>
                  </a:cubicBezTo>
                  <a:cubicBezTo>
                    <a:pt x="8169" y="2022"/>
                    <a:pt x="8145" y="2117"/>
                    <a:pt x="8181" y="2200"/>
                  </a:cubicBezTo>
                  <a:cubicBezTo>
                    <a:pt x="8213" y="2249"/>
                    <a:pt x="8275" y="2276"/>
                    <a:pt x="8333" y="2276"/>
                  </a:cubicBezTo>
                  <a:cubicBezTo>
                    <a:pt x="8359" y="2276"/>
                    <a:pt x="8385" y="2271"/>
                    <a:pt x="8407" y="2260"/>
                  </a:cubicBezTo>
                  <a:cubicBezTo>
                    <a:pt x="8895" y="1974"/>
                    <a:pt x="9121" y="1557"/>
                    <a:pt x="9335" y="1164"/>
                  </a:cubicBezTo>
                  <a:cubicBezTo>
                    <a:pt x="9478" y="890"/>
                    <a:pt x="9645" y="593"/>
                    <a:pt x="9895" y="331"/>
                  </a:cubicBezTo>
                  <a:cubicBezTo>
                    <a:pt x="9943" y="295"/>
                    <a:pt x="9955" y="236"/>
                    <a:pt x="9943" y="176"/>
                  </a:cubicBezTo>
                  <a:cubicBezTo>
                    <a:pt x="9931" y="117"/>
                    <a:pt x="9883" y="69"/>
                    <a:pt x="9824" y="57"/>
                  </a:cubicBezTo>
                  <a:cubicBezTo>
                    <a:pt x="9647" y="21"/>
                    <a:pt x="9463" y="4"/>
                    <a:pt x="9276" y="4"/>
                  </a:cubicBezTo>
                  <a:cubicBezTo>
                    <a:pt x="8910" y="4"/>
                    <a:pt x="8531" y="70"/>
                    <a:pt x="8169" y="188"/>
                  </a:cubicBezTo>
                  <a:cubicBezTo>
                    <a:pt x="7669" y="367"/>
                    <a:pt x="7169" y="652"/>
                    <a:pt x="6776" y="1021"/>
                  </a:cubicBezTo>
                  <a:cubicBezTo>
                    <a:pt x="6395" y="1367"/>
                    <a:pt x="6073" y="1867"/>
                    <a:pt x="5823" y="2474"/>
                  </a:cubicBezTo>
                  <a:cubicBezTo>
                    <a:pt x="5680" y="2795"/>
                    <a:pt x="5585" y="3117"/>
                    <a:pt x="5502" y="3462"/>
                  </a:cubicBezTo>
                  <a:cubicBezTo>
                    <a:pt x="5430" y="3117"/>
                    <a:pt x="5323" y="2795"/>
                    <a:pt x="5192" y="2474"/>
                  </a:cubicBezTo>
                  <a:cubicBezTo>
                    <a:pt x="4942" y="1867"/>
                    <a:pt x="4609" y="1367"/>
                    <a:pt x="4240" y="1021"/>
                  </a:cubicBezTo>
                  <a:cubicBezTo>
                    <a:pt x="3835" y="652"/>
                    <a:pt x="3347" y="367"/>
                    <a:pt x="2847" y="188"/>
                  </a:cubicBezTo>
                  <a:cubicBezTo>
                    <a:pt x="2483" y="64"/>
                    <a:pt x="2115" y="1"/>
                    <a:pt x="17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5" name="Google Shape;17615;p63"/>
            <p:cNvSpPr/>
            <p:nvPr/>
          </p:nvSpPr>
          <p:spPr>
            <a:xfrm>
              <a:off x="7582298" y="2650998"/>
              <a:ext cx="86764" cy="50093"/>
            </a:xfrm>
            <a:custGeom>
              <a:rect b="b" l="l" r="r" t="t"/>
              <a:pathLst>
                <a:path extrusionOk="0" h="1575" w="2728">
                  <a:moveTo>
                    <a:pt x="1043" y="321"/>
                  </a:moveTo>
                  <a:cubicBezTo>
                    <a:pt x="1160" y="321"/>
                    <a:pt x="1280" y="339"/>
                    <a:pt x="1394" y="384"/>
                  </a:cubicBezTo>
                  <a:cubicBezTo>
                    <a:pt x="1763" y="539"/>
                    <a:pt x="2025" y="896"/>
                    <a:pt x="2168" y="1087"/>
                  </a:cubicBezTo>
                  <a:cubicBezTo>
                    <a:pt x="2017" y="1150"/>
                    <a:pt x="1771" y="1224"/>
                    <a:pt x="1518" y="1224"/>
                  </a:cubicBezTo>
                  <a:cubicBezTo>
                    <a:pt x="1391" y="1224"/>
                    <a:pt x="1263" y="1206"/>
                    <a:pt x="1144" y="1158"/>
                  </a:cubicBezTo>
                  <a:cubicBezTo>
                    <a:pt x="763" y="1015"/>
                    <a:pt x="524" y="658"/>
                    <a:pt x="405" y="468"/>
                  </a:cubicBezTo>
                  <a:cubicBezTo>
                    <a:pt x="552" y="403"/>
                    <a:pt x="792" y="321"/>
                    <a:pt x="1043" y="321"/>
                  </a:cubicBezTo>
                  <a:close/>
                  <a:moveTo>
                    <a:pt x="1055" y="0"/>
                  </a:moveTo>
                  <a:cubicBezTo>
                    <a:pt x="563" y="0"/>
                    <a:pt x="135" y="244"/>
                    <a:pt x="108" y="253"/>
                  </a:cubicBezTo>
                  <a:cubicBezTo>
                    <a:pt x="36" y="301"/>
                    <a:pt x="1" y="384"/>
                    <a:pt x="36" y="468"/>
                  </a:cubicBezTo>
                  <a:cubicBezTo>
                    <a:pt x="48" y="491"/>
                    <a:pt x="382" y="1206"/>
                    <a:pt x="1013" y="1480"/>
                  </a:cubicBezTo>
                  <a:cubicBezTo>
                    <a:pt x="1179" y="1539"/>
                    <a:pt x="1346" y="1563"/>
                    <a:pt x="1513" y="1563"/>
                  </a:cubicBezTo>
                  <a:cubicBezTo>
                    <a:pt x="1846" y="1563"/>
                    <a:pt x="2168" y="1456"/>
                    <a:pt x="2322" y="1384"/>
                  </a:cubicBezTo>
                  <a:lnTo>
                    <a:pt x="2406" y="1503"/>
                  </a:lnTo>
                  <a:cubicBezTo>
                    <a:pt x="2429" y="1551"/>
                    <a:pt x="2489" y="1575"/>
                    <a:pt x="2537" y="1575"/>
                  </a:cubicBezTo>
                  <a:cubicBezTo>
                    <a:pt x="2560" y="1575"/>
                    <a:pt x="2596" y="1575"/>
                    <a:pt x="2620" y="1551"/>
                  </a:cubicBezTo>
                  <a:cubicBezTo>
                    <a:pt x="2703" y="1492"/>
                    <a:pt x="2727" y="1396"/>
                    <a:pt x="2691" y="1325"/>
                  </a:cubicBezTo>
                  <a:lnTo>
                    <a:pt x="2549" y="1087"/>
                  </a:lnTo>
                  <a:cubicBezTo>
                    <a:pt x="2525" y="1015"/>
                    <a:pt x="2156" y="349"/>
                    <a:pt x="1525" y="87"/>
                  </a:cubicBezTo>
                  <a:cubicBezTo>
                    <a:pt x="1369" y="24"/>
                    <a:pt x="1208" y="0"/>
                    <a:pt x="10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6" name="Google Shape;17616;p63"/>
            <p:cNvSpPr/>
            <p:nvPr/>
          </p:nvSpPr>
          <p:spPr>
            <a:xfrm>
              <a:off x="7729237" y="2650553"/>
              <a:ext cx="86732" cy="50156"/>
            </a:xfrm>
            <a:custGeom>
              <a:rect b="b" l="l" r="r" t="t"/>
              <a:pathLst>
                <a:path extrusionOk="0" h="1577" w="2727">
                  <a:moveTo>
                    <a:pt x="1672" y="335"/>
                  </a:moveTo>
                  <a:cubicBezTo>
                    <a:pt x="1924" y="335"/>
                    <a:pt x="2164" y="417"/>
                    <a:pt x="2310" y="482"/>
                  </a:cubicBezTo>
                  <a:cubicBezTo>
                    <a:pt x="2203" y="672"/>
                    <a:pt x="1953" y="1029"/>
                    <a:pt x="1584" y="1172"/>
                  </a:cubicBezTo>
                  <a:cubicBezTo>
                    <a:pt x="1461" y="1224"/>
                    <a:pt x="1330" y="1244"/>
                    <a:pt x="1201" y="1244"/>
                  </a:cubicBezTo>
                  <a:cubicBezTo>
                    <a:pt x="945" y="1244"/>
                    <a:pt x="699" y="1164"/>
                    <a:pt x="548" y="1101"/>
                  </a:cubicBezTo>
                  <a:cubicBezTo>
                    <a:pt x="691" y="898"/>
                    <a:pt x="953" y="553"/>
                    <a:pt x="1322" y="398"/>
                  </a:cubicBezTo>
                  <a:cubicBezTo>
                    <a:pt x="1435" y="353"/>
                    <a:pt x="1555" y="335"/>
                    <a:pt x="1672" y="335"/>
                  </a:cubicBezTo>
                  <a:close/>
                  <a:moveTo>
                    <a:pt x="1683" y="1"/>
                  </a:moveTo>
                  <a:cubicBezTo>
                    <a:pt x="1526" y="1"/>
                    <a:pt x="1362" y="25"/>
                    <a:pt x="1203" y="89"/>
                  </a:cubicBezTo>
                  <a:cubicBezTo>
                    <a:pt x="584" y="339"/>
                    <a:pt x="215" y="1029"/>
                    <a:pt x="179" y="1089"/>
                  </a:cubicBezTo>
                  <a:lnTo>
                    <a:pt x="48" y="1327"/>
                  </a:lnTo>
                  <a:cubicBezTo>
                    <a:pt x="0" y="1398"/>
                    <a:pt x="24" y="1506"/>
                    <a:pt x="107" y="1553"/>
                  </a:cubicBezTo>
                  <a:cubicBezTo>
                    <a:pt x="131" y="1565"/>
                    <a:pt x="167" y="1577"/>
                    <a:pt x="191" y="1577"/>
                  </a:cubicBezTo>
                  <a:cubicBezTo>
                    <a:pt x="250" y="1577"/>
                    <a:pt x="298" y="1553"/>
                    <a:pt x="322" y="1506"/>
                  </a:cubicBezTo>
                  <a:lnTo>
                    <a:pt x="405" y="1386"/>
                  </a:lnTo>
                  <a:cubicBezTo>
                    <a:pt x="584" y="1458"/>
                    <a:pt x="893" y="1565"/>
                    <a:pt x="1215" y="1565"/>
                  </a:cubicBezTo>
                  <a:cubicBezTo>
                    <a:pt x="1381" y="1565"/>
                    <a:pt x="1548" y="1529"/>
                    <a:pt x="1715" y="1470"/>
                  </a:cubicBezTo>
                  <a:cubicBezTo>
                    <a:pt x="2346" y="1220"/>
                    <a:pt x="2679" y="494"/>
                    <a:pt x="2691" y="458"/>
                  </a:cubicBezTo>
                  <a:cubicBezTo>
                    <a:pt x="2727" y="386"/>
                    <a:pt x="2691" y="303"/>
                    <a:pt x="2620" y="255"/>
                  </a:cubicBezTo>
                  <a:cubicBezTo>
                    <a:pt x="2602" y="237"/>
                    <a:pt x="2174" y="1"/>
                    <a:pt x="16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7" name="Google Shape;17617;p63"/>
            <p:cNvSpPr/>
            <p:nvPr/>
          </p:nvSpPr>
          <p:spPr>
            <a:xfrm>
              <a:off x="7667885" y="2456447"/>
              <a:ext cx="62147" cy="121209"/>
            </a:xfrm>
            <a:custGeom>
              <a:rect b="b" l="l" r="r" t="t"/>
              <a:pathLst>
                <a:path extrusionOk="0" h="3811" w="1954">
                  <a:moveTo>
                    <a:pt x="977" y="0"/>
                  </a:moveTo>
                  <a:cubicBezTo>
                    <a:pt x="917" y="0"/>
                    <a:pt x="858" y="48"/>
                    <a:pt x="834" y="108"/>
                  </a:cubicBezTo>
                  <a:cubicBezTo>
                    <a:pt x="798" y="179"/>
                    <a:pt x="36" y="1941"/>
                    <a:pt x="0" y="3632"/>
                  </a:cubicBezTo>
                  <a:cubicBezTo>
                    <a:pt x="0" y="3727"/>
                    <a:pt x="72" y="3799"/>
                    <a:pt x="155" y="3799"/>
                  </a:cubicBezTo>
                  <a:cubicBezTo>
                    <a:pt x="250" y="3799"/>
                    <a:pt x="322" y="3727"/>
                    <a:pt x="322" y="3632"/>
                  </a:cubicBezTo>
                  <a:cubicBezTo>
                    <a:pt x="358" y="2453"/>
                    <a:pt x="751" y="1203"/>
                    <a:pt x="977" y="596"/>
                  </a:cubicBezTo>
                  <a:cubicBezTo>
                    <a:pt x="1203" y="1203"/>
                    <a:pt x="1620" y="2453"/>
                    <a:pt x="1632" y="3644"/>
                  </a:cubicBezTo>
                  <a:cubicBezTo>
                    <a:pt x="1632" y="3739"/>
                    <a:pt x="1703" y="3810"/>
                    <a:pt x="1798" y="3810"/>
                  </a:cubicBezTo>
                  <a:cubicBezTo>
                    <a:pt x="1882" y="3810"/>
                    <a:pt x="1953" y="3739"/>
                    <a:pt x="1953" y="3644"/>
                  </a:cubicBezTo>
                  <a:cubicBezTo>
                    <a:pt x="1929" y="1953"/>
                    <a:pt x="1155" y="179"/>
                    <a:pt x="1132" y="108"/>
                  </a:cubicBezTo>
                  <a:cubicBezTo>
                    <a:pt x="1096" y="48"/>
                    <a:pt x="1036"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18" name="Google Shape;17618;p63"/>
          <p:cNvGrpSpPr/>
          <p:nvPr/>
        </p:nvGrpSpPr>
        <p:grpSpPr>
          <a:xfrm>
            <a:off x="3972749" y="2719143"/>
            <a:ext cx="355230" cy="356725"/>
            <a:chOff x="3972749" y="2894211"/>
            <a:chExt cx="355230" cy="356725"/>
          </a:xfrm>
        </p:grpSpPr>
        <p:sp>
          <p:nvSpPr>
            <p:cNvPr id="17619" name="Google Shape;17619;p63"/>
            <p:cNvSpPr/>
            <p:nvPr/>
          </p:nvSpPr>
          <p:spPr>
            <a:xfrm>
              <a:off x="3973512" y="3208508"/>
              <a:ext cx="351795" cy="10623"/>
            </a:xfrm>
            <a:custGeom>
              <a:rect b="b" l="l" r="r" t="t"/>
              <a:pathLst>
                <a:path extrusionOk="0" h="334" w="11061">
                  <a:moveTo>
                    <a:pt x="167" y="0"/>
                  </a:moveTo>
                  <a:cubicBezTo>
                    <a:pt x="83" y="0"/>
                    <a:pt x="0" y="84"/>
                    <a:pt x="0" y="167"/>
                  </a:cubicBezTo>
                  <a:cubicBezTo>
                    <a:pt x="0" y="262"/>
                    <a:pt x="83" y="334"/>
                    <a:pt x="167" y="334"/>
                  </a:cubicBezTo>
                  <a:lnTo>
                    <a:pt x="10906" y="334"/>
                  </a:lnTo>
                  <a:cubicBezTo>
                    <a:pt x="10990" y="334"/>
                    <a:pt x="11061" y="262"/>
                    <a:pt x="11061" y="167"/>
                  </a:cubicBezTo>
                  <a:cubicBezTo>
                    <a:pt x="11061" y="84"/>
                    <a:pt x="10990" y="0"/>
                    <a:pt x="10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0" name="Google Shape;17620;p63"/>
            <p:cNvSpPr/>
            <p:nvPr/>
          </p:nvSpPr>
          <p:spPr>
            <a:xfrm>
              <a:off x="4116253" y="3052091"/>
              <a:ext cx="142804" cy="140546"/>
            </a:xfrm>
            <a:custGeom>
              <a:rect b="b" l="l" r="r" t="t"/>
              <a:pathLst>
                <a:path extrusionOk="0" h="4419" w="4490">
                  <a:moveTo>
                    <a:pt x="3799" y="322"/>
                  </a:moveTo>
                  <a:cubicBezTo>
                    <a:pt x="3882" y="322"/>
                    <a:pt x="3977" y="358"/>
                    <a:pt x="4049" y="430"/>
                  </a:cubicBezTo>
                  <a:cubicBezTo>
                    <a:pt x="4120" y="501"/>
                    <a:pt x="4156" y="596"/>
                    <a:pt x="4156" y="692"/>
                  </a:cubicBezTo>
                  <a:cubicBezTo>
                    <a:pt x="4156" y="727"/>
                    <a:pt x="4156" y="751"/>
                    <a:pt x="4132" y="799"/>
                  </a:cubicBezTo>
                  <a:lnTo>
                    <a:pt x="3680" y="334"/>
                  </a:lnTo>
                  <a:cubicBezTo>
                    <a:pt x="3704" y="322"/>
                    <a:pt x="3751" y="322"/>
                    <a:pt x="3799" y="322"/>
                  </a:cubicBezTo>
                  <a:close/>
                  <a:moveTo>
                    <a:pt x="3406" y="549"/>
                  </a:moveTo>
                  <a:lnTo>
                    <a:pt x="3930" y="1061"/>
                  </a:lnTo>
                  <a:lnTo>
                    <a:pt x="3823" y="1168"/>
                  </a:lnTo>
                  <a:lnTo>
                    <a:pt x="3299" y="656"/>
                  </a:lnTo>
                  <a:lnTo>
                    <a:pt x="3406" y="549"/>
                  </a:lnTo>
                  <a:close/>
                  <a:moveTo>
                    <a:pt x="584" y="3489"/>
                  </a:moveTo>
                  <a:lnTo>
                    <a:pt x="953" y="3870"/>
                  </a:lnTo>
                  <a:lnTo>
                    <a:pt x="417" y="4025"/>
                  </a:lnTo>
                  <a:lnTo>
                    <a:pt x="417" y="4025"/>
                  </a:lnTo>
                  <a:lnTo>
                    <a:pt x="584" y="3489"/>
                  </a:lnTo>
                  <a:close/>
                  <a:moveTo>
                    <a:pt x="3799" y="1"/>
                  </a:moveTo>
                  <a:cubicBezTo>
                    <a:pt x="3608" y="1"/>
                    <a:pt x="3442" y="72"/>
                    <a:pt x="3299" y="191"/>
                  </a:cubicBezTo>
                  <a:lnTo>
                    <a:pt x="477" y="2989"/>
                  </a:lnTo>
                  <a:cubicBezTo>
                    <a:pt x="441" y="3013"/>
                    <a:pt x="417" y="3049"/>
                    <a:pt x="406" y="3073"/>
                  </a:cubicBezTo>
                  <a:cubicBezTo>
                    <a:pt x="382" y="3085"/>
                    <a:pt x="382" y="3108"/>
                    <a:pt x="370" y="3108"/>
                  </a:cubicBezTo>
                  <a:cubicBezTo>
                    <a:pt x="334" y="3144"/>
                    <a:pt x="322" y="3192"/>
                    <a:pt x="310" y="3228"/>
                  </a:cubicBezTo>
                  <a:lnTo>
                    <a:pt x="13" y="4204"/>
                  </a:lnTo>
                  <a:cubicBezTo>
                    <a:pt x="1" y="4263"/>
                    <a:pt x="13" y="4323"/>
                    <a:pt x="60" y="4371"/>
                  </a:cubicBezTo>
                  <a:cubicBezTo>
                    <a:pt x="84" y="4406"/>
                    <a:pt x="132" y="4418"/>
                    <a:pt x="179" y="4418"/>
                  </a:cubicBezTo>
                  <a:lnTo>
                    <a:pt x="215" y="4418"/>
                  </a:lnTo>
                  <a:lnTo>
                    <a:pt x="1203" y="4120"/>
                  </a:lnTo>
                  <a:cubicBezTo>
                    <a:pt x="1287" y="4085"/>
                    <a:pt x="1382" y="4025"/>
                    <a:pt x="1453" y="3966"/>
                  </a:cubicBezTo>
                  <a:lnTo>
                    <a:pt x="2953" y="2477"/>
                  </a:lnTo>
                  <a:cubicBezTo>
                    <a:pt x="3013" y="2418"/>
                    <a:pt x="3013" y="2311"/>
                    <a:pt x="2953" y="2239"/>
                  </a:cubicBezTo>
                  <a:cubicBezTo>
                    <a:pt x="2930" y="2210"/>
                    <a:pt x="2891" y="2195"/>
                    <a:pt x="2848" y="2195"/>
                  </a:cubicBezTo>
                  <a:cubicBezTo>
                    <a:pt x="2805" y="2195"/>
                    <a:pt x="2757" y="2210"/>
                    <a:pt x="2715" y="2239"/>
                  </a:cubicBezTo>
                  <a:lnTo>
                    <a:pt x="1263" y="3680"/>
                  </a:lnTo>
                  <a:lnTo>
                    <a:pt x="739" y="3168"/>
                  </a:lnTo>
                  <a:lnTo>
                    <a:pt x="3061" y="870"/>
                  </a:lnTo>
                  <a:lnTo>
                    <a:pt x="3584" y="1394"/>
                  </a:lnTo>
                  <a:lnTo>
                    <a:pt x="3180" y="1787"/>
                  </a:lnTo>
                  <a:cubicBezTo>
                    <a:pt x="3120" y="1846"/>
                    <a:pt x="3120" y="1942"/>
                    <a:pt x="3180" y="2025"/>
                  </a:cubicBezTo>
                  <a:cubicBezTo>
                    <a:pt x="3209" y="2055"/>
                    <a:pt x="3251" y="2070"/>
                    <a:pt x="3294" y="2070"/>
                  </a:cubicBezTo>
                  <a:cubicBezTo>
                    <a:pt x="3337" y="2070"/>
                    <a:pt x="3382" y="2055"/>
                    <a:pt x="3418" y="2025"/>
                  </a:cubicBezTo>
                  <a:lnTo>
                    <a:pt x="3906" y="1525"/>
                  </a:lnTo>
                  <a:cubicBezTo>
                    <a:pt x="3930" y="1525"/>
                    <a:pt x="3930" y="1513"/>
                    <a:pt x="3942" y="1513"/>
                  </a:cubicBezTo>
                  <a:cubicBezTo>
                    <a:pt x="3954" y="1501"/>
                    <a:pt x="3954" y="1501"/>
                    <a:pt x="3954" y="1489"/>
                  </a:cubicBezTo>
                  <a:lnTo>
                    <a:pt x="4287" y="1168"/>
                  </a:lnTo>
                  <a:cubicBezTo>
                    <a:pt x="4418" y="1037"/>
                    <a:pt x="4489" y="858"/>
                    <a:pt x="4489" y="680"/>
                  </a:cubicBezTo>
                  <a:cubicBezTo>
                    <a:pt x="4477" y="489"/>
                    <a:pt x="4406" y="322"/>
                    <a:pt x="4275" y="191"/>
                  </a:cubicBezTo>
                  <a:cubicBezTo>
                    <a:pt x="4132" y="72"/>
                    <a:pt x="3977" y="1"/>
                    <a:pt x="3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1" name="Google Shape;17621;p63"/>
            <p:cNvSpPr/>
            <p:nvPr/>
          </p:nvSpPr>
          <p:spPr>
            <a:xfrm>
              <a:off x="3995839" y="2992647"/>
              <a:ext cx="54927" cy="37148"/>
            </a:xfrm>
            <a:custGeom>
              <a:rect b="b" l="l" r="r" t="t"/>
              <a:pathLst>
                <a:path extrusionOk="0" h="1168" w="1727">
                  <a:moveTo>
                    <a:pt x="1394" y="346"/>
                  </a:moveTo>
                  <a:lnTo>
                    <a:pt x="1394" y="834"/>
                  </a:lnTo>
                  <a:lnTo>
                    <a:pt x="334" y="834"/>
                  </a:lnTo>
                  <a:lnTo>
                    <a:pt x="334" y="346"/>
                  </a:lnTo>
                  <a:close/>
                  <a:moveTo>
                    <a:pt x="286" y="1"/>
                  </a:moveTo>
                  <a:cubicBezTo>
                    <a:pt x="143" y="1"/>
                    <a:pt x="1" y="144"/>
                    <a:pt x="1" y="286"/>
                  </a:cubicBezTo>
                  <a:lnTo>
                    <a:pt x="1" y="882"/>
                  </a:lnTo>
                  <a:cubicBezTo>
                    <a:pt x="1" y="1037"/>
                    <a:pt x="143"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2" name="Google Shape;17622;p63"/>
            <p:cNvSpPr/>
            <p:nvPr/>
          </p:nvSpPr>
          <p:spPr>
            <a:xfrm>
              <a:off x="4249548" y="2992647"/>
              <a:ext cx="54959" cy="37148"/>
            </a:xfrm>
            <a:custGeom>
              <a:rect b="b" l="l" r="r" t="t"/>
              <a:pathLst>
                <a:path extrusionOk="0" h="1168" w="1728">
                  <a:moveTo>
                    <a:pt x="1394" y="346"/>
                  </a:moveTo>
                  <a:lnTo>
                    <a:pt x="1394" y="834"/>
                  </a:lnTo>
                  <a:lnTo>
                    <a:pt x="334" y="834"/>
                  </a:lnTo>
                  <a:lnTo>
                    <a:pt x="334" y="346"/>
                  </a:lnTo>
                  <a:close/>
                  <a:moveTo>
                    <a:pt x="286" y="1"/>
                  </a:moveTo>
                  <a:cubicBezTo>
                    <a:pt x="144" y="1"/>
                    <a:pt x="1" y="144"/>
                    <a:pt x="1" y="286"/>
                  </a:cubicBezTo>
                  <a:lnTo>
                    <a:pt x="1" y="882"/>
                  </a:lnTo>
                  <a:cubicBezTo>
                    <a:pt x="1" y="1037"/>
                    <a:pt x="144"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3" name="Google Shape;17623;p63"/>
            <p:cNvSpPr/>
            <p:nvPr/>
          </p:nvSpPr>
          <p:spPr>
            <a:xfrm>
              <a:off x="3972749" y="2894211"/>
              <a:ext cx="355230" cy="356725"/>
            </a:xfrm>
            <a:custGeom>
              <a:rect b="b" l="l" r="r" t="t"/>
              <a:pathLst>
                <a:path extrusionOk="0" h="11216" w="11169">
                  <a:moveTo>
                    <a:pt x="9775" y="0"/>
                  </a:moveTo>
                  <a:cubicBezTo>
                    <a:pt x="9692" y="0"/>
                    <a:pt x="9620" y="83"/>
                    <a:pt x="9620" y="167"/>
                  </a:cubicBezTo>
                  <a:lnTo>
                    <a:pt x="9620" y="560"/>
                  </a:lnTo>
                  <a:cubicBezTo>
                    <a:pt x="9620" y="881"/>
                    <a:pt x="9347" y="1155"/>
                    <a:pt x="9025" y="1155"/>
                  </a:cubicBezTo>
                  <a:lnTo>
                    <a:pt x="6382" y="1155"/>
                  </a:lnTo>
                  <a:cubicBezTo>
                    <a:pt x="5882" y="1155"/>
                    <a:pt x="5453" y="1572"/>
                    <a:pt x="5453" y="2084"/>
                  </a:cubicBezTo>
                  <a:lnTo>
                    <a:pt x="5453" y="2369"/>
                  </a:lnTo>
                  <a:lnTo>
                    <a:pt x="750" y="2369"/>
                  </a:lnTo>
                  <a:cubicBezTo>
                    <a:pt x="346" y="2369"/>
                    <a:pt x="12" y="2703"/>
                    <a:pt x="12" y="3096"/>
                  </a:cubicBezTo>
                  <a:lnTo>
                    <a:pt x="12" y="7596"/>
                  </a:lnTo>
                  <a:cubicBezTo>
                    <a:pt x="12" y="7680"/>
                    <a:pt x="95" y="7763"/>
                    <a:pt x="179" y="7763"/>
                  </a:cubicBezTo>
                  <a:cubicBezTo>
                    <a:pt x="274" y="7763"/>
                    <a:pt x="346" y="7680"/>
                    <a:pt x="346" y="7596"/>
                  </a:cubicBezTo>
                  <a:lnTo>
                    <a:pt x="346" y="4822"/>
                  </a:lnTo>
                  <a:lnTo>
                    <a:pt x="10835" y="4822"/>
                  </a:lnTo>
                  <a:lnTo>
                    <a:pt x="10835" y="10478"/>
                  </a:lnTo>
                  <a:cubicBezTo>
                    <a:pt x="10835" y="10704"/>
                    <a:pt x="10656" y="10882"/>
                    <a:pt x="10430" y="10882"/>
                  </a:cubicBezTo>
                  <a:lnTo>
                    <a:pt x="727" y="10882"/>
                  </a:lnTo>
                  <a:cubicBezTo>
                    <a:pt x="512" y="10882"/>
                    <a:pt x="322" y="10704"/>
                    <a:pt x="322" y="10478"/>
                  </a:cubicBezTo>
                  <a:lnTo>
                    <a:pt x="322" y="8263"/>
                  </a:lnTo>
                  <a:cubicBezTo>
                    <a:pt x="322" y="8180"/>
                    <a:pt x="250" y="8096"/>
                    <a:pt x="167" y="8096"/>
                  </a:cubicBezTo>
                  <a:cubicBezTo>
                    <a:pt x="72" y="8096"/>
                    <a:pt x="0" y="8180"/>
                    <a:pt x="0" y="8263"/>
                  </a:cubicBezTo>
                  <a:lnTo>
                    <a:pt x="0" y="10478"/>
                  </a:lnTo>
                  <a:cubicBezTo>
                    <a:pt x="0" y="10882"/>
                    <a:pt x="322" y="11216"/>
                    <a:pt x="727" y="11216"/>
                  </a:cubicBezTo>
                  <a:lnTo>
                    <a:pt x="10418" y="11216"/>
                  </a:lnTo>
                  <a:cubicBezTo>
                    <a:pt x="10823" y="11216"/>
                    <a:pt x="11144" y="10882"/>
                    <a:pt x="11144" y="10478"/>
                  </a:cubicBezTo>
                  <a:lnTo>
                    <a:pt x="11144" y="3096"/>
                  </a:lnTo>
                  <a:cubicBezTo>
                    <a:pt x="11168" y="2691"/>
                    <a:pt x="10835" y="2369"/>
                    <a:pt x="10430" y="2369"/>
                  </a:cubicBezTo>
                  <a:lnTo>
                    <a:pt x="8823" y="2369"/>
                  </a:lnTo>
                  <a:cubicBezTo>
                    <a:pt x="8739" y="2369"/>
                    <a:pt x="8668" y="2441"/>
                    <a:pt x="8668" y="2536"/>
                  </a:cubicBezTo>
                  <a:cubicBezTo>
                    <a:pt x="8668" y="2619"/>
                    <a:pt x="8739" y="2703"/>
                    <a:pt x="8823" y="2703"/>
                  </a:cubicBezTo>
                  <a:lnTo>
                    <a:pt x="10430" y="2703"/>
                  </a:lnTo>
                  <a:cubicBezTo>
                    <a:pt x="10656" y="2703"/>
                    <a:pt x="10835" y="2881"/>
                    <a:pt x="10835" y="3096"/>
                  </a:cubicBezTo>
                  <a:lnTo>
                    <a:pt x="10835" y="4501"/>
                  </a:lnTo>
                  <a:lnTo>
                    <a:pt x="346" y="4501"/>
                  </a:lnTo>
                  <a:lnTo>
                    <a:pt x="346" y="3096"/>
                  </a:lnTo>
                  <a:cubicBezTo>
                    <a:pt x="346" y="2881"/>
                    <a:pt x="524" y="2703"/>
                    <a:pt x="750" y="2703"/>
                  </a:cubicBezTo>
                  <a:lnTo>
                    <a:pt x="8168" y="2703"/>
                  </a:lnTo>
                  <a:cubicBezTo>
                    <a:pt x="8263" y="2703"/>
                    <a:pt x="8335" y="2619"/>
                    <a:pt x="8335" y="2536"/>
                  </a:cubicBezTo>
                  <a:cubicBezTo>
                    <a:pt x="8335" y="2441"/>
                    <a:pt x="8263" y="2369"/>
                    <a:pt x="8168" y="2369"/>
                  </a:cubicBezTo>
                  <a:lnTo>
                    <a:pt x="5775" y="2369"/>
                  </a:lnTo>
                  <a:lnTo>
                    <a:pt x="5775" y="2084"/>
                  </a:lnTo>
                  <a:cubicBezTo>
                    <a:pt x="5775" y="1762"/>
                    <a:pt x="6049" y="1488"/>
                    <a:pt x="6370" y="1488"/>
                  </a:cubicBezTo>
                  <a:lnTo>
                    <a:pt x="9001" y="1488"/>
                  </a:lnTo>
                  <a:cubicBezTo>
                    <a:pt x="9513" y="1488"/>
                    <a:pt x="9942" y="1072"/>
                    <a:pt x="9942" y="560"/>
                  </a:cubicBezTo>
                  <a:lnTo>
                    <a:pt x="9942" y="167"/>
                  </a:lnTo>
                  <a:cubicBezTo>
                    <a:pt x="9942" y="83"/>
                    <a:pt x="9871" y="0"/>
                    <a:pt x="9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24" name="Google Shape;17624;p63"/>
          <p:cNvGrpSpPr/>
          <p:nvPr/>
        </p:nvGrpSpPr>
        <p:grpSpPr>
          <a:xfrm>
            <a:off x="3527797" y="2743553"/>
            <a:ext cx="355993" cy="307904"/>
            <a:chOff x="3527797" y="2918796"/>
            <a:chExt cx="355993" cy="307904"/>
          </a:xfrm>
        </p:grpSpPr>
        <p:sp>
          <p:nvSpPr>
            <p:cNvPr id="17625" name="Google Shape;17625;p63"/>
            <p:cNvSpPr/>
            <p:nvPr/>
          </p:nvSpPr>
          <p:spPr>
            <a:xfrm>
              <a:off x="3527797" y="2918796"/>
              <a:ext cx="355993" cy="307904"/>
            </a:xfrm>
            <a:custGeom>
              <a:rect b="b" l="l" r="r" t="t"/>
              <a:pathLst>
                <a:path extrusionOk="0" h="9681" w="11193">
                  <a:moveTo>
                    <a:pt x="6966" y="3597"/>
                  </a:moveTo>
                  <a:lnTo>
                    <a:pt x="7692" y="4216"/>
                  </a:lnTo>
                  <a:cubicBezTo>
                    <a:pt x="7620" y="4311"/>
                    <a:pt x="7525" y="4382"/>
                    <a:pt x="7454" y="4466"/>
                  </a:cubicBezTo>
                  <a:cubicBezTo>
                    <a:pt x="7335" y="4371"/>
                    <a:pt x="6799" y="3906"/>
                    <a:pt x="6763" y="3870"/>
                  </a:cubicBezTo>
                  <a:cubicBezTo>
                    <a:pt x="6858" y="3740"/>
                    <a:pt x="6966" y="3609"/>
                    <a:pt x="6966" y="3597"/>
                  </a:cubicBezTo>
                  <a:close/>
                  <a:moveTo>
                    <a:pt x="10549" y="322"/>
                  </a:moveTo>
                  <a:cubicBezTo>
                    <a:pt x="10716" y="322"/>
                    <a:pt x="10871" y="453"/>
                    <a:pt x="10871" y="632"/>
                  </a:cubicBezTo>
                  <a:lnTo>
                    <a:pt x="10871" y="4347"/>
                  </a:lnTo>
                  <a:cubicBezTo>
                    <a:pt x="10871" y="4513"/>
                    <a:pt x="10728" y="4668"/>
                    <a:pt x="10549" y="4668"/>
                  </a:cubicBezTo>
                  <a:lnTo>
                    <a:pt x="7716" y="4668"/>
                  </a:lnTo>
                  <a:cubicBezTo>
                    <a:pt x="7716" y="4668"/>
                    <a:pt x="7811" y="4561"/>
                    <a:pt x="7870" y="4490"/>
                  </a:cubicBezTo>
                  <a:cubicBezTo>
                    <a:pt x="7894" y="4454"/>
                    <a:pt x="9383" y="3073"/>
                    <a:pt x="9835" y="1227"/>
                  </a:cubicBezTo>
                  <a:cubicBezTo>
                    <a:pt x="9874" y="1091"/>
                    <a:pt x="9769" y="970"/>
                    <a:pt x="9645" y="970"/>
                  </a:cubicBezTo>
                  <a:cubicBezTo>
                    <a:pt x="9618" y="970"/>
                    <a:pt x="9589" y="976"/>
                    <a:pt x="9561" y="989"/>
                  </a:cubicBezTo>
                  <a:cubicBezTo>
                    <a:pt x="8930" y="1251"/>
                    <a:pt x="8311" y="1668"/>
                    <a:pt x="7716" y="2239"/>
                  </a:cubicBezTo>
                  <a:cubicBezTo>
                    <a:pt x="7656" y="2299"/>
                    <a:pt x="7632" y="2406"/>
                    <a:pt x="7716" y="2477"/>
                  </a:cubicBezTo>
                  <a:cubicBezTo>
                    <a:pt x="7747" y="2509"/>
                    <a:pt x="7788" y="2527"/>
                    <a:pt x="7831" y="2527"/>
                  </a:cubicBezTo>
                  <a:cubicBezTo>
                    <a:pt x="7871" y="2527"/>
                    <a:pt x="7914" y="2512"/>
                    <a:pt x="7954" y="2477"/>
                  </a:cubicBezTo>
                  <a:cubicBezTo>
                    <a:pt x="8442" y="2013"/>
                    <a:pt x="8930" y="1656"/>
                    <a:pt x="9454" y="1406"/>
                  </a:cubicBezTo>
                  <a:lnTo>
                    <a:pt x="9454" y="1406"/>
                  </a:lnTo>
                  <a:cubicBezTo>
                    <a:pt x="9180" y="2251"/>
                    <a:pt x="8668" y="3097"/>
                    <a:pt x="7918" y="3954"/>
                  </a:cubicBezTo>
                  <a:lnTo>
                    <a:pt x="7180" y="3311"/>
                  </a:lnTo>
                  <a:cubicBezTo>
                    <a:pt x="7275" y="3180"/>
                    <a:pt x="7382" y="3061"/>
                    <a:pt x="7501" y="2942"/>
                  </a:cubicBezTo>
                  <a:cubicBezTo>
                    <a:pt x="7561" y="2858"/>
                    <a:pt x="7561" y="2763"/>
                    <a:pt x="7489" y="2704"/>
                  </a:cubicBezTo>
                  <a:cubicBezTo>
                    <a:pt x="7455" y="2675"/>
                    <a:pt x="7413" y="2660"/>
                    <a:pt x="7372" y="2660"/>
                  </a:cubicBezTo>
                  <a:cubicBezTo>
                    <a:pt x="7327" y="2660"/>
                    <a:pt x="7282" y="2678"/>
                    <a:pt x="7251" y="2716"/>
                  </a:cubicBezTo>
                  <a:cubicBezTo>
                    <a:pt x="7013" y="2966"/>
                    <a:pt x="6775" y="3263"/>
                    <a:pt x="6549" y="3561"/>
                  </a:cubicBezTo>
                  <a:cubicBezTo>
                    <a:pt x="6549" y="3573"/>
                    <a:pt x="6346" y="3835"/>
                    <a:pt x="6025" y="4335"/>
                  </a:cubicBezTo>
                  <a:cubicBezTo>
                    <a:pt x="5998" y="4333"/>
                    <a:pt x="5970" y="4332"/>
                    <a:pt x="5943" y="4332"/>
                  </a:cubicBezTo>
                  <a:cubicBezTo>
                    <a:pt x="5648" y="4332"/>
                    <a:pt x="5352" y="4447"/>
                    <a:pt x="5156" y="4632"/>
                  </a:cubicBezTo>
                  <a:lnTo>
                    <a:pt x="643" y="4632"/>
                  </a:lnTo>
                  <a:cubicBezTo>
                    <a:pt x="477" y="4632"/>
                    <a:pt x="334" y="4502"/>
                    <a:pt x="334" y="4323"/>
                  </a:cubicBezTo>
                  <a:lnTo>
                    <a:pt x="334" y="632"/>
                  </a:lnTo>
                  <a:cubicBezTo>
                    <a:pt x="334" y="465"/>
                    <a:pt x="465" y="322"/>
                    <a:pt x="643" y="322"/>
                  </a:cubicBezTo>
                  <a:close/>
                  <a:moveTo>
                    <a:pt x="6585" y="4132"/>
                  </a:moveTo>
                  <a:lnTo>
                    <a:pt x="7216" y="4692"/>
                  </a:lnTo>
                  <a:cubicBezTo>
                    <a:pt x="7192" y="4728"/>
                    <a:pt x="7085" y="4811"/>
                    <a:pt x="6954" y="4930"/>
                  </a:cubicBezTo>
                  <a:cubicBezTo>
                    <a:pt x="6894" y="4823"/>
                    <a:pt x="6823" y="4740"/>
                    <a:pt x="6727" y="4668"/>
                  </a:cubicBezTo>
                  <a:cubicBezTo>
                    <a:pt x="6620" y="4573"/>
                    <a:pt x="6537" y="4502"/>
                    <a:pt x="6382" y="4442"/>
                  </a:cubicBezTo>
                  <a:cubicBezTo>
                    <a:pt x="6489" y="4275"/>
                    <a:pt x="6561" y="4156"/>
                    <a:pt x="6585" y="4132"/>
                  </a:cubicBezTo>
                  <a:close/>
                  <a:moveTo>
                    <a:pt x="3598" y="5673"/>
                  </a:moveTo>
                  <a:cubicBezTo>
                    <a:pt x="3791" y="5673"/>
                    <a:pt x="3971" y="5794"/>
                    <a:pt x="4049" y="5978"/>
                  </a:cubicBezTo>
                  <a:cubicBezTo>
                    <a:pt x="3941" y="6002"/>
                    <a:pt x="3703" y="6061"/>
                    <a:pt x="3584" y="6085"/>
                  </a:cubicBezTo>
                  <a:cubicBezTo>
                    <a:pt x="3382" y="6121"/>
                    <a:pt x="3310" y="6407"/>
                    <a:pt x="3453" y="6549"/>
                  </a:cubicBezTo>
                  <a:cubicBezTo>
                    <a:pt x="3501" y="6597"/>
                    <a:pt x="3548" y="6633"/>
                    <a:pt x="3584" y="6657"/>
                  </a:cubicBezTo>
                  <a:cubicBezTo>
                    <a:pt x="3382" y="6657"/>
                    <a:pt x="3191" y="6514"/>
                    <a:pt x="3132" y="6299"/>
                  </a:cubicBezTo>
                  <a:cubicBezTo>
                    <a:pt x="3048" y="6037"/>
                    <a:pt x="3203" y="5764"/>
                    <a:pt x="3465" y="5692"/>
                  </a:cubicBezTo>
                  <a:cubicBezTo>
                    <a:pt x="3509" y="5679"/>
                    <a:pt x="3554" y="5673"/>
                    <a:pt x="3598" y="5673"/>
                  </a:cubicBezTo>
                  <a:close/>
                  <a:moveTo>
                    <a:pt x="5952" y="4675"/>
                  </a:moveTo>
                  <a:cubicBezTo>
                    <a:pt x="6182" y="4675"/>
                    <a:pt x="6411" y="4777"/>
                    <a:pt x="6596" y="4990"/>
                  </a:cubicBezTo>
                  <a:cubicBezTo>
                    <a:pt x="6954" y="5406"/>
                    <a:pt x="6799" y="6061"/>
                    <a:pt x="6275" y="6383"/>
                  </a:cubicBezTo>
                  <a:cubicBezTo>
                    <a:pt x="6275" y="6383"/>
                    <a:pt x="5930" y="6609"/>
                    <a:pt x="5430" y="6716"/>
                  </a:cubicBezTo>
                  <a:cubicBezTo>
                    <a:pt x="5346" y="6728"/>
                    <a:pt x="5287" y="6823"/>
                    <a:pt x="5299" y="6907"/>
                  </a:cubicBezTo>
                  <a:cubicBezTo>
                    <a:pt x="5309" y="6988"/>
                    <a:pt x="5379" y="7043"/>
                    <a:pt x="5451" y="7043"/>
                  </a:cubicBezTo>
                  <a:cubicBezTo>
                    <a:pt x="5464" y="7043"/>
                    <a:pt x="5477" y="7041"/>
                    <a:pt x="5489" y="7038"/>
                  </a:cubicBezTo>
                  <a:cubicBezTo>
                    <a:pt x="6037" y="6918"/>
                    <a:pt x="6430" y="6668"/>
                    <a:pt x="6442" y="6668"/>
                  </a:cubicBezTo>
                  <a:cubicBezTo>
                    <a:pt x="6573" y="6585"/>
                    <a:pt x="6692" y="6478"/>
                    <a:pt x="6799" y="6359"/>
                  </a:cubicBezTo>
                  <a:cubicBezTo>
                    <a:pt x="6894" y="6716"/>
                    <a:pt x="7216" y="6966"/>
                    <a:pt x="7585" y="6966"/>
                  </a:cubicBezTo>
                  <a:cubicBezTo>
                    <a:pt x="7644" y="6966"/>
                    <a:pt x="7728" y="6954"/>
                    <a:pt x="7787" y="6942"/>
                  </a:cubicBezTo>
                  <a:cubicBezTo>
                    <a:pt x="7870" y="6918"/>
                    <a:pt x="7930" y="6835"/>
                    <a:pt x="7906" y="6740"/>
                  </a:cubicBezTo>
                  <a:cubicBezTo>
                    <a:pt x="7886" y="6669"/>
                    <a:pt x="7823" y="6616"/>
                    <a:pt x="7746" y="6616"/>
                  </a:cubicBezTo>
                  <a:cubicBezTo>
                    <a:pt x="7732" y="6616"/>
                    <a:pt x="7718" y="6617"/>
                    <a:pt x="7704" y="6621"/>
                  </a:cubicBezTo>
                  <a:cubicBezTo>
                    <a:pt x="7661" y="6632"/>
                    <a:pt x="7619" y="6638"/>
                    <a:pt x="7578" y="6638"/>
                  </a:cubicBezTo>
                  <a:cubicBezTo>
                    <a:pt x="7318" y="6638"/>
                    <a:pt x="7097" y="6422"/>
                    <a:pt x="7097" y="6145"/>
                  </a:cubicBezTo>
                  <a:cubicBezTo>
                    <a:pt x="7097" y="5883"/>
                    <a:pt x="7323" y="5656"/>
                    <a:pt x="7585" y="5656"/>
                  </a:cubicBezTo>
                  <a:cubicBezTo>
                    <a:pt x="7930" y="5656"/>
                    <a:pt x="8168" y="5990"/>
                    <a:pt x="8049" y="6311"/>
                  </a:cubicBezTo>
                  <a:cubicBezTo>
                    <a:pt x="8025" y="6407"/>
                    <a:pt x="8061" y="6490"/>
                    <a:pt x="8156" y="6526"/>
                  </a:cubicBezTo>
                  <a:cubicBezTo>
                    <a:pt x="8171" y="6530"/>
                    <a:pt x="8186" y="6532"/>
                    <a:pt x="8200" y="6532"/>
                  </a:cubicBezTo>
                  <a:cubicBezTo>
                    <a:pt x="8271" y="6532"/>
                    <a:pt x="8339" y="6487"/>
                    <a:pt x="8359" y="6418"/>
                  </a:cubicBezTo>
                  <a:cubicBezTo>
                    <a:pt x="8569" y="5825"/>
                    <a:pt x="8085" y="5329"/>
                    <a:pt x="7564" y="5329"/>
                  </a:cubicBezTo>
                  <a:cubicBezTo>
                    <a:pt x="7406" y="5329"/>
                    <a:pt x="7244" y="5375"/>
                    <a:pt x="7097" y="5478"/>
                  </a:cubicBezTo>
                  <a:cubicBezTo>
                    <a:pt x="7097" y="5406"/>
                    <a:pt x="7085" y="5311"/>
                    <a:pt x="7073" y="5240"/>
                  </a:cubicBezTo>
                  <a:cubicBezTo>
                    <a:pt x="7156" y="5168"/>
                    <a:pt x="7263" y="5073"/>
                    <a:pt x="7347" y="4990"/>
                  </a:cubicBezTo>
                  <a:lnTo>
                    <a:pt x="10537" y="4990"/>
                  </a:lnTo>
                  <a:cubicBezTo>
                    <a:pt x="10704" y="4990"/>
                    <a:pt x="10847" y="5121"/>
                    <a:pt x="10847" y="5299"/>
                  </a:cubicBezTo>
                  <a:lnTo>
                    <a:pt x="10847" y="9038"/>
                  </a:lnTo>
                  <a:lnTo>
                    <a:pt x="10871" y="9038"/>
                  </a:lnTo>
                  <a:cubicBezTo>
                    <a:pt x="10871" y="9204"/>
                    <a:pt x="10728" y="9347"/>
                    <a:pt x="10549" y="9347"/>
                  </a:cubicBezTo>
                  <a:lnTo>
                    <a:pt x="643" y="9347"/>
                  </a:lnTo>
                  <a:cubicBezTo>
                    <a:pt x="477" y="9347"/>
                    <a:pt x="322" y="9216"/>
                    <a:pt x="322" y="9038"/>
                  </a:cubicBezTo>
                  <a:lnTo>
                    <a:pt x="322" y="5323"/>
                  </a:lnTo>
                  <a:cubicBezTo>
                    <a:pt x="322" y="5156"/>
                    <a:pt x="465" y="5002"/>
                    <a:pt x="643" y="5002"/>
                  </a:cubicBezTo>
                  <a:lnTo>
                    <a:pt x="4882" y="5002"/>
                  </a:lnTo>
                  <a:cubicBezTo>
                    <a:pt x="4703" y="5335"/>
                    <a:pt x="4822" y="5525"/>
                    <a:pt x="4358" y="5835"/>
                  </a:cubicBezTo>
                  <a:cubicBezTo>
                    <a:pt x="4224" y="5538"/>
                    <a:pt x="3935" y="5348"/>
                    <a:pt x="3616" y="5348"/>
                  </a:cubicBezTo>
                  <a:cubicBezTo>
                    <a:pt x="3539" y="5348"/>
                    <a:pt x="3460" y="5359"/>
                    <a:pt x="3382" y="5383"/>
                  </a:cubicBezTo>
                  <a:cubicBezTo>
                    <a:pt x="2953" y="5490"/>
                    <a:pt x="2691" y="5954"/>
                    <a:pt x="2810" y="6383"/>
                  </a:cubicBezTo>
                  <a:cubicBezTo>
                    <a:pt x="2916" y="6753"/>
                    <a:pt x="3250" y="6986"/>
                    <a:pt x="3604" y="6986"/>
                  </a:cubicBezTo>
                  <a:cubicBezTo>
                    <a:pt x="3729" y="6986"/>
                    <a:pt x="3856" y="6957"/>
                    <a:pt x="3977" y="6895"/>
                  </a:cubicBezTo>
                  <a:cubicBezTo>
                    <a:pt x="4227" y="7014"/>
                    <a:pt x="4489" y="7085"/>
                    <a:pt x="4775" y="7097"/>
                  </a:cubicBezTo>
                  <a:lnTo>
                    <a:pt x="4787" y="7097"/>
                  </a:lnTo>
                  <a:cubicBezTo>
                    <a:pt x="4882" y="7097"/>
                    <a:pt x="4953" y="7026"/>
                    <a:pt x="4953" y="6954"/>
                  </a:cubicBezTo>
                  <a:cubicBezTo>
                    <a:pt x="4953" y="6859"/>
                    <a:pt x="4894" y="6788"/>
                    <a:pt x="4811" y="6776"/>
                  </a:cubicBezTo>
                  <a:cubicBezTo>
                    <a:pt x="4441" y="6740"/>
                    <a:pt x="4096" y="6609"/>
                    <a:pt x="3798" y="6371"/>
                  </a:cubicBezTo>
                  <a:cubicBezTo>
                    <a:pt x="4287" y="6252"/>
                    <a:pt x="4715" y="6121"/>
                    <a:pt x="4989" y="5668"/>
                  </a:cubicBezTo>
                  <a:cubicBezTo>
                    <a:pt x="5049" y="5573"/>
                    <a:pt x="5072" y="5466"/>
                    <a:pt x="5108" y="5359"/>
                  </a:cubicBezTo>
                  <a:cubicBezTo>
                    <a:pt x="5168" y="5156"/>
                    <a:pt x="5192" y="5121"/>
                    <a:pt x="5299" y="4990"/>
                  </a:cubicBezTo>
                  <a:cubicBezTo>
                    <a:pt x="5346" y="4930"/>
                    <a:pt x="5406" y="4883"/>
                    <a:pt x="5465" y="4835"/>
                  </a:cubicBezTo>
                  <a:cubicBezTo>
                    <a:pt x="5616" y="4729"/>
                    <a:pt x="5784" y="4675"/>
                    <a:pt x="5952" y="4675"/>
                  </a:cubicBezTo>
                  <a:close/>
                  <a:moveTo>
                    <a:pt x="643" y="1"/>
                  </a:moveTo>
                  <a:cubicBezTo>
                    <a:pt x="286" y="1"/>
                    <a:pt x="0" y="287"/>
                    <a:pt x="0" y="644"/>
                  </a:cubicBezTo>
                  <a:lnTo>
                    <a:pt x="0" y="4359"/>
                  </a:lnTo>
                  <a:cubicBezTo>
                    <a:pt x="0" y="4561"/>
                    <a:pt x="72" y="4716"/>
                    <a:pt x="215" y="4847"/>
                  </a:cubicBezTo>
                  <a:cubicBezTo>
                    <a:pt x="72" y="4954"/>
                    <a:pt x="0" y="5121"/>
                    <a:pt x="0" y="5323"/>
                  </a:cubicBezTo>
                  <a:lnTo>
                    <a:pt x="0" y="9038"/>
                  </a:lnTo>
                  <a:cubicBezTo>
                    <a:pt x="0" y="9395"/>
                    <a:pt x="286" y="9681"/>
                    <a:pt x="643" y="9681"/>
                  </a:cubicBezTo>
                  <a:lnTo>
                    <a:pt x="10549" y="9681"/>
                  </a:lnTo>
                  <a:cubicBezTo>
                    <a:pt x="10907" y="9681"/>
                    <a:pt x="11192" y="9395"/>
                    <a:pt x="11192" y="9038"/>
                  </a:cubicBezTo>
                  <a:lnTo>
                    <a:pt x="11192" y="5323"/>
                  </a:lnTo>
                  <a:cubicBezTo>
                    <a:pt x="11192" y="5121"/>
                    <a:pt x="11121" y="4966"/>
                    <a:pt x="10990" y="4847"/>
                  </a:cubicBezTo>
                  <a:cubicBezTo>
                    <a:pt x="11121" y="4728"/>
                    <a:pt x="11192" y="4561"/>
                    <a:pt x="11192" y="4359"/>
                  </a:cubicBezTo>
                  <a:lnTo>
                    <a:pt x="11192" y="644"/>
                  </a:lnTo>
                  <a:cubicBezTo>
                    <a:pt x="11192" y="287"/>
                    <a:pt x="10907" y="1"/>
                    <a:pt x="10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6" name="Google Shape;17626;p63"/>
            <p:cNvSpPr/>
            <p:nvPr/>
          </p:nvSpPr>
          <p:spPr>
            <a:xfrm>
              <a:off x="3552414" y="3088826"/>
              <a:ext cx="52669" cy="52224"/>
            </a:xfrm>
            <a:custGeom>
              <a:rect b="b" l="l" r="r" t="t"/>
              <a:pathLst>
                <a:path extrusionOk="0" h="1642" w="1656">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1"/>
                    <a:pt x="1066" y="1304"/>
                    <a:pt x="996" y="1304"/>
                  </a:cubicBezTo>
                  <a:cubicBezTo>
                    <a:pt x="982" y="1304"/>
                    <a:pt x="967" y="1306"/>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7" name="Google Shape;17627;p63"/>
            <p:cNvSpPr/>
            <p:nvPr/>
          </p:nvSpPr>
          <p:spPr>
            <a:xfrm>
              <a:off x="3552414" y="3153199"/>
              <a:ext cx="52669" cy="52256"/>
            </a:xfrm>
            <a:custGeom>
              <a:rect b="b" l="l" r="r" t="t"/>
              <a:pathLst>
                <a:path extrusionOk="0" h="1643" w="1656">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9"/>
                    <a:pt x="1063" y="1305"/>
                    <a:pt x="991" y="1305"/>
                  </a:cubicBezTo>
                  <a:cubicBezTo>
                    <a:pt x="978" y="1305"/>
                    <a:pt x="965" y="1307"/>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8" name="Google Shape;17628;p63"/>
            <p:cNvSpPr/>
            <p:nvPr/>
          </p:nvSpPr>
          <p:spPr>
            <a:xfrm>
              <a:off x="3616024" y="3153199"/>
              <a:ext cx="52287" cy="52256"/>
            </a:xfrm>
            <a:custGeom>
              <a:rect b="b" l="l" r="r" t="t"/>
              <a:pathLst>
                <a:path extrusionOk="0" h="1643" w="1644">
                  <a:moveTo>
                    <a:pt x="834" y="1"/>
                  </a:moveTo>
                  <a:cubicBezTo>
                    <a:pt x="370" y="1"/>
                    <a:pt x="1" y="370"/>
                    <a:pt x="1" y="822"/>
                  </a:cubicBezTo>
                  <a:cubicBezTo>
                    <a:pt x="1" y="1292"/>
                    <a:pt x="375" y="1642"/>
                    <a:pt x="828" y="1642"/>
                  </a:cubicBezTo>
                  <a:cubicBezTo>
                    <a:pt x="892" y="1642"/>
                    <a:pt x="958" y="1635"/>
                    <a:pt x="1024" y="1620"/>
                  </a:cubicBezTo>
                  <a:cubicBezTo>
                    <a:pt x="1108" y="1608"/>
                    <a:pt x="1167" y="1513"/>
                    <a:pt x="1144" y="1430"/>
                  </a:cubicBezTo>
                  <a:cubicBezTo>
                    <a:pt x="1123" y="1359"/>
                    <a:pt x="1060" y="1305"/>
                    <a:pt x="991" y="1305"/>
                  </a:cubicBezTo>
                  <a:cubicBezTo>
                    <a:pt x="978" y="1305"/>
                    <a:pt x="966" y="1307"/>
                    <a:pt x="953" y="1311"/>
                  </a:cubicBezTo>
                  <a:cubicBezTo>
                    <a:pt x="914" y="1319"/>
                    <a:pt x="876" y="1323"/>
                    <a:pt x="838" y="1323"/>
                  </a:cubicBezTo>
                  <a:cubicBezTo>
                    <a:pt x="564" y="1323"/>
                    <a:pt x="334" y="1106"/>
                    <a:pt x="334" y="834"/>
                  </a:cubicBezTo>
                  <a:cubicBezTo>
                    <a:pt x="334" y="572"/>
                    <a:pt x="560" y="346"/>
                    <a:pt x="822" y="346"/>
                  </a:cubicBezTo>
                  <a:cubicBezTo>
                    <a:pt x="1167" y="346"/>
                    <a:pt x="1405" y="668"/>
                    <a:pt x="1286" y="1001"/>
                  </a:cubicBezTo>
                  <a:cubicBezTo>
                    <a:pt x="1263" y="1084"/>
                    <a:pt x="1310" y="1180"/>
                    <a:pt x="1394" y="1203"/>
                  </a:cubicBezTo>
                  <a:cubicBezTo>
                    <a:pt x="1415" y="1211"/>
                    <a:pt x="1436" y="1215"/>
                    <a:pt x="1456" y="1215"/>
                  </a:cubicBezTo>
                  <a:cubicBezTo>
                    <a:pt x="1524" y="1215"/>
                    <a:pt x="1580" y="1170"/>
                    <a:pt x="1608" y="1096"/>
                  </a:cubicBezTo>
                  <a:cubicBezTo>
                    <a:pt x="1632" y="1013"/>
                    <a:pt x="1644" y="918"/>
                    <a:pt x="1644" y="834"/>
                  </a:cubicBezTo>
                  <a:cubicBezTo>
                    <a:pt x="1644" y="358"/>
                    <a:pt x="127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9" name="Google Shape;17629;p63"/>
            <p:cNvSpPr/>
            <p:nvPr/>
          </p:nvSpPr>
          <p:spPr>
            <a:xfrm>
              <a:off x="3679252" y="3153199"/>
              <a:ext cx="57217" cy="52256"/>
            </a:xfrm>
            <a:custGeom>
              <a:rect b="b" l="l" r="r" t="t"/>
              <a:pathLst>
                <a:path extrusionOk="0" h="1643" w="1799">
                  <a:moveTo>
                    <a:pt x="834" y="1"/>
                  </a:moveTo>
                  <a:cubicBezTo>
                    <a:pt x="370" y="1"/>
                    <a:pt x="1" y="370"/>
                    <a:pt x="1" y="822"/>
                  </a:cubicBezTo>
                  <a:cubicBezTo>
                    <a:pt x="1" y="1292"/>
                    <a:pt x="375" y="1642"/>
                    <a:pt x="828" y="1642"/>
                  </a:cubicBezTo>
                  <a:cubicBezTo>
                    <a:pt x="892" y="1642"/>
                    <a:pt x="958" y="1635"/>
                    <a:pt x="1025" y="1620"/>
                  </a:cubicBezTo>
                  <a:cubicBezTo>
                    <a:pt x="1120" y="1608"/>
                    <a:pt x="1180" y="1513"/>
                    <a:pt x="1144" y="1430"/>
                  </a:cubicBezTo>
                  <a:cubicBezTo>
                    <a:pt x="1134" y="1359"/>
                    <a:pt x="1064" y="1305"/>
                    <a:pt x="992" y="1305"/>
                  </a:cubicBezTo>
                  <a:cubicBezTo>
                    <a:pt x="979" y="1305"/>
                    <a:pt x="966" y="1307"/>
                    <a:pt x="953" y="1311"/>
                  </a:cubicBezTo>
                  <a:cubicBezTo>
                    <a:pt x="916" y="1319"/>
                    <a:pt x="879" y="1323"/>
                    <a:pt x="842" y="1323"/>
                  </a:cubicBezTo>
                  <a:cubicBezTo>
                    <a:pt x="576" y="1323"/>
                    <a:pt x="346" y="1106"/>
                    <a:pt x="346" y="834"/>
                  </a:cubicBezTo>
                  <a:cubicBezTo>
                    <a:pt x="346" y="572"/>
                    <a:pt x="572" y="346"/>
                    <a:pt x="834" y="346"/>
                  </a:cubicBezTo>
                  <a:cubicBezTo>
                    <a:pt x="1180" y="346"/>
                    <a:pt x="1418" y="668"/>
                    <a:pt x="1299" y="1001"/>
                  </a:cubicBezTo>
                  <a:cubicBezTo>
                    <a:pt x="1263" y="1084"/>
                    <a:pt x="1311" y="1180"/>
                    <a:pt x="1406" y="1203"/>
                  </a:cubicBezTo>
                  <a:cubicBezTo>
                    <a:pt x="1425" y="1211"/>
                    <a:pt x="1444" y="1215"/>
                    <a:pt x="1463" y="1215"/>
                  </a:cubicBezTo>
                  <a:cubicBezTo>
                    <a:pt x="1528" y="1215"/>
                    <a:pt x="1590" y="1170"/>
                    <a:pt x="1608" y="1096"/>
                  </a:cubicBezTo>
                  <a:cubicBezTo>
                    <a:pt x="1799" y="549"/>
                    <a:pt x="140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0" name="Google Shape;17630;p63"/>
            <p:cNvSpPr/>
            <p:nvPr/>
          </p:nvSpPr>
          <p:spPr>
            <a:xfrm>
              <a:off x="3742894" y="3153199"/>
              <a:ext cx="57185" cy="52256"/>
            </a:xfrm>
            <a:custGeom>
              <a:rect b="b" l="l" r="r" t="t"/>
              <a:pathLst>
                <a:path extrusionOk="0" h="1643" w="1798">
                  <a:moveTo>
                    <a:pt x="834" y="1"/>
                  </a:moveTo>
                  <a:cubicBezTo>
                    <a:pt x="369" y="1"/>
                    <a:pt x="0" y="370"/>
                    <a:pt x="0" y="822"/>
                  </a:cubicBezTo>
                  <a:cubicBezTo>
                    <a:pt x="0" y="1292"/>
                    <a:pt x="374" y="1642"/>
                    <a:pt x="827" y="1642"/>
                  </a:cubicBezTo>
                  <a:cubicBezTo>
                    <a:pt x="892" y="1642"/>
                    <a:pt x="957" y="1635"/>
                    <a:pt x="1024" y="1620"/>
                  </a:cubicBezTo>
                  <a:cubicBezTo>
                    <a:pt x="1107" y="1608"/>
                    <a:pt x="1167" y="1513"/>
                    <a:pt x="1143" y="1430"/>
                  </a:cubicBezTo>
                  <a:cubicBezTo>
                    <a:pt x="1123" y="1359"/>
                    <a:pt x="1060" y="1305"/>
                    <a:pt x="990" y="1305"/>
                  </a:cubicBezTo>
                  <a:cubicBezTo>
                    <a:pt x="978" y="1305"/>
                    <a:pt x="965" y="1307"/>
                    <a:pt x="953" y="1311"/>
                  </a:cubicBezTo>
                  <a:cubicBezTo>
                    <a:pt x="914" y="1319"/>
                    <a:pt x="875" y="1323"/>
                    <a:pt x="837" y="1323"/>
                  </a:cubicBezTo>
                  <a:cubicBezTo>
                    <a:pt x="563" y="1323"/>
                    <a:pt x="334" y="1106"/>
                    <a:pt x="334" y="834"/>
                  </a:cubicBezTo>
                  <a:cubicBezTo>
                    <a:pt x="334" y="572"/>
                    <a:pt x="560" y="346"/>
                    <a:pt x="822" y="346"/>
                  </a:cubicBezTo>
                  <a:cubicBezTo>
                    <a:pt x="1167" y="346"/>
                    <a:pt x="1405" y="668"/>
                    <a:pt x="1286" y="1001"/>
                  </a:cubicBezTo>
                  <a:cubicBezTo>
                    <a:pt x="1262" y="1084"/>
                    <a:pt x="1298" y="1180"/>
                    <a:pt x="1393" y="1203"/>
                  </a:cubicBezTo>
                  <a:cubicBezTo>
                    <a:pt x="1415" y="1211"/>
                    <a:pt x="1435" y="1215"/>
                    <a:pt x="1455" y="1215"/>
                  </a:cubicBezTo>
                  <a:cubicBezTo>
                    <a:pt x="1523" y="1215"/>
                    <a:pt x="1577" y="1170"/>
                    <a:pt x="1596" y="1096"/>
                  </a:cubicBezTo>
                  <a:cubicBezTo>
                    <a:pt x="1798" y="549"/>
                    <a:pt x="1393"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1" name="Google Shape;17631;p63"/>
            <p:cNvSpPr/>
            <p:nvPr/>
          </p:nvSpPr>
          <p:spPr>
            <a:xfrm>
              <a:off x="3806122" y="3088826"/>
              <a:ext cx="57217" cy="52224"/>
            </a:xfrm>
            <a:custGeom>
              <a:rect b="b" l="l" r="r" t="t"/>
              <a:pathLst>
                <a:path extrusionOk="0" h="1642" w="1799">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4" y="1351"/>
                    <a:pt x="1067" y="1304"/>
                    <a:pt x="996" y="1304"/>
                  </a:cubicBezTo>
                  <a:cubicBezTo>
                    <a:pt x="982" y="1304"/>
                    <a:pt x="967" y="1306"/>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2" name="Google Shape;17632;p63"/>
            <p:cNvSpPr/>
            <p:nvPr/>
          </p:nvSpPr>
          <p:spPr>
            <a:xfrm>
              <a:off x="3806122" y="3153199"/>
              <a:ext cx="57217" cy="52256"/>
            </a:xfrm>
            <a:custGeom>
              <a:rect b="b" l="l" r="r" t="t"/>
              <a:pathLst>
                <a:path extrusionOk="0" h="1643" w="1799">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3" y="1359"/>
                    <a:pt x="1063" y="1305"/>
                    <a:pt x="991" y="1305"/>
                  </a:cubicBezTo>
                  <a:cubicBezTo>
                    <a:pt x="978" y="1305"/>
                    <a:pt x="966" y="1307"/>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3" name="Google Shape;17633;p63"/>
            <p:cNvSpPr/>
            <p:nvPr/>
          </p:nvSpPr>
          <p:spPr>
            <a:xfrm>
              <a:off x="3549742" y="2940392"/>
              <a:ext cx="107215" cy="72420"/>
            </a:xfrm>
            <a:custGeom>
              <a:rect b="b" l="l" r="r" t="t"/>
              <a:pathLst>
                <a:path extrusionOk="0" h="2277" w="3371">
                  <a:moveTo>
                    <a:pt x="1573" y="1"/>
                  </a:moveTo>
                  <a:cubicBezTo>
                    <a:pt x="1311" y="1"/>
                    <a:pt x="1084" y="215"/>
                    <a:pt x="1084" y="489"/>
                  </a:cubicBezTo>
                  <a:lnTo>
                    <a:pt x="1084" y="548"/>
                  </a:lnTo>
                  <a:cubicBezTo>
                    <a:pt x="1084" y="608"/>
                    <a:pt x="1037" y="644"/>
                    <a:pt x="977" y="644"/>
                  </a:cubicBezTo>
                  <a:cubicBezTo>
                    <a:pt x="715" y="644"/>
                    <a:pt x="489" y="870"/>
                    <a:pt x="489" y="1144"/>
                  </a:cubicBezTo>
                  <a:cubicBezTo>
                    <a:pt x="489" y="1167"/>
                    <a:pt x="489" y="1203"/>
                    <a:pt x="501" y="1227"/>
                  </a:cubicBezTo>
                  <a:cubicBezTo>
                    <a:pt x="501" y="1227"/>
                    <a:pt x="501" y="1239"/>
                    <a:pt x="489" y="1239"/>
                  </a:cubicBezTo>
                  <a:cubicBezTo>
                    <a:pt x="215" y="1239"/>
                    <a:pt x="1" y="1465"/>
                    <a:pt x="1" y="1739"/>
                  </a:cubicBezTo>
                  <a:lnTo>
                    <a:pt x="1" y="1775"/>
                  </a:lnTo>
                  <a:cubicBezTo>
                    <a:pt x="1" y="2013"/>
                    <a:pt x="180" y="2227"/>
                    <a:pt x="418" y="2275"/>
                  </a:cubicBezTo>
                  <a:cubicBezTo>
                    <a:pt x="425" y="2276"/>
                    <a:pt x="432" y="2276"/>
                    <a:pt x="439" y="2276"/>
                  </a:cubicBezTo>
                  <a:cubicBezTo>
                    <a:pt x="517" y="2276"/>
                    <a:pt x="597" y="2219"/>
                    <a:pt x="608" y="2132"/>
                  </a:cubicBezTo>
                  <a:cubicBezTo>
                    <a:pt x="620" y="2048"/>
                    <a:pt x="561" y="1953"/>
                    <a:pt x="477" y="1941"/>
                  </a:cubicBezTo>
                  <a:cubicBezTo>
                    <a:pt x="394" y="1929"/>
                    <a:pt x="334" y="1870"/>
                    <a:pt x="334" y="1775"/>
                  </a:cubicBezTo>
                  <a:lnTo>
                    <a:pt x="334" y="1727"/>
                  </a:lnTo>
                  <a:cubicBezTo>
                    <a:pt x="334" y="1632"/>
                    <a:pt x="418" y="1560"/>
                    <a:pt x="501" y="1560"/>
                  </a:cubicBezTo>
                  <a:cubicBezTo>
                    <a:pt x="715" y="1560"/>
                    <a:pt x="894" y="1370"/>
                    <a:pt x="846" y="1144"/>
                  </a:cubicBezTo>
                  <a:cubicBezTo>
                    <a:pt x="822" y="1036"/>
                    <a:pt x="906" y="953"/>
                    <a:pt x="1013" y="953"/>
                  </a:cubicBezTo>
                  <a:cubicBezTo>
                    <a:pt x="1263" y="953"/>
                    <a:pt x="1465" y="739"/>
                    <a:pt x="1454" y="489"/>
                  </a:cubicBezTo>
                  <a:cubicBezTo>
                    <a:pt x="1442" y="370"/>
                    <a:pt x="1525" y="298"/>
                    <a:pt x="1620" y="298"/>
                  </a:cubicBezTo>
                  <a:lnTo>
                    <a:pt x="2382" y="298"/>
                  </a:lnTo>
                  <a:cubicBezTo>
                    <a:pt x="2466" y="298"/>
                    <a:pt x="2537" y="370"/>
                    <a:pt x="2537" y="453"/>
                  </a:cubicBezTo>
                  <a:lnTo>
                    <a:pt x="2537" y="489"/>
                  </a:lnTo>
                  <a:cubicBezTo>
                    <a:pt x="2537" y="513"/>
                    <a:pt x="2525" y="548"/>
                    <a:pt x="2525" y="608"/>
                  </a:cubicBezTo>
                  <a:cubicBezTo>
                    <a:pt x="2525" y="798"/>
                    <a:pt x="2692" y="965"/>
                    <a:pt x="2882" y="965"/>
                  </a:cubicBezTo>
                  <a:cubicBezTo>
                    <a:pt x="2978" y="965"/>
                    <a:pt x="3049" y="1036"/>
                    <a:pt x="3049" y="1132"/>
                  </a:cubicBezTo>
                  <a:cubicBezTo>
                    <a:pt x="3049" y="1215"/>
                    <a:pt x="2978" y="1286"/>
                    <a:pt x="2882" y="1286"/>
                  </a:cubicBezTo>
                  <a:lnTo>
                    <a:pt x="2275" y="1286"/>
                  </a:lnTo>
                  <a:cubicBezTo>
                    <a:pt x="2037" y="1286"/>
                    <a:pt x="1846" y="1489"/>
                    <a:pt x="1846" y="1727"/>
                  </a:cubicBezTo>
                  <a:lnTo>
                    <a:pt x="1846" y="1787"/>
                  </a:lnTo>
                  <a:cubicBezTo>
                    <a:pt x="1846" y="1870"/>
                    <a:pt x="1763" y="1941"/>
                    <a:pt x="1680" y="1941"/>
                  </a:cubicBezTo>
                  <a:lnTo>
                    <a:pt x="1120" y="1941"/>
                  </a:lnTo>
                  <a:cubicBezTo>
                    <a:pt x="1037" y="1941"/>
                    <a:pt x="965" y="2025"/>
                    <a:pt x="965" y="2108"/>
                  </a:cubicBezTo>
                  <a:cubicBezTo>
                    <a:pt x="965" y="2203"/>
                    <a:pt x="1037" y="2275"/>
                    <a:pt x="1120" y="2275"/>
                  </a:cubicBezTo>
                  <a:lnTo>
                    <a:pt x="1680" y="2275"/>
                  </a:lnTo>
                  <a:cubicBezTo>
                    <a:pt x="1942" y="2275"/>
                    <a:pt x="2168" y="2048"/>
                    <a:pt x="2168" y="1787"/>
                  </a:cubicBezTo>
                  <a:lnTo>
                    <a:pt x="2168" y="1727"/>
                  </a:lnTo>
                  <a:cubicBezTo>
                    <a:pt x="2168" y="1667"/>
                    <a:pt x="2216" y="1620"/>
                    <a:pt x="2275" y="1620"/>
                  </a:cubicBezTo>
                  <a:lnTo>
                    <a:pt x="2882" y="1620"/>
                  </a:lnTo>
                  <a:cubicBezTo>
                    <a:pt x="3156" y="1620"/>
                    <a:pt x="3370" y="1394"/>
                    <a:pt x="3370" y="1132"/>
                  </a:cubicBezTo>
                  <a:cubicBezTo>
                    <a:pt x="3311" y="858"/>
                    <a:pt x="3097" y="632"/>
                    <a:pt x="2823" y="632"/>
                  </a:cubicBezTo>
                  <a:cubicBezTo>
                    <a:pt x="2811" y="632"/>
                    <a:pt x="2799" y="620"/>
                    <a:pt x="2811" y="620"/>
                  </a:cubicBezTo>
                  <a:cubicBezTo>
                    <a:pt x="2882" y="298"/>
                    <a:pt x="2644" y="1"/>
                    <a:pt x="2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4" name="Google Shape;17634;p63"/>
            <p:cNvSpPr/>
            <p:nvPr/>
          </p:nvSpPr>
          <p:spPr>
            <a:xfrm>
              <a:off x="3630050" y="2983551"/>
              <a:ext cx="93539" cy="73120"/>
            </a:xfrm>
            <a:custGeom>
              <a:rect b="b" l="l" r="r" t="t"/>
              <a:pathLst>
                <a:path extrusionOk="0" h="2299" w="2941">
                  <a:moveTo>
                    <a:pt x="1703" y="1"/>
                  </a:moveTo>
                  <a:cubicBezTo>
                    <a:pt x="1429" y="1"/>
                    <a:pt x="1203" y="227"/>
                    <a:pt x="1203" y="501"/>
                  </a:cubicBezTo>
                  <a:lnTo>
                    <a:pt x="1203" y="561"/>
                  </a:lnTo>
                  <a:cubicBezTo>
                    <a:pt x="1203" y="620"/>
                    <a:pt x="1167" y="656"/>
                    <a:pt x="1107" y="656"/>
                  </a:cubicBezTo>
                  <a:lnTo>
                    <a:pt x="488" y="656"/>
                  </a:lnTo>
                  <a:cubicBezTo>
                    <a:pt x="226" y="656"/>
                    <a:pt x="0" y="882"/>
                    <a:pt x="0" y="1156"/>
                  </a:cubicBezTo>
                  <a:cubicBezTo>
                    <a:pt x="0" y="1418"/>
                    <a:pt x="226" y="1644"/>
                    <a:pt x="488" y="1644"/>
                  </a:cubicBezTo>
                  <a:cubicBezTo>
                    <a:pt x="512" y="1644"/>
                    <a:pt x="512" y="1656"/>
                    <a:pt x="512" y="1656"/>
                  </a:cubicBezTo>
                  <a:cubicBezTo>
                    <a:pt x="512" y="1656"/>
                    <a:pt x="488" y="1704"/>
                    <a:pt x="488" y="1775"/>
                  </a:cubicBezTo>
                  <a:lnTo>
                    <a:pt x="488" y="1811"/>
                  </a:lnTo>
                  <a:cubicBezTo>
                    <a:pt x="488" y="2073"/>
                    <a:pt x="714" y="2299"/>
                    <a:pt x="988" y="2299"/>
                  </a:cubicBezTo>
                  <a:lnTo>
                    <a:pt x="1322" y="2299"/>
                  </a:lnTo>
                  <a:cubicBezTo>
                    <a:pt x="1596" y="2299"/>
                    <a:pt x="1834" y="2085"/>
                    <a:pt x="1822" y="1751"/>
                  </a:cubicBezTo>
                  <a:cubicBezTo>
                    <a:pt x="1822" y="1692"/>
                    <a:pt x="1857" y="1644"/>
                    <a:pt x="1917" y="1644"/>
                  </a:cubicBezTo>
                  <a:cubicBezTo>
                    <a:pt x="2238" y="1644"/>
                    <a:pt x="2453" y="1358"/>
                    <a:pt x="2417" y="1061"/>
                  </a:cubicBezTo>
                  <a:cubicBezTo>
                    <a:pt x="2417" y="1049"/>
                    <a:pt x="2417" y="1037"/>
                    <a:pt x="2429" y="1037"/>
                  </a:cubicBezTo>
                  <a:cubicBezTo>
                    <a:pt x="2691" y="1037"/>
                    <a:pt x="2917" y="811"/>
                    <a:pt x="2917" y="537"/>
                  </a:cubicBezTo>
                  <a:lnTo>
                    <a:pt x="2917" y="501"/>
                  </a:lnTo>
                  <a:cubicBezTo>
                    <a:pt x="2941" y="201"/>
                    <a:pt x="2687" y="16"/>
                    <a:pt x="2503" y="16"/>
                  </a:cubicBezTo>
                  <a:cubicBezTo>
                    <a:pt x="2409" y="16"/>
                    <a:pt x="2334" y="63"/>
                    <a:pt x="2322" y="168"/>
                  </a:cubicBezTo>
                  <a:cubicBezTo>
                    <a:pt x="2310" y="263"/>
                    <a:pt x="2381" y="346"/>
                    <a:pt x="2477" y="346"/>
                  </a:cubicBezTo>
                  <a:cubicBezTo>
                    <a:pt x="2548" y="346"/>
                    <a:pt x="2619" y="430"/>
                    <a:pt x="2619" y="513"/>
                  </a:cubicBezTo>
                  <a:lnTo>
                    <a:pt x="2619" y="561"/>
                  </a:lnTo>
                  <a:cubicBezTo>
                    <a:pt x="2619" y="644"/>
                    <a:pt x="2548" y="727"/>
                    <a:pt x="2453" y="727"/>
                  </a:cubicBezTo>
                  <a:cubicBezTo>
                    <a:pt x="2250" y="727"/>
                    <a:pt x="2072" y="918"/>
                    <a:pt x="2119" y="1144"/>
                  </a:cubicBezTo>
                  <a:cubicBezTo>
                    <a:pt x="2131" y="1239"/>
                    <a:pt x="2060" y="1334"/>
                    <a:pt x="1953" y="1334"/>
                  </a:cubicBezTo>
                  <a:cubicBezTo>
                    <a:pt x="1703" y="1334"/>
                    <a:pt x="1488" y="1537"/>
                    <a:pt x="1500" y="1799"/>
                  </a:cubicBezTo>
                  <a:cubicBezTo>
                    <a:pt x="1524" y="1918"/>
                    <a:pt x="1429" y="1989"/>
                    <a:pt x="1345" y="1989"/>
                  </a:cubicBezTo>
                  <a:lnTo>
                    <a:pt x="1000" y="1989"/>
                  </a:lnTo>
                  <a:cubicBezTo>
                    <a:pt x="905" y="1989"/>
                    <a:pt x="834" y="1918"/>
                    <a:pt x="834" y="1823"/>
                  </a:cubicBezTo>
                  <a:lnTo>
                    <a:pt x="834" y="1787"/>
                  </a:lnTo>
                  <a:cubicBezTo>
                    <a:pt x="834" y="1751"/>
                    <a:pt x="845" y="1727"/>
                    <a:pt x="845" y="1668"/>
                  </a:cubicBezTo>
                  <a:cubicBezTo>
                    <a:pt x="845" y="1477"/>
                    <a:pt x="691" y="1323"/>
                    <a:pt x="488" y="1323"/>
                  </a:cubicBezTo>
                  <a:cubicBezTo>
                    <a:pt x="405" y="1323"/>
                    <a:pt x="333" y="1239"/>
                    <a:pt x="333" y="1156"/>
                  </a:cubicBezTo>
                  <a:cubicBezTo>
                    <a:pt x="333" y="1061"/>
                    <a:pt x="405" y="989"/>
                    <a:pt x="488" y="989"/>
                  </a:cubicBezTo>
                  <a:lnTo>
                    <a:pt x="1107" y="989"/>
                  </a:lnTo>
                  <a:cubicBezTo>
                    <a:pt x="1345" y="989"/>
                    <a:pt x="1536" y="799"/>
                    <a:pt x="1536" y="561"/>
                  </a:cubicBezTo>
                  <a:lnTo>
                    <a:pt x="1536" y="501"/>
                  </a:lnTo>
                  <a:cubicBezTo>
                    <a:pt x="1536" y="406"/>
                    <a:pt x="1607" y="334"/>
                    <a:pt x="1703" y="334"/>
                  </a:cubicBezTo>
                  <a:lnTo>
                    <a:pt x="1798" y="334"/>
                  </a:lnTo>
                  <a:cubicBezTo>
                    <a:pt x="1893" y="334"/>
                    <a:pt x="1965" y="263"/>
                    <a:pt x="1965" y="168"/>
                  </a:cubicBezTo>
                  <a:cubicBezTo>
                    <a:pt x="1965" y="84"/>
                    <a:pt x="1893" y="1"/>
                    <a:pt x="1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35" name="Google Shape;17635;p63"/>
          <p:cNvGrpSpPr/>
          <p:nvPr/>
        </p:nvGrpSpPr>
        <p:grpSpPr>
          <a:xfrm>
            <a:off x="3082845" y="2746336"/>
            <a:ext cx="356375" cy="302338"/>
            <a:chOff x="3082845" y="2920959"/>
            <a:chExt cx="356375" cy="302338"/>
          </a:xfrm>
        </p:grpSpPr>
        <p:sp>
          <p:nvSpPr>
            <p:cNvPr id="17636" name="Google Shape;17636;p63"/>
            <p:cNvSpPr/>
            <p:nvPr/>
          </p:nvSpPr>
          <p:spPr>
            <a:xfrm>
              <a:off x="3082845" y="2920959"/>
              <a:ext cx="217769" cy="130432"/>
            </a:xfrm>
            <a:custGeom>
              <a:rect b="b" l="l" r="r" t="t"/>
              <a:pathLst>
                <a:path extrusionOk="0" h="4101" w="6847">
                  <a:moveTo>
                    <a:pt x="2394" y="2767"/>
                  </a:moveTo>
                  <a:lnTo>
                    <a:pt x="2394" y="3779"/>
                  </a:lnTo>
                  <a:cubicBezTo>
                    <a:pt x="2156" y="3743"/>
                    <a:pt x="2060" y="3683"/>
                    <a:pt x="1477" y="3469"/>
                  </a:cubicBezTo>
                  <a:cubicBezTo>
                    <a:pt x="1358" y="3374"/>
                    <a:pt x="1370" y="3231"/>
                    <a:pt x="1453" y="3136"/>
                  </a:cubicBezTo>
                  <a:cubicBezTo>
                    <a:pt x="2025" y="2874"/>
                    <a:pt x="2132" y="2790"/>
                    <a:pt x="2394" y="2767"/>
                  </a:cubicBezTo>
                  <a:close/>
                  <a:moveTo>
                    <a:pt x="3696" y="1"/>
                  </a:moveTo>
                  <a:cubicBezTo>
                    <a:pt x="3572" y="1"/>
                    <a:pt x="3447" y="74"/>
                    <a:pt x="3394" y="207"/>
                  </a:cubicBezTo>
                  <a:lnTo>
                    <a:pt x="2799" y="1600"/>
                  </a:lnTo>
                  <a:cubicBezTo>
                    <a:pt x="2727" y="1767"/>
                    <a:pt x="2691" y="1933"/>
                    <a:pt x="2691" y="2100"/>
                  </a:cubicBezTo>
                  <a:cubicBezTo>
                    <a:pt x="2691" y="2195"/>
                    <a:pt x="2715" y="2290"/>
                    <a:pt x="2727" y="2398"/>
                  </a:cubicBezTo>
                  <a:lnTo>
                    <a:pt x="2572" y="2398"/>
                  </a:lnTo>
                  <a:cubicBezTo>
                    <a:pt x="2060" y="2398"/>
                    <a:pt x="1798" y="2588"/>
                    <a:pt x="1286" y="2826"/>
                  </a:cubicBezTo>
                  <a:cubicBezTo>
                    <a:pt x="1227" y="2850"/>
                    <a:pt x="1120" y="2957"/>
                    <a:pt x="1072" y="3088"/>
                  </a:cubicBezTo>
                  <a:lnTo>
                    <a:pt x="167" y="3088"/>
                  </a:lnTo>
                  <a:cubicBezTo>
                    <a:pt x="72" y="3088"/>
                    <a:pt x="1" y="3160"/>
                    <a:pt x="1" y="3255"/>
                  </a:cubicBezTo>
                  <a:cubicBezTo>
                    <a:pt x="1" y="3338"/>
                    <a:pt x="72" y="3421"/>
                    <a:pt x="167" y="3421"/>
                  </a:cubicBezTo>
                  <a:lnTo>
                    <a:pt x="1060" y="3421"/>
                  </a:lnTo>
                  <a:cubicBezTo>
                    <a:pt x="1096" y="3588"/>
                    <a:pt x="1227" y="3719"/>
                    <a:pt x="1310" y="3743"/>
                  </a:cubicBezTo>
                  <a:cubicBezTo>
                    <a:pt x="1906" y="3981"/>
                    <a:pt x="2120" y="4100"/>
                    <a:pt x="2537" y="4100"/>
                  </a:cubicBezTo>
                  <a:lnTo>
                    <a:pt x="5061" y="4100"/>
                  </a:lnTo>
                  <a:cubicBezTo>
                    <a:pt x="5156" y="4100"/>
                    <a:pt x="5227" y="4029"/>
                    <a:pt x="5227" y="3933"/>
                  </a:cubicBezTo>
                  <a:cubicBezTo>
                    <a:pt x="5227" y="3850"/>
                    <a:pt x="5156" y="3779"/>
                    <a:pt x="5061" y="3779"/>
                  </a:cubicBezTo>
                  <a:lnTo>
                    <a:pt x="2715" y="3779"/>
                  </a:lnTo>
                  <a:lnTo>
                    <a:pt x="2715" y="2731"/>
                  </a:lnTo>
                  <a:lnTo>
                    <a:pt x="6668" y="2731"/>
                  </a:lnTo>
                  <a:cubicBezTo>
                    <a:pt x="6763" y="2731"/>
                    <a:pt x="6835" y="2659"/>
                    <a:pt x="6835" y="2564"/>
                  </a:cubicBezTo>
                  <a:cubicBezTo>
                    <a:pt x="6847" y="2481"/>
                    <a:pt x="6775" y="2409"/>
                    <a:pt x="6680" y="2409"/>
                  </a:cubicBezTo>
                  <a:lnTo>
                    <a:pt x="5239" y="2409"/>
                  </a:lnTo>
                  <a:cubicBezTo>
                    <a:pt x="5763" y="1159"/>
                    <a:pt x="5775" y="1207"/>
                    <a:pt x="5775" y="1088"/>
                  </a:cubicBezTo>
                  <a:cubicBezTo>
                    <a:pt x="5775" y="945"/>
                    <a:pt x="5704" y="826"/>
                    <a:pt x="5573" y="766"/>
                  </a:cubicBezTo>
                  <a:lnTo>
                    <a:pt x="5358" y="683"/>
                  </a:lnTo>
                  <a:cubicBezTo>
                    <a:pt x="5337" y="674"/>
                    <a:pt x="5314" y="669"/>
                    <a:pt x="5292" y="669"/>
                  </a:cubicBezTo>
                  <a:cubicBezTo>
                    <a:pt x="5228" y="669"/>
                    <a:pt x="5167" y="705"/>
                    <a:pt x="5132" y="766"/>
                  </a:cubicBezTo>
                  <a:cubicBezTo>
                    <a:pt x="5108" y="862"/>
                    <a:pt x="5132" y="945"/>
                    <a:pt x="5227" y="993"/>
                  </a:cubicBezTo>
                  <a:lnTo>
                    <a:pt x="5430" y="1088"/>
                  </a:lnTo>
                  <a:lnTo>
                    <a:pt x="4870" y="2409"/>
                  </a:lnTo>
                  <a:lnTo>
                    <a:pt x="3072" y="2409"/>
                  </a:lnTo>
                  <a:cubicBezTo>
                    <a:pt x="3037" y="2314"/>
                    <a:pt x="3025" y="2219"/>
                    <a:pt x="3025" y="2112"/>
                  </a:cubicBezTo>
                  <a:cubicBezTo>
                    <a:pt x="3025" y="1993"/>
                    <a:pt x="3049" y="1850"/>
                    <a:pt x="3096" y="1743"/>
                  </a:cubicBezTo>
                  <a:lnTo>
                    <a:pt x="3691" y="338"/>
                  </a:lnTo>
                  <a:lnTo>
                    <a:pt x="4596" y="731"/>
                  </a:lnTo>
                  <a:cubicBezTo>
                    <a:pt x="4619" y="736"/>
                    <a:pt x="4641" y="739"/>
                    <a:pt x="4662" y="739"/>
                  </a:cubicBezTo>
                  <a:cubicBezTo>
                    <a:pt x="4729" y="739"/>
                    <a:pt x="4786" y="708"/>
                    <a:pt x="4823" y="635"/>
                  </a:cubicBezTo>
                  <a:cubicBezTo>
                    <a:pt x="4858" y="552"/>
                    <a:pt x="4823" y="457"/>
                    <a:pt x="4739" y="409"/>
                  </a:cubicBezTo>
                  <a:lnTo>
                    <a:pt x="3822" y="28"/>
                  </a:lnTo>
                  <a:cubicBezTo>
                    <a:pt x="3782" y="10"/>
                    <a:pt x="3739" y="1"/>
                    <a:pt x="36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7" name="Google Shape;17637;p63"/>
            <p:cNvSpPr/>
            <p:nvPr/>
          </p:nvSpPr>
          <p:spPr>
            <a:xfrm>
              <a:off x="3260444" y="2997577"/>
              <a:ext cx="178776" cy="225720"/>
            </a:xfrm>
            <a:custGeom>
              <a:rect b="b" l="l" r="r" t="t"/>
              <a:pathLst>
                <a:path extrusionOk="0" h="7097" w="5621">
                  <a:moveTo>
                    <a:pt x="4775" y="334"/>
                  </a:moveTo>
                  <a:cubicBezTo>
                    <a:pt x="5061" y="334"/>
                    <a:pt x="5299" y="584"/>
                    <a:pt x="5299" y="858"/>
                  </a:cubicBezTo>
                  <a:cubicBezTo>
                    <a:pt x="5299" y="1143"/>
                    <a:pt x="5061" y="1382"/>
                    <a:pt x="4775" y="1382"/>
                  </a:cubicBezTo>
                  <a:lnTo>
                    <a:pt x="4358" y="1382"/>
                  </a:lnTo>
                  <a:lnTo>
                    <a:pt x="4358" y="334"/>
                  </a:lnTo>
                  <a:close/>
                  <a:moveTo>
                    <a:pt x="1751" y="0"/>
                  </a:moveTo>
                  <a:cubicBezTo>
                    <a:pt x="1667" y="0"/>
                    <a:pt x="1584" y="72"/>
                    <a:pt x="1584" y="167"/>
                  </a:cubicBezTo>
                  <a:cubicBezTo>
                    <a:pt x="1584" y="250"/>
                    <a:pt x="1667" y="322"/>
                    <a:pt x="1751" y="322"/>
                  </a:cubicBezTo>
                  <a:lnTo>
                    <a:pt x="4037" y="322"/>
                  </a:lnTo>
                  <a:lnTo>
                    <a:pt x="4037" y="1370"/>
                  </a:lnTo>
                  <a:lnTo>
                    <a:pt x="167" y="1370"/>
                  </a:lnTo>
                  <a:cubicBezTo>
                    <a:pt x="72" y="1370"/>
                    <a:pt x="1" y="1441"/>
                    <a:pt x="1" y="1536"/>
                  </a:cubicBezTo>
                  <a:cubicBezTo>
                    <a:pt x="1" y="1620"/>
                    <a:pt x="72" y="1691"/>
                    <a:pt x="167" y="1691"/>
                  </a:cubicBezTo>
                  <a:lnTo>
                    <a:pt x="774" y="1691"/>
                  </a:lnTo>
                  <a:lnTo>
                    <a:pt x="774" y="2025"/>
                  </a:lnTo>
                  <a:cubicBezTo>
                    <a:pt x="774" y="2465"/>
                    <a:pt x="1144" y="2846"/>
                    <a:pt x="1596" y="2846"/>
                  </a:cubicBezTo>
                  <a:lnTo>
                    <a:pt x="1834" y="2846"/>
                  </a:lnTo>
                  <a:lnTo>
                    <a:pt x="1834" y="3477"/>
                  </a:lnTo>
                  <a:cubicBezTo>
                    <a:pt x="1834" y="4072"/>
                    <a:pt x="2310" y="4549"/>
                    <a:pt x="2906" y="4549"/>
                  </a:cubicBezTo>
                  <a:lnTo>
                    <a:pt x="3060" y="4549"/>
                  </a:lnTo>
                  <a:cubicBezTo>
                    <a:pt x="3561" y="4549"/>
                    <a:pt x="3953" y="4953"/>
                    <a:pt x="3953" y="5442"/>
                  </a:cubicBezTo>
                  <a:lnTo>
                    <a:pt x="3953" y="6930"/>
                  </a:lnTo>
                  <a:cubicBezTo>
                    <a:pt x="3953" y="7025"/>
                    <a:pt x="4037" y="7097"/>
                    <a:pt x="4120" y="7097"/>
                  </a:cubicBezTo>
                  <a:cubicBezTo>
                    <a:pt x="4215" y="7097"/>
                    <a:pt x="4287" y="7025"/>
                    <a:pt x="4287" y="6930"/>
                  </a:cubicBezTo>
                  <a:lnTo>
                    <a:pt x="4287" y="5442"/>
                  </a:lnTo>
                  <a:cubicBezTo>
                    <a:pt x="4287" y="4775"/>
                    <a:pt x="3739" y="4227"/>
                    <a:pt x="3060" y="4227"/>
                  </a:cubicBezTo>
                  <a:lnTo>
                    <a:pt x="2906" y="4227"/>
                  </a:lnTo>
                  <a:cubicBezTo>
                    <a:pt x="2501" y="4227"/>
                    <a:pt x="2156" y="3894"/>
                    <a:pt x="2156" y="3477"/>
                  </a:cubicBezTo>
                  <a:lnTo>
                    <a:pt x="2156" y="2846"/>
                  </a:lnTo>
                  <a:cubicBezTo>
                    <a:pt x="2176" y="2846"/>
                    <a:pt x="2207" y="2848"/>
                    <a:pt x="2246" y="2848"/>
                  </a:cubicBezTo>
                  <a:cubicBezTo>
                    <a:pt x="2344" y="2848"/>
                    <a:pt x="2491" y="2836"/>
                    <a:pt x="2644" y="2751"/>
                  </a:cubicBezTo>
                  <a:cubicBezTo>
                    <a:pt x="2739" y="2703"/>
                    <a:pt x="2763" y="2620"/>
                    <a:pt x="2727" y="2525"/>
                  </a:cubicBezTo>
                  <a:cubicBezTo>
                    <a:pt x="2694" y="2467"/>
                    <a:pt x="2638" y="2432"/>
                    <a:pt x="2579" y="2432"/>
                  </a:cubicBezTo>
                  <a:cubicBezTo>
                    <a:pt x="2553" y="2432"/>
                    <a:pt x="2526" y="2439"/>
                    <a:pt x="2501" y="2453"/>
                  </a:cubicBezTo>
                  <a:cubicBezTo>
                    <a:pt x="2422" y="2496"/>
                    <a:pt x="2374" y="2505"/>
                    <a:pt x="2191" y="2505"/>
                  </a:cubicBezTo>
                  <a:cubicBezTo>
                    <a:pt x="2068" y="2505"/>
                    <a:pt x="1887" y="2501"/>
                    <a:pt x="1596" y="2501"/>
                  </a:cubicBezTo>
                  <a:cubicBezTo>
                    <a:pt x="1322" y="2501"/>
                    <a:pt x="1096" y="2275"/>
                    <a:pt x="1096" y="2013"/>
                  </a:cubicBezTo>
                  <a:lnTo>
                    <a:pt x="1096" y="1715"/>
                  </a:lnTo>
                  <a:lnTo>
                    <a:pt x="2763" y="1715"/>
                  </a:lnTo>
                  <a:lnTo>
                    <a:pt x="2763" y="2084"/>
                  </a:lnTo>
                  <a:cubicBezTo>
                    <a:pt x="2751" y="2191"/>
                    <a:pt x="2846" y="2263"/>
                    <a:pt x="2930" y="2263"/>
                  </a:cubicBezTo>
                  <a:cubicBezTo>
                    <a:pt x="3025" y="2263"/>
                    <a:pt x="3096" y="2203"/>
                    <a:pt x="3096" y="2108"/>
                  </a:cubicBezTo>
                  <a:lnTo>
                    <a:pt x="3096" y="2036"/>
                  </a:lnTo>
                  <a:lnTo>
                    <a:pt x="3096" y="1715"/>
                  </a:lnTo>
                  <a:lnTo>
                    <a:pt x="4775" y="1715"/>
                  </a:lnTo>
                  <a:cubicBezTo>
                    <a:pt x="5251" y="1715"/>
                    <a:pt x="5620" y="1322"/>
                    <a:pt x="5620" y="858"/>
                  </a:cubicBezTo>
                  <a:cubicBezTo>
                    <a:pt x="5620" y="620"/>
                    <a:pt x="5537" y="417"/>
                    <a:pt x="5370" y="250"/>
                  </a:cubicBezTo>
                  <a:cubicBezTo>
                    <a:pt x="5204" y="84"/>
                    <a:pt x="5001"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38" name="Google Shape;17638;p63"/>
          <p:cNvGrpSpPr/>
          <p:nvPr/>
        </p:nvGrpSpPr>
        <p:grpSpPr>
          <a:xfrm>
            <a:off x="2639038" y="2719699"/>
            <a:ext cx="355612" cy="355612"/>
            <a:chOff x="2639038" y="2894942"/>
            <a:chExt cx="355612" cy="355612"/>
          </a:xfrm>
        </p:grpSpPr>
        <p:sp>
          <p:nvSpPr>
            <p:cNvPr id="17639" name="Google Shape;17639;p63"/>
            <p:cNvSpPr/>
            <p:nvPr/>
          </p:nvSpPr>
          <p:spPr>
            <a:xfrm>
              <a:off x="2748479" y="2894942"/>
              <a:ext cx="246171" cy="304119"/>
            </a:xfrm>
            <a:custGeom>
              <a:rect b="b" l="l" r="r" t="t"/>
              <a:pathLst>
                <a:path extrusionOk="0" h="9562" w="7740">
                  <a:moveTo>
                    <a:pt x="7168" y="1930"/>
                  </a:moveTo>
                  <a:cubicBezTo>
                    <a:pt x="7299" y="1930"/>
                    <a:pt x="7406" y="2037"/>
                    <a:pt x="7406" y="2168"/>
                  </a:cubicBezTo>
                  <a:lnTo>
                    <a:pt x="7418" y="3156"/>
                  </a:lnTo>
                  <a:cubicBezTo>
                    <a:pt x="7418" y="3287"/>
                    <a:pt x="7311" y="3394"/>
                    <a:pt x="7180" y="3394"/>
                  </a:cubicBezTo>
                  <a:lnTo>
                    <a:pt x="6882" y="3394"/>
                  </a:lnTo>
                  <a:lnTo>
                    <a:pt x="6882" y="2715"/>
                  </a:lnTo>
                  <a:cubicBezTo>
                    <a:pt x="6882" y="2632"/>
                    <a:pt x="6811" y="2561"/>
                    <a:pt x="6715" y="2561"/>
                  </a:cubicBezTo>
                  <a:cubicBezTo>
                    <a:pt x="6632" y="2561"/>
                    <a:pt x="6549" y="2632"/>
                    <a:pt x="6549" y="2715"/>
                  </a:cubicBezTo>
                  <a:lnTo>
                    <a:pt x="6549" y="3394"/>
                  </a:lnTo>
                  <a:lnTo>
                    <a:pt x="6096" y="3394"/>
                  </a:lnTo>
                  <a:lnTo>
                    <a:pt x="6096" y="1930"/>
                  </a:lnTo>
                  <a:close/>
                  <a:moveTo>
                    <a:pt x="4549" y="1"/>
                  </a:moveTo>
                  <a:cubicBezTo>
                    <a:pt x="4227" y="1"/>
                    <a:pt x="3965" y="251"/>
                    <a:pt x="3965" y="572"/>
                  </a:cubicBezTo>
                  <a:lnTo>
                    <a:pt x="3965" y="1608"/>
                  </a:lnTo>
                  <a:lnTo>
                    <a:pt x="3239" y="1608"/>
                  </a:lnTo>
                  <a:cubicBezTo>
                    <a:pt x="3144" y="1608"/>
                    <a:pt x="3072" y="1680"/>
                    <a:pt x="3072" y="1763"/>
                  </a:cubicBezTo>
                  <a:cubicBezTo>
                    <a:pt x="3072" y="1858"/>
                    <a:pt x="3144" y="1930"/>
                    <a:pt x="3239" y="1930"/>
                  </a:cubicBezTo>
                  <a:lnTo>
                    <a:pt x="3965" y="1930"/>
                  </a:lnTo>
                  <a:lnTo>
                    <a:pt x="3965" y="3394"/>
                  </a:lnTo>
                  <a:lnTo>
                    <a:pt x="3417" y="3394"/>
                  </a:lnTo>
                  <a:lnTo>
                    <a:pt x="3417" y="3013"/>
                  </a:lnTo>
                  <a:cubicBezTo>
                    <a:pt x="3417" y="2930"/>
                    <a:pt x="3334" y="2858"/>
                    <a:pt x="3251" y="2858"/>
                  </a:cubicBezTo>
                  <a:cubicBezTo>
                    <a:pt x="3155" y="2858"/>
                    <a:pt x="3084" y="2930"/>
                    <a:pt x="3084" y="3013"/>
                  </a:cubicBezTo>
                  <a:lnTo>
                    <a:pt x="3084" y="3394"/>
                  </a:lnTo>
                  <a:lnTo>
                    <a:pt x="2382" y="3394"/>
                  </a:lnTo>
                  <a:lnTo>
                    <a:pt x="2382" y="2715"/>
                  </a:lnTo>
                  <a:cubicBezTo>
                    <a:pt x="2382" y="2632"/>
                    <a:pt x="2310" y="2561"/>
                    <a:pt x="2227" y="2561"/>
                  </a:cubicBezTo>
                  <a:cubicBezTo>
                    <a:pt x="2132" y="2561"/>
                    <a:pt x="2060" y="2632"/>
                    <a:pt x="2060" y="2715"/>
                  </a:cubicBezTo>
                  <a:lnTo>
                    <a:pt x="2060" y="3394"/>
                  </a:lnTo>
                  <a:lnTo>
                    <a:pt x="1358" y="3394"/>
                  </a:lnTo>
                  <a:lnTo>
                    <a:pt x="1358" y="3013"/>
                  </a:lnTo>
                  <a:cubicBezTo>
                    <a:pt x="1358" y="2930"/>
                    <a:pt x="1286" y="2858"/>
                    <a:pt x="1191" y="2858"/>
                  </a:cubicBezTo>
                  <a:cubicBezTo>
                    <a:pt x="1108" y="2858"/>
                    <a:pt x="1036" y="2930"/>
                    <a:pt x="1036" y="3013"/>
                  </a:cubicBezTo>
                  <a:lnTo>
                    <a:pt x="1036" y="3394"/>
                  </a:lnTo>
                  <a:lnTo>
                    <a:pt x="334" y="3394"/>
                  </a:lnTo>
                  <a:lnTo>
                    <a:pt x="334" y="2715"/>
                  </a:lnTo>
                  <a:cubicBezTo>
                    <a:pt x="334" y="2632"/>
                    <a:pt x="262" y="2561"/>
                    <a:pt x="167" y="2561"/>
                  </a:cubicBezTo>
                  <a:cubicBezTo>
                    <a:pt x="84" y="2561"/>
                    <a:pt x="0" y="2632"/>
                    <a:pt x="0" y="2715"/>
                  </a:cubicBezTo>
                  <a:lnTo>
                    <a:pt x="0" y="3549"/>
                  </a:lnTo>
                  <a:lnTo>
                    <a:pt x="0" y="4799"/>
                  </a:lnTo>
                  <a:cubicBezTo>
                    <a:pt x="0" y="4894"/>
                    <a:pt x="84" y="4966"/>
                    <a:pt x="167" y="4966"/>
                  </a:cubicBezTo>
                  <a:cubicBezTo>
                    <a:pt x="262" y="4966"/>
                    <a:pt x="334" y="4894"/>
                    <a:pt x="334" y="4799"/>
                  </a:cubicBezTo>
                  <a:lnTo>
                    <a:pt x="334" y="3716"/>
                  </a:lnTo>
                  <a:lnTo>
                    <a:pt x="3977" y="3716"/>
                  </a:lnTo>
                  <a:lnTo>
                    <a:pt x="3977" y="5692"/>
                  </a:lnTo>
                  <a:cubicBezTo>
                    <a:pt x="3977" y="5787"/>
                    <a:pt x="4048" y="5859"/>
                    <a:pt x="4144" y="5859"/>
                  </a:cubicBezTo>
                  <a:cubicBezTo>
                    <a:pt x="4227" y="5859"/>
                    <a:pt x="4310" y="5787"/>
                    <a:pt x="4310" y="5692"/>
                  </a:cubicBezTo>
                  <a:lnTo>
                    <a:pt x="4310" y="560"/>
                  </a:lnTo>
                  <a:cubicBezTo>
                    <a:pt x="4310" y="429"/>
                    <a:pt x="4406" y="322"/>
                    <a:pt x="4549" y="322"/>
                  </a:cubicBezTo>
                  <a:lnTo>
                    <a:pt x="5525" y="322"/>
                  </a:lnTo>
                  <a:cubicBezTo>
                    <a:pt x="5656" y="322"/>
                    <a:pt x="5763" y="429"/>
                    <a:pt x="5763" y="560"/>
                  </a:cubicBezTo>
                  <a:lnTo>
                    <a:pt x="5763" y="8871"/>
                  </a:lnTo>
                  <a:cubicBezTo>
                    <a:pt x="5763" y="9073"/>
                    <a:pt x="5596" y="9240"/>
                    <a:pt x="5394" y="9240"/>
                  </a:cubicBezTo>
                  <a:lnTo>
                    <a:pt x="1727" y="9240"/>
                  </a:lnTo>
                  <a:cubicBezTo>
                    <a:pt x="1643" y="9240"/>
                    <a:pt x="1572" y="9312"/>
                    <a:pt x="1572" y="9407"/>
                  </a:cubicBezTo>
                  <a:cubicBezTo>
                    <a:pt x="1572" y="9490"/>
                    <a:pt x="1643" y="9562"/>
                    <a:pt x="1727" y="9562"/>
                  </a:cubicBezTo>
                  <a:lnTo>
                    <a:pt x="5394" y="9562"/>
                  </a:lnTo>
                  <a:cubicBezTo>
                    <a:pt x="5787" y="9562"/>
                    <a:pt x="6108" y="9252"/>
                    <a:pt x="6108" y="8847"/>
                  </a:cubicBezTo>
                  <a:lnTo>
                    <a:pt x="6108" y="3704"/>
                  </a:lnTo>
                  <a:lnTo>
                    <a:pt x="7180" y="3704"/>
                  </a:lnTo>
                  <a:cubicBezTo>
                    <a:pt x="7489" y="3704"/>
                    <a:pt x="7739" y="3454"/>
                    <a:pt x="7739" y="3120"/>
                  </a:cubicBezTo>
                  <a:lnTo>
                    <a:pt x="7739" y="2144"/>
                  </a:lnTo>
                  <a:cubicBezTo>
                    <a:pt x="7739" y="1858"/>
                    <a:pt x="7489" y="1608"/>
                    <a:pt x="7180" y="1608"/>
                  </a:cubicBezTo>
                  <a:lnTo>
                    <a:pt x="6108" y="1608"/>
                  </a:lnTo>
                  <a:lnTo>
                    <a:pt x="6108" y="572"/>
                  </a:lnTo>
                  <a:cubicBezTo>
                    <a:pt x="6108" y="263"/>
                    <a:pt x="5858" y="1"/>
                    <a:pt x="5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0" name="Google Shape;17640;p63"/>
            <p:cNvSpPr/>
            <p:nvPr/>
          </p:nvSpPr>
          <p:spPr>
            <a:xfrm>
              <a:off x="2639038" y="2945703"/>
              <a:ext cx="246552" cy="304851"/>
            </a:xfrm>
            <a:custGeom>
              <a:rect b="b" l="l" r="r" t="t"/>
              <a:pathLst>
                <a:path extrusionOk="0" h="9585" w="7752">
                  <a:moveTo>
                    <a:pt x="3429" y="7989"/>
                  </a:moveTo>
                  <a:lnTo>
                    <a:pt x="3429" y="9013"/>
                  </a:lnTo>
                  <a:cubicBezTo>
                    <a:pt x="3429" y="9144"/>
                    <a:pt x="3322" y="9251"/>
                    <a:pt x="3191" y="9251"/>
                  </a:cubicBezTo>
                  <a:lnTo>
                    <a:pt x="2215" y="9251"/>
                  </a:lnTo>
                  <a:cubicBezTo>
                    <a:pt x="2072" y="9251"/>
                    <a:pt x="1977" y="9144"/>
                    <a:pt x="1977" y="9013"/>
                  </a:cubicBezTo>
                  <a:lnTo>
                    <a:pt x="1977" y="7989"/>
                  </a:lnTo>
                  <a:close/>
                  <a:moveTo>
                    <a:pt x="2358" y="0"/>
                  </a:moveTo>
                  <a:cubicBezTo>
                    <a:pt x="1977" y="0"/>
                    <a:pt x="1643" y="322"/>
                    <a:pt x="1643" y="715"/>
                  </a:cubicBezTo>
                  <a:lnTo>
                    <a:pt x="1643" y="5870"/>
                  </a:lnTo>
                  <a:lnTo>
                    <a:pt x="572" y="5870"/>
                  </a:lnTo>
                  <a:cubicBezTo>
                    <a:pt x="262" y="5870"/>
                    <a:pt x="0" y="6120"/>
                    <a:pt x="0" y="6430"/>
                  </a:cubicBezTo>
                  <a:lnTo>
                    <a:pt x="0" y="7418"/>
                  </a:lnTo>
                  <a:cubicBezTo>
                    <a:pt x="0" y="7727"/>
                    <a:pt x="250" y="7977"/>
                    <a:pt x="572" y="7977"/>
                  </a:cubicBezTo>
                  <a:lnTo>
                    <a:pt x="1643" y="7977"/>
                  </a:lnTo>
                  <a:lnTo>
                    <a:pt x="1643" y="9013"/>
                  </a:lnTo>
                  <a:cubicBezTo>
                    <a:pt x="1643" y="9323"/>
                    <a:pt x="1905" y="9585"/>
                    <a:pt x="2215" y="9585"/>
                  </a:cubicBezTo>
                  <a:lnTo>
                    <a:pt x="3191" y="9585"/>
                  </a:lnTo>
                  <a:cubicBezTo>
                    <a:pt x="3513" y="9585"/>
                    <a:pt x="3763" y="9335"/>
                    <a:pt x="3763" y="9013"/>
                  </a:cubicBezTo>
                  <a:lnTo>
                    <a:pt x="3763" y="7977"/>
                  </a:lnTo>
                  <a:lnTo>
                    <a:pt x="4489" y="7977"/>
                  </a:lnTo>
                  <a:cubicBezTo>
                    <a:pt x="4584" y="7977"/>
                    <a:pt x="4656" y="7906"/>
                    <a:pt x="4656" y="7823"/>
                  </a:cubicBezTo>
                  <a:cubicBezTo>
                    <a:pt x="4656" y="7727"/>
                    <a:pt x="4584" y="7656"/>
                    <a:pt x="4489" y="7656"/>
                  </a:cubicBezTo>
                  <a:lnTo>
                    <a:pt x="560" y="7656"/>
                  </a:lnTo>
                  <a:cubicBezTo>
                    <a:pt x="429" y="7656"/>
                    <a:pt x="322" y="7549"/>
                    <a:pt x="322" y="7418"/>
                  </a:cubicBezTo>
                  <a:lnTo>
                    <a:pt x="322" y="6430"/>
                  </a:lnTo>
                  <a:cubicBezTo>
                    <a:pt x="322" y="6299"/>
                    <a:pt x="429" y="6192"/>
                    <a:pt x="560" y="6192"/>
                  </a:cubicBezTo>
                  <a:lnTo>
                    <a:pt x="1120" y="6192"/>
                  </a:lnTo>
                  <a:lnTo>
                    <a:pt x="1120" y="6870"/>
                  </a:lnTo>
                  <a:cubicBezTo>
                    <a:pt x="1120" y="6954"/>
                    <a:pt x="1203" y="7025"/>
                    <a:pt x="1286" y="7025"/>
                  </a:cubicBezTo>
                  <a:cubicBezTo>
                    <a:pt x="1382" y="7025"/>
                    <a:pt x="1453" y="6954"/>
                    <a:pt x="1453" y="6870"/>
                  </a:cubicBezTo>
                  <a:lnTo>
                    <a:pt x="1453" y="6192"/>
                  </a:lnTo>
                  <a:lnTo>
                    <a:pt x="2155" y="6192"/>
                  </a:lnTo>
                  <a:lnTo>
                    <a:pt x="2155" y="6608"/>
                  </a:lnTo>
                  <a:cubicBezTo>
                    <a:pt x="2155" y="6704"/>
                    <a:pt x="2227" y="6775"/>
                    <a:pt x="2322" y="6775"/>
                  </a:cubicBezTo>
                  <a:cubicBezTo>
                    <a:pt x="2405" y="6775"/>
                    <a:pt x="2477" y="6704"/>
                    <a:pt x="2477" y="6608"/>
                  </a:cubicBezTo>
                  <a:lnTo>
                    <a:pt x="2477" y="6192"/>
                  </a:lnTo>
                  <a:lnTo>
                    <a:pt x="3179" y="6192"/>
                  </a:lnTo>
                  <a:lnTo>
                    <a:pt x="3179" y="6870"/>
                  </a:lnTo>
                  <a:cubicBezTo>
                    <a:pt x="3179" y="6954"/>
                    <a:pt x="3239" y="7013"/>
                    <a:pt x="3334" y="7025"/>
                  </a:cubicBezTo>
                  <a:lnTo>
                    <a:pt x="3358" y="7025"/>
                  </a:lnTo>
                  <a:cubicBezTo>
                    <a:pt x="3453" y="7025"/>
                    <a:pt x="3525" y="6954"/>
                    <a:pt x="3525" y="6870"/>
                  </a:cubicBezTo>
                  <a:lnTo>
                    <a:pt x="3525" y="6192"/>
                  </a:lnTo>
                  <a:lnTo>
                    <a:pt x="4227" y="6192"/>
                  </a:lnTo>
                  <a:lnTo>
                    <a:pt x="4227" y="6608"/>
                  </a:lnTo>
                  <a:cubicBezTo>
                    <a:pt x="4227" y="6704"/>
                    <a:pt x="4299" y="6775"/>
                    <a:pt x="4382" y="6775"/>
                  </a:cubicBezTo>
                  <a:cubicBezTo>
                    <a:pt x="4477" y="6775"/>
                    <a:pt x="4549" y="6704"/>
                    <a:pt x="4549" y="6608"/>
                  </a:cubicBezTo>
                  <a:lnTo>
                    <a:pt x="4549" y="6192"/>
                  </a:lnTo>
                  <a:lnTo>
                    <a:pt x="5251" y="6192"/>
                  </a:lnTo>
                  <a:lnTo>
                    <a:pt x="5251" y="6870"/>
                  </a:lnTo>
                  <a:cubicBezTo>
                    <a:pt x="5251" y="6954"/>
                    <a:pt x="5323" y="7025"/>
                    <a:pt x="5418" y="7025"/>
                  </a:cubicBezTo>
                  <a:cubicBezTo>
                    <a:pt x="5501" y="7025"/>
                    <a:pt x="5573" y="6954"/>
                    <a:pt x="5573" y="6870"/>
                  </a:cubicBezTo>
                  <a:lnTo>
                    <a:pt x="5573" y="6192"/>
                  </a:lnTo>
                  <a:lnTo>
                    <a:pt x="6275" y="6192"/>
                  </a:lnTo>
                  <a:lnTo>
                    <a:pt x="6275" y="6608"/>
                  </a:lnTo>
                  <a:cubicBezTo>
                    <a:pt x="6275" y="6704"/>
                    <a:pt x="6346" y="6775"/>
                    <a:pt x="6442" y="6775"/>
                  </a:cubicBezTo>
                  <a:cubicBezTo>
                    <a:pt x="6525" y="6775"/>
                    <a:pt x="6608" y="6704"/>
                    <a:pt x="6608" y="6608"/>
                  </a:cubicBezTo>
                  <a:lnTo>
                    <a:pt x="6608" y="6192"/>
                  </a:lnTo>
                  <a:lnTo>
                    <a:pt x="7418" y="6192"/>
                  </a:lnTo>
                  <a:lnTo>
                    <a:pt x="7418" y="6870"/>
                  </a:lnTo>
                  <a:cubicBezTo>
                    <a:pt x="7418" y="6954"/>
                    <a:pt x="7501" y="7025"/>
                    <a:pt x="7585" y="7025"/>
                  </a:cubicBezTo>
                  <a:cubicBezTo>
                    <a:pt x="7680" y="7025"/>
                    <a:pt x="7751" y="6954"/>
                    <a:pt x="7751" y="6870"/>
                  </a:cubicBezTo>
                  <a:lnTo>
                    <a:pt x="7751" y="5965"/>
                  </a:lnTo>
                  <a:lnTo>
                    <a:pt x="7751" y="4775"/>
                  </a:lnTo>
                  <a:cubicBezTo>
                    <a:pt x="7751" y="4679"/>
                    <a:pt x="7680" y="4608"/>
                    <a:pt x="7585" y="4608"/>
                  </a:cubicBezTo>
                  <a:cubicBezTo>
                    <a:pt x="7501" y="4608"/>
                    <a:pt x="7418" y="4679"/>
                    <a:pt x="7418" y="4775"/>
                  </a:cubicBezTo>
                  <a:lnTo>
                    <a:pt x="7418" y="5858"/>
                  </a:lnTo>
                  <a:lnTo>
                    <a:pt x="3775" y="5858"/>
                  </a:lnTo>
                  <a:lnTo>
                    <a:pt x="3775" y="3882"/>
                  </a:lnTo>
                  <a:cubicBezTo>
                    <a:pt x="3775" y="3786"/>
                    <a:pt x="3703" y="3715"/>
                    <a:pt x="3608" y="3715"/>
                  </a:cubicBezTo>
                  <a:cubicBezTo>
                    <a:pt x="3525" y="3715"/>
                    <a:pt x="3441" y="3786"/>
                    <a:pt x="3441" y="3882"/>
                  </a:cubicBezTo>
                  <a:lnTo>
                    <a:pt x="3441" y="5858"/>
                  </a:lnTo>
                  <a:lnTo>
                    <a:pt x="1989" y="5858"/>
                  </a:lnTo>
                  <a:lnTo>
                    <a:pt x="1989" y="703"/>
                  </a:lnTo>
                  <a:cubicBezTo>
                    <a:pt x="1989" y="500"/>
                    <a:pt x="2155" y="334"/>
                    <a:pt x="2358" y="334"/>
                  </a:cubicBezTo>
                  <a:lnTo>
                    <a:pt x="6025" y="334"/>
                  </a:lnTo>
                  <a:cubicBezTo>
                    <a:pt x="6108" y="334"/>
                    <a:pt x="6192" y="262"/>
                    <a:pt x="6192" y="167"/>
                  </a:cubicBezTo>
                  <a:cubicBezTo>
                    <a:pt x="6192" y="84"/>
                    <a:pt x="6108" y="0"/>
                    <a:pt x="6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41" name="Google Shape;17641;p63"/>
          <p:cNvGrpSpPr/>
          <p:nvPr/>
        </p:nvGrpSpPr>
        <p:grpSpPr>
          <a:xfrm>
            <a:off x="2194468" y="2763622"/>
            <a:ext cx="355993" cy="267766"/>
            <a:chOff x="2194468" y="2938865"/>
            <a:chExt cx="355993" cy="267766"/>
          </a:xfrm>
        </p:grpSpPr>
        <p:sp>
          <p:nvSpPr>
            <p:cNvPr id="17642" name="Google Shape;17642;p63"/>
            <p:cNvSpPr/>
            <p:nvPr/>
          </p:nvSpPr>
          <p:spPr>
            <a:xfrm>
              <a:off x="2194468" y="2938865"/>
              <a:ext cx="355993" cy="267766"/>
            </a:xfrm>
            <a:custGeom>
              <a:rect b="b" l="l" r="r" t="t"/>
              <a:pathLst>
                <a:path extrusionOk="0" h="8419" w="11193">
                  <a:moveTo>
                    <a:pt x="10859" y="1727"/>
                  </a:moveTo>
                  <a:lnTo>
                    <a:pt x="10859" y="7692"/>
                  </a:lnTo>
                  <a:cubicBezTo>
                    <a:pt x="10859" y="7919"/>
                    <a:pt x="10680" y="8097"/>
                    <a:pt x="10466" y="8097"/>
                  </a:cubicBezTo>
                  <a:lnTo>
                    <a:pt x="727" y="8097"/>
                  </a:lnTo>
                  <a:cubicBezTo>
                    <a:pt x="501" y="8097"/>
                    <a:pt x="322" y="7919"/>
                    <a:pt x="322" y="7692"/>
                  </a:cubicBezTo>
                  <a:lnTo>
                    <a:pt x="322" y="1727"/>
                  </a:lnTo>
                  <a:close/>
                  <a:moveTo>
                    <a:pt x="727" y="1"/>
                  </a:moveTo>
                  <a:cubicBezTo>
                    <a:pt x="322" y="1"/>
                    <a:pt x="0" y="322"/>
                    <a:pt x="0" y="727"/>
                  </a:cubicBezTo>
                  <a:lnTo>
                    <a:pt x="0" y="7692"/>
                  </a:lnTo>
                  <a:cubicBezTo>
                    <a:pt x="0" y="8097"/>
                    <a:pt x="322" y="8419"/>
                    <a:pt x="727" y="8419"/>
                  </a:cubicBezTo>
                  <a:lnTo>
                    <a:pt x="10466" y="8419"/>
                  </a:lnTo>
                  <a:cubicBezTo>
                    <a:pt x="10859" y="8419"/>
                    <a:pt x="11192" y="8097"/>
                    <a:pt x="11192" y="7692"/>
                  </a:cubicBezTo>
                  <a:lnTo>
                    <a:pt x="11192" y="727"/>
                  </a:lnTo>
                  <a:cubicBezTo>
                    <a:pt x="11192" y="322"/>
                    <a:pt x="10859" y="1"/>
                    <a:pt x="10466" y="1"/>
                  </a:cubicBezTo>
                  <a:lnTo>
                    <a:pt x="3644" y="1"/>
                  </a:lnTo>
                  <a:cubicBezTo>
                    <a:pt x="3560" y="1"/>
                    <a:pt x="3477" y="72"/>
                    <a:pt x="3477" y="168"/>
                  </a:cubicBezTo>
                  <a:cubicBezTo>
                    <a:pt x="3477" y="251"/>
                    <a:pt x="3560" y="322"/>
                    <a:pt x="3644" y="322"/>
                  </a:cubicBezTo>
                  <a:lnTo>
                    <a:pt x="10466" y="322"/>
                  </a:lnTo>
                  <a:cubicBezTo>
                    <a:pt x="10680" y="322"/>
                    <a:pt x="10859" y="501"/>
                    <a:pt x="10859" y="727"/>
                  </a:cubicBezTo>
                  <a:lnTo>
                    <a:pt x="10859" y="1394"/>
                  </a:lnTo>
                  <a:lnTo>
                    <a:pt x="322" y="1394"/>
                  </a:lnTo>
                  <a:lnTo>
                    <a:pt x="322" y="727"/>
                  </a:lnTo>
                  <a:cubicBezTo>
                    <a:pt x="322" y="501"/>
                    <a:pt x="501" y="322"/>
                    <a:pt x="727" y="322"/>
                  </a:cubicBezTo>
                  <a:lnTo>
                    <a:pt x="2989" y="322"/>
                  </a:lnTo>
                  <a:cubicBezTo>
                    <a:pt x="3084" y="322"/>
                    <a:pt x="3156" y="251"/>
                    <a:pt x="3156" y="156"/>
                  </a:cubicBezTo>
                  <a:cubicBezTo>
                    <a:pt x="3156"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3" name="Google Shape;17643;p63"/>
            <p:cNvSpPr/>
            <p:nvPr/>
          </p:nvSpPr>
          <p:spPr>
            <a:xfrm>
              <a:off x="2217940" y="3005528"/>
              <a:ext cx="39025" cy="10623"/>
            </a:xfrm>
            <a:custGeom>
              <a:rect b="b" l="l" r="r" t="t"/>
              <a:pathLst>
                <a:path extrusionOk="0" h="334" w="1227">
                  <a:moveTo>
                    <a:pt x="167" y="0"/>
                  </a:moveTo>
                  <a:cubicBezTo>
                    <a:pt x="84" y="0"/>
                    <a:pt x="1" y="72"/>
                    <a:pt x="1" y="167"/>
                  </a:cubicBezTo>
                  <a:cubicBezTo>
                    <a:pt x="1" y="251"/>
                    <a:pt x="84" y="334"/>
                    <a:pt x="167" y="334"/>
                  </a:cubicBezTo>
                  <a:lnTo>
                    <a:pt x="1060" y="334"/>
                  </a:lnTo>
                  <a:cubicBezTo>
                    <a:pt x="1156" y="334"/>
                    <a:pt x="1227" y="251"/>
                    <a:pt x="1227" y="167"/>
                  </a:cubicBezTo>
                  <a:cubicBezTo>
                    <a:pt x="1227" y="72"/>
                    <a:pt x="1156"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4" name="Google Shape;17644;p63"/>
            <p:cNvSpPr/>
            <p:nvPr/>
          </p:nvSpPr>
          <p:spPr>
            <a:xfrm>
              <a:off x="2270959" y="3005528"/>
              <a:ext cx="39025" cy="10623"/>
            </a:xfrm>
            <a:custGeom>
              <a:rect b="b" l="l" r="r" t="t"/>
              <a:pathLst>
                <a:path extrusionOk="0" h="334" w="1227">
                  <a:moveTo>
                    <a:pt x="167" y="0"/>
                  </a:moveTo>
                  <a:cubicBezTo>
                    <a:pt x="84" y="0"/>
                    <a:pt x="1" y="72"/>
                    <a:pt x="1" y="167"/>
                  </a:cubicBezTo>
                  <a:cubicBezTo>
                    <a:pt x="1"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5" name="Google Shape;17645;p63"/>
            <p:cNvSpPr/>
            <p:nvPr/>
          </p:nvSpPr>
          <p:spPr>
            <a:xfrm>
              <a:off x="2323978" y="3005528"/>
              <a:ext cx="39025" cy="10623"/>
            </a:xfrm>
            <a:custGeom>
              <a:rect b="b" l="l" r="r" t="t"/>
              <a:pathLst>
                <a:path extrusionOk="0" h="334" w="1227">
                  <a:moveTo>
                    <a:pt x="167" y="0"/>
                  </a:moveTo>
                  <a:cubicBezTo>
                    <a:pt x="84" y="0"/>
                    <a:pt x="0" y="72"/>
                    <a:pt x="0" y="167"/>
                  </a:cubicBezTo>
                  <a:cubicBezTo>
                    <a:pt x="0"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6" name="Google Shape;17646;p63"/>
            <p:cNvSpPr/>
            <p:nvPr/>
          </p:nvSpPr>
          <p:spPr>
            <a:xfrm>
              <a:off x="2376996"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7" name="Google Shape;17647;p63"/>
            <p:cNvSpPr/>
            <p:nvPr/>
          </p:nvSpPr>
          <p:spPr>
            <a:xfrm>
              <a:off x="2429634"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43" y="334"/>
                    <a:pt x="1227" y="251"/>
                    <a:pt x="1227" y="167"/>
                  </a:cubicBezTo>
                  <a:cubicBezTo>
                    <a:pt x="1227" y="72"/>
                    <a:pt x="1143"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8" name="Google Shape;17648;p63"/>
            <p:cNvSpPr/>
            <p:nvPr/>
          </p:nvSpPr>
          <p:spPr>
            <a:xfrm>
              <a:off x="2482653"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43" y="334"/>
                    <a:pt x="1226" y="251"/>
                    <a:pt x="1226" y="167"/>
                  </a:cubicBezTo>
                  <a:cubicBezTo>
                    <a:pt x="1215" y="72"/>
                    <a:pt x="1143"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9" name="Google Shape;17649;p63"/>
            <p:cNvSpPr/>
            <p:nvPr/>
          </p:nvSpPr>
          <p:spPr>
            <a:xfrm>
              <a:off x="2223251" y="2962369"/>
              <a:ext cx="259433" cy="10623"/>
            </a:xfrm>
            <a:custGeom>
              <a:rect b="b" l="l" r="r" t="t"/>
              <a:pathLst>
                <a:path extrusionOk="0" h="334" w="8157">
                  <a:moveTo>
                    <a:pt x="167" y="0"/>
                  </a:moveTo>
                  <a:cubicBezTo>
                    <a:pt x="72" y="0"/>
                    <a:pt x="0" y="84"/>
                    <a:pt x="0" y="167"/>
                  </a:cubicBezTo>
                  <a:cubicBezTo>
                    <a:pt x="0" y="262"/>
                    <a:pt x="72" y="334"/>
                    <a:pt x="167" y="334"/>
                  </a:cubicBezTo>
                  <a:lnTo>
                    <a:pt x="7989" y="334"/>
                  </a:lnTo>
                  <a:cubicBezTo>
                    <a:pt x="8085" y="334"/>
                    <a:pt x="8156" y="262"/>
                    <a:pt x="8156" y="167"/>
                  </a:cubicBezTo>
                  <a:cubicBezTo>
                    <a:pt x="8156" y="84"/>
                    <a:pt x="8085" y="0"/>
                    <a:pt x="7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0" name="Google Shape;17650;p63"/>
            <p:cNvSpPr/>
            <p:nvPr/>
          </p:nvSpPr>
          <p:spPr>
            <a:xfrm>
              <a:off x="2502340" y="2954927"/>
              <a:ext cx="30692" cy="25635"/>
            </a:xfrm>
            <a:custGeom>
              <a:rect b="b" l="l" r="r" t="t"/>
              <a:pathLst>
                <a:path extrusionOk="0" h="806" w="965">
                  <a:moveTo>
                    <a:pt x="228" y="0"/>
                  </a:moveTo>
                  <a:cubicBezTo>
                    <a:pt x="183" y="0"/>
                    <a:pt x="139" y="18"/>
                    <a:pt x="107" y="56"/>
                  </a:cubicBezTo>
                  <a:cubicBezTo>
                    <a:pt x="48" y="139"/>
                    <a:pt x="48" y="234"/>
                    <a:pt x="119" y="294"/>
                  </a:cubicBezTo>
                  <a:lnTo>
                    <a:pt x="238" y="401"/>
                  </a:lnTo>
                  <a:lnTo>
                    <a:pt x="119" y="508"/>
                  </a:lnTo>
                  <a:cubicBezTo>
                    <a:pt x="0" y="615"/>
                    <a:pt x="84" y="806"/>
                    <a:pt x="226" y="806"/>
                  </a:cubicBezTo>
                  <a:cubicBezTo>
                    <a:pt x="334" y="806"/>
                    <a:pt x="357" y="734"/>
                    <a:pt x="488" y="627"/>
                  </a:cubicBezTo>
                  <a:cubicBezTo>
                    <a:pt x="596" y="734"/>
                    <a:pt x="643" y="806"/>
                    <a:pt x="738" y="806"/>
                  </a:cubicBezTo>
                  <a:cubicBezTo>
                    <a:pt x="881" y="806"/>
                    <a:pt x="965" y="615"/>
                    <a:pt x="846" y="508"/>
                  </a:cubicBezTo>
                  <a:lnTo>
                    <a:pt x="750" y="401"/>
                  </a:lnTo>
                  <a:lnTo>
                    <a:pt x="869" y="294"/>
                  </a:lnTo>
                  <a:cubicBezTo>
                    <a:pt x="941" y="234"/>
                    <a:pt x="941" y="139"/>
                    <a:pt x="881" y="56"/>
                  </a:cubicBezTo>
                  <a:cubicBezTo>
                    <a:pt x="850" y="18"/>
                    <a:pt x="806" y="0"/>
                    <a:pt x="761" y="0"/>
                  </a:cubicBezTo>
                  <a:cubicBezTo>
                    <a:pt x="720" y="0"/>
                    <a:pt x="677" y="15"/>
                    <a:pt x="643" y="44"/>
                  </a:cubicBezTo>
                  <a:lnTo>
                    <a:pt x="500" y="175"/>
                  </a:lnTo>
                  <a:lnTo>
                    <a:pt x="346" y="44"/>
                  </a:lnTo>
                  <a:cubicBezTo>
                    <a:pt x="311" y="15"/>
                    <a:pt x="269" y="0"/>
                    <a:pt x="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1" name="Google Shape;17651;p63"/>
            <p:cNvSpPr/>
            <p:nvPr/>
          </p:nvSpPr>
          <p:spPr>
            <a:xfrm>
              <a:off x="2217940" y="3032404"/>
              <a:ext cx="101140" cy="83361"/>
            </a:xfrm>
            <a:custGeom>
              <a:rect b="b" l="l" r="r" t="t"/>
              <a:pathLst>
                <a:path extrusionOk="0" h="2621" w="3180">
                  <a:moveTo>
                    <a:pt x="525" y="1"/>
                  </a:moveTo>
                  <a:cubicBezTo>
                    <a:pt x="227" y="1"/>
                    <a:pt x="1" y="239"/>
                    <a:pt x="1" y="525"/>
                  </a:cubicBezTo>
                  <a:lnTo>
                    <a:pt x="1" y="2465"/>
                  </a:lnTo>
                  <a:cubicBezTo>
                    <a:pt x="1" y="2549"/>
                    <a:pt x="84" y="2620"/>
                    <a:pt x="167" y="2620"/>
                  </a:cubicBezTo>
                  <a:cubicBezTo>
                    <a:pt x="263" y="2620"/>
                    <a:pt x="334" y="2549"/>
                    <a:pt x="334" y="2465"/>
                  </a:cubicBezTo>
                  <a:lnTo>
                    <a:pt x="334" y="525"/>
                  </a:lnTo>
                  <a:cubicBezTo>
                    <a:pt x="334" y="418"/>
                    <a:pt x="417" y="334"/>
                    <a:pt x="525" y="334"/>
                  </a:cubicBezTo>
                  <a:lnTo>
                    <a:pt x="3013" y="334"/>
                  </a:lnTo>
                  <a:cubicBezTo>
                    <a:pt x="3096" y="334"/>
                    <a:pt x="3180" y="263"/>
                    <a:pt x="3180" y="168"/>
                  </a:cubicBezTo>
                  <a:cubicBezTo>
                    <a:pt x="3180" y="84"/>
                    <a:pt x="3096" y="1"/>
                    <a:pt x="3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2" name="Google Shape;17652;p63"/>
            <p:cNvSpPr/>
            <p:nvPr/>
          </p:nvSpPr>
          <p:spPr>
            <a:xfrm>
              <a:off x="2217558" y="3082401"/>
              <a:ext cx="133708" cy="96592"/>
            </a:xfrm>
            <a:custGeom>
              <a:rect b="b" l="l" r="r" t="t"/>
              <a:pathLst>
                <a:path extrusionOk="0" h="3037" w="4204">
                  <a:moveTo>
                    <a:pt x="1918" y="322"/>
                  </a:moveTo>
                  <a:cubicBezTo>
                    <a:pt x="2061" y="322"/>
                    <a:pt x="2180" y="393"/>
                    <a:pt x="2239" y="512"/>
                  </a:cubicBezTo>
                  <a:lnTo>
                    <a:pt x="2549" y="1143"/>
                  </a:lnTo>
                  <a:cubicBezTo>
                    <a:pt x="2382" y="1322"/>
                    <a:pt x="2156" y="1405"/>
                    <a:pt x="1918" y="1405"/>
                  </a:cubicBezTo>
                  <a:cubicBezTo>
                    <a:pt x="1680" y="1405"/>
                    <a:pt x="1465" y="1298"/>
                    <a:pt x="1299" y="1143"/>
                  </a:cubicBezTo>
                  <a:lnTo>
                    <a:pt x="1608" y="512"/>
                  </a:lnTo>
                  <a:cubicBezTo>
                    <a:pt x="1668" y="393"/>
                    <a:pt x="1787" y="322"/>
                    <a:pt x="1918" y="322"/>
                  </a:cubicBezTo>
                  <a:close/>
                  <a:moveTo>
                    <a:pt x="2727" y="1453"/>
                  </a:moveTo>
                  <a:lnTo>
                    <a:pt x="3346" y="2691"/>
                  </a:lnTo>
                  <a:lnTo>
                    <a:pt x="525" y="2691"/>
                  </a:lnTo>
                  <a:lnTo>
                    <a:pt x="1144" y="1453"/>
                  </a:lnTo>
                  <a:cubicBezTo>
                    <a:pt x="1370" y="1644"/>
                    <a:pt x="1644" y="1751"/>
                    <a:pt x="1941" y="1751"/>
                  </a:cubicBezTo>
                  <a:cubicBezTo>
                    <a:pt x="2239" y="1751"/>
                    <a:pt x="2501" y="1644"/>
                    <a:pt x="2727" y="1453"/>
                  </a:cubicBezTo>
                  <a:close/>
                  <a:moveTo>
                    <a:pt x="1918" y="0"/>
                  </a:moveTo>
                  <a:cubicBezTo>
                    <a:pt x="1668" y="0"/>
                    <a:pt x="1430" y="143"/>
                    <a:pt x="1310" y="370"/>
                  </a:cubicBezTo>
                  <a:lnTo>
                    <a:pt x="941" y="1084"/>
                  </a:lnTo>
                  <a:lnTo>
                    <a:pt x="322" y="2275"/>
                  </a:lnTo>
                  <a:lnTo>
                    <a:pt x="322" y="1572"/>
                  </a:lnTo>
                  <a:cubicBezTo>
                    <a:pt x="322" y="1489"/>
                    <a:pt x="251" y="1405"/>
                    <a:pt x="167" y="1405"/>
                  </a:cubicBezTo>
                  <a:cubicBezTo>
                    <a:pt x="72" y="1405"/>
                    <a:pt x="1" y="1489"/>
                    <a:pt x="1" y="1572"/>
                  </a:cubicBezTo>
                  <a:lnTo>
                    <a:pt x="1" y="2501"/>
                  </a:lnTo>
                  <a:cubicBezTo>
                    <a:pt x="1" y="2644"/>
                    <a:pt x="60" y="2775"/>
                    <a:pt x="167" y="2882"/>
                  </a:cubicBezTo>
                  <a:cubicBezTo>
                    <a:pt x="263" y="2977"/>
                    <a:pt x="382" y="3037"/>
                    <a:pt x="525" y="3037"/>
                  </a:cubicBezTo>
                  <a:lnTo>
                    <a:pt x="4001" y="3037"/>
                  </a:lnTo>
                  <a:cubicBezTo>
                    <a:pt x="4097" y="3037"/>
                    <a:pt x="4168" y="2953"/>
                    <a:pt x="4168" y="2870"/>
                  </a:cubicBezTo>
                  <a:cubicBezTo>
                    <a:pt x="4204" y="2763"/>
                    <a:pt x="4120" y="2691"/>
                    <a:pt x="4037" y="2691"/>
                  </a:cubicBezTo>
                  <a:lnTo>
                    <a:pt x="3704" y="2691"/>
                  </a:lnTo>
                  <a:lnTo>
                    <a:pt x="2537" y="370"/>
                  </a:lnTo>
                  <a:cubicBezTo>
                    <a:pt x="2418" y="131"/>
                    <a:pt x="2180" y="0"/>
                    <a:pt x="1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3" name="Google Shape;17653;p63"/>
            <p:cNvSpPr/>
            <p:nvPr/>
          </p:nvSpPr>
          <p:spPr>
            <a:xfrm>
              <a:off x="2329671" y="3032404"/>
              <a:ext cx="82566" cy="145444"/>
            </a:xfrm>
            <a:custGeom>
              <a:rect b="b" l="l" r="r" t="t"/>
              <a:pathLst>
                <a:path extrusionOk="0" h="4573" w="2596">
                  <a:moveTo>
                    <a:pt x="167" y="1"/>
                  </a:moveTo>
                  <a:cubicBezTo>
                    <a:pt x="71" y="1"/>
                    <a:pt x="0" y="84"/>
                    <a:pt x="0" y="168"/>
                  </a:cubicBezTo>
                  <a:cubicBezTo>
                    <a:pt x="0" y="263"/>
                    <a:pt x="71" y="334"/>
                    <a:pt x="167" y="334"/>
                  </a:cubicBezTo>
                  <a:lnTo>
                    <a:pt x="2072" y="334"/>
                  </a:lnTo>
                  <a:cubicBezTo>
                    <a:pt x="2179" y="334"/>
                    <a:pt x="2262" y="418"/>
                    <a:pt x="2262" y="525"/>
                  </a:cubicBezTo>
                  <a:lnTo>
                    <a:pt x="2262" y="4049"/>
                  </a:lnTo>
                  <a:cubicBezTo>
                    <a:pt x="2262" y="4156"/>
                    <a:pt x="2179" y="4251"/>
                    <a:pt x="2072" y="4251"/>
                  </a:cubicBezTo>
                  <a:lnTo>
                    <a:pt x="1179" y="4251"/>
                  </a:lnTo>
                  <a:cubicBezTo>
                    <a:pt x="1095" y="4251"/>
                    <a:pt x="1012" y="4323"/>
                    <a:pt x="1012" y="4406"/>
                  </a:cubicBezTo>
                  <a:cubicBezTo>
                    <a:pt x="1012" y="4501"/>
                    <a:pt x="1095" y="4573"/>
                    <a:pt x="1179" y="4573"/>
                  </a:cubicBezTo>
                  <a:lnTo>
                    <a:pt x="2072" y="4573"/>
                  </a:lnTo>
                  <a:cubicBezTo>
                    <a:pt x="2369" y="4573"/>
                    <a:pt x="2596" y="4335"/>
                    <a:pt x="2596" y="4049"/>
                  </a:cubicBezTo>
                  <a:lnTo>
                    <a:pt x="2596" y="525"/>
                  </a:lnTo>
                  <a:cubicBezTo>
                    <a:pt x="2596" y="239"/>
                    <a:pt x="2357"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4" name="Google Shape;17654;p63"/>
            <p:cNvSpPr/>
            <p:nvPr/>
          </p:nvSpPr>
          <p:spPr>
            <a:xfrm>
              <a:off x="2437585" y="3032404"/>
              <a:ext cx="84092" cy="10655"/>
            </a:xfrm>
            <a:custGeom>
              <a:rect b="b" l="l" r="r" t="t"/>
              <a:pathLst>
                <a:path extrusionOk="0" h="335" w="2644">
                  <a:moveTo>
                    <a:pt x="167" y="1"/>
                  </a:moveTo>
                  <a:cubicBezTo>
                    <a:pt x="84" y="1"/>
                    <a:pt x="0" y="84"/>
                    <a:pt x="0" y="168"/>
                  </a:cubicBezTo>
                  <a:cubicBezTo>
                    <a:pt x="0" y="263"/>
                    <a:pt x="84" y="334"/>
                    <a:pt x="167" y="334"/>
                  </a:cubicBezTo>
                  <a:lnTo>
                    <a:pt x="2477" y="334"/>
                  </a:lnTo>
                  <a:cubicBezTo>
                    <a:pt x="2560" y="334"/>
                    <a:pt x="2643" y="263"/>
                    <a:pt x="2643" y="168"/>
                  </a:cubicBezTo>
                  <a:cubicBezTo>
                    <a:pt x="2632" y="84"/>
                    <a:pt x="256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5" name="Google Shape;17655;p63"/>
            <p:cNvSpPr/>
            <p:nvPr/>
          </p:nvSpPr>
          <p:spPr>
            <a:xfrm>
              <a:off x="2427344" y="3055144"/>
              <a:ext cx="94334" cy="10623"/>
            </a:xfrm>
            <a:custGeom>
              <a:rect b="b" l="l" r="r" t="t"/>
              <a:pathLst>
                <a:path extrusionOk="0" h="334" w="2966">
                  <a:moveTo>
                    <a:pt x="168" y="0"/>
                  </a:moveTo>
                  <a:cubicBezTo>
                    <a:pt x="72" y="0"/>
                    <a:pt x="1" y="84"/>
                    <a:pt x="1" y="167"/>
                  </a:cubicBezTo>
                  <a:cubicBezTo>
                    <a:pt x="1" y="262"/>
                    <a:pt x="72" y="334"/>
                    <a:pt x="168" y="334"/>
                  </a:cubicBezTo>
                  <a:lnTo>
                    <a:pt x="2799" y="334"/>
                  </a:lnTo>
                  <a:cubicBezTo>
                    <a:pt x="2882" y="334"/>
                    <a:pt x="2965" y="262"/>
                    <a:pt x="2965" y="167"/>
                  </a:cubicBezTo>
                  <a:cubicBezTo>
                    <a:pt x="2954" y="84"/>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6" name="Google Shape;17656;p63"/>
            <p:cNvSpPr/>
            <p:nvPr/>
          </p:nvSpPr>
          <p:spPr>
            <a:xfrm>
              <a:off x="2427344" y="3077853"/>
              <a:ext cx="94334" cy="10623"/>
            </a:xfrm>
            <a:custGeom>
              <a:rect b="b" l="l" r="r" t="t"/>
              <a:pathLst>
                <a:path extrusionOk="0" h="334" w="2966">
                  <a:moveTo>
                    <a:pt x="168" y="1"/>
                  </a:moveTo>
                  <a:cubicBezTo>
                    <a:pt x="72" y="1"/>
                    <a:pt x="1" y="84"/>
                    <a:pt x="1" y="167"/>
                  </a:cubicBezTo>
                  <a:cubicBezTo>
                    <a:pt x="1" y="263"/>
                    <a:pt x="72" y="334"/>
                    <a:pt x="168" y="334"/>
                  </a:cubicBezTo>
                  <a:lnTo>
                    <a:pt x="2799" y="334"/>
                  </a:lnTo>
                  <a:cubicBezTo>
                    <a:pt x="2882" y="334"/>
                    <a:pt x="2965" y="263"/>
                    <a:pt x="2965" y="167"/>
                  </a:cubicBezTo>
                  <a:cubicBezTo>
                    <a:pt x="2954" y="84"/>
                    <a:pt x="288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7" name="Google Shape;17657;p63"/>
            <p:cNvSpPr/>
            <p:nvPr/>
          </p:nvSpPr>
          <p:spPr>
            <a:xfrm>
              <a:off x="2427344" y="3100212"/>
              <a:ext cx="94334" cy="10623"/>
            </a:xfrm>
            <a:custGeom>
              <a:rect b="b" l="l" r="r" t="t"/>
              <a:pathLst>
                <a:path extrusionOk="0" h="334" w="2966">
                  <a:moveTo>
                    <a:pt x="168" y="0"/>
                  </a:moveTo>
                  <a:cubicBezTo>
                    <a:pt x="72" y="0"/>
                    <a:pt x="1" y="71"/>
                    <a:pt x="1" y="167"/>
                  </a:cubicBezTo>
                  <a:cubicBezTo>
                    <a:pt x="1" y="250"/>
                    <a:pt x="72" y="333"/>
                    <a:pt x="168" y="333"/>
                  </a:cubicBezTo>
                  <a:lnTo>
                    <a:pt x="2799" y="333"/>
                  </a:lnTo>
                  <a:cubicBezTo>
                    <a:pt x="2882" y="333"/>
                    <a:pt x="2965" y="250"/>
                    <a:pt x="2965" y="167"/>
                  </a:cubicBezTo>
                  <a:cubicBezTo>
                    <a:pt x="2965" y="71"/>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8" name="Google Shape;17658;p63"/>
            <p:cNvSpPr/>
            <p:nvPr/>
          </p:nvSpPr>
          <p:spPr>
            <a:xfrm>
              <a:off x="2427344" y="3122921"/>
              <a:ext cx="94334" cy="10623"/>
            </a:xfrm>
            <a:custGeom>
              <a:rect b="b" l="l" r="r" t="t"/>
              <a:pathLst>
                <a:path extrusionOk="0" h="334" w="2966">
                  <a:moveTo>
                    <a:pt x="168" y="0"/>
                  </a:moveTo>
                  <a:cubicBezTo>
                    <a:pt x="72" y="0"/>
                    <a:pt x="1" y="72"/>
                    <a:pt x="1" y="167"/>
                  </a:cubicBezTo>
                  <a:cubicBezTo>
                    <a:pt x="1" y="250"/>
                    <a:pt x="72" y="334"/>
                    <a:pt x="168" y="334"/>
                  </a:cubicBezTo>
                  <a:lnTo>
                    <a:pt x="2799" y="334"/>
                  </a:lnTo>
                  <a:cubicBezTo>
                    <a:pt x="2882" y="334"/>
                    <a:pt x="2965" y="250"/>
                    <a:pt x="2965" y="167"/>
                  </a:cubicBezTo>
                  <a:cubicBezTo>
                    <a:pt x="2954" y="72"/>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9" name="Google Shape;17659;p63"/>
            <p:cNvSpPr/>
            <p:nvPr/>
          </p:nvSpPr>
          <p:spPr>
            <a:xfrm>
              <a:off x="2427344" y="3145629"/>
              <a:ext cx="94334" cy="10655"/>
            </a:xfrm>
            <a:custGeom>
              <a:rect b="b" l="l" r="r" t="t"/>
              <a:pathLst>
                <a:path extrusionOk="0" h="335" w="2966">
                  <a:moveTo>
                    <a:pt x="168" y="1"/>
                  </a:moveTo>
                  <a:cubicBezTo>
                    <a:pt x="72" y="1"/>
                    <a:pt x="1" y="72"/>
                    <a:pt x="1" y="167"/>
                  </a:cubicBezTo>
                  <a:cubicBezTo>
                    <a:pt x="1" y="251"/>
                    <a:pt x="72" y="334"/>
                    <a:pt x="168" y="334"/>
                  </a:cubicBezTo>
                  <a:lnTo>
                    <a:pt x="2799" y="334"/>
                  </a:lnTo>
                  <a:cubicBezTo>
                    <a:pt x="2882" y="334"/>
                    <a:pt x="2965" y="251"/>
                    <a:pt x="2965" y="167"/>
                  </a:cubicBezTo>
                  <a:cubicBezTo>
                    <a:pt x="2954" y="72"/>
                    <a:pt x="288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0" name="Google Shape;17660;p63"/>
            <p:cNvSpPr/>
            <p:nvPr/>
          </p:nvSpPr>
          <p:spPr>
            <a:xfrm>
              <a:off x="2427344" y="3167988"/>
              <a:ext cx="68953" cy="10241"/>
            </a:xfrm>
            <a:custGeom>
              <a:rect b="b" l="l" r="r" t="t"/>
              <a:pathLst>
                <a:path extrusionOk="0" h="322" w="2168">
                  <a:moveTo>
                    <a:pt x="168" y="0"/>
                  </a:moveTo>
                  <a:cubicBezTo>
                    <a:pt x="72" y="0"/>
                    <a:pt x="1" y="72"/>
                    <a:pt x="1" y="167"/>
                  </a:cubicBezTo>
                  <a:cubicBezTo>
                    <a:pt x="1" y="250"/>
                    <a:pt x="72" y="322"/>
                    <a:pt x="168" y="322"/>
                  </a:cubicBezTo>
                  <a:lnTo>
                    <a:pt x="1989" y="322"/>
                  </a:lnTo>
                  <a:cubicBezTo>
                    <a:pt x="2084" y="322"/>
                    <a:pt x="2156" y="250"/>
                    <a:pt x="2156" y="167"/>
                  </a:cubicBezTo>
                  <a:cubicBezTo>
                    <a:pt x="2168" y="72"/>
                    <a:pt x="2096" y="0"/>
                    <a:pt x="1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1" name="Google Shape;17661;p63"/>
            <p:cNvSpPr/>
            <p:nvPr/>
          </p:nvSpPr>
          <p:spPr>
            <a:xfrm>
              <a:off x="2323214" y="3050882"/>
              <a:ext cx="66695" cy="69780"/>
            </a:xfrm>
            <a:custGeom>
              <a:rect b="b" l="l" r="r" t="t"/>
              <a:pathLst>
                <a:path extrusionOk="0" h="2194" w="2097">
                  <a:moveTo>
                    <a:pt x="715" y="408"/>
                  </a:moveTo>
                  <a:lnTo>
                    <a:pt x="715" y="527"/>
                  </a:lnTo>
                  <a:cubicBezTo>
                    <a:pt x="715" y="1075"/>
                    <a:pt x="1120" y="1527"/>
                    <a:pt x="1632" y="1611"/>
                  </a:cubicBezTo>
                  <a:cubicBezTo>
                    <a:pt x="1477" y="1742"/>
                    <a:pt x="1275" y="1837"/>
                    <a:pt x="1072" y="1837"/>
                  </a:cubicBezTo>
                  <a:cubicBezTo>
                    <a:pt x="655" y="1837"/>
                    <a:pt x="310" y="1492"/>
                    <a:pt x="310" y="1075"/>
                  </a:cubicBezTo>
                  <a:cubicBezTo>
                    <a:pt x="310" y="789"/>
                    <a:pt x="477" y="539"/>
                    <a:pt x="715" y="408"/>
                  </a:cubicBezTo>
                  <a:close/>
                  <a:moveTo>
                    <a:pt x="960" y="0"/>
                  </a:moveTo>
                  <a:cubicBezTo>
                    <a:pt x="950" y="0"/>
                    <a:pt x="939" y="1"/>
                    <a:pt x="929" y="3"/>
                  </a:cubicBezTo>
                  <a:cubicBezTo>
                    <a:pt x="394" y="75"/>
                    <a:pt x="1" y="539"/>
                    <a:pt x="1" y="1087"/>
                  </a:cubicBezTo>
                  <a:cubicBezTo>
                    <a:pt x="1" y="1694"/>
                    <a:pt x="489" y="2194"/>
                    <a:pt x="1096" y="2194"/>
                  </a:cubicBezTo>
                  <a:cubicBezTo>
                    <a:pt x="1525" y="2194"/>
                    <a:pt x="1929" y="1932"/>
                    <a:pt x="2096" y="1539"/>
                  </a:cubicBezTo>
                  <a:cubicBezTo>
                    <a:pt x="2096" y="1444"/>
                    <a:pt x="2084" y="1384"/>
                    <a:pt x="2048" y="1337"/>
                  </a:cubicBezTo>
                  <a:cubicBezTo>
                    <a:pt x="2030" y="1309"/>
                    <a:pt x="1990" y="1281"/>
                    <a:pt x="1945" y="1281"/>
                  </a:cubicBezTo>
                  <a:cubicBezTo>
                    <a:pt x="1932" y="1281"/>
                    <a:pt x="1919" y="1284"/>
                    <a:pt x="1906" y="1289"/>
                  </a:cubicBezTo>
                  <a:lnTo>
                    <a:pt x="1798" y="1289"/>
                  </a:lnTo>
                  <a:cubicBezTo>
                    <a:pt x="1382" y="1289"/>
                    <a:pt x="1036" y="944"/>
                    <a:pt x="1036" y="527"/>
                  </a:cubicBezTo>
                  <a:cubicBezTo>
                    <a:pt x="1036" y="420"/>
                    <a:pt x="1060" y="313"/>
                    <a:pt x="1096" y="229"/>
                  </a:cubicBezTo>
                  <a:cubicBezTo>
                    <a:pt x="1132" y="170"/>
                    <a:pt x="1120" y="110"/>
                    <a:pt x="1084" y="63"/>
                  </a:cubicBezTo>
                  <a:cubicBezTo>
                    <a:pt x="1054" y="23"/>
                    <a:pt x="1009" y="0"/>
                    <a:pt x="9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62" name="Google Shape;17662;p63"/>
          <p:cNvGrpSpPr/>
          <p:nvPr/>
        </p:nvGrpSpPr>
        <p:grpSpPr>
          <a:xfrm>
            <a:off x="1749897" y="2719699"/>
            <a:ext cx="355993" cy="355612"/>
            <a:chOff x="1749897" y="2894561"/>
            <a:chExt cx="355993" cy="355612"/>
          </a:xfrm>
        </p:grpSpPr>
        <p:sp>
          <p:nvSpPr>
            <p:cNvPr id="17663" name="Google Shape;17663;p63"/>
            <p:cNvSpPr/>
            <p:nvPr/>
          </p:nvSpPr>
          <p:spPr>
            <a:xfrm>
              <a:off x="1899858" y="2895324"/>
              <a:ext cx="206033" cy="161728"/>
            </a:xfrm>
            <a:custGeom>
              <a:rect b="b" l="l" r="r" t="t"/>
              <a:pathLst>
                <a:path extrusionOk="0" h="5085" w="6478">
                  <a:moveTo>
                    <a:pt x="6156" y="322"/>
                  </a:moveTo>
                  <a:lnTo>
                    <a:pt x="6156" y="4763"/>
                  </a:lnTo>
                  <a:lnTo>
                    <a:pt x="334" y="4763"/>
                  </a:lnTo>
                  <a:lnTo>
                    <a:pt x="334" y="322"/>
                  </a:lnTo>
                  <a:close/>
                  <a:moveTo>
                    <a:pt x="167" y="1"/>
                  </a:moveTo>
                  <a:cubicBezTo>
                    <a:pt x="72" y="1"/>
                    <a:pt x="0" y="72"/>
                    <a:pt x="0" y="167"/>
                  </a:cubicBezTo>
                  <a:lnTo>
                    <a:pt x="0" y="4930"/>
                  </a:lnTo>
                  <a:cubicBezTo>
                    <a:pt x="0" y="5013"/>
                    <a:pt x="72" y="5085"/>
                    <a:pt x="167" y="5085"/>
                  </a:cubicBezTo>
                  <a:lnTo>
                    <a:pt x="6311" y="5085"/>
                  </a:lnTo>
                  <a:cubicBezTo>
                    <a:pt x="6406" y="5085"/>
                    <a:pt x="6477" y="5013"/>
                    <a:pt x="6477" y="4930"/>
                  </a:cubicBezTo>
                  <a:lnTo>
                    <a:pt x="6477" y="167"/>
                  </a:lnTo>
                  <a:cubicBezTo>
                    <a:pt x="6477" y="72"/>
                    <a:pt x="6406"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4" name="Google Shape;17664;p63"/>
            <p:cNvSpPr/>
            <p:nvPr/>
          </p:nvSpPr>
          <p:spPr>
            <a:xfrm>
              <a:off x="1751424" y="2894561"/>
              <a:ext cx="135585" cy="161379"/>
            </a:xfrm>
            <a:custGeom>
              <a:rect b="b" l="l" r="r" t="t"/>
              <a:pathLst>
                <a:path extrusionOk="0" h="5074" w="4263">
                  <a:moveTo>
                    <a:pt x="3643" y="334"/>
                  </a:moveTo>
                  <a:lnTo>
                    <a:pt x="2048" y="2227"/>
                  </a:lnTo>
                  <a:lnTo>
                    <a:pt x="476" y="334"/>
                  </a:lnTo>
                  <a:close/>
                  <a:moveTo>
                    <a:pt x="286" y="632"/>
                  </a:moveTo>
                  <a:lnTo>
                    <a:pt x="1846" y="2489"/>
                  </a:lnTo>
                  <a:lnTo>
                    <a:pt x="286" y="4359"/>
                  </a:lnTo>
                  <a:lnTo>
                    <a:pt x="286" y="632"/>
                  </a:lnTo>
                  <a:close/>
                  <a:moveTo>
                    <a:pt x="3894" y="561"/>
                  </a:moveTo>
                  <a:lnTo>
                    <a:pt x="3894" y="4430"/>
                  </a:lnTo>
                  <a:lnTo>
                    <a:pt x="2274" y="2489"/>
                  </a:lnTo>
                  <a:lnTo>
                    <a:pt x="3894" y="561"/>
                  </a:lnTo>
                  <a:close/>
                  <a:moveTo>
                    <a:pt x="2072" y="2739"/>
                  </a:moveTo>
                  <a:lnTo>
                    <a:pt x="3763" y="4763"/>
                  </a:lnTo>
                  <a:lnTo>
                    <a:pt x="369" y="4763"/>
                  </a:lnTo>
                  <a:lnTo>
                    <a:pt x="2072" y="2739"/>
                  </a:lnTo>
                  <a:close/>
                  <a:moveTo>
                    <a:pt x="36" y="1"/>
                  </a:moveTo>
                  <a:cubicBezTo>
                    <a:pt x="36" y="1"/>
                    <a:pt x="24" y="1"/>
                    <a:pt x="24" y="25"/>
                  </a:cubicBezTo>
                  <a:cubicBezTo>
                    <a:pt x="24" y="25"/>
                    <a:pt x="12" y="25"/>
                    <a:pt x="12" y="37"/>
                  </a:cubicBezTo>
                  <a:lnTo>
                    <a:pt x="0" y="49"/>
                  </a:lnTo>
                  <a:lnTo>
                    <a:pt x="0" y="72"/>
                  </a:lnTo>
                  <a:lnTo>
                    <a:pt x="0" y="84"/>
                  </a:lnTo>
                  <a:lnTo>
                    <a:pt x="0" y="96"/>
                  </a:lnTo>
                  <a:lnTo>
                    <a:pt x="0" y="108"/>
                  </a:lnTo>
                  <a:lnTo>
                    <a:pt x="0" y="132"/>
                  </a:lnTo>
                  <a:lnTo>
                    <a:pt x="0" y="144"/>
                  </a:lnTo>
                  <a:lnTo>
                    <a:pt x="0" y="4906"/>
                  </a:lnTo>
                  <a:cubicBezTo>
                    <a:pt x="0" y="4990"/>
                    <a:pt x="72" y="5073"/>
                    <a:pt x="155" y="5073"/>
                  </a:cubicBezTo>
                  <a:lnTo>
                    <a:pt x="4108" y="5073"/>
                  </a:lnTo>
                  <a:cubicBezTo>
                    <a:pt x="4191" y="5073"/>
                    <a:pt x="4263" y="4990"/>
                    <a:pt x="4263" y="4906"/>
                  </a:cubicBezTo>
                  <a:lnTo>
                    <a:pt x="4263" y="144"/>
                  </a:lnTo>
                  <a:cubicBezTo>
                    <a:pt x="4239" y="84"/>
                    <a:pt x="4167" y="1"/>
                    <a:pt x="4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5" name="Google Shape;17665;p63"/>
            <p:cNvSpPr/>
            <p:nvPr/>
          </p:nvSpPr>
          <p:spPr>
            <a:xfrm>
              <a:off x="1931663" y="2921468"/>
              <a:ext cx="64787" cy="10241"/>
            </a:xfrm>
            <a:custGeom>
              <a:rect b="b" l="l" r="r" t="t"/>
              <a:pathLst>
                <a:path extrusionOk="0" h="322" w="2037">
                  <a:moveTo>
                    <a:pt x="167" y="0"/>
                  </a:moveTo>
                  <a:cubicBezTo>
                    <a:pt x="72" y="0"/>
                    <a:pt x="1" y="72"/>
                    <a:pt x="1" y="155"/>
                  </a:cubicBezTo>
                  <a:cubicBezTo>
                    <a:pt x="1" y="250"/>
                    <a:pt x="72" y="322"/>
                    <a:pt x="167" y="322"/>
                  </a:cubicBezTo>
                  <a:lnTo>
                    <a:pt x="1882" y="322"/>
                  </a:lnTo>
                  <a:cubicBezTo>
                    <a:pt x="1965" y="322"/>
                    <a:pt x="2037" y="250"/>
                    <a:pt x="2037" y="155"/>
                  </a:cubicBezTo>
                  <a:cubicBezTo>
                    <a:pt x="2037" y="72"/>
                    <a:pt x="1965"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6" name="Google Shape;17666;p63"/>
            <p:cNvSpPr/>
            <p:nvPr/>
          </p:nvSpPr>
          <p:spPr>
            <a:xfrm>
              <a:off x="2009681" y="2921468"/>
              <a:ext cx="65168" cy="10241"/>
            </a:xfrm>
            <a:custGeom>
              <a:rect b="b" l="l" r="r" t="t"/>
              <a:pathLst>
                <a:path extrusionOk="0" h="322" w="2049">
                  <a:moveTo>
                    <a:pt x="167" y="0"/>
                  </a:moveTo>
                  <a:cubicBezTo>
                    <a:pt x="84" y="0"/>
                    <a:pt x="0" y="72"/>
                    <a:pt x="0" y="155"/>
                  </a:cubicBezTo>
                  <a:cubicBezTo>
                    <a:pt x="0" y="250"/>
                    <a:pt x="84" y="322"/>
                    <a:pt x="167" y="322"/>
                  </a:cubicBezTo>
                  <a:lnTo>
                    <a:pt x="1881" y="322"/>
                  </a:lnTo>
                  <a:cubicBezTo>
                    <a:pt x="1965" y="322"/>
                    <a:pt x="2048" y="250"/>
                    <a:pt x="2048" y="155"/>
                  </a:cubicBezTo>
                  <a:cubicBezTo>
                    <a:pt x="2048" y="72"/>
                    <a:pt x="1965" y="0"/>
                    <a:pt x="1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7" name="Google Shape;17667;p63"/>
            <p:cNvSpPr/>
            <p:nvPr/>
          </p:nvSpPr>
          <p:spPr>
            <a:xfrm>
              <a:off x="1931663" y="2954418"/>
              <a:ext cx="64787" cy="10623"/>
            </a:xfrm>
            <a:custGeom>
              <a:rect b="b" l="l" r="r" t="t"/>
              <a:pathLst>
                <a:path extrusionOk="0" h="334" w="2037">
                  <a:moveTo>
                    <a:pt x="167" y="0"/>
                  </a:moveTo>
                  <a:cubicBezTo>
                    <a:pt x="72" y="0"/>
                    <a:pt x="1" y="72"/>
                    <a:pt x="1" y="167"/>
                  </a:cubicBezTo>
                  <a:cubicBezTo>
                    <a:pt x="1" y="250"/>
                    <a:pt x="72" y="334"/>
                    <a:pt x="167" y="334"/>
                  </a:cubicBezTo>
                  <a:lnTo>
                    <a:pt x="1882" y="334"/>
                  </a:lnTo>
                  <a:cubicBezTo>
                    <a:pt x="1965" y="334"/>
                    <a:pt x="2037" y="250"/>
                    <a:pt x="2037" y="167"/>
                  </a:cubicBezTo>
                  <a:cubicBezTo>
                    <a:pt x="2037" y="72"/>
                    <a:pt x="1965"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8" name="Google Shape;17668;p63"/>
            <p:cNvSpPr/>
            <p:nvPr/>
          </p:nvSpPr>
          <p:spPr>
            <a:xfrm>
              <a:off x="2009681" y="2954418"/>
              <a:ext cx="65168" cy="10623"/>
            </a:xfrm>
            <a:custGeom>
              <a:rect b="b" l="l" r="r" t="t"/>
              <a:pathLst>
                <a:path extrusionOk="0" h="334" w="2049">
                  <a:moveTo>
                    <a:pt x="167" y="0"/>
                  </a:moveTo>
                  <a:cubicBezTo>
                    <a:pt x="84" y="0"/>
                    <a:pt x="0" y="72"/>
                    <a:pt x="0" y="167"/>
                  </a:cubicBezTo>
                  <a:cubicBezTo>
                    <a:pt x="0" y="250"/>
                    <a:pt x="84" y="334"/>
                    <a:pt x="167" y="334"/>
                  </a:cubicBezTo>
                  <a:lnTo>
                    <a:pt x="1881" y="334"/>
                  </a:lnTo>
                  <a:cubicBezTo>
                    <a:pt x="1965" y="334"/>
                    <a:pt x="2048" y="250"/>
                    <a:pt x="2048" y="167"/>
                  </a:cubicBezTo>
                  <a:cubicBezTo>
                    <a:pt x="2048" y="72"/>
                    <a:pt x="1965" y="0"/>
                    <a:pt x="1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9" name="Google Shape;17669;p63"/>
            <p:cNvSpPr/>
            <p:nvPr/>
          </p:nvSpPr>
          <p:spPr>
            <a:xfrm>
              <a:off x="1931663" y="2987718"/>
              <a:ext cx="64787" cy="10273"/>
            </a:xfrm>
            <a:custGeom>
              <a:rect b="b" l="l" r="r" t="t"/>
              <a:pathLst>
                <a:path extrusionOk="0" h="323" w="2037">
                  <a:moveTo>
                    <a:pt x="167" y="1"/>
                  </a:moveTo>
                  <a:cubicBezTo>
                    <a:pt x="72" y="1"/>
                    <a:pt x="1" y="72"/>
                    <a:pt x="1" y="156"/>
                  </a:cubicBezTo>
                  <a:cubicBezTo>
                    <a:pt x="1" y="251"/>
                    <a:pt x="72" y="322"/>
                    <a:pt x="167" y="322"/>
                  </a:cubicBezTo>
                  <a:lnTo>
                    <a:pt x="1882" y="322"/>
                  </a:lnTo>
                  <a:cubicBezTo>
                    <a:pt x="1965" y="322"/>
                    <a:pt x="2037" y="251"/>
                    <a:pt x="2037" y="156"/>
                  </a:cubicBezTo>
                  <a:cubicBezTo>
                    <a:pt x="2037" y="72"/>
                    <a:pt x="1965"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0" name="Google Shape;17670;p63"/>
            <p:cNvSpPr/>
            <p:nvPr/>
          </p:nvSpPr>
          <p:spPr>
            <a:xfrm>
              <a:off x="2009681" y="2987718"/>
              <a:ext cx="65168" cy="10273"/>
            </a:xfrm>
            <a:custGeom>
              <a:rect b="b" l="l" r="r" t="t"/>
              <a:pathLst>
                <a:path extrusionOk="0" h="323" w="2049">
                  <a:moveTo>
                    <a:pt x="167" y="1"/>
                  </a:moveTo>
                  <a:cubicBezTo>
                    <a:pt x="84" y="1"/>
                    <a:pt x="0" y="72"/>
                    <a:pt x="0" y="156"/>
                  </a:cubicBezTo>
                  <a:cubicBezTo>
                    <a:pt x="0" y="251"/>
                    <a:pt x="84" y="322"/>
                    <a:pt x="167" y="322"/>
                  </a:cubicBezTo>
                  <a:lnTo>
                    <a:pt x="1881" y="322"/>
                  </a:lnTo>
                  <a:cubicBezTo>
                    <a:pt x="1965" y="322"/>
                    <a:pt x="2048" y="251"/>
                    <a:pt x="2048" y="156"/>
                  </a:cubicBezTo>
                  <a:cubicBezTo>
                    <a:pt x="2048" y="72"/>
                    <a:pt x="196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1" name="Google Shape;17671;p63"/>
            <p:cNvSpPr/>
            <p:nvPr/>
          </p:nvSpPr>
          <p:spPr>
            <a:xfrm>
              <a:off x="1931663" y="3020668"/>
              <a:ext cx="64787" cy="10655"/>
            </a:xfrm>
            <a:custGeom>
              <a:rect b="b" l="l" r="r" t="t"/>
              <a:pathLst>
                <a:path extrusionOk="0" h="335" w="2037">
                  <a:moveTo>
                    <a:pt x="167" y="1"/>
                  </a:moveTo>
                  <a:cubicBezTo>
                    <a:pt x="72" y="1"/>
                    <a:pt x="1" y="72"/>
                    <a:pt x="1" y="167"/>
                  </a:cubicBezTo>
                  <a:cubicBezTo>
                    <a:pt x="1" y="251"/>
                    <a:pt x="72" y="334"/>
                    <a:pt x="167" y="334"/>
                  </a:cubicBezTo>
                  <a:lnTo>
                    <a:pt x="1882" y="334"/>
                  </a:lnTo>
                  <a:cubicBezTo>
                    <a:pt x="1965" y="334"/>
                    <a:pt x="2037" y="251"/>
                    <a:pt x="2037" y="167"/>
                  </a:cubicBezTo>
                  <a:cubicBezTo>
                    <a:pt x="2037" y="72"/>
                    <a:pt x="1965"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2" name="Google Shape;17672;p63"/>
            <p:cNvSpPr/>
            <p:nvPr/>
          </p:nvSpPr>
          <p:spPr>
            <a:xfrm>
              <a:off x="2009681" y="3020668"/>
              <a:ext cx="65168" cy="10655"/>
            </a:xfrm>
            <a:custGeom>
              <a:rect b="b" l="l" r="r" t="t"/>
              <a:pathLst>
                <a:path extrusionOk="0" h="335" w="2049">
                  <a:moveTo>
                    <a:pt x="167" y="1"/>
                  </a:moveTo>
                  <a:cubicBezTo>
                    <a:pt x="84" y="1"/>
                    <a:pt x="0" y="72"/>
                    <a:pt x="0" y="167"/>
                  </a:cubicBezTo>
                  <a:cubicBezTo>
                    <a:pt x="0" y="251"/>
                    <a:pt x="84" y="334"/>
                    <a:pt x="167" y="334"/>
                  </a:cubicBezTo>
                  <a:lnTo>
                    <a:pt x="1881" y="334"/>
                  </a:lnTo>
                  <a:cubicBezTo>
                    <a:pt x="1965" y="334"/>
                    <a:pt x="2048" y="251"/>
                    <a:pt x="2048" y="167"/>
                  </a:cubicBezTo>
                  <a:cubicBezTo>
                    <a:pt x="2048" y="72"/>
                    <a:pt x="196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3" name="Google Shape;17673;p63"/>
            <p:cNvSpPr/>
            <p:nvPr/>
          </p:nvSpPr>
          <p:spPr>
            <a:xfrm>
              <a:off x="1749897" y="3069138"/>
              <a:ext cx="355993" cy="181034"/>
            </a:xfrm>
            <a:custGeom>
              <a:rect b="b" l="l" r="r" t="t"/>
              <a:pathLst>
                <a:path extrusionOk="0" h="5692" w="11193">
                  <a:moveTo>
                    <a:pt x="9859" y="322"/>
                  </a:moveTo>
                  <a:lnTo>
                    <a:pt x="5596" y="1477"/>
                  </a:lnTo>
                  <a:lnTo>
                    <a:pt x="1334" y="322"/>
                  </a:lnTo>
                  <a:close/>
                  <a:moveTo>
                    <a:pt x="334" y="394"/>
                  </a:moveTo>
                  <a:lnTo>
                    <a:pt x="4954" y="1644"/>
                  </a:lnTo>
                  <a:lnTo>
                    <a:pt x="334" y="2894"/>
                  </a:lnTo>
                  <a:lnTo>
                    <a:pt x="334" y="394"/>
                  </a:lnTo>
                  <a:close/>
                  <a:moveTo>
                    <a:pt x="10871" y="417"/>
                  </a:moveTo>
                  <a:lnTo>
                    <a:pt x="10871" y="2918"/>
                  </a:lnTo>
                  <a:lnTo>
                    <a:pt x="6239" y="1668"/>
                  </a:lnTo>
                  <a:lnTo>
                    <a:pt x="10871" y="417"/>
                  </a:lnTo>
                  <a:close/>
                  <a:moveTo>
                    <a:pt x="5596" y="1822"/>
                  </a:moveTo>
                  <a:lnTo>
                    <a:pt x="10252" y="3096"/>
                  </a:lnTo>
                  <a:lnTo>
                    <a:pt x="941" y="3096"/>
                  </a:lnTo>
                  <a:lnTo>
                    <a:pt x="5596" y="1822"/>
                  </a:lnTo>
                  <a:close/>
                  <a:moveTo>
                    <a:pt x="9132" y="3425"/>
                  </a:moveTo>
                  <a:cubicBezTo>
                    <a:pt x="9140" y="3425"/>
                    <a:pt x="9148" y="3427"/>
                    <a:pt x="9156" y="3430"/>
                  </a:cubicBezTo>
                  <a:lnTo>
                    <a:pt x="10669" y="4477"/>
                  </a:lnTo>
                  <a:cubicBezTo>
                    <a:pt x="10692" y="4489"/>
                    <a:pt x="10704" y="4501"/>
                    <a:pt x="10692" y="4537"/>
                  </a:cubicBezTo>
                  <a:cubicBezTo>
                    <a:pt x="10692" y="4549"/>
                    <a:pt x="10669" y="4561"/>
                    <a:pt x="10645" y="4561"/>
                  </a:cubicBezTo>
                  <a:lnTo>
                    <a:pt x="9871" y="4525"/>
                  </a:lnTo>
                  <a:cubicBezTo>
                    <a:pt x="9856" y="4522"/>
                    <a:pt x="9840" y="4521"/>
                    <a:pt x="9825" y="4521"/>
                  </a:cubicBezTo>
                  <a:cubicBezTo>
                    <a:pt x="9708" y="4521"/>
                    <a:pt x="9589" y="4598"/>
                    <a:pt x="9526" y="4704"/>
                  </a:cubicBezTo>
                  <a:cubicBezTo>
                    <a:pt x="9097" y="5382"/>
                    <a:pt x="9121" y="5382"/>
                    <a:pt x="9085" y="5382"/>
                  </a:cubicBezTo>
                  <a:cubicBezTo>
                    <a:pt x="9049" y="5382"/>
                    <a:pt x="9037" y="5370"/>
                    <a:pt x="9037" y="5335"/>
                  </a:cubicBezTo>
                  <a:lnTo>
                    <a:pt x="9085" y="3477"/>
                  </a:lnTo>
                  <a:cubicBezTo>
                    <a:pt x="9085" y="3441"/>
                    <a:pt x="9106" y="3425"/>
                    <a:pt x="9132" y="3425"/>
                  </a:cubicBezTo>
                  <a:close/>
                  <a:moveTo>
                    <a:pt x="334" y="1"/>
                  </a:moveTo>
                  <a:cubicBezTo>
                    <a:pt x="286" y="1"/>
                    <a:pt x="239" y="13"/>
                    <a:pt x="215" y="25"/>
                  </a:cubicBezTo>
                  <a:cubicBezTo>
                    <a:pt x="96" y="72"/>
                    <a:pt x="12" y="191"/>
                    <a:pt x="1" y="310"/>
                  </a:cubicBezTo>
                  <a:lnTo>
                    <a:pt x="1" y="322"/>
                  </a:lnTo>
                  <a:lnTo>
                    <a:pt x="1" y="3096"/>
                  </a:lnTo>
                  <a:cubicBezTo>
                    <a:pt x="1" y="3275"/>
                    <a:pt x="155" y="3418"/>
                    <a:pt x="334" y="3418"/>
                  </a:cubicBezTo>
                  <a:lnTo>
                    <a:pt x="8728" y="3418"/>
                  </a:lnTo>
                  <a:cubicBezTo>
                    <a:pt x="8728" y="3465"/>
                    <a:pt x="8728" y="3346"/>
                    <a:pt x="8680" y="5311"/>
                  </a:cubicBezTo>
                  <a:cubicBezTo>
                    <a:pt x="8680" y="5418"/>
                    <a:pt x="8704" y="5513"/>
                    <a:pt x="8775" y="5573"/>
                  </a:cubicBezTo>
                  <a:cubicBezTo>
                    <a:pt x="8859" y="5656"/>
                    <a:pt x="8954" y="5692"/>
                    <a:pt x="9061" y="5692"/>
                  </a:cubicBezTo>
                  <a:cubicBezTo>
                    <a:pt x="9192" y="5692"/>
                    <a:pt x="9311" y="5620"/>
                    <a:pt x="9395" y="5513"/>
                  </a:cubicBezTo>
                  <a:cubicBezTo>
                    <a:pt x="9823" y="4847"/>
                    <a:pt x="9787" y="4835"/>
                    <a:pt x="9835" y="4835"/>
                  </a:cubicBezTo>
                  <a:cubicBezTo>
                    <a:pt x="10764" y="4882"/>
                    <a:pt x="10621" y="4882"/>
                    <a:pt x="10645" y="4882"/>
                  </a:cubicBezTo>
                  <a:cubicBezTo>
                    <a:pt x="10800" y="4882"/>
                    <a:pt x="10954" y="4775"/>
                    <a:pt x="11002" y="4608"/>
                  </a:cubicBezTo>
                  <a:cubicBezTo>
                    <a:pt x="11038" y="4442"/>
                    <a:pt x="10978" y="4287"/>
                    <a:pt x="10847" y="4180"/>
                  </a:cubicBezTo>
                  <a:lnTo>
                    <a:pt x="9704" y="3406"/>
                  </a:lnTo>
                  <a:lnTo>
                    <a:pt x="10847" y="3406"/>
                  </a:lnTo>
                  <a:cubicBezTo>
                    <a:pt x="11026" y="3406"/>
                    <a:pt x="11181" y="3251"/>
                    <a:pt x="11181" y="3073"/>
                  </a:cubicBezTo>
                  <a:cubicBezTo>
                    <a:pt x="11192" y="2739"/>
                    <a:pt x="11192" y="620"/>
                    <a:pt x="11192" y="310"/>
                  </a:cubicBezTo>
                  <a:cubicBezTo>
                    <a:pt x="11192" y="179"/>
                    <a:pt x="11109" y="72"/>
                    <a:pt x="10990" y="25"/>
                  </a:cubicBezTo>
                  <a:cubicBezTo>
                    <a:pt x="10942" y="13"/>
                    <a:pt x="10907" y="1"/>
                    <a:pt x="10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74" name="Google Shape;17674;p63"/>
          <p:cNvGrpSpPr/>
          <p:nvPr/>
        </p:nvGrpSpPr>
        <p:grpSpPr>
          <a:xfrm>
            <a:off x="1305327" y="2718761"/>
            <a:ext cx="357520" cy="357488"/>
            <a:chOff x="1305327" y="2894211"/>
            <a:chExt cx="357520" cy="357488"/>
          </a:xfrm>
        </p:grpSpPr>
        <p:sp>
          <p:nvSpPr>
            <p:cNvPr id="17675" name="Google Shape;17675;p63"/>
            <p:cNvSpPr/>
            <p:nvPr/>
          </p:nvSpPr>
          <p:spPr>
            <a:xfrm>
              <a:off x="1305709" y="2975600"/>
              <a:ext cx="281379" cy="275336"/>
            </a:xfrm>
            <a:custGeom>
              <a:rect b="b" l="l" r="r" t="t"/>
              <a:pathLst>
                <a:path extrusionOk="0" h="8657" w="8847">
                  <a:moveTo>
                    <a:pt x="167" y="1"/>
                  </a:moveTo>
                  <a:cubicBezTo>
                    <a:pt x="84" y="1"/>
                    <a:pt x="1" y="84"/>
                    <a:pt x="1" y="168"/>
                  </a:cubicBezTo>
                  <a:lnTo>
                    <a:pt x="1" y="8085"/>
                  </a:lnTo>
                  <a:cubicBezTo>
                    <a:pt x="1" y="8395"/>
                    <a:pt x="262" y="8657"/>
                    <a:pt x="572" y="8657"/>
                  </a:cubicBezTo>
                  <a:lnTo>
                    <a:pt x="8680" y="8657"/>
                  </a:lnTo>
                  <a:cubicBezTo>
                    <a:pt x="8775" y="8657"/>
                    <a:pt x="8847" y="8573"/>
                    <a:pt x="8847" y="8490"/>
                  </a:cubicBezTo>
                  <a:cubicBezTo>
                    <a:pt x="8835" y="8395"/>
                    <a:pt x="8764" y="8323"/>
                    <a:pt x="8668" y="8323"/>
                  </a:cubicBezTo>
                  <a:lnTo>
                    <a:pt x="560" y="8323"/>
                  </a:lnTo>
                  <a:cubicBezTo>
                    <a:pt x="429" y="8323"/>
                    <a:pt x="334" y="8216"/>
                    <a:pt x="334" y="8097"/>
                  </a:cubicBezTo>
                  <a:lnTo>
                    <a:pt x="334" y="168"/>
                  </a:ln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6" name="Google Shape;17676;p63"/>
            <p:cNvSpPr/>
            <p:nvPr/>
          </p:nvSpPr>
          <p:spPr>
            <a:xfrm>
              <a:off x="1305327" y="2894211"/>
              <a:ext cx="357520" cy="357488"/>
            </a:xfrm>
            <a:custGeom>
              <a:rect b="b" l="l" r="r" t="t"/>
              <a:pathLst>
                <a:path extrusionOk="0" h="11240" w="11241">
                  <a:moveTo>
                    <a:pt x="572" y="0"/>
                  </a:moveTo>
                  <a:cubicBezTo>
                    <a:pt x="251" y="0"/>
                    <a:pt x="1" y="262"/>
                    <a:pt x="1" y="572"/>
                  </a:cubicBezTo>
                  <a:lnTo>
                    <a:pt x="1" y="2060"/>
                  </a:lnTo>
                  <a:cubicBezTo>
                    <a:pt x="1" y="2143"/>
                    <a:pt x="72" y="2215"/>
                    <a:pt x="167" y="2215"/>
                  </a:cubicBezTo>
                  <a:cubicBezTo>
                    <a:pt x="263" y="2215"/>
                    <a:pt x="334" y="2143"/>
                    <a:pt x="334" y="2060"/>
                  </a:cubicBezTo>
                  <a:lnTo>
                    <a:pt x="334" y="572"/>
                  </a:lnTo>
                  <a:cubicBezTo>
                    <a:pt x="334" y="417"/>
                    <a:pt x="453" y="333"/>
                    <a:pt x="572" y="333"/>
                  </a:cubicBezTo>
                  <a:cubicBezTo>
                    <a:pt x="620" y="333"/>
                    <a:pt x="679" y="345"/>
                    <a:pt x="739" y="405"/>
                  </a:cubicBezTo>
                  <a:lnTo>
                    <a:pt x="1048" y="714"/>
                  </a:lnTo>
                  <a:lnTo>
                    <a:pt x="596" y="1167"/>
                  </a:lnTo>
                  <a:cubicBezTo>
                    <a:pt x="501" y="1262"/>
                    <a:pt x="572" y="1441"/>
                    <a:pt x="715" y="1441"/>
                  </a:cubicBezTo>
                  <a:cubicBezTo>
                    <a:pt x="834" y="1441"/>
                    <a:pt x="858" y="1357"/>
                    <a:pt x="1286" y="953"/>
                  </a:cubicBezTo>
                  <a:lnTo>
                    <a:pt x="1822" y="1488"/>
                  </a:lnTo>
                  <a:lnTo>
                    <a:pt x="1644" y="1667"/>
                  </a:lnTo>
                  <a:cubicBezTo>
                    <a:pt x="1584" y="1726"/>
                    <a:pt x="1584" y="1834"/>
                    <a:pt x="1644" y="1905"/>
                  </a:cubicBezTo>
                  <a:cubicBezTo>
                    <a:pt x="1673" y="1935"/>
                    <a:pt x="1715" y="1950"/>
                    <a:pt x="1758" y="1950"/>
                  </a:cubicBezTo>
                  <a:cubicBezTo>
                    <a:pt x="1801" y="1950"/>
                    <a:pt x="1846" y="1935"/>
                    <a:pt x="1882" y="1905"/>
                  </a:cubicBezTo>
                  <a:lnTo>
                    <a:pt x="2060" y="1726"/>
                  </a:lnTo>
                  <a:lnTo>
                    <a:pt x="2596" y="2262"/>
                  </a:lnTo>
                  <a:lnTo>
                    <a:pt x="2144" y="2715"/>
                  </a:lnTo>
                  <a:cubicBezTo>
                    <a:pt x="2084" y="2774"/>
                    <a:pt x="2084" y="2881"/>
                    <a:pt x="2144" y="2953"/>
                  </a:cubicBezTo>
                  <a:cubicBezTo>
                    <a:pt x="2173" y="2983"/>
                    <a:pt x="2215" y="2997"/>
                    <a:pt x="2258" y="2997"/>
                  </a:cubicBezTo>
                  <a:cubicBezTo>
                    <a:pt x="2301" y="2997"/>
                    <a:pt x="2346" y="2983"/>
                    <a:pt x="2382" y="2953"/>
                  </a:cubicBezTo>
                  <a:lnTo>
                    <a:pt x="2834" y="2500"/>
                  </a:lnTo>
                  <a:lnTo>
                    <a:pt x="3370" y="3036"/>
                  </a:lnTo>
                  <a:lnTo>
                    <a:pt x="3191" y="3215"/>
                  </a:lnTo>
                  <a:cubicBezTo>
                    <a:pt x="3132" y="3274"/>
                    <a:pt x="3132" y="3381"/>
                    <a:pt x="3191" y="3453"/>
                  </a:cubicBezTo>
                  <a:cubicBezTo>
                    <a:pt x="3221" y="3483"/>
                    <a:pt x="3263" y="3498"/>
                    <a:pt x="3306" y="3498"/>
                  </a:cubicBezTo>
                  <a:cubicBezTo>
                    <a:pt x="3349" y="3498"/>
                    <a:pt x="3394" y="3483"/>
                    <a:pt x="3430" y="3453"/>
                  </a:cubicBezTo>
                  <a:lnTo>
                    <a:pt x="3608" y="3274"/>
                  </a:lnTo>
                  <a:lnTo>
                    <a:pt x="4144" y="3810"/>
                  </a:lnTo>
                  <a:lnTo>
                    <a:pt x="3692" y="4262"/>
                  </a:lnTo>
                  <a:cubicBezTo>
                    <a:pt x="3632" y="4322"/>
                    <a:pt x="3632" y="4429"/>
                    <a:pt x="3692" y="4501"/>
                  </a:cubicBezTo>
                  <a:cubicBezTo>
                    <a:pt x="3721" y="4530"/>
                    <a:pt x="3763" y="4545"/>
                    <a:pt x="3806" y="4545"/>
                  </a:cubicBezTo>
                  <a:cubicBezTo>
                    <a:pt x="3849" y="4545"/>
                    <a:pt x="3894" y="4530"/>
                    <a:pt x="3930" y="4501"/>
                  </a:cubicBezTo>
                  <a:lnTo>
                    <a:pt x="4382" y="4048"/>
                  </a:lnTo>
                  <a:lnTo>
                    <a:pt x="4918" y="4584"/>
                  </a:lnTo>
                  <a:lnTo>
                    <a:pt x="4739" y="4763"/>
                  </a:lnTo>
                  <a:cubicBezTo>
                    <a:pt x="4680" y="4822"/>
                    <a:pt x="4680" y="4929"/>
                    <a:pt x="4739" y="5001"/>
                  </a:cubicBezTo>
                  <a:cubicBezTo>
                    <a:pt x="4769" y="5030"/>
                    <a:pt x="4811" y="5045"/>
                    <a:pt x="4854" y="5045"/>
                  </a:cubicBezTo>
                  <a:cubicBezTo>
                    <a:pt x="4897" y="5045"/>
                    <a:pt x="4942" y="5030"/>
                    <a:pt x="4977" y="5001"/>
                  </a:cubicBezTo>
                  <a:lnTo>
                    <a:pt x="5156" y="4822"/>
                  </a:lnTo>
                  <a:lnTo>
                    <a:pt x="5692" y="5358"/>
                  </a:lnTo>
                  <a:lnTo>
                    <a:pt x="5239" y="5810"/>
                  </a:lnTo>
                  <a:cubicBezTo>
                    <a:pt x="5180" y="5870"/>
                    <a:pt x="5180" y="5977"/>
                    <a:pt x="5239" y="6048"/>
                  </a:cubicBezTo>
                  <a:cubicBezTo>
                    <a:pt x="5269" y="6078"/>
                    <a:pt x="5311" y="6093"/>
                    <a:pt x="5354" y="6093"/>
                  </a:cubicBezTo>
                  <a:cubicBezTo>
                    <a:pt x="5397" y="6093"/>
                    <a:pt x="5442" y="6078"/>
                    <a:pt x="5477" y="6048"/>
                  </a:cubicBezTo>
                  <a:lnTo>
                    <a:pt x="5930" y="5596"/>
                  </a:lnTo>
                  <a:lnTo>
                    <a:pt x="6466" y="6132"/>
                  </a:lnTo>
                  <a:lnTo>
                    <a:pt x="6287" y="6310"/>
                  </a:lnTo>
                  <a:cubicBezTo>
                    <a:pt x="6228" y="6370"/>
                    <a:pt x="6228" y="6477"/>
                    <a:pt x="6287" y="6548"/>
                  </a:cubicBezTo>
                  <a:cubicBezTo>
                    <a:pt x="6317" y="6578"/>
                    <a:pt x="6359" y="6593"/>
                    <a:pt x="6402" y="6593"/>
                  </a:cubicBezTo>
                  <a:cubicBezTo>
                    <a:pt x="6445" y="6593"/>
                    <a:pt x="6490" y="6578"/>
                    <a:pt x="6525" y="6548"/>
                  </a:cubicBezTo>
                  <a:lnTo>
                    <a:pt x="6704" y="6370"/>
                  </a:lnTo>
                  <a:lnTo>
                    <a:pt x="7240" y="6906"/>
                  </a:lnTo>
                  <a:lnTo>
                    <a:pt x="6787" y="7358"/>
                  </a:lnTo>
                  <a:cubicBezTo>
                    <a:pt x="6728" y="7418"/>
                    <a:pt x="6728" y="7525"/>
                    <a:pt x="6787" y="7596"/>
                  </a:cubicBezTo>
                  <a:cubicBezTo>
                    <a:pt x="6817" y="7626"/>
                    <a:pt x="6859" y="7641"/>
                    <a:pt x="6902" y="7641"/>
                  </a:cubicBezTo>
                  <a:cubicBezTo>
                    <a:pt x="6945" y="7641"/>
                    <a:pt x="6990" y="7626"/>
                    <a:pt x="7025" y="7596"/>
                  </a:cubicBezTo>
                  <a:lnTo>
                    <a:pt x="7478" y="7144"/>
                  </a:lnTo>
                  <a:lnTo>
                    <a:pt x="8014" y="7680"/>
                  </a:lnTo>
                  <a:lnTo>
                    <a:pt x="7763" y="7787"/>
                  </a:lnTo>
                  <a:cubicBezTo>
                    <a:pt x="7704" y="7846"/>
                    <a:pt x="7704" y="7953"/>
                    <a:pt x="7763" y="8025"/>
                  </a:cubicBezTo>
                  <a:cubicBezTo>
                    <a:pt x="7787" y="8055"/>
                    <a:pt x="7826" y="8069"/>
                    <a:pt x="7869" y="8069"/>
                  </a:cubicBezTo>
                  <a:cubicBezTo>
                    <a:pt x="7912" y="8069"/>
                    <a:pt x="7960" y="8055"/>
                    <a:pt x="8002" y="8025"/>
                  </a:cubicBezTo>
                  <a:lnTo>
                    <a:pt x="8180" y="7846"/>
                  </a:lnTo>
                  <a:lnTo>
                    <a:pt x="8716" y="8382"/>
                  </a:lnTo>
                  <a:lnTo>
                    <a:pt x="8264" y="8834"/>
                  </a:lnTo>
                  <a:cubicBezTo>
                    <a:pt x="8204" y="8894"/>
                    <a:pt x="8204" y="8989"/>
                    <a:pt x="8264" y="9073"/>
                  </a:cubicBezTo>
                  <a:cubicBezTo>
                    <a:pt x="8293" y="9102"/>
                    <a:pt x="8335" y="9117"/>
                    <a:pt x="8378" y="9117"/>
                  </a:cubicBezTo>
                  <a:cubicBezTo>
                    <a:pt x="8421" y="9117"/>
                    <a:pt x="8466" y="9102"/>
                    <a:pt x="8502" y="9073"/>
                  </a:cubicBezTo>
                  <a:lnTo>
                    <a:pt x="8954" y="8620"/>
                  </a:lnTo>
                  <a:lnTo>
                    <a:pt x="9490" y="9156"/>
                  </a:lnTo>
                  <a:lnTo>
                    <a:pt x="9311" y="9335"/>
                  </a:lnTo>
                  <a:cubicBezTo>
                    <a:pt x="9252" y="9394"/>
                    <a:pt x="9252" y="9501"/>
                    <a:pt x="9311" y="9573"/>
                  </a:cubicBezTo>
                  <a:cubicBezTo>
                    <a:pt x="9335" y="9608"/>
                    <a:pt x="9383" y="9620"/>
                    <a:pt x="9430" y="9620"/>
                  </a:cubicBezTo>
                  <a:cubicBezTo>
                    <a:pt x="9466" y="9620"/>
                    <a:pt x="9514" y="9608"/>
                    <a:pt x="9549" y="9573"/>
                  </a:cubicBezTo>
                  <a:lnTo>
                    <a:pt x="9728" y="9394"/>
                  </a:lnTo>
                  <a:lnTo>
                    <a:pt x="10264" y="9930"/>
                  </a:lnTo>
                  <a:lnTo>
                    <a:pt x="9811" y="10382"/>
                  </a:lnTo>
                  <a:cubicBezTo>
                    <a:pt x="9752" y="10442"/>
                    <a:pt x="9752" y="10537"/>
                    <a:pt x="9811" y="10620"/>
                  </a:cubicBezTo>
                  <a:cubicBezTo>
                    <a:pt x="9847" y="10644"/>
                    <a:pt x="9883" y="10656"/>
                    <a:pt x="9930" y="10656"/>
                  </a:cubicBezTo>
                  <a:cubicBezTo>
                    <a:pt x="9978" y="10656"/>
                    <a:pt x="10026" y="10644"/>
                    <a:pt x="10049" y="10620"/>
                  </a:cubicBezTo>
                  <a:lnTo>
                    <a:pt x="10502" y="10168"/>
                  </a:lnTo>
                  <a:lnTo>
                    <a:pt x="10835" y="10513"/>
                  </a:lnTo>
                  <a:cubicBezTo>
                    <a:pt x="10895" y="10573"/>
                    <a:pt x="10919" y="10632"/>
                    <a:pt x="10919" y="10680"/>
                  </a:cubicBezTo>
                  <a:cubicBezTo>
                    <a:pt x="10919" y="10799"/>
                    <a:pt x="10823" y="10918"/>
                    <a:pt x="10681" y="10918"/>
                  </a:cubicBezTo>
                  <a:lnTo>
                    <a:pt x="9395" y="10918"/>
                  </a:lnTo>
                  <a:cubicBezTo>
                    <a:pt x="9311" y="10918"/>
                    <a:pt x="9228" y="10989"/>
                    <a:pt x="9228" y="11073"/>
                  </a:cubicBezTo>
                  <a:cubicBezTo>
                    <a:pt x="9228" y="11168"/>
                    <a:pt x="9311" y="11240"/>
                    <a:pt x="9395" y="11240"/>
                  </a:cubicBezTo>
                  <a:lnTo>
                    <a:pt x="10681" y="11240"/>
                  </a:lnTo>
                  <a:cubicBezTo>
                    <a:pt x="10990" y="11240"/>
                    <a:pt x="11240" y="10989"/>
                    <a:pt x="11240" y="10680"/>
                  </a:cubicBezTo>
                  <a:cubicBezTo>
                    <a:pt x="11192" y="10501"/>
                    <a:pt x="11133" y="10358"/>
                    <a:pt x="11038" y="10239"/>
                  </a:cubicBezTo>
                  <a:lnTo>
                    <a:pt x="965" y="167"/>
                  </a:lnTo>
                  <a:cubicBezTo>
                    <a:pt x="870" y="60"/>
                    <a:pt x="715"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7" name="Google Shape;17677;p63"/>
            <p:cNvSpPr/>
            <p:nvPr/>
          </p:nvSpPr>
          <p:spPr>
            <a:xfrm>
              <a:off x="1366679" y="3029191"/>
              <a:ext cx="57981" cy="70289"/>
            </a:xfrm>
            <a:custGeom>
              <a:rect b="b" l="l" r="r" t="t"/>
              <a:pathLst>
                <a:path extrusionOk="0" h="2210" w="1823">
                  <a:moveTo>
                    <a:pt x="164" y="1"/>
                  </a:moveTo>
                  <a:cubicBezTo>
                    <a:pt x="140" y="1"/>
                    <a:pt x="116" y="6"/>
                    <a:pt x="96" y="18"/>
                  </a:cubicBezTo>
                  <a:cubicBezTo>
                    <a:pt x="36" y="42"/>
                    <a:pt x="0" y="102"/>
                    <a:pt x="0" y="161"/>
                  </a:cubicBezTo>
                  <a:lnTo>
                    <a:pt x="0" y="2043"/>
                  </a:lnTo>
                  <a:cubicBezTo>
                    <a:pt x="0" y="2126"/>
                    <a:pt x="72" y="2209"/>
                    <a:pt x="155" y="2209"/>
                  </a:cubicBezTo>
                  <a:cubicBezTo>
                    <a:pt x="250" y="2209"/>
                    <a:pt x="322" y="2126"/>
                    <a:pt x="322" y="2043"/>
                  </a:cubicBezTo>
                  <a:lnTo>
                    <a:pt x="322" y="566"/>
                  </a:lnTo>
                  <a:lnTo>
                    <a:pt x="1513" y="1757"/>
                  </a:lnTo>
                  <a:cubicBezTo>
                    <a:pt x="1542" y="1787"/>
                    <a:pt x="1584" y="1801"/>
                    <a:pt x="1627" y="1801"/>
                  </a:cubicBezTo>
                  <a:cubicBezTo>
                    <a:pt x="1670" y="1801"/>
                    <a:pt x="1715" y="1787"/>
                    <a:pt x="1751" y="1757"/>
                  </a:cubicBezTo>
                  <a:cubicBezTo>
                    <a:pt x="1822" y="1697"/>
                    <a:pt x="1810" y="1590"/>
                    <a:pt x="1751" y="1519"/>
                  </a:cubicBezTo>
                  <a:lnTo>
                    <a:pt x="274" y="42"/>
                  </a:lnTo>
                  <a:cubicBezTo>
                    <a:pt x="251" y="19"/>
                    <a:pt x="208" y="1"/>
                    <a:pt x="1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8" name="Google Shape;17678;p63"/>
            <p:cNvSpPr/>
            <p:nvPr/>
          </p:nvSpPr>
          <p:spPr>
            <a:xfrm>
              <a:off x="1428031" y="3091211"/>
              <a:ext cx="100377" cy="99518"/>
            </a:xfrm>
            <a:custGeom>
              <a:rect b="b" l="l" r="r" t="t"/>
              <a:pathLst>
                <a:path extrusionOk="0" h="3129" w="3156">
                  <a:moveTo>
                    <a:pt x="183" y="0"/>
                  </a:moveTo>
                  <a:cubicBezTo>
                    <a:pt x="140" y="0"/>
                    <a:pt x="95" y="15"/>
                    <a:pt x="60" y="45"/>
                  </a:cubicBezTo>
                  <a:cubicBezTo>
                    <a:pt x="0" y="104"/>
                    <a:pt x="0" y="212"/>
                    <a:pt x="60" y="283"/>
                  </a:cubicBezTo>
                  <a:lnTo>
                    <a:pt x="2572" y="2795"/>
                  </a:lnTo>
                  <a:lnTo>
                    <a:pt x="655" y="2795"/>
                  </a:lnTo>
                  <a:cubicBezTo>
                    <a:pt x="560" y="2795"/>
                    <a:pt x="488" y="2879"/>
                    <a:pt x="488" y="2962"/>
                  </a:cubicBezTo>
                  <a:cubicBezTo>
                    <a:pt x="488" y="3057"/>
                    <a:pt x="560" y="3129"/>
                    <a:pt x="655" y="3129"/>
                  </a:cubicBezTo>
                  <a:lnTo>
                    <a:pt x="2977" y="3129"/>
                  </a:lnTo>
                  <a:cubicBezTo>
                    <a:pt x="3048" y="3129"/>
                    <a:pt x="3108" y="3081"/>
                    <a:pt x="3132" y="3021"/>
                  </a:cubicBezTo>
                  <a:cubicBezTo>
                    <a:pt x="3155" y="2962"/>
                    <a:pt x="3143" y="2902"/>
                    <a:pt x="3096" y="2843"/>
                  </a:cubicBezTo>
                  <a:lnTo>
                    <a:pt x="298" y="45"/>
                  </a:lnTo>
                  <a:cubicBezTo>
                    <a:pt x="268" y="15"/>
                    <a:pt x="226"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9" name="Google Shape;17679;p63"/>
            <p:cNvSpPr/>
            <p:nvPr/>
          </p:nvSpPr>
          <p:spPr>
            <a:xfrm>
              <a:off x="1366297" y="3110040"/>
              <a:ext cx="66663" cy="80689"/>
            </a:xfrm>
            <a:custGeom>
              <a:rect b="b" l="l" r="r" t="t"/>
              <a:pathLst>
                <a:path extrusionOk="0" h="2537" w="2096">
                  <a:moveTo>
                    <a:pt x="167" y="1"/>
                  </a:moveTo>
                  <a:cubicBezTo>
                    <a:pt x="84" y="1"/>
                    <a:pt x="1" y="72"/>
                    <a:pt x="1" y="167"/>
                  </a:cubicBezTo>
                  <a:lnTo>
                    <a:pt x="1" y="2370"/>
                  </a:lnTo>
                  <a:cubicBezTo>
                    <a:pt x="1" y="2418"/>
                    <a:pt x="24" y="2453"/>
                    <a:pt x="48" y="2489"/>
                  </a:cubicBezTo>
                  <a:cubicBezTo>
                    <a:pt x="84" y="2513"/>
                    <a:pt x="120" y="2537"/>
                    <a:pt x="167" y="2537"/>
                  </a:cubicBezTo>
                  <a:lnTo>
                    <a:pt x="1929" y="2537"/>
                  </a:lnTo>
                  <a:cubicBezTo>
                    <a:pt x="2013" y="2537"/>
                    <a:pt x="2096" y="2453"/>
                    <a:pt x="2096" y="2370"/>
                  </a:cubicBezTo>
                  <a:cubicBezTo>
                    <a:pt x="2096" y="2287"/>
                    <a:pt x="2013" y="2203"/>
                    <a:pt x="1929" y="2203"/>
                  </a:cubicBezTo>
                  <a:lnTo>
                    <a:pt x="334" y="2203"/>
                  </a:ln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80" name="Google Shape;17680;p63"/>
          <p:cNvGrpSpPr/>
          <p:nvPr/>
        </p:nvGrpSpPr>
        <p:grpSpPr>
          <a:xfrm>
            <a:off x="853950" y="2720860"/>
            <a:ext cx="364104" cy="353290"/>
            <a:chOff x="853950" y="2894720"/>
            <a:chExt cx="364104" cy="353290"/>
          </a:xfrm>
        </p:grpSpPr>
        <p:sp>
          <p:nvSpPr>
            <p:cNvPr id="17681" name="Google Shape;17681;p63"/>
            <p:cNvSpPr/>
            <p:nvPr/>
          </p:nvSpPr>
          <p:spPr>
            <a:xfrm>
              <a:off x="1056167" y="3155298"/>
              <a:ext cx="57472" cy="57662"/>
            </a:xfrm>
            <a:custGeom>
              <a:rect b="b" l="l" r="r" t="t"/>
              <a:pathLst>
                <a:path extrusionOk="0" h="1813" w="1807">
                  <a:moveTo>
                    <a:pt x="907" y="0"/>
                  </a:moveTo>
                  <a:cubicBezTo>
                    <a:pt x="686" y="0"/>
                    <a:pt x="459" y="83"/>
                    <a:pt x="274" y="268"/>
                  </a:cubicBezTo>
                  <a:cubicBezTo>
                    <a:pt x="215" y="328"/>
                    <a:pt x="215" y="423"/>
                    <a:pt x="274" y="506"/>
                  </a:cubicBezTo>
                  <a:cubicBezTo>
                    <a:pt x="304" y="536"/>
                    <a:pt x="346" y="551"/>
                    <a:pt x="389" y="551"/>
                  </a:cubicBezTo>
                  <a:cubicBezTo>
                    <a:pt x="432" y="551"/>
                    <a:pt x="477" y="536"/>
                    <a:pt x="512" y="506"/>
                  </a:cubicBezTo>
                  <a:cubicBezTo>
                    <a:pt x="625" y="394"/>
                    <a:pt x="767" y="336"/>
                    <a:pt x="908" y="336"/>
                  </a:cubicBezTo>
                  <a:cubicBezTo>
                    <a:pt x="1020" y="336"/>
                    <a:pt x="1132" y="373"/>
                    <a:pt x="1227" y="447"/>
                  </a:cubicBezTo>
                  <a:cubicBezTo>
                    <a:pt x="1489" y="625"/>
                    <a:pt x="1560" y="983"/>
                    <a:pt x="1381" y="1233"/>
                  </a:cubicBezTo>
                  <a:cubicBezTo>
                    <a:pt x="1265" y="1401"/>
                    <a:pt x="1087" y="1477"/>
                    <a:pt x="911" y="1477"/>
                  </a:cubicBezTo>
                  <a:cubicBezTo>
                    <a:pt x="639" y="1477"/>
                    <a:pt x="370" y="1294"/>
                    <a:pt x="334" y="983"/>
                  </a:cubicBezTo>
                  <a:cubicBezTo>
                    <a:pt x="323" y="894"/>
                    <a:pt x="260" y="827"/>
                    <a:pt x="176" y="827"/>
                  </a:cubicBezTo>
                  <a:cubicBezTo>
                    <a:pt x="169" y="827"/>
                    <a:pt x="162" y="827"/>
                    <a:pt x="155" y="828"/>
                  </a:cubicBezTo>
                  <a:cubicBezTo>
                    <a:pt x="72" y="840"/>
                    <a:pt x="0" y="923"/>
                    <a:pt x="12" y="1006"/>
                  </a:cubicBezTo>
                  <a:cubicBezTo>
                    <a:pt x="63" y="1513"/>
                    <a:pt x="487" y="1812"/>
                    <a:pt x="913" y="1812"/>
                  </a:cubicBezTo>
                  <a:cubicBezTo>
                    <a:pt x="1189" y="1812"/>
                    <a:pt x="1466" y="1687"/>
                    <a:pt x="1643" y="1411"/>
                  </a:cubicBezTo>
                  <a:cubicBezTo>
                    <a:pt x="1751" y="1256"/>
                    <a:pt x="1798" y="1078"/>
                    <a:pt x="1798" y="899"/>
                  </a:cubicBezTo>
                  <a:cubicBezTo>
                    <a:pt x="1806" y="360"/>
                    <a:pt x="1368" y="0"/>
                    <a:pt x="9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2" name="Google Shape;17682;p63"/>
            <p:cNvSpPr/>
            <p:nvPr/>
          </p:nvSpPr>
          <p:spPr>
            <a:xfrm>
              <a:off x="868326" y="2975027"/>
              <a:ext cx="192802" cy="82025"/>
            </a:xfrm>
            <a:custGeom>
              <a:rect b="b" l="l" r="r" t="t"/>
              <a:pathLst>
                <a:path extrusionOk="0" h="2579" w="6062">
                  <a:moveTo>
                    <a:pt x="3619" y="1"/>
                  </a:moveTo>
                  <a:cubicBezTo>
                    <a:pt x="2165" y="1"/>
                    <a:pt x="686" y="811"/>
                    <a:pt x="48" y="2364"/>
                  </a:cubicBezTo>
                  <a:cubicBezTo>
                    <a:pt x="1" y="2460"/>
                    <a:pt x="84" y="2579"/>
                    <a:pt x="203" y="2579"/>
                  </a:cubicBezTo>
                  <a:cubicBezTo>
                    <a:pt x="263" y="2579"/>
                    <a:pt x="334" y="2543"/>
                    <a:pt x="346" y="2483"/>
                  </a:cubicBezTo>
                  <a:cubicBezTo>
                    <a:pt x="909" y="1104"/>
                    <a:pt x="2222" y="332"/>
                    <a:pt x="3567" y="332"/>
                  </a:cubicBezTo>
                  <a:cubicBezTo>
                    <a:pt x="4242" y="332"/>
                    <a:pt x="4925" y="526"/>
                    <a:pt x="5525" y="936"/>
                  </a:cubicBezTo>
                  <a:cubicBezTo>
                    <a:pt x="5609" y="995"/>
                    <a:pt x="5680" y="1031"/>
                    <a:pt x="5752" y="1114"/>
                  </a:cubicBezTo>
                  <a:cubicBezTo>
                    <a:pt x="5784" y="1142"/>
                    <a:pt x="5824" y="1156"/>
                    <a:pt x="5864" y="1156"/>
                  </a:cubicBezTo>
                  <a:cubicBezTo>
                    <a:pt x="5911" y="1156"/>
                    <a:pt x="5957" y="1136"/>
                    <a:pt x="5990" y="1090"/>
                  </a:cubicBezTo>
                  <a:cubicBezTo>
                    <a:pt x="6061" y="1019"/>
                    <a:pt x="6049" y="912"/>
                    <a:pt x="5978" y="852"/>
                  </a:cubicBezTo>
                  <a:cubicBezTo>
                    <a:pt x="5317" y="280"/>
                    <a:pt x="4473" y="1"/>
                    <a:pt x="3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3" name="Google Shape;17683;p63"/>
            <p:cNvSpPr/>
            <p:nvPr/>
          </p:nvSpPr>
          <p:spPr>
            <a:xfrm>
              <a:off x="853950" y="3067580"/>
              <a:ext cx="137875" cy="168598"/>
            </a:xfrm>
            <a:custGeom>
              <a:rect b="b" l="l" r="r" t="t"/>
              <a:pathLst>
                <a:path extrusionOk="0" h="5301" w="4335">
                  <a:moveTo>
                    <a:pt x="479" y="1"/>
                  </a:moveTo>
                  <a:cubicBezTo>
                    <a:pt x="401" y="1"/>
                    <a:pt x="321" y="57"/>
                    <a:pt x="310" y="133"/>
                  </a:cubicBezTo>
                  <a:cubicBezTo>
                    <a:pt x="0" y="1633"/>
                    <a:pt x="608" y="3217"/>
                    <a:pt x="1893" y="4074"/>
                  </a:cubicBezTo>
                  <a:cubicBezTo>
                    <a:pt x="1965" y="4134"/>
                    <a:pt x="2858" y="4788"/>
                    <a:pt x="4072" y="5288"/>
                  </a:cubicBezTo>
                  <a:cubicBezTo>
                    <a:pt x="4084" y="5300"/>
                    <a:pt x="4120" y="5300"/>
                    <a:pt x="4132" y="5300"/>
                  </a:cubicBezTo>
                  <a:cubicBezTo>
                    <a:pt x="4191" y="5300"/>
                    <a:pt x="4275" y="5253"/>
                    <a:pt x="4287" y="5193"/>
                  </a:cubicBezTo>
                  <a:cubicBezTo>
                    <a:pt x="4334" y="5074"/>
                    <a:pt x="4287" y="4979"/>
                    <a:pt x="4191" y="4955"/>
                  </a:cubicBezTo>
                  <a:cubicBezTo>
                    <a:pt x="2989" y="4479"/>
                    <a:pt x="2084" y="3800"/>
                    <a:pt x="2084" y="3800"/>
                  </a:cubicBezTo>
                  <a:cubicBezTo>
                    <a:pt x="905" y="3002"/>
                    <a:pt x="346" y="1562"/>
                    <a:pt x="643" y="193"/>
                  </a:cubicBezTo>
                  <a:cubicBezTo>
                    <a:pt x="655" y="109"/>
                    <a:pt x="596" y="14"/>
                    <a:pt x="500" y="2"/>
                  </a:cubicBezTo>
                  <a:cubicBezTo>
                    <a:pt x="493" y="1"/>
                    <a:pt x="486" y="1"/>
                    <a:pt x="4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4" name="Google Shape;17684;p63"/>
            <p:cNvSpPr/>
            <p:nvPr/>
          </p:nvSpPr>
          <p:spPr>
            <a:xfrm>
              <a:off x="937248" y="3014975"/>
              <a:ext cx="87877" cy="57217"/>
            </a:xfrm>
            <a:custGeom>
              <a:rect b="b" l="l" r="r" t="t"/>
              <a:pathLst>
                <a:path extrusionOk="0" h="1799" w="2763">
                  <a:moveTo>
                    <a:pt x="2225" y="1"/>
                  </a:moveTo>
                  <a:cubicBezTo>
                    <a:pt x="2218" y="1"/>
                    <a:pt x="2211" y="1"/>
                    <a:pt x="2203" y="1"/>
                  </a:cubicBezTo>
                  <a:lnTo>
                    <a:pt x="941" y="61"/>
                  </a:lnTo>
                  <a:cubicBezTo>
                    <a:pt x="584" y="73"/>
                    <a:pt x="346" y="430"/>
                    <a:pt x="477" y="763"/>
                  </a:cubicBezTo>
                  <a:cubicBezTo>
                    <a:pt x="203" y="787"/>
                    <a:pt x="1" y="1025"/>
                    <a:pt x="13" y="1311"/>
                  </a:cubicBezTo>
                  <a:cubicBezTo>
                    <a:pt x="25" y="1597"/>
                    <a:pt x="263" y="1799"/>
                    <a:pt x="537" y="1799"/>
                  </a:cubicBezTo>
                  <a:cubicBezTo>
                    <a:pt x="560" y="1799"/>
                    <a:pt x="548" y="1799"/>
                    <a:pt x="953" y="1787"/>
                  </a:cubicBezTo>
                  <a:cubicBezTo>
                    <a:pt x="1037" y="1787"/>
                    <a:pt x="1120" y="1704"/>
                    <a:pt x="1120" y="1608"/>
                  </a:cubicBezTo>
                  <a:cubicBezTo>
                    <a:pt x="1120" y="1525"/>
                    <a:pt x="1025" y="1442"/>
                    <a:pt x="941" y="1442"/>
                  </a:cubicBezTo>
                  <a:lnTo>
                    <a:pt x="548" y="1466"/>
                  </a:lnTo>
                  <a:cubicBezTo>
                    <a:pt x="441" y="1466"/>
                    <a:pt x="346" y="1370"/>
                    <a:pt x="346" y="1263"/>
                  </a:cubicBezTo>
                  <a:cubicBezTo>
                    <a:pt x="346" y="1168"/>
                    <a:pt x="429" y="1073"/>
                    <a:pt x="537" y="1073"/>
                  </a:cubicBezTo>
                  <a:lnTo>
                    <a:pt x="667" y="1073"/>
                  </a:lnTo>
                  <a:cubicBezTo>
                    <a:pt x="858" y="1061"/>
                    <a:pt x="953" y="835"/>
                    <a:pt x="834" y="704"/>
                  </a:cubicBezTo>
                  <a:cubicBezTo>
                    <a:pt x="727" y="585"/>
                    <a:pt x="798" y="394"/>
                    <a:pt x="965" y="370"/>
                  </a:cubicBezTo>
                  <a:lnTo>
                    <a:pt x="2227" y="311"/>
                  </a:lnTo>
                  <a:cubicBezTo>
                    <a:pt x="2334" y="311"/>
                    <a:pt x="2442" y="406"/>
                    <a:pt x="2442" y="513"/>
                  </a:cubicBezTo>
                  <a:cubicBezTo>
                    <a:pt x="2442" y="608"/>
                    <a:pt x="2346" y="704"/>
                    <a:pt x="2263" y="704"/>
                  </a:cubicBezTo>
                  <a:lnTo>
                    <a:pt x="2144" y="704"/>
                  </a:lnTo>
                  <a:cubicBezTo>
                    <a:pt x="1953" y="716"/>
                    <a:pt x="1858" y="942"/>
                    <a:pt x="1977" y="1085"/>
                  </a:cubicBezTo>
                  <a:cubicBezTo>
                    <a:pt x="2084" y="1204"/>
                    <a:pt x="1989" y="1406"/>
                    <a:pt x="1834" y="1406"/>
                  </a:cubicBezTo>
                  <a:lnTo>
                    <a:pt x="1620" y="1418"/>
                  </a:lnTo>
                  <a:cubicBezTo>
                    <a:pt x="1537" y="1418"/>
                    <a:pt x="1453" y="1501"/>
                    <a:pt x="1453" y="1597"/>
                  </a:cubicBezTo>
                  <a:cubicBezTo>
                    <a:pt x="1453" y="1680"/>
                    <a:pt x="1549" y="1763"/>
                    <a:pt x="1632" y="1763"/>
                  </a:cubicBezTo>
                  <a:lnTo>
                    <a:pt x="1846" y="1739"/>
                  </a:lnTo>
                  <a:cubicBezTo>
                    <a:pt x="2203" y="1728"/>
                    <a:pt x="2442" y="1370"/>
                    <a:pt x="2322" y="1049"/>
                  </a:cubicBezTo>
                  <a:cubicBezTo>
                    <a:pt x="2561" y="1013"/>
                    <a:pt x="2763" y="775"/>
                    <a:pt x="2751" y="489"/>
                  </a:cubicBezTo>
                  <a:cubicBezTo>
                    <a:pt x="2739" y="222"/>
                    <a:pt x="2502" y="1"/>
                    <a:pt x="22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5" name="Google Shape;17685;p63"/>
            <p:cNvSpPr/>
            <p:nvPr/>
          </p:nvSpPr>
          <p:spPr>
            <a:xfrm>
              <a:off x="978912" y="3095664"/>
              <a:ext cx="78399" cy="79290"/>
            </a:xfrm>
            <a:custGeom>
              <a:rect b="b" l="l" r="r" t="t"/>
              <a:pathLst>
                <a:path extrusionOk="0" h="2493" w="2465">
                  <a:moveTo>
                    <a:pt x="1751" y="0"/>
                  </a:moveTo>
                  <a:cubicBezTo>
                    <a:pt x="1513" y="0"/>
                    <a:pt x="1477" y="95"/>
                    <a:pt x="381" y="691"/>
                  </a:cubicBezTo>
                  <a:cubicBezTo>
                    <a:pt x="72" y="869"/>
                    <a:pt x="24" y="1286"/>
                    <a:pt x="286" y="1524"/>
                  </a:cubicBezTo>
                  <a:cubicBezTo>
                    <a:pt x="84" y="1667"/>
                    <a:pt x="0" y="1929"/>
                    <a:pt x="72" y="2155"/>
                  </a:cubicBezTo>
                  <a:cubicBezTo>
                    <a:pt x="154" y="2370"/>
                    <a:pt x="351" y="2493"/>
                    <a:pt x="555" y="2493"/>
                  </a:cubicBezTo>
                  <a:cubicBezTo>
                    <a:pt x="646" y="2493"/>
                    <a:pt x="738" y="2468"/>
                    <a:pt x="822" y="2417"/>
                  </a:cubicBezTo>
                  <a:lnTo>
                    <a:pt x="1096" y="2262"/>
                  </a:lnTo>
                  <a:cubicBezTo>
                    <a:pt x="1179" y="2215"/>
                    <a:pt x="1203" y="2108"/>
                    <a:pt x="1155" y="2036"/>
                  </a:cubicBezTo>
                  <a:cubicBezTo>
                    <a:pt x="1131" y="1987"/>
                    <a:pt x="1073" y="1955"/>
                    <a:pt x="1016" y="1955"/>
                  </a:cubicBezTo>
                  <a:cubicBezTo>
                    <a:pt x="989" y="1955"/>
                    <a:pt x="963" y="1962"/>
                    <a:pt x="941" y="1977"/>
                  </a:cubicBezTo>
                  <a:lnTo>
                    <a:pt x="655" y="2143"/>
                  </a:lnTo>
                  <a:cubicBezTo>
                    <a:pt x="624" y="2161"/>
                    <a:pt x="591" y="2169"/>
                    <a:pt x="558" y="2169"/>
                  </a:cubicBezTo>
                  <a:cubicBezTo>
                    <a:pt x="479" y="2169"/>
                    <a:pt x="403" y="2120"/>
                    <a:pt x="370" y="2036"/>
                  </a:cubicBezTo>
                  <a:cubicBezTo>
                    <a:pt x="346" y="1965"/>
                    <a:pt x="381" y="1846"/>
                    <a:pt x="465" y="1798"/>
                  </a:cubicBezTo>
                  <a:cubicBezTo>
                    <a:pt x="643" y="1691"/>
                    <a:pt x="667" y="1441"/>
                    <a:pt x="489" y="1310"/>
                  </a:cubicBezTo>
                  <a:cubicBezTo>
                    <a:pt x="381" y="1215"/>
                    <a:pt x="405" y="1048"/>
                    <a:pt x="512" y="976"/>
                  </a:cubicBezTo>
                  <a:cubicBezTo>
                    <a:pt x="1691" y="322"/>
                    <a:pt x="1632" y="322"/>
                    <a:pt x="1727" y="322"/>
                  </a:cubicBezTo>
                  <a:cubicBezTo>
                    <a:pt x="1822" y="322"/>
                    <a:pt x="1917" y="417"/>
                    <a:pt x="1917" y="512"/>
                  </a:cubicBezTo>
                  <a:cubicBezTo>
                    <a:pt x="1917" y="679"/>
                    <a:pt x="1751" y="715"/>
                    <a:pt x="1691" y="750"/>
                  </a:cubicBezTo>
                  <a:cubicBezTo>
                    <a:pt x="1536" y="846"/>
                    <a:pt x="1548" y="1084"/>
                    <a:pt x="1727" y="1155"/>
                  </a:cubicBezTo>
                  <a:cubicBezTo>
                    <a:pt x="1882" y="1215"/>
                    <a:pt x="1882" y="1429"/>
                    <a:pt x="1739" y="1512"/>
                  </a:cubicBezTo>
                  <a:lnTo>
                    <a:pt x="1501" y="1643"/>
                  </a:lnTo>
                  <a:cubicBezTo>
                    <a:pt x="1429" y="1691"/>
                    <a:pt x="1393" y="1798"/>
                    <a:pt x="1441" y="1869"/>
                  </a:cubicBezTo>
                  <a:cubicBezTo>
                    <a:pt x="1474" y="1918"/>
                    <a:pt x="1529" y="1951"/>
                    <a:pt x="1587" y="1951"/>
                  </a:cubicBezTo>
                  <a:cubicBezTo>
                    <a:pt x="1614" y="1951"/>
                    <a:pt x="1641" y="1944"/>
                    <a:pt x="1667" y="1929"/>
                  </a:cubicBezTo>
                  <a:lnTo>
                    <a:pt x="1905" y="1798"/>
                  </a:lnTo>
                  <a:cubicBezTo>
                    <a:pt x="2215" y="1619"/>
                    <a:pt x="2275" y="1203"/>
                    <a:pt x="2001" y="953"/>
                  </a:cubicBezTo>
                  <a:cubicBezTo>
                    <a:pt x="2465" y="679"/>
                    <a:pt x="2275"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6" name="Google Shape;17686;p63"/>
            <p:cNvSpPr/>
            <p:nvPr/>
          </p:nvSpPr>
          <p:spPr>
            <a:xfrm>
              <a:off x="891067" y="3070697"/>
              <a:ext cx="74615" cy="77477"/>
            </a:xfrm>
            <a:custGeom>
              <a:rect b="b" l="l" r="r" t="t"/>
              <a:pathLst>
                <a:path extrusionOk="0" h="2436" w="2346">
                  <a:moveTo>
                    <a:pt x="534" y="1"/>
                  </a:moveTo>
                  <a:cubicBezTo>
                    <a:pt x="499" y="1"/>
                    <a:pt x="464" y="4"/>
                    <a:pt x="429" y="11"/>
                  </a:cubicBezTo>
                  <a:cubicBezTo>
                    <a:pt x="191" y="71"/>
                    <a:pt x="0" y="273"/>
                    <a:pt x="0" y="523"/>
                  </a:cubicBezTo>
                  <a:cubicBezTo>
                    <a:pt x="0" y="690"/>
                    <a:pt x="72" y="749"/>
                    <a:pt x="203" y="1107"/>
                  </a:cubicBezTo>
                  <a:cubicBezTo>
                    <a:pt x="220" y="1178"/>
                    <a:pt x="284" y="1215"/>
                    <a:pt x="345" y="1215"/>
                  </a:cubicBezTo>
                  <a:cubicBezTo>
                    <a:pt x="366" y="1215"/>
                    <a:pt x="387" y="1211"/>
                    <a:pt x="405" y="1202"/>
                  </a:cubicBezTo>
                  <a:cubicBezTo>
                    <a:pt x="500" y="1166"/>
                    <a:pt x="548" y="1059"/>
                    <a:pt x="500" y="988"/>
                  </a:cubicBezTo>
                  <a:cubicBezTo>
                    <a:pt x="345" y="583"/>
                    <a:pt x="334" y="583"/>
                    <a:pt x="334" y="523"/>
                  </a:cubicBezTo>
                  <a:cubicBezTo>
                    <a:pt x="334" y="416"/>
                    <a:pt x="429" y="333"/>
                    <a:pt x="512" y="333"/>
                  </a:cubicBezTo>
                  <a:cubicBezTo>
                    <a:pt x="584" y="333"/>
                    <a:pt x="679" y="392"/>
                    <a:pt x="703" y="464"/>
                  </a:cubicBezTo>
                  <a:cubicBezTo>
                    <a:pt x="738" y="511"/>
                    <a:pt x="750" y="738"/>
                    <a:pt x="965" y="738"/>
                  </a:cubicBezTo>
                  <a:cubicBezTo>
                    <a:pt x="1036" y="738"/>
                    <a:pt x="1107" y="690"/>
                    <a:pt x="1155" y="618"/>
                  </a:cubicBezTo>
                  <a:cubicBezTo>
                    <a:pt x="1188" y="557"/>
                    <a:pt x="1253" y="527"/>
                    <a:pt x="1318" y="527"/>
                  </a:cubicBezTo>
                  <a:cubicBezTo>
                    <a:pt x="1393" y="527"/>
                    <a:pt x="1469" y="566"/>
                    <a:pt x="1500" y="642"/>
                  </a:cubicBezTo>
                  <a:cubicBezTo>
                    <a:pt x="1977" y="1881"/>
                    <a:pt x="1977" y="1833"/>
                    <a:pt x="1977" y="1892"/>
                  </a:cubicBezTo>
                  <a:cubicBezTo>
                    <a:pt x="1977" y="2018"/>
                    <a:pt x="1874" y="2091"/>
                    <a:pt x="1773" y="2091"/>
                  </a:cubicBezTo>
                  <a:cubicBezTo>
                    <a:pt x="1701" y="2091"/>
                    <a:pt x="1630" y="2055"/>
                    <a:pt x="1596" y="1976"/>
                  </a:cubicBezTo>
                  <a:lnTo>
                    <a:pt x="1536" y="1833"/>
                  </a:lnTo>
                  <a:cubicBezTo>
                    <a:pt x="1498" y="1739"/>
                    <a:pt x="1415" y="1691"/>
                    <a:pt x="1332" y="1691"/>
                  </a:cubicBezTo>
                  <a:cubicBezTo>
                    <a:pt x="1257" y="1691"/>
                    <a:pt x="1183" y="1730"/>
                    <a:pt x="1143" y="1809"/>
                  </a:cubicBezTo>
                  <a:cubicBezTo>
                    <a:pt x="1105" y="1875"/>
                    <a:pt x="1041" y="1908"/>
                    <a:pt x="976" y="1908"/>
                  </a:cubicBezTo>
                  <a:cubicBezTo>
                    <a:pt x="901" y="1908"/>
                    <a:pt x="824" y="1863"/>
                    <a:pt x="786" y="1773"/>
                  </a:cubicBezTo>
                  <a:lnTo>
                    <a:pt x="726" y="1607"/>
                  </a:lnTo>
                  <a:cubicBezTo>
                    <a:pt x="700" y="1546"/>
                    <a:pt x="637" y="1504"/>
                    <a:pt x="577" y="1504"/>
                  </a:cubicBezTo>
                  <a:cubicBezTo>
                    <a:pt x="554" y="1504"/>
                    <a:pt x="532" y="1510"/>
                    <a:pt x="512" y="1523"/>
                  </a:cubicBezTo>
                  <a:cubicBezTo>
                    <a:pt x="429" y="1559"/>
                    <a:pt x="381" y="1654"/>
                    <a:pt x="429" y="1726"/>
                  </a:cubicBezTo>
                  <a:lnTo>
                    <a:pt x="488" y="1892"/>
                  </a:lnTo>
                  <a:cubicBezTo>
                    <a:pt x="574" y="2112"/>
                    <a:pt x="779" y="2244"/>
                    <a:pt x="987" y="2244"/>
                  </a:cubicBezTo>
                  <a:cubicBezTo>
                    <a:pt x="1095" y="2244"/>
                    <a:pt x="1204" y="2208"/>
                    <a:pt x="1298" y="2131"/>
                  </a:cubicBezTo>
                  <a:cubicBezTo>
                    <a:pt x="1390" y="2315"/>
                    <a:pt x="1583" y="2436"/>
                    <a:pt x="1793" y="2436"/>
                  </a:cubicBezTo>
                  <a:cubicBezTo>
                    <a:pt x="1853" y="2436"/>
                    <a:pt x="1915" y="2426"/>
                    <a:pt x="1977" y="2404"/>
                  </a:cubicBezTo>
                  <a:cubicBezTo>
                    <a:pt x="2179" y="2321"/>
                    <a:pt x="2310" y="2119"/>
                    <a:pt x="2310" y="1904"/>
                  </a:cubicBezTo>
                  <a:cubicBezTo>
                    <a:pt x="2346" y="1738"/>
                    <a:pt x="2298" y="1738"/>
                    <a:pt x="1834" y="523"/>
                  </a:cubicBezTo>
                  <a:cubicBezTo>
                    <a:pt x="1757" y="315"/>
                    <a:pt x="1555" y="192"/>
                    <a:pt x="1349" y="192"/>
                  </a:cubicBezTo>
                  <a:cubicBezTo>
                    <a:pt x="1236" y="192"/>
                    <a:pt x="1121" y="229"/>
                    <a:pt x="1024" y="309"/>
                  </a:cubicBezTo>
                  <a:cubicBezTo>
                    <a:pt x="933" y="116"/>
                    <a:pt x="737"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7" name="Google Shape;17687;p63"/>
            <p:cNvSpPr/>
            <p:nvPr/>
          </p:nvSpPr>
          <p:spPr>
            <a:xfrm>
              <a:off x="999745" y="2894720"/>
              <a:ext cx="218310" cy="353290"/>
            </a:xfrm>
            <a:custGeom>
              <a:rect b="b" l="l" r="r" t="t"/>
              <a:pathLst>
                <a:path extrusionOk="0" h="11108" w="6864">
                  <a:moveTo>
                    <a:pt x="6633" y="1"/>
                  </a:moveTo>
                  <a:cubicBezTo>
                    <a:pt x="6605" y="1"/>
                    <a:pt x="6577" y="7"/>
                    <a:pt x="6549" y="20"/>
                  </a:cubicBezTo>
                  <a:cubicBezTo>
                    <a:pt x="5918" y="282"/>
                    <a:pt x="5299" y="698"/>
                    <a:pt x="4703" y="1246"/>
                  </a:cubicBezTo>
                  <a:cubicBezTo>
                    <a:pt x="4644" y="1306"/>
                    <a:pt x="4620" y="1413"/>
                    <a:pt x="4703" y="1484"/>
                  </a:cubicBezTo>
                  <a:cubicBezTo>
                    <a:pt x="4735" y="1516"/>
                    <a:pt x="4778" y="1538"/>
                    <a:pt x="4824" y="1538"/>
                  </a:cubicBezTo>
                  <a:cubicBezTo>
                    <a:pt x="4862" y="1538"/>
                    <a:pt x="4903" y="1523"/>
                    <a:pt x="4941" y="1484"/>
                  </a:cubicBezTo>
                  <a:cubicBezTo>
                    <a:pt x="5430" y="1032"/>
                    <a:pt x="5918" y="675"/>
                    <a:pt x="6442" y="413"/>
                  </a:cubicBezTo>
                  <a:lnTo>
                    <a:pt x="6442" y="413"/>
                  </a:lnTo>
                  <a:cubicBezTo>
                    <a:pt x="6084" y="1579"/>
                    <a:pt x="5299" y="2603"/>
                    <a:pt x="4429" y="3449"/>
                  </a:cubicBezTo>
                  <a:cubicBezTo>
                    <a:pt x="4413" y="3444"/>
                    <a:pt x="4397" y="3442"/>
                    <a:pt x="4382" y="3442"/>
                  </a:cubicBezTo>
                  <a:cubicBezTo>
                    <a:pt x="4269" y="3442"/>
                    <a:pt x="4172" y="3548"/>
                    <a:pt x="4203" y="3663"/>
                  </a:cubicBezTo>
                  <a:cubicBezTo>
                    <a:pt x="4108" y="3746"/>
                    <a:pt x="4013" y="3842"/>
                    <a:pt x="3929" y="3913"/>
                  </a:cubicBezTo>
                  <a:cubicBezTo>
                    <a:pt x="3786" y="3711"/>
                    <a:pt x="3572" y="3508"/>
                    <a:pt x="3358" y="3425"/>
                  </a:cubicBezTo>
                  <a:cubicBezTo>
                    <a:pt x="3417" y="3330"/>
                    <a:pt x="3489" y="3234"/>
                    <a:pt x="3548" y="3115"/>
                  </a:cubicBezTo>
                  <a:cubicBezTo>
                    <a:pt x="3727" y="3258"/>
                    <a:pt x="3763" y="3318"/>
                    <a:pt x="3870" y="3318"/>
                  </a:cubicBezTo>
                  <a:cubicBezTo>
                    <a:pt x="4013" y="3318"/>
                    <a:pt x="4084" y="3127"/>
                    <a:pt x="3965" y="3020"/>
                  </a:cubicBezTo>
                  <a:lnTo>
                    <a:pt x="3751" y="2830"/>
                  </a:lnTo>
                  <a:cubicBezTo>
                    <a:pt x="3786" y="2758"/>
                    <a:pt x="3775" y="2782"/>
                    <a:pt x="3810" y="2734"/>
                  </a:cubicBezTo>
                  <a:cubicBezTo>
                    <a:pt x="3810" y="2734"/>
                    <a:pt x="3941" y="2544"/>
                    <a:pt x="3953" y="2544"/>
                  </a:cubicBezTo>
                  <a:lnTo>
                    <a:pt x="4358" y="2889"/>
                  </a:lnTo>
                  <a:cubicBezTo>
                    <a:pt x="4390" y="2916"/>
                    <a:pt x="4430" y="2928"/>
                    <a:pt x="4469" y="2928"/>
                  </a:cubicBezTo>
                  <a:cubicBezTo>
                    <a:pt x="4516" y="2928"/>
                    <a:pt x="4563" y="2910"/>
                    <a:pt x="4596" y="2877"/>
                  </a:cubicBezTo>
                  <a:cubicBezTo>
                    <a:pt x="4656" y="2794"/>
                    <a:pt x="4644" y="2699"/>
                    <a:pt x="4584" y="2639"/>
                  </a:cubicBezTo>
                  <a:lnTo>
                    <a:pt x="4167" y="2282"/>
                  </a:lnTo>
                  <a:cubicBezTo>
                    <a:pt x="4263" y="2139"/>
                    <a:pt x="4370" y="2020"/>
                    <a:pt x="4489" y="1901"/>
                  </a:cubicBezTo>
                  <a:cubicBezTo>
                    <a:pt x="4548" y="1830"/>
                    <a:pt x="4548" y="1722"/>
                    <a:pt x="4477" y="1663"/>
                  </a:cubicBezTo>
                  <a:cubicBezTo>
                    <a:pt x="4444" y="1636"/>
                    <a:pt x="4404" y="1621"/>
                    <a:pt x="4364" y="1621"/>
                  </a:cubicBezTo>
                  <a:cubicBezTo>
                    <a:pt x="4317" y="1621"/>
                    <a:pt x="4271" y="1641"/>
                    <a:pt x="4239" y="1687"/>
                  </a:cubicBezTo>
                  <a:cubicBezTo>
                    <a:pt x="4001" y="1937"/>
                    <a:pt x="3775" y="2222"/>
                    <a:pt x="3536" y="2532"/>
                  </a:cubicBezTo>
                  <a:cubicBezTo>
                    <a:pt x="3536" y="2532"/>
                    <a:pt x="3310" y="2830"/>
                    <a:pt x="3013" y="3306"/>
                  </a:cubicBezTo>
                  <a:cubicBezTo>
                    <a:pt x="2985" y="3304"/>
                    <a:pt x="2957" y="3303"/>
                    <a:pt x="2929" y="3303"/>
                  </a:cubicBezTo>
                  <a:cubicBezTo>
                    <a:pt x="2484" y="3303"/>
                    <a:pt x="2071" y="3569"/>
                    <a:pt x="1858" y="3973"/>
                  </a:cubicBezTo>
                  <a:cubicBezTo>
                    <a:pt x="1762" y="4151"/>
                    <a:pt x="1750" y="4330"/>
                    <a:pt x="1679" y="4449"/>
                  </a:cubicBezTo>
                  <a:cubicBezTo>
                    <a:pt x="1608" y="4568"/>
                    <a:pt x="1500" y="4687"/>
                    <a:pt x="1346" y="4770"/>
                  </a:cubicBezTo>
                  <a:cubicBezTo>
                    <a:pt x="1191" y="4866"/>
                    <a:pt x="1024" y="4913"/>
                    <a:pt x="846" y="4961"/>
                  </a:cubicBezTo>
                  <a:cubicBezTo>
                    <a:pt x="786" y="4973"/>
                    <a:pt x="679" y="5008"/>
                    <a:pt x="572" y="5020"/>
                  </a:cubicBezTo>
                  <a:cubicBezTo>
                    <a:pt x="369" y="5056"/>
                    <a:pt x="274" y="5330"/>
                    <a:pt x="441" y="5485"/>
                  </a:cubicBezTo>
                  <a:cubicBezTo>
                    <a:pt x="560" y="5580"/>
                    <a:pt x="679" y="5687"/>
                    <a:pt x="810" y="5759"/>
                  </a:cubicBezTo>
                  <a:cubicBezTo>
                    <a:pt x="838" y="5775"/>
                    <a:pt x="868" y="5783"/>
                    <a:pt x="897" y="5783"/>
                  </a:cubicBezTo>
                  <a:cubicBezTo>
                    <a:pt x="953" y="5783"/>
                    <a:pt x="1005" y="5754"/>
                    <a:pt x="1036" y="5699"/>
                  </a:cubicBezTo>
                  <a:cubicBezTo>
                    <a:pt x="1084" y="5628"/>
                    <a:pt x="1048" y="5520"/>
                    <a:pt x="977" y="5485"/>
                  </a:cubicBezTo>
                  <a:cubicBezTo>
                    <a:pt x="905" y="5437"/>
                    <a:pt x="834" y="5378"/>
                    <a:pt x="750" y="5318"/>
                  </a:cubicBezTo>
                  <a:cubicBezTo>
                    <a:pt x="1250" y="5199"/>
                    <a:pt x="1679" y="5044"/>
                    <a:pt x="1941" y="4616"/>
                  </a:cubicBezTo>
                  <a:cubicBezTo>
                    <a:pt x="2048" y="4437"/>
                    <a:pt x="2084" y="4246"/>
                    <a:pt x="2143" y="4116"/>
                  </a:cubicBezTo>
                  <a:cubicBezTo>
                    <a:pt x="2278" y="3831"/>
                    <a:pt x="2583" y="3626"/>
                    <a:pt x="2911" y="3626"/>
                  </a:cubicBezTo>
                  <a:cubicBezTo>
                    <a:pt x="3105" y="3626"/>
                    <a:pt x="3308" y="3698"/>
                    <a:pt x="3489" y="3865"/>
                  </a:cubicBezTo>
                  <a:cubicBezTo>
                    <a:pt x="3929" y="4270"/>
                    <a:pt x="3786" y="4985"/>
                    <a:pt x="3239" y="5330"/>
                  </a:cubicBezTo>
                  <a:cubicBezTo>
                    <a:pt x="2867" y="5559"/>
                    <a:pt x="2374" y="5719"/>
                    <a:pt x="1899" y="5719"/>
                  </a:cubicBezTo>
                  <a:cubicBezTo>
                    <a:pt x="1780" y="5719"/>
                    <a:pt x="1662" y="5709"/>
                    <a:pt x="1548" y="5687"/>
                  </a:cubicBezTo>
                  <a:cubicBezTo>
                    <a:pt x="1540" y="5686"/>
                    <a:pt x="1532" y="5686"/>
                    <a:pt x="1524" y="5686"/>
                  </a:cubicBezTo>
                  <a:cubicBezTo>
                    <a:pt x="1439" y="5686"/>
                    <a:pt x="1367" y="5742"/>
                    <a:pt x="1346" y="5818"/>
                  </a:cubicBezTo>
                  <a:cubicBezTo>
                    <a:pt x="1334" y="5913"/>
                    <a:pt x="1393" y="5997"/>
                    <a:pt x="1489" y="6009"/>
                  </a:cubicBezTo>
                  <a:cubicBezTo>
                    <a:pt x="1628" y="6035"/>
                    <a:pt x="1767" y="6048"/>
                    <a:pt x="1907" y="6048"/>
                  </a:cubicBezTo>
                  <a:cubicBezTo>
                    <a:pt x="2077" y="6048"/>
                    <a:pt x="2247" y="6029"/>
                    <a:pt x="2417" y="5997"/>
                  </a:cubicBezTo>
                  <a:cubicBezTo>
                    <a:pt x="2465" y="6937"/>
                    <a:pt x="3096" y="7675"/>
                    <a:pt x="3906" y="8033"/>
                  </a:cubicBezTo>
                  <a:cubicBezTo>
                    <a:pt x="4298" y="8199"/>
                    <a:pt x="4548" y="8592"/>
                    <a:pt x="4548" y="9009"/>
                  </a:cubicBezTo>
                  <a:cubicBezTo>
                    <a:pt x="4548" y="9342"/>
                    <a:pt x="4370" y="9580"/>
                    <a:pt x="4370" y="9580"/>
                  </a:cubicBezTo>
                  <a:cubicBezTo>
                    <a:pt x="3673" y="10434"/>
                    <a:pt x="2786" y="10777"/>
                    <a:pt x="1813" y="10777"/>
                  </a:cubicBezTo>
                  <a:cubicBezTo>
                    <a:pt x="1307" y="10777"/>
                    <a:pt x="777" y="10684"/>
                    <a:pt x="238" y="10521"/>
                  </a:cubicBezTo>
                  <a:cubicBezTo>
                    <a:pt x="224" y="10517"/>
                    <a:pt x="210" y="10516"/>
                    <a:pt x="196" y="10516"/>
                  </a:cubicBezTo>
                  <a:cubicBezTo>
                    <a:pt x="119" y="10516"/>
                    <a:pt x="54" y="10568"/>
                    <a:pt x="24" y="10628"/>
                  </a:cubicBezTo>
                  <a:cubicBezTo>
                    <a:pt x="0" y="10712"/>
                    <a:pt x="60" y="10807"/>
                    <a:pt x="131" y="10831"/>
                  </a:cubicBezTo>
                  <a:cubicBezTo>
                    <a:pt x="707" y="11009"/>
                    <a:pt x="1272" y="11107"/>
                    <a:pt x="1811" y="11107"/>
                  </a:cubicBezTo>
                  <a:cubicBezTo>
                    <a:pt x="2890" y="11107"/>
                    <a:pt x="3866" y="10716"/>
                    <a:pt x="4620" y="9795"/>
                  </a:cubicBezTo>
                  <a:cubicBezTo>
                    <a:pt x="4620" y="9783"/>
                    <a:pt x="4644" y="9783"/>
                    <a:pt x="4644" y="9759"/>
                  </a:cubicBezTo>
                  <a:cubicBezTo>
                    <a:pt x="5120" y="9045"/>
                    <a:pt x="4834" y="8068"/>
                    <a:pt x="4048" y="7723"/>
                  </a:cubicBezTo>
                  <a:cubicBezTo>
                    <a:pt x="3310" y="7414"/>
                    <a:pt x="2763" y="6747"/>
                    <a:pt x="2751" y="5913"/>
                  </a:cubicBezTo>
                  <a:cubicBezTo>
                    <a:pt x="3132" y="5794"/>
                    <a:pt x="3405" y="5628"/>
                    <a:pt x="3417" y="5616"/>
                  </a:cubicBezTo>
                  <a:cubicBezTo>
                    <a:pt x="3953" y="5282"/>
                    <a:pt x="4179" y="4687"/>
                    <a:pt x="4060" y="4187"/>
                  </a:cubicBezTo>
                  <a:cubicBezTo>
                    <a:pt x="5251" y="3234"/>
                    <a:pt x="6430" y="1818"/>
                    <a:pt x="6834" y="258"/>
                  </a:cubicBezTo>
                  <a:cubicBezTo>
                    <a:pt x="6864" y="121"/>
                    <a:pt x="6757" y="1"/>
                    <a:pt x="66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88" name="Google Shape;17688;p63"/>
          <p:cNvGrpSpPr/>
          <p:nvPr/>
        </p:nvGrpSpPr>
        <p:grpSpPr>
          <a:xfrm>
            <a:off x="7066548" y="2737144"/>
            <a:ext cx="352209" cy="334938"/>
            <a:chOff x="7066548" y="2912594"/>
            <a:chExt cx="352209" cy="334938"/>
          </a:xfrm>
        </p:grpSpPr>
        <p:sp>
          <p:nvSpPr>
            <p:cNvPr id="17689" name="Google Shape;17689;p63"/>
            <p:cNvSpPr/>
            <p:nvPr/>
          </p:nvSpPr>
          <p:spPr>
            <a:xfrm>
              <a:off x="7066548" y="2912594"/>
              <a:ext cx="219264" cy="266399"/>
            </a:xfrm>
            <a:custGeom>
              <a:rect b="b" l="l" r="r" t="t"/>
              <a:pathLst>
                <a:path extrusionOk="0" h="8376" w="6894">
                  <a:moveTo>
                    <a:pt x="6584" y="363"/>
                  </a:moveTo>
                  <a:lnTo>
                    <a:pt x="6584" y="1839"/>
                  </a:lnTo>
                  <a:lnTo>
                    <a:pt x="1774" y="2911"/>
                  </a:lnTo>
                  <a:lnTo>
                    <a:pt x="1774" y="1434"/>
                  </a:lnTo>
                  <a:lnTo>
                    <a:pt x="6584" y="363"/>
                  </a:lnTo>
                  <a:close/>
                  <a:moveTo>
                    <a:pt x="6584" y="2137"/>
                  </a:moveTo>
                  <a:lnTo>
                    <a:pt x="6584" y="6078"/>
                  </a:lnTo>
                  <a:cubicBezTo>
                    <a:pt x="6584" y="6209"/>
                    <a:pt x="6525" y="6423"/>
                    <a:pt x="6346" y="6578"/>
                  </a:cubicBezTo>
                  <a:cubicBezTo>
                    <a:pt x="6203" y="6721"/>
                    <a:pt x="5989" y="6863"/>
                    <a:pt x="5596" y="6863"/>
                  </a:cubicBezTo>
                  <a:cubicBezTo>
                    <a:pt x="5191" y="6863"/>
                    <a:pt x="4882" y="6625"/>
                    <a:pt x="4882" y="6328"/>
                  </a:cubicBezTo>
                  <a:cubicBezTo>
                    <a:pt x="4882" y="6030"/>
                    <a:pt x="5215" y="5792"/>
                    <a:pt x="5596" y="5792"/>
                  </a:cubicBezTo>
                  <a:cubicBezTo>
                    <a:pt x="5751" y="5792"/>
                    <a:pt x="5906" y="5840"/>
                    <a:pt x="6084" y="5899"/>
                  </a:cubicBezTo>
                  <a:cubicBezTo>
                    <a:pt x="6104" y="5904"/>
                    <a:pt x="6126" y="5907"/>
                    <a:pt x="6148" y="5907"/>
                  </a:cubicBezTo>
                  <a:cubicBezTo>
                    <a:pt x="6179" y="5907"/>
                    <a:pt x="6211" y="5901"/>
                    <a:pt x="6239" y="5887"/>
                  </a:cubicBezTo>
                  <a:cubicBezTo>
                    <a:pt x="6287" y="5851"/>
                    <a:pt x="6311" y="5804"/>
                    <a:pt x="6311" y="5744"/>
                  </a:cubicBezTo>
                  <a:lnTo>
                    <a:pt x="6311" y="2196"/>
                  </a:lnTo>
                  <a:lnTo>
                    <a:pt x="6584" y="2137"/>
                  </a:lnTo>
                  <a:close/>
                  <a:moveTo>
                    <a:pt x="6735" y="1"/>
                  </a:moveTo>
                  <a:cubicBezTo>
                    <a:pt x="6724" y="1"/>
                    <a:pt x="6713" y="2"/>
                    <a:pt x="6704" y="5"/>
                  </a:cubicBezTo>
                  <a:lnTo>
                    <a:pt x="1560" y="1137"/>
                  </a:lnTo>
                  <a:cubicBezTo>
                    <a:pt x="1489" y="1148"/>
                    <a:pt x="1429" y="1220"/>
                    <a:pt x="1429" y="1303"/>
                  </a:cubicBezTo>
                  <a:lnTo>
                    <a:pt x="1429" y="3101"/>
                  </a:lnTo>
                  <a:lnTo>
                    <a:pt x="1429" y="4030"/>
                  </a:lnTo>
                  <a:cubicBezTo>
                    <a:pt x="1429" y="4113"/>
                    <a:pt x="1500" y="4185"/>
                    <a:pt x="1596" y="4185"/>
                  </a:cubicBezTo>
                  <a:cubicBezTo>
                    <a:pt x="1679" y="4185"/>
                    <a:pt x="1751" y="4113"/>
                    <a:pt x="1751" y="4030"/>
                  </a:cubicBezTo>
                  <a:lnTo>
                    <a:pt x="1751" y="3232"/>
                  </a:lnTo>
                  <a:lnTo>
                    <a:pt x="2024" y="3173"/>
                  </a:lnTo>
                  <a:lnTo>
                    <a:pt x="2024" y="7304"/>
                  </a:lnTo>
                  <a:cubicBezTo>
                    <a:pt x="2024" y="7459"/>
                    <a:pt x="1858" y="8078"/>
                    <a:pt x="1036" y="8078"/>
                  </a:cubicBezTo>
                  <a:cubicBezTo>
                    <a:pt x="643" y="8078"/>
                    <a:pt x="322" y="7840"/>
                    <a:pt x="322" y="7542"/>
                  </a:cubicBezTo>
                  <a:cubicBezTo>
                    <a:pt x="322" y="7244"/>
                    <a:pt x="655" y="7006"/>
                    <a:pt x="1036" y="7006"/>
                  </a:cubicBezTo>
                  <a:cubicBezTo>
                    <a:pt x="1191" y="7006"/>
                    <a:pt x="1358" y="7042"/>
                    <a:pt x="1536" y="7102"/>
                  </a:cubicBezTo>
                  <a:cubicBezTo>
                    <a:pt x="1552" y="7112"/>
                    <a:pt x="1573" y="7118"/>
                    <a:pt x="1596" y="7118"/>
                  </a:cubicBezTo>
                  <a:cubicBezTo>
                    <a:pt x="1623" y="7118"/>
                    <a:pt x="1653" y="7109"/>
                    <a:pt x="1679" y="7090"/>
                  </a:cubicBezTo>
                  <a:cubicBezTo>
                    <a:pt x="1727" y="7066"/>
                    <a:pt x="1751" y="7018"/>
                    <a:pt x="1751" y="6959"/>
                  </a:cubicBezTo>
                  <a:lnTo>
                    <a:pt x="1751" y="4744"/>
                  </a:lnTo>
                  <a:cubicBezTo>
                    <a:pt x="1751" y="4649"/>
                    <a:pt x="1679" y="4577"/>
                    <a:pt x="1596" y="4577"/>
                  </a:cubicBezTo>
                  <a:cubicBezTo>
                    <a:pt x="1500" y="4577"/>
                    <a:pt x="1429" y="4649"/>
                    <a:pt x="1429" y="4744"/>
                  </a:cubicBezTo>
                  <a:lnTo>
                    <a:pt x="1429" y="6732"/>
                  </a:lnTo>
                  <a:cubicBezTo>
                    <a:pt x="1298" y="6709"/>
                    <a:pt x="1167" y="6673"/>
                    <a:pt x="1048" y="6673"/>
                  </a:cubicBezTo>
                  <a:cubicBezTo>
                    <a:pt x="465" y="6673"/>
                    <a:pt x="0" y="7066"/>
                    <a:pt x="0" y="7518"/>
                  </a:cubicBezTo>
                  <a:cubicBezTo>
                    <a:pt x="0" y="7995"/>
                    <a:pt x="465" y="8376"/>
                    <a:pt x="1048" y="8376"/>
                  </a:cubicBezTo>
                  <a:cubicBezTo>
                    <a:pt x="1596" y="8376"/>
                    <a:pt x="1905" y="8137"/>
                    <a:pt x="2072" y="7935"/>
                  </a:cubicBezTo>
                  <a:cubicBezTo>
                    <a:pt x="2274" y="7697"/>
                    <a:pt x="2358" y="7435"/>
                    <a:pt x="2358" y="7268"/>
                  </a:cubicBezTo>
                  <a:lnTo>
                    <a:pt x="2358" y="3089"/>
                  </a:lnTo>
                  <a:lnTo>
                    <a:pt x="5965" y="2280"/>
                  </a:lnTo>
                  <a:lnTo>
                    <a:pt x="5965" y="5542"/>
                  </a:lnTo>
                  <a:cubicBezTo>
                    <a:pt x="5834" y="5518"/>
                    <a:pt x="5703" y="5482"/>
                    <a:pt x="5584" y="5482"/>
                  </a:cubicBezTo>
                  <a:cubicBezTo>
                    <a:pt x="5001" y="5482"/>
                    <a:pt x="4537" y="5875"/>
                    <a:pt x="4537" y="6328"/>
                  </a:cubicBezTo>
                  <a:cubicBezTo>
                    <a:pt x="4537" y="6804"/>
                    <a:pt x="5001" y="7185"/>
                    <a:pt x="5584" y="7185"/>
                  </a:cubicBezTo>
                  <a:cubicBezTo>
                    <a:pt x="6477" y="7185"/>
                    <a:pt x="6894" y="6506"/>
                    <a:pt x="6894" y="6054"/>
                  </a:cubicBezTo>
                  <a:lnTo>
                    <a:pt x="6894" y="1922"/>
                  </a:lnTo>
                  <a:lnTo>
                    <a:pt x="6894" y="125"/>
                  </a:lnTo>
                  <a:cubicBezTo>
                    <a:pt x="6894" y="113"/>
                    <a:pt x="6882" y="65"/>
                    <a:pt x="6834" y="29"/>
                  </a:cubicBezTo>
                  <a:cubicBezTo>
                    <a:pt x="6800" y="12"/>
                    <a:pt x="6765" y="1"/>
                    <a:pt x="6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0" name="Google Shape;17690;p63"/>
            <p:cNvSpPr/>
            <p:nvPr/>
          </p:nvSpPr>
          <p:spPr>
            <a:xfrm>
              <a:off x="7262690" y="2968571"/>
              <a:ext cx="156067" cy="278962"/>
            </a:xfrm>
            <a:custGeom>
              <a:rect b="b" l="l" r="r" t="t"/>
              <a:pathLst>
                <a:path extrusionOk="0" h="8771" w="4907">
                  <a:moveTo>
                    <a:pt x="1928" y="0"/>
                  </a:moveTo>
                  <a:cubicBezTo>
                    <a:pt x="1909" y="0"/>
                    <a:pt x="1889" y="3"/>
                    <a:pt x="1870" y="8"/>
                  </a:cubicBezTo>
                  <a:cubicBezTo>
                    <a:pt x="1787" y="31"/>
                    <a:pt x="1727" y="103"/>
                    <a:pt x="1727" y="210"/>
                  </a:cubicBezTo>
                  <a:lnTo>
                    <a:pt x="1727" y="3746"/>
                  </a:lnTo>
                  <a:cubicBezTo>
                    <a:pt x="1727" y="3841"/>
                    <a:pt x="1799" y="3913"/>
                    <a:pt x="1882" y="3913"/>
                  </a:cubicBezTo>
                  <a:cubicBezTo>
                    <a:pt x="1977" y="3913"/>
                    <a:pt x="2049" y="3841"/>
                    <a:pt x="2049" y="3746"/>
                  </a:cubicBezTo>
                  <a:lnTo>
                    <a:pt x="2049" y="627"/>
                  </a:lnTo>
                  <a:cubicBezTo>
                    <a:pt x="2108" y="734"/>
                    <a:pt x="2180" y="853"/>
                    <a:pt x="2275" y="972"/>
                  </a:cubicBezTo>
                  <a:lnTo>
                    <a:pt x="2287" y="984"/>
                  </a:lnTo>
                  <a:lnTo>
                    <a:pt x="2322" y="1008"/>
                  </a:lnTo>
                  <a:lnTo>
                    <a:pt x="2334" y="1032"/>
                  </a:lnTo>
                  <a:cubicBezTo>
                    <a:pt x="2858" y="1770"/>
                    <a:pt x="3346" y="2246"/>
                    <a:pt x="3787" y="2425"/>
                  </a:cubicBezTo>
                  <a:cubicBezTo>
                    <a:pt x="4180" y="2591"/>
                    <a:pt x="4370" y="3091"/>
                    <a:pt x="4466" y="3508"/>
                  </a:cubicBezTo>
                  <a:cubicBezTo>
                    <a:pt x="4525" y="3782"/>
                    <a:pt x="4549" y="4068"/>
                    <a:pt x="4573" y="4306"/>
                  </a:cubicBezTo>
                  <a:cubicBezTo>
                    <a:pt x="4216" y="3853"/>
                    <a:pt x="3573" y="3175"/>
                    <a:pt x="2561" y="2794"/>
                  </a:cubicBezTo>
                  <a:cubicBezTo>
                    <a:pt x="2543" y="2789"/>
                    <a:pt x="2524" y="2787"/>
                    <a:pt x="2505" y="2787"/>
                  </a:cubicBezTo>
                  <a:cubicBezTo>
                    <a:pt x="2471" y="2787"/>
                    <a:pt x="2436" y="2795"/>
                    <a:pt x="2406" y="2817"/>
                  </a:cubicBezTo>
                  <a:cubicBezTo>
                    <a:pt x="2358" y="2841"/>
                    <a:pt x="2334" y="2889"/>
                    <a:pt x="2334" y="2948"/>
                  </a:cubicBezTo>
                  <a:lnTo>
                    <a:pt x="2334" y="7366"/>
                  </a:lnTo>
                  <a:cubicBezTo>
                    <a:pt x="2334" y="7735"/>
                    <a:pt x="1894" y="8437"/>
                    <a:pt x="1191" y="8437"/>
                  </a:cubicBezTo>
                  <a:cubicBezTo>
                    <a:pt x="727" y="8437"/>
                    <a:pt x="334" y="8151"/>
                    <a:pt x="334" y="7818"/>
                  </a:cubicBezTo>
                  <a:cubicBezTo>
                    <a:pt x="334" y="7473"/>
                    <a:pt x="727" y="7187"/>
                    <a:pt x="1191" y="7187"/>
                  </a:cubicBezTo>
                  <a:cubicBezTo>
                    <a:pt x="1382" y="7187"/>
                    <a:pt x="1620" y="7247"/>
                    <a:pt x="1822" y="7354"/>
                  </a:cubicBezTo>
                  <a:cubicBezTo>
                    <a:pt x="1841" y="7363"/>
                    <a:pt x="1861" y="7367"/>
                    <a:pt x="1881" y="7367"/>
                  </a:cubicBezTo>
                  <a:cubicBezTo>
                    <a:pt x="1914" y="7367"/>
                    <a:pt x="1948" y="7357"/>
                    <a:pt x="1977" y="7342"/>
                  </a:cubicBezTo>
                  <a:cubicBezTo>
                    <a:pt x="2013" y="7306"/>
                    <a:pt x="2049" y="7258"/>
                    <a:pt x="2049" y="7199"/>
                  </a:cubicBezTo>
                  <a:lnTo>
                    <a:pt x="2049" y="4520"/>
                  </a:lnTo>
                  <a:cubicBezTo>
                    <a:pt x="2049" y="4437"/>
                    <a:pt x="1977" y="4365"/>
                    <a:pt x="1882" y="4365"/>
                  </a:cubicBezTo>
                  <a:cubicBezTo>
                    <a:pt x="1799" y="4365"/>
                    <a:pt x="1727" y="4437"/>
                    <a:pt x="1727" y="4520"/>
                  </a:cubicBezTo>
                  <a:lnTo>
                    <a:pt x="1727" y="6961"/>
                  </a:lnTo>
                  <a:cubicBezTo>
                    <a:pt x="1525" y="6901"/>
                    <a:pt x="1334" y="6866"/>
                    <a:pt x="1168" y="6866"/>
                  </a:cubicBezTo>
                  <a:cubicBezTo>
                    <a:pt x="537" y="6866"/>
                    <a:pt x="1" y="7294"/>
                    <a:pt x="1" y="7818"/>
                  </a:cubicBezTo>
                  <a:cubicBezTo>
                    <a:pt x="1" y="8330"/>
                    <a:pt x="513" y="8771"/>
                    <a:pt x="1168" y="8771"/>
                  </a:cubicBezTo>
                  <a:cubicBezTo>
                    <a:pt x="1584" y="8771"/>
                    <a:pt x="1977" y="8592"/>
                    <a:pt x="2263" y="8259"/>
                  </a:cubicBezTo>
                  <a:cubicBezTo>
                    <a:pt x="2489" y="7997"/>
                    <a:pt x="2644" y="7651"/>
                    <a:pt x="2644" y="7366"/>
                  </a:cubicBezTo>
                  <a:lnTo>
                    <a:pt x="2644" y="3187"/>
                  </a:lnTo>
                  <a:cubicBezTo>
                    <a:pt x="3775" y="3675"/>
                    <a:pt x="4382" y="4568"/>
                    <a:pt x="4549" y="4842"/>
                  </a:cubicBezTo>
                  <a:cubicBezTo>
                    <a:pt x="4589" y="4901"/>
                    <a:pt x="4654" y="4928"/>
                    <a:pt x="4723" y="4928"/>
                  </a:cubicBezTo>
                  <a:cubicBezTo>
                    <a:pt x="4736" y="4928"/>
                    <a:pt x="4750" y="4927"/>
                    <a:pt x="4763" y="4925"/>
                  </a:cubicBezTo>
                  <a:cubicBezTo>
                    <a:pt x="4847" y="4901"/>
                    <a:pt x="4894" y="4818"/>
                    <a:pt x="4894" y="4746"/>
                  </a:cubicBezTo>
                  <a:cubicBezTo>
                    <a:pt x="4906" y="4544"/>
                    <a:pt x="4894" y="3996"/>
                    <a:pt x="4763" y="3460"/>
                  </a:cubicBezTo>
                  <a:cubicBezTo>
                    <a:pt x="4597" y="2758"/>
                    <a:pt x="4311" y="2329"/>
                    <a:pt x="3894" y="2151"/>
                  </a:cubicBezTo>
                  <a:cubicBezTo>
                    <a:pt x="3513" y="1984"/>
                    <a:pt x="3061" y="1555"/>
                    <a:pt x="2584" y="865"/>
                  </a:cubicBezTo>
                  <a:cubicBezTo>
                    <a:pt x="2572" y="841"/>
                    <a:pt x="2561" y="805"/>
                    <a:pt x="2525" y="781"/>
                  </a:cubicBezTo>
                  <a:cubicBezTo>
                    <a:pt x="2346" y="508"/>
                    <a:pt x="2203" y="270"/>
                    <a:pt x="2108" y="103"/>
                  </a:cubicBezTo>
                  <a:cubicBezTo>
                    <a:pt x="2070" y="36"/>
                    <a:pt x="2002" y="0"/>
                    <a:pt x="19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1" name="Google Shape;17691;p63"/>
            <p:cNvSpPr/>
            <p:nvPr/>
          </p:nvSpPr>
          <p:spPr>
            <a:xfrm>
              <a:off x="7356610" y="3200843"/>
              <a:ext cx="58362" cy="24363"/>
            </a:xfrm>
            <a:custGeom>
              <a:rect b="b" l="l" r="r" t="t"/>
              <a:pathLst>
                <a:path extrusionOk="0" h="766" w="1835">
                  <a:moveTo>
                    <a:pt x="1669" y="1"/>
                  </a:moveTo>
                  <a:cubicBezTo>
                    <a:pt x="1636" y="1"/>
                    <a:pt x="1603" y="13"/>
                    <a:pt x="1572" y="39"/>
                  </a:cubicBezTo>
                  <a:cubicBezTo>
                    <a:pt x="1572" y="39"/>
                    <a:pt x="1120" y="348"/>
                    <a:pt x="155" y="444"/>
                  </a:cubicBezTo>
                  <a:cubicBezTo>
                    <a:pt x="60" y="456"/>
                    <a:pt x="0" y="527"/>
                    <a:pt x="0" y="622"/>
                  </a:cubicBezTo>
                  <a:cubicBezTo>
                    <a:pt x="24" y="706"/>
                    <a:pt x="84" y="765"/>
                    <a:pt x="167" y="765"/>
                  </a:cubicBezTo>
                  <a:lnTo>
                    <a:pt x="179" y="765"/>
                  </a:lnTo>
                  <a:cubicBezTo>
                    <a:pt x="1263" y="658"/>
                    <a:pt x="1739" y="325"/>
                    <a:pt x="1763" y="301"/>
                  </a:cubicBezTo>
                  <a:cubicBezTo>
                    <a:pt x="1822" y="229"/>
                    <a:pt x="1834" y="146"/>
                    <a:pt x="1786" y="63"/>
                  </a:cubicBezTo>
                  <a:cubicBezTo>
                    <a:pt x="1753" y="22"/>
                    <a:pt x="1711" y="1"/>
                    <a:pt x="16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2" name="Google Shape;17692;p63"/>
            <p:cNvSpPr/>
            <p:nvPr/>
          </p:nvSpPr>
          <p:spPr>
            <a:xfrm>
              <a:off x="7068806" y="3188821"/>
              <a:ext cx="179539" cy="24617"/>
            </a:xfrm>
            <a:custGeom>
              <a:rect b="b" l="l" r="r" t="t"/>
              <a:pathLst>
                <a:path extrusionOk="0" h="774" w="5645">
                  <a:moveTo>
                    <a:pt x="1675" y="1"/>
                  </a:moveTo>
                  <a:cubicBezTo>
                    <a:pt x="1452" y="1"/>
                    <a:pt x="1243" y="9"/>
                    <a:pt x="1048" y="24"/>
                  </a:cubicBezTo>
                  <a:cubicBezTo>
                    <a:pt x="632" y="60"/>
                    <a:pt x="322" y="131"/>
                    <a:pt x="144" y="202"/>
                  </a:cubicBezTo>
                  <a:cubicBezTo>
                    <a:pt x="36" y="250"/>
                    <a:pt x="1" y="369"/>
                    <a:pt x="84" y="464"/>
                  </a:cubicBezTo>
                  <a:cubicBezTo>
                    <a:pt x="106" y="502"/>
                    <a:pt x="147" y="520"/>
                    <a:pt x="189" y="520"/>
                  </a:cubicBezTo>
                  <a:cubicBezTo>
                    <a:pt x="215" y="520"/>
                    <a:pt x="240" y="514"/>
                    <a:pt x="263" y="500"/>
                  </a:cubicBezTo>
                  <a:cubicBezTo>
                    <a:pt x="394" y="441"/>
                    <a:pt x="656" y="369"/>
                    <a:pt x="1168" y="345"/>
                  </a:cubicBezTo>
                  <a:cubicBezTo>
                    <a:pt x="1340" y="332"/>
                    <a:pt x="1521" y="327"/>
                    <a:pt x="1709" y="327"/>
                  </a:cubicBezTo>
                  <a:cubicBezTo>
                    <a:pt x="2909" y="327"/>
                    <a:pt x="4373" y="568"/>
                    <a:pt x="5454" y="774"/>
                  </a:cubicBezTo>
                  <a:lnTo>
                    <a:pt x="5478" y="774"/>
                  </a:lnTo>
                  <a:cubicBezTo>
                    <a:pt x="5561" y="774"/>
                    <a:pt x="5632" y="714"/>
                    <a:pt x="5644" y="643"/>
                  </a:cubicBezTo>
                  <a:cubicBezTo>
                    <a:pt x="5644" y="560"/>
                    <a:pt x="5585" y="488"/>
                    <a:pt x="5513" y="464"/>
                  </a:cubicBezTo>
                  <a:cubicBezTo>
                    <a:pt x="3958" y="153"/>
                    <a:pt x="2672" y="1"/>
                    <a:pt x="16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3" name="Google Shape;17693;p63"/>
            <p:cNvSpPr/>
            <p:nvPr/>
          </p:nvSpPr>
          <p:spPr>
            <a:xfrm>
              <a:off x="7361158" y="3154726"/>
              <a:ext cx="49997" cy="20482"/>
            </a:xfrm>
            <a:custGeom>
              <a:rect b="b" l="l" r="r" t="t"/>
              <a:pathLst>
                <a:path extrusionOk="0" h="644" w="1572">
                  <a:moveTo>
                    <a:pt x="1375" y="1"/>
                  </a:moveTo>
                  <a:cubicBezTo>
                    <a:pt x="1352" y="1"/>
                    <a:pt x="1330" y="5"/>
                    <a:pt x="1310" y="12"/>
                  </a:cubicBezTo>
                  <a:cubicBezTo>
                    <a:pt x="1131" y="120"/>
                    <a:pt x="750" y="251"/>
                    <a:pt x="143" y="310"/>
                  </a:cubicBezTo>
                  <a:cubicBezTo>
                    <a:pt x="60" y="322"/>
                    <a:pt x="0" y="382"/>
                    <a:pt x="0" y="477"/>
                  </a:cubicBezTo>
                  <a:cubicBezTo>
                    <a:pt x="0" y="560"/>
                    <a:pt x="72" y="643"/>
                    <a:pt x="155" y="643"/>
                  </a:cubicBezTo>
                  <a:lnTo>
                    <a:pt x="179" y="643"/>
                  </a:lnTo>
                  <a:cubicBezTo>
                    <a:pt x="881" y="584"/>
                    <a:pt x="1274" y="417"/>
                    <a:pt x="1465" y="310"/>
                  </a:cubicBezTo>
                  <a:cubicBezTo>
                    <a:pt x="1560" y="251"/>
                    <a:pt x="1572" y="120"/>
                    <a:pt x="1501" y="48"/>
                  </a:cubicBezTo>
                  <a:cubicBezTo>
                    <a:pt x="1469" y="16"/>
                    <a:pt x="1421" y="1"/>
                    <a:pt x="13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4" name="Google Shape;17694;p63"/>
            <p:cNvSpPr/>
            <p:nvPr/>
          </p:nvSpPr>
          <p:spPr>
            <a:xfrm>
              <a:off x="7155920" y="3139523"/>
              <a:ext cx="148084" cy="33045"/>
            </a:xfrm>
            <a:custGeom>
              <a:rect b="b" l="l" r="r" t="t"/>
              <a:pathLst>
                <a:path extrusionOk="0" h="1039" w="4656">
                  <a:moveTo>
                    <a:pt x="172" y="1"/>
                  </a:moveTo>
                  <a:cubicBezTo>
                    <a:pt x="97" y="1"/>
                    <a:pt x="34" y="68"/>
                    <a:pt x="12" y="145"/>
                  </a:cubicBezTo>
                  <a:cubicBezTo>
                    <a:pt x="0" y="240"/>
                    <a:pt x="84" y="312"/>
                    <a:pt x="167" y="324"/>
                  </a:cubicBezTo>
                  <a:cubicBezTo>
                    <a:pt x="726" y="383"/>
                    <a:pt x="1536" y="526"/>
                    <a:pt x="2489" y="705"/>
                  </a:cubicBezTo>
                  <a:cubicBezTo>
                    <a:pt x="3382" y="883"/>
                    <a:pt x="4001" y="979"/>
                    <a:pt x="4477" y="1038"/>
                  </a:cubicBezTo>
                  <a:lnTo>
                    <a:pt x="4501" y="1038"/>
                  </a:lnTo>
                  <a:cubicBezTo>
                    <a:pt x="4572" y="1038"/>
                    <a:pt x="4644" y="979"/>
                    <a:pt x="4656" y="895"/>
                  </a:cubicBezTo>
                  <a:cubicBezTo>
                    <a:pt x="4644" y="824"/>
                    <a:pt x="4584" y="740"/>
                    <a:pt x="4501" y="729"/>
                  </a:cubicBezTo>
                  <a:cubicBezTo>
                    <a:pt x="4036" y="669"/>
                    <a:pt x="3417" y="562"/>
                    <a:pt x="2536" y="383"/>
                  </a:cubicBezTo>
                  <a:cubicBezTo>
                    <a:pt x="1584" y="193"/>
                    <a:pt x="762" y="62"/>
                    <a:pt x="191" y="2"/>
                  </a:cubicBezTo>
                  <a:cubicBezTo>
                    <a:pt x="185" y="1"/>
                    <a:pt x="178" y="1"/>
                    <a:pt x="1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695" name="Google Shape;17695;p63"/>
          <p:cNvSpPr/>
          <p:nvPr/>
        </p:nvSpPr>
        <p:spPr>
          <a:xfrm>
            <a:off x="6591286" y="2708520"/>
            <a:ext cx="390088" cy="357520"/>
          </a:xfrm>
          <a:custGeom>
            <a:rect b="b" l="l" r="r" t="t"/>
            <a:pathLst>
              <a:path extrusionOk="0" h="11241" w="12265">
                <a:moveTo>
                  <a:pt x="11645" y="358"/>
                </a:moveTo>
                <a:cubicBezTo>
                  <a:pt x="11562" y="465"/>
                  <a:pt x="11431" y="584"/>
                  <a:pt x="11229" y="715"/>
                </a:cubicBezTo>
                <a:lnTo>
                  <a:pt x="11205" y="715"/>
                </a:lnTo>
                <a:cubicBezTo>
                  <a:pt x="11193" y="727"/>
                  <a:pt x="11181" y="727"/>
                  <a:pt x="11169" y="739"/>
                </a:cubicBezTo>
                <a:cubicBezTo>
                  <a:pt x="11169" y="739"/>
                  <a:pt x="11145" y="739"/>
                  <a:pt x="11145" y="763"/>
                </a:cubicBezTo>
                <a:cubicBezTo>
                  <a:pt x="11133" y="763"/>
                  <a:pt x="11133" y="774"/>
                  <a:pt x="11121" y="774"/>
                </a:cubicBezTo>
                <a:cubicBezTo>
                  <a:pt x="11109" y="774"/>
                  <a:pt x="11109" y="786"/>
                  <a:pt x="11086" y="786"/>
                </a:cubicBezTo>
                <a:cubicBezTo>
                  <a:pt x="11074" y="786"/>
                  <a:pt x="11074" y="798"/>
                  <a:pt x="11062" y="798"/>
                </a:cubicBezTo>
                <a:cubicBezTo>
                  <a:pt x="11050" y="798"/>
                  <a:pt x="11050" y="822"/>
                  <a:pt x="11026" y="822"/>
                </a:cubicBezTo>
                <a:cubicBezTo>
                  <a:pt x="11002" y="834"/>
                  <a:pt x="10967" y="846"/>
                  <a:pt x="10955" y="858"/>
                </a:cubicBezTo>
                <a:cubicBezTo>
                  <a:pt x="10955" y="858"/>
                  <a:pt x="10943" y="882"/>
                  <a:pt x="10931" y="882"/>
                </a:cubicBezTo>
                <a:cubicBezTo>
                  <a:pt x="10907" y="882"/>
                  <a:pt x="10907" y="894"/>
                  <a:pt x="10895" y="894"/>
                </a:cubicBezTo>
                <a:cubicBezTo>
                  <a:pt x="10883" y="894"/>
                  <a:pt x="10883" y="905"/>
                  <a:pt x="10871" y="905"/>
                </a:cubicBezTo>
                <a:cubicBezTo>
                  <a:pt x="10848" y="905"/>
                  <a:pt x="10848" y="917"/>
                  <a:pt x="10836" y="917"/>
                </a:cubicBezTo>
                <a:cubicBezTo>
                  <a:pt x="10824" y="917"/>
                  <a:pt x="10800" y="941"/>
                  <a:pt x="10788" y="941"/>
                </a:cubicBezTo>
                <a:cubicBezTo>
                  <a:pt x="10776" y="941"/>
                  <a:pt x="10776" y="941"/>
                  <a:pt x="10764" y="953"/>
                </a:cubicBezTo>
                <a:cubicBezTo>
                  <a:pt x="10752" y="965"/>
                  <a:pt x="10728" y="965"/>
                  <a:pt x="10705" y="977"/>
                </a:cubicBezTo>
                <a:lnTo>
                  <a:pt x="10693" y="977"/>
                </a:lnTo>
                <a:cubicBezTo>
                  <a:pt x="10609" y="1013"/>
                  <a:pt x="10538" y="1036"/>
                  <a:pt x="10455" y="1084"/>
                </a:cubicBezTo>
                <a:cubicBezTo>
                  <a:pt x="10347" y="1132"/>
                  <a:pt x="10228" y="1179"/>
                  <a:pt x="10109" y="1203"/>
                </a:cubicBezTo>
                <a:cubicBezTo>
                  <a:pt x="9776" y="1310"/>
                  <a:pt x="9419" y="1417"/>
                  <a:pt x="9038" y="1489"/>
                </a:cubicBezTo>
                <a:lnTo>
                  <a:pt x="9026" y="1489"/>
                </a:lnTo>
                <a:cubicBezTo>
                  <a:pt x="8669" y="1560"/>
                  <a:pt x="8288" y="1620"/>
                  <a:pt x="7907" y="1667"/>
                </a:cubicBezTo>
                <a:lnTo>
                  <a:pt x="7895" y="1667"/>
                </a:lnTo>
                <a:cubicBezTo>
                  <a:pt x="7311" y="1739"/>
                  <a:pt x="6704" y="1775"/>
                  <a:pt x="6085" y="1775"/>
                </a:cubicBezTo>
                <a:cubicBezTo>
                  <a:pt x="5478" y="1775"/>
                  <a:pt x="4871" y="1739"/>
                  <a:pt x="4287" y="1667"/>
                </a:cubicBezTo>
                <a:lnTo>
                  <a:pt x="4275" y="1667"/>
                </a:lnTo>
                <a:cubicBezTo>
                  <a:pt x="3882" y="1620"/>
                  <a:pt x="3513" y="1560"/>
                  <a:pt x="3156" y="1489"/>
                </a:cubicBezTo>
                <a:lnTo>
                  <a:pt x="3144" y="1489"/>
                </a:lnTo>
                <a:cubicBezTo>
                  <a:pt x="2775" y="1417"/>
                  <a:pt x="2418" y="1310"/>
                  <a:pt x="2073" y="1203"/>
                </a:cubicBezTo>
                <a:cubicBezTo>
                  <a:pt x="1954" y="1155"/>
                  <a:pt x="1835" y="1120"/>
                  <a:pt x="1727" y="1084"/>
                </a:cubicBezTo>
                <a:cubicBezTo>
                  <a:pt x="1644" y="1060"/>
                  <a:pt x="1561" y="1025"/>
                  <a:pt x="1489" y="977"/>
                </a:cubicBezTo>
                <a:lnTo>
                  <a:pt x="1477" y="977"/>
                </a:lnTo>
                <a:cubicBezTo>
                  <a:pt x="1465" y="965"/>
                  <a:pt x="1442" y="965"/>
                  <a:pt x="1418" y="953"/>
                </a:cubicBezTo>
                <a:cubicBezTo>
                  <a:pt x="1406" y="953"/>
                  <a:pt x="1406" y="953"/>
                  <a:pt x="1382" y="941"/>
                </a:cubicBezTo>
                <a:cubicBezTo>
                  <a:pt x="1370" y="941"/>
                  <a:pt x="1358" y="917"/>
                  <a:pt x="1346" y="917"/>
                </a:cubicBezTo>
                <a:cubicBezTo>
                  <a:pt x="1323" y="917"/>
                  <a:pt x="1323" y="905"/>
                  <a:pt x="1311" y="905"/>
                </a:cubicBezTo>
                <a:cubicBezTo>
                  <a:pt x="1299" y="905"/>
                  <a:pt x="1299" y="894"/>
                  <a:pt x="1287" y="894"/>
                </a:cubicBezTo>
                <a:cubicBezTo>
                  <a:pt x="1263" y="894"/>
                  <a:pt x="1263" y="882"/>
                  <a:pt x="1251" y="882"/>
                </a:cubicBezTo>
                <a:cubicBezTo>
                  <a:pt x="1239" y="882"/>
                  <a:pt x="1239" y="858"/>
                  <a:pt x="1227" y="858"/>
                </a:cubicBezTo>
                <a:cubicBezTo>
                  <a:pt x="1192" y="846"/>
                  <a:pt x="1168" y="834"/>
                  <a:pt x="1144" y="822"/>
                </a:cubicBezTo>
                <a:cubicBezTo>
                  <a:pt x="1132" y="822"/>
                  <a:pt x="1132" y="798"/>
                  <a:pt x="1120" y="798"/>
                </a:cubicBezTo>
                <a:cubicBezTo>
                  <a:pt x="1108" y="798"/>
                  <a:pt x="1108" y="786"/>
                  <a:pt x="1084" y="786"/>
                </a:cubicBezTo>
                <a:cubicBezTo>
                  <a:pt x="1073" y="786"/>
                  <a:pt x="1073" y="774"/>
                  <a:pt x="1061" y="774"/>
                </a:cubicBezTo>
                <a:cubicBezTo>
                  <a:pt x="1049" y="774"/>
                  <a:pt x="1049" y="763"/>
                  <a:pt x="1025" y="763"/>
                </a:cubicBezTo>
                <a:cubicBezTo>
                  <a:pt x="1025" y="763"/>
                  <a:pt x="1013" y="763"/>
                  <a:pt x="1013" y="739"/>
                </a:cubicBezTo>
                <a:cubicBezTo>
                  <a:pt x="1001" y="727"/>
                  <a:pt x="989" y="727"/>
                  <a:pt x="965" y="715"/>
                </a:cubicBezTo>
                <a:lnTo>
                  <a:pt x="953" y="715"/>
                </a:lnTo>
                <a:cubicBezTo>
                  <a:pt x="751" y="584"/>
                  <a:pt x="608" y="453"/>
                  <a:pt x="537" y="358"/>
                </a:cubicBezTo>
                <a:close/>
                <a:moveTo>
                  <a:pt x="1537" y="5680"/>
                </a:moveTo>
                <a:lnTo>
                  <a:pt x="1537" y="6037"/>
                </a:lnTo>
                <a:lnTo>
                  <a:pt x="358" y="6037"/>
                </a:lnTo>
                <a:lnTo>
                  <a:pt x="358" y="5680"/>
                </a:lnTo>
                <a:close/>
                <a:moveTo>
                  <a:pt x="11895" y="5680"/>
                </a:moveTo>
                <a:lnTo>
                  <a:pt x="11895" y="6037"/>
                </a:lnTo>
                <a:lnTo>
                  <a:pt x="10717" y="6037"/>
                </a:lnTo>
                <a:lnTo>
                  <a:pt x="10717" y="5680"/>
                </a:lnTo>
                <a:close/>
                <a:moveTo>
                  <a:pt x="11717" y="798"/>
                </a:moveTo>
                <a:lnTo>
                  <a:pt x="11717" y="5323"/>
                </a:lnTo>
                <a:lnTo>
                  <a:pt x="10717" y="5323"/>
                </a:lnTo>
                <a:cubicBezTo>
                  <a:pt x="10526" y="5323"/>
                  <a:pt x="10359" y="5489"/>
                  <a:pt x="10359" y="5680"/>
                </a:cubicBezTo>
                <a:lnTo>
                  <a:pt x="10359" y="6049"/>
                </a:lnTo>
                <a:cubicBezTo>
                  <a:pt x="10359" y="6144"/>
                  <a:pt x="10407" y="6239"/>
                  <a:pt x="10467" y="6311"/>
                </a:cubicBezTo>
                <a:cubicBezTo>
                  <a:pt x="10359" y="6632"/>
                  <a:pt x="10228" y="7049"/>
                  <a:pt x="10109" y="7502"/>
                </a:cubicBezTo>
                <a:lnTo>
                  <a:pt x="2168" y="7502"/>
                </a:lnTo>
                <a:cubicBezTo>
                  <a:pt x="2049" y="7049"/>
                  <a:pt x="1918" y="6632"/>
                  <a:pt x="1811" y="6311"/>
                </a:cubicBezTo>
                <a:cubicBezTo>
                  <a:pt x="1870" y="6251"/>
                  <a:pt x="1918" y="6156"/>
                  <a:pt x="1918" y="6049"/>
                </a:cubicBezTo>
                <a:lnTo>
                  <a:pt x="1918" y="5680"/>
                </a:lnTo>
                <a:cubicBezTo>
                  <a:pt x="1918" y="5489"/>
                  <a:pt x="1751" y="5323"/>
                  <a:pt x="1561" y="5323"/>
                </a:cubicBezTo>
                <a:lnTo>
                  <a:pt x="561" y="5323"/>
                </a:lnTo>
                <a:lnTo>
                  <a:pt x="561" y="808"/>
                </a:lnTo>
                <a:lnTo>
                  <a:pt x="561" y="808"/>
                </a:lnTo>
                <a:cubicBezTo>
                  <a:pt x="616" y="854"/>
                  <a:pt x="673" y="909"/>
                  <a:pt x="751" y="953"/>
                </a:cubicBezTo>
                <a:cubicBezTo>
                  <a:pt x="942" y="1084"/>
                  <a:pt x="1192" y="1215"/>
                  <a:pt x="1537" y="1358"/>
                </a:cubicBezTo>
                <a:cubicBezTo>
                  <a:pt x="1537" y="2489"/>
                  <a:pt x="1203" y="3739"/>
                  <a:pt x="930" y="4608"/>
                </a:cubicBezTo>
                <a:cubicBezTo>
                  <a:pt x="894" y="4704"/>
                  <a:pt x="942" y="4799"/>
                  <a:pt x="1049" y="4835"/>
                </a:cubicBezTo>
                <a:cubicBezTo>
                  <a:pt x="1067" y="4842"/>
                  <a:pt x="1087" y="4846"/>
                  <a:pt x="1106" y="4846"/>
                </a:cubicBezTo>
                <a:cubicBezTo>
                  <a:pt x="1175" y="4846"/>
                  <a:pt x="1244" y="4799"/>
                  <a:pt x="1263" y="4715"/>
                </a:cubicBezTo>
                <a:cubicBezTo>
                  <a:pt x="1549" y="3858"/>
                  <a:pt x="1870" y="2620"/>
                  <a:pt x="1894" y="1489"/>
                </a:cubicBezTo>
                <a:cubicBezTo>
                  <a:pt x="1942" y="1501"/>
                  <a:pt x="1965" y="1513"/>
                  <a:pt x="2013" y="1525"/>
                </a:cubicBezTo>
                <a:cubicBezTo>
                  <a:pt x="2311" y="1632"/>
                  <a:pt x="2620" y="1715"/>
                  <a:pt x="2954" y="1787"/>
                </a:cubicBezTo>
                <a:cubicBezTo>
                  <a:pt x="2561" y="2965"/>
                  <a:pt x="1954" y="3930"/>
                  <a:pt x="1489" y="4549"/>
                </a:cubicBezTo>
                <a:cubicBezTo>
                  <a:pt x="1430" y="4632"/>
                  <a:pt x="1442" y="4751"/>
                  <a:pt x="1525" y="4811"/>
                </a:cubicBezTo>
                <a:cubicBezTo>
                  <a:pt x="1549" y="4835"/>
                  <a:pt x="1596" y="4835"/>
                  <a:pt x="1620" y="4835"/>
                </a:cubicBezTo>
                <a:cubicBezTo>
                  <a:pt x="1680" y="4835"/>
                  <a:pt x="1727" y="4811"/>
                  <a:pt x="1775" y="4763"/>
                </a:cubicBezTo>
                <a:cubicBezTo>
                  <a:pt x="2263" y="4108"/>
                  <a:pt x="2906" y="3096"/>
                  <a:pt x="3311" y="1846"/>
                </a:cubicBezTo>
                <a:cubicBezTo>
                  <a:pt x="3561" y="1894"/>
                  <a:pt x="3811" y="1929"/>
                  <a:pt x="4061" y="1965"/>
                </a:cubicBezTo>
                <a:cubicBezTo>
                  <a:pt x="3680" y="2906"/>
                  <a:pt x="2918" y="3858"/>
                  <a:pt x="2323" y="4525"/>
                </a:cubicBezTo>
                <a:cubicBezTo>
                  <a:pt x="2263" y="4596"/>
                  <a:pt x="2263" y="4715"/>
                  <a:pt x="2335" y="4775"/>
                </a:cubicBezTo>
                <a:cubicBezTo>
                  <a:pt x="2369" y="4803"/>
                  <a:pt x="2414" y="4818"/>
                  <a:pt x="2458" y="4818"/>
                </a:cubicBezTo>
                <a:cubicBezTo>
                  <a:pt x="2506" y="4818"/>
                  <a:pt x="2553" y="4800"/>
                  <a:pt x="2585" y="4763"/>
                </a:cubicBezTo>
                <a:cubicBezTo>
                  <a:pt x="3692" y="3525"/>
                  <a:pt x="4192" y="2608"/>
                  <a:pt x="4418" y="2013"/>
                </a:cubicBezTo>
                <a:cubicBezTo>
                  <a:pt x="4966" y="2072"/>
                  <a:pt x="5549" y="2096"/>
                  <a:pt x="6133" y="2096"/>
                </a:cubicBezTo>
                <a:cubicBezTo>
                  <a:pt x="6716" y="2096"/>
                  <a:pt x="7288" y="2072"/>
                  <a:pt x="7847" y="2013"/>
                </a:cubicBezTo>
                <a:cubicBezTo>
                  <a:pt x="8228" y="3025"/>
                  <a:pt x="9050" y="4061"/>
                  <a:pt x="9669" y="4763"/>
                </a:cubicBezTo>
                <a:cubicBezTo>
                  <a:pt x="9700" y="4800"/>
                  <a:pt x="9747" y="4818"/>
                  <a:pt x="9797" y="4818"/>
                </a:cubicBezTo>
                <a:cubicBezTo>
                  <a:pt x="9843" y="4818"/>
                  <a:pt x="9891" y="4803"/>
                  <a:pt x="9931" y="4775"/>
                </a:cubicBezTo>
                <a:cubicBezTo>
                  <a:pt x="10002" y="4715"/>
                  <a:pt x="10002" y="4596"/>
                  <a:pt x="9943" y="4525"/>
                </a:cubicBezTo>
                <a:cubicBezTo>
                  <a:pt x="9347" y="3870"/>
                  <a:pt x="8585" y="2906"/>
                  <a:pt x="8204" y="1965"/>
                </a:cubicBezTo>
                <a:cubicBezTo>
                  <a:pt x="8454" y="1929"/>
                  <a:pt x="8716" y="1894"/>
                  <a:pt x="8954" y="1846"/>
                </a:cubicBezTo>
                <a:cubicBezTo>
                  <a:pt x="9359" y="3096"/>
                  <a:pt x="10002" y="4108"/>
                  <a:pt x="10490" y="4763"/>
                </a:cubicBezTo>
                <a:cubicBezTo>
                  <a:pt x="10526" y="4811"/>
                  <a:pt x="10586" y="4835"/>
                  <a:pt x="10645" y="4835"/>
                </a:cubicBezTo>
                <a:cubicBezTo>
                  <a:pt x="10681" y="4835"/>
                  <a:pt x="10717" y="4823"/>
                  <a:pt x="10740" y="4811"/>
                </a:cubicBezTo>
                <a:cubicBezTo>
                  <a:pt x="10824" y="4751"/>
                  <a:pt x="10836" y="4632"/>
                  <a:pt x="10776" y="4549"/>
                </a:cubicBezTo>
                <a:cubicBezTo>
                  <a:pt x="10312" y="3930"/>
                  <a:pt x="9693" y="2965"/>
                  <a:pt x="9312" y="1787"/>
                </a:cubicBezTo>
                <a:cubicBezTo>
                  <a:pt x="9645" y="1715"/>
                  <a:pt x="9955" y="1620"/>
                  <a:pt x="10252" y="1525"/>
                </a:cubicBezTo>
                <a:cubicBezTo>
                  <a:pt x="10300" y="1513"/>
                  <a:pt x="10324" y="1501"/>
                  <a:pt x="10371" y="1489"/>
                </a:cubicBezTo>
                <a:cubicBezTo>
                  <a:pt x="10407" y="2632"/>
                  <a:pt x="10717" y="3858"/>
                  <a:pt x="11002" y="4715"/>
                </a:cubicBezTo>
                <a:cubicBezTo>
                  <a:pt x="11021" y="4792"/>
                  <a:pt x="11094" y="4845"/>
                  <a:pt x="11165" y="4845"/>
                </a:cubicBezTo>
                <a:cubicBezTo>
                  <a:pt x="11182" y="4845"/>
                  <a:pt x="11200" y="4842"/>
                  <a:pt x="11217" y="4835"/>
                </a:cubicBezTo>
                <a:cubicBezTo>
                  <a:pt x="11312" y="4799"/>
                  <a:pt x="11371" y="4704"/>
                  <a:pt x="11336" y="4608"/>
                </a:cubicBezTo>
                <a:cubicBezTo>
                  <a:pt x="11062" y="3751"/>
                  <a:pt x="10728" y="2489"/>
                  <a:pt x="10728" y="1358"/>
                </a:cubicBezTo>
                <a:cubicBezTo>
                  <a:pt x="11074" y="1215"/>
                  <a:pt x="11324" y="1084"/>
                  <a:pt x="11514" y="953"/>
                </a:cubicBezTo>
                <a:cubicBezTo>
                  <a:pt x="11598" y="905"/>
                  <a:pt x="11657" y="846"/>
                  <a:pt x="11717" y="798"/>
                </a:cubicBezTo>
                <a:close/>
                <a:moveTo>
                  <a:pt x="715" y="6394"/>
                </a:moveTo>
                <a:cubicBezTo>
                  <a:pt x="1382" y="8621"/>
                  <a:pt x="1596" y="10252"/>
                  <a:pt x="1287" y="10800"/>
                </a:cubicBezTo>
                <a:cubicBezTo>
                  <a:pt x="1263" y="10835"/>
                  <a:pt x="1227" y="10859"/>
                  <a:pt x="1180" y="10859"/>
                </a:cubicBezTo>
                <a:lnTo>
                  <a:pt x="537" y="10859"/>
                </a:lnTo>
                <a:lnTo>
                  <a:pt x="537" y="6394"/>
                </a:lnTo>
                <a:close/>
                <a:moveTo>
                  <a:pt x="3501" y="9478"/>
                </a:moveTo>
                <a:cubicBezTo>
                  <a:pt x="3704" y="9478"/>
                  <a:pt x="3882" y="9657"/>
                  <a:pt x="3882" y="9859"/>
                </a:cubicBezTo>
                <a:lnTo>
                  <a:pt x="3882" y="10859"/>
                </a:lnTo>
                <a:lnTo>
                  <a:pt x="2180" y="10859"/>
                </a:lnTo>
                <a:lnTo>
                  <a:pt x="2180" y="9859"/>
                </a:lnTo>
                <a:cubicBezTo>
                  <a:pt x="2180" y="9657"/>
                  <a:pt x="2358" y="9478"/>
                  <a:pt x="2561" y="9478"/>
                </a:cubicBezTo>
                <a:close/>
                <a:moveTo>
                  <a:pt x="5561" y="9478"/>
                </a:moveTo>
                <a:cubicBezTo>
                  <a:pt x="5775" y="9478"/>
                  <a:pt x="5954" y="9657"/>
                  <a:pt x="5954" y="9859"/>
                </a:cubicBezTo>
                <a:lnTo>
                  <a:pt x="5954" y="10859"/>
                </a:lnTo>
                <a:lnTo>
                  <a:pt x="4240" y="10859"/>
                </a:lnTo>
                <a:lnTo>
                  <a:pt x="4240" y="9859"/>
                </a:lnTo>
                <a:cubicBezTo>
                  <a:pt x="4240" y="9657"/>
                  <a:pt x="4418" y="9478"/>
                  <a:pt x="4632" y="9478"/>
                </a:cubicBezTo>
                <a:close/>
                <a:moveTo>
                  <a:pt x="7633" y="9478"/>
                </a:moveTo>
                <a:cubicBezTo>
                  <a:pt x="7847" y="9478"/>
                  <a:pt x="8026" y="9657"/>
                  <a:pt x="8026" y="9859"/>
                </a:cubicBezTo>
                <a:lnTo>
                  <a:pt x="8026" y="10859"/>
                </a:lnTo>
                <a:lnTo>
                  <a:pt x="6311" y="10859"/>
                </a:lnTo>
                <a:lnTo>
                  <a:pt x="6311" y="9859"/>
                </a:lnTo>
                <a:cubicBezTo>
                  <a:pt x="6311" y="9657"/>
                  <a:pt x="6490" y="9478"/>
                  <a:pt x="6704" y="9478"/>
                </a:cubicBezTo>
                <a:close/>
                <a:moveTo>
                  <a:pt x="9693" y="9478"/>
                </a:moveTo>
                <a:cubicBezTo>
                  <a:pt x="9895" y="9478"/>
                  <a:pt x="10074" y="9657"/>
                  <a:pt x="10074" y="9859"/>
                </a:cubicBezTo>
                <a:lnTo>
                  <a:pt x="10074" y="10859"/>
                </a:lnTo>
                <a:lnTo>
                  <a:pt x="8371" y="10859"/>
                </a:lnTo>
                <a:lnTo>
                  <a:pt x="8371" y="9859"/>
                </a:lnTo>
                <a:cubicBezTo>
                  <a:pt x="8371" y="9657"/>
                  <a:pt x="8550" y="9478"/>
                  <a:pt x="8752" y="9478"/>
                </a:cubicBezTo>
                <a:close/>
                <a:moveTo>
                  <a:pt x="11169" y="6394"/>
                </a:moveTo>
                <a:cubicBezTo>
                  <a:pt x="10764" y="7775"/>
                  <a:pt x="10240" y="9942"/>
                  <a:pt x="10598" y="10859"/>
                </a:cubicBezTo>
                <a:lnTo>
                  <a:pt x="10431" y="10859"/>
                </a:lnTo>
                <a:lnTo>
                  <a:pt x="10431" y="9859"/>
                </a:lnTo>
                <a:cubicBezTo>
                  <a:pt x="10431" y="9454"/>
                  <a:pt x="10097" y="9121"/>
                  <a:pt x="9693" y="9121"/>
                </a:cubicBezTo>
                <a:lnTo>
                  <a:pt x="8752" y="9121"/>
                </a:lnTo>
                <a:cubicBezTo>
                  <a:pt x="8526" y="9121"/>
                  <a:pt x="8323" y="9228"/>
                  <a:pt x="8192" y="9383"/>
                </a:cubicBezTo>
                <a:cubicBezTo>
                  <a:pt x="8050" y="9228"/>
                  <a:pt x="7847" y="9121"/>
                  <a:pt x="7621" y="9121"/>
                </a:cubicBezTo>
                <a:lnTo>
                  <a:pt x="6680" y="9121"/>
                </a:lnTo>
                <a:cubicBezTo>
                  <a:pt x="6466" y="9121"/>
                  <a:pt x="6252" y="9228"/>
                  <a:pt x="6121" y="9383"/>
                </a:cubicBezTo>
                <a:cubicBezTo>
                  <a:pt x="5990" y="9228"/>
                  <a:pt x="5775" y="9121"/>
                  <a:pt x="5549" y="9121"/>
                </a:cubicBezTo>
                <a:lnTo>
                  <a:pt x="4621" y="9121"/>
                </a:lnTo>
                <a:cubicBezTo>
                  <a:pt x="4394" y="9121"/>
                  <a:pt x="4180" y="9228"/>
                  <a:pt x="4049" y="9383"/>
                </a:cubicBezTo>
                <a:cubicBezTo>
                  <a:pt x="3918" y="9228"/>
                  <a:pt x="3704" y="9121"/>
                  <a:pt x="3489" y="9121"/>
                </a:cubicBezTo>
                <a:lnTo>
                  <a:pt x="2549" y="9121"/>
                </a:lnTo>
                <a:cubicBezTo>
                  <a:pt x="2132" y="9121"/>
                  <a:pt x="1799" y="9466"/>
                  <a:pt x="1799" y="9859"/>
                </a:cubicBezTo>
                <a:lnTo>
                  <a:pt x="1799" y="10859"/>
                </a:lnTo>
                <a:lnTo>
                  <a:pt x="1656" y="10859"/>
                </a:lnTo>
                <a:cubicBezTo>
                  <a:pt x="2013" y="9942"/>
                  <a:pt x="1489" y="7775"/>
                  <a:pt x="1084" y="6394"/>
                </a:cubicBezTo>
                <a:lnTo>
                  <a:pt x="1442" y="6394"/>
                </a:lnTo>
                <a:cubicBezTo>
                  <a:pt x="1608" y="6918"/>
                  <a:pt x="1835" y="7632"/>
                  <a:pt x="2013" y="8371"/>
                </a:cubicBezTo>
                <a:cubicBezTo>
                  <a:pt x="2034" y="8453"/>
                  <a:pt x="2108" y="8518"/>
                  <a:pt x="2182" y="8518"/>
                </a:cubicBezTo>
                <a:cubicBezTo>
                  <a:pt x="2193" y="8518"/>
                  <a:pt x="2205" y="8517"/>
                  <a:pt x="2216" y="8514"/>
                </a:cubicBezTo>
                <a:cubicBezTo>
                  <a:pt x="2311" y="8478"/>
                  <a:pt x="2382" y="8394"/>
                  <a:pt x="2358" y="8299"/>
                </a:cubicBezTo>
                <a:cubicBezTo>
                  <a:pt x="2323" y="8156"/>
                  <a:pt x="2275" y="8002"/>
                  <a:pt x="2251" y="7859"/>
                </a:cubicBezTo>
                <a:lnTo>
                  <a:pt x="9990" y="7859"/>
                </a:lnTo>
                <a:cubicBezTo>
                  <a:pt x="9943" y="8002"/>
                  <a:pt x="9919" y="8156"/>
                  <a:pt x="9883" y="8299"/>
                </a:cubicBezTo>
                <a:cubicBezTo>
                  <a:pt x="9871" y="8394"/>
                  <a:pt x="9931" y="8490"/>
                  <a:pt x="10014" y="8514"/>
                </a:cubicBezTo>
                <a:lnTo>
                  <a:pt x="10062" y="8514"/>
                </a:lnTo>
                <a:cubicBezTo>
                  <a:pt x="10133" y="8514"/>
                  <a:pt x="10217" y="8454"/>
                  <a:pt x="10240" y="8371"/>
                </a:cubicBezTo>
                <a:cubicBezTo>
                  <a:pt x="10407" y="7632"/>
                  <a:pt x="10633" y="6906"/>
                  <a:pt x="10812" y="6394"/>
                </a:cubicBezTo>
                <a:close/>
                <a:moveTo>
                  <a:pt x="11717" y="6394"/>
                </a:moveTo>
                <a:lnTo>
                  <a:pt x="11717" y="10859"/>
                </a:lnTo>
                <a:lnTo>
                  <a:pt x="11074" y="10859"/>
                </a:lnTo>
                <a:cubicBezTo>
                  <a:pt x="11026" y="10859"/>
                  <a:pt x="11002" y="10835"/>
                  <a:pt x="10967" y="10800"/>
                </a:cubicBezTo>
                <a:cubicBezTo>
                  <a:pt x="10669" y="10252"/>
                  <a:pt x="10883" y="8621"/>
                  <a:pt x="11538" y="6394"/>
                </a:cubicBezTo>
                <a:close/>
                <a:moveTo>
                  <a:pt x="370" y="1"/>
                </a:moveTo>
                <a:cubicBezTo>
                  <a:pt x="275" y="1"/>
                  <a:pt x="191" y="72"/>
                  <a:pt x="191" y="179"/>
                </a:cubicBezTo>
                <a:lnTo>
                  <a:pt x="191" y="5370"/>
                </a:lnTo>
                <a:cubicBezTo>
                  <a:pt x="84" y="5430"/>
                  <a:pt x="1" y="5549"/>
                  <a:pt x="1" y="5680"/>
                </a:cubicBezTo>
                <a:lnTo>
                  <a:pt x="1" y="6061"/>
                </a:lnTo>
                <a:cubicBezTo>
                  <a:pt x="1" y="6192"/>
                  <a:pt x="72" y="6311"/>
                  <a:pt x="191" y="6370"/>
                </a:cubicBezTo>
                <a:lnTo>
                  <a:pt x="191" y="11061"/>
                </a:lnTo>
                <a:cubicBezTo>
                  <a:pt x="191" y="11157"/>
                  <a:pt x="275" y="11240"/>
                  <a:pt x="370" y="11240"/>
                </a:cubicBezTo>
                <a:lnTo>
                  <a:pt x="11895" y="11240"/>
                </a:lnTo>
                <a:cubicBezTo>
                  <a:pt x="12002" y="11240"/>
                  <a:pt x="12074" y="11157"/>
                  <a:pt x="12074" y="11061"/>
                </a:cubicBezTo>
                <a:lnTo>
                  <a:pt x="12074" y="6370"/>
                </a:lnTo>
                <a:cubicBezTo>
                  <a:pt x="12181" y="6311"/>
                  <a:pt x="12264" y="6192"/>
                  <a:pt x="12264" y="6061"/>
                </a:cubicBezTo>
                <a:lnTo>
                  <a:pt x="12264" y="5680"/>
                </a:lnTo>
                <a:cubicBezTo>
                  <a:pt x="12252" y="5549"/>
                  <a:pt x="12181" y="5430"/>
                  <a:pt x="12074" y="5370"/>
                </a:cubicBezTo>
                <a:lnTo>
                  <a:pt x="12074" y="179"/>
                </a:lnTo>
                <a:cubicBezTo>
                  <a:pt x="12074" y="72"/>
                  <a:pt x="12002" y="1"/>
                  <a:pt x="11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6" name="Google Shape;17696;p63"/>
          <p:cNvSpPr/>
          <p:nvPr/>
        </p:nvSpPr>
        <p:spPr>
          <a:xfrm>
            <a:off x="6134980" y="2726331"/>
            <a:ext cx="390470" cy="332108"/>
          </a:xfrm>
          <a:custGeom>
            <a:rect b="b" l="l" r="r" t="t"/>
            <a:pathLst>
              <a:path extrusionOk="0" h="10442" w="12277">
                <a:moveTo>
                  <a:pt x="6121" y="298"/>
                </a:moveTo>
                <a:cubicBezTo>
                  <a:pt x="7240" y="298"/>
                  <a:pt x="8288" y="393"/>
                  <a:pt x="9085" y="536"/>
                </a:cubicBezTo>
                <a:cubicBezTo>
                  <a:pt x="10002" y="715"/>
                  <a:pt x="10228" y="929"/>
                  <a:pt x="10228" y="965"/>
                </a:cubicBezTo>
                <a:lnTo>
                  <a:pt x="10228" y="988"/>
                </a:lnTo>
                <a:lnTo>
                  <a:pt x="10216" y="1000"/>
                </a:lnTo>
                <a:cubicBezTo>
                  <a:pt x="10193" y="1024"/>
                  <a:pt x="10157" y="1060"/>
                  <a:pt x="10109" y="1084"/>
                </a:cubicBezTo>
                <a:cubicBezTo>
                  <a:pt x="10062" y="1119"/>
                  <a:pt x="9990" y="1143"/>
                  <a:pt x="9895" y="1191"/>
                </a:cubicBezTo>
                <a:lnTo>
                  <a:pt x="9871" y="1191"/>
                </a:lnTo>
                <a:cubicBezTo>
                  <a:pt x="9859" y="1191"/>
                  <a:pt x="9835" y="1215"/>
                  <a:pt x="9835" y="1215"/>
                </a:cubicBezTo>
                <a:cubicBezTo>
                  <a:pt x="9645" y="1286"/>
                  <a:pt x="9395" y="1346"/>
                  <a:pt x="9050" y="1417"/>
                </a:cubicBezTo>
                <a:cubicBezTo>
                  <a:pt x="9038" y="1417"/>
                  <a:pt x="9002" y="1429"/>
                  <a:pt x="8978" y="1429"/>
                </a:cubicBezTo>
                <a:lnTo>
                  <a:pt x="8966" y="1429"/>
                </a:lnTo>
                <a:cubicBezTo>
                  <a:pt x="8931" y="1429"/>
                  <a:pt x="8919" y="1453"/>
                  <a:pt x="8883" y="1453"/>
                </a:cubicBezTo>
                <a:cubicBezTo>
                  <a:pt x="8169" y="1560"/>
                  <a:pt x="7264" y="1643"/>
                  <a:pt x="6311" y="1655"/>
                </a:cubicBezTo>
                <a:lnTo>
                  <a:pt x="5930" y="1655"/>
                </a:lnTo>
                <a:cubicBezTo>
                  <a:pt x="4978" y="1643"/>
                  <a:pt x="4061" y="1584"/>
                  <a:pt x="3347" y="1453"/>
                </a:cubicBezTo>
                <a:cubicBezTo>
                  <a:pt x="3323" y="1453"/>
                  <a:pt x="3311" y="1429"/>
                  <a:pt x="3275" y="1429"/>
                </a:cubicBezTo>
                <a:cubicBezTo>
                  <a:pt x="3251" y="1429"/>
                  <a:pt x="3228" y="1417"/>
                  <a:pt x="3204" y="1417"/>
                </a:cubicBezTo>
                <a:cubicBezTo>
                  <a:pt x="2847" y="1346"/>
                  <a:pt x="2561" y="1262"/>
                  <a:pt x="2370" y="1191"/>
                </a:cubicBezTo>
                <a:cubicBezTo>
                  <a:pt x="2358" y="1191"/>
                  <a:pt x="2335" y="1179"/>
                  <a:pt x="2335" y="1179"/>
                </a:cubicBezTo>
                <a:cubicBezTo>
                  <a:pt x="2263" y="1179"/>
                  <a:pt x="2215" y="1155"/>
                  <a:pt x="2180" y="1119"/>
                </a:cubicBezTo>
                <a:cubicBezTo>
                  <a:pt x="2180" y="1119"/>
                  <a:pt x="2156" y="1119"/>
                  <a:pt x="2156" y="1107"/>
                </a:cubicBezTo>
                <a:cubicBezTo>
                  <a:pt x="2096" y="1072"/>
                  <a:pt x="2061" y="1024"/>
                  <a:pt x="2025" y="1000"/>
                </a:cubicBezTo>
                <a:cubicBezTo>
                  <a:pt x="2025" y="1000"/>
                  <a:pt x="2025" y="988"/>
                  <a:pt x="2013" y="988"/>
                </a:cubicBezTo>
                <a:lnTo>
                  <a:pt x="2013" y="965"/>
                </a:lnTo>
                <a:cubicBezTo>
                  <a:pt x="2025" y="929"/>
                  <a:pt x="2239" y="715"/>
                  <a:pt x="3156" y="536"/>
                </a:cubicBezTo>
                <a:cubicBezTo>
                  <a:pt x="3942" y="393"/>
                  <a:pt x="5002" y="298"/>
                  <a:pt x="6121" y="298"/>
                </a:cubicBezTo>
                <a:close/>
                <a:moveTo>
                  <a:pt x="9514" y="7775"/>
                </a:moveTo>
                <a:cubicBezTo>
                  <a:pt x="9728" y="7787"/>
                  <a:pt x="9931" y="7787"/>
                  <a:pt x="10133" y="7799"/>
                </a:cubicBezTo>
                <a:cubicBezTo>
                  <a:pt x="10181" y="7799"/>
                  <a:pt x="10228" y="7799"/>
                  <a:pt x="10288" y="7811"/>
                </a:cubicBezTo>
                <a:cubicBezTo>
                  <a:pt x="10538" y="7834"/>
                  <a:pt x="10919" y="7846"/>
                  <a:pt x="11252" y="7930"/>
                </a:cubicBezTo>
                <a:cubicBezTo>
                  <a:pt x="11490" y="7989"/>
                  <a:pt x="11776" y="8085"/>
                  <a:pt x="11812" y="8263"/>
                </a:cubicBezTo>
                <a:cubicBezTo>
                  <a:pt x="11836" y="8489"/>
                  <a:pt x="11490" y="8739"/>
                  <a:pt x="11288" y="8858"/>
                </a:cubicBezTo>
                <a:cubicBezTo>
                  <a:pt x="10943" y="9061"/>
                  <a:pt x="10514" y="9251"/>
                  <a:pt x="10336" y="9323"/>
                </a:cubicBezTo>
                <a:cubicBezTo>
                  <a:pt x="9109" y="9799"/>
                  <a:pt x="7692" y="10037"/>
                  <a:pt x="6121" y="10037"/>
                </a:cubicBezTo>
                <a:cubicBezTo>
                  <a:pt x="4537" y="10037"/>
                  <a:pt x="3108" y="9799"/>
                  <a:pt x="1906" y="9323"/>
                </a:cubicBezTo>
                <a:cubicBezTo>
                  <a:pt x="1727" y="9251"/>
                  <a:pt x="1299" y="9085"/>
                  <a:pt x="953" y="8858"/>
                </a:cubicBezTo>
                <a:cubicBezTo>
                  <a:pt x="739" y="8727"/>
                  <a:pt x="418" y="8489"/>
                  <a:pt x="477" y="8263"/>
                </a:cubicBezTo>
                <a:cubicBezTo>
                  <a:pt x="561" y="7894"/>
                  <a:pt x="1608" y="7846"/>
                  <a:pt x="2013" y="7811"/>
                </a:cubicBezTo>
                <a:cubicBezTo>
                  <a:pt x="2073" y="7811"/>
                  <a:pt x="2132" y="7811"/>
                  <a:pt x="2156" y="7799"/>
                </a:cubicBezTo>
                <a:cubicBezTo>
                  <a:pt x="2346" y="7787"/>
                  <a:pt x="2561" y="7775"/>
                  <a:pt x="2787" y="7775"/>
                </a:cubicBezTo>
                <a:lnTo>
                  <a:pt x="2787" y="8073"/>
                </a:lnTo>
                <a:lnTo>
                  <a:pt x="2787" y="8085"/>
                </a:lnTo>
                <a:lnTo>
                  <a:pt x="2787" y="8394"/>
                </a:lnTo>
                <a:lnTo>
                  <a:pt x="2787" y="8442"/>
                </a:lnTo>
                <a:cubicBezTo>
                  <a:pt x="2787" y="8466"/>
                  <a:pt x="2787" y="8489"/>
                  <a:pt x="2799" y="8513"/>
                </a:cubicBezTo>
                <a:cubicBezTo>
                  <a:pt x="2799" y="8525"/>
                  <a:pt x="2811" y="8549"/>
                  <a:pt x="2811" y="8561"/>
                </a:cubicBezTo>
                <a:cubicBezTo>
                  <a:pt x="2811" y="8573"/>
                  <a:pt x="2823" y="8585"/>
                  <a:pt x="2847" y="8608"/>
                </a:cubicBezTo>
                <a:cubicBezTo>
                  <a:pt x="2966" y="8787"/>
                  <a:pt x="3287" y="8918"/>
                  <a:pt x="3870" y="9025"/>
                </a:cubicBezTo>
                <a:cubicBezTo>
                  <a:pt x="4478" y="9120"/>
                  <a:pt x="5287" y="9204"/>
                  <a:pt x="6145" y="9204"/>
                </a:cubicBezTo>
                <a:cubicBezTo>
                  <a:pt x="6359" y="9204"/>
                  <a:pt x="6585" y="9204"/>
                  <a:pt x="6776" y="9180"/>
                </a:cubicBezTo>
                <a:cubicBezTo>
                  <a:pt x="7395" y="9168"/>
                  <a:pt x="7966" y="9108"/>
                  <a:pt x="8419" y="9025"/>
                </a:cubicBezTo>
                <a:cubicBezTo>
                  <a:pt x="9097" y="8906"/>
                  <a:pt x="9431" y="8739"/>
                  <a:pt x="9490" y="8513"/>
                </a:cubicBezTo>
                <a:cubicBezTo>
                  <a:pt x="9490" y="8489"/>
                  <a:pt x="9514" y="8466"/>
                  <a:pt x="9514" y="8442"/>
                </a:cubicBezTo>
                <a:lnTo>
                  <a:pt x="9514" y="8430"/>
                </a:lnTo>
                <a:lnTo>
                  <a:pt x="9514" y="8108"/>
                </a:lnTo>
                <a:lnTo>
                  <a:pt x="9514" y="8073"/>
                </a:lnTo>
                <a:lnTo>
                  <a:pt x="9514" y="7787"/>
                </a:lnTo>
                <a:lnTo>
                  <a:pt x="9514" y="7775"/>
                </a:lnTo>
                <a:close/>
                <a:moveTo>
                  <a:pt x="6133" y="0"/>
                </a:moveTo>
                <a:cubicBezTo>
                  <a:pt x="4978" y="0"/>
                  <a:pt x="3882" y="95"/>
                  <a:pt x="3073" y="250"/>
                </a:cubicBezTo>
                <a:cubicBezTo>
                  <a:pt x="2668" y="334"/>
                  <a:pt x="2335" y="429"/>
                  <a:pt x="2096" y="536"/>
                </a:cubicBezTo>
                <a:cubicBezTo>
                  <a:pt x="2001" y="584"/>
                  <a:pt x="1704" y="726"/>
                  <a:pt x="1668" y="988"/>
                </a:cubicBezTo>
                <a:lnTo>
                  <a:pt x="1668" y="1012"/>
                </a:lnTo>
                <a:lnTo>
                  <a:pt x="1668" y="1024"/>
                </a:lnTo>
                <a:cubicBezTo>
                  <a:pt x="1668" y="1119"/>
                  <a:pt x="1704" y="1191"/>
                  <a:pt x="1739" y="1250"/>
                </a:cubicBezTo>
                <a:cubicBezTo>
                  <a:pt x="1977" y="1953"/>
                  <a:pt x="2668" y="4155"/>
                  <a:pt x="2787" y="7144"/>
                </a:cubicBezTo>
                <a:lnTo>
                  <a:pt x="2787" y="7168"/>
                </a:lnTo>
                <a:cubicBezTo>
                  <a:pt x="2787" y="7263"/>
                  <a:pt x="2787" y="7370"/>
                  <a:pt x="2799" y="7477"/>
                </a:cubicBezTo>
                <a:cubicBezTo>
                  <a:pt x="2573" y="7489"/>
                  <a:pt x="2370" y="7489"/>
                  <a:pt x="2156" y="7501"/>
                </a:cubicBezTo>
                <a:cubicBezTo>
                  <a:pt x="2120" y="7501"/>
                  <a:pt x="2073" y="7501"/>
                  <a:pt x="2013" y="7525"/>
                </a:cubicBezTo>
                <a:cubicBezTo>
                  <a:pt x="1418" y="7549"/>
                  <a:pt x="310" y="7608"/>
                  <a:pt x="168" y="8239"/>
                </a:cubicBezTo>
                <a:cubicBezTo>
                  <a:pt x="1" y="8906"/>
                  <a:pt x="1025" y="9382"/>
                  <a:pt x="1823" y="9692"/>
                </a:cubicBezTo>
                <a:cubicBezTo>
                  <a:pt x="3073" y="10180"/>
                  <a:pt x="4537" y="10442"/>
                  <a:pt x="6168" y="10442"/>
                </a:cubicBezTo>
                <a:cubicBezTo>
                  <a:pt x="7788" y="10442"/>
                  <a:pt x="9264" y="10180"/>
                  <a:pt x="10514" y="9692"/>
                </a:cubicBezTo>
                <a:cubicBezTo>
                  <a:pt x="11252" y="9335"/>
                  <a:pt x="12276" y="8846"/>
                  <a:pt x="12121" y="8192"/>
                </a:cubicBezTo>
                <a:cubicBezTo>
                  <a:pt x="11967" y="7561"/>
                  <a:pt x="10848" y="7501"/>
                  <a:pt x="10252" y="7477"/>
                </a:cubicBezTo>
                <a:cubicBezTo>
                  <a:pt x="10193" y="7477"/>
                  <a:pt x="10157" y="7477"/>
                  <a:pt x="10109" y="7465"/>
                </a:cubicBezTo>
                <a:cubicBezTo>
                  <a:pt x="9895" y="7442"/>
                  <a:pt x="9693" y="7430"/>
                  <a:pt x="9466" y="7430"/>
                </a:cubicBezTo>
                <a:cubicBezTo>
                  <a:pt x="9466" y="7323"/>
                  <a:pt x="9466" y="7215"/>
                  <a:pt x="9478" y="7120"/>
                </a:cubicBezTo>
                <a:cubicBezTo>
                  <a:pt x="9526" y="5906"/>
                  <a:pt x="9657" y="4715"/>
                  <a:pt x="9895" y="3548"/>
                </a:cubicBezTo>
                <a:cubicBezTo>
                  <a:pt x="9907" y="3453"/>
                  <a:pt x="9859" y="3346"/>
                  <a:pt x="9764" y="3334"/>
                </a:cubicBezTo>
                <a:cubicBezTo>
                  <a:pt x="9756" y="3333"/>
                  <a:pt x="9748" y="3332"/>
                  <a:pt x="9740" y="3332"/>
                </a:cubicBezTo>
                <a:cubicBezTo>
                  <a:pt x="9653" y="3332"/>
                  <a:pt x="9571" y="3389"/>
                  <a:pt x="9550" y="3465"/>
                </a:cubicBezTo>
                <a:cubicBezTo>
                  <a:pt x="9312" y="4620"/>
                  <a:pt x="9181" y="5787"/>
                  <a:pt x="9133" y="6965"/>
                </a:cubicBezTo>
                <a:cubicBezTo>
                  <a:pt x="8288" y="7120"/>
                  <a:pt x="7228" y="7203"/>
                  <a:pt x="6121" y="7203"/>
                </a:cubicBezTo>
                <a:cubicBezTo>
                  <a:pt x="5597" y="7203"/>
                  <a:pt x="5085" y="7192"/>
                  <a:pt x="4609" y="7144"/>
                </a:cubicBezTo>
                <a:cubicBezTo>
                  <a:pt x="4513" y="7144"/>
                  <a:pt x="4430" y="7203"/>
                  <a:pt x="4418" y="7311"/>
                </a:cubicBezTo>
                <a:cubicBezTo>
                  <a:pt x="4418" y="7418"/>
                  <a:pt x="4478" y="7489"/>
                  <a:pt x="4585" y="7501"/>
                </a:cubicBezTo>
                <a:cubicBezTo>
                  <a:pt x="5073" y="7537"/>
                  <a:pt x="5597" y="7561"/>
                  <a:pt x="6121" y="7561"/>
                </a:cubicBezTo>
                <a:cubicBezTo>
                  <a:pt x="7216" y="7561"/>
                  <a:pt x="8276" y="7489"/>
                  <a:pt x="9121" y="7334"/>
                </a:cubicBezTo>
                <a:lnTo>
                  <a:pt x="9121" y="7370"/>
                </a:lnTo>
                <a:lnTo>
                  <a:pt x="9121" y="7608"/>
                </a:lnTo>
                <a:lnTo>
                  <a:pt x="9121" y="7668"/>
                </a:lnTo>
                <a:lnTo>
                  <a:pt x="9121" y="7704"/>
                </a:lnTo>
                <a:lnTo>
                  <a:pt x="9121" y="7894"/>
                </a:lnTo>
                <a:lnTo>
                  <a:pt x="9121" y="7965"/>
                </a:lnTo>
                <a:lnTo>
                  <a:pt x="9121" y="8096"/>
                </a:lnTo>
                <a:lnTo>
                  <a:pt x="9121" y="8168"/>
                </a:lnTo>
                <a:lnTo>
                  <a:pt x="9121" y="8215"/>
                </a:lnTo>
                <a:lnTo>
                  <a:pt x="9121" y="8466"/>
                </a:lnTo>
                <a:cubicBezTo>
                  <a:pt x="9097" y="8501"/>
                  <a:pt x="8919" y="8632"/>
                  <a:pt x="8216" y="8751"/>
                </a:cubicBezTo>
                <a:cubicBezTo>
                  <a:pt x="7633" y="8846"/>
                  <a:pt x="6907" y="8906"/>
                  <a:pt x="6133" y="8906"/>
                </a:cubicBezTo>
                <a:cubicBezTo>
                  <a:pt x="5359" y="8906"/>
                  <a:pt x="4609" y="8858"/>
                  <a:pt x="4049" y="8751"/>
                </a:cubicBezTo>
                <a:cubicBezTo>
                  <a:pt x="3990" y="8739"/>
                  <a:pt x="3930" y="8739"/>
                  <a:pt x="3870" y="8727"/>
                </a:cubicBezTo>
                <a:cubicBezTo>
                  <a:pt x="3716" y="8692"/>
                  <a:pt x="3597" y="8668"/>
                  <a:pt x="3501" y="8632"/>
                </a:cubicBezTo>
                <a:cubicBezTo>
                  <a:pt x="3478" y="8632"/>
                  <a:pt x="3466" y="8632"/>
                  <a:pt x="3466" y="8620"/>
                </a:cubicBezTo>
                <a:cubicBezTo>
                  <a:pt x="3239" y="8549"/>
                  <a:pt x="3168" y="8501"/>
                  <a:pt x="3144" y="8466"/>
                </a:cubicBezTo>
                <a:lnTo>
                  <a:pt x="3144" y="8275"/>
                </a:lnTo>
                <a:lnTo>
                  <a:pt x="3144" y="8251"/>
                </a:lnTo>
                <a:lnTo>
                  <a:pt x="3144" y="8204"/>
                </a:lnTo>
                <a:lnTo>
                  <a:pt x="3144" y="7370"/>
                </a:lnTo>
                <a:cubicBezTo>
                  <a:pt x="3347" y="7394"/>
                  <a:pt x="3561" y="7430"/>
                  <a:pt x="3775" y="7453"/>
                </a:cubicBezTo>
                <a:cubicBezTo>
                  <a:pt x="3786" y="7456"/>
                  <a:pt x="3798" y="7458"/>
                  <a:pt x="3808" y="7458"/>
                </a:cubicBezTo>
                <a:cubicBezTo>
                  <a:pt x="3889" y="7458"/>
                  <a:pt x="3957" y="7384"/>
                  <a:pt x="3978" y="7311"/>
                </a:cubicBezTo>
                <a:cubicBezTo>
                  <a:pt x="3990" y="7215"/>
                  <a:pt x="3918" y="7132"/>
                  <a:pt x="3823" y="7120"/>
                </a:cubicBezTo>
                <a:cubicBezTo>
                  <a:pt x="3573" y="7084"/>
                  <a:pt x="3347" y="7061"/>
                  <a:pt x="3120" y="7013"/>
                </a:cubicBezTo>
                <a:cubicBezTo>
                  <a:pt x="3025" y="4501"/>
                  <a:pt x="2513" y="2548"/>
                  <a:pt x="2215" y="1584"/>
                </a:cubicBezTo>
                <a:lnTo>
                  <a:pt x="2215" y="1584"/>
                </a:lnTo>
                <a:cubicBezTo>
                  <a:pt x="2442" y="1667"/>
                  <a:pt x="2727" y="1738"/>
                  <a:pt x="3061" y="1822"/>
                </a:cubicBezTo>
                <a:cubicBezTo>
                  <a:pt x="3859" y="1977"/>
                  <a:pt x="4894" y="2072"/>
                  <a:pt x="6002" y="2072"/>
                </a:cubicBezTo>
                <a:lnTo>
                  <a:pt x="6264" y="2072"/>
                </a:lnTo>
                <a:cubicBezTo>
                  <a:pt x="7371" y="2072"/>
                  <a:pt x="8407" y="1977"/>
                  <a:pt x="9204" y="1822"/>
                </a:cubicBezTo>
                <a:cubicBezTo>
                  <a:pt x="9538" y="1738"/>
                  <a:pt x="9824" y="1667"/>
                  <a:pt x="10050" y="1584"/>
                </a:cubicBezTo>
                <a:lnTo>
                  <a:pt x="10050" y="1584"/>
                </a:lnTo>
                <a:cubicBezTo>
                  <a:pt x="9955" y="1858"/>
                  <a:pt x="9859" y="2250"/>
                  <a:pt x="9740" y="2715"/>
                </a:cubicBezTo>
                <a:cubicBezTo>
                  <a:pt x="9705" y="2798"/>
                  <a:pt x="9764" y="2905"/>
                  <a:pt x="9871" y="2917"/>
                </a:cubicBezTo>
                <a:cubicBezTo>
                  <a:pt x="9888" y="2924"/>
                  <a:pt x="9905" y="2928"/>
                  <a:pt x="9922" y="2928"/>
                </a:cubicBezTo>
                <a:cubicBezTo>
                  <a:pt x="9993" y="2928"/>
                  <a:pt x="10064" y="2872"/>
                  <a:pt x="10074" y="2786"/>
                </a:cubicBezTo>
                <a:cubicBezTo>
                  <a:pt x="10252" y="2036"/>
                  <a:pt x="10419" y="1524"/>
                  <a:pt x="10526" y="1250"/>
                </a:cubicBezTo>
                <a:cubicBezTo>
                  <a:pt x="10574" y="1191"/>
                  <a:pt x="10597" y="1119"/>
                  <a:pt x="10597" y="1024"/>
                </a:cubicBezTo>
                <a:lnTo>
                  <a:pt x="10597" y="1012"/>
                </a:lnTo>
                <a:lnTo>
                  <a:pt x="10597" y="1000"/>
                </a:lnTo>
                <a:lnTo>
                  <a:pt x="10597" y="988"/>
                </a:lnTo>
                <a:cubicBezTo>
                  <a:pt x="10574" y="715"/>
                  <a:pt x="10276" y="584"/>
                  <a:pt x="10169" y="536"/>
                </a:cubicBezTo>
                <a:cubicBezTo>
                  <a:pt x="9943" y="429"/>
                  <a:pt x="9621" y="334"/>
                  <a:pt x="9204" y="250"/>
                </a:cubicBezTo>
                <a:cubicBezTo>
                  <a:pt x="8383" y="95"/>
                  <a:pt x="7276" y="0"/>
                  <a:pt x="6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697" name="Google Shape;17697;p63"/>
          <p:cNvGrpSpPr/>
          <p:nvPr/>
        </p:nvGrpSpPr>
        <p:grpSpPr>
          <a:xfrm>
            <a:off x="7541397" y="2729352"/>
            <a:ext cx="318495" cy="352209"/>
            <a:chOff x="7541397" y="2904802"/>
            <a:chExt cx="318495" cy="352209"/>
          </a:xfrm>
        </p:grpSpPr>
        <p:sp>
          <p:nvSpPr>
            <p:cNvPr id="17698" name="Google Shape;17698;p63"/>
            <p:cNvSpPr/>
            <p:nvPr/>
          </p:nvSpPr>
          <p:spPr>
            <a:xfrm>
              <a:off x="7541397" y="2904802"/>
              <a:ext cx="318495" cy="352209"/>
            </a:xfrm>
            <a:custGeom>
              <a:rect b="b" l="l" r="r" t="t"/>
              <a:pathLst>
                <a:path extrusionOk="0" h="11074" w="10014">
                  <a:moveTo>
                    <a:pt x="2287" y="1763"/>
                  </a:moveTo>
                  <a:lnTo>
                    <a:pt x="2453" y="3941"/>
                  </a:lnTo>
                  <a:cubicBezTo>
                    <a:pt x="2501" y="4501"/>
                    <a:pt x="2668" y="5037"/>
                    <a:pt x="2918" y="5537"/>
                  </a:cubicBezTo>
                  <a:lnTo>
                    <a:pt x="2096" y="5120"/>
                  </a:lnTo>
                  <a:cubicBezTo>
                    <a:pt x="1560" y="4846"/>
                    <a:pt x="1120" y="4430"/>
                    <a:pt x="787" y="3929"/>
                  </a:cubicBezTo>
                  <a:cubicBezTo>
                    <a:pt x="477" y="3418"/>
                    <a:pt x="310" y="2822"/>
                    <a:pt x="310" y="2227"/>
                  </a:cubicBezTo>
                  <a:lnTo>
                    <a:pt x="310" y="1977"/>
                  </a:lnTo>
                  <a:cubicBezTo>
                    <a:pt x="310" y="1858"/>
                    <a:pt x="406" y="1763"/>
                    <a:pt x="525" y="1763"/>
                  </a:cubicBezTo>
                  <a:close/>
                  <a:moveTo>
                    <a:pt x="7383" y="1036"/>
                  </a:moveTo>
                  <a:lnTo>
                    <a:pt x="7168" y="3799"/>
                  </a:lnTo>
                  <a:cubicBezTo>
                    <a:pt x="7168" y="3882"/>
                    <a:pt x="7228" y="3953"/>
                    <a:pt x="7323" y="3977"/>
                  </a:cubicBezTo>
                  <a:cubicBezTo>
                    <a:pt x="7406" y="3977"/>
                    <a:pt x="7490" y="3918"/>
                    <a:pt x="7502" y="3822"/>
                  </a:cubicBezTo>
                  <a:lnTo>
                    <a:pt x="7645" y="1751"/>
                  </a:lnTo>
                  <a:lnTo>
                    <a:pt x="9419" y="1751"/>
                  </a:lnTo>
                  <a:cubicBezTo>
                    <a:pt x="9538" y="1751"/>
                    <a:pt x="9633" y="1846"/>
                    <a:pt x="9633" y="1965"/>
                  </a:cubicBezTo>
                  <a:lnTo>
                    <a:pt x="9633" y="2227"/>
                  </a:lnTo>
                  <a:lnTo>
                    <a:pt x="9645" y="2227"/>
                  </a:lnTo>
                  <a:cubicBezTo>
                    <a:pt x="9645" y="2822"/>
                    <a:pt x="9478" y="3418"/>
                    <a:pt x="9169" y="3929"/>
                  </a:cubicBezTo>
                  <a:cubicBezTo>
                    <a:pt x="8859" y="4430"/>
                    <a:pt x="8395" y="4846"/>
                    <a:pt x="7859" y="5120"/>
                  </a:cubicBezTo>
                  <a:lnTo>
                    <a:pt x="7037" y="5525"/>
                  </a:lnTo>
                  <a:cubicBezTo>
                    <a:pt x="7204" y="5239"/>
                    <a:pt x="7323" y="4930"/>
                    <a:pt x="7395" y="4596"/>
                  </a:cubicBezTo>
                  <a:cubicBezTo>
                    <a:pt x="7406" y="4501"/>
                    <a:pt x="7371" y="4418"/>
                    <a:pt x="7275" y="4406"/>
                  </a:cubicBezTo>
                  <a:cubicBezTo>
                    <a:pt x="7265" y="4404"/>
                    <a:pt x="7255" y="4404"/>
                    <a:pt x="7244" y="4404"/>
                  </a:cubicBezTo>
                  <a:cubicBezTo>
                    <a:pt x="7170" y="4404"/>
                    <a:pt x="7095" y="4441"/>
                    <a:pt x="7085" y="4525"/>
                  </a:cubicBezTo>
                  <a:cubicBezTo>
                    <a:pt x="6966" y="5013"/>
                    <a:pt x="6740" y="5477"/>
                    <a:pt x="6430" y="5858"/>
                  </a:cubicBezTo>
                  <a:lnTo>
                    <a:pt x="6418" y="5882"/>
                  </a:lnTo>
                  <a:cubicBezTo>
                    <a:pt x="6240" y="6096"/>
                    <a:pt x="6025" y="6311"/>
                    <a:pt x="5787" y="6489"/>
                  </a:cubicBezTo>
                  <a:lnTo>
                    <a:pt x="4156" y="6489"/>
                  </a:lnTo>
                  <a:cubicBezTo>
                    <a:pt x="3930" y="6311"/>
                    <a:pt x="3715" y="6120"/>
                    <a:pt x="3537" y="5894"/>
                  </a:cubicBezTo>
                  <a:cubicBezTo>
                    <a:pt x="3525" y="5882"/>
                    <a:pt x="3525" y="5858"/>
                    <a:pt x="3513" y="5846"/>
                  </a:cubicBezTo>
                  <a:cubicBezTo>
                    <a:pt x="3084" y="5299"/>
                    <a:pt x="2811" y="4608"/>
                    <a:pt x="2751" y="3894"/>
                  </a:cubicBezTo>
                  <a:lnTo>
                    <a:pt x="2549" y="1036"/>
                  </a:lnTo>
                  <a:close/>
                  <a:moveTo>
                    <a:pt x="5668" y="6811"/>
                  </a:moveTo>
                  <a:cubicBezTo>
                    <a:pt x="5680" y="6811"/>
                    <a:pt x="5692" y="6835"/>
                    <a:pt x="5692" y="6835"/>
                  </a:cubicBezTo>
                  <a:cubicBezTo>
                    <a:pt x="5740" y="6858"/>
                    <a:pt x="5751" y="6906"/>
                    <a:pt x="5751" y="6954"/>
                  </a:cubicBezTo>
                  <a:lnTo>
                    <a:pt x="5751" y="7049"/>
                  </a:lnTo>
                  <a:cubicBezTo>
                    <a:pt x="5787" y="7120"/>
                    <a:pt x="5716" y="7192"/>
                    <a:pt x="5644" y="7192"/>
                  </a:cubicBezTo>
                  <a:lnTo>
                    <a:pt x="4311" y="7192"/>
                  </a:lnTo>
                  <a:cubicBezTo>
                    <a:pt x="4239" y="7192"/>
                    <a:pt x="4180" y="7132"/>
                    <a:pt x="4180" y="7049"/>
                  </a:cubicBezTo>
                  <a:lnTo>
                    <a:pt x="4180" y="6954"/>
                  </a:lnTo>
                  <a:cubicBezTo>
                    <a:pt x="4180" y="6906"/>
                    <a:pt x="4216" y="6858"/>
                    <a:pt x="4239" y="6835"/>
                  </a:cubicBezTo>
                  <a:cubicBezTo>
                    <a:pt x="4251" y="6835"/>
                    <a:pt x="4275" y="6811"/>
                    <a:pt x="4275" y="6811"/>
                  </a:cubicBezTo>
                  <a:close/>
                  <a:moveTo>
                    <a:pt x="5382" y="7513"/>
                  </a:moveTo>
                  <a:cubicBezTo>
                    <a:pt x="5466" y="7787"/>
                    <a:pt x="5656" y="8013"/>
                    <a:pt x="5906" y="8156"/>
                  </a:cubicBezTo>
                  <a:lnTo>
                    <a:pt x="6013" y="8216"/>
                  </a:lnTo>
                  <a:cubicBezTo>
                    <a:pt x="6180" y="8287"/>
                    <a:pt x="6263" y="8454"/>
                    <a:pt x="6263" y="8632"/>
                  </a:cubicBezTo>
                  <a:lnTo>
                    <a:pt x="6263" y="8668"/>
                  </a:lnTo>
                  <a:lnTo>
                    <a:pt x="3680" y="8668"/>
                  </a:lnTo>
                  <a:lnTo>
                    <a:pt x="3680" y="8632"/>
                  </a:lnTo>
                  <a:cubicBezTo>
                    <a:pt x="3680" y="8454"/>
                    <a:pt x="3775" y="8299"/>
                    <a:pt x="3930" y="8216"/>
                  </a:cubicBezTo>
                  <a:lnTo>
                    <a:pt x="4037" y="8156"/>
                  </a:lnTo>
                  <a:cubicBezTo>
                    <a:pt x="4287" y="8025"/>
                    <a:pt x="4477" y="7799"/>
                    <a:pt x="4537" y="7513"/>
                  </a:cubicBezTo>
                  <a:close/>
                  <a:moveTo>
                    <a:pt x="6966" y="8978"/>
                  </a:moveTo>
                  <a:cubicBezTo>
                    <a:pt x="7168" y="8978"/>
                    <a:pt x="7347" y="9156"/>
                    <a:pt x="7347" y="9359"/>
                  </a:cubicBezTo>
                  <a:lnTo>
                    <a:pt x="7347" y="10002"/>
                  </a:lnTo>
                  <a:lnTo>
                    <a:pt x="2572" y="10002"/>
                  </a:lnTo>
                  <a:lnTo>
                    <a:pt x="2572" y="9359"/>
                  </a:lnTo>
                  <a:cubicBezTo>
                    <a:pt x="2572" y="9156"/>
                    <a:pt x="2751" y="8978"/>
                    <a:pt x="2953" y="8978"/>
                  </a:cubicBezTo>
                  <a:close/>
                  <a:moveTo>
                    <a:pt x="7859" y="10347"/>
                  </a:moveTo>
                  <a:lnTo>
                    <a:pt x="7859" y="10716"/>
                  </a:lnTo>
                  <a:lnTo>
                    <a:pt x="2084" y="10716"/>
                  </a:lnTo>
                  <a:lnTo>
                    <a:pt x="2084" y="10347"/>
                  </a:lnTo>
                  <a:close/>
                  <a:moveTo>
                    <a:pt x="2132" y="0"/>
                  </a:moveTo>
                  <a:cubicBezTo>
                    <a:pt x="1930" y="0"/>
                    <a:pt x="1763" y="167"/>
                    <a:pt x="1763" y="358"/>
                  </a:cubicBezTo>
                  <a:lnTo>
                    <a:pt x="1763" y="703"/>
                  </a:lnTo>
                  <a:cubicBezTo>
                    <a:pt x="1763" y="893"/>
                    <a:pt x="1930" y="1060"/>
                    <a:pt x="2132" y="1060"/>
                  </a:cubicBezTo>
                  <a:lnTo>
                    <a:pt x="2251" y="1060"/>
                  </a:lnTo>
                  <a:lnTo>
                    <a:pt x="2275" y="1441"/>
                  </a:lnTo>
                  <a:lnTo>
                    <a:pt x="537" y="1441"/>
                  </a:lnTo>
                  <a:cubicBezTo>
                    <a:pt x="239" y="1441"/>
                    <a:pt x="1" y="1679"/>
                    <a:pt x="1" y="1977"/>
                  </a:cubicBezTo>
                  <a:lnTo>
                    <a:pt x="1" y="2227"/>
                  </a:lnTo>
                  <a:cubicBezTo>
                    <a:pt x="1" y="2882"/>
                    <a:pt x="179" y="3537"/>
                    <a:pt x="537" y="4108"/>
                  </a:cubicBezTo>
                  <a:cubicBezTo>
                    <a:pt x="870" y="4668"/>
                    <a:pt x="1382" y="5120"/>
                    <a:pt x="1965" y="5418"/>
                  </a:cubicBezTo>
                  <a:lnTo>
                    <a:pt x="3239" y="6061"/>
                  </a:lnTo>
                  <a:cubicBezTo>
                    <a:pt x="3251" y="6061"/>
                    <a:pt x="3275" y="6073"/>
                    <a:pt x="3287" y="6085"/>
                  </a:cubicBezTo>
                  <a:cubicBezTo>
                    <a:pt x="3287" y="6085"/>
                    <a:pt x="3287" y="6096"/>
                    <a:pt x="3299" y="6096"/>
                  </a:cubicBezTo>
                  <a:cubicBezTo>
                    <a:pt x="3311" y="6120"/>
                    <a:pt x="3334" y="6144"/>
                    <a:pt x="3334" y="6180"/>
                  </a:cubicBezTo>
                  <a:cubicBezTo>
                    <a:pt x="3334" y="6251"/>
                    <a:pt x="3275" y="6311"/>
                    <a:pt x="3192" y="6311"/>
                  </a:cubicBezTo>
                  <a:lnTo>
                    <a:pt x="3013" y="6311"/>
                  </a:lnTo>
                  <a:cubicBezTo>
                    <a:pt x="2930" y="6311"/>
                    <a:pt x="2858" y="6382"/>
                    <a:pt x="2858" y="6477"/>
                  </a:cubicBezTo>
                  <a:cubicBezTo>
                    <a:pt x="2858" y="6561"/>
                    <a:pt x="2930" y="6632"/>
                    <a:pt x="3013" y="6632"/>
                  </a:cubicBezTo>
                  <a:lnTo>
                    <a:pt x="3192" y="6632"/>
                  </a:lnTo>
                  <a:cubicBezTo>
                    <a:pt x="3358" y="6632"/>
                    <a:pt x="3489" y="6549"/>
                    <a:pt x="3585" y="6430"/>
                  </a:cubicBezTo>
                  <a:cubicBezTo>
                    <a:pt x="3692" y="6537"/>
                    <a:pt x="3811" y="6632"/>
                    <a:pt x="3930" y="6739"/>
                  </a:cubicBezTo>
                  <a:cubicBezTo>
                    <a:pt x="3882" y="6811"/>
                    <a:pt x="3870" y="6894"/>
                    <a:pt x="3870" y="6977"/>
                  </a:cubicBezTo>
                  <a:lnTo>
                    <a:pt x="3870" y="7085"/>
                  </a:lnTo>
                  <a:cubicBezTo>
                    <a:pt x="3870" y="7311"/>
                    <a:pt x="4025" y="7501"/>
                    <a:pt x="4239" y="7549"/>
                  </a:cubicBezTo>
                  <a:cubicBezTo>
                    <a:pt x="4180" y="7692"/>
                    <a:pt x="4073" y="7823"/>
                    <a:pt x="3906" y="7906"/>
                  </a:cubicBezTo>
                  <a:lnTo>
                    <a:pt x="3811" y="7966"/>
                  </a:lnTo>
                  <a:cubicBezTo>
                    <a:pt x="3537" y="8097"/>
                    <a:pt x="3370" y="8359"/>
                    <a:pt x="3370" y="8656"/>
                  </a:cubicBezTo>
                  <a:lnTo>
                    <a:pt x="3370" y="8704"/>
                  </a:lnTo>
                  <a:lnTo>
                    <a:pt x="3001" y="8704"/>
                  </a:lnTo>
                  <a:cubicBezTo>
                    <a:pt x="2620" y="8704"/>
                    <a:pt x="2287" y="9037"/>
                    <a:pt x="2287" y="9418"/>
                  </a:cubicBezTo>
                  <a:lnTo>
                    <a:pt x="2287" y="10061"/>
                  </a:lnTo>
                  <a:lnTo>
                    <a:pt x="2025" y="10061"/>
                  </a:lnTo>
                  <a:cubicBezTo>
                    <a:pt x="1906" y="10061"/>
                    <a:pt x="1799" y="10168"/>
                    <a:pt x="1799" y="10287"/>
                  </a:cubicBezTo>
                  <a:lnTo>
                    <a:pt x="1799" y="10847"/>
                  </a:lnTo>
                  <a:cubicBezTo>
                    <a:pt x="1799" y="10966"/>
                    <a:pt x="1906" y="11073"/>
                    <a:pt x="2025" y="11073"/>
                  </a:cubicBezTo>
                  <a:lnTo>
                    <a:pt x="8002" y="11073"/>
                  </a:lnTo>
                  <a:cubicBezTo>
                    <a:pt x="8121" y="11073"/>
                    <a:pt x="8228" y="10966"/>
                    <a:pt x="8228" y="10847"/>
                  </a:cubicBezTo>
                  <a:lnTo>
                    <a:pt x="8228" y="10287"/>
                  </a:lnTo>
                  <a:cubicBezTo>
                    <a:pt x="8228" y="10168"/>
                    <a:pt x="8121" y="10061"/>
                    <a:pt x="8002" y="10061"/>
                  </a:cubicBezTo>
                  <a:lnTo>
                    <a:pt x="7740" y="10061"/>
                  </a:lnTo>
                  <a:lnTo>
                    <a:pt x="7740" y="9418"/>
                  </a:lnTo>
                  <a:cubicBezTo>
                    <a:pt x="7740" y="9037"/>
                    <a:pt x="7406" y="8704"/>
                    <a:pt x="7025" y="8704"/>
                  </a:cubicBezTo>
                  <a:lnTo>
                    <a:pt x="6644" y="8704"/>
                  </a:lnTo>
                  <a:lnTo>
                    <a:pt x="6644" y="8656"/>
                  </a:lnTo>
                  <a:cubicBezTo>
                    <a:pt x="6644" y="8359"/>
                    <a:pt x="6490" y="8097"/>
                    <a:pt x="6216" y="7966"/>
                  </a:cubicBezTo>
                  <a:lnTo>
                    <a:pt x="6109" y="7906"/>
                  </a:lnTo>
                  <a:cubicBezTo>
                    <a:pt x="5966" y="7823"/>
                    <a:pt x="5847" y="7692"/>
                    <a:pt x="5787" y="7549"/>
                  </a:cubicBezTo>
                  <a:cubicBezTo>
                    <a:pt x="5990" y="7501"/>
                    <a:pt x="6156" y="7323"/>
                    <a:pt x="6156" y="7085"/>
                  </a:cubicBezTo>
                  <a:lnTo>
                    <a:pt x="6156" y="6977"/>
                  </a:lnTo>
                  <a:cubicBezTo>
                    <a:pt x="6156" y="6894"/>
                    <a:pt x="6132" y="6811"/>
                    <a:pt x="6097" y="6739"/>
                  </a:cubicBezTo>
                  <a:cubicBezTo>
                    <a:pt x="6216" y="6656"/>
                    <a:pt x="6335" y="6549"/>
                    <a:pt x="6442" y="6430"/>
                  </a:cubicBezTo>
                  <a:cubicBezTo>
                    <a:pt x="6513" y="6561"/>
                    <a:pt x="6668" y="6632"/>
                    <a:pt x="6823" y="6632"/>
                  </a:cubicBezTo>
                  <a:lnTo>
                    <a:pt x="7002" y="6632"/>
                  </a:lnTo>
                  <a:cubicBezTo>
                    <a:pt x="7097" y="6632"/>
                    <a:pt x="7168" y="6561"/>
                    <a:pt x="7168" y="6477"/>
                  </a:cubicBezTo>
                  <a:cubicBezTo>
                    <a:pt x="7168" y="6382"/>
                    <a:pt x="7097" y="6311"/>
                    <a:pt x="7002" y="6311"/>
                  </a:cubicBezTo>
                  <a:lnTo>
                    <a:pt x="6823" y="6311"/>
                  </a:lnTo>
                  <a:cubicBezTo>
                    <a:pt x="6752" y="6311"/>
                    <a:pt x="6692" y="6251"/>
                    <a:pt x="6692" y="6180"/>
                  </a:cubicBezTo>
                  <a:cubicBezTo>
                    <a:pt x="6692" y="6144"/>
                    <a:pt x="6704" y="6120"/>
                    <a:pt x="6728" y="6085"/>
                  </a:cubicBezTo>
                  <a:cubicBezTo>
                    <a:pt x="6740" y="6073"/>
                    <a:pt x="6752" y="6061"/>
                    <a:pt x="6763" y="6061"/>
                  </a:cubicBezTo>
                  <a:lnTo>
                    <a:pt x="8049" y="5418"/>
                  </a:lnTo>
                  <a:cubicBezTo>
                    <a:pt x="8645" y="5120"/>
                    <a:pt x="9133" y="4668"/>
                    <a:pt x="9478" y="4108"/>
                  </a:cubicBezTo>
                  <a:cubicBezTo>
                    <a:pt x="9823" y="3537"/>
                    <a:pt x="10014" y="2906"/>
                    <a:pt x="10014" y="2227"/>
                  </a:cubicBezTo>
                  <a:lnTo>
                    <a:pt x="10014" y="1977"/>
                  </a:lnTo>
                  <a:cubicBezTo>
                    <a:pt x="9954" y="1679"/>
                    <a:pt x="9716" y="1441"/>
                    <a:pt x="9430" y="1441"/>
                  </a:cubicBezTo>
                  <a:lnTo>
                    <a:pt x="7692" y="1441"/>
                  </a:lnTo>
                  <a:lnTo>
                    <a:pt x="7728" y="1060"/>
                  </a:lnTo>
                  <a:lnTo>
                    <a:pt x="7847" y="1060"/>
                  </a:lnTo>
                  <a:cubicBezTo>
                    <a:pt x="8037" y="1060"/>
                    <a:pt x="8204" y="893"/>
                    <a:pt x="8204" y="703"/>
                  </a:cubicBezTo>
                  <a:lnTo>
                    <a:pt x="8204" y="358"/>
                  </a:lnTo>
                  <a:cubicBezTo>
                    <a:pt x="8204" y="167"/>
                    <a:pt x="8037" y="0"/>
                    <a:pt x="7847" y="0"/>
                  </a:cubicBezTo>
                  <a:lnTo>
                    <a:pt x="3501" y="0"/>
                  </a:lnTo>
                  <a:cubicBezTo>
                    <a:pt x="3406" y="0"/>
                    <a:pt x="3334" y="72"/>
                    <a:pt x="3334" y="167"/>
                  </a:cubicBezTo>
                  <a:cubicBezTo>
                    <a:pt x="3334" y="250"/>
                    <a:pt x="3406" y="322"/>
                    <a:pt x="3501" y="322"/>
                  </a:cubicBezTo>
                  <a:lnTo>
                    <a:pt x="7847" y="322"/>
                  </a:lnTo>
                  <a:cubicBezTo>
                    <a:pt x="7859" y="322"/>
                    <a:pt x="7883" y="346"/>
                    <a:pt x="7883" y="370"/>
                  </a:cubicBezTo>
                  <a:lnTo>
                    <a:pt x="7883" y="715"/>
                  </a:lnTo>
                  <a:cubicBezTo>
                    <a:pt x="7883" y="727"/>
                    <a:pt x="7871" y="762"/>
                    <a:pt x="7847" y="762"/>
                  </a:cubicBezTo>
                  <a:lnTo>
                    <a:pt x="2132" y="762"/>
                  </a:lnTo>
                  <a:cubicBezTo>
                    <a:pt x="2108" y="762"/>
                    <a:pt x="2084" y="739"/>
                    <a:pt x="2084" y="715"/>
                  </a:cubicBezTo>
                  <a:lnTo>
                    <a:pt x="2084" y="370"/>
                  </a:lnTo>
                  <a:cubicBezTo>
                    <a:pt x="2084" y="358"/>
                    <a:pt x="2096" y="322"/>
                    <a:pt x="2132" y="322"/>
                  </a:cubicBezTo>
                  <a:lnTo>
                    <a:pt x="2739" y="322"/>
                  </a:lnTo>
                  <a:cubicBezTo>
                    <a:pt x="2823" y="322"/>
                    <a:pt x="2894" y="250"/>
                    <a:pt x="2894" y="167"/>
                  </a:cubicBezTo>
                  <a:cubicBezTo>
                    <a:pt x="2894" y="72"/>
                    <a:pt x="2823" y="0"/>
                    <a:pt x="2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9" name="Google Shape;17699;p63"/>
            <p:cNvSpPr/>
            <p:nvPr/>
          </p:nvSpPr>
          <p:spPr>
            <a:xfrm>
              <a:off x="7642505" y="2952128"/>
              <a:ext cx="112876" cy="106451"/>
            </a:xfrm>
            <a:custGeom>
              <a:rect b="b" l="l" r="r" t="t"/>
              <a:pathLst>
                <a:path extrusionOk="0" h="3347" w="3549">
                  <a:moveTo>
                    <a:pt x="1822" y="548"/>
                  </a:moveTo>
                  <a:lnTo>
                    <a:pt x="2084" y="1287"/>
                  </a:lnTo>
                  <a:cubicBezTo>
                    <a:pt x="2120" y="1346"/>
                    <a:pt x="2156" y="1394"/>
                    <a:pt x="2239" y="1394"/>
                  </a:cubicBezTo>
                  <a:lnTo>
                    <a:pt x="3037" y="1429"/>
                  </a:lnTo>
                  <a:lnTo>
                    <a:pt x="2382" y="1918"/>
                  </a:lnTo>
                  <a:cubicBezTo>
                    <a:pt x="2322" y="1965"/>
                    <a:pt x="2311" y="2025"/>
                    <a:pt x="2322" y="2096"/>
                  </a:cubicBezTo>
                  <a:lnTo>
                    <a:pt x="2549" y="2870"/>
                  </a:lnTo>
                  <a:lnTo>
                    <a:pt x="1894" y="2430"/>
                  </a:lnTo>
                  <a:cubicBezTo>
                    <a:pt x="1864" y="2412"/>
                    <a:pt x="1831" y="2403"/>
                    <a:pt x="1800" y="2403"/>
                  </a:cubicBezTo>
                  <a:cubicBezTo>
                    <a:pt x="1769" y="2403"/>
                    <a:pt x="1739" y="2412"/>
                    <a:pt x="1715" y="2430"/>
                  </a:cubicBezTo>
                  <a:lnTo>
                    <a:pt x="1060" y="2870"/>
                  </a:lnTo>
                  <a:lnTo>
                    <a:pt x="1287" y="2096"/>
                  </a:lnTo>
                  <a:cubicBezTo>
                    <a:pt x="1298" y="2037"/>
                    <a:pt x="1287" y="1965"/>
                    <a:pt x="1227" y="1918"/>
                  </a:cubicBezTo>
                  <a:lnTo>
                    <a:pt x="596" y="1429"/>
                  </a:lnTo>
                  <a:lnTo>
                    <a:pt x="1406" y="1394"/>
                  </a:lnTo>
                  <a:cubicBezTo>
                    <a:pt x="1465" y="1394"/>
                    <a:pt x="1525" y="1358"/>
                    <a:pt x="1549" y="1287"/>
                  </a:cubicBezTo>
                  <a:lnTo>
                    <a:pt x="1822" y="548"/>
                  </a:lnTo>
                  <a:close/>
                  <a:moveTo>
                    <a:pt x="1775" y="1"/>
                  </a:moveTo>
                  <a:cubicBezTo>
                    <a:pt x="1691" y="1"/>
                    <a:pt x="1608" y="60"/>
                    <a:pt x="1560" y="144"/>
                  </a:cubicBezTo>
                  <a:lnTo>
                    <a:pt x="1227" y="1084"/>
                  </a:lnTo>
                  <a:lnTo>
                    <a:pt x="227" y="1120"/>
                  </a:lnTo>
                  <a:cubicBezTo>
                    <a:pt x="144" y="1120"/>
                    <a:pt x="60" y="1168"/>
                    <a:pt x="36" y="1263"/>
                  </a:cubicBezTo>
                  <a:cubicBezTo>
                    <a:pt x="1" y="1358"/>
                    <a:pt x="36" y="1441"/>
                    <a:pt x="108" y="1501"/>
                  </a:cubicBezTo>
                  <a:lnTo>
                    <a:pt x="894" y="2108"/>
                  </a:lnTo>
                  <a:lnTo>
                    <a:pt x="632" y="3061"/>
                  </a:lnTo>
                  <a:cubicBezTo>
                    <a:pt x="596" y="3156"/>
                    <a:pt x="632" y="3239"/>
                    <a:pt x="703" y="3299"/>
                  </a:cubicBezTo>
                  <a:cubicBezTo>
                    <a:pt x="739" y="3328"/>
                    <a:pt x="781" y="3343"/>
                    <a:pt x="824" y="3343"/>
                  </a:cubicBezTo>
                  <a:cubicBezTo>
                    <a:pt x="867" y="3343"/>
                    <a:pt x="912" y="3328"/>
                    <a:pt x="953" y="3299"/>
                  </a:cubicBezTo>
                  <a:lnTo>
                    <a:pt x="1775" y="2751"/>
                  </a:lnTo>
                  <a:lnTo>
                    <a:pt x="2596" y="3299"/>
                  </a:lnTo>
                  <a:cubicBezTo>
                    <a:pt x="2620" y="3334"/>
                    <a:pt x="2668" y="3346"/>
                    <a:pt x="2715" y="3346"/>
                  </a:cubicBezTo>
                  <a:cubicBezTo>
                    <a:pt x="2751" y="3346"/>
                    <a:pt x="2799" y="3334"/>
                    <a:pt x="2834" y="3299"/>
                  </a:cubicBezTo>
                  <a:cubicBezTo>
                    <a:pt x="2906" y="3239"/>
                    <a:pt x="2942" y="3156"/>
                    <a:pt x="2906" y="3061"/>
                  </a:cubicBezTo>
                  <a:lnTo>
                    <a:pt x="2644" y="2108"/>
                  </a:lnTo>
                  <a:lnTo>
                    <a:pt x="3430" y="1501"/>
                  </a:lnTo>
                  <a:cubicBezTo>
                    <a:pt x="3513" y="1441"/>
                    <a:pt x="3549" y="1358"/>
                    <a:pt x="3513" y="1263"/>
                  </a:cubicBezTo>
                  <a:cubicBezTo>
                    <a:pt x="3489" y="1168"/>
                    <a:pt x="3418" y="1120"/>
                    <a:pt x="3323" y="1120"/>
                  </a:cubicBezTo>
                  <a:lnTo>
                    <a:pt x="2322" y="1084"/>
                  </a:lnTo>
                  <a:lnTo>
                    <a:pt x="1989" y="144"/>
                  </a:lnTo>
                  <a:cubicBezTo>
                    <a:pt x="1953" y="60"/>
                    <a:pt x="1882" y="1"/>
                    <a:pt x="1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00" name="Google Shape;17700;p63"/>
          <p:cNvGrpSpPr/>
          <p:nvPr/>
        </p:nvGrpSpPr>
        <p:grpSpPr>
          <a:xfrm>
            <a:off x="8003015" y="2728589"/>
            <a:ext cx="306759" cy="351445"/>
            <a:chOff x="8003015" y="2904039"/>
            <a:chExt cx="306759" cy="351445"/>
          </a:xfrm>
        </p:grpSpPr>
        <p:sp>
          <p:nvSpPr>
            <p:cNvPr id="17701" name="Google Shape;17701;p63"/>
            <p:cNvSpPr/>
            <p:nvPr/>
          </p:nvSpPr>
          <p:spPr>
            <a:xfrm>
              <a:off x="8094263" y="2957439"/>
              <a:ext cx="30342" cy="30310"/>
            </a:xfrm>
            <a:custGeom>
              <a:rect b="b" l="l" r="r" t="t"/>
              <a:pathLst>
                <a:path extrusionOk="0" h="953" w="954">
                  <a:moveTo>
                    <a:pt x="477" y="0"/>
                  </a:moveTo>
                  <a:cubicBezTo>
                    <a:pt x="382" y="0"/>
                    <a:pt x="310" y="72"/>
                    <a:pt x="310" y="155"/>
                  </a:cubicBezTo>
                  <a:lnTo>
                    <a:pt x="310" y="310"/>
                  </a:lnTo>
                  <a:lnTo>
                    <a:pt x="168" y="310"/>
                  </a:lnTo>
                  <a:cubicBezTo>
                    <a:pt x="72" y="310"/>
                    <a:pt x="1" y="381"/>
                    <a:pt x="1" y="477"/>
                  </a:cubicBezTo>
                  <a:cubicBezTo>
                    <a:pt x="1" y="560"/>
                    <a:pt x="72" y="631"/>
                    <a:pt x="168" y="631"/>
                  </a:cubicBezTo>
                  <a:lnTo>
                    <a:pt x="310" y="631"/>
                  </a:lnTo>
                  <a:lnTo>
                    <a:pt x="310" y="786"/>
                  </a:lnTo>
                  <a:cubicBezTo>
                    <a:pt x="310" y="870"/>
                    <a:pt x="382" y="953"/>
                    <a:pt x="477" y="953"/>
                  </a:cubicBezTo>
                  <a:cubicBezTo>
                    <a:pt x="560"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60"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2" name="Google Shape;17702;p63"/>
            <p:cNvSpPr/>
            <p:nvPr/>
          </p:nvSpPr>
          <p:spPr>
            <a:xfrm>
              <a:off x="8187420" y="2957439"/>
              <a:ext cx="30342" cy="30310"/>
            </a:xfrm>
            <a:custGeom>
              <a:rect b="b" l="l" r="r" t="t"/>
              <a:pathLst>
                <a:path extrusionOk="0" h="953" w="954">
                  <a:moveTo>
                    <a:pt x="477" y="0"/>
                  </a:moveTo>
                  <a:cubicBezTo>
                    <a:pt x="394" y="0"/>
                    <a:pt x="310" y="72"/>
                    <a:pt x="310" y="155"/>
                  </a:cubicBezTo>
                  <a:lnTo>
                    <a:pt x="310" y="310"/>
                  </a:lnTo>
                  <a:lnTo>
                    <a:pt x="167" y="310"/>
                  </a:lnTo>
                  <a:cubicBezTo>
                    <a:pt x="72" y="310"/>
                    <a:pt x="1" y="381"/>
                    <a:pt x="1" y="477"/>
                  </a:cubicBezTo>
                  <a:cubicBezTo>
                    <a:pt x="1" y="560"/>
                    <a:pt x="72" y="631"/>
                    <a:pt x="167" y="631"/>
                  </a:cubicBezTo>
                  <a:lnTo>
                    <a:pt x="310" y="631"/>
                  </a:lnTo>
                  <a:lnTo>
                    <a:pt x="310" y="786"/>
                  </a:lnTo>
                  <a:cubicBezTo>
                    <a:pt x="310" y="870"/>
                    <a:pt x="394" y="953"/>
                    <a:pt x="477" y="953"/>
                  </a:cubicBezTo>
                  <a:cubicBezTo>
                    <a:pt x="572"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3" name="Google Shape;17703;p63"/>
            <p:cNvSpPr/>
            <p:nvPr/>
          </p:nvSpPr>
          <p:spPr>
            <a:xfrm>
              <a:off x="8094263" y="3027856"/>
              <a:ext cx="30342" cy="30342"/>
            </a:xfrm>
            <a:custGeom>
              <a:rect b="b" l="l" r="r" t="t"/>
              <a:pathLst>
                <a:path extrusionOk="0" h="954" w="954">
                  <a:moveTo>
                    <a:pt x="477" y="1"/>
                  </a:moveTo>
                  <a:cubicBezTo>
                    <a:pt x="382" y="1"/>
                    <a:pt x="310" y="72"/>
                    <a:pt x="310" y="168"/>
                  </a:cubicBezTo>
                  <a:lnTo>
                    <a:pt x="310" y="311"/>
                  </a:lnTo>
                  <a:lnTo>
                    <a:pt x="168" y="311"/>
                  </a:lnTo>
                  <a:cubicBezTo>
                    <a:pt x="72" y="311"/>
                    <a:pt x="1" y="382"/>
                    <a:pt x="1" y="477"/>
                  </a:cubicBezTo>
                  <a:cubicBezTo>
                    <a:pt x="1" y="561"/>
                    <a:pt x="72" y="644"/>
                    <a:pt x="168" y="644"/>
                  </a:cubicBezTo>
                  <a:lnTo>
                    <a:pt x="310" y="644"/>
                  </a:lnTo>
                  <a:lnTo>
                    <a:pt x="310" y="787"/>
                  </a:lnTo>
                  <a:cubicBezTo>
                    <a:pt x="310" y="882"/>
                    <a:pt x="382" y="953"/>
                    <a:pt x="477" y="953"/>
                  </a:cubicBezTo>
                  <a:cubicBezTo>
                    <a:pt x="560"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60"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4" name="Google Shape;17704;p63"/>
            <p:cNvSpPr/>
            <p:nvPr/>
          </p:nvSpPr>
          <p:spPr>
            <a:xfrm>
              <a:off x="8187420" y="3027856"/>
              <a:ext cx="30342" cy="30342"/>
            </a:xfrm>
            <a:custGeom>
              <a:rect b="b" l="l" r="r" t="t"/>
              <a:pathLst>
                <a:path extrusionOk="0" h="954" w="954">
                  <a:moveTo>
                    <a:pt x="477" y="1"/>
                  </a:moveTo>
                  <a:cubicBezTo>
                    <a:pt x="394" y="1"/>
                    <a:pt x="310" y="72"/>
                    <a:pt x="310" y="168"/>
                  </a:cubicBezTo>
                  <a:lnTo>
                    <a:pt x="310" y="311"/>
                  </a:lnTo>
                  <a:lnTo>
                    <a:pt x="167" y="311"/>
                  </a:lnTo>
                  <a:cubicBezTo>
                    <a:pt x="72" y="311"/>
                    <a:pt x="1" y="382"/>
                    <a:pt x="1" y="477"/>
                  </a:cubicBezTo>
                  <a:cubicBezTo>
                    <a:pt x="1" y="561"/>
                    <a:pt x="72" y="644"/>
                    <a:pt x="167" y="644"/>
                  </a:cubicBezTo>
                  <a:lnTo>
                    <a:pt x="310" y="644"/>
                  </a:lnTo>
                  <a:lnTo>
                    <a:pt x="310" y="787"/>
                  </a:lnTo>
                  <a:cubicBezTo>
                    <a:pt x="310" y="882"/>
                    <a:pt x="394" y="953"/>
                    <a:pt x="477" y="953"/>
                  </a:cubicBezTo>
                  <a:cubicBezTo>
                    <a:pt x="572"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5" name="Google Shape;17705;p63"/>
            <p:cNvSpPr/>
            <p:nvPr/>
          </p:nvSpPr>
          <p:spPr>
            <a:xfrm>
              <a:off x="8003015" y="3050214"/>
              <a:ext cx="306759" cy="205269"/>
            </a:xfrm>
            <a:custGeom>
              <a:rect b="b" l="l" r="r" t="t"/>
              <a:pathLst>
                <a:path extrusionOk="0" h="6454" w="9645">
                  <a:moveTo>
                    <a:pt x="2465" y="310"/>
                  </a:moveTo>
                  <a:cubicBezTo>
                    <a:pt x="2465" y="310"/>
                    <a:pt x="2477" y="310"/>
                    <a:pt x="2477" y="322"/>
                  </a:cubicBezTo>
                  <a:lnTo>
                    <a:pt x="2477" y="751"/>
                  </a:lnTo>
                  <a:cubicBezTo>
                    <a:pt x="2477" y="751"/>
                    <a:pt x="2477" y="762"/>
                    <a:pt x="2465" y="762"/>
                  </a:cubicBezTo>
                  <a:lnTo>
                    <a:pt x="322" y="762"/>
                  </a:lnTo>
                  <a:lnTo>
                    <a:pt x="310" y="322"/>
                  </a:lnTo>
                  <a:cubicBezTo>
                    <a:pt x="310" y="322"/>
                    <a:pt x="310" y="310"/>
                    <a:pt x="322" y="310"/>
                  </a:cubicBezTo>
                  <a:close/>
                  <a:moveTo>
                    <a:pt x="9311" y="322"/>
                  </a:moveTo>
                  <a:cubicBezTo>
                    <a:pt x="9311" y="322"/>
                    <a:pt x="9323" y="322"/>
                    <a:pt x="9323" y="334"/>
                  </a:cubicBezTo>
                  <a:lnTo>
                    <a:pt x="9323" y="762"/>
                  </a:lnTo>
                  <a:lnTo>
                    <a:pt x="9311" y="762"/>
                  </a:lnTo>
                  <a:lnTo>
                    <a:pt x="7168" y="786"/>
                  </a:lnTo>
                  <a:cubicBezTo>
                    <a:pt x="7168" y="786"/>
                    <a:pt x="7156" y="786"/>
                    <a:pt x="7156" y="762"/>
                  </a:cubicBezTo>
                  <a:lnTo>
                    <a:pt x="7156" y="334"/>
                  </a:lnTo>
                  <a:cubicBezTo>
                    <a:pt x="7156" y="334"/>
                    <a:pt x="7156" y="322"/>
                    <a:pt x="7168" y="322"/>
                  </a:cubicBezTo>
                  <a:close/>
                  <a:moveTo>
                    <a:pt x="2084" y="1096"/>
                  </a:moveTo>
                  <a:lnTo>
                    <a:pt x="2084" y="3477"/>
                  </a:lnTo>
                  <a:lnTo>
                    <a:pt x="1036" y="3477"/>
                  </a:lnTo>
                  <a:cubicBezTo>
                    <a:pt x="870" y="3477"/>
                    <a:pt x="727" y="3346"/>
                    <a:pt x="727" y="3167"/>
                  </a:cubicBezTo>
                  <a:lnTo>
                    <a:pt x="727" y="1096"/>
                  </a:lnTo>
                  <a:close/>
                  <a:moveTo>
                    <a:pt x="6668" y="1977"/>
                  </a:moveTo>
                  <a:cubicBezTo>
                    <a:pt x="6942" y="1977"/>
                    <a:pt x="7180" y="2215"/>
                    <a:pt x="7180" y="2501"/>
                  </a:cubicBezTo>
                  <a:lnTo>
                    <a:pt x="7180" y="3477"/>
                  </a:lnTo>
                  <a:lnTo>
                    <a:pt x="2382" y="3477"/>
                  </a:lnTo>
                  <a:lnTo>
                    <a:pt x="2382" y="2501"/>
                  </a:lnTo>
                  <a:cubicBezTo>
                    <a:pt x="2394" y="2215"/>
                    <a:pt x="2632" y="1977"/>
                    <a:pt x="2917" y="1977"/>
                  </a:cubicBezTo>
                  <a:close/>
                  <a:moveTo>
                    <a:pt x="8871" y="1096"/>
                  </a:moveTo>
                  <a:lnTo>
                    <a:pt x="8871" y="3167"/>
                  </a:lnTo>
                  <a:cubicBezTo>
                    <a:pt x="8871" y="3334"/>
                    <a:pt x="8728" y="3477"/>
                    <a:pt x="8549" y="3477"/>
                  </a:cubicBezTo>
                  <a:lnTo>
                    <a:pt x="7513" y="3477"/>
                  </a:lnTo>
                  <a:lnTo>
                    <a:pt x="7513" y="1096"/>
                  </a:lnTo>
                  <a:close/>
                  <a:moveTo>
                    <a:pt x="8299" y="3787"/>
                  </a:moveTo>
                  <a:lnTo>
                    <a:pt x="8299" y="4120"/>
                  </a:lnTo>
                  <a:lnTo>
                    <a:pt x="8287" y="4120"/>
                  </a:lnTo>
                  <a:cubicBezTo>
                    <a:pt x="8287" y="4191"/>
                    <a:pt x="8228" y="4251"/>
                    <a:pt x="8156" y="4251"/>
                  </a:cubicBezTo>
                  <a:lnTo>
                    <a:pt x="1453" y="4251"/>
                  </a:lnTo>
                  <a:cubicBezTo>
                    <a:pt x="1382" y="4251"/>
                    <a:pt x="1322" y="4191"/>
                    <a:pt x="1322" y="4120"/>
                  </a:cubicBezTo>
                  <a:lnTo>
                    <a:pt x="1322" y="3787"/>
                  </a:lnTo>
                  <a:close/>
                  <a:moveTo>
                    <a:pt x="2644" y="4584"/>
                  </a:moveTo>
                  <a:lnTo>
                    <a:pt x="2644" y="6120"/>
                  </a:lnTo>
                  <a:lnTo>
                    <a:pt x="2132" y="6120"/>
                  </a:lnTo>
                  <a:lnTo>
                    <a:pt x="2132" y="4584"/>
                  </a:lnTo>
                  <a:close/>
                  <a:moveTo>
                    <a:pt x="7454" y="4584"/>
                  </a:moveTo>
                  <a:lnTo>
                    <a:pt x="7454" y="6120"/>
                  </a:lnTo>
                  <a:lnTo>
                    <a:pt x="6942" y="6120"/>
                  </a:lnTo>
                  <a:lnTo>
                    <a:pt x="6942" y="4584"/>
                  </a:lnTo>
                  <a:close/>
                  <a:moveTo>
                    <a:pt x="7168" y="0"/>
                  </a:moveTo>
                  <a:cubicBezTo>
                    <a:pt x="6989" y="0"/>
                    <a:pt x="6847" y="143"/>
                    <a:pt x="6847" y="322"/>
                  </a:cubicBezTo>
                  <a:lnTo>
                    <a:pt x="6847" y="751"/>
                  </a:lnTo>
                  <a:cubicBezTo>
                    <a:pt x="6847" y="929"/>
                    <a:pt x="6989" y="1084"/>
                    <a:pt x="7168" y="1084"/>
                  </a:cubicBezTo>
                  <a:lnTo>
                    <a:pt x="7204" y="1084"/>
                  </a:lnTo>
                  <a:lnTo>
                    <a:pt x="7204" y="1810"/>
                  </a:lnTo>
                  <a:cubicBezTo>
                    <a:pt x="7049" y="1691"/>
                    <a:pt x="6870" y="1632"/>
                    <a:pt x="6680" y="1632"/>
                  </a:cubicBezTo>
                  <a:lnTo>
                    <a:pt x="2929" y="1632"/>
                  </a:lnTo>
                  <a:cubicBezTo>
                    <a:pt x="2739" y="1632"/>
                    <a:pt x="2560" y="1703"/>
                    <a:pt x="2406" y="1810"/>
                  </a:cubicBezTo>
                  <a:lnTo>
                    <a:pt x="2406" y="1096"/>
                  </a:lnTo>
                  <a:lnTo>
                    <a:pt x="2477" y="1096"/>
                  </a:lnTo>
                  <a:cubicBezTo>
                    <a:pt x="2656" y="1096"/>
                    <a:pt x="2810" y="953"/>
                    <a:pt x="2810" y="762"/>
                  </a:cubicBezTo>
                  <a:lnTo>
                    <a:pt x="2810" y="334"/>
                  </a:lnTo>
                  <a:cubicBezTo>
                    <a:pt x="2810" y="155"/>
                    <a:pt x="2656" y="12"/>
                    <a:pt x="2477" y="12"/>
                  </a:cubicBezTo>
                  <a:lnTo>
                    <a:pt x="322" y="12"/>
                  </a:lnTo>
                  <a:cubicBezTo>
                    <a:pt x="143" y="12"/>
                    <a:pt x="0" y="155"/>
                    <a:pt x="0" y="334"/>
                  </a:cubicBezTo>
                  <a:lnTo>
                    <a:pt x="0" y="762"/>
                  </a:lnTo>
                  <a:cubicBezTo>
                    <a:pt x="0" y="953"/>
                    <a:pt x="143" y="1096"/>
                    <a:pt x="322" y="1096"/>
                  </a:cubicBezTo>
                  <a:lnTo>
                    <a:pt x="393" y="1096"/>
                  </a:lnTo>
                  <a:lnTo>
                    <a:pt x="393" y="3167"/>
                  </a:lnTo>
                  <a:cubicBezTo>
                    <a:pt x="393" y="3489"/>
                    <a:pt x="655" y="3763"/>
                    <a:pt x="977" y="3787"/>
                  </a:cubicBezTo>
                  <a:lnTo>
                    <a:pt x="977" y="4120"/>
                  </a:lnTo>
                  <a:cubicBezTo>
                    <a:pt x="977" y="4370"/>
                    <a:pt x="1191" y="4584"/>
                    <a:pt x="1441" y="4584"/>
                  </a:cubicBezTo>
                  <a:lnTo>
                    <a:pt x="1810" y="4584"/>
                  </a:lnTo>
                  <a:lnTo>
                    <a:pt x="1810" y="6132"/>
                  </a:lnTo>
                  <a:lnTo>
                    <a:pt x="1572" y="6132"/>
                  </a:lnTo>
                  <a:cubicBezTo>
                    <a:pt x="1489" y="6132"/>
                    <a:pt x="1405" y="6204"/>
                    <a:pt x="1405" y="6287"/>
                  </a:cubicBezTo>
                  <a:cubicBezTo>
                    <a:pt x="1405" y="6382"/>
                    <a:pt x="1489" y="6454"/>
                    <a:pt x="1572" y="6454"/>
                  </a:cubicBezTo>
                  <a:lnTo>
                    <a:pt x="3191" y="6454"/>
                  </a:lnTo>
                  <a:cubicBezTo>
                    <a:pt x="3287" y="6454"/>
                    <a:pt x="3358" y="6382"/>
                    <a:pt x="3358" y="6287"/>
                  </a:cubicBezTo>
                  <a:cubicBezTo>
                    <a:pt x="3358" y="6204"/>
                    <a:pt x="3287" y="6132"/>
                    <a:pt x="3191" y="6132"/>
                  </a:cubicBezTo>
                  <a:lnTo>
                    <a:pt x="2953" y="6132"/>
                  </a:lnTo>
                  <a:lnTo>
                    <a:pt x="2953" y="4584"/>
                  </a:lnTo>
                  <a:lnTo>
                    <a:pt x="6620" y="4584"/>
                  </a:lnTo>
                  <a:lnTo>
                    <a:pt x="6620" y="6132"/>
                  </a:lnTo>
                  <a:lnTo>
                    <a:pt x="6382" y="6132"/>
                  </a:lnTo>
                  <a:cubicBezTo>
                    <a:pt x="6287" y="6132"/>
                    <a:pt x="6216" y="6204"/>
                    <a:pt x="6216" y="6287"/>
                  </a:cubicBezTo>
                  <a:cubicBezTo>
                    <a:pt x="6216" y="6382"/>
                    <a:pt x="6287" y="6454"/>
                    <a:pt x="6382" y="6454"/>
                  </a:cubicBezTo>
                  <a:lnTo>
                    <a:pt x="8001" y="6454"/>
                  </a:lnTo>
                  <a:cubicBezTo>
                    <a:pt x="8097" y="6454"/>
                    <a:pt x="8168" y="6382"/>
                    <a:pt x="8168" y="6287"/>
                  </a:cubicBezTo>
                  <a:cubicBezTo>
                    <a:pt x="8168" y="6204"/>
                    <a:pt x="8097" y="6132"/>
                    <a:pt x="8001" y="6132"/>
                  </a:cubicBezTo>
                  <a:lnTo>
                    <a:pt x="7763" y="6132"/>
                  </a:lnTo>
                  <a:lnTo>
                    <a:pt x="7763" y="4584"/>
                  </a:lnTo>
                  <a:lnTo>
                    <a:pt x="8132" y="4584"/>
                  </a:lnTo>
                  <a:cubicBezTo>
                    <a:pt x="8394" y="4584"/>
                    <a:pt x="8597" y="4370"/>
                    <a:pt x="8597" y="4120"/>
                  </a:cubicBezTo>
                  <a:lnTo>
                    <a:pt x="8597" y="3787"/>
                  </a:lnTo>
                  <a:cubicBezTo>
                    <a:pt x="8930" y="3763"/>
                    <a:pt x="9180" y="3489"/>
                    <a:pt x="9180" y="3167"/>
                  </a:cubicBezTo>
                  <a:lnTo>
                    <a:pt x="9180" y="1096"/>
                  </a:lnTo>
                  <a:lnTo>
                    <a:pt x="9299" y="1096"/>
                  </a:lnTo>
                  <a:cubicBezTo>
                    <a:pt x="9478" y="1096"/>
                    <a:pt x="9621" y="953"/>
                    <a:pt x="9621" y="762"/>
                  </a:cubicBezTo>
                  <a:lnTo>
                    <a:pt x="9621" y="334"/>
                  </a:lnTo>
                  <a:cubicBezTo>
                    <a:pt x="9645" y="143"/>
                    <a:pt x="9490" y="0"/>
                    <a:pt x="9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6" name="Google Shape;17706;p63"/>
            <p:cNvSpPr/>
            <p:nvPr/>
          </p:nvSpPr>
          <p:spPr>
            <a:xfrm>
              <a:off x="8040131" y="2904039"/>
              <a:ext cx="230268" cy="132182"/>
            </a:xfrm>
            <a:custGeom>
              <a:rect b="b" l="l" r="r" t="t"/>
              <a:pathLst>
                <a:path extrusionOk="0" h="4156" w="7240">
                  <a:moveTo>
                    <a:pt x="1346" y="1"/>
                  </a:moveTo>
                  <a:cubicBezTo>
                    <a:pt x="619" y="1"/>
                    <a:pt x="0" y="596"/>
                    <a:pt x="0" y="1346"/>
                  </a:cubicBezTo>
                  <a:lnTo>
                    <a:pt x="0" y="3989"/>
                  </a:lnTo>
                  <a:cubicBezTo>
                    <a:pt x="0" y="4084"/>
                    <a:pt x="84" y="4156"/>
                    <a:pt x="167" y="4156"/>
                  </a:cubicBezTo>
                  <a:cubicBezTo>
                    <a:pt x="262" y="4156"/>
                    <a:pt x="334" y="4084"/>
                    <a:pt x="334" y="3989"/>
                  </a:cubicBezTo>
                  <a:lnTo>
                    <a:pt x="334" y="1346"/>
                  </a:lnTo>
                  <a:cubicBezTo>
                    <a:pt x="334" y="798"/>
                    <a:pt x="774" y="334"/>
                    <a:pt x="1346" y="334"/>
                  </a:cubicBezTo>
                  <a:lnTo>
                    <a:pt x="5882" y="334"/>
                  </a:lnTo>
                  <a:cubicBezTo>
                    <a:pt x="6430" y="334"/>
                    <a:pt x="6894" y="786"/>
                    <a:pt x="6894" y="1346"/>
                  </a:cubicBezTo>
                  <a:lnTo>
                    <a:pt x="6906" y="3989"/>
                  </a:lnTo>
                  <a:cubicBezTo>
                    <a:pt x="6906" y="4084"/>
                    <a:pt x="6977" y="4156"/>
                    <a:pt x="7073" y="4156"/>
                  </a:cubicBezTo>
                  <a:cubicBezTo>
                    <a:pt x="7156" y="4156"/>
                    <a:pt x="7239" y="4084"/>
                    <a:pt x="7239" y="3989"/>
                  </a:cubicBezTo>
                  <a:lnTo>
                    <a:pt x="7227" y="1346"/>
                  </a:lnTo>
                  <a:cubicBezTo>
                    <a:pt x="7227" y="620"/>
                    <a:pt x="6632" y="1"/>
                    <a:pt x="5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07" name="Google Shape;17707;p63"/>
          <p:cNvGrpSpPr/>
          <p:nvPr/>
        </p:nvGrpSpPr>
        <p:grpSpPr>
          <a:xfrm>
            <a:off x="5687770" y="2710046"/>
            <a:ext cx="369638" cy="369606"/>
            <a:chOff x="5687770" y="2885496"/>
            <a:chExt cx="369638" cy="369606"/>
          </a:xfrm>
        </p:grpSpPr>
        <p:sp>
          <p:nvSpPr>
            <p:cNvPr id="17708" name="Google Shape;17708;p63"/>
            <p:cNvSpPr/>
            <p:nvPr/>
          </p:nvSpPr>
          <p:spPr>
            <a:xfrm>
              <a:off x="5772594" y="3003366"/>
              <a:ext cx="112113" cy="110872"/>
            </a:xfrm>
            <a:custGeom>
              <a:rect b="b" l="l" r="r" t="t"/>
              <a:pathLst>
                <a:path extrusionOk="0" h="3486" w="3525">
                  <a:moveTo>
                    <a:pt x="3346" y="0"/>
                  </a:moveTo>
                  <a:cubicBezTo>
                    <a:pt x="3302" y="0"/>
                    <a:pt x="3257" y="15"/>
                    <a:pt x="3227" y="45"/>
                  </a:cubicBezTo>
                  <a:lnTo>
                    <a:pt x="60" y="3212"/>
                  </a:lnTo>
                  <a:cubicBezTo>
                    <a:pt x="1" y="3271"/>
                    <a:pt x="1" y="3390"/>
                    <a:pt x="60" y="3450"/>
                  </a:cubicBezTo>
                  <a:cubicBezTo>
                    <a:pt x="84" y="3474"/>
                    <a:pt x="132" y="3486"/>
                    <a:pt x="179" y="3486"/>
                  </a:cubicBezTo>
                  <a:cubicBezTo>
                    <a:pt x="215" y="3486"/>
                    <a:pt x="263" y="3474"/>
                    <a:pt x="298" y="3450"/>
                  </a:cubicBezTo>
                  <a:lnTo>
                    <a:pt x="3465" y="283"/>
                  </a:lnTo>
                  <a:cubicBezTo>
                    <a:pt x="3525" y="223"/>
                    <a:pt x="3525" y="116"/>
                    <a:pt x="3465" y="45"/>
                  </a:cubicBezTo>
                  <a:cubicBezTo>
                    <a:pt x="3436" y="15"/>
                    <a:pt x="3391" y="0"/>
                    <a:pt x="3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9" name="Google Shape;17709;p63"/>
            <p:cNvSpPr/>
            <p:nvPr/>
          </p:nvSpPr>
          <p:spPr>
            <a:xfrm>
              <a:off x="5800996" y="3031736"/>
              <a:ext cx="112113" cy="110904"/>
            </a:xfrm>
            <a:custGeom>
              <a:rect b="b" l="l" r="r" t="t"/>
              <a:pathLst>
                <a:path extrusionOk="0" h="3487" w="3525">
                  <a:moveTo>
                    <a:pt x="3346" y="1"/>
                  </a:moveTo>
                  <a:cubicBezTo>
                    <a:pt x="3302" y="1"/>
                    <a:pt x="3257" y="16"/>
                    <a:pt x="3227" y="46"/>
                  </a:cubicBezTo>
                  <a:lnTo>
                    <a:pt x="60" y="3213"/>
                  </a:lnTo>
                  <a:cubicBezTo>
                    <a:pt x="1" y="3272"/>
                    <a:pt x="1" y="3391"/>
                    <a:pt x="60" y="3451"/>
                  </a:cubicBezTo>
                  <a:cubicBezTo>
                    <a:pt x="84" y="3475"/>
                    <a:pt x="132" y="3487"/>
                    <a:pt x="179" y="3487"/>
                  </a:cubicBezTo>
                  <a:cubicBezTo>
                    <a:pt x="215" y="3487"/>
                    <a:pt x="263" y="3475"/>
                    <a:pt x="298" y="3451"/>
                  </a:cubicBezTo>
                  <a:lnTo>
                    <a:pt x="3465" y="284"/>
                  </a:lnTo>
                  <a:cubicBezTo>
                    <a:pt x="3525" y="224"/>
                    <a:pt x="3525" y="117"/>
                    <a:pt x="3465" y="46"/>
                  </a:cubicBezTo>
                  <a:cubicBezTo>
                    <a:pt x="3436" y="16"/>
                    <a:pt x="3391" y="1"/>
                    <a:pt x="3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0" name="Google Shape;17710;p63"/>
            <p:cNvSpPr/>
            <p:nvPr/>
          </p:nvSpPr>
          <p:spPr>
            <a:xfrm>
              <a:off x="5829016" y="3141558"/>
              <a:ext cx="31455" cy="30247"/>
            </a:xfrm>
            <a:custGeom>
              <a:rect b="b" l="l" r="r" t="t"/>
              <a:pathLst>
                <a:path extrusionOk="0" h="951" w="989">
                  <a:moveTo>
                    <a:pt x="810" y="1"/>
                  </a:moveTo>
                  <a:cubicBezTo>
                    <a:pt x="766" y="1"/>
                    <a:pt x="721" y="16"/>
                    <a:pt x="691" y="45"/>
                  </a:cubicBezTo>
                  <a:lnTo>
                    <a:pt x="72" y="665"/>
                  </a:lnTo>
                  <a:cubicBezTo>
                    <a:pt x="1" y="724"/>
                    <a:pt x="1" y="843"/>
                    <a:pt x="72" y="903"/>
                  </a:cubicBezTo>
                  <a:cubicBezTo>
                    <a:pt x="96" y="938"/>
                    <a:pt x="144" y="950"/>
                    <a:pt x="191" y="950"/>
                  </a:cubicBezTo>
                  <a:cubicBezTo>
                    <a:pt x="227" y="950"/>
                    <a:pt x="275" y="938"/>
                    <a:pt x="298" y="903"/>
                  </a:cubicBezTo>
                  <a:lnTo>
                    <a:pt x="929" y="284"/>
                  </a:lnTo>
                  <a:cubicBezTo>
                    <a:pt x="989" y="224"/>
                    <a:pt x="989" y="105"/>
                    <a:pt x="929" y="45"/>
                  </a:cubicBezTo>
                  <a:cubicBezTo>
                    <a:pt x="900" y="16"/>
                    <a:pt x="855"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1" name="Google Shape;17711;p63"/>
            <p:cNvSpPr/>
            <p:nvPr/>
          </p:nvSpPr>
          <p:spPr>
            <a:xfrm>
              <a:off x="5866514" y="3060519"/>
              <a:ext cx="75378" cy="73788"/>
            </a:xfrm>
            <a:custGeom>
              <a:rect b="b" l="l" r="r" t="t"/>
              <a:pathLst>
                <a:path extrusionOk="0" h="2320" w="2370">
                  <a:moveTo>
                    <a:pt x="2179" y="1"/>
                  </a:moveTo>
                  <a:cubicBezTo>
                    <a:pt x="2135" y="1"/>
                    <a:pt x="2090" y="16"/>
                    <a:pt x="2060" y="46"/>
                  </a:cubicBezTo>
                  <a:lnTo>
                    <a:pt x="60" y="2034"/>
                  </a:lnTo>
                  <a:cubicBezTo>
                    <a:pt x="0" y="2093"/>
                    <a:pt x="0" y="2212"/>
                    <a:pt x="60" y="2272"/>
                  </a:cubicBezTo>
                  <a:cubicBezTo>
                    <a:pt x="96" y="2308"/>
                    <a:pt x="143" y="2320"/>
                    <a:pt x="179" y="2320"/>
                  </a:cubicBezTo>
                  <a:cubicBezTo>
                    <a:pt x="227" y="2320"/>
                    <a:pt x="274" y="2308"/>
                    <a:pt x="298" y="2272"/>
                  </a:cubicBezTo>
                  <a:lnTo>
                    <a:pt x="2298" y="284"/>
                  </a:lnTo>
                  <a:cubicBezTo>
                    <a:pt x="2370" y="212"/>
                    <a:pt x="2370" y="105"/>
                    <a:pt x="2298" y="46"/>
                  </a:cubicBezTo>
                  <a:cubicBezTo>
                    <a:pt x="2269" y="16"/>
                    <a:pt x="2224" y="1"/>
                    <a:pt x="2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2" name="Google Shape;17712;p63"/>
            <p:cNvSpPr/>
            <p:nvPr/>
          </p:nvSpPr>
          <p:spPr>
            <a:xfrm>
              <a:off x="5687770" y="2885496"/>
              <a:ext cx="369638" cy="369606"/>
            </a:xfrm>
            <a:custGeom>
              <a:rect b="b" l="l" r="r" t="t"/>
              <a:pathLst>
                <a:path extrusionOk="0" h="11621" w="11622">
                  <a:moveTo>
                    <a:pt x="7275" y="357"/>
                  </a:moveTo>
                  <a:lnTo>
                    <a:pt x="7466" y="548"/>
                  </a:lnTo>
                  <a:lnTo>
                    <a:pt x="7466" y="560"/>
                  </a:lnTo>
                  <a:cubicBezTo>
                    <a:pt x="7335" y="810"/>
                    <a:pt x="7383" y="1131"/>
                    <a:pt x="7573" y="1334"/>
                  </a:cubicBezTo>
                  <a:cubicBezTo>
                    <a:pt x="7702" y="1462"/>
                    <a:pt x="7864" y="1527"/>
                    <a:pt x="8028" y="1527"/>
                  </a:cubicBezTo>
                  <a:cubicBezTo>
                    <a:pt x="8137" y="1527"/>
                    <a:pt x="8247" y="1498"/>
                    <a:pt x="8347" y="1441"/>
                  </a:cubicBezTo>
                  <a:lnTo>
                    <a:pt x="8359" y="1441"/>
                  </a:lnTo>
                  <a:lnTo>
                    <a:pt x="8811" y="1881"/>
                  </a:lnTo>
                  <a:lnTo>
                    <a:pt x="8811" y="1905"/>
                  </a:lnTo>
                  <a:cubicBezTo>
                    <a:pt x="8680" y="2155"/>
                    <a:pt x="8716" y="2465"/>
                    <a:pt x="8918" y="2679"/>
                  </a:cubicBezTo>
                  <a:cubicBezTo>
                    <a:pt x="9040" y="2800"/>
                    <a:pt x="9199" y="2866"/>
                    <a:pt x="9364" y="2866"/>
                  </a:cubicBezTo>
                  <a:cubicBezTo>
                    <a:pt x="9474" y="2866"/>
                    <a:pt x="9587" y="2836"/>
                    <a:pt x="9692" y="2774"/>
                  </a:cubicBezTo>
                  <a:lnTo>
                    <a:pt x="9704" y="2774"/>
                  </a:lnTo>
                  <a:lnTo>
                    <a:pt x="10145" y="3227"/>
                  </a:lnTo>
                  <a:lnTo>
                    <a:pt x="10145" y="3239"/>
                  </a:lnTo>
                  <a:cubicBezTo>
                    <a:pt x="10014" y="3489"/>
                    <a:pt x="10061" y="3810"/>
                    <a:pt x="10252" y="4013"/>
                  </a:cubicBezTo>
                  <a:cubicBezTo>
                    <a:pt x="10381" y="4141"/>
                    <a:pt x="10543" y="4205"/>
                    <a:pt x="10707" y="4205"/>
                  </a:cubicBezTo>
                  <a:cubicBezTo>
                    <a:pt x="10816" y="4205"/>
                    <a:pt x="10926" y="4177"/>
                    <a:pt x="11026" y="4120"/>
                  </a:cubicBezTo>
                  <a:lnTo>
                    <a:pt x="11038" y="4120"/>
                  </a:lnTo>
                  <a:lnTo>
                    <a:pt x="11240" y="4310"/>
                  </a:lnTo>
                  <a:cubicBezTo>
                    <a:pt x="11276" y="4358"/>
                    <a:pt x="11288" y="4358"/>
                    <a:pt x="11276" y="4370"/>
                  </a:cubicBezTo>
                  <a:lnTo>
                    <a:pt x="10252" y="5394"/>
                  </a:lnTo>
                  <a:lnTo>
                    <a:pt x="9907" y="5060"/>
                  </a:lnTo>
                  <a:cubicBezTo>
                    <a:pt x="9877" y="5031"/>
                    <a:pt x="9832" y="5016"/>
                    <a:pt x="9788" y="5016"/>
                  </a:cubicBezTo>
                  <a:cubicBezTo>
                    <a:pt x="9743" y="5016"/>
                    <a:pt x="9698" y="5031"/>
                    <a:pt x="9669" y="5060"/>
                  </a:cubicBezTo>
                  <a:cubicBezTo>
                    <a:pt x="9609" y="5120"/>
                    <a:pt x="9609" y="5239"/>
                    <a:pt x="9669" y="5298"/>
                  </a:cubicBezTo>
                  <a:lnTo>
                    <a:pt x="10014" y="5632"/>
                  </a:lnTo>
                  <a:lnTo>
                    <a:pt x="4358" y="11287"/>
                  </a:lnTo>
                  <a:lnTo>
                    <a:pt x="4335" y="11287"/>
                  </a:lnTo>
                  <a:lnTo>
                    <a:pt x="4132" y="11097"/>
                  </a:lnTo>
                  <a:lnTo>
                    <a:pt x="4132" y="11085"/>
                  </a:lnTo>
                  <a:cubicBezTo>
                    <a:pt x="4275" y="10835"/>
                    <a:pt x="4227" y="10513"/>
                    <a:pt x="4013" y="10323"/>
                  </a:cubicBezTo>
                  <a:cubicBezTo>
                    <a:pt x="3894" y="10204"/>
                    <a:pt x="3715" y="10132"/>
                    <a:pt x="3561" y="10132"/>
                  </a:cubicBezTo>
                  <a:cubicBezTo>
                    <a:pt x="3453" y="10132"/>
                    <a:pt x="3346" y="10156"/>
                    <a:pt x="3239" y="10204"/>
                  </a:cubicBezTo>
                  <a:lnTo>
                    <a:pt x="3227" y="10204"/>
                  </a:lnTo>
                  <a:lnTo>
                    <a:pt x="2763" y="9739"/>
                  </a:lnTo>
                  <a:lnTo>
                    <a:pt x="2763" y="9728"/>
                  </a:lnTo>
                  <a:cubicBezTo>
                    <a:pt x="2906" y="9478"/>
                    <a:pt x="2858" y="9168"/>
                    <a:pt x="2644" y="8966"/>
                  </a:cubicBezTo>
                  <a:cubicBezTo>
                    <a:pt x="2518" y="8839"/>
                    <a:pt x="2354" y="8773"/>
                    <a:pt x="2188" y="8773"/>
                  </a:cubicBezTo>
                  <a:cubicBezTo>
                    <a:pt x="2089" y="8773"/>
                    <a:pt x="1988" y="8797"/>
                    <a:pt x="1894" y="8847"/>
                  </a:cubicBezTo>
                  <a:lnTo>
                    <a:pt x="1870" y="8847"/>
                  </a:lnTo>
                  <a:lnTo>
                    <a:pt x="1417" y="8394"/>
                  </a:lnTo>
                  <a:lnTo>
                    <a:pt x="1417" y="8370"/>
                  </a:lnTo>
                  <a:cubicBezTo>
                    <a:pt x="1548" y="8120"/>
                    <a:pt x="1501" y="7811"/>
                    <a:pt x="1298" y="7620"/>
                  </a:cubicBezTo>
                  <a:cubicBezTo>
                    <a:pt x="1166" y="7488"/>
                    <a:pt x="1003" y="7419"/>
                    <a:pt x="838" y="7419"/>
                  </a:cubicBezTo>
                  <a:cubicBezTo>
                    <a:pt x="736" y="7419"/>
                    <a:pt x="632" y="7446"/>
                    <a:pt x="536" y="7501"/>
                  </a:cubicBezTo>
                  <a:lnTo>
                    <a:pt x="525" y="7501"/>
                  </a:lnTo>
                  <a:lnTo>
                    <a:pt x="322" y="7299"/>
                  </a:lnTo>
                  <a:lnTo>
                    <a:pt x="322" y="7287"/>
                  </a:lnTo>
                  <a:lnTo>
                    <a:pt x="322" y="7275"/>
                  </a:lnTo>
                  <a:lnTo>
                    <a:pt x="5978" y="1619"/>
                  </a:lnTo>
                  <a:lnTo>
                    <a:pt x="6335" y="1977"/>
                  </a:lnTo>
                  <a:cubicBezTo>
                    <a:pt x="6370" y="2000"/>
                    <a:pt x="6418" y="2024"/>
                    <a:pt x="6454" y="2024"/>
                  </a:cubicBezTo>
                  <a:cubicBezTo>
                    <a:pt x="6501" y="2024"/>
                    <a:pt x="6549" y="2000"/>
                    <a:pt x="6573" y="1977"/>
                  </a:cubicBezTo>
                  <a:cubicBezTo>
                    <a:pt x="6632" y="1917"/>
                    <a:pt x="6632" y="1798"/>
                    <a:pt x="6573" y="1739"/>
                  </a:cubicBezTo>
                  <a:lnTo>
                    <a:pt x="6216" y="1381"/>
                  </a:lnTo>
                  <a:lnTo>
                    <a:pt x="7252" y="357"/>
                  </a:lnTo>
                  <a:close/>
                  <a:moveTo>
                    <a:pt x="7275" y="0"/>
                  </a:moveTo>
                  <a:cubicBezTo>
                    <a:pt x="7180" y="0"/>
                    <a:pt x="7097" y="24"/>
                    <a:pt x="7025" y="95"/>
                  </a:cubicBezTo>
                  <a:lnTo>
                    <a:pt x="96" y="7025"/>
                  </a:lnTo>
                  <a:cubicBezTo>
                    <a:pt x="36" y="7084"/>
                    <a:pt x="1" y="7168"/>
                    <a:pt x="1" y="7275"/>
                  </a:cubicBezTo>
                  <a:cubicBezTo>
                    <a:pt x="1" y="7358"/>
                    <a:pt x="24" y="7454"/>
                    <a:pt x="96" y="7525"/>
                  </a:cubicBezTo>
                  <a:lnTo>
                    <a:pt x="298" y="7715"/>
                  </a:lnTo>
                  <a:cubicBezTo>
                    <a:pt x="357" y="7782"/>
                    <a:pt x="449" y="7821"/>
                    <a:pt x="544" y="7821"/>
                  </a:cubicBezTo>
                  <a:cubicBezTo>
                    <a:pt x="602" y="7821"/>
                    <a:pt x="661" y="7807"/>
                    <a:pt x="715" y="7775"/>
                  </a:cubicBezTo>
                  <a:cubicBezTo>
                    <a:pt x="759" y="7753"/>
                    <a:pt x="806" y="7743"/>
                    <a:pt x="852" y="7743"/>
                  </a:cubicBezTo>
                  <a:cubicBezTo>
                    <a:pt x="932" y="7743"/>
                    <a:pt x="1012" y="7774"/>
                    <a:pt x="1072" y="7835"/>
                  </a:cubicBezTo>
                  <a:cubicBezTo>
                    <a:pt x="1156" y="7930"/>
                    <a:pt x="1191" y="8073"/>
                    <a:pt x="1132" y="8192"/>
                  </a:cubicBezTo>
                  <a:cubicBezTo>
                    <a:pt x="1048" y="8335"/>
                    <a:pt x="1084" y="8513"/>
                    <a:pt x="1191" y="8608"/>
                  </a:cubicBezTo>
                  <a:lnTo>
                    <a:pt x="1644" y="9073"/>
                  </a:lnTo>
                  <a:cubicBezTo>
                    <a:pt x="1710" y="9139"/>
                    <a:pt x="1803" y="9173"/>
                    <a:pt x="1895" y="9173"/>
                  </a:cubicBezTo>
                  <a:cubicBezTo>
                    <a:pt x="1953" y="9173"/>
                    <a:pt x="2010" y="9160"/>
                    <a:pt x="2060" y="9132"/>
                  </a:cubicBezTo>
                  <a:cubicBezTo>
                    <a:pt x="2107" y="9109"/>
                    <a:pt x="2159" y="9097"/>
                    <a:pt x="2210" y="9097"/>
                  </a:cubicBezTo>
                  <a:cubicBezTo>
                    <a:pt x="2290" y="9097"/>
                    <a:pt x="2367" y="9127"/>
                    <a:pt x="2418" y="9192"/>
                  </a:cubicBezTo>
                  <a:cubicBezTo>
                    <a:pt x="2513" y="9287"/>
                    <a:pt x="2537" y="9430"/>
                    <a:pt x="2477" y="9549"/>
                  </a:cubicBezTo>
                  <a:cubicBezTo>
                    <a:pt x="2406" y="9680"/>
                    <a:pt x="2441" y="9859"/>
                    <a:pt x="2549" y="9966"/>
                  </a:cubicBezTo>
                  <a:lnTo>
                    <a:pt x="3001" y="10430"/>
                  </a:lnTo>
                  <a:cubicBezTo>
                    <a:pt x="3067" y="10496"/>
                    <a:pt x="3160" y="10530"/>
                    <a:pt x="3252" y="10530"/>
                  </a:cubicBezTo>
                  <a:cubicBezTo>
                    <a:pt x="3310" y="10530"/>
                    <a:pt x="3367" y="10517"/>
                    <a:pt x="3418" y="10490"/>
                  </a:cubicBezTo>
                  <a:cubicBezTo>
                    <a:pt x="3464" y="10466"/>
                    <a:pt x="3516" y="10454"/>
                    <a:pt x="3567" y="10454"/>
                  </a:cubicBezTo>
                  <a:cubicBezTo>
                    <a:pt x="3647" y="10454"/>
                    <a:pt x="3724" y="10484"/>
                    <a:pt x="3775" y="10549"/>
                  </a:cubicBezTo>
                  <a:cubicBezTo>
                    <a:pt x="3870" y="10632"/>
                    <a:pt x="3894" y="10787"/>
                    <a:pt x="3834" y="10906"/>
                  </a:cubicBezTo>
                  <a:cubicBezTo>
                    <a:pt x="3763" y="11037"/>
                    <a:pt x="3799" y="11216"/>
                    <a:pt x="3894" y="11323"/>
                  </a:cubicBezTo>
                  <a:lnTo>
                    <a:pt x="4096" y="11514"/>
                  </a:lnTo>
                  <a:cubicBezTo>
                    <a:pt x="4156" y="11573"/>
                    <a:pt x="4239" y="11621"/>
                    <a:pt x="4346" y="11621"/>
                  </a:cubicBezTo>
                  <a:cubicBezTo>
                    <a:pt x="4430" y="11621"/>
                    <a:pt x="4525" y="11585"/>
                    <a:pt x="4596" y="11514"/>
                  </a:cubicBezTo>
                  <a:lnTo>
                    <a:pt x="11514" y="4596"/>
                  </a:lnTo>
                  <a:cubicBezTo>
                    <a:pt x="11574" y="4536"/>
                    <a:pt x="11621" y="4441"/>
                    <a:pt x="11621" y="4346"/>
                  </a:cubicBezTo>
                  <a:cubicBezTo>
                    <a:pt x="11621" y="4239"/>
                    <a:pt x="11585" y="4179"/>
                    <a:pt x="11538" y="4108"/>
                  </a:cubicBezTo>
                  <a:lnTo>
                    <a:pt x="11335" y="3905"/>
                  </a:lnTo>
                  <a:cubicBezTo>
                    <a:pt x="11275" y="3845"/>
                    <a:pt x="11180" y="3808"/>
                    <a:pt x="11082" y="3808"/>
                  </a:cubicBezTo>
                  <a:cubicBezTo>
                    <a:pt x="11027" y="3808"/>
                    <a:pt x="10970" y="3820"/>
                    <a:pt x="10919" y="3846"/>
                  </a:cubicBezTo>
                  <a:cubicBezTo>
                    <a:pt x="10872" y="3869"/>
                    <a:pt x="10822" y="3882"/>
                    <a:pt x="10772" y="3882"/>
                  </a:cubicBezTo>
                  <a:cubicBezTo>
                    <a:pt x="10693" y="3882"/>
                    <a:pt x="10615" y="3852"/>
                    <a:pt x="10550" y="3786"/>
                  </a:cubicBezTo>
                  <a:cubicBezTo>
                    <a:pt x="10466" y="3703"/>
                    <a:pt x="10431" y="3536"/>
                    <a:pt x="10490" y="3417"/>
                  </a:cubicBezTo>
                  <a:cubicBezTo>
                    <a:pt x="10561" y="3286"/>
                    <a:pt x="10550" y="3108"/>
                    <a:pt x="10431" y="3001"/>
                  </a:cubicBezTo>
                  <a:lnTo>
                    <a:pt x="9990" y="2560"/>
                  </a:lnTo>
                  <a:cubicBezTo>
                    <a:pt x="9923" y="2493"/>
                    <a:pt x="9829" y="2454"/>
                    <a:pt x="9736" y="2454"/>
                  </a:cubicBezTo>
                  <a:cubicBezTo>
                    <a:pt x="9679" y="2454"/>
                    <a:pt x="9623" y="2469"/>
                    <a:pt x="9573" y="2501"/>
                  </a:cubicBezTo>
                  <a:cubicBezTo>
                    <a:pt x="9530" y="2522"/>
                    <a:pt x="9481" y="2533"/>
                    <a:pt x="9432" y="2533"/>
                  </a:cubicBezTo>
                  <a:cubicBezTo>
                    <a:pt x="9347" y="2533"/>
                    <a:pt x="9260" y="2501"/>
                    <a:pt x="9192" y="2441"/>
                  </a:cubicBezTo>
                  <a:cubicBezTo>
                    <a:pt x="9109" y="2346"/>
                    <a:pt x="9073" y="2179"/>
                    <a:pt x="9133" y="2060"/>
                  </a:cubicBezTo>
                  <a:cubicBezTo>
                    <a:pt x="9204" y="1929"/>
                    <a:pt x="9192" y="1750"/>
                    <a:pt x="9073" y="1643"/>
                  </a:cubicBezTo>
                  <a:lnTo>
                    <a:pt x="8633" y="1203"/>
                  </a:lnTo>
                  <a:cubicBezTo>
                    <a:pt x="8567" y="1137"/>
                    <a:pt x="8474" y="1102"/>
                    <a:pt x="8381" y="1102"/>
                  </a:cubicBezTo>
                  <a:cubicBezTo>
                    <a:pt x="8324" y="1102"/>
                    <a:pt x="8266" y="1116"/>
                    <a:pt x="8216" y="1143"/>
                  </a:cubicBezTo>
                  <a:cubicBezTo>
                    <a:pt x="8169" y="1166"/>
                    <a:pt x="8117" y="1179"/>
                    <a:pt x="8065" y="1179"/>
                  </a:cubicBezTo>
                  <a:cubicBezTo>
                    <a:pt x="7983" y="1179"/>
                    <a:pt x="7900" y="1149"/>
                    <a:pt x="7835" y="1084"/>
                  </a:cubicBezTo>
                  <a:cubicBezTo>
                    <a:pt x="7752" y="988"/>
                    <a:pt x="7716" y="834"/>
                    <a:pt x="7775" y="715"/>
                  </a:cubicBezTo>
                  <a:cubicBezTo>
                    <a:pt x="7859" y="572"/>
                    <a:pt x="7835" y="393"/>
                    <a:pt x="7716" y="298"/>
                  </a:cubicBezTo>
                  <a:lnTo>
                    <a:pt x="7525" y="95"/>
                  </a:lnTo>
                  <a:cubicBezTo>
                    <a:pt x="7466" y="36"/>
                    <a:pt x="7383" y="0"/>
                    <a:pt x="7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3" name="Google Shape;17713;p63"/>
            <p:cNvSpPr/>
            <p:nvPr/>
          </p:nvSpPr>
          <p:spPr>
            <a:xfrm>
              <a:off x="5737386" y="2968794"/>
              <a:ext cx="182942" cy="181416"/>
            </a:xfrm>
            <a:custGeom>
              <a:rect b="b" l="l" r="r" t="t"/>
              <a:pathLst>
                <a:path extrusionOk="0" h="5704" w="5752">
                  <a:moveTo>
                    <a:pt x="4322" y="1"/>
                  </a:moveTo>
                  <a:cubicBezTo>
                    <a:pt x="4263" y="1"/>
                    <a:pt x="4203" y="24"/>
                    <a:pt x="4156" y="48"/>
                  </a:cubicBezTo>
                  <a:lnTo>
                    <a:pt x="60" y="4144"/>
                  </a:lnTo>
                  <a:cubicBezTo>
                    <a:pt x="12" y="4192"/>
                    <a:pt x="0" y="4251"/>
                    <a:pt x="0" y="4311"/>
                  </a:cubicBezTo>
                  <a:cubicBezTo>
                    <a:pt x="0" y="4370"/>
                    <a:pt x="36" y="4430"/>
                    <a:pt x="60" y="4477"/>
                  </a:cubicBezTo>
                  <a:lnTo>
                    <a:pt x="1251" y="5668"/>
                  </a:lnTo>
                  <a:cubicBezTo>
                    <a:pt x="1286" y="5692"/>
                    <a:pt x="1322" y="5704"/>
                    <a:pt x="1370" y="5704"/>
                  </a:cubicBezTo>
                  <a:cubicBezTo>
                    <a:pt x="1417" y="5704"/>
                    <a:pt x="1465" y="5692"/>
                    <a:pt x="1489" y="5668"/>
                  </a:cubicBezTo>
                  <a:cubicBezTo>
                    <a:pt x="1548" y="5608"/>
                    <a:pt x="1548" y="5489"/>
                    <a:pt x="1489" y="5430"/>
                  </a:cubicBezTo>
                  <a:lnTo>
                    <a:pt x="393" y="4323"/>
                  </a:lnTo>
                  <a:lnTo>
                    <a:pt x="4322" y="393"/>
                  </a:lnTo>
                  <a:lnTo>
                    <a:pt x="5418" y="1501"/>
                  </a:lnTo>
                  <a:cubicBezTo>
                    <a:pt x="5447" y="1531"/>
                    <a:pt x="5492" y="1545"/>
                    <a:pt x="5537" y="1545"/>
                  </a:cubicBezTo>
                  <a:cubicBezTo>
                    <a:pt x="5581" y="1545"/>
                    <a:pt x="5626" y="1531"/>
                    <a:pt x="5656" y="1501"/>
                  </a:cubicBezTo>
                  <a:cubicBezTo>
                    <a:pt x="5751" y="1406"/>
                    <a:pt x="5751" y="1310"/>
                    <a:pt x="5668" y="1239"/>
                  </a:cubicBezTo>
                  <a:lnTo>
                    <a:pt x="4477" y="48"/>
                  </a:lnTo>
                  <a:cubicBezTo>
                    <a:pt x="4441" y="12"/>
                    <a:pt x="4370" y="1"/>
                    <a:pt x="4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4" name="Google Shape;17714;p63"/>
            <p:cNvSpPr/>
            <p:nvPr/>
          </p:nvSpPr>
          <p:spPr>
            <a:xfrm>
              <a:off x="5793808" y="3024548"/>
              <a:ext cx="181797" cy="181320"/>
            </a:xfrm>
            <a:custGeom>
              <a:rect b="b" l="l" r="r" t="t"/>
              <a:pathLst>
                <a:path extrusionOk="0" h="5701" w="5716">
                  <a:moveTo>
                    <a:pt x="4346" y="1"/>
                  </a:moveTo>
                  <a:cubicBezTo>
                    <a:pt x="4302" y="1"/>
                    <a:pt x="4257" y="16"/>
                    <a:pt x="4227" y="45"/>
                  </a:cubicBezTo>
                  <a:cubicBezTo>
                    <a:pt x="4168" y="105"/>
                    <a:pt x="4168" y="224"/>
                    <a:pt x="4227" y="284"/>
                  </a:cubicBezTo>
                  <a:lnTo>
                    <a:pt x="5322" y="1379"/>
                  </a:lnTo>
                  <a:lnTo>
                    <a:pt x="1393" y="5308"/>
                  </a:lnTo>
                  <a:lnTo>
                    <a:pt x="298" y="4213"/>
                  </a:lnTo>
                  <a:cubicBezTo>
                    <a:pt x="268" y="4183"/>
                    <a:pt x="224" y="4168"/>
                    <a:pt x="179" y="4168"/>
                  </a:cubicBezTo>
                  <a:cubicBezTo>
                    <a:pt x="134" y="4168"/>
                    <a:pt x="90" y="4183"/>
                    <a:pt x="60" y="4213"/>
                  </a:cubicBezTo>
                  <a:cubicBezTo>
                    <a:pt x="0" y="4272"/>
                    <a:pt x="0" y="4391"/>
                    <a:pt x="60" y="4451"/>
                  </a:cubicBezTo>
                  <a:lnTo>
                    <a:pt x="1251" y="5641"/>
                  </a:lnTo>
                  <a:cubicBezTo>
                    <a:pt x="1298" y="5689"/>
                    <a:pt x="1358" y="5701"/>
                    <a:pt x="1393" y="5701"/>
                  </a:cubicBezTo>
                  <a:cubicBezTo>
                    <a:pt x="1453" y="5701"/>
                    <a:pt x="1512" y="5689"/>
                    <a:pt x="1560" y="5641"/>
                  </a:cubicBezTo>
                  <a:lnTo>
                    <a:pt x="5656" y="1546"/>
                  </a:lnTo>
                  <a:cubicBezTo>
                    <a:pt x="5692" y="1498"/>
                    <a:pt x="5715" y="1438"/>
                    <a:pt x="5715" y="1379"/>
                  </a:cubicBezTo>
                  <a:cubicBezTo>
                    <a:pt x="5715" y="1343"/>
                    <a:pt x="5703" y="1272"/>
                    <a:pt x="5656" y="1236"/>
                  </a:cubicBezTo>
                  <a:lnTo>
                    <a:pt x="4465" y="45"/>
                  </a:lnTo>
                  <a:cubicBezTo>
                    <a:pt x="4435" y="16"/>
                    <a:pt x="4391" y="1"/>
                    <a:pt x="4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5" name="Google Shape;17715;p63"/>
            <p:cNvSpPr/>
            <p:nvPr/>
          </p:nvSpPr>
          <p:spPr>
            <a:xfrm>
              <a:off x="5964600" y="3015483"/>
              <a:ext cx="23122" cy="21882"/>
            </a:xfrm>
            <a:custGeom>
              <a:rect b="b" l="l" r="r" t="t"/>
              <a:pathLst>
                <a:path extrusionOk="0" h="688" w="727">
                  <a:moveTo>
                    <a:pt x="179" y="0"/>
                  </a:moveTo>
                  <a:cubicBezTo>
                    <a:pt x="134" y="0"/>
                    <a:pt x="89" y="15"/>
                    <a:pt x="60" y="45"/>
                  </a:cubicBezTo>
                  <a:cubicBezTo>
                    <a:pt x="0" y="104"/>
                    <a:pt x="0" y="223"/>
                    <a:pt x="60" y="283"/>
                  </a:cubicBezTo>
                  <a:lnTo>
                    <a:pt x="417" y="640"/>
                  </a:lnTo>
                  <a:cubicBezTo>
                    <a:pt x="453" y="676"/>
                    <a:pt x="488" y="688"/>
                    <a:pt x="536" y="688"/>
                  </a:cubicBezTo>
                  <a:cubicBezTo>
                    <a:pt x="584" y="688"/>
                    <a:pt x="619" y="664"/>
                    <a:pt x="655" y="640"/>
                  </a:cubicBezTo>
                  <a:cubicBezTo>
                    <a:pt x="726" y="580"/>
                    <a:pt x="726" y="473"/>
                    <a:pt x="655" y="402"/>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6" name="Google Shape;17716;p63"/>
            <p:cNvSpPr/>
            <p:nvPr/>
          </p:nvSpPr>
          <p:spPr>
            <a:xfrm>
              <a:off x="5935817" y="2986700"/>
              <a:ext cx="22741" cy="21119"/>
            </a:xfrm>
            <a:custGeom>
              <a:rect b="b" l="l" r="r" t="t"/>
              <a:pathLst>
                <a:path extrusionOk="0" h="664" w="715">
                  <a:moveTo>
                    <a:pt x="179" y="0"/>
                  </a:moveTo>
                  <a:cubicBezTo>
                    <a:pt x="134" y="0"/>
                    <a:pt x="90" y="15"/>
                    <a:pt x="60" y="45"/>
                  </a:cubicBezTo>
                  <a:cubicBezTo>
                    <a:pt x="0" y="104"/>
                    <a:pt x="0" y="223"/>
                    <a:pt x="60" y="283"/>
                  </a:cubicBezTo>
                  <a:lnTo>
                    <a:pt x="405" y="628"/>
                  </a:lnTo>
                  <a:cubicBezTo>
                    <a:pt x="429" y="652"/>
                    <a:pt x="476" y="664"/>
                    <a:pt x="524" y="664"/>
                  </a:cubicBezTo>
                  <a:cubicBezTo>
                    <a:pt x="560" y="664"/>
                    <a:pt x="607" y="652"/>
                    <a:pt x="643" y="628"/>
                  </a:cubicBezTo>
                  <a:cubicBezTo>
                    <a:pt x="715" y="569"/>
                    <a:pt x="715" y="462"/>
                    <a:pt x="643" y="378"/>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7" name="Google Shape;17717;p63"/>
            <p:cNvSpPr/>
            <p:nvPr/>
          </p:nvSpPr>
          <p:spPr>
            <a:xfrm>
              <a:off x="5906270" y="2957153"/>
              <a:ext cx="23504" cy="21914"/>
            </a:xfrm>
            <a:custGeom>
              <a:rect b="b" l="l" r="r" t="t"/>
              <a:pathLst>
                <a:path extrusionOk="0" h="689" w="739">
                  <a:moveTo>
                    <a:pt x="179" y="0"/>
                  </a:moveTo>
                  <a:cubicBezTo>
                    <a:pt x="134" y="0"/>
                    <a:pt x="90" y="15"/>
                    <a:pt x="60" y="45"/>
                  </a:cubicBezTo>
                  <a:cubicBezTo>
                    <a:pt x="1" y="105"/>
                    <a:pt x="1" y="224"/>
                    <a:pt x="60" y="283"/>
                  </a:cubicBezTo>
                  <a:lnTo>
                    <a:pt x="417" y="640"/>
                  </a:lnTo>
                  <a:cubicBezTo>
                    <a:pt x="453" y="676"/>
                    <a:pt x="501" y="688"/>
                    <a:pt x="536" y="688"/>
                  </a:cubicBezTo>
                  <a:cubicBezTo>
                    <a:pt x="584" y="688"/>
                    <a:pt x="632" y="676"/>
                    <a:pt x="655" y="640"/>
                  </a:cubicBezTo>
                  <a:cubicBezTo>
                    <a:pt x="739" y="581"/>
                    <a:pt x="739" y="486"/>
                    <a:pt x="655" y="402"/>
                  </a:cubicBezTo>
                  <a:lnTo>
                    <a:pt x="298" y="45"/>
                  </a:ln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18" name="Google Shape;17718;p63"/>
          <p:cNvGrpSpPr/>
          <p:nvPr/>
        </p:nvGrpSpPr>
        <p:grpSpPr>
          <a:xfrm>
            <a:off x="4881958" y="2729352"/>
            <a:ext cx="156417" cy="349537"/>
            <a:chOff x="4881958" y="2904802"/>
            <a:chExt cx="156417" cy="349537"/>
          </a:xfrm>
        </p:grpSpPr>
        <p:sp>
          <p:nvSpPr>
            <p:cNvPr id="17719" name="Google Shape;17719;p63"/>
            <p:cNvSpPr/>
            <p:nvPr/>
          </p:nvSpPr>
          <p:spPr>
            <a:xfrm>
              <a:off x="4994802" y="3168370"/>
              <a:ext cx="10241" cy="10623"/>
            </a:xfrm>
            <a:custGeom>
              <a:rect b="b" l="l" r="r" t="t"/>
              <a:pathLst>
                <a:path extrusionOk="0" h="334" w="322">
                  <a:moveTo>
                    <a:pt x="167" y="0"/>
                  </a:moveTo>
                  <a:cubicBezTo>
                    <a:pt x="72" y="0"/>
                    <a:pt x="0" y="72"/>
                    <a:pt x="0" y="167"/>
                  </a:cubicBezTo>
                  <a:cubicBezTo>
                    <a:pt x="0" y="250"/>
                    <a:pt x="72" y="334"/>
                    <a:pt x="167" y="334"/>
                  </a:cubicBezTo>
                  <a:cubicBezTo>
                    <a:pt x="250" y="334"/>
                    <a:pt x="322" y="250"/>
                    <a:pt x="322" y="167"/>
                  </a:cubicBez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0" name="Google Shape;17720;p63"/>
            <p:cNvSpPr/>
            <p:nvPr/>
          </p:nvSpPr>
          <p:spPr>
            <a:xfrm>
              <a:off x="4994802" y="3194864"/>
              <a:ext cx="10241" cy="10273"/>
            </a:xfrm>
            <a:custGeom>
              <a:rect b="b" l="l" r="r" t="t"/>
              <a:pathLst>
                <a:path extrusionOk="0" h="323" w="322">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1" name="Google Shape;17721;p63"/>
            <p:cNvSpPr/>
            <p:nvPr/>
          </p:nvSpPr>
          <p:spPr>
            <a:xfrm>
              <a:off x="4937999" y="2904802"/>
              <a:ext cx="45831" cy="221935"/>
            </a:xfrm>
            <a:custGeom>
              <a:rect b="b" l="l" r="r" t="t"/>
              <a:pathLst>
                <a:path extrusionOk="0" h="6978" w="1441">
                  <a:moveTo>
                    <a:pt x="1060" y="310"/>
                  </a:moveTo>
                  <a:cubicBezTo>
                    <a:pt x="1072" y="310"/>
                    <a:pt x="1084" y="322"/>
                    <a:pt x="1084" y="322"/>
                  </a:cubicBezTo>
                  <a:cubicBezTo>
                    <a:pt x="1084" y="346"/>
                    <a:pt x="1096" y="346"/>
                    <a:pt x="1096" y="358"/>
                  </a:cubicBezTo>
                  <a:lnTo>
                    <a:pt x="1084" y="417"/>
                  </a:lnTo>
                  <a:cubicBezTo>
                    <a:pt x="1024" y="643"/>
                    <a:pt x="1024" y="881"/>
                    <a:pt x="1060" y="1096"/>
                  </a:cubicBezTo>
                  <a:lnTo>
                    <a:pt x="1143" y="1632"/>
                  </a:lnTo>
                  <a:cubicBezTo>
                    <a:pt x="1119" y="1691"/>
                    <a:pt x="1096" y="1727"/>
                    <a:pt x="1072" y="1751"/>
                  </a:cubicBezTo>
                  <a:cubicBezTo>
                    <a:pt x="1000" y="1834"/>
                    <a:pt x="881" y="1953"/>
                    <a:pt x="834" y="2096"/>
                  </a:cubicBezTo>
                  <a:lnTo>
                    <a:pt x="834" y="2108"/>
                  </a:lnTo>
                  <a:lnTo>
                    <a:pt x="488" y="2108"/>
                  </a:lnTo>
                  <a:lnTo>
                    <a:pt x="488" y="2096"/>
                  </a:lnTo>
                  <a:lnTo>
                    <a:pt x="1012" y="310"/>
                  </a:lnTo>
                  <a:close/>
                  <a:moveTo>
                    <a:pt x="774" y="2429"/>
                  </a:moveTo>
                  <a:lnTo>
                    <a:pt x="917" y="6668"/>
                  </a:lnTo>
                  <a:lnTo>
                    <a:pt x="465" y="6668"/>
                  </a:lnTo>
                  <a:lnTo>
                    <a:pt x="607" y="2429"/>
                  </a:lnTo>
                  <a:close/>
                  <a:moveTo>
                    <a:pt x="1000" y="0"/>
                  </a:moveTo>
                  <a:cubicBezTo>
                    <a:pt x="846" y="0"/>
                    <a:pt x="727" y="84"/>
                    <a:pt x="679" y="239"/>
                  </a:cubicBezTo>
                  <a:lnTo>
                    <a:pt x="655" y="310"/>
                  </a:lnTo>
                  <a:lnTo>
                    <a:pt x="548" y="286"/>
                  </a:lnTo>
                  <a:cubicBezTo>
                    <a:pt x="531" y="279"/>
                    <a:pt x="513" y="275"/>
                    <a:pt x="496" y="275"/>
                  </a:cubicBezTo>
                  <a:cubicBezTo>
                    <a:pt x="429" y="275"/>
                    <a:pt x="367" y="325"/>
                    <a:pt x="357" y="381"/>
                  </a:cubicBezTo>
                  <a:cubicBezTo>
                    <a:pt x="322" y="477"/>
                    <a:pt x="381" y="560"/>
                    <a:pt x="465" y="584"/>
                  </a:cubicBezTo>
                  <a:lnTo>
                    <a:pt x="560" y="608"/>
                  </a:lnTo>
                  <a:lnTo>
                    <a:pt x="488" y="846"/>
                  </a:lnTo>
                  <a:lnTo>
                    <a:pt x="381" y="822"/>
                  </a:lnTo>
                  <a:cubicBezTo>
                    <a:pt x="364" y="815"/>
                    <a:pt x="346" y="811"/>
                    <a:pt x="329" y="811"/>
                  </a:cubicBezTo>
                  <a:cubicBezTo>
                    <a:pt x="262" y="811"/>
                    <a:pt x="200" y="860"/>
                    <a:pt x="191" y="917"/>
                  </a:cubicBezTo>
                  <a:cubicBezTo>
                    <a:pt x="167" y="1012"/>
                    <a:pt x="226" y="1096"/>
                    <a:pt x="298" y="1120"/>
                  </a:cubicBezTo>
                  <a:lnTo>
                    <a:pt x="405" y="1143"/>
                  </a:lnTo>
                  <a:lnTo>
                    <a:pt x="322" y="1382"/>
                  </a:lnTo>
                  <a:lnTo>
                    <a:pt x="226" y="1358"/>
                  </a:lnTo>
                  <a:cubicBezTo>
                    <a:pt x="207" y="1350"/>
                    <a:pt x="188" y="1347"/>
                    <a:pt x="170" y="1347"/>
                  </a:cubicBezTo>
                  <a:cubicBezTo>
                    <a:pt x="99" y="1347"/>
                    <a:pt x="43" y="1396"/>
                    <a:pt x="24" y="1453"/>
                  </a:cubicBezTo>
                  <a:cubicBezTo>
                    <a:pt x="0" y="1548"/>
                    <a:pt x="60" y="1632"/>
                    <a:pt x="131" y="1655"/>
                  </a:cubicBezTo>
                  <a:lnTo>
                    <a:pt x="238" y="1679"/>
                  </a:lnTo>
                  <a:lnTo>
                    <a:pt x="143" y="1977"/>
                  </a:lnTo>
                  <a:cubicBezTo>
                    <a:pt x="119" y="2084"/>
                    <a:pt x="131" y="2191"/>
                    <a:pt x="203" y="2275"/>
                  </a:cubicBezTo>
                  <a:cubicBezTo>
                    <a:pt x="226" y="2310"/>
                    <a:pt x="250" y="2334"/>
                    <a:pt x="286" y="2346"/>
                  </a:cubicBezTo>
                  <a:lnTo>
                    <a:pt x="131" y="6668"/>
                  </a:lnTo>
                  <a:cubicBezTo>
                    <a:pt x="131" y="6751"/>
                    <a:pt x="167" y="6835"/>
                    <a:pt x="226" y="6894"/>
                  </a:cubicBezTo>
                  <a:cubicBezTo>
                    <a:pt x="286" y="6954"/>
                    <a:pt x="357" y="6977"/>
                    <a:pt x="429" y="6977"/>
                  </a:cubicBezTo>
                  <a:lnTo>
                    <a:pt x="905" y="6977"/>
                  </a:lnTo>
                  <a:cubicBezTo>
                    <a:pt x="1000" y="6977"/>
                    <a:pt x="1072" y="6954"/>
                    <a:pt x="1119" y="6894"/>
                  </a:cubicBezTo>
                  <a:cubicBezTo>
                    <a:pt x="1179" y="6835"/>
                    <a:pt x="1203" y="6751"/>
                    <a:pt x="1203" y="6668"/>
                  </a:cubicBezTo>
                  <a:lnTo>
                    <a:pt x="1060" y="2286"/>
                  </a:lnTo>
                  <a:cubicBezTo>
                    <a:pt x="1084" y="2263"/>
                    <a:pt x="1096" y="2215"/>
                    <a:pt x="1119" y="2167"/>
                  </a:cubicBezTo>
                  <a:cubicBezTo>
                    <a:pt x="1143" y="2084"/>
                    <a:pt x="1203" y="2013"/>
                    <a:pt x="1262" y="1965"/>
                  </a:cubicBezTo>
                  <a:cubicBezTo>
                    <a:pt x="1393" y="1894"/>
                    <a:pt x="1441" y="1751"/>
                    <a:pt x="1429" y="1608"/>
                  </a:cubicBezTo>
                  <a:lnTo>
                    <a:pt x="1334" y="1072"/>
                  </a:lnTo>
                  <a:cubicBezTo>
                    <a:pt x="1310" y="881"/>
                    <a:pt x="1310" y="703"/>
                    <a:pt x="1369" y="500"/>
                  </a:cubicBezTo>
                  <a:lnTo>
                    <a:pt x="1381" y="441"/>
                  </a:lnTo>
                  <a:cubicBezTo>
                    <a:pt x="1417" y="346"/>
                    <a:pt x="1381" y="227"/>
                    <a:pt x="1310" y="131"/>
                  </a:cubicBezTo>
                  <a:cubicBezTo>
                    <a:pt x="1239" y="48"/>
                    <a:pt x="1131"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2" name="Google Shape;17722;p63"/>
            <p:cNvSpPr/>
            <p:nvPr/>
          </p:nvSpPr>
          <p:spPr>
            <a:xfrm>
              <a:off x="4937617" y="3141463"/>
              <a:ext cx="44718" cy="10273"/>
            </a:xfrm>
            <a:custGeom>
              <a:rect b="b" l="l" r="r" t="t"/>
              <a:pathLst>
                <a:path extrusionOk="0" h="323" w="1406">
                  <a:moveTo>
                    <a:pt x="155" y="1"/>
                  </a:moveTo>
                  <a:cubicBezTo>
                    <a:pt x="72" y="1"/>
                    <a:pt x="0" y="72"/>
                    <a:pt x="0" y="168"/>
                  </a:cubicBezTo>
                  <a:cubicBezTo>
                    <a:pt x="0" y="251"/>
                    <a:pt x="72" y="322"/>
                    <a:pt x="155" y="322"/>
                  </a:cubicBezTo>
                  <a:lnTo>
                    <a:pt x="1239" y="322"/>
                  </a:lnTo>
                  <a:cubicBezTo>
                    <a:pt x="1334" y="322"/>
                    <a:pt x="1405" y="251"/>
                    <a:pt x="1405" y="168"/>
                  </a:cubicBezTo>
                  <a:cubicBezTo>
                    <a:pt x="1405" y="72"/>
                    <a:pt x="1334" y="1"/>
                    <a:pt x="1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3" name="Google Shape;17723;p63"/>
            <p:cNvSpPr/>
            <p:nvPr/>
          </p:nvSpPr>
          <p:spPr>
            <a:xfrm>
              <a:off x="4937617" y="3168370"/>
              <a:ext cx="44718" cy="10623"/>
            </a:xfrm>
            <a:custGeom>
              <a:rect b="b" l="l" r="r" t="t"/>
              <a:pathLst>
                <a:path extrusionOk="0" h="334" w="1406">
                  <a:moveTo>
                    <a:pt x="155" y="0"/>
                  </a:moveTo>
                  <a:cubicBezTo>
                    <a:pt x="72" y="0"/>
                    <a:pt x="0" y="72"/>
                    <a:pt x="0" y="167"/>
                  </a:cubicBezTo>
                  <a:cubicBezTo>
                    <a:pt x="0" y="250"/>
                    <a:pt x="72" y="334"/>
                    <a:pt x="155" y="334"/>
                  </a:cubicBezTo>
                  <a:lnTo>
                    <a:pt x="1239" y="334"/>
                  </a:lnTo>
                  <a:cubicBezTo>
                    <a:pt x="1334" y="334"/>
                    <a:pt x="1405" y="250"/>
                    <a:pt x="1405" y="167"/>
                  </a:cubicBezTo>
                  <a:cubicBezTo>
                    <a:pt x="1405" y="72"/>
                    <a:pt x="1334" y="0"/>
                    <a:pt x="1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4" name="Google Shape;17724;p63"/>
            <p:cNvSpPr/>
            <p:nvPr/>
          </p:nvSpPr>
          <p:spPr>
            <a:xfrm>
              <a:off x="4937617" y="3195245"/>
              <a:ext cx="44718" cy="10623"/>
            </a:xfrm>
            <a:custGeom>
              <a:rect b="b" l="l" r="r" t="t"/>
              <a:pathLst>
                <a:path extrusionOk="0" h="334" w="1406">
                  <a:moveTo>
                    <a:pt x="155" y="0"/>
                  </a:moveTo>
                  <a:cubicBezTo>
                    <a:pt x="72" y="0"/>
                    <a:pt x="0" y="72"/>
                    <a:pt x="0" y="167"/>
                  </a:cubicBezTo>
                  <a:cubicBezTo>
                    <a:pt x="0" y="262"/>
                    <a:pt x="72" y="334"/>
                    <a:pt x="155" y="334"/>
                  </a:cubicBezTo>
                  <a:lnTo>
                    <a:pt x="1239" y="334"/>
                  </a:lnTo>
                  <a:cubicBezTo>
                    <a:pt x="1334" y="334"/>
                    <a:pt x="1405" y="262"/>
                    <a:pt x="1405" y="167"/>
                  </a:cubicBezTo>
                  <a:cubicBezTo>
                    <a:pt x="1405" y="72"/>
                    <a:pt x="1334" y="0"/>
                    <a:pt x="1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5" name="Google Shape;17725;p63"/>
            <p:cNvSpPr/>
            <p:nvPr/>
          </p:nvSpPr>
          <p:spPr>
            <a:xfrm>
              <a:off x="4881958" y="3054953"/>
              <a:ext cx="156417" cy="199386"/>
            </a:xfrm>
            <a:custGeom>
              <a:rect b="b" l="l" r="r" t="t"/>
              <a:pathLst>
                <a:path extrusionOk="0" h="6269" w="4918">
                  <a:moveTo>
                    <a:pt x="777" y="1"/>
                  </a:moveTo>
                  <a:cubicBezTo>
                    <a:pt x="669" y="1"/>
                    <a:pt x="573" y="58"/>
                    <a:pt x="512" y="149"/>
                  </a:cubicBezTo>
                  <a:cubicBezTo>
                    <a:pt x="262" y="471"/>
                    <a:pt x="393" y="1316"/>
                    <a:pt x="869" y="2268"/>
                  </a:cubicBezTo>
                  <a:cubicBezTo>
                    <a:pt x="1012" y="2566"/>
                    <a:pt x="988" y="2602"/>
                    <a:pt x="750" y="2888"/>
                  </a:cubicBezTo>
                  <a:cubicBezTo>
                    <a:pt x="643" y="2995"/>
                    <a:pt x="512" y="3149"/>
                    <a:pt x="357" y="3376"/>
                  </a:cubicBezTo>
                  <a:cubicBezTo>
                    <a:pt x="36" y="3840"/>
                    <a:pt x="0" y="4566"/>
                    <a:pt x="298" y="5138"/>
                  </a:cubicBezTo>
                  <a:cubicBezTo>
                    <a:pt x="500" y="5543"/>
                    <a:pt x="1000" y="6221"/>
                    <a:pt x="2227" y="6269"/>
                  </a:cubicBezTo>
                  <a:lnTo>
                    <a:pt x="2703" y="6269"/>
                  </a:lnTo>
                  <a:cubicBezTo>
                    <a:pt x="3632" y="6233"/>
                    <a:pt x="4346" y="5781"/>
                    <a:pt x="4679" y="5043"/>
                  </a:cubicBezTo>
                  <a:cubicBezTo>
                    <a:pt x="4917" y="4471"/>
                    <a:pt x="4870" y="3792"/>
                    <a:pt x="4525" y="3388"/>
                  </a:cubicBezTo>
                  <a:cubicBezTo>
                    <a:pt x="4405" y="3257"/>
                    <a:pt x="4310" y="3149"/>
                    <a:pt x="4227" y="3042"/>
                  </a:cubicBezTo>
                  <a:cubicBezTo>
                    <a:pt x="4013" y="2804"/>
                    <a:pt x="3929" y="2721"/>
                    <a:pt x="3917" y="2602"/>
                  </a:cubicBezTo>
                  <a:cubicBezTo>
                    <a:pt x="3929" y="2554"/>
                    <a:pt x="3989" y="2471"/>
                    <a:pt x="4036" y="2376"/>
                  </a:cubicBezTo>
                  <a:cubicBezTo>
                    <a:pt x="4263" y="1995"/>
                    <a:pt x="4644" y="1340"/>
                    <a:pt x="4394" y="875"/>
                  </a:cubicBezTo>
                  <a:cubicBezTo>
                    <a:pt x="4334" y="768"/>
                    <a:pt x="4251" y="744"/>
                    <a:pt x="4203" y="721"/>
                  </a:cubicBezTo>
                  <a:cubicBezTo>
                    <a:pt x="4192" y="719"/>
                    <a:pt x="4180" y="718"/>
                    <a:pt x="4169" y="718"/>
                  </a:cubicBezTo>
                  <a:cubicBezTo>
                    <a:pt x="4003" y="718"/>
                    <a:pt x="3845" y="876"/>
                    <a:pt x="3655" y="1066"/>
                  </a:cubicBezTo>
                  <a:cubicBezTo>
                    <a:pt x="3596" y="1125"/>
                    <a:pt x="3536" y="1185"/>
                    <a:pt x="3477" y="1233"/>
                  </a:cubicBezTo>
                  <a:cubicBezTo>
                    <a:pt x="3417" y="1292"/>
                    <a:pt x="3393" y="1399"/>
                    <a:pt x="3453" y="1459"/>
                  </a:cubicBezTo>
                  <a:cubicBezTo>
                    <a:pt x="3487" y="1486"/>
                    <a:pt x="3538" y="1506"/>
                    <a:pt x="3586" y="1506"/>
                  </a:cubicBezTo>
                  <a:cubicBezTo>
                    <a:pt x="3621" y="1506"/>
                    <a:pt x="3654" y="1496"/>
                    <a:pt x="3679" y="1471"/>
                  </a:cubicBezTo>
                  <a:lnTo>
                    <a:pt x="3858" y="1292"/>
                  </a:lnTo>
                  <a:cubicBezTo>
                    <a:pt x="3929" y="1209"/>
                    <a:pt x="4048" y="1102"/>
                    <a:pt x="4108" y="1054"/>
                  </a:cubicBezTo>
                  <a:lnTo>
                    <a:pt x="4108" y="1054"/>
                  </a:lnTo>
                  <a:cubicBezTo>
                    <a:pt x="4227" y="1352"/>
                    <a:pt x="3917" y="1899"/>
                    <a:pt x="3739" y="2197"/>
                  </a:cubicBezTo>
                  <a:cubicBezTo>
                    <a:pt x="3620" y="2399"/>
                    <a:pt x="3572" y="2495"/>
                    <a:pt x="3572" y="2566"/>
                  </a:cubicBezTo>
                  <a:cubicBezTo>
                    <a:pt x="3572" y="2804"/>
                    <a:pt x="3727" y="2971"/>
                    <a:pt x="3977" y="3245"/>
                  </a:cubicBezTo>
                  <a:cubicBezTo>
                    <a:pt x="4072" y="3328"/>
                    <a:pt x="4155" y="3435"/>
                    <a:pt x="4274" y="3566"/>
                  </a:cubicBezTo>
                  <a:cubicBezTo>
                    <a:pt x="4525" y="3876"/>
                    <a:pt x="4560" y="4435"/>
                    <a:pt x="4346" y="4912"/>
                  </a:cubicBezTo>
                  <a:cubicBezTo>
                    <a:pt x="4191" y="5269"/>
                    <a:pt x="3751" y="5888"/>
                    <a:pt x="2655" y="5947"/>
                  </a:cubicBezTo>
                  <a:lnTo>
                    <a:pt x="2203" y="5947"/>
                  </a:lnTo>
                  <a:cubicBezTo>
                    <a:pt x="1429" y="5900"/>
                    <a:pt x="834" y="5578"/>
                    <a:pt x="572" y="4995"/>
                  </a:cubicBezTo>
                  <a:cubicBezTo>
                    <a:pt x="334" y="4519"/>
                    <a:pt x="357" y="3911"/>
                    <a:pt x="619" y="3554"/>
                  </a:cubicBezTo>
                  <a:cubicBezTo>
                    <a:pt x="762" y="3340"/>
                    <a:pt x="881" y="3209"/>
                    <a:pt x="988" y="3090"/>
                  </a:cubicBezTo>
                  <a:cubicBezTo>
                    <a:pt x="1274" y="2757"/>
                    <a:pt x="1369" y="2602"/>
                    <a:pt x="1155" y="2126"/>
                  </a:cubicBezTo>
                  <a:cubicBezTo>
                    <a:pt x="584" y="947"/>
                    <a:pt x="691" y="351"/>
                    <a:pt x="774" y="316"/>
                  </a:cubicBezTo>
                  <a:lnTo>
                    <a:pt x="774" y="316"/>
                  </a:lnTo>
                  <a:cubicBezTo>
                    <a:pt x="881" y="340"/>
                    <a:pt x="941" y="435"/>
                    <a:pt x="1048" y="602"/>
                  </a:cubicBezTo>
                  <a:cubicBezTo>
                    <a:pt x="1107" y="709"/>
                    <a:pt x="1179" y="828"/>
                    <a:pt x="1286" y="935"/>
                  </a:cubicBezTo>
                  <a:cubicBezTo>
                    <a:pt x="1317" y="966"/>
                    <a:pt x="1361" y="984"/>
                    <a:pt x="1405" y="984"/>
                  </a:cubicBezTo>
                  <a:cubicBezTo>
                    <a:pt x="1445" y="984"/>
                    <a:pt x="1484" y="969"/>
                    <a:pt x="1512" y="935"/>
                  </a:cubicBezTo>
                  <a:cubicBezTo>
                    <a:pt x="1572" y="875"/>
                    <a:pt x="1584" y="768"/>
                    <a:pt x="1512" y="709"/>
                  </a:cubicBezTo>
                  <a:cubicBezTo>
                    <a:pt x="1429" y="613"/>
                    <a:pt x="1369" y="530"/>
                    <a:pt x="1310" y="447"/>
                  </a:cubicBezTo>
                  <a:cubicBezTo>
                    <a:pt x="1191" y="244"/>
                    <a:pt x="1072" y="54"/>
                    <a:pt x="834" y="6"/>
                  </a:cubicBezTo>
                  <a:cubicBezTo>
                    <a:pt x="814" y="3"/>
                    <a:pt x="795" y="1"/>
                    <a:pt x="7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26" name="Google Shape;17726;p63"/>
          <p:cNvGrpSpPr/>
          <p:nvPr/>
        </p:nvGrpSpPr>
        <p:grpSpPr>
          <a:xfrm>
            <a:off x="5230318" y="2711064"/>
            <a:ext cx="371133" cy="367443"/>
            <a:chOff x="5230318" y="2886514"/>
            <a:chExt cx="371133" cy="367443"/>
          </a:xfrm>
        </p:grpSpPr>
        <p:sp>
          <p:nvSpPr>
            <p:cNvPr id="17727" name="Google Shape;17727;p63"/>
            <p:cNvSpPr/>
            <p:nvPr/>
          </p:nvSpPr>
          <p:spPr>
            <a:xfrm>
              <a:off x="5328023" y="3080397"/>
              <a:ext cx="72356" cy="70257"/>
            </a:xfrm>
            <a:custGeom>
              <a:rect b="b" l="l" r="r" t="t"/>
              <a:pathLst>
                <a:path extrusionOk="0" h="2209" w="2275">
                  <a:moveTo>
                    <a:pt x="1161" y="0"/>
                  </a:moveTo>
                  <a:cubicBezTo>
                    <a:pt x="1103" y="0"/>
                    <a:pt x="1041" y="35"/>
                    <a:pt x="1001" y="75"/>
                  </a:cubicBezTo>
                  <a:cubicBezTo>
                    <a:pt x="953" y="111"/>
                    <a:pt x="941" y="147"/>
                    <a:pt x="965" y="206"/>
                  </a:cubicBezTo>
                  <a:lnTo>
                    <a:pt x="1858" y="1826"/>
                  </a:lnTo>
                  <a:lnTo>
                    <a:pt x="239" y="933"/>
                  </a:lnTo>
                  <a:cubicBezTo>
                    <a:pt x="226" y="926"/>
                    <a:pt x="212" y="923"/>
                    <a:pt x="199" y="923"/>
                  </a:cubicBezTo>
                  <a:cubicBezTo>
                    <a:pt x="165" y="923"/>
                    <a:pt x="130" y="943"/>
                    <a:pt x="96" y="968"/>
                  </a:cubicBezTo>
                  <a:cubicBezTo>
                    <a:pt x="36" y="1028"/>
                    <a:pt x="1" y="1147"/>
                    <a:pt x="60" y="1206"/>
                  </a:cubicBezTo>
                  <a:lnTo>
                    <a:pt x="72" y="1218"/>
                  </a:lnTo>
                  <a:lnTo>
                    <a:pt x="1941" y="2195"/>
                  </a:lnTo>
                  <a:cubicBezTo>
                    <a:pt x="1964" y="2204"/>
                    <a:pt x="1986" y="2209"/>
                    <a:pt x="2008" y="2209"/>
                  </a:cubicBezTo>
                  <a:cubicBezTo>
                    <a:pt x="2068" y="2209"/>
                    <a:pt x="2124" y="2176"/>
                    <a:pt x="2168" y="2123"/>
                  </a:cubicBezTo>
                  <a:cubicBezTo>
                    <a:pt x="2251" y="2088"/>
                    <a:pt x="2275" y="1992"/>
                    <a:pt x="2251" y="1921"/>
                  </a:cubicBezTo>
                  <a:lnTo>
                    <a:pt x="1251" y="63"/>
                  </a:lnTo>
                  <a:cubicBezTo>
                    <a:pt x="1251" y="40"/>
                    <a:pt x="1239" y="40"/>
                    <a:pt x="1239" y="28"/>
                  </a:cubicBezTo>
                  <a:cubicBezTo>
                    <a:pt x="1216" y="8"/>
                    <a:pt x="1189" y="0"/>
                    <a:pt x="11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8" name="Google Shape;17728;p63"/>
            <p:cNvSpPr/>
            <p:nvPr/>
          </p:nvSpPr>
          <p:spPr>
            <a:xfrm>
              <a:off x="5372328" y="3064877"/>
              <a:ext cx="56836" cy="55468"/>
            </a:xfrm>
            <a:custGeom>
              <a:rect b="b" l="l" r="r" t="t"/>
              <a:pathLst>
                <a:path extrusionOk="0" h="1744" w="1787">
                  <a:moveTo>
                    <a:pt x="226" y="0"/>
                  </a:moveTo>
                  <a:cubicBezTo>
                    <a:pt x="182" y="0"/>
                    <a:pt x="136" y="35"/>
                    <a:pt x="96" y="75"/>
                  </a:cubicBezTo>
                  <a:cubicBezTo>
                    <a:pt x="36" y="135"/>
                    <a:pt x="1" y="206"/>
                    <a:pt x="48" y="266"/>
                  </a:cubicBezTo>
                  <a:lnTo>
                    <a:pt x="1513" y="1718"/>
                  </a:lnTo>
                  <a:cubicBezTo>
                    <a:pt x="1526" y="1736"/>
                    <a:pt x="1547" y="1744"/>
                    <a:pt x="1571" y="1744"/>
                  </a:cubicBezTo>
                  <a:cubicBezTo>
                    <a:pt x="1614" y="1744"/>
                    <a:pt x="1666" y="1720"/>
                    <a:pt x="1703" y="1683"/>
                  </a:cubicBezTo>
                  <a:cubicBezTo>
                    <a:pt x="1763" y="1623"/>
                    <a:pt x="1787" y="1540"/>
                    <a:pt x="1751" y="1480"/>
                  </a:cubicBezTo>
                  <a:lnTo>
                    <a:pt x="286" y="28"/>
                  </a:lnTo>
                  <a:cubicBezTo>
                    <a:pt x="267" y="8"/>
                    <a:pt x="247" y="0"/>
                    <a:pt x="2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9" name="Google Shape;17729;p63"/>
            <p:cNvSpPr/>
            <p:nvPr/>
          </p:nvSpPr>
          <p:spPr>
            <a:xfrm>
              <a:off x="5390902" y="3028269"/>
              <a:ext cx="57949" cy="73533"/>
            </a:xfrm>
            <a:custGeom>
              <a:rect b="b" l="l" r="r" t="t"/>
              <a:pathLst>
                <a:path extrusionOk="0" h="2312" w="1822">
                  <a:moveTo>
                    <a:pt x="933" y="336"/>
                  </a:moveTo>
                  <a:cubicBezTo>
                    <a:pt x="1027" y="336"/>
                    <a:pt x="1125" y="381"/>
                    <a:pt x="1226" y="476"/>
                  </a:cubicBezTo>
                  <a:lnTo>
                    <a:pt x="1250" y="512"/>
                  </a:lnTo>
                  <a:cubicBezTo>
                    <a:pt x="1441" y="702"/>
                    <a:pt x="1441" y="893"/>
                    <a:pt x="1286" y="1060"/>
                  </a:cubicBezTo>
                  <a:lnTo>
                    <a:pt x="1012" y="1321"/>
                  </a:lnTo>
                  <a:lnTo>
                    <a:pt x="405" y="726"/>
                  </a:lnTo>
                  <a:lnTo>
                    <a:pt x="667" y="464"/>
                  </a:lnTo>
                  <a:cubicBezTo>
                    <a:pt x="750" y="381"/>
                    <a:pt x="840" y="336"/>
                    <a:pt x="933" y="336"/>
                  </a:cubicBezTo>
                  <a:close/>
                  <a:moveTo>
                    <a:pt x="973" y="0"/>
                  </a:moveTo>
                  <a:cubicBezTo>
                    <a:pt x="797" y="0"/>
                    <a:pt x="634" y="92"/>
                    <a:pt x="488" y="238"/>
                  </a:cubicBezTo>
                  <a:lnTo>
                    <a:pt x="60" y="667"/>
                  </a:lnTo>
                  <a:cubicBezTo>
                    <a:pt x="0" y="726"/>
                    <a:pt x="0" y="786"/>
                    <a:pt x="48" y="833"/>
                  </a:cubicBezTo>
                  <a:lnTo>
                    <a:pt x="1500" y="2286"/>
                  </a:lnTo>
                  <a:cubicBezTo>
                    <a:pt x="1518" y="2303"/>
                    <a:pt x="1542" y="2311"/>
                    <a:pt x="1567" y="2311"/>
                  </a:cubicBezTo>
                  <a:cubicBezTo>
                    <a:pt x="1611" y="2311"/>
                    <a:pt x="1661" y="2288"/>
                    <a:pt x="1691" y="2250"/>
                  </a:cubicBezTo>
                  <a:cubicBezTo>
                    <a:pt x="1762" y="2191"/>
                    <a:pt x="1786" y="2119"/>
                    <a:pt x="1738" y="2048"/>
                  </a:cubicBezTo>
                  <a:lnTo>
                    <a:pt x="1191" y="1500"/>
                  </a:lnTo>
                  <a:lnTo>
                    <a:pt x="1465" y="1238"/>
                  </a:lnTo>
                  <a:cubicBezTo>
                    <a:pt x="1738" y="952"/>
                    <a:pt x="1822" y="607"/>
                    <a:pt x="1477" y="250"/>
                  </a:cubicBezTo>
                  <a:lnTo>
                    <a:pt x="1465" y="238"/>
                  </a:lnTo>
                  <a:cubicBezTo>
                    <a:pt x="1292" y="71"/>
                    <a:pt x="1127" y="0"/>
                    <a:pt x="9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0" name="Google Shape;17730;p63"/>
            <p:cNvSpPr/>
            <p:nvPr/>
          </p:nvSpPr>
          <p:spPr>
            <a:xfrm>
              <a:off x="5230318" y="2886514"/>
              <a:ext cx="371133" cy="367443"/>
            </a:xfrm>
            <a:custGeom>
              <a:rect b="b" l="l" r="r" t="t"/>
              <a:pathLst>
                <a:path extrusionOk="0" h="11553" w="11669">
                  <a:moveTo>
                    <a:pt x="7323" y="385"/>
                  </a:moveTo>
                  <a:lnTo>
                    <a:pt x="7526" y="575"/>
                  </a:lnTo>
                  <a:lnTo>
                    <a:pt x="7526" y="587"/>
                  </a:lnTo>
                  <a:cubicBezTo>
                    <a:pt x="7383" y="837"/>
                    <a:pt x="7430" y="1147"/>
                    <a:pt x="7621" y="1349"/>
                  </a:cubicBezTo>
                  <a:cubicBezTo>
                    <a:pt x="7752" y="1473"/>
                    <a:pt x="7918" y="1539"/>
                    <a:pt x="8082" y="1539"/>
                  </a:cubicBezTo>
                  <a:cubicBezTo>
                    <a:pt x="8187" y="1539"/>
                    <a:pt x="8290" y="1512"/>
                    <a:pt x="8383" y="1456"/>
                  </a:cubicBezTo>
                  <a:lnTo>
                    <a:pt x="8395" y="1456"/>
                  </a:lnTo>
                  <a:lnTo>
                    <a:pt x="8847" y="1897"/>
                  </a:lnTo>
                  <a:lnTo>
                    <a:pt x="8847" y="1909"/>
                  </a:lnTo>
                  <a:cubicBezTo>
                    <a:pt x="8716" y="2171"/>
                    <a:pt x="8752" y="2480"/>
                    <a:pt x="8954" y="2671"/>
                  </a:cubicBezTo>
                  <a:cubicBezTo>
                    <a:pt x="9076" y="2800"/>
                    <a:pt x="9236" y="2864"/>
                    <a:pt x="9396" y="2864"/>
                  </a:cubicBezTo>
                  <a:cubicBezTo>
                    <a:pt x="9503" y="2864"/>
                    <a:pt x="9609" y="2835"/>
                    <a:pt x="9704" y="2778"/>
                  </a:cubicBezTo>
                  <a:lnTo>
                    <a:pt x="9728" y="2778"/>
                  </a:lnTo>
                  <a:lnTo>
                    <a:pt x="10169" y="3219"/>
                  </a:lnTo>
                  <a:lnTo>
                    <a:pt x="10169" y="3242"/>
                  </a:lnTo>
                  <a:cubicBezTo>
                    <a:pt x="10038" y="3492"/>
                    <a:pt x="10085" y="3802"/>
                    <a:pt x="10276" y="3993"/>
                  </a:cubicBezTo>
                  <a:cubicBezTo>
                    <a:pt x="10398" y="4122"/>
                    <a:pt x="10564" y="4191"/>
                    <a:pt x="10728" y="4191"/>
                  </a:cubicBezTo>
                  <a:cubicBezTo>
                    <a:pt x="10836" y="4191"/>
                    <a:pt x="10944" y="4161"/>
                    <a:pt x="11038" y="4100"/>
                  </a:cubicBezTo>
                  <a:lnTo>
                    <a:pt x="11050" y="4100"/>
                  </a:lnTo>
                  <a:lnTo>
                    <a:pt x="11240" y="4290"/>
                  </a:lnTo>
                  <a:cubicBezTo>
                    <a:pt x="11300" y="4350"/>
                    <a:pt x="11300" y="4350"/>
                    <a:pt x="11288" y="4350"/>
                  </a:cubicBezTo>
                  <a:lnTo>
                    <a:pt x="10276" y="5362"/>
                  </a:lnTo>
                  <a:lnTo>
                    <a:pt x="9966" y="5052"/>
                  </a:lnTo>
                  <a:cubicBezTo>
                    <a:pt x="9937" y="5022"/>
                    <a:pt x="9892" y="5008"/>
                    <a:pt x="9847" y="5008"/>
                  </a:cubicBezTo>
                  <a:cubicBezTo>
                    <a:pt x="9803" y="5008"/>
                    <a:pt x="9758" y="5022"/>
                    <a:pt x="9728" y="5052"/>
                  </a:cubicBezTo>
                  <a:cubicBezTo>
                    <a:pt x="9669" y="5112"/>
                    <a:pt x="9669" y="5231"/>
                    <a:pt x="9728" y="5290"/>
                  </a:cubicBezTo>
                  <a:lnTo>
                    <a:pt x="10038" y="5600"/>
                  </a:lnTo>
                  <a:lnTo>
                    <a:pt x="4394" y="11243"/>
                  </a:lnTo>
                  <a:lnTo>
                    <a:pt x="4382" y="11243"/>
                  </a:lnTo>
                  <a:lnTo>
                    <a:pt x="4192" y="11053"/>
                  </a:lnTo>
                  <a:lnTo>
                    <a:pt x="4192" y="11029"/>
                  </a:lnTo>
                  <a:cubicBezTo>
                    <a:pt x="4323" y="10779"/>
                    <a:pt x="4275" y="10469"/>
                    <a:pt x="4073" y="10279"/>
                  </a:cubicBezTo>
                  <a:cubicBezTo>
                    <a:pt x="3954" y="10160"/>
                    <a:pt x="3775" y="10077"/>
                    <a:pt x="3608" y="10077"/>
                  </a:cubicBezTo>
                  <a:cubicBezTo>
                    <a:pt x="3501" y="10077"/>
                    <a:pt x="3394" y="10112"/>
                    <a:pt x="3311" y="10160"/>
                  </a:cubicBezTo>
                  <a:lnTo>
                    <a:pt x="3299" y="10160"/>
                  </a:lnTo>
                  <a:lnTo>
                    <a:pt x="2846" y="9707"/>
                  </a:lnTo>
                  <a:lnTo>
                    <a:pt x="2846" y="9696"/>
                  </a:lnTo>
                  <a:cubicBezTo>
                    <a:pt x="2977" y="9446"/>
                    <a:pt x="2942" y="9136"/>
                    <a:pt x="2727" y="8934"/>
                  </a:cubicBezTo>
                  <a:cubicBezTo>
                    <a:pt x="2601" y="8807"/>
                    <a:pt x="2438" y="8741"/>
                    <a:pt x="2269" y="8741"/>
                  </a:cubicBezTo>
                  <a:cubicBezTo>
                    <a:pt x="2167" y="8741"/>
                    <a:pt x="2064" y="8765"/>
                    <a:pt x="1965" y="8815"/>
                  </a:cubicBezTo>
                  <a:lnTo>
                    <a:pt x="1954" y="8815"/>
                  </a:lnTo>
                  <a:lnTo>
                    <a:pt x="1513" y="8374"/>
                  </a:lnTo>
                  <a:lnTo>
                    <a:pt x="1513" y="8350"/>
                  </a:lnTo>
                  <a:cubicBezTo>
                    <a:pt x="1644" y="8100"/>
                    <a:pt x="1596" y="7791"/>
                    <a:pt x="1394" y="7600"/>
                  </a:cubicBezTo>
                  <a:cubicBezTo>
                    <a:pt x="1260" y="7473"/>
                    <a:pt x="1093" y="7403"/>
                    <a:pt x="925" y="7403"/>
                  </a:cubicBezTo>
                  <a:cubicBezTo>
                    <a:pt x="825" y="7403"/>
                    <a:pt x="725" y="7428"/>
                    <a:pt x="632" y="7481"/>
                  </a:cubicBezTo>
                  <a:lnTo>
                    <a:pt x="620" y="7481"/>
                  </a:lnTo>
                  <a:lnTo>
                    <a:pt x="418" y="7291"/>
                  </a:lnTo>
                  <a:lnTo>
                    <a:pt x="418" y="7267"/>
                  </a:lnTo>
                  <a:lnTo>
                    <a:pt x="6061" y="1635"/>
                  </a:lnTo>
                  <a:lnTo>
                    <a:pt x="6395" y="1957"/>
                  </a:lnTo>
                  <a:cubicBezTo>
                    <a:pt x="6418" y="1992"/>
                    <a:pt x="6466" y="2004"/>
                    <a:pt x="6514" y="2004"/>
                  </a:cubicBezTo>
                  <a:cubicBezTo>
                    <a:pt x="6549" y="2004"/>
                    <a:pt x="6597" y="1992"/>
                    <a:pt x="6633" y="1957"/>
                  </a:cubicBezTo>
                  <a:cubicBezTo>
                    <a:pt x="6692" y="1897"/>
                    <a:pt x="6692" y="1778"/>
                    <a:pt x="6633" y="1718"/>
                  </a:cubicBezTo>
                  <a:lnTo>
                    <a:pt x="6299" y="1397"/>
                  </a:lnTo>
                  <a:lnTo>
                    <a:pt x="7311" y="385"/>
                  </a:lnTo>
                  <a:close/>
                  <a:moveTo>
                    <a:pt x="7288" y="1"/>
                  </a:moveTo>
                  <a:cubicBezTo>
                    <a:pt x="7198" y="1"/>
                    <a:pt x="7109" y="34"/>
                    <a:pt x="7037" y="99"/>
                  </a:cubicBezTo>
                  <a:lnTo>
                    <a:pt x="132" y="7005"/>
                  </a:lnTo>
                  <a:cubicBezTo>
                    <a:pt x="1" y="7136"/>
                    <a:pt x="1" y="7362"/>
                    <a:pt x="132" y="7493"/>
                  </a:cubicBezTo>
                  <a:lnTo>
                    <a:pt x="334" y="7683"/>
                  </a:lnTo>
                  <a:cubicBezTo>
                    <a:pt x="393" y="7750"/>
                    <a:pt x="485" y="7789"/>
                    <a:pt x="580" y="7789"/>
                  </a:cubicBezTo>
                  <a:cubicBezTo>
                    <a:pt x="638" y="7789"/>
                    <a:pt x="697" y="7775"/>
                    <a:pt x="751" y="7743"/>
                  </a:cubicBezTo>
                  <a:cubicBezTo>
                    <a:pt x="795" y="7721"/>
                    <a:pt x="842" y="7711"/>
                    <a:pt x="888" y="7711"/>
                  </a:cubicBezTo>
                  <a:cubicBezTo>
                    <a:pt x="968" y="7711"/>
                    <a:pt x="1048" y="7742"/>
                    <a:pt x="1108" y="7803"/>
                  </a:cubicBezTo>
                  <a:cubicBezTo>
                    <a:pt x="1192" y="7898"/>
                    <a:pt x="1227" y="8041"/>
                    <a:pt x="1168" y="8160"/>
                  </a:cubicBezTo>
                  <a:cubicBezTo>
                    <a:pt x="1084" y="8303"/>
                    <a:pt x="1120" y="8481"/>
                    <a:pt x="1227" y="8576"/>
                  </a:cubicBezTo>
                  <a:lnTo>
                    <a:pt x="1668" y="9029"/>
                  </a:lnTo>
                  <a:cubicBezTo>
                    <a:pt x="1734" y="9095"/>
                    <a:pt x="1827" y="9129"/>
                    <a:pt x="1919" y="9129"/>
                  </a:cubicBezTo>
                  <a:cubicBezTo>
                    <a:pt x="1977" y="9129"/>
                    <a:pt x="2034" y="9116"/>
                    <a:pt x="2084" y="9088"/>
                  </a:cubicBezTo>
                  <a:cubicBezTo>
                    <a:pt x="2131" y="9065"/>
                    <a:pt x="2183" y="9053"/>
                    <a:pt x="2234" y="9053"/>
                  </a:cubicBezTo>
                  <a:cubicBezTo>
                    <a:pt x="2314" y="9053"/>
                    <a:pt x="2391" y="9083"/>
                    <a:pt x="2442" y="9148"/>
                  </a:cubicBezTo>
                  <a:cubicBezTo>
                    <a:pt x="2537" y="9231"/>
                    <a:pt x="2561" y="9386"/>
                    <a:pt x="2501" y="9505"/>
                  </a:cubicBezTo>
                  <a:cubicBezTo>
                    <a:pt x="2430" y="9636"/>
                    <a:pt x="2454" y="9815"/>
                    <a:pt x="2561" y="9922"/>
                  </a:cubicBezTo>
                  <a:lnTo>
                    <a:pt x="3013" y="10362"/>
                  </a:lnTo>
                  <a:cubicBezTo>
                    <a:pt x="3080" y="10429"/>
                    <a:pt x="3174" y="10468"/>
                    <a:pt x="3267" y="10468"/>
                  </a:cubicBezTo>
                  <a:cubicBezTo>
                    <a:pt x="3324" y="10468"/>
                    <a:pt x="3380" y="10453"/>
                    <a:pt x="3430" y="10422"/>
                  </a:cubicBezTo>
                  <a:cubicBezTo>
                    <a:pt x="3474" y="10400"/>
                    <a:pt x="3520" y="10389"/>
                    <a:pt x="3567" y="10389"/>
                  </a:cubicBezTo>
                  <a:cubicBezTo>
                    <a:pt x="3647" y="10389"/>
                    <a:pt x="3727" y="10421"/>
                    <a:pt x="3787" y="10481"/>
                  </a:cubicBezTo>
                  <a:cubicBezTo>
                    <a:pt x="3870" y="10577"/>
                    <a:pt x="3906" y="10720"/>
                    <a:pt x="3847" y="10839"/>
                  </a:cubicBezTo>
                  <a:cubicBezTo>
                    <a:pt x="3775" y="10970"/>
                    <a:pt x="3799" y="11160"/>
                    <a:pt x="3906" y="11255"/>
                  </a:cubicBezTo>
                  <a:lnTo>
                    <a:pt x="4097" y="11446"/>
                  </a:lnTo>
                  <a:cubicBezTo>
                    <a:pt x="4168" y="11529"/>
                    <a:pt x="4263" y="11553"/>
                    <a:pt x="4347" y="11553"/>
                  </a:cubicBezTo>
                  <a:cubicBezTo>
                    <a:pt x="4442" y="11553"/>
                    <a:pt x="4525" y="11529"/>
                    <a:pt x="4609" y="11446"/>
                  </a:cubicBezTo>
                  <a:lnTo>
                    <a:pt x="11514" y="4540"/>
                  </a:lnTo>
                  <a:cubicBezTo>
                    <a:pt x="11669" y="4457"/>
                    <a:pt x="11669" y="4231"/>
                    <a:pt x="11538" y="4100"/>
                  </a:cubicBezTo>
                  <a:lnTo>
                    <a:pt x="11348" y="3909"/>
                  </a:lnTo>
                  <a:cubicBezTo>
                    <a:pt x="11282" y="3843"/>
                    <a:pt x="11188" y="3809"/>
                    <a:pt x="11096" y="3809"/>
                  </a:cubicBezTo>
                  <a:cubicBezTo>
                    <a:pt x="11038" y="3809"/>
                    <a:pt x="10981" y="3822"/>
                    <a:pt x="10931" y="3850"/>
                  </a:cubicBezTo>
                  <a:cubicBezTo>
                    <a:pt x="10884" y="3873"/>
                    <a:pt x="10832" y="3885"/>
                    <a:pt x="10780" y="3885"/>
                  </a:cubicBezTo>
                  <a:cubicBezTo>
                    <a:pt x="10700" y="3885"/>
                    <a:pt x="10620" y="3855"/>
                    <a:pt x="10562" y="3790"/>
                  </a:cubicBezTo>
                  <a:cubicBezTo>
                    <a:pt x="10466" y="3695"/>
                    <a:pt x="10443" y="3540"/>
                    <a:pt x="10490" y="3421"/>
                  </a:cubicBezTo>
                  <a:cubicBezTo>
                    <a:pt x="10574" y="3278"/>
                    <a:pt x="10562" y="3100"/>
                    <a:pt x="10431" y="3004"/>
                  </a:cubicBezTo>
                  <a:lnTo>
                    <a:pt x="9990" y="2552"/>
                  </a:lnTo>
                  <a:cubicBezTo>
                    <a:pt x="9924" y="2486"/>
                    <a:pt x="9831" y="2451"/>
                    <a:pt x="9739" y="2451"/>
                  </a:cubicBezTo>
                  <a:cubicBezTo>
                    <a:pt x="9681" y="2451"/>
                    <a:pt x="9624" y="2465"/>
                    <a:pt x="9574" y="2492"/>
                  </a:cubicBezTo>
                  <a:cubicBezTo>
                    <a:pt x="9527" y="2516"/>
                    <a:pt x="9475" y="2528"/>
                    <a:pt x="9423" y="2528"/>
                  </a:cubicBezTo>
                  <a:cubicBezTo>
                    <a:pt x="9342" y="2528"/>
                    <a:pt x="9262" y="2498"/>
                    <a:pt x="9204" y="2433"/>
                  </a:cubicBezTo>
                  <a:cubicBezTo>
                    <a:pt x="9109" y="2349"/>
                    <a:pt x="9085" y="2183"/>
                    <a:pt x="9145" y="2064"/>
                  </a:cubicBezTo>
                  <a:cubicBezTo>
                    <a:pt x="9216" y="1933"/>
                    <a:pt x="9204" y="1754"/>
                    <a:pt x="9085" y="1647"/>
                  </a:cubicBezTo>
                  <a:lnTo>
                    <a:pt x="8633" y="1195"/>
                  </a:lnTo>
                  <a:cubicBezTo>
                    <a:pt x="8565" y="1134"/>
                    <a:pt x="8467" y="1097"/>
                    <a:pt x="8372" y="1097"/>
                  </a:cubicBezTo>
                  <a:cubicBezTo>
                    <a:pt x="8317" y="1097"/>
                    <a:pt x="8264" y="1109"/>
                    <a:pt x="8216" y="1135"/>
                  </a:cubicBezTo>
                  <a:cubicBezTo>
                    <a:pt x="8170" y="1158"/>
                    <a:pt x="8119" y="1171"/>
                    <a:pt x="8069" y="1171"/>
                  </a:cubicBezTo>
                  <a:cubicBezTo>
                    <a:pt x="7991" y="1171"/>
                    <a:pt x="7912" y="1141"/>
                    <a:pt x="7847" y="1075"/>
                  </a:cubicBezTo>
                  <a:cubicBezTo>
                    <a:pt x="7740" y="980"/>
                    <a:pt x="7728" y="825"/>
                    <a:pt x="7788" y="706"/>
                  </a:cubicBezTo>
                  <a:cubicBezTo>
                    <a:pt x="7859" y="575"/>
                    <a:pt x="7847" y="397"/>
                    <a:pt x="7728" y="290"/>
                  </a:cubicBezTo>
                  <a:lnTo>
                    <a:pt x="7538" y="99"/>
                  </a:lnTo>
                  <a:cubicBezTo>
                    <a:pt x="7466" y="34"/>
                    <a:pt x="7377" y="1"/>
                    <a:pt x="72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1" name="Google Shape;17731;p63"/>
            <p:cNvSpPr/>
            <p:nvPr/>
          </p:nvSpPr>
          <p:spPr>
            <a:xfrm>
              <a:off x="5337501" y="3026074"/>
              <a:ext cx="181797" cy="180175"/>
            </a:xfrm>
            <a:custGeom>
              <a:rect b="b" l="l" r="r" t="t"/>
              <a:pathLst>
                <a:path extrusionOk="0" h="5665" w="5716">
                  <a:moveTo>
                    <a:pt x="4324" y="0"/>
                  </a:moveTo>
                  <a:cubicBezTo>
                    <a:pt x="4281" y="0"/>
                    <a:pt x="4239" y="15"/>
                    <a:pt x="4215" y="45"/>
                  </a:cubicBezTo>
                  <a:cubicBezTo>
                    <a:pt x="4144" y="105"/>
                    <a:pt x="4144" y="224"/>
                    <a:pt x="4215" y="283"/>
                  </a:cubicBezTo>
                  <a:lnTo>
                    <a:pt x="5311" y="1379"/>
                  </a:lnTo>
                  <a:lnTo>
                    <a:pt x="1393" y="5296"/>
                  </a:lnTo>
                  <a:lnTo>
                    <a:pt x="298" y="4188"/>
                  </a:lnTo>
                  <a:cubicBezTo>
                    <a:pt x="268" y="4159"/>
                    <a:pt x="224" y="4144"/>
                    <a:pt x="179" y="4144"/>
                  </a:cubicBezTo>
                  <a:cubicBezTo>
                    <a:pt x="134" y="4144"/>
                    <a:pt x="90" y="4159"/>
                    <a:pt x="60" y="4188"/>
                  </a:cubicBezTo>
                  <a:cubicBezTo>
                    <a:pt x="0" y="4248"/>
                    <a:pt x="0" y="4367"/>
                    <a:pt x="60" y="4427"/>
                  </a:cubicBezTo>
                  <a:lnTo>
                    <a:pt x="1239" y="5605"/>
                  </a:lnTo>
                  <a:cubicBezTo>
                    <a:pt x="1274" y="5653"/>
                    <a:pt x="1322" y="5665"/>
                    <a:pt x="1381" y="5665"/>
                  </a:cubicBezTo>
                  <a:cubicBezTo>
                    <a:pt x="1441" y="5665"/>
                    <a:pt x="1501" y="5641"/>
                    <a:pt x="1536" y="5605"/>
                  </a:cubicBezTo>
                  <a:lnTo>
                    <a:pt x="5608" y="1533"/>
                  </a:lnTo>
                  <a:cubicBezTo>
                    <a:pt x="5715" y="1438"/>
                    <a:pt x="5715" y="1307"/>
                    <a:pt x="5620" y="1212"/>
                  </a:cubicBezTo>
                  <a:lnTo>
                    <a:pt x="4441" y="45"/>
                  </a:lnTo>
                  <a:cubicBezTo>
                    <a:pt x="4412" y="15"/>
                    <a:pt x="4367" y="0"/>
                    <a:pt x="43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2" name="Google Shape;17732;p63"/>
            <p:cNvSpPr/>
            <p:nvPr/>
          </p:nvSpPr>
          <p:spPr>
            <a:xfrm>
              <a:off x="5281461" y="2969462"/>
              <a:ext cx="181416" cy="180366"/>
            </a:xfrm>
            <a:custGeom>
              <a:rect b="b" l="l" r="r" t="t"/>
              <a:pathLst>
                <a:path extrusionOk="0" h="5671" w="5704">
                  <a:moveTo>
                    <a:pt x="4298" y="0"/>
                  </a:moveTo>
                  <a:cubicBezTo>
                    <a:pt x="4242" y="0"/>
                    <a:pt x="4185" y="21"/>
                    <a:pt x="4144" y="63"/>
                  </a:cubicBezTo>
                  <a:lnTo>
                    <a:pt x="60" y="4147"/>
                  </a:lnTo>
                  <a:cubicBezTo>
                    <a:pt x="24" y="4182"/>
                    <a:pt x="0" y="4230"/>
                    <a:pt x="0" y="4290"/>
                  </a:cubicBezTo>
                  <a:cubicBezTo>
                    <a:pt x="0" y="4349"/>
                    <a:pt x="36" y="4409"/>
                    <a:pt x="60" y="4444"/>
                  </a:cubicBezTo>
                  <a:lnTo>
                    <a:pt x="1250" y="5635"/>
                  </a:lnTo>
                  <a:cubicBezTo>
                    <a:pt x="1286" y="5659"/>
                    <a:pt x="1334" y="5671"/>
                    <a:pt x="1369" y="5671"/>
                  </a:cubicBezTo>
                  <a:cubicBezTo>
                    <a:pt x="1417" y="5671"/>
                    <a:pt x="1465" y="5659"/>
                    <a:pt x="1489" y="5635"/>
                  </a:cubicBezTo>
                  <a:cubicBezTo>
                    <a:pt x="1548" y="5576"/>
                    <a:pt x="1548" y="5445"/>
                    <a:pt x="1489" y="5385"/>
                  </a:cubicBezTo>
                  <a:lnTo>
                    <a:pt x="393" y="4290"/>
                  </a:lnTo>
                  <a:lnTo>
                    <a:pt x="4298" y="372"/>
                  </a:lnTo>
                  <a:lnTo>
                    <a:pt x="5406" y="1480"/>
                  </a:lnTo>
                  <a:cubicBezTo>
                    <a:pt x="5435" y="1510"/>
                    <a:pt x="5480" y="1524"/>
                    <a:pt x="5525" y="1524"/>
                  </a:cubicBezTo>
                  <a:cubicBezTo>
                    <a:pt x="5569" y="1524"/>
                    <a:pt x="5614" y="1510"/>
                    <a:pt x="5644" y="1480"/>
                  </a:cubicBezTo>
                  <a:cubicBezTo>
                    <a:pt x="5703" y="1432"/>
                    <a:pt x="5703" y="1313"/>
                    <a:pt x="5644" y="1254"/>
                  </a:cubicBezTo>
                  <a:lnTo>
                    <a:pt x="4453" y="63"/>
                  </a:lnTo>
                  <a:cubicBezTo>
                    <a:pt x="4411" y="21"/>
                    <a:pt x="4355" y="0"/>
                    <a:pt x="4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3" name="Google Shape;17733;p63"/>
            <p:cNvSpPr/>
            <p:nvPr/>
          </p:nvSpPr>
          <p:spPr>
            <a:xfrm>
              <a:off x="5508294" y="3016978"/>
              <a:ext cx="23122" cy="21532"/>
            </a:xfrm>
            <a:custGeom>
              <a:rect b="b" l="l" r="r" t="t"/>
              <a:pathLst>
                <a:path extrusionOk="0" h="677" w="727">
                  <a:moveTo>
                    <a:pt x="179" y="1"/>
                  </a:moveTo>
                  <a:cubicBezTo>
                    <a:pt x="134" y="1"/>
                    <a:pt x="89" y="16"/>
                    <a:pt x="60" y="45"/>
                  </a:cubicBezTo>
                  <a:cubicBezTo>
                    <a:pt x="0" y="105"/>
                    <a:pt x="0" y="224"/>
                    <a:pt x="60" y="283"/>
                  </a:cubicBezTo>
                  <a:lnTo>
                    <a:pt x="417" y="641"/>
                  </a:lnTo>
                  <a:cubicBezTo>
                    <a:pt x="453" y="664"/>
                    <a:pt x="488" y="676"/>
                    <a:pt x="536" y="676"/>
                  </a:cubicBezTo>
                  <a:cubicBezTo>
                    <a:pt x="583" y="676"/>
                    <a:pt x="631" y="664"/>
                    <a:pt x="655" y="641"/>
                  </a:cubicBezTo>
                  <a:cubicBezTo>
                    <a:pt x="726" y="581"/>
                    <a:pt x="726" y="474"/>
                    <a:pt x="655" y="402"/>
                  </a:cubicBezTo>
                  <a:lnTo>
                    <a:pt x="298" y="45"/>
                  </a:lnTo>
                  <a:cubicBezTo>
                    <a:pt x="268" y="16"/>
                    <a:pt x="22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4" name="Google Shape;17734;p63"/>
            <p:cNvSpPr/>
            <p:nvPr/>
          </p:nvSpPr>
          <p:spPr>
            <a:xfrm>
              <a:off x="5478366" y="2987082"/>
              <a:ext cx="23504" cy="21882"/>
            </a:xfrm>
            <a:custGeom>
              <a:rect b="b" l="l" r="r" t="t"/>
              <a:pathLst>
                <a:path extrusionOk="0" h="688" w="739">
                  <a:moveTo>
                    <a:pt x="179" y="0"/>
                  </a:moveTo>
                  <a:cubicBezTo>
                    <a:pt x="134" y="0"/>
                    <a:pt x="90" y="15"/>
                    <a:pt x="60" y="45"/>
                  </a:cubicBezTo>
                  <a:cubicBezTo>
                    <a:pt x="0" y="104"/>
                    <a:pt x="0" y="223"/>
                    <a:pt x="60" y="283"/>
                  </a:cubicBezTo>
                  <a:lnTo>
                    <a:pt x="417" y="640"/>
                  </a:lnTo>
                  <a:cubicBezTo>
                    <a:pt x="453" y="676"/>
                    <a:pt x="501" y="688"/>
                    <a:pt x="536" y="688"/>
                  </a:cubicBezTo>
                  <a:cubicBezTo>
                    <a:pt x="584" y="688"/>
                    <a:pt x="632" y="664"/>
                    <a:pt x="655" y="640"/>
                  </a:cubicBezTo>
                  <a:cubicBezTo>
                    <a:pt x="739" y="580"/>
                    <a:pt x="739" y="473"/>
                    <a:pt x="655" y="402"/>
                  </a:cubicBezTo>
                  <a:lnTo>
                    <a:pt x="298" y="45"/>
                  </a:ln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5" name="Google Shape;17735;p63"/>
            <p:cNvSpPr/>
            <p:nvPr/>
          </p:nvSpPr>
          <p:spPr>
            <a:xfrm>
              <a:off x="5449200" y="2957916"/>
              <a:ext cx="23122" cy="21500"/>
            </a:xfrm>
            <a:custGeom>
              <a:rect b="b" l="l" r="r" t="t"/>
              <a:pathLst>
                <a:path extrusionOk="0" h="676" w="727">
                  <a:moveTo>
                    <a:pt x="179" y="0"/>
                  </a:moveTo>
                  <a:cubicBezTo>
                    <a:pt x="135" y="0"/>
                    <a:pt x="90" y="15"/>
                    <a:pt x="60" y="45"/>
                  </a:cubicBezTo>
                  <a:cubicBezTo>
                    <a:pt x="1" y="93"/>
                    <a:pt x="1" y="224"/>
                    <a:pt x="60" y="283"/>
                  </a:cubicBezTo>
                  <a:lnTo>
                    <a:pt x="417" y="640"/>
                  </a:lnTo>
                  <a:cubicBezTo>
                    <a:pt x="441" y="664"/>
                    <a:pt x="489" y="676"/>
                    <a:pt x="536" y="676"/>
                  </a:cubicBezTo>
                  <a:cubicBezTo>
                    <a:pt x="584" y="676"/>
                    <a:pt x="620" y="664"/>
                    <a:pt x="656" y="640"/>
                  </a:cubicBezTo>
                  <a:cubicBezTo>
                    <a:pt x="727" y="581"/>
                    <a:pt x="727" y="474"/>
                    <a:pt x="656" y="390"/>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36" name="Google Shape;17736;p63"/>
          <p:cNvGrpSpPr/>
          <p:nvPr/>
        </p:nvGrpSpPr>
        <p:grpSpPr>
          <a:xfrm>
            <a:off x="5748358" y="3259128"/>
            <a:ext cx="352590" cy="182561"/>
            <a:chOff x="5748358" y="3434578"/>
            <a:chExt cx="352590" cy="182561"/>
          </a:xfrm>
        </p:grpSpPr>
        <p:sp>
          <p:nvSpPr>
            <p:cNvPr id="17737" name="Google Shape;17737;p63"/>
            <p:cNvSpPr/>
            <p:nvPr/>
          </p:nvSpPr>
          <p:spPr>
            <a:xfrm>
              <a:off x="5857799" y="3457668"/>
              <a:ext cx="26525" cy="50761"/>
            </a:xfrm>
            <a:custGeom>
              <a:rect b="b" l="l" r="r" t="t"/>
              <a:pathLst>
                <a:path extrusionOk="0" h="1596" w="834">
                  <a:moveTo>
                    <a:pt x="417" y="1"/>
                  </a:moveTo>
                  <a:cubicBezTo>
                    <a:pt x="322" y="1"/>
                    <a:pt x="251" y="72"/>
                    <a:pt x="251" y="167"/>
                  </a:cubicBezTo>
                  <a:lnTo>
                    <a:pt x="251" y="239"/>
                  </a:lnTo>
                  <a:lnTo>
                    <a:pt x="155" y="239"/>
                  </a:lnTo>
                  <a:cubicBezTo>
                    <a:pt x="72" y="239"/>
                    <a:pt x="1" y="310"/>
                    <a:pt x="1" y="405"/>
                  </a:cubicBezTo>
                  <a:cubicBezTo>
                    <a:pt x="1" y="489"/>
                    <a:pt x="72" y="560"/>
                    <a:pt x="155" y="560"/>
                  </a:cubicBezTo>
                  <a:lnTo>
                    <a:pt x="251" y="560"/>
                  </a:lnTo>
                  <a:lnTo>
                    <a:pt x="251" y="1429"/>
                  </a:lnTo>
                  <a:cubicBezTo>
                    <a:pt x="251" y="1513"/>
                    <a:pt x="322" y="1596"/>
                    <a:pt x="417" y="1596"/>
                  </a:cubicBezTo>
                  <a:cubicBezTo>
                    <a:pt x="501" y="1596"/>
                    <a:pt x="572" y="1513"/>
                    <a:pt x="572" y="1429"/>
                  </a:cubicBezTo>
                  <a:lnTo>
                    <a:pt x="572" y="560"/>
                  </a:lnTo>
                  <a:lnTo>
                    <a:pt x="667" y="560"/>
                  </a:lnTo>
                  <a:cubicBezTo>
                    <a:pt x="751" y="560"/>
                    <a:pt x="822" y="489"/>
                    <a:pt x="822" y="405"/>
                  </a:cubicBezTo>
                  <a:cubicBezTo>
                    <a:pt x="834" y="310"/>
                    <a:pt x="751" y="239"/>
                    <a:pt x="667" y="239"/>
                  </a:cubicBezTo>
                  <a:lnTo>
                    <a:pt x="572" y="239"/>
                  </a:lnTo>
                  <a:lnTo>
                    <a:pt x="572" y="167"/>
                  </a:lnTo>
                  <a:cubicBezTo>
                    <a:pt x="572" y="72"/>
                    <a:pt x="501"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8" name="Google Shape;17738;p63"/>
            <p:cNvSpPr/>
            <p:nvPr/>
          </p:nvSpPr>
          <p:spPr>
            <a:xfrm>
              <a:off x="5823704" y="3457668"/>
              <a:ext cx="26557" cy="51142"/>
            </a:xfrm>
            <a:custGeom>
              <a:rect b="b" l="l" r="r" t="t"/>
              <a:pathLst>
                <a:path extrusionOk="0" h="1608" w="835">
                  <a:moveTo>
                    <a:pt x="418" y="1"/>
                  </a:moveTo>
                  <a:cubicBezTo>
                    <a:pt x="322" y="1"/>
                    <a:pt x="251" y="72"/>
                    <a:pt x="251" y="167"/>
                  </a:cubicBezTo>
                  <a:lnTo>
                    <a:pt x="251" y="846"/>
                  </a:lnTo>
                  <a:lnTo>
                    <a:pt x="156" y="846"/>
                  </a:lnTo>
                  <a:cubicBezTo>
                    <a:pt x="72" y="846"/>
                    <a:pt x="1" y="917"/>
                    <a:pt x="1" y="1013"/>
                  </a:cubicBezTo>
                  <a:cubicBezTo>
                    <a:pt x="1" y="1096"/>
                    <a:pt x="72" y="1179"/>
                    <a:pt x="156" y="1179"/>
                  </a:cubicBezTo>
                  <a:lnTo>
                    <a:pt x="251" y="1179"/>
                  </a:lnTo>
                  <a:lnTo>
                    <a:pt x="251" y="1441"/>
                  </a:lnTo>
                  <a:cubicBezTo>
                    <a:pt x="251" y="1536"/>
                    <a:pt x="322" y="1608"/>
                    <a:pt x="418" y="1608"/>
                  </a:cubicBezTo>
                  <a:cubicBezTo>
                    <a:pt x="501" y="1608"/>
                    <a:pt x="572" y="1536"/>
                    <a:pt x="572" y="1441"/>
                  </a:cubicBezTo>
                  <a:lnTo>
                    <a:pt x="572" y="1179"/>
                  </a:lnTo>
                  <a:lnTo>
                    <a:pt x="668" y="1179"/>
                  </a:lnTo>
                  <a:cubicBezTo>
                    <a:pt x="751" y="1179"/>
                    <a:pt x="834" y="1096"/>
                    <a:pt x="834" y="1013"/>
                  </a:cubicBezTo>
                  <a:cubicBezTo>
                    <a:pt x="834" y="917"/>
                    <a:pt x="751" y="846"/>
                    <a:pt x="668" y="846"/>
                  </a:cubicBezTo>
                  <a:lnTo>
                    <a:pt x="572" y="846"/>
                  </a:lnTo>
                  <a:lnTo>
                    <a:pt x="572" y="167"/>
                  </a:lnTo>
                  <a:cubicBezTo>
                    <a:pt x="572" y="72"/>
                    <a:pt x="501"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9" name="Google Shape;17739;p63"/>
            <p:cNvSpPr/>
            <p:nvPr/>
          </p:nvSpPr>
          <p:spPr>
            <a:xfrm>
              <a:off x="5788115" y="3457668"/>
              <a:ext cx="26557" cy="50761"/>
            </a:xfrm>
            <a:custGeom>
              <a:rect b="b" l="l" r="r" t="t"/>
              <a:pathLst>
                <a:path extrusionOk="0" h="1596" w="835">
                  <a:moveTo>
                    <a:pt x="418" y="1"/>
                  </a:moveTo>
                  <a:cubicBezTo>
                    <a:pt x="322" y="1"/>
                    <a:pt x="251" y="72"/>
                    <a:pt x="251" y="167"/>
                  </a:cubicBezTo>
                  <a:lnTo>
                    <a:pt x="251" y="239"/>
                  </a:lnTo>
                  <a:lnTo>
                    <a:pt x="167" y="239"/>
                  </a:lnTo>
                  <a:cubicBezTo>
                    <a:pt x="72" y="239"/>
                    <a:pt x="1" y="310"/>
                    <a:pt x="1" y="405"/>
                  </a:cubicBezTo>
                  <a:cubicBezTo>
                    <a:pt x="1" y="489"/>
                    <a:pt x="72" y="560"/>
                    <a:pt x="167" y="560"/>
                  </a:cubicBezTo>
                  <a:lnTo>
                    <a:pt x="251" y="560"/>
                  </a:lnTo>
                  <a:lnTo>
                    <a:pt x="251" y="1429"/>
                  </a:lnTo>
                  <a:cubicBezTo>
                    <a:pt x="251" y="1513"/>
                    <a:pt x="322" y="1596"/>
                    <a:pt x="418" y="1596"/>
                  </a:cubicBezTo>
                  <a:cubicBezTo>
                    <a:pt x="501" y="1596"/>
                    <a:pt x="584" y="1513"/>
                    <a:pt x="584" y="1429"/>
                  </a:cubicBezTo>
                  <a:lnTo>
                    <a:pt x="584" y="560"/>
                  </a:lnTo>
                  <a:lnTo>
                    <a:pt x="668" y="560"/>
                  </a:lnTo>
                  <a:cubicBezTo>
                    <a:pt x="763" y="560"/>
                    <a:pt x="834" y="489"/>
                    <a:pt x="834" y="405"/>
                  </a:cubicBezTo>
                  <a:cubicBezTo>
                    <a:pt x="834" y="310"/>
                    <a:pt x="763" y="239"/>
                    <a:pt x="668" y="239"/>
                  </a:cubicBezTo>
                  <a:lnTo>
                    <a:pt x="584" y="239"/>
                  </a:lnTo>
                  <a:lnTo>
                    <a:pt x="584" y="167"/>
                  </a:lnTo>
                  <a:cubicBezTo>
                    <a:pt x="584" y="72"/>
                    <a:pt x="501"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0" name="Google Shape;17740;p63"/>
            <p:cNvSpPr/>
            <p:nvPr/>
          </p:nvSpPr>
          <p:spPr>
            <a:xfrm>
              <a:off x="5913458" y="3457668"/>
              <a:ext cx="142423" cy="50761"/>
            </a:xfrm>
            <a:custGeom>
              <a:rect b="b" l="l" r="r" t="t"/>
              <a:pathLst>
                <a:path extrusionOk="0" h="1596" w="4478">
                  <a:moveTo>
                    <a:pt x="4156" y="322"/>
                  </a:moveTo>
                  <a:lnTo>
                    <a:pt x="4156" y="1263"/>
                  </a:lnTo>
                  <a:lnTo>
                    <a:pt x="310" y="1263"/>
                  </a:lnTo>
                  <a:lnTo>
                    <a:pt x="310" y="322"/>
                  </a:lnTo>
                  <a:close/>
                  <a:moveTo>
                    <a:pt x="298" y="1"/>
                  </a:moveTo>
                  <a:cubicBezTo>
                    <a:pt x="132" y="1"/>
                    <a:pt x="1" y="131"/>
                    <a:pt x="1" y="298"/>
                  </a:cubicBezTo>
                  <a:lnTo>
                    <a:pt x="1" y="1298"/>
                  </a:lnTo>
                  <a:cubicBezTo>
                    <a:pt x="1" y="1453"/>
                    <a:pt x="132" y="1596"/>
                    <a:pt x="298" y="1596"/>
                  </a:cubicBezTo>
                  <a:lnTo>
                    <a:pt x="4180" y="1596"/>
                  </a:lnTo>
                  <a:cubicBezTo>
                    <a:pt x="4347" y="1596"/>
                    <a:pt x="4478" y="1453"/>
                    <a:pt x="4478" y="1298"/>
                  </a:cubicBezTo>
                  <a:lnTo>
                    <a:pt x="4478" y="298"/>
                  </a:lnTo>
                  <a:cubicBezTo>
                    <a:pt x="4478" y="131"/>
                    <a:pt x="4347" y="1"/>
                    <a:pt x="4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1" name="Google Shape;17741;p63"/>
            <p:cNvSpPr/>
            <p:nvPr/>
          </p:nvSpPr>
          <p:spPr>
            <a:xfrm>
              <a:off x="5748358" y="3434578"/>
              <a:ext cx="352590" cy="39788"/>
            </a:xfrm>
            <a:custGeom>
              <a:rect b="b" l="l" r="r" t="t"/>
              <a:pathLst>
                <a:path extrusionOk="0" h="1251" w="11086">
                  <a:moveTo>
                    <a:pt x="370" y="0"/>
                  </a:moveTo>
                  <a:cubicBezTo>
                    <a:pt x="155" y="0"/>
                    <a:pt x="1" y="155"/>
                    <a:pt x="1" y="369"/>
                  </a:cubicBezTo>
                  <a:lnTo>
                    <a:pt x="1" y="1084"/>
                  </a:lnTo>
                  <a:cubicBezTo>
                    <a:pt x="1" y="1167"/>
                    <a:pt x="72" y="1250"/>
                    <a:pt x="155" y="1250"/>
                  </a:cubicBezTo>
                  <a:cubicBezTo>
                    <a:pt x="251" y="1250"/>
                    <a:pt x="322" y="1167"/>
                    <a:pt x="322" y="1084"/>
                  </a:cubicBezTo>
                  <a:lnTo>
                    <a:pt x="322" y="369"/>
                  </a:lnTo>
                  <a:cubicBezTo>
                    <a:pt x="322" y="334"/>
                    <a:pt x="334" y="322"/>
                    <a:pt x="370" y="322"/>
                  </a:cubicBezTo>
                  <a:lnTo>
                    <a:pt x="10692" y="322"/>
                  </a:lnTo>
                  <a:cubicBezTo>
                    <a:pt x="10728" y="322"/>
                    <a:pt x="10740" y="334"/>
                    <a:pt x="10740" y="369"/>
                  </a:cubicBezTo>
                  <a:lnTo>
                    <a:pt x="10740" y="1084"/>
                  </a:lnTo>
                  <a:cubicBezTo>
                    <a:pt x="10740" y="1167"/>
                    <a:pt x="10812" y="1250"/>
                    <a:pt x="10907" y="1250"/>
                  </a:cubicBezTo>
                  <a:cubicBezTo>
                    <a:pt x="10990" y="1250"/>
                    <a:pt x="11073" y="1167"/>
                    <a:pt x="11073" y="1084"/>
                  </a:cubicBezTo>
                  <a:lnTo>
                    <a:pt x="11073" y="369"/>
                  </a:lnTo>
                  <a:cubicBezTo>
                    <a:pt x="11085" y="179"/>
                    <a:pt x="10919" y="0"/>
                    <a:pt x="107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2" name="Google Shape;17742;p63"/>
            <p:cNvSpPr/>
            <p:nvPr/>
          </p:nvSpPr>
          <p:spPr>
            <a:xfrm>
              <a:off x="5748358" y="3488328"/>
              <a:ext cx="352590" cy="128810"/>
            </a:xfrm>
            <a:custGeom>
              <a:rect b="b" l="l" r="r" t="t"/>
              <a:pathLst>
                <a:path extrusionOk="0" h="4050" w="11086">
                  <a:moveTo>
                    <a:pt x="2227" y="1525"/>
                  </a:moveTo>
                  <a:lnTo>
                    <a:pt x="2227" y="2620"/>
                  </a:lnTo>
                  <a:lnTo>
                    <a:pt x="1918" y="2620"/>
                  </a:lnTo>
                  <a:lnTo>
                    <a:pt x="1918" y="1525"/>
                  </a:lnTo>
                  <a:close/>
                  <a:moveTo>
                    <a:pt x="3954" y="1525"/>
                  </a:moveTo>
                  <a:lnTo>
                    <a:pt x="3954" y="2620"/>
                  </a:lnTo>
                  <a:lnTo>
                    <a:pt x="3644" y="2620"/>
                  </a:lnTo>
                  <a:lnTo>
                    <a:pt x="3644" y="1525"/>
                  </a:lnTo>
                  <a:close/>
                  <a:moveTo>
                    <a:pt x="5680" y="1525"/>
                  </a:moveTo>
                  <a:lnTo>
                    <a:pt x="5680" y="2620"/>
                  </a:lnTo>
                  <a:lnTo>
                    <a:pt x="5370" y="2620"/>
                  </a:lnTo>
                  <a:lnTo>
                    <a:pt x="5370" y="1525"/>
                  </a:lnTo>
                  <a:close/>
                  <a:moveTo>
                    <a:pt x="7406" y="1525"/>
                  </a:moveTo>
                  <a:lnTo>
                    <a:pt x="7406" y="2620"/>
                  </a:lnTo>
                  <a:lnTo>
                    <a:pt x="7097" y="2620"/>
                  </a:lnTo>
                  <a:lnTo>
                    <a:pt x="7097" y="1525"/>
                  </a:lnTo>
                  <a:close/>
                  <a:moveTo>
                    <a:pt x="9157" y="1525"/>
                  </a:moveTo>
                  <a:lnTo>
                    <a:pt x="9157" y="2620"/>
                  </a:lnTo>
                  <a:lnTo>
                    <a:pt x="8835" y="2620"/>
                  </a:lnTo>
                  <a:lnTo>
                    <a:pt x="8835" y="1525"/>
                  </a:lnTo>
                  <a:close/>
                  <a:moveTo>
                    <a:pt x="10764" y="1501"/>
                  </a:moveTo>
                  <a:lnTo>
                    <a:pt x="10764" y="3668"/>
                  </a:lnTo>
                  <a:cubicBezTo>
                    <a:pt x="10764" y="3692"/>
                    <a:pt x="10740" y="3704"/>
                    <a:pt x="10716" y="3704"/>
                  </a:cubicBezTo>
                  <a:lnTo>
                    <a:pt x="10026" y="3704"/>
                  </a:lnTo>
                  <a:lnTo>
                    <a:pt x="10026" y="1501"/>
                  </a:lnTo>
                  <a:close/>
                  <a:moveTo>
                    <a:pt x="1060" y="1525"/>
                  </a:moveTo>
                  <a:lnTo>
                    <a:pt x="1060" y="3728"/>
                  </a:lnTo>
                  <a:lnTo>
                    <a:pt x="370" y="3728"/>
                  </a:lnTo>
                  <a:cubicBezTo>
                    <a:pt x="346" y="3728"/>
                    <a:pt x="322" y="3704"/>
                    <a:pt x="322" y="3680"/>
                  </a:cubicBezTo>
                  <a:lnTo>
                    <a:pt x="322" y="1525"/>
                  </a:lnTo>
                  <a:close/>
                  <a:moveTo>
                    <a:pt x="1608" y="1525"/>
                  </a:moveTo>
                  <a:lnTo>
                    <a:pt x="1608" y="2620"/>
                  </a:lnTo>
                  <a:cubicBezTo>
                    <a:pt x="1608" y="2799"/>
                    <a:pt x="1751" y="2954"/>
                    <a:pt x="1929" y="2954"/>
                  </a:cubicBezTo>
                  <a:lnTo>
                    <a:pt x="1929" y="3728"/>
                  </a:lnTo>
                  <a:lnTo>
                    <a:pt x="1382" y="3728"/>
                  </a:lnTo>
                  <a:lnTo>
                    <a:pt x="1382" y="1525"/>
                  </a:lnTo>
                  <a:close/>
                  <a:moveTo>
                    <a:pt x="2799" y="1525"/>
                  </a:moveTo>
                  <a:lnTo>
                    <a:pt x="2799" y="3728"/>
                  </a:lnTo>
                  <a:lnTo>
                    <a:pt x="2251" y="3728"/>
                  </a:lnTo>
                  <a:lnTo>
                    <a:pt x="2251" y="2954"/>
                  </a:lnTo>
                  <a:cubicBezTo>
                    <a:pt x="2430" y="2954"/>
                    <a:pt x="2572" y="2799"/>
                    <a:pt x="2572" y="2620"/>
                  </a:cubicBezTo>
                  <a:lnTo>
                    <a:pt x="2572" y="1525"/>
                  </a:lnTo>
                  <a:close/>
                  <a:moveTo>
                    <a:pt x="3334" y="1525"/>
                  </a:moveTo>
                  <a:lnTo>
                    <a:pt x="3334" y="2620"/>
                  </a:lnTo>
                  <a:cubicBezTo>
                    <a:pt x="3334" y="2799"/>
                    <a:pt x="3477" y="2954"/>
                    <a:pt x="3656" y="2954"/>
                  </a:cubicBezTo>
                  <a:lnTo>
                    <a:pt x="3656" y="3728"/>
                  </a:lnTo>
                  <a:lnTo>
                    <a:pt x="3108" y="3728"/>
                  </a:lnTo>
                  <a:lnTo>
                    <a:pt x="3108" y="1525"/>
                  </a:lnTo>
                  <a:close/>
                  <a:moveTo>
                    <a:pt x="4537" y="1525"/>
                  </a:moveTo>
                  <a:lnTo>
                    <a:pt x="4537" y="3728"/>
                  </a:lnTo>
                  <a:lnTo>
                    <a:pt x="3989" y="3728"/>
                  </a:lnTo>
                  <a:lnTo>
                    <a:pt x="3989" y="2954"/>
                  </a:lnTo>
                  <a:cubicBezTo>
                    <a:pt x="4168" y="2954"/>
                    <a:pt x="4311" y="2799"/>
                    <a:pt x="4311" y="2620"/>
                  </a:cubicBezTo>
                  <a:lnTo>
                    <a:pt x="4311" y="1525"/>
                  </a:lnTo>
                  <a:close/>
                  <a:moveTo>
                    <a:pt x="5073" y="1525"/>
                  </a:moveTo>
                  <a:lnTo>
                    <a:pt x="5073" y="2620"/>
                  </a:lnTo>
                  <a:cubicBezTo>
                    <a:pt x="5073" y="2799"/>
                    <a:pt x="5227" y="2954"/>
                    <a:pt x="5406" y="2954"/>
                  </a:cubicBezTo>
                  <a:lnTo>
                    <a:pt x="5406" y="3728"/>
                  </a:lnTo>
                  <a:lnTo>
                    <a:pt x="4846" y="3728"/>
                  </a:lnTo>
                  <a:lnTo>
                    <a:pt x="4846" y="1525"/>
                  </a:lnTo>
                  <a:close/>
                  <a:moveTo>
                    <a:pt x="6263" y="1525"/>
                  </a:moveTo>
                  <a:lnTo>
                    <a:pt x="6263" y="3728"/>
                  </a:lnTo>
                  <a:lnTo>
                    <a:pt x="5716" y="3728"/>
                  </a:lnTo>
                  <a:lnTo>
                    <a:pt x="5716" y="2954"/>
                  </a:lnTo>
                  <a:cubicBezTo>
                    <a:pt x="5894" y="2954"/>
                    <a:pt x="6037" y="2799"/>
                    <a:pt x="6037" y="2620"/>
                  </a:cubicBezTo>
                  <a:lnTo>
                    <a:pt x="6037" y="1525"/>
                  </a:lnTo>
                  <a:close/>
                  <a:moveTo>
                    <a:pt x="6799" y="1525"/>
                  </a:moveTo>
                  <a:lnTo>
                    <a:pt x="6799" y="2620"/>
                  </a:lnTo>
                  <a:cubicBezTo>
                    <a:pt x="6799" y="2799"/>
                    <a:pt x="6954" y="2954"/>
                    <a:pt x="7132" y="2954"/>
                  </a:cubicBezTo>
                  <a:lnTo>
                    <a:pt x="7132" y="3728"/>
                  </a:lnTo>
                  <a:lnTo>
                    <a:pt x="6573" y="3728"/>
                  </a:lnTo>
                  <a:lnTo>
                    <a:pt x="6573" y="1525"/>
                  </a:lnTo>
                  <a:close/>
                  <a:moveTo>
                    <a:pt x="7990" y="1525"/>
                  </a:moveTo>
                  <a:lnTo>
                    <a:pt x="7990" y="3728"/>
                  </a:lnTo>
                  <a:lnTo>
                    <a:pt x="7442" y="3728"/>
                  </a:lnTo>
                  <a:lnTo>
                    <a:pt x="7442" y="2954"/>
                  </a:lnTo>
                  <a:cubicBezTo>
                    <a:pt x="7621" y="2954"/>
                    <a:pt x="7764" y="2799"/>
                    <a:pt x="7764" y="2620"/>
                  </a:cubicBezTo>
                  <a:lnTo>
                    <a:pt x="7764" y="1525"/>
                  </a:lnTo>
                  <a:close/>
                  <a:moveTo>
                    <a:pt x="8526" y="1525"/>
                  </a:moveTo>
                  <a:lnTo>
                    <a:pt x="8526" y="2620"/>
                  </a:lnTo>
                  <a:cubicBezTo>
                    <a:pt x="8526" y="2799"/>
                    <a:pt x="8680" y="2954"/>
                    <a:pt x="8859" y="2954"/>
                  </a:cubicBezTo>
                  <a:lnTo>
                    <a:pt x="8859" y="3728"/>
                  </a:lnTo>
                  <a:lnTo>
                    <a:pt x="8299" y="3728"/>
                  </a:lnTo>
                  <a:lnTo>
                    <a:pt x="8299" y="1525"/>
                  </a:lnTo>
                  <a:close/>
                  <a:moveTo>
                    <a:pt x="9716" y="1525"/>
                  </a:moveTo>
                  <a:lnTo>
                    <a:pt x="9716" y="3728"/>
                  </a:lnTo>
                  <a:lnTo>
                    <a:pt x="9168" y="3728"/>
                  </a:lnTo>
                  <a:lnTo>
                    <a:pt x="9168" y="2954"/>
                  </a:lnTo>
                  <a:cubicBezTo>
                    <a:pt x="9347" y="2954"/>
                    <a:pt x="9490" y="2799"/>
                    <a:pt x="9490" y="2620"/>
                  </a:cubicBezTo>
                  <a:lnTo>
                    <a:pt x="9490" y="1525"/>
                  </a:lnTo>
                  <a:close/>
                  <a:moveTo>
                    <a:pt x="167" y="1"/>
                  </a:moveTo>
                  <a:cubicBezTo>
                    <a:pt x="72" y="1"/>
                    <a:pt x="1" y="72"/>
                    <a:pt x="1" y="168"/>
                  </a:cubicBezTo>
                  <a:lnTo>
                    <a:pt x="1" y="1358"/>
                  </a:lnTo>
                  <a:lnTo>
                    <a:pt x="1" y="3680"/>
                  </a:lnTo>
                  <a:cubicBezTo>
                    <a:pt x="1" y="3882"/>
                    <a:pt x="167" y="4049"/>
                    <a:pt x="370" y="4049"/>
                  </a:cubicBezTo>
                  <a:lnTo>
                    <a:pt x="10704" y="4049"/>
                  </a:lnTo>
                  <a:cubicBezTo>
                    <a:pt x="10907" y="4049"/>
                    <a:pt x="11073" y="3882"/>
                    <a:pt x="11073" y="3680"/>
                  </a:cubicBezTo>
                  <a:lnTo>
                    <a:pt x="11073" y="1358"/>
                  </a:lnTo>
                  <a:lnTo>
                    <a:pt x="11073" y="168"/>
                  </a:lnTo>
                  <a:cubicBezTo>
                    <a:pt x="11085" y="60"/>
                    <a:pt x="11014" y="1"/>
                    <a:pt x="10919" y="1"/>
                  </a:cubicBezTo>
                  <a:cubicBezTo>
                    <a:pt x="10835" y="1"/>
                    <a:pt x="10764" y="72"/>
                    <a:pt x="10764" y="168"/>
                  </a:cubicBezTo>
                  <a:lnTo>
                    <a:pt x="10764" y="1192"/>
                  </a:lnTo>
                  <a:lnTo>
                    <a:pt x="322" y="1192"/>
                  </a:lnTo>
                  <a:lnTo>
                    <a:pt x="322" y="168"/>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43" name="Google Shape;17743;p63"/>
          <p:cNvGrpSpPr/>
          <p:nvPr/>
        </p:nvGrpSpPr>
        <p:grpSpPr>
          <a:xfrm>
            <a:off x="862283" y="4099321"/>
            <a:ext cx="341204" cy="359301"/>
            <a:chOff x="862283" y="4274771"/>
            <a:chExt cx="341204" cy="359301"/>
          </a:xfrm>
        </p:grpSpPr>
        <p:sp>
          <p:nvSpPr>
            <p:cNvPr id="17744" name="Google Shape;17744;p63"/>
            <p:cNvSpPr/>
            <p:nvPr/>
          </p:nvSpPr>
          <p:spPr>
            <a:xfrm>
              <a:off x="1100089" y="4490790"/>
              <a:ext cx="24267" cy="17366"/>
            </a:xfrm>
            <a:custGeom>
              <a:rect b="b" l="l" r="r" t="t"/>
              <a:pathLst>
                <a:path extrusionOk="0" h="546" w="763">
                  <a:moveTo>
                    <a:pt x="561" y="0"/>
                  </a:moveTo>
                  <a:cubicBezTo>
                    <a:pt x="536" y="0"/>
                    <a:pt x="510" y="7"/>
                    <a:pt x="489" y="22"/>
                  </a:cubicBezTo>
                  <a:lnTo>
                    <a:pt x="108" y="224"/>
                  </a:lnTo>
                  <a:cubicBezTo>
                    <a:pt x="24" y="272"/>
                    <a:pt x="0" y="379"/>
                    <a:pt x="48" y="450"/>
                  </a:cubicBezTo>
                  <a:cubicBezTo>
                    <a:pt x="72" y="510"/>
                    <a:pt x="131" y="545"/>
                    <a:pt x="191" y="545"/>
                  </a:cubicBezTo>
                  <a:cubicBezTo>
                    <a:pt x="227" y="545"/>
                    <a:pt x="250" y="545"/>
                    <a:pt x="262" y="522"/>
                  </a:cubicBezTo>
                  <a:lnTo>
                    <a:pt x="655" y="319"/>
                  </a:lnTo>
                  <a:cubicBezTo>
                    <a:pt x="727" y="272"/>
                    <a:pt x="762" y="164"/>
                    <a:pt x="715" y="93"/>
                  </a:cubicBezTo>
                  <a:cubicBezTo>
                    <a:pt x="682" y="35"/>
                    <a:pt x="620" y="0"/>
                    <a:pt x="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5" name="Google Shape;17745;p63"/>
            <p:cNvSpPr/>
            <p:nvPr/>
          </p:nvSpPr>
          <p:spPr>
            <a:xfrm>
              <a:off x="1100089" y="4476001"/>
              <a:ext cx="24267" cy="17397"/>
            </a:xfrm>
            <a:custGeom>
              <a:rect b="b" l="l" r="r" t="t"/>
              <a:pathLst>
                <a:path extrusionOk="0" h="547" w="763">
                  <a:moveTo>
                    <a:pt x="561" y="1"/>
                  </a:moveTo>
                  <a:cubicBezTo>
                    <a:pt x="536" y="1"/>
                    <a:pt x="510" y="8"/>
                    <a:pt x="489" y="22"/>
                  </a:cubicBezTo>
                  <a:lnTo>
                    <a:pt x="108" y="236"/>
                  </a:lnTo>
                  <a:cubicBezTo>
                    <a:pt x="24" y="272"/>
                    <a:pt x="0" y="379"/>
                    <a:pt x="48" y="451"/>
                  </a:cubicBezTo>
                  <a:cubicBezTo>
                    <a:pt x="72" y="510"/>
                    <a:pt x="131" y="546"/>
                    <a:pt x="191" y="546"/>
                  </a:cubicBezTo>
                  <a:cubicBezTo>
                    <a:pt x="227" y="546"/>
                    <a:pt x="250" y="546"/>
                    <a:pt x="262" y="534"/>
                  </a:cubicBezTo>
                  <a:lnTo>
                    <a:pt x="655" y="320"/>
                  </a:lnTo>
                  <a:cubicBezTo>
                    <a:pt x="727" y="272"/>
                    <a:pt x="762" y="177"/>
                    <a:pt x="715" y="94"/>
                  </a:cubicBezTo>
                  <a:cubicBezTo>
                    <a:pt x="682" y="36"/>
                    <a:pt x="620" y="1"/>
                    <a:pt x="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6" name="Google Shape;17746;p63"/>
            <p:cNvSpPr/>
            <p:nvPr/>
          </p:nvSpPr>
          <p:spPr>
            <a:xfrm>
              <a:off x="862283" y="4274771"/>
              <a:ext cx="341204" cy="359301"/>
            </a:xfrm>
            <a:custGeom>
              <a:rect b="b" l="l" r="r" t="t"/>
              <a:pathLst>
                <a:path extrusionOk="0" h="11297" w="10728">
                  <a:moveTo>
                    <a:pt x="5203" y="444"/>
                  </a:moveTo>
                  <a:lnTo>
                    <a:pt x="5203" y="2194"/>
                  </a:lnTo>
                  <a:lnTo>
                    <a:pt x="2084" y="3920"/>
                  </a:lnTo>
                  <a:lnTo>
                    <a:pt x="512" y="3051"/>
                  </a:lnTo>
                  <a:lnTo>
                    <a:pt x="5203" y="444"/>
                  </a:lnTo>
                  <a:close/>
                  <a:moveTo>
                    <a:pt x="5537" y="444"/>
                  </a:moveTo>
                  <a:lnTo>
                    <a:pt x="10228" y="3051"/>
                  </a:lnTo>
                  <a:lnTo>
                    <a:pt x="8656" y="3920"/>
                  </a:lnTo>
                  <a:lnTo>
                    <a:pt x="5537" y="2194"/>
                  </a:lnTo>
                  <a:lnTo>
                    <a:pt x="5537" y="444"/>
                  </a:lnTo>
                  <a:close/>
                  <a:moveTo>
                    <a:pt x="5382" y="2480"/>
                  </a:moveTo>
                  <a:lnTo>
                    <a:pt x="8311" y="4099"/>
                  </a:lnTo>
                  <a:lnTo>
                    <a:pt x="5382" y="5730"/>
                  </a:lnTo>
                  <a:lnTo>
                    <a:pt x="2441" y="4099"/>
                  </a:lnTo>
                  <a:lnTo>
                    <a:pt x="5382" y="2480"/>
                  </a:lnTo>
                  <a:close/>
                  <a:moveTo>
                    <a:pt x="346" y="3325"/>
                  </a:moveTo>
                  <a:lnTo>
                    <a:pt x="1941" y="4206"/>
                  </a:lnTo>
                  <a:lnTo>
                    <a:pt x="1941" y="7278"/>
                  </a:lnTo>
                  <a:lnTo>
                    <a:pt x="346" y="7992"/>
                  </a:lnTo>
                  <a:lnTo>
                    <a:pt x="346" y="3325"/>
                  </a:lnTo>
                  <a:close/>
                  <a:moveTo>
                    <a:pt x="2262" y="4385"/>
                  </a:moveTo>
                  <a:lnTo>
                    <a:pt x="3477" y="5051"/>
                  </a:lnTo>
                  <a:lnTo>
                    <a:pt x="5215" y="6028"/>
                  </a:lnTo>
                  <a:lnTo>
                    <a:pt x="5215" y="8921"/>
                  </a:lnTo>
                  <a:lnTo>
                    <a:pt x="2262" y="7290"/>
                  </a:lnTo>
                  <a:lnTo>
                    <a:pt x="2262" y="4385"/>
                  </a:lnTo>
                  <a:close/>
                  <a:moveTo>
                    <a:pt x="8489" y="4385"/>
                  </a:moveTo>
                  <a:lnTo>
                    <a:pt x="8489" y="7290"/>
                  </a:lnTo>
                  <a:lnTo>
                    <a:pt x="5537" y="8921"/>
                  </a:lnTo>
                  <a:lnTo>
                    <a:pt x="5537" y="6028"/>
                  </a:lnTo>
                  <a:lnTo>
                    <a:pt x="8489" y="4385"/>
                  </a:lnTo>
                  <a:close/>
                  <a:moveTo>
                    <a:pt x="5374" y="0"/>
                  </a:moveTo>
                  <a:cubicBezTo>
                    <a:pt x="5346" y="0"/>
                    <a:pt x="5316" y="9"/>
                    <a:pt x="5287" y="27"/>
                  </a:cubicBezTo>
                  <a:lnTo>
                    <a:pt x="96" y="2896"/>
                  </a:lnTo>
                  <a:cubicBezTo>
                    <a:pt x="36" y="2932"/>
                    <a:pt x="0" y="2992"/>
                    <a:pt x="0" y="3051"/>
                  </a:cubicBezTo>
                  <a:lnTo>
                    <a:pt x="0" y="8242"/>
                  </a:lnTo>
                  <a:cubicBezTo>
                    <a:pt x="0" y="8302"/>
                    <a:pt x="36" y="8361"/>
                    <a:pt x="96" y="8385"/>
                  </a:cubicBezTo>
                  <a:lnTo>
                    <a:pt x="2382" y="9659"/>
                  </a:lnTo>
                  <a:cubicBezTo>
                    <a:pt x="2407" y="9670"/>
                    <a:pt x="2434" y="9676"/>
                    <a:pt x="2461" y="9676"/>
                  </a:cubicBezTo>
                  <a:cubicBezTo>
                    <a:pt x="2519" y="9676"/>
                    <a:pt x="2575" y="9649"/>
                    <a:pt x="2608" y="9600"/>
                  </a:cubicBezTo>
                  <a:cubicBezTo>
                    <a:pt x="2655" y="9516"/>
                    <a:pt x="2620" y="9421"/>
                    <a:pt x="2548" y="9373"/>
                  </a:cubicBezTo>
                  <a:lnTo>
                    <a:pt x="548" y="8266"/>
                  </a:lnTo>
                  <a:lnTo>
                    <a:pt x="2096" y="7587"/>
                  </a:lnTo>
                  <a:lnTo>
                    <a:pt x="5227" y="9314"/>
                  </a:lnTo>
                  <a:lnTo>
                    <a:pt x="5227" y="10862"/>
                  </a:lnTo>
                  <a:lnTo>
                    <a:pt x="3215" y="9742"/>
                  </a:lnTo>
                  <a:cubicBezTo>
                    <a:pt x="3193" y="9727"/>
                    <a:pt x="3167" y="9721"/>
                    <a:pt x="3140" y="9721"/>
                  </a:cubicBezTo>
                  <a:cubicBezTo>
                    <a:pt x="3082" y="9721"/>
                    <a:pt x="3021" y="9753"/>
                    <a:pt x="2989" y="9802"/>
                  </a:cubicBezTo>
                  <a:cubicBezTo>
                    <a:pt x="2953" y="9873"/>
                    <a:pt x="2977" y="9981"/>
                    <a:pt x="3060" y="10028"/>
                  </a:cubicBezTo>
                  <a:lnTo>
                    <a:pt x="5299" y="11278"/>
                  </a:lnTo>
                  <a:cubicBezTo>
                    <a:pt x="5322" y="11290"/>
                    <a:pt x="5349" y="11296"/>
                    <a:pt x="5377" y="11296"/>
                  </a:cubicBezTo>
                  <a:cubicBezTo>
                    <a:pt x="5406" y="11296"/>
                    <a:pt x="5435" y="11290"/>
                    <a:pt x="5465" y="11278"/>
                  </a:cubicBezTo>
                  <a:lnTo>
                    <a:pt x="7835" y="9969"/>
                  </a:lnTo>
                  <a:cubicBezTo>
                    <a:pt x="7906" y="9921"/>
                    <a:pt x="7930" y="9814"/>
                    <a:pt x="7894" y="9742"/>
                  </a:cubicBezTo>
                  <a:cubicBezTo>
                    <a:pt x="7861" y="9693"/>
                    <a:pt x="7801" y="9661"/>
                    <a:pt x="7743" y="9661"/>
                  </a:cubicBezTo>
                  <a:cubicBezTo>
                    <a:pt x="7716" y="9661"/>
                    <a:pt x="7690" y="9668"/>
                    <a:pt x="7668" y="9683"/>
                  </a:cubicBezTo>
                  <a:lnTo>
                    <a:pt x="5561" y="10862"/>
                  </a:lnTo>
                  <a:lnTo>
                    <a:pt x="5561" y="9314"/>
                  </a:lnTo>
                  <a:lnTo>
                    <a:pt x="8680" y="7587"/>
                  </a:lnTo>
                  <a:lnTo>
                    <a:pt x="10228" y="8266"/>
                  </a:lnTo>
                  <a:lnTo>
                    <a:pt x="8335" y="9314"/>
                  </a:lnTo>
                  <a:cubicBezTo>
                    <a:pt x="8263" y="9361"/>
                    <a:pt x="8239" y="9457"/>
                    <a:pt x="8275" y="9540"/>
                  </a:cubicBezTo>
                  <a:cubicBezTo>
                    <a:pt x="8311" y="9600"/>
                    <a:pt x="8370" y="9623"/>
                    <a:pt x="8430" y="9623"/>
                  </a:cubicBezTo>
                  <a:cubicBezTo>
                    <a:pt x="8454" y="9623"/>
                    <a:pt x="8489" y="9623"/>
                    <a:pt x="8501" y="9611"/>
                  </a:cubicBezTo>
                  <a:lnTo>
                    <a:pt x="10680" y="8409"/>
                  </a:lnTo>
                  <a:cubicBezTo>
                    <a:pt x="10680" y="8373"/>
                    <a:pt x="10692" y="8349"/>
                    <a:pt x="10704" y="8326"/>
                  </a:cubicBezTo>
                  <a:cubicBezTo>
                    <a:pt x="10716" y="8302"/>
                    <a:pt x="10728" y="8266"/>
                    <a:pt x="10728" y="8242"/>
                  </a:cubicBezTo>
                  <a:lnTo>
                    <a:pt x="10728" y="6778"/>
                  </a:lnTo>
                  <a:cubicBezTo>
                    <a:pt x="10728" y="6694"/>
                    <a:pt x="10656" y="6623"/>
                    <a:pt x="10573" y="6623"/>
                  </a:cubicBezTo>
                  <a:cubicBezTo>
                    <a:pt x="10478" y="6623"/>
                    <a:pt x="10406" y="6694"/>
                    <a:pt x="10406" y="6778"/>
                  </a:cubicBezTo>
                  <a:lnTo>
                    <a:pt x="10406" y="7992"/>
                  </a:lnTo>
                  <a:lnTo>
                    <a:pt x="8811" y="7278"/>
                  </a:lnTo>
                  <a:lnTo>
                    <a:pt x="8811" y="4206"/>
                  </a:lnTo>
                  <a:lnTo>
                    <a:pt x="10406" y="3325"/>
                  </a:lnTo>
                  <a:lnTo>
                    <a:pt x="10406" y="6063"/>
                  </a:lnTo>
                  <a:cubicBezTo>
                    <a:pt x="10406" y="6159"/>
                    <a:pt x="10478" y="6230"/>
                    <a:pt x="10573" y="6230"/>
                  </a:cubicBezTo>
                  <a:cubicBezTo>
                    <a:pt x="10656" y="6230"/>
                    <a:pt x="10728" y="6159"/>
                    <a:pt x="10728" y="6063"/>
                  </a:cubicBezTo>
                  <a:lnTo>
                    <a:pt x="10728" y="3051"/>
                  </a:lnTo>
                  <a:cubicBezTo>
                    <a:pt x="10728" y="2992"/>
                    <a:pt x="10704" y="2932"/>
                    <a:pt x="10644" y="2896"/>
                  </a:cubicBezTo>
                  <a:lnTo>
                    <a:pt x="5453" y="27"/>
                  </a:lnTo>
                  <a:cubicBezTo>
                    <a:pt x="5430" y="9"/>
                    <a:pt x="5403" y="0"/>
                    <a:pt x="53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47" name="Google Shape;17747;p63"/>
          <p:cNvGrpSpPr/>
          <p:nvPr/>
        </p:nvGrpSpPr>
        <p:grpSpPr>
          <a:xfrm>
            <a:off x="1396957" y="4111915"/>
            <a:ext cx="301861" cy="332871"/>
            <a:chOff x="1396957" y="4287365"/>
            <a:chExt cx="301861" cy="332871"/>
          </a:xfrm>
        </p:grpSpPr>
        <p:sp>
          <p:nvSpPr>
            <p:cNvPr id="17748" name="Google Shape;17748;p63"/>
            <p:cNvSpPr/>
            <p:nvPr/>
          </p:nvSpPr>
          <p:spPr>
            <a:xfrm>
              <a:off x="1396957" y="4287365"/>
              <a:ext cx="301861" cy="332871"/>
            </a:xfrm>
            <a:custGeom>
              <a:rect b="b" l="l" r="r" t="t"/>
              <a:pathLst>
                <a:path extrusionOk="0" h="10466" w="9491">
                  <a:moveTo>
                    <a:pt x="751" y="2417"/>
                  </a:moveTo>
                  <a:lnTo>
                    <a:pt x="930" y="2619"/>
                  </a:lnTo>
                  <a:lnTo>
                    <a:pt x="513" y="2989"/>
                  </a:lnTo>
                  <a:lnTo>
                    <a:pt x="334" y="2786"/>
                  </a:lnTo>
                  <a:lnTo>
                    <a:pt x="751" y="2417"/>
                  </a:lnTo>
                  <a:close/>
                  <a:moveTo>
                    <a:pt x="1132" y="2834"/>
                  </a:moveTo>
                  <a:lnTo>
                    <a:pt x="3394" y="5346"/>
                  </a:lnTo>
                  <a:lnTo>
                    <a:pt x="3299" y="5429"/>
                  </a:lnTo>
                  <a:lnTo>
                    <a:pt x="1037" y="2917"/>
                  </a:lnTo>
                  <a:lnTo>
                    <a:pt x="1132" y="2834"/>
                  </a:lnTo>
                  <a:close/>
                  <a:moveTo>
                    <a:pt x="811" y="3131"/>
                  </a:moveTo>
                  <a:lnTo>
                    <a:pt x="3073" y="5644"/>
                  </a:lnTo>
                  <a:lnTo>
                    <a:pt x="2989" y="5727"/>
                  </a:lnTo>
                  <a:lnTo>
                    <a:pt x="727" y="3215"/>
                  </a:lnTo>
                  <a:lnTo>
                    <a:pt x="811" y="3131"/>
                  </a:lnTo>
                  <a:close/>
                  <a:moveTo>
                    <a:pt x="3478" y="5691"/>
                  </a:moveTo>
                  <a:lnTo>
                    <a:pt x="3597" y="5989"/>
                  </a:lnTo>
                  <a:lnTo>
                    <a:pt x="3299" y="5846"/>
                  </a:lnTo>
                  <a:lnTo>
                    <a:pt x="3478" y="5691"/>
                  </a:lnTo>
                  <a:close/>
                  <a:moveTo>
                    <a:pt x="3216" y="0"/>
                  </a:moveTo>
                  <a:cubicBezTo>
                    <a:pt x="3013" y="0"/>
                    <a:pt x="2858" y="167"/>
                    <a:pt x="2858" y="357"/>
                  </a:cubicBezTo>
                  <a:lnTo>
                    <a:pt x="2858" y="4286"/>
                  </a:lnTo>
                  <a:lnTo>
                    <a:pt x="977" y="2203"/>
                  </a:lnTo>
                  <a:cubicBezTo>
                    <a:pt x="918" y="2143"/>
                    <a:pt x="846" y="2119"/>
                    <a:pt x="775" y="2096"/>
                  </a:cubicBezTo>
                  <a:cubicBezTo>
                    <a:pt x="691" y="2096"/>
                    <a:pt x="608" y="2131"/>
                    <a:pt x="549" y="2167"/>
                  </a:cubicBezTo>
                  <a:lnTo>
                    <a:pt x="132" y="2548"/>
                  </a:lnTo>
                  <a:cubicBezTo>
                    <a:pt x="13" y="2667"/>
                    <a:pt x="1" y="2858"/>
                    <a:pt x="96" y="2977"/>
                  </a:cubicBezTo>
                  <a:lnTo>
                    <a:pt x="2751" y="5917"/>
                  </a:lnTo>
                  <a:cubicBezTo>
                    <a:pt x="2775" y="5953"/>
                    <a:pt x="2811" y="5977"/>
                    <a:pt x="2858" y="6001"/>
                  </a:cubicBezTo>
                  <a:lnTo>
                    <a:pt x="2858" y="8358"/>
                  </a:lnTo>
                  <a:lnTo>
                    <a:pt x="2263" y="8358"/>
                  </a:lnTo>
                  <a:cubicBezTo>
                    <a:pt x="2168" y="8358"/>
                    <a:pt x="2108" y="8442"/>
                    <a:pt x="2108" y="8513"/>
                  </a:cubicBezTo>
                  <a:cubicBezTo>
                    <a:pt x="2108" y="8596"/>
                    <a:pt x="2180" y="8656"/>
                    <a:pt x="2263" y="8656"/>
                  </a:cubicBezTo>
                  <a:lnTo>
                    <a:pt x="6502" y="8656"/>
                  </a:lnTo>
                  <a:cubicBezTo>
                    <a:pt x="6526" y="8656"/>
                    <a:pt x="6549" y="8692"/>
                    <a:pt x="6549" y="8704"/>
                  </a:cubicBezTo>
                  <a:lnTo>
                    <a:pt x="6549" y="9013"/>
                  </a:lnTo>
                  <a:cubicBezTo>
                    <a:pt x="6549" y="9477"/>
                    <a:pt x="6752" y="9882"/>
                    <a:pt x="7097" y="10144"/>
                  </a:cubicBezTo>
                  <a:lnTo>
                    <a:pt x="1644" y="10144"/>
                  </a:lnTo>
                  <a:cubicBezTo>
                    <a:pt x="1025" y="10144"/>
                    <a:pt x="513" y="9644"/>
                    <a:pt x="513" y="9013"/>
                  </a:cubicBezTo>
                  <a:lnTo>
                    <a:pt x="513" y="8704"/>
                  </a:lnTo>
                  <a:cubicBezTo>
                    <a:pt x="513" y="8680"/>
                    <a:pt x="549" y="8656"/>
                    <a:pt x="561" y="8656"/>
                  </a:cubicBezTo>
                  <a:lnTo>
                    <a:pt x="1573" y="8656"/>
                  </a:lnTo>
                  <a:cubicBezTo>
                    <a:pt x="1668" y="8656"/>
                    <a:pt x="1727" y="8584"/>
                    <a:pt x="1727" y="8513"/>
                  </a:cubicBezTo>
                  <a:cubicBezTo>
                    <a:pt x="1727" y="8418"/>
                    <a:pt x="1644" y="8358"/>
                    <a:pt x="1573" y="8358"/>
                  </a:cubicBezTo>
                  <a:lnTo>
                    <a:pt x="561" y="8358"/>
                  </a:lnTo>
                  <a:cubicBezTo>
                    <a:pt x="370" y="8358"/>
                    <a:pt x="203" y="8525"/>
                    <a:pt x="203" y="8715"/>
                  </a:cubicBezTo>
                  <a:lnTo>
                    <a:pt x="203" y="9037"/>
                  </a:lnTo>
                  <a:cubicBezTo>
                    <a:pt x="203" y="9823"/>
                    <a:pt x="846" y="10466"/>
                    <a:pt x="1632" y="10466"/>
                  </a:cubicBezTo>
                  <a:lnTo>
                    <a:pt x="8050" y="10466"/>
                  </a:lnTo>
                  <a:cubicBezTo>
                    <a:pt x="8835" y="10466"/>
                    <a:pt x="9478" y="9823"/>
                    <a:pt x="9478" y="9037"/>
                  </a:cubicBezTo>
                  <a:lnTo>
                    <a:pt x="9478" y="4846"/>
                  </a:lnTo>
                  <a:cubicBezTo>
                    <a:pt x="9478" y="4763"/>
                    <a:pt x="9407" y="4703"/>
                    <a:pt x="9324" y="4703"/>
                  </a:cubicBezTo>
                  <a:cubicBezTo>
                    <a:pt x="9240" y="4703"/>
                    <a:pt x="9181" y="4774"/>
                    <a:pt x="9181" y="4846"/>
                  </a:cubicBezTo>
                  <a:lnTo>
                    <a:pt x="9181" y="9037"/>
                  </a:lnTo>
                  <a:cubicBezTo>
                    <a:pt x="9181" y="9656"/>
                    <a:pt x="8669" y="10168"/>
                    <a:pt x="8050" y="10168"/>
                  </a:cubicBezTo>
                  <a:lnTo>
                    <a:pt x="7978" y="10168"/>
                  </a:lnTo>
                  <a:cubicBezTo>
                    <a:pt x="7347" y="10168"/>
                    <a:pt x="6847" y="9656"/>
                    <a:pt x="6847" y="9037"/>
                  </a:cubicBezTo>
                  <a:lnTo>
                    <a:pt x="6847" y="8715"/>
                  </a:lnTo>
                  <a:cubicBezTo>
                    <a:pt x="6847" y="8525"/>
                    <a:pt x="6680" y="8358"/>
                    <a:pt x="6490" y="8358"/>
                  </a:cubicBezTo>
                  <a:lnTo>
                    <a:pt x="3156" y="8358"/>
                  </a:lnTo>
                  <a:lnTo>
                    <a:pt x="3156" y="6096"/>
                  </a:lnTo>
                  <a:lnTo>
                    <a:pt x="3585" y="6322"/>
                  </a:lnTo>
                  <a:cubicBezTo>
                    <a:pt x="3609" y="6334"/>
                    <a:pt x="3656" y="6358"/>
                    <a:pt x="3692" y="6358"/>
                  </a:cubicBezTo>
                  <a:cubicBezTo>
                    <a:pt x="3751" y="6358"/>
                    <a:pt x="3811" y="6334"/>
                    <a:pt x="3847" y="6298"/>
                  </a:cubicBezTo>
                  <a:cubicBezTo>
                    <a:pt x="3930" y="6215"/>
                    <a:pt x="3954" y="6120"/>
                    <a:pt x="3906" y="6025"/>
                  </a:cubicBezTo>
                  <a:lnTo>
                    <a:pt x="3668" y="5394"/>
                  </a:lnTo>
                  <a:lnTo>
                    <a:pt x="3668" y="5358"/>
                  </a:lnTo>
                  <a:cubicBezTo>
                    <a:pt x="3668" y="5286"/>
                    <a:pt x="3644" y="5191"/>
                    <a:pt x="3597" y="5132"/>
                  </a:cubicBezTo>
                  <a:lnTo>
                    <a:pt x="3132" y="4608"/>
                  </a:lnTo>
                  <a:lnTo>
                    <a:pt x="3132" y="345"/>
                  </a:lnTo>
                  <a:cubicBezTo>
                    <a:pt x="3132" y="310"/>
                    <a:pt x="3168" y="298"/>
                    <a:pt x="3180" y="298"/>
                  </a:cubicBezTo>
                  <a:lnTo>
                    <a:pt x="9109" y="298"/>
                  </a:lnTo>
                  <a:cubicBezTo>
                    <a:pt x="9133" y="298"/>
                    <a:pt x="9145" y="333"/>
                    <a:pt x="9145" y="345"/>
                  </a:cubicBezTo>
                  <a:lnTo>
                    <a:pt x="9145" y="2346"/>
                  </a:lnTo>
                  <a:cubicBezTo>
                    <a:pt x="9145" y="2441"/>
                    <a:pt x="9228" y="2500"/>
                    <a:pt x="9300" y="2500"/>
                  </a:cubicBezTo>
                  <a:cubicBezTo>
                    <a:pt x="9383" y="2500"/>
                    <a:pt x="9443" y="2429"/>
                    <a:pt x="9443" y="2346"/>
                  </a:cubicBezTo>
                  <a:lnTo>
                    <a:pt x="9443" y="345"/>
                  </a:lnTo>
                  <a:cubicBezTo>
                    <a:pt x="9490" y="167"/>
                    <a:pt x="9324" y="0"/>
                    <a:pt x="9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9" name="Google Shape;17749;p63"/>
            <p:cNvSpPr/>
            <p:nvPr/>
          </p:nvSpPr>
          <p:spPr>
            <a:xfrm>
              <a:off x="1689309" y="4378614"/>
              <a:ext cx="9510" cy="46976"/>
            </a:xfrm>
            <a:custGeom>
              <a:rect b="b" l="l" r="r" t="t"/>
              <a:pathLst>
                <a:path extrusionOk="0" h="1477" w="299">
                  <a:moveTo>
                    <a:pt x="155" y="0"/>
                  </a:moveTo>
                  <a:cubicBezTo>
                    <a:pt x="60" y="0"/>
                    <a:pt x="1" y="84"/>
                    <a:pt x="1" y="155"/>
                  </a:cubicBezTo>
                  <a:lnTo>
                    <a:pt x="1" y="1334"/>
                  </a:lnTo>
                  <a:cubicBezTo>
                    <a:pt x="1" y="1417"/>
                    <a:pt x="72" y="1477"/>
                    <a:pt x="155" y="1477"/>
                  </a:cubicBezTo>
                  <a:cubicBezTo>
                    <a:pt x="239" y="1477"/>
                    <a:pt x="298" y="1405"/>
                    <a:pt x="298" y="1334"/>
                  </a:cubicBezTo>
                  <a:lnTo>
                    <a:pt x="298" y="155"/>
                  </a:lnTo>
                  <a:cubicBezTo>
                    <a:pt x="298" y="84"/>
                    <a:pt x="239"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0" name="Google Shape;17750;p63"/>
            <p:cNvSpPr/>
            <p:nvPr/>
          </p:nvSpPr>
          <p:spPr>
            <a:xfrm>
              <a:off x="1520424" y="4385420"/>
              <a:ext cx="33363" cy="32982"/>
            </a:xfrm>
            <a:custGeom>
              <a:rect b="b" l="l" r="r" t="t"/>
              <a:pathLst>
                <a:path extrusionOk="0" h="1037" w="1049">
                  <a:moveTo>
                    <a:pt x="524" y="298"/>
                  </a:moveTo>
                  <a:cubicBezTo>
                    <a:pt x="643" y="298"/>
                    <a:pt x="739" y="406"/>
                    <a:pt x="739" y="525"/>
                  </a:cubicBezTo>
                  <a:cubicBezTo>
                    <a:pt x="739" y="644"/>
                    <a:pt x="643" y="739"/>
                    <a:pt x="524" y="739"/>
                  </a:cubicBezTo>
                  <a:cubicBezTo>
                    <a:pt x="405" y="739"/>
                    <a:pt x="298" y="644"/>
                    <a:pt x="298" y="525"/>
                  </a:cubicBezTo>
                  <a:cubicBezTo>
                    <a:pt x="298" y="406"/>
                    <a:pt x="405" y="298"/>
                    <a:pt x="524" y="298"/>
                  </a:cubicBezTo>
                  <a:close/>
                  <a:moveTo>
                    <a:pt x="524" y="1"/>
                  </a:moveTo>
                  <a:cubicBezTo>
                    <a:pt x="238" y="1"/>
                    <a:pt x="0" y="239"/>
                    <a:pt x="0" y="525"/>
                  </a:cubicBezTo>
                  <a:cubicBezTo>
                    <a:pt x="0" y="798"/>
                    <a:pt x="238" y="1037"/>
                    <a:pt x="524" y="1037"/>
                  </a:cubicBezTo>
                  <a:cubicBezTo>
                    <a:pt x="798" y="1037"/>
                    <a:pt x="1036" y="798"/>
                    <a:pt x="1036" y="525"/>
                  </a:cubicBezTo>
                  <a:cubicBezTo>
                    <a:pt x="1048" y="239"/>
                    <a:pt x="822"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1" name="Google Shape;17751;p63"/>
            <p:cNvSpPr/>
            <p:nvPr/>
          </p:nvSpPr>
          <p:spPr>
            <a:xfrm>
              <a:off x="1563202" y="4398683"/>
              <a:ext cx="34508" cy="9510"/>
            </a:xfrm>
            <a:custGeom>
              <a:rect b="b" l="l" r="r" t="t"/>
              <a:pathLst>
                <a:path extrusionOk="0" h="299" w="1085">
                  <a:moveTo>
                    <a:pt x="167" y="0"/>
                  </a:moveTo>
                  <a:cubicBezTo>
                    <a:pt x="84" y="0"/>
                    <a:pt x="25" y="72"/>
                    <a:pt x="25" y="143"/>
                  </a:cubicBezTo>
                  <a:cubicBezTo>
                    <a:pt x="1" y="227"/>
                    <a:pt x="84" y="298"/>
                    <a:pt x="167" y="298"/>
                  </a:cubicBezTo>
                  <a:lnTo>
                    <a:pt x="929" y="298"/>
                  </a:lnTo>
                  <a:cubicBezTo>
                    <a:pt x="1025" y="298"/>
                    <a:pt x="1084" y="227"/>
                    <a:pt x="1084" y="143"/>
                  </a:cubicBezTo>
                  <a:cubicBezTo>
                    <a:pt x="1084" y="60"/>
                    <a:pt x="1001" y="0"/>
                    <a:pt x="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2" name="Google Shape;17752;p63"/>
            <p:cNvSpPr/>
            <p:nvPr/>
          </p:nvSpPr>
          <p:spPr>
            <a:xfrm>
              <a:off x="1563965" y="4410037"/>
              <a:ext cx="92807" cy="9510"/>
            </a:xfrm>
            <a:custGeom>
              <a:rect b="b" l="l" r="r" t="t"/>
              <a:pathLst>
                <a:path extrusionOk="0" h="299" w="2918">
                  <a:moveTo>
                    <a:pt x="143" y="1"/>
                  </a:moveTo>
                  <a:cubicBezTo>
                    <a:pt x="60" y="1"/>
                    <a:pt x="1" y="72"/>
                    <a:pt x="1" y="144"/>
                  </a:cubicBezTo>
                  <a:cubicBezTo>
                    <a:pt x="1" y="239"/>
                    <a:pt x="72" y="298"/>
                    <a:pt x="143" y="298"/>
                  </a:cubicBezTo>
                  <a:lnTo>
                    <a:pt x="2763" y="298"/>
                  </a:lnTo>
                  <a:cubicBezTo>
                    <a:pt x="2858" y="298"/>
                    <a:pt x="2918" y="227"/>
                    <a:pt x="2918" y="144"/>
                  </a:cubicBezTo>
                  <a:cubicBezTo>
                    <a:pt x="2918"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3" name="Google Shape;17753;p63"/>
            <p:cNvSpPr/>
            <p:nvPr/>
          </p:nvSpPr>
          <p:spPr>
            <a:xfrm>
              <a:off x="1563202" y="4385039"/>
              <a:ext cx="10273" cy="9510"/>
            </a:xfrm>
            <a:custGeom>
              <a:rect b="b" l="l" r="r" t="t"/>
              <a:pathLst>
                <a:path extrusionOk="0" h="299" w="323">
                  <a:moveTo>
                    <a:pt x="167" y="1"/>
                  </a:moveTo>
                  <a:cubicBezTo>
                    <a:pt x="84" y="1"/>
                    <a:pt x="25" y="72"/>
                    <a:pt x="25" y="144"/>
                  </a:cubicBezTo>
                  <a:cubicBezTo>
                    <a:pt x="1" y="215"/>
                    <a:pt x="84" y="299"/>
                    <a:pt x="167" y="299"/>
                  </a:cubicBezTo>
                  <a:cubicBezTo>
                    <a:pt x="263" y="299"/>
                    <a:pt x="322" y="215"/>
                    <a:pt x="322" y="144"/>
                  </a:cubicBezTo>
                  <a:cubicBezTo>
                    <a:pt x="322"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4" name="Google Shape;17754;p63"/>
            <p:cNvSpPr/>
            <p:nvPr/>
          </p:nvSpPr>
          <p:spPr>
            <a:xfrm>
              <a:off x="1520424" y="4436944"/>
              <a:ext cx="33363" cy="33332"/>
            </a:xfrm>
            <a:custGeom>
              <a:rect b="b" l="l" r="r" t="t"/>
              <a:pathLst>
                <a:path extrusionOk="0" h="1048" w="1049">
                  <a:moveTo>
                    <a:pt x="524" y="298"/>
                  </a:moveTo>
                  <a:cubicBezTo>
                    <a:pt x="643" y="298"/>
                    <a:pt x="739" y="405"/>
                    <a:pt x="739" y="524"/>
                  </a:cubicBezTo>
                  <a:cubicBezTo>
                    <a:pt x="739" y="655"/>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5" name="Google Shape;17755;p63"/>
            <p:cNvSpPr/>
            <p:nvPr/>
          </p:nvSpPr>
          <p:spPr>
            <a:xfrm>
              <a:off x="1563202" y="4450175"/>
              <a:ext cx="34508" cy="9510"/>
            </a:xfrm>
            <a:custGeom>
              <a:rect b="b" l="l" r="r" t="t"/>
              <a:pathLst>
                <a:path extrusionOk="0" h="299" w="1085">
                  <a:moveTo>
                    <a:pt x="167" y="1"/>
                  </a:moveTo>
                  <a:cubicBezTo>
                    <a:pt x="84" y="1"/>
                    <a:pt x="25" y="72"/>
                    <a:pt x="25" y="156"/>
                  </a:cubicBezTo>
                  <a:cubicBezTo>
                    <a:pt x="1" y="239"/>
                    <a:pt x="84" y="298"/>
                    <a:pt x="167" y="298"/>
                  </a:cubicBezTo>
                  <a:lnTo>
                    <a:pt x="929" y="298"/>
                  </a:lnTo>
                  <a:cubicBezTo>
                    <a:pt x="1025" y="298"/>
                    <a:pt x="1084" y="227"/>
                    <a:pt x="1084" y="156"/>
                  </a:cubicBezTo>
                  <a:cubicBezTo>
                    <a:pt x="1084" y="60"/>
                    <a:pt x="100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6" name="Google Shape;17756;p63"/>
            <p:cNvSpPr/>
            <p:nvPr/>
          </p:nvSpPr>
          <p:spPr>
            <a:xfrm>
              <a:off x="1563965" y="4461530"/>
              <a:ext cx="92807" cy="9510"/>
            </a:xfrm>
            <a:custGeom>
              <a:rect b="b" l="l" r="r" t="t"/>
              <a:pathLst>
                <a:path extrusionOk="0" h="299" w="2918">
                  <a:moveTo>
                    <a:pt x="143" y="1"/>
                  </a:moveTo>
                  <a:cubicBezTo>
                    <a:pt x="60" y="1"/>
                    <a:pt x="1" y="72"/>
                    <a:pt x="1" y="156"/>
                  </a:cubicBezTo>
                  <a:cubicBezTo>
                    <a:pt x="1" y="239"/>
                    <a:pt x="72" y="299"/>
                    <a:pt x="143" y="299"/>
                  </a:cubicBezTo>
                  <a:lnTo>
                    <a:pt x="2763" y="299"/>
                  </a:lnTo>
                  <a:cubicBezTo>
                    <a:pt x="2858" y="299"/>
                    <a:pt x="2918" y="227"/>
                    <a:pt x="2918" y="156"/>
                  </a:cubicBezTo>
                  <a:cubicBezTo>
                    <a:pt x="2918"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7" name="Google Shape;17757;p63"/>
            <p:cNvSpPr/>
            <p:nvPr/>
          </p:nvSpPr>
          <p:spPr>
            <a:xfrm>
              <a:off x="1563202" y="4436563"/>
              <a:ext cx="10273" cy="9478"/>
            </a:xfrm>
            <a:custGeom>
              <a:rect b="b" l="l" r="r" t="t"/>
              <a:pathLst>
                <a:path extrusionOk="0" h="298" w="323">
                  <a:moveTo>
                    <a:pt x="167" y="0"/>
                  </a:moveTo>
                  <a:cubicBezTo>
                    <a:pt x="84" y="0"/>
                    <a:pt x="25" y="72"/>
                    <a:pt x="25" y="143"/>
                  </a:cubicBezTo>
                  <a:cubicBezTo>
                    <a:pt x="1" y="226"/>
                    <a:pt x="84" y="298"/>
                    <a:pt x="167" y="298"/>
                  </a:cubicBezTo>
                  <a:cubicBezTo>
                    <a:pt x="263" y="298"/>
                    <a:pt x="322" y="226"/>
                    <a:pt x="322" y="143"/>
                  </a:cubicBezTo>
                  <a:cubicBezTo>
                    <a:pt x="322"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8" name="Google Shape;17758;p63"/>
            <p:cNvSpPr/>
            <p:nvPr/>
          </p:nvSpPr>
          <p:spPr>
            <a:xfrm>
              <a:off x="1520424" y="4488437"/>
              <a:ext cx="33363" cy="33332"/>
            </a:xfrm>
            <a:custGeom>
              <a:rect b="b" l="l" r="r" t="t"/>
              <a:pathLst>
                <a:path extrusionOk="0" h="1048" w="1049">
                  <a:moveTo>
                    <a:pt x="524" y="298"/>
                  </a:moveTo>
                  <a:cubicBezTo>
                    <a:pt x="643" y="298"/>
                    <a:pt x="739" y="405"/>
                    <a:pt x="739" y="524"/>
                  </a:cubicBezTo>
                  <a:cubicBezTo>
                    <a:pt x="739" y="643"/>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9" name="Google Shape;17759;p63"/>
            <p:cNvSpPr/>
            <p:nvPr/>
          </p:nvSpPr>
          <p:spPr>
            <a:xfrm>
              <a:off x="1563202" y="4501667"/>
              <a:ext cx="34508" cy="9510"/>
            </a:xfrm>
            <a:custGeom>
              <a:rect b="b" l="l" r="r" t="t"/>
              <a:pathLst>
                <a:path extrusionOk="0" h="299" w="1085">
                  <a:moveTo>
                    <a:pt x="167" y="1"/>
                  </a:moveTo>
                  <a:cubicBezTo>
                    <a:pt x="84" y="1"/>
                    <a:pt x="25" y="84"/>
                    <a:pt x="25" y="156"/>
                  </a:cubicBezTo>
                  <a:cubicBezTo>
                    <a:pt x="1" y="239"/>
                    <a:pt x="84" y="299"/>
                    <a:pt x="167" y="299"/>
                  </a:cubicBezTo>
                  <a:lnTo>
                    <a:pt x="929" y="299"/>
                  </a:lnTo>
                  <a:cubicBezTo>
                    <a:pt x="1025" y="299"/>
                    <a:pt x="1084" y="227"/>
                    <a:pt x="1084" y="156"/>
                  </a:cubicBezTo>
                  <a:cubicBezTo>
                    <a:pt x="1084" y="61"/>
                    <a:pt x="100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0" name="Google Shape;17760;p63"/>
            <p:cNvSpPr/>
            <p:nvPr/>
          </p:nvSpPr>
          <p:spPr>
            <a:xfrm>
              <a:off x="1563202" y="4513785"/>
              <a:ext cx="93570" cy="9510"/>
            </a:xfrm>
            <a:custGeom>
              <a:rect b="b" l="l" r="r" t="t"/>
              <a:pathLst>
                <a:path extrusionOk="0" h="299" w="2942">
                  <a:moveTo>
                    <a:pt x="167" y="1"/>
                  </a:moveTo>
                  <a:cubicBezTo>
                    <a:pt x="84" y="1"/>
                    <a:pt x="25" y="72"/>
                    <a:pt x="25" y="144"/>
                  </a:cubicBezTo>
                  <a:cubicBezTo>
                    <a:pt x="1" y="215"/>
                    <a:pt x="84" y="299"/>
                    <a:pt x="167" y="299"/>
                  </a:cubicBezTo>
                  <a:lnTo>
                    <a:pt x="2787" y="299"/>
                  </a:lnTo>
                  <a:cubicBezTo>
                    <a:pt x="2882" y="299"/>
                    <a:pt x="2942" y="215"/>
                    <a:pt x="2942" y="144"/>
                  </a:cubicBezTo>
                  <a:cubicBezTo>
                    <a:pt x="2942" y="61"/>
                    <a:pt x="2870" y="1"/>
                    <a:pt x="2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1" name="Google Shape;17761;p63"/>
            <p:cNvSpPr/>
            <p:nvPr/>
          </p:nvSpPr>
          <p:spPr>
            <a:xfrm>
              <a:off x="1563202" y="4488055"/>
              <a:ext cx="10273" cy="9478"/>
            </a:xfrm>
            <a:custGeom>
              <a:rect b="b" l="l" r="r" t="t"/>
              <a:pathLst>
                <a:path extrusionOk="0" h="298" w="323">
                  <a:moveTo>
                    <a:pt x="167" y="0"/>
                  </a:moveTo>
                  <a:cubicBezTo>
                    <a:pt x="84" y="0"/>
                    <a:pt x="25" y="72"/>
                    <a:pt x="25" y="155"/>
                  </a:cubicBezTo>
                  <a:cubicBezTo>
                    <a:pt x="1" y="227"/>
                    <a:pt x="84" y="298"/>
                    <a:pt x="167" y="298"/>
                  </a:cubicBezTo>
                  <a:cubicBezTo>
                    <a:pt x="263" y="298"/>
                    <a:pt x="322" y="227"/>
                    <a:pt x="322" y="155"/>
                  </a:cubicBezTo>
                  <a:cubicBezTo>
                    <a:pt x="322"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2" name="Google Shape;17762;p63"/>
            <p:cNvSpPr/>
            <p:nvPr/>
          </p:nvSpPr>
          <p:spPr>
            <a:xfrm>
              <a:off x="1522682" y="4318025"/>
              <a:ext cx="141659" cy="37912"/>
            </a:xfrm>
            <a:custGeom>
              <a:rect b="b" l="l" r="r" t="t"/>
              <a:pathLst>
                <a:path extrusionOk="0" h="1192" w="4454">
                  <a:moveTo>
                    <a:pt x="4144" y="322"/>
                  </a:moveTo>
                  <a:lnTo>
                    <a:pt x="4144" y="893"/>
                  </a:lnTo>
                  <a:lnTo>
                    <a:pt x="298" y="893"/>
                  </a:lnTo>
                  <a:lnTo>
                    <a:pt x="298" y="322"/>
                  </a:lnTo>
                  <a:close/>
                  <a:moveTo>
                    <a:pt x="156" y="0"/>
                  </a:moveTo>
                  <a:cubicBezTo>
                    <a:pt x="60" y="0"/>
                    <a:pt x="1" y="84"/>
                    <a:pt x="1" y="155"/>
                  </a:cubicBezTo>
                  <a:lnTo>
                    <a:pt x="1" y="1048"/>
                  </a:lnTo>
                  <a:cubicBezTo>
                    <a:pt x="1" y="1132"/>
                    <a:pt x="72" y="1191"/>
                    <a:pt x="156" y="1191"/>
                  </a:cubicBezTo>
                  <a:lnTo>
                    <a:pt x="4299" y="1191"/>
                  </a:lnTo>
                  <a:cubicBezTo>
                    <a:pt x="4382" y="1191"/>
                    <a:pt x="4454" y="1132"/>
                    <a:pt x="4454" y="1048"/>
                  </a:cubicBezTo>
                  <a:lnTo>
                    <a:pt x="4454" y="155"/>
                  </a:lnTo>
                  <a:cubicBezTo>
                    <a:pt x="4454" y="60"/>
                    <a:pt x="4382" y="0"/>
                    <a:pt x="4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63" name="Google Shape;17763;p63"/>
          <p:cNvGrpSpPr/>
          <p:nvPr/>
        </p:nvGrpSpPr>
        <p:grpSpPr>
          <a:xfrm>
            <a:off x="1865381" y="4102056"/>
            <a:ext cx="396131" cy="355612"/>
            <a:chOff x="1865381" y="4277506"/>
            <a:chExt cx="396131" cy="355612"/>
          </a:xfrm>
        </p:grpSpPr>
        <p:sp>
          <p:nvSpPr>
            <p:cNvPr id="17764" name="Google Shape;17764;p63"/>
            <p:cNvSpPr/>
            <p:nvPr/>
          </p:nvSpPr>
          <p:spPr>
            <a:xfrm>
              <a:off x="1865381" y="4277506"/>
              <a:ext cx="396131" cy="355612"/>
            </a:xfrm>
            <a:custGeom>
              <a:rect b="b" l="l" r="r" t="t"/>
              <a:pathLst>
                <a:path extrusionOk="0" h="11181" w="12455">
                  <a:moveTo>
                    <a:pt x="6240" y="322"/>
                  </a:moveTo>
                  <a:cubicBezTo>
                    <a:pt x="6883" y="322"/>
                    <a:pt x="7395" y="846"/>
                    <a:pt x="7395" y="1489"/>
                  </a:cubicBezTo>
                  <a:cubicBezTo>
                    <a:pt x="7395" y="2132"/>
                    <a:pt x="6883" y="2644"/>
                    <a:pt x="6240" y="2644"/>
                  </a:cubicBezTo>
                  <a:cubicBezTo>
                    <a:pt x="5597" y="2644"/>
                    <a:pt x="5073" y="2132"/>
                    <a:pt x="5073" y="1489"/>
                  </a:cubicBezTo>
                  <a:cubicBezTo>
                    <a:pt x="5073" y="834"/>
                    <a:pt x="5597" y="322"/>
                    <a:pt x="6240" y="322"/>
                  </a:cubicBezTo>
                  <a:close/>
                  <a:moveTo>
                    <a:pt x="8621" y="3703"/>
                  </a:moveTo>
                  <a:cubicBezTo>
                    <a:pt x="8943" y="3703"/>
                    <a:pt x="9276" y="3751"/>
                    <a:pt x="9585" y="3834"/>
                  </a:cubicBezTo>
                  <a:cubicBezTo>
                    <a:pt x="9657" y="4156"/>
                    <a:pt x="9705" y="4477"/>
                    <a:pt x="9705" y="4811"/>
                  </a:cubicBezTo>
                  <a:cubicBezTo>
                    <a:pt x="9705" y="6239"/>
                    <a:pt x="8847" y="7466"/>
                    <a:pt x="7609" y="7990"/>
                  </a:cubicBezTo>
                  <a:cubicBezTo>
                    <a:pt x="7669" y="7728"/>
                    <a:pt x="7692" y="7454"/>
                    <a:pt x="7692" y="7192"/>
                  </a:cubicBezTo>
                  <a:cubicBezTo>
                    <a:pt x="7692" y="6382"/>
                    <a:pt x="7454" y="5620"/>
                    <a:pt x="7002" y="4965"/>
                  </a:cubicBezTo>
                  <a:cubicBezTo>
                    <a:pt x="6859" y="4775"/>
                    <a:pt x="6704" y="4584"/>
                    <a:pt x="6526" y="4418"/>
                  </a:cubicBezTo>
                  <a:cubicBezTo>
                    <a:pt x="7097" y="3977"/>
                    <a:pt x="7835" y="3703"/>
                    <a:pt x="8621" y="3703"/>
                  </a:cubicBezTo>
                  <a:close/>
                  <a:moveTo>
                    <a:pt x="10478" y="7918"/>
                  </a:moveTo>
                  <a:lnTo>
                    <a:pt x="10598" y="8168"/>
                  </a:lnTo>
                  <a:lnTo>
                    <a:pt x="10359" y="8168"/>
                  </a:lnTo>
                  <a:lnTo>
                    <a:pt x="10478" y="7918"/>
                  </a:lnTo>
                  <a:close/>
                  <a:moveTo>
                    <a:pt x="6240" y="4656"/>
                  </a:moveTo>
                  <a:cubicBezTo>
                    <a:pt x="6407" y="4823"/>
                    <a:pt x="6561" y="4989"/>
                    <a:pt x="6704" y="5180"/>
                  </a:cubicBezTo>
                  <a:cubicBezTo>
                    <a:pt x="7121" y="5775"/>
                    <a:pt x="7335" y="6454"/>
                    <a:pt x="7335" y="7192"/>
                  </a:cubicBezTo>
                  <a:cubicBezTo>
                    <a:pt x="7335" y="7513"/>
                    <a:pt x="7299" y="7847"/>
                    <a:pt x="7204" y="8144"/>
                  </a:cubicBezTo>
                  <a:cubicBezTo>
                    <a:pt x="6907" y="8228"/>
                    <a:pt x="6585" y="8275"/>
                    <a:pt x="6252" y="8275"/>
                  </a:cubicBezTo>
                  <a:cubicBezTo>
                    <a:pt x="5930" y="8275"/>
                    <a:pt x="5597" y="8228"/>
                    <a:pt x="5299" y="8144"/>
                  </a:cubicBezTo>
                  <a:cubicBezTo>
                    <a:pt x="5180" y="7847"/>
                    <a:pt x="5133" y="7513"/>
                    <a:pt x="5133" y="7192"/>
                  </a:cubicBezTo>
                  <a:cubicBezTo>
                    <a:pt x="5133" y="6192"/>
                    <a:pt x="5549" y="5299"/>
                    <a:pt x="6240" y="4656"/>
                  </a:cubicBezTo>
                  <a:close/>
                  <a:moveTo>
                    <a:pt x="5430" y="8561"/>
                  </a:moveTo>
                  <a:lnTo>
                    <a:pt x="5430" y="8561"/>
                  </a:lnTo>
                  <a:cubicBezTo>
                    <a:pt x="5704" y="8621"/>
                    <a:pt x="5966" y="8644"/>
                    <a:pt x="6252" y="8644"/>
                  </a:cubicBezTo>
                  <a:cubicBezTo>
                    <a:pt x="6537" y="8644"/>
                    <a:pt x="6799" y="8621"/>
                    <a:pt x="7061" y="8561"/>
                  </a:cubicBezTo>
                  <a:lnTo>
                    <a:pt x="7061" y="8561"/>
                  </a:lnTo>
                  <a:cubicBezTo>
                    <a:pt x="6847" y="8990"/>
                    <a:pt x="6585" y="9395"/>
                    <a:pt x="6240" y="9716"/>
                  </a:cubicBezTo>
                  <a:cubicBezTo>
                    <a:pt x="5895" y="9395"/>
                    <a:pt x="5609" y="9002"/>
                    <a:pt x="5430" y="8561"/>
                  </a:cubicBezTo>
                  <a:close/>
                  <a:moveTo>
                    <a:pt x="2470" y="7643"/>
                  </a:moveTo>
                  <a:cubicBezTo>
                    <a:pt x="2693" y="7643"/>
                    <a:pt x="2903" y="7736"/>
                    <a:pt x="3049" y="7882"/>
                  </a:cubicBezTo>
                  <a:cubicBezTo>
                    <a:pt x="3216" y="8049"/>
                    <a:pt x="3323" y="8263"/>
                    <a:pt x="3323" y="8502"/>
                  </a:cubicBezTo>
                  <a:cubicBezTo>
                    <a:pt x="3323" y="8692"/>
                    <a:pt x="3263" y="8859"/>
                    <a:pt x="3144" y="9002"/>
                  </a:cubicBezTo>
                  <a:cubicBezTo>
                    <a:pt x="2954" y="9275"/>
                    <a:pt x="2799" y="9549"/>
                    <a:pt x="2739" y="9847"/>
                  </a:cubicBezTo>
                  <a:lnTo>
                    <a:pt x="2192" y="9847"/>
                  </a:lnTo>
                  <a:cubicBezTo>
                    <a:pt x="2132" y="9537"/>
                    <a:pt x="2001" y="9252"/>
                    <a:pt x="1799" y="9002"/>
                  </a:cubicBezTo>
                  <a:cubicBezTo>
                    <a:pt x="1680" y="8835"/>
                    <a:pt x="1620" y="8656"/>
                    <a:pt x="1620" y="8454"/>
                  </a:cubicBezTo>
                  <a:cubicBezTo>
                    <a:pt x="1644" y="8025"/>
                    <a:pt x="2001" y="7668"/>
                    <a:pt x="2430" y="7644"/>
                  </a:cubicBezTo>
                  <a:cubicBezTo>
                    <a:pt x="2443" y="7644"/>
                    <a:pt x="2457" y="7643"/>
                    <a:pt x="2470" y="7643"/>
                  </a:cubicBezTo>
                  <a:close/>
                  <a:moveTo>
                    <a:pt x="10300" y="8525"/>
                  </a:moveTo>
                  <a:lnTo>
                    <a:pt x="10300" y="10145"/>
                  </a:lnTo>
                  <a:lnTo>
                    <a:pt x="10109" y="10145"/>
                  </a:lnTo>
                  <a:lnTo>
                    <a:pt x="10109" y="8585"/>
                  </a:lnTo>
                  <a:cubicBezTo>
                    <a:pt x="10109" y="8561"/>
                    <a:pt x="10133" y="8525"/>
                    <a:pt x="10169" y="8525"/>
                  </a:cubicBezTo>
                  <a:close/>
                  <a:moveTo>
                    <a:pt x="10788" y="8525"/>
                  </a:moveTo>
                  <a:cubicBezTo>
                    <a:pt x="10824" y="8525"/>
                    <a:pt x="10848" y="8561"/>
                    <a:pt x="10848" y="8585"/>
                  </a:cubicBezTo>
                  <a:lnTo>
                    <a:pt x="10848" y="10145"/>
                  </a:lnTo>
                  <a:lnTo>
                    <a:pt x="10657" y="10145"/>
                  </a:lnTo>
                  <a:lnTo>
                    <a:pt x="10657" y="8525"/>
                  </a:lnTo>
                  <a:close/>
                  <a:moveTo>
                    <a:pt x="2847" y="10252"/>
                  </a:moveTo>
                  <a:lnTo>
                    <a:pt x="2847" y="10323"/>
                  </a:lnTo>
                  <a:lnTo>
                    <a:pt x="2073" y="10323"/>
                  </a:lnTo>
                  <a:lnTo>
                    <a:pt x="2073" y="10252"/>
                  </a:lnTo>
                  <a:close/>
                  <a:moveTo>
                    <a:pt x="2489" y="4013"/>
                  </a:moveTo>
                  <a:lnTo>
                    <a:pt x="2489" y="4013"/>
                  </a:lnTo>
                  <a:cubicBezTo>
                    <a:pt x="2430" y="4287"/>
                    <a:pt x="2394" y="4549"/>
                    <a:pt x="2394" y="4823"/>
                  </a:cubicBezTo>
                  <a:cubicBezTo>
                    <a:pt x="2394" y="6501"/>
                    <a:pt x="3489" y="7930"/>
                    <a:pt x="4990" y="8454"/>
                  </a:cubicBezTo>
                  <a:cubicBezTo>
                    <a:pt x="5180" y="9025"/>
                    <a:pt x="5525" y="9549"/>
                    <a:pt x="5954" y="9966"/>
                  </a:cubicBezTo>
                  <a:cubicBezTo>
                    <a:pt x="5371" y="10383"/>
                    <a:pt x="4644" y="10657"/>
                    <a:pt x="3859" y="10657"/>
                  </a:cubicBezTo>
                  <a:cubicBezTo>
                    <a:pt x="3644" y="10657"/>
                    <a:pt x="3430" y="10645"/>
                    <a:pt x="3216" y="10597"/>
                  </a:cubicBezTo>
                  <a:lnTo>
                    <a:pt x="3216" y="10192"/>
                  </a:lnTo>
                  <a:cubicBezTo>
                    <a:pt x="3216" y="10085"/>
                    <a:pt x="3168" y="10002"/>
                    <a:pt x="3097" y="9942"/>
                  </a:cubicBezTo>
                  <a:cubicBezTo>
                    <a:pt x="3156" y="9680"/>
                    <a:pt x="3263" y="9454"/>
                    <a:pt x="3430" y="9240"/>
                  </a:cubicBezTo>
                  <a:cubicBezTo>
                    <a:pt x="3585" y="9025"/>
                    <a:pt x="3680" y="8775"/>
                    <a:pt x="3680" y="8513"/>
                  </a:cubicBezTo>
                  <a:cubicBezTo>
                    <a:pt x="3680" y="8180"/>
                    <a:pt x="3549" y="7871"/>
                    <a:pt x="3311" y="7632"/>
                  </a:cubicBezTo>
                  <a:cubicBezTo>
                    <a:pt x="3072" y="7416"/>
                    <a:pt x="2769" y="7298"/>
                    <a:pt x="2462" y="7298"/>
                  </a:cubicBezTo>
                  <a:cubicBezTo>
                    <a:pt x="2447" y="7298"/>
                    <a:pt x="2433" y="7298"/>
                    <a:pt x="2418" y="7299"/>
                  </a:cubicBezTo>
                  <a:cubicBezTo>
                    <a:pt x="1787" y="7335"/>
                    <a:pt x="1275" y="7835"/>
                    <a:pt x="1263" y="8466"/>
                  </a:cubicBezTo>
                  <a:cubicBezTo>
                    <a:pt x="1251" y="8752"/>
                    <a:pt x="1346" y="9025"/>
                    <a:pt x="1525" y="9252"/>
                  </a:cubicBezTo>
                  <a:cubicBezTo>
                    <a:pt x="1680" y="9466"/>
                    <a:pt x="1787" y="9704"/>
                    <a:pt x="1846" y="9954"/>
                  </a:cubicBezTo>
                  <a:lnTo>
                    <a:pt x="1799" y="10002"/>
                  </a:lnTo>
                  <a:cubicBezTo>
                    <a:pt x="906" y="9347"/>
                    <a:pt x="382" y="8311"/>
                    <a:pt x="382" y="7204"/>
                  </a:cubicBezTo>
                  <a:cubicBezTo>
                    <a:pt x="382" y="5775"/>
                    <a:pt x="1251" y="4537"/>
                    <a:pt x="2489" y="4013"/>
                  </a:cubicBezTo>
                  <a:close/>
                  <a:moveTo>
                    <a:pt x="2847" y="10680"/>
                  </a:moveTo>
                  <a:lnTo>
                    <a:pt x="2847" y="10788"/>
                  </a:lnTo>
                  <a:lnTo>
                    <a:pt x="2073" y="10788"/>
                  </a:lnTo>
                  <a:lnTo>
                    <a:pt x="2073" y="10680"/>
                  </a:lnTo>
                  <a:close/>
                  <a:moveTo>
                    <a:pt x="10848" y="10526"/>
                  </a:moveTo>
                  <a:lnTo>
                    <a:pt x="10848" y="10728"/>
                  </a:lnTo>
                  <a:cubicBezTo>
                    <a:pt x="10848" y="10764"/>
                    <a:pt x="10824" y="10788"/>
                    <a:pt x="10788" y="10788"/>
                  </a:cubicBezTo>
                  <a:lnTo>
                    <a:pt x="10169" y="10788"/>
                  </a:lnTo>
                  <a:cubicBezTo>
                    <a:pt x="10133" y="10788"/>
                    <a:pt x="10109" y="10764"/>
                    <a:pt x="10109" y="10728"/>
                  </a:cubicBezTo>
                  <a:lnTo>
                    <a:pt x="10109" y="10526"/>
                  </a:lnTo>
                  <a:close/>
                  <a:moveTo>
                    <a:pt x="6228" y="0"/>
                  </a:moveTo>
                  <a:cubicBezTo>
                    <a:pt x="5454" y="0"/>
                    <a:pt x="4823" y="584"/>
                    <a:pt x="4716" y="1310"/>
                  </a:cubicBezTo>
                  <a:cubicBezTo>
                    <a:pt x="4049" y="1596"/>
                    <a:pt x="3466" y="2072"/>
                    <a:pt x="3049" y="2667"/>
                  </a:cubicBezTo>
                  <a:cubicBezTo>
                    <a:pt x="2858" y="2941"/>
                    <a:pt x="2692" y="3263"/>
                    <a:pt x="2597" y="3584"/>
                  </a:cubicBezTo>
                  <a:cubicBezTo>
                    <a:pt x="1084" y="4108"/>
                    <a:pt x="1" y="5537"/>
                    <a:pt x="1" y="7216"/>
                  </a:cubicBezTo>
                  <a:cubicBezTo>
                    <a:pt x="1" y="8502"/>
                    <a:pt x="632" y="9692"/>
                    <a:pt x="1704" y="10407"/>
                  </a:cubicBezTo>
                  <a:lnTo>
                    <a:pt x="1704" y="10847"/>
                  </a:lnTo>
                  <a:cubicBezTo>
                    <a:pt x="1704" y="11026"/>
                    <a:pt x="1846" y="11180"/>
                    <a:pt x="2025" y="11180"/>
                  </a:cubicBezTo>
                  <a:lnTo>
                    <a:pt x="2858" y="11180"/>
                  </a:lnTo>
                  <a:cubicBezTo>
                    <a:pt x="2989" y="11180"/>
                    <a:pt x="3108" y="11097"/>
                    <a:pt x="3156" y="10978"/>
                  </a:cubicBezTo>
                  <a:cubicBezTo>
                    <a:pt x="3382" y="11026"/>
                    <a:pt x="3609" y="11038"/>
                    <a:pt x="3823" y="11038"/>
                  </a:cubicBezTo>
                  <a:cubicBezTo>
                    <a:pt x="4716" y="11038"/>
                    <a:pt x="5549" y="10728"/>
                    <a:pt x="6204" y="10204"/>
                  </a:cubicBezTo>
                  <a:cubicBezTo>
                    <a:pt x="6764" y="10645"/>
                    <a:pt x="7419" y="10919"/>
                    <a:pt x="8157" y="11014"/>
                  </a:cubicBezTo>
                  <a:lnTo>
                    <a:pt x="8169" y="11014"/>
                  </a:lnTo>
                  <a:cubicBezTo>
                    <a:pt x="8264" y="11014"/>
                    <a:pt x="8335" y="10942"/>
                    <a:pt x="8347" y="10847"/>
                  </a:cubicBezTo>
                  <a:cubicBezTo>
                    <a:pt x="8371" y="10740"/>
                    <a:pt x="8288" y="10657"/>
                    <a:pt x="8192" y="10645"/>
                  </a:cubicBezTo>
                  <a:cubicBezTo>
                    <a:pt x="7550" y="10561"/>
                    <a:pt x="6966" y="10323"/>
                    <a:pt x="6490" y="9954"/>
                  </a:cubicBezTo>
                  <a:cubicBezTo>
                    <a:pt x="6918" y="9537"/>
                    <a:pt x="7264" y="9014"/>
                    <a:pt x="7454" y="8442"/>
                  </a:cubicBezTo>
                  <a:cubicBezTo>
                    <a:pt x="8966" y="7918"/>
                    <a:pt x="10050" y="6489"/>
                    <a:pt x="10050" y="4811"/>
                  </a:cubicBezTo>
                  <a:cubicBezTo>
                    <a:pt x="10050" y="4525"/>
                    <a:pt x="10014" y="4251"/>
                    <a:pt x="9955" y="4001"/>
                  </a:cubicBezTo>
                  <a:lnTo>
                    <a:pt x="9955" y="4001"/>
                  </a:lnTo>
                  <a:cubicBezTo>
                    <a:pt x="11193" y="4537"/>
                    <a:pt x="12062" y="5763"/>
                    <a:pt x="12062" y="7192"/>
                  </a:cubicBezTo>
                  <a:cubicBezTo>
                    <a:pt x="12062" y="8037"/>
                    <a:pt x="11741" y="8859"/>
                    <a:pt x="11181" y="9490"/>
                  </a:cubicBezTo>
                  <a:lnTo>
                    <a:pt x="11181" y="8597"/>
                  </a:lnTo>
                  <a:cubicBezTo>
                    <a:pt x="11181" y="8466"/>
                    <a:pt x="11109" y="8335"/>
                    <a:pt x="11002" y="8263"/>
                  </a:cubicBezTo>
                  <a:lnTo>
                    <a:pt x="10717" y="7644"/>
                  </a:lnTo>
                  <a:cubicBezTo>
                    <a:pt x="10669" y="7549"/>
                    <a:pt x="10574" y="7466"/>
                    <a:pt x="10455" y="7466"/>
                  </a:cubicBezTo>
                  <a:cubicBezTo>
                    <a:pt x="10336" y="7466"/>
                    <a:pt x="10228" y="7525"/>
                    <a:pt x="10181" y="7644"/>
                  </a:cubicBezTo>
                  <a:lnTo>
                    <a:pt x="9895" y="8263"/>
                  </a:lnTo>
                  <a:cubicBezTo>
                    <a:pt x="9800" y="8335"/>
                    <a:pt x="9716" y="8466"/>
                    <a:pt x="9716" y="8597"/>
                  </a:cubicBezTo>
                  <a:lnTo>
                    <a:pt x="9716" y="10478"/>
                  </a:lnTo>
                  <a:cubicBezTo>
                    <a:pt x="9466" y="10561"/>
                    <a:pt x="9216" y="10621"/>
                    <a:pt x="8943" y="10645"/>
                  </a:cubicBezTo>
                  <a:cubicBezTo>
                    <a:pt x="8847" y="10657"/>
                    <a:pt x="8764" y="10740"/>
                    <a:pt x="8788" y="10835"/>
                  </a:cubicBezTo>
                  <a:cubicBezTo>
                    <a:pt x="8800" y="10919"/>
                    <a:pt x="8871" y="11002"/>
                    <a:pt x="8966" y="11002"/>
                  </a:cubicBezTo>
                  <a:lnTo>
                    <a:pt x="8978" y="11002"/>
                  </a:lnTo>
                  <a:cubicBezTo>
                    <a:pt x="9228" y="10966"/>
                    <a:pt x="9478" y="10919"/>
                    <a:pt x="9740" y="10847"/>
                  </a:cubicBezTo>
                  <a:cubicBezTo>
                    <a:pt x="9776" y="11026"/>
                    <a:pt x="9943" y="11157"/>
                    <a:pt x="10133" y="11157"/>
                  </a:cubicBezTo>
                  <a:lnTo>
                    <a:pt x="10764" y="11157"/>
                  </a:lnTo>
                  <a:cubicBezTo>
                    <a:pt x="11002" y="11157"/>
                    <a:pt x="11193" y="10966"/>
                    <a:pt x="11193" y="10728"/>
                  </a:cubicBezTo>
                  <a:lnTo>
                    <a:pt x="11193" y="10014"/>
                  </a:lnTo>
                  <a:cubicBezTo>
                    <a:pt x="12002" y="9287"/>
                    <a:pt x="12455" y="8263"/>
                    <a:pt x="12455" y="7192"/>
                  </a:cubicBezTo>
                  <a:cubicBezTo>
                    <a:pt x="12455" y="5501"/>
                    <a:pt x="11371" y="4072"/>
                    <a:pt x="9871" y="3560"/>
                  </a:cubicBezTo>
                  <a:cubicBezTo>
                    <a:pt x="9740" y="3168"/>
                    <a:pt x="9538" y="2798"/>
                    <a:pt x="9276" y="2465"/>
                  </a:cubicBezTo>
                  <a:cubicBezTo>
                    <a:pt x="9242" y="2425"/>
                    <a:pt x="9189" y="2403"/>
                    <a:pt x="9137" y="2403"/>
                  </a:cubicBezTo>
                  <a:cubicBezTo>
                    <a:pt x="9097" y="2403"/>
                    <a:pt x="9057" y="2416"/>
                    <a:pt x="9026" y="2441"/>
                  </a:cubicBezTo>
                  <a:cubicBezTo>
                    <a:pt x="8943" y="2501"/>
                    <a:pt x="8931" y="2620"/>
                    <a:pt x="8990" y="2691"/>
                  </a:cubicBezTo>
                  <a:cubicBezTo>
                    <a:pt x="9169" y="2929"/>
                    <a:pt x="9324" y="3168"/>
                    <a:pt x="9443" y="3441"/>
                  </a:cubicBezTo>
                  <a:cubicBezTo>
                    <a:pt x="9169" y="3382"/>
                    <a:pt x="8907" y="3346"/>
                    <a:pt x="8621" y="3346"/>
                  </a:cubicBezTo>
                  <a:cubicBezTo>
                    <a:pt x="7728" y="3346"/>
                    <a:pt x="6895" y="3656"/>
                    <a:pt x="6240" y="4180"/>
                  </a:cubicBezTo>
                  <a:cubicBezTo>
                    <a:pt x="5930" y="3930"/>
                    <a:pt x="5573" y="3739"/>
                    <a:pt x="5192" y="3584"/>
                  </a:cubicBezTo>
                  <a:cubicBezTo>
                    <a:pt x="5175" y="3580"/>
                    <a:pt x="5158" y="3577"/>
                    <a:pt x="5140" y="3577"/>
                  </a:cubicBezTo>
                  <a:cubicBezTo>
                    <a:pt x="5068" y="3577"/>
                    <a:pt x="4992" y="3615"/>
                    <a:pt x="4954" y="3691"/>
                  </a:cubicBezTo>
                  <a:cubicBezTo>
                    <a:pt x="4930" y="3775"/>
                    <a:pt x="4978" y="3882"/>
                    <a:pt x="5061" y="3930"/>
                  </a:cubicBezTo>
                  <a:cubicBezTo>
                    <a:pt x="5394" y="4049"/>
                    <a:pt x="5692" y="4215"/>
                    <a:pt x="5954" y="4418"/>
                  </a:cubicBezTo>
                  <a:cubicBezTo>
                    <a:pt x="5228" y="5120"/>
                    <a:pt x="4775" y="6096"/>
                    <a:pt x="4775" y="7192"/>
                  </a:cubicBezTo>
                  <a:cubicBezTo>
                    <a:pt x="4775" y="7466"/>
                    <a:pt x="4811" y="7740"/>
                    <a:pt x="4871" y="7990"/>
                  </a:cubicBezTo>
                  <a:cubicBezTo>
                    <a:pt x="3632" y="7454"/>
                    <a:pt x="2775" y="6239"/>
                    <a:pt x="2775" y="4811"/>
                  </a:cubicBezTo>
                  <a:cubicBezTo>
                    <a:pt x="2775" y="4477"/>
                    <a:pt x="2811" y="4156"/>
                    <a:pt x="2906" y="3858"/>
                  </a:cubicBezTo>
                  <a:cubicBezTo>
                    <a:pt x="3204" y="3763"/>
                    <a:pt x="3525" y="3715"/>
                    <a:pt x="3859" y="3715"/>
                  </a:cubicBezTo>
                  <a:cubicBezTo>
                    <a:pt x="4025" y="3715"/>
                    <a:pt x="4168" y="3739"/>
                    <a:pt x="4335" y="3751"/>
                  </a:cubicBezTo>
                  <a:cubicBezTo>
                    <a:pt x="4342" y="3752"/>
                    <a:pt x="4349" y="3752"/>
                    <a:pt x="4356" y="3752"/>
                  </a:cubicBezTo>
                  <a:cubicBezTo>
                    <a:pt x="4444" y="3752"/>
                    <a:pt x="4526" y="3684"/>
                    <a:pt x="4537" y="3596"/>
                  </a:cubicBezTo>
                  <a:cubicBezTo>
                    <a:pt x="4549" y="3501"/>
                    <a:pt x="4478" y="3406"/>
                    <a:pt x="4394" y="3394"/>
                  </a:cubicBezTo>
                  <a:cubicBezTo>
                    <a:pt x="4216" y="3358"/>
                    <a:pt x="4049" y="3358"/>
                    <a:pt x="3870" y="3358"/>
                  </a:cubicBezTo>
                  <a:cubicBezTo>
                    <a:pt x="3585" y="3358"/>
                    <a:pt x="3323" y="3394"/>
                    <a:pt x="3049" y="3453"/>
                  </a:cubicBezTo>
                  <a:cubicBezTo>
                    <a:pt x="3144" y="3239"/>
                    <a:pt x="3239" y="3048"/>
                    <a:pt x="3382" y="2858"/>
                  </a:cubicBezTo>
                  <a:cubicBezTo>
                    <a:pt x="3716" y="2346"/>
                    <a:pt x="4192" y="1953"/>
                    <a:pt x="4728" y="1691"/>
                  </a:cubicBezTo>
                  <a:cubicBezTo>
                    <a:pt x="4835" y="2441"/>
                    <a:pt x="5466" y="3025"/>
                    <a:pt x="6240" y="3025"/>
                  </a:cubicBezTo>
                  <a:cubicBezTo>
                    <a:pt x="7014" y="3025"/>
                    <a:pt x="7657" y="2441"/>
                    <a:pt x="7740" y="1691"/>
                  </a:cubicBezTo>
                  <a:cubicBezTo>
                    <a:pt x="7990" y="1810"/>
                    <a:pt x="8228" y="1977"/>
                    <a:pt x="8454" y="2156"/>
                  </a:cubicBezTo>
                  <a:cubicBezTo>
                    <a:pt x="8490" y="2191"/>
                    <a:pt x="8526" y="2203"/>
                    <a:pt x="8573" y="2203"/>
                  </a:cubicBezTo>
                  <a:cubicBezTo>
                    <a:pt x="8633" y="2203"/>
                    <a:pt x="8681" y="2191"/>
                    <a:pt x="8704" y="2144"/>
                  </a:cubicBezTo>
                  <a:cubicBezTo>
                    <a:pt x="8764" y="2072"/>
                    <a:pt x="8764" y="1953"/>
                    <a:pt x="8681" y="1894"/>
                  </a:cubicBezTo>
                  <a:cubicBezTo>
                    <a:pt x="8395" y="1655"/>
                    <a:pt x="8073" y="1453"/>
                    <a:pt x="7728" y="1310"/>
                  </a:cubicBezTo>
                  <a:cubicBezTo>
                    <a:pt x="7621" y="560"/>
                    <a:pt x="7002" y="0"/>
                    <a:pt x="6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5" name="Google Shape;17765;p63"/>
            <p:cNvSpPr/>
            <p:nvPr/>
          </p:nvSpPr>
          <p:spPr>
            <a:xfrm>
              <a:off x="2057770" y="4294553"/>
              <a:ext cx="22741" cy="35622"/>
            </a:xfrm>
            <a:custGeom>
              <a:rect b="b" l="l" r="r" t="t"/>
              <a:pathLst>
                <a:path extrusionOk="0" h="1120" w="715">
                  <a:moveTo>
                    <a:pt x="191" y="0"/>
                  </a:moveTo>
                  <a:cubicBezTo>
                    <a:pt x="84" y="0"/>
                    <a:pt x="12" y="72"/>
                    <a:pt x="12" y="179"/>
                  </a:cubicBezTo>
                  <a:lnTo>
                    <a:pt x="12" y="941"/>
                  </a:lnTo>
                  <a:cubicBezTo>
                    <a:pt x="0" y="1036"/>
                    <a:pt x="84" y="1119"/>
                    <a:pt x="191" y="1119"/>
                  </a:cubicBezTo>
                  <a:lnTo>
                    <a:pt x="536" y="1119"/>
                  </a:lnTo>
                  <a:cubicBezTo>
                    <a:pt x="631" y="1119"/>
                    <a:pt x="715" y="1036"/>
                    <a:pt x="715" y="941"/>
                  </a:cubicBezTo>
                  <a:cubicBezTo>
                    <a:pt x="715" y="834"/>
                    <a:pt x="631" y="750"/>
                    <a:pt x="536" y="750"/>
                  </a:cubicBezTo>
                  <a:lnTo>
                    <a:pt x="369" y="750"/>
                  </a:lnTo>
                  <a:lnTo>
                    <a:pt x="369" y="179"/>
                  </a:lnTo>
                  <a:cubicBezTo>
                    <a:pt x="369" y="72"/>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6" name="Google Shape;17766;p63"/>
            <p:cNvSpPr/>
            <p:nvPr/>
          </p:nvSpPr>
          <p:spPr>
            <a:xfrm>
              <a:off x="2048292" y="4456250"/>
              <a:ext cx="30724" cy="64055"/>
            </a:xfrm>
            <a:custGeom>
              <a:rect b="b" l="l" r="r" t="t"/>
              <a:pathLst>
                <a:path extrusionOk="0" h="2014" w="966">
                  <a:moveTo>
                    <a:pt x="477" y="0"/>
                  </a:moveTo>
                  <a:cubicBezTo>
                    <a:pt x="370" y="0"/>
                    <a:pt x="298" y="84"/>
                    <a:pt x="298" y="179"/>
                  </a:cubicBezTo>
                  <a:lnTo>
                    <a:pt x="298" y="262"/>
                  </a:lnTo>
                  <a:cubicBezTo>
                    <a:pt x="120" y="334"/>
                    <a:pt x="1" y="512"/>
                    <a:pt x="1" y="703"/>
                  </a:cubicBezTo>
                  <a:cubicBezTo>
                    <a:pt x="1" y="977"/>
                    <a:pt x="215" y="1191"/>
                    <a:pt x="489" y="1191"/>
                  </a:cubicBezTo>
                  <a:cubicBezTo>
                    <a:pt x="560" y="1191"/>
                    <a:pt x="608" y="1250"/>
                    <a:pt x="608" y="1310"/>
                  </a:cubicBezTo>
                  <a:cubicBezTo>
                    <a:pt x="608" y="1381"/>
                    <a:pt x="548" y="1429"/>
                    <a:pt x="489" y="1429"/>
                  </a:cubicBezTo>
                  <a:cubicBezTo>
                    <a:pt x="441" y="1429"/>
                    <a:pt x="394" y="1405"/>
                    <a:pt x="382" y="1358"/>
                  </a:cubicBezTo>
                  <a:cubicBezTo>
                    <a:pt x="346" y="1287"/>
                    <a:pt x="284" y="1249"/>
                    <a:pt x="216" y="1249"/>
                  </a:cubicBezTo>
                  <a:cubicBezTo>
                    <a:pt x="192" y="1249"/>
                    <a:pt x="168" y="1253"/>
                    <a:pt x="144" y="1262"/>
                  </a:cubicBezTo>
                  <a:cubicBezTo>
                    <a:pt x="60" y="1310"/>
                    <a:pt x="13" y="1417"/>
                    <a:pt x="60" y="1500"/>
                  </a:cubicBezTo>
                  <a:cubicBezTo>
                    <a:pt x="120" y="1608"/>
                    <a:pt x="203" y="1703"/>
                    <a:pt x="310" y="1739"/>
                  </a:cubicBezTo>
                  <a:lnTo>
                    <a:pt x="310" y="1834"/>
                  </a:lnTo>
                  <a:cubicBezTo>
                    <a:pt x="310" y="1941"/>
                    <a:pt x="382" y="2012"/>
                    <a:pt x="489" y="2012"/>
                  </a:cubicBezTo>
                  <a:cubicBezTo>
                    <a:pt x="495" y="2013"/>
                    <a:pt x="501" y="2014"/>
                    <a:pt x="507" y="2014"/>
                  </a:cubicBezTo>
                  <a:cubicBezTo>
                    <a:pt x="586" y="2014"/>
                    <a:pt x="667" y="1945"/>
                    <a:pt x="667" y="1846"/>
                  </a:cubicBezTo>
                  <a:lnTo>
                    <a:pt x="667" y="1762"/>
                  </a:lnTo>
                  <a:cubicBezTo>
                    <a:pt x="846" y="1691"/>
                    <a:pt x="965" y="1512"/>
                    <a:pt x="965" y="1310"/>
                  </a:cubicBezTo>
                  <a:cubicBezTo>
                    <a:pt x="965" y="1048"/>
                    <a:pt x="739" y="822"/>
                    <a:pt x="477" y="822"/>
                  </a:cubicBezTo>
                  <a:cubicBezTo>
                    <a:pt x="394" y="822"/>
                    <a:pt x="358" y="762"/>
                    <a:pt x="358" y="703"/>
                  </a:cubicBezTo>
                  <a:cubicBezTo>
                    <a:pt x="358" y="631"/>
                    <a:pt x="417" y="584"/>
                    <a:pt x="477" y="584"/>
                  </a:cubicBezTo>
                  <a:cubicBezTo>
                    <a:pt x="513" y="584"/>
                    <a:pt x="548" y="596"/>
                    <a:pt x="572" y="643"/>
                  </a:cubicBezTo>
                  <a:cubicBezTo>
                    <a:pt x="608" y="700"/>
                    <a:pt x="660" y="727"/>
                    <a:pt x="717" y="727"/>
                  </a:cubicBezTo>
                  <a:cubicBezTo>
                    <a:pt x="755" y="727"/>
                    <a:pt x="796" y="715"/>
                    <a:pt x="834" y="691"/>
                  </a:cubicBezTo>
                  <a:cubicBezTo>
                    <a:pt x="917" y="631"/>
                    <a:pt x="929" y="524"/>
                    <a:pt x="870" y="441"/>
                  </a:cubicBezTo>
                  <a:cubicBezTo>
                    <a:pt x="810" y="357"/>
                    <a:pt x="739" y="286"/>
                    <a:pt x="656" y="262"/>
                  </a:cubicBezTo>
                  <a:lnTo>
                    <a:pt x="656" y="179"/>
                  </a:lnTo>
                  <a:cubicBezTo>
                    <a:pt x="656" y="84"/>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7" name="Google Shape;17767;p63"/>
            <p:cNvSpPr/>
            <p:nvPr/>
          </p:nvSpPr>
          <p:spPr>
            <a:xfrm>
              <a:off x="1898713" y="4487196"/>
              <a:ext cx="17461" cy="16030"/>
            </a:xfrm>
            <a:custGeom>
              <a:rect b="b" l="l" r="r" t="t"/>
              <a:pathLst>
                <a:path extrusionOk="0" h="504" w="549">
                  <a:moveTo>
                    <a:pt x="193" y="1"/>
                  </a:moveTo>
                  <a:cubicBezTo>
                    <a:pt x="147" y="1"/>
                    <a:pt x="102" y="21"/>
                    <a:pt x="72" y="63"/>
                  </a:cubicBezTo>
                  <a:cubicBezTo>
                    <a:pt x="1" y="135"/>
                    <a:pt x="1" y="254"/>
                    <a:pt x="72" y="313"/>
                  </a:cubicBezTo>
                  <a:lnTo>
                    <a:pt x="203" y="444"/>
                  </a:lnTo>
                  <a:cubicBezTo>
                    <a:pt x="227" y="480"/>
                    <a:pt x="298" y="504"/>
                    <a:pt x="334" y="504"/>
                  </a:cubicBezTo>
                  <a:cubicBezTo>
                    <a:pt x="382" y="504"/>
                    <a:pt x="429" y="492"/>
                    <a:pt x="465" y="444"/>
                  </a:cubicBezTo>
                  <a:cubicBezTo>
                    <a:pt x="548" y="373"/>
                    <a:pt x="548" y="254"/>
                    <a:pt x="465" y="194"/>
                  </a:cubicBezTo>
                  <a:lnTo>
                    <a:pt x="322" y="63"/>
                  </a:lnTo>
                  <a:cubicBezTo>
                    <a:pt x="286" y="21"/>
                    <a:pt x="239"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8" name="Google Shape;17768;p63"/>
            <p:cNvSpPr/>
            <p:nvPr/>
          </p:nvSpPr>
          <p:spPr>
            <a:xfrm>
              <a:off x="1887740" y="4502494"/>
              <a:ext cx="19337" cy="13231"/>
            </a:xfrm>
            <a:custGeom>
              <a:rect b="b" l="l" r="r" t="t"/>
              <a:pathLst>
                <a:path extrusionOk="0" h="416" w="608">
                  <a:moveTo>
                    <a:pt x="190" y="0"/>
                  </a:moveTo>
                  <a:cubicBezTo>
                    <a:pt x="112" y="0"/>
                    <a:pt x="53" y="56"/>
                    <a:pt x="24" y="142"/>
                  </a:cubicBezTo>
                  <a:cubicBezTo>
                    <a:pt x="0" y="249"/>
                    <a:pt x="60" y="332"/>
                    <a:pt x="155" y="368"/>
                  </a:cubicBezTo>
                  <a:lnTo>
                    <a:pt x="358" y="416"/>
                  </a:lnTo>
                  <a:lnTo>
                    <a:pt x="405" y="416"/>
                  </a:lnTo>
                  <a:cubicBezTo>
                    <a:pt x="477" y="416"/>
                    <a:pt x="548" y="356"/>
                    <a:pt x="572" y="273"/>
                  </a:cubicBezTo>
                  <a:cubicBezTo>
                    <a:pt x="608" y="189"/>
                    <a:pt x="548" y="82"/>
                    <a:pt x="441" y="58"/>
                  </a:cubicBezTo>
                  <a:lnTo>
                    <a:pt x="250" y="11"/>
                  </a:lnTo>
                  <a:cubicBezTo>
                    <a:pt x="229" y="4"/>
                    <a:pt x="209"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9" name="Google Shape;17769;p63"/>
            <p:cNvSpPr/>
            <p:nvPr/>
          </p:nvSpPr>
          <p:spPr>
            <a:xfrm>
              <a:off x="1913852" y="4477019"/>
              <a:ext cx="13676" cy="17874"/>
            </a:xfrm>
            <a:custGeom>
              <a:rect b="b" l="l" r="r" t="t"/>
              <a:pathLst>
                <a:path extrusionOk="0" h="562" w="430">
                  <a:moveTo>
                    <a:pt x="175" y="0"/>
                  </a:moveTo>
                  <a:cubicBezTo>
                    <a:pt x="165" y="0"/>
                    <a:pt x="155" y="1"/>
                    <a:pt x="144" y="2"/>
                  </a:cubicBezTo>
                  <a:cubicBezTo>
                    <a:pt x="37" y="38"/>
                    <a:pt x="1" y="121"/>
                    <a:pt x="13" y="228"/>
                  </a:cubicBezTo>
                  <a:lnTo>
                    <a:pt x="60" y="419"/>
                  </a:lnTo>
                  <a:cubicBezTo>
                    <a:pt x="72" y="502"/>
                    <a:pt x="144" y="562"/>
                    <a:pt x="239" y="562"/>
                  </a:cubicBezTo>
                  <a:lnTo>
                    <a:pt x="275" y="562"/>
                  </a:lnTo>
                  <a:cubicBezTo>
                    <a:pt x="382" y="526"/>
                    <a:pt x="430" y="443"/>
                    <a:pt x="418" y="335"/>
                  </a:cubicBezTo>
                  <a:lnTo>
                    <a:pt x="370" y="145"/>
                  </a:lnTo>
                  <a:cubicBezTo>
                    <a:pt x="338" y="49"/>
                    <a:pt x="267"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70" name="Google Shape;17770;p63"/>
          <p:cNvGrpSpPr/>
          <p:nvPr/>
        </p:nvGrpSpPr>
        <p:grpSpPr>
          <a:xfrm>
            <a:off x="2411823" y="4128549"/>
            <a:ext cx="334398" cy="299953"/>
            <a:chOff x="2411823" y="4303999"/>
            <a:chExt cx="334398" cy="299953"/>
          </a:xfrm>
        </p:grpSpPr>
        <p:sp>
          <p:nvSpPr>
            <p:cNvPr id="17771" name="Google Shape;17771;p63"/>
            <p:cNvSpPr/>
            <p:nvPr/>
          </p:nvSpPr>
          <p:spPr>
            <a:xfrm>
              <a:off x="2411823" y="4303999"/>
              <a:ext cx="237838" cy="84124"/>
            </a:xfrm>
            <a:custGeom>
              <a:rect b="b" l="l" r="r" t="t"/>
              <a:pathLst>
                <a:path extrusionOk="0" h="2645" w="7478">
                  <a:moveTo>
                    <a:pt x="3573" y="299"/>
                  </a:moveTo>
                  <a:cubicBezTo>
                    <a:pt x="3584" y="299"/>
                    <a:pt x="3596" y="310"/>
                    <a:pt x="3608" y="322"/>
                  </a:cubicBezTo>
                  <a:lnTo>
                    <a:pt x="3954" y="846"/>
                  </a:lnTo>
                  <a:lnTo>
                    <a:pt x="703" y="846"/>
                  </a:lnTo>
                  <a:lnTo>
                    <a:pt x="703" y="346"/>
                  </a:lnTo>
                  <a:lnTo>
                    <a:pt x="715" y="346"/>
                  </a:lnTo>
                  <a:cubicBezTo>
                    <a:pt x="715" y="310"/>
                    <a:pt x="739" y="299"/>
                    <a:pt x="751" y="299"/>
                  </a:cubicBezTo>
                  <a:close/>
                  <a:moveTo>
                    <a:pt x="5978" y="501"/>
                  </a:moveTo>
                  <a:cubicBezTo>
                    <a:pt x="5990" y="501"/>
                    <a:pt x="6013" y="525"/>
                    <a:pt x="6025" y="537"/>
                  </a:cubicBezTo>
                  <a:lnTo>
                    <a:pt x="6216" y="846"/>
                  </a:lnTo>
                  <a:lnTo>
                    <a:pt x="4323" y="846"/>
                  </a:lnTo>
                  <a:lnTo>
                    <a:pt x="4120" y="525"/>
                  </a:lnTo>
                  <a:lnTo>
                    <a:pt x="5978" y="525"/>
                  </a:lnTo>
                  <a:lnTo>
                    <a:pt x="5978" y="501"/>
                  </a:lnTo>
                  <a:close/>
                  <a:moveTo>
                    <a:pt x="786" y="1"/>
                  </a:moveTo>
                  <a:cubicBezTo>
                    <a:pt x="596" y="1"/>
                    <a:pt x="429" y="156"/>
                    <a:pt x="429" y="358"/>
                  </a:cubicBezTo>
                  <a:lnTo>
                    <a:pt x="429" y="858"/>
                  </a:lnTo>
                  <a:lnTo>
                    <a:pt x="358" y="858"/>
                  </a:lnTo>
                  <a:cubicBezTo>
                    <a:pt x="155" y="858"/>
                    <a:pt x="1" y="1025"/>
                    <a:pt x="1" y="1215"/>
                  </a:cubicBezTo>
                  <a:lnTo>
                    <a:pt x="1" y="2513"/>
                  </a:lnTo>
                  <a:cubicBezTo>
                    <a:pt x="1" y="2585"/>
                    <a:pt x="72" y="2644"/>
                    <a:pt x="144" y="2644"/>
                  </a:cubicBezTo>
                  <a:cubicBezTo>
                    <a:pt x="239" y="2644"/>
                    <a:pt x="298" y="2573"/>
                    <a:pt x="298" y="2501"/>
                  </a:cubicBezTo>
                  <a:lnTo>
                    <a:pt x="298" y="1203"/>
                  </a:lnTo>
                  <a:cubicBezTo>
                    <a:pt x="298" y="1168"/>
                    <a:pt x="322" y="1156"/>
                    <a:pt x="334" y="1156"/>
                  </a:cubicBezTo>
                  <a:lnTo>
                    <a:pt x="7335" y="1156"/>
                  </a:lnTo>
                  <a:cubicBezTo>
                    <a:pt x="7418" y="1156"/>
                    <a:pt x="7478" y="1084"/>
                    <a:pt x="7478" y="1013"/>
                  </a:cubicBezTo>
                  <a:cubicBezTo>
                    <a:pt x="7478" y="918"/>
                    <a:pt x="7406" y="858"/>
                    <a:pt x="7335" y="858"/>
                  </a:cubicBezTo>
                  <a:lnTo>
                    <a:pt x="6573" y="858"/>
                  </a:lnTo>
                  <a:lnTo>
                    <a:pt x="6263" y="382"/>
                  </a:lnTo>
                  <a:cubicBezTo>
                    <a:pt x="6204" y="275"/>
                    <a:pt x="6085" y="215"/>
                    <a:pt x="5966" y="215"/>
                  </a:cubicBezTo>
                  <a:lnTo>
                    <a:pt x="3930" y="215"/>
                  </a:lnTo>
                  <a:lnTo>
                    <a:pt x="3894" y="156"/>
                  </a:lnTo>
                  <a:cubicBezTo>
                    <a:pt x="3834" y="60"/>
                    <a:pt x="3715" y="1"/>
                    <a:pt x="3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2" name="Google Shape;17772;p63"/>
            <p:cNvSpPr/>
            <p:nvPr/>
          </p:nvSpPr>
          <p:spPr>
            <a:xfrm>
              <a:off x="2412205" y="4330525"/>
              <a:ext cx="334016" cy="273428"/>
            </a:xfrm>
            <a:custGeom>
              <a:rect b="b" l="l" r="r" t="t"/>
              <a:pathLst>
                <a:path extrusionOk="0" h="8597" w="10502">
                  <a:moveTo>
                    <a:pt x="6847" y="6835"/>
                  </a:moveTo>
                  <a:cubicBezTo>
                    <a:pt x="6870" y="6835"/>
                    <a:pt x="6894" y="6858"/>
                    <a:pt x="6894" y="6870"/>
                  </a:cubicBezTo>
                  <a:lnTo>
                    <a:pt x="6894" y="7192"/>
                  </a:lnTo>
                  <a:cubicBezTo>
                    <a:pt x="6894" y="7644"/>
                    <a:pt x="7097" y="8049"/>
                    <a:pt x="7442" y="8323"/>
                  </a:cubicBezTo>
                  <a:lnTo>
                    <a:pt x="1989" y="8323"/>
                  </a:lnTo>
                  <a:cubicBezTo>
                    <a:pt x="1370" y="8323"/>
                    <a:pt x="858" y="7811"/>
                    <a:pt x="858" y="7192"/>
                  </a:cubicBezTo>
                  <a:lnTo>
                    <a:pt x="858" y="6870"/>
                  </a:lnTo>
                  <a:cubicBezTo>
                    <a:pt x="858" y="6846"/>
                    <a:pt x="894" y="6835"/>
                    <a:pt x="905" y="6835"/>
                  </a:cubicBezTo>
                  <a:close/>
                  <a:moveTo>
                    <a:pt x="8002" y="0"/>
                  </a:moveTo>
                  <a:cubicBezTo>
                    <a:pt x="7918" y="0"/>
                    <a:pt x="7859" y="72"/>
                    <a:pt x="7859" y="143"/>
                  </a:cubicBezTo>
                  <a:cubicBezTo>
                    <a:pt x="7859" y="238"/>
                    <a:pt x="7930" y="298"/>
                    <a:pt x="8002" y="298"/>
                  </a:cubicBezTo>
                  <a:lnTo>
                    <a:pt x="10133" y="298"/>
                  </a:lnTo>
                  <a:cubicBezTo>
                    <a:pt x="10169" y="298"/>
                    <a:pt x="10180" y="322"/>
                    <a:pt x="10180" y="346"/>
                  </a:cubicBezTo>
                  <a:lnTo>
                    <a:pt x="10180" y="6918"/>
                  </a:lnTo>
                  <a:cubicBezTo>
                    <a:pt x="10180" y="6954"/>
                    <a:pt x="10145" y="6966"/>
                    <a:pt x="10133" y="6966"/>
                  </a:cubicBezTo>
                  <a:lnTo>
                    <a:pt x="9847" y="6966"/>
                  </a:lnTo>
                  <a:lnTo>
                    <a:pt x="9847" y="2465"/>
                  </a:lnTo>
                  <a:cubicBezTo>
                    <a:pt x="9847" y="2274"/>
                    <a:pt x="9680" y="2108"/>
                    <a:pt x="9490" y="2108"/>
                  </a:cubicBezTo>
                  <a:lnTo>
                    <a:pt x="5358" y="2108"/>
                  </a:lnTo>
                  <a:cubicBezTo>
                    <a:pt x="5263" y="2108"/>
                    <a:pt x="5204" y="2191"/>
                    <a:pt x="5204" y="2263"/>
                  </a:cubicBezTo>
                  <a:cubicBezTo>
                    <a:pt x="5204" y="2346"/>
                    <a:pt x="5287" y="2405"/>
                    <a:pt x="5358" y="2405"/>
                  </a:cubicBezTo>
                  <a:lnTo>
                    <a:pt x="9490" y="2405"/>
                  </a:lnTo>
                  <a:cubicBezTo>
                    <a:pt x="9526" y="2405"/>
                    <a:pt x="9537" y="2441"/>
                    <a:pt x="9537" y="2453"/>
                  </a:cubicBezTo>
                  <a:lnTo>
                    <a:pt x="9537" y="7144"/>
                  </a:lnTo>
                  <a:cubicBezTo>
                    <a:pt x="9537" y="7763"/>
                    <a:pt x="9037" y="8275"/>
                    <a:pt x="8406" y="8275"/>
                  </a:cubicBezTo>
                  <a:lnTo>
                    <a:pt x="8335" y="8275"/>
                  </a:lnTo>
                  <a:cubicBezTo>
                    <a:pt x="7704" y="8275"/>
                    <a:pt x="7204" y="7763"/>
                    <a:pt x="7204" y="7144"/>
                  </a:cubicBezTo>
                  <a:lnTo>
                    <a:pt x="7204" y="6823"/>
                  </a:lnTo>
                  <a:cubicBezTo>
                    <a:pt x="7204" y="6632"/>
                    <a:pt x="7037" y="6465"/>
                    <a:pt x="6847" y="6465"/>
                  </a:cubicBezTo>
                  <a:lnTo>
                    <a:pt x="3513" y="6465"/>
                  </a:lnTo>
                  <a:lnTo>
                    <a:pt x="3513" y="2453"/>
                  </a:lnTo>
                  <a:cubicBezTo>
                    <a:pt x="3513" y="2417"/>
                    <a:pt x="3537" y="2405"/>
                    <a:pt x="3549" y="2405"/>
                  </a:cubicBezTo>
                  <a:lnTo>
                    <a:pt x="4680" y="2405"/>
                  </a:lnTo>
                  <a:cubicBezTo>
                    <a:pt x="4775" y="2405"/>
                    <a:pt x="4835" y="2334"/>
                    <a:pt x="4835" y="2263"/>
                  </a:cubicBezTo>
                  <a:cubicBezTo>
                    <a:pt x="4835" y="2167"/>
                    <a:pt x="4763" y="2108"/>
                    <a:pt x="4680" y="2108"/>
                  </a:cubicBezTo>
                  <a:lnTo>
                    <a:pt x="3549" y="2108"/>
                  </a:lnTo>
                  <a:cubicBezTo>
                    <a:pt x="3358" y="2108"/>
                    <a:pt x="3191" y="2274"/>
                    <a:pt x="3191" y="2465"/>
                  </a:cubicBezTo>
                  <a:lnTo>
                    <a:pt x="3191" y="6489"/>
                  </a:lnTo>
                  <a:lnTo>
                    <a:pt x="905" y="6489"/>
                  </a:lnTo>
                  <a:cubicBezTo>
                    <a:pt x="715" y="6489"/>
                    <a:pt x="548" y="6656"/>
                    <a:pt x="548" y="6846"/>
                  </a:cubicBezTo>
                  <a:lnTo>
                    <a:pt x="548" y="6966"/>
                  </a:lnTo>
                  <a:lnTo>
                    <a:pt x="346" y="6966"/>
                  </a:lnTo>
                  <a:cubicBezTo>
                    <a:pt x="310" y="6966"/>
                    <a:pt x="298" y="6930"/>
                    <a:pt x="298" y="6918"/>
                  </a:cubicBezTo>
                  <a:lnTo>
                    <a:pt x="298" y="2298"/>
                  </a:lnTo>
                  <a:cubicBezTo>
                    <a:pt x="298" y="2215"/>
                    <a:pt x="227" y="2155"/>
                    <a:pt x="143" y="2155"/>
                  </a:cubicBezTo>
                  <a:cubicBezTo>
                    <a:pt x="60" y="2155"/>
                    <a:pt x="1" y="2227"/>
                    <a:pt x="1" y="2298"/>
                  </a:cubicBezTo>
                  <a:lnTo>
                    <a:pt x="1" y="6918"/>
                  </a:lnTo>
                  <a:cubicBezTo>
                    <a:pt x="1" y="7108"/>
                    <a:pt x="167" y="7275"/>
                    <a:pt x="358" y="7275"/>
                  </a:cubicBezTo>
                  <a:lnTo>
                    <a:pt x="584" y="7275"/>
                  </a:lnTo>
                  <a:cubicBezTo>
                    <a:pt x="632" y="8013"/>
                    <a:pt x="1251" y="8597"/>
                    <a:pt x="2001" y="8597"/>
                  </a:cubicBezTo>
                  <a:lnTo>
                    <a:pt x="8442" y="8597"/>
                  </a:lnTo>
                  <a:cubicBezTo>
                    <a:pt x="9192" y="8597"/>
                    <a:pt x="9823" y="8013"/>
                    <a:pt x="9871" y="7275"/>
                  </a:cubicBezTo>
                  <a:lnTo>
                    <a:pt x="10145" y="7275"/>
                  </a:lnTo>
                  <a:cubicBezTo>
                    <a:pt x="10335" y="7275"/>
                    <a:pt x="10502" y="7108"/>
                    <a:pt x="10502" y="6918"/>
                  </a:cubicBezTo>
                  <a:lnTo>
                    <a:pt x="10502" y="334"/>
                  </a:lnTo>
                  <a:cubicBezTo>
                    <a:pt x="10490" y="167"/>
                    <a:pt x="10347" y="0"/>
                    <a:pt x="10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3" name="Google Shape;17773;p63"/>
            <p:cNvSpPr/>
            <p:nvPr/>
          </p:nvSpPr>
          <p:spPr>
            <a:xfrm>
              <a:off x="2543241" y="4476319"/>
              <a:ext cx="20101" cy="9478"/>
            </a:xfrm>
            <a:custGeom>
              <a:rect b="b" l="l" r="r" t="t"/>
              <a:pathLst>
                <a:path extrusionOk="0" h="298" w="632">
                  <a:moveTo>
                    <a:pt x="167" y="0"/>
                  </a:moveTo>
                  <a:cubicBezTo>
                    <a:pt x="72" y="0"/>
                    <a:pt x="12" y="72"/>
                    <a:pt x="12" y="143"/>
                  </a:cubicBezTo>
                  <a:cubicBezTo>
                    <a:pt x="0" y="226"/>
                    <a:pt x="72" y="298"/>
                    <a:pt x="167" y="298"/>
                  </a:cubicBezTo>
                  <a:lnTo>
                    <a:pt x="476" y="298"/>
                  </a:lnTo>
                  <a:cubicBezTo>
                    <a:pt x="572" y="298"/>
                    <a:pt x="631" y="226"/>
                    <a:pt x="631" y="143"/>
                  </a:cubicBezTo>
                  <a:cubicBezTo>
                    <a:pt x="631" y="60"/>
                    <a:pt x="548" y="0"/>
                    <a:pt x="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4" name="Google Shape;17774;p63"/>
            <p:cNvSpPr/>
            <p:nvPr/>
          </p:nvSpPr>
          <p:spPr>
            <a:xfrm>
              <a:off x="2568590" y="4475937"/>
              <a:ext cx="129160" cy="9478"/>
            </a:xfrm>
            <a:custGeom>
              <a:rect b="b" l="l" r="r" t="t"/>
              <a:pathLst>
                <a:path extrusionOk="0" h="298" w="4061">
                  <a:moveTo>
                    <a:pt x="156" y="0"/>
                  </a:moveTo>
                  <a:cubicBezTo>
                    <a:pt x="84" y="0"/>
                    <a:pt x="1" y="72"/>
                    <a:pt x="1" y="143"/>
                  </a:cubicBezTo>
                  <a:cubicBezTo>
                    <a:pt x="1" y="238"/>
                    <a:pt x="84" y="298"/>
                    <a:pt x="156" y="298"/>
                  </a:cubicBezTo>
                  <a:lnTo>
                    <a:pt x="3906" y="298"/>
                  </a:lnTo>
                  <a:cubicBezTo>
                    <a:pt x="4001" y="298"/>
                    <a:pt x="4061" y="215"/>
                    <a:pt x="4061" y="143"/>
                  </a:cubicBezTo>
                  <a:cubicBezTo>
                    <a:pt x="4061" y="60"/>
                    <a:pt x="3978" y="0"/>
                    <a:pt x="3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5" name="Google Shape;17775;p63"/>
            <p:cNvSpPr/>
            <p:nvPr/>
          </p:nvSpPr>
          <p:spPr>
            <a:xfrm>
              <a:off x="2543241" y="4491840"/>
              <a:ext cx="154890" cy="9510"/>
            </a:xfrm>
            <a:custGeom>
              <a:rect b="b" l="l" r="r" t="t"/>
              <a:pathLst>
                <a:path extrusionOk="0" h="299" w="4870">
                  <a:moveTo>
                    <a:pt x="155" y="0"/>
                  </a:moveTo>
                  <a:cubicBezTo>
                    <a:pt x="60" y="0"/>
                    <a:pt x="0" y="72"/>
                    <a:pt x="0" y="155"/>
                  </a:cubicBezTo>
                  <a:cubicBezTo>
                    <a:pt x="0" y="239"/>
                    <a:pt x="72" y="298"/>
                    <a:pt x="155" y="298"/>
                  </a:cubicBezTo>
                  <a:lnTo>
                    <a:pt x="4715" y="298"/>
                  </a:lnTo>
                  <a:cubicBezTo>
                    <a:pt x="4810" y="298"/>
                    <a:pt x="4870" y="227"/>
                    <a:pt x="4870" y="155"/>
                  </a:cubicBezTo>
                  <a:cubicBezTo>
                    <a:pt x="4870" y="72"/>
                    <a:pt x="4810" y="0"/>
                    <a:pt x="4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6" name="Google Shape;17776;p63"/>
            <p:cNvSpPr/>
            <p:nvPr/>
          </p:nvSpPr>
          <p:spPr>
            <a:xfrm>
              <a:off x="2543241" y="4508506"/>
              <a:ext cx="154890" cy="9478"/>
            </a:xfrm>
            <a:custGeom>
              <a:rect b="b" l="l" r="r" t="t"/>
              <a:pathLst>
                <a:path extrusionOk="0" h="298" w="4870">
                  <a:moveTo>
                    <a:pt x="155" y="0"/>
                  </a:moveTo>
                  <a:cubicBezTo>
                    <a:pt x="60" y="0"/>
                    <a:pt x="0" y="72"/>
                    <a:pt x="0" y="143"/>
                  </a:cubicBezTo>
                  <a:cubicBezTo>
                    <a:pt x="0" y="238"/>
                    <a:pt x="72" y="298"/>
                    <a:pt x="155" y="298"/>
                  </a:cubicBezTo>
                  <a:lnTo>
                    <a:pt x="4715" y="298"/>
                  </a:lnTo>
                  <a:cubicBezTo>
                    <a:pt x="4810" y="298"/>
                    <a:pt x="4870" y="227"/>
                    <a:pt x="4870" y="143"/>
                  </a:cubicBezTo>
                  <a:cubicBezTo>
                    <a:pt x="4870" y="72"/>
                    <a:pt x="4810" y="0"/>
                    <a:pt x="4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7" name="Google Shape;17777;p63"/>
            <p:cNvSpPr/>
            <p:nvPr/>
          </p:nvSpPr>
          <p:spPr>
            <a:xfrm>
              <a:off x="2635635" y="4436563"/>
              <a:ext cx="62497" cy="27289"/>
            </a:xfrm>
            <a:custGeom>
              <a:rect b="b" l="l" r="r" t="t"/>
              <a:pathLst>
                <a:path extrusionOk="0" h="858" w="1965">
                  <a:moveTo>
                    <a:pt x="1655" y="310"/>
                  </a:moveTo>
                  <a:lnTo>
                    <a:pt x="1655" y="560"/>
                  </a:lnTo>
                  <a:lnTo>
                    <a:pt x="298" y="560"/>
                  </a:lnTo>
                  <a:lnTo>
                    <a:pt x="298" y="310"/>
                  </a:lnTo>
                  <a:close/>
                  <a:moveTo>
                    <a:pt x="143" y="0"/>
                  </a:moveTo>
                  <a:cubicBezTo>
                    <a:pt x="60" y="0"/>
                    <a:pt x="0" y="72"/>
                    <a:pt x="0" y="143"/>
                  </a:cubicBezTo>
                  <a:lnTo>
                    <a:pt x="0" y="714"/>
                  </a:lnTo>
                  <a:cubicBezTo>
                    <a:pt x="0" y="798"/>
                    <a:pt x="72" y="857"/>
                    <a:pt x="143" y="857"/>
                  </a:cubicBezTo>
                  <a:lnTo>
                    <a:pt x="1810" y="857"/>
                  </a:lnTo>
                  <a:cubicBezTo>
                    <a:pt x="1905" y="857"/>
                    <a:pt x="1965" y="786"/>
                    <a:pt x="1965" y="714"/>
                  </a:cubicBezTo>
                  <a:lnTo>
                    <a:pt x="1965" y="143"/>
                  </a:lnTo>
                  <a:cubicBezTo>
                    <a:pt x="1965" y="60"/>
                    <a:pt x="1893"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78" name="Google Shape;17778;p63"/>
          <p:cNvGrpSpPr/>
          <p:nvPr/>
        </p:nvGrpSpPr>
        <p:grpSpPr>
          <a:xfrm>
            <a:off x="2903337" y="4103582"/>
            <a:ext cx="382519" cy="350682"/>
            <a:chOff x="2903337" y="4279032"/>
            <a:chExt cx="382519" cy="350682"/>
          </a:xfrm>
        </p:grpSpPr>
        <p:sp>
          <p:nvSpPr>
            <p:cNvPr id="17779" name="Google Shape;17779;p63"/>
            <p:cNvSpPr/>
            <p:nvPr/>
          </p:nvSpPr>
          <p:spPr>
            <a:xfrm>
              <a:off x="2966979" y="4320570"/>
              <a:ext cx="202248" cy="184183"/>
            </a:xfrm>
            <a:custGeom>
              <a:rect b="b" l="l" r="r" t="t"/>
              <a:pathLst>
                <a:path extrusionOk="0" h="5791" w="6359">
                  <a:moveTo>
                    <a:pt x="3179" y="361"/>
                  </a:moveTo>
                  <a:cubicBezTo>
                    <a:pt x="3834" y="361"/>
                    <a:pt x="4477" y="611"/>
                    <a:pt x="4989" y="1099"/>
                  </a:cubicBezTo>
                  <a:cubicBezTo>
                    <a:pt x="5965" y="2087"/>
                    <a:pt x="5965" y="3707"/>
                    <a:pt x="4965" y="4683"/>
                  </a:cubicBezTo>
                  <a:cubicBezTo>
                    <a:pt x="4465" y="5183"/>
                    <a:pt x="3813" y="5433"/>
                    <a:pt x="3164" y="5433"/>
                  </a:cubicBezTo>
                  <a:cubicBezTo>
                    <a:pt x="2515" y="5433"/>
                    <a:pt x="1870" y="5183"/>
                    <a:pt x="1381" y="4683"/>
                  </a:cubicBezTo>
                  <a:cubicBezTo>
                    <a:pt x="393" y="3695"/>
                    <a:pt x="381" y="2087"/>
                    <a:pt x="1381" y="1099"/>
                  </a:cubicBezTo>
                  <a:cubicBezTo>
                    <a:pt x="1870" y="611"/>
                    <a:pt x="2524" y="361"/>
                    <a:pt x="3179" y="361"/>
                  </a:cubicBezTo>
                  <a:close/>
                  <a:moveTo>
                    <a:pt x="3179" y="1"/>
                  </a:moveTo>
                  <a:cubicBezTo>
                    <a:pt x="2438" y="1"/>
                    <a:pt x="1697" y="284"/>
                    <a:pt x="1131" y="849"/>
                  </a:cubicBezTo>
                  <a:cubicBezTo>
                    <a:pt x="0" y="1980"/>
                    <a:pt x="0" y="3814"/>
                    <a:pt x="1131" y="4945"/>
                  </a:cubicBezTo>
                  <a:cubicBezTo>
                    <a:pt x="1691" y="5504"/>
                    <a:pt x="2441" y="5790"/>
                    <a:pt x="3167" y="5790"/>
                  </a:cubicBezTo>
                  <a:cubicBezTo>
                    <a:pt x="3917" y="5790"/>
                    <a:pt x="4644" y="5504"/>
                    <a:pt x="5203" y="4945"/>
                  </a:cubicBezTo>
                  <a:cubicBezTo>
                    <a:pt x="6358" y="3814"/>
                    <a:pt x="6358" y="1980"/>
                    <a:pt x="5227" y="849"/>
                  </a:cubicBezTo>
                  <a:cubicBezTo>
                    <a:pt x="4662" y="284"/>
                    <a:pt x="3920" y="1"/>
                    <a:pt x="3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0" name="Google Shape;17780;p63"/>
            <p:cNvSpPr/>
            <p:nvPr/>
          </p:nvSpPr>
          <p:spPr>
            <a:xfrm>
              <a:off x="2903337" y="4279032"/>
              <a:ext cx="382519" cy="350682"/>
            </a:xfrm>
            <a:custGeom>
              <a:rect b="b" l="l" r="r" t="t"/>
              <a:pathLst>
                <a:path extrusionOk="0" h="11026" w="12027">
                  <a:moveTo>
                    <a:pt x="5168" y="1072"/>
                  </a:moveTo>
                  <a:cubicBezTo>
                    <a:pt x="5966" y="1072"/>
                    <a:pt x="6776" y="1381"/>
                    <a:pt x="7383" y="1988"/>
                  </a:cubicBezTo>
                  <a:cubicBezTo>
                    <a:pt x="8609" y="3215"/>
                    <a:pt x="8609" y="5203"/>
                    <a:pt x="7383" y="6429"/>
                  </a:cubicBezTo>
                  <a:cubicBezTo>
                    <a:pt x="6776" y="7037"/>
                    <a:pt x="5966" y="7346"/>
                    <a:pt x="5168" y="7346"/>
                  </a:cubicBezTo>
                  <a:cubicBezTo>
                    <a:pt x="4359" y="7334"/>
                    <a:pt x="3561" y="7037"/>
                    <a:pt x="2954" y="6429"/>
                  </a:cubicBezTo>
                  <a:cubicBezTo>
                    <a:pt x="1727" y="5203"/>
                    <a:pt x="1727" y="3215"/>
                    <a:pt x="2954" y="1988"/>
                  </a:cubicBezTo>
                  <a:cubicBezTo>
                    <a:pt x="3561" y="1381"/>
                    <a:pt x="4359" y="1072"/>
                    <a:pt x="5168" y="1072"/>
                  </a:cubicBezTo>
                  <a:close/>
                  <a:moveTo>
                    <a:pt x="7788" y="6513"/>
                  </a:moveTo>
                  <a:lnTo>
                    <a:pt x="8538" y="7263"/>
                  </a:lnTo>
                  <a:lnTo>
                    <a:pt x="8240" y="7561"/>
                  </a:lnTo>
                  <a:lnTo>
                    <a:pt x="7490" y="6810"/>
                  </a:lnTo>
                  <a:cubicBezTo>
                    <a:pt x="7550" y="6763"/>
                    <a:pt x="7597" y="6727"/>
                    <a:pt x="7633" y="6668"/>
                  </a:cubicBezTo>
                  <a:lnTo>
                    <a:pt x="7788" y="6513"/>
                  </a:lnTo>
                  <a:close/>
                  <a:moveTo>
                    <a:pt x="9038" y="7251"/>
                  </a:moveTo>
                  <a:cubicBezTo>
                    <a:pt x="9050" y="7251"/>
                    <a:pt x="9050" y="7251"/>
                    <a:pt x="9074" y="7275"/>
                  </a:cubicBezTo>
                  <a:lnTo>
                    <a:pt x="11276" y="9477"/>
                  </a:lnTo>
                  <a:lnTo>
                    <a:pt x="10455" y="10287"/>
                  </a:lnTo>
                  <a:lnTo>
                    <a:pt x="8252" y="8084"/>
                  </a:lnTo>
                  <a:cubicBezTo>
                    <a:pt x="8240" y="8073"/>
                    <a:pt x="8240" y="8061"/>
                    <a:pt x="8240" y="8061"/>
                  </a:cubicBezTo>
                  <a:cubicBezTo>
                    <a:pt x="8240" y="8049"/>
                    <a:pt x="8240" y="8049"/>
                    <a:pt x="8252" y="8037"/>
                  </a:cubicBezTo>
                  <a:lnTo>
                    <a:pt x="9014" y="7275"/>
                  </a:lnTo>
                  <a:cubicBezTo>
                    <a:pt x="9026" y="7251"/>
                    <a:pt x="9026" y="7251"/>
                    <a:pt x="9038" y="7251"/>
                  </a:cubicBezTo>
                  <a:close/>
                  <a:moveTo>
                    <a:pt x="11514" y="9716"/>
                  </a:moveTo>
                  <a:lnTo>
                    <a:pt x="11621" y="9835"/>
                  </a:lnTo>
                  <a:cubicBezTo>
                    <a:pt x="11645" y="9847"/>
                    <a:pt x="11645" y="9882"/>
                    <a:pt x="11633" y="9894"/>
                  </a:cubicBezTo>
                  <a:lnTo>
                    <a:pt x="10871" y="10656"/>
                  </a:lnTo>
                  <a:cubicBezTo>
                    <a:pt x="10859" y="10668"/>
                    <a:pt x="10859" y="10668"/>
                    <a:pt x="10836" y="10668"/>
                  </a:cubicBezTo>
                  <a:cubicBezTo>
                    <a:pt x="10824" y="10668"/>
                    <a:pt x="10824" y="10668"/>
                    <a:pt x="10812" y="10656"/>
                  </a:cubicBezTo>
                  <a:lnTo>
                    <a:pt x="10693" y="10537"/>
                  </a:lnTo>
                  <a:lnTo>
                    <a:pt x="11514" y="9716"/>
                  </a:lnTo>
                  <a:close/>
                  <a:moveTo>
                    <a:pt x="656" y="0"/>
                  </a:moveTo>
                  <a:cubicBezTo>
                    <a:pt x="299" y="0"/>
                    <a:pt x="1" y="298"/>
                    <a:pt x="1" y="655"/>
                  </a:cubicBezTo>
                  <a:lnTo>
                    <a:pt x="1" y="8715"/>
                  </a:lnTo>
                  <a:cubicBezTo>
                    <a:pt x="1" y="8942"/>
                    <a:pt x="180" y="9132"/>
                    <a:pt x="418" y="9132"/>
                  </a:cubicBezTo>
                  <a:lnTo>
                    <a:pt x="5859" y="9132"/>
                  </a:lnTo>
                  <a:cubicBezTo>
                    <a:pt x="5954" y="9132"/>
                    <a:pt x="6037" y="9061"/>
                    <a:pt x="6037" y="8954"/>
                  </a:cubicBezTo>
                  <a:cubicBezTo>
                    <a:pt x="6037" y="8846"/>
                    <a:pt x="5954" y="8775"/>
                    <a:pt x="5859" y="8775"/>
                  </a:cubicBezTo>
                  <a:lnTo>
                    <a:pt x="418" y="8775"/>
                  </a:lnTo>
                  <a:cubicBezTo>
                    <a:pt x="394" y="8775"/>
                    <a:pt x="358" y="8739"/>
                    <a:pt x="358" y="8715"/>
                  </a:cubicBezTo>
                  <a:lnTo>
                    <a:pt x="358" y="1631"/>
                  </a:lnTo>
                  <a:lnTo>
                    <a:pt x="2787" y="1631"/>
                  </a:lnTo>
                  <a:lnTo>
                    <a:pt x="2704" y="1727"/>
                  </a:lnTo>
                  <a:cubicBezTo>
                    <a:pt x="1346" y="3072"/>
                    <a:pt x="1346" y="5298"/>
                    <a:pt x="2704" y="6668"/>
                  </a:cubicBezTo>
                  <a:cubicBezTo>
                    <a:pt x="3382" y="7346"/>
                    <a:pt x="4275" y="7692"/>
                    <a:pt x="5168" y="7692"/>
                  </a:cubicBezTo>
                  <a:cubicBezTo>
                    <a:pt x="5883" y="7692"/>
                    <a:pt x="6597" y="7465"/>
                    <a:pt x="7204" y="7037"/>
                  </a:cubicBezTo>
                  <a:lnTo>
                    <a:pt x="7978" y="7811"/>
                  </a:lnTo>
                  <a:cubicBezTo>
                    <a:pt x="7919" y="7882"/>
                    <a:pt x="7883" y="7977"/>
                    <a:pt x="7883" y="8061"/>
                  </a:cubicBezTo>
                  <a:cubicBezTo>
                    <a:pt x="7883" y="8168"/>
                    <a:pt x="7919" y="8275"/>
                    <a:pt x="8002" y="8346"/>
                  </a:cubicBezTo>
                  <a:lnTo>
                    <a:pt x="8443" y="8787"/>
                  </a:lnTo>
                  <a:lnTo>
                    <a:pt x="6609" y="8787"/>
                  </a:lnTo>
                  <a:cubicBezTo>
                    <a:pt x="6514" y="8787"/>
                    <a:pt x="6430" y="8870"/>
                    <a:pt x="6430" y="8966"/>
                  </a:cubicBezTo>
                  <a:cubicBezTo>
                    <a:pt x="6430" y="9073"/>
                    <a:pt x="6514" y="9144"/>
                    <a:pt x="6609" y="9144"/>
                  </a:cubicBezTo>
                  <a:lnTo>
                    <a:pt x="8800" y="9144"/>
                  </a:lnTo>
                  <a:lnTo>
                    <a:pt x="10562" y="10906"/>
                  </a:lnTo>
                  <a:cubicBezTo>
                    <a:pt x="10633" y="10978"/>
                    <a:pt x="10740" y="11025"/>
                    <a:pt x="10836" y="11025"/>
                  </a:cubicBezTo>
                  <a:cubicBezTo>
                    <a:pt x="10943" y="11025"/>
                    <a:pt x="11050" y="10978"/>
                    <a:pt x="11121" y="10906"/>
                  </a:cubicBezTo>
                  <a:lnTo>
                    <a:pt x="11883" y="10144"/>
                  </a:lnTo>
                  <a:cubicBezTo>
                    <a:pt x="12026" y="9978"/>
                    <a:pt x="12026" y="9728"/>
                    <a:pt x="11872" y="9585"/>
                  </a:cubicBezTo>
                  <a:lnTo>
                    <a:pt x="11062" y="8775"/>
                  </a:lnTo>
                  <a:lnTo>
                    <a:pt x="11062" y="8727"/>
                  </a:lnTo>
                  <a:lnTo>
                    <a:pt x="11062" y="7025"/>
                  </a:lnTo>
                  <a:cubicBezTo>
                    <a:pt x="11062" y="6918"/>
                    <a:pt x="10990" y="6846"/>
                    <a:pt x="10883" y="6846"/>
                  </a:cubicBezTo>
                  <a:cubicBezTo>
                    <a:pt x="10776" y="6846"/>
                    <a:pt x="10705" y="6918"/>
                    <a:pt x="10705" y="7025"/>
                  </a:cubicBezTo>
                  <a:lnTo>
                    <a:pt x="10705" y="8430"/>
                  </a:lnTo>
                  <a:lnTo>
                    <a:pt x="9312" y="7037"/>
                  </a:lnTo>
                  <a:cubicBezTo>
                    <a:pt x="9233" y="6958"/>
                    <a:pt x="9132" y="6919"/>
                    <a:pt x="9034" y="6919"/>
                  </a:cubicBezTo>
                  <a:cubicBezTo>
                    <a:pt x="8939" y="6919"/>
                    <a:pt x="8846" y="6955"/>
                    <a:pt x="8776" y="7025"/>
                  </a:cubicBezTo>
                  <a:lnTo>
                    <a:pt x="8002" y="6251"/>
                  </a:lnTo>
                  <a:cubicBezTo>
                    <a:pt x="8978" y="4882"/>
                    <a:pt x="8859" y="2953"/>
                    <a:pt x="7633" y="1738"/>
                  </a:cubicBezTo>
                  <a:lnTo>
                    <a:pt x="7550" y="1643"/>
                  </a:lnTo>
                  <a:lnTo>
                    <a:pt x="10705" y="1643"/>
                  </a:lnTo>
                  <a:lnTo>
                    <a:pt x="10705" y="6251"/>
                  </a:lnTo>
                  <a:cubicBezTo>
                    <a:pt x="10705" y="6346"/>
                    <a:pt x="10776" y="6429"/>
                    <a:pt x="10883" y="6429"/>
                  </a:cubicBezTo>
                  <a:cubicBezTo>
                    <a:pt x="10990" y="6429"/>
                    <a:pt x="11062" y="6346"/>
                    <a:pt x="11062" y="6251"/>
                  </a:cubicBezTo>
                  <a:lnTo>
                    <a:pt x="11062" y="655"/>
                  </a:lnTo>
                  <a:cubicBezTo>
                    <a:pt x="11062" y="298"/>
                    <a:pt x="10764" y="0"/>
                    <a:pt x="10407" y="0"/>
                  </a:cubicBezTo>
                  <a:lnTo>
                    <a:pt x="8812" y="0"/>
                  </a:lnTo>
                  <a:cubicBezTo>
                    <a:pt x="8716" y="0"/>
                    <a:pt x="8633" y="72"/>
                    <a:pt x="8633" y="179"/>
                  </a:cubicBezTo>
                  <a:cubicBezTo>
                    <a:pt x="8633" y="274"/>
                    <a:pt x="8716" y="357"/>
                    <a:pt x="8812" y="357"/>
                  </a:cubicBezTo>
                  <a:lnTo>
                    <a:pt x="10407" y="357"/>
                  </a:lnTo>
                  <a:cubicBezTo>
                    <a:pt x="10574" y="357"/>
                    <a:pt x="10705" y="488"/>
                    <a:pt x="10705" y="655"/>
                  </a:cubicBezTo>
                  <a:lnTo>
                    <a:pt x="10705" y="1286"/>
                  </a:lnTo>
                  <a:lnTo>
                    <a:pt x="7109" y="1286"/>
                  </a:lnTo>
                  <a:cubicBezTo>
                    <a:pt x="6520" y="899"/>
                    <a:pt x="5841" y="706"/>
                    <a:pt x="5165" y="706"/>
                  </a:cubicBezTo>
                  <a:cubicBezTo>
                    <a:pt x="4490" y="706"/>
                    <a:pt x="3817" y="899"/>
                    <a:pt x="3239" y="1286"/>
                  </a:cubicBezTo>
                  <a:lnTo>
                    <a:pt x="358" y="1286"/>
                  </a:lnTo>
                  <a:lnTo>
                    <a:pt x="358" y="655"/>
                  </a:lnTo>
                  <a:cubicBezTo>
                    <a:pt x="358" y="488"/>
                    <a:pt x="501" y="357"/>
                    <a:pt x="656" y="357"/>
                  </a:cubicBezTo>
                  <a:lnTo>
                    <a:pt x="8062" y="357"/>
                  </a:lnTo>
                  <a:cubicBezTo>
                    <a:pt x="8157" y="357"/>
                    <a:pt x="8240" y="274"/>
                    <a:pt x="8240" y="179"/>
                  </a:cubicBezTo>
                  <a:cubicBezTo>
                    <a:pt x="8240" y="72"/>
                    <a:pt x="8157" y="0"/>
                    <a:pt x="80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1" name="Google Shape;17781;p63"/>
            <p:cNvSpPr/>
            <p:nvPr/>
          </p:nvSpPr>
          <p:spPr>
            <a:xfrm>
              <a:off x="2937814" y="4300215"/>
              <a:ext cx="11768" cy="11418"/>
            </a:xfrm>
            <a:custGeom>
              <a:rect b="b" l="l" r="r" t="t"/>
              <a:pathLst>
                <a:path extrusionOk="0" h="359" w="370">
                  <a:moveTo>
                    <a:pt x="191" y="1"/>
                  </a:moveTo>
                  <a:cubicBezTo>
                    <a:pt x="84" y="1"/>
                    <a:pt x="0" y="72"/>
                    <a:pt x="0" y="179"/>
                  </a:cubicBezTo>
                  <a:cubicBezTo>
                    <a:pt x="0" y="263"/>
                    <a:pt x="84" y="358"/>
                    <a:pt x="191" y="358"/>
                  </a:cubicBezTo>
                  <a:cubicBezTo>
                    <a:pt x="286" y="358"/>
                    <a:pt x="370" y="287"/>
                    <a:pt x="370" y="179"/>
                  </a:cubicBezTo>
                  <a:cubicBezTo>
                    <a:pt x="370" y="72"/>
                    <a:pt x="286"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2" name="Google Shape;17782;p63"/>
            <p:cNvSpPr/>
            <p:nvPr/>
          </p:nvSpPr>
          <p:spPr>
            <a:xfrm>
              <a:off x="2952572" y="4300215"/>
              <a:ext cx="11386" cy="11418"/>
            </a:xfrm>
            <a:custGeom>
              <a:rect b="b" l="l" r="r" t="t"/>
              <a:pathLst>
                <a:path extrusionOk="0" h="359" w="358">
                  <a:moveTo>
                    <a:pt x="179" y="1"/>
                  </a:moveTo>
                  <a:cubicBezTo>
                    <a:pt x="84" y="1"/>
                    <a:pt x="1" y="72"/>
                    <a:pt x="1" y="179"/>
                  </a:cubicBezTo>
                  <a:cubicBezTo>
                    <a:pt x="1" y="263"/>
                    <a:pt x="84" y="358"/>
                    <a:pt x="179" y="358"/>
                  </a:cubicBezTo>
                  <a:cubicBezTo>
                    <a:pt x="287" y="358"/>
                    <a:pt x="358" y="287"/>
                    <a:pt x="358" y="179"/>
                  </a:cubicBezTo>
                  <a:cubicBezTo>
                    <a:pt x="358" y="72"/>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3" name="Google Shape;17783;p63"/>
            <p:cNvSpPr/>
            <p:nvPr/>
          </p:nvSpPr>
          <p:spPr>
            <a:xfrm>
              <a:off x="2967361" y="4300215"/>
              <a:ext cx="11386" cy="11418"/>
            </a:xfrm>
            <a:custGeom>
              <a:rect b="b" l="l" r="r" t="t"/>
              <a:pathLst>
                <a:path extrusionOk="0" h="359" w="358">
                  <a:moveTo>
                    <a:pt x="179" y="1"/>
                  </a:moveTo>
                  <a:cubicBezTo>
                    <a:pt x="72" y="1"/>
                    <a:pt x="0" y="72"/>
                    <a:pt x="0" y="179"/>
                  </a:cubicBezTo>
                  <a:cubicBezTo>
                    <a:pt x="0" y="263"/>
                    <a:pt x="72" y="358"/>
                    <a:pt x="179" y="358"/>
                  </a:cubicBezTo>
                  <a:cubicBezTo>
                    <a:pt x="286" y="358"/>
                    <a:pt x="357" y="287"/>
                    <a:pt x="357" y="179"/>
                  </a:cubicBezTo>
                  <a:cubicBezTo>
                    <a:pt x="345" y="72"/>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4" name="Google Shape;17784;p63"/>
            <p:cNvSpPr/>
            <p:nvPr/>
          </p:nvSpPr>
          <p:spPr>
            <a:xfrm>
              <a:off x="3016563" y="4424063"/>
              <a:ext cx="11418" cy="11386"/>
            </a:xfrm>
            <a:custGeom>
              <a:rect b="b" l="l" r="r" t="t"/>
              <a:pathLst>
                <a:path extrusionOk="0" h="358" w="359">
                  <a:moveTo>
                    <a:pt x="180" y="0"/>
                  </a:moveTo>
                  <a:cubicBezTo>
                    <a:pt x="72" y="0"/>
                    <a:pt x="1" y="84"/>
                    <a:pt x="1" y="179"/>
                  </a:cubicBezTo>
                  <a:cubicBezTo>
                    <a:pt x="1" y="286"/>
                    <a:pt x="72" y="357"/>
                    <a:pt x="180" y="357"/>
                  </a:cubicBezTo>
                  <a:cubicBezTo>
                    <a:pt x="287" y="357"/>
                    <a:pt x="358" y="286"/>
                    <a:pt x="358" y="179"/>
                  </a:cubicBezTo>
                  <a:cubicBezTo>
                    <a:pt x="358" y="84"/>
                    <a:pt x="287"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5" name="Google Shape;17785;p63"/>
            <p:cNvSpPr/>
            <p:nvPr/>
          </p:nvSpPr>
          <p:spPr>
            <a:xfrm>
              <a:off x="3016563" y="4442606"/>
              <a:ext cx="11418" cy="11386"/>
            </a:xfrm>
            <a:custGeom>
              <a:rect b="b" l="l" r="r" t="t"/>
              <a:pathLst>
                <a:path extrusionOk="0" h="358" w="359">
                  <a:moveTo>
                    <a:pt x="180" y="1"/>
                  </a:moveTo>
                  <a:cubicBezTo>
                    <a:pt x="72" y="1"/>
                    <a:pt x="1" y="72"/>
                    <a:pt x="1" y="179"/>
                  </a:cubicBezTo>
                  <a:cubicBezTo>
                    <a:pt x="1" y="286"/>
                    <a:pt x="72" y="358"/>
                    <a:pt x="180" y="358"/>
                  </a:cubicBezTo>
                  <a:cubicBezTo>
                    <a:pt x="287" y="358"/>
                    <a:pt x="358" y="286"/>
                    <a:pt x="358" y="179"/>
                  </a:cubicBezTo>
                  <a:cubicBezTo>
                    <a:pt x="358" y="72"/>
                    <a:pt x="287"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6" name="Google Shape;17786;p63"/>
            <p:cNvSpPr/>
            <p:nvPr/>
          </p:nvSpPr>
          <p:spPr>
            <a:xfrm>
              <a:off x="3032498" y="4424063"/>
              <a:ext cx="11768" cy="11386"/>
            </a:xfrm>
            <a:custGeom>
              <a:rect b="b" l="l" r="r" t="t"/>
              <a:pathLst>
                <a:path extrusionOk="0" h="358" w="370">
                  <a:moveTo>
                    <a:pt x="191" y="0"/>
                  </a:moveTo>
                  <a:cubicBezTo>
                    <a:pt x="83" y="0"/>
                    <a:pt x="0" y="84"/>
                    <a:pt x="0" y="179"/>
                  </a:cubicBezTo>
                  <a:cubicBezTo>
                    <a:pt x="0" y="286"/>
                    <a:pt x="83" y="357"/>
                    <a:pt x="191" y="357"/>
                  </a:cubicBezTo>
                  <a:cubicBezTo>
                    <a:pt x="286" y="357"/>
                    <a:pt x="369" y="286"/>
                    <a:pt x="369" y="179"/>
                  </a:cubicBezTo>
                  <a:cubicBezTo>
                    <a:pt x="369" y="84"/>
                    <a:pt x="274"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7" name="Google Shape;17787;p63"/>
            <p:cNvSpPr/>
            <p:nvPr/>
          </p:nvSpPr>
          <p:spPr>
            <a:xfrm>
              <a:off x="3032498" y="4442606"/>
              <a:ext cx="11768" cy="11386"/>
            </a:xfrm>
            <a:custGeom>
              <a:rect b="b" l="l" r="r" t="t"/>
              <a:pathLst>
                <a:path extrusionOk="0" h="358" w="370">
                  <a:moveTo>
                    <a:pt x="191" y="1"/>
                  </a:moveTo>
                  <a:cubicBezTo>
                    <a:pt x="83" y="1"/>
                    <a:pt x="0" y="72"/>
                    <a:pt x="0" y="179"/>
                  </a:cubicBezTo>
                  <a:cubicBezTo>
                    <a:pt x="0" y="286"/>
                    <a:pt x="83" y="358"/>
                    <a:pt x="191" y="358"/>
                  </a:cubicBezTo>
                  <a:cubicBezTo>
                    <a:pt x="286" y="358"/>
                    <a:pt x="369" y="286"/>
                    <a:pt x="369" y="179"/>
                  </a:cubicBezTo>
                  <a:cubicBezTo>
                    <a:pt x="369" y="72"/>
                    <a:pt x="274"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8" name="Google Shape;17788;p63"/>
            <p:cNvSpPr/>
            <p:nvPr/>
          </p:nvSpPr>
          <p:spPr>
            <a:xfrm>
              <a:off x="3016213" y="4357527"/>
              <a:ext cx="112494" cy="111636"/>
            </a:xfrm>
            <a:custGeom>
              <a:rect b="b" l="l" r="r" t="t"/>
              <a:pathLst>
                <a:path extrusionOk="0" h="3510" w="3537">
                  <a:moveTo>
                    <a:pt x="2250" y="354"/>
                  </a:moveTo>
                  <a:lnTo>
                    <a:pt x="2096" y="1080"/>
                  </a:lnTo>
                  <a:lnTo>
                    <a:pt x="1357" y="913"/>
                  </a:lnTo>
                  <a:cubicBezTo>
                    <a:pt x="1336" y="909"/>
                    <a:pt x="1315" y="907"/>
                    <a:pt x="1293" y="907"/>
                  </a:cubicBezTo>
                  <a:cubicBezTo>
                    <a:pt x="1193" y="907"/>
                    <a:pt x="1093" y="950"/>
                    <a:pt x="1024" y="1009"/>
                  </a:cubicBezTo>
                  <a:cubicBezTo>
                    <a:pt x="929" y="1104"/>
                    <a:pt x="905" y="1211"/>
                    <a:pt x="929" y="1342"/>
                  </a:cubicBezTo>
                  <a:lnTo>
                    <a:pt x="953" y="1366"/>
                  </a:lnTo>
                  <a:lnTo>
                    <a:pt x="369" y="818"/>
                  </a:lnTo>
                  <a:lnTo>
                    <a:pt x="2250" y="354"/>
                  </a:lnTo>
                  <a:close/>
                  <a:moveTo>
                    <a:pt x="1274" y="1259"/>
                  </a:moveTo>
                  <a:lnTo>
                    <a:pt x="2036" y="1425"/>
                  </a:lnTo>
                  <a:lnTo>
                    <a:pt x="1869" y="2259"/>
                  </a:lnTo>
                  <a:lnTo>
                    <a:pt x="1429" y="1830"/>
                  </a:lnTo>
                  <a:lnTo>
                    <a:pt x="1274" y="1259"/>
                  </a:lnTo>
                  <a:close/>
                  <a:moveTo>
                    <a:pt x="2369" y="1521"/>
                  </a:moveTo>
                  <a:lnTo>
                    <a:pt x="3167" y="1699"/>
                  </a:lnTo>
                  <a:lnTo>
                    <a:pt x="1715" y="3152"/>
                  </a:lnTo>
                  <a:lnTo>
                    <a:pt x="1548" y="2449"/>
                  </a:lnTo>
                  <a:lnTo>
                    <a:pt x="1607" y="2509"/>
                  </a:lnTo>
                  <a:cubicBezTo>
                    <a:pt x="1679" y="2568"/>
                    <a:pt x="1774" y="2616"/>
                    <a:pt x="1857" y="2616"/>
                  </a:cubicBezTo>
                  <a:cubicBezTo>
                    <a:pt x="1893" y="2616"/>
                    <a:pt x="1929" y="2616"/>
                    <a:pt x="1965" y="2604"/>
                  </a:cubicBezTo>
                  <a:cubicBezTo>
                    <a:pt x="2084" y="2557"/>
                    <a:pt x="2191" y="2473"/>
                    <a:pt x="2203" y="2330"/>
                  </a:cubicBezTo>
                  <a:lnTo>
                    <a:pt x="2369" y="1521"/>
                  </a:lnTo>
                  <a:close/>
                  <a:moveTo>
                    <a:pt x="2239" y="0"/>
                  </a:moveTo>
                  <a:cubicBezTo>
                    <a:pt x="2211" y="0"/>
                    <a:pt x="2183" y="3"/>
                    <a:pt x="2155" y="9"/>
                  </a:cubicBezTo>
                  <a:lnTo>
                    <a:pt x="274" y="473"/>
                  </a:lnTo>
                  <a:cubicBezTo>
                    <a:pt x="167" y="509"/>
                    <a:pt x="60" y="604"/>
                    <a:pt x="24" y="723"/>
                  </a:cubicBezTo>
                  <a:cubicBezTo>
                    <a:pt x="0" y="842"/>
                    <a:pt x="24" y="985"/>
                    <a:pt x="119" y="1068"/>
                  </a:cubicBezTo>
                  <a:lnTo>
                    <a:pt x="1084" y="2009"/>
                  </a:lnTo>
                  <a:lnTo>
                    <a:pt x="1369" y="3223"/>
                  </a:lnTo>
                  <a:cubicBezTo>
                    <a:pt x="1393" y="3342"/>
                    <a:pt x="1488" y="3450"/>
                    <a:pt x="1619" y="3497"/>
                  </a:cubicBezTo>
                  <a:cubicBezTo>
                    <a:pt x="1655" y="3509"/>
                    <a:pt x="1679" y="3509"/>
                    <a:pt x="1726" y="3509"/>
                  </a:cubicBezTo>
                  <a:cubicBezTo>
                    <a:pt x="1810" y="3509"/>
                    <a:pt x="1905" y="3473"/>
                    <a:pt x="1976" y="3402"/>
                  </a:cubicBezTo>
                  <a:lnTo>
                    <a:pt x="3441" y="1949"/>
                  </a:lnTo>
                  <a:cubicBezTo>
                    <a:pt x="3512" y="1842"/>
                    <a:pt x="3536" y="1711"/>
                    <a:pt x="3512" y="1592"/>
                  </a:cubicBezTo>
                  <a:cubicBezTo>
                    <a:pt x="3477" y="1473"/>
                    <a:pt x="3381" y="1366"/>
                    <a:pt x="3239" y="1342"/>
                  </a:cubicBezTo>
                  <a:lnTo>
                    <a:pt x="2441" y="1152"/>
                  </a:lnTo>
                  <a:lnTo>
                    <a:pt x="2584" y="425"/>
                  </a:lnTo>
                  <a:cubicBezTo>
                    <a:pt x="2619" y="306"/>
                    <a:pt x="2572" y="187"/>
                    <a:pt x="2488" y="104"/>
                  </a:cubicBezTo>
                  <a:cubicBezTo>
                    <a:pt x="2416" y="31"/>
                    <a:pt x="2329" y="0"/>
                    <a:pt x="2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9" name="Google Shape;17789;p63"/>
            <p:cNvSpPr/>
            <p:nvPr/>
          </p:nvSpPr>
          <p:spPr>
            <a:xfrm>
              <a:off x="2937051" y="4499791"/>
              <a:ext cx="14439" cy="11386"/>
            </a:xfrm>
            <a:custGeom>
              <a:rect b="b" l="l" r="r" t="t"/>
              <a:pathLst>
                <a:path extrusionOk="0" h="358" w="454">
                  <a:moveTo>
                    <a:pt x="179" y="0"/>
                  </a:moveTo>
                  <a:cubicBezTo>
                    <a:pt x="72" y="0"/>
                    <a:pt x="1" y="72"/>
                    <a:pt x="1" y="179"/>
                  </a:cubicBezTo>
                  <a:cubicBezTo>
                    <a:pt x="1" y="286"/>
                    <a:pt x="96" y="358"/>
                    <a:pt x="179" y="358"/>
                  </a:cubicBezTo>
                  <a:lnTo>
                    <a:pt x="274" y="358"/>
                  </a:lnTo>
                  <a:cubicBezTo>
                    <a:pt x="370" y="358"/>
                    <a:pt x="453" y="286"/>
                    <a:pt x="453" y="179"/>
                  </a:cubicBezTo>
                  <a:cubicBezTo>
                    <a:pt x="453" y="72"/>
                    <a:pt x="370" y="0"/>
                    <a:pt x="2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0" name="Google Shape;17790;p63"/>
            <p:cNvSpPr/>
            <p:nvPr/>
          </p:nvSpPr>
          <p:spPr>
            <a:xfrm>
              <a:off x="2953717" y="4499791"/>
              <a:ext cx="30310" cy="11386"/>
            </a:xfrm>
            <a:custGeom>
              <a:rect b="b" l="l" r="r" t="t"/>
              <a:pathLst>
                <a:path extrusionOk="0" h="358" w="953">
                  <a:moveTo>
                    <a:pt x="179" y="0"/>
                  </a:moveTo>
                  <a:cubicBezTo>
                    <a:pt x="72" y="0"/>
                    <a:pt x="1" y="84"/>
                    <a:pt x="1" y="179"/>
                  </a:cubicBezTo>
                  <a:cubicBezTo>
                    <a:pt x="1" y="286"/>
                    <a:pt x="72" y="358"/>
                    <a:pt x="179" y="358"/>
                  </a:cubicBezTo>
                  <a:lnTo>
                    <a:pt x="774" y="358"/>
                  </a:lnTo>
                  <a:cubicBezTo>
                    <a:pt x="882" y="358"/>
                    <a:pt x="953" y="286"/>
                    <a:pt x="953" y="179"/>
                  </a:cubicBezTo>
                  <a:cubicBezTo>
                    <a:pt x="953" y="96"/>
                    <a:pt x="858" y="0"/>
                    <a:pt x="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1" name="Google Shape;17791;p63"/>
            <p:cNvSpPr/>
            <p:nvPr/>
          </p:nvSpPr>
          <p:spPr>
            <a:xfrm>
              <a:off x="2937051" y="4514930"/>
              <a:ext cx="46976" cy="11386"/>
            </a:xfrm>
            <a:custGeom>
              <a:rect b="b" l="l" r="r" t="t"/>
              <a:pathLst>
                <a:path extrusionOk="0" h="358" w="1477">
                  <a:moveTo>
                    <a:pt x="179" y="1"/>
                  </a:moveTo>
                  <a:cubicBezTo>
                    <a:pt x="72" y="1"/>
                    <a:pt x="1" y="84"/>
                    <a:pt x="1" y="179"/>
                  </a:cubicBezTo>
                  <a:cubicBezTo>
                    <a:pt x="1" y="286"/>
                    <a:pt x="72" y="358"/>
                    <a:pt x="179" y="358"/>
                  </a:cubicBezTo>
                  <a:lnTo>
                    <a:pt x="1298" y="358"/>
                  </a:lnTo>
                  <a:cubicBezTo>
                    <a:pt x="1406" y="358"/>
                    <a:pt x="1477" y="286"/>
                    <a:pt x="1477" y="179"/>
                  </a:cubicBezTo>
                  <a:cubicBezTo>
                    <a:pt x="1477" y="84"/>
                    <a:pt x="1382" y="1"/>
                    <a:pt x="1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2" name="Google Shape;17792;p63"/>
            <p:cNvSpPr/>
            <p:nvPr/>
          </p:nvSpPr>
          <p:spPr>
            <a:xfrm>
              <a:off x="2937051" y="4529719"/>
              <a:ext cx="46976" cy="11386"/>
            </a:xfrm>
            <a:custGeom>
              <a:rect b="b" l="l" r="r" t="t"/>
              <a:pathLst>
                <a:path extrusionOk="0" h="358" w="1477">
                  <a:moveTo>
                    <a:pt x="179" y="0"/>
                  </a:moveTo>
                  <a:cubicBezTo>
                    <a:pt x="72" y="0"/>
                    <a:pt x="1" y="71"/>
                    <a:pt x="1" y="179"/>
                  </a:cubicBezTo>
                  <a:cubicBezTo>
                    <a:pt x="1" y="286"/>
                    <a:pt x="72" y="357"/>
                    <a:pt x="179" y="357"/>
                  </a:cubicBezTo>
                  <a:lnTo>
                    <a:pt x="1298" y="357"/>
                  </a:lnTo>
                  <a:cubicBezTo>
                    <a:pt x="1406" y="357"/>
                    <a:pt x="1477" y="286"/>
                    <a:pt x="1477" y="179"/>
                  </a:cubicBezTo>
                  <a:cubicBezTo>
                    <a:pt x="1477" y="71"/>
                    <a:pt x="1382" y="0"/>
                    <a:pt x="1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3" name="Google Shape;17793;p63"/>
            <p:cNvSpPr/>
            <p:nvPr/>
          </p:nvSpPr>
          <p:spPr>
            <a:xfrm>
              <a:off x="3213881" y="4343787"/>
              <a:ext cx="11386" cy="126488"/>
            </a:xfrm>
            <a:custGeom>
              <a:rect b="b" l="l" r="r" t="t"/>
              <a:pathLst>
                <a:path extrusionOk="0" h="3977" w="358">
                  <a:moveTo>
                    <a:pt x="179" y="0"/>
                  </a:moveTo>
                  <a:cubicBezTo>
                    <a:pt x="83" y="0"/>
                    <a:pt x="0" y="83"/>
                    <a:pt x="0" y="179"/>
                  </a:cubicBezTo>
                  <a:lnTo>
                    <a:pt x="0" y="3798"/>
                  </a:lnTo>
                  <a:cubicBezTo>
                    <a:pt x="0" y="3893"/>
                    <a:pt x="83" y="3977"/>
                    <a:pt x="179" y="3977"/>
                  </a:cubicBezTo>
                  <a:cubicBezTo>
                    <a:pt x="286" y="3977"/>
                    <a:pt x="357" y="3893"/>
                    <a:pt x="357" y="3798"/>
                  </a:cubicBezTo>
                  <a:lnTo>
                    <a:pt x="357" y="179"/>
                  </a:lnTo>
                  <a:cubicBezTo>
                    <a:pt x="357" y="72"/>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94" name="Google Shape;17794;p63"/>
          <p:cNvGrpSpPr/>
          <p:nvPr/>
        </p:nvGrpSpPr>
        <p:grpSpPr>
          <a:xfrm>
            <a:off x="3933342" y="4140317"/>
            <a:ext cx="383632" cy="276449"/>
            <a:chOff x="3933342" y="4315767"/>
            <a:chExt cx="383632" cy="276449"/>
          </a:xfrm>
        </p:grpSpPr>
        <p:sp>
          <p:nvSpPr>
            <p:cNvPr id="17795" name="Google Shape;17795;p63"/>
            <p:cNvSpPr/>
            <p:nvPr/>
          </p:nvSpPr>
          <p:spPr>
            <a:xfrm>
              <a:off x="3933342" y="4315767"/>
              <a:ext cx="383632" cy="276449"/>
            </a:xfrm>
            <a:custGeom>
              <a:rect b="b" l="l" r="r" t="t"/>
              <a:pathLst>
                <a:path extrusionOk="0" h="8692" w="12062">
                  <a:moveTo>
                    <a:pt x="2061" y="369"/>
                  </a:moveTo>
                  <a:cubicBezTo>
                    <a:pt x="2120" y="369"/>
                    <a:pt x="2168" y="417"/>
                    <a:pt x="2168" y="476"/>
                  </a:cubicBezTo>
                  <a:lnTo>
                    <a:pt x="2168" y="845"/>
                  </a:lnTo>
                  <a:lnTo>
                    <a:pt x="1406" y="845"/>
                  </a:lnTo>
                  <a:lnTo>
                    <a:pt x="1406" y="476"/>
                  </a:lnTo>
                  <a:cubicBezTo>
                    <a:pt x="1406" y="417"/>
                    <a:pt x="1454" y="369"/>
                    <a:pt x="1513" y="369"/>
                  </a:cubicBezTo>
                  <a:close/>
                  <a:moveTo>
                    <a:pt x="10824" y="1262"/>
                  </a:moveTo>
                  <a:cubicBezTo>
                    <a:pt x="10883" y="1262"/>
                    <a:pt x="10931" y="1310"/>
                    <a:pt x="10931" y="1369"/>
                  </a:cubicBezTo>
                  <a:lnTo>
                    <a:pt x="10943" y="1715"/>
                  </a:lnTo>
                  <a:lnTo>
                    <a:pt x="9490" y="1715"/>
                  </a:lnTo>
                  <a:lnTo>
                    <a:pt x="9490" y="1369"/>
                  </a:lnTo>
                  <a:cubicBezTo>
                    <a:pt x="9490" y="1310"/>
                    <a:pt x="9526" y="1262"/>
                    <a:pt x="9586" y="1262"/>
                  </a:cubicBezTo>
                  <a:close/>
                  <a:moveTo>
                    <a:pt x="1513" y="0"/>
                  </a:moveTo>
                  <a:cubicBezTo>
                    <a:pt x="1251" y="0"/>
                    <a:pt x="1049" y="214"/>
                    <a:pt x="1049" y="464"/>
                  </a:cubicBezTo>
                  <a:lnTo>
                    <a:pt x="1049" y="833"/>
                  </a:lnTo>
                  <a:lnTo>
                    <a:pt x="894" y="833"/>
                  </a:lnTo>
                  <a:cubicBezTo>
                    <a:pt x="692" y="833"/>
                    <a:pt x="489" y="905"/>
                    <a:pt x="334" y="1048"/>
                  </a:cubicBezTo>
                  <a:cubicBezTo>
                    <a:pt x="263" y="1107"/>
                    <a:pt x="239" y="1226"/>
                    <a:pt x="299" y="1298"/>
                  </a:cubicBezTo>
                  <a:cubicBezTo>
                    <a:pt x="332" y="1338"/>
                    <a:pt x="385" y="1360"/>
                    <a:pt x="440" y="1360"/>
                  </a:cubicBezTo>
                  <a:cubicBezTo>
                    <a:pt x="482" y="1360"/>
                    <a:pt x="525" y="1347"/>
                    <a:pt x="561" y="1322"/>
                  </a:cubicBezTo>
                  <a:cubicBezTo>
                    <a:pt x="676" y="1220"/>
                    <a:pt x="791" y="1203"/>
                    <a:pt x="908" y="1203"/>
                  </a:cubicBezTo>
                  <a:cubicBezTo>
                    <a:pt x="966" y="1203"/>
                    <a:pt x="1025" y="1207"/>
                    <a:pt x="1084" y="1207"/>
                  </a:cubicBezTo>
                  <a:cubicBezTo>
                    <a:pt x="1116" y="1207"/>
                    <a:pt x="1148" y="1206"/>
                    <a:pt x="1180" y="1203"/>
                  </a:cubicBezTo>
                  <a:lnTo>
                    <a:pt x="2680" y="1203"/>
                  </a:lnTo>
                  <a:cubicBezTo>
                    <a:pt x="2978" y="1203"/>
                    <a:pt x="3216" y="1441"/>
                    <a:pt x="3216" y="1738"/>
                  </a:cubicBezTo>
                  <a:lnTo>
                    <a:pt x="3216" y="2429"/>
                  </a:lnTo>
                  <a:cubicBezTo>
                    <a:pt x="3216" y="2536"/>
                    <a:pt x="3299" y="2607"/>
                    <a:pt x="3394" y="2607"/>
                  </a:cubicBezTo>
                  <a:cubicBezTo>
                    <a:pt x="3501" y="2607"/>
                    <a:pt x="3573" y="2536"/>
                    <a:pt x="3573" y="2429"/>
                  </a:cubicBezTo>
                  <a:lnTo>
                    <a:pt x="3573" y="2072"/>
                  </a:lnTo>
                  <a:lnTo>
                    <a:pt x="11217" y="2072"/>
                  </a:lnTo>
                  <a:cubicBezTo>
                    <a:pt x="11491" y="2084"/>
                    <a:pt x="11705" y="2322"/>
                    <a:pt x="11705" y="2607"/>
                  </a:cubicBezTo>
                  <a:lnTo>
                    <a:pt x="11705" y="2834"/>
                  </a:lnTo>
                  <a:lnTo>
                    <a:pt x="11395" y="2834"/>
                  </a:lnTo>
                  <a:cubicBezTo>
                    <a:pt x="11288" y="2834"/>
                    <a:pt x="11217" y="2905"/>
                    <a:pt x="11217" y="3012"/>
                  </a:cubicBezTo>
                  <a:cubicBezTo>
                    <a:pt x="11217" y="3108"/>
                    <a:pt x="11288" y="3191"/>
                    <a:pt x="11395" y="3191"/>
                  </a:cubicBezTo>
                  <a:lnTo>
                    <a:pt x="11705" y="3191"/>
                  </a:lnTo>
                  <a:lnTo>
                    <a:pt x="11705" y="7441"/>
                  </a:lnTo>
                  <a:lnTo>
                    <a:pt x="10883" y="7441"/>
                  </a:lnTo>
                  <a:cubicBezTo>
                    <a:pt x="10621" y="7441"/>
                    <a:pt x="10395" y="7215"/>
                    <a:pt x="10395" y="6953"/>
                  </a:cubicBezTo>
                  <a:lnTo>
                    <a:pt x="10395" y="3667"/>
                  </a:lnTo>
                  <a:cubicBezTo>
                    <a:pt x="10395" y="3453"/>
                    <a:pt x="10538" y="3262"/>
                    <a:pt x="10740" y="3203"/>
                  </a:cubicBezTo>
                  <a:cubicBezTo>
                    <a:pt x="10824" y="3167"/>
                    <a:pt x="10883" y="3072"/>
                    <a:pt x="10859" y="2977"/>
                  </a:cubicBezTo>
                  <a:cubicBezTo>
                    <a:pt x="10829" y="2906"/>
                    <a:pt x="10747" y="2852"/>
                    <a:pt x="10672" y="2852"/>
                  </a:cubicBezTo>
                  <a:cubicBezTo>
                    <a:pt x="10659" y="2852"/>
                    <a:pt x="10646" y="2854"/>
                    <a:pt x="10633" y="2858"/>
                  </a:cubicBezTo>
                  <a:cubicBezTo>
                    <a:pt x="10276" y="2965"/>
                    <a:pt x="10038" y="3310"/>
                    <a:pt x="10038" y="3667"/>
                  </a:cubicBezTo>
                  <a:lnTo>
                    <a:pt x="10038" y="6953"/>
                  </a:lnTo>
                  <a:cubicBezTo>
                    <a:pt x="10038" y="7418"/>
                    <a:pt x="10419" y="7799"/>
                    <a:pt x="10883" y="7799"/>
                  </a:cubicBezTo>
                  <a:lnTo>
                    <a:pt x="11705" y="7799"/>
                  </a:lnTo>
                  <a:cubicBezTo>
                    <a:pt x="11705" y="8096"/>
                    <a:pt x="11467" y="8334"/>
                    <a:pt x="11169" y="8334"/>
                  </a:cubicBezTo>
                  <a:lnTo>
                    <a:pt x="3394" y="8334"/>
                  </a:lnTo>
                  <a:cubicBezTo>
                    <a:pt x="3478" y="8227"/>
                    <a:pt x="3537" y="8108"/>
                    <a:pt x="3561" y="7977"/>
                  </a:cubicBezTo>
                  <a:cubicBezTo>
                    <a:pt x="3573" y="7870"/>
                    <a:pt x="3513" y="7787"/>
                    <a:pt x="3430" y="7775"/>
                  </a:cubicBezTo>
                  <a:cubicBezTo>
                    <a:pt x="3414" y="7771"/>
                    <a:pt x="3399" y="7770"/>
                    <a:pt x="3384" y="7770"/>
                  </a:cubicBezTo>
                  <a:cubicBezTo>
                    <a:pt x="3299" y="7770"/>
                    <a:pt x="3236" y="7825"/>
                    <a:pt x="3216" y="7906"/>
                  </a:cubicBezTo>
                  <a:cubicBezTo>
                    <a:pt x="3180" y="8156"/>
                    <a:pt x="2954" y="8334"/>
                    <a:pt x="2704" y="8334"/>
                  </a:cubicBezTo>
                  <a:lnTo>
                    <a:pt x="823" y="8334"/>
                  </a:lnTo>
                  <a:cubicBezTo>
                    <a:pt x="572" y="8287"/>
                    <a:pt x="358" y="8072"/>
                    <a:pt x="358" y="7799"/>
                  </a:cubicBezTo>
                  <a:lnTo>
                    <a:pt x="358" y="2774"/>
                  </a:lnTo>
                  <a:lnTo>
                    <a:pt x="358" y="1834"/>
                  </a:lnTo>
                  <a:cubicBezTo>
                    <a:pt x="358" y="1726"/>
                    <a:pt x="287" y="1655"/>
                    <a:pt x="180" y="1655"/>
                  </a:cubicBezTo>
                  <a:cubicBezTo>
                    <a:pt x="72" y="1655"/>
                    <a:pt x="1" y="1726"/>
                    <a:pt x="1" y="1834"/>
                  </a:cubicBezTo>
                  <a:lnTo>
                    <a:pt x="1" y="7799"/>
                  </a:lnTo>
                  <a:cubicBezTo>
                    <a:pt x="1" y="8251"/>
                    <a:pt x="334" y="8608"/>
                    <a:pt x="751" y="8680"/>
                  </a:cubicBezTo>
                  <a:cubicBezTo>
                    <a:pt x="763" y="8680"/>
                    <a:pt x="787" y="8680"/>
                    <a:pt x="811" y="8692"/>
                  </a:cubicBezTo>
                  <a:lnTo>
                    <a:pt x="11169" y="8692"/>
                  </a:lnTo>
                  <a:cubicBezTo>
                    <a:pt x="11657" y="8692"/>
                    <a:pt x="12062" y="8287"/>
                    <a:pt x="12062" y="7799"/>
                  </a:cubicBezTo>
                  <a:lnTo>
                    <a:pt x="12062" y="2607"/>
                  </a:lnTo>
                  <a:cubicBezTo>
                    <a:pt x="12050" y="2155"/>
                    <a:pt x="11717" y="1786"/>
                    <a:pt x="11300" y="1715"/>
                  </a:cubicBezTo>
                  <a:lnTo>
                    <a:pt x="11300" y="1357"/>
                  </a:lnTo>
                  <a:cubicBezTo>
                    <a:pt x="11300" y="1107"/>
                    <a:pt x="11098" y="893"/>
                    <a:pt x="10836" y="893"/>
                  </a:cubicBezTo>
                  <a:lnTo>
                    <a:pt x="9609" y="893"/>
                  </a:lnTo>
                  <a:cubicBezTo>
                    <a:pt x="9347" y="893"/>
                    <a:pt x="9145" y="1107"/>
                    <a:pt x="9145" y="1357"/>
                  </a:cubicBezTo>
                  <a:lnTo>
                    <a:pt x="9145" y="1703"/>
                  </a:lnTo>
                  <a:lnTo>
                    <a:pt x="8621" y="1703"/>
                  </a:lnTo>
                  <a:lnTo>
                    <a:pt x="8252" y="881"/>
                  </a:lnTo>
                  <a:cubicBezTo>
                    <a:pt x="8121" y="595"/>
                    <a:pt x="7823" y="405"/>
                    <a:pt x="7502" y="405"/>
                  </a:cubicBezTo>
                  <a:lnTo>
                    <a:pt x="6049" y="405"/>
                  </a:lnTo>
                  <a:cubicBezTo>
                    <a:pt x="5776" y="405"/>
                    <a:pt x="5525" y="536"/>
                    <a:pt x="5383" y="738"/>
                  </a:cubicBezTo>
                  <a:cubicBezTo>
                    <a:pt x="5323" y="822"/>
                    <a:pt x="5335" y="941"/>
                    <a:pt x="5418" y="1000"/>
                  </a:cubicBezTo>
                  <a:cubicBezTo>
                    <a:pt x="5450" y="1023"/>
                    <a:pt x="5486" y="1033"/>
                    <a:pt x="5523" y="1033"/>
                  </a:cubicBezTo>
                  <a:cubicBezTo>
                    <a:pt x="5583" y="1033"/>
                    <a:pt x="5643" y="1004"/>
                    <a:pt x="5680" y="953"/>
                  </a:cubicBezTo>
                  <a:cubicBezTo>
                    <a:pt x="5764" y="833"/>
                    <a:pt x="5895" y="762"/>
                    <a:pt x="6049" y="762"/>
                  </a:cubicBezTo>
                  <a:lnTo>
                    <a:pt x="7502" y="762"/>
                  </a:lnTo>
                  <a:cubicBezTo>
                    <a:pt x="7681" y="762"/>
                    <a:pt x="7847" y="869"/>
                    <a:pt x="7919" y="1024"/>
                  </a:cubicBezTo>
                  <a:lnTo>
                    <a:pt x="8240" y="1703"/>
                  </a:lnTo>
                  <a:lnTo>
                    <a:pt x="5335" y="1703"/>
                  </a:lnTo>
                  <a:lnTo>
                    <a:pt x="5395" y="1584"/>
                  </a:lnTo>
                  <a:cubicBezTo>
                    <a:pt x="5430" y="1488"/>
                    <a:pt x="5395" y="1381"/>
                    <a:pt x="5299" y="1345"/>
                  </a:cubicBezTo>
                  <a:cubicBezTo>
                    <a:pt x="5276" y="1332"/>
                    <a:pt x="5252" y="1327"/>
                    <a:pt x="5227" y="1327"/>
                  </a:cubicBezTo>
                  <a:cubicBezTo>
                    <a:pt x="5162" y="1327"/>
                    <a:pt x="5096" y="1368"/>
                    <a:pt x="5061" y="1429"/>
                  </a:cubicBezTo>
                  <a:lnTo>
                    <a:pt x="4942" y="1703"/>
                  </a:lnTo>
                  <a:lnTo>
                    <a:pt x="3561" y="1703"/>
                  </a:lnTo>
                  <a:cubicBezTo>
                    <a:pt x="3549" y="1226"/>
                    <a:pt x="3144" y="833"/>
                    <a:pt x="2668" y="833"/>
                  </a:cubicBezTo>
                  <a:lnTo>
                    <a:pt x="2525" y="833"/>
                  </a:lnTo>
                  <a:lnTo>
                    <a:pt x="2525" y="464"/>
                  </a:lnTo>
                  <a:cubicBezTo>
                    <a:pt x="2525" y="214"/>
                    <a:pt x="2311" y="0"/>
                    <a:pt x="2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6" name="Google Shape;17796;p63"/>
            <p:cNvSpPr/>
            <p:nvPr/>
          </p:nvSpPr>
          <p:spPr>
            <a:xfrm>
              <a:off x="4035214" y="4410037"/>
              <a:ext cx="11386" cy="140896"/>
            </a:xfrm>
            <a:custGeom>
              <a:rect b="b" l="l" r="r" t="t"/>
              <a:pathLst>
                <a:path extrusionOk="0" h="4430" w="358">
                  <a:moveTo>
                    <a:pt x="179" y="1"/>
                  </a:moveTo>
                  <a:cubicBezTo>
                    <a:pt x="72" y="1"/>
                    <a:pt x="1" y="72"/>
                    <a:pt x="1" y="179"/>
                  </a:cubicBezTo>
                  <a:lnTo>
                    <a:pt x="1" y="4251"/>
                  </a:lnTo>
                  <a:cubicBezTo>
                    <a:pt x="1" y="4358"/>
                    <a:pt x="72" y="4430"/>
                    <a:pt x="179" y="4430"/>
                  </a:cubicBezTo>
                  <a:cubicBezTo>
                    <a:pt x="287" y="4430"/>
                    <a:pt x="358" y="4358"/>
                    <a:pt x="358" y="4251"/>
                  </a:cubicBezTo>
                  <a:lnTo>
                    <a:pt x="358" y="179"/>
                  </a:lnTo>
                  <a:cubicBezTo>
                    <a:pt x="358" y="84"/>
                    <a:pt x="287"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7" name="Google Shape;17797;p63"/>
            <p:cNvSpPr/>
            <p:nvPr/>
          </p:nvSpPr>
          <p:spPr>
            <a:xfrm>
              <a:off x="4221146" y="4390827"/>
              <a:ext cx="42460" cy="32886"/>
            </a:xfrm>
            <a:custGeom>
              <a:rect b="b" l="l" r="r" t="t"/>
              <a:pathLst>
                <a:path extrusionOk="0" h="1034" w="1335">
                  <a:moveTo>
                    <a:pt x="813" y="0"/>
                  </a:moveTo>
                  <a:cubicBezTo>
                    <a:pt x="753" y="0"/>
                    <a:pt x="693" y="29"/>
                    <a:pt x="656" y="81"/>
                  </a:cubicBezTo>
                  <a:cubicBezTo>
                    <a:pt x="596" y="152"/>
                    <a:pt x="620" y="271"/>
                    <a:pt x="703" y="331"/>
                  </a:cubicBezTo>
                  <a:cubicBezTo>
                    <a:pt x="846" y="438"/>
                    <a:pt x="775" y="664"/>
                    <a:pt x="596" y="664"/>
                  </a:cubicBezTo>
                  <a:cubicBezTo>
                    <a:pt x="489" y="664"/>
                    <a:pt x="406" y="557"/>
                    <a:pt x="417" y="450"/>
                  </a:cubicBezTo>
                  <a:cubicBezTo>
                    <a:pt x="429" y="355"/>
                    <a:pt x="370" y="259"/>
                    <a:pt x="275" y="247"/>
                  </a:cubicBezTo>
                  <a:cubicBezTo>
                    <a:pt x="265" y="246"/>
                    <a:pt x="256" y="246"/>
                    <a:pt x="248" y="246"/>
                  </a:cubicBezTo>
                  <a:cubicBezTo>
                    <a:pt x="152" y="246"/>
                    <a:pt x="71" y="303"/>
                    <a:pt x="60" y="390"/>
                  </a:cubicBezTo>
                  <a:cubicBezTo>
                    <a:pt x="1" y="736"/>
                    <a:pt x="251" y="1033"/>
                    <a:pt x="584" y="1033"/>
                  </a:cubicBezTo>
                  <a:cubicBezTo>
                    <a:pt x="1120" y="1009"/>
                    <a:pt x="1334" y="331"/>
                    <a:pt x="918" y="33"/>
                  </a:cubicBezTo>
                  <a:cubicBezTo>
                    <a:pt x="886" y="11"/>
                    <a:pt x="849" y="0"/>
                    <a:pt x="8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8" name="Google Shape;17798;p63"/>
            <p:cNvSpPr/>
            <p:nvPr/>
          </p:nvSpPr>
          <p:spPr>
            <a:xfrm>
              <a:off x="4054519" y="4384561"/>
              <a:ext cx="192961" cy="192516"/>
            </a:xfrm>
            <a:custGeom>
              <a:rect b="b" l="l" r="r" t="t"/>
              <a:pathLst>
                <a:path extrusionOk="0" h="6053" w="6067">
                  <a:moveTo>
                    <a:pt x="3013" y="1"/>
                  </a:moveTo>
                  <a:cubicBezTo>
                    <a:pt x="2380" y="1"/>
                    <a:pt x="1733" y="201"/>
                    <a:pt x="1168" y="647"/>
                  </a:cubicBezTo>
                  <a:cubicBezTo>
                    <a:pt x="1096" y="706"/>
                    <a:pt x="1073" y="825"/>
                    <a:pt x="1132" y="909"/>
                  </a:cubicBezTo>
                  <a:cubicBezTo>
                    <a:pt x="1166" y="949"/>
                    <a:pt x="1219" y="971"/>
                    <a:pt x="1274" y="971"/>
                  </a:cubicBezTo>
                  <a:cubicBezTo>
                    <a:pt x="1315" y="971"/>
                    <a:pt x="1358" y="958"/>
                    <a:pt x="1394" y="933"/>
                  </a:cubicBezTo>
                  <a:cubicBezTo>
                    <a:pt x="1895" y="538"/>
                    <a:pt x="2466" y="360"/>
                    <a:pt x="3024" y="360"/>
                  </a:cubicBezTo>
                  <a:cubicBezTo>
                    <a:pt x="4402" y="360"/>
                    <a:pt x="5704" y="1444"/>
                    <a:pt x="5704" y="3028"/>
                  </a:cubicBezTo>
                  <a:cubicBezTo>
                    <a:pt x="5704" y="3659"/>
                    <a:pt x="5478" y="4266"/>
                    <a:pt x="5085" y="4743"/>
                  </a:cubicBezTo>
                  <a:cubicBezTo>
                    <a:pt x="4573" y="5350"/>
                    <a:pt x="3835" y="5707"/>
                    <a:pt x="3025" y="5707"/>
                  </a:cubicBezTo>
                  <a:cubicBezTo>
                    <a:pt x="1549" y="5707"/>
                    <a:pt x="358" y="4516"/>
                    <a:pt x="358" y="3052"/>
                  </a:cubicBezTo>
                  <a:cubicBezTo>
                    <a:pt x="358" y="2457"/>
                    <a:pt x="561" y="1897"/>
                    <a:pt x="918" y="1421"/>
                  </a:cubicBezTo>
                  <a:cubicBezTo>
                    <a:pt x="977" y="1349"/>
                    <a:pt x="953" y="1230"/>
                    <a:pt x="882" y="1171"/>
                  </a:cubicBezTo>
                  <a:cubicBezTo>
                    <a:pt x="852" y="1146"/>
                    <a:pt x="814" y="1134"/>
                    <a:pt x="776" y="1134"/>
                  </a:cubicBezTo>
                  <a:cubicBezTo>
                    <a:pt x="722" y="1134"/>
                    <a:pt x="667" y="1158"/>
                    <a:pt x="632" y="1206"/>
                  </a:cubicBezTo>
                  <a:cubicBezTo>
                    <a:pt x="227" y="1742"/>
                    <a:pt x="1" y="2361"/>
                    <a:pt x="1" y="3028"/>
                  </a:cubicBezTo>
                  <a:cubicBezTo>
                    <a:pt x="1" y="4695"/>
                    <a:pt x="1358" y="6052"/>
                    <a:pt x="3025" y="6052"/>
                  </a:cubicBezTo>
                  <a:cubicBezTo>
                    <a:pt x="3930" y="6052"/>
                    <a:pt x="4775" y="5648"/>
                    <a:pt x="5347" y="4969"/>
                  </a:cubicBezTo>
                  <a:cubicBezTo>
                    <a:pt x="5787" y="4433"/>
                    <a:pt x="6049" y="3731"/>
                    <a:pt x="6049" y="3028"/>
                  </a:cubicBezTo>
                  <a:cubicBezTo>
                    <a:pt x="6066" y="1230"/>
                    <a:pt x="4580" y="1"/>
                    <a:pt x="3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9" name="Google Shape;17799;p63"/>
            <p:cNvSpPr/>
            <p:nvPr/>
          </p:nvSpPr>
          <p:spPr>
            <a:xfrm>
              <a:off x="4085593" y="4420278"/>
              <a:ext cx="145826" cy="120923"/>
            </a:xfrm>
            <a:custGeom>
              <a:rect b="b" l="l" r="r" t="t"/>
              <a:pathLst>
                <a:path extrusionOk="0" h="3802" w="4585">
                  <a:moveTo>
                    <a:pt x="2060" y="0"/>
                  </a:moveTo>
                  <a:cubicBezTo>
                    <a:pt x="893" y="0"/>
                    <a:pt x="0" y="1060"/>
                    <a:pt x="191" y="2203"/>
                  </a:cubicBezTo>
                  <a:cubicBezTo>
                    <a:pt x="202" y="2301"/>
                    <a:pt x="282" y="2359"/>
                    <a:pt x="369" y="2359"/>
                  </a:cubicBezTo>
                  <a:cubicBezTo>
                    <a:pt x="377" y="2359"/>
                    <a:pt x="385" y="2359"/>
                    <a:pt x="393" y="2358"/>
                  </a:cubicBezTo>
                  <a:cubicBezTo>
                    <a:pt x="500" y="2346"/>
                    <a:pt x="560" y="2250"/>
                    <a:pt x="548" y="2143"/>
                  </a:cubicBezTo>
                  <a:cubicBezTo>
                    <a:pt x="377" y="1146"/>
                    <a:pt x="1184" y="350"/>
                    <a:pt x="2075" y="350"/>
                  </a:cubicBezTo>
                  <a:cubicBezTo>
                    <a:pt x="2428" y="350"/>
                    <a:pt x="2795" y="475"/>
                    <a:pt x="3120" y="762"/>
                  </a:cubicBezTo>
                  <a:cubicBezTo>
                    <a:pt x="3727" y="1334"/>
                    <a:pt x="3786" y="2310"/>
                    <a:pt x="3191" y="2941"/>
                  </a:cubicBezTo>
                  <a:cubicBezTo>
                    <a:pt x="2884" y="3270"/>
                    <a:pt x="2472" y="3430"/>
                    <a:pt x="2064" y="3430"/>
                  </a:cubicBezTo>
                  <a:cubicBezTo>
                    <a:pt x="1569" y="3430"/>
                    <a:pt x="1079" y="3195"/>
                    <a:pt x="786" y="2739"/>
                  </a:cubicBezTo>
                  <a:cubicBezTo>
                    <a:pt x="751" y="2690"/>
                    <a:pt x="700" y="2666"/>
                    <a:pt x="645" y="2666"/>
                  </a:cubicBezTo>
                  <a:cubicBezTo>
                    <a:pt x="606" y="2666"/>
                    <a:pt x="564" y="2678"/>
                    <a:pt x="524" y="2703"/>
                  </a:cubicBezTo>
                  <a:cubicBezTo>
                    <a:pt x="441" y="2762"/>
                    <a:pt x="429" y="2858"/>
                    <a:pt x="488" y="2953"/>
                  </a:cubicBezTo>
                  <a:cubicBezTo>
                    <a:pt x="859" y="3512"/>
                    <a:pt x="1464" y="3801"/>
                    <a:pt x="2073" y="3801"/>
                  </a:cubicBezTo>
                  <a:cubicBezTo>
                    <a:pt x="2579" y="3801"/>
                    <a:pt x="3087" y="3602"/>
                    <a:pt x="3465" y="3191"/>
                  </a:cubicBezTo>
                  <a:cubicBezTo>
                    <a:pt x="4584" y="1988"/>
                    <a:pt x="3715" y="0"/>
                    <a:pt x="2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0" name="Google Shape;17800;p63"/>
            <p:cNvSpPr/>
            <p:nvPr/>
          </p:nvSpPr>
          <p:spPr>
            <a:xfrm>
              <a:off x="4131392" y="4449507"/>
              <a:ext cx="54577" cy="45767"/>
            </a:xfrm>
            <a:custGeom>
              <a:rect b="b" l="l" r="r" t="t"/>
              <a:pathLst>
                <a:path extrusionOk="0" h="1439" w="1716">
                  <a:moveTo>
                    <a:pt x="820" y="0"/>
                  </a:moveTo>
                  <a:cubicBezTo>
                    <a:pt x="805" y="0"/>
                    <a:pt x="790" y="3"/>
                    <a:pt x="775" y="10"/>
                  </a:cubicBezTo>
                  <a:cubicBezTo>
                    <a:pt x="203" y="129"/>
                    <a:pt x="1" y="831"/>
                    <a:pt x="394" y="1224"/>
                  </a:cubicBezTo>
                  <a:cubicBezTo>
                    <a:pt x="537" y="1367"/>
                    <a:pt x="724" y="1439"/>
                    <a:pt x="912" y="1439"/>
                  </a:cubicBezTo>
                  <a:cubicBezTo>
                    <a:pt x="1099" y="1439"/>
                    <a:pt x="1287" y="1367"/>
                    <a:pt x="1430" y="1224"/>
                  </a:cubicBezTo>
                  <a:cubicBezTo>
                    <a:pt x="1668" y="986"/>
                    <a:pt x="1715" y="665"/>
                    <a:pt x="1573" y="391"/>
                  </a:cubicBezTo>
                  <a:cubicBezTo>
                    <a:pt x="1546" y="329"/>
                    <a:pt x="1481" y="294"/>
                    <a:pt x="1410" y="294"/>
                  </a:cubicBezTo>
                  <a:cubicBezTo>
                    <a:pt x="1385" y="294"/>
                    <a:pt x="1359" y="298"/>
                    <a:pt x="1334" y="307"/>
                  </a:cubicBezTo>
                  <a:cubicBezTo>
                    <a:pt x="1251" y="343"/>
                    <a:pt x="1215" y="450"/>
                    <a:pt x="1251" y="546"/>
                  </a:cubicBezTo>
                  <a:cubicBezTo>
                    <a:pt x="1311" y="677"/>
                    <a:pt x="1287" y="843"/>
                    <a:pt x="1180" y="962"/>
                  </a:cubicBezTo>
                  <a:cubicBezTo>
                    <a:pt x="1102" y="1034"/>
                    <a:pt x="1007" y="1069"/>
                    <a:pt x="913" y="1069"/>
                  </a:cubicBezTo>
                  <a:cubicBezTo>
                    <a:pt x="820" y="1069"/>
                    <a:pt x="727" y="1034"/>
                    <a:pt x="656" y="962"/>
                  </a:cubicBezTo>
                  <a:cubicBezTo>
                    <a:pt x="441" y="748"/>
                    <a:pt x="561" y="391"/>
                    <a:pt x="846" y="343"/>
                  </a:cubicBezTo>
                  <a:cubicBezTo>
                    <a:pt x="953" y="331"/>
                    <a:pt x="1013" y="236"/>
                    <a:pt x="977" y="141"/>
                  </a:cubicBezTo>
                  <a:cubicBezTo>
                    <a:pt x="958" y="63"/>
                    <a:pt x="890" y="0"/>
                    <a:pt x="8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01" name="Google Shape;17801;p63"/>
          <p:cNvGrpSpPr/>
          <p:nvPr/>
        </p:nvGrpSpPr>
        <p:grpSpPr>
          <a:xfrm>
            <a:off x="3441065" y="4127055"/>
            <a:ext cx="337069" cy="302593"/>
            <a:chOff x="3441065" y="4302505"/>
            <a:chExt cx="337069" cy="302593"/>
          </a:xfrm>
        </p:grpSpPr>
        <p:sp>
          <p:nvSpPr>
            <p:cNvPr id="17802" name="Google Shape;17802;p63"/>
            <p:cNvSpPr/>
            <p:nvPr/>
          </p:nvSpPr>
          <p:spPr>
            <a:xfrm>
              <a:off x="3441065" y="4366941"/>
              <a:ext cx="337069" cy="173655"/>
            </a:xfrm>
            <a:custGeom>
              <a:rect b="b" l="l" r="r" t="t"/>
              <a:pathLst>
                <a:path extrusionOk="0" h="5460" w="10598">
                  <a:moveTo>
                    <a:pt x="5062" y="1"/>
                  </a:moveTo>
                  <a:cubicBezTo>
                    <a:pt x="3977" y="1"/>
                    <a:pt x="2891" y="303"/>
                    <a:pt x="1834" y="951"/>
                  </a:cubicBezTo>
                  <a:cubicBezTo>
                    <a:pt x="1001" y="1463"/>
                    <a:pt x="418" y="2058"/>
                    <a:pt x="156" y="2368"/>
                  </a:cubicBezTo>
                  <a:cubicBezTo>
                    <a:pt x="1" y="2546"/>
                    <a:pt x="1" y="2808"/>
                    <a:pt x="168" y="2987"/>
                  </a:cubicBezTo>
                  <a:cubicBezTo>
                    <a:pt x="1001" y="3844"/>
                    <a:pt x="1870" y="4475"/>
                    <a:pt x="2739" y="4892"/>
                  </a:cubicBezTo>
                  <a:cubicBezTo>
                    <a:pt x="2763" y="4916"/>
                    <a:pt x="2787" y="4916"/>
                    <a:pt x="2823" y="4916"/>
                  </a:cubicBezTo>
                  <a:cubicBezTo>
                    <a:pt x="2977" y="4916"/>
                    <a:pt x="3037" y="4689"/>
                    <a:pt x="2894" y="4618"/>
                  </a:cubicBezTo>
                  <a:cubicBezTo>
                    <a:pt x="2049" y="4213"/>
                    <a:pt x="1215" y="3582"/>
                    <a:pt x="406" y="2773"/>
                  </a:cubicBezTo>
                  <a:cubicBezTo>
                    <a:pt x="346" y="2713"/>
                    <a:pt x="346" y="2630"/>
                    <a:pt x="406" y="2570"/>
                  </a:cubicBezTo>
                  <a:cubicBezTo>
                    <a:pt x="799" y="2130"/>
                    <a:pt x="2061" y="868"/>
                    <a:pt x="3918" y="451"/>
                  </a:cubicBezTo>
                  <a:lnTo>
                    <a:pt x="3918" y="451"/>
                  </a:lnTo>
                  <a:cubicBezTo>
                    <a:pt x="3561" y="665"/>
                    <a:pt x="3263" y="963"/>
                    <a:pt x="3025" y="1320"/>
                  </a:cubicBezTo>
                  <a:cubicBezTo>
                    <a:pt x="2977" y="1403"/>
                    <a:pt x="3001" y="1487"/>
                    <a:pt x="3073" y="1534"/>
                  </a:cubicBezTo>
                  <a:cubicBezTo>
                    <a:pt x="3098" y="1551"/>
                    <a:pt x="3126" y="1559"/>
                    <a:pt x="3154" y="1559"/>
                  </a:cubicBezTo>
                  <a:cubicBezTo>
                    <a:pt x="3204" y="1559"/>
                    <a:pt x="3252" y="1533"/>
                    <a:pt x="3275" y="1487"/>
                  </a:cubicBezTo>
                  <a:cubicBezTo>
                    <a:pt x="3728" y="772"/>
                    <a:pt x="4490" y="367"/>
                    <a:pt x="5299" y="367"/>
                  </a:cubicBezTo>
                  <a:cubicBezTo>
                    <a:pt x="6609" y="367"/>
                    <a:pt x="7680" y="1439"/>
                    <a:pt x="7680" y="2749"/>
                  </a:cubicBezTo>
                  <a:cubicBezTo>
                    <a:pt x="7680" y="3820"/>
                    <a:pt x="6954" y="4773"/>
                    <a:pt x="5930" y="5047"/>
                  </a:cubicBezTo>
                  <a:cubicBezTo>
                    <a:pt x="5720" y="5103"/>
                    <a:pt x="5510" y="5130"/>
                    <a:pt x="5305" y="5130"/>
                  </a:cubicBezTo>
                  <a:cubicBezTo>
                    <a:pt x="4250" y="5130"/>
                    <a:pt x="3302" y="4424"/>
                    <a:pt x="3013" y="3368"/>
                  </a:cubicBezTo>
                  <a:cubicBezTo>
                    <a:pt x="2954" y="3154"/>
                    <a:pt x="2918" y="2951"/>
                    <a:pt x="2918" y="2737"/>
                  </a:cubicBezTo>
                  <a:cubicBezTo>
                    <a:pt x="2918" y="2487"/>
                    <a:pt x="2966" y="2249"/>
                    <a:pt x="3037" y="2011"/>
                  </a:cubicBezTo>
                  <a:cubicBezTo>
                    <a:pt x="3073" y="1915"/>
                    <a:pt x="3025" y="1844"/>
                    <a:pt x="2942" y="1820"/>
                  </a:cubicBezTo>
                  <a:cubicBezTo>
                    <a:pt x="2920" y="1812"/>
                    <a:pt x="2899" y="1808"/>
                    <a:pt x="2880" y="1808"/>
                  </a:cubicBezTo>
                  <a:cubicBezTo>
                    <a:pt x="2816" y="1808"/>
                    <a:pt x="2767" y="1851"/>
                    <a:pt x="2739" y="1915"/>
                  </a:cubicBezTo>
                  <a:cubicBezTo>
                    <a:pt x="2656" y="2189"/>
                    <a:pt x="2608" y="2475"/>
                    <a:pt x="2608" y="2737"/>
                  </a:cubicBezTo>
                  <a:cubicBezTo>
                    <a:pt x="2608" y="2975"/>
                    <a:pt x="2644" y="3213"/>
                    <a:pt x="2704" y="3439"/>
                  </a:cubicBezTo>
                  <a:cubicBezTo>
                    <a:pt x="2858" y="4058"/>
                    <a:pt x="3251" y="4582"/>
                    <a:pt x="3739" y="4928"/>
                  </a:cubicBezTo>
                  <a:cubicBezTo>
                    <a:pt x="3632" y="4892"/>
                    <a:pt x="3549" y="4868"/>
                    <a:pt x="3442" y="4820"/>
                  </a:cubicBezTo>
                  <a:cubicBezTo>
                    <a:pt x="3427" y="4816"/>
                    <a:pt x="3412" y="4813"/>
                    <a:pt x="3396" y="4813"/>
                  </a:cubicBezTo>
                  <a:cubicBezTo>
                    <a:pt x="3334" y="4813"/>
                    <a:pt x="3270" y="4849"/>
                    <a:pt x="3251" y="4916"/>
                  </a:cubicBezTo>
                  <a:cubicBezTo>
                    <a:pt x="3216" y="4987"/>
                    <a:pt x="3263" y="5070"/>
                    <a:pt x="3335" y="5106"/>
                  </a:cubicBezTo>
                  <a:cubicBezTo>
                    <a:pt x="3996" y="5346"/>
                    <a:pt x="4652" y="5460"/>
                    <a:pt x="5299" y="5460"/>
                  </a:cubicBezTo>
                  <a:cubicBezTo>
                    <a:pt x="6446" y="5460"/>
                    <a:pt x="7563" y="5103"/>
                    <a:pt x="8621" y="4463"/>
                  </a:cubicBezTo>
                  <a:cubicBezTo>
                    <a:pt x="9502" y="3927"/>
                    <a:pt x="10145" y="3308"/>
                    <a:pt x="10443" y="2975"/>
                  </a:cubicBezTo>
                  <a:cubicBezTo>
                    <a:pt x="10597" y="2808"/>
                    <a:pt x="10586" y="2511"/>
                    <a:pt x="10395" y="2356"/>
                  </a:cubicBezTo>
                  <a:cubicBezTo>
                    <a:pt x="10062" y="2058"/>
                    <a:pt x="9728" y="1784"/>
                    <a:pt x="9383" y="1546"/>
                  </a:cubicBezTo>
                  <a:cubicBezTo>
                    <a:pt x="9357" y="1529"/>
                    <a:pt x="9327" y="1521"/>
                    <a:pt x="9298" y="1521"/>
                  </a:cubicBezTo>
                  <a:cubicBezTo>
                    <a:pt x="9246" y="1521"/>
                    <a:pt x="9194" y="1544"/>
                    <a:pt x="9157" y="1582"/>
                  </a:cubicBezTo>
                  <a:cubicBezTo>
                    <a:pt x="9109" y="1653"/>
                    <a:pt x="9133" y="1737"/>
                    <a:pt x="9192" y="1796"/>
                  </a:cubicBezTo>
                  <a:cubicBezTo>
                    <a:pt x="9514" y="2034"/>
                    <a:pt x="9847" y="2296"/>
                    <a:pt x="10169" y="2594"/>
                  </a:cubicBezTo>
                  <a:cubicBezTo>
                    <a:pt x="10228" y="2653"/>
                    <a:pt x="10228" y="2737"/>
                    <a:pt x="10181" y="2796"/>
                  </a:cubicBezTo>
                  <a:cubicBezTo>
                    <a:pt x="9788" y="3225"/>
                    <a:pt x="8550" y="4439"/>
                    <a:pt x="6835" y="4939"/>
                  </a:cubicBezTo>
                  <a:cubicBezTo>
                    <a:pt x="8311" y="3904"/>
                    <a:pt x="8359" y="1737"/>
                    <a:pt x="6954" y="629"/>
                  </a:cubicBezTo>
                  <a:lnTo>
                    <a:pt x="6954" y="629"/>
                  </a:lnTo>
                  <a:cubicBezTo>
                    <a:pt x="7538" y="820"/>
                    <a:pt x="8121" y="1106"/>
                    <a:pt x="8692" y="1463"/>
                  </a:cubicBezTo>
                  <a:cubicBezTo>
                    <a:pt x="8722" y="1476"/>
                    <a:pt x="8752" y="1482"/>
                    <a:pt x="8780" y="1482"/>
                  </a:cubicBezTo>
                  <a:cubicBezTo>
                    <a:pt x="8831" y="1482"/>
                    <a:pt x="8876" y="1461"/>
                    <a:pt x="8907" y="1415"/>
                  </a:cubicBezTo>
                  <a:cubicBezTo>
                    <a:pt x="8954" y="1344"/>
                    <a:pt x="8931" y="1249"/>
                    <a:pt x="8859" y="1201"/>
                  </a:cubicBezTo>
                  <a:cubicBezTo>
                    <a:pt x="7632" y="426"/>
                    <a:pt x="6348" y="1"/>
                    <a:pt x="5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3" name="Google Shape;17803;p63"/>
            <p:cNvSpPr/>
            <p:nvPr/>
          </p:nvSpPr>
          <p:spPr>
            <a:xfrm>
              <a:off x="3572864" y="4423300"/>
              <a:ext cx="76141" cy="61479"/>
            </a:xfrm>
            <a:custGeom>
              <a:rect b="b" l="l" r="r" t="t"/>
              <a:pathLst>
                <a:path extrusionOk="0" h="1933" w="2394">
                  <a:moveTo>
                    <a:pt x="1143" y="0"/>
                  </a:moveTo>
                  <a:cubicBezTo>
                    <a:pt x="465" y="0"/>
                    <a:pt x="0" y="679"/>
                    <a:pt x="238" y="1322"/>
                  </a:cubicBezTo>
                  <a:cubicBezTo>
                    <a:pt x="258" y="1381"/>
                    <a:pt x="326" y="1423"/>
                    <a:pt x="396" y="1423"/>
                  </a:cubicBezTo>
                  <a:cubicBezTo>
                    <a:pt x="411" y="1423"/>
                    <a:pt x="426" y="1421"/>
                    <a:pt x="441" y="1417"/>
                  </a:cubicBezTo>
                  <a:cubicBezTo>
                    <a:pt x="524" y="1382"/>
                    <a:pt x="560" y="1298"/>
                    <a:pt x="536" y="1203"/>
                  </a:cubicBezTo>
                  <a:cubicBezTo>
                    <a:pt x="354" y="738"/>
                    <a:pt x="729" y="308"/>
                    <a:pt x="1156" y="308"/>
                  </a:cubicBezTo>
                  <a:cubicBezTo>
                    <a:pt x="1287" y="308"/>
                    <a:pt x="1422" y="349"/>
                    <a:pt x="1548" y="441"/>
                  </a:cubicBezTo>
                  <a:cubicBezTo>
                    <a:pt x="2036" y="822"/>
                    <a:pt x="1774" y="1620"/>
                    <a:pt x="1143" y="1620"/>
                  </a:cubicBezTo>
                  <a:cubicBezTo>
                    <a:pt x="1048" y="1620"/>
                    <a:pt x="953" y="1608"/>
                    <a:pt x="881" y="1560"/>
                  </a:cubicBezTo>
                  <a:cubicBezTo>
                    <a:pt x="860" y="1554"/>
                    <a:pt x="840" y="1551"/>
                    <a:pt x="819" y="1551"/>
                  </a:cubicBezTo>
                  <a:cubicBezTo>
                    <a:pt x="759" y="1551"/>
                    <a:pt x="703" y="1578"/>
                    <a:pt x="667" y="1632"/>
                  </a:cubicBezTo>
                  <a:cubicBezTo>
                    <a:pt x="643" y="1715"/>
                    <a:pt x="667" y="1798"/>
                    <a:pt x="738" y="1846"/>
                  </a:cubicBezTo>
                  <a:cubicBezTo>
                    <a:pt x="869" y="1904"/>
                    <a:pt x="1009" y="1933"/>
                    <a:pt x="1148" y="1933"/>
                  </a:cubicBezTo>
                  <a:cubicBezTo>
                    <a:pt x="1438" y="1933"/>
                    <a:pt x="1724" y="1806"/>
                    <a:pt x="1917" y="1548"/>
                  </a:cubicBezTo>
                  <a:cubicBezTo>
                    <a:pt x="2393" y="917"/>
                    <a:pt x="1965" y="0"/>
                    <a:pt x="1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4" name="Google Shape;17804;p63"/>
            <p:cNvSpPr/>
            <p:nvPr/>
          </p:nvSpPr>
          <p:spPr>
            <a:xfrm>
              <a:off x="3619045" y="4394485"/>
              <a:ext cx="46626" cy="39088"/>
            </a:xfrm>
            <a:custGeom>
              <a:rect b="b" l="l" r="r" t="t"/>
              <a:pathLst>
                <a:path extrusionOk="0" h="1229" w="1466">
                  <a:moveTo>
                    <a:pt x="782" y="310"/>
                  </a:moveTo>
                  <a:cubicBezTo>
                    <a:pt x="917" y="310"/>
                    <a:pt x="1054" y="400"/>
                    <a:pt x="1096" y="549"/>
                  </a:cubicBezTo>
                  <a:cubicBezTo>
                    <a:pt x="1120" y="716"/>
                    <a:pt x="1013" y="871"/>
                    <a:pt x="858" y="906"/>
                  </a:cubicBezTo>
                  <a:cubicBezTo>
                    <a:pt x="834" y="912"/>
                    <a:pt x="810" y="914"/>
                    <a:pt x="788" y="914"/>
                  </a:cubicBezTo>
                  <a:cubicBezTo>
                    <a:pt x="553" y="914"/>
                    <a:pt x="406" y="648"/>
                    <a:pt x="537" y="442"/>
                  </a:cubicBezTo>
                  <a:cubicBezTo>
                    <a:pt x="599" y="351"/>
                    <a:pt x="690" y="310"/>
                    <a:pt x="782" y="310"/>
                  </a:cubicBezTo>
                  <a:close/>
                  <a:moveTo>
                    <a:pt x="791" y="1"/>
                  </a:moveTo>
                  <a:cubicBezTo>
                    <a:pt x="598" y="1"/>
                    <a:pt x="403" y="88"/>
                    <a:pt x="275" y="275"/>
                  </a:cubicBezTo>
                  <a:cubicBezTo>
                    <a:pt x="1" y="692"/>
                    <a:pt x="321" y="1229"/>
                    <a:pt x="792" y="1229"/>
                  </a:cubicBezTo>
                  <a:cubicBezTo>
                    <a:pt x="833" y="1229"/>
                    <a:pt x="875" y="1225"/>
                    <a:pt x="918" y="1216"/>
                  </a:cubicBezTo>
                  <a:cubicBezTo>
                    <a:pt x="1251" y="1145"/>
                    <a:pt x="1465" y="811"/>
                    <a:pt x="1394" y="490"/>
                  </a:cubicBezTo>
                  <a:cubicBezTo>
                    <a:pt x="1331" y="176"/>
                    <a:pt x="1064" y="1"/>
                    <a:pt x="7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5" name="Google Shape;17805;p63"/>
            <p:cNvSpPr/>
            <p:nvPr/>
          </p:nvSpPr>
          <p:spPr>
            <a:xfrm>
              <a:off x="3604669" y="4302505"/>
              <a:ext cx="9860" cy="42046"/>
            </a:xfrm>
            <a:custGeom>
              <a:rect b="b" l="l" r="r" t="t"/>
              <a:pathLst>
                <a:path extrusionOk="0" h="1322" w="310">
                  <a:moveTo>
                    <a:pt x="143" y="0"/>
                  </a:moveTo>
                  <a:cubicBezTo>
                    <a:pt x="60" y="0"/>
                    <a:pt x="0" y="72"/>
                    <a:pt x="0" y="155"/>
                  </a:cubicBezTo>
                  <a:lnTo>
                    <a:pt x="0" y="1179"/>
                  </a:lnTo>
                  <a:cubicBezTo>
                    <a:pt x="0" y="1262"/>
                    <a:pt x="72" y="1322"/>
                    <a:pt x="143" y="1322"/>
                  </a:cubicBezTo>
                  <a:cubicBezTo>
                    <a:pt x="238" y="1322"/>
                    <a:pt x="298" y="1250"/>
                    <a:pt x="298" y="1179"/>
                  </a:cubicBezTo>
                  <a:lnTo>
                    <a:pt x="298" y="155"/>
                  </a:lnTo>
                  <a:cubicBezTo>
                    <a:pt x="310" y="72"/>
                    <a:pt x="238"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6" name="Google Shape;17806;p63"/>
            <p:cNvSpPr/>
            <p:nvPr/>
          </p:nvSpPr>
          <p:spPr>
            <a:xfrm>
              <a:off x="3528178" y="4315926"/>
              <a:ext cx="22359" cy="40742"/>
            </a:xfrm>
            <a:custGeom>
              <a:rect b="b" l="l" r="r" t="t"/>
              <a:pathLst>
                <a:path extrusionOk="0" h="1281" w="703">
                  <a:moveTo>
                    <a:pt x="163" y="1"/>
                  </a:moveTo>
                  <a:cubicBezTo>
                    <a:pt x="149" y="1"/>
                    <a:pt x="134" y="3"/>
                    <a:pt x="119" y="7"/>
                  </a:cubicBezTo>
                  <a:cubicBezTo>
                    <a:pt x="48" y="43"/>
                    <a:pt x="0" y="126"/>
                    <a:pt x="36" y="209"/>
                  </a:cubicBezTo>
                  <a:lnTo>
                    <a:pt x="393" y="1174"/>
                  </a:lnTo>
                  <a:cubicBezTo>
                    <a:pt x="417" y="1233"/>
                    <a:pt x="477" y="1281"/>
                    <a:pt x="536" y="1281"/>
                  </a:cubicBezTo>
                  <a:cubicBezTo>
                    <a:pt x="631" y="1281"/>
                    <a:pt x="703" y="1174"/>
                    <a:pt x="679" y="1067"/>
                  </a:cubicBezTo>
                  <a:lnTo>
                    <a:pt x="322" y="102"/>
                  </a:lnTo>
                  <a:cubicBezTo>
                    <a:pt x="292" y="43"/>
                    <a:pt x="231" y="1"/>
                    <a:pt x="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7" name="Google Shape;17807;p63"/>
            <p:cNvSpPr/>
            <p:nvPr/>
          </p:nvSpPr>
          <p:spPr>
            <a:xfrm>
              <a:off x="3457730" y="4348590"/>
              <a:ext cx="32600" cy="35367"/>
            </a:xfrm>
            <a:custGeom>
              <a:rect b="b" l="l" r="r" t="t"/>
              <a:pathLst>
                <a:path extrusionOk="0" h="1112" w="1025">
                  <a:moveTo>
                    <a:pt x="183" y="0"/>
                  </a:moveTo>
                  <a:cubicBezTo>
                    <a:pt x="147" y="0"/>
                    <a:pt x="110" y="13"/>
                    <a:pt x="72" y="40"/>
                  </a:cubicBezTo>
                  <a:cubicBezTo>
                    <a:pt x="13" y="99"/>
                    <a:pt x="1" y="194"/>
                    <a:pt x="60" y="266"/>
                  </a:cubicBezTo>
                  <a:lnTo>
                    <a:pt x="715" y="1052"/>
                  </a:lnTo>
                  <a:cubicBezTo>
                    <a:pt x="751" y="1087"/>
                    <a:pt x="787" y="1111"/>
                    <a:pt x="834" y="1111"/>
                  </a:cubicBezTo>
                  <a:cubicBezTo>
                    <a:pt x="953" y="1099"/>
                    <a:pt x="1025" y="944"/>
                    <a:pt x="953" y="849"/>
                  </a:cubicBezTo>
                  <a:lnTo>
                    <a:pt x="298" y="51"/>
                  </a:lnTo>
                  <a:cubicBezTo>
                    <a:pt x="266" y="19"/>
                    <a:pt x="226"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8" name="Google Shape;17808;p63"/>
            <p:cNvSpPr/>
            <p:nvPr/>
          </p:nvSpPr>
          <p:spPr>
            <a:xfrm>
              <a:off x="3727723" y="4351611"/>
              <a:ext cx="32218" cy="34954"/>
            </a:xfrm>
            <a:custGeom>
              <a:rect b="b" l="l" r="r" t="t"/>
              <a:pathLst>
                <a:path extrusionOk="0" h="1099" w="1013">
                  <a:moveTo>
                    <a:pt x="834" y="1"/>
                  </a:moveTo>
                  <a:cubicBezTo>
                    <a:pt x="791" y="1"/>
                    <a:pt x="748" y="19"/>
                    <a:pt x="715" y="52"/>
                  </a:cubicBezTo>
                  <a:lnTo>
                    <a:pt x="60" y="838"/>
                  </a:lnTo>
                  <a:cubicBezTo>
                    <a:pt x="1" y="897"/>
                    <a:pt x="13" y="1004"/>
                    <a:pt x="72" y="1064"/>
                  </a:cubicBezTo>
                  <a:cubicBezTo>
                    <a:pt x="96" y="1088"/>
                    <a:pt x="128" y="1098"/>
                    <a:pt x="161" y="1098"/>
                  </a:cubicBezTo>
                  <a:cubicBezTo>
                    <a:pt x="211" y="1098"/>
                    <a:pt x="263" y="1075"/>
                    <a:pt x="299" y="1040"/>
                  </a:cubicBezTo>
                  <a:lnTo>
                    <a:pt x="953" y="254"/>
                  </a:lnTo>
                  <a:cubicBezTo>
                    <a:pt x="1013" y="183"/>
                    <a:pt x="1013" y="76"/>
                    <a:pt x="930" y="40"/>
                  </a:cubicBezTo>
                  <a:cubicBezTo>
                    <a:pt x="903" y="13"/>
                    <a:pt x="869"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9" name="Google Shape;17809;p63"/>
            <p:cNvSpPr/>
            <p:nvPr/>
          </p:nvSpPr>
          <p:spPr>
            <a:xfrm>
              <a:off x="3668279" y="4315926"/>
              <a:ext cx="22391" cy="40742"/>
            </a:xfrm>
            <a:custGeom>
              <a:rect b="b" l="l" r="r" t="t"/>
              <a:pathLst>
                <a:path extrusionOk="0" h="1281" w="704">
                  <a:moveTo>
                    <a:pt x="544" y="1"/>
                  </a:moveTo>
                  <a:cubicBezTo>
                    <a:pt x="481" y="1"/>
                    <a:pt x="413" y="43"/>
                    <a:pt x="394" y="102"/>
                  </a:cubicBezTo>
                  <a:lnTo>
                    <a:pt x="36" y="1067"/>
                  </a:lnTo>
                  <a:cubicBezTo>
                    <a:pt x="1" y="1174"/>
                    <a:pt x="84" y="1281"/>
                    <a:pt x="179" y="1281"/>
                  </a:cubicBezTo>
                  <a:cubicBezTo>
                    <a:pt x="239" y="1281"/>
                    <a:pt x="298" y="1233"/>
                    <a:pt x="334" y="1174"/>
                  </a:cubicBezTo>
                  <a:lnTo>
                    <a:pt x="691" y="209"/>
                  </a:lnTo>
                  <a:cubicBezTo>
                    <a:pt x="703" y="126"/>
                    <a:pt x="655" y="43"/>
                    <a:pt x="584" y="7"/>
                  </a:cubicBezTo>
                  <a:cubicBezTo>
                    <a:pt x="571" y="3"/>
                    <a:pt x="558" y="1"/>
                    <a:pt x="5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0" name="Google Shape;17810;p63"/>
            <p:cNvSpPr/>
            <p:nvPr/>
          </p:nvSpPr>
          <p:spPr>
            <a:xfrm>
              <a:off x="3603143" y="4563019"/>
              <a:ext cx="9891" cy="42078"/>
            </a:xfrm>
            <a:custGeom>
              <a:rect b="b" l="l" r="r" t="t"/>
              <a:pathLst>
                <a:path extrusionOk="0" h="1323" w="311">
                  <a:moveTo>
                    <a:pt x="144" y="1"/>
                  </a:moveTo>
                  <a:cubicBezTo>
                    <a:pt x="60" y="1"/>
                    <a:pt x="1" y="72"/>
                    <a:pt x="1" y="144"/>
                  </a:cubicBezTo>
                  <a:lnTo>
                    <a:pt x="1" y="1168"/>
                  </a:lnTo>
                  <a:cubicBezTo>
                    <a:pt x="1" y="1263"/>
                    <a:pt x="72" y="1322"/>
                    <a:pt x="144" y="1322"/>
                  </a:cubicBezTo>
                  <a:cubicBezTo>
                    <a:pt x="239" y="1322"/>
                    <a:pt x="298" y="1251"/>
                    <a:pt x="298" y="1168"/>
                  </a:cubicBezTo>
                  <a:lnTo>
                    <a:pt x="298" y="144"/>
                  </a:lnTo>
                  <a:cubicBezTo>
                    <a:pt x="310" y="72"/>
                    <a:pt x="239"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1" name="Google Shape;17811;p63"/>
            <p:cNvSpPr/>
            <p:nvPr/>
          </p:nvSpPr>
          <p:spPr>
            <a:xfrm>
              <a:off x="3667134" y="4552206"/>
              <a:ext cx="22009" cy="40233"/>
            </a:xfrm>
            <a:custGeom>
              <a:rect b="b" l="l" r="r" t="t"/>
              <a:pathLst>
                <a:path extrusionOk="0" h="1265" w="692">
                  <a:moveTo>
                    <a:pt x="165" y="0"/>
                  </a:moveTo>
                  <a:cubicBezTo>
                    <a:pt x="150" y="0"/>
                    <a:pt x="135" y="3"/>
                    <a:pt x="120" y="7"/>
                  </a:cubicBezTo>
                  <a:cubicBezTo>
                    <a:pt x="37" y="43"/>
                    <a:pt x="1" y="126"/>
                    <a:pt x="25" y="198"/>
                  </a:cubicBezTo>
                  <a:lnTo>
                    <a:pt x="382" y="1174"/>
                  </a:lnTo>
                  <a:cubicBezTo>
                    <a:pt x="410" y="1231"/>
                    <a:pt x="468" y="1265"/>
                    <a:pt x="527" y="1265"/>
                  </a:cubicBezTo>
                  <a:cubicBezTo>
                    <a:pt x="542" y="1265"/>
                    <a:pt x="557" y="1263"/>
                    <a:pt x="572" y="1258"/>
                  </a:cubicBezTo>
                  <a:cubicBezTo>
                    <a:pt x="656" y="1234"/>
                    <a:pt x="691" y="1139"/>
                    <a:pt x="668" y="1067"/>
                  </a:cubicBezTo>
                  <a:lnTo>
                    <a:pt x="310" y="103"/>
                  </a:lnTo>
                  <a:cubicBezTo>
                    <a:pt x="282" y="36"/>
                    <a:pt x="223"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2" name="Google Shape;17812;p63"/>
            <p:cNvSpPr/>
            <p:nvPr/>
          </p:nvSpPr>
          <p:spPr>
            <a:xfrm>
              <a:off x="3727723" y="4524662"/>
              <a:ext cx="32982" cy="35367"/>
            </a:xfrm>
            <a:custGeom>
              <a:rect b="b" l="l" r="r" t="t"/>
              <a:pathLst>
                <a:path extrusionOk="0" h="1112" w="1037">
                  <a:moveTo>
                    <a:pt x="178" y="1"/>
                  </a:moveTo>
                  <a:cubicBezTo>
                    <a:pt x="142" y="1"/>
                    <a:pt x="104" y="13"/>
                    <a:pt x="72" y="40"/>
                  </a:cubicBezTo>
                  <a:cubicBezTo>
                    <a:pt x="13" y="100"/>
                    <a:pt x="1" y="195"/>
                    <a:pt x="60" y="266"/>
                  </a:cubicBezTo>
                  <a:lnTo>
                    <a:pt x="715" y="1052"/>
                  </a:lnTo>
                  <a:cubicBezTo>
                    <a:pt x="739" y="1088"/>
                    <a:pt x="787" y="1112"/>
                    <a:pt x="834" y="1112"/>
                  </a:cubicBezTo>
                  <a:cubicBezTo>
                    <a:pt x="965" y="1100"/>
                    <a:pt x="1037" y="945"/>
                    <a:pt x="953" y="850"/>
                  </a:cubicBezTo>
                  <a:lnTo>
                    <a:pt x="299" y="52"/>
                  </a:lnTo>
                  <a:cubicBezTo>
                    <a:pt x="266" y="19"/>
                    <a:pt x="222"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3" name="Google Shape;17813;p63"/>
            <p:cNvSpPr/>
            <p:nvPr/>
          </p:nvSpPr>
          <p:spPr>
            <a:xfrm>
              <a:off x="3457349" y="4522023"/>
              <a:ext cx="32218" cy="34954"/>
            </a:xfrm>
            <a:custGeom>
              <a:rect b="b" l="l" r="r" t="t"/>
              <a:pathLst>
                <a:path extrusionOk="0" h="1099" w="1013">
                  <a:moveTo>
                    <a:pt x="841" y="0"/>
                  </a:moveTo>
                  <a:cubicBezTo>
                    <a:pt x="795" y="0"/>
                    <a:pt x="748" y="19"/>
                    <a:pt x="715" y="52"/>
                  </a:cubicBezTo>
                  <a:lnTo>
                    <a:pt x="60" y="837"/>
                  </a:lnTo>
                  <a:cubicBezTo>
                    <a:pt x="1" y="897"/>
                    <a:pt x="13" y="1004"/>
                    <a:pt x="72" y="1064"/>
                  </a:cubicBezTo>
                  <a:cubicBezTo>
                    <a:pt x="96" y="1088"/>
                    <a:pt x="128" y="1098"/>
                    <a:pt x="161" y="1098"/>
                  </a:cubicBezTo>
                  <a:cubicBezTo>
                    <a:pt x="211" y="1098"/>
                    <a:pt x="263" y="1075"/>
                    <a:pt x="298" y="1040"/>
                  </a:cubicBezTo>
                  <a:lnTo>
                    <a:pt x="953" y="254"/>
                  </a:lnTo>
                  <a:cubicBezTo>
                    <a:pt x="1013" y="183"/>
                    <a:pt x="1013" y="99"/>
                    <a:pt x="941" y="40"/>
                  </a:cubicBezTo>
                  <a:cubicBezTo>
                    <a:pt x="915" y="13"/>
                    <a:pt x="878" y="0"/>
                    <a:pt x="8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4" name="Google Shape;17814;p63"/>
            <p:cNvSpPr/>
            <p:nvPr/>
          </p:nvSpPr>
          <p:spPr>
            <a:xfrm>
              <a:off x="3526270" y="4551665"/>
              <a:ext cx="22772" cy="40392"/>
            </a:xfrm>
            <a:custGeom>
              <a:rect b="b" l="l" r="r" t="t"/>
              <a:pathLst>
                <a:path extrusionOk="0" h="1270" w="716">
                  <a:moveTo>
                    <a:pt x="531" y="0"/>
                  </a:moveTo>
                  <a:cubicBezTo>
                    <a:pt x="472" y="0"/>
                    <a:pt x="412" y="41"/>
                    <a:pt x="394" y="96"/>
                  </a:cubicBezTo>
                  <a:lnTo>
                    <a:pt x="36" y="1072"/>
                  </a:lnTo>
                  <a:cubicBezTo>
                    <a:pt x="1" y="1144"/>
                    <a:pt x="48" y="1227"/>
                    <a:pt x="120" y="1263"/>
                  </a:cubicBezTo>
                  <a:cubicBezTo>
                    <a:pt x="137" y="1268"/>
                    <a:pt x="154" y="1270"/>
                    <a:pt x="170" y="1270"/>
                  </a:cubicBezTo>
                  <a:cubicBezTo>
                    <a:pt x="235" y="1270"/>
                    <a:pt x="294" y="1234"/>
                    <a:pt x="322" y="1167"/>
                  </a:cubicBezTo>
                  <a:lnTo>
                    <a:pt x="679" y="203"/>
                  </a:lnTo>
                  <a:cubicBezTo>
                    <a:pt x="715" y="132"/>
                    <a:pt x="679" y="36"/>
                    <a:pt x="584" y="13"/>
                  </a:cubicBezTo>
                  <a:cubicBezTo>
                    <a:pt x="567" y="4"/>
                    <a:pt x="549" y="0"/>
                    <a:pt x="5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15" name="Google Shape;17815;p63"/>
          <p:cNvGrpSpPr/>
          <p:nvPr/>
        </p:nvGrpSpPr>
        <p:grpSpPr>
          <a:xfrm>
            <a:off x="3532345" y="3187185"/>
            <a:ext cx="339328" cy="336274"/>
            <a:chOff x="3532345" y="3362635"/>
            <a:chExt cx="339328" cy="336274"/>
          </a:xfrm>
        </p:grpSpPr>
        <p:sp>
          <p:nvSpPr>
            <p:cNvPr id="17816" name="Google Shape;17816;p63"/>
            <p:cNvSpPr/>
            <p:nvPr/>
          </p:nvSpPr>
          <p:spPr>
            <a:xfrm>
              <a:off x="3819385" y="3493258"/>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7" name="Google Shape;17817;p63"/>
            <p:cNvSpPr/>
            <p:nvPr/>
          </p:nvSpPr>
          <p:spPr>
            <a:xfrm>
              <a:off x="3819385" y="3493258"/>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8" name="Google Shape;17818;p63"/>
            <p:cNvSpPr/>
            <p:nvPr/>
          </p:nvSpPr>
          <p:spPr>
            <a:xfrm>
              <a:off x="3532345" y="3362635"/>
              <a:ext cx="339328" cy="282142"/>
            </a:xfrm>
            <a:custGeom>
              <a:rect b="b" l="l" r="r" t="t"/>
              <a:pathLst>
                <a:path extrusionOk="0" h="8871" w="10669">
                  <a:moveTo>
                    <a:pt x="6299" y="262"/>
                  </a:moveTo>
                  <a:cubicBezTo>
                    <a:pt x="6465" y="262"/>
                    <a:pt x="6596" y="393"/>
                    <a:pt x="6596" y="560"/>
                  </a:cubicBezTo>
                  <a:lnTo>
                    <a:pt x="6596" y="2084"/>
                  </a:lnTo>
                  <a:cubicBezTo>
                    <a:pt x="6382" y="2119"/>
                    <a:pt x="6322" y="2155"/>
                    <a:pt x="6322" y="2155"/>
                  </a:cubicBezTo>
                  <a:cubicBezTo>
                    <a:pt x="6203" y="2179"/>
                    <a:pt x="6108" y="2227"/>
                    <a:pt x="6049" y="2238"/>
                  </a:cubicBezTo>
                  <a:cubicBezTo>
                    <a:pt x="5941" y="2119"/>
                    <a:pt x="6001" y="1988"/>
                    <a:pt x="5989" y="1846"/>
                  </a:cubicBezTo>
                  <a:lnTo>
                    <a:pt x="5989" y="560"/>
                  </a:lnTo>
                  <a:cubicBezTo>
                    <a:pt x="5989" y="393"/>
                    <a:pt x="6120" y="262"/>
                    <a:pt x="6287" y="262"/>
                  </a:cubicBezTo>
                  <a:close/>
                  <a:moveTo>
                    <a:pt x="3489" y="262"/>
                  </a:moveTo>
                  <a:cubicBezTo>
                    <a:pt x="3655" y="262"/>
                    <a:pt x="3786" y="393"/>
                    <a:pt x="3786" y="560"/>
                  </a:cubicBezTo>
                  <a:lnTo>
                    <a:pt x="3786" y="1846"/>
                  </a:lnTo>
                  <a:cubicBezTo>
                    <a:pt x="3786" y="2084"/>
                    <a:pt x="3786" y="2096"/>
                    <a:pt x="3775" y="2155"/>
                  </a:cubicBezTo>
                  <a:cubicBezTo>
                    <a:pt x="3727" y="2274"/>
                    <a:pt x="3620" y="2357"/>
                    <a:pt x="3477" y="2357"/>
                  </a:cubicBezTo>
                  <a:cubicBezTo>
                    <a:pt x="3477" y="2357"/>
                    <a:pt x="3470" y="2358"/>
                    <a:pt x="3457" y="2358"/>
                  </a:cubicBezTo>
                  <a:cubicBezTo>
                    <a:pt x="3399" y="2358"/>
                    <a:pt x="3228" y="2342"/>
                    <a:pt x="3179" y="2155"/>
                  </a:cubicBezTo>
                  <a:cubicBezTo>
                    <a:pt x="3167" y="2084"/>
                    <a:pt x="3191" y="2024"/>
                    <a:pt x="3179" y="1846"/>
                  </a:cubicBezTo>
                  <a:lnTo>
                    <a:pt x="3179" y="560"/>
                  </a:lnTo>
                  <a:cubicBezTo>
                    <a:pt x="3179" y="393"/>
                    <a:pt x="3310" y="262"/>
                    <a:pt x="3477" y="262"/>
                  </a:cubicBezTo>
                  <a:close/>
                  <a:moveTo>
                    <a:pt x="5370" y="262"/>
                  </a:moveTo>
                  <a:cubicBezTo>
                    <a:pt x="5525" y="262"/>
                    <a:pt x="5668" y="393"/>
                    <a:pt x="5668" y="560"/>
                  </a:cubicBezTo>
                  <a:lnTo>
                    <a:pt x="5668" y="1846"/>
                  </a:lnTo>
                  <a:cubicBezTo>
                    <a:pt x="5668" y="2060"/>
                    <a:pt x="5668" y="2096"/>
                    <a:pt x="5644" y="2155"/>
                  </a:cubicBezTo>
                  <a:cubicBezTo>
                    <a:pt x="5608" y="2274"/>
                    <a:pt x="5501" y="2357"/>
                    <a:pt x="5346" y="2357"/>
                  </a:cubicBezTo>
                  <a:cubicBezTo>
                    <a:pt x="5346" y="2357"/>
                    <a:pt x="5339" y="2358"/>
                    <a:pt x="5327" y="2358"/>
                  </a:cubicBezTo>
                  <a:cubicBezTo>
                    <a:pt x="5269" y="2358"/>
                    <a:pt x="5098" y="2342"/>
                    <a:pt x="5049" y="2155"/>
                  </a:cubicBezTo>
                  <a:lnTo>
                    <a:pt x="5049" y="1846"/>
                  </a:lnTo>
                  <a:lnTo>
                    <a:pt x="5049" y="560"/>
                  </a:lnTo>
                  <a:cubicBezTo>
                    <a:pt x="5049" y="393"/>
                    <a:pt x="5191" y="262"/>
                    <a:pt x="5346" y="262"/>
                  </a:cubicBezTo>
                  <a:close/>
                  <a:moveTo>
                    <a:pt x="4429" y="262"/>
                  </a:moveTo>
                  <a:cubicBezTo>
                    <a:pt x="4596" y="262"/>
                    <a:pt x="4727" y="393"/>
                    <a:pt x="4727" y="560"/>
                  </a:cubicBezTo>
                  <a:lnTo>
                    <a:pt x="4727" y="2060"/>
                  </a:lnTo>
                  <a:cubicBezTo>
                    <a:pt x="4727" y="2264"/>
                    <a:pt x="4567" y="2368"/>
                    <a:pt x="4408" y="2368"/>
                  </a:cubicBezTo>
                  <a:cubicBezTo>
                    <a:pt x="4251" y="2368"/>
                    <a:pt x="4096" y="2267"/>
                    <a:pt x="4096" y="2060"/>
                  </a:cubicBezTo>
                  <a:cubicBezTo>
                    <a:pt x="4120" y="1726"/>
                    <a:pt x="4120" y="869"/>
                    <a:pt x="4120" y="560"/>
                  </a:cubicBezTo>
                  <a:cubicBezTo>
                    <a:pt x="4120" y="393"/>
                    <a:pt x="4251" y="262"/>
                    <a:pt x="4417" y="262"/>
                  </a:cubicBezTo>
                  <a:close/>
                  <a:moveTo>
                    <a:pt x="2882" y="2155"/>
                  </a:moveTo>
                  <a:cubicBezTo>
                    <a:pt x="2927" y="2488"/>
                    <a:pt x="3212" y="2686"/>
                    <a:pt x="3503" y="2686"/>
                  </a:cubicBezTo>
                  <a:cubicBezTo>
                    <a:pt x="3670" y="2686"/>
                    <a:pt x="3839" y="2620"/>
                    <a:pt x="3965" y="2477"/>
                  </a:cubicBezTo>
                  <a:cubicBezTo>
                    <a:pt x="4090" y="2619"/>
                    <a:pt x="4260" y="2691"/>
                    <a:pt x="4431" y="2691"/>
                  </a:cubicBezTo>
                  <a:cubicBezTo>
                    <a:pt x="4602" y="2691"/>
                    <a:pt x="4775" y="2619"/>
                    <a:pt x="4906" y="2477"/>
                  </a:cubicBezTo>
                  <a:cubicBezTo>
                    <a:pt x="5001" y="2596"/>
                    <a:pt x="5168" y="2691"/>
                    <a:pt x="5346" y="2691"/>
                  </a:cubicBezTo>
                  <a:cubicBezTo>
                    <a:pt x="5275" y="2750"/>
                    <a:pt x="5203" y="2822"/>
                    <a:pt x="5120" y="2893"/>
                  </a:cubicBezTo>
                  <a:lnTo>
                    <a:pt x="2227" y="2893"/>
                  </a:lnTo>
                  <a:lnTo>
                    <a:pt x="2227" y="2155"/>
                  </a:lnTo>
                  <a:close/>
                  <a:moveTo>
                    <a:pt x="8370" y="2155"/>
                  </a:moveTo>
                  <a:lnTo>
                    <a:pt x="8370" y="2893"/>
                  </a:lnTo>
                  <a:lnTo>
                    <a:pt x="7870" y="2893"/>
                  </a:lnTo>
                  <a:lnTo>
                    <a:pt x="7870" y="2155"/>
                  </a:lnTo>
                  <a:close/>
                  <a:moveTo>
                    <a:pt x="9906" y="2798"/>
                  </a:moveTo>
                  <a:lnTo>
                    <a:pt x="10228" y="2977"/>
                  </a:lnTo>
                  <a:cubicBezTo>
                    <a:pt x="10287" y="2989"/>
                    <a:pt x="10287" y="3072"/>
                    <a:pt x="10228" y="3108"/>
                  </a:cubicBezTo>
                  <a:lnTo>
                    <a:pt x="9906" y="3286"/>
                  </a:lnTo>
                  <a:cubicBezTo>
                    <a:pt x="9835" y="3131"/>
                    <a:pt x="9835" y="2941"/>
                    <a:pt x="9906" y="2798"/>
                  </a:cubicBezTo>
                  <a:close/>
                  <a:moveTo>
                    <a:pt x="1917" y="2167"/>
                  </a:moveTo>
                  <a:lnTo>
                    <a:pt x="1917" y="3905"/>
                  </a:lnTo>
                  <a:lnTo>
                    <a:pt x="1298" y="3905"/>
                  </a:lnTo>
                  <a:lnTo>
                    <a:pt x="1298" y="2167"/>
                  </a:lnTo>
                  <a:close/>
                  <a:moveTo>
                    <a:pt x="4870" y="3227"/>
                  </a:moveTo>
                  <a:cubicBezTo>
                    <a:pt x="4834" y="3274"/>
                    <a:pt x="4751" y="3393"/>
                    <a:pt x="4715" y="3512"/>
                  </a:cubicBezTo>
                  <a:cubicBezTo>
                    <a:pt x="4656" y="3631"/>
                    <a:pt x="4596" y="3774"/>
                    <a:pt x="4596" y="3774"/>
                  </a:cubicBezTo>
                  <a:lnTo>
                    <a:pt x="4548" y="3905"/>
                  </a:lnTo>
                  <a:lnTo>
                    <a:pt x="2227" y="3905"/>
                  </a:lnTo>
                  <a:lnTo>
                    <a:pt x="2227" y="3227"/>
                  </a:lnTo>
                  <a:close/>
                  <a:moveTo>
                    <a:pt x="8370" y="3227"/>
                  </a:moveTo>
                  <a:lnTo>
                    <a:pt x="8370" y="3905"/>
                  </a:lnTo>
                  <a:lnTo>
                    <a:pt x="7775" y="3905"/>
                  </a:lnTo>
                  <a:cubicBezTo>
                    <a:pt x="7882" y="3548"/>
                    <a:pt x="7870" y="3286"/>
                    <a:pt x="7870" y="3227"/>
                  </a:cubicBezTo>
                  <a:close/>
                  <a:moveTo>
                    <a:pt x="7109" y="843"/>
                  </a:moveTo>
                  <a:cubicBezTo>
                    <a:pt x="7144" y="843"/>
                    <a:pt x="7181" y="849"/>
                    <a:pt x="7215" y="857"/>
                  </a:cubicBezTo>
                  <a:cubicBezTo>
                    <a:pt x="7358" y="905"/>
                    <a:pt x="7477" y="1024"/>
                    <a:pt x="7525" y="1167"/>
                  </a:cubicBezTo>
                  <a:cubicBezTo>
                    <a:pt x="7549" y="1286"/>
                    <a:pt x="7537" y="1393"/>
                    <a:pt x="7537" y="1524"/>
                  </a:cubicBezTo>
                  <a:cubicBezTo>
                    <a:pt x="7537" y="3370"/>
                    <a:pt x="7585" y="3489"/>
                    <a:pt x="7454" y="3870"/>
                  </a:cubicBezTo>
                  <a:cubicBezTo>
                    <a:pt x="7394" y="4024"/>
                    <a:pt x="7311" y="4179"/>
                    <a:pt x="7215" y="4322"/>
                  </a:cubicBezTo>
                  <a:lnTo>
                    <a:pt x="4751" y="4322"/>
                  </a:lnTo>
                  <a:cubicBezTo>
                    <a:pt x="4846" y="3786"/>
                    <a:pt x="5156" y="3250"/>
                    <a:pt x="5537" y="2941"/>
                  </a:cubicBezTo>
                  <a:cubicBezTo>
                    <a:pt x="5763" y="2750"/>
                    <a:pt x="6108" y="2560"/>
                    <a:pt x="6465" y="2453"/>
                  </a:cubicBezTo>
                  <a:cubicBezTo>
                    <a:pt x="6763" y="2381"/>
                    <a:pt x="6799" y="2405"/>
                    <a:pt x="6870" y="2346"/>
                  </a:cubicBezTo>
                  <a:cubicBezTo>
                    <a:pt x="6894" y="2322"/>
                    <a:pt x="6894" y="2298"/>
                    <a:pt x="6918" y="2286"/>
                  </a:cubicBezTo>
                  <a:cubicBezTo>
                    <a:pt x="6930" y="2238"/>
                    <a:pt x="6930" y="2203"/>
                    <a:pt x="6930" y="2167"/>
                  </a:cubicBezTo>
                  <a:lnTo>
                    <a:pt x="6930" y="988"/>
                  </a:lnTo>
                  <a:cubicBezTo>
                    <a:pt x="6930" y="964"/>
                    <a:pt x="6942" y="929"/>
                    <a:pt x="6954" y="905"/>
                  </a:cubicBezTo>
                  <a:cubicBezTo>
                    <a:pt x="6991" y="860"/>
                    <a:pt x="7048" y="843"/>
                    <a:pt x="7109" y="843"/>
                  </a:cubicBezTo>
                  <a:close/>
                  <a:moveTo>
                    <a:pt x="4453" y="4227"/>
                  </a:moveTo>
                  <a:cubicBezTo>
                    <a:pt x="4453" y="4251"/>
                    <a:pt x="4441" y="4286"/>
                    <a:pt x="4441" y="4322"/>
                  </a:cubicBezTo>
                  <a:lnTo>
                    <a:pt x="3548" y="4322"/>
                  </a:lnTo>
                  <a:cubicBezTo>
                    <a:pt x="3489" y="4322"/>
                    <a:pt x="3441" y="4322"/>
                    <a:pt x="3405" y="4346"/>
                  </a:cubicBezTo>
                  <a:cubicBezTo>
                    <a:pt x="3370" y="4298"/>
                    <a:pt x="3358" y="4262"/>
                    <a:pt x="3322" y="4227"/>
                  </a:cubicBezTo>
                  <a:close/>
                  <a:moveTo>
                    <a:pt x="3489" y="0"/>
                  </a:moveTo>
                  <a:cubicBezTo>
                    <a:pt x="3144" y="0"/>
                    <a:pt x="2858" y="274"/>
                    <a:pt x="2858" y="619"/>
                  </a:cubicBezTo>
                  <a:lnTo>
                    <a:pt x="2858" y="1905"/>
                  </a:lnTo>
                  <a:lnTo>
                    <a:pt x="1167" y="1905"/>
                  </a:lnTo>
                  <a:cubicBezTo>
                    <a:pt x="750" y="1905"/>
                    <a:pt x="357" y="2107"/>
                    <a:pt x="155" y="2465"/>
                  </a:cubicBezTo>
                  <a:cubicBezTo>
                    <a:pt x="107" y="2536"/>
                    <a:pt x="143" y="2643"/>
                    <a:pt x="215" y="2691"/>
                  </a:cubicBezTo>
                  <a:cubicBezTo>
                    <a:pt x="237" y="2706"/>
                    <a:pt x="263" y="2713"/>
                    <a:pt x="289" y="2713"/>
                  </a:cubicBezTo>
                  <a:cubicBezTo>
                    <a:pt x="347" y="2713"/>
                    <a:pt x="408" y="2680"/>
                    <a:pt x="441" y="2631"/>
                  </a:cubicBezTo>
                  <a:cubicBezTo>
                    <a:pt x="572" y="2417"/>
                    <a:pt x="762" y="2274"/>
                    <a:pt x="1000" y="2227"/>
                  </a:cubicBezTo>
                  <a:lnTo>
                    <a:pt x="1000" y="3941"/>
                  </a:lnTo>
                  <a:cubicBezTo>
                    <a:pt x="631" y="3846"/>
                    <a:pt x="334" y="3536"/>
                    <a:pt x="322" y="3155"/>
                  </a:cubicBezTo>
                  <a:cubicBezTo>
                    <a:pt x="322" y="3060"/>
                    <a:pt x="238" y="3000"/>
                    <a:pt x="155" y="3000"/>
                  </a:cubicBezTo>
                  <a:cubicBezTo>
                    <a:pt x="60" y="3000"/>
                    <a:pt x="0" y="3072"/>
                    <a:pt x="0" y="3167"/>
                  </a:cubicBezTo>
                  <a:cubicBezTo>
                    <a:pt x="48" y="3762"/>
                    <a:pt x="536" y="4239"/>
                    <a:pt x="1131" y="4286"/>
                  </a:cubicBezTo>
                  <a:lnTo>
                    <a:pt x="3001" y="4286"/>
                  </a:lnTo>
                  <a:cubicBezTo>
                    <a:pt x="3024" y="4370"/>
                    <a:pt x="3072" y="4465"/>
                    <a:pt x="3120" y="4536"/>
                  </a:cubicBezTo>
                  <a:cubicBezTo>
                    <a:pt x="2941" y="4667"/>
                    <a:pt x="2834" y="4882"/>
                    <a:pt x="2834" y="5120"/>
                  </a:cubicBezTo>
                  <a:lnTo>
                    <a:pt x="2834" y="5632"/>
                  </a:lnTo>
                  <a:cubicBezTo>
                    <a:pt x="2834" y="6025"/>
                    <a:pt x="3144" y="6346"/>
                    <a:pt x="3536" y="6370"/>
                  </a:cubicBezTo>
                  <a:lnTo>
                    <a:pt x="3536" y="8704"/>
                  </a:lnTo>
                  <a:cubicBezTo>
                    <a:pt x="3536" y="8787"/>
                    <a:pt x="3608" y="8870"/>
                    <a:pt x="3691" y="8870"/>
                  </a:cubicBezTo>
                  <a:cubicBezTo>
                    <a:pt x="3786" y="8870"/>
                    <a:pt x="3858" y="8787"/>
                    <a:pt x="3858" y="8704"/>
                  </a:cubicBezTo>
                  <a:lnTo>
                    <a:pt x="3858" y="6310"/>
                  </a:lnTo>
                  <a:lnTo>
                    <a:pt x="5001" y="6310"/>
                  </a:lnTo>
                  <a:cubicBezTo>
                    <a:pt x="5096" y="6310"/>
                    <a:pt x="5168" y="6227"/>
                    <a:pt x="5168" y="6144"/>
                  </a:cubicBezTo>
                  <a:cubicBezTo>
                    <a:pt x="5168" y="6048"/>
                    <a:pt x="5096" y="5977"/>
                    <a:pt x="5001" y="5977"/>
                  </a:cubicBezTo>
                  <a:lnTo>
                    <a:pt x="3548" y="5977"/>
                  </a:lnTo>
                  <a:cubicBezTo>
                    <a:pt x="3334" y="5965"/>
                    <a:pt x="3155" y="5786"/>
                    <a:pt x="3155" y="5572"/>
                  </a:cubicBezTo>
                  <a:lnTo>
                    <a:pt x="3155" y="5048"/>
                  </a:lnTo>
                  <a:cubicBezTo>
                    <a:pt x="3155" y="4917"/>
                    <a:pt x="3215" y="4798"/>
                    <a:pt x="3322" y="4727"/>
                  </a:cubicBezTo>
                  <a:cubicBezTo>
                    <a:pt x="3394" y="4667"/>
                    <a:pt x="3489" y="4632"/>
                    <a:pt x="3572" y="4632"/>
                  </a:cubicBezTo>
                  <a:lnTo>
                    <a:pt x="7215" y="4632"/>
                  </a:lnTo>
                  <a:cubicBezTo>
                    <a:pt x="7275" y="4632"/>
                    <a:pt x="7311" y="4655"/>
                    <a:pt x="7358" y="4667"/>
                  </a:cubicBezTo>
                  <a:lnTo>
                    <a:pt x="7370" y="4667"/>
                  </a:lnTo>
                  <a:cubicBezTo>
                    <a:pt x="7525" y="4727"/>
                    <a:pt x="7608" y="4870"/>
                    <a:pt x="7608" y="5036"/>
                  </a:cubicBezTo>
                  <a:lnTo>
                    <a:pt x="7608" y="5560"/>
                  </a:lnTo>
                  <a:cubicBezTo>
                    <a:pt x="7608" y="5786"/>
                    <a:pt x="7430" y="5977"/>
                    <a:pt x="7192" y="5977"/>
                  </a:cubicBezTo>
                  <a:lnTo>
                    <a:pt x="5620" y="5977"/>
                  </a:lnTo>
                  <a:cubicBezTo>
                    <a:pt x="5525" y="5977"/>
                    <a:pt x="5453" y="6048"/>
                    <a:pt x="5453" y="6144"/>
                  </a:cubicBezTo>
                  <a:cubicBezTo>
                    <a:pt x="5453" y="6227"/>
                    <a:pt x="5525" y="6298"/>
                    <a:pt x="5620" y="6298"/>
                  </a:cubicBezTo>
                  <a:lnTo>
                    <a:pt x="6751" y="6298"/>
                  </a:lnTo>
                  <a:lnTo>
                    <a:pt x="6751" y="6751"/>
                  </a:lnTo>
                  <a:cubicBezTo>
                    <a:pt x="6751" y="6834"/>
                    <a:pt x="6823" y="6918"/>
                    <a:pt x="6918" y="6918"/>
                  </a:cubicBezTo>
                  <a:cubicBezTo>
                    <a:pt x="7001" y="6918"/>
                    <a:pt x="7073" y="6834"/>
                    <a:pt x="7073" y="6751"/>
                  </a:cubicBezTo>
                  <a:lnTo>
                    <a:pt x="7073" y="6298"/>
                  </a:lnTo>
                  <a:lnTo>
                    <a:pt x="7215" y="6298"/>
                  </a:lnTo>
                  <a:cubicBezTo>
                    <a:pt x="7608" y="6298"/>
                    <a:pt x="7942" y="5977"/>
                    <a:pt x="7942" y="5572"/>
                  </a:cubicBezTo>
                  <a:lnTo>
                    <a:pt x="7942" y="5048"/>
                  </a:lnTo>
                  <a:cubicBezTo>
                    <a:pt x="7942" y="4786"/>
                    <a:pt x="7787" y="4560"/>
                    <a:pt x="7585" y="4429"/>
                  </a:cubicBezTo>
                  <a:lnTo>
                    <a:pt x="7585" y="4393"/>
                  </a:lnTo>
                  <a:cubicBezTo>
                    <a:pt x="7608" y="4334"/>
                    <a:pt x="7644" y="4298"/>
                    <a:pt x="7668" y="4239"/>
                  </a:cubicBezTo>
                  <a:lnTo>
                    <a:pt x="8561" y="4239"/>
                  </a:lnTo>
                  <a:cubicBezTo>
                    <a:pt x="8728" y="4239"/>
                    <a:pt x="8894" y="4191"/>
                    <a:pt x="9037" y="4120"/>
                  </a:cubicBezTo>
                  <a:cubicBezTo>
                    <a:pt x="9073" y="4096"/>
                    <a:pt x="9263" y="4001"/>
                    <a:pt x="10394" y="3405"/>
                  </a:cubicBezTo>
                  <a:cubicBezTo>
                    <a:pt x="10621" y="3250"/>
                    <a:pt x="10668" y="2929"/>
                    <a:pt x="10466" y="2750"/>
                  </a:cubicBezTo>
                  <a:cubicBezTo>
                    <a:pt x="10394" y="2691"/>
                    <a:pt x="10383" y="2691"/>
                    <a:pt x="9918" y="2453"/>
                  </a:cubicBezTo>
                  <a:lnTo>
                    <a:pt x="9632" y="2298"/>
                  </a:lnTo>
                  <a:cubicBezTo>
                    <a:pt x="9610" y="2287"/>
                    <a:pt x="9585" y="2282"/>
                    <a:pt x="9559" y="2282"/>
                  </a:cubicBezTo>
                  <a:cubicBezTo>
                    <a:pt x="9503" y="2282"/>
                    <a:pt x="9446" y="2308"/>
                    <a:pt x="9430" y="2357"/>
                  </a:cubicBezTo>
                  <a:cubicBezTo>
                    <a:pt x="9382" y="2441"/>
                    <a:pt x="9418" y="2536"/>
                    <a:pt x="9490" y="2572"/>
                  </a:cubicBezTo>
                  <a:lnTo>
                    <a:pt x="9621" y="2643"/>
                  </a:lnTo>
                  <a:cubicBezTo>
                    <a:pt x="9490" y="2881"/>
                    <a:pt x="9490" y="3179"/>
                    <a:pt x="9621" y="3429"/>
                  </a:cubicBezTo>
                  <a:lnTo>
                    <a:pt x="8882" y="3834"/>
                  </a:lnTo>
                  <a:cubicBezTo>
                    <a:pt x="8823" y="3870"/>
                    <a:pt x="8763" y="3893"/>
                    <a:pt x="8680" y="3905"/>
                  </a:cubicBezTo>
                  <a:lnTo>
                    <a:pt x="8680" y="2203"/>
                  </a:lnTo>
                  <a:cubicBezTo>
                    <a:pt x="8823" y="2227"/>
                    <a:pt x="8894" y="2274"/>
                    <a:pt x="8942" y="2298"/>
                  </a:cubicBezTo>
                  <a:cubicBezTo>
                    <a:pt x="8966" y="2314"/>
                    <a:pt x="8995" y="2322"/>
                    <a:pt x="9023" y="2322"/>
                  </a:cubicBezTo>
                  <a:cubicBezTo>
                    <a:pt x="9077" y="2322"/>
                    <a:pt x="9129" y="2293"/>
                    <a:pt x="9144" y="2238"/>
                  </a:cubicBezTo>
                  <a:cubicBezTo>
                    <a:pt x="9192" y="2167"/>
                    <a:pt x="9156" y="2060"/>
                    <a:pt x="9085" y="2036"/>
                  </a:cubicBezTo>
                  <a:lnTo>
                    <a:pt x="9025" y="2000"/>
                  </a:lnTo>
                  <a:cubicBezTo>
                    <a:pt x="8882" y="1929"/>
                    <a:pt x="8716" y="1881"/>
                    <a:pt x="8549" y="1881"/>
                  </a:cubicBezTo>
                  <a:lnTo>
                    <a:pt x="7882" y="1881"/>
                  </a:lnTo>
                  <a:lnTo>
                    <a:pt x="7882" y="1345"/>
                  </a:lnTo>
                  <a:cubicBezTo>
                    <a:pt x="7882" y="1048"/>
                    <a:pt x="7704" y="750"/>
                    <a:pt x="7370" y="619"/>
                  </a:cubicBezTo>
                  <a:cubicBezTo>
                    <a:pt x="7297" y="590"/>
                    <a:pt x="7200" y="569"/>
                    <a:pt x="7107" y="569"/>
                  </a:cubicBezTo>
                  <a:cubicBezTo>
                    <a:pt x="7049" y="569"/>
                    <a:pt x="6992" y="577"/>
                    <a:pt x="6942" y="595"/>
                  </a:cubicBezTo>
                  <a:cubicBezTo>
                    <a:pt x="6930" y="262"/>
                    <a:pt x="6656" y="0"/>
                    <a:pt x="6322" y="0"/>
                  </a:cubicBezTo>
                  <a:lnTo>
                    <a:pt x="6299" y="0"/>
                  </a:lnTo>
                  <a:cubicBezTo>
                    <a:pt x="6120" y="0"/>
                    <a:pt x="5965" y="71"/>
                    <a:pt x="5846" y="202"/>
                  </a:cubicBezTo>
                  <a:cubicBezTo>
                    <a:pt x="5727" y="71"/>
                    <a:pt x="5560" y="0"/>
                    <a:pt x="5382" y="0"/>
                  </a:cubicBezTo>
                  <a:lnTo>
                    <a:pt x="5370" y="0"/>
                  </a:lnTo>
                  <a:cubicBezTo>
                    <a:pt x="5191" y="0"/>
                    <a:pt x="5025" y="71"/>
                    <a:pt x="4906" y="202"/>
                  </a:cubicBezTo>
                  <a:cubicBezTo>
                    <a:pt x="4787" y="71"/>
                    <a:pt x="4620" y="0"/>
                    <a:pt x="4441" y="0"/>
                  </a:cubicBezTo>
                  <a:lnTo>
                    <a:pt x="4429" y="0"/>
                  </a:lnTo>
                  <a:cubicBezTo>
                    <a:pt x="4251" y="0"/>
                    <a:pt x="4084" y="71"/>
                    <a:pt x="3965" y="202"/>
                  </a:cubicBezTo>
                  <a:cubicBezTo>
                    <a:pt x="3846" y="71"/>
                    <a:pt x="3679" y="0"/>
                    <a:pt x="3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9" name="Google Shape;17819;p63"/>
            <p:cNvSpPr/>
            <p:nvPr/>
          </p:nvSpPr>
          <p:spPr>
            <a:xfrm>
              <a:off x="3819385" y="3493258"/>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0" name="Google Shape;17820;p63"/>
            <p:cNvSpPr/>
            <p:nvPr/>
          </p:nvSpPr>
          <p:spPr>
            <a:xfrm>
              <a:off x="3644044" y="3592490"/>
              <a:ext cx="112494" cy="106420"/>
            </a:xfrm>
            <a:custGeom>
              <a:rect b="b" l="l" r="r" t="t"/>
              <a:pathLst>
                <a:path extrusionOk="0" h="3346" w="3537">
                  <a:moveTo>
                    <a:pt x="3382" y="0"/>
                  </a:moveTo>
                  <a:cubicBezTo>
                    <a:pt x="3299" y="0"/>
                    <a:pt x="3227" y="72"/>
                    <a:pt x="3227" y="167"/>
                  </a:cubicBezTo>
                  <a:lnTo>
                    <a:pt x="3227" y="2798"/>
                  </a:lnTo>
                  <a:cubicBezTo>
                    <a:pt x="3227" y="2929"/>
                    <a:pt x="3120" y="3036"/>
                    <a:pt x="2989" y="3036"/>
                  </a:cubicBezTo>
                  <a:lnTo>
                    <a:pt x="572" y="3036"/>
                  </a:lnTo>
                  <a:cubicBezTo>
                    <a:pt x="441" y="3036"/>
                    <a:pt x="334" y="2929"/>
                    <a:pt x="334" y="2798"/>
                  </a:cubicBezTo>
                  <a:lnTo>
                    <a:pt x="334" y="2060"/>
                  </a:lnTo>
                  <a:cubicBezTo>
                    <a:pt x="334" y="1965"/>
                    <a:pt x="263" y="1893"/>
                    <a:pt x="167" y="1893"/>
                  </a:cubicBezTo>
                  <a:cubicBezTo>
                    <a:pt x="84" y="1893"/>
                    <a:pt x="1" y="1965"/>
                    <a:pt x="1" y="2060"/>
                  </a:cubicBezTo>
                  <a:lnTo>
                    <a:pt x="1" y="2798"/>
                  </a:lnTo>
                  <a:cubicBezTo>
                    <a:pt x="1" y="3108"/>
                    <a:pt x="263" y="3346"/>
                    <a:pt x="560" y="3346"/>
                  </a:cubicBezTo>
                  <a:lnTo>
                    <a:pt x="2989" y="3346"/>
                  </a:lnTo>
                  <a:cubicBezTo>
                    <a:pt x="3299" y="3346"/>
                    <a:pt x="3537" y="3096"/>
                    <a:pt x="3537" y="2798"/>
                  </a:cubicBezTo>
                  <a:lnTo>
                    <a:pt x="3537" y="167"/>
                  </a:lnTo>
                  <a:cubicBezTo>
                    <a:pt x="3537" y="60"/>
                    <a:pt x="3465" y="0"/>
                    <a:pt x="3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821" name="Google Shape;17821;p63"/>
          <p:cNvSpPr/>
          <p:nvPr/>
        </p:nvSpPr>
        <p:spPr>
          <a:xfrm>
            <a:off x="3968964" y="3174495"/>
            <a:ext cx="359015" cy="358442"/>
          </a:xfrm>
          <a:custGeom>
            <a:rect b="b" l="l" r="r" t="t"/>
            <a:pathLst>
              <a:path extrusionOk="0" h="11270" w="11288">
                <a:moveTo>
                  <a:pt x="6049" y="351"/>
                </a:moveTo>
                <a:lnTo>
                  <a:pt x="6049" y="1149"/>
                </a:lnTo>
                <a:lnTo>
                  <a:pt x="5239" y="1149"/>
                </a:lnTo>
                <a:lnTo>
                  <a:pt x="5239" y="351"/>
                </a:lnTo>
                <a:close/>
                <a:moveTo>
                  <a:pt x="1167" y="5828"/>
                </a:moveTo>
                <a:lnTo>
                  <a:pt x="1167" y="6650"/>
                </a:lnTo>
                <a:lnTo>
                  <a:pt x="345" y="6650"/>
                </a:lnTo>
                <a:lnTo>
                  <a:pt x="345" y="5828"/>
                </a:lnTo>
                <a:close/>
                <a:moveTo>
                  <a:pt x="10954" y="5828"/>
                </a:moveTo>
                <a:lnTo>
                  <a:pt x="10954" y="6650"/>
                </a:lnTo>
                <a:lnTo>
                  <a:pt x="10132" y="6650"/>
                </a:lnTo>
                <a:lnTo>
                  <a:pt x="10132" y="5828"/>
                </a:lnTo>
                <a:close/>
                <a:moveTo>
                  <a:pt x="1442" y="0"/>
                </a:moveTo>
                <a:cubicBezTo>
                  <a:pt x="1273" y="0"/>
                  <a:pt x="1100" y="58"/>
                  <a:pt x="953" y="185"/>
                </a:cubicBezTo>
                <a:cubicBezTo>
                  <a:pt x="726" y="375"/>
                  <a:pt x="643" y="709"/>
                  <a:pt x="726" y="971"/>
                </a:cubicBezTo>
                <a:cubicBezTo>
                  <a:pt x="755" y="1047"/>
                  <a:pt x="814" y="1085"/>
                  <a:pt x="885" y="1085"/>
                </a:cubicBezTo>
                <a:cubicBezTo>
                  <a:pt x="903" y="1085"/>
                  <a:pt x="922" y="1082"/>
                  <a:pt x="941" y="1078"/>
                </a:cubicBezTo>
                <a:cubicBezTo>
                  <a:pt x="1024" y="1042"/>
                  <a:pt x="1072" y="959"/>
                  <a:pt x="1036" y="863"/>
                </a:cubicBezTo>
                <a:cubicBezTo>
                  <a:pt x="953" y="601"/>
                  <a:pt x="1143" y="328"/>
                  <a:pt x="1429" y="328"/>
                </a:cubicBezTo>
                <a:cubicBezTo>
                  <a:pt x="1798" y="328"/>
                  <a:pt x="1977" y="792"/>
                  <a:pt x="1691" y="1042"/>
                </a:cubicBezTo>
                <a:cubicBezTo>
                  <a:pt x="1631" y="1112"/>
                  <a:pt x="1545" y="1140"/>
                  <a:pt x="1463" y="1140"/>
                </a:cubicBezTo>
                <a:cubicBezTo>
                  <a:pt x="1447" y="1140"/>
                  <a:pt x="1432" y="1139"/>
                  <a:pt x="1417" y="1137"/>
                </a:cubicBezTo>
                <a:cubicBezTo>
                  <a:pt x="1322" y="1137"/>
                  <a:pt x="1238" y="1197"/>
                  <a:pt x="1238" y="1280"/>
                </a:cubicBezTo>
                <a:cubicBezTo>
                  <a:pt x="1238" y="1375"/>
                  <a:pt x="1298" y="1459"/>
                  <a:pt x="1381" y="1459"/>
                </a:cubicBezTo>
                <a:cubicBezTo>
                  <a:pt x="1409" y="1462"/>
                  <a:pt x="1436" y="1464"/>
                  <a:pt x="1463" y="1464"/>
                </a:cubicBezTo>
                <a:cubicBezTo>
                  <a:pt x="1628" y="1464"/>
                  <a:pt x="1795" y="1403"/>
                  <a:pt x="1917" y="1280"/>
                </a:cubicBezTo>
                <a:cubicBezTo>
                  <a:pt x="2036" y="1185"/>
                  <a:pt x="2131" y="1042"/>
                  <a:pt x="2155" y="899"/>
                </a:cubicBezTo>
                <a:lnTo>
                  <a:pt x="3822" y="899"/>
                </a:lnTo>
                <a:cubicBezTo>
                  <a:pt x="3167" y="1149"/>
                  <a:pt x="2572" y="1542"/>
                  <a:pt x="2072" y="2042"/>
                </a:cubicBezTo>
                <a:cubicBezTo>
                  <a:pt x="1143" y="2971"/>
                  <a:pt x="619" y="4173"/>
                  <a:pt x="595" y="5471"/>
                </a:cubicBezTo>
                <a:lnTo>
                  <a:pt x="167" y="5471"/>
                </a:lnTo>
                <a:cubicBezTo>
                  <a:pt x="72" y="5471"/>
                  <a:pt x="0" y="5543"/>
                  <a:pt x="0" y="5626"/>
                </a:cubicBezTo>
                <a:lnTo>
                  <a:pt x="0" y="6793"/>
                </a:lnTo>
                <a:cubicBezTo>
                  <a:pt x="0" y="6876"/>
                  <a:pt x="72" y="6959"/>
                  <a:pt x="167" y="6959"/>
                </a:cubicBezTo>
                <a:lnTo>
                  <a:pt x="1322" y="6959"/>
                </a:lnTo>
                <a:cubicBezTo>
                  <a:pt x="1417" y="6959"/>
                  <a:pt x="1488" y="6876"/>
                  <a:pt x="1488" y="6793"/>
                </a:cubicBezTo>
                <a:lnTo>
                  <a:pt x="1488" y="5626"/>
                </a:lnTo>
                <a:cubicBezTo>
                  <a:pt x="1488" y="5543"/>
                  <a:pt x="1417" y="5471"/>
                  <a:pt x="1322" y="5471"/>
                </a:cubicBezTo>
                <a:lnTo>
                  <a:pt x="941" y="5471"/>
                </a:lnTo>
                <a:cubicBezTo>
                  <a:pt x="1012" y="3185"/>
                  <a:pt x="2703" y="1304"/>
                  <a:pt x="4906" y="959"/>
                </a:cubicBezTo>
                <a:lnTo>
                  <a:pt x="4906" y="1304"/>
                </a:lnTo>
                <a:cubicBezTo>
                  <a:pt x="4906" y="1387"/>
                  <a:pt x="4989" y="1459"/>
                  <a:pt x="5072" y="1459"/>
                </a:cubicBezTo>
                <a:lnTo>
                  <a:pt x="5406" y="1459"/>
                </a:lnTo>
                <a:cubicBezTo>
                  <a:pt x="5227" y="1518"/>
                  <a:pt x="5072" y="1661"/>
                  <a:pt x="5001" y="1852"/>
                </a:cubicBezTo>
                <a:lnTo>
                  <a:pt x="3513" y="5269"/>
                </a:lnTo>
                <a:cubicBezTo>
                  <a:pt x="3382" y="5566"/>
                  <a:pt x="3322" y="5888"/>
                  <a:pt x="3322" y="6197"/>
                </a:cubicBezTo>
                <a:cubicBezTo>
                  <a:pt x="3322" y="6793"/>
                  <a:pt x="3548" y="7340"/>
                  <a:pt x="3941" y="7793"/>
                </a:cubicBezTo>
                <a:cubicBezTo>
                  <a:pt x="3977" y="7817"/>
                  <a:pt x="4001" y="7852"/>
                  <a:pt x="4036" y="7900"/>
                </a:cubicBezTo>
                <a:lnTo>
                  <a:pt x="3643" y="7900"/>
                </a:lnTo>
                <a:cubicBezTo>
                  <a:pt x="3429" y="7900"/>
                  <a:pt x="3215" y="8031"/>
                  <a:pt x="3132" y="8233"/>
                </a:cubicBezTo>
                <a:cubicBezTo>
                  <a:pt x="3096" y="8329"/>
                  <a:pt x="3132" y="8412"/>
                  <a:pt x="3215" y="8460"/>
                </a:cubicBezTo>
                <a:cubicBezTo>
                  <a:pt x="3240" y="8469"/>
                  <a:pt x="3264" y="8473"/>
                  <a:pt x="3287" y="8473"/>
                </a:cubicBezTo>
                <a:cubicBezTo>
                  <a:pt x="3351" y="8473"/>
                  <a:pt x="3406" y="8438"/>
                  <a:pt x="3441" y="8376"/>
                </a:cubicBezTo>
                <a:cubicBezTo>
                  <a:pt x="3465" y="8281"/>
                  <a:pt x="3560" y="8221"/>
                  <a:pt x="3667" y="8221"/>
                </a:cubicBezTo>
                <a:lnTo>
                  <a:pt x="7632" y="8221"/>
                </a:lnTo>
                <a:cubicBezTo>
                  <a:pt x="7775" y="8221"/>
                  <a:pt x="7870" y="8329"/>
                  <a:pt x="7870" y="8460"/>
                </a:cubicBezTo>
                <a:lnTo>
                  <a:pt x="7870" y="9043"/>
                </a:lnTo>
                <a:cubicBezTo>
                  <a:pt x="7870" y="9174"/>
                  <a:pt x="7775" y="9281"/>
                  <a:pt x="7632" y="9281"/>
                </a:cubicBezTo>
                <a:lnTo>
                  <a:pt x="3632" y="9281"/>
                </a:lnTo>
                <a:cubicBezTo>
                  <a:pt x="3501" y="9281"/>
                  <a:pt x="3393" y="9174"/>
                  <a:pt x="3393" y="9043"/>
                </a:cubicBezTo>
                <a:lnTo>
                  <a:pt x="3393" y="8972"/>
                </a:lnTo>
                <a:cubicBezTo>
                  <a:pt x="3393" y="8876"/>
                  <a:pt x="3322" y="8805"/>
                  <a:pt x="3227" y="8805"/>
                </a:cubicBezTo>
                <a:cubicBezTo>
                  <a:pt x="3143" y="8805"/>
                  <a:pt x="3072" y="8876"/>
                  <a:pt x="3072" y="8972"/>
                </a:cubicBezTo>
                <a:lnTo>
                  <a:pt x="3072" y="9043"/>
                </a:lnTo>
                <a:cubicBezTo>
                  <a:pt x="3072" y="9353"/>
                  <a:pt x="3322" y="9603"/>
                  <a:pt x="3632" y="9603"/>
                </a:cubicBezTo>
                <a:lnTo>
                  <a:pt x="3691" y="9603"/>
                </a:lnTo>
                <a:lnTo>
                  <a:pt x="3691" y="11103"/>
                </a:lnTo>
                <a:cubicBezTo>
                  <a:pt x="3691" y="11198"/>
                  <a:pt x="3763" y="11269"/>
                  <a:pt x="3858" y="11269"/>
                </a:cubicBezTo>
                <a:lnTo>
                  <a:pt x="7382" y="11269"/>
                </a:lnTo>
                <a:cubicBezTo>
                  <a:pt x="7477" y="11269"/>
                  <a:pt x="7549" y="11198"/>
                  <a:pt x="7549" y="11103"/>
                </a:cubicBezTo>
                <a:lnTo>
                  <a:pt x="7549" y="10710"/>
                </a:lnTo>
                <a:cubicBezTo>
                  <a:pt x="7549" y="10615"/>
                  <a:pt x="7477" y="10543"/>
                  <a:pt x="7382" y="10543"/>
                </a:cubicBezTo>
                <a:cubicBezTo>
                  <a:pt x="7299" y="10543"/>
                  <a:pt x="7215" y="10615"/>
                  <a:pt x="7215" y="10710"/>
                </a:cubicBezTo>
                <a:lnTo>
                  <a:pt x="7215" y="10948"/>
                </a:lnTo>
                <a:lnTo>
                  <a:pt x="4024" y="10948"/>
                </a:lnTo>
                <a:lnTo>
                  <a:pt x="4024" y="9603"/>
                </a:lnTo>
                <a:lnTo>
                  <a:pt x="7215" y="9603"/>
                </a:lnTo>
                <a:lnTo>
                  <a:pt x="7215" y="10031"/>
                </a:lnTo>
                <a:cubicBezTo>
                  <a:pt x="7215" y="10126"/>
                  <a:pt x="7299" y="10198"/>
                  <a:pt x="7382" y="10198"/>
                </a:cubicBezTo>
                <a:cubicBezTo>
                  <a:pt x="7477" y="10198"/>
                  <a:pt x="7549" y="10126"/>
                  <a:pt x="7549" y="10031"/>
                </a:cubicBezTo>
                <a:lnTo>
                  <a:pt x="7549" y="9603"/>
                </a:lnTo>
                <a:lnTo>
                  <a:pt x="7608" y="9603"/>
                </a:lnTo>
                <a:cubicBezTo>
                  <a:pt x="7918" y="9603"/>
                  <a:pt x="8168" y="9353"/>
                  <a:pt x="8168" y="9043"/>
                </a:cubicBezTo>
                <a:lnTo>
                  <a:pt x="8168" y="8460"/>
                </a:lnTo>
                <a:cubicBezTo>
                  <a:pt x="8168" y="8150"/>
                  <a:pt x="7918" y="7900"/>
                  <a:pt x="7608" y="7900"/>
                </a:cubicBezTo>
                <a:lnTo>
                  <a:pt x="7239" y="7900"/>
                </a:lnTo>
                <a:cubicBezTo>
                  <a:pt x="7453" y="7686"/>
                  <a:pt x="7632" y="7436"/>
                  <a:pt x="7751" y="7150"/>
                </a:cubicBezTo>
                <a:cubicBezTo>
                  <a:pt x="7799" y="7067"/>
                  <a:pt x="7751" y="6971"/>
                  <a:pt x="7668" y="6924"/>
                </a:cubicBezTo>
                <a:cubicBezTo>
                  <a:pt x="7643" y="6915"/>
                  <a:pt x="7620" y="6910"/>
                  <a:pt x="7598" y="6910"/>
                </a:cubicBezTo>
                <a:cubicBezTo>
                  <a:pt x="7532" y="6910"/>
                  <a:pt x="7477" y="6948"/>
                  <a:pt x="7442" y="7019"/>
                </a:cubicBezTo>
                <a:cubicBezTo>
                  <a:pt x="7275" y="7388"/>
                  <a:pt x="7013" y="7686"/>
                  <a:pt x="6680" y="7900"/>
                </a:cubicBezTo>
                <a:lnTo>
                  <a:pt x="4572" y="7900"/>
                </a:lnTo>
                <a:cubicBezTo>
                  <a:pt x="4001" y="7555"/>
                  <a:pt x="3632" y="6912"/>
                  <a:pt x="3632" y="6209"/>
                </a:cubicBezTo>
                <a:cubicBezTo>
                  <a:pt x="3632" y="5947"/>
                  <a:pt x="3691" y="5674"/>
                  <a:pt x="3798" y="5423"/>
                </a:cubicBezTo>
                <a:lnTo>
                  <a:pt x="5287" y="2006"/>
                </a:lnTo>
                <a:cubicBezTo>
                  <a:pt x="5310" y="1911"/>
                  <a:pt x="5370" y="1852"/>
                  <a:pt x="5453" y="1828"/>
                </a:cubicBezTo>
                <a:lnTo>
                  <a:pt x="5453" y="5114"/>
                </a:lnTo>
                <a:cubicBezTo>
                  <a:pt x="5072" y="5173"/>
                  <a:pt x="4775" y="5423"/>
                  <a:pt x="4656" y="5781"/>
                </a:cubicBezTo>
                <a:cubicBezTo>
                  <a:pt x="4632" y="5876"/>
                  <a:pt x="4679" y="5959"/>
                  <a:pt x="4763" y="5995"/>
                </a:cubicBezTo>
                <a:cubicBezTo>
                  <a:pt x="4779" y="5999"/>
                  <a:pt x="4795" y="6001"/>
                  <a:pt x="4811" y="6001"/>
                </a:cubicBezTo>
                <a:cubicBezTo>
                  <a:pt x="4886" y="6001"/>
                  <a:pt x="4947" y="5957"/>
                  <a:pt x="4977" y="5888"/>
                </a:cubicBezTo>
                <a:cubicBezTo>
                  <a:pt x="5085" y="5573"/>
                  <a:pt x="5349" y="5427"/>
                  <a:pt x="5614" y="5427"/>
                </a:cubicBezTo>
                <a:cubicBezTo>
                  <a:pt x="5930" y="5427"/>
                  <a:pt x="6247" y="5636"/>
                  <a:pt x="6299" y="6019"/>
                </a:cubicBezTo>
                <a:lnTo>
                  <a:pt x="6299" y="6114"/>
                </a:lnTo>
                <a:cubicBezTo>
                  <a:pt x="6299" y="6537"/>
                  <a:pt x="5951" y="6795"/>
                  <a:pt x="5605" y="6795"/>
                </a:cubicBezTo>
                <a:cubicBezTo>
                  <a:pt x="5356" y="6795"/>
                  <a:pt x="5108" y="6662"/>
                  <a:pt x="4989" y="6364"/>
                </a:cubicBezTo>
                <a:cubicBezTo>
                  <a:pt x="4962" y="6293"/>
                  <a:pt x="4903" y="6255"/>
                  <a:pt x="4835" y="6255"/>
                </a:cubicBezTo>
                <a:cubicBezTo>
                  <a:pt x="4811" y="6255"/>
                  <a:pt x="4787" y="6260"/>
                  <a:pt x="4763" y="6269"/>
                </a:cubicBezTo>
                <a:cubicBezTo>
                  <a:pt x="4679" y="6305"/>
                  <a:pt x="4632" y="6412"/>
                  <a:pt x="4679" y="6495"/>
                </a:cubicBezTo>
                <a:cubicBezTo>
                  <a:pt x="4810" y="6805"/>
                  <a:pt x="5072" y="7043"/>
                  <a:pt x="5418" y="7126"/>
                </a:cubicBezTo>
                <a:cubicBezTo>
                  <a:pt x="5483" y="7138"/>
                  <a:pt x="5548" y="7144"/>
                  <a:pt x="5612" y="7144"/>
                </a:cubicBezTo>
                <a:cubicBezTo>
                  <a:pt x="6166" y="7144"/>
                  <a:pt x="6644" y="6702"/>
                  <a:pt x="6644" y="6126"/>
                </a:cubicBezTo>
                <a:cubicBezTo>
                  <a:pt x="6644" y="5590"/>
                  <a:pt x="6239" y="5197"/>
                  <a:pt x="5787" y="5126"/>
                </a:cubicBezTo>
                <a:lnTo>
                  <a:pt x="5787" y="1840"/>
                </a:lnTo>
                <a:cubicBezTo>
                  <a:pt x="5870" y="1864"/>
                  <a:pt x="5929" y="1947"/>
                  <a:pt x="5953" y="2018"/>
                </a:cubicBezTo>
                <a:lnTo>
                  <a:pt x="7442" y="5459"/>
                </a:lnTo>
                <a:cubicBezTo>
                  <a:pt x="7573" y="5769"/>
                  <a:pt x="7632" y="6114"/>
                  <a:pt x="7596" y="6447"/>
                </a:cubicBezTo>
                <a:cubicBezTo>
                  <a:pt x="7573" y="6543"/>
                  <a:pt x="7656" y="6626"/>
                  <a:pt x="7739" y="6626"/>
                </a:cubicBezTo>
                <a:cubicBezTo>
                  <a:pt x="7750" y="6629"/>
                  <a:pt x="7762" y="6630"/>
                  <a:pt x="7772" y="6630"/>
                </a:cubicBezTo>
                <a:cubicBezTo>
                  <a:pt x="7853" y="6630"/>
                  <a:pt x="7918" y="6557"/>
                  <a:pt x="7918" y="6483"/>
                </a:cubicBezTo>
                <a:cubicBezTo>
                  <a:pt x="7965" y="6090"/>
                  <a:pt x="7906" y="5697"/>
                  <a:pt x="7739" y="5316"/>
                </a:cubicBezTo>
                <a:lnTo>
                  <a:pt x="6251" y="1887"/>
                </a:lnTo>
                <a:cubicBezTo>
                  <a:pt x="6180" y="1709"/>
                  <a:pt x="6025" y="1566"/>
                  <a:pt x="5846" y="1494"/>
                </a:cubicBezTo>
                <a:lnTo>
                  <a:pt x="6180" y="1494"/>
                </a:lnTo>
                <a:cubicBezTo>
                  <a:pt x="6263" y="1494"/>
                  <a:pt x="6346" y="1423"/>
                  <a:pt x="6346" y="1328"/>
                </a:cubicBezTo>
                <a:lnTo>
                  <a:pt x="6346" y="994"/>
                </a:lnTo>
                <a:cubicBezTo>
                  <a:pt x="8549" y="1328"/>
                  <a:pt x="10240" y="3221"/>
                  <a:pt x="10311" y="5495"/>
                </a:cubicBezTo>
                <a:lnTo>
                  <a:pt x="9930" y="5495"/>
                </a:lnTo>
                <a:cubicBezTo>
                  <a:pt x="9835" y="5495"/>
                  <a:pt x="9763" y="5578"/>
                  <a:pt x="9763" y="5662"/>
                </a:cubicBezTo>
                <a:lnTo>
                  <a:pt x="9763" y="6828"/>
                </a:lnTo>
                <a:cubicBezTo>
                  <a:pt x="9763" y="6912"/>
                  <a:pt x="9835" y="6983"/>
                  <a:pt x="9930" y="6983"/>
                </a:cubicBezTo>
                <a:lnTo>
                  <a:pt x="11085" y="6983"/>
                </a:lnTo>
                <a:cubicBezTo>
                  <a:pt x="11180" y="6983"/>
                  <a:pt x="11252" y="6912"/>
                  <a:pt x="11252" y="6828"/>
                </a:cubicBezTo>
                <a:lnTo>
                  <a:pt x="11252" y="5662"/>
                </a:lnTo>
                <a:cubicBezTo>
                  <a:pt x="11287" y="5554"/>
                  <a:pt x="11204" y="5483"/>
                  <a:pt x="11121" y="5483"/>
                </a:cubicBezTo>
                <a:lnTo>
                  <a:pt x="10692" y="5483"/>
                </a:lnTo>
                <a:cubicBezTo>
                  <a:pt x="10656" y="4185"/>
                  <a:pt x="10132" y="2983"/>
                  <a:pt x="9216" y="2054"/>
                </a:cubicBezTo>
                <a:cubicBezTo>
                  <a:pt x="8704" y="1554"/>
                  <a:pt x="8108" y="1161"/>
                  <a:pt x="7453" y="911"/>
                </a:cubicBezTo>
                <a:lnTo>
                  <a:pt x="9120" y="911"/>
                </a:lnTo>
                <a:cubicBezTo>
                  <a:pt x="9204" y="1244"/>
                  <a:pt x="9501" y="1483"/>
                  <a:pt x="9835" y="1483"/>
                </a:cubicBezTo>
                <a:cubicBezTo>
                  <a:pt x="10240" y="1483"/>
                  <a:pt x="10585" y="1149"/>
                  <a:pt x="10585" y="732"/>
                </a:cubicBezTo>
                <a:cubicBezTo>
                  <a:pt x="10585" y="447"/>
                  <a:pt x="10418" y="197"/>
                  <a:pt x="10180" y="78"/>
                </a:cubicBezTo>
                <a:cubicBezTo>
                  <a:pt x="10155" y="63"/>
                  <a:pt x="10128" y="56"/>
                  <a:pt x="10102" y="56"/>
                </a:cubicBezTo>
                <a:cubicBezTo>
                  <a:pt x="10043" y="56"/>
                  <a:pt x="9987" y="91"/>
                  <a:pt x="9954" y="149"/>
                </a:cubicBezTo>
                <a:cubicBezTo>
                  <a:pt x="9918" y="244"/>
                  <a:pt x="9942" y="328"/>
                  <a:pt x="10037" y="375"/>
                </a:cubicBezTo>
                <a:cubicBezTo>
                  <a:pt x="10168" y="447"/>
                  <a:pt x="10251" y="590"/>
                  <a:pt x="10251" y="732"/>
                </a:cubicBezTo>
                <a:cubicBezTo>
                  <a:pt x="10251" y="959"/>
                  <a:pt x="10073" y="1137"/>
                  <a:pt x="9859" y="1137"/>
                </a:cubicBezTo>
                <a:cubicBezTo>
                  <a:pt x="9632" y="1137"/>
                  <a:pt x="9454" y="959"/>
                  <a:pt x="9454" y="732"/>
                </a:cubicBezTo>
                <a:cubicBezTo>
                  <a:pt x="9454" y="613"/>
                  <a:pt x="9489" y="506"/>
                  <a:pt x="9585" y="435"/>
                </a:cubicBezTo>
                <a:cubicBezTo>
                  <a:pt x="9656" y="375"/>
                  <a:pt x="9656" y="268"/>
                  <a:pt x="9597" y="197"/>
                </a:cubicBezTo>
                <a:cubicBezTo>
                  <a:pt x="9565" y="159"/>
                  <a:pt x="9521" y="141"/>
                  <a:pt x="9476" y="141"/>
                </a:cubicBezTo>
                <a:cubicBezTo>
                  <a:pt x="9435" y="141"/>
                  <a:pt x="9393" y="156"/>
                  <a:pt x="9358" y="185"/>
                </a:cubicBezTo>
                <a:cubicBezTo>
                  <a:pt x="9239" y="292"/>
                  <a:pt x="9168" y="423"/>
                  <a:pt x="9120" y="566"/>
                </a:cubicBezTo>
                <a:lnTo>
                  <a:pt x="6370" y="566"/>
                </a:lnTo>
                <a:lnTo>
                  <a:pt x="6370" y="173"/>
                </a:lnTo>
                <a:cubicBezTo>
                  <a:pt x="6370" y="78"/>
                  <a:pt x="6299" y="6"/>
                  <a:pt x="6203" y="6"/>
                </a:cubicBezTo>
                <a:lnTo>
                  <a:pt x="5072" y="6"/>
                </a:lnTo>
                <a:cubicBezTo>
                  <a:pt x="4989" y="6"/>
                  <a:pt x="4906" y="78"/>
                  <a:pt x="4906" y="173"/>
                </a:cubicBezTo>
                <a:lnTo>
                  <a:pt x="4906" y="566"/>
                </a:lnTo>
                <a:lnTo>
                  <a:pt x="2155" y="566"/>
                </a:lnTo>
                <a:cubicBezTo>
                  <a:pt x="2077" y="214"/>
                  <a:pt x="1767"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822" name="Google Shape;17822;p63"/>
          <p:cNvGrpSpPr/>
          <p:nvPr/>
        </p:nvGrpSpPr>
        <p:grpSpPr>
          <a:xfrm>
            <a:off x="1883955" y="3633250"/>
            <a:ext cx="162873" cy="351445"/>
            <a:chOff x="1883955" y="3808700"/>
            <a:chExt cx="162873" cy="351445"/>
          </a:xfrm>
        </p:grpSpPr>
        <p:sp>
          <p:nvSpPr>
            <p:cNvPr id="17823" name="Google Shape;17823;p63"/>
            <p:cNvSpPr/>
            <p:nvPr/>
          </p:nvSpPr>
          <p:spPr>
            <a:xfrm>
              <a:off x="1901734" y="3808700"/>
              <a:ext cx="131832" cy="209054"/>
            </a:xfrm>
            <a:custGeom>
              <a:rect b="b" l="l" r="r" t="t"/>
              <a:pathLst>
                <a:path extrusionOk="0" h="6573" w="4145">
                  <a:moveTo>
                    <a:pt x="2704" y="1941"/>
                  </a:moveTo>
                  <a:lnTo>
                    <a:pt x="2704" y="2346"/>
                  </a:lnTo>
                  <a:lnTo>
                    <a:pt x="1275" y="2346"/>
                  </a:lnTo>
                  <a:lnTo>
                    <a:pt x="1275" y="1941"/>
                  </a:lnTo>
                  <a:close/>
                  <a:moveTo>
                    <a:pt x="953" y="1"/>
                  </a:moveTo>
                  <a:cubicBezTo>
                    <a:pt x="715" y="1"/>
                    <a:pt x="525" y="191"/>
                    <a:pt x="525" y="429"/>
                  </a:cubicBezTo>
                  <a:lnTo>
                    <a:pt x="525" y="1489"/>
                  </a:lnTo>
                  <a:cubicBezTo>
                    <a:pt x="525" y="1727"/>
                    <a:pt x="715" y="1906"/>
                    <a:pt x="942" y="1917"/>
                  </a:cubicBezTo>
                  <a:lnTo>
                    <a:pt x="942" y="2322"/>
                  </a:lnTo>
                  <a:lnTo>
                    <a:pt x="739" y="2322"/>
                  </a:lnTo>
                  <a:cubicBezTo>
                    <a:pt x="513" y="2322"/>
                    <a:pt x="322" y="2489"/>
                    <a:pt x="287" y="2715"/>
                  </a:cubicBezTo>
                  <a:lnTo>
                    <a:pt x="25" y="4835"/>
                  </a:lnTo>
                  <a:cubicBezTo>
                    <a:pt x="1" y="4930"/>
                    <a:pt x="84" y="5013"/>
                    <a:pt x="168" y="5013"/>
                  </a:cubicBezTo>
                  <a:cubicBezTo>
                    <a:pt x="180" y="5016"/>
                    <a:pt x="192" y="5018"/>
                    <a:pt x="204" y="5018"/>
                  </a:cubicBezTo>
                  <a:cubicBezTo>
                    <a:pt x="283" y="5018"/>
                    <a:pt x="346" y="4953"/>
                    <a:pt x="346" y="4870"/>
                  </a:cubicBezTo>
                  <a:lnTo>
                    <a:pt x="620" y="2739"/>
                  </a:lnTo>
                  <a:cubicBezTo>
                    <a:pt x="620" y="2679"/>
                    <a:pt x="680" y="2632"/>
                    <a:pt x="739" y="2632"/>
                  </a:cubicBezTo>
                  <a:lnTo>
                    <a:pt x="3239" y="2632"/>
                  </a:lnTo>
                  <a:cubicBezTo>
                    <a:pt x="3299" y="2632"/>
                    <a:pt x="3335" y="2679"/>
                    <a:pt x="3359" y="2739"/>
                  </a:cubicBezTo>
                  <a:lnTo>
                    <a:pt x="3799" y="6418"/>
                  </a:lnTo>
                  <a:cubicBezTo>
                    <a:pt x="3811" y="6513"/>
                    <a:pt x="3870" y="6573"/>
                    <a:pt x="3966" y="6573"/>
                  </a:cubicBezTo>
                  <a:lnTo>
                    <a:pt x="3978" y="6573"/>
                  </a:lnTo>
                  <a:cubicBezTo>
                    <a:pt x="4073" y="6573"/>
                    <a:pt x="4144" y="6478"/>
                    <a:pt x="4132" y="6394"/>
                  </a:cubicBezTo>
                  <a:lnTo>
                    <a:pt x="3680" y="2715"/>
                  </a:lnTo>
                  <a:cubicBezTo>
                    <a:pt x="3656" y="2489"/>
                    <a:pt x="3454" y="2322"/>
                    <a:pt x="3239" y="2322"/>
                  </a:cubicBezTo>
                  <a:lnTo>
                    <a:pt x="3025" y="2322"/>
                  </a:lnTo>
                  <a:lnTo>
                    <a:pt x="3025" y="1917"/>
                  </a:lnTo>
                  <a:cubicBezTo>
                    <a:pt x="3263" y="1917"/>
                    <a:pt x="3442" y="1727"/>
                    <a:pt x="3442" y="1489"/>
                  </a:cubicBezTo>
                  <a:lnTo>
                    <a:pt x="3442" y="429"/>
                  </a:lnTo>
                  <a:cubicBezTo>
                    <a:pt x="3442" y="191"/>
                    <a:pt x="3251" y="1"/>
                    <a:pt x="3013" y="1"/>
                  </a:cubicBezTo>
                  <a:lnTo>
                    <a:pt x="2013" y="1"/>
                  </a:lnTo>
                  <a:cubicBezTo>
                    <a:pt x="1930" y="1"/>
                    <a:pt x="1846" y="72"/>
                    <a:pt x="1846" y="167"/>
                  </a:cubicBezTo>
                  <a:cubicBezTo>
                    <a:pt x="1846" y="251"/>
                    <a:pt x="1930" y="334"/>
                    <a:pt x="2013" y="334"/>
                  </a:cubicBezTo>
                  <a:lnTo>
                    <a:pt x="3013" y="334"/>
                  </a:lnTo>
                  <a:cubicBezTo>
                    <a:pt x="3073" y="334"/>
                    <a:pt x="3120" y="370"/>
                    <a:pt x="3120" y="441"/>
                  </a:cubicBezTo>
                  <a:lnTo>
                    <a:pt x="3120" y="1489"/>
                  </a:lnTo>
                  <a:cubicBezTo>
                    <a:pt x="3120" y="1536"/>
                    <a:pt x="3073" y="1584"/>
                    <a:pt x="3025" y="1596"/>
                  </a:cubicBezTo>
                  <a:lnTo>
                    <a:pt x="942" y="1596"/>
                  </a:lnTo>
                  <a:cubicBezTo>
                    <a:pt x="894" y="1596"/>
                    <a:pt x="858" y="1548"/>
                    <a:pt x="858" y="1489"/>
                  </a:cubicBezTo>
                  <a:lnTo>
                    <a:pt x="858" y="441"/>
                  </a:lnTo>
                  <a:cubicBezTo>
                    <a:pt x="858" y="382"/>
                    <a:pt x="894" y="334"/>
                    <a:pt x="953"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4" name="Google Shape;17824;p63"/>
            <p:cNvSpPr/>
            <p:nvPr/>
          </p:nvSpPr>
          <p:spPr>
            <a:xfrm>
              <a:off x="1883955" y="3978730"/>
              <a:ext cx="162873" cy="181416"/>
            </a:xfrm>
            <a:custGeom>
              <a:rect b="b" l="l" r="r" t="t"/>
              <a:pathLst>
                <a:path extrusionOk="0" h="5704" w="5121">
                  <a:moveTo>
                    <a:pt x="715" y="0"/>
                  </a:moveTo>
                  <a:cubicBezTo>
                    <a:pt x="619" y="0"/>
                    <a:pt x="536" y="60"/>
                    <a:pt x="536" y="155"/>
                  </a:cubicBezTo>
                  <a:cubicBezTo>
                    <a:pt x="0" y="4501"/>
                    <a:pt x="24" y="4299"/>
                    <a:pt x="24" y="4322"/>
                  </a:cubicBezTo>
                  <a:lnTo>
                    <a:pt x="24" y="5537"/>
                  </a:lnTo>
                  <a:cubicBezTo>
                    <a:pt x="24" y="5632"/>
                    <a:pt x="96" y="5704"/>
                    <a:pt x="191" y="5704"/>
                  </a:cubicBezTo>
                  <a:lnTo>
                    <a:pt x="4953" y="5704"/>
                  </a:lnTo>
                  <a:cubicBezTo>
                    <a:pt x="5037" y="5704"/>
                    <a:pt x="5120" y="5632"/>
                    <a:pt x="5120" y="5537"/>
                  </a:cubicBezTo>
                  <a:cubicBezTo>
                    <a:pt x="5084" y="4227"/>
                    <a:pt x="5084" y="4322"/>
                    <a:pt x="5084" y="4287"/>
                  </a:cubicBezTo>
                  <a:lnTo>
                    <a:pt x="4763" y="1703"/>
                  </a:lnTo>
                  <a:cubicBezTo>
                    <a:pt x="4751" y="1608"/>
                    <a:pt x="4668" y="1548"/>
                    <a:pt x="4584" y="1548"/>
                  </a:cubicBezTo>
                  <a:cubicBezTo>
                    <a:pt x="4489" y="1560"/>
                    <a:pt x="4429" y="1644"/>
                    <a:pt x="4429" y="1727"/>
                  </a:cubicBezTo>
                  <a:lnTo>
                    <a:pt x="4727" y="4144"/>
                  </a:lnTo>
                  <a:lnTo>
                    <a:pt x="2084" y="4144"/>
                  </a:lnTo>
                  <a:cubicBezTo>
                    <a:pt x="1989" y="4144"/>
                    <a:pt x="1917" y="4215"/>
                    <a:pt x="1917" y="4299"/>
                  </a:cubicBezTo>
                  <a:cubicBezTo>
                    <a:pt x="1917" y="4394"/>
                    <a:pt x="1989" y="4465"/>
                    <a:pt x="2084" y="4465"/>
                  </a:cubicBezTo>
                  <a:lnTo>
                    <a:pt x="4763" y="4465"/>
                  </a:lnTo>
                  <a:lnTo>
                    <a:pt x="4763" y="5358"/>
                  </a:lnTo>
                  <a:lnTo>
                    <a:pt x="4549" y="5358"/>
                  </a:lnTo>
                  <a:lnTo>
                    <a:pt x="4549" y="4834"/>
                  </a:lnTo>
                  <a:cubicBezTo>
                    <a:pt x="4549" y="4751"/>
                    <a:pt x="4477" y="4680"/>
                    <a:pt x="4394" y="4680"/>
                  </a:cubicBezTo>
                  <a:cubicBezTo>
                    <a:pt x="4299" y="4680"/>
                    <a:pt x="4227" y="4751"/>
                    <a:pt x="4227" y="4834"/>
                  </a:cubicBezTo>
                  <a:lnTo>
                    <a:pt x="4227" y="5358"/>
                  </a:lnTo>
                  <a:lnTo>
                    <a:pt x="3822" y="5358"/>
                  </a:lnTo>
                  <a:lnTo>
                    <a:pt x="3822" y="4834"/>
                  </a:lnTo>
                  <a:cubicBezTo>
                    <a:pt x="3822" y="4751"/>
                    <a:pt x="3751" y="4680"/>
                    <a:pt x="3656" y="4680"/>
                  </a:cubicBezTo>
                  <a:cubicBezTo>
                    <a:pt x="3572" y="4680"/>
                    <a:pt x="3501" y="4751"/>
                    <a:pt x="3501" y="4834"/>
                  </a:cubicBezTo>
                  <a:lnTo>
                    <a:pt x="3501" y="5358"/>
                  </a:lnTo>
                  <a:lnTo>
                    <a:pt x="3096" y="5358"/>
                  </a:lnTo>
                  <a:lnTo>
                    <a:pt x="3096" y="4834"/>
                  </a:lnTo>
                  <a:cubicBezTo>
                    <a:pt x="3096" y="4751"/>
                    <a:pt x="3025" y="4680"/>
                    <a:pt x="2929" y="4680"/>
                  </a:cubicBezTo>
                  <a:cubicBezTo>
                    <a:pt x="2834" y="4680"/>
                    <a:pt x="2763" y="4751"/>
                    <a:pt x="2763" y="4834"/>
                  </a:cubicBezTo>
                  <a:lnTo>
                    <a:pt x="2763" y="5358"/>
                  </a:lnTo>
                  <a:lnTo>
                    <a:pt x="2358" y="5358"/>
                  </a:lnTo>
                  <a:lnTo>
                    <a:pt x="2358" y="4834"/>
                  </a:lnTo>
                  <a:cubicBezTo>
                    <a:pt x="2358" y="4751"/>
                    <a:pt x="2286" y="4680"/>
                    <a:pt x="2203" y="4680"/>
                  </a:cubicBezTo>
                  <a:cubicBezTo>
                    <a:pt x="2108" y="4680"/>
                    <a:pt x="2036" y="4751"/>
                    <a:pt x="2036" y="4834"/>
                  </a:cubicBezTo>
                  <a:lnTo>
                    <a:pt x="2036" y="5358"/>
                  </a:lnTo>
                  <a:lnTo>
                    <a:pt x="1632" y="5358"/>
                  </a:lnTo>
                  <a:lnTo>
                    <a:pt x="1632" y="4834"/>
                  </a:lnTo>
                  <a:cubicBezTo>
                    <a:pt x="1632" y="4751"/>
                    <a:pt x="1560" y="4680"/>
                    <a:pt x="1465" y="4680"/>
                  </a:cubicBezTo>
                  <a:cubicBezTo>
                    <a:pt x="1381" y="4680"/>
                    <a:pt x="1310" y="4751"/>
                    <a:pt x="1310" y="4834"/>
                  </a:cubicBezTo>
                  <a:lnTo>
                    <a:pt x="1310" y="5358"/>
                  </a:lnTo>
                  <a:lnTo>
                    <a:pt x="905" y="5358"/>
                  </a:lnTo>
                  <a:lnTo>
                    <a:pt x="905" y="4834"/>
                  </a:lnTo>
                  <a:cubicBezTo>
                    <a:pt x="905" y="4751"/>
                    <a:pt x="834" y="4680"/>
                    <a:pt x="739" y="4680"/>
                  </a:cubicBezTo>
                  <a:cubicBezTo>
                    <a:pt x="655" y="4680"/>
                    <a:pt x="572" y="4751"/>
                    <a:pt x="572" y="4834"/>
                  </a:cubicBezTo>
                  <a:lnTo>
                    <a:pt x="572" y="5358"/>
                  </a:lnTo>
                  <a:lnTo>
                    <a:pt x="334" y="5358"/>
                  </a:lnTo>
                  <a:lnTo>
                    <a:pt x="334" y="4465"/>
                  </a:lnTo>
                  <a:lnTo>
                    <a:pt x="1453" y="4465"/>
                  </a:lnTo>
                  <a:cubicBezTo>
                    <a:pt x="1548" y="4465"/>
                    <a:pt x="1620" y="4394"/>
                    <a:pt x="1620" y="4299"/>
                  </a:cubicBezTo>
                  <a:cubicBezTo>
                    <a:pt x="1620" y="4215"/>
                    <a:pt x="1548" y="4144"/>
                    <a:pt x="1453" y="4144"/>
                  </a:cubicBezTo>
                  <a:lnTo>
                    <a:pt x="369" y="4144"/>
                  </a:lnTo>
                  <a:lnTo>
                    <a:pt x="858" y="179"/>
                  </a:lnTo>
                  <a:cubicBezTo>
                    <a:pt x="870" y="96"/>
                    <a:pt x="798"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25" name="Google Shape;17825;p63"/>
          <p:cNvGrpSpPr/>
          <p:nvPr/>
        </p:nvGrpSpPr>
        <p:grpSpPr>
          <a:xfrm>
            <a:off x="939156" y="3633759"/>
            <a:ext cx="192007" cy="351318"/>
            <a:chOff x="939156" y="3809209"/>
            <a:chExt cx="192007" cy="351318"/>
          </a:xfrm>
        </p:grpSpPr>
        <p:sp>
          <p:nvSpPr>
            <p:cNvPr id="17826" name="Google Shape;17826;p63"/>
            <p:cNvSpPr/>
            <p:nvPr/>
          </p:nvSpPr>
          <p:spPr>
            <a:xfrm>
              <a:off x="939538" y="3809209"/>
              <a:ext cx="191625" cy="106706"/>
            </a:xfrm>
            <a:custGeom>
              <a:rect b="b" l="l" r="r" t="t"/>
              <a:pathLst>
                <a:path extrusionOk="0" h="3355" w="6025">
                  <a:moveTo>
                    <a:pt x="3016" y="0"/>
                  </a:moveTo>
                  <a:cubicBezTo>
                    <a:pt x="2872" y="0"/>
                    <a:pt x="2764" y="67"/>
                    <a:pt x="2786" y="199"/>
                  </a:cubicBezTo>
                  <a:cubicBezTo>
                    <a:pt x="2797" y="275"/>
                    <a:pt x="2878" y="331"/>
                    <a:pt x="2955" y="331"/>
                  </a:cubicBezTo>
                  <a:cubicBezTo>
                    <a:pt x="2962" y="331"/>
                    <a:pt x="2970" y="331"/>
                    <a:pt x="2977" y="330"/>
                  </a:cubicBezTo>
                  <a:cubicBezTo>
                    <a:pt x="2994" y="326"/>
                    <a:pt x="3012" y="324"/>
                    <a:pt x="3028" y="324"/>
                  </a:cubicBezTo>
                  <a:cubicBezTo>
                    <a:pt x="3172" y="324"/>
                    <a:pt x="3286" y="453"/>
                    <a:pt x="3286" y="592"/>
                  </a:cubicBezTo>
                  <a:lnTo>
                    <a:pt x="3286" y="687"/>
                  </a:lnTo>
                  <a:lnTo>
                    <a:pt x="2739" y="687"/>
                  </a:lnTo>
                  <a:lnTo>
                    <a:pt x="2739" y="628"/>
                  </a:lnTo>
                  <a:cubicBezTo>
                    <a:pt x="2739" y="532"/>
                    <a:pt x="2667" y="461"/>
                    <a:pt x="2572" y="461"/>
                  </a:cubicBezTo>
                  <a:cubicBezTo>
                    <a:pt x="2489" y="461"/>
                    <a:pt x="2417" y="532"/>
                    <a:pt x="2417" y="628"/>
                  </a:cubicBezTo>
                  <a:lnTo>
                    <a:pt x="2417" y="687"/>
                  </a:lnTo>
                  <a:lnTo>
                    <a:pt x="1405" y="687"/>
                  </a:lnTo>
                  <a:cubicBezTo>
                    <a:pt x="1310" y="687"/>
                    <a:pt x="1238" y="758"/>
                    <a:pt x="1238" y="854"/>
                  </a:cubicBezTo>
                  <a:cubicBezTo>
                    <a:pt x="1238" y="937"/>
                    <a:pt x="1310" y="1020"/>
                    <a:pt x="1405" y="1020"/>
                  </a:cubicBezTo>
                  <a:lnTo>
                    <a:pt x="5584" y="1020"/>
                  </a:lnTo>
                  <a:cubicBezTo>
                    <a:pt x="5644" y="1020"/>
                    <a:pt x="5691" y="1056"/>
                    <a:pt x="5691" y="1116"/>
                  </a:cubicBezTo>
                  <a:lnTo>
                    <a:pt x="5691" y="1473"/>
                  </a:lnTo>
                  <a:cubicBezTo>
                    <a:pt x="5691" y="1532"/>
                    <a:pt x="5644" y="1580"/>
                    <a:pt x="5584" y="1580"/>
                  </a:cubicBezTo>
                  <a:lnTo>
                    <a:pt x="429" y="1580"/>
                  </a:lnTo>
                  <a:cubicBezTo>
                    <a:pt x="369" y="1580"/>
                    <a:pt x="334" y="1532"/>
                    <a:pt x="334" y="1473"/>
                  </a:cubicBezTo>
                  <a:lnTo>
                    <a:pt x="334" y="1116"/>
                  </a:lnTo>
                  <a:cubicBezTo>
                    <a:pt x="334" y="1056"/>
                    <a:pt x="369" y="1020"/>
                    <a:pt x="429" y="1020"/>
                  </a:cubicBezTo>
                  <a:lnTo>
                    <a:pt x="750" y="1020"/>
                  </a:lnTo>
                  <a:cubicBezTo>
                    <a:pt x="834" y="1020"/>
                    <a:pt x="905" y="937"/>
                    <a:pt x="905" y="854"/>
                  </a:cubicBezTo>
                  <a:cubicBezTo>
                    <a:pt x="905" y="758"/>
                    <a:pt x="834" y="687"/>
                    <a:pt x="750" y="687"/>
                  </a:cubicBezTo>
                  <a:lnTo>
                    <a:pt x="429" y="687"/>
                  </a:lnTo>
                  <a:cubicBezTo>
                    <a:pt x="191" y="687"/>
                    <a:pt x="0" y="878"/>
                    <a:pt x="0" y="1116"/>
                  </a:cubicBezTo>
                  <a:lnTo>
                    <a:pt x="0" y="1473"/>
                  </a:lnTo>
                  <a:cubicBezTo>
                    <a:pt x="0" y="1711"/>
                    <a:pt x="191" y="1901"/>
                    <a:pt x="429" y="1901"/>
                  </a:cubicBezTo>
                  <a:lnTo>
                    <a:pt x="572" y="1901"/>
                  </a:lnTo>
                  <a:lnTo>
                    <a:pt x="572" y="3187"/>
                  </a:lnTo>
                  <a:cubicBezTo>
                    <a:pt x="572" y="3271"/>
                    <a:pt x="643" y="3354"/>
                    <a:pt x="726" y="3354"/>
                  </a:cubicBezTo>
                  <a:cubicBezTo>
                    <a:pt x="822" y="3354"/>
                    <a:pt x="893" y="3271"/>
                    <a:pt x="893" y="3187"/>
                  </a:cubicBezTo>
                  <a:lnTo>
                    <a:pt x="893" y="1901"/>
                  </a:lnTo>
                  <a:lnTo>
                    <a:pt x="5132" y="1901"/>
                  </a:lnTo>
                  <a:lnTo>
                    <a:pt x="5132" y="2306"/>
                  </a:lnTo>
                  <a:cubicBezTo>
                    <a:pt x="5132" y="2402"/>
                    <a:pt x="5215" y="2473"/>
                    <a:pt x="5298" y="2473"/>
                  </a:cubicBezTo>
                  <a:cubicBezTo>
                    <a:pt x="5394" y="2473"/>
                    <a:pt x="5465" y="2402"/>
                    <a:pt x="5465" y="2306"/>
                  </a:cubicBezTo>
                  <a:lnTo>
                    <a:pt x="5465" y="1901"/>
                  </a:lnTo>
                  <a:lnTo>
                    <a:pt x="5596" y="1901"/>
                  </a:lnTo>
                  <a:cubicBezTo>
                    <a:pt x="5834" y="1901"/>
                    <a:pt x="6025" y="1711"/>
                    <a:pt x="6025" y="1473"/>
                  </a:cubicBezTo>
                  <a:lnTo>
                    <a:pt x="6025" y="1116"/>
                  </a:lnTo>
                  <a:cubicBezTo>
                    <a:pt x="6025" y="878"/>
                    <a:pt x="5822" y="687"/>
                    <a:pt x="5584" y="687"/>
                  </a:cubicBezTo>
                  <a:lnTo>
                    <a:pt x="3620" y="687"/>
                  </a:lnTo>
                  <a:lnTo>
                    <a:pt x="3620" y="604"/>
                  </a:lnTo>
                  <a:cubicBezTo>
                    <a:pt x="3620" y="198"/>
                    <a:pt x="3263" y="0"/>
                    <a:pt x="30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7" name="Google Shape;17827;p63"/>
            <p:cNvSpPr/>
            <p:nvPr/>
          </p:nvSpPr>
          <p:spPr>
            <a:xfrm>
              <a:off x="939156" y="3898835"/>
              <a:ext cx="192007" cy="261692"/>
            </a:xfrm>
            <a:custGeom>
              <a:rect b="b" l="l" r="r" t="t"/>
              <a:pathLst>
                <a:path extrusionOk="0" h="8228" w="6037">
                  <a:moveTo>
                    <a:pt x="2977" y="4691"/>
                  </a:moveTo>
                  <a:cubicBezTo>
                    <a:pt x="2739" y="5179"/>
                    <a:pt x="1953" y="6846"/>
                    <a:pt x="1536" y="7739"/>
                  </a:cubicBezTo>
                  <a:cubicBezTo>
                    <a:pt x="1489" y="7811"/>
                    <a:pt x="1417" y="7870"/>
                    <a:pt x="1322" y="7870"/>
                  </a:cubicBezTo>
                  <a:cubicBezTo>
                    <a:pt x="1298" y="7870"/>
                    <a:pt x="1250" y="7858"/>
                    <a:pt x="1215" y="7835"/>
                  </a:cubicBezTo>
                  <a:cubicBezTo>
                    <a:pt x="1096" y="7787"/>
                    <a:pt x="1060" y="7644"/>
                    <a:pt x="1119" y="7525"/>
                  </a:cubicBezTo>
                  <a:lnTo>
                    <a:pt x="2465" y="4691"/>
                  </a:lnTo>
                  <a:close/>
                  <a:moveTo>
                    <a:pt x="3572" y="4703"/>
                  </a:moveTo>
                  <a:lnTo>
                    <a:pt x="4929" y="7549"/>
                  </a:lnTo>
                  <a:cubicBezTo>
                    <a:pt x="4989" y="7668"/>
                    <a:pt x="4929" y="7799"/>
                    <a:pt x="4822" y="7858"/>
                  </a:cubicBezTo>
                  <a:cubicBezTo>
                    <a:pt x="4787" y="7870"/>
                    <a:pt x="4763" y="7882"/>
                    <a:pt x="4715" y="7882"/>
                  </a:cubicBezTo>
                  <a:cubicBezTo>
                    <a:pt x="4632" y="7882"/>
                    <a:pt x="4548" y="7846"/>
                    <a:pt x="4513" y="7751"/>
                  </a:cubicBezTo>
                  <a:lnTo>
                    <a:pt x="3572" y="5775"/>
                  </a:lnTo>
                  <a:cubicBezTo>
                    <a:pt x="3572" y="5775"/>
                    <a:pt x="3215" y="5025"/>
                    <a:pt x="3203" y="4989"/>
                  </a:cubicBezTo>
                  <a:cubicBezTo>
                    <a:pt x="3298" y="4775"/>
                    <a:pt x="3334" y="4715"/>
                    <a:pt x="3334" y="4703"/>
                  </a:cubicBezTo>
                  <a:close/>
                  <a:moveTo>
                    <a:pt x="3036" y="5358"/>
                  </a:moveTo>
                  <a:lnTo>
                    <a:pt x="3263" y="5834"/>
                  </a:lnTo>
                  <a:lnTo>
                    <a:pt x="3263" y="7680"/>
                  </a:lnTo>
                  <a:cubicBezTo>
                    <a:pt x="3263" y="7799"/>
                    <a:pt x="3155" y="7906"/>
                    <a:pt x="3036" y="7906"/>
                  </a:cubicBezTo>
                  <a:cubicBezTo>
                    <a:pt x="2917" y="7906"/>
                    <a:pt x="2810" y="7799"/>
                    <a:pt x="2810" y="7680"/>
                  </a:cubicBezTo>
                  <a:lnTo>
                    <a:pt x="2810" y="5834"/>
                  </a:lnTo>
                  <a:lnTo>
                    <a:pt x="3036" y="5358"/>
                  </a:lnTo>
                  <a:close/>
                  <a:moveTo>
                    <a:pt x="5299" y="0"/>
                  </a:moveTo>
                  <a:cubicBezTo>
                    <a:pt x="5203" y="0"/>
                    <a:pt x="5132" y="72"/>
                    <a:pt x="5132" y="167"/>
                  </a:cubicBezTo>
                  <a:lnTo>
                    <a:pt x="5132" y="3453"/>
                  </a:lnTo>
                  <a:lnTo>
                    <a:pt x="893" y="3453"/>
                  </a:lnTo>
                  <a:lnTo>
                    <a:pt x="893" y="1024"/>
                  </a:lnTo>
                  <a:cubicBezTo>
                    <a:pt x="893" y="941"/>
                    <a:pt x="822" y="858"/>
                    <a:pt x="727" y="858"/>
                  </a:cubicBezTo>
                  <a:cubicBezTo>
                    <a:pt x="643" y="858"/>
                    <a:pt x="560" y="941"/>
                    <a:pt x="560" y="1024"/>
                  </a:cubicBezTo>
                  <a:lnTo>
                    <a:pt x="560" y="3453"/>
                  </a:lnTo>
                  <a:lnTo>
                    <a:pt x="429" y="3453"/>
                  </a:lnTo>
                  <a:cubicBezTo>
                    <a:pt x="191" y="3453"/>
                    <a:pt x="0" y="3644"/>
                    <a:pt x="0" y="3882"/>
                  </a:cubicBezTo>
                  <a:lnTo>
                    <a:pt x="0" y="4239"/>
                  </a:lnTo>
                  <a:cubicBezTo>
                    <a:pt x="0" y="4477"/>
                    <a:pt x="191" y="4668"/>
                    <a:pt x="429" y="4668"/>
                  </a:cubicBezTo>
                  <a:lnTo>
                    <a:pt x="2084" y="4668"/>
                  </a:lnTo>
                  <a:lnTo>
                    <a:pt x="798" y="7382"/>
                  </a:lnTo>
                  <a:cubicBezTo>
                    <a:pt x="667" y="7668"/>
                    <a:pt x="786" y="7989"/>
                    <a:pt x="1060" y="8120"/>
                  </a:cubicBezTo>
                  <a:cubicBezTo>
                    <a:pt x="1131" y="8156"/>
                    <a:pt x="1215" y="8180"/>
                    <a:pt x="1298" y="8180"/>
                  </a:cubicBezTo>
                  <a:cubicBezTo>
                    <a:pt x="1500" y="8180"/>
                    <a:pt x="1715" y="8061"/>
                    <a:pt x="1798" y="7870"/>
                  </a:cubicBezTo>
                  <a:lnTo>
                    <a:pt x="2441" y="6513"/>
                  </a:lnTo>
                  <a:lnTo>
                    <a:pt x="2441" y="7680"/>
                  </a:lnTo>
                  <a:cubicBezTo>
                    <a:pt x="2441" y="7989"/>
                    <a:pt x="2691" y="8227"/>
                    <a:pt x="2989" y="8227"/>
                  </a:cubicBezTo>
                  <a:cubicBezTo>
                    <a:pt x="3298" y="8227"/>
                    <a:pt x="3536" y="7977"/>
                    <a:pt x="3536" y="7680"/>
                  </a:cubicBezTo>
                  <a:lnTo>
                    <a:pt x="3536" y="6513"/>
                  </a:lnTo>
                  <a:lnTo>
                    <a:pt x="4179" y="7870"/>
                  </a:lnTo>
                  <a:cubicBezTo>
                    <a:pt x="4275" y="8061"/>
                    <a:pt x="4465" y="8180"/>
                    <a:pt x="4691" y="8180"/>
                  </a:cubicBezTo>
                  <a:cubicBezTo>
                    <a:pt x="4775" y="8180"/>
                    <a:pt x="4846" y="8168"/>
                    <a:pt x="4929" y="8120"/>
                  </a:cubicBezTo>
                  <a:cubicBezTo>
                    <a:pt x="5203" y="7989"/>
                    <a:pt x="5310" y="7668"/>
                    <a:pt x="5179" y="7382"/>
                  </a:cubicBezTo>
                  <a:lnTo>
                    <a:pt x="3894" y="4668"/>
                  </a:lnTo>
                  <a:lnTo>
                    <a:pt x="4596" y="4668"/>
                  </a:lnTo>
                  <a:cubicBezTo>
                    <a:pt x="4679" y="4668"/>
                    <a:pt x="4763" y="4596"/>
                    <a:pt x="4763" y="4513"/>
                  </a:cubicBezTo>
                  <a:cubicBezTo>
                    <a:pt x="4763" y="4417"/>
                    <a:pt x="4679" y="4346"/>
                    <a:pt x="4596" y="4346"/>
                  </a:cubicBezTo>
                  <a:lnTo>
                    <a:pt x="417" y="4346"/>
                  </a:lnTo>
                  <a:cubicBezTo>
                    <a:pt x="357" y="4346"/>
                    <a:pt x="310" y="4298"/>
                    <a:pt x="310" y="4239"/>
                  </a:cubicBezTo>
                  <a:lnTo>
                    <a:pt x="310" y="3882"/>
                  </a:lnTo>
                  <a:cubicBezTo>
                    <a:pt x="310" y="3822"/>
                    <a:pt x="357" y="3775"/>
                    <a:pt x="417" y="3775"/>
                  </a:cubicBezTo>
                  <a:lnTo>
                    <a:pt x="5560" y="3775"/>
                  </a:lnTo>
                  <a:cubicBezTo>
                    <a:pt x="5620" y="3775"/>
                    <a:pt x="5668" y="3822"/>
                    <a:pt x="5668" y="3882"/>
                  </a:cubicBezTo>
                  <a:lnTo>
                    <a:pt x="5668" y="4239"/>
                  </a:lnTo>
                  <a:cubicBezTo>
                    <a:pt x="5668" y="4298"/>
                    <a:pt x="5620" y="4346"/>
                    <a:pt x="5560" y="4346"/>
                  </a:cubicBezTo>
                  <a:lnTo>
                    <a:pt x="5251" y="4346"/>
                  </a:lnTo>
                  <a:cubicBezTo>
                    <a:pt x="5168" y="4346"/>
                    <a:pt x="5084" y="4417"/>
                    <a:pt x="5084" y="4513"/>
                  </a:cubicBezTo>
                  <a:cubicBezTo>
                    <a:pt x="5084" y="4596"/>
                    <a:pt x="5168" y="4668"/>
                    <a:pt x="5251" y="4668"/>
                  </a:cubicBezTo>
                  <a:lnTo>
                    <a:pt x="5560" y="4668"/>
                  </a:lnTo>
                  <a:cubicBezTo>
                    <a:pt x="5799" y="4668"/>
                    <a:pt x="6001" y="4477"/>
                    <a:pt x="6001" y="4239"/>
                  </a:cubicBezTo>
                  <a:lnTo>
                    <a:pt x="6001" y="3882"/>
                  </a:lnTo>
                  <a:cubicBezTo>
                    <a:pt x="6037" y="3655"/>
                    <a:pt x="5834" y="3453"/>
                    <a:pt x="5596" y="3453"/>
                  </a:cubicBezTo>
                  <a:lnTo>
                    <a:pt x="5465" y="3453"/>
                  </a:lnTo>
                  <a:lnTo>
                    <a:pt x="5465" y="167"/>
                  </a:lnTo>
                  <a:cubicBezTo>
                    <a:pt x="5465" y="72"/>
                    <a:pt x="5382"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28" name="Google Shape;17828;p63"/>
          <p:cNvGrpSpPr/>
          <p:nvPr/>
        </p:nvGrpSpPr>
        <p:grpSpPr>
          <a:xfrm>
            <a:off x="2306167" y="3634395"/>
            <a:ext cx="193915" cy="349155"/>
            <a:chOff x="2306167" y="3809845"/>
            <a:chExt cx="193915" cy="349155"/>
          </a:xfrm>
        </p:grpSpPr>
        <p:sp>
          <p:nvSpPr>
            <p:cNvPr id="17829" name="Google Shape;17829;p63"/>
            <p:cNvSpPr/>
            <p:nvPr/>
          </p:nvSpPr>
          <p:spPr>
            <a:xfrm>
              <a:off x="2306167" y="3809845"/>
              <a:ext cx="137875" cy="349155"/>
            </a:xfrm>
            <a:custGeom>
              <a:rect b="b" l="l" r="r" t="t"/>
              <a:pathLst>
                <a:path extrusionOk="0" h="10978" w="4335">
                  <a:moveTo>
                    <a:pt x="4001" y="5656"/>
                  </a:moveTo>
                  <a:lnTo>
                    <a:pt x="4001" y="8918"/>
                  </a:lnTo>
                  <a:lnTo>
                    <a:pt x="2989" y="8918"/>
                  </a:lnTo>
                  <a:cubicBezTo>
                    <a:pt x="2763" y="8918"/>
                    <a:pt x="2596" y="8739"/>
                    <a:pt x="2596" y="8525"/>
                  </a:cubicBezTo>
                  <a:lnTo>
                    <a:pt x="2596" y="6037"/>
                  </a:lnTo>
                  <a:cubicBezTo>
                    <a:pt x="2596" y="5822"/>
                    <a:pt x="2775" y="5656"/>
                    <a:pt x="2989" y="5656"/>
                  </a:cubicBezTo>
                  <a:close/>
                  <a:moveTo>
                    <a:pt x="2168" y="0"/>
                  </a:moveTo>
                  <a:cubicBezTo>
                    <a:pt x="2084" y="0"/>
                    <a:pt x="2001" y="72"/>
                    <a:pt x="2001" y="167"/>
                  </a:cubicBezTo>
                  <a:cubicBezTo>
                    <a:pt x="2001" y="250"/>
                    <a:pt x="2084" y="322"/>
                    <a:pt x="2168" y="322"/>
                  </a:cubicBezTo>
                  <a:cubicBezTo>
                    <a:pt x="2382" y="322"/>
                    <a:pt x="2549" y="477"/>
                    <a:pt x="2573" y="667"/>
                  </a:cubicBezTo>
                  <a:cubicBezTo>
                    <a:pt x="2561" y="667"/>
                    <a:pt x="2525" y="655"/>
                    <a:pt x="2513" y="655"/>
                  </a:cubicBezTo>
                  <a:cubicBezTo>
                    <a:pt x="2406" y="655"/>
                    <a:pt x="2334" y="738"/>
                    <a:pt x="2334" y="834"/>
                  </a:cubicBezTo>
                  <a:cubicBezTo>
                    <a:pt x="2334" y="941"/>
                    <a:pt x="2430" y="1012"/>
                    <a:pt x="2513" y="1012"/>
                  </a:cubicBezTo>
                  <a:cubicBezTo>
                    <a:pt x="2549" y="1012"/>
                    <a:pt x="2561" y="1012"/>
                    <a:pt x="2584" y="1000"/>
                  </a:cubicBezTo>
                  <a:lnTo>
                    <a:pt x="2584" y="1262"/>
                  </a:lnTo>
                  <a:lnTo>
                    <a:pt x="1751" y="1262"/>
                  </a:lnTo>
                  <a:lnTo>
                    <a:pt x="1751" y="727"/>
                  </a:lnTo>
                  <a:cubicBezTo>
                    <a:pt x="1751" y="667"/>
                    <a:pt x="1775" y="596"/>
                    <a:pt x="1799" y="536"/>
                  </a:cubicBezTo>
                  <a:cubicBezTo>
                    <a:pt x="1846" y="465"/>
                    <a:pt x="1811" y="357"/>
                    <a:pt x="1727" y="310"/>
                  </a:cubicBezTo>
                  <a:cubicBezTo>
                    <a:pt x="1707" y="297"/>
                    <a:pt x="1685" y="291"/>
                    <a:pt x="1661" y="291"/>
                  </a:cubicBezTo>
                  <a:cubicBezTo>
                    <a:pt x="1601" y="291"/>
                    <a:pt x="1535" y="330"/>
                    <a:pt x="1501" y="381"/>
                  </a:cubicBezTo>
                  <a:cubicBezTo>
                    <a:pt x="1453" y="488"/>
                    <a:pt x="1430" y="608"/>
                    <a:pt x="1430" y="715"/>
                  </a:cubicBezTo>
                  <a:lnTo>
                    <a:pt x="1430" y="1298"/>
                  </a:lnTo>
                  <a:cubicBezTo>
                    <a:pt x="1263" y="1334"/>
                    <a:pt x="1096" y="1393"/>
                    <a:pt x="953" y="1489"/>
                  </a:cubicBezTo>
                  <a:cubicBezTo>
                    <a:pt x="882" y="1536"/>
                    <a:pt x="846" y="1631"/>
                    <a:pt x="894" y="1715"/>
                  </a:cubicBezTo>
                  <a:cubicBezTo>
                    <a:pt x="927" y="1764"/>
                    <a:pt x="982" y="1791"/>
                    <a:pt x="1041" y="1791"/>
                  </a:cubicBezTo>
                  <a:cubicBezTo>
                    <a:pt x="1067" y="1791"/>
                    <a:pt x="1094" y="1785"/>
                    <a:pt x="1120" y="1774"/>
                  </a:cubicBezTo>
                  <a:cubicBezTo>
                    <a:pt x="1215" y="1715"/>
                    <a:pt x="1322" y="1667"/>
                    <a:pt x="1430" y="1631"/>
                  </a:cubicBezTo>
                  <a:cubicBezTo>
                    <a:pt x="1537" y="1608"/>
                    <a:pt x="1632" y="1572"/>
                    <a:pt x="1751" y="1572"/>
                  </a:cubicBezTo>
                  <a:lnTo>
                    <a:pt x="2584" y="1572"/>
                  </a:lnTo>
                  <a:cubicBezTo>
                    <a:pt x="2692" y="1596"/>
                    <a:pt x="2811" y="1608"/>
                    <a:pt x="2918" y="1631"/>
                  </a:cubicBezTo>
                  <a:cubicBezTo>
                    <a:pt x="3537" y="1834"/>
                    <a:pt x="4001" y="2429"/>
                    <a:pt x="4001" y="3108"/>
                  </a:cubicBezTo>
                  <a:lnTo>
                    <a:pt x="4001" y="3572"/>
                  </a:lnTo>
                  <a:cubicBezTo>
                    <a:pt x="4001" y="3632"/>
                    <a:pt x="3954" y="3679"/>
                    <a:pt x="3894" y="3679"/>
                  </a:cubicBezTo>
                  <a:lnTo>
                    <a:pt x="429" y="3679"/>
                  </a:lnTo>
                  <a:cubicBezTo>
                    <a:pt x="370" y="3679"/>
                    <a:pt x="322" y="3632"/>
                    <a:pt x="322" y="3572"/>
                  </a:cubicBezTo>
                  <a:lnTo>
                    <a:pt x="322" y="3108"/>
                  </a:lnTo>
                  <a:cubicBezTo>
                    <a:pt x="322" y="2763"/>
                    <a:pt x="441" y="2429"/>
                    <a:pt x="656" y="2155"/>
                  </a:cubicBezTo>
                  <a:cubicBezTo>
                    <a:pt x="715" y="2084"/>
                    <a:pt x="703" y="1977"/>
                    <a:pt x="620" y="1929"/>
                  </a:cubicBezTo>
                  <a:cubicBezTo>
                    <a:pt x="592" y="1906"/>
                    <a:pt x="559" y="1895"/>
                    <a:pt x="526" y="1895"/>
                  </a:cubicBezTo>
                  <a:cubicBezTo>
                    <a:pt x="476" y="1895"/>
                    <a:pt x="427" y="1921"/>
                    <a:pt x="406" y="1965"/>
                  </a:cubicBezTo>
                  <a:cubicBezTo>
                    <a:pt x="132" y="2286"/>
                    <a:pt x="1" y="2691"/>
                    <a:pt x="1" y="3120"/>
                  </a:cubicBezTo>
                  <a:lnTo>
                    <a:pt x="1" y="10013"/>
                  </a:lnTo>
                  <a:cubicBezTo>
                    <a:pt x="1" y="10549"/>
                    <a:pt x="429" y="10978"/>
                    <a:pt x="953" y="10978"/>
                  </a:cubicBezTo>
                  <a:lnTo>
                    <a:pt x="1418" y="10978"/>
                  </a:lnTo>
                  <a:cubicBezTo>
                    <a:pt x="1501" y="10978"/>
                    <a:pt x="1572" y="10906"/>
                    <a:pt x="1572" y="10823"/>
                  </a:cubicBezTo>
                  <a:cubicBezTo>
                    <a:pt x="1572" y="10728"/>
                    <a:pt x="1501" y="10656"/>
                    <a:pt x="1418" y="10656"/>
                  </a:cubicBezTo>
                  <a:lnTo>
                    <a:pt x="953" y="10656"/>
                  </a:lnTo>
                  <a:cubicBezTo>
                    <a:pt x="608" y="10656"/>
                    <a:pt x="322" y="10371"/>
                    <a:pt x="322" y="10013"/>
                  </a:cubicBezTo>
                  <a:lnTo>
                    <a:pt x="322" y="4001"/>
                  </a:lnTo>
                  <a:cubicBezTo>
                    <a:pt x="358" y="4013"/>
                    <a:pt x="382" y="4013"/>
                    <a:pt x="429" y="4013"/>
                  </a:cubicBezTo>
                  <a:lnTo>
                    <a:pt x="3894" y="4013"/>
                  </a:lnTo>
                  <a:cubicBezTo>
                    <a:pt x="3930" y="4013"/>
                    <a:pt x="3954" y="4013"/>
                    <a:pt x="4001" y="4001"/>
                  </a:cubicBezTo>
                  <a:lnTo>
                    <a:pt x="4001" y="5299"/>
                  </a:lnTo>
                  <a:lnTo>
                    <a:pt x="2989" y="5299"/>
                  </a:lnTo>
                  <a:cubicBezTo>
                    <a:pt x="2584" y="5299"/>
                    <a:pt x="2275" y="5620"/>
                    <a:pt x="2275" y="6013"/>
                  </a:cubicBezTo>
                  <a:lnTo>
                    <a:pt x="2275" y="8501"/>
                  </a:lnTo>
                  <a:cubicBezTo>
                    <a:pt x="2275" y="8894"/>
                    <a:pt x="2608" y="9216"/>
                    <a:pt x="2989" y="9216"/>
                  </a:cubicBezTo>
                  <a:lnTo>
                    <a:pt x="4001" y="9216"/>
                  </a:lnTo>
                  <a:lnTo>
                    <a:pt x="4001" y="10013"/>
                  </a:lnTo>
                  <a:cubicBezTo>
                    <a:pt x="4001" y="10371"/>
                    <a:pt x="3716" y="10656"/>
                    <a:pt x="3382" y="10656"/>
                  </a:cubicBezTo>
                  <a:lnTo>
                    <a:pt x="2084" y="10656"/>
                  </a:lnTo>
                  <a:cubicBezTo>
                    <a:pt x="1989" y="10656"/>
                    <a:pt x="1918" y="10728"/>
                    <a:pt x="1918" y="10823"/>
                  </a:cubicBezTo>
                  <a:cubicBezTo>
                    <a:pt x="1918" y="10906"/>
                    <a:pt x="1989" y="10978"/>
                    <a:pt x="2084" y="10978"/>
                  </a:cubicBezTo>
                  <a:lnTo>
                    <a:pt x="3382" y="10978"/>
                  </a:lnTo>
                  <a:cubicBezTo>
                    <a:pt x="3894" y="10978"/>
                    <a:pt x="4335" y="10549"/>
                    <a:pt x="4335" y="10013"/>
                  </a:cubicBezTo>
                  <a:lnTo>
                    <a:pt x="4335" y="9049"/>
                  </a:lnTo>
                  <a:lnTo>
                    <a:pt x="4335" y="5441"/>
                  </a:lnTo>
                  <a:lnTo>
                    <a:pt x="4335" y="3108"/>
                  </a:lnTo>
                  <a:cubicBezTo>
                    <a:pt x="4335" y="2262"/>
                    <a:pt x="3739" y="1536"/>
                    <a:pt x="2918" y="1322"/>
                  </a:cubicBezTo>
                  <a:lnTo>
                    <a:pt x="2918" y="738"/>
                  </a:lnTo>
                  <a:cubicBezTo>
                    <a:pt x="2918" y="346"/>
                    <a:pt x="2584" y="0"/>
                    <a:pt x="2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0" name="Google Shape;17830;p63"/>
            <p:cNvSpPr/>
            <p:nvPr/>
          </p:nvSpPr>
          <p:spPr>
            <a:xfrm>
              <a:off x="2474701" y="3860256"/>
              <a:ext cx="22741" cy="17779"/>
            </a:xfrm>
            <a:custGeom>
              <a:rect b="b" l="l" r="r" t="t"/>
              <a:pathLst>
                <a:path extrusionOk="0" h="559" w="715">
                  <a:moveTo>
                    <a:pt x="188" y="1"/>
                  </a:moveTo>
                  <a:cubicBezTo>
                    <a:pt x="130" y="1"/>
                    <a:pt x="72" y="33"/>
                    <a:pt x="48" y="82"/>
                  </a:cubicBezTo>
                  <a:cubicBezTo>
                    <a:pt x="0" y="154"/>
                    <a:pt x="24" y="261"/>
                    <a:pt x="107" y="308"/>
                  </a:cubicBezTo>
                  <a:cubicBezTo>
                    <a:pt x="238" y="380"/>
                    <a:pt x="345" y="439"/>
                    <a:pt x="417" y="511"/>
                  </a:cubicBezTo>
                  <a:cubicBezTo>
                    <a:pt x="441" y="547"/>
                    <a:pt x="488" y="558"/>
                    <a:pt x="524" y="558"/>
                  </a:cubicBezTo>
                  <a:cubicBezTo>
                    <a:pt x="560" y="558"/>
                    <a:pt x="607" y="535"/>
                    <a:pt x="643" y="499"/>
                  </a:cubicBezTo>
                  <a:cubicBezTo>
                    <a:pt x="714" y="427"/>
                    <a:pt x="703" y="332"/>
                    <a:pt x="643" y="273"/>
                  </a:cubicBezTo>
                  <a:cubicBezTo>
                    <a:pt x="536" y="189"/>
                    <a:pt x="417" y="106"/>
                    <a:pt x="262" y="23"/>
                  </a:cubicBezTo>
                  <a:cubicBezTo>
                    <a:pt x="240" y="8"/>
                    <a:pt x="21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1" name="Google Shape;17831;p63"/>
            <p:cNvSpPr/>
            <p:nvPr/>
          </p:nvSpPr>
          <p:spPr>
            <a:xfrm>
              <a:off x="2409565" y="3840092"/>
              <a:ext cx="25031" cy="12945"/>
            </a:xfrm>
            <a:custGeom>
              <a:rect b="b" l="l" r="r" t="t"/>
              <a:pathLst>
                <a:path extrusionOk="0" h="407" w="787">
                  <a:moveTo>
                    <a:pt x="190" y="0"/>
                  </a:moveTo>
                  <a:cubicBezTo>
                    <a:pt x="106" y="0"/>
                    <a:pt x="35" y="57"/>
                    <a:pt x="24" y="133"/>
                  </a:cubicBezTo>
                  <a:cubicBezTo>
                    <a:pt x="0" y="228"/>
                    <a:pt x="72" y="311"/>
                    <a:pt x="155" y="323"/>
                  </a:cubicBezTo>
                  <a:cubicBezTo>
                    <a:pt x="155" y="323"/>
                    <a:pt x="322" y="359"/>
                    <a:pt x="560" y="407"/>
                  </a:cubicBezTo>
                  <a:lnTo>
                    <a:pt x="584" y="407"/>
                  </a:lnTo>
                  <a:cubicBezTo>
                    <a:pt x="655" y="407"/>
                    <a:pt x="738" y="359"/>
                    <a:pt x="750" y="264"/>
                  </a:cubicBezTo>
                  <a:cubicBezTo>
                    <a:pt x="786" y="192"/>
                    <a:pt x="727" y="109"/>
                    <a:pt x="631" y="85"/>
                  </a:cubicBezTo>
                  <a:cubicBezTo>
                    <a:pt x="381" y="26"/>
                    <a:pt x="215" y="2"/>
                    <a:pt x="215" y="2"/>
                  </a:cubicBezTo>
                  <a:cubicBezTo>
                    <a:pt x="206" y="1"/>
                    <a:pt x="198"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2" name="Google Shape;17832;p63"/>
            <p:cNvSpPr/>
            <p:nvPr/>
          </p:nvSpPr>
          <p:spPr>
            <a:xfrm>
              <a:off x="2442865" y="3847916"/>
              <a:ext cx="24267" cy="14598"/>
            </a:xfrm>
            <a:custGeom>
              <a:rect b="b" l="l" r="r" t="t"/>
              <a:pathLst>
                <a:path extrusionOk="0" h="459" w="763">
                  <a:moveTo>
                    <a:pt x="200" y="1"/>
                  </a:moveTo>
                  <a:cubicBezTo>
                    <a:pt x="128" y="1"/>
                    <a:pt x="57" y="52"/>
                    <a:pt x="37" y="113"/>
                  </a:cubicBezTo>
                  <a:cubicBezTo>
                    <a:pt x="1" y="196"/>
                    <a:pt x="61" y="292"/>
                    <a:pt x="132" y="315"/>
                  </a:cubicBezTo>
                  <a:cubicBezTo>
                    <a:pt x="275" y="363"/>
                    <a:pt x="406" y="411"/>
                    <a:pt x="525" y="434"/>
                  </a:cubicBezTo>
                  <a:cubicBezTo>
                    <a:pt x="537" y="434"/>
                    <a:pt x="549" y="458"/>
                    <a:pt x="584" y="458"/>
                  </a:cubicBezTo>
                  <a:cubicBezTo>
                    <a:pt x="656" y="458"/>
                    <a:pt x="715" y="411"/>
                    <a:pt x="727" y="351"/>
                  </a:cubicBezTo>
                  <a:cubicBezTo>
                    <a:pt x="763" y="256"/>
                    <a:pt x="715" y="173"/>
                    <a:pt x="644" y="137"/>
                  </a:cubicBezTo>
                  <a:cubicBezTo>
                    <a:pt x="525" y="101"/>
                    <a:pt x="370" y="53"/>
                    <a:pt x="239" y="6"/>
                  </a:cubicBezTo>
                  <a:cubicBezTo>
                    <a:pt x="226" y="2"/>
                    <a:pt x="213"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3" name="Google Shape;17833;p63"/>
            <p:cNvSpPr/>
            <p:nvPr/>
          </p:nvSpPr>
          <p:spPr>
            <a:xfrm>
              <a:off x="2409183" y="3824952"/>
              <a:ext cx="24267" cy="11800"/>
            </a:xfrm>
            <a:custGeom>
              <a:rect b="b" l="l" r="r" t="t"/>
              <a:pathLst>
                <a:path extrusionOk="0" h="371" w="763">
                  <a:moveTo>
                    <a:pt x="593" y="0"/>
                  </a:moveTo>
                  <a:cubicBezTo>
                    <a:pt x="586" y="0"/>
                    <a:pt x="579" y="1"/>
                    <a:pt x="572" y="2"/>
                  </a:cubicBezTo>
                  <a:lnTo>
                    <a:pt x="155" y="61"/>
                  </a:lnTo>
                  <a:cubicBezTo>
                    <a:pt x="60" y="73"/>
                    <a:pt x="0" y="144"/>
                    <a:pt x="24" y="240"/>
                  </a:cubicBezTo>
                  <a:cubicBezTo>
                    <a:pt x="36" y="311"/>
                    <a:pt x="96" y="371"/>
                    <a:pt x="179" y="371"/>
                  </a:cubicBezTo>
                  <a:lnTo>
                    <a:pt x="215" y="371"/>
                  </a:lnTo>
                  <a:lnTo>
                    <a:pt x="631" y="311"/>
                  </a:lnTo>
                  <a:cubicBezTo>
                    <a:pt x="703" y="311"/>
                    <a:pt x="762" y="228"/>
                    <a:pt x="750" y="133"/>
                  </a:cubicBezTo>
                  <a:cubicBezTo>
                    <a:pt x="740" y="56"/>
                    <a:pt x="669" y="0"/>
                    <a:pt x="5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4" name="Google Shape;17834;p63"/>
            <p:cNvSpPr/>
            <p:nvPr/>
          </p:nvSpPr>
          <p:spPr>
            <a:xfrm>
              <a:off x="2442865" y="3820023"/>
              <a:ext cx="24267" cy="12181"/>
            </a:xfrm>
            <a:custGeom>
              <a:rect b="b" l="l" r="r" t="t"/>
              <a:pathLst>
                <a:path extrusionOk="0" h="383" w="763">
                  <a:moveTo>
                    <a:pt x="593" y="0"/>
                  </a:moveTo>
                  <a:cubicBezTo>
                    <a:pt x="587" y="0"/>
                    <a:pt x="580" y="1"/>
                    <a:pt x="572" y="2"/>
                  </a:cubicBezTo>
                  <a:lnTo>
                    <a:pt x="156" y="61"/>
                  </a:lnTo>
                  <a:cubicBezTo>
                    <a:pt x="61" y="85"/>
                    <a:pt x="1" y="157"/>
                    <a:pt x="13" y="240"/>
                  </a:cubicBezTo>
                  <a:cubicBezTo>
                    <a:pt x="37" y="323"/>
                    <a:pt x="96" y="383"/>
                    <a:pt x="180" y="383"/>
                  </a:cubicBezTo>
                  <a:lnTo>
                    <a:pt x="215" y="383"/>
                  </a:lnTo>
                  <a:lnTo>
                    <a:pt x="632" y="323"/>
                  </a:lnTo>
                  <a:cubicBezTo>
                    <a:pt x="703" y="299"/>
                    <a:pt x="763" y="228"/>
                    <a:pt x="751" y="145"/>
                  </a:cubicBezTo>
                  <a:cubicBezTo>
                    <a:pt x="729" y="58"/>
                    <a:pt x="668" y="0"/>
                    <a:pt x="5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5" name="Google Shape;17835;p63"/>
            <p:cNvSpPr/>
            <p:nvPr/>
          </p:nvSpPr>
          <p:spPr>
            <a:xfrm>
              <a:off x="2476196" y="3811054"/>
              <a:ext cx="23886" cy="15871"/>
            </a:xfrm>
            <a:custGeom>
              <a:rect b="b" l="l" r="r" t="t"/>
              <a:pathLst>
                <a:path extrusionOk="0" h="499" w="751">
                  <a:moveTo>
                    <a:pt x="564" y="0"/>
                  </a:moveTo>
                  <a:cubicBezTo>
                    <a:pt x="537" y="0"/>
                    <a:pt x="511" y="7"/>
                    <a:pt x="489" y="22"/>
                  </a:cubicBezTo>
                  <a:cubicBezTo>
                    <a:pt x="382" y="81"/>
                    <a:pt x="263" y="129"/>
                    <a:pt x="132" y="165"/>
                  </a:cubicBezTo>
                  <a:cubicBezTo>
                    <a:pt x="36" y="200"/>
                    <a:pt x="1" y="284"/>
                    <a:pt x="25" y="379"/>
                  </a:cubicBezTo>
                  <a:cubicBezTo>
                    <a:pt x="36" y="450"/>
                    <a:pt x="120" y="498"/>
                    <a:pt x="179" y="498"/>
                  </a:cubicBezTo>
                  <a:lnTo>
                    <a:pt x="215" y="498"/>
                  </a:lnTo>
                  <a:cubicBezTo>
                    <a:pt x="370" y="450"/>
                    <a:pt x="513" y="391"/>
                    <a:pt x="632" y="331"/>
                  </a:cubicBezTo>
                  <a:cubicBezTo>
                    <a:pt x="727" y="272"/>
                    <a:pt x="751" y="165"/>
                    <a:pt x="715" y="81"/>
                  </a:cubicBezTo>
                  <a:cubicBezTo>
                    <a:pt x="682" y="32"/>
                    <a:pt x="622" y="0"/>
                    <a:pt x="5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36" name="Google Shape;17836;p63"/>
          <p:cNvGrpSpPr/>
          <p:nvPr/>
        </p:nvGrpSpPr>
        <p:grpSpPr>
          <a:xfrm>
            <a:off x="1323901" y="3631723"/>
            <a:ext cx="356343" cy="356757"/>
            <a:chOff x="1323901" y="3807173"/>
            <a:chExt cx="356343" cy="356757"/>
          </a:xfrm>
        </p:grpSpPr>
        <p:sp>
          <p:nvSpPr>
            <p:cNvPr id="17837" name="Google Shape;17837;p63"/>
            <p:cNvSpPr/>
            <p:nvPr/>
          </p:nvSpPr>
          <p:spPr>
            <a:xfrm>
              <a:off x="1478760" y="4058242"/>
              <a:ext cx="413" cy="32"/>
            </a:xfrm>
            <a:custGeom>
              <a:rect b="b" l="l" r="r" t="t"/>
              <a:pathLst>
                <a:path extrusionOk="0" h="1" w="13">
                  <a:moveTo>
                    <a:pt x="13" y="1"/>
                  </a:moveTo>
                  <a:cubicBezTo>
                    <a:pt x="1" y="1"/>
                    <a:pt x="1" y="1"/>
                    <a:pt x="13" y="1"/>
                  </a:cubicBezTo>
                  <a:cubicBezTo>
                    <a:pt x="1" y="1"/>
                    <a:pt x="1" y="1"/>
                    <a:pt x="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8" name="Google Shape;17838;p63"/>
            <p:cNvSpPr/>
            <p:nvPr/>
          </p:nvSpPr>
          <p:spPr>
            <a:xfrm>
              <a:off x="1323901" y="3807173"/>
              <a:ext cx="356343" cy="356757"/>
            </a:xfrm>
            <a:custGeom>
              <a:rect b="b" l="l" r="r" t="t"/>
              <a:pathLst>
                <a:path extrusionOk="0" h="11217" w="11204">
                  <a:moveTo>
                    <a:pt x="786" y="1"/>
                  </a:moveTo>
                  <a:cubicBezTo>
                    <a:pt x="357" y="1"/>
                    <a:pt x="0" y="358"/>
                    <a:pt x="0" y="799"/>
                  </a:cubicBezTo>
                  <a:lnTo>
                    <a:pt x="0" y="9050"/>
                  </a:lnTo>
                  <a:lnTo>
                    <a:pt x="0" y="9550"/>
                  </a:lnTo>
                  <a:cubicBezTo>
                    <a:pt x="0" y="10467"/>
                    <a:pt x="738" y="11217"/>
                    <a:pt x="1667" y="11217"/>
                  </a:cubicBezTo>
                  <a:lnTo>
                    <a:pt x="10418" y="11217"/>
                  </a:lnTo>
                  <a:cubicBezTo>
                    <a:pt x="10847" y="11217"/>
                    <a:pt x="11204" y="10859"/>
                    <a:pt x="11204" y="10419"/>
                  </a:cubicBezTo>
                  <a:lnTo>
                    <a:pt x="11204" y="10014"/>
                  </a:lnTo>
                  <a:cubicBezTo>
                    <a:pt x="11204" y="9919"/>
                    <a:pt x="11132" y="9847"/>
                    <a:pt x="11037" y="9847"/>
                  </a:cubicBezTo>
                  <a:cubicBezTo>
                    <a:pt x="10954" y="9847"/>
                    <a:pt x="10882" y="9919"/>
                    <a:pt x="10882" y="10014"/>
                  </a:cubicBezTo>
                  <a:lnTo>
                    <a:pt x="10882" y="10419"/>
                  </a:lnTo>
                  <a:cubicBezTo>
                    <a:pt x="10882" y="10681"/>
                    <a:pt x="10668" y="10883"/>
                    <a:pt x="10418" y="10883"/>
                  </a:cubicBezTo>
                  <a:lnTo>
                    <a:pt x="3155" y="10883"/>
                  </a:lnTo>
                  <a:cubicBezTo>
                    <a:pt x="3274" y="10800"/>
                    <a:pt x="3381" y="10693"/>
                    <a:pt x="3465" y="10574"/>
                  </a:cubicBezTo>
                  <a:lnTo>
                    <a:pt x="3762" y="10407"/>
                  </a:lnTo>
                  <a:cubicBezTo>
                    <a:pt x="3834" y="10478"/>
                    <a:pt x="3941" y="10514"/>
                    <a:pt x="4048" y="10514"/>
                  </a:cubicBezTo>
                  <a:lnTo>
                    <a:pt x="4584" y="10514"/>
                  </a:lnTo>
                  <a:cubicBezTo>
                    <a:pt x="4667" y="10514"/>
                    <a:pt x="4751" y="10443"/>
                    <a:pt x="4751" y="10347"/>
                  </a:cubicBezTo>
                  <a:cubicBezTo>
                    <a:pt x="4751" y="10264"/>
                    <a:pt x="4667" y="10181"/>
                    <a:pt x="4584" y="10181"/>
                  </a:cubicBezTo>
                  <a:lnTo>
                    <a:pt x="4155" y="10181"/>
                  </a:lnTo>
                  <a:lnTo>
                    <a:pt x="4774" y="9824"/>
                  </a:lnTo>
                  <a:lnTo>
                    <a:pt x="4774" y="9943"/>
                  </a:lnTo>
                  <a:cubicBezTo>
                    <a:pt x="4774" y="10038"/>
                    <a:pt x="4846" y="10109"/>
                    <a:pt x="4941" y="10109"/>
                  </a:cubicBezTo>
                  <a:cubicBezTo>
                    <a:pt x="5024" y="10109"/>
                    <a:pt x="5108" y="10038"/>
                    <a:pt x="5108" y="9943"/>
                  </a:cubicBezTo>
                  <a:lnTo>
                    <a:pt x="5108" y="9597"/>
                  </a:lnTo>
                  <a:lnTo>
                    <a:pt x="5536" y="9335"/>
                  </a:lnTo>
                  <a:lnTo>
                    <a:pt x="5536" y="9383"/>
                  </a:lnTo>
                  <a:cubicBezTo>
                    <a:pt x="5536" y="9478"/>
                    <a:pt x="5608" y="9550"/>
                    <a:pt x="5703" y="9550"/>
                  </a:cubicBezTo>
                  <a:cubicBezTo>
                    <a:pt x="5786" y="9550"/>
                    <a:pt x="5858" y="9478"/>
                    <a:pt x="5858" y="9383"/>
                  </a:cubicBezTo>
                  <a:lnTo>
                    <a:pt x="5858" y="9157"/>
                  </a:lnTo>
                  <a:lnTo>
                    <a:pt x="6251" y="8931"/>
                  </a:lnTo>
                  <a:lnTo>
                    <a:pt x="6251" y="10074"/>
                  </a:lnTo>
                  <a:cubicBezTo>
                    <a:pt x="6251" y="10312"/>
                    <a:pt x="6441" y="10478"/>
                    <a:pt x="6668" y="10478"/>
                  </a:cubicBezTo>
                  <a:lnTo>
                    <a:pt x="7203" y="10478"/>
                  </a:lnTo>
                  <a:cubicBezTo>
                    <a:pt x="7299" y="10478"/>
                    <a:pt x="7370" y="10407"/>
                    <a:pt x="7370" y="10324"/>
                  </a:cubicBezTo>
                  <a:cubicBezTo>
                    <a:pt x="7370" y="10228"/>
                    <a:pt x="7299" y="10157"/>
                    <a:pt x="7203" y="10157"/>
                  </a:cubicBezTo>
                  <a:lnTo>
                    <a:pt x="6668" y="10157"/>
                  </a:lnTo>
                  <a:cubicBezTo>
                    <a:pt x="6620" y="10157"/>
                    <a:pt x="6572" y="10109"/>
                    <a:pt x="6572" y="10062"/>
                  </a:cubicBezTo>
                  <a:lnTo>
                    <a:pt x="6572" y="8740"/>
                  </a:lnTo>
                  <a:lnTo>
                    <a:pt x="7156" y="8395"/>
                  </a:lnTo>
                  <a:lnTo>
                    <a:pt x="7310" y="8395"/>
                  </a:lnTo>
                  <a:cubicBezTo>
                    <a:pt x="7346" y="8395"/>
                    <a:pt x="7394" y="8442"/>
                    <a:pt x="7394" y="8490"/>
                  </a:cubicBezTo>
                  <a:lnTo>
                    <a:pt x="7394" y="9907"/>
                  </a:lnTo>
                  <a:cubicBezTo>
                    <a:pt x="7394" y="9990"/>
                    <a:pt x="7465" y="10074"/>
                    <a:pt x="7560" y="10074"/>
                  </a:cubicBezTo>
                  <a:cubicBezTo>
                    <a:pt x="7656" y="10074"/>
                    <a:pt x="7727" y="9990"/>
                    <a:pt x="7727" y="9907"/>
                  </a:cubicBezTo>
                  <a:lnTo>
                    <a:pt x="7727" y="8490"/>
                  </a:lnTo>
                  <a:cubicBezTo>
                    <a:pt x="7727" y="8359"/>
                    <a:pt x="7668" y="8240"/>
                    <a:pt x="7572" y="8157"/>
                  </a:cubicBezTo>
                  <a:lnTo>
                    <a:pt x="8382" y="7704"/>
                  </a:lnTo>
                  <a:lnTo>
                    <a:pt x="10406" y="7704"/>
                  </a:lnTo>
                  <a:cubicBezTo>
                    <a:pt x="10656" y="7704"/>
                    <a:pt x="10870" y="7907"/>
                    <a:pt x="10870" y="8157"/>
                  </a:cubicBezTo>
                  <a:lnTo>
                    <a:pt x="10870" y="9324"/>
                  </a:lnTo>
                  <a:cubicBezTo>
                    <a:pt x="10787" y="9419"/>
                    <a:pt x="10870" y="9490"/>
                    <a:pt x="10966" y="9490"/>
                  </a:cubicBezTo>
                  <a:cubicBezTo>
                    <a:pt x="11061" y="9490"/>
                    <a:pt x="11132" y="9419"/>
                    <a:pt x="11132" y="9324"/>
                  </a:cubicBezTo>
                  <a:lnTo>
                    <a:pt x="11132" y="8169"/>
                  </a:lnTo>
                  <a:cubicBezTo>
                    <a:pt x="11132" y="7728"/>
                    <a:pt x="10775" y="7371"/>
                    <a:pt x="10347" y="7371"/>
                  </a:cubicBezTo>
                  <a:lnTo>
                    <a:pt x="8906" y="7371"/>
                  </a:lnTo>
                  <a:lnTo>
                    <a:pt x="10251" y="6597"/>
                  </a:lnTo>
                  <a:cubicBezTo>
                    <a:pt x="10632" y="6383"/>
                    <a:pt x="10763" y="5906"/>
                    <a:pt x="10537" y="5525"/>
                  </a:cubicBezTo>
                  <a:lnTo>
                    <a:pt x="10335" y="5168"/>
                  </a:lnTo>
                  <a:cubicBezTo>
                    <a:pt x="10302" y="5119"/>
                    <a:pt x="10241" y="5087"/>
                    <a:pt x="10183" y="5087"/>
                  </a:cubicBezTo>
                  <a:cubicBezTo>
                    <a:pt x="10157" y="5087"/>
                    <a:pt x="10131" y="5094"/>
                    <a:pt x="10108" y="5109"/>
                  </a:cubicBezTo>
                  <a:cubicBezTo>
                    <a:pt x="10037" y="5156"/>
                    <a:pt x="10001" y="5264"/>
                    <a:pt x="10049" y="5335"/>
                  </a:cubicBezTo>
                  <a:lnTo>
                    <a:pt x="10251" y="5692"/>
                  </a:lnTo>
                  <a:cubicBezTo>
                    <a:pt x="10370" y="5918"/>
                    <a:pt x="10299" y="6180"/>
                    <a:pt x="10097" y="6323"/>
                  </a:cubicBezTo>
                  <a:cubicBezTo>
                    <a:pt x="6620" y="8312"/>
                    <a:pt x="7501" y="7811"/>
                    <a:pt x="7025" y="8085"/>
                  </a:cubicBezTo>
                  <a:cubicBezTo>
                    <a:pt x="5120" y="9193"/>
                    <a:pt x="7060" y="8073"/>
                    <a:pt x="3691" y="10014"/>
                  </a:cubicBezTo>
                  <a:cubicBezTo>
                    <a:pt x="3691" y="9990"/>
                    <a:pt x="3703" y="9978"/>
                    <a:pt x="3703" y="9966"/>
                  </a:cubicBezTo>
                  <a:lnTo>
                    <a:pt x="4120" y="9240"/>
                  </a:lnTo>
                  <a:cubicBezTo>
                    <a:pt x="4138" y="9242"/>
                    <a:pt x="4155" y="9243"/>
                    <a:pt x="4172" y="9243"/>
                  </a:cubicBezTo>
                  <a:cubicBezTo>
                    <a:pt x="4364" y="9243"/>
                    <a:pt x="4474" y="9123"/>
                    <a:pt x="4715" y="9002"/>
                  </a:cubicBezTo>
                  <a:lnTo>
                    <a:pt x="4870" y="8907"/>
                  </a:lnTo>
                  <a:cubicBezTo>
                    <a:pt x="4941" y="8859"/>
                    <a:pt x="4977" y="8764"/>
                    <a:pt x="4929" y="8681"/>
                  </a:cubicBezTo>
                  <a:cubicBezTo>
                    <a:pt x="4893" y="8627"/>
                    <a:pt x="4838" y="8600"/>
                    <a:pt x="4777" y="8600"/>
                  </a:cubicBezTo>
                  <a:cubicBezTo>
                    <a:pt x="4757" y="8600"/>
                    <a:pt x="4736" y="8603"/>
                    <a:pt x="4715" y="8609"/>
                  </a:cubicBezTo>
                  <a:cubicBezTo>
                    <a:pt x="4703" y="8609"/>
                    <a:pt x="4715" y="8609"/>
                    <a:pt x="4382" y="8800"/>
                  </a:cubicBezTo>
                  <a:lnTo>
                    <a:pt x="4703" y="8240"/>
                  </a:lnTo>
                  <a:lnTo>
                    <a:pt x="4751" y="8300"/>
                  </a:lnTo>
                  <a:cubicBezTo>
                    <a:pt x="4782" y="8356"/>
                    <a:pt x="4837" y="8386"/>
                    <a:pt x="4893" y="8386"/>
                  </a:cubicBezTo>
                  <a:cubicBezTo>
                    <a:pt x="4944" y="8386"/>
                    <a:pt x="4997" y="8362"/>
                    <a:pt x="5036" y="8312"/>
                  </a:cubicBezTo>
                  <a:cubicBezTo>
                    <a:pt x="5072" y="8264"/>
                    <a:pt x="5072" y="8192"/>
                    <a:pt x="5048" y="8133"/>
                  </a:cubicBezTo>
                  <a:lnTo>
                    <a:pt x="4917" y="7895"/>
                  </a:lnTo>
                  <a:cubicBezTo>
                    <a:pt x="4929" y="7859"/>
                    <a:pt x="4977" y="7776"/>
                    <a:pt x="5155" y="7478"/>
                  </a:cubicBezTo>
                  <a:cubicBezTo>
                    <a:pt x="5180" y="7527"/>
                    <a:pt x="5238" y="7559"/>
                    <a:pt x="5295" y="7559"/>
                  </a:cubicBezTo>
                  <a:cubicBezTo>
                    <a:pt x="5321" y="7559"/>
                    <a:pt x="5347" y="7553"/>
                    <a:pt x="5370" y="7538"/>
                  </a:cubicBezTo>
                  <a:cubicBezTo>
                    <a:pt x="5453" y="7490"/>
                    <a:pt x="5477" y="7395"/>
                    <a:pt x="5429" y="7311"/>
                  </a:cubicBezTo>
                  <a:lnTo>
                    <a:pt x="5346" y="7145"/>
                  </a:lnTo>
                  <a:lnTo>
                    <a:pt x="5572" y="6764"/>
                  </a:lnTo>
                  <a:cubicBezTo>
                    <a:pt x="6094" y="7677"/>
                    <a:pt x="6119" y="7717"/>
                    <a:pt x="6120" y="7717"/>
                  </a:cubicBezTo>
                  <a:cubicBezTo>
                    <a:pt x="6120" y="7717"/>
                    <a:pt x="6120" y="7716"/>
                    <a:pt x="6120" y="7716"/>
                  </a:cubicBezTo>
                  <a:lnTo>
                    <a:pt x="6120" y="7716"/>
                  </a:lnTo>
                  <a:cubicBezTo>
                    <a:pt x="6199" y="7843"/>
                    <a:pt x="6337" y="7917"/>
                    <a:pt x="6476" y="7917"/>
                  </a:cubicBezTo>
                  <a:cubicBezTo>
                    <a:pt x="6546" y="7917"/>
                    <a:pt x="6616" y="7899"/>
                    <a:pt x="6679" y="7859"/>
                  </a:cubicBezTo>
                  <a:cubicBezTo>
                    <a:pt x="6715" y="7847"/>
                    <a:pt x="6798" y="7788"/>
                    <a:pt x="7144" y="7597"/>
                  </a:cubicBezTo>
                  <a:cubicBezTo>
                    <a:pt x="7215" y="7550"/>
                    <a:pt x="7251" y="7466"/>
                    <a:pt x="7215" y="7395"/>
                  </a:cubicBezTo>
                  <a:cubicBezTo>
                    <a:pt x="7198" y="7327"/>
                    <a:pt x="7134" y="7296"/>
                    <a:pt x="7063" y="7296"/>
                  </a:cubicBezTo>
                  <a:cubicBezTo>
                    <a:pt x="7035" y="7296"/>
                    <a:pt x="7005" y="7301"/>
                    <a:pt x="6977" y="7311"/>
                  </a:cubicBezTo>
                  <a:lnTo>
                    <a:pt x="6846" y="7395"/>
                  </a:lnTo>
                  <a:cubicBezTo>
                    <a:pt x="6489" y="7585"/>
                    <a:pt x="6501" y="7597"/>
                    <a:pt x="6465" y="7597"/>
                  </a:cubicBezTo>
                  <a:cubicBezTo>
                    <a:pt x="6370" y="7597"/>
                    <a:pt x="6429" y="7597"/>
                    <a:pt x="5751" y="6442"/>
                  </a:cubicBezTo>
                  <a:lnTo>
                    <a:pt x="6120" y="5787"/>
                  </a:lnTo>
                  <a:cubicBezTo>
                    <a:pt x="6179" y="5752"/>
                    <a:pt x="6191" y="5728"/>
                    <a:pt x="6239" y="5728"/>
                  </a:cubicBezTo>
                  <a:cubicBezTo>
                    <a:pt x="6263" y="5728"/>
                    <a:pt x="6298" y="5740"/>
                    <a:pt x="6310" y="5764"/>
                  </a:cubicBezTo>
                  <a:lnTo>
                    <a:pt x="7025" y="6990"/>
                  </a:lnTo>
                  <a:cubicBezTo>
                    <a:pt x="7057" y="7039"/>
                    <a:pt x="7118" y="7071"/>
                    <a:pt x="7176" y="7071"/>
                  </a:cubicBezTo>
                  <a:cubicBezTo>
                    <a:pt x="7203" y="7071"/>
                    <a:pt x="7228" y="7064"/>
                    <a:pt x="7251" y="7049"/>
                  </a:cubicBezTo>
                  <a:cubicBezTo>
                    <a:pt x="7322" y="7002"/>
                    <a:pt x="7358" y="6895"/>
                    <a:pt x="7310" y="6823"/>
                  </a:cubicBezTo>
                  <a:lnTo>
                    <a:pt x="6596" y="5609"/>
                  </a:lnTo>
                  <a:cubicBezTo>
                    <a:pt x="6537" y="5502"/>
                    <a:pt x="6441" y="5442"/>
                    <a:pt x="6322" y="5406"/>
                  </a:cubicBezTo>
                  <a:lnTo>
                    <a:pt x="6822" y="4573"/>
                  </a:lnTo>
                  <a:cubicBezTo>
                    <a:pt x="8573" y="3573"/>
                    <a:pt x="8525" y="3537"/>
                    <a:pt x="8739" y="3537"/>
                  </a:cubicBezTo>
                  <a:cubicBezTo>
                    <a:pt x="8906" y="3537"/>
                    <a:pt x="9049" y="3620"/>
                    <a:pt x="9144" y="3763"/>
                  </a:cubicBezTo>
                  <a:lnTo>
                    <a:pt x="9716" y="4763"/>
                  </a:lnTo>
                  <a:cubicBezTo>
                    <a:pt x="9747" y="4818"/>
                    <a:pt x="9804" y="4847"/>
                    <a:pt x="9859" y="4847"/>
                  </a:cubicBezTo>
                  <a:cubicBezTo>
                    <a:pt x="9888" y="4847"/>
                    <a:pt x="9917" y="4839"/>
                    <a:pt x="9942" y="4823"/>
                  </a:cubicBezTo>
                  <a:cubicBezTo>
                    <a:pt x="10013" y="4787"/>
                    <a:pt x="10049" y="4680"/>
                    <a:pt x="10001" y="4609"/>
                  </a:cubicBezTo>
                  <a:lnTo>
                    <a:pt x="9418" y="3597"/>
                  </a:lnTo>
                  <a:cubicBezTo>
                    <a:pt x="9282" y="3348"/>
                    <a:pt x="9011" y="3202"/>
                    <a:pt x="8736" y="3202"/>
                  </a:cubicBezTo>
                  <a:cubicBezTo>
                    <a:pt x="8602" y="3202"/>
                    <a:pt x="8467" y="3237"/>
                    <a:pt x="8346" y="3311"/>
                  </a:cubicBezTo>
                  <a:lnTo>
                    <a:pt x="7144" y="4013"/>
                  </a:lnTo>
                  <a:lnTo>
                    <a:pt x="7846" y="2811"/>
                  </a:lnTo>
                  <a:cubicBezTo>
                    <a:pt x="7918" y="2692"/>
                    <a:pt x="7941" y="2549"/>
                    <a:pt x="7941" y="2418"/>
                  </a:cubicBezTo>
                  <a:cubicBezTo>
                    <a:pt x="7941" y="2132"/>
                    <a:pt x="7799" y="1870"/>
                    <a:pt x="7560" y="1739"/>
                  </a:cubicBezTo>
                  <a:lnTo>
                    <a:pt x="7203" y="1525"/>
                  </a:lnTo>
                  <a:cubicBezTo>
                    <a:pt x="7181" y="1510"/>
                    <a:pt x="7155" y="1503"/>
                    <a:pt x="7128" y="1503"/>
                  </a:cubicBezTo>
                  <a:cubicBezTo>
                    <a:pt x="7070" y="1503"/>
                    <a:pt x="7010" y="1535"/>
                    <a:pt x="6977" y="1584"/>
                  </a:cubicBezTo>
                  <a:cubicBezTo>
                    <a:pt x="6929" y="1656"/>
                    <a:pt x="6965" y="1763"/>
                    <a:pt x="7037" y="1811"/>
                  </a:cubicBezTo>
                  <a:lnTo>
                    <a:pt x="7394" y="2013"/>
                  </a:lnTo>
                  <a:cubicBezTo>
                    <a:pt x="7608" y="2132"/>
                    <a:pt x="7691" y="2418"/>
                    <a:pt x="7560" y="2644"/>
                  </a:cubicBezTo>
                  <a:lnTo>
                    <a:pt x="6572" y="4335"/>
                  </a:lnTo>
                  <a:lnTo>
                    <a:pt x="6251" y="4918"/>
                  </a:lnTo>
                  <a:lnTo>
                    <a:pt x="5882" y="5561"/>
                  </a:lnTo>
                  <a:lnTo>
                    <a:pt x="5358" y="6454"/>
                  </a:lnTo>
                  <a:cubicBezTo>
                    <a:pt x="5024" y="7002"/>
                    <a:pt x="4751" y="7490"/>
                    <a:pt x="4036" y="8752"/>
                  </a:cubicBezTo>
                  <a:cubicBezTo>
                    <a:pt x="3953" y="8871"/>
                    <a:pt x="3917" y="8966"/>
                    <a:pt x="3881" y="9014"/>
                  </a:cubicBezTo>
                  <a:cubicBezTo>
                    <a:pt x="3884" y="9010"/>
                    <a:pt x="3885" y="9007"/>
                    <a:pt x="3884" y="9007"/>
                  </a:cubicBezTo>
                  <a:lnTo>
                    <a:pt x="3884" y="9007"/>
                  </a:lnTo>
                  <a:cubicBezTo>
                    <a:pt x="3882" y="9007"/>
                    <a:pt x="3851" y="9059"/>
                    <a:pt x="3762" y="9216"/>
                  </a:cubicBezTo>
                  <a:lnTo>
                    <a:pt x="3762" y="8192"/>
                  </a:lnTo>
                  <a:cubicBezTo>
                    <a:pt x="4048" y="8145"/>
                    <a:pt x="4096" y="7895"/>
                    <a:pt x="4191" y="7740"/>
                  </a:cubicBezTo>
                  <a:cubicBezTo>
                    <a:pt x="4191" y="7728"/>
                    <a:pt x="4227" y="7692"/>
                    <a:pt x="4310" y="7538"/>
                  </a:cubicBezTo>
                  <a:cubicBezTo>
                    <a:pt x="4370" y="7430"/>
                    <a:pt x="4310" y="7311"/>
                    <a:pt x="4191" y="7288"/>
                  </a:cubicBezTo>
                  <a:cubicBezTo>
                    <a:pt x="4178" y="7282"/>
                    <a:pt x="4165" y="7280"/>
                    <a:pt x="4152" y="7280"/>
                  </a:cubicBezTo>
                  <a:cubicBezTo>
                    <a:pt x="4103" y="7280"/>
                    <a:pt x="4055" y="7312"/>
                    <a:pt x="4036" y="7359"/>
                  </a:cubicBezTo>
                  <a:cubicBezTo>
                    <a:pt x="4037" y="7358"/>
                    <a:pt x="4037" y="7357"/>
                    <a:pt x="4036" y="7357"/>
                  </a:cubicBezTo>
                  <a:cubicBezTo>
                    <a:pt x="4029" y="7357"/>
                    <a:pt x="3762" y="7824"/>
                    <a:pt x="3762" y="7835"/>
                  </a:cubicBezTo>
                  <a:lnTo>
                    <a:pt x="3762" y="6990"/>
                  </a:lnTo>
                  <a:lnTo>
                    <a:pt x="3917" y="7073"/>
                  </a:lnTo>
                  <a:cubicBezTo>
                    <a:pt x="3942" y="7090"/>
                    <a:pt x="3970" y="7098"/>
                    <a:pt x="3999" y="7098"/>
                  </a:cubicBezTo>
                  <a:cubicBezTo>
                    <a:pt x="4054" y="7098"/>
                    <a:pt x="4108" y="7068"/>
                    <a:pt x="4131" y="7014"/>
                  </a:cubicBezTo>
                  <a:cubicBezTo>
                    <a:pt x="4179" y="6942"/>
                    <a:pt x="4155" y="6835"/>
                    <a:pt x="4072" y="6799"/>
                  </a:cubicBezTo>
                  <a:lnTo>
                    <a:pt x="3762" y="6609"/>
                  </a:lnTo>
                  <a:lnTo>
                    <a:pt x="3762" y="6121"/>
                  </a:lnTo>
                  <a:cubicBezTo>
                    <a:pt x="3834" y="6156"/>
                    <a:pt x="3870" y="6204"/>
                    <a:pt x="3941" y="6204"/>
                  </a:cubicBezTo>
                  <a:cubicBezTo>
                    <a:pt x="4108" y="6204"/>
                    <a:pt x="4167" y="5978"/>
                    <a:pt x="4036" y="5883"/>
                  </a:cubicBezTo>
                  <a:cubicBezTo>
                    <a:pt x="3858" y="5775"/>
                    <a:pt x="3798" y="5752"/>
                    <a:pt x="3774" y="5740"/>
                  </a:cubicBezTo>
                  <a:lnTo>
                    <a:pt x="3774" y="5287"/>
                  </a:lnTo>
                  <a:cubicBezTo>
                    <a:pt x="4905" y="5942"/>
                    <a:pt x="4882" y="5942"/>
                    <a:pt x="5024" y="5942"/>
                  </a:cubicBezTo>
                  <a:cubicBezTo>
                    <a:pt x="5179" y="5942"/>
                    <a:pt x="5310" y="5871"/>
                    <a:pt x="5382" y="5740"/>
                  </a:cubicBezTo>
                  <a:cubicBezTo>
                    <a:pt x="5405" y="5704"/>
                    <a:pt x="5465" y="5621"/>
                    <a:pt x="5655" y="5275"/>
                  </a:cubicBezTo>
                  <a:cubicBezTo>
                    <a:pt x="5724" y="5161"/>
                    <a:pt x="5617" y="5025"/>
                    <a:pt x="5492" y="5025"/>
                  </a:cubicBezTo>
                  <a:cubicBezTo>
                    <a:pt x="5487" y="5025"/>
                    <a:pt x="5482" y="5025"/>
                    <a:pt x="5477" y="5025"/>
                  </a:cubicBezTo>
                  <a:cubicBezTo>
                    <a:pt x="5477" y="5025"/>
                    <a:pt x="5405" y="5037"/>
                    <a:pt x="5358" y="5097"/>
                  </a:cubicBezTo>
                  <a:lnTo>
                    <a:pt x="5084" y="5561"/>
                  </a:lnTo>
                  <a:cubicBezTo>
                    <a:pt x="5068" y="5584"/>
                    <a:pt x="5043" y="5603"/>
                    <a:pt x="5014" y="5603"/>
                  </a:cubicBezTo>
                  <a:cubicBezTo>
                    <a:pt x="4998" y="5603"/>
                    <a:pt x="4982" y="5597"/>
                    <a:pt x="4965" y="5585"/>
                  </a:cubicBezTo>
                  <a:cubicBezTo>
                    <a:pt x="3977" y="5013"/>
                    <a:pt x="3798" y="4906"/>
                    <a:pt x="3762" y="4883"/>
                  </a:cubicBezTo>
                  <a:lnTo>
                    <a:pt x="3762" y="4335"/>
                  </a:lnTo>
                  <a:cubicBezTo>
                    <a:pt x="3881" y="4156"/>
                    <a:pt x="3881" y="4073"/>
                    <a:pt x="3977" y="4073"/>
                  </a:cubicBezTo>
                  <a:cubicBezTo>
                    <a:pt x="3979" y="4073"/>
                    <a:pt x="3981" y="4073"/>
                    <a:pt x="3982" y="4073"/>
                  </a:cubicBezTo>
                  <a:cubicBezTo>
                    <a:pt x="4010" y="4073"/>
                    <a:pt x="4031" y="4094"/>
                    <a:pt x="5239" y="4787"/>
                  </a:cubicBezTo>
                  <a:cubicBezTo>
                    <a:pt x="5261" y="4798"/>
                    <a:pt x="5286" y="4804"/>
                    <a:pt x="5313" y="4804"/>
                  </a:cubicBezTo>
                  <a:cubicBezTo>
                    <a:pt x="5371" y="4804"/>
                    <a:pt x="5432" y="4777"/>
                    <a:pt x="5465" y="4728"/>
                  </a:cubicBezTo>
                  <a:cubicBezTo>
                    <a:pt x="5501" y="4644"/>
                    <a:pt x="5477" y="4549"/>
                    <a:pt x="5405" y="4502"/>
                  </a:cubicBezTo>
                  <a:lnTo>
                    <a:pt x="4179" y="3787"/>
                  </a:lnTo>
                  <a:cubicBezTo>
                    <a:pt x="4120" y="3751"/>
                    <a:pt x="4048" y="3728"/>
                    <a:pt x="3977" y="3728"/>
                  </a:cubicBezTo>
                  <a:cubicBezTo>
                    <a:pt x="3893" y="3728"/>
                    <a:pt x="3822" y="3740"/>
                    <a:pt x="3762" y="3787"/>
                  </a:cubicBezTo>
                  <a:lnTo>
                    <a:pt x="3762" y="2894"/>
                  </a:lnTo>
                  <a:lnTo>
                    <a:pt x="4834" y="1049"/>
                  </a:lnTo>
                  <a:cubicBezTo>
                    <a:pt x="4915" y="910"/>
                    <a:pt x="5075" y="822"/>
                    <a:pt x="5240" y="822"/>
                  </a:cubicBezTo>
                  <a:cubicBezTo>
                    <a:pt x="5316" y="822"/>
                    <a:pt x="5394" y="841"/>
                    <a:pt x="5465" y="882"/>
                  </a:cubicBezTo>
                  <a:lnTo>
                    <a:pt x="6477" y="1465"/>
                  </a:lnTo>
                  <a:cubicBezTo>
                    <a:pt x="6499" y="1480"/>
                    <a:pt x="6525" y="1487"/>
                    <a:pt x="6552" y="1487"/>
                  </a:cubicBezTo>
                  <a:cubicBezTo>
                    <a:pt x="6609" y="1487"/>
                    <a:pt x="6667" y="1455"/>
                    <a:pt x="6691" y="1406"/>
                  </a:cubicBezTo>
                  <a:cubicBezTo>
                    <a:pt x="6739" y="1334"/>
                    <a:pt x="6715" y="1227"/>
                    <a:pt x="6632" y="1180"/>
                  </a:cubicBezTo>
                  <a:lnTo>
                    <a:pt x="5620" y="608"/>
                  </a:lnTo>
                  <a:cubicBezTo>
                    <a:pt x="5496" y="536"/>
                    <a:pt x="5359" y="502"/>
                    <a:pt x="5223" y="502"/>
                  </a:cubicBezTo>
                  <a:cubicBezTo>
                    <a:pt x="4954" y="502"/>
                    <a:pt x="4691" y="637"/>
                    <a:pt x="4548" y="882"/>
                  </a:cubicBezTo>
                  <a:lnTo>
                    <a:pt x="3774" y="2239"/>
                  </a:lnTo>
                  <a:lnTo>
                    <a:pt x="3774" y="799"/>
                  </a:lnTo>
                  <a:cubicBezTo>
                    <a:pt x="3774" y="370"/>
                    <a:pt x="3417" y="13"/>
                    <a:pt x="2988" y="13"/>
                  </a:cubicBezTo>
                  <a:lnTo>
                    <a:pt x="2572" y="13"/>
                  </a:lnTo>
                  <a:cubicBezTo>
                    <a:pt x="2488" y="13"/>
                    <a:pt x="2405" y="84"/>
                    <a:pt x="2405" y="168"/>
                  </a:cubicBezTo>
                  <a:cubicBezTo>
                    <a:pt x="2405" y="263"/>
                    <a:pt x="2488" y="334"/>
                    <a:pt x="2572" y="334"/>
                  </a:cubicBezTo>
                  <a:lnTo>
                    <a:pt x="2988" y="334"/>
                  </a:lnTo>
                  <a:cubicBezTo>
                    <a:pt x="3239" y="334"/>
                    <a:pt x="3453" y="549"/>
                    <a:pt x="3453" y="799"/>
                  </a:cubicBezTo>
                  <a:lnTo>
                    <a:pt x="3453" y="2823"/>
                  </a:lnTo>
                  <a:lnTo>
                    <a:pt x="3453" y="3489"/>
                  </a:lnTo>
                  <a:lnTo>
                    <a:pt x="3453" y="4216"/>
                  </a:lnTo>
                  <a:cubicBezTo>
                    <a:pt x="3453" y="8966"/>
                    <a:pt x="3477" y="9574"/>
                    <a:pt x="3417" y="9847"/>
                  </a:cubicBezTo>
                  <a:cubicBezTo>
                    <a:pt x="3381" y="10026"/>
                    <a:pt x="3298" y="10205"/>
                    <a:pt x="3203" y="10336"/>
                  </a:cubicBezTo>
                  <a:cubicBezTo>
                    <a:pt x="3167" y="10371"/>
                    <a:pt x="3143" y="10407"/>
                    <a:pt x="3108" y="10455"/>
                  </a:cubicBezTo>
                  <a:cubicBezTo>
                    <a:pt x="2858" y="10717"/>
                    <a:pt x="2512" y="10871"/>
                    <a:pt x="2143" y="10871"/>
                  </a:cubicBezTo>
                  <a:lnTo>
                    <a:pt x="1655" y="10871"/>
                  </a:lnTo>
                  <a:cubicBezTo>
                    <a:pt x="917" y="10871"/>
                    <a:pt x="321" y="10276"/>
                    <a:pt x="321" y="9550"/>
                  </a:cubicBezTo>
                  <a:lnTo>
                    <a:pt x="321" y="799"/>
                  </a:lnTo>
                  <a:cubicBezTo>
                    <a:pt x="321" y="549"/>
                    <a:pt x="536" y="334"/>
                    <a:pt x="786" y="334"/>
                  </a:cubicBezTo>
                  <a:lnTo>
                    <a:pt x="1953" y="334"/>
                  </a:lnTo>
                  <a:cubicBezTo>
                    <a:pt x="2036" y="334"/>
                    <a:pt x="2107" y="263"/>
                    <a:pt x="2107" y="168"/>
                  </a:cubicBezTo>
                  <a:cubicBezTo>
                    <a:pt x="2107" y="84"/>
                    <a:pt x="2036" y="1"/>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9" name="Google Shape;17839;p63"/>
            <p:cNvSpPr/>
            <p:nvPr/>
          </p:nvSpPr>
          <p:spPr>
            <a:xfrm>
              <a:off x="1605630" y="4063935"/>
              <a:ext cx="46976" cy="76523"/>
            </a:xfrm>
            <a:custGeom>
              <a:rect b="b" l="l" r="r" t="t"/>
              <a:pathLst>
                <a:path extrusionOk="0" h="2406" w="1477">
                  <a:moveTo>
                    <a:pt x="417" y="0"/>
                  </a:moveTo>
                  <a:cubicBezTo>
                    <a:pt x="179" y="0"/>
                    <a:pt x="0" y="191"/>
                    <a:pt x="0" y="417"/>
                  </a:cubicBezTo>
                  <a:lnTo>
                    <a:pt x="0" y="2001"/>
                  </a:lnTo>
                  <a:cubicBezTo>
                    <a:pt x="0" y="2239"/>
                    <a:pt x="191" y="2405"/>
                    <a:pt x="417" y="2405"/>
                  </a:cubicBezTo>
                  <a:lnTo>
                    <a:pt x="953" y="2405"/>
                  </a:lnTo>
                  <a:cubicBezTo>
                    <a:pt x="1036" y="2405"/>
                    <a:pt x="1119" y="2334"/>
                    <a:pt x="1119" y="2251"/>
                  </a:cubicBezTo>
                  <a:cubicBezTo>
                    <a:pt x="1119" y="2155"/>
                    <a:pt x="1036" y="2084"/>
                    <a:pt x="953" y="2084"/>
                  </a:cubicBezTo>
                  <a:lnTo>
                    <a:pt x="417" y="2084"/>
                  </a:lnTo>
                  <a:cubicBezTo>
                    <a:pt x="369" y="2084"/>
                    <a:pt x="322" y="2036"/>
                    <a:pt x="322" y="1989"/>
                  </a:cubicBezTo>
                  <a:lnTo>
                    <a:pt x="322" y="417"/>
                  </a:lnTo>
                  <a:cubicBezTo>
                    <a:pt x="322" y="369"/>
                    <a:pt x="369" y="322"/>
                    <a:pt x="417" y="322"/>
                  </a:cubicBezTo>
                  <a:lnTo>
                    <a:pt x="1060" y="322"/>
                  </a:lnTo>
                  <a:cubicBezTo>
                    <a:pt x="1096" y="322"/>
                    <a:pt x="1143" y="369"/>
                    <a:pt x="1143" y="417"/>
                  </a:cubicBezTo>
                  <a:lnTo>
                    <a:pt x="1143" y="1834"/>
                  </a:lnTo>
                  <a:cubicBezTo>
                    <a:pt x="1143" y="1917"/>
                    <a:pt x="1215" y="1989"/>
                    <a:pt x="1310" y="1989"/>
                  </a:cubicBezTo>
                  <a:cubicBezTo>
                    <a:pt x="1393" y="1989"/>
                    <a:pt x="1477" y="1917"/>
                    <a:pt x="1477" y="1834"/>
                  </a:cubicBezTo>
                  <a:lnTo>
                    <a:pt x="1477" y="417"/>
                  </a:lnTo>
                  <a:cubicBezTo>
                    <a:pt x="1477" y="179"/>
                    <a:pt x="1274"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0" name="Google Shape;17840;p63"/>
            <p:cNvSpPr/>
            <p:nvPr/>
          </p:nvSpPr>
          <p:spPr>
            <a:xfrm>
              <a:off x="1582158" y="4065462"/>
              <a:ext cx="10623" cy="45449"/>
            </a:xfrm>
            <a:custGeom>
              <a:rect b="b" l="l" r="r" t="t"/>
              <a:pathLst>
                <a:path extrusionOk="0" h="1429" w="334">
                  <a:moveTo>
                    <a:pt x="167" y="0"/>
                  </a:moveTo>
                  <a:cubicBezTo>
                    <a:pt x="83" y="0"/>
                    <a:pt x="0" y="71"/>
                    <a:pt x="0" y="167"/>
                  </a:cubicBezTo>
                  <a:lnTo>
                    <a:pt x="0" y="1262"/>
                  </a:lnTo>
                  <a:cubicBezTo>
                    <a:pt x="0" y="1357"/>
                    <a:pt x="83" y="1429"/>
                    <a:pt x="167" y="1429"/>
                  </a:cubicBezTo>
                  <a:cubicBezTo>
                    <a:pt x="262" y="1429"/>
                    <a:pt x="333" y="1357"/>
                    <a:pt x="333" y="1262"/>
                  </a:cubicBezTo>
                  <a:lnTo>
                    <a:pt x="333" y="167"/>
                  </a:lnTo>
                  <a:cubicBezTo>
                    <a:pt x="333"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1" name="Google Shape;17841;p63"/>
            <p:cNvSpPr/>
            <p:nvPr/>
          </p:nvSpPr>
          <p:spPr>
            <a:xfrm>
              <a:off x="1582158" y="4121884"/>
              <a:ext cx="10623" cy="17429"/>
            </a:xfrm>
            <a:custGeom>
              <a:rect b="b" l="l" r="r" t="t"/>
              <a:pathLst>
                <a:path extrusionOk="0" h="548" w="334">
                  <a:moveTo>
                    <a:pt x="167" y="0"/>
                  </a:moveTo>
                  <a:cubicBezTo>
                    <a:pt x="83" y="0"/>
                    <a:pt x="0" y="71"/>
                    <a:pt x="0" y="155"/>
                  </a:cubicBezTo>
                  <a:lnTo>
                    <a:pt x="0" y="381"/>
                  </a:lnTo>
                  <a:cubicBezTo>
                    <a:pt x="0" y="476"/>
                    <a:pt x="83" y="548"/>
                    <a:pt x="167" y="548"/>
                  </a:cubicBezTo>
                  <a:cubicBezTo>
                    <a:pt x="262" y="548"/>
                    <a:pt x="333" y="476"/>
                    <a:pt x="333" y="381"/>
                  </a:cubicBezTo>
                  <a:lnTo>
                    <a:pt x="333" y="155"/>
                  </a:lnTo>
                  <a:cubicBezTo>
                    <a:pt x="333"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2" name="Google Shape;17842;p63"/>
            <p:cNvSpPr/>
            <p:nvPr/>
          </p:nvSpPr>
          <p:spPr>
            <a:xfrm>
              <a:off x="1497684" y="4121884"/>
              <a:ext cx="10273" cy="17429"/>
            </a:xfrm>
            <a:custGeom>
              <a:rect b="b" l="l" r="r" t="t"/>
              <a:pathLst>
                <a:path extrusionOk="0" h="548" w="323">
                  <a:moveTo>
                    <a:pt x="168" y="0"/>
                  </a:moveTo>
                  <a:cubicBezTo>
                    <a:pt x="72" y="0"/>
                    <a:pt x="1" y="71"/>
                    <a:pt x="1" y="155"/>
                  </a:cubicBezTo>
                  <a:lnTo>
                    <a:pt x="1" y="381"/>
                  </a:lnTo>
                  <a:cubicBezTo>
                    <a:pt x="1" y="476"/>
                    <a:pt x="72" y="548"/>
                    <a:pt x="168" y="548"/>
                  </a:cubicBezTo>
                  <a:cubicBezTo>
                    <a:pt x="251" y="548"/>
                    <a:pt x="322" y="476"/>
                    <a:pt x="322" y="381"/>
                  </a:cubicBezTo>
                  <a:lnTo>
                    <a:pt x="322" y="155"/>
                  </a:lnTo>
                  <a:cubicBezTo>
                    <a:pt x="322"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3" name="Google Shape;17843;p63"/>
            <p:cNvSpPr/>
            <p:nvPr/>
          </p:nvSpPr>
          <p:spPr>
            <a:xfrm>
              <a:off x="1360604" y="4091574"/>
              <a:ext cx="43986" cy="43573"/>
            </a:xfrm>
            <a:custGeom>
              <a:rect b="b" l="l" r="r" t="t"/>
              <a:pathLst>
                <a:path extrusionOk="0" h="1370" w="1383">
                  <a:moveTo>
                    <a:pt x="691" y="322"/>
                  </a:moveTo>
                  <a:cubicBezTo>
                    <a:pt x="882" y="322"/>
                    <a:pt x="1049" y="489"/>
                    <a:pt x="1049" y="679"/>
                  </a:cubicBezTo>
                  <a:cubicBezTo>
                    <a:pt x="1049" y="870"/>
                    <a:pt x="882" y="1036"/>
                    <a:pt x="691" y="1036"/>
                  </a:cubicBezTo>
                  <a:cubicBezTo>
                    <a:pt x="501" y="1036"/>
                    <a:pt x="334" y="870"/>
                    <a:pt x="334" y="679"/>
                  </a:cubicBezTo>
                  <a:cubicBezTo>
                    <a:pt x="334" y="489"/>
                    <a:pt x="501" y="322"/>
                    <a:pt x="691" y="322"/>
                  </a:cubicBezTo>
                  <a:close/>
                  <a:moveTo>
                    <a:pt x="691" y="1"/>
                  </a:moveTo>
                  <a:cubicBezTo>
                    <a:pt x="322" y="1"/>
                    <a:pt x="1" y="310"/>
                    <a:pt x="1" y="679"/>
                  </a:cubicBezTo>
                  <a:cubicBezTo>
                    <a:pt x="1" y="1048"/>
                    <a:pt x="322" y="1370"/>
                    <a:pt x="691" y="1370"/>
                  </a:cubicBezTo>
                  <a:cubicBezTo>
                    <a:pt x="1061" y="1370"/>
                    <a:pt x="1382" y="1048"/>
                    <a:pt x="1382" y="679"/>
                  </a:cubicBezTo>
                  <a:cubicBezTo>
                    <a:pt x="1382" y="310"/>
                    <a:pt x="1061"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4" name="Google Shape;17844;p63"/>
            <p:cNvSpPr/>
            <p:nvPr/>
          </p:nvSpPr>
          <p:spPr>
            <a:xfrm>
              <a:off x="1344320" y="3832172"/>
              <a:ext cx="76523" cy="46626"/>
            </a:xfrm>
            <a:custGeom>
              <a:rect b="b" l="l" r="r" t="t"/>
              <a:pathLst>
                <a:path extrusionOk="0" h="1466" w="2406">
                  <a:moveTo>
                    <a:pt x="418" y="1"/>
                  </a:moveTo>
                  <a:cubicBezTo>
                    <a:pt x="180" y="1"/>
                    <a:pt x="1" y="191"/>
                    <a:pt x="1" y="417"/>
                  </a:cubicBezTo>
                  <a:lnTo>
                    <a:pt x="1" y="1049"/>
                  </a:lnTo>
                  <a:cubicBezTo>
                    <a:pt x="1" y="1287"/>
                    <a:pt x="191" y="1465"/>
                    <a:pt x="418" y="1465"/>
                  </a:cubicBezTo>
                  <a:lnTo>
                    <a:pt x="1989" y="1465"/>
                  </a:lnTo>
                  <a:cubicBezTo>
                    <a:pt x="2227" y="1465"/>
                    <a:pt x="2406" y="1275"/>
                    <a:pt x="2406" y="1049"/>
                  </a:cubicBezTo>
                  <a:lnTo>
                    <a:pt x="2406" y="513"/>
                  </a:lnTo>
                  <a:cubicBezTo>
                    <a:pt x="2406" y="429"/>
                    <a:pt x="2335" y="358"/>
                    <a:pt x="2251" y="358"/>
                  </a:cubicBezTo>
                  <a:cubicBezTo>
                    <a:pt x="2156" y="358"/>
                    <a:pt x="2085" y="429"/>
                    <a:pt x="2085" y="513"/>
                  </a:cubicBezTo>
                  <a:lnTo>
                    <a:pt x="2085" y="1049"/>
                  </a:lnTo>
                  <a:cubicBezTo>
                    <a:pt x="2085" y="1096"/>
                    <a:pt x="2037" y="1144"/>
                    <a:pt x="1989" y="1144"/>
                  </a:cubicBezTo>
                  <a:lnTo>
                    <a:pt x="418" y="1144"/>
                  </a:lnTo>
                  <a:cubicBezTo>
                    <a:pt x="370" y="1144"/>
                    <a:pt x="322" y="1096"/>
                    <a:pt x="322" y="1049"/>
                  </a:cubicBezTo>
                  <a:lnTo>
                    <a:pt x="322" y="417"/>
                  </a:lnTo>
                  <a:cubicBezTo>
                    <a:pt x="322" y="370"/>
                    <a:pt x="370" y="322"/>
                    <a:pt x="418" y="322"/>
                  </a:cubicBezTo>
                  <a:lnTo>
                    <a:pt x="1823" y="322"/>
                  </a:lnTo>
                  <a:cubicBezTo>
                    <a:pt x="1918" y="322"/>
                    <a:pt x="1989" y="251"/>
                    <a:pt x="1989" y="156"/>
                  </a:cubicBezTo>
                  <a:cubicBezTo>
                    <a:pt x="1989" y="72"/>
                    <a:pt x="1918" y="1"/>
                    <a:pt x="1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5" name="Google Shape;17845;p63"/>
            <p:cNvSpPr/>
            <p:nvPr/>
          </p:nvSpPr>
          <p:spPr>
            <a:xfrm>
              <a:off x="1401887" y="3891648"/>
              <a:ext cx="17843" cy="10623"/>
            </a:xfrm>
            <a:custGeom>
              <a:rect b="b" l="l" r="r" t="t"/>
              <a:pathLst>
                <a:path extrusionOk="0" h="334" w="561">
                  <a:moveTo>
                    <a:pt x="167" y="0"/>
                  </a:moveTo>
                  <a:cubicBezTo>
                    <a:pt x="72" y="0"/>
                    <a:pt x="1" y="71"/>
                    <a:pt x="1" y="167"/>
                  </a:cubicBezTo>
                  <a:cubicBezTo>
                    <a:pt x="1" y="250"/>
                    <a:pt x="72" y="333"/>
                    <a:pt x="167" y="333"/>
                  </a:cubicBezTo>
                  <a:lnTo>
                    <a:pt x="394" y="333"/>
                  </a:lnTo>
                  <a:cubicBezTo>
                    <a:pt x="477" y="333"/>
                    <a:pt x="560" y="250"/>
                    <a:pt x="560" y="167"/>
                  </a:cubicBezTo>
                  <a:cubicBezTo>
                    <a:pt x="560" y="71"/>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6" name="Google Shape;17846;p63"/>
            <p:cNvSpPr/>
            <p:nvPr/>
          </p:nvSpPr>
          <p:spPr>
            <a:xfrm>
              <a:off x="1345465" y="3891648"/>
              <a:ext cx="45863" cy="10623"/>
            </a:xfrm>
            <a:custGeom>
              <a:rect b="b" l="l" r="r" t="t"/>
              <a:pathLst>
                <a:path extrusionOk="0" h="334" w="1442">
                  <a:moveTo>
                    <a:pt x="167" y="0"/>
                  </a:moveTo>
                  <a:cubicBezTo>
                    <a:pt x="84" y="0"/>
                    <a:pt x="1" y="71"/>
                    <a:pt x="1" y="167"/>
                  </a:cubicBezTo>
                  <a:cubicBezTo>
                    <a:pt x="1" y="250"/>
                    <a:pt x="84" y="333"/>
                    <a:pt x="167" y="333"/>
                  </a:cubicBezTo>
                  <a:lnTo>
                    <a:pt x="1275" y="333"/>
                  </a:lnTo>
                  <a:cubicBezTo>
                    <a:pt x="1358" y="333"/>
                    <a:pt x="1441" y="250"/>
                    <a:pt x="1441" y="167"/>
                  </a:cubicBezTo>
                  <a:cubicBezTo>
                    <a:pt x="1441" y="71"/>
                    <a:pt x="1358" y="0"/>
                    <a:pt x="1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7" name="Google Shape;17847;p63"/>
            <p:cNvSpPr/>
            <p:nvPr/>
          </p:nvSpPr>
          <p:spPr>
            <a:xfrm>
              <a:off x="1343588" y="3917378"/>
              <a:ext cx="77254" cy="46626"/>
            </a:xfrm>
            <a:custGeom>
              <a:rect b="b" l="l" r="r" t="t"/>
              <a:pathLst>
                <a:path extrusionOk="0" h="1466" w="2429">
                  <a:moveTo>
                    <a:pt x="417" y="1"/>
                  </a:moveTo>
                  <a:cubicBezTo>
                    <a:pt x="179" y="1"/>
                    <a:pt x="0" y="191"/>
                    <a:pt x="0" y="417"/>
                  </a:cubicBezTo>
                  <a:lnTo>
                    <a:pt x="0" y="1048"/>
                  </a:lnTo>
                  <a:cubicBezTo>
                    <a:pt x="0" y="1287"/>
                    <a:pt x="203" y="1465"/>
                    <a:pt x="417" y="1465"/>
                  </a:cubicBezTo>
                  <a:lnTo>
                    <a:pt x="2000" y="1465"/>
                  </a:lnTo>
                  <a:cubicBezTo>
                    <a:pt x="2239" y="1465"/>
                    <a:pt x="2417" y="1275"/>
                    <a:pt x="2417" y="1048"/>
                  </a:cubicBezTo>
                  <a:lnTo>
                    <a:pt x="2417" y="513"/>
                  </a:lnTo>
                  <a:cubicBezTo>
                    <a:pt x="2429" y="417"/>
                    <a:pt x="2358" y="334"/>
                    <a:pt x="2274" y="334"/>
                  </a:cubicBezTo>
                  <a:cubicBezTo>
                    <a:pt x="2250" y="334"/>
                    <a:pt x="2239" y="334"/>
                    <a:pt x="2215" y="358"/>
                  </a:cubicBezTo>
                  <a:cubicBezTo>
                    <a:pt x="2155" y="370"/>
                    <a:pt x="2096" y="441"/>
                    <a:pt x="2096" y="513"/>
                  </a:cubicBezTo>
                  <a:lnTo>
                    <a:pt x="2096" y="1048"/>
                  </a:lnTo>
                  <a:cubicBezTo>
                    <a:pt x="2096" y="1096"/>
                    <a:pt x="2048" y="1144"/>
                    <a:pt x="2000" y="1144"/>
                  </a:cubicBezTo>
                  <a:lnTo>
                    <a:pt x="417" y="1144"/>
                  </a:lnTo>
                  <a:cubicBezTo>
                    <a:pt x="381" y="1144"/>
                    <a:pt x="334" y="1096"/>
                    <a:pt x="334" y="1048"/>
                  </a:cubicBezTo>
                  <a:lnTo>
                    <a:pt x="334" y="417"/>
                  </a:lnTo>
                  <a:cubicBezTo>
                    <a:pt x="334" y="370"/>
                    <a:pt x="381" y="322"/>
                    <a:pt x="417" y="322"/>
                  </a:cubicBezTo>
                  <a:lnTo>
                    <a:pt x="1834" y="322"/>
                  </a:lnTo>
                  <a:cubicBezTo>
                    <a:pt x="1929" y="322"/>
                    <a:pt x="2000" y="251"/>
                    <a:pt x="2000" y="155"/>
                  </a:cubicBezTo>
                  <a:cubicBezTo>
                    <a:pt x="2000" y="72"/>
                    <a:pt x="1929"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8" name="Google Shape;17848;p63"/>
            <p:cNvSpPr/>
            <p:nvPr/>
          </p:nvSpPr>
          <p:spPr>
            <a:xfrm>
              <a:off x="1401887" y="3976471"/>
              <a:ext cx="17843" cy="10241"/>
            </a:xfrm>
            <a:custGeom>
              <a:rect b="b" l="l" r="r" t="t"/>
              <a:pathLst>
                <a:path extrusionOk="0" h="322" w="561">
                  <a:moveTo>
                    <a:pt x="167" y="0"/>
                  </a:moveTo>
                  <a:cubicBezTo>
                    <a:pt x="72" y="0"/>
                    <a:pt x="1" y="71"/>
                    <a:pt x="1" y="167"/>
                  </a:cubicBezTo>
                  <a:cubicBezTo>
                    <a:pt x="1" y="250"/>
                    <a:pt x="72" y="322"/>
                    <a:pt x="167" y="322"/>
                  </a:cubicBezTo>
                  <a:lnTo>
                    <a:pt x="394" y="322"/>
                  </a:lnTo>
                  <a:cubicBezTo>
                    <a:pt x="477" y="322"/>
                    <a:pt x="560" y="250"/>
                    <a:pt x="560" y="167"/>
                  </a:cubicBezTo>
                  <a:cubicBezTo>
                    <a:pt x="560" y="71"/>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9" name="Google Shape;17849;p63"/>
            <p:cNvSpPr/>
            <p:nvPr/>
          </p:nvSpPr>
          <p:spPr>
            <a:xfrm>
              <a:off x="1345465" y="3976471"/>
              <a:ext cx="45863" cy="10241"/>
            </a:xfrm>
            <a:custGeom>
              <a:rect b="b" l="l" r="r" t="t"/>
              <a:pathLst>
                <a:path extrusionOk="0" h="322" w="1442">
                  <a:moveTo>
                    <a:pt x="167" y="0"/>
                  </a:moveTo>
                  <a:cubicBezTo>
                    <a:pt x="84" y="0"/>
                    <a:pt x="1" y="71"/>
                    <a:pt x="1" y="167"/>
                  </a:cubicBezTo>
                  <a:cubicBezTo>
                    <a:pt x="1" y="250"/>
                    <a:pt x="84" y="322"/>
                    <a:pt x="167" y="322"/>
                  </a:cubicBezTo>
                  <a:lnTo>
                    <a:pt x="1275" y="322"/>
                  </a:lnTo>
                  <a:cubicBezTo>
                    <a:pt x="1358" y="322"/>
                    <a:pt x="1441" y="250"/>
                    <a:pt x="1441" y="167"/>
                  </a:cubicBezTo>
                  <a:cubicBezTo>
                    <a:pt x="1441" y="71"/>
                    <a:pt x="1382"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0" name="Google Shape;17850;p63"/>
            <p:cNvSpPr/>
            <p:nvPr/>
          </p:nvSpPr>
          <p:spPr>
            <a:xfrm>
              <a:off x="1343588" y="4001057"/>
              <a:ext cx="77636" cy="46626"/>
            </a:xfrm>
            <a:custGeom>
              <a:rect b="b" l="l" r="r" t="t"/>
              <a:pathLst>
                <a:path extrusionOk="0" h="1466" w="2441">
                  <a:moveTo>
                    <a:pt x="417" y="1"/>
                  </a:moveTo>
                  <a:cubicBezTo>
                    <a:pt x="179" y="1"/>
                    <a:pt x="0" y="191"/>
                    <a:pt x="0" y="418"/>
                  </a:cubicBezTo>
                  <a:lnTo>
                    <a:pt x="0" y="1049"/>
                  </a:lnTo>
                  <a:cubicBezTo>
                    <a:pt x="0" y="1156"/>
                    <a:pt x="48" y="1263"/>
                    <a:pt x="107" y="1334"/>
                  </a:cubicBezTo>
                  <a:cubicBezTo>
                    <a:pt x="179" y="1430"/>
                    <a:pt x="298" y="1465"/>
                    <a:pt x="417" y="1465"/>
                  </a:cubicBezTo>
                  <a:lnTo>
                    <a:pt x="2000" y="1465"/>
                  </a:lnTo>
                  <a:cubicBezTo>
                    <a:pt x="2131" y="1465"/>
                    <a:pt x="2239" y="1406"/>
                    <a:pt x="2310" y="1323"/>
                  </a:cubicBezTo>
                  <a:cubicBezTo>
                    <a:pt x="2310" y="1323"/>
                    <a:pt x="2417" y="1203"/>
                    <a:pt x="2417" y="1049"/>
                  </a:cubicBezTo>
                  <a:cubicBezTo>
                    <a:pt x="2417" y="525"/>
                    <a:pt x="2441" y="489"/>
                    <a:pt x="2405" y="430"/>
                  </a:cubicBezTo>
                  <a:cubicBezTo>
                    <a:pt x="2370" y="381"/>
                    <a:pt x="2317" y="358"/>
                    <a:pt x="2266" y="358"/>
                  </a:cubicBezTo>
                  <a:cubicBezTo>
                    <a:pt x="2179" y="358"/>
                    <a:pt x="2096" y="421"/>
                    <a:pt x="2096" y="525"/>
                  </a:cubicBezTo>
                  <a:lnTo>
                    <a:pt x="2096" y="1061"/>
                  </a:lnTo>
                  <a:cubicBezTo>
                    <a:pt x="2096" y="1096"/>
                    <a:pt x="2048" y="1144"/>
                    <a:pt x="2000" y="1144"/>
                  </a:cubicBezTo>
                  <a:lnTo>
                    <a:pt x="417" y="1144"/>
                  </a:lnTo>
                  <a:cubicBezTo>
                    <a:pt x="381" y="1144"/>
                    <a:pt x="334" y="1096"/>
                    <a:pt x="334" y="1061"/>
                  </a:cubicBezTo>
                  <a:lnTo>
                    <a:pt x="334" y="418"/>
                  </a:lnTo>
                  <a:cubicBezTo>
                    <a:pt x="334" y="370"/>
                    <a:pt x="381" y="322"/>
                    <a:pt x="417" y="322"/>
                  </a:cubicBezTo>
                  <a:lnTo>
                    <a:pt x="1834" y="322"/>
                  </a:lnTo>
                  <a:cubicBezTo>
                    <a:pt x="1893" y="322"/>
                    <a:pt x="1965" y="287"/>
                    <a:pt x="1988" y="227"/>
                  </a:cubicBezTo>
                  <a:cubicBezTo>
                    <a:pt x="2024" y="120"/>
                    <a:pt x="1941"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1" name="Google Shape;17851;p63"/>
            <p:cNvSpPr/>
            <p:nvPr/>
          </p:nvSpPr>
          <p:spPr>
            <a:xfrm>
              <a:off x="1344702" y="4060150"/>
              <a:ext cx="46626" cy="10623"/>
            </a:xfrm>
            <a:custGeom>
              <a:rect b="b" l="l" r="r" t="t"/>
              <a:pathLst>
                <a:path extrusionOk="0" h="334" w="1466">
                  <a:moveTo>
                    <a:pt x="168" y="0"/>
                  </a:moveTo>
                  <a:cubicBezTo>
                    <a:pt x="108" y="12"/>
                    <a:pt x="60" y="48"/>
                    <a:pt x="48" y="96"/>
                  </a:cubicBezTo>
                  <a:cubicBezTo>
                    <a:pt x="1" y="191"/>
                    <a:pt x="72" y="334"/>
                    <a:pt x="191" y="334"/>
                  </a:cubicBezTo>
                  <a:lnTo>
                    <a:pt x="1299" y="334"/>
                  </a:lnTo>
                  <a:cubicBezTo>
                    <a:pt x="1382" y="334"/>
                    <a:pt x="1453" y="250"/>
                    <a:pt x="1453" y="167"/>
                  </a:cubicBezTo>
                  <a:cubicBezTo>
                    <a:pt x="1465" y="72"/>
                    <a:pt x="1382"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2" name="Google Shape;17852;p63"/>
            <p:cNvSpPr/>
            <p:nvPr/>
          </p:nvSpPr>
          <p:spPr>
            <a:xfrm>
              <a:off x="1401887" y="4060150"/>
              <a:ext cx="17843" cy="10623"/>
            </a:xfrm>
            <a:custGeom>
              <a:rect b="b" l="l" r="r" t="t"/>
              <a:pathLst>
                <a:path extrusionOk="0" h="334" w="561">
                  <a:moveTo>
                    <a:pt x="167" y="0"/>
                  </a:moveTo>
                  <a:cubicBezTo>
                    <a:pt x="72" y="0"/>
                    <a:pt x="1" y="72"/>
                    <a:pt x="1" y="167"/>
                  </a:cubicBezTo>
                  <a:cubicBezTo>
                    <a:pt x="1" y="250"/>
                    <a:pt x="72" y="334"/>
                    <a:pt x="167" y="334"/>
                  </a:cubicBezTo>
                  <a:lnTo>
                    <a:pt x="394" y="334"/>
                  </a:lnTo>
                  <a:cubicBezTo>
                    <a:pt x="477" y="334"/>
                    <a:pt x="560" y="250"/>
                    <a:pt x="560" y="167"/>
                  </a:cubicBezTo>
                  <a:cubicBezTo>
                    <a:pt x="560" y="72"/>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3" name="Google Shape;17853;p63"/>
            <p:cNvSpPr/>
            <p:nvPr/>
          </p:nvSpPr>
          <p:spPr>
            <a:xfrm>
              <a:off x="1563584" y="3936365"/>
              <a:ext cx="67077" cy="80276"/>
            </a:xfrm>
            <a:custGeom>
              <a:rect b="b" l="l" r="r" t="t"/>
              <a:pathLst>
                <a:path extrusionOk="0" h="2524" w="2109">
                  <a:moveTo>
                    <a:pt x="986" y="0"/>
                  </a:moveTo>
                  <a:cubicBezTo>
                    <a:pt x="915" y="0"/>
                    <a:pt x="842" y="19"/>
                    <a:pt x="775" y="59"/>
                  </a:cubicBezTo>
                  <a:lnTo>
                    <a:pt x="203" y="380"/>
                  </a:lnTo>
                  <a:cubicBezTo>
                    <a:pt x="72" y="451"/>
                    <a:pt x="1" y="594"/>
                    <a:pt x="1" y="737"/>
                  </a:cubicBezTo>
                  <a:cubicBezTo>
                    <a:pt x="1" y="928"/>
                    <a:pt x="60" y="916"/>
                    <a:pt x="846" y="2321"/>
                  </a:cubicBezTo>
                  <a:cubicBezTo>
                    <a:pt x="917" y="2452"/>
                    <a:pt x="1048" y="2523"/>
                    <a:pt x="1203" y="2523"/>
                  </a:cubicBezTo>
                  <a:cubicBezTo>
                    <a:pt x="1382" y="2523"/>
                    <a:pt x="1453" y="2416"/>
                    <a:pt x="1882" y="2190"/>
                  </a:cubicBezTo>
                  <a:cubicBezTo>
                    <a:pt x="1965" y="2154"/>
                    <a:pt x="1989" y="2047"/>
                    <a:pt x="1941" y="1975"/>
                  </a:cubicBezTo>
                  <a:cubicBezTo>
                    <a:pt x="1918" y="1921"/>
                    <a:pt x="1864" y="1892"/>
                    <a:pt x="1809" y="1892"/>
                  </a:cubicBezTo>
                  <a:cubicBezTo>
                    <a:pt x="1780" y="1892"/>
                    <a:pt x="1752" y="1900"/>
                    <a:pt x="1727" y="1916"/>
                  </a:cubicBezTo>
                  <a:cubicBezTo>
                    <a:pt x="1227" y="2190"/>
                    <a:pt x="1251" y="2190"/>
                    <a:pt x="1215" y="2190"/>
                  </a:cubicBezTo>
                  <a:cubicBezTo>
                    <a:pt x="1132" y="2190"/>
                    <a:pt x="1167" y="2178"/>
                    <a:pt x="358" y="785"/>
                  </a:cubicBezTo>
                  <a:cubicBezTo>
                    <a:pt x="322" y="737"/>
                    <a:pt x="334" y="690"/>
                    <a:pt x="382" y="666"/>
                  </a:cubicBezTo>
                  <a:lnTo>
                    <a:pt x="953" y="332"/>
                  </a:lnTo>
                  <a:cubicBezTo>
                    <a:pt x="965" y="324"/>
                    <a:pt x="978" y="320"/>
                    <a:pt x="992" y="320"/>
                  </a:cubicBezTo>
                  <a:cubicBezTo>
                    <a:pt x="1019" y="320"/>
                    <a:pt x="1048" y="336"/>
                    <a:pt x="1072" y="368"/>
                  </a:cubicBezTo>
                  <a:lnTo>
                    <a:pt x="1787" y="1583"/>
                  </a:lnTo>
                  <a:cubicBezTo>
                    <a:pt x="1810" y="1637"/>
                    <a:pt x="1864" y="1666"/>
                    <a:pt x="1919" y="1666"/>
                  </a:cubicBezTo>
                  <a:cubicBezTo>
                    <a:pt x="1948" y="1666"/>
                    <a:pt x="1976" y="1658"/>
                    <a:pt x="2001" y="1642"/>
                  </a:cubicBezTo>
                  <a:cubicBezTo>
                    <a:pt x="2084" y="1606"/>
                    <a:pt x="2108" y="1499"/>
                    <a:pt x="2060" y="1428"/>
                  </a:cubicBezTo>
                  <a:lnTo>
                    <a:pt x="1346" y="201"/>
                  </a:lnTo>
                  <a:cubicBezTo>
                    <a:pt x="1267" y="74"/>
                    <a:pt x="1129" y="0"/>
                    <a:pt x="9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4" name="Google Shape;17854;p63"/>
            <p:cNvSpPr/>
            <p:nvPr/>
          </p:nvSpPr>
          <p:spPr>
            <a:xfrm>
              <a:off x="1569658" y="4013174"/>
              <a:ext cx="15553" cy="16698"/>
            </a:xfrm>
            <a:custGeom>
              <a:rect b="b" l="l" r="r" t="t"/>
              <a:pathLst>
                <a:path extrusionOk="0" h="525" w="489">
                  <a:moveTo>
                    <a:pt x="189" y="0"/>
                  </a:moveTo>
                  <a:cubicBezTo>
                    <a:pt x="161" y="0"/>
                    <a:pt x="132" y="8"/>
                    <a:pt x="107" y="25"/>
                  </a:cubicBezTo>
                  <a:cubicBezTo>
                    <a:pt x="24" y="60"/>
                    <a:pt x="0" y="168"/>
                    <a:pt x="48" y="239"/>
                  </a:cubicBezTo>
                  <a:lnTo>
                    <a:pt x="143" y="441"/>
                  </a:lnTo>
                  <a:cubicBezTo>
                    <a:pt x="179" y="501"/>
                    <a:pt x="238" y="525"/>
                    <a:pt x="298" y="525"/>
                  </a:cubicBezTo>
                  <a:cubicBezTo>
                    <a:pt x="417" y="513"/>
                    <a:pt x="488" y="382"/>
                    <a:pt x="429" y="275"/>
                  </a:cubicBezTo>
                  <a:lnTo>
                    <a:pt x="322" y="84"/>
                  </a:lnTo>
                  <a:cubicBezTo>
                    <a:pt x="298" y="30"/>
                    <a:pt x="244"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5" name="Google Shape;17855;p63"/>
            <p:cNvSpPr/>
            <p:nvPr/>
          </p:nvSpPr>
          <p:spPr>
            <a:xfrm>
              <a:off x="1541256" y="3964417"/>
              <a:ext cx="29165" cy="40615"/>
            </a:xfrm>
            <a:custGeom>
              <a:rect b="b" l="l" r="r" t="t"/>
              <a:pathLst>
                <a:path extrusionOk="0" h="1277" w="917">
                  <a:moveTo>
                    <a:pt x="182" y="0"/>
                  </a:moveTo>
                  <a:cubicBezTo>
                    <a:pt x="156" y="0"/>
                    <a:pt x="130" y="7"/>
                    <a:pt x="107" y="22"/>
                  </a:cubicBezTo>
                  <a:cubicBezTo>
                    <a:pt x="24" y="69"/>
                    <a:pt x="0" y="165"/>
                    <a:pt x="48" y="248"/>
                  </a:cubicBezTo>
                  <a:lnTo>
                    <a:pt x="596" y="1201"/>
                  </a:lnTo>
                  <a:cubicBezTo>
                    <a:pt x="628" y="1250"/>
                    <a:pt x="684" y="1277"/>
                    <a:pt x="743" y="1277"/>
                  </a:cubicBezTo>
                  <a:cubicBezTo>
                    <a:pt x="769" y="1277"/>
                    <a:pt x="796" y="1271"/>
                    <a:pt x="822" y="1260"/>
                  </a:cubicBezTo>
                  <a:cubicBezTo>
                    <a:pt x="893" y="1212"/>
                    <a:pt x="917" y="1105"/>
                    <a:pt x="881" y="1034"/>
                  </a:cubicBezTo>
                  <a:lnTo>
                    <a:pt x="322" y="81"/>
                  </a:lnTo>
                  <a:cubicBezTo>
                    <a:pt x="297" y="32"/>
                    <a:pt x="239"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6" name="Google Shape;17856;p63"/>
            <p:cNvSpPr/>
            <p:nvPr/>
          </p:nvSpPr>
          <p:spPr>
            <a:xfrm>
              <a:off x="1496189" y="4055284"/>
              <a:ext cx="15171" cy="16634"/>
            </a:xfrm>
            <a:custGeom>
              <a:rect b="b" l="l" r="r" t="t"/>
              <a:pathLst>
                <a:path extrusionOk="0" h="523" w="477">
                  <a:moveTo>
                    <a:pt x="182" y="1"/>
                  </a:moveTo>
                  <a:cubicBezTo>
                    <a:pt x="156" y="1"/>
                    <a:pt x="130" y="7"/>
                    <a:pt x="108" y="22"/>
                  </a:cubicBezTo>
                  <a:cubicBezTo>
                    <a:pt x="36" y="70"/>
                    <a:pt x="0" y="165"/>
                    <a:pt x="48" y="249"/>
                  </a:cubicBezTo>
                  <a:cubicBezTo>
                    <a:pt x="48" y="249"/>
                    <a:pt x="155" y="427"/>
                    <a:pt x="155" y="439"/>
                  </a:cubicBezTo>
                  <a:cubicBezTo>
                    <a:pt x="194" y="494"/>
                    <a:pt x="259" y="523"/>
                    <a:pt x="309" y="523"/>
                  </a:cubicBezTo>
                  <a:cubicBezTo>
                    <a:pt x="335" y="523"/>
                    <a:pt x="357" y="515"/>
                    <a:pt x="369" y="499"/>
                  </a:cubicBezTo>
                  <a:cubicBezTo>
                    <a:pt x="453" y="451"/>
                    <a:pt x="477" y="344"/>
                    <a:pt x="429" y="272"/>
                  </a:cubicBezTo>
                  <a:lnTo>
                    <a:pt x="334" y="82"/>
                  </a:lnTo>
                  <a:cubicBezTo>
                    <a:pt x="301" y="33"/>
                    <a:pt x="240"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7" name="Google Shape;17857;p63"/>
            <p:cNvSpPr/>
            <p:nvPr/>
          </p:nvSpPr>
          <p:spPr>
            <a:xfrm>
              <a:off x="1468169" y="3851859"/>
              <a:ext cx="78781" cy="69717"/>
            </a:xfrm>
            <a:custGeom>
              <a:rect b="b" l="l" r="r" t="t"/>
              <a:pathLst>
                <a:path extrusionOk="0" h="2192" w="2477">
                  <a:moveTo>
                    <a:pt x="738" y="1"/>
                  </a:moveTo>
                  <a:cubicBezTo>
                    <a:pt x="584" y="1"/>
                    <a:pt x="453" y="72"/>
                    <a:pt x="381" y="215"/>
                  </a:cubicBezTo>
                  <a:cubicBezTo>
                    <a:pt x="96" y="727"/>
                    <a:pt x="0" y="787"/>
                    <a:pt x="0" y="989"/>
                  </a:cubicBezTo>
                  <a:cubicBezTo>
                    <a:pt x="0" y="1132"/>
                    <a:pt x="84" y="1263"/>
                    <a:pt x="215" y="1346"/>
                  </a:cubicBezTo>
                  <a:cubicBezTo>
                    <a:pt x="1608" y="2132"/>
                    <a:pt x="1596" y="2192"/>
                    <a:pt x="1786" y="2192"/>
                  </a:cubicBezTo>
                  <a:cubicBezTo>
                    <a:pt x="1941" y="2192"/>
                    <a:pt x="2072" y="2120"/>
                    <a:pt x="2143" y="1977"/>
                  </a:cubicBezTo>
                  <a:lnTo>
                    <a:pt x="2417" y="1525"/>
                  </a:lnTo>
                  <a:cubicBezTo>
                    <a:pt x="2477" y="1418"/>
                    <a:pt x="2441" y="1311"/>
                    <a:pt x="2358" y="1263"/>
                  </a:cubicBezTo>
                  <a:cubicBezTo>
                    <a:pt x="2336" y="1252"/>
                    <a:pt x="2310" y="1247"/>
                    <a:pt x="2284" y="1247"/>
                  </a:cubicBezTo>
                  <a:cubicBezTo>
                    <a:pt x="2226" y="1247"/>
                    <a:pt x="2164" y="1273"/>
                    <a:pt x="2132" y="1322"/>
                  </a:cubicBezTo>
                  <a:lnTo>
                    <a:pt x="1870" y="1787"/>
                  </a:lnTo>
                  <a:cubicBezTo>
                    <a:pt x="1846" y="1819"/>
                    <a:pt x="1817" y="1834"/>
                    <a:pt x="1789" y="1834"/>
                  </a:cubicBezTo>
                  <a:cubicBezTo>
                    <a:pt x="1776" y="1834"/>
                    <a:pt x="1762" y="1830"/>
                    <a:pt x="1751" y="1823"/>
                  </a:cubicBezTo>
                  <a:cubicBezTo>
                    <a:pt x="334" y="989"/>
                    <a:pt x="334" y="1049"/>
                    <a:pt x="334" y="953"/>
                  </a:cubicBezTo>
                  <a:cubicBezTo>
                    <a:pt x="334" y="906"/>
                    <a:pt x="334" y="941"/>
                    <a:pt x="655" y="358"/>
                  </a:cubicBezTo>
                  <a:cubicBezTo>
                    <a:pt x="677" y="329"/>
                    <a:pt x="703" y="314"/>
                    <a:pt x="728" y="314"/>
                  </a:cubicBezTo>
                  <a:cubicBezTo>
                    <a:pt x="744" y="314"/>
                    <a:pt x="760" y="320"/>
                    <a:pt x="774" y="334"/>
                  </a:cubicBezTo>
                  <a:lnTo>
                    <a:pt x="2001" y="1049"/>
                  </a:lnTo>
                  <a:cubicBezTo>
                    <a:pt x="2023" y="1060"/>
                    <a:pt x="2048" y="1065"/>
                    <a:pt x="2074" y="1065"/>
                  </a:cubicBezTo>
                  <a:cubicBezTo>
                    <a:pt x="2133" y="1065"/>
                    <a:pt x="2194" y="1038"/>
                    <a:pt x="2227" y="989"/>
                  </a:cubicBezTo>
                  <a:cubicBezTo>
                    <a:pt x="2262" y="906"/>
                    <a:pt x="2239" y="811"/>
                    <a:pt x="2167" y="763"/>
                  </a:cubicBezTo>
                  <a:cubicBezTo>
                    <a:pt x="929" y="60"/>
                    <a:pt x="929" y="1"/>
                    <a:pt x="7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8" name="Google Shape;17858;p63"/>
            <p:cNvSpPr/>
            <p:nvPr/>
          </p:nvSpPr>
          <p:spPr>
            <a:xfrm>
              <a:off x="1503377" y="3929368"/>
              <a:ext cx="17843" cy="13740"/>
            </a:xfrm>
            <a:custGeom>
              <a:rect b="b" l="l" r="r" t="t"/>
              <a:pathLst>
                <a:path extrusionOk="0" h="432" w="561">
                  <a:moveTo>
                    <a:pt x="189" y="0"/>
                  </a:moveTo>
                  <a:cubicBezTo>
                    <a:pt x="132" y="0"/>
                    <a:pt x="73" y="27"/>
                    <a:pt x="48" y="76"/>
                  </a:cubicBezTo>
                  <a:cubicBezTo>
                    <a:pt x="1" y="159"/>
                    <a:pt x="24" y="255"/>
                    <a:pt x="96" y="302"/>
                  </a:cubicBezTo>
                  <a:lnTo>
                    <a:pt x="298" y="409"/>
                  </a:lnTo>
                  <a:cubicBezTo>
                    <a:pt x="321" y="424"/>
                    <a:pt x="347" y="431"/>
                    <a:pt x="373" y="431"/>
                  </a:cubicBezTo>
                  <a:cubicBezTo>
                    <a:pt x="431" y="431"/>
                    <a:pt x="492" y="399"/>
                    <a:pt x="524" y="350"/>
                  </a:cubicBezTo>
                  <a:cubicBezTo>
                    <a:pt x="560" y="255"/>
                    <a:pt x="536" y="171"/>
                    <a:pt x="465" y="124"/>
                  </a:cubicBezTo>
                  <a:lnTo>
                    <a:pt x="263" y="17"/>
                  </a:lnTo>
                  <a:cubicBezTo>
                    <a:pt x="240" y="6"/>
                    <a:pt x="215"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9" name="Google Shape;17859;p63"/>
            <p:cNvSpPr/>
            <p:nvPr/>
          </p:nvSpPr>
          <p:spPr>
            <a:xfrm>
              <a:off x="1454524" y="3900966"/>
              <a:ext cx="42078" cy="27798"/>
            </a:xfrm>
            <a:custGeom>
              <a:rect b="b" l="l" r="r" t="t"/>
              <a:pathLst>
                <a:path extrusionOk="0" h="874" w="1323">
                  <a:moveTo>
                    <a:pt x="195" y="0"/>
                  </a:moveTo>
                  <a:cubicBezTo>
                    <a:pt x="137" y="0"/>
                    <a:pt x="81" y="27"/>
                    <a:pt x="48" y="76"/>
                  </a:cubicBezTo>
                  <a:cubicBezTo>
                    <a:pt x="1" y="159"/>
                    <a:pt x="36" y="255"/>
                    <a:pt x="108" y="302"/>
                  </a:cubicBezTo>
                  <a:lnTo>
                    <a:pt x="1060" y="850"/>
                  </a:lnTo>
                  <a:cubicBezTo>
                    <a:pt x="1084" y="874"/>
                    <a:pt x="1120" y="874"/>
                    <a:pt x="1144" y="874"/>
                  </a:cubicBezTo>
                  <a:cubicBezTo>
                    <a:pt x="1203" y="874"/>
                    <a:pt x="1263" y="838"/>
                    <a:pt x="1298" y="779"/>
                  </a:cubicBezTo>
                  <a:cubicBezTo>
                    <a:pt x="1322" y="719"/>
                    <a:pt x="1310" y="612"/>
                    <a:pt x="1227" y="576"/>
                  </a:cubicBezTo>
                  <a:lnTo>
                    <a:pt x="275" y="17"/>
                  </a:lnTo>
                  <a:cubicBezTo>
                    <a:pt x="249" y="6"/>
                    <a:pt x="222"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0" name="Google Shape;17860;p63"/>
            <p:cNvSpPr/>
            <p:nvPr/>
          </p:nvSpPr>
          <p:spPr>
            <a:xfrm>
              <a:off x="1460981" y="4002265"/>
              <a:ext cx="19083" cy="13740"/>
            </a:xfrm>
            <a:custGeom>
              <a:rect b="b" l="l" r="r" t="t"/>
              <a:pathLst>
                <a:path extrusionOk="0" h="432" w="600">
                  <a:moveTo>
                    <a:pt x="199" y="1"/>
                  </a:moveTo>
                  <a:cubicBezTo>
                    <a:pt x="141" y="1"/>
                    <a:pt x="80" y="33"/>
                    <a:pt x="48" y="82"/>
                  </a:cubicBezTo>
                  <a:cubicBezTo>
                    <a:pt x="0" y="153"/>
                    <a:pt x="36" y="261"/>
                    <a:pt x="107" y="308"/>
                  </a:cubicBezTo>
                  <a:cubicBezTo>
                    <a:pt x="107" y="308"/>
                    <a:pt x="286" y="403"/>
                    <a:pt x="298" y="403"/>
                  </a:cubicBezTo>
                  <a:cubicBezTo>
                    <a:pt x="328" y="423"/>
                    <a:pt x="358" y="432"/>
                    <a:pt x="386" y="432"/>
                  </a:cubicBezTo>
                  <a:cubicBezTo>
                    <a:pt x="512" y="432"/>
                    <a:pt x="600" y="263"/>
                    <a:pt x="512" y="165"/>
                  </a:cubicBezTo>
                  <a:cubicBezTo>
                    <a:pt x="488" y="130"/>
                    <a:pt x="453" y="130"/>
                    <a:pt x="274" y="22"/>
                  </a:cubicBezTo>
                  <a:cubicBezTo>
                    <a:pt x="251" y="8"/>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861" name="Google Shape;17861;p63"/>
          <p:cNvSpPr/>
          <p:nvPr/>
        </p:nvSpPr>
        <p:spPr>
          <a:xfrm>
            <a:off x="2787472" y="3629465"/>
            <a:ext cx="89022" cy="360064"/>
          </a:xfrm>
          <a:custGeom>
            <a:rect b="b" l="l" r="r" t="t"/>
            <a:pathLst>
              <a:path extrusionOk="0" h="11321" w="2799">
                <a:moveTo>
                  <a:pt x="906" y="1763"/>
                </a:moveTo>
                <a:lnTo>
                  <a:pt x="1858" y="2358"/>
                </a:lnTo>
                <a:lnTo>
                  <a:pt x="1858" y="3310"/>
                </a:lnTo>
                <a:lnTo>
                  <a:pt x="906" y="2715"/>
                </a:lnTo>
                <a:lnTo>
                  <a:pt x="906" y="1763"/>
                </a:lnTo>
                <a:close/>
                <a:moveTo>
                  <a:pt x="906" y="3096"/>
                </a:moveTo>
                <a:lnTo>
                  <a:pt x="1858" y="3691"/>
                </a:lnTo>
                <a:lnTo>
                  <a:pt x="1858" y="4644"/>
                </a:lnTo>
                <a:cubicBezTo>
                  <a:pt x="1144" y="4203"/>
                  <a:pt x="965" y="4084"/>
                  <a:pt x="929" y="4072"/>
                </a:cubicBezTo>
                <a:cubicBezTo>
                  <a:pt x="906" y="3965"/>
                  <a:pt x="906" y="3453"/>
                  <a:pt x="906" y="3096"/>
                </a:cubicBezTo>
                <a:close/>
                <a:moveTo>
                  <a:pt x="906" y="4453"/>
                </a:moveTo>
                <a:lnTo>
                  <a:pt x="1858" y="5049"/>
                </a:lnTo>
                <a:lnTo>
                  <a:pt x="1858" y="6001"/>
                </a:lnTo>
                <a:lnTo>
                  <a:pt x="906" y="5394"/>
                </a:lnTo>
                <a:lnTo>
                  <a:pt x="906" y="4453"/>
                </a:lnTo>
                <a:close/>
                <a:moveTo>
                  <a:pt x="906" y="5799"/>
                </a:moveTo>
                <a:lnTo>
                  <a:pt x="1858" y="6394"/>
                </a:lnTo>
                <a:lnTo>
                  <a:pt x="1858" y="6716"/>
                </a:lnTo>
                <a:lnTo>
                  <a:pt x="906" y="6716"/>
                </a:lnTo>
                <a:lnTo>
                  <a:pt x="906" y="5799"/>
                </a:lnTo>
                <a:close/>
                <a:moveTo>
                  <a:pt x="2441" y="4370"/>
                </a:moveTo>
                <a:lnTo>
                  <a:pt x="2441" y="6811"/>
                </a:lnTo>
                <a:cubicBezTo>
                  <a:pt x="2370" y="6763"/>
                  <a:pt x="2299" y="6728"/>
                  <a:pt x="2203" y="6716"/>
                </a:cubicBezTo>
                <a:lnTo>
                  <a:pt x="2203" y="4370"/>
                </a:lnTo>
                <a:close/>
                <a:moveTo>
                  <a:pt x="679" y="7073"/>
                </a:moveTo>
                <a:cubicBezTo>
                  <a:pt x="2227" y="7073"/>
                  <a:pt x="2144" y="7073"/>
                  <a:pt x="2203" y="7085"/>
                </a:cubicBezTo>
                <a:cubicBezTo>
                  <a:pt x="2561" y="7192"/>
                  <a:pt x="2489" y="7740"/>
                  <a:pt x="2096" y="7740"/>
                </a:cubicBezTo>
                <a:cubicBezTo>
                  <a:pt x="548" y="7740"/>
                  <a:pt x="644" y="7740"/>
                  <a:pt x="584" y="7728"/>
                </a:cubicBezTo>
                <a:cubicBezTo>
                  <a:pt x="465" y="7680"/>
                  <a:pt x="358" y="7585"/>
                  <a:pt x="346" y="7442"/>
                </a:cubicBezTo>
                <a:lnTo>
                  <a:pt x="346" y="7370"/>
                </a:lnTo>
                <a:cubicBezTo>
                  <a:pt x="358" y="7204"/>
                  <a:pt x="513" y="7073"/>
                  <a:pt x="679" y="7073"/>
                </a:cubicBezTo>
                <a:close/>
                <a:moveTo>
                  <a:pt x="334" y="8002"/>
                </a:moveTo>
                <a:cubicBezTo>
                  <a:pt x="405" y="8037"/>
                  <a:pt x="477" y="8073"/>
                  <a:pt x="572" y="8085"/>
                </a:cubicBezTo>
                <a:lnTo>
                  <a:pt x="572" y="8752"/>
                </a:lnTo>
                <a:cubicBezTo>
                  <a:pt x="572" y="8847"/>
                  <a:pt x="644" y="8918"/>
                  <a:pt x="727" y="8918"/>
                </a:cubicBezTo>
                <a:lnTo>
                  <a:pt x="2013" y="8918"/>
                </a:lnTo>
                <a:cubicBezTo>
                  <a:pt x="2096" y="8918"/>
                  <a:pt x="2180" y="8847"/>
                  <a:pt x="2180" y="8752"/>
                </a:cubicBezTo>
                <a:lnTo>
                  <a:pt x="2180" y="8513"/>
                </a:lnTo>
                <a:cubicBezTo>
                  <a:pt x="2180" y="8430"/>
                  <a:pt x="2096" y="8359"/>
                  <a:pt x="2013" y="8359"/>
                </a:cubicBezTo>
                <a:cubicBezTo>
                  <a:pt x="1918" y="8359"/>
                  <a:pt x="1846" y="8430"/>
                  <a:pt x="1846" y="8513"/>
                </a:cubicBezTo>
                <a:lnTo>
                  <a:pt x="1846" y="8597"/>
                </a:lnTo>
                <a:lnTo>
                  <a:pt x="894" y="8597"/>
                </a:lnTo>
                <a:lnTo>
                  <a:pt x="894" y="8097"/>
                </a:lnTo>
                <a:lnTo>
                  <a:pt x="2084" y="8097"/>
                </a:lnTo>
                <a:cubicBezTo>
                  <a:pt x="2203" y="8097"/>
                  <a:pt x="2322" y="8073"/>
                  <a:pt x="2430" y="8013"/>
                </a:cubicBezTo>
                <a:lnTo>
                  <a:pt x="2430" y="9204"/>
                </a:lnTo>
                <a:lnTo>
                  <a:pt x="2251" y="9204"/>
                </a:lnTo>
                <a:cubicBezTo>
                  <a:pt x="2156" y="9204"/>
                  <a:pt x="2084" y="9275"/>
                  <a:pt x="2084" y="9371"/>
                </a:cubicBezTo>
                <a:cubicBezTo>
                  <a:pt x="2084" y="9454"/>
                  <a:pt x="2156" y="9526"/>
                  <a:pt x="2251" y="9526"/>
                </a:cubicBezTo>
                <a:lnTo>
                  <a:pt x="2430" y="9526"/>
                </a:lnTo>
                <a:cubicBezTo>
                  <a:pt x="2430" y="9811"/>
                  <a:pt x="2477" y="10037"/>
                  <a:pt x="2346" y="10323"/>
                </a:cubicBezTo>
                <a:cubicBezTo>
                  <a:pt x="2239" y="10597"/>
                  <a:pt x="2037" y="10740"/>
                  <a:pt x="2013" y="10764"/>
                </a:cubicBezTo>
                <a:cubicBezTo>
                  <a:pt x="1974" y="10793"/>
                  <a:pt x="1728" y="10973"/>
                  <a:pt x="1380" y="10973"/>
                </a:cubicBezTo>
                <a:cubicBezTo>
                  <a:pt x="1302" y="10973"/>
                  <a:pt x="1219" y="10964"/>
                  <a:pt x="1132" y="10942"/>
                </a:cubicBezTo>
                <a:cubicBezTo>
                  <a:pt x="810" y="10871"/>
                  <a:pt x="536" y="10645"/>
                  <a:pt x="417" y="10335"/>
                </a:cubicBezTo>
                <a:cubicBezTo>
                  <a:pt x="298" y="10049"/>
                  <a:pt x="346" y="9871"/>
                  <a:pt x="334" y="9514"/>
                </a:cubicBezTo>
                <a:lnTo>
                  <a:pt x="1560" y="9514"/>
                </a:lnTo>
                <a:cubicBezTo>
                  <a:pt x="1656" y="9514"/>
                  <a:pt x="1727" y="9442"/>
                  <a:pt x="1727" y="9347"/>
                </a:cubicBezTo>
                <a:cubicBezTo>
                  <a:pt x="1727" y="9264"/>
                  <a:pt x="1656" y="9192"/>
                  <a:pt x="1560" y="9192"/>
                </a:cubicBezTo>
                <a:lnTo>
                  <a:pt x="334" y="9192"/>
                </a:lnTo>
                <a:lnTo>
                  <a:pt x="334" y="8002"/>
                </a:lnTo>
                <a:close/>
                <a:moveTo>
                  <a:pt x="882" y="1"/>
                </a:moveTo>
                <a:cubicBezTo>
                  <a:pt x="715" y="1"/>
                  <a:pt x="596" y="143"/>
                  <a:pt x="596" y="286"/>
                </a:cubicBezTo>
                <a:lnTo>
                  <a:pt x="596" y="572"/>
                </a:lnTo>
                <a:cubicBezTo>
                  <a:pt x="596" y="655"/>
                  <a:pt x="667" y="739"/>
                  <a:pt x="763" y="739"/>
                </a:cubicBezTo>
                <a:cubicBezTo>
                  <a:pt x="846" y="739"/>
                  <a:pt x="929" y="655"/>
                  <a:pt x="929" y="572"/>
                </a:cubicBezTo>
                <a:lnTo>
                  <a:pt x="929" y="382"/>
                </a:lnTo>
                <a:lnTo>
                  <a:pt x="1882" y="977"/>
                </a:lnTo>
                <a:lnTo>
                  <a:pt x="1882" y="1953"/>
                </a:lnTo>
                <a:lnTo>
                  <a:pt x="929" y="1358"/>
                </a:lnTo>
                <a:lnTo>
                  <a:pt x="929" y="1239"/>
                </a:lnTo>
                <a:cubicBezTo>
                  <a:pt x="929" y="1155"/>
                  <a:pt x="846" y="1072"/>
                  <a:pt x="763" y="1072"/>
                </a:cubicBezTo>
                <a:cubicBezTo>
                  <a:pt x="667" y="1072"/>
                  <a:pt x="596" y="1155"/>
                  <a:pt x="596" y="1239"/>
                </a:cubicBezTo>
                <a:lnTo>
                  <a:pt x="596" y="4025"/>
                </a:lnTo>
                <a:lnTo>
                  <a:pt x="191" y="4025"/>
                </a:lnTo>
                <a:cubicBezTo>
                  <a:pt x="108" y="4025"/>
                  <a:pt x="24" y="4096"/>
                  <a:pt x="24" y="4192"/>
                </a:cubicBezTo>
                <a:lnTo>
                  <a:pt x="24" y="5716"/>
                </a:lnTo>
                <a:cubicBezTo>
                  <a:pt x="24" y="5811"/>
                  <a:pt x="108" y="5882"/>
                  <a:pt x="191" y="5882"/>
                </a:cubicBezTo>
                <a:cubicBezTo>
                  <a:pt x="286" y="5882"/>
                  <a:pt x="358" y="5811"/>
                  <a:pt x="358" y="5716"/>
                </a:cubicBezTo>
                <a:lnTo>
                  <a:pt x="358" y="4370"/>
                </a:lnTo>
                <a:lnTo>
                  <a:pt x="596" y="4370"/>
                </a:lnTo>
                <a:lnTo>
                  <a:pt x="596" y="6728"/>
                </a:lnTo>
                <a:cubicBezTo>
                  <a:pt x="513" y="6751"/>
                  <a:pt x="429" y="6775"/>
                  <a:pt x="358" y="6823"/>
                </a:cubicBezTo>
                <a:lnTo>
                  <a:pt x="358" y="6418"/>
                </a:lnTo>
                <a:cubicBezTo>
                  <a:pt x="358" y="6335"/>
                  <a:pt x="286" y="6251"/>
                  <a:pt x="191" y="6251"/>
                </a:cubicBezTo>
                <a:cubicBezTo>
                  <a:pt x="108" y="6251"/>
                  <a:pt x="24" y="6335"/>
                  <a:pt x="24" y="6418"/>
                </a:cubicBezTo>
                <a:lnTo>
                  <a:pt x="24" y="9371"/>
                </a:lnTo>
                <a:lnTo>
                  <a:pt x="24" y="9633"/>
                </a:lnTo>
                <a:cubicBezTo>
                  <a:pt x="48" y="9859"/>
                  <a:pt x="1" y="10061"/>
                  <a:pt x="84" y="10347"/>
                </a:cubicBezTo>
                <a:cubicBezTo>
                  <a:pt x="276" y="10971"/>
                  <a:pt x="839" y="11321"/>
                  <a:pt x="1415" y="11321"/>
                </a:cubicBezTo>
                <a:cubicBezTo>
                  <a:pt x="1696" y="11321"/>
                  <a:pt x="1981" y="11237"/>
                  <a:pt x="2227" y="11061"/>
                </a:cubicBezTo>
                <a:lnTo>
                  <a:pt x="2275" y="11026"/>
                </a:lnTo>
                <a:cubicBezTo>
                  <a:pt x="2465" y="10883"/>
                  <a:pt x="2620" y="10692"/>
                  <a:pt x="2703" y="10466"/>
                </a:cubicBezTo>
                <a:cubicBezTo>
                  <a:pt x="2799" y="10145"/>
                  <a:pt x="2775" y="9966"/>
                  <a:pt x="2775" y="9347"/>
                </a:cubicBezTo>
                <a:lnTo>
                  <a:pt x="2775" y="4203"/>
                </a:lnTo>
                <a:cubicBezTo>
                  <a:pt x="2775" y="4108"/>
                  <a:pt x="2691" y="4037"/>
                  <a:pt x="2608" y="4037"/>
                </a:cubicBezTo>
                <a:lnTo>
                  <a:pt x="2203" y="4037"/>
                </a:lnTo>
                <a:lnTo>
                  <a:pt x="2203" y="882"/>
                </a:lnTo>
                <a:cubicBezTo>
                  <a:pt x="2203" y="822"/>
                  <a:pt x="2168" y="763"/>
                  <a:pt x="2132" y="739"/>
                </a:cubicBezTo>
                <a:lnTo>
                  <a:pt x="1025" y="48"/>
                </a:lnTo>
                <a:cubicBezTo>
                  <a:pt x="989" y="24"/>
                  <a:pt x="917"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862" name="Google Shape;17862;p63"/>
          <p:cNvGrpSpPr/>
          <p:nvPr/>
        </p:nvGrpSpPr>
        <p:grpSpPr>
          <a:xfrm>
            <a:off x="859262" y="3178470"/>
            <a:ext cx="306759" cy="351445"/>
            <a:chOff x="859262" y="3353920"/>
            <a:chExt cx="306759" cy="351445"/>
          </a:xfrm>
        </p:grpSpPr>
        <p:sp>
          <p:nvSpPr>
            <p:cNvPr id="17863" name="Google Shape;17863;p63"/>
            <p:cNvSpPr/>
            <p:nvPr/>
          </p:nvSpPr>
          <p:spPr>
            <a:xfrm>
              <a:off x="859262" y="3415718"/>
              <a:ext cx="132563" cy="205937"/>
            </a:xfrm>
            <a:custGeom>
              <a:rect b="b" l="l" r="r" t="t"/>
              <a:pathLst>
                <a:path extrusionOk="0" h="6475" w="4168">
                  <a:moveTo>
                    <a:pt x="1444" y="0"/>
                  </a:moveTo>
                  <a:cubicBezTo>
                    <a:pt x="1418" y="0"/>
                    <a:pt x="1392" y="7"/>
                    <a:pt x="1369" y="22"/>
                  </a:cubicBezTo>
                  <a:lnTo>
                    <a:pt x="262" y="665"/>
                  </a:lnTo>
                  <a:cubicBezTo>
                    <a:pt x="0" y="808"/>
                    <a:pt x="0" y="1200"/>
                    <a:pt x="262" y="1367"/>
                  </a:cubicBezTo>
                  <a:lnTo>
                    <a:pt x="1143" y="1867"/>
                  </a:lnTo>
                  <a:lnTo>
                    <a:pt x="429" y="2284"/>
                  </a:lnTo>
                  <a:cubicBezTo>
                    <a:pt x="83" y="2474"/>
                    <a:pt x="83" y="2974"/>
                    <a:pt x="429" y="3165"/>
                  </a:cubicBezTo>
                  <a:lnTo>
                    <a:pt x="1167" y="3594"/>
                  </a:lnTo>
                  <a:lnTo>
                    <a:pt x="417" y="4022"/>
                  </a:lnTo>
                  <a:cubicBezTo>
                    <a:pt x="71" y="4225"/>
                    <a:pt x="71" y="4713"/>
                    <a:pt x="417" y="4903"/>
                  </a:cubicBezTo>
                  <a:lnTo>
                    <a:pt x="1155" y="5332"/>
                  </a:lnTo>
                  <a:lnTo>
                    <a:pt x="917" y="5463"/>
                  </a:lnTo>
                  <a:cubicBezTo>
                    <a:pt x="774" y="5558"/>
                    <a:pt x="833" y="5784"/>
                    <a:pt x="1012" y="5784"/>
                  </a:cubicBezTo>
                  <a:cubicBezTo>
                    <a:pt x="1084" y="5784"/>
                    <a:pt x="1095" y="5749"/>
                    <a:pt x="1488" y="5522"/>
                  </a:cubicBezTo>
                  <a:lnTo>
                    <a:pt x="3119" y="6463"/>
                  </a:lnTo>
                  <a:cubicBezTo>
                    <a:pt x="3155" y="6475"/>
                    <a:pt x="3179" y="6475"/>
                    <a:pt x="3191" y="6475"/>
                  </a:cubicBezTo>
                  <a:cubicBezTo>
                    <a:pt x="3250" y="6475"/>
                    <a:pt x="3310" y="6451"/>
                    <a:pt x="3346" y="6392"/>
                  </a:cubicBezTo>
                  <a:cubicBezTo>
                    <a:pt x="3393" y="6320"/>
                    <a:pt x="3358" y="6213"/>
                    <a:pt x="3286" y="6165"/>
                  </a:cubicBezTo>
                  <a:cubicBezTo>
                    <a:pt x="2643" y="5796"/>
                    <a:pt x="1226" y="4987"/>
                    <a:pt x="560" y="4618"/>
                  </a:cubicBezTo>
                  <a:cubicBezTo>
                    <a:pt x="441" y="4546"/>
                    <a:pt x="441" y="4368"/>
                    <a:pt x="560" y="4308"/>
                  </a:cubicBezTo>
                  <a:lnTo>
                    <a:pt x="1476" y="3772"/>
                  </a:lnTo>
                  <a:cubicBezTo>
                    <a:pt x="1498" y="3782"/>
                    <a:pt x="1520" y="3786"/>
                    <a:pt x="1541" y="3786"/>
                  </a:cubicBezTo>
                  <a:cubicBezTo>
                    <a:pt x="1627" y="3786"/>
                    <a:pt x="1705" y="3717"/>
                    <a:pt x="1715" y="3641"/>
                  </a:cubicBezTo>
                  <a:cubicBezTo>
                    <a:pt x="1715" y="3582"/>
                    <a:pt x="1691" y="3522"/>
                    <a:pt x="1631" y="3486"/>
                  </a:cubicBezTo>
                  <a:lnTo>
                    <a:pt x="1476" y="3403"/>
                  </a:lnTo>
                  <a:lnTo>
                    <a:pt x="560" y="2879"/>
                  </a:lnTo>
                  <a:cubicBezTo>
                    <a:pt x="441" y="2808"/>
                    <a:pt x="441" y="2629"/>
                    <a:pt x="560" y="2570"/>
                  </a:cubicBezTo>
                  <a:lnTo>
                    <a:pt x="1441" y="2058"/>
                  </a:lnTo>
                  <a:lnTo>
                    <a:pt x="3870" y="3439"/>
                  </a:lnTo>
                  <a:cubicBezTo>
                    <a:pt x="3893" y="3463"/>
                    <a:pt x="3929" y="3463"/>
                    <a:pt x="3941" y="3463"/>
                  </a:cubicBezTo>
                  <a:cubicBezTo>
                    <a:pt x="4001" y="3463"/>
                    <a:pt x="4060" y="3427"/>
                    <a:pt x="4084" y="3367"/>
                  </a:cubicBezTo>
                  <a:cubicBezTo>
                    <a:pt x="4167" y="3296"/>
                    <a:pt x="4132" y="3189"/>
                    <a:pt x="4060" y="3153"/>
                  </a:cubicBezTo>
                  <a:cubicBezTo>
                    <a:pt x="1262" y="1558"/>
                    <a:pt x="3215" y="2653"/>
                    <a:pt x="429" y="1069"/>
                  </a:cubicBezTo>
                  <a:cubicBezTo>
                    <a:pt x="381" y="1034"/>
                    <a:pt x="381" y="962"/>
                    <a:pt x="429" y="950"/>
                  </a:cubicBezTo>
                  <a:lnTo>
                    <a:pt x="1524" y="307"/>
                  </a:lnTo>
                  <a:cubicBezTo>
                    <a:pt x="1607" y="260"/>
                    <a:pt x="1631" y="153"/>
                    <a:pt x="1584" y="81"/>
                  </a:cubicBezTo>
                  <a:cubicBezTo>
                    <a:pt x="1559" y="32"/>
                    <a:pt x="1501" y="0"/>
                    <a:pt x="14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4" name="Google Shape;17864;p63"/>
            <p:cNvSpPr/>
            <p:nvPr/>
          </p:nvSpPr>
          <p:spPr>
            <a:xfrm>
              <a:off x="916415" y="3353920"/>
              <a:ext cx="178013" cy="62147"/>
            </a:xfrm>
            <a:custGeom>
              <a:rect b="b" l="l" r="r" t="t"/>
              <a:pathLst>
                <a:path extrusionOk="0" h="1954" w="5597">
                  <a:moveTo>
                    <a:pt x="3061" y="0"/>
                  </a:moveTo>
                  <a:cubicBezTo>
                    <a:pt x="2891" y="0"/>
                    <a:pt x="2929" y="33"/>
                    <a:pt x="144" y="1631"/>
                  </a:cubicBezTo>
                  <a:cubicBezTo>
                    <a:pt x="1" y="1727"/>
                    <a:pt x="60" y="1953"/>
                    <a:pt x="239" y="1953"/>
                  </a:cubicBezTo>
                  <a:cubicBezTo>
                    <a:pt x="245" y="1953"/>
                    <a:pt x="249" y="1953"/>
                    <a:pt x="254" y="1953"/>
                  </a:cubicBezTo>
                  <a:cubicBezTo>
                    <a:pt x="317" y="1953"/>
                    <a:pt x="372" y="1901"/>
                    <a:pt x="3049" y="357"/>
                  </a:cubicBezTo>
                  <a:cubicBezTo>
                    <a:pt x="3060" y="350"/>
                    <a:pt x="3067" y="344"/>
                    <a:pt x="3080" y="344"/>
                  </a:cubicBezTo>
                  <a:cubicBezTo>
                    <a:pt x="3151" y="344"/>
                    <a:pt x="3392" y="523"/>
                    <a:pt x="5347" y="1631"/>
                  </a:cubicBezTo>
                  <a:cubicBezTo>
                    <a:pt x="5372" y="1648"/>
                    <a:pt x="5402" y="1656"/>
                    <a:pt x="5431" y="1656"/>
                  </a:cubicBezTo>
                  <a:cubicBezTo>
                    <a:pt x="5485" y="1656"/>
                    <a:pt x="5538" y="1630"/>
                    <a:pt x="5561" y="1584"/>
                  </a:cubicBezTo>
                  <a:cubicBezTo>
                    <a:pt x="5597" y="1488"/>
                    <a:pt x="5561" y="1381"/>
                    <a:pt x="5490" y="1334"/>
                  </a:cubicBezTo>
                  <a:cubicBezTo>
                    <a:pt x="3216" y="48"/>
                    <a:pt x="3263" y="0"/>
                    <a:pt x="3085" y="0"/>
                  </a:cubicBezTo>
                  <a:cubicBezTo>
                    <a:pt x="3076" y="0"/>
                    <a:pt x="3069" y="0"/>
                    <a:pt x="3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5" name="Google Shape;17865;p63"/>
            <p:cNvSpPr/>
            <p:nvPr/>
          </p:nvSpPr>
          <p:spPr>
            <a:xfrm>
              <a:off x="920582" y="3405858"/>
              <a:ext cx="245439" cy="243817"/>
            </a:xfrm>
            <a:custGeom>
              <a:rect b="b" l="l" r="r" t="t"/>
              <a:pathLst>
                <a:path extrusionOk="0" h="7666" w="7717">
                  <a:moveTo>
                    <a:pt x="6359" y="844"/>
                  </a:moveTo>
                  <a:lnTo>
                    <a:pt x="6359" y="1808"/>
                  </a:lnTo>
                  <a:lnTo>
                    <a:pt x="5359" y="1332"/>
                  </a:lnTo>
                  <a:lnTo>
                    <a:pt x="6359" y="844"/>
                  </a:lnTo>
                  <a:close/>
                  <a:moveTo>
                    <a:pt x="5820" y="0"/>
                  </a:moveTo>
                  <a:cubicBezTo>
                    <a:pt x="5762" y="0"/>
                    <a:pt x="5701" y="33"/>
                    <a:pt x="5668" y="82"/>
                  </a:cubicBezTo>
                  <a:cubicBezTo>
                    <a:pt x="5621" y="153"/>
                    <a:pt x="5656" y="260"/>
                    <a:pt x="5728" y="308"/>
                  </a:cubicBezTo>
                  <a:lnTo>
                    <a:pt x="6144" y="546"/>
                  </a:lnTo>
                  <a:lnTo>
                    <a:pt x="4882" y="1153"/>
                  </a:lnTo>
                  <a:cubicBezTo>
                    <a:pt x="4823" y="1177"/>
                    <a:pt x="4799" y="1237"/>
                    <a:pt x="4799" y="1296"/>
                  </a:cubicBezTo>
                  <a:cubicBezTo>
                    <a:pt x="4799" y="1356"/>
                    <a:pt x="4823" y="1415"/>
                    <a:pt x="4882" y="1451"/>
                  </a:cubicBezTo>
                  <a:lnTo>
                    <a:pt x="6144" y="2058"/>
                  </a:lnTo>
                  <a:cubicBezTo>
                    <a:pt x="5656" y="2344"/>
                    <a:pt x="3204" y="3737"/>
                    <a:pt x="2954" y="3892"/>
                  </a:cubicBezTo>
                  <a:cubicBezTo>
                    <a:pt x="2942" y="3898"/>
                    <a:pt x="2930" y="3901"/>
                    <a:pt x="2916" y="3901"/>
                  </a:cubicBezTo>
                  <a:cubicBezTo>
                    <a:pt x="2903" y="3901"/>
                    <a:pt x="2888" y="3898"/>
                    <a:pt x="2870" y="3892"/>
                  </a:cubicBezTo>
                  <a:lnTo>
                    <a:pt x="2668" y="3773"/>
                  </a:lnTo>
                  <a:cubicBezTo>
                    <a:pt x="2645" y="3758"/>
                    <a:pt x="2619" y="3751"/>
                    <a:pt x="2593" y="3751"/>
                  </a:cubicBezTo>
                  <a:cubicBezTo>
                    <a:pt x="2535" y="3751"/>
                    <a:pt x="2474" y="3783"/>
                    <a:pt x="2442" y="3832"/>
                  </a:cubicBezTo>
                  <a:cubicBezTo>
                    <a:pt x="2394" y="3904"/>
                    <a:pt x="2430" y="4011"/>
                    <a:pt x="2501" y="4058"/>
                  </a:cubicBezTo>
                  <a:lnTo>
                    <a:pt x="2715" y="4177"/>
                  </a:lnTo>
                  <a:cubicBezTo>
                    <a:pt x="2775" y="4201"/>
                    <a:pt x="2846" y="4237"/>
                    <a:pt x="2906" y="4237"/>
                  </a:cubicBezTo>
                  <a:cubicBezTo>
                    <a:pt x="2977" y="4237"/>
                    <a:pt x="3037" y="4213"/>
                    <a:pt x="3096" y="4177"/>
                  </a:cubicBezTo>
                  <a:lnTo>
                    <a:pt x="6299" y="2344"/>
                  </a:lnTo>
                  <a:lnTo>
                    <a:pt x="7180" y="2844"/>
                  </a:lnTo>
                  <a:cubicBezTo>
                    <a:pt x="7299" y="2927"/>
                    <a:pt x="7299" y="3106"/>
                    <a:pt x="7180" y="3165"/>
                  </a:cubicBezTo>
                  <a:cubicBezTo>
                    <a:pt x="4823" y="4499"/>
                    <a:pt x="5823" y="3939"/>
                    <a:pt x="2989" y="5559"/>
                  </a:cubicBezTo>
                  <a:cubicBezTo>
                    <a:pt x="2960" y="5570"/>
                    <a:pt x="2930" y="5576"/>
                    <a:pt x="2900" y="5576"/>
                  </a:cubicBezTo>
                  <a:cubicBezTo>
                    <a:pt x="2870" y="5576"/>
                    <a:pt x="2840" y="5570"/>
                    <a:pt x="2811" y="5559"/>
                  </a:cubicBezTo>
                  <a:lnTo>
                    <a:pt x="275" y="4094"/>
                  </a:lnTo>
                  <a:cubicBezTo>
                    <a:pt x="249" y="4083"/>
                    <a:pt x="222" y="4078"/>
                    <a:pt x="196" y="4078"/>
                  </a:cubicBezTo>
                  <a:cubicBezTo>
                    <a:pt x="137" y="4078"/>
                    <a:pt x="81" y="4104"/>
                    <a:pt x="48" y="4154"/>
                  </a:cubicBezTo>
                  <a:cubicBezTo>
                    <a:pt x="1" y="4237"/>
                    <a:pt x="37" y="4332"/>
                    <a:pt x="108" y="4380"/>
                  </a:cubicBezTo>
                  <a:lnTo>
                    <a:pt x="2656" y="5844"/>
                  </a:lnTo>
                  <a:cubicBezTo>
                    <a:pt x="2727" y="5880"/>
                    <a:pt x="2811" y="5916"/>
                    <a:pt x="2906" y="5916"/>
                  </a:cubicBezTo>
                  <a:cubicBezTo>
                    <a:pt x="2989" y="5916"/>
                    <a:pt x="3085" y="5880"/>
                    <a:pt x="3156" y="5844"/>
                  </a:cubicBezTo>
                  <a:lnTo>
                    <a:pt x="6264" y="4070"/>
                  </a:lnTo>
                  <a:lnTo>
                    <a:pt x="7192" y="4606"/>
                  </a:lnTo>
                  <a:cubicBezTo>
                    <a:pt x="7311" y="4678"/>
                    <a:pt x="7311" y="4856"/>
                    <a:pt x="7192" y="4916"/>
                  </a:cubicBezTo>
                  <a:cubicBezTo>
                    <a:pt x="7097" y="4963"/>
                    <a:pt x="7121" y="4963"/>
                    <a:pt x="3013" y="7309"/>
                  </a:cubicBezTo>
                  <a:cubicBezTo>
                    <a:pt x="2983" y="7327"/>
                    <a:pt x="2954" y="7336"/>
                    <a:pt x="2924" y="7336"/>
                  </a:cubicBezTo>
                  <a:cubicBezTo>
                    <a:pt x="2894" y="7336"/>
                    <a:pt x="2864" y="7327"/>
                    <a:pt x="2835" y="7309"/>
                  </a:cubicBezTo>
                  <a:lnTo>
                    <a:pt x="1942" y="6797"/>
                  </a:lnTo>
                  <a:cubicBezTo>
                    <a:pt x="1913" y="6780"/>
                    <a:pt x="1883" y="6773"/>
                    <a:pt x="1854" y="6773"/>
                  </a:cubicBezTo>
                  <a:cubicBezTo>
                    <a:pt x="1798" y="6773"/>
                    <a:pt x="1747" y="6802"/>
                    <a:pt x="1715" y="6856"/>
                  </a:cubicBezTo>
                  <a:cubicBezTo>
                    <a:pt x="1668" y="6928"/>
                    <a:pt x="1703" y="7035"/>
                    <a:pt x="1775" y="7071"/>
                  </a:cubicBezTo>
                  <a:lnTo>
                    <a:pt x="2668" y="7595"/>
                  </a:lnTo>
                  <a:cubicBezTo>
                    <a:pt x="2739" y="7642"/>
                    <a:pt x="2835" y="7666"/>
                    <a:pt x="2918" y="7666"/>
                  </a:cubicBezTo>
                  <a:cubicBezTo>
                    <a:pt x="3013" y="7666"/>
                    <a:pt x="3096" y="7642"/>
                    <a:pt x="3168" y="7595"/>
                  </a:cubicBezTo>
                  <a:lnTo>
                    <a:pt x="6287" y="5821"/>
                  </a:lnTo>
                  <a:lnTo>
                    <a:pt x="7204" y="6356"/>
                  </a:lnTo>
                  <a:cubicBezTo>
                    <a:pt x="7323" y="6440"/>
                    <a:pt x="7323" y="6618"/>
                    <a:pt x="7204" y="6678"/>
                  </a:cubicBezTo>
                  <a:lnTo>
                    <a:pt x="6430" y="7118"/>
                  </a:lnTo>
                  <a:cubicBezTo>
                    <a:pt x="6287" y="7214"/>
                    <a:pt x="6347" y="7428"/>
                    <a:pt x="6502" y="7428"/>
                  </a:cubicBezTo>
                  <a:cubicBezTo>
                    <a:pt x="6585" y="7428"/>
                    <a:pt x="6549" y="7416"/>
                    <a:pt x="7359" y="6975"/>
                  </a:cubicBezTo>
                  <a:cubicBezTo>
                    <a:pt x="7716" y="6761"/>
                    <a:pt x="7716" y="6273"/>
                    <a:pt x="7383" y="6082"/>
                  </a:cubicBezTo>
                  <a:lnTo>
                    <a:pt x="6621" y="5642"/>
                  </a:lnTo>
                  <a:lnTo>
                    <a:pt x="7371" y="5213"/>
                  </a:lnTo>
                  <a:cubicBezTo>
                    <a:pt x="7538" y="5130"/>
                    <a:pt x="7621" y="4963"/>
                    <a:pt x="7621" y="4773"/>
                  </a:cubicBezTo>
                  <a:cubicBezTo>
                    <a:pt x="7621" y="4594"/>
                    <a:pt x="7538" y="4427"/>
                    <a:pt x="7371" y="4320"/>
                  </a:cubicBezTo>
                  <a:lnTo>
                    <a:pt x="6609" y="3892"/>
                  </a:lnTo>
                  <a:lnTo>
                    <a:pt x="7359" y="3463"/>
                  </a:lnTo>
                  <a:cubicBezTo>
                    <a:pt x="7514" y="3368"/>
                    <a:pt x="7609" y="3201"/>
                    <a:pt x="7609" y="3011"/>
                  </a:cubicBezTo>
                  <a:cubicBezTo>
                    <a:pt x="7609" y="2832"/>
                    <a:pt x="7514" y="2665"/>
                    <a:pt x="7359" y="2570"/>
                  </a:cubicBezTo>
                  <a:lnTo>
                    <a:pt x="6668" y="2165"/>
                  </a:lnTo>
                  <a:cubicBezTo>
                    <a:pt x="6668" y="427"/>
                    <a:pt x="6680" y="510"/>
                    <a:pt x="6621" y="451"/>
                  </a:cubicBezTo>
                  <a:cubicBezTo>
                    <a:pt x="6597" y="403"/>
                    <a:pt x="6609" y="439"/>
                    <a:pt x="5894" y="22"/>
                  </a:cubicBezTo>
                  <a:cubicBezTo>
                    <a:pt x="5872" y="7"/>
                    <a:pt x="5846" y="0"/>
                    <a:pt x="58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6" name="Google Shape;17866;p63"/>
            <p:cNvSpPr/>
            <p:nvPr/>
          </p:nvSpPr>
          <p:spPr>
            <a:xfrm>
              <a:off x="986100" y="3642074"/>
              <a:ext cx="129923" cy="63292"/>
            </a:xfrm>
            <a:custGeom>
              <a:rect b="b" l="l" r="r" t="t"/>
              <a:pathLst>
                <a:path extrusionOk="0" h="1990" w="4085">
                  <a:moveTo>
                    <a:pt x="3892" y="0"/>
                  </a:moveTo>
                  <a:cubicBezTo>
                    <a:pt x="3864" y="0"/>
                    <a:pt x="3835" y="8"/>
                    <a:pt x="3811" y="25"/>
                  </a:cubicBezTo>
                  <a:lnTo>
                    <a:pt x="965" y="1644"/>
                  </a:lnTo>
                  <a:cubicBezTo>
                    <a:pt x="935" y="1656"/>
                    <a:pt x="906" y="1662"/>
                    <a:pt x="876" y="1662"/>
                  </a:cubicBezTo>
                  <a:cubicBezTo>
                    <a:pt x="846" y="1662"/>
                    <a:pt x="816" y="1656"/>
                    <a:pt x="786" y="1644"/>
                  </a:cubicBezTo>
                  <a:lnTo>
                    <a:pt x="263" y="1346"/>
                  </a:lnTo>
                  <a:cubicBezTo>
                    <a:pt x="240" y="1331"/>
                    <a:pt x="214" y="1325"/>
                    <a:pt x="188" y="1325"/>
                  </a:cubicBezTo>
                  <a:cubicBezTo>
                    <a:pt x="130" y="1325"/>
                    <a:pt x="69" y="1357"/>
                    <a:pt x="36" y="1406"/>
                  </a:cubicBezTo>
                  <a:cubicBezTo>
                    <a:pt x="1" y="1477"/>
                    <a:pt x="24" y="1584"/>
                    <a:pt x="96" y="1632"/>
                  </a:cubicBezTo>
                  <a:cubicBezTo>
                    <a:pt x="572" y="1882"/>
                    <a:pt x="655" y="1989"/>
                    <a:pt x="870" y="1989"/>
                  </a:cubicBezTo>
                  <a:cubicBezTo>
                    <a:pt x="1108" y="1989"/>
                    <a:pt x="965" y="1989"/>
                    <a:pt x="3965" y="287"/>
                  </a:cubicBezTo>
                  <a:cubicBezTo>
                    <a:pt x="4061" y="263"/>
                    <a:pt x="4084" y="156"/>
                    <a:pt x="4025" y="84"/>
                  </a:cubicBezTo>
                  <a:cubicBezTo>
                    <a:pt x="4001" y="29"/>
                    <a:pt x="3947" y="0"/>
                    <a:pt x="38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7" name="Google Shape;17867;p63"/>
            <p:cNvSpPr/>
            <p:nvPr/>
          </p:nvSpPr>
          <p:spPr>
            <a:xfrm>
              <a:off x="862283" y="3599678"/>
              <a:ext cx="118696" cy="84156"/>
            </a:xfrm>
            <a:custGeom>
              <a:rect b="b" l="l" r="r" t="t"/>
              <a:pathLst>
                <a:path extrusionOk="0" h="2646" w="3732">
                  <a:moveTo>
                    <a:pt x="366" y="1"/>
                  </a:moveTo>
                  <a:cubicBezTo>
                    <a:pt x="332" y="1"/>
                    <a:pt x="299" y="9"/>
                    <a:pt x="274" y="24"/>
                  </a:cubicBezTo>
                  <a:cubicBezTo>
                    <a:pt x="0" y="250"/>
                    <a:pt x="36" y="679"/>
                    <a:pt x="346" y="858"/>
                  </a:cubicBezTo>
                  <a:cubicBezTo>
                    <a:pt x="3352" y="2574"/>
                    <a:pt x="3447" y="2644"/>
                    <a:pt x="3517" y="2644"/>
                  </a:cubicBezTo>
                  <a:cubicBezTo>
                    <a:pt x="3523" y="2644"/>
                    <a:pt x="3529" y="2644"/>
                    <a:pt x="3536" y="2644"/>
                  </a:cubicBezTo>
                  <a:cubicBezTo>
                    <a:pt x="3544" y="2645"/>
                    <a:pt x="3550" y="2645"/>
                    <a:pt x="3557" y="2645"/>
                  </a:cubicBezTo>
                  <a:cubicBezTo>
                    <a:pt x="3685" y="2645"/>
                    <a:pt x="3732" y="2436"/>
                    <a:pt x="3596" y="2346"/>
                  </a:cubicBezTo>
                  <a:lnTo>
                    <a:pt x="500" y="584"/>
                  </a:lnTo>
                  <a:cubicBezTo>
                    <a:pt x="381" y="524"/>
                    <a:pt x="381" y="358"/>
                    <a:pt x="465" y="286"/>
                  </a:cubicBezTo>
                  <a:cubicBezTo>
                    <a:pt x="536" y="227"/>
                    <a:pt x="536" y="119"/>
                    <a:pt x="500" y="60"/>
                  </a:cubicBezTo>
                  <a:cubicBezTo>
                    <a:pt x="465" y="18"/>
                    <a:pt x="414" y="1"/>
                    <a:pt x="3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868" name="Google Shape;17868;p63"/>
          <p:cNvSpPr/>
          <p:nvPr/>
        </p:nvSpPr>
        <p:spPr>
          <a:xfrm>
            <a:off x="1315918" y="3185181"/>
            <a:ext cx="288599" cy="337515"/>
          </a:xfrm>
          <a:custGeom>
            <a:rect b="b" l="l" r="r" t="t"/>
            <a:pathLst>
              <a:path extrusionOk="0" h="10612" w="9074">
                <a:moveTo>
                  <a:pt x="1215" y="396"/>
                </a:moveTo>
                <a:lnTo>
                  <a:pt x="1370" y="682"/>
                </a:lnTo>
                <a:cubicBezTo>
                  <a:pt x="1323" y="706"/>
                  <a:pt x="1269" y="718"/>
                  <a:pt x="1217" y="718"/>
                </a:cubicBezTo>
                <a:cubicBezTo>
                  <a:pt x="1165" y="718"/>
                  <a:pt x="1114" y="706"/>
                  <a:pt x="1073" y="682"/>
                </a:cubicBezTo>
                <a:lnTo>
                  <a:pt x="1215" y="396"/>
                </a:lnTo>
                <a:close/>
                <a:moveTo>
                  <a:pt x="2870" y="396"/>
                </a:moveTo>
                <a:lnTo>
                  <a:pt x="3013" y="682"/>
                </a:lnTo>
                <a:cubicBezTo>
                  <a:pt x="2972" y="706"/>
                  <a:pt x="2921" y="718"/>
                  <a:pt x="2869" y="718"/>
                </a:cubicBezTo>
                <a:cubicBezTo>
                  <a:pt x="2817" y="718"/>
                  <a:pt x="2763" y="706"/>
                  <a:pt x="2716" y="682"/>
                </a:cubicBezTo>
                <a:lnTo>
                  <a:pt x="2870" y="396"/>
                </a:lnTo>
                <a:close/>
                <a:moveTo>
                  <a:pt x="4525" y="420"/>
                </a:moveTo>
                <a:lnTo>
                  <a:pt x="4668" y="694"/>
                </a:lnTo>
                <a:cubicBezTo>
                  <a:pt x="4627" y="718"/>
                  <a:pt x="4576" y="730"/>
                  <a:pt x="4524" y="730"/>
                </a:cubicBezTo>
                <a:cubicBezTo>
                  <a:pt x="4472" y="730"/>
                  <a:pt x="4418" y="718"/>
                  <a:pt x="4371" y="694"/>
                </a:cubicBezTo>
                <a:lnTo>
                  <a:pt x="4525" y="420"/>
                </a:lnTo>
                <a:close/>
                <a:moveTo>
                  <a:pt x="6180" y="420"/>
                </a:moveTo>
                <a:lnTo>
                  <a:pt x="6323" y="694"/>
                </a:lnTo>
                <a:cubicBezTo>
                  <a:pt x="6282" y="718"/>
                  <a:pt x="6231" y="730"/>
                  <a:pt x="6179" y="730"/>
                </a:cubicBezTo>
                <a:cubicBezTo>
                  <a:pt x="6127" y="730"/>
                  <a:pt x="6073" y="718"/>
                  <a:pt x="6026" y="694"/>
                </a:cubicBezTo>
                <a:lnTo>
                  <a:pt x="6180" y="420"/>
                </a:lnTo>
                <a:close/>
                <a:moveTo>
                  <a:pt x="7823" y="420"/>
                </a:moveTo>
                <a:lnTo>
                  <a:pt x="7978" y="694"/>
                </a:lnTo>
                <a:cubicBezTo>
                  <a:pt x="7931" y="718"/>
                  <a:pt x="7877" y="730"/>
                  <a:pt x="7825" y="730"/>
                </a:cubicBezTo>
                <a:cubicBezTo>
                  <a:pt x="7773" y="730"/>
                  <a:pt x="7722" y="718"/>
                  <a:pt x="7681" y="694"/>
                </a:cubicBezTo>
                <a:lnTo>
                  <a:pt x="7823" y="420"/>
                </a:lnTo>
                <a:close/>
                <a:moveTo>
                  <a:pt x="1501" y="980"/>
                </a:moveTo>
                <a:lnTo>
                  <a:pt x="1775" y="1480"/>
                </a:lnTo>
                <a:lnTo>
                  <a:pt x="620" y="1480"/>
                </a:lnTo>
                <a:lnTo>
                  <a:pt x="906" y="980"/>
                </a:lnTo>
                <a:cubicBezTo>
                  <a:pt x="1001" y="1027"/>
                  <a:pt x="1096" y="1051"/>
                  <a:pt x="1204" y="1051"/>
                </a:cubicBezTo>
                <a:cubicBezTo>
                  <a:pt x="1311" y="1051"/>
                  <a:pt x="1406" y="1027"/>
                  <a:pt x="1501" y="980"/>
                </a:cubicBezTo>
                <a:close/>
                <a:moveTo>
                  <a:pt x="3168" y="980"/>
                </a:moveTo>
                <a:lnTo>
                  <a:pt x="3442" y="1480"/>
                </a:lnTo>
                <a:lnTo>
                  <a:pt x="2287" y="1480"/>
                </a:lnTo>
                <a:lnTo>
                  <a:pt x="2573" y="980"/>
                </a:lnTo>
                <a:cubicBezTo>
                  <a:pt x="2668" y="1027"/>
                  <a:pt x="2763" y="1051"/>
                  <a:pt x="2870" y="1051"/>
                </a:cubicBezTo>
                <a:cubicBezTo>
                  <a:pt x="2978" y="1051"/>
                  <a:pt x="3073" y="1027"/>
                  <a:pt x="3168" y="980"/>
                </a:cubicBezTo>
                <a:close/>
                <a:moveTo>
                  <a:pt x="4823" y="992"/>
                </a:moveTo>
                <a:lnTo>
                  <a:pt x="5085" y="1504"/>
                </a:lnTo>
                <a:lnTo>
                  <a:pt x="3942" y="1504"/>
                </a:lnTo>
                <a:lnTo>
                  <a:pt x="4228" y="992"/>
                </a:lnTo>
                <a:cubicBezTo>
                  <a:pt x="4311" y="1039"/>
                  <a:pt x="4418" y="1075"/>
                  <a:pt x="4525" y="1075"/>
                </a:cubicBezTo>
                <a:cubicBezTo>
                  <a:pt x="4633" y="1075"/>
                  <a:pt x="4728" y="1039"/>
                  <a:pt x="4823" y="992"/>
                </a:cubicBezTo>
                <a:close/>
                <a:moveTo>
                  <a:pt x="6478" y="992"/>
                </a:moveTo>
                <a:lnTo>
                  <a:pt x="6740" y="1504"/>
                </a:lnTo>
                <a:lnTo>
                  <a:pt x="5597" y="1504"/>
                </a:lnTo>
                <a:lnTo>
                  <a:pt x="5883" y="992"/>
                </a:lnTo>
                <a:cubicBezTo>
                  <a:pt x="5966" y="1039"/>
                  <a:pt x="6073" y="1075"/>
                  <a:pt x="6180" y="1075"/>
                </a:cubicBezTo>
                <a:cubicBezTo>
                  <a:pt x="6276" y="1075"/>
                  <a:pt x="6383" y="1039"/>
                  <a:pt x="6478" y="992"/>
                </a:cubicBezTo>
                <a:close/>
                <a:moveTo>
                  <a:pt x="8121" y="992"/>
                </a:moveTo>
                <a:lnTo>
                  <a:pt x="8395" y="1504"/>
                </a:lnTo>
                <a:lnTo>
                  <a:pt x="7252" y="1504"/>
                </a:lnTo>
                <a:lnTo>
                  <a:pt x="7526" y="992"/>
                </a:lnTo>
                <a:cubicBezTo>
                  <a:pt x="7621" y="1039"/>
                  <a:pt x="7728" y="1075"/>
                  <a:pt x="7823" y="1075"/>
                </a:cubicBezTo>
                <a:cubicBezTo>
                  <a:pt x="7931" y="1075"/>
                  <a:pt x="8038" y="1039"/>
                  <a:pt x="8121" y="992"/>
                </a:cubicBezTo>
                <a:close/>
                <a:moveTo>
                  <a:pt x="1061" y="1801"/>
                </a:moveTo>
                <a:lnTo>
                  <a:pt x="1061" y="3575"/>
                </a:lnTo>
                <a:lnTo>
                  <a:pt x="549" y="3575"/>
                </a:lnTo>
                <a:lnTo>
                  <a:pt x="549" y="1801"/>
                </a:lnTo>
                <a:close/>
                <a:moveTo>
                  <a:pt x="1894" y="1801"/>
                </a:moveTo>
                <a:lnTo>
                  <a:pt x="1894" y="3575"/>
                </a:lnTo>
                <a:lnTo>
                  <a:pt x="1382" y="3575"/>
                </a:lnTo>
                <a:lnTo>
                  <a:pt x="1382" y="1801"/>
                </a:lnTo>
                <a:close/>
                <a:moveTo>
                  <a:pt x="2704" y="1801"/>
                </a:moveTo>
                <a:lnTo>
                  <a:pt x="2704" y="3575"/>
                </a:lnTo>
                <a:lnTo>
                  <a:pt x="2204" y="3575"/>
                </a:lnTo>
                <a:lnTo>
                  <a:pt x="2204" y="1801"/>
                </a:lnTo>
                <a:close/>
                <a:moveTo>
                  <a:pt x="3037" y="1801"/>
                </a:moveTo>
                <a:lnTo>
                  <a:pt x="3537" y="1813"/>
                </a:lnTo>
                <a:lnTo>
                  <a:pt x="3537" y="3575"/>
                </a:lnTo>
                <a:lnTo>
                  <a:pt x="3037" y="3575"/>
                </a:lnTo>
                <a:lnTo>
                  <a:pt x="3037" y="1801"/>
                </a:lnTo>
                <a:close/>
                <a:moveTo>
                  <a:pt x="4359" y="1813"/>
                </a:moveTo>
                <a:lnTo>
                  <a:pt x="4359" y="3575"/>
                </a:lnTo>
                <a:lnTo>
                  <a:pt x="3859" y="3575"/>
                </a:lnTo>
                <a:lnTo>
                  <a:pt x="3859" y="1813"/>
                </a:lnTo>
                <a:close/>
                <a:moveTo>
                  <a:pt x="5192" y="1813"/>
                </a:moveTo>
                <a:lnTo>
                  <a:pt x="5192" y="3575"/>
                </a:lnTo>
                <a:lnTo>
                  <a:pt x="4692" y="3575"/>
                </a:lnTo>
                <a:lnTo>
                  <a:pt x="4692" y="1813"/>
                </a:lnTo>
                <a:close/>
                <a:moveTo>
                  <a:pt x="6026" y="1813"/>
                </a:moveTo>
                <a:lnTo>
                  <a:pt x="6026" y="3575"/>
                </a:lnTo>
                <a:lnTo>
                  <a:pt x="5525" y="3575"/>
                </a:lnTo>
                <a:lnTo>
                  <a:pt x="5525" y="1813"/>
                </a:lnTo>
                <a:close/>
                <a:moveTo>
                  <a:pt x="6847" y="1813"/>
                </a:moveTo>
                <a:lnTo>
                  <a:pt x="6847" y="3575"/>
                </a:lnTo>
                <a:lnTo>
                  <a:pt x="6335" y="3575"/>
                </a:lnTo>
                <a:lnTo>
                  <a:pt x="6335" y="1813"/>
                </a:lnTo>
                <a:close/>
                <a:moveTo>
                  <a:pt x="7681" y="1813"/>
                </a:moveTo>
                <a:lnTo>
                  <a:pt x="7681" y="3575"/>
                </a:lnTo>
                <a:lnTo>
                  <a:pt x="7169" y="3575"/>
                </a:lnTo>
                <a:lnTo>
                  <a:pt x="7169" y="1813"/>
                </a:lnTo>
                <a:close/>
                <a:moveTo>
                  <a:pt x="8502" y="1813"/>
                </a:moveTo>
                <a:lnTo>
                  <a:pt x="8502" y="3575"/>
                </a:lnTo>
                <a:lnTo>
                  <a:pt x="7990" y="3575"/>
                </a:lnTo>
                <a:lnTo>
                  <a:pt x="7990" y="1813"/>
                </a:lnTo>
                <a:close/>
                <a:moveTo>
                  <a:pt x="1221" y="1"/>
                </a:moveTo>
                <a:cubicBezTo>
                  <a:pt x="1132" y="1"/>
                  <a:pt x="1043" y="45"/>
                  <a:pt x="1001" y="134"/>
                </a:cubicBezTo>
                <a:lnTo>
                  <a:pt x="322" y="1385"/>
                </a:lnTo>
                <a:cubicBezTo>
                  <a:pt x="263" y="1504"/>
                  <a:pt x="227" y="1647"/>
                  <a:pt x="227" y="1789"/>
                </a:cubicBezTo>
                <a:lnTo>
                  <a:pt x="227" y="3599"/>
                </a:lnTo>
                <a:cubicBezTo>
                  <a:pt x="84" y="3659"/>
                  <a:pt x="1" y="3814"/>
                  <a:pt x="1" y="3956"/>
                </a:cubicBezTo>
                <a:lnTo>
                  <a:pt x="1" y="4921"/>
                </a:lnTo>
                <a:cubicBezTo>
                  <a:pt x="1" y="5016"/>
                  <a:pt x="72" y="5087"/>
                  <a:pt x="168" y="5087"/>
                </a:cubicBezTo>
                <a:cubicBezTo>
                  <a:pt x="251" y="5087"/>
                  <a:pt x="322" y="5016"/>
                  <a:pt x="322" y="4921"/>
                </a:cubicBezTo>
                <a:lnTo>
                  <a:pt x="322" y="3956"/>
                </a:lnTo>
                <a:cubicBezTo>
                  <a:pt x="322" y="3909"/>
                  <a:pt x="370" y="3873"/>
                  <a:pt x="418" y="3873"/>
                </a:cubicBezTo>
                <a:lnTo>
                  <a:pt x="8657" y="3873"/>
                </a:lnTo>
                <a:cubicBezTo>
                  <a:pt x="8704" y="3873"/>
                  <a:pt x="8740" y="3897"/>
                  <a:pt x="8752" y="3944"/>
                </a:cubicBezTo>
                <a:lnTo>
                  <a:pt x="8752" y="6552"/>
                </a:lnTo>
                <a:lnTo>
                  <a:pt x="6180" y="6552"/>
                </a:lnTo>
                <a:cubicBezTo>
                  <a:pt x="6085" y="6552"/>
                  <a:pt x="6014" y="6623"/>
                  <a:pt x="6014" y="6707"/>
                </a:cubicBezTo>
                <a:cubicBezTo>
                  <a:pt x="6014" y="6802"/>
                  <a:pt x="6085" y="6873"/>
                  <a:pt x="6180" y="6873"/>
                </a:cubicBezTo>
                <a:lnTo>
                  <a:pt x="8752" y="6873"/>
                </a:lnTo>
                <a:lnTo>
                  <a:pt x="8752" y="7707"/>
                </a:lnTo>
                <a:lnTo>
                  <a:pt x="3918" y="7707"/>
                </a:lnTo>
                <a:cubicBezTo>
                  <a:pt x="3823" y="7707"/>
                  <a:pt x="3751" y="7778"/>
                  <a:pt x="3751" y="7874"/>
                </a:cubicBezTo>
                <a:cubicBezTo>
                  <a:pt x="3751" y="7957"/>
                  <a:pt x="3823" y="8040"/>
                  <a:pt x="3918" y="8040"/>
                </a:cubicBezTo>
                <a:lnTo>
                  <a:pt x="8752" y="8040"/>
                </a:lnTo>
                <a:lnTo>
                  <a:pt x="8752" y="8671"/>
                </a:lnTo>
                <a:lnTo>
                  <a:pt x="8752" y="9767"/>
                </a:lnTo>
                <a:cubicBezTo>
                  <a:pt x="8752" y="10064"/>
                  <a:pt x="8478" y="10302"/>
                  <a:pt x="8169" y="10302"/>
                </a:cubicBezTo>
                <a:lnTo>
                  <a:pt x="918" y="10302"/>
                </a:lnTo>
                <a:cubicBezTo>
                  <a:pt x="596" y="10302"/>
                  <a:pt x="346" y="10064"/>
                  <a:pt x="346" y="9767"/>
                </a:cubicBezTo>
                <a:lnTo>
                  <a:pt x="346" y="8040"/>
                </a:lnTo>
                <a:lnTo>
                  <a:pt x="3287" y="8040"/>
                </a:lnTo>
                <a:cubicBezTo>
                  <a:pt x="3382" y="8040"/>
                  <a:pt x="3454" y="7957"/>
                  <a:pt x="3454" y="7874"/>
                </a:cubicBezTo>
                <a:cubicBezTo>
                  <a:pt x="3454" y="7778"/>
                  <a:pt x="3382" y="7707"/>
                  <a:pt x="3287" y="7707"/>
                </a:cubicBezTo>
                <a:lnTo>
                  <a:pt x="346" y="7707"/>
                </a:lnTo>
                <a:lnTo>
                  <a:pt x="346" y="6873"/>
                </a:lnTo>
                <a:lnTo>
                  <a:pt x="5549" y="6873"/>
                </a:lnTo>
                <a:cubicBezTo>
                  <a:pt x="5645" y="6873"/>
                  <a:pt x="5716" y="6802"/>
                  <a:pt x="5716" y="6707"/>
                </a:cubicBezTo>
                <a:cubicBezTo>
                  <a:pt x="5716" y="6623"/>
                  <a:pt x="5645" y="6552"/>
                  <a:pt x="5549" y="6552"/>
                </a:cubicBezTo>
                <a:lnTo>
                  <a:pt x="346" y="6552"/>
                </a:lnTo>
                <a:lnTo>
                  <a:pt x="346" y="5552"/>
                </a:lnTo>
                <a:cubicBezTo>
                  <a:pt x="346" y="5457"/>
                  <a:pt x="263" y="5385"/>
                  <a:pt x="180" y="5385"/>
                </a:cubicBezTo>
                <a:cubicBezTo>
                  <a:pt x="84" y="5385"/>
                  <a:pt x="13" y="5457"/>
                  <a:pt x="13" y="5552"/>
                </a:cubicBezTo>
                <a:lnTo>
                  <a:pt x="13" y="9743"/>
                </a:lnTo>
                <a:cubicBezTo>
                  <a:pt x="13" y="10219"/>
                  <a:pt x="418" y="10612"/>
                  <a:pt x="918" y="10612"/>
                </a:cubicBezTo>
                <a:lnTo>
                  <a:pt x="8169" y="10612"/>
                </a:lnTo>
                <a:cubicBezTo>
                  <a:pt x="8681" y="10612"/>
                  <a:pt x="9074" y="10219"/>
                  <a:pt x="9074" y="9743"/>
                </a:cubicBezTo>
                <a:cubicBezTo>
                  <a:pt x="9062" y="9707"/>
                  <a:pt x="9062" y="4075"/>
                  <a:pt x="9062" y="3956"/>
                </a:cubicBezTo>
                <a:cubicBezTo>
                  <a:pt x="9050" y="3790"/>
                  <a:pt x="8954" y="3659"/>
                  <a:pt x="8824" y="3599"/>
                </a:cubicBezTo>
                <a:lnTo>
                  <a:pt x="8824" y="1813"/>
                </a:lnTo>
                <a:cubicBezTo>
                  <a:pt x="8824" y="1682"/>
                  <a:pt x="8800" y="1528"/>
                  <a:pt x="8716" y="1408"/>
                </a:cubicBezTo>
                <a:lnTo>
                  <a:pt x="8050" y="146"/>
                </a:lnTo>
                <a:cubicBezTo>
                  <a:pt x="7997" y="64"/>
                  <a:pt x="7913" y="23"/>
                  <a:pt x="7831" y="23"/>
                </a:cubicBezTo>
                <a:cubicBezTo>
                  <a:pt x="7746" y="23"/>
                  <a:pt x="7663" y="67"/>
                  <a:pt x="7621" y="158"/>
                </a:cubicBezTo>
                <a:lnTo>
                  <a:pt x="7335" y="694"/>
                </a:lnTo>
                <a:lnTo>
                  <a:pt x="7014" y="1313"/>
                </a:lnTo>
                <a:lnTo>
                  <a:pt x="6395" y="146"/>
                </a:lnTo>
                <a:cubicBezTo>
                  <a:pt x="6350" y="68"/>
                  <a:pt x="6273" y="31"/>
                  <a:pt x="6194" y="31"/>
                </a:cubicBezTo>
                <a:cubicBezTo>
                  <a:pt x="6106" y="31"/>
                  <a:pt x="6016" y="77"/>
                  <a:pt x="5966" y="158"/>
                </a:cubicBezTo>
                <a:lnTo>
                  <a:pt x="5680" y="694"/>
                </a:lnTo>
                <a:lnTo>
                  <a:pt x="5359" y="1313"/>
                </a:lnTo>
                <a:cubicBezTo>
                  <a:pt x="5287" y="1158"/>
                  <a:pt x="4752" y="146"/>
                  <a:pt x="4752" y="146"/>
                </a:cubicBezTo>
                <a:cubicBezTo>
                  <a:pt x="4696" y="70"/>
                  <a:pt x="4609" y="26"/>
                  <a:pt x="4524" y="26"/>
                </a:cubicBezTo>
                <a:cubicBezTo>
                  <a:pt x="4463" y="26"/>
                  <a:pt x="4403" y="49"/>
                  <a:pt x="4359" y="99"/>
                </a:cubicBezTo>
                <a:cubicBezTo>
                  <a:pt x="4335" y="134"/>
                  <a:pt x="4347" y="99"/>
                  <a:pt x="4037" y="682"/>
                </a:cubicBezTo>
                <a:lnTo>
                  <a:pt x="3716" y="1289"/>
                </a:lnTo>
                <a:lnTo>
                  <a:pt x="3394" y="682"/>
                </a:lnTo>
                <a:cubicBezTo>
                  <a:pt x="3097" y="134"/>
                  <a:pt x="3109" y="146"/>
                  <a:pt x="3085" y="99"/>
                </a:cubicBezTo>
                <a:cubicBezTo>
                  <a:pt x="3030" y="39"/>
                  <a:pt x="2956" y="9"/>
                  <a:pt x="2883" y="9"/>
                </a:cubicBezTo>
                <a:cubicBezTo>
                  <a:pt x="2797" y="9"/>
                  <a:pt x="2713" y="51"/>
                  <a:pt x="2668" y="134"/>
                </a:cubicBezTo>
                <a:cubicBezTo>
                  <a:pt x="2668" y="134"/>
                  <a:pt x="2668" y="134"/>
                  <a:pt x="2668" y="134"/>
                </a:cubicBezTo>
                <a:lnTo>
                  <a:pt x="2668" y="134"/>
                </a:lnTo>
                <a:cubicBezTo>
                  <a:pt x="2668" y="134"/>
                  <a:pt x="2635" y="191"/>
                  <a:pt x="2049" y="1277"/>
                </a:cubicBezTo>
                <a:lnTo>
                  <a:pt x="1727" y="670"/>
                </a:lnTo>
                <a:lnTo>
                  <a:pt x="1442" y="134"/>
                </a:lnTo>
                <a:cubicBezTo>
                  <a:pt x="1400" y="45"/>
                  <a:pt x="1311" y="1"/>
                  <a:pt x="12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869" name="Google Shape;17869;p63"/>
          <p:cNvGrpSpPr/>
          <p:nvPr/>
        </p:nvGrpSpPr>
        <p:grpSpPr>
          <a:xfrm>
            <a:off x="3967437" y="3661652"/>
            <a:ext cx="364708" cy="295405"/>
            <a:chOff x="3967437" y="3837102"/>
            <a:chExt cx="364708" cy="295405"/>
          </a:xfrm>
        </p:grpSpPr>
        <p:sp>
          <p:nvSpPr>
            <p:cNvPr id="17870" name="Google Shape;17870;p63"/>
            <p:cNvSpPr/>
            <p:nvPr/>
          </p:nvSpPr>
          <p:spPr>
            <a:xfrm>
              <a:off x="4178750" y="3868334"/>
              <a:ext cx="153396" cy="264172"/>
            </a:xfrm>
            <a:custGeom>
              <a:rect b="b" l="l" r="r" t="t"/>
              <a:pathLst>
                <a:path extrusionOk="0" h="8306" w="4823">
                  <a:moveTo>
                    <a:pt x="4273" y="1"/>
                  </a:moveTo>
                  <a:cubicBezTo>
                    <a:pt x="4217" y="1"/>
                    <a:pt x="4158" y="32"/>
                    <a:pt x="4120" y="78"/>
                  </a:cubicBezTo>
                  <a:cubicBezTo>
                    <a:pt x="4060" y="150"/>
                    <a:pt x="4096" y="257"/>
                    <a:pt x="4167" y="316"/>
                  </a:cubicBezTo>
                  <a:cubicBezTo>
                    <a:pt x="4370" y="471"/>
                    <a:pt x="4489" y="685"/>
                    <a:pt x="4489" y="947"/>
                  </a:cubicBezTo>
                  <a:lnTo>
                    <a:pt x="4489" y="7210"/>
                  </a:lnTo>
                  <a:cubicBezTo>
                    <a:pt x="4489" y="7627"/>
                    <a:pt x="4156" y="7984"/>
                    <a:pt x="3715" y="7984"/>
                  </a:cubicBezTo>
                  <a:lnTo>
                    <a:pt x="167" y="7984"/>
                  </a:lnTo>
                  <a:cubicBezTo>
                    <a:pt x="72" y="7984"/>
                    <a:pt x="0" y="8055"/>
                    <a:pt x="0" y="8151"/>
                  </a:cubicBezTo>
                  <a:cubicBezTo>
                    <a:pt x="0" y="8234"/>
                    <a:pt x="72" y="8305"/>
                    <a:pt x="167" y="8305"/>
                  </a:cubicBezTo>
                  <a:lnTo>
                    <a:pt x="3715" y="8305"/>
                  </a:lnTo>
                  <a:cubicBezTo>
                    <a:pt x="4334" y="8305"/>
                    <a:pt x="4822" y="7817"/>
                    <a:pt x="4822" y="7210"/>
                  </a:cubicBezTo>
                  <a:lnTo>
                    <a:pt x="4822" y="947"/>
                  </a:lnTo>
                  <a:cubicBezTo>
                    <a:pt x="4822" y="590"/>
                    <a:pt x="4644" y="245"/>
                    <a:pt x="4358" y="31"/>
                  </a:cubicBezTo>
                  <a:cubicBezTo>
                    <a:pt x="4333" y="10"/>
                    <a:pt x="4303" y="1"/>
                    <a:pt x="42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1" name="Google Shape;17871;p63"/>
            <p:cNvSpPr/>
            <p:nvPr/>
          </p:nvSpPr>
          <p:spPr>
            <a:xfrm>
              <a:off x="3969346" y="3937447"/>
              <a:ext cx="198431" cy="194678"/>
            </a:xfrm>
            <a:custGeom>
              <a:rect b="b" l="l" r="r" t="t"/>
              <a:pathLst>
                <a:path extrusionOk="0" h="6121" w="6239">
                  <a:moveTo>
                    <a:pt x="167" y="1"/>
                  </a:moveTo>
                  <a:cubicBezTo>
                    <a:pt x="83" y="1"/>
                    <a:pt x="0" y="72"/>
                    <a:pt x="0" y="167"/>
                  </a:cubicBezTo>
                  <a:lnTo>
                    <a:pt x="0" y="5025"/>
                  </a:lnTo>
                  <a:cubicBezTo>
                    <a:pt x="0" y="5632"/>
                    <a:pt x="488" y="6121"/>
                    <a:pt x="1107" y="6121"/>
                  </a:cubicBezTo>
                  <a:lnTo>
                    <a:pt x="6060" y="6121"/>
                  </a:lnTo>
                  <a:cubicBezTo>
                    <a:pt x="6144" y="6121"/>
                    <a:pt x="6227" y="6049"/>
                    <a:pt x="6227" y="5954"/>
                  </a:cubicBezTo>
                  <a:cubicBezTo>
                    <a:pt x="6239" y="5870"/>
                    <a:pt x="6168" y="5799"/>
                    <a:pt x="6060" y="5799"/>
                  </a:cubicBezTo>
                  <a:lnTo>
                    <a:pt x="1107" y="5799"/>
                  </a:lnTo>
                  <a:cubicBezTo>
                    <a:pt x="691" y="5799"/>
                    <a:pt x="333" y="5454"/>
                    <a:pt x="333" y="5025"/>
                  </a:cubicBezTo>
                  <a:lnTo>
                    <a:pt x="333" y="167"/>
                  </a:lnTo>
                  <a:cubicBezTo>
                    <a:pt x="333"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2" name="Google Shape;17872;p63"/>
            <p:cNvSpPr/>
            <p:nvPr/>
          </p:nvSpPr>
          <p:spPr>
            <a:xfrm>
              <a:off x="3967437" y="3837102"/>
              <a:ext cx="331376" cy="89786"/>
            </a:xfrm>
            <a:custGeom>
              <a:rect b="b" l="l" r="r" t="t"/>
              <a:pathLst>
                <a:path extrusionOk="0" h="2823" w="10419">
                  <a:moveTo>
                    <a:pt x="2739" y="334"/>
                  </a:moveTo>
                  <a:cubicBezTo>
                    <a:pt x="2822" y="334"/>
                    <a:pt x="2894" y="393"/>
                    <a:pt x="2894" y="477"/>
                  </a:cubicBezTo>
                  <a:lnTo>
                    <a:pt x="2894" y="1453"/>
                  </a:lnTo>
                  <a:cubicBezTo>
                    <a:pt x="2894" y="1525"/>
                    <a:pt x="2834" y="1596"/>
                    <a:pt x="2739" y="1596"/>
                  </a:cubicBezTo>
                  <a:cubicBezTo>
                    <a:pt x="2668" y="1596"/>
                    <a:pt x="2596" y="1536"/>
                    <a:pt x="2596" y="1453"/>
                  </a:cubicBezTo>
                  <a:lnTo>
                    <a:pt x="2596" y="477"/>
                  </a:lnTo>
                  <a:cubicBezTo>
                    <a:pt x="2596" y="405"/>
                    <a:pt x="2656" y="334"/>
                    <a:pt x="2739" y="334"/>
                  </a:cubicBezTo>
                  <a:close/>
                  <a:moveTo>
                    <a:pt x="4751" y="334"/>
                  </a:moveTo>
                  <a:cubicBezTo>
                    <a:pt x="4823" y="334"/>
                    <a:pt x="4906" y="393"/>
                    <a:pt x="4906" y="477"/>
                  </a:cubicBezTo>
                  <a:lnTo>
                    <a:pt x="4906" y="1453"/>
                  </a:lnTo>
                  <a:cubicBezTo>
                    <a:pt x="4906" y="1525"/>
                    <a:pt x="4846" y="1596"/>
                    <a:pt x="4751" y="1596"/>
                  </a:cubicBezTo>
                  <a:cubicBezTo>
                    <a:pt x="4680" y="1596"/>
                    <a:pt x="4608" y="1536"/>
                    <a:pt x="4608" y="1453"/>
                  </a:cubicBezTo>
                  <a:lnTo>
                    <a:pt x="4608" y="477"/>
                  </a:lnTo>
                  <a:cubicBezTo>
                    <a:pt x="4608" y="405"/>
                    <a:pt x="4668" y="334"/>
                    <a:pt x="4751" y="334"/>
                  </a:cubicBezTo>
                  <a:close/>
                  <a:moveTo>
                    <a:pt x="6763" y="334"/>
                  </a:moveTo>
                  <a:cubicBezTo>
                    <a:pt x="6835" y="334"/>
                    <a:pt x="6906" y="393"/>
                    <a:pt x="6906" y="477"/>
                  </a:cubicBezTo>
                  <a:lnTo>
                    <a:pt x="6906" y="1453"/>
                  </a:lnTo>
                  <a:cubicBezTo>
                    <a:pt x="6906" y="1525"/>
                    <a:pt x="6847" y="1596"/>
                    <a:pt x="6763" y="1596"/>
                  </a:cubicBezTo>
                  <a:cubicBezTo>
                    <a:pt x="6692" y="1596"/>
                    <a:pt x="6609" y="1536"/>
                    <a:pt x="6609" y="1453"/>
                  </a:cubicBezTo>
                  <a:lnTo>
                    <a:pt x="6609" y="477"/>
                  </a:lnTo>
                  <a:cubicBezTo>
                    <a:pt x="6609" y="405"/>
                    <a:pt x="6668" y="334"/>
                    <a:pt x="6763" y="334"/>
                  </a:cubicBezTo>
                  <a:close/>
                  <a:moveTo>
                    <a:pt x="8775" y="334"/>
                  </a:moveTo>
                  <a:cubicBezTo>
                    <a:pt x="8847" y="334"/>
                    <a:pt x="8918" y="393"/>
                    <a:pt x="8918" y="477"/>
                  </a:cubicBezTo>
                  <a:lnTo>
                    <a:pt x="8918" y="1453"/>
                  </a:lnTo>
                  <a:cubicBezTo>
                    <a:pt x="8918" y="1525"/>
                    <a:pt x="8859" y="1596"/>
                    <a:pt x="8775" y="1596"/>
                  </a:cubicBezTo>
                  <a:cubicBezTo>
                    <a:pt x="8692" y="1596"/>
                    <a:pt x="8621" y="1536"/>
                    <a:pt x="8621" y="1453"/>
                  </a:cubicBezTo>
                  <a:lnTo>
                    <a:pt x="8621" y="1155"/>
                  </a:lnTo>
                  <a:lnTo>
                    <a:pt x="8621" y="810"/>
                  </a:lnTo>
                  <a:lnTo>
                    <a:pt x="8621" y="477"/>
                  </a:lnTo>
                  <a:cubicBezTo>
                    <a:pt x="8621" y="405"/>
                    <a:pt x="8680" y="334"/>
                    <a:pt x="8775" y="334"/>
                  </a:cubicBezTo>
                  <a:close/>
                  <a:moveTo>
                    <a:pt x="2703" y="1"/>
                  </a:moveTo>
                  <a:cubicBezTo>
                    <a:pt x="2429" y="1"/>
                    <a:pt x="2203" y="227"/>
                    <a:pt x="2203" y="501"/>
                  </a:cubicBezTo>
                  <a:lnTo>
                    <a:pt x="2203" y="822"/>
                  </a:lnTo>
                  <a:lnTo>
                    <a:pt x="1108" y="822"/>
                  </a:lnTo>
                  <a:cubicBezTo>
                    <a:pt x="501" y="822"/>
                    <a:pt x="1" y="1310"/>
                    <a:pt x="1" y="1929"/>
                  </a:cubicBezTo>
                  <a:lnTo>
                    <a:pt x="1" y="2656"/>
                  </a:lnTo>
                  <a:cubicBezTo>
                    <a:pt x="1" y="2739"/>
                    <a:pt x="84" y="2822"/>
                    <a:pt x="167" y="2822"/>
                  </a:cubicBezTo>
                  <a:cubicBezTo>
                    <a:pt x="262" y="2822"/>
                    <a:pt x="334" y="2739"/>
                    <a:pt x="334" y="2656"/>
                  </a:cubicBezTo>
                  <a:lnTo>
                    <a:pt x="334" y="1929"/>
                  </a:lnTo>
                  <a:cubicBezTo>
                    <a:pt x="334" y="1513"/>
                    <a:pt x="679" y="1144"/>
                    <a:pt x="1108" y="1144"/>
                  </a:cubicBezTo>
                  <a:lnTo>
                    <a:pt x="2203" y="1144"/>
                  </a:lnTo>
                  <a:lnTo>
                    <a:pt x="2203" y="1441"/>
                  </a:lnTo>
                  <a:cubicBezTo>
                    <a:pt x="2203" y="1715"/>
                    <a:pt x="2429" y="1941"/>
                    <a:pt x="2703" y="1941"/>
                  </a:cubicBezTo>
                  <a:cubicBezTo>
                    <a:pt x="2965" y="1941"/>
                    <a:pt x="3191" y="1715"/>
                    <a:pt x="3191" y="1441"/>
                  </a:cubicBezTo>
                  <a:lnTo>
                    <a:pt x="3191" y="1144"/>
                  </a:lnTo>
                  <a:lnTo>
                    <a:pt x="4227" y="1144"/>
                  </a:lnTo>
                  <a:lnTo>
                    <a:pt x="4227" y="1441"/>
                  </a:lnTo>
                  <a:cubicBezTo>
                    <a:pt x="4227" y="1715"/>
                    <a:pt x="4453" y="1941"/>
                    <a:pt x="4727" y="1941"/>
                  </a:cubicBezTo>
                  <a:cubicBezTo>
                    <a:pt x="4989" y="1941"/>
                    <a:pt x="5215" y="1715"/>
                    <a:pt x="5215" y="1441"/>
                  </a:cubicBezTo>
                  <a:lnTo>
                    <a:pt x="5215" y="1144"/>
                  </a:lnTo>
                  <a:lnTo>
                    <a:pt x="6251" y="1144"/>
                  </a:lnTo>
                  <a:lnTo>
                    <a:pt x="6251" y="1441"/>
                  </a:lnTo>
                  <a:cubicBezTo>
                    <a:pt x="6251" y="1715"/>
                    <a:pt x="6478" y="1941"/>
                    <a:pt x="6751" y="1941"/>
                  </a:cubicBezTo>
                  <a:cubicBezTo>
                    <a:pt x="7013" y="1941"/>
                    <a:pt x="7240" y="1715"/>
                    <a:pt x="7240" y="1441"/>
                  </a:cubicBezTo>
                  <a:lnTo>
                    <a:pt x="7240" y="1144"/>
                  </a:lnTo>
                  <a:lnTo>
                    <a:pt x="8275" y="1144"/>
                  </a:lnTo>
                  <a:lnTo>
                    <a:pt x="8275" y="1441"/>
                  </a:lnTo>
                  <a:cubicBezTo>
                    <a:pt x="8275" y="1715"/>
                    <a:pt x="8502" y="1941"/>
                    <a:pt x="8775" y="1941"/>
                  </a:cubicBezTo>
                  <a:cubicBezTo>
                    <a:pt x="9037" y="1941"/>
                    <a:pt x="9264" y="1715"/>
                    <a:pt x="9264" y="1441"/>
                  </a:cubicBezTo>
                  <a:lnTo>
                    <a:pt x="9264" y="1144"/>
                  </a:lnTo>
                  <a:lnTo>
                    <a:pt x="10264" y="1144"/>
                  </a:lnTo>
                  <a:cubicBezTo>
                    <a:pt x="10347" y="1144"/>
                    <a:pt x="10419" y="1072"/>
                    <a:pt x="10419" y="989"/>
                  </a:cubicBezTo>
                  <a:cubicBezTo>
                    <a:pt x="10419" y="894"/>
                    <a:pt x="10347" y="822"/>
                    <a:pt x="10264" y="822"/>
                  </a:cubicBezTo>
                  <a:lnTo>
                    <a:pt x="9264" y="822"/>
                  </a:lnTo>
                  <a:lnTo>
                    <a:pt x="9264" y="501"/>
                  </a:lnTo>
                  <a:cubicBezTo>
                    <a:pt x="9264" y="227"/>
                    <a:pt x="9037" y="1"/>
                    <a:pt x="8775" y="1"/>
                  </a:cubicBezTo>
                  <a:cubicBezTo>
                    <a:pt x="8502" y="1"/>
                    <a:pt x="8275" y="227"/>
                    <a:pt x="8275" y="501"/>
                  </a:cubicBezTo>
                  <a:lnTo>
                    <a:pt x="8275" y="822"/>
                  </a:lnTo>
                  <a:lnTo>
                    <a:pt x="7240" y="822"/>
                  </a:lnTo>
                  <a:lnTo>
                    <a:pt x="7240" y="501"/>
                  </a:lnTo>
                  <a:cubicBezTo>
                    <a:pt x="7240" y="227"/>
                    <a:pt x="7013" y="1"/>
                    <a:pt x="6751" y="1"/>
                  </a:cubicBezTo>
                  <a:cubicBezTo>
                    <a:pt x="6478" y="1"/>
                    <a:pt x="6251" y="227"/>
                    <a:pt x="6251" y="501"/>
                  </a:cubicBezTo>
                  <a:lnTo>
                    <a:pt x="6251" y="822"/>
                  </a:lnTo>
                  <a:lnTo>
                    <a:pt x="5215" y="822"/>
                  </a:lnTo>
                  <a:lnTo>
                    <a:pt x="5215" y="501"/>
                  </a:lnTo>
                  <a:cubicBezTo>
                    <a:pt x="5215" y="227"/>
                    <a:pt x="4989" y="1"/>
                    <a:pt x="4727" y="1"/>
                  </a:cubicBezTo>
                  <a:cubicBezTo>
                    <a:pt x="4453" y="1"/>
                    <a:pt x="4227" y="227"/>
                    <a:pt x="4227" y="501"/>
                  </a:cubicBezTo>
                  <a:lnTo>
                    <a:pt x="4227" y="822"/>
                  </a:lnTo>
                  <a:lnTo>
                    <a:pt x="3191" y="822"/>
                  </a:lnTo>
                  <a:lnTo>
                    <a:pt x="3191" y="501"/>
                  </a:lnTo>
                  <a:cubicBezTo>
                    <a:pt x="3191" y="227"/>
                    <a:pt x="2965" y="1"/>
                    <a:pt x="2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3" name="Google Shape;17873;p63"/>
            <p:cNvSpPr/>
            <p:nvPr/>
          </p:nvSpPr>
          <p:spPr>
            <a:xfrm>
              <a:off x="3994694" y="3917378"/>
              <a:ext cx="158325" cy="156067"/>
            </a:xfrm>
            <a:custGeom>
              <a:rect b="b" l="l" r="r" t="t"/>
              <a:pathLst>
                <a:path extrusionOk="0" h="4907" w="4978">
                  <a:moveTo>
                    <a:pt x="156" y="1"/>
                  </a:moveTo>
                  <a:cubicBezTo>
                    <a:pt x="72" y="1"/>
                    <a:pt x="1" y="72"/>
                    <a:pt x="1" y="155"/>
                  </a:cubicBezTo>
                  <a:lnTo>
                    <a:pt x="1" y="1251"/>
                  </a:lnTo>
                  <a:cubicBezTo>
                    <a:pt x="1" y="2049"/>
                    <a:pt x="656" y="2703"/>
                    <a:pt x="1453" y="2703"/>
                  </a:cubicBezTo>
                  <a:lnTo>
                    <a:pt x="2049" y="2703"/>
                  </a:lnTo>
                  <a:cubicBezTo>
                    <a:pt x="2573" y="2703"/>
                    <a:pt x="2989" y="3120"/>
                    <a:pt x="2989" y="3644"/>
                  </a:cubicBezTo>
                  <a:cubicBezTo>
                    <a:pt x="2989" y="4346"/>
                    <a:pt x="3549" y="4906"/>
                    <a:pt x="4251" y="4906"/>
                  </a:cubicBezTo>
                  <a:lnTo>
                    <a:pt x="4811" y="4906"/>
                  </a:lnTo>
                  <a:cubicBezTo>
                    <a:pt x="4906" y="4906"/>
                    <a:pt x="4978" y="4835"/>
                    <a:pt x="4978" y="4739"/>
                  </a:cubicBezTo>
                  <a:cubicBezTo>
                    <a:pt x="4978" y="4644"/>
                    <a:pt x="4906" y="4561"/>
                    <a:pt x="4799" y="4561"/>
                  </a:cubicBezTo>
                  <a:lnTo>
                    <a:pt x="4239" y="4561"/>
                  </a:lnTo>
                  <a:cubicBezTo>
                    <a:pt x="3716" y="4561"/>
                    <a:pt x="3299" y="4144"/>
                    <a:pt x="3299" y="3632"/>
                  </a:cubicBezTo>
                  <a:cubicBezTo>
                    <a:pt x="3299" y="2930"/>
                    <a:pt x="2739" y="2358"/>
                    <a:pt x="2037" y="2358"/>
                  </a:cubicBezTo>
                  <a:lnTo>
                    <a:pt x="1441" y="2358"/>
                  </a:lnTo>
                  <a:cubicBezTo>
                    <a:pt x="834" y="2358"/>
                    <a:pt x="322" y="1858"/>
                    <a:pt x="322" y="1251"/>
                  </a:cubicBezTo>
                  <a:lnTo>
                    <a:pt x="322" y="155"/>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4" name="Google Shape;17874;p63"/>
            <p:cNvSpPr/>
            <p:nvPr/>
          </p:nvSpPr>
          <p:spPr>
            <a:xfrm>
              <a:off x="4160812" y="3927174"/>
              <a:ext cx="155813" cy="149992"/>
            </a:xfrm>
            <a:custGeom>
              <a:rect b="b" l="l" r="r" t="t"/>
              <a:pathLst>
                <a:path extrusionOk="0" h="4716" w="4899">
                  <a:moveTo>
                    <a:pt x="3231" y="645"/>
                  </a:moveTo>
                  <a:lnTo>
                    <a:pt x="4124" y="1538"/>
                  </a:lnTo>
                  <a:lnTo>
                    <a:pt x="3838" y="1812"/>
                  </a:lnTo>
                  <a:lnTo>
                    <a:pt x="2945" y="919"/>
                  </a:lnTo>
                  <a:lnTo>
                    <a:pt x="3231" y="645"/>
                  </a:lnTo>
                  <a:close/>
                  <a:moveTo>
                    <a:pt x="2707" y="1157"/>
                  </a:moveTo>
                  <a:lnTo>
                    <a:pt x="3029" y="1491"/>
                  </a:lnTo>
                  <a:lnTo>
                    <a:pt x="1302" y="3217"/>
                  </a:lnTo>
                  <a:lnTo>
                    <a:pt x="981" y="2884"/>
                  </a:lnTo>
                  <a:lnTo>
                    <a:pt x="2707" y="1157"/>
                  </a:lnTo>
                  <a:close/>
                  <a:moveTo>
                    <a:pt x="814" y="3205"/>
                  </a:moveTo>
                  <a:lnTo>
                    <a:pt x="1564" y="3943"/>
                  </a:lnTo>
                  <a:lnTo>
                    <a:pt x="1064" y="4098"/>
                  </a:lnTo>
                  <a:cubicBezTo>
                    <a:pt x="993" y="3919"/>
                    <a:pt x="862" y="3765"/>
                    <a:pt x="671" y="3693"/>
                  </a:cubicBezTo>
                  <a:lnTo>
                    <a:pt x="814" y="3205"/>
                  </a:lnTo>
                  <a:close/>
                  <a:moveTo>
                    <a:pt x="552" y="4015"/>
                  </a:moveTo>
                  <a:cubicBezTo>
                    <a:pt x="624" y="4050"/>
                    <a:pt x="695" y="4122"/>
                    <a:pt x="731" y="4193"/>
                  </a:cubicBezTo>
                  <a:lnTo>
                    <a:pt x="469" y="4288"/>
                  </a:lnTo>
                  <a:lnTo>
                    <a:pt x="469" y="4288"/>
                  </a:lnTo>
                  <a:lnTo>
                    <a:pt x="552" y="4015"/>
                  </a:lnTo>
                  <a:close/>
                  <a:moveTo>
                    <a:pt x="3648" y="1"/>
                  </a:moveTo>
                  <a:cubicBezTo>
                    <a:pt x="3640" y="1"/>
                    <a:pt x="3632" y="1"/>
                    <a:pt x="3624" y="2"/>
                  </a:cubicBezTo>
                  <a:cubicBezTo>
                    <a:pt x="3148" y="86"/>
                    <a:pt x="3005" y="419"/>
                    <a:pt x="2588" y="788"/>
                  </a:cubicBezTo>
                  <a:cubicBezTo>
                    <a:pt x="2588" y="788"/>
                    <a:pt x="707" y="2669"/>
                    <a:pt x="683" y="2705"/>
                  </a:cubicBezTo>
                  <a:cubicBezTo>
                    <a:pt x="517" y="2812"/>
                    <a:pt x="445" y="3276"/>
                    <a:pt x="40" y="4491"/>
                  </a:cubicBezTo>
                  <a:cubicBezTo>
                    <a:pt x="0" y="4612"/>
                    <a:pt x="79" y="4716"/>
                    <a:pt x="191" y="4716"/>
                  </a:cubicBezTo>
                  <a:cubicBezTo>
                    <a:pt x="212" y="4716"/>
                    <a:pt x="233" y="4712"/>
                    <a:pt x="255" y="4705"/>
                  </a:cubicBezTo>
                  <a:lnTo>
                    <a:pt x="1743" y="4241"/>
                  </a:lnTo>
                  <a:cubicBezTo>
                    <a:pt x="2017" y="4158"/>
                    <a:pt x="2124" y="3979"/>
                    <a:pt x="2231" y="3896"/>
                  </a:cubicBezTo>
                  <a:cubicBezTo>
                    <a:pt x="2291" y="3836"/>
                    <a:pt x="2291" y="3717"/>
                    <a:pt x="2231" y="3657"/>
                  </a:cubicBezTo>
                  <a:cubicBezTo>
                    <a:pt x="2201" y="3628"/>
                    <a:pt x="2157" y="3613"/>
                    <a:pt x="2112" y="3613"/>
                  </a:cubicBezTo>
                  <a:cubicBezTo>
                    <a:pt x="2067" y="3613"/>
                    <a:pt x="2023" y="3628"/>
                    <a:pt x="1993" y="3657"/>
                  </a:cubicBezTo>
                  <a:lnTo>
                    <a:pt x="1874" y="3777"/>
                  </a:lnTo>
                  <a:lnTo>
                    <a:pt x="1541" y="3455"/>
                  </a:lnTo>
                  <a:lnTo>
                    <a:pt x="3267" y="1729"/>
                  </a:lnTo>
                  <a:lnTo>
                    <a:pt x="3600" y="2050"/>
                  </a:lnTo>
                  <a:lnTo>
                    <a:pt x="2469" y="3181"/>
                  </a:lnTo>
                  <a:cubicBezTo>
                    <a:pt x="2362" y="3288"/>
                    <a:pt x="2434" y="3467"/>
                    <a:pt x="2588" y="3467"/>
                  </a:cubicBezTo>
                  <a:cubicBezTo>
                    <a:pt x="2719" y="3467"/>
                    <a:pt x="2672" y="3419"/>
                    <a:pt x="3946" y="2169"/>
                  </a:cubicBezTo>
                  <a:lnTo>
                    <a:pt x="4458" y="1657"/>
                  </a:lnTo>
                  <a:cubicBezTo>
                    <a:pt x="4898" y="1240"/>
                    <a:pt x="4862" y="562"/>
                    <a:pt x="4398" y="193"/>
                  </a:cubicBezTo>
                  <a:cubicBezTo>
                    <a:pt x="4368" y="168"/>
                    <a:pt x="4332" y="156"/>
                    <a:pt x="4296" y="156"/>
                  </a:cubicBezTo>
                  <a:cubicBezTo>
                    <a:pt x="4246" y="156"/>
                    <a:pt x="4195" y="180"/>
                    <a:pt x="4160" y="228"/>
                  </a:cubicBezTo>
                  <a:cubicBezTo>
                    <a:pt x="4100" y="300"/>
                    <a:pt x="4124" y="407"/>
                    <a:pt x="4196" y="467"/>
                  </a:cubicBezTo>
                  <a:cubicBezTo>
                    <a:pt x="4339" y="586"/>
                    <a:pt x="4434" y="764"/>
                    <a:pt x="4434" y="955"/>
                  </a:cubicBezTo>
                  <a:cubicBezTo>
                    <a:pt x="4434" y="1074"/>
                    <a:pt x="4398" y="1181"/>
                    <a:pt x="4339" y="1264"/>
                  </a:cubicBezTo>
                  <a:lnTo>
                    <a:pt x="3481" y="407"/>
                  </a:lnTo>
                  <a:cubicBezTo>
                    <a:pt x="3541" y="371"/>
                    <a:pt x="3612" y="348"/>
                    <a:pt x="3684" y="324"/>
                  </a:cubicBezTo>
                  <a:cubicBezTo>
                    <a:pt x="3779" y="312"/>
                    <a:pt x="3838" y="228"/>
                    <a:pt x="3827" y="133"/>
                  </a:cubicBezTo>
                  <a:cubicBezTo>
                    <a:pt x="3805" y="57"/>
                    <a:pt x="3733" y="1"/>
                    <a:pt x="36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875" name="Google Shape;17875;p63"/>
          <p:cNvSpPr/>
          <p:nvPr/>
        </p:nvSpPr>
        <p:spPr>
          <a:xfrm>
            <a:off x="3216521" y="3632487"/>
            <a:ext cx="78049" cy="353417"/>
          </a:xfrm>
          <a:custGeom>
            <a:rect b="b" l="l" r="r" t="t"/>
            <a:pathLst>
              <a:path extrusionOk="0" h="11112" w="2454">
                <a:moveTo>
                  <a:pt x="1215" y="501"/>
                </a:moveTo>
                <a:cubicBezTo>
                  <a:pt x="1429" y="894"/>
                  <a:pt x="1453" y="953"/>
                  <a:pt x="1453" y="965"/>
                </a:cubicBezTo>
                <a:cubicBezTo>
                  <a:pt x="1382" y="1013"/>
                  <a:pt x="1286" y="1025"/>
                  <a:pt x="1203" y="1025"/>
                </a:cubicBezTo>
                <a:cubicBezTo>
                  <a:pt x="1108" y="1025"/>
                  <a:pt x="1024" y="1013"/>
                  <a:pt x="941" y="965"/>
                </a:cubicBezTo>
                <a:lnTo>
                  <a:pt x="1215" y="501"/>
                </a:lnTo>
                <a:close/>
                <a:moveTo>
                  <a:pt x="1620" y="1275"/>
                </a:moveTo>
                <a:lnTo>
                  <a:pt x="2001" y="2013"/>
                </a:lnTo>
                <a:lnTo>
                  <a:pt x="429" y="2013"/>
                </a:lnTo>
                <a:lnTo>
                  <a:pt x="810" y="1275"/>
                </a:lnTo>
                <a:cubicBezTo>
                  <a:pt x="929" y="1334"/>
                  <a:pt x="1084" y="1382"/>
                  <a:pt x="1215" y="1382"/>
                </a:cubicBezTo>
                <a:cubicBezTo>
                  <a:pt x="1346" y="1382"/>
                  <a:pt x="1501" y="1358"/>
                  <a:pt x="1620" y="1275"/>
                </a:cubicBezTo>
                <a:close/>
                <a:moveTo>
                  <a:pt x="2108" y="9109"/>
                </a:moveTo>
                <a:lnTo>
                  <a:pt x="2108" y="9752"/>
                </a:lnTo>
                <a:lnTo>
                  <a:pt x="322" y="9752"/>
                </a:lnTo>
                <a:lnTo>
                  <a:pt x="322" y="9109"/>
                </a:lnTo>
                <a:close/>
                <a:moveTo>
                  <a:pt x="1215" y="1"/>
                </a:moveTo>
                <a:cubicBezTo>
                  <a:pt x="1155" y="1"/>
                  <a:pt x="1096" y="25"/>
                  <a:pt x="1072" y="84"/>
                </a:cubicBezTo>
                <a:lnTo>
                  <a:pt x="608" y="965"/>
                </a:lnTo>
                <a:lnTo>
                  <a:pt x="120" y="1894"/>
                </a:lnTo>
                <a:cubicBezTo>
                  <a:pt x="36" y="2037"/>
                  <a:pt x="0" y="2215"/>
                  <a:pt x="0" y="2382"/>
                </a:cubicBezTo>
                <a:lnTo>
                  <a:pt x="0" y="5359"/>
                </a:lnTo>
                <a:cubicBezTo>
                  <a:pt x="0" y="5442"/>
                  <a:pt x="72" y="5525"/>
                  <a:pt x="155" y="5525"/>
                </a:cubicBezTo>
                <a:cubicBezTo>
                  <a:pt x="250" y="5525"/>
                  <a:pt x="322" y="5442"/>
                  <a:pt x="322" y="5359"/>
                </a:cubicBezTo>
                <a:lnTo>
                  <a:pt x="322" y="2346"/>
                </a:lnTo>
                <a:lnTo>
                  <a:pt x="1048" y="2346"/>
                </a:lnTo>
                <a:lnTo>
                  <a:pt x="1048" y="8776"/>
                </a:lnTo>
                <a:lnTo>
                  <a:pt x="322" y="8776"/>
                </a:lnTo>
                <a:lnTo>
                  <a:pt x="322" y="6002"/>
                </a:lnTo>
                <a:cubicBezTo>
                  <a:pt x="322" y="5906"/>
                  <a:pt x="250" y="5835"/>
                  <a:pt x="155" y="5835"/>
                </a:cubicBezTo>
                <a:cubicBezTo>
                  <a:pt x="72" y="5835"/>
                  <a:pt x="0" y="5906"/>
                  <a:pt x="0" y="6002"/>
                </a:cubicBezTo>
                <a:lnTo>
                  <a:pt x="0" y="9895"/>
                </a:lnTo>
                <a:cubicBezTo>
                  <a:pt x="0" y="10121"/>
                  <a:pt x="60" y="10323"/>
                  <a:pt x="179" y="10526"/>
                </a:cubicBezTo>
                <a:cubicBezTo>
                  <a:pt x="203" y="10562"/>
                  <a:pt x="262" y="10597"/>
                  <a:pt x="322" y="10597"/>
                </a:cubicBezTo>
                <a:cubicBezTo>
                  <a:pt x="453" y="10597"/>
                  <a:pt x="536" y="10466"/>
                  <a:pt x="477" y="10347"/>
                </a:cubicBezTo>
                <a:cubicBezTo>
                  <a:pt x="417" y="10252"/>
                  <a:pt x="381" y="10145"/>
                  <a:pt x="370" y="10050"/>
                </a:cubicBezTo>
                <a:lnTo>
                  <a:pt x="2108" y="10050"/>
                </a:lnTo>
                <a:cubicBezTo>
                  <a:pt x="2025" y="10443"/>
                  <a:pt x="1679" y="10764"/>
                  <a:pt x="1251" y="10776"/>
                </a:cubicBezTo>
                <a:cubicBezTo>
                  <a:pt x="1108" y="10776"/>
                  <a:pt x="989" y="10764"/>
                  <a:pt x="893" y="10704"/>
                </a:cubicBezTo>
                <a:cubicBezTo>
                  <a:pt x="869" y="10695"/>
                  <a:pt x="844" y="10691"/>
                  <a:pt x="822" y="10691"/>
                </a:cubicBezTo>
                <a:cubicBezTo>
                  <a:pt x="757" y="10691"/>
                  <a:pt x="702" y="10726"/>
                  <a:pt x="667" y="10788"/>
                </a:cubicBezTo>
                <a:cubicBezTo>
                  <a:pt x="631" y="10883"/>
                  <a:pt x="667" y="10966"/>
                  <a:pt x="751" y="11014"/>
                </a:cubicBezTo>
                <a:cubicBezTo>
                  <a:pt x="907" y="11081"/>
                  <a:pt x="1067" y="11111"/>
                  <a:pt x="1222" y="11111"/>
                </a:cubicBezTo>
                <a:cubicBezTo>
                  <a:pt x="1872" y="11111"/>
                  <a:pt x="2453" y="10577"/>
                  <a:pt x="2453" y="9895"/>
                </a:cubicBezTo>
                <a:lnTo>
                  <a:pt x="2453" y="9895"/>
                </a:lnTo>
                <a:cubicBezTo>
                  <a:pt x="2453" y="9895"/>
                  <a:pt x="2453" y="9895"/>
                  <a:pt x="2453" y="9895"/>
                </a:cubicBezTo>
                <a:cubicBezTo>
                  <a:pt x="2441" y="9895"/>
                  <a:pt x="2441" y="8954"/>
                  <a:pt x="2441" y="8942"/>
                </a:cubicBezTo>
                <a:lnTo>
                  <a:pt x="2441" y="7514"/>
                </a:lnTo>
                <a:cubicBezTo>
                  <a:pt x="2441" y="7418"/>
                  <a:pt x="2358" y="7347"/>
                  <a:pt x="2275" y="7347"/>
                </a:cubicBezTo>
                <a:cubicBezTo>
                  <a:pt x="2179" y="7347"/>
                  <a:pt x="2108" y="7418"/>
                  <a:pt x="2108" y="7514"/>
                </a:cubicBezTo>
                <a:lnTo>
                  <a:pt x="2108" y="8776"/>
                </a:lnTo>
                <a:lnTo>
                  <a:pt x="1382" y="8776"/>
                </a:lnTo>
                <a:lnTo>
                  <a:pt x="1382" y="2346"/>
                </a:lnTo>
                <a:lnTo>
                  <a:pt x="2108" y="2346"/>
                </a:lnTo>
                <a:lnTo>
                  <a:pt x="2108" y="2382"/>
                </a:lnTo>
                <a:lnTo>
                  <a:pt x="2108" y="6859"/>
                </a:lnTo>
                <a:cubicBezTo>
                  <a:pt x="2108" y="6954"/>
                  <a:pt x="2179" y="7025"/>
                  <a:pt x="2275" y="7025"/>
                </a:cubicBezTo>
                <a:cubicBezTo>
                  <a:pt x="2358" y="7025"/>
                  <a:pt x="2441" y="6954"/>
                  <a:pt x="2441" y="6859"/>
                </a:cubicBezTo>
                <a:lnTo>
                  <a:pt x="2441" y="2382"/>
                </a:lnTo>
                <a:cubicBezTo>
                  <a:pt x="2441" y="2215"/>
                  <a:pt x="2394" y="2037"/>
                  <a:pt x="2322" y="1894"/>
                </a:cubicBezTo>
                <a:lnTo>
                  <a:pt x="1370" y="84"/>
                </a:lnTo>
                <a:cubicBezTo>
                  <a:pt x="1334" y="25"/>
                  <a:pt x="1274" y="1"/>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6" name="Google Shape;17876;p63"/>
          <p:cNvSpPr/>
          <p:nvPr/>
        </p:nvSpPr>
        <p:spPr>
          <a:xfrm>
            <a:off x="3469466" y="3652747"/>
            <a:ext cx="363563" cy="311657"/>
          </a:xfrm>
          <a:custGeom>
            <a:rect b="b" l="l" r="r" t="t"/>
            <a:pathLst>
              <a:path extrusionOk="0" h="9799" w="11431">
                <a:moveTo>
                  <a:pt x="4347" y="1"/>
                </a:moveTo>
                <a:cubicBezTo>
                  <a:pt x="3957" y="1"/>
                  <a:pt x="3588" y="148"/>
                  <a:pt x="3311" y="435"/>
                </a:cubicBezTo>
                <a:lnTo>
                  <a:pt x="3287" y="447"/>
                </a:lnTo>
                <a:lnTo>
                  <a:pt x="3275" y="447"/>
                </a:lnTo>
                <a:cubicBezTo>
                  <a:pt x="3189" y="435"/>
                  <a:pt x="3104" y="429"/>
                  <a:pt x="3019" y="429"/>
                </a:cubicBezTo>
                <a:cubicBezTo>
                  <a:pt x="2531" y="429"/>
                  <a:pt x="2074" y="633"/>
                  <a:pt x="1739" y="1019"/>
                </a:cubicBezTo>
                <a:cubicBezTo>
                  <a:pt x="1358" y="1459"/>
                  <a:pt x="1239" y="2055"/>
                  <a:pt x="1418" y="2602"/>
                </a:cubicBezTo>
                <a:lnTo>
                  <a:pt x="1418" y="2626"/>
                </a:lnTo>
                <a:lnTo>
                  <a:pt x="1406" y="2638"/>
                </a:lnTo>
                <a:cubicBezTo>
                  <a:pt x="549" y="3007"/>
                  <a:pt x="1" y="3841"/>
                  <a:pt x="1" y="4769"/>
                </a:cubicBezTo>
                <a:cubicBezTo>
                  <a:pt x="1" y="5507"/>
                  <a:pt x="346" y="6198"/>
                  <a:pt x="941" y="6627"/>
                </a:cubicBezTo>
                <a:lnTo>
                  <a:pt x="953" y="6638"/>
                </a:lnTo>
                <a:lnTo>
                  <a:pt x="941" y="6650"/>
                </a:lnTo>
                <a:cubicBezTo>
                  <a:pt x="608" y="7281"/>
                  <a:pt x="703" y="7996"/>
                  <a:pt x="1168" y="8532"/>
                </a:cubicBezTo>
                <a:cubicBezTo>
                  <a:pt x="1492" y="8915"/>
                  <a:pt x="1937" y="9116"/>
                  <a:pt x="2409" y="9116"/>
                </a:cubicBezTo>
                <a:cubicBezTo>
                  <a:pt x="2597" y="9116"/>
                  <a:pt x="2788" y="9084"/>
                  <a:pt x="2977" y="9020"/>
                </a:cubicBezTo>
                <a:lnTo>
                  <a:pt x="2989" y="9020"/>
                </a:lnTo>
                <a:lnTo>
                  <a:pt x="3013" y="9032"/>
                </a:lnTo>
                <a:cubicBezTo>
                  <a:pt x="3108" y="9210"/>
                  <a:pt x="3251" y="9377"/>
                  <a:pt x="3406" y="9496"/>
                </a:cubicBezTo>
                <a:cubicBezTo>
                  <a:pt x="3433" y="9523"/>
                  <a:pt x="3473" y="9536"/>
                  <a:pt x="3511" y="9536"/>
                </a:cubicBezTo>
                <a:cubicBezTo>
                  <a:pt x="3524" y="9536"/>
                  <a:pt x="3537" y="9535"/>
                  <a:pt x="3549" y="9532"/>
                </a:cubicBezTo>
                <a:cubicBezTo>
                  <a:pt x="3585" y="9532"/>
                  <a:pt x="3632" y="9496"/>
                  <a:pt x="3668" y="9472"/>
                </a:cubicBezTo>
                <a:cubicBezTo>
                  <a:pt x="3692" y="9436"/>
                  <a:pt x="3704" y="9377"/>
                  <a:pt x="3692" y="9329"/>
                </a:cubicBezTo>
                <a:cubicBezTo>
                  <a:pt x="3692" y="9294"/>
                  <a:pt x="3668" y="9246"/>
                  <a:pt x="3632" y="9210"/>
                </a:cubicBezTo>
                <a:cubicBezTo>
                  <a:pt x="3466" y="9079"/>
                  <a:pt x="3335" y="8913"/>
                  <a:pt x="3263" y="8710"/>
                </a:cubicBezTo>
                <a:cubicBezTo>
                  <a:pt x="3251" y="8663"/>
                  <a:pt x="3204" y="8639"/>
                  <a:pt x="3156" y="8603"/>
                </a:cubicBezTo>
                <a:cubicBezTo>
                  <a:pt x="3132" y="8597"/>
                  <a:pt x="3111" y="8594"/>
                  <a:pt x="3090" y="8594"/>
                </a:cubicBezTo>
                <a:cubicBezTo>
                  <a:pt x="3070" y="8594"/>
                  <a:pt x="3049" y="8597"/>
                  <a:pt x="3025" y="8603"/>
                </a:cubicBezTo>
                <a:cubicBezTo>
                  <a:pt x="2841" y="8695"/>
                  <a:pt x="2642" y="8741"/>
                  <a:pt x="2443" y="8741"/>
                </a:cubicBezTo>
                <a:cubicBezTo>
                  <a:pt x="2177" y="8741"/>
                  <a:pt x="1911" y="8659"/>
                  <a:pt x="1680" y="8496"/>
                </a:cubicBezTo>
                <a:cubicBezTo>
                  <a:pt x="1287" y="8222"/>
                  <a:pt x="1072" y="7758"/>
                  <a:pt x="1120" y="7281"/>
                </a:cubicBezTo>
                <a:cubicBezTo>
                  <a:pt x="1191" y="6615"/>
                  <a:pt x="1763" y="6091"/>
                  <a:pt x="2442" y="6091"/>
                </a:cubicBezTo>
                <a:cubicBezTo>
                  <a:pt x="2537" y="6091"/>
                  <a:pt x="2620" y="6019"/>
                  <a:pt x="2620" y="5912"/>
                </a:cubicBezTo>
                <a:cubicBezTo>
                  <a:pt x="2620" y="5817"/>
                  <a:pt x="2549" y="5734"/>
                  <a:pt x="2442" y="5734"/>
                </a:cubicBezTo>
                <a:cubicBezTo>
                  <a:pt x="1965" y="5734"/>
                  <a:pt x="1501" y="5936"/>
                  <a:pt x="1180" y="6317"/>
                </a:cubicBezTo>
                <a:lnTo>
                  <a:pt x="1168" y="6329"/>
                </a:lnTo>
                <a:lnTo>
                  <a:pt x="1144" y="6317"/>
                </a:lnTo>
                <a:cubicBezTo>
                  <a:pt x="644" y="5936"/>
                  <a:pt x="358" y="5365"/>
                  <a:pt x="358" y="4733"/>
                </a:cubicBezTo>
                <a:cubicBezTo>
                  <a:pt x="358" y="3948"/>
                  <a:pt x="822" y="3233"/>
                  <a:pt x="1549" y="2936"/>
                </a:cubicBezTo>
                <a:lnTo>
                  <a:pt x="1561" y="2912"/>
                </a:lnTo>
                <a:lnTo>
                  <a:pt x="1584" y="2936"/>
                </a:lnTo>
                <a:cubicBezTo>
                  <a:pt x="1882" y="3436"/>
                  <a:pt x="2430" y="3757"/>
                  <a:pt x="3025" y="3757"/>
                </a:cubicBezTo>
                <a:cubicBezTo>
                  <a:pt x="3108" y="3757"/>
                  <a:pt x="3204" y="3674"/>
                  <a:pt x="3204" y="3567"/>
                </a:cubicBezTo>
                <a:cubicBezTo>
                  <a:pt x="3204" y="3471"/>
                  <a:pt x="3132" y="3388"/>
                  <a:pt x="3025" y="3388"/>
                </a:cubicBezTo>
                <a:cubicBezTo>
                  <a:pt x="2501" y="3388"/>
                  <a:pt x="2025" y="3079"/>
                  <a:pt x="1822" y="2614"/>
                </a:cubicBezTo>
                <a:cubicBezTo>
                  <a:pt x="1620" y="2186"/>
                  <a:pt x="1668" y="1709"/>
                  <a:pt x="1942" y="1328"/>
                </a:cubicBezTo>
                <a:cubicBezTo>
                  <a:pt x="2196" y="946"/>
                  <a:pt x="2608" y="744"/>
                  <a:pt x="3058" y="744"/>
                </a:cubicBezTo>
                <a:cubicBezTo>
                  <a:pt x="3071" y="744"/>
                  <a:pt x="3084" y="745"/>
                  <a:pt x="3096" y="745"/>
                </a:cubicBezTo>
                <a:cubicBezTo>
                  <a:pt x="3549" y="769"/>
                  <a:pt x="3930" y="995"/>
                  <a:pt x="4156" y="1388"/>
                </a:cubicBezTo>
                <a:cubicBezTo>
                  <a:pt x="4189" y="1437"/>
                  <a:pt x="4245" y="1464"/>
                  <a:pt x="4307" y="1464"/>
                </a:cubicBezTo>
                <a:cubicBezTo>
                  <a:pt x="4335" y="1464"/>
                  <a:pt x="4365" y="1458"/>
                  <a:pt x="4394" y="1447"/>
                </a:cubicBezTo>
                <a:cubicBezTo>
                  <a:pt x="4466" y="1400"/>
                  <a:pt x="4501" y="1293"/>
                  <a:pt x="4454" y="1209"/>
                </a:cubicBezTo>
                <a:cubicBezTo>
                  <a:pt x="4275" y="923"/>
                  <a:pt x="4037" y="697"/>
                  <a:pt x="3727" y="554"/>
                </a:cubicBezTo>
                <a:lnTo>
                  <a:pt x="3692" y="531"/>
                </a:lnTo>
                <a:lnTo>
                  <a:pt x="3727" y="519"/>
                </a:lnTo>
                <a:cubicBezTo>
                  <a:pt x="3925" y="392"/>
                  <a:pt x="4142" y="329"/>
                  <a:pt x="4362" y="329"/>
                </a:cubicBezTo>
                <a:cubicBezTo>
                  <a:pt x="4553" y="329"/>
                  <a:pt x="4747" y="377"/>
                  <a:pt x="4930" y="471"/>
                </a:cubicBezTo>
                <a:cubicBezTo>
                  <a:pt x="5311" y="685"/>
                  <a:pt x="5537" y="1066"/>
                  <a:pt x="5537" y="1519"/>
                </a:cubicBezTo>
                <a:lnTo>
                  <a:pt x="5537" y="4031"/>
                </a:lnTo>
                <a:lnTo>
                  <a:pt x="5513" y="4031"/>
                </a:lnTo>
                <a:cubicBezTo>
                  <a:pt x="5156" y="4019"/>
                  <a:pt x="4918" y="3888"/>
                  <a:pt x="4751" y="3626"/>
                </a:cubicBezTo>
                <a:cubicBezTo>
                  <a:pt x="4719" y="3577"/>
                  <a:pt x="4652" y="3550"/>
                  <a:pt x="4590" y="3550"/>
                </a:cubicBezTo>
                <a:cubicBezTo>
                  <a:pt x="4562" y="3550"/>
                  <a:pt x="4535" y="3556"/>
                  <a:pt x="4513" y="3567"/>
                </a:cubicBezTo>
                <a:cubicBezTo>
                  <a:pt x="4442" y="3614"/>
                  <a:pt x="4406" y="3733"/>
                  <a:pt x="4454" y="3805"/>
                </a:cubicBezTo>
                <a:cubicBezTo>
                  <a:pt x="4680" y="4162"/>
                  <a:pt x="5037" y="4364"/>
                  <a:pt x="5490" y="4376"/>
                </a:cubicBezTo>
                <a:lnTo>
                  <a:pt x="5513" y="4376"/>
                </a:lnTo>
                <a:lnTo>
                  <a:pt x="5513" y="7008"/>
                </a:lnTo>
                <a:lnTo>
                  <a:pt x="5466" y="6984"/>
                </a:lnTo>
                <a:cubicBezTo>
                  <a:pt x="5240" y="6758"/>
                  <a:pt x="4930" y="6638"/>
                  <a:pt x="4620" y="6638"/>
                </a:cubicBezTo>
                <a:lnTo>
                  <a:pt x="3549" y="6638"/>
                </a:lnTo>
                <a:cubicBezTo>
                  <a:pt x="3454" y="6638"/>
                  <a:pt x="3370" y="6710"/>
                  <a:pt x="3370" y="6817"/>
                </a:cubicBezTo>
                <a:cubicBezTo>
                  <a:pt x="3370" y="6900"/>
                  <a:pt x="3442" y="6996"/>
                  <a:pt x="3549" y="6996"/>
                </a:cubicBezTo>
                <a:lnTo>
                  <a:pt x="4620" y="6996"/>
                </a:lnTo>
                <a:cubicBezTo>
                  <a:pt x="5109" y="6996"/>
                  <a:pt x="5490" y="7400"/>
                  <a:pt x="5490" y="7877"/>
                </a:cubicBezTo>
                <a:lnTo>
                  <a:pt x="5490" y="8258"/>
                </a:lnTo>
                <a:cubicBezTo>
                  <a:pt x="5490" y="8603"/>
                  <a:pt x="5347" y="8924"/>
                  <a:pt x="5073" y="9163"/>
                </a:cubicBezTo>
                <a:cubicBezTo>
                  <a:pt x="4859" y="9347"/>
                  <a:pt x="4589" y="9453"/>
                  <a:pt x="4310" y="9453"/>
                </a:cubicBezTo>
                <a:cubicBezTo>
                  <a:pt x="4247" y="9453"/>
                  <a:pt x="4184" y="9447"/>
                  <a:pt x="4120" y="9436"/>
                </a:cubicBezTo>
                <a:lnTo>
                  <a:pt x="4097" y="9436"/>
                </a:lnTo>
                <a:cubicBezTo>
                  <a:pt x="4061" y="9436"/>
                  <a:pt x="4025" y="9448"/>
                  <a:pt x="3989" y="9460"/>
                </a:cubicBezTo>
                <a:cubicBezTo>
                  <a:pt x="3942" y="9496"/>
                  <a:pt x="3930" y="9544"/>
                  <a:pt x="3918" y="9579"/>
                </a:cubicBezTo>
                <a:cubicBezTo>
                  <a:pt x="3906" y="9675"/>
                  <a:pt x="3966" y="9758"/>
                  <a:pt x="4061" y="9782"/>
                </a:cubicBezTo>
                <a:cubicBezTo>
                  <a:pt x="4137" y="9793"/>
                  <a:pt x="4213" y="9799"/>
                  <a:pt x="4289" y="9799"/>
                </a:cubicBezTo>
                <a:cubicBezTo>
                  <a:pt x="4842" y="9799"/>
                  <a:pt x="5372" y="9500"/>
                  <a:pt x="5644" y="9008"/>
                </a:cubicBezTo>
                <a:lnTo>
                  <a:pt x="5656" y="8972"/>
                </a:lnTo>
                <a:lnTo>
                  <a:pt x="5668" y="9008"/>
                </a:lnTo>
                <a:cubicBezTo>
                  <a:pt x="5951" y="9500"/>
                  <a:pt x="6473" y="9799"/>
                  <a:pt x="7024" y="9799"/>
                </a:cubicBezTo>
                <a:cubicBezTo>
                  <a:pt x="7100" y="9799"/>
                  <a:pt x="7176" y="9793"/>
                  <a:pt x="7252" y="9782"/>
                </a:cubicBezTo>
                <a:cubicBezTo>
                  <a:pt x="7335" y="9758"/>
                  <a:pt x="7418" y="9675"/>
                  <a:pt x="7395" y="9579"/>
                </a:cubicBezTo>
                <a:cubicBezTo>
                  <a:pt x="7395" y="9544"/>
                  <a:pt x="7371" y="9496"/>
                  <a:pt x="7323" y="9460"/>
                </a:cubicBezTo>
                <a:cubicBezTo>
                  <a:pt x="7288" y="9443"/>
                  <a:pt x="7260" y="9432"/>
                  <a:pt x="7228" y="9432"/>
                </a:cubicBezTo>
                <a:cubicBezTo>
                  <a:pt x="7217" y="9432"/>
                  <a:pt x="7205" y="9433"/>
                  <a:pt x="7192" y="9436"/>
                </a:cubicBezTo>
                <a:cubicBezTo>
                  <a:pt x="7129" y="9447"/>
                  <a:pt x="7066" y="9453"/>
                  <a:pt x="7003" y="9453"/>
                </a:cubicBezTo>
                <a:cubicBezTo>
                  <a:pt x="6723" y="9453"/>
                  <a:pt x="6454" y="9347"/>
                  <a:pt x="6240" y="9163"/>
                </a:cubicBezTo>
                <a:cubicBezTo>
                  <a:pt x="5978" y="8948"/>
                  <a:pt x="5823" y="8615"/>
                  <a:pt x="5823" y="8258"/>
                </a:cubicBezTo>
                <a:lnTo>
                  <a:pt x="5823" y="6746"/>
                </a:lnTo>
                <a:cubicBezTo>
                  <a:pt x="5823" y="6246"/>
                  <a:pt x="6228" y="5865"/>
                  <a:pt x="6704" y="5865"/>
                </a:cubicBezTo>
                <a:lnTo>
                  <a:pt x="8252" y="5865"/>
                </a:lnTo>
                <a:cubicBezTo>
                  <a:pt x="8335" y="5865"/>
                  <a:pt x="8430" y="5793"/>
                  <a:pt x="8430" y="5686"/>
                </a:cubicBezTo>
                <a:cubicBezTo>
                  <a:pt x="8430" y="5579"/>
                  <a:pt x="8359" y="5507"/>
                  <a:pt x="8252" y="5507"/>
                </a:cubicBezTo>
                <a:lnTo>
                  <a:pt x="6704" y="5507"/>
                </a:lnTo>
                <a:cubicBezTo>
                  <a:pt x="6383" y="5507"/>
                  <a:pt x="6085" y="5626"/>
                  <a:pt x="5847" y="5853"/>
                </a:cubicBezTo>
                <a:lnTo>
                  <a:pt x="5811" y="5876"/>
                </a:lnTo>
                <a:lnTo>
                  <a:pt x="5811" y="5210"/>
                </a:lnTo>
                <a:lnTo>
                  <a:pt x="5823" y="5210"/>
                </a:lnTo>
                <a:cubicBezTo>
                  <a:pt x="6549" y="5186"/>
                  <a:pt x="7133" y="4591"/>
                  <a:pt x="7133" y="3841"/>
                </a:cubicBezTo>
                <a:cubicBezTo>
                  <a:pt x="7133" y="3757"/>
                  <a:pt x="7061" y="3662"/>
                  <a:pt x="6954" y="3662"/>
                </a:cubicBezTo>
                <a:cubicBezTo>
                  <a:pt x="6859" y="3662"/>
                  <a:pt x="6775" y="3733"/>
                  <a:pt x="6775" y="3841"/>
                </a:cubicBezTo>
                <a:cubicBezTo>
                  <a:pt x="6775" y="4376"/>
                  <a:pt x="6359" y="4829"/>
                  <a:pt x="5823" y="4853"/>
                </a:cubicBezTo>
                <a:lnTo>
                  <a:pt x="5787" y="4853"/>
                </a:lnTo>
                <a:lnTo>
                  <a:pt x="5787" y="1543"/>
                </a:lnTo>
                <a:cubicBezTo>
                  <a:pt x="5787" y="1114"/>
                  <a:pt x="6013" y="709"/>
                  <a:pt x="6406" y="507"/>
                </a:cubicBezTo>
                <a:cubicBezTo>
                  <a:pt x="6582" y="408"/>
                  <a:pt x="6773" y="360"/>
                  <a:pt x="6963" y="360"/>
                </a:cubicBezTo>
                <a:cubicBezTo>
                  <a:pt x="7186" y="360"/>
                  <a:pt x="7410" y="426"/>
                  <a:pt x="7609" y="554"/>
                </a:cubicBezTo>
                <a:lnTo>
                  <a:pt x="7633" y="566"/>
                </a:lnTo>
                <a:lnTo>
                  <a:pt x="7728" y="602"/>
                </a:lnTo>
                <a:cubicBezTo>
                  <a:pt x="7430" y="733"/>
                  <a:pt x="7180" y="971"/>
                  <a:pt x="7002" y="1257"/>
                </a:cubicBezTo>
                <a:cubicBezTo>
                  <a:pt x="6954" y="1328"/>
                  <a:pt x="6966" y="1447"/>
                  <a:pt x="7061" y="1495"/>
                </a:cubicBezTo>
                <a:cubicBezTo>
                  <a:pt x="7086" y="1507"/>
                  <a:pt x="7116" y="1514"/>
                  <a:pt x="7147" y="1514"/>
                </a:cubicBezTo>
                <a:cubicBezTo>
                  <a:pt x="7206" y="1514"/>
                  <a:pt x="7268" y="1490"/>
                  <a:pt x="7299" y="1435"/>
                </a:cubicBezTo>
                <a:cubicBezTo>
                  <a:pt x="7526" y="1054"/>
                  <a:pt x="7918" y="816"/>
                  <a:pt x="8371" y="793"/>
                </a:cubicBezTo>
                <a:cubicBezTo>
                  <a:pt x="8405" y="790"/>
                  <a:pt x="8438" y="789"/>
                  <a:pt x="8471" y="789"/>
                </a:cubicBezTo>
                <a:cubicBezTo>
                  <a:pt x="8895" y="789"/>
                  <a:pt x="9271" y="998"/>
                  <a:pt x="9514" y="1340"/>
                </a:cubicBezTo>
                <a:cubicBezTo>
                  <a:pt x="9788" y="1709"/>
                  <a:pt x="9847" y="2186"/>
                  <a:pt x="9669" y="2602"/>
                </a:cubicBezTo>
                <a:cubicBezTo>
                  <a:pt x="9454" y="3114"/>
                  <a:pt x="8978" y="3436"/>
                  <a:pt x="8430" y="3436"/>
                </a:cubicBezTo>
                <a:cubicBezTo>
                  <a:pt x="8335" y="3436"/>
                  <a:pt x="8252" y="3519"/>
                  <a:pt x="8252" y="3614"/>
                </a:cubicBezTo>
                <a:cubicBezTo>
                  <a:pt x="8252" y="3721"/>
                  <a:pt x="8323" y="3793"/>
                  <a:pt x="8430" y="3793"/>
                </a:cubicBezTo>
                <a:cubicBezTo>
                  <a:pt x="9014" y="3793"/>
                  <a:pt x="9573" y="3483"/>
                  <a:pt x="9871" y="2983"/>
                </a:cubicBezTo>
                <a:lnTo>
                  <a:pt x="9883" y="2959"/>
                </a:lnTo>
                <a:lnTo>
                  <a:pt x="9907" y="2983"/>
                </a:lnTo>
                <a:cubicBezTo>
                  <a:pt x="10562" y="3257"/>
                  <a:pt x="10990" y="3841"/>
                  <a:pt x="11074" y="4555"/>
                </a:cubicBezTo>
                <a:cubicBezTo>
                  <a:pt x="11169" y="5269"/>
                  <a:pt x="10871" y="5936"/>
                  <a:pt x="10300" y="6353"/>
                </a:cubicBezTo>
                <a:lnTo>
                  <a:pt x="10288" y="6377"/>
                </a:lnTo>
                <a:lnTo>
                  <a:pt x="10276" y="6353"/>
                </a:lnTo>
                <a:cubicBezTo>
                  <a:pt x="9966" y="5984"/>
                  <a:pt x="9502" y="5781"/>
                  <a:pt x="9014" y="5781"/>
                </a:cubicBezTo>
                <a:cubicBezTo>
                  <a:pt x="8919" y="5781"/>
                  <a:pt x="8835" y="5853"/>
                  <a:pt x="8835" y="5960"/>
                </a:cubicBezTo>
                <a:cubicBezTo>
                  <a:pt x="8835" y="6055"/>
                  <a:pt x="8907" y="6138"/>
                  <a:pt x="9014" y="6138"/>
                </a:cubicBezTo>
                <a:cubicBezTo>
                  <a:pt x="9633" y="6138"/>
                  <a:pt x="10181" y="6579"/>
                  <a:pt x="10300" y="7186"/>
                </a:cubicBezTo>
                <a:cubicBezTo>
                  <a:pt x="10407" y="7698"/>
                  <a:pt x="10228" y="8186"/>
                  <a:pt x="9812" y="8496"/>
                </a:cubicBezTo>
                <a:cubicBezTo>
                  <a:pt x="9570" y="8688"/>
                  <a:pt x="9281" y="8786"/>
                  <a:pt x="8992" y="8786"/>
                </a:cubicBezTo>
                <a:cubicBezTo>
                  <a:pt x="8796" y="8786"/>
                  <a:pt x="8601" y="8742"/>
                  <a:pt x="8419" y="8651"/>
                </a:cubicBezTo>
                <a:cubicBezTo>
                  <a:pt x="8390" y="8643"/>
                  <a:pt x="8361" y="8632"/>
                  <a:pt x="8332" y="8632"/>
                </a:cubicBezTo>
                <a:cubicBezTo>
                  <a:pt x="8313" y="8632"/>
                  <a:pt x="8294" y="8637"/>
                  <a:pt x="8276" y="8651"/>
                </a:cubicBezTo>
                <a:cubicBezTo>
                  <a:pt x="8240" y="8663"/>
                  <a:pt x="8204" y="8698"/>
                  <a:pt x="8180" y="8758"/>
                </a:cubicBezTo>
                <a:cubicBezTo>
                  <a:pt x="8097" y="8948"/>
                  <a:pt x="7966" y="9127"/>
                  <a:pt x="7799" y="9258"/>
                </a:cubicBezTo>
                <a:cubicBezTo>
                  <a:pt x="7776" y="9294"/>
                  <a:pt x="7740" y="9329"/>
                  <a:pt x="7740" y="9377"/>
                </a:cubicBezTo>
                <a:cubicBezTo>
                  <a:pt x="7740" y="9425"/>
                  <a:pt x="7740" y="9472"/>
                  <a:pt x="7776" y="9508"/>
                </a:cubicBezTo>
                <a:cubicBezTo>
                  <a:pt x="7810" y="9556"/>
                  <a:pt x="7861" y="9581"/>
                  <a:pt x="7912" y="9581"/>
                </a:cubicBezTo>
                <a:cubicBezTo>
                  <a:pt x="7948" y="9581"/>
                  <a:pt x="7984" y="9568"/>
                  <a:pt x="8014" y="9544"/>
                </a:cubicBezTo>
                <a:cubicBezTo>
                  <a:pt x="8180" y="9413"/>
                  <a:pt x="8311" y="9258"/>
                  <a:pt x="8419" y="9079"/>
                </a:cubicBezTo>
                <a:lnTo>
                  <a:pt x="8430" y="9067"/>
                </a:lnTo>
                <a:lnTo>
                  <a:pt x="8442" y="9067"/>
                </a:lnTo>
                <a:cubicBezTo>
                  <a:pt x="8618" y="9127"/>
                  <a:pt x="8801" y="9156"/>
                  <a:pt x="8983" y="9156"/>
                </a:cubicBezTo>
                <a:cubicBezTo>
                  <a:pt x="9343" y="9156"/>
                  <a:pt x="9702" y="9043"/>
                  <a:pt x="10002" y="8829"/>
                </a:cubicBezTo>
                <a:cubicBezTo>
                  <a:pt x="10466" y="8484"/>
                  <a:pt x="10705" y="7960"/>
                  <a:pt x="10681" y="7400"/>
                </a:cubicBezTo>
                <a:cubicBezTo>
                  <a:pt x="10657" y="7162"/>
                  <a:pt x="10597" y="6924"/>
                  <a:pt x="10478" y="6710"/>
                </a:cubicBezTo>
                <a:lnTo>
                  <a:pt x="10466" y="6698"/>
                </a:lnTo>
                <a:lnTo>
                  <a:pt x="10478" y="6686"/>
                </a:lnTo>
                <a:cubicBezTo>
                  <a:pt x="11097" y="6198"/>
                  <a:pt x="11431" y="5507"/>
                  <a:pt x="11431" y="4769"/>
                </a:cubicBezTo>
                <a:cubicBezTo>
                  <a:pt x="11431" y="3841"/>
                  <a:pt x="10883" y="3007"/>
                  <a:pt x="10038" y="2638"/>
                </a:cubicBezTo>
                <a:lnTo>
                  <a:pt x="10026" y="2626"/>
                </a:lnTo>
                <a:lnTo>
                  <a:pt x="10026" y="2602"/>
                </a:lnTo>
                <a:cubicBezTo>
                  <a:pt x="10204" y="2055"/>
                  <a:pt x="10062" y="1459"/>
                  <a:pt x="9693" y="1019"/>
                </a:cubicBezTo>
                <a:cubicBezTo>
                  <a:pt x="9378" y="633"/>
                  <a:pt x="8907" y="429"/>
                  <a:pt x="8421" y="429"/>
                </a:cubicBezTo>
                <a:cubicBezTo>
                  <a:pt x="8337" y="429"/>
                  <a:pt x="8253" y="435"/>
                  <a:pt x="8169" y="447"/>
                </a:cubicBezTo>
                <a:lnTo>
                  <a:pt x="8157" y="447"/>
                </a:lnTo>
                <a:lnTo>
                  <a:pt x="8145" y="435"/>
                </a:lnTo>
                <a:cubicBezTo>
                  <a:pt x="7855" y="156"/>
                  <a:pt x="7473" y="2"/>
                  <a:pt x="7076" y="2"/>
                </a:cubicBezTo>
                <a:cubicBezTo>
                  <a:pt x="7000" y="2"/>
                  <a:pt x="6923" y="7"/>
                  <a:pt x="6847" y="19"/>
                </a:cubicBezTo>
                <a:cubicBezTo>
                  <a:pt x="6371" y="90"/>
                  <a:pt x="5966" y="376"/>
                  <a:pt x="5728" y="793"/>
                </a:cubicBezTo>
                <a:lnTo>
                  <a:pt x="5716" y="816"/>
                </a:lnTo>
                <a:lnTo>
                  <a:pt x="5704" y="793"/>
                </a:lnTo>
                <a:cubicBezTo>
                  <a:pt x="5466" y="376"/>
                  <a:pt x="5061" y="90"/>
                  <a:pt x="4585" y="19"/>
                </a:cubicBezTo>
                <a:cubicBezTo>
                  <a:pt x="4505" y="7"/>
                  <a:pt x="4426" y="1"/>
                  <a:pt x="43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7" name="Google Shape;17877;p63"/>
          <p:cNvSpPr/>
          <p:nvPr/>
        </p:nvSpPr>
        <p:spPr>
          <a:xfrm>
            <a:off x="5314611" y="3643110"/>
            <a:ext cx="324188" cy="324538"/>
          </a:xfrm>
          <a:custGeom>
            <a:rect b="b" l="l" r="r" t="t"/>
            <a:pathLst>
              <a:path extrusionOk="0" h="10204" w="10193">
                <a:moveTo>
                  <a:pt x="5096" y="286"/>
                </a:moveTo>
                <a:lnTo>
                  <a:pt x="8668" y="2369"/>
                </a:lnTo>
                <a:lnTo>
                  <a:pt x="8061" y="2369"/>
                </a:lnTo>
                <a:lnTo>
                  <a:pt x="5215" y="726"/>
                </a:lnTo>
                <a:cubicBezTo>
                  <a:pt x="5180" y="703"/>
                  <a:pt x="5138" y="691"/>
                  <a:pt x="5096" y="691"/>
                </a:cubicBezTo>
                <a:cubicBezTo>
                  <a:pt x="5054" y="691"/>
                  <a:pt x="5013" y="703"/>
                  <a:pt x="4977" y="726"/>
                </a:cubicBezTo>
                <a:lnTo>
                  <a:pt x="4215" y="1155"/>
                </a:lnTo>
                <a:cubicBezTo>
                  <a:pt x="4144" y="1191"/>
                  <a:pt x="4132" y="1286"/>
                  <a:pt x="4156" y="1357"/>
                </a:cubicBezTo>
                <a:cubicBezTo>
                  <a:pt x="4188" y="1407"/>
                  <a:pt x="4238" y="1433"/>
                  <a:pt x="4294" y="1433"/>
                </a:cubicBezTo>
                <a:cubicBezTo>
                  <a:pt x="4318" y="1433"/>
                  <a:pt x="4344" y="1428"/>
                  <a:pt x="4370" y="1417"/>
                </a:cubicBezTo>
                <a:lnTo>
                  <a:pt x="5096" y="1000"/>
                </a:lnTo>
                <a:lnTo>
                  <a:pt x="7466" y="2381"/>
                </a:lnTo>
                <a:lnTo>
                  <a:pt x="2715" y="2381"/>
                </a:lnTo>
                <a:lnTo>
                  <a:pt x="3775" y="1774"/>
                </a:lnTo>
                <a:cubicBezTo>
                  <a:pt x="3846" y="1727"/>
                  <a:pt x="3858" y="1643"/>
                  <a:pt x="3834" y="1572"/>
                </a:cubicBezTo>
                <a:cubicBezTo>
                  <a:pt x="3803" y="1517"/>
                  <a:pt x="3751" y="1493"/>
                  <a:pt x="3699" y="1493"/>
                </a:cubicBezTo>
                <a:cubicBezTo>
                  <a:pt x="3672" y="1493"/>
                  <a:pt x="3644" y="1500"/>
                  <a:pt x="3620" y="1512"/>
                </a:cubicBezTo>
                <a:lnTo>
                  <a:pt x="2132" y="2369"/>
                </a:lnTo>
                <a:lnTo>
                  <a:pt x="1524" y="2369"/>
                </a:lnTo>
                <a:lnTo>
                  <a:pt x="5096" y="286"/>
                </a:lnTo>
                <a:close/>
                <a:moveTo>
                  <a:pt x="9156" y="2667"/>
                </a:moveTo>
                <a:lnTo>
                  <a:pt x="9156" y="3382"/>
                </a:lnTo>
                <a:lnTo>
                  <a:pt x="1000" y="3382"/>
                </a:lnTo>
                <a:lnTo>
                  <a:pt x="1000" y="2667"/>
                </a:lnTo>
                <a:close/>
                <a:moveTo>
                  <a:pt x="5894" y="3679"/>
                </a:moveTo>
                <a:cubicBezTo>
                  <a:pt x="5918" y="3679"/>
                  <a:pt x="5953" y="3703"/>
                  <a:pt x="5989" y="3727"/>
                </a:cubicBezTo>
                <a:cubicBezTo>
                  <a:pt x="6013" y="3763"/>
                  <a:pt x="6025" y="3798"/>
                  <a:pt x="6025" y="3834"/>
                </a:cubicBezTo>
                <a:cubicBezTo>
                  <a:pt x="6025" y="3905"/>
                  <a:pt x="5953" y="3965"/>
                  <a:pt x="5882" y="3965"/>
                </a:cubicBezTo>
                <a:cubicBezTo>
                  <a:pt x="5834" y="3965"/>
                  <a:pt x="5811" y="3953"/>
                  <a:pt x="5775" y="3917"/>
                </a:cubicBezTo>
                <a:cubicBezTo>
                  <a:pt x="5738" y="3880"/>
                  <a:pt x="5696" y="3861"/>
                  <a:pt x="5652" y="3861"/>
                </a:cubicBezTo>
                <a:cubicBezTo>
                  <a:pt x="5626" y="3861"/>
                  <a:pt x="5599" y="3868"/>
                  <a:pt x="5572" y="3882"/>
                </a:cubicBezTo>
                <a:cubicBezTo>
                  <a:pt x="5489" y="3905"/>
                  <a:pt x="5453" y="3977"/>
                  <a:pt x="5453" y="4060"/>
                </a:cubicBezTo>
                <a:lnTo>
                  <a:pt x="5453" y="8192"/>
                </a:lnTo>
                <a:lnTo>
                  <a:pt x="4870" y="8192"/>
                </a:lnTo>
                <a:lnTo>
                  <a:pt x="4870" y="4060"/>
                </a:lnTo>
                <a:cubicBezTo>
                  <a:pt x="4870" y="3977"/>
                  <a:pt x="4822" y="3905"/>
                  <a:pt x="4751" y="3882"/>
                </a:cubicBezTo>
                <a:cubicBezTo>
                  <a:pt x="4724" y="3868"/>
                  <a:pt x="4694" y="3861"/>
                  <a:pt x="4664" y="3861"/>
                </a:cubicBezTo>
                <a:cubicBezTo>
                  <a:pt x="4615" y="3861"/>
                  <a:pt x="4566" y="3880"/>
                  <a:pt x="4537" y="3917"/>
                </a:cubicBezTo>
                <a:cubicBezTo>
                  <a:pt x="4513" y="3953"/>
                  <a:pt x="4477" y="3965"/>
                  <a:pt x="4441" y="3965"/>
                </a:cubicBezTo>
                <a:cubicBezTo>
                  <a:pt x="4394" y="3965"/>
                  <a:pt x="4358" y="3953"/>
                  <a:pt x="4334" y="3917"/>
                </a:cubicBezTo>
                <a:cubicBezTo>
                  <a:pt x="4298" y="3893"/>
                  <a:pt x="4287" y="3846"/>
                  <a:pt x="4287" y="3822"/>
                </a:cubicBezTo>
                <a:cubicBezTo>
                  <a:pt x="4287" y="3739"/>
                  <a:pt x="4358" y="3679"/>
                  <a:pt x="4441" y="3679"/>
                </a:cubicBezTo>
                <a:close/>
                <a:moveTo>
                  <a:pt x="2798" y="3703"/>
                </a:moveTo>
                <a:cubicBezTo>
                  <a:pt x="2846" y="3703"/>
                  <a:pt x="2870" y="3715"/>
                  <a:pt x="2905" y="3739"/>
                </a:cubicBezTo>
                <a:cubicBezTo>
                  <a:pt x="2941" y="3774"/>
                  <a:pt x="2953" y="3810"/>
                  <a:pt x="2953" y="3846"/>
                </a:cubicBezTo>
                <a:cubicBezTo>
                  <a:pt x="2953" y="3917"/>
                  <a:pt x="2870" y="3977"/>
                  <a:pt x="2798" y="3977"/>
                </a:cubicBezTo>
                <a:cubicBezTo>
                  <a:pt x="2751" y="3977"/>
                  <a:pt x="2727" y="3965"/>
                  <a:pt x="2691" y="3941"/>
                </a:cubicBezTo>
                <a:cubicBezTo>
                  <a:pt x="2651" y="3901"/>
                  <a:pt x="2605" y="3877"/>
                  <a:pt x="2557" y="3877"/>
                </a:cubicBezTo>
                <a:cubicBezTo>
                  <a:pt x="2534" y="3877"/>
                  <a:pt x="2512" y="3882"/>
                  <a:pt x="2489" y="3893"/>
                </a:cubicBezTo>
                <a:cubicBezTo>
                  <a:pt x="2417" y="3917"/>
                  <a:pt x="2370" y="4001"/>
                  <a:pt x="2370" y="4072"/>
                </a:cubicBezTo>
                <a:lnTo>
                  <a:pt x="2370" y="8204"/>
                </a:lnTo>
                <a:lnTo>
                  <a:pt x="1786" y="8204"/>
                </a:lnTo>
                <a:lnTo>
                  <a:pt x="1786" y="4072"/>
                </a:lnTo>
                <a:cubicBezTo>
                  <a:pt x="1786" y="4001"/>
                  <a:pt x="1739" y="3917"/>
                  <a:pt x="1667" y="3893"/>
                </a:cubicBezTo>
                <a:cubicBezTo>
                  <a:pt x="1644" y="3882"/>
                  <a:pt x="1620" y="3877"/>
                  <a:pt x="1596" y="3877"/>
                </a:cubicBezTo>
                <a:cubicBezTo>
                  <a:pt x="1545" y="3877"/>
                  <a:pt x="1493" y="3901"/>
                  <a:pt x="1453" y="3941"/>
                </a:cubicBezTo>
                <a:cubicBezTo>
                  <a:pt x="1417" y="3965"/>
                  <a:pt x="1381" y="3977"/>
                  <a:pt x="1346" y="3977"/>
                </a:cubicBezTo>
                <a:cubicBezTo>
                  <a:pt x="1298" y="3977"/>
                  <a:pt x="1262" y="3965"/>
                  <a:pt x="1239" y="3941"/>
                </a:cubicBezTo>
                <a:cubicBezTo>
                  <a:pt x="1203" y="3905"/>
                  <a:pt x="1191" y="3858"/>
                  <a:pt x="1191" y="3834"/>
                </a:cubicBezTo>
                <a:cubicBezTo>
                  <a:pt x="1191" y="3763"/>
                  <a:pt x="1262" y="3703"/>
                  <a:pt x="1346" y="3703"/>
                </a:cubicBezTo>
                <a:close/>
                <a:moveTo>
                  <a:pt x="2501" y="8501"/>
                </a:moveTo>
                <a:lnTo>
                  <a:pt x="2501" y="8668"/>
                </a:lnTo>
                <a:lnTo>
                  <a:pt x="1655" y="8668"/>
                </a:lnTo>
                <a:lnTo>
                  <a:pt x="1655" y="8501"/>
                </a:lnTo>
                <a:close/>
                <a:moveTo>
                  <a:pt x="3965" y="3703"/>
                </a:moveTo>
                <a:cubicBezTo>
                  <a:pt x="3953" y="3739"/>
                  <a:pt x="3953" y="3774"/>
                  <a:pt x="3929" y="3822"/>
                </a:cubicBezTo>
                <a:cubicBezTo>
                  <a:pt x="3929" y="3941"/>
                  <a:pt x="3977" y="4060"/>
                  <a:pt x="4048" y="4144"/>
                </a:cubicBezTo>
                <a:cubicBezTo>
                  <a:pt x="4144" y="4239"/>
                  <a:pt x="4239" y="4274"/>
                  <a:pt x="4382" y="4274"/>
                </a:cubicBezTo>
                <a:cubicBezTo>
                  <a:pt x="4429" y="4274"/>
                  <a:pt x="4489" y="4263"/>
                  <a:pt x="4525" y="4251"/>
                </a:cubicBezTo>
                <a:lnTo>
                  <a:pt x="4525" y="8239"/>
                </a:lnTo>
                <a:cubicBezTo>
                  <a:pt x="4453" y="8275"/>
                  <a:pt x="4394" y="8370"/>
                  <a:pt x="4394" y="8465"/>
                </a:cubicBezTo>
                <a:lnTo>
                  <a:pt x="4394" y="8668"/>
                </a:lnTo>
                <a:lnTo>
                  <a:pt x="2786" y="8668"/>
                </a:lnTo>
                <a:lnTo>
                  <a:pt x="2786" y="8465"/>
                </a:lnTo>
                <a:cubicBezTo>
                  <a:pt x="2798" y="8370"/>
                  <a:pt x="2751" y="8287"/>
                  <a:pt x="2667" y="8239"/>
                </a:cubicBezTo>
                <a:lnTo>
                  <a:pt x="2667" y="4251"/>
                </a:lnTo>
                <a:cubicBezTo>
                  <a:pt x="2715" y="4263"/>
                  <a:pt x="2774" y="4274"/>
                  <a:pt x="2822" y="4274"/>
                </a:cubicBezTo>
                <a:cubicBezTo>
                  <a:pt x="3048" y="4274"/>
                  <a:pt x="3251" y="4084"/>
                  <a:pt x="3251" y="3858"/>
                </a:cubicBezTo>
                <a:cubicBezTo>
                  <a:pt x="3251" y="3798"/>
                  <a:pt x="3251" y="3739"/>
                  <a:pt x="3215" y="3703"/>
                </a:cubicBezTo>
                <a:close/>
                <a:moveTo>
                  <a:pt x="5572" y="8501"/>
                </a:moveTo>
                <a:lnTo>
                  <a:pt x="5572" y="8668"/>
                </a:lnTo>
                <a:lnTo>
                  <a:pt x="4727" y="8668"/>
                </a:lnTo>
                <a:lnTo>
                  <a:pt x="4727" y="8501"/>
                </a:lnTo>
                <a:close/>
                <a:moveTo>
                  <a:pt x="8620" y="8501"/>
                </a:moveTo>
                <a:lnTo>
                  <a:pt x="8620" y="8668"/>
                </a:lnTo>
                <a:lnTo>
                  <a:pt x="7775" y="8668"/>
                </a:lnTo>
                <a:lnTo>
                  <a:pt x="7775" y="8501"/>
                </a:lnTo>
                <a:close/>
                <a:moveTo>
                  <a:pt x="8930" y="3703"/>
                </a:moveTo>
                <a:cubicBezTo>
                  <a:pt x="8978" y="3703"/>
                  <a:pt x="9001" y="3715"/>
                  <a:pt x="9037" y="3739"/>
                </a:cubicBezTo>
                <a:cubicBezTo>
                  <a:pt x="9061" y="3774"/>
                  <a:pt x="9085" y="3822"/>
                  <a:pt x="9085" y="3846"/>
                </a:cubicBezTo>
                <a:cubicBezTo>
                  <a:pt x="9073" y="3917"/>
                  <a:pt x="9001" y="3977"/>
                  <a:pt x="8930" y="3977"/>
                </a:cubicBezTo>
                <a:cubicBezTo>
                  <a:pt x="8894" y="3977"/>
                  <a:pt x="8859" y="3965"/>
                  <a:pt x="8823" y="3941"/>
                </a:cubicBezTo>
                <a:cubicBezTo>
                  <a:pt x="8782" y="3901"/>
                  <a:pt x="8736" y="3877"/>
                  <a:pt x="8689" y="3877"/>
                </a:cubicBezTo>
                <a:cubicBezTo>
                  <a:pt x="8666" y="3877"/>
                  <a:pt x="8643" y="3882"/>
                  <a:pt x="8620" y="3893"/>
                </a:cubicBezTo>
                <a:cubicBezTo>
                  <a:pt x="8549" y="3917"/>
                  <a:pt x="8501" y="4001"/>
                  <a:pt x="8501" y="4072"/>
                </a:cubicBezTo>
                <a:lnTo>
                  <a:pt x="8501" y="8204"/>
                </a:lnTo>
                <a:lnTo>
                  <a:pt x="7918" y="8204"/>
                </a:lnTo>
                <a:lnTo>
                  <a:pt x="7918" y="6715"/>
                </a:lnTo>
                <a:cubicBezTo>
                  <a:pt x="7918" y="6632"/>
                  <a:pt x="7858" y="6572"/>
                  <a:pt x="7775" y="6572"/>
                </a:cubicBezTo>
                <a:cubicBezTo>
                  <a:pt x="7680" y="6572"/>
                  <a:pt x="7620" y="6632"/>
                  <a:pt x="7620" y="6715"/>
                </a:cubicBezTo>
                <a:lnTo>
                  <a:pt x="7620" y="8251"/>
                </a:lnTo>
                <a:cubicBezTo>
                  <a:pt x="7549" y="8299"/>
                  <a:pt x="7489" y="8382"/>
                  <a:pt x="7489" y="8477"/>
                </a:cubicBezTo>
                <a:lnTo>
                  <a:pt x="7489" y="8680"/>
                </a:lnTo>
                <a:lnTo>
                  <a:pt x="5882" y="8680"/>
                </a:lnTo>
                <a:lnTo>
                  <a:pt x="5882" y="8477"/>
                </a:lnTo>
                <a:cubicBezTo>
                  <a:pt x="5882" y="8370"/>
                  <a:pt x="5822" y="8299"/>
                  <a:pt x="5751" y="8251"/>
                </a:cubicBezTo>
                <a:lnTo>
                  <a:pt x="5751" y="4263"/>
                </a:lnTo>
                <a:cubicBezTo>
                  <a:pt x="5787" y="4274"/>
                  <a:pt x="5846" y="4298"/>
                  <a:pt x="5894" y="4298"/>
                </a:cubicBezTo>
                <a:cubicBezTo>
                  <a:pt x="6132" y="4298"/>
                  <a:pt x="6323" y="4096"/>
                  <a:pt x="6323" y="3882"/>
                </a:cubicBezTo>
                <a:cubicBezTo>
                  <a:pt x="6323" y="3822"/>
                  <a:pt x="6323" y="3763"/>
                  <a:pt x="6299" y="3715"/>
                </a:cubicBezTo>
                <a:lnTo>
                  <a:pt x="7037" y="3715"/>
                </a:lnTo>
                <a:cubicBezTo>
                  <a:pt x="7025" y="3763"/>
                  <a:pt x="7025" y="3786"/>
                  <a:pt x="7013" y="3834"/>
                </a:cubicBezTo>
                <a:cubicBezTo>
                  <a:pt x="7013" y="3953"/>
                  <a:pt x="7061" y="4072"/>
                  <a:pt x="7132" y="4155"/>
                </a:cubicBezTo>
                <a:cubicBezTo>
                  <a:pt x="7215" y="4251"/>
                  <a:pt x="7323" y="4298"/>
                  <a:pt x="7454" y="4298"/>
                </a:cubicBezTo>
                <a:cubicBezTo>
                  <a:pt x="7501" y="4298"/>
                  <a:pt x="7561" y="4274"/>
                  <a:pt x="7608" y="4263"/>
                </a:cubicBezTo>
                <a:lnTo>
                  <a:pt x="7608" y="5989"/>
                </a:lnTo>
                <a:cubicBezTo>
                  <a:pt x="7608" y="6084"/>
                  <a:pt x="7668" y="6144"/>
                  <a:pt x="7751" y="6144"/>
                </a:cubicBezTo>
                <a:cubicBezTo>
                  <a:pt x="7847" y="6144"/>
                  <a:pt x="7906" y="6084"/>
                  <a:pt x="7906" y="5989"/>
                </a:cubicBezTo>
                <a:lnTo>
                  <a:pt x="7906" y="4072"/>
                </a:lnTo>
                <a:cubicBezTo>
                  <a:pt x="7906" y="4001"/>
                  <a:pt x="7858" y="3917"/>
                  <a:pt x="7787" y="3893"/>
                </a:cubicBezTo>
                <a:cubicBezTo>
                  <a:pt x="7764" y="3882"/>
                  <a:pt x="7739" y="3877"/>
                  <a:pt x="7713" y="3877"/>
                </a:cubicBezTo>
                <a:cubicBezTo>
                  <a:pt x="7659" y="3877"/>
                  <a:pt x="7605" y="3901"/>
                  <a:pt x="7573" y="3941"/>
                </a:cubicBezTo>
                <a:cubicBezTo>
                  <a:pt x="7549" y="3965"/>
                  <a:pt x="7513" y="3977"/>
                  <a:pt x="7477" y="3977"/>
                </a:cubicBezTo>
                <a:cubicBezTo>
                  <a:pt x="7430" y="3977"/>
                  <a:pt x="7394" y="3965"/>
                  <a:pt x="7370" y="3941"/>
                </a:cubicBezTo>
                <a:cubicBezTo>
                  <a:pt x="7335" y="3905"/>
                  <a:pt x="7323" y="3858"/>
                  <a:pt x="7323" y="3834"/>
                </a:cubicBezTo>
                <a:cubicBezTo>
                  <a:pt x="7323" y="3763"/>
                  <a:pt x="7394" y="3703"/>
                  <a:pt x="7477" y="3703"/>
                </a:cubicBezTo>
                <a:close/>
                <a:moveTo>
                  <a:pt x="8990" y="8954"/>
                </a:moveTo>
                <a:cubicBezTo>
                  <a:pt x="9073" y="8954"/>
                  <a:pt x="9132" y="9013"/>
                  <a:pt x="9132" y="9085"/>
                </a:cubicBezTo>
                <a:lnTo>
                  <a:pt x="9132" y="9263"/>
                </a:lnTo>
                <a:lnTo>
                  <a:pt x="4263" y="9263"/>
                </a:lnTo>
                <a:cubicBezTo>
                  <a:pt x="4167" y="9263"/>
                  <a:pt x="4108" y="9323"/>
                  <a:pt x="4108" y="9418"/>
                </a:cubicBezTo>
                <a:cubicBezTo>
                  <a:pt x="4108" y="9501"/>
                  <a:pt x="4167" y="9561"/>
                  <a:pt x="4263" y="9561"/>
                </a:cubicBezTo>
                <a:lnTo>
                  <a:pt x="9311" y="9561"/>
                </a:lnTo>
                <a:cubicBezTo>
                  <a:pt x="9382" y="9561"/>
                  <a:pt x="9454" y="9620"/>
                  <a:pt x="9454" y="9716"/>
                </a:cubicBezTo>
                <a:lnTo>
                  <a:pt x="9454" y="9870"/>
                </a:lnTo>
                <a:lnTo>
                  <a:pt x="738" y="9870"/>
                </a:lnTo>
                <a:lnTo>
                  <a:pt x="738" y="9716"/>
                </a:lnTo>
                <a:cubicBezTo>
                  <a:pt x="738" y="9632"/>
                  <a:pt x="798" y="9561"/>
                  <a:pt x="881" y="9561"/>
                </a:cubicBezTo>
                <a:lnTo>
                  <a:pt x="3513" y="9561"/>
                </a:lnTo>
                <a:cubicBezTo>
                  <a:pt x="3608" y="9561"/>
                  <a:pt x="3667" y="9501"/>
                  <a:pt x="3667" y="9418"/>
                </a:cubicBezTo>
                <a:cubicBezTo>
                  <a:pt x="3667" y="9323"/>
                  <a:pt x="3608" y="9263"/>
                  <a:pt x="3513" y="9263"/>
                </a:cubicBezTo>
                <a:lnTo>
                  <a:pt x="1048" y="9263"/>
                </a:lnTo>
                <a:lnTo>
                  <a:pt x="1048" y="9085"/>
                </a:lnTo>
                <a:cubicBezTo>
                  <a:pt x="1048" y="9013"/>
                  <a:pt x="1108" y="8954"/>
                  <a:pt x="1179" y="8954"/>
                </a:cubicBezTo>
                <a:close/>
                <a:moveTo>
                  <a:pt x="5096" y="0"/>
                </a:moveTo>
                <a:cubicBezTo>
                  <a:pt x="5052" y="0"/>
                  <a:pt x="5007" y="12"/>
                  <a:pt x="4965" y="36"/>
                </a:cubicBezTo>
                <a:lnTo>
                  <a:pt x="858" y="2429"/>
                </a:lnTo>
                <a:cubicBezTo>
                  <a:pt x="834" y="2453"/>
                  <a:pt x="822" y="2453"/>
                  <a:pt x="822" y="2465"/>
                </a:cubicBezTo>
                <a:cubicBezTo>
                  <a:pt x="762" y="2524"/>
                  <a:pt x="715" y="2596"/>
                  <a:pt x="715" y="2691"/>
                </a:cubicBezTo>
                <a:lnTo>
                  <a:pt x="715" y="3429"/>
                </a:lnTo>
                <a:cubicBezTo>
                  <a:pt x="715" y="3560"/>
                  <a:pt x="822" y="3679"/>
                  <a:pt x="941" y="3715"/>
                </a:cubicBezTo>
                <a:cubicBezTo>
                  <a:pt x="929" y="3763"/>
                  <a:pt x="917" y="3798"/>
                  <a:pt x="917" y="3846"/>
                </a:cubicBezTo>
                <a:cubicBezTo>
                  <a:pt x="917" y="3965"/>
                  <a:pt x="953" y="4084"/>
                  <a:pt x="1036" y="4179"/>
                </a:cubicBezTo>
                <a:cubicBezTo>
                  <a:pt x="1119" y="4263"/>
                  <a:pt x="1227" y="4310"/>
                  <a:pt x="1358" y="4310"/>
                </a:cubicBezTo>
                <a:cubicBezTo>
                  <a:pt x="1405" y="4310"/>
                  <a:pt x="1465" y="4298"/>
                  <a:pt x="1512" y="4274"/>
                </a:cubicBezTo>
                <a:lnTo>
                  <a:pt x="1512" y="8263"/>
                </a:lnTo>
                <a:cubicBezTo>
                  <a:pt x="1429" y="8311"/>
                  <a:pt x="1370" y="8406"/>
                  <a:pt x="1370" y="8489"/>
                </a:cubicBezTo>
                <a:lnTo>
                  <a:pt x="1370" y="8704"/>
                </a:lnTo>
                <a:lnTo>
                  <a:pt x="1191" y="8704"/>
                </a:lnTo>
                <a:cubicBezTo>
                  <a:pt x="953" y="8704"/>
                  <a:pt x="762" y="8894"/>
                  <a:pt x="762" y="9132"/>
                </a:cubicBezTo>
                <a:lnTo>
                  <a:pt x="762" y="9323"/>
                </a:lnTo>
                <a:cubicBezTo>
                  <a:pt x="584" y="9382"/>
                  <a:pt x="453" y="9549"/>
                  <a:pt x="453" y="9739"/>
                </a:cubicBezTo>
                <a:lnTo>
                  <a:pt x="453" y="9906"/>
                </a:lnTo>
                <a:lnTo>
                  <a:pt x="155" y="9906"/>
                </a:lnTo>
                <a:cubicBezTo>
                  <a:pt x="60" y="9906"/>
                  <a:pt x="0" y="9966"/>
                  <a:pt x="0" y="10049"/>
                </a:cubicBezTo>
                <a:cubicBezTo>
                  <a:pt x="0" y="10144"/>
                  <a:pt x="60" y="10204"/>
                  <a:pt x="155" y="10204"/>
                </a:cubicBezTo>
                <a:lnTo>
                  <a:pt x="10049" y="10204"/>
                </a:lnTo>
                <a:cubicBezTo>
                  <a:pt x="10133" y="10204"/>
                  <a:pt x="10192" y="10144"/>
                  <a:pt x="10192" y="10049"/>
                </a:cubicBezTo>
                <a:cubicBezTo>
                  <a:pt x="10180" y="9954"/>
                  <a:pt x="10109" y="9870"/>
                  <a:pt x="10037" y="9870"/>
                </a:cubicBezTo>
                <a:lnTo>
                  <a:pt x="9740" y="9870"/>
                </a:lnTo>
                <a:lnTo>
                  <a:pt x="9740" y="9716"/>
                </a:lnTo>
                <a:cubicBezTo>
                  <a:pt x="9740" y="9513"/>
                  <a:pt x="9597" y="9335"/>
                  <a:pt x="9430" y="9299"/>
                </a:cubicBezTo>
                <a:lnTo>
                  <a:pt x="9430" y="9097"/>
                </a:lnTo>
                <a:cubicBezTo>
                  <a:pt x="9430" y="8858"/>
                  <a:pt x="9228" y="8668"/>
                  <a:pt x="8990" y="8668"/>
                </a:cubicBezTo>
                <a:lnTo>
                  <a:pt x="8918" y="8668"/>
                </a:lnTo>
                <a:lnTo>
                  <a:pt x="8918" y="8465"/>
                </a:lnTo>
                <a:cubicBezTo>
                  <a:pt x="8918" y="8358"/>
                  <a:pt x="8859" y="8287"/>
                  <a:pt x="8787" y="8239"/>
                </a:cubicBezTo>
                <a:lnTo>
                  <a:pt x="8787" y="4251"/>
                </a:lnTo>
                <a:cubicBezTo>
                  <a:pt x="8823" y="4263"/>
                  <a:pt x="8894" y="4274"/>
                  <a:pt x="8930" y="4274"/>
                </a:cubicBezTo>
                <a:cubicBezTo>
                  <a:pt x="9168" y="4274"/>
                  <a:pt x="9371" y="4084"/>
                  <a:pt x="9371" y="3858"/>
                </a:cubicBezTo>
                <a:cubicBezTo>
                  <a:pt x="9371" y="3786"/>
                  <a:pt x="9347" y="3715"/>
                  <a:pt x="9323" y="3655"/>
                </a:cubicBezTo>
                <a:cubicBezTo>
                  <a:pt x="9394" y="3608"/>
                  <a:pt x="9454" y="3524"/>
                  <a:pt x="9454" y="3417"/>
                </a:cubicBezTo>
                <a:lnTo>
                  <a:pt x="9454" y="2667"/>
                </a:lnTo>
                <a:cubicBezTo>
                  <a:pt x="9454" y="2572"/>
                  <a:pt x="9394" y="2465"/>
                  <a:pt x="9311" y="2417"/>
                </a:cubicBezTo>
                <a:lnTo>
                  <a:pt x="5227" y="36"/>
                </a:lnTo>
                <a:cubicBezTo>
                  <a:pt x="5185" y="12"/>
                  <a:pt x="5141" y="0"/>
                  <a:pt x="5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878" name="Google Shape;17878;p63"/>
          <p:cNvGrpSpPr/>
          <p:nvPr/>
        </p:nvGrpSpPr>
        <p:grpSpPr>
          <a:xfrm>
            <a:off x="5811827" y="3631001"/>
            <a:ext cx="283743" cy="308444"/>
            <a:chOff x="5964227" y="3858701"/>
            <a:chExt cx="283743" cy="308444"/>
          </a:xfrm>
        </p:grpSpPr>
        <p:sp>
          <p:nvSpPr>
            <p:cNvPr id="17879" name="Google Shape;17879;p63"/>
            <p:cNvSpPr/>
            <p:nvPr/>
          </p:nvSpPr>
          <p:spPr>
            <a:xfrm>
              <a:off x="5964227" y="3858701"/>
              <a:ext cx="283743" cy="308444"/>
            </a:xfrm>
            <a:custGeom>
              <a:rect b="b" l="l" r="r" t="t"/>
              <a:pathLst>
                <a:path extrusionOk="0" h="7585" w="6978">
                  <a:moveTo>
                    <a:pt x="6084" y="3060"/>
                  </a:moveTo>
                  <a:cubicBezTo>
                    <a:pt x="6453" y="3120"/>
                    <a:pt x="6739" y="3429"/>
                    <a:pt x="6739" y="3822"/>
                  </a:cubicBezTo>
                  <a:cubicBezTo>
                    <a:pt x="6739" y="4203"/>
                    <a:pt x="6453" y="4525"/>
                    <a:pt x="6084" y="4584"/>
                  </a:cubicBezTo>
                  <a:lnTo>
                    <a:pt x="6084" y="3060"/>
                  </a:lnTo>
                  <a:close/>
                  <a:moveTo>
                    <a:pt x="881" y="2929"/>
                  </a:moveTo>
                  <a:lnTo>
                    <a:pt x="881" y="4715"/>
                  </a:lnTo>
                  <a:lnTo>
                    <a:pt x="607" y="4715"/>
                  </a:lnTo>
                  <a:cubicBezTo>
                    <a:pt x="405" y="4715"/>
                    <a:pt x="226" y="4536"/>
                    <a:pt x="226" y="4322"/>
                  </a:cubicBezTo>
                  <a:lnTo>
                    <a:pt x="226" y="3310"/>
                  </a:lnTo>
                  <a:cubicBezTo>
                    <a:pt x="226" y="3108"/>
                    <a:pt x="405" y="2929"/>
                    <a:pt x="607" y="2929"/>
                  </a:cubicBezTo>
                  <a:close/>
                  <a:moveTo>
                    <a:pt x="1893" y="2917"/>
                  </a:moveTo>
                  <a:lnTo>
                    <a:pt x="1893" y="4715"/>
                  </a:lnTo>
                  <a:lnTo>
                    <a:pt x="1107" y="4715"/>
                  </a:lnTo>
                  <a:lnTo>
                    <a:pt x="1107" y="2917"/>
                  </a:lnTo>
                  <a:close/>
                  <a:moveTo>
                    <a:pt x="2024" y="5596"/>
                  </a:moveTo>
                  <a:lnTo>
                    <a:pt x="2024" y="6108"/>
                  </a:lnTo>
                  <a:lnTo>
                    <a:pt x="1798" y="6108"/>
                  </a:lnTo>
                  <a:lnTo>
                    <a:pt x="1929" y="5596"/>
                  </a:lnTo>
                  <a:close/>
                  <a:moveTo>
                    <a:pt x="1858" y="4953"/>
                  </a:moveTo>
                  <a:lnTo>
                    <a:pt x="1405" y="6620"/>
                  </a:lnTo>
                  <a:lnTo>
                    <a:pt x="1107" y="6620"/>
                  </a:lnTo>
                  <a:lnTo>
                    <a:pt x="1107" y="4953"/>
                  </a:lnTo>
                  <a:close/>
                  <a:moveTo>
                    <a:pt x="5846" y="250"/>
                  </a:moveTo>
                  <a:lnTo>
                    <a:pt x="5846" y="7394"/>
                  </a:lnTo>
                  <a:lnTo>
                    <a:pt x="5322" y="7394"/>
                  </a:lnTo>
                  <a:lnTo>
                    <a:pt x="5322" y="2358"/>
                  </a:lnTo>
                  <a:cubicBezTo>
                    <a:pt x="5322" y="2298"/>
                    <a:pt x="5263" y="2239"/>
                    <a:pt x="5203" y="2239"/>
                  </a:cubicBezTo>
                  <a:cubicBezTo>
                    <a:pt x="5144" y="2239"/>
                    <a:pt x="5084" y="2298"/>
                    <a:pt x="5084" y="2358"/>
                  </a:cubicBezTo>
                  <a:lnTo>
                    <a:pt x="5084" y="6608"/>
                  </a:lnTo>
                  <a:cubicBezTo>
                    <a:pt x="4941" y="6394"/>
                    <a:pt x="4715" y="6108"/>
                    <a:pt x="4417" y="5834"/>
                  </a:cubicBezTo>
                  <a:cubicBezTo>
                    <a:pt x="4096" y="5501"/>
                    <a:pt x="3739" y="5251"/>
                    <a:pt x="3393" y="5072"/>
                  </a:cubicBezTo>
                  <a:cubicBezTo>
                    <a:pt x="2989" y="4858"/>
                    <a:pt x="2572" y="4739"/>
                    <a:pt x="2155" y="4727"/>
                  </a:cubicBezTo>
                  <a:lnTo>
                    <a:pt x="2155" y="2917"/>
                  </a:lnTo>
                  <a:cubicBezTo>
                    <a:pt x="2572" y="2893"/>
                    <a:pt x="2989" y="2774"/>
                    <a:pt x="3393" y="2572"/>
                  </a:cubicBezTo>
                  <a:cubicBezTo>
                    <a:pt x="3751" y="2393"/>
                    <a:pt x="4096" y="2120"/>
                    <a:pt x="4417" y="1810"/>
                  </a:cubicBezTo>
                  <a:cubicBezTo>
                    <a:pt x="4715" y="1524"/>
                    <a:pt x="4941" y="1250"/>
                    <a:pt x="5084" y="1036"/>
                  </a:cubicBezTo>
                  <a:lnTo>
                    <a:pt x="5084" y="1798"/>
                  </a:lnTo>
                  <a:cubicBezTo>
                    <a:pt x="5084" y="1858"/>
                    <a:pt x="5144" y="1917"/>
                    <a:pt x="5203" y="1917"/>
                  </a:cubicBezTo>
                  <a:cubicBezTo>
                    <a:pt x="5263" y="1917"/>
                    <a:pt x="5322" y="1858"/>
                    <a:pt x="5322" y="1798"/>
                  </a:cubicBezTo>
                  <a:lnTo>
                    <a:pt x="5322" y="250"/>
                  </a:lnTo>
                  <a:close/>
                  <a:moveTo>
                    <a:pt x="5203" y="0"/>
                  </a:moveTo>
                  <a:cubicBezTo>
                    <a:pt x="5144" y="0"/>
                    <a:pt x="5084" y="60"/>
                    <a:pt x="5084" y="119"/>
                  </a:cubicBezTo>
                  <a:lnTo>
                    <a:pt x="5084" y="596"/>
                  </a:lnTo>
                  <a:cubicBezTo>
                    <a:pt x="5013" y="715"/>
                    <a:pt x="4715" y="1167"/>
                    <a:pt x="4239" y="1619"/>
                  </a:cubicBezTo>
                  <a:cubicBezTo>
                    <a:pt x="3751" y="2096"/>
                    <a:pt x="2965" y="2655"/>
                    <a:pt x="2024" y="2655"/>
                  </a:cubicBezTo>
                  <a:lnTo>
                    <a:pt x="619" y="2655"/>
                  </a:lnTo>
                  <a:cubicBezTo>
                    <a:pt x="286" y="2655"/>
                    <a:pt x="0" y="2941"/>
                    <a:pt x="0" y="3286"/>
                  </a:cubicBezTo>
                  <a:lnTo>
                    <a:pt x="0" y="4298"/>
                  </a:lnTo>
                  <a:cubicBezTo>
                    <a:pt x="0" y="4632"/>
                    <a:pt x="286" y="4917"/>
                    <a:pt x="619" y="4917"/>
                  </a:cubicBezTo>
                  <a:lnTo>
                    <a:pt x="893" y="4917"/>
                  </a:lnTo>
                  <a:lnTo>
                    <a:pt x="893" y="6703"/>
                  </a:lnTo>
                  <a:cubicBezTo>
                    <a:pt x="893" y="6763"/>
                    <a:pt x="953" y="6822"/>
                    <a:pt x="1012" y="6822"/>
                  </a:cubicBezTo>
                  <a:lnTo>
                    <a:pt x="1512" y="6822"/>
                  </a:lnTo>
                  <a:cubicBezTo>
                    <a:pt x="1572" y="6822"/>
                    <a:pt x="1619" y="6799"/>
                    <a:pt x="1631" y="6739"/>
                  </a:cubicBezTo>
                  <a:lnTo>
                    <a:pt x="1750" y="6322"/>
                  </a:lnTo>
                  <a:lnTo>
                    <a:pt x="2155" y="6322"/>
                  </a:lnTo>
                  <a:cubicBezTo>
                    <a:pt x="2215" y="6322"/>
                    <a:pt x="2274" y="6263"/>
                    <a:pt x="2274" y="6203"/>
                  </a:cubicBezTo>
                  <a:lnTo>
                    <a:pt x="2274" y="5441"/>
                  </a:lnTo>
                  <a:cubicBezTo>
                    <a:pt x="2274" y="5382"/>
                    <a:pt x="2215" y="5322"/>
                    <a:pt x="2155" y="5322"/>
                  </a:cubicBezTo>
                  <a:lnTo>
                    <a:pt x="2012" y="5322"/>
                  </a:lnTo>
                  <a:lnTo>
                    <a:pt x="2108" y="4917"/>
                  </a:lnTo>
                  <a:cubicBezTo>
                    <a:pt x="3024" y="4953"/>
                    <a:pt x="3763" y="5501"/>
                    <a:pt x="4239" y="5965"/>
                  </a:cubicBezTo>
                  <a:cubicBezTo>
                    <a:pt x="4715" y="6430"/>
                    <a:pt x="5013" y="6882"/>
                    <a:pt x="5084" y="6989"/>
                  </a:cubicBezTo>
                  <a:lnTo>
                    <a:pt x="5084" y="7465"/>
                  </a:lnTo>
                  <a:cubicBezTo>
                    <a:pt x="5084" y="7525"/>
                    <a:pt x="5144" y="7584"/>
                    <a:pt x="5203" y="7584"/>
                  </a:cubicBezTo>
                  <a:lnTo>
                    <a:pt x="5965" y="7584"/>
                  </a:lnTo>
                  <a:cubicBezTo>
                    <a:pt x="6025" y="7584"/>
                    <a:pt x="6084" y="7525"/>
                    <a:pt x="6084" y="7465"/>
                  </a:cubicBezTo>
                  <a:lnTo>
                    <a:pt x="6084" y="4775"/>
                  </a:lnTo>
                  <a:cubicBezTo>
                    <a:pt x="6596" y="4715"/>
                    <a:pt x="6977" y="4286"/>
                    <a:pt x="6977" y="3774"/>
                  </a:cubicBezTo>
                  <a:cubicBezTo>
                    <a:pt x="6977" y="3298"/>
                    <a:pt x="6596" y="2870"/>
                    <a:pt x="6084" y="2810"/>
                  </a:cubicBezTo>
                  <a:lnTo>
                    <a:pt x="6084" y="119"/>
                  </a:lnTo>
                  <a:cubicBezTo>
                    <a:pt x="6084" y="60"/>
                    <a:pt x="6025" y="0"/>
                    <a:pt x="5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0" name="Google Shape;17880;p63"/>
            <p:cNvSpPr/>
            <p:nvPr/>
          </p:nvSpPr>
          <p:spPr>
            <a:xfrm>
              <a:off x="6202788" y="3976471"/>
              <a:ext cx="19719" cy="7601"/>
            </a:xfrm>
            <a:custGeom>
              <a:rect b="b" l="l" r="r" t="t"/>
              <a:pathLst>
                <a:path extrusionOk="0" h="239" w="620">
                  <a:moveTo>
                    <a:pt x="119" y="0"/>
                  </a:moveTo>
                  <a:cubicBezTo>
                    <a:pt x="60" y="0"/>
                    <a:pt x="0" y="60"/>
                    <a:pt x="0" y="119"/>
                  </a:cubicBezTo>
                  <a:cubicBezTo>
                    <a:pt x="0" y="179"/>
                    <a:pt x="60" y="238"/>
                    <a:pt x="119" y="238"/>
                  </a:cubicBezTo>
                  <a:lnTo>
                    <a:pt x="500" y="238"/>
                  </a:lnTo>
                  <a:cubicBezTo>
                    <a:pt x="560" y="238"/>
                    <a:pt x="619" y="179"/>
                    <a:pt x="619" y="119"/>
                  </a:cubicBezTo>
                  <a:cubicBezTo>
                    <a:pt x="619" y="60"/>
                    <a:pt x="560"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1" name="Google Shape;17881;p63"/>
            <p:cNvSpPr/>
            <p:nvPr/>
          </p:nvSpPr>
          <p:spPr>
            <a:xfrm>
              <a:off x="6186122" y="3930259"/>
              <a:ext cx="17429" cy="16316"/>
            </a:xfrm>
            <a:custGeom>
              <a:rect b="b" l="l" r="r" t="t"/>
              <a:pathLst>
                <a:path extrusionOk="0" h="513" w="548">
                  <a:moveTo>
                    <a:pt x="429" y="0"/>
                  </a:moveTo>
                  <a:cubicBezTo>
                    <a:pt x="399" y="0"/>
                    <a:pt x="369" y="12"/>
                    <a:pt x="346" y="36"/>
                  </a:cubicBezTo>
                  <a:lnTo>
                    <a:pt x="72" y="298"/>
                  </a:lnTo>
                  <a:cubicBezTo>
                    <a:pt x="0" y="381"/>
                    <a:pt x="60" y="512"/>
                    <a:pt x="167" y="512"/>
                  </a:cubicBezTo>
                  <a:cubicBezTo>
                    <a:pt x="191" y="512"/>
                    <a:pt x="226" y="501"/>
                    <a:pt x="250" y="477"/>
                  </a:cubicBezTo>
                  <a:lnTo>
                    <a:pt x="524" y="215"/>
                  </a:lnTo>
                  <a:cubicBezTo>
                    <a:pt x="548" y="167"/>
                    <a:pt x="548" y="84"/>
                    <a:pt x="512" y="36"/>
                  </a:cubicBezTo>
                  <a:cubicBezTo>
                    <a:pt x="488" y="12"/>
                    <a:pt x="459" y="0"/>
                    <a:pt x="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2" name="Google Shape;17882;p63"/>
            <p:cNvSpPr/>
            <p:nvPr/>
          </p:nvSpPr>
          <p:spPr>
            <a:xfrm>
              <a:off x="6187235" y="4013556"/>
              <a:ext cx="16316" cy="15934"/>
            </a:xfrm>
            <a:custGeom>
              <a:rect b="b" l="l" r="r" t="t"/>
              <a:pathLst>
                <a:path extrusionOk="0" h="501" w="513">
                  <a:moveTo>
                    <a:pt x="120" y="1"/>
                  </a:moveTo>
                  <a:cubicBezTo>
                    <a:pt x="90" y="1"/>
                    <a:pt x="61" y="13"/>
                    <a:pt x="37" y="37"/>
                  </a:cubicBezTo>
                  <a:cubicBezTo>
                    <a:pt x="1" y="84"/>
                    <a:pt x="1" y="156"/>
                    <a:pt x="37" y="203"/>
                  </a:cubicBezTo>
                  <a:lnTo>
                    <a:pt x="311" y="465"/>
                  </a:lnTo>
                  <a:cubicBezTo>
                    <a:pt x="334" y="489"/>
                    <a:pt x="367" y="501"/>
                    <a:pt x="400" y="501"/>
                  </a:cubicBezTo>
                  <a:cubicBezTo>
                    <a:pt x="433" y="501"/>
                    <a:pt x="465" y="489"/>
                    <a:pt x="489" y="465"/>
                  </a:cubicBezTo>
                  <a:cubicBezTo>
                    <a:pt x="513" y="429"/>
                    <a:pt x="513" y="346"/>
                    <a:pt x="477" y="310"/>
                  </a:cubicBezTo>
                  <a:lnTo>
                    <a:pt x="203" y="37"/>
                  </a:lnTo>
                  <a:cubicBezTo>
                    <a:pt x="180" y="13"/>
                    <a:pt x="150" y="1"/>
                    <a:pt x="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83" name="Google Shape;17883;p63"/>
          <p:cNvGrpSpPr/>
          <p:nvPr/>
        </p:nvGrpSpPr>
        <p:grpSpPr>
          <a:xfrm>
            <a:off x="6243508" y="3697623"/>
            <a:ext cx="320372" cy="213602"/>
            <a:chOff x="6395908" y="3873073"/>
            <a:chExt cx="320372" cy="213602"/>
          </a:xfrm>
        </p:grpSpPr>
        <p:sp>
          <p:nvSpPr>
            <p:cNvPr id="17884" name="Google Shape;17884;p63"/>
            <p:cNvSpPr/>
            <p:nvPr/>
          </p:nvSpPr>
          <p:spPr>
            <a:xfrm>
              <a:off x="6395908" y="3873073"/>
              <a:ext cx="320372" cy="213602"/>
            </a:xfrm>
            <a:custGeom>
              <a:rect b="b" l="l" r="r" t="t"/>
              <a:pathLst>
                <a:path extrusionOk="0" h="6716" w="10073">
                  <a:moveTo>
                    <a:pt x="9585" y="310"/>
                  </a:moveTo>
                  <a:cubicBezTo>
                    <a:pt x="9692" y="310"/>
                    <a:pt x="9763" y="394"/>
                    <a:pt x="9763" y="501"/>
                  </a:cubicBezTo>
                  <a:lnTo>
                    <a:pt x="9763" y="6228"/>
                  </a:lnTo>
                  <a:cubicBezTo>
                    <a:pt x="9763" y="6335"/>
                    <a:pt x="9692" y="6406"/>
                    <a:pt x="9585" y="6406"/>
                  </a:cubicBezTo>
                  <a:lnTo>
                    <a:pt x="488" y="6406"/>
                  </a:lnTo>
                  <a:cubicBezTo>
                    <a:pt x="381" y="6406"/>
                    <a:pt x="310" y="6335"/>
                    <a:pt x="310" y="6228"/>
                  </a:cubicBezTo>
                  <a:lnTo>
                    <a:pt x="310" y="501"/>
                  </a:lnTo>
                  <a:cubicBezTo>
                    <a:pt x="310" y="394"/>
                    <a:pt x="381" y="310"/>
                    <a:pt x="488" y="310"/>
                  </a:cubicBezTo>
                  <a:close/>
                  <a:moveTo>
                    <a:pt x="488" y="1"/>
                  </a:moveTo>
                  <a:cubicBezTo>
                    <a:pt x="227" y="1"/>
                    <a:pt x="0" y="227"/>
                    <a:pt x="0" y="501"/>
                  </a:cubicBezTo>
                  <a:lnTo>
                    <a:pt x="0" y="6228"/>
                  </a:lnTo>
                  <a:cubicBezTo>
                    <a:pt x="0" y="6490"/>
                    <a:pt x="227" y="6716"/>
                    <a:pt x="488" y="6716"/>
                  </a:cubicBezTo>
                  <a:lnTo>
                    <a:pt x="9585" y="6716"/>
                  </a:lnTo>
                  <a:cubicBezTo>
                    <a:pt x="9847" y="6716"/>
                    <a:pt x="10073" y="6490"/>
                    <a:pt x="10073" y="6228"/>
                  </a:cubicBezTo>
                  <a:lnTo>
                    <a:pt x="10073" y="501"/>
                  </a:lnTo>
                  <a:cubicBezTo>
                    <a:pt x="10073" y="227"/>
                    <a:pt x="9871" y="1"/>
                    <a:pt x="95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5" name="Google Shape;17885;p63"/>
            <p:cNvSpPr/>
            <p:nvPr/>
          </p:nvSpPr>
          <p:spPr>
            <a:xfrm>
              <a:off x="6427713" y="3894669"/>
              <a:ext cx="256762" cy="171175"/>
            </a:xfrm>
            <a:custGeom>
              <a:rect b="b" l="l" r="r" t="t"/>
              <a:pathLst>
                <a:path extrusionOk="0" h="5382" w="8073">
                  <a:moveTo>
                    <a:pt x="7751" y="322"/>
                  </a:moveTo>
                  <a:lnTo>
                    <a:pt x="7751" y="5060"/>
                  </a:lnTo>
                  <a:lnTo>
                    <a:pt x="310" y="5060"/>
                  </a:lnTo>
                  <a:lnTo>
                    <a:pt x="310" y="322"/>
                  </a:lnTo>
                  <a:close/>
                  <a:moveTo>
                    <a:pt x="155" y="0"/>
                  </a:moveTo>
                  <a:cubicBezTo>
                    <a:pt x="72" y="0"/>
                    <a:pt x="0" y="72"/>
                    <a:pt x="0" y="155"/>
                  </a:cubicBezTo>
                  <a:lnTo>
                    <a:pt x="0" y="5215"/>
                  </a:lnTo>
                  <a:cubicBezTo>
                    <a:pt x="0" y="5310"/>
                    <a:pt x="72" y="5382"/>
                    <a:pt x="155" y="5382"/>
                  </a:cubicBezTo>
                  <a:lnTo>
                    <a:pt x="7918" y="5382"/>
                  </a:lnTo>
                  <a:cubicBezTo>
                    <a:pt x="8001" y="5382"/>
                    <a:pt x="8073" y="5310"/>
                    <a:pt x="8073" y="5215"/>
                  </a:cubicBezTo>
                  <a:lnTo>
                    <a:pt x="8073" y="155"/>
                  </a:lnTo>
                  <a:cubicBezTo>
                    <a:pt x="8073" y="72"/>
                    <a:pt x="8001" y="0"/>
                    <a:pt x="7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6" name="Google Shape;17886;p63"/>
            <p:cNvSpPr/>
            <p:nvPr/>
          </p:nvSpPr>
          <p:spPr>
            <a:xfrm>
              <a:off x="6411429" y="3969633"/>
              <a:ext cx="10623" cy="21627"/>
            </a:xfrm>
            <a:custGeom>
              <a:rect b="b" l="l" r="r" t="t"/>
              <a:pathLst>
                <a:path extrusionOk="0" h="680" w="334">
                  <a:moveTo>
                    <a:pt x="167" y="1"/>
                  </a:moveTo>
                  <a:cubicBezTo>
                    <a:pt x="72" y="1"/>
                    <a:pt x="0" y="84"/>
                    <a:pt x="0" y="167"/>
                  </a:cubicBezTo>
                  <a:lnTo>
                    <a:pt x="0" y="513"/>
                  </a:lnTo>
                  <a:cubicBezTo>
                    <a:pt x="0" y="596"/>
                    <a:pt x="72" y="679"/>
                    <a:pt x="167" y="679"/>
                  </a:cubicBezTo>
                  <a:cubicBezTo>
                    <a:pt x="251" y="679"/>
                    <a:pt x="334" y="596"/>
                    <a:pt x="334" y="513"/>
                  </a:cubicBezTo>
                  <a:lnTo>
                    <a:pt x="334"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7" name="Google Shape;17887;p63"/>
            <p:cNvSpPr/>
            <p:nvPr/>
          </p:nvSpPr>
          <p:spPr>
            <a:xfrm>
              <a:off x="6690136" y="3964704"/>
              <a:ext cx="10623" cy="31487"/>
            </a:xfrm>
            <a:custGeom>
              <a:rect b="b" l="l" r="r" t="t"/>
              <a:pathLst>
                <a:path extrusionOk="0" h="990" w="334">
                  <a:moveTo>
                    <a:pt x="167" y="1"/>
                  </a:moveTo>
                  <a:cubicBezTo>
                    <a:pt x="84" y="1"/>
                    <a:pt x="0" y="72"/>
                    <a:pt x="0" y="156"/>
                  </a:cubicBezTo>
                  <a:lnTo>
                    <a:pt x="0" y="834"/>
                  </a:lnTo>
                  <a:cubicBezTo>
                    <a:pt x="0" y="918"/>
                    <a:pt x="84" y="989"/>
                    <a:pt x="167" y="989"/>
                  </a:cubicBezTo>
                  <a:cubicBezTo>
                    <a:pt x="251" y="989"/>
                    <a:pt x="334" y="918"/>
                    <a:pt x="334" y="834"/>
                  </a:cubicBezTo>
                  <a:lnTo>
                    <a:pt x="334" y="156"/>
                  </a:lnTo>
                  <a:cubicBezTo>
                    <a:pt x="334"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8" name="Google Shape;17888;p63"/>
            <p:cNvSpPr/>
            <p:nvPr/>
          </p:nvSpPr>
          <p:spPr>
            <a:xfrm>
              <a:off x="6690136" y="3894669"/>
              <a:ext cx="10623" cy="10241"/>
            </a:xfrm>
            <a:custGeom>
              <a:rect b="b" l="l" r="r" t="t"/>
              <a:pathLst>
                <a:path extrusionOk="0" h="322" w="334">
                  <a:moveTo>
                    <a:pt x="167" y="0"/>
                  </a:moveTo>
                  <a:cubicBezTo>
                    <a:pt x="84" y="0"/>
                    <a:pt x="0" y="72"/>
                    <a:pt x="0" y="155"/>
                  </a:cubicBezTo>
                  <a:cubicBezTo>
                    <a:pt x="0" y="250"/>
                    <a:pt x="84" y="322"/>
                    <a:pt x="167" y="322"/>
                  </a:cubicBezTo>
                  <a:cubicBezTo>
                    <a:pt x="251" y="322"/>
                    <a:pt x="334" y="250"/>
                    <a:pt x="334" y="155"/>
                  </a:cubicBez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9" name="Google Shape;17889;p63"/>
            <p:cNvSpPr/>
            <p:nvPr/>
          </p:nvSpPr>
          <p:spPr>
            <a:xfrm>
              <a:off x="6411429" y="3942758"/>
              <a:ext cx="10623" cy="15553"/>
            </a:xfrm>
            <a:custGeom>
              <a:rect b="b" l="l" r="r" t="t"/>
              <a:pathLst>
                <a:path extrusionOk="0" h="489" w="334">
                  <a:moveTo>
                    <a:pt x="167" y="0"/>
                  </a:moveTo>
                  <a:cubicBezTo>
                    <a:pt x="72" y="0"/>
                    <a:pt x="0" y="72"/>
                    <a:pt x="0" y="167"/>
                  </a:cubicBezTo>
                  <a:lnTo>
                    <a:pt x="0" y="334"/>
                  </a:lnTo>
                  <a:cubicBezTo>
                    <a:pt x="0" y="417"/>
                    <a:pt x="72" y="489"/>
                    <a:pt x="167" y="489"/>
                  </a:cubicBezTo>
                  <a:cubicBezTo>
                    <a:pt x="251" y="489"/>
                    <a:pt x="334" y="417"/>
                    <a:pt x="334" y="334"/>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0" name="Google Shape;17890;p63"/>
            <p:cNvSpPr/>
            <p:nvPr/>
          </p:nvSpPr>
          <p:spPr>
            <a:xfrm>
              <a:off x="6411429" y="4001820"/>
              <a:ext cx="10623" cy="15934"/>
            </a:xfrm>
            <a:custGeom>
              <a:rect b="b" l="l" r="r" t="t"/>
              <a:pathLst>
                <a:path extrusionOk="0" h="501" w="334">
                  <a:moveTo>
                    <a:pt x="167" y="1"/>
                  </a:moveTo>
                  <a:cubicBezTo>
                    <a:pt x="72" y="1"/>
                    <a:pt x="0" y="84"/>
                    <a:pt x="0" y="167"/>
                  </a:cubicBezTo>
                  <a:lnTo>
                    <a:pt x="0" y="334"/>
                  </a:lnTo>
                  <a:cubicBezTo>
                    <a:pt x="0" y="417"/>
                    <a:pt x="72" y="501"/>
                    <a:pt x="167" y="501"/>
                  </a:cubicBezTo>
                  <a:cubicBezTo>
                    <a:pt x="251" y="501"/>
                    <a:pt x="334" y="417"/>
                    <a:pt x="334" y="334"/>
                  </a:cubicBezTo>
                  <a:lnTo>
                    <a:pt x="334"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1" name="Google Shape;17891;p63"/>
            <p:cNvSpPr/>
            <p:nvPr/>
          </p:nvSpPr>
          <p:spPr>
            <a:xfrm>
              <a:off x="6448927" y="4017723"/>
              <a:ext cx="214366" cy="32218"/>
            </a:xfrm>
            <a:custGeom>
              <a:rect b="b" l="l" r="r" t="t"/>
              <a:pathLst>
                <a:path extrusionOk="0" h="1013" w="6740">
                  <a:moveTo>
                    <a:pt x="1512" y="322"/>
                  </a:moveTo>
                  <a:cubicBezTo>
                    <a:pt x="1619" y="322"/>
                    <a:pt x="1691" y="394"/>
                    <a:pt x="1691" y="501"/>
                  </a:cubicBezTo>
                  <a:cubicBezTo>
                    <a:pt x="1691" y="608"/>
                    <a:pt x="1619" y="679"/>
                    <a:pt x="1512" y="679"/>
                  </a:cubicBezTo>
                  <a:cubicBezTo>
                    <a:pt x="1417" y="679"/>
                    <a:pt x="1334" y="608"/>
                    <a:pt x="1334" y="501"/>
                  </a:cubicBezTo>
                  <a:cubicBezTo>
                    <a:pt x="1334" y="394"/>
                    <a:pt x="1417" y="322"/>
                    <a:pt x="1512" y="322"/>
                  </a:cubicBezTo>
                  <a:close/>
                  <a:moveTo>
                    <a:pt x="1512" y="1"/>
                  </a:moveTo>
                  <a:cubicBezTo>
                    <a:pt x="1298" y="1"/>
                    <a:pt x="1119" y="132"/>
                    <a:pt x="1036" y="334"/>
                  </a:cubicBezTo>
                  <a:lnTo>
                    <a:pt x="167" y="334"/>
                  </a:lnTo>
                  <a:cubicBezTo>
                    <a:pt x="72" y="334"/>
                    <a:pt x="0" y="418"/>
                    <a:pt x="0" y="501"/>
                  </a:cubicBezTo>
                  <a:cubicBezTo>
                    <a:pt x="0" y="596"/>
                    <a:pt x="72" y="668"/>
                    <a:pt x="167" y="668"/>
                  </a:cubicBezTo>
                  <a:lnTo>
                    <a:pt x="1036" y="668"/>
                  </a:lnTo>
                  <a:cubicBezTo>
                    <a:pt x="1096" y="858"/>
                    <a:pt x="1298" y="1013"/>
                    <a:pt x="1512" y="1013"/>
                  </a:cubicBezTo>
                  <a:cubicBezTo>
                    <a:pt x="1739" y="1013"/>
                    <a:pt x="1917" y="870"/>
                    <a:pt x="1989" y="668"/>
                  </a:cubicBezTo>
                  <a:lnTo>
                    <a:pt x="6572" y="668"/>
                  </a:lnTo>
                  <a:cubicBezTo>
                    <a:pt x="6668" y="668"/>
                    <a:pt x="6739" y="596"/>
                    <a:pt x="6739" y="501"/>
                  </a:cubicBezTo>
                  <a:cubicBezTo>
                    <a:pt x="6727" y="418"/>
                    <a:pt x="6668" y="334"/>
                    <a:pt x="6572" y="334"/>
                  </a:cubicBezTo>
                  <a:lnTo>
                    <a:pt x="1989" y="334"/>
                  </a:lnTo>
                  <a:cubicBezTo>
                    <a:pt x="1929" y="144"/>
                    <a:pt x="1739" y="1"/>
                    <a:pt x="1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2" name="Google Shape;17892;p63"/>
            <p:cNvSpPr/>
            <p:nvPr/>
          </p:nvSpPr>
          <p:spPr>
            <a:xfrm>
              <a:off x="6535627" y="3940913"/>
              <a:ext cx="46244" cy="46181"/>
            </a:xfrm>
            <a:custGeom>
              <a:rect b="b" l="l" r="r" t="t"/>
              <a:pathLst>
                <a:path extrusionOk="0" h="1452" w="1454">
                  <a:moveTo>
                    <a:pt x="298" y="308"/>
                  </a:moveTo>
                  <a:lnTo>
                    <a:pt x="1096" y="713"/>
                  </a:lnTo>
                  <a:cubicBezTo>
                    <a:pt x="1108" y="713"/>
                    <a:pt x="1132" y="713"/>
                    <a:pt x="1108" y="725"/>
                  </a:cubicBezTo>
                  <a:lnTo>
                    <a:pt x="310" y="1130"/>
                  </a:lnTo>
                  <a:lnTo>
                    <a:pt x="298" y="1130"/>
                  </a:lnTo>
                  <a:lnTo>
                    <a:pt x="298" y="1118"/>
                  </a:lnTo>
                  <a:lnTo>
                    <a:pt x="298" y="332"/>
                  </a:lnTo>
                  <a:lnTo>
                    <a:pt x="298" y="308"/>
                  </a:lnTo>
                  <a:close/>
                  <a:moveTo>
                    <a:pt x="303" y="0"/>
                  </a:moveTo>
                  <a:cubicBezTo>
                    <a:pt x="247" y="0"/>
                    <a:pt x="194" y="15"/>
                    <a:pt x="144" y="46"/>
                  </a:cubicBezTo>
                  <a:cubicBezTo>
                    <a:pt x="36" y="106"/>
                    <a:pt x="1" y="213"/>
                    <a:pt x="1" y="332"/>
                  </a:cubicBezTo>
                  <a:lnTo>
                    <a:pt x="1" y="1130"/>
                  </a:lnTo>
                  <a:cubicBezTo>
                    <a:pt x="1" y="1249"/>
                    <a:pt x="60" y="1356"/>
                    <a:pt x="144" y="1416"/>
                  </a:cubicBezTo>
                  <a:cubicBezTo>
                    <a:pt x="203" y="1440"/>
                    <a:pt x="263" y="1451"/>
                    <a:pt x="322" y="1451"/>
                  </a:cubicBezTo>
                  <a:cubicBezTo>
                    <a:pt x="370" y="1451"/>
                    <a:pt x="429" y="1440"/>
                    <a:pt x="477" y="1428"/>
                  </a:cubicBezTo>
                  <a:lnTo>
                    <a:pt x="1275" y="1023"/>
                  </a:lnTo>
                  <a:cubicBezTo>
                    <a:pt x="1382" y="963"/>
                    <a:pt x="1453" y="856"/>
                    <a:pt x="1453" y="725"/>
                  </a:cubicBezTo>
                  <a:cubicBezTo>
                    <a:pt x="1453" y="594"/>
                    <a:pt x="1370" y="487"/>
                    <a:pt x="1263" y="427"/>
                  </a:cubicBezTo>
                  <a:lnTo>
                    <a:pt x="453" y="35"/>
                  </a:lnTo>
                  <a:cubicBezTo>
                    <a:pt x="403" y="12"/>
                    <a:pt x="352" y="0"/>
                    <a:pt x="3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3" name="Google Shape;17893;p63"/>
            <p:cNvSpPr/>
            <p:nvPr/>
          </p:nvSpPr>
          <p:spPr>
            <a:xfrm>
              <a:off x="6497016" y="3916233"/>
              <a:ext cx="117424" cy="96242"/>
            </a:xfrm>
            <a:custGeom>
              <a:rect b="b" l="l" r="r" t="t"/>
              <a:pathLst>
                <a:path extrusionOk="0" h="3026" w="3692">
                  <a:moveTo>
                    <a:pt x="2858" y="299"/>
                  </a:moveTo>
                  <a:cubicBezTo>
                    <a:pt x="3144" y="299"/>
                    <a:pt x="3382" y="537"/>
                    <a:pt x="3382" y="822"/>
                  </a:cubicBezTo>
                  <a:lnTo>
                    <a:pt x="3382" y="2180"/>
                  </a:lnTo>
                  <a:cubicBezTo>
                    <a:pt x="3382" y="2454"/>
                    <a:pt x="3144" y="2692"/>
                    <a:pt x="2858" y="2692"/>
                  </a:cubicBezTo>
                  <a:lnTo>
                    <a:pt x="834" y="2692"/>
                  </a:lnTo>
                  <a:cubicBezTo>
                    <a:pt x="560" y="2692"/>
                    <a:pt x="322" y="2454"/>
                    <a:pt x="322" y="2180"/>
                  </a:cubicBezTo>
                  <a:lnTo>
                    <a:pt x="322" y="822"/>
                  </a:lnTo>
                  <a:cubicBezTo>
                    <a:pt x="322" y="537"/>
                    <a:pt x="560" y="299"/>
                    <a:pt x="834" y="299"/>
                  </a:cubicBezTo>
                  <a:close/>
                  <a:moveTo>
                    <a:pt x="834" y="1"/>
                  </a:moveTo>
                  <a:cubicBezTo>
                    <a:pt x="381" y="1"/>
                    <a:pt x="0" y="370"/>
                    <a:pt x="0" y="834"/>
                  </a:cubicBezTo>
                  <a:lnTo>
                    <a:pt x="0" y="2192"/>
                  </a:lnTo>
                  <a:cubicBezTo>
                    <a:pt x="0" y="2656"/>
                    <a:pt x="381" y="3025"/>
                    <a:pt x="834" y="3025"/>
                  </a:cubicBezTo>
                  <a:lnTo>
                    <a:pt x="2858" y="3025"/>
                  </a:lnTo>
                  <a:cubicBezTo>
                    <a:pt x="3322" y="3025"/>
                    <a:pt x="3691" y="2656"/>
                    <a:pt x="3691" y="2192"/>
                  </a:cubicBezTo>
                  <a:lnTo>
                    <a:pt x="3691" y="834"/>
                  </a:lnTo>
                  <a:cubicBezTo>
                    <a:pt x="3691" y="370"/>
                    <a:pt x="3322" y="1"/>
                    <a:pt x="2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94" name="Google Shape;17894;p63"/>
          <p:cNvGrpSpPr/>
          <p:nvPr/>
        </p:nvGrpSpPr>
        <p:grpSpPr>
          <a:xfrm>
            <a:off x="7262890" y="3627366"/>
            <a:ext cx="357138" cy="352018"/>
            <a:chOff x="7415290" y="3802816"/>
            <a:chExt cx="357138" cy="352018"/>
          </a:xfrm>
        </p:grpSpPr>
        <p:sp>
          <p:nvSpPr>
            <p:cNvPr id="17895" name="Google Shape;17895;p63"/>
            <p:cNvSpPr/>
            <p:nvPr/>
          </p:nvSpPr>
          <p:spPr>
            <a:xfrm>
              <a:off x="7680385" y="3835289"/>
              <a:ext cx="59475" cy="58267"/>
            </a:xfrm>
            <a:custGeom>
              <a:rect b="b" l="l" r="r" t="t"/>
              <a:pathLst>
                <a:path extrusionOk="0" h="1832" w="1870">
                  <a:moveTo>
                    <a:pt x="1695" y="1"/>
                  </a:moveTo>
                  <a:cubicBezTo>
                    <a:pt x="1652" y="1"/>
                    <a:pt x="1608" y="16"/>
                    <a:pt x="1572" y="46"/>
                  </a:cubicBezTo>
                  <a:lnTo>
                    <a:pt x="60" y="1546"/>
                  </a:lnTo>
                  <a:cubicBezTo>
                    <a:pt x="0" y="1605"/>
                    <a:pt x="0" y="1713"/>
                    <a:pt x="60" y="1784"/>
                  </a:cubicBezTo>
                  <a:cubicBezTo>
                    <a:pt x="96" y="1820"/>
                    <a:pt x="143" y="1832"/>
                    <a:pt x="179" y="1832"/>
                  </a:cubicBezTo>
                  <a:cubicBezTo>
                    <a:pt x="227" y="1832"/>
                    <a:pt x="274" y="1820"/>
                    <a:pt x="298" y="1784"/>
                  </a:cubicBezTo>
                  <a:lnTo>
                    <a:pt x="1810" y="284"/>
                  </a:lnTo>
                  <a:cubicBezTo>
                    <a:pt x="1870" y="224"/>
                    <a:pt x="1870" y="117"/>
                    <a:pt x="1810" y="46"/>
                  </a:cubicBezTo>
                  <a:cubicBezTo>
                    <a:pt x="1780" y="16"/>
                    <a:pt x="1739" y="1"/>
                    <a:pt x="16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6" name="Google Shape;17896;p63"/>
            <p:cNvSpPr/>
            <p:nvPr/>
          </p:nvSpPr>
          <p:spPr>
            <a:xfrm>
              <a:off x="7659553" y="3805329"/>
              <a:ext cx="30310" cy="76109"/>
            </a:xfrm>
            <a:custGeom>
              <a:rect b="b" l="l" r="r" t="t"/>
              <a:pathLst>
                <a:path extrusionOk="0" h="2393" w="953">
                  <a:moveTo>
                    <a:pt x="771" y="1"/>
                  </a:moveTo>
                  <a:cubicBezTo>
                    <a:pt x="703" y="1"/>
                    <a:pt x="639" y="54"/>
                    <a:pt x="620" y="130"/>
                  </a:cubicBezTo>
                  <a:lnTo>
                    <a:pt x="36" y="2178"/>
                  </a:lnTo>
                  <a:cubicBezTo>
                    <a:pt x="0" y="2274"/>
                    <a:pt x="60" y="2357"/>
                    <a:pt x="155" y="2393"/>
                  </a:cubicBezTo>
                  <a:lnTo>
                    <a:pt x="191" y="2393"/>
                  </a:lnTo>
                  <a:cubicBezTo>
                    <a:pt x="274" y="2393"/>
                    <a:pt x="334" y="2345"/>
                    <a:pt x="358" y="2274"/>
                  </a:cubicBezTo>
                  <a:lnTo>
                    <a:pt x="941" y="214"/>
                  </a:lnTo>
                  <a:cubicBezTo>
                    <a:pt x="953" y="107"/>
                    <a:pt x="893" y="23"/>
                    <a:pt x="822" y="11"/>
                  </a:cubicBezTo>
                  <a:cubicBezTo>
                    <a:pt x="805" y="4"/>
                    <a:pt x="788" y="1"/>
                    <a:pt x="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7" name="Google Shape;17897;p63"/>
            <p:cNvSpPr/>
            <p:nvPr/>
          </p:nvSpPr>
          <p:spPr>
            <a:xfrm>
              <a:off x="7619033" y="3802816"/>
              <a:ext cx="31837" cy="75600"/>
            </a:xfrm>
            <a:custGeom>
              <a:rect b="b" l="l" r="r" t="t"/>
              <a:pathLst>
                <a:path extrusionOk="0" h="2377" w="1001">
                  <a:moveTo>
                    <a:pt x="180" y="1"/>
                  </a:moveTo>
                  <a:cubicBezTo>
                    <a:pt x="164" y="1"/>
                    <a:pt x="148" y="3"/>
                    <a:pt x="131" y="7"/>
                  </a:cubicBezTo>
                  <a:cubicBezTo>
                    <a:pt x="48" y="43"/>
                    <a:pt x="1" y="126"/>
                    <a:pt x="24" y="221"/>
                  </a:cubicBezTo>
                  <a:lnTo>
                    <a:pt x="655" y="2257"/>
                  </a:lnTo>
                  <a:cubicBezTo>
                    <a:pt x="667" y="2329"/>
                    <a:pt x="739" y="2376"/>
                    <a:pt x="798" y="2376"/>
                  </a:cubicBezTo>
                  <a:lnTo>
                    <a:pt x="846" y="2376"/>
                  </a:lnTo>
                  <a:cubicBezTo>
                    <a:pt x="953" y="2329"/>
                    <a:pt x="1001" y="2245"/>
                    <a:pt x="965" y="2150"/>
                  </a:cubicBezTo>
                  <a:lnTo>
                    <a:pt x="346" y="114"/>
                  </a:lnTo>
                  <a:cubicBezTo>
                    <a:pt x="316" y="45"/>
                    <a:pt x="254"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8" name="Google Shape;17898;p63"/>
            <p:cNvSpPr/>
            <p:nvPr/>
          </p:nvSpPr>
          <p:spPr>
            <a:xfrm>
              <a:off x="7693266" y="3885509"/>
              <a:ext cx="76904" cy="28879"/>
            </a:xfrm>
            <a:custGeom>
              <a:rect b="b" l="l" r="r" t="t"/>
              <a:pathLst>
                <a:path extrusionOk="0" h="908" w="2418">
                  <a:moveTo>
                    <a:pt x="2222" y="0"/>
                  </a:moveTo>
                  <a:cubicBezTo>
                    <a:pt x="2212" y="0"/>
                    <a:pt x="2201" y="1"/>
                    <a:pt x="2191" y="3"/>
                  </a:cubicBezTo>
                  <a:lnTo>
                    <a:pt x="131" y="586"/>
                  </a:lnTo>
                  <a:cubicBezTo>
                    <a:pt x="48" y="610"/>
                    <a:pt x="0" y="705"/>
                    <a:pt x="12" y="788"/>
                  </a:cubicBezTo>
                  <a:cubicBezTo>
                    <a:pt x="36" y="860"/>
                    <a:pt x="107" y="907"/>
                    <a:pt x="179" y="907"/>
                  </a:cubicBezTo>
                  <a:lnTo>
                    <a:pt x="226" y="907"/>
                  </a:lnTo>
                  <a:lnTo>
                    <a:pt x="2274" y="324"/>
                  </a:lnTo>
                  <a:cubicBezTo>
                    <a:pt x="2369" y="300"/>
                    <a:pt x="2417" y="193"/>
                    <a:pt x="2393" y="122"/>
                  </a:cubicBezTo>
                  <a:cubicBezTo>
                    <a:pt x="2372" y="38"/>
                    <a:pt x="2297" y="0"/>
                    <a:pt x="2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9" name="Google Shape;17899;p63"/>
            <p:cNvSpPr/>
            <p:nvPr/>
          </p:nvSpPr>
          <p:spPr>
            <a:xfrm>
              <a:off x="7695524" y="3924566"/>
              <a:ext cx="76904" cy="29960"/>
            </a:xfrm>
            <a:custGeom>
              <a:rect b="b" l="l" r="r" t="t"/>
              <a:pathLst>
                <a:path extrusionOk="0" h="942" w="2418">
                  <a:moveTo>
                    <a:pt x="180" y="1"/>
                  </a:moveTo>
                  <a:cubicBezTo>
                    <a:pt x="115" y="1"/>
                    <a:pt x="55" y="44"/>
                    <a:pt x="36" y="108"/>
                  </a:cubicBezTo>
                  <a:cubicBezTo>
                    <a:pt x="1" y="203"/>
                    <a:pt x="48" y="287"/>
                    <a:pt x="143" y="322"/>
                  </a:cubicBezTo>
                  <a:lnTo>
                    <a:pt x="2179" y="941"/>
                  </a:lnTo>
                  <a:lnTo>
                    <a:pt x="2227" y="941"/>
                  </a:lnTo>
                  <a:cubicBezTo>
                    <a:pt x="2298" y="941"/>
                    <a:pt x="2358" y="906"/>
                    <a:pt x="2370" y="822"/>
                  </a:cubicBezTo>
                  <a:cubicBezTo>
                    <a:pt x="2418" y="751"/>
                    <a:pt x="2370" y="668"/>
                    <a:pt x="2287" y="632"/>
                  </a:cubicBezTo>
                  <a:lnTo>
                    <a:pt x="239" y="13"/>
                  </a:lnTo>
                  <a:cubicBezTo>
                    <a:pt x="220" y="5"/>
                    <a:pt x="200"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0" name="Google Shape;17900;p63"/>
            <p:cNvSpPr/>
            <p:nvPr/>
          </p:nvSpPr>
          <p:spPr>
            <a:xfrm>
              <a:off x="7473620" y="3916519"/>
              <a:ext cx="75378" cy="85333"/>
            </a:xfrm>
            <a:custGeom>
              <a:rect b="b" l="l" r="r" t="t"/>
              <a:pathLst>
                <a:path extrusionOk="0" h="2683" w="2370">
                  <a:moveTo>
                    <a:pt x="2184" y="0"/>
                  </a:moveTo>
                  <a:cubicBezTo>
                    <a:pt x="2139" y="0"/>
                    <a:pt x="2098" y="19"/>
                    <a:pt x="2072" y="51"/>
                  </a:cubicBezTo>
                  <a:lnTo>
                    <a:pt x="60" y="2421"/>
                  </a:lnTo>
                  <a:cubicBezTo>
                    <a:pt x="1" y="2492"/>
                    <a:pt x="12" y="2599"/>
                    <a:pt x="72" y="2647"/>
                  </a:cubicBezTo>
                  <a:cubicBezTo>
                    <a:pt x="108" y="2671"/>
                    <a:pt x="155" y="2683"/>
                    <a:pt x="179" y="2683"/>
                  </a:cubicBezTo>
                  <a:cubicBezTo>
                    <a:pt x="227" y="2683"/>
                    <a:pt x="274" y="2671"/>
                    <a:pt x="298" y="2623"/>
                  </a:cubicBezTo>
                  <a:lnTo>
                    <a:pt x="2310" y="266"/>
                  </a:lnTo>
                  <a:cubicBezTo>
                    <a:pt x="2370" y="182"/>
                    <a:pt x="2370" y="99"/>
                    <a:pt x="2298" y="40"/>
                  </a:cubicBezTo>
                  <a:cubicBezTo>
                    <a:pt x="2261" y="13"/>
                    <a:pt x="2221" y="0"/>
                    <a:pt x="2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1" name="Google Shape;17901;p63"/>
            <p:cNvSpPr/>
            <p:nvPr/>
          </p:nvSpPr>
          <p:spPr>
            <a:xfrm>
              <a:off x="7415290" y="3850078"/>
              <a:ext cx="310576" cy="304756"/>
            </a:xfrm>
            <a:custGeom>
              <a:rect b="b" l="l" r="r" t="t"/>
              <a:pathLst>
                <a:path extrusionOk="0" h="9582" w="9765">
                  <a:moveTo>
                    <a:pt x="5716" y="386"/>
                  </a:moveTo>
                  <a:cubicBezTo>
                    <a:pt x="5941" y="386"/>
                    <a:pt x="6202" y="495"/>
                    <a:pt x="6407" y="700"/>
                  </a:cubicBezTo>
                  <a:cubicBezTo>
                    <a:pt x="6645" y="938"/>
                    <a:pt x="6764" y="1259"/>
                    <a:pt x="6704" y="1533"/>
                  </a:cubicBezTo>
                  <a:lnTo>
                    <a:pt x="5573" y="402"/>
                  </a:lnTo>
                  <a:cubicBezTo>
                    <a:pt x="5618" y="391"/>
                    <a:pt x="5666" y="386"/>
                    <a:pt x="5716" y="386"/>
                  </a:cubicBezTo>
                  <a:close/>
                  <a:moveTo>
                    <a:pt x="5144" y="426"/>
                  </a:moveTo>
                  <a:lnTo>
                    <a:pt x="6657" y="1950"/>
                  </a:lnTo>
                  <a:lnTo>
                    <a:pt x="6347" y="2260"/>
                  </a:lnTo>
                  <a:lnTo>
                    <a:pt x="4823" y="747"/>
                  </a:lnTo>
                  <a:lnTo>
                    <a:pt x="5144" y="426"/>
                  </a:lnTo>
                  <a:close/>
                  <a:moveTo>
                    <a:pt x="8341" y="3017"/>
                  </a:moveTo>
                  <a:cubicBezTo>
                    <a:pt x="8572" y="3017"/>
                    <a:pt x="8831" y="3126"/>
                    <a:pt x="9026" y="3331"/>
                  </a:cubicBezTo>
                  <a:cubicBezTo>
                    <a:pt x="9276" y="3569"/>
                    <a:pt x="9383" y="3903"/>
                    <a:pt x="9324" y="4165"/>
                  </a:cubicBezTo>
                  <a:lnTo>
                    <a:pt x="8192" y="3033"/>
                  </a:lnTo>
                  <a:cubicBezTo>
                    <a:pt x="8240" y="3023"/>
                    <a:pt x="8290" y="3017"/>
                    <a:pt x="8341" y="3017"/>
                  </a:cubicBezTo>
                  <a:close/>
                  <a:moveTo>
                    <a:pt x="7776" y="3081"/>
                  </a:moveTo>
                  <a:lnTo>
                    <a:pt x="7800" y="3105"/>
                  </a:lnTo>
                  <a:lnTo>
                    <a:pt x="9288" y="4593"/>
                  </a:lnTo>
                  <a:lnTo>
                    <a:pt x="8978" y="4915"/>
                  </a:lnTo>
                  <a:lnTo>
                    <a:pt x="7466" y="3391"/>
                  </a:lnTo>
                  <a:lnTo>
                    <a:pt x="7776" y="3081"/>
                  </a:lnTo>
                  <a:close/>
                  <a:moveTo>
                    <a:pt x="3966" y="4796"/>
                  </a:moveTo>
                  <a:lnTo>
                    <a:pt x="4942" y="5772"/>
                  </a:lnTo>
                  <a:lnTo>
                    <a:pt x="4335" y="6498"/>
                  </a:lnTo>
                  <a:lnTo>
                    <a:pt x="3239" y="5403"/>
                  </a:lnTo>
                  <a:lnTo>
                    <a:pt x="3966" y="4796"/>
                  </a:lnTo>
                  <a:close/>
                  <a:moveTo>
                    <a:pt x="3573" y="7427"/>
                  </a:moveTo>
                  <a:lnTo>
                    <a:pt x="3680" y="7534"/>
                  </a:lnTo>
                  <a:lnTo>
                    <a:pt x="4930" y="8784"/>
                  </a:lnTo>
                  <a:lnTo>
                    <a:pt x="4442" y="9272"/>
                  </a:lnTo>
                  <a:lnTo>
                    <a:pt x="3085" y="7915"/>
                  </a:lnTo>
                  <a:lnTo>
                    <a:pt x="3573" y="7427"/>
                  </a:lnTo>
                  <a:close/>
                  <a:moveTo>
                    <a:pt x="5101" y="0"/>
                  </a:moveTo>
                  <a:cubicBezTo>
                    <a:pt x="5058" y="0"/>
                    <a:pt x="5013" y="15"/>
                    <a:pt x="4978" y="45"/>
                  </a:cubicBezTo>
                  <a:lnTo>
                    <a:pt x="4525" y="486"/>
                  </a:lnTo>
                  <a:cubicBezTo>
                    <a:pt x="4513" y="486"/>
                    <a:pt x="4490" y="474"/>
                    <a:pt x="4466" y="474"/>
                  </a:cubicBezTo>
                  <a:cubicBezTo>
                    <a:pt x="4430" y="474"/>
                    <a:pt x="4382" y="509"/>
                    <a:pt x="4347" y="533"/>
                  </a:cubicBezTo>
                  <a:lnTo>
                    <a:pt x="1096" y="4474"/>
                  </a:lnTo>
                  <a:lnTo>
                    <a:pt x="1001" y="4391"/>
                  </a:lnTo>
                  <a:cubicBezTo>
                    <a:pt x="971" y="4361"/>
                    <a:pt x="930" y="4346"/>
                    <a:pt x="886" y="4346"/>
                  </a:cubicBezTo>
                  <a:cubicBezTo>
                    <a:pt x="843" y="4346"/>
                    <a:pt x="799" y="4361"/>
                    <a:pt x="763" y="4391"/>
                  </a:cubicBezTo>
                  <a:lnTo>
                    <a:pt x="49" y="5105"/>
                  </a:lnTo>
                  <a:cubicBezTo>
                    <a:pt x="25" y="5129"/>
                    <a:pt x="1" y="5177"/>
                    <a:pt x="1" y="5224"/>
                  </a:cubicBezTo>
                  <a:cubicBezTo>
                    <a:pt x="1" y="5272"/>
                    <a:pt x="25" y="5308"/>
                    <a:pt x="49" y="5343"/>
                  </a:cubicBezTo>
                  <a:lnTo>
                    <a:pt x="703" y="5998"/>
                  </a:lnTo>
                  <a:cubicBezTo>
                    <a:pt x="733" y="6028"/>
                    <a:pt x="775" y="6043"/>
                    <a:pt x="818" y="6043"/>
                  </a:cubicBezTo>
                  <a:cubicBezTo>
                    <a:pt x="861" y="6043"/>
                    <a:pt x="906" y="6028"/>
                    <a:pt x="942" y="5998"/>
                  </a:cubicBezTo>
                  <a:cubicBezTo>
                    <a:pt x="1001" y="5939"/>
                    <a:pt x="1001" y="5831"/>
                    <a:pt x="942" y="5760"/>
                  </a:cubicBezTo>
                  <a:lnTo>
                    <a:pt x="406" y="5224"/>
                  </a:lnTo>
                  <a:lnTo>
                    <a:pt x="894" y="4736"/>
                  </a:lnTo>
                  <a:lnTo>
                    <a:pt x="989" y="4819"/>
                  </a:lnTo>
                  <a:lnTo>
                    <a:pt x="2144" y="5986"/>
                  </a:lnTo>
                  <a:lnTo>
                    <a:pt x="2239" y="6070"/>
                  </a:lnTo>
                  <a:lnTo>
                    <a:pt x="1751" y="6558"/>
                  </a:lnTo>
                  <a:lnTo>
                    <a:pt x="1394" y="6201"/>
                  </a:lnTo>
                  <a:cubicBezTo>
                    <a:pt x="1364" y="6171"/>
                    <a:pt x="1323" y="6156"/>
                    <a:pt x="1279" y="6156"/>
                  </a:cubicBezTo>
                  <a:cubicBezTo>
                    <a:pt x="1236" y="6156"/>
                    <a:pt x="1192" y="6171"/>
                    <a:pt x="1156" y="6201"/>
                  </a:cubicBezTo>
                  <a:cubicBezTo>
                    <a:pt x="1096" y="6260"/>
                    <a:pt x="1096" y="6367"/>
                    <a:pt x="1156" y="6439"/>
                  </a:cubicBezTo>
                  <a:lnTo>
                    <a:pt x="1632" y="6915"/>
                  </a:lnTo>
                  <a:cubicBezTo>
                    <a:pt x="1656" y="6951"/>
                    <a:pt x="1704" y="6963"/>
                    <a:pt x="1751" y="6963"/>
                  </a:cubicBezTo>
                  <a:cubicBezTo>
                    <a:pt x="1787" y="6963"/>
                    <a:pt x="1835" y="6951"/>
                    <a:pt x="1870" y="6915"/>
                  </a:cubicBezTo>
                  <a:lnTo>
                    <a:pt x="2585" y="6201"/>
                  </a:lnTo>
                  <a:cubicBezTo>
                    <a:pt x="2608" y="6177"/>
                    <a:pt x="2620" y="6129"/>
                    <a:pt x="2620" y="6081"/>
                  </a:cubicBezTo>
                  <a:cubicBezTo>
                    <a:pt x="2620" y="6046"/>
                    <a:pt x="2608" y="5998"/>
                    <a:pt x="2585" y="5962"/>
                  </a:cubicBezTo>
                  <a:lnTo>
                    <a:pt x="2489" y="5879"/>
                  </a:lnTo>
                  <a:lnTo>
                    <a:pt x="2906" y="5534"/>
                  </a:lnTo>
                  <a:lnTo>
                    <a:pt x="4049" y="6677"/>
                  </a:lnTo>
                  <a:lnTo>
                    <a:pt x="3716" y="7093"/>
                  </a:lnTo>
                  <a:lnTo>
                    <a:pt x="3620" y="7010"/>
                  </a:lnTo>
                  <a:cubicBezTo>
                    <a:pt x="3597" y="6974"/>
                    <a:pt x="3549" y="6963"/>
                    <a:pt x="3501" y="6963"/>
                  </a:cubicBezTo>
                  <a:cubicBezTo>
                    <a:pt x="3454" y="6963"/>
                    <a:pt x="3418" y="6974"/>
                    <a:pt x="3382" y="7010"/>
                  </a:cubicBezTo>
                  <a:lnTo>
                    <a:pt x="2668" y="7725"/>
                  </a:lnTo>
                  <a:cubicBezTo>
                    <a:pt x="2608" y="7784"/>
                    <a:pt x="2608" y="7891"/>
                    <a:pt x="2668" y="7963"/>
                  </a:cubicBezTo>
                  <a:lnTo>
                    <a:pt x="4251" y="9534"/>
                  </a:lnTo>
                  <a:cubicBezTo>
                    <a:pt x="4275" y="9570"/>
                    <a:pt x="4323" y="9582"/>
                    <a:pt x="4371" y="9582"/>
                  </a:cubicBezTo>
                  <a:cubicBezTo>
                    <a:pt x="4406" y="9582"/>
                    <a:pt x="4454" y="9570"/>
                    <a:pt x="4490" y="9534"/>
                  </a:cubicBezTo>
                  <a:lnTo>
                    <a:pt x="5204" y="8820"/>
                  </a:lnTo>
                  <a:cubicBezTo>
                    <a:pt x="5264" y="8760"/>
                    <a:pt x="5264" y="8665"/>
                    <a:pt x="5204" y="8582"/>
                  </a:cubicBezTo>
                  <a:lnTo>
                    <a:pt x="5109" y="8498"/>
                  </a:lnTo>
                  <a:lnTo>
                    <a:pt x="6966" y="6963"/>
                  </a:lnTo>
                  <a:cubicBezTo>
                    <a:pt x="7049" y="6903"/>
                    <a:pt x="7049" y="6796"/>
                    <a:pt x="6990" y="6736"/>
                  </a:cubicBezTo>
                  <a:cubicBezTo>
                    <a:pt x="6959" y="6699"/>
                    <a:pt x="6915" y="6681"/>
                    <a:pt x="6871" y="6681"/>
                  </a:cubicBezTo>
                  <a:cubicBezTo>
                    <a:pt x="6831" y="6681"/>
                    <a:pt x="6792" y="6696"/>
                    <a:pt x="6764" y="6724"/>
                  </a:cubicBezTo>
                  <a:lnTo>
                    <a:pt x="4871" y="8284"/>
                  </a:lnTo>
                  <a:lnTo>
                    <a:pt x="3918" y="7332"/>
                  </a:lnTo>
                  <a:lnTo>
                    <a:pt x="7073" y="3498"/>
                  </a:lnTo>
                  <a:lnTo>
                    <a:pt x="8693" y="5117"/>
                  </a:lnTo>
                  <a:lnTo>
                    <a:pt x="7252" y="6308"/>
                  </a:lnTo>
                  <a:cubicBezTo>
                    <a:pt x="7180" y="6367"/>
                    <a:pt x="7180" y="6474"/>
                    <a:pt x="7240" y="6534"/>
                  </a:cubicBezTo>
                  <a:cubicBezTo>
                    <a:pt x="7271" y="6571"/>
                    <a:pt x="7315" y="6589"/>
                    <a:pt x="7359" y="6589"/>
                  </a:cubicBezTo>
                  <a:cubicBezTo>
                    <a:pt x="7398" y="6589"/>
                    <a:pt x="7438" y="6574"/>
                    <a:pt x="7466" y="6546"/>
                  </a:cubicBezTo>
                  <a:lnTo>
                    <a:pt x="9050" y="5236"/>
                  </a:lnTo>
                  <a:cubicBezTo>
                    <a:pt x="9085" y="5212"/>
                    <a:pt x="9109" y="5165"/>
                    <a:pt x="9109" y="5117"/>
                  </a:cubicBezTo>
                  <a:cubicBezTo>
                    <a:pt x="9109" y="5105"/>
                    <a:pt x="9109" y="5069"/>
                    <a:pt x="9097" y="5058"/>
                  </a:cubicBezTo>
                  <a:lnTo>
                    <a:pt x="9550" y="4617"/>
                  </a:lnTo>
                  <a:cubicBezTo>
                    <a:pt x="9565" y="4619"/>
                    <a:pt x="9578" y="4620"/>
                    <a:pt x="9591" y="4620"/>
                  </a:cubicBezTo>
                  <a:cubicBezTo>
                    <a:pt x="9704" y="4620"/>
                    <a:pt x="9698" y="4528"/>
                    <a:pt x="9633" y="4474"/>
                  </a:cubicBezTo>
                  <a:lnTo>
                    <a:pt x="9574" y="4415"/>
                  </a:lnTo>
                  <a:cubicBezTo>
                    <a:pt x="9764" y="4022"/>
                    <a:pt x="9645" y="3486"/>
                    <a:pt x="9264" y="3093"/>
                  </a:cubicBezTo>
                  <a:cubicBezTo>
                    <a:pt x="8995" y="2832"/>
                    <a:pt x="8659" y="2694"/>
                    <a:pt x="8348" y="2694"/>
                  </a:cubicBezTo>
                  <a:cubicBezTo>
                    <a:pt x="8204" y="2694"/>
                    <a:pt x="8066" y="2723"/>
                    <a:pt x="7942" y="2783"/>
                  </a:cubicBezTo>
                  <a:lnTo>
                    <a:pt x="7883" y="2724"/>
                  </a:lnTo>
                  <a:cubicBezTo>
                    <a:pt x="7847" y="2688"/>
                    <a:pt x="7800" y="2676"/>
                    <a:pt x="7764" y="2676"/>
                  </a:cubicBezTo>
                  <a:cubicBezTo>
                    <a:pt x="7716" y="2676"/>
                    <a:pt x="7669" y="2688"/>
                    <a:pt x="7645" y="2724"/>
                  </a:cubicBezTo>
                  <a:lnTo>
                    <a:pt x="7192" y="3164"/>
                  </a:lnTo>
                  <a:cubicBezTo>
                    <a:pt x="7180" y="3164"/>
                    <a:pt x="7145" y="3153"/>
                    <a:pt x="7133" y="3153"/>
                  </a:cubicBezTo>
                  <a:cubicBezTo>
                    <a:pt x="7085" y="3153"/>
                    <a:pt x="7049" y="3188"/>
                    <a:pt x="7014" y="3212"/>
                  </a:cubicBezTo>
                  <a:lnTo>
                    <a:pt x="5121" y="5510"/>
                  </a:lnTo>
                  <a:lnTo>
                    <a:pt x="4192" y="4569"/>
                  </a:lnTo>
                  <a:lnTo>
                    <a:pt x="4621" y="4212"/>
                  </a:lnTo>
                  <a:cubicBezTo>
                    <a:pt x="4692" y="4153"/>
                    <a:pt x="4692" y="4045"/>
                    <a:pt x="4632" y="3986"/>
                  </a:cubicBezTo>
                  <a:cubicBezTo>
                    <a:pt x="4601" y="3949"/>
                    <a:pt x="4557" y="3931"/>
                    <a:pt x="4514" y="3931"/>
                  </a:cubicBezTo>
                  <a:cubicBezTo>
                    <a:pt x="4474" y="3931"/>
                    <a:pt x="4435" y="3946"/>
                    <a:pt x="4406" y="3974"/>
                  </a:cubicBezTo>
                  <a:lnTo>
                    <a:pt x="3847" y="4438"/>
                  </a:lnTo>
                  <a:lnTo>
                    <a:pt x="2299" y="5712"/>
                  </a:lnTo>
                  <a:lnTo>
                    <a:pt x="1346" y="4760"/>
                  </a:lnTo>
                  <a:lnTo>
                    <a:pt x="4502" y="926"/>
                  </a:lnTo>
                  <a:lnTo>
                    <a:pt x="6121" y="2545"/>
                  </a:lnTo>
                  <a:lnTo>
                    <a:pt x="4906" y="3557"/>
                  </a:lnTo>
                  <a:cubicBezTo>
                    <a:pt x="4823" y="3617"/>
                    <a:pt x="4823" y="3724"/>
                    <a:pt x="4883" y="3784"/>
                  </a:cubicBezTo>
                  <a:cubicBezTo>
                    <a:pt x="4914" y="3821"/>
                    <a:pt x="4958" y="3839"/>
                    <a:pt x="5001" y="3839"/>
                  </a:cubicBezTo>
                  <a:cubicBezTo>
                    <a:pt x="5041" y="3839"/>
                    <a:pt x="5080" y="3824"/>
                    <a:pt x="5109" y="3795"/>
                  </a:cubicBezTo>
                  <a:lnTo>
                    <a:pt x="6478" y="2664"/>
                  </a:lnTo>
                  <a:cubicBezTo>
                    <a:pt x="6514" y="2629"/>
                    <a:pt x="6537" y="2593"/>
                    <a:pt x="6537" y="2545"/>
                  </a:cubicBezTo>
                  <a:cubicBezTo>
                    <a:pt x="6537" y="2533"/>
                    <a:pt x="6537" y="2498"/>
                    <a:pt x="6526" y="2486"/>
                  </a:cubicBezTo>
                  <a:lnTo>
                    <a:pt x="6966" y="2033"/>
                  </a:lnTo>
                  <a:cubicBezTo>
                    <a:pt x="7002" y="2010"/>
                    <a:pt x="7014" y="1962"/>
                    <a:pt x="7014" y="1914"/>
                  </a:cubicBezTo>
                  <a:cubicBezTo>
                    <a:pt x="7014" y="1879"/>
                    <a:pt x="7002" y="1831"/>
                    <a:pt x="6966" y="1795"/>
                  </a:cubicBezTo>
                  <a:lnTo>
                    <a:pt x="6907" y="1736"/>
                  </a:lnTo>
                  <a:cubicBezTo>
                    <a:pt x="7109" y="1343"/>
                    <a:pt x="6990" y="807"/>
                    <a:pt x="6597" y="414"/>
                  </a:cubicBezTo>
                  <a:cubicBezTo>
                    <a:pt x="6336" y="153"/>
                    <a:pt x="6003" y="15"/>
                    <a:pt x="5688" y="15"/>
                  </a:cubicBezTo>
                  <a:cubicBezTo>
                    <a:pt x="5544" y="15"/>
                    <a:pt x="5403" y="44"/>
                    <a:pt x="5275" y="105"/>
                  </a:cubicBezTo>
                  <a:lnTo>
                    <a:pt x="5216" y="45"/>
                  </a:lnTo>
                  <a:cubicBezTo>
                    <a:pt x="5186" y="15"/>
                    <a:pt x="5144" y="0"/>
                    <a:pt x="51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2" name="Google Shape;17902;p63"/>
            <p:cNvSpPr/>
            <p:nvPr/>
          </p:nvSpPr>
          <p:spPr>
            <a:xfrm>
              <a:off x="7557299" y="4000198"/>
              <a:ext cx="75410" cy="85714"/>
            </a:xfrm>
            <a:custGeom>
              <a:rect b="b" l="l" r="r" t="t"/>
              <a:pathLst>
                <a:path extrusionOk="0" h="2695" w="2371">
                  <a:moveTo>
                    <a:pt x="2189" y="1"/>
                  </a:moveTo>
                  <a:cubicBezTo>
                    <a:pt x="2143" y="1"/>
                    <a:pt x="2099" y="19"/>
                    <a:pt x="2072" y="52"/>
                  </a:cubicBezTo>
                  <a:lnTo>
                    <a:pt x="60" y="2421"/>
                  </a:lnTo>
                  <a:cubicBezTo>
                    <a:pt x="1" y="2493"/>
                    <a:pt x="25" y="2600"/>
                    <a:pt x="72" y="2647"/>
                  </a:cubicBezTo>
                  <a:cubicBezTo>
                    <a:pt x="108" y="2671"/>
                    <a:pt x="156" y="2695"/>
                    <a:pt x="179" y="2695"/>
                  </a:cubicBezTo>
                  <a:cubicBezTo>
                    <a:pt x="227" y="2695"/>
                    <a:pt x="275" y="2671"/>
                    <a:pt x="298" y="2635"/>
                  </a:cubicBezTo>
                  <a:lnTo>
                    <a:pt x="2311" y="266"/>
                  </a:lnTo>
                  <a:cubicBezTo>
                    <a:pt x="2370" y="195"/>
                    <a:pt x="2370" y="99"/>
                    <a:pt x="2299" y="40"/>
                  </a:cubicBezTo>
                  <a:cubicBezTo>
                    <a:pt x="2267" y="13"/>
                    <a:pt x="2227" y="1"/>
                    <a:pt x="2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03" name="Google Shape;17903;p63"/>
          <p:cNvGrpSpPr/>
          <p:nvPr/>
        </p:nvGrpSpPr>
        <p:grpSpPr>
          <a:xfrm>
            <a:off x="6737312" y="3657963"/>
            <a:ext cx="355230" cy="293401"/>
            <a:chOff x="6889712" y="3833413"/>
            <a:chExt cx="355230" cy="293401"/>
          </a:xfrm>
        </p:grpSpPr>
        <p:sp>
          <p:nvSpPr>
            <p:cNvPr id="17904" name="Google Shape;17904;p63"/>
            <p:cNvSpPr/>
            <p:nvPr/>
          </p:nvSpPr>
          <p:spPr>
            <a:xfrm>
              <a:off x="6926797" y="3833413"/>
              <a:ext cx="279121" cy="293401"/>
            </a:xfrm>
            <a:custGeom>
              <a:rect b="b" l="l" r="r" t="t"/>
              <a:pathLst>
                <a:path extrusionOk="0" h="9225" w="8776">
                  <a:moveTo>
                    <a:pt x="5097" y="3534"/>
                  </a:moveTo>
                  <a:cubicBezTo>
                    <a:pt x="5121" y="3534"/>
                    <a:pt x="5156" y="3546"/>
                    <a:pt x="5180" y="3557"/>
                  </a:cubicBezTo>
                  <a:cubicBezTo>
                    <a:pt x="5228" y="3617"/>
                    <a:pt x="5228" y="3688"/>
                    <a:pt x="5180" y="3736"/>
                  </a:cubicBezTo>
                  <a:cubicBezTo>
                    <a:pt x="5162" y="3760"/>
                    <a:pt x="5130" y="3772"/>
                    <a:pt x="5095" y="3772"/>
                  </a:cubicBezTo>
                  <a:cubicBezTo>
                    <a:pt x="5061" y="3772"/>
                    <a:pt x="5025" y="3760"/>
                    <a:pt x="5002" y="3736"/>
                  </a:cubicBezTo>
                  <a:cubicBezTo>
                    <a:pt x="4978" y="3712"/>
                    <a:pt x="4978" y="3677"/>
                    <a:pt x="4978" y="3653"/>
                  </a:cubicBezTo>
                  <a:cubicBezTo>
                    <a:pt x="4978" y="3617"/>
                    <a:pt x="4990" y="3593"/>
                    <a:pt x="5002" y="3557"/>
                  </a:cubicBezTo>
                  <a:cubicBezTo>
                    <a:pt x="5037" y="3534"/>
                    <a:pt x="5061" y="3534"/>
                    <a:pt x="5097" y="3534"/>
                  </a:cubicBezTo>
                  <a:close/>
                  <a:moveTo>
                    <a:pt x="3710" y="3543"/>
                  </a:moveTo>
                  <a:cubicBezTo>
                    <a:pt x="3742" y="3543"/>
                    <a:pt x="3775" y="3551"/>
                    <a:pt x="3799" y="3569"/>
                  </a:cubicBezTo>
                  <a:cubicBezTo>
                    <a:pt x="3835" y="3605"/>
                    <a:pt x="3835" y="3629"/>
                    <a:pt x="3835" y="3665"/>
                  </a:cubicBezTo>
                  <a:cubicBezTo>
                    <a:pt x="3835" y="3688"/>
                    <a:pt x="3811" y="3724"/>
                    <a:pt x="3799" y="3748"/>
                  </a:cubicBezTo>
                  <a:cubicBezTo>
                    <a:pt x="3775" y="3772"/>
                    <a:pt x="3742" y="3784"/>
                    <a:pt x="3710" y="3784"/>
                  </a:cubicBezTo>
                  <a:cubicBezTo>
                    <a:pt x="3677" y="3784"/>
                    <a:pt x="3644" y="3772"/>
                    <a:pt x="3620" y="3748"/>
                  </a:cubicBezTo>
                  <a:cubicBezTo>
                    <a:pt x="3573" y="3688"/>
                    <a:pt x="3573" y="3617"/>
                    <a:pt x="3620" y="3569"/>
                  </a:cubicBezTo>
                  <a:cubicBezTo>
                    <a:pt x="3644" y="3551"/>
                    <a:pt x="3677" y="3543"/>
                    <a:pt x="3710" y="3543"/>
                  </a:cubicBezTo>
                  <a:close/>
                  <a:moveTo>
                    <a:pt x="8109" y="4498"/>
                  </a:moveTo>
                  <a:lnTo>
                    <a:pt x="8109" y="4665"/>
                  </a:lnTo>
                  <a:lnTo>
                    <a:pt x="8085" y="4665"/>
                  </a:lnTo>
                  <a:cubicBezTo>
                    <a:pt x="8073" y="4843"/>
                    <a:pt x="7764" y="5141"/>
                    <a:pt x="6895" y="5355"/>
                  </a:cubicBezTo>
                  <a:cubicBezTo>
                    <a:pt x="6216" y="5534"/>
                    <a:pt x="5335" y="5629"/>
                    <a:pt x="4406" y="5629"/>
                  </a:cubicBezTo>
                  <a:cubicBezTo>
                    <a:pt x="3501" y="5629"/>
                    <a:pt x="2608" y="5522"/>
                    <a:pt x="1930" y="5355"/>
                  </a:cubicBezTo>
                  <a:cubicBezTo>
                    <a:pt x="1049" y="5141"/>
                    <a:pt x="739" y="4843"/>
                    <a:pt x="739" y="4665"/>
                  </a:cubicBezTo>
                  <a:lnTo>
                    <a:pt x="739" y="4498"/>
                  </a:lnTo>
                  <a:cubicBezTo>
                    <a:pt x="941" y="4665"/>
                    <a:pt x="1251" y="4796"/>
                    <a:pt x="1656" y="4915"/>
                  </a:cubicBezTo>
                  <a:cubicBezTo>
                    <a:pt x="2406" y="5129"/>
                    <a:pt x="3382" y="5248"/>
                    <a:pt x="4418" y="5248"/>
                  </a:cubicBezTo>
                  <a:cubicBezTo>
                    <a:pt x="5466" y="5248"/>
                    <a:pt x="6442" y="5129"/>
                    <a:pt x="7192" y="4915"/>
                  </a:cubicBezTo>
                  <a:cubicBezTo>
                    <a:pt x="7597" y="4796"/>
                    <a:pt x="7907" y="4653"/>
                    <a:pt x="8109" y="4498"/>
                  </a:cubicBezTo>
                  <a:close/>
                  <a:moveTo>
                    <a:pt x="8085" y="5189"/>
                  </a:moveTo>
                  <a:lnTo>
                    <a:pt x="8085" y="7915"/>
                  </a:lnTo>
                  <a:cubicBezTo>
                    <a:pt x="8085" y="8106"/>
                    <a:pt x="7776" y="8356"/>
                    <a:pt x="7085" y="8558"/>
                  </a:cubicBezTo>
                  <a:lnTo>
                    <a:pt x="7085" y="5629"/>
                  </a:lnTo>
                  <a:cubicBezTo>
                    <a:pt x="7442" y="5522"/>
                    <a:pt x="7823" y="5391"/>
                    <a:pt x="8085" y="5189"/>
                  </a:cubicBezTo>
                  <a:close/>
                  <a:moveTo>
                    <a:pt x="739" y="5201"/>
                  </a:moveTo>
                  <a:cubicBezTo>
                    <a:pt x="953" y="5355"/>
                    <a:pt x="1287" y="5510"/>
                    <a:pt x="1727" y="5629"/>
                  </a:cubicBezTo>
                  <a:lnTo>
                    <a:pt x="1727" y="6713"/>
                  </a:lnTo>
                  <a:cubicBezTo>
                    <a:pt x="1727" y="6808"/>
                    <a:pt x="1811" y="6879"/>
                    <a:pt x="1894" y="6879"/>
                  </a:cubicBezTo>
                  <a:cubicBezTo>
                    <a:pt x="1989" y="6879"/>
                    <a:pt x="2061" y="6808"/>
                    <a:pt x="2061" y="6713"/>
                  </a:cubicBezTo>
                  <a:lnTo>
                    <a:pt x="2061" y="5712"/>
                  </a:lnTo>
                  <a:cubicBezTo>
                    <a:pt x="2704" y="5867"/>
                    <a:pt x="3454" y="5939"/>
                    <a:pt x="4263" y="5951"/>
                  </a:cubicBezTo>
                  <a:lnTo>
                    <a:pt x="4263" y="8891"/>
                  </a:lnTo>
                  <a:lnTo>
                    <a:pt x="4251" y="8891"/>
                  </a:lnTo>
                  <a:cubicBezTo>
                    <a:pt x="4097" y="8891"/>
                    <a:pt x="3954" y="8891"/>
                    <a:pt x="3811" y="8868"/>
                  </a:cubicBezTo>
                  <a:cubicBezTo>
                    <a:pt x="3275" y="8844"/>
                    <a:pt x="2775" y="8784"/>
                    <a:pt x="2323" y="8701"/>
                  </a:cubicBezTo>
                  <a:cubicBezTo>
                    <a:pt x="2239" y="8689"/>
                    <a:pt x="2144" y="8665"/>
                    <a:pt x="2061" y="8653"/>
                  </a:cubicBezTo>
                  <a:lnTo>
                    <a:pt x="2061" y="7403"/>
                  </a:lnTo>
                  <a:cubicBezTo>
                    <a:pt x="2061" y="7308"/>
                    <a:pt x="1989" y="7236"/>
                    <a:pt x="1894" y="7236"/>
                  </a:cubicBezTo>
                  <a:cubicBezTo>
                    <a:pt x="1811" y="7236"/>
                    <a:pt x="1727" y="7308"/>
                    <a:pt x="1727" y="7403"/>
                  </a:cubicBezTo>
                  <a:lnTo>
                    <a:pt x="1727" y="8558"/>
                  </a:lnTo>
                  <a:lnTo>
                    <a:pt x="1465" y="8463"/>
                  </a:lnTo>
                  <a:cubicBezTo>
                    <a:pt x="1001" y="8308"/>
                    <a:pt x="739" y="8094"/>
                    <a:pt x="739" y="7915"/>
                  </a:cubicBezTo>
                  <a:lnTo>
                    <a:pt x="739" y="5201"/>
                  </a:lnTo>
                  <a:close/>
                  <a:moveTo>
                    <a:pt x="8582" y="0"/>
                  </a:moveTo>
                  <a:cubicBezTo>
                    <a:pt x="8541" y="0"/>
                    <a:pt x="8496" y="15"/>
                    <a:pt x="8454" y="45"/>
                  </a:cubicBezTo>
                  <a:lnTo>
                    <a:pt x="5775" y="2724"/>
                  </a:lnTo>
                  <a:cubicBezTo>
                    <a:pt x="5502" y="2700"/>
                    <a:pt x="5204" y="2664"/>
                    <a:pt x="4882" y="2664"/>
                  </a:cubicBezTo>
                  <a:cubicBezTo>
                    <a:pt x="4799" y="2664"/>
                    <a:pt x="4728" y="2724"/>
                    <a:pt x="4728" y="2831"/>
                  </a:cubicBezTo>
                  <a:cubicBezTo>
                    <a:pt x="4728" y="2915"/>
                    <a:pt x="4787" y="2998"/>
                    <a:pt x="4882" y="2998"/>
                  </a:cubicBezTo>
                  <a:cubicBezTo>
                    <a:pt x="5097" y="3010"/>
                    <a:pt x="5299" y="3010"/>
                    <a:pt x="5502" y="3034"/>
                  </a:cubicBezTo>
                  <a:lnTo>
                    <a:pt x="5275" y="3260"/>
                  </a:lnTo>
                  <a:cubicBezTo>
                    <a:pt x="5216" y="3234"/>
                    <a:pt x="5151" y="3221"/>
                    <a:pt x="5086" y="3221"/>
                  </a:cubicBezTo>
                  <a:cubicBezTo>
                    <a:pt x="4971" y="3221"/>
                    <a:pt x="4855" y="3263"/>
                    <a:pt x="4763" y="3355"/>
                  </a:cubicBezTo>
                  <a:cubicBezTo>
                    <a:pt x="4680" y="3438"/>
                    <a:pt x="4632" y="3546"/>
                    <a:pt x="4632" y="3665"/>
                  </a:cubicBezTo>
                  <a:cubicBezTo>
                    <a:pt x="4632" y="3784"/>
                    <a:pt x="4680" y="3903"/>
                    <a:pt x="4763" y="3974"/>
                  </a:cubicBezTo>
                  <a:cubicBezTo>
                    <a:pt x="4859" y="4069"/>
                    <a:pt x="4978" y="4105"/>
                    <a:pt x="5085" y="4105"/>
                  </a:cubicBezTo>
                  <a:cubicBezTo>
                    <a:pt x="5204" y="4105"/>
                    <a:pt x="5311" y="4069"/>
                    <a:pt x="5394" y="3974"/>
                  </a:cubicBezTo>
                  <a:cubicBezTo>
                    <a:pt x="5525" y="3843"/>
                    <a:pt x="5549" y="3629"/>
                    <a:pt x="5478" y="3474"/>
                  </a:cubicBezTo>
                  <a:lnTo>
                    <a:pt x="5883" y="3069"/>
                  </a:lnTo>
                  <a:cubicBezTo>
                    <a:pt x="7299" y="3248"/>
                    <a:pt x="8050" y="3653"/>
                    <a:pt x="8050" y="3950"/>
                  </a:cubicBezTo>
                  <a:cubicBezTo>
                    <a:pt x="8050" y="4343"/>
                    <a:pt x="6656" y="4915"/>
                    <a:pt x="4382" y="4915"/>
                  </a:cubicBezTo>
                  <a:cubicBezTo>
                    <a:pt x="2096" y="4915"/>
                    <a:pt x="703" y="4343"/>
                    <a:pt x="703" y="3950"/>
                  </a:cubicBezTo>
                  <a:cubicBezTo>
                    <a:pt x="703" y="3653"/>
                    <a:pt x="1465" y="3248"/>
                    <a:pt x="2870" y="3069"/>
                  </a:cubicBezTo>
                  <a:lnTo>
                    <a:pt x="3275" y="3474"/>
                  </a:lnTo>
                  <a:cubicBezTo>
                    <a:pt x="3204" y="3629"/>
                    <a:pt x="3227" y="3843"/>
                    <a:pt x="3370" y="3974"/>
                  </a:cubicBezTo>
                  <a:cubicBezTo>
                    <a:pt x="3454" y="4069"/>
                    <a:pt x="3573" y="4105"/>
                    <a:pt x="3680" y="4105"/>
                  </a:cubicBezTo>
                  <a:cubicBezTo>
                    <a:pt x="3799" y="4105"/>
                    <a:pt x="3918" y="4069"/>
                    <a:pt x="3989" y="3974"/>
                  </a:cubicBezTo>
                  <a:cubicBezTo>
                    <a:pt x="4085" y="3891"/>
                    <a:pt x="4120" y="3784"/>
                    <a:pt x="4120" y="3665"/>
                  </a:cubicBezTo>
                  <a:cubicBezTo>
                    <a:pt x="4120" y="3546"/>
                    <a:pt x="4085" y="3426"/>
                    <a:pt x="3989" y="3355"/>
                  </a:cubicBezTo>
                  <a:cubicBezTo>
                    <a:pt x="3906" y="3263"/>
                    <a:pt x="3787" y="3221"/>
                    <a:pt x="3672" y="3221"/>
                  </a:cubicBezTo>
                  <a:cubicBezTo>
                    <a:pt x="3608" y="3221"/>
                    <a:pt x="3545" y="3234"/>
                    <a:pt x="3489" y="3260"/>
                  </a:cubicBezTo>
                  <a:lnTo>
                    <a:pt x="3263" y="3034"/>
                  </a:lnTo>
                  <a:cubicBezTo>
                    <a:pt x="3561" y="3010"/>
                    <a:pt x="3870" y="2998"/>
                    <a:pt x="4216" y="2998"/>
                  </a:cubicBezTo>
                  <a:cubicBezTo>
                    <a:pt x="4299" y="2998"/>
                    <a:pt x="4382" y="2915"/>
                    <a:pt x="4382" y="2831"/>
                  </a:cubicBezTo>
                  <a:cubicBezTo>
                    <a:pt x="4382" y="2736"/>
                    <a:pt x="4299" y="2664"/>
                    <a:pt x="4216" y="2664"/>
                  </a:cubicBezTo>
                  <a:cubicBezTo>
                    <a:pt x="3799" y="2664"/>
                    <a:pt x="3382" y="2700"/>
                    <a:pt x="2977" y="2736"/>
                  </a:cubicBezTo>
                  <a:lnTo>
                    <a:pt x="299" y="57"/>
                  </a:lnTo>
                  <a:cubicBezTo>
                    <a:pt x="269" y="27"/>
                    <a:pt x="227" y="12"/>
                    <a:pt x="184" y="12"/>
                  </a:cubicBezTo>
                  <a:cubicBezTo>
                    <a:pt x="141" y="12"/>
                    <a:pt x="96" y="27"/>
                    <a:pt x="60" y="57"/>
                  </a:cubicBezTo>
                  <a:cubicBezTo>
                    <a:pt x="1" y="117"/>
                    <a:pt x="1" y="224"/>
                    <a:pt x="60" y="295"/>
                  </a:cubicBezTo>
                  <a:lnTo>
                    <a:pt x="2561" y="2795"/>
                  </a:lnTo>
                  <a:cubicBezTo>
                    <a:pt x="1322" y="2998"/>
                    <a:pt x="358" y="3379"/>
                    <a:pt x="358" y="3962"/>
                  </a:cubicBezTo>
                  <a:lnTo>
                    <a:pt x="358" y="4236"/>
                  </a:lnTo>
                  <a:lnTo>
                    <a:pt x="358" y="4653"/>
                  </a:lnTo>
                  <a:lnTo>
                    <a:pt x="358" y="7927"/>
                  </a:lnTo>
                  <a:cubicBezTo>
                    <a:pt x="358" y="8165"/>
                    <a:pt x="525" y="8499"/>
                    <a:pt x="1299" y="8796"/>
                  </a:cubicBezTo>
                  <a:cubicBezTo>
                    <a:pt x="1549" y="8880"/>
                    <a:pt x="1858" y="8975"/>
                    <a:pt x="2204" y="9034"/>
                  </a:cubicBezTo>
                  <a:cubicBezTo>
                    <a:pt x="2668" y="9118"/>
                    <a:pt x="3192" y="9177"/>
                    <a:pt x="3739" y="9213"/>
                  </a:cubicBezTo>
                  <a:cubicBezTo>
                    <a:pt x="3942" y="9225"/>
                    <a:pt x="4144" y="9225"/>
                    <a:pt x="4347" y="9225"/>
                  </a:cubicBezTo>
                  <a:cubicBezTo>
                    <a:pt x="4751" y="9225"/>
                    <a:pt x="5156" y="9213"/>
                    <a:pt x="5537" y="9165"/>
                  </a:cubicBezTo>
                  <a:cubicBezTo>
                    <a:pt x="5633" y="9153"/>
                    <a:pt x="5692" y="9082"/>
                    <a:pt x="5692" y="8987"/>
                  </a:cubicBezTo>
                  <a:cubicBezTo>
                    <a:pt x="5668" y="8903"/>
                    <a:pt x="5597" y="8844"/>
                    <a:pt x="5513" y="8844"/>
                  </a:cubicBezTo>
                  <a:cubicBezTo>
                    <a:pt x="5180" y="8868"/>
                    <a:pt x="4859" y="8880"/>
                    <a:pt x="4513" y="8880"/>
                  </a:cubicBezTo>
                  <a:lnTo>
                    <a:pt x="4513" y="5939"/>
                  </a:lnTo>
                  <a:cubicBezTo>
                    <a:pt x="5299" y="5927"/>
                    <a:pt x="6073" y="5855"/>
                    <a:pt x="6716" y="5701"/>
                  </a:cubicBezTo>
                  <a:lnTo>
                    <a:pt x="6716" y="8630"/>
                  </a:lnTo>
                  <a:cubicBezTo>
                    <a:pt x="6537" y="8677"/>
                    <a:pt x="6359" y="8713"/>
                    <a:pt x="6145" y="8737"/>
                  </a:cubicBezTo>
                  <a:cubicBezTo>
                    <a:pt x="6061" y="8749"/>
                    <a:pt x="6002" y="8844"/>
                    <a:pt x="6014" y="8927"/>
                  </a:cubicBezTo>
                  <a:cubicBezTo>
                    <a:pt x="6025" y="9011"/>
                    <a:pt x="6109" y="9070"/>
                    <a:pt x="6180" y="9070"/>
                  </a:cubicBezTo>
                  <a:lnTo>
                    <a:pt x="6204" y="9070"/>
                  </a:lnTo>
                  <a:cubicBezTo>
                    <a:pt x="6383" y="9034"/>
                    <a:pt x="6645" y="8987"/>
                    <a:pt x="6907" y="8915"/>
                  </a:cubicBezTo>
                  <a:cubicBezTo>
                    <a:pt x="6918" y="8915"/>
                    <a:pt x="6918" y="8915"/>
                    <a:pt x="6942" y="8903"/>
                  </a:cubicBezTo>
                  <a:cubicBezTo>
                    <a:pt x="7609" y="8725"/>
                    <a:pt x="8371" y="8415"/>
                    <a:pt x="8371" y="7891"/>
                  </a:cubicBezTo>
                  <a:lnTo>
                    <a:pt x="8371" y="4629"/>
                  </a:lnTo>
                  <a:lnTo>
                    <a:pt x="8371" y="4617"/>
                  </a:lnTo>
                  <a:lnTo>
                    <a:pt x="8371" y="3903"/>
                  </a:lnTo>
                  <a:cubicBezTo>
                    <a:pt x="8371" y="3546"/>
                    <a:pt x="7990" y="3236"/>
                    <a:pt x="7299" y="2998"/>
                  </a:cubicBezTo>
                  <a:cubicBezTo>
                    <a:pt x="6966" y="2891"/>
                    <a:pt x="6585" y="2795"/>
                    <a:pt x="6168" y="2736"/>
                  </a:cubicBezTo>
                  <a:lnTo>
                    <a:pt x="8669" y="236"/>
                  </a:lnTo>
                  <a:cubicBezTo>
                    <a:pt x="8776" y="224"/>
                    <a:pt x="8776" y="117"/>
                    <a:pt x="8692" y="45"/>
                  </a:cubicBezTo>
                  <a:cubicBezTo>
                    <a:pt x="8663" y="15"/>
                    <a:pt x="8624" y="0"/>
                    <a:pt x="85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5" name="Google Shape;17905;p63"/>
            <p:cNvSpPr/>
            <p:nvPr/>
          </p:nvSpPr>
          <p:spPr>
            <a:xfrm>
              <a:off x="6922281" y="3873646"/>
              <a:ext cx="40170" cy="54387"/>
            </a:xfrm>
            <a:custGeom>
              <a:rect b="b" l="l" r="r" t="t"/>
              <a:pathLst>
                <a:path extrusionOk="0" h="1710" w="1263">
                  <a:moveTo>
                    <a:pt x="191" y="0"/>
                  </a:moveTo>
                  <a:cubicBezTo>
                    <a:pt x="162" y="0"/>
                    <a:pt x="132" y="9"/>
                    <a:pt x="107" y="30"/>
                  </a:cubicBezTo>
                  <a:cubicBezTo>
                    <a:pt x="24" y="78"/>
                    <a:pt x="0" y="185"/>
                    <a:pt x="60" y="256"/>
                  </a:cubicBezTo>
                  <a:lnTo>
                    <a:pt x="953" y="1638"/>
                  </a:lnTo>
                  <a:cubicBezTo>
                    <a:pt x="976" y="1685"/>
                    <a:pt x="1036" y="1709"/>
                    <a:pt x="1083" y="1709"/>
                  </a:cubicBezTo>
                  <a:cubicBezTo>
                    <a:pt x="1119" y="1709"/>
                    <a:pt x="1143" y="1697"/>
                    <a:pt x="1179" y="1685"/>
                  </a:cubicBezTo>
                  <a:cubicBezTo>
                    <a:pt x="1250" y="1638"/>
                    <a:pt x="1262" y="1530"/>
                    <a:pt x="1214" y="1459"/>
                  </a:cubicBezTo>
                  <a:lnTo>
                    <a:pt x="321" y="78"/>
                  </a:lnTo>
                  <a:cubicBezTo>
                    <a:pt x="298" y="32"/>
                    <a:pt x="245"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6" name="Google Shape;17906;p63"/>
            <p:cNvSpPr/>
            <p:nvPr/>
          </p:nvSpPr>
          <p:spPr>
            <a:xfrm>
              <a:off x="6889712" y="3913529"/>
              <a:ext cx="56804" cy="29261"/>
            </a:xfrm>
            <a:custGeom>
              <a:rect b="b" l="l" r="r" t="t"/>
              <a:pathLst>
                <a:path extrusionOk="0" h="920" w="1786">
                  <a:moveTo>
                    <a:pt x="167" y="1"/>
                  </a:moveTo>
                  <a:cubicBezTo>
                    <a:pt x="103" y="1"/>
                    <a:pt x="50" y="36"/>
                    <a:pt x="24" y="98"/>
                  </a:cubicBezTo>
                  <a:cubicBezTo>
                    <a:pt x="0" y="193"/>
                    <a:pt x="24" y="276"/>
                    <a:pt x="119" y="312"/>
                  </a:cubicBezTo>
                  <a:lnTo>
                    <a:pt x="1536" y="907"/>
                  </a:lnTo>
                  <a:cubicBezTo>
                    <a:pt x="1560" y="919"/>
                    <a:pt x="1584" y="919"/>
                    <a:pt x="1607" y="919"/>
                  </a:cubicBezTo>
                  <a:cubicBezTo>
                    <a:pt x="1667" y="919"/>
                    <a:pt x="1715" y="872"/>
                    <a:pt x="1750" y="812"/>
                  </a:cubicBezTo>
                  <a:cubicBezTo>
                    <a:pt x="1786" y="729"/>
                    <a:pt x="1738" y="634"/>
                    <a:pt x="1667" y="610"/>
                  </a:cubicBezTo>
                  <a:lnTo>
                    <a:pt x="238" y="15"/>
                  </a:lnTo>
                  <a:cubicBezTo>
                    <a:pt x="213" y="5"/>
                    <a:pt x="189"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7" name="Google Shape;17907;p63"/>
            <p:cNvSpPr/>
            <p:nvPr/>
          </p:nvSpPr>
          <p:spPr>
            <a:xfrm>
              <a:off x="7171823" y="3873710"/>
              <a:ext cx="39788" cy="54323"/>
            </a:xfrm>
            <a:custGeom>
              <a:rect b="b" l="l" r="r" t="t"/>
              <a:pathLst>
                <a:path extrusionOk="0" h="1708" w="1251">
                  <a:moveTo>
                    <a:pt x="1062" y="0"/>
                  </a:moveTo>
                  <a:cubicBezTo>
                    <a:pt x="1010" y="0"/>
                    <a:pt x="958" y="25"/>
                    <a:pt x="929" y="76"/>
                  </a:cubicBezTo>
                  <a:lnTo>
                    <a:pt x="36" y="1457"/>
                  </a:lnTo>
                  <a:cubicBezTo>
                    <a:pt x="0" y="1528"/>
                    <a:pt x="12" y="1636"/>
                    <a:pt x="84" y="1683"/>
                  </a:cubicBezTo>
                  <a:cubicBezTo>
                    <a:pt x="119" y="1695"/>
                    <a:pt x="143" y="1707"/>
                    <a:pt x="179" y="1707"/>
                  </a:cubicBezTo>
                  <a:cubicBezTo>
                    <a:pt x="238" y="1707"/>
                    <a:pt x="274" y="1683"/>
                    <a:pt x="310" y="1636"/>
                  </a:cubicBezTo>
                  <a:lnTo>
                    <a:pt x="1203" y="254"/>
                  </a:lnTo>
                  <a:cubicBezTo>
                    <a:pt x="1250" y="183"/>
                    <a:pt x="1227" y="76"/>
                    <a:pt x="1155" y="28"/>
                  </a:cubicBezTo>
                  <a:cubicBezTo>
                    <a:pt x="1128" y="10"/>
                    <a:pt x="1095" y="0"/>
                    <a:pt x="10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8" name="Google Shape;17908;p63"/>
            <p:cNvSpPr/>
            <p:nvPr/>
          </p:nvSpPr>
          <p:spPr>
            <a:xfrm>
              <a:off x="7187725" y="3913529"/>
              <a:ext cx="57217" cy="29261"/>
            </a:xfrm>
            <a:custGeom>
              <a:rect b="b" l="l" r="r" t="t"/>
              <a:pathLst>
                <a:path extrusionOk="0" h="920" w="1799">
                  <a:moveTo>
                    <a:pt x="1610" y="1"/>
                  </a:moveTo>
                  <a:cubicBezTo>
                    <a:pt x="1588" y="1"/>
                    <a:pt x="1567" y="5"/>
                    <a:pt x="1548" y="15"/>
                  </a:cubicBezTo>
                  <a:lnTo>
                    <a:pt x="119" y="610"/>
                  </a:lnTo>
                  <a:cubicBezTo>
                    <a:pt x="36" y="634"/>
                    <a:pt x="0" y="741"/>
                    <a:pt x="36" y="812"/>
                  </a:cubicBezTo>
                  <a:cubicBezTo>
                    <a:pt x="60" y="872"/>
                    <a:pt x="119" y="919"/>
                    <a:pt x="179" y="919"/>
                  </a:cubicBezTo>
                  <a:cubicBezTo>
                    <a:pt x="191" y="919"/>
                    <a:pt x="227" y="919"/>
                    <a:pt x="238" y="907"/>
                  </a:cubicBezTo>
                  <a:lnTo>
                    <a:pt x="1667" y="312"/>
                  </a:lnTo>
                  <a:cubicBezTo>
                    <a:pt x="1762" y="276"/>
                    <a:pt x="1798" y="181"/>
                    <a:pt x="1762" y="98"/>
                  </a:cubicBezTo>
                  <a:cubicBezTo>
                    <a:pt x="1736" y="36"/>
                    <a:pt x="1671" y="1"/>
                    <a:pt x="16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09" name="Google Shape;17909;p63"/>
          <p:cNvGrpSpPr/>
          <p:nvPr/>
        </p:nvGrpSpPr>
        <p:grpSpPr>
          <a:xfrm>
            <a:off x="7707152" y="3660420"/>
            <a:ext cx="282318" cy="337168"/>
            <a:chOff x="1635875" y="237775"/>
            <a:chExt cx="4370250" cy="5219325"/>
          </a:xfrm>
        </p:grpSpPr>
        <p:sp>
          <p:nvSpPr>
            <p:cNvPr id="17910" name="Google Shape;17910;p63"/>
            <p:cNvSpPr/>
            <p:nvPr/>
          </p:nvSpPr>
          <p:spPr>
            <a:xfrm>
              <a:off x="3572675" y="2020200"/>
              <a:ext cx="583925" cy="556900"/>
            </a:xfrm>
            <a:custGeom>
              <a:rect b="b" l="l" r="r" t="t"/>
              <a:pathLst>
                <a:path extrusionOk="0" h="22276" w="23357">
                  <a:moveTo>
                    <a:pt x="11172" y="6159"/>
                  </a:moveTo>
                  <a:cubicBezTo>
                    <a:pt x="12402" y="6159"/>
                    <a:pt x="13657" y="6612"/>
                    <a:pt x="14680" y="7624"/>
                  </a:cubicBezTo>
                  <a:cubicBezTo>
                    <a:pt x="16604" y="9582"/>
                    <a:pt x="16604" y="12746"/>
                    <a:pt x="14680" y="14670"/>
                  </a:cubicBezTo>
                  <a:lnTo>
                    <a:pt x="14680" y="14703"/>
                  </a:lnTo>
                  <a:cubicBezTo>
                    <a:pt x="13658" y="15714"/>
                    <a:pt x="12405" y="16167"/>
                    <a:pt x="11177" y="16167"/>
                  </a:cubicBezTo>
                  <a:cubicBezTo>
                    <a:pt x="8601" y="16167"/>
                    <a:pt x="6133" y="14173"/>
                    <a:pt x="6133" y="11147"/>
                  </a:cubicBezTo>
                  <a:cubicBezTo>
                    <a:pt x="6133" y="8145"/>
                    <a:pt x="8598" y="6159"/>
                    <a:pt x="11172" y="6159"/>
                  </a:cubicBezTo>
                  <a:close/>
                  <a:moveTo>
                    <a:pt x="11218" y="1"/>
                  </a:moveTo>
                  <a:cubicBezTo>
                    <a:pt x="5493" y="1"/>
                    <a:pt x="1" y="4440"/>
                    <a:pt x="1" y="11147"/>
                  </a:cubicBezTo>
                  <a:cubicBezTo>
                    <a:pt x="1" y="15649"/>
                    <a:pt x="2708" y="19694"/>
                    <a:pt x="6883" y="21423"/>
                  </a:cubicBezTo>
                  <a:cubicBezTo>
                    <a:pt x="8258" y="21996"/>
                    <a:pt x="9705" y="22276"/>
                    <a:pt x="11142" y="22276"/>
                  </a:cubicBezTo>
                  <a:cubicBezTo>
                    <a:pt x="14033" y="22276"/>
                    <a:pt x="16882" y="21145"/>
                    <a:pt x="19018" y="19009"/>
                  </a:cubicBezTo>
                  <a:cubicBezTo>
                    <a:pt x="23356" y="14670"/>
                    <a:pt x="23356" y="7624"/>
                    <a:pt x="19018" y="3286"/>
                  </a:cubicBezTo>
                  <a:cubicBezTo>
                    <a:pt x="16749" y="1017"/>
                    <a:pt x="13957" y="1"/>
                    <a:pt x="112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1" name="Google Shape;17911;p63"/>
            <p:cNvSpPr/>
            <p:nvPr/>
          </p:nvSpPr>
          <p:spPr>
            <a:xfrm>
              <a:off x="1635875" y="237775"/>
              <a:ext cx="4370250" cy="5219325"/>
            </a:xfrm>
            <a:custGeom>
              <a:rect b="b" l="l" r="r" t="t"/>
              <a:pathLst>
                <a:path extrusionOk="0" h="208773" w="174810">
                  <a:moveTo>
                    <a:pt x="18855" y="146249"/>
                  </a:moveTo>
                  <a:lnTo>
                    <a:pt x="24792" y="152218"/>
                  </a:lnTo>
                  <a:lnTo>
                    <a:pt x="14875" y="160863"/>
                  </a:lnTo>
                  <a:lnTo>
                    <a:pt x="10178" y="156198"/>
                  </a:lnTo>
                  <a:lnTo>
                    <a:pt x="18855" y="146249"/>
                  </a:lnTo>
                  <a:close/>
                  <a:moveTo>
                    <a:pt x="90749" y="190905"/>
                  </a:moveTo>
                  <a:lnTo>
                    <a:pt x="95479" y="195603"/>
                  </a:lnTo>
                  <a:lnTo>
                    <a:pt x="88531" y="200855"/>
                  </a:lnTo>
                  <a:lnTo>
                    <a:pt x="85530" y="197853"/>
                  </a:lnTo>
                  <a:lnTo>
                    <a:pt x="90749" y="190905"/>
                  </a:lnTo>
                  <a:close/>
                  <a:moveTo>
                    <a:pt x="132129" y="0"/>
                  </a:moveTo>
                  <a:cubicBezTo>
                    <a:pt x="124550" y="0"/>
                    <a:pt x="116929" y="2213"/>
                    <a:pt x="110288" y="6734"/>
                  </a:cubicBezTo>
                  <a:cubicBezTo>
                    <a:pt x="108853" y="7712"/>
                    <a:pt x="108494" y="9637"/>
                    <a:pt x="109473" y="11040"/>
                  </a:cubicBezTo>
                  <a:cubicBezTo>
                    <a:pt x="110062" y="11914"/>
                    <a:pt x="111032" y="12383"/>
                    <a:pt x="112019" y="12383"/>
                  </a:cubicBezTo>
                  <a:cubicBezTo>
                    <a:pt x="112615" y="12383"/>
                    <a:pt x="113217" y="12211"/>
                    <a:pt x="113746" y="11855"/>
                  </a:cubicBezTo>
                  <a:cubicBezTo>
                    <a:pt x="119348" y="8059"/>
                    <a:pt x="125738" y="6222"/>
                    <a:pt x="132075" y="6222"/>
                  </a:cubicBezTo>
                  <a:cubicBezTo>
                    <a:pt x="141530" y="6222"/>
                    <a:pt x="150867" y="10312"/>
                    <a:pt x="157293" y="18085"/>
                  </a:cubicBezTo>
                  <a:cubicBezTo>
                    <a:pt x="168058" y="31068"/>
                    <a:pt x="167177" y="50085"/>
                    <a:pt x="155303" y="62057"/>
                  </a:cubicBezTo>
                  <a:cubicBezTo>
                    <a:pt x="144310" y="73050"/>
                    <a:pt x="135373" y="78432"/>
                    <a:pt x="128001" y="78432"/>
                  </a:cubicBezTo>
                  <a:cubicBezTo>
                    <a:pt x="125293" y="78400"/>
                    <a:pt x="122651" y="77715"/>
                    <a:pt x="120302" y="76377"/>
                  </a:cubicBezTo>
                  <a:lnTo>
                    <a:pt x="120204" y="76344"/>
                  </a:lnTo>
                  <a:cubicBezTo>
                    <a:pt x="116029" y="74028"/>
                    <a:pt x="112180" y="70147"/>
                    <a:pt x="108135" y="66069"/>
                  </a:cubicBezTo>
                  <a:lnTo>
                    <a:pt x="106569" y="64503"/>
                  </a:lnTo>
                  <a:lnTo>
                    <a:pt x="105036" y="62970"/>
                  </a:lnTo>
                  <a:cubicBezTo>
                    <a:pt x="100959" y="58925"/>
                    <a:pt x="97110" y="55109"/>
                    <a:pt x="94826" y="50803"/>
                  </a:cubicBezTo>
                  <a:cubicBezTo>
                    <a:pt x="94794" y="50705"/>
                    <a:pt x="94728" y="50640"/>
                    <a:pt x="94696" y="50575"/>
                  </a:cubicBezTo>
                  <a:cubicBezTo>
                    <a:pt x="91010" y="43333"/>
                    <a:pt x="91956" y="34819"/>
                    <a:pt x="103797" y="21315"/>
                  </a:cubicBezTo>
                  <a:cubicBezTo>
                    <a:pt x="104906" y="20010"/>
                    <a:pt x="104775" y="18085"/>
                    <a:pt x="103503" y="16976"/>
                  </a:cubicBezTo>
                  <a:cubicBezTo>
                    <a:pt x="102924" y="16471"/>
                    <a:pt x="102202" y="16223"/>
                    <a:pt x="101483" y="16223"/>
                  </a:cubicBezTo>
                  <a:cubicBezTo>
                    <a:pt x="100624" y="16223"/>
                    <a:pt x="99769" y="16577"/>
                    <a:pt x="99165" y="17270"/>
                  </a:cubicBezTo>
                  <a:cubicBezTo>
                    <a:pt x="88987" y="28915"/>
                    <a:pt x="85171" y="38538"/>
                    <a:pt x="87161" y="47639"/>
                  </a:cubicBezTo>
                  <a:cubicBezTo>
                    <a:pt x="87454" y="49042"/>
                    <a:pt x="87911" y="50412"/>
                    <a:pt x="88466" y="51749"/>
                  </a:cubicBezTo>
                  <a:lnTo>
                    <a:pt x="16898" y="134799"/>
                  </a:lnTo>
                  <a:cubicBezTo>
                    <a:pt x="15430" y="136496"/>
                    <a:pt x="14843" y="138779"/>
                    <a:pt x="15300" y="140964"/>
                  </a:cubicBezTo>
                  <a:lnTo>
                    <a:pt x="5350" y="152381"/>
                  </a:lnTo>
                  <a:cubicBezTo>
                    <a:pt x="3361" y="154665"/>
                    <a:pt x="3459" y="158122"/>
                    <a:pt x="5611" y="160275"/>
                  </a:cubicBezTo>
                  <a:lnTo>
                    <a:pt x="6166" y="160830"/>
                  </a:lnTo>
                  <a:cubicBezTo>
                    <a:pt x="1" y="169963"/>
                    <a:pt x="1143" y="182163"/>
                    <a:pt x="8939" y="189992"/>
                  </a:cubicBezTo>
                  <a:lnTo>
                    <a:pt x="10831" y="191884"/>
                  </a:lnTo>
                  <a:cubicBezTo>
                    <a:pt x="15332" y="196369"/>
                    <a:pt x="21220" y="198612"/>
                    <a:pt x="27104" y="198612"/>
                  </a:cubicBezTo>
                  <a:cubicBezTo>
                    <a:pt x="32988" y="198612"/>
                    <a:pt x="38867" y="196369"/>
                    <a:pt x="43352" y="191884"/>
                  </a:cubicBezTo>
                  <a:lnTo>
                    <a:pt x="76135" y="159101"/>
                  </a:lnTo>
                  <a:cubicBezTo>
                    <a:pt x="79368" y="155770"/>
                    <a:pt x="83668" y="154097"/>
                    <a:pt x="87964" y="154097"/>
                  </a:cubicBezTo>
                  <a:cubicBezTo>
                    <a:pt x="92165" y="154097"/>
                    <a:pt x="96363" y="155696"/>
                    <a:pt x="99556" y="158905"/>
                  </a:cubicBezTo>
                  <a:cubicBezTo>
                    <a:pt x="106048" y="165397"/>
                    <a:pt x="105982" y="175933"/>
                    <a:pt x="99393" y="182326"/>
                  </a:cubicBezTo>
                  <a:lnTo>
                    <a:pt x="95153" y="186600"/>
                  </a:lnTo>
                  <a:lnTo>
                    <a:pt x="94859" y="186306"/>
                  </a:lnTo>
                  <a:cubicBezTo>
                    <a:pt x="93710" y="185157"/>
                    <a:pt x="92220" y="184595"/>
                    <a:pt x="90735" y="184595"/>
                  </a:cubicBezTo>
                  <a:cubicBezTo>
                    <a:pt x="88974" y="184595"/>
                    <a:pt x="87220" y="185386"/>
                    <a:pt x="86052" y="186926"/>
                  </a:cubicBezTo>
                  <a:lnTo>
                    <a:pt x="80474" y="194363"/>
                  </a:lnTo>
                  <a:cubicBezTo>
                    <a:pt x="78908" y="196483"/>
                    <a:pt x="78908" y="199387"/>
                    <a:pt x="80539" y="201474"/>
                  </a:cubicBezTo>
                  <a:lnTo>
                    <a:pt x="78484" y="203529"/>
                  </a:lnTo>
                  <a:cubicBezTo>
                    <a:pt x="77277" y="204736"/>
                    <a:pt x="77277" y="206693"/>
                    <a:pt x="78484" y="207868"/>
                  </a:cubicBezTo>
                  <a:cubicBezTo>
                    <a:pt x="79087" y="208471"/>
                    <a:pt x="79878" y="208773"/>
                    <a:pt x="80665" y="208773"/>
                  </a:cubicBezTo>
                  <a:cubicBezTo>
                    <a:pt x="81452" y="208773"/>
                    <a:pt x="82235" y="208471"/>
                    <a:pt x="82822" y="207868"/>
                  </a:cubicBezTo>
                  <a:lnTo>
                    <a:pt x="84910" y="205813"/>
                  </a:lnTo>
                  <a:cubicBezTo>
                    <a:pt x="85958" y="206645"/>
                    <a:pt x="87236" y="207061"/>
                    <a:pt x="88518" y="207061"/>
                  </a:cubicBezTo>
                  <a:cubicBezTo>
                    <a:pt x="89748" y="207061"/>
                    <a:pt x="90983" y="206677"/>
                    <a:pt x="92021" y="205911"/>
                  </a:cubicBezTo>
                  <a:lnTo>
                    <a:pt x="99458" y="200300"/>
                  </a:lnTo>
                  <a:cubicBezTo>
                    <a:pt x="102264" y="198180"/>
                    <a:pt x="102557" y="194004"/>
                    <a:pt x="100046" y="191493"/>
                  </a:cubicBezTo>
                  <a:lnTo>
                    <a:pt x="99491" y="190938"/>
                  </a:lnTo>
                  <a:lnTo>
                    <a:pt x="103764" y="186697"/>
                  </a:lnTo>
                  <a:cubicBezTo>
                    <a:pt x="112408" y="177825"/>
                    <a:pt x="112311" y="163700"/>
                    <a:pt x="103568" y="154926"/>
                  </a:cubicBezTo>
                  <a:cubicBezTo>
                    <a:pt x="99169" y="150526"/>
                    <a:pt x="93397" y="148324"/>
                    <a:pt x="87623" y="148324"/>
                  </a:cubicBezTo>
                  <a:cubicBezTo>
                    <a:pt x="81923" y="148324"/>
                    <a:pt x="76220" y="150469"/>
                    <a:pt x="71829" y="154763"/>
                  </a:cubicBezTo>
                  <a:lnTo>
                    <a:pt x="39014" y="187546"/>
                  </a:lnTo>
                  <a:cubicBezTo>
                    <a:pt x="35719" y="190824"/>
                    <a:pt x="31414" y="192463"/>
                    <a:pt x="27108" y="192463"/>
                  </a:cubicBezTo>
                  <a:cubicBezTo>
                    <a:pt x="22802" y="192463"/>
                    <a:pt x="18496" y="190824"/>
                    <a:pt x="15202" y="187546"/>
                  </a:cubicBezTo>
                  <a:lnTo>
                    <a:pt x="13277" y="185654"/>
                  </a:lnTo>
                  <a:cubicBezTo>
                    <a:pt x="7895" y="180239"/>
                    <a:pt x="6818" y="171888"/>
                    <a:pt x="10635" y="165299"/>
                  </a:cubicBezTo>
                  <a:lnTo>
                    <a:pt x="10635" y="165299"/>
                  </a:lnTo>
                  <a:lnTo>
                    <a:pt x="10765" y="165429"/>
                  </a:lnTo>
                  <a:cubicBezTo>
                    <a:pt x="11888" y="166552"/>
                    <a:pt x="13367" y="167116"/>
                    <a:pt x="14848" y="167116"/>
                  </a:cubicBezTo>
                  <a:cubicBezTo>
                    <a:pt x="16206" y="167116"/>
                    <a:pt x="17567" y="166642"/>
                    <a:pt x="18659" y="165690"/>
                  </a:cubicBezTo>
                  <a:lnTo>
                    <a:pt x="30076" y="155741"/>
                  </a:lnTo>
                  <a:cubicBezTo>
                    <a:pt x="30533" y="155839"/>
                    <a:pt x="31022" y="155872"/>
                    <a:pt x="31512" y="155904"/>
                  </a:cubicBezTo>
                  <a:cubicBezTo>
                    <a:pt x="33240" y="155904"/>
                    <a:pt x="34937" y="155285"/>
                    <a:pt x="36241" y="154143"/>
                  </a:cubicBezTo>
                  <a:lnTo>
                    <a:pt x="51018" y="141421"/>
                  </a:lnTo>
                  <a:cubicBezTo>
                    <a:pt x="52290" y="140312"/>
                    <a:pt x="52453" y="138387"/>
                    <a:pt x="51344" y="137083"/>
                  </a:cubicBezTo>
                  <a:cubicBezTo>
                    <a:pt x="50733" y="136381"/>
                    <a:pt x="49864" y="136017"/>
                    <a:pt x="48994" y="136017"/>
                  </a:cubicBezTo>
                  <a:cubicBezTo>
                    <a:pt x="48286" y="136017"/>
                    <a:pt x="47577" y="136259"/>
                    <a:pt x="47006" y="136756"/>
                  </a:cubicBezTo>
                  <a:lnTo>
                    <a:pt x="32229" y="149478"/>
                  </a:lnTo>
                  <a:cubicBezTo>
                    <a:pt x="32023" y="149665"/>
                    <a:pt x="31764" y="149756"/>
                    <a:pt x="31500" y="149756"/>
                  </a:cubicBezTo>
                  <a:cubicBezTo>
                    <a:pt x="31304" y="149756"/>
                    <a:pt x="31105" y="149706"/>
                    <a:pt x="30924" y="149609"/>
                  </a:cubicBezTo>
                  <a:lnTo>
                    <a:pt x="30859" y="149543"/>
                  </a:lnTo>
                  <a:cubicBezTo>
                    <a:pt x="30794" y="149511"/>
                    <a:pt x="30761" y="149478"/>
                    <a:pt x="30729" y="149446"/>
                  </a:cubicBezTo>
                  <a:lnTo>
                    <a:pt x="21628" y="140345"/>
                  </a:lnTo>
                  <a:cubicBezTo>
                    <a:pt x="21562" y="140279"/>
                    <a:pt x="21497" y="140182"/>
                    <a:pt x="21465" y="140116"/>
                  </a:cubicBezTo>
                  <a:cubicBezTo>
                    <a:pt x="21204" y="139692"/>
                    <a:pt x="21236" y="139170"/>
                    <a:pt x="21562" y="138812"/>
                  </a:cubicBezTo>
                  <a:lnTo>
                    <a:pt x="91727" y="57392"/>
                  </a:lnTo>
                  <a:cubicBezTo>
                    <a:pt x="94304" y="60948"/>
                    <a:pt x="97534" y="64177"/>
                    <a:pt x="100698" y="67341"/>
                  </a:cubicBezTo>
                  <a:lnTo>
                    <a:pt x="102198" y="68842"/>
                  </a:lnTo>
                  <a:lnTo>
                    <a:pt x="103764" y="70408"/>
                  </a:lnTo>
                  <a:lnTo>
                    <a:pt x="104906" y="71549"/>
                  </a:lnTo>
                  <a:lnTo>
                    <a:pt x="105004" y="71647"/>
                  </a:lnTo>
                  <a:lnTo>
                    <a:pt x="105950" y="72593"/>
                  </a:lnTo>
                  <a:lnTo>
                    <a:pt x="106374" y="72985"/>
                  </a:lnTo>
                  <a:lnTo>
                    <a:pt x="107091" y="73702"/>
                  </a:lnTo>
                  <a:cubicBezTo>
                    <a:pt x="109146" y="75725"/>
                    <a:pt x="111299" y="77617"/>
                    <a:pt x="113615" y="79378"/>
                  </a:cubicBezTo>
                  <a:lnTo>
                    <a:pt x="57901" y="127362"/>
                  </a:lnTo>
                  <a:cubicBezTo>
                    <a:pt x="56629" y="128471"/>
                    <a:pt x="56466" y="130428"/>
                    <a:pt x="57575" y="131700"/>
                  </a:cubicBezTo>
                  <a:cubicBezTo>
                    <a:pt x="58182" y="132414"/>
                    <a:pt x="59033" y="132777"/>
                    <a:pt x="59893" y="132777"/>
                  </a:cubicBezTo>
                  <a:cubicBezTo>
                    <a:pt x="60604" y="132777"/>
                    <a:pt x="61322" y="132529"/>
                    <a:pt x="61913" y="132027"/>
                  </a:cubicBezTo>
                  <a:lnTo>
                    <a:pt x="119193" y="82640"/>
                  </a:lnTo>
                  <a:cubicBezTo>
                    <a:pt x="121966" y="83912"/>
                    <a:pt x="124934" y="84565"/>
                    <a:pt x="127968" y="84565"/>
                  </a:cubicBezTo>
                  <a:lnTo>
                    <a:pt x="128001" y="84565"/>
                  </a:lnTo>
                  <a:cubicBezTo>
                    <a:pt x="137199" y="84565"/>
                    <a:pt x="147246" y="78791"/>
                    <a:pt x="159642" y="66395"/>
                  </a:cubicBezTo>
                  <a:cubicBezTo>
                    <a:pt x="174810" y="51195"/>
                    <a:pt x="174810" y="26599"/>
                    <a:pt x="159642" y="11398"/>
                  </a:cubicBezTo>
                  <a:cubicBezTo>
                    <a:pt x="152117" y="3874"/>
                    <a:pt x="142159" y="0"/>
                    <a:pt x="1321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12" name="Google Shape;17912;p63"/>
          <p:cNvGrpSpPr/>
          <p:nvPr/>
        </p:nvGrpSpPr>
        <p:grpSpPr>
          <a:xfrm>
            <a:off x="3103963" y="3185690"/>
            <a:ext cx="297886" cy="337578"/>
            <a:chOff x="3103963" y="3361140"/>
            <a:chExt cx="297886" cy="337578"/>
          </a:xfrm>
        </p:grpSpPr>
        <p:sp>
          <p:nvSpPr>
            <p:cNvPr id="17913" name="Google Shape;17913;p63"/>
            <p:cNvSpPr/>
            <p:nvPr/>
          </p:nvSpPr>
          <p:spPr>
            <a:xfrm>
              <a:off x="3245305" y="3519402"/>
              <a:ext cx="14026" cy="14408"/>
            </a:xfrm>
            <a:custGeom>
              <a:rect b="b" l="l" r="r" t="t"/>
              <a:pathLst>
                <a:path extrusionOk="0" h="453" w="441">
                  <a:moveTo>
                    <a:pt x="227" y="0"/>
                  </a:moveTo>
                  <a:cubicBezTo>
                    <a:pt x="96" y="0"/>
                    <a:pt x="0" y="107"/>
                    <a:pt x="0" y="226"/>
                  </a:cubicBezTo>
                  <a:cubicBezTo>
                    <a:pt x="0" y="357"/>
                    <a:pt x="96" y="453"/>
                    <a:pt x="227" y="453"/>
                  </a:cubicBezTo>
                  <a:cubicBezTo>
                    <a:pt x="346" y="453"/>
                    <a:pt x="441" y="357"/>
                    <a:pt x="441" y="226"/>
                  </a:cubicBezTo>
                  <a:cubicBezTo>
                    <a:pt x="441" y="107"/>
                    <a:pt x="346"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4" name="Google Shape;17914;p63"/>
            <p:cNvSpPr/>
            <p:nvPr/>
          </p:nvSpPr>
          <p:spPr>
            <a:xfrm>
              <a:off x="3284679" y="3597388"/>
              <a:ext cx="74646" cy="74646"/>
            </a:xfrm>
            <a:custGeom>
              <a:rect b="b" l="l" r="r" t="t"/>
              <a:pathLst>
                <a:path extrusionOk="0" h="2347" w="2347">
                  <a:moveTo>
                    <a:pt x="1167" y="1"/>
                  </a:moveTo>
                  <a:cubicBezTo>
                    <a:pt x="513" y="1"/>
                    <a:pt x="1" y="513"/>
                    <a:pt x="1" y="1168"/>
                  </a:cubicBezTo>
                  <a:cubicBezTo>
                    <a:pt x="1" y="1823"/>
                    <a:pt x="513" y="2346"/>
                    <a:pt x="1167" y="2346"/>
                  </a:cubicBezTo>
                  <a:cubicBezTo>
                    <a:pt x="1787" y="2346"/>
                    <a:pt x="2287" y="1870"/>
                    <a:pt x="2346" y="1263"/>
                  </a:cubicBezTo>
                  <a:cubicBezTo>
                    <a:pt x="2334" y="1203"/>
                    <a:pt x="2275" y="1132"/>
                    <a:pt x="2179" y="1108"/>
                  </a:cubicBezTo>
                  <a:cubicBezTo>
                    <a:pt x="2096" y="1108"/>
                    <a:pt x="2025" y="1168"/>
                    <a:pt x="2025" y="1263"/>
                  </a:cubicBezTo>
                  <a:cubicBezTo>
                    <a:pt x="1979" y="1706"/>
                    <a:pt x="1609" y="2051"/>
                    <a:pt x="1172" y="2051"/>
                  </a:cubicBezTo>
                  <a:cubicBezTo>
                    <a:pt x="1151" y="2051"/>
                    <a:pt x="1129" y="2050"/>
                    <a:pt x="1108" y="2049"/>
                  </a:cubicBezTo>
                  <a:cubicBezTo>
                    <a:pt x="655" y="2025"/>
                    <a:pt x="298" y="1644"/>
                    <a:pt x="298" y="1192"/>
                  </a:cubicBezTo>
                  <a:cubicBezTo>
                    <a:pt x="298" y="651"/>
                    <a:pt x="733" y="325"/>
                    <a:pt x="1174" y="325"/>
                  </a:cubicBezTo>
                  <a:cubicBezTo>
                    <a:pt x="1451" y="325"/>
                    <a:pt x="1731" y="454"/>
                    <a:pt x="1906" y="739"/>
                  </a:cubicBezTo>
                  <a:cubicBezTo>
                    <a:pt x="1930" y="788"/>
                    <a:pt x="1988" y="820"/>
                    <a:pt x="2045" y="820"/>
                  </a:cubicBezTo>
                  <a:cubicBezTo>
                    <a:pt x="2072" y="820"/>
                    <a:pt x="2097" y="814"/>
                    <a:pt x="2120" y="799"/>
                  </a:cubicBezTo>
                  <a:cubicBezTo>
                    <a:pt x="2203" y="751"/>
                    <a:pt x="2227" y="656"/>
                    <a:pt x="2179" y="572"/>
                  </a:cubicBezTo>
                  <a:cubicBezTo>
                    <a:pt x="1977" y="215"/>
                    <a:pt x="1584"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5" name="Google Shape;17915;p63"/>
            <p:cNvSpPr/>
            <p:nvPr/>
          </p:nvSpPr>
          <p:spPr>
            <a:xfrm>
              <a:off x="3145692" y="3597483"/>
              <a:ext cx="75028" cy="74933"/>
            </a:xfrm>
            <a:custGeom>
              <a:rect b="b" l="l" r="r" t="t"/>
              <a:pathLst>
                <a:path extrusionOk="0" h="2356" w="2359">
                  <a:moveTo>
                    <a:pt x="1176" y="1"/>
                  </a:moveTo>
                  <a:cubicBezTo>
                    <a:pt x="539" y="1"/>
                    <a:pt x="1" y="522"/>
                    <a:pt x="1" y="1189"/>
                  </a:cubicBezTo>
                  <a:cubicBezTo>
                    <a:pt x="1" y="1820"/>
                    <a:pt x="525" y="2355"/>
                    <a:pt x="1180" y="2355"/>
                  </a:cubicBezTo>
                  <a:cubicBezTo>
                    <a:pt x="1715" y="2355"/>
                    <a:pt x="2180" y="1998"/>
                    <a:pt x="2311" y="1486"/>
                  </a:cubicBezTo>
                  <a:cubicBezTo>
                    <a:pt x="2347" y="1379"/>
                    <a:pt x="2358" y="1272"/>
                    <a:pt x="2358" y="1165"/>
                  </a:cubicBezTo>
                  <a:cubicBezTo>
                    <a:pt x="2358" y="903"/>
                    <a:pt x="2251" y="617"/>
                    <a:pt x="2073" y="415"/>
                  </a:cubicBezTo>
                  <a:cubicBezTo>
                    <a:pt x="2037" y="379"/>
                    <a:pt x="1985" y="356"/>
                    <a:pt x="1936" y="356"/>
                  </a:cubicBezTo>
                  <a:cubicBezTo>
                    <a:pt x="1902" y="356"/>
                    <a:pt x="1870" y="367"/>
                    <a:pt x="1846" y="391"/>
                  </a:cubicBezTo>
                  <a:cubicBezTo>
                    <a:pt x="1787" y="450"/>
                    <a:pt x="1775" y="558"/>
                    <a:pt x="1835" y="617"/>
                  </a:cubicBezTo>
                  <a:cubicBezTo>
                    <a:pt x="1966" y="784"/>
                    <a:pt x="2049" y="974"/>
                    <a:pt x="2049" y="1189"/>
                  </a:cubicBezTo>
                  <a:cubicBezTo>
                    <a:pt x="2049" y="1260"/>
                    <a:pt x="2025" y="1331"/>
                    <a:pt x="2013" y="1403"/>
                  </a:cubicBezTo>
                  <a:cubicBezTo>
                    <a:pt x="1906" y="1784"/>
                    <a:pt x="1573" y="2046"/>
                    <a:pt x="1180" y="2046"/>
                  </a:cubicBezTo>
                  <a:cubicBezTo>
                    <a:pt x="703" y="2046"/>
                    <a:pt x="322" y="1653"/>
                    <a:pt x="322" y="1189"/>
                  </a:cubicBezTo>
                  <a:cubicBezTo>
                    <a:pt x="322" y="699"/>
                    <a:pt x="714" y="319"/>
                    <a:pt x="1171" y="319"/>
                  </a:cubicBezTo>
                  <a:cubicBezTo>
                    <a:pt x="1236" y="319"/>
                    <a:pt x="1303" y="327"/>
                    <a:pt x="1370" y="343"/>
                  </a:cubicBezTo>
                  <a:cubicBezTo>
                    <a:pt x="1387" y="347"/>
                    <a:pt x="1403" y="349"/>
                    <a:pt x="1418" y="349"/>
                  </a:cubicBezTo>
                  <a:cubicBezTo>
                    <a:pt x="1489" y="349"/>
                    <a:pt x="1543" y="305"/>
                    <a:pt x="1573" y="236"/>
                  </a:cubicBezTo>
                  <a:cubicBezTo>
                    <a:pt x="1585" y="141"/>
                    <a:pt x="1537" y="69"/>
                    <a:pt x="1454" y="34"/>
                  </a:cubicBezTo>
                  <a:cubicBezTo>
                    <a:pt x="1360" y="11"/>
                    <a:pt x="1267" y="1"/>
                    <a:pt x="1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6" name="Google Shape;17916;p63"/>
            <p:cNvSpPr/>
            <p:nvPr/>
          </p:nvSpPr>
          <p:spPr>
            <a:xfrm>
              <a:off x="3277873" y="3491382"/>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7" name="Google Shape;17917;p63"/>
            <p:cNvSpPr/>
            <p:nvPr/>
          </p:nvSpPr>
          <p:spPr>
            <a:xfrm>
              <a:off x="3277873" y="3490618"/>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8" name="Google Shape;17918;p63"/>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9" name="Google Shape;17919;p63"/>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0" name="Google Shape;17920;p63"/>
            <p:cNvSpPr/>
            <p:nvPr/>
          </p:nvSpPr>
          <p:spPr>
            <a:xfrm>
              <a:off x="3103963" y="3361140"/>
              <a:ext cx="297886" cy="337578"/>
            </a:xfrm>
            <a:custGeom>
              <a:rect b="b" l="l" r="r" t="t"/>
              <a:pathLst>
                <a:path extrusionOk="0" h="10614" w="9366">
                  <a:moveTo>
                    <a:pt x="3824" y="312"/>
                  </a:moveTo>
                  <a:cubicBezTo>
                    <a:pt x="3859" y="312"/>
                    <a:pt x="3900" y="334"/>
                    <a:pt x="3909" y="369"/>
                  </a:cubicBezTo>
                  <a:cubicBezTo>
                    <a:pt x="4444" y="2345"/>
                    <a:pt x="4516" y="2607"/>
                    <a:pt x="4516" y="2631"/>
                  </a:cubicBezTo>
                  <a:lnTo>
                    <a:pt x="4016" y="4536"/>
                  </a:lnTo>
                  <a:lnTo>
                    <a:pt x="3206" y="1631"/>
                  </a:lnTo>
                  <a:cubicBezTo>
                    <a:pt x="3075" y="1107"/>
                    <a:pt x="3313" y="559"/>
                    <a:pt x="3789" y="321"/>
                  </a:cubicBezTo>
                  <a:cubicBezTo>
                    <a:pt x="3799" y="315"/>
                    <a:pt x="3811" y="312"/>
                    <a:pt x="3824" y="312"/>
                  </a:cubicBezTo>
                  <a:close/>
                  <a:moveTo>
                    <a:pt x="4682" y="4655"/>
                  </a:moveTo>
                  <a:cubicBezTo>
                    <a:pt x="5004" y="4667"/>
                    <a:pt x="5218" y="4988"/>
                    <a:pt x="5147" y="5286"/>
                  </a:cubicBezTo>
                  <a:lnTo>
                    <a:pt x="4790" y="6595"/>
                  </a:lnTo>
                  <a:cubicBezTo>
                    <a:pt x="4766" y="6655"/>
                    <a:pt x="4147" y="8989"/>
                    <a:pt x="4111" y="9072"/>
                  </a:cubicBezTo>
                  <a:cubicBezTo>
                    <a:pt x="3902" y="9809"/>
                    <a:pt x="3226" y="10296"/>
                    <a:pt x="2495" y="10296"/>
                  </a:cubicBezTo>
                  <a:cubicBezTo>
                    <a:pt x="2352" y="10296"/>
                    <a:pt x="2207" y="10278"/>
                    <a:pt x="2063" y="10239"/>
                  </a:cubicBezTo>
                  <a:cubicBezTo>
                    <a:pt x="1158" y="10001"/>
                    <a:pt x="634" y="9072"/>
                    <a:pt x="872" y="8167"/>
                  </a:cubicBezTo>
                  <a:cubicBezTo>
                    <a:pt x="1083" y="7391"/>
                    <a:pt x="1785" y="6913"/>
                    <a:pt x="2515" y="6913"/>
                  </a:cubicBezTo>
                  <a:cubicBezTo>
                    <a:pt x="2815" y="6913"/>
                    <a:pt x="3119" y="6994"/>
                    <a:pt x="3397" y="7167"/>
                  </a:cubicBezTo>
                  <a:cubicBezTo>
                    <a:pt x="3428" y="7186"/>
                    <a:pt x="3461" y="7196"/>
                    <a:pt x="3493" y="7196"/>
                  </a:cubicBezTo>
                  <a:cubicBezTo>
                    <a:pt x="3559" y="7196"/>
                    <a:pt x="3619" y="7156"/>
                    <a:pt x="3635" y="7084"/>
                  </a:cubicBezTo>
                  <a:cubicBezTo>
                    <a:pt x="3659" y="7048"/>
                    <a:pt x="3682" y="6905"/>
                    <a:pt x="3813" y="6393"/>
                  </a:cubicBezTo>
                  <a:lnTo>
                    <a:pt x="3992" y="5762"/>
                  </a:lnTo>
                  <a:lnTo>
                    <a:pt x="4194" y="5024"/>
                  </a:lnTo>
                  <a:cubicBezTo>
                    <a:pt x="4254" y="4821"/>
                    <a:pt x="4444" y="4655"/>
                    <a:pt x="4682" y="4655"/>
                  </a:cubicBezTo>
                  <a:close/>
                  <a:moveTo>
                    <a:pt x="5337" y="5774"/>
                  </a:moveTo>
                  <a:cubicBezTo>
                    <a:pt x="5614" y="6801"/>
                    <a:pt x="5643" y="6918"/>
                    <a:pt x="5642" y="6918"/>
                  </a:cubicBezTo>
                  <a:cubicBezTo>
                    <a:pt x="5641" y="6918"/>
                    <a:pt x="5638" y="6908"/>
                    <a:pt x="5638" y="6908"/>
                  </a:cubicBezTo>
                  <a:lnTo>
                    <a:pt x="5638" y="6908"/>
                  </a:lnTo>
                  <a:cubicBezTo>
                    <a:pt x="5638" y="6908"/>
                    <a:pt x="5647" y="6939"/>
                    <a:pt x="5694" y="7107"/>
                  </a:cubicBezTo>
                  <a:cubicBezTo>
                    <a:pt x="5706" y="7155"/>
                    <a:pt x="5730" y="7203"/>
                    <a:pt x="5778" y="7215"/>
                  </a:cubicBezTo>
                  <a:cubicBezTo>
                    <a:pt x="5800" y="7223"/>
                    <a:pt x="5820" y="7227"/>
                    <a:pt x="5839" y="7227"/>
                  </a:cubicBezTo>
                  <a:cubicBezTo>
                    <a:pt x="5948" y="7227"/>
                    <a:pt x="6017" y="7094"/>
                    <a:pt x="6373" y="7012"/>
                  </a:cubicBezTo>
                  <a:cubicBezTo>
                    <a:pt x="6538" y="6965"/>
                    <a:pt x="6699" y="6943"/>
                    <a:pt x="6855" y="6943"/>
                  </a:cubicBezTo>
                  <a:cubicBezTo>
                    <a:pt x="8084" y="6943"/>
                    <a:pt x="8957" y="8303"/>
                    <a:pt x="8302" y="9465"/>
                  </a:cubicBezTo>
                  <a:cubicBezTo>
                    <a:pt x="7970" y="10039"/>
                    <a:pt x="7408" y="10308"/>
                    <a:pt x="6849" y="10308"/>
                  </a:cubicBezTo>
                  <a:cubicBezTo>
                    <a:pt x="6144" y="10308"/>
                    <a:pt x="5444" y="9880"/>
                    <a:pt x="5218" y="9096"/>
                  </a:cubicBezTo>
                  <a:cubicBezTo>
                    <a:pt x="5183" y="9001"/>
                    <a:pt x="4921" y="8000"/>
                    <a:pt x="4825" y="7667"/>
                  </a:cubicBezTo>
                  <a:cubicBezTo>
                    <a:pt x="4849" y="7619"/>
                    <a:pt x="4885" y="7453"/>
                    <a:pt x="5040" y="6869"/>
                  </a:cubicBezTo>
                  <a:cubicBezTo>
                    <a:pt x="5218" y="6191"/>
                    <a:pt x="5159" y="6453"/>
                    <a:pt x="5337" y="5774"/>
                  </a:cubicBezTo>
                  <a:close/>
                  <a:moveTo>
                    <a:pt x="3839" y="0"/>
                  </a:moveTo>
                  <a:cubicBezTo>
                    <a:pt x="3778" y="0"/>
                    <a:pt x="3716" y="15"/>
                    <a:pt x="3659" y="47"/>
                  </a:cubicBezTo>
                  <a:cubicBezTo>
                    <a:pt x="3063" y="357"/>
                    <a:pt x="2742" y="1035"/>
                    <a:pt x="2920" y="1714"/>
                  </a:cubicBezTo>
                  <a:lnTo>
                    <a:pt x="3849" y="5143"/>
                  </a:lnTo>
                  <a:cubicBezTo>
                    <a:pt x="3670" y="5833"/>
                    <a:pt x="3718" y="5655"/>
                    <a:pt x="3397" y="6810"/>
                  </a:cubicBezTo>
                  <a:cubicBezTo>
                    <a:pt x="3278" y="6750"/>
                    <a:pt x="3158" y="6715"/>
                    <a:pt x="3039" y="6679"/>
                  </a:cubicBezTo>
                  <a:cubicBezTo>
                    <a:pt x="2859" y="6630"/>
                    <a:pt x="2682" y="6607"/>
                    <a:pt x="2510" y="6607"/>
                  </a:cubicBezTo>
                  <a:cubicBezTo>
                    <a:pt x="1060" y="6607"/>
                    <a:pt x="0" y="8245"/>
                    <a:pt x="777" y="9608"/>
                  </a:cubicBezTo>
                  <a:cubicBezTo>
                    <a:pt x="1168" y="10290"/>
                    <a:pt x="1839" y="10613"/>
                    <a:pt x="2507" y="10613"/>
                  </a:cubicBezTo>
                  <a:cubicBezTo>
                    <a:pt x="3342" y="10613"/>
                    <a:pt x="4173" y="10107"/>
                    <a:pt x="4444" y="9167"/>
                  </a:cubicBezTo>
                  <a:lnTo>
                    <a:pt x="4682" y="8262"/>
                  </a:lnTo>
                  <a:cubicBezTo>
                    <a:pt x="4932" y="9215"/>
                    <a:pt x="4921" y="9167"/>
                    <a:pt x="4932" y="9179"/>
                  </a:cubicBezTo>
                  <a:cubicBezTo>
                    <a:pt x="5087" y="9691"/>
                    <a:pt x="5409" y="10084"/>
                    <a:pt x="5873" y="10358"/>
                  </a:cubicBezTo>
                  <a:cubicBezTo>
                    <a:pt x="6181" y="10531"/>
                    <a:pt x="6516" y="10613"/>
                    <a:pt x="6848" y="10613"/>
                  </a:cubicBezTo>
                  <a:cubicBezTo>
                    <a:pt x="7542" y="10613"/>
                    <a:pt x="8221" y="10252"/>
                    <a:pt x="8600" y="9608"/>
                  </a:cubicBezTo>
                  <a:cubicBezTo>
                    <a:pt x="9365" y="8226"/>
                    <a:pt x="8308" y="6606"/>
                    <a:pt x="6852" y="6606"/>
                  </a:cubicBezTo>
                  <a:cubicBezTo>
                    <a:pt x="6677" y="6606"/>
                    <a:pt x="6497" y="6629"/>
                    <a:pt x="6314" y="6679"/>
                  </a:cubicBezTo>
                  <a:cubicBezTo>
                    <a:pt x="6195" y="6715"/>
                    <a:pt x="6064" y="6750"/>
                    <a:pt x="5956" y="6810"/>
                  </a:cubicBezTo>
                  <a:cubicBezTo>
                    <a:pt x="5587" y="5405"/>
                    <a:pt x="5516" y="5179"/>
                    <a:pt x="5516" y="5143"/>
                  </a:cubicBezTo>
                  <a:lnTo>
                    <a:pt x="5778" y="4167"/>
                  </a:lnTo>
                  <a:cubicBezTo>
                    <a:pt x="5814" y="4071"/>
                    <a:pt x="5754" y="4000"/>
                    <a:pt x="5671" y="3976"/>
                  </a:cubicBezTo>
                  <a:cubicBezTo>
                    <a:pt x="5653" y="3969"/>
                    <a:pt x="5637" y="3965"/>
                    <a:pt x="5621" y="3965"/>
                  </a:cubicBezTo>
                  <a:cubicBezTo>
                    <a:pt x="5559" y="3965"/>
                    <a:pt x="5509" y="4015"/>
                    <a:pt x="5480" y="4071"/>
                  </a:cubicBezTo>
                  <a:cubicBezTo>
                    <a:pt x="5468" y="4107"/>
                    <a:pt x="5444" y="4226"/>
                    <a:pt x="5337" y="4655"/>
                  </a:cubicBezTo>
                  <a:cubicBezTo>
                    <a:pt x="5179" y="4455"/>
                    <a:pt x="4939" y="4336"/>
                    <a:pt x="4695" y="4336"/>
                  </a:cubicBezTo>
                  <a:cubicBezTo>
                    <a:pt x="4590" y="4336"/>
                    <a:pt x="4485" y="4358"/>
                    <a:pt x="4385" y="4405"/>
                  </a:cubicBezTo>
                  <a:cubicBezTo>
                    <a:pt x="4444" y="4167"/>
                    <a:pt x="4980" y="2190"/>
                    <a:pt x="5087" y="1797"/>
                  </a:cubicBezTo>
                  <a:cubicBezTo>
                    <a:pt x="5111" y="1702"/>
                    <a:pt x="5052" y="1631"/>
                    <a:pt x="4980" y="1607"/>
                  </a:cubicBezTo>
                  <a:cubicBezTo>
                    <a:pt x="4961" y="1600"/>
                    <a:pt x="4942" y="1596"/>
                    <a:pt x="4925" y="1596"/>
                  </a:cubicBezTo>
                  <a:cubicBezTo>
                    <a:pt x="4858" y="1596"/>
                    <a:pt x="4809" y="1647"/>
                    <a:pt x="4790" y="1714"/>
                  </a:cubicBezTo>
                  <a:lnTo>
                    <a:pt x="4694" y="2023"/>
                  </a:lnTo>
                  <a:cubicBezTo>
                    <a:pt x="4218" y="249"/>
                    <a:pt x="4266" y="416"/>
                    <a:pt x="4218" y="285"/>
                  </a:cubicBezTo>
                  <a:cubicBezTo>
                    <a:pt x="4166" y="111"/>
                    <a:pt x="4005" y="0"/>
                    <a:pt x="38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1" name="Google Shape;17921;p63"/>
            <p:cNvSpPr/>
            <p:nvPr/>
          </p:nvSpPr>
          <p:spPr>
            <a:xfrm>
              <a:off x="3277873" y="3491382"/>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2" name="Google Shape;17922;p63"/>
            <p:cNvSpPr/>
            <p:nvPr/>
          </p:nvSpPr>
          <p:spPr>
            <a:xfrm>
              <a:off x="3278986" y="3524681"/>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3" name="Google Shape;17923;p63"/>
            <p:cNvSpPr/>
            <p:nvPr/>
          </p:nvSpPr>
          <p:spPr>
            <a:xfrm>
              <a:off x="3219543" y="3586415"/>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4" name="Google Shape;17924;p63"/>
            <p:cNvSpPr/>
            <p:nvPr/>
          </p:nvSpPr>
          <p:spPr>
            <a:xfrm>
              <a:off x="3219543" y="3586415"/>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5" name="Google Shape;17925;p63"/>
            <p:cNvSpPr/>
            <p:nvPr/>
          </p:nvSpPr>
          <p:spPr>
            <a:xfrm>
              <a:off x="3219543" y="3586415"/>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6" name="Google Shape;17926;p63"/>
            <p:cNvSpPr/>
            <p:nvPr/>
          </p:nvSpPr>
          <p:spPr>
            <a:xfrm>
              <a:off x="3247181" y="3444787"/>
              <a:ext cx="32" cy="32"/>
            </a:xfrm>
            <a:custGeom>
              <a:rect b="b" l="l" r="r" t="t"/>
              <a:pathLst>
                <a:path extrusionOk="0" h="1" w="1">
                  <a:moveTo>
                    <a:pt x="1"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7" name="Google Shape;17927;p63"/>
            <p:cNvSpPr/>
            <p:nvPr/>
          </p:nvSpPr>
          <p:spPr>
            <a:xfrm>
              <a:off x="3257422" y="360422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8" name="Google Shape;17928;p63"/>
            <p:cNvSpPr/>
            <p:nvPr/>
          </p:nvSpPr>
          <p:spPr>
            <a:xfrm>
              <a:off x="3257422" y="3604226"/>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9" name="Google Shape;17929;p63"/>
            <p:cNvSpPr/>
            <p:nvPr/>
          </p:nvSpPr>
          <p:spPr>
            <a:xfrm>
              <a:off x="3247181" y="344478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0" name="Google Shape;17930;p63"/>
            <p:cNvSpPr/>
            <p:nvPr/>
          </p:nvSpPr>
          <p:spPr>
            <a:xfrm>
              <a:off x="3257422" y="360422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1" name="Google Shape;17931;p63"/>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2" name="Google Shape;17932;p63"/>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3" name="Google Shape;17933;p63"/>
            <p:cNvSpPr/>
            <p:nvPr/>
          </p:nvSpPr>
          <p:spPr>
            <a:xfrm>
              <a:off x="3269922" y="339860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4" name="Google Shape;17934;p63"/>
            <p:cNvSpPr/>
            <p:nvPr/>
          </p:nvSpPr>
          <p:spPr>
            <a:xfrm>
              <a:off x="3259299" y="3361140"/>
              <a:ext cx="51174" cy="118060"/>
            </a:xfrm>
            <a:custGeom>
              <a:rect b="b" l="l" r="r" t="t"/>
              <a:pathLst>
                <a:path extrusionOk="0" h="3712" w="1609">
                  <a:moveTo>
                    <a:pt x="637" y="0"/>
                  </a:moveTo>
                  <a:cubicBezTo>
                    <a:pt x="469" y="0"/>
                    <a:pt x="315" y="111"/>
                    <a:pt x="263" y="285"/>
                  </a:cubicBezTo>
                  <a:cubicBezTo>
                    <a:pt x="215" y="428"/>
                    <a:pt x="263" y="285"/>
                    <a:pt x="37" y="1119"/>
                  </a:cubicBezTo>
                  <a:cubicBezTo>
                    <a:pt x="1" y="1202"/>
                    <a:pt x="60" y="1273"/>
                    <a:pt x="144" y="1309"/>
                  </a:cubicBezTo>
                  <a:cubicBezTo>
                    <a:pt x="156" y="1313"/>
                    <a:pt x="169" y="1314"/>
                    <a:pt x="181" y="1314"/>
                  </a:cubicBezTo>
                  <a:cubicBezTo>
                    <a:pt x="248" y="1314"/>
                    <a:pt x="304" y="1262"/>
                    <a:pt x="334" y="1202"/>
                  </a:cubicBezTo>
                  <a:cubicBezTo>
                    <a:pt x="346" y="1154"/>
                    <a:pt x="394" y="976"/>
                    <a:pt x="560" y="404"/>
                  </a:cubicBezTo>
                  <a:cubicBezTo>
                    <a:pt x="569" y="370"/>
                    <a:pt x="602" y="342"/>
                    <a:pt x="637" y="342"/>
                  </a:cubicBezTo>
                  <a:cubicBezTo>
                    <a:pt x="652" y="342"/>
                    <a:pt x="666" y="346"/>
                    <a:pt x="680" y="357"/>
                  </a:cubicBezTo>
                  <a:cubicBezTo>
                    <a:pt x="1156" y="607"/>
                    <a:pt x="1394" y="1142"/>
                    <a:pt x="1251" y="1666"/>
                  </a:cubicBezTo>
                  <a:lnTo>
                    <a:pt x="763" y="3512"/>
                  </a:lnTo>
                  <a:cubicBezTo>
                    <a:pt x="739" y="3595"/>
                    <a:pt x="799" y="3678"/>
                    <a:pt x="870" y="3702"/>
                  </a:cubicBezTo>
                  <a:cubicBezTo>
                    <a:pt x="885" y="3709"/>
                    <a:pt x="901" y="3712"/>
                    <a:pt x="916" y="3712"/>
                  </a:cubicBezTo>
                  <a:cubicBezTo>
                    <a:pt x="982" y="3712"/>
                    <a:pt x="1041" y="3653"/>
                    <a:pt x="1061" y="3595"/>
                  </a:cubicBezTo>
                  <a:cubicBezTo>
                    <a:pt x="1537" y="1750"/>
                    <a:pt x="1608" y="1702"/>
                    <a:pt x="1608" y="1381"/>
                  </a:cubicBezTo>
                  <a:cubicBezTo>
                    <a:pt x="1596" y="785"/>
                    <a:pt x="1299" y="297"/>
                    <a:pt x="822" y="47"/>
                  </a:cubicBezTo>
                  <a:cubicBezTo>
                    <a:pt x="762" y="15"/>
                    <a:pt x="699" y="0"/>
                    <a:pt x="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5" name="Google Shape;17935;p63"/>
            <p:cNvSpPr/>
            <p:nvPr/>
          </p:nvSpPr>
          <p:spPr>
            <a:xfrm>
              <a:off x="3269922" y="339860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6" name="Google Shape;17936;p63"/>
            <p:cNvSpPr/>
            <p:nvPr/>
          </p:nvSpPr>
          <p:spPr>
            <a:xfrm>
              <a:off x="3269922" y="339860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37" name="Google Shape;17937;p63"/>
          <p:cNvGrpSpPr/>
          <p:nvPr/>
        </p:nvGrpSpPr>
        <p:grpSpPr>
          <a:xfrm>
            <a:off x="2667821" y="3185658"/>
            <a:ext cx="273046" cy="337801"/>
            <a:chOff x="2667821" y="3361108"/>
            <a:chExt cx="273046" cy="337801"/>
          </a:xfrm>
        </p:grpSpPr>
        <p:sp>
          <p:nvSpPr>
            <p:cNvPr id="17938" name="Google Shape;17938;p63"/>
            <p:cNvSpPr/>
            <p:nvPr/>
          </p:nvSpPr>
          <p:spPr>
            <a:xfrm>
              <a:off x="2799971" y="3361108"/>
              <a:ext cx="10273" cy="36385"/>
            </a:xfrm>
            <a:custGeom>
              <a:rect b="b" l="l" r="r" t="t"/>
              <a:pathLst>
                <a:path extrusionOk="0" h="1144" w="323">
                  <a:moveTo>
                    <a:pt x="155" y="0"/>
                  </a:moveTo>
                  <a:cubicBezTo>
                    <a:pt x="72" y="0"/>
                    <a:pt x="1" y="72"/>
                    <a:pt x="1" y="167"/>
                  </a:cubicBezTo>
                  <a:lnTo>
                    <a:pt x="1" y="977"/>
                  </a:lnTo>
                  <a:cubicBezTo>
                    <a:pt x="1" y="1072"/>
                    <a:pt x="72" y="1143"/>
                    <a:pt x="155" y="1143"/>
                  </a:cubicBezTo>
                  <a:cubicBezTo>
                    <a:pt x="251" y="1143"/>
                    <a:pt x="322" y="1072"/>
                    <a:pt x="322" y="977"/>
                  </a:cubicBezTo>
                  <a:lnTo>
                    <a:pt x="322" y="167"/>
                  </a:lnTo>
                  <a:cubicBezTo>
                    <a:pt x="310" y="60"/>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9" name="Google Shape;17939;p63"/>
            <p:cNvSpPr/>
            <p:nvPr/>
          </p:nvSpPr>
          <p:spPr>
            <a:xfrm>
              <a:off x="2838964" y="3371063"/>
              <a:ext cx="22009" cy="34381"/>
            </a:xfrm>
            <a:custGeom>
              <a:rect b="b" l="l" r="r" t="t"/>
              <a:pathLst>
                <a:path extrusionOk="0" h="1081" w="692">
                  <a:moveTo>
                    <a:pt x="517" y="0"/>
                  </a:moveTo>
                  <a:cubicBezTo>
                    <a:pt x="454" y="0"/>
                    <a:pt x="385" y="31"/>
                    <a:pt x="358" y="104"/>
                  </a:cubicBezTo>
                  <a:lnTo>
                    <a:pt x="49" y="866"/>
                  </a:lnTo>
                  <a:cubicBezTo>
                    <a:pt x="1" y="961"/>
                    <a:pt x="84" y="1080"/>
                    <a:pt x="203" y="1080"/>
                  </a:cubicBezTo>
                  <a:cubicBezTo>
                    <a:pt x="263" y="1080"/>
                    <a:pt x="322" y="1057"/>
                    <a:pt x="346" y="985"/>
                  </a:cubicBezTo>
                  <a:lnTo>
                    <a:pt x="656" y="223"/>
                  </a:lnTo>
                  <a:cubicBezTo>
                    <a:pt x="691" y="152"/>
                    <a:pt x="644" y="45"/>
                    <a:pt x="572" y="9"/>
                  </a:cubicBezTo>
                  <a:cubicBezTo>
                    <a:pt x="556" y="3"/>
                    <a:pt x="537" y="0"/>
                    <a:pt x="5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0" name="Google Shape;17940;p63"/>
            <p:cNvSpPr/>
            <p:nvPr/>
          </p:nvSpPr>
          <p:spPr>
            <a:xfrm>
              <a:off x="2873822" y="3399815"/>
              <a:ext cx="29197" cy="28338"/>
            </a:xfrm>
            <a:custGeom>
              <a:rect b="b" l="l" r="r" t="t"/>
              <a:pathLst>
                <a:path extrusionOk="0" h="891" w="918">
                  <a:moveTo>
                    <a:pt x="744" y="1"/>
                  </a:moveTo>
                  <a:cubicBezTo>
                    <a:pt x="703" y="1"/>
                    <a:pt x="661" y="16"/>
                    <a:pt x="631" y="45"/>
                  </a:cubicBezTo>
                  <a:lnTo>
                    <a:pt x="60" y="629"/>
                  </a:lnTo>
                  <a:cubicBezTo>
                    <a:pt x="0" y="688"/>
                    <a:pt x="0" y="784"/>
                    <a:pt x="60" y="843"/>
                  </a:cubicBezTo>
                  <a:cubicBezTo>
                    <a:pt x="84" y="879"/>
                    <a:pt x="131" y="891"/>
                    <a:pt x="179" y="891"/>
                  </a:cubicBezTo>
                  <a:cubicBezTo>
                    <a:pt x="286" y="891"/>
                    <a:pt x="274" y="831"/>
                    <a:pt x="858" y="272"/>
                  </a:cubicBezTo>
                  <a:cubicBezTo>
                    <a:pt x="917" y="212"/>
                    <a:pt x="917" y="105"/>
                    <a:pt x="858" y="45"/>
                  </a:cubicBezTo>
                  <a:cubicBezTo>
                    <a:pt x="828" y="16"/>
                    <a:pt x="786" y="1"/>
                    <a:pt x="7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1" name="Google Shape;17941;p63"/>
            <p:cNvSpPr/>
            <p:nvPr/>
          </p:nvSpPr>
          <p:spPr>
            <a:xfrm>
              <a:off x="2894655" y="3442656"/>
              <a:ext cx="37116" cy="19592"/>
            </a:xfrm>
            <a:custGeom>
              <a:rect b="b" l="l" r="r" t="t"/>
              <a:pathLst>
                <a:path extrusionOk="0" h="616" w="1167">
                  <a:moveTo>
                    <a:pt x="973" y="1"/>
                  </a:moveTo>
                  <a:cubicBezTo>
                    <a:pt x="955" y="1"/>
                    <a:pt x="936" y="3"/>
                    <a:pt x="917" y="8"/>
                  </a:cubicBezTo>
                  <a:lnTo>
                    <a:pt x="155" y="318"/>
                  </a:lnTo>
                  <a:cubicBezTo>
                    <a:pt x="0" y="377"/>
                    <a:pt x="36" y="615"/>
                    <a:pt x="214" y="615"/>
                  </a:cubicBezTo>
                  <a:cubicBezTo>
                    <a:pt x="274" y="615"/>
                    <a:pt x="238" y="615"/>
                    <a:pt x="1036" y="294"/>
                  </a:cubicBezTo>
                  <a:cubicBezTo>
                    <a:pt x="1131" y="282"/>
                    <a:pt x="1167" y="175"/>
                    <a:pt x="1131" y="103"/>
                  </a:cubicBezTo>
                  <a:cubicBezTo>
                    <a:pt x="1103" y="37"/>
                    <a:pt x="1044" y="1"/>
                    <a:pt x="9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2" name="Google Shape;17942;p63"/>
            <p:cNvSpPr/>
            <p:nvPr/>
          </p:nvSpPr>
          <p:spPr>
            <a:xfrm>
              <a:off x="2904482" y="3493258"/>
              <a:ext cx="36385" cy="10273"/>
            </a:xfrm>
            <a:custGeom>
              <a:rect b="b" l="l" r="r" t="t"/>
              <a:pathLst>
                <a:path extrusionOk="0" h="323" w="1144">
                  <a:moveTo>
                    <a:pt x="155" y="1"/>
                  </a:moveTo>
                  <a:cubicBezTo>
                    <a:pt x="72" y="1"/>
                    <a:pt x="1" y="72"/>
                    <a:pt x="1" y="155"/>
                  </a:cubicBezTo>
                  <a:cubicBezTo>
                    <a:pt x="1" y="251"/>
                    <a:pt x="72" y="322"/>
                    <a:pt x="155" y="322"/>
                  </a:cubicBezTo>
                  <a:lnTo>
                    <a:pt x="977" y="322"/>
                  </a:lnTo>
                  <a:cubicBezTo>
                    <a:pt x="1072" y="322"/>
                    <a:pt x="1144" y="251"/>
                    <a:pt x="1144" y="155"/>
                  </a:cubicBezTo>
                  <a:cubicBezTo>
                    <a:pt x="1144" y="72"/>
                    <a:pt x="1072"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3" name="Google Shape;17943;p63"/>
            <p:cNvSpPr/>
            <p:nvPr/>
          </p:nvSpPr>
          <p:spPr>
            <a:xfrm>
              <a:off x="2895386" y="3533364"/>
              <a:ext cx="35653" cy="20196"/>
            </a:xfrm>
            <a:custGeom>
              <a:rect b="b" l="l" r="r" t="t"/>
              <a:pathLst>
                <a:path extrusionOk="0" h="635" w="1121">
                  <a:moveTo>
                    <a:pt x="179" y="0"/>
                  </a:moveTo>
                  <a:cubicBezTo>
                    <a:pt x="118" y="0"/>
                    <a:pt x="54" y="38"/>
                    <a:pt x="37" y="109"/>
                  </a:cubicBezTo>
                  <a:cubicBezTo>
                    <a:pt x="1" y="180"/>
                    <a:pt x="37" y="288"/>
                    <a:pt x="120" y="311"/>
                  </a:cubicBezTo>
                  <a:lnTo>
                    <a:pt x="882" y="621"/>
                  </a:lnTo>
                  <a:cubicBezTo>
                    <a:pt x="901" y="630"/>
                    <a:pt x="922" y="635"/>
                    <a:pt x="943" y="635"/>
                  </a:cubicBezTo>
                  <a:cubicBezTo>
                    <a:pt x="1004" y="635"/>
                    <a:pt x="1067" y="599"/>
                    <a:pt x="1084" y="538"/>
                  </a:cubicBezTo>
                  <a:cubicBezTo>
                    <a:pt x="1120" y="442"/>
                    <a:pt x="1084" y="359"/>
                    <a:pt x="1001" y="323"/>
                  </a:cubicBezTo>
                  <a:lnTo>
                    <a:pt x="239" y="14"/>
                  </a:lnTo>
                  <a:cubicBezTo>
                    <a:pt x="221" y="5"/>
                    <a:pt x="200"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4" name="Google Shape;17944;p63"/>
            <p:cNvSpPr/>
            <p:nvPr/>
          </p:nvSpPr>
          <p:spPr>
            <a:xfrm>
              <a:off x="2872677" y="3567586"/>
              <a:ext cx="30692" cy="28338"/>
            </a:xfrm>
            <a:custGeom>
              <a:rect b="b" l="l" r="r" t="t"/>
              <a:pathLst>
                <a:path extrusionOk="0" h="891" w="965">
                  <a:moveTo>
                    <a:pt x="173" y="0"/>
                  </a:moveTo>
                  <a:cubicBezTo>
                    <a:pt x="132" y="0"/>
                    <a:pt x="90" y="15"/>
                    <a:pt x="60" y="45"/>
                  </a:cubicBezTo>
                  <a:cubicBezTo>
                    <a:pt x="1" y="104"/>
                    <a:pt x="1" y="200"/>
                    <a:pt x="60" y="259"/>
                  </a:cubicBezTo>
                  <a:cubicBezTo>
                    <a:pt x="644" y="819"/>
                    <a:pt x="620" y="890"/>
                    <a:pt x="751" y="890"/>
                  </a:cubicBezTo>
                  <a:cubicBezTo>
                    <a:pt x="894" y="890"/>
                    <a:pt x="965" y="712"/>
                    <a:pt x="858" y="616"/>
                  </a:cubicBezTo>
                  <a:lnTo>
                    <a:pt x="286"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5" name="Google Shape;17945;p63"/>
            <p:cNvSpPr/>
            <p:nvPr/>
          </p:nvSpPr>
          <p:spPr>
            <a:xfrm>
              <a:off x="2838233" y="3589818"/>
              <a:ext cx="21214" cy="34318"/>
            </a:xfrm>
            <a:custGeom>
              <a:rect b="b" l="l" r="r" t="t"/>
              <a:pathLst>
                <a:path extrusionOk="0" h="1079" w="667">
                  <a:moveTo>
                    <a:pt x="179" y="1"/>
                  </a:moveTo>
                  <a:cubicBezTo>
                    <a:pt x="159" y="1"/>
                    <a:pt x="139" y="4"/>
                    <a:pt x="119" y="13"/>
                  </a:cubicBezTo>
                  <a:cubicBezTo>
                    <a:pt x="48" y="37"/>
                    <a:pt x="0" y="132"/>
                    <a:pt x="24" y="215"/>
                  </a:cubicBezTo>
                  <a:lnTo>
                    <a:pt x="345" y="977"/>
                  </a:lnTo>
                  <a:cubicBezTo>
                    <a:pt x="365" y="1036"/>
                    <a:pt x="425" y="1079"/>
                    <a:pt x="499" y="1079"/>
                  </a:cubicBezTo>
                  <a:cubicBezTo>
                    <a:pt x="514" y="1079"/>
                    <a:pt x="531" y="1077"/>
                    <a:pt x="548" y="1072"/>
                  </a:cubicBezTo>
                  <a:cubicBezTo>
                    <a:pt x="643" y="1037"/>
                    <a:pt x="667" y="929"/>
                    <a:pt x="643" y="858"/>
                  </a:cubicBezTo>
                  <a:lnTo>
                    <a:pt x="322" y="96"/>
                  </a:lnTo>
                  <a:cubicBezTo>
                    <a:pt x="303" y="41"/>
                    <a:pt x="24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6" name="Google Shape;17946;p63"/>
            <p:cNvSpPr/>
            <p:nvPr/>
          </p:nvSpPr>
          <p:spPr>
            <a:xfrm>
              <a:off x="2747334" y="3589754"/>
              <a:ext cx="21627" cy="34572"/>
            </a:xfrm>
            <a:custGeom>
              <a:rect b="b" l="l" r="r" t="t"/>
              <a:pathLst>
                <a:path extrusionOk="0" h="1087" w="680">
                  <a:moveTo>
                    <a:pt x="499" y="1"/>
                  </a:moveTo>
                  <a:cubicBezTo>
                    <a:pt x="438" y="1"/>
                    <a:pt x="375" y="36"/>
                    <a:pt x="358" y="98"/>
                  </a:cubicBezTo>
                  <a:lnTo>
                    <a:pt x="36" y="860"/>
                  </a:lnTo>
                  <a:cubicBezTo>
                    <a:pt x="1" y="967"/>
                    <a:pt x="72" y="1086"/>
                    <a:pt x="191" y="1086"/>
                  </a:cubicBezTo>
                  <a:cubicBezTo>
                    <a:pt x="251" y="1086"/>
                    <a:pt x="310" y="1051"/>
                    <a:pt x="334" y="979"/>
                  </a:cubicBezTo>
                  <a:lnTo>
                    <a:pt x="655" y="217"/>
                  </a:lnTo>
                  <a:cubicBezTo>
                    <a:pt x="679" y="134"/>
                    <a:pt x="632" y="39"/>
                    <a:pt x="560" y="15"/>
                  </a:cubicBezTo>
                  <a:cubicBezTo>
                    <a:pt x="542" y="5"/>
                    <a:pt x="520" y="1"/>
                    <a:pt x="4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7" name="Google Shape;17947;p63"/>
            <p:cNvSpPr/>
            <p:nvPr/>
          </p:nvSpPr>
          <p:spPr>
            <a:xfrm>
              <a:off x="2705319" y="3566441"/>
              <a:ext cx="29547" cy="28625"/>
            </a:xfrm>
            <a:custGeom>
              <a:rect b="b" l="l" r="r" t="t"/>
              <a:pathLst>
                <a:path extrusionOk="0" h="900" w="929">
                  <a:moveTo>
                    <a:pt x="744" y="1"/>
                  </a:moveTo>
                  <a:cubicBezTo>
                    <a:pt x="702" y="1"/>
                    <a:pt x="661" y="15"/>
                    <a:pt x="631" y="45"/>
                  </a:cubicBezTo>
                  <a:lnTo>
                    <a:pt x="60" y="629"/>
                  </a:lnTo>
                  <a:cubicBezTo>
                    <a:pt x="0" y="688"/>
                    <a:pt x="0" y="795"/>
                    <a:pt x="60" y="855"/>
                  </a:cubicBezTo>
                  <a:cubicBezTo>
                    <a:pt x="89" y="885"/>
                    <a:pt x="128" y="899"/>
                    <a:pt x="167" y="899"/>
                  </a:cubicBezTo>
                  <a:cubicBezTo>
                    <a:pt x="205" y="899"/>
                    <a:pt x="244" y="885"/>
                    <a:pt x="274" y="855"/>
                  </a:cubicBezTo>
                  <a:lnTo>
                    <a:pt x="857" y="271"/>
                  </a:lnTo>
                  <a:cubicBezTo>
                    <a:pt x="929" y="212"/>
                    <a:pt x="929" y="105"/>
                    <a:pt x="857" y="45"/>
                  </a:cubicBezTo>
                  <a:cubicBezTo>
                    <a:pt x="827" y="15"/>
                    <a:pt x="786" y="1"/>
                    <a:pt x="7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8" name="Google Shape;17948;p63"/>
            <p:cNvSpPr/>
            <p:nvPr/>
          </p:nvSpPr>
          <p:spPr>
            <a:xfrm>
              <a:off x="2676918" y="3532060"/>
              <a:ext cx="35240" cy="20133"/>
            </a:xfrm>
            <a:custGeom>
              <a:rect b="b" l="l" r="r" t="t"/>
              <a:pathLst>
                <a:path extrusionOk="0" h="633" w="1108">
                  <a:moveTo>
                    <a:pt x="918" y="1"/>
                  </a:moveTo>
                  <a:cubicBezTo>
                    <a:pt x="903" y="1"/>
                    <a:pt x="886" y="3"/>
                    <a:pt x="869" y="7"/>
                  </a:cubicBezTo>
                  <a:lnTo>
                    <a:pt x="119" y="329"/>
                  </a:lnTo>
                  <a:cubicBezTo>
                    <a:pt x="36" y="352"/>
                    <a:pt x="0" y="448"/>
                    <a:pt x="24" y="531"/>
                  </a:cubicBezTo>
                  <a:cubicBezTo>
                    <a:pt x="53" y="590"/>
                    <a:pt x="115" y="632"/>
                    <a:pt x="182" y="632"/>
                  </a:cubicBezTo>
                  <a:cubicBezTo>
                    <a:pt x="197" y="632"/>
                    <a:pt x="211" y="630"/>
                    <a:pt x="226" y="626"/>
                  </a:cubicBezTo>
                  <a:lnTo>
                    <a:pt x="988" y="305"/>
                  </a:lnTo>
                  <a:cubicBezTo>
                    <a:pt x="1060" y="281"/>
                    <a:pt x="1107" y="174"/>
                    <a:pt x="1084" y="102"/>
                  </a:cubicBezTo>
                  <a:cubicBezTo>
                    <a:pt x="1054" y="44"/>
                    <a:pt x="992" y="1"/>
                    <a:pt x="9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9" name="Google Shape;17949;p63"/>
            <p:cNvSpPr/>
            <p:nvPr/>
          </p:nvSpPr>
          <p:spPr>
            <a:xfrm>
              <a:off x="2667821" y="3491763"/>
              <a:ext cx="36385" cy="10241"/>
            </a:xfrm>
            <a:custGeom>
              <a:rect b="b" l="l" r="r" t="t"/>
              <a:pathLst>
                <a:path extrusionOk="0" h="322" w="1144">
                  <a:moveTo>
                    <a:pt x="155" y="0"/>
                  </a:moveTo>
                  <a:cubicBezTo>
                    <a:pt x="72" y="0"/>
                    <a:pt x="0" y="72"/>
                    <a:pt x="0" y="167"/>
                  </a:cubicBezTo>
                  <a:cubicBezTo>
                    <a:pt x="0" y="250"/>
                    <a:pt x="72" y="322"/>
                    <a:pt x="155" y="322"/>
                  </a:cubicBezTo>
                  <a:lnTo>
                    <a:pt x="977" y="322"/>
                  </a:lnTo>
                  <a:cubicBezTo>
                    <a:pt x="1072" y="322"/>
                    <a:pt x="1143" y="250"/>
                    <a:pt x="1143" y="167"/>
                  </a:cubicBezTo>
                  <a:cubicBezTo>
                    <a:pt x="1131" y="72"/>
                    <a:pt x="1048"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0" name="Google Shape;17950;p63"/>
            <p:cNvSpPr/>
            <p:nvPr/>
          </p:nvSpPr>
          <p:spPr>
            <a:xfrm>
              <a:off x="2677267" y="3441702"/>
              <a:ext cx="35653" cy="20069"/>
            </a:xfrm>
            <a:custGeom>
              <a:rect b="b" l="l" r="r" t="t"/>
              <a:pathLst>
                <a:path extrusionOk="0" h="631" w="1121">
                  <a:moveTo>
                    <a:pt x="173" y="1"/>
                  </a:moveTo>
                  <a:cubicBezTo>
                    <a:pt x="110" y="1"/>
                    <a:pt x="51" y="36"/>
                    <a:pt x="25" y="98"/>
                  </a:cubicBezTo>
                  <a:cubicBezTo>
                    <a:pt x="1" y="193"/>
                    <a:pt x="25" y="276"/>
                    <a:pt x="120" y="312"/>
                  </a:cubicBezTo>
                  <a:lnTo>
                    <a:pt x="882" y="622"/>
                  </a:lnTo>
                  <a:cubicBezTo>
                    <a:pt x="899" y="627"/>
                    <a:pt x="918" y="630"/>
                    <a:pt x="937" y="630"/>
                  </a:cubicBezTo>
                  <a:cubicBezTo>
                    <a:pt x="999" y="630"/>
                    <a:pt x="1066" y="599"/>
                    <a:pt x="1084" y="526"/>
                  </a:cubicBezTo>
                  <a:cubicBezTo>
                    <a:pt x="1120" y="443"/>
                    <a:pt x="1084" y="348"/>
                    <a:pt x="1001" y="324"/>
                  </a:cubicBezTo>
                  <a:lnTo>
                    <a:pt x="239" y="14"/>
                  </a:lnTo>
                  <a:cubicBezTo>
                    <a:pt x="217" y="5"/>
                    <a:pt x="19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1" name="Google Shape;17951;p63"/>
            <p:cNvSpPr/>
            <p:nvPr/>
          </p:nvSpPr>
          <p:spPr>
            <a:xfrm>
              <a:off x="2706051" y="3399084"/>
              <a:ext cx="30724" cy="28338"/>
            </a:xfrm>
            <a:custGeom>
              <a:rect b="b" l="l" r="r" t="t"/>
              <a:pathLst>
                <a:path extrusionOk="0" h="891" w="966">
                  <a:moveTo>
                    <a:pt x="173" y="0"/>
                  </a:moveTo>
                  <a:cubicBezTo>
                    <a:pt x="132" y="0"/>
                    <a:pt x="90" y="15"/>
                    <a:pt x="60" y="45"/>
                  </a:cubicBezTo>
                  <a:cubicBezTo>
                    <a:pt x="1" y="104"/>
                    <a:pt x="1" y="199"/>
                    <a:pt x="60" y="259"/>
                  </a:cubicBezTo>
                  <a:cubicBezTo>
                    <a:pt x="644" y="819"/>
                    <a:pt x="632" y="890"/>
                    <a:pt x="751" y="890"/>
                  </a:cubicBezTo>
                  <a:cubicBezTo>
                    <a:pt x="894" y="890"/>
                    <a:pt x="965" y="723"/>
                    <a:pt x="870" y="616"/>
                  </a:cubicBezTo>
                  <a:lnTo>
                    <a:pt x="287"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2" name="Google Shape;17952;p63"/>
            <p:cNvSpPr/>
            <p:nvPr/>
          </p:nvSpPr>
          <p:spPr>
            <a:xfrm>
              <a:off x="2748861" y="3370713"/>
              <a:ext cx="21596" cy="34190"/>
            </a:xfrm>
            <a:custGeom>
              <a:rect b="b" l="l" r="r" t="t"/>
              <a:pathLst>
                <a:path extrusionOk="0" h="1075" w="679">
                  <a:moveTo>
                    <a:pt x="170" y="1"/>
                  </a:moveTo>
                  <a:cubicBezTo>
                    <a:pt x="153" y="1"/>
                    <a:pt x="136" y="3"/>
                    <a:pt x="119" y="8"/>
                  </a:cubicBezTo>
                  <a:cubicBezTo>
                    <a:pt x="36" y="44"/>
                    <a:pt x="0" y="127"/>
                    <a:pt x="24" y="210"/>
                  </a:cubicBezTo>
                  <a:lnTo>
                    <a:pt x="334" y="972"/>
                  </a:lnTo>
                  <a:cubicBezTo>
                    <a:pt x="362" y="1039"/>
                    <a:pt x="421" y="1075"/>
                    <a:pt x="491" y="1075"/>
                  </a:cubicBezTo>
                  <a:cubicBezTo>
                    <a:pt x="510" y="1075"/>
                    <a:pt x="528" y="1073"/>
                    <a:pt x="548" y="1068"/>
                  </a:cubicBezTo>
                  <a:cubicBezTo>
                    <a:pt x="631" y="1020"/>
                    <a:pt x="679" y="937"/>
                    <a:pt x="631" y="841"/>
                  </a:cubicBezTo>
                  <a:lnTo>
                    <a:pt x="322" y="103"/>
                  </a:lnTo>
                  <a:cubicBezTo>
                    <a:pt x="293" y="37"/>
                    <a:pt x="235"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3" name="Google Shape;17953;p63"/>
            <p:cNvSpPr/>
            <p:nvPr/>
          </p:nvSpPr>
          <p:spPr>
            <a:xfrm>
              <a:off x="2749242" y="3533364"/>
              <a:ext cx="111731" cy="115198"/>
            </a:xfrm>
            <a:custGeom>
              <a:rect b="b" l="l" r="r" t="t"/>
              <a:pathLst>
                <a:path extrusionOk="0" h="3622" w="3513">
                  <a:moveTo>
                    <a:pt x="3224" y="0"/>
                  </a:moveTo>
                  <a:cubicBezTo>
                    <a:pt x="3217" y="0"/>
                    <a:pt x="3210" y="1"/>
                    <a:pt x="3203" y="2"/>
                  </a:cubicBezTo>
                  <a:cubicBezTo>
                    <a:pt x="3108" y="14"/>
                    <a:pt x="3048" y="85"/>
                    <a:pt x="3060" y="180"/>
                  </a:cubicBezTo>
                  <a:lnTo>
                    <a:pt x="3155" y="740"/>
                  </a:lnTo>
                  <a:lnTo>
                    <a:pt x="3155" y="776"/>
                  </a:lnTo>
                  <a:cubicBezTo>
                    <a:pt x="3155" y="842"/>
                    <a:pt x="3087" y="909"/>
                    <a:pt x="3017" y="909"/>
                  </a:cubicBezTo>
                  <a:cubicBezTo>
                    <a:pt x="2999" y="909"/>
                    <a:pt x="2982" y="904"/>
                    <a:pt x="2965" y="895"/>
                  </a:cubicBezTo>
                  <a:cubicBezTo>
                    <a:pt x="2965" y="895"/>
                    <a:pt x="1929" y="359"/>
                    <a:pt x="1917" y="347"/>
                  </a:cubicBezTo>
                  <a:cubicBezTo>
                    <a:pt x="1858" y="320"/>
                    <a:pt x="1794" y="308"/>
                    <a:pt x="1731" y="308"/>
                  </a:cubicBezTo>
                  <a:cubicBezTo>
                    <a:pt x="1654" y="308"/>
                    <a:pt x="1578" y="326"/>
                    <a:pt x="1512" y="359"/>
                  </a:cubicBezTo>
                  <a:cubicBezTo>
                    <a:pt x="1453" y="383"/>
                    <a:pt x="548" y="859"/>
                    <a:pt x="500" y="895"/>
                  </a:cubicBezTo>
                  <a:cubicBezTo>
                    <a:pt x="480" y="906"/>
                    <a:pt x="459" y="911"/>
                    <a:pt x="438" y="911"/>
                  </a:cubicBezTo>
                  <a:cubicBezTo>
                    <a:pt x="372" y="911"/>
                    <a:pt x="310" y="857"/>
                    <a:pt x="310" y="776"/>
                  </a:cubicBezTo>
                  <a:cubicBezTo>
                    <a:pt x="310" y="764"/>
                    <a:pt x="310" y="740"/>
                    <a:pt x="345" y="585"/>
                  </a:cubicBezTo>
                  <a:cubicBezTo>
                    <a:pt x="357" y="490"/>
                    <a:pt x="298" y="418"/>
                    <a:pt x="203" y="407"/>
                  </a:cubicBezTo>
                  <a:cubicBezTo>
                    <a:pt x="190" y="403"/>
                    <a:pt x="178" y="401"/>
                    <a:pt x="166" y="401"/>
                  </a:cubicBezTo>
                  <a:cubicBezTo>
                    <a:pt x="99" y="401"/>
                    <a:pt x="44" y="457"/>
                    <a:pt x="24" y="538"/>
                  </a:cubicBezTo>
                  <a:cubicBezTo>
                    <a:pt x="0" y="680"/>
                    <a:pt x="0" y="716"/>
                    <a:pt x="0" y="776"/>
                  </a:cubicBezTo>
                  <a:cubicBezTo>
                    <a:pt x="0" y="1030"/>
                    <a:pt x="223" y="1224"/>
                    <a:pt x="464" y="1224"/>
                  </a:cubicBezTo>
                  <a:cubicBezTo>
                    <a:pt x="527" y="1224"/>
                    <a:pt x="592" y="1210"/>
                    <a:pt x="655" y="1180"/>
                  </a:cubicBezTo>
                  <a:lnTo>
                    <a:pt x="1238" y="883"/>
                  </a:lnTo>
                  <a:lnTo>
                    <a:pt x="1238" y="1454"/>
                  </a:lnTo>
                  <a:cubicBezTo>
                    <a:pt x="1238" y="1550"/>
                    <a:pt x="1310" y="1621"/>
                    <a:pt x="1393" y="1621"/>
                  </a:cubicBezTo>
                  <a:cubicBezTo>
                    <a:pt x="1488" y="1621"/>
                    <a:pt x="1560" y="1550"/>
                    <a:pt x="1560" y="1454"/>
                  </a:cubicBezTo>
                  <a:lnTo>
                    <a:pt x="1560" y="716"/>
                  </a:lnTo>
                  <a:cubicBezTo>
                    <a:pt x="1631" y="689"/>
                    <a:pt x="1683" y="636"/>
                    <a:pt x="1744" y="636"/>
                  </a:cubicBezTo>
                  <a:cubicBezTo>
                    <a:pt x="1764" y="636"/>
                    <a:pt x="1786" y="642"/>
                    <a:pt x="1810" y="657"/>
                  </a:cubicBezTo>
                  <a:lnTo>
                    <a:pt x="1929" y="716"/>
                  </a:lnTo>
                  <a:lnTo>
                    <a:pt x="1929" y="3455"/>
                  </a:lnTo>
                  <a:cubicBezTo>
                    <a:pt x="1929" y="3538"/>
                    <a:pt x="2012" y="3621"/>
                    <a:pt x="2096" y="3621"/>
                  </a:cubicBezTo>
                  <a:cubicBezTo>
                    <a:pt x="2191" y="3621"/>
                    <a:pt x="2262" y="3538"/>
                    <a:pt x="2262" y="3455"/>
                  </a:cubicBezTo>
                  <a:lnTo>
                    <a:pt x="2262" y="883"/>
                  </a:lnTo>
                  <a:cubicBezTo>
                    <a:pt x="2798" y="1145"/>
                    <a:pt x="2870" y="1240"/>
                    <a:pt x="3048" y="1240"/>
                  </a:cubicBezTo>
                  <a:cubicBezTo>
                    <a:pt x="3298" y="1216"/>
                    <a:pt x="3512" y="966"/>
                    <a:pt x="3465" y="704"/>
                  </a:cubicBezTo>
                  <a:lnTo>
                    <a:pt x="3382" y="133"/>
                  </a:lnTo>
                  <a:cubicBezTo>
                    <a:pt x="3360" y="57"/>
                    <a:pt x="3298" y="0"/>
                    <a:pt x="32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4" name="Google Shape;17954;p63"/>
            <p:cNvSpPr/>
            <p:nvPr/>
          </p:nvSpPr>
          <p:spPr>
            <a:xfrm>
              <a:off x="2795010" y="3417371"/>
              <a:ext cx="94365" cy="106960"/>
            </a:xfrm>
            <a:custGeom>
              <a:rect b="b" l="l" r="r" t="t"/>
              <a:pathLst>
                <a:path extrusionOk="0" h="3363" w="2967">
                  <a:moveTo>
                    <a:pt x="275" y="1"/>
                  </a:moveTo>
                  <a:cubicBezTo>
                    <a:pt x="121" y="1"/>
                    <a:pt x="0" y="85"/>
                    <a:pt x="49" y="220"/>
                  </a:cubicBezTo>
                  <a:cubicBezTo>
                    <a:pt x="68" y="296"/>
                    <a:pt x="133" y="334"/>
                    <a:pt x="195" y="334"/>
                  </a:cubicBezTo>
                  <a:cubicBezTo>
                    <a:pt x="210" y="334"/>
                    <a:pt x="226" y="332"/>
                    <a:pt x="240" y="327"/>
                  </a:cubicBezTo>
                  <a:cubicBezTo>
                    <a:pt x="253" y="324"/>
                    <a:pt x="266" y="323"/>
                    <a:pt x="280" y="323"/>
                  </a:cubicBezTo>
                  <a:cubicBezTo>
                    <a:pt x="329" y="323"/>
                    <a:pt x="379" y="342"/>
                    <a:pt x="407" y="398"/>
                  </a:cubicBezTo>
                  <a:lnTo>
                    <a:pt x="907" y="1434"/>
                  </a:lnTo>
                  <a:cubicBezTo>
                    <a:pt x="966" y="1565"/>
                    <a:pt x="1097" y="1649"/>
                    <a:pt x="1252" y="1684"/>
                  </a:cubicBezTo>
                  <a:lnTo>
                    <a:pt x="2395" y="1851"/>
                  </a:lnTo>
                  <a:cubicBezTo>
                    <a:pt x="2502" y="1863"/>
                    <a:pt x="2550" y="1994"/>
                    <a:pt x="2466" y="2065"/>
                  </a:cubicBezTo>
                  <a:lnTo>
                    <a:pt x="1657" y="2875"/>
                  </a:lnTo>
                  <a:cubicBezTo>
                    <a:pt x="1562" y="2958"/>
                    <a:pt x="1514" y="3077"/>
                    <a:pt x="1514" y="3196"/>
                  </a:cubicBezTo>
                  <a:cubicBezTo>
                    <a:pt x="1514" y="3292"/>
                    <a:pt x="1597" y="3363"/>
                    <a:pt x="1681" y="3363"/>
                  </a:cubicBezTo>
                  <a:cubicBezTo>
                    <a:pt x="1776" y="3363"/>
                    <a:pt x="1847" y="3292"/>
                    <a:pt x="1847" y="3196"/>
                  </a:cubicBezTo>
                  <a:cubicBezTo>
                    <a:pt x="1847" y="3101"/>
                    <a:pt x="1883" y="3137"/>
                    <a:pt x="2705" y="2303"/>
                  </a:cubicBezTo>
                  <a:cubicBezTo>
                    <a:pt x="2966" y="2030"/>
                    <a:pt x="2812" y="1577"/>
                    <a:pt x="2443" y="1518"/>
                  </a:cubicBezTo>
                  <a:lnTo>
                    <a:pt x="1300" y="1351"/>
                  </a:lnTo>
                  <a:cubicBezTo>
                    <a:pt x="1252" y="1351"/>
                    <a:pt x="1216" y="1327"/>
                    <a:pt x="1192" y="1279"/>
                  </a:cubicBezTo>
                  <a:lnTo>
                    <a:pt x="680" y="255"/>
                  </a:lnTo>
                  <a:cubicBezTo>
                    <a:pt x="594" y="76"/>
                    <a:pt x="420" y="1"/>
                    <a:pt x="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5" name="Google Shape;17955;p63"/>
            <p:cNvSpPr/>
            <p:nvPr/>
          </p:nvSpPr>
          <p:spPr>
            <a:xfrm>
              <a:off x="2719695" y="3433974"/>
              <a:ext cx="76141" cy="101744"/>
            </a:xfrm>
            <a:custGeom>
              <a:rect b="b" l="l" r="r" t="t"/>
              <a:pathLst>
                <a:path extrusionOk="0" h="3199" w="2394">
                  <a:moveTo>
                    <a:pt x="2232" y="0"/>
                  </a:moveTo>
                  <a:cubicBezTo>
                    <a:pt x="2173" y="0"/>
                    <a:pt x="2110" y="39"/>
                    <a:pt x="2084" y="91"/>
                  </a:cubicBezTo>
                  <a:lnTo>
                    <a:pt x="1763" y="757"/>
                  </a:lnTo>
                  <a:cubicBezTo>
                    <a:pt x="1751" y="805"/>
                    <a:pt x="1703" y="817"/>
                    <a:pt x="1655" y="829"/>
                  </a:cubicBezTo>
                  <a:lnTo>
                    <a:pt x="512" y="996"/>
                  </a:lnTo>
                  <a:cubicBezTo>
                    <a:pt x="131" y="1055"/>
                    <a:pt x="0" y="1508"/>
                    <a:pt x="250" y="1758"/>
                  </a:cubicBezTo>
                  <a:cubicBezTo>
                    <a:pt x="1108" y="2603"/>
                    <a:pt x="1132" y="2555"/>
                    <a:pt x="1120" y="2674"/>
                  </a:cubicBezTo>
                  <a:lnTo>
                    <a:pt x="1060" y="3020"/>
                  </a:lnTo>
                  <a:cubicBezTo>
                    <a:pt x="1048" y="3115"/>
                    <a:pt x="1120" y="3198"/>
                    <a:pt x="1203" y="3198"/>
                  </a:cubicBezTo>
                  <a:cubicBezTo>
                    <a:pt x="1286" y="3198"/>
                    <a:pt x="1358" y="3139"/>
                    <a:pt x="1358" y="3067"/>
                  </a:cubicBezTo>
                  <a:lnTo>
                    <a:pt x="1417" y="2722"/>
                  </a:lnTo>
                  <a:cubicBezTo>
                    <a:pt x="1441" y="2579"/>
                    <a:pt x="1382" y="2424"/>
                    <a:pt x="1286" y="2317"/>
                  </a:cubicBezTo>
                  <a:lnTo>
                    <a:pt x="465" y="1519"/>
                  </a:lnTo>
                  <a:cubicBezTo>
                    <a:pt x="393" y="1448"/>
                    <a:pt x="429" y="1305"/>
                    <a:pt x="536" y="1293"/>
                  </a:cubicBezTo>
                  <a:lnTo>
                    <a:pt x="1679" y="1127"/>
                  </a:lnTo>
                  <a:cubicBezTo>
                    <a:pt x="1834" y="1115"/>
                    <a:pt x="1953" y="1007"/>
                    <a:pt x="2025" y="876"/>
                  </a:cubicBezTo>
                  <a:lnTo>
                    <a:pt x="2358" y="210"/>
                  </a:lnTo>
                  <a:cubicBezTo>
                    <a:pt x="2394" y="150"/>
                    <a:pt x="2370" y="55"/>
                    <a:pt x="2298" y="19"/>
                  </a:cubicBezTo>
                  <a:cubicBezTo>
                    <a:pt x="2278" y="6"/>
                    <a:pt x="2256" y="0"/>
                    <a:pt x="22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6" name="Google Shape;17956;p63"/>
            <p:cNvSpPr/>
            <p:nvPr/>
          </p:nvSpPr>
          <p:spPr>
            <a:xfrm>
              <a:off x="2787472" y="3594366"/>
              <a:ext cx="32600" cy="104543"/>
            </a:xfrm>
            <a:custGeom>
              <a:rect b="b" l="l" r="r" t="t"/>
              <a:pathLst>
                <a:path extrusionOk="0" h="3287" w="1025">
                  <a:moveTo>
                    <a:pt x="167" y="1"/>
                  </a:moveTo>
                  <a:cubicBezTo>
                    <a:pt x="72" y="1"/>
                    <a:pt x="1" y="72"/>
                    <a:pt x="1" y="167"/>
                  </a:cubicBezTo>
                  <a:lnTo>
                    <a:pt x="1" y="2787"/>
                  </a:lnTo>
                  <a:cubicBezTo>
                    <a:pt x="1" y="3072"/>
                    <a:pt x="227" y="3287"/>
                    <a:pt x="513" y="3287"/>
                  </a:cubicBezTo>
                  <a:cubicBezTo>
                    <a:pt x="786" y="3287"/>
                    <a:pt x="1013" y="3072"/>
                    <a:pt x="1013" y="2787"/>
                  </a:cubicBezTo>
                  <a:lnTo>
                    <a:pt x="1013" y="2156"/>
                  </a:lnTo>
                  <a:cubicBezTo>
                    <a:pt x="1025" y="2072"/>
                    <a:pt x="953" y="2001"/>
                    <a:pt x="882" y="2001"/>
                  </a:cubicBezTo>
                  <a:cubicBezTo>
                    <a:pt x="786" y="2001"/>
                    <a:pt x="715" y="2072"/>
                    <a:pt x="715" y="2156"/>
                  </a:cubicBezTo>
                  <a:lnTo>
                    <a:pt x="715" y="2787"/>
                  </a:lnTo>
                  <a:cubicBezTo>
                    <a:pt x="715" y="2894"/>
                    <a:pt x="620" y="2977"/>
                    <a:pt x="525" y="2977"/>
                  </a:cubicBezTo>
                  <a:cubicBezTo>
                    <a:pt x="417" y="2977"/>
                    <a:pt x="334" y="2894"/>
                    <a:pt x="334" y="2787"/>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57" name="Google Shape;17957;p63"/>
          <p:cNvGrpSpPr/>
          <p:nvPr/>
        </p:nvGrpSpPr>
        <p:grpSpPr>
          <a:xfrm>
            <a:off x="2212469" y="3184863"/>
            <a:ext cx="282715" cy="338660"/>
            <a:chOff x="2212469" y="3360313"/>
            <a:chExt cx="282715" cy="338660"/>
          </a:xfrm>
        </p:grpSpPr>
        <p:sp>
          <p:nvSpPr>
            <p:cNvPr id="17958" name="Google Shape;17958;p63"/>
            <p:cNvSpPr/>
            <p:nvPr/>
          </p:nvSpPr>
          <p:spPr>
            <a:xfrm>
              <a:off x="2282313" y="3360313"/>
              <a:ext cx="212871" cy="200403"/>
            </a:xfrm>
            <a:custGeom>
              <a:rect b="b" l="l" r="r" t="t"/>
              <a:pathLst>
                <a:path extrusionOk="0" h="6301" w="6693">
                  <a:moveTo>
                    <a:pt x="2751" y="2573"/>
                  </a:moveTo>
                  <a:lnTo>
                    <a:pt x="4108" y="3919"/>
                  </a:lnTo>
                  <a:lnTo>
                    <a:pt x="2882" y="5157"/>
                  </a:lnTo>
                  <a:lnTo>
                    <a:pt x="1525" y="3800"/>
                  </a:lnTo>
                  <a:lnTo>
                    <a:pt x="2751" y="2573"/>
                  </a:lnTo>
                  <a:close/>
                  <a:moveTo>
                    <a:pt x="5397" y="0"/>
                  </a:moveTo>
                  <a:cubicBezTo>
                    <a:pt x="5323" y="0"/>
                    <a:pt x="5261" y="55"/>
                    <a:pt x="5239" y="121"/>
                  </a:cubicBezTo>
                  <a:cubicBezTo>
                    <a:pt x="5228" y="216"/>
                    <a:pt x="5287" y="287"/>
                    <a:pt x="5359" y="299"/>
                  </a:cubicBezTo>
                  <a:cubicBezTo>
                    <a:pt x="5775" y="383"/>
                    <a:pt x="5990" y="656"/>
                    <a:pt x="6037" y="692"/>
                  </a:cubicBezTo>
                  <a:cubicBezTo>
                    <a:pt x="6478" y="1133"/>
                    <a:pt x="6478" y="1871"/>
                    <a:pt x="6037" y="2335"/>
                  </a:cubicBezTo>
                  <a:lnTo>
                    <a:pt x="5406" y="2954"/>
                  </a:lnTo>
                  <a:lnTo>
                    <a:pt x="3715" y="1264"/>
                  </a:lnTo>
                  <a:lnTo>
                    <a:pt x="4335" y="633"/>
                  </a:lnTo>
                  <a:cubicBezTo>
                    <a:pt x="4466" y="502"/>
                    <a:pt x="4632" y="395"/>
                    <a:pt x="4823" y="347"/>
                  </a:cubicBezTo>
                  <a:cubicBezTo>
                    <a:pt x="4918" y="323"/>
                    <a:pt x="4966" y="228"/>
                    <a:pt x="4930" y="156"/>
                  </a:cubicBezTo>
                  <a:cubicBezTo>
                    <a:pt x="4910" y="88"/>
                    <a:pt x="4842" y="43"/>
                    <a:pt x="4778" y="43"/>
                  </a:cubicBezTo>
                  <a:cubicBezTo>
                    <a:pt x="4765" y="43"/>
                    <a:pt x="4752" y="45"/>
                    <a:pt x="4739" y="49"/>
                  </a:cubicBezTo>
                  <a:cubicBezTo>
                    <a:pt x="4501" y="133"/>
                    <a:pt x="4287" y="240"/>
                    <a:pt x="4108" y="430"/>
                  </a:cubicBezTo>
                  <a:lnTo>
                    <a:pt x="3489" y="1049"/>
                  </a:lnTo>
                  <a:lnTo>
                    <a:pt x="3180" y="752"/>
                  </a:lnTo>
                  <a:cubicBezTo>
                    <a:pt x="3073" y="651"/>
                    <a:pt x="2933" y="600"/>
                    <a:pt x="2794" y="600"/>
                  </a:cubicBezTo>
                  <a:cubicBezTo>
                    <a:pt x="2656" y="600"/>
                    <a:pt x="2519" y="651"/>
                    <a:pt x="2418" y="752"/>
                  </a:cubicBezTo>
                  <a:lnTo>
                    <a:pt x="2049" y="1121"/>
                  </a:lnTo>
                  <a:cubicBezTo>
                    <a:pt x="1834" y="1335"/>
                    <a:pt x="1834" y="1680"/>
                    <a:pt x="2049" y="1883"/>
                  </a:cubicBezTo>
                  <a:lnTo>
                    <a:pt x="2525" y="2359"/>
                  </a:lnTo>
                  <a:lnTo>
                    <a:pt x="60" y="4812"/>
                  </a:lnTo>
                  <a:cubicBezTo>
                    <a:pt x="1" y="4871"/>
                    <a:pt x="1" y="4978"/>
                    <a:pt x="60" y="5038"/>
                  </a:cubicBezTo>
                  <a:cubicBezTo>
                    <a:pt x="90" y="5068"/>
                    <a:pt x="132" y="5083"/>
                    <a:pt x="173" y="5083"/>
                  </a:cubicBezTo>
                  <a:cubicBezTo>
                    <a:pt x="215" y="5083"/>
                    <a:pt x="257" y="5068"/>
                    <a:pt x="286" y="5038"/>
                  </a:cubicBezTo>
                  <a:lnTo>
                    <a:pt x="1287" y="4038"/>
                  </a:lnTo>
                  <a:lnTo>
                    <a:pt x="2644" y="5395"/>
                  </a:lnTo>
                  <a:lnTo>
                    <a:pt x="2001" y="6038"/>
                  </a:lnTo>
                  <a:cubicBezTo>
                    <a:pt x="1894" y="6145"/>
                    <a:pt x="1965" y="6300"/>
                    <a:pt x="2120" y="6300"/>
                  </a:cubicBezTo>
                  <a:cubicBezTo>
                    <a:pt x="2123" y="6300"/>
                    <a:pt x="2125" y="6300"/>
                    <a:pt x="2127" y="6300"/>
                  </a:cubicBezTo>
                  <a:cubicBezTo>
                    <a:pt x="2236" y="6300"/>
                    <a:pt x="2191" y="6277"/>
                    <a:pt x="4370" y="4133"/>
                  </a:cubicBezTo>
                  <a:cubicBezTo>
                    <a:pt x="4454" y="4133"/>
                    <a:pt x="4525" y="4062"/>
                    <a:pt x="4525" y="3966"/>
                  </a:cubicBezTo>
                  <a:cubicBezTo>
                    <a:pt x="4525" y="3859"/>
                    <a:pt x="4442" y="3835"/>
                    <a:pt x="4335" y="3716"/>
                  </a:cubicBezTo>
                  <a:lnTo>
                    <a:pt x="2977" y="2359"/>
                  </a:lnTo>
                  <a:lnTo>
                    <a:pt x="2287" y="1657"/>
                  </a:lnTo>
                  <a:cubicBezTo>
                    <a:pt x="2191" y="1573"/>
                    <a:pt x="2191" y="1430"/>
                    <a:pt x="2287" y="1347"/>
                  </a:cubicBezTo>
                  <a:lnTo>
                    <a:pt x="2656" y="978"/>
                  </a:lnTo>
                  <a:cubicBezTo>
                    <a:pt x="2697" y="930"/>
                    <a:pt x="2754" y="906"/>
                    <a:pt x="2811" y="906"/>
                  </a:cubicBezTo>
                  <a:cubicBezTo>
                    <a:pt x="2867" y="906"/>
                    <a:pt x="2924" y="930"/>
                    <a:pt x="2965" y="978"/>
                  </a:cubicBezTo>
                  <a:lnTo>
                    <a:pt x="5716" y="3728"/>
                  </a:lnTo>
                  <a:cubicBezTo>
                    <a:pt x="5811" y="3812"/>
                    <a:pt x="5811" y="3954"/>
                    <a:pt x="5716" y="4038"/>
                  </a:cubicBezTo>
                  <a:lnTo>
                    <a:pt x="5347" y="4407"/>
                  </a:lnTo>
                  <a:cubicBezTo>
                    <a:pt x="5305" y="4455"/>
                    <a:pt x="5248" y="4478"/>
                    <a:pt x="5192" y="4478"/>
                  </a:cubicBezTo>
                  <a:cubicBezTo>
                    <a:pt x="5135" y="4478"/>
                    <a:pt x="5079" y="4455"/>
                    <a:pt x="5037" y="4407"/>
                  </a:cubicBezTo>
                  <a:lnTo>
                    <a:pt x="4918" y="4288"/>
                  </a:lnTo>
                  <a:cubicBezTo>
                    <a:pt x="4888" y="4258"/>
                    <a:pt x="4847" y="4243"/>
                    <a:pt x="4805" y="4243"/>
                  </a:cubicBezTo>
                  <a:cubicBezTo>
                    <a:pt x="4763" y="4243"/>
                    <a:pt x="4722" y="4258"/>
                    <a:pt x="4692" y="4288"/>
                  </a:cubicBezTo>
                  <a:cubicBezTo>
                    <a:pt x="4632" y="4347"/>
                    <a:pt x="4632" y="4455"/>
                    <a:pt x="4692" y="4514"/>
                  </a:cubicBezTo>
                  <a:lnTo>
                    <a:pt x="4811" y="4633"/>
                  </a:lnTo>
                  <a:cubicBezTo>
                    <a:pt x="4918" y="4740"/>
                    <a:pt x="5055" y="4794"/>
                    <a:pt x="5192" y="4794"/>
                  </a:cubicBezTo>
                  <a:cubicBezTo>
                    <a:pt x="5329" y="4794"/>
                    <a:pt x="5466" y="4740"/>
                    <a:pt x="5573" y="4633"/>
                  </a:cubicBezTo>
                  <a:lnTo>
                    <a:pt x="5942" y="4264"/>
                  </a:lnTo>
                  <a:cubicBezTo>
                    <a:pt x="6156" y="4050"/>
                    <a:pt x="6156" y="3716"/>
                    <a:pt x="5942" y="3502"/>
                  </a:cubicBezTo>
                  <a:lnTo>
                    <a:pt x="5644" y="3204"/>
                  </a:lnTo>
                  <a:lnTo>
                    <a:pt x="6275" y="2585"/>
                  </a:lnTo>
                  <a:cubicBezTo>
                    <a:pt x="6537" y="2300"/>
                    <a:pt x="6692" y="1930"/>
                    <a:pt x="6692" y="1526"/>
                  </a:cubicBezTo>
                  <a:cubicBezTo>
                    <a:pt x="6692" y="823"/>
                    <a:pt x="6216" y="454"/>
                    <a:pt x="6180" y="406"/>
                  </a:cubicBezTo>
                  <a:cubicBezTo>
                    <a:pt x="5978" y="204"/>
                    <a:pt x="5704" y="73"/>
                    <a:pt x="5418" y="2"/>
                  </a:cubicBezTo>
                  <a:cubicBezTo>
                    <a:pt x="5411" y="1"/>
                    <a:pt x="5404" y="0"/>
                    <a:pt x="5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9" name="Google Shape;17959;p63"/>
            <p:cNvSpPr/>
            <p:nvPr/>
          </p:nvSpPr>
          <p:spPr>
            <a:xfrm>
              <a:off x="2234987" y="3526304"/>
              <a:ext cx="106070" cy="94143"/>
            </a:xfrm>
            <a:custGeom>
              <a:rect b="b" l="l" r="r" t="t"/>
              <a:pathLst>
                <a:path extrusionOk="0" h="2960" w="3335">
                  <a:moveTo>
                    <a:pt x="1245" y="1"/>
                  </a:moveTo>
                  <a:cubicBezTo>
                    <a:pt x="1203" y="1"/>
                    <a:pt x="1161" y="15"/>
                    <a:pt x="1132" y="45"/>
                  </a:cubicBezTo>
                  <a:cubicBezTo>
                    <a:pt x="1120" y="57"/>
                    <a:pt x="620" y="462"/>
                    <a:pt x="739" y="1152"/>
                  </a:cubicBezTo>
                  <a:lnTo>
                    <a:pt x="227" y="1664"/>
                  </a:lnTo>
                  <a:cubicBezTo>
                    <a:pt x="84" y="1807"/>
                    <a:pt x="0" y="2010"/>
                    <a:pt x="0" y="2200"/>
                  </a:cubicBezTo>
                  <a:cubicBezTo>
                    <a:pt x="0" y="2659"/>
                    <a:pt x="376" y="2960"/>
                    <a:pt x="766" y="2960"/>
                  </a:cubicBezTo>
                  <a:cubicBezTo>
                    <a:pt x="953" y="2960"/>
                    <a:pt x="1144" y="2890"/>
                    <a:pt x="1298" y="2736"/>
                  </a:cubicBezTo>
                  <a:lnTo>
                    <a:pt x="1810" y="2236"/>
                  </a:lnTo>
                  <a:cubicBezTo>
                    <a:pt x="1868" y="2243"/>
                    <a:pt x="1926" y="2247"/>
                    <a:pt x="1984" y="2247"/>
                  </a:cubicBezTo>
                  <a:cubicBezTo>
                    <a:pt x="2308" y="2247"/>
                    <a:pt x="2626" y="2133"/>
                    <a:pt x="2858" y="1891"/>
                  </a:cubicBezTo>
                  <a:lnTo>
                    <a:pt x="3275" y="1474"/>
                  </a:lnTo>
                  <a:cubicBezTo>
                    <a:pt x="3334" y="1414"/>
                    <a:pt x="3334" y="1307"/>
                    <a:pt x="3275" y="1248"/>
                  </a:cubicBezTo>
                  <a:cubicBezTo>
                    <a:pt x="3245" y="1218"/>
                    <a:pt x="3206" y="1203"/>
                    <a:pt x="3168" y="1203"/>
                  </a:cubicBezTo>
                  <a:cubicBezTo>
                    <a:pt x="3129" y="1203"/>
                    <a:pt x="3090" y="1218"/>
                    <a:pt x="3060" y="1248"/>
                  </a:cubicBezTo>
                  <a:lnTo>
                    <a:pt x="2644" y="1664"/>
                  </a:lnTo>
                  <a:cubicBezTo>
                    <a:pt x="2464" y="1844"/>
                    <a:pt x="2237" y="1929"/>
                    <a:pt x="2008" y="1929"/>
                  </a:cubicBezTo>
                  <a:cubicBezTo>
                    <a:pt x="1934" y="1929"/>
                    <a:pt x="1859" y="1920"/>
                    <a:pt x="1786" y="1903"/>
                  </a:cubicBezTo>
                  <a:cubicBezTo>
                    <a:pt x="1772" y="1900"/>
                    <a:pt x="1760" y="1898"/>
                    <a:pt x="1748" y="1898"/>
                  </a:cubicBezTo>
                  <a:cubicBezTo>
                    <a:pt x="1709" y="1898"/>
                    <a:pt x="1680" y="1914"/>
                    <a:pt x="1644" y="1950"/>
                  </a:cubicBezTo>
                  <a:lnTo>
                    <a:pt x="1072" y="2510"/>
                  </a:lnTo>
                  <a:cubicBezTo>
                    <a:pt x="989" y="2605"/>
                    <a:pt x="882" y="2641"/>
                    <a:pt x="762" y="2641"/>
                  </a:cubicBezTo>
                  <a:cubicBezTo>
                    <a:pt x="358" y="2641"/>
                    <a:pt x="167" y="2164"/>
                    <a:pt x="453" y="1891"/>
                  </a:cubicBezTo>
                  <a:lnTo>
                    <a:pt x="1012" y="1319"/>
                  </a:lnTo>
                  <a:cubicBezTo>
                    <a:pt x="1060" y="1283"/>
                    <a:pt x="1072" y="1236"/>
                    <a:pt x="1060" y="1176"/>
                  </a:cubicBezTo>
                  <a:cubicBezTo>
                    <a:pt x="929" y="605"/>
                    <a:pt x="1358" y="283"/>
                    <a:pt x="1358" y="259"/>
                  </a:cubicBezTo>
                  <a:cubicBezTo>
                    <a:pt x="1417" y="200"/>
                    <a:pt x="1417" y="105"/>
                    <a:pt x="1358" y="45"/>
                  </a:cubicBezTo>
                  <a:cubicBezTo>
                    <a:pt x="1328" y="15"/>
                    <a:pt x="1286" y="1"/>
                    <a:pt x="12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0" name="Google Shape;17960;p63"/>
            <p:cNvSpPr/>
            <p:nvPr/>
          </p:nvSpPr>
          <p:spPr>
            <a:xfrm>
              <a:off x="2212469" y="3622386"/>
              <a:ext cx="61924" cy="76586"/>
            </a:xfrm>
            <a:custGeom>
              <a:rect b="b" l="l" r="r" t="t"/>
              <a:pathLst>
                <a:path extrusionOk="0" h="2408" w="1947">
                  <a:moveTo>
                    <a:pt x="982" y="322"/>
                  </a:moveTo>
                  <a:lnTo>
                    <a:pt x="1447" y="1382"/>
                  </a:lnTo>
                  <a:cubicBezTo>
                    <a:pt x="1566" y="1680"/>
                    <a:pt x="1387" y="2084"/>
                    <a:pt x="970" y="2084"/>
                  </a:cubicBezTo>
                  <a:cubicBezTo>
                    <a:pt x="589" y="2084"/>
                    <a:pt x="387" y="1691"/>
                    <a:pt x="518" y="1382"/>
                  </a:cubicBezTo>
                  <a:lnTo>
                    <a:pt x="982" y="322"/>
                  </a:lnTo>
                  <a:close/>
                  <a:moveTo>
                    <a:pt x="975" y="1"/>
                  </a:moveTo>
                  <a:cubicBezTo>
                    <a:pt x="863" y="1"/>
                    <a:pt x="750" y="60"/>
                    <a:pt x="697" y="179"/>
                  </a:cubicBezTo>
                  <a:lnTo>
                    <a:pt x="220" y="1263"/>
                  </a:lnTo>
                  <a:cubicBezTo>
                    <a:pt x="0" y="1773"/>
                    <a:pt x="333" y="2407"/>
                    <a:pt x="977" y="2407"/>
                  </a:cubicBezTo>
                  <a:cubicBezTo>
                    <a:pt x="994" y="2407"/>
                    <a:pt x="1012" y="2407"/>
                    <a:pt x="1030" y="2406"/>
                  </a:cubicBezTo>
                  <a:cubicBezTo>
                    <a:pt x="1601" y="2382"/>
                    <a:pt x="1947" y="1775"/>
                    <a:pt x="1720" y="1263"/>
                  </a:cubicBezTo>
                  <a:lnTo>
                    <a:pt x="1244" y="179"/>
                  </a:lnTo>
                  <a:cubicBezTo>
                    <a:pt x="1197" y="60"/>
                    <a:pt x="1086" y="1"/>
                    <a:pt x="9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61" name="Google Shape;17961;p63"/>
          <p:cNvGrpSpPr/>
          <p:nvPr/>
        </p:nvGrpSpPr>
        <p:grpSpPr>
          <a:xfrm>
            <a:off x="1768821" y="3185658"/>
            <a:ext cx="278739" cy="339073"/>
            <a:chOff x="1768821" y="3361108"/>
            <a:chExt cx="278739" cy="339073"/>
          </a:xfrm>
        </p:grpSpPr>
        <p:sp>
          <p:nvSpPr>
            <p:cNvPr id="17962" name="Google Shape;17962;p63"/>
            <p:cNvSpPr/>
            <p:nvPr/>
          </p:nvSpPr>
          <p:spPr>
            <a:xfrm>
              <a:off x="1784374" y="3549744"/>
              <a:ext cx="32218" cy="21564"/>
            </a:xfrm>
            <a:custGeom>
              <a:rect b="b" l="l" r="r" t="t"/>
              <a:pathLst>
                <a:path extrusionOk="0" h="678" w="1013">
                  <a:moveTo>
                    <a:pt x="830" y="1"/>
                  </a:moveTo>
                  <a:cubicBezTo>
                    <a:pt x="804" y="1"/>
                    <a:pt x="776" y="8"/>
                    <a:pt x="750" y="23"/>
                  </a:cubicBezTo>
                  <a:lnTo>
                    <a:pt x="143" y="380"/>
                  </a:lnTo>
                  <a:cubicBezTo>
                    <a:pt x="0" y="451"/>
                    <a:pt x="48" y="677"/>
                    <a:pt x="214" y="677"/>
                  </a:cubicBezTo>
                  <a:cubicBezTo>
                    <a:pt x="238" y="677"/>
                    <a:pt x="274" y="677"/>
                    <a:pt x="286" y="665"/>
                  </a:cubicBezTo>
                  <a:lnTo>
                    <a:pt x="893" y="308"/>
                  </a:lnTo>
                  <a:cubicBezTo>
                    <a:pt x="1000" y="261"/>
                    <a:pt x="1012" y="154"/>
                    <a:pt x="976" y="82"/>
                  </a:cubicBezTo>
                  <a:cubicBezTo>
                    <a:pt x="944" y="33"/>
                    <a:pt x="889" y="1"/>
                    <a:pt x="8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3" name="Google Shape;17963;p63"/>
            <p:cNvSpPr/>
            <p:nvPr/>
          </p:nvSpPr>
          <p:spPr>
            <a:xfrm>
              <a:off x="1998326" y="3551652"/>
              <a:ext cx="32218" cy="21532"/>
            </a:xfrm>
            <a:custGeom>
              <a:rect b="b" l="l" r="r" t="t"/>
              <a:pathLst>
                <a:path extrusionOk="0" h="677" w="1013">
                  <a:moveTo>
                    <a:pt x="199" y="0"/>
                  </a:moveTo>
                  <a:cubicBezTo>
                    <a:pt x="141" y="0"/>
                    <a:pt x="80" y="33"/>
                    <a:pt x="48" y="82"/>
                  </a:cubicBezTo>
                  <a:cubicBezTo>
                    <a:pt x="0" y="153"/>
                    <a:pt x="36" y="260"/>
                    <a:pt x="107" y="308"/>
                  </a:cubicBezTo>
                  <a:cubicBezTo>
                    <a:pt x="726" y="665"/>
                    <a:pt x="714" y="677"/>
                    <a:pt x="810" y="677"/>
                  </a:cubicBezTo>
                  <a:cubicBezTo>
                    <a:pt x="953" y="677"/>
                    <a:pt x="1012" y="451"/>
                    <a:pt x="881" y="379"/>
                  </a:cubicBezTo>
                  <a:lnTo>
                    <a:pt x="274" y="22"/>
                  </a:lnTo>
                  <a:cubicBezTo>
                    <a:pt x="251" y="7"/>
                    <a:pt x="226"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4" name="Google Shape;17964;p63"/>
            <p:cNvSpPr/>
            <p:nvPr/>
          </p:nvSpPr>
          <p:spPr>
            <a:xfrm>
              <a:off x="1826007" y="3466383"/>
              <a:ext cx="142041" cy="233799"/>
            </a:xfrm>
            <a:custGeom>
              <a:rect b="b" l="l" r="r" t="t"/>
              <a:pathLst>
                <a:path extrusionOk="0" h="7351" w="4466">
                  <a:moveTo>
                    <a:pt x="1715" y="346"/>
                  </a:moveTo>
                  <a:cubicBezTo>
                    <a:pt x="1882" y="346"/>
                    <a:pt x="2013" y="489"/>
                    <a:pt x="2013" y="643"/>
                  </a:cubicBezTo>
                  <a:lnTo>
                    <a:pt x="2013" y="941"/>
                  </a:lnTo>
                  <a:lnTo>
                    <a:pt x="1668" y="941"/>
                  </a:lnTo>
                  <a:cubicBezTo>
                    <a:pt x="1501" y="941"/>
                    <a:pt x="1370" y="810"/>
                    <a:pt x="1370" y="643"/>
                  </a:cubicBezTo>
                  <a:cubicBezTo>
                    <a:pt x="1370" y="489"/>
                    <a:pt x="1501" y="346"/>
                    <a:pt x="1668" y="346"/>
                  </a:cubicBezTo>
                  <a:close/>
                  <a:moveTo>
                    <a:pt x="3573" y="346"/>
                  </a:moveTo>
                  <a:cubicBezTo>
                    <a:pt x="3739" y="346"/>
                    <a:pt x="3870" y="489"/>
                    <a:pt x="3870" y="643"/>
                  </a:cubicBezTo>
                  <a:cubicBezTo>
                    <a:pt x="3870" y="810"/>
                    <a:pt x="3739" y="941"/>
                    <a:pt x="3573" y="941"/>
                  </a:cubicBezTo>
                  <a:lnTo>
                    <a:pt x="3239" y="941"/>
                  </a:lnTo>
                  <a:lnTo>
                    <a:pt x="3239" y="643"/>
                  </a:lnTo>
                  <a:cubicBezTo>
                    <a:pt x="3239" y="489"/>
                    <a:pt x="3370" y="346"/>
                    <a:pt x="3537" y="346"/>
                  </a:cubicBezTo>
                  <a:close/>
                  <a:moveTo>
                    <a:pt x="3727" y="4370"/>
                  </a:moveTo>
                  <a:lnTo>
                    <a:pt x="3727" y="5049"/>
                  </a:lnTo>
                  <a:lnTo>
                    <a:pt x="1513" y="5049"/>
                  </a:lnTo>
                  <a:lnTo>
                    <a:pt x="1513" y="4370"/>
                  </a:lnTo>
                  <a:close/>
                  <a:moveTo>
                    <a:pt x="3739" y="5370"/>
                  </a:moveTo>
                  <a:lnTo>
                    <a:pt x="3739" y="5799"/>
                  </a:lnTo>
                  <a:lnTo>
                    <a:pt x="3727" y="5799"/>
                  </a:lnTo>
                  <a:cubicBezTo>
                    <a:pt x="3727" y="5930"/>
                    <a:pt x="3620" y="6037"/>
                    <a:pt x="3489" y="6037"/>
                  </a:cubicBezTo>
                  <a:lnTo>
                    <a:pt x="1763" y="6037"/>
                  </a:lnTo>
                  <a:cubicBezTo>
                    <a:pt x="1620" y="6037"/>
                    <a:pt x="1525" y="5930"/>
                    <a:pt x="1525" y="5799"/>
                  </a:cubicBezTo>
                  <a:lnTo>
                    <a:pt x="1525" y="5370"/>
                  </a:lnTo>
                  <a:close/>
                  <a:moveTo>
                    <a:pt x="1656" y="0"/>
                  </a:moveTo>
                  <a:cubicBezTo>
                    <a:pt x="1310" y="0"/>
                    <a:pt x="1037" y="286"/>
                    <a:pt x="1037" y="631"/>
                  </a:cubicBezTo>
                  <a:cubicBezTo>
                    <a:pt x="1037" y="977"/>
                    <a:pt x="1310" y="1262"/>
                    <a:pt x="1656" y="1262"/>
                  </a:cubicBezTo>
                  <a:lnTo>
                    <a:pt x="2001" y="1262"/>
                  </a:lnTo>
                  <a:lnTo>
                    <a:pt x="2001" y="2548"/>
                  </a:lnTo>
                  <a:cubicBezTo>
                    <a:pt x="2001" y="2644"/>
                    <a:pt x="2072" y="2715"/>
                    <a:pt x="2168" y="2715"/>
                  </a:cubicBezTo>
                  <a:cubicBezTo>
                    <a:pt x="2251" y="2715"/>
                    <a:pt x="2322" y="2644"/>
                    <a:pt x="2322" y="2548"/>
                  </a:cubicBezTo>
                  <a:lnTo>
                    <a:pt x="2322" y="1262"/>
                  </a:lnTo>
                  <a:lnTo>
                    <a:pt x="2906" y="1262"/>
                  </a:lnTo>
                  <a:lnTo>
                    <a:pt x="2906" y="4037"/>
                  </a:lnTo>
                  <a:lnTo>
                    <a:pt x="2322" y="4037"/>
                  </a:lnTo>
                  <a:lnTo>
                    <a:pt x="2322" y="3191"/>
                  </a:lnTo>
                  <a:cubicBezTo>
                    <a:pt x="2322" y="3108"/>
                    <a:pt x="2251" y="3025"/>
                    <a:pt x="2168" y="3025"/>
                  </a:cubicBezTo>
                  <a:cubicBezTo>
                    <a:pt x="2072" y="3025"/>
                    <a:pt x="2001" y="3108"/>
                    <a:pt x="2001" y="3191"/>
                  </a:cubicBezTo>
                  <a:lnTo>
                    <a:pt x="2001" y="4060"/>
                  </a:lnTo>
                  <a:lnTo>
                    <a:pt x="1513" y="4060"/>
                  </a:lnTo>
                  <a:cubicBezTo>
                    <a:pt x="1489" y="3596"/>
                    <a:pt x="1298" y="3167"/>
                    <a:pt x="941" y="2846"/>
                  </a:cubicBezTo>
                  <a:cubicBezTo>
                    <a:pt x="679" y="2608"/>
                    <a:pt x="465" y="2310"/>
                    <a:pt x="334" y="1989"/>
                  </a:cubicBezTo>
                  <a:cubicBezTo>
                    <a:pt x="305" y="1930"/>
                    <a:pt x="235" y="1887"/>
                    <a:pt x="165" y="1887"/>
                  </a:cubicBezTo>
                  <a:cubicBezTo>
                    <a:pt x="150" y="1887"/>
                    <a:pt x="135" y="1889"/>
                    <a:pt x="120" y="1893"/>
                  </a:cubicBezTo>
                  <a:cubicBezTo>
                    <a:pt x="48" y="1929"/>
                    <a:pt x="1" y="2036"/>
                    <a:pt x="36" y="2108"/>
                  </a:cubicBezTo>
                  <a:cubicBezTo>
                    <a:pt x="179" y="2477"/>
                    <a:pt x="417" y="2810"/>
                    <a:pt x="715" y="3084"/>
                  </a:cubicBezTo>
                  <a:cubicBezTo>
                    <a:pt x="1001" y="3358"/>
                    <a:pt x="1179" y="3727"/>
                    <a:pt x="1179" y="4120"/>
                  </a:cubicBezTo>
                  <a:lnTo>
                    <a:pt x="1179" y="5823"/>
                  </a:lnTo>
                  <a:cubicBezTo>
                    <a:pt x="1179" y="6096"/>
                    <a:pt x="1358" y="6311"/>
                    <a:pt x="1608" y="6382"/>
                  </a:cubicBezTo>
                  <a:cubicBezTo>
                    <a:pt x="1608" y="6513"/>
                    <a:pt x="1644" y="6644"/>
                    <a:pt x="1703" y="6775"/>
                  </a:cubicBezTo>
                  <a:cubicBezTo>
                    <a:pt x="1738" y="6837"/>
                    <a:pt x="1793" y="6872"/>
                    <a:pt x="1848" y="6872"/>
                  </a:cubicBezTo>
                  <a:cubicBezTo>
                    <a:pt x="1868" y="6872"/>
                    <a:pt x="1887" y="6868"/>
                    <a:pt x="1906" y="6858"/>
                  </a:cubicBezTo>
                  <a:cubicBezTo>
                    <a:pt x="1989" y="6811"/>
                    <a:pt x="2025" y="6715"/>
                    <a:pt x="1989" y="6644"/>
                  </a:cubicBezTo>
                  <a:cubicBezTo>
                    <a:pt x="1953" y="6573"/>
                    <a:pt x="1930" y="6477"/>
                    <a:pt x="1930" y="6394"/>
                  </a:cubicBezTo>
                  <a:lnTo>
                    <a:pt x="3263" y="6394"/>
                  </a:lnTo>
                  <a:cubicBezTo>
                    <a:pt x="3243" y="6759"/>
                    <a:pt x="2922" y="7025"/>
                    <a:pt x="2575" y="7025"/>
                  </a:cubicBezTo>
                  <a:cubicBezTo>
                    <a:pt x="2503" y="7025"/>
                    <a:pt x="2430" y="7014"/>
                    <a:pt x="2358" y="6989"/>
                  </a:cubicBezTo>
                  <a:cubicBezTo>
                    <a:pt x="2336" y="6981"/>
                    <a:pt x="2314" y="6977"/>
                    <a:pt x="2294" y="6977"/>
                  </a:cubicBezTo>
                  <a:cubicBezTo>
                    <a:pt x="2227" y="6977"/>
                    <a:pt x="2171" y="7018"/>
                    <a:pt x="2144" y="7073"/>
                  </a:cubicBezTo>
                  <a:cubicBezTo>
                    <a:pt x="2120" y="7168"/>
                    <a:pt x="2168" y="7251"/>
                    <a:pt x="2239" y="7287"/>
                  </a:cubicBezTo>
                  <a:cubicBezTo>
                    <a:pt x="2356" y="7330"/>
                    <a:pt x="2473" y="7350"/>
                    <a:pt x="2588" y="7350"/>
                  </a:cubicBezTo>
                  <a:cubicBezTo>
                    <a:pt x="3106" y="7350"/>
                    <a:pt x="3563" y="6940"/>
                    <a:pt x="3573" y="6394"/>
                  </a:cubicBezTo>
                  <a:cubicBezTo>
                    <a:pt x="3835" y="6334"/>
                    <a:pt x="4013" y="6108"/>
                    <a:pt x="4013" y="5846"/>
                  </a:cubicBezTo>
                  <a:lnTo>
                    <a:pt x="4013" y="4156"/>
                  </a:lnTo>
                  <a:cubicBezTo>
                    <a:pt x="4013" y="3798"/>
                    <a:pt x="4144" y="3465"/>
                    <a:pt x="4370" y="3203"/>
                  </a:cubicBezTo>
                  <a:cubicBezTo>
                    <a:pt x="4466" y="3108"/>
                    <a:pt x="4454" y="3001"/>
                    <a:pt x="4394" y="2941"/>
                  </a:cubicBezTo>
                  <a:cubicBezTo>
                    <a:pt x="4366" y="2913"/>
                    <a:pt x="4326" y="2898"/>
                    <a:pt x="4287" y="2898"/>
                  </a:cubicBezTo>
                  <a:cubicBezTo>
                    <a:pt x="4243" y="2898"/>
                    <a:pt x="4199" y="2916"/>
                    <a:pt x="4168" y="2953"/>
                  </a:cubicBezTo>
                  <a:cubicBezTo>
                    <a:pt x="3906" y="3251"/>
                    <a:pt x="3739" y="3644"/>
                    <a:pt x="3727" y="4060"/>
                  </a:cubicBezTo>
                  <a:lnTo>
                    <a:pt x="3239" y="4060"/>
                  </a:lnTo>
                  <a:lnTo>
                    <a:pt x="3239" y="1262"/>
                  </a:lnTo>
                  <a:lnTo>
                    <a:pt x="3573" y="1262"/>
                  </a:lnTo>
                  <a:cubicBezTo>
                    <a:pt x="3918" y="1262"/>
                    <a:pt x="4204" y="977"/>
                    <a:pt x="4204" y="631"/>
                  </a:cubicBezTo>
                  <a:cubicBezTo>
                    <a:pt x="4204" y="286"/>
                    <a:pt x="3918" y="0"/>
                    <a:pt x="3573" y="0"/>
                  </a:cubicBezTo>
                  <a:lnTo>
                    <a:pt x="3537" y="0"/>
                  </a:lnTo>
                  <a:cubicBezTo>
                    <a:pt x="3192" y="0"/>
                    <a:pt x="2906" y="286"/>
                    <a:pt x="2906" y="631"/>
                  </a:cubicBezTo>
                  <a:lnTo>
                    <a:pt x="2906" y="929"/>
                  </a:lnTo>
                  <a:lnTo>
                    <a:pt x="2322" y="929"/>
                  </a:lnTo>
                  <a:lnTo>
                    <a:pt x="2322" y="631"/>
                  </a:lnTo>
                  <a:cubicBezTo>
                    <a:pt x="2322" y="286"/>
                    <a:pt x="2049"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5" name="Google Shape;17965;p63"/>
            <p:cNvSpPr/>
            <p:nvPr/>
          </p:nvSpPr>
          <p:spPr>
            <a:xfrm>
              <a:off x="1820345" y="3409706"/>
              <a:ext cx="177631" cy="144236"/>
            </a:xfrm>
            <a:custGeom>
              <a:rect b="b" l="l" r="r" t="t"/>
              <a:pathLst>
                <a:path extrusionOk="0" h="4535" w="5585">
                  <a:moveTo>
                    <a:pt x="2818" y="1"/>
                  </a:moveTo>
                  <a:cubicBezTo>
                    <a:pt x="1382" y="1"/>
                    <a:pt x="0" y="1113"/>
                    <a:pt x="0" y="2782"/>
                  </a:cubicBezTo>
                  <a:cubicBezTo>
                    <a:pt x="0" y="2937"/>
                    <a:pt x="24" y="3080"/>
                    <a:pt x="36" y="3223"/>
                  </a:cubicBezTo>
                  <a:cubicBezTo>
                    <a:pt x="47" y="3299"/>
                    <a:pt x="107" y="3355"/>
                    <a:pt x="190" y="3355"/>
                  </a:cubicBezTo>
                  <a:cubicBezTo>
                    <a:pt x="198" y="3355"/>
                    <a:pt x="206" y="3355"/>
                    <a:pt x="214" y="3354"/>
                  </a:cubicBezTo>
                  <a:cubicBezTo>
                    <a:pt x="298" y="3342"/>
                    <a:pt x="357" y="3259"/>
                    <a:pt x="345" y="3175"/>
                  </a:cubicBezTo>
                  <a:cubicBezTo>
                    <a:pt x="333" y="3044"/>
                    <a:pt x="310" y="2925"/>
                    <a:pt x="310" y="2782"/>
                  </a:cubicBezTo>
                  <a:cubicBezTo>
                    <a:pt x="310" y="1416"/>
                    <a:pt x="1429" y="318"/>
                    <a:pt x="2779" y="318"/>
                  </a:cubicBezTo>
                  <a:cubicBezTo>
                    <a:pt x="2793" y="318"/>
                    <a:pt x="2807" y="318"/>
                    <a:pt x="2822" y="318"/>
                  </a:cubicBezTo>
                  <a:cubicBezTo>
                    <a:pt x="4143" y="330"/>
                    <a:pt x="5227" y="1437"/>
                    <a:pt x="5239" y="2759"/>
                  </a:cubicBezTo>
                  <a:lnTo>
                    <a:pt x="5239" y="2782"/>
                  </a:lnTo>
                  <a:cubicBezTo>
                    <a:pt x="5239" y="3318"/>
                    <a:pt x="5060" y="3842"/>
                    <a:pt x="4751" y="4271"/>
                  </a:cubicBezTo>
                  <a:cubicBezTo>
                    <a:pt x="4691" y="4354"/>
                    <a:pt x="4703" y="4437"/>
                    <a:pt x="4775" y="4497"/>
                  </a:cubicBezTo>
                  <a:cubicBezTo>
                    <a:pt x="4809" y="4522"/>
                    <a:pt x="4844" y="4534"/>
                    <a:pt x="4877" y="4534"/>
                  </a:cubicBezTo>
                  <a:cubicBezTo>
                    <a:pt x="4923" y="4534"/>
                    <a:pt x="4966" y="4510"/>
                    <a:pt x="5001" y="4461"/>
                  </a:cubicBezTo>
                  <a:cubicBezTo>
                    <a:pt x="5370" y="3973"/>
                    <a:pt x="5572" y="3390"/>
                    <a:pt x="5572" y="2782"/>
                  </a:cubicBezTo>
                  <a:cubicBezTo>
                    <a:pt x="5584" y="2782"/>
                    <a:pt x="5584" y="2771"/>
                    <a:pt x="5584" y="2759"/>
                  </a:cubicBezTo>
                  <a:cubicBezTo>
                    <a:pt x="5572" y="2032"/>
                    <a:pt x="5286" y="1342"/>
                    <a:pt x="4763" y="818"/>
                  </a:cubicBezTo>
                  <a:cubicBezTo>
                    <a:pt x="4198" y="253"/>
                    <a:pt x="3502" y="1"/>
                    <a:pt x="28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6" name="Google Shape;17966;p63"/>
            <p:cNvSpPr/>
            <p:nvPr/>
          </p:nvSpPr>
          <p:spPr>
            <a:xfrm>
              <a:off x="1904406" y="3361108"/>
              <a:ext cx="10241" cy="32982"/>
            </a:xfrm>
            <a:custGeom>
              <a:rect b="b" l="l" r="r" t="t"/>
              <a:pathLst>
                <a:path extrusionOk="0" h="1037" w="322">
                  <a:moveTo>
                    <a:pt x="155" y="0"/>
                  </a:moveTo>
                  <a:cubicBezTo>
                    <a:pt x="72" y="0"/>
                    <a:pt x="0" y="72"/>
                    <a:pt x="0" y="167"/>
                  </a:cubicBezTo>
                  <a:lnTo>
                    <a:pt x="0" y="870"/>
                  </a:lnTo>
                  <a:cubicBezTo>
                    <a:pt x="0" y="965"/>
                    <a:pt x="72" y="1036"/>
                    <a:pt x="155" y="1036"/>
                  </a:cubicBezTo>
                  <a:cubicBezTo>
                    <a:pt x="250" y="1036"/>
                    <a:pt x="322" y="965"/>
                    <a:pt x="322" y="870"/>
                  </a:cubicBezTo>
                  <a:lnTo>
                    <a:pt x="322" y="167"/>
                  </a:lnTo>
                  <a:cubicBezTo>
                    <a:pt x="310" y="60"/>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7" name="Google Shape;17967;p63"/>
            <p:cNvSpPr/>
            <p:nvPr/>
          </p:nvSpPr>
          <p:spPr>
            <a:xfrm>
              <a:off x="1836248" y="3378219"/>
              <a:ext cx="23504" cy="29865"/>
            </a:xfrm>
            <a:custGeom>
              <a:rect b="b" l="l" r="r" t="t"/>
              <a:pathLst>
                <a:path extrusionOk="0" h="939" w="739">
                  <a:moveTo>
                    <a:pt x="181" y="0"/>
                  </a:moveTo>
                  <a:cubicBezTo>
                    <a:pt x="154" y="0"/>
                    <a:pt x="125" y="7"/>
                    <a:pt x="95" y="22"/>
                  </a:cubicBezTo>
                  <a:cubicBezTo>
                    <a:pt x="24" y="70"/>
                    <a:pt x="0" y="165"/>
                    <a:pt x="36" y="248"/>
                  </a:cubicBezTo>
                  <a:lnTo>
                    <a:pt x="393" y="855"/>
                  </a:lnTo>
                  <a:cubicBezTo>
                    <a:pt x="429" y="903"/>
                    <a:pt x="488" y="939"/>
                    <a:pt x="536" y="939"/>
                  </a:cubicBezTo>
                  <a:cubicBezTo>
                    <a:pt x="667" y="939"/>
                    <a:pt x="738" y="796"/>
                    <a:pt x="679" y="701"/>
                  </a:cubicBezTo>
                  <a:lnTo>
                    <a:pt x="322" y="82"/>
                  </a:lnTo>
                  <a:cubicBezTo>
                    <a:pt x="289" y="33"/>
                    <a:pt x="239"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8" name="Google Shape;17968;p63"/>
            <p:cNvSpPr/>
            <p:nvPr/>
          </p:nvSpPr>
          <p:spPr>
            <a:xfrm>
              <a:off x="1787014" y="3427072"/>
              <a:ext cx="31073" cy="21691"/>
            </a:xfrm>
            <a:custGeom>
              <a:rect b="b" l="l" r="r" t="t"/>
              <a:pathLst>
                <a:path extrusionOk="0" h="682" w="977">
                  <a:moveTo>
                    <a:pt x="187" y="0"/>
                  </a:moveTo>
                  <a:cubicBezTo>
                    <a:pt x="129" y="0"/>
                    <a:pt x="69" y="32"/>
                    <a:pt x="36" y="81"/>
                  </a:cubicBezTo>
                  <a:cubicBezTo>
                    <a:pt x="0" y="153"/>
                    <a:pt x="24" y="260"/>
                    <a:pt x="96" y="308"/>
                  </a:cubicBezTo>
                  <a:lnTo>
                    <a:pt x="715" y="665"/>
                  </a:lnTo>
                  <a:cubicBezTo>
                    <a:pt x="737" y="676"/>
                    <a:pt x="762" y="681"/>
                    <a:pt x="788" y="681"/>
                  </a:cubicBezTo>
                  <a:cubicBezTo>
                    <a:pt x="846" y="681"/>
                    <a:pt x="904" y="655"/>
                    <a:pt x="929" y="605"/>
                  </a:cubicBezTo>
                  <a:cubicBezTo>
                    <a:pt x="977" y="510"/>
                    <a:pt x="953" y="427"/>
                    <a:pt x="870" y="379"/>
                  </a:cubicBezTo>
                  <a:lnTo>
                    <a:pt x="262" y="22"/>
                  </a:lnTo>
                  <a:cubicBezTo>
                    <a:pt x="240" y="7"/>
                    <a:pt x="214"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9" name="Google Shape;17969;p63"/>
            <p:cNvSpPr/>
            <p:nvPr/>
          </p:nvSpPr>
          <p:spPr>
            <a:xfrm>
              <a:off x="1768821" y="3494021"/>
              <a:ext cx="33363" cy="10623"/>
            </a:xfrm>
            <a:custGeom>
              <a:rect b="b" l="l" r="r" t="t"/>
              <a:pathLst>
                <a:path extrusionOk="0" h="334" w="1049">
                  <a:moveTo>
                    <a:pt x="168" y="1"/>
                  </a:moveTo>
                  <a:cubicBezTo>
                    <a:pt x="72" y="1"/>
                    <a:pt x="1" y="72"/>
                    <a:pt x="1" y="167"/>
                  </a:cubicBezTo>
                  <a:cubicBezTo>
                    <a:pt x="1" y="251"/>
                    <a:pt x="72" y="334"/>
                    <a:pt x="168" y="334"/>
                  </a:cubicBezTo>
                  <a:lnTo>
                    <a:pt x="882" y="334"/>
                  </a:lnTo>
                  <a:cubicBezTo>
                    <a:pt x="965" y="334"/>
                    <a:pt x="1049" y="251"/>
                    <a:pt x="1049" y="167"/>
                  </a:cubicBezTo>
                  <a:cubicBezTo>
                    <a:pt x="1049" y="72"/>
                    <a:pt x="965"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0" name="Google Shape;17970;p63"/>
            <p:cNvSpPr/>
            <p:nvPr/>
          </p:nvSpPr>
          <p:spPr>
            <a:xfrm>
              <a:off x="2014610" y="3495930"/>
              <a:ext cx="32950" cy="10623"/>
            </a:xfrm>
            <a:custGeom>
              <a:rect b="b" l="l" r="r" t="t"/>
              <a:pathLst>
                <a:path extrusionOk="0" h="334" w="1036">
                  <a:moveTo>
                    <a:pt x="167" y="0"/>
                  </a:moveTo>
                  <a:cubicBezTo>
                    <a:pt x="71" y="0"/>
                    <a:pt x="0" y="71"/>
                    <a:pt x="0" y="167"/>
                  </a:cubicBezTo>
                  <a:cubicBezTo>
                    <a:pt x="0" y="250"/>
                    <a:pt x="71" y="333"/>
                    <a:pt x="167" y="333"/>
                  </a:cubicBezTo>
                  <a:lnTo>
                    <a:pt x="881" y="333"/>
                  </a:lnTo>
                  <a:cubicBezTo>
                    <a:pt x="964" y="333"/>
                    <a:pt x="1036" y="250"/>
                    <a:pt x="1036" y="167"/>
                  </a:cubicBezTo>
                  <a:cubicBezTo>
                    <a:pt x="1024" y="71"/>
                    <a:pt x="953"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1" name="Google Shape;17971;p63"/>
            <p:cNvSpPr/>
            <p:nvPr/>
          </p:nvSpPr>
          <p:spPr>
            <a:xfrm>
              <a:off x="1999439" y="3428948"/>
              <a:ext cx="31105" cy="21882"/>
            </a:xfrm>
            <a:custGeom>
              <a:rect b="b" l="l" r="r" t="t"/>
              <a:pathLst>
                <a:path extrusionOk="0" h="688" w="978">
                  <a:moveTo>
                    <a:pt x="795" y="1"/>
                  </a:moveTo>
                  <a:cubicBezTo>
                    <a:pt x="769" y="1"/>
                    <a:pt x="741" y="8"/>
                    <a:pt x="715" y="22"/>
                  </a:cubicBezTo>
                  <a:lnTo>
                    <a:pt x="108" y="380"/>
                  </a:lnTo>
                  <a:cubicBezTo>
                    <a:pt x="25" y="427"/>
                    <a:pt x="1" y="511"/>
                    <a:pt x="48" y="606"/>
                  </a:cubicBezTo>
                  <a:cubicBezTo>
                    <a:pt x="73" y="655"/>
                    <a:pt x="125" y="687"/>
                    <a:pt x="183" y="687"/>
                  </a:cubicBezTo>
                  <a:cubicBezTo>
                    <a:pt x="209" y="687"/>
                    <a:pt x="237" y="680"/>
                    <a:pt x="263" y="665"/>
                  </a:cubicBezTo>
                  <a:lnTo>
                    <a:pt x="882" y="308"/>
                  </a:lnTo>
                  <a:cubicBezTo>
                    <a:pt x="953" y="249"/>
                    <a:pt x="977" y="153"/>
                    <a:pt x="941" y="82"/>
                  </a:cubicBezTo>
                  <a:cubicBezTo>
                    <a:pt x="909" y="33"/>
                    <a:pt x="854" y="1"/>
                    <a:pt x="7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2" name="Google Shape;17972;p63"/>
            <p:cNvSpPr/>
            <p:nvPr/>
          </p:nvSpPr>
          <p:spPr>
            <a:xfrm>
              <a:off x="1958156" y="3379269"/>
              <a:ext cx="23917" cy="29579"/>
            </a:xfrm>
            <a:custGeom>
              <a:rect b="b" l="l" r="r" t="t"/>
              <a:pathLst>
                <a:path extrusionOk="0" h="930" w="752">
                  <a:moveTo>
                    <a:pt x="562" y="0"/>
                  </a:moveTo>
                  <a:cubicBezTo>
                    <a:pt x="506" y="0"/>
                    <a:pt x="449" y="30"/>
                    <a:pt x="418" y="84"/>
                  </a:cubicBezTo>
                  <a:lnTo>
                    <a:pt x="61" y="691"/>
                  </a:lnTo>
                  <a:cubicBezTo>
                    <a:pt x="1" y="799"/>
                    <a:pt x="72" y="930"/>
                    <a:pt x="191" y="930"/>
                  </a:cubicBezTo>
                  <a:cubicBezTo>
                    <a:pt x="251" y="930"/>
                    <a:pt x="299" y="894"/>
                    <a:pt x="334" y="858"/>
                  </a:cubicBezTo>
                  <a:lnTo>
                    <a:pt x="692" y="239"/>
                  </a:lnTo>
                  <a:cubicBezTo>
                    <a:pt x="751" y="168"/>
                    <a:pt x="715" y="72"/>
                    <a:pt x="644" y="25"/>
                  </a:cubicBezTo>
                  <a:cubicBezTo>
                    <a:pt x="619" y="8"/>
                    <a:pt x="591" y="0"/>
                    <a:pt x="5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73" name="Google Shape;17973;p63"/>
          <p:cNvGrpSpPr/>
          <p:nvPr/>
        </p:nvGrpSpPr>
        <p:grpSpPr>
          <a:xfrm>
            <a:off x="5337883" y="3161423"/>
            <a:ext cx="307141" cy="376826"/>
            <a:chOff x="5337883" y="3336873"/>
            <a:chExt cx="307141" cy="376826"/>
          </a:xfrm>
        </p:grpSpPr>
        <p:sp>
          <p:nvSpPr>
            <p:cNvPr id="17974" name="Google Shape;17974;p63"/>
            <p:cNvSpPr/>
            <p:nvPr/>
          </p:nvSpPr>
          <p:spPr>
            <a:xfrm>
              <a:off x="5405659" y="3336873"/>
              <a:ext cx="223844" cy="125375"/>
            </a:xfrm>
            <a:custGeom>
              <a:rect b="b" l="l" r="r" t="t"/>
              <a:pathLst>
                <a:path extrusionOk="0" h="3942" w="7038">
                  <a:moveTo>
                    <a:pt x="2882" y="346"/>
                  </a:moveTo>
                  <a:lnTo>
                    <a:pt x="2882" y="679"/>
                  </a:lnTo>
                  <a:lnTo>
                    <a:pt x="2429" y="679"/>
                  </a:lnTo>
                  <a:lnTo>
                    <a:pt x="2429" y="346"/>
                  </a:lnTo>
                  <a:close/>
                  <a:moveTo>
                    <a:pt x="3501" y="1036"/>
                  </a:moveTo>
                  <a:lnTo>
                    <a:pt x="3501" y="1227"/>
                  </a:lnTo>
                  <a:lnTo>
                    <a:pt x="3513" y="1227"/>
                  </a:lnTo>
                  <a:lnTo>
                    <a:pt x="3513" y="1405"/>
                  </a:lnTo>
                  <a:lnTo>
                    <a:pt x="1798" y="1405"/>
                  </a:lnTo>
                  <a:lnTo>
                    <a:pt x="1798" y="1227"/>
                  </a:lnTo>
                  <a:lnTo>
                    <a:pt x="1798" y="1036"/>
                  </a:lnTo>
                  <a:close/>
                  <a:moveTo>
                    <a:pt x="2334" y="0"/>
                  </a:moveTo>
                  <a:cubicBezTo>
                    <a:pt x="2191" y="0"/>
                    <a:pt x="2072" y="119"/>
                    <a:pt x="2072" y="274"/>
                  </a:cubicBezTo>
                  <a:lnTo>
                    <a:pt x="2072" y="703"/>
                  </a:lnTo>
                  <a:lnTo>
                    <a:pt x="1691" y="703"/>
                  </a:lnTo>
                  <a:cubicBezTo>
                    <a:pt x="1560" y="703"/>
                    <a:pt x="1441" y="810"/>
                    <a:pt x="1441" y="953"/>
                  </a:cubicBezTo>
                  <a:lnTo>
                    <a:pt x="1441" y="1060"/>
                  </a:lnTo>
                  <a:lnTo>
                    <a:pt x="179" y="1060"/>
                  </a:lnTo>
                  <a:cubicBezTo>
                    <a:pt x="84" y="1060"/>
                    <a:pt x="0" y="1132"/>
                    <a:pt x="0" y="1239"/>
                  </a:cubicBezTo>
                  <a:cubicBezTo>
                    <a:pt x="0" y="1346"/>
                    <a:pt x="72" y="1417"/>
                    <a:pt x="179" y="1417"/>
                  </a:cubicBezTo>
                  <a:lnTo>
                    <a:pt x="1441" y="1417"/>
                  </a:lnTo>
                  <a:lnTo>
                    <a:pt x="1441" y="1524"/>
                  </a:lnTo>
                  <a:cubicBezTo>
                    <a:pt x="1441" y="1655"/>
                    <a:pt x="1548" y="1774"/>
                    <a:pt x="1691" y="1774"/>
                  </a:cubicBezTo>
                  <a:lnTo>
                    <a:pt x="3596" y="1774"/>
                  </a:lnTo>
                  <a:cubicBezTo>
                    <a:pt x="3739" y="1774"/>
                    <a:pt x="3858" y="1667"/>
                    <a:pt x="3858" y="1524"/>
                  </a:cubicBezTo>
                  <a:lnTo>
                    <a:pt x="3858" y="1417"/>
                  </a:lnTo>
                  <a:lnTo>
                    <a:pt x="6680" y="1417"/>
                  </a:lnTo>
                  <a:lnTo>
                    <a:pt x="6680" y="3763"/>
                  </a:lnTo>
                  <a:cubicBezTo>
                    <a:pt x="6680" y="3858"/>
                    <a:pt x="6751" y="3941"/>
                    <a:pt x="6858" y="3941"/>
                  </a:cubicBezTo>
                  <a:cubicBezTo>
                    <a:pt x="6954" y="3941"/>
                    <a:pt x="7037" y="3870"/>
                    <a:pt x="7037" y="3763"/>
                  </a:cubicBezTo>
                  <a:lnTo>
                    <a:pt x="7037" y="1417"/>
                  </a:lnTo>
                  <a:cubicBezTo>
                    <a:pt x="7025" y="1191"/>
                    <a:pt x="6870" y="1048"/>
                    <a:pt x="6680" y="1048"/>
                  </a:cubicBezTo>
                  <a:lnTo>
                    <a:pt x="3858" y="1048"/>
                  </a:lnTo>
                  <a:lnTo>
                    <a:pt x="3858" y="941"/>
                  </a:lnTo>
                  <a:cubicBezTo>
                    <a:pt x="3858" y="810"/>
                    <a:pt x="3751" y="679"/>
                    <a:pt x="3596" y="679"/>
                  </a:cubicBezTo>
                  <a:lnTo>
                    <a:pt x="3227" y="679"/>
                  </a:lnTo>
                  <a:lnTo>
                    <a:pt x="3227" y="274"/>
                  </a:lnTo>
                  <a:cubicBezTo>
                    <a:pt x="3227" y="119"/>
                    <a:pt x="3108"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5" name="Google Shape;17975;p63"/>
            <p:cNvSpPr/>
            <p:nvPr/>
          </p:nvSpPr>
          <p:spPr>
            <a:xfrm>
              <a:off x="5337883" y="3369060"/>
              <a:ext cx="307141" cy="344639"/>
            </a:xfrm>
            <a:custGeom>
              <a:rect b="b" l="l" r="r" t="t"/>
              <a:pathLst>
                <a:path extrusionOk="0" h="10836" w="9657">
                  <a:moveTo>
                    <a:pt x="5811" y="1774"/>
                  </a:moveTo>
                  <a:lnTo>
                    <a:pt x="6370" y="2572"/>
                  </a:lnTo>
                  <a:lnTo>
                    <a:pt x="6144" y="2453"/>
                  </a:lnTo>
                  <a:cubicBezTo>
                    <a:pt x="6119" y="2445"/>
                    <a:pt x="6087" y="2436"/>
                    <a:pt x="6054" y="2436"/>
                  </a:cubicBezTo>
                  <a:cubicBezTo>
                    <a:pt x="6041" y="2436"/>
                    <a:pt x="6027" y="2438"/>
                    <a:pt x="6013" y="2441"/>
                  </a:cubicBezTo>
                  <a:cubicBezTo>
                    <a:pt x="5965" y="2453"/>
                    <a:pt x="5941" y="2489"/>
                    <a:pt x="5906" y="2536"/>
                  </a:cubicBezTo>
                  <a:lnTo>
                    <a:pt x="5775" y="2798"/>
                  </a:lnTo>
                  <a:lnTo>
                    <a:pt x="5596" y="2548"/>
                  </a:lnTo>
                  <a:cubicBezTo>
                    <a:pt x="5560" y="2501"/>
                    <a:pt x="5501" y="2465"/>
                    <a:pt x="5465" y="2465"/>
                  </a:cubicBezTo>
                  <a:cubicBezTo>
                    <a:pt x="5441" y="2465"/>
                    <a:pt x="5430" y="2465"/>
                    <a:pt x="5406" y="2489"/>
                  </a:cubicBezTo>
                  <a:lnTo>
                    <a:pt x="5203" y="2548"/>
                  </a:lnTo>
                  <a:lnTo>
                    <a:pt x="5811" y="1774"/>
                  </a:lnTo>
                  <a:close/>
                  <a:moveTo>
                    <a:pt x="2870" y="3346"/>
                  </a:moveTo>
                  <a:lnTo>
                    <a:pt x="3179" y="3787"/>
                  </a:lnTo>
                  <a:lnTo>
                    <a:pt x="2905" y="4049"/>
                  </a:lnTo>
                  <a:lnTo>
                    <a:pt x="2798" y="3906"/>
                  </a:lnTo>
                  <a:cubicBezTo>
                    <a:pt x="2763" y="3858"/>
                    <a:pt x="2703" y="3822"/>
                    <a:pt x="2643" y="3822"/>
                  </a:cubicBezTo>
                  <a:lnTo>
                    <a:pt x="2620" y="3822"/>
                  </a:lnTo>
                  <a:lnTo>
                    <a:pt x="2453" y="3858"/>
                  </a:lnTo>
                  <a:lnTo>
                    <a:pt x="2501" y="3822"/>
                  </a:lnTo>
                  <a:lnTo>
                    <a:pt x="2870" y="3346"/>
                  </a:lnTo>
                  <a:close/>
                  <a:moveTo>
                    <a:pt x="6084" y="2870"/>
                  </a:moveTo>
                  <a:lnTo>
                    <a:pt x="6763" y="3227"/>
                  </a:lnTo>
                  <a:lnTo>
                    <a:pt x="7870" y="4811"/>
                  </a:lnTo>
                  <a:lnTo>
                    <a:pt x="1679" y="4811"/>
                  </a:lnTo>
                  <a:lnTo>
                    <a:pt x="2143" y="4275"/>
                  </a:lnTo>
                  <a:lnTo>
                    <a:pt x="2572" y="4203"/>
                  </a:lnTo>
                  <a:lnTo>
                    <a:pt x="2727" y="4418"/>
                  </a:lnTo>
                  <a:cubicBezTo>
                    <a:pt x="2751" y="4465"/>
                    <a:pt x="2798" y="4501"/>
                    <a:pt x="2846" y="4501"/>
                  </a:cubicBezTo>
                  <a:lnTo>
                    <a:pt x="2858" y="4501"/>
                  </a:lnTo>
                  <a:cubicBezTo>
                    <a:pt x="2905" y="4501"/>
                    <a:pt x="2941" y="4477"/>
                    <a:pt x="2977" y="4453"/>
                  </a:cubicBezTo>
                  <a:lnTo>
                    <a:pt x="3358" y="4084"/>
                  </a:lnTo>
                  <a:lnTo>
                    <a:pt x="3525" y="4322"/>
                  </a:lnTo>
                  <a:cubicBezTo>
                    <a:pt x="3560" y="4358"/>
                    <a:pt x="3620" y="4394"/>
                    <a:pt x="3655" y="4394"/>
                  </a:cubicBezTo>
                  <a:cubicBezTo>
                    <a:pt x="3727" y="4394"/>
                    <a:pt x="3763" y="4358"/>
                    <a:pt x="3798" y="4334"/>
                  </a:cubicBezTo>
                  <a:lnTo>
                    <a:pt x="4798" y="3048"/>
                  </a:lnTo>
                  <a:lnTo>
                    <a:pt x="5346" y="2870"/>
                  </a:lnTo>
                  <a:lnTo>
                    <a:pt x="5632" y="3263"/>
                  </a:lnTo>
                  <a:cubicBezTo>
                    <a:pt x="5656" y="3310"/>
                    <a:pt x="5715" y="3334"/>
                    <a:pt x="5763" y="3334"/>
                  </a:cubicBezTo>
                  <a:lnTo>
                    <a:pt x="5775" y="3334"/>
                  </a:lnTo>
                  <a:cubicBezTo>
                    <a:pt x="5834" y="3334"/>
                    <a:pt x="5894" y="3287"/>
                    <a:pt x="5906" y="3227"/>
                  </a:cubicBezTo>
                  <a:lnTo>
                    <a:pt x="6084" y="2870"/>
                  </a:lnTo>
                  <a:close/>
                  <a:moveTo>
                    <a:pt x="8811" y="5132"/>
                  </a:moveTo>
                  <a:lnTo>
                    <a:pt x="8811" y="5537"/>
                  </a:lnTo>
                  <a:lnTo>
                    <a:pt x="750" y="5537"/>
                  </a:lnTo>
                  <a:lnTo>
                    <a:pt x="750" y="5132"/>
                  </a:lnTo>
                  <a:close/>
                  <a:moveTo>
                    <a:pt x="9263" y="5882"/>
                  </a:moveTo>
                  <a:lnTo>
                    <a:pt x="9263" y="6239"/>
                  </a:lnTo>
                  <a:lnTo>
                    <a:pt x="298" y="6239"/>
                  </a:lnTo>
                  <a:lnTo>
                    <a:pt x="298" y="5882"/>
                  </a:lnTo>
                  <a:close/>
                  <a:moveTo>
                    <a:pt x="4239" y="6597"/>
                  </a:moveTo>
                  <a:lnTo>
                    <a:pt x="4239" y="7620"/>
                  </a:lnTo>
                  <a:lnTo>
                    <a:pt x="3167" y="7620"/>
                  </a:lnTo>
                  <a:lnTo>
                    <a:pt x="3465" y="6597"/>
                  </a:lnTo>
                  <a:close/>
                  <a:moveTo>
                    <a:pt x="6084" y="6597"/>
                  </a:moveTo>
                  <a:lnTo>
                    <a:pt x="6382" y="7620"/>
                  </a:lnTo>
                  <a:lnTo>
                    <a:pt x="5310" y="7620"/>
                  </a:lnTo>
                  <a:lnTo>
                    <a:pt x="5310" y="6597"/>
                  </a:lnTo>
                  <a:close/>
                  <a:moveTo>
                    <a:pt x="4941" y="6597"/>
                  </a:moveTo>
                  <a:lnTo>
                    <a:pt x="4941" y="9466"/>
                  </a:lnTo>
                  <a:lnTo>
                    <a:pt x="4953" y="9466"/>
                  </a:lnTo>
                  <a:lnTo>
                    <a:pt x="4596" y="9478"/>
                  </a:lnTo>
                  <a:cubicBezTo>
                    <a:pt x="4596" y="9478"/>
                    <a:pt x="4584" y="9478"/>
                    <a:pt x="4584" y="9466"/>
                  </a:cubicBezTo>
                  <a:lnTo>
                    <a:pt x="4584" y="6597"/>
                  </a:lnTo>
                  <a:close/>
                  <a:moveTo>
                    <a:pt x="3132" y="6585"/>
                  </a:moveTo>
                  <a:lnTo>
                    <a:pt x="1965" y="10514"/>
                  </a:lnTo>
                  <a:lnTo>
                    <a:pt x="1584" y="10514"/>
                  </a:lnTo>
                  <a:lnTo>
                    <a:pt x="1584" y="10490"/>
                  </a:lnTo>
                  <a:lnTo>
                    <a:pt x="2727" y="6585"/>
                  </a:lnTo>
                  <a:close/>
                  <a:moveTo>
                    <a:pt x="6846" y="6597"/>
                  </a:moveTo>
                  <a:lnTo>
                    <a:pt x="7989" y="10514"/>
                  </a:lnTo>
                  <a:lnTo>
                    <a:pt x="7608" y="10526"/>
                  </a:lnTo>
                  <a:lnTo>
                    <a:pt x="7596" y="10526"/>
                  </a:lnTo>
                  <a:lnTo>
                    <a:pt x="6442" y="6597"/>
                  </a:lnTo>
                  <a:close/>
                  <a:moveTo>
                    <a:pt x="786" y="0"/>
                  </a:moveTo>
                  <a:cubicBezTo>
                    <a:pt x="596" y="0"/>
                    <a:pt x="453" y="143"/>
                    <a:pt x="453" y="346"/>
                  </a:cubicBezTo>
                  <a:lnTo>
                    <a:pt x="453" y="5501"/>
                  </a:lnTo>
                  <a:lnTo>
                    <a:pt x="298" y="5501"/>
                  </a:lnTo>
                  <a:cubicBezTo>
                    <a:pt x="131" y="5501"/>
                    <a:pt x="0" y="5644"/>
                    <a:pt x="0" y="5799"/>
                  </a:cubicBezTo>
                  <a:lnTo>
                    <a:pt x="0" y="6251"/>
                  </a:lnTo>
                  <a:cubicBezTo>
                    <a:pt x="0" y="6418"/>
                    <a:pt x="131" y="6549"/>
                    <a:pt x="298" y="6549"/>
                  </a:cubicBezTo>
                  <a:lnTo>
                    <a:pt x="2393" y="6549"/>
                  </a:lnTo>
                  <a:lnTo>
                    <a:pt x="1286" y="10371"/>
                  </a:lnTo>
                  <a:cubicBezTo>
                    <a:pt x="1250" y="10478"/>
                    <a:pt x="1262" y="10597"/>
                    <a:pt x="1346" y="10680"/>
                  </a:cubicBezTo>
                  <a:cubicBezTo>
                    <a:pt x="1417" y="10776"/>
                    <a:pt x="1524" y="10835"/>
                    <a:pt x="1620" y="10835"/>
                  </a:cubicBezTo>
                  <a:lnTo>
                    <a:pt x="2012" y="10835"/>
                  </a:lnTo>
                  <a:cubicBezTo>
                    <a:pt x="2179" y="10835"/>
                    <a:pt x="2310" y="10728"/>
                    <a:pt x="2358" y="10585"/>
                  </a:cubicBezTo>
                  <a:lnTo>
                    <a:pt x="3132" y="7930"/>
                  </a:lnTo>
                  <a:lnTo>
                    <a:pt x="4298" y="7930"/>
                  </a:lnTo>
                  <a:lnTo>
                    <a:pt x="4298" y="9430"/>
                  </a:lnTo>
                  <a:cubicBezTo>
                    <a:pt x="4298" y="9633"/>
                    <a:pt x="4465" y="9787"/>
                    <a:pt x="4656" y="9787"/>
                  </a:cubicBezTo>
                  <a:lnTo>
                    <a:pt x="5001" y="9787"/>
                  </a:lnTo>
                  <a:cubicBezTo>
                    <a:pt x="5191" y="9787"/>
                    <a:pt x="5358" y="9633"/>
                    <a:pt x="5358" y="9430"/>
                  </a:cubicBezTo>
                  <a:lnTo>
                    <a:pt x="5358" y="7930"/>
                  </a:lnTo>
                  <a:lnTo>
                    <a:pt x="6537" y="7930"/>
                  </a:lnTo>
                  <a:lnTo>
                    <a:pt x="7311" y="10585"/>
                  </a:lnTo>
                  <a:cubicBezTo>
                    <a:pt x="7358" y="10728"/>
                    <a:pt x="7489" y="10835"/>
                    <a:pt x="7656" y="10835"/>
                  </a:cubicBezTo>
                  <a:lnTo>
                    <a:pt x="8037" y="10835"/>
                  </a:lnTo>
                  <a:cubicBezTo>
                    <a:pt x="8156" y="10835"/>
                    <a:pt x="8263" y="10787"/>
                    <a:pt x="8323" y="10680"/>
                  </a:cubicBezTo>
                  <a:cubicBezTo>
                    <a:pt x="8394" y="10597"/>
                    <a:pt x="8406" y="10478"/>
                    <a:pt x="8382" y="10371"/>
                  </a:cubicBezTo>
                  <a:lnTo>
                    <a:pt x="7263" y="6549"/>
                  </a:lnTo>
                  <a:lnTo>
                    <a:pt x="9359" y="6549"/>
                  </a:lnTo>
                  <a:cubicBezTo>
                    <a:pt x="9525" y="6549"/>
                    <a:pt x="9656" y="6418"/>
                    <a:pt x="9656" y="6251"/>
                  </a:cubicBezTo>
                  <a:lnTo>
                    <a:pt x="9656" y="5799"/>
                  </a:lnTo>
                  <a:cubicBezTo>
                    <a:pt x="9621" y="5668"/>
                    <a:pt x="9478" y="5537"/>
                    <a:pt x="9323" y="5537"/>
                  </a:cubicBezTo>
                  <a:lnTo>
                    <a:pt x="9168" y="5537"/>
                  </a:lnTo>
                  <a:lnTo>
                    <a:pt x="9168" y="3525"/>
                  </a:lnTo>
                  <a:cubicBezTo>
                    <a:pt x="9168" y="3441"/>
                    <a:pt x="9097" y="3346"/>
                    <a:pt x="8989" y="3346"/>
                  </a:cubicBezTo>
                  <a:cubicBezTo>
                    <a:pt x="8882" y="3346"/>
                    <a:pt x="8811" y="3429"/>
                    <a:pt x="8811" y="3525"/>
                  </a:cubicBezTo>
                  <a:lnTo>
                    <a:pt x="8811" y="4775"/>
                  </a:lnTo>
                  <a:lnTo>
                    <a:pt x="8370" y="4775"/>
                  </a:lnTo>
                  <a:lnTo>
                    <a:pt x="7084" y="2965"/>
                  </a:lnTo>
                  <a:lnTo>
                    <a:pt x="5965" y="1370"/>
                  </a:lnTo>
                  <a:cubicBezTo>
                    <a:pt x="5941" y="1322"/>
                    <a:pt x="5882" y="1298"/>
                    <a:pt x="5834" y="1298"/>
                  </a:cubicBezTo>
                  <a:cubicBezTo>
                    <a:pt x="5775" y="1298"/>
                    <a:pt x="5727" y="1322"/>
                    <a:pt x="5703" y="1358"/>
                  </a:cubicBezTo>
                  <a:lnTo>
                    <a:pt x="3727" y="3906"/>
                  </a:lnTo>
                  <a:lnTo>
                    <a:pt x="3036" y="2929"/>
                  </a:lnTo>
                  <a:cubicBezTo>
                    <a:pt x="3013" y="2894"/>
                    <a:pt x="2965" y="2870"/>
                    <a:pt x="2917" y="2858"/>
                  </a:cubicBezTo>
                  <a:lnTo>
                    <a:pt x="2905" y="2858"/>
                  </a:lnTo>
                  <a:cubicBezTo>
                    <a:pt x="2846" y="2858"/>
                    <a:pt x="2798" y="2894"/>
                    <a:pt x="2774" y="2917"/>
                  </a:cubicBezTo>
                  <a:lnTo>
                    <a:pt x="1346" y="4763"/>
                  </a:lnTo>
                  <a:lnTo>
                    <a:pt x="786" y="4763"/>
                  </a:lnTo>
                  <a:lnTo>
                    <a:pt x="786" y="358"/>
                  </a:lnTo>
                  <a:lnTo>
                    <a:pt x="1548" y="358"/>
                  </a:lnTo>
                  <a:cubicBezTo>
                    <a:pt x="1643" y="358"/>
                    <a:pt x="1727" y="286"/>
                    <a:pt x="1727" y="179"/>
                  </a:cubicBezTo>
                  <a:cubicBezTo>
                    <a:pt x="1727" y="84"/>
                    <a:pt x="1655" y="0"/>
                    <a:pt x="1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76" name="Google Shape;17976;p63"/>
          <p:cNvGrpSpPr/>
          <p:nvPr/>
        </p:nvGrpSpPr>
        <p:grpSpPr>
          <a:xfrm>
            <a:off x="4883835" y="3161805"/>
            <a:ext cx="323425" cy="377557"/>
            <a:chOff x="4883835" y="3337255"/>
            <a:chExt cx="323425" cy="377557"/>
          </a:xfrm>
        </p:grpSpPr>
        <p:sp>
          <p:nvSpPr>
            <p:cNvPr id="17977" name="Google Shape;17977;p63"/>
            <p:cNvSpPr/>
            <p:nvPr/>
          </p:nvSpPr>
          <p:spPr>
            <a:xfrm>
              <a:off x="4883835" y="3447682"/>
              <a:ext cx="323425" cy="142932"/>
            </a:xfrm>
            <a:custGeom>
              <a:rect b="b" l="l" r="r" t="t"/>
              <a:pathLst>
                <a:path extrusionOk="0" h="4494" w="10169">
                  <a:moveTo>
                    <a:pt x="7537" y="1993"/>
                  </a:moveTo>
                  <a:lnTo>
                    <a:pt x="7537" y="2005"/>
                  </a:lnTo>
                  <a:lnTo>
                    <a:pt x="7537" y="2279"/>
                  </a:lnTo>
                  <a:lnTo>
                    <a:pt x="7537" y="2291"/>
                  </a:lnTo>
                  <a:lnTo>
                    <a:pt x="7537" y="2577"/>
                  </a:lnTo>
                  <a:cubicBezTo>
                    <a:pt x="7502" y="2589"/>
                    <a:pt x="7442" y="2636"/>
                    <a:pt x="7299" y="2672"/>
                  </a:cubicBezTo>
                  <a:cubicBezTo>
                    <a:pt x="7109" y="2731"/>
                    <a:pt x="6787" y="2791"/>
                    <a:pt x="6371" y="2839"/>
                  </a:cubicBezTo>
                  <a:cubicBezTo>
                    <a:pt x="6347" y="2839"/>
                    <a:pt x="6335" y="2839"/>
                    <a:pt x="6299" y="2851"/>
                  </a:cubicBezTo>
                  <a:cubicBezTo>
                    <a:pt x="5990" y="2886"/>
                    <a:pt x="5656" y="2898"/>
                    <a:pt x="5299" y="2910"/>
                  </a:cubicBezTo>
                  <a:lnTo>
                    <a:pt x="4847" y="2910"/>
                  </a:lnTo>
                  <a:cubicBezTo>
                    <a:pt x="4501" y="2910"/>
                    <a:pt x="4156" y="2886"/>
                    <a:pt x="3846" y="2851"/>
                  </a:cubicBezTo>
                  <a:cubicBezTo>
                    <a:pt x="3811" y="2851"/>
                    <a:pt x="3799" y="2851"/>
                    <a:pt x="3775" y="2839"/>
                  </a:cubicBezTo>
                  <a:cubicBezTo>
                    <a:pt x="3358" y="2791"/>
                    <a:pt x="3037" y="2731"/>
                    <a:pt x="2846" y="2672"/>
                  </a:cubicBezTo>
                  <a:cubicBezTo>
                    <a:pt x="2715" y="2636"/>
                    <a:pt x="2632" y="2601"/>
                    <a:pt x="2620" y="2577"/>
                  </a:cubicBezTo>
                  <a:lnTo>
                    <a:pt x="2620" y="2410"/>
                  </a:lnTo>
                  <a:lnTo>
                    <a:pt x="2620" y="2398"/>
                  </a:lnTo>
                  <a:lnTo>
                    <a:pt x="2620" y="2291"/>
                  </a:lnTo>
                  <a:lnTo>
                    <a:pt x="2620" y="2279"/>
                  </a:lnTo>
                  <a:lnTo>
                    <a:pt x="2620" y="2243"/>
                  </a:lnTo>
                  <a:lnTo>
                    <a:pt x="2620" y="2077"/>
                  </a:lnTo>
                  <a:lnTo>
                    <a:pt x="2620" y="2065"/>
                  </a:lnTo>
                  <a:lnTo>
                    <a:pt x="2620" y="2005"/>
                  </a:lnTo>
                  <a:lnTo>
                    <a:pt x="2620" y="1993"/>
                  </a:lnTo>
                  <a:cubicBezTo>
                    <a:pt x="3263" y="2112"/>
                    <a:pt x="4144" y="2184"/>
                    <a:pt x="5085" y="2184"/>
                  </a:cubicBezTo>
                  <a:cubicBezTo>
                    <a:pt x="6013" y="2184"/>
                    <a:pt x="6906" y="2112"/>
                    <a:pt x="7537" y="1993"/>
                  </a:cubicBezTo>
                  <a:close/>
                  <a:moveTo>
                    <a:pt x="2239" y="2112"/>
                  </a:moveTo>
                  <a:lnTo>
                    <a:pt x="2239" y="2136"/>
                  </a:lnTo>
                  <a:lnTo>
                    <a:pt x="2239" y="2303"/>
                  </a:lnTo>
                  <a:lnTo>
                    <a:pt x="2239" y="2362"/>
                  </a:lnTo>
                  <a:lnTo>
                    <a:pt x="2239" y="2374"/>
                  </a:lnTo>
                  <a:lnTo>
                    <a:pt x="2239" y="2601"/>
                  </a:lnTo>
                  <a:lnTo>
                    <a:pt x="2239" y="2636"/>
                  </a:lnTo>
                  <a:cubicBezTo>
                    <a:pt x="2239" y="2874"/>
                    <a:pt x="2501" y="3017"/>
                    <a:pt x="3156" y="3136"/>
                  </a:cubicBezTo>
                  <a:cubicBezTo>
                    <a:pt x="3668" y="3232"/>
                    <a:pt x="4346" y="3267"/>
                    <a:pt x="5061" y="3267"/>
                  </a:cubicBezTo>
                  <a:cubicBezTo>
                    <a:pt x="5775" y="3267"/>
                    <a:pt x="6454" y="3232"/>
                    <a:pt x="6966" y="3136"/>
                  </a:cubicBezTo>
                  <a:cubicBezTo>
                    <a:pt x="7609" y="3017"/>
                    <a:pt x="7895" y="2874"/>
                    <a:pt x="7895" y="2636"/>
                  </a:cubicBezTo>
                  <a:lnTo>
                    <a:pt x="7895" y="2398"/>
                  </a:lnTo>
                  <a:lnTo>
                    <a:pt x="7895" y="2339"/>
                  </a:lnTo>
                  <a:lnTo>
                    <a:pt x="7895" y="2172"/>
                  </a:lnTo>
                  <a:lnTo>
                    <a:pt x="7895" y="2136"/>
                  </a:lnTo>
                  <a:cubicBezTo>
                    <a:pt x="8073" y="2160"/>
                    <a:pt x="8240" y="2160"/>
                    <a:pt x="8395" y="2172"/>
                  </a:cubicBezTo>
                  <a:lnTo>
                    <a:pt x="8514" y="2172"/>
                  </a:lnTo>
                  <a:cubicBezTo>
                    <a:pt x="8728" y="2184"/>
                    <a:pt x="9049" y="2208"/>
                    <a:pt x="9323" y="2267"/>
                  </a:cubicBezTo>
                  <a:cubicBezTo>
                    <a:pt x="9585" y="2327"/>
                    <a:pt x="9752" y="2410"/>
                    <a:pt x="9764" y="2517"/>
                  </a:cubicBezTo>
                  <a:cubicBezTo>
                    <a:pt x="9766" y="2516"/>
                    <a:pt x="9769" y="2516"/>
                    <a:pt x="9771" y="2516"/>
                  </a:cubicBezTo>
                  <a:cubicBezTo>
                    <a:pt x="9796" y="2516"/>
                    <a:pt x="9769" y="2587"/>
                    <a:pt x="9680" y="2720"/>
                  </a:cubicBezTo>
                  <a:cubicBezTo>
                    <a:pt x="9430" y="3053"/>
                    <a:pt x="8871" y="3398"/>
                    <a:pt x="8204" y="3648"/>
                  </a:cubicBezTo>
                  <a:cubicBezTo>
                    <a:pt x="7323" y="3994"/>
                    <a:pt x="6240" y="4172"/>
                    <a:pt x="5085" y="4172"/>
                  </a:cubicBezTo>
                  <a:cubicBezTo>
                    <a:pt x="3918" y="4172"/>
                    <a:pt x="2846" y="3994"/>
                    <a:pt x="1953" y="3648"/>
                  </a:cubicBezTo>
                  <a:cubicBezTo>
                    <a:pt x="1287" y="3398"/>
                    <a:pt x="739" y="3053"/>
                    <a:pt x="477" y="2720"/>
                  </a:cubicBezTo>
                  <a:cubicBezTo>
                    <a:pt x="370" y="2589"/>
                    <a:pt x="358" y="2505"/>
                    <a:pt x="358" y="2481"/>
                  </a:cubicBezTo>
                  <a:cubicBezTo>
                    <a:pt x="394" y="2374"/>
                    <a:pt x="548" y="2291"/>
                    <a:pt x="810" y="2231"/>
                  </a:cubicBezTo>
                  <a:cubicBezTo>
                    <a:pt x="1072" y="2172"/>
                    <a:pt x="1406" y="2160"/>
                    <a:pt x="1608" y="2136"/>
                  </a:cubicBezTo>
                  <a:lnTo>
                    <a:pt x="1727" y="2136"/>
                  </a:lnTo>
                  <a:cubicBezTo>
                    <a:pt x="1894" y="2124"/>
                    <a:pt x="2060" y="2124"/>
                    <a:pt x="2239" y="2112"/>
                  </a:cubicBezTo>
                  <a:close/>
                  <a:moveTo>
                    <a:pt x="2344" y="1"/>
                  </a:moveTo>
                  <a:cubicBezTo>
                    <a:pt x="2333" y="1"/>
                    <a:pt x="2322" y="2"/>
                    <a:pt x="2310" y="5"/>
                  </a:cubicBezTo>
                  <a:cubicBezTo>
                    <a:pt x="2227" y="17"/>
                    <a:pt x="2144" y="100"/>
                    <a:pt x="2168" y="195"/>
                  </a:cubicBezTo>
                  <a:cubicBezTo>
                    <a:pt x="2239" y="684"/>
                    <a:pt x="2263" y="1207"/>
                    <a:pt x="2287" y="1743"/>
                  </a:cubicBezTo>
                  <a:cubicBezTo>
                    <a:pt x="2084" y="1755"/>
                    <a:pt x="1929" y="1755"/>
                    <a:pt x="1751" y="1767"/>
                  </a:cubicBezTo>
                  <a:lnTo>
                    <a:pt x="1632" y="1767"/>
                  </a:lnTo>
                  <a:cubicBezTo>
                    <a:pt x="1072" y="1803"/>
                    <a:pt x="167" y="1850"/>
                    <a:pt x="48" y="2386"/>
                  </a:cubicBezTo>
                  <a:cubicBezTo>
                    <a:pt x="1" y="2529"/>
                    <a:pt x="84" y="2720"/>
                    <a:pt x="227" y="2922"/>
                  </a:cubicBezTo>
                  <a:cubicBezTo>
                    <a:pt x="525" y="3303"/>
                    <a:pt x="1120" y="3672"/>
                    <a:pt x="1846" y="3958"/>
                  </a:cubicBezTo>
                  <a:cubicBezTo>
                    <a:pt x="2775" y="4315"/>
                    <a:pt x="3906" y="4494"/>
                    <a:pt x="5097" y="4494"/>
                  </a:cubicBezTo>
                  <a:cubicBezTo>
                    <a:pt x="6299" y="4494"/>
                    <a:pt x="7418" y="4315"/>
                    <a:pt x="8335" y="3958"/>
                  </a:cubicBezTo>
                  <a:cubicBezTo>
                    <a:pt x="9073" y="3672"/>
                    <a:pt x="9669" y="3303"/>
                    <a:pt x="9966" y="2922"/>
                  </a:cubicBezTo>
                  <a:cubicBezTo>
                    <a:pt x="10109" y="2743"/>
                    <a:pt x="10169" y="2565"/>
                    <a:pt x="10145" y="2398"/>
                  </a:cubicBezTo>
                  <a:cubicBezTo>
                    <a:pt x="10002" y="1862"/>
                    <a:pt x="9097" y="1815"/>
                    <a:pt x="8561" y="1791"/>
                  </a:cubicBezTo>
                  <a:lnTo>
                    <a:pt x="8442" y="1791"/>
                  </a:lnTo>
                  <a:cubicBezTo>
                    <a:pt x="8276" y="1767"/>
                    <a:pt x="8097" y="1767"/>
                    <a:pt x="7906" y="1755"/>
                  </a:cubicBezTo>
                  <a:cubicBezTo>
                    <a:pt x="7918" y="1219"/>
                    <a:pt x="7966" y="696"/>
                    <a:pt x="8025" y="207"/>
                  </a:cubicBezTo>
                  <a:cubicBezTo>
                    <a:pt x="8037" y="124"/>
                    <a:pt x="7966" y="29"/>
                    <a:pt x="7883" y="17"/>
                  </a:cubicBezTo>
                  <a:cubicBezTo>
                    <a:pt x="7876" y="16"/>
                    <a:pt x="7869" y="16"/>
                    <a:pt x="7862" y="16"/>
                  </a:cubicBezTo>
                  <a:cubicBezTo>
                    <a:pt x="7775" y="16"/>
                    <a:pt x="7702" y="83"/>
                    <a:pt x="7680" y="160"/>
                  </a:cubicBezTo>
                  <a:cubicBezTo>
                    <a:pt x="7621" y="636"/>
                    <a:pt x="7585" y="1136"/>
                    <a:pt x="7561" y="1636"/>
                  </a:cubicBezTo>
                  <a:cubicBezTo>
                    <a:pt x="6954" y="1755"/>
                    <a:pt x="6049" y="1827"/>
                    <a:pt x="5097" y="1827"/>
                  </a:cubicBezTo>
                  <a:cubicBezTo>
                    <a:pt x="4132" y="1827"/>
                    <a:pt x="3251" y="1755"/>
                    <a:pt x="2620" y="1636"/>
                  </a:cubicBezTo>
                  <a:cubicBezTo>
                    <a:pt x="2608" y="1136"/>
                    <a:pt x="2561" y="624"/>
                    <a:pt x="2501" y="148"/>
                  </a:cubicBezTo>
                  <a:cubicBezTo>
                    <a:pt x="2490" y="74"/>
                    <a:pt x="2424" y="1"/>
                    <a:pt x="23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8" name="Google Shape;17978;p63"/>
            <p:cNvSpPr/>
            <p:nvPr/>
          </p:nvSpPr>
          <p:spPr>
            <a:xfrm>
              <a:off x="4931161" y="3600377"/>
              <a:ext cx="228392" cy="114434"/>
            </a:xfrm>
            <a:custGeom>
              <a:rect b="b" l="l" r="r" t="t"/>
              <a:pathLst>
                <a:path extrusionOk="0" h="3598" w="7181">
                  <a:moveTo>
                    <a:pt x="3823" y="967"/>
                  </a:moveTo>
                  <a:cubicBezTo>
                    <a:pt x="3906" y="967"/>
                    <a:pt x="3942" y="1014"/>
                    <a:pt x="3978" y="1074"/>
                  </a:cubicBezTo>
                  <a:lnTo>
                    <a:pt x="3978" y="1109"/>
                  </a:lnTo>
                  <a:lnTo>
                    <a:pt x="3978" y="1133"/>
                  </a:lnTo>
                  <a:lnTo>
                    <a:pt x="3978" y="2443"/>
                  </a:lnTo>
                  <a:lnTo>
                    <a:pt x="3978" y="2479"/>
                  </a:lnTo>
                  <a:lnTo>
                    <a:pt x="3978" y="2502"/>
                  </a:lnTo>
                  <a:cubicBezTo>
                    <a:pt x="3966" y="2562"/>
                    <a:pt x="3906" y="2610"/>
                    <a:pt x="3823" y="2610"/>
                  </a:cubicBezTo>
                  <a:lnTo>
                    <a:pt x="3382" y="2610"/>
                  </a:lnTo>
                  <a:cubicBezTo>
                    <a:pt x="3311" y="2610"/>
                    <a:pt x="3263" y="2562"/>
                    <a:pt x="3228" y="2502"/>
                  </a:cubicBezTo>
                  <a:lnTo>
                    <a:pt x="3228" y="2479"/>
                  </a:lnTo>
                  <a:lnTo>
                    <a:pt x="3228" y="2443"/>
                  </a:lnTo>
                  <a:lnTo>
                    <a:pt x="3228" y="1133"/>
                  </a:lnTo>
                  <a:lnTo>
                    <a:pt x="3228" y="1109"/>
                  </a:lnTo>
                  <a:lnTo>
                    <a:pt x="3228" y="1074"/>
                  </a:lnTo>
                  <a:cubicBezTo>
                    <a:pt x="3251" y="1014"/>
                    <a:pt x="3311" y="967"/>
                    <a:pt x="3382" y="967"/>
                  </a:cubicBezTo>
                  <a:close/>
                  <a:moveTo>
                    <a:pt x="6018" y="345"/>
                  </a:moveTo>
                  <a:cubicBezTo>
                    <a:pt x="6123" y="345"/>
                    <a:pt x="6218" y="361"/>
                    <a:pt x="6299" y="395"/>
                  </a:cubicBezTo>
                  <a:cubicBezTo>
                    <a:pt x="6478" y="467"/>
                    <a:pt x="6597" y="586"/>
                    <a:pt x="6668" y="752"/>
                  </a:cubicBezTo>
                  <a:cubicBezTo>
                    <a:pt x="6835" y="1169"/>
                    <a:pt x="6561" y="1717"/>
                    <a:pt x="6561" y="1717"/>
                  </a:cubicBezTo>
                  <a:cubicBezTo>
                    <a:pt x="6537" y="1764"/>
                    <a:pt x="6537" y="1824"/>
                    <a:pt x="6561" y="1871"/>
                  </a:cubicBezTo>
                  <a:cubicBezTo>
                    <a:pt x="6585" y="1883"/>
                    <a:pt x="6835" y="2431"/>
                    <a:pt x="6692" y="2836"/>
                  </a:cubicBezTo>
                  <a:cubicBezTo>
                    <a:pt x="6621" y="3003"/>
                    <a:pt x="6502" y="3122"/>
                    <a:pt x="6311" y="3193"/>
                  </a:cubicBezTo>
                  <a:cubicBezTo>
                    <a:pt x="6237" y="3225"/>
                    <a:pt x="6151" y="3241"/>
                    <a:pt x="6052" y="3241"/>
                  </a:cubicBezTo>
                  <a:cubicBezTo>
                    <a:pt x="5643" y="3241"/>
                    <a:pt x="5033" y="2968"/>
                    <a:pt x="4323" y="2479"/>
                  </a:cubicBezTo>
                  <a:lnTo>
                    <a:pt x="4323" y="2443"/>
                  </a:lnTo>
                  <a:lnTo>
                    <a:pt x="4323" y="2300"/>
                  </a:lnTo>
                  <a:lnTo>
                    <a:pt x="5037" y="2491"/>
                  </a:lnTo>
                  <a:lnTo>
                    <a:pt x="5073" y="2491"/>
                  </a:lnTo>
                  <a:cubicBezTo>
                    <a:pt x="5156" y="2491"/>
                    <a:pt x="5228" y="2443"/>
                    <a:pt x="5240" y="2360"/>
                  </a:cubicBezTo>
                  <a:cubicBezTo>
                    <a:pt x="5275" y="2264"/>
                    <a:pt x="5216" y="2169"/>
                    <a:pt x="5121" y="2133"/>
                  </a:cubicBezTo>
                  <a:lnTo>
                    <a:pt x="4323" y="1907"/>
                  </a:lnTo>
                  <a:lnTo>
                    <a:pt x="4323" y="1657"/>
                  </a:lnTo>
                  <a:lnTo>
                    <a:pt x="5121" y="1431"/>
                  </a:lnTo>
                  <a:cubicBezTo>
                    <a:pt x="5216" y="1407"/>
                    <a:pt x="5275" y="1312"/>
                    <a:pt x="5240" y="1217"/>
                  </a:cubicBezTo>
                  <a:cubicBezTo>
                    <a:pt x="5221" y="1140"/>
                    <a:pt x="5156" y="1087"/>
                    <a:pt x="5076" y="1087"/>
                  </a:cubicBezTo>
                  <a:cubicBezTo>
                    <a:pt x="5056" y="1087"/>
                    <a:pt x="5035" y="1090"/>
                    <a:pt x="5013" y="1098"/>
                  </a:cubicBezTo>
                  <a:lnTo>
                    <a:pt x="4299" y="1288"/>
                  </a:lnTo>
                  <a:lnTo>
                    <a:pt x="4299" y="1133"/>
                  </a:lnTo>
                  <a:lnTo>
                    <a:pt x="4299" y="1109"/>
                  </a:lnTo>
                  <a:cubicBezTo>
                    <a:pt x="5002" y="606"/>
                    <a:pt x="5600" y="345"/>
                    <a:pt x="6018" y="345"/>
                  </a:cubicBezTo>
                  <a:close/>
                  <a:moveTo>
                    <a:pt x="1132" y="359"/>
                  </a:moveTo>
                  <a:cubicBezTo>
                    <a:pt x="1549" y="359"/>
                    <a:pt x="2144" y="633"/>
                    <a:pt x="2858" y="1133"/>
                  </a:cubicBezTo>
                  <a:lnTo>
                    <a:pt x="2858" y="1169"/>
                  </a:lnTo>
                  <a:lnTo>
                    <a:pt x="2858" y="1312"/>
                  </a:lnTo>
                  <a:lnTo>
                    <a:pt x="2144" y="1121"/>
                  </a:lnTo>
                  <a:cubicBezTo>
                    <a:pt x="2131" y="1118"/>
                    <a:pt x="2118" y="1116"/>
                    <a:pt x="2105" y="1116"/>
                  </a:cubicBezTo>
                  <a:cubicBezTo>
                    <a:pt x="2030" y="1116"/>
                    <a:pt x="1948" y="1170"/>
                    <a:pt x="1918" y="1240"/>
                  </a:cubicBezTo>
                  <a:cubicBezTo>
                    <a:pt x="1906" y="1312"/>
                    <a:pt x="1965" y="1419"/>
                    <a:pt x="2061" y="1431"/>
                  </a:cubicBezTo>
                  <a:lnTo>
                    <a:pt x="2858" y="1657"/>
                  </a:lnTo>
                  <a:lnTo>
                    <a:pt x="2858" y="1931"/>
                  </a:lnTo>
                  <a:lnTo>
                    <a:pt x="2061" y="2145"/>
                  </a:lnTo>
                  <a:cubicBezTo>
                    <a:pt x="1965" y="2181"/>
                    <a:pt x="1906" y="2264"/>
                    <a:pt x="1942" y="2372"/>
                  </a:cubicBezTo>
                  <a:cubicBezTo>
                    <a:pt x="1954" y="2443"/>
                    <a:pt x="2025" y="2502"/>
                    <a:pt x="2108" y="2502"/>
                  </a:cubicBezTo>
                  <a:lnTo>
                    <a:pt x="2144" y="2502"/>
                  </a:lnTo>
                  <a:lnTo>
                    <a:pt x="2858" y="2312"/>
                  </a:lnTo>
                  <a:lnTo>
                    <a:pt x="2858" y="2467"/>
                  </a:lnTo>
                  <a:lnTo>
                    <a:pt x="2858" y="2491"/>
                  </a:lnTo>
                  <a:cubicBezTo>
                    <a:pt x="2155" y="2994"/>
                    <a:pt x="1558" y="3255"/>
                    <a:pt x="1146" y="3255"/>
                  </a:cubicBezTo>
                  <a:cubicBezTo>
                    <a:pt x="1042" y="3255"/>
                    <a:pt x="949" y="3239"/>
                    <a:pt x="870" y="3205"/>
                  </a:cubicBezTo>
                  <a:cubicBezTo>
                    <a:pt x="692" y="3134"/>
                    <a:pt x="572" y="3014"/>
                    <a:pt x="489" y="2848"/>
                  </a:cubicBezTo>
                  <a:cubicBezTo>
                    <a:pt x="334" y="2431"/>
                    <a:pt x="596" y="1883"/>
                    <a:pt x="596" y="1883"/>
                  </a:cubicBezTo>
                  <a:cubicBezTo>
                    <a:pt x="632" y="1836"/>
                    <a:pt x="632" y="1776"/>
                    <a:pt x="596" y="1729"/>
                  </a:cubicBezTo>
                  <a:cubicBezTo>
                    <a:pt x="596" y="1729"/>
                    <a:pt x="346" y="1181"/>
                    <a:pt x="489" y="764"/>
                  </a:cubicBezTo>
                  <a:cubicBezTo>
                    <a:pt x="549" y="597"/>
                    <a:pt x="668" y="478"/>
                    <a:pt x="870" y="407"/>
                  </a:cubicBezTo>
                  <a:cubicBezTo>
                    <a:pt x="942" y="383"/>
                    <a:pt x="1025" y="359"/>
                    <a:pt x="1132" y="359"/>
                  </a:cubicBezTo>
                  <a:close/>
                  <a:moveTo>
                    <a:pt x="1141" y="0"/>
                  </a:moveTo>
                  <a:cubicBezTo>
                    <a:pt x="1002" y="0"/>
                    <a:pt x="871" y="23"/>
                    <a:pt x="751" y="74"/>
                  </a:cubicBezTo>
                  <a:cubicBezTo>
                    <a:pt x="477" y="193"/>
                    <a:pt x="287" y="371"/>
                    <a:pt x="180" y="633"/>
                  </a:cubicBezTo>
                  <a:cubicBezTo>
                    <a:pt x="1" y="1074"/>
                    <a:pt x="180" y="1598"/>
                    <a:pt x="251" y="1800"/>
                  </a:cubicBezTo>
                  <a:cubicBezTo>
                    <a:pt x="227" y="1895"/>
                    <a:pt x="168" y="2026"/>
                    <a:pt x="144" y="2193"/>
                  </a:cubicBezTo>
                  <a:cubicBezTo>
                    <a:pt x="72" y="2491"/>
                    <a:pt x="96" y="2741"/>
                    <a:pt x="180" y="2967"/>
                  </a:cubicBezTo>
                  <a:cubicBezTo>
                    <a:pt x="287" y="3217"/>
                    <a:pt x="465" y="3419"/>
                    <a:pt x="751" y="3514"/>
                  </a:cubicBezTo>
                  <a:cubicBezTo>
                    <a:pt x="870" y="3562"/>
                    <a:pt x="1001" y="3598"/>
                    <a:pt x="1144" y="3598"/>
                  </a:cubicBezTo>
                  <a:cubicBezTo>
                    <a:pt x="1727" y="3598"/>
                    <a:pt x="2442" y="3205"/>
                    <a:pt x="3013" y="2800"/>
                  </a:cubicBezTo>
                  <a:cubicBezTo>
                    <a:pt x="3097" y="2895"/>
                    <a:pt x="3228" y="2955"/>
                    <a:pt x="3370" y="2955"/>
                  </a:cubicBezTo>
                  <a:lnTo>
                    <a:pt x="3811" y="2955"/>
                  </a:lnTo>
                  <a:cubicBezTo>
                    <a:pt x="3966" y="2955"/>
                    <a:pt x="4085" y="2895"/>
                    <a:pt x="4168" y="2800"/>
                  </a:cubicBezTo>
                  <a:cubicBezTo>
                    <a:pt x="4752" y="3205"/>
                    <a:pt x="5454" y="3598"/>
                    <a:pt x="6037" y="3598"/>
                  </a:cubicBezTo>
                  <a:cubicBezTo>
                    <a:pt x="6180" y="3598"/>
                    <a:pt x="6311" y="3562"/>
                    <a:pt x="6430" y="3514"/>
                  </a:cubicBezTo>
                  <a:cubicBezTo>
                    <a:pt x="6704" y="3395"/>
                    <a:pt x="6895" y="3217"/>
                    <a:pt x="7002" y="2967"/>
                  </a:cubicBezTo>
                  <a:cubicBezTo>
                    <a:pt x="7180" y="2502"/>
                    <a:pt x="7014" y="1991"/>
                    <a:pt x="6930" y="1788"/>
                  </a:cubicBezTo>
                  <a:cubicBezTo>
                    <a:pt x="6954" y="1705"/>
                    <a:pt x="7014" y="1574"/>
                    <a:pt x="7049" y="1407"/>
                  </a:cubicBezTo>
                  <a:cubicBezTo>
                    <a:pt x="7109" y="1109"/>
                    <a:pt x="7085" y="848"/>
                    <a:pt x="7002" y="633"/>
                  </a:cubicBezTo>
                  <a:cubicBezTo>
                    <a:pt x="6895" y="371"/>
                    <a:pt x="6716" y="181"/>
                    <a:pt x="6430" y="74"/>
                  </a:cubicBezTo>
                  <a:cubicBezTo>
                    <a:pt x="6308" y="23"/>
                    <a:pt x="6175" y="0"/>
                    <a:pt x="6035" y="0"/>
                  </a:cubicBezTo>
                  <a:cubicBezTo>
                    <a:pt x="5449" y="0"/>
                    <a:pt x="4735" y="394"/>
                    <a:pt x="4168" y="788"/>
                  </a:cubicBezTo>
                  <a:cubicBezTo>
                    <a:pt x="4085" y="705"/>
                    <a:pt x="3954" y="645"/>
                    <a:pt x="3811" y="645"/>
                  </a:cubicBezTo>
                  <a:lnTo>
                    <a:pt x="3370" y="645"/>
                  </a:lnTo>
                  <a:cubicBezTo>
                    <a:pt x="3216" y="645"/>
                    <a:pt x="3097" y="705"/>
                    <a:pt x="3013" y="788"/>
                  </a:cubicBezTo>
                  <a:cubicBezTo>
                    <a:pt x="2437" y="394"/>
                    <a:pt x="1721" y="0"/>
                    <a:pt x="11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9" name="Google Shape;17979;p63"/>
            <p:cNvSpPr/>
            <p:nvPr/>
          </p:nvSpPr>
          <p:spPr>
            <a:xfrm>
              <a:off x="4926263" y="3337255"/>
              <a:ext cx="238601" cy="97355"/>
            </a:xfrm>
            <a:custGeom>
              <a:rect b="b" l="l" r="r" t="t"/>
              <a:pathLst>
                <a:path extrusionOk="0" h="3061" w="7502">
                  <a:moveTo>
                    <a:pt x="3774" y="346"/>
                  </a:moveTo>
                  <a:cubicBezTo>
                    <a:pt x="4667" y="346"/>
                    <a:pt x="5513" y="405"/>
                    <a:pt x="6168" y="524"/>
                  </a:cubicBezTo>
                  <a:cubicBezTo>
                    <a:pt x="6858" y="643"/>
                    <a:pt x="7096" y="798"/>
                    <a:pt x="7144" y="869"/>
                  </a:cubicBezTo>
                  <a:cubicBezTo>
                    <a:pt x="7096" y="917"/>
                    <a:pt x="6953" y="1000"/>
                    <a:pt x="6572" y="1108"/>
                  </a:cubicBezTo>
                  <a:cubicBezTo>
                    <a:pt x="6561" y="1108"/>
                    <a:pt x="6549" y="1108"/>
                    <a:pt x="6525" y="1120"/>
                  </a:cubicBezTo>
                  <a:lnTo>
                    <a:pt x="6513" y="1120"/>
                  </a:lnTo>
                  <a:cubicBezTo>
                    <a:pt x="6501" y="1120"/>
                    <a:pt x="6489" y="1120"/>
                    <a:pt x="6465" y="1131"/>
                  </a:cubicBezTo>
                  <a:lnTo>
                    <a:pt x="6453" y="1131"/>
                  </a:lnTo>
                  <a:cubicBezTo>
                    <a:pt x="6441" y="1131"/>
                    <a:pt x="6430" y="1131"/>
                    <a:pt x="6430" y="1155"/>
                  </a:cubicBezTo>
                  <a:lnTo>
                    <a:pt x="6406" y="1155"/>
                  </a:lnTo>
                  <a:cubicBezTo>
                    <a:pt x="6394" y="1155"/>
                    <a:pt x="6382" y="1155"/>
                    <a:pt x="6370" y="1167"/>
                  </a:cubicBezTo>
                  <a:lnTo>
                    <a:pt x="6346" y="1167"/>
                  </a:lnTo>
                  <a:cubicBezTo>
                    <a:pt x="6334" y="1167"/>
                    <a:pt x="6310" y="1179"/>
                    <a:pt x="6287" y="1179"/>
                  </a:cubicBezTo>
                  <a:cubicBezTo>
                    <a:pt x="6275" y="1179"/>
                    <a:pt x="6251" y="1191"/>
                    <a:pt x="6215" y="1191"/>
                  </a:cubicBezTo>
                  <a:cubicBezTo>
                    <a:pt x="6203" y="1191"/>
                    <a:pt x="6168" y="1215"/>
                    <a:pt x="6156" y="1215"/>
                  </a:cubicBezTo>
                  <a:cubicBezTo>
                    <a:pt x="6132" y="1215"/>
                    <a:pt x="6084" y="1227"/>
                    <a:pt x="6049" y="1227"/>
                  </a:cubicBezTo>
                  <a:lnTo>
                    <a:pt x="6025" y="1227"/>
                  </a:lnTo>
                  <a:cubicBezTo>
                    <a:pt x="6013" y="1227"/>
                    <a:pt x="5977" y="1227"/>
                    <a:pt x="5965" y="1239"/>
                  </a:cubicBezTo>
                  <a:cubicBezTo>
                    <a:pt x="5929" y="1239"/>
                    <a:pt x="5918" y="1239"/>
                    <a:pt x="5894" y="1250"/>
                  </a:cubicBezTo>
                  <a:lnTo>
                    <a:pt x="5846" y="1250"/>
                  </a:lnTo>
                  <a:cubicBezTo>
                    <a:pt x="5810" y="1250"/>
                    <a:pt x="5787" y="1274"/>
                    <a:pt x="5751" y="1274"/>
                  </a:cubicBezTo>
                  <a:cubicBezTo>
                    <a:pt x="5382" y="1310"/>
                    <a:pt x="4965" y="1358"/>
                    <a:pt x="4525" y="1370"/>
                  </a:cubicBezTo>
                  <a:lnTo>
                    <a:pt x="3048" y="1370"/>
                  </a:lnTo>
                  <a:cubicBezTo>
                    <a:pt x="2620" y="1358"/>
                    <a:pt x="2203" y="1310"/>
                    <a:pt x="1822" y="1274"/>
                  </a:cubicBezTo>
                  <a:lnTo>
                    <a:pt x="1810" y="1274"/>
                  </a:lnTo>
                  <a:cubicBezTo>
                    <a:pt x="1786" y="1274"/>
                    <a:pt x="1750" y="1250"/>
                    <a:pt x="1727" y="1250"/>
                  </a:cubicBezTo>
                  <a:lnTo>
                    <a:pt x="1679" y="1250"/>
                  </a:lnTo>
                  <a:cubicBezTo>
                    <a:pt x="1643" y="1250"/>
                    <a:pt x="1631" y="1250"/>
                    <a:pt x="1608" y="1239"/>
                  </a:cubicBezTo>
                  <a:cubicBezTo>
                    <a:pt x="1584" y="1239"/>
                    <a:pt x="1560" y="1239"/>
                    <a:pt x="1548" y="1227"/>
                  </a:cubicBezTo>
                  <a:lnTo>
                    <a:pt x="1512" y="1227"/>
                  </a:lnTo>
                  <a:cubicBezTo>
                    <a:pt x="1488" y="1227"/>
                    <a:pt x="1441" y="1215"/>
                    <a:pt x="1405" y="1215"/>
                  </a:cubicBezTo>
                  <a:cubicBezTo>
                    <a:pt x="1393" y="1215"/>
                    <a:pt x="1369" y="1191"/>
                    <a:pt x="1346" y="1191"/>
                  </a:cubicBezTo>
                  <a:cubicBezTo>
                    <a:pt x="1310" y="1179"/>
                    <a:pt x="1262" y="1179"/>
                    <a:pt x="1215" y="1167"/>
                  </a:cubicBezTo>
                  <a:lnTo>
                    <a:pt x="1203" y="1167"/>
                  </a:lnTo>
                  <a:cubicBezTo>
                    <a:pt x="1191" y="1167"/>
                    <a:pt x="1167" y="1167"/>
                    <a:pt x="1155" y="1155"/>
                  </a:cubicBezTo>
                  <a:lnTo>
                    <a:pt x="1143" y="1155"/>
                  </a:lnTo>
                  <a:cubicBezTo>
                    <a:pt x="1131" y="1155"/>
                    <a:pt x="1107" y="1155"/>
                    <a:pt x="1096" y="1131"/>
                  </a:cubicBezTo>
                  <a:lnTo>
                    <a:pt x="1084" y="1131"/>
                  </a:lnTo>
                  <a:cubicBezTo>
                    <a:pt x="1072" y="1131"/>
                    <a:pt x="1048" y="1131"/>
                    <a:pt x="1036" y="1120"/>
                  </a:cubicBezTo>
                  <a:lnTo>
                    <a:pt x="1024" y="1120"/>
                  </a:lnTo>
                  <a:cubicBezTo>
                    <a:pt x="1012" y="1120"/>
                    <a:pt x="988" y="1120"/>
                    <a:pt x="976" y="1108"/>
                  </a:cubicBezTo>
                  <a:cubicBezTo>
                    <a:pt x="595" y="1000"/>
                    <a:pt x="453" y="917"/>
                    <a:pt x="417" y="881"/>
                  </a:cubicBezTo>
                  <a:lnTo>
                    <a:pt x="393" y="881"/>
                  </a:lnTo>
                  <a:lnTo>
                    <a:pt x="381" y="869"/>
                  </a:lnTo>
                  <a:cubicBezTo>
                    <a:pt x="429" y="810"/>
                    <a:pt x="679" y="655"/>
                    <a:pt x="1381" y="524"/>
                  </a:cubicBezTo>
                  <a:cubicBezTo>
                    <a:pt x="2036" y="405"/>
                    <a:pt x="2881" y="346"/>
                    <a:pt x="3774" y="346"/>
                  </a:cubicBezTo>
                  <a:close/>
                  <a:moveTo>
                    <a:pt x="3751" y="0"/>
                  </a:moveTo>
                  <a:cubicBezTo>
                    <a:pt x="2774" y="0"/>
                    <a:pt x="1869" y="72"/>
                    <a:pt x="1191" y="215"/>
                  </a:cubicBezTo>
                  <a:cubicBezTo>
                    <a:pt x="405" y="358"/>
                    <a:pt x="24" y="548"/>
                    <a:pt x="0" y="834"/>
                  </a:cubicBezTo>
                  <a:lnTo>
                    <a:pt x="0" y="869"/>
                  </a:lnTo>
                  <a:cubicBezTo>
                    <a:pt x="0" y="953"/>
                    <a:pt x="36" y="1048"/>
                    <a:pt x="107" y="1120"/>
                  </a:cubicBezTo>
                  <a:cubicBezTo>
                    <a:pt x="250" y="1405"/>
                    <a:pt x="488" y="1989"/>
                    <a:pt x="667" y="2894"/>
                  </a:cubicBezTo>
                  <a:cubicBezTo>
                    <a:pt x="677" y="2963"/>
                    <a:pt x="754" y="3033"/>
                    <a:pt x="827" y="3033"/>
                  </a:cubicBezTo>
                  <a:cubicBezTo>
                    <a:pt x="841" y="3033"/>
                    <a:pt x="856" y="3030"/>
                    <a:pt x="869" y="3025"/>
                  </a:cubicBezTo>
                  <a:cubicBezTo>
                    <a:pt x="965" y="3013"/>
                    <a:pt x="1036" y="2905"/>
                    <a:pt x="1012" y="2822"/>
                  </a:cubicBezTo>
                  <a:cubicBezTo>
                    <a:pt x="869" y="2191"/>
                    <a:pt x="726" y="1715"/>
                    <a:pt x="595" y="1370"/>
                  </a:cubicBezTo>
                  <a:lnTo>
                    <a:pt x="595" y="1370"/>
                  </a:lnTo>
                  <a:lnTo>
                    <a:pt x="726" y="1417"/>
                  </a:lnTo>
                  <a:lnTo>
                    <a:pt x="738" y="1417"/>
                  </a:lnTo>
                  <a:cubicBezTo>
                    <a:pt x="750" y="1417"/>
                    <a:pt x="750" y="1417"/>
                    <a:pt x="774" y="1429"/>
                  </a:cubicBezTo>
                  <a:cubicBezTo>
                    <a:pt x="1036" y="1512"/>
                    <a:pt x="1346" y="1560"/>
                    <a:pt x="1703" y="1608"/>
                  </a:cubicBezTo>
                  <a:cubicBezTo>
                    <a:pt x="1738" y="1608"/>
                    <a:pt x="1750" y="1608"/>
                    <a:pt x="1786" y="1631"/>
                  </a:cubicBezTo>
                  <a:lnTo>
                    <a:pt x="1810" y="1631"/>
                  </a:lnTo>
                  <a:cubicBezTo>
                    <a:pt x="2298" y="1691"/>
                    <a:pt x="2858" y="1715"/>
                    <a:pt x="3453" y="1727"/>
                  </a:cubicBezTo>
                  <a:lnTo>
                    <a:pt x="4227" y="1727"/>
                  </a:lnTo>
                  <a:cubicBezTo>
                    <a:pt x="4894" y="1715"/>
                    <a:pt x="5537" y="1655"/>
                    <a:pt x="6072" y="1584"/>
                  </a:cubicBezTo>
                  <a:cubicBezTo>
                    <a:pt x="6108" y="1584"/>
                    <a:pt x="6144" y="1572"/>
                    <a:pt x="6168" y="1572"/>
                  </a:cubicBezTo>
                  <a:lnTo>
                    <a:pt x="6191" y="1572"/>
                  </a:lnTo>
                  <a:cubicBezTo>
                    <a:pt x="6334" y="1536"/>
                    <a:pt x="6465" y="1512"/>
                    <a:pt x="6584" y="1477"/>
                  </a:cubicBezTo>
                  <a:cubicBezTo>
                    <a:pt x="6608" y="1477"/>
                    <a:pt x="6620" y="1465"/>
                    <a:pt x="6644" y="1465"/>
                  </a:cubicBezTo>
                  <a:lnTo>
                    <a:pt x="6680" y="1465"/>
                  </a:lnTo>
                  <a:cubicBezTo>
                    <a:pt x="6751" y="1453"/>
                    <a:pt x="6822" y="1417"/>
                    <a:pt x="6882" y="1405"/>
                  </a:cubicBezTo>
                  <a:lnTo>
                    <a:pt x="6882" y="1405"/>
                  </a:lnTo>
                  <a:cubicBezTo>
                    <a:pt x="6751" y="1751"/>
                    <a:pt x="6608" y="2227"/>
                    <a:pt x="6465" y="2846"/>
                  </a:cubicBezTo>
                  <a:cubicBezTo>
                    <a:pt x="6453" y="2941"/>
                    <a:pt x="6513" y="3036"/>
                    <a:pt x="6608" y="3060"/>
                  </a:cubicBezTo>
                  <a:lnTo>
                    <a:pt x="6632" y="3060"/>
                  </a:lnTo>
                  <a:cubicBezTo>
                    <a:pt x="6703" y="3060"/>
                    <a:pt x="6787" y="3001"/>
                    <a:pt x="6811" y="2917"/>
                  </a:cubicBezTo>
                  <a:cubicBezTo>
                    <a:pt x="7001" y="2012"/>
                    <a:pt x="7239" y="1429"/>
                    <a:pt x="7358" y="1155"/>
                  </a:cubicBezTo>
                  <a:cubicBezTo>
                    <a:pt x="7465" y="1036"/>
                    <a:pt x="7501" y="953"/>
                    <a:pt x="7501" y="858"/>
                  </a:cubicBezTo>
                  <a:lnTo>
                    <a:pt x="7501" y="834"/>
                  </a:lnTo>
                  <a:cubicBezTo>
                    <a:pt x="7465" y="560"/>
                    <a:pt x="7096" y="358"/>
                    <a:pt x="6310" y="215"/>
                  </a:cubicBezTo>
                  <a:cubicBezTo>
                    <a:pt x="5620" y="72"/>
                    <a:pt x="4715" y="0"/>
                    <a:pt x="3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80" name="Google Shape;17980;p63"/>
          <p:cNvGrpSpPr/>
          <p:nvPr/>
        </p:nvGrpSpPr>
        <p:grpSpPr>
          <a:xfrm>
            <a:off x="6193310" y="3231839"/>
            <a:ext cx="352590" cy="237488"/>
            <a:chOff x="6193310" y="3407289"/>
            <a:chExt cx="352590" cy="237488"/>
          </a:xfrm>
        </p:grpSpPr>
        <p:sp>
          <p:nvSpPr>
            <p:cNvPr id="17981" name="Google Shape;17981;p63"/>
            <p:cNvSpPr/>
            <p:nvPr/>
          </p:nvSpPr>
          <p:spPr>
            <a:xfrm>
              <a:off x="6193310" y="3522042"/>
              <a:ext cx="352590" cy="122735"/>
            </a:xfrm>
            <a:custGeom>
              <a:rect b="b" l="l" r="r" t="t"/>
              <a:pathLst>
                <a:path extrusionOk="0" h="3859" w="11086">
                  <a:moveTo>
                    <a:pt x="10549" y="310"/>
                  </a:moveTo>
                  <a:cubicBezTo>
                    <a:pt x="10668" y="310"/>
                    <a:pt x="10776" y="417"/>
                    <a:pt x="10776" y="536"/>
                  </a:cubicBezTo>
                  <a:lnTo>
                    <a:pt x="10776" y="3287"/>
                  </a:lnTo>
                  <a:lnTo>
                    <a:pt x="10764" y="3287"/>
                  </a:lnTo>
                  <a:cubicBezTo>
                    <a:pt x="10764" y="3406"/>
                    <a:pt x="10657" y="3513"/>
                    <a:pt x="10538" y="3513"/>
                  </a:cubicBezTo>
                  <a:lnTo>
                    <a:pt x="6811" y="3513"/>
                  </a:lnTo>
                  <a:cubicBezTo>
                    <a:pt x="6692" y="3513"/>
                    <a:pt x="6597" y="3465"/>
                    <a:pt x="6513" y="3394"/>
                  </a:cubicBezTo>
                  <a:lnTo>
                    <a:pt x="5668" y="2620"/>
                  </a:lnTo>
                  <a:cubicBezTo>
                    <a:pt x="5644" y="2584"/>
                    <a:pt x="5608" y="2572"/>
                    <a:pt x="5561" y="2572"/>
                  </a:cubicBezTo>
                  <a:cubicBezTo>
                    <a:pt x="5525" y="2572"/>
                    <a:pt x="5454" y="2584"/>
                    <a:pt x="5430" y="2620"/>
                  </a:cubicBezTo>
                  <a:lnTo>
                    <a:pt x="4584" y="3394"/>
                  </a:lnTo>
                  <a:cubicBezTo>
                    <a:pt x="4489" y="3465"/>
                    <a:pt x="4382" y="3513"/>
                    <a:pt x="4287" y="3513"/>
                  </a:cubicBezTo>
                  <a:lnTo>
                    <a:pt x="560" y="3513"/>
                  </a:lnTo>
                  <a:cubicBezTo>
                    <a:pt x="441" y="3513"/>
                    <a:pt x="334" y="3406"/>
                    <a:pt x="334" y="3287"/>
                  </a:cubicBezTo>
                  <a:lnTo>
                    <a:pt x="334" y="536"/>
                  </a:lnTo>
                  <a:cubicBezTo>
                    <a:pt x="334" y="417"/>
                    <a:pt x="441" y="310"/>
                    <a:pt x="560" y="310"/>
                  </a:cubicBezTo>
                  <a:close/>
                  <a:moveTo>
                    <a:pt x="548" y="1"/>
                  </a:moveTo>
                  <a:cubicBezTo>
                    <a:pt x="251" y="1"/>
                    <a:pt x="0" y="251"/>
                    <a:pt x="0" y="548"/>
                  </a:cubicBezTo>
                  <a:lnTo>
                    <a:pt x="0" y="3299"/>
                  </a:lnTo>
                  <a:cubicBezTo>
                    <a:pt x="0" y="3596"/>
                    <a:pt x="251" y="3858"/>
                    <a:pt x="548" y="3858"/>
                  </a:cubicBezTo>
                  <a:lnTo>
                    <a:pt x="4275" y="3858"/>
                  </a:lnTo>
                  <a:cubicBezTo>
                    <a:pt x="4465" y="3858"/>
                    <a:pt x="4644" y="3775"/>
                    <a:pt x="4787" y="3644"/>
                  </a:cubicBezTo>
                  <a:lnTo>
                    <a:pt x="5537" y="2965"/>
                  </a:lnTo>
                  <a:lnTo>
                    <a:pt x="6275" y="3644"/>
                  </a:lnTo>
                  <a:cubicBezTo>
                    <a:pt x="6430" y="3775"/>
                    <a:pt x="6608" y="3858"/>
                    <a:pt x="6799" y="3858"/>
                  </a:cubicBezTo>
                  <a:lnTo>
                    <a:pt x="10526" y="3858"/>
                  </a:lnTo>
                  <a:cubicBezTo>
                    <a:pt x="10823" y="3858"/>
                    <a:pt x="11073" y="3596"/>
                    <a:pt x="11073" y="3299"/>
                  </a:cubicBezTo>
                  <a:lnTo>
                    <a:pt x="11073" y="548"/>
                  </a:lnTo>
                  <a:cubicBezTo>
                    <a:pt x="11085" y="239"/>
                    <a:pt x="10835" y="1"/>
                    <a:pt x="105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2" name="Google Shape;17982;p63"/>
            <p:cNvSpPr/>
            <p:nvPr/>
          </p:nvSpPr>
          <p:spPr>
            <a:xfrm>
              <a:off x="6217927" y="3546277"/>
              <a:ext cx="132563" cy="73120"/>
            </a:xfrm>
            <a:custGeom>
              <a:rect b="b" l="l" r="r" t="t"/>
              <a:pathLst>
                <a:path extrusionOk="0" h="2299" w="4168">
                  <a:moveTo>
                    <a:pt x="3834" y="322"/>
                  </a:moveTo>
                  <a:lnTo>
                    <a:pt x="3834" y="1560"/>
                  </a:lnTo>
                  <a:lnTo>
                    <a:pt x="3382" y="1977"/>
                  </a:lnTo>
                  <a:lnTo>
                    <a:pt x="322" y="1977"/>
                  </a:lnTo>
                  <a:lnTo>
                    <a:pt x="322" y="322"/>
                  </a:lnTo>
                  <a:close/>
                  <a:moveTo>
                    <a:pt x="250" y="1"/>
                  </a:moveTo>
                  <a:cubicBezTo>
                    <a:pt x="119" y="1"/>
                    <a:pt x="0" y="120"/>
                    <a:pt x="0" y="251"/>
                  </a:cubicBezTo>
                  <a:lnTo>
                    <a:pt x="0" y="2048"/>
                  </a:lnTo>
                  <a:cubicBezTo>
                    <a:pt x="0" y="2179"/>
                    <a:pt x="119" y="2298"/>
                    <a:pt x="250" y="2298"/>
                  </a:cubicBezTo>
                  <a:lnTo>
                    <a:pt x="3406" y="2298"/>
                  </a:lnTo>
                  <a:cubicBezTo>
                    <a:pt x="3465" y="2298"/>
                    <a:pt x="3525" y="2275"/>
                    <a:pt x="3572" y="2239"/>
                  </a:cubicBezTo>
                  <a:lnTo>
                    <a:pt x="4072" y="1787"/>
                  </a:lnTo>
                  <a:cubicBezTo>
                    <a:pt x="4120" y="1739"/>
                    <a:pt x="4156" y="1667"/>
                    <a:pt x="4156" y="1608"/>
                  </a:cubicBezTo>
                  <a:lnTo>
                    <a:pt x="4156" y="263"/>
                  </a:lnTo>
                  <a:cubicBezTo>
                    <a:pt x="4168" y="120"/>
                    <a:pt x="4049" y="1"/>
                    <a:pt x="39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3" name="Google Shape;17983;p63"/>
            <p:cNvSpPr/>
            <p:nvPr/>
          </p:nvSpPr>
          <p:spPr>
            <a:xfrm>
              <a:off x="6388720" y="3546277"/>
              <a:ext cx="132563" cy="72738"/>
            </a:xfrm>
            <a:custGeom>
              <a:rect b="b" l="l" r="r" t="t"/>
              <a:pathLst>
                <a:path extrusionOk="0" h="2287" w="4168">
                  <a:moveTo>
                    <a:pt x="3846" y="322"/>
                  </a:moveTo>
                  <a:lnTo>
                    <a:pt x="3846" y="1977"/>
                  </a:lnTo>
                  <a:lnTo>
                    <a:pt x="786" y="1977"/>
                  </a:lnTo>
                  <a:lnTo>
                    <a:pt x="333" y="1560"/>
                  </a:lnTo>
                  <a:lnTo>
                    <a:pt x="333" y="322"/>
                  </a:lnTo>
                  <a:close/>
                  <a:moveTo>
                    <a:pt x="250" y="1"/>
                  </a:moveTo>
                  <a:cubicBezTo>
                    <a:pt x="119" y="1"/>
                    <a:pt x="0" y="120"/>
                    <a:pt x="0" y="251"/>
                  </a:cubicBezTo>
                  <a:lnTo>
                    <a:pt x="0" y="1584"/>
                  </a:lnTo>
                  <a:cubicBezTo>
                    <a:pt x="0" y="1667"/>
                    <a:pt x="36" y="1727"/>
                    <a:pt x="72" y="1763"/>
                  </a:cubicBezTo>
                  <a:lnTo>
                    <a:pt x="584" y="2227"/>
                  </a:lnTo>
                  <a:cubicBezTo>
                    <a:pt x="631" y="2275"/>
                    <a:pt x="691" y="2287"/>
                    <a:pt x="750" y="2287"/>
                  </a:cubicBezTo>
                  <a:lnTo>
                    <a:pt x="3905" y="2287"/>
                  </a:lnTo>
                  <a:cubicBezTo>
                    <a:pt x="4036" y="2287"/>
                    <a:pt x="4155" y="2168"/>
                    <a:pt x="4155" y="2037"/>
                  </a:cubicBezTo>
                  <a:lnTo>
                    <a:pt x="4155" y="239"/>
                  </a:lnTo>
                  <a:cubicBezTo>
                    <a:pt x="4167" y="120"/>
                    <a:pt x="4048" y="1"/>
                    <a:pt x="3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4" name="Google Shape;17984;p63"/>
            <p:cNvSpPr/>
            <p:nvPr/>
          </p:nvSpPr>
          <p:spPr>
            <a:xfrm>
              <a:off x="6405736" y="3407289"/>
              <a:ext cx="121591" cy="105306"/>
            </a:xfrm>
            <a:custGeom>
              <a:rect b="b" l="l" r="r" t="t"/>
              <a:pathLst>
                <a:path extrusionOk="0" h="3311" w="3823">
                  <a:moveTo>
                    <a:pt x="668" y="1"/>
                  </a:moveTo>
                  <a:cubicBezTo>
                    <a:pt x="299" y="1"/>
                    <a:pt x="1" y="299"/>
                    <a:pt x="1" y="680"/>
                  </a:cubicBezTo>
                  <a:lnTo>
                    <a:pt x="1" y="1775"/>
                  </a:lnTo>
                  <a:cubicBezTo>
                    <a:pt x="1" y="2073"/>
                    <a:pt x="239" y="2311"/>
                    <a:pt x="537" y="2311"/>
                  </a:cubicBezTo>
                  <a:cubicBezTo>
                    <a:pt x="822" y="2311"/>
                    <a:pt x="1049" y="2085"/>
                    <a:pt x="1072" y="1823"/>
                  </a:cubicBezTo>
                  <a:lnTo>
                    <a:pt x="2132" y="3251"/>
                  </a:lnTo>
                  <a:cubicBezTo>
                    <a:pt x="2156" y="3299"/>
                    <a:pt x="2204" y="3311"/>
                    <a:pt x="2263" y="3311"/>
                  </a:cubicBezTo>
                  <a:cubicBezTo>
                    <a:pt x="2287" y="3311"/>
                    <a:pt x="2335" y="3299"/>
                    <a:pt x="2346" y="3275"/>
                  </a:cubicBezTo>
                  <a:cubicBezTo>
                    <a:pt x="2430" y="3216"/>
                    <a:pt x="2442" y="3132"/>
                    <a:pt x="2382" y="3061"/>
                  </a:cubicBezTo>
                  <a:lnTo>
                    <a:pt x="1037" y="1227"/>
                  </a:lnTo>
                  <a:cubicBezTo>
                    <a:pt x="1009" y="1181"/>
                    <a:pt x="953" y="1164"/>
                    <a:pt x="901" y="1164"/>
                  </a:cubicBezTo>
                  <a:cubicBezTo>
                    <a:pt x="886" y="1164"/>
                    <a:pt x="872" y="1165"/>
                    <a:pt x="858" y="1168"/>
                  </a:cubicBezTo>
                  <a:cubicBezTo>
                    <a:pt x="799" y="1180"/>
                    <a:pt x="739" y="1251"/>
                    <a:pt x="739" y="1311"/>
                  </a:cubicBezTo>
                  <a:lnTo>
                    <a:pt x="739" y="1775"/>
                  </a:lnTo>
                  <a:cubicBezTo>
                    <a:pt x="739" y="1894"/>
                    <a:pt x="656" y="1989"/>
                    <a:pt x="537" y="1989"/>
                  </a:cubicBezTo>
                  <a:cubicBezTo>
                    <a:pt x="418" y="1989"/>
                    <a:pt x="322" y="1894"/>
                    <a:pt x="322" y="1775"/>
                  </a:cubicBezTo>
                  <a:lnTo>
                    <a:pt x="322" y="680"/>
                  </a:lnTo>
                  <a:cubicBezTo>
                    <a:pt x="322" y="477"/>
                    <a:pt x="489" y="322"/>
                    <a:pt x="680" y="322"/>
                  </a:cubicBezTo>
                  <a:cubicBezTo>
                    <a:pt x="787" y="322"/>
                    <a:pt x="882" y="358"/>
                    <a:pt x="941" y="418"/>
                  </a:cubicBezTo>
                  <a:lnTo>
                    <a:pt x="3525" y="3204"/>
                  </a:lnTo>
                  <a:cubicBezTo>
                    <a:pt x="3558" y="3236"/>
                    <a:pt x="3605" y="3255"/>
                    <a:pt x="3651" y="3255"/>
                  </a:cubicBezTo>
                  <a:cubicBezTo>
                    <a:pt x="3688" y="3255"/>
                    <a:pt x="3725" y="3242"/>
                    <a:pt x="3751" y="3216"/>
                  </a:cubicBezTo>
                  <a:cubicBezTo>
                    <a:pt x="3811" y="3180"/>
                    <a:pt x="3823" y="3073"/>
                    <a:pt x="3751" y="3001"/>
                  </a:cubicBezTo>
                  <a:lnTo>
                    <a:pt x="1156" y="215"/>
                  </a:lnTo>
                  <a:cubicBezTo>
                    <a:pt x="1025" y="84"/>
                    <a:pt x="846"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5" name="Google Shape;17985;p63"/>
            <p:cNvSpPr/>
            <p:nvPr/>
          </p:nvSpPr>
          <p:spPr>
            <a:xfrm>
              <a:off x="6212616" y="3407289"/>
              <a:ext cx="120827" cy="105306"/>
            </a:xfrm>
            <a:custGeom>
              <a:rect b="b" l="l" r="r" t="t"/>
              <a:pathLst>
                <a:path extrusionOk="0" h="3311" w="3799">
                  <a:moveTo>
                    <a:pt x="3132" y="1"/>
                  </a:moveTo>
                  <a:cubicBezTo>
                    <a:pt x="2930" y="1"/>
                    <a:pt x="2751" y="84"/>
                    <a:pt x="2632" y="215"/>
                  </a:cubicBezTo>
                  <a:lnTo>
                    <a:pt x="60" y="2978"/>
                  </a:lnTo>
                  <a:cubicBezTo>
                    <a:pt x="1" y="3037"/>
                    <a:pt x="1" y="3144"/>
                    <a:pt x="72" y="3204"/>
                  </a:cubicBezTo>
                  <a:cubicBezTo>
                    <a:pt x="101" y="3232"/>
                    <a:pt x="140" y="3247"/>
                    <a:pt x="180" y="3247"/>
                  </a:cubicBezTo>
                  <a:cubicBezTo>
                    <a:pt x="223" y="3247"/>
                    <a:pt x="267" y="3229"/>
                    <a:pt x="298" y="3192"/>
                  </a:cubicBezTo>
                  <a:lnTo>
                    <a:pt x="2870" y="418"/>
                  </a:lnTo>
                  <a:cubicBezTo>
                    <a:pt x="2930" y="346"/>
                    <a:pt x="3037" y="311"/>
                    <a:pt x="3132" y="311"/>
                  </a:cubicBezTo>
                  <a:cubicBezTo>
                    <a:pt x="3323" y="311"/>
                    <a:pt x="3489" y="477"/>
                    <a:pt x="3489" y="668"/>
                  </a:cubicBezTo>
                  <a:lnTo>
                    <a:pt x="3489" y="1775"/>
                  </a:lnTo>
                  <a:cubicBezTo>
                    <a:pt x="3489" y="1894"/>
                    <a:pt x="3394" y="1977"/>
                    <a:pt x="3275" y="1977"/>
                  </a:cubicBezTo>
                  <a:cubicBezTo>
                    <a:pt x="3156" y="1977"/>
                    <a:pt x="3061" y="1894"/>
                    <a:pt x="3061" y="1775"/>
                  </a:cubicBezTo>
                  <a:lnTo>
                    <a:pt x="3061" y="1334"/>
                  </a:lnTo>
                  <a:cubicBezTo>
                    <a:pt x="3061" y="1251"/>
                    <a:pt x="3025" y="1192"/>
                    <a:pt x="2953" y="1180"/>
                  </a:cubicBezTo>
                  <a:cubicBezTo>
                    <a:pt x="2937" y="1177"/>
                    <a:pt x="2921" y="1176"/>
                    <a:pt x="2906" y="1176"/>
                  </a:cubicBezTo>
                  <a:cubicBezTo>
                    <a:pt x="2851" y="1176"/>
                    <a:pt x="2800" y="1193"/>
                    <a:pt x="2763" y="1239"/>
                  </a:cubicBezTo>
                  <a:lnTo>
                    <a:pt x="1429" y="3061"/>
                  </a:lnTo>
                  <a:cubicBezTo>
                    <a:pt x="1370" y="3132"/>
                    <a:pt x="1382" y="3239"/>
                    <a:pt x="1465" y="3275"/>
                  </a:cubicBezTo>
                  <a:cubicBezTo>
                    <a:pt x="1489" y="3299"/>
                    <a:pt x="1525" y="3311"/>
                    <a:pt x="1549" y="3311"/>
                  </a:cubicBezTo>
                  <a:cubicBezTo>
                    <a:pt x="1596" y="3311"/>
                    <a:pt x="1656" y="3275"/>
                    <a:pt x="1679" y="3251"/>
                  </a:cubicBezTo>
                  <a:lnTo>
                    <a:pt x="2727" y="1835"/>
                  </a:lnTo>
                  <a:cubicBezTo>
                    <a:pt x="2739" y="2120"/>
                    <a:pt x="2977" y="2323"/>
                    <a:pt x="3263" y="2323"/>
                  </a:cubicBezTo>
                  <a:cubicBezTo>
                    <a:pt x="3561" y="2323"/>
                    <a:pt x="3799" y="2085"/>
                    <a:pt x="3799" y="1787"/>
                  </a:cubicBezTo>
                  <a:lnTo>
                    <a:pt x="3799" y="692"/>
                  </a:lnTo>
                  <a:cubicBezTo>
                    <a:pt x="3799" y="299"/>
                    <a:pt x="3501" y="1"/>
                    <a:pt x="3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86" name="Google Shape;17986;p63"/>
          <p:cNvGrpSpPr/>
          <p:nvPr/>
        </p:nvGrpSpPr>
        <p:grpSpPr>
          <a:xfrm>
            <a:off x="6637117" y="3222393"/>
            <a:ext cx="353735" cy="254504"/>
            <a:chOff x="6637117" y="3397843"/>
            <a:chExt cx="353735" cy="254504"/>
          </a:xfrm>
        </p:grpSpPr>
        <p:sp>
          <p:nvSpPr>
            <p:cNvPr id="17987" name="Google Shape;17987;p63"/>
            <p:cNvSpPr/>
            <p:nvPr/>
          </p:nvSpPr>
          <p:spPr>
            <a:xfrm>
              <a:off x="6637117" y="3397843"/>
              <a:ext cx="353735" cy="254504"/>
            </a:xfrm>
            <a:custGeom>
              <a:rect b="b" l="l" r="r" t="t"/>
              <a:pathLst>
                <a:path extrusionOk="0" h="8002" w="11122">
                  <a:moveTo>
                    <a:pt x="1941" y="358"/>
                  </a:moveTo>
                  <a:cubicBezTo>
                    <a:pt x="2001" y="358"/>
                    <a:pt x="2048" y="405"/>
                    <a:pt x="2048" y="465"/>
                  </a:cubicBezTo>
                  <a:lnTo>
                    <a:pt x="2025" y="810"/>
                  </a:lnTo>
                  <a:lnTo>
                    <a:pt x="1334" y="810"/>
                  </a:lnTo>
                  <a:lnTo>
                    <a:pt x="1334" y="465"/>
                  </a:lnTo>
                  <a:cubicBezTo>
                    <a:pt x="1334" y="405"/>
                    <a:pt x="1370" y="358"/>
                    <a:pt x="1429" y="358"/>
                  </a:cubicBezTo>
                  <a:close/>
                  <a:moveTo>
                    <a:pt x="10002" y="1179"/>
                  </a:moveTo>
                  <a:cubicBezTo>
                    <a:pt x="10061" y="1179"/>
                    <a:pt x="10109" y="1227"/>
                    <a:pt x="10109" y="1286"/>
                  </a:cubicBezTo>
                  <a:lnTo>
                    <a:pt x="10097" y="1596"/>
                  </a:lnTo>
                  <a:lnTo>
                    <a:pt x="8752" y="1596"/>
                  </a:lnTo>
                  <a:lnTo>
                    <a:pt x="8752" y="1286"/>
                  </a:lnTo>
                  <a:cubicBezTo>
                    <a:pt x="8752" y="1227"/>
                    <a:pt x="8799" y="1179"/>
                    <a:pt x="8859" y="1179"/>
                  </a:cubicBezTo>
                  <a:close/>
                  <a:moveTo>
                    <a:pt x="1417" y="0"/>
                  </a:moveTo>
                  <a:cubicBezTo>
                    <a:pt x="1179" y="0"/>
                    <a:pt x="989" y="203"/>
                    <a:pt x="989" y="441"/>
                  </a:cubicBezTo>
                  <a:lnTo>
                    <a:pt x="989" y="774"/>
                  </a:lnTo>
                  <a:lnTo>
                    <a:pt x="846" y="774"/>
                  </a:lnTo>
                  <a:cubicBezTo>
                    <a:pt x="655" y="774"/>
                    <a:pt x="477" y="834"/>
                    <a:pt x="334" y="953"/>
                  </a:cubicBezTo>
                  <a:cubicBezTo>
                    <a:pt x="251" y="1012"/>
                    <a:pt x="251" y="1120"/>
                    <a:pt x="298" y="1191"/>
                  </a:cubicBezTo>
                  <a:cubicBezTo>
                    <a:pt x="332" y="1238"/>
                    <a:pt x="382" y="1259"/>
                    <a:pt x="431" y="1259"/>
                  </a:cubicBezTo>
                  <a:cubicBezTo>
                    <a:pt x="468" y="1259"/>
                    <a:pt x="506" y="1247"/>
                    <a:pt x="536" y="1227"/>
                  </a:cubicBezTo>
                  <a:cubicBezTo>
                    <a:pt x="644" y="1132"/>
                    <a:pt x="756" y="1114"/>
                    <a:pt x="865" y="1114"/>
                  </a:cubicBezTo>
                  <a:cubicBezTo>
                    <a:pt x="932" y="1114"/>
                    <a:pt x="998" y="1121"/>
                    <a:pt x="1062" y="1121"/>
                  </a:cubicBezTo>
                  <a:cubicBezTo>
                    <a:pt x="1077" y="1121"/>
                    <a:pt x="1093" y="1121"/>
                    <a:pt x="1108" y="1120"/>
                  </a:cubicBezTo>
                  <a:lnTo>
                    <a:pt x="2489" y="1120"/>
                  </a:lnTo>
                  <a:cubicBezTo>
                    <a:pt x="2751" y="1120"/>
                    <a:pt x="2977" y="1346"/>
                    <a:pt x="2977" y="1608"/>
                  </a:cubicBezTo>
                  <a:lnTo>
                    <a:pt x="2977" y="2239"/>
                  </a:lnTo>
                  <a:cubicBezTo>
                    <a:pt x="2977" y="2322"/>
                    <a:pt x="3049" y="2405"/>
                    <a:pt x="3144" y="2405"/>
                  </a:cubicBezTo>
                  <a:cubicBezTo>
                    <a:pt x="3227" y="2405"/>
                    <a:pt x="3311" y="2322"/>
                    <a:pt x="3311" y="2239"/>
                  </a:cubicBezTo>
                  <a:lnTo>
                    <a:pt x="3311" y="1929"/>
                  </a:lnTo>
                  <a:lnTo>
                    <a:pt x="10311" y="1929"/>
                  </a:lnTo>
                  <a:cubicBezTo>
                    <a:pt x="10573" y="1941"/>
                    <a:pt x="10776" y="2167"/>
                    <a:pt x="10776" y="2417"/>
                  </a:cubicBezTo>
                  <a:lnTo>
                    <a:pt x="10776" y="2608"/>
                  </a:lnTo>
                  <a:lnTo>
                    <a:pt x="10490" y="2608"/>
                  </a:lnTo>
                  <a:cubicBezTo>
                    <a:pt x="10407" y="2608"/>
                    <a:pt x="10335" y="2679"/>
                    <a:pt x="10335" y="2774"/>
                  </a:cubicBezTo>
                  <a:cubicBezTo>
                    <a:pt x="10335" y="2858"/>
                    <a:pt x="10407" y="2941"/>
                    <a:pt x="10490" y="2941"/>
                  </a:cubicBezTo>
                  <a:lnTo>
                    <a:pt x="10776" y="2941"/>
                  </a:lnTo>
                  <a:lnTo>
                    <a:pt x="10776" y="6846"/>
                  </a:lnTo>
                  <a:lnTo>
                    <a:pt x="10014" y="6846"/>
                  </a:lnTo>
                  <a:cubicBezTo>
                    <a:pt x="9764" y="6846"/>
                    <a:pt x="9573" y="6644"/>
                    <a:pt x="9573" y="6406"/>
                  </a:cubicBezTo>
                  <a:lnTo>
                    <a:pt x="9573" y="3382"/>
                  </a:lnTo>
                  <a:cubicBezTo>
                    <a:pt x="9573" y="3191"/>
                    <a:pt x="9704" y="3013"/>
                    <a:pt x="9883" y="2953"/>
                  </a:cubicBezTo>
                  <a:cubicBezTo>
                    <a:pt x="9978" y="2917"/>
                    <a:pt x="10014" y="2834"/>
                    <a:pt x="9990" y="2739"/>
                  </a:cubicBezTo>
                  <a:cubicBezTo>
                    <a:pt x="9962" y="2675"/>
                    <a:pt x="9907" y="2632"/>
                    <a:pt x="9839" y="2632"/>
                  </a:cubicBezTo>
                  <a:cubicBezTo>
                    <a:pt x="9819" y="2632"/>
                    <a:pt x="9797" y="2635"/>
                    <a:pt x="9776" y="2644"/>
                  </a:cubicBezTo>
                  <a:cubicBezTo>
                    <a:pt x="9454" y="2739"/>
                    <a:pt x="9228" y="3036"/>
                    <a:pt x="9228" y="3382"/>
                  </a:cubicBezTo>
                  <a:lnTo>
                    <a:pt x="9228" y="6406"/>
                  </a:lnTo>
                  <a:cubicBezTo>
                    <a:pt x="9228" y="6835"/>
                    <a:pt x="9573" y="7180"/>
                    <a:pt x="10002" y="7180"/>
                  </a:cubicBezTo>
                  <a:lnTo>
                    <a:pt x="10764" y="7180"/>
                  </a:lnTo>
                  <a:cubicBezTo>
                    <a:pt x="10764" y="7442"/>
                    <a:pt x="10538" y="7668"/>
                    <a:pt x="10276" y="7668"/>
                  </a:cubicBezTo>
                  <a:lnTo>
                    <a:pt x="3132" y="7668"/>
                  </a:lnTo>
                  <a:cubicBezTo>
                    <a:pt x="3203" y="7573"/>
                    <a:pt x="3251" y="7466"/>
                    <a:pt x="3275" y="7335"/>
                  </a:cubicBezTo>
                  <a:cubicBezTo>
                    <a:pt x="3287" y="7251"/>
                    <a:pt x="3227" y="7156"/>
                    <a:pt x="3144" y="7144"/>
                  </a:cubicBezTo>
                  <a:cubicBezTo>
                    <a:pt x="3136" y="7143"/>
                    <a:pt x="3128" y="7143"/>
                    <a:pt x="3120" y="7143"/>
                  </a:cubicBezTo>
                  <a:cubicBezTo>
                    <a:pt x="3035" y="7143"/>
                    <a:pt x="2964" y="7199"/>
                    <a:pt x="2953" y="7275"/>
                  </a:cubicBezTo>
                  <a:cubicBezTo>
                    <a:pt x="2906" y="7501"/>
                    <a:pt x="2691" y="7668"/>
                    <a:pt x="2477" y="7668"/>
                  </a:cubicBezTo>
                  <a:lnTo>
                    <a:pt x="751" y="7668"/>
                  </a:lnTo>
                  <a:cubicBezTo>
                    <a:pt x="513" y="7632"/>
                    <a:pt x="334" y="7430"/>
                    <a:pt x="334" y="7180"/>
                  </a:cubicBezTo>
                  <a:lnTo>
                    <a:pt x="334" y="2548"/>
                  </a:lnTo>
                  <a:lnTo>
                    <a:pt x="334" y="1691"/>
                  </a:lnTo>
                  <a:cubicBezTo>
                    <a:pt x="334" y="1596"/>
                    <a:pt x="251" y="1524"/>
                    <a:pt x="167" y="1524"/>
                  </a:cubicBezTo>
                  <a:cubicBezTo>
                    <a:pt x="72" y="1524"/>
                    <a:pt x="1" y="1596"/>
                    <a:pt x="1" y="1691"/>
                  </a:cubicBezTo>
                  <a:lnTo>
                    <a:pt x="1" y="7180"/>
                  </a:lnTo>
                  <a:cubicBezTo>
                    <a:pt x="1" y="7585"/>
                    <a:pt x="298" y="7918"/>
                    <a:pt x="691" y="7978"/>
                  </a:cubicBezTo>
                  <a:cubicBezTo>
                    <a:pt x="703" y="7978"/>
                    <a:pt x="727" y="7978"/>
                    <a:pt x="751" y="8001"/>
                  </a:cubicBezTo>
                  <a:lnTo>
                    <a:pt x="10276" y="8001"/>
                  </a:lnTo>
                  <a:cubicBezTo>
                    <a:pt x="10716" y="8001"/>
                    <a:pt x="11085" y="7620"/>
                    <a:pt x="11085" y="7180"/>
                  </a:cubicBezTo>
                  <a:lnTo>
                    <a:pt x="11085" y="2405"/>
                  </a:lnTo>
                  <a:cubicBezTo>
                    <a:pt x="11121" y="2001"/>
                    <a:pt x="10823" y="1655"/>
                    <a:pt x="10442" y="1596"/>
                  </a:cubicBezTo>
                  <a:lnTo>
                    <a:pt x="10442" y="1262"/>
                  </a:lnTo>
                  <a:cubicBezTo>
                    <a:pt x="10442" y="1024"/>
                    <a:pt x="10240" y="834"/>
                    <a:pt x="10002" y="834"/>
                  </a:cubicBezTo>
                  <a:lnTo>
                    <a:pt x="8859" y="834"/>
                  </a:lnTo>
                  <a:cubicBezTo>
                    <a:pt x="8621" y="834"/>
                    <a:pt x="8430" y="1024"/>
                    <a:pt x="8430" y="1262"/>
                  </a:cubicBezTo>
                  <a:lnTo>
                    <a:pt x="8430" y="1584"/>
                  </a:lnTo>
                  <a:lnTo>
                    <a:pt x="7966" y="1584"/>
                  </a:lnTo>
                  <a:lnTo>
                    <a:pt x="7621" y="834"/>
                  </a:lnTo>
                  <a:cubicBezTo>
                    <a:pt x="7502" y="572"/>
                    <a:pt x="7240" y="405"/>
                    <a:pt x="6942" y="405"/>
                  </a:cubicBezTo>
                  <a:lnTo>
                    <a:pt x="5597" y="405"/>
                  </a:lnTo>
                  <a:cubicBezTo>
                    <a:pt x="5358" y="405"/>
                    <a:pt x="5120" y="524"/>
                    <a:pt x="4989" y="715"/>
                  </a:cubicBezTo>
                  <a:cubicBezTo>
                    <a:pt x="4930" y="798"/>
                    <a:pt x="4966" y="893"/>
                    <a:pt x="5037" y="941"/>
                  </a:cubicBezTo>
                  <a:cubicBezTo>
                    <a:pt x="5064" y="963"/>
                    <a:pt x="5096" y="974"/>
                    <a:pt x="5128" y="974"/>
                  </a:cubicBezTo>
                  <a:cubicBezTo>
                    <a:pt x="5181" y="974"/>
                    <a:pt x="5234" y="945"/>
                    <a:pt x="5263" y="893"/>
                  </a:cubicBezTo>
                  <a:cubicBezTo>
                    <a:pt x="5335" y="798"/>
                    <a:pt x="5466" y="715"/>
                    <a:pt x="5597" y="715"/>
                  </a:cubicBezTo>
                  <a:lnTo>
                    <a:pt x="6942" y="715"/>
                  </a:lnTo>
                  <a:cubicBezTo>
                    <a:pt x="7109" y="715"/>
                    <a:pt x="7252" y="810"/>
                    <a:pt x="7323" y="953"/>
                  </a:cubicBezTo>
                  <a:lnTo>
                    <a:pt x="7609" y="1572"/>
                  </a:lnTo>
                  <a:lnTo>
                    <a:pt x="4942" y="1572"/>
                  </a:lnTo>
                  <a:lnTo>
                    <a:pt x="4989" y="1465"/>
                  </a:lnTo>
                  <a:cubicBezTo>
                    <a:pt x="5037" y="1370"/>
                    <a:pt x="4989" y="1286"/>
                    <a:pt x="4918" y="1239"/>
                  </a:cubicBezTo>
                  <a:cubicBezTo>
                    <a:pt x="4891" y="1225"/>
                    <a:pt x="4866" y="1219"/>
                    <a:pt x="4841" y="1219"/>
                  </a:cubicBezTo>
                  <a:cubicBezTo>
                    <a:pt x="4779" y="1219"/>
                    <a:pt x="4726" y="1259"/>
                    <a:pt x="4692" y="1310"/>
                  </a:cubicBezTo>
                  <a:lnTo>
                    <a:pt x="4573" y="1572"/>
                  </a:lnTo>
                  <a:lnTo>
                    <a:pt x="3311" y="1572"/>
                  </a:lnTo>
                  <a:cubicBezTo>
                    <a:pt x="3299" y="1131"/>
                    <a:pt x="2918" y="774"/>
                    <a:pt x="2489" y="774"/>
                  </a:cubicBezTo>
                  <a:lnTo>
                    <a:pt x="2358" y="774"/>
                  </a:lnTo>
                  <a:lnTo>
                    <a:pt x="2358" y="441"/>
                  </a:lnTo>
                  <a:cubicBezTo>
                    <a:pt x="2358" y="203"/>
                    <a:pt x="2168" y="0"/>
                    <a:pt x="1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8" name="Google Shape;17988;p63"/>
            <p:cNvSpPr/>
            <p:nvPr/>
          </p:nvSpPr>
          <p:spPr>
            <a:xfrm>
              <a:off x="6732532" y="3484925"/>
              <a:ext cx="10273" cy="129923"/>
            </a:xfrm>
            <a:custGeom>
              <a:rect b="b" l="l" r="r" t="t"/>
              <a:pathLst>
                <a:path extrusionOk="0" h="4085" w="323">
                  <a:moveTo>
                    <a:pt x="156" y="1"/>
                  </a:moveTo>
                  <a:cubicBezTo>
                    <a:pt x="72" y="1"/>
                    <a:pt x="1" y="84"/>
                    <a:pt x="1" y="167"/>
                  </a:cubicBezTo>
                  <a:lnTo>
                    <a:pt x="1" y="3918"/>
                  </a:lnTo>
                  <a:cubicBezTo>
                    <a:pt x="1" y="4013"/>
                    <a:pt x="72" y="4085"/>
                    <a:pt x="156" y="4085"/>
                  </a:cubicBezTo>
                  <a:cubicBezTo>
                    <a:pt x="251" y="4085"/>
                    <a:pt x="322" y="4013"/>
                    <a:pt x="322" y="3918"/>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9" name="Google Shape;17989;p63"/>
            <p:cNvSpPr/>
            <p:nvPr/>
          </p:nvSpPr>
          <p:spPr>
            <a:xfrm>
              <a:off x="6903707" y="3467591"/>
              <a:ext cx="38293" cy="29483"/>
            </a:xfrm>
            <a:custGeom>
              <a:rect b="b" l="l" r="r" t="t"/>
              <a:pathLst>
                <a:path extrusionOk="0" h="927" w="1204">
                  <a:moveTo>
                    <a:pt x="728" y="0"/>
                  </a:moveTo>
                  <a:cubicBezTo>
                    <a:pt x="676" y="0"/>
                    <a:pt x="625" y="26"/>
                    <a:pt x="596" y="70"/>
                  </a:cubicBezTo>
                  <a:cubicBezTo>
                    <a:pt x="536" y="153"/>
                    <a:pt x="572" y="248"/>
                    <a:pt x="644" y="296"/>
                  </a:cubicBezTo>
                  <a:cubicBezTo>
                    <a:pt x="775" y="391"/>
                    <a:pt x="703" y="593"/>
                    <a:pt x="548" y="593"/>
                  </a:cubicBezTo>
                  <a:cubicBezTo>
                    <a:pt x="453" y="593"/>
                    <a:pt x="370" y="510"/>
                    <a:pt x="394" y="403"/>
                  </a:cubicBezTo>
                  <a:cubicBezTo>
                    <a:pt x="405" y="308"/>
                    <a:pt x="346" y="224"/>
                    <a:pt x="251" y="212"/>
                  </a:cubicBezTo>
                  <a:cubicBezTo>
                    <a:pt x="238" y="209"/>
                    <a:pt x="225" y="207"/>
                    <a:pt x="213" y="207"/>
                  </a:cubicBezTo>
                  <a:cubicBezTo>
                    <a:pt x="141" y="207"/>
                    <a:pt x="70" y="262"/>
                    <a:pt x="60" y="343"/>
                  </a:cubicBezTo>
                  <a:cubicBezTo>
                    <a:pt x="1" y="653"/>
                    <a:pt x="239" y="927"/>
                    <a:pt x="548" y="927"/>
                  </a:cubicBezTo>
                  <a:cubicBezTo>
                    <a:pt x="1013" y="927"/>
                    <a:pt x="1203" y="308"/>
                    <a:pt x="822" y="34"/>
                  </a:cubicBezTo>
                  <a:cubicBezTo>
                    <a:pt x="794" y="11"/>
                    <a:pt x="761" y="0"/>
                    <a:pt x="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0" name="Google Shape;17990;p63"/>
            <p:cNvSpPr/>
            <p:nvPr/>
          </p:nvSpPr>
          <p:spPr>
            <a:xfrm>
              <a:off x="6750725" y="3461739"/>
              <a:ext cx="177249" cy="177345"/>
            </a:xfrm>
            <a:custGeom>
              <a:rect b="b" l="l" r="r" t="t"/>
              <a:pathLst>
                <a:path extrusionOk="0" h="5576" w="5573">
                  <a:moveTo>
                    <a:pt x="2753" y="0"/>
                  </a:moveTo>
                  <a:cubicBezTo>
                    <a:pt x="2168" y="0"/>
                    <a:pt x="1571" y="186"/>
                    <a:pt x="1048" y="599"/>
                  </a:cubicBezTo>
                  <a:cubicBezTo>
                    <a:pt x="977" y="658"/>
                    <a:pt x="953" y="765"/>
                    <a:pt x="1013" y="837"/>
                  </a:cubicBezTo>
                  <a:cubicBezTo>
                    <a:pt x="1049" y="881"/>
                    <a:pt x="1103" y="906"/>
                    <a:pt x="1156" y="906"/>
                  </a:cubicBezTo>
                  <a:cubicBezTo>
                    <a:pt x="1190" y="906"/>
                    <a:pt x="1223" y="896"/>
                    <a:pt x="1251" y="873"/>
                  </a:cubicBezTo>
                  <a:cubicBezTo>
                    <a:pt x="1711" y="505"/>
                    <a:pt x="2238" y="339"/>
                    <a:pt x="2753" y="339"/>
                  </a:cubicBezTo>
                  <a:cubicBezTo>
                    <a:pt x="4023" y="339"/>
                    <a:pt x="5227" y="1342"/>
                    <a:pt x="5227" y="2790"/>
                  </a:cubicBezTo>
                  <a:cubicBezTo>
                    <a:pt x="5227" y="3373"/>
                    <a:pt x="5013" y="3921"/>
                    <a:pt x="4668" y="4361"/>
                  </a:cubicBezTo>
                  <a:cubicBezTo>
                    <a:pt x="4203" y="4933"/>
                    <a:pt x="3501" y="5242"/>
                    <a:pt x="2775" y="5242"/>
                  </a:cubicBezTo>
                  <a:cubicBezTo>
                    <a:pt x="1417" y="5242"/>
                    <a:pt x="322" y="4147"/>
                    <a:pt x="322" y="2790"/>
                  </a:cubicBezTo>
                  <a:cubicBezTo>
                    <a:pt x="322" y="2242"/>
                    <a:pt x="501" y="1730"/>
                    <a:pt x="822" y="1301"/>
                  </a:cubicBezTo>
                  <a:cubicBezTo>
                    <a:pt x="882" y="1230"/>
                    <a:pt x="870" y="1123"/>
                    <a:pt x="798" y="1075"/>
                  </a:cubicBezTo>
                  <a:cubicBezTo>
                    <a:pt x="763" y="1050"/>
                    <a:pt x="727" y="1038"/>
                    <a:pt x="692" y="1038"/>
                  </a:cubicBezTo>
                  <a:cubicBezTo>
                    <a:pt x="644" y="1038"/>
                    <a:pt x="600" y="1062"/>
                    <a:pt x="572" y="1111"/>
                  </a:cubicBezTo>
                  <a:cubicBezTo>
                    <a:pt x="203" y="1599"/>
                    <a:pt x="0" y="2182"/>
                    <a:pt x="0" y="2790"/>
                  </a:cubicBezTo>
                  <a:cubicBezTo>
                    <a:pt x="0" y="4325"/>
                    <a:pt x="1251" y="5576"/>
                    <a:pt x="2787" y="5576"/>
                  </a:cubicBezTo>
                  <a:cubicBezTo>
                    <a:pt x="3620" y="5576"/>
                    <a:pt x="4394" y="5195"/>
                    <a:pt x="4930" y="4575"/>
                  </a:cubicBezTo>
                  <a:cubicBezTo>
                    <a:pt x="5346" y="4087"/>
                    <a:pt x="5573" y="3444"/>
                    <a:pt x="5573" y="2790"/>
                  </a:cubicBezTo>
                  <a:cubicBezTo>
                    <a:pt x="5564" y="1130"/>
                    <a:pt x="4194" y="0"/>
                    <a:pt x="27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1" name="Google Shape;17991;p63"/>
            <p:cNvSpPr/>
            <p:nvPr/>
          </p:nvSpPr>
          <p:spPr>
            <a:xfrm>
              <a:off x="6778363" y="3495166"/>
              <a:ext cx="134090" cy="110681"/>
            </a:xfrm>
            <a:custGeom>
              <a:rect b="b" l="l" r="r" t="t"/>
              <a:pathLst>
                <a:path extrusionOk="0" h="3480" w="4216">
                  <a:moveTo>
                    <a:pt x="1906" y="0"/>
                  </a:moveTo>
                  <a:cubicBezTo>
                    <a:pt x="834" y="0"/>
                    <a:pt x="1" y="965"/>
                    <a:pt x="179" y="2024"/>
                  </a:cubicBezTo>
                  <a:cubicBezTo>
                    <a:pt x="190" y="2100"/>
                    <a:pt x="271" y="2157"/>
                    <a:pt x="348" y="2157"/>
                  </a:cubicBezTo>
                  <a:cubicBezTo>
                    <a:pt x="355" y="2157"/>
                    <a:pt x="363" y="2156"/>
                    <a:pt x="370" y="2155"/>
                  </a:cubicBezTo>
                  <a:cubicBezTo>
                    <a:pt x="465" y="2143"/>
                    <a:pt x="525" y="2048"/>
                    <a:pt x="501" y="1965"/>
                  </a:cubicBezTo>
                  <a:cubicBezTo>
                    <a:pt x="348" y="1037"/>
                    <a:pt x="1082" y="310"/>
                    <a:pt x="1901" y="310"/>
                  </a:cubicBezTo>
                  <a:cubicBezTo>
                    <a:pt x="2228" y="310"/>
                    <a:pt x="2568" y="426"/>
                    <a:pt x="2870" y="691"/>
                  </a:cubicBezTo>
                  <a:cubicBezTo>
                    <a:pt x="3442" y="1215"/>
                    <a:pt x="3477" y="2108"/>
                    <a:pt x="2941" y="2691"/>
                  </a:cubicBezTo>
                  <a:cubicBezTo>
                    <a:pt x="2660" y="2994"/>
                    <a:pt x="2278" y="3142"/>
                    <a:pt x="1899" y="3142"/>
                  </a:cubicBezTo>
                  <a:cubicBezTo>
                    <a:pt x="1444" y="3142"/>
                    <a:pt x="993" y="2928"/>
                    <a:pt x="727" y="2512"/>
                  </a:cubicBezTo>
                  <a:cubicBezTo>
                    <a:pt x="696" y="2466"/>
                    <a:pt x="645" y="2435"/>
                    <a:pt x="590" y="2435"/>
                  </a:cubicBezTo>
                  <a:cubicBezTo>
                    <a:pt x="561" y="2435"/>
                    <a:pt x="530" y="2444"/>
                    <a:pt x="501" y="2465"/>
                  </a:cubicBezTo>
                  <a:cubicBezTo>
                    <a:pt x="429" y="2512"/>
                    <a:pt x="405" y="2620"/>
                    <a:pt x="465" y="2691"/>
                  </a:cubicBezTo>
                  <a:cubicBezTo>
                    <a:pt x="803" y="3212"/>
                    <a:pt x="1362" y="3480"/>
                    <a:pt x="1924" y="3480"/>
                  </a:cubicBezTo>
                  <a:cubicBezTo>
                    <a:pt x="2390" y="3480"/>
                    <a:pt x="2858" y="3295"/>
                    <a:pt x="3203" y="2917"/>
                  </a:cubicBezTo>
                  <a:cubicBezTo>
                    <a:pt x="4215" y="1810"/>
                    <a:pt x="3418" y="0"/>
                    <a:pt x="1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2" name="Google Shape;17992;p63"/>
            <p:cNvSpPr/>
            <p:nvPr/>
          </p:nvSpPr>
          <p:spPr>
            <a:xfrm>
              <a:off x="6820791" y="3521501"/>
              <a:ext cx="49997" cy="41665"/>
            </a:xfrm>
            <a:custGeom>
              <a:rect b="b" l="l" r="r" t="t"/>
              <a:pathLst>
                <a:path extrusionOk="0" h="1310" w="1572">
                  <a:moveTo>
                    <a:pt x="756" y="0"/>
                  </a:moveTo>
                  <a:cubicBezTo>
                    <a:pt x="743" y="0"/>
                    <a:pt x="729" y="2"/>
                    <a:pt x="715" y="6"/>
                  </a:cubicBezTo>
                  <a:cubicBezTo>
                    <a:pt x="203" y="101"/>
                    <a:pt x="0" y="744"/>
                    <a:pt x="381" y="1113"/>
                  </a:cubicBezTo>
                  <a:cubicBezTo>
                    <a:pt x="506" y="1244"/>
                    <a:pt x="676" y="1309"/>
                    <a:pt x="845" y="1309"/>
                  </a:cubicBezTo>
                  <a:cubicBezTo>
                    <a:pt x="1015" y="1309"/>
                    <a:pt x="1185" y="1244"/>
                    <a:pt x="1310" y="1113"/>
                  </a:cubicBezTo>
                  <a:cubicBezTo>
                    <a:pt x="1524" y="911"/>
                    <a:pt x="1572" y="613"/>
                    <a:pt x="1453" y="363"/>
                  </a:cubicBezTo>
                  <a:cubicBezTo>
                    <a:pt x="1418" y="301"/>
                    <a:pt x="1356" y="266"/>
                    <a:pt x="1293" y="266"/>
                  </a:cubicBezTo>
                  <a:cubicBezTo>
                    <a:pt x="1271" y="266"/>
                    <a:pt x="1248" y="270"/>
                    <a:pt x="1226" y="280"/>
                  </a:cubicBezTo>
                  <a:cubicBezTo>
                    <a:pt x="1155" y="327"/>
                    <a:pt x="1107" y="422"/>
                    <a:pt x="1155" y="506"/>
                  </a:cubicBezTo>
                  <a:cubicBezTo>
                    <a:pt x="1215" y="625"/>
                    <a:pt x="1191" y="791"/>
                    <a:pt x="1096" y="899"/>
                  </a:cubicBezTo>
                  <a:cubicBezTo>
                    <a:pt x="1024" y="964"/>
                    <a:pt x="938" y="997"/>
                    <a:pt x="851" y="997"/>
                  </a:cubicBezTo>
                  <a:cubicBezTo>
                    <a:pt x="765" y="997"/>
                    <a:pt x="679" y="964"/>
                    <a:pt x="607" y="899"/>
                  </a:cubicBezTo>
                  <a:cubicBezTo>
                    <a:pt x="417" y="696"/>
                    <a:pt x="524" y="375"/>
                    <a:pt x="774" y="327"/>
                  </a:cubicBezTo>
                  <a:cubicBezTo>
                    <a:pt x="869" y="315"/>
                    <a:pt x="929" y="220"/>
                    <a:pt x="905" y="137"/>
                  </a:cubicBezTo>
                  <a:cubicBezTo>
                    <a:pt x="895" y="56"/>
                    <a:pt x="833" y="0"/>
                    <a:pt x="7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93" name="Google Shape;17993;p63"/>
          <p:cNvGrpSpPr/>
          <p:nvPr/>
        </p:nvGrpSpPr>
        <p:grpSpPr>
          <a:xfrm>
            <a:off x="7075994" y="3174081"/>
            <a:ext cx="360637" cy="352336"/>
            <a:chOff x="7075994" y="3349531"/>
            <a:chExt cx="360637" cy="352336"/>
          </a:xfrm>
        </p:grpSpPr>
        <p:sp>
          <p:nvSpPr>
            <p:cNvPr id="17994" name="Google Shape;17994;p63"/>
            <p:cNvSpPr/>
            <p:nvPr/>
          </p:nvSpPr>
          <p:spPr>
            <a:xfrm>
              <a:off x="7277097" y="3607502"/>
              <a:ext cx="56454" cy="57154"/>
            </a:xfrm>
            <a:custGeom>
              <a:rect b="b" l="l" r="r" t="t"/>
              <a:pathLst>
                <a:path extrusionOk="0" h="1797" w="1775">
                  <a:moveTo>
                    <a:pt x="871" y="0"/>
                  </a:moveTo>
                  <a:cubicBezTo>
                    <a:pt x="656" y="0"/>
                    <a:pt x="438" y="79"/>
                    <a:pt x="262" y="254"/>
                  </a:cubicBezTo>
                  <a:cubicBezTo>
                    <a:pt x="203" y="314"/>
                    <a:pt x="203" y="421"/>
                    <a:pt x="262" y="493"/>
                  </a:cubicBezTo>
                  <a:cubicBezTo>
                    <a:pt x="292" y="522"/>
                    <a:pt x="331" y="537"/>
                    <a:pt x="372" y="537"/>
                  </a:cubicBezTo>
                  <a:cubicBezTo>
                    <a:pt x="414" y="537"/>
                    <a:pt x="459" y="522"/>
                    <a:pt x="500" y="493"/>
                  </a:cubicBezTo>
                  <a:cubicBezTo>
                    <a:pt x="609" y="391"/>
                    <a:pt x="753" y="335"/>
                    <a:pt x="898" y="335"/>
                  </a:cubicBezTo>
                  <a:cubicBezTo>
                    <a:pt x="1007" y="335"/>
                    <a:pt x="1117" y="367"/>
                    <a:pt x="1215" y="433"/>
                  </a:cubicBezTo>
                  <a:cubicBezTo>
                    <a:pt x="1465" y="612"/>
                    <a:pt x="1536" y="957"/>
                    <a:pt x="1357" y="1231"/>
                  </a:cubicBezTo>
                  <a:cubicBezTo>
                    <a:pt x="1241" y="1398"/>
                    <a:pt x="1069" y="1475"/>
                    <a:pt x="898" y="1475"/>
                  </a:cubicBezTo>
                  <a:cubicBezTo>
                    <a:pt x="632" y="1475"/>
                    <a:pt x="370" y="1288"/>
                    <a:pt x="334" y="969"/>
                  </a:cubicBezTo>
                  <a:cubicBezTo>
                    <a:pt x="322" y="885"/>
                    <a:pt x="238" y="826"/>
                    <a:pt x="155" y="826"/>
                  </a:cubicBezTo>
                  <a:cubicBezTo>
                    <a:pt x="60" y="838"/>
                    <a:pt x="0" y="909"/>
                    <a:pt x="0" y="1005"/>
                  </a:cubicBezTo>
                  <a:cubicBezTo>
                    <a:pt x="58" y="1504"/>
                    <a:pt x="477" y="1797"/>
                    <a:pt x="901" y="1797"/>
                  </a:cubicBezTo>
                  <a:cubicBezTo>
                    <a:pt x="1174" y="1797"/>
                    <a:pt x="1449" y="1675"/>
                    <a:pt x="1631" y="1409"/>
                  </a:cubicBezTo>
                  <a:cubicBezTo>
                    <a:pt x="1727" y="1255"/>
                    <a:pt x="1774" y="1076"/>
                    <a:pt x="1774" y="897"/>
                  </a:cubicBezTo>
                  <a:cubicBezTo>
                    <a:pt x="1774" y="355"/>
                    <a:pt x="1329" y="0"/>
                    <a:pt x="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5" name="Google Shape;17995;p63"/>
            <p:cNvSpPr/>
            <p:nvPr/>
          </p:nvSpPr>
          <p:spPr>
            <a:xfrm>
              <a:off x="7090784" y="3428917"/>
              <a:ext cx="190894" cy="81421"/>
            </a:xfrm>
            <a:custGeom>
              <a:rect b="b" l="l" r="r" t="t"/>
              <a:pathLst>
                <a:path extrusionOk="0" h="2560" w="6002">
                  <a:moveTo>
                    <a:pt x="3568" y="0"/>
                  </a:moveTo>
                  <a:cubicBezTo>
                    <a:pt x="2130" y="0"/>
                    <a:pt x="671" y="803"/>
                    <a:pt x="48" y="2333"/>
                  </a:cubicBezTo>
                  <a:cubicBezTo>
                    <a:pt x="0" y="2440"/>
                    <a:pt x="72" y="2559"/>
                    <a:pt x="191" y="2559"/>
                  </a:cubicBezTo>
                  <a:cubicBezTo>
                    <a:pt x="250" y="2559"/>
                    <a:pt x="310" y="2512"/>
                    <a:pt x="346" y="2452"/>
                  </a:cubicBezTo>
                  <a:cubicBezTo>
                    <a:pt x="909" y="1087"/>
                    <a:pt x="2208" y="325"/>
                    <a:pt x="3537" y="325"/>
                  </a:cubicBezTo>
                  <a:cubicBezTo>
                    <a:pt x="4202" y="325"/>
                    <a:pt x="4874" y="516"/>
                    <a:pt x="5465" y="916"/>
                  </a:cubicBezTo>
                  <a:cubicBezTo>
                    <a:pt x="5537" y="976"/>
                    <a:pt x="5608" y="1024"/>
                    <a:pt x="5680" y="1095"/>
                  </a:cubicBezTo>
                  <a:cubicBezTo>
                    <a:pt x="5719" y="1123"/>
                    <a:pt x="5762" y="1138"/>
                    <a:pt x="5802" y="1138"/>
                  </a:cubicBezTo>
                  <a:cubicBezTo>
                    <a:pt x="5846" y="1138"/>
                    <a:pt x="5887" y="1120"/>
                    <a:pt x="5918" y="1083"/>
                  </a:cubicBezTo>
                  <a:cubicBezTo>
                    <a:pt x="6001" y="1012"/>
                    <a:pt x="5977" y="905"/>
                    <a:pt x="5906" y="845"/>
                  </a:cubicBezTo>
                  <a:cubicBezTo>
                    <a:pt x="5250" y="277"/>
                    <a:pt x="4413" y="0"/>
                    <a:pt x="35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6" name="Google Shape;17996;p63"/>
            <p:cNvSpPr/>
            <p:nvPr/>
          </p:nvSpPr>
          <p:spPr>
            <a:xfrm>
              <a:off x="7075994" y="3520102"/>
              <a:ext cx="136762" cy="167072"/>
            </a:xfrm>
            <a:custGeom>
              <a:rect b="b" l="l" r="r" t="t"/>
              <a:pathLst>
                <a:path extrusionOk="0" h="5253" w="4300">
                  <a:moveTo>
                    <a:pt x="489" y="1"/>
                  </a:moveTo>
                  <a:cubicBezTo>
                    <a:pt x="404" y="1"/>
                    <a:pt x="332" y="57"/>
                    <a:pt x="311" y="133"/>
                  </a:cubicBezTo>
                  <a:cubicBezTo>
                    <a:pt x="1" y="1621"/>
                    <a:pt x="608" y="3181"/>
                    <a:pt x="1882" y="4050"/>
                  </a:cubicBezTo>
                  <a:cubicBezTo>
                    <a:pt x="1954" y="4110"/>
                    <a:pt x="2847" y="4765"/>
                    <a:pt x="4049" y="5241"/>
                  </a:cubicBezTo>
                  <a:cubicBezTo>
                    <a:pt x="4061" y="5253"/>
                    <a:pt x="4097" y="5253"/>
                    <a:pt x="4109" y="5253"/>
                  </a:cubicBezTo>
                  <a:cubicBezTo>
                    <a:pt x="4168" y="5253"/>
                    <a:pt x="4240" y="5205"/>
                    <a:pt x="4263" y="5146"/>
                  </a:cubicBezTo>
                  <a:cubicBezTo>
                    <a:pt x="4299" y="5050"/>
                    <a:pt x="4263" y="4955"/>
                    <a:pt x="4168" y="4907"/>
                  </a:cubicBezTo>
                  <a:cubicBezTo>
                    <a:pt x="2978" y="4431"/>
                    <a:pt x="2085" y="3764"/>
                    <a:pt x="2073" y="3764"/>
                  </a:cubicBezTo>
                  <a:cubicBezTo>
                    <a:pt x="906" y="2979"/>
                    <a:pt x="346" y="1562"/>
                    <a:pt x="644" y="193"/>
                  </a:cubicBezTo>
                  <a:cubicBezTo>
                    <a:pt x="656" y="97"/>
                    <a:pt x="596" y="14"/>
                    <a:pt x="513" y="2"/>
                  </a:cubicBezTo>
                  <a:cubicBezTo>
                    <a:pt x="505" y="1"/>
                    <a:pt x="497"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7" name="Google Shape;17997;p63"/>
            <p:cNvSpPr/>
            <p:nvPr/>
          </p:nvSpPr>
          <p:spPr>
            <a:xfrm>
              <a:off x="7158560" y="3468609"/>
              <a:ext cx="87496" cy="57249"/>
            </a:xfrm>
            <a:custGeom>
              <a:rect b="b" l="l" r="r" t="t"/>
              <a:pathLst>
                <a:path extrusionOk="0" h="1800" w="2751">
                  <a:moveTo>
                    <a:pt x="2222" y="0"/>
                  </a:moveTo>
                  <a:cubicBezTo>
                    <a:pt x="2208" y="0"/>
                    <a:pt x="2194" y="1"/>
                    <a:pt x="2179" y="2"/>
                  </a:cubicBezTo>
                  <a:lnTo>
                    <a:pt x="929" y="61"/>
                  </a:lnTo>
                  <a:cubicBezTo>
                    <a:pt x="572" y="73"/>
                    <a:pt x="346" y="430"/>
                    <a:pt x="477" y="752"/>
                  </a:cubicBezTo>
                  <a:cubicBezTo>
                    <a:pt x="203" y="788"/>
                    <a:pt x="1" y="1026"/>
                    <a:pt x="12" y="1311"/>
                  </a:cubicBezTo>
                  <a:cubicBezTo>
                    <a:pt x="24" y="1573"/>
                    <a:pt x="262" y="1800"/>
                    <a:pt x="536" y="1800"/>
                  </a:cubicBezTo>
                  <a:cubicBezTo>
                    <a:pt x="560" y="1800"/>
                    <a:pt x="548" y="1800"/>
                    <a:pt x="953" y="1788"/>
                  </a:cubicBezTo>
                  <a:cubicBezTo>
                    <a:pt x="1036" y="1788"/>
                    <a:pt x="1108" y="1692"/>
                    <a:pt x="1096" y="1609"/>
                  </a:cubicBezTo>
                  <a:cubicBezTo>
                    <a:pt x="1096" y="1521"/>
                    <a:pt x="1024" y="1453"/>
                    <a:pt x="938" y="1453"/>
                  </a:cubicBezTo>
                  <a:cubicBezTo>
                    <a:pt x="931" y="1453"/>
                    <a:pt x="924" y="1453"/>
                    <a:pt x="917" y="1454"/>
                  </a:cubicBezTo>
                  <a:lnTo>
                    <a:pt x="536" y="1466"/>
                  </a:lnTo>
                  <a:cubicBezTo>
                    <a:pt x="429" y="1466"/>
                    <a:pt x="322" y="1383"/>
                    <a:pt x="322" y="1276"/>
                  </a:cubicBezTo>
                  <a:cubicBezTo>
                    <a:pt x="322" y="1169"/>
                    <a:pt x="405" y="1085"/>
                    <a:pt x="512" y="1085"/>
                  </a:cubicBezTo>
                  <a:lnTo>
                    <a:pt x="655" y="1085"/>
                  </a:lnTo>
                  <a:cubicBezTo>
                    <a:pt x="846" y="1073"/>
                    <a:pt x="929" y="847"/>
                    <a:pt x="798" y="716"/>
                  </a:cubicBezTo>
                  <a:cubicBezTo>
                    <a:pt x="691" y="597"/>
                    <a:pt x="774" y="395"/>
                    <a:pt x="929" y="395"/>
                  </a:cubicBezTo>
                  <a:lnTo>
                    <a:pt x="2179" y="335"/>
                  </a:lnTo>
                  <a:cubicBezTo>
                    <a:pt x="2287" y="335"/>
                    <a:pt x="2394" y="430"/>
                    <a:pt x="2394" y="538"/>
                  </a:cubicBezTo>
                  <a:cubicBezTo>
                    <a:pt x="2394" y="633"/>
                    <a:pt x="2322" y="728"/>
                    <a:pt x="2215" y="728"/>
                  </a:cubicBezTo>
                  <a:lnTo>
                    <a:pt x="2096" y="728"/>
                  </a:lnTo>
                  <a:cubicBezTo>
                    <a:pt x="1906" y="740"/>
                    <a:pt x="1810" y="966"/>
                    <a:pt x="1929" y="1097"/>
                  </a:cubicBezTo>
                  <a:cubicBezTo>
                    <a:pt x="2036" y="1216"/>
                    <a:pt x="1941" y="1395"/>
                    <a:pt x="1786" y="1407"/>
                  </a:cubicBezTo>
                  <a:lnTo>
                    <a:pt x="1572" y="1431"/>
                  </a:lnTo>
                  <a:cubicBezTo>
                    <a:pt x="1489" y="1431"/>
                    <a:pt x="1405" y="1514"/>
                    <a:pt x="1429" y="1609"/>
                  </a:cubicBezTo>
                  <a:cubicBezTo>
                    <a:pt x="1429" y="1686"/>
                    <a:pt x="1501" y="1753"/>
                    <a:pt x="1587" y="1753"/>
                  </a:cubicBezTo>
                  <a:cubicBezTo>
                    <a:pt x="1594" y="1753"/>
                    <a:pt x="1601" y="1753"/>
                    <a:pt x="1608" y="1752"/>
                  </a:cubicBezTo>
                  <a:lnTo>
                    <a:pt x="1810" y="1740"/>
                  </a:lnTo>
                  <a:cubicBezTo>
                    <a:pt x="2156" y="1728"/>
                    <a:pt x="2406" y="1383"/>
                    <a:pt x="2287" y="1038"/>
                  </a:cubicBezTo>
                  <a:cubicBezTo>
                    <a:pt x="2537" y="1014"/>
                    <a:pt x="2751" y="776"/>
                    <a:pt x="2739" y="490"/>
                  </a:cubicBezTo>
                  <a:cubicBezTo>
                    <a:pt x="2716" y="218"/>
                    <a:pt x="2500" y="0"/>
                    <a:pt x="2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8" name="Google Shape;17998;p63"/>
            <p:cNvSpPr/>
            <p:nvPr/>
          </p:nvSpPr>
          <p:spPr>
            <a:xfrm>
              <a:off x="7199461" y="3548567"/>
              <a:ext cx="78399" cy="78749"/>
            </a:xfrm>
            <a:custGeom>
              <a:rect b="b" l="l" r="r" t="t"/>
              <a:pathLst>
                <a:path extrusionOk="0" h="2476" w="2465">
                  <a:moveTo>
                    <a:pt x="1751" y="0"/>
                  </a:moveTo>
                  <a:cubicBezTo>
                    <a:pt x="1512" y="0"/>
                    <a:pt x="1465" y="107"/>
                    <a:pt x="393" y="679"/>
                  </a:cubicBezTo>
                  <a:cubicBezTo>
                    <a:pt x="96" y="857"/>
                    <a:pt x="36" y="1274"/>
                    <a:pt x="286" y="1512"/>
                  </a:cubicBezTo>
                  <a:cubicBezTo>
                    <a:pt x="96" y="1655"/>
                    <a:pt x="0" y="1917"/>
                    <a:pt x="96" y="2143"/>
                  </a:cubicBezTo>
                  <a:cubicBezTo>
                    <a:pt x="178" y="2358"/>
                    <a:pt x="376" y="2475"/>
                    <a:pt x="576" y="2475"/>
                  </a:cubicBezTo>
                  <a:cubicBezTo>
                    <a:pt x="665" y="2475"/>
                    <a:pt x="754" y="2452"/>
                    <a:pt x="834" y="2405"/>
                  </a:cubicBezTo>
                  <a:lnTo>
                    <a:pt x="1120" y="2250"/>
                  </a:lnTo>
                  <a:cubicBezTo>
                    <a:pt x="1191" y="2203"/>
                    <a:pt x="1227" y="2096"/>
                    <a:pt x="1179" y="2024"/>
                  </a:cubicBezTo>
                  <a:cubicBezTo>
                    <a:pt x="1146" y="1975"/>
                    <a:pt x="1091" y="1943"/>
                    <a:pt x="1033" y="1943"/>
                  </a:cubicBezTo>
                  <a:cubicBezTo>
                    <a:pt x="1006" y="1943"/>
                    <a:pt x="979" y="1950"/>
                    <a:pt x="953" y="1965"/>
                  </a:cubicBezTo>
                  <a:lnTo>
                    <a:pt x="679" y="2131"/>
                  </a:lnTo>
                  <a:cubicBezTo>
                    <a:pt x="648" y="2149"/>
                    <a:pt x="614" y="2157"/>
                    <a:pt x="582" y="2157"/>
                  </a:cubicBezTo>
                  <a:cubicBezTo>
                    <a:pt x="504" y="2157"/>
                    <a:pt x="430" y="2108"/>
                    <a:pt x="405" y="2024"/>
                  </a:cubicBezTo>
                  <a:cubicBezTo>
                    <a:pt x="381" y="1953"/>
                    <a:pt x="417" y="1834"/>
                    <a:pt x="500" y="1786"/>
                  </a:cubicBezTo>
                  <a:cubicBezTo>
                    <a:pt x="679" y="1679"/>
                    <a:pt x="703" y="1429"/>
                    <a:pt x="524" y="1298"/>
                  </a:cubicBezTo>
                  <a:cubicBezTo>
                    <a:pt x="417" y="1203"/>
                    <a:pt x="441" y="1036"/>
                    <a:pt x="560" y="976"/>
                  </a:cubicBezTo>
                  <a:cubicBezTo>
                    <a:pt x="1715" y="345"/>
                    <a:pt x="1655" y="345"/>
                    <a:pt x="1751" y="345"/>
                  </a:cubicBezTo>
                  <a:cubicBezTo>
                    <a:pt x="1846" y="345"/>
                    <a:pt x="1941" y="429"/>
                    <a:pt x="1941" y="536"/>
                  </a:cubicBezTo>
                  <a:cubicBezTo>
                    <a:pt x="1941" y="702"/>
                    <a:pt x="1774" y="726"/>
                    <a:pt x="1715" y="774"/>
                  </a:cubicBezTo>
                  <a:cubicBezTo>
                    <a:pt x="1548" y="857"/>
                    <a:pt x="1572" y="1095"/>
                    <a:pt x="1751" y="1155"/>
                  </a:cubicBezTo>
                  <a:cubicBezTo>
                    <a:pt x="1893" y="1214"/>
                    <a:pt x="1905" y="1429"/>
                    <a:pt x="1763" y="1512"/>
                  </a:cubicBezTo>
                  <a:lnTo>
                    <a:pt x="1524" y="1655"/>
                  </a:lnTo>
                  <a:cubicBezTo>
                    <a:pt x="1453" y="1691"/>
                    <a:pt x="1417" y="1798"/>
                    <a:pt x="1465" y="1869"/>
                  </a:cubicBezTo>
                  <a:cubicBezTo>
                    <a:pt x="1496" y="1924"/>
                    <a:pt x="1548" y="1953"/>
                    <a:pt x="1603" y="1953"/>
                  </a:cubicBezTo>
                  <a:cubicBezTo>
                    <a:pt x="1632" y="1953"/>
                    <a:pt x="1662" y="1945"/>
                    <a:pt x="1691" y="1929"/>
                  </a:cubicBezTo>
                  <a:lnTo>
                    <a:pt x="1929" y="1798"/>
                  </a:lnTo>
                  <a:cubicBezTo>
                    <a:pt x="2239" y="1619"/>
                    <a:pt x="2298" y="1203"/>
                    <a:pt x="2024" y="964"/>
                  </a:cubicBezTo>
                  <a:cubicBezTo>
                    <a:pt x="2465" y="667"/>
                    <a:pt x="2263"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9" name="Google Shape;17999;p63"/>
            <p:cNvSpPr/>
            <p:nvPr/>
          </p:nvSpPr>
          <p:spPr>
            <a:xfrm>
              <a:off x="7114256" y="3523855"/>
              <a:ext cx="72738" cy="76141"/>
            </a:xfrm>
            <a:custGeom>
              <a:rect b="b" l="l" r="r" t="t"/>
              <a:pathLst>
                <a:path extrusionOk="0" h="2394" w="2287">
                  <a:moveTo>
                    <a:pt x="518" y="1"/>
                  </a:moveTo>
                  <a:cubicBezTo>
                    <a:pt x="480" y="1"/>
                    <a:pt x="442" y="5"/>
                    <a:pt x="405" y="15"/>
                  </a:cubicBezTo>
                  <a:cubicBezTo>
                    <a:pt x="167" y="75"/>
                    <a:pt x="0" y="289"/>
                    <a:pt x="0" y="527"/>
                  </a:cubicBezTo>
                  <a:cubicBezTo>
                    <a:pt x="0" y="670"/>
                    <a:pt x="60" y="741"/>
                    <a:pt x="191" y="1098"/>
                  </a:cubicBezTo>
                  <a:cubicBezTo>
                    <a:pt x="217" y="1168"/>
                    <a:pt x="282" y="1212"/>
                    <a:pt x="342" y="1212"/>
                  </a:cubicBezTo>
                  <a:cubicBezTo>
                    <a:pt x="364" y="1212"/>
                    <a:pt x="386" y="1206"/>
                    <a:pt x="405" y="1194"/>
                  </a:cubicBezTo>
                  <a:cubicBezTo>
                    <a:pt x="489" y="1158"/>
                    <a:pt x="536" y="1063"/>
                    <a:pt x="489" y="979"/>
                  </a:cubicBezTo>
                  <a:cubicBezTo>
                    <a:pt x="346" y="587"/>
                    <a:pt x="334" y="587"/>
                    <a:pt x="334" y="527"/>
                  </a:cubicBezTo>
                  <a:cubicBezTo>
                    <a:pt x="334" y="420"/>
                    <a:pt x="417" y="325"/>
                    <a:pt x="512" y="325"/>
                  </a:cubicBezTo>
                  <a:cubicBezTo>
                    <a:pt x="584" y="325"/>
                    <a:pt x="667" y="384"/>
                    <a:pt x="703" y="467"/>
                  </a:cubicBezTo>
                  <a:cubicBezTo>
                    <a:pt x="727" y="503"/>
                    <a:pt x="751" y="729"/>
                    <a:pt x="953" y="729"/>
                  </a:cubicBezTo>
                  <a:cubicBezTo>
                    <a:pt x="1024" y="729"/>
                    <a:pt x="1108" y="682"/>
                    <a:pt x="1143" y="610"/>
                  </a:cubicBezTo>
                  <a:cubicBezTo>
                    <a:pt x="1182" y="550"/>
                    <a:pt x="1245" y="520"/>
                    <a:pt x="1308" y="520"/>
                  </a:cubicBezTo>
                  <a:cubicBezTo>
                    <a:pt x="1382" y="520"/>
                    <a:pt x="1457" y="562"/>
                    <a:pt x="1489" y="646"/>
                  </a:cubicBezTo>
                  <a:cubicBezTo>
                    <a:pt x="1965" y="1860"/>
                    <a:pt x="1953" y="1813"/>
                    <a:pt x="1953" y="1872"/>
                  </a:cubicBezTo>
                  <a:cubicBezTo>
                    <a:pt x="1953" y="1998"/>
                    <a:pt x="1851" y="2071"/>
                    <a:pt x="1752" y="2071"/>
                  </a:cubicBezTo>
                  <a:cubicBezTo>
                    <a:pt x="1682" y="2071"/>
                    <a:pt x="1614" y="2035"/>
                    <a:pt x="1584" y="1956"/>
                  </a:cubicBezTo>
                  <a:lnTo>
                    <a:pt x="1524" y="1813"/>
                  </a:lnTo>
                  <a:cubicBezTo>
                    <a:pt x="1481" y="1719"/>
                    <a:pt x="1394" y="1671"/>
                    <a:pt x="1311" y="1671"/>
                  </a:cubicBezTo>
                  <a:cubicBezTo>
                    <a:pt x="1237" y="1671"/>
                    <a:pt x="1165" y="1710"/>
                    <a:pt x="1132" y="1789"/>
                  </a:cubicBezTo>
                  <a:cubicBezTo>
                    <a:pt x="1099" y="1855"/>
                    <a:pt x="1035" y="1888"/>
                    <a:pt x="971" y="1888"/>
                  </a:cubicBezTo>
                  <a:cubicBezTo>
                    <a:pt x="895" y="1888"/>
                    <a:pt x="818" y="1843"/>
                    <a:pt x="786" y="1753"/>
                  </a:cubicBezTo>
                  <a:lnTo>
                    <a:pt x="727" y="1599"/>
                  </a:lnTo>
                  <a:cubicBezTo>
                    <a:pt x="709" y="1529"/>
                    <a:pt x="647" y="1485"/>
                    <a:pt x="587" y="1485"/>
                  </a:cubicBezTo>
                  <a:cubicBezTo>
                    <a:pt x="565" y="1485"/>
                    <a:pt x="543" y="1491"/>
                    <a:pt x="524" y="1503"/>
                  </a:cubicBezTo>
                  <a:cubicBezTo>
                    <a:pt x="429" y="1539"/>
                    <a:pt x="393" y="1634"/>
                    <a:pt x="429" y="1718"/>
                  </a:cubicBezTo>
                  <a:lnTo>
                    <a:pt x="489" y="1872"/>
                  </a:lnTo>
                  <a:cubicBezTo>
                    <a:pt x="566" y="2089"/>
                    <a:pt x="769" y="2215"/>
                    <a:pt x="976" y="2215"/>
                  </a:cubicBezTo>
                  <a:cubicBezTo>
                    <a:pt x="1088" y="2215"/>
                    <a:pt x="1202" y="2178"/>
                    <a:pt x="1298" y="2099"/>
                  </a:cubicBezTo>
                  <a:cubicBezTo>
                    <a:pt x="1389" y="2281"/>
                    <a:pt x="1578" y="2393"/>
                    <a:pt x="1774" y="2393"/>
                  </a:cubicBezTo>
                  <a:cubicBezTo>
                    <a:pt x="1834" y="2393"/>
                    <a:pt x="1894" y="2383"/>
                    <a:pt x="1953" y="2361"/>
                  </a:cubicBezTo>
                  <a:cubicBezTo>
                    <a:pt x="2144" y="2289"/>
                    <a:pt x="2286" y="2099"/>
                    <a:pt x="2286" y="1872"/>
                  </a:cubicBezTo>
                  <a:cubicBezTo>
                    <a:pt x="2286" y="1718"/>
                    <a:pt x="2239" y="1718"/>
                    <a:pt x="1786" y="527"/>
                  </a:cubicBezTo>
                  <a:cubicBezTo>
                    <a:pt x="1708" y="316"/>
                    <a:pt x="1502" y="187"/>
                    <a:pt x="1296" y="187"/>
                  </a:cubicBezTo>
                  <a:cubicBezTo>
                    <a:pt x="1187" y="187"/>
                    <a:pt x="1079" y="223"/>
                    <a:pt x="989" y="301"/>
                  </a:cubicBezTo>
                  <a:cubicBezTo>
                    <a:pt x="899" y="122"/>
                    <a:pt x="710" y="1"/>
                    <a:pt x="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0" name="Google Shape;18000;p63"/>
            <p:cNvSpPr/>
            <p:nvPr/>
          </p:nvSpPr>
          <p:spPr>
            <a:xfrm>
              <a:off x="7221057" y="3349531"/>
              <a:ext cx="215574" cy="352336"/>
            </a:xfrm>
            <a:custGeom>
              <a:rect b="b" l="l" r="r" t="t"/>
              <a:pathLst>
                <a:path extrusionOk="0" h="11078" w="6778">
                  <a:moveTo>
                    <a:pt x="6543" y="0"/>
                  </a:moveTo>
                  <a:cubicBezTo>
                    <a:pt x="6514" y="0"/>
                    <a:pt x="6483" y="6"/>
                    <a:pt x="6453" y="19"/>
                  </a:cubicBezTo>
                  <a:cubicBezTo>
                    <a:pt x="5834" y="281"/>
                    <a:pt x="5215" y="710"/>
                    <a:pt x="4643" y="1257"/>
                  </a:cubicBezTo>
                  <a:cubicBezTo>
                    <a:pt x="4584" y="1317"/>
                    <a:pt x="4560" y="1424"/>
                    <a:pt x="4643" y="1496"/>
                  </a:cubicBezTo>
                  <a:cubicBezTo>
                    <a:pt x="4675" y="1527"/>
                    <a:pt x="4715" y="1545"/>
                    <a:pt x="4759" y="1545"/>
                  </a:cubicBezTo>
                  <a:cubicBezTo>
                    <a:pt x="4799" y="1545"/>
                    <a:pt x="4842" y="1530"/>
                    <a:pt x="4882" y="1496"/>
                  </a:cubicBezTo>
                  <a:cubicBezTo>
                    <a:pt x="5358" y="1043"/>
                    <a:pt x="5858" y="686"/>
                    <a:pt x="6370" y="436"/>
                  </a:cubicBezTo>
                  <a:lnTo>
                    <a:pt x="6370" y="436"/>
                  </a:lnTo>
                  <a:cubicBezTo>
                    <a:pt x="6001" y="1579"/>
                    <a:pt x="5239" y="2615"/>
                    <a:pt x="4382" y="3448"/>
                  </a:cubicBezTo>
                  <a:cubicBezTo>
                    <a:pt x="4361" y="3441"/>
                    <a:pt x="4342" y="3437"/>
                    <a:pt x="4323" y="3437"/>
                  </a:cubicBezTo>
                  <a:cubicBezTo>
                    <a:pt x="4218" y="3437"/>
                    <a:pt x="4139" y="3540"/>
                    <a:pt x="4179" y="3651"/>
                  </a:cubicBezTo>
                  <a:cubicBezTo>
                    <a:pt x="4072" y="3746"/>
                    <a:pt x="3989" y="3829"/>
                    <a:pt x="3893" y="3901"/>
                  </a:cubicBezTo>
                  <a:cubicBezTo>
                    <a:pt x="3762" y="3698"/>
                    <a:pt x="3548" y="3520"/>
                    <a:pt x="3322" y="3424"/>
                  </a:cubicBezTo>
                  <a:cubicBezTo>
                    <a:pt x="3393" y="3341"/>
                    <a:pt x="3441" y="3234"/>
                    <a:pt x="3524" y="3127"/>
                  </a:cubicBezTo>
                  <a:cubicBezTo>
                    <a:pt x="3703" y="3281"/>
                    <a:pt x="3727" y="3341"/>
                    <a:pt x="3834" y="3341"/>
                  </a:cubicBezTo>
                  <a:cubicBezTo>
                    <a:pt x="3977" y="3341"/>
                    <a:pt x="4060" y="3150"/>
                    <a:pt x="3941" y="3055"/>
                  </a:cubicBezTo>
                  <a:lnTo>
                    <a:pt x="3715" y="2865"/>
                  </a:lnTo>
                  <a:cubicBezTo>
                    <a:pt x="3762" y="2793"/>
                    <a:pt x="3739" y="2817"/>
                    <a:pt x="3774" y="2793"/>
                  </a:cubicBezTo>
                  <a:cubicBezTo>
                    <a:pt x="3774" y="2793"/>
                    <a:pt x="3905" y="2615"/>
                    <a:pt x="3917" y="2591"/>
                  </a:cubicBezTo>
                  <a:lnTo>
                    <a:pt x="4322" y="2936"/>
                  </a:lnTo>
                  <a:cubicBezTo>
                    <a:pt x="4354" y="2963"/>
                    <a:pt x="4394" y="2975"/>
                    <a:pt x="4433" y="2975"/>
                  </a:cubicBezTo>
                  <a:cubicBezTo>
                    <a:pt x="4480" y="2975"/>
                    <a:pt x="4527" y="2957"/>
                    <a:pt x="4560" y="2924"/>
                  </a:cubicBezTo>
                  <a:cubicBezTo>
                    <a:pt x="4620" y="2853"/>
                    <a:pt x="4608" y="2746"/>
                    <a:pt x="4548" y="2686"/>
                  </a:cubicBezTo>
                  <a:lnTo>
                    <a:pt x="4132" y="2329"/>
                  </a:lnTo>
                  <a:cubicBezTo>
                    <a:pt x="4239" y="2198"/>
                    <a:pt x="4346" y="2067"/>
                    <a:pt x="4441" y="1960"/>
                  </a:cubicBezTo>
                  <a:cubicBezTo>
                    <a:pt x="4501" y="1877"/>
                    <a:pt x="4501" y="1769"/>
                    <a:pt x="4429" y="1722"/>
                  </a:cubicBezTo>
                  <a:cubicBezTo>
                    <a:pt x="4395" y="1693"/>
                    <a:pt x="4356" y="1678"/>
                    <a:pt x="4316" y="1678"/>
                  </a:cubicBezTo>
                  <a:cubicBezTo>
                    <a:pt x="4272" y="1678"/>
                    <a:pt x="4228" y="1696"/>
                    <a:pt x="4191" y="1734"/>
                  </a:cubicBezTo>
                  <a:cubicBezTo>
                    <a:pt x="3953" y="1984"/>
                    <a:pt x="3727" y="2269"/>
                    <a:pt x="3512" y="2579"/>
                  </a:cubicBezTo>
                  <a:cubicBezTo>
                    <a:pt x="3512" y="2579"/>
                    <a:pt x="3286" y="2877"/>
                    <a:pt x="2989" y="3353"/>
                  </a:cubicBezTo>
                  <a:cubicBezTo>
                    <a:pt x="2968" y="3352"/>
                    <a:pt x="2948" y="3351"/>
                    <a:pt x="2928" y="3351"/>
                  </a:cubicBezTo>
                  <a:cubicBezTo>
                    <a:pt x="2474" y="3351"/>
                    <a:pt x="2039" y="3609"/>
                    <a:pt x="1846" y="4008"/>
                  </a:cubicBezTo>
                  <a:cubicBezTo>
                    <a:pt x="1750" y="4174"/>
                    <a:pt x="1738" y="4353"/>
                    <a:pt x="1667" y="4484"/>
                  </a:cubicBezTo>
                  <a:cubicBezTo>
                    <a:pt x="1584" y="4603"/>
                    <a:pt x="1488" y="4710"/>
                    <a:pt x="1334" y="4794"/>
                  </a:cubicBezTo>
                  <a:cubicBezTo>
                    <a:pt x="1167" y="4901"/>
                    <a:pt x="1012" y="4948"/>
                    <a:pt x="845" y="4996"/>
                  </a:cubicBezTo>
                  <a:cubicBezTo>
                    <a:pt x="786" y="5008"/>
                    <a:pt x="679" y="5032"/>
                    <a:pt x="572" y="5055"/>
                  </a:cubicBezTo>
                  <a:cubicBezTo>
                    <a:pt x="369" y="5091"/>
                    <a:pt x="274" y="5365"/>
                    <a:pt x="441" y="5508"/>
                  </a:cubicBezTo>
                  <a:cubicBezTo>
                    <a:pt x="560" y="5615"/>
                    <a:pt x="679" y="5722"/>
                    <a:pt x="810" y="5794"/>
                  </a:cubicBezTo>
                  <a:cubicBezTo>
                    <a:pt x="836" y="5809"/>
                    <a:pt x="863" y="5815"/>
                    <a:pt x="890" y="5815"/>
                  </a:cubicBezTo>
                  <a:cubicBezTo>
                    <a:pt x="948" y="5815"/>
                    <a:pt x="1003" y="5783"/>
                    <a:pt x="1036" y="5734"/>
                  </a:cubicBezTo>
                  <a:cubicBezTo>
                    <a:pt x="1084" y="5663"/>
                    <a:pt x="1048" y="5556"/>
                    <a:pt x="976" y="5508"/>
                  </a:cubicBezTo>
                  <a:cubicBezTo>
                    <a:pt x="905" y="5472"/>
                    <a:pt x="822" y="5413"/>
                    <a:pt x="750" y="5353"/>
                  </a:cubicBezTo>
                  <a:cubicBezTo>
                    <a:pt x="1238" y="5234"/>
                    <a:pt x="1679" y="5079"/>
                    <a:pt x="1929" y="4663"/>
                  </a:cubicBezTo>
                  <a:cubicBezTo>
                    <a:pt x="2036" y="4484"/>
                    <a:pt x="2048" y="4293"/>
                    <a:pt x="2119" y="4163"/>
                  </a:cubicBezTo>
                  <a:cubicBezTo>
                    <a:pt x="2261" y="3880"/>
                    <a:pt x="2560" y="3676"/>
                    <a:pt x="2883" y="3676"/>
                  </a:cubicBezTo>
                  <a:cubicBezTo>
                    <a:pt x="3078" y="3676"/>
                    <a:pt x="3281" y="3750"/>
                    <a:pt x="3465" y="3924"/>
                  </a:cubicBezTo>
                  <a:cubicBezTo>
                    <a:pt x="3881" y="4317"/>
                    <a:pt x="3762" y="5020"/>
                    <a:pt x="3203" y="5365"/>
                  </a:cubicBezTo>
                  <a:cubicBezTo>
                    <a:pt x="2842" y="5574"/>
                    <a:pt x="2359" y="5745"/>
                    <a:pt x="1888" y="5745"/>
                  </a:cubicBezTo>
                  <a:cubicBezTo>
                    <a:pt x="1769" y="5745"/>
                    <a:pt x="1651" y="5734"/>
                    <a:pt x="1536" y="5710"/>
                  </a:cubicBezTo>
                  <a:cubicBezTo>
                    <a:pt x="1524" y="5707"/>
                    <a:pt x="1511" y="5705"/>
                    <a:pt x="1498" y="5705"/>
                  </a:cubicBezTo>
                  <a:cubicBezTo>
                    <a:pt x="1426" y="5705"/>
                    <a:pt x="1356" y="5760"/>
                    <a:pt x="1345" y="5841"/>
                  </a:cubicBezTo>
                  <a:cubicBezTo>
                    <a:pt x="1334" y="5925"/>
                    <a:pt x="1393" y="6020"/>
                    <a:pt x="1488" y="6032"/>
                  </a:cubicBezTo>
                  <a:cubicBezTo>
                    <a:pt x="1628" y="6059"/>
                    <a:pt x="1767" y="6071"/>
                    <a:pt x="1906" y="6071"/>
                  </a:cubicBezTo>
                  <a:cubicBezTo>
                    <a:pt x="2074" y="6071"/>
                    <a:pt x="2242" y="6053"/>
                    <a:pt x="2405" y="6020"/>
                  </a:cubicBezTo>
                  <a:cubicBezTo>
                    <a:pt x="2453" y="6937"/>
                    <a:pt x="3060" y="7675"/>
                    <a:pt x="3881" y="8044"/>
                  </a:cubicBezTo>
                  <a:cubicBezTo>
                    <a:pt x="4262" y="8211"/>
                    <a:pt x="4501" y="8592"/>
                    <a:pt x="4501" y="8996"/>
                  </a:cubicBezTo>
                  <a:cubicBezTo>
                    <a:pt x="4501" y="9330"/>
                    <a:pt x="4322" y="9580"/>
                    <a:pt x="4322" y="9580"/>
                  </a:cubicBezTo>
                  <a:cubicBezTo>
                    <a:pt x="3643" y="10415"/>
                    <a:pt x="2769" y="10754"/>
                    <a:pt x="1808" y="10754"/>
                  </a:cubicBezTo>
                  <a:cubicBezTo>
                    <a:pt x="1304" y="10754"/>
                    <a:pt x="775" y="10661"/>
                    <a:pt x="238" y="10497"/>
                  </a:cubicBezTo>
                  <a:cubicBezTo>
                    <a:pt x="219" y="10492"/>
                    <a:pt x="201" y="10489"/>
                    <a:pt x="183" y="10489"/>
                  </a:cubicBezTo>
                  <a:cubicBezTo>
                    <a:pt x="111" y="10489"/>
                    <a:pt x="52" y="10528"/>
                    <a:pt x="24" y="10604"/>
                  </a:cubicBezTo>
                  <a:cubicBezTo>
                    <a:pt x="0" y="10687"/>
                    <a:pt x="36" y="10782"/>
                    <a:pt x="131" y="10806"/>
                  </a:cubicBezTo>
                  <a:cubicBezTo>
                    <a:pt x="703" y="10981"/>
                    <a:pt x="1263" y="11077"/>
                    <a:pt x="1799" y="11077"/>
                  </a:cubicBezTo>
                  <a:cubicBezTo>
                    <a:pt x="2869" y="11077"/>
                    <a:pt x="3838" y="10691"/>
                    <a:pt x="4584" y="9770"/>
                  </a:cubicBezTo>
                  <a:cubicBezTo>
                    <a:pt x="4584" y="9758"/>
                    <a:pt x="4596" y="9758"/>
                    <a:pt x="4596" y="9735"/>
                  </a:cubicBezTo>
                  <a:cubicBezTo>
                    <a:pt x="5072" y="9032"/>
                    <a:pt x="4786" y="8068"/>
                    <a:pt x="4001" y="7711"/>
                  </a:cubicBezTo>
                  <a:cubicBezTo>
                    <a:pt x="3286" y="7401"/>
                    <a:pt x="2738" y="6746"/>
                    <a:pt x="2715" y="5913"/>
                  </a:cubicBezTo>
                  <a:cubicBezTo>
                    <a:pt x="3108" y="5794"/>
                    <a:pt x="3358" y="5627"/>
                    <a:pt x="3370" y="5615"/>
                  </a:cubicBezTo>
                  <a:cubicBezTo>
                    <a:pt x="3893" y="5282"/>
                    <a:pt x="4120" y="4710"/>
                    <a:pt x="4001" y="4198"/>
                  </a:cubicBezTo>
                  <a:cubicBezTo>
                    <a:pt x="5191" y="3210"/>
                    <a:pt x="6346" y="1805"/>
                    <a:pt x="6739" y="257"/>
                  </a:cubicBezTo>
                  <a:cubicBezTo>
                    <a:pt x="6778" y="121"/>
                    <a:pt x="6673" y="0"/>
                    <a:pt x="65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01" name="Google Shape;18001;p63"/>
          <p:cNvGrpSpPr/>
          <p:nvPr/>
        </p:nvGrpSpPr>
        <p:grpSpPr>
          <a:xfrm>
            <a:off x="7651983" y="3173731"/>
            <a:ext cx="107183" cy="352399"/>
            <a:chOff x="7651983" y="3349181"/>
            <a:chExt cx="107183" cy="352399"/>
          </a:xfrm>
        </p:grpSpPr>
        <p:sp>
          <p:nvSpPr>
            <p:cNvPr id="18002" name="Google Shape;18002;p63"/>
            <p:cNvSpPr/>
            <p:nvPr/>
          </p:nvSpPr>
          <p:spPr>
            <a:xfrm>
              <a:off x="7651983" y="3349181"/>
              <a:ext cx="84092" cy="247507"/>
            </a:xfrm>
            <a:custGeom>
              <a:rect b="b" l="l" r="r" t="t"/>
              <a:pathLst>
                <a:path extrusionOk="0" h="7782" w="2644">
                  <a:moveTo>
                    <a:pt x="1699" y="0"/>
                  </a:moveTo>
                  <a:cubicBezTo>
                    <a:pt x="1523" y="0"/>
                    <a:pt x="1349" y="75"/>
                    <a:pt x="1227" y="221"/>
                  </a:cubicBezTo>
                  <a:lnTo>
                    <a:pt x="750" y="756"/>
                  </a:lnTo>
                  <a:cubicBezTo>
                    <a:pt x="274" y="1292"/>
                    <a:pt x="0" y="1995"/>
                    <a:pt x="0" y="2721"/>
                  </a:cubicBezTo>
                  <a:lnTo>
                    <a:pt x="0" y="4602"/>
                  </a:lnTo>
                  <a:cubicBezTo>
                    <a:pt x="0" y="4793"/>
                    <a:pt x="381" y="4840"/>
                    <a:pt x="381" y="5138"/>
                  </a:cubicBezTo>
                  <a:cubicBezTo>
                    <a:pt x="381" y="5328"/>
                    <a:pt x="227" y="5388"/>
                    <a:pt x="48" y="5602"/>
                  </a:cubicBezTo>
                  <a:cubicBezTo>
                    <a:pt x="24" y="5626"/>
                    <a:pt x="0" y="5674"/>
                    <a:pt x="0" y="5721"/>
                  </a:cubicBezTo>
                  <a:lnTo>
                    <a:pt x="0" y="6876"/>
                  </a:lnTo>
                  <a:cubicBezTo>
                    <a:pt x="0" y="7162"/>
                    <a:pt x="60" y="7424"/>
                    <a:pt x="167" y="7686"/>
                  </a:cubicBezTo>
                  <a:cubicBezTo>
                    <a:pt x="203" y="7745"/>
                    <a:pt x="262" y="7781"/>
                    <a:pt x="322" y="7781"/>
                  </a:cubicBezTo>
                  <a:cubicBezTo>
                    <a:pt x="441" y="7781"/>
                    <a:pt x="512" y="7662"/>
                    <a:pt x="465" y="7543"/>
                  </a:cubicBezTo>
                  <a:cubicBezTo>
                    <a:pt x="381" y="7341"/>
                    <a:pt x="346" y="6710"/>
                    <a:pt x="334" y="5793"/>
                  </a:cubicBezTo>
                  <a:cubicBezTo>
                    <a:pt x="441" y="5638"/>
                    <a:pt x="703" y="5507"/>
                    <a:pt x="703" y="5150"/>
                  </a:cubicBezTo>
                  <a:cubicBezTo>
                    <a:pt x="703" y="4769"/>
                    <a:pt x="393" y="4614"/>
                    <a:pt x="334" y="4543"/>
                  </a:cubicBezTo>
                  <a:lnTo>
                    <a:pt x="334" y="2757"/>
                  </a:lnTo>
                  <a:cubicBezTo>
                    <a:pt x="334" y="2114"/>
                    <a:pt x="572" y="1495"/>
                    <a:pt x="989" y="1018"/>
                  </a:cubicBezTo>
                  <a:lnTo>
                    <a:pt x="1465" y="483"/>
                  </a:lnTo>
                  <a:cubicBezTo>
                    <a:pt x="1522" y="408"/>
                    <a:pt x="1604" y="372"/>
                    <a:pt x="1687" y="372"/>
                  </a:cubicBezTo>
                  <a:cubicBezTo>
                    <a:pt x="1777" y="372"/>
                    <a:pt x="1867" y="414"/>
                    <a:pt x="1929" y="494"/>
                  </a:cubicBezTo>
                  <a:lnTo>
                    <a:pt x="2310" y="971"/>
                  </a:lnTo>
                  <a:cubicBezTo>
                    <a:pt x="2343" y="1010"/>
                    <a:pt x="2390" y="1028"/>
                    <a:pt x="2438" y="1028"/>
                  </a:cubicBezTo>
                  <a:cubicBezTo>
                    <a:pt x="2477" y="1028"/>
                    <a:pt x="2516" y="1016"/>
                    <a:pt x="2548" y="995"/>
                  </a:cubicBezTo>
                  <a:cubicBezTo>
                    <a:pt x="2620" y="887"/>
                    <a:pt x="2644" y="792"/>
                    <a:pt x="2584" y="721"/>
                  </a:cubicBezTo>
                  <a:lnTo>
                    <a:pt x="2191" y="244"/>
                  </a:lnTo>
                  <a:cubicBezTo>
                    <a:pt x="2064" y="81"/>
                    <a:pt x="1881" y="0"/>
                    <a:pt x="1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3" name="Google Shape;18003;p63"/>
            <p:cNvSpPr/>
            <p:nvPr/>
          </p:nvSpPr>
          <p:spPr>
            <a:xfrm>
              <a:off x="7667885" y="3387379"/>
              <a:ext cx="91280" cy="314202"/>
            </a:xfrm>
            <a:custGeom>
              <a:rect b="b" l="l" r="r" t="t"/>
              <a:pathLst>
                <a:path extrusionOk="0" h="9879" w="2870">
                  <a:moveTo>
                    <a:pt x="2334" y="1"/>
                  </a:moveTo>
                  <a:cubicBezTo>
                    <a:pt x="2310" y="1"/>
                    <a:pt x="2286" y="6"/>
                    <a:pt x="2263" y="20"/>
                  </a:cubicBezTo>
                  <a:cubicBezTo>
                    <a:pt x="2179" y="67"/>
                    <a:pt x="2144" y="151"/>
                    <a:pt x="2179" y="246"/>
                  </a:cubicBezTo>
                  <a:cubicBezTo>
                    <a:pt x="2536" y="948"/>
                    <a:pt x="2453" y="1544"/>
                    <a:pt x="2465" y="1639"/>
                  </a:cubicBezTo>
                  <a:lnTo>
                    <a:pt x="2084" y="2044"/>
                  </a:lnTo>
                  <a:cubicBezTo>
                    <a:pt x="1822" y="2318"/>
                    <a:pt x="1858" y="2746"/>
                    <a:pt x="2144" y="2973"/>
                  </a:cubicBezTo>
                  <a:lnTo>
                    <a:pt x="2465" y="3234"/>
                  </a:lnTo>
                  <a:lnTo>
                    <a:pt x="2465" y="5616"/>
                  </a:lnTo>
                  <a:cubicBezTo>
                    <a:pt x="2465" y="5973"/>
                    <a:pt x="2358" y="6306"/>
                    <a:pt x="2155" y="6580"/>
                  </a:cubicBezTo>
                  <a:lnTo>
                    <a:pt x="1334" y="7711"/>
                  </a:lnTo>
                  <a:lnTo>
                    <a:pt x="1334" y="3937"/>
                  </a:lnTo>
                  <a:lnTo>
                    <a:pt x="2084" y="3389"/>
                  </a:lnTo>
                  <a:cubicBezTo>
                    <a:pt x="2155" y="3330"/>
                    <a:pt x="2167" y="3223"/>
                    <a:pt x="2108" y="3151"/>
                  </a:cubicBezTo>
                  <a:cubicBezTo>
                    <a:pt x="2073" y="3102"/>
                    <a:pt x="2022" y="3078"/>
                    <a:pt x="1972" y="3078"/>
                  </a:cubicBezTo>
                  <a:cubicBezTo>
                    <a:pt x="1935" y="3078"/>
                    <a:pt x="1899" y="3091"/>
                    <a:pt x="1870" y="3115"/>
                  </a:cubicBezTo>
                  <a:lnTo>
                    <a:pt x="1322" y="3520"/>
                  </a:lnTo>
                  <a:lnTo>
                    <a:pt x="1322" y="210"/>
                  </a:lnTo>
                  <a:cubicBezTo>
                    <a:pt x="1322" y="127"/>
                    <a:pt x="1251" y="44"/>
                    <a:pt x="1155" y="44"/>
                  </a:cubicBezTo>
                  <a:cubicBezTo>
                    <a:pt x="1072" y="44"/>
                    <a:pt x="989" y="127"/>
                    <a:pt x="989" y="210"/>
                  </a:cubicBezTo>
                  <a:lnTo>
                    <a:pt x="989" y="1270"/>
                  </a:lnTo>
                  <a:lnTo>
                    <a:pt x="608" y="925"/>
                  </a:lnTo>
                  <a:cubicBezTo>
                    <a:pt x="575" y="897"/>
                    <a:pt x="535" y="883"/>
                    <a:pt x="495" y="883"/>
                  </a:cubicBezTo>
                  <a:cubicBezTo>
                    <a:pt x="448" y="883"/>
                    <a:pt x="402" y="903"/>
                    <a:pt x="370" y="948"/>
                  </a:cubicBezTo>
                  <a:cubicBezTo>
                    <a:pt x="310" y="1020"/>
                    <a:pt x="310" y="1127"/>
                    <a:pt x="381" y="1187"/>
                  </a:cubicBezTo>
                  <a:cubicBezTo>
                    <a:pt x="846" y="1579"/>
                    <a:pt x="977" y="1722"/>
                    <a:pt x="989" y="1722"/>
                  </a:cubicBezTo>
                  <a:lnTo>
                    <a:pt x="989" y="4842"/>
                  </a:lnTo>
                  <a:lnTo>
                    <a:pt x="655" y="4532"/>
                  </a:lnTo>
                  <a:cubicBezTo>
                    <a:pt x="615" y="4504"/>
                    <a:pt x="573" y="4489"/>
                    <a:pt x="533" y="4489"/>
                  </a:cubicBezTo>
                  <a:cubicBezTo>
                    <a:pt x="489" y="4489"/>
                    <a:pt x="448" y="4507"/>
                    <a:pt x="417" y="4544"/>
                  </a:cubicBezTo>
                  <a:cubicBezTo>
                    <a:pt x="358" y="4616"/>
                    <a:pt x="358" y="4723"/>
                    <a:pt x="429" y="4782"/>
                  </a:cubicBezTo>
                  <a:lnTo>
                    <a:pt x="989" y="5306"/>
                  </a:lnTo>
                  <a:lnTo>
                    <a:pt x="989" y="7795"/>
                  </a:lnTo>
                  <a:lnTo>
                    <a:pt x="322" y="6854"/>
                  </a:lnTo>
                  <a:cubicBezTo>
                    <a:pt x="283" y="6808"/>
                    <a:pt x="235" y="6782"/>
                    <a:pt x="183" y="6782"/>
                  </a:cubicBezTo>
                  <a:cubicBezTo>
                    <a:pt x="155" y="6782"/>
                    <a:pt x="125" y="6789"/>
                    <a:pt x="96" y="6806"/>
                  </a:cubicBezTo>
                  <a:cubicBezTo>
                    <a:pt x="24" y="6866"/>
                    <a:pt x="12" y="6961"/>
                    <a:pt x="60" y="7033"/>
                  </a:cubicBezTo>
                  <a:lnTo>
                    <a:pt x="989" y="8342"/>
                  </a:lnTo>
                  <a:lnTo>
                    <a:pt x="989" y="8699"/>
                  </a:lnTo>
                  <a:lnTo>
                    <a:pt x="298" y="8033"/>
                  </a:lnTo>
                  <a:cubicBezTo>
                    <a:pt x="268" y="8003"/>
                    <a:pt x="227" y="7988"/>
                    <a:pt x="183" y="7988"/>
                  </a:cubicBezTo>
                  <a:cubicBezTo>
                    <a:pt x="140" y="7988"/>
                    <a:pt x="96" y="8003"/>
                    <a:pt x="60" y="8033"/>
                  </a:cubicBezTo>
                  <a:cubicBezTo>
                    <a:pt x="0" y="8092"/>
                    <a:pt x="0" y="8187"/>
                    <a:pt x="60" y="8271"/>
                  </a:cubicBezTo>
                  <a:lnTo>
                    <a:pt x="977" y="9164"/>
                  </a:lnTo>
                  <a:lnTo>
                    <a:pt x="977" y="9711"/>
                  </a:lnTo>
                  <a:cubicBezTo>
                    <a:pt x="977" y="9795"/>
                    <a:pt x="1048" y="9878"/>
                    <a:pt x="1143" y="9878"/>
                  </a:cubicBezTo>
                  <a:cubicBezTo>
                    <a:pt x="1227" y="9878"/>
                    <a:pt x="1310" y="9795"/>
                    <a:pt x="1310" y="9711"/>
                  </a:cubicBezTo>
                  <a:lnTo>
                    <a:pt x="1310" y="9164"/>
                  </a:lnTo>
                  <a:lnTo>
                    <a:pt x="2263" y="8187"/>
                  </a:lnTo>
                  <a:cubicBezTo>
                    <a:pt x="2322" y="8128"/>
                    <a:pt x="2322" y="8033"/>
                    <a:pt x="2263" y="7949"/>
                  </a:cubicBezTo>
                  <a:cubicBezTo>
                    <a:pt x="2234" y="7915"/>
                    <a:pt x="2195" y="7900"/>
                    <a:pt x="2154" y="7900"/>
                  </a:cubicBezTo>
                  <a:cubicBezTo>
                    <a:pt x="2109" y="7900"/>
                    <a:pt x="2062" y="7918"/>
                    <a:pt x="2024" y="7949"/>
                  </a:cubicBezTo>
                  <a:lnTo>
                    <a:pt x="1286" y="8688"/>
                  </a:lnTo>
                  <a:lnTo>
                    <a:pt x="1286" y="8247"/>
                  </a:lnTo>
                  <a:lnTo>
                    <a:pt x="2382" y="6759"/>
                  </a:lnTo>
                  <a:cubicBezTo>
                    <a:pt x="2632" y="6425"/>
                    <a:pt x="2763" y="6021"/>
                    <a:pt x="2763" y="5604"/>
                  </a:cubicBezTo>
                  <a:lnTo>
                    <a:pt x="2763" y="3151"/>
                  </a:lnTo>
                  <a:cubicBezTo>
                    <a:pt x="2798" y="3115"/>
                    <a:pt x="2763" y="3068"/>
                    <a:pt x="2739" y="3044"/>
                  </a:cubicBezTo>
                  <a:lnTo>
                    <a:pt x="2346" y="2734"/>
                  </a:lnTo>
                  <a:cubicBezTo>
                    <a:pt x="2215" y="2627"/>
                    <a:pt x="2203" y="2413"/>
                    <a:pt x="2322" y="2282"/>
                  </a:cubicBezTo>
                  <a:cubicBezTo>
                    <a:pt x="2715" y="1853"/>
                    <a:pt x="2798" y="1841"/>
                    <a:pt x="2798" y="1722"/>
                  </a:cubicBezTo>
                  <a:cubicBezTo>
                    <a:pt x="2775" y="1568"/>
                    <a:pt x="2870" y="877"/>
                    <a:pt x="2477" y="91"/>
                  </a:cubicBezTo>
                  <a:cubicBezTo>
                    <a:pt x="2451" y="40"/>
                    <a:pt x="2394" y="1"/>
                    <a:pt x="2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04" name="Google Shape;18004;p63"/>
          <p:cNvGrpSpPr/>
          <p:nvPr/>
        </p:nvGrpSpPr>
        <p:grpSpPr>
          <a:xfrm>
            <a:off x="7973468" y="3206872"/>
            <a:ext cx="352590" cy="287072"/>
            <a:chOff x="7973468" y="3382322"/>
            <a:chExt cx="352590" cy="287072"/>
          </a:xfrm>
        </p:grpSpPr>
        <p:sp>
          <p:nvSpPr>
            <p:cNvPr id="18005" name="Google Shape;18005;p63"/>
            <p:cNvSpPr/>
            <p:nvPr/>
          </p:nvSpPr>
          <p:spPr>
            <a:xfrm>
              <a:off x="7973468" y="3382322"/>
              <a:ext cx="352590" cy="287072"/>
            </a:xfrm>
            <a:custGeom>
              <a:rect b="b" l="l" r="r" t="t"/>
              <a:pathLst>
                <a:path extrusionOk="0" h="9026" w="11086">
                  <a:moveTo>
                    <a:pt x="5370" y="334"/>
                  </a:moveTo>
                  <a:lnTo>
                    <a:pt x="5370" y="7001"/>
                  </a:lnTo>
                  <a:lnTo>
                    <a:pt x="941" y="7001"/>
                  </a:lnTo>
                  <a:lnTo>
                    <a:pt x="941" y="334"/>
                  </a:lnTo>
                  <a:close/>
                  <a:moveTo>
                    <a:pt x="5370" y="7323"/>
                  </a:moveTo>
                  <a:lnTo>
                    <a:pt x="5370" y="7656"/>
                  </a:lnTo>
                  <a:lnTo>
                    <a:pt x="941" y="7656"/>
                  </a:lnTo>
                  <a:lnTo>
                    <a:pt x="941" y="7323"/>
                  </a:lnTo>
                  <a:close/>
                  <a:moveTo>
                    <a:pt x="10133" y="7323"/>
                  </a:moveTo>
                  <a:lnTo>
                    <a:pt x="10133" y="7656"/>
                  </a:lnTo>
                  <a:lnTo>
                    <a:pt x="5704" y="7656"/>
                  </a:lnTo>
                  <a:lnTo>
                    <a:pt x="5704" y="7323"/>
                  </a:lnTo>
                  <a:close/>
                  <a:moveTo>
                    <a:pt x="5835" y="7977"/>
                  </a:moveTo>
                  <a:lnTo>
                    <a:pt x="5835" y="8680"/>
                  </a:lnTo>
                  <a:lnTo>
                    <a:pt x="5240" y="8692"/>
                  </a:lnTo>
                  <a:cubicBezTo>
                    <a:pt x="5240" y="8692"/>
                    <a:pt x="5228" y="8692"/>
                    <a:pt x="5228" y="8680"/>
                  </a:cubicBezTo>
                  <a:lnTo>
                    <a:pt x="5228" y="7977"/>
                  </a:lnTo>
                  <a:close/>
                  <a:moveTo>
                    <a:pt x="775" y="0"/>
                  </a:moveTo>
                  <a:cubicBezTo>
                    <a:pt x="691" y="0"/>
                    <a:pt x="608" y="72"/>
                    <a:pt x="608" y="167"/>
                  </a:cubicBezTo>
                  <a:lnTo>
                    <a:pt x="608" y="536"/>
                  </a:lnTo>
                  <a:lnTo>
                    <a:pt x="465" y="536"/>
                  </a:lnTo>
                  <a:cubicBezTo>
                    <a:pt x="215" y="536"/>
                    <a:pt x="1" y="738"/>
                    <a:pt x="1" y="1000"/>
                  </a:cubicBezTo>
                  <a:lnTo>
                    <a:pt x="1" y="1715"/>
                  </a:lnTo>
                  <a:cubicBezTo>
                    <a:pt x="1" y="1798"/>
                    <a:pt x="72" y="1881"/>
                    <a:pt x="167" y="1881"/>
                  </a:cubicBezTo>
                  <a:cubicBezTo>
                    <a:pt x="251" y="1881"/>
                    <a:pt x="334" y="1798"/>
                    <a:pt x="334" y="1715"/>
                  </a:cubicBezTo>
                  <a:lnTo>
                    <a:pt x="334" y="1000"/>
                  </a:lnTo>
                  <a:cubicBezTo>
                    <a:pt x="334" y="929"/>
                    <a:pt x="394" y="869"/>
                    <a:pt x="465" y="869"/>
                  </a:cubicBezTo>
                  <a:lnTo>
                    <a:pt x="608" y="869"/>
                  </a:lnTo>
                  <a:lnTo>
                    <a:pt x="608" y="7799"/>
                  </a:lnTo>
                  <a:cubicBezTo>
                    <a:pt x="608" y="7894"/>
                    <a:pt x="691" y="7965"/>
                    <a:pt x="775" y="7965"/>
                  </a:cubicBezTo>
                  <a:lnTo>
                    <a:pt x="4918" y="7965"/>
                  </a:lnTo>
                  <a:lnTo>
                    <a:pt x="4918" y="8335"/>
                  </a:lnTo>
                  <a:lnTo>
                    <a:pt x="465" y="8335"/>
                  </a:lnTo>
                  <a:cubicBezTo>
                    <a:pt x="394" y="8335"/>
                    <a:pt x="334" y="8275"/>
                    <a:pt x="334" y="8204"/>
                  </a:cubicBezTo>
                  <a:lnTo>
                    <a:pt x="334" y="2429"/>
                  </a:lnTo>
                  <a:cubicBezTo>
                    <a:pt x="334" y="2334"/>
                    <a:pt x="251" y="2262"/>
                    <a:pt x="167" y="2262"/>
                  </a:cubicBezTo>
                  <a:cubicBezTo>
                    <a:pt x="72" y="2262"/>
                    <a:pt x="1" y="2334"/>
                    <a:pt x="1" y="2429"/>
                  </a:cubicBezTo>
                  <a:lnTo>
                    <a:pt x="1" y="8204"/>
                  </a:lnTo>
                  <a:cubicBezTo>
                    <a:pt x="1" y="8454"/>
                    <a:pt x="215" y="8668"/>
                    <a:pt x="465" y="8668"/>
                  </a:cubicBezTo>
                  <a:lnTo>
                    <a:pt x="4918" y="8668"/>
                  </a:lnTo>
                  <a:lnTo>
                    <a:pt x="4918" y="8680"/>
                  </a:lnTo>
                  <a:cubicBezTo>
                    <a:pt x="4918" y="8858"/>
                    <a:pt x="5061" y="9025"/>
                    <a:pt x="5251" y="9025"/>
                  </a:cubicBezTo>
                  <a:lnTo>
                    <a:pt x="5835" y="9025"/>
                  </a:lnTo>
                  <a:cubicBezTo>
                    <a:pt x="6013" y="9025"/>
                    <a:pt x="6180" y="8870"/>
                    <a:pt x="6180" y="8680"/>
                  </a:cubicBezTo>
                  <a:lnTo>
                    <a:pt x="6180" y="8668"/>
                  </a:lnTo>
                  <a:lnTo>
                    <a:pt x="10633" y="8668"/>
                  </a:lnTo>
                  <a:cubicBezTo>
                    <a:pt x="10883" y="8668"/>
                    <a:pt x="11085" y="8454"/>
                    <a:pt x="11085" y="8204"/>
                  </a:cubicBezTo>
                  <a:lnTo>
                    <a:pt x="11085" y="1012"/>
                  </a:lnTo>
                  <a:cubicBezTo>
                    <a:pt x="11074" y="762"/>
                    <a:pt x="10871" y="548"/>
                    <a:pt x="10609" y="548"/>
                  </a:cubicBezTo>
                  <a:lnTo>
                    <a:pt x="10466" y="548"/>
                  </a:lnTo>
                  <a:lnTo>
                    <a:pt x="10466" y="179"/>
                  </a:lnTo>
                  <a:cubicBezTo>
                    <a:pt x="10466" y="95"/>
                    <a:pt x="10395" y="12"/>
                    <a:pt x="10300" y="12"/>
                  </a:cubicBezTo>
                  <a:lnTo>
                    <a:pt x="9692" y="12"/>
                  </a:lnTo>
                  <a:cubicBezTo>
                    <a:pt x="9597" y="12"/>
                    <a:pt x="9526" y="95"/>
                    <a:pt x="9526" y="179"/>
                  </a:cubicBezTo>
                  <a:cubicBezTo>
                    <a:pt x="9526" y="274"/>
                    <a:pt x="9597" y="345"/>
                    <a:pt x="9692" y="345"/>
                  </a:cubicBezTo>
                  <a:lnTo>
                    <a:pt x="10133" y="345"/>
                  </a:lnTo>
                  <a:lnTo>
                    <a:pt x="10133" y="5894"/>
                  </a:lnTo>
                  <a:cubicBezTo>
                    <a:pt x="10133" y="5989"/>
                    <a:pt x="10216" y="6060"/>
                    <a:pt x="10300" y="6060"/>
                  </a:cubicBezTo>
                  <a:cubicBezTo>
                    <a:pt x="10395" y="6060"/>
                    <a:pt x="10466" y="5989"/>
                    <a:pt x="10466" y="5894"/>
                  </a:cubicBezTo>
                  <a:lnTo>
                    <a:pt x="10466" y="881"/>
                  </a:lnTo>
                  <a:lnTo>
                    <a:pt x="10609" y="881"/>
                  </a:lnTo>
                  <a:cubicBezTo>
                    <a:pt x="10693" y="881"/>
                    <a:pt x="10752" y="941"/>
                    <a:pt x="10752" y="1012"/>
                  </a:cubicBezTo>
                  <a:lnTo>
                    <a:pt x="10752" y="8204"/>
                  </a:lnTo>
                  <a:cubicBezTo>
                    <a:pt x="10752" y="8275"/>
                    <a:pt x="10693" y="8335"/>
                    <a:pt x="10609" y="8335"/>
                  </a:cubicBezTo>
                  <a:lnTo>
                    <a:pt x="6168" y="8335"/>
                  </a:lnTo>
                  <a:lnTo>
                    <a:pt x="6168" y="7965"/>
                  </a:lnTo>
                  <a:lnTo>
                    <a:pt x="10300" y="7965"/>
                  </a:lnTo>
                  <a:cubicBezTo>
                    <a:pt x="10395" y="7965"/>
                    <a:pt x="10466" y="7882"/>
                    <a:pt x="10466" y="7799"/>
                  </a:cubicBezTo>
                  <a:lnTo>
                    <a:pt x="10466" y="6584"/>
                  </a:lnTo>
                  <a:cubicBezTo>
                    <a:pt x="10466" y="6489"/>
                    <a:pt x="10395" y="6418"/>
                    <a:pt x="10300" y="6418"/>
                  </a:cubicBezTo>
                  <a:cubicBezTo>
                    <a:pt x="10216" y="6418"/>
                    <a:pt x="10133" y="6489"/>
                    <a:pt x="10133" y="6584"/>
                  </a:cubicBezTo>
                  <a:lnTo>
                    <a:pt x="10133" y="7001"/>
                  </a:lnTo>
                  <a:lnTo>
                    <a:pt x="5704" y="7001"/>
                  </a:lnTo>
                  <a:lnTo>
                    <a:pt x="5704" y="334"/>
                  </a:lnTo>
                  <a:lnTo>
                    <a:pt x="9002" y="334"/>
                  </a:lnTo>
                  <a:cubicBezTo>
                    <a:pt x="9097" y="334"/>
                    <a:pt x="9169" y="250"/>
                    <a:pt x="9169" y="167"/>
                  </a:cubicBezTo>
                  <a:cubicBezTo>
                    <a:pt x="9169" y="72"/>
                    <a:pt x="9097" y="0"/>
                    <a:pt x="90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6" name="Google Shape;18006;p63"/>
            <p:cNvSpPr/>
            <p:nvPr/>
          </p:nvSpPr>
          <p:spPr>
            <a:xfrm>
              <a:off x="8051486" y="3417149"/>
              <a:ext cx="73883" cy="10623"/>
            </a:xfrm>
            <a:custGeom>
              <a:rect b="b" l="l" r="r" t="t"/>
              <a:pathLst>
                <a:path extrusionOk="0" h="334" w="2323">
                  <a:moveTo>
                    <a:pt x="167" y="1"/>
                  </a:moveTo>
                  <a:cubicBezTo>
                    <a:pt x="84" y="1"/>
                    <a:pt x="0" y="84"/>
                    <a:pt x="0" y="167"/>
                  </a:cubicBezTo>
                  <a:cubicBezTo>
                    <a:pt x="0" y="262"/>
                    <a:pt x="84" y="334"/>
                    <a:pt x="167" y="334"/>
                  </a:cubicBezTo>
                  <a:lnTo>
                    <a:pt x="2167" y="334"/>
                  </a:lnTo>
                  <a:cubicBezTo>
                    <a:pt x="2251" y="334"/>
                    <a:pt x="2322" y="262"/>
                    <a:pt x="2322" y="167"/>
                  </a:cubicBezTo>
                  <a:cubicBezTo>
                    <a:pt x="2322" y="84"/>
                    <a:pt x="225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7" name="Google Shape;18007;p63"/>
            <p:cNvSpPr/>
            <p:nvPr/>
          </p:nvSpPr>
          <p:spPr>
            <a:xfrm>
              <a:off x="8022702" y="3437981"/>
              <a:ext cx="102667" cy="10623"/>
            </a:xfrm>
            <a:custGeom>
              <a:rect b="b" l="l" r="r" t="t"/>
              <a:pathLst>
                <a:path extrusionOk="0" h="334" w="3228">
                  <a:moveTo>
                    <a:pt x="167" y="0"/>
                  </a:moveTo>
                  <a:cubicBezTo>
                    <a:pt x="72" y="0"/>
                    <a:pt x="1" y="84"/>
                    <a:pt x="1" y="167"/>
                  </a:cubicBezTo>
                  <a:cubicBezTo>
                    <a:pt x="12" y="262"/>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8" name="Google Shape;18008;p63"/>
            <p:cNvSpPr/>
            <p:nvPr/>
          </p:nvSpPr>
          <p:spPr>
            <a:xfrm>
              <a:off x="8022702" y="3458432"/>
              <a:ext cx="102667" cy="10623"/>
            </a:xfrm>
            <a:custGeom>
              <a:rect b="b" l="l" r="r" t="t"/>
              <a:pathLst>
                <a:path extrusionOk="0" h="334" w="3228">
                  <a:moveTo>
                    <a:pt x="167" y="0"/>
                  </a:moveTo>
                  <a:cubicBezTo>
                    <a:pt x="72" y="0"/>
                    <a:pt x="1" y="84"/>
                    <a:pt x="1" y="167"/>
                  </a:cubicBezTo>
                  <a:cubicBezTo>
                    <a:pt x="12" y="274"/>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9" name="Google Shape;18009;p63"/>
            <p:cNvSpPr/>
            <p:nvPr/>
          </p:nvSpPr>
          <p:spPr>
            <a:xfrm>
              <a:off x="8022702" y="3479264"/>
              <a:ext cx="81071" cy="10623"/>
            </a:xfrm>
            <a:custGeom>
              <a:rect b="b" l="l" r="r" t="t"/>
              <a:pathLst>
                <a:path extrusionOk="0" h="334" w="2549">
                  <a:moveTo>
                    <a:pt x="167" y="0"/>
                  </a:moveTo>
                  <a:cubicBezTo>
                    <a:pt x="72" y="0"/>
                    <a:pt x="1" y="84"/>
                    <a:pt x="1" y="167"/>
                  </a:cubicBezTo>
                  <a:cubicBezTo>
                    <a:pt x="12" y="262"/>
                    <a:pt x="72" y="334"/>
                    <a:pt x="167" y="334"/>
                  </a:cubicBezTo>
                  <a:lnTo>
                    <a:pt x="2382" y="334"/>
                  </a:lnTo>
                  <a:cubicBezTo>
                    <a:pt x="2477" y="334"/>
                    <a:pt x="2549" y="262"/>
                    <a:pt x="2549" y="167"/>
                  </a:cubicBezTo>
                  <a:cubicBezTo>
                    <a:pt x="2549" y="84"/>
                    <a:pt x="2477" y="0"/>
                    <a:pt x="2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0" name="Google Shape;18010;p63"/>
            <p:cNvSpPr/>
            <p:nvPr/>
          </p:nvSpPr>
          <p:spPr>
            <a:xfrm>
              <a:off x="8051486" y="3520515"/>
              <a:ext cx="73883" cy="10655"/>
            </a:xfrm>
            <a:custGeom>
              <a:rect b="b" l="l" r="r" t="t"/>
              <a:pathLst>
                <a:path extrusionOk="0" h="335" w="2323">
                  <a:moveTo>
                    <a:pt x="167" y="1"/>
                  </a:moveTo>
                  <a:cubicBezTo>
                    <a:pt x="84" y="1"/>
                    <a:pt x="0" y="72"/>
                    <a:pt x="0" y="168"/>
                  </a:cubicBezTo>
                  <a:cubicBezTo>
                    <a:pt x="0" y="251"/>
                    <a:pt x="84" y="334"/>
                    <a:pt x="167" y="334"/>
                  </a:cubicBezTo>
                  <a:lnTo>
                    <a:pt x="2167" y="334"/>
                  </a:lnTo>
                  <a:cubicBezTo>
                    <a:pt x="2251" y="334"/>
                    <a:pt x="2322" y="251"/>
                    <a:pt x="2322" y="168"/>
                  </a:cubicBezTo>
                  <a:cubicBezTo>
                    <a:pt x="2322" y="72"/>
                    <a:pt x="225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1" name="Google Shape;18011;p63"/>
            <p:cNvSpPr/>
            <p:nvPr/>
          </p:nvSpPr>
          <p:spPr>
            <a:xfrm>
              <a:off x="8022702" y="3540966"/>
              <a:ext cx="102667" cy="10273"/>
            </a:xfrm>
            <a:custGeom>
              <a:rect b="b" l="l" r="r" t="t"/>
              <a:pathLst>
                <a:path extrusionOk="0" h="323" w="3228">
                  <a:moveTo>
                    <a:pt x="167" y="1"/>
                  </a:moveTo>
                  <a:cubicBezTo>
                    <a:pt x="72" y="1"/>
                    <a:pt x="1" y="72"/>
                    <a:pt x="1" y="168"/>
                  </a:cubicBezTo>
                  <a:cubicBezTo>
                    <a:pt x="12" y="263"/>
                    <a:pt x="72" y="322"/>
                    <a:pt x="167" y="322"/>
                  </a:cubicBezTo>
                  <a:lnTo>
                    <a:pt x="3072" y="322"/>
                  </a:lnTo>
                  <a:cubicBezTo>
                    <a:pt x="3156" y="322"/>
                    <a:pt x="3227" y="251"/>
                    <a:pt x="3227" y="168"/>
                  </a:cubicBezTo>
                  <a:cubicBezTo>
                    <a:pt x="3227" y="72"/>
                    <a:pt x="3156"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2" name="Google Shape;18012;p63"/>
            <p:cNvSpPr/>
            <p:nvPr/>
          </p:nvSpPr>
          <p:spPr>
            <a:xfrm>
              <a:off x="8022702" y="3561798"/>
              <a:ext cx="49266" cy="10273"/>
            </a:xfrm>
            <a:custGeom>
              <a:rect b="b" l="l" r="r" t="t"/>
              <a:pathLst>
                <a:path extrusionOk="0" h="323" w="1549">
                  <a:moveTo>
                    <a:pt x="167" y="1"/>
                  </a:moveTo>
                  <a:cubicBezTo>
                    <a:pt x="72" y="1"/>
                    <a:pt x="1" y="72"/>
                    <a:pt x="1" y="167"/>
                  </a:cubicBezTo>
                  <a:cubicBezTo>
                    <a:pt x="12" y="251"/>
                    <a:pt x="72" y="322"/>
                    <a:pt x="167" y="322"/>
                  </a:cubicBezTo>
                  <a:lnTo>
                    <a:pt x="1382" y="322"/>
                  </a:lnTo>
                  <a:cubicBezTo>
                    <a:pt x="1477" y="322"/>
                    <a:pt x="1548" y="251"/>
                    <a:pt x="1548" y="167"/>
                  </a:cubicBezTo>
                  <a:cubicBezTo>
                    <a:pt x="1548" y="72"/>
                    <a:pt x="1477"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3" name="Google Shape;18013;p63"/>
            <p:cNvSpPr/>
            <p:nvPr/>
          </p:nvSpPr>
          <p:spPr>
            <a:xfrm>
              <a:off x="8200683" y="3486452"/>
              <a:ext cx="73883" cy="10623"/>
            </a:xfrm>
            <a:custGeom>
              <a:rect b="b" l="l" r="r" t="t"/>
              <a:pathLst>
                <a:path extrusionOk="0" h="334" w="2323">
                  <a:moveTo>
                    <a:pt x="167" y="0"/>
                  </a:moveTo>
                  <a:cubicBezTo>
                    <a:pt x="72" y="0"/>
                    <a:pt x="1" y="72"/>
                    <a:pt x="1" y="167"/>
                  </a:cubicBezTo>
                  <a:cubicBezTo>
                    <a:pt x="1" y="250"/>
                    <a:pt x="72" y="334"/>
                    <a:pt x="167" y="334"/>
                  </a:cubicBezTo>
                  <a:lnTo>
                    <a:pt x="2156" y="334"/>
                  </a:lnTo>
                  <a:cubicBezTo>
                    <a:pt x="2251" y="334"/>
                    <a:pt x="2322" y="250"/>
                    <a:pt x="2322" y="167"/>
                  </a:cubicBezTo>
                  <a:cubicBezTo>
                    <a:pt x="2322" y="72"/>
                    <a:pt x="2251" y="0"/>
                    <a:pt x="2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4" name="Google Shape;18014;p63"/>
            <p:cNvSpPr/>
            <p:nvPr/>
          </p:nvSpPr>
          <p:spPr>
            <a:xfrm>
              <a:off x="8171899" y="3506902"/>
              <a:ext cx="102667" cy="10241"/>
            </a:xfrm>
            <a:custGeom>
              <a:rect b="b" l="l" r="r" t="t"/>
              <a:pathLst>
                <a:path extrusionOk="0" h="322" w="3228">
                  <a:moveTo>
                    <a:pt x="167" y="0"/>
                  </a:moveTo>
                  <a:cubicBezTo>
                    <a:pt x="72" y="0"/>
                    <a:pt x="1" y="72"/>
                    <a:pt x="1" y="167"/>
                  </a:cubicBezTo>
                  <a:cubicBezTo>
                    <a:pt x="1" y="250"/>
                    <a:pt x="72" y="322"/>
                    <a:pt x="167" y="322"/>
                  </a:cubicBezTo>
                  <a:lnTo>
                    <a:pt x="3061" y="322"/>
                  </a:lnTo>
                  <a:cubicBezTo>
                    <a:pt x="3156" y="322"/>
                    <a:pt x="3227" y="250"/>
                    <a:pt x="3227" y="167"/>
                  </a:cubicBezTo>
                  <a:cubicBezTo>
                    <a:pt x="3227" y="72"/>
                    <a:pt x="3156" y="0"/>
                    <a:pt x="3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5" name="Google Shape;18015;p63"/>
            <p:cNvSpPr/>
            <p:nvPr/>
          </p:nvSpPr>
          <p:spPr>
            <a:xfrm>
              <a:off x="8171899" y="3527735"/>
              <a:ext cx="49266" cy="10241"/>
            </a:xfrm>
            <a:custGeom>
              <a:rect b="b" l="l" r="r" t="t"/>
              <a:pathLst>
                <a:path extrusionOk="0" h="322" w="1549">
                  <a:moveTo>
                    <a:pt x="167" y="0"/>
                  </a:moveTo>
                  <a:cubicBezTo>
                    <a:pt x="72" y="0"/>
                    <a:pt x="1" y="72"/>
                    <a:pt x="1" y="167"/>
                  </a:cubicBezTo>
                  <a:cubicBezTo>
                    <a:pt x="1" y="250"/>
                    <a:pt x="72" y="322"/>
                    <a:pt x="167" y="322"/>
                  </a:cubicBezTo>
                  <a:lnTo>
                    <a:pt x="1382" y="322"/>
                  </a:lnTo>
                  <a:cubicBezTo>
                    <a:pt x="1477" y="322"/>
                    <a:pt x="1548" y="250"/>
                    <a:pt x="1548" y="167"/>
                  </a:cubicBezTo>
                  <a:cubicBezTo>
                    <a:pt x="1548" y="72"/>
                    <a:pt x="1477" y="0"/>
                    <a:pt x="1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6" name="Google Shape;18016;p63"/>
            <p:cNvSpPr/>
            <p:nvPr/>
          </p:nvSpPr>
          <p:spPr>
            <a:xfrm>
              <a:off x="8174189" y="3417149"/>
              <a:ext cx="102635" cy="45099"/>
            </a:xfrm>
            <a:custGeom>
              <a:rect b="b" l="l" r="r" t="t"/>
              <a:pathLst>
                <a:path extrusionOk="0" h="1418" w="3227">
                  <a:moveTo>
                    <a:pt x="2905" y="334"/>
                  </a:moveTo>
                  <a:lnTo>
                    <a:pt x="2905" y="1096"/>
                  </a:lnTo>
                  <a:lnTo>
                    <a:pt x="333" y="1096"/>
                  </a:lnTo>
                  <a:lnTo>
                    <a:pt x="333" y="334"/>
                  </a:lnTo>
                  <a:close/>
                  <a:moveTo>
                    <a:pt x="167" y="1"/>
                  </a:moveTo>
                  <a:cubicBezTo>
                    <a:pt x="72" y="12"/>
                    <a:pt x="0" y="84"/>
                    <a:pt x="0" y="167"/>
                  </a:cubicBezTo>
                  <a:lnTo>
                    <a:pt x="0" y="1251"/>
                  </a:lnTo>
                  <a:cubicBezTo>
                    <a:pt x="0" y="1346"/>
                    <a:pt x="72" y="1417"/>
                    <a:pt x="167" y="1417"/>
                  </a:cubicBezTo>
                  <a:lnTo>
                    <a:pt x="3072" y="1417"/>
                  </a:lnTo>
                  <a:cubicBezTo>
                    <a:pt x="3155" y="1417"/>
                    <a:pt x="3227" y="1346"/>
                    <a:pt x="3227" y="1251"/>
                  </a:cubicBezTo>
                  <a:lnTo>
                    <a:pt x="3227" y="167"/>
                  </a:lnTo>
                  <a:cubicBezTo>
                    <a:pt x="3227" y="84"/>
                    <a:pt x="3155"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017" name="Google Shape;18017;p63"/>
          <p:cNvSpPr txBox="1"/>
          <p:nvPr/>
        </p:nvSpPr>
        <p:spPr>
          <a:xfrm>
            <a:off x="849675"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Creative Process Icons</a:t>
            </a:r>
            <a:endParaRPr sz="2400">
              <a:solidFill>
                <a:srgbClr val="FFFFFF"/>
              </a:solidFill>
            </a:endParaRPr>
          </a:p>
        </p:txBody>
      </p:sp>
      <p:sp>
        <p:nvSpPr>
          <p:cNvPr id="18018" name="Google Shape;18018;p63"/>
          <p:cNvSpPr txBox="1"/>
          <p:nvPr/>
        </p:nvSpPr>
        <p:spPr>
          <a:xfrm>
            <a:off x="4858400"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Performing Arts Icons</a:t>
            </a:r>
            <a:endParaRPr sz="2400">
              <a:solidFill>
                <a:srgbClr val="FFFFFF"/>
              </a:solidFill>
            </a:endParaRPr>
          </a:p>
        </p:txBody>
      </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8022" name="Shape 18022"/>
        <p:cNvGrpSpPr/>
        <p:nvPr/>
      </p:nvGrpSpPr>
      <p:grpSpPr>
        <a:xfrm>
          <a:off x="0" y="0"/>
          <a:ext cx="0" cy="0"/>
          <a:chOff x="0" y="0"/>
          <a:chExt cx="0" cy="0"/>
        </a:xfrm>
      </p:grpSpPr>
      <p:grpSp>
        <p:nvGrpSpPr>
          <p:cNvPr id="18023" name="Google Shape;18023;p64"/>
          <p:cNvGrpSpPr/>
          <p:nvPr/>
        </p:nvGrpSpPr>
        <p:grpSpPr>
          <a:xfrm>
            <a:off x="821808" y="1576858"/>
            <a:ext cx="347872" cy="347488"/>
            <a:chOff x="849677" y="1500658"/>
            <a:chExt cx="347872" cy="347488"/>
          </a:xfrm>
        </p:grpSpPr>
        <p:sp>
          <p:nvSpPr>
            <p:cNvPr id="18024" name="Google Shape;18024;p64"/>
            <p:cNvSpPr/>
            <p:nvPr/>
          </p:nvSpPr>
          <p:spPr>
            <a:xfrm>
              <a:off x="849677" y="1500658"/>
              <a:ext cx="347872" cy="347488"/>
            </a:xfrm>
            <a:custGeom>
              <a:rect b="b" l="l" r="r" t="t"/>
              <a:pathLst>
                <a:path extrusionOk="0" h="10859" w="10871">
                  <a:moveTo>
                    <a:pt x="2024" y="989"/>
                  </a:moveTo>
                  <a:cubicBezTo>
                    <a:pt x="2441" y="989"/>
                    <a:pt x="2810" y="1251"/>
                    <a:pt x="2977" y="1620"/>
                  </a:cubicBezTo>
                  <a:cubicBezTo>
                    <a:pt x="2560" y="1834"/>
                    <a:pt x="2179" y="2120"/>
                    <a:pt x="1834" y="2453"/>
                  </a:cubicBezTo>
                  <a:cubicBezTo>
                    <a:pt x="1703" y="2584"/>
                    <a:pt x="1560" y="2715"/>
                    <a:pt x="1441"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84" y="310"/>
                    <a:pt x="2024" y="310"/>
                  </a:cubicBezTo>
                  <a:close/>
                  <a:moveTo>
                    <a:pt x="8847" y="310"/>
                  </a:moveTo>
                  <a:cubicBezTo>
                    <a:pt x="9775" y="310"/>
                    <a:pt x="10549" y="1084"/>
                    <a:pt x="10549" y="2024"/>
                  </a:cubicBezTo>
                  <a:cubicBezTo>
                    <a:pt x="10549" y="2584"/>
                    <a:pt x="10275" y="3108"/>
                    <a:pt x="9823" y="3418"/>
                  </a:cubicBezTo>
                  <a:cubicBezTo>
                    <a:pt x="9764" y="3310"/>
                    <a:pt x="9692" y="3215"/>
                    <a:pt x="9621" y="3120"/>
                  </a:cubicBezTo>
                  <a:cubicBezTo>
                    <a:pt x="9978" y="2870"/>
                    <a:pt x="10180" y="2465"/>
                    <a:pt x="10180" y="2024"/>
                  </a:cubicBezTo>
                  <a:cubicBezTo>
                    <a:pt x="10180" y="1846"/>
                    <a:pt x="10156" y="1667"/>
                    <a:pt x="10073" y="1501"/>
                  </a:cubicBezTo>
                  <a:cubicBezTo>
                    <a:pt x="10053"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23" y="989"/>
                  </a:cubicBezTo>
                  <a:cubicBezTo>
                    <a:pt x="9002" y="989"/>
                    <a:pt x="9204" y="1036"/>
                    <a:pt x="9347" y="1143"/>
                  </a:cubicBezTo>
                  <a:cubicBezTo>
                    <a:pt x="9369" y="1154"/>
                    <a:pt x="9394" y="1160"/>
                    <a:pt x="9421" y="1160"/>
                  </a:cubicBezTo>
                  <a:cubicBezTo>
                    <a:pt x="9479" y="1160"/>
                    <a:pt x="9540" y="1133"/>
                    <a:pt x="9573" y="1084"/>
                  </a:cubicBezTo>
                  <a:cubicBezTo>
                    <a:pt x="9621" y="1001"/>
                    <a:pt x="9585" y="905"/>
                    <a:pt x="9513" y="858"/>
                  </a:cubicBezTo>
                  <a:cubicBezTo>
                    <a:pt x="9299" y="739"/>
                    <a:pt x="9061" y="667"/>
                    <a:pt x="8823" y="667"/>
                  </a:cubicBezTo>
                  <a:cubicBezTo>
                    <a:pt x="8287"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16"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05"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60" y="10859"/>
                    <a:pt x="5430" y="10859"/>
                  </a:cubicBezTo>
                  <a:cubicBezTo>
                    <a:pt x="6799" y="10859"/>
                    <a:pt x="8061" y="10359"/>
                    <a:pt x="9037" y="9418"/>
                  </a:cubicBezTo>
                  <a:cubicBezTo>
                    <a:pt x="10002" y="8490"/>
                    <a:pt x="10526" y="7239"/>
                    <a:pt x="10526" y="5930"/>
                  </a:cubicBezTo>
                  <a:cubicBezTo>
                    <a:pt x="10526" y="5144"/>
                    <a:pt x="10323" y="4382"/>
                    <a:pt x="9978" y="3703"/>
                  </a:cubicBezTo>
                  <a:cubicBezTo>
                    <a:pt x="10526" y="3322"/>
                    <a:pt x="10871" y="2703"/>
                    <a:pt x="10871" y="2024"/>
                  </a:cubicBezTo>
                  <a:cubicBezTo>
                    <a:pt x="10871" y="905"/>
                    <a:pt x="9954" y="0"/>
                    <a:pt x="8847" y="0"/>
                  </a:cubicBezTo>
                  <a:cubicBezTo>
                    <a:pt x="8025" y="0"/>
                    <a:pt x="7275" y="489"/>
                    <a:pt x="6966" y="1251"/>
                  </a:cubicBezTo>
                  <a:cubicBezTo>
                    <a:pt x="6477" y="1096"/>
                    <a:pt x="5965" y="1024"/>
                    <a:pt x="5430" y="1024"/>
                  </a:cubicBezTo>
                  <a:cubicBezTo>
                    <a:pt x="4894" y="1024"/>
                    <a:pt x="4394" y="1096"/>
                    <a:pt x="3894" y="1251"/>
                  </a:cubicBezTo>
                  <a:cubicBezTo>
                    <a:pt x="3584" y="500"/>
                    <a:pt x="2846"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5" name="Google Shape;18025;p64"/>
            <p:cNvSpPr/>
            <p:nvPr/>
          </p:nvSpPr>
          <p:spPr>
            <a:xfrm>
              <a:off x="936557" y="1663346"/>
              <a:ext cx="43072" cy="48032"/>
            </a:xfrm>
            <a:custGeom>
              <a:rect b="b" l="l" r="r" t="t"/>
              <a:pathLst>
                <a:path extrusionOk="0" h="1501" w="1346">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45"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50" y="334"/>
                    <a:pt x="833" y="250"/>
                    <a:pt x="833" y="167"/>
                  </a:cubicBezTo>
                  <a:cubicBezTo>
                    <a:pt x="833" y="72"/>
                    <a:pt x="750"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6" name="Google Shape;18026;p64"/>
            <p:cNvSpPr/>
            <p:nvPr/>
          </p:nvSpPr>
          <p:spPr>
            <a:xfrm>
              <a:off x="1066829" y="1663346"/>
              <a:ext cx="43488" cy="48032"/>
            </a:xfrm>
            <a:custGeom>
              <a:rect b="b" l="l" r="r" t="t"/>
              <a:pathLst>
                <a:path extrusionOk="0" h="1501" w="1359">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25" y="596"/>
                    <a:pt x="1025" y="691"/>
                  </a:cubicBezTo>
                  <a:lnTo>
                    <a:pt x="1025" y="846"/>
                  </a:lnTo>
                  <a:cubicBezTo>
                    <a:pt x="1025"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7" name="Google Shape;18027;p64"/>
            <p:cNvSpPr/>
            <p:nvPr/>
          </p:nvSpPr>
          <p:spPr>
            <a:xfrm>
              <a:off x="893101" y="1636178"/>
              <a:ext cx="110144" cy="116352"/>
            </a:xfrm>
            <a:custGeom>
              <a:rect b="b" l="l" r="r" t="t"/>
              <a:pathLst>
                <a:path extrusionOk="0" h="3636" w="3442">
                  <a:moveTo>
                    <a:pt x="1926" y="1"/>
                  </a:moveTo>
                  <a:cubicBezTo>
                    <a:pt x="1743" y="1"/>
                    <a:pt x="1556" y="34"/>
                    <a:pt x="1370" y="99"/>
                  </a:cubicBezTo>
                  <a:cubicBezTo>
                    <a:pt x="941" y="254"/>
                    <a:pt x="560" y="576"/>
                    <a:pt x="310" y="992"/>
                  </a:cubicBezTo>
                  <a:cubicBezTo>
                    <a:pt x="84" y="1373"/>
                    <a:pt x="1" y="1802"/>
                    <a:pt x="48" y="2219"/>
                  </a:cubicBezTo>
                  <a:cubicBezTo>
                    <a:pt x="60" y="2302"/>
                    <a:pt x="132" y="2361"/>
                    <a:pt x="227" y="2361"/>
                  </a:cubicBezTo>
                  <a:cubicBezTo>
                    <a:pt x="310" y="2350"/>
                    <a:pt x="370" y="2278"/>
                    <a:pt x="370" y="2183"/>
                  </a:cubicBezTo>
                  <a:cubicBezTo>
                    <a:pt x="346" y="1850"/>
                    <a:pt x="417" y="1469"/>
                    <a:pt x="608" y="1159"/>
                  </a:cubicBezTo>
                  <a:cubicBezTo>
                    <a:pt x="822" y="802"/>
                    <a:pt x="1132" y="540"/>
                    <a:pt x="1489" y="397"/>
                  </a:cubicBezTo>
                  <a:cubicBezTo>
                    <a:pt x="1635" y="348"/>
                    <a:pt x="1782" y="323"/>
                    <a:pt x="1922" y="323"/>
                  </a:cubicBezTo>
                  <a:cubicBezTo>
                    <a:pt x="2125" y="323"/>
                    <a:pt x="2316" y="375"/>
                    <a:pt x="2477" y="480"/>
                  </a:cubicBezTo>
                  <a:cubicBezTo>
                    <a:pt x="2775" y="635"/>
                    <a:pt x="2977" y="933"/>
                    <a:pt x="3049" y="1314"/>
                  </a:cubicBezTo>
                  <a:cubicBezTo>
                    <a:pt x="3120" y="1683"/>
                    <a:pt x="3037" y="2100"/>
                    <a:pt x="2822" y="2457"/>
                  </a:cubicBezTo>
                  <a:cubicBezTo>
                    <a:pt x="2511" y="2985"/>
                    <a:pt x="1984" y="3293"/>
                    <a:pt x="1482" y="3293"/>
                  </a:cubicBezTo>
                  <a:cubicBezTo>
                    <a:pt x="1294" y="3293"/>
                    <a:pt x="1110" y="3250"/>
                    <a:pt x="941" y="3159"/>
                  </a:cubicBezTo>
                  <a:cubicBezTo>
                    <a:pt x="787" y="3064"/>
                    <a:pt x="667" y="2957"/>
                    <a:pt x="584" y="2814"/>
                  </a:cubicBezTo>
                  <a:cubicBezTo>
                    <a:pt x="553" y="2768"/>
                    <a:pt x="498" y="2742"/>
                    <a:pt x="443" y="2742"/>
                  </a:cubicBezTo>
                  <a:cubicBezTo>
                    <a:pt x="413" y="2742"/>
                    <a:pt x="383" y="2749"/>
                    <a:pt x="358" y="2766"/>
                  </a:cubicBezTo>
                  <a:cubicBezTo>
                    <a:pt x="286" y="2814"/>
                    <a:pt x="263" y="2921"/>
                    <a:pt x="310" y="2993"/>
                  </a:cubicBezTo>
                  <a:cubicBezTo>
                    <a:pt x="429" y="3171"/>
                    <a:pt x="596" y="3314"/>
                    <a:pt x="787" y="3433"/>
                  </a:cubicBezTo>
                  <a:cubicBezTo>
                    <a:pt x="1013" y="3576"/>
                    <a:pt x="1251" y="3635"/>
                    <a:pt x="1501" y="3635"/>
                  </a:cubicBezTo>
                  <a:cubicBezTo>
                    <a:pt x="2108" y="3635"/>
                    <a:pt x="2739" y="3254"/>
                    <a:pt x="3108" y="2635"/>
                  </a:cubicBezTo>
                  <a:cubicBezTo>
                    <a:pt x="3346" y="2195"/>
                    <a:pt x="3442" y="1695"/>
                    <a:pt x="3346" y="1254"/>
                  </a:cubicBezTo>
                  <a:cubicBezTo>
                    <a:pt x="3263" y="790"/>
                    <a:pt x="3001" y="421"/>
                    <a:pt x="2632" y="195"/>
                  </a:cubicBezTo>
                  <a:cubicBezTo>
                    <a:pt x="2418" y="64"/>
                    <a:pt x="2177" y="1"/>
                    <a:pt x="19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8" name="Google Shape;18028;p64"/>
            <p:cNvSpPr/>
            <p:nvPr/>
          </p:nvSpPr>
          <p:spPr>
            <a:xfrm>
              <a:off x="1043597" y="1636882"/>
              <a:ext cx="116608" cy="115264"/>
            </a:xfrm>
            <a:custGeom>
              <a:rect b="b" l="l" r="r" t="t"/>
              <a:pathLst>
                <a:path extrusionOk="0" h="3602" w="3644">
                  <a:moveTo>
                    <a:pt x="1513" y="292"/>
                  </a:moveTo>
                  <a:cubicBezTo>
                    <a:pt x="1668" y="292"/>
                    <a:pt x="1810" y="327"/>
                    <a:pt x="1965" y="363"/>
                  </a:cubicBezTo>
                  <a:cubicBezTo>
                    <a:pt x="2322" y="506"/>
                    <a:pt x="2632" y="768"/>
                    <a:pt x="2846" y="1125"/>
                  </a:cubicBezTo>
                  <a:cubicBezTo>
                    <a:pt x="3275" y="1887"/>
                    <a:pt x="3120" y="2780"/>
                    <a:pt x="2513" y="3125"/>
                  </a:cubicBezTo>
                  <a:cubicBezTo>
                    <a:pt x="2344" y="3225"/>
                    <a:pt x="2157" y="3271"/>
                    <a:pt x="1965" y="3271"/>
                  </a:cubicBezTo>
                  <a:cubicBezTo>
                    <a:pt x="1467" y="3271"/>
                    <a:pt x="938" y="2956"/>
                    <a:pt x="620" y="2423"/>
                  </a:cubicBezTo>
                  <a:cubicBezTo>
                    <a:pt x="417" y="2066"/>
                    <a:pt x="346" y="1649"/>
                    <a:pt x="405" y="1280"/>
                  </a:cubicBezTo>
                  <a:cubicBezTo>
                    <a:pt x="477" y="899"/>
                    <a:pt x="667" y="601"/>
                    <a:pt x="965" y="446"/>
                  </a:cubicBezTo>
                  <a:cubicBezTo>
                    <a:pt x="1132" y="339"/>
                    <a:pt x="1322" y="292"/>
                    <a:pt x="1513" y="292"/>
                  </a:cubicBezTo>
                  <a:close/>
                  <a:moveTo>
                    <a:pt x="1522" y="0"/>
                  </a:moveTo>
                  <a:cubicBezTo>
                    <a:pt x="1267" y="0"/>
                    <a:pt x="1022" y="66"/>
                    <a:pt x="798" y="184"/>
                  </a:cubicBezTo>
                  <a:cubicBezTo>
                    <a:pt x="429" y="411"/>
                    <a:pt x="179" y="780"/>
                    <a:pt x="84" y="1244"/>
                  </a:cubicBezTo>
                  <a:cubicBezTo>
                    <a:pt x="1" y="1697"/>
                    <a:pt x="108" y="2185"/>
                    <a:pt x="346" y="2601"/>
                  </a:cubicBezTo>
                  <a:cubicBezTo>
                    <a:pt x="703" y="3221"/>
                    <a:pt x="1334" y="3602"/>
                    <a:pt x="1953" y="3602"/>
                  </a:cubicBezTo>
                  <a:cubicBezTo>
                    <a:pt x="2203" y="3602"/>
                    <a:pt x="2441" y="3542"/>
                    <a:pt x="2668" y="3399"/>
                  </a:cubicBezTo>
                  <a:cubicBezTo>
                    <a:pt x="3442" y="2959"/>
                    <a:pt x="3644" y="1875"/>
                    <a:pt x="3120" y="994"/>
                  </a:cubicBezTo>
                  <a:cubicBezTo>
                    <a:pt x="2870" y="565"/>
                    <a:pt x="2501" y="244"/>
                    <a:pt x="2072" y="101"/>
                  </a:cubicBezTo>
                  <a:cubicBezTo>
                    <a:pt x="1886" y="32"/>
                    <a:pt x="1701" y="0"/>
                    <a:pt x="15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9" name="Google Shape;18029;p64"/>
            <p:cNvSpPr/>
            <p:nvPr/>
          </p:nvSpPr>
          <p:spPr>
            <a:xfrm>
              <a:off x="968173" y="1730002"/>
              <a:ext cx="110144" cy="96064"/>
            </a:xfrm>
            <a:custGeom>
              <a:rect b="b" l="l" r="r" t="t"/>
              <a:pathLst>
                <a:path extrusionOk="0" h="3002" w="3442">
                  <a:moveTo>
                    <a:pt x="1715" y="287"/>
                  </a:moveTo>
                  <a:cubicBezTo>
                    <a:pt x="2024" y="287"/>
                    <a:pt x="2405" y="430"/>
                    <a:pt x="2405" y="644"/>
                  </a:cubicBezTo>
                  <a:cubicBezTo>
                    <a:pt x="2405" y="823"/>
                    <a:pt x="2108" y="1168"/>
                    <a:pt x="1715" y="1168"/>
                  </a:cubicBezTo>
                  <a:cubicBezTo>
                    <a:pt x="1334" y="1168"/>
                    <a:pt x="1036" y="823"/>
                    <a:pt x="1036" y="644"/>
                  </a:cubicBezTo>
                  <a:cubicBezTo>
                    <a:pt x="1036" y="430"/>
                    <a:pt x="1405" y="287"/>
                    <a:pt x="1715" y="287"/>
                  </a:cubicBezTo>
                  <a:close/>
                  <a:moveTo>
                    <a:pt x="1727" y="2025"/>
                  </a:moveTo>
                  <a:cubicBezTo>
                    <a:pt x="1834" y="2025"/>
                    <a:pt x="1929" y="2025"/>
                    <a:pt x="2024" y="2037"/>
                  </a:cubicBezTo>
                  <a:cubicBezTo>
                    <a:pt x="2185" y="2061"/>
                    <a:pt x="2328" y="2073"/>
                    <a:pt x="2456" y="2073"/>
                  </a:cubicBezTo>
                  <a:cubicBezTo>
                    <a:pt x="2584" y="2073"/>
                    <a:pt x="2697" y="2061"/>
                    <a:pt x="2798" y="2037"/>
                  </a:cubicBezTo>
                  <a:lnTo>
                    <a:pt x="2798" y="2037"/>
                  </a:lnTo>
                  <a:cubicBezTo>
                    <a:pt x="2679" y="2406"/>
                    <a:pt x="2251" y="2692"/>
                    <a:pt x="1727" y="2692"/>
                  </a:cubicBezTo>
                  <a:cubicBezTo>
                    <a:pt x="1215" y="2692"/>
                    <a:pt x="774" y="2418"/>
                    <a:pt x="655" y="2037"/>
                  </a:cubicBezTo>
                  <a:lnTo>
                    <a:pt x="655" y="2037"/>
                  </a:lnTo>
                  <a:cubicBezTo>
                    <a:pt x="762" y="2061"/>
                    <a:pt x="878" y="2073"/>
                    <a:pt x="1006" y="2073"/>
                  </a:cubicBezTo>
                  <a:cubicBezTo>
                    <a:pt x="1134" y="2073"/>
                    <a:pt x="1274" y="2061"/>
                    <a:pt x="1429" y="2037"/>
                  </a:cubicBezTo>
                  <a:cubicBezTo>
                    <a:pt x="1536" y="2025"/>
                    <a:pt x="1631" y="2025"/>
                    <a:pt x="1727" y="2025"/>
                  </a:cubicBezTo>
                  <a:close/>
                  <a:moveTo>
                    <a:pt x="1715" y="1"/>
                  </a:moveTo>
                  <a:cubicBezTo>
                    <a:pt x="1143" y="1"/>
                    <a:pt x="703" y="299"/>
                    <a:pt x="703" y="668"/>
                  </a:cubicBezTo>
                  <a:cubicBezTo>
                    <a:pt x="703" y="858"/>
                    <a:pt x="822" y="1073"/>
                    <a:pt x="1000" y="1239"/>
                  </a:cubicBezTo>
                  <a:cubicBezTo>
                    <a:pt x="1167" y="1370"/>
                    <a:pt x="1346" y="1454"/>
                    <a:pt x="1548" y="1501"/>
                  </a:cubicBezTo>
                  <a:lnTo>
                    <a:pt x="1548" y="1739"/>
                  </a:lnTo>
                  <a:cubicBezTo>
                    <a:pt x="1489" y="1739"/>
                    <a:pt x="1429" y="1763"/>
                    <a:pt x="1369" y="1763"/>
                  </a:cubicBezTo>
                  <a:cubicBezTo>
                    <a:pt x="1243" y="1776"/>
                    <a:pt x="1126" y="1783"/>
                    <a:pt x="1019" y="1783"/>
                  </a:cubicBezTo>
                  <a:cubicBezTo>
                    <a:pt x="724" y="1783"/>
                    <a:pt x="510" y="1731"/>
                    <a:pt x="405" y="1608"/>
                  </a:cubicBezTo>
                  <a:cubicBezTo>
                    <a:pt x="298" y="1501"/>
                    <a:pt x="334" y="1382"/>
                    <a:pt x="334" y="1370"/>
                  </a:cubicBezTo>
                  <a:cubicBezTo>
                    <a:pt x="346" y="1275"/>
                    <a:pt x="286" y="1204"/>
                    <a:pt x="215" y="1180"/>
                  </a:cubicBezTo>
                  <a:cubicBezTo>
                    <a:pt x="200" y="1176"/>
                    <a:pt x="186" y="1174"/>
                    <a:pt x="173" y="1174"/>
                  </a:cubicBezTo>
                  <a:cubicBezTo>
                    <a:pt x="99" y="1174"/>
                    <a:pt x="42" y="1228"/>
                    <a:pt x="12" y="1299"/>
                  </a:cubicBezTo>
                  <a:cubicBezTo>
                    <a:pt x="0" y="1394"/>
                    <a:pt x="0" y="1620"/>
                    <a:pt x="167" y="1799"/>
                  </a:cubicBezTo>
                  <a:cubicBezTo>
                    <a:pt x="191" y="1835"/>
                    <a:pt x="238" y="1858"/>
                    <a:pt x="274" y="1894"/>
                  </a:cubicBezTo>
                  <a:cubicBezTo>
                    <a:pt x="310" y="2513"/>
                    <a:pt x="941" y="3001"/>
                    <a:pt x="1703" y="3001"/>
                  </a:cubicBezTo>
                  <a:cubicBezTo>
                    <a:pt x="2453" y="3001"/>
                    <a:pt x="3084" y="2513"/>
                    <a:pt x="3132" y="1894"/>
                  </a:cubicBezTo>
                  <a:cubicBezTo>
                    <a:pt x="3167" y="1858"/>
                    <a:pt x="3203" y="1835"/>
                    <a:pt x="3227" y="1799"/>
                  </a:cubicBezTo>
                  <a:cubicBezTo>
                    <a:pt x="3429" y="1620"/>
                    <a:pt x="3441" y="1406"/>
                    <a:pt x="3417" y="1299"/>
                  </a:cubicBezTo>
                  <a:cubicBezTo>
                    <a:pt x="3398" y="1223"/>
                    <a:pt x="3341" y="1169"/>
                    <a:pt x="3270" y="1169"/>
                  </a:cubicBezTo>
                  <a:cubicBezTo>
                    <a:pt x="3253" y="1169"/>
                    <a:pt x="3234" y="1173"/>
                    <a:pt x="3215" y="1180"/>
                  </a:cubicBezTo>
                  <a:cubicBezTo>
                    <a:pt x="3132" y="1192"/>
                    <a:pt x="3072" y="1275"/>
                    <a:pt x="3096" y="1370"/>
                  </a:cubicBezTo>
                  <a:cubicBezTo>
                    <a:pt x="3096" y="1370"/>
                    <a:pt x="3108" y="1501"/>
                    <a:pt x="3024" y="1608"/>
                  </a:cubicBezTo>
                  <a:cubicBezTo>
                    <a:pt x="2908" y="1725"/>
                    <a:pt x="2690" y="1781"/>
                    <a:pt x="2385" y="1781"/>
                  </a:cubicBezTo>
                  <a:cubicBezTo>
                    <a:pt x="2286" y="1781"/>
                    <a:pt x="2177" y="1775"/>
                    <a:pt x="2060" y="1763"/>
                  </a:cubicBezTo>
                  <a:cubicBezTo>
                    <a:pt x="2000" y="1739"/>
                    <a:pt x="1941" y="1739"/>
                    <a:pt x="1881" y="1739"/>
                  </a:cubicBezTo>
                  <a:lnTo>
                    <a:pt x="1881" y="1501"/>
                  </a:lnTo>
                  <a:cubicBezTo>
                    <a:pt x="2072" y="1477"/>
                    <a:pt x="2262" y="1382"/>
                    <a:pt x="2429" y="1239"/>
                  </a:cubicBezTo>
                  <a:cubicBezTo>
                    <a:pt x="2620" y="1073"/>
                    <a:pt x="2727" y="858"/>
                    <a:pt x="2727" y="668"/>
                  </a:cubicBezTo>
                  <a:cubicBezTo>
                    <a:pt x="2727" y="299"/>
                    <a:pt x="2274"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30" name="Google Shape;18030;p64"/>
          <p:cNvGrpSpPr/>
          <p:nvPr/>
        </p:nvGrpSpPr>
        <p:grpSpPr>
          <a:xfrm>
            <a:off x="1387984" y="1576858"/>
            <a:ext cx="315872" cy="347488"/>
            <a:chOff x="1415853" y="1500658"/>
            <a:chExt cx="315872" cy="347488"/>
          </a:xfrm>
        </p:grpSpPr>
        <p:sp>
          <p:nvSpPr>
            <p:cNvPr id="18031" name="Google Shape;18031;p64"/>
            <p:cNvSpPr/>
            <p:nvPr/>
          </p:nvSpPr>
          <p:spPr>
            <a:xfrm>
              <a:off x="1415853" y="1500658"/>
              <a:ext cx="315872" cy="347488"/>
            </a:xfrm>
            <a:custGeom>
              <a:rect b="b" l="l" r="r" t="t"/>
              <a:pathLst>
                <a:path extrusionOk="0" h="10859" w="9871">
                  <a:moveTo>
                    <a:pt x="4894" y="322"/>
                  </a:moveTo>
                  <a:cubicBezTo>
                    <a:pt x="5739" y="322"/>
                    <a:pt x="6465" y="786"/>
                    <a:pt x="6834" y="1465"/>
                  </a:cubicBezTo>
                  <a:cubicBezTo>
                    <a:pt x="6775" y="1429"/>
                    <a:pt x="6727" y="1393"/>
                    <a:pt x="6668" y="1370"/>
                  </a:cubicBezTo>
                  <a:cubicBezTo>
                    <a:pt x="6643" y="1353"/>
                    <a:pt x="6614" y="1345"/>
                    <a:pt x="6586" y="1345"/>
                  </a:cubicBezTo>
                  <a:cubicBezTo>
                    <a:pt x="6532" y="1345"/>
                    <a:pt x="6481" y="1374"/>
                    <a:pt x="6465" y="1429"/>
                  </a:cubicBezTo>
                  <a:cubicBezTo>
                    <a:pt x="6418" y="1501"/>
                    <a:pt x="6441" y="1608"/>
                    <a:pt x="6525" y="1632"/>
                  </a:cubicBezTo>
                  <a:cubicBezTo>
                    <a:pt x="6882" y="1822"/>
                    <a:pt x="7096" y="2179"/>
                    <a:pt x="7120" y="2584"/>
                  </a:cubicBezTo>
                  <a:cubicBezTo>
                    <a:pt x="7084" y="3787"/>
                    <a:pt x="6108" y="4763"/>
                    <a:pt x="4894" y="4763"/>
                  </a:cubicBezTo>
                  <a:cubicBezTo>
                    <a:pt x="3727" y="4763"/>
                    <a:pt x="2739" y="3822"/>
                    <a:pt x="2703" y="2632"/>
                  </a:cubicBezTo>
                  <a:cubicBezTo>
                    <a:pt x="2727" y="2048"/>
                    <a:pt x="3215" y="1584"/>
                    <a:pt x="3810" y="1584"/>
                  </a:cubicBezTo>
                  <a:cubicBezTo>
                    <a:pt x="4132" y="1584"/>
                    <a:pt x="4441" y="1715"/>
                    <a:pt x="4644" y="1965"/>
                  </a:cubicBezTo>
                  <a:cubicBezTo>
                    <a:pt x="4703" y="2036"/>
                    <a:pt x="4798" y="2060"/>
                    <a:pt x="4882" y="2060"/>
                  </a:cubicBezTo>
                  <a:cubicBezTo>
                    <a:pt x="4989" y="2060"/>
                    <a:pt x="5084" y="2013"/>
                    <a:pt x="5144" y="1929"/>
                  </a:cubicBezTo>
                  <a:cubicBezTo>
                    <a:pt x="5334" y="1679"/>
                    <a:pt x="5632" y="1524"/>
                    <a:pt x="5941" y="1501"/>
                  </a:cubicBezTo>
                  <a:cubicBezTo>
                    <a:pt x="6037" y="1501"/>
                    <a:pt x="6096" y="1429"/>
                    <a:pt x="6096" y="1334"/>
                  </a:cubicBezTo>
                  <a:cubicBezTo>
                    <a:pt x="6096" y="1251"/>
                    <a:pt x="6013" y="1191"/>
                    <a:pt x="5929" y="1191"/>
                  </a:cubicBezTo>
                  <a:cubicBezTo>
                    <a:pt x="5525" y="1215"/>
                    <a:pt x="5132" y="1405"/>
                    <a:pt x="4882" y="1739"/>
                  </a:cubicBezTo>
                  <a:cubicBezTo>
                    <a:pt x="4882" y="1739"/>
                    <a:pt x="4870" y="1739"/>
                    <a:pt x="4870" y="1751"/>
                  </a:cubicBezTo>
                  <a:cubicBezTo>
                    <a:pt x="4596" y="1453"/>
                    <a:pt x="4215" y="1274"/>
                    <a:pt x="3798" y="1274"/>
                  </a:cubicBezTo>
                  <a:cubicBezTo>
                    <a:pt x="3453" y="1274"/>
                    <a:pt x="3143" y="1393"/>
                    <a:pt x="2893" y="1608"/>
                  </a:cubicBezTo>
                  <a:cubicBezTo>
                    <a:pt x="3250" y="846"/>
                    <a:pt x="4024" y="322"/>
                    <a:pt x="4894" y="322"/>
                  </a:cubicBezTo>
                  <a:close/>
                  <a:moveTo>
                    <a:pt x="2310" y="4430"/>
                  </a:moveTo>
                  <a:lnTo>
                    <a:pt x="2310" y="4430"/>
                  </a:lnTo>
                  <a:cubicBezTo>
                    <a:pt x="1726" y="5334"/>
                    <a:pt x="1369" y="6489"/>
                    <a:pt x="1357" y="7537"/>
                  </a:cubicBezTo>
                  <a:cubicBezTo>
                    <a:pt x="1146" y="7654"/>
                    <a:pt x="878" y="7684"/>
                    <a:pt x="652" y="7684"/>
                  </a:cubicBezTo>
                  <a:cubicBezTo>
                    <a:pt x="534" y="7684"/>
                    <a:pt x="427" y="7676"/>
                    <a:pt x="345" y="7668"/>
                  </a:cubicBezTo>
                  <a:cubicBezTo>
                    <a:pt x="703" y="6227"/>
                    <a:pt x="1357" y="5334"/>
                    <a:pt x="1857" y="4834"/>
                  </a:cubicBezTo>
                  <a:cubicBezTo>
                    <a:pt x="2024" y="4668"/>
                    <a:pt x="2179" y="4537"/>
                    <a:pt x="2310" y="4430"/>
                  </a:cubicBezTo>
                  <a:close/>
                  <a:moveTo>
                    <a:pt x="7501" y="4430"/>
                  </a:moveTo>
                  <a:cubicBezTo>
                    <a:pt x="7644" y="4537"/>
                    <a:pt x="7799" y="4668"/>
                    <a:pt x="7953" y="4834"/>
                  </a:cubicBezTo>
                  <a:cubicBezTo>
                    <a:pt x="8454" y="5334"/>
                    <a:pt x="9132" y="6251"/>
                    <a:pt x="9466" y="7680"/>
                  </a:cubicBezTo>
                  <a:cubicBezTo>
                    <a:pt x="9400" y="7687"/>
                    <a:pt x="9313" y="7693"/>
                    <a:pt x="9214" y="7693"/>
                  </a:cubicBezTo>
                  <a:cubicBezTo>
                    <a:pt x="8988" y="7693"/>
                    <a:pt x="8701" y="7661"/>
                    <a:pt x="8477" y="7537"/>
                  </a:cubicBezTo>
                  <a:cubicBezTo>
                    <a:pt x="8454" y="6466"/>
                    <a:pt x="8084" y="5323"/>
                    <a:pt x="7501" y="4430"/>
                  </a:cubicBezTo>
                  <a:close/>
                  <a:moveTo>
                    <a:pt x="3727" y="10192"/>
                  </a:moveTo>
                  <a:cubicBezTo>
                    <a:pt x="3965" y="10192"/>
                    <a:pt x="4155" y="10335"/>
                    <a:pt x="4215" y="10549"/>
                  </a:cubicBezTo>
                  <a:lnTo>
                    <a:pt x="2548" y="10549"/>
                  </a:lnTo>
                  <a:cubicBezTo>
                    <a:pt x="2619" y="10335"/>
                    <a:pt x="2822" y="10192"/>
                    <a:pt x="3036" y="10192"/>
                  </a:cubicBezTo>
                  <a:close/>
                  <a:moveTo>
                    <a:pt x="6930" y="4132"/>
                  </a:moveTo>
                  <a:cubicBezTo>
                    <a:pt x="7692" y="5049"/>
                    <a:pt x="8192" y="6406"/>
                    <a:pt x="8192" y="7644"/>
                  </a:cubicBezTo>
                  <a:cubicBezTo>
                    <a:pt x="8156" y="8513"/>
                    <a:pt x="7799" y="9359"/>
                    <a:pt x="7180" y="9966"/>
                  </a:cubicBezTo>
                  <a:cubicBezTo>
                    <a:pt x="7060" y="9906"/>
                    <a:pt x="6930" y="9859"/>
                    <a:pt x="6787" y="9859"/>
                  </a:cubicBezTo>
                  <a:lnTo>
                    <a:pt x="6108" y="9859"/>
                  </a:lnTo>
                  <a:cubicBezTo>
                    <a:pt x="5703" y="9859"/>
                    <a:pt x="5358" y="10156"/>
                    <a:pt x="5286" y="10549"/>
                  </a:cubicBezTo>
                  <a:lnTo>
                    <a:pt x="4560" y="10549"/>
                  </a:lnTo>
                  <a:cubicBezTo>
                    <a:pt x="4489" y="10156"/>
                    <a:pt x="4143" y="9859"/>
                    <a:pt x="3739" y="9859"/>
                  </a:cubicBezTo>
                  <a:lnTo>
                    <a:pt x="3048" y="9859"/>
                  </a:lnTo>
                  <a:cubicBezTo>
                    <a:pt x="2905" y="9859"/>
                    <a:pt x="2774" y="9894"/>
                    <a:pt x="2667" y="9966"/>
                  </a:cubicBezTo>
                  <a:cubicBezTo>
                    <a:pt x="2036" y="9359"/>
                    <a:pt x="1679" y="8525"/>
                    <a:pt x="1679" y="7644"/>
                  </a:cubicBezTo>
                  <a:cubicBezTo>
                    <a:pt x="1679" y="6406"/>
                    <a:pt x="2179" y="5061"/>
                    <a:pt x="2953" y="4132"/>
                  </a:cubicBezTo>
                  <a:cubicBezTo>
                    <a:pt x="2989" y="4180"/>
                    <a:pt x="3036" y="4239"/>
                    <a:pt x="3084" y="4275"/>
                  </a:cubicBezTo>
                  <a:cubicBezTo>
                    <a:pt x="2655" y="5049"/>
                    <a:pt x="2393" y="6049"/>
                    <a:pt x="2393" y="6954"/>
                  </a:cubicBezTo>
                  <a:cubicBezTo>
                    <a:pt x="2393" y="8442"/>
                    <a:pt x="3548" y="9668"/>
                    <a:pt x="4941" y="9668"/>
                  </a:cubicBezTo>
                  <a:cubicBezTo>
                    <a:pt x="6346" y="9668"/>
                    <a:pt x="7489" y="8442"/>
                    <a:pt x="7489" y="6954"/>
                  </a:cubicBezTo>
                  <a:cubicBezTo>
                    <a:pt x="7489" y="6525"/>
                    <a:pt x="7430" y="6096"/>
                    <a:pt x="7322" y="5644"/>
                  </a:cubicBezTo>
                  <a:cubicBezTo>
                    <a:pt x="7312" y="5569"/>
                    <a:pt x="7234" y="5523"/>
                    <a:pt x="7158" y="5523"/>
                  </a:cubicBezTo>
                  <a:cubicBezTo>
                    <a:pt x="7149" y="5523"/>
                    <a:pt x="7140" y="5524"/>
                    <a:pt x="7132" y="5525"/>
                  </a:cubicBezTo>
                  <a:cubicBezTo>
                    <a:pt x="7037" y="5549"/>
                    <a:pt x="7001" y="5632"/>
                    <a:pt x="7013" y="5727"/>
                  </a:cubicBezTo>
                  <a:cubicBezTo>
                    <a:pt x="7120" y="6144"/>
                    <a:pt x="7156" y="6561"/>
                    <a:pt x="7156" y="6954"/>
                  </a:cubicBezTo>
                  <a:cubicBezTo>
                    <a:pt x="7156" y="8287"/>
                    <a:pt x="6168" y="9359"/>
                    <a:pt x="4941" y="9359"/>
                  </a:cubicBezTo>
                  <a:cubicBezTo>
                    <a:pt x="3727" y="9359"/>
                    <a:pt x="2727" y="8287"/>
                    <a:pt x="2727" y="6954"/>
                  </a:cubicBezTo>
                  <a:cubicBezTo>
                    <a:pt x="2727" y="6120"/>
                    <a:pt x="2953" y="5215"/>
                    <a:pt x="3334" y="4501"/>
                  </a:cubicBezTo>
                  <a:cubicBezTo>
                    <a:pt x="3762" y="4858"/>
                    <a:pt x="4334" y="5084"/>
                    <a:pt x="4941" y="5084"/>
                  </a:cubicBezTo>
                  <a:cubicBezTo>
                    <a:pt x="5548" y="5084"/>
                    <a:pt x="6120" y="4858"/>
                    <a:pt x="6549" y="4501"/>
                  </a:cubicBezTo>
                  <a:cubicBezTo>
                    <a:pt x="6644" y="4668"/>
                    <a:pt x="6727" y="4846"/>
                    <a:pt x="6787" y="5037"/>
                  </a:cubicBezTo>
                  <a:cubicBezTo>
                    <a:pt x="6822" y="5096"/>
                    <a:pt x="6882" y="5144"/>
                    <a:pt x="6941" y="5144"/>
                  </a:cubicBezTo>
                  <a:cubicBezTo>
                    <a:pt x="6953" y="5144"/>
                    <a:pt x="6989" y="5144"/>
                    <a:pt x="7001" y="5132"/>
                  </a:cubicBezTo>
                  <a:cubicBezTo>
                    <a:pt x="7084" y="5096"/>
                    <a:pt x="7120" y="5013"/>
                    <a:pt x="7084" y="4918"/>
                  </a:cubicBezTo>
                  <a:cubicBezTo>
                    <a:pt x="7001" y="4691"/>
                    <a:pt x="6894" y="4477"/>
                    <a:pt x="6787" y="4275"/>
                  </a:cubicBezTo>
                  <a:cubicBezTo>
                    <a:pt x="6834" y="4239"/>
                    <a:pt x="6882" y="4180"/>
                    <a:pt x="6930" y="4132"/>
                  </a:cubicBezTo>
                  <a:close/>
                  <a:moveTo>
                    <a:pt x="6787" y="10192"/>
                  </a:moveTo>
                  <a:cubicBezTo>
                    <a:pt x="7025" y="10192"/>
                    <a:pt x="7227" y="10335"/>
                    <a:pt x="7287" y="10549"/>
                  </a:cubicBezTo>
                  <a:lnTo>
                    <a:pt x="5620" y="10549"/>
                  </a:lnTo>
                  <a:cubicBezTo>
                    <a:pt x="5691" y="10335"/>
                    <a:pt x="5882" y="10192"/>
                    <a:pt x="6108" y="10192"/>
                  </a:cubicBezTo>
                  <a:close/>
                  <a:moveTo>
                    <a:pt x="4929" y="0"/>
                  </a:moveTo>
                  <a:cubicBezTo>
                    <a:pt x="3524" y="0"/>
                    <a:pt x="2381" y="1143"/>
                    <a:pt x="2381" y="2536"/>
                  </a:cubicBezTo>
                  <a:cubicBezTo>
                    <a:pt x="2381" y="3001"/>
                    <a:pt x="2500" y="3429"/>
                    <a:pt x="2727" y="3810"/>
                  </a:cubicBezTo>
                  <a:cubicBezTo>
                    <a:pt x="2548" y="3894"/>
                    <a:pt x="2131" y="4132"/>
                    <a:pt x="1667" y="4596"/>
                  </a:cubicBezTo>
                  <a:cubicBezTo>
                    <a:pt x="1107" y="5156"/>
                    <a:pt x="369" y="6156"/>
                    <a:pt x="12" y="7775"/>
                  </a:cubicBezTo>
                  <a:cubicBezTo>
                    <a:pt x="0" y="7823"/>
                    <a:pt x="12" y="7870"/>
                    <a:pt x="36" y="7894"/>
                  </a:cubicBezTo>
                  <a:cubicBezTo>
                    <a:pt x="60" y="7930"/>
                    <a:pt x="95" y="7954"/>
                    <a:pt x="131" y="7978"/>
                  </a:cubicBezTo>
                  <a:cubicBezTo>
                    <a:pt x="155" y="7978"/>
                    <a:pt x="369" y="8013"/>
                    <a:pt x="655" y="8013"/>
                  </a:cubicBezTo>
                  <a:cubicBezTo>
                    <a:pt x="881" y="8013"/>
                    <a:pt x="1143" y="7990"/>
                    <a:pt x="1381" y="7894"/>
                  </a:cubicBezTo>
                  <a:cubicBezTo>
                    <a:pt x="1441" y="8752"/>
                    <a:pt x="1822" y="9561"/>
                    <a:pt x="2429" y="10156"/>
                  </a:cubicBezTo>
                  <a:cubicBezTo>
                    <a:pt x="2310" y="10311"/>
                    <a:pt x="2238" y="10490"/>
                    <a:pt x="2238" y="10692"/>
                  </a:cubicBezTo>
                  <a:cubicBezTo>
                    <a:pt x="2238" y="10787"/>
                    <a:pt x="2310" y="10859"/>
                    <a:pt x="2393" y="10859"/>
                  </a:cubicBezTo>
                  <a:lnTo>
                    <a:pt x="7501" y="10859"/>
                  </a:lnTo>
                  <a:cubicBezTo>
                    <a:pt x="7596" y="10859"/>
                    <a:pt x="7668" y="10787"/>
                    <a:pt x="7668" y="10692"/>
                  </a:cubicBezTo>
                  <a:cubicBezTo>
                    <a:pt x="7668" y="10490"/>
                    <a:pt x="7596" y="10311"/>
                    <a:pt x="7477" y="10156"/>
                  </a:cubicBezTo>
                  <a:cubicBezTo>
                    <a:pt x="8084" y="9549"/>
                    <a:pt x="8454" y="8752"/>
                    <a:pt x="8513" y="7894"/>
                  </a:cubicBezTo>
                  <a:cubicBezTo>
                    <a:pt x="8751" y="7990"/>
                    <a:pt x="9025" y="8013"/>
                    <a:pt x="9239" y="8013"/>
                  </a:cubicBezTo>
                  <a:cubicBezTo>
                    <a:pt x="9525" y="8013"/>
                    <a:pt x="9751" y="7978"/>
                    <a:pt x="9763" y="7978"/>
                  </a:cubicBezTo>
                  <a:cubicBezTo>
                    <a:pt x="9811" y="7954"/>
                    <a:pt x="9835" y="7942"/>
                    <a:pt x="9870" y="7894"/>
                  </a:cubicBezTo>
                  <a:cubicBezTo>
                    <a:pt x="9847" y="7859"/>
                    <a:pt x="9847" y="7811"/>
                    <a:pt x="9847" y="7775"/>
                  </a:cubicBezTo>
                  <a:cubicBezTo>
                    <a:pt x="9489" y="6156"/>
                    <a:pt x="8739" y="5156"/>
                    <a:pt x="8192" y="4596"/>
                  </a:cubicBezTo>
                  <a:cubicBezTo>
                    <a:pt x="7727" y="4132"/>
                    <a:pt x="7311" y="3894"/>
                    <a:pt x="7132" y="3810"/>
                  </a:cubicBezTo>
                  <a:cubicBezTo>
                    <a:pt x="7334" y="3429"/>
                    <a:pt x="7477" y="3001"/>
                    <a:pt x="7477" y="2536"/>
                  </a:cubicBezTo>
                  <a:cubicBezTo>
                    <a:pt x="7477" y="1143"/>
                    <a:pt x="6334"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2" name="Google Shape;18032;p64"/>
            <p:cNvSpPr/>
            <p:nvPr/>
          </p:nvSpPr>
          <p:spPr>
            <a:xfrm>
              <a:off x="1524045" y="1565810"/>
              <a:ext cx="32416" cy="37376"/>
            </a:xfrm>
            <a:custGeom>
              <a:rect b="b" l="l" r="r" t="t"/>
              <a:pathLst>
                <a:path extrusionOk="0" h="1168" w="1013">
                  <a:moveTo>
                    <a:pt x="524" y="322"/>
                  </a:moveTo>
                  <a:cubicBezTo>
                    <a:pt x="631" y="322"/>
                    <a:pt x="703" y="393"/>
                    <a:pt x="703" y="500"/>
                  </a:cubicBezTo>
                  <a:lnTo>
                    <a:pt x="703" y="667"/>
                  </a:lnTo>
                  <a:cubicBezTo>
                    <a:pt x="703" y="774"/>
                    <a:pt x="631" y="846"/>
                    <a:pt x="524" y="846"/>
                  </a:cubicBezTo>
                  <a:cubicBezTo>
                    <a:pt x="417" y="846"/>
                    <a:pt x="346" y="774"/>
                    <a:pt x="346" y="667"/>
                  </a:cubicBezTo>
                  <a:lnTo>
                    <a:pt x="346" y="500"/>
                  </a:lnTo>
                  <a:cubicBezTo>
                    <a:pt x="346" y="393"/>
                    <a:pt x="417" y="322"/>
                    <a:pt x="524" y="322"/>
                  </a:cubicBezTo>
                  <a:close/>
                  <a:moveTo>
                    <a:pt x="512" y="0"/>
                  </a:moveTo>
                  <a:cubicBezTo>
                    <a:pt x="227" y="0"/>
                    <a:pt x="0" y="227"/>
                    <a:pt x="0" y="500"/>
                  </a:cubicBezTo>
                  <a:lnTo>
                    <a:pt x="0" y="667"/>
                  </a:lnTo>
                  <a:cubicBezTo>
                    <a:pt x="0" y="953"/>
                    <a:pt x="227" y="1167"/>
                    <a:pt x="512" y="1167"/>
                  </a:cubicBezTo>
                  <a:cubicBezTo>
                    <a:pt x="786" y="1167"/>
                    <a:pt x="1012" y="953"/>
                    <a:pt x="1012" y="667"/>
                  </a:cubicBezTo>
                  <a:lnTo>
                    <a:pt x="1012" y="500"/>
                  </a:lnTo>
                  <a:cubicBezTo>
                    <a:pt x="1012" y="227"/>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3" name="Google Shape;18033;p64"/>
            <p:cNvSpPr/>
            <p:nvPr/>
          </p:nvSpPr>
          <p:spPr>
            <a:xfrm>
              <a:off x="1589965" y="1565810"/>
              <a:ext cx="32416" cy="37376"/>
            </a:xfrm>
            <a:custGeom>
              <a:rect b="b" l="l" r="r" t="t"/>
              <a:pathLst>
                <a:path extrusionOk="0" h="1168" w="1013">
                  <a:moveTo>
                    <a:pt x="500" y="322"/>
                  </a:moveTo>
                  <a:cubicBezTo>
                    <a:pt x="607" y="322"/>
                    <a:pt x="679" y="393"/>
                    <a:pt x="679" y="500"/>
                  </a:cubicBezTo>
                  <a:lnTo>
                    <a:pt x="679" y="667"/>
                  </a:lnTo>
                  <a:cubicBezTo>
                    <a:pt x="679" y="774"/>
                    <a:pt x="607" y="846"/>
                    <a:pt x="500" y="846"/>
                  </a:cubicBezTo>
                  <a:cubicBezTo>
                    <a:pt x="393" y="846"/>
                    <a:pt x="322" y="774"/>
                    <a:pt x="322" y="667"/>
                  </a:cubicBezTo>
                  <a:lnTo>
                    <a:pt x="322" y="500"/>
                  </a:lnTo>
                  <a:cubicBezTo>
                    <a:pt x="322" y="393"/>
                    <a:pt x="393" y="322"/>
                    <a:pt x="500" y="322"/>
                  </a:cubicBezTo>
                  <a:close/>
                  <a:moveTo>
                    <a:pt x="500" y="0"/>
                  </a:moveTo>
                  <a:cubicBezTo>
                    <a:pt x="215" y="0"/>
                    <a:pt x="0" y="227"/>
                    <a:pt x="0" y="500"/>
                  </a:cubicBezTo>
                  <a:lnTo>
                    <a:pt x="0" y="667"/>
                  </a:lnTo>
                  <a:cubicBezTo>
                    <a:pt x="0" y="953"/>
                    <a:pt x="215" y="1167"/>
                    <a:pt x="500" y="1167"/>
                  </a:cubicBezTo>
                  <a:cubicBezTo>
                    <a:pt x="786" y="1167"/>
                    <a:pt x="1012" y="953"/>
                    <a:pt x="1012" y="667"/>
                  </a:cubicBezTo>
                  <a:lnTo>
                    <a:pt x="1012" y="500"/>
                  </a:lnTo>
                  <a:cubicBezTo>
                    <a:pt x="988" y="227"/>
                    <a:pt x="774"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4" name="Google Shape;18034;p64"/>
            <p:cNvSpPr/>
            <p:nvPr/>
          </p:nvSpPr>
          <p:spPr>
            <a:xfrm>
              <a:off x="1551085" y="1598386"/>
              <a:ext cx="43488" cy="42496"/>
            </a:xfrm>
            <a:custGeom>
              <a:rect b="b" l="l" r="r" t="t"/>
              <a:pathLst>
                <a:path extrusionOk="0" h="1328" w="1359">
                  <a:moveTo>
                    <a:pt x="691" y="352"/>
                  </a:moveTo>
                  <a:lnTo>
                    <a:pt x="977" y="542"/>
                  </a:lnTo>
                  <a:lnTo>
                    <a:pt x="691" y="911"/>
                  </a:lnTo>
                  <a:lnTo>
                    <a:pt x="406" y="542"/>
                  </a:lnTo>
                  <a:lnTo>
                    <a:pt x="691" y="352"/>
                  </a:lnTo>
                  <a:close/>
                  <a:moveTo>
                    <a:pt x="685" y="0"/>
                  </a:moveTo>
                  <a:cubicBezTo>
                    <a:pt x="656" y="0"/>
                    <a:pt x="626" y="6"/>
                    <a:pt x="596" y="18"/>
                  </a:cubicBezTo>
                  <a:lnTo>
                    <a:pt x="96" y="364"/>
                  </a:lnTo>
                  <a:cubicBezTo>
                    <a:pt x="60" y="399"/>
                    <a:pt x="37" y="423"/>
                    <a:pt x="25" y="471"/>
                  </a:cubicBezTo>
                  <a:cubicBezTo>
                    <a:pt x="1" y="518"/>
                    <a:pt x="25" y="554"/>
                    <a:pt x="48" y="590"/>
                  </a:cubicBezTo>
                  <a:lnTo>
                    <a:pt x="560" y="1268"/>
                  </a:lnTo>
                  <a:cubicBezTo>
                    <a:pt x="584" y="1316"/>
                    <a:pt x="632" y="1328"/>
                    <a:pt x="691" y="1328"/>
                  </a:cubicBezTo>
                  <a:cubicBezTo>
                    <a:pt x="739" y="1328"/>
                    <a:pt x="799" y="1304"/>
                    <a:pt x="822" y="1268"/>
                  </a:cubicBezTo>
                  <a:lnTo>
                    <a:pt x="1322" y="590"/>
                  </a:lnTo>
                  <a:cubicBezTo>
                    <a:pt x="1358" y="554"/>
                    <a:pt x="1358" y="518"/>
                    <a:pt x="1358" y="471"/>
                  </a:cubicBezTo>
                  <a:cubicBezTo>
                    <a:pt x="1358" y="423"/>
                    <a:pt x="1334" y="399"/>
                    <a:pt x="1287" y="364"/>
                  </a:cubicBezTo>
                  <a:lnTo>
                    <a:pt x="775" y="18"/>
                  </a:lnTo>
                  <a:cubicBezTo>
                    <a:pt x="745" y="6"/>
                    <a:pt x="715" y="0"/>
                    <a:pt x="6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35" name="Google Shape;18035;p64"/>
          <p:cNvGrpSpPr/>
          <p:nvPr/>
        </p:nvGrpSpPr>
        <p:grpSpPr>
          <a:xfrm>
            <a:off x="4669520" y="1576858"/>
            <a:ext cx="347520" cy="347104"/>
            <a:chOff x="4697389" y="1500658"/>
            <a:chExt cx="347520" cy="347104"/>
          </a:xfrm>
        </p:grpSpPr>
        <p:sp>
          <p:nvSpPr>
            <p:cNvPr id="18036" name="Google Shape;18036;p64"/>
            <p:cNvSpPr/>
            <p:nvPr/>
          </p:nvSpPr>
          <p:spPr>
            <a:xfrm>
              <a:off x="4697389" y="1500658"/>
              <a:ext cx="347520" cy="347104"/>
            </a:xfrm>
            <a:custGeom>
              <a:rect b="b" l="l" r="r" t="t"/>
              <a:pathLst>
                <a:path extrusionOk="0" h="10847" w="10860">
                  <a:moveTo>
                    <a:pt x="2082" y="1011"/>
                  </a:moveTo>
                  <a:cubicBezTo>
                    <a:pt x="2474" y="1011"/>
                    <a:pt x="2807" y="1244"/>
                    <a:pt x="2977" y="1608"/>
                  </a:cubicBezTo>
                  <a:cubicBezTo>
                    <a:pt x="2560" y="1810"/>
                    <a:pt x="2191" y="2084"/>
                    <a:pt x="1846" y="2405"/>
                  </a:cubicBezTo>
                  <a:cubicBezTo>
                    <a:pt x="1691" y="2560"/>
                    <a:pt x="1548" y="2703"/>
                    <a:pt x="1417" y="2858"/>
                  </a:cubicBezTo>
                  <a:cubicBezTo>
                    <a:pt x="1156" y="2656"/>
                    <a:pt x="1001" y="2358"/>
                    <a:pt x="1001" y="2036"/>
                  </a:cubicBezTo>
                  <a:cubicBezTo>
                    <a:pt x="1001" y="1465"/>
                    <a:pt x="1453" y="1012"/>
                    <a:pt x="2025" y="1012"/>
                  </a:cubicBezTo>
                  <a:cubicBezTo>
                    <a:pt x="2044" y="1011"/>
                    <a:pt x="2063" y="1011"/>
                    <a:pt x="2082" y="1011"/>
                  </a:cubicBezTo>
                  <a:close/>
                  <a:moveTo>
                    <a:pt x="2025" y="310"/>
                  </a:moveTo>
                  <a:cubicBezTo>
                    <a:pt x="2703" y="310"/>
                    <a:pt x="3322" y="715"/>
                    <a:pt x="3584" y="1322"/>
                  </a:cubicBezTo>
                  <a:cubicBezTo>
                    <a:pt x="3465" y="1370"/>
                    <a:pt x="3358" y="1405"/>
                    <a:pt x="3239" y="1453"/>
                  </a:cubicBezTo>
                  <a:cubicBezTo>
                    <a:pt x="3025" y="977"/>
                    <a:pt x="2549" y="667"/>
                    <a:pt x="2013" y="667"/>
                  </a:cubicBezTo>
                  <a:cubicBezTo>
                    <a:pt x="1263" y="667"/>
                    <a:pt x="655" y="1274"/>
                    <a:pt x="655" y="2024"/>
                  </a:cubicBezTo>
                  <a:cubicBezTo>
                    <a:pt x="655" y="2453"/>
                    <a:pt x="858" y="2834"/>
                    <a:pt x="1191" y="3096"/>
                  </a:cubicBezTo>
                  <a:cubicBezTo>
                    <a:pt x="1120" y="3191"/>
                    <a:pt x="1060" y="3287"/>
                    <a:pt x="977" y="3394"/>
                  </a:cubicBezTo>
                  <a:cubicBezTo>
                    <a:pt x="584" y="3072"/>
                    <a:pt x="310" y="2572"/>
                    <a:pt x="310" y="2024"/>
                  </a:cubicBezTo>
                  <a:cubicBezTo>
                    <a:pt x="310" y="1084"/>
                    <a:pt x="1084" y="310"/>
                    <a:pt x="2025" y="310"/>
                  </a:cubicBezTo>
                  <a:close/>
                  <a:moveTo>
                    <a:pt x="8823" y="310"/>
                  </a:moveTo>
                  <a:cubicBezTo>
                    <a:pt x="9764" y="310"/>
                    <a:pt x="10538" y="1084"/>
                    <a:pt x="10538" y="2024"/>
                  </a:cubicBezTo>
                  <a:cubicBezTo>
                    <a:pt x="10538" y="2572"/>
                    <a:pt x="10264" y="3072"/>
                    <a:pt x="9835" y="3406"/>
                  </a:cubicBezTo>
                  <a:cubicBezTo>
                    <a:pt x="9776" y="3298"/>
                    <a:pt x="9704" y="3191"/>
                    <a:pt x="9633" y="3108"/>
                  </a:cubicBezTo>
                  <a:cubicBezTo>
                    <a:pt x="9954" y="2858"/>
                    <a:pt x="10157" y="2453"/>
                    <a:pt x="10157" y="2036"/>
                  </a:cubicBezTo>
                  <a:cubicBezTo>
                    <a:pt x="10157" y="1858"/>
                    <a:pt x="10133" y="1679"/>
                    <a:pt x="10061" y="1513"/>
                  </a:cubicBezTo>
                  <a:cubicBezTo>
                    <a:pt x="10034" y="1458"/>
                    <a:pt x="9965" y="1417"/>
                    <a:pt x="9902" y="1417"/>
                  </a:cubicBezTo>
                  <a:cubicBezTo>
                    <a:pt x="9882" y="1417"/>
                    <a:pt x="9864" y="1421"/>
                    <a:pt x="9847" y="1429"/>
                  </a:cubicBezTo>
                  <a:cubicBezTo>
                    <a:pt x="9776" y="1453"/>
                    <a:pt x="9728" y="1560"/>
                    <a:pt x="9764" y="1632"/>
                  </a:cubicBezTo>
                  <a:cubicBezTo>
                    <a:pt x="9823" y="1763"/>
                    <a:pt x="9835" y="1905"/>
                    <a:pt x="9835" y="2036"/>
                  </a:cubicBezTo>
                  <a:cubicBezTo>
                    <a:pt x="9835" y="2358"/>
                    <a:pt x="9680" y="2656"/>
                    <a:pt x="9418" y="2858"/>
                  </a:cubicBezTo>
                  <a:cubicBezTo>
                    <a:pt x="9287" y="2703"/>
                    <a:pt x="9145" y="2536"/>
                    <a:pt x="8990" y="2405"/>
                  </a:cubicBezTo>
                  <a:cubicBezTo>
                    <a:pt x="8645" y="2096"/>
                    <a:pt x="8252" y="1822"/>
                    <a:pt x="7859" y="1608"/>
                  </a:cubicBezTo>
                  <a:cubicBezTo>
                    <a:pt x="8014" y="1227"/>
                    <a:pt x="8395" y="989"/>
                    <a:pt x="8787" y="989"/>
                  </a:cubicBezTo>
                  <a:cubicBezTo>
                    <a:pt x="8966" y="989"/>
                    <a:pt x="9168" y="1036"/>
                    <a:pt x="9311" y="1143"/>
                  </a:cubicBezTo>
                  <a:cubicBezTo>
                    <a:pt x="9334" y="1158"/>
                    <a:pt x="9360" y="1165"/>
                    <a:pt x="9386" y="1165"/>
                  </a:cubicBezTo>
                  <a:cubicBezTo>
                    <a:pt x="9444" y="1165"/>
                    <a:pt x="9505" y="1133"/>
                    <a:pt x="9538" y="1084"/>
                  </a:cubicBezTo>
                  <a:cubicBezTo>
                    <a:pt x="9585" y="1012"/>
                    <a:pt x="9549" y="905"/>
                    <a:pt x="9478" y="858"/>
                  </a:cubicBezTo>
                  <a:cubicBezTo>
                    <a:pt x="9264" y="739"/>
                    <a:pt x="9026" y="667"/>
                    <a:pt x="8787" y="667"/>
                  </a:cubicBezTo>
                  <a:cubicBezTo>
                    <a:pt x="8252" y="667"/>
                    <a:pt x="7775" y="977"/>
                    <a:pt x="7561" y="1453"/>
                  </a:cubicBezTo>
                  <a:cubicBezTo>
                    <a:pt x="7454" y="1405"/>
                    <a:pt x="7335" y="1370"/>
                    <a:pt x="7216" y="1322"/>
                  </a:cubicBezTo>
                  <a:cubicBezTo>
                    <a:pt x="7525" y="727"/>
                    <a:pt x="8156" y="310"/>
                    <a:pt x="8823" y="310"/>
                  </a:cubicBezTo>
                  <a:close/>
                  <a:moveTo>
                    <a:pt x="5430" y="6775"/>
                  </a:moveTo>
                  <a:cubicBezTo>
                    <a:pt x="5692" y="6775"/>
                    <a:pt x="5954" y="6882"/>
                    <a:pt x="6144" y="7073"/>
                  </a:cubicBezTo>
                  <a:cubicBezTo>
                    <a:pt x="6323" y="7275"/>
                    <a:pt x="6430" y="7525"/>
                    <a:pt x="6418" y="7787"/>
                  </a:cubicBezTo>
                  <a:lnTo>
                    <a:pt x="6359" y="9204"/>
                  </a:lnTo>
                  <a:cubicBezTo>
                    <a:pt x="6097" y="9299"/>
                    <a:pt x="5775" y="9335"/>
                    <a:pt x="5430" y="9335"/>
                  </a:cubicBezTo>
                  <a:cubicBezTo>
                    <a:pt x="5085" y="9335"/>
                    <a:pt x="4763" y="9299"/>
                    <a:pt x="4513" y="9204"/>
                  </a:cubicBezTo>
                  <a:lnTo>
                    <a:pt x="4454" y="7787"/>
                  </a:lnTo>
                  <a:cubicBezTo>
                    <a:pt x="4430" y="7525"/>
                    <a:pt x="4537" y="7275"/>
                    <a:pt x="4715" y="7073"/>
                  </a:cubicBezTo>
                  <a:cubicBezTo>
                    <a:pt x="4906" y="6882"/>
                    <a:pt x="5168" y="6775"/>
                    <a:pt x="5430" y="6775"/>
                  </a:cubicBezTo>
                  <a:close/>
                  <a:moveTo>
                    <a:pt x="5430" y="1334"/>
                  </a:moveTo>
                  <a:cubicBezTo>
                    <a:pt x="8061" y="1334"/>
                    <a:pt x="10204" y="3322"/>
                    <a:pt x="10204" y="5775"/>
                  </a:cubicBezTo>
                  <a:cubicBezTo>
                    <a:pt x="10204" y="6823"/>
                    <a:pt x="9811" y="7835"/>
                    <a:pt x="9073" y="8644"/>
                  </a:cubicBezTo>
                  <a:cubicBezTo>
                    <a:pt x="8418" y="9359"/>
                    <a:pt x="7549" y="9859"/>
                    <a:pt x="6573" y="10085"/>
                  </a:cubicBezTo>
                  <a:cubicBezTo>
                    <a:pt x="6620" y="9966"/>
                    <a:pt x="6656" y="9835"/>
                    <a:pt x="6656" y="9704"/>
                  </a:cubicBezTo>
                  <a:lnTo>
                    <a:pt x="6668" y="9442"/>
                  </a:lnTo>
                  <a:cubicBezTo>
                    <a:pt x="6740" y="9406"/>
                    <a:pt x="6811" y="9371"/>
                    <a:pt x="6894" y="9311"/>
                  </a:cubicBezTo>
                  <a:cubicBezTo>
                    <a:pt x="6966" y="9263"/>
                    <a:pt x="6978" y="9168"/>
                    <a:pt x="6918" y="9085"/>
                  </a:cubicBezTo>
                  <a:cubicBezTo>
                    <a:pt x="6884" y="9044"/>
                    <a:pt x="6843" y="9023"/>
                    <a:pt x="6798" y="9023"/>
                  </a:cubicBezTo>
                  <a:cubicBezTo>
                    <a:pt x="6764" y="9023"/>
                    <a:pt x="6728" y="9035"/>
                    <a:pt x="6692" y="9061"/>
                  </a:cubicBezTo>
                  <a:lnTo>
                    <a:pt x="6680" y="9073"/>
                  </a:lnTo>
                  <a:lnTo>
                    <a:pt x="6728" y="7835"/>
                  </a:lnTo>
                  <a:cubicBezTo>
                    <a:pt x="6740" y="7478"/>
                    <a:pt x="6609" y="7144"/>
                    <a:pt x="6370" y="6882"/>
                  </a:cubicBezTo>
                  <a:cubicBezTo>
                    <a:pt x="6120" y="6632"/>
                    <a:pt x="5787" y="6489"/>
                    <a:pt x="5430" y="6489"/>
                  </a:cubicBezTo>
                  <a:cubicBezTo>
                    <a:pt x="5073" y="6489"/>
                    <a:pt x="4751" y="6632"/>
                    <a:pt x="4489" y="6882"/>
                  </a:cubicBezTo>
                  <a:cubicBezTo>
                    <a:pt x="4239" y="7144"/>
                    <a:pt x="4120" y="7478"/>
                    <a:pt x="4132" y="7835"/>
                  </a:cubicBezTo>
                  <a:lnTo>
                    <a:pt x="4180" y="9073"/>
                  </a:lnTo>
                  <a:lnTo>
                    <a:pt x="4168" y="9061"/>
                  </a:lnTo>
                  <a:cubicBezTo>
                    <a:pt x="4138" y="9041"/>
                    <a:pt x="4104" y="9032"/>
                    <a:pt x="4070" y="9032"/>
                  </a:cubicBezTo>
                  <a:cubicBezTo>
                    <a:pt x="4023" y="9032"/>
                    <a:pt x="3976" y="9050"/>
                    <a:pt x="3942" y="9085"/>
                  </a:cubicBezTo>
                  <a:cubicBezTo>
                    <a:pt x="3894" y="9168"/>
                    <a:pt x="3918" y="9252"/>
                    <a:pt x="3977" y="9311"/>
                  </a:cubicBezTo>
                  <a:cubicBezTo>
                    <a:pt x="4037" y="9359"/>
                    <a:pt x="4108" y="9406"/>
                    <a:pt x="4192" y="9442"/>
                  </a:cubicBezTo>
                  <a:lnTo>
                    <a:pt x="4215" y="9704"/>
                  </a:lnTo>
                  <a:cubicBezTo>
                    <a:pt x="4215" y="9835"/>
                    <a:pt x="4239" y="9966"/>
                    <a:pt x="4287" y="10085"/>
                  </a:cubicBezTo>
                  <a:cubicBezTo>
                    <a:pt x="3322" y="9859"/>
                    <a:pt x="2441" y="9359"/>
                    <a:pt x="1787" y="8644"/>
                  </a:cubicBezTo>
                  <a:cubicBezTo>
                    <a:pt x="1060" y="7835"/>
                    <a:pt x="655" y="6823"/>
                    <a:pt x="655" y="5775"/>
                  </a:cubicBezTo>
                  <a:cubicBezTo>
                    <a:pt x="655" y="3334"/>
                    <a:pt x="2799" y="1334"/>
                    <a:pt x="5430" y="1334"/>
                  </a:cubicBezTo>
                  <a:close/>
                  <a:moveTo>
                    <a:pt x="6335" y="9549"/>
                  </a:moveTo>
                  <a:lnTo>
                    <a:pt x="6335" y="9668"/>
                  </a:lnTo>
                  <a:cubicBezTo>
                    <a:pt x="6323" y="10156"/>
                    <a:pt x="5918" y="10537"/>
                    <a:pt x="5430" y="10537"/>
                  </a:cubicBezTo>
                  <a:cubicBezTo>
                    <a:pt x="4942" y="10537"/>
                    <a:pt x="4549" y="10145"/>
                    <a:pt x="4525" y="9668"/>
                  </a:cubicBezTo>
                  <a:lnTo>
                    <a:pt x="4525" y="9549"/>
                  </a:lnTo>
                  <a:cubicBezTo>
                    <a:pt x="4787" y="9621"/>
                    <a:pt x="5108" y="9668"/>
                    <a:pt x="5430" y="9668"/>
                  </a:cubicBezTo>
                  <a:cubicBezTo>
                    <a:pt x="5763" y="9668"/>
                    <a:pt x="6073" y="9621"/>
                    <a:pt x="6335" y="9549"/>
                  </a:cubicBezTo>
                  <a:close/>
                  <a:moveTo>
                    <a:pt x="2025" y="0"/>
                  </a:moveTo>
                  <a:cubicBezTo>
                    <a:pt x="905" y="0"/>
                    <a:pt x="1" y="905"/>
                    <a:pt x="1" y="2024"/>
                  </a:cubicBezTo>
                  <a:cubicBezTo>
                    <a:pt x="1" y="2679"/>
                    <a:pt x="322" y="3298"/>
                    <a:pt x="846" y="3668"/>
                  </a:cubicBezTo>
                  <a:cubicBezTo>
                    <a:pt x="501" y="4310"/>
                    <a:pt x="322" y="5025"/>
                    <a:pt x="322" y="5751"/>
                  </a:cubicBezTo>
                  <a:cubicBezTo>
                    <a:pt x="322" y="6882"/>
                    <a:pt x="763" y="7978"/>
                    <a:pt x="1548" y="8835"/>
                  </a:cubicBezTo>
                  <a:cubicBezTo>
                    <a:pt x="2310" y="9668"/>
                    <a:pt x="3358" y="10240"/>
                    <a:pt x="4513" y="10430"/>
                  </a:cubicBezTo>
                  <a:cubicBezTo>
                    <a:pt x="4727" y="10680"/>
                    <a:pt x="5061" y="10847"/>
                    <a:pt x="5430" y="10847"/>
                  </a:cubicBezTo>
                  <a:cubicBezTo>
                    <a:pt x="5799" y="10847"/>
                    <a:pt x="6132" y="10680"/>
                    <a:pt x="6359" y="10430"/>
                  </a:cubicBezTo>
                  <a:cubicBezTo>
                    <a:pt x="7502" y="10240"/>
                    <a:pt x="8537" y="9668"/>
                    <a:pt x="9299" y="8835"/>
                  </a:cubicBezTo>
                  <a:cubicBezTo>
                    <a:pt x="10085" y="7978"/>
                    <a:pt x="10526" y="6882"/>
                    <a:pt x="10526" y="5751"/>
                  </a:cubicBezTo>
                  <a:cubicBezTo>
                    <a:pt x="10526" y="5025"/>
                    <a:pt x="10347" y="4310"/>
                    <a:pt x="10002" y="3668"/>
                  </a:cubicBezTo>
                  <a:cubicBezTo>
                    <a:pt x="10538" y="3298"/>
                    <a:pt x="10859" y="2691"/>
                    <a:pt x="10859" y="2024"/>
                  </a:cubicBezTo>
                  <a:cubicBezTo>
                    <a:pt x="10859" y="905"/>
                    <a:pt x="9954" y="0"/>
                    <a:pt x="8835" y="0"/>
                  </a:cubicBezTo>
                  <a:cubicBezTo>
                    <a:pt x="8025" y="0"/>
                    <a:pt x="7287" y="489"/>
                    <a:pt x="6966" y="1227"/>
                  </a:cubicBezTo>
                  <a:cubicBezTo>
                    <a:pt x="6478" y="1084"/>
                    <a:pt x="5954" y="1012"/>
                    <a:pt x="5430" y="1012"/>
                  </a:cubicBezTo>
                  <a:cubicBezTo>
                    <a:pt x="4906" y="1012"/>
                    <a:pt x="4394" y="1084"/>
                    <a:pt x="3894" y="1227"/>
                  </a:cubicBezTo>
                  <a:cubicBezTo>
                    <a:pt x="3584" y="489"/>
                    <a:pt x="2846" y="0"/>
                    <a:pt x="2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7" name="Google Shape;18037;p64"/>
            <p:cNvSpPr/>
            <p:nvPr/>
          </p:nvSpPr>
          <p:spPr>
            <a:xfrm>
              <a:off x="4773581" y="1658002"/>
              <a:ext cx="48416" cy="59840"/>
            </a:xfrm>
            <a:custGeom>
              <a:rect b="b" l="l" r="r" t="t"/>
              <a:pathLst>
                <a:path extrusionOk="0" h="1870" w="1513">
                  <a:moveTo>
                    <a:pt x="763" y="1"/>
                  </a:moveTo>
                  <a:cubicBezTo>
                    <a:pt x="346" y="1"/>
                    <a:pt x="1" y="346"/>
                    <a:pt x="1" y="763"/>
                  </a:cubicBezTo>
                  <a:lnTo>
                    <a:pt x="1" y="1108"/>
                  </a:lnTo>
                  <a:cubicBezTo>
                    <a:pt x="1" y="1525"/>
                    <a:pt x="346" y="1870"/>
                    <a:pt x="763" y="1870"/>
                  </a:cubicBezTo>
                  <a:cubicBezTo>
                    <a:pt x="1180" y="1870"/>
                    <a:pt x="1513" y="1525"/>
                    <a:pt x="1513" y="1108"/>
                  </a:cubicBezTo>
                  <a:lnTo>
                    <a:pt x="1513" y="763"/>
                  </a:lnTo>
                  <a:cubicBezTo>
                    <a:pt x="1501" y="656"/>
                    <a:pt x="1489" y="536"/>
                    <a:pt x="1430" y="441"/>
                  </a:cubicBezTo>
                  <a:cubicBezTo>
                    <a:pt x="1394" y="380"/>
                    <a:pt x="1340" y="344"/>
                    <a:pt x="1280" y="344"/>
                  </a:cubicBezTo>
                  <a:cubicBezTo>
                    <a:pt x="1259" y="344"/>
                    <a:pt x="1237" y="349"/>
                    <a:pt x="1215" y="358"/>
                  </a:cubicBezTo>
                  <a:cubicBezTo>
                    <a:pt x="1144" y="406"/>
                    <a:pt x="1096" y="489"/>
                    <a:pt x="1144" y="572"/>
                  </a:cubicBezTo>
                  <a:cubicBezTo>
                    <a:pt x="1180"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8" y="263"/>
                    <a:pt x="918" y="167"/>
                  </a:cubicBezTo>
                  <a:cubicBezTo>
                    <a:pt x="918"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8" name="Google Shape;18038;p64"/>
            <p:cNvSpPr/>
            <p:nvPr/>
          </p:nvSpPr>
          <p:spPr>
            <a:xfrm>
              <a:off x="4920653" y="1658002"/>
              <a:ext cx="48416" cy="59840"/>
            </a:xfrm>
            <a:custGeom>
              <a:rect b="b" l="l" r="r" t="t"/>
              <a:pathLst>
                <a:path extrusionOk="0" h="1870" w="1513">
                  <a:moveTo>
                    <a:pt x="763" y="1"/>
                  </a:moveTo>
                  <a:cubicBezTo>
                    <a:pt x="346" y="1"/>
                    <a:pt x="1" y="346"/>
                    <a:pt x="1" y="763"/>
                  </a:cubicBezTo>
                  <a:lnTo>
                    <a:pt x="1" y="1108"/>
                  </a:lnTo>
                  <a:cubicBezTo>
                    <a:pt x="1" y="1525"/>
                    <a:pt x="346" y="1870"/>
                    <a:pt x="763" y="1870"/>
                  </a:cubicBezTo>
                  <a:cubicBezTo>
                    <a:pt x="1179" y="1870"/>
                    <a:pt x="1513" y="1525"/>
                    <a:pt x="1513" y="1108"/>
                  </a:cubicBezTo>
                  <a:lnTo>
                    <a:pt x="1513" y="763"/>
                  </a:lnTo>
                  <a:cubicBezTo>
                    <a:pt x="1501" y="656"/>
                    <a:pt x="1477" y="536"/>
                    <a:pt x="1429" y="441"/>
                  </a:cubicBezTo>
                  <a:cubicBezTo>
                    <a:pt x="1394" y="380"/>
                    <a:pt x="1340" y="344"/>
                    <a:pt x="1280" y="344"/>
                  </a:cubicBezTo>
                  <a:cubicBezTo>
                    <a:pt x="1259" y="344"/>
                    <a:pt x="1237" y="349"/>
                    <a:pt x="1215" y="358"/>
                  </a:cubicBezTo>
                  <a:cubicBezTo>
                    <a:pt x="1144" y="406"/>
                    <a:pt x="1096" y="489"/>
                    <a:pt x="1144" y="572"/>
                  </a:cubicBezTo>
                  <a:cubicBezTo>
                    <a:pt x="1179"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7" y="263"/>
                    <a:pt x="917" y="167"/>
                  </a:cubicBezTo>
                  <a:cubicBezTo>
                    <a:pt x="917"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39" name="Google Shape;18039;p64"/>
          <p:cNvGrpSpPr/>
          <p:nvPr/>
        </p:nvGrpSpPr>
        <p:grpSpPr>
          <a:xfrm>
            <a:off x="3575664" y="2041146"/>
            <a:ext cx="347520" cy="353760"/>
            <a:chOff x="3603533" y="1964946"/>
            <a:chExt cx="347520" cy="353760"/>
          </a:xfrm>
        </p:grpSpPr>
        <p:sp>
          <p:nvSpPr>
            <p:cNvPr id="18040" name="Google Shape;18040;p64"/>
            <p:cNvSpPr/>
            <p:nvPr/>
          </p:nvSpPr>
          <p:spPr>
            <a:xfrm>
              <a:off x="3603533" y="1964946"/>
              <a:ext cx="347520" cy="353760"/>
            </a:xfrm>
            <a:custGeom>
              <a:rect b="b" l="l" r="r" t="t"/>
              <a:pathLst>
                <a:path extrusionOk="0" h="11055" w="10860">
                  <a:moveTo>
                    <a:pt x="596" y="5672"/>
                  </a:moveTo>
                  <a:cubicBezTo>
                    <a:pt x="608" y="5672"/>
                    <a:pt x="632" y="5672"/>
                    <a:pt x="656" y="5684"/>
                  </a:cubicBezTo>
                  <a:cubicBezTo>
                    <a:pt x="537" y="5863"/>
                    <a:pt x="513" y="6065"/>
                    <a:pt x="548" y="6184"/>
                  </a:cubicBezTo>
                  <a:cubicBezTo>
                    <a:pt x="560" y="6292"/>
                    <a:pt x="668" y="6339"/>
                    <a:pt x="715" y="6351"/>
                  </a:cubicBezTo>
                  <a:cubicBezTo>
                    <a:pt x="679" y="6363"/>
                    <a:pt x="632" y="6387"/>
                    <a:pt x="596" y="6387"/>
                  </a:cubicBezTo>
                  <a:cubicBezTo>
                    <a:pt x="441" y="6387"/>
                    <a:pt x="322" y="6268"/>
                    <a:pt x="322" y="6113"/>
                  </a:cubicBezTo>
                  <a:lnTo>
                    <a:pt x="322" y="5934"/>
                  </a:lnTo>
                  <a:cubicBezTo>
                    <a:pt x="322" y="5792"/>
                    <a:pt x="441" y="5672"/>
                    <a:pt x="596" y="5672"/>
                  </a:cubicBezTo>
                  <a:close/>
                  <a:moveTo>
                    <a:pt x="4918" y="6857"/>
                  </a:moveTo>
                  <a:cubicBezTo>
                    <a:pt x="5037" y="6857"/>
                    <a:pt x="5130" y="6890"/>
                    <a:pt x="5180" y="6946"/>
                  </a:cubicBezTo>
                  <a:cubicBezTo>
                    <a:pt x="5228" y="7018"/>
                    <a:pt x="5204" y="7161"/>
                    <a:pt x="5085" y="7339"/>
                  </a:cubicBezTo>
                  <a:cubicBezTo>
                    <a:pt x="4918" y="7577"/>
                    <a:pt x="4799" y="7828"/>
                    <a:pt x="4739" y="8066"/>
                  </a:cubicBezTo>
                  <a:cubicBezTo>
                    <a:pt x="4478" y="7673"/>
                    <a:pt x="4287" y="7280"/>
                    <a:pt x="4192" y="7066"/>
                  </a:cubicBezTo>
                  <a:cubicBezTo>
                    <a:pt x="4358" y="7018"/>
                    <a:pt x="4466" y="6982"/>
                    <a:pt x="4537" y="6946"/>
                  </a:cubicBezTo>
                  <a:cubicBezTo>
                    <a:pt x="4678" y="6884"/>
                    <a:pt x="4809" y="6857"/>
                    <a:pt x="4918" y="6857"/>
                  </a:cubicBezTo>
                  <a:close/>
                  <a:moveTo>
                    <a:pt x="8464" y="324"/>
                  </a:moveTo>
                  <a:cubicBezTo>
                    <a:pt x="8714" y="324"/>
                    <a:pt x="8950" y="378"/>
                    <a:pt x="9169" y="481"/>
                  </a:cubicBezTo>
                  <a:cubicBezTo>
                    <a:pt x="9645" y="743"/>
                    <a:pt x="9942" y="1220"/>
                    <a:pt x="10097" y="1541"/>
                  </a:cubicBezTo>
                  <a:cubicBezTo>
                    <a:pt x="9938" y="1498"/>
                    <a:pt x="9780" y="1477"/>
                    <a:pt x="9628" y="1477"/>
                  </a:cubicBezTo>
                  <a:cubicBezTo>
                    <a:pt x="9361" y="1477"/>
                    <a:pt x="9112" y="1543"/>
                    <a:pt x="8907" y="1672"/>
                  </a:cubicBezTo>
                  <a:cubicBezTo>
                    <a:pt x="8585" y="1922"/>
                    <a:pt x="8418" y="2315"/>
                    <a:pt x="8466" y="2827"/>
                  </a:cubicBezTo>
                  <a:cubicBezTo>
                    <a:pt x="8526" y="3458"/>
                    <a:pt x="8942" y="4089"/>
                    <a:pt x="9371" y="4756"/>
                  </a:cubicBezTo>
                  <a:cubicBezTo>
                    <a:pt x="9942" y="5625"/>
                    <a:pt x="10538" y="6494"/>
                    <a:pt x="10538" y="7589"/>
                  </a:cubicBezTo>
                  <a:cubicBezTo>
                    <a:pt x="10514" y="8470"/>
                    <a:pt x="10240" y="9268"/>
                    <a:pt x="9728" y="9816"/>
                  </a:cubicBezTo>
                  <a:cubicBezTo>
                    <a:pt x="9192" y="10399"/>
                    <a:pt x="8454" y="10697"/>
                    <a:pt x="7585" y="10697"/>
                  </a:cubicBezTo>
                  <a:lnTo>
                    <a:pt x="4668" y="10697"/>
                  </a:lnTo>
                  <a:cubicBezTo>
                    <a:pt x="4739" y="10494"/>
                    <a:pt x="4930" y="10328"/>
                    <a:pt x="5180" y="10328"/>
                  </a:cubicBezTo>
                  <a:lnTo>
                    <a:pt x="6383" y="10328"/>
                  </a:lnTo>
                  <a:cubicBezTo>
                    <a:pt x="6466" y="10328"/>
                    <a:pt x="6549" y="10256"/>
                    <a:pt x="6549" y="10161"/>
                  </a:cubicBezTo>
                  <a:cubicBezTo>
                    <a:pt x="6549" y="10066"/>
                    <a:pt x="6466" y="9994"/>
                    <a:pt x="6383" y="9994"/>
                  </a:cubicBezTo>
                  <a:lnTo>
                    <a:pt x="5978" y="9994"/>
                  </a:lnTo>
                  <a:cubicBezTo>
                    <a:pt x="5621" y="9768"/>
                    <a:pt x="5180" y="9328"/>
                    <a:pt x="5049" y="8756"/>
                  </a:cubicBezTo>
                  <a:cubicBezTo>
                    <a:pt x="4966" y="8339"/>
                    <a:pt x="5073" y="7911"/>
                    <a:pt x="5370" y="7494"/>
                  </a:cubicBezTo>
                  <a:cubicBezTo>
                    <a:pt x="5668" y="7077"/>
                    <a:pt x="5513" y="6815"/>
                    <a:pt x="5430" y="6720"/>
                  </a:cubicBezTo>
                  <a:cubicBezTo>
                    <a:pt x="5318" y="6588"/>
                    <a:pt x="5135" y="6522"/>
                    <a:pt x="4926" y="6522"/>
                  </a:cubicBezTo>
                  <a:cubicBezTo>
                    <a:pt x="4759" y="6522"/>
                    <a:pt x="4574" y="6564"/>
                    <a:pt x="4394" y="6649"/>
                  </a:cubicBezTo>
                  <a:cubicBezTo>
                    <a:pt x="4281" y="6705"/>
                    <a:pt x="4082" y="6798"/>
                    <a:pt x="3745" y="6798"/>
                  </a:cubicBezTo>
                  <a:cubicBezTo>
                    <a:pt x="3445" y="6798"/>
                    <a:pt x="3034" y="6724"/>
                    <a:pt x="2477" y="6482"/>
                  </a:cubicBezTo>
                  <a:cubicBezTo>
                    <a:pt x="1882" y="6232"/>
                    <a:pt x="1310" y="6125"/>
                    <a:pt x="989" y="6065"/>
                  </a:cubicBezTo>
                  <a:cubicBezTo>
                    <a:pt x="953" y="6053"/>
                    <a:pt x="882" y="6053"/>
                    <a:pt x="846" y="6042"/>
                  </a:cubicBezTo>
                  <a:cubicBezTo>
                    <a:pt x="846" y="5946"/>
                    <a:pt x="870" y="5803"/>
                    <a:pt x="1060" y="5708"/>
                  </a:cubicBezTo>
                  <a:cubicBezTo>
                    <a:pt x="1092" y="5699"/>
                    <a:pt x="1141" y="5695"/>
                    <a:pt x="1201" y="5695"/>
                  </a:cubicBezTo>
                  <a:cubicBezTo>
                    <a:pt x="1298" y="5695"/>
                    <a:pt x="1423" y="5705"/>
                    <a:pt x="1549" y="5720"/>
                  </a:cubicBezTo>
                  <a:cubicBezTo>
                    <a:pt x="1739" y="5737"/>
                    <a:pt x="1967" y="5757"/>
                    <a:pt x="2218" y="5757"/>
                  </a:cubicBezTo>
                  <a:cubicBezTo>
                    <a:pt x="2877" y="5757"/>
                    <a:pt x="3697" y="5613"/>
                    <a:pt x="4430" y="4863"/>
                  </a:cubicBezTo>
                  <a:cubicBezTo>
                    <a:pt x="4489" y="4803"/>
                    <a:pt x="4489" y="4696"/>
                    <a:pt x="4430" y="4637"/>
                  </a:cubicBezTo>
                  <a:cubicBezTo>
                    <a:pt x="4400" y="4607"/>
                    <a:pt x="4358" y="4592"/>
                    <a:pt x="4317" y="4592"/>
                  </a:cubicBezTo>
                  <a:cubicBezTo>
                    <a:pt x="4275" y="4592"/>
                    <a:pt x="4233" y="4607"/>
                    <a:pt x="4204" y="4637"/>
                  </a:cubicBezTo>
                  <a:cubicBezTo>
                    <a:pt x="3608" y="5232"/>
                    <a:pt x="2977" y="5411"/>
                    <a:pt x="2406" y="5446"/>
                  </a:cubicBezTo>
                  <a:cubicBezTo>
                    <a:pt x="2227" y="5387"/>
                    <a:pt x="2072" y="5280"/>
                    <a:pt x="1977" y="5172"/>
                  </a:cubicBezTo>
                  <a:cubicBezTo>
                    <a:pt x="2120" y="5172"/>
                    <a:pt x="2287" y="5161"/>
                    <a:pt x="2465" y="5113"/>
                  </a:cubicBezTo>
                  <a:cubicBezTo>
                    <a:pt x="2549" y="5101"/>
                    <a:pt x="2596" y="5006"/>
                    <a:pt x="2584" y="4922"/>
                  </a:cubicBezTo>
                  <a:cubicBezTo>
                    <a:pt x="2574" y="4839"/>
                    <a:pt x="2499" y="4801"/>
                    <a:pt x="2425" y="4801"/>
                  </a:cubicBezTo>
                  <a:cubicBezTo>
                    <a:pt x="2415" y="4801"/>
                    <a:pt x="2404" y="4802"/>
                    <a:pt x="2394" y="4803"/>
                  </a:cubicBezTo>
                  <a:cubicBezTo>
                    <a:pt x="2241" y="4843"/>
                    <a:pt x="2103" y="4859"/>
                    <a:pt x="1981" y="4859"/>
                  </a:cubicBezTo>
                  <a:cubicBezTo>
                    <a:pt x="1552" y="4859"/>
                    <a:pt x="1310" y="4660"/>
                    <a:pt x="1227" y="4577"/>
                  </a:cubicBezTo>
                  <a:cubicBezTo>
                    <a:pt x="1275" y="4268"/>
                    <a:pt x="1584" y="3148"/>
                    <a:pt x="2703" y="2767"/>
                  </a:cubicBezTo>
                  <a:lnTo>
                    <a:pt x="2703" y="2827"/>
                  </a:lnTo>
                  <a:cubicBezTo>
                    <a:pt x="2703" y="2910"/>
                    <a:pt x="2775" y="2982"/>
                    <a:pt x="2870" y="2982"/>
                  </a:cubicBezTo>
                  <a:cubicBezTo>
                    <a:pt x="2954" y="2982"/>
                    <a:pt x="3037" y="2910"/>
                    <a:pt x="3037" y="2827"/>
                  </a:cubicBezTo>
                  <a:cubicBezTo>
                    <a:pt x="3049" y="2291"/>
                    <a:pt x="3346" y="2065"/>
                    <a:pt x="3489" y="1993"/>
                  </a:cubicBezTo>
                  <a:cubicBezTo>
                    <a:pt x="3823" y="2386"/>
                    <a:pt x="3727" y="2863"/>
                    <a:pt x="3727" y="2898"/>
                  </a:cubicBezTo>
                  <a:cubicBezTo>
                    <a:pt x="3716" y="2982"/>
                    <a:pt x="3775" y="3077"/>
                    <a:pt x="3846" y="3089"/>
                  </a:cubicBezTo>
                  <a:lnTo>
                    <a:pt x="3882" y="3089"/>
                  </a:lnTo>
                  <a:cubicBezTo>
                    <a:pt x="3930" y="3089"/>
                    <a:pt x="3966" y="3077"/>
                    <a:pt x="4001" y="3029"/>
                  </a:cubicBezTo>
                  <a:cubicBezTo>
                    <a:pt x="4132" y="3160"/>
                    <a:pt x="4311" y="3398"/>
                    <a:pt x="4370" y="3696"/>
                  </a:cubicBezTo>
                  <a:cubicBezTo>
                    <a:pt x="4382" y="3779"/>
                    <a:pt x="4442" y="3815"/>
                    <a:pt x="4525" y="3815"/>
                  </a:cubicBezTo>
                  <a:cubicBezTo>
                    <a:pt x="6037" y="3863"/>
                    <a:pt x="7418" y="4684"/>
                    <a:pt x="8192" y="5982"/>
                  </a:cubicBezTo>
                  <a:cubicBezTo>
                    <a:pt x="8538" y="6554"/>
                    <a:pt x="8752" y="7208"/>
                    <a:pt x="8788" y="7863"/>
                  </a:cubicBezTo>
                  <a:cubicBezTo>
                    <a:pt x="8835" y="8566"/>
                    <a:pt x="8704" y="9256"/>
                    <a:pt x="8371" y="9911"/>
                  </a:cubicBezTo>
                  <a:cubicBezTo>
                    <a:pt x="8335" y="9983"/>
                    <a:pt x="8371" y="10090"/>
                    <a:pt x="8454" y="10125"/>
                  </a:cubicBezTo>
                  <a:cubicBezTo>
                    <a:pt x="8478" y="10149"/>
                    <a:pt x="8490" y="10149"/>
                    <a:pt x="8526" y="10149"/>
                  </a:cubicBezTo>
                  <a:cubicBezTo>
                    <a:pt x="8585" y="10149"/>
                    <a:pt x="8645" y="10113"/>
                    <a:pt x="8669" y="10054"/>
                  </a:cubicBezTo>
                  <a:cubicBezTo>
                    <a:pt x="9014" y="9351"/>
                    <a:pt x="9169" y="8613"/>
                    <a:pt x="9121" y="7851"/>
                  </a:cubicBezTo>
                  <a:cubicBezTo>
                    <a:pt x="9073" y="7137"/>
                    <a:pt x="8847" y="6434"/>
                    <a:pt x="8478" y="5815"/>
                  </a:cubicBezTo>
                  <a:cubicBezTo>
                    <a:pt x="8121" y="5208"/>
                    <a:pt x="7633" y="4696"/>
                    <a:pt x="7061" y="4327"/>
                  </a:cubicBezTo>
                  <a:cubicBezTo>
                    <a:pt x="6787" y="3553"/>
                    <a:pt x="6394" y="2172"/>
                    <a:pt x="6847" y="1243"/>
                  </a:cubicBezTo>
                  <a:cubicBezTo>
                    <a:pt x="7025" y="862"/>
                    <a:pt x="7347" y="589"/>
                    <a:pt x="7799" y="446"/>
                  </a:cubicBezTo>
                  <a:cubicBezTo>
                    <a:pt x="8029" y="364"/>
                    <a:pt x="8252" y="324"/>
                    <a:pt x="8464" y="324"/>
                  </a:cubicBezTo>
                  <a:close/>
                  <a:moveTo>
                    <a:pt x="8449" y="0"/>
                  </a:moveTo>
                  <a:cubicBezTo>
                    <a:pt x="8203" y="0"/>
                    <a:pt x="7947" y="46"/>
                    <a:pt x="7680" y="136"/>
                  </a:cubicBezTo>
                  <a:cubicBezTo>
                    <a:pt x="7145" y="315"/>
                    <a:pt x="6752" y="636"/>
                    <a:pt x="6525" y="1112"/>
                  </a:cubicBezTo>
                  <a:cubicBezTo>
                    <a:pt x="6311" y="1577"/>
                    <a:pt x="6252" y="2172"/>
                    <a:pt x="6335" y="2875"/>
                  </a:cubicBezTo>
                  <a:cubicBezTo>
                    <a:pt x="6383" y="3244"/>
                    <a:pt x="6490" y="3660"/>
                    <a:pt x="6621" y="4077"/>
                  </a:cubicBezTo>
                  <a:cubicBezTo>
                    <a:pt x="6025" y="3744"/>
                    <a:pt x="5335" y="3565"/>
                    <a:pt x="4644" y="3529"/>
                  </a:cubicBezTo>
                  <a:cubicBezTo>
                    <a:pt x="4489" y="3065"/>
                    <a:pt x="4180" y="2767"/>
                    <a:pt x="4025" y="2660"/>
                  </a:cubicBezTo>
                  <a:cubicBezTo>
                    <a:pt x="4013" y="2422"/>
                    <a:pt x="3942" y="2065"/>
                    <a:pt x="3668" y="1767"/>
                  </a:cubicBezTo>
                  <a:lnTo>
                    <a:pt x="3704" y="1589"/>
                  </a:lnTo>
                  <a:cubicBezTo>
                    <a:pt x="3716" y="1505"/>
                    <a:pt x="3656" y="1422"/>
                    <a:pt x="3573" y="1410"/>
                  </a:cubicBezTo>
                  <a:cubicBezTo>
                    <a:pt x="3564" y="1409"/>
                    <a:pt x="3556" y="1409"/>
                    <a:pt x="3549" y="1409"/>
                  </a:cubicBezTo>
                  <a:cubicBezTo>
                    <a:pt x="3466" y="1409"/>
                    <a:pt x="3405" y="1465"/>
                    <a:pt x="3394" y="1541"/>
                  </a:cubicBezTo>
                  <a:lnTo>
                    <a:pt x="3358" y="1720"/>
                  </a:lnTo>
                  <a:cubicBezTo>
                    <a:pt x="3192" y="1803"/>
                    <a:pt x="2882" y="1993"/>
                    <a:pt x="2751" y="2434"/>
                  </a:cubicBezTo>
                  <a:cubicBezTo>
                    <a:pt x="1227" y="2839"/>
                    <a:pt x="894" y="4399"/>
                    <a:pt x="894" y="4672"/>
                  </a:cubicBezTo>
                  <a:cubicBezTo>
                    <a:pt x="894" y="4696"/>
                    <a:pt x="906" y="4744"/>
                    <a:pt x="918" y="4756"/>
                  </a:cubicBezTo>
                  <a:cubicBezTo>
                    <a:pt x="929" y="4780"/>
                    <a:pt x="1108" y="5018"/>
                    <a:pt x="1501" y="5149"/>
                  </a:cubicBezTo>
                  <a:cubicBezTo>
                    <a:pt x="1549" y="5208"/>
                    <a:pt x="1620" y="5339"/>
                    <a:pt x="1763" y="5458"/>
                  </a:cubicBezTo>
                  <a:cubicBezTo>
                    <a:pt x="1703" y="5458"/>
                    <a:pt x="1644" y="5446"/>
                    <a:pt x="1584" y="5446"/>
                  </a:cubicBezTo>
                  <a:cubicBezTo>
                    <a:pt x="1447" y="5428"/>
                    <a:pt x="1325" y="5416"/>
                    <a:pt x="1220" y="5416"/>
                  </a:cubicBezTo>
                  <a:cubicBezTo>
                    <a:pt x="1114" y="5416"/>
                    <a:pt x="1025" y="5428"/>
                    <a:pt x="953" y="5458"/>
                  </a:cubicBezTo>
                  <a:cubicBezTo>
                    <a:pt x="929" y="5458"/>
                    <a:pt x="929" y="5470"/>
                    <a:pt x="918" y="5470"/>
                  </a:cubicBezTo>
                  <a:cubicBezTo>
                    <a:pt x="870" y="5446"/>
                    <a:pt x="810" y="5411"/>
                    <a:pt x="751" y="5399"/>
                  </a:cubicBezTo>
                  <a:lnTo>
                    <a:pt x="751" y="5339"/>
                  </a:lnTo>
                  <a:cubicBezTo>
                    <a:pt x="751" y="5256"/>
                    <a:pt x="679" y="5172"/>
                    <a:pt x="596" y="5172"/>
                  </a:cubicBezTo>
                  <a:cubicBezTo>
                    <a:pt x="501" y="5172"/>
                    <a:pt x="429" y="5256"/>
                    <a:pt x="429" y="5339"/>
                  </a:cubicBezTo>
                  <a:lnTo>
                    <a:pt x="429" y="5399"/>
                  </a:lnTo>
                  <a:cubicBezTo>
                    <a:pt x="167" y="5470"/>
                    <a:pt x="1" y="5696"/>
                    <a:pt x="1" y="5970"/>
                  </a:cubicBezTo>
                  <a:lnTo>
                    <a:pt x="1" y="6149"/>
                  </a:lnTo>
                  <a:cubicBezTo>
                    <a:pt x="1" y="6470"/>
                    <a:pt x="263" y="6744"/>
                    <a:pt x="596" y="6744"/>
                  </a:cubicBezTo>
                  <a:cubicBezTo>
                    <a:pt x="798" y="6744"/>
                    <a:pt x="989" y="6637"/>
                    <a:pt x="1096" y="6458"/>
                  </a:cubicBezTo>
                  <a:cubicBezTo>
                    <a:pt x="1430" y="6518"/>
                    <a:pt x="1870" y="6625"/>
                    <a:pt x="2358" y="6827"/>
                  </a:cubicBezTo>
                  <a:cubicBezTo>
                    <a:pt x="2958" y="7080"/>
                    <a:pt x="3399" y="7165"/>
                    <a:pt x="3740" y="7165"/>
                  </a:cubicBezTo>
                  <a:cubicBezTo>
                    <a:pt x="3785" y="7165"/>
                    <a:pt x="3829" y="7164"/>
                    <a:pt x="3870" y="7161"/>
                  </a:cubicBezTo>
                  <a:cubicBezTo>
                    <a:pt x="3954" y="7375"/>
                    <a:pt x="4239" y="8018"/>
                    <a:pt x="4704" y="8542"/>
                  </a:cubicBezTo>
                  <a:cubicBezTo>
                    <a:pt x="4704" y="8661"/>
                    <a:pt x="4716" y="8768"/>
                    <a:pt x="4739" y="8887"/>
                  </a:cubicBezTo>
                  <a:cubicBezTo>
                    <a:pt x="4847" y="9363"/>
                    <a:pt x="5132" y="9756"/>
                    <a:pt x="5454" y="10042"/>
                  </a:cubicBezTo>
                  <a:lnTo>
                    <a:pt x="5180" y="10042"/>
                  </a:lnTo>
                  <a:cubicBezTo>
                    <a:pt x="4692" y="10042"/>
                    <a:pt x="4323" y="10435"/>
                    <a:pt x="4323" y="10887"/>
                  </a:cubicBezTo>
                  <a:cubicBezTo>
                    <a:pt x="4323" y="10983"/>
                    <a:pt x="4394" y="11054"/>
                    <a:pt x="4489" y="11054"/>
                  </a:cubicBezTo>
                  <a:lnTo>
                    <a:pt x="7597" y="11054"/>
                  </a:lnTo>
                  <a:cubicBezTo>
                    <a:pt x="8561" y="11054"/>
                    <a:pt x="9383" y="10709"/>
                    <a:pt x="9978" y="10078"/>
                  </a:cubicBezTo>
                  <a:cubicBezTo>
                    <a:pt x="10550" y="9459"/>
                    <a:pt x="10859" y="8590"/>
                    <a:pt x="10859" y="7613"/>
                  </a:cubicBezTo>
                  <a:cubicBezTo>
                    <a:pt x="10847" y="6399"/>
                    <a:pt x="10204" y="5434"/>
                    <a:pt x="9645" y="4577"/>
                  </a:cubicBezTo>
                  <a:cubicBezTo>
                    <a:pt x="9228" y="3958"/>
                    <a:pt x="8835" y="3363"/>
                    <a:pt x="8776" y="2791"/>
                  </a:cubicBezTo>
                  <a:cubicBezTo>
                    <a:pt x="8752" y="2410"/>
                    <a:pt x="8847" y="2113"/>
                    <a:pt x="9073" y="1946"/>
                  </a:cubicBezTo>
                  <a:cubicBezTo>
                    <a:pt x="9208" y="1850"/>
                    <a:pt x="9386" y="1802"/>
                    <a:pt x="9584" y="1802"/>
                  </a:cubicBezTo>
                  <a:cubicBezTo>
                    <a:pt x="9806" y="1802"/>
                    <a:pt x="10055" y="1862"/>
                    <a:pt x="10300" y="1982"/>
                  </a:cubicBezTo>
                  <a:cubicBezTo>
                    <a:pt x="10320" y="1989"/>
                    <a:pt x="10339" y="1993"/>
                    <a:pt x="10359" y="1993"/>
                  </a:cubicBezTo>
                  <a:cubicBezTo>
                    <a:pt x="10399" y="1993"/>
                    <a:pt x="10439" y="1978"/>
                    <a:pt x="10478" y="1946"/>
                  </a:cubicBezTo>
                  <a:cubicBezTo>
                    <a:pt x="10514" y="1898"/>
                    <a:pt x="10550" y="1839"/>
                    <a:pt x="10514" y="1779"/>
                  </a:cubicBezTo>
                  <a:cubicBezTo>
                    <a:pt x="10502" y="1743"/>
                    <a:pt x="10181" y="672"/>
                    <a:pt x="9300" y="208"/>
                  </a:cubicBezTo>
                  <a:cubicBezTo>
                    <a:pt x="9036" y="69"/>
                    <a:pt x="8751" y="0"/>
                    <a:pt x="84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1" name="Google Shape;18041;p64"/>
            <p:cNvSpPr/>
            <p:nvPr/>
          </p:nvSpPr>
          <p:spPr>
            <a:xfrm>
              <a:off x="3823757" y="2285522"/>
              <a:ext cx="16416" cy="10304"/>
            </a:xfrm>
            <a:custGeom>
              <a:rect b="b" l="l" r="r" t="t"/>
              <a:pathLst>
                <a:path extrusionOk="0" h="322" w="513">
                  <a:moveTo>
                    <a:pt x="167" y="0"/>
                  </a:moveTo>
                  <a:cubicBezTo>
                    <a:pt x="84" y="0"/>
                    <a:pt x="1" y="72"/>
                    <a:pt x="1" y="155"/>
                  </a:cubicBezTo>
                  <a:cubicBezTo>
                    <a:pt x="1" y="250"/>
                    <a:pt x="84" y="322"/>
                    <a:pt x="167" y="322"/>
                  </a:cubicBezTo>
                  <a:lnTo>
                    <a:pt x="346" y="322"/>
                  </a:lnTo>
                  <a:cubicBezTo>
                    <a:pt x="441" y="322"/>
                    <a:pt x="513" y="250"/>
                    <a:pt x="513" y="155"/>
                  </a:cubicBezTo>
                  <a:cubicBezTo>
                    <a:pt x="513" y="72"/>
                    <a:pt x="441"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2" name="Google Shape;18042;p64"/>
            <p:cNvSpPr/>
            <p:nvPr/>
          </p:nvSpPr>
          <p:spPr>
            <a:xfrm>
              <a:off x="3664493" y="2075218"/>
              <a:ext cx="26720" cy="26688"/>
            </a:xfrm>
            <a:custGeom>
              <a:rect b="b" l="l" r="r" t="t"/>
              <a:pathLst>
                <a:path extrusionOk="0" h="834" w="835">
                  <a:moveTo>
                    <a:pt x="417" y="321"/>
                  </a:moveTo>
                  <a:cubicBezTo>
                    <a:pt x="477" y="321"/>
                    <a:pt x="513" y="357"/>
                    <a:pt x="513" y="417"/>
                  </a:cubicBezTo>
                  <a:cubicBezTo>
                    <a:pt x="513" y="476"/>
                    <a:pt x="453" y="524"/>
                    <a:pt x="417" y="524"/>
                  </a:cubicBezTo>
                  <a:cubicBezTo>
                    <a:pt x="358" y="524"/>
                    <a:pt x="310" y="476"/>
                    <a:pt x="310" y="417"/>
                  </a:cubicBezTo>
                  <a:cubicBezTo>
                    <a:pt x="310" y="357"/>
                    <a:pt x="346" y="321"/>
                    <a:pt x="417" y="321"/>
                  </a:cubicBezTo>
                  <a:close/>
                  <a:moveTo>
                    <a:pt x="417" y="0"/>
                  </a:moveTo>
                  <a:cubicBezTo>
                    <a:pt x="179" y="0"/>
                    <a:pt x="1" y="202"/>
                    <a:pt x="1" y="417"/>
                  </a:cubicBezTo>
                  <a:cubicBezTo>
                    <a:pt x="1" y="655"/>
                    <a:pt x="191" y="833"/>
                    <a:pt x="417" y="833"/>
                  </a:cubicBezTo>
                  <a:cubicBezTo>
                    <a:pt x="656" y="833"/>
                    <a:pt x="834" y="643"/>
                    <a:pt x="834" y="417"/>
                  </a:cubicBezTo>
                  <a:cubicBezTo>
                    <a:pt x="834" y="202"/>
                    <a:pt x="632"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43" name="Google Shape;18043;p64"/>
          <p:cNvGrpSpPr/>
          <p:nvPr/>
        </p:nvGrpSpPr>
        <p:grpSpPr>
          <a:xfrm>
            <a:off x="1922896" y="2040538"/>
            <a:ext cx="357792" cy="352448"/>
            <a:chOff x="1950765" y="1964338"/>
            <a:chExt cx="357792" cy="352448"/>
          </a:xfrm>
        </p:grpSpPr>
        <p:sp>
          <p:nvSpPr>
            <p:cNvPr id="18044" name="Google Shape;18044;p64"/>
            <p:cNvSpPr/>
            <p:nvPr/>
          </p:nvSpPr>
          <p:spPr>
            <a:xfrm>
              <a:off x="2048301" y="2152530"/>
              <a:ext cx="48800" cy="59488"/>
            </a:xfrm>
            <a:custGeom>
              <a:rect b="b" l="l" r="r" t="t"/>
              <a:pathLst>
                <a:path extrusionOk="0" h="1859" w="1525">
                  <a:moveTo>
                    <a:pt x="762" y="1"/>
                  </a:moveTo>
                  <a:cubicBezTo>
                    <a:pt x="346" y="1"/>
                    <a:pt x="0" y="334"/>
                    <a:pt x="0" y="751"/>
                  </a:cubicBezTo>
                  <a:lnTo>
                    <a:pt x="0" y="1096"/>
                  </a:lnTo>
                  <a:cubicBezTo>
                    <a:pt x="0" y="1513"/>
                    <a:pt x="346" y="1858"/>
                    <a:pt x="762" y="1858"/>
                  </a:cubicBezTo>
                  <a:cubicBezTo>
                    <a:pt x="1179" y="1858"/>
                    <a:pt x="1524" y="1513"/>
                    <a:pt x="1524" y="1096"/>
                  </a:cubicBezTo>
                  <a:lnTo>
                    <a:pt x="1524" y="751"/>
                  </a:lnTo>
                  <a:cubicBezTo>
                    <a:pt x="1524" y="656"/>
                    <a:pt x="1489" y="549"/>
                    <a:pt x="1453" y="442"/>
                  </a:cubicBezTo>
                  <a:cubicBezTo>
                    <a:pt x="1419" y="390"/>
                    <a:pt x="1360" y="351"/>
                    <a:pt x="1303" y="351"/>
                  </a:cubicBezTo>
                  <a:cubicBezTo>
                    <a:pt x="1280" y="351"/>
                    <a:pt x="1259" y="357"/>
                    <a:pt x="1239" y="370"/>
                  </a:cubicBezTo>
                  <a:cubicBezTo>
                    <a:pt x="1167" y="418"/>
                    <a:pt x="1120" y="501"/>
                    <a:pt x="1167" y="572"/>
                  </a:cubicBezTo>
                  <a:cubicBezTo>
                    <a:pt x="1191" y="632"/>
                    <a:pt x="1215" y="703"/>
                    <a:pt x="1215" y="775"/>
                  </a:cubicBezTo>
                  <a:lnTo>
                    <a:pt x="1215" y="1120"/>
                  </a:lnTo>
                  <a:cubicBezTo>
                    <a:pt x="1215" y="1358"/>
                    <a:pt x="1012" y="1561"/>
                    <a:pt x="762" y="1561"/>
                  </a:cubicBezTo>
                  <a:cubicBezTo>
                    <a:pt x="524" y="1561"/>
                    <a:pt x="322" y="1370"/>
                    <a:pt x="322" y="1120"/>
                  </a:cubicBezTo>
                  <a:lnTo>
                    <a:pt x="322" y="775"/>
                  </a:lnTo>
                  <a:cubicBezTo>
                    <a:pt x="322" y="537"/>
                    <a:pt x="512" y="322"/>
                    <a:pt x="762" y="322"/>
                  </a:cubicBezTo>
                  <a:cubicBezTo>
                    <a:pt x="858" y="322"/>
                    <a:pt x="929" y="251"/>
                    <a:pt x="929" y="156"/>
                  </a:cubicBezTo>
                  <a:cubicBezTo>
                    <a:pt x="929" y="72"/>
                    <a:pt x="858"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5" name="Google Shape;18045;p64"/>
            <p:cNvSpPr/>
            <p:nvPr/>
          </p:nvSpPr>
          <p:spPr>
            <a:xfrm>
              <a:off x="2164109" y="2152530"/>
              <a:ext cx="48800" cy="59488"/>
            </a:xfrm>
            <a:custGeom>
              <a:rect b="b" l="l" r="r" t="t"/>
              <a:pathLst>
                <a:path extrusionOk="0" h="1859" w="1525">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56"/>
                    <a:pt x="1489" y="549"/>
                    <a:pt x="1442" y="442"/>
                  </a:cubicBezTo>
                  <a:cubicBezTo>
                    <a:pt x="1416" y="390"/>
                    <a:pt x="1359" y="351"/>
                    <a:pt x="1303" y="351"/>
                  </a:cubicBezTo>
                  <a:cubicBezTo>
                    <a:pt x="1281" y="351"/>
                    <a:pt x="1259" y="357"/>
                    <a:pt x="1239" y="370"/>
                  </a:cubicBezTo>
                  <a:cubicBezTo>
                    <a:pt x="1168" y="418"/>
                    <a:pt x="1120" y="501"/>
                    <a:pt x="1168" y="572"/>
                  </a:cubicBezTo>
                  <a:cubicBezTo>
                    <a:pt x="1192" y="632"/>
                    <a:pt x="1203" y="703"/>
                    <a:pt x="1203" y="775"/>
                  </a:cubicBezTo>
                  <a:lnTo>
                    <a:pt x="1203" y="1120"/>
                  </a:lnTo>
                  <a:cubicBezTo>
                    <a:pt x="1203" y="1358"/>
                    <a:pt x="1013" y="1561"/>
                    <a:pt x="763" y="1561"/>
                  </a:cubicBezTo>
                  <a:cubicBezTo>
                    <a:pt x="525" y="1561"/>
                    <a:pt x="311" y="1370"/>
                    <a:pt x="311" y="1120"/>
                  </a:cubicBezTo>
                  <a:lnTo>
                    <a:pt x="311" y="775"/>
                  </a:lnTo>
                  <a:cubicBezTo>
                    <a:pt x="311" y="537"/>
                    <a:pt x="513" y="322"/>
                    <a:pt x="763" y="322"/>
                  </a:cubicBezTo>
                  <a:cubicBezTo>
                    <a:pt x="846" y="322"/>
                    <a:pt x="930" y="251"/>
                    <a:pt x="930" y="156"/>
                  </a:cubicBezTo>
                  <a:cubicBezTo>
                    <a:pt x="930"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6" name="Google Shape;18046;p64"/>
            <p:cNvSpPr/>
            <p:nvPr/>
          </p:nvSpPr>
          <p:spPr>
            <a:xfrm>
              <a:off x="2097453" y="2224562"/>
              <a:ext cx="65952" cy="56416"/>
            </a:xfrm>
            <a:custGeom>
              <a:rect b="b" l="l" r="r" t="t"/>
              <a:pathLst>
                <a:path extrusionOk="0" h="1763" w="2061">
                  <a:moveTo>
                    <a:pt x="1012" y="322"/>
                  </a:moveTo>
                  <a:cubicBezTo>
                    <a:pt x="1405" y="322"/>
                    <a:pt x="1715" y="560"/>
                    <a:pt x="1715" y="858"/>
                  </a:cubicBezTo>
                  <a:cubicBezTo>
                    <a:pt x="1727" y="1096"/>
                    <a:pt x="1489" y="1250"/>
                    <a:pt x="1191" y="1405"/>
                  </a:cubicBezTo>
                  <a:cubicBezTo>
                    <a:pt x="1131" y="1435"/>
                    <a:pt x="1075" y="1450"/>
                    <a:pt x="1021" y="1450"/>
                  </a:cubicBezTo>
                  <a:cubicBezTo>
                    <a:pt x="968" y="1450"/>
                    <a:pt x="917" y="1435"/>
                    <a:pt x="870" y="1405"/>
                  </a:cubicBezTo>
                  <a:lnTo>
                    <a:pt x="846" y="1405"/>
                  </a:lnTo>
                  <a:cubicBezTo>
                    <a:pt x="548" y="1250"/>
                    <a:pt x="310" y="1096"/>
                    <a:pt x="310" y="858"/>
                  </a:cubicBezTo>
                  <a:cubicBezTo>
                    <a:pt x="310" y="560"/>
                    <a:pt x="631" y="322"/>
                    <a:pt x="1012" y="322"/>
                  </a:cubicBezTo>
                  <a:close/>
                  <a:moveTo>
                    <a:pt x="1024" y="0"/>
                  </a:moveTo>
                  <a:cubicBezTo>
                    <a:pt x="465" y="0"/>
                    <a:pt x="0" y="381"/>
                    <a:pt x="0" y="846"/>
                  </a:cubicBezTo>
                  <a:cubicBezTo>
                    <a:pt x="0" y="1310"/>
                    <a:pt x="417" y="1524"/>
                    <a:pt x="703" y="1679"/>
                  </a:cubicBezTo>
                  <a:lnTo>
                    <a:pt x="715" y="1679"/>
                  </a:lnTo>
                  <a:cubicBezTo>
                    <a:pt x="822" y="1739"/>
                    <a:pt x="929" y="1762"/>
                    <a:pt x="1024" y="1762"/>
                  </a:cubicBezTo>
                  <a:cubicBezTo>
                    <a:pt x="1131" y="1762"/>
                    <a:pt x="1239" y="1739"/>
                    <a:pt x="1346" y="1679"/>
                  </a:cubicBezTo>
                  <a:lnTo>
                    <a:pt x="1358" y="1679"/>
                  </a:lnTo>
                  <a:cubicBezTo>
                    <a:pt x="1643" y="1524"/>
                    <a:pt x="2060" y="1286"/>
                    <a:pt x="2060" y="846"/>
                  </a:cubicBezTo>
                  <a:cubicBezTo>
                    <a:pt x="2060" y="381"/>
                    <a:pt x="1596"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7" name="Google Shape;18047;p64"/>
            <p:cNvSpPr/>
            <p:nvPr/>
          </p:nvSpPr>
          <p:spPr>
            <a:xfrm>
              <a:off x="1950765" y="1964338"/>
              <a:ext cx="357792" cy="352448"/>
            </a:xfrm>
            <a:custGeom>
              <a:rect b="b" l="l" r="r" t="t"/>
              <a:pathLst>
                <a:path extrusionOk="0" h="11014" w="11181">
                  <a:moveTo>
                    <a:pt x="2155" y="346"/>
                  </a:moveTo>
                  <a:cubicBezTo>
                    <a:pt x="2429" y="357"/>
                    <a:pt x="2715" y="453"/>
                    <a:pt x="2977" y="608"/>
                  </a:cubicBezTo>
                  <a:cubicBezTo>
                    <a:pt x="3453" y="893"/>
                    <a:pt x="3822" y="1358"/>
                    <a:pt x="4025" y="1917"/>
                  </a:cubicBezTo>
                  <a:cubicBezTo>
                    <a:pt x="4049" y="2001"/>
                    <a:pt x="4060" y="2072"/>
                    <a:pt x="4072" y="2132"/>
                  </a:cubicBezTo>
                  <a:cubicBezTo>
                    <a:pt x="3930" y="2203"/>
                    <a:pt x="3763" y="2298"/>
                    <a:pt x="3620" y="2393"/>
                  </a:cubicBezTo>
                  <a:cubicBezTo>
                    <a:pt x="3584" y="2239"/>
                    <a:pt x="3537" y="2072"/>
                    <a:pt x="3477" y="1905"/>
                  </a:cubicBezTo>
                  <a:cubicBezTo>
                    <a:pt x="3275" y="1322"/>
                    <a:pt x="2929" y="846"/>
                    <a:pt x="2501" y="536"/>
                  </a:cubicBezTo>
                  <a:cubicBezTo>
                    <a:pt x="2382" y="453"/>
                    <a:pt x="2263" y="393"/>
                    <a:pt x="2155" y="346"/>
                  </a:cubicBezTo>
                  <a:close/>
                  <a:moveTo>
                    <a:pt x="1582" y="529"/>
                  </a:moveTo>
                  <a:cubicBezTo>
                    <a:pt x="2211" y="529"/>
                    <a:pt x="2889" y="1119"/>
                    <a:pt x="3203" y="2012"/>
                  </a:cubicBezTo>
                  <a:cubicBezTo>
                    <a:pt x="3275" y="2203"/>
                    <a:pt x="3322" y="2417"/>
                    <a:pt x="3346" y="2608"/>
                  </a:cubicBezTo>
                  <a:cubicBezTo>
                    <a:pt x="3048" y="2846"/>
                    <a:pt x="2775" y="3132"/>
                    <a:pt x="2501" y="3453"/>
                  </a:cubicBezTo>
                  <a:cubicBezTo>
                    <a:pt x="2239" y="3786"/>
                    <a:pt x="2001" y="4156"/>
                    <a:pt x="1798" y="4537"/>
                  </a:cubicBezTo>
                  <a:cubicBezTo>
                    <a:pt x="1251" y="4287"/>
                    <a:pt x="810" y="3786"/>
                    <a:pt x="584" y="3144"/>
                  </a:cubicBezTo>
                  <a:cubicBezTo>
                    <a:pt x="370" y="2572"/>
                    <a:pt x="370" y="1977"/>
                    <a:pt x="572" y="1465"/>
                  </a:cubicBezTo>
                  <a:cubicBezTo>
                    <a:pt x="703" y="1108"/>
                    <a:pt x="929" y="810"/>
                    <a:pt x="1203" y="608"/>
                  </a:cubicBezTo>
                  <a:cubicBezTo>
                    <a:pt x="1227" y="596"/>
                    <a:pt x="1251" y="596"/>
                    <a:pt x="1263" y="584"/>
                  </a:cubicBezTo>
                  <a:cubicBezTo>
                    <a:pt x="1366" y="547"/>
                    <a:pt x="1474" y="529"/>
                    <a:pt x="1582" y="529"/>
                  </a:cubicBezTo>
                  <a:close/>
                  <a:moveTo>
                    <a:pt x="9061" y="357"/>
                  </a:moveTo>
                  <a:lnTo>
                    <a:pt x="9061" y="357"/>
                  </a:lnTo>
                  <a:cubicBezTo>
                    <a:pt x="8930" y="417"/>
                    <a:pt x="8811" y="488"/>
                    <a:pt x="8680" y="584"/>
                  </a:cubicBezTo>
                  <a:cubicBezTo>
                    <a:pt x="8609" y="643"/>
                    <a:pt x="8585" y="727"/>
                    <a:pt x="8644" y="810"/>
                  </a:cubicBezTo>
                  <a:cubicBezTo>
                    <a:pt x="8680" y="846"/>
                    <a:pt x="8728" y="869"/>
                    <a:pt x="8787" y="869"/>
                  </a:cubicBezTo>
                  <a:cubicBezTo>
                    <a:pt x="8811" y="869"/>
                    <a:pt x="8859" y="846"/>
                    <a:pt x="8871" y="834"/>
                  </a:cubicBezTo>
                  <a:cubicBezTo>
                    <a:pt x="9134" y="647"/>
                    <a:pt x="9409" y="545"/>
                    <a:pt x="9662" y="545"/>
                  </a:cubicBezTo>
                  <a:cubicBezTo>
                    <a:pt x="9764" y="545"/>
                    <a:pt x="9862" y="561"/>
                    <a:pt x="9954" y="596"/>
                  </a:cubicBezTo>
                  <a:cubicBezTo>
                    <a:pt x="9978" y="596"/>
                    <a:pt x="10002" y="608"/>
                    <a:pt x="10037" y="631"/>
                  </a:cubicBezTo>
                  <a:cubicBezTo>
                    <a:pt x="10311" y="822"/>
                    <a:pt x="10526" y="1119"/>
                    <a:pt x="10657" y="1477"/>
                  </a:cubicBezTo>
                  <a:cubicBezTo>
                    <a:pt x="10847" y="1989"/>
                    <a:pt x="10835" y="2584"/>
                    <a:pt x="10645" y="3155"/>
                  </a:cubicBezTo>
                  <a:cubicBezTo>
                    <a:pt x="10418" y="3775"/>
                    <a:pt x="9978" y="4298"/>
                    <a:pt x="9418" y="4548"/>
                  </a:cubicBezTo>
                  <a:cubicBezTo>
                    <a:pt x="9228" y="4167"/>
                    <a:pt x="8990" y="3810"/>
                    <a:pt x="8728" y="3465"/>
                  </a:cubicBezTo>
                  <a:cubicBezTo>
                    <a:pt x="8454" y="3144"/>
                    <a:pt x="8168" y="2858"/>
                    <a:pt x="7870" y="2620"/>
                  </a:cubicBezTo>
                  <a:cubicBezTo>
                    <a:pt x="7906" y="2429"/>
                    <a:pt x="7954" y="2215"/>
                    <a:pt x="8025" y="2024"/>
                  </a:cubicBezTo>
                  <a:cubicBezTo>
                    <a:pt x="8109" y="1774"/>
                    <a:pt x="8251" y="1536"/>
                    <a:pt x="8394" y="1310"/>
                  </a:cubicBezTo>
                  <a:cubicBezTo>
                    <a:pt x="8454" y="1239"/>
                    <a:pt x="8430" y="1131"/>
                    <a:pt x="8371" y="1084"/>
                  </a:cubicBezTo>
                  <a:cubicBezTo>
                    <a:pt x="8340" y="1062"/>
                    <a:pt x="8309" y="1053"/>
                    <a:pt x="8278" y="1053"/>
                  </a:cubicBezTo>
                  <a:cubicBezTo>
                    <a:pt x="8225" y="1053"/>
                    <a:pt x="8175" y="1081"/>
                    <a:pt x="8144" y="1119"/>
                  </a:cubicBezTo>
                  <a:cubicBezTo>
                    <a:pt x="7966" y="1358"/>
                    <a:pt x="7835" y="1620"/>
                    <a:pt x="7728" y="1905"/>
                  </a:cubicBezTo>
                  <a:cubicBezTo>
                    <a:pt x="7668" y="2072"/>
                    <a:pt x="7620" y="2227"/>
                    <a:pt x="7597" y="2393"/>
                  </a:cubicBezTo>
                  <a:cubicBezTo>
                    <a:pt x="7442" y="2286"/>
                    <a:pt x="7299" y="2203"/>
                    <a:pt x="7132" y="2132"/>
                  </a:cubicBezTo>
                  <a:cubicBezTo>
                    <a:pt x="7156" y="2060"/>
                    <a:pt x="7180" y="1977"/>
                    <a:pt x="7204" y="1917"/>
                  </a:cubicBezTo>
                  <a:cubicBezTo>
                    <a:pt x="7418" y="1358"/>
                    <a:pt x="7787" y="893"/>
                    <a:pt x="8251" y="608"/>
                  </a:cubicBezTo>
                  <a:cubicBezTo>
                    <a:pt x="8513" y="465"/>
                    <a:pt x="8787" y="369"/>
                    <a:pt x="9061" y="357"/>
                  </a:cubicBezTo>
                  <a:close/>
                  <a:moveTo>
                    <a:pt x="5620" y="2072"/>
                  </a:moveTo>
                  <a:cubicBezTo>
                    <a:pt x="6632" y="2072"/>
                    <a:pt x="7680" y="2655"/>
                    <a:pt x="8502" y="3667"/>
                  </a:cubicBezTo>
                  <a:cubicBezTo>
                    <a:pt x="9311" y="4679"/>
                    <a:pt x="9775" y="5965"/>
                    <a:pt x="9775" y="7204"/>
                  </a:cubicBezTo>
                  <a:cubicBezTo>
                    <a:pt x="9764" y="7656"/>
                    <a:pt x="9645" y="8085"/>
                    <a:pt x="9418" y="8466"/>
                  </a:cubicBezTo>
                  <a:cubicBezTo>
                    <a:pt x="9121" y="8454"/>
                    <a:pt x="8834" y="8450"/>
                    <a:pt x="8581" y="8450"/>
                  </a:cubicBezTo>
                  <a:cubicBezTo>
                    <a:pt x="8076" y="8450"/>
                    <a:pt x="7708" y="8466"/>
                    <a:pt x="7668" y="8466"/>
                  </a:cubicBezTo>
                  <a:cubicBezTo>
                    <a:pt x="7573" y="8466"/>
                    <a:pt x="7501" y="8549"/>
                    <a:pt x="7513" y="8632"/>
                  </a:cubicBezTo>
                  <a:cubicBezTo>
                    <a:pt x="7513" y="8721"/>
                    <a:pt x="7585" y="8788"/>
                    <a:pt x="7662" y="8788"/>
                  </a:cubicBezTo>
                  <a:cubicBezTo>
                    <a:pt x="7668" y="8788"/>
                    <a:pt x="7674" y="8788"/>
                    <a:pt x="7680" y="8787"/>
                  </a:cubicBezTo>
                  <a:cubicBezTo>
                    <a:pt x="7688" y="8787"/>
                    <a:pt x="8003" y="8771"/>
                    <a:pt x="8455" y="8771"/>
                  </a:cubicBezTo>
                  <a:cubicBezTo>
                    <a:pt x="8681" y="8771"/>
                    <a:pt x="8942" y="8775"/>
                    <a:pt x="9216" y="8787"/>
                  </a:cubicBezTo>
                  <a:cubicBezTo>
                    <a:pt x="9144" y="8882"/>
                    <a:pt x="9061" y="8978"/>
                    <a:pt x="8978" y="9085"/>
                  </a:cubicBezTo>
                  <a:lnTo>
                    <a:pt x="8740" y="9323"/>
                  </a:lnTo>
                  <a:cubicBezTo>
                    <a:pt x="7990" y="9109"/>
                    <a:pt x="7394" y="9001"/>
                    <a:pt x="7370" y="8990"/>
                  </a:cubicBezTo>
                  <a:cubicBezTo>
                    <a:pt x="7362" y="8988"/>
                    <a:pt x="7354" y="8988"/>
                    <a:pt x="7346" y="8988"/>
                  </a:cubicBezTo>
                  <a:cubicBezTo>
                    <a:pt x="7261" y="8988"/>
                    <a:pt x="7191" y="9044"/>
                    <a:pt x="7180" y="9120"/>
                  </a:cubicBezTo>
                  <a:cubicBezTo>
                    <a:pt x="7156" y="9216"/>
                    <a:pt x="7216" y="9299"/>
                    <a:pt x="7311" y="9323"/>
                  </a:cubicBezTo>
                  <a:cubicBezTo>
                    <a:pt x="7323" y="9323"/>
                    <a:pt x="7799" y="9406"/>
                    <a:pt x="8418" y="9573"/>
                  </a:cubicBezTo>
                  <a:cubicBezTo>
                    <a:pt x="7990" y="9871"/>
                    <a:pt x="7478" y="10109"/>
                    <a:pt x="6894" y="10240"/>
                  </a:cubicBezTo>
                  <a:cubicBezTo>
                    <a:pt x="6918" y="10192"/>
                    <a:pt x="6966" y="10168"/>
                    <a:pt x="6989" y="10121"/>
                  </a:cubicBezTo>
                  <a:cubicBezTo>
                    <a:pt x="7037" y="10049"/>
                    <a:pt x="7025" y="9942"/>
                    <a:pt x="6954" y="9894"/>
                  </a:cubicBezTo>
                  <a:cubicBezTo>
                    <a:pt x="6924" y="9882"/>
                    <a:pt x="6892" y="9875"/>
                    <a:pt x="6862" y="9875"/>
                  </a:cubicBezTo>
                  <a:cubicBezTo>
                    <a:pt x="6808" y="9875"/>
                    <a:pt x="6758" y="9896"/>
                    <a:pt x="6727" y="9942"/>
                  </a:cubicBezTo>
                  <a:cubicBezTo>
                    <a:pt x="6608" y="10109"/>
                    <a:pt x="6430" y="10216"/>
                    <a:pt x="6216" y="10216"/>
                  </a:cubicBezTo>
                  <a:cubicBezTo>
                    <a:pt x="6096" y="10216"/>
                    <a:pt x="6001" y="10180"/>
                    <a:pt x="5894" y="10109"/>
                  </a:cubicBezTo>
                  <a:cubicBezTo>
                    <a:pt x="5811" y="10055"/>
                    <a:pt x="5712" y="10028"/>
                    <a:pt x="5616" y="10028"/>
                  </a:cubicBezTo>
                  <a:cubicBezTo>
                    <a:pt x="5519" y="10028"/>
                    <a:pt x="5424" y="10055"/>
                    <a:pt x="5346" y="10109"/>
                  </a:cubicBezTo>
                  <a:cubicBezTo>
                    <a:pt x="5239" y="10168"/>
                    <a:pt x="5132" y="10216"/>
                    <a:pt x="5013" y="10216"/>
                  </a:cubicBezTo>
                  <a:cubicBezTo>
                    <a:pt x="4811" y="10216"/>
                    <a:pt x="4632" y="10109"/>
                    <a:pt x="4513" y="9942"/>
                  </a:cubicBezTo>
                  <a:cubicBezTo>
                    <a:pt x="4482" y="9896"/>
                    <a:pt x="4427" y="9875"/>
                    <a:pt x="4373" y="9875"/>
                  </a:cubicBezTo>
                  <a:cubicBezTo>
                    <a:pt x="4343" y="9875"/>
                    <a:pt x="4312" y="9882"/>
                    <a:pt x="4287" y="9894"/>
                  </a:cubicBezTo>
                  <a:cubicBezTo>
                    <a:pt x="4215" y="9942"/>
                    <a:pt x="4203" y="10049"/>
                    <a:pt x="4239" y="10121"/>
                  </a:cubicBezTo>
                  <a:cubicBezTo>
                    <a:pt x="4275" y="10168"/>
                    <a:pt x="4299" y="10216"/>
                    <a:pt x="4346" y="10240"/>
                  </a:cubicBezTo>
                  <a:cubicBezTo>
                    <a:pt x="3763" y="10109"/>
                    <a:pt x="3263" y="9882"/>
                    <a:pt x="2810" y="9573"/>
                  </a:cubicBezTo>
                  <a:cubicBezTo>
                    <a:pt x="3441" y="9406"/>
                    <a:pt x="3918" y="9323"/>
                    <a:pt x="3930" y="9323"/>
                  </a:cubicBezTo>
                  <a:cubicBezTo>
                    <a:pt x="4025" y="9299"/>
                    <a:pt x="4072" y="9216"/>
                    <a:pt x="4060" y="9120"/>
                  </a:cubicBezTo>
                  <a:cubicBezTo>
                    <a:pt x="4050" y="9044"/>
                    <a:pt x="3969" y="8988"/>
                    <a:pt x="3892" y="8988"/>
                  </a:cubicBezTo>
                  <a:cubicBezTo>
                    <a:pt x="3884" y="8988"/>
                    <a:pt x="3877" y="8988"/>
                    <a:pt x="3870" y="8990"/>
                  </a:cubicBezTo>
                  <a:cubicBezTo>
                    <a:pt x="3822" y="8990"/>
                    <a:pt x="3227" y="9109"/>
                    <a:pt x="2501" y="9323"/>
                  </a:cubicBezTo>
                  <a:cubicBezTo>
                    <a:pt x="2406" y="9240"/>
                    <a:pt x="2334" y="9168"/>
                    <a:pt x="2263" y="9085"/>
                  </a:cubicBezTo>
                  <a:cubicBezTo>
                    <a:pt x="2167" y="8990"/>
                    <a:pt x="2096" y="8882"/>
                    <a:pt x="2025" y="8787"/>
                  </a:cubicBezTo>
                  <a:cubicBezTo>
                    <a:pt x="2298" y="8775"/>
                    <a:pt x="2558" y="8771"/>
                    <a:pt x="2783" y="8771"/>
                  </a:cubicBezTo>
                  <a:cubicBezTo>
                    <a:pt x="3232" y="8771"/>
                    <a:pt x="3545" y="8787"/>
                    <a:pt x="3560" y="8787"/>
                  </a:cubicBezTo>
                  <a:cubicBezTo>
                    <a:pt x="3644" y="8787"/>
                    <a:pt x="3715" y="8728"/>
                    <a:pt x="3715" y="8632"/>
                  </a:cubicBezTo>
                  <a:cubicBezTo>
                    <a:pt x="3715" y="8549"/>
                    <a:pt x="3656" y="8466"/>
                    <a:pt x="3572" y="8466"/>
                  </a:cubicBezTo>
                  <a:cubicBezTo>
                    <a:pt x="3533" y="8466"/>
                    <a:pt x="3160" y="8450"/>
                    <a:pt x="2651" y="8450"/>
                  </a:cubicBezTo>
                  <a:cubicBezTo>
                    <a:pt x="2396" y="8450"/>
                    <a:pt x="2108" y="8454"/>
                    <a:pt x="1810" y="8466"/>
                  </a:cubicBezTo>
                  <a:cubicBezTo>
                    <a:pt x="1596" y="8073"/>
                    <a:pt x="1477" y="7632"/>
                    <a:pt x="1477" y="7204"/>
                  </a:cubicBezTo>
                  <a:cubicBezTo>
                    <a:pt x="1477" y="5965"/>
                    <a:pt x="1929" y="4679"/>
                    <a:pt x="2751" y="3667"/>
                  </a:cubicBezTo>
                  <a:cubicBezTo>
                    <a:pt x="3572" y="2655"/>
                    <a:pt x="4608" y="2072"/>
                    <a:pt x="5620" y="2072"/>
                  </a:cubicBezTo>
                  <a:close/>
                  <a:moveTo>
                    <a:pt x="5605" y="10335"/>
                  </a:moveTo>
                  <a:cubicBezTo>
                    <a:pt x="5641" y="10335"/>
                    <a:pt x="5680" y="10347"/>
                    <a:pt x="5715" y="10371"/>
                  </a:cubicBezTo>
                  <a:cubicBezTo>
                    <a:pt x="5858" y="10478"/>
                    <a:pt x="6037" y="10525"/>
                    <a:pt x="6216" y="10525"/>
                  </a:cubicBezTo>
                  <a:cubicBezTo>
                    <a:pt x="6311" y="10525"/>
                    <a:pt x="6394" y="10502"/>
                    <a:pt x="6477" y="10478"/>
                  </a:cubicBezTo>
                  <a:lnTo>
                    <a:pt x="6477" y="10478"/>
                  </a:lnTo>
                  <a:cubicBezTo>
                    <a:pt x="6204" y="10644"/>
                    <a:pt x="5906" y="10716"/>
                    <a:pt x="5608" y="10716"/>
                  </a:cubicBezTo>
                  <a:cubicBezTo>
                    <a:pt x="5311" y="10716"/>
                    <a:pt x="5013" y="10644"/>
                    <a:pt x="4751" y="10478"/>
                  </a:cubicBezTo>
                  <a:lnTo>
                    <a:pt x="4751" y="10478"/>
                  </a:lnTo>
                  <a:cubicBezTo>
                    <a:pt x="4834" y="10502"/>
                    <a:pt x="4918" y="10525"/>
                    <a:pt x="5001" y="10525"/>
                  </a:cubicBezTo>
                  <a:cubicBezTo>
                    <a:pt x="5180" y="10525"/>
                    <a:pt x="5358" y="10478"/>
                    <a:pt x="5513" y="10371"/>
                  </a:cubicBezTo>
                  <a:cubicBezTo>
                    <a:pt x="5537" y="10347"/>
                    <a:pt x="5570" y="10335"/>
                    <a:pt x="5605" y="10335"/>
                  </a:cubicBezTo>
                  <a:close/>
                  <a:moveTo>
                    <a:pt x="2035" y="1"/>
                  </a:moveTo>
                  <a:cubicBezTo>
                    <a:pt x="1822" y="1"/>
                    <a:pt x="1610" y="39"/>
                    <a:pt x="1405" y="119"/>
                  </a:cubicBezTo>
                  <a:cubicBezTo>
                    <a:pt x="846" y="310"/>
                    <a:pt x="429" y="738"/>
                    <a:pt x="215" y="1358"/>
                  </a:cubicBezTo>
                  <a:cubicBezTo>
                    <a:pt x="0" y="1929"/>
                    <a:pt x="0" y="2620"/>
                    <a:pt x="227" y="3239"/>
                  </a:cubicBezTo>
                  <a:cubicBezTo>
                    <a:pt x="477" y="3953"/>
                    <a:pt x="989" y="4537"/>
                    <a:pt x="1608" y="4822"/>
                  </a:cubicBezTo>
                  <a:cubicBezTo>
                    <a:pt x="1263" y="5584"/>
                    <a:pt x="1084" y="6406"/>
                    <a:pt x="1084" y="7204"/>
                  </a:cubicBezTo>
                  <a:cubicBezTo>
                    <a:pt x="1084" y="7632"/>
                    <a:pt x="1191" y="8085"/>
                    <a:pt x="1382" y="8489"/>
                  </a:cubicBezTo>
                  <a:cubicBezTo>
                    <a:pt x="953" y="8513"/>
                    <a:pt x="524" y="8561"/>
                    <a:pt x="167" y="8644"/>
                  </a:cubicBezTo>
                  <a:cubicBezTo>
                    <a:pt x="72" y="8668"/>
                    <a:pt x="36" y="8751"/>
                    <a:pt x="48" y="8847"/>
                  </a:cubicBezTo>
                  <a:cubicBezTo>
                    <a:pt x="60" y="8918"/>
                    <a:pt x="131" y="8966"/>
                    <a:pt x="215" y="8966"/>
                  </a:cubicBezTo>
                  <a:lnTo>
                    <a:pt x="239" y="8966"/>
                  </a:lnTo>
                  <a:cubicBezTo>
                    <a:pt x="608" y="8870"/>
                    <a:pt x="1084" y="8823"/>
                    <a:pt x="1560" y="8799"/>
                  </a:cubicBezTo>
                  <a:cubicBezTo>
                    <a:pt x="1667" y="8978"/>
                    <a:pt x="1798" y="9144"/>
                    <a:pt x="1953" y="9287"/>
                  </a:cubicBezTo>
                  <a:lnTo>
                    <a:pt x="2072" y="9406"/>
                  </a:lnTo>
                  <a:cubicBezTo>
                    <a:pt x="1667" y="9525"/>
                    <a:pt x="1239" y="9680"/>
                    <a:pt x="834" y="9859"/>
                  </a:cubicBezTo>
                  <a:cubicBezTo>
                    <a:pt x="762" y="9882"/>
                    <a:pt x="715" y="9990"/>
                    <a:pt x="762" y="10061"/>
                  </a:cubicBezTo>
                  <a:cubicBezTo>
                    <a:pt x="786" y="10121"/>
                    <a:pt x="846" y="10156"/>
                    <a:pt x="905" y="10156"/>
                  </a:cubicBezTo>
                  <a:cubicBezTo>
                    <a:pt x="929" y="10156"/>
                    <a:pt x="953" y="10156"/>
                    <a:pt x="965" y="10132"/>
                  </a:cubicBezTo>
                  <a:cubicBezTo>
                    <a:pt x="1417" y="9942"/>
                    <a:pt x="1905" y="9775"/>
                    <a:pt x="2358" y="9644"/>
                  </a:cubicBezTo>
                  <a:cubicBezTo>
                    <a:pt x="2870" y="10061"/>
                    <a:pt x="3501" y="10359"/>
                    <a:pt x="4227" y="10525"/>
                  </a:cubicBezTo>
                  <a:cubicBezTo>
                    <a:pt x="4596" y="10835"/>
                    <a:pt x="5073" y="11014"/>
                    <a:pt x="5573" y="11014"/>
                  </a:cubicBezTo>
                  <a:cubicBezTo>
                    <a:pt x="6061" y="11014"/>
                    <a:pt x="6537" y="10835"/>
                    <a:pt x="6906" y="10525"/>
                  </a:cubicBezTo>
                  <a:cubicBezTo>
                    <a:pt x="7620" y="10359"/>
                    <a:pt x="8263" y="10061"/>
                    <a:pt x="8787" y="9644"/>
                  </a:cubicBezTo>
                  <a:cubicBezTo>
                    <a:pt x="9240" y="9775"/>
                    <a:pt x="9740" y="9942"/>
                    <a:pt x="10168" y="10132"/>
                  </a:cubicBezTo>
                  <a:cubicBezTo>
                    <a:pt x="10180" y="10156"/>
                    <a:pt x="10216" y="10156"/>
                    <a:pt x="10228" y="10156"/>
                  </a:cubicBezTo>
                  <a:cubicBezTo>
                    <a:pt x="10287" y="10156"/>
                    <a:pt x="10347" y="10121"/>
                    <a:pt x="10371" y="10061"/>
                  </a:cubicBezTo>
                  <a:cubicBezTo>
                    <a:pt x="10407" y="9990"/>
                    <a:pt x="10371" y="9882"/>
                    <a:pt x="10299" y="9859"/>
                  </a:cubicBezTo>
                  <a:cubicBezTo>
                    <a:pt x="9918" y="9680"/>
                    <a:pt x="9478" y="9525"/>
                    <a:pt x="9061" y="9406"/>
                  </a:cubicBezTo>
                  <a:lnTo>
                    <a:pt x="9180" y="9287"/>
                  </a:lnTo>
                  <a:cubicBezTo>
                    <a:pt x="9335" y="9144"/>
                    <a:pt x="9466" y="8966"/>
                    <a:pt x="9573" y="8799"/>
                  </a:cubicBezTo>
                  <a:cubicBezTo>
                    <a:pt x="10049" y="8823"/>
                    <a:pt x="10526" y="8870"/>
                    <a:pt x="10895" y="8966"/>
                  </a:cubicBezTo>
                  <a:lnTo>
                    <a:pt x="10930" y="8966"/>
                  </a:lnTo>
                  <a:cubicBezTo>
                    <a:pt x="11002" y="8966"/>
                    <a:pt x="11061" y="8918"/>
                    <a:pt x="11085" y="8847"/>
                  </a:cubicBezTo>
                  <a:cubicBezTo>
                    <a:pt x="11133" y="8751"/>
                    <a:pt x="11085" y="8680"/>
                    <a:pt x="11002" y="8644"/>
                  </a:cubicBezTo>
                  <a:cubicBezTo>
                    <a:pt x="10645" y="8573"/>
                    <a:pt x="10216" y="8513"/>
                    <a:pt x="9775" y="8489"/>
                  </a:cubicBezTo>
                  <a:cubicBezTo>
                    <a:pt x="9978" y="8085"/>
                    <a:pt x="10073" y="7644"/>
                    <a:pt x="10073" y="7204"/>
                  </a:cubicBezTo>
                  <a:cubicBezTo>
                    <a:pt x="10073" y="6406"/>
                    <a:pt x="9895" y="5584"/>
                    <a:pt x="9561" y="4822"/>
                  </a:cubicBezTo>
                  <a:cubicBezTo>
                    <a:pt x="10168" y="4525"/>
                    <a:pt x="10692" y="3941"/>
                    <a:pt x="10942" y="3239"/>
                  </a:cubicBezTo>
                  <a:cubicBezTo>
                    <a:pt x="11169" y="2608"/>
                    <a:pt x="11180" y="1929"/>
                    <a:pt x="10954" y="1358"/>
                  </a:cubicBezTo>
                  <a:cubicBezTo>
                    <a:pt x="10728" y="762"/>
                    <a:pt x="10311" y="334"/>
                    <a:pt x="9764" y="119"/>
                  </a:cubicBezTo>
                  <a:cubicBezTo>
                    <a:pt x="9561" y="49"/>
                    <a:pt x="9352" y="14"/>
                    <a:pt x="9141" y="14"/>
                  </a:cubicBezTo>
                  <a:cubicBezTo>
                    <a:pt x="8782" y="14"/>
                    <a:pt x="8418" y="115"/>
                    <a:pt x="8073" y="310"/>
                  </a:cubicBezTo>
                  <a:cubicBezTo>
                    <a:pt x="7537" y="631"/>
                    <a:pt x="7120" y="1155"/>
                    <a:pt x="6882" y="1786"/>
                  </a:cubicBezTo>
                  <a:cubicBezTo>
                    <a:pt x="6858" y="1846"/>
                    <a:pt x="6835" y="1905"/>
                    <a:pt x="6823" y="1977"/>
                  </a:cubicBezTo>
                  <a:cubicBezTo>
                    <a:pt x="6418" y="1810"/>
                    <a:pt x="6001" y="1727"/>
                    <a:pt x="5584" y="1727"/>
                  </a:cubicBezTo>
                  <a:cubicBezTo>
                    <a:pt x="5168" y="1727"/>
                    <a:pt x="4763" y="1822"/>
                    <a:pt x="4346" y="1977"/>
                  </a:cubicBezTo>
                  <a:cubicBezTo>
                    <a:pt x="4334" y="1917"/>
                    <a:pt x="4299" y="1858"/>
                    <a:pt x="4287" y="1786"/>
                  </a:cubicBezTo>
                  <a:cubicBezTo>
                    <a:pt x="4060" y="1143"/>
                    <a:pt x="3632" y="619"/>
                    <a:pt x="3096" y="310"/>
                  </a:cubicBezTo>
                  <a:cubicBezTo>
                    <a:pt x="2753" y="109"/>
                    <a:pt x="2392" y="1"/>
                    <a:pt x="20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48" name="Google Shape;18048;p64"/>
          <p:cNvGrpSpPr/>
          <p:nvPr/>
        </p:nvGrpSpPr>
        <p:grpSpPr>
          <a:xfrm>
            <a:off x="7407760" y="2040890"/>
            <a:ext cx="367712" cy="353248"/>
            <a:chOff x="7435629" y="1964690"/>
            <a:chExt cx="367712" cy="353248"/>
          </a:xfrm>
        </p:grpSpPr>
        <p:sp>
          <p:nvSpPr>
            <p:cNvPr id="18049" name="Google Shape;18049;p64"/>
            <p:cNvSpPr/>
            <p:nvPr/>
          </p:nvSpPr>
          <p:spPr>
            <a:xfrm>
              <a:off x="7586125" y="2054258"/>
              <a:ext cx="65952" cy="62880"/>
            </a:xfrm>
            <a:custGeom>
              <a:rect b="b" l="l" r="r" t="t"/>
              <a:pathLst>
                <a:path extrusionOk="0" h="1965" w="2061">
                  <a:moveTo>
                    <a:pt x="1037" y="334"/>
                  </a:moveTo>
                  <a:cubicBezTo>
                    <a:pt x="1120" y="334"/>
                    <a:pt x="1299" y="405"/>
                    <a:pt x="1465" y="560"/>
                  </a:cubicBezTo>
                  <a:cubicBezTo>
                    <a:pt x="1596" y="679"/>
                    <a:pt x="1691" y="798"/>
                    <a:pt x="1715" y="917"/>
                  </a:cubicBezTo>
                  <a:cubicBezTo>
                    <a:pt x="1489" y="774"/>
                    <a:pt x="1215" y="691"/>
                    <a:pt x="1037" y="691"/>
                  </a:cubicBezTo>
                  <a:cubicBezTo>
                    <a:pt x="858" y="691"/>
                    <a:pt x="572" y="774"/>
                    <a:pt x="346" y="917"/>
                  </a:cubicBezTo>
                  <a:cubicBezTo>
                    <a:pt x="382" y="810"/>
                    <a:pt x="465" y="667"/>
                    <a:pt x="596" y="560"/>
                  </a:cubicBezTo>
                  <a:cubicBezTo>
                    <a:pt x="763" y="405"/>
                    <a:pt x="941" y="334"/>
                    <a:pt x="1037" y="334"/>
                  </a:cubicBezTo>
                  <a:close/>
                  <a:moveTo>
                    <a:pt x="1025" y="1012"/>
                  </a:moveTo>
                  <a:cubicBezTo>
                    <a:pt x="1191" y="1012"/>
                    <a:pt x="1477" y="1119"/>
                    <a:pt x="1620" y="1238"/>
                  </a:cubicBezTo>
                  <a:cubicBezTo>
                    <a:pt x="1596" y="1298"/>
                    <a:pt x="1537" y="1369"/>
                    <a:pt x="1465" y="1429"/>
                  </a:cubicBezTo>
                  <a:cubicBezTo>
                    <a:pt x="1299" y="1584"/>
                    <a:pt x="1120" y="1655"/>
                    <a:pt x="1037" y="1655"/>
                  </a:cubicBezTo>
                  <a:cubicBezTo>
                    <a:pt x="941" y="1655"/>
                    <a:pt x="763" y="1584"/>
                    <a:pt x="596" y="1429"/>
                  </a:cubicBezTo>
                  <a:cubicBezTo>
                    <a:pt x="525" y="1369"/>
                    <a:pt x="465" y="1310"/>
                    <a:pt x="418" y="1238"/>
                  </a:cubicBezTo>
                  <a:cubicBezTo>
                    <a:pt x="584" y="1119"/>
                    <a:pt x="870" y="1012"/>
                    <a:pt x="1025" y="1012"/>
                  </a:cubicBezTo>
                  <a:close/>
                  <a:moveTo>
                    <a:pt x="1037" y="0"/>
                  </a:moveTo>
                  <a:cubicBezTo>
                    <a:pt x="668" y="0"/>
                    <a:pt x="1" y="512"/>
                    <a:pt x="1" y="988"/>
                  </a:cubicBezTo>
                  <a:cubicBezTo>
                    <a:pt x="1" y="1465"/>
                    <a:pt x="668" y="1965"/>
                    <a:pt x="1037" y="1965"/>
                  </a:cubicBezTo>
                  <a:cubicBezTo>
                    <a:pt x="1394" y="1965"/>
                    <a:pt x="2061" y="1465"/>
                    <a:pt x="2061" y="988"/>
                  </a:cubicBezTo>
                  <a:cubicBezTo>
                    <a:pt x="2061" y="512"/>
                    <a:pt x="1394" y="0"/>
                    <a:pt x="1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0" name="Google Shape;18050;p64"/>
            <p:cNvSpPr/>
            <p:nvPr/>
          </p:nvSpPr>
          <p:spPr>
            <a:xfrm>
              <a:off x="7553357" y="2030994"/>
              <a:ext cx="32416" cy="38144"/>
            </a:xfrm>
            <a:custGeom>
              <a:rect b="b" l="l" r="r" t="t"/>
              <a:pathLst>
                <a:path extrusionOk="0" h="1192" w="1013">
                  <a:moveTo>
                    <a:pt x="513" y="334"/>
                  </a:moveTo>
                  <a:cubicBezTo>
                    <a:pt x="608" y="334"/>
                    <a:pt x="691" y="418"/>
                    <a:pt x="691" y="513"/>
                  </a:cubicBezTo>
                  <a:lnTo>
                    <a:pt x="691" y="691"/>
                  </a:lnTo>
                  <a:cubicBezTo>
                    <a:pt x="691" y="787"/>
                    <a:pt x="596" y="870"/>
                    <a:pt x="513" y="870"/>
                  </a:cubicBezTo>
                  <a:cubicBezTo>
                    <a:pt x="406" y="870"/>
                    <a:pt x="334" y="775"/>
                    <a:pt x="334" y="691"/>
                  </a:cubicBezTo>
                  <a:lnTo>
                    <a:pt x="334" y="513"/>
                  </a:lnTo>
                  <a:cubicBezTo>
                    <a:pt x="334" y="406"/>
                    <a:pt x="418" y="334"/>
                    <a:pt x="513" y="334"/>
                  </a:cubicBezTo>
                  <a:close/>
                  <a:moveTo>
                    <a:pt x="513" y="1"/>
                  </a:moveTo>
                  <a:cubicBezTo>
                    <a:pt x="227" y="1"/>
                    <a:pt x="1" y="227"/>
                    <a:pt x="1" y="501"/>
                  </a:cubicBezTo>
                  <a:lnTo>
                    <a:pt x="1" y="680"/>
                  </a:lnTo>
                  <a:cubicBezTo>
                    <a:pt x="1" y="965"/>
                    <a:pt x="227" y="1192"/>
                    <a:pt x="513" y="1192"/>
                  </a:cubicBezTo>
                  <a:cubicBezTo>
                    <a:pt x="787" y="1192"/>
                    <a:pt x="1013" y="965"/>
                    <a:pt x="1013" y="680"/>
                  </a:cubicBezTo>
                  <a:lnTo>
                    <a:pt x="1013" y="501"/>
                  </a:lnTo>
                  <a:cubicBezTo>
                    <a:pt x="1013" y="239"/>
                    <a:pt x="775"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1" name="Google Shape;18051;p64"/>
            <p:cNvSpPr/>
            <p:nvPr/>
          </p:nvSpPr>
          <p:spPr>
            <a:xfrm>
              <a:off x="7652429" y="2030994"/>
              <a:ext cx="32416" cy="38144"/>
            </a:xfrm>
            <a:custGeom>
              <a:rect b="b" l="l" r="r" t="t"/>
              <a:pathLst>
                <a:path extrusionOk="0" h="1192" w="1013">
                  <a:moveTo>
                    <a:pt x="524" y="334"/>
                  </a:moveTo>
                  <a:cubicBezTo>
                    <a:pt x="632" y="334"/>
                    <a:pt x="703" y="418"/>
                    <a:pt x="703" y="513"/>
                  </a:cubicBezTo>
                  <a:lnTo>
                    <a:pt x="703" y="691"/>
                  </a:lnTo>
                  <a:cubicBezTo>
                    <a:pt x="703" y="787"/>
                    <a:pt x="608" y="870"/>
                    <a:pt x="524" y="870"/>
                  </a:cubicBezTo>
                  <a:cubicBezTo>
                    <a:pt x="417" y="870"/>
                    <a:pt x="346" y="775"/>
                    <a:pt x="346" y="691"/>
                  </a:cubicBezTo>
                  <a:lnTo>
                    <a:pt x="346" y="513"/>
                  </a:lnTo>
                  <a:cubicBezTo>
                    <a:pt x="346" y="406"/>
                    <a:pt x="429" y="334"/>
                    <a:pt x="524" y="334"/>
                  </a:cubicBezTo>
                  <a:close/>
                  <a:moveTo>
                    <a:pt x="512" y="1"/>
                  </a:moveTo>
                  <a:cubicBezTo>
                    <a:pt x="227" y="1"/>
                    <a:pt x="0" y="227"/>
                    <a:pt x="0" y="501"/>
                  </a:cubicBezTo>
                  <a:lnTo>
                    <a:pt x="0" y="680"/>
                  </a:lnTo>
                  <a:cubicBezTo>
                    <a:pt x="0" y="965"/>
                    <a:pt x="227" y="1192"/>
                    <a:pt x="512" y="1192"/>
                  </a:cubicBezTo>
                  <a:cubicBezTo>
                    <a:pt x="786" y="1192"/>
                    <a:pt x="1013" y="965"/>
                    <a:pt x="1013" y="680"/>
                  </a:cubicBezTo>
                  <a:lnTo>
                    <a:pt x="1013" y="501"/>
                  </a:lnTo>
                  <a:cubicBezTo>
                    <a:pt x="1013" y="239"/>
                    <a:pt x="786"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2" name="Google Shape;18052;p64"/>
            <p:cNvSpPr/>
            <p:nvPr/>
          </p:nvSpPr>
          <p:spPr>
            <a:xfrm>
              <a:off x="7435629" y="1964690"/>
              <a:ext cx="367712" cy="353248"/>
            </a:xfrm>
            <a:custGeom>
              <a:rect b="b" l="l" r="r" t="t"/>
              <a:pathLst>
                <a:path extrusionOk="0" h="11039" w="11491">
                  <a:moveTo>
                    <a:pt x="572" y="2549"/>
                  </a:moveTo>
                  <a:lnTo>
                    <a:pt x="572" y="2549"/>
                  </a:lnTo>
                  <a:cubicBezTo>
                    <a:pt x="1418" y="3275"/>
                    <a:pt x="2323" y="3692"/>
                    <a:pt x="2715" y="3847"/>
                  </a:cubicBezTo>
                  <a:cubicBezTo>
                    <a:pt x="2668" y="3990"/>
                    <a:pt x="2596" y="4121"/>
                    <a:pt x="2501" y="4240"/>
                  </a:cubicBezTo>
                  <a:cubicBezTo>
                    <a:pt x="2394" y="4395"/>
                    <a:pt x="2311" y="4537"/>
                    <a:pt x="2215" y="4704"/>
                  </a:cubicBezTo>
                  <a:cubicBezTo>
                    <a:pt x="2181" y="4706"/>
                    <a:pt x="2147" y="4706"/>
                    <a:pt x="2113" y="4706"/>
                  </a:cubicBezTo>
                  <a:cubicBezTo>
                    <a:pt x="1579" y="4706"/>
                    <a:pt x="1163" y="4529"/>
                    <a:pt x="894" y="4204"/>
                  </a:cubicBezTo>
                  <a:cubicBezTo>
                    <a:pt x="501" y="3692"/>
                    <a:pt x="525" y="2954"/>
                    <a:pt x="572" y="2549"/>
                  </a:cubicBezTo>
                  <a:close/>
                  <a:moveTo>
                    <a:pt x="5730" y="346"/>
                  </a:moveTo>
                  <a:cubicBezTo>
                    <a:pt x="5745" y="346"/>
                    <a:pt x="5760" y="346"/>
                    <a:pt x="5775" y="346"/>
                  </a:cubicBezTo>
                  <a:cubicBezTo>
                    <a:pt x="7037" y="382"/>
                    <a:pt x="8133" y="1347"/>
                    <a:pt x="8288" y="2597"/>
                  </a:cubicBezTo>
                  <a:cubicBezTo>
                    <a:pt x="8323" y="2787"/>
                    <a:pt x="8323" y="2978"/>
                    <a:pt x="8311" y="3180"/>
                  </a:cubicBezTo>
                  <a:cubicBezTo>
                    <a:pt x="8276" y="3514"/>
                    <a:pt x="8347" y="3859"/>
                    <a:pt x="8502" y="4192"/>
                  </a:cubicBezTo>
                  <a:cubicBezTo>
                    <a:pt x="8536" y="4244"/>
                    <a:pt x="8589" y="4283"/>
                    <a:pt x="8652" y="4283"/>
                  </a:cubicBezTo>
                  <a:cubicBezTo>
                    <a:pt x="8676" y="4283"/>
                    <a:pt x="8702" y="4277"/>
                    <a:pt x="8728" y="4264"/>
                  </a:cubicBezTo>
                  <a:cubicBezTo>
                    <a:pt x="8800" y="4216"/>
                    <a:pt x="8847" y="4133"/>
                    <a:pt x="8800" y="4037"/>
                  </a:cubicBezTo>
                  <a:cubicBezTo>
                    <a:pt x="8764" y="3978"/>
                    <a:pt x="8752" y="3930"/>
                    <a:pt x="8728" y="3871"/>
                  </a:cubicBezTo>
                  <a:cubicBezTo>
                    <a:pt x="9109" y="3716"/>
                    <a:pt x="10014" y="3299"/>
                    <a:pt x="10871" y="2585"/>
                  </a:cubicBezTo>
                  <a:lnTo>
                    <a:pt x="10871" y="2585"/>
                  </a:lnTo>
                  <a:cubicBezTo>
                    <a:pt x="10943" y="2954"/>
                    <a:pt x="10978" y="3692"/>
                    <a:pt x="10574" y="4204"/>
                  </a:cubicBezTo>
                  <a:cubicBezTo>
                    <a:pt x="10288" y="4549"/>
                    <a:pt x="9835" y="4728"/>
                    <a:pt x="9240" y="4728"/>
                  </a:cubicBezTo>
                  <a:cubicBezTo>
                    <a:pt x="9216" y="4680"/>
                    <a:pt x="9181" y="4621"/>
                    <a:pt x="9169" y="4573"/>
                  </a:cubicBezTo>
                  <a:cubicBezTo>
                    <a:pt x="9144" y="4524"/>
                    <a:pt x="9086" y="4492"/>
                    <a:pt x="9025" y="4492"/>
                  </a:cubicBezTo>
                  <a:cubicBezTo>
                    <a:pt x="8997" y="4492"/>
                    <a:pt x="8969" y="4499"/>
                    <a:pt x="8942" y="4514"/>
                  </a:cubicBezTo>
                  <a:cubicBezTo>
                    <a:pt x="8871" y="4561"/>
                    <a:pt x="8847" y="4668"/>
                    <a:pt x="8883" y="4740"/>
                  </a:cubicBezTo>
                  <a:cubicBezTo>
                    <a:pt x="9169" y="5228"/>
                    <a:pt x="9335" y="5800"/>
                    <a:pt x="9359" y="6371"/>
                  </a:cubicBezTo>
                  <a:lnTo>
                    <a:pt x="8680" y="6716"/>
                  </a:lnTo>
                  <a:lnTo>
                    <a:pt x="7728" y="6073"/>
                  </a:lnTo>
                  <a:cubicBezTo>
                    <a:pt x="7704" y="6059"/>
                    <a:pt x="7675" y="6053"/>
                    <a:pt x="7645" y="6053"/>
                  </a:cubicBezTo>
                  <a:cubicBezTo>
                    <a:pt x="7599" y="6053"/>
                    <a:pt x="7550" y="6068"/>
                    <a:pt x="7514" y="6097"/>
                  </a:cubicBezTo>
                  <a:lnTo>
                    <a:pt x="7335" y="6276"/>
                  </a:lnTo>
                  <a:cubicBezTo>
                    <a:pt x="7276" y="6335"/>
                    <a:pt x="7276" y="6431"/>
                    <a:pt x="7335" y="6490"/>
                  </a:cubicBezTo>
                  <a:cubicBezTo>
                    <a:pt x="7365" y="6520"/>
                    <a:pt x="7407" y="6535"/>
                    <a:pt x="7448" y="6535"/>
                  </a:cubicBezTo>
                  <a:cubicBezTo>
                    <a:pt x="7490" y="6535"/>
                    <a:pt x="7532" y="6520"/>
                    <a:pt x="7561" y="6490"/>
                  </a:cubicBezTo>
                  <a:lnTo>
                    <a:pt x="7633" y="6419"/>
                  </a:lnTo>
                  <a:lnTo>
                    <a:pt x="8561" y="7026"/>
                  </a:lnTo>
                  <a:cubicBezTo>
                    <a:pt x="8585" y="7050"/>
                    <a:pt x="8621" y="7062"/>
                    <a:pt x="8645" y="7062"/>
                  </a:cubicBezTo>
                  <a:cubicBezTo>
                    <a:pt x="8680" y="7062"/>
                    <a:pt x="8692" y="7062"/>
                    <a:pt x="8728" y="7050"/>
                  </a:cubicBezTo>
                  <a:lnTo>
                    <a:pt x="9871" y="6478"/>
                  </a:lnTo>
                  <a:lnTo>
                    <a:pt x="9871" y="6573"/>
                  </a:lnTo>
                  <a:cubicBezTo>
                    <a:pt x="9871" y="8859"/>
                    <a:pt x="8014" y="10717"/>
                    <a:pt x="5716" y="10717"/>
                  </a:cubicBezTo>
                  <a:cubicBezTo>
                    <a:pt x="3430" y="10717"/>
                    <a:pt x="1561" y="8859"/>
                    <a:pt x="1561" y="6573"/>
                  </a:cubicBezTo>
                  <a:cubicBezTo>
                    <a:pt x="1561" y="6454"/>
                    <a:pt x="1561" y="6335"/>
                    <a:pt x="1584" y="6216"/>
                  </a:cubicBezTo>
                  <a:lnTo>
                    <a:pt x="2180" y="6704"/>
                  </a:lnTo>
                  <a:cubicBezTo>
                    <a:pt x="2209" y="6728"/>
                    <a:pt x="2242" y="6740"/>
                    <a:pt x="2275" y="6740"/>
                  </a:cubicBezTo>
                  <a:cubicBezTo>
                    <a:pt x="2308" y="6740"/>
                    <a:pt x="2340" y="6728"/>
                    <a:pt x="2370" y="6704"/>
                  </a:cubicBezTo>
                  <a:lnTo>
                    <a:pt x="2954" y="6276"/>
                  </a:lnTo>
                  <a:lnTo>
                    <a:pt x="4263" y="7585"/>
                  </a:lnTo>
                  <a:cubicBezTo>
                    <a:pt x="4287" y="7609"/>
                    <a:pt x="4335" y="7621"/>
                    <a:pt x="4382" y="7621"/>
                  </a:cubicBezTo>
                  <a:cubicBezTo>
                    <a:pt x="4418" y="7621"/>
                    <a:pt x="4466" y="7609"/>
                    <a:pt x="4501" y="7585"/>
                  </a:cubicBezTo>
                  <a:lnTo>
                    <a:pt x="5394" y="6645"/>
                  </a:lnTo>
                  <a:lnTo>
                    <a:pt x="6311" y="7562"/>
                  </a:lnTo>
                  <a:cubicBezTo>
                    <a:pt x="6341" y="7591"/>
                    <a:pt x="6383" y="7606"/>
                    <a:pt x="6424" y="7606"/>
                  </a:cubicBezTo>
                  <a:cubicBezTo>
                    <a:pt x="6466" y="7606"/>
                    <a:pt x="6508" y="7591"/>
                    <a:pt x="6537" y="7562"/>
                  </a:cubicBezTo>
                  <a:lnTo>
                    <a:pt x="7061" y="7050"/>
                  </a:lnTo>
                  <a:cubicBezTo>
                    <a:pt x="7121" y="6990"/>
                    <a:pt x="7121" y="6883"/>
                    <a:pt x="7061" y="6823"/>
                  </a:cubicBezTo>
                  <a:cubicBezTo>
                    <a:pt x="7031" y="6794"/>
                    <a:pt x="6990" y="6779"/>
                    <a:pt x="6948" y="6779"/>
                  </a:cubicBezTo>
                  <a:cubicBezTo>
                    <a:pt x="6906" y="6779"/>
                    <a:pt x="6865" y="6794"/>
                    <a:pt x="6835" y="6823"/>
                  </a:cubicBezTo>
                  <a:lnTo>
                    <a:pt x="6430" y="7228"/>
                  </a:lnTo>
                  <a:lnTo>
                    <a:pt x="5513" y="6300"/>
                  </a:lnTo>
                  <a:cubicBezTo>
                    <a:pt x="5478" y="6276"/>
                    <a:pt x="5430" y="6252"/>
                    <a:pt x="5394" y="6252"/>
                  </a:cubicBezTo>
                  <a:cubicBezTo>
                    <a:pt x="5347" y="6252"/>
                    <a:pt x="5299" y="6276"/>
                    <a:pt x="5275" y="6300"/>
                  </a:cubicBezTo>
                  <a:lnTo>
                    <a:pt x="4382" y="7240"/>
                  </a:lnTo>
                  <a:lnTo>
                    <a:pt x="3085" y="5942"/>
                  </a:lnTo>
                  <a:cubicBezTo>
                    <a:pt x="3053" y="5911"/>
                    <a:pt x="3012" y="5896"/>
                    <a:pt x="2971" y="5896"/>
                  </a:cubicBezTo>
                  <a:cubicBezTo>
                    <a:pt x="2934" y="5896"/>
                    <a:pt x="2898" y="5908"/>
                    <a:pt x="2870" y="5931"/>
                  </a:cubicBezTo>
                  <a:lnTo>
                    <a:pt x="2275" y="6371"/>
                  </a:lnTo>
                  <a:lnTo>
                    <a:pt x="2096" y="6228"/>
                  </a:lnTo>
                  <a:cubicBezTo>
                    <a:pt x="2156" y="5585"/>
                    <a:pt x="2382" y="4990"/>
                    <a:pt x="2751" y="4466"/>
                  </a:cubicBezTo>
                  <a:cubicBezTo>
                    <a:pt x="3025" y="4085"/>
                    <a:pt x="3156" y="3621"/>
                    <a:pt x="3132" y="3133"/>
                  </a:cubicBezTo>
                  <a:lnTo>
                    <a:pt x="3132" y="2954"/>
                  </a:lnTo>
                  <a:cubicBezTo>
                    <a:pt x="3132" y="2251"/>
                    <a:pt x="3406" y="1585"/>
                    <a:pt x="3906" y="1097"/>
                  </a:cubicBezTo>
                  <a:cubicBezTo>
                    <a:pt x="4395" y="607"/>
                    <a:pt x="5044" y="346"/>
                    <a:pt x="5730" y="346"/>
                  </a:cubicBezTo>
                  <a:close/>
                  <a:moveTo>
                    <a:pt x="5778" y="1"/>
                  </a:moveTo>
                  <a:cubicBezTo>
                    <a:pt x="5008" y="1"/>
                    <a:pt x="4264" y="298"/>
                    <a:pt x="3716" y="835"/>
                  </a:cubicBezTo>
                  <a:cubicBezTo>
                    <a:pt x="3144" y="1394"/>
                    <a:pt x="2835" y="2132"/>
                    <a:pt x="2835" y="2918"/>
                  </a:cubicBezTo>
                  <a:lnTo>
                    <a:pt x="2835" y="3121"/>
                  </a:lnTo>
                  <a:cubicBezTo>
                    <a:pt x="2846" y="3252"/>
                    <a:pt x="2835" y="3394"/>
                    <a:pt x="2823" y="3537"/>
                  </a:cubicBezTo>
                  <a:cubicBezTo>
                    <a:pt x="2382" y="3359"/>
                    <a:pt x="1430" y="2906"/>
                    <a:pt x="584" y="2121"/>
                  </a:cubicBezTo>
                  <a:cubicBezTo>
                    <a:pt x="552" y="2089"/>
                    <a:pt x="515" y="2073"/>
                    <a:pt x="484" y="2073"/>
                  </a:cubicBezTo>
                  <a:cubicBezTo>
                    <a:pt x="468" y="2073"/>
                    <a:pt x="453" y="2077"/>
                    <a:pt x="441" y="2085"/>
                  </a:cubicBezTo>
                  <a:cubicBezTo>
                    <a:pt x="382" y="2109"/>
                    <a:pt x="334" y="2144"/>
                    <a:pt x="334" y="2204"/>
                  </a:cubicBezTo>
                  <a:cubicBezTo>
                    <a:pt x="322" y="2263"/>
                    <a:pt x="1" y="3573"/>
                    <a:pt x="679" y="4407"/>
                  </a:cubicBezTo>
                  <a:cubicBezTo>
                    <a:pt x="989" y="4811"/>
                    <a:pt x="1477" y="5026"/>
                    <a:pt x="2096" y="5049"/>
                  </a:cubicBezTo>
                  <a:cubicBezTo>
                    <a:pt x="1989" y="5347"/>
                    <a:pt x="1894" y="5657"/>
                    <a:pt x="1846" y="5978"/>
                  </a:cubicBezTo>
                  <a:lnTo>
                    <a:pt x="1584" y="5752"/>
                  </a:lnTo>
                  <a:cubicBezTo>
                    <a:pt x="1553" y="5720"/>
                    <a:pt x="1516" y="5710"/>
                    <a:pt x="1477" y="5710"/>
                  </a:cubicBezTo>
                  <a:cubicBezTo>
                    <a:pt x="1457" y="5710"/>
                    <a:pt x="1438" y="5712"/>
                    <a:pt x="1418" y="5716"/>
                  </a:cubicBezTo>
                  <a:cubicBezTo>
                    <a:pt x="1358" y="5752"/>
                    <a:pt x="1334" y="5800"/>
                    <a:pt x="1311" y="5859"/>
                  </a:cubicBezTo>
                  <a:cubicBezTo>
                    <a:pt x="1299" y="6097"/>
                    <a:pt x="1287" y="6335"/>
                    <a:pt x="1287" y="6550"/>
                  </a:cubicBezTo>
                  <a:cubicBezTo>
                    <a:pt x="1287" y="9026"/>
                    <a:pt x="3287" y="11038"/>
                    <a:pt x="5763" y="11038"/>
                  </a:cubicBezTo>
                  <a:cubicBezTo>
                    <a:pt x="8228" y="11038"/>
                    <a:pt x="10240" y="9026"/>
                    <a:pt x="10240" y="6550"/>
                  </a:cubicBezTo>
                  <a:lnTo>
                    <a:pt x="10240" y="6192"/>
                  </a:lnTo>
                  <a:cubicBezTo>
                    <a:pt x="10240" y="6115"/>
                    <a:pt x="10179" y="6048"/>
                    <a:pt x="10094" y="6048"/>
                  </a:cubicBezTo>
                  <a:cubicBezTo>
                    <a:pt x="10087" y="6048"/>
                    <a:pt x="10081" y="6049"/>
                    <a:pt x="10074" y="6050"/>
                  </a:cubicBezTo>
                  <a:cubicBezTo>
                    <a:pt x="10050" y="6050"/>
                    <a:pt x="10014" y="6061"/>
                    <a:pt x="9990" y="6073"/>
                  </a:cubicBezTo>
                  <a:lnTo>
                    <a:pt x="9728" y="6216"/>
                  </a:lnTo>
                  <a:cubicBezTo>
                    <a:pt x="9693" y="5811"/>
                    <a:pt x="9585" y="5407"/>
                    <a:pt x="9442" y="5038"/>
                  </a:cubicBezTo>
                  <a:cubicBezTo>
                    <a:pt x="10074" y="5002"/>
                    <a:pt x="10550" y="4799"/>
                    <a:pt x="10871" y="4395"/>
                  </a:cubicBezTo>
                  <a:cubicBezTo>
                    <a:pt x="11490" y="3573"/>
                    <a:pt x="11181" y="2251"/>
                    <a:pt x="11169" y="2204"/>
                  </a:cubicBezTo>
                  <a:cubicBezTo>
                    <a:pt x="11157" y="2144"/>
                    <a:pt x="11109" y="2109"/>
                    <a:pt x="11062" y="2085"/>
                  </a:cubicBezTo>
                  <a:cubicBezTo>
                    <a:pt x="11047" y="2082"/>
                    <a:pt x="11032" y="2080"/>
                    <a:pt x="11018" y="2080"/>
                  </a:cubicBezTo>
                  <a:cubicBezTo>
                    <a:pt x="10975" y="2080"/>
                    <a:pt x="10937" y="2094"/>
                    <a:pt x="10919" y="2121"/>
                  </a:cubicBezTo>
                  <a:cubicBezTo>
                    <a:pt x="10062" y="2906"/>
                    <a:pt x="9097" y="3359"/>
                    <a:pt x="8680" y="3537"/>
                  </a:cubicBezTo>
                  <a:cubicBezTo>
                    <a:pt x="8669" y="3418"/>
                    <a:pt x="8645" y="3299"/>
                    <a:pt x="8669" y="3180"/>
                  </a:cubicBezTo>
                  <a:cubicBezTo>
                    <a:pt x="8680" y="2966"/>
                    <a:pt x="8680" y="2740"/>
                    <a:pt x="8657" y="2537"/>
                  </a:cubicBezTo>
                  <a:cubicBezTo>
                    <a:pt x="8454" y="1120"/>
                    <a:pt x="7240" y="37"/>
                    <a:pt x="5823" y="1"/>
                  </a:cubicBezTo>
                  <a:cubicBezTo>
                    <a:pt x="5808" y="1"/>
                    <a:pt x="5793" y="1"/>
                    <a:pt x="5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53" name="Google Shape;18053;p64"/>
          <p:cNvGrpSpPr/>
          <p:nvPr/>
        </p:nvGrpSpPr>
        <p:grpSpPr>
          <a:xfrm>
            <a:off x="2484880" y="2041242"/>
            <a:ext cx="333024" cy="352896"/>
            <a:chOff x="2512749" y="1965042"/>
            <a:chExt cx="333024" cy="352896"/>
          </a:xfrm>
        </p:grpSpPr>
        <p:sp>
          <p:nvSpPr>
            <p:cNvPr id="18054" name="Google Shape;18054;p64"/>
            <p:cNvSpPr/>
            <p:nvPr/>
          </p:nvSpPr>
          <p:spPr>
            <a:xfrm>
              <a:off x="2590829" y="2129682"/>
              <a:ext cx="49568" cy="60224"/>
            </a:xfrm>
            <a:custGeom>
              <a:rect b="b" l="l" r="r" t="t"/>
              <a:pathLst>
                <a:path extrusionOk="0" h="1882" w="1549">
                  <a:moveTo>
                    <a:pt x="775" y="1"/>
                  </a:moveTo>
                  <a:cubicBezTo>
                    <a:pt x="358" y="1"/>
                    <a:pt x="1" y="346"/>
                    <a:pt x="1" y="775"/>
                  </a:cubicBezTo>
                  <a:lnTo>
                    <a:pt x="1" y="1120"/>
                  </a:lnTo>
                  <a:cubicBezTo>
                    <a:pt x="1" y="1537"/>
                    <a:pt x="346" y="1882"/>
                    <a:pt x="775" y="1882"/>
                  </a:cubicBezTo>
                  <a:cubicBezTo>
                    <a:pt x="1203" y="1882"/>
                    <a:pt x="1549" y="1548"/>
                    <a:pt x="1549" y="1120"/>
                  </a:cubicBezTo>
                  <a:lnTo>
                    <a:pt x="1549" y="775"/>
                  </a:lnTo>
                  <a:cubicBezTo>
                    <a:pt x="1537" y="667"/>
                    <a:pt x="1525" y="548"/>
                    <a:pt x="1465" y="441"/>
                  </a:cubicBezTo>
                  <a:cubicBezTo>
                    <a:pt x="1431" y="390"/>
                    <a:pt x="1372" y="351"/>
                    <a:pt x="1315" y="351"/>
                  </a:cubicBezTo>
                  <a:cubicBezTo>
                    <a:pt x="1293" y="351"/>
                    <a:pt x="1271" y="356"/>
                    <a:pt x="1251" y="370"/>
                  </a:cubicBezTo>
                  <a:cubicBezTo>
                    <a:pt x="1180" y="417"/>
                    <a:pt x="1132" y="501"/>
                    <a:pt x="1180" y="584"/>
                  </a:cubicBezTo>
                  <a:cubicBezTo>
                    <a:pt x="1203" y="644"/>
                    <a:pt x="1227" y="703"/>
                    <a:pt x="1227" y="775"/>
                  </a:cubicBezTo>
                  <a:lnTo>
                    <a:pt x="1227" y="1120"/>
                  </a:lnTo>
                  <a:cubicBezTo>
                    <a:pt x="1227" y="1358"/>
                    <a:pt x="1025" y="1560"/>
                    <a:pt x="775" y="1560"/>
                  </a:cubicBezTo>
                  <a:cubicBezTo>
                    <a:pt x="525" y="1560"/>
                    <a:pt x="334" y="1370"/>
                    <a:pt x="334" y="1120"/>
                  </a:cubicBezTo>
                  <a:lnTo>
                    <a:pt x="334" y="775"/>
                  </a:lnTo>
                  <a:cubicBezTo>
                    <a:pt x="334" y="536"/>
                    <a:pt x="525" y="322"/>
                    <a:pt x="775" y="322"/>
                  </a:cubicBezTo>
                  <a:cubicBezTo>
                    <a:pt x="870" y="322"/>
                    <a:pt x="942" y="251"/>
                    <a:pt x="942" y="167"/>
                  </a:cubicBezTo>
                  <a:cubicBezTo>
                    <a:pt x="942" y="72"/>
                    <a:pt x="870" y="1"/>
                    <a:pt x="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5" name="Google Shape;18055;p64"/>
            <p:cNvSpPr/>
            <p:nvPr/>
          </p:nvSpPr>
          <p:spPr>
            <a:xfrm>
              <a:off x="2718477" y="2129682"/>
              <a:ext cx="49568" cy="60224"/>
            </a:xfrm>
            <a:custGeom>
              <a:rect b="b" l="l" r="r" t="t"/>
              <a:pathLst>
                <a:path extrusionOk="0" h="1882" w="1549">
                  <a:moveTo>
                    <a:pt x="774" y="1"/>
                  </a:moveTo>
                  <a:cubicBezTo>
                    <a:pt x="358" y="1"/>
                    <a:pt x="1" y="346"/>
                    <a:pt x="1" y="775"/>
                  </a:cubicBezTo>
                  <a:lnTo>
                    <a:pt x="1" y="1120"/>
                  </a:lnTo>
                  <a:cubicBezTo>
                    <a:pt x="1" y="1537"/>
                    <a:pt x="346" y="1882"/>
                    <a:pt x="774" y="1882"/>
                  </a:cubicBezTo>
                  <a:cubicBezTo>
                    <a:pt x="1191" y="1882"/>
                    <a:pt x="1548" y="1548"/>
                    <a:pt x="1548" y="1120"/>
                  </a:cubicBezTo>
                  <a:lnTo>
                    <a:pt x="1548" y="775"/>
                  </a:lnTo>
                  <a:cubicBezTo>
                    <a:pt x="1536" y="667"/>
                    <a:pt x="1501" y="548"/>
                    <a:pt x="1465" y="441"/>
                  </a:cubicBezTo>
                  <a:cubicBezTo>
                    <a:pt x="1431" y="390"/>
                    <a:pt x="1372" y="351"/>
                    <a:pt x="1315" y="351"/>
                  </a:cubicBezTo>
                  <a:cubicBezTo>
                    <a:pt x="1292" y="351"/>
                    <a:pt x="1271" y="356"/>
                    <a:pt x="1251" y="370"/>
                  </a:cubicBezTo>
                  <a:cubicBezTo>
                    <a:pt x="1179" y="417"/>
                    <a:pt x="1132" y="501"/>
                    <a:pt x="1179" y="584"/>
                  </a:cubicBezTo>
                  <a:cubicBezTo>
                    <a:pt x="1203" y="644"/>
                    <a:pt x="1215" y="703"/>
                    <a:pt x="1215" y="775"/>
                  </a:cubicBezTo>
                  <a:lnTo>
                    <a:pt x="1215" y="1120"/>
                  </a:lnTo>
                  <a:cubicBezTo>
                    <a:pt x="1215" y="1358"/>
                    <a:pt x="1024" y="1560"/>
                    <a:pt x="774" y="1560"/>
                  </a:cubicBezTo>
                  <a:cubicBezTo>
                    <a:pt x="536" y="1560"/>
                    <a:pt x="322" y="1370"/>
                    <a:pt x="322" y="1120"/>
                  </a:cubicBezTo>
                  <a:lnTo>
                    <a:pt x="322" y="775"/>
                  </a:lnTo>
                  <a:cubicBezTo>
                    <a:pt x="322" y="536"/>
                    <a:pt x="524" y="322"/>
                    <a:pt x="774" y="322"/>
                  </a:cubicBez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6" name="Google Shape;18056;p64"/>
            <p:cNvSpPr/>
            <p:nvPr/>
          </p:nvSpPr>
          <p:spPr>
            <a:xfrm>
              <a:off x="2624365" y="2242994"/>
              <a:ext cx="110528" cy="52064"/>
            </a:xfrm>
            <a:custGeom>
              <a:rect b="b" l="l" r="r" t="t"/>
              <a:pathLst>
                <a:path extrusionOk="0" h="1627" w="3454">
                  <a:moveTo>
                    <a:pt x="1870" y="365"/>
                  </a:moveTo>
                  <a:cubicBezTo>
                    <a:pt x="1882" y="365"/>
                    <a:pt x="1882" y="389"/>
                    <a:pt x="1906" y="389"/>
                  </a:cubicBezTo>
                  <a:cubicBezTo>
                    <a:pt x="2001" y="460"/>
                    <a:pt x="2120" y="508"/>
                    <a:pt x="2239" y="555"/>
                  </a:cubicBezTo>
                  <a:lnTo>
                    <a:pt x="2239" y="793"/>
                  </a:lnTo>
                  <a:cubicBezTo>
                    <a:pt x="2239" y="1091"/>
                    <a:pt x="2001" y="1329"/>
                    <a:pt x="1703" y="1329"/>
                  </a:cubicBezTo>
                  <a:cubicBezTo>
                    <a:pt x="1406" y="1329"/>
                    <a:pt x="1168" y="1091"/>
                    <a:pt x="1168" y="793"/>
                  </a:cubicBezTo>
                  <a:lnTo>
                    <a:pt x="1168" y="555"/>
                  </a:lnTo>
                  <a:cubicBezTo>
                    <a:pt x="1287" y="520"/>
                    <a:pt x="1406" y="460"/>
                    <a:pt x="1513" y="389"/>
                  </a:cubicBezTo>
                  <a:cubicBezTo>
                    <a:pt x="1525" y="389"/>
                    <a:pt x="1525" y="365"/>
                    <a:pt x="1537" y="365"/>
                  </a:cubicBezTo>
                  <a:lnTo>
                    <a:pt x="1537" y="603"/>
                  </a:lnTo>
                  <a:cubicBezTo>
                    <a:pt x="1537" y="698"/>
                    <a:pt x="1620" y="770"/>
                    <a:pt x="1703" y="770"/>
                  </a:cubicBezTo>
                  <a:cubicBezTo>
                    <a:pt x="1799" y="770"/>
                    <a:pt x="1870" y="698"/>
                    <a:pt x="1870" y="603"/>
                  </a:cubicBezTo>
                  <a:lnTo>
                    <a:pt x="1870" y="365"/>
                  </a:lnTo>
                  <a:close/>
                  <a:moveTo>
                    <a:pt x="173" y="0"/>
                  </a:moveTo>
                  <a:cubicBezTo>
                    <a:pt x="132" y="0"/>
                    <a:pt x="91" y="18"/>
                    <a:pt x="60" y="55"/>
                  </a:cubicBezTo>
                  <a:cubicBezTo>
                    <a:pt x="1" y="115"/>
                    <a:pt x="1" y="222"/>
                    <a:pt x="72" y="282"/>
                  </a:cubicBezTo>
                  <a:cubicBezTo>
                    <a:pt x="298" y="472"/>
                    <a:pt x="572" y="591"/>
                    <a:pt x="870" y="591"/>
                  </a:cubicBezTo>
                  <a:lnTo>
                    <a:pt x="894" y="591"/>
                  </a:lnTo>
                  <a:lnTo>
                    <a:pt x="894" y="770"/>
                  </a:lnTo>
                  <a:cubicBezTo>
                    <a:pt x="894" y="1246"/>
                    <a:pt x="1275" y="1627"/>
                    <a:pt x="1739" y="1627"/>
                  </a:cubicBezTo>
                  <a:cubicBezTo>
                    <a:pt x="2203" y="1627"/>
                    <a:pt x="2584" y="1234"/>
                    <a:pt x="2584" y="770"/>
                  </a:cubicBezTo>
                  <a:lnTo>
                    <a:pt x="2584" y="591"/>
                  </a:lnTo>
                  <a:lnTo>
                    <a:pt x="2596" y="591"/>
                  </a:lnTo>
                  <a:cubicBezTo>
                    <a:pt x="2894" y="591"/>
                    <a:pt x="3180" y="496"/>
                    <a:pt x="3406" y="282"/>
                  </a:cubicBezTo>
                  <a:cubicBezTo>
                    <a:pt x="3454" y="234"/>
                    <a:pt x="3454" y="139"/>
                    <a:pt x="3394" y="55"/>
                  </a:cubicBezTo>
                  <a:cubicBezTo>
                    <a:pt x="3361" y="23"/>
                    <a:pt x="3314" y="4"/>
                    <a:pt x="3268" y="4"/>
                  </a:cubicBezTo>
                  <a:cubicBezTo>
                    <a:pt x="3231" y="4"/>
                    <a:pt x="3195" y="17"/>
                    <a:pt x="3168" y="43"/>
                  </a:cubicBezTo>
                  <a:cubicBezTo>
                    <a:pt x="3001" y="198"/>
                    <a:pt x="2799" y="270"/>
                    <a:pt x="2584" y="270"/>
                  </a:cubicBezTo>
                  <a:cubicBezTo>
                    <a:pt x="2406" y="270"/>
                    <a:pt x="2239" y="210"/>
                    <a:pt x="2096" y="115"/>
                  </a:cubicBezTo>
                  <a:cubicBezTo>
                    <a:pt x="1983" y="43"/>
                    <a:pt x="1852" y="8"/>
                    <a:pt x="1721" y="8"/>
                  </a:cubicBezTo>
                  <a:cubicBezTo>
                    <a:pt x="1590" y="8"/>
                    <a:pt x="1459" y="43"/>
                    <a:pt x="1346" y="115"/>
                  </a:cubicBezTo>
                  <a:cubicBezTo>
                    <a:pt x="1203" y="222"/>
                    <a:pt x="1037" y="270"/>
                    <a:pt x="858" y="270"/>
                  </a:cubicBezTo>
                  <a:cubicBezTo>
                    <a:pt x="656" y="270"/>
                    <a:pt x="441" y="198"/>
                    <a:pt x="275" y="43"/>
                  </a:cubicBezTo>
                  <a:cubicBezTo>
                    <a:pt x="246" y="15"/>
                    <a:pt x="210"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7" name="Google Shape;18057;p64"/>
            <p:cNvSpPr/>
            <p:nvPr/>
          </p:nvSpPr>
          <p:spPr>
            <a:xfrm>
              <a:off x="2654477" y="2194834"/>
              <a:ext cx="49184" cy="38144"/>
            </a:xfrm>
            <a:custGeom>
              <a:rect b="b" l="l" r="r" t="t"/>
              <a:pathLst>
                <a:path extrusionOk="0" h="1192" w="1537">
                  <a:moveTo>
                    <a:pt x="1131" y="346"/>
                  </a:moveTo>
                  <a:cubicBezTo>
                    <a:pt x="1155" y="346"/>
                    <a:pt x="1167" y="346"/>
                    <a:pt x="1167" y="358"/>
                  </a:cubicBezTo>
                  <a:cubicBezTo>
                    <a:pt x="1203" y="358"/>
                    <a:pt x="1203" y="370"/>
                    <a:pt x="1179" y="393"/>
                  </a:cubicBezTo>
                  <a:lnTo>
                    <a:pt x="798" y="870"/>
                  </a:lnTo>
                  <a:cubicBezTo>
                    <a:pt x="786" y="882"/>
                    <a:pt x="786" y="882"/>
                    <a:pt x="762" y="882"/>
                  </a:cubicBezTo>
                  <a:cubicBezTo>
                    <a:pt x="750" y="882"/>
                    <a:pt x="750" y="882"/>
                    <a:pt x="738" y="870"/>
                  </a:cubicBezTo>
                  <a:lnTo>
                    <a:pt x="346" y="393"/>
                  </a:lnTo>
                  <a:cubicBezTo>
                    <a:pt x="334" y="370"/>
                    <a:pt x="334" y="358"/>
                    <a:pt x="346" y="358"/>
                  </a:cubicBezTo>
                  <a:cubicBezTo>
                    <a:pt x="357" y="358"/>
                    <a:pt x="357" y="346"/>
                    <a:pt x="381" y="346"/>
                  </a:cubicBezTo>
                  <a:close/>
                  <a:moveTo>
                    <a:pt x="393" y="1"/>
                  </a:moveTo>
                  <a:cubicBezTo>
                    <a:pt x="262" y="1"/>
                    <a:pt x="131" y="72"/>
                    <a:pt x="60" y="215"/>
                  </a:cubicBezTo>
                  <a:cubicBezTo>
                    <a:pt x="0" y="334"/>
                    <a:pt x="24" y="477"/>
                    <a:pt x="107" y="584"/>
                  </a:cubicBezTo>
                  <a:lnTo>
                    <a:pt x="500" y="1060"/>
                  </a:lnTo>
                  <a:cubicBezTo>
                    <a:pt x="572" y="1144"/>
                    <a:pt x="655" y="1191"/>
                    <a:pt x="774" y="1191"/>
                  </a:cubicBezTo>
                  <a:cubicBezTo>
                    <a:pt x="881" y="1191"/>
                    <a:pt x="989" y="1144"/>
                    <a:pt x="1060" y="1060"/>
                  </a:cubicBezTo>
                  <a:lnTo>
                    <a:pt x="1453" y="584"/>
                  </a:lnTo>
                  <a:cubicBezTo>
                    <a:pt x="1524" y="477"/>
                    <a:pt x="1536" y="334"/>
                    <a:pt x="1477" y="215"/>
                  </a:cubicBezTo>
                  <a:cubicBezTo>
                    <a:pt x="1417" y="96"/>
                    <a:pt x="1298" y="1"/>
                    <a:pt x="1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8" name="Google Shape;18058;p64"/>
            <p:cNvSpPr/>
            <p:nvPr/>
          </p:nvSpPr>
          <p:spPr>
            <a:xfrm>
              <a:off x="2512749" y="1965042"/>
              <a:ext cx="333024" cy="352896"/>
            </a:xfrm>
            <a:custGeom>
              <a:rect b="b" l="l" r="r" t="t"/>
              <a:pathLst>
                <a:path extrusionOk="0" h="11028" w="10407">
                  <a:moveTo>
                    <a:pt x="1038" y="321"/>
                  </a:moveTo>
                  <a:cubicBezTo>
                    <a:pt x="1078" y="321"/>
                    <a:pt x="1119" y="335"/>
                    <a:pt x="1155" y="371"/>
                  </a:cubicBezTo>
                  <a:lnTo>
                    <a:pt x="3108" y="1955"/>
                  </a:lnTo>
                  <a:cubicBezTo>
                    <a:pt x="2881" y="2062"/>
                    <a:pt x="2667" y="2181"/>
                    <a:pt x="2441" y="2300"/>
                  </a:cubicBezTo>
                  <a:lnTo>
                    <a:pt x="846" y="502"/>
                  </a:lnTo>
                  <a:cubicBezTo>
                    <a:pt x="869" y="431"/>
                    <a:pt x="905" y="371"/>
                    <a:pt x="965" y="335"/>
                  </a:cubicBezTo>
                  <a:cubicBezTo>
                    <a:pt x="988" y="326"/>
                    <a:pt x="1012" y="321"/>
                    <a:pt x="1038" y="321"/>
                  </a:cubicBezTo>
                  <a:close/>
                  <a:moveTo>
                    <a:pt x="869" y="990"/>
                  </a:moveTo>
                  <a:lnTo>
                    <a:pt x="2191" y="2479"/>
                  </a:lnTo>
                  <a:cubicBezTo>
                    <a:pt x="2012" y="2610"/>
                    <a:pt x="1834" y="2752"/>
                    <a:pt x="1667" y="2907"/>
                  </a:cubicBezTo>
                  <a:cubicBezTo>
                    <a:pt x="1357" y="3205"/>
                    <a:pt x="1084" y="3538"/>
                    <a:pt x="869" y="3895"/>
                  </a:cubicBezTo>
                  <a:lnTo>
                    <a:pt x="869" y="990"/>
                  </a:lnTo>
                  <a:close/>
                  <a:moveTo>
                    <a:pt x="9373" y="324"/>
                  </a:moveTo>
                  <a:cubicBezTo>
                    <a:pt x="9394" y="324"/>
                    <a:pt x="9414" y="328"/>
                    <a:pt x="9430" y="335"/>
                  </a:cubicBezTo>
                  <a:cubicBezTo>
                    <a:pt x="9489" y="371"/>
                    <a:pt x="9537" y="431"/>
                    <a:pt x="9537" y="502"/>
                  </a:cubicBezTo>
                  <a:lnTo>
                    <a:pt x="9228" y="859"/>
                  </a:lnTo>
                  <a:cubicBezTo>
                    <a:pt x="9168" y="919"/>
                    <a:pt x="9168" y="1026"/>
                    <a:pt x="9239" y="1086"/>
                  </a:cubicBezTo>
                  <a:cubicBezTo>
                    <a:pt x="9275" y="1109"/>
                    <a:pt x="9323" y="1121"/>
                    <a:pt x="9347" y="1121"/>
                  </a:cubicBezTo>
                  <a:cubicBezTo>
                    <a:pt x="9394" y="1121"/>
                    <a:pt x="9442" y="1109"/>
                    <a:pt x="9466" y="1062"/>
                  </a:cubicBezTo>
                  <a:lnTo>
                    <a:pt x="9537" y="990"/>
                  </a:lnTo>
                  <a:lnTo>
                    <a:pt x="9537" y="3895"/>
                  </a:lnTo>
                  <a:cubicBezTo>
                    <a:pt x="9323" y="3538"/>
                    <a:pt x="9049" y="3205"/>
                    <a:pt x="8739" y="2907"/>
                  </a:cubicBezTo>
                  <a:cubicBezTo>
                    <a:pt x="8573" y="2764"/>
                    <a:pt x="8394" y="2610"/>
                    <a:pt x="8215" y="2479"/>
                  </a:cubicBezTo>
                  <a:lnTo>
                    <a:pt x="9001" y="1586"/>
                  </a:lnTo>
                  <a:cubicBezTo>
                    <a:pt x="9061" y="1526"/>
                    <a:pt x="9061" y="1419"/>
                    <a:pt x="8989" y="1359"/>
                  </a:cubicBezTo>
                  <a:cubicBezTo>
                    <a:pt x="8962" y="1332"/>
                    <a:pt x="8925" y="1317"/>
                    <a:pt x="8887" y="1317"/>
                  </a:cubicBezTo>
                  <a:cubicBezTo>
                    <a:pt x="8842" y="1317"/>
                    <a:pt x="8795" y="1338"/>
                    <a:pt x="8763" y="1383"/>
                  </a:cubicBezTo>
                  <a:lnTo>
                    <a:pt x="7942" y="2300"/>
                  </a:lnTo>
                  <a:cubicBezTo>
                    <a:pt x="7739" y="2169"/>
                    <a:pt x="7513" y="2050"/>
                    <a:pt x="7275" y="1955"/>
                  </a:cubicBezTo>
                  <a:lnTo>
                    <a:pt x="9239" y="371"/>
                  </a:lnTo>
                  <a:cubicBezTo>
                    <a:pt x="9279" y="339"/>
                    <a:pt x="9329" y="324"/>
                    <a:pt x="9373" y="324"/>
                  </a:cubicBezTo>
                  <a:close/>
                  <a:moveTo>
                    <a:pt x="5191" y="1859"/>
                  </a:moveTo>
                  <a:cubicBezTo>
                    <a:pt x="7787" y="1859"/>
                    <a:pt x="9882" y="3836"/>
                    <a:pt x="9882" y="6277"/>
                  </a:cubicBezTo>
                  <a:cubicBezTo>
                    <a:pt x="9882" y="6753"/>
                    <a:pt x="9811" y="7217"/>
                    <a:pt x="9656" y="7646"/>
                  </a:cubicBezTo>
                  <a:cubicBezTo>
                    <a:pt x="8940" y="7550"/>
                    <a:pt x="8096" y="7537"/>
                    <a:pt x="7673" y="7537"/>
                  </a:cubicBezTo>
                  <a:cubicBezTo>
                    <a:pt x="7520" y="7537"/>
                    <a:pt x="7422" y="7539"/>
                    <a:pt x="7406" y="7539"/>
                  </a:cubicBezTo>
                  <a:cubicBezTo>
                    <a:pt x="7323" y="7539"/>
                    <a:pt x="7251" y="7610"/>
                    <a:pt x="7251" y="7705"/>
                  </a:cubicBezTo>
                  <a:cubicBezTo>
                    <a:pt x="7251" y="7789"/>
                    <a:pt x="7323" y="7872"/>
                    <a:pt x="7406" y="7872"/>
                  </a:cubicBezTo>
                  <a:cubicBezTo>
                    <a:pt x="7415" y="7872"/>
                    <a:pt x="7581" y="7867"/>
                    <a:pt x="7836" y="7867"/>
                  </a:cubicBezTo>
                  <a:cubicBezTo>
                    <a:pt x="8260" y="7867"/>
                    <a:pt x="8930" y="7881"/>
                    <a:pt x="9525" y="7955"/>
                  </a:cubicBezTo>
                  <a:cubicBezTo>
                    <a:pt x="9418" y="8194"/>
                    <a:pt x="9287" y="8432"/>
                    <a:pt x="9156" y="8646"/>
                  </a:cubicBezTo>
                  <a:cubicBezTo>
                    <a:pt x="8204" y="8289"/>
                    <a:pt x="7203" y="8086"/>
                    <a:pt x="7156" y="8075"/>
                  </a:cubicBezTo>
                  <a:cubicBezTo>
                    <a:pt x="7149" y="8074"/>
                    <a:pt x="7141" y="8073"/>
                    <a:pt x="7134" y="8073"/>
                  </a:cubicBezTo>
                  <a:cubicBezTo>
                    <a:pt x="7057" y="8073"/>
                    <a:pt x="6976" y="8129"/>
                    <a:pt x="6965" y="8206"/>
                  </a:cubicBezTo>
                  <a:cubicBezTo>
                    <a:pt x="6953" y="8301"/>
                    <a:pt x="7013" y="8384"/>
                    <a:pt x="7096" y="8408"/>
                  </a:cubicBezTo>
                  <a:cubicBezTo>
                    <a:pt x="7120" y="8408"/>
                    <a:pt x="8049" y="8598"/>
                    <a:pt x="8966" y="8920"/>
                  </a:cubicBezTo>
                  <a:cubicBezTo>
                    <a:pt x="8108" y="10015"/>
                    <a:pt x="6739" y="10706"/>
                    <a:pt x="5191" y="10706"/>
                  </a:cubicBezTo>
                  <a:cubicBezTo>
                    <a:pt x="3667" y="10706"/>
                    <a:pt x="2298" y="10015"/>
                    <a:pt x="1429" y="8920"/>
                  </a:cubicBezTo>
                  <a:cubicBezTo>
                    <a:pt x="2334" y="8598"/>
                    <a:pt x="3274" y="8420"/>
                    <a:pt x="3286" y="8408"/>
                  </a:cubicBezTo>
                  <a:cubicBezTo>
                    <a:pt x="3382" y="8384"/>
                    <a:pt x="3441" y="8301"/>
                    <a:pt x="3429" y="8206"/>
                  </a:cubicBezTo>
                  <a:cubicBezTo>
                    <a:pt x="3407" y="8129"/>
                    <a:pt x="3336" y="8073"/>
                    <a:pt x="3251" y="8073"/>
                  </a:cubicBezTo>
                  <a:cubicBezTo>
                    <a:pt x="3243" y="8073"/>
                    <a:pt x="3235" y="8074"/>
                    <a:pt x="3227" y="8075"/>
                  </a:cubicBezTo>
                  <a:cubicBezTo>
                    <a:pt x="3167" y="8086"/>
                    <a:pt x="2191" y="8289"/>
                    <a:pt x="1238" y="8646"/>
                  </a:cubicBezTo>
                  <a:cubicBezTo>
                    <a:pt x="1084" y="8420"/>
                    <a:pt x="965" y="8194"/>
                    <a:pt x="869" y="7955"/>
                  </a:cubicBezTo>
                  <a:cubicBezTo>
                    <a:pt x="1465" y="7881"/>
                    <a:pt x="2134" y="7867"/>
                    <a:pt x="2556" y="7867"/>
                  </a:cubicBezTo>
                  <a:cubicBezTo>
                    <a:pt x="2809" y="7867"/>
                    <a:pt x="2972" y="7872"/>
                    <a:pt x="2977" y="7872"/>
                  </a:cubicBezTo>
                  <a:cubicBezTo>
                    <a:pt x="3072" y="7872"/>
                    <a:pt x="3143" y="7789"/>
                    <a:pt x="3143" y="7705"/>
                  </a:cubicBezTo>
                  <a:cubicBezTo>
                    <a:pt x="3143" y="7610"/>
                    <a:pt x="3072" y="7539"/>
                    <a:pt x="2977" y="7539"/>
                  </a:cubicBezTo>
                  <a:cubicBezTo>
                    <a:pt x="2961" y="7539"/>
                    <a:pt x="2865" y="7537"/>
                    <a:pt x="2713" y="7537"/>
                  </a:cubicBezTo>
                  <a:cubicBezTo>
                    <a:pt x="2296" y="7537"/>
                    <a:pt x="1460" y="7550"/>
                    <a:pt x="726" y="7646"/>
                  </a:cubicBezTo>
                  <a:cubicBezTo>
                    <a:pt x="584" y="7217"/>
                    <a:pt x="512" y="6753"/>
                    <a:pt x="512" y="6277"/>
                  </a:cubicBezTo>
                  <a:cubicBezTo>
                    <a:pt x="512" y="3836"/>
                    <a:pt x="2608" y="1859"/>
                    <a:pt x="5191" y="1859"/>
                  </a:cubicBezTo>
                  <a:close/>
                  <a:moveTo>
                    <a:pt x="1042" y="0"/>
                  </a:moveTo>
                  <a:cubicBezTo>
                    <a:pt x="968" y="0"/>
                    <a:pt x="893" y="17"/>
                    <a:pt x="822" y="50"/>
                  </a:cubicBezTo>
                  <a:cubicBezTo>
                    <a:pt x="643" y="145"/>
                    <a:pt x="536" y="324"/>
                    <a:pt x="536" y="514"/>
                  </a:cubicBezTo>
                  <a:lnTo>
                    <a:pt x="536" y="4538"/>
                  </a:lnTo>
                  <a:cubicBezTo>
                    <a:pt x="310" y="5086"/>
                    <a:pt x="191" y="5669"/>
                    <a:pt x="191" y="6277"/>
                  </a:cubicBezTo>
                  <a:cubicBezTo>
                    <a:pt x="191" y="6765"/>
                    <a:pt x="262" y="7241"/>
                    <a:pt x="417" y="7705"/>
                  </a:cubicBezTo>
                  <a:cubicBezTo>
                    <a:pt x="310" y="7717"/>
                    <a:pt x="226" y="7753"/>
                    <a:pt x="131" y="7765"/>
                  </a:cubicBezTo>
                  <a:cubicBezTo>
                    <a:pt x="48" y="7789"/>
                    <a:pt x="0" y="7884"/>
                    <a:pt x="12" y="7955"/>
                  </a:cubicBezTo>
                  <a:cubicBezTo>
                    <a:pt x="36" y="8027"/>
                    <a:pt x="107" y="8075"/>
                    <a:pt x="167" y="8075"/>
                  </a:cubicBezTo>
                  <a:lnTo>
                    <a:pt x="203" y="8075"/>
                  </a:lnTo>
                  <a:cubicBezTo>
                    <a:pt x="310" y="8051"/>
                    <a:pt x="417" y="8027"/>
                    <a:pt x="524" y="8003"/>
                  </a:cubicBezTo>
                  <a:cubicBezTo>
                    <a:pt x="631" y="8265"/>
                    <a:pt x="762" y="8527"/>
                    <a:pt x="929" y="8765"/>
                  </a:cubicBezTo>
                  <a:cubicBezTo>
                    <a:pt x="762" y="8837"/>
                    <a:pt x="595" y="8908"/>
                    <a:pt x="453" y="8979"/>
                  </a:cubicBezTo>
                  <a:cubicBezTo>
                    <a:pt x="369" y="9027"/>
                    <a:pt x="345" y="9122"/>
                    <a:pt x="369" y="9206"/>
                  </a:cubicBezTo>
                  <a:cubicBezTo>
                    <a:pt x="405" y="9265"/>
                    <a:pt x="465" y="9301"/>
                    <a:pt x="524" y="9301"/>
                  </a:cubicBezTo>
                  <a:cubicBezTo>
                    <a:pt x="548" y="9301"/>
                    <a:pt x="560" y="9301"/>
                    <a:pt x="595" y="9277"/>
                  </a:cubicBezTo>
                  <a:cubicBezTo>
                    <a:pt x="762" y="9194"/>
                    <a:pt x="941" y="9122"/>
                    <a:pt x="1119" y="9039"/>
                  </a:cubicBezTo>
                  <a:cubicBezTo>
                    <a:pt x="1286" y="9253"/>
                    <a:pt x="1453" y="9456"/>
                    <a:pt x="1655" y="9634"/>
                  </a:cubicBezTo>
                  <a:cubicBezTo>
                    <a:pt x="2608" y="10527"/>
                    <a:pt x="3858" y="11027"/>
                    <a:pt x="5191" y="11027"/>
                  </a:cubicBezTo>
                  <a:cubicBezTo>
                    <a:pt x="6537" y="11027"/>
                    <a:pt x="7787" y="10527"/>
                    <a:pt x="8739" y="9634"/>
                  </a:cubicBezTo>
                  <a:cubicBezTo>
                    <a:pt x="8930" y="9444"/>
                    <a:pt x="9108" y="9253"/>
                    <a:pt x="9275" y="9039"/>
                  </a:cubicBezTo>
                  <a:cubicBezTo>
                    <a:pt x="9454" y="9122"/>
                    <a:pt x="9632" y="9194"/>
                    <a:pt x="9787" y="9277"/>
                  </a:cubicBezTo>
                  <a:cubicBezTo>
                    <a:pt x="9823" y="9301"/>
                    <a:pt x="9835" y="9301"/>
                    <a:pt x="9870" y="9301"/>
                  </a:cubicBezTo>
                  <a:cubicBezTo>
                    <a:pt x="9930" y="9301"/>
                    <a:pt x="9990" y="9265"/>
                    <a:pt x="10013" y="9206"/>
                  </a:cubicBezTo>
                  <a:cubicBezTo>
                    <a:pt x="10061" y="9134"/>
                    <a:pt x="10025" y="9027"/>
                    <a:pt x="9942" y="8979"/>
                  </a:cubicBezTo>
                  <a:cubicBezTo>
                    <a:pt x="9787" y="8908"/>
                    <a:pt x="9632" y="8837"/>
                    <a:pt x="9466" y="8765"/>
                  </a:cubicBezTo>
                  <a:cubicBezTo>
                    <a:pt x="9632" y="8527"/>
                    <a:pt x="9763" y="8265"/>
                    <a:pt x="9870" y="8003"/>
                  </a:cubicBezTo>
                  <a:cubicBezTo>
                    <a:pt x="9978" y="8015"/>
                    <a:pt x="10073" y="8051"/>
                    <a:pt x="10180" y="8075"/>
                  </a:cubicBezTo>
                  <a:lnTo>
                    <a:pt x="10228" y="8075"/>
                  </a:lnTo>
                  <a:cubicBezTo>
                    <a:pt x="10299" y="8075"/>
                    <a:pt x="10359" y="8027"/>
                    <a:pt x="10371" y="7955"/>
                  </a:cubicBezTo>
                  <a:cubicBezTo>
                    <a:pt x="10406" y="7872"/>
                    <a:pt x="10347" y="7777"/>
                    <a:pt x="10275" y="7765"/>
                  </a:cubicBezTo>
                  <a:cubicBezTo>
                    <a:pt x="10180" y="7729"/>
                    <a:pt x="10085" y="7717"/>
                    <a:pt x="9990" y="7705"/>
                  </a:cubicBezTo>
                  <a:cubicBezTo>
                    <a:pt x="10132" y="7241"/>
                    <a:pt x="10216" y="6765"/>
                    <a:pt x="10216" y="6277"/>
                  </a:cubicBezTo>
                  <a:cubicBezTo>
                    <a:pt x="10216" y="5669"/>
                    <a:pt x="10097" y="5086"/>
                    <a:pt x="9870" y="4538"/>
                  </a:cubicBezTo>
                  <a:lnTo>
                    <a:pt x="9870" y="514"/>
                  </a:lnTo>
                  <a:cubicBezTo>
                    <a:pt x="9870" y="324"/>
                    <a:pt x="9763" y="145"/>
                    <a:pt x="9585" y="50"/>
                  </a:cubicBezTo>
                  <a:cubicBezTo>
                    <a:pt x="9514" y="17"/>
                    <a:pt x="9439" y="0"/>
                    <a:pt x="9365" y="0"/>
                  </a:cubicBezTo>
                  <a:cubicBezTo>
                    <a:pt x="9253" y="0"/>
                    <a:pt x="9142" y="38"/>
                    <a:pt x="9049" y="109"/>
                  </a:cubicBezTo>
                  <a:lnTo>
                    <a:pt x="6942" y="1812"/>
                  </a:lnTo>
                  <a:cubicBezTo>
                    <a:pt x="6382" y="1621"/>
                    <a:pt x="5810" y="1514"/>
                    <a:pt x="5191" y="1514"/>
                  </a:cubicBezTo>
                  <a:cubicBezTo>
                    <a:pt x="4584" y="1514"/>
                    <a:pt x="4001" y="1621"/>
                    <a:pt x="3453" y="1812"/>
                  </a:cubicBezTo>
                  <a:lnTo>
                    <a:pt x="1357" y="109"/>
                  </a:lnTo>
                  <a:cubicBezTo>
                    <a:pt x="1264" y="38"/>
                    <a:pt x="1154" y="0"/>
                    <a:pt x="10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59" name="Google Shape;18059;p64"/>
          <p:cNvGrpSpPr/>
          <p:nvPr/>
        </p:nvGrpSpPr>
        <p:grpSpPr>
          <a:xfrm>
            <a:off x="1370448" y="2057978"/>
            <a:ext cx="365792" cy="335392"/>
            <a:chOff x="1398317" y="1981778"/>
            <a:chExt cx="365792" cy="335392"/>
          </a:xfrm>
        </p:grpSpPr>
        <p:sp>
          <p:nvSpPr>
            <p:cNvPr id="18060" name="Google Shape;18060;p64"/>
            <p:cNvSpPr/>
            <p:nvPr/>
          </p:nvSpPr>
          <p:spPr>
            <a:xfrm>
              <a:off x="1398317" y="1981778"/>
              <a:ext cx="365792" cy="335392"/>
            </a:xfrm>
            <a:custGeom>
              <a:rect b="b" l="l" r="r" t="t"/>
              <a:pathLst>
                <a:path extrusionOk="0" h="10481" w="11431">
                  <a:moveTo>
                    <a:pt x="1882" y="717"/>
                  </a:moveTo>
                  <a:cubicBezTo>
                    <a:pt x="1905" y="801"/>
                    <a:pt x="1929" y="848"/>
                    <a:pt x="1965" y="932"/>
                  </a:cubicBezTo>
                  <a:cubicBezTo>
                    <a:pt x="2132" y="1277"/>
                    <a:pt x="2441" y="1706"/>
                    <a:pt x="3084" y="1944"/>
                  </a:cubicBezTo>
                  <a:cubicBezTo>
                    <a:pt x="2917" y="2146"/>
                    <a:pt x="2775" y="2372"/>
                    <a:pt x="2655" y="2610"/>
                  </a:cubicBezTo>
                  <a:cubicBezTo>
                    <a:pt x="1739" y="2003"/>
                    <a:pt x="1739" y="1217"/>
                    <a:pt x="1882" y="717"/>
                  </a:cubicBezTo>
                  <a:close/>
                  <a:moveTo>
                    <a:pt x="9573" y="717"/>
                  </a:moveTo>
                  <a:cubicBezTo>
                    <a:pt x="9597" y="836"/>
                    <a:pt x="9633" y="955"/>
                    <a:pt x="9633" y="1110"/>
                  </a:cubicBezTo>
                  <a:cubicBezTo>
                    <a:pt x="9656" y="1717"/>
                    <a:pt x="9383" y="2229"/>
                    <a:pt x="8799" y="2610"/>
                  </a:cubicBezTo>
                  <a:cubicBezTo>
                    <a:pt x="8680" y="2372"/>
                    <a:pt x="8549" y="2146"/>
                    <a:pt x="8370" y="1944"/>
                  </a:cubicBezTo>
                  <a:cubicBezTo>
                    <a:pt x="9002" y="1694"/>
                    <a:pt x="9323" y="1277"/>
                    <a:pt x="9478" y="932"/>
                  </a:cubicBezTo>
                  <a:cubicBezTo>
                    <a:pt x="9513" y="860"/>
                    <a:pt x="9537" y="777"/>
                    <a:pt x="9573" y="717"/>
                  </a:cubicBezTo>
                  <a:close/>
                  <a:moveTo>
                    <a:pt x="548" y="2658"/>
                  </a:moveTo>
                  <a:lnTo>
                    <a:pt x="2358" y="3563"/>
                  </a:lnTo>
                  <a:cubicBezTo>
                    <a:pt x="2310" y="3837"/>
                    <a:pt x="2298" y="4134"/>
                    <a:pt x="2322" y="4432"/>
                  </a:cubicBezTo>
                  <a:cubicBezTo>
                    <a:pt x="2163" y="4457"/>
                    <a:pt x="2014" y="4470"/>
                    <a:pt x="1875" y="4470"/>
                  </a:cubicBezTo>
                  <a:cubicBezTo>
                    <a:pt x="1483" y="4470"/>
                    <a:pt x="1173" y="4369"/>
                    <a:pt x="953" y="4158"/>
                  </a:cubicBezTo>
                  <a:cubicBezTo>
                    <a:pt x="524" y="3742"/>
                    <a:pt x="524" y="3015"/>
                    <a:pt x="548" y="2658"/>
                  </a:cubicBezTo>
                  <a:close/>
                  <a:moveTo>
                    <a:pt x="10895" y="2646"/>
                  </a:moveTo>
                  <a:lnTo>
                    <a:pt x="10895" y="2646"/>
                  </a:lnTo>
                  <a:cubicBezTo>
                    <a:pt x="10930" y="3015"/>
                    <a:pt x="10930" y="3742"/>
                    <a:pt x="10490" y="4158"/>
                  </a:cubicBezTo>
                  <a:cubicBezTo>
                    <a:pt x="10270" y="4369"/>
                    <a:pt x="9960" y="4470"/>
                    <a:pt x="9568" y="4470"/>
                  </a:cubicBezTo>
                  <a:cubicBezTo>
                    <a:pt x="9429" y="4470"/>
                    <a:pt x="9280" y="4457"/>
                    <a:pt x="9121" y="4432"/>
                  </a:cubicBezTo>
                  <a:cubicBezTo>
                    <a:pt x="9156" y="4134"/>
                    <a:pt x="9144" y="3849"/>
                    <a:pt x="9097" y="3551"/>
                  </a:cubicBezTo>
                  <a:lnTo>
                    <a:pt x="10895" y="2646"/>
                  </a:lnTo>
                  <a:close/>
                  <a:moveTo>
                    <a:pt x="5727" y="1003"/>
                  </a:moveTo>
                  <a:cubicBezTo>
                    <a:pt x="6644" y="1003"/>
                    <a:pt x="7489" y="1396"/>
                    <a:pt x="8085" y="2087"/>
                  </a:cubicBezTo>
                  <a:cubicBezTo>
                    <a:pt x="8668" y="2777"/>
                    <a:pt x="8918" y="3682"/>
                    <a:pt x="8787" y="4575"/>
                  </a:cubicBezTo>
                  <a:lnTo>
                    <a:pt x="8347" y="7409"/>
                  </a:lnTo>
                  <a:cubicBezTo>
                    <a:pt x="8251" y="8064"/>
                    <a:pt x="7906" y="8635"/>
                    <a:pt x="7394" y="9052"/>
                  </a:cubicBezTo>
                  <a:cubicBezTo>
                    <a:pt x="7275" y="8504"/>
                    <a:pt x="6799" y="8099"/>
                    <a:pt x="6227" y="8099"/>
                  </a:cubicBezTo>
                  <a:lnTo>
                    <a:pt x="5215" y="8099"/>
                  </a:lnTo>
                  <a:cubicBezTo>
                    <a:pt x="4644" y="8099"/>
                    <a:pt x="4156" y="8504"/>
                    <a:pt x="4037" y="9052"/>
                  </a:cubicBezTo>
                  <a:cubicBezTo>
                    <a:pt x="3525" y="8635"/>
                    <a:pt x="3191" y="8064"/>
                    <a:pt x="3084" y="7409"/>
                  </a:cubicBezTo>
                  <a:lnTo>
                    <a:pt x="2655" y="4575"/>
                  </a:lnTo>
                  <a:cubicBezTo>
                    <a:pt x="2548" y="3932"/>
                    <a:pt x="2655" y="3301"/>
                    <a:pt x="2929" y="2730"/>
                  </a:cubicBezTo>
                  <a:cubicBezTo>
                    <a:pt x="2964" y="2730"/>
                    <a:pt x="3169" y="2755"/>
                    <a:pt x="3475" y="2755"/>
                  </a:cubicBezTo>
                  <a:cubicBezTo>
                    <a:pt x="3589" y="2755"/>
                    <a:pt x="3718" y="2751"/>
                    <a:pt x="3858" y="2741"/>
                  </a:cubicBezTo>
                  <a:cubicBezTo>
                    <a:pt x="4418" y="2718"/>
                    <a:pt x="4894" y="2646"/>
                    <a:pt x="5299" y="2491"/>
                  </a:cubicBezTo>
                  <a:lnTo>
                    <a:pt x="5299" y="2491"/>
                  </a:lnTo>
                  <a:lnTo>
                    <a:pt x="5215" y="2860"/>
                  </a:lnTo>
                  <a:cubicBezTo>
                    <a:pt x="5192" y="2920"/>
                    <a:pt x="5215" y="2968"/>
                    <a:pt x="5239" y="3015"/>
                  </a:cubicBezTo>
                  <a:cubicBezTo>
                    <a:pt x="5275" y="3039"/>
                    <a:pt x="5311" y="3075"/>
                    <a:pt x="5358" y="3075"/>
                  </a:cubicBezTo>
                  <a:lnTo>
                    <a:pt x="5394" y="3075"/>
                  </a:lnTo>
                  <a:cubicBezTo>
                    <a:pt x="5430" y="3075"/>
                    <a:pt x="6644" y="2896"/>
                    <a:pt x="7370" y="2360"/>
                  </a:cubicBezTo>
                  <a:cubicBezTo>
                    <a:pt x="7442" y="2301"/>
                    <a:pt x="7454" y="2206"/>
                    <a:pt x="7394" y="2134"/>
                  </a:cubicBezTo>
                  <a:cubicBezTo>
                    <a:pt x="7360" y="2094"/>
                    <a:pt x="7319" y="2072"/>
                    <a:pt x="7276" y="2072"/>
                  </a:cubicBezTo>
                  <a:cubicBezTo>
                    <a:pt x="7244" y="2072"/>
                    <a:pt x="7211" y="2085"/>
                    <a:pt x="7180" y="2110"/>
                  </a:cubicBezTo>
                  <a:cubicBezTo>
                    <a:pt x="6716" y="2468"/>
                    <a:pt x="5965" y="2646"/>
                    <a:pt x="5596" y="2718"/>
                  </a:cubicBezTo>
                  <a:lnTo>
                    <a:pt x="5715" y="2265"/>
                  </a:lnTo>
                  <a:cubicBezTo>
                    <a:pt x="5727" y="2206"/>
                    <a:pt x="5715" y="2146"/>
                    <a:pt x="5656" y="2110"/>
                  </a:cubicBezTo>
                  <a:cubicBezTo>
                    <a:pt x="5628" y="2082"/>
                    <a:pt x="5592" y="2071"/>
                    <a:pt x="5555" y="2071"/>
                  </a:cubicBezTo>
                  <a:cubicBezTo>
                    <a:pt x="5529" y="2071"/>
                    <a:pt x="5502" y="2077"/>
                    <a:pt x="5477" y="2087"/>
                  </a:cubicBezTo>
                  <a:cubicBezTo>
                    <a:pt x="4891" y="2384"/>
                    <a:pt x="4113" y="2450"/>
                    <a:pt x="3585" y="2450"/>
                  </a:cubicBezTo>
                  <a:cubicBezTo>
                    <a:pt x="3394" y="2450"/>
                    <a:pt x="3236" y="2441"/>
                    <a:pt x="3132" y="2432"/>
                  </a:cubicBezTo>
                  <a:cubicBezTo>
                    <a:pt x="3203" y="2313"/>
                    <a:pt x="3287" y="2206"/>
                    <a:pt x="3382" y="2087"/>
                  </a:cubicBezTo>
                  <a:cubicBezTo>
                    <a:pt x="3977" y="1408"/>
                    <a:pt x="4822" y="1003"/>
                    <a:pt x="5727" y="1003"/>
                  </a:cubicBezTo>
                  <a:close/>
                  <a:moveTo>
                    <a:pt x="6215" y="8421"/>
                  </a:moveTo>
                  <a:cubicBezTo>
                    <a:pt x="6656" y="8421"/>
                    <a:pt x="7013" y="8730"/>
                    <a:pt x="7085" y="9147"/>
                  </a:cubicBezTo>
                  <a:lnTo>
                    <a:pt x="7108" y="9349"/>
                  </a:lnTo>
                  <a:cubicBezTo>
                    <a:pt x="7156" y="9564"/>
                    <a:pt x="7097" y="9766"/>
                    <a:pt x="6966" y="9921"/>
                  </a:cubicBezTo>
                  <a:cubicBezTo>
                    <a:pt x="6835" y="10088"/>
                    <a:pt x="6644" y="10171"/>
                    <a:pt x="6430" y="10171"/>
                  </a:cubicBezTo>
                  <a:lnTo>
                    <a:pt x="5013" y="10171"/>
                  </a:lnTo>
                  <a:cubicBezTo>
                    <a:pt x="4811" y="10171"/>
                    <a:pt x="4608" y="10076"/>
                    <a:pt x="4477" y="9921"/>
                  </a:cubicBezTo>
                  <a:cubicBezTo>
                    <a:pt x="4346" y="9754"/>
                    <a:pt x="4287" y="9552"/>
                    <a:pt x="4310" y="9349"/>
                  </a:cubicBezTo>
                  <a:lnTo>
                    <a:pt x="4346" y="9147"/>
                  </a:lnTo>
                  <a:cubicBezTo>
                    <a:pt x="4418" y="8730"/>
                    <a:pt x="4775" y="8421"/>
                    <a:pt x="5203" y="8421"/>
                  </a:cubicBezTo>
                  <a:close/>
                  <a:moveTo>
                    <a:pt x="1937" y="1"/>
                  </a:moveTo>
                  <a:cubicBezTo>
                    <a:pt x="1876" y="1"/>
                    <a:pt x="1817" y="34"/>
                    <a:pt x="1786" y="86"/>
                  </a:cubicBezTo>
                  <a:cubicBezTo>
                    <a:pt x="1774" y="98"/>
                    <a:pt x="1524" y="527"/>
                    <a:pt x="1489" y="1098"/>
                  </a:cubicBezTo>
                  <a:cubicBezTo>
                    <a:pt x="1465" y="1610"/>
                    <a:pt x="1620" y="2337"/>
                    <a:pt x="2513" y="2908"/>
                  </a:cubicBezTo>
                  <a:cubicBezTo>
                    <a:pt x="2477" y="3015"/>
                    <a:pt x="2441" y="3111"/>
                    <a:pt x="2417" y="3218"/>
                  </a:cubicBezTo>
                  <a:lnTo>
                    <a:pt x="477" y="2253"/>
                  </a:lnTo>
                  <a:cubicBezTo>
                    <a:pt x="453" y="2241"/>
                    <a:pt x="426" y="2235"/>
                    <a:pt x="401" y="2235"/>
                  </a:cubicBezTo>
                  <a:cubicBezTo>
                    <a:pt x="375" y="2235"/>
                    <a:pt x="352" y="2241"/>
                    <a:pt x="334" y="2253"/>
                  </a:cubicBezTo>
                  <a:cubicBezTo>
                    <a:pt x="286" y="2289"/>
                    <a:pt x="250" y="2313"/>
                    <a:pt x="239" y="2372"/>
                  </a:cubicBezTo>
                  <a:cubicBezTo>
                    <a:pt x="227" y="2432"/>
                    <a:pt x="0" y="3694"/>
                    <a:pt x="715" y="4384"/>
                  </a:cubicBezTo>
                  <a:cubicBezTo>
                    <a:pt x="1001" y="4646"/>
                    <a:pt x="1370" y="4789"/>
                    <a:pt x="1846" y="4789"/>
                  </a:cubicBezTo>
                  <a:cubicBezTo>
                    <a:pt x="2013" y="4789"/>
                    <a:pt x="2179" y="4765"/>
                    <a:pt x="2370" y="4742"/>
                  </a:cubicBezTo>
                  <a:lnTo>
                    <a:pt x="2786" y="7444"/>
                  </a:lnTo>
                  <a:cubicBezTo>
                    <a:pt x="2906" y="8242"/>
                    <a:pt x="3346" y="8956"/>
                    <a:pt x="3989" y="9409"/>
                  </a:cubicBezTo>
                  <a:cubicBezTo>
                    <a:pt x="3977" y="9659"/>
                    <a:pt x="4060" y="9921"/>
                    <a:pt x="4227" y="10123"/>
                  </a:cubicBezTo>
                  <a:cubicBezTo>
                    <a:pt x="4418" y="10349"/>
                    <a:pt x="4703" y="10480"/>
                    <a:pt x="5013" y="10480"/>
                  </a:cubicBezTo>
                  <a:lnTo>
                    <a:pt x="6430" y="10480"/>
                  </a:lnTo>
                  <a:cubicBezTo>
                    <a:pt x="6727" y="10480"/>
                    <a:pt x="7013" y="10349"/>
                    <a:pt x="7216" y="10123"/>
                  </a:cubicBezTo>
                  <a:cubicBezTo>
                    <a:pt x="7382" y="9933"/>
                    <a:pt x="7478" y="9683"/>
                    <a:pt x="7454" y="9409"/>
                  </a:cubicBezTo>
                  <a:cubicBezTo>
                    <a:pt x="8109" y="8945"/>
                    <a:pt x="8549" y="8242"/>
                    <a:pt x="8668" y="7444"/>
                  </a:cubicBezTo>
                  <a:lnTo>
                    <a:pt x="9085" y="4742"/>
                  </a:lnTo>
                  <a:cubicBezTo>
                    <a:pt x="9263" y="4765"/>
                    <a:pt x="9442" y="4789"/>
                    <a:pt x="9597" y="4789"/>
                  </a:cubicBezTo>
                  <a:cubicBezTo>
                    <a:pt x="10073" y="4789"/>
                    <a:pt x="10454" y="4646"/>
                    <a:pt x="10728" y="4384"/>
                  </a:cubicBezTo>
                  <a:cubicBezTo>
                    <a:pt x="11430" y="3694"/>
                    <a:pt x="11204" y="2420"/>
                    <a:pt x="11192" y="2372"/>
                  </a:cubicBezTo>
                  <a:cubicBezTo>
                    <a:pt x="11180" y="2325"/>
                    <a:pt x="11145" y="2289"/>
                    <a:pt x="11109" y="2253"/>
                  </a:cubicBezTo>
                  <a:cubicBezTo>
                    <a:pt x="11085" y="2241"/>
                    <a:pt x="11058" y="2235"/>
                    <a:pt x="11032" y="2235"/>
                  </a:cubicBezTo>
                  <a:cubicBezTo>
                    <a:pt x="11005" y="2235"/>
                    <a:pt x="10978" y="2241"/>
                    <a:pt x="10954" y="2253"/>
                  </a:cubicBezTo>
                  <a:lnTo>
                    <a:pt x="9025" y="3218"/>
                  </a:lnTo>
                  <a:cubicBezTo>
                    <a:pt x="8990" y="3122"/>
                    <a:pt x="8966" y="3015"/>
                    <a:pt x="8918" y="2908"/>
                  </a:cubicBezTo>
                  <a:cubicBezTo>
                    <a:pt x="9811" y="2337"/>
                    <a:pt x="9978" y="1610"/>
                    <a:pt x="9942" y="1098"/>
                  </a:cubicBezTo>
                  <a:cubicBezTo>
                    <a:pt x="9918" y="527"/>
                    <a:pt x="9656" y="98"/>
                    <a:pt x="9644" y="86"/>
                  </a:cubicBezTo>
                  <a:cubicBezTo>
                    <a:pt x="9624" y="34"/>
                    <a:pt x="9558" y="1"/>
                    <a:pt x="9494" y="1"/>
                  </a:cubicBezTo>
                  <a:cubicBezTo>
                    <a:pt x="9484" y="1"/>
                    <a:pt x="9475" y="1"/>
                    <a:pt x="9466" y="3"/>
                  </a:cubicBezTo>
                  <a:cubicBezTo>
                    <a:pt x="9394" y="27"/>
                    <a:pt x="9347" y="86"/>
                    <a:pt x="9347" y="158"/>
                  </a:cubicBezTo>
                  <a:cubicBezTo>
                    <a:pt x="9347" y="158"/>
                    <a:pt x="9347" y="467"/>
                    <a:pt x="9168" y="813"/>
                  </a:cubicBezTo>
                  <a:cubicBezTo>
                    <a:pt x="8966" y="1241"/>
                    <a:pt x="8609" y="1527"/>
                    <a:pt x="8132" y="1682"/>
                  </a:cubicBezTo>
                  <a:cubicBezTo>
                    <a:pt x="7489" y="1051"/>
                    <a:pt x="6620" y="694"/>
                    <a:pt x="5715" y="694"/>
                  </a:cubicBezTo>
                  <a:cubicBezTo>
                    <a:pt x="4811" y="694"/>
                    <a:pt x="3941" y="1051"/>
                    <a:pt x="3310" y="1682"/>
                  </a:cubicBezTo>
                  <a:cubicBezTo>
                    <a:pt x="2810" y="1527"/>
                    <a:pt x="2453" y="1241"/>
                    <a:pt x="2263" y="813"/>
                  </a:cubicBezTo>
                  <a:cubicBezTo>
                    <a:pt x="2096" y="467"/>
                    <a:pt x="2084" y="170"/>
                    <a:pt x="2084" y="158"/>
                  </a:cubicBezTo>
                  <a:cubicBezTo>
                    <a:pt x="2084" y="86"/>
                    <a:pt x="2036" y="27"/>
                    <a:pt x="1965" y="3"/>
                  </a:cubicBezTo>
                  <a:cubicBezTo>
                    <a:pt x="1956" y="1"/>
                    <a:pt x="1946" y="1"/>
                    <a:pt x="19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1" name="Google Shape;18061;p64"/>
            <p:cNvSpPr/>
            <p:nvPr/>
          </p:nvSpPr>
          <p:spPr>
            <a:xfrm>
              <a:off x="1498893" y="2108338"/>
              <a:ext cx="43840" cy="49568"/>
            </a:xfrm>
            <a:custGeom>
              <a:rect b="b" l="l" r="r" t="t"/>
              <a:pathLst>
                <a:path extrusionOk="0" h="1549" w="1370">
                  <a:moveTo>
                    <a:pt x="679" y="1"/>
                  </a:moveTo>
                  <a:cubicBezTo>
                    <a:pt x="310" y="1"/>
                    <a:pt x="1" y="299"/>
                    <a:pt x="1" y="680"/>
                  </a:cubicBezTo>
                  <a:lnTo>
                    <a:pt x="1" y="858"/>
                  </a:lnTo>
                  <a:cubicBezTo>
                    <a:pt x="1" y="1227"/>
                    <a:pt x="298" y="1549"/>
                    <a:pt x="679" y="1549"/>
                  </a:cubicBezTo>
                  <a:cubicBezTo>
                    <a:pt x="1072" y="1549"/>
                    <a:pt x="1370" y="1251"/>
                    <a:pt x="1370" y="858"/>
                  </a:cubicBezTo>
                  <a:lnTo>
                    <a:pt x="1370" y="680"/>
                  </a:lnTo>
                  <a:cubicBezTo>
                    <a:pt x="1370" y="596"/>
                    <a:pt x="1298" y="513"/>
                    <a:pt x="1203" y="513"/>
                  </a:cubicBezTo>
                  <a:cubicBezTo>
                    <a:pt x="1120" y="513"/>
                    <a:pt x="1036" y="596"/>
                    <a:pt x="1036" y="680"/>
                  </a:cubicBezTo>
                  <a:lnTo>
                    <a:pt x="1036" y="858"/>
                  </a:lnTo>
                  <a:cubicBezTo>
                    <a:pt x="1036"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2" name="Google Shape;18062;p64"/>
            <p:cNvSpPr/>
            <p:nvPr/>
          </p:nvSpPr>
          <p:spPr>
            <a:xfrm>
              <a:off x="1620429" y="2108338"/>
              <a:ext cx="43840" cy="49568"/>
            </a:xfrm>
            <a:custGeom>
              <a:rect b="b" l="l" r="r" t="t"/>
              <a:pathLst>
                <a:path extrusionOk="0" h="1549" w="1370">
                  <a:moveTo>
                    <a:pt x="679" y="1"/>
                  </a:moveTo>
                  <a:cubicBezTo>
                    <a:pt x="310" y="1"/>
                    <a:pt x="1" y="299"/>
                    <a:pt x="1" y="680"/>
                  </a:cubicBezTo>
                  <a:lnTo>
                    <a:pt x="1" y="858"/>
                  </a:lnTo>
                  <a:cubicBezTo>
                    <a:pt x="1" y="1227"/>
                    <a:pt x="298" y="1549"/>
                    <a:pt x="679" y="1549"/>
                  </a:cubicBezTo>
                  <a:cubicBezTo>
                    <a:pt x="1048" y="1549"/>
                    <a:pt x="1370" y="1251"/>
                    <a:pt x="1370" y="858"/>
                  </a:cubicBezTo>
                  <a:lnTo>
                    <a:pt x="1370" y="680"/>
                  </a:lnTo>
                  <a:cubicBezTo>
                    <a:pt x="1370" y="596"/>
                    <a:pt x="1287" y="513"/>
                    <a:pt x="1203" y="513"/>
                  </a:cubicBezTo>
                  <a:cubicBezTo>
                    <a:pt x="1108" y="513"/>
                    <a:pt x="1037" y="596"/>
                    <a:pt x="1037" y="680"/>
                  </a:cubicBezTo>
                  <a:lnTo>
                    <a:pt x="1037" y="858"/>
                  </a:lnTo>
                  <a:cubicBezTo>
                    <a:pt x="1037"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3" name="Google Shape;18063;p64"/>
            <p:cNvSpPr/>
            <p:nvPr/>
          </p:nvSpPr>
          <p:spPr>
            <a:xfrm>
              <a:off x="1548813" y="2263314"/>
              <a:ext cx="15264" cy="21088"/>
            </a:xfrm>
            <a:custGeom>
              <a:rect b="b" l="l" r="r" t="t"/>
              <a:pathLst>
                <a:path extrusionOk="0" h="659" w="477">
                  <a:moveTo>
                    <a:pt x="283" y="0"/>
                  </a:moveTo>
                  <a:cubicBezTo>
                    <a:pt x="240" y="0"/>
                    <a:pt x="200" y="19"/>
                    <a:pt x="167" y="51"/>
                  </a:cubicBezTo>
                  <a:cubicBezTo>
                    <a:pt x="48" y="182"/>
                    <a:pt x="0" y="337"/>
                    <a:pt x="0" y="492"/>
                  </a:cubicBezTo>
                  <a:cubicBezTo>
                    <a:pt x="0" y="587"/>
                    <a:pt x="72" y="659"/>
                    <a:pt x="167" y="659"/>
                  </a:cubicBezTo>
                  <a:cubicBezTo>
                    <a:pt x="250" y="659"/>
                    <a:pt x="334" y="587"/>
                    <a:pt x="334" y="492"/>
                  </a:cubicBezTo>
                  <a:cubicBezTo>
                    <a:pt x="334" y="408"/>
                    <a:pt x="358" y="337"/>
                    <a:pt x="417" y="254"/>
                  </a:cubicBezTo>
                  <a:cubicBezTo>
                    <a:pt x="477" y="194"/>
                    <a:pt x="465" y="99"/>
                    <a:pt x="393" y="39"/>
                  </a:cubicBezTo>
                  <a:cubicBezTo>
                    <a:pt x="356" y="13"/>
                    <a:pt x="318" y="0"/>
                    <a:pt x="2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4" name="Google Shape;18064;p64"/>
            <p:cNvSpPr/>
            <p:nvPr/>
          </p:nvSpPr>
          <p:spPr>
            <a:xfrm>
              <a:off x="1599469" y="2263186"/>
              <a:ext cx="15296" cy="21216"/>
            </a:xfrm>
            <a:custGeom>
              <a:rect b="b" l="l" r="r" t="t"/>
              <a:pathLst>
                <a:path extrusionOk="0" h="663" w="478">
                  <a:moveTo>
                    <a:pt x="180" y="0"/>
                  </a:moveTo>
                  <a:cubicBezTo>
                    <a:pt x="140" y="0"/>
                    <a:pt x="101" y="15"/>
                    <a:pt x="72" y="43"/>
                  </a:cubicBezTo>
                  <a:cubicBezTo>
                    <a:pt x="1" y="91"/>
                    <a:pt x="1" y="198"/>
                    <a:pt x="60" y="258"/>
                  </a:cubicBezTo>
                  <a:cubicBezTo>
                    <a:pt x="120" y="341"/>
                    <a:pt x="144" y="412"/>
                    <a:pt x="144" y="496"/>
                  </a:cubicBezTo>
                  <a:cubicBezTo>
                    <a:pt x="144" y="591"/>
                    <a:pt x="215" y="663"/>
                    <a:pt x="310" y="663"/>
                  </a:cubicBezTo>
                  <a:cubicBezTo>
                    <a:pt x="394" y="663"/>
                    <a:pt x="477" y="591"/>
                    <a:pt x="477" y="496"/>
                  </a:cubicBezTo>
                  <a:cubicBezTo>
                    <a:pt x="453" y="353"/>
                    <a:pt x="394" y="186"/>
                    <a:pt x="299" y="55"/>
                  </a:cubicBezTo>
                  <a:cubicBezTo>
                    <a:pt x="267" y="18"/>
                    <a:pt x="223"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5" name="Google Shape;18065;p64"/>
            <p:cNvSpPr/>
            <p:nvPr/>
          </p:nvSpPr>
          <p:spPr>
            <a:xfrm>
              <a:off x="1631117" y="2062130"/>
              <a:ext cx="22496" cy="23392"/>
            </a:xfrm>
            <a:custGeom>
              <a:rect b="b" l="l" r="r" t="t"/>
              <a:pathLst>
                <a:path extrusionOk="0" h="731" w="703">
                  <a:moveTo>
                    <a:pt x="521" y="0"/>
                  </a:moveTo>
                  <a:cubicBezTo>
                    <a:pt x="470" y="0"/>
                    <a:pt x="422" y="24"/>
                    <a:pt x="393" y="76"/>
                  </a:cubicBezTo>
                  <a:cubicBezTo>
                    <a:pt x="286" y="207"/>
                    <a:pt x="179" y="338"/>
                    <a:pt x="60" y="457"/>
                  </a:cubicBezTo>
                  <a:cubicBezTo>
                    <a:pt x="0" y="516"/>
                    <a:pt x="0" y="623"/>
                    <a:pt x="60" y="683"/>
                  </a:cubicBezTo>
                  <a:cubicBezTo>
                    <a:pt x="95" y="707"/>
                    <a:pt x="143" y="730"/>
                    <a:pt x="179" y="730"/>
                  </a:cubicBezTo>
                  <a:cubicBezTo>
                    <a:pt x="226" y="730"/>
                    <a:pt x="274" y="707"/>
                    <a:pt x="298" y="683"/>
                  </a:cubicBezTo>
                  <a:cubicBezTo>
                    <a:pt x="441" y="552"/>
                    <a:pt x="560" y="397"/>
                    <a:pt x="655" y="254"/>
                  </a:cubicBezTo>
                  <a:cubicBezTo>
                    <a:pt x="703" y="195"/>
                    <a:pt x="691" y="88"/>
                    <a:pt x="619" y="28"/>
                  </a:cubicBezTo>
                  <a:cubicBezTo>
                    <a:pt x="587" y="10"/>
                    <a:pt x="553" y="0"/>
                    <a:pt x="5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66" name="Google Shape;18066;p64"/>
          <p:cNvGrpSpPr/>
          <p:nvPr/>
        </p:nvGrpSpPr>
        <p:grpSpPr>
          <a:xfrm>
            <a:off x="3024368" y="2079770"/>
            <a:ext cx="353600" cy="314752"/>
            <a:chOff x="3052237" y="2003570"/>
            <a:chExt cx="353600" cy="314752"/>
          </a:xfrm>
        </p:grpSpPr>
        <p:sp>
          <p:nvSpPr>
            <p:cNvPr id="18067" name="Google Shape;18067;p64"/>
            <p:cNvSpPr/>
            <p:nvPr/>
          </p:nvSpPr>
          <p:spPr>
            <a:xfrm>
              <a:off x="3261773" y="2108338"/>
              <a:ext cx="48800" cy="59488"/>
            </a:xfrm>
            <a:custGeom>
              <a:rect b="b" l="l" r="r" t="t"/>
              <a:pathLst>
                <a:path extrusionOk="0" h="1859" w="1525">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68"/>
                    <a:pt x="1489" y="549"/>
                    <a:pt x="1453" y="441"/>
                  </a:cubicBezTo>
                  <a:cubicBezTo>
                    <a:pt x="1419" y="390"/>
                    <a:pt x="1360" y="351"/>
                    <a:pt x="1303" y="351"/>
                  </a:cubicBezTo>
                  <a:cubicBezTo>
                    <a:pt x="1281" y="351"/>
                    <a:pt x="1259" y="357"/>
                    <a:pt x="1239" y="370"/>
                  </a:cubicBezTo>
                  <a:cubicBezTo>
                    <a:pt x="1168" y="418"/>
                    <a:pt x="1120" y="501"/>
                    <a:pt x="1168" y="572"/>
                  </a:cubicBezTo>
                  <a:cubicBezTo>
                    <a:pt x="1191" y="632"/>
                    <a:pt x="1215" y="691"/>
                    <a:pt x="1215" y="775"/>
                  </a:cubicBezTo>
                  <a:lnTo>
                    <a:pt x="1215" y="1108"/>
                  </a:lnTo>
                  <a:cubicBezTo>
                    <a:pt x="1215" y="1346"/>
                    <a:pt x="1013" y="1561"/>
                    <a:pt x="763" y="1561"/>
                  </a:cubicBezTo>
                  <a:cubicBezTo>
                    <a:pt x="525" y="1561"/>
                    <a:pt x="322" y="1370"/>
                    <a:pt x="322" y="1108"/>
                  </a:cubicBezTo>
                  <a:lnTo>
                    <a:pt x="322" y="775"/>
                  </a:lnTo>
                  <a:cubicBezTo>
                    <a:pt x="322" y="537"/>
                    <a:pt x="513" y="322"/>
                    <a:pt x="763" y="322"/>
                  </a:cubicBezTo>
                  <a:cubicBezTo>
                    <a:pt x="858" y="322"/>
                    <a:pt x="930" y="251"/>
                    <a:pt x="930" y="156"/>
                  </a:cubicBezTo>
                  <a:cubicBezTo>
                    <a:pt x="930" y="72"/>
                    <a:pt x="858"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8" name="Google Shape;18068;p64"/>
            <p:cNvSpPr/>
            <p:nvPr/>
          </p:nvSpPr>
          <p:spPr>
            <a:xfrm>
              <a:off x="3146349" y="2108338"/>
              <a:ext cx="48416" cy="59488"/>
            </a:xfrm>
            <a:custGeom>
              <a:rect b="b" l="l" r="r" t="t"/>
              <a:pathLst>
                <a:path extrusionOk="0" h="1859" w="1513">
                  <a:moveTo>
                    <a:pt x="750" y="1"/>
                  </a:moveTo>
                  <a:cubicBezTo>
                    <a:pt x="334" y="1"/>
                    <a:pt x="0" y="334"/>
                    <a:pt x="0" y="751"/>
                  </a:cubicBezTo>
                  <a:lnTo>
                    <a:pt x="0" y="1096"/>
                  </a:lnTo>
                  <a:cubicBezTo>
                    <a:pt x="0" y="1513"/>
                    <a:pt x="334" y="1858"/>
                    <a:pt x="750" y="1858"/>
                  </a:cubicBezTo>
                  <a:cubicBezTo>
                    <a:pt x="1167" y="1858"/>
                    <a:pt x="1512" y="1513"/>
                    <a:pt x="1512" y="1096"/>
                  </a:cubicBezTo>
                  <a:lnTo>
                    <a:pt x="1512" y="751"/>
                  </a:lnTo>
                  <a:cubicBezTo>
                    <a:pt x="1512" y="668"/>
                    <a:pt x="1489" y="549"/>
                    <a:pt x="1441" y="441"/>
                  </a:cubicBezTo>
                  <a:cubicBezTo>
                    <a:pt x="1407" y="390"/>
                    <a:pt x="1354" y="351"/>
                    <a:pt x="1296" y="351"/>
                  </a:cubicBezTo>
                  <a:cubicBezTo>
                    <a:pt x="1273" y="351"/>
                    <a:pt x="1250" y="357"/>
                    <a:pt x="1227" y="370"/>
                  </a:cubicBezTo>
                  <a:cubicBezTo>
                    <a:pt x="1155" y="418"/>
                    <a:pt x="1108" y="501"/>
                    <a:pt x="1155" y="572"/>
                  </a:cubicBezTo>
                  <a:cubicBezTo>
                    <a:pt x="1191" y="632"/>
                    <a:pt x="1203" y="691"/>
                    <a:pt x="1203" y="775"/>
                  </a:cubicBezTo>
                  <a:lnTo>
                    <a:pt x="1203" y="1108"/>
                  </a:lnTo>
                  <a:cubicBezTo>
                    <a:pt x="1203" y="1346"/>
                    <a:pt x="1012" y="1561"/>
                    <a:pt x="750" y="1561"/>
                  </a:cubicBezTo>
                  <a:cubicBezTo>
                    <a:pt x="512" y="1561"/>
                    <a:pt x="310" y="1370"/>
                    <a:pt x="310" y="1108"/>
                  </a:cubicBezTo>
                  <a:lnTo>
                    <a:pt x="310" y="775"/>
                  </a:lnTo>
                  <a:cubicBezTo>
                    <a:pt x="310" y="537"/>
                    <a:pt x="500" y="322"/>
                    <a:pt x="750" y="322"/>
                  </a:cubicBezTo>
                  <a:cubicBezTo>
                    <a:pt x="846" y="322"/>
                    <a:pt x="917" y="251"/>
                    <a:pt x="917" y="156"/>
                  </a:cubicBezTo>
                  <a:cubicBezTo>
                    <a:pt x="917" y="72"/>
                    <a:pt x="846" y="1"/>
                    <a:pt x="7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9" name="Google Shape;18069;p64"/>
            <p:cNvSpPr/>
            <p:nvPr/>
          </p:nvSpPr>
          <p:spPr>
            <a:xfrm>
              <a:off x="3052237" y="2003570"/>
              <a:ext cx="353600" cy="314752"/>
            </a:xfrm>
            <a:custGeom>
              <a:rect b="b" l="l" r="r" t="t"/>
              <a:pathLst>
                <a:path extrusionOk="0" h="9836" w="11050">
                  <a:moveTo>
                    <a:pt x="2227" y="334"/>
                  </a:moveTo>
                  <a:cubicBezTo>
                    <a:pt x="2477" y="334"/>
                    <a:pt x="2786" y="429"/>
                    <a:pt x="3013" y="513"/>
                  </a:cubicBezTo>
                  <a:cubicBezTo>
                    <a:pt x="2144" y="989"/>
                    <a:pt x="2013" y="2049"/>
                    <a:pt x="1882" y="3061"/>
                  </a:cubicBezTo>
                  <a:cubicBezTo>
                    <a:pt x="1786" y="3894"/>
                    <a:pt x="1667" y="4763"/>
                    <a:pt x="1179" y="5275"/>
                  </a:cubicBezTo>
                  <a:cubicBezTo>
                    <a:pt x="1138" y="5316"/>
                    <a:pt x="1091" y="5329"/>
                    <a:pt x="1054" y="5329"/>
                  </a:cubicBezTo>
                  <a:cubicBezTo>
                    <a:pt x="1038" y="5329"/>
                    <a:pt x="1023" y="5326"/>
                    <a:pt x="1012" y="5323"/>
                  </a:cubicBezTo>
                  <a:cubicBezTo>
                    <a:pt x="953" y="5311"/>
                    <a:pt x="893" y="5263"/>
                    <a:pt x="881" y="5204"/>
                  </a:cubicBezTo>
                  <a:cubicBezTo>
                    <a:pt x="798" y="4906"/>
                    <a:pt x="691" y="4418"/>
                    <a:pt x="703" y="3668"/>
                  </a:cubicBezTo>
                  <a:cubicBezTo>
                    <a:pt x="715" y="2918"/>
                    <a:pt x="512" y="2620"/>
                    <a:pt x="346" y="2513"/>
                  </a:cubicBezTo>
                  <a:cubicBezTo>
                    <a:pt x="465" y="2037"/>
                    <a:pt x="1012" y="334"/>
                    <a:pt x="2227" y="334"/>
                  </a:cubicBezTo>
                  <a:close/>
                  <a:moveTo>
                    <a:pt x="5513" y="5847"/>
                  </a:moveTo>
                  <a:cubicBezTo>
                    <a:pt x="5977" y="5847"/>
                    <a:pt x="6370" y="6085"/>
                    <a:pt x="6370" y="6382"/>
                  </a:cubicBezTo>
                  <a:cubicBezTo>
                    <a:pt x="6370" y="6632"/>
                    <a:pt x="6001" y="6811"/>
                    <a:pt x="5739" y="6930"/>
                  </a:cubicBezTo>
                  <a:lnTo>
                    <a:pt x="5715" y="6930"/>
                  </a:lnTo>
                  <a:cubicBezTo>
                    <a:pt x="5650" y="6960"/>
                    <a:pt x="5576" y="6975"/>
                    <a:pt x="5501" y="6975"/>
                  </a:cubicBezTo>
                  <a:cubicBezTo>
                    <a:pt x="5427" y="6975"/>
                    <a:pt x="5352" y="6960"/>
                    <a:pt x="5287" y="6930"/>
                  </a:cubicBezTo>
                  <a:lnTo>
                    <a:pt x="5275" y="6930"/>
                  </a:lnTo>
                  <a:cubicBezTo>
                    <a:pt x="5001" y="6811"/>
                    <a:pt x="4632" y="6632"/>
                    <a:pt x="4632" y="6382"/>
                  </a:cubicBezTo>
                  <a:cubicBezTo>
                    <a:pt x="4632" y="6097"/>
                    <a:pt x="5037" y="5847"/>
                    <a:pt x="5513" y="5847"/>
                  </a:cubicBezTo>
                  <a:close/>
                  <a:moveTo>
                    <a:pt x="8847" y="298"/>
                  </a:moveTo>
                  <a:cubicBezTo>
                    <a:pt x="10061" y="298"/>
                    <a:pt x="10597" y="1989"/>
                    <a:pt x="10716" y="2465"/>
                  </a:cubicBezTo>
                  <a:cubicBezTo>
                    <a:pt x="10502" y="2620"/>
                    <a:pt x="10276" y="2918"/>
                    <a:pt x="10287" y="3656"/>
                  </a:cubicBezTo>
                  <a:cubicBezTo>
                    <a:pt x="10299" y="4406"/>
                    <a:pt x="10204" y="4894"/>
                    <a:pt x="10109" y="5192"/>
                  </a:cubicBezTo>
                  <a:cubicBezTo>
                    <a:pt x="10097" y="5251"/>
                    <a:pt x="10037" y="5299"/>
                    <a:pt x="9978" y="5311"/>
                  </a:cubicBezTo>
                  <a:cubicBezTo>
                    <a:pt x="9968" y="5311"/>
                    <a:pt x="9955" y="5312"/>
                    <a:pt x="9940" y="5312"/>
                  </a:cubicBezTo>
                  <a:cubicBezTo>
                    <a:pt x="9902" y="5312"/>
                    <a:pt x="9854" y="5306"/>
                    <a:pt x="9811" y="5263"/>
                  </a:cubicBezTo>
                  <a:cubicBezTo>
                    <a:pt x="9311" y="4739"/>
                    <a:pt x="9204" y="3882"/>
                    <a:pt x="9097" y="3049"/>
                  </a:cubicBezTo>
                  <a:cubicBezTo>
                    <a:pt x="9025" y="2501"/>
                    <a:pt x="8966" y="1918"/>
                    <a:pt x="8763" y="1441"/>
                  </a:cubicBezTo>
                  <a:cubicBezTo>
                    <a:pt x="8745" y="1369"/>
                    <a:pt x="8678" y="1337"/>
                    <a:pt x="8616" y="1337"/>
                  </a:cubicBezTo>
                  <a:cubicBezTo>
                    <a:pt x="8597" y="1337"/>
                    <a:pt x="8578" y="1340"/>
                    <a:pt x="8561" y="1346"/>
                  </a:cubicBezTo>
                  <a:cubicBezTo>
                    <a:pt x="8466" y="1382"/>
                    <a:pt x="8442" y="1489"/>
                    <a:pt x="8466" y="1560"/>
                  </a:cubicBezTo>
                  <a:cubicBezTo>
                    <a:pt x="8656" y="1989"/>
                    <a:pt x="8716" y="2525"/>
                    <a:pt x="8787" y="3072"/>
                  </a:cubicBezTo>
                  <a:cubicBezTo>
                    <a:pt x="8871" y="3787"/>
                    <a:pt x="8966" y="4513"/>
                    <a:pt x="9311" y="5097"/>
                  </a:cubicBezTo>
                  <a:cubicBezTo>
                    <a:pt x="9228" y="5739"/>
                    <a:pt x="8966" y="6251"/>
                    <a:pt x="8752" y="6561"/>
                  </a:cubicBezTo>
                  <a:cubicBezTo>
                    <a:pt x="8561" y="6847"/>
                    <a:pt x="8323" y="7085"/>
                    <a:pt x="8085" y="7263"/>
                  </a:cubicBezTo>
                  <a:cubicBezTo>
                    <a:pt x="8073" y="6978"/>
                    <a:pt x="7906" y="6704"/>
                    <a:pt x="7632" y="6513"/>
                  </a:cubicBezTo>
                  <a:cubicBezTo>
                    <a:pt x="7382" y="6323"/>
                    <a:pt x="7037" y="6216"/>
                    <a:pt x="6680" y="6204"/>
                  </a:cubicBezTo>
                  <a:cubicBezTo>
                    <a:pt x="6585" y="5799"/>
                    <a:pt x="6108" y="5513"/>
                    <a:pt x="5513" y="5513"/>
                  </a:cubicBezTo>
                  <a:cubicBezTo>
                    <a:pt x="4918" y="5513"/>
                    <a:pt x="4441" y="5811"/>
                    <a:pt x="4334" y="6204"/>
                  </a:cubicBezTo>
                  <a:cubicBezTo>
                    <a:pt x="4263" y="6204"/>
                    <a:pt x="4191" y="6216"/>
                    <a:pt x="4108" y="6216"/>
                  </a:cubicBezTo>
                  <a:cubicBezTo>
                    <a:pt x="4025" y="6228"/>
                    <a:pt x="3965" y="6311"/>
                    <a:pt x="3977" y="6394"/>
                  </a:cubicBezTo>
                  <a:cubicBezTo>
                    <a:pt x="3989" y="6466"/>
                    <a:pt x="4049" y="6525"/>
                    <a:pt x="4144" y="6525"/>
                  </a:cubicBezTo>
                  <a:lnTo>
                    <a:pt x="4168" y="6525"/>
                  </a:lnTo>
                  <a:cubicBezTo>
                    <a:pt x="4227" y="6513"/>
                    <a:pt x="4287" y="6513"/>
                    <a:pt x="4346" y="6513"/>
                  </a:cubicBezTo>
                  <a:cubicBezTo>
                    <a:pt x="4453" y="6871"/>
                    <a:pt x="4870" y="7061"/>
                    <a:pt x="5156" y="7192"/>
                  </a:cubicBezTo>
                  <a:lnTo>
                    <a:pt x="5168" y="7192"/>
                  </a:lnTo>
                  <a:cubicBezTo>
                    <a:pt x="5287" y="7240"/>
                    <a:pt x="5406" y="7275"/>
                    <a:pt x="5525" y="7275"/>
                  </a:cubicBezTo>
                  <a:cubicBezTo>
                    <a:pt x="5644" y="7275"/>
                    <a:pt x="5763" y="7240"/>
                    <a:pt x="5882" y="7192"/>
                  </a:cubicBezTo>
                  <a:lnTo>
                    <a:pt x="5894" y="7192"/>
                  </a:lnTo>
                  <a:cubicBezTo>
                    <a:pt x="6192" y="7061"/>
                    <a:pt x="6608" y="6871"/>
                    <a:pt x="6704" y="6513"/>
                  </a:cubicBezTo>
                  <a:cubicBezTo>
                    <a:pt x="7299" y="6525"/>
                    <a:pt x="7787" y="6882"/>
                    <a:pt x="7787" y="7299"/>
                  </a:cubicBezTo>
                  <a:cubicBezTo>
                    <a:pt x="7787" y="7728"/>
                    <a:pt x="7287" y="8085"/>
                    <a:pt x="6656" y="8085"/>
                  </a:cubicBezTo>
                  <a:cubicBezTo>
                    <a:pt x="6346" y="8085"/>
                    <a:pt x="6049" y="8002"/>
                    <a:pt x="5834" y="7835"/>
                  </a:cubicBezTo>
                  <a:cubicBezTo>
                    <a:pt x="5745" y="7769"/>
                    <a:pt x="5641" y="7737"/>
                    <a:pt x="5537" y="7737"/>
                  </a:cubicBezTo>
                  <a:cubicBezTo>
                    <a:pt x="5433" y="7737"/>
                    <a:pt x="5328" y="7769"/>
                    <a:pt x="5239" y="7835"/>
                  </a:cubicBezTo>
                  <a:cubicBezTo>
                    <a:pt x="5025" y="8002"/>
                    <a:pt x="4739" y="8085"/>
                    <a:pt x="4430" y="8085"/>
                  </a:cubicBezTo>
                  <a:cubicBezTo>
                    <a:pt x="3799" y="8085"/>
                    <a:pt x="3298" y="7740"/>
                    <a:pt x="3298" y="7299"/>
                  </a:cubicBezTo>
                  <a:cubicBezTo>
                    <a:pt x="3298" y="7109"/>
                    <a:pt x="3394" y="6930"/>
                    <a:pt x="3572" y="6775"/>
                  </a:cubicBezTo>
                  <a:cubicBezTo>
                    <a:pt x="3656" y="6716"/>
                    <a:pt x="3656" y="6621"/>
                    <a:pt x="3608" y="6561"/>
                  </a:cubicBezTo>
                  <a:cubicBezTo>
                    <a:pt x="3578" y="6523"/>
                    <a:pt x="3519" y="6500"/>
                    <a:pt x="3465" y="6500"/>
                  </a:cubicBezTo>
                  <a:cubicBezTo>
                    <a:pt x="3434" y="6500"/>
                    <a:pt x="3404" y="6508"/>
                    <a:pt x="3382" y="6525"/>
                  </a:cubicBezTo>
                  <a:cubicBezTo>
                    <a:pt x="3132" y="6716"/>
                    <a:pt x="2989" y="6978"/>
                    <a:pt x="2977" y="7240"/>
                  </a:cubicBezTo>
                  <a:cubicBezTo>
                    <a:pt x="2739" y="7061"/>
                    <a:pt x="2501" y="6823"/>
                    <a:pt x="2310" y="6549"/>
                  </a:cubicBezTo>
                  <a:cubicBezTo>
                    <a:pt x="2096" y="6228"/>
                    <a:pt x="1834" y="5739"/>
                    <a:pt x="1763" y="5085"/>
                  </a:cubicBezTo>
                  <a:cubicBezTo>
                    <a:pt x="2096" y="4513"/>
                    <a:pt x="2191" y="3775"/>
                    <a:pt x="2275" y="3061"/>
                  </a:cubicBezTo>
                  <a:cubicBezTo>
                    <a:pt x="2358" y="2489"/>
                    <a:pt x="2417" y="1953"/>
                    <a:pt x="2596" y="1513"/>
                  </a:cubicBezTo>
                  <a:cubicBezTo>
                    <a:pt x="2786" y="1048"/>
                    <a:pt x="3072" y="786"/>
                    <a:pt x="3489" y="632"/>
                  </a:cubicBezTo>
                  <a:cubicBezTo>
                    <a:pt x="3627" y="681"/>
                    <a:pt x="3748" y="700"/>
                    <a:pt x="3863" y="700"/>
                  </a:cubicBezTo>
                  <a:cubicBezTo>
                    <a:pt x="4027" y="700"/>
                    <a:pt x="4178" y="662"/>
                    <a:pt x="4346" y="620"/>
                  </a:cubicBezTo>
                  <a:cubicBezTo>
                    <a:pt x="4620" y="548"/>
                    <a:pt x="4953" y="453"/>
                    <a:pt x="5573" y="453"/>
                  </a:cubicBezTo>
                  <a:cubicBezTo>
                    <a:pt x="6180" y="453"/>
                    <a:pt x="6501" y="548"/>
                    <a:pt x="6787" y="620"/>
                  </a:cubicBezTo>
                  <a:cubicBezTo>
                    <a:pt x="6954" y="667"/>
                    <a:pt x="7120" y="715"/>
                    <a:pt x="7275" y="715"/>
                  </a:cubicBezTo>
                  <a:cubicBezTo>
                    <a:pt x="7394" y="715"/>
                    <a:pt x="7525" y="691"/>
                    <a:pt x="7656" y="632"/>
                  </a:cubicBezTo>
                  <a:cubicBezTo>
                    <a:pt x="7870" y="715"/>
                    <a:pt x="8073" y="834"/>
                    <a:pt x="8216" y="989"/>
                  </a:cubicBezTo>
                  <a:cubicBezTo>
                    <a:pt x="8245" y="1019"/>
                    <a:pt x="8287" y="1034"/>
                    <a:pt x="8329" y="1034"/>
                  </a:cubicBezTo>
                  <a:cubicBezTo>
                    <a:pt x="8371" y="1034"/>
                    <a:pt x="8412" y="1019"/>
                    <a:pt x="8442" y="989"/>
                  </a:cubicBezTo>
                  <a:cubicBezTo>
                    <a:pt x="8501" y="929"/>
                    <a:pt x="8501" y="822"/>
                    <a:pt x="8442" y="763"/>
                  </a:cubicBezTo>
                  <a:cubicBezTo>
                    <a:pt x="8323" y="644"/>
                    <a:pt x="8192" y="548"/>
                    <a:pt x="8049" y="465"/>
                  </a:cubicBezTo>
                  <a:cubicBezTo>
                    <a:pt x="8287" y="382"/>
                    <a:pt x="8585" y="298"/>
                    <a:pt x="8847" y="298"/>
                  </a:cubicBezTo>
                  <a:close/>
                  <a:moveTo>
                    <a:pt x="3929" y="8395"/>
                  </a:moveTo>
                  <a:lnTo>
                    <a:pt x="3929" y="8395"/>
                  </a:lnTo>
                  <a:cubicBezTo>
                    <a:pt x="4072" y="8418"/>
                    <a:pt x="4215" y="8430"/>
                    <a:pt x="4382" y="8430"/>
                  </a:cubicBezTo>
                  <a:lnTo>
                    <a:pt x="4489" y="8430"/>
                  </a:lnTo>
                  <a:lnTo>
                    <a:pt x="4489" y="8787"/>
                  </a:lnTo>
                  <a:lnTo>
                    <a:pt x="4489" y="8906"/>
                  </a:lnTo>
                  <a:cubicBezTo>
                    <a:pt x="4227" y="8764"/>
                    <a:pt x="4049" y="8585"/>
                    <a:pt x="3929" y="8395"/>
                  </a:cubicBezTo>
                  <a:close/>
                  <a:moveTo>
                    <a:pt x="7061" y="8395"/>
                  </a:moveTo>
                  <a:lnTo>
                    <a:pt x="7061" y="8395"/>
                  </a:lnTo>
                  <a:cubicBezTo>
                    <a:pt x="6942" y="8585"/>
                    <a:pt x="6763" y="8764"/>
                    <a:pt x="6513" y="8906"/>
                  </a:cubicBezTo>
                  <a:lnTo>
                    <a:pt x="6513" y="8787"/>
                  </a:lnTo>
                  <a:lnTo>
                    <a:pt x="6513" y="8430"/>
                  </a:lnTo>
                  <a:lnTo>
                    <a:pt x="6608" y="8430"/>
                  </a:lnTo>
                  <a:cubicBezTo>
                    <a:pt x="6763" y="8430"/>
                    <a:pt x="6906" y="8418"/>
                    <a:pt x="7061" y="8395"/>
                  </a:cubicBezTo>
                  <a:close/>
                  <a:moveTo>
                    <a:pt x="5656" y="8168"/>
                  </a:moveTo>
                  <a:cubicBezTo>
                    <a:pt x="5823" y="8275"/>
                    <a:pt x="6001" y="8347"/>
                    <a:pt x="6192" y="8395"/>
                  </a:cubicBezTo>
                  <a:lnTo>
                    <a:pt x="6192" y="8787"/>
                  </a:lnTo>
                  <a:cubicBezTo>
                    <a:pt x="6192" y="9180"/>
                    <a:pt x="5882" y="9490"/>
                    <a:pt x="5489" y="9490"/>
                  </a:cubicBezTo>
                  <a:cubicBezTo>
                    <a:pt x="5108" y="9490"/>
                    <a:pt x="4799" y="9180"/>
                    <a:pt x="4799" y="8787"/>
                  </a:cubicBezTo>
                  <a:lnTo>
                    <a:pt x="4799" y="8395"/>
                  </a:lnTo>
                  <a:cubicBezTo>
                    <a:pt x="4989" y="8347"/>
                    <a:pt x="5180" y="8275"/>
                    <a:pt x="5334" y="8168"/>
                  </a:cubicBezTo>
                  <a:lnTo>
                    <a:pt x="5334" y="8633"/>
                  </a:lnTo>
                  <a:cubicBezTo>
                    <a:pt x="5334" y="8716"/>
                    <a:pt x="5406" y="8787"/>
                    <a:pt x="5489" y="8787"/>
                  </a:cubicBezTo>
                  <a:cubicBezTo>
                    <a:pt x="5584" y="8787"/>
                    <a:pt x="5656" y="8716"/>
                    <a:pt x="5656" y="8633"/>
                  </a:cubicBezTo>
                  <a:lnTo>
                    <a:pt x="5656" y="8168"/>
                  </a:lnTo>
                  <a:close/>
                  <a:moveTo>
                    <a:pt x="2239" y="1"/>
                  </a:moveTo>
                  <a:cubicBezTo>
                    <a:pt x="1536" y="1"/>
                    <a:pt x="929" y="441"/>
                    <a:pt x="477" y="1287"/>
                  </a:cubicBezTo>
                  <a:cubicBezTo>
                    <a:pt x="155" y="1906"/>
                    <a:pt x="24" y="2513"/>
                    <a:pt x="24" y="2537"/>
                  </a:cubicBezTo>
                  <a:cubicBezTo>
                    <a:pt x="0" y="2584"/>
                    <a:pt x="0" y="2632"/>
                    <a:pt x="36" y="2680"/>
                  </a:cubicBezTo>
                  <a:cubicBezTo>
                    <a:pt x="60" y="2703"/>
                    <a:pt x="96" y="2727"/>
                    <a:pt x="143" y="2727"/>
                  </a:cubicBezTo>
                  <a:cubicBezTo>
                    <a:pt x="167" y="2751"/>
                    <a:pt x="405" y="2882"/>
                    <a:pt x="393" y="3656"/>
                  </a:cubicBezTo>
                  <a:cubicBezTo>
                    <a:pt x="381" y="4430"/>
                    <a:pt x="477" y="4977"/>
                    <a:pt x="584" y="5287"/>
                  </a:cubicBezTo>
                  <a:cubicBezTo>
                    <a:pt x="643" y="5466"/>
                    <a:pt x="774" y="5585"/>
                    <a:pt x="953" y="5632"/>
                  </a:cubicBezTo>
                  <a:cubicBezTo>
                    <a:pt x="1001" y="5656"/>
                    <a:pt x="1036" y="5656"/>
                    <a:pt x="1072" y="5656"/>
                  </a:cubicBezTo>
                  <a:cubicBezTo>
                    <a:pt x="1215" y="5656"/>
                    <a:pt x="1334" y="5597"/>
                    <a:pt x="1429" y="5501"/>
                  </a:cubicBezTo>
                  <a:lnTo>
                    <a:pt x="1453" y="5489"/>
                  </a:lnTo>
                  <a:cubicBezTo>
                    <a:pt x="1667" y="6549"/>
                    <a:pt x="2370" y="7371"/>
                    <a:pt x="3037" y="7716"/>
                  </a:cubicBezTo>
                  <a:cubicBezTo>
                    <a:pt x="3120" y="7871"/>
                    <a:pt x="3239" y="8014"/>
                    <a:pt x="3394" y="8133"/>
                  </a:cubicBezTo>
                  <a:lnTo>
                    <a:pt x="3537" y="8228"/>
                  </a:lnTo>
                  <a:cubicBezTo>
                    <a:pt x="3668" y="8633"/>
                    <a:pt x="4037" y="9121"/>
                    <a:pt x="4668" y="9347"/>
                  </a:cubicBezTo>
                  <a:cubicBezTo>
                    <a:pt x="4846" y="9645"/>
                    <a:pt x="5168" y="9835"/>
                    <a:pt x="5537" y="9835"/>
                  </a:cubicBezTo>
                  <a:cubicBezTo>
                    <a:pt x="5918" y="9835"/>
                    <a:pt x="6239" y="9645"/>
                    <a:pt x="6418" y="9347"/>
                  </a:cubicBezTo>
                  <a:cubicBezTo>
                    <a:pt x="7049" y="9121"/>
                    <a:pt x="7406" y="8633"/>
                    <a:pt x="7549" y="8228"/>
                  </a:cubicBezTo>
                  <a:lnTo>
                    <a:pt x="7680" y="8133"/>
                  </a:lnTo>
                  <a:cubicBezTo>
                    <a:pt x="7847" y="8014"/>
                    <a:pt x="7966" y="7883"/>
                    <a:pt x="8037" y="7716"/>
                  </a:cubicBezTo>
                  <a:cubicBezTo>
                    <a:pt x="8692" y="7371"/>
                    <a:pt x="9406" y="6549"/>
                    <a:pt x="9633" y="5489"/>
                  </a:cubicBezTo>
                  <a:lnTo>
                    <a:pt x="9644" y="5501"/>
                  </a:lnTo>
                  <a:cubicBezTo>
                    <a:pt x="9740" y="5608"/>
                    <a:pt x="9871" y="5656"/>
                    <a:pt x="10002" y="5656"/>
                  </a:cubicBezTo>
                  <a:cubicBezTo>
                    <a:pt x="10049" y="5656"/>
                    <a:pt x="10085" y="5656"/>
                    <a:pt x="10121" y="5632"/>
                  </a:cubicBezTo>
                  <a:cubicBezTo>
                    <a:pt x="10299" y="5585"/>
                    <a:pt x="10442" y="5454"/>
                    <a:pt x="10502" y="5287"/>
                  </a:cubicBezTo>
                  <a:cubicBezTo>
                    <a:pt x="10585" y="4977"/>
                    <a:pt x="10704" y="4442"/>
                    <a:pt x="10692" y="3656"/>
                  </a:cubicBezTo>
                  <a:cubicBezTo>
                    <a:pt x="10680" y="2882"/>
                    <a:pt x="10918" y="2751"/>
                    <a:pt x="10942" y="2727"/>
                  </a:cubicBezTo>
                  <a:cubicBezTo>
                    <a:pt x="10990" y="2727"/>
                    <a:pt x="11014" y="2703"/>
                    <a:pt x="11049" y="2680"/>
                  </a:cubicBezTo>
                  <a:cubicBezTo>
                    <a:pt x="11002" y="2644"/>
                    <a:pt x="11014" y="2596"/>
                    <a:pt x="11002" y="2537"/>
                  </a:cubicBezTo>
                  <a:cubicBezTo>
                    <a:pt x="11002" y="2513"/>
                    <a:pt x="10871" y="1906"/>
                    <a:pt x="10537" y="1287"/>
                  </a:cubicBezTo>
                  <a:cubicBezTo>
                    <a:pt x="10097" y="441"/>
                    <a:pt x="9490" y="1"/>
                    <a:pt x="8787" y="1"/>
                  </a:cubicBezTo>
                  <a:cubicBezTo>
                    <a:pt x="8263" y="1"/>
                    <a:pt x="7597" y="310"/>
                    <a:pt x="7525" y="358"/>
                  </a:cubicBezTo>
                  <a:cubicBezTo>
                    <a:pt x="7410" y="398"/>
                    <a:pt x="7314" y="415"/>
                    <a:pt x="7221" y="415"/>
                  </a:cubicBezTo>
                  <a:cubicBezTo>
                    <a:pt x="7093" y="415"/>
                    <a:pt x="6970" y="382"/>
                    <a:pt x="6811" y="334"/>
                  </a:cubicBezTo>
                  <a:cubicBezTo>
                    <a:pt x="6537" y="263"/>
                    <a:pt x="6156" y="155"/>
                    <a:pt x="5513" y="155"/>
                  </a:cubicBezTo>
                  <a:cubicBezTo>
                    <a:pt x="4870" y="155"/>
                    <a:pt x="4489" y="263"/>
                    <a:pt x="4215" y="334"/>
                  </a:cubicBezTo>
                  <a:cubicBezTo>
                    <a:pt x="4049" y="382"/>
                    <a:pt x="3932" y="415"/>
                    <a:pt x="3806" y="415"/>
                  </a:cubicBezTo>
                  <a:cubicBezTo>
                    <a:pt x="3716" y="415"/>
                    <a:pt x="3621" y="398"/>
                    <a:pt x="3501" y="358"/>
                  </a:cubicBezTo>
                  <a:cubicBezTo>
                    <a:pt x="3429" y="310"/>
                    <a:pt x="2763" y="1"/>
                    <a:pt x="2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70" name="Google Shape;18070;p64"/>
          <p:cNvGrpSpPr/>
          <p:nvPr/>
        </p:nvGrpSpPr>
        <p:grpSpPr>
          <a:xfrm>
            <a:off x="1376144" y="3034266"/>
            <a:ext cx="368096" cy="223968"/>
            <a:chOff x="1404013" y="2958066"/>
            <a:chExt cx="368096" cy="223968"/>
          </a:xfrm>
        </p:grpSpPr>
        <p:sp>
          <p:nvSpPr>
            <p:cNvPr id="18071" name="Google Shape;18071;p64"/>
            <p:cNvSpPr/>
            <p:nvPr/>
          </p:nvSpPr>
          <p:spPr>
            <a:xfrm>
              <a:off x="1426893" y="3073426"/>
              <a:ext cx="40032" cy="45760"/>
            </a:xfrm>
            <a:custGeom>
              <a:rect b="b" l="l" r="r" t="t"/>
              <a:pathLst>
                <a:path extrusionOk="0" h="1430" w="1251">
                  <a:moveTo>
                    <a:pt x="631" y="0"/>
                  </a:moveTo>
                  <a:cubicBezTo>
                    <a:pt x="286" y="0"/>
                    <a:pt x="0" y="286"/>
                    <a:pt x="0" y="631"/>
                  </a:cubicBezTo>
                  <a:lnTo>
                    <a:pt x="0" y="810"/>
                  </a:lnTo>
                  <a:cubicBezTo>
                    <a:pt x="0" y="1155"/>
                    <a:pt x="286" y="1429"/>
                    <a:pt x="631" y="1429"/>
                  </a:cubicBezTo>
                  <a:cubicBezTo>
                    <a:pt x="965" y="1429"/>
                    <a:pt x="1251" y="1155"/>
                    <a:pt x="1251" y="810"/>
                  </a:cubicBezTo>
                  <a:lnTo>
                    <a:pt x="1251" y="703"/>
                  </a:lnTo>
                  <a:cubicBezTo>
                    <a:pt x="1239" y="619"/>
                    <a:pt x="1167" y="536"/>
                    <a:pt x="1072" y="536"/>
                  </a:cubicBezTo>
                  <a:cubicBezTo>
                    <a:pt x="989" y="536"/>
                    <a:pt x="905" y="619"/>
                    <a:pt x="905" y="703"/>
                  </a:cubicBezTo>
                  <a:lnTo>
                    <a:pt x="905" y="798"/>
                  </a:lnTo>
                  <a:cubicBezTo>
                    <a:pt x="905" y="941"/>
                    <a:pt x="786" y="1072"/>
                    <a:pt x="631" y="1072"/>
                  </a:cubicBezTo>
                  <a:cubicBezTo>
                    <a:pt x="477" y="1072"/>
                    <a:pt x="346" y="953"/>
                    <a:pt x="346" y="798"/>
                  </a:cubicBezTo>
                  <a:lnTo>
                    <a:pt x="346" y="619"/>
                  </a:lnTo>
                  <a:cubicBezTo>
                    <a:pt x="346" y="465"/>
                    <a:pt x="465" y="334"/>
                    <a:pt x="631" y="334"/>
                  </a:cubicBezTo>
                  <a:cubicBezTo>
                    <a:pt x="715" y="334"/>
                    <a:pt x="786" y="262"/>
                    <a:pt x="786" y="167"/>
                  </a:cubicBezTo>
                  <a:cubicBezTo>
                    <a:pt x="786" y="72"/>
                    <a:pt x="715" y="0"/>
                    <a:pt x="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2" name="Google Shape;18072;p64"/>
            <p:cNvSpPr/>
            <p:nvPr/>
          </p:nvSpPr>
          <p:spPr>
            <a:xfrm>
              <a:off x="1404013" y="2958066"/>
              <a:ext cx="368096" cy="223968"/>
            </a:xfrm>
            <a:custGeom>
              <a:rect b="b" l="l" r="r" t="t"/>
              <a:pathLst>
                <a:path extrusionOk="0" h="6999" w="11503">
                  <a:moveTo>
                    <a:pt x="7800" y="2593"/>
                  </a:moveTo>
                  <a:lnTo>
                    <a:pt x="7895" y="2855"/>
                  </a:lnTo>
                  <a:cubicBezTo>
                    <a:pt x="7811" y="2831"/>
                    <a:pt x="7740" y="2820"/>
                    <a:pt x="7669" y="2796"/>
                  </a:cubicBezTo>
                  <a:cubicBezTo>
                    <a:pt x="7716" y="2712"/>
                    <a:pt x="7752" y="2653"/>
                    <a:pt x="7800" y="2593"/>
                  </a:cubicBezTo>
                  <a:close/>
                  <a:moveTo>
                    <a:pt x="4656" y="2820"/>
                  </a:moveTo>
                  <a:lnTo>
                    <a:pt x="4656" y="2820"/>
                  </a:lnTo>
                  <a:cubicBezTo>
                    <a:pt x="4347" y="3212"/>
                    <a:pt x="3263" y="3582"/>
                    <a:pt x="2430" y="3772"/>
                  </a:cubicBezTo>
                  <a:cubicBezTo>
                    <a:pt x="2370" y="3570"/>
                    <a:pt x="2263" y="3379"/>
                    <a:pt x="2132" y="3248"/>
                  </a:cubicBezTo>
                  <a:cubicBezTo>
                    <a:pt x="2096" y="3224"/>
                    <a:pt x="2049" y="3177"/>
                    <a:pt x="2013" y="3141"/>
                  </a:cubicBezTo>
                  <a:cubicBezTo>
                    <a:pt x="2537" y="3010"/>
                    <a:pt x="3466" y="2831"/>
                    <a:pt x="4656" y="2820"/>
                  </a:cubicBezTo>
                  <a:close/>
                  <a:moveTo>
                    <a:pt x="5049" y="2820"/>
                  </a:moveTo>
                  <a:cubicBezTo>
                    <a:pt x="5371" y="2820"/>
                    <a:pt x="5704" y="2855"/>
                    <a:pt x="6061" y="2879"/>
                  </a:cubicBezTo>
                  <a:lnTo>
                    <a:pt x="4883" y="4224"/>
                  </a:lnTo>
                  <a:cubicBezTo>
                    <a:pt x="4097" y="4129"/>
                    <a:pt x="3490" y="4022"/>
                    <a:pt x="3073" y="3951"/>
                  </a:cubicBezTo>
                  <a:cubicBezTo>
                    <a:pt x="3251" y="3903"/>
                    <a:pt x="3454" y="3832"/>
                    <a:pt x="3644" y="3760"/>
                  </a:cubicBezTo>
                  <a:cubicBezTo>
                    <a:pt x="4454" y="3462"/>
                    <a:pt x="4918" y="3165"/>
                    <a:pt x="5049" y="2820"/>
                  </a:cubicBezTo>
                  <a:close/>
                  <a:moveTo>
                    <a:pt x="8431" y="3355"/>
                  </a:moveTo>
                  <a:lnTo>
                    <a:pt x="8431" y="3355"/>
                  </a:lnTo>
                  <a:cubicBezTo>
                    <a:pt x="9240" y="3605"/>
                    <a:pt x="10014" y="3951"/>
                    <a:pt x="10764" y="4367"/>
                  </a:cubicBezTo>
                  <a:cubicBezTo>
                    <a:pt x="10109" y="4379"/>
                    <a:pt x="9455" y="4415"/>
                    <a:pt x="8812" y="4415"/>
                  </a:cubicBezTo>
                  <a:lnTo>
                    <a:pt x="8431" y="3355"/>
                  </a:lnTo>
                  <a:close/>
                  <a:moveTo>
                    <a:pt x="9586" y="4725"/>
                  </a:moveTo>
                  <a:lnTo>
                    <a:pt x="9990" y="5070"/>
                  </a:lnTo>
                  <a:cubicBezTo>
                    <a:pt x="9752" y="5201"/>
                    <a:pt x="9466" y="5320"/>
                    <a:pt x="9181" y="5427"/>
                  </a:cubicBezTo>
                  <a:lnTo>
                    <a:pt x="8931" y="4736"/>
                  </a:lnTo>
                  <a:cubicBezTo>
                    <a:pt x="9157" y="4736"/>
                    <a:pt x="9359" y="4736"/>
                    <a:pt x="9586" y="4725"/>
                  </a:cubicBezTo>
                  <a:close/>
                  <a:moveTo>
                    <a:pt x="2489" y="4177"/>
                  </a:moveTo>
                  <a:cubicBezTo>
                    <a:pt x="2668" y="4224"/>
                    <a:pt x="2954" y="4284"/>
                    <a:pt x="3347" y="4355"/>
                  </a:cubicBezTo>
                  <a:cubicBezTo>
                    <a:pt x="3239" y="4594"/>
                    <a:pt x="2978" y="5153"/>
                    <a:pt x="2489" y="5689"/>
                  </a:cubicBezTo>
                  <a:cubicBezTo>
                    <a:pt x="2335" y="5665"/>
                    <a:pt x="2216" y="5653"/>
                    <a:pt x="2132" y="5629"/>
                  </a:cubicBezTo>
                  <a:cubicBezTo>
                    <a:pt x="2358" y="5248"/>
                    <a:pt x="2489" y="4772"/>
                    <a:pt x="2489" y="4320"/>
                  </a:cubicBezTo>
                  <a:lnTo>
                    <a:pt x="2489" y="4177"/>
                  </a:lnTo>
                  <a:close/>
                  <a:moveTo>
                    <a:pt x="3704" y="4403"/>
                  </a:moveTo>
                  <a:cubicBezTo>
                    <a:pt x="3978" y="4439"/>
                    <a:pt x="4275" y="4486"/>
                    <a:pt x="4621" y="4522"/>
                  </a:cubicBezTo>
                  <a:cubicBezTo>
                    <a:pt x="4597" y="4522"/>
                    <a:pt x="3454" y="5832"/>
                    <a:pt x="3454" y="5832"/>
                  </a:cubicBezTo>
                  <a:cubicBezTo>
                    <a:pt x="3251" y="5796"/>
                    <a:pt x="3049" y="5784"/>
                    <a:pt x="2894" y="5748"/>
                  </a:cubicBezTo>
                  <a:cubicBezTo>
                    <a:pt x="3370" y="5177"/>
                    <a:pt x="3632" y="4594"/>
                    <a:pt x="3704" y="4403"/>
                  </a:cubicBezTo>
                  <a:close/>
                  <a:moveTo>
                    <a:pt x="1251" y="3224"/>
                  </a:moveTo>
                  <a:cubicBezTo>
                    <a:pt x="1835" y="3224"/>
                    <a:pt x="2156" y="3605"/>
                    <a:pt x="2156" y="4308"/>
                  </a:cubicBezTo>
                  <a:cubicBezTo>
                    <a:pt x="2156" y="4713"/>
                    <a:pt x="2037" y="5129"/>
                    <a:pt x="1846" y="5451"/>
                  </a:cubicBezTo>
                  <a:cubicBezTo>
                    <a:pt x="1668" y="5748"/>
                    <a:pt x="1442" y="5927"/>
                    <a:pt x="1251" y="5927"/>
                  </a:cubicBezTo>
                  <a:cubicBezTo>
                    <a:pt x="1061" y="5927"/>
                    <a:pt x="834" y="5748"/>
                    <a:pt x="656" y="5451"/>
                  </a:cubicBezTo>
                  <a:cubicBezTo>
                    <a:pt x="465" y="5129"/>
                    <a:pt x="346" y="4713"/>
                    <a:pt x="346" y="4308"/>
                  </a:cubicBezTo>
                  <a:cubicBezTo>
                    <a:pt x="346" y="3605"/>
                    <a:pt x="668" y="3224"/>
                    <a:pt x="1251" y="3224"/>
                  </a:cubicBezTo>
                  <a:close/>
                  <a:moveTo>
                    <a:pt x="7454" y="3081"/>
                  </a:moveTo>
                  <a:cubicBezTo>
                    <a:pt x="7657" y="3129"/>
                    <a:pt x="7835" y="3177"/>
                    <a:pt x="8026" y="3224"/>
                  </a:cubicBezTo>
                  <a:lnTo>
                    <a:pt x="8454" y="4391"/>
                  </a:lnTo>
                  <a:lnTo>
                    <a:pt x="8264" y="4391"/>
                  </a:lnTo>
                  <a:cubicBezTo>
                    <a:pt x="8169" y="4391"/>
                    <a:pt x="8097" y="4474"/>
                    <a:pt x="8097" y="4558"/>
                  </a:cubicBezTo>
                  <a:cubicBezTo>
                    <a:pt x="8097" y="4653"/>
                    <a:pt x="8169" y="4725"/>
                    <a:pt x="8264" y="4725"/>
                  </a:cubicBezTo>
                  <a:lnTo>
                    <a:pt x="8573" y="4725"/>
                  </a:lnTo>
                  <a:lnTo>
                    <a:pt x="8859" y="5510"/>
                  </a:lnTo>
                  <a:cubicBezTo>
                    <a:pt x="8526" y="5629"/>
                    <a:pt x="8157" y="5725"/>
                    <a:pt x="7776" y="5796"/>
                  </a:cubicBezTo>
                  <a:cubicBezTo>
                    <a:pt x="7085" y="5915"/>
                    <a:pt x="6347" y="5975"/>
                    <a:pt x="5537" y="5975"/>
                  </a:cubicBezTo>
                  <a:cubicBezTo>
                    <a:pt x="5752" y="5677"/>
                    <a:pt x="6073" y="5201"/>
                    <a:pt x="6418" y="4701"/>
                  </a:cubicBezTo>
                  <a:cubicBezTo>
                    <a:pt x="6788" y="4713"/>
                    <a:pt x="7157" y="4736"/>
                    <a:pt x="7538" y="4736"/>
                  </a:cubicBezTo>
                  <a:cubicBezTo>
                    <a:pt x="7621" y="4736"/>
                    <a:pt x="7692" y="4665"/>
                    <a:pt x="7692" y="4570"/>
                  </a:cubicBezTo>
                  <a:cubicBezTo>
                    <a:pt x="7692" y="4486"/>
                    <a:pt x="7621" y="4415"/>
                    <a:pt x="7538" y="4391"/>
                  </a:cubicBezTo>
                  <a:cubicBezTo>
                    <a:pt x="7216" y="4379"/>
                    <a:pt x="6919" y="4379"/>
                    <a:pt x="6621" y="4355"/>
                  </a:cubicBezTo>
                  <a:cubicBezTo>
                    <a:pt x="6919" y="3903"/>
                    <a:pt x="7216" y="3462"/>
                    <a:pt x="7454" y="3081"/>
                  </a:cubicBezTo>
                  <a:close/>
                  <a:moveTo>
                    <a:pt x="7406" y="1933"/>
                  </a:moveTo>
                  <a:cubicBezTo>
                    <a:pt x="7423" y="1933"/>
                    <a:pt x="7435" y="1935"/>
                    <a:pt x="7442" y="1938"/>
                  </a:cubicBezTo>
                  <a:cubicBezTo>
                    <a:pt x="7466" y="1938"/>
                    <a:pt x="7550" y="1974"/>
                    <a:pt x="7597" y="2058"/>
                  </a:cubicBezTo>
                  <a:lnTo>
                    <a:pt x="7645" y="2212"/>
                  </a:lnTo>
                  <a:cubicBezTo>
                    <a:pt x="6978" y="3224"/>
                    <a:pt x="5323" y="5737"/>
                    <a:pt x="5073" y="5987"/>
                  </a:cubicBezTo>
                  <a:cubicBezTo>
                    <a:pt x="4940" y="6127"/>
                    <a:pt x="4780" y="6199"/>
                    <a:pt x="4592" y="6199"/>
                  </a:cubicBezTo>
                  <a:cubicBezTo>
                    <a:pt x="4477" y="6199"/>
                    <a:pt x="4351" y="6172"/>
                    <a:pt x="4216" y="6118"/>
                  </a:cubicBezTo>
                  <a:cubicBezTo>
                    <a:pt x="4049" y="6058"/>
                    <a:pt x="3918" y="5975"/>
                    <a:pt x="3823" y="5915"/>
                  </a:cubicBezTo>
                  <a:lnTo>
                    <a:pt x="7264" y="1998"/>
                  </a:lnTo>
                  <a:cubicBezTo>
                    <a:pt x="7306" y="1947"/>
                    <a:pt x="7366" y="1933"/>
                    <a:pt x="7406" y="1933"/>
                  </a:cubicBezTo>
                  <a:close/>
                  <a:moveTo>
                    <a:pt x="525" y="1"/>
                  </a:moveTo>
                  <a:cubicBezTo>
                    <a:pt x="480" y="1"/>
                    <a:pt x="436" y="16"/>
                    <a:pt x="406" y="45"/>
                  </a:cubicBezTo>
                  <a:cubicBezTo>
                    <a:pt x="394" y="69"/>
                    <a:pt x="1" y="462"/>
                    <a:pt x="1" y="1438"/>
                  </a:cubicBezTo>
                  <a:cubicBezTo>
                    <a:pt x="1" y="2248"/>
                    <a:pt x="394" y="2784"/>
                    <a:pt x="632" y="3046"/>
                  </a:cubicBezTo>
                  <a:cubicBezTo>
                    <a:pt x="537" y="3105"/>
                    <a:pt x="453" y="3165"/>
                    <a:pt x="370" y="3236"/>
                  </a:cubicBezTo>
                  <a:cubicBezTo>
                    <a:pt x="132" y="3486"/>
                    <a:pt x="13" y="3843"/>
                    <a:pt x="13" y="4320"/>
                  </a:cubicBezTo>
                  <a:cubicBezTo>
                    <a:pt x="13" y="4784"/>
                    <a:pt x="156" y="5260"/>
                    <a:pt x="370" y="5641"/>
                  </a:cubicBezTo>
                  <a:cubicBezTo>
                    <a:pt x="632" y="6058"/>
                    <a:pt x="942" y="6284"/>
                    <a:pt x="1263" y="6284"/>
                  </a:cubicBezTo>
                  <a:cubicBezTo>
                    <a:pt x="1501" y="6284"/>
                    <a:pt x="1739" y="6153"/>
                    <a:pt x="1942" y="5927"/>
                  </a:cubicBezTo>
                  <a:cubicBezTo>
                    <a:pt x="1966" y="5939"/>
                    <a:pt x="2037" y="5939"/>
                    <a:pt x="2132" y="5975"/>
                  </a:cubicBezTo>
                  <a:lnTo>
                    <a:pt x="1715" y="6677"/>
                  </a:lnTo>
                  <a:lnTo>
                    <a:pt x="715" y="6677"/>
                  </a:lnTo>
                  <a:cubicBezTo>
                    <a:pt x="632" y="6677"/>
                    <a:pt x="549" y="6749"/>
                    <a:pt x="549" y="6832"/>
                  </a:cubicBezTo>
                  <a:cubicBezTo>
                    <a:pt x="549" y="6927"/>
                    <a:pt x="632" y="6999"/>
                    <a:pt x="715" y="6999"/>
                  </a:cubicBezTo>
                  <a:lnTo>
                    <a:pt x="1704" y="6999"/>
                  </a:lnTo>
                  <a:cubicBezTo>
                    <a:pt x="1823" y="6999"/>
                    <a:pt x="1942" y="6939"/>
                    <a:pt x="2001" y="6832"/>
                  </a:cubicBezTo>
                  <a:lnTo>
                    <a:pt x="2477" y="6034"/>
                  </a:lnTo>
                  <a:cubicBezTo>
                    <a:pt x="2597" y="6046"/>
                    <a:pt x="2728" y="6082"/>
                    <a:pt x="2894" y="6094"/>
                  </a:cubicBezTo>
                  <a:lnTo>
                    <a:pt x="2894" y="6653"/>
                  </a:lnTo>
                  <a:cubicBezTo>
                    <a:pt x="2894" y="6653"/>
                    <a:pt x="2894" y="6677"/>
                    <a:pt x="2870" y="6677"/>
                  </a:cubicBezTo>
                  <a:lnTo>
                    <a:pt x="2513" y="6677"/>
                  </a:lnTo>
                  <a:cubicBezTo>
                    <a:pt x="2430" y="6677"/>
                    <a:pt x="2358" y="6749"/>
                    <a:pt x="2358" y="6832"/>
                  </a:cubicBezTo>
                  <a:cubicBezTo>
                    <a:pt x="2358" y="6927"/>
                    <a:pt x="2430" y="6999"/>
                    <a:pt x="2513" y="6999"/>
                  </a:cubicBezTo>
                  <a:lnTo>
                    <a:pt x="2870" y="6999"/>
                  </a:lnTo>
                  <a:cubicBezTo>
                    <a:pt x="3073" y="6999"/>
                    <a:pt x="3216" y="6856"/>
                    <a:pt x="3216" y="6653"/>
                  </a:cubicBezTo>
                  <a:lnTo>
                    <a:pt x="3216" y="6153"/>
                  </a:lnTo>
                  <a:cubicBezTo>
                    <a:pt x="3347" y="6165"/>
                    <a:pt x="3501" y="6177"/>
                    <a:pt x="3644" y="6201"/>
                  </a:cubicBezTo>
                  <a:cubicBezTo>
                    <a:pt x="3751" y="6272"/>
                    <a:pt x="3918" y="6356"/>
                    <a:pt x="4097" y="6439"/>
                  </a:cubicBezTo>
                  <a:cubicBezTo>
                    <a:pt x="4275" y="6510"/>
                    <a:pt x="4454" y="6534"/>
                    <a:pt x="4621" y="6534"/>
                  </a:cubicBezTo>
                  <a:cubicBezTo>
                    <a:pt x="4859" y="6534"/>
                    <a:pt x="5073" y="6451"/>
                    <a:pt x="5275" y="6296"/>
                  </a:cubicBezTo>
                  <a:lnTo>
                    <a:pt x="5609" y="6296"/>
                  </a:lnTo>
                  <a:cubicBezTo>
                    <a:pt x="6895" y="6296"/>
                    <a:pt x="8026" y="6153"/>
                    <a:pt x="8990" y="5856"/>
                  </a:cubicBezTo>
                  <a:lnTo>
                    <a:pt x="9288" y="6653"/>
                  </a:lnTo>
                  <a:cubicBezTo>
                    <a:pt x="9359" y="6868"/>
                    <a:pt x="9562" y="6999"/>
                    <a:pt x="9776" y="6999"/>
                  </a:cubicBezTo>
                  <a:lnTo>
                    <a:pt x="10788" y="6999"/>
                  </a:lnTo>
                  <a:cubicBezTo>
                    <a:pt x="10883" y="6999"/>
                    <a:pt x="10955" y="6927"/>
                    <a:pt x="10955" y="6832"/>
                  </a:cubicBezTo>
                  <a:cubicBezTo>
                    <a:pt x="10955" y="6749"/>
                    <a:pt x="10883" y="6677"/>
                    <a:pt x="10788" y="6677"/>
                  </a:cubicBezTo>
                  <a:lnTo>
                    <a:pt x="9776" y="6677"/>
                  </a:lnTo>
                  <a:cubicBezTo>
                    <a:pt x="9705" y="6677"/>
                    <a:pt x="9633" y="6630"/>
                    <a:pt x="9597" y="6558"/>
                  </a:cubicBezTo>
                  <a:lnTo>
                    <a:pt x="9300" y="5760"/>
                  </a:lnTo>
                  <a:cubicBezTo>
                    <a:pt x="9693" y="5629"/>
                    <a:pt x="10050" y="5463"/>
                    <a:pt x="10371" y="5272"/>
                  </a:cubicBezTo>
                  <a:cubicBezTo>
                    <a:pt x="10419" y="5248"/>
                    <a:pt x="10455" y="5201"/>
                    <a:pt x="10467" y="5141"/>
                  </a:cubicBezTo>
                  <a:cubicBezTo>
                    <a:pt x="10478" y="5082"/>
                    <a:pt x="10455" y="5034"/>
                    <a:pt x="10407" y="4986"/>
                  </a:cubicBezTo>
                  <a:lnTo>
                    <a:pt x="10109" y="4736"/>
                  </a:lnTo>
                  <a:cubicBezTo>
                    <a:pt x="10514" y="4725"/>
                    <a:pt x="10931" y="4713"/>
                    <a:pt x="11348" y="4677"/>
                  </a:cubicBezTo>
                  <a:cubicBezTo>
                    <a:pt x="11419" y="4677"/>
                    <a:pt x="11479" y="4617"/>
                    <a:pt x="11491" y="4558"/>
                  </a:cubicBezTo>
                  <a:cubicBezTo>
                    <a:pt x="11502" y="4463"/>
                    <a:pt x="11479" y="4379"/>
                    <a:pt x="11419" y="4355"/>
                  </a:cubicBezTo>
                  <a:cubicBezTo>
                    <a:pt x="10431" y="3736"/>
                    <a:pt x="9395" y="3272"/>
                    <a:pt x="8288" y="2950"/>
                  </a:cubicBezTo>
                  <a:lnTo>
                    <a:pt x="7919" y="1938"/>
                  </a:lnTo>
                  <a:cubicBezTo>
                    <a:pt x="7859" y="1760"/>
                    <a:pt x="7716" y="1641"/>
                    <a:pt x="7514" y="1617"/>
                  </a:cubicBezTo>
                  <a:cubicBezTo>
                    <a:pt x="7480" y="1610"/>
                    <a:pt x="7446" y="1607"/>
                    <a:pt x="7411" y="1607"/>
                  </a:cubicBezTo>
                  <a:cubicBezTo>
                    <a:pt x="7265" y="1607"/>
                    <a:pt x="7122" y="1668"/>
                    <a:pt x="7026" y="1784"/>
                  </a:cubicBezTo>
                  <a:lnTo>
                    <a:pt x="6323" y="2569"/>
                  </a:lnTo>
                  <a:cubicBezTo>
                    <a:pt x="5785" y="2506"/>
                    <a:pt x="5273" y="2481"/>
                    <a:pt x="4799" y="2481"/>
                  </a:cubicBezTo>
                  <a:cubicBezTo>
                    <a:pt x="3040" y="2481"/>
                    <a:pt x="1788" y="2833"/>
                    <a:pt x="1525" y="2927"/>
                  </a:cubicBezTo>
                  <a:cubicBezTo>
                    <a:pt x="1430" y="2903"/>
                    <a:pt x="1346" y="2891"/>
                    <a:pt x="1239" y="2891"/>
                  </a:cubicBezTo>
                  <a:lnTo>
                    <a:pt x="1168" y="2891"/>
                  </a:lnTo>
                  <a:cubicBezTo>
                    <a:pt x="989" y="2462"/>
                    <a:pt x="823" y="1879"/>
                    <a:pt x="942" y="1343"/>
                  </a:cubicBezTo>
                  <a:cubicBezTo>
                    <a:pt x="1013" y="998"/>
                    <a:pt x="1168" y="843"/>
                    <a:pt x="1180" y="843"/>
                  </a:cubicBezTo>
                  <a:cubicBezTo>
                    <a:pt x="1239" y="784"/>
                    <a:pt x="1239" y="664"/>
                    <a:pt x="1180" y="605"/>
                  </a:cubicBezTo>
                  <a:cubicBezTo>
                    <a:pt x="1150" y="575"/>
                    <a:pt x="1105" y="560"/>
                    <a:pt x="1061" y="560"/>
                  </a:cubicBezTo>
                  <a:cubicBezTo>
                    <a:pt x="1016" y="560"/>
                    <a:pt x="971" y="575"/>
                    <a:pt x="942" y="605"/>
                  </a:cubicBezTo>
                  <a:cubicBezTo>
                    <a:pt x="906" y="629"/>
                    <a:pt x="287" y="1272"/>
                    <a:pt x="727" y="2653"/>
                  </a:cubicBezTo>
                  <a:cubicBezTo>
                    <a:pt x="549" y="2415"/>
                    <a:pt x="334" y="2010"/>
                    <a:pt x="334" y="1438"/>
                  </a:cubicBezTo>
                  <a:cubicBezTo>
                    <a:pt x="334" y="629"/>
                    <a:pt x="644" y="307"/>
                    <a:pt x="644" y="283"/>
                  </a:cubicBezTo>
                  <a:cubicBezTo>
                    <a:pt x="703" y="224"/>
                    <a:pt x="703" y="105"/>
                    <a:pt x="644" y="45"/>
                  </a:cubicBezTo>
                  <a:cubicBezTo>
                    <a:pt x="614" y="16"/>
                    <a:pt x="569"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073" name="Google Shape;18073;p64"/>
          <p:cNvSpPr/>
          <p:nvPr/>
        </p:nvSpPr>
        <p:spPr>
          <a:xfrm>
            <a:off x="4119728" y="2962554"/>
            <a:ext cx="367712" cy="367680"/>
          </a:xfrm>
          <a:custGeom>
            <a:rect b="b" l="l" r="r" t="t"/>
            <a:pathLst>
              <a:path extrusionOk="0" h="11490" w="11491">
                <a:moveTo>
                  <a:pt x="5585" y="1643"/>
                </a:moveTo>
                <a:lnTo>
                  <a:pt x="5585" y="3013"/>
                </a:lnTo>
                <a:cubicBezTo>
                  <a:pt x="5322" y="3482"/>
                  <a:pt x="4845" y="3751"/>
                  <a:pt x="4340" y="3751"/>
                </a:cubicBezTo>
                <a:cubicBezTo>
                  <a:pt x="4204" y="3751"/>
                  <a:pt x="4066" y="3732"/>
                  <a:pt x="3930" y="3691"/>
                </a:cubicBezTo>
                <a:lnTo>
                  <a:pt x="2966" y="2727"/>
                </a:lnTo>
                <a:lnTo>
                  <a:pt x="2966" y="2727"/>
                </a:lnTo>
                <a:cubicBezTo>
                  <a:pt x="3070" y="2737"/>
                  <a:pt x="3176" y="2742"/>
                  <a:pt x="3281" y="2742"/>
                </a:cubicBezTo>
                <a:cubicBezTo>
                  <a:pt x="3666" y="2742"/>
                  <a:pt x="4051" y="2672"/>
                  <a:pt x="4406" y="2513"/>
                </a:cubicBezTo>
                <a:cubicBezTo>
                  <a:pt x="4871" y="2322"/>
                  <a:pt x="5275" y="2024"/>
                  <a:pt x="5585" y="1643"/>
                </a:cubicBezTo>
                <a:close/>
                <a:moveTo>
                  <a:pt x="5573" y="3560"/>
                </a:moveTo>
                <a:lnTo>
                  <a:pt x="5573" y="5322"/>
                </a:lnTo>
                <a:lnTo>
                  <a:pt x="4323" y="4084"/>
                </a:lnTo>
                <a:cubicBezTo>
                  <a:pt x="4799" y="4084"/>
                  <a:pt x="5240" y="3882"/>
                  <a:pt x="5573" y="3560"/>
                </a:cubicBezTo>
                <a:close/>
                <a:moveTo>
                  <a:pt x="5918" y="3560"/>
                </a:moveTo>
                <a:cubicBezTo>
                  <a:pt x="6240" y="3882"/>
                  <a:pt x="6692" y="4084"/>
                  <a:pt x="7168" y="4084"/>
                </a:cubicBezTo>
                <a:lnTo>
                  <a:pt x="5918" y="5322"/>
                </a:lnTo>
                <a:lnTo>
                  <a:pt x="5918" y="3560"/>
                </a:lnTo>
                <a:close/>
                <a:moveTo>
                  <a:pt x="2727" y="2965"/>
                </a:moveTo>
                <a:lnTo>
                  <a:pt x="3692" y="3929"/>
                </a:lnTo>
                <a:cubicBezTo>
                  <a:pt x="3894" y="4572"/>
                  <a:pt x="3608" y="5251"/>
                  <a:pt x="3013" y="5584"/>
                </a:cubicBezTo>
                <a:lnTo>
                  <a:pt x="1644" y="5584"/>
                </a:lnTo>
                <a:cubicBezTo>
                  <a:pt x="2025" y="5275"/>
                  <a:pt x="2323" y="4870"/>
                  <a:pt x="2525" y="4406"/>
                </a:cubicBezTo>
                <a:cubicBezTo>
                  <a:pt x="2716" y="3941"/>
                  <a:pt x="2775" y="3453"/>
                  <a:pt x="2727" y="2965"/>
                </a:cubicBezTo>
                <a:close/>
                <a:moveTo>
                  <a:pt x="4085" y="4334"/>
                </a:moveTo>
                <a:lnTo>
                  <a:pt x="5335" y="5584"/>
                </a:lnTo>
                <a:lnTo>
                  <a:pt x="3561" y="5584"/>
                </a:lnTo>
                <a:cubicBezTo>
                  <a:pt x="3894" y="5251"/>
                  <a:pt x="4085" y="4799"/>
                  <a:pt x="4085" y="4334"/>
                </a:cubicBezTo>
                <a:close/>
                <a:moveTo>
                  <a:pt x="7407" y="4334"/>
                </a:moveTo>
                <a:cubicBezTo>
                  <a:pt x="7407" y="4810"/>
                  <a:pt x="7585" y="5251"/>
                  <a:pt x="7919" y="5584"/>
                </a:cubicBezTo>
                <a:lnTo>
                  <a:pt x="6156" y="5584"/>
                </a:lnTo>
                <a:lnTo>
                  <a:pt x="7407" y="4334"/>
                </a:lnTo>
                <a:close/>
                <a:moveTo>
                  <a:pt x="5918" y="1643"/>
                </a:moveTo>
                <a:cubicBezTo>
                  <a:pt x="6228" y="2024"/>
                  <a:pt x="6633" y="2322"/>
                  <a:pt x="7085" y="2513"/>
                </a:cubicBezTo>
                <a:cubicBezTo>
                  <a:pt x="7457" y="2665"/>
                  <a:pt x="7843" y="2741"/>
                  <a:pt x="8239" y="2741"/>
                </a:cubicBezTo>
                <a:cubicBezTo>
                  <a:pt x="8338" y="2741"/>
                  <a:pt x="8438" y="2736"/>
                  <a:pt x="8538" y="2727"/>
                </a:cubicBezTo>
                <a:lnTo>
                  <a:pt x="8538" y="2727"/>
                </a:lnTo>
                <a:lnTo>
                  <a:pt x="8502" y="2751"/>
                </a:lnTo>
                <a:cubicBezTo>
                  <a:pt x="8442" y="2810"/>
                  <a:pt x="8442" y="2929"/>
                  <a:pt x="8502" y="2989"/>
                </a:cubicBezTo>
                <a:cubicBezTo>
                  <a:pt x="8538" y="3025"/>
                  <a:pt x="8573" y="3036"/>
                  <a:pt x="8621" y="3036"/>
                </a:cubicBezTo>
                <a:cubicBezTo>
                  <a:pt x="8669" y="3036"/>
                  <a:pt x="8716" y="3025"/>
                  <a:pt x="8740" y="2989"/>
                </a:cubicBezTo>
                <a:lnTo>
                  <a:pt x="8764" y="2965"/>
                </a:lnTo>
                <a:lnTo>
                  <a:pt x="8764" y="2965"/>
                </a:lnTo>
                <a:cubicBezTo>
                  <a:pt x="8716" y="3453"/>
                  <a:pt x="8788" y="3941"/>
                  <a:pt x="8978" y="4406"/>
                </a:cubicBezTo>
                <a:cubicBezTo>
                  <a:pt x="9169" y="4870"/>
                  <a:pt x="9466" y="5275"/>
                  <a:pt x="9859" y="5584"/>
                </a:cubicBezTo>
                <a:lnTo>
                  <a:pt x="8490" y="5584"/>
                </a:lnTo>
                <a:cubicBezTo>
                  <a:pt x="7895" y="5251"/>
                  <a:pt x="7609" y="4572"/>
                  <a:pt x="7799" y="3929"/>
                </a:cubicBezTo>
                <a:lnTo>
                  <a:pt x="8204" y="3525"/>
                </a:lnTo>
                <a:cubicBezTo>
                  <a:pt x="8264" y="3465"/>
                  <a:pt x="8264" y="3346"/>
                  <a:pt x="8204" y="3286"/>
                </a:cubicBezTo>
                <a:cubicBezTo>
                  <a:pt x="8175" y="3257"/>
                  <a:pt x="8130" y="3242"/>
                  <a:pt x="8085" y="3242"/>
                </a:cubicBezTo>
                <a:cubicBezTo>
                  <a:pt x="8041" y="3242"/>
                  <a:pt x="7996" y="3257"/>
                  <a:pt x="7966" y="3286"/>
                </a:cubicBezTo>
                <a:lnTo>
                  <a:pt x="7561" y="3691"/>
                </a:lnTo>
                <a:cubicBezTo>
                  <a:pt x="7428" y="3731"/>
                  <a:pt x="7293" y="3750"/>
                  <a:pt x="7160" y="3750"/>
                </a:cubicBezTo>
                <a:cubicBezTo>
                  <a:pt x="6652" y="3750"/>
                  <a:pt x="6171" y="3472"/>
                  <a:pt x="5906" y="3001"/>
                </a:cubicBezTo>
                <a:lnTo>
                  <a:pt x="5906" y="1643"/>
                </a:lnTo>
                <a:close/>
                <a:moveTo>
                  <a:pt x="5347" y="5906"/>
                </a:moveTo>
                <a:lnTo>
                  <a:pt x="4097" y="7156"/>
                </a:lnTo>
                <a:cubicBezTo>
                  <a:pt x="4097" y="6680"/>
                  <a:pt x="3918" y="6239"/>
                  <a:pt x="3573" y="5906"/>
                </a:cubicBezTo>
                <a:close/>
                <a:moveTo>
                  <a:pt x="7942" y="5906"/>
                </a:moveTo>
                <a:cubicBezTo>
                  <a:pt x="7609" y="6239"/>
                  <a:pt x="7418" y="6704"/>
                  <a:pt x="7418" y="7156"/>
                </a:cubicBezTo>
                <a:lnTo>
                  <a:pt x="6168" y="5906"/>
                </a:lnTo>
                <a:close/>
                <a:moveTo>
                  <a:pt x="5585" y="6144"/>
                </a:moveTo>
                <a:lnTo>
                  <a:pt x="5585" y="7918"/>
                </a:lnTo>
                <a:cubicBezTo>
                  <a:pt x="5263" y="7585"/>
                  <a:pt x="4811" y="7394"/>
                  <a:pt x="4335" y="7394"/>
                </a:cubicBezTo>
                <a:lnTo>
                  <a:pt x="5585" y="6144"/>
                </a:lnTo>
                <a:close/>
                <a:moveTo>
                  <a:pt x="5918" y="6144"/>
                </a:moveTo>
                <a:lnTo>
                  <a:pt x="7168" y="7394"/>
                </a:lnTo>
                <a:cubicBezTo>
                  <a:pt x="6680" y="7394"/>
                  <a:pt x="6240" y="7573"/>
                  <a:pt x="5918" y="7918"/>
                </a:cubicBezTo>
                <a:lnTo>
                  <a:pt x="5918" y="6144"/>
                </a:lnTo>
                <a:close/>
                <a:moveTo>
                  <a:pt x="9859" y="5906"/>
                </a:moveTo>
                <a:cubicBezTo>
                  <a:pt x="9466" y="6215"/>
                  <a:pt x="9169" y="6620"/>
                  <a:pt x="8978" y="7085"/>
                </a:cubicBezTo>
                <a:cubicBezTo>
                  <a:pt x="8788" y="7549"/>
                  <a:pt x="8728" y="8037"/>
                  <a:pt x="8776" y="8525"/>
                </a:cubicBezTo>
                <a:lnTo>
                  <a:pt x="7799" y="7561"/>
                </a:lnTo>
                <a:cubicBezTo>
                  <a:pt x="7609" y="6918"/>
                  <a:pt x="7895" y="6239"/>
                  <a:pt x="8490" y="5906"/>
                </a:cubicBezTo>
                <a:close/>
                <a:moveTo>
                  <a:pt x="3001" y="5906"/>
                </a:moveTo>
                <a:cubicBezTo>
                  <a:pt x="3597" y="6239"/>
                  <a:pt x="3870" y="6918"/>
                  <a:pt x="3680" y="7561"/>
                </a:cubicBezTo>
                <a:lnTo>
                  <a:pt x="3275" y="7966"/>
                </a:lnTo>
                <a:cubicBezTo>
                  <a:pt x="3216" y="8025"/>
                  <a:pt x="3216" y="8144"/>
                  <a:pt x="3275" y="8204"/>
                </a:cubicBezTo>
                <a:cubicBezTo>
                  <a:pt x="3311" y="8228"/>
                  <a:pt x="3358" y="8251"/>
                  <a:pt x="3394" y="8251"/>
                </a:cubicBezTo>
                <a:cubicBezTo>
                  <a:pt x="3442" y="8251"/>
                  <a:pt x="3489" y="8228"/>
                  <a:pt x="3513" y="8204"/>
                </a:cubicBezTo>
                <a:lnTo>
                  <a:pt x="3918" y="7799"/>
                </a:lnTo>
                <a:cubicBezTo>
                  <a:pt x="4051" y="7759"/>
                  <a:pt x="4186" y="7740"/>
                  <a:pt x="4320" y="7740"/>
                </a:cubicBezTo>
                <a:cubicBezTo>
                  <a:pt x="4828" y="7740"/>
                  <a:pt x="5309" y="8018"/>
                  <a:pt x="5573" y="8490"/>
                </a:cubicBezTo>
                <a:lnTo>
                  <a:pt x="5573" y="9844"/>
                </a:lnTo>
                <a:lnTo>
                  <a:pt x="5573" y="9844"/>
                </a:lnTo>
                <a:cubicBezTo>
                  <a:pt x="5265" y="9458"/>
                  <a:pt x="4865" y="9166"/>
                  <a:pt x="4406" y="8978"/>
                </a:cubicBezTo>
                <a:cubicBezTo>
                  <a:pt x="4049" y="8823"/>
                  <a:pt x="3668" y="8751"/>
                  <a:pt x="3275" y="8751"/>
                </a:cubicBezTo>
                <a:cubicBezTo>
                  <a:pt x="3180" y="8751"/>
                  <a:pt x="3061" y="8751"/>
                  <a:pt x="2954" y="8763"/>
                </a:cubicBezTo>
                <a:lnTo>
                  <a:pt x="2977" y="8740"/>
                </a:lnTo>
                <a:cubicBezTo>
                  <a:pt x="3037" y="8680"/>
                  <a:pt x="3037" y="8561"/>
                  <a:pt x="2977" y="8501"/>
                </a:cubicBezTo>
                <a:cubicBezTo>
                  <a:pt x="2948" y="8472"/>
                  <a:pt x="2903" y="8457"/>
                  <a:pt x="2858" y="8457"/>
                </a:cubicBezTo>
                <a:cubicBezTo>
                  <a:pt x="2814" y="8457"/>
                  <a:pt x="2769" y="8472"/>
                  <a:pt x="2739" y="8501"/>
                </a:cubicBezTo>
                <a:lnTo>
                  <a:pt x="2716" y="8525"/>
                </a:lnTo>
                <a:cubicBezTo>
                  <a:pt x="2775" y="8037"/>
                  <a:pt x="2704" y="7549"/>
                  <a:pt x="2501" y="7085"/>
                </a:cubicBezTo>
                <a:cubicBezTo>
                  <a:pt x="2311" y="6620"/>
                  <a:pt x="2013" y="6227"/>
                  <a:pt x="1632" y="5906"/>
                </a:cubicBezTo>
                <a:close/>
                <a:moveTo>
                  <a:pt x="7165" y="7740"/>
                </a:moveTo>
                <a:cubicBezTo>
                  <a:pt x="7297" y="7740"/>
                  <a:pt x="7430" y="7759"/>
                  <a:pt x="7561" y="7799"/>
                </a:cubicBezTo>
                <a:lnTo>
                  <a:pt x="8538" y="8763"/>
                </a:lnTo>
                <a:cubicBezTo>
                  <a:pt x="8447" y="8757"/>
                  <a:pt x="8357" y="8754"/>
                  <a:pt x="8267" y="8754"/>
                </a:cubicBezTo>
                <a:cubicBezTo>
                  <a:pt x="7861" y="8754"/>
                  <a:pt x="7465" y="8822"/>
                  <a:pt x="7085" y="8978"/>
                </a:cubicBezTo>
                <a:cubicBezTo>
                  <a:pt x="6633" y="9168"/>
                  <a:pt x="6228" y="9466"/>
                  <a:pt x="5918" y="9847"/>
                </a:cubicBezTo>
                <a:lnTo>
                  <a:pt x="5918" y="8490"/>
                </a:lnTo>
                <a:cubicBezTo>
                  <a:pt x="6173" y="8018"/>
                  <a:pt x="6660" y="7740"/>
                  <a:pt x="7165" y="7740"/>
                </a:cubicBezTo>
                <a:close/>
                <a:moveTo>
                  <a:pt x="5752" y="0"/>
                </a:moveTo>
                <a:cubicBezTo>
                  <a:pt x="5656" y="0"/>
                  <a:pt x="5585" y="72"/>
                  <a:pt x="5585" y="167"/>
                </a:cubicBezTo>
                <a:lnTo>
                  <a:pt x="5585" y="1024"/>
                </a:lnTo>
                <a:cubicBezTo>
                  <a:pt x="5299" y="1560"/>
                  <a:pt x="4847" y="1977"/>
                  <a:pt x="4287" y="2203"/>
                </a:cubicBezTo>
                <a:cubicBezTo>
                  <a:pt x="3970" y="2334"/>
                  <a:pt x="3626" y="2397"/>
                  <a:pt x="3281" y="2397"/>
                </a:cubicBezTo>
                <a:cubicBezTo>
                  <a:pt x="3029" y="2397"/>
                  <a:pt x="2778" y="2364"/>
                  <a:pt x="2537" y="2298"/>
                </a:cubicBezTo>
                <a:lnTo>
                  <a:pt x="1918" y="1679"/>
                </a:lnTo>
                <a:cubicBezTo>
                  <a:pt x="1894" y="1649"/>
                  <a:pt x="1849" y="1634"/>
                  <a:pt x="1803" y="1634"/>
                </a:cubicBezTo>
                <a:cubicBezTo>
                  <a:pt x="1757" y="1634"/>
                  <a:pt x="1709" y="1649"/>
                  <a:pt x="1680" y="1679"/>
                </a:cubicBezTo>
                <a:cubicBezTo>
                  <a:pt x="1620" y="1739"/>
                  <a:pt x="1620" y="1858"/>
                  <a:pt x="1680" y="1917"/>
                </a:cubicBezTo>
                <a:lnTo>
                  <a:pt x="2299" y="2536"/>
                </a:lnTo>
                <a:cubicBezTo>
                  <a:pt x="2477" y="3108"/>
                  <a:pt x="2442" y="3727"/>
                  <a:pt x="2204" y="4287"/>
                </a:cubicBezTo>
                <a:cubicBezTo>
                  <a:pt x="1977" y="4834"/>
                  <a:pt x="1549" y="5299"/>
                  <a:pt x="1025" y="5584"/>
                </a:cubicBezTo>
                <a:lnTo>
                  <a:pt x="168" y="5584"/>
                </a:lnTo>
                <a:cubicBezTo>
                  <a:pt x="84" y="5584"/>
                  <a:pt x="1" y="5656"/>
                  <a:pt x="1" y="5751"/>
                </a:cubicBezTo>
                <a:cubicBezTo>
                  <a:pt x="1" y="5834"/>
                  <a:pt x="84" y="5906"/>
                  <a:pt x="168" y="5906"/>
                </a:cubicBezTo>
                <a:lnTo>
                  <a:pt x="1025" y="5906"/>
                </a:lnTo>
                <a:cubicBezTo>
                  <a:pt x="1573" y="6192"/>
                  <a:pt x="1977" y="6656"/>
                  <a:pt x="2204" y="7204"/>
                </a:cubicBezTo>
                <a:cubicBezTo>
                  <a:pt x="2430" y="7751"/>
                  <a:pt x="2465" y="8382"/>
                  <a:pt x="2299" y="8966"/>
                </a:cubicBezTo>
                <a:lnTo>
                  <a:pt x="1680" y="9573"/>
                </a:lnTo>
                <a:cubicBezTo>
                  <a:pt x="1620" y="9632"/>
                  <a:pt x="1620" y="9752"/>
                  <a:pt x="1680" y="9811"/>
                </a:cubicBezTo>
                <a:cubicBezTo>
                  <a:pt x="1715" y="9835"/>
                  <a:pt x="1763" y="9859"/>
                  <a:pt x="1799" y="9859"/>
                </a:cubicBezTo>
                <a:cubicBezTo>
                  <a:pt x="1846" y="9859"/>
                  <a:pt x="1894" y="9835"/>
                  <a:pt x="1918" y="9811"/>
                </a:cubicBezTo>
                <a:lnTo>
                  <a:pt x="2537" y="9204"/>
                </a:lnTo>
                <a:cubicBezTo>
                  <a:pt x="2786" y="9126"/>
                  <a:pt x="3044" y="9087"/>
                  <a:pt x="3302" y="9087"/>
                </a:cubicBezTo>
                <a:cubicBezTo>
                  <a:pt x="3636" y="9087"/>
                  <a:pt x="3971" y="9153"/>
                  <a:pt x="4287" y="9287"/>
                </a:cubicBezTo>
                <a:cubicBezTo>
                  <a:pt x="4835" y="9513"/>
                  <a:pt x="5299" y="9942"/>
                  <a:pt x="5585" y="10466"/>
                </a:cubicBezTo>
                <a:lnTo>
                  <a:pt x="5585" y="11323"/>
                </a:lnTo>
                <a:cubicBezTo>
                  <a:pt x="5585" y="11418"/>
                  <a:pt x="5656" y="11490"/>
                  <a:pt x="5752" y="11490"/>
                </a:cubicBezTo>
                <a:cubicBezTo>
                  <a:pt x="5835" y="11490"/>
                  <a:pt x="5906" y="11418"/>
                  <a:pt x="5906" y="11323"/>
                </a:cubicBezTo>
                <a:lnTo>
                  <a:pt x="5906" y="10466"/>
                </a:lnTo>
                <a:cubicBezTo>
                  <a:pt x="6192" y="9930"/>
                  <a:pt x="6656" y="9513"/>
                  <a:pt x="7204" y="9287"/>
                </a:cubicBezTo>
                <a:cubicBezTo>
                  <a:pt x="7522" y="9159"/>
                  <a:pt x="7859" y="9095"/>
                  <a:pt x="8198" y="9095"/>
                </a:cubicBezTo>
                <a:cubicBezTo>
                  <a:pt x="8456" y="9095"/>
                  <a:pt x="8714" y="9132"/>
                  <a:pt x="8966" y="9204"/>
                </a:cubicBezTo>
                <a:lnTo>
                  <a:pt x="9574" y="9811"/>
                </a:lnTo>
                <a:cubicBezTo>
                  <a:pt x="9609" y="9835"/>
                  <a:pt x="9645" y="9859"/>
                  <a:pt x="9693" y="9859"/>
                </a:cubicBezTo>
                <a:cubicBezTo>
                  <a:pt x="9740" y="9859"/>
                  <a:pt x="9776" y="9835"/>
                  <a:pt x="9812" y="9811"/>
                </a:cubicBezTo>
                <a:cubicBezTo>
                  <a:pt x="9871" y="9752"/>
                  <a:pt x="9871" y="9632"/>
                  <a:pt x="9812" y="9573"/>
                </a:cubicBezTo>
                <a:lnTo>
                  <a:pt x="9204" y="8966"/>
                </a:lnTo>
                <a:cubicBezTo>
                  <a:pt x="9026" y="8382"/>
                  <a:pt x="9050" y="7775"/>
                  <a:pt x="9288" y="7204"/>
                </a:cubicBezTo>
                <a:cubicBezTo>
                  <a:pt x="9514" y="6656"/>
                  <a:pt x="9943" y="6192"/>
                  <a:pt x="10466" y="5906"/>
                </a:cubicBezTo>
                <a:lnTo>
                  <a:pt x="11324" y="5906"/>
                </a:lnTo>
                <a:cubicBezTo>
                  <a:pt x="11419" y="5906"/>
                  <a:pt x="11490" y="5834"/>
                  <a:pt x="11490" y="5751"/>
                </a:cubicBezTo>
                <a:cubicBezTo>
                  <a:pt x="11490" y="5656"/>
                  <a:pt x="11419" y="5584"/>
                  <a:pt x="11336" y="5584"/>
                </a:cubicBezTo>
                <a:lnTo>
                  <a:pt x="10466" y="5584"/>
                </a:lnTo>
                <a:cubicBezTo>
                  <a:pt x="9931" y="5299"/>
                  <a:pt x="9514" y="4834"/>
                  <a:pt x="9288" y="4287"/>
                </a:cubicBezTo>
                <a:cubicBezTo>
                  <a:pt x="9073" y="3739"/>
                  <a:pt x="9038" y="3108"/>
                  <a:pt x="9204" y="2536"/>
                </a:cubicBezTo>
                <a:lnTo>
                  <a:pt x="9812" y="1917"/>
                </a:lnTo>
                <a:cubicBezTo>
                  <a:pt x="9871" y="1858"/>
                  <a:pt x="9871" y="1739"/>
                  <a:pt x="9812" y="1679"/>
                </a:cubicBezTo>
                <a:cubicBezTo>
                  <a:pt x="9782" y="1649"/>
                  <a:pt x="9737" y="1634"/>
                  <a:pt x="9693" y="1634"/>
                </a:cubicBezTo>
                <a:cubicBezTo>
                  <a:pt x="9648" y="1634"/>
                  <a:pt x="9603" y="1649"/>
                  <a:pt x="9574" y="1679"/>
                </a:cubicBezTo>
                <a:lnTo>
                  <a:pt x="8966" y="2298"/>
                </a:lnTo>
                <a:cubicBezTo>
                  <a:pt x="8720" y="2374"/>
                  <a:pt x="8470" y="2411"/>
                  <a:pt x="8220" y="2411"/>
                </a:cubicBezTo>
                <a:cubicBezTo>
                  <a:pt x="7877" y="2411"/>
                  <a:pt x="7535" y="2341"/>
                  <a:pt x="7204" y="2203"/>
                </a:cubicBezTo>
                <a:cubicBezTo>
                  <a:pt x="6656" y="1977"/>
                  <a:pt x="6192" y="1548"/>
                  <a:pt x="5918" y="1024"/>
                </a:cubicBezTo>
                <a:lnTo>
                  <a:pt x="5918" y="167"/>
                </a:lnTo>
                <a:cubicBezTo>
                  <a:pt x="5918" y="72"/>
                  <a:pt x="5835" y="0"/>
                  <a:pt x="57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4" name="Google Shape;18074;p64"/>
          <p:cNvSpPr/>
          <p:nvPr/>
        </p:nvSpPr>
        <p:spPr>
          <a:xfrm>
            <a:off x="852272" y="2962490"/>
            <a:ext cx="323520" cy="367360"/>
          </a:xfrm>
          <a:custGeom>
            <a:rect b="b" l="l" r="r" t="t"/>
            <a:pathLst>
              <a:path extrusionOk="0" h="11480" w="10110">
                <a:moveTo>
                  <a:pt x="4240" y="2681"/>
                </a:moveTo>
                <a:cubicBezTo>
                  <a:pt x="4347" y="2681"/>
                  <a:pt x="4442" y="2777"/>
                  <a:pt x="4442" y="2872"/>
                </a:cubicBezTo>
                <a:cubicBezTo>
                  <a:pt x="4442" y="2979"/>
                  <a:pt x="4347" y="3062"/>
                  <a:pt x="4240" y="3062"/>
                </a:cubicBezTo>
                <a:cubicBezTo>
                  <a:pt x="4144" y="3050"/>
                  <a:pt x="4049" y="2979"/>
                  <a:pt x="4049" y="2872"/>
                </a:cubicBezTo>
                <a:cubicBezTo>
                  <a:pt x="4049" y="2765"/>
                  <a:pt x="4144" y="2681"/>
                  <a:pt x="4240" y="2681"/>
                </a:cubicBezTo>
                <a:close/>
                <a:moveTo>
                  <a:pt x="5692" y="2681"/>
                </a:moveTo>
                <a:cubicBezTo>
                  <a:pt x="5787" y="2681"/>
                  <a:pt x="5883" y="2777"/>
                  <a:pt x="5883" y="2872"/>
                </a:cubicBezTo>
                <a:cubicBezTo>
                  <a:pt x="5883" y="2979"/>
                  <a:pt x="5787" y="3062"/>
                  <a:pt x="5692" y="3062"/>
                </a:cubicBezTo>
                <a:cubicBezTo>
                  <a:pt x="5585" y="3062"/>
                  <a:pt x="5490" y="2979"/>
                  <a:pt x="5490" y="2872"/>
                </a:cubicBezTo>
                <a:cubicBezTo>
                  <a:pt x="5490" y="2777"/>
                  <a:pt x="5585" y="2681"/>
                  <a:pt x="5692" y="2681"/>
                </a:cubicBezTo>
                <a:close/>
                <a:moveTo>
                  <a:pt x="4978" y="1788"/>
                </a:moveTo>
                <a:cubicBezTo>
                  <a:pt x="5299" y="1788"/>
                  <a:pt x="5585" y="2038"/>
                  <a:pt x="5752" y="2348"/>
                </a:cubicBezTo>
                <a:lnTo>
                  <a:pt x="5692" y="2348"/>
                </a:lnTo>
                <a:cubicBezTo>
                  <a:pt x="5394" y="2348"/>
                  <a:pt x="5168" y="2598"/>
                  <a:pt x="5168" y="2872"/>
                </a:cubicBezTo>
                <a:cubicBezTo>
                  <a:pt x="5168" y="3158"/>
                  <a:pt x="5371" y="3384"/>
                  <a:pt x="5656" y="3396"/>
                </a:cubicBezTo>
                <a:cubicBezTo>
                  <a:pt x="5478" y="3539"/>
                  <a:pt x="5228" y="3598"/>
                  <a:pt x="4990" y="3598"/>
                </a:cubicBezTo>
                <a:cubicBezTo>
                  <a:pt x="4751" y="3598"/>
                  <a:pt x="4466" y="3539"/>
                  <a:pt x="4287" y="3396"/>
                </a:cubicBezTo>
                <a:cubicBezTo>
                  <a:pt x="4561" y="3384"/>
                  <a:pt x="4775" y="3146"/>
                  <a:pt x="4775" y="2872"/>
                </a:cubicBezTo>
                <a:cubicBezTo>
                  <a:pt x="4775" y="2574"/>
                  <a:pt x="4537" y="2348"/>
                  <a:pt x="4263" y="2348"/>
                </a:cubicBezTo>
                <a:lnTo>
                  <a:pt x="4204" y="2348"/>
                </a:lnTo>
                <a:cubicBezTo>
                  <a:pt x="4359" y="2038"/>
                  <a:pt x="4644" y="1788"/>
                  <a:pt x="4978" y="1788"/>
                </a:cubicBezTo>
                <a:close/>
                <a:moveTo>
                  <a:pt x="4978" y="3943"/>
                </a:moveTo>
                <a:cubicBezTo>
                  <a:pt x="5275" y="3943"/>
                  <a:pt x="5525" y="4455"/>
                  <a:pt x="5525" y="5039"/>
                </a:cubicBezTo>
                <a:cubicBezTo>
                  <a:pt x="5525" y="5610"/>
                  <a:pt x="5252" y="6122"/>
                  <a:pt x="4978" y="6122"/>
                </a:cubicBezTo>
                <a:cubicBezTo>
                  <a:pt x="4680" y="6122"/>
                  <a:pt x="4418" y="5610"/>
                  <a:pt x="4418" y="5039"/>
                </a:cubicBezTo>
                <a:cubicBezTo>
                  <a:pt x="4418" y="4455"/>
                  <a:pt x="4680" y="3943"/>
                  <a:pt x="4978" y="3943"/>
                </a:cubicBezTo>
                <a:close/>
                <a:moveTo>
                  <a:pt x="5064" y="6488"/>
                </a:moveTo>
                <a:cubicBezTo>
                  <a:pt x="5446" y="6488"/>
                  <a:pt x="5749" y="6618"/>
                  <a:pt x="6002" y="6848"/>
                </a:cubicBezTo>
                <a:cubicBezTo>
                  <a:pt x="6204" y="7063"/>
                  <a:pt x="6347" y="7360"/>
                  <a:pt x="6406" y="7706"/>
                </a:cubicBezTo>
                <a:cubicBezTo>
                  <a:pt x="6311" y="7789"/>
                  <a:pt x="6192" y="7860"/>
                  <a:pt x="6049" y="7920"/>
                </a:cubicBezTo>
                <a:cubicBezTo>
                  <a:pt x="5954" y="7956"/>
                  <a:pt x="5906" y="8051"/>
                  <a:pt x="5954" y="8146"/>
                </a:cubicBezTo>
                <a:cubicBezTo>
                  <a:pt x="5990" y="8206"/>
                  <a:pt x="6049" y="8253"/>
                  <a:pt x="6109" y="8253"/>
                </a:cubicBezTo>
                <a:cubicBezTo>
                  <a:pt x="6121" y="8253"/>
                  <a:pt x="6145" y="8253"/>
                  <a:pt x="6168" y="8230"/>
                </a:cubicBezTo>
                <a:cubicBezTo>
                  <a:pt x="6252" y="8194"/>
                  <a:pt x="6347" y="8158"/>
                  <a:pt x="6418" y="8111"/>
                </a:cubicBezTo>
                <a:lnTo>
                  <a:pt x="6418" y="8111"/>
                </a:lnTo>
                <a:cubicBezTo>
                  <a:pt x="6418" y="8408"/>
                  <a:pt x="6347" y="8753"/>
                  <a:pt x="6216" y="9063"/>
                </a:cubicBezTo>
                <a:cubicBezTo>
                  <a:pt x="6073" y="9158"/>
                  <a:pt x="5894" y="9230"/>
                  <a:pt x="5692" y="9289"/>
                </a:cubicBezTo>
                <a:cubicBezTo>
                  <a:pt x="5597" y="9325"/>
                  <a:pt x="5537" y="9408"/>
                  <a:pt x="5561" y="9492"/>
                </a:cubicBezTo>
                <a:cubicBezTo>
                  <a:pt x="5585" y="9575"/>
                  <a:pt x="5656" y="9611"/>
                  <a:pt x="5728" y="9611"/>
                </a:cubicBezTo>
                <a:lnTo>
                  <a:pt x="5775" y="9611"/>
                </a:lnTo>
                <a:cubicBezTo>
                  <a:pt x="5847" y="9599"/>
                  <a:pt x="5918" y="9575"/>
                  <a:pt x="6002" y="9539"/>
                </a:cubicBezTo>
                <a:lnTo>
                  <a:pt x="6002" y="9539"/>
                </a:lnTo>
                <a:cubicBezTo>
                  <a:pt x="5966" y="9599"/>
                  <a:pt x="5942" y="9646"/>
                  <a:pt x="5906" y="9706"/>
                </a:cubicBezTo>
                <a:cubicBezTo>
                  <a:pt x="5609" y="10170"/>
                  <a:pt x="5252" y="10444"/>
                  <a:pt x="4966" y="10444"/>
                </a:cubicBezTo>
                <a:cubicBezTo>
                  <a:pt x="4692" y="10444"/>
                  <a:pt x="4335" y="10170"/>
                  <a:pt x="4037" y="9706"/>
                </a:cubicBezTo>
                <a:cubicBezTo>
                  <a:pt x="4001" y="9646"/>
                  <a:pt x="3978" y="9599"/>
                  <a:pt x="3942" y="9539"/>
                </a:cubicBezTo>
                <a:lnTo>
                  <a:pt x="3942" y="9539"/>
                </a:lnTo>
                <a:cubicBezTo>
                  <a:pt x="4251" y="9646"/>
                  <a:pt x="4609" y="9706"/>
                  <a:pt x="4966" y="9706"/>
                </a:cubicBezTo>
                <a:cubicBezTo>
                  <a:pt x="5061" y="9706"/>
                  <a:pt x="5132" y="9634"/>
                  <a:pt x="5132" y="9539"/>
                </a:cubicBezTo>
                <a:cubicBezTo>
                  <a:pt x="5132" y="9456"/>
                  <a:pt x="5061" y="9373"/>
                  <a:pt x="4966" y="9373"/>
                </a:cubicBezTo>
                <a:cubicBezTo>
                  <a:pt x="4478" y="9373"/>
                  <a:pt x="4037" y="9277"/>
                  <a:pt x="3716" y="9063"/>
                </a:cubicBezTo>
                <a:cubicBezTo>
                  <a:pt x="3597" y="8753"/>
                  <a:pt x="3525" y="8408"/>
                  <a:pt x="3525" y="8111"/>
                </a:cubicBezTo>
                <a:lnTo>
                  <a:pt x="3525" y="8111"/>
                </a:lnTo>
                <a:cubicBezTo>
                  <a:pt x="3882" y="8325"/>
                  <a:pt x="4418" y="8456"/>
                  <a:pt x="4966" y="8456"/>
                </a:cubicBezTo>
                <a:cubicBezTo>
                  <a:pt x="5085" y="8456"/>
                  <a:pt x="5228" y="8456"/>
                  <a:pt x="5347" y="8444"/>
                </a:cubicBezTo>
                <a:cubicBezTo>
                  <a:pt x="5430" y="8420"/>
                  <a:pt x="5502" y="8349"/>
                  <a:pt x="5490" y="8265"/>
                </a:cubicBezTo>
                <a:cubicBezTo>
                  <a:pt x="5479" y="8177"/>
                  <a:pt x="5416" y="8109"/>
                  <a:pt x="5332" y="8109"/>
                </a:cubicBezTo>
                <a:cubicBezTo>
                  <a:pt x="5325" y="8109"/>
                  <a:pt x="5318" y="8110"/>
                  <a:pt x="5311" y="8111"/>
                </a:cubicBezTo>
                <a:cubicBezTo>
                  <a:pt x="5192" y="8122"/>
                  <a:pt x="5085" y="8122"/>
                  <a:pt x="4966" y="8122"/>
                </a:cubicBezTo>
                <a:cubicBezTo>
                  <a:pt x="4394" y="8122"/>
                  <a:pt x="3835" y="7980"/>
                  <a:pt x="3537" y="7741"/>
                </a:cubicBezTo>
                <a:cubicBezTo>
                  <a:pt x="3597" y="7384"/>
                  <a:pt x="3739" y="7087"/>
                  <a:pt x="3942" y="6872"/>
                </a:cubicBezTo>
                <a:cubicBezTo>
                  <a:pt x="4192" y="6622"/>
                  <a:pt x="4549" y="6491"/>
                  <a:pt x="4966" y="6491"/>
                </a:cubicBezTo>
                <a:cubicBezTo>
                  <a:pt x="4999" y="6489"/>
                  <a:pt x="5032" y="6488"/>
                  <a:pt x="5064" y="6488"/>
                </a:cubicBezTo>
                <a:close/>
                <a:moveTo>
                  <a:pt x="2134" y="1"/>
                </a:moveTo>
                <a:cubicBezTo>
                  <a:pt x="2057" y="1"/>
                  <a:pt x="1976" y="57"/>
                  <a:pt x="1965" y="133"/>
                </a:cubicBezTo>
                <a:cubicBezTo>
                  <a:pt x="1954" y="229"/>
                  <a:pt x="2013" y="312"/>
                  <a:pt x="2096" y="324"/>
                </a:cubicBezTo>
                <a:cubicBezTo>
                  <a:pt x="2644" y="431"/>
                  <a:pt x="3216" y="1145"/>
                  <a:pt x="3561" y="1776"/>
                </a:cubicBezTo>
                <a:cubicBezTo>
                  <a:pt x="3620" y="1884"/>
                  <a:pt x="3739" y="1955"/>
                  <a:pt x="3859" y="1955"/>
                </a:cubicBezTo>
                <a:lnTo>
                  <a:pt x="4085" y="1955"/>
                </a:lnTo>
                <a:cubicBezTo>
                  <a:pt x="3870" y="2217"/>
                  <a:pt x="3763" y="2550"/>
                  <a:pt x="3763" y="2860"/>
                </a:cubicBezTo>
                <a:cubicBezTo>
                  <a:pt x="3763" y="3205"/>
                  <a:pt x="3906" y="3467"/>
                  <a:pt x="4156" y="3669"/>
                </a:cubicBezTo>
                <a:cubicBezTo>
                  <a:pt x="4263" y="3741"/>
                  <a:pt x="4382" y="3800"/>
                  <a:pt x="4513" y="3848"/>
                </a:cubicBezTo>
                <a:cubicBezTo>
                  <a:pt x="4406" y="3967"/>
                  <a:pt x="4323" y="4110"/>
                  <a:pt x="4263" y="4289"/>
                </a:cubicBezTo>
                <a:lnTo>
                  <a:pt x="2513" y="3812"/>
                </a:lnTo>
                <a:cubicBezTo>
                  <a:pt x="2454" y="3800"/>
                  <a:pt x="2394" y="3765"/>
                  <a:pt x="2358" y="3729"/>
                </a:cubicBezTo>
                <a:lnTo>
                  <a:pt x="834" y="2205"/>
                </a:lnTo>
                <a:cubicBezTo>
                  <a:pt x="805" y="2175"/>
                  <a:pt x="760" y="2160"/>
                  <a:pt x="715" y="2160"/>
                </a:cubicBezTo>
                <a:cubicBezTo>
                  <a:pt x="671" y="2160"/>
                  <a:pt x="626" y="2175"/>
                  <a:pt x="596" y="2205"/>
                </a:cubicBezTo>
                <a:cubicBezTo>
                  <a:pt x="537" y="2265"/>
                  <a:pt x="537" y="2384"/>
                  <a:pt x="596" y="2443"/>
                </a:cubicBezTo>
                <a:lnTo>
                  <a:pt x="2120" y="3967"/>
                </a:lnTo>
                <a:cubicBezTo>
                  <a:pt x="2204" y="4050"/>
                  <a:pt x="2311" y="4110"/>
                  <a:pt x="2430" y="4146"/>
                </a:cubicBezTo>
                <a:lnTo>
                  <a:pt x="4180" y="4622"/>
                </a:lnTo>
                <a:cubicBezTo>
                  <a:pt x="4156" y="4753"/>
                  <a:pt x="4156" y="4884"/>
                  <a:pt x="4156" y="5015"/>
                </a:cubicBezTo>
                <a:cubicBezTo>
                  <a:pt x="4156" y="5074"/>
                  <a:pt x="4156" y="5158"/>
                  <a:pt x="4168" y="5217"/>
                </a:cubicBezTo>
                <a:lnTo>
                  <a:pt x="2501" y="5217"/>
                </a:lnTo>
                <a:cubicBezTo>
                  <a:pt x="2382" y="5217"/>
                  <a:pt x="2251" y="5241"/>
                  <a:pt x="2144" y="5301"/>
                </a:cubicBezTo>
                <a:lnTo>
                  <a:pt x="108" y="6491"/>
                </a:lnTo>
                <a:cubicBezTo>
                  <a:pt x="37" y="6539"/>
                  <a:pt x="1" y="6646"/>
                  <a:pt x="49" y="6717"/>
                </a:cubicBezTo>
                <a:cubicBezTo>
                  <a:pt x="72" y="6777"/>
                  <a:pt x="132" y="6801"/>
                  <a:pt x="191" y="6801"/>
                </a:cubicBezTo>
                <a:cubicBezTo>
                  <a:pt x="227" y="6801"/>
                  <a:pt x="251" y="6801"/>
                  <a:pt x="287" y="6777"/>
                </a:cubicBezTo>
                <a:lnTo>
                  <a:pt x="2323" y="5586"/>
                </a:lnTo>
                <a:cubicBezTo>
                  <a:pt x="2382" y="5551"/>
                  <a:pt x="2442" y="5539"/>
                  <a:pt x="2513" y="5539"/>
                </a:cubicBezTo>
                <a:lnTo>
                  <a:pt x="4240" y="5539"/>
                </a:lnTo>
                <a:cubicBezTo>
                  <a:pt x="4299" y="5789"/>
                  <a:pt x="4406" y="6015"/>
                  <a:pt x="4537" y="6170"/>
                </a:cubicBezTo>
                <a:cubicBezTo>
                  <a:pt x="4263" y="6241"/>
                  <a:pt x="4001" y="6384"/>
                  <a:pt x="3799" y="6587"/>
                </a:cubicBezTo>
                <a:cubicBezTo>
                  <a:pt x="3668" y="6717"/>
                  <a:pt x="3549" y="6884"/>
                  <a:pt x="3466" y="7075"/>
                </a:cubicBezTo>
                <a:lnTo>
                  <a:pt x="2418" y="7837"/>
                </a:lnTo>
                <a:cubicBezTo>
                  <a:pt x="2299" y="7920"/>
                  <a:pt x="2204" y="8039"/>
                  <a:pt x="2156" y="8194"/>
                </a:cubicBezTo>
                <a:lnTo>
                  <a:pt x="1132" y="11254"/>
                </a:lnTo>
                <a:cubicBezTo>
                  <a:pt x="1108" y="11349"/>
                  <a:pt x="1144" y="11432"/>
                  <a:pt x="1239" y="11468"/>
                </a:cubicBezTo>
                <a:cubicBezTo>
                  <a:pt x="1251" y="11468"/>
                  <a:pt x="1263" y="11480"/>
                  <a:pt x="1299" y="11480"/>
                </a:cubicBezTo>
                <a:cubicBezTo>
                  <a:pt x="1370" y="11480"/>
                  <a:pt x="1430" y="11432"/>
                  <a:pt x="1465" y="11361"/>
                </a:cubicBezTo>
                <a:lnTo>
                  <a:pt x="2489" y="8289"/>
                </a:lnTo>
                <a:cubicBezTo>
                  <a:pt x="2513" y="8218"/>
                  <a:pt x="2561" y="8158"/>
                  <a:pt x="2620" y="8111"/>
                </a:cubicBezTo>
                <a:lnTo>
                  <a:pt x="3323" y="7610"/>
                </a:lnTo>
                <a:lnTo>
                  <a:pt x="3323" y="7610"/>
                </a:lnTo>
                <a:cubicBezTo>
                  <a:pt x="3287" y="7741"/>
                  <a:pt x="3287" y="7896"/>
                  <a:pt x="3287" y="8039"/>
                </a:cubicBezTo>
                <a:cubicBezTo>
                  <a:pt x="3287" y="9301"/>
                  <a:pt x="4240" y="10766"/>
                  <a:pt x="5073" y="10766"/>
                </a:cubicBezTo>
                <a:cubicBezTo>
                  <a:pt x="5906" y="10766"/>
                  <a:pt x="6859" y="9325"/>
                  <a:pt x="6859" y="8039"/>
                </a:cubicBezTo>
                <a:cubicBezTo>
                  <a:pt x="6859" y="7896"/>
                  <a:pt x="6847" y="7741"/>
                  <a:pt x="6835" y="7610"/>
                </a:cubicBezTo>
                <a:lnTo>
                  <a:pt x="6835" y="7610"/>
                </a:lnTo>
                <a:lnTo>
                  <a:pt x="7538" y="8111"/>
                </a:lnTo>
                <a:cubicBezTo>
                  <a:pt x="7597" y="8158"/>
                  <a:pt x="7633" y="8218"/>
                  <a:pt x="7669" y="8289"/>
                </a:cubicBezTo>
                <a:lnTo>
                  <a:pt x="8692" y="11361"/>
                </a:lnTo>
                <a:cubicBezTo>
                  <a:pt x="8728" y="11432"/>
                  <a:pt x="8788" y="11480"/>
                  <a:pt x="8859" y="11480"/>
                </a:cubicBezTo>
                <a:cubicBezTo>
                  <a:pt x="8871" y="11480"/>
                  <a:pt x="8883" y="11480"/>
                  <a:pt x="8919" y="11468"/>
                </a:cubicBezTo>
                <a:cubicBezTo>
                  <a:pt x="9002" y="11432"/>
                  <a:pt x="9050" y="11349"/>
                  <a:pt x="9026" y="11254"/>
                </a:cubicBezTo>
                <a:lnTo>
                  <a:pt x="7990" y="8194"/>
                </a:lnTo>
                <a:cubicBezTo>
                  <a:pt x="7954" y="8039"/>
                  <a:pt x="7859" y="7920"/>
                  <a:pt x="7740" y="7837"/>
                </a:cubicBezTo>
                <a:lnTo>
                  <a:pt x="6680" y="7075"/>
                </a:lnTo>
                <a:cubicBezTo>
                  <a:pt x="6597" y="6884"/>
                  <a:pt x="6490" y="6717"/>
                  <a:pt x="6359" y="6587"/>
                </a:cubicBezTo>
                <a:cubicBezTo>
                  <a:pt x="6145" y="6372"/>
                  <a:pt x="5906" y="6241"/>
                  <a:pt x="5609" y="6170"/>
                </a:cubicBezTo>
                <a:cubicBezTo>
                  <a:pt x="5752" y="6003"/>
                  <a:pt x="5847" y="5789"/>
                  <a:pt x="5906" y="5539"/>
                </a:cubicBezTo>
                <a:lnTo>
                  <a:pt x="7633" y="5539"/>
                </a:lnTo>
                <a:cubicBezTo>
                  <a:pt x="7692" y="5539"/>
                  <a:pt x="7776" y="5551"/>
                  <a:pt x="7835" y="5586"/>
                </a:cubicBezTo>
                <a:lnTo>
                  <a:pt x="9871" y="6777"/>
                </a:lnTo>
                <a:cubicBezTo>
                  <a:pt x="9895" y="6789"/>
                  <a:pt x="9931" y="6801"/>
                  <a:pt x="9955" y="6801"/>
                </a:cubicBezTo>
                <a:cubicBezTo>
                  <a:pt x="10014" y="6801"/>
                  <a:pt x="10074" y="6777"/>
                  <a:pt x="10109" y="6717"/>
                </a:cubicBezTo>
                <a:cubicBezTo>
                  <a:pt x="10014" y="6658"/>
                  <a:pt x="9990" y="6551"/>
                  <a:pt x="9919" y="6503"/>
                </a:cubicBezTo>
                <a:lnTo>
                  <a:pt x="7871" y="5313"/>
                </a:lnTo>
                <a:cubicBezTo>
                  <a:pt x="7776" y="5253"/>
                  <a:pt x="7633" y="5229"/>
                  <a:pt x="7514" y="5229"/>
                </a:cubicBezTo>
                <a:lnTo>
                  <a:pt x="5847" y="5229"/>
                </a:lnTo>
                <a:cubicBezTo>
                  <a:pt x="5847" y="5170"/>
                  <a:pt x="5871" y="5110"/>
                  <a:pt x="5871" y="5039"/>
                </a:cubicBezTo>
                <a:cubicBezTo>
                  <a:pt x="5871" y="4896"/>
                  <a:pt x="5847" y="4765"/>
                  <a:pt x="5835" y="4634"/>
                </a:cubicBezTo>
                <a:lnTo>
                  <a:pt x="7597" y="4158"/>
                </a:lnTo>
                <a:cubicBezTo>
                  <a:pt x="7716" y="4122"/>
                  <a:pt x="7811" y="4062"/>
                  <a:pt x="7907" y="3979"/>
                </a:cubicBezTo>
                <a:lnTo>
                  <a:pt x="9419" y="2455"/>
                </a:lnTo>
                <a:cubicBezTo>
                  <a:pt x="9478" y="2396"/>
                  <a:pt x="9478" y="2276"/>
                  <a:pt x="9419" y="2217"/>
                </a:cubicBezTo>
                <a:cubicBezTo>
                  <a:pt x="9389" y="2187"/>
                  <a:pt x="9344" y="2172"/>
                  <a:pt x="9300" y="2172"/>
                </a:cubicBezTo>
                <a:cubicBezTo>
                  <a:pt x="9255" y="2172"/>
                  <a:pt x="9210" y="2187"/>
                  <a:pt x="9181" y="2217"/>
                </a:cubicBezTo>
                <a:lnTo>
                  <a:pt x="7657" y="3729"/>
                </a:lnTo>
                <a:cubicBezTo>
                  <a:pt x="7609" y="3765"/>
                  <a:pt x="7549" y="3800"/>
                  <a:pt x="7490" y="3812"/>
                </a:cubicBezTo>
                <a:lnTo>
                  <a:pt x="5752" y="4289"/>
                </a:lnTo>
                <a:cubicBezTo>
                  <a:pt x="5692" y="4110"/>
                  <a:pt x="5597" y="3967"/>
                  <a:pt x="5490" y="3848"/>
                </a:cubicBezTo>
                <a:cubicBezTo>
                  <a:pt x="5633" y="3800"/>
                  <a:pt x="5752" y="3741"/>
                  <a:pt x="5847" y="3669"/>
                </a:cubicBezTo>
                <a:cubicBezTo>
                  <a:pt x="6109" y="3467"/>
                  <a:pt x="6240" y="3193"/>
                  <a:pt x="6240" y="2860"/>
                </a:cubicBezTo>
                <a:cubicBezTo>
                  <a:pt x="6240" y="2550"/>
                  <a:pt x="6121" y="2217"/>
                  <a:pt x="5930" y="1955"/>
                </a:cubicBezTo>
                <a:lnTo>
                  <a:pt x="6145" y="1955"/>
                </a:lnTo>
                <a:cubicBezTo>
                  <a:pt x="6287" y="1955"/>
                  <a:pt x="6383" y="1884"/>
                  <a:pt x="6442" y="1776"/>
                </a:cubicBezTo>
                <a:cubicBezTo>
                  <a:pt x="6787" y="1145"/>
                  <a:pt x="7359" y="431"/>
                  <a:pt x="7907" y="324"/>
                </a:cubicBezTo>
                <a:cubicBezTo>
                  <a:pt x="7990" y="312"/>
                  <a:pt x="8050" y="229"/>
                  <a:pt x="8038" y="133"/>
                </a:cubicBezTo>
                <a:cubicBezTo>
                  <a:pt x="8027" y="57"/>
                  <a:pt x="7946" y="1"/>
                  <a:pt x="7869" y="1"/>
                </a:cubicBezTo>
                <a:cubicBezTo>
                  <a:pt x="7861" y="1"/>
                  <a:pt x="7854" y="1"/>
                  <a:pt x="7847" y="2"/>
                </a:cubicBezTo>
                <a:cubicBezTo>
                  <a:pt x="7490" y="74"/>
                  <a:pt x="7121" y="336"/>
                  <a:pt x="6740" y="764"/>
                </a:cubicBezTo>
                <a:cubicBezTo>
                  <a:pt x="6466" y="1086"/>
                  <a:pt x="6252" y="1431"/>
                  <a:pt x="6168" y="1610"/>
                </a:cubicBezTo>
                <a:lnTo>
                  <a:pt x="5585" y="1610"/>
                </a:lnTo>
                <a:cubicBezTo>
                  <a:pt x="5406" y="1491"/>
                  <a:pt x="5216" y="1431"/>
                  <a:pt x="5002" y="1431"/>
                </a:cubicBezTo>
                <a:cubicBezTo>
                  <a:pt x="4799" y="1431"/>
                  <a:pt x="4597" y="1491"/>
                  <a:pt x="4418" y="1610"/>
                </a:cubicBezTo>
                <a:lnTo>
                  <a:pt x="3847" y="1610"/>
                </a:lnTo>
                <a:cubicBezTo>
                  <a:pt x="3739" y="1431"/>
                  <a:pt x="3549" y="1086"/>
                  <a:pt x="3263" y="764"/>
                </a:cubicBezTo>
                <a:cubicBezTo>
                  <a:pt x="2894" y="336"/>
                  <a:pt x="2537" y="74"/>
                  <a:pt x="2156" y="2"/>
                </a:cubicBezTo>
                <a:cubicBezTo>
                  <a:pt x="2149" y="1"/>
                  <a:pt x="2142" y="1"/>
                  <a:pt x="21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075" name="Google Shape;18075;p64"/>
          <p:cNvGrpSpPr/>
          <p:nvPr/>
        </p:nvGrpSpPr>
        <p:grpSpPr>
          <a:xfrm>
            <a:off x="1923280" y="2961402"/>
            <a:ext cx="370368" cy="367328"/>
            <a:chOff x="1951149" y="2885202"/>
            <a:chExt cx="370368" cy="367328"/>
          </a:xfrm>
        </p:grpSpPr>
        <p:sp>
          <p:nvSpPr>
            <p:cNvPr id="18076" name="Google Shape;18076;p64"/>
            <p:cNvSpPr/>
            <p:nvPr/>
          </p:nvSpPr>
          <p:spPr>
            <a:xfrm>
              <a:off x="1951149" y="2885202"/>
              <a:ext cx="370368" cy="367328"/>
            </a:xfrm>
            <a:custGeom>
              <a:rect b="b" l="l" r="r" t="t"/>
              <a:pathLst>
                <a:path extrusionOk="0" h="11479" w="11574">
                  <a:moveTo>
                    <a:pt x="4632" y="1287"/>
                  </a:moveTo>
                  <a:cubicBezTo>
                    <a:pt x="4691" y="1358"/>
                    <a:pt x="4727" y="1465"/>
                    <a:pt x="4727" y="1548"/>
                  </a:cubicBezTo>
                  <a:cubicBezTo>
                    <a:pt x="4727" y="1810"/>
                    <a:pt x="4513" y="2013"/>
                    <a:pt x="4263" y="2013"/>
                  </a:cubicBezTo>
                  <a:cubicBezTo>
                    <a:pt x="4072" y="2013"/>
                    <a:pt x="3906" y="1894"/>
                    <a:pt x="3834" y="1715"/>
                  </a:cubicBezTo>
                  <a:cubicBezTo>
                    <a:pt x="4048" y="1537"/>
                    <a:pt x="4334" y="1394"/>
                    <a:pt x="4632" y="1287"/>
                  </a:cubicBezTo>
                  <a:close/>
                  <a:moveTo>
                    <a:pt x="6954" y="1287"/>
                  </a:moveTo>
                  <a:cubicBezTo>
                    <a:pt x="7263" y="1394"/>
                    <a:pt x="7537" y="1537"/>
                    <a:pt x="7763" y="1739"/>
                  </a:cubicBezTo>
                  <a:cubicBezTo>
                    <a:pt x="7680" y="1918"/>
                    <a:pt x="7513" y="2037"/>
                    <a:pt x="7323" y="2037"/>
                  </a:cubicBezTo>
                  <a:cubicBezTo>
                    <a:pt x="7073" y="2037"/>
                    <a:pt x="6870" y="1822"/>
                    <a:pt x="6870" y="1572"/>
                  </a:cubicBezTo>
                  <a:cubicBezTo>
                    <a:pt x="6870" y="1453"/>
                    <a:pt x="6894" y="1358"/>
                    <a:pt x="6954" y="1287"/>
                  </a:cubicBezTo>
                  <a:close/>
                  <a:moveTo>
                    <a:pt x="2477" y="5049"/>
                  </a:moveTo>
                  <a:cubicBezTo>
                    <a:pt x="2620" y="5049"/>
                    <a:pt x="2751" y="5168"/>
                    <a:pt x="2751" y="5335"/>
                  </a:cubicBezTo>
                  <a:cubicBezTo>
                    <a:pt x="2751" y="5501"/>
                    <a:pt x="2632" y="5620"/>
                    <a:pt x="2477" y="5620"/>
                  </a:cubicBezTo>
                  <a:cubicBezTo>
                    <a:pt x="2310" y="5620"/>
                    <a:pt x="2191" y="5489"/>
                    <a:pt x="2191" y="5335"/>
                  </a:cubicBezTo>
                  <a:cubicBezTo>
                    <a:pt x="2191" y="5192"/>
                    <a:pt x="2310" y="5049"/>
                    <a:pt x="2477" y="5049"/>
                  </a:cubicBezTo>
                  <a:close/>
                  <a:moveTo>
                    <a:pt x="9132" y="5049"/>
                  </a:moveTo>
                  <a:cubicBezTo>
                    <a:pt x="9275" y="5049"/>
                    <a:pt x="9406" y="5168"/>
                    <a:pt x="9406" y="5335"/>
                  </a:cubicBezTo>
                  <a:cubicBezTo>
                    <a:pt x="9406" y="5489"/>
                    <a:pt x="9287" y="5620"/>
                    <a:pt x="9132" y="5620"/>
                  </a:cubicBezTo>
                  <a:cubicBezTo>
                    <a:pt x="8978" y="5620"/>
                    <a:pt x="8847" y="5501"/>
                    <a:pt x="8847" y="5335"/>
                  </a:cubicBezTo>
                  <a:cubicBezTo>
                    <a:pt x="8847" y="5192"/>
                    <a:pt x="8966" y="5049"/>
                    <a:pt x="9132" y="5049"/>
                  </a:cubicBezTo>
                  <a:close/>
                  <a:moveTo>
                    <a:pt x="3453" y="9549"/>
                  </a:moveTo>
                  <a:cubicBezTo>
                    <a:pt x="3667" y="9549"/>
                    <a:pt x="3834" y="9716"/>
                    <a:pt x="3834" y="9919"/>
                  </a:cubicBezTo>
                  <a:cubicBezTo>
                    <a:pt x="3834" y="10073"/>
                    <a:pt x="3739" y="10204"/>
                    <a:pt x="3596" y="10264"/>
                  </a:cubicBezTo>
                  <a:cubicBezTo>
                    <a:pt x="3429" y="10109"/>
                    <a:pt x="3263" y="9930"/>
                    <a:pt x="3132" y="9740"/>
                  </a:cubicBezTo>
                  <a:cubicBezTo>
                    <a:pt x="3191" y="9621"/>
                    <a:pt x="3322" y="9549"/>
                    <a:pt x="3453" y="9549"/>
                  </a:cubicBezTo>
                  <a:close/>
                  <a:moveTo>
                    <a:pt x="8132" y="9549"/>
                  </a:moveTo>
                  <a:cubicBezTo>
                    <a:pt x="8263" y="9549"/>
                    <a:pt x="8394" y="9621"/>
                    <a:pt x="8454" y="9740"/>
                  </a:cubicBezTo>
                  <a:cubicBezTo>
                    <a:pt x="8323" y="9930"/>
                    <a:pt x="8156" y="10109"/>
                    <a:pt x="8001" y="10264"/>
                  </a:cubicBezTo>
                  <a:cubicBezTo>
                    <a:pt x="7858" y="10204"/>
                    <a:pt x="7763" y="10073"/>
                    <a:pt x="7763" y="9919"/>
                  </a:cubicBezTo>
                  <a:cubicBezTo>
                    <a:pt x="7763" y="9716"/>
                    <a:pt x="7918" y="9549"/>
                    <a:pt x="8132" y="9549"/>
                  </a:cubicBezTo>
                  <a:close/>
                  <a:moveTo>
                    <a:pt x="5775" y="1072"/>
                  </a:moveTo>
                  <a:cubicBezTo>
                    <a:pt x="6061" y="1072"/>
                    <a:pt x="6346" y="1108"/>
                    <a:pt x="6596" y="1167"/>
                  </a:cubicBezTo>
                  <a:cubicBezTo>
                    <a:pt x="6537" y="1287"/>
                    <a:pt x="6501" y="1406"/>
                    <a:pt x="6501" y="1537"/>
                  </a:cubicBezTo>
                  <a:cubicBezTo>
                    <a:pt x="6501" y="1989"/>
                    <a:pt x="6858" y="2346"/>
                    <a:pt x="7311" y="2346"/>
                  </a:cubicBezTo>
                  <a:cubicBezTo>
                    <a:pt x="7597" y="2346"/>
                    <a:pt x="7847" y="2191"/>
                    <a:pt x="7989" y="1965"/>
                  </a:cubicBezTo>
                  <a:cubicBezTo>
                    <a:pt x="8204" y="2227"/>
                    <a:pt x="8323" y="2501"/>
                    <a:pt x="8323" y="2799"/>
                  </a:cubicBezTo>
                  <a:cubicBezTo>
                    <a:pt x="8323" y="3001"/>
                    <a:pt x="8228" y="3144"/>
                    <a:pt x="8037" y="3275"/>
                  </a:cubicBezTo>
                  <a:cubicBezTo>
                    <a:pt x="7966" y="3322"/>
                    <a:pt x="7930" y="3430"/>
                    <a:pt x="7989" y="3513"/>
                  </a:cubicBezTo>
                  <a:cubicBezTo>
                    <a:pt x="8019" y="3565"/>
                    <a:pt x="8072" y="3594"/>
                    <a:pt x="8127" y="3594"/>
                  </a:cubicBezTo>
                  <a:cubicBezTo>
                    <a:pt x="8161" y="3594"/>
                    <a:pt x="8196" y="3583"/>
                    <a:pt x="8228" y="3561"/>
                  </a:cubicBezTo>
                  <a:cubicBezTo>
                    <a:pt x="8370" y="3477"/>
                    <a:pt x="8466" y="3370"/>
                    <a:pt x="8549" y="3251"/>
                  </a:cubicBezTo>
                  <a:cubicBezTo>
                    <a:pt x="8740" y="3263"/>
                    <a:pt x="8906" y="3382"/>
                    <a:pt x="8990" y="3549"/>
                  </a:cubicBezTo>
                  <a:cubicBezTo>
                    <a:pt x="9180" y="3930"/>
                    <a:pt x="9335" y="4346"/>
                    <a:pt x="9442" y="4787"/>
                  </a:cubicBezTo>
                  <a:cubicBezTo>
                    <a:pt x="9347" y="4739"/>
                    <a:pt x="9240" y="4704"/>
                    <a:pt x="9144" y="4704"/>
                  </a:cubicBezTo>
                  <a:cubicBezTo>
                    <a:pt x="8799" y="4704"/>
                    <a:pt x="8513" y="4989"/>
                    <a:pt x="8513" y="5335"/>
                  </a:cubicBezTo>
                  <a:cubicBezTo>
                    <a:pt x="8513" y="5680"/>
                    <a:pt x="8799" y="5954"/>
                    <a:pt x="9144" y="5954"/>
                  </a:cubicBezTo>
                  <a:cubicBezTo>
                    <a:pt x="9323" y="5954"/>
                    <a:pt x="9466" y="5882"/>
                    <a:pt x="9585" y="5763"/>
                  </a:cubicBezTo>
                  <a:cubicBezTo>
                    <a:pt x="9597" y="5918"/>
                    <a:pt x="9597" y="6073"/>
                    <a:pt x="9597" y="6240"/>
                  </a:cubicBezTo>
                  <a:cubicBezTo>
                    <a:pt x="9585" y="7466"/>
                    <a:pt x="9228" y="8597"/>
                    <a:pt x="8668" y="9454"/>
                  </a:cubicBezTo>
                  <a:cubicBezTo>
                    <a:pt x="8537" y="9311"/>
                    <a:pt x="8335" y="9204"/>
                    <a:pt x="8132" y="9204"/>
                  </a:cubicBezTo>
                  <a:cubicBezTo>
                    <a:pt x="7739" y="9204"/>
                    <a:pt x="7418" y="9514"/>
                    <a:pt x="7418" y="9919"/>
                  </a:cubicBezTo>
                  <a:cubicBezTo>
                    <a:pt x="7418" y="10157"/>
                    <a:pt x="7537" y="10359"/>
                    <a:pt x="7716" y="10502"/>
                  </a:cubicBezTo>
                  <a:cubicBezTo>
                    <a:pt x="7144" y="10942"/>
                    <a:pt x="6489" y="11192"/>
                    <a:pt x="5775" y="11192"/>
                  </a:cubicBezTo>
                  <a:cubicBezTo>
                    <a:pt x="5084" y="11192"/>
                    <a:pt x="4406" y="10942"/>
                    <a:pt x="3846" y="10502"/>
                  </a:cubicBezTo>
                  <a:cubicBezTo>
                    <a:pt x="4025" y="10359"/>
                    <a:pt x="4144" y="10157"/>
                    <a:pt x="4144" y="9919"/>
                  </a:cubicBezTo>
                  <a:cubicBezTo>
                    <a:pt x="4144" y="9526"/>
                    <a:pt x="3822" y="9204"/>
                    <a:pt x="3429" y="9204"/>
                  </a:cubicBezTo>
                  <a:cubicBezTo>
                    <a:pt x="3215" y="9204"/>
                    <a:pt x="3025" y="9288"/>
                    <a:pt x="2894" y="9454"/>
                  </a:cubicBezTo>
                  <a:cubicBezTo>
                    <a:pt x="2322" y="8597"/>
                    <a:pt x="1977" y="7466"/>
                    <a:pt x="1977" y="6228"/>
                  </a:cubicBezTo>
                  <a:cubicBezTo>
                    <a:pt x="1977" y="6061"/>
                    <a:pt x="1977" y="5918"/>
                    <a:pt x="2001" y="5751"/>
                  </a:cubicBezTo>
                  <a:cubicBezTo>
                    <a:pt x="2120" y="5870"/>
                    <a:pt x="2263" y="5942"/>
                    <a:pt x="2441" y="5942"/>
                  </a:cubicBezTo>
                  <a:cubicBezTo>
                    <a:pt x="2786" y="5942"/>
                    <a:pt x="3072" y="5656"/>
                    <a:pt x="3072" y="5323"/>
                  </a:cubicBezTo>
                  <a:cubicBezTo>
                    <a:pt x="3072" y="4977"/>
                    <a:pt x="2786" y="4692"/>
                    <a:pt x="2441" y="4692"/>
                  </a:cubicBezTo>
                  <a:cubicBezTo>
                    <a:pt x="2334" y="4692"/>
                    <a:pt x="2239" y="4727"/>
                    <a:pt x="2143" y="4763"/>
                  </a:cubicBezTo>
                  <a:cubicBezTo>
                    <a:pt x="2251" y="4335"/>
                    <a:pt x="2394" y="3918"/>
                    <a:pt x="2596" y="3537"/>
                  </a:cubicBezTo>
                  <a:cubicBezTo>
                    <a:pt x="2679" y="3370"/>
                    <a:pt x="2846" y="3251"/>
                    <a:pt x="3025" y="3239"/>
                  </a:cubicBezTo>
                  <a:cubicBezTo>
                    <a:pt x="3156" y="3453"/>
                    <a:pt x="3429" y="3632"/>
                    <a:pt x="3810" y="3751"/>
                  </a:cubicBezTo>
                  <a:cubicBezTo>
                    <a:pt x="4227" y="3870"/>
                    <a:pt x="4810" y="3954"/>
                    <a:pt x="5596" y="3954"/>
                  </a:cubicBezTo>
                  <a:lnTo>
                    <a:pt x="5596" y="10621"/>
                  </a:lnTo>
                  <a:cubicBezTo>
                    <a:pt x="5596" y="10704"/>
                    <a:pt x="5668" y="10776"/>
                    <a:pt x="5763" y="10776"/>
                  </a:cubicBezTo>
                  <a:cubicBezTo>
                    <a:pt x="5846" y="10776"/>
                    <a:pt x="5930" y="10704"/>
                    <a:pt x="5930" y="10621"/>
                  </a:cubicBezTo>
                  <a:lnTo>
                    <a:pt x="5930" y="3954"/>
                  </a:lnTo>
                  <a:cubicBezTo>
                    <a:pt x="6537" y="3954"/>
                    <a:pt x="7025" y="3906"/>
                    <a:pt x="7418" y="3834"/>
                  </a:cubicBezTo>
                  <a:cubicBezTo>
                    <a:pt x="7501" y="3811"/>
                    <a:pt x="7561" y="3727"/>
                    <a:pt x="7549" y="3632"/>
                  </a:cubicBezTo>
                  <a:cubicBezTo>
                    <a:pt x="7538" y="3556"/>
                    <a:pt x="7457" y="3500"/>
                    <a:pt x="7380" y="3500"/>
                  </a:cubicBezTo>
                  <a:cubicBezTo>
                    <a:pt x="7373" y="3500"/>
                    <a:pt x="7366" y="3500"/>
                    <a:pt x="7358" y="3501"/>
                  </a:cubicBezTo>
                  <a:cubicBezTo>
                    <a:pt x="6966" y="3573"/>
                    <a:pt x="6442" y="3620"/>
                    <a:pt x="5763" y="3620"/>
                  </a:cubicBezTo>
                  <a:cubicBezTo>
                    <a:pt x="4037" y="3620"/>
                    <a:pt x="3227" y="3358"/>
                    <a:pt x="3227" y="2799"/>
                  </a:cubicBezTo>
                  <a:cubicBezTo>
                    <a:pt x="3227" y="2501"/>
                    <a:pt x="3346" y="2203"/>
                    <a:pt x="3560" y="1965"/>
                  </a:cubicBezTo>
                  <a:cubicBezTo>
                    <a:pt x="3703" y="2191"/>
                    <a:pt x="3965" y="2346"/>
                    <a:pt x="4239" y="2346"/>
                  </a:cubicBezTo>
                  <a:cubicBezTo>
                    <a:pt x="4691" y="2346"/>
                    <a:pt x="5049" y="1989"/>
                    <a:pt x="5049" y="1537"/>
                  </a:cubicBezTo>
                  <a:cubicBezTo>
                    <a:pt x="5049" y="1406"/>
                    <a:pt x="5013" y="1287"/>
                    <a:pt x="4953" y="1167"/>
                  </a:cubicBezTo>
                  <a:cubicBezTo>
                    <a:pt x="5215" y="1108"/>
                    <a:pt x="5489" y="1072"/>
                    <a:pt x="5775" y="1072"/>
                  </a:cubicBezTo>
                  <a:close/>
                  <a:moveTo>
                    <a:pt x="3632" y="1"/>
                  </a:moveTo>
                  <a:cubicBezTo>
                    <a:pt x="3548" y="1"/>
                    <a:pt x="3465" y="84"/>
                    <a:pt x="3465" y="167"/>
                  </a:cubicBezTo>
                  <a:cubicBezTo>
                    <a:pt x="3465" y="263"/>
                    <a:pt x="3548" y="334"/>
                    <a:pt x="3632" y="334"/>
                  </a:cubicBezTo>
                  <a:cubicBezTo>
                    <a:pt x="3834" y="334"/>
                    <a:pt x="3906" y="334"/>
                    <a:pt x="3977" y="370"/>
                  </a:cubicBezTo>
                  <a:cubicBezTo>
                    <a:pt x="4048" y="394"/>
                    <a:pt x="4132" y="465"/>
                    <a:pt x="4287" y="608"/>
                  </a:cubicBezTo>
                  <a:cubicBezTo>
                    <a:pt x="4382" y="679"/>
                    <a:pt x="4501" y="786"/>
                    <a:pt x="4632" y="906"/>
                  </a:cubicBezTo>
                  <a:cubicBezTo>
                    <a:pt x="4322" y="1001"/>
                    <a:pt x="4037" y="1144"/>
                    <a:pt x="3787" y="1322"/>
                  </a:cubicBezTo>
                  <a:cubicBezTo>
                    <a:pt x="3441" y="1560"/>
                    <a:pt x="3191" y="1858"/>
                    <a:pt x="3060" y="2168"/>
                  </a:cubicBezTo>
                  <a:lnTo>
                    <a:pt x="2382" y="2168"/>
                  </a:lnTo>
                  <a:cubicBezTo>
                    <a:pt x="2322" y="2168"/>
                    <a:pt x="2263" y="2132"/>
                    <a:pt x="2239" y="2096"/>
                  </a:cubicBezTo>
                  <a:lnTo>
                    <a:pt x="1453" y="989"/>
                  </a:lnTo>
                  <a:cubicBezTo>
                    <a:pt x="1415" y="943"/>
                    <a:pt x="1357" y="922"/>
                    <a:pt x="1302" y="922"/>
                  </a:cubicBezTo>
                  <a:cubicBezTo>
                    <a:pt x="1271" y="922"/>
                    <a:pt x="1240" y="928"/>
                    <a:pt x="1215" y="941"/>
                  </a:cubicBezTo>
                  <a:cubicBezTo>
                    <a:pt x="1131" y="1001"/>
                    <a:pt x="1120" y="1108"/>
                    <a:pt x="1167" y="1179"/>
                  </a:cubicBezTo>
                  <a:lnTo>
                    <a:pt x="1953" y="2287"/>
                  </a:lnTo>
                  <a:cubicBezTo>
                    <a:pt x="2060" y="2418"/>
                    <a:pt x="2203" y="2513"/>
                    <a:pt x="2382" y="2513"/>
                  </a:cubicBezTo>
                  <a:lnTo>
                    <a:pt x="2953" y="2513"/>
                  </a:lnTo>
                  <a:cubicBezTo>
                    <a:pt x="2941" y="2596"/>
                    <a:pt x="2917" y="2703"/>
                    <a:pt x="2917" y="2787"/>
                  </a:cubicBezTo>
                  <a:lnTo>
                    <a:pt x="2917" y="2906"/>
                  </a:lnTo>
                  <a:cubicBezTo>
                    <a:pt x="2655" y="2953"/>
                    <a:pt x="2417" y="3132"/>
                    <a:pt x="2298" y="3382"/>
                  </a:cubicBezTo>
                  <a:cubicBezTo>
                    <a:pt x="2072" y="3846"/>
                    <a:pt x="1893" y="4358"/>
                    <a:pt x="1786" y="4870"/>
                  </a:cubicBezTo>
                  <a:lnTo>
                    <a:pt x="1572" y="4870"/>
                  </a:lnTo>
                  <a:cubicBezTo>
                    <a:pt x="1310" y="4870"/>
                    <a:pt x="1108" y="5037"/>
                    <a:pt x="1048" y="5287"/>
                  </a:cubicBezTo>
                  <a:lnTo>
                    <a:pt x="798" y="6466"/>
                  </a:lnTo>
                  <a:cubicBezTo>
                    <a:pt x="774" y="6525"/>
                    <a:pt x="750" y="6573"/>
                    <a:pt x="691" y="6597"/>
                  </a:cubicBezTo>
                  <a:lnTo>
                    <a:pt x="119" y="6882"/>
                  </a:lnTo>
                  <a:cubicBezTo>
                    <a:pt x="36" y="6930"/>
                    <a:pt x="0" y="7037"/>
                    <a:pt x="48" y="7109"/>
                  </a:cubicBezTo>
                  <a:cubicBezTo>
                    <a:pt x="84" y="7168"/>
                    <a:pt x="143" y="7192"/>
                    <a:pt x="203" y="7192"/>
                  </a:cubicBezTo>
                  <a:cubicBezTo>
                    <a:pt x="227" y="7192"/>
                    <a:pt x="238" y="7192"/>
                    <a:pt x="274" y="7180"/>
                  </a:cubicBezTo>
                  <a:lnTo>
                    <a:pt x="834" y="6894"/>
                  </a:lnTo>
                  <a:cubicBezTo>
                    <a:pt x="989" y="6823"/>
                    <a:pt x="1072" y="6692"/>
                    <a:pt x="1120" y="6537"/>
                  </a:cubicBezTo>
                  <a:lnTo>
                    <a:pt x="1370" y="5370"/>
                  </a:lnTo>
                  <a:cubicBezTo>
                    <a:pt x="1393" y="5275"/>
                    <a:pt x="1465" y="5216"/>
                    <a:pt x="1572" y="5216"/>
                  </a:cubicBezTo>
                  <a:lnTo>
                    <a:pt x="1727" y="5216"/>
                  </a:lnTo>
                  <a:cubicBezTo>
                    <a:pt x="1691" y="5549"/>
                    <a:pt x="1655" y="5882"/>
                    <a:pt x="1655" y="6216"/>
                  </a:cubicBezTo>
                  <a:cubicBezTo>
                    <a:pt x="1655" y="6799"/>
                    <a:pt x="1727" y="7359"/>
                    <a:pt x="1870" y="7894"/>
                  </a:cubicBezTo>
                  <a:lnTo>
                    <a:pt x="1489" y="8204"/>
                  </a:lnTo>
                  <a:cubicBezTo>
                    <a:pt x="1358" y="8311"/>
                    <a:pt x="1298" y="8490"/>
                    <a:pt x="1310" y="8656"/>
                  </a:cubicBezTo>
                  <a:lnTo>
                    <a:pt x="1477" y="10442"/>
                  </a:lnTo>
                  <a:cubicBezTo>
                    <a:pt x="1489" y="10526"/>
                    <a:pt x="1548" y="10585"/>
                    <a:pt x="1643" y="10585"/>
                  </a:cubicBezTo>
                  <a:lnTo>
                    <a:pt x="1655" y="10585"/>
                  </a:lnTo>
                  <a:cubicBezTo>
                    <a:pt x="1751" y="10573"/>
                    <a:pt x="1822" y="10502"/>
                    <a:pt x="1810" y="10407"/>
                  </a:cubicBezTo>
                  <a:lnTo>
                    <a:pt x="1643" y="8621"/>
                  </a:lnTo>
                  <a:cubicBezTo>
                    <a:pt x="1643" y="8561"/>
                    <a:pt x="1655" y="8502"/>
                    <a:pt x="1715" y="8466"/>
                  </a:cubicBezTo>
                  <a:lnTo>
                    <a:pt x="1965" y="8240"/>
                  </a:lnTo>
                  <a:cubicBezTo>
                    <a:pt x="2179" y="8859"/>
                    <a:pt x="2465" y="9430"/>
                    <a:pt x="2846" y="9919"/>
                  </a:cubicBezTo>
                  <a:cubicBezTo>
                    <a:pt x="3620" y="10931"/>
                    <a:pt x="4668" y="11478"/>
                    <a:pt x="5775" y="11478"/>
                  </a:cubicBezTo>
                  <a:cubicBezTo>
                    <a:pt x="6894" y="11478"/>
                    <a:pt x="7942" y="10931"/>
                    <a:pt x="8716" y="9919"/>
                  </a:cubicBezTo>
                  <a:cubicBezTo>
                    <a:pt x="9097" y="9430"/>
                    <a:pt x="9382" y="8847"/>
                    <a:pt x="9585" y="8240"/>
                  </a:cubicBezTo>
                  <a:lnTo>
                    <a:pt x="9847" y="8466"/>
                  </a:lnTo>
                  <a:cubicBezTo>
                    <a:pt x="9883" y="8502"/>
                    <a:pt x="9918" y="8561"/>
                    <a:pt x="9918" y="8621"/>
                  </a:cubicBezTo>
                  <a:lnTo>
                    <a:pt x="9752" y="10407"/>
                  </a:lnTo>
                  <a:cubicBezTo>
                    <a:pt x="9740" y="10502"/>
                    <a:pt x="9811" y="10585"/>
                    <a:pt x="9906" y="10585"/>
                  </a:cubicBezTo>
                  <a:lnTo>
                    <a:pt x="9918" y="10585"/>
                  </a:lnTo>
                  <a:cubicBezTo>
                    <a:pt x="10002" y="10585"/>
                    <a:pt x="10085" y="10526"/>
                    <a:pt x="10085" y="10442"/>
                  </a:cubicBezTo>
                  <a:lnTo>
                    <a:pt x="10240" y="8656"/>
                  </a:lnTo>
                  <a:cubicBezTo>
                    <a:pt x="10264" y="8478"/>
                    <a:pt x="10180" y="8311"/>
                    <a:pt x="10061" y="8204"/>
                  </a:cubicBezTo>
                  <a:lnTo>
                    <a:pt x="9692" y="7894"/>
                  </a:lnTo>
                  <a:cubicBezTo>
                    <a:pt x="9823" y="7359"/>
                    <a:pt x="9906" y="6799"/>
                    <a:pt x="9906" y="6216"/>
                  </a:cubicBezTo>
                  <a:cubicBezTo>
                    <a:pt x="9906" y="5870"/>
                    <a:pt x="9871" y="5549"/>
                    <a:pt x="9823" y="5216"/>
                  </a:cubicBezTo>
                  <a:lnTo>
                    <a:pt x="9990" y="5216"/>
                  </a:lnTo>
                  <a:cubicBezTo>
                    <a:pt x="10085" y="5216"/>
                    <a:pt x="10156" y="5275"/>
                    <a:pt x="10180" y="5370"/>
                  </a:cubicBezTo>
                  <a:lnTo>
                    <a:pt x="10442" y="6537"/>
                  </a:lnTo>
                  <a:cubicBezTo>
                    <a:pt x="10466" y="6692"/>
                    <a:pt x="10573" y="6823"/>
                    <a:pt x="10716" y="6894"/>
                  </a:cubicBezTo>
                  <a:lnTo>
                    <a:pt x="11287" y="7180"/>
                  </a:lnTo>
                  <a:cubicBezTo>
                    <a:pt x="11311" y="7192"/>
                    <a:pt x="11335" y="7192"/>
                    <a:pt x="11359" y="7192"/>
                  </a:cubicBezTo>
                  <a:cubicBezTo>
                    <a:pt x="11418" y="7192"/>
                    <a:pt x="11478" y="7168"/>
                    <a:pt x="11514" y="7109"/>
                  </a:cubicBezTo>
                  <a:cubicBezTo>
                    <a:pt x="11573" y="7037"/>
                    <a:pt x="11526" y="6930"/>
                    <a:pt x="11454" y="6882"/>
                  </a:cubicBezTo>
                  <a:lnTo>
                    <a:pt x="10883" y="6597"/>
                  </a:lnTo>
                  <a:cubicBezTo>
                    <a:pt x="10835" y="6573"/>
                    <a:pt x="10787" y="6525"/>
                    <a:pt x="10776" y="6466"/>
                  </a:cubicBezTo>
                  <a:lnTo>
                    <a:pt x="10525" y="5287"/>
                  </a:lnTo>
                  <a:cubicBezTo>
                    <a:pt x="10466" y="5049"/>
                    <a:pt x="10264" y="4870"/>
                    <a:pt x="10002" y="4870"/>
                  </a:cubicBezTo>
                  <a:lnTo>
                    <a:pt x="9787" y="4870"/>
                  </a:lnTo>
                  <a:cubicBezTo>
                    <a:pt x="9680" y="4358"/>
                    <a:pt x="9502" y="3846"/>
                    <a:pt x="9275" y="3382"/>
                  </a:cubicBezTo>
                  <a:cubicBezTo>
                    <a:pt x="9156" y="3132"/>
                    <a:pt x="8918" y="2965"/>
                    <a:pt x="8656" y="2906"/>
                  </a:cubicBezTo>
                  <a:lnTo>
                    <a:pt x="8656" y="2787"/>
                  </a:lnTo>
                  <a:cubicBezTo>
                    <a:pt x="8656" y="2703"/>
                    <a:pt x="8632" y="2596"/>
                    <a:pt x="8620" y="2513"/>
                  </a:cubicBezTo>
                  <a:lnTo>
                    <a:pt x="9192" y="2513"/>
                  </a:lnTo>
                  <a:cubicBezTo>
                    <a:pt x="9347" y="2513"/>
                    <a:pt x="9513" y="2418"/>
                    <a:pt x="9621" y="2287"/>
                  </a:cubicBezTo>
                  <a:lnTo>
                    <a:pt x="10406" y="1179"/>
                  </a:lnTo>
                  <a:cubicBezTo>
                    <a:pt x="10466" y="1108"/>
                    <a:pt x="10442" y="1001"/>
                    <a:pt x="10359" y="941"/>
                  </a:cubicBezTo>
                  <a:cubicBezTo>
                    <a:pt x="10334" y="920"/>
                    <a:pt x="10304" y="911"/>
                    <a:pt x="10274" y="911"/>
                  </a:cubicBezTo>
                  <a:cubicBezTo>
                    <a:pt x="10218" y="911"/>
                    <a:pt x="10159" y="942"/>
                    <a:pt x="10121" y="989"/>
                  </a:cubicBezTo>
                  <a:lnTo>
                    <a:pt x="9335" y="2096"/>
                  </a:lnTo>
                  <a:cubicBezTo>
                    <a:pt x="9311" y="2132"/>
                    <a:pt x="9252" y="2168"/>
                    <a:pt x="9192" y="2168"/>
                  </a:cubicBezTo>
                  <a:lnTo>
                    <a:pt x="8513" y="2168"/>
                  </a:lnTo>
                  <a:cubicBezTo>
                    <a:pt x="8382" y="1834"/>
                    <a:pt x="8132" y="1560"/>
                    <a:pt x="7787" y="1322"/>
                  </a:cubicBezTo>
                  <a:cubicBezTo>
                    <a:pt x="7537" y="1144"/>
                    <a:pt x="7251" y="1001"/>
                    <a:pt x="6942" y="906"/>
                  </a:cubicBezTo>
                  <a:cubicBezTo>
                    <a:pt x="7085" y="786"/>
                    <a:pt x="7204" y="679"/>
                    <a:pt x="7287" y="608"/>
                  </a:cubicBezTo>
                  <a:cubicBezTo>
                    <a:pt x="7442" y="465"/>
                    <a:pt x="7525" y="394"/>
                    <a:pt x="7597" y="370"/>
                  </a:cubicBezTo>
                  <a:cubicBezTo>
                    <a:pt x="7656" y="334"/>
                    <a:pt x="7739" y="334"/>
                    <a:pt x="7942" y="334"/>
                  </a:cubicBezTo>
                  <a:cubicBezTo>
                    <a:pt x="8025" y="334"/>
                    <a:pt x="8097" y="263"/>
                    <a:pt x="8097" y="167"/>
                  </a:cubicBezTo>
                  <a:cubicBezTo>
                    <a:pt x="8097" y="84"/>
                    <a:pt x="8025" y="1"/>
                    <a:pt x="7942" y="1"/>
                  </a:cubicBezTo>
                  <a:cubicBezTo>
                    <a:pt x="7489" y="1"/>
                    <a:pt x="7442" y="24"/>
                    <a:pt x="7073" y="346"/>
                  </a:cubicBezTo>
                  <a:cubicBezTo>
                    <a:pt x="6966" y="441"/>
                    <a:pt x="6751" y="632"/>
                    <a:pt x="6537" y="798"/>
                  </a:cubicBezTo>
                  <a:cubicBezTo>
                    <a:pt x="6299" y="751"/>
                    <a:pt x="6049" y="715"/>
                    <a:pt x="5775" y="715"/>
                  </a:cubicBezTo>
                  <a:cubicBezTo>
                    <a:pt x="5525" y="715"/>
                    <a:pt x="5275" y="751"/>
                    <a:pt x="5037" y="798"/>
                  </a:cubicBezTo>
                  <a:cubicBezTo>
                    <a:pt x="4822" y="632"/>
                    <a:pt x="4608" y="441"/>
                    <a:pt x="4501" y="346"/>
                  </a:cubicBezTo>
                  <a:cubicBezTo>
                    <a:pt x="4108" y="24"/>
                    <a:pt x="4084" y="1"/>
                    <a:pt x="3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7" name="Google Shape;18077;p64"/>
            <p:cNvSpPr/>
            <p:nvPr/>
          </p:nvSpPr>
          <p:spPr>
            <a:xfrm>
              <a:off x="2061645" y="3093618"/>
              <a:ext cx="51456" cy="51456"/>
            </a:xfrm>
            <a:custGeom>
              <a:rect b="b" l="l" r="r" t="t"/>
              <a:pathLst>
                <a:path extrusionOk="0" h="1608" w="1608">
                  <a:moveTo>
                    <a:pt x="810" y="0"/>
                  </a:moveTo>
                  <a:cubicBezTo>
                    <a:pt x="357" y="0"/>
                    <a:pt x="0" y="358"/>
                    <a:pt x="0" y="798"/>
                  </a:cubicBezTo>
                  <a:cubicBezTo>
                    <a:pt x="0" y="1251"/>
                    <a:pt x="357" y="1608"/>
                    <a:pt x="810" y="1608"/>
                  </a:cubicBezTo>
                  <a:cubicBezTo>
                    <a:pt x="1250" y="1608"/>
                    <a:pt x="1608" y="1251"/>
                    <a:pt x="1608" y="798"/>
                  </a:cubicBezTo>
                  <a:cubicBezTo>
                    <a:pt x="1608" y="727"/>
                    <a:pt x="1596" y="655"/>
                    <a:pt x="1584" y="584"/>
                  </a:cubicBezTo>
                  <a:cubicBezTo>
                    <a:pt x="1555" y="508"/>
                    <a:pt x="1496" y="454"/>
                    <a:pt x="1425" y="454"/>
                  </a:cubicBezTo>
                  <a:cubicBezTo>
                    <a:pt x="1407" y="454"/>
                    <a:pt x="1388" y="458"/>
                    <a:pt x="1369" y="465"/>
                  </a:cubicBezTo>
                  <a:cubicBezTo>
                    <a:pt x="1286" y="489"/>
                    <a:pt x="1227" y="584"/>
                    <a:pt x="1250" y="667"/>
                  </a:cubicBezTo>
                  <a:cubicBezTo>
                    <a:pt x="1274" y="715"/>
                    <a:pt x="1274" y="739"/>
                    <a:pt x="1274" y="786"/>
                  </a:cubicBezTo>
                  <a:cubicBezTo>
                    <a:pt x="1274" y="1036"/>
                    <a:pt x="1060" y="1251"/>
                    <a:pt x="810" y="1251"/>
                  </a:cubicBezTo>
                  <a:cubicBezTo>
                    <a:pt x="560" y="1251"/>
                    <a:pt x="345" y="1036"/>
                    <a:pt x="345" y="786"/>
                  </a:cubicBezTo>
                  <a:cubicBezTo>
                    <a:pt x="345" y="536"/>
                    <a:pt x="560" y="322"/>
                    <a:pt x="810" y="322"/>
                  </a:cubicBezTo>
                  <a:cubicBezTo>
                    <a:pt x="893" y="322"/>
                    <a:pt x="976" y="250"/>
                    <a:pt x="976" y="155"/>
                  </a:cubicBezTo>
                  <a:cubicBezTo>
                    <a:pt x="976" y="72"/>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8" name="Google Shape;18078;p64"/>
            <p:cNvSpPr/>
            <p:nvPr/>
          </p:nvSpPr>
          <p:spPr>
            <a:xfrm>
              <a:off x="2159565" y="3093618"/>
              <a:ext cx="51456" cy="51456"/>
            </a:xfrm>
            <a:custGeom>
              <a:rect b="b" l="l" r="r" t="t"/>
              <a:pathLst>
                <a:path extrusionOk="0" h="1608" w="1608">
                  <a:moveTo>
                    <a:pt x="798" y="0"/>
                  </a:moveTo>
                  <a:cubicBezTo>
                    <a:pt x="357" y="0"/>
                    <a:pt x="0" y="358"/>
                    <a:pt x="0" y="798"/>
                  </a:cubicBezTo>
                  <a:cubicBezTo>
                    <a:pt x="0" y="1251"/>
                    <a:pt x="357" y="1608"/>
                    <a:pt x="798" y="1608"/>
                  </a:cubicBezTo>
                  <a:cubicBezTo>
                    <a:pt x="1250" y="1608"/>
                    <a:pt x="1607" y="1251"/>
                    <a:pt x="1607" y="798"/>
                  </a:cubicBezTo>
                  <a:cubicBezTo>
                    <a:pt x="1607" y="727"/>
                    <a:pt x="1607" y="655"/>
                    <a:pt x="1572" y="584"/>
                  </a:cubicBezTo>
                  <a:cubicBezTo>
                    <a:pt x="1553" y="508"/>
                    <a:pt x="1488" y="454"/>
                    <a:pt x="1420" y="454"/>
                  </a:cubicBezTo>
                  <a:cubicBezTo>
                    <a:pt x="1403" y="454"/>
                    <a:pt x="1386" y="458"/>
                    <a:pt x="1369" y="465"/>
                  </a:cubicBezTo>
                  <a:cubicBezTo>
                    <a:pt x="1274" y="489"/>
                    <a:pt x="1215" y="584"/>
                    <a:pt x="1250" y="667"/>
                  </a:cubicBezTo>
                  <a:cubicBezTo>
                    <a:pt x="1262" y="715"/>
                    <a:pt x="1262" y="739"/>
                    <a:pt x="1262" y="786"/>
                  </a:cubicBezTo>
                  <a:cubicBezTo>
                    <a:pt x="1262" y="1036"/>
                    <a:pt x="1048" y="1251"/>
                    <a:pt x="798" y="1251"/>
                  </a:cubicBezTo>
                  <a:cubicBezTo>
                    <a:pt x="548" y="1251"/>
                    <a:pt x="333" y="1036"/>
                    <a:pt x="333" y="786"/>
                  </a:cubicBezTo>
                  <a:cubicBezTo>
                    <a:pt x="333" y="536"/>
                    <a:pt x="548" y="322"/>
                    <a:pt x="798" y="322"/>
                  </a:cubicBezTo>
                  <a:cubicBezTo>
                    <a:pt x="893" y="322"/>
                    <a:pt x="964" y="250"/>
                    <a:pt x="964" y="155"/>
                  </a:cubicBezTo>
                  <a:cubicBezTo>
                    <a:pt x="964" y="72"/>
                    <a:pt x="893"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79" name="Google Shape;18079;p64"/>
          <p:cNvGrpSpPr/>
          <p:nvPr/>
        </p:nvGrpSpPr>
        <p:grpSpPr>
          <a:xfrm>
            <a:off x="2473808" y="2982362"/>
            <a:ext cx="367328" cy="327296"/>
            <a:chOff x="2501677" y="2906162"/>
            <a:chExt cx="367328" cy="327296"/>
          </a:xfrm>
        </p:grpSpPr>
        <p:sp>
          <p:nvSpPr>
            <p:cNvPr id="18080" name="Google Shape;18080;p64"/>
            <p:cNvSpPr/>
            <p:nvPr/>
          </p:nvSpPr>
          <p:spPr>
            <a:xfrm>
              <a:off x="2670093" y="3049810"/>
              <a:ext cx="131488" cy="107456"/>
            </a:xfrm>
            <a:custGeom>
              <a:rect b="b" l="l" r="r" t="t"/>
              <a:pathLst>
                <a:path extrusionOk="0" h="3358" w="4109">
                  <a:moveTo>
                    <a:pt x="2263" y="0"/>
                  </a:moveTo>
                  <a:cubicBezTo>
                    <a:pt x="1012" y="0"/>
                    <a:pt x="0" y="1012"/>
                    <a:pt x="0" y="2262"/>
                  </a:cubicBezTo>
                  <a:cubicBezTo>
                    <a:pt x="0" y="2346"/>
                    <a:pt x="72" y="2429"/>
                    <a:pt x="155" y="2429"/>
                  </a:cubicBezTo>
                  <a:cubicBezTo>
                    <a:pt x="250" y="2429"/>
                    <a:pt x="322" y="2346"/>
                    <a:pt x="322" y="2262"/>
                  </a:cubicBezTo>
                  <a:cubicBezTo>
                    <a:pt x="322" y="1203"/>
                    <a:pt x="1191" y="345"/>
                    <a:pt x="2239" y="345"/>
                  </a:cubicBezTo>
                  <a:cubicBezTo>
                    <a:pt x="3072" y="345"/>
                    <a:pt x="3751" y="1012"/>
                    <a:pt x="3751" y="1846"/>
                  </a:cubicBezTo>
                  <a:cubicBezTo>
                    <a:pt x="3751" y="2489"/>
                    <a:pt x="3227" y="3024"/>
                    <a:pt x="2572" y="3024"/>
                  </a:cubicBezTo>
                  <a:cubicBezTo>
                    <a:pt x="2084" y="3024"/>
                    <a:pt x="1667" y="2620"/>
                    <a:pt x="1667" y="2108"/>
                  </a:cubicBezTo>
                  <a:cubicBezTo>
                    <a:pt x="1667" y="1727"/>
                    <a:pt x="1977" y="1429"/>
                    <a:pt x="2346" y="1429"/>
                  </a:cubicBezTo>
                  <a:cubicBezTo>
                    <a:pt x="2441" y="1429"/>
                    <a:pt x="2513" y="1357"/>
                    <a:pt x="2513" y="1262"/>
                  </a:cubicBezTo>
                  <a:cubicBezTo>
                    <a:pt x="2513" y="1167"/>
                    <a:pt x="2441" y="1096"/>
                    <a:pt x="2346" y="1096"/>
                  </a:cubicBezTo>
                  <a:cubicBezTo>
                    <a:pt x="1786" y="1096"/>
                    <a:pt x="1322" y="1560"/>
                    <a:pt x="1322" y="2119"/>
                  </a:cubicBezTo>
                  <a:cubicBezTo>
                    <a:pt x="1322" y="2810"/>
                    <a:pt x="1870" y="3358"/>
                    <a:pt x="2560" y="3358"/>
                  </a:cubicBezTo>
                  <a:cubicBezTo>
                    <a:pt x="3394" y="3358"/>
                    <a:pt x="4060" y="2691"/>
                    <a:pt x="4060" y="1858"/>
                  </a:cubicBezTo>
                  <a:cubicBezTo>
                    <a:pt x="4108" y="810"/>
                    <a:pt x="3287" y="0"/>
                    <a:pt x="2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1" name="Google Shape;18081;p64"/>
            <p:cNvSpPr/>
            <p:nvPr/>
          </p:nvSpPr>
          <p:spPr>
            <a:xfrm>
              <a:off x="2760397" y="3097522"/>
              <a:ext cx="13344" cy="19360"/>
            </a:xfrm>
            <a:custGeom>
              <a:rect b="b" l="l" r="r" t="t"/>
              <a:pathLst>
                <a:path extrusionOk="0" h="605" w="417">
                  <a:moveTo>
                    <a:pt x="186" y="1"/>
                  </a:moveTo>
                  <a:cubicBezTo>
                    <a:pt x="164" y="1"/>
                    <a:pt x="142" y="4"/>
                    <a:pt x="119" y="9"/>
                  </a:cubicBezTo>
                  <a:cubicBezTo>
                    <a:pt x="36" y="45"/>
                    <a:pt x="0" y="140"/>
                    <a:pt x="36" y="236"/>
                  </a:cubicBezTo>
                  <a:cubicBezTo>
                    <a:pt x="60" y="295"/>
                    <a:pt x="72" y="367"/>
                    <a:pt x="72" y="438"/>
                  </a:cubicBezTo>
                  <a:cubicBezTo>
                    <a:pt x="72" y="533"/>
                    <a:pt x="155" y="605"/>
                    <a:pt x="238" y="605"/>
                  </a:cubicBezTo>
                  <a:cubicBezTo>
                    <a:pt x="334" y="605"/>
                    <a:pt x="405" y="533"/>
                    <a:pt x="405" y="438"/>
                  </a:cubicBezTo>
                  <a:cubicBezTo>
                    <a:pt x="417" y="319"/>
                    <a:pt x="393" y="200"/>
                    <a:pt x="346" y="105"/>
                  </a:cubicBezTo>
                  <a:cubicBezTo>
                    <a:pt x="318" y="32"/>
                    <a:pt x="25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2" name="Google Shape;18082;p64"/>
            <p:cNvSpPr/>
            <p:nvPr/>
          </p:nvSpPr>
          <p:spPr>
            <a:xfrm>
              <a:off x="2501677" y="2906162"/>
              <a:ext cx="367328" cy="327296"/>
            </a:xfrm>
            <a:custGeom>
              <a:rect b="b" l="l" r="r" t="t"/>
              <a:pathLst>
                <a:path extrusionOk="0" h="10228" w="11479">
                  <a:moveTo>
                    <a:pt x="703" y="346"/>
                  </a:moveTo>
                  <a:cubicBezTo>
                    <a:pt x="811" y="346"/>
                    <a:pt x="894" y="441"/>
                    <a:pt x="894" y="548"/>
                  </a:cubicBezTo>
                  <a:cubicBezTo>
                    <a:pt x="894" y="643"/>
                    <a:pt x="811" y="739"/>
                    <a:pt x="703" y="739"/>
                  </a:cubicBezTo>
                  <a:cubicBezTo>
                    <a:pt x="596" y="739"/>
                    <a:pt x="513" y="643"/>
                    <a:pt x="513" y="548"/>
                  </a:cubicBezTo>
                  <a:cubicBezTo>
                    <a:pt x="513" y="441"/>
                    <a:pt x="596" y="346"/>
                    <a:pt x="703" y="346"/>
                  </a:cubicBezTo>
                  <a:close/>
                  <a:moveTo>
                    <a:pt x="2144" y="346"/>
                  </a:moveTo>
                  <a:cubicBezTo>
                    <a:pt x="2251" y="346"/>
                    <a:pt x="2335" y="441"/>
                    <a:pt x="2335" y="536"/>
                  </a:cubicBezTo>
                  <a:cubicBezTo>
                    <a:pt x="2335" y="643"/>
                    <a:pt x="2251" y="739"/>
                    <a:pt x="2144" y="739"/>
                  </a:cubicBezTo>
                  <a:cubicBezTo>
                    <a:pt x="2049" y="739"/>
                    <a:pt x="1954" y="643"/>
                    <a:pt x="1954" y="536"/>
                  </a:cubicBezTo>
                  <a:cubicBezTo>
                    <a:pt x="1954" y="441"/>
                    <a:pt x="2037" y="346"/>
                    <a:pt x="2144" y="346"/>
                  </a:cubicBezTo>
                  <a:close/>
                  <a:moveTo>
                    <a:pt x="7240" y="2167"/>
                  </a:moveTo>
                  <a:cubicBezTo>
                    <a:pt x="9395" y="2167"/>
                    <a:pt x="11145" y="3918"/>
                    <a:pt x="11145" y="6085"/>
                  </a:cubicBezTo>
                  <a:cubicBezTo>
                    <a:pt x="11145" y="7787"/>
                    <a:pt x="9764" y="9168"/>
                    <a:pt x="8050" y="9168"/>
                  </a:cubicBezTo>
                  <a:cubicBezTo>
                    <a:pt x="7514" y="9168"/>
                    <a:pt x="7014" y="9013"/>
                    <a:pt x="6597" y="8680"/>
                  </a:cubicBezTo>
                  <a:cubicBezTo>
                    <a:pt x="6180" y="8371"/>
                    <a:pt x="5883" y="7942"/>
                    <a:pt x="5716" y="7454"/>
                  </a:cubicBezTo>
                  <a:cubicBezTo>
                    <a:pt x="5692" y="7370"/>
                    <a:pt x="5633" y="7335"/>
                    <a:pt x="5561" y="7335"/>
                  </a:cubicBezTo>
                  <a:cubicBezTo>
                    <a:pt x="5537" y="7335"/>
                    <a:pt x="5525" y="7335"/>
                    <a:pt x="5513" y="7347"/>
                  </a:cubicBezTo>
                  <a:cubicBezTo>
                    <a:pt x="5418" y="7370"/>
                    <a:pt x="5383" y="7466"/>
                    <a:pt x="5406" y="7549"/>
                  </a:cubicBezTo>
                  <a:cubicBezTo>
                    <a:pt x="5454" y="7692"/>
                    <a:pt x="5502" y="7823"/>
                    <a:pt x="5561" y="7942"/>
                  </a:cubicBezTo>
                  <a:cubicBezTo>
                    <a:pt x="5190" y="8141"/>
                    <a:pt x="4851" y="8237"/>
                    <a:pt x="4541" y="8237"/>
                  </a:cubicBezTo>
                  <a:cubicBezTo>
                    <a:pt x="4314" y="8237"/>
                    <a:pt x="4103" y="8186"/>
                    <a:pt x="3906" y="8085"/>
                  </a:cubicBezTo>
                  <a:cubicBezTo>
                    <a:pt x="3347" y="7787"/>
                    <a:pt x="3097" y="7168"/>
                    <a:pt x="3073" y="6823"/>
                  </a:cubicBezTo>
                  <a:cubicBezTo>
                    <a:pt x="2930" y="5573"/>
                    <a:pt x="3323" y="4358"/>
                    <a:pt x="4120" y="3477"/>
                  </a:cubicBezTo>
                  <a:cubicBezTo>
                    <a:pt x="4906" y="2620"/>
                    <a:pt x="6002" y="2167"/>
                    <a:pt x="7240" y="2167"/>
                  </a:cubicBezTo>
                  <a:close/>
                  <a:moveTo>
                    <a:pt x="1430" y="2703"/>
                  </a:moveTo>
                  <a:cubicBezTo>
                    <a:pt x="1834" y="2703"/>
                    <a:pt x="2156" y="3025"/>
                    <a:pt x="2156" y="3429"/>
                  </a:cubicBezTo>
                  <a:lnTo>
                    <a:pt x="2156" y="5763"/>
                  </a:lnTo>
                  <a:cubicBezTo>
                    <a:pt x="2156" y="6180"/>
                    <a:pt x="2370" y="6573"/>
                    <a:pt x="2716" y="6811"/>
                  </a:cubicBezTo>
                  <a:lnTo>
                    <a:pt x="2716" y="6882"/>
                  </a:lnTo>
                  <a:cubicBezTo>
                    <a:pt x="2751" y="7299"/>
                    <a:pt x="3049" y="8061"/>
                    <a:pt x="3728" y="8418"/>
                  </a:cubicBezTo>
                  <a:cubicBezTo>
                    <a:pt x="3978" y="8549"/>
                    <a:pt x="4240" y="8609"/>
                    <a:pt x="4501" y="8609"/>
                  </a:cubicBezTo>
                  <a:cubicBezTo>
                    <a:pt x="4942" y="8609"/>
                    <a:pt x="5359" y="8442"/>
                    <a:pt x="5704" y="8263"/>
                  </a:cubicBezTo>
                  <a:cubicBezTo>
                    <a:pt x="5883" y="8549"/>
                    <a:pt x="6109" y="8787"/>
                    <a:pt x="6371" y="8990"/>
                  </a:cubicBezTo>
                  <a:cubicBezTo>
                    <a:pt x="6859" y="9347"/>
                    <a:pt x="7430" y="9549"/>
                    <a:pt x="8038" y="9549"/>
                  </a:cubicBezTo>
                  <a:cubicBezTo>
                    <a:pt x="8704" y="9549"/>
                    <a:pt x="9323" y="9359"/>
                    <a:pt x="9859" y="9025"/>
                  </a:cubicBezTo>
                  <a:lnTo>
                    <a:pt x="10705" y="9585"/>
                  </a:lnTo>
                  <a:cubicBezTo>
                    <a:pt x="10752" y="9621"/>
                    <a:pt x="10776" y="9680"/>
                    <a:pt x="10776" y="9740"/>
                  </a:cubicBezTo>
                  <a:cubicBezTo>
                    <a:pt x="10800" y="9811"/>
                    <a:pt x="10705" y="9906"/>
                    <a:pt x="10597" y="9906"/>
                  </a:cubicBezTo>
                  <a:lnTo>
                    <a:pt x="4478" y="9906"/>
                  </a:lnTo>
                  <a:cubicBezTo>
                    <a:pt x="2596" y="9906"/>
                    <a:pt x="1061" y="8371"/>
                    <a:pt x="1061" y="6477"/>
                  </a:cubicBezTo>
                  <a:lnTo>
                    <a:pt x="1061" y="4477"/>
                  </a:lnTo>
                  <a:cubicBezTo>
                    <a:pt x="1120" y="4489"/>
                    <a:pt x="1180" y="4489"/>
                    <a:pt x="1251" y="4489"/>
                  </a:cubicBezTo>
                  <a:cubicBezTo>
                    <a:pt x="1346" y="4489"/>
                    <a:pt x="1418" y="4418"/>
                    <a:pt x="1418" y="4322"/>
                  </a:cubicBezTo>
                  <a:cubicBezTo>
                    <a:pt x="1418" y="4239"/>
                    <a:pt x="1346" y="4156"/>
                    <a:pt x="1251" y="4156"/>
                  </a:cubicBezTo>
                  <a:cubicBezTo>
                    <a:pt x="751" y="4156"/>
                    <a:pt x="346" y="3763"/>
                    <a:pt x="346" y="3251"/>
                  </a:cubicBezTo>
                  <a:lnTo>
                    <a:pt x="346" y="3072"/>
                  </a:lnTo>
                  <a:cubicBezTo>
                    <a:pt x="346" y="2870"/>
                    <a:pt x="513" y="2703"/>
                    <a:pt x="715" y="2703"/>
                  </a:cubicBezTo>
                  <a:close/>
                  <a:moveTo>
                    <a:pt x="715" y="0"/>
                  </a:moveTo>
                  <a:cubicBezTo>
                    <a:pt x="418" y="0"/>
                    <a:pt x="203" y="239"/>
                    <a:pt x="203" y="524"/>
                  </a:cubicBezTo>
                  <a:cubicBezTo>
                    <a:pt x="203" y="810"/>
                    <a:pt x="418" y="1036"/>
                    <a:pt x="691" y="1048"/>
                  </a:cubicBezTo>
                  <a:lnTo>
                    <a:pt x="953" y="2322"/>
                  </a:lnTo>
                  <a:lnTo>
                    <a:pt x="715" y="2322"/>
                  </a:lnTo>
                  <a:cubicBezTo>
                    <a:pt x="334" y="2322"/>
                    <a:pt x="1" y="2644"/>
                    <a:pt x="1" y="3037"/>
                  </a:cubicBezTo>
                  <a:lnTo>
                    <a:pt x="1" y="3215"/>
                  </a:lnTo>
                  <a:cubicBezTo>
                    <a:pt x="1" y="3727"/>
                    <a:pt x="299" y="4156"/>
                    <a:pt x="715" y="4358"/>
                  </a:cubicBezTo>
                  <a:lnTo>
                    <a:pt x="715" y="6466"/>
                  </a:lnTo>
                  <a:cubicBezTo>
                    <a:pt x="715" y="8549"/>
                    <a:pt x="2418" y="10228"/>
                    <a:pt x="4478" y="10228"/>
                  </a:cubicBezTo>
                  <a:lnTo>
                    <a:pt x="10597" y="10228"/>
                  </a:lnTo>
                  <a:cubicBezTo>
                    <a:pt x="10883" y="10228"/>
                    <a:pt x="11121" y="9990"/>
                    <a:pt x="11121" y="9716"/>
                  </a:cubicBezTo>
                  <a:cubicBezTo>
                    <a:pt x="11121" y="9549"/>
                    <a:pt x="11038" y="9383"/>
                    <a:pt x="10895" y="9299"/>
                  </a:cubicBezTo>
                  <a:lnTo>
                    <a:pt x="10157" y="8799"/>
                  </a:lnTo>
                  <a:cubicBezTo>
                    <a:pt x="10955" y="8180"/>
                    <a:pt x="11479" y="7192"/>
                    <a:pt x="11479" y="6096"/>
                  </a:cubicBezTo>
                  <a:cubicBezTo>
                    <a:pt x="11479" y="3739"/>
                    <a:pt x="9574" y="1834"/>
                    <a:pt x="7216" y="1834"/>
                  </a:cubicBezTo>
                  <a:cubicBezTo>
                    <a:pt x="5894" y="1834"/>
                    <a:pt x="4704" y="2346"/>
                    <a:pt x="3859" y="3251"/>
                  </a:cubicBezTo>
                  <a:cubicBezTo>
                    <a:pt x="3108" y="4072"/>
                    <a:pt x="2692" y="5168"/>
                    <a:pt x="2680" y="6335"/>
                  </a:cubicBezTo>
                  <a:cubicBezTo>
                    <a:pt x="2549" y="6168"/>
                    <a:pt x="2477" y="5977"/>
                    <a:pt x="2477" y="5751"/>
                  </a:cubicBezTo>
                  <a:lnTo>
                    <a:pt x="2477" y="3418"/>
                  </a:lnTo>
                  <a:cubicBezTo>
                    <a:pt x="2477" y="3001"/>
                    <a:pt x="2215" y="2632"/>
                    <a:pt x="1882" y="2453"/>
                  </a:cubicBezTo>
                  <a:lnTo>
                    <a:pt x="2156" y="1060"/>
                  </a:lnTo>
                  <a:cubicBezTo>
                    <a:pt x="2442" y="1048"/>
                    <a:pt x="2656" y="810"/>
                    <a:pt x="2656" y="548"/>
                  </a:cubicBezTo>
                  <a:cubicBezTo>
                    <a:pt x="2656" y="251"/>
                    <a:pt x="2418" y="24"/>
                    <a:pt x="2132" y="24"/>
                  </a:cubicBezTo>
                  <a:cubicBezTo>
                    <a:pt x="1834" y="24"/>
                    <a:pt x="1608" y="262"/>
                    <a:pt x="1608" y="548"/>
                  </a:cubicBezTo>
                  <a:cubicBezTo>
                    <a:pt x="1608" y="727"/>
                    <a:pt x="1703" y="882"/>
                    <a:pt x="1846" y="977"/>
                  </a:cubicBezTo>
                  <a:lnTo>
                    <a:pt x="1561" y="2358"/>
                  </a:lnTo>
                  <a:cubicBezTo>
                    <a:pt x="1525" y="2358"/>
                    <a:pt x="1477" y="2346"/>
                    <a:pt x="1418" y="2346"/>
                  </a:cubicBezTo>
                  <a:lnTo>
                    <a:pt x="1287" y="2346"/>
                  </a:lnTo>
                  <a:lnTo>
                    <a:pt x="1001" y="977"/>
                  </a:lnTo>
                  <a:cubicBezTo>
                    <a:pt x="1144" y="882"/>
                    <a:pt x="1239" y="715"/>
                    <a:pt x="1239" y="524"/>
                  </a:cubicBezTo>
                  <a:cubicBezTo>
                    <a:pt x="1239" y="227"/>
                    <a:pt x="1001"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083" name="Google Shape;18083;p64"/>
          <p:cNvSpPr/>
          <p:nvPr/>
        </p:nvSpPr>
        <p:spPr>
          <a:xfrm>
            <a:off x="3569968" y="3005594"/>
            <a:ext cx="368832" cy="281600"/>
          </a:xfrm>
          <a:custGeom>
            <a:rect b="b" l="l" r="r" t="t"/>
            <a:pathLst>
              <a:path extrusionOk="0" h="8800" w="11526">
                <a:moveTo>
                  <a:pt x="5787" y="3215"/>
                </a:moveTo>
                <a:cubicBezTo>
                  <a:pt x="5894" y="3215"/>
                  <a:pt x="5977" y="3299"/>
                  <a:pt x="5977" y="3406"/>
                </a:cubicBezTo>
                <a:cubicBezTo>
                  <a:pt x="5977" y="3501"/>
                  <a:pt x="5894" y="3596"/>
                  <a:pt x="5787" y="3596"/>
                </a:cubicBezTo>
                <a:cubicBezTo>
                  <a:pt x="5679" y="3596"/>
                  <a:pt x="5596" y="3501"/>
                  <a:pt x="5596" y="3406"/>
                </a:cubicBezTo>
                <a:cubicBezTo>
                  <a:pt x="5596" y="3299"/>
                  <a:pt x="5679" y="3215"/>
                  <a:pt x="5787" y="3215"/>
                </a:cubicBezTo>
                <a:close/>
                <a:moveTo>
                  <a:pt x="10632" y="346"/>
                </a:moveTo>
                <a:cubicBezTo>
                  <a:pt x="10894" y="346"/>
                  <a:pt x="11049" y="394"/>
                  <a:pt x="11133" y="489"/>
                </a:cubicBezTo>
                <a:cubicBezTo>
                  <a:pt x="11192" y="537"/>
                  <a:pt x="11192" y="620"/>
                  <a:pt x="11192" y="703"/>
                </a:cubicBezTo>
                <a:cubicBezTo>
                  <a:pt x="11192" y="858"/>
                  <a:pt x="11049" y="1084"/>
                  <a:pt x="10918" y="1334"/>
                </a:cubicBezTo>
                <a:lnTo>
                  <a:pt x="10787" y="1560"/>
                </a:lnTo>
                <a:cubicBezTo>
                  <a:pt x="10656" y="1346"/>
                  <a:pt x="10394" y="1096"/>
                  <a:pt x="9942" y="953"/>
                </a:cubicBezTo>
                <a:cubicBezTo>
                  <a:pt x="9922" y="945"/>
                  <a:pt x="9902" y="941"/>
                  <a:pt x="9882" y="941"/>
                </a:cubicBezTo>
                <a:cubicBezTo>
                  <a:pt x="9817" y="941"/>
                  <a:pt x="9755" y="982"/>
                  <a:pt x="9728" y="1037"/>
                </a:cubicBezTo>
                <a:cubicBezTo>
                  <a:pt x="9680" y="1132"/>
                  <a:pt x="9728" y="1227"/>
                  <a:pt x="9835" y="1275"/>
                </a:cubicBezTo>
                <a:cubicBezTo>
                  <a:pt x="10442" y="1489"/>
                  <a:pt x="10597" y="1882"/>
                  <a:pt x="10609" y="1941"/>
                </a:cubicBezTo>
                <a:cubicBezTo>
                  <a:pt x="10418" y="2394"/>
                  <a:pt x="10299" y="2894"/>
                  <a:pt x="10490" y="3477"/>
                </a:cubicBezTo>
                <a:cubicBezTo>
                  <a:pt x="10501" y="3537"/>
                  <a:pt x="10501" y="3585"/>
                  <a:pt x="10454" y="3632"/>
                </a:cubicBezTo>
                <a:cubicBezTo>
                  <a:pt x="10192" y="3977"/>
                  <a:pt x="8823" y="4108"/>
                  <a:pt x="8239" y="4132"/>
                </a:cubicBezTo>
                <a:cubicBezTo>
                  <a:pt x="7799" y="4156"/>
                  <a:pt x="7376" y="4165"/>
                  <a:pt x="7041" y="4165"/>
                </a:cubicBezTo>
                <a:cubicBezTo>
                  <a:pt x="6706" y="4165"/>
                  <a:pt x="6459" y="4156"/>
                  <a:pt x="6370" y="4144"/>
                </a:cubicBezTo>
                <a:cubicBezTo>
                  <a:pt x="6346" y="4108"/>
                  <a:pt x="6334" y="4073"/>
                  <a:pt x="6322" y="4037"/>
                </a:cubicBezTo>
                <a:cubicBezTo>
                  <a:pt x="6310" y="4025"/>
                  <a:pt x="6322" y="3966"/>
                  <a:pt x="6322" y="3966"/>
                </a:cubicBezTo>
                <a:cubicBezTo>
                  <a:pt x="6346" y="3835"/>
                  <a:pt x="6763" y="2906"/>
                  <a:pt x="7525" y="2037"/>
                </a:cubicBezTo>
                <a:cubicBezTo>
                  <a:pt x="7763" y="1751"/>
                  <a:pt x="8061" y="1465"/>
                  <a:pt x="8406" y="1203"/>
                </a:cubicBezTo>
                <a:cubicBezTo>
                  <a:pt x="8692" y="1156"/>
                  <a:pt x="8954" y="1156"/>
                  <a:pt x="9192" y="1156"/>
                </a:cubicBezTo>
                <a:cubicBezTo>
                  <a:pt x="9287" y="1156"/>
                  <a:pt x="9370" y="1096"/>
                  <a:pt x="9370" y="1001"/>
                </a:cubicBezTo>
                <a:cubicBezTo>
                  <a:pt x="9382" y="918"/>
                  <a:pt x="9311" y="822"/>
                  <a:pt x="9204" y="822"/>
                </a:cubicBezTo>
                <a:lnTo>
                  <a:pt x="8954" y="822"/>
                </a:lnTo>
                <a:cubicBezTo>
                  <a:pt x="9442" y="548"/>
                  <a:pt x="10013" y="346"/>
                  <a:pt x="10632" y="346"/>
                </a:cubicBezTo>
                <a:close/>
                <a:moveTo>
                  <a:pt x="917" y="334"/>
                </a:moveTo>
                <a:cubicBezTo>
                  <a:pt x="1548" y="334"/>
                  <a:pt x="2108" y="537"/>
                  <a:pt x="2596" y="810"/>
                </a:cubicBezTo>
                <a:lnTo>
                  <a:pt x="2358" y="810"/>
                </a:lnTo>
                <a:cubicBezTo>
                  <a:pt x="2274" y="810"/>
                  <a:pt x="2191" y="894"/>
                  <a:pt x="2191" y="989"/>
                </a:cubicBezTo>
                <a:cubicBezTo>
                  <a:pt x="2191" y="1084"/>
                  <a:pt x="2286" y="1156"/>
                  <a:pt x="2381" y="1156"/>
                </a:cubicBezTo>
                <a:cubicBezTo>
                  <a:pt x="2438" y="1153"/>
                  <a:pt x="2495" y="1151"/>
                  <a:pt x="2554" y="1151"/>
                </a:cubicBezTo>
                <a:cubicBezTo>
                  <a:pt x="2745" y="1151"/>
                  <a:pt x="2949" y="1167"/>
                  <a:pt x="3167" y="1203"/>
                </a:cubicBezTo>
                <a:cubicBezTo>
                  <a:pt x="3501" y="1465"/>
                  <a:pt x="3798" y="1763"/>
                  <a:pt x="4036" y="2037"/>
                </a:cubicBezTo>
                <a:cubicBezTo>
                  <a:pt x="4798" y="2918"/>
                  <a:pt x="5227" y="3823"/>
                  <a:pt x="5251" y="3966"/>
                </a:cubicBezTo>
                <a:lnTo>
                  <a:pt x="5251" y="4061"/>
                </a:lnTo>
                <a:cubicBezTo>
                  <a:pt x="5227" y="4085"/>
                  <a:pt x="5215" y="4120"/>
                  <a:pt x="5203" y="4168"/>
                </a:cubicBezTo>
                <a:cubicBezTo>
                  <a:pt x="5120" y="4168"/>
                  <a:pt x="4867" y="4174"/>
                  <a:pt x="4525" y="4174"/>
                </a:cubicBezTo>
                <a:cubicBezTo>
                  <a:pt x="4182" y="4174"/>
                  <a:pt x="3751" y="4168"/>
                  <a:pt x="3310" y="4144"/>
                </a:cubicBezTo>
                <a:cubicBezTo>
                  <a:pt x="2751" y="4085"/>
                  <a:pt x="1369" y="3966"/>
                  <a:pt x="1096" y="3608"/>
                </a:cubicBezTo>
                <a:cubicBezTo>
                  <a:pt x="1072" y="3573"/>
                  <a:pt x="1048" y="3525"/>
                  <a:pt x="1072" y="3465"/>
                </a:cubicBezTo>
                <a:cubicBezTo>
                  <a:pt x="1262" y="2894"/>
                  <a:pt x="1143" y="2382"/>
                  <a:pt x="953" y="1930"/>
                </a:cubicBezTo>
                <a:cubicBezTo>
                  <a:pt x="965" y="1870"/>
                  <a:pt x="1096" y="1465"/>
                  <a:pt x="1727" y="1263"/>
                </a:cubicBezTo>
                <a:cubicBezTo>
                  <a:pt x="1798" y="1227"/>
                  <a:pt x="1858" y="1156"/>
                  <a:pt x="1846" y="1072"/>
                </a:cubicBezTo>
                <a:cubicBezTo>
                  <a:pt x="1825" y="981"/>
                  <a:pt x="1753" y="924"/>
                  <a:pt x="1666" y="924"/>
                </a:cubicBezTo>
                <a:cubicBezTo>
                  <a:pt x="1651" y="924"/>
                  <a:pt x="1635" y="926"/>
                  <a:pt x="1619" y="929"/>
                </a:cubicBezTo>
                <a:cubicBezTo>
                  <a:pt x="1155" y="1084"/>
                  <a:pt x="905" y="1346"/>
                  <a:pt x="774" y="1549"/>
                </a:cubicBezTo>
                <a:lnTo>
                  <a:pt x="631" y="1322"/>
                </a:lnTo>
                <a:cubicBezTo>
                  <a:pt x="500" y="1072"/>
                  <a:pt x="369" y="846"/>
                  <a:pt x="369" y="691"/>
                </a:cubicBezTo>
                <a:cubicBezTo>
                  <a:pt x="369" y="620"/>
                  <a:pt x="369" y="537"/>
                  <a:pt x="429" y="477"/>
                </a:cubicBezTo>
                <a:cubicBezTo>
                  <a:pt x="500" y="382"/>
                  <a:pt x="667" y="334"/>
                  <a:pt x="917" y="334"/>
                </a:cubicBezTo>
                <a:close/>
                <a:moveTo>
                  <a:pt x="6680" y="4478"/>
                </a:moveTo>
                <a:lnTo>
                  <a:pt x="8751" y="5716"/>
                </a:lnTo>
                <a:lnTo>
                  <a:pt x="8751" y="5716"/>
                </a:lnTo>
                <a:lnTo>
                  <a:pt x="7108" y="5609"/>
                </a:lnTo>
                <a:lnTo>
                  <a:pt x="6501" y="4870"/>
                </a:lnTo>
                <a:lnTo>
                  <a:pt x="6453" y="4478"/>
                </a:lnTo>
                <a:close/>
                <a:moveTo>
                  <a:pt x="5120" y="4478"/>
                </a:moveTo>
                <a:cubicBezTo>
                  <a:pt x="5096" y="4597"/>
                  <a:pt x="5084" y="4728"/>
                  <a:pt x="5072" y="4882"/>
                </a:cubicBezTo>
                <a:lnTo>
                  <a:pt x="4441" y="5609"/>
                </a:lnTo>
                <a:lnTo>
                  <a:pt x="2810" y="5716"/>
                </a:lnTo>
                <a:lnTo>
                  <a:pt x="4882" y="4478"/>
                </a:lnTo>
                <a:close/>
                <a:moveTo>
                  <a:pt x="2322" y="4358"/>
                </a:moveTo>
                <a:cubicBezTo>
                  <a:pt x="2596" y="4394"/>
                  <a:pt x="2929" y="4430"/>
                  <a:pt x="3298" y="4442"/>
                </a:cubicBezTo>
                <a:cubicBezTo>
                  <a:pt x="3632" y="4466"/>
                  <a:pt x="3941" y="4478"/>
                  <a:pt x="4227" y="4478"/>
                </a:cubicBezTo>
                <a:lnTo>
                  <a:pt x="2060" y="5751"/>
                </a:lnTo>
                <a:lnTo>
                  <a:pt x="1381" y="5799"/>
                </a:lnTo>
                <a:cubicBezTo>
                  <a:pt x="1453" y="5275"/>
                  <a:pt x="1786" y="4775"/>
                  <a:pt x="2322" y="4358"/>
                </a:cubicBezTo>
                <a:close/>
                <a:moveTo>
                  <a:pt x="9239" y="4370"/>
                </a:moveTo>
                <a:cubicBezTo>
                  <a:pt x="9787" y="4775"/>
                  <a:pt x="10097" y="5275"/>
                  <a:pt x="10180" y="5811"/>
                </a:cubicBezTo>
                <a:lnTo>
                  <a:pt x="9489" y="5775"/>
                </a:lnTo>
                <a:lnTo>
                  <a:pt x="7334" y="4489"/>
                </a:lnTo>
                <a:cubicBezTo>
                  <a:pt x="7620" y="4489"/>
                  <a:pt x="7930" y="4478"/>
                  <a:pt x="8251" y="4466"/>
                </a:cubicBezTo>
                <a:cubicBezTo>
                  <a:pt x="8632" y="4442"/>
                  <a:pt x="8954" y="4418"/>
                  <a:pt x="9239" y="4370"/>
                </a:cubicBezTo>
                <a:close/>
                <a:moveTo>
                  <a:pt x="5787" y="3942"/>
                </a:moveTo>
                <a:cubicBezTo>
                  <a:pt x="5846" y="3942"/>
                  <a:pt x="5953" y="4025"/>
                  <a:pt x="6013" y="4180"/>
                </a:cubicBezTo>
                <a:cubicBezTo>
                  <a:pt x="6096" y="4370"/>
                  <a:pt x="6156" y="4656"/>
                  <a:pt x="6156" y="4930"/>
                </a:cubicBezTo>
                <a:cubicBezTo>
                  <a:pt x="6156" y="5216"/>
                  <a:pt x="6108" y="5501"/>
                  <a:pt x="6013" y="5692"/>
                </a:cubicBezTo>
                <a:cubicBezTo>
                  <a:pt x="5953" y="5847"/>
                  <a:pt x="5858" y="5930"/>
                  <a:pt x="5787" y="5930"/>
                </a:cubicBezTo>
                <a:cubicBezTo>
                  <a:pt x="5715" y="5930"/>
                  <a:pt x="5620" y="5847"/>
                  <a:pt x="5560" y="5692"/>
                </a:cubicBezTo>
                <a:cubicBezTo>
                  <a:pt x="5477" y="5501"/>
                  <a:pt x="5418" y="5216"/>
                  <a:pt x="5418" y="4930"/>
                </a:cubicBezTo>
                <a:cubicBezTo>
                  <a:pt x="5418" y="4656"/>
                  <a:pt x="5453" y="4370"/>
                  <a:pt x="5560" y="4180"/>
                </a:cubicBezTo>
                <a:cubicBezTo>
                  <a:pt x="5632" y="4025"/>
                  <a:pt x="5727" y="3942"/>
                  <a:pt x="5787" y="3942"/>
                </a:cubicBezTo>
                <a:close/>
                <a:moveTo>
                  <a:pt x="5096" y="5370"/>
                </a:moveTo>
                <a:cubicBezTo>
                  <a:pt x="5179" y="5787"/>
                  <a:pt x="5334" y="6097"/>
                  <a:pt x="5548" y="6216"/>
                </a:cubicBezTo>
                <a:cubicBezTo>
                  <a:pt x="5477" y="6442"/>
                  <a:pt x="5298" y="6859"/>
                  <a:pt x="5084" y="7275"/>
                </a:cubicBezTo>
                <a:cubicBezTo>
                  <a:pt x="4906" y="7633"/>
                  <a:pt x="4739" y="7895"/>
                  <a:pt x="4584" y="8109"/>
                </a:cubicBezTo>
                <a:cubicBezTo>
                  <a:pt x="4358" y="8407"/>
                  <a:pt x="4203" y="8442"/>
                  <a:pt x="4144" y="8466"/>
                </a:cubicBezTo>
                <a:cubicBezTo>
                  <a:pt x="4068" y="8471"/>
                  <a:pt x="3994" y="8474"/>
                  <a:pt x="3920" y="8474"/>
                </a:cubicBezTo>
                <a:cubicBezTo>
                  <a:pt x="3493" y="8474"/>
                  <a:pt x="3094" y="8384"/>
                  <a:pt x="2739" y="8180"/>
                </a:cubicBezTo>
                <a:lnTo>
                  <a:pt x="2977" y="7895"/>
                </a:lnTo>
                <a:cubicBezTo>
                  <a:pt x="3036" y="7823"/>
                  <a:pt x="3012" y="7716"/>
                  <a:pt x="2953" y="7656"/>
                </a:cubicBezTo>
                <a:cubicBezTo>
                  <a:pt x="2924" y="7632"/>
                  <a:pt x="2889" y="7622"/>
                  <a:pt x="2854" y="7622"/>
                </a:cubicBezTo>
                <a:cubicBezTo>
                  <a:pt x="2803" y="7622"/>
                  <a:pt x="2750" y="7645"/>
                  <a:pt x="2715" y="7680"/>
                </a:cubicBezTo>
                <a:lnTo>
                  <a:pt x="2453" y="7990"/>
                </a:lnTo>
                <a:cubicBezTo>
                  <a:pt x="2215" y="7811"/>
                  <a:pt x="1989" y="7573"/>
                  <a:pt x="1786" y="7275"/>
                </a:cubicBezTo>
                <a:cubicBezTo>
                  <a:pt x="1524" y="6918"/>
                  <a:pt x="1393" y="6525"/>
                  <a:pt x="1369" y="6156"/>
                </a:cubicBezTo>
                <a:lnTo>
                  <a:pt x="4144" y="5978"/>
                </a:lnTo>
                <a:lnTo>
                  <a:pt x="3179" y="7121"/>
                </a:lnTo>
                <a:cubicBezTo>
                  <a:pt x="3120" y="7204"/>
                  <a:pt x="3132" y="7299"/>
                  <a:pt x="3191" y="7359"/>
                </a:cubicBezTo>
                <a:cubicBezTo>
                  <a:pt x="3227" y="7395"/>
                  <a:pt x="3274" y="7406"/>
                  <a:pt x="3298" y="7406"/>
                </a:cubicBezTo>
                <a:cubicBezTo>
                  <a:pt x="3346" y="7406"/>
                  <a:pt x="3393" y="7395"/>
                  <a:pt x="3429" y="7347"/>
                </a:cubicBezTo>
                <a:lnTo>
                  <a:pt x="5096" y="5370"/>
                </a:lnTo>
                <a:close/>
                <a:moveTo>
                  <a:pt x="6465" y="5370"/>
                </a:moveTo>
                <a:lnTo>
                  <a:pt x="8132" y="7335"/>
                </a:lnTo>
                <a:cubicBezTo>
                  <a:pt x="8168" y="7371"/>
                  <a:pt x="8215" y="7395"/>
                  <a:pt x="8275" y="7395"/>
                </a:cubicBezTo>
                <a:cubicBezTo>
                  <a:pt x="8311" y="7395"/>
                  <a:pt x="8346" y="7371"/>
                  <a:pt x="8370" y="7347"/>
                </a:cubicBezTo>
                <a:cubicBezTo>
                  <a:pt x="8454" y="7287"/>
                  <a:pt x="8454" y="7180"/>
                  <a:pt x="8394" y="7109"/>
                </a:cubicBezTo>
                <a:lnTo>
                  <a:pt x="7418" y="5966"/>
                </a:lnTo>
                <a:lnTo>
                  <a:pt x="10204" y="6144"/>
                </a:lnTo>
                <a:cubicBezTo>
                  <a:pt x="10180" y="6513"/>
                  <a:pt x="10037" y="6906"/>
                  <a:pt x="9787" y="7275"/>
                </a:cubicBezTo>
                <a:cubicBezTo>
                  <a:pt x="9585" y="7573"/>
                  <a:pt x="9358" y="7811"/>
                  <a:pt x="9120" y="7990"/>
                </a:cubicBezTo>
                <a:lnTo>
                  <a:pt x="8847" y="7668"/>
                </a:lnTo>
                <a:cubicBezTo>
                  <a:pt x="8815" y="7631"/>
                  <a:pt x="8774" y="7613"/>
                  <a:pt x="8731" y="7613"/>
                </a:cubicBezTo>
                <a:cubicBezTo>
                  <a:pt x="8691" y="7613"/>
                  <a:pt x="8648" y="7628"/>
                  <a:pt x="8608" y="7656"/>
                </a:cubicBezTo>
                <a:cubicBezTo>
                  <a:pt x="8537" y="7716"/>
                  <a:pt x="8537" y="7823"/>
                  <a:pt x="8596" y="7895"/>
                </a:cubicBezTo>
                <a:lnTo>
                  <a:pt x="8835" y="8180"/>
                </a:lnTo>
                <a:cubicBezTo>
                  <a:pt x="8479" y="8384"/>
                  <a:pt x="8080" y="8474"/>
                  <a:pt x="7645" y="8474"/>
                </a:cubicBezTo>
                <a:cubicBezTo>
                  <a:pt x="7571" y="8474"/>
                  <a:pt x="7495" y="8471"/>
                  <a:pt x="7418" y="8466"/>
                </a:cubicBezTo>
                <a:cubicBezTo>
                  <a:pt x="7358" y="8466"/>
                  <a:pt x="7215" y="8407"/>
                  <a:pt x="6989" y="8109"/>
                </a:cubicBezTo>
                <a:cubicBezTo>
                  <a:pt x="6822" y="7895"/>
                  <a:pt x="6668" y="7609"/>
                  <a:pt x="6489" y="7275"/>
                </a:cubicBezTo>
                <a:cubicBezTo>
                  <a:pt x="6275" y="6859"/>
                  <a:pt x="6096" y="6442"/>
                  <a:pt x="6013" y="6216"/>
                </a:cubicBezTo>
                <a:cubicBezTo>
                  <a:pt x="6227" y="6097"/>
                  <a:pt x="6394" y="5763"/>
                  <a:pt x="6465" y="5370"/>
                </a:cubicBezTo>
                <a:close/>
                <a:moveTo>
                  <a:pt x="869" y="1"/>
                </a:moveTo>
                <a:cubicBezTo>
                  <a:pt x="500" y="1"/>
                  <a:pt x="262" y="84"/>
                  <a:pt x="119" y="263"/>
                </a:cubicBezTo>
                <a:cubicBezTo>
                  <a:pt x="0" y="429"/>
                  <a:pt x="0" y="608"/>
                  <a:pt x="0" y="703"/>
                </a:cubicBezTo>
                <a:cubicBezTo>
                  <a:pt x="0" y="953"/>
                  <a:pt x="143" y="1203"/>
                  <a:pt x="310" y="1501"/>
                </a:cubicBezTo>
                <a:cubicBezTo>
                  <a:pt x="595" y="2001"/>
                  <a:pt x="965" y="2644"/>
                  <a:pt x="715" y="3358"/>
                </a:cubicBezTo>
                <a:cubicBezTo>
                  <a:pt x="655" y="3525"/>
                  <a:pt x="679" y="3680"/>
                  <a:pt x="786" y="3823"/>
                </a:cubicBezTo>
                <a:cubicBezTo>
                  <a:pt x="929" y="4025"/>
                  <a:pt x="1286" y="4192"/>
                  <a:pt x="1822" y="4299"/>
                </a:cubicBezTo>
                <a:cubicBezTo>
                  <a:pt x="857" y="5156"/>
                  <a:pt x="715" y="6394"/>
                  <a:pt x="1453" y="7466"/>
                </a:cubicBezTo>
                <a:cubicBezTo>
                  <a:pt x="1858" y="8026"/>
                  <a:pt x="2322" y="8418"/>
                  <a:pt x="2834" y="8621"/>
                </a:cubicBezTo>
                <a:cubicBezTo>
                  <a:pt x="3155" y="8740"/>
                  <a:pt x="3477" y="8799"/>
                  <a:pt x="3834" y="8799"/>
                </a:cubicBezTo>
                <a:cubicBezTo>
                  <a:pt x="3929" y="8799"/>
                  <a:pt x="4024" y="8799"/>
                  <a:pt x="4120" y="8788"/>
                </a:cubicBezTo>
                <a:cubicBezTo>
                  <a:pt x="4322" y="8776"/>
                  <a:pt x="4548" y="8609"/>
                  <a:pt x="4786" y="8311"/>
                </a:cubicBezTo>
                <a:cubicBezTo>
                  <a:pt x="4953" y="8085"/>
                  <a:pt x="5144" y="7787"/>
                  <a:pt x="5322" y="7418"/>
                </a:cubicBezTo>
                <a:cubicBezTo>
                  <a:pt x="5418" y="7252"/>
                  <a:pt x="5489" y="7097"/>
                  <a:pt x="5548" y="6942"/>
                </a:cubicBezTo>
                <a:lnTo>
                  <a:pt x="5548" y="7537"/>
                </a:lnTo>
                <a:cubicBezTo>
                  <a:pt x="5548" y="7633"/>
                  <a:pt x="5620" y="7704"/>
                  <a:pt x="5715" y="7704"/>
                </a:cubicBezTo>
                <a:cubicBezTo>
                  <a:pt x="5799" y="7704"/>
                  <a:pt x="5870" y="7633"/>
                  <a:pt x="5870" y="7537"/>
                </a:cubicBezTo>
                <a:lnTo>
                  <a:pt x="5870" y="6954"/>
                </a:lnTo>
                <a:cubicBezTo>
                  <a:pt x="5929" y="7109"/>
                  <a:pt x="6013" y="7252"/>
                  <a:pt x="6096" y="7418"/>
                </a:cubicBezTo>
                <a:cubicBezTo>
                  <a:pt x="6287" y="7787"/>
                  <a:pt x="6465" y="8085"/>
                  <a:pt x="6632" y="8311"/>
                </a:cubicBezTo>
                <a:cubicBezTo>
                  <a:pt x="6870" y="8621"/>
                  <a:pt x="7096" y="8776"/>
                  <a:pt x="7299" y="8788"/>
                </a:cubicBezTo>
                <a:cubicBezTo>
                  <a:pt x="7406" y="8799"/>
                  <a:pt x="7501" y="8799"/>
                  <a:pt x="7584" y="8799"/>
                </a:cubicBezTo>
                <a:cubicBezTo>
                  <a:pt x="7942" y="8799"/>
                  <a:pt x="8275" y="8740"/>
                  <a:pt x="8585" y="8621"/>
                </a:cubicBezTo>
                <a:cubicBezTo>
                  <a:pt x="9108" y="8418"/>
                  <a:pt x="9585" y="8026"/>
                  <a:pt x="9966" y="7466"/>
                </a:cubicBezTo>
                <a:cubicBezTo>
                  <a:pt x="10728" y="6394"/>
                  <a:pt x="10561" y="5156"/>
                  <a:pt x="9597" y="4299"/>
                </a:cubicBezTo>
                <a:cubicBezTo>
                  <a:pt x="10144" y="4192"/>
                  <a:pt x="10490" y="4025"/>
                  <a:pt x="10632" y="3823"/>
                </a:cubicBezTo>
                <a:cubicBezTo>
                  <a:pt x="10740" y="3680"/>
                  <a:pt x="10775" y="3525"/>
                  <a:pt x="10716" y="3358"/>
                </a:cubicBezTo>
                <a:cubicBezTo>
                  <a:pt x="10478" y="2644"/>
                  <a:pt x="10835" y="2001"/>
                  <a:pt x="11109" y="1501"/>
                </a:cubicBezTo>
                <a:cubicBezTo>
                  <a:pt x="11275" y="1203"/>
                  <a:pt x="11430" y="941"/>
                  <a:pt x="11430" y="703"/>
                </a:cubicBezTo>
                <a:cubicBezTo>
                  <a:pt x="11525" y="608"/>
                  <a:pt x="11525" y="406"/>
                  <a:pt x="11394" y="263"/>
                </a:cubicBezTo>
                <a:cubicBezTo>
                  <a:pt x="11252" y="84"/>
                  <a:pt x="11013" y="1"/>
                  <a:pt x="10632" y="1"/>
                </a:cubicBezTo>
                <a:cubicBezTo>
                  <a:pt x="9120" y="1"/>
                  <a:pt x="7942" y="989"/>
                  <a:pt x="7215" y="1846"/>
                </a:cubicBezTo>
                <a:cubicBezTo>
                  <a:pt x="6787" y="2346"/>
                  <a:pt x="6465" y="2834"/>
                  <a:pt x="6287" y="3144"/>
                </a:cubicBezTo>
                <a:cubicBezTo>
                  <a:pt x="6275" y="3168"/>
                  <a:pt x="6275" y="3180"/>
                  <a:pt x="6263" y="3204"/>
                </a:cubicBezTo>
                <a:cubicBezTo>
                  <a:pt x="6227" y="3132"/>
                  <a:pt x="6180" y="3061"/>
                  <a:pt x="6120" y="3013"/>
                </a:cubicBezTo>
                <a:cubicBezTo>
                  <a:pt x="6168" y="2846"/>
                  <a:pt x="6287" y="2442"/>
                  <a:pt x="6441" y="2013"/>
                </a:cubicBezTo>
                <a:cubicBezTo>
                  <a:pt x="6775" y="1084"/>
                  <a:pt x="6977" y="1049"/>
                  <a:pt x="6977" y="1049"/>
                </a:cubicBezTo>
                <a:cubicBezTo>
                  <a:pt x="6977" y="1049"/>
                  <a:pt x="7001" y="1060"/>
                  <a:pt x="7049" y="1144"/>
                </a:cubicBezTo>
                <a:cubicBezTo>
                  <a:pt x="7081" y="1193"/>
                  <a:pt x="7136" y="1225"/>
                  <a:pt x="7195" y="1225"/>
                </a:cubicBezTo>
                <a:cubicBezTo>
                  <a:pt x="7221" y="1225"/>
                  <a:pt x="7249" y="1218"/>
                  <a:pt x="7275" y="1203"/>
                </a:cubicBezTo>
                <a:cubicBezTo>
                  <a:pt x="7346" y="1156"/>
                  <a:pt x="7382" y="1049"/>
                  <a:pt x="7334" y="977"/>
                </a:cubicBezTo>
                <a:cubicBezTo>
                  <a:pt x="7205" y="779"/>
                  <a:pt x="7068" y="721"/>
                  <a:pt x="6971" y="721"/>
                </a:cubicBezTo>
                <a:cubicBezTo>
                  <a:pt x="6951" y="721"/>
                  <a:pt x="6934" y="723"/>
                  <a:pt x="6918" y="727"/>
                </a:cubicBezTo>
                <a:cubicBezTo>
                  <a:pt x="6561" y="763"/>
                  <a:pt x="6287" y="1394"/>
                  <a:pt x="6096" y="1930"/>
                </a:cubicBezTo>
                <a:cubicBezTo>
                  <a:pt x="5965" y="2311"/>
                  <a:pt x="5858" y="2692"/>
                  <a:pt x="5799" y="2870"/>
                </a:cubicBezTo>
                <a:lnTo>
                  <a:pt x="5715" y="2870"/>
                </a:lnTo>
                <a:cubicBezTo>
                  <a:pt x="5668" y="2668"/>
                  <a:pt x="5548" y="2299"/>
                  <a:pt x="5418" y="1930"/>
                </a:cubicBezTo>
                <a:cubicBezTo>
                  <a:pt x="5215" y="1394"/>
                  <a:pt x="4953" y="763"/>
                  <a:pt x="4596" y="727"/>
                </a:cubicBezTo>
                <a:cubicBezTo>
                  <a:pt x="4576" y="723"/>
                  <a:pt x="4555" y="721"/>
                  <a:pt x="4533" y="721"/>
                </a:cubicBezTo>
                <a:cubicBezTo>
                  <a:pt x="4422" y="721"/>
                  <a:pt x="4288" y="779"/>
                  <a:pt x="4179" y="977"/>
                </a:cubicBezTo>
                <a:cubicBezTo>
                  <a:pt x="4132" y="1049"/>
                  <a:pt x="4167" y="1156"/>
                  <a:pt x="4239" y="1203"/>
                </a:cubicBezTo>
                <a:cubicBezTo>
                  <a:pt x="4261" y="1214"/>
                  <a:pt x="4286" y="1220"/>
                  <a:pt x="4313" y="1220"/>
                </a:cubicBezTo>
                <a:cubicBezTo>
                  <a:pt x="4371" y="1220"/>
                  <a:pt x="4432" y="1193"/>
                  <a:pt x="4465" y="1144"/>
                </a:cubicBezTo>
                <a:cubicBezTo>
                  <a:pt x="4501" y="1049"/>
                  <a:pt x="4536" y="1049"/>
                  <a:pt x="4536" y="1049"/>
                </a:cubicBezTo>
                <a:cubicBezTo>
                  <a:pt x="4536" y="1049"/>
                  <a:pt x="4727" y="1084"/>
                  <a:pt x="5072" y="2013"/>
                </a:cubicBezTo>
                <a:cubicBezTo>
                  <a:pt x="5215" y="2430"/>
                  <a:pt x="5334" y="2846"/>
                  <a:pt x="5382" y="3013"/>
                </a:cubicBezTo>
                <a:cubicBezTo>
                  <a:pt x="5322" y="3073"/>
                  <a:pt x="5275" y="3132"/>
                  <a:pt x="5251" y="3204"/>
                </a:cubicBezTo>
                <a:cubicBezTo>
                  <a:pt x="5239" y="3180"/>
                  <a:pt x="5215" y="3168"/>
                  <a:pt x="5215" y="3144"/>
                </a:cubicBezTo>
                <a:cubicBezTo>
                  <a:pt x="5037" y="2834"/>
                  <a:pt x="4727" y="2346"/>
                  <a:pt x="4298" y="1846"/>
                </a:cubicBezTo>
                <a:cubicBezTo>
                  <a:pt x="3584" y="989"/>
                  <a:pt x="2393" y="1"/>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084" name="Google Shape;18084;p64"/>
          <p:cNvGrpSpPr/>
          <p:nvPr/>
        </p:nvGrpSpPr>
        <p:grpSpPr>
          <a:xfrm>
            <a:off x="3022448" y="2969914"/>
            <a:ext cx="367712" cy="354240"/>
            <a:chOff x="3050317" y="2893714"/>
            <a:chExt cx="367712" cy="354240"/>
          </a:xfrm>
        </p:grpSpPr>
        <p:sp>
          <p:nvSpPr>
            <p:cNvPr id="18085" name="Google Shape;18085;p64"/>
            <p:cNvSpPr/>
            <p:nvPr/>
          </p:nvSpPr>
          <p:spPr>
            <a:xfrm>
              <a:off x="3079661" y="2945010"/>
              <a:ext cx="33184" cy="33184"/>
            </a:xfrm>
            <a:custGeom>
              <a:rect b="b" l="l" r="r" t="t"/>
              <a:pathLst>
                <a:path extrusionOk="0" h="1037" w="1037">
                  <a:moveTo>
                    <a:pt x="513" y="346"/>
                  </a:moveTo>
                  <a:cubicBezTo>
                    <a:pt x="620" y="346"/>
                    <a:pt x="703" y="430"/>
                    <a:pt x="703" y="537"/>
                  </a:cubicBezTo>
                  <a:cubicBezTo>
                    <a:pt x="691" y="644"/>
                    <a:pt x="620" y="727"/>
                    <a:pt x="513" y="727"/>
                  </a:cubicBezTo>
                  <a:cubicBezTo>
                    <a:pt x="405" y="727"/>
                    <a:pt x="322" y="644"/>
                    <a:pt x="322" y="537"/>
                  </a:cubicBezTo>
                  <a:cubicBezTo>
                    <a:pt x="322" y="430"/>
                    <a:pt x="417" y="346"/>
                    <a:pt x="513" y="346"/>
                  </a:cubicBezTo>
                  <a:close/>
                  <a:moveTo>
                    <a:pt x="513" y="1"/>
                  </a:moveTo>
                  <a:cubicBezTo>
                    <a:pt x="215" y="1"/>
                    <a:pt x="1" y="239"/>
                    <a:pt x="1" y="513"/>
                  </a:cubicBezTo>
                  <a:cubicBezTo>
                    <a:pt x="1" y="811"/>
                    <a:pt x="239" y="1037"/>
                    <a:pt x="513" y="1037"/>
                  </a:cubicBezTo>
                  <a:cubicBezTo>
                    <a:pt x="810" y="1037"/>
                    <a:pt x="1037" y="799"/>
                    <a:pt x="1037" y="513"/>
                  </a:cubicBezTo>
                  <a:cubicBezTo>
                    <a:pt x="1037" y="239"/>
                    <a:pt x="798"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6" name="Google Shape;18086;p64"/>
            <p:cNvSpPr/>
            <p:nvPr/>
          </p:nvSpPr>
          <p:spPr>
            <a:xfrm>
              <a:off x="3050317" y="2893714"/>
              <a:ext cx="367712" cy="354240"/>
            </a:xfrm>
            <a:custGeom>
              <a:rect b="b" l="l" r="r" t="t"/>
              <a:pathLst>
                <a:path extrusionOk="0" h="11070" w="11491">
                  <a:moveTo>
                    <a:pt x="4156" y="5604"/>
                  </a:moveTo>
                  <a:lnTo>
                    <a:pt x="4156" y="5676"/>
                  </a:lnTo>
                  <a:cubicBezTo>
                    <a:pt x="4156" y="5795"/>
                    <a:pt x="4168" y="5902"/>
                    <a:pt x="4192" y="6021"/>
                  </a:cubicBezTo>
                  <a:lnTo>
                    <a:pt x="3847" y="5914"/>
                  </a:lnTo>
                  <a:cubicBezTo>
                    <a:pt x="3799" y="5902"/>
                    <a:pt x="3787" y="5854"/>
                    <a:pt x="3787" y="5843"/>
                  </a:cubicBezTo>
                  <a:cubicBezTo>
                    <a:pt x="3787" y="5831"/>
                    <a:pt x="3787" y="5783"/>
                    <a:pt x="3835" y="5771"/>
                  </a:cubicBezTo>
                  <a:lnTo>
                    <a:pt x="4156" y="5604"/>
                  </a:lnTo>
                  <a:close/>
                  <a:moveTo>
                    <a:pt x="4430" y="8748"/>
                  </a:moveTo>
                  <a:cubicBezTo>
                    <a:pt x="4501" y="8867"/>
                    <a:pt x="4585" y="8986"/>
                    <a:pt x="4692" y="9069"/>
                  </a:cubicBezTo>
                  <a:lnTo>
                    <a:pt x="4335" y="9188"/>
                  </a:lnTo>
                  <a:cubicBezTo>
                    <a:pt x="4323" y="9194"/>
                    <a:pt x="4313" y="9196"/>
                    <a:pt x="4304" y="9196"/>
                  </a:cubicBezTo>
                  <a:cubicBezTo>
                    <a:pt x="4276" y="9196"/>
                    <a:pt x="4260" y="9173"/>
                    <a:pt x="4251" y="9164"/>
                  </a:cubicBezTo>
                  <a:cubicBezTo>
                    <a:pt x="4228" y="9141"/>
                    <a:pt x="4216" y="9117"/>
                    <a:pt x="4251" y="9069"/>
                  </a:cubicBezTo>
                  <a:lnTo>
                    <a:pt x="4430" y="8748"/>
                  </a:lnTo>
                  <a:close/>
                  <a:moveTo>
                    <a:pt x="10657" y="9295"/>
                  </a:moveTo>
                  <a:lnTo>
                    <a:pt x="10681" y="9545"/>
                  </a:lnTo>
                  <a:cubicBezTo>
                    <a:pt x="10693" y="9593"/>
                    <a:pt x="10645" y="9605"/>
                    <a:pt x="10633" y="9629"/>
                  </a:cubicBezTo>
                  <a:cubicBezTo>
                    <a:pt x="10628" y="9629"/>
                    <a:pt x="10618" y="9631"/>
                    <a:pt x="10605" y="9631"/>
                  </a:cubicBezTo>
                  <a:cubicBezTo>
                    <a:pt x="10585" y="9631"/>
                    <a:pt x="10559" y="9626"/>
                    <a:pt x="10538" y="9605"/>
                  </a:cubicBezTo>
                  <a:lnTo>
                    <a:pt x="10347" y="9426"/>
                  </a:lnTo>
                  <a:cubicBezTo>
                    <a:pt x="10455" y="9402"/>
                    <a:pt x="10562" y="9355"/>
                    <a:pt x="10657" y="9295"/>
                  </a:cubicBezTo>
                  <a:close/>
                  <a:moveTo>
                    <a:pt x="3847" y="1128"/>
                  </a:moveTo>
                  <a:cubicBezTo>
                    <a:pt x="4454" y="1128"/>
                    <a:pt x="4978" y="1556"/>
                    <a:pt x="5097" y="2152"/>
                  </a:cubicBezTo>
                  <a:cubicBezTo>
                    <a:pt x="5097" y="2175"/>
                    <a:pt x="5097" y="2235"/>
                    <a:pt x="5073" y="2330"/>
                  </a:cubicBezTo>
                  <a:cubicBezTo>
                    <a:pt x="5061" y="2414"/>
                    <a:pt x="5121" y="2509"/>
                    <a:pt x="5216" y="2521"/>
                  </a:cubicBezTo>
                  <a:lnTo>
                    <a:pt x="5240" y="2521"/>
                  </a:lnTo>
                  <a:cubicBezTo>
                    <a:pt x="5311" y="2521"/>
                    <a:pt x="5394" y="2461"/>
                    <a:pt x="5406" y="2390"/>
                  </a:cubicBezTo>
                  <a:cubicBezTo>
                    <a:pt x="5418" y="2330"/>
                    <a:pt x="5418" y="2283"/>
                    <a:pt x="5418" y="2259"/>
                  </a:cubicBezTo>
                  <a:cubicBezTo>
                    <a:pt x="5549" y="2211"/>
                    <a:pt x="5692" y="2199"/>
                    <a:pt x="5823" y="2199"/>
                  </a:cubicBezTo>
                  <a:cubicBezTo>
                    <a:pt x="6526" y="2199"/>
                    <a:pt x="7085" y="2759"/>
                    <a:pt x="7085" y="3461"/>
                  </a:cubicBezTo>
                  <a:cubicBezTo>
                    <a:pt x="7085" y="3854"/>
                    <a:pt x="6907" y="4223"/>
                    <a:pt x="6597" y="4461"/>
                  </a:cubicBezTo>
                  <a:cubicBezTo>
                    <a:pt x="6537" y="4473"/>
                    <a:pt x="6490" y="4497"/>
                    <a:pt x="6430" y="4521"/>
                  </a:cubicBezTo>
                  <a:cubicBezTo>
                    <a:pt x="6347" y="4545"/>
                    <a:pt x="6299" y="4640"/>
                    <a:pt x="6311" y="4723"/>
                  </a:cubicBezTo>
                  <a:cubicBezTo>
                    <a:pt x="6335" y="4795"/>
                    <a:pt x="6406" y="4842"/>
                    <a:pt x="6478" y="4842"/>
                  </a:cubicBezTo>
                  <a:lnTo>
                    <a:pt x="6526" y="4842"/>
                  </a:lnTo>
                  <a:cubicBezTo>
                    <a:pt x="6573" y="4831"/>
                    <a:pt x="6597" y="4819"/>
                    <a:pt x="6645" y="4795"/>
                  </a:cubicBezTo>
                  <a:cubicBezTo>
                    <a:pt x="6895" y="5045"/>
                    <a:pt x="7049" y="5366"/>
                    <a:pt x="7049" y="5723"/>
                  </a:cubicBezTo>
                  <a:cubicBezTo>
                    <a:pt x="7049" y="6081"/>
                    <a:pt x="6895" y="6426"/>
                    <a:pt x="6609" y="6676"/>
                  </a:cubicBezTo>
                  <a:lnTo>
                    <a:pt x="6478" y="6724"/>
                  </a:lnTo>
                  <a:cubicBezTo>
                    <a:pt x="6395" y="6747"/>
                    <a:pt x="6347" y="6843"/>
                    <a:pt x="6371" y="6926"/>
                  </a:cubicBezTo>
                  <a:cubicBezTo>
                    <a:pt x="6406" y="6997"/>
                    <a:pt x="6466" y="7045"/>
                    <a:pt x="6537" y="7045"/>
                  </a:cubicBezTo>
                  <a:cubicBezTo>
                    <a:pt x="6549" y="7045"/>
                    <a:pt x="6573" y="7045"/>
                    <a:pt x="6597" y="7033"/>
                  </a:cubicBezTo>
                  <a:cubicBezTo>
                    <a:pt x="6633" y="7021"/>
                    <a:pt x="6656" y="7021"/>
                    <a:pt x="6692" y="6997"/>
                  </a:cubicBezTo>
                  <a:cubicBezTo>
                    <a:pt x="6847" y="7164"/>
                    <a:pt x="6966" y="7355"/>
                    <a:pt x="7026" y="7581"/>
                  </a:cubicBezTo>
                  <a:lnTo>
                    <a:pt x="7026" y="7759"/>
                  </a:lnTo>
                  <a:cubicBezTo>
                    <a:pt x="7026" y="7855"/>
                    <a:pt x="7109" y="7938"/>
                    <a:pt x="7192" y="7938"/>
                  </a:cubicBezTo>
                  <a:lnTo>
                    <a:pt x="7204" y="7938"/>
                  </a:lnTo>
                  <a:cubicBezTo>
                    <a:pt x="7299" y="7938"/>
                    <a:pt x="7371" y="7867"/>
                    <a:pt x="7371" y="7771"/>
                  </a:cubicBezTo>
                  <a:lnTo>
                    <a:pt x="7371" y="7652"/>
                  </a:lnTo>
                  <a:cubicBezTo>
                    <a:pt x="7538" y="7581"/>
                    <a:pt x="7704" y="7557"/>
                    <a:pt x="7883" y="7557"/>
                  </a:cubicBezTo>
                  <a:cubicBezTo>
                    <a:pt x="8073" y="7557"/>
                    <a:pt x="8264" y="7593"/>
                    <a:pt x="8442" y="7688"/>
                  </a:cubicBezTo>
                  <a:cubicBezTo>
                    <a:pt x="8442" y="7688"/>
                    <a:pt x="8550" y="7736"/>
                    <a:pt x="8681" y="7855"/>
                  </a:cubicBezTo>
                  <a:cubicBezTo>
                    <a:pt x="8716" y="7879"/>
                    <a:pt x="8752" y="7890"/>
                    <a:pt x="8800" y="7890"/>
                  </a:cubicBezTo>
                  <a:cubicBezTo>
                    <a:pt x="8847" y="7890"/>
                    <a:pt x="8895" y="7879"/>
                    <a:pt x="8919" y="7831"/>
                  </a:cubicBezTo>
                  <a:cubicBezTo>
                    <a:pt x="8978" y="7759"/>
                    <a:pt x="8978" y="7652"/>
                    <a:pt x="8907" y="7593"/>
                  </a:cubicBezTo>
                  <a:cubicBezTo>
                    <a:pt x="8823" y="7533"/>
                    <a:pt x="8776" y="7474"/>
                    <a:pt x="8716" y="7450"/>
                  </a:cubicBezTo>
                  <a:cubicBezTo>
                    <a:pt x="8907" y="6974"/>
                    <a:pt x="9371" y="6640"/>
                    <a:pt x="9883" y="6640"/>
                  </a:cubicBezTo>
                  <a:cubicBezTo>
                    <a:pt x="10586" y="6640"/>
                    <a:pt x="11157" y="7212"/>
                    <a:pt x="11157" y="7914"/>
                  </a:cubicBezTo>
                  <a:cubicBezTo>
                    <a:pt x="11157" y="8605"/>
                    <a:pt x="10586" y="9164"/>
                    <a:pt x="9883" y="9164"/>
                  </a:cubicBezTo>
                  <a:cubicBezTo>
                    <a:pt x="9728" y="9164"/>
                    <a:pt x="9574" y="9129"/>
                    <a:pt x="9431" y="9069"/>
                  </a:cubicBezTo>
                  <a:cubicBezTo>
                    <a:pt x="9454" y="8807"/>
                    <a:pt x="9431" y="8533"/>
                    <a:pt x="9371" y="8319"/>
                  </a:cubicBezTo>
                  <a:cubicBezTo>
                    <a:pt x="9342" y="8240"/>
                    <a:pt x="9279" y="8194"/>
                    <a:pt x="9205" y="8194"/>
                  </a:cubicBezTo>
                  <a:cubicBezTo>
                    <a:pt x="9189" y="8194"/>
                    <a:pt x="9173" y="8196"/>
                    <a:pt x="9157" y="8200"/>
                  </a:cubicBezTo>
                  <a:cubicBezTo>
                    <a:pt x="9073" y="8224"/>
                    <a:pt x="9026" y="8319"/>
                    <a:pt x="9038" y="8402"/>
                  </a:cubicBezTo>
                  <a:cubicBezTo>
                    <a:pt x="9097" y="8629"/>
                    <a:pt x="9109" y="8867"/>
                    <a:pt x="9085" y="9129"/>
                  </a:cubicBezTo>
                  <a:cubicBezTo>
                    <a:pt x="8931" y="9664"/>
                    <a:pt x="8431" y="10057"/>
                    <a:pt x="7859" y="10057"/>
                  </a:cubicBezTo>
                  <a:cubicBezTo>
                    <a:pt x="7323" y="10057"/>
                    <a:pt x="6847" y="9712"/>
                    <a:pt x="6668" y="9212"/>
                  </a:cubicBezTo>
                  <a:cubicBezTo>
                    <a:pt x="6811" y="9093"/>
                    <a:pt x="7026" y="8867"/>
                    <a:pt x="7180" y="8510"/>
                  </a:cubicBezTo>
                  <a:cubicBezTo>
                    <a:pt x="7204" y="8414"/>
                    <a:pt x="7180" y="8331"/>
                    <a:pt x="7085" y="8283"/>
                  </a:cubicBezTo>
                  <a:cubicBezTo>
                    <a:pt x="7063" y="8274"/>
                    <a:pt x="7041" y="8270"/>
                    <a:pt x="7019" y="8270"/>
                  </a:cubicBezTo>
                  <a:cubicBezTo>
                    <a:pt x="6956" y="8270"/>
                    <a:pt x="6897" y="8305"/>
                    <a:pt x="6871" y="8367"/>
                  </a:cubicBezTo>
                  <a:cubicBezTo>
                    <a:pt x="6704" y="8760"/>
                    <a:pt x="6430" y="8962"/>
                    <a:pt x="6395" y="9010"/>
                  </a:cubicBezTo>
                  <a:cubicBezTo>
                    <a:pt x="6204" y="9105"/>
                    <a:pt x="6002" y="9164"/>
                    <a:pt x="5799" y="9164"/>
                  </a:cubicBezTo>
                  <a:cubicBezTo>
                    <a:pt x="5097" y="9164"/>
                    <a:pt x="4525" y="8593"/>
                    <a:pt x="4525" y="7890"/>
                  </a:cubicBezTo>
                  <a:cubicBezTo>
                    <a:pt x="4525" y="7557"/>
                    <a:pt x="4656" y="7236"/>
                    <a:pt x="4906" y="6997"/>
                  </a:cubicBezTo>
                  <a:cubicBezTo>
                    <a:pt x="5049" y="7057"/>
                    <a:pt x="5347" y="7152"/>
                    <a:pt x="5740" y="7152"/>
                  </a:cubicBezTo>
                  <a:lnTo>
                    <a:pt x="5847" y="7152"/>
                  </a:lnTo>
                  <a:cubicBezTo>
                    <a:pt x="5942" y="7152"/>
                    <a:pt x="6014" y="7057"/>
                    <a:pt x="6014" y="6974"/>
                  </a:cubicBezTo>
                  <a:cubicBezTo>
                    <a:pt x="6014" y="6878"/>
                    <a:pt x="5930" y="6807"/>
                    <a:pt x="5835" y="6807"/>
                  </a:cubicBezTo>
                  <a:cubicBezTo>
                    <a:pt x="5814" y="6807"/>
                    <a:pt x="5794" y="6808"/>
                    <a:pt x="5774" y="6808"/>
                  </a:cubicBezTo>
                  <a:cubicBezTo>
                    <a:pt x="5331" y="6808"/>
                    <a:pt x="5034" y="6687"/>
                    <a:pt x="4954" y="6664"/>
                  </a:cubicBezTo>
                  <a:cubicBezTo>
                    <a:pt x="4680" y="6426"/>
                    <a:pt x="4513" y="6069"/>
                    <a:pt x="4513" y="5688"/>
                  </a:cubicBezTo>
                  <a:cubicBezTo>
                    <a:pt x="4513" y="5319"/>
                    <a:pt x="4680" y="4973"/>
                    <a:pt x="4942" y="4735"/>
                  </a:cubicBezTo>
                  <a:cubicBezTo>
                    <a:pt x="5097" y="4795"/>
                    <a:pt x="5371" y="4878"/>
                    <a:pt x="5752" y="4902"/>
                  </a:cubicBezTo>
                  <a:lnTo>
                    <a:pt x="5764" y="4902"/>
                  </a:lnTo>
                  <a:cubicBezTo>
                    <a:pt x="5847" y="4902"/>
                    <a:pt x="5930" y="4831"/>
                    <a:pt x="5930" y="4735"/>
                  </a:cubicBezTo>
                  <a:cubicBezTo>
                    <a:pt x="5930" y="4652"/>
                    <a:pt x="5847" y="4557"/>
                    <a:pt x="5764" y="4557"/>
                  </a:cubicBezTo>
                  <a:cubicBezTo>
                    <a:pt x="5371" y="4545"/>
                    <a:pt x="5073" y="4426"/>
                    <a:pt x="5002" y="4402"/>
                  </a:cubicBezTo>
                  <a:cubicBezTo>
                    <a:pt x="4799" y="4223"/>
                    <a:pt x="4656" y="3997"/>
                    <a:pt x="4585" y="3747"/>
                  </a:cubicBezTo>
                  <a:cubicBezTo>
                    <a:pt x="4811" y="3545"/>
                    <a:pt x="4990" y="3330"/>
                    <a:pt x="5121" y="3092"/>
                  </a:cubicBezTo>
                  <a:cubicBezTo>
                    <a:pt x="5168" y="3009"/>
                    <a:pt x="5144" y="2914"/>
                    <a:pt x="5061" y="2866"/>
                  </a:cubicBezTo>
                  <a:cubicBezTo>
                    <a:pt x="5039" y="2851"/>
                    <a:pt x="5013" y="2844"/>
                    <a:pt x="4987" y="2844"/>
                  </a:cubicBezTo>
                  <a:cubicBezTo>
                    <a:pt x="4929" y="2844"/>
                    <a:pt x="4871" y="2876"/>
                    <a:pt x="4847" y="2926"/>
                  </a:cubicBezTo>
                  <a:cubicBezTo>
                    <a:pt x="4704" y="3152"/>
                    <a:pt x="4549" y="3354"/>
                    <a:pt x="4323" y="3545"/>
                  </a:cubicBezTo>
                  <a:cubicBezTo>
                    <a:pt x="4168" y="3604"/>
                    <a:pt x="4013" y="3640"/>
                    <a:pt x="3847" y="3640"/>
                  </a:cubicBezTo>
                  <a:cubicBezTo>
                    <a:pt x="3513" y="3640"/>
                    <a:pt x="3204" y="3521"/>
                    <a:pt x="2966" y="3295"/>
                  </a:cubicBezTo>
                  <a:cubicBezTo>
                    <a:pt x="3013" y="3033"/>
                    <a:pt x="3025" y="2771"/>
                    <a:pt x="3025" y="2556"/>
                  </a:cubicBezTo>
                  <a:cubicBezTo>
                    <a:pt x="3025" y="2461"/>
                    <a:pt x="2954" y="2390"/>
                    <a:pt x="2858" y="2390"/>
                  </a:cubicBezTo>
                  <a:cubicBezTo>
                    <a:pt x="2775" y="2390"/>
                    <a:pt x="2692" y="2461"/>
                    <a:pt x="2692" y="2556"/>
                  </a:cubicBezTo>
                  <a:cubicBezTo>
                    <a:pt x="2692" y="2771"/>
                    <a:pt x="2668" y="3033"/>
                    <a:pt x="2632" y="3295"/>
                  </a:cubicBezTo>
                  <a:cubicBezTo>
                    <a:pt x="2394" y="3604"/>
                    <a:pt x="2025" y="3807"/>
                    <a:pt x="1620" y="3807"/>
                  </a:cubicBezTo>
                  <a:cubicBezTo>
                    <a:pt x="930" y="3807"/>
                    <a:pt x="358" y="3235"/>
                    <a:pt x="358" y="2533"/>
                  </a:cubicBezTo>
                  <a:cubicBezTo>
                    <a:pt x="358" y="1842"/>
                    <a:pt x="930" y="1271"/>
                    <a:pt x="1620" y="1271"/>
                  </a:cubicBezTo>
                  <a:cubicBezTo>
                    <a:pt x="1965" y="1271"/>
                    <a:pt x="2299" y="1402"/>
                    <a:pt x="2549" y="1663"/>
                  </a:cubicBezTo>
                  <a:cubicBezTo>
                    <a:pt x="2561" y="1675"/>
                    <a:pt x="2596" y="1747"/>
                    <a:pt x="2620" y="1854"/>
                  </a:cubicBezTo>
                  <a:cubicBezTo>
                    <a:pt x="2644" y="1925"/>
                    <a:pt x="2716" y="1973"/>
                    <a:pt x="2787" y="1973"/>
                  </a:cubicBezTo>
                  <a:lnTo>
                    <a:pt x="2835" y="1973"/>
                  </a:lnTo>
                  <a:cubicBezTo>
                    <a:pt x="2918" y="1937"/>
                    <a:pt x="2977" y="1854"/>
                    <a:pt x="2954" y="1759"/>
                  </a:cubicBezTo>
                  <a:cubicBezTo>
                    <a:pt x="2918" y="1675"/>
                    <a:pt x="2906" y="1616"/>
                    <a:pt x="2870" y="1568"/>
                  </a:cubicBezTo>
                  <a:cubicBezTo>
                    <a:pt x="3108" y="1282"/>
                    <a:pt x="3466" y="1128"/>
                    <a:pt x="3847" y="1128"/>
                  </a:cubicBezTo>
                  <a:close/>
                  <a:moveTo>
                    <a:pt x="7490" y="10367"/>
                  </a:moveTo>
                  <a:lnTo>
                    <a:pt x="7490" y="10367"/>
                  </a:lnTo>
                  <a:cubicBezTo>
                    <a:pt x="7609" y="10403"/>
                    <a:pt x="7728" y="10415"/>
                    <a:pt x="7859" y="10415"/>
                  </a:cubicBezTo>
                  <a:lnTo>
                    <a:pt x="7716" y="10665"/>
                  </a:lnTo>
                  <a:cubicBezTo>
                    <a:pt x="7680" y="10712"/>
                    <a:pt x="7657" y="10712"/>
                    <a:pt x="7645" y="10712"/>
                  </a:cubicBezTo>
                  <a:cubicBezTo>
                    <a:pt x="7621" y="10712"/>
                    <a:pt x="7585" y="10700"/>
                    <a:pt x="7561" y="10653"/>
                  </a:cubicBezTo>
                  <a:lnTo>
                    <a:pt x="7490" y="10367"/>
                  </a:lnTo>
                  <a:close/>
                  <a:moveTo>
                    <a:pt x="1449" y="1"/>
                  </a:moveTo>
                  <a:cubicBezTo>
                    <a:pt x="1407" y="1"/>
                    <a:pt x="1362" y="16"/>
                    <a:pt x="1322" y="44"/>
                  </a:cubicBezTo>
                  <a:cubicBezTo>
                    <a:pt x="1251" y="104"/>
                    <a:pt x="1251" y="199"/>
                    <a:pt x="1311" y="282"/>
                  </a:cubicBezTo>
                  <a:cubicBezTo>
                    <a:pt x="1489" y="485"/>
                    <a:pt x="1561" y="735"/>
                    <a:pt x="1608" y="901"/>
                  </a:cubicBezTo>
                  <a:cubicBezTo>
                    <a:pt x="1549" y="901"/>
                    <a:pt x="1477" y="901"/>
                    <a:pt x="1418" y="913"/>
                  </a:cubicBezTo>
                  <a:cubicBezTo>
                    <a:pt x="1156" y="532"/>
                    <a:pt x="787" y="378"/>
                    <a:pt x="775" y="378"/>
                  </a:cubicBezTo>
                  <a:cubicBezTo>
                    <a:pt x="760" y="373"/>
                    <a:pt x="745" y="371"/>
                    <a:pt x="730" y="371"/>
                  </a:cubicBezTo>
                  <a:cubicBezTo>
                    <a:pt x="660" y="371"/>
                    <a:pt x="590" y="414"/>
                    <a:pt x="560" y="473"/>
                  </a:cubicBezTo>
                  <a:cubicBezTo>
                    <a:pt x="525" y="556"/>
                    <a:pt x="572" y="651"/>
                    <a:pt x="644" y="699"/>
                  </a:cubicBezTo>
                  <a:cubicBezTo>
                    <a:pt x="644" y="699"/>
                    <a:pt x="858" y="782"/>
                    <a:pt x="1049" y="1009"/>
                  </a:cubicBezTo>
                  <a:cubicBezTo>
                    <a:pt x="441" y="1235"/>
                    <a:pt x="1" y="1830"/>
                    <a:pt x="1" y="2509"/>
                  </a:cubicBezTo>
                  <a:cubicBezTo>
                    <a:pt x="1" y="3402"/>
                    <a:pt x="715" y="4116"/>
                    <a:pt x="1608" y="4116"/>
                  </a:cubicBezTo>
                  <a:cubicBezTo>
                    <a:pt x="2061" y="4116"/>
                    <a:pt x="2489" y="3926"/>
                    <a:pt x="2799" y="3592"/>
                  </a:cubicBezTo>
                  <a:cubicBezTo>
                    <a:pt x="3085" y="3830"/>
                    <a:pt x="3454" y="3985"/>
                    <a:pt x="3847" y="3985"/>
                  </a:cubicBezTo>
                  <a:cubicBezTo>
                    <a:pt x="3989" y="3985"/>
                    <a:pt x="4144" y="3973"/>
                    <a:pt x="4287" y="3926"/>
                  </a:cubicBezTo>
                  <a:cubicBezTo>
                    <a:pt x="4370" y="4164"/>
                    <a:pt x="4501" y="4390"/>
                    <a:pt x="4668" y="4569"/>
                  </a:cubicBezTo>
                  <a:cubicBezTo>
                    <a:pt x="4466" y="4747"/>
                    <a:pt x="4335" y="4985"/>
                    <a:pt x="4251" y="5223"/>
                  </a:cubicBezTo>
                  <a:lnTo>
                    <a:pt x="3692" y="5485"/>
                  </a:lnTo>
                  <a:cubicBezTo>
                    <a:pt x="3549" y="5557"/>
                    <a:pt x="3442" y="5723"/>
                    <a:pt x="3454" y="5890"/>
                  </a:cubicBezTo>
                  <a:cubicBezTo>
                    <a:pt x="3478" y="6069"/>
                    <a:pt x="3573" y="6200"/>
                    <a:pt x="3751" y="6259"/>
                  </a:cubicBezTo>
                  <a:lnTo>
                    <a:pt x="4347" y="6450"/>
                  </a:lnTo>
                  <a:cubicBezTo>
                    <a:pt x="4430" y="6593"/>
                    <a:pt x="4513" y="6724"/>
                    <a:pt x="4621" y="6843"/>
                  </a:cubicBezTo>
                  <a:cubicBezTo>
                    <a:pt x="4347" y="7140"/>
                    <a:pt x="4192" y="7521"/>
                    <a:pt x="4192" y="7926"/>
                  </a:cubicBezTo>
                  <a:cubicBezTo>
                    <a:pt x="4192" y="8093"/>
                    <a:pt x="4216" y="8260"/>
                    <a:pt x="4263" y="8402"/>
                  </a:cubicBezTo>
                  <a:lnTo>
                    <a:pt x="3966" y="8938"/>
                  </a:lnTo>
                  <a:cubicBezTo>
                    <a:pt x="3870" y="9093"/>
                    <a:pt x="3894" y="9272"/>
                    <a:pt x="4013" y="9402"/>
                  </a:cubicBezTo>
                  <a:cubicBezTo>
                    <a:pt x="4085" y="9510"/>
                    <a:pt x="4204" y="9545"/>
                    <a:pt x="4335" y="9545"/>
                  </a:cubicBezTo>
                  <a:cubicBezTo>
                    <a:pt x="4382" y="9545"/>
                    <a:pt x="4430" y="9545"/>
                    <a:pt x="4454" y="9533"/>
                  </a:cubicBezTo>
                  <a:lnTo>
                    <a:pt x="5061" y="9343"/>
                  </a:lnTo>
                  <a:cubicBezTo>
                    <a:pt x="5287" y="9462"/>
                    <a:pt x="5537" y="9522"/>
                    <a:pt x="5811" y="9522"/>
                  </a:cubicBezTo>
                  <a:cubicBezTo>
                    <a:pt x="6002" y="9522"/>
                    <a:pt x="6216" y="9486"/>
                    <a:pt x="6395" y="9414"/>
                  </a:cubicBezTo>
                  <a:cubicBezTo>
                    <a:pt x="6537" y="9772"/>
                    <a:pt x="6787" y="10057"/>
                    <a:pt x="7121" y="10236"/>
                  </a:cubicBezTo>
                  <a:lnTo>
                    <a:pt x="7252" y="10760"/>
                  </a:lnTo>
                  <a:cubicBezTo>
                    <a:pt x="7299" y="10915"/>
                    <a:pt x="7430" y="11034"/>
                    <a:pt x="7609" y="11069"/>
                  </a:cubicBezTo>
                  <a:lnTo>
                    <a:pt x="7657" y="11069"/>
                  </a:lnTo>
                  <a:cubicBezTo>
                    <a:pt x="7799" y="11069"/>
                    <a:pt x="7954" y="10974"/>
                    <a:pt x="8026" y="10843"/>
                  </a:cubicBezTo>
                  <a:lnTo>
                    <a:pt x="8276" y="10367"/>
                  </a:lnTo>
                  <a:cubicBezTo>
                    <a:pt x="8752" y="10236"/>
                    <a:pt x="9157" y="9891"/>
                    <a:pt x="9347" y="9426"/>
                  </a:cubicBezTo>
                  <a:cubicBezTo>
                    <a:pt x="9526" y="9486"/>
                    <a:pt x="9704" y="9522"/>
                    <a:pt x="9883" y="9522"/>
                  </a:cubicBezTo>
                  <a:lnTo>
                    <a:pt x="9931" y="9522"/>
                  </a:lnTo>
                  <a:lnTo>
                    <a:pt x="10312" y="9879"/>
                  </a:lnTo>
                  <a:cubicBezTo>
                    <a:pt x="10395" y="9950"/>
                    <a:pt x="10502" y="9986"/>
                    <a:pt x="10597" y="9986"/>
                  </a:cubicBezTo>
                  <a:cubicBezTo>
                    <a:pt x="10657" y="9986"/>
                    <a:pt x="10717" y="9962"/>
                    <a:pt x="10776" y="9938"/>
                  </a:cubicBezTo>
                  <a:cubicBezTo>
                    <a:pt x="10931" y="9867"/>
                    <a:pt x="11038" y="9700"/>
                    <a:pt x="11014" y="9533"/>
                  </a:cubicBezTo>
                  <a:lnTo>
                    <a:pt x="10990" y="9069"/>
                  </a:lnTo>
                  <a:cubicBezTo>
                    <a:pt x="11300" y="8760"/>
                    <a:pt x="11490" y="8343"/>
                    <a:pt x="11490" y="7902"/>
                  </a:cubicBezTo>
                  <a:cubicBezTo>
                    <a:pt x="11490" y="7009"/>
                    <a:pt x="10776" y="6295"/>
                    <a:pt x="9883" y="6295"/>
                  </a:cubicBezTo>
                  <a:cubicBezTo>
                    <a:pt x="9228" y="6295"/>
                    <a:pt x="8657" y="6688"/>
                    <a:pt x="8395" y="7283"/>
                  </a:cubicBezTo>
                  <a:cubicBezTo>
                    <a:pt x="8216" y="7224"/>
                    <a:pt x="8038" y="7200"/>
                    <a:pt x="7859" y="7200"/>
                  </a:cubicBezTo>
                  <a:cubicBezTo>
                    <a:pt x="7669" y="7200"/>
                    <a:pt x="7466" y="7224"/>
                    <a:pt x="7288" y="7307"/>
                  </a:cubicBezTo>
                  <a:cubicBezTo>
                    <a:pt x="7204" y="7105"/>
                    <a:pt x="7085" y="6926"/>
                    <a:pt x="6954" y="6783"/>
                  </a:cubicBezTo>
                  <a:cubicBezTo>
                    <a:pt x="7228" y="6485"/>
                    <a:pt x="7383" y="6093"/>
                    <a:pt x="7383" y="5700"/>
                  </a:cubicBezTo>
                  <a:cubicBezTo>
                    <a:pt x="7383" y="5283"/>
                    <a:pt x="7228" y="4878"/>
                    <a:pt x="6942" y="4580"/>
                  </a:cubicBezTo>
                  <a:cubicBezTo>
                    <a:pt x="7252" y="4283"/>
                    <a:pt x="7430" y="3866"/>
                    <a:pt x="7430" y="3437"/>
                  </a:cubicBezTo>
                  <a:cubicBezTo>
                    <a:pt x="7430" y="2545"/>
                    <a:pt x="6716" y="1830"/>
                    <a:pt x="5823" y="1830"/>
                  </a:cubicBezTo>
                  <a:cubicBezTo>
                    <a:pt x="5680" y="1830"/>
                    <a:pt x="5525" y="1842"/>
                    <a:pt x="5383" y="1890"/>
                  </a:cubicBezTo>
                  <a:cubicBezTo>
                    <a:pt x="5168" y="1211"/>
                    <a:pt x="4561" y="759"/>
                    <a:pt x="3847" y="759"/>
                  </a:cubicBezTo>
                  <a:cubicBezTo>
                    <a:pt x="3394" y="759"/>
                    <a:pt x="2966" y="949"/>
                    <a:pt x="2656" y="1271"/>
                  </a:cubicBezTo>
                  <a:cubicBezTo>
                    <a:pt x="2442" y="1116"/>
                    <a:pt x="2204" y="997"/>
                    <a:pt x="1954" y="937"/>
                  </a:cubicBezTo>
                  <a:cubicBezTo>
                    <a:pt x="1918" y="735"/>
                    <a:pt x="1834" y="366"/>
                    <a:pt x="1561" y="56"/>
                  </a:cubicBezTo>
                  <a:cubicBezTo>
                    <a:pt x="1536" y="19"/>
                    <a:pt x="1495" y="1"/>
                    <a:pt x="14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087" name="Google Shape;18087;p64"/>
          <p:cNvSpPr/>
          <p:nvPr/>
        </p:nvSpPr>
        <p:spPr>
          <a:xfrm>
            <a:off x="4666864" y="2960634"/>
            <a:ext cx="370368" cy="368096"/>
          </a:xfrm>
          <a:custGeom>
            <a:rect b="b" l="l" r="r" t="t"/>
            <a:pathLst>
              <a:path extrusionOk="0" h="11503" w="11574">
                <a:moveTo>
                  <a:pt x="5799" y="4168"/>
                </a:moveTo>
                <a:cubicBezTo>
                  <a:pt x="6001" y="4168"/>
                  <a:pt x="6168" y="4335"/>
                  <a:pt x="6168" y="4537"/>
                </a:cubicBezTo>
                <a:cubicBezTo>
                  <a:pt x="6168" y="4632"/>
                  <a:pt x="6144" y="4704"/>
                  <a:pt x="6096" y="4775"/>
                </a:cubicBezTo>
                <a:cubicBezTo>
                  <a:pt x="6001" y="4751"/>
                  <a:pt x="5906" y="4740"/>
                  <a:pt x="5811" y="4740"/>
                </a:cubicBezTo>
                <a:cubicBezTo>
                  <a:pt x="5703" y="4740"/>
                  <a:pt x="5620" y="4751"/>
                  <a:pt x="5525" y="4775"/>
                </a:cubicBezTo>
                <a:cubicBezTo>
                  <a:pt x="5465" y="4716"/>
                  <a:pt x="5453" y="4632"/>
                  <a:pt x="5453" y="4537"/>
                </a:cubicBezTo>
                <a:cubicBezTo>
                  <a:pt x="5430" y="4347"/>
                  <a:pt x="5608" y="4168"/>
                  <a:pt x="5799" y="4168"/>
                </a:cubicBezTo>
                <a:close/>
                <a:moveTo>
                  <a:pt x="5822" y="5085"/>
                </a:moveTo>
                <a:cubicBezTo>
                  <a:pt x="6227" y="5085"/>
                  <a:pt x="6549" y="5418"/>
                  <a:pt x="6549" y="5823"/>
                </a:cubicBezTo>
                <a:cubicBezTo>
                  <a:pt x="6549" y="5942"/>
                  <a:pt x="6525" y="6037"/>
                  <a:pt x="6477" y="6144"/>
                </a:cubicBezTo>
                <a:cubicBezTo>
                  <a:pt x="6430" y="6168"/>
                  <a:pt x="6406" y="6192"/>
                  <a:pt x="6394" y="6240"/>
                </a:cubicBezTo>
                <a:cubicBezTo>
                  <a:pt x="6358" y="6323"/>
                  <a:pt x="6406" y="6418"/>
                  <a:pt x="6489" y="6466"/>
                </a:cubicBezTo>
                <a:cubicBezTo>
                  <a:pt x="6977" y="6645"/>
                  <a:pt x="7251" y="7026"/>
                  <a:pt x="7251" y="7549"/>
                </a:cubicBezTo>
                <a:cubicBezTo>
                  <a:pt x="7251" y="8323"/>
                  <a:pt x="6620" y="9228"/>
                  <a:pt x="5811" y="9228"/>
                </a:cubicBezTo>
                <a:cubicBezTo>
                  <a:pt x="5001" y="9228"/>
                  <a:pt x="4370" y="8323"/>
                  <a:pt x="4370" y="7549"/>
                </a:cubicBezTo>
                <a:cubicBezTo>
                  <a:pt x="4370" y="7168"/>
                  <a:pt x="4513" y="6859"/>
                  <a:pt x="4787" y="6656"/>
                </a:cubicBezTo>
                <a:cubicBezTo>
                  <a:pt x="5037" y="6442"/>
                  <a:pt x="5406" y="6323"/>
                  <a:pt x="5822" y="6323"/>
                </a:cubicBezTo>
                <a:cubicBezTo>
                  <a:pt x="5918" y="6323"/>
                  <a:pt x="5989" y="6252"/>
                  <a:pt x="5989" y="6156"/>
                </a:cubicBezTo>
                <a:cubicBezTo>
                  <a:pt x="5989" y="6073"/>
                  <a:pt x="5918" y="6002"/>
                  <a:pt x="5822" y="6002"/>
                </a:cubicBezTo>
                <a:cubicBezTo>
                  <a:pt x="5584" y="6002"/>
                  <a:pt x="5358" y="6025"/>
                  <a:pt x="5156" y="6097"/>
                </a:cubicBezTo>
                <a:cubicBezTo>
                  <a:pt x="5108" y="6013"/>
                  <a:pt x="5096" y="5906"/>
                  <a:pt x="5096" y="5823"/>
                </a:cubicBezTo>
                <a:cubicBezTo>
                  <a:pt x="5096" y="5418"/>
                  <a:pt x="5418" y="5085"/>
                  <a:pt x="5822" y="5085"/>
                </a:cubicBezTo>
                <a:close/>
                <a:moveTo>
                  <a:pt x="3798" y="1"/>
                </a:moveTo>
                <a:cubicBezTo>
                  <a:pt x="3715" y="1"/>
                  <a:pt x="3620" y="72"/>
                  <a:pt x="3620" y="168"/>
                </a:cubicBezTo>
                <a:lnTo>
                  <a:pt x="3620" y="2930"/>
                </a:lnTo>
                <a:cubicBezTo>
                  <a:pt x="3620" y="3037"/>
                  <a:pt x="3655" y="3120"/>
                  <a:pt x="3715" y="3216"/>
                </a:cubicBezTo>
                <a:lnTo>
                  <a:pt x="4918" y="5109"/>
                </a:lnTo>
                <a:cubicBezTo>
                  <a:pt x="4906" y="5121"/>
                  <a:pt x="4894" y="5132"/>
                  <a:pt x="4870" y="5168"/>
                </a:cubicBezTo>
                <a:lnTo>
                  <a:pt x="2536" y="3335"/>
                </a:lnTo>
                <a:cubicBezTo>
                  <a:pt x="2512" y="3323"/>
                  <a:pt x="2489" y="3287"/>
                  <a:pt x="2477" y="3263"/>
                </a:cubicBezTo>
                <a:lnTo>
                  <a:pt x="1620" y="1013"/>
                </a:lnTo>
                <a:cubicBezTo>
                  <a:pt x="1593" y="942"/>
                  <a:pt x="1527" y="904"/>
                  <a:pt x="1460" y="904"/>
                </a:cubicBezTo>
                <a:cubicBezTo>
                  <a:pt x="1437" y="904"/>
                  <a:pt x="1415" y="908"/>
                  <a:pt x="1393" y="918"/>
                </a:cubicBezTo>
                <a:cubicBezTo>
                  <a:pt x="1298" y="965"/>
                  <a:pt x="1262" y="1060"/>
                  <a:pt x="1298" y="1144"/>
                </a:cubicBezTo>
                <a:lnTo>
                  <a:pt x="2167" y="3394"/>
                </a:lnTo>
                <a:cubicBezTo>
                  <a:pt x="2191" y="3489"/>
                  <a:pt x="2251" y="3561"/>
                  <a:pt x="2334" y="3620"/>
                </a:cubicBezTo>
                <a:lnTo>
                  <a:pt x="4739" y="5513"/>
                </a:lnTo>
                <a:cubicBezTo>
                  <a:pt x="4739" y="5525"/>
                  <a:pt x="4727" y="5537"/>
                  <a:pt x="4727" y="5549"/>
                </a:cubicBezTo>
                <a:lnTo>
                  <a:pt x="3429" y="5275"/>
                </a:lnTo>
                <a:cubicBezTo>
                  <a:pt x="3384" y="5263"/>
                  <a:pt x="3339" y="5256"/>
                  <a:pt x="3294" y="5256"/>
                </a:cubicBezTo>
                <a:cubicBezTo>
                  <a:pt x="3209" y="5256"/>
                  <a:pt x="3126" y="5280"/>
                  <a:pt x="3048" y="5335"/>
                </a:cubicBezTo>
                <a:lnTo>
                  <a:pt x="1108" y="6466"/>
                </a:lnTo>
                <a:cubicBezTo>
                  <a:pt x="1000" y="6525"/>
                  <a:pt x="929" y="6609"/>
                  <a:pt x="881" y="6716"/>
                </a:cubicBezTo>
                <a:lnTo>
                  <a:pt x="36" y="8764"/>
                </a:lnTo>
                <a:cubicBezTo>
                  <a:pt x="0" y="8859"/>
                  <a:pt x="36" y="8942"/>
                  <a:pt x="131" y="8990"/>
                </a:cubicBezTo>
                <a:cubicBezTo>
                  <a:pt x="143" y="9002"/>
                  <a:pt x="167" y="9002"/>
                  <a:pt x="191" y="9002"/>
                </a:cubicBezTo>
                <a:cubicBezTo>
                  <a:pt x="250" y="9002"/>
                  <a:pt x="322" y="8966"/>
                  <a:pt x="334" y="8907"/>
                </a:cubicBezTo>
                <a:lnTo>
                  <a:pt x="1179" y="6847"/>
                </a:lnTo>
                <a:cubicBezTo>
                  <a:pt x="1203" y="6799"/>
                  <a:pt x="1227" y="6775"/>
                  <a:pt x="1262" y="6764"/>
                </a:cubicBezTo>
                <a:lnTo>
                  <a:pt x="3191" y="5632"/>
                </a:lnTo>
                <a:cubicBezTo>
                  <a:pt x="3221" y="5610"/>
                  <a:pt x="3252" y="5602"/>
                  <a:pt x="3279" y="5602"/>
                </a:cubicBezTo>
                <a:cubicBezTo>
                  <a:pt x="3294" y="5602"/>
                  <a:pt x="3309" y="5604"/>
                  <a:pt x="3322" y="5609"/>
                </a:cubicBezTo>
                <a:lnTo>
                  <a:pt x="4679" y="5906"/>
                </a:lnTo>
                <a:cubicBezTo>
                  <a:pt x="4679" y="5942"/>
                  <a:pt x="4691" y="5966"/>
                  <a:pt x="4691" y="6002"/>
                </a:cubicBezTo>
                <a:lnTo>
                  <a:pt x="3882" y="6264"/>
                </a:lnTo>
                <a:cubicBezTo>
                  <a:pt x="3727" y="6311"/>
                  <a:pt x="3596" y="6430"/>
                  <a:pt x="3548" y="6597"/>
                </a:cubicBezTo>
                <a:lnTo>
                  <a:pt x="2727" y="8871"/>
                </a:lnTo>
                <a:cubicBezTo>
                  <a:pt x="2703" y="8942"/>
                  <a:pt x="2703" y="9014"/>
                  <a:pt x="2703" y="9097"/>
                </a:cubicBezTo>
                <a:lnTo>
                  <a:pt x="2882" y="11359"/>
                </a:lnTo>
                <a:cubicBezTo>
                  <a:pt x="2882" y="11443"/>
                  <a:pt x="2953" y="11502"/>
                  <a:pt x="3048" y="11502"/>
                </a:cubicBezTo>
                <a:lnTo>
                  <a:pt x="3060" y="11502"/>
                </a:lnTo>
                <a:cubicBezTo>
                  <a:pt x="3144" y="11502"/>
                  <a:pt x="3227" y="11419"/>
                  <a:pt x="3203" y="11324"/>
                </a:cubicBezTo>
                <a:lnTo>
                  <a:pt x="3024" y="9061"/>
                </a:lnTo>
                <a:cubicBezTo>
                  <a:pt x="3024" y="9038"/>
                  <a:pt x="3024" y="9002"/>
                  <a:pt x="3048" y="8990"/>
                </a:cubicBezTo>
                <a:lnTo>
                  <a:pt x="3858" y="6716"/>
                </a:lnTo>
                <a:cubicBezTo>
                  <a:pt x="3882" y="6656"/>
                  <a:pt x="3917" y="6609"/>
                  <a:pt x="3977" y="6597"/>
                </a:cubicBezTo>
                <a:lnTo>
                  <a:pt x="4370" y="6466"/>
                </a:lnTo>
                <a:lnTo>
                  <a:pt x="4370" y="6466"/>
                </a:lnTo>
                <a:cubicBezTo>
                  <a:pt x="4096" y="6728"/>
                  <a:pt x="3953" y="7097"/>
                  <a:pt x="3953" y="7514"/>
                </a:cubicBezTo>
                <a:cubicBezTo>
                  <a:pt x="3953" y="7990"/>
                  <a:pt x="4144" y="8502"/>
                  <a:pt x="4453" y="8883"/>
                </a:cubicBezTo>
                <a:cubicBezTo>
                  <a:pt x="4810" y="9300"/>
                  <a:pt x="5263" y="9538"/>
                  <a:pt x="5739" y="9538"/>
                </a:cubicBezTo>
                <a:cubicBezTo>
                  <a:pt x="6215" y="9538"/>
                  <a:pt x="6656" y="9300"/>
                  <a:pt x="7013" y="8883"/>
                </a:cubicBezTo>
                <a:cubicBezTo>
                  <a:pt x="7346" y="8502"/>
                  <a:pt x="7525" y="7990"/>
                  <a:pt x="7525" y="7514"/>
                </a:cubicBezTo>
                <a:cubicBezTo>
                  <a:pt x="7525" y="7097"/>
                  <a:pt x="7370" y="6728"/>
                  <a:pt x="7108" y="6466"/>
                </a:cubicBezTo>
                <a:lnTo>
                  <a:pt x="7108" y="6466"/>
                </a:lnTo>
                <a:lnTo>
                  <a:pt x="7489" y="6597"/>
                </a:lnTo>
                <a:cubicBezTo>
                  <a:pt x="7549" y="6609"/>
                  <a:pt x="7596" y="6656"/>
                  <a:pt x="7608" y="6716"/>
                </a:cubicBezTo>
                <a:lnTo>
                  <a:pt x="8430" y="8990"/>
                </a:lnTo>
                <a:cubicBezTo>
                  <a:pt x="8442" y="9014"/>
                  <a:pt x="8442" y="9038"/>
                  <a:pt x="8442" y="9061"/>
                </a:cubicBezTo>
                <a:lnTo>
                  <a:pt x="8263" y="11324"/>
                </a:lnTo>
                <a:cubicBezTo>
                  <a:pt x="8263" y="11419"/>
                  <a:pt x="8323" y="11502"/>
                  <a:pt x="8418" y="11502"/>
                </a:cubicBezTo>
                <a:lnTo>
                  <a:pt x="8430" y="11502"/>
                </a:lnTo>
                <a:cubicBezTo>
                  <a:pt x="8513" y="11502"/>
                  <a:pt x="8597" y="11431"/>
                  <a:pt x="8597" y="11359"/>
                </a:cubicBezTo>
                <a:lnTo>
                  <a:pt x="8775" y="9097"/>
                </a:lnTo>
                <a:cubicBezTo>
                  <a:pt x="8775" y="9014"/>
                  <a:pt x="8775" y="8942"/>
                  <a:pt x="8739" y="8871"/>
                </a:cubicBezTo>
                <a:lnTo>
                  <a:pt x="7918" y="6597"/>
                </a:lnTo>
                <a:cubicBezTo>
                  <a:pt x="7858" y="6442"/>
                  <a:pt x="7739" y="6323"/>
                  <a:pt x="7596" y="6264"/>
                </a:cubicBezTo>
                <a:lnTo>
                  <a:pt x="6775" y="6002"/>
                </a:lnTo>
                <a:cubicBezTo>
                  <a:pt x="6775" y="5966"/>
                  <a:pt x="6787" y="5942"/>
                  <a:pt x="6787" y="5906"/>
                </a:cubicBezTo>
                <a:lnTo>
                  <a:pt x="8144" y="5609"/>
                </a:lnTo>
                <a:cubicBezTo>
                  <a:pt x="8157" y="5605"/>
                  <a:pt x="8170" y="5604"/>
                  <a:pt x="8182" y="5604"/>
                </a:cubicBezTo>
                <a:cubicBezTo>
                  <a:pt x="8216" y="5604"/>
                  <a:pt x="8249" y="5615"/>
                  <a:pt x="8275" y="5632"/>
                </a:cubicBezTo>
                <a:lnTo>
                  <a:pt x="10216" y="6764"/>
                </a:lnTo>
                <a:cubicBezTo>
                  <a:pt x="10240" y="6775"/>
                  <a:pt x="10275" y="6823"/>
                  <a:pt x="10287" y="6847"/>
                </a:cubicBezTo>
                <a:lnTo>
                  <a:pt x="11133" y="8907"/>
                </a:lnTo>
                <a:cubicBezTo>
                  <a:pt x="11168" y="8954"/>
                  <a:pt x="11228" y="9002"/>
                  <a:pt x="11287" y="9002"/>
                </a:cubicBezTo>
                <a:cubicBezTo>
                  <a:pt x="11299" y="9002"/>
                  <a:pt x="11335" y="9002"/>
                  <a:pt x="11347" y="8990"/>
                </a:cubicBezTo>
                <a:cubicBezTo>
                  <a:pt x="11526" y="8978"/>
                  <a:pt x="11573" y="8883"/>
                  <a:pt x="11526" y="8800"/>
                </a:cubicBezTo>
                <a:lnTo>
                  <a:pt x="10680" y="6740"/>
                </a:lnTo>
                <a:cubicBezTo>
                  <a:pt x="10633" y="6645"/>
                  <a:pt x="10561" y="6549"/>
                  <a:pt x="10454" y="6490"/>
                </a:cubicBezTo>
                <a:lnTo>
                  <a:pt x="8525" y="5359"/>
                </a:lnTo>
                <a:cubicBezTo>
                  <a:pt x="8442" y="5309"/>
                  <a:pt x="8348" y="5288"/>
                  <a:pt x="8253" y="5288"/>
                </a:cubicBezTo>
                <a:cubicBezTo>
                  <a:pt x="8213" y="5288"/>
                  <a:pt x="8172" y="5292"/>
                  <a:pt x="8132" y="5299"/>
                </a:cubicBezTo>
                <a:lnTo>
                  <a:pt x="6834" y="5585"/>
                </a:lnTo>
                <a:cubicBezTo>
                  <a:pt x="6834" y="5573"/>
                  <a:pt x="6834" y="5549"/>
                  <a:pt x="6823" y="5537"/>
                </a:cubicBezTo>
                <a:lnTo>
                  <a:pt x="9240" y="3644"/>
                </a:lnTo>
                <a:cubicBezTo>
                  <a:pt x="9311" y="3585"/>
                  <a:pt x="9370" y="3513"/>
                  <a:pt x="9394" y="3430"/>
                </a:cubicBezTo>
                <a:lnTo>
                  <a:pt x="10263" y="1180"/>
                </a:lnTo>
                <a:cubicBezTo>
                  <a:pt x="10287" y="1084"/>
                  <a:pt x="10252" y="1001"/>
                  <a:pt x="10168" y="953"/>
                </a:cubicBezTo>
                <a:cubicBezTo>
                  <a:pt x="10149" y="945"/>
                  <a:pt x="10129" y="941"/>
                  <a:pt x="10110" y="941"/>
                </a:cubicBezTo>
                <a:cubicBezTo>
                  <a:pt x="10044" y="941"/>
                  <a:pt x="9981" y="984"/>
                  <a:pt x="9954" y="1049"/>
                </a:cubicBezTo>
                <a:lnTo>
                  <a:pt x="9085" y="3287"/>
                </a:lnTo>
                <a:cubicBezTo>
                  <a:pt x="9073" y="3323"/>
                  <a:pt x="9061" y="3346"/>
                  <a:pt x="9025" y="3370"/>
                </a:cubicBezTo>
                <a:lnTo>
                  <a:pt x="6692" y="5192"/>
                </a:lnTo>
                <a:cubicBezTo>
                  <a:pt x="6680" y="5180"/>
                  <a:pt x="6656" y="5156"/>
                  <a:pt x="6644" y="5132"/>
                </a:cubicBezTo>
                <a:lnTo>
                  <a:pt x="7846" y="3251"/>
                </a:lnTo>
                <a:cubicBezTo>
                  <a:pt x="7906" y="3156"/>
                  <a:pt x="7942" y="3061"/>
                  <a:pt x="7942" y="2965"/>
                </a:cubicBezTo>
                <a:lnTo>
                  <a:pt x="7942" y="191"/>
                </a:lnTo>
                <a:cubicBezTo>
                  <a:pt x="7942" y="108"/>
                  <a:pt x="7858" y="13"/>
                  <a:pt x="7775" y="13"/>
                </a:cubicBezTo>
                <a:cubicBezTo>
                  <a:pt x="7692" y="13"/>
                  <a:pt x="7596" y="84"/>
                  <a:pt x="7596" y="179"/>
                </a:cubicBezTo>
                <a:lnTo>
                  <a:pt x="7596" y="2954"/>
                </a:lnTo>
                <a:cubicBezTo>
                  <a:pt x="7596" y="2977"/>
                  <a:pt x="7585" y="3025"/>
                  <a:pt x="7561" y="3049"/>
                </a:cubicBezTo>
                <a:lnTo>
                  <a:pt x="6406" y="4882"/>
                </a:lnTo>
                <a:lnTo>
                  <a:pt x="6394" y="4870"/>
                </a:lnTo>
                <a:cubicBezTo>
                  <a:pt x="6465" y="4751"/>
                  <a:pt x="6501" y="4632"/>
                  <a:pt x="6501" y="4489"/>
                </a:cubicBezTo>
                <a:lnTo>
                  <a:pt x="6501" y="3597"/>
                </a:lnTo>
                <a:cubicBezTo>
                  <a:pt x="6501" y="3466"/>
                  <a:pt x="6453" y="3346"/>
                  <a:pt x="6406" y="3275"/>
                </a:cubicBezTo>
                <a:cubicBezTo>
                  <a:pt x="6377" y="3223"/>
                  <a:pt x="6322" y="3196"/>
                  <a:pt x="6267" y="3196"/>
                </a:cubicBezTo>
                <a:cubicBezTo>
                  <a:pt x="6209" y="3196"/>
                  <a:pt x="6151" y="3226"/>
                  <a:pt x="6120" y="3287"/>
                </a:cubicBezTo>
                <a:cubicBezTo>
                  <a:pt x="6096" y="3335"/>
                  <a:pt x="6096" y="3406"/>
                  <a:pt x="6120" y="3454"/>
                </a:cubicBezTo>
                <a:cubicBezTo>
                  <a:pt x="6144" y="3489"/>
                  <a:pt x="6156" y="3525"/>
                  <a:pt x="6156" y="3597"/>
                </a:cubicBezTo>
                <a:lnTo>
                  <a:pt x="6156" y="3894"/>
                </a:lnTo>
                <a:cubicBezTo>
                  <a:pt x="6049" y="3847"/>
                  <a:pt x="5918" y="3799"/>
                  <a:pt x="5787" y="3799"/>
                </a:cubicBezTo>
                <a:cubicBezTo>
                  <a:pt x="5644" y="3799"/>
                  <a:pt x="5513" y="3835"/>
                  <a:pt x="5406" y="3894"/>
                </a:cubicBezTo>
                <a:lnTo>
                  <a:pt x="5406" y="3597"/>
                </a:lnTo>
                <a:cubicBezTo>
                  <a:pt x="5406" y="3525"/>
                  <a:pt x="5430" y="3489"/>
                  <a:pt x="5441" y="3454"/>
                </a:cubicBezTo>
                <a:cubicBezTo>
                  <a:pt x="5465" y="3406"/>
                  <a:pt x="5465" y="3346"/>
                  <a:pt x="5441" y="3287"/>
                </a:cubicBezTo>
                <a:cubicBezTo>
                  <a:pt x="5411" y="3226"/>
                  <a:pt x="5352" y="3196"/>
                  <a:pt x="5294" y="3196"/>
                </a:cubicBezTo>
                <a:cubicBezTo>
                  <a:pt x="5239" y="3196"/>
                  <a:pt x="5185" y="3223"/>
                  <a:pt x="5156" y="3275"/>
                </a:cubicBezTo>
                <a:cubicBezTo>
                  <a:pt x="5108" y="3358"/>
                  <a:pt x="5072" y="3466"/>
                  <a:pt x="5072" y="3597"/>
                </a:cubicBezTo>
                <a:lnTo>
                  <a:pt x="5072" y="4489"/>
                </a:lnTo>
                <a:cubicBezTo>
                  <a:pt x="5072" y="4632"/>
                  <a:pt x="5108" y="4763"/>
                  <a:pt x="5168" y="4870"/>
                </a:cubicBezTo>
                <a:lnTo>
                  <a:pt x="5156" y="4882"/>
                </a:lnTo>
                <a:lnTo>
                  <a:pt x="4001" y="3049"/>
                </a:lnTo>
                <a:cubicBezTo>
                  <a:pt x="3977" y="3025"/>
                  <a:pt x="3965" y="2989"/>
                  <a:pt x="3965" y="2954"/>
                </a:cubicBezTo>
                <a:lnTo>
                  <a:pt x="3965" y="179"/>
                </a:lnTo>
                <a:cubicBezTo>
                  <a:pt x="3965" y="84"/>
                  <a:pt x="3894" y="1"/>
                  <a:pt x="3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8" name="Google Shape;18088;p64"/>
          <p:cNvSpPr/>
          <p:nvPr/>
        </p:nvSpPr>
        <p:spPr>
          <a:xfrm>
            <a:off x="8018512" y="2962490"/>
            <a:ext cx="253408" cy="366240"/>
          </a:xfrm>
          <a:custGeom>
            <a:rect b="b" l="l" r="r" t="t"/>
            <a:pathLst>
              <a:path extrusionOk="0" h="11445" w="7919">
                <a:moveTo>
                  <a:pt x="3644" y="443"/>
                </a:moveTo>
                <a:lnTo>
                  <a:pt x="3644" y="443"/>
                </a:lnTo>
                <a:cubicBezTo>
                  <a:pt x="4001" y="586"/>
                  <a:pt x="4513" y="860"/>
                  <a:pt x="4787" y="1443"/>
                </a:cubicBezTo>
                <a:cubicBezTo>
                  <a:pt x="4823" y="1514"/>
                  <a:pt x="4846" y="1598"/>
                  <a:pt x="4870" y="1669"/>
                </a:cubicBezTo>
                <a:cubicBezTo>
                  <a:pt x="4727" y="1788"/>
                  <a:pt x="4608" y="1919"/>
                  <a:pt x="4513" y="2074"/>
                </a:cubicBezTo>
                <a:cubicBezTo>
                  <a:pt x="4346" y="2324"/>
                  <a:pt x="4227" y="2634"/>
                  <a:pt x="4168" y="2943"/>
                </a:cubicBezTo>
                <a:cubicBezTo>
                  <a:pt x="3180" y="1824"/>
                  <a:pt x="2025" y="1122"/>
                  <a:pt x="1417" y="812"/>
                </a:cubicBezTo>
                <a:cubicBezTo>
                  <a:pt x="1594" y="775"/>
                  <a:pt x="1818" y="743"/>
                  <a:pt x="2064" y="743"/>
                </a:cubicBezTo>
                <a:cubicBezTo>
                  <a:pt x="2446" y="743"/>
                  <a:pt x="2879" y="820"/>
                  <a:pt x="3263" y="1074"/>
                </a:cubicBezTo>
                <a:cubicBezTo>
                  <a:pt x="3525" y="1253"/>
                  <a:pt x="3799" y="1514"/>
                  <a:pt x="3953" y="1788"/>
                </a:cubicBezTo>
                <a:cubicBezTo>
                  <a:pt x="3986" y="1837"/>
                  <a:pt x="4047" y="1870"/>
                  <a:pt x="4109" y="1870"/>
                </a:cubicBezTo>
                <a:cubicBezTo>
                  <a:pt x="4137" y="1870"/>
                  <a:pt x="4165" y="1863"/>
                  <a:pt x="4192" y="1848"/>
                </a:cubicBezTo>
                <a:cubicBezTo>
                  <a:pt x="4275" y="1800"/>
                  <a:pt x="4299" y="1693"/>
                  <a:pt x="4251" y="1610"/>
                </a:cubicBezTo>
                <a:cubicBezTo>
                  <a:pt x="4192" y="1514"/>
                  <a:pt x="4120" y="1419"/>
                  <a:pt x="4049" y="1324"/>
                </a:cubicBezTo>
                <a:cubicBezTo>
                  <a:pt x="3918" y="955"/>
                  <a:pt x="3763" y="657"/>
                  <a:pt x="3644" y="443"/>
                </a:cubicBezTo>
                <a:close/>
                <a:moveTo>
                  <a:pt x="6120" y="1562"/>
                </a:moveTo>
                <a:cubicBezTo>
                  <a:pt x="6597" y="1562"/>
                  <a:pt x="7013" y="1741"/>
                  <a:pt x="7287" y="1895"/>
                </a:cubicBezTo>
                <a:cubicBezTo>
                  <a:pt x="6716" y="2015"/>
                  <a:pt x="5620" y="2336"/>
                  <a:pt x="4489" y="3038"/>
                </a:cubicBezTo>
                <a:cubicBezTo>
                  <a:pt x="4608" y="2241"/>
                  <a:pt x="5144" y="1753"/>
                  <a:pt x="5656" y="1622"/>
                </a:cubicBezTo>
                <a:cubicBezTo>
                  <a:pt x="5799" y="1586"/>
                  <a:pt x="5966" y="1562"/>
                  <a:pt x="6120" y="1562"/>
                </a:cubicBezTo>
                <a:close/>
                <a:moveTo>
                  <a:pt x="2565" y="2490"/>
                </a:moveTo>
                <a:cubicBezTo>
                  <a:pt x="2926" y="2490"/>
                  <a:pt x="3255" y="2578"/>
                  <a:pt x="3513" y="2753"/>
                </a:cubicBezTo>
                <a:cubicBezTo>
                  <a:pt x="3513" y="2753"/>
                  <a:pt x="3525" y="2753"/>
                  <a:pt x="3525" y="2777"/>
                </a:cubicBezTo>
                <a:cubicBezTo>
                  <a:pt x="3656" y="2907"/>
                  <a:pt x="3799" y="3050"/>
                  <a:pt x="3930" y="3205"/>
                </a:cubicBezTo>
                <a:cubicBezTo>
                  <a:pt x="3683" y="3183"/>
                  <a:pt x="3444" y="3173"/>
                  <a:pt x="3214" y="3173"/>
                </a:cubicBezTo>
                <a:cubicBezTo>
                  <a:pt x="2468" y="3173"/>
                  <a:pt x="1822" y="3277"/>
                  <a:pt x="1358" y="3396"/>
                </a:cubicBezTo>
                <a:cubicBezTo>
                  <a:pt x="1036" y="3467"/>
                  <a:pt x="774" y="3539"/>
                  <a:pt x="560" y="3622"/>
                </a:cubicBezTo>
                <a:cubicBezTo>
                  <a:pt x="834" y="3229"/>
                  <a:pt x="1334" y="2681"/>
                  <a:pt x="2084" y="2538"/>
                </a:cubicBezTo>
                <a:cubicBezTo>
                  <a:pt x="2248" y="2506"/>
                  <a:pt x="2410" y="2490"/>
                  <a:pt x="2565" y="2490"/>
                </a:cubicBezTo>
                <a:close/>
                <a:moveTo>
                  <a:pt x="3418" y="3515"/>
                </a:moveTo>
                <a:cubicBezTo>
                  <a:pt x="3691" y="3515"/>
                  <a:pt x="3989" y="3539"/>
                  <a:pt x="4275" y="3574"/>
                </a:cubicBezTo>
                <a:cubicBezTo>
                  <a:pt x="4477" y="3646"/>
                  <a:pt x="4668" y="3741"/>
                  <a:pt x="4846" y="3836"/>
                </a:cubicBezTo>
                <a:cubicBezTo>
                  <a:pt x="4704" y="4027"/>
                  <a:pt x="4465" y="4134"/>
                  <a:pt x="4227" y="4134"/>
                </a:cubicBezTo>
                <a:cubicBezTo>
                  <a:pt x="3834" y="4134"/>
                  <a:pt x="3513" y="3872"/>
                  <a:pt x="3418" y="3515"/>
                </a:cubicBezTo>
                <a:close/>
                <a:moveTo>
                  <a:pt x="5379" y="3205"/>
                </a:moveTo>
                <a:cubicBezTo>
                  <a:pt x="5749" y="3205"/>
                  <a:pt x="6090" y="3348"/>
                  <a:pt x="6394" y="3634"/>
                </a:cubicBezTo>
                <a:cubicBezTo>
                  <a:pt x="6859" y="4062"/>
                  <a:pt x="6966" y="4729"/>
                  <a:pt x="6978" y="5193"/>
                </a:cubicBezTo>
                <a:cubicBezTo>
                  <a:pt x="6597" y="4705"/>
                  <a:pt x="5835" y="3896"/>
                  <a:pt x="4692" y="3384"/>
                </a:cubicBezTo>
                <a:cubicBezTo>
                  <a:pt x="4787" y="3336"/>
                  <a:pt x="4906" y="3277"/>
                  <a:pt x="5049" y="3241"/>
                </a:cubicBezTo>
                <a:cubicBezTo>
                  <a:pt x="5161" y="3217"/>
                  <a:pt x="5271" y="3205"/>
                  <a:pt x="5379" y="3205"/>
                </a:cubicBezTo>
                <a:close/>
                <a:moveTo>
                  <a:pt x="3751" y="4360"/>
                </a:moveTo>
                <a:cubicBezTo>
                  <a:pt x="3834" y="4408"/>
                  <a:pt x="3942" y="4431"/>
                  <a:pt x="4049" y="4455"/>
                </a:cubicBezTo>
                <a:cubicBezTo>
                  <a:pt x="3691" y="5586"/>
                  <a:pt x="3537" y="7063"/>
                  <a:pt x="3584" y="8849"/>
                </a:cubicBezTo>
                <a:cubicBezTo>
                  <a:pt x="3620" y="9896"/>
                  <a:pt x="3703" y="10777"/>
                  <a:pt x="3763" y="11147"/>
                </a:cubicBezTo>
                <a:lnTo>
                  <a:pt x="3037" y="11147"/>
                </a:lnTo>
                <a:cubicBezTo>
                  <a:pt x="2989" y="10349"/>
                  <a:pt x="2858" y="6658"/>
                  <a:pt x="3751" y="4360"/>
                </a:cubicBezTo>
                <a:close/>
                <a:moveTo>
                  <a:pt x="3294" y="0"/>
                </a:moveTo>
                <a:cubicBezTo>
                  <a:pt x="3233" y="0"/>
                  <a:pt x="3176" y="32"/>
                  <a:pt x="3156" y="74"/>
                </a:cubicBezTo>
                <a:cubicBezTo>
                  <a:pt x="3120" y="133"/>
                  <a:pt x="3120" y="205"/>
                  <a:pt x="3156" y="252"/>
                </a:cubicBezTo>
                <a:cubicBezTo>
                  <a:pt x="3156" y="252"/>
                  <a:pt x="3287" y="443"/>
                  <a:pt x="3453" y="764"/>
                </a:cubicBezTo>
                <a:cubicBezTo>
                  <a:pt x="3001" y="466"/>
                  <a:pt x="2506" y="376"/>
                  <a:pt x="2072" y="376"/>
                </a:cubicBezTo>
                <a:cubicBezTo>
                  <a:pt x="1433" y="376"/>
                  <a:pt x="929" y="572"/>
                  <a:pt x="894" y="586"/>
                </a:cubicBezTo>
                <a:cubicBezTo>
                  <a:pt x="834" y="610"/>
                  <a:pt x="786" y="669"/>
                  <a:pt x="786" y="729"/>
                </a:cubicBezTo>
                <a:cubicBezTo>
                  <a:pt x="786" y="800"/>
                  <a:pt x="834" y="860"/>
                  <a:pt x="894" y="895"/>
                </a:cubicBezTo>
                <a:cubicBezTo>
                  <a:pt x="905" y="895"/>
                  <a:pt x="1858" y="1312"/>
                  <a:pt x="2882" y="2145"/>
                </a:cubicBezTo>
                <a:cubicBezTo>
                  <a:pt x="2768" y="2130"/>
                  <a:pt x="2646" y="2121"/>
                  <a:pt x="2521" y="2121"/>
                </a:cubicBezTo>
                <a:cubicBezTo>
                  <a:pt x="2360" y="2121"/>
                  <a:pt x="2192" y="2136"/>
                  <a:pt x="2025" y="2169"/>
                </a:cubicBezTo>
                <a:cubicBezTo>
                  <a:pt x="679" y="2443"/>
                  <a:pt x="60" y="3800"/>
                  <a:pt x="24" y="3860"/>
                </a:cubicBezTo>
                <a:cubicBezTo>
                  <a:pt x="1" y="3920"/>
                  <a:pt x="12" y="3991"/>
                  <a:pt x="60" y="4050"/>
                </a:cubicBezTo>
                <a:cubicBezTo>
                  <a:pt x="84" y="4074"/>
                  <a:pt x="132" y="4098"/>
                  <a:pt x="179" y="4098"/>
                </a:cubicBezTo>
                <a:cubicBezTo>
                  <a:pt x="203" y="4098"/>
                  <a:pt x="227" y="4098"/>
                  <a:pt x="251" y="4074"/>
                </a:cubicBezTo>
                <a:cubicBezTo>
                  <a:pt x="262" y="4074"/>
                  <a:pt x="1453" y="3527"/>
                  <a:pt x="3084" y="3479"/>
                </a:cubicBezTo>
                <a:cubicBezTo>
                  <a:pt x="3120" y="3753"/>
                  <a:pt x="3263" y="3991"/>
                  <a:pt x="3453" y="4158"/>
                </a:cubicBezTo>
                <a:cubicBezTo>
                  <a:pt x="3001" y="5253"/>
                  <a:pt x="2751" y="6777"/>
                  <a:pt x="2679" y="8682"/>
                </a:cubicBezTo>
                <a:cubicBezTo>
                  <a:pt x="2632" y="9789"/>
                  <a:pt x="2679" y="10742"/>
                  <a:pt x="2691" y="11123"/>
                </a:cubicBezTo>
                <a:lnTo>
                  <a:pt x="2513" y="11123"/>
                </a:lnTo>
                <a:cubicBezTo>
                  <a:pt x="2429" y="11123"/>
                  <a:pt x="2346" y="11194"/>
                  <a:pt x="2346" y="11278"/>
                </a:cubicBezTo>
                <a:cubicBezTo>
                  <a:pt x="2346" y="11373"/>
                  <a:pt x="2429" y="11444"/>
                  <a:pt x="2513" y="11444"/>
                </a:cubicBezTo>
                <a:lnTo>
                  <a:pt x="4311" y="11444"/>
                </a:lnTo>
                <a:cubicBezTo>
                  <a:pt x="4406" y="11444"/>
                  <a:pt x="4477" y="11373"/>
                  <a:pt x="4477" y="11278"/>
                </a:cubicBezTo>
                <a:cubicBezTo>
                  <a:pt x="4477" y="11194"/>
                  <a:pt x="4406" y="11123"/>
                  <a:pt x="4311" y="11123"/>
                </a:cubicBezTo>
                <a:lnTo>
                  <a:pt x="4108" y="11123"/>
                </a:lnTo>
                <a:cubicBezTo>
                  <a:pt x="4013" y="10361"/>
                  <a:pt x="3608" y="6801"/>
                  <a:pt x="4406" y="4420"/>
                </a:cubicBezTo>
                <a:cubicBezTo>
                  <a:pt x="4704" y="4372"/>
                  <a:pt x="4977" y="4217"/>
                  <a:pt x="5156" y="3979"/>
                </a:cubicBezTo>
                <a:cubicBezTo>
                  <a:pt x="6347" y="4717"/>
                  <a:pt x="6978" y="5717"/>
                  <a:pt x="6990" y="5729"/>
                </a:cubicBezTo>
                <a:cubicBezTo>
                  <a:pt x="7025" y="5777"/>
                  <a:pt x="7085" y="5801"/>
                  <a:pt x="7144" y="5801"/>
                </a:cubicBezTo>
                <a:lnTo>
                  <a:pt x="7168" y="5801"/>
                </a:lnTo>
                <a:cubicBezTo>
                  <a:pt x="7240" y="5789"/>
                  <a:pt x="7287" y="5729"/>
                  <a:pt x="7299" y="5670"/>
                </a:cubicBezTo>
                <a:cubicBezTo>
                  <a:pt x="7299" y="5658"/>
                  <a:pt x="7359" y="5289"/>
                  <a:pt x="7299" y="4824"/>
                </a:cubicBezTo>
                <a:cubicBezTo>
                  <a:pt x="7228" y="4193"/>
                  <a:pt x="7001" y="3693"/>
                  <a:pt x="6632" y="3348"/>
                </a:cubicBezTo>
                <a:cubicBezTo>
                  <a:pt x="6251" y="2991"/>
                  <a:pt x="5847" y="2860"/>
                  <a:pt x="5501" y="2848"/>
                </a:cubicBezTo>
                <a:cubicBezTo>
                  <a:pt x="6739" y="2253"/>
                  <a:pt x="7752" y="2098"/>
                  <a:pt x="7763" y="2098"/>
                </a:cubicBezTo>
                <a:cubicBezTo>
                  <a:pt x="7823" y="2086"/>
                  <a:pt x="7882" y="2038"/>
                  <a:pt x="7906" y="1979"/>
                </a:cubicBezTo>
                <a:cubicBezTo>
                  <a:pt x="7918" y="1955"/>
                  <a:pt x="7882" y="1884"/>
                  <a:pt x="7847" y="1836"/>
                </a:cubicBezTo>
                <a:cubicBezTo>
                  <a:pt x="7807" y="1806"/>
                  <a:pt x="7083" y="1226"/>
                  <a:pt x="6150" y="1226"/>
                </a:cubicBezTo>
                <a:cubicBezTo>
                  <a:pt x="5968" y="1226"/>
                  <a:pt x="5779" y="1248"/>
                  <a:pt x="5585" y="1300"/>
                </a:cubicBezTo>
                <a:cubicBezTo>
                  <a:pt x="5430" y="1336"/>
                  <a:pt x="5299" y="1383"/>
                  <a:pt x="5168" y="1455"/>
                </a:cubicBezTo>
                <a:cubicBezTo>
                  <a:pt x="5144" y="1407"/>
                  <a:pt x="5132" y="1360"/>
                  <a:pt x="5108" y="1300"/>
                </a:cubicBezTo>
                <a:cubicBezTo>
                  <a:pt x="4584" y="181"/>
                  <a:pt x="3382" y="2"/>
                  <a:pt x="3322" y="2"/>
                </a:cubicBezTo>
                <a:cubicBezTo>
                  <a:pt x="3313" y="1"/>
                  <a:pt x="3304" y="0"/>
                  <a:pt x="32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089" name="Google Shape;18089;p64"/>
          <p:cNvGrpSpPr/>
          <p:nvPr/>
        </p:nvGrpSpPr>
        <p:grpSpPr>
          <a:xfrm>
            <a:off x="7503408" y="2962554"/>
            <a:ext cx="185184" cy="367296"/>
            <a:chOff x="7531277" y="2886354"/>
            <a:chExt cx="185184" cy="367296"/>
          </a:xfrm>
        </p:grpSpPr>
        <p:sp>
          <p:nvSpPr>
            <p:cNvPr id="18090" name="Google Shape;18090;p64"/>
            <p:cNvSpPr/>
            <p:nvPr/>
          </p:nvSpPr>
          <p:spPr>
            <a:xfrm>
              <a:off x="7531277" y="2886354"/>
              <a:ext cx="185184" cy="367296"/>
            </a:xfrm>
            <a:custGeom>
              <a:rect b="b" l="l" r="r" t="t"/>
              <a:pathLst>
                <a:path extrusionOk="0" h="11478" w="5787">
                  <a:moveTo>
                    <a:pt x="2894" y="667"/>
                  </a:moveTo>
                  <a:lnTo>
                    <a:pt x="4810" y="5775"/>
                  </a:lnTo>
                  <a:lnTo>
                    <a:pt x="3977" y="5775"/>
                  </a:lnTo>
                  <a:cubicBezTo>
                    <a:pt x="3894" y="5775"/>
                    <a:pt x="3822" y="5846"/>
                    <a:pt x="3822" y="5942"/>
                  </a:cubicBezTo>
                  <a:cubicBezTo>
                    <a:pt x="3822" y="6025"/>
                    <a:pt x="3894" y="6096"/>
                    <a:pt x="3977" y="6096"/>
                  </a:cubicBezTo>
                  <a:lnTo>
                    <a:pt x="4179" y="6096"/>
                  </a:lnTo>
                  <a:lnTo>
                    <a:pt x="5156" y="8287"/>
                  </a:lnTo>
                  <a:lnTo>
                    <a:pt x="4513" y="8287"/>
                  </a:lnTo>
                  <a:cubicBezTo>
                    <a:pt x="4429" y="8287"/>
                    <a:pt x="4358" y="8359"/>
                    <a:pt x="4358" y="8454"/>
                  </a:cubicBezTo>
                  <a:cubicBezTo>
                    <a:pt x="4358" y="8549"/>
                    <a:pt x="4429" y="8620"/>
                    <a:pt x="4513" y="8620"/>
                  </a:cubicBezTo>
                  <a:lnTo>
                    <a:pt x="4632" y="8620"/>
                  </a:lnTo>
                  <a:lnTo>
                    <a:pt x="5310" y="9716"/>
                  </a:lnTo>
                  <a:lnTo>
                    <a:pt x="500" y="9716"/>
                  </a:lnTo>
                  <a:lnTo>
                    <a:pt x="1167" y="8620"/>
                  </a:lnTo>
                  <a:lnTo>
                    <a:pt x="2894" y="8620"/>
                  </a:lnTo>
                  <a:cubicBezTo>
                    <a:pt x="2977" y="8620"/>
                    <a:pt x="3060" y="8549"/>
                    <a:pt x="3060" y="8454"/>
                  </a:cubicBezTo>
                  <a:cubicBezTo>
                    <a:pt x="3060" y="8359"/>
                    <a:pt x="2977" y="8287"/>
                    <a:pt x="2894" y="8287"/>
                  </a:cubicBezTo>
                  <a:lnTo>
                    <a:pt x="631" y="8287"/>
                  </a:lnTo>
                  <a:lnTo>
                    <a:pt x="1608" y="6096"/>
                  </a:lnTo>
                  <a:lnTo>
                    <a:pt x="2346" y="6096"/>
                  </a:lnTo>
                  <a:cubicBezTo>
                    <a:pt x="2429" y="6096"/>
                    <a:pt x="2501" y="6025"/>
                    <a:pt x="2501" y="5942"/>
                  </a:cubicBezTo>
                  <a:cubicBezTo>
                    <a:pt x="2501" y="5846"/>
                    <a:pt x="2429" y="5775"/>
                    <a:pt x="2346" y="5775"/>
                  </a:cubicBezTo>
                  <a:lnTo>
                    <a:pt x="977" y="5775"/>
                  </a:lnTo>
                  <a:lnTo>
                    <a:pt x="2894" y="667"/>
                  </a:lnTo>
                  <a:close/>
                  <a:moveTo>
                    <a:pt x="3263" y="10049"/>
                  </a:moveTo>
                  <a:lnTo>
                    <a:pt x="3263" y="11145"/>
                  </a:lnTo>
                  <a:lnTo>
                    <a:pt x="2524" y="11145"/>
                  </a:lnTo>
                  <a:lnTo>
                    <a:pt x="2524" y="10049"/>
                  </a:lnTo>
                  <a:close/>
                  <a:moveTo>
                    <a:pt x="2882" y="0"/>
                  </a:moveTo>
                  <a:cubicBezTo>
                    <a:pt x="2810" y="0"/>
                    <a:pt x="2751" y="48"/>
                    <a:pt x="2715" y="108"/>
                  </a:cubicBezTo>
                  <a:lnTo>
                    <a:pt x="560" y="5870"/>
                  </a:lnTo>
                  <a:cubicBezTo>
                    <a:pt x="548" y="5906"/>
                    <a:pt x="548" y="5965"/>
                    <a:pt x="572" y="6013"/>
                  </a:cubicBezTo>
                  <a:cubicBezTo>
                    <a:pt x="596" y="6061"/>
                    <a:pt x="667" y="6084"/>
                    <a:pt x="703" y="6084"/>
                  </a:cubicBezTo>
                  <a:lnTo>
                    <a:pt x="1227" y="6084"/>
                  </a:lnTo>
                  <a:lnTo>
                    <a:pt x="203" y="8359"/>
                  </a:lnTo>
                  <a:cubicBezTo>
                    <a:pt x="167" y="8406"/>
                    <a:pt x="191" y="8478"/>
                    <a:pt x="215" y="8525"/>
                  </a:cubicBezTo>
                  <a:cubicBezTo>
                    <a:pt x="250" y="8573"/>
                    <a:pt x="298" y="8597"/>
                    <a:pt x="369" y="8597"/>
                  </a:cubicBezTo>
                  <a:lnTo>
                    <a:pt x="750" y="8597"/>
                  </a:lnTo>
                  <a:lnTo>
                    <a:pt x="36" y="9787"/>
                  </a:lnTo>
                  <a:cubicBezTo>
                    <a:pt x="0" y="9835"/>
                    <a:pt x="0" y="9906"/>
                    <a:pt x="36" y="9954"/>
                  </a:cubicBezTo>
                  <a:cubicBezTo>
                    <a:pt x="72" y="10013"/>
                    <a:pt x="119" y="10049"/>
                    <a:pt x="191" y="10049"/>
                  </a:cubicBezTo>
                  <a:lnTo>
                    <a:pt x="2179" y="10049"/>
                  </a:lnTo>
                  <a:lnTo>
                    <a:pt x="2179" y="11145"/>
                  </a:lnTo>
                  <a:lnTo>
                    <a:pt x="1989" y="11145"/>
                  </a:lnTo>
                  <a:cubicBezTo>
                    <a:pt x="1893" y="11145"/>
                    <a:pt x="1822" y="11228"/>
                    <a:pt x="1822" y="11311"/>
                  </a:cubicBezTo>
                  <a:cubicBezTo>
                    <a:pt x="1822" y="11407"/>
                    <a:pt x="1893" y="11478"/>
                    <a:pt x="1989" y="11478"/>
                  </a:cubicBezTo>
                  <a:lnTo>
                    <a:pt x="3786" y="11478"/>
                  </a:lnTo>
                  <a:cubicBezTo>
                    <a:pt x="3870" y="11478"/>
                    <a:pt x="3953" y="11407"/>
                    <a:pt x="3953" y="11311"/>
                  </a:cubicBezTo>
                  <a:cubicBezTo>
                    <a:pt x="3953" y="11228"/>
                    <a:pt x="3870" y="11145"/>
                    <a:pt x="3786" y="11145"/>
                  </a:cubicBezTo>
                  <a:lnTo>
                    <a:pt x="3596" y="11145"/>
                  </a:lnTo>
                  <a:lnTo>
                    <a:pt x="3596" y="10049"/>
                  </a:lnTo>
                  <a:lnTo>
                    <a:pt x="5584" y="10049"/>
                  </a:lnTo>
                  <a:cubicBezTo>
                    <a:pt x="5644" y="10049"/>
                    <a:pt x="5703" y="10013"/>
                    <a:pt x="5739" y="9954"/>
                  </a:cubicBezTo>
                  <a:cubicBezTo>
                    <a:pt x="5787" y="9918"/>
                    <a:pt x="5787" y="9859"/>
                    <a:pt x="5739" y="9787"/>
                  </a:cubicBezTo>
                  <a:lnTo>
                    <a:pt x="5025" y="8597"/>
                  </a:lnTo>
                  <a:lnTo>
                    <a:pt x="5406" y="8597"/>
                  </a:lnTo>
                  <a:cubicBezTo>
                    <a:pt x="5465" y="8597"/>
                    <a:pt x="5513" y="8573"/>
                    <a:pt x="5549" y="8525"/>
                  </a:cubicBezTo>
                  <a:cubicBezTo>
                    <a:pt x="5572" y="8490"/>
                    <a:pt x="5572" y="8418"/>
                    <a:pt x="5561" y="8359"/>
                  </a:cubicBezTo>
                  <a:lnTo>
                    <a:pt x="4537" y="6084"/>
                  </a:lnTo>
                  <a:lnTo>
                    <a:pt x="5049" y="6084"/>
                  </a:lnTo>
                  <a:cubicBezTo>
                    <a:pt x="5108" y="6084"/>
                    <a:pt x="5156" y="6061"/>
                    <a:pt x="5191" y="6013"/>
                  </a:cubicBezTo>
                  <a:cubicBezTo>
                    <a:pt x="5215" y="5965"/>
                    <a:pt x="5227" y="5906"/>
                    <a:pt x="5203" y="5870"/>
                  </a:cubicBezTo>
                  <a:lnTo>
                    <a:pt x="3048" y="108"/>
                  </a:lnTo>
                  <a:cubicBezTo>
                    <a:pt x="3013" y="48"/>
                    <a:pt x="2953" y="0"/>
                    <a:pt x="2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1" name="Google Shape;18091;p64"/>
            <p:cNvSpPr/>
            <p:nvPr/>
          </p:nvSpPr>
          <p:spPr>
            <a:xfrm>
              <a:off x="7642157" y="3151154"/>
              <a:ext cx="16032" cy="10688"/>
            </a:xfrm>
            <a:custGeom>
              <a:rect b="b" l="l" r="r" t="t"/>
              <a:pathLst>
                <a:path extrusionOk="0" h="334" w="501">
                  <a:moveTo>
                    <a:pt x="155" y="0"/>
                  </a:moveTo>
                  <a:cubicBezTo>
                    <a:pt x="71" y="0"/>
                    <a:pt x="0" y="72"/>
                    <a:pt x="0" y="167"/>
                  </a:cubicBezTo>
                  <a:cubicBezTo>
                    <a:pt x="0" y="250"/>
                    <a:pt x="71" y="334"/>
                    <a:pt x="155" y="334"/>
                  </a:cubicBezTo>
                  <a:lnTo>
                    <a:pt x="333" y="334"/>
                  </a:lnTo>
                  <a:cubicBezTo>
                    <a:pt x="429" y="334"/>
                    <a:pt x="500" y="250"/>
                    <a:pt x="500" y="167"/>
                  </a:cubicBezTo>
                  <a:cubicBezTo>
                    <a:pt x="500" y="72"/>
                    <a:pt x="429" y="0"/>
                    <a:pt x="3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2" name="Google Shape;18092;p64"/>
            <p:cNvSpPr/>
            <p:nvPr/>
          </p:nvSpPr>
          <p:spPr>
            <a:xfrm>
              <a:off x="7625005" y="3070738"/>
              <a:ext cx="16032" cy="10336"/>
            </a:xfrm>
            <a:custGeom>
              <a:rect b="b" l="l" r="r" t="t"/>
              <a:pathLst>
                <a:path extrusionOk="0" h="323" w="501">
                  <a:moveTo>
                    <a:pt x="155" y="1"/>
                  </a:moveTo>
                  <a:cubicBezTo>
                    <a:pt x="72" y="1"/>
                    <a:pt x="0" y="72"/>
                    <a:pt x="0" y="168"/>
                  </a:cubicBezTo>
                  <a:cubicBezTo>
                    <a:pt x="0" y="251"/>
                    <a:pt x="72" y="322"/>
                    <a:pt x="155" y="322"/>
                  </a:cubicBezTo>
                  <a:lnTo>
                    <a:pt x="334" y="322"/>
                  </a:lnTo>
                  <a:cubicBezTo>
                    <a:pt x="429" y="322"/>
                    <a:pt x="500" y="251"/>
                    <a:pt x="500" y="168"/>
                  </a:cubicBezTo>
                  <a:cubicBezTo>
                    <a:pt x="500" y="72"/>
                    <a:pt x="429"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93" name="Google Shape;18093;p64"/>
          <p:cNvGrpSpPr/>
          <p:nvPr/>
        </p:nvGrpSpPr>
        <p:grpSpPr>
          <a:xfrm>
            <a:off x="6898768" y="2962938"/>
            <a:ext cx="297184" cy="367296"/>
            <a:chOff x="6926637" y="2886738"/>
            <a:chExt cx="297184" cy="367296"/>
          </a:xfrm>
        </p:grpSpPr>
        <p:sp>
          <p:nvSpPr>
            <p:cNvPr id="18094" name="Google Shape;18094;p64"/>
            <p:cNvSpPr/>
            <p:nvPr/>
          </p:nvSpPr>
          <p:spPr>
            <a:xfrm>
              <a:off x="7006637" y="2961202"/>
              <a:ext cx="106720" cy="100064"/>
            </a:xfrm>
            <a:custGeom>
              <a:rect b="b" l="l" r="r" t="t"/>
              <a:pathLst>
                <a:path extrusionOk="0" h="3127" w="3335">
                  <a:moveTo>
                    <a:pt x="2155" y="1"/>
                  </a:moveTo>
                  <a:cubicBezTo>
                    <a:pt x="1646" y="1"/>
                    <a:pt x="1141" y="200"/>
                    <a:pt x="762" y="578"/>
                  </a:cubicBezTo>
                  <a:cubicBezTo>
                    <a:pt x="108" y="1233"/>
                    <a:pt x="0" y="2281"/>
                    <a:pt x="512" y="3055"/>
                  </a:cubicBezTo>
                  <a:cubicBezTo>
                    <a:pt x="536" y="3091"/>
                    <a:pt x="596" y="3126"/>
                    <a:pt x="643" y="3126"/>
                  </a:cubicBezTo>
                  <a:cubicBezTo>
                    <a:pt x="667" y="3126"/>
                    <a:pt x="703" y="3114"/>
                    <a:pt x="727" y="3091"/>
                  </a:cubicBezTo>
                  <a:cubicBezTo>
                    <a:pt x="810" y="3055"/>
                    <a:pt x="834" y="2948"/>
                    <a:pt x="774" y="2852"/>
                  </a:cubicBezTo>
                  <a:cubicBezTo>
                    <a:pt x="346" y="2221"/>
                    <a:pt x="429" y="1352"/>
                    <a:pt x="989" y="805"/>
                  </a:cubicBezTo>
                  <a:cubicBezTo>
                    <a:pt x="1306" y="488"/>
                    <a:pt x="1726" y="322"/>
                    <a:pt x="2149" y="322"/>
                  </a:cubicBezTo>
                  <a:cubicBezTo>
                    <a:pt x="2457" y="322"/>
                    <a:pt x="2766" y="410"/>
                    <a:pt x="3036" y="590"/>
                  </a:cubicBezTo>
                  <a:cubicBezTo>
                    <a:pt x="3065" y="609"/>
                    <a:pt x="3099" y="619"/>
                    <a:pt x="3134" y="619"/>
                  </a:cubicBezTo>
                  <a:cubicBezTo>
                    <a:pt x="3186" y="619"/>
                    <a:pt x="3239" y="597"/>
                    <a:pt x="3275" y="555"/>
                  </a:cubicBezTo>
                  <a:cubicBezTo>
                    <a:pt x="3334" y="471"/>
                    <a:pt x="3310" y="376"/>
                    <a:pt x="3227" y="328"/>
                  </a:cubicBezTo>
                  <a:cubicBezTo>
                    <a:pt x="2900" y="107"/>
                    <a:pt x="2527" y="1"/>
                    <a:pt x="2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5" name="Google Shape;18095;p64"/>
            <p:cNvSpPr/>
            <p:nvPr/>
          </p:nvSpPr>
          <p:spPr>
            <a:xfrm>
              <a:off x="7037485" y="2986738"/>
              <a:ext cx="106720" cy="100800"/>
            </a:xfrm>
            <a:custGeom>
              <a:rect b="b" l="l" r="r" t="t"/>
              <a:pathLst>
                <a:path extrusionOk="0" h="3150" w="3335">
                  <a:moveTo>
                    <a:pt x="2689" y="0"/>
                  </a:moveTo>
                  <a:cubicBezTo>
                    <a:pt x="2658" y="0"/>
                    <a:pt x="2626" y="10"/>
                    <a:pt x="2596" y="30"/>
                  </a:cubicBezTo>
                  <a:cubicBezTo>
                    <a:pt x="2525" y="78"/>
                    <a:pt x="2489" y="185"/>
                    <a:pt x="2549" y="269"/>
                  </a:cubicBezTo>
                  <a:cubicBezTo>
                    <a:pt x="2977" y="911"/>
                    <a:pt x="2894" y="1781"/>
                    <a:pt x="2346" y="2328"/>
                  </a:cubicBezTo>
                  <a:cubicBezTo>
                    <a:pt x="2025" y="2643"/>
                    <a:pt x="1605" y="2808"/>
                    <a:pt x="1183" y="2808"/>
                  </a:cubicBezTo>
                  <a:cubicBezTo>
                    <a:pt x="872" y="2808"/>
                    <a:pt x="560" y="2718"/>
                    <a:pt x="287" y="2531"/>
                  </a:cubicBezTo>
                  <a:cubicBezTo>
                    <a:pt x="261" y="2518"/>
                    <a:pt x="231" y="2511"/>
                    <a:pt x="200" y="2511"/>
                  </a:cubicBezTo>
                  <a:cubicBezTo>
                    <a:pt x="144" y="2511"/>
                    <a:pt x="87" y="2533"/>
                    <a:pt x="48" y="2578"/>
                  </a:cubicBezTo>
                  <a:cubicBezTo>
                    <a:pt x="1" y="2650"/>
                    <a:pt x="25" y="2757"/>
                    <a:pt x="96" y="2816"/>
                  </a:cubicBezTo>
                  <a:cubicBezTo>
                    <a:pt x="418" y="3043"/>
                    <a:pt x="799" y="3150"/>
                    <a:pt x="1180" y="3150"/>
                  </a:cubicBezTo>
                  <a:cubicBezTo>
                    <a:pt x="1691" y="3150"/>
                    <a:pt x="2192" y="2947"/>
                    <a:pt x="2584" y="2566"/>
                  </a:cubicBezTo>
                  <a:cubicBezTo>
                    <a:pt x="3239" y="1888"/>
                    <a:pt x="3335" y="852"/>
                    <a:pt x="2834" y="78"/>
                  </a:cubicBezTo>
                  <a:cubicBezTo>
                    <a:pt x="2804" y="32"/>
                    <a:pt x="2748" y="0"/>
                    <a:pt x="26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6" name="Google Shape;18096;p64"/>
            <p:cNvSpPr/>
            <p:nvPr/>
          </p:nvSpPr>
          <p:spPr>
            <a:xfrm>
              <a:off x="6926637" y="2886738"/>
              <a:ext cx="297184" cy="367296"/>
            </a:xfrm>
            <a:custGeom>
              <a:rect b="b" l="l" r="r" t="t"/>
              <a:pathLst>
                <a:path extrusionOk="0" h="11478" w="9287">
                  <a:moveTo>
                    <a:pt x="4644" y="441"/>
                  </a:moveTo>
                  <a:cubicBezTo>
                    <a:pt x="4822" y="691"/>
                    <a:pt x="5108" y="1191"/>
                    <a:pt x="4989" y="1631"/>
                  </a:cubicBezTo>
                  <a:cubicBezTo>
                    <a:pt x="4882" y="1608"/>
                    <a:pt x="4763" y="1608"/>
                    <a:pt x="4644" y="1608"/>
                  </a:cubicBezTo>
                  <a:cubicBezTo>
                    <a:pt x="4524" y="1608"/>
                    <a:pt x="4417" y="1608"/>
                    <a:pt x="4298" y="1631"/>
                  </a:cubicBezTo>
                  <a:cubicBezTo>
                    <a:pt x="4179" y="1191"/>
                    <a:pt x="4465" y="691"/>
                    <a:pt x="4644" y="441"/>
                  </a:cubicBezTo>
                  <a:close/>
                  <a:moveTo>
                    <a:pt x="3167" y="738"/>
                  </a:moveTo>
                  <a:lnTo>
                    <a:pt x="3167" y="738"/>
                  </a:lnTo>
                  <a:cubicBezTo>
                    <a:pt x="3441" y="893"/>
                    <a:pt x="3905" y="1250"/>
                    <a:pt x="3941" y="1703"/>
                  </a:cubicBezTo>
                  <a:cubicBezTo>
                    <a:pt x="3727" y="1762"/>
                    <a:pt x="3512" y="1846"/>
                    <a:pt x="3322" y="1965"/>
                  </a:cubicBezTo>
                  <a:cubicBezTo>
                    <a:pt x="3036" y="1608"/>
                    <a:pt x="3108" y="1036"/>
                    <a:pt x="3167" y="738"/>
                  </a:cubicBezTo>
                  <a:close/>
                  <a:moveTo>
                    <a:pt x="6120" y="738"/>
                  </a:moveTo>
                  <a:lnTo>
                    <a:pt x="6120" y="738"/>
                  </a:lnTo>
                  <a:cubicBezTo>
                    <a:pt x="6179" y="1048"/>
                    <a:pt x="6251" y="1608"/>
                    <a:pt x="5965" y="1965"/>
                  </a:cubicBezTo>
                  <a:cubicBezTo>
                    <a:pt x="5775" y="1846"/>
                    <a:pt x="5572" y="1774"/>
                    <a:pt x="5346" y="1703"/>
                  </a:cubicBezTo>
                  <a:cubicBezTo>
                    <a:pt x="5406" y="1250"/>
                    <a:pt x="5870" y="893"/>
                    <a:pt x="6120" y="738"/>
                  </a:cubicBezTo>
                  <a:close/>
                  <a:moveTo>
                    <a:pt x="1917" y="1572"/>
                  </a:moveTo>
                  <a:lnTo>
                    <a:pt x="1917" y="1572"/>
                  </a:lnTo>
                  <a:cubicBezTo>
                    <a:pt x="2024" y="1584"/>
                    <a:pt x="2155" y="1608"/>
                    <a:pt x="2310" y="1667"/>
                  </a:cubicBezTo>
                  <a:cubicBezTo>
                    <a:pt x="2548" y="1762"/>
                    <a:pt x="2858" y="1905"/>
                    <a:pt x="3012" y="2179"/>
                  </a:cubicBezTo>
                  <a:cubicBezTo>
                    <a:pt x="2834" y="2310"/>
                    <a:pt x="2667" y="2477"/>
                    <a:pt x="2536" y="2655"/>
                  </a:cubicBezTo>
                  <a:cubicBezTo>
                    <a:pt x="2143" y="2441"/>
                    <a:pt x="1977" y="1881"/>
                    <a:pt x="1917" y="1572"/>
                  </a:cubicBezTo>
                  <a:close/>
                  <a:moveTo>
                    <a:pt x="7382" y="1572"/>
                  </a:moveTo>
                  <a:cubicBezTo>
                    <a:pt x="7370" y="1667"/>
                    <a:pt x="7334" y="1810"/>
                    <a:pt x="7275" y="1953"/>
                  </a:cubicBezTo>
                  <a:cubicBezTo>
                    <a:pt x="7191" y="2191"/>
                    <a:pt x="7037" y="2501"/>
                    <a:pt x="6775" y="2655"/>
                  </a:cubicBezTo>
                  <a:cubicBezTo>
                    <a:pt x="6632" y="2477"/>
                    <a:pt x="6477" y="2310"/>
                    <a:pt x="6298" y="2179"/>
                  </a:cubicBezTo>
                  <a:cubicBezTo>
                    <a:pt x="6501" y="1774"/>
                    <a:pt x="7072" y="1631"/>
                    <a:pt x="7382" y="1572"/>
                  </a:cubicBezTo>
                  <a:close/>
                  <a:moveTo>
                    <a:pt x="1642" y="2755"/>
                  </a:moveTo>
                  <a:cubicBezTo>
                    <a:pt x="1872" y="2755"/>
                    <a:pt x="2131" y="2801"/>
                    <a:pt x="2322" y="2953"/>
                  </a:cubicBezTo>
                  <a:cubicBezTo>
                    <a:pt x="2203" y="3144"/>
                    <a:pt x="2131" y="3358"/>
                    <a:pt x="2060" y="3572"/>
                  </a:cubicBezTo>
                  <a:cubicBezTo>
                    <a:pt x="1607" y="3548"/>
                    <a:pt x="1250" y="3084"/>
                    <a:pt x="1084" y="2822"/>
                  </a:cubicBezTo>
                  <a:cubicBezTo>
                    <a:pt x="1191" y="2786"/>
                    <a:pt x="1322" y="2774"/>
                    <a:pt x="1476" y="2763"/>
                  </a:cubicBezTo>
                  <a:cubicBezTo>
                    <a:pt x="1529" y="2758"/>
                    <a:pt x="1585" y="2755"/>
                    <a:pt x="1642" y="2755"/>
                  </a:cubicBezTo>
                  <a:close/>
                  <a:moveTo>
                    <a:pt x="7670" y="2763"/>
                  </a:moveTo>
                  <a:cubicBezTo>
                    <a:pt x="7877" y="2763"/>
                    <a:pt x="8075" y="2795"/>
                    <a:pt x="8215" y="2822"/>
                  </a:cubicBezTo>
                  <a:cubicBezTo>
                    <a:pt x="8156" y="2905"/>
                    <a:pt x="8084" y="3013"/>
                    <a:pt x="7977" y="3132"/>
                  </a:cubicBezTo>
                  <a:cubicBezTo>
                    <a:pt x="7799" y="3322"/>
                    <a:pt x="7549" y="3560"/>
                    <a:pt x="7239" y="3596"/>
                  </a:cubicBezTo>
                  <a:cubicBezTo>
                    <a:pt x="7180" y="3370"/>
                    <a:pt x="7084" y="3155"/>
                    <a:pt x="6965" y="2965"/>
                  </a:cubicBezTo>
                  <a:cubicBezTo>
                    <a:pt x="7160" y="2809"/>
                    <a:pt x="7422" y="2763"/>
                    <a:pt x="7670" y="2763"/>
                  </a:cubicBezTo>
                  <a:close/>
                  <a:moveTo>
                    <a:pt x="7544" y="3920"/>
                  </a:moveTo>
                  <a:cubicBezTo>
                    <a:pt x="7912" y="3920"/>
                    <a:pt x="8297" y="4139"/>
                    <a:pt x="8513" y="4287"/>
                  </a:cubicBezTo>
                  <a:cubicBezTo>
                    <a:pt x="8430" y="4346"/>
                    <a:pt x="8311" y="4417"/>
                    <a:pt x="8168" y="4477"/>
                  </a:cubicBezTo>
                  <a:cubicBezTo>
                    <a:pt x="7983" y="4569"/>
                    <a:pt x="7748" y="4655"/>
                    <a:pt x="7512" y="4655"/>
                  </a:cubicBezTo>
                  <a:cubicBezTo>
                    <a:pt x="7445" y="4655"/>
                    <a:pt x="7377" y="4648"/>
                    <a:pt x="7311" y="4632"/>
                  </a:cubicBezTo>
                  <a:cubicBezTo>
                    <a:pt x="7322" y="4525"/>
                    <a:pt x="7322" y="4406"/>
                    <a:pt x="7322" y="4287"/>
                  </a:cubicBezTo>
                  <a:cubicBezTo>
                    <a:pt x="7322" y="4167"/>
                    <a:pt x="7322" y="4072"/>
                    <a:pt x="7311" y="3953"/>
                  </a:cubicBezTo>
                  <a:cubicBezTo>
                    <a:pt x="7386" y="3930"/>
                    <a:pt x="7465" y="3920"/>
                    <a:pt x="7544" y="3920"/>
                  </a:cubicBezTo>
                  <a:close/>
                  <a:moveTo>
                    <a:pt x="1744" y="3920"/>
                  </a:moveTo>
                  <a:cubicBezTo>
                    <a:pt x="1823" y="3920"/>
                    <a:pt x="1901" y="3930"/>
                    <a:pt x="1977" y="3953"/>
                  </a:cubicBezTo>
                  <a:cubicBezTo>
                    <a:pt x="1965" y="4048"/>
                    <a:pt x="1965" y="4167"/>
                    <a:pt x="1965" y="4287"/>
                  </a:cubicBezTo>
                  <a:cubicBezTo>
                    <a:pt x="1965" y="4406"/>
                    <a:pt x="1965" y="4513"/>
                    <a:pt x="1977" y="4632"/>
                  </a:cubicBezTo>
                  <a:cubicBezTo>
                    <a:pt x="1903" y="4654"/>
                    <a:pt x="1827" y="4664"/>
                    <a:pt x="1751" y="4664"/>
                  </a:cubicBezTo>
                  <a:cubicBezTo>
                    <a:pt x="1383" y="4664"/>
                    <a:pt x="1003" y="4434"/>
                    <a:pt x="786" y="4287"/>
                  </a:cubicBezTo>
                  <a:cubicBezTo>
                    <a:pt x="1002" y="4139"/>
                    <a:pt x="1379" y="3920"/>
                    <a:pt x="1744" y="3920"/>
                  </a:cubicBezTo>
                  <a:close/>
                  <a:moveTo>
                    <a:pt x="7251" y="5001"/>
                  </a:moveTo>
                  <a:cubicBezTo>
                    <a:pt x="7680" y="5049"/>
                    <a:pt x="8037" y="5513"/>
                    <a:pt x="8215" y="5763"/>
                  </a:cubicBezTo>
                  <a:cubicBezTo>
                    <a:pt x="8108" y="5799"/>
                    <a:pt x="7977" y="5811"/>
                    <a:pt x="7834" y="5822"/>
                  </a:cubicBezTo>
                  <a:cubicBezTo>
                    <a:pt x="7790" y="5824"/>
                    <a:pt x="7743" y="5826"/>
                    <a:pt x="7695" y="5826"/>
                  </a:cubicBezTo>
                  <a:cubicBezTo>
                    <a:pt x="7451" y="5826"/>
                    <a:pt x="7176" y="5791"/>
                    <a:pt x="6977" y="5632"/>
                  </a:cubicBezTo>
                  <a:cubicBezTo>
                    <a:pt x="7096" y="5441"/>
                    <a:pt x="7180" y="5227"/>
                    <a:pt x="7251" y="5001"/>
                  </a:cubicBezTo>
                  <a:close/>
                  <a:moveTo>
                    <a:pt x="2072" y="4989"/>
                  </a:moveTo>
                  <a:cubicBezTo>
                    <a:pt x="2131" y="5215"/>
                    <a:pt x="2215" y="5418"/>
                    <a:pt x="2334" y="5608"/>
                  </a:cubicBezTo>
                  <a:cubicBezTo>
                    <a:pt x="2127" y="5775"/>
                    <a:pt x="1853" y="5826"/>
                    <a:pt x="1600" y="5826"/>
                  </a:cubicBezTo>
                  <a:cubicBezTo>
                    <a:pt x="1401" y="5826"/>
                    <a:pt x="1214" y="5794"/>
                    <a:pt x="1084" y="5763"/>
                  </a:cubicBezTo>
                  <a:cubicBezTo>
                    <a:pt x="1143" y="5668"/>
                    <a:pt x="1226" y="5572"/>
                    <a:pt x="1322" y="5453"/>
                  </a:cubicBezTo>
                  <a:cubicBezTo>
                    <a:pt x="1500" y="5263"/>
                    <a:pt x="1762" y="5013"/>
                    <a:pt x="2072" y="4989"/>
                  </a:cubicBezTo>
                  <a:close/>
                  <a:moveTo>
                    <a:pt x="4644" y="1941"/>
                  </a:moveTo>
                  <a:cubicBezTo>
                    <a:pt x="5941" y="1941"/>
                    <a:pt x="6989" y="3001"/>
                    <a:pt x="6989" y="4287"/>
                  </a:cubicBezTo>
                  <a:cubicBezTo>
                    <a:pt x="6989" y="5584"/>
                    <a:pt x="5941" y="6644"/>
                    <a:pt x="4644" y="6644"/>
                  </a:cubicBezTo>
                  <a:cubicBezTo>
                    <a:pt x="3346" y="6644"/>
                    <a:pt x="2298" y="5584"/>
                    <a:pt x="2298" y="4287"/>
                  </a:cubicBezTo>
                  <a:cubicBezTo>
                    <a:pt x="2298" y="2989"/>
                    <a:pt x="3346" y="1941"/>
                    <a:pt x="4644" y="1941"/>
                  </a:cubicBezTo>
                  <a:close/>
                  <a:moveTo>
                    <a:pt x="2512" y="5941"/>
                  </a:moveTo>
                  <a:cubicBezTo>
                    <a:pt x="2655" y="6120"/>
                    <a:pt x="2810" y="6287"/>
                    <a:pt x="2989" y="6418"/>
                  </a:cubicBezTo>
                  <a:cubicBezTo>
                    <a:pt x="2798" y="6799"/>
                    <a:pt x="2238" y="6965"/>
                    <a:pt x="1917" y="7025"/>
                  </a:cubicBezTo>
                  <a:cubicBezTo>
                    <a:pt x="1929" y="6918"/>
                    <a:pt x="1965" y="6787"/>
                    <a:pt x="2012" y="6656"/>
                  </a:cubicBezTo>
                  <a:cubicBezTo>
                    <a:pt x="2096" y="6406"/>
                    <a:pt x="2250" y="6096"/>
                    <a:pt x="2512" y="5941"/>
                  </a:cubicBezTo>
                  <a:close/>
                  <a:moveTo>
                    <a:pt x="6763" y="5941"/>
                  </a:moveTo>
                  <a:cubicBezTo>
                    <a:pt x="7144" y="6156"/>
                    <a:pt x="7311" y="6715"/>
                    <a:pt x="7370" y="7025"/>
                  </a:cubicBezTo>
                  <a:cubicBezTo>
                    <a:pt x="7275" y="7001"/>
                    <a:pt x="7144" y="6965"/>
                    <a:pt x="7001" y="6930"/>
                  </a:cubicBezTo>
                  <a:cubicBezTo>
                    <a:pt x="6739" y="6834"/>
                    <a:pt x="6429" y="6692"/>
                    <a:pt x="6287" y="6418"/>
                  </a:cubicBezTo>
                  <a:cubicBezTo>
                    <a:pt x="6465" y="6287"/>
                    <a:pt x="6620" y="6120"/>
                    <a:pt x="6763" y="5941"/>
                  </a:cubicBezTo>
                  <a:close/>
                  <a:moveTo>
                    <a:pt x="3322" y="6632"/>
                  </a:moveTo>
                  <a:cubicBezTo>
                    <a:pt x="3512" y="6751"/>
                    <a:pt x="3727" y="6823"/>
                    <a:pt x="3941" y="6894"/>
                  </a:cubicBezTo>
                  <a:cubicBezTo>
                    <a:pt x="3905" y="7323"/>
                    <a:pt x="3441" y="7680"/>
                    <a:pt x="3167" y="7858"/>
                  </a:cubicBezTo>
                  <a:cubicBezTo>
                    <a:pt x="3108" y="7549"/>
                    <a:pt x="3036" y="6989"/>
                    <a:pt x="3322" y="6632"/>
                  </a:cubicBezTo>
                  <a:close/>
                  <a:moveTo>
                    <a:pt x="5965" y="6608"/>
                  </a:moveTo>
                  <a:cubicBezTo>
                    <a:pt x="6263" y="6965"/>
                    <a:pt x="6191" y="7549"/>
                    <a:pt x="6120" y="7858"/>
                  </a:cubicBezTo>
                  <a:cubicBezTo>
                    <a:pt x="6025" y="7799"/>
                    <a:pt x="5929" y="7727"/>
                    <a:pt x="5810" y="7620"/>
                  </a:cubicBezTo>
                  <a:cubicBezTo>
                    <a:pt x="5608" y="7442"/>
                    <a:pt x="5370" y="7192"/>
                    <a:pt x="5346" y="6882"/>
                  </a:cubicBezTo>
                  <a:cubicBezTo>
                    <a:pt x="5572" y="6823"/>
                    <a:pt x="5775" y="6727"/>
                    <a:pt x="5965" y="6608"/>
                  </a:cubicBezTo>
                  <a:close/>
                  <a:moveTo>
                    <a:pt x="4989" y="6954"/>
                  </a:moveTo>
                  <a:cubicBezTo>
                    <a:pt x="5120" y="7382"/>
                    <a:pt x="4822" y="7894"/>
                    <a:pt x="4644" y="8156"/>
                  </a:cubicBezTo>
                  <a:cubicBezTo>
                    <a:pt x="4584" y="8073"/>
                    <a:pt x="4513" y="7954"/>
                    <a:pt x="4453" y="7823"/>
                  </a:cubicBezTo>
                  <a:cubicBezTo>
                    <a:pt x="4334" y="7585"/>
                    <a:pt x="4227" y="7251"/>
                    <a:pt x="4298" y="6954"/>
                  </a:cubicBezTo>
                  <a:lnTo>
                    <a:pt x="4298" y="6954"/>
                  </a:lnTo>
                  <a:cubicBezTo>
                    <a:pt x="4405" y="6965"/>
                    <a:pt x="4524" y="6965"/>
                    <a:pt x="4644" y="6965"/>
                  </a:cubicBezTo>
                  <a:cubicBezTo>
                    <a:pt x="4763" y="6965"/>
                    <a:pt x="4870" y="6965"/>
                    <a:pt x="4989" y="6954"/>
                  </a:cubicBezTo>
                  <a:close/>
                  <a:moveTo>
                    <a:pt x="488" y="7787"/>
                  </a:moveTo>
                  <a:lnTo>
                    <a:pt x="488" y="7787"/>
                  </a:lnTo>
                  <a:cubicBezTo>
                    <a:pt x="1774" y="8132"/>
                    <a:pt x="2608" y="8728"/>
                    <a:pt x="3084" y="9204"/>
                  </a:cubicBezTo>
                  <a:cubicBezTo>
                    <a:pt x="3370" y="9490"/>
                    <a:pt x="3572" y="9751"/>
                    <a:pt x="3691" y="9930"/>
                  </a:cubicBezTo>
                  <a:cubicBezTo>
                    <a:pt x="2322" y="9668"/>
                    <a:pt x="1500" y="9049"/>
                    <a:pt x="1060" y="8573"/>
                  </a:cubicBezTo>
                  <a:cubicBezTo>
                    <a:pt x="774" y="8275"/>
                    <a:pt x="595" y="8001"/>
                    <a:pt x="488" y="7787"/>
                  </a:cubicBezTo>
                  <a:close/>
                  <a:moveTo>
                    <a:pt x="8811" y="7787"/>
                  </a:moveTo>
                  <a:lnTo>
                    <a:pt x="8811" y="7787"/>
                  </a:lnTo>
                  <a:cubicBezTo>
                    <a:pt x="8704" y="7989"/>
                    <a:pt x="8525" y="8275"/>
                    <a:pt x="8251" y="8573"/>
                  </a:cubicBezTo>
                  <a:cubicBezTo>
                    <a:pt x="7787" y="9049"/>
                    <a:pt x="6977" y="9668"/>
                    <a:pt x="5632" y="9930"/>
                  </a:cubicBezTo>
                  <a:cubicBezTo>
                    <a:pt x="5965" y="9394"/>
                    <a:pt x="6894" y="8299"/>
                    <a:pt x="8811" y="7787"/>
                  </a:cubicBezTo>
                  <a:close/>
                  <a:moveTo>
                    <a:pt x="4644" y="0"/>
                  </a:moveTo>
                  <a:cubicBezTo>
                    <a:pt x="4584" y="0"/>
                    <a:pt x="4548" y="24"/>
                    <a:pt x="4513" y="60"/>
                  </a:cubicBezTo>
                  <a:cubicBezTo>
                    <a:pt x="4477" y="96"/>
                    <a:pt x="4120" y="512"/>
                    <a:pt x="3989" y="1036"/>
                  </a:cubicBezTo>
                  <a:cubicBezTo>
                    <a:pt x="3655" y="596"/>
                    <a:pt x="3167" y="346"/>
                    <a:pt x="3143" y="334"/>
                  </a:cubicBezTo>
                  <a:cubicBezTo>
                    <a:pt x="3114" y="326"/>
                    <a:pt x="3085" y="315"/>
                    <a:pt x="3057" y="315"/>
                  </a:cubicBezTo>
                  <a:cubicBezTo>
                    <a:pt x="3038" y="315"/>
                    <a:pt x="3019" y="320"/>
                    <a:pt x="3000" y="334"/>
                  </a:cubicBezTo>
                  <a:cubicBezTo>
                    <a:pt x="2965" y="346"/>
                    <a:pt x="2929" y="393"/>
                    <a:pt x="2917" y="441"/>
                  </a:cubicBezTo>
                  <a:cubicBezTo>
                    <a:pt x="2905" y="465"/>
                    <a:pt x="2739" y="1000"/>
                    <a:pt x="2798" y="1536"/>
                  </a:cubicBezTo>
                  <a:cubicBezTo>
                    <a:pt x="2334" y="1274"/>
                    <a:pt x="1774" y="1227"/>
                    <a:pt x="1738" y="1227"/>
                  </a:cubicBezTo>
                  <a:cubicBezTo>
                    <a:pt x="1691" y="1227"/>
                    <a:pt x="1655" y="1239"/>
                    <a:pt x="1607" y="1274"/>
                  </a:cubicBezTo>
                  <a:cubicBezTo>
                    <a:pt x="1572" y="1298"/>
                    <a:pt x="1548" y="1358"/>
                    <a:pt x="1560" y="1405"/>
                  </a:cubicBezTo>
                  <a:cubicBezTo>
                    <a:pt x="1560" y="1429"/>
                    <a:pt x="1607" y="2001"/>
                    <a:pt x="1869" y="2465"/>
                  </a:cubicBezTo>
                  <a:cubicBezTo>
                    <a:pt x="1769" y="2449"/>
                    <a:pt x="1670" y="2443"/>
                    <a:pt x="1574" y="2443"/>
                  </a:cubicBezTo>
                  <a:cubicBezTo>
                    <a:pt x="1158" y="2443"/>
                    <a:pt x="813" y="2565"/>
                    <a:pt x="774" y="2584"/>
                  </a:cubicBezTo>
                  <a:cubicBezTo>
                    <a:pt x="726" y="2596"/>
                    <a:pt x="679" y="2620"/>
                    <a:pt x="667" y="2667"/>
                  </a:cubicBezTo>
                  <a:cubicBezTo>
                    <a:pt x="655" y="2715"/>
                    <a:pt x="655" y="2763"/>
                    <a:pt x="667" y="2798"/>
                  </a:cubicBezTo>
                  <a:cubicBezTo>
                    <a:pt x="679" y="2834"/>
                    <a:pt x="941" y="3322"/>
                    <a:pt x="1369" y="3655"/>
                  </a:cubicBezTo>
                  <a:cubicBezTo>
                    <a:pt x="845" y="3786"/>
                    <a:pt x="429" y="4156"/>
                    <a:pt x="405" y="4167"/>
                  </a:cubicBezTo>
                  <a:cubicBezTo>
                    <a:pt x="369" y="4203"/>
                    <a:pt x="345" y="4251"/>
                    <a:pt x="345" y="4310"/>
                  </a:cubicBezTo>
                  <a:cubicBezTo>
                    <a:pt x="345" y="4346"/>
                    <a:pt x="357" y="4394"/>
                    <a:pt x="405" y="4441"/>
                  </a:cubicBezTo>
                  <a:cubicBezTo>
                    <a:pt x="429" y="4465"/>
                    <a:pt x="845" y="4822"/>
                    <a:pt x="1369" y="4965"/>
                  </a:cubicBezTo>
                  <a:cubicBezTo>
                    <a:pt x="941" y="5287"/>
                    <a:pt x="679" y="5775"/>
                    <a:pt x="667" y="5811"/>
                  </a:cubicBezTo>
                  <a:cubicBezTo>
                    <a:pt x="655" y="5858"/>
                    <a:pt x="643" y="5894"/>
                    <a:pt x="667" y="5941"/>
                  </a:cubicBezTo>
                  <a:cubicBezTo>
                    <a:pt x="679" y="5989"/>
                    <a:pt x="726" y="6013"/>
                    <a:pt x="774" y="6037"/>
                  </a:cubicBezTo>
                  <a:cubicBezTo>
                    <a:pt x="798" y="6049"/>
                    <a:pt x="1179" y="6168"/>
                    <a:pt x="1607" y="6168"/>
                  </a:cubicBezTo>
                  <a:cubicBezTo>
                    <a:pt x="1691" y="6168"/>
                    <a:pt x="1786" y="6168"/>
                    <a:pt x="1869" y="6156"/>
                  </a:cubicBezTo>
                  <a:lnTo>
                    <a:pt x="1869" y="6156"/>
                  </a:lnTo>
                  <a:cubicBezTo>
                    <a:pt x="1607" y="6608"/>
                    <a:pt x="1560" y="7180"/>
                    <a:pt x="1560" y="7204"/>
                  </a:cubicBezTo>
                  <a:cubicBezTo>
                    <a:pt x="1560" y="7251"/>
                    <a:pt x="1572" y="7299"/>
                    <a:pt x="1607" y="7346"/>
                  </a:cubicBezTo>
                  <a:cubicBezTo>
                    <a:pt x="1631" y="7370"/>
                    <a:pt x="1679" y="7382"/>
                    <a:pt x="1726" y="7382"/>
                  </a:cubicBezTo>
                  <a:lnTo>
                    <a:pt x="1738" y="7382"/>
                  </a:lnTo>
                  <a:cubicBezTo>
                    <a:pt x="1774" y="7382"/>
                    <a:pt x="2334" y="7346"/>
                    <a:pt x="2798" y="7073"/>
                  </a:cubicBezTo>
                  <a:lnTo>
                    <a:pt x="2798" y="7073"/>
                  </a:lnTo>
                  <a:cubicBezTo>
                    <a:pt x="2727" y="7608"/>
                    <a:pt x="2905" y="8132"/>
                    <a:pt x="2917" y="8180"/>
                  </a:cubicBezTo>
                  <a:cubicBezTo>
                    <a:pt x="2929" y="8216"/>
                    <a:pt x="2965" y="8263"/>
                    <a:pt x="3000" y="8275"/>
                  </a:cubicBezTo>
                  <a:cubicBezTo>
                    <a:pt x="3024" y="8299"/>
                    <a:pt x="3048" y="8299"/>
                    <a:pt x="3060" y="8299"/>
                  </a:cubicBezTo>
                  <a:cubicBezTo>
                    <a:pt x="3096" y="8299"/>
                    <a:pt x="3108" y="8299"/>
                    <a:pt x="3143" y="8275"/>
                  </a:cubicBezTo>
                  <a:cubicBezTo>
                    <a:pt x="3167" y="8263"/>
                    <a:pt x="3655" y="8013"/>
                    <a:pt x="3989" y="7585"/>
                  </a:cubicBezTo>
                  <a:cubicBezTo>
                    <a:pt x="4108" y="8013"/>
                    <a:pt x="4370" y="8370"/>
                    <a:pt x="4477" y="8501"/>
                  </a:cubicBezTo>
                  <a:lnTo>
                    <a:pt x="4477" y="10466"/>
                  </a:lnTo>
                  <a:cubicBezTo>
                    <a:pt x="4334" y="10287"/>
                    <a:pt x="4179" y="10121"/>
                    <a:pt x="4132" y="10085"/>
                  </a:cubicBezTo>
                  <a:cubicBezTo>
                    <a:pt x="4072" y="9966"/>
                    <a:pt x="3834" y="9501"/>
                    <a:pt x="3322" y="8978"/>
                  </a:cubicBezTo>
                  <a:cubicBezTo>
                    <a:pt x="2762" y="8442"/>
                    <a:pt x="1786" y="7727"/>
                    <a:pt x="226" y="7382"/>
                  </a:cubicBezTo>
                  <a:cubicBezTo>
                    <a:pt x="212" y="7379"/>
                    <a:pt x="198" y="7378"/>
                    <a:pt x="184" y="7378"/>
                  </a:cubicBezTo>
                  <a:cubicBezTo>
                    <a:pt x="139" y="7378"/>
                    <a:pt x="96" y="7393"/>
                    <a:pt x="60" y="7430"/>
                  </a:cubicBezTo>
                  <a:cubicBezTo>
                    <a:pt x="12" y="7477"/>
                    <a:pt x="0" y="7537"/>
                    <a:pt x="24" y="7596"/>
                  </a:cubicBezTo>
                  <a:cubicBezTo>
                    <a:pt x="24" y="7620"/>
                    <a:pt x="202" y="8180"/>
                    <a:pt x="786" y="8799"/>
                  </a:cubicBezTo>
                  <a:cubicBezTo>
                    <a:pt x="1310" y="9347"/>
                    <a:pt x="2274" y="10061"/>
                    <a:pt x="3893" y="10323"/>
                  </a:cubicBezTo>
                  <a:cubicBezTo>
                    <a:pt x="4001" y="10442"/>
                    <a:pt x="4334" y="10799"/>
                    <a:pt x="4465" y="11014"/>
                  </a:cubicBezTo>
                  <a:lnTo>
                    <a:pt x="4465" y="11311"/>
                  </a:lnTo>
                  <a:cubicBezTo>
                    <a:pt x="4465" y="11406"/>
                    <a:pt x="4536" y="11478"/>
                    <a:pt x="4632" y="11478"/>
                  </a:cubicBezTo>
                  <a:cubicBezTo>
                    <a:pt x="4715" y="11478"/>
                    <a:pt x="4786" y="11406"/>
                    <a:pt x="4786" y="11311"/>
                  </a:cubicBezTo>
                  <a:lnTo>
                    <a:pt x="4786" y="11014"/>
                  </a:lnTo>
                  <a:cubicBezTo>
                    <a:pt x="4941" y="10799"/>
                    <a:pt x="5251" y="10442"/>
                    <a:pt x="5358" y="10323"/>
                  </a:cubicBezTo>
                  <a:cubicBezTo>
                    <a:pt x="6989" y="10061"/>
                    <a:pt x="7942" y="9347"/>
                    <a:pt x="8465" y="8799"/>
                  </a:cubicBezTo>
                  <a:cubicBezTo>
                    <a:pt x="9049" y="8192"/>
                    <a:pt x="9227" y="7620"/>
                    <a:pt x="9227" y="7596"/>
                  </a:cubicBezTo>
                  <a:cubicBezTo>
                    <a:pt x="9287" y="7537"/>
                    <a:pt x="9275" y="7477"/>
                    <a:pt x="9227" y="7430"/>
                  </a:cubicBezTo>
                  <a:cubicBezTo>
                    <a:pt x="9191" y="7393"/>
                    <a:pt x="9148" y="7378"/>
                    <a:pt x="9103" y="7378"/>
                  </a:cubicBezTo>
                  <a:cubicBezTo>
                    <a:pt x="9089" y="7378"/>
                    <a:pt x="9075" y="7379"/>
                    <a:pt x="9061" y="7382"/>
                  </a:cubicBezTo>
                  <a:cubicBezTo>
                    <a:pt x="7501" y="7716"/>
                    <a:pt x="6525" y="8430"/>
                    <a:pt x="5965" y="8978"/>
                  </a:cubicBezTo>
                  <a:cubicBezTo>
                    <a:pt x="5453" y="9501"/>
                    <a:pt x="5215" y="9966"/>
                    <a:pt x="5155" y="10085"/>
                  </a:cubicBezTo>
                  <a:cubicBezTo>
                    <a:pt x="5108" y="10144"/>
                    <a:pt x="4953" y="10287"/>
                    <a:pt x="4810" y="10466"/>
                  </a:cubicBezTo>
                  <a:lnTo>
                    <a:pt x="4810" y="8501"/>
                  </a:lnTo>
                  <a:cubicBezTo>
                    <a:pt x="4917" y="8370"/>
                    <a:pt x="5179" y="8013"/>
                    <a:pt x="5298" y="7585"/>
                  </a:cubicBezTo>
                  <a:cubicBezTo>
                    <a:pt x="5632" y="8013"/>
                    <a:pt x="6120" y="8263"/>
                    <a:pt x="6144" y="8275"/>
                  </a:cubicBezTo>
                  <a:cubicBezTo>
                    <a:pt x="6179" y="8299"/>
                    <a:pt x="6191" y="8299"/>
                    <a:pt x="6227" y="8299"/>
                  </a:cubicBezTo>
                  <a:cubicBezTo>
                    <a:pt x="6239" y="8299"/>
                    <a:pt x="6263" y="8299"/>
                    <a:pt x="6287" y="8275"/>
                  </a:cubicBezTo>
                  <a:cubicBezTo>
                    <a:pt x="6322" y="8263"/>
                    <a:pt x="6358" y="8216"/>
                    <a:pt x="6370" y="8180"/>
                  </a:cubicBezTo>
                  <a:cubicBezTo>
                    <a:pt x="6382" y="8144"/>
                    <a:pt x="6549" y="7608"/>
                    <a:pt x="6489" y="7073"/>
                  </a:cubicBezTo>
                  <a:lnTo>
                    <a:pt x="6489" y="7073"/>
                  </a:lnTo>
                  <a:cubicBezTo>
                    <a:pt x="6953" y="7346"/>
                    <a:pt x="7513" y="7382"/>
                    <a:pt x="7549" y="7382"/>
                  </a:cubicBezTo>
                  <a:lnTo>
                    <a:pt x="7561" y="7382"/>
                  </a:lnTo>
                  <a:cubicBezTo>
                    <a:pt x="7608" y="7382"/>
                    <a:pt x="7656" y="7370"/>
                    <a:pt x="7680" y="7346"/>
                  </a:cubicBezTo>
                  <a:cubicBezTo>
                    <a:pt x="7715" y="7311"/>
                    <a:pt x="7739" y="7251"/>
                    <a:pt x="7727" y="7204"/>
                  </a:cubicBezTo>
                  <a:cubicBezTo>
                    <a:pt x="7727" y="7180"/>
                    <a:pt x="7680" y="6608"/>
                    <a:pt x="7418" y="6156"/>
                  </a:cubicBezTo>
                  <a:lnTo>
                    <a:pt x="7418" y="6156"/>
                  </a:lnTo>
                  <a:cubicBezTo>
                    <a:pt x="7501" y="6168"/>
                    <a:pt x="7596" y="6168"/>
                    <a:pt x="7680" y="6168"/>
                  </a:cubicBezTo>
                  <a:cubicBezTo>
                    <a:pt x="8108" y="6168"/>
                    <a:pt x="8489" y="6049"/>
                    <a:pt x="8513" y="6037"/>
                  </a:cubicBezTo>
                  <a:cubicBezTo>
                    <a:pt x="8561" y="6013"/>
                    <a:pt x="8596" y="5989"/>
                    <a:pt x="8620" y="5941"/>
                  </a:cubicBezTo>
                  <a:cubicBezTo>
                    <a:pt x="8632" y="5894"/>
                    <a:pt x="8632" y="5858"/>
                    <a:pt x="8620" y="5811"/>
                  </a:cubicBezTo>
                  <a:cubicBezTo>
                    <a:pt x="8608" y="5775"/>
                    <a:pt x="8346" y="5287"/>
                    <a:pt x="7918" y="4965"/>
                  </a:cubicBezTo>
                  <a:cubicBezTo>
                    <a:pt x="8442" y="4822"/>
                    <a:pt x="8858" y="4453"/>
                    <a:pt x="8882" y="4441"/>
                  </a:cubicBezTo>
                  <a:cubicBezTo>
                    <a:pt x="8918" y="4406"/>
                    <a:pt x="8942" y="4370"/>
                    <a:pt x="8942" y="4310"/>
                  </a:cubicBezTo>
                  <a:cubicBezTo>
                    <a:pt x="8942" y="4263"/>
                    <a:pt x="8930" y="4215"/>
                    <a:pt x="8882" y="4167"/>
                  </a:cubicBezTo>
                  <a:cubicBezTo>
                    <a:pt x="8858" y="4144"/>
                    <a:pt x="8442" y="3786"/>
                    <a:pt x="7918" y="3655"/>
                  </a:cubicBezTo>
                  <a:cubicBezTo>
                    <a:pt x="8346" y="3322"/>
                    <a:pt x="8596" y="2834"/>
                    <a:pt x="8620" y="2798"/>
                  </a:cubicBezTo>
                  <a:cubicBezTo>
                    <a:pt x="8632" y="2763"/>
                    <a:pt x="8644" y="2715"/>
                    <a:pt x="8620" y="2667"/>
                  </a:cubicBezTo>
                  <a:cubicBezTo>
                    <a:pt x="8608" y="2620"/>
                    <a:pt x="8561" y="2596"/>
                    <a:pt x="8513" y="2584"/>
                  </a:cubicBezTo>
                  <a:cubicBezTo>
                    <a:pt x="8483" y="2564"/>
                    <a:pt x="8108" y="2451"/>
                    <a:pt x="7664" y="2451"/>
                  </a:cubicBezTo>
                  <a:cubicBezTo>
                    <a:pt x="7580" y="2451"/>
                    <a:pt x="7493" y="2455"/>
                    <a:pt x="7406" y="2465"/>
                  </a:cubicBezTo>
                  <a:cubicBezTo>
                    <a:pt x="7680" y="2001"/>
                    <a:pt x="7727" y="1429"/>
                    <a:pt x="7727" y="1405"/>
                  </a:cubicBezTo>
                  <a:cubicBezTo>
                    <a:pt x="7727" y="1358"/>
                    <a:pt x="7703" y="1310"/>
                    <a:pt x="7680" y="1274"/>
                  </a:cubicBezTo>
                  <a:cubicBezTo>
                    <a:pt x="7650" y="1245"/>
                    <a:pt x="7605" y="1224"/>
                    <a:pt x="7570" y="1224"/>
                  </a:cubicBezTo>
                  <a:cubicBezTo>
                    <a:pt x="7562" y="1224"/>
                    <a:pt x="7555" y="1225"/>
                    <a:pt x="7549" y="1227"/>
                  </a:cubicBezTo>
                  <a:cubicBezTo>
                    <a:pt x="7513" y="1227"/>
                    <a:pt x="6953" y="1274"/>
                    <a:pt x="6489" y="1536"/>
                  </a:cubicBezTo>
                  <a:cubicBezTo>
                    <a:pt x="6560" y="1000"/>
                    <a:pt x="6382" y="477"/>
                    <a:pt x="6370" y="441"/>
                  </a:cubicBezTo>
                  <a:cubicBezTo>
                    <a:pt x="6358" y="393"/>
                    <a:pt x="6322" y="346"/>
                    <a:pt x="6287" y="334"/>
                  </a:cubicBezTo>
                  <a:cubicBezTo>
                    <a:pt x="6263" y="328"/>
                    <a:pt x="6239" y="325"/>
                    <a:pt x="6215" y="325"/>
                  </a:cubicBezTo>
                  <a:cubicBezTo>
                    <a:pt x="6191" y="325"/>
                    <a:pt x="6168" y="328"/>
                    <a:pt x="6144" y="334"/>
                  </a:cubicBezTo>
                  <a:cubicBezTo>
                    <a:pt x="6120" y="346"/>
                    <a:pt x="5620" y="596"/>
                    <a:pt x="5298" y="1036"/>
                  </a:cubicBezTo>
                  <a:cubicBezTo>
                    <a:pt x="5167" y="512"/>
                    <a:pt x="4786" y="96"/>
                    <a:pt x="4774" y="60"/>
                  </a:cubicBezTo>
                  <a:cubicBezTo>
                    <a:pt x="4751" y="36"/>
                    <a:pt x="4703"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097" name="Google Shape;18097;p64"/>
          <p:cNvSpPr/>
          <p:nvPr/>
        </p:nvSpPr>
        <p:spPr>
          <a:xfrm>
            <a:off x="5227696" y="2962170"/>
            <a:ext cx="346368" cy="368064"/>
          </a:xfrm>
          <a:custGeom>
            <a:rect b="b" l="l" r="r" t="t"/>
            <a:pathLst>
              <a:path extrusionOk="0" h="11502" w="10824">
                <a:moveTo>
                  <a:pt x="5430" y="441"/>
                </a:moveTo>
                <a:cubicBezTo>
                  <a:pt x="5584" y="620"/>
                  <a:pt x="5846" y="977"/>
                  <a:pt x="6192" y="1453"/>
                </a:cubicBezTo>
                <a:cubicBezTo>
                  <a:pt x="5906" y="1727"/>
                  <a:pt x="5656" y="2013"/>
                  <a:pt x="5430" y="2275"/>
                </a:cubicBezTo>
                <a:cubicBezTo>
                  <a:pt x="5203" y="2013"/>
                  <a:pt x="4953" y="1727"/>
                  <a:pt x="4668" y="1453"/>
                </a:cubicBezTo>
                <a:cubicBezTo>
                  <a:pt x="5001" y="977"/>
                  <a:pt x="5287" y="643"/>
                  <a:pt x="5430" y="441"/>
                </a:cubicBezTo>
                <a:close/>
                <a:moveTo>
                  <a:pt x="6906" y="1274"/>
                </a:moveTo>
                <a:cubicBezTo>
                  <a:pt x="7204" y="1846"/>
                  <a:pt x="8061" y="3596"/>
                  <a:pt x="8061" y="4775"/>
                </a:cubicBezTo>
                <a:cubicBezTo>
                  <a:pt x="8061" y="5811"/>
                  <a:pt x="7454" y="6704"/>
                  <a:pt x="6596" y="7120"/>
                </a:cubicBezTo>
                <a:cubicBezTo>
                  <a:pt x="6632" y="7061"/>
                  <a:pt x="6680" y="7001"/>
                  <a:pt x="6715" y="6930"/>
                </a:cubicBezTo>
                <a:cubicBezTo>
                  <a:pt x="6954" y="6513"/>
                  <a:pt x="7037" y="5989"/>
                  <a:pt x="6977" y="5394"/>
                </a:cubicBezTo>
                <a:cubicBezTo>
                  <a:pt x="6906" y="4739"/>
                  <a:pt x="6656" y="4049"/>
                  <a:pt x="6215" y="3334"/>
                </a:cubicBezTo>
                <a:cubicBezTo>
                  <a:pt x="6192" y="3279"/>
                  <a:pt x="6138" y="3250"/>
                  <a:pt x="6076" y="3250"/>
                </a:cubicBezTo>
                <a:cubicBezTo>
                  <a:pt x="6044" y="3250"/>
                  <a:pt x="6010" y="3258"/>
                  <a:pt x="5977" y="3275"/>
                </a:cubicBezTo>
                <a:cubicBezTo>
                  <a:pt x="5906" y="3310"/>
                  <a:pt x="5882" y="3418"/>
                  <a:pt x="5918" y="3513"/>
                </a:cubicBezTo>
                <a:cubicBezTo>
                  <a:pt x="6680" y="4763"/>
                  <a:pt x="6858" y="5965"/>
                  <a:pt x="6418" y="6775"/>
                </a:cubicBezTo>
                <a:cubicBezTo>
                  <a:pt x="6180" y="7156"/>
                  <a:pt x="5822" y="7394"/>
                  <a:pt x="5430" y="7394"/>
                </a:cubicBezTo>
                <a:cubicBezTo>
                  <a:pt x="3989" y="7394"/>
                  <a:pt x="2810" y="6216"/>
                  <a:pt x="2810" y="4775"/>
                </a:cubicBezTo>
                <a:cubicBezTo>
                  <a:pt x="2810" y="3596"/>
                  <a:pt x="3679" y="1846"/>
                  <a:pt x="3977" y="1274"/>
                </a:cubicBezTo>
                <a:cubicBezTo>
                  <a:pt x="4584" y="1834"/>
                  <a:pt x="5096" y="2394"/>
                  <a:pt x="5525" y="2941"/>
                </a:cubicBezTo>
                <a:cubicBezTo>
                  <a:pt x="5549" y="2989"/>
                  <a:pt x="5608" y="3025"/>
                  <a:pt x="5656" y="3025"/>
                </a:cubicBezTo>
                <a:cubicBezTo>
                  <a:pt x="5680" y="3025"/>
                  <a:pt x="5727" y="3001"/>
                  <a:pt x="5763" y="2989"/>
                </a:cubicBezTo>
                <a:cubicBezTo>
                  <a:pt x="5834" y="2929"/>
                  <a:pt x="5846" y="2822"/>
                  <a:pt x="5787" y="2751"/>
                </a:cubicBezTo>
                <a:lnTo>
                  <a:pt x="5656" y="2572"/>
                </a:lnTo>
                <a:cubicBezTo>
                  <a:pt x="6013" y="2144"/>
                  <a:pt x="6430" y="1715"/>
                  <a:pt x="6906" y="1274"/>
                </a:cubicBezTo>
                <a:close/>
                <a:moveTo>
                  <a:pt x="5608" y="7716"/>
                </a:moveTo>
                <a:lnTo>
                  <a:pt x="5608" y="10061"/>
                </a:lnTo>
                <a:cubicBezTo>
                  <a:pt x="5501" y="9883"/>
                  <a:pt x="5382" y="9668"/>
                  <a:pt x="5227" y="9454"/>
                </a:cubicBezTo>
                <a:lnTo>
                  <a:pt x="5227" y="7716"/>
                </a:lnTo>
                <a:close/>
                <a:moveTo>
                  <a:pt x="10347" y="5906"/>
                </a:moveTo>
                <a:cubicBezTo>
                  <a:pt x="10228" y="6204"/>
                  <a:pt x="9990" y="6680"/>
                  <a:pt x="9597" y="7228"/>
                </a:cubicBezTo>
                <a:cubicBezTo>
                  <a:pt x="8989" y="8085"/>
                  <a:pt x="7870" y="9275"/>
                  <a:pt x="5953" y="10228"/>
                </a:cubicBezTo>
                <a:lnTo>
                  <a:pt x="5953" y="9549"/>
                </a:lnTo>
                <a:cubicBezTo>
                  <a:pt x="6680" y="8513"/>
                  <a:pt x="8037" y="7049"/>
                  <a:pt x="10347" y="5906"/>
                </a:cubicBezTo>
                <a:close/>
                <a:moveTo>
                  <a:pt x="488" y="5906"/>
                </a:moveTo>
                <a:lnTo>
                  <a:pt x="488" y="5906"/>
                </a:lnTo>
                <a:cubicBezTo>
                  <a:pt x="2512" y="6906"/>
                  <a:pt x="3775" y="8156"/>
                  <a:pt x="4489" y="9049"/>
                </a:cubicBezTo>
                <a:cubicBezTo>
                  <a:pt x="4941" y="9609"/>
                  <a:pt x="5251" y="10133"/>
                  <a:pt x="5441" y="10490"/>
                </a:cubicBezTo>
                <a:cubicBezTo>
                  <a:pt x="4548" y="10085"/>
                  <a:pt x="3751" y="9609"/>
                  <a:pt x="3036" y="9073"/>
                </a:cubicBezTo>
                <a:cubicBezTo>
                  <a:pt x="2393" y="8585"/>
                  <a:pt x="1834" y="8013"/>
                  <a:pt x="1369" y="7406"/>
                </a:cubicBezTo>
                <a:cubicBezTo>
                  <a:pt x="905" y="6799"/>
                  <a:pt x="631" y="6251"/>
                  <a:pt x="488" y="5906"/>
                </a:cubicBezTo>
                <a:close/>
                <a:moveTo>
                  <a:pt x="5418" y="0"/>
                </a:moveTo>
                <a:cubicBezTo>
                  <a:pt x="5358" y="0"/>
                  <a:pt x="5322" y="12"/>
                  <a:pt x="5275" y="60"/>
                </a:cubicBezTo>
                <a:cubicBezTo>
                  <a:pt x="5263" y="72"/>
                  <a:pt x="4918" y="477"/>
                  <a:pt x="4406" y="1215"/>
                </a:cubicBezTo>
                <a:cubicBezTo>
                  <a:pt x="4263" y="1096"/>
                  <a:pt x="4144" y="977"/>
                  <a:pt x="4001" y="858"/>
                </a:cubicBezTo>
                <a:cubicBezTo>
                  <a:pt x="3989" y="846"/>
                  <a:pt x="3989" y="846"/>
                  <a:pt x="3965" y="846"/>
                </a:cubicBezTo>
                <a:cubicBezTo>
                  <a:pt x="3943" y="831"/>
                  <a:pt x="3917" y="824"/>
                  <a:pt x="3891" y="824"/>
                </a:cubicBezTo>
                <a:cubicBezTo>
                  <a:pt x="3833" y="824"/>
                  <a:pt x="3775" y="856"/>
                  <a:pt x="3751" y="905"/>
                </a:cubicBezTo>
                <a:cubicBezTo>
                  <a:pt x="3727" y="941"/>
                  <a:pt x="3417" y="1501"/>
                  <a:pt x="3108" y="2263"/>
                </a:cubicBezTo>
                <a:cubicBezTo>
                  <a:pt x="2679" y="3287"/>
                  <a:pt x="2453" y="4132"/>
                  <a:pt x="2453" y="4763"/>
                </a:cubicBezTo>
                <a:cubicBezTo>
                  <a:pt x="2453" y="6204"/>
                  <a:pt x="3489" y="7418"/>
                  <a:pt x="4882" y="7668"/>
                </a:cubicBezTo>
                <a:lnTo>
                  <a:pt x="4882" y="8966"/>
                </a:lnTo>
                <a:cubicBezTo>
                  <a:pt x="4846" y="8930"/>
                  <a:pt x="4798" y="8883"/>
                  <a:pt x="4763" y="8823"/>
                </a:cubicBezTo>
                <a:cubicBezTo>
                  <a:pt x="3989" y="7859"/>
                  <a:pt x="2572" y="6477"/>
                  <a:pt x="250" y="5394"/>
                </a:cubicBezTo>
                <a:cubicBezTo>
                  <a:pt x="230" y="5386"/>
                  <a:pt x="209" y="5382"/>
                  <a:pt x="188" y="5382"/>
                </a:cubicBezTo>
                <a:cubicBezTo>
                  <a:pt x="146" y="5382"/>
                  <a:pt x="103" y="5398"/>
                  <a:pt x="72" y="5430"/>
                </a:cubicBezTo>
                <a:cubicBezTo>
                  <a:pt x="24" y="5477"/>
                  <a:pt x="0" y="5537"/>
                  <a:pt x="12" y="5608"/>
                </a:cubicBezTo>
                <a:cubicBezTo>
                  <a:pt x="24" y="5644"/>
                  <a:pt x="250" y="6489"/>
                  <a:pt x="1072" y="7573"/>
                </a:cubicBezTo>
                <a:cubicBezTo>
                  <a:pt x="1548" y="8216"/>
                  <a:pt x="2120" y="8799"/>
                  <a:pt x="2798" y="9311"/>
                </a:cubicBezTo>
                <a:cubicBezTo>
                  <a:pt x="3405" y="9787"/>
                  <a:pt x="4108" y="10228"/>
                  <a:pt x="4858" y="10585"/>
                </a:cubicBezTo>
                <a:lnTo>
                  <a:pt x="4858" y="11323"/>
                </a:lnTo>
                <a:cubicBezTo>
                  <a:pt x="4858" y="11419"/>
                  <a:pt x="4941" y="11490"/>
                  <a:pt x="5025" y="11490"/>
                </a:cubicBezTo>
                <a:cubicBezTo>
                  <a:pt x="5120" y="11490"/>
                  <a:pt x="5191" y="11419"/>
                  <a:pt x="5191" y="11323"/>
                </a:cubicBezTo>
                <a:lnTo>
                  <a:pt x="5191" y="10740"/>
                </a:lnTo>
                <a:cubicBezTo>
                  <a:pt x="5310" y="10799"/>
                  <a:pt x="5441" y="10847"/>
                  <a:pt x="5572" y="10907"/>
                </a:cubicBezTo>
                <a:lnTo>
                  <a:pt x="5572" y="11335"/>
                </a:lnTo>
                <a:cubicBezTo>
                  <a:pt x="5572" y="11430"/>
                  <a:pt x="5656" y="11502"/>
                  <a:pt x="5739" y="11502"/>
                </a:cubicBezTo>
                <a:cubicBezTo>
                  <a:pt x="5834" y="11502"/>
                  <a:pt x="5906" y="11430"/>
                  <a:pt x="5906" y="11335"/>
                </a:cubicBezTo>
                <a:lnTo>
                  <a:pt x="5906" y="10597"/>
                </a:lnTo>
                <a:cubicBezTo>
                  <a:pt x="7989" y="9597"/>
                  <a:pt x="9192" y="8323"/>
                  <a:pt x="9835" y="7406"/>
                </a:cubicBezTo>
                <a:cubicBezTo>
                  <a:pt x="10549" y="6418"/>
                  <a:pt x="10740" y="5656"/>
                  <a:pt x="10752" y="5620"/>
                </a:cubicBezTo>
                <a:cubicBezTo>
                  <a:pt x="10823" y="5549"/>
                  <a:pt x="10799" y="5489"/>
                  <a:pt x="10740" y="5442"/>
                </a:cubicBezTo>
                <a:cubicBezTo>
                  <a:pt x="10717" y="5419"/>
                  <a:pt x="10675" y="5411"/>
                  <a:pt x="10633" y="5411"/>
                </a:cubicBezTo>
                <a:cubicBezTo>
                  <a:pt x="10608" y="5411"/>
                  <a:pt x="10583" y="5413"/>
                  <a:pt x="10561" y="5418"/>
                </a:cubicBezTo>
                <a:cubicBezTo>
                  <a:pt x="8227" y="6489"/>
                  <a:pt x="6799" y="7882"/>
                  <a:pt x="5953" y="8966"/>
                </a:cubicBezTo>
                <a:lnTo>
                  <a:pt x="5953" y="7668"/>
                </a:lnTo>
                <a:cubicBezTo>
                  <a:pt x="7335" y="7406"/>
                  <a:pt x="8370" y="6204"/>
                  <a:pt x="8370" y="4763"/>
                </a:cubicBezTo>
                <a:cubicBezTo>
                  <a:pt x="8370" y="4120"/>
                  <a:pt x="8156" y="3287"/>
                  <a:pt x="7716" y="2263"/>
                </a:cubicBezTo>
                <a:cubicBezTo>
                  <a:pt x="7406" y="1501"/>
                  <a:pt x="7084" y="941"/>
                  <a:pt x="7084" y="905"/>
                </a:cubicBezTo>
                <a:cubicBezTo>
                  <a:pt x="7052" y="856"/>
                  <a:pt x="6991" y="824"/>
                  <a:pt x="6933" y="824"/>
                </a:cubicBezTo>
                <a:cubicBezTo>
                  <a:pt x="6907" y="824"/>
                  <a:pt x="6881" y="831"/>
                  <a:pt x="6858" y="846"/>
                </a:cubicBezTo>
                <a:cubicBezTo>
                  <a:pt x="6846" y="846"/>
                  <a:pt x="6846" y="858"/>
                  <a:pt x="6823" y="858"/>
                </a:cubicBezTo>
                <a:lnTo>
                  <a:pt x="6430" y="1215"/>
                </a:lnTo>
                <a:cubicBezTo>
                  <a:pt x="5906" y="477"/>
                  <a:pt x="5560" y="72"/>
                  <a:pt x="5549" y="60"/>
                </a:cubicBezTo>
                <a:cubicBezTo>
                  <a:pt x="5513" y="12"/>
                  <a:pt x="5477" y="0"/>
                  <a:pt x="5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8" name="Google Shape;18098;p64"/>
          <p:cNvSpPr/>
          <p:nvPr/>
        </p:nvSpPr>
        <p:spPr>
          <a:xfrm>
            <a:off x="5806416" y="2962874"/>
            <a:ext cx="289216" cy="368512"/>
          </a:xfrm>
          <a:custGeom>
            <a:rect b="b" l="l" r="r" t="t"/>
            <a:pathLst>
              <a:path extrusionOk="0" h="11516" w="9038">
                <a:moveTo>
                  <a:pt x="6103" y="573"/>
                </a:moveTo>
                <a:cubicBezTo>
                  <a:pt x="6692" y="573"/>
                  <a:pt x="7223" y="753"/>
                  <a:pt x="7645" y="1110"/>
                </a:cubicBezTo>
                <a:cubicBezTo>
                  <a:pt x="8252" y="1633"/>
                  <a:pt x="8585" y="2479"/>
                  <a:pt x="8597" y="3515"/>
                </a:cubicBezTo>
                <a:cubicBezTo>
                  <a:pt x="8192" y="2788"/>
                  <a:pt x="7585" y="2122"/>
                  <a:pt x="6847" y="1633"/>
                </a:cubicBezTo>
                <a:cubicBezTo>
                  <a:pt x="6144" y="1169"/>
                  <a:pt x="5382" y="919"/>
                  <a:pt x="4728" y="895"/>
                </a:cubicBezTo>
                <a:cubicBezTo>
                  <a:pt x="4894" y="812"/>
                  <a:pt x="5061" y="752"/>
                  <a:pt x="5240" y="693"/>
                </a:cubicBezTo>
                <a:cubicBezTo>
                  <a:pt x="5537" y="613"/>
                  <a:pt x="5826" y="573"/>
                  <a:pt x="6103" y="573"/>
                </a:cubicBezTo>
                <a:close/>
                <a:moveTo>
                  <a:pt x="1394" y="1205"/>
                </a:moveTo>
                <a:cubicBezTo>
                  <a:pt x="1465" y="2598"/>
                  <a:pt x="1680" y="5098"/>
                  <a:pt x="2263" y="7063"/>
                </a:cubicBezTo>
                <a:cubicBezTo>
                  <a:pt x="2144" y="7360"/>
                  <a:pt x="2084" y="7670"/>
                  <a:pt x="2037" y="7944"/>
                </a:cubicBezTo>
                <a:cubicBezTo>
                  <a:pt x="1739" y="7051"/>
                  <a:pt x="1465" y="6194"/>
                  <a:pt x="1263" y="5455"/>
                </a:cubicBezTo>
                <a:cubicBezTo>
                  <a:pt x="1049" y="3705"/>
                  <a:pt x="1168" y="2384"/>
                  <a:pt x="1322" y="1586"/>
                </a:cubicBezTo>
                <a:cubicBezTo>
                  <a:pt x="1346" y="1443"/>
                  <a:pt x="1370" y="1324"/>
                  <a:pt x="1394" y="1205"/>
                </a:cubicBezTo>
                <a:close/>
                <a:moveTo>
                  <a:pt x="1503" y="0"/>
                </a:moveTo>
                <a:cubicBezTo>
                  <a:pt x="1439" y="0"/>
                  <a:pt x="1377" y="45"/>
                  <a:pt x="1334" y="109"/>
                </a:cubicBezTo>
                <a:cubicBezTo>
                  <a:pt x="1322" y="121"/>
                  <a:pt x="1108" y="598"/>
                  <a:pt x="965" y="1526"/>
                </a:cubicBezTo>
                <a:cubicBezTo>
                  <a:pt x="870" y="2074"/>
                  <a:pt x="787" y="2848"/>
                  <a:pt x="799" y="3836"/>
                </a:cubicBezTo>
                <a:cubicBezTo>
                  <a:pt x="537" y="2788"/>
                  <a:pt x="418" y="2145"/>
                  <a:pt x="394" y="2133"/>
                </a:cubicBezTo>
                <a:cubicBezTo>
                  <a:pt x="382" y="2050"/>
                  <a:pt x="310" y="2003"/>
                  <a:pt x="215" y="2003"/>
                </a:cubicBezTo>
                <a:cubicBezTo>
                  <a:pt x="132" y="2003"/>
                  <a:pt x="72" y="2074"/>
                  <a:pt x="60" y="2169"/>
                </a:cubicBezTo>
                <a:cubicBezTo>
                  <a:pt x="60" y="2181"/>
                  <a:pt x="1" y="3324"/>
                  <a:pt x="144" y="5039"/>
                </a:cubicBezTo>
                <a:cubicBezTo>
                  <a:pt x="299" y="6610"/>
                  <a:pt x="668" y="8991"/>
                  <a:pt x="1608" y="11408"/>
                </a:cubicBezTo>
                <a:cubicBezTo>
                  <a:pt x="1632" y="11468"/>
                  <a:pt x="1692" y="11516"/>
                  <a:pt x="1763" y="11516"/>
                </a:cubicBezTo>
                <a:cubicBezTo>
                  <a:pt x="1787" y="11516"/>
                  <a:pt x="1811" y="11516"/>
                  <a:pt x="1823" y="11492"/>
                </a:cubicBezTo>
                <a:cubicBezTo>
                  <a:pt x="1918" y="11468"/>
                  <a:pt x="1965" y="11361"/>
                  <a:pt x="1918" y="11277"/>
                </a:cubicBezTo>
                <a:cubicBezTo>
                  <a:pt x="989" y="8908"/>
                  <a:pt x="620" y="6551"/>
                  <a:pt x="477" y="5003"/>
                </a:cubicBezTo>
                <a:cubicBezTo>
                  <a:pt x="429" y="4503"/>
                  <a:pt x="394" y="4050"/>
                  <a:pt x="382" y="3669"/>
                </a:cubicBezTo>
                <a:lnTo>
                  <a:pt x="382" y="3669"/>
                </a:lnTo>
                <a:cubicBezTo>
                  <a:pt x="691" y="4931"/>
                  <a:pt x="1227" y="6896"/>
                  <a:pt x="2037" y="9099"/>
                </a:cubicBezTo>
                <a:cubicBezTo>
                  <a:pt x="2056" y="9175"/>
                  <a:pt x="2128" y="9213"/>
                  <a:pt x="2193" y="9213"/>
                </a:cubicBezTo>
                <a:cubicBezTo>
                  <a:pt x="2209" y="9213"/>
                  <a:pt x="2225" y="9211"/>
                  <a:pt x="2239" y="9206"/>
                </a:cubicBezTo>
                <a:cubicBezTo>
                  <a:pt x="2334" y="9170"/>
                  <a:pt x="2382" y="9075"/>
                  <a:pt x="2346" y="8991"/>
                </a:cubicBezTo>
                <a:lnTo>
                  <a:pt x="2263" y="8730"/>
                </a:lnTo>
                <a:cubicBezTo>
                  <a:pt x="2263" y="8670"/>
                  <a:pt x="2287" y="8075"/>
                  <a:pt x="2454" y="7467"/>
                </a:cubicBezTo>
                <a:cubicBezTo>
                  <a:pt x="2596" y="6896"/>
                  <a:pt x="2894" y="6194"/>
                  <a:pt x="3466" y="6098"/>
                </a:cubicBezTo>
                <a:cubicBezTo>
                  <a:pt x="3510" y="6089"/>
                  <a:pt x="3557" y="6084"/>
                  <a:pt x="3607" y="6084"/>
                </a:cubicBezTo>
                <a:cubicBezTo>
                  <a:pt x="4169" y="6084"/>
                  <a:pt x="5061" y="6699"/>
                  <a:pt x="6144" y="7837"/>
                </a:cubicBezTo>
                <a:cubicBezTo>
                  <a:pt x="6430" y="8134"/>
                  <a:pt x="6680" y="8432"/>
                  <a:pt x="6918" y="8694"/>
                </a:cubicBezTo>
                <a:cubicBezTo>
                  <a:pt x="6692" y="8539"/>
                  <a:pt x="6454" y="8337"/>
                  <a:pt x="6216" y="8158"/>
                </a:cubicBezTo>
                <a:cubicBezTo>
                  <a:pt x="5656" y="7741"/>
                  <a:pt x="5180" y="7420"/>
                  <a:pt x="4787" y="7194"/>
                </a:cubicBezTo>
                <a:cubicBezTo>
                  <a:pt x="4227" y="6854"/>
                  <a:pt x="3961" y="6782"/>
                  <a:pt x="3806" y="6782"/>
                </a:cubicBezTo>
                <a:cubicBezTo>
                  <a:pt x="3776" y="6782"/>
                  <a:pt x="3750" y="6785"/>
                  <a:pt x="3728" y="6789"/>
                </a:cubicBezTo>
                <a:cubicBezTo>
                  <a:pt x="3489" y="6836"/>
                  <a:pt x="3239" y="7122"/>
                  <a:pt x="2954" y="8872"/>
                </a:cubicBezTo>
                <a:cubicBezTo>
                  <a:pt x="2882" y="9325"/>
                  <a:pt x="2823" y="9765"/>
                  <a:pt x="2775" y="10111"/>
                </a:cubicBezTo>
                <a:cubicBezTo>
                  <a:pt x="2715" y="9968"/>
                  <a:pt x="2680" y="9825"/>
                  <a:pt x="2620" y="9682"/>
                </a:cubicBezTo>
                <a:cubicBezTo>
                  <a:pt x="2592" y="9606"/>
                  <a:pt x="2517" y="9568"/>
                  <a:pt x="2446" y="9568"/>
                </a:cubicBezTo>
                <a:cubicBezTo>
                  <a:pt x="2428" y="9568"/>
                  <a:pt x="2411" y="9570"/>
                  <a:pt x="2394" y="9575"/>
                </a:cubicBezTo>
                <a:cubicBezTo>
                  <a:pt x="2299" y="9611"/>
                  <a:pt x="2263" y="9706"/>
                  <a:pt x="2287" y="9801"/>
                </a:cubicBezTo>
                <a:cubicBezTo>
                  <a:pt x="2501" y="10349"/>
                  <a:pt x="2715" y="10885"/>
                  <a:pt x="2930" y="11408"/>
                </a:cubicBezTo>
                <a:cubicBezTo>
                  <a:pt x="2954" y="11468"/>
                  <a:pt x="3013" y="11516"/>
                  <a:pt x="3073" y="11516"/>
                </a:cubicBezTo>
                <a:cubicBezTo>
                  <a:pt x="3096" y="11516"/>
                  <a:pt x="3120" y="11516"/>
                  <a:pt x="3132" y="11492"/>
                </a:cubicBezTo>
                <a:cubicBezTo>
                  <a:pt x="3227" y="11468"/>
                  <a:pt x="3251" y="11361"/>
                  <a:pt x="3227" y="11277"/>
                </a:cubicBezTo>
                <a:cubicBezTo>
                  <a:pt x="3156" y="11111"/>
                  <a:pt x="3096" y="10932"/>
                  <a:pt x="3013" y="10765"/>
                </a:cubicBezTo>
                <a:cubicBezTo>
                  <a:pt x="3037" y="10646"/>
                  <a:pt x="3108" y="9825"/>
                  <a:pt x="3239" y="8980"/>
                </a:cubicBezTo>
                <a:cubicBezTo>
                  <a:pt x="3513" y="7325"/>
                  <a:pt x="3728" y="7122"/>
                  <a:pt x="3763" y="7086"/>
                </a:cubicBezTo>
                <a:cubicBezTo>
                  <a:pt x="3811" y="7086"/>
                  <a:pt x="3989" y="7110"/>
                  <a:pt x="4585" y="7444"/>
                </a:cubicBezTo>
                <a:cubicBezTo>
                  <a:pt x="4954" y="7670"/>
                  <a:pt x="5430" y="8003"/>
                  <a:pt x="5978" y="8396"/>
                </a:cubicBezTo>
                <a:cubicBezTo>
                  <a:pt x="6930" y="9099"/>
                  <a:pt x="7811" y="9825"/>
                  <a:pt x="7823" y="9825"/>
                </a:cubicBezTo>
                <a:cubicBezTo>
                  <a:pt x="7851" y="9853"/>
                  <a:pt x="7890" y="9865"/>
                  <a:pt x="7929" y="9865"/>
                </a:cubicBezTo>
                <a:cubicBezTo>
                  <a:pt x="7973" y="9865"/>
                  <a:pt x="8018" y="9850"/>
                  <a:pt x="8049" y="9825"/>
                </a:cubicBezTo>
                <a:cubicBezTo>
                  <a:pt x="8109" y="9765"/>
                  <a:pt x="8121" y="9682"/>
                  <a:pt x="8061" y="9611"/>
                </a:cubicBezTo>
                <a:cubicBezTo>
                  <a:pt x="8049" y="9587"/>
                  <a:pt x="7287" y="8551"/>
                  <a:pt x="6371" y="7563"/>
                </a:cubicBezTo>
                <a:cubicBezTo>
                  <a:pt x="5203" y="6341"/>
                  <a:pt x="4276" y="5718"/>
                  <a:pt x="3591" y="5718"/>
                </a:cubicBezTo>
                <a:cubicBezTo>
                  <a:pt x="3514" y="5718"/>
                  <a:pt x="3441" y="5726"/>
                  <a:pt x="3370" y="5741"/>
                </a:cubicBezTo>
                <a:cubicBezTo>
                  <a:pt x="3013" y="5813"/>
                  <a:pt x="2751" y="6051"/>
                  <a:pt x="2537" y="6348"/>
                </a:cubicBezTo>
                <a:cubicBezTo>
                  <a:pt x="2537" y="6253"/>
                  <a:pt x="2537" y="6170"/>
                  <a:pt x="2561" y="6063"/>
                </a:cubicBezTo>
                <a:cubicBezTo>
                  <a:pt x="2680" y="5693"/>
                  <a:pt x="3108" y="4527"/>
                  <a:pt x="3835" y="3753"/>
                </a:cubicBezTo>
                <a:cubicBezTo>
                  <a:pt x="4035" y="3686"/>
                  <a:pt x="4236" y="3648"/>
                  <a:pt x="4428" y="3648"/>
                </a:cubicBezTo>
                <a:cubicBezTo>
                  <a:pt x="4510" y="3648"/>
                  <a:pt x="4590" y="3655"/>
                  <a:pt x="4668" y="3669"/>
                </a:cubicBezTo>
                <a:cubicBezTo>
                  <a:pt x="4676" y="3670"/>
                  <a:pt x="4684" y="3671"/>
                  <a:pt x="4692" y="3671"/>
                </a:cubicBezTo>
                <a:cubicBezTo>
                  <a:pt x="4777" y="3671"/>
                  <a:pt x="4848" y="3613"/>
                  <a:pt x="4859" y="3515"/>
                </a:cubicBezTo>
                <a:cubicBezTo>
                  <a:pt x="4871" y="3431"/>
                  <a:pt x="4823" y="3336"/>
                  <a:pt x="4716" y="3324"/>
                </a:cubicBezTo>
                <a:cubicBezTo>
                  <a:pt x="4632" y="3316"/>
                  <a:pt x="4547" y="3307"/>
                  <a:pt x="4463" y="3307"/>
                </a:cubicBezTo>
                <a:cubicBezTo>
                  <a:pt x="4428" y="3307"/>
                  <a:pt x="4393" y="3309"/>
                  <a:pt x="4359" y="3312"/>
                </a:cubicBezTo>
                <a:cubicBezTo>
                  <a:pt x="4597" y="3157"/>
                  <a:pt x="4847" y="3074"/>
                  <a:pt x="5109" y="3038"/>
                </a:cubicBezTo>
                <a:cubicBezTo>
                  <a:pt x="5184" y="3031"/>
                  <a:pt x="5258" y="3027"/>
                  <a:pt x="5330" y="3027"/>
                </a:cubicBezTo>
                <a:cubicBezTo>
                  <a:pt x="5831" y="3027"/>
                  <a:pt x="6264" y="3205"/>
                  <a:pt x="6597" y="3538"/>
                </a:cubicBezTo>
                <a:cubicBezTo>
                  <a:pt x="7335" y="4265"/>
                  <a:pt x="7538" y="5622"/>
                  <a:pt x="7585" y="6551"/>
                </a:cubicBezTo>
                <a:cubicBezTo>
                  <a:pt x="7514" y="6348"/>
                  <a:pt x="7407" y="6122"/>
                  <a:pt x="7299" y="5896"/>
                </a:cubicBezTo>
                <a:cubicBezTo>
                  <a:pt x="6752" y="4741"/>
                  <a:pt x="6121" y="3967"/>
                  <a:pt x="5430" y="3574"/>
                </a:cubicBezTo>
                <a:cubicBezTo>
                  <a:pt x="5404" y="3563"/>
                  <a:pt x="5377" y="3558"/>
                  <a:pt x="5351" y="3558"/>
                </a:cubicBezTo>
                <a:cubicBezTo>
                  <a:pt x="5292" y="3558"/>
                  <a:pt x="5237" y="3584"/>
                  <a:pt x="5204" y="3634"/>
                </a:cubicBezTo>
                <a:cubicBezTo>
                  <a:pt x="5156" y="3717"/>
                  <a:pt x="5192" y="3812"/>
                  <a:pt x="5263" y="3860"/>
                </a:cubicBezTo>
                <a:cubicBezTo>
                  <a:pt x="6776" y="4693"/>
                  <a:pt x="7585" y="7563"/>
                  <a:pt x="7597" y="7598"/>
                </a:cubicBezTo>
                <a:cubicBezTo>
                  <a:pt x="7609" y="7670"/>
                  <a:pt x="7692" y="7718"/>
                  <a:pt x="7764" y="7718"/>
                </a:cubicBezTo>
                <a:lnTo>
                  <a:pt x="7776" y="7718"/>
                </a:lnTo>
                <a:cubicBezTo>
                  <a:pt x="7847" y="7694"/>
                  <a:pt x="7930" y="7646"/>
                  <a:pt x="7930" y="7563"/>
                </a:cubicBezTo>
                <a:cubicBezTo>
                  <a:pt x="7930" y="7539"/>
                  <a:pt x="7990" y="6825"/>
                  <a:pt x="7883" y="5932"/>
                </a:cubicBezTo>
                <a:cubicBezTo>
                  <a:pt x="7752" y="4717"/>
                  <a:pt x="7395" y="3824"/>
                  <a:pt x="6835" y="3288"/>
                </a:cubicBezTo>
                <a:cubicBezTo>
                  <a:pt x="6432" y="2896"/>
                  <a:pt x="5926" y="2683"/>
                  <a:pt x="5315" y="2683"/>
                </a:cubicBezTo>
                <a:cubicBezTo>
                  <a:pt x="5240" y="2683"/>
                  <a:pt x="5163" y="2687"/>
                  <a:pt x="5085" y="2693"/>
                </a:cubicBezTo>
                <a:cubicBezTo>
                  <a:pt x="4620" y="2741"/>
                  <a:pt x="4192" y="2955"/>
                  <a:pt x="3787" y="3324"/>
                </a:cubicBezTo>
                <a:cubicBezTo>
                  <a:pt x="3477" y="3610"/>
                  <a:pt x="3180" y="3991"/>
                  <a:pt x="2894" y="4467"/>
                </a:cubicBezTo>
                <a:cubicBezTo>
                  <a:pt x="2811" y="4622"/>
                  <a:pt x="2727" y="4765"/>
                  <a:pt x="2656" y="4920"/>
                </a:cubicBezTo>
                <a:cubicBezTo>
                  <a:pt x="2692" y="4670"/>
                  <a:pt x="2727" y="4408"/>
                  <a:pt x="2787" y="4146"/>
                </a:cubicBezTo>
                <a:cubicBezTo>
                  <a:pt x="2977" y="3276"/>
                  <a:pt x="3239" y="2562"/>
                  <a:pt x="3585" y="2014"/>
                </a:cubicBezTo>
                <a:cubicBezTo>
                  <a:pt x="3739" y="1752"/>
                  <a:pt x="3918" y="1526"/>
                  <a:pt x="4132" y="1336"/>
                </a:cubicBezTo>
                <a:cubicBezTo>
                  <a:pt x="4291" y="1291"/>
                  <a:pt x="4463" y="1270"/>
                  <a:pt x="4645" y="1270"/>
                </a:cubicBezTo>
                <a:cubicBezTo>
                  <a:pt x="5245" y="1270"/>
                  <a:pt x="5949" y="1505"/>
                  <a:pt x="6597" y="1943"/>
                </a:cubicBezTo>
                <a:cubicBezTo>
                  <a:pt x="7526" y="2550"/>
                  <a:pt x="8204" y="3431"/>
                  <a:pt x="8490" y="4372"/>
                </a:cubicBezTo>
                <a:cubicBezTo>
                  <a:pt x="8520" y="4432"/>
                  <a:pt x="8568" y="4484"/>
                  <a:pt x="8632" y="4484"/>
                </a:cubicBezTo>
                <a:cubicBezTo>
                  <a:pt x="8644" y="4484"/>
                  <a:pt x="8656" y="4483"/>
                  <a:pt x="8669" y="4479"/>
                </a:cubicBezTo>
                <a:cubicBezTo>
                  <a:pt x="8740" y="4479"/>
                  <a:pt x="8823" y="4408"/>
                  <a:pt x="8823" y="4336"/>
                </a:cubicBezTo>
                <a:cubicBezTo>
                  <a:pt x="9038" y="2824"/>
                  <a:pt x="8669" y="1586"/>
                  <a:pt x="7835" y="871"/>
                </a:cubicBezTo>
                <a:cubicBezTo>
                  <a:pt x="7351" y="452"/>
                  <a:pt x="6757" y="240"/>
                  <a:pt x="6102" y="240"/>
                </a:cubicBezTo>
                <a:cubicBezTo>
                  <a:pt x="5791" y="240"/>
                  <a:pt x="5466" y="287"/>
                  <a:pt x="5132" y="383"/>
                </a:cubicBezTo>
                <a:cubicBezTo>
                  <a:pt x="4394" y="574"/>
                  <a:pt x="3799" y="1062"/>
                  <a:pt x="3347" y="1824"/>
                </a:cubicBezTo>
                <a:cubicBezTo>
                  <a:pt x="2989" y="2419"/>
                  <a:pt x="2704" y="3157"/>
                  <a:pt x="2513" y="4074"/>
                </a:cubicBezTo>
                <a:cubicBezTo>
                  <a:pt x="2382" y="4693"/>
                  <a:pt x="2323" y="5301"/>
                  <a:pt x="2275" y="5801"/>
                </a:cubicBezTo>
                <a:cubicBezTo>
                  <a:pt x="1727" y="3181"/>
                  <a:pt x="1668" y="205"/>
                  <a:pt x="1668" y="169"/>
                </a:cubicBezTo>
                <a:cubicBezTo>
                  <a:pt x="1668" y="98"/>
                  <a:pt x="1608" y="26"/>
                  <a:pt x="1525" y="2"/>
                </a:cubicBezTo>
                <a:cubicBezTo>
                  <a:pt x="1517" y="1"/>
                  <a:pt x="1510" y="0"/>
                  <a:pt x="15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099" name="Google Shape;18099;p64"/>
          <p:cNvGrpSpPr/>
          <p:nvPr/>
        </p:nvGrpSpPr>
        <p:grpSpPr>
          <a:xfrm>
            <a:off x="6312784" y="2962554"/>
            <a:ext cx="370368" cy="368064"/>
            <a:chOff x="6340653" y="2886354"/>
            <a:chExt cx="370368" cy="368064"/>
          </a:xfrm>
        </p:grpSpPr>
        <p:sp>
          <p:nvSpPr>
            <p:cNvPr id="18100" name="Google Shape;18100;p64"/>
            <p:cNvSpPr/>
            <p:nvPr/>
          </p:nvSpPr>
          <p:spPr>
            <a:xfrm>
              <a:off x="6521229" y="2938162"/>
              <a:ext cx="10720" cy="16416"/>
            </a:xfrm>
            <a:custGeom>
              <a:rect b="b" l="l" r="r" t="t"/>
              <a:pathLst>
                <a:path extrusionOk="0" h="513" w="335">
                  <a:moveTo>
                    <a:pt x="168" y="1"/>
                  </a:moveTo>
                  <a:cubicBezTo>
                    <a:pt x="84" y="1"/>
                    <a:pt x="1" y="84"/>
                    <a:pt x="1" y="167"/>
                  </a:cubicBezTo>
                  <a:lnTo>
                    <a:pt x="1" y="346"/>
                  </a:lnTo>
                  <a:cubicBezTo>
                    <a:pt x="1" y="441"/>
                    <a:pt x="84" y="513"/>
                    <a:pt x="168" y="513"/>
                  </a:cubicBezTo>
                  <a:cubicBezTo>
                    <a:pt x="263" y="513"/>
                    <a:pt x="334" y="441"/>
                    <a:pt x="334" y="346"/>
                  </a:cubicBezTo>
                  <a:lnTo>
                    <a:pt x="334" y="167"/>
                  </a:ln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1" name="Google Shape;18101;p64"/>
            <p:cNvSpPr/>
            <p:nvPr/>
          </p:nvSpPr>
          <p:spPr>
            <a:xfrm>
              <a:off x="6647725" y="3010258"/>
              <a:ext cx="17568" cy="16704"/>
            </a:xfrm>
            <a:custGeom>
              <a:rect b="b" l="l" r="r" t="t"/>
              <a:pathLst>
                <a:path extrusionOk="0" h="522" w="549">
                  <a:moveTo>
                    <a:pt x="349" y="1"/>
                  </a:moveTo>
                  <a:cubicBezTo>
                    <a:pt x="307" y="1"/>
                    <a:pt x="269" y="16"/>
                    <a:pt x="239" y="46"/>
                  </a:cubicBezTo>
                  <a:lnTo>
                    <a:pt x="60" y="236"/>
                  </a:lnTo>
                  <a:cubicBezTo>
                    <a:pt x="1" y="307"/>
                    <a:pt x="1" y="415"/>
                    <a:pt x="60" y="474"/>
                  </a:cubicBezTo>
                  <a:cubicBezTo>
                    <a:pt x="84" y="510"/>
                    <a:pt x="132" y="522"/>
                    <a:pt x="179" y="522"/>
                  </a:cubicBezTo>
                  <a:cubicBezTo>
                    <a:pt x="215" y="522"/>
                    <a:pt x="263" y="498"/>
                    <a:pt x="298" y="462"/>
                  </a:cubicBezTo>
                  <a:lnTo>
                    <a:pt x="477" y="260"/>
                  </a:lnTo>
                  <a:cubicBezTo>
                    <a:pt x="548" y="224"/>
                    <a:pt x="536" y="105"/>
                    <a:pt x="477" y="46"/>
                  </a:cubicBezTo>
                  <a:cubicBezTo>
                    <a:pt x="435" y="16"/>
                    <a:pt x="391" y="1"/>
                    <a:pt x="3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2" name="Google Shape;18102;p64"/>
            <p:cNvSpPr/>
            <p:nvPr/>
          </p:nvSpPr>
          <p:spPr>
            <a:xfrm>
              <a:off x="6635533" y="3166354"/>
              <a:ext cx="17952" cy="11872"/>
            </a:xfrm>
            <a:custGeom>
              <a:rect b="b" l="l" r="r" t="t"/>
              <a:pathLst>
                <a:path extrusionOk="0" h="371" w="561">
                  <a:moveTo>
                    <a:pt x="194" y="0"/>
                  </a:moveTo>
                  <a:cubicBezTo>
                    <a:pt x="108" y="0"/>
                    <a:pt x="36" y="67"/>
                    <a:pt x="25" y="144"/>
                  </a:cubicBezTo>
                  <a:cubicBezTo>
                    <a:pt x="1" y="240"/>
                    <a:pt x="84" y="335"/>
                    <a:pt x="167" y="347"/>
                  </a:cubicBezTo>
                  <a:lnTo>
                    <a:pt x="358" y="371"/>
                  </a:lnTo>
                  <a:lnTo>
                    <a:pt x="394" y="371"/>
                  </a:lnTo>
                  <a:cubicBezTo>
                    <a:pt x="477" y="371"/>
                    <a:pt x="536" y="311"/>
                    <a:pt x="560" y="228"/>
                  </a:cubicBezTo>
                  <a:cubicBezTo>
                    <a:pt x="560" y="121"/>
                    <a:pt x="501" y="37"/>
                    <a:pt x="406" y="37"/>
                  </a:cubicBezTo>
                  <a:lnTo>
                    <a:pt x="215" y="1"/>
                  </a:lnTo>
                  <a:cubicBezTo>
                    <a:pt x="208" y="1"/>
                    <a:pt x="201" y="0"/>
                    <a:pt x="1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3" name="Google Shape;18103;p64"/>
            <p:cNvSpPr/>
            <p:nvPr/>
          </p:nvSpPr>
          <p:spPr>
            <a:xfrm>
              <a:off x="6387885" y="3009970"/>
              <a:ext cx="18336" cy="17376"/>
            </a:xfrm>
            <a:custGeom>
              <a:rect b="b" l="l" r="r" t="t"/>
              <a:pathLst>
                <a:path extrusionOk="0" h="543" w="573">
                  <a:moveTo>
                    <a:pt x="208" y="1"/>
                  </a:moveTo>
                  <a:cubicBezTo>
                    <a:pt x="164" y="1"/>
                    <a:pt x="120" y="19"/>
                    <a:pt x="84" y="55"/>
                  </a:cubicBezTo>
                  <a:cubicBezTo>
                    <a:pt x="1" y="114"/>
                    <a:pt x="1" y="221"/>
                    <a:pt x="84" y="293"/>
                  </a:cubicBezTo>
                  <a:lnTo>
                    <a:pt x="263" y="483"/>
                  </a:lnTo>
                  <a:cubicBezTo>
                    <a:pt x="286" y="519"/>
                    <a:pt x="334" y="543"/>
                    <a:pt x="382" y="543"/>
                  </a:cubicBezTo>
                  <a:cubicBezTo>
                    <a:pt x="417" y="543"/>
                    <a:pt x="465" y="531"/>
                    <a:pt x="501" y="495"/>
                  </a:cubicBezTo>
                  <a:cubicBezTo>
                    <a:pt x="560" y="424"/>
                    <a:pt x="572" y="316"/>
                    <a:pt x="501" y="245"/>
                  </a:cubicBezTo>
                  <a:lnTo>
                    <a:pt x="322" y="55"/>
                  </a:lnTo>
                  <a:cubicBezTo>
                    <a:pt x="292" y="19"/>
                    <a:pt x="251"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4" name="Google Shape;18104;p64"/>
            <p:cNvSpPr/>
            <p:nvPr/>
          </p:nvSpPr>
          <p:spPr>
            <a:xfrm>
              <a:off x="6398925" y="3166354"/>
              <a:ext cx="18336" cy="11872"/>
            </a:xfrm>
            <a:custGeom>
              <a:rect b="b" l="l" r="r" t="t"/>
              <a:pathLst>
                <a:path extrusionOk="0" h="371" w="573">
                  <a:moveTo>
                    <a:pt x="379" y="0"/>
                  </a:moveTo>
                  <a:cubicBezTo>
                    <a:pt x="372" y="0"/>
                    <a:pt x="365" y="1"/>
                    <a:pt x="358" y="1"/>
                  </a:cubicBezTo>
                  <a:lnTo>
                    <a:pt x="168" y="37"/>
                  </a:lnTo>
                  <a:cubicBezTo>
                    <a:pt x="72" y="49"/>
                    <a:pt x="1" y="132"/>
                    <a:pt x="13" y="228"/>
                  </a:cubicBezTo>
                  <a:cubicBezTo>
                    <a:pt x="37" y="311"/>
                    <a:pt x="108" y="371"/>
                    <a:pt x="180" y="371"/>
                  </a:cubicBezTo>
                  <a:lnTo>
                    <a:pt x="215" y="371"/>
                  </a:lnTo>
                  <a:lnTo>
                    <a:pt x="406" y="347"/>
                  </a:lnTo>
                  <a:cubicBezTo>
                    <a:pt x="513" y="311"/>
                    <a:pt x="572" y="240"/>
                    <a:pt x="549" y="144"/>
                  </a:cubicBezTo>
                  <a:cubicBezTo>
                    <a:pt x="538" y="67"/>
                    <a:pt x="465" y="0"/>
                    <a:pt x="3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5" name="Google Shape;18105;p64"/>
            <p:cNvSpPr/>
            <p:nvPr/>
          </p:nvSpPr>
          <p:spPr>
            <a:xfrm>
              <a:off x="6340653" y="2886354"/>
              <a:ext cx="370368" cy="368064"/>
            </a:xfrm>
            <a:custGeom>
              <a:rect b="b" l="l" r="r" t="t"/>
              <a:pathLst>
                <a:path extrusionOk="0" h="11502" w="11574">
                  <a:moveTo>
                    <a:pt x="5811" y="489"/>
                  </a:moveTo>
                  <a:lnTo>
                    <a:pt x="6751" y="2060"/>
                  </a:lnTo>
                  <a:cubicBezTo>
                    <a:pt x="6775" y="2096"/>
                    <a:pt x="6823" y="2132"/>
                    <a:pt x="6870" y="2132"/>
                  </a:cubicBezTo>
                  <a:lnTo>
                    <a:pt x="7644" y="2263"/>
                  </a:lnTo>
                  <a:lnTo>
                    <a:pt x="5989" y="4048"/>
                  </a:lnTo>
                  <a:lnTo>
                    <a:pt x="5989" y="2679"/>
                  </a:lnTo>
                  <a:cubicBezTo>
                    <a:pt x="5977" y="2596"/>
                    <a:pt x="5906" y="2513"/>
                    <a:pt x="5811" y="2513"/>
                  </a:cubicBezTo>
                  <a:cubicBezTo>
                    <a:pt x="5727" y="2513"/>
                    <a:pt x="5644" y="2596"/>
                    <a:pt x="5644" y="2679"/>
                  </a:cubicBezTo>
                  <a:lnTo>
                    <a:pt x="5644" y="4025"/>
                  </a:lnTo>
                  <a:lnTo>
                    <a:pt x="4144" y="2251"/>
                  </a:lnTo>
                  <a:lnTo>
                    <a:pt x="4775" y="2132"/>
                  </a:lnTo>
                  <a:cubicBezTo>
                    <a:pt x="4810" y="2120"/>
                    <a:pt x="4858" y="2084"/>
                    <a:pt x="4870" y="2060"/>
                  </a:cubicBezTo>
                  <a:lnTo>
                    <a:pt x="5811" y="489"/>
                  </a:lnTo>
                  <a:close/>
                  <a:moveTo>
                    <a:pt x="4096" y="2727"/>
                  </a:moveTo>
                  <a:lnTo>
                    <a:pt x="5644" y="4549"/>
                  </a:lnTo>
                  <a:lnTo>
                    <a:pt x="5644" y="6192"/>
                  </a:lnTo>
                  <a:lnTo>
                    <a:pt x="4429" y="4763"/>
                  </a:lnTo>
                  <a:lnTo>
                    <a:pt x="4096" y="2727"/>
                  </a:lnTo>
                  <a:close/>
                  <a:moveTo>
                    <a:pt x="7668" y="2727"/>
                  </a:moveTo>
                  <a:lnTo>
                    <a:pt x="7215" y="4751"/>
                  </a:lnTo>
                  <a:lnTo>
                    <a:pt x="5989" y="6192"/>
                  </a:lnTo>
                  <a:lnTo>
                    <a:pt x="5989" y="4560"/>
                  </a:lnTo>
                  <a:lnTo>
                    <a:pt x="7668" y="2727"/>
                  </a:lnTo>
                  <a:close/>
                  <a:moveTo>
                    <a:pt x="11025" y="2858"/>
                  </a:moveTo>
                  <a:lnTo>
                    <a:pt x="10335" y="4596"/>
                  </a:lnTo>
                  <a:cubicBezTo>
                    <a:pt x="10311" y="4656"/>
                    <a:pt x="10323" y="4727"/>
                    <a:pt x="10371" y="4775"/>
                  </a:cubicBezTo>
                  <a:lnTo>
                    <a:pt x="10906" y="5311"/>
                  </a:lnTo>
                  <a:lnTo>
                    <a:pt x="10228" y="5584"/>
                  </a:lnTo>
                  <a:cubicBezTo>
                    <a:pt x="10144" y="5608"/>
                    <a:pt x="10109" y="5703"/>
                    <a:pt x="10121" y="5787"/>
                  </a:cubicBezTo>
                  <a:lnTo>
                    <a:pt x="10263" y="6192"/>
                  </a:lnTo>
                  <a:lnTo>
                    <a:pt x="8537" y="7096"/>
                  </a:lnTo>
                  <a:cubicBezTo>
                    <a:pt x="8489" y="7132"/>
                    <a:pt x="8442" y="7180"/>
                    <a:pt x="8442" y="7239"/>
                  </a:cubicBezTo>
                  <a:cubicBezTo>
                    <a:pt x="8442" y="7299"/>
                    <a:pt x="8466" y="7335"/>
                    <a:pt x="8501" y="7382"/>
                  </a:cubicBezTo>
                  <a:lnTo>
                    <a:pt x="10502" y="9097"/>
                  </a:lnTo>
                  <a:lnTo>
                    <a:pt x="7811" y="10049"/>
                  </a:lnTo>
                  <a:lnTo>
                    <a:pt x="6299" y="8680"/>
                  </a:lnTo>
                  <a:lnTo>
                    <a:pt x="8644" y="8990"/>
                  </a:lnTo>
                  <a:lnTo>
                    <a:pt x="8668" y="8990"/>
                  </a:lnTo>
                  <a:cubicBezTo>
                    <a:pt x="8763" y="8990"/>
                    <a:pt x="8823" y="8930"/>
                    <a:pt x="8835" y="8847"/>
                  </a:cubicBezTo>
                  <a:cubicBezTo>
                    <a:pt x="8847" y="8751"/>
                    <a:pt x="8775" y="8656"/>
                    <a:pt x="8680" y="8644"/>
                  </a:cubicBezTo>
                  <a:lnTo>
                    <a:pt x="6120" y="8311"/>
                  </a:lnTo>
                  <a:lnTo>
                    <a:pt x="9323" y="4918"/>
                  </a:lnTo>
                  <a:cubicBezTo>
                    <a:pt x="9382" y="4834"/>
                    <a:pt x="9382" y="4739"/>
                    <a:pt x="9311" y="4680"/>
                  </a:cubicBezTo>
                  <a:cubicBezTo>
                    <a:pt x="9275" y="4650"/>
                    <a:pt x="9231" y="4635"/>
                    <a:pt x="9187" y="4635"/>
                  </a:cubicBezTo>
                  <a:cubicBezTo>
                    <a:pt x="9144" y="4635"/>
                    <a:pt x="9103" y="4650"/>
                    <a:pt x="9073" y="4680"/>
                  </a:cubicBezTo>
                  <a:lnTo>
                    <a:pt x="5941" y="8013"/>
                  </a:lnTo>
                  <a:lnTo>
                    <a:pt x="5941" y="6704"/>
                  </a:lnTo>
                  <a:lnTo>
                    <a:pt x="8823" y="3322"/>
                  </a:lnTo>
                  <a:lnTo>
                    <a:pt x="9061" y="3679"/>
                  </a:lnTo>
                  <a:cubicBezTo>
                    <a:pt x="9086" y="3729"/>
                    <a:pt x="9140" y="3750"/>
                    <a:pt x="9194" y="3750"/>
                  </a:cubicBezTo>
                  <a:cubicBezTo>
                    <a:pt x="9218" y="3750"/>
                    <a:pt x="9242" y="3746"/>
                    <a:pt x="9263" y="3739"/>
                  </a:cubicBezTo>
                  <a:lnTo>
                    <a:pt x="11025" y="2858"/>
                  </a:lnTo>
                  <a:close/>
                  <a:moveTo>
                    <a:pt x="524" y="2870"/>
                  </a:moveTo>
                  <a:lnTo>
                    <a:pt x="2286" y="3751"/>
                  </a:lnTo>
                  <a:cubicBezTo>
                    <a:pt x="2309" y="3766"/>
                    <a:pt x="2333" y="3773"/>
                    <a:pt x="2358" y="3773"/>
                  </a:cubicBezTo>
                  <a:cubicBezTo>
                    <a:pt x="2412" y="3773"/>
                    <a:pt x="2464" y="3740"/>
                    <a:pt x="2489" y="3691"/>
                  </a:cubicBezTo>
                  <a:lnTo>
                    <a:pt x="2727" y="3334"/>
                  </a:lnTo>
                  <a:lnTo>
                    <a:pt x="5608" y="6715"/>
                  </a:lnTo>
                  <a:lnTo>
                    <a:pt x="5608" y="7987"/>
                  </a:lnTo>
                  <a:lnTo>
                    <a:pt x="2524" y="4691"/>
                  </a:lnTo>
                  <a:cubicBezTo>
                    <a:pt x="2495" y="4656"/>
                    <a:pt x="2453" y="4638"/>
                    <a:pt x="2410" y="4638"/>
                  </a:cubicBezTo>
                  <a:cubicBezTo>
                    <a:pt x="2367" y="4638"/>
                    <a:pt x="2322" y="4656"/>
                    <a:pt x="2286" y="4691"/>
                  </a:cubicBezTo>
                  <a:cubicBezTo>
                    <a:pt x="2215" y="4751"/>
                    <a:pt x="2215" y="4858"/>
                    <a:pt x="2274" y="4930"/>
                  </a:cubicBezTo>
                  <a:lnTo>
                    <a:pt x="5465" y="8323"/>
                  </a:lnTo>
                  <a:lnTo>
                    <a:pt x="2905" y="8656"/>
                  </a:lnTo>
                  <a:cubicBezTo>
                    <a:pt x="2822" y="8680"/>
                    <a:pt x="2751" y="8763"/>
                    <a:pt x="2763" y="8859"/>
                  </a:cubicBezTo>
                  <a:cubicBezTo>
                    <a:pt x="2774" y="8942"/>
                    <a:pt x="2846" y="9001"/>
                    <a:pt x="2929" y="9001"/>
                  </a:cubicBezTo>
                  <a:lnTo>
                    <a:pt x="2953" y="9001"/>
                  </a:lnTo>
                  <a:lnTo>
                    <a:pt x="5287" y="8692"/>
                  </a:lnTo>
                  <a:lnTo>
                    <a:pt x="3786" y="10061"/>
                  </a:lnTo>
                  <a:lnTo>
                    <a:pt x="1096" y="9109"/>
                  </a:lnTo>
                  <a:lnTo>
                    <a:pt x="3084" y="7394"/>
                  </a:lnTo>
                  <a:cubicBezTo>
                    <a:pt x="3132" y="7370"/>
                    <a:pt x="3144" y="7311"/>
                    <a:pt x="3144" y="7251"/>
                  </a:cubicBezTo>
                  <a:cubicBezTo>
                    <a:pt x="3144" y="7192"/>
                    <a:pt x="3108" y="7144"/>
                    <a:pt x="3060" y="7108"/>
                  </a:cubicBezTo>
                  <a:lnTo>
                    <a:pt x="1334" y="6204"/>
                  </a:lnTo>
                  <a:lnTo>
                    <a:pt x="1465" y="5799"/>
                  </a:lnTo>
                  <a:cubicBezTo>
                    <a:pt x="1500" y="5715"/>
                    <a:pt x="1453" y="5620"/>
                    <a:pt x="1358" y="5596"/>
                  </a:cubicBezTo>
                  <a:lnTo>
                    <a:pt x="691" y="5322"/>
                  </a:lnTo>
                  <a:lnTo>
                    <a:pt x="1227" y="4787"/>
                  </a:lnTo>
                  <a:cubicBezTo>
                    <a:pt x="1274" y="4751"/>
                    <a:pt x="1286" y="4680"/>
                    <a:pt x="1262" y="4608"/>
                  </a:cubicBezTo>
                  <a:lnTo>
                    <a:pt x="524" y="2870"/>
                  </a:lnTo>
                  <a:close/>
                  <a:moveTo>
                    <a:pt x="5775" y="0"/>
                  </a:moveTo>
                  <a:cubicBezTo>
                    <a:pt x="5715" y="0"/>
                    <a:pt x="5656" y="24"/>
                    <a:pt x="5632" y="72"/>
                  </a:cubicBezTo>
                  <a:lnTo>
                    <a:pt x="4584" y="1810"/>
                  </a:lnTo>
                  <a:lnTo>
                    <a:pt x="3763" y="1977"/>
                  </a:lnTo>
                  <a:cubicBezTo>
                    <a:pt x="3667" y="2001"/>
                    <a:pt x="3608" y="2084"/>
                    <a:pt x="3620" y="2167"/>
                  </a:cubicBezTo>
                  <a:lnTo>
                    <a:pt x="3965" y="4251"/>
                  </a:lnTo>
                  <a:lnTo>
                    <a:pt x="2846" y="2929"/>
                  </a:lnTo>
                  <a:cubicBezTo>
                    <a:pt x="2822" y="2894"/>
                    <a:pt x="2763" y="2870"/>
                    <a:pt x="2715" y="2870"/>
                  </a:cubicBezTo>
                  <a:cubicBezTo>
                    <a:pt x="2655" y="2870"/>
                    <a:pt x="2608" y="2905"/>
                    <a:pt x="2584" y="2941"/>
                  </a:cubicBezTo>
                  <a:lnTo>
                    <a:pt x="2298" y="3358"/>
                  </a:lnTo>
                  <a:lnTo>
                    <a:pt x="274" y="2346"/>
                  </a:lnTo>
                  <a:cubicBezTo>
                    <a:pt x="254" y="2338"/>
                    <a:pt x="233" y="2334"/>
                    <a:pt x="211" y="2334"/>
                  </a:cubicBezTo>
                  <a:cubicBezTo>
                    <a:pt x="168" y="2334"/>
                    <a:pt x="123" y="2350"/>
                    <a:pt x="84" y="2382"/>
                  </a:cubicBezTo>
                  <a:cubicBezTo>
                    <a:pt x="36" y="2429"/>
                    <a:pt x="0" y="2501"/>
                    <a:pt x="36" y="2572"/>
                  </a:cubicBezTo>
                  <a:lnTo>
                    <a:pt x="893" y="4632"/>
                  </a:lnTo>
                  <a:lnTo>
                    <a:pt x="262" y="5263"/>
                  </a:lnTo>
                  <a:cubicBezTo>
                    <a:pt x="215" y="5311"/>
                    <a:pt x="203" y="5370"/>
                    <a:pt x="215" y="5418"/>
                  </a:cubicBezTo>
                  <a:cubicBezTo>
                    <a:pt x="226" y="5477"/>
                    <a:pt x="262" y="5525"/>
                    <a:pt x="322" y="5537"/>
                  </a:cubicBezTo>
                  <a:lnTo>
                    <a:pt x="1072" y="5834"/>
                  </a:lnTo>
                  <a:lnTo>
                    <a:pt x="941" y="6215"/>
                  </a:lnTo>
                  <a:cubicBezTo>
                    <a:pt x="917" y="6299"/>
                    <a:pt x="953" y="6382"/>
                    <a:pt x="1012" y="6430"/>
                  </a:cubicBezTo>
                  <a:lnTo>
                    <a:pt x="2655" y="7287"/>
                  </a:lnTo>
                  <a:lnTo>
                    <a:pt x="631" y="9037"/>
                  </a:lnTo>
                  <a:cubicBezTo>
                    <a:pt x="584" y="9073"/>
                    <a:pt x="572" y="9132"/>
                    <a:pt x="572" y="9192"/>
                  </a:cubicBezTo>
                  <a:cubicBezTo>
                    <a:pt x="584" y="9252"/>
                    <a:pt x="631" y="9299"/>
                    <a:pt x="679" y="9335"/>
                  </a:cubicBezTo>
                  <a:lnTo>
                    <a:pt x="3727" y="10418"/>
                  </a:lnTo>
                  <a:cubicBezTo>
                    <a:pt x="3747" y="10422"/>
                    <a:pt x="3767" y="10425"/>
                    <a:pt x="3786" y="10425"/>
                  </a:cubicBezTo>
                  <a:cubicBezTo>
                    <a:pt x="3825" y="10425"/>
                    <a:pt x="3862" y="10414"/>
                    <a:pt x="3894" y="10383"/>
                  </a:cubicBezTo>
                  <a:lnTo>
                    <a:pt x="5584" y="8835"/>
                  </a:lnTo>
                  <a:lnTo>
                    <a:pt x="5584" y="11335"/>
                  </a:lnTo>
                  <a:cubicBezTo>
                    <a:pt x="5584" y="11430"/>
                    <a:pt x="5656" y="11502"/>
                    <a:pt x="5751" y="11502"/>
                  </a:cubicBezTo>
                  <a:cubicBezTo>
                    <a:pt x="5834" y="11502"/>
                    <a:pt x="5918" y="11430"/>
                    <a:pt x="5918" y="11335"/>
                  </a:cubicBezTo>
                  <a:lnTo>
                    <a:pt x="5918" y="8835"/>
                  </a:lnTo>
                  <a:lnTo>
                    <a:pt x="7608" y="10383"/>
                  </a:lnTo>
                  <a:cubicBezTo>
                    <a:pt x="7644" y="10418"/>
                    <a:pt x="7680" y="10430"/>
                    <a:pt x="7727" y="10430"/>
                  </a:cubicBezTo>
                  <a:cubicBezTo>
                    <a:pt x="7739" y="10430"/>
                    <a:pt x="7775" y="10430"/>
                    <a:pt x="7787" y="10418"/>
                  </a:cubicBezTo>
                  <a:lnTo>
                    <a:pt x="10835" y="9335"/>
                  </a:lnTo>
                  <a:cubicBezTo>
                    <a:pt x="10894" y="9311"/>
                    <a:pt x="10942" y="9252"/>
                    <a:pt x="10942" y="9192"/>
                  </a:cubicBezTo>
                  <a:cubicBezTo>
                    <a:pt x="10954" y="9132"/>
                    <a:pt x="10930" y="9073"/>
                    <a:pt x="10883" y="9037"/>
                  </a:cubicBezTo>
                  <a:lnTo>
                    <a:pt x="8859" y="7287"/>
                  </a:lnTo>
                  <a:lnTo>
                    <a:pt x="10502" y="6430"/>
                  </a:lnTo>
                  <a:cubicBezTo>
                    <a:pt x="10573" y="6382"/>
                    <a:pt x="10597" y="6311"/>
                    <a:pt x="10573" y="6215"/>
                  </a:cubicBezTo>
                  <a:lnTo>
                    <a:pt x="10442" y="5834"/>
                  </a:lnTo>
                  <a:lnTo>
                    <a:pt x="11192" y="5537"/>
                  </a:lnTo>
                  <a:cubicBezTo>
                    <a:pt x="11252" y="5525"/>
                    <a:pt x="11287" y="5465"/>
                    <a:pt x="11299" y="5418"/>
                  </a:cubicBezTo>
                  <a:cubicBezTo>
                    <a:pt x="11311" y="5358"/>
                    <a:pt x="11299" y="5299"/>
                    <a:pt x="11252" y="5263"/>
                  </a:cubicBezTo>
                  <a:lnTo>
                    <a:pt x="10621" y="4632"/>
                  </a:lnTo>
                  <a:lnTo>
                    <a:pt x="11478" y="2572"/>
                  </a:lnTo>
                  <a:cubicBezTo>
                    <a:pt x="11573" y="2501"/>
                    <a:pt x="11561" y="2429"/>
                    <a:pt x="11502" y="2382"/>
                  </a:cubicBezTo>
                  <a:cubicBezTo>
                    <a:pt x="11470" y="2350"/>
                    <a:pt x="11417" y="2334"/>
                    <a:pt x="11368" y="2334"/>
                  </a:cubicBezTo>
                  <a:cubicBezTo>
                    <a:pt x="11343" y="2334"/>
                    <a:pt x="11319" y="2338"/>
                    <a:pt x="11299" y="2346"/>
                  </a:cubicBezTo>
                  <a:lnTo>
                    <a:pt x="9275" y="3358"/>
                  </a:lnTo>
                  <a:lnTo>
                    <a:pt x="9001" y="2941"/>
                  </a:lnTo>
                  <a:cubicBezTo>
                    <a:pt x="8966" y="2905"/>
                    <a:pt x="8918" y="2870"/>
                    <a:pt x="8859" y="2870"/>
                  </a:cubicBezTo>
                  <a:cubicBezTo>
                    <a:pt x="8799" y="2870"/>
                    <a:pt x="8763" y="2894"/>
                    <a:pt x="8728" y="2929"/>
                  </a:cubicBezTo>
                  <a:lnTo>
                    <a:pt x="7656" y="4179"/>
                  </a:lnTo>
                  <a:lnTo>
                    <a:pt x="7656" y="4179"/>
                  </a:lnTo>
                  <a:lnTo>
                    <a:pt x="8120" y="2167"/>
                  </a:lnTo>
                  <a:cubicBezTo>
                    <a:pt x="8132" y="2132"/>
                    <a:pt x="8120" y="2084"/>
                    <a:pt x="8085" y="2036"/>
                  </a:cubicBezTo>
                  <a:cubicBezTo>
                    <a:pt x="8061" y="2001"/>
                    <a:pt x="8025" y="1977"/>
                    <a:pt x="7966" y="1965"/>
                  </a:cubicBezTo>
                  <a:lnTo>
                    <a:pt x="6965" y="1798"/>
                  </a:lnTo>
                  <a:lnTo>
                    <a:pt x="5930" y="72"/>
                  </a:lnTo>
                  <a:cubicBezTo>
                    <a:pt x="5894" y="24"/>
                    <a:pt x="5846" y="0"/>
                    <a:pt x="5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06" name="Google Shape;18106;p64"/>
          <p:cNvGrpSpPr/>
          <p:nvPr/>
        </p:nvGrpSpPr>
        <p:grpSpPr>
          <a:xfrm>
            <a:off x="5218928" y="2057626"/>
            <a:ext cx="354752" cy="336512"/>
            <a:chOff x="5246797" y="1981426"/>
            <a:chExt cx="354752" cy="336512"/>
          </a:xfrm>
        </p:grpSpPr>
        <p:sp>
          <p:nvSpPr>
            <p:cNvPr id="18107" name="Google Shape;18107;p64"/>
            <p:cNvSpPr/>
            <p:nvPr/>
          </p:nvSpPr>
          <p:spPr>
            <a:xfrm>
              <a:off x="5246797" y="1981426"/>
              <a:ext cx="354752" cy="336512"/>
            </a:xfrm>
            <a:custGeom>
              <a:rect b="b" l="l" r="r" t="t"/>
              <a:pathLst>
                <a:path extrusionOk="0" h="10516" w="11086">
                  <a:moveTo>
                    <a:pt x="3239" y="312"/>
                  </a:moveTo>
                  <a:cubicBezTo>
                    <a:pt x="3352" y="312"/>
                    <a:pt x="3467" y="328"/>
                    <a:pt x="3584" y="359"/>
                  </a:cubicBezTo>
                  <a:cubicBezTo>
                    <a:pt x="4120" y="490"/>
                    <a:pt x="4322" y="955"/>
                    <a:pt x="4275" y="1324"/>
                  </a:cubicBezTo>
                  <a:cubicBezTo>
                    <a:pt x="4215" y="1776"/>
                    <a:pt x="3906" y="1979"/>
                    <a:pt x="3584" y="2038"/>
                  </a:cubicBezTo>
                  <a:lnTo>
                    <a:pt x="3679" y="1955"/>
                  </a:lnTo>
                  <a:cubicBezTo>
                    <a:pt x="3799" y="1824"/>
                    <a:pt x="3846" y="1633"/>
                    <a:pt x="3810" y="1443"/>
                  </a:cubicBezTo>
                  <a:cubicBezTo>
                    <a:pt x="3787" y="1193"/>
                    <a:pt x="3572" y="1014"/>
                    <a:pt x="3310" y="990"/>
                  </a:cubicBezTo>
                  <a:lnTo>
                    <a:pt x="3263" y="990"/>
                  </a:lnTo>
                  <a:cubicBezTo>
                    <a:pt x="3013" y="990"/>
                    <a:pt x="2798" y="1133"/>
                    <a:pt x="2679" y="1383"/>
                  </a:cubicBezTo>
                  <a:cubicBezTo>
                    <a:pt x="2620" y="1383"/>
                    <a:pt x="2560" y="1383"/>
                    <a:pt x="2477" y="1371"/>
                  </a:cubicBezTo>
                  <a:cubicBezTo>
                    <a:pt x="2275" y="1324"/>
                    <a:pt x="2120" y="1252"/>
                    <a:pt x="1977" y="1097"/>
                  </a:cubicBezTo>
                  <a:cubicBezTo>
                    <a:pt x="2060" y="1002"/>
                    <a:pt x="2179" y="836"/>
                    <a:pt x="2358" y="669"/>
                  </a:cubicBezTo>
                  <a:cubicBezTo>
                    <a:pt x="2629" y="433"/>
                    <a:pt x="2926" y="312"/>
                    <a:pt x="3239" y="312"/>
                  </a:cubicBezTo>
                  <a:close/>
                  <a:moveTo>
                    <a:pt x="4549" y="9837"/>
                  </a:moveTo>
                  <a:lnTo>
                    <a:pt x="4870" y="9944"/>
                  </a:lnTo>
                  <a:lnTo>
                    <a:pt x="4858" y="10182"/>
                  </a:lnTo>
                  <a:lnTo>
                    <a:pt x="4394" y="10182"/>
                  </a:lnTo>
                  <a:lnTo>
                    <a:pt x="4549" y="9837"/>
                  </a:lnTo>
                  <a:close/>
                  <a:moveTo>
                    <a:pt x="10025" y="9837"/>
                  </a:moveTo>
                  <a:lnTo>
                    <a:pt x="10383" y="9956"/>
                  </a:lnTo>
                  <a:lnTo>
                    <a:pt x="10347" y="10182"/>
                  </a:lnTo>
                  <a:lnTo>
                    <a:pt x="9871" y="10182"/>
                  </a:lnTo>
                  <a:lnTo>
                    <a:pt x="10025" y="9837"/>
                  </a:lnTo>
                  <a:close/>
                  <a:moveTo>
                    <a:pt x="3258" y="0"/>
                  </a:moveTo>
                  <a:cubicBezTo>
                    <a:pt x="2856" y="0"/>
                    <a:pt x="2470" y="146"/>
                    <a:pt x="2132" y="431"/>
                  </a:cubicBezTo>
                  <a:cubicBezTo>
                    <a:pt x="1846" y="669"/>
                    <a:pt x="1691" y="943"/>
                    <a:pt x="1643" y="1026"/>
                  </a:cubicBezTo>
                  <a:cubicBezTo>
                    <a:pt x="691" y="1836"/>
                    <a:pt x="60" y="2848"/>
                    <a:pt x="36" y="2895"/>
                  </a:cubicBezTo>
                  <a:cubicBezTo>
                    <a:pt x="0" y="2931"/>
                    <a:pt x="0" y="2979"/>
                    <a:pt x="24" y="3026"/>
                  </a:cubicBezTo>
                  <a:lnTo>
                    <a:pt x="119" y="3324"/>
                  </a:lnTo>
                  <a:cubicBezTo>
                    <a:pt x="203" y="3526"/>
                    <a:pt x="393" y="3669"/>
                    <a:pt x="596" y="3669"/>
                  </a:cubicBezTo>
                  <a:cubicBezTo>
                    <a:pt x="631" y="3669"/>
                    <a:pt x="679" y="3669"/>
                    <a:pt x="703" y="3645"/>
                  </a:cubicBezTo>
                  <a:cubicBezTo>
                    <a:pt x="953" y="3598"/>
                    <a:pt x="1191" y="3586"/>
                    <a:pt x="1417" y="3574"/>
                  </a:cubicBezTo>
                  <a:cubicBezTo>
                    <a:pt x="1703" y="3562"/>
                    <a:pt x="1989" y="3538"/>
                    <a:pt x="2239" y="3443"/>
                  </a:cubicBezTo>
                  <a:cubicBezTo>
                    <a:pt x="2322" y="3622"/>
                    <a:pt x="2405" y="3884"/>
                    <a:pt x="2489" y="4217"/>
                  </a:cubicBezTo>
                  <a:cubicBezTo>
                    <a:pt x="2727" y="5062"/>
                    <a:pt x="3037" y="6217"/>
                    <a:pt x="4072" y="6741"/>
                  </a:cubicBezTo>
                  <a:lnTo>
                    <a:pt x="4370" y="7979"/>
                  </a:lnTo>
                  <a:lnTo>
                    <a:pt x="4370" y="9456"/>
                  </a:lnTo>
                  <a:lnTo>
                    <a:pt x="4013" y="10289"/>
                  </a:lnTo>
                  <a:cubicBezTo>
                    <a:pt x="3989" y="10337"/>
                    <a:pt x="3989" y="10384"/>
                    <a:pt x="4025" y="10432"/>
                  </a:cubicBezTo>
                  <a:cubicBezTo>
                    <a:pt x="4049" y="10480"/>
                    <a:pt x="4096" y="10515"/>
                    <a:pt x="4156" y="10515"/>
                  </a:cubicBezTo>
                  <a:lnTo>
                    <a:pt x="5025" y="10515"/>
                  </a:lnTo>
                  <a:cubicBezTo>
                    <a:pt x="5108" y="10515"/>
                    <a:pt x="5168" y="10456"/>
                    <a:pt x="5180" y="10360"/>
                  </a:cubicBezTo>
                  <a:lnTo>
                    <a:pt x="5382" y="7134"/>
                  </a:lnTo>
                  <a:cubicBezTo>
                    <a:pt x="5465" y="7134"/>
                    <a:pt x="5561" y="7146"/>
                    <a:pt x="5644" y="7146"/>
                  </a:cubicBezTo>
                  <a:cubicBezTo>
                    <a:pt x="5739" y="7146"/>
                    <a:pt x="5811" y="7074"/>
                    <a:pt x="5811" y="7003"/>
                  </a:cubicBezTo>
                  <a:cubicBezTo>
                    <a:pt x="5811" y="6908"/>
                    <a:pt x="5751" y="6836"/>
                    <a:pt x="5656" y="6836"/>
                  </a:cubicBezTo>
                  <a:cubicBezTo>
                    <a:pt x="5573" y="6836"/>
                    <a:pt x="5477" y="6812"/>
                    <a:pt x="5406" y="6812"/>
                  </a:cubicBezTo>
                  <a:lnTo>
                    <a:pt x="5418" y="6551"/>
                  </a:lnTo>
                  <a:cubicBezTo>
                    <a:pt x="5418" y="6455"/>
                    <a:pt x="5358" y="6384"/>
                    <a:pt x="5275" y="6384"/>
                  </a:cubicBezTo>
                  <a:cubicBezTo>
                    <a:pt x="5180" y="6384"/>
                    <a:pt x="5108" y="6443"/>
                    <a:pt x="5108" y="6539"/>
                  </a:cubicBezTo>
                  <a:lnTo>
                    <a:pt x="4918" y="9646"/>
                  </a:lnTo>
                  <a:lnTo>
                    <a:pt x="4691" y="9575"/>
                  </a:lnTo>
                  <a:cubicBezTo>
                    <a:pt x="4703" y="9551"/>
                    <a:pt x="4703" y="9527"/>
                    <a:pt x="4703" y="9515"/>
                  </a:cubicBezTo>
                  <a:lnTo>
                    <a:pt x="4703" y="7991"/>
                  </a:lnTo>
                  <a:lnTo>
                    <a:pt x="4703" y="7944"/>
                  </a:lnTo>
                  <a:lnTo>
                    <a:pt x="4394" y="6622"/>
                  </a:lnTo>
                  <a:cubicBezTo>
                    <a:pt x="4382" y="6574"/>
                    <a:pt x="4346" y="6539"/>
                    <a:pt x="4310" y="6515"/>
                  </a:cubicBezTo>
                  <a:cubicBezTo>
                    <a:pt x="3370" y="6086"/>
                    <a:pt x="3072" y="5027"/>
                    <a:pt x="2846" y="4169"/>
                  </a:cubicBezTo>
                  <a:cubicBezTo>
                    <a:pt x="2763" y="3836"/>
                    <a:pt x="2667" y="3538"/>
                    <a:pt x="2560" y="3336"/>
                  </a:cubicBezTo>
                  <a:cubicBezTo>
                    <a:pt x="2667" y="3264"/>
                    <a:pt x="2775" y="3157"/>
                    <a:pt x="2858" y="3026"/>
                  </a:cubicBezTo>
                  <a:cubicBezTo>
                    <a:pt x="2906" y="2943"/>
                    <a:pt x="2894" y="2848"/>
                    <a:pt x="2822" y="2800"/>
                  </a:cubicBezTo>
                  <a:cubicBezTo>
                    <a:pt x="2790" y="2782"/>
                    <a:pt x="2756" y="2772"/>
                    <a:pt x="2724" y="2772"/>
                  </a:cubicBezTo>
                  <a:cubicBezTo>
                    <a:pt x="2673" y="2772"/>
                    <a:pt x="2625" y="2796"/>
                    <a:pt x="2596" y="2848"/>
                  </a:cubicBezTo>
                  <a:cubicBezTo>
                    <a:pt x="2322" y="3241"/>
                    <a:pt x="1953" y="3264"/>
                    <a:pt x="1429" y="3300"/>
                  </a:cubicBezTo>
                  <a:cubicBezTo>
                    <a:pt x="1215" y="3324"/>
                    <a:pt x="953" y="3336"/>
                    <a:pt x="679" y="3395"/>
                  </a:cubicBezTo>
                  <a:cubicBezTo>
                    <a:pt x="667" y="3397"/>
                    <a:pt x="656" y="3398"/>
                    <a:pt x="645" y="3398"/>
                  </a:cubicBezTo>
                  <a:cubicBezTo>
                    <a:pt x="564" y="3398"/>
                    <a:pt x="496" y="3360"/>
                    <a:pt x="465" y="3276"/>
                  </a:cubicBezTo>
                  <a:lnTo>
                    <a:pt x="393" y="3050"/>
                  </a:lnTo>
                  <a:cubicBezTo>
                    <a:pt x="536" y="2824"/>
                    <a:pt x="1060" y="2050"/>
                    <a:pt x="1810" y="1419"/>
                  </a:cubicBezTo>
                  <a:cubicBezTo>
                    <a:pt x="2138" y="1715"/>
                    <a:pt x="2493" y="1774"/>
                    <a:pt x="2701" y="1774"/>
                  </a:cubicBezTo>
                  <a:cubicBezTo>
                    <a:pt x="2803" y="1774"/>
                    <a:pt x="2870" y="1760"/>
                    <a:pt x="2882" y="1752"/>
                  </a:cubicBezTo>
                  <a:cubicBezTo>
                    <a:pt x="2941" y="1740"/>
                    <a:pt x="2977" y="1705"/>
                    <a:pt x="3001" y="1657"/>
                  </a:cubicBezTo>
                  <a:cubicBezTo>
                    <a:pt x="3084" y="1371"/>
                    <a:pt x="3275" y="1371"/>
                    <a:pt x="3322" y="1371"/>
                  </a:cubicBezTo>
                  <a:cubicBezTo>
                    <a:pt x="3418" y="1383"/>
                    <a:pt x="3513" y="1431"/>
                    <a:pt x="3537" y="1550"/>
                  </a:cubicBezTo>
                  <a:cubicBezTo>
                    <a:pt x="3548" y="1657"/>
                    <a:pt x="3537" y="1728"/>
                    <a:pt x="3477" y="1800"/>
                  </a:cubicBezTo>
                  <a:cubicBezTo>
                    <a:pt x="3334" y="1955"/>
                    <a:pt x="3037" y="2002"/>
                    <a:pt x="2941" y="2002"/>
                  </a:cubicBezTo>
                  <a:cubicBezTo>
                    <a:pt x="2858" y="2002"/>
                    <a:pt x="2798" y="2038"/>
                    <a:pt x="2786" y="2098"/>
                  </a:cubicBezTo>
                  <a:cubicBezTo>
                    <a:pt x="2775" y="2157"/>
                    <a:pt x="2786" y="2229"/>
                    <a:pt x="2846" y="2276"/>
                  </a:cubicBezTo>
                  <a:cubicBezTo>
                    <a:pt x="2858" y="2300"/>
                    <a:pt x="3060" y="2443"/>
                    <a:pt x="3358" y="2443"/>
                  </a:cubicBezTo>
                  <a:lnTo>
                    <a:pt x="3394" y="2443"/>
                  </a:lnTo>
                  <a:cubicBezTo>
                    <a:pt x="3489" y="2443"/>
                    <a:pt x="3560" y="2443"/>
                    <a:pt x="3632" y="2431"/>
                  </a:cubicBezTo>
                  <a:cubicBezTo>
                    <a:pt x="3727" y="2705"/>
                    <a:pt x="3810" y="2979"/>
                    <a:pt x="4025" y="3098"/>
                  </a:cubicBezTo>
                  <a:cubicBezTo>
                    <a:pt x="4522" y="3413"/>
                    <a:pt x="5457" y="3460"/>
                    <a:pt x="6454" y="3460"/>
                  </a:cubicBezTo>
                  <a:cubicBezTo>
                    <a:pt x="6698" y="3460"/>
                    <a:pt x="6946" y="3457"/>
                    <a:pt x="7192" y="3455"/>
                  </a:cubicBezTo>
                  <a:cubicBezTo>
                    <a:pt x="7402" y="3452"/>
                    <a:pt x="7611" y="3450"/>
                    <a:pt x="7813" y="3450"/>
                  </a:cubicBezTo>
                  <a:cubicBezTo>
                    <a:pt x="8512" y="3450"/>
                    <a:pt x="9135" y="3475"/>
                    <a:pt x="9514" y="3586"/>
                  </a:cubicBezTo>
                  <a:cubicBezTo>
                    <a:pt x="10406" y="3884"/>
                    <a:pt x="10585" y="4491"/>
                    <a:pt x="10585" y="4955"/>
                  </a:cubicBezTo>
                  <a:cubicBezTo>
                    <a:pt x="10585" y="5265"/>
                    <a:pt x="10514" y="5538"/>
                    <a:pt x="10442" y="5800"/>
                  </a:cubicBezTo>
                  <a:cubicBezTo>
                    <a:pt x="10347" y="6146"/>
                    <a:pt x="10240" y="6503"/>
                    <a:pt x="10323" y="6920"/>
                  </a:cubicBezTo>
                  <a:cubicBezTo>
                    <a:pt x="10395" y="7324"/>
                    <a:pt x="10657" y="7670"/>
                    <a:pt x="10764" y="7801"/>
                  </a:cubicBezTo>
                  <a:lnTo>
                    <a:pt x="10478" y="9670"/>
                  </a:lnTo>
                  <a:lnTo>
                    <a:pt x="10204" y="9587"/>
                  </a:lnTo>
                  <a:cubicBezTo>
                    <a:pt x="10204" y="9575"/>
                    <a:pt x="10216" y="9551"/>
                    <a:pt x="10216" y="9539"/>
                  </a:cubicBezTo>
                  <a:lnTo>
                    <a:pt x="10430" y="7872"/>
                  </a:lnTo>
                  <a:cubicBezTo>
                    <a:pt x="10454" y="7813"/>
                    <a:pt x="10418" y="7753"/>
                    <a:pt x="10359" y="7705"/>
                  </a:cubicBezTo>
                  <a:cubicBezTo>
                    <a:pt x="9216" y="6967"/>
                    <a:pt x="8811" y="6253"/>
                    <a:pt x="8692" y="5979"/>
                  </a:cubicBezTo>
                  <a:cubicBezTo>
                    <a:pt x="8674" y="5924"/>
                    <a:pt x="8607" y="5884"/>
                    <a:pt x="8544" y="5884"/>
                  </a:cubicBezTo>
                  <a:cubicBezTo>
                    <a:pt x="8525" y="5884"/>
                    <a:pt x="8506" y="5887"/>
                    <a:pt x="8490" y="5896"/>
                  </a:cubicBezTo>
                  <a:cubicBezTo>
                    <a:pt x="8406" y="5919"/>
                    <a:pt x="8371" y="6027"/>
                    <a:pt x="8394" y="6098"/>
                  </a:cubicBezTo>
                  <a:lnTo>
                    <a:pt x="8501" y="6312"/>
                  </a:lnTo>
                  <a:cubicBezTo>
                    <a:pt x="8168" y="6431"/>
                    <a:pt x="7239" y="6753"/>
                    <a:pt x="6346" y="6812"/>
                  </a:cubicBezTo>
                  <a:cubicBezTo>
                    <a:pt x="6251" y="6812"/>
                    <a:pt x="6180" y="6896"/>
                    <a:pt x="6192" y="6979"/>
                  </a:cubicBezTo>
                  <a:cubicBezTo>
                    <a:pt x="6192" y="7074"/>
                    <a:pt x="6263" y="7134"/>
                    <a:pt x="6358" y="7134"/>
                  </a:cubicBezTo>
                  <a:lnTo>
                    <a:pt x="6370" y="7134"/>
                  </a:lnTo>
                  <a:cubicBezTo>
                    <a:pt x="7382" y="7074"/>
                    <a:pt x="8430" y="6681"/>
                    <a:pt x="8692" y="6574"/>
                  </a:cubicBezTo>
                  <a:cubicBezTo>
                    <a:pt x="8942" y="6932"/>
                    <a:pt x="9383" y="7408"/>
                    <a:pt x="10109" y="7908"/>
                  </a:cubicBezTo>
                  <a:lnTo>
                    <a:pt x="9895" y="9432"/>
                  </a:lnTo>
                  <a:lnTo>
                    <a:pt x="9525" y="10289"/>
                  </a:lnTo>
                  <a:cubicBezTo>
                    <a:pt x="9514" y="10325"/>
                    <a:pt x="9514" y="10384"/>
                    <a:pt x="9537" y="10432"/>
                  </a:cubicBezTo>
                  <a:cubicBezTo>
                    <a:pt x="9573" y="10480"/>
                    <a:pt x="9621" y="10503"/>
                    <a:pt x="9680" y="10503"/>
                  </a:cubicBezTo>
                  <a:lnTo>
                    <a:pt x="10537" y="10503"/>
                  </a:lnTo>
                  <a:cubicBezTo>
                    <a:pt x="10609" y="10503"/>
                    <a:pt x="10692" y="10444"/>
                    <a:pt x="10704" y="10372"/>
                  </a:cubicBezTo>
                  <a:lnTo>
                    <a:pt x="11085" y="7741"/>
                  </a:lnTo>
                  <a:cubicBezTo>
                    <a:pt x="11049" y="7682"/>
                    <a:pt x="11026" y="7634"/>
                    <a:pt x="10990" y="7610"/>
                  </a:cubicBezTo>
                  <a:cubicBezTo>
                    <a:pt x="10990" y="7610"/>
                    <a:pt x="10645" y="7241"/>
                    <a:pt x="10573" y="6824"/>
                  </a:cubicBezTo>
                  <a:cubicBezTo>
                    <a:pt x="10514" y="6479"/>
                    <a:pt x="10585" y="6181"/>
                    <a:pt x="10680" y="5848"/>
                  </a:cubicBezTo>
                  <a:cubicBezTo>
                    <a:pt x="10752" y="5574"/>
                    <a:pt x="10835" y="5277"/>
                    <a:pt x="10835" y="4919"/>
                  </a:cubicBezTo>
                  <a:cubicBezTo>
                    <a:pt x="10835" y="4110"/>
                    <a:pt x="10383" y="3514"/>
                    <a:pt x="9537" y="3252"/>
                  </a:cubicBezTo>
                  <a:cubicBezTo>
                    <a:pt x="9075" y="3095"/>
                    <a:pt x="8298" y="3086"/>
                    <a:pt x="7459" y="3086"/>
                  </a:cubicBezTo>
                  <a:cubicBezTo>
                    <a:pt x="7347" y="3086"/>
                    <a:pt x="7234" y="3086"/>
                    <a:pt x="7120" y="3086"/>
                  </a:cubicBezTo>
                  <a:cubicBezTo>
                    <a:pt x="6906" y="3088"/>
                    <a:pt x="6687" y="3090"/>
                    <a:pt x="6469" y="3090"/>
                  </a:cubicBezTo>
                  <a:cubicBezTo>
                    <a:pt x="5513" y="3090"/>
                    <a:pt x="4578" y="3048"/>
                    <a:pt x="4132" y="2776"/>
                  </a:cubicBezTo>
                  <a:cubicBezTo>
                    <a:pt x="4025" y="2717"/>
                    <a:pt x="3953" y="2490"/>
                    <a:pt x="3894" y="2276"/>
                  </a:cubicBezTo>
                  <a:cubicBezTo>
                    <a:pt x="4310" y="2098"/>
                    <a:pt x="4549" y="1740"/>
                    <a:pt x="4584" y="1371"/>
                  </a:cubicBezTo>
                  <a:cubicBezTo>
                    <a:pt x="4620" y="1086"/>
                    <a:pt x="4561" y="800"/>
                    <a:pt x="4406" y="562"/>
                  </a:cubicBezTo>
                  <a:cubicBezTo>
                    <a:pt x="4251" y="312"/>
                    <a:pt x="3989" y="133"/>
                    <a:pt x="3668" y="50"/>
                  </a:cubicBezTo>
                  <a:cubicBezTo>
                    <a:pt x="3530" y="17"/>
                    <a:pt x="3393" y="0"/>
                    <a:pt x="32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8" name="Google Shape;18108;p64"/>
            <p:cNvSpPr/>
            <p:nvPr/>
          </p:nvSpPr>
          <p:spPr>
            <a:xfrm>
              <a:off x="5295565" y="2044338"/>
              <a:ext cx="10304" cy="10688"/>
            </a:xfrm>
            <a:custGeom>
              <a:rect b="b" l="l" r="r" t="t"/>
              <a:pathLst>
                <a:path extrusionOk="0" h="334" w="322">
                  <a:moveTo>
                    <a:pt x="167" y="1"/>
                  </a:moveTo>
                  <a:cubicBezTo>
                    <a:pt x="72" y="1"/>
                    <a:pt x="0" y="72"/>
                    <a:pt x="0" y="167"/>
                  </a:cubicBezTo>
                  <a:cubicBezTo>
                    <a:pt x="0" y="251"/>
                    <a:pt x="72" y="334"/>
                    <a:pt x="167" y="334"/>
                  </a:cubicBezTo>
                  <a:cubicBezTo>
                    <a:pt x="250" y="334"/>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09" name="Google Shape;18109;p64"/>
          <p:cNvGrpSpPr/>
          <p:nvPr/>
        </p:nvGrpSpPr>
        <p:grpSpPr>
          <a:xfrm>
            <a:off x="4120880" y="2178266"/>
            <a:ext cx="355136" cy="216256"/>
            <a:chOff x="4148749" y="2102066"/>
            <a:chExt cx="355136" cy="216256"/>
          </a:xfrm>
        </p:grpSpPr>
        <p:sp>
          <p:nvSpPr>
            <p:cNvPr id="18110" name="Google Shape;18110;p64"/>
            <p:cNvSpPr/>
            <p:nvPr/>
          </p:nvSpPr>
          <p:spPr>
            <a:xfrm>
              <a:off x="4148749" y="2102066"/>
              <a:ext cx="355136" cy="216256"/>
            </a:xfrm>
            <a:custGeom>
              <a:rect b="b" l="l" r="r" t="t"/>
              <a:pathLst>
                <a:path extrusionOk="0" h="6758" w="11098">
                  <a:moveTo>
                    <a:pt x="10395" y="340"/>
                  </a:moveTo>
                  <a:cubicBezTo>
                    <a:pt x="10442" y="340"/>
                    <a:pt x="10490" y="352"/>
                    <a:pt x="10514" y="387"/>
                  </a:cubicBezTo>
                  <a:cubicBezTo>
                    <a:pt x="10561" y="435"/>
                    <a:pt x="10561" y="495"/>
                    <a:pt x="10550" y="530"/>
                  </a:cubicBezTo>
                  <a:cubicBezTo>
                    <a:pt x="10538" y="578"/>
                    <a:pt x="10478" y="637"/>
                    <a:pt x="10383" y="709"/>
                  </a:cubicBezTo>
                  <a:cubicBezTo>
                    <a:pt x="10383" y="709"/>
                    <a:pt x="10383" y="697"/>
                    <a:pt x="10371" y="697"/>
                  </a:cubicBezTo>
                  <a:cubicBezTo>
                    <a:pt x="10300" y="602"/>
                    <a:pt x="10252" y="471"/>
                    <a:pt x="10264" y="399"/>
                  </a:cubicBezTo>
                  <a:cubicBezTo>
                    <a:pt x="10264" y="387"/>
                    <a:pt x="10276" y="352"/>
                    <a:pt x="10359" y="340"/>
                  </a:cubicBezTo>
                  <a:close/>
                  <a:moveTo>
                    <a:pt x="10435" y="0"/>
                  </a:moveTo>
                  <a:cubicBezTo>
                    <a:pt x="10390" y="0"/>
                    <a:pt x="10345" y="6"/>
                    <a:pt x="10300" y="18"/>
                  </a:cubicBezTo>
                  <a:cubicBezTo>
                    <a:pt x="10133" y="42"/>
                    <a:pt x="10026" y="149"/>
                    <a:pt x="9966" y="280"/>
                  </a:cubicBezTo>
                  <a:cubicBezTo>
                    <a:pt x="9895" y="495"/>
                    <a:pt x="10002" y="745"/>
                    <a:pt x="10121" y="887"/>
                  </a:cubicBezTo>
                  <a:cubicBezTo>
                    <a:pt x="10026" y="947"/>
                    <a:pt x="9930" y="1006"/>
                    <a:pt x="9823" y="1054"/>
                  </a:cubicBezTo>
                  <a:cubicBezTo>
                    <a:pt x="9478" y="804"/>
                    <a:pt x="9061" y="625"/>
                    <a:pt x="8573" y="506"/>
                  </a:cubicBezTo>
                  <a:cubicBezTo>
                    <a:pt x="8134" y="404"/>
                    <a:pt x="7632" y="355"/>
                    <a:pt x="7072" y="355"/>
                  </a:cubicBezTo>
                  <a:cubicBezTo>
                    <a:pt x="6721" y="355"/>
                    <a:pt x="6348" y="374"/>
                    <a:pt x="5954" y="411"/>
                  </a:cubicBezTo>
                  <a:cubicBezTo>
                    <a:pt x="4489" y="566"/>
                    <a:pt x="3144" y="971"/>
                    <a:pt x="2751" y="1090"/>
                  </a:cubicBezTo>
                  <a:cubicBezTo>
                    <a:pt x="2644" y="935"/>
                    <a:pt x="2549" y="816"/>
                    <a:pt x="2429" y="733"/>
                  </a:cubicBezTo>
                  <a:cubicBezTo>
                    <a:pt x="2263" y="590"/>
                    <a:pt x="2144" y="554"/>
                    <a:pt x="2132" y="554"/>
                  </a:cubicBezTo>
                  <a:cubicBezTo>
                    <a:pt x="2112" y="546"/>
                    <a:pt x="2092" y="542"/>
                    <a:pt x="2073" y="542"/>
                  </a:cubicBezTo>
                  <a:cubicBezTo>
                    <a:pt x="2011" y="542"/>
                    <a:pt x="1957" y="580"/>
                    <a:pt x="1929" y="625"/>
                  </a:cubicBezTo>
                  <a:cubicBezTo>
                    <a:pt x="1787" y="911"/>
                    <a:pt x="1727" y="1173"/>
                    <a:pt x="1715" y="1387"/>
                  </a:cubicBezTo>
                  <a:lnTo>
                    <a:pt x="1429" y="1483"/>
                  </a:lnTo>
                  <a:cubicBezTo>
                    <a:pt x="1382" y="1507"/>
                    <a:pt x="1334" y="1542"/>
                    <a:pt x="1322" y="1602"/>
                  </a:cubicBezTo>
                  <a:cubicBezTo>
                    <a:pt x="1203" y="2114"/>
                    <a:pt x="394" y="2519"/>
                    <a:pt x="120" y="2638"/>
                  </a:cubicBezTo>
                  <a:cubicBezTo>
                    <a:pt x="48" y="2661"/>
                    <a:pt x="1" y="2733"/>
                    <a:pt x="13" y="2828"/>
                  </a:cubicBezTo>
                  <a:lnTo>
                    <a:pt x="155" y="3412"/>
                  </a:lnTo>
                  <a:cubicBezTo>
                    <a:pt x="191" y="3543"/>
                    <a:pt x="310" y="3626"/>
                    <a:pt x="441" y="3662"/>
                  </a:cubicBezTo>
                  <a:cubicBezTo>
                    <a:pt x="477" y="3662"/>
                    <a:pt x="501" y="3662"/>
                    <a:pt x="536" y="3673"/>
                  </a:cubicBezTo>
                  <a:cubicBezTo>
                    <a:pt x="727" y="4102"/>
                    <a:pt x="1632" y="4281"/>
                    <a:pt x="2751" y="4507"/>
                  </a:cubicBezTo>
                  <a:cubicBezTo>
                    <a:pt x="2822" y="4519"/>
                    <a:pt x="2882" y="4543"/>
                    <a:pt x="2953" y="4555"/>
                  </a:cubicBezTo>
                  <a:lnTo>
                    <a:pt x="3346" y="5852"/>
                  </a:lnTo>
                  <a:lnTo>
                    <a:pt x="3132" y="6567"/>
                  </a:lnTo>
                  <a:cubicBezTo>
                    <a:pt x="3120" y="6602"/>
                    <a:pt x="3132" y="6662"/>
                    <a:pt x="3168" y="6698"/>
                  </a:cubicBezTo>
                  <a:cubicBezTo>
                    <a:pt x="3203" y="6745"/>
                    <a:pt x="3239" y="6757"/>
                    <a:pt x="3299" y="6757"/>
                  </a:cubicBezTo>
                  <a:lnTo>
                    <a:pt x="3989" y="6757"/>
                  </a:lnTo>
                  <a:cubicBezTo>
                    <a:pt x="4073" y="6757"/>
                    <a:pt x="4132" y="6698"/>
                    <a:pt x="4156" y="6602"/>
                  </a:cubicBezTo>
                  <a:lnTo>
                    <a:pt x="4299" y="5197"/>
                  </a:lnTo>
                  <a:cubicBezTo>
                    <a:pt x="4311" y="5078"/>
                    <a:pt x="4311" y="4959"/>
                    <a:pt x="4311" y="4816"/>
                  </a:cubicBezTo>
                  <a:cubicBezTo>
                    <a:pt x="5049" y="4983"/>
                    <a:pt x="5858" y="5078"/>
                    <a:pt x="6692" y="5078"/>
                  </a:cubicBezTo>
                  <a:cubicBezTo>
                    <a:pt x="7073" y="5078"/>
                    <a:pt x="7442" y="5055"/>
                    <a:pt x="7811" y="5019"/>
                  </a:cubicBezTo>
                  <a:cubicBezTo>
                    <a:pt x="7906" y="4995"/>
                    <a:pt x="7966" y="4924"/>
                    <a:pt x="7966" y="4840"/>
                  </a:cubicBezTo>
                  <a:cubicBezTo>
                    <a:pt x="7942" y="4745"/>
                    <a:pt x="7871" y="4686"/>
                    <a:pt x="7787" y="4686"/>
                  </a:cubicBezTo>
                  <a:cubicBezTo>
                    <a:pt x="7401" y="4725"/>
                    <a:pt x="7033" y="4741"/>
                    <a:pt x="6688" y="4741"/>
                  </a:cubicBezTo>
                  <a:cubicBezTo>
                    <a:pt x="5578" y="4741"/>
                    <a:pt x="4717" y="4574"/>
                    <a:pt x="4299" y="4483"/>
                  </a:cubicBezTo>
                  <a:cubicBezTo>
                    <a:pt x="4287" y="4340"/>
                    <a:pt x="4251" y="4209"/>
                    <a:pt x="4215" y="4090"/>
                  </a:cubicBezTo>
                  <a:lnTo>
                    <a:pt x="4120" y="3828"/>
                  </a:lnTo>
                  <a:cubicBezTo>
                    <a:pt x="4092" y="3754"/>
                    <a:pt x="4036" y="3709"/>
                    <a:pt x="3974" y="3709"/>
                  </a:cubicBezTo>
                  <a:cubicBezTo>
                    <a:pt x="3955" y="3709"/>
                    <a:pt x="3937" y="3713"/>
                    <a:pt x="3918" y="3721"/>
                  </a:cubicBezTo>
                  <a:cubicBezTo>
                    <a:pt x="3823" y="3745"/>
                    <a:pt x="3775" y="3840"/>
                    <a:pt x="3811" y="3924"/>
                  </a:cubicBezTo>
                  <a:lnTo>
                    <a:pt x="3894" y="4197"/>
                  </a:lnTo>
                  <a:cubicBezTo>
                    <a:pt x="3989" y="4507"/>
                    <a:pt x="4025" y="4840"/>
                    <a:pt x="3989" y="5162"/>
                  </a:cubicBezTo>
                  <a:lnTo>
                    <a:pt x="3858" y="6424"/>
                  </a:lnTo>
                  <a:lnTo>
                    <a:pt x="3525" y="6424"/>
                  </a:lnTo>
                  <a:lnTo>
                    <a:pt x="3692" y="5876"/>
                  </a:lnTo>
                  <a:cubicBezTo>
                    <a:pt x="3703" y="5852"/>
                    <a:pt x="3703" y="5817"/>
                    <a:pt x="3692" y="5793"/>
                  </a:cubicBezTo>
                  <a:lnTo>
                    <a:pt x="3275" y="4364"/>
                  </a:lnTo>
                  <a:cubicBezTo>
                    <a:pt x="3263" y="4305"/>
                    <a:pt x="3215" y="4257"/>
                    <a:pt x="3156" y="4245"/>
                  </a:cubicBezTo>
                  <a:cubicBezTo>
                    <a:pt x="3049" y="4221"/>
                    <a:pt x="2941" y="4197"/>
                    <a:pt x="2858" y="4185"/>
                  </a:cubicBezTo>
                  <a:cubicBezTo>
                    <a:pt x="2322" y="4078"/>
                    <a:pt x="1798" y="3971"/>
                    <a:pt x="1429" y="3852"/>
                  </a:cubicBezTo>
                  <a:cubicBezTo>
                    <a:pt x="1239" y="3793"/>
                    <a:pt x="1096" y="3733"/>
                    <a:pt x="1013" y="3673"/>
                  </a:cubicBezTo>
                  <a:cubicBezTo>
                    <a:pt x="1239" y="3662"/>
                    <a:pt x="1453" y="3590"/>
                    <a:pt x="1608" y="3423"/>
                  </a:cubicBezTo>
                  <a:cubicBezTo>
                    <a:pt x="1667" y="3364"/>
                    <a:pt x="1667" y="3257"/>
                    <a:pt x="1608" y="3197"/>
                  </a:cubicBezTo>
                  <a:cubicBezTo>
                    <a:pt x="1578" y="3167"/>
                    <a:pt x="1537" y="3153"/>
                    <a:pt x="1495" y="3153"/>
                  </a:cubicBezTo>
                  <a:cubicBezTo>
                    <a:pt x="1453" y="3153"/>
                    <a:pt x="1411" y="3167"/>
                    <a:pt x="1382" y="3197"/>
                  </a:cubicBezTo>
                  <a:cubicBezTo>
                    <a:pt x="1285" y="3294"/>
                    <a:pt x="1092" y="3351"/>
                    <a:pt x="835" y="3351"/>
                  </a:cubicBezTo>
                  <a:cubicBezTo>
                    <a:pt x="743" y="3351"/>
                    <a:pt x="643" y="3344"/>
                    <a:pt x="536" y="3328"/>
                  </a:cubicBezTo>
                  <a:lnTo>
                    <a:pt x="524" y="3316"/>
                  </a:lnTo>
                  <a:lnTo>
                    <a:pt x="405" y="2876"/>
                  </a:lnTo>
                  <a:cubicBezTo>
                    <a:pt x="524" y="2816"/>
                    <a:pt x="703" y="2721"/>
                    <a:pt x="894" y="2602"/>
                  </a:cubicBezTo>
                  <a:cubicBezTo>
                    <a:pt x="1298" y="2340"/>
                    <a:pt x="1548" y="2066"/>
                    <a:pt x="1656" y="1768"/>
                  </a:cubicBezTo>
                  <a:lnTo>
                    <a:pt x="1775" y="1721"/>
                  </a:lnTo>
                  <a:cubicBezTo>
                    <a:pt x="1798" y="1888"/>
                    <a:pt x="1846" y="1983"/>
                    <a:pt x="1858" y="1995"/>
                  </a:cubicBezTo>
                  <a:cubicBezTo>
                    <a:pt x="1894" y="2054"/>
                    <a:pt x="1953" y="2078"/>
                    <a:pt x="2013" y="2078"/>
                  </a:cubicBezTo>
                  <a:cubicBezTo>
                    <a:pt x="2037" y="2078"/>
                    <a:pt x="2072" y="2078"/>
                    <a:pt x="2084" y="2066"/>
                  </a:cubicBezTo>
                  <a:cubicBezTo>
                    <a:pt x="2156" y="2019"/>
                    <a:pt x="2191" y="1935"/>
                    <a:pt x="2144" y="1840"/>
                  </a:cubicBezTo>
                  <a:cubicBezTo>
                    <a:pt x="2132" y="1828"/>
                    <a:pt x="1965" y="1483"/>
                    <a:pt x="2179" y="935"/>
                  </a:cubicBezTo>
                  <a:cubicBezTo>
                    <a:pt x="2322" y="1030"/>
                    <a:pt x="2525" y="1221"/>
                    <a:pt x="2727" y="1602"/>
                  </a:cubicBezTo>
                  <a:cubicBezTo>
                    <a:pt x="2754" y="1663"/>
                    <a:pt x="2812" y="1699"/>
                    <a:pt x="2875" y="1699"/>
                  </a:cubicBezTo>
                  <a:cubicBezTo>
                    <a:pt x="2897" y="1699"/>
                    <a:pt x="2920" y="1694"/>
                    <a:pt x="2941" y="1685"/>
                  </a:cubicBezTo>
                  <a:cubicBezTo>
                    <a:pt x="3025" y="1638"/>
                    <a:pt x="3061" y="1542"/>
                    <a:pt x="3025" y="1459"/>
                  </a:cubicBezTo>
                  <a:cubicBezTo>
                    <a:pt x="3001" y="1423"/>
                    <a:pt x="2989" y="1411"/>
                    <a:pt x="2977" y="1387"/>
                  </a:cubicBezTo>
                  <a:cubicBezTo>
                    <a:pt x="3442" y="1245"/>
                    <a:pt x="4692" y="887"/>
                    <a:pt x="6025" y="756"/>
                  </a:cubicBezTo>
                  <a:cubicBezTo>
                    <a:pt x="6402" y="716"/>
                    <a:pt x="6758" y="696"/>
                    <a:pt x="7091" y="696"/>
                  </a:cubicBezTo>
                  <a:cubicBezTo>
                    <a:pt x="7633" y="696"/>
                    <a:pt x="8117" y="749"/>
                    <a:pt x="8537" y="852"/>
                  </a:cubicBezTo>
                  <a:cubicBezTo>
                    <a:pt x="9359" y="1042"/>
                    <a:pt x="9942" y="1423"/>
                    <a:pt x="10264" y="2007"/>
                  </a:cubicBezTo>
                  <a:cubicBezTo>
                    <a:pt x="10847" y="3054"/>
                    <a:pt x="10192" y="4007"/>
                    <a:pt x="9895" y="4281"/>
                  </a:cubicBezTo>
                  <a:cubicBezTo>
                    <a:pt x="9835" y="4340"/>
                    <a:pt x="9823" y="4447"/>
                    <a:pt x="9883" y="4507"/>
                  </a:cubicBezTo>
                  <a:cubicBezTo>
                    <a:pt x="9907" y="4543"/>
                    <a:pt x="9954" y="4555"/>
                    <a:pt x="10002" y="4555"/>
                  </a:cubicBezTo>
                  <a:cubicBezTo>
                    <a:pt x="10038" y="4555"/>
                    <a:pt x="10073" y="4543"/>
                    <a:pt x="10109" y="4507"/>
                  </a:cubicBezTo>
                  <a:lnTo>
                    <a:pt x="10121" y="4495"/>
                  </a:lnTo>
                  <a:lnTo>
                    <a:pt x="10180" y="4614"/>
                  </a:lnTo>
                  <a:cubicBezTo>
                    <a:pt x="10204" y="4686"/>
                    <a:pt x="10216" y="4781"/>
                    <a:pt x="10192" y="4864"/>
                  </a:cubicBezTo>
                  <a:lnTo>
                    <a:pt x="9752" y="6412"/>
                  </a:lnTo>
                  <a:lnTo>
                    <a:pt x="9454" y="6412"/>
                  </a:lnTo>
                  <a:lnTo>
                    <a:pt x="9728" y="5995"/>
                  </a:lnTo>
                  <a:cubicBezTo>
                    <a:pt x="9764" y="5971"/>
                    <a:pt x="9764" y="5924"/>
                    <a:pt x="9764" y="5876"/>
                  </a:cubicBezTo>
                  <a:lnTo>
                    <a:pt x="9633" y="4995"/>
                  </a:lnTo>
                  <a:cubicBezTo>
                    <a:pt x="9633" y="4971"/>
                    <a:pt x="9597" y="4924"/>
                    <a:pt x="9585" y="4912"/>
                  </a:cubicBezTo>
                  <a:lnTo>
                    <a:pt x="8883" y="4245"/>
                  </a:lnTo>
                  <a:cubicBezTo>
                    <a:pt x="8853" y="4215"/>
                    <a:pt x="8811" y="4200"/>
                    <a:pt x="8770" y="4200"/>
                  </a:cubicBezTo>
                  <a:cubicBezTo>
                    <a:pt x="8728" y="4200"/>
                    <a:pt x="8686" y="4215"/>
                    <a:pt x="8656" y="4245"/>
                  </a:cubicBezTo>
                  <a:cubicBezTo>
                    <a:pt x="8597" y="4305"/>
                    <a:pt x="8597" y="4400"/>
                    <a:pt x="8656" y="4459"/>
                  </a:cubicBezTo>
                  <a:lnTo>
                    <a:pt x="8716" y="4519"/>
                  </a:lnTo>
                  <a:cubicBezTo>
                    <a:pt x="8645" y="4543"/>
                    <a:pt x="8561" y="4555"/>
                    <a:pt x="8478" y="4566"/>
                  </a:cubicBezTo>
                  <a:cubicBezTo>
                    <a:pt x="8395" y="4578"/>
                    <a:pt x="8335" y="4674"/>
                    <a:pt x="8347" y="4757"/>
                  </a:cubicBezTo>
                  <a:cubicBezTo>
                    <a:pt x="8359" y="4840"/>
                    <a:pt x="8442" y="4900"/>
                    <a:pt x="8514" y="4900"/>
                  </a:cubicBezTo>
                  <a:lnTo>
                    <a:pt x="8537" y="4900"/>
                  </a:lnTo>
                  <a:cubicBezTo>
                    <a:pt x="8692" y="4864"/>
                    <a:pt x="8859" y="4840"/>
                    <a:pt x="9002" y="4793"/>
                  </a:cubicBezTo>
                  <a:lnTo>
                    <a:pt x="9335" y="5102"/>
                  </a:lnTo>
                  <a:lnTo>
                    <a:pt x="9454" y="5864"/>
                  </a:lnTo>
                  <a:lnTo>
                    <a:pt x="9037" y="6471"/>
                  </a:lnTo>
                  <a:cubicBezTo>
                    <a:pt x="9002" y="6519"/>
                    <a:pt x="8990" y="6590"/>
                    <a:pt x="9014" y="6638"/>
                  </a:cubicBezTo>
                  <a:cubicBezTo>
                    <a:pt x="9049" y="6698"/>
                    <a:pt x="9109" y="6721"/>
                    <a:pt x="9168" y="6721"/>
                  </a:cubicBezTo>
                  <a:lnTo>
                    <a:pt x="9895" y="6721"/>
                  </a:lnTo>
                  <a:cubicBezTo>
                    <a:pt x="9966" y="6721"/>
                    <a:pt x="10026" y="6686"/>
                    <a:pt x="10049" y="6602"/>
                  </a:cubicBezTo>
                  <a:lnTo>
                    <a:pt x="10538" y="4936"/>
                  </a:lnTo>
                  <a:cubicBezTo>
                    <a:pt x="10585" y="4781"/>
                    <a:pt x="10561" y="4614"/>
                    <a:pt x="10502" y="4459"/>
                  </a:cubicBezTo>
                  <a:lnTo>
                    <a:pt x="10383" y="4209"/>
                  </a:lnTo>
                  <a:cubicBezTo>
                    <a:pt x="10526" y="4019"/>
                    <a:pt x="10669" y="3769"/>
                    <a:pt x="10764" y="3483"/>
                  </a:cubicBezTo>
                  <a:cubicBezTo>
                    <a:pt x="10942" y="2911"/>
                    <a:pt x="10859" y="2340"/>
                    <a:pt x="10585" y="1816"/>
                  </a:cubicBezTo>
                  <a:cubicBezTo>
                    <a:pt x="10466" y="1626"/>
                    <a:pt x="10323" y="1423"/>
                    <a:pt x="10169" y="1280"/>
                  </a:cubicBezTo>
                  <a:cubicBezTo>
                    <a:pt x="10252" y="1233"/>
                    <a:pt x="10347" y="1173"/>
                    <a:pt x="10430" y="1114"/>
                  </a:cubicBezTo>
                  <a:cubicBezTo>
                    <a:pt x="10645" y="1304"/>
                    <a:pt x="10835" y="1459"/>
                    <a:pt x="10883" y="1483"/>
                  </a:cubicBezTo>
                  <a:cubicBezTo>
                    <a:pt x="10907" y="1507"/>
                    <a:pt x="10919" y="1507"/>
                    <a:pt x="10954" y="1507"/>
                  </a:cubicBezTo>
                  <a:cubicBezTo>
                    <a:pt x="11014" y="1507"/>
                    <a:pt x="11073" y="1471"/>
                    <a:pt x="11097" y="1411"/>
                  </a:cubicBezTo>
                  <a:cubicBezTo>
                    <a:pt x="11073" y="1364"/>
                    <a:pt x="11038" y="1268"/>
                    <a:pt x="10966" y="1221"/>
                  </a:cubicBezTo>
                  <a:cubicBezTo>
                    <a:pt x="10942" y="1209"/>
                    <a:pt x="10788" y="1090"/>
                    <a:pt x="10621" y="935"/>
                  </a:cubicBezTo>
                  <a:cubicBezTo>
                    <a:pt x="10764" y="828"/>
                    <a:pt x="10835" y="733"/>
                    <a:pt x="10859" y="625"/>
                  </a:cubicBezTo>
                  <a:cubicBezTo>
                    <a:pt x="10919" y="447"/>
                    <a:pt x="10895" y="280"/>
                    <a:pt x="10776" y="149"/>
                  </a:cubicBezTo>
                  <a:cubicBezTo>
                    <a:pt x="10687" y="52"/>
                    <a:pt x="10565" y="0"/>
                    <a:pt x="104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1" name="Google Shape;18111;p64"/>
            <p:cNvSpPr/>
            <p:nvPr/>
          </p:nvSpPr>
          <p:spPr>
            <a:xfrm>
              <a:off x="4195981" y="2177682"/>
              <a:ext cx="10336" cy="10720"/>
            </a:xfrm>
            <a:custGeom>
              <a:rect b="b" l="l" r="r" t="t"/>
              <a:pathLst>
                <a:path extrusionOk="0" h="335" w="323">
                  <a:moveTo>
                    <a:pt x="156" y="1"/>
                  </a:moveTo>
                  <a:cubicBezTo>
                    <a:pt x="72" y="1"/>
                    <a:pt x="1" y="72"/>
                    <a:pt x="1" y="167"/>
                  </a:cubicBezTo>
                  <a:cubicBezTo>
                    <a:pt x="1" y="251"/>
                    <a:pt x="72" y="334"/>
                    <a:pt x="156" y="334"/>
                  </a:cubicBezTo>
                  <a:cubicBezTo>
                    <a:pt x="251" y="334"/>
                    <a:pt x="322" y="251"/>
                    <a:pt x="322" y="167"/>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12" name="Google Shape;18112;p64"/>
          <p:cNvGrpSpPr/>
          <p:nvPr/>
        </p:nvGrpSpPr>
        <p:grpSpPr>
          <a:xfrm>
            <a:off x="5766800" y="2077626"/>
            <a:ext cx="354752" cy="315360"/>
            <a:chOff x="5794669" y="2001426"/>
            <a:chExt cx="354752" cy="315360"/>
          </a:xfrm>
        </p:grpSpPr>
        <p:sp>
          <p:nvSpPr>
            <p:cNvPr id="18113" name="Google Shape;18113;p64"/>
            <p:cNvSpPr/>
            <p:nvPr/>
          </p:nvSpPr>
          <p:spPr>
            <a:xfrm>
              <a:off x="5841165" y="2051186"/>
              <a:ext cx="10688" cy="10336"/>
            </a:xfrm>
            <a:custGeom>
              <a:rect b="b" l="l" r="r" t="t"/>
              <a:pathLst>
                <a:path extrusionOk="0" h="323" w="334">
                  <a:moveTo>
                    <a:pt x="167" y="1"/>
                  </a:moveTo>
                  <a:cubicBezTo>
                    <a:pt x="84" y="1"/>
                    <a:pt x="0" y="72"/>
                    <a:pt x="0" y="156"/>
                  </a:cubicBezTo>
                  <a:cubicBezTo>
                    <a:pt x="0" y="251"/>
                    <a:pt x="84" y="322"/>
                    <a:pt x="167" y="322"/>
                  </a:cubicBezTo>
                  <a:cubicBezTo>
                    <a:pt x="262" y="322"/>
                    <a:pt x="334" y="251"/>
                    <a:pt x="334" y="156"/>
                  </a:cubicBezTo>
                  <a:cubicBezTo>
                    <a:pt x="334"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4" name="Google Shape;18114;p64"/>
            <p:cNvSpPr/>
            <p:nvPr/>
          </p:nvSpPr>
          <p:spPr>
            <a:xfrm>
              <a:off x="5794669" y="2001426"/>
              <a:ext cx="354752" cy="315360"/>
            </a:xfrm>
            <a:custGeom>
              <a:rect b="b" l="l" r="r" t="t"/>
              <a:pathLst>
                <a:path extrusionOk="0" h="9855" w="11086">
                  <a:moveTo>
                    <a:pt x="1179" y="568"/>
                  </a:moveTo>
                  <a:lnTo>
                    <a:pt x="1298" y="877"/>
                  </a:lnTo>
                  <a:lnTo>
                    <a:pt x="1215" y="925"/>
                  </a:lnTo>
                  <a:lnTo>
                    <a:pt x="1203" y="937"/>
                  </a:lnTo>
                  <a:lnTo>
                    <a:pt x="894" y="782"/>
                  </a:lnTo>
                  <a:cubicBezTo>
                    <a:pt x="965" y="722"/>
                    <a:pt x="1048" y="639"/>
                    <a:pt x="1179" y="568"/>
                  </a:cubicBezTo>
                  <a:close/>
                  <a:moveTo>
                    <a:pt x="10028" y="3376"/>
                  </a:moveTo>
                  <a:cubicBezTo>
                    <a:pt x="10073" y="3406"/>
                    <a:pt x="10123" y="3430"/>
                    <a:pt x="10145" y="3473"/>
                  </a:cubicBezTo>
                  <a:cubicBezTo>
                    <a:pt x="10502" y="3794"/>
                    <a:pt x="10621" y="4592"/>
                    <a:pt x="10490" y="5699"/>
                  </a:cubicBezTo>
                  <a:cubicBezTo>
                    <a:pt x="10430" y="6199"/>
                    <a:pt x="10490" y="6521"/>
                    <a:pt x="10561" y="6735"/>
                  </a:cubicBezTo>
                  <a:cubicBezTo>
                    <a:pt x="10502" y="6688"/>
                    <a:pt x="10430" y="6628"/>
                    <a:pt x="10371" y="6568"/>
                  </a:cubicBezTo>
                  <a:cubicBezTo>
                    <a:pt x="10240" y="6402"/>
                    <a:pt x="10192" y="6176"/>
                    <a:pt x="10228" y="5902"/>
                  </a:cubicBezTo>
                  <a:cubicBezTo>
                    <a:pt x="10359" y="5080"/>
                    <a:pt x="10478" y="3937"/>
                    <a:pt x="10049" y="3401"/>
                  </a:cubicBezTo>
                  <a:cubicBezTo>
                    <a:pt x="10038" y="3390"/>
                    <a:pt x="10032" y="3382"/>
                    <a:pt x="10028" y="3376"/>
                  </a:cubicBezTo>
                  <a:close/>
                  <a:moveTo>
                    <a:pt x="3942" y="9212"/>
                  </a:moveTo>
                  <a:lnTo>
                    <a:pt x="3918" y="9557"/>
                  </a:lnTo>
                  <a:lnTo>
                    <a:pt x="3692" y="9557"/>
                  </a:lnTo>
                  <a:lnTo>
                    <a:pt x="3942" y="9212"/>
                  </a:lnTo>
                  <a:close/>
                  <a:moveTo>
                    <a:pt x="2035" y="334"/>
                  </a:moveTo>
                  <a:cubicBezTo>
                    <a:pt x="2129" y="334"/>
                    <a:pt x="2230" y="339"/>
                    <a:pt x="2334" y="353"/>
                  </a:cubicBezTo>
                  <a:cubicBezTo>
                    <a:pt x="2918" y="461"/>
                    <a:pt x="3453" y="889"/>
                    <a:pt x="3894" y="1365"/>
                  </a:cubicBezTo>
                  <a:cubicBezTo>
                    <a:pt x="3644" y="1187"/>
                    <a:pt x="3370" y="1056"/>
                    <a:pt x="3120" y="937"/>
                  </a:cubicBezTo>
                  <a:cubicBezTo>
                    <a:pt x="3100" y="931"/>
                    <a:pt x="3080" y="928"/>
                    <a:pt x="3060" y="928"/>
                  </a:cubicBezTo>
                  <a:cubicBezTo>
                    <a:pt x="2996" y="928"/>
                    <a:pt x="2936" y="959"/>
                    <a:pt x="2918" y="1032"/>
                  </a:cubicBezTo>
                  <a:cubicBezTo>
                    <a:pt x="2882" y="1115"/>
                    <a:pt x="2918" y="1211"/>
                    <a:pt x="3001" y="1234"/>
                  </a:cubicBezTo>
                  <a:cubicBezTo>
                    <a:pt x="3763" y="1568"/>
                    <a:pt x="4406" y="2127"/>
                    <a:pt x="4823" y="2544"/>
                  </a:cubicBezTo>
                  <a:cubicBezTo>
                    <a:pt x="4882" y="2604"/>
                    <a:pt x="4918" y="2663"/>
                    <a:pt x="4966" y="2711"/>
                  </a:cubicBezTo>
                  <a:cubicBezTo>
                    <a:pt x="5164" y="2947"/>
                    <a:pt x="5332" y="3115"/>
                    <a:pt x="5777" y="3115"/>
                  </a:cubicBezTo>
                  <a:cubicBezTo>
                    <a:pt x="6028" y="3115"/>
                    <a:pt x="6366" y="3061"/>
                    <a:pt x="6847" y="2937"/>
                  </a:cubicBezTo>
                  <a:cubicBezTo>
                    <a:pt x="7304" y="2816"/>
                    <a:pt x="7698" y="2755"/>
                    <a:pt x="8035" y="2755"/>
                  </a:cubicBezTo>
                  <a:cubicBezTo>
                    <a:pt x="8497" y="2755"/>
                    <a:pt x="8852" y="2870"/>
                    <a:pt x="9121" y="3104"/>
                  </a:cubicBezTo>
                  <a:cubicBezTo>
                    <a:pt x="9454" y="3437"/>
                    <a:pt x="9514" y="4175"/>
                    <a:pt x="9216" y="4806"/>
                  </a:cubicBezTo>
                  <a:cubicBezTo>
                    <a:pt x="9037" y="5187"/>
                    <a:pt x="8954" y="5640"/>
                    <a:pt x="8990" y="6045"/>
                  </a:cubicBezTo>
                  <a:cubicBezTo>
                    <a:pt x="9037" y="6509"/>
                    <a:pt x="9228" y="6854"/>
                    <a:pt x="9538" y="7045"/>
                  </a:cubicBezTo>
                  <a:lnTo>
                    <a:pt x="9538" y="9557"/>
                  </a:lnTo>
                  <a:lnTo>
                    <a:pt x="9287" y="9557"/>
                  </a:lnTo>
                  <a:lnTo>
                    <a:pt x="9514" y="9164"/>
                  </a:lnTo>
                  <a:cubicBezTo>
                    <a:pt x="9526" y="9140"/>
                    <a:pt x="9538" y="9093"/>
                    <a:pt x="9526" y="9069"/>
                  </a:cubicBezTo>
                  <a:lnTo>
                    <a:pt x="9240" y="7366"/>
                  </a:lnTo>
                  <a:cubicBezTo>
                    <a:pt x="9240" y="7342"/>
                    <a:pt x="9204" y="7295"/>
                    <a:pt x="9180" y="7283"/>
                  </a:cubicBezTo>
                  <a:cubicBezTo>
                    <a:pt x="7918" y="6176"/>
                    <a:pt x="7418" y="4532"/>
                    <a:pt x="7406" y="4509"/>
                  </a:cubicBezTo>
                  <a:cubicBezTo>
                    <a:pt x="7387" y="4440"/>
                    <a:pt x="7318" y="4395"/>
                    <a:pt x="7255" y="4395"/>
                  </a:cubicBezTo>
                  <a:cubicBezTo>
                    <a:pt x="7241" y="4395"/>
                    <a:pt x="7228" y="4397"/>
                    <a:pt x="7216" y="4402"/>
                  </a:cubicBezTo>
                  <a:cubicBezTo>
                    <a:pt x="7121" y="4437"/>
                    <a:pt x="7085" y="4532"/>
                    <a:pt x="7109" y="4604"/>
                  </a:cubicBezTo>
                  <a:cubicBezTo>
                    <a:pt x="7109" y="4616"/>
                    <a:pt x="7156" y="4771"/>
                    <a:pt x="7240" y="4985"/>
                  </a:cubicBezTo>
                  <a:cubicBezTo>
                    <a:pt x="7144" y="5080"/>
                    <a:pt x="6859" y="5283"/>
                    <a:pt x="6466" y="5461"/>
                  </a:cubicBezTo>
                  <a:cubicBezTo>
                    <a:pt x="6070" y="5641"/>
                    <a:pt x="5688" y="5729"/>
                    <a:pt x="5316" y="5729"/>
                  </a:cubicBezTo>
                  <a:cubicBezTo>
                    <a:pt x="5072" y="5729"/>
                    <a:pt x="4832" y="5691"/>
                    <a:pt x="4596" y="5616"/>
                  </a:cubicBezTo>
                  <a:lnTo>
                    <a:pt x="4668" y="5128"/>
                  </a:lnTo>
                  <a:cubicBezTo>
                    <a:pt x="4680" y="5033"/>
                    <a:pt x="4620" y="4961"/>
                    <a:pt x="4537" y="4949"/>
                  </a:cubicBezTo>
                  <a:cubicBezTo>
                    <a:pt x="4523" y="4946"/>
                    <a:pt x="4509" y="4944"/>
                    <a:pt x="4496" y="4944"/>
                  </a:cubicBezTo>
                  <a:cubicBezTo>
                    <a:pt x="4422" y="4944"/>
                    <a:pt x="4368" y="4999"/>
                    <a:pt x="4358" y="5080"/>
                  </a:cubicBezTo>
                  <a:lnTo>
                    <a:pt x="4192" y="6187"/>
                  </a:lnTo>
                  <a:cubicBezTo>
                    <a:pt x="4120" y="6735"/>
                    <a:pt x="4061" y="7283"/>
                    <a:pt x="4025" y="7819"/>
                  </a:cubicBezTo>
                  <a:lnTo>
                    <a:pt x="3953" y="8962"/>
                  </a:lnTo>
                  <a:lnTo>
                    <a:pt x="3632" y="5056"/>
                  </a:lnTo>
                  <a:cubicBezTo>
                    <a:pt x="3632" y="5044"/>
                    <a:pt x="3632" y="5021"/>
                    <a:pt x="3620" y="4997"/>
                  </a:cubicBezTo>
                  <a:lnTo>
                    <a:pt x="2334" y="2401"/>
                  </a:lnTo>
                  <a:cubicBezTo>
                    <a:pt x="2370" y="2354"/>
                    <a:pt x="2382" y="2306"/>
                    <a:pt x="2394" y="2270"/>
                  </a:cubicBezTo>
                  <a:lnTo>
                    <a:pt x="2513" y="1889"/>
                  </a:lnTo>
                  <a:cubicBezTo>
                    <a:pt x="2549" y="1806"/>
                    <a:pt x="2501" y="1711"/>
                    <a:pt x="2406" y="1687"/>
                  </a:cubicBezTo>
                  <a:cubicBezTo>
                    <a:pt x="2387" y="1679"/>
                    <a:pt x="2368" y="1675"/>
                    <a:pt x="2349" y="1675"/>
                  </a:cubicBezTo>
                  <a:cubicBezTo>
                    <a:pt x="2283" y="1675"/>
                    <a:pt x="2222" y="1720"/>
                    <a:pt x="2203" y="1794"/>
                  </a:cubicBezTo>
                  <a:lnTo>
                    <a:pt x="2084" y="2163"/>
                  </a:lnTo>
                  <a:cubicBezTo>
                    <a:pt x="2072" y="2211"/>
                    <a:pt x="2025" y="2246"/>
                    <a:pt x="1977" y="2270"/>
                  </a:cubicBezTo>
                  <a:lnTo>
                    <a:pt x="739" y="2866"/>
                  </a:lnTo>
                  <a:cubicBezTo>
                    <a:pt x="716" y="2873"/>
                    <a:pt x="694" y="2877"/>
                    <a:pt x="671" y="2877"/>
                  </a:cubicBezTo>
                  <a:cubicBezTo>
                    <a:pt x="623" y="2877"/>
                    <a:pt x="577" y="2859"/>
                    <a:pt x="536" y="2818"/>
                  </a:cubicBezTo>
                  <a:lnTo>
                    <a:pt x="524" y="2794"/>
                  </a:lnTo>
                  <a:lnTo>
                    <a:pt x="370" y="2675"/>
                  </a:lnTo>
                  <a:lnTo>
                    <a:pt x="370" y="2663"/>
                  </a:lnTo>
                  <a:lnTo>
                    <a:pt x="1048" y="1830"/>
                  </a:lnTo>
                  <a:cubicBezTo>
                    <a:pt x="1096" y="1770"/>
                    <a:pt x="1144" y="1699"/>
                    <a:pt x="1167" y="1627"/>
                  </a:cubicBezTo>
                  <a:lnTo>
                    <a:pt x="1263" y="1389"/>
                  </a:lnTo>
                  <a:cubicBezTo>
                    <a:pt x="1286" y="1306"/>
                    <a:pt x="1334" y="1246"/>
                    <a:pt x="1406" y="1211"/>
                  </a:cubicBezTo>
                  <a:lnTo>
                    <a:pt x="1429" y="1187"/>
                  </a:lnTo>
                  <a:cubicBezTo>
                    <a:pt x="1453" y="1246"/>
                    <a:pt x="1513" y="1294"/>
                    <a:pt x="1572" y="1294"/>
                  </a:cubicBezTo>
                  <a:cubicBezTo>
                    <a:pt x="1584" y="1294"/>
                    <a:pt x="1608" y="1294"/>
                    <a:pt x="1632" y="1282"/>
                  </a:cubicBezTo>
                  <a:cubicBezTo>
                    <a:pt x="1727" y="1246"/>
                    <a:pt x="1763" y="1163"/>
                    <a:pt x="1727" y="1068"/>
                  </a:cubicBezTo>
                  <a:lnTo>
                    <a:pt x="1548" y="568"/>
                  </a:lnTo>
                  <a:lnTo>
                    <a:pt x="1548" y="568"/>
                  </a:lnTo>
                  <a:cubicBezTo>
                    <a:pt x="1918" y="699"/>
                    <a:pt x="2144" y="949"/>
                    <a:pt x="2144" y="973"/>
                  </a:cubicBezTo>
                  <a:cubicBezTo>
                    <a:pt x="2168" y="996"/>
                    <a:pt x="2215" y="1032"/>
                    <a:pt x="2263" y="1032"/>
                  </a:cubicBezTo>
                  <a:cubicBezTo>
                    <a:pt x="2263" y="1032"/>
                    <a:pt x="2299" y="1032"/>
                    <a:pt x="2382" y="1044"/>
                  </a:cubicBezTo>
                  <a:cubicBezTo>
                    <a:pt x="2389" y="1045"/>
                    <a:pt x="2396" y="1045"/>
                    <a:pt x="2404" y="1045"/>
                  </a:cubicBezTo>
                  <a:cubicBezTo>
                    <a:pt x="2481" y="1045"/>
                    <a:pt x="2561" y="989"/>
                    <a:pt x="2572" y="913"/>
                  </a:cubicBezTo>
                  <a:cubicBezTo>
                    <a:pt x="2584" y="818"/>
                    <a:pt x="2525" y="734"/>
                    <a:pt x="2441" y="711"/>
                  </a:cubicBezTo>
                  <a:cubicBezTo>
                    <a:pt x="2406" y="711"/>
                    <a:pt x="2382" y="699"/>
                    <a:pt x="2346" y="699"/>
                  </a:cubicBezTo>
                  <a:cubicBezTo>
                    <a:pt x="2275" y="627"/>
                    <a:pt x="2096" y="461"/>
                    <a:pt x="1846" y="341"/>
                  </a:cubicBezTo>
                  <a:cubicBezTo>
                    <a:pt x="1905" y="337"/>
                    <a:pt x="1969" y="334"/>
                    <a:pt x="2035" y="334"/>
                  </a:cubicBezTo>
                  <a:close/>
                  <a:moveTo>
                    <a:pt x="1997" y="1"/>
                  </a:moveTo>
                  <a:cubicBezTo>
                    <a:pt x="1066" y="1"/>
                    <a:pt x="522" y="680"/>
                    <a:pt x="501" y="722"/>
                  </a:cubicBezTo>
                  <a:cubicBezTo>
                    <a:pt x="477" y="758"/>
                    <a:pt x="453" y="806"/>
                    <a:pt x="477" y="853"/>
                  </a:cubicBezTo>
                  <a:cubicBezTo>
                    <a:pt x="489" y="901"/>
                    <a:pt x="513" y="937"/>
                    <a:pt x="548" y="961"/>
                  </a:cubicBezTo>
                  <a:lnTo>
                    <a:pt x="965" y="1199"/>
                  </a:lnTo>
                  <a:cubicBezTo>
                    <a:pt x="953" y="1223"/>
                    <a:pt x="929" y="1258"/>
                    <a:pt x="929" y="1282"/>
                  </a:cubicBezTo>
                  <a:lnTo>
                    <a:pt x="846" y="1520"/>
                  </a:lnTo>
                  <a:cubicBezTo>
                    <a:pt x="834" y="1568"/>
                    <a:pt x="810" y="1592"/>
                    <a:pt x="786" y="1627"/>
                  </a:cubicBezTo>
                  <a:lnTo>
                    <a:pt x="96" y="2461"/>
                  </a:lnTo>
                  <a:cubicBezTo>
                    <a:pt x="1" y="2592"/>
                    <a:pt x="1" y="2782"/>
                    <a:pt x="132" y="2901"/>
                  </a:cubicBezTo>
                  <a:lnTo>
                    <a:pt x="143" y="2925"/>
                  </a:lnTo>
                  <a:lnTo>
                    <a:pt x="298" y="3044"/>
                  </a:lnTo>
                  <a:cubicBezTo>
                    <a:pt x="382" y="3128"/>
                    <a:pt x="513" y="3175"/>
                    <a:pt x="655" y="3175"/>
                  </a:cubicBezTo>
                  <a:cubicBezTo>
                    <a:pt x="727" y="3175"/>
                    <a:pt x="786" y="3163"/>
                    <a:pt x="858" y="3128"/>
                  </a:cubicBezTo>
                  <a:lnTo>
                    <a:pt x="2048" y="2568"/>
                  </a:lnTo>
                  <a:lnTo>
                    <a:pt x="3287" y="5080"/>
                  </a:lnTo>
                  <a:lnTo>
                    <a:pt x="3632" y="9057"/>
                  </a:lnTo>
                  <a:lnTo>
                    <a:pt x="3227" y="9605"/>
                  </a:lnTo>
                  <a:cubicBezTo>
                    <a:pt x="3191" y="9652"/>
                    <a:pt x="3180" y="9724"/>
                    <a:pt x="3215" y="9771"/>
                  </a:cubicBezTo>
                  <a:cubicBezTo>
                    <a:pt x="3239" y="9831"/>
                    <a:pt x="3299" y="9855"/>
                    <a:pt x="3358" y="9855"/>
                  </a:cubicBezTo>
                  <a:lnTo>
                    <a:pt x="4049" y="9855"/>
                  </a:lnTo>
                  <a:cubicBezTo>
                    <a:pt x="4132" y="9855"/>
                    <a:pt x="4192" y="9795"/>
                    <a:pt x="4204" y="9712"/>
                  </a:cubicBezTo>
                  <a:lnTo>
                    <a:pt x="4323" y="7807"/>
                  </a:lnTo>
                  <a:cubicBezTo>
                    <a:pt x="4358" y="7271"/>
                    <a:pt x="4418" y="6735"/>
                    <a:pt x="4489" y="6199"/>
                  </a:cubicBezTo>
                  <a:lnTo>
                    <a:pt x="4537" y="5902"/>
                  </a:lnTo>
                  <a:cubicBezTo>
                    <a:pt x="4787" y="5973"/>
                    <a:pt x="5037" y="6021"/>
                    <a:pt x="5311" y="6021"/>
                  </a:cubicBezTo>
                  <a:cubicBezTo>
                    <a:pt x="5739" y="6021"/>
                    <a:pt x="6168" y="5914"/>
                    <a:pt x="6609" y="5723"/>
                  </a:cubicBezTo>
                  <a:cubicBezTo>
                    <a:pt x="6966" y="5556"/>
                    <a:pt x="7228" y="5378"/>
                    <a:pt x="7382" y="5259"/>
                  </a:cubicBezTo>
                  <a:cubicBezTo>
                    <a:pt x="7644" y="5866"/>
                    <a:pt x="8133" y="6747"/>
                    <a:pt x="8930" y="7450"/>
                  </a:cubicBezTo>
                  <a:lnTo>
                    <a:pt x="9192" y="9033"/>
                  </a:lnTo>
                  <a:lnTo>
                    <a:pt x="8847" y="9616"/>
                  </a:lnTo>
                  <a:cubicBezTo>
                    <a:pt x="8823" y="9664"/>
                    <a:pt x="8823" y="9724"/>
                    <a:pt x="8847" y="9783"/>
                  </a:cubicBezTo>
                  <a:cubicBezTo>
                    <a:pt x="8883" y="9831"/>
                    <a:pt x="8942" y="9855"/>
                    <a:pt x="8990" y="9855"/>
                  </a:cubicBezTo>
                  <a:lnTo>
                    <a:pt x="9668" y="9855"/>
                  </a:lnTo>
                  <a:cubicBezTo>
                    <a:pt x="9764" y="9855"/>
                    <a:pt x="9835" y="9783"/>
                    <a:pt x="9835" y="9688"/>
                  </a:cubicBezTo>
                  <a:lnTo>
                    <a:pt x="9835" y="6926"/>
                  </a:lnTo>
                  <a:cubicBezTo>
                    <a:pt x="9835" y="6866"/>
                    <a:pt x="9799" y="6807"/>
                    <a:pt x="9740" y="6771"/>
                  </a:cubicBezTo>
                  <a:cubicBezTo>
                    <a:pt x="9418" y="6616"/>
                    <a:pt x="9311" y="6259"/>
                    <a:pt x="9287" y="5973"/>
                  </a:cubicBezTo>
                  <a:cubicBezTo>
                    <a:pt x="9252" y="5628"/>
                    <a:pt x="9323" y="5211"/>
                    <a:pt x="9478" y="4913"/>
                  </a:cubicBezTo>
                  <a:cubicBezTo>
                    <a:pt x="9645" y="4556"/>
                    <a:pt x="9728" y="4151"/>
                    <a:pt x="9704" y="3782"/>
                  </a:cubicBezTo>
                  <a:cubicBezTo>
                    <a:pt x="9680" y="3663"/>
                    <a:pt x="9668" y="3544"/>
                    <a:pt x="9645" y="3437"/>
                  </a:cubicBezTo>
                  <a:lnTo>
                    <a:pt x="9645" y="3437"/>
                  </a:lnTo>
                  <a:cubicBezTo>
                    <a:pt x="9704" y="3473"/>
                    <a:pt x="9740" y="3497"/>
                    <a:pt x="9776" y="3556"/>
                  </a:cubicBezTo>
                  <a:cubicBezTo>
                    <a:pt x="10026" y="3890"/>
                    <a:pt x="10073" y="4652"/>
                    <a:pt x="9895" y="5806"/>
                  </a:cubicBezTo>
                  <a:cubicBezTo>
                    <a:pt x="9823" y="6271"/>
                    <a:pt x="9966" y="6568"/>
                    <a:pt x="10097" y="6735"/>
                  </a:cubicBezTo>
                  <a:cubicBezTo>
                    <a:pt x="10276" y="6949"/>
                    <a:pt x="10573" y="7069"/>
                    <a:pt x="10871" y="7069"/>
                  </a:cubicBezTo>
                  <a:cubicBezTo>
                    <a:pt x="10954" y="7069"/>
                    <a:pt x="11014" y="7033"/>
                    <a:pt x="11026" y="6973"/>
                  </a:cubicBezTo>
                  <a:cubicBezTo>
                    <a:pt x="11085" y="6938"/>
                    <a:pt x="11062" y="6878"/>
                    <a:pt x="11014" y="6830"/>
                  </a:cubicBezTo>
                  <a:cubicBezTo>
                    <a:pt x="11014" y="6830"/>
                    <a:pt x="10728" y="6568"/>
                    <a:pt x="10835" y="5735"/>
                  </a:cubicBezTo>
                  <a:cubicBezTo>
                    <a:pt x="10978" y="4473"/>
                    <a:pt x="10835" y="3616"/>
                    <a:pt x="10383" y="3223"/>
                  </a:cubicBezTo>
                  <a:cubicBezTo>
                    <a:pt x="10193" y="3051"/>
                    <a:pt x="9955" y="2955"/>
                    <a:pt x="9680" y="2955"/>
                  </a:cubicBezTo>
                  <a:cubicBezTo>
                    <a:pt x="9593" y="2955"/>
                    <a:pt x="9501" y="2965"/>
                    <a:pt x="9407" y="2985"/>
                  </a:cubicBezTo>
                  <a:cubicBezTo>
                    <a:pt x="9371" y="2937"/>
                    <a:pt x="9335" y="2889"/>
                    <a:pt x="9287" y="2866"/>
                  </a:cubicBezTo>
                  <a:cubicBezTo>
                    <a:pt x="8959" y="2580"/>
                    <a:pt x="8531" y="2435"/>
                    <a:pt x="7984" y="2435"/>
                  </a:cubicBezTo>
                  <a:cubicBezTo>
                    <a:pt x="7620" y="2435"/>
                    <a:pt x="7203" y="2499"/>
                    <a:pt x="6728" y="2627"/>
                  </a:cubicBezTo>
                  <a:cubicBezTo>
                    <a:pt x="6277" y="2738"/>
                    <a:pt x="5955" y="2798"/>
                    <a:pt x="5727" y="2798"/>
                  </a:cubicBezTo>
                  <a:cubicBezTo>
                    <a:pt x="5659" y="2798"/>
                    <a:pt x="5600" y="2793"/>
                    <a:pt x="5549" y="2782"/>
                  </a:cubicBezTo>
                  <a:cubicBezTo>
                    <a:pt x="5477" y="2770"/>
                    <a:pt x="5418" y="2747"/>
                    <a:pt x="5370" y="2711"/>
                  </a:cubicBezTo>
                  <a:cubicBezTo>
                    <a:pt x="5299" y="2651"/>
                    <a:pt x="5156" y="2461"/>
                    <a:pt x="5001" y="2246"/>
                  </a:cubicBezTo>
                  <a:cubicBezTo>
                    <a:pt x="4442" y="1508"/>
                    <a:pt x="3513" y="258"/>
                    <a:pt x="2346" y="32"/>
                  </a:cubicBezTo>
                  <a:cubicBezTo>
                    <a:pt x="2224" y="10"/>
                    <a:pt x="2108" y="1"/>
                    <a:pt x="19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15" name="Google Shape;18115;p64"/>
          <p:cNvGrpSpPr/>
          <p:nvPr/>
        </p:nvGrpSpPr>
        <p:grpSpPr>
          <a:xfrm>
            <a:off x="6317360" y="2106042"/>
            <a:ext cx="352832" cy="289216"/>
            <a:chOff x="6345229" y="2029842"/>
            <a:chExt cx="352832" cy="289216"/>
          </a:xfrm>
        </p:grpSpPr>
        <p:sp>
          <p:nvSpPr>
            <p:cNvPr id="18116" name="Google Shape;18116;p64"/>
            <p:cNvSpPr/>
            <p:nvPr/>
          </p:nvSpPr>
          <p:spPr>
            <a:xfrm>
              <a:off x="6392845" y="2048146"/>
              <a:ext cx="12992" cy="10720"/>
            </a:xfrm>
            <a:custGeom>
              <a:rect b="b" l="l" r="r" t="t"/>
              <a:pathLst>
                <a:path extrusionOk="0" h="335" w="406">
                  <a:moveTo>
                    <a:pt x="167" y="1"/>
                  </a:moveTo>
                  <a:cubicBezTo>
                    <a:pt x="72" y="1"/>
                    <a:pt x="0" y="72"/>
                    <a:pt x="0" y="167"/>
                  </a:cubicBezTo>
                  <a:cubicBezTo>
                    <a:pt x="0" y="251"/>
                    <a:pt x="72" y="334"/>
                    <a:pt x="167" y="334"/>
                  </a:cubicBezTo>
                  <a:lnTo>
                    <a:pt x="239" y="334"/>
                  </a:lnTo>
                  <a:cubicBezTo>
                    <a:pt x="322" y="334"/>
                    <a:pt x="405" y="251"/>
                    <a:pt x="405" y="167"/>
                  </a:cubicBezTo>
                  <a:cubicBezTo>
                    <a:pt x="405" y="72"/>
                    <a:pt x="322"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7" name="Google Shape;18117;p64"/>
            <p:cNvSpPr/>
            <p:nvPr/>
          </p:nvSpPr>
          <p:spPr>
            <a:xfrm>
              <a:off x="6345229" y="2029842"/>
              <a:ext cx="352832" cy="289216"/>
            </a:xfrm>
            <a:custGeom>
              <a:rect b="b" l="l" r="r" t="t"/>
              <a:pathLst>
                <a:path extrusionOk="0" h="9038" w="11026">
                  <a:moveTo>
                    <a:pt x="5620" y="5168"/>
                  </a:moveTo>
                  <a:lnTo>
                    <a:pt x="6037" y="6752"/>
                  </a:lnTo>
                  <a:lnTo>
                    <a:pt x="6203" y="8669"/>
                  </a:lnTo>
                  <a:lnTo>
                    <a:pt x="5560" y="8669"/>
                  </a:lnTo>
                  <a:lnTo>
                    <a:pt x="5596" y="8597"/>
                  </a:lnTo>
                  <a:cubicBezTo>
                    <a:pt x="5620" y="8526"/>
                    <a:pt x="5679" y="8478"/>
                    <a:pt x="5775" y="8478"/>
                  </a:cubicBezTo>
                  <a:lnTo>
                    <a:pt x="5858" y="8478"/>
                  </a:lnTo>
                  <a:cubicBezTo>
                    <a:pt x="5906" y="8478"/>
                    <a:pt x="5953" y="8455"/>
                    <a:pt x="5977" y="8419"/>
                  </a:cubicBezTo>
                  <a:cubicBezTo>
                    <a:pt x="6013" y="8383"/>
                    <a:pt x="6025" y="8347"/>
                    <a:pt x="6025" y="8288"/>
                  </a:cubicBezTo>
                  <a:cubicBezTo>
                    <a:pt x="6013" y="8228"/>
                    <a:pt x="5810" y="6716"/>
                    <a:pt x="5239" y="5323"/>
                  </a:cubicBezTo>
                  <a:lnTo>
                    <a:pt x="5239" y="5192"/>
                  </a:lnTo>
                  <a:cubicBezTo>
                    <a:pt x="5370" y="5192"/>
                    <a:pt x="5489" y="5192"/>
                    <a:pt x="5620" y="5168"/>
                  </a:cubicBezTo>
                  <a:close/>
                  <a:moveTo>
                    <a:pt x="8513" y="4335"/>
                  </a:moveTo>
                  <a:lnTo>
                    <a:pt x="8573" y="4573"/>
                  </a:lnTo>
                  <a:cubicBezTo>
                    <a:pt x="8632" y="4811"/>
                    <a:pt x="8704" y="5038"/>
                    <a:pt x="8823" y="5240"/>
                  </a:cubicBezTo>
                  <a:lnTo>
                    <a:pt x="9120" y="5776"/>
                  </a:lnTo>
                  <a:lnTo>
                    <a:pt x="9168" y="6728"/>
                  </a:lnTo>
                  <a:lnTo>
                    <a:pt x="8335" y="8669"/>
                  </a:lnTo>
                  <a:lnTo>
                    <a:pt x="7799" y="8669"/>
                  </a:lnTo>
                  <a:lnTo>
                    <a:pt x="7823" y="8597"/>
                  </a:lnTo>
                  <a:cubicBezTo>
                    <a:pt x="7858" y="8526"/>
                    <a:pt x="7918" y="8478"/>
                    <a:pt x="8001" y="8478"/>
                  </a:cubicBezTo>
                  <a:lnTo>
                    <a:pt x="8096" y="8478"/>
                  </a:lnTo>
                  <a:cubicBezTo>
                    <a:pt x="8156" y="8478"/>
                    <a:pt x="8215" y="8431"/>
                    <a:pt x="8239" y="8383"/>
                  </a:cubicBezTo>
                  <a:cubicBezTo>
                    <a:pt x="8263" y="8336"/>
                    <a:pt x="8716" y="7312"/>
                    <a:pt x="8775" y="6431"/>
                  </a:cubicBezTo>
                  <a:cubicBezTo>
                    <a:pt x="8787" y="6157"/>
                    <a:pt x="8704" y="5716"/>
                    <a:pt x="8513" y="5157"/>
                  </a:cubicBezTo>
                  <a:cubicBezTo>
                    <a:pt x="8406" y="4859"/>
                    <a:pt x="8299" y="4621"/>
                    <a:pt x="8263" y="4490"/>
                  </a:cubicBezTo>
                  <a:cubicBezTo>
                    <a:pt x="8358" y="4430"/>
                    <a:pt x="8442" y="4383"/>
                    <a:pt x="8513" y="4335"/>
                  </a:cubicBezTo>
                  <a:close/>
                  <a:moveTo>
                    <a:pt x="2509" y="0"/>
                  </a:moveTo>
                  <a:cubicBezTo>
                    <a:pt x="2469" y="0"/>
                    <a:pt x="2426" y="4"/>
                    <a:pt x="2381" y="13"/>
                  </a:cubicBezTo>
                  <a:lnTo>
                    <a:pt x="1750" y="13"/>
                  </a:lnTo>
                  <a:cubicBezTo>
                    <a:pt x="1572" y="13"/>
                    <a:pt x="1393" y="85"/>
                    <a:pt x="1274" y="204"/>
                  </a:cubicBezTo>
                  <a:lnTo>
                    <a:pt x="1119" y="370"/>
                  </a:lnTo>
                  <a:lnTo>
                    <a:pt x="560" y="454"/>
                  </a:lnTo>
                  <a:cubicBezTo>
                    <a:pt x="238" y="513"/>
                    <a:pt x="0" y="799"/>
                    <a:pt x="0" y="1120"/>
                  </a:cubicBezTo>
                  <a:lnTo>
                    <a:pt x="0" y="1204"/>
                  </a:lnTo>
                  <a:cubicBezTo>
                    <a:pt x="0" y="1382"/>
                    <a:pt x="143" y="1525"/>
                    <a:pt x="322" y="1525"/>
                  </a:cubicBezTo>
                  <a:lnTo>
                    <a:pt x="1536" y="1525"/>
                  </a:lnTo>
                  <a:lnTo>
                    <a:pt x="1536" y="2871"/>
                  </a:lnTo>
                  <a:cubicBezTo>
                    <a:pt x="1536" y="3383"/>
                    <a:pt x="1798" y="3906"/>
                    <a:pt x="2262" y="4276"/>
                  </a:cubicBezTo>
                  <a:cubicBezTo>
                    <a:pt x="2739" y="4668"/>
                    <a:pt x="3405" y="4895"/>
                    <a:pt x="4120" y="4895"/>
                  </a:cubicBezTo>
                  <a:cubicBezTo>
                    <a:pt x="4132" y="4895"/>
                    <a:pt x="4132" y="4895"/>
                    <a:pt x="4132" y="4907"/>
                  </a:cubicBezTo>
                  <a:lnTo>
                    <a:pt x="4132" y="8169"/>
                  </a:lnTo>
                  <a:cubicBezTo>
                    <a:pt x="3941" y="8193"/>
                    <a:pt x="3774" y="8312"/>
                    <a:pt x="3715" y="8502"/>
                  </a:cubicBezTo>
                  <a:lnTo>
                    <a:pt x="3632" y="8788"/>
                  </a:lnTo>
                  <a:cubicBezTo>
                    <a:pt x="3620" y="8836"/>
                    <a:pt x="3620" y="8895"/>
                    <a:pt x="3643" y="8943"/>
                  </a:cubicBezTo>
                  <a:cubicBezTo>
                    <a:pt x="3679" y="8978"/>
                    <a:pt x="3715" y="9014"/>
                    <a:pt x="3774" y="9014"/>
                  </a:cubicBezTo>
                  <a:lnTo>
                    <a:pt x="4822" y="9014"/>
                  </a:lnTo>
                  <a:cubicBezTo>
                    <a:pt x="4906" y="9014"/>
                    <a:pt x="4965" y="8955"/>
                    <a:pt x="4989" y="8859"/>
                  </a:cubicBezTo>
                  <a:lnTo>
                    <a:pt x="5179" y="6145"/>
                  </a:lnTo>
                  <a:cubicBezTo>
                    <a:pt x="5465" y="7014"/>
                    <a:pt x="5608" y="7835"/>
                    <a:pt x="5668" y="8181"/>
                  </a:cubicBezTo>
                  <a:cubicBezTo>
                    <a:pt x="5489" y="8205"/>
                    <a:pt x="5346" y="8347"/>
                    <a:pt x="5287" y="8526"/>
                  </a:cubicBezTo>
                  <a:lnTo>
                    <a:pt x="5191" y="8800"/>
                  </a:lnTo>
                  <a:cubicBezTo>
                    <a:pt x="5179" y="8847"/>
                    <a:pt x="5179" y="8907"/>
                    <a:pt x="5203" y="8955"/>
                  </a:cubicBezTo>
                  <a:cubicBezTo>
                    <a:pt x="5239" y="9002"/>
                    <a:pt x="5287" y="9026"/>
                    <a:pt x="5346" y="9026"/>
                  </a:cubicBezTo>
                  <a:lnTo>
                    <a:pt x="6382" y="9026"/>
                  </a:lnTo>
                  <a:cubicBezTo>
                    <a:pt x="6430" y="9026"/>
                    <a:pt x="6477" y="9014"/>
                    <a:pt x="6501" y="8978"/>
                  </a:cubicBezTo>
                  <a:cubicBezTo>
                    <a:pt x="6537" y="8955"/>
                    <a:pt x="6549" y="8907"/>
                    <a:pt x="6549" y="8859"/>
                  </a:cubicBezTo>
                  <a:lnTo>
                    <a:pt x="6370" y="6764"/>
                  </a:lnTo>
                  <a:lnTo>
                    <a:pt x="6370" y="6728"/>
                  </a:lnTo>
                  <a:lnTo>
                    <a:pt x="5965" y="5204"/>
                  </a:lnTo>
                  <a:cubicBezTo>
                    <a:pt x="6394" y="5157"/>
                    <a:pt x="6799" y="5085"/>
                    <a:pt x="7192" y="4978"/>
                  </a:cubicBezTo>
                  <a:cubicBezTo>
                    <a:pt x="7275" y="4942"/>
                    <a:pt x="7322" y="4859"/>
                    <a:pt x="7287" y="4787"/>
                  </a:cubicBezTo>
                  <a:cubicBezTo>
                    <a:pt x="7268" y="4714"/>
                    <a:pt x="7207" y="4668"/>
                    <a:pt x="7147" y="4668"/>
                  </a:cubicBezTo>
                  <a:cubicBezTo>
                    <a:pt x="7130" y="4668"/>
                    <a:pt x="7112" y="4672"/>
                    <a:pt x="7096" y="4680"/>
                  </a:cubicBezTo>
                  <a:cubicBezTo>
                    <a:pt x="6549" y="4847"/>
                    <a:pt x="5918" y="4918"/>
                    <a:pt x="5287" y="4930"/>
                  </a:cubicBezTo>
                  <a:lnTo>
                    <a:pt x="5310" y="4490"/>
                  </a:lnTo>
                  <a:cubicBezTo>
                    <a:pt x="5310" y="4395"/>
                    <a:pt x="5251" y="4323"/>
                    <a:pt x="5167" y="4311"/>
                  </a:cubicBezTo>
                  <a:cubicBezTo>
                    <a:pt x="5072" y="4311"/>
                    <a:pt x="5001" y="4371"/>
                    <a:pt x="4989" y="4454"/>
                  </a:cubicBezTo>
                  <a:lnTo>
                    <a:pt x="4667" y="8728"/>
                  </a:lnTo>
                  <a:lnTo>
                    <a:pt x="4013" y="8728"/>
                  </a:lnTo>
                  <a:lnTo>
                    <a:pt x="4048" y="8657"/>
                  </a:lnTo>
                  <a:cubicBezTo>
                    <a:pt x="4072" y="8574"/>
                    <a:pt x="4132" y="8538"/>
                    <a:pt x="4227" y="8538"/>
                  </a:cubicBezTo>
                  <a:lnTo>
                    <a:pt x="4310" y="8538"/>
                  </a:lnTo>
                  <a:cubicBezTo>
                    <a:pt x="4405" y="8538"/>
                    <a:pt x="4477" y="8455"/>
                    <a:pt x="4477" y="8371"/>
                  </a:cubicBezTo>
                  <a:lnTo>
                    <a:pt x="4477" y="4990"/>
                  </a:lnTo>
                  <a:cubicBezTo>
                    <a:pt x="4477" y="4811"/>
                    <a:pt x="4334" y="4668"/>
                    <a:pt x="4132" y="4668"/>
                  </a:cubicBezTo>
                  <a:cubicBezTo>
                    <a:pt x="2727" y="4668"/>
                    <a:pt x="1869" y="3799"/>
                    <a:pt x="1869" y="2966"/>
                  </a:cubicBezTo>
                  <a:lnTo>
                    <a:pt x="1869" y="1478"/>
                  </a:lnTo>
                  <a:cubicBezTo>
                    <a:pt x="1869" y="1394"/>
                    <a:pt x="1798" y="1311"/>
                    <a:pt x="1715" y="1311"/>
                  </a:cubicBezTo>
                  <a:lnTo>
                    <a:pt x="345" y="1311"/>
                  </a:lnTo>
                  <a:cubicBezTo>
                    <a:pt x="345" y="1311"/>
                    <a:pt x="322" y="1311"/>
                    <a:pt x="322" y="1299"/>
                  </a:cubicBezTo>
                  <a:lnTo>
                    <a:pt x="322" y="1228"/>
                  </a:lnTo>
                  <a:cubicBezTo>
                    <a:pt x="322" y="1049"/>
                    <a:pt x="441" y="894"/>
                    <a:pt x="619" y="870"/>
                  </a:cubicBezTo>
                  <a:lnTo>
                    <a:pt x="1238" y="763"/>
                  </a:lnTo>
                  <a:cubicBezTo>
                    <a:pt x="1262" y="763"/>
                    <a:pt x="1298" y="751"/>
                    <a:pt x="1322" y="716"/>
                  </a:cubicBezTo>
                  <a:lnTo>
                    <a:pt x="1512" y="525"/>
                  </a:lnTo>
                  <a:cubicBezTo>
                    <a:pt x="1596" y="454"/>
                    <a:pt x="1679" y="418"/>
                    <a:pt x="1774" y="418"/>
                  </a:cubicBezTo>
                  <a:lnTo>
                    <a:pt x="1977" y="418"/>
                  </a:lnTo>
                  <a:cubicBezTo>
                    <a:pt x="1977" y="442"/>
                    <a:pt x="1988" y="454"/>
                    <a:pt x="1988" y="454"/>
                  </a:cubicBezTo>
                  <a:cubicBezTo>
                    <a:pt x="2021" y="503"/>
                    <a:pt x="2082" y="535"/>
                    <a:pt x="2140" y="535"/>
                  </a:cubicBezTo>
                  <a:cubicBezTo>
                    <a:pt x="2166" y="535"/>
                    <a:pt x="2192" y="528"/>
                    <a:pt x="2215" y="513"/>
                  </a:cubicBezTo>
                  <a:cubicBezTo>
                    <a:pt x="2346" y="441"/>
                    <a:pt x="2452" y="416"/>
                    <a:pt x="2535" y="416"/>
                  </a:cubicBezTo>
                  <a:cubicBezTo>
                    <a:pt x="2602" y="416"/>
                    <a:pt x="2654" y="432"/>
                    <a:pt x="2691" y="454"/>
                  </a:cubicBezTo>
                  <a:lnTo>
                    <a:pt x="2346" y="739"/>
                  </a:lnTo>
                  <a:cubicBezTo>
                    <a:pt x="2274" y="799"/>
                    <a:pt x="2274" y="894"/>
                    <a:pt x="2334" y="954"/>
                  </a:cubicBezTo>
                  <a:cubicBezTo>
                    <a:pt x="2369" y="989"/>
                    <a:pt x="2393" y="1001"/>
                    <a:pt x="2441" y="1013"/>
                  </a:cubicBezTo>
                  <a:lnTo>
                    <a:pt x="2441" y="2668"/>
                  </a:lnTo>
                  <a:cubicBezTo>
                    <a:pt x="2441" y="3144"/>
                    <a:pt x="2822" y="3514"/>
                    <a:pt x="3286" y="3514"/>
                  </a:cubicBezTo>
                  <a:lnTo>
                    <a:pt x="3382" y="3514"/>
                  </a:lnTo>
                  <a:cubicBezTo>
                    <a:pt x="3858" y="3514"/>
                    <a:pt x="4191" y="3144"/>
                    <a:pt x="4310" y="2978"/>
                  </a:cubicBezTo>
                  <a:cubicBezTo>
                    <a:pt x="4548" y="2668"/>
                    <a:pt x="4727" y="2204"/>
                    <a:pt x="4906" y="1763"/>
                  </a:cubicBezTo>
                  <a:cubicBezTo>
                    <a:pt x="5084" y="1287"/>
                    <a:pt x="5298" y="739"/>
                    <a:pt x="5525" y="680"/>
                  </a:cubicBezTo>
                  <a:cubicBezTo>
                    <a:pt x="5567" y="667"/>
                    <a:pt x="5603" y="660"/>
                    <a:pt x="5635" y="660"/>
                  </a:cubicBezTo>
                  <a:cubicBezTo>
                    <a:pt x="5745" y="660"/>
                    <a:pt x="5804" y="742"/>
                    <a:pt x="5906" y="918"/>
                  </a:cubicBezTo>
                  <a:cubicBezTo>
                    <a:pt x="6025" y="1108"/>
                    <a:pt x="6179" y="1370"/>
                    <a:pt x="6549" y="1370"/>
                  </a:cubicBezTo>
                  <a:cubicBezTo>
                    <a:pt x="6989" y="1370"/>
                    <a:pt x="7132" y="1120"/>
                    <a:pt x="7251" y="942"/>
                  </a:cubicBezTo>
                  <a:cubicBezTo>
                    <a:pt x="7334" y="775"/>
                    <a:pt x="7382" y="716"/>
                    <a:pt x="7549" y="716"/>
                  </a:cubicBezTo>
                  <a:cubicBezTo>
                    <a:pt x="7799" y="716"/>
                    <a:pt x="7930" y="870"/>
                    <a:pt x="8204" y="1168"/>
                  </a:cubicBezTo>
                  <a:cubicBezTo>
                    <a:pt x="8382" y="1370"/>
                    <a:pt x="8596" y="1609"/>
                    <a:pt x="8930" y="1870"/>
                  </a:cubicBezTo>
                  <a:cubicBezTo>
                    <a:pt x="9466" y="2251"/>
                    <a:pt x="10049" y="2763"/>
                    <a:pt x="10049" y="3692"/>
                  </a:cubicBezTo>
                  <a:lnTo>
                    <a:pt x="10049" y="5561"/>
                  </a:lnTo>
                  <a:cubicBezTo>
                    <a:pt x="10049" y="5716"/>
                    <a:pt x="10085" y="5883"/>
                    <a:pt x="10192" y="6038"/>
                  </a:cubicBezTo>
                  <a:lnTo>
                    <a:pt x="10382" y="6335"/>
                  </a:lnTo>
                  <a:lnTo>
                    <a:pt x="10228" y="8717"/>
                  </a:lnTo>
                  <a:lnTo>
                    <a:pt x="9573" y="8717"/>
                  </a:lnTo>
                  <a:lnTo>
                    <a:pt x="9597" y="8633"/>
                  </a:lnTo>
                  <a:cubicBezTo>
                    <a:pt x="9632" y="8562"/>
                    <a:pt x="9692" y="8514"/>
                    <a:pt x="9775" y="8514"/>
                  </a:cubicBezTo>
                  <a:lnTo>
                    <a:pt x="9870" y="8514"/>
                  </a:lnTo>
                  <a:cubicBezTo>
                    <a:pt x="9954" y="8514"/>
                    <a:pt x="10025" y="8443"/>
                    <a:pt x="10025" y="8359"/>
                  </a:cubicBezTo>
                  <a:lnTo>
                    <a:pt x="10025" y="6812"/>
                  </a:lnTo>
                  <a:cubicBezTo>
                    <a:pt x="10025" y="6776"/>
                    <a:pt x="10025" y="6752"/>
                    <a:pt x="10013" y="6728"/>
                  </a:cubicBezTo>
                  <a:lnTo>
                    <a:pt x="9132" y="5145"/>
                  </a:lnTo>
                  <a:cubicBezTo>
                    <a:pt x="9037" y="4966"/>
                    <a:pt x="8954" y="4752"/>
                    <a:pt x="8918" y="4549"/>
                  </a:cubicBezTo>
                  <a:lnTo>
                    <a:pt x="8704" y="3609"/>
                  </a:lnTo>
                  <a:cubicBezTo>
                    <a:pt x="8694" y="3533"/>
                    <a:pt x="8631" y="3479"/>
                    <a:pt x="8564" y="3479"/>
                  </a:cubicBezTo>
                  <a:cubicBezTo>
                    <a:pt x="8547" y="3479"/>
                    <a:pt x="8530" y="3483"/>
                    <a:pt x="8513" y="3490"/>
                  </a:cubicBezTo>
                  <a:cubicBezTo>
                    <a:pt x="8418" y="3502"/>
                    <a:pt x="8358" y="3597"/>
                    <a:pt x="8394" y="3680"/>
                  </a:cubicBezTo>
                  <a:lnTo>
                    <a:pt x="8465" y="4037"/>
                  </a:lnTo>
                  <a:cubicBezTo>
                    <a:pt x="8358" y="4109"/>
                    <a:pt x="8144" y="4276"/>
                    <a:pt x="7787" y="4430"/>
                  </a:cubicBezTo>
                  <a:cubicBezTo>
                    <a:pt x="7703" y="4454"/>
                    <a:pt x="7668" y="4561"/>
                    <a:pt x="7703" y="4633"/>
                  </a:cubicBezTo>
                  <a:cubicBezTo>
                    <a:pt x="7739" y="4692"/>
                    <a:pt x="7799" y="4728"/>
                    <a:pt x="7858" y="4728"/>
                  </a:cubicBezTo>
                  <a:cubicBezTo>
                    <a:pt x="7870" y="4728"/>
                    <a:pt x="7906" y="4728"/>
                    <a:pt x="7918" y="4704"/>
                  </a:cubicBezTo>
                  <a:lnTo>
                    <a:pt x="8001" y="4668"/>
                  </a:lnTo>
                  <a:cubicBezTo>
                    <a:pt x="8180" y="5097"/>
                    <a:pt x="8525" y="6002"/>
                    <a:pt x="8501" y="6454"/>
                  </a:cubicBezTo>
                  <a:cubicBezTo>
                    <a:pt x="8454" y="7121"/>
                    <a:pt x="8144" y="7919"/>
                    <a:pt x="8037" y="8193"/>
                  </a:cubicBezTo>
                  <a:cubicBezTo>
                    <a:pt x="7823" y="8193"/>
                    <a:pt x="7632" y="8336"/>
                    <a:pt x="7561" y="8538"/>
                  </a:cubicBezTo>
                  <a:lnTo>
                    <a:pt x="7465" y="8812"/>
                  </a:lnTo>
                  <a:cubicBezTo>
                    <a:pt x="7453" y="8859"/>
                    <a:pt x="7453" y="8919"/>
                    <a:pt x="7489" y="8967"/>
                  </a:cubicBezTo>
                  <a:cubicBezTo>
                    <a:pt x="7513" y="9014"/>
                    <a:pt x="7561" y="9038"/>
                    <a:pt x="7620" y="9038"/>
                  </a:cubicBezTo>
                  <a:lnTo>
                    <a:pt x="8477" y="9038"/>
                  </a:lnTo>
                  <a:cubicBezTo>
                    <a:pt x="8537" y="9038"/>
                    <a:pt x="8596" y="8990"/>
                    <a:pt x="8632" y="8931"/>
                  </a:cubicBezTo>
                  <a:lnTo>
                    <a:pt x="9489" y="6871"/>
                  </a:lnTo>
                  <a:cubicBezTo>
                    <a:pt x="9513" y="6847"/>
                    <a:pt x="9513" y="6823"/>
                    <a:pt x="9513" y="6788"/>
                  </a:cubicBezTo>
                  <a:lnTo>
                    <a:pt x="9489" y="6454"/>
                  </a:lnTo>
                  <a:lnTo>
                    <a:pt x="9704" y="6835"/>
                  </a:lnTo>
                  <a:lnTo>
                    <a:pt x="9704" y="8193"/>
                  </a:lnTo>
                  <a:cubicBezTo>
                    <a:pt x="9513" y="8216"/>
                    <a:pt x="9347" y="8336"/>
                    <a:pt x="9287" y="8538"/>
                  </a:cubicBezTo>
                  <a:lnTo>
                    <a:pt x="9192" y="8812"/>
                  </a:lnTo>
                  <a:cubicBezTo>
                    <a:pt x="9180" y="8859"/>
                    <a:pt x="9180" y="8919"/>
                    <a:pt x="9216" y="8967"/>
                  </a:cubicBezTo>
                  <a:cubicBezTo>
                    <a:pt x="9239" y="9014"/>
                    <a:pt x="9287" y="9038"/>
                    <a:pt x="9347" y="9038"/>
                  </a:cubicBezTo>
                  <a:lnTo>
                    <a:pt x="10382" y="9038"/>
                  </a:lnTo>
                  <a:cubicBezTo>
                    <a:pt x="10478" y="9038"/>
                    <a:pt x="10537" y="8978"/>
                    <a:pt x="10549" y="8895"/>
                  </a:cubicBezTo>
                  <a:lnTo>
                    <a:pt x="10728" y="6300"/>
                  </a:lnTo>
                  <a:cubicBezTo>
                    <a:pt x="10728" y="6276"/>
                    <a:pt x="10728" y="6228"/>
                    <a:pt x="10704" y="6192"/>
                  </a:cubicBezTo>
                  <a:lnTo>
                    <a:pt x="10478" y="5859"/>
                  </a:lnTo>
                  <a:cubicBezTo>
                    <a:pt x="10418" y="5764"/>
                    <a:pt x="10382" y="5657"/>
                    <a:pt x="10382" y="5561"/>
                  </a:cubicBezTo>
                  <a:lnTo>
                    <a:pt x="10382" y="3835"/>
                  </a:lnTo>
                  <a:cubicBezTo>
                    <a:pt x="10501" y="3930"/>
                    <a:pt x="10585" y="4085"/>
                    <a:pt x="10585" y="4252"/>
                  </a:cubicBezTo>
                  <a:lnTo>
                    <a:pt x="10585" y="5049"/>
                  </a:lnTo>
                  <a:cubicBezTo>
                    <a:pt x="10585" y="5228"/>
                    <a:pt x="10656" y="5407"/>
                    <a:pt x="10775" y="5526"/>
                  </a:cubicBezTo>
                  <a:lnTo>
                    <a:pt x="10787" y="5538"/>
                  </a:lnTo>
                  <a:cubicBezTo>
                    <a:pt x="10823" y="5573"/>
                    <a:pt x="10859" y="5585"/>
                    <a:pt x="10906" y="5585"/>
                  </a:cubicBezTo>
                  <a:cubicBezTo>
                    <a:pt x="10954" y="5585"/>
                    <a:pt x="11002" y="5573"/>
                    <a:pt x="11025" y="5538"/>
                  </a:cubicBezTo>
                  <a:cubicBezTo>
                    <a:pt x="11025" y="5430"/>
                    <a:pt x="11025" y="5335"/>
                    <a:pt x="10966" y="5264"/>
                  </a:cubicBezTo>
                  <a:lnTo>
                    <a:pt x="10954" y="5252"/>
                  </a:lnTo>
                  <a:cubicBezTo>
                    <a:pt x="10882" y="5168"/>
                    <a:pt x="10847" y="5085"/>
                    <a:pt x="10847" y="4990"/>
                  </a:cubicBezTo>
                  <a:lnTo>
                    <a:pt x="10847" y="4192"/>
                  </a:lnTo>
                  <a:cubicBezTo>
                    <a:pt x="10847" y="3906"/>
                    <a:pt x="10704" y="3644"/>
                    <a:pt x="10478" y="3478"/>
                  </a:cubicBezTo>
                  <a:lnTo>
                    <a:pt x="10323" y="3371"/>
                  </a:lnTo>
                  <a:cubicBezTo>
                    <a:pt x="10240" y="2490"/>
                    <a:pt x="9692" y="1978"/>
                    <a:pt x="9097" y="1537"/>
                  </a:cubicBezTo>
                  <a:cubicBezTo>
                    <a:pt x="8799" y="1323"/>
                    <a:pt x="8585" y="1097"/>
                    <a:pt x="8406" y="882"/>
                  </a:cubicBezTo>
                  <a:cubicBezTo>
                    <a:pt x="8144" y="585"/>
                    <a:pt x="7918" y="335"/>
                    <a:pt x="7513" y="335"/>
                  </a:cubicBezTo>
                  <a:cubicBezTo>
                    <a:pt x="7156" y="335"/>
                    <a:pt x="7037" y="561"/>
                    <a:pt x="6930" y="727"/>
                  </a:cubicBezTo>
                  <a:cubicBezTo>
                    <a:pt x="6846" y="882"/>
                    <a:pt x="6787" y="989"/>
                    <a:pt x="6537" y="989"/>
                  </a:cubicBezTo>
                  <a:cubicBezTo>
                    <a:pt x="6358" y="989"/>
                    <a:pt x="6275" y="870"/>
                    <a:pt x="6156" y="680"/>
                  </a:cubicBezTo>
                  <a:cubicBezTo>
                    <a:pt x="6047" y="492"/>
                    <a:pt x="5905" y="255"/>
                    <a:pt x="5608" y="255"/>
                  </a:cubicBezTo>
                  <a:cubicBezTo>
                    <a:pt x="5547" y="255"/>
                    <a:pt x="5480" y="265"/>
                    <a:pt x="5406" y="287"/>
                  </a:cubicBezTo>
                  <a:cubicBezTo>
                    <a:pt x="5025" y="394"/>
                    <a:pt x="4822" y="942"/>
                    <a:pt x="4584" y="1573"/>
                  </a:cubicBezTo>
                  <a:cubicBezTo>
                    <a:pt x="4417" y="1990"/>
                    <a:pt x="4251" y="2430"/>
                    <a:pt x="4048" y="2704"/>
                  </a:cubicBezTo>
                  <a:cubicBezTo>
                    <a:pt x="3977" y="2787"/>
                    <a:pt x="3703" y="3121"/>
                    <a:pt x="3358" y="3121"/>
                  </a:cubicBezTo>
                  <a:lnTo>
                    <a:pt x="3274" y="3121"/>
                  </a:lnTo>
                  <a:cubicBezTo>
                    <a:pt x="2977" y="3121"/>
                    <a:pt x="2739" y="2882"/>
                    <a:pt x="2739" y="2585"/>
                  </a:cubicBezTo>
                  <a:lnTo>
                    <a:pt x="2739" y="739"/>
                  </a:lnTo>
                  <a:lnTo>
                    <a:pt x="3024" y="501"/>
                  </a:lnTo>
                  <a:cubicBezTo>
                    <a:pt x="3084" y="454"/>
                    <a:pt x="3096" y="346"/>
                    <a:pt x="3048" y="287"/>
                  </a:cubicBezTo>
                  <a:cubicBezTo>
                    <a:pt x="3048" y="287"/>
                    <a:pt x="2857" y="0"/>
                    <a:pt x="25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18" name="Google Shape;18118;p64"/>
          <p:cNvGrpSpPr/>
          <p:nvPr/>
        </p:nvGrpSpPr>
        <p:grpSpPr>
          <a:xfrm>
            <a:off x="4669520" y="2112538"/>
            <a:ext cx="354752" cy="281984"/>
            <a:chOff x="4697389" y="2036338"/>
            <a:chExt cx="354752" cy="281984"/>
          </a:xfrm>
        </p:grpSpPr>
        <p:sp>
          <p:nvSpPr>
            <p:cNvPr id="18119" name="Google Shape;18119;p64"/>
            <p:cNvSpPr/>
            <p:nvPr/>
          </p:nvSpPr>
          <p:spPr>
            <a:xfrm>
              <a:off x="4697389" y="2036338"/>
              <a:ext cx="354752" cy="281984"/>
            </a:xfrm>
            <a:custGeom>
              <a:rect b="b" l="l" r="r" t="t"/>
              <a:pathLst>
                <a:path extrusionOk="0" h="8812" w="11086">
                  <a:moveTo>
                    <a:pt x="1322" y="822"/>
                  </a:moveTo>
                  <a:cubicBezTo>
                    <a:pt x="1596" y="1203"/>
                    <a:pt x="2025" y="1417"/>
                    <a:pt x="2394" y="1489"/>
                  </a:cubicBezTo>
                  <a:cubicBezTo>
                    <a:pt x="2334" y="1656"/>
                    <a:pt x="2215" y="1751"/>
                    <a:pt x="2156" y="1810"/>
                  </a:cubicBezTo>
                  <a:cubicBezTo>
                    <a:pt x="1834" y="1715"/>
                    <a:pt x="1596" y="1536"/>
                    <a:pt x="1453" y="1275"/>
                  </a:cubicBezTo>
                  <a:cubicBezTo>
                    <a:pt x="1370" y="1132"/>
                    <a:pt x="1322" y="965"/>
                    <a:pt x="1322" y="822"/>
                  </a:cubicBezTo>
                  <a:close/>
                  <a:moveTo>
                    <a:pt x="2703" y="1513"/>
                  </a:moveTo>
                  <a:cubicBezTo>
                    <a:pt x="3191" y="1513"/>
                    <a:pt x="3465" y="1584"/>
                    <a:pt x="3584" y="1644"/>
                  </a:cubicBezTo>
                  <a:cubicBezTo>
                    <a:pt x="3358" y="2001"/>
                    <a:pt x="2894" y="2025"/>
                    <a:pt x="2870" y="2025"/>
                  </a:cubicBezTo>
                  <a:cubicBezTo>
                    <a:pt x="2775" y="2025"/>
                    <a:pt x="2703" y="2096"/>
                    <a:pt x="2703" y="2179"/>
                  </a:cubicBezTo>
                  <a:cubicBezTo>
                    <a:pt x="2703" y="2275"/>
                    <a:pt x="2775" y="2346"/>
                    <a:pt x="2870" y="2346"/>
                  </a:cubicBezTo>
                  <a:cubicBezTo>
                    <a:pt x="2930" y="2346"/>
                    <a:pt x="3465" y="2334"/>
                    <a:pt x="3787" y="1929"/>
                  </a:cubicBezTo>
                  <a:cubicBezTo>
                    <a:pt x="4407" y="2054"/>
                    <a:pt x="4966" y="2098"/>
                    <a:pt x="5472" y="2098"/>
                  </a:cubicBezTo>
                  <a:cubicBezTo>
                    <a:pt x="6171" y="2098"/>
                    <a:pt x="6769" y="2015"/>
                    <a:pt x="7287" y="1953"/>
                  </a:cubicBezTo>
                  <a:cubicBezTo>
                    <a:pt x="7708" y="1896"/>
                    <a:pt x="8072" y="1843"/>
                    <a:pt x="8405" y="1843"/>
                  </a:cubicBezTo>
                  <a:cubicBezTo>
                    <a:pt x="8628" y="1843"/>
                    <a:pt x="8837" y="1867"/>
                    <a:pt x="9037" y="1929"/>
                  </a:cubicBezTo>
                  <a:cubicBezTo>
                    <a:pt x="9788" y="2179"/>
                    <a:pt x="10014" y="3108"/>
                    <a:pt x="10014" y="3334"/>
                  </a:cubicBezTo>
                  <a:cubicBezTo>
                    <a:pt x="10061" y="3739"/>
                    <a:pt x="9966" y="3953"/>
                    <a:pt x="9871" y="4192"/>
                  </a:cubicBezTo>
                  <a:cubicBezTo>
                    <a:pt x="9776" y="4406"/>
                    <a:pt x="9692" y="4608"/>
                    <a:pt x="9692" y="4930"/>
                  </a:cubicBezTo>
                  <a:cubicBezTo>
                    <a:pt x="9692" y="5561"/>
                    <a:pt x="9966" y="6251"/>
                    <a:pt x="10026" y="6418"/>
                  </a:cubicBezTo>
                  <a:lnTo>
                    <a:pt x="10026" y="7644"/>
                  </a:lnTo>
                  <a:cubicBezTo>
                    <a:pt x="10026" y="7740"/>
                    <a:pt x="10014" y="7847"/>
                    <a:pt x="9966" y="7930"/>
                  </a:cubicBezTo>
                  <a:lnTo>
                    <a:pt x="9728" y="8466"/>
                  </a:lnTo>
                  <a:lnTo>
                    <a:pt x="9037" y="8466"/>
                  </a:lnTo>
                  <a:lnTo>
                    <a:pt x="9073" y="8323"/>
                  </a:lnTo>
                  <a:cubicBezTo>
                    <a:pt x="9085" y="8263"/>
                    <a:pt x="9133" y="8216"/>
                    <a:pt x="9192" y="8204"/>
                  </a:cubicBezTo>
                  <a:lnTo>
                    <a:pt x="9609" y="8049"/>
                  </a:lnTo>
                  <a:cubicBezTo>
                    <a:pt x="9668" y="8025"/>
                    <a:pt x="9716" y="7954"/>
                    <a:pt x="9716" y="7906"/>
                  </a:cubicBezTo>
                  <a:lnTo>
                    <a:pt x="9716" y="6906"/>
                  </a:lnTo>
                  <a:cubicBezTo>
                    <a:pt x="9716" y="6870"/>
                    <a:pt x="9716" y="6859"/>
                    <a:pt x="9704" y="6835"/>
                  </a:cubicBezTo>
                  <a:lnTo>
                    <a:pt x="8585" y="4715"/>
                  </a:lnTo>
                  <a:cubicBezTo>
                    <a:pt x="8550" y="4663"/>
                    <a:pt x="8496" y="4630"/>
                    <a:pt x="8432" y="4630"/>
                  </a:cubicBezTo>
                  <a:cubicBezTo>
                    <a:pt x="8409" y="4630"/>
                    <a:pt x="8384" y="4634"/>
                    <a:pt x="8359" y="4644"/>
                  </a:cubicBezTo>
                  <a:cubicBezTo>
                    <a:pt x="8287" y="4692"/>
                    <a:pt x="8252" y="4775"/>
                    <a:pt x="8287" y="4870"/>
                  </a:cubicBezTo>
                  <a:lnTo>
                    <a:pt x="8621" y="5489"/>
                  </a:lnTo>
                  <a:cubicBezTo>
                    <a:pt x="7990" y="5787"/>
                    <a:pt x="7323" y="5978"/>
                    <a:pt x="6680" y="6037"/>
                  </a:cubicBezTo>
                  <a:cubicBezTo>
                    <a:pt x="6482" y="6061"/>
                    <a:pt x="6287" y="6073"/>
                    <a:pt x="6097" y="6073"/>
                  </a:cubicBezTo>
                  <a:cubicBezTo>
                    <a:pt x="5635" y="6073"/>
                    <a:pt x="5202" y="6002"/>
                    <a:pt x="4823" y="5858"/>
                  </a:cubicBezTo>
                  <a:lnTo>
                    <a:pt x="4894" y="5442"/>
                  </a:lnTo>
                  <a:cubicBezTo>
                    <a:pt x="4906" y="5358"/>
                    <a:pt x="4846" y="5263"/>
                    <a:pt x="4763" y="5251"/>
                  </a:cubicBezTo>
                  <a:cubicBezTo>
                    <a:pt x="4755" y="5250"/>
                    <a:pt x="4747" y="5250"/>
                    <a:pt x="4739" y="5250"/>
                  </a:cubicBezTo>
                  <a:cubicBezTo>
                    <a:pt x="4654" y="5250"/>
                    <a:pt x="4583" y="5306"/>
                    <a:pt x="4573" y="5382"/>
                  </a:cubicBezTo>
                  <a:lnTo>
                    <a:pt x="4120" y="7954"/>
                  </a:lnTo>
                  <a:cubicBezTo>
                    <a:pt x="4108" y="8002"/>
                    <a:pt x="4096" y="8061"/>
                    <a:pt x="4061" y="8109"/>
                  </a:cubicBezTo>
                  <a:lnTo>
                    <a:pt x="3823" y="8454"/>
                  </a:lnTo>
                  <a:lnTo>
                    <a:pt x="3096" y="8454"/>
                  </a:lnTo>
                  <a:lnTo>
                    <a:pt x="3144" y="8335"/>
                  </a:lnTo>
                  <a:cubicBezTo>
                    <a:pt x="3156" y="8275"/>
                    <a:pt x="3215" y="8228"/>
                    <a:pt x="3275" y="8216"/>
                  </a:cubicBezTo>
                  <a:lnTo>
                    <a:pt x="3775" y="8073"/>
                  </a:lnTo>
                  <a:cubicBezTo>
                    <a:pt x="3858" y="8061"/>
                    <a:pt x="3894" y="7990"/>
                    <a:pt x="3894" y="7918"/>
                  </a:cubicBezTo>
                  <a:lnTo>
                    <a:pt x="3882" y="5656"/>
                  </a:lnTo>
                  <a:cubicBezTo>
                    <a:pt x="3882" y="5597"/>
                    <a:pt x="3846" y="5549"/>
                    <a:pt x="3811" y="5525"/>
                  </a:cubicBezTo>
                  <a:cubicBezTo>
                    <a:pt x="3787" y="5525"/>
                    <a:pt x="2810" y="4930"/>
                    <a:pt x="2096" y="3953"/>
                  </a:cubicBezTo>
                  <a:cubicBezTo>
                    <a:pt x="2382" y="3870"/>
                    <a:pt x="2584" y="3739"/>
                    <a:pt x="2727" y="3584"/>
                  </a:cubicBezTo>
                  <a:cubicBezTo>
                    <a:pt x="2882" y="3382"/>
                    <a:pt x="2858" y="3191"/>
                    <a:pt x="2846" y="3180"/>
                  </a:cubicBezTo>
                  <a:cubicBezTo>
                    <a:pt x="2826" y="3109"/>
                    <a:pt x="2763" y="3055"/>
                    <a:pt x="2686" y="3055"/>
                  </a:cubicBezTo>
                  <a:cubicBezTo>
                    <a:pt x="2672" y="3055"/>
                    <a:pt x="2658" y="3057"/>
                    <a:pt x="2644" y="3060"/>
                  </a:cubicBezTo>
                  <a:cubicBezTo>
                    <a:pt x="2560" y="3084"/>
                    <a:pt x="2501" y="3168"/>
                    <a:pt x="2525" y="3263"/>
                  </a:cubicBezTo>
                  <a:cubicBezTo>
                    <a:pt x="2525" y="3263"/>
                    <a:pt x="2525" y="3311"/>
                    <a:pt x="2465" y="3394"/>
                  </a:cubicBezTo>
                  <a:cubicBezTo>
                    <a:pt x="2334" y="3561"/>
                    <a:pt x="1929" y="3822"/>
                    <a:pt x="608" y="3858"/>
                  </a:cubicBezTo>
                  <a:cubicBezTo>
                    <a:pt x="524" y="3858"/>
                    <a:pt x="441" y="3799"/>
                    <a:pt x="429" y="3715"/>
                  </a:cubicBezTo>
                  <a:lnTo>
                    <a:pt x="358" y="3418"/>
                  </a:lnTo>
                  <a:cubicBezTo>
                    <a:pt x="346" y="3358"/>
                    <a:pt x="358" y="3299"/>
                    <a:pt x="405" y="3239"/>
                  </a:cubicBezTo>
                  <a:lnTo>
                    <a:pt x="1632" y="1929"/>
                  </a:lnTo>
                  <a:cubicBezTo>
                    <a:pt x="1787" y="2025"/>
                    <a:pt x="1953" y="2096"/>
                    <a:pt x="2120" y="2144"/>
                  </a:cubicBezTo>
                  <a:cubicBezTo>
                    <a:pt x="2133" y="2147"/>
                    <a:pt x="2145" y="2148"/>
                    <a:pt x="2158" y="2148"/>
                  </a:cubicBezTo>
                  <a:cubicBezTo>
                    <a:pt x="2191" y="2148"/>
                    <a:pt x="2222" y="2137"/>
                    <a:pt x="2239" y="2120"/>
                  </a:cubicBezTo>
                  <a:cubicBezTo>
                    <a:pt x="2263" y="2108"/>
                    <a:pt x="2584" y="1929"/>
                    <a:pt x="2703" y="1513"/>
                  </a:cubicBezTo>
                  <a:close/>
                  <a:moveTo>
                    <a:pt x="1239" y="1"/>
                  </a:moveTo>
                  <a:cubicBezTo>
                    <a:pt x="1156" y="1"/>
                    <a:pt x="1084" y="48"/>
                    <a:pt x="1072" y="108"/>
                  </a:cubicBezTo>
                  <a:cubicBezTo>
                    <a:pt x="1060" y="132"/>
                    <a:pt x="834" y="822"/>
                    <a:pt x="1156" y="1417"/>
                  </a:cubicBezTo>
                  <a:cubicBezTo>
                    <a:pt x="1215" y="1536"/>
                    <a:pt x="1298" y="1620"/>
                    <a:pt x="1382" y="1715"/>
                  </a:cubicBezTo>
                  <a:lnTo>
                    <a:pt x="167" y="3001"/>
                  </a:lnTo>
                  <a:cubicBezTo>
                    <a:pt x="48" y="3144"/>
                    <a:pt x="1" y="3322"/>
                    <a:pt x="48" y="3477"/>
                  </a:cubicBezTo>
                  <a:lnTo>
                    <a:pt x="120" y="3775"/>
                  </a:lnTo>
                  <a:cubicBezTo>
                    <a:pt x="179" y="4001"/>
                    <a:pt x="370" y="4156"/>
                    <a:pt x="608" y="4156"/>
                  </a:cubicBezTo>
                  <a:lnTo>
                    <a:pt x="620" y="4156"/>
                  </a:lnTo>
                  <a:cubicBezTo>
                    <a:pt x="1072" y="4132"/>
                    <a:pt x="1453" y="4108"/>
                    <a:pt x="1787" y="4049"/>
                  </a:cubicBezTo>
                  <a:cubicBezTo>
                    <a:pt x="2441" y="4989"/>
                    <a:pt x="3322" y="5585"/>
                    <a:pt x="3584" y="5739"/>
                  </a:cubicBezTo>
                  <a:lnTo>
                    <a:pt x="3596" y="7799"/>
                  </a:lnTo>
                  <a:lnTo>
                    <a:pt x="3215" y="7882"/>
                  </a:lnTo>
                  <a:cubicBezTo>
                    <a:pt x="3049" y="7930"/>
                    <a:pt x="2918" y="8049"/>
                    <a:pt x="2858" y="8216"/>
                  </a:cubicBezTo>
                  <a:lnTo>
                    <a:pt x="2739" y="8561"/>
                  </a:lnTo>
                  <a:cubicBezTo>
                    <a:pt x="2727" y="8597"/>
                    <a:pt x="2727" y="8656"/>
                    <a:pt x="2751" y="8704"/>
                  </a:cubicBezTo>
                  <a:cubicBezTo>
                    <a:pt x="2787" y="8752"/>
                    <a:pt x="2822" y="8775"/>
                    <a:pt x="2882" y="8775"/>
                  </a:cubicBezTo>
                  <a:lnTo>
                    <a:pt x="3930" y="8775"/>
                  </a:lnTo>
                  <a:cubicBezTo>
                    <a:pt x="3989" y="8775"/>
                    <a:pt x="4037" y="8752"/>
                    <a:pt x="4061" y="8704"/>
                  </a:cubicBezTo>
                  <a:lnTo>
                    <a:pt x="4346" y="8287"/>
                  </a:lnTo>
                  <a:cubicBezTo>
                    <a:pt x="4406" y="8204"/>
                    <a:pt x="4430" y="8109"/>
                    <a:pt x="4454" y="8025"/>
                  </a:cubicBezTo>
                  <a:lnTo>
                    <a:pt x="4763" y="6180"/>
                  </a:lnTo>
                  <a:cubicBezTo>
                    <a:pt x="5192" y="6323"/>
                    <a:pt x="5656" y="6394"/>
                    <a:pt x="6144" y="6394"/>
                  </a:cubicBezTo>
                  <a:cubicBezTo>
                    <a:pt x="6990" y="6394"/>
                    <a:pt x="7906" y="6192"/>
                    <a:pt x="8764" y="5775"/>
                  </a:cubicBezTo>
                  <a:lnTo>
                    <a:pt x="9395" y="6954"/>
                  </a:lnTo>
                  <a:lnTo>
                    <a:pt x="9395" y="7799"/>
                  </a:lnTo>
                  <a:lnTo>
                    <a:pt x="9073" y="7918"/>
                  </a:lnTo>
                  <a:cubicBezTo>
                    <a:pt x="8930" y="7966"/>
                    <a:pt x="8811" y="8085"/>
                    <a:pt x="8764" y="8228"/>
                  </a:cubicBezTo>
                  <a:lnTo>
                    <a:pt x="8645" y="8585"/>
                  </a:lnTo>
                  <a:cubicBezTo>
                    <a:pt x="8633" y="8633"/>
                    <a:pt x="8633" y="8692"/>
                    <a:pt x="8656" y="8740"/>
                  </a:cubicBezTo>
                  <a:cubicBezTo>
                    <a:pt x="8692" y="8775"/>
                    <a:pt x="8740" y="8811"/>
                    <a:pt x="8799" y="8811"/>
                  </a:cubicBezTo>
                  <a:lnTo>
                    <a:pt x="9835" y="8811"/>
                  </a:lnTo>
                  <a:cubicBezTo>
                    <a:pt x="9895" y="8811"/>
                    <a:pt x="9954" y="8764"/>
                    <a:pt x="9990" y="8704"/>
                  </a:cubicBezTo>
                  <a:lnTo>
                    <a:pt x="10252" y="8061"/>
                  </a:lnTo>
                  <a:cubicBezTo>
                    <a:pt x="10311" y="7930"/>
                    <a:pt x="10347" y="7799"/>
                    <a:pt x="10347" y="7668"/>
                  </a:cubicBezTo>
                  <a:lnTo>
                    <a:pt x="10347" y="6394"/>
                  </a:lnTo>
                  <a:cubicBezTo>
                    <a:pt x="10347" y="6370"/>
                    <a:pt x="10347" y="6359"/>
                    <a:pt x="10323" y="6335"/>
                  </a:cubicBezTo>
                  <a:cubicBezTo>
                    <a:pt x="10323" y="6335"/>
                    <a:pt x="10002" y="5597"/>
                    <a:pt x="10002" y="4954"/>
                  </a:cubicBezTo>
                  <a:cubicBezTo>
                    <a:pt x="10002" y="4704"/>
                    <a:pt x="10073" y="4537"/>
                    <a:pt x="10145" y="4346"/>
                  </a:cubicBezTo>
                  <a:cubicBezTo>
                    <a:pt x="10252" y="4096"/>
                    <a:pt x="10371" y="3811"/>
                    <a:pt x="10347" y="3322"/>
                  </a:cubicBezTo>
                  <a:cubicBezTo>
                    <a:pt x="10323" y="3096"/>
                    <a:pt x="10240" y="2739"/>
                    <a:pt x="10026" y="2394"/>
                  </a:cubicBezTo>
                  <a:lnTo>
                    <a:pt x="10026" y="2394"/>
                  </a:lnTo>
                  <a:cubicBezTo>
                    <a:pt x="10109" y="2441"/>
                    <a:pt x="10192" y="2501"/>
                    <a:pt x="10264" y="2584"/>
                  </a:cubicBezTo>
                  <a:cubicBezTo>
                    <a:pt x="10645" y="2989"/>
                    <a:pt x="10716" y="3656"/>
                    <a:pt x="10466" y="4394"/>
                  </a:cubicBezTo>
                  <a:cubicBezTo>
                    <a:pt x="10133" y="5346"/>
                    <a:pt x="10716" y="6132"/>
                    <a:pt x="10740" y="6156"/>
                  </a:cubicBezTo>
                  <a:cubicBezTo>
                    <a:pt x="10776" y="6204"/>
                    <a:pt x="10823" y="6216"/>
                    <a:pt x="10883" y="6216"/>
                  </a:cubicBezTo>
                  <a:cubicBezTo>
                    <a:pt x="10907" y="6216"/>
                    <a:pt x="10954" y="6204"/>
                    <a:pt x="10978" y="6192"/>
                  </a:cubicBezTo>
                  <a:cubicBezTo>
                    <a:pt x="11062" y="6120"/>
                    <a:pt x="11073" y="6013"/>
                    <a:pt x="11026" y="5942"/>
                  </a:cubicBezTo>
                  <a:cubicBezTo>
                    <a:pt x="11026" y="5942"/>
                    <a:pt x="10526" y="5263"/>
                    <a:pt x="10788" y="4465"/>
                  </a:cubicBezTo>
                  <a:cubicBezTo>
                    <a:pt x="11085" y="3620"/>
                    <a:pt x="10978" y="2846"/>
                    <a:pt x="10538" y="2334"/>
                  </a:cubicBezTo>
                  <a:cubicBezTo>
                    <a:pt x="10322" y="2108"/>
                    <a:pt x="10058" y="1960"/>
                    <a:pt x="9825" y="1960"/>
                  </a:cubicBezTo>
                  <a:cubicBezTo>
                    <a:pt x="9800" y="1960"/>
                    <a:pt x="9776" y="1962"/>
                    <a:pt x="9752" y="1965"/>
                  </a:cubicBezTo>
                  <a:cubicBezTo>
                    <a:pt x="9585" y="1810"/>
                    <a:pt x="9395" y="1679"/>
                    <a:pt x="9157" y="1608"/>
                  </a:cubicBezTo>
                  <a:cubicBezTo>
                    <a:pt x="8917" y="1531"/>
                    <a:pt x="8666" y="1503"/>
                    <a:pt x="8402" y="1503"/>
                  </a:cubicBezTo>
                  <a:cubicBezTo>
                    <a:pt x="8051" y="1503"/>
                    <a:pt x="7677" y="1553"/>
                    <a:pt x="7275" y="1608"/>
                  </a:cubicBezTo>
                  <a:cubicBezTo>
                    <a:pt x="6773" y="1678"/>
                    <a:pt x="6202" y="1756"/>
                    <a:pt x="5537" y="1756"/>
                  </a:cubicBezTo>
                  <a:cubicBezTo>
                    <a:pt x="5067" y="1756"/>
                    <a:pt x="4550" y="1716"/>
                    <a:pt x="3977" y="1608"/>
                  </a:cubicBezTo>
                  <a:cubicBezTo>
                    <a:pt x="3989" y="1548"/>
                    <a:pt x="3977" y="1489"/>
                    <a:pt x="3930" y="1453"/>
                  </a:cubicBezTo>
                  <a:cubicBezTo>
                    <a:pt x="3882" y="1417"/>
                    <a:pt x="3620" y="1191"/>
                    <a:pt x="2703" y="1191"/>
                  </a:cubicBezTo>
                  <a:cubicBezTo>
                    <a:pt x="2251" y="1191"/>
                    <a:pt x="1501" y="905"/>
                    <a:pt x="1382" y="132"/>
                  </a:cubicBezTo>
                  <a:cubicBezTo>
                    <a:pt x="1370" y="60"/>
                    <a:pt x="1310" y="1"/>
                    <a:pt x="1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0" name="Google Shape;18120;p64"/>
            <p:cNvSpPr/>
            <p:nvPr/>
          </p:nvSpPr>
          <p:spPr>
            <a:xfrm>
              <a:off x="4747693" y="2113682"/>
              <a:ext cx="10688" cy="10688"/>
            </a:xfrm>
            <a:custGeom>
              <a:rect b="b" l="l" r="r" t="t"/>
              <a:pathLst>
                <a:path extrusionOk="0" h="334" w="334">
                  <a:moveTo>
                    <a:pt x="167" y="1"/>
                  </a:moveTo>
                  <a:cubicBezTo>
                    <a:pt x="72" y="1"/>
                    <a:pt x="0" y="84"/>
                    <a:pt x="0" y="167"/>
                  </a:cubicBezTo>
                  <a:cubicBezTo>
                    <a:pt x="0" y="262"/>
                    <a:pt x="72" y="334"/>
                    <a:pt x="167" y="334"/>
                  </a:cubicBezTo>
                  <a:cubicBezTo>
                    <a:pt x="262" y="334"/>
                    <a:pt x="334" y="262"/>
                    <a:pt x="334" y="167"/>
                  </a:cubicBez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21" name="Google Shape;18121;p64"/>
          <p:cNvGrpSpPr/>
          <p:nvPr/>
        </p:nvGrpSpPr>
        <p:grpSpPr>
          <a:xfrm>
            <a:off x="1376144" y="2500954"/>
            <a:ext cx="353600" cy="354944"/>
            <a:chOff x="1404013" y="2424754"/>
            <a:chExt cx="353600" cy="354944"/>
          </a:xfrm>
        </p:grpSpPr>
        <p:sp>
          <p:nvSpPr>
            <p:cNvPr id="18122" name="Google Shape;18122;p64"/>
            <p:cNvSpPr/>
            <p:nvPr/>
          </p:nvSpPr>
          <p:spPr>
            <a:xfrm>
              <a:off x="1404013" y="2424754"/>
              <a:ext cx="353600" cy="354944"/>
            </a:xfrm>
            <a:custGeom>
              <a:rect b="b" l="l" r="r" t="t"/>
              <a:pathLst>
                <a:path extrusionOk="0" h="11092" w="11050">
                  <a:moveTo>
                    <a:pt x="5514" y="316"/>
                  </a:moveTo>
                  <a:cubicBezTo>
                    <a:pt x="6061" y="316"/>
                    <a:pt x="6597" y="412"/>
                    <a:pt x="7121" y="567"/>
                  </a:cubicBezTo>
                  <a:cubicBezTo>
                    <a:pt x="7038" y="602"/>
                    <a:pt x="6978" y="614"/>
                    <a:pt x="6907" y="650"/>
                  </a:cubicBezTo>
                  <a:cubicBezTo>
                    <a:pt x="6299" y="900"/>
                    <a:pt x="5835" y="1329"/>
                    <a:pt x="5514" y="1936"/>
                  </a:cubicBezTo>
                  <a:cubicBezTo>
                    <a:pt x="5180" y="1317"/>
                    <a:pt x="4716" y="900"/>
                    <a:pt x="4109" y="650"/>
                  </a:cubicBezTo>
                  <a:cubicBezTo>
                    <a:pt x="4037" y="614"/>
                    <a:pt x="3978" y="590"/>
                    <a:pt x="3906" y="567"/>
                  </a:cubicBezTo>
                  <a:cubicBezTo>
                    <a:pt x="4418" y="412"/>
                    <a:pt x="4954" y="316"/>
                    <a:pt x="5514" y="316"/>
                  </a:cubicBezTo>
                  <a:close/>
                  <a:moveTo>
                    <a:pt x="3263" y="2043"/>
                  </a:moveTo>
                  <a:cubicBezTo>
                    <a:pt x="4121" y="2043"/>
                    <a:pt x="4835" y="2745"/>
                    <a:pt x="4835" y="3626"/>
                  </a:cubicBezTo>
                  <a:cubicBezTo>
                    <a:pt x="4835" y="4484"/>
                    <a:pt x="4144" y="5198"/>
                    <a:pt x="3263" y="5198"/>
                  </a:cubicBezTo>
                  <a:cubicBezTo>
                    <a:pt x="2382" y="5198"/>
                    <a:pt x="1680" y="4496"/>
                    <a:pt x="1680" y="3626"/>
                  </a:cubicBezTo>
                  <a:cubicBezTo>
                    <a:pt x="1680" y="2757"/>
                    <a:pt x="2394" y="2043"/>
                    <a:pt x="3263" y="2043"/>
                  </a:cubicBezTo>
                  <a:close/>
                  <a:moveTo>
                    <a:pt x="692" y="424"/>
                  </a:moveTo>
                  <a:lnTo>
                    <a:pt x="692" y="424"/>
                  </a:lnTo>
                  <a:cubicBezTo>
                    <a:pt x="1120" y="567"/>
                    <a:pt x="1620" y="602"/>
                    <a:pt x="2144" y="626"/>
                  </a:cubicBezTo>
                  <a:cubicBezTo>
                    <a:pt x="3394" y="721"/>
                    <a:pt x="4704" y="793"/>
                    <a:pt x="5359" y="2388"/>
                  </a:cubicBezTo>
                  <a:cubicBezTo>
                    <a:pt x="5395" y="2448"/>
                    <a:pt x="5454" y="2495"/>
                    <a:pt x="5514" y="2495"/>
                  </a:cubicBezTo>
                  <a:cubicBezTo>
                    <a:pt x="5525" y="2495"/>
                    <a:pt x="5549" y="2495"/>
                    <a:pt x="5573" y="2472"/>
                  </a:cubicBezTo>
                  <a:cubicBezTo>
                    <a:pt x="5609" y="2460"/>
                    <a:pt x="5645" y="2436"/>
                    <a:pt x="5656" y="2388"/>
                  </a:cubicBezTo>
                  <a:cubicBezTo>
                    <a:pt x="6311" y="793"/>
                    <a:pt x="7609" y="697"/>
                    <a:pt x="8871" y="626"/>
                  </a:cubicBezTo>
                  <a:cubicBezTo>
                    <a:pt x="9395" y="602"/>
                    <a:pt x="9895" y="555"/>
                    <a:pt x="10336" y="424"/>
                  </a:cubicBezTo>
                  <a:lnTo>
                    <a:pt x="10336" y="424"/>
                  </a:lnTo>
                  <a:cubicBezTo>
                    <a:pt x="10288" y="567"/>
                    <a:pt x="10217" y="745"/>
                    <a:pt x="10050" y="948"/>
                  </a:cubicBezTo>
                  <a:cubicBezTo>
                    <a:pt x="9621" y="1459"/>
                    <a:pt x="8824" y="1733"/>
                    <a:pt x="7752" y="1733"/>
                  </a:cubicBezTo>
                  <a:cubicBezTo>
                    <a:pt x="6716" y="1733"/>
                    <a:pt x="5871" y="2579"/>
                    <a:pt x="5871" y="3626"/>
                  </a:cubicBezTo>
                  <a:cubicBezTo>
                    <a:pt x="5871" y="4662"/>
                    <a:pt x="6716" y="5508"/>
                    <a:pt x="7752" y="5508"/>
                  </a:cubicBezTo>
                  <a:cubicBezTo>
                    <a:pt x="8800" y="5508"/>
                    <a:pt x="9645" y="4662"/>
                    <a:pt x="9645" y="3626"/>
                  </a:cubicBezTo>
                  <a:cubicBezTo>
                    <a:pt x="9645" y="3341"/>
                    <a:pt x="9586" y="3055"/>
                    <a:pt x="9455" y="2781"/>
                  </a:cubicBezTo>
                  <a:cubicBezTo>
                    <a:pt x="9420" y="2730"/>
                    <a:pt x="9367" y="2690"/>
                    <a:pt x="9305" y="2690"/>
                  </a:cubicBezTo>
                  <a:cubicBezTo>
                    <a:pt x="9281" y="2690"/>
                    <a:pt x="9255" y="2696"/>
                    <a:pt x="9228" y="2710"/>
                  </a:cubicBezTo>
                  <a:cubicBezTo>
                    <a:pt x="9157" y="2757"/>
                    <a:pt x="9109" y="2841"/>
                    <a:pt x="9157" y="2936"/>
                  </a:cubicBezTo>
                  <a:cubicBezTo>
                    <a:pt x="9264" y="3138"/>
                    <a:pt x="9324" y="3376"/>
                    <a:pt x="9324" y="3626"/>
                  </a:cubicBezTo>
                  <a:cubicBezTo>
                    <a:pt x="9324" y="4484"/>
                    <a:pt x="8621" y="5198"/>
                    <a:pt x="7740" y="5198"/>
                  </a:cubicBezTo>
                  <a:cubicBezTo>
                    <a:pt x="6883" y="5198"/>
                    <a:pt x="6168" y="4496"/>
                    <a:pt x="6168" y="3626"/>
                  </a:cubicBezTo>
                  <a:cubicBezTo>
                    <a:pt x="6168" y="2757"/>
                    <a:pt x="6859" y="2043"/>
                    <a:pt x="7740" y="2043"/>
                  </a:cubicBezTo>
                  <a:cubicBezTo>
                    <a:pt x="8085" y="2043"/>
                    <a:pt x="8407" y="2150"/>
                    <a:pt x="8681" y="2352"/>
                  </a:cubicBezTo>
                  <a:cubicBezTo>
                    <a:pt x="8712" y="2378"/>
                    <a:pt x="8749" y="2391"/>
                    <a:pt x="8786" y="2391"/>
                  </a:cubicBezTo>
                  <a:cubicBezTo>
                    <a:pt x="8834" y="2391"/>
                    <a:pt x="8880" y="2369"/>
                    <a:pt x="8907" y="2329"/>
                  </a:cubicBezTo>
                  <a:cubicBezTo>
                    <a:pt x="8966" y="2257"/>
                    <a:pt x="8943" y="2150"/>
                    <a:pt x="8871" y="2102"/>
                  </a:cubicBezTo>
                  <a:cubicBezTo>
                    <a:pt x="8812" y="2055"/>
                    <a:pt x="8740" y="2019"/>
                    <a:pt x="8681" y="1971"/>
                  </a:cubicBezTo>
                  <a:cubicBezTo>
                    <a:pt x="8919" y="1924"/>
                    <a:pt x="9145" y="1864"/>
                    <a:pt x="9347" y="1793"/>
                  </a:cubicBezTo>
                  <a:cubicBezTo>
                    <a:pt x="9871" y="2257"/>
                    <a:pt x="10181" y="2924"/>
                    <a:pt x="10181" y="3626"/>
                  </a:cubicBezTo>
                  <a:cubicBezTo>
                    <a:pt x="10181" y="4960"/>
                    <a:pt x="9097" y="6067"/>
                    <a:pt x="7740" y="6067"/>
                  </a:cubicBezTo>
                  <a:cubicBezTo>
                    <a:pt x="7133" y="6067"/>
                    <a:pt x="6549" y="5841"/>
                    <a:pt x="6085" y="5424"/>
                  </a:cubicBezTo>
                  <a:lnTo>
                    <a:pt x="6145" y="5246"/>
                  </a:lnTo>
                  <a:cubicBezTo>
                    <a:pt x="6168" y="5186"/>
                    <a:pt x="6168" y="5115"/>
                    <a:pt x="6121" y="5067"/>
                  </a:cubicBezTo>
                  <a:lnTo>
                    <a:pt x="5847" y="4793"/>
                  </a:lnTo>
                  <a:cubicBezTo>
                    <a:pt x="5752" y="4698"/>
                    <a:pt x="5624" y="4650"/>
                    <a:pt x="5494" y="4650"/>
                  </a:cubicBezTo>
                  <a:cubicBezTo>
                    <a:pt x="5365" y="4650"/>
                    <a:pt x="5234" y="4698"/>
                    <a:pt x="5133" y="4793"/>
                  </a:cubicBezTo>
                  <a:lnTo>
                    <a:pt x="4871" y="5067"/>
                  </a:lnTo>
                  <a:cubicBezTo>
                    <a:pt x="4823" y="5115"/>
                    <a:pt x="4811" y="5186"/>
                    <a:pt x="4835" y="5246"/>
                  </a:cubicBezTo>
                  <a:lnTo>
                    <a:pt x="4894" y="5424"/>
                  </a:lnTo>
                  <a:cubicBezTo>
                    <a:pt x="4454" y="5841"/>
                    <a:pt x="3871" y="6067"/>
                    <a:pt x="3251" y="6067"/>
                  </a:cubicBezTo>
                  <a:cubicBezTo>
                    <a:pt x="1906" y="6067"/>
                    <a:pt x="811" y="4972"/>
                    <a:pt x="811" y="3626"/>
                  </a:cubicBezTo>
                  <a:cubicBezTo>
                    <a:pt x="823" y="2912"/>
                    <a:pt x="1120" y="2257"/>
                    <a:pt x="1656" y="1793"/>
                  </a:cubicBezTo>
                  <a:cubicBezTo>
                    <a:pt x="1858" y="1864"/>
                    <a:pt x="2085" y="1924"/>
                    <a:pt x="2323" y="1971"/>
                  </a:cubicBezTo>
                  <a:cubicBezTo>
                    <a:pt x="1751" y="2293"/>
                    <a:pt x="1370" y="2912"/>
                    <a:pt x="1370" y="3626"/>
                  </a:cubicBezTo>
                  <a:cubicBezTo>
                    <a:pt x="1370" y="4662"/>
                    <a:pt x="2216" y="5508"/>
                    <a:pt x="3263" y="5508"/>
                  </a:cubicBezTo>
                  <a:cubicBezTo>
                    <a:pt x="4299" y="5508"/>
                    <a:pt x="5156" y="4662"/>
                    <a:pt x="5156" y="3626"/>
                  </a:cubicBezTo>
                  <a:cubicBezTo>
                    <a:pt x="5156" y="2579"/>
                    <a:pt x="4299" y="1733"/>
                    <a:pt x="3263" y="1733"/>
                  </a:cubicBezTo>
                  <a:cubicBezTo>
                    <a:pt x="2192" y="1733"/>
                    <a:pt x="1406" y="1459"/>
                    <a:pt x="965" y="948"/>
                  </a:cubicBezTo>
                  <a:cubicBezTo>
                    <a:pt x="823" y="745"/>
                    <a:pt x="727" y="567"/>
                    <a:pt x="692" y="424"/>
                  </a:cubicBezTo>
                  <a:close/>
                  <a:moveTo>
                    <a:pt x="5537" y="4954"/>
                  </a:moveTo>
                  <a:cubicBezTo>
                    <a:pt x="5585" y="4954"/>
                    <a:pt x="5633" y="4972"/>
                    <a:pt x="5668" y="5008"/>
                  </a:cubicBezTo>
                  <a:lnTo>
                    <a:pt x="5847" y="5210"/>
                  </a:lnTo>
                  <a:lnTo>
                    <a:pt x="5525" y="6091"/>
                  </a:lnTo>
                  <a:lnTo>
                    <a:pt x="5192" y="5210"/>
                  </a:lnTo>
                  <a:lnTo>
                    <a:pt x="5406" y="5008"/>
                  </a:lnTo>
                  <a:cubicBezTo>
                    <a:pt x="5442" y="4972"/>
                    <a:pt x="5490" y="4954"/>
                    <a:pt x="5537" y="4954"/>
                  </a:cubicBezTo>
                  <a:close/>
                  <a:moveTo>
                    <a:pt x="10431" y="4317"/>
                  </a:moveTo>
                  <a:cubicBezTo>
                    <a:pt x="10550" y="4781"/>
                    <a:pt x="10669" y="5329"/>
                    <a:pt x="10717" y="5710"/>
                  </a:cubicBezTo>
                  <a:lnTo>
                    <a:pt x="10359" y="5710"/>
                  </a:lnTo>
                  <a:cubicBezTo>
                    <a:pt x="10276" y="5710"/>
                    <a:pt x="10193" y="5781"/>
                    <a:pt x="10193" y="5865"/>
                  </a:cubicBezTo>
                  <a:lnTo>
                    <a:pt x="10193" y="6258"/>
                  </a:lnTo>
                  <a:cubicBezTo>
                    <a:pt x="10024" y="6288"/>
                    <a:pt x="9681" y="6339"/>
                    <a:pt x="9255" y="6339"/>
                  </a:cubicBezTo>
                  <a:cubicBezTo>
                    <a:pt x="9020" y="6339"/>
                    <a:pt x="8760" y="6324"/>
                    <a:pt x="8490" y="6282"/>
                  </a:cubicBezTo>
                  <a:cubicBezTo>
                    <a:pt x="9431" y="6031"/>
                    <a:pt x="10181" y="5269"/>
                    <a:pt x="10431" y="4317"/>
                  </a:cubicBezTo>
                  <a:close/>
                  <a:moveTo>
                    <a:pt x="584" y="4317"/>
                  </a:moveTo>
                  <a:cubicBezTo>
                    <a:pt x="834" y="5269"/>
                    <a:pt x="1585" y="6031"/>
                    <a:pt x="2537" y="6282"/>
                  </a:cubicBezTo>
                  <a:cubicBezTo>
                    <a:pt x="2245" y="6326"/>
                    <a:pt x="1970" y="6342"/>
                    <a:pt x="1726" y="6342"/>
                  </a:cubicBezTo>
                  <a:cubicBezTo>
                    <a:pt x="1312" y="6342"/>
                    <a:pt x="987" y="6295"/>
                    <a:pt x="823" y="6258"/>
                  </a:cubicBezTo>
                  <a:lnTo>
                    <a:pt x="823" y="5865"/>
                  </a:lnTo>
                  <a:cubicBezTo>
                    <a:pt x="823" y="5781"/>
                    <a:pt x="751" y="5710"/>
                    <a:pt x="656" y="5710"/>
                  </a:cubicBezTo>
                  <a:lnTo>
                    <a:pt x="299" y="5710"/>
                  </a:lnTo>
                  <a:cubicBezTo>
                    <a:pt x="334" y="5329"/>
                    <a:pt x="465" y="4781"/>
                    <a:pt x="584" y="4317"/>
                  </a:cubicBezTo>
                  <a:close/>
                  <a:moveTo>
                    <a:pt x="8454" y="6615"/>
                  </a:moveTo>
                  <a:cubicBezTo>
                    <a:pt x="8752" y="6663"/>
                    <a:pt x="9026" y="6674"/>
                    <a:pt x="9276" y="6674"/>
                  </a:cubicBezTo>
                  <a:lnTo>
                    <a:pt x="9502" y="6674"/>
                  </a:lnTo>
                  <a:cubicBezTo>
                    <a:pt x="9383" y="7627"/>
                    <a:pt x="8931" y="8508"/>
                    <a:pt x="8228" y="9163"/>
                  </a:cubicBezTo>
                  <a:cubicBezTo>
                    <a:pt x="7907" y="9460"/>
                    <a:pt x="7550" y="9699"/>
                    <a:pt x="7157" y="9877"/>
                  </a:cubicBezTo>
                  <a:cubicBezTo>
                    <a:pt x="7323" y="9722"/>
                    <a:pt x="7478" y="9556"/>
                    <a:pt x="7609" y="9365"/>
                  </a:cubicBezTo>
                  <a:cubicBezTo>
                    <a:pt x="8145" y="8627"/>
                    <a:pt x="8443" y="7651"/>
                    <a:pt x="8454" y="6615"/>
                  </a:cubicBezTo>
                  <a:close/>
                  <a:moveTo>
                    <a:pt x="6002" y="5734"/>
                  </a:moveTo>
                  <a:cubicBezTo>
                    <a:pt x="6430" y="6103"/>
                    <a:pt x="6966" y="6317"/>
                    <a:pt x="7550" y="6377"/>
                  </a:cubicBezTo>
                  <a:cubicBezTo>
                    <a:pt x="7740" y="6448"/>
                    <a:pt x="7931" y="6508"/>
                    <a:pt x="8121" y="6555"/>
                  </a:cubicBezTo>
                  <a:lnTo>
                    <a:pt x="8121" y="6567"/>
                  </a:lnTo>
                  <a:cubicBezTo>
                    <a:pt x="8133" y="8579"/>
                    <a:pt x="6954" y="10211"/>
                    <a:pt x="5514" y="10211"/>
                  </a:cubicBezTo>
                  <a:cubicBezTo>
                    <a:pt x="4942" y="10211"/>
                    <a:pt x="4394" y="9961"/>
                    <a:pt x="3942" y="9484"/>
                  </a:cubicBezTo>
                  <a:cubicBezTo>
                    <a:pt x="3501" y="9008"/>
                    <a:pt x="3156" y="8329"/>
                    <a:pt x="3013" y="7579"/>
                  </a:cubicBezTo>
                  <a:cubicBezTo>
                    <a:pt x="2993" y="7509"/>
                    <a:pt x="2930" y="7455"/>
                    <a:pt x="2853" y="7455"/>
                  </a:cubicBezTo>
                  <a:cubicBezTo>
                    <a:pt x="2839" y="7455"/>
                    <a:pt x="2825" y="7457"/>
                    <a:pt x="2811" y="7460"/>
                  </a:cubicBezTo>
                  <a:cubicBezTo>
                    <a:pt x="2728" y="7472"/>
                    <a:pt x="2668" y="7567"/>
                    <a:pt x="2692" y="7651"/>
                  </a:cubicBezTo>
                  <a:cubicBezTo>
                    <a:pt x="2858" y="8472"/>
                    <a:pt x="3228" y="9199"/>
                    <a:pt x="3716" y="9722"/>
                  </a:cubicBezTo>
                  <a:lnTo>
                    <a:pt x="3882" y="9889"/>
                  </a:lnTo>
                  <a:cubicBezTo>
                    <a:pt x="3501" y="9710"/>
                    <a:pt x="3120" y="9472"/>
                    <a:pt x="2811" y="9175"/>
                  </a:cubicBezTo>
                  <a:cubicBezTo>
                    <a:pt x="2096" y="8520"/>
                    <a:pt x="1668" y="7639"/>
                    <a:pt x="1549" y="6686"/>
                  </a:cubicBezTo>
                  <a:lnTo>
                    <a:pt x="1775" y="6686"/>
                  </a:lnTo>
                  <a:cubicBezTo>
                    <a:pt x="2025" y="6686"/>
                    <a:pt x="2299" y="6674"/>
                    <a:pt x="2597" y="6627"/>
                  </a:cubicBezTo>
                  <a:cubicBezTo>
                    <a:pt x="2597" y="6734"/>
                    <a:pt x="2597" y="6841"/>
                    <a:pt x="2608" y="6936"/>
                  </a:cubicBezTo>
                  <a:cubicBezTo>
                    <a:pt x="2608" y="7032"/>
                    <a:pt x="2680" y="7091"/>
                    <a:pt x="2775" y="7091"/>
                  </a:cubicBezTo>
                  <a:lnTo>
                    <a:pt x="2787" y="7091"/>
                  </a:lnTo>
                  <a:cubicBezTo>
                    <a:pt x="2870" y="7091"/>
                    <a:pt x="2954" y="6996"/>
                    <a:pt x="2930" y="6913"/>
                  </a:cubicBezTo>
                  <a:cubicBezTo>
                    <a:pt x="2930" y="6805"/>
                    <a:pt x="2918" y="6686"/>
                    <a:pt x="2918" y="6567"/>
                  </a:cubicBezTo>
                  <a:lnTo>
                    <a:pt x="2918" y="6555"/>
                  </a:lnTo>
                  <a:cubicBezTo>
                    <a:pt x="3109" y="6508"/>
                    <a:pt x="3311" y="6448"/>
                    <a:pt x="3501" y="6377"/>
                  </a:cubicBezTo>
                  <a:cubicBezTo>
                    <a:pt x="4061" y="6329"/>
                    <a:pt x="4597" y="6103"/>
                    <a:pt x="5049" y="5734"/>
                  </a:cubicBezTo>
                  <a:lnTo>
                    <a:pt x="5371" y="6615"/>
                  </a:lnTo>
                  <a:cubicBezTo>
                    <a:pt x="5406" y="6674"/>
                    <a:pt x="5466" y="6722"/>
                    <a:pt x="5525" y="6722"/>
                  </a:cubicBezTo>
                  <a:cubicBezTo>
                    <a:pt x="5597" y="6722"/>
                    <a:pt x="5656" y="6674"/>
                    <a:pt x="5668" y="6615"/>
                  </a:cubicBezTo>
                  <a:lnTo>
                    <a:pt x="6002" y="5734"/>
                  </a:lnTo>
                  <a:close/>
                  <a:moveTo>
                    <a:pt x="505" y="1"/>
                  </a:moveTo>
                  <a:cubicBezTo>
                    <a:pt x="477" y="1"/>
                    <a:pt x="447" y="7"/>
                    <a:pt x="418" y="19"/>
                  </a:cubicBezTo>
                  <a:cubicBezTo>
                    <a:pt x="370" y="55"/>
                    <a:pt x="346" y="90"/>
                    <a:pt x="346" y="150"/>
                  </a:cubicBezTo>
                  <a:cubicBezTo>
                    <a:pt x="346" y="174"/>
                    <a:pt x="346" y="650"/>
                    <a:pt x="727" y="1126"/>
                  </a:cubicBezTo>
                  <a:cubicBezTo>
                    <a:pt x="894" y="1329"/>
                    <a:pt x="1108" y="1507"/>
                    <a:pt x="1358" y="1638"/>
                  </a:cubicBezTo>
                  <a:cubicBezTo>
                    <a:pt x="882" y="2102"/>
                    <a:pt x="584" y="2733"/>
                    <a:pt x="525" y="3400"/>
                  </a:cubicBezTo>
                  <a:cubicBezTo>
                    <a:pt x="501" y="3472"/>
                    <a:pt x="1" y="5162"/>
                    <a:pt x="1" y="5865"/>
                  </a:cubicBezTo>
                  <a:cubicBezTo>
                    <a:pt x="1" y="5960"/>
                    <a:pt x="72" y="6031"/>
                    <a:pt x="168" y="6031"/>
                  </a:cubicBezTo>
                  <a:lnTo>
                    <a:pt x="525" y="6031"/>
                  </a:lnTo>
                  <a:lnTo>
                    <a:pt x="525" y="6389"/>
                  </a:lnTo>
                  <a:cubicBezTo>
                    <a:pt x="525" y="6460"/>
                    <a:pt x="561" y="6520"/>
                    <a:pt x="644" y="6555"/>
                  </a:cubicBezTo>
                  <a:cubicBezTo>
                    <a:pt x="668" y="6555"/>
                    <a:pt x="882" y="6615"/>
                    <a:pt x="1239" y="6639"/>
                  </a:cubicBezTo>
                  <a:cubicBezTo>
                    <a:pt x="1334" y="7698"/>
                    <a:pt x="1811" y="8663"/>
                    <a:pt x="2608" y="9401"/>
                  </a:cubicBezTo>
                  <a:cubicBezTo>
                    <a:pt x="2918" y="9675"/>
                    <a:pt x="3263" y="9913"/>
                    <a:pt x="3632" y="10115"/>
                  </a:cubicBezTo>
                  <a:lnTo>
                    <a:pt x="2454" y="10211"/>
                  </a:lnTo>
                  <a:cubicBezTo>
                    <a:pt x="2251" y="10234"/>
                    <a:pt x="2085" y="10365"/>
                    <a:pt x="2013" y="10556"/>
                  </a:cubicBezTo>
                  <a:lnTo>
                    <a:pt x="1906" y="10853"/>
                  </a:lnTo>
                  <a:cubicBezTo>
                    <a:pt x="1882" y="10949"/>
                    <a:pt x="1918" y="11032"/>
                    <a:pt x="2013" y="11068"/>
                  </a:cubicBezTo>
                  <a:cubicBezTo>
                    <a:pt x="2025" y="11068"/>
                    <a:pt x="2037" y="11080"/>
                    <a:pt x="2049" y="11080"/>
                  </a:cubicBezTo>
                  <a:cubicBezTo>
                    <a:pt x="2132" y="11080"/>
                    <a:pt x="2192" y="11032"/>
                    <a:pt x="2204" y="10973"/>
                  </a:cubicBezTo>
                  <a:lnTo>
                    <a:pt x="2311" y="10675"/>
                  </a:lnTo>
                  <a:cubicBezTo>
                    <a:pt x="2335" y="10603"/>
                    <a:pt x="2394" y="10556"/>
                    <a:pt x="2477" y="10556"/>
                  </a:cubicBezTo>
                  <a:lnTo>
                    <a:pt x="2597" y="10544"/>
                  </a:lnTo>
                  <a:lnTo>
                    <a:pt x="2597" y="10925"/>
                  </a:lnTo>
                  <a:cubicBezTo>
                    <a:pt x="2597" y="11020"/>
                    <a:pt x="2668" y="11092"/>
                    <a:pt x="2751" y="11092"/>
                  </a:cubicBezTo>
                  <a:cubicBezTo>
                    <a:pt x="2847" y="11092"/>
                    <a:pt x="2918" y="11020"/>
                    <a:pt x="2918" y="10925"/>
                  </a:cubicBezTo>
                  <a:lnTo>
                    <a:pt x="2918" y="10508"/>
                  </a:lnTo>
                  <a:lnTo>
                    <a:pt x="3144" y="10496"/>
                  </a:lnTo>
                  <a:lnTo>
                    <a:pt x="3311" y="10973"/>
                  </a:lnTo>
                  <a:cubicBezTo>
                    <a:pt x="3335" y="11044"/>
                    <a:pt x="3394" y="11080"/>
                    <a:pt x="3454" y="11080"/>
                  </a:cubicBezTo>
                  <a:cubicBezTo>
                    <a:pt x="3466" y="11080"/>
                    <a:pt x="3490" y="11080"/>
                    <a:pt x="3501" y="11056"/>
                  </a:cubicBezTo>
                  <a:cubicBezTo>
                    <a:pt x="3585" y="11032"/>
                    <a:pt x="3632" y="10937"/>
                    <a:pt x="3609" y="10853"/>
                  </a:cubicBezTo>
                  <a:lnTo>
                    <a:pt x="3466" y="10449"/>
                  </a:lnTo>
                  <a:lnTo>
                    <a:pt x="4323" y="10377"/>
                  </a:lnTo>
                  <a:cubicBezTo>
                    <a:pt x="4704" y="10496"/>
                    <a:pt x="5121" y="10556"/>
                    <a:pt x="5525" y="10556"/>
                  </a:cubicBezTo>
                  <a:cubicBezTo>
                    <a:pt x="5942" y="10556"/>
                    <a:pt x="6347" y="10496"/>
                    <a:pt x="6728" y="10377"/>
                  </a:cubicBezTo>
                  <a:lnTo>
                    <a:pt x="7573" y="10449"/>
                  </a:lnTo>
                  <a:lnTo>
                    <a:pt x="7442" y="10853"/>
                  </a:lnTo>
                  <a:cubicBezTo>
                    <a:pt x="7419" y="10937"/>
                    <a:pt x="7454" y="11032"/>
                    <a:pt x="7550" y="11056"/>
                  </a:cubicBezTo>
                  <a:cubicBezTo>
                    <a:pt x="7561" y="11056"/>
                    <a:pt x="7573" y="11080"/>
                    <a:pt x="7597" y="11080"/>
                  </a:cubicBezTo>
                  <a:cubicBezTo>
                    <a:pt x="7669" y="11080"/>
                    <a:pt x="7728" y="11032"/>
                    <a:pt x="7740" y="10973"/>
                  </a:cubicBezTo>
                  <a:lnTo>
                    <a:pt x="7907" y="10496"/>
                  </a:lnTo>
                  <a:lnTo>
                    <a:pt x="8133" y="10508"/>
                  </a:lnTo>
                  <a:lnTo>
                    <a:pt x="8133" y="10925"/>
                  </a:lnTo>
                  <a:cubicBezTo>
                    <a:pt x="8133" y="11020"/>
                    <a:pt x="8204" y="11092"/>
                    <a:pt x="8288" y="11092"/>
                  </a:cubicBezTo>
                  <a:cubicBezTo>
                    <a:pt x="8383" y="11092"/>
                    <a:pt x="8454" y="11020"/>
                    <a:pt x="8454" y="10925"/>
                  </a:cubicBezTo>
                  <a:lnTo>
                    <a:pt x="8454" y="10544"/>
                  </a:lnTo>
                  <a:lnTo>
                    <a:pt x="8573" y="10556"/>
                  </a:lnTo>
                  <a:cubicBezTo>
                    <a:pt x="8645" y="10556"/>
                    <a:pt x="8704" y="10615"/>
                    <a:pt x="8740" y="10675"/>
                  </a:cubicBezTo>
                  <a:lnTo>
                    <a:pt x="8847" y="10973"/>
                  </a:lnTo>
                  <a:cubicBezTo>
                    <a:pt x="8871" y="11044"/>
                    <a:pt x="8931" y="11080"/>
                    <a:pt x="8990" y="11080"/>
                  </a:cubicBezTo>
                  <a:cubicBezTo>
                    <a:pt x="9002" y="11080"/>
                    <a:pt x="9026" y="11080"/>
                    <a:pt x="9038" y="11056"/>
                  </a:cubicBezTo>
                  <a:cubicBezTo>
                    <a:pt x="9121" y="11032"/>
                    <a:pt x="9169" y="10937"/>
                    <a:pt x="9145" y="10853"/>
                  </a:cubicBezTo>
                  <a:lnTo>
                    <a:pt x="9038" y="10556"/>
                  </a:lnTo>
                  <a:cubicBezTo>
                    <a:pt x="8978" y="10365"/>
                    <a:pt x="8800" y="10222"/>
                    <a:pt x="8585" y="10211"/>
                  </a:cubicBezTo>
                  <a:lnTo>
                    <a:pt x="7419" y="10103"/>
                  </a:lnTo>
                  <a:cubicBezTo>
                    <a:pt x="7788" y="9925"/>
                    <a:pt x="8133" y="9687"/>
                    <a:pt x="8443" y="9389"/>
                  </a:cubicBezTo>
                  <a:cubicBezTo>
                    <a:pt x="9216" y="8663"/>
                    <a:pt x="9705" y="7698"/>
                    <a:pt x="9812" y="6639"/>
                  </a:cubicBezTo>
                  <a:cubicBezTo>
                    <a:pt x="10157" y="6615"/>
                    <a:pt x="10371" y="6555"/>
                    <a:pt x="10407" y="6555"/>
                  </a:cubicBezTo>
                  <a:cubicBezTo>
                    <a:pt x="10478" y="6532"/>
                    <a:pt x="10526" y="6460"/>
                    <a:pt x="10526" y="6389"/>
                  </a:cubicBezTo>
                  <a:lnTo>
                    <a:pt x="10526" y="6031"/>
                  </a:lnTo>
                  <a:lnTo>
                    <a:pt x="10883" y="6031"/>
                  </a:lnTo>
                  <a:cubicBezTo>
                    <a:pt x="10967" y="6031"/>
                    <a:pt x="11050" y="5960"/>
                    <a:pt x="11050" y="5865"/>
                  </a:cubicBezTo>
                  <a:cubicBezTo>
                    <a:pt x="11050" y="5174"/>
                    <a:pt x="10538" y="3472"/>
                    <a:pt x="10526" y="3400"/>
                  </a:cubicBezTo>
                  <a:cubicBezTo>
                    <a:pt x="10467" y="2733"/>
                    <a:pt x="10181" y="2102"/>
                    <a:pt x="9693" y="1638"/>
                  </a:cubicBezTo>
                  <a:cubicBezTo>
                    <a:pt x="9943" y="1507"/>
                    <a:pt x="10157" y="1329"/>
                    <a:pt x="10312" y="1126"/>
                  </a:cubicBezTo>
                  <a:cubicBezTo>
                    <a:pt x="10693" y="650"/>
                    <a:pt x="10705" y="174"/>
                    <a:pt x="10705" y="150"/>
                  </a:cubicBezTo>
                  <a:cubicBezTo>
                    <a:pt x="10705" y="90"/>
                    <a:pt x="10669" y="55"/>
                    <a:pt x="10633" y="19"/>
                  </a:cubicBezTo>
                  <a:cubicBezTo>
                    <a:pt x="10609" y="7"/>
                    <a:pt x="10583" y="1"/>
                    <a:pt x="10554" y="1"/>
                  </a:cubicBezTo>
                  <a:cubicBezTo>
                    <a:pt x="10526" y="1"/>
                    <a:pt x="10496" y="7"/>
                    <a:pt x="10467" y="19"/>
                  </a:cubicBezTo>
                  <a:cubicBezTo>
                    <a:pt x="10038" y="233"/>
                    <a:pt x="9455" y="269"/>
                    <a:pt x="8859" y="316"/>
                  </a:cubicBezTo>
                  <a:cubicBezTo>
                    <a:pt x="8466" y="352"/>
                    <a:pt x="8062" y="376"/>
                    <a:pt x="7681" y="436"/>
                  </a:cubicBezTo>
                  <a:cubicBezTo>
                    <a:pt x="7002" y="150"/>
                    <a:pt x="6264" y="7"/>
                    <a:pt x="5525" y="7"/>
                  </a:cubicBezTo>
                  <a:cubicBezTo>
                    <a:pt x="4775" y="7"/>
                    <a:pt x="4049" y="150"/>
                    <a:pt x="3370" y="436"/>
                  </a:cubicBezTo>
                  <a:cubicBezTo>
                    <a:pt x="2978" y="364"/>
                    <a:pt x="2573" y="328"/>
                    <a:pt x="2192" y="316"/>
                  </a:cubicBezTo>
                  <a:cubicBezTo>
                    <a:pt x="1585" y="269"/>
                    <a:pt x="1001" y="245"/>
                    <a:pt x="584" y="19"/>
                  </a:cubicBezTo>
                  <a:cubicBezTo>
                    <a:pt x="561" y="7"/>
                    <a:pt x="534" y="1"/>
                    <a:pt x="5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3" name="Google Shape;18123;p64"/>
            <p:cNvSpPr/>
            <p:nvPr/>
          </p:nvSpPr>
          <p:spPr>
            <a:xfrm>
              <a:off x="1481357" y="2507634"/>
              <a:ext cx="54144" cy="65568"/>
            </a:xfrm>
            <a:custGeom>
              <a:rect b="b" l="l" r="r" t="t"/>
              <a:pathLst>
                <a:path extrusionOk="0" h="2049" w="1692">
                  <a:moveTo>
                    <a:pt x="846" y="322"/>
                  </a:moveTo>
                  <a:cubicBezTo>
                    <a:pt x="1144" y="322"/>
                    <a:pt x="1382" y="560"/>
                    <a:pt x="1382" y="858"/>
                  </a:cubicBezTo>
                  <a:lnTo>
                    <a:pt x="1382" y="1191"/>
                  </a:lnTo>
                  <a:cubicBezTo>
                    <a:pt x="1382" y="1489"/>
                    <a:pt x="1144" y="1727"/>
                    <a:pt x="846" y="1727"/>
                  </a:cubicBezTo>
                  <a:cubicBezTo>
                    <a:pt x="549" y="1727"/>
                    <a:pt x="311" y="1489"/>
                    <a:pt x="311" y="1191"/>
                  </a:cubicBezTo>
                  <a:lnTo>
                    <a:pt x="311" y="858"/>
                  </a:lnTo>
                  <a:cubicBezTo>
                    <a:pt x="311" y="560"/>
                    <a:pt x="549" y="322"/>
                    <a:pt x="846" y="322"/>
                  </a:cubicBezTo>
                  <a:close/>
                  <a:moveTo>
                    <a:pt x="846" y="1"/>
                  </a:moveTo>
                  <a:cubicBezTo>
                    <a:pt x="370" y="1"/>
                    <a:pt x="1" y="393"/>
                    <a:pt x="1" y="858"/>
                  </a:cubicBezTo>
                  <a:lnTo>
                    <a:pt x="1" y="1191"/>
                  </a:lnTo>
                  <a:cubicBezTo>
                    <a:pt x="1" y="1667"/>
                    <a:pt x="382" y="2048"/>
                    <a:pt x="846" y="2048"/>
                  </a:cubicBezTo>
                  <a:cubicBezTo>
                    <a:pt x="1323" y="2048"/>
                    <a:pt x="1692" y="1656"/>
                    <a:pt x="1692" y="1191"/>
                  </a:cubicBezTo>
                  <a:lnTo>
                    <a:pt x="1692" y="858"/>
                  </a:lnTo>
                  <a:cubicBezTo>
                    <a:pt x="1692" y="382"/>
                    <a:pt x="1323" y="1"/>
                    <a:pt x="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4" name="Google Shape;18124;p64"/>
            <p:cNvSpPr/>
            <p:nvPr/>
          </p:nvSpPr>
          <p:spPr>
            <a:xfrm>
              <a:off x="1625389" y="2507634"/>
              <a:ext cx="54528" cy="65568"/>
            </a:xfrm>
            <a:custGeom>
              <a:rect b="b" l="l" r="r" t="t"/>
              <a:pathLst>
                <a:path extrusionOk="0" h="2049" w="1704">
                  <a:moveTo>
                    <a:pt x="834" y="322"/>
                  </a:moveTo>
                  <a:cubicBezTo>
                    <a:pt x="1132" y="322"/>
                    <a:pt x="1370" y="560"/>
                    <a:pt x="1370" y="858"/>
                  </a:cubicBezTo>
                  <a:lnTo>
                    <a:pt x="1370" y="1191"/>
                  </a:lnTo>
                  <a:cubicBezTo>
                    <a:pt x="1370" y="1489"/>
                    <a:pt x="1132" y="1727"/>
                    <a:pt x="834" y="1727"/>
                  </a:cubicBezTo>
                  <a:cubicBezTo>
                    <a:pt x="536" y="1727"/>
                    <a:pt x="298" y="1489"/>
                    <a:pt x="298" y="1191"/>
                  </a:cubicBezTo>
                  <a:lnTo>
                    <a:pt x="298" y="858"/>
                  </a:lnTo>
                  <a:cubicBezTo>
                    <a:pt x="298" y="560"/>
                    <a:pt x="536" y="322"/>
                    <a:pt x="834" y="322"/>
                  </a:cubicBezTo>
                  <a:close/>
                  <a:moveTo>
                    <a:pt x="858" y="1"/>
                  </a:moveTo>
                  <a:cubicBezTo>
                    <a:pt x="382" y="1"/>
                    <a:pt x="1" y="393"/>
                    <a:pt x="1" y="858"/>
                  </a:cubicBezTo>
                  <a:lnTo>
                    <a:pt x="1" y="1191"/>
                  </a:lnTo>
                  <a:cubicBezTo>
                    <a:pt x="1" y="1667"/>
                    <a:pt x="393" y="2048"/>
                    <a:pt x="858" y="2048"/>
                  </a:cubicBezTo>
                  <a:cubicBezTo>
                    <a:pt x="1334" y="2048"/>
                    <a:pt x="1703" y="1656"/>
                    <a:pt x="1703" y="1191"/>
                  </a:cubicBezTo>
                  <a:lnTo>
                    <a:pt x="1703" y="858"/>
                  </a:lnTo>
                  <a:cubicBezTo>
                    <a:pt x="1703" y="382"/>
                    <a:pt x="1310"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5" name="Google Shape;18125;p64"/>
            <p:cNvSpPr/>
            <p:nvPr/>
          </p:nvSpPr>
          <p:spPr>
            <a:xfrm>
              <a:off x="1503085" y="2529746"/>
              <a:ext cx="10688" cy="21344"/>
            </a:xfrm>
            <a:custGeom>
              <a:rect b="b" l="l" r="r" t="t"/>
              <a:pathLst>
                <a:path extrusionOk="0" h="667" w="334">
                  <a:moveTo>
                    <a:pt x="167" y="0"/>
                  </a:moveTo>
                  <a:cubicBezTo>
                    <a:pt x="72" y="0"/>
                    <a:pt x="1" y="72"/>
                    <a:pt x="1" y="167"/>
                  </a:cubicBezTo>
                  <a:lnTo>
                    <a:pt x="1" y="500"/>
                  </a:lnTo>
                  <a:cubicBezTo>
                    <a:pt x="1" y="595"/>
                    <a:pt x="72" y="667"/>
                    <a:pt x="167" y="667"/>
                  </a:cubicBezTo>
                  <a:cubicBezTo>
                    <a:pt x="251" y="667"/>
                    <a:pt x="334" y="595"/>
                    <a:pt x="334" y="500"/>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6" name="Google Shape;18126;p64"/>
            <p:cNvSpPr/>
            <p:nvPr/>
          </p:nvSpPr>
          <p:spPr>
            <a:xfrm>
              <a:off x="1647501" y="2529746"/>
              <a:ext cx="10304" cy="21344"/>
            </a:xfrm>
            <a:custGeom>
              <a:rect b="b" l="l" r="r" t="t"/>
              <a:pathLst>
                <a:path extrusionOk="0" h="667" w="322">
                  <a:moveTo>
                    <a:pt x="167" y="0"/>
                  </a:moveTo>
                  <a:cubicBezTo>
                    <a:pt x="72" y="0"/>
                    <a:pt x="0" y="72"/>
                    <a:pt x="0" y="167"/>
                  </a:cubicBezTo>
                  <a:lnTo>
                    <a:pt x="0" y="500"/>
                  </a:lnTo>
                  <a:cubicBezTo>
                    <a:pt x="0" y="595"/>
                    <a:pt x="72" y="667"/>
                    <a:pt x="167" y="667"/>
                  </a:cubicBezTo>
                  <a:cubicBezTo>
                    <a:pt x="250" y="667"/>
                    <a:pt x="322" y="595"/>
                    <a:pt x="322" y="500"/>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27" name="Google Shape;18127;p64"/>
          <p:cNvGrpSpPr/>
          <p:nvPr/>
        </p:nvGrpSpPr>
        <p:grpSpPr>
          <a:xfrm>
            <a:off x="826384" y="2504474"/>
            <a:ext cx="355104" cy="351040"/>
            <a:chOff x="854253" y="2428274"/>
            <a:chExt cx="355104" cy="351040"/>
          </a:xfrm>
        </p:grpSpPr>
        <p:sp>
          <p:nvSpPr>
            <p:cNvPr id="18128" name="Google Shape;18128;p64"/>
            <p:cNvSpPr/>
            <p:nvPr/>
          </p:nvSpPr>
          <p:spPr>
            <a:xfrm>
              <a:off x="854253" y="2428274"/>
              <a:ext cx="355104" cy="351040"/>
            </a:xfrm>
            <a:custGeom>
              <a:rect b="b" l="l" r="r" t="t"/>
              <a:pathLst>
                <a:path extrusionOk="0" h="10970" w="11097">
                  <a:moveTo>
                    <a:pt x="2584" y="7660"/>
                  </a:moveTo>
                  <a:cubicBezTo>
                    <a:pt x="2870" y="7660"/>
                    <a:pt x="3132" y="7803"/>
                    <a:pt x="3286" y="8017"/>
                  </a:cubicBezTo>
                  <a:cubicBezTo>
                    <a:pt x="3179" y="8934"/>
                    <a:pt x="2417" y="9124"/>
                    <a:pt x="2370" y="9124"/>
                  </a:cubicBezTo>
                  <a:cubicBezTo>
                    <a:pt x="2286" y="9136"/>
                    <a:pt x="2239" y="9219"/>
                    <a:pt x="2251" y="9315"/>
                  </a:cubicBezTo>
                  <a:cubicBezTo>
                    <a:pt x="2262" y="9386"/>
                    <a:pt x="2346" y="9434"/>
                    <a:pt x="2417" y="9434"/>
                  </a:cubicBezTo>
                  <a:lnTo>
                    <a:pt x="2465" y="9434"/>
                  </a:lnTo>
                  <a:cubicBezTo>
                    <a:pt x="2477" y="9434"/>
                    <a:pt x="2727" y="9374"/>
                    <a:pt x="3001" y="9172"/>
                  </a:cubicBezTo>
                  <a:cubicBezTo>
                    <a:pt x="3144" y="9053"/>
                    <a:pt x="3346" y="8874"/>
                    <a:pt x="3453" y="8600"/>
                  </a:cubicBezTo>
                  <a:lnTo>
                    <a:pt x="3453" y="8600"/>
                  </a:lnTo>
                  <a:cubicBezTo>
                    <a:pt x="3394" y="9350"/>
                    <a:pt x="2774" y="9946"/>
                    <a:pt x="2001" y="9946"/>
                  </a:cubicBezTo>
                  <a:cubicBezTo>
                    <a:pt x="1548" y="9946"/>
                    <a:pt x="1179" y="9565"/>
                    <a:pt x="1179" y="9124"/>
                  </a:cubicBezTo>
                  <a:cubicBezTo>
                    <a:pt x="1179" y="8898"/>
                    <a:pt x="1274" y="8708"/>
                    <a:pt x="1417" y="8541"/>
                  </a:cubicBezTo>
                  <a:lnTo>
                    <a:pt x="2298" y="7660"/>
                  </a:lnTo>
                  <a:close/>
                  <a:moveTo>
                    <a:pt x="6251" y="0"/>
                  </a:moveTo>
                  <a:cubicBezTo>
                    <a:pt x="6168" y="0"/>
                    <a:pt x="6086" y="24"/>
                    <a:pt x="6013" y="76"/>
                  </a:cubicBezTo>
                  <a:cubicBezTo>
                    <a:pt x="5203" y="516"/>
                    <a:pt x="4644" y="1230"/>
                    <a:pt x="4453" y="1504"/>
                  </a:cubicBezTo>
                  <a:lnTo>
                    <a:pt x="4370" y="1457"/>
                  </a:lnTo>
                  <a:cubicBezTo>
                    <a:pt x="4300" y="1423"/>
                    <a:pt x="4225" y="1407"/>
                    <a:pt x="4152" y="1407"/>
                  </a:cubicBezTo>
                  <a:cubicBezTo>
                    <a:pt x="3988" y="1407"/>
                    <a:pt x="3829" y="1487"/>
                    <a:pt x="3739" y="1635"/>
                  </a:cubicBezTo>
                  <a:cubicBezTo>
                    <a:pt x="3132" y="2552"/>
                    <a:pt x="3084" y="3981"/>
                    <a:pt x="3084" y="4207"/>
                  </a:cubicBezTo>
                  <a:cubicBezTo>
                    <a:pt x="3013" y="4397"/>
                    <a:pt x="2941" y="4600"/>
                    <a:pt x="2893" y="4802"/>
                  </a:cubicBezTo>
                  <a:cubicBezTo>
                    <a:pt x="2465" y="4862"/>
                    <a:pt x="1929" y="4993"/>
                    <a:pt x="1417" y="5267"/>
                  </a:cubicBezTo>
                  <a:cubicBezTo>
                    <a:pt x="1000" y="5493"/>
                    <a:pt x="679" y="5755"/>
                    <a:pt x="441" y="6088"/>
                  </a:cubicBezTo>
                  <a:cubicBezTo>
                    <a:pt x="155" y="6481"/>
                    <a:pt x="0" y="6957"/>
                    <a:pt x="0" y="7493"/>
                  </a:cubicBezTo>
                  <a:cubicBezTo>
                    <a:pt x="0" y="7588"/>
                    <a:pt x="84" y="7660"/>
                    <a:pt x="167" y="7660"/>
                  </a:cubicBezTo>
                  <a:lnTo>
                    <a:pt x="1846" y="7660"/>
                  </a:lnTo>
                  <a:lnTo>
                    <a:pt x="1191" y="8315"/>
                  </a:lnTo>
                  <a:cubicBezTo>
                    <a:pt x="977" y="8541"/>
                    <a:pt x="869" y="8827"/>
                    <a:pt x="869" y="9124"/>
                  </a:cubicBezTo>
                  <a:cubicBezTo>
                    <a:pt x="869" y="9743"/>
                    <a:pt x="1369" y="10267"/>
                    <a:pt x="2012" y="10267"/>
                  </a:cubicBezTo>
                  <a:cubicBezTo>
                    <a:pt x="2608" y="10267"/>
                    <a:pt x="3144" y="9970"/>
                    <a:pt x="3477" y="9505"/>
                  </a:cubicBezTo>
                  <a:lnTo>
                    <a:pt x="3477" y="10803"/>
                  </a:lnTo>
                  <a:cubicBezTo>
                    <a:pt x="3477" y="10886"/>
                    <a:pt x="3548" y="10970"/>
                    <a:pt x="3632" y="10970"/>
                  </a:cubicBezTo>
                  <a:cubicBezTo>
                    <a:pt x="3727" y="10970"/>
                    <a:pt x="3798" y="10886"/>
                    <a:pt x="3798" y="10803"/>
                  </a:cubicBezTo>
                  <a:lnTo>
                    <a:pt x="3798" y="8553"/>
                  </a:lnTo>
                  <a:lnTo>
                    <a:pt x="3798" y="8469"/>
                  </a:lnTo>
                  <a:cubicBezTo>
                    <a:pt x="3751" y="7838"/>
                    <a:pt x="3239" y="7362"/>
                    <a:pt x="2608" y="7362"/>
                  </a:cubicBezTo>
                  <a:lnTo>
                    <a:pt x="774" y="7362"/>
                  </a:lnTo>
                  <a:cubicBezTo>
                    <a:pt x="1239" y="7184"/>
                    <a:pt x="2084" y="6993"/>
                    <a:pt x="3655" y="6993"/>
                  </a:cubicBezTo>
                  <a:cubicBezTo>
                    <a:pt x="3739" y="6993"/>
                    <a:pt x="3810" y="6922"/>
                    <a:pt x="3810" y="6826"/>
                  </a:cubicBezTo>
                  <a:cubicBezTo>
                    <a:pt x="3810" y="6743"/>
                    <a:pt x="3739" y="6660"/>
                    <a:pt x="3655" y="6660"/>
                  </a:cubicBezTo>
                  <a:cubicBezTo>
                    <a:pt x="1703" y="6660"/>
                    <a:pt x="774" y="6957"/>
                    <a:pt x="357" y="7184"/>
                  </a:cubicBezTo>
                  <a:cubicBezTo>
                    <a:pt x="453" y="6481"/>
                    <a:pt x="869" y="5933"/>
                    <a:pt x="1572" y="5564"/>
                  </a:cubicBezTo>
                  <a:cubicBezTo>
                    <a:pt x="2239" y="5207"/>
                    <a:pt x="3013" y="5112"/>
                    <a:pt x="3417" y="5088"/>
                  </a:cubicBezTo>
                  <a:cubicBezTo>
                    <a:pt x="3489" y="5088"/>
                    <a:pt x="3560" y="5112"/>
                    <a:pt x="3596" y="5195"/>
                  </a:cubicBezTo>
                  <a:cubicBezTo>
                    <a:pt x="3691" y="5410"/>
                    <a:pt x="3894" y="5826"/>
                    <a:pt x="4013" y="6172"/>
                  </a:cubicBezTo>
                  <a:cubicBezTo>
                    <a:pt x="4032" y="6248"/>
                    <a:pt x="4096" y="6286"/>
                    <a:pt x="4164" y="6286"/>
                  </a:cubicBezTo>
                  <a:cubicBezTo>
                    <a:pt x="4181" y="6286"/>
                    <a:pt x="4198" y="6283"/>
                    <a:pt x="4215" y="6279"/>
                  </a:cubicBezTo>
                  <a:cubicBezTo>
                    <a:pt x="4310" y="6243"/>
                    <a:pt x="4346" y="6160"/>
                    <a:pt x="4322" y="6064"/>
                  </a:cubicBezTo>
                  <a:cubicBezTo>
                    <a:pt x="4203" y="5731"/>
                    <a:pt x="4025" y="5326"/>
                    <a:pt x="3894" y="5040"/>
                  </a:cubicBezTo>
                  <a:cubicBezTo>
                    <a:pt x="3803" y="4860"/>
                    <a:pt x="3627" y="4754"/>
                    <a:pt x="3426" y="4754"/>
                  </a:cubicBezTo>
                  <a:cubicBezTo>
                    <a:pt x="3415" y="4754"/>
                    <a:pt x="3404" y="4754"/>
                    <a:pt x="3394" y="4755"/>
                  </a:cubicBezTo>
                  <a:cubicBezTo>
                    <a:pt x="3358" y="4755"/>
                    <a:pt x="3310" y="4755"/>
                    <a:pt x="3251" y="4778"/>
                  </a:cubicBezTo>
                  <a:cubicBezTo>
                    <a:pt x="3453" y="4005"/>
                    <a:pt x="3906" y="3314"/>
                    <a:pt x="4525" y="2814"/>
                  </a:cubicBezTo>
                  <a:cubicBezTo>
                    <a:pt x="5215" y="2254"/>
                    <a:pt x="6061" y="1957"/>
                    <a:pt x="6942" y="1957"/>
                  </a:cubicBezTo>
                  <a:cubicBezTo>
                    <a:pt x="7585" y="1957"/>
                    <a:pt x="8204" y="2123"/>
                    <a:pt x="8775" y="2421"/>
                  </a:cubicBezTo>
                  <a:cubicBezTo>
                    <a:pt x="8800" y="2437"/>
                    <a:pt x="8828" y="2445"/>
                    <a:pt x="8857" y="2445"/>
                  </a:cubicBezTo>
                  <a:cubicBezTo>
                    <a:pt x="8912" y="2445"/>
                    <a:pt x="8966" y="2416"/>
                    <a:pt x="8989" y="2362"/>
                  </a:cubicBezTo>
                  <a:cubicBezTo>
                    <a:pt x="9037" y="2290"/>
                    <a:pt x="9013" y="2183"/>
                    <a:pt x="8930" y="2147"/>
                  </a:cubicBezTo>
                  <a:cubicBezTo>
                    <a:pt x="8323" y="1814"/>
                    <a:pt x="7644" y="1635"/>
                    <a:pt x="6954" y="1635"/>
                  </a:cubicBezTo>
                  <a:cubicBezTo>
                    <a:pt x="6001" y="1635"/>
                    <a:pt x="5084" y="1969"/>
                    <a:pt x="4334" y="2564"/>
                  </a:cubicBezTo>
                  <a:cubicBezTo>
                    <a:pt x="4013" y="2826"/>
                    <a:pt x="3727" y="3135"/>
                    <a:pt x="3501" y="3481"/>
                  </a:cubicBezTo>
                  <a:cubicBezTo>
                    <a:pt x="3572" y="2981"/>
                    <a:pt x="3727" y="2302"/>
                    <a:pt x="4036" y="1814"/>
                  </a:cubicBezTo>
                  <a:cubicBezTo>
                    <a:pt x="4070" y="1764"/>
                    <a:pt x="4132" y="1743"/>
                    <a:pt x="4191" y="1743"/>
                  </a:cubicBezTo>
                  <a:cubicBezTo>
                    <a:pt x="4216" y="1743"/>
                    <a:pt x="4241" y="1747"/>
                    <a:pt x="4263" y="1754"/>
                  </a:cubicBezTo>
                  <a:lnTo>
                    <a:pt x="4465" y="1850"/>
                  </a:lnTo>
                  <a:cubicBezTo>
                    <a:pt x="4487" y="1856"/>
                    <a:pt x="4508" y="1859"/>
                    <a:pt x="4529" y="1859"/>
                  </a:cubicBezTo>
                  <a:cubicBezTo>
                    <a:pt x="4589" y="1859"/>
                    <a:pt x="4644" y="1834"/>
                    <a:pt x="4679" y="1790"/>
                  </a:cubicBezTo>
                  <a:cubicBezTo>
                    <a:pt x="4679" y="1766"/>
                    <a:pt x="5275" y="861"/>
                    <a:pt x="6215" y="337"/>
                  </a:cubicBezTo>
                  <a:cubicBezTo>
                    <a:pt x="6236" y="324"/>
                    <a:pt x="6261" y="318"/>
                    <a:pt x="6288" y="318"/>
                  </a:cubicBezTo>
                  <a:cubicBezTo>
                    <a:pt x="6307" y="318"/>
                    <a:pt x="6327" y="321"/>
                    <a:pt x="6346" y="326"/>
                  </a:cubicBezTo>
                  <a:cubicBezTo>
                    <a:pt x="6394" y="337"/>
                    <a:pt x="6430" y="373"/>
                    <a:pt x="6465" y="421"/>
                  </a:cubicBezTo>
                  <a:lnTo>
                    <a:pt x="6656" y="802"/>
                  </a:lnTo>
                  <a:cubicBezTo>
                    <a:pt x="6668" y="849"/>
                    <a:pt x="6715" y="873"/>
                    <a:pt x="6751" y="897"/>
                  </a:cubicBezTo>
                  <a:cubicBezTo>
                    <a:pt x="6769" y="901"/>
                    <a:pt x="6784" y="904"/>
                    <a:pt x="6799" y="904"/>
                  </a:cubicBezTo>
                  <a:cubicBezTo>
                    <a:pt x="6825" y="904"/>
                    <a:pt x="6848" y="896"/>
                    <a:pt x="6870" y="873"/>
                  </a:cubicBezTo>
                  <a:cubicBezTo>
                    <a:pt x="6870" y="873"/>
                    <a:pt x="7585" y="504"/>
                    <a:pt x="8513" y="397"/>
                  </a:cubicBezTo>
                  <a:cubicBezTo>
                    <a:pt x="8585" y="397"/>
                    <a:pt x="8644" y="421"/>
                    <a:pt x="8668" y="457"/>
                  </a:cubicBezTo>
                  <a:cubicBezTo>
                    <a:pt x="8716" y="504"/>
                    <a:pt x="8728" y="564"/>
                    <a:pt x="8716" y="623"/>
                  </a:cubicBezTo>
                  <a:lnTo>
                    <a:pt x="8620" y="1052"/>
                  </a:lnTo>
                  <a:cubicBezTo>
                    <a:pt x="8608" y="1099"/>
                    <a:pt x="8620" y="1147"/>
                    <a:pt x="8656" y="1171"/>
                  </a:cubicBezTo>
                  <a:cubicBezTo>
                    <a:pt x="8680" y="1207"/>
                    <a:pt x="8716" y="1230"/>
                    <a:pt x="8751" y="1254"/>
                  </a:cubicBezTo>
                  <a:cubicBezTo>
                    <a:pt x="8775" y="1254"/>
                    <a:pt x="9740" y="1397"/>
                    <a:pt x="10466" y="1933"/>
                  </a:cubicBezTo>
                  <a:cubicBezTo>
                    <a:pt x="10513" y="1969"/>
                    <a:pt x="10537" y="2028"/>
                    <a:pt x="10537" y="2088"/>
                  </a:cubicBezTo>
                  <a:cubicBezTo>
                    <a:pt x="10537" y="2147"/>
                    <a:pt x="10513" y="2207"/>
                    <a:pt x="10466" y="2231"/>
                  </a:cubicBezTo>
                  <a:lnTo>
                    <a:pt x="9751" y="2719"/>
                  </a:lnTo>
                  <a:cubicBezTo>
                    <a:pt x="9680" y="2647"/>
                    <a:pt x="9585" y="2588"/>
                    <a:pt x="9513" y="2516"/>
                  </a:cubicBezTo>
                  <a:cubicBezTo>
                    <a:pt x="9482" y="2491"/>
                    <a:pt x="9445" y="2478"/>
                    <a:pt x="9408" y="2478"/>
                  </a:cubicBezTo>
                  <a:cubicBezTo>
                    <a:pt x="9360" y="2478"/>
                    <a:pt x="9314" y="2500"/>
                    <a:pt x="9287" y="2540"/>
                  </a:cubicBezTo>
                  <a:cubicBezTo>
                    <a:pt x="9228" y="2623"/>
                    <a:pt x="9251" y="2719"/>
                    <a:pt x="9323" y="2766"/>
                  </a:cubicBezTo>
                  <a:cubicBezTo>
                    <a:pt x="10240" y="3493"/>
                    <a:pt x="10764" y="4588"/>
                    <a:pt x="10764" y="5755"/>
                  </a:cubicBezTo>
                  <a:lnTo>
                    <a:pt x="10764" y="10791"/>
                  </a:lnTo>
                  <a:cubicBezTo>
                    <a:pt x="10764" y="10874"/>
                    <a:pt x="10835" y="10958"/>
                    <a:pt x="10930" y="10958"/>
                  </a:cubicBezTo>
                  <a:cubicBezTo>
                    <a:pt x="11014" y="10958"/>
                    <a:pt x="11097" y="10874"/>
                    <a:pt x="11097" y="10791"/>
                  </a:cubicBezTo>
                  <a:lnTo>
                    <a:pt x="11097" y="5755"/>
                  </a:lnTo>
                  <a:cubicBezTo>
                    <a:pt x="11061" y="4707"/>
                    <a:pt x="10668" y="3719"/>
                    <a:pt x="9966" y="2957"/>
                  </a:cubicBezTo>
                  <a:lnTo>
                    <a:pt x="10621" y="2504"/>
                  </a:lnTo>
                  <a:cubicBezTo>
                    <a:pt x="10752" y="2409"/>
                    <a:pt x="10847" y="2242"/>
                    <a:pt x="10847" y="2076"/>
                  </a:cubicBezTo>
                  <a:cubicBezTo>
                    <a:pt x="10847" y="1921"/>
                    <a:pt x="10764" y="1766"/>
                    <a:pt x="10633" y="1659"/>
                  </a:cubicBezTo>
                  <a:cubicBezTo>
                    <a:pt x="10013" y="1219"/>
                    <a:pt x="9275" y="1028"/>
                    <a:pt x="8954" y="945"/>
                  </a:cubicBezTo>
                  <a:lnTo>
                    <a:pt x="9013" y="683"/>
                  </a:lnTo>
                  <a:cubicBezTo>
                    <a:pt x="9037" y="516"/>
                    <a:pt x="9001" y="349"/>
                    <a:pt x="8894" y="230"/>
                  </a:cubicBezTo>
                  <a:cubicBezTo>
                    <a:pt x="8803" y="129"/>
                    <a:pt x="8668" y="70"/>
                    <a:pt x="8526" y="70"/>
                  </a:cubicBezTo>
                  <a:cubicBezTo>
                    <a:pt x="8502" y="70"/>
                    <a:pt x="8478" y="72"/>
                    <a:pt x="8454" y="76"/>
                  </a:cubicBezTo>
                  <a:cubicBezTo>
                    <a:pt x="7704" y="147"/>
                    <a:pt x="7108" y="385"/>
                    <a:pt x="6834" y="516"/>
                  </a:cubicBezTo>
                  <a:lnTo>
                    <a:pt x="6715" y="278"/>
                  </a:lnTo>
                  <a:cubicBezTo>
                    <a:pt x="6656" y="159"/>
                    <a:pt x="6537" y="52"/>
                    <a:pt x="6406" y="28"/>
                  </a:cubicBezTo>
                  <a:cubicBezTo>
                    <a:pt x="6355" y="10"/>
                    <a:pt x="6303" y="0"/>
                    <a:pt x="6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9" name="Google Shape;18129;p64"/>
            <p:cNvSpPr/>
            <p:nvPr/>
          </p:nvSpPr>
          <p:spPr>
            <a:xfrm>
              <a:off x="1003597" y="2557554"/>
              <a:ext cx="49568" cy="60608"/>
            </a:xfrm>
            <a:custGeom>
              <a:rect b="b" l="l" r="r" t="t"/>
              <a:pathLst>
                <a:path extrusionOk="0" h="1894" w="1549">
                  <a:moveTo>
                    <a:pt x="774" y="0"/>
                  </a:moveTo>
                  <a:cubicBezTo>
                    <a:pt x="358" y="0"/>
                    <a:pt x="1" y="346"/>
                    <a:pt x="1" y="774"/>
                  </a:cubicBezTo>
                  <a:lnTo>
                    <a:pt x="1" y="1119"/>
                  </a:lnTo>
                  <a:cubicBezTo>
                    <a:pt x="1" y="1536"/>
                    <a:pt x="346" y="1893"/>
                    <a:pt x="774" y="1893"/>
                  </a:cubicBezTo>
                  <a:cubicBezTo>
                    <a:pt x="1203" y="1893"/>
                    <a:pt x="1548" y="1548"/>
                    <a:pt x="1548" y="1119"/>
                  </a:cubicBezTo>
                  <a:lnTo>
                    <a:pt x="1548" y="774"/>
                  </a:lnTo>
                  <a:cubicBezTo>
                    <a:pt x="1548" y="643"/>
                    <a:pt x="1513" y="548"/>
                    <a:pt x="1477" y="441"/>
                  </a:cubicBezTo>
                  <a:cubicBezTo>
                    <a:pt x="1443" y="389"/>
                    <a:pt x="1383" y="350"/>
                    <a:pt x="1322" y="350"/>
                  </a:cubicBezTo>
                  <a:cubicBezTo>
                    <a:pt x="1298" y="350"/>
                    <a:pt x="1274" y="356"/>
                    <a:pt x="1251" y="369"/>
                  </a:cubicBezTo>
                  <a:cubicBezTo>
                    <a:pt x="1179" y="405"/>
                    <a:pt x="1132" y="500"/>
                    <a:pt x="1179" y="584"/>
                  </a:cubicBezTo>
                  <a:cubicBezTo>
                    <a:pt x="1203" y="643"/>
                    <a:pt x="1215" y="703"/>
                    <a:pt x="1215" y="786"/>
                  </a:cubicBezTo>
                  <a:lnTo>
                    <a:pt x="1215" y="1119"/>
                  </a:lnTo>
                  <a:cubicBezTo>
                    <a:pt x="1215" y="1358"/>
                    <a:pt x="1024" y="1572"/>
                    <a:pt x="774" y="1572"/>
                  </a:cubicBezTo>
                  <a:cubicBezTo>
                    <a:pt x="536" y="1572"/>
                    <a:pt x="322" y="1381"/>
                    <a:pt x="322" y="1119"/>
                  </a:cubicBezTo>
                  <a:lnTo>
                    <a:pt x="322" y="786"/>
                  </a:lnTo>
                  <a:cubicBezTo>
                    <a:pt x="322" y="548"/>
                    <a:pt x="524" y="334"/>
                    <a:pt x="774" y="334"/>
                  </a:cubicBezTo>
                  <a:cubicBezTo>
                    <a:pt x="858" y="334"/>
                    <a:pt x="941" y="262"/>
                    <a:pt x="941" y="167"/>
                  </a:cubicBezTo>
                  <a:cubicBezTo>
                    <a:pt x="941" y="84"/>
                    <a:pt x="858" y="0"/>
                    <a:pt x="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30" name="Google Shape;18130;p64"/>
          <p:cNvGrpSpPr/>
          <p:nvPr/>
        </p:nvGrpSpPr>
        <p:grpSpPr>
          <a:xfrm>
            <a:off x="6869040" y="2517146"/>
            <a:ext cx="354752" cy="275904"/>
            <a:chOff x="6896909" y="2440946"/>
            <a:chExt cx="354752" cy="275904"/>
          </a:xfrm>
        </p:grpSpPr>
        <p:sp>
          <p:nvSpPr>
            <p:cNvPr id="18131" name="Google Shape;18131;p64"/>
            <p:cNvSpPr/>
            <p:nvPr/>
          </p:nvSpPr>
          <p:spPr>
            <a:xfrm>
              <a:off x="7052365" y="2573938"/>
              <a:ext cx="32416" cy="32416"/>
            </a:xfrm>
            <a:custGeom>
              <a:rect b="b" l="l" r="r" t="t"/>
              <a:pathLst>
                <a:path extrusionOk="0" h="1013" w="1013">
                  <a:moveTo>
                    <a:pt x="512" y="346"/>
                  </a:moveTo>
                  <a:cubicBezTo>
                    <a:pt x="607" y="346"/>
                    <a:pt x="691" y="429"/>
                    <a:pt x="691" y="524"/>
                  </a:cubicBezTo>
                  <a:cubicBezTo>
                    <a:pt x="691" y="607"/>
                    <a:pt x="607" y="703"/>
                    <a:pt x="512" y="703"/>
                  </a:cubicBezTo>
                  <a:cubicBezTo>
                    <a:pt x="405" y="703"/>
                    <a:pt x="334" y="607"/>
                    <a:pt x="334" y="524"/>
                  </a:cubicBezTo>
                  <a:cubicBezTo>
                    <a:pt x="334" y="429"/>
                    <a:pt x="417" y="346"/>
                    <a:pt x="512" y="346"/>
                  </a:cubicBezTo>
                  <a:close/>
                  <a:moveTo>
                    <a:pt x="512" y="0"/>
                  </a:moveTo>
                  <a:cubicBezTo>
                    <a:pt x="226" y="0"/>
                    <a:pt x="0" y="226"/>
                    <a:pt x="0" y="500"/>
                  </a:cubicBezTo>
                  <a:cubicBezTo>
                    <a:pt x="0" y="786"/>
                    <a:pt x="226" y="1012"/>
                    <a:pt x="512" y="1012"/>
                  </a:cubicBezTo>
                  <a:cubicBezTo>
                    <a:pt x="786" y="1012"/>
                    <a:pt x="1012" y="786"/>
                    <a:pt x="1012" y="500"/>
                  </a:cubicBezTo>
                  <a:cubicBezTo>
                    <a:pt x="1012" y="226"/>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2" name="Google Shape;18132;p64"/>
            <p:cNvSpPr/>
            <p:nvPr/>
          </p:nvSpPr>
          <p:spPr>
            <a:xfrm>
              <a:off x="6896909" y="2440946"/>
              <a:ext cx="354752" cy="275904"/>
            </a:xfrm>
            <a:custGeom>
              <a:rect b="b" l="l" r="r" t="t"/>
              <a:pathLst>
                <a:path extrusionOk="0" h="8622" w="11086">
                  <a:moveTo>
                    <a:pt x="3882" y="4847"/>
                  </a:moveTo>
                  <a:cubicBezTo>
                    <a:pt x="3894" y="5049"/>
                    <a:pt x="3953" y="5454"/>
                    <a:pt x="4132" y="5883"/>
                  </a:cubicBezTo>
                  <a:cubicBezTo>
                    <a:pt x="4370" y="6466"/>
                    <a:pt x="4870" y="7192"/>
                    <a:pt x="5930" y="7502"/>
                  </a:cubicBezTo>
                  <a:cubicBezTo>
                    <a:pt x="5942" y="7538"/>
                    <a:pt x="5965" y="7550"/>
                    <a:pt x="5977" y="7585"/>
                  </a:cubicBezTo>
                  <a:cubicBezTo>
                    <a:pt x="4668" y="7585"/>
                    <a:pt x="3441" y="6823"/>
                    <a:pt x="2846" y="5645"/>
                  </a:cubicBezTo>
                  <a:cubicBezTo>
                    <a:pt x="2820" y="5592"/>
                    <a:pt x="2762" y="5559"/>
                    <a:pt x="2700" y="5559"/>
                  </a:cubicBezTo>
                  <a:cubicBezTo>
                    <a:pt x="2677" y="5559"/>
                    <a:pt x="2654" y="5564"/>
                    <a:pt x="2632" y="5573"/>
                  </a:cubicBezTo>
                  <a:cubicBezTo>
                    <a:pt x="2489" y="5597"/>
                    <a:pt x="2465" y="5704"/>
                    <a:pt x="2513" y="5776"/>
                  </a:cubicBezTo>
                  <a:cubicBezTo>
                    <a:pt x="2834" y="6418"/>
                    <a:pt x="3322" y="6942"/>
                    <a:pt x="3941" y="7323"/>
                  </a:cubicBezTo>
                  <a:cubicBezTo>
                    <a:pt x="4275" y="7538"/>
                    <a:pt x="4644" y="7681"/>
                    <a:pt x="5037" y="7788"/>
                  </a:cubicBezTo>
                  <a:cubicBezTo>
                    <a:pt x="4967" y="7792"/>
                    <a:pt x="4898" y="7794"/>
                    <a:pt x="4829" y="7794"/>
                  </a:cubicBezTo>
                  <a:cubicBezTo>
                    <a:pt x="4067" y="7794"/>
                    <a:pt x="3326" y="7554"/>
                    <a:pt x="2715" y="7073"/>
                  </a:cubicBezTo>
                  <a:cubicBezTo>
                    <a:pt x="1989" y="6526"/>
                    <a:pt x="1512" y="5740"/>
                    <a:pt x="1358" y="4847"/>
                  </a:cubicBezTo>
                  <a:lnTo>
                    <a:pt x="2191" y="4847"/>
                  </a:lnTo>
                  <a:cubicBezTo>
                    <a:pt x="2215" y="4918"/>
                    <a:pt x="2227" y="4990"/>
                    <a:pt x="2251" y="5061"/>
                  </a:cubicBezTo>
                  <a:cubicBezTo>
                    <a:pt x="2274" y="5144"/>
                    <a:pt x="2346" y="5180"/>
                    <a:pt x="2417" y="5180"/>
                  </a:cubicBezTo>
                  <a:lnTo>
                    <a:pt x="2465" y="5180"/>
                  </a:lnTo>
                  <a:cubicBezTo>
                    <a:pt x="2548" y="5156"/>
                    <a:pt x="2596" y="5061"/>
                    <a:pt x="2584" y="4990"/>
                  </a:cubicBezTo>
                  <a:cubicBezTo>
                    <a:pt x="2572" y="4942"/>
                    <a:pt x="2548" y="4906"/>
                    <a:pt x="2548" y="4847"/>
                  </a:cubicBezTo>
                  <a:close/>
                  <a:moveTo>
                    <a:pt x="1001" y="4823"/>
                  </a:moveTo>
                  <a:cubicBezTo>
                    <a:pt x="1155" y="5823"/>
                    <a:pt x="1679" y="6704"/>
                    <a:pt x="2489" y="7323"/>
                  </a:cubicBezTo>
                  <a:cubicBezTo>
                    <a:pt x="2953" y="7681"/>
                    <a:pt x="3477" y="7919"/>
                    <a:pt x="4025" y="8026"/>
                  </a:cubicBezTo>
                  <a:cubicBezTo>
                    <a:pt x="3959" y="8030"/>
                    <a:pt x="3893" y="8032"/>
                    <a:pt x="3827" y="8032"/>
                  </a:cubicBezTo>
                  <a:cubicBezTo>
                    <a:pt x="3076" y="8032"/>
                    <a:pt x="2350" y="7782"/>
                    <a:pt x="1715" y="7311"/>
                  </a:cubicBezTo>
                  <a:cubicBezTo>
                    <a:pt x="929" y="6704"/>
                    <a:pt x="441" y="5811"/>
                    <a:pt x="334" y="4823"/>
                  </a:cubicBezTo>
                  <a:close/>
                  <a:moveTo>
                    <a:pt x="6858" y="370"/>
                  </a:moveTo>
                  <a:lnTo>
                    <a:pt x="6858" y="370"/>
                  </a:lnTo>
                  <a:cubicBezTo>
                    <a:pt x="7585" y="572"/>
                    <a:pt x="7823" y="1227"/>
                    <a:pt x="7835" y="1251"/>
                  </a:cubicBezTo>
                  <a:cubicBezTo>
                    <a:pt x="7847" y="1311"/>
                    <a:pt x="7930" y="1358"/>
                    <a:pt x="7989" y="1358"/>
                  </a:cubicBezTo>
                  <a:lnTo>
                    <a:pt x="8168" y="1358"/>
                  </a:lnTo>
                  <a:cubicBezTo>
                    <a:pt x="9609" y="1358"/>
                    <a:pt x="10764" y="2537"/>
                    <a:pt x="10764" y="3966"/>
                  </a:cubicBezTo>
                  <a:cubicBezTo>
                    <a:pt x="10752" y="5335"/>
                    <a:pt x="9835" y="6526"/>
                    <a:pt x="8537" y="6883"/>
                  </a:cubicBezTo>
                  <a:lnTo>
                    <a:pt x="7525" y="7169"/>
                  </a:lnTo>
                  <a:lnTo>
                    <a:pt x="7454" y="6716"/>
                  </a:lnTo>
                  <a:cubicBezTo>
                    <a:pt x="7432" y="6630"/>
                    <a:pt x="7363" y="6583"/>
                    <a:pt x="7280" y="6583"/>
                  </a:cubicBezTo>
                  <a:cubicBezTo>
                    <a:pt x="7270" y="6583"/>
                    <a:pt x="7261" y="6584"/>
                    <a:pt x="7251" y="6585"/>
                  </a:cubicBezTo>
                  <a:cubicBezTo>
                    <a:pt x="7168" y="6597"/>
                    <a:pt x="7108" y="6692"/>
                    <a:pt x="7120" y="6776"/>
                  </a:cubicBezTo>
                  <a:lnTo>
                    <a:pt x="7358" y="8073"/>
                  </a:lnTo>
                  <a:cubicBezTo>
                    <a:pt x="7370" y="8145"/>
                    <a:pt x="7347" y="8204"/>
                    <a:pt x="7287" y="8252"/>
                  </a:cubicBezTo>
                  <a:cubicBezTo>
                    <a:pt x="7255" y="8278"/>
                    <a:pt x="7216" y="8289"/>
                    <a:pt x="7180" y="8289"/>
                  </a:cubicBezTo>
                  <a:cubicBezTo>
                    <a:pt x="7148" y="8289"/>
                    <a:pt x="7119" y="8280"/>
                    <a:pt x="7097" y="8264"/>
                  </a:cubicBezTo>
                  <a:cubicBezTo>
                    <a:pt x="6287" y="7823"/>
                    <a:pt x="6049" y="7061"/>
                    <a:pt x="6049" y="7049"/>
                  </a:cubicBezTo>
                  <a:cubicBezTo>
                    <a:pt x="6030" y="6976"/>
                    <a:pt x="5969" y="6930"/>
                    <a:pt x="5909" y="6930"/>
                  </a:cubicBezTo>
                  <a:cubicBezTo>
                    <a:pt x="5892" y="6930"/>
                    <a:pt x="5874" y="6934"/>
                    <a:pt x="5858" y="6942"/>
                  </a:cubicBezTo>
                  <a:cubicBezTo>
                    <a:pt x="5787" y="6954"/>
                    <a:pt x="5739" y="7026"/>
                    <a:pt x="5739" y="7109"/>
                  </a:cubicBezTo>
                  <a:cubicBezTo>
                    <a:pt x="5108" y="6847"/>
                    <a:pt x="4668" y="6407"/>
                    <a:pt x="4394" y="5764"/>
                  </a:cubicBezTo>
                  <a:cubicBezTo>
                    <a:pt x="4239" y="5395"/>
                    <a:pt x="4191" y="5037"/>
                    <a:pt x="4156" y="4847"/>
                  </a:cubicBezTo>
                  <a:lnTo>
                    <a:pt x="4334" y="4847"/>
                  </a:lnTo>
                  <a:cubicBezTo>
                    <a:pt x="4430" y="4847"/>
                    <a:pt x="4501" y="4763"/>
                    <a:pt x="4501" y="4680"/>
                  </a:cubicBezTo>
                  <a:cubicBezTo>
                    <a:pt x="4501" y="4585"/>
                    <a:pt x="4430" y="4513"/>
                    <a:pt x="4334" y="4513"/>
                  </a:cubicBezTo>
                  <a:lnTo>
                    <a:pt x="334" y="4513"/>
                  </a:lnTo>
                  <a:lnTo>
                    <a:pt x="334" y="4502"/>
                  </a:lnTo>
                  <a:cubicBezTo>
                    <a:pt x="334" y="4204"/>
                    <a:pt x="572" y="3966"/>
                    <a:pt x="870" y="3966"/>
                  </a:cubicBezTo>
                  <a:lnTo>
                    <a:pt x="8418" y="3966"/>
                  </a:lnTo>
                  <a:cubicBezTo>
                    <a:pt x="9025" y="3966"/>
                    <a:pt x="9537" y="3454"/>
                    <a:pt x="9537" y="2847"/>
                  </a:cubicBezTo>
                  <a:cubicBezTo>
                    <a:pt x="9537" y="2239"/>
                    <a:pt x="9025" y="1727"/>
                    <a:pt x="8418" y="1727"/>
                  </a:cubicBezTo>
                  <a:lnTo>
                    <a:pt x="7989" y="1727"/>
                  </a:lnTo>
                  <a:cubicBezTo>
                    <a:pt x="7906" y="1727"/>
                    <a:pt x="7847" y="1775"/>
                    <a:pt x="7835" y="1835"/>
                  </a:cubicBezTo>
                  <a:cubicBezTo>
                    <a:pt x="7835" y="1846"/>
                    <a:pt x="7597" y="2525"/>
                    <a:pt x="6858" y="2716"/>
                  </a:cubicBezTo>
                  <a:cubicBezTo>
                    <a:pt x="6894" y="2573"/>
                    <a:pt x="6930" y="2394"/>
                    <a:pt x="6930" y="2156"/>
                  </a:cubicBezTo>
                  <a:cubicBezTo>
                    <a:pt x="6930" y="1823"/>
                    <a:pt x="7168" y="1704"/>
                    <a:pt x="7180" y="1704"/>
                  </a:cubicBezTo>
                  <a:cubicBezTo>
                    <a:pt x="7239" y="1668"/>
                    <a:pt x="7287" y="1608"/>
                    <a:pt x="7287" y="1549"/>
                  </a:cubicBezTo>
                  <a:cubicBezTo>
                    <a:pt x="7287" y="1489"/>
                    <a:pt x="7251" y="1430"/>
                    <a:pt x="7192" y="1406"/>
                  </a:cubicBezTo>
                  <a:cubicBezTo>
                    <a:pt x="7180" y="1406"/>
                    <a:pt x="6942" y="1287"/>
                    <a:pt x="6942" y="930"/>
                  </a:cubicBezTo>
                  <a:cubicBezTo>
                    <a:pt x="6942" y="692"/>
                    <a:pt x="6918" y="513"/>
                    <a:pt x="6858" y="370"/>
                  </a:cubicBezTo>
                  <a:close/>
                  <a:moveTo>
                    <a:pt x="6406" y="1"/>
                  </a:moveTo>
                  <a:cubicBezTo>
                    <a:pt x="6323" y="1"/>
                    <a:pt x="6239" y="72"/>
                    <a:pt x="6239" y="168"/>
                  </a:cubicBezTo>
                  <a:cubicBezTo>
                    <a:pt x="6239" y="263"/>
                    <a:pt x="6323" y="334"/>
                    <a:pt x="6394" y="334"/>
                  </a:cubicBezTo>
                  <a:cubicBezTo>
                    <a:pt x="6454" y="346"/>
                    <a:pt x="6585" y="465"/>
                    <a:pt x="6585" y="942"/>
                  </a:cubicBezTo>
                  <a:cubicBezTo>
                    <a:pt x="6585" y="1239"/>
                    <a:pt x="6704" y="1430"/>
                    <a:pt x="6823" y="1549"/>
                  </a:cubicBezTo>
                  <a:cubicBezTo>
                    <a:pt x="6704" y="1668"/>
                    <a:pt x="6585" y="1870"/>
                    <a:pt x="6585" y="2168"/>
                  </a:cubicBezTo>
                  <a:cubicBezTo>
                    <a:pt x="6585" y="2644"/>
                    <a:pt x="6454" y="2763"/>
                    <a:pt x="6394" y="2775"/>
                  </a:cubicBezTo>
                  <a:cubicBezTo>
                    <a:pt x="6299" y="2775"/>
                    <a:pt x="6239" y="2847"/>
                    <a:pt x="6239" y="2942"/>
                  </a:cubicBezTo>
                  <a:cubicBezTo>
                    <a:pt x="6239" y="3025"/>
                    <a:pt x="6323" y="3097"/>
                    <a:pt x="6406" y="3097"/>
                  </a:cubicBezTo>
                  <a:cubicBezTo>
                    <a:pt x="7097" y="3097"/>
                    <a:pt x="7525" y="2787"/>
                    <a:pt x="7763" y="2537"/>
                  </a:cubicBezTo>
                  <a:cubicBezTo>
                    <a:pt x="7918" y="2358"/>
                    <a:pt x="8025" y="2180"/>
                    <a:pt x="8073" y="2073"/>
                  </a:cubicBezTo>
                  <a:lnTo>
                    <a:pt x="8406" y="2073"/>
                  </a:lnTo>
                  <a:cubicBezTo>
                    <a:pt x="8835" y="2073"/>
                    <a:pt x="9192" y="2430"/>
                    <a:pt x="9192" y="2858"/>
                  </a:cubicBezTo>
                  <a:cubicBezTo>
                    <a:pt x="9192" y="3299"/>
                    <a:pt x="8835" y="3656"/>
                    <a:pt x="8406" y="3656"/>
                  </a:cubicBezTo>
                  <a:lnTo>
                    <a:pt x="858" y="3656"/>
                  </a:lnTo>
                  <a:cubicBezTo>
                    <a:pt x="381" y="3656"/>
                    <a:pt x="0" y="4037"/>
                    <a:pt x="0" y="4502"/>
                  </a:cubicBezTo>
                  <a:cubicBezTo>
                    <a:pt x="0" y="5716"/>
                    <a:pt x="560" y="6835"/>
                    <a:pt x="1524" y="7561"/>
                  </a:cubicBezTo>
                  <a:cubicBezTo>
                    <a:pt x="2203" y="8085"/>
                    <a:pt x="3025" y="8359"/>
                    <a:pt x="3858" y="8359"/>
                  </a:cubicBezTo>
                  <a:cubicBezTo>
                    <a:pt x="4203" y="8359"/>
                    <a:pt x="4549" y="8312"/>
                    <a:pt x="4894" y="8216"/>
                  </a:cubicBezTo>
                  <a:lnTo>
                    <a:pt x="6120" y="7883"/>
                  </a:lnTo>
                  <a:cubicBezTo>
                    <a:pt x="6299" y="8121"/>
                    <a:pt x="6573" y="8359"/>
                    <a:pt x="6918" y="8562"/>
                  </a:cubicBezTo>
                  <a:cubicBezTo>
                    <a:pt x="6989" y="8609"/>
                    <a:pt x="7073" y="8621"/>
                    <a:pt x="7144" y="8621"/>
                  </a:cubicBezTo>
                  <a:cubicBezTo>
                    <a:pt x="7251" y="8621"/>
                    <a:pt x="7358" y="8597"/>
                    <a:pt x="7442" y="8538"/>
                  </a:cubicBezTo>
                  <a:cubicBezTo>
                    <a:pt x="7608" y="8419"/>
                    <a:pt x="7680" y="8216"/>
                    <a:pt x="7656" y="8026"/>
                  </a:cubicBezTo>
                  <a:lnTo>
                    <a:pt x="7549" y="7490"/>
                  </a:lnTo>
                  <a:lnTo>
                    <a:pt x="8597" y="7204"/>
                  </a:lnTo>
                  <a:cubicBezTo>
                    <a:pt x="10037" y="6811"/>
                    <a:pt x="11049" y="5478"/>
                    <a:pt x="11049" y="3978"/>
                  </a:cubicBezTo>
                  <a:cubicBezTo>
                    <a:pt x="11085" y="2358"/>
                    <a:pt x="9752" y="1037"/>
                    <a:pt x="8132" y="1037"/>
                  </a:cubicBezTo>
                  <a:lnTo>
                    <a:pt x="8073" y="1037"/>
                  </a:lnTo>
                  <a:cubicBezTo>
                    <a:pt x="8025" y="930"/>
                    <a:pt x="7918" y="751"/>
                    <a:pt x="7763" y="572"/>
                  </a:cubicBezTo>
                  <a:cubicBezTo>
                    <a:pt x="7525" y="299"/>
                    <a:pt x="7097" y="1"/>
                    <a:pt x="6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133" name="Google Shape;18133;p64"/>
          <p:cNvSpPr/>
          <p:nvPr/>
        </p:nvSpPr>
        <p:spPr>
          <a:xfrm>
            <a:off x="6319632" y="2524954"/>
            <a:ext cx="354752" cy="330176"/>
          </a:xfrm>
          <a:custGeom>
            <a:rect b="b" l="l" r="r" t="t"/>
            <a:pathLst>
              <a:path extrusionOk="0" h="10318" w="11086">
                <a:moveTo>
                  <a:pt x="3811" y="745"/>
                </a:moveTo>
                <a:cubicBezTo>
                  <a:pt x="3906" y="745"/>
                  <a:pt x="3989" y="829"/>
                  <a:pt x="3989" y="924"/>
                </a:cubicBezTo>
                <a:cubicBezTo>
                  <a:pt x="3989" y="1031"/>
                  <a:pt x="3906" y="1102"/>
                  <a:pt x="3811" y="1102"/>
                </a:cubicBezTo>
                <a:cubicBezTo>
                  <a:pt x="3727" y="1102"/>
                  <a:pt x="3632" y="1031"/>
                  <a:pt x="3632" y="924"/>
                </a:cubicBezTo>
                <a:cubicBezTo>
                  <a:pt x="3632" y="817"/>
                  <a:pt x="3727" y="745"/>
                  <a:pt x="3811" y="745"/>
                </a:cubicBezTo>
                <a:close/>
                <a:moveTo>
                  <a:pt x="8742" y="532"/>
                </a:moveTo>
                <a:cubicBezTo>
                  <a:pt x="9296" y="532"/>
                  <a:pt x="9880" y="576"/>
                  <a:pt x="10347" y="709"/>
                </a:cubicBezTo>
                <a:cubicBezTo>
                  <a:pt x="10073" y="924"/>
                  <a:pt x="9657" y="1269"/>
                  <a:pt x="9335" y="1686"/>
                </a:cubicBezTo>
                <a:cubicBezTo>
                  <a:pt x="8847" y="1245"/>
                  <a:pt x="8252" y="876"/>
                  <a:pt x="7561" y="590"/>
                </a:cubicBezTo>
                <a:cubicBezTo>
                  <a:pt x="7890" y="559"/>
                  <a:pt x="8307" y="532"/>
                  <a:pt x="8742" y="532"/>
                </a:cubicBezTo>
                <a:close/>
                <a:moveTo>
                  <a:pt x="4519" y="339"/>
                </a:moveTo>
                <a:cubicBezTo>
                  <a:pt x="5432" y="339"/>
                  <a:pt x="6383" y="508"/>
                  <a:pt x="7240" y="829"/>
                </a:cubicBezTo>
                <a:cubicBezTo>
                  <a:pt x="8252" y="1221"/>
                  <a:pt x="9085" y="1781"/>
                  <a:pt x="9692" y="2507"/>
                </a:cubicBezTo>
                <a:cubicBezTo>
                  <a:pt x="9323" y="2305"/>
                  <a:pt x="8859" y="2114"/>
                  <a:pt x="8335" y="1995"/>
                </a:cubicBezTo>
                <a:cubicBezTo>
                  <a:pt x="8013" y="1722"/>
                  <a:pt x="7668" y="1495"/>
                  <a:pt x="7323" y="1317"/>
                </a:cubicBezTo>
                <a:cubicBezTo>
                  <a:pt x="6740" y="1043"/>
                  <a:pt x="6073" y="817"/>
                  <a:pt x="5311" y="686"/>
                </a:cubicBezTo>
                <a:cubicBezTo>
                  <a:pt x="5298" y="682"/>
                  <a:pt x="5286" y="680"/>
                  <a:pt x="5273" y="680"/>
                </a:cubicBezTo>
                <a:cubicBezTo>
                  <a:pt x="5201" y="680"/>
                  <a:pt x="5130" y="736"/>
                  <a:pt x="5120" y="817"/>
                </a:cubicBezTo>
                <a:cubicBezTo>
                  <a:pt x="5108" y="900"/>
                  <a:pt x="5168" y="995"/>
                  <a:pt x="5251" y="1007"/>
                </a:cubicBezTo>
                <a:cubicBezTo>
                  <a:pt x="5537" y="1055"/>
                  <a:pt x="5787" y="1114"/>
                  <a:pt x="6049" y="1186"/>
                </a:cubicBezTo>
                <a:cubicBezTo>
                  <a:pt x="5966" y="1531"/>
                  <a:pt x="5656" y="1757"/>
                  <a:pt x="5656" y="1757"/>
                </a:cubicBezTo>
                <a:cubicBezTo>
                  <a:pt x="5585" y="1793"/>
                  <a:pt x="5573" y="1900"/>
                  <a:pt x="5608" y="1972"/>
                </a:cubicBezTo>
                <a:cubicBezTo>
                  <a:pt x="5644" y="2019"/>
                  <a:pt x="5704" y="2055"/>
                  <a:pt x="5751" y="2055"/>
                </a:cubicBezTo>
                <a:cubicBezTo>
                  <a:pt x="5775" y="2055"/>
                  <a:pt x="5811" y="2031"/>
                  <a:pt x="5835" y="2019"/>
                </a:cubicBezTo>
                <a:cubicBezTo>
                  <a:pt x="5847" y="2007"/>
                  <a:pt x="6239" y="1733"/>
                  <a:pt x="6359" y="1281"/>
                </a:cubicBezTo>
                <a:cubicBezTo>
                  <a:pt x="6466" y="1305"/>
                  <a:pt x="6561" y="1352"/>
                  <a:pt x="6656" y="1376"/>
                </a:cubicBezTo>
                <a:cubicBezTo>
                  <a:pt x="6644" y="1662"/>
                  <a:pt x="6406" y="1876"/>
                  <a:pt x="6406" y="1888"/>
                </a:cubicBezTo>
                <a:cubicBezTo>
                  <a:pt x="6347" y="1948"/>
                  <a:pt x="6323" y="2055"/>
                  <a:pt x="6382" y="2114"/>
                </a:cubicBezTo>
                <a:cubicBezTo>
                  <a:pt x="6418" y="2138"/>
                  <a:pt x="6466" y="2174"/>
                  <a:pt x="6501" y="2174"/>
                </a:cubicBezTo>
                <a:cubicBezTo>
                  <a:pt x="6549" y="2174"/>
                  <a:pt x="6585" y="2150"/>
                  <a:pt x="6609" y="2126"/>
                </a:cubicBezTo>
                <a:cubicBezTo>
                  <a:pt x="6620" y="2114"/>
                  <a:pt x="6894" y="1876"/>
                  <a:pt x="6954" y="1519"/>
                </a:cubicBezTo>
                <a:cubicBezTo>
                  <a:pt x="7025" y="1543"/>
                  <a:pt x="7085" y="1579"/>
                  <a:pt x="7156" y="1602"/>
                </a:cubicBezTo>
                <a:cubicBezTo>
                  <a:pt x="7192" y="1614"/>
                  <a:pt x="7216" y="1638"/>
                  <a:pt x="7263" y="1650"/>
                </a:cubicBezTo>
                <a:cubicBezTo>
                  <a:pt x="7240" y="1829"/>
                  <a:pt x="7085" y="1972"/>
                  <a:pt x="7085" y="1972"/>
                </a:cubicBezTo>
                <a:cubicBezTo>
                  <a:pt x="7025" y="2031"/>
                  <a:pt x="7013" y="2138"/>
                  <a:pt x="7073" y="2198"/>
                </a:cubicBezTo>
                <a:cubicBezTo>
                  <a:pt x="7097" y="2233"/>
                  <a:pt x="7144" y="2257"/>
                  <a:pt x="7192" y="2257"/>
                </a:cubicBezTo>
                <a:cubicBezTo>
                  <a:pt x="7240" y="2257"/>
                  <a:pt x="7263" y="2245"/>
                  <a:pt x="7299" y="2210"/>
                </a:cubicBezTo>
                <a:cubicBezTo>
                  <a:pt x="7311" y="2198"/>
                  <a:pt x="7478" y="2055"/>
                  <a:pt x="7549" y="1817"/>
                </a:cubicBezTo>
                <a:cubicBezTo>
                  <a:pt x="7740" y="1936"/>
                  <a:pt x="7930" y="2079"/>
                  <a:pt x="8133" y="2245"/>
                </a:cubicBezTo>
                <a:cubicBezTo>
                  <a:pt x="8144" y="2257"/>
                  <a:pt x="8168" y="2269"/>
                  <a:pt x="8204" y="2269"/>
                </a:cubicBezTo>
                <a:cubicBezTo>
                  <a:pt x="9395" y="2543"/>
                  <a:pt x="10216" y="3198"/>
                  <a:pt x="10573" y="3555"/>
                </a:cubicBezTo>
                <a:lnTo>
                  <a:pt x="9621" y="3615"/>
                </a:lnTo>
                <a:cubicBezTo>
                  <a:pt x="9561" y="3615"/>
                  <a:pt x="9514" y="3638"/>
                  <a:pt x="9478" y="3698"/>
                </a:cubicBezTo>
                <a:cubicBezTo>
                  <a:pt x="9454" y="3746"/>
                  <a:pt x="9454" y="3805"/>
                  <a:pt x="9478" y="3865"/>
                </a:cubicBezTo>
                <a:cubicBezTo>
                  <a:pt x="9537" y="3960"/>
                  <a:pt x="9585" y="4055"/>
                  <a:pt x="9645" y="4150"/>
                </a:cubicBezTo>
                <a:cubicBezTo>
                  <a:pt x="9680" y="4210"/>
                  <a:pt x="9740" y="4234"/>
                  <a:pt x="9799" y="4234"/>
                </a:cubicBezTo>
                <a:cubicBezTo>
                  <a:pt x="9823" y="4234"/>
                  <a:pt x="9835" y="4234"/>
                  <a:pt x="9871" y="4222"/>
                </a:cubicBezTo>
                <a:cubicBezTo>
                  <a:pt x="9942" y="4174"/>
                  <a:pt x="9978" y="4091"/>
                  <a:pt x="9942" y="3996"/>
                </a:cubicBezTo>
                <a:cubicBezTo>
                  <a:pt x="9930" y="3972"/>
                  <a:pt x="9918" y="3960"/>
                  <a:pt x="9895" y="3924"/>
                </a:cubicBezTo>
                <a:lnTo>
                  <a:pt x="10466" y="3900"/>
                </a:lnTo>
                <a:cubicBezTo>
                  <a:pt x="10657" y="4436"/>
                  <a:pt x="10752" y="4996"/>
                  <a:pt x="10752" y="5603"/>
                </a:cubicBezTo>
                <a:cubicBezTo>
                  <a:pt x="10752" y="6329"/>
                  <a:pt x="10597" y="6960"/>
                  <a:pt x="10299" y="7484"/>
                </a:cubicBezTo>
                <a:cubicBezTo>
                  <a:pt x="10359" y="7317"/>
                  <a:pt x="10419" y="7163"/>
                  <a:pt x="10454" y="6996"/>
                </a:cubicBezTo>
                <a:cubicBezTo>
                  <a:pt x="10597" y="6282"/>
                  <a:pt x="10526" y="5472"/>
                  <a:pt x="10228" y="4674"/>
                </a:cubicBezTo>
                <a:cubicBezTo>
                  <a:pt x="10201" y="4603"/>
                  <a:pt x="10148" y="4565"/>
                  <a:pt x="10084" y="4565"/>
                </a:cubicBezTo>
                <a:cubicBezTo>
                  <a:pt x="10062" y="4565"/>
                  <a:pt x="10038" y="4570"/>
                  <a:pt x="10014" y="4579"/>
                </a:cubicBezTo>
                <a:cubicBezTo>
                  <a:pt x="9930" y="4615"/>
                  <a:pt x="9883" y="4698"/>
                  <a:pt x="9930" y="4793"/>
                </a:cubicBezTo>
                <a:cubicBezTo>
                  <a:pt x="10216" y="5532"/>
                  <a:pt x="10276" y="6282"/>
                  <a:pt x="10133" y="6936"/>
                </a:cubicBezTo>
                <a:cubicBezTo>
                  <a:pt x="9978" y="7663"/>
                  <a:pt x="9573" y="8270"/>
                  <a:pt x="8906" y="8746"/>
                </a:cubicBezTo>
                <a:cubicBezTo>
                  <a:pt x="8454" y="8972"/>
                  <a:pt x="7966" y="9103"/>
                  <a:pt x="7502" y="9199"/>
                </a:cubicBezTo>
                <a:cubicBezTo>
                  <a:pt x="7621" y="9139"/>
                  <a:pt x="7740" y="9056"/>
                  <a:pt x="7859" y="8996"/>
                </a:cubicBezTo>
                <a:cubicBezTo>
                  <a:pt x="8990" y="8318"/>
                  <a:pt x="9478" y="7353"/>
                  <a:pt x="9287" y="6234"/>
                </a:cubicBezTo>
                <a:cubicBezTo>
                  <a:pt x="9276" y="6055"/>
                  <a:pt x="9228" y="5877"/>
                  <a:pt x="9156" y="5698"/>
                </a:cubicBezTo>
                <a:cubicBezTo>
                  <a:pt x="8930" y="5091"/>
                  <a:pt x="8454" y="4555"/>
                  <a:pt x="7799" y="4138"/>
                </a:cubicBezTo>
                <a:cubicBezTo>
                  <a:pt x="7097" y="3686"/>
                  <a:pt x="6192" y="3400"/>
                  <a:pt x="5192" y="3305"/>
                </a:cubicBezTo>
                <a:cubicBezTo>
                  <a:pt x="3977" y="3186"/>
                  <a:pt x="2572" y="2984"/>
                  <a:pt x="2179" y="2543"/>
                </a:cubicBezTo>
                <a:cubicBezTo>
                  <a:pt x="2509" y="2503"/>
                  <a:pt x="2897" y="2463"/>
                  <a:pt x="3382" y="2463"/>
                </a:cubicBezTo>
                <a:cubicBezTo>
                  <a:pt x="3616" y="2463"/>
                  <a:pt x="3873" y="2472"/>
                  <a:pt x="4156" y="2495"/>
                </a:cubicBezTo>
                <a:cubicBezTo>
                  <a:pt x="4162" y="2496"/>
                  <a:pt x="4168" y="2497"/>
                  <a:pt x="4174" y="2497"/>
                </a:cubicBezTo>
                <a:cubicBezTo>
                  <a:pt x="4251" y="2497"/>
                  <a:pt x="4323" y="2430"/>
                  <a:pt x="4334" y="2353"/>
                </a:cubicBezTo>
                <a:cubicBezTo>
                  <a:pt x="4346" y="2257"/>
                  <a:pt x="4275" y="2186"/>
                  <a:pt x="4180" y="2174"/>
                </a:cubicBezTo>
                <a:cubicBezTo>
                  <a:pt x="3861" y="2140"/>
                  <a:pt x="3573" y="2128"/>
                  <a:pt x="3313" y="2128"/>
                </a:cubicBezTo>
                <a:cubicBezTo>
                  <a:pt x="2834" y="2128"/>
                  <a:pt x="2448" y="2171"/>
                  <a:pt x="2132" y="2210"/>
                </a:cubicBezTo>
                <a:cubicBezTo>
                  <a:pt x="1890" y="2235"/>
                  <a:pt x="1689" y="2261"/>
                  <a:pt x="1516" y="2261"/>
                </a:cubicBezTo>
                <a:cubicBezTo>
                  <a:pt x="1365" y="2261"/>
                  <a:pt x="1236" y="2241"/>
                  <a:pt x="1120" y="2186"/>
                </a:cubicBezTo>
                <a:cubicBezTo>
                  <a:pt x="632" y="1960"/>
                  <a:pt x="346" y="1650"/>
                  <a:pt x="346" y="1471"/>
                </a:cubicBezTo>
                <a:cubicBezTo>
                  <a:pt x="346" y="1436"/>
                  <a:pt x="370" y="1400"/>
                  <a:pt x="417" y="1341"/>
                </a:cubicBezTo>
                <a:cubicBezTo>
                  <a:pt x="644" y="1138"/>
                  <a:pt x="1763" y="829"/>
                  <a:pt x="3334" y="829"/>
                </a:cubicBezTo>
                <a:cubicBezTo>
                  <a:pt x="3322" y="864"/>
                  <a:pt x="3322" y="900"/>
                  <a:pt x="3322" y="936"/>
                </a:cubicBezTo>
                <a:cubicBezTo>
                  <a:pt x="3322" y="1221"/>
                  <a:pt x="3549" y="1436"/>
                  <a:pt x="3822" y="1436"/>
                </a:cubicBezTo>
                <a:cubicBezTo>
                  <a:pt x="4108" y="1436"/>
                  <a:pt x="4334" y="1221"/>
                  <a:pt x="4334" y="936"/>
                </a:cubicBezTo>
                <a:lnTo>
                  <a:pt x="4334" y="876"/>
                </a:lnTo>
                <a:cubicBezTo>
                  <a:pt x="4418" y="876"/>
                  <a:pt x="4501" y="888"/>
                  <a:pt x="4584" y="900"/>
                </a:cubicBezTo>
                <a:lnTo>
                  <a:pt x="4596" y="900"/>
                </a:lnTo>
                <a:cubicBezTo>
                  <a:pt x="4680" y="900"/>
                  <a:pt x="4751" y="840"/>
                  <a:pt x="4763" y="757"/>
                </a:cubicBezTo>
                <a:cubicBezTo>
                  <a:pt x="4775" y="662"/>
                  <a:pt x="4704" y="590"/>
                  <a:pt x="4620" y="579"/>
                </a:cubicBezTo>
                <a:cubicBezTo>
                  <a:pt x="4454" y="567"/>
                  <a:pt x="4299" y="543"/>
                  <a:pt x="4144" y="531"/>
                </a:cubicBezTo>
                <a:cubicBezTo>
                  <a:pt x="4049" y="471"/>
                  <a:pt x="3942" y="424"/>
                  <a:pt x="3822" y="424"/>
                </a:cubicBezTo>
                <a:cubicBezTo>
                  <a:pt x="3727" y="424"/>
                  <a:pt x="3632" y="459"/>
                  <a:pt x="3561" y="507"/>
                </a:cubicBezTo>
                <a:cubicBezTo>
                  <a:pt x="3322" y="507"/>
                  <a:pt x="3084" y="507"/>
                  <a:pt x="2858" y="519"/>
                </a:cubicBezTo>
                <a:cubicBezTo>
                  <a:pt x="3072" y="471"/>
                  <a:pt x="3287" y="448"/>
                  <a:pt x="3513" y="412"/>
                </a:cubicBezTo>
                <a:cubicBezTo>
                  <a:pt x="3838" y="363"/>
                  <a:pt x="4176" y="339"/>
                  <a:pt x="4519" y="339"/>
                </a:cubicBezTo>
                <a:close/>
                <a:moveTo>
                  <a:pt x="8228" y="8306"/>
                </a:moveTo>
                <a:lnTo>
                  <a:pt x="8228" y="8306"/>
                </a:lnTo>
                <a:cubicBezTo>
                  <a:pt x="8085" y="8437"/>
                  <a:pt x="7906" y="8568"/>
                  <a:pt x="7692" y="8687"/>
                </a:cubicBezTo>
                <a:cubicBezTo>
                  <a:pt x="6906" y="9187"/>
                  <a:pt x="6049" y="9365"/>
                  <a:pt x="6025" y="9365"/>
                </a:cubicBezTo>
                <a:cubicBezTo>
                  <a:pt x="6013" y="9365"/>
                  <a:pt x="6001" y="9365"/>
                  <a:pt x="5989" y="9377"/>
                </a:cubicBezTo>
                <a:cubicBezTo>
                  <a:pt x="4977" y="9865"/>
                  <a:pt x="3727" y="9973"/>
                  <a:pt x="2953" y="9984"/>
                </a:cubicBezTo>
                <a:lnTo>
                  <a:pt x="4215" y="9401"/>
                </a:lnTo>
                <a:cubicBezTo>
                  <a:pt x="4275" y="9377"/>
                  <a:pt x="4299" y="9318"/>
                  <a:pt x="4299" y="9258"/>
                </a:cubicBezTo>
                <a:cubicBezTo>
                  <a:pt x="4299" y="9199"/>
                  <a:pt x="4251" y="9139"/>
                  <a:pt x="4215" y="9103"/>
                </a:cubicBezTo>
                <a:lnTo>
                  <a:pt x="2930" y="8532"/>
                </a:lnTo>
                <a:lnTo>
                  <a:pt x="2953" y="8532"/>
                </a:lnTo>
                <a:cubicBezTo>
                  <a:pt x="3692" y="8532"/>
                  <a:pt x="4894" y="8603"/>
                  <a:pt x="5966" y="9020"/>
                </a:cubicBezTo>
                <a:cubicBezTo>
                  <a:pt x="6001" y="9032"/>
                  <a:pt x="6025" y="9032"/>
                  <a:pt x="6061" y="9032"/>
                </a:cubicBezTo>
                <a:cubicBezTo>
                  <a:pt x="7144" y="8853"/>
                  <a:pt x="7811" y="8568"/>
                  <a:pt x="8228" y="8306"/>
                </a:cubicBezTo>
                <a:close/>
                <a:moveTo>
                  <a:pt x="4495" y="1"/>
                </a:moveTo>
                <a:cubicBezTo>
                  <a:pt x="4135" y="1"/>
                  <a:pt x="3780" y="26"/>
                  <a:pt x="3441" y="78"/>
                </a:cubicBezTo>
                <a:cubicBezTo>
                  <a:pt x="2549" y="209"/>
                  <a:pt x="1739" y="388"/>
                  <a:pt x="1167" y="579"/>
                </a:cubicBezTo>
                <a:cubicBezTo>
                  <a:pt x="370" y="852"/>
                  <a:pt x="1" y="1114"/>
                  <a:pt x="1" y="1448"/>
                </a:cubicBezTo>
                <a:cubicBezTo>
                  <a:pt x="1" y="1781"/>
                  <a:pt x="393" y="2186"/>
                  <a:pt x="965" y="2460"/>
                </a:cubicBezTo>
                <a:cubicBezTo>
                  <a:pt x="1151" y="2527"/>
                  <a:pt x="1330" y="2559"/>
                  <a:pt x="1533" y="2559"/>
                </a:cubicBezTo>
                <a:cubicBezTo>
                  <a:pt x="1617" y="2559"/>
                  <a:pt x="1705" y="2553"/>
                  <a:pt x="1798" y="2543"/>
                </a:cubicBezTo>
                <a:cubicBezTo>
                  <a:pt x="1953" y="2829"/>
                  <a:pt x="2275" y="3031"/>
                  <a:pt x="2846" y="3210"/>
                </a:cubicBezTo>
                <a:cubicBezTo>
                  <a:pt x="3382" y="3376"/>
                  <a:pt x="4108" y="3496"/>
                  <a:pt x="5168" y="3603"/>
                </a:cubicBezTo>
                <a:cubicBezTo>
                  <a:pt x="6120" y="3686"/>
                  <a:pt x="6966" y="3972"/>
                  <a:pt x="7632" y="4389"/>
                </a:cubicBezTo>
                <a:cubicBezTo>
                  <a:pt x="8252" y="4781"/>
                  <a:pt x="8668" y="5258"/>
                  <a:pt x="8871" y="5793"/>
                </a:cubicBezTo>
                <a:cubicBezTo>
                  <a:pt x="9121" y="6484"/>
                  <a:pt x="8978" y="7186"/>
                  <a:pt x="8430" y="7770"/>
                </a:cubicBezTo>
                <a:cubicBezTo>
                  <a:pt x="7894" y="8329"/>
                  <a:pt x="6728" y="8603"/>
                  <a:pt x="6061" y="8722"/>
                </a:cubicBezTo>
                <a:cubicBezTo>
                  <a:pt x="4959" y="8297"/>
                  <a:pt x="3741" y="8216"/>
                  <a:pt x="2985" y="8216"/>
                </a:cubicBezTo>
                <a:cubicBezTo>
                  <a:pt x="2557" y="8216"/>
                  <a:pt x="2277" y="8242"/>
                  <a:pt x="2251" y="8246"/>
                </a:cubicBezTo>
                <a:cubicBezTo>
                  <a:pt x="2179" y="8246"/>
                  <a:pt x="2120" y="8306"/>
                  <a:pt x="2096" y="8377"/>
                </a:cubicBezTo>
                <a:cubicBezTo>
                  <a:pt x="2084" y="8449"/>
                  <a:pt x="2132" y="8532"/>
                  <a:pt x="2191" y="8556"/>
                </a:cubicBezTo>
                <a:lnTo>
                  <a:pt x="3763" y="9270"/>
                </a:lnTo>
                <a:lnTo>
                  <a:pt x="2191" y="9984"/>
                </a:lnTo>
                <a:cubicBezTo>
                  <a:pt x="2120" y="10020"/>
                  <a:pt x="2084" y="10092"/>
                  <a:pt x="2096" y="10163"/>
                </a:cubicBezTo>
                <a:cubicBezTo>
                  <a:pt x="2120" y="10234"/>
                  <a:pt x="2179" y="10294"/>
                  <a:pt x="2251" y="10294"/>
                </a:cubicBezTo>
                <a:cubicBezTo>
                  <a:pt x="2275" y="10294"/>
                  <a:pt x="2513" y="10318"/>
                  <a:pt x="2870" y="10318"/>
                </a:cubicBezTo>
                <a:cubicBezTo>
                  <a:pt x="3644" y="10318"/>
                  <a:pt x="5001" y="10223"/>
                  <a:pt x="6120" y="9687"/>
                </a:cubicBezTo>
                <a:cubicBezTo>
                  <a:pt x="6847" y="9627"/>
                  <a:pt x="8073" y="9544"/>
                  <a:pt x="9109" y="9008"/>
                </a:cubicBezTo>
                <a:cubicBezTo>
                  <a:pt x="10419" y="8329"/>
                  <a:pt x="11085" y="7186"/>
                  <a:pt x="11085" y="5615"/>
                </a:cubicBezTo>
                <a:cubicBezTo>
                  <a:pt x="11085" y="4996"/>
                  <a:pt x="11002" y="4424"/>
                  <a:pt x="10823" y="3865"/>
                </a:cubicBezTo>
                <a:lnTo>
                  <a:pt x="10931" y="3853"/>
                </a:lnTo>
                <a:cubicBezTo>
                  <a:pt x="10990" y="3853"/>
                  <a:pt x="11050" y="3805"/>
                  <a:pt x="11061" y="3769"/>
                </a:cubicBezTo>
                <a:cubicBezTo>
                  <a:pt x="11085" y="3710"/>
                  <a:pt x="11073" y="3650"/>
                  <a:pt x="11050" y="3603"/>
                </a:cubicBezTo>
                <a:cubicBezTo>
                  <a:pt x="11026" y="3567"/>
                  <a:pt x="10811" y="3305"/>
                  <a:pt x="10407" y="2972"/>
                </a:cubicBezTo>
                <a:cubicBezTo>
                  <a:pt x="10180" y="2591"/>
                  <a:pt x="9895" y="2233"/>
                  <a:pt x="9573" y="1900"/>
                </a:cubicBezTo>
                <a:cubicBezTo>
                  <a:pt x="10038" y="1293"/>
                  <a:pt x="10764" y="805"/>
                  <a:pt x="10776" y="805"/>
                </a:cubicBezTo>
                <a:cubicBezTo>
                  <a:pt x="10823" y="769"/>
                  <a:pt x="10847" y="709"/>
                  <a:pt x="10847" y="650"/>
                </a:cubicBezTo>
                <a:cubicBezTo>
                  <a:pt x="10847" y="590"/>
                  <a:pt x="10811" y="555"/>
                  <a:pt x="10752" y="519"/>
                </a:cubicBezTo>
                <a:cubicBezTo>
                  <a:pt x="10279" y="318"/>
                  <a:pt x="9629" y="210"/>
                  <a:pt x="8778" y="210"/>
                </a:cubicBezTo>
                <a:cubicBezTo>
                  <a:pt x="8622" y="210"/>
                  <a:pt x="8458" y="214"/>
                  <a:pt x="8287" y="221"/>
                </a:cubicBezTo>
                <a:cubicBezTo>
                  <a:pt x="7597" y="257"/>
                  <a:pt x="7025" y="328"/>
                  <a:pt x="6882" y="352"/>
                </a:cubicBezTo>
                <a:cubicBezTo>
                  <a:pt x="6113" y="123"/>
                  <a:pt x="5288" y="1"/>
                  <a:pt x="44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134" name="Google Shape;18134;p64"/>
          <p:cNvGrpSpPr/>
          <p:nvPr/>
        </p:nvGrpSpPr>
        <p:grpSpPr>
          <a:xfrm>
            <a:off x="5237200" y="2500954"/>
            <a:ext cx="321984" cy="354560"/>
            <a:chOff x="5265069" y="2424754"/>
            <a:chExt cx="321984" cy="354560"/>
          </a:xfrm>
        </p:grpSpPr>
        <p:sp>
          <p:nvSpPr>
            <p:cNvPr id="18135" name="Google Shape;18135;p64"/>
            <p:cNvSpPr/>
            <p:nvPr/>
          </p:nvSpPr>
          <p:spPr>
            <a:xfrm>
              <a:off x="5265069" y="2424754"/>
              <a:ext cx="321984" cy="354560"/>
            </a:xfrm>
            <a:custGeom>
              <a:rect b="b" l="l" r="r" t="t"/>
              <a:pathLst>
                <a:path extrusionOk="0" h="11080" w="10062">
                  <a:moveTo>
                    <a:pt x="8199" y="510"/>
                  </a:moveTo>
                  <a:cubicBezTo>
                    <a:pt x="8465" y="510"/>
                    <a:pt x="8769" y="527"/>
                    <a:pt x="9109" y="567"/>
                  </a:cubicBezTo>
                  <a:cubicBezTo>
                    <a:pt x="9169" y="590"/>
                    <a:pt x="9228" y="614"/>
                    <a:pt x="9252" y="674"/>
                  </a:cubicBezTo>
                  <a:cubicBezTo>
                    <a:pt x="9288" y="733"/>
                    <a:pt x="9288" y="793"/>
                    <a:pt x="9240" y="852"/>
                  </a:cubicBezTo>
                  <a:lnTo>
                    <a:pt x="8752" y="1686"/>
                  </a:lnTo>
                  <a:lnTo>
                    <a:pt x="8526" y="1459"/>
                  </a:lnTo>
                  <a:cubicBezTo>
                    <a:pt x="8169" y="1102"/>
                    <a:pt x="7752" y="805"/>
                    <a:pt x="7323" y="590"/>
                  </a:cubicBezTo>
                  <a:cubicBezTo>
                    <a:pt x="7537" y="542"/>
                    <a:pt x="7832" y="510"/>
                    <a:pt x="8199" y="510"/>
                  </a:cubicBezTo>
                  <a:close/>
                  <a:moveTo>
                    <a:pt x="3692" y="3460"/>
                  </a:moveTo>
                  <a:cubicBezTo>
                    <a:pt x="3728" y="3472"/>
                    <a:pt x="3775" y="3484"/>
                    <a:pt x="3811" y="3531"/>
                  </a:cubicBezTo>
                  <a:cubicBezTo>
                    <a:pt x="3906" y="3698"/>
                    <a:pt x="4025" y="3841"/>
                    <a:pt x="4168" y="3996"/>
                  </a:cubicBezTo>
                  <a:cubicBezTo>
                    <a:pt x="3870" y="4079"/>
                    <a:pt x="3585" y="4234"/>
                    <a:pt x="3204" y="4436"/>
                  </a:cubicBezTo>
                  <a:cubicBezTo>
                    <a:pt x="2803" y="4659"/>
                    <a:pt x="2283" y="4835"/>
                    <a:pt x="1777" y="4835"/>
                  </a:cubicBezTo>
                  <a:cubicBezTo>
                    <a:pt x="1606" y="4835"/>
                    <a:pt x="1437" y="4814"/>
                    <a:pt x="1275" y="4769"/>
                  </a:cubicBezTo>
                  <a:cubicBezTo>
                    <a:pt x="2335" y="4377"/>
                    <a:pt x="3120" y="3829"/>
                    <a:pt x="3537" y="3507"/>
                  </a:cubicBezTo>
                  <a:cubicBezTo>
                    <a:pt x="3585" y="3472"/>
                    <a:pt x="3632" y="3460"/>
                    <a:pt x="3692" y="3460"/>
                  </a:cubicBezTo>
                  <a:close/>
                  <a:moveTo>
                    <a:pt x="5123" y="300"/>
                  </a:moveTo>
                  <a:cubicBezTo>
                    <a:pt x="5187" y="300"/>
                    <a:pt x="5250" y="301"/>
                    <a:pt x="5311" y="305"/>
                  </a:cubicBezTo>
                  <a:cubicBezTo>
                    <a:pt x="6442" y="364"/>
                    <a:pt x="7514" y="852"/>
                    <a:pt x="8335" y="1650"/>
                  </a:cubicBezTo>
                  <a:cubicBezTo>
                    <a:pt x="9157" y="2460"/>
                    <a:pt x="9645" y="3531"/>
                    <a:pt x="9716" y="4662"/>
                  </a:cubicBezTo>
                  <a:cubicBezTo>
                    <a:pt x="9728" y="5365"/>
                    <a:pt x="9645" y="6020"/>
                    <a:pt x="9419" y="6639"/>
                  </a:cubicBezTo>
                  <a:cubicBezTo>
                    <a:pt x="9193" y="7234"/>
                    <a:pt x="8871" y="7770"/>
                    <a:pt x="8442" y="8246"/>
                  </a:cubicBezTo>
                  <a:cubicBezTo>
                    <a:pt x="8002" y="8710"/>
                    <a:pt x="7478" y="9079"/>
                    <a:pt x="6907" y="9353"/>
                  </a:cubicBezTo>
                  <a:cubicBezTo>
                    <a:pt x="6299" y="9615"/>
                    <a:pt x="5656" y="9758"/>
                    <a:pt x="5002" y="9758"/>
                  </a:cubicBezTo>
                  <a:cubicBezTo>
                    <a:pt x="4763" y="9758"/>
                    <a:pt x="4275" y="9734"/>
                    <a:pt x="3835" y="9710"/>
                  </a:cubicBezTo>
                  <a:cubicBezTo>
                    <a:pt x="3811" y="9710"/>
                    <a:pt x="3775" y="9710"/>
                    <a:pt x="3751" y="9722"/>
                  </a:cubicBezTo>
                  <a:lnTo>
                    <a:pt x="2287" y="10520"/>
                  </a:lnTo>
                  <a:cubicBezTo>
                    <a:pt x="2406" y="10306"/>
                    <a:pt x="2608" y="10032"/>
                    <a:pt x="2858" y="9770"/>
                  </a:cubicBezTo>
                  <a:cubicBezTo>
                    <a:pt x="2918" y="9710"/>
                    <a:pt x="2966" y="9603"/>
                    <a:pt x="2966" y="9508"/>
                  </a:cubicBezTo>
                  <a:cubicBezTo>
                    <a:pt x="2966" y="9425"/>
                    <a:pt x="2918" y="9329"/>
                    <a:pt x="2847" y="9270"/>
                  </a:cubicBezTo>
                  <a:cubicBezTo>
                    <a:pt x="2573" y="9056"/>
                    <a:pt x="2382" y="8734"/>
                    <a:pt x="2263" y="8484"/>
                  </a:cubicBezTo>
                  <a:lnTo>
                    <a:pt x="2263" y="8484"/>
                  </a:lnTo>
                  <a:lnTo>
                    <a:pt x="3585" y="9210"/>
                  </a:lnTo>
                  <a:cubicBezTo>
                    <a:pt x="3597" y="9234"/>
                    <a:pt x="3620" y="9234"/>
                    <a:pt x="3644" y="9234"/>
                  </a:cubicBezTo>
                  <a:cubicBezTo>
                    <a:pt x="4037" y="9294"/>
                    <a:pt x="4406" y="9306"/>
                    <a:pt x="4752" y="9306"/>
                  </a:cubicBezTo>
                  <a:cubicBezTo>
                    <a:pt x="5490" y="9306"/>
                    <a:pt x="6145" y="9187"/>
                    <a:pt x="6692" y="8937"/>
                  </a:cubicBezTo>
                  <a:cubicBezTo>
                    <a:pt x="7407" y="8603"/>
                    <a:pt x="7930" y="8067"/>
                    <a:pt x="8228" y="7389"/>
                  </a:cubicBezTo>
                  <a:cubicBezTo>
                    <a:pt x="8538" y="6651"/>
                    <a:pt x="8585" y="5781"/>
                    <a:pt x="8359" y="4900"/>
                  </a:cubicBezTo>
                  <a:cubicBezTo>
                    <a:pt x="8145" y="4067"/>
                    <a:pt x="7680" y="3317"/>
                    <a:pt x="7085" y="2841"/>
                  </a:cubicBezTo>
                  <a:cubicBezTo>
                    <a:pt x="7057" y="2817"/>
                    <a:pt x="7024" y="2807"/>
                    <a:pt x="6991" y="2807"/>
                  </a:cubicBezTo>
                  <a:cubicBezTo>
                    <a:pt x="6939" y="2807"/>
                    <a:pt x="6888" y="2833"/>
                    <a:pt x="6859" y="2876"/>
                  </a:cubicBezTo>
                  <a:cubicBezTo>
                    <a:pt x="6799" y="2948"/>
                    <a:pt x="6811" y="3055"/>
                    <a:pt x="6895" y="3103"/>
                  </a:cubicBezTo>
                  <a:cubicBezTo>
                    <a:pt x="7430" y="3519"/>
                    <a:pt x="7847" y="4210"/>
                    <a:pt x="8050" y="4972"/>
                  </a:cubicBezTo>
                  <a:cubicBezTo>
                    <a:pt x="8264" y="5781"/>
                    <a:pt x="8228" y="6579"/>
                    <a:pt x="7930" y="7246"/>
                  </a:cubicBezTo>
                  <a:cubicBezTo>
                    <a:pt x="7633" y="7948"/>
                    <a:pt x="7085" y="8460"/>
                    <a:pt x="6323" y="8722"/>
                  </a:cubicBezTo>
                  <a:cubicBezTo>
                    <a:pt x="6502" y="8591"/>
                    <a:pt x="6668" y="8425"/>
                    <a:pt x="6811" y="8234"/>
                  </a:cubicBezTo>
                  <a:cubicBezTo>
                    <a:pt x="7323" y="7579"/>
                    <a:pt x="7502" y="6734"/>
                    <a:pt x="7311" y="5912"/>
                  </a:cubicBezTo>
                  <a:cubicBezTo>
                    <a:pt x="7252" y="5698"/>
                    <a:pt x="7168" y="5496"/>
                    <a:pt x="7073" y="5305"/>
                  </a:cubicBezTo>
                  <a:lnTo>
                    <a:pt x="7073" y="5305"/>
                  </a:lnTo>
                  <a:cubicBezTo>
                    <a:pt x="7264" y="5329"/>
                    <a:pt x="7383" y="5329"/>
                    <a:pt x="7395" y="5329"/>
                  </a:cubicBezTo>
                  <a:cubicBezTo>
                    <a:pt x="7466" y="5329"/>
                    <a:pt x="7549" y="5269"/>
                    <a:pt x="7561" y="5198"/>
                  </a:cubicBezTo>
                  <a:cubicBezTo>
                    <a:pt x="7704" y="4436"/>
                    <a:pt x="7264" y="4031"/>
                    <a:pt x="6835" y="3650"/>
                  </a:cubicBezTo>
                  <a:cubicBezTo>
                    <a:pt x="6514" y="3364"/>
                    <a:pt x="6216" y="3103"/>
                    <a:pt x="6097" y="2686"/>
                  </a:cubicBezTo>
                  <a:lnTo>
                    <a:pt x="6097" y="2686"/>
                  </a:lnTo>
                  <a:cubicBezTo>
                    <a:pt x="6180" y="2698"/>
                    <a:pt x="6240" y="2722"/>
                    <a:pt x="6299" y="2757"/>
                  </a:cubicBezTo>
                  <a:cubicBezTo>
                    <a:pt x="6319" y="2763"/>
                    <a:pt x="6339" y="2766"/>
                    <a:pt x="6359" y="2766"/>
                  </a:cubicBezTo>
                  <a:cubicBezTo>
                    <a:pt x="6424" y="2766"/>
                    <a:pt x="6484" y="2735"/>
                    <a:pt x="6502" y="2662"/>
                  </a:cubicBezTo>
                  <a:cubicBezTo>
                    <a:pt x="6537" y="2579"/>
                    <a:pt x="6502" y="2483"/>
                    <a:pt x="6418" y="2460"/>
                  </a:cubicBezTo>
                  <a:cubicBezTo>
                    <a:pt x="6252" y="2400"/>
                    <a:pt x="6085" y="2352"/>
                    <a:pt x="5918" y="2329"/>
                  </a:cubicBezTo>
                  <a:cubicBezTo>
                    <a:pt x="5910" y="2323"/>
                    <a:pt x="5900" y="2321"/>
                    <a:pt x="5890" y="2321"/>
                  </a:cubicBezTo>
                  <a:cubicBezTo>
                    <a:pt x="5856" y="2321"/>
                    <a:pt x="5815" y="2346"/>
                    <a:pt x="5787" y="2364"/>
                  </a:cubicBezTo>
                  <a:cubicBezTo>
                    <a:pt x="5764" y="2400"/>
                    <a:pt x="5728" y="2460"/>
                    <a:pt x="5740" y="2507"/>
                  </a:cubicBezTo>
                  <a:cubicBezTo>
                    <a:pt x="5823" y="3174"/>
                    <a:pt x="6240" y="3555"/>
                    <a:pt x="6621" y="3900"/>
                  </a:cubicBezTo>
                  <a:cubicBezTo>
                    <a:pt x="6990" y="4246"/>
                    <a:pt x="7311" y="4507"/>
                    <a:pt x="7264" y="5008"/>
                  </a:cubicBezTo>
                  <a:cubicBezTo>
                    <a:pt x="6752" y="4960"/>
                    <a:pt x="4990" y="4710"/>
                    <a:pt x="4109" y="3353"/>
                  </a:cubicBezTo>
                  <a:cubicBezTo>
                    <a:pt x="4037" y="3234"/>
                    <a:pt x="3918" y="3162"/>
                    <a:pt x="3763" y="3126"/>
                  </a:cubicBezTo>
                  <a:cubicBezTo>
                    <a:pt x="3735" y="3122"/>
                    <a:pt x="3706" y="3119"/>
                    <a:pt x="3678" y="3119"/>
                  </a:cubicBezTo>
                  <a:cubicBezTo>
                    <a:pt x="3564" y="3119"/>
                    <a:pt x="3454" y="3157"/>
                    <a:pt x="3358" y="3234"/>
                  </a:cubicBezTo>
                  <a:cubicBezTo>
                    <a:pt x="2906" y="3603"/>
                    <a:pt x="1918" y="4293"/>
                    <a:pt x="620" y="4627"/>
                  </a:cubicBezTo>
                  <a:cubicBezTo>
                    <a:pt x="603" y="4633"/>
                    <a:pt x="587" y="4636"/>
                    <a:pt x="571" y="4636"/>
                  </a:cubicBezTo>
                  <a:cubicBezTo>
                    <a:pt x="529" y="4636"/>
                    <a:pt x="491" y="4617"/>
                    <a:pt x="465" y="4591"/>
                  </a:cubicBezTo>
                  <a:cubicBezTo>
                    <a:pt x="418" y="4555"/>
                    <a:pt x="382" y="4496"/>
                    <a:pt x="406" y="4436"/>
                  </a:cubicBezTo>
                  <a:cubicBezTo>
                    <a:pt x="418" y="4174"/>
                    <a:pt x="596" y="3734"/>
                    <a:pt x="1358" y="3174"/>
                  </a:cubicBezTo>
                  <a:cubicBezTo>
                    <a:pt x="1513" y="3055"/>
                    <a:pt x="1620" y="2864"/>
                    <a:pt x="1620" y="2662"/>
                  </a:cubicBezTo>
                  <a:cubicBezTo>
                    <a:pt x="1632" y="2352"/>
                    <a:pt x="1787" y="1745"/>
                    <a:pt x="2692" y="1019"/>
                  </a:cubicBezTo>
                  <a:cubicBezTo>
                    <a:pt x="3224" y="597"/>
                    <a:pt x="4253" y="300"/>
                    <a:pt x="5123" y="300"/>
                  </a:cubicBezTo>
                  <a:close/>
                  <a:moveTo>
                    <a:pt x="5036" y="0"/>
                  </a:moveTo>
                  <a:cubicBezTo>
                    <a:pt x="4094" y="0"/>
                    <a:pt x="3002" y="329"/>
                    <a:pt x="2430" y="781"/>
                  </a:cubicBezTo>
                  <a:cubicBezTo>
                    <a:pt x="1430" y="1579"/>
                    <a:pt x="1251" y="2317"/>
                    <a:pt x="1239" y="2674"/>
                  </a:cubicBezTo>
                  <a:cubicBezTo>
                    <a:pt x="1239" y="2769"/>
                    <a:pt x="1180" y="2864"/>
                    <a:pt x="1084" y="2936"/>
                  </a:cubicBezTo>
                  <a:cubicBezTo>
                    <a:pt x="418" y="3448"/>
                    <a:pt x="49" y="3948"/>
                    <a:pt x="13" y="4436"/>
                  </a:cubicBezTo>
                  <a:cubicBezTo>
                    <a:pt x="1" y="4603"/>
                    <a:pt x="72" y="4758"/>
                    <a:pt x="191" y="4853"/>
                  </a:cubicBezTo>
                  <a:cubicBezTo>
                    <a:pt x="288" y="4932"/>
                    <a:pt x="404" y="4978"/>
                    <a:pt x="525" y="4978"/>
                  </a:cubicBezTo>
                  <a:cubicBezTo>
                    <a:pt x="568" y="4978"/>
                    <a:pt x="612" y="4972"/>
                    <a:pt x="656" y="4960"/>
                  </a:cubicBezTo>
                  <a:cubicBezTo>
                    <a:pt x="703" y="4948"/>
                    <a:pt x="727" y="4948"/>
                    <a:pt x="775" y="4936"/>
                  </a:cubicBezTo>
                  <a:cubicBezTo>
                    <a:pt x="1084" y="5091"/>
                    <a:pt x="1430" y="5174"/>
                    <a:pt x="1775" y="5174"/>
                  </a:cubicBezTo>
                  <a:cubicBezTo>
                    <a:pt x="2335" y="5174"/>
                    <a:pt x="2906" y="4972"/>
                    <a:pt x="3335" y="4734"/>
                  </a:cubicBezTo>
                  <a:cubicBezTo>
                    <a:pt x="3775" y="4484"/>
                    <a:pt x="4073" y="4341"/>
                    <a:pt x="4418" y="4281"/>
                  </a:cubicBezTo>
                  <a:cubicBezTo>
                    <a:pt x="4835" y="4638"/>
                    <a:pt x="5371" y="4912"/>
                    <a:pt x="5978" y="5115"/>
                  </a:cubicBezTo>
                  <a:cubicBezTo>
                    <a:pt x="6204" y="5186"/>
                    <a:pt x="6395" y="5234"/>
                    <a:pt x="6585" y="5258"/>
                  </a:cubicBezTo>
                  <a:cubicBezTo>
                    <a:pt x="6752" y="5484"/>
                    <a:pt x="6859" y="5734"/>
                    <a:pt x="6930" y="6008"/>
                  </a:cubicBezTo>
                  <a:cubicBezTo>
                    <a:pt x="7109" y="6734"/>
                    <a:pt x="6966" y="7472"/>
                    <a:pt x="6502" y="8056"/>
                  </a:cubicBezTo>
                  <a:cubicBezTo>
                    <a:pt x="6049" y="8639"/>
                    <a:pt x="5371" y="8960"/>
                    <a:pt x="4644" y="8960"/>
                  </a:cubicBezTo>
                  <a:cubicBezTo>
                    <a:pt x="4323" y="8960"/>
                    <a:pt x="3954" y="8949"/>
                    <a:pt x="3644" y="8925"/>
                  </a:cubicBezTo>
                  <a:lnTo>
                    <a:pt x="1965" y="7996"/>
                  </a:lnTo>
                  <a:cubicBezTo>
                    <a:pt x="1939" y="7985"/>
                    <a:pt x="1907" y="7979"/>
                    <a:pt x="1877" y="7979"/>
                  </a:cubicBezTo>
                  <a:cubicBezTo>
                    <a:pt x="1841" y="7979"/>
                    <a:pt x="1807" y="7988"/>
                    <a:pt x="1787" y="8008"/>
                  </a:cubicBezTo>
                  <a:cubicBezTo>
                    <a:pt x="1739" y="8056"/>
                    <a:pt x="1704" y="8115"/>
                    <a:pt x="1727" y="8175"/>
                  </a:cubicBezTo>
                  <a:cubicBezTo>
                    <a:pt x="1739" y="8210"/>
                    <a:pt x="1965" y="9044"/>
                    <a:pt x="2573" y="9532"/>
                  </a:cubicBezTo>
                  <a:lnTo>
                    <a:pt x="2573" y="9544"/>
                  </a:lnTo>
                  <a:cubicBezTo>
                    <a:pt x="1965" y="10139"/>
                    <a:pt x="1739" y="10830"/>
                    <a:pt x="1727" y="10853"/>
                  </a:cubicBezTo>
                  <a:cubicBezTo>
                    <a:pt x="1704" y="10913"/>
                    <a:pt x="1727" y="10984"/>
                    <a:pt x="1763" y="11032"/>
                  </a:cubicBezTo>
                  <a:cubicBezTo>
                    <a:pt x="1799" y="11068"/>
                    <a:pt x="1823" y="11080"/>
                    <a:pt x="1870" y="11080"/>
                  </a:cubicBezTo>
                  <a:cubicBezTo>
                    <a:pt x="1906" y="11080"/>
                    <a:pt x="1930" y="11080"/>
                    <a:pt x="1942" y="11068"/>
                  </a:cubicBezTo>
                  <a:lnTo>
                    <a:pt x="3787" y="10032"/>
                  </a:lnTo>
                  <a:cubicBezTo>
                    <a:pt x="4204" y="10068"/>
                    <a:pt x="4704" y="10080"/>
                    <a:pt x="4918" y="10080"/>
                  </a:cubicBezTo>
                  <a:cubicBezTo>
                    <a:pt x="5633" y="10080"/>
                    <a:pt x="6323" y="9937"/>
                    <a:pt x="6966" y="9651"/>
                  </a:cubicBezTo>
                  <a:cubicBezTo>
                    <a:pt x="7585" y="9365"/>
                    <a:pt x="8133" y="8984"/>
                    <a:pt x="8597" y="8472"/>
                  </a:cubicBezTo>
                  <a:cubicBezTo>
                    <a:pt x="9062" y="7972"/>
                    <a:pt x="9419" y="7401"/>
                    <a:pt x="9657" y="6758"/>
                  </a:cubicBezTo>
                  <a:cubicBezTo>
                    <a:pt x="9966" y="6079"/>
                    <a:pt x="10062" y="5377"/>
                    <a:pt x="10014" y="4662"/>
                  </a:cubicBezTo>
                  <a:cubicBezTo>
                    <a:pt x="9943" y="3662"/>
                    <a:pt x="9585" y="2733"/>
                    <a:pt x="8954" y="1936"/>
                  </a:cubicBezTo>
                  <a:lnTo>
                    <a:pt x="9514" y="1019"/>
                  </a:lnTo>
                  <a:cubicBezTo>
                    <a:pt x="9597" y="864"/>
                    <a:pt x="9597" y="686"/>
                    <a:pt x="9526" y="543"/>
                  </a:cubicBezTo>
                  <a:cubicBezTo>
                    <a:pt x="9454" y="388"/>
                    <a:pt x="9300" y="269"/>
                    <a:pt x="9133" y="257"/>
                  </a:cubicBezTo>
                  <a:cubicBezTo>
                    <a:pt x="8763" y="208"/>
                    <a:pt x="8430" y="189"/>
                    <a:pt x="8139" y="189"/>
                  </a:cubicBezTo>
                  <a:cubicBezTo>
                    <a:pt x="7372" y="189"/>
                    <a:pt x="6898" y="318"/>
                    <a:pt x="6811" y="352"/>
                  </a:cubicBezTo>
                  <a:cubicBezTo>
                    <a:pt x="6323" y="150"/>
                    <a:pt x="5799" y="31"/>
                    <a:pt x="5263" y="7"/>
                  </a:cubicBezTo>
                  <a:cubicBezTo>
                    <a:pt x="5189" y="2"/>
                    <a:pt x="5113" y="0"/>
                    <a:pt x="50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6" name="Google Shape;18136;p64"/>
            <p:cNvSpPr/>
            <p:nvPr/>
          </p:nvSpPr>
          <p:spPr>
            <a:xfrm>
              <a:off x="5360717" y="2479826"/>
              <a:ext cx="32416" cy="38144"/>
            </a:xfrm>
            <a:custGeom>
              <a:rect b="b" l="l" r="r" t="t"/>
              <a:pathLst>
                <a:path extrusionOk="0" h="1192" w="1013">
                  <a:moveTo>
                    <a:pt x="512" y="322"/>
                  </a:moveTo>
                  <a:cubicBezTo>
                    <a:pt x="596" y="322"/>
                    <a:pt x="691" y="417"/>
                    <a:pt x="691" y="500"/>
                  </a:cubicBezTo>
                  <a:lnTo>
                    <a:pt x="691" y="679"/>
                  </a:lnTo>
                  <a:cubicBezTo>
                    <a:pt x="691" y="786"/>
                    <a:pt x="596" y="858"/>
                    <a:pt x="512" y="858"/>
                  </a:cubicBezTo>
                  <a:cubicBezTo>
                    <a:pt x="417" y="858"/>
                    <a:pt x="322" y="762"/>
                    <a:pt x="322" y="679"/>
                  </a:cubicBezTo>
                  <a:lnTo>
                    <a:pt x="322" y="500"/>
                  </a:lnTo>
                  <a:cubicBezTo>
                    <a:pt x="322" y="393"/>
                    <a:pt x="417" y="322"/>
                    <a:pt x="512" y="322"/>
                  </a:cubicBezTo>
                  <a:close/>
                  <a:moveTo>
                    <a:pt x="512" y="0"/>
                  </a:moveTo>
                  <a:cubicBezTo>
                    <a:pt x="227" y="0"/>
                    <a:pt x="0" y="215"/>
                    <a:pt x="0" y="500"/>
                  </a:cubicBezTo>
                  <a:lnTo>
                    <a:pt x="0" y="679"/>
                  </a:lnTo>
                  <a:cubicBezTo>
                    <a:pt x="0" y="965"/>
                    <a:pt x="227" y="1191"/>
                    <a:pt x="512" y="1191"/>
                  </a:cubicBezTo>
                  <a:cubicBezTo>
                    <a:pt x="786" y="1191"/>
                    <a:pt x="1012" y="965"/>
                    <a:pt x="1012" y="679"/>
                  </a:cubicBezTo>
                  <a:lnTo>
                    <a:pt x="1012" y="500"/>
                  </a:lnTo>
                  <a:cubicBezTo>
                    <a:pt x="1012" y="239"/>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37" name="Google Shape;18137;p64"/>
          <p:cNvGrpSpPr/>
          <p:nvPr/>
        </p:nvGrpSpPr>
        <p:grpSpPr>
          <a:xfrm>
            <a:off x="4122800" y="2542970"/>
            <a:ext cx="355104" cy="259584"/>
            <a:chOff x="4150669" y="2466770"/>
            <a:chExt cx="355104" cy="259584"/>
          </a:xfrm>
        </p:grpSpPr>
        <p:sp>
          <p:nvSpPr>
            <p:cNvPr id="18138" name="Google Shape;18138;p64"/>
            <p:cNvSpPr/>
            <p:nvPr/>
          </p:nvSpPr>
          <p:spPr>
            <a:xfrm>
              <a:off x="4150669" y="2466770"/>
              <a:ext cx="355104" cy="259584"/>
            </a:xfrm>
            <a:custGeom>
              <a:rect b="b" l="l" r="r" t="t"/>
              <a:pathLst>
                <a:path extrusionOk="0" h="8112" w="11097">
                  <a:moveTo>
                    <a:pt x="4060" y="349"/>
                  </a:moveTo>
                  <a:cubicBezTo>
                    <a:pt x="5489" y="718"/>
                    <a:pt x="6632" y="1504"/>
                    <a:pt x="7382" y="2266"/>
                  </a:cubicBezTo>
                  <a:cubicBezTo>
                    <a:pt x="6965" y="2051"/>
                    <a:pt x="6560" y="1897"/>
                    <a:pt x="6263" y="1766"/>
                  </a:cubicBezTo>
                  <a:cubicBezTo>
                    <a:pt x="5322" y="1420"/>
                    <a:pt x="4298" y="1170"/>
                    <a:pt x="3560" y="1123"/>
                  </a:cubicBezTo>
                  <a:lnTo>
                    <a:pt x="4060" y="349"/>
                  </a:lnTo>
                  <a:close/>
                  <a:moveTo>
                    <a:pt x="3322" y="1397"/>
                  </a:moveTo>
                  <a:cubicBezTo>
                    <a:pt x="4036" y="1409"/>
                    <a:pt x="5144" y="1647"/>
                    <a:pt x="6144" y="2040"/>
                  </a:cubicBezTo>
                  <a:cubicBezTo>
                    <a:pt x="7370" y="2504"/>
                    <a:pt x="8275" y="3052"/>
                    <a:pt x="8704" y="3635"/>
                  </a:cubicBezTo>
                  <a:cubicBezTo>
                    <a:pt x="8737" y="3676"/>
                    <a:pt x="8783" y="3697"/>
                    <a:pt x="8829" y="3697"/>
                  </a:cubicBezTo>
                  <a:cubicBezTo>
                    <a:pt x="8864" y="3697"/>
                    <a:pt x="8899" y="3685"/>
                    <a:pt x="8930" y="3659"/>
                  </a:cubicBezTo>
                  <a:cubicBezTo>
                    <a:pt x="9001" y="3599"/>
                    <a:pt x="9013" y="3516"/>
                    <a:pt x="8954" y="3433"/>
                  </a:cubicBezTo>
                  <a:cubicBezTo>
                    <a:pt x="8930" y="3397"/>
                    <a:pt x="8882" y="3349"/>
                    <a:pt x="8858" y="3314"/>
                  </a:cubicBezTo>
                  <a:cubicBezTo>
                    <a:pt x="9668" y="3004"/>
                    <a:pt x="10240" y="2480"/>
                    <a:pt x="10597" y="2087"/>
                  </a:cubicBezTo>
                  <a:lnTo>
                    <a:pt x="10597" y="2087"/>
                  </a:lnTo>
                  <a:lnTo>
                    <a:pt x="10251" y="3956"/>
                  </a:lnTo>
                  <a:cubicBezTo>
                    <a:pt x="10204" y="4230"/>
                    <a:pt x="10204" y="4504"/>
                    <a:pt x="10251" y="4778"/>
                  </a:cubicBezTo>
                  <a:lnTo>
                    <a:pt x="10597" y="6647"/>
                  </a:lnTo>
                  <a:cubicBezTo>
                    <a:pt x="10251" y="6266"/>
                    <a:pt x="9692" y="5742"/>
                    <a:pt x="8870" y="5433"/>
                  </a:cubicBezTo>
                  <a:cubicBezTo>
                    <a:pt x="9132" y="5123"/>
                    <a:pt x="9335" y="4766"/>
                    <a:pt x="9335" y="4373"/>
                  </a:cubicBezTo>
                  <a:cubicBezTo>
                    <a:pt x="9335" y="4302"/>
                    <a:pt x="9311" y="4207"/>
                    <a:pt x="9299" y="4135"/>
                  </a:cubicBezTo>
                  <a:cubicBezTo>
                    <a:pt x="9288" y="4059"/>
                    <a:pt x="9207" y="4003"/>
                    <a:pt x="9130" y="4003"/>
                  </a:cubicBezTo>
                  <a:cubicBezTo>
                    <a:pt x="9123" y="4003"/>
                    <a:pt x="9116" y="4003"/>
                    <a:pt x="9108" y="4004"/>
                  </a:cubicBezTo>
                  <a:cubicBezTo>
                    <a:pt x="9013" y="4016"/>
                    <a:pt x="8954" y="4111"/>
                    <a:pt x="8977" y="4195"/>
                  </a:cubicBezTo>
                  <a:cubicBezTo>
                    <a:pt x="8989" y="4254"/>
                    <a:pt x="8989" y="4314"/>
                    <a:pt x="8989" y="4373"/>
                  </a:cubicBezTo>
                  <a:cubicBezTo>
                    <a:pt x="8989" y="4730"/>
                    <a:pt x="8775" y="5099"/>
                    <a:pt x="8358" y="5469"/>
                  </a:cubicBezTo>
                  <a:cubicBezTo>
                    <a:pt x="7989" y="5802"/>
                    <a:pt x="7442" y="6135"/>
                    <a:pt x="6787" y="6433"/>
                  </a:cubicBezTo>
                  <a:cubicBezTo>
                    <a:pt x="5620" y="6957"/>
                    <a:pt x="4215" y="7302"/>
                    <a:pt x="3322" y="7326"/>
                  </a:cubicBezTo>
                  <a:cubicBezTo>
                    <a:pt x="4155" y="6576"/>
                    <a:pt x="4644" y="5492"/>
                    <a:pt x="4644" y="4361"/>
                  </a:cubicBezTo>
                  <a:cubicBezTo>
                    <a:pt x="4644" y="4004"/>
                    <a:pt x="4596" y="3647"/>
                    <a:pt x="4513" y="3302"/>
                  </a:cubicBezTo>
                  <a:cubicBezTo>
                    <a:pt x="4481" y="3227"/>
                    <a:pt x="4410" y="3181"/>
                    <a:pt x="4336" y="3181"/>
                  </a:cubicBezTo>
                  <a:cubicBezTo>
                    <a:pt x="4327" y="3181"/>
                    <a:pt x="4319" y="3181"/>
                    <a:pt x="4310" y="3183"/>
                  </a:cubicBezTo>
                  <a:cubicBezTo>
                    <a:pt x="4227" y="3218"/>
                    <a:pt x="4179" y="3302"/>
                    <a:pt x="4191" y="3385"/>
                  </a:cubicBezTo>
                  <a:cubicBezTo>
                    <a:pt x="4286" y="3695"/>
                    <a:pt x="4334" y="4016"/>
                    <a:pt x="4334" y="4349"/>
                  </a:cubicBezTo>
                  <a:cubicBezTo>
                    <a:pt x="4334" y="5504"/>
                    <a:pt x="3774" y="6600"/>
                    <a:pt x="2858" y="7278"/>
                  </a:cubicBezTo>
                  <a:cubicBezTo>
                    <a:pt x="2096" y="7183"/>
                    <a:pt x="1512" y="6862"/>
                    <a:pt x="1096" y="6290"/>
                  </a:cubicBezTo>
                  <a:cubicBezTo>
                    <a:pt x="857" y="5957"/>
                    <a:pt x="738" y="5623"/>
                    <a:pt x="679" y="5433"/>
                  </a:cubicBezTo>
                  <a:cubicBezTo>
                    <a:pt x="1072" y="5338"/>
                    <a:pt x="1500" y="5099"/>
                    <a:pt x="1727" y="4718"/>
                  </a:cubicBezTo>
                  <a:cubicBezTo>
                    <a:pt x="1750" y="4718"/>
                    <a:pt x="1786" y="4707"/>
                    <a:pt x="1810" y="4707"/>
                  </a:cubicBezTo>
                  <a:cubicBezTo>
                    <a:pt x="1905" y="4683"/>
                    <a:pt x="1965" y="4599"/>
                    <a:pt x="1953" y="4504"/>
                  </a:cubicBezTo>
                  <a:cubicBezTo>
                    <a:pt x="1931" y="4428"/>
                    <a:pt x="1859" y="4372"/>
                    <a:pt x="1775" y="4372"/>
                  </a:cubicBezTo>
                  <a:cubicBezTo>
                    <a:pt x="1767" y="4372"/>
                    <a:pt x="1759" y="4372"/>
                    <a:pt x="1750" y="4373"/>
                  </a:cubicBezTo>
                  <a:cubicBezTo>
                    <a:pt x="1571" y="4402"/>
                    <a:pt x="1406" y="4413"/>
                    <a:pt x="1255" y="4413"/>
                  </a:cubicBezTo>
                  <a:cubicBezTo>
                    <a:pt x="775" y="4413"/>
                    <a:pt x="446" y="4297"/>
                    <a:pt x="310" y="4242"/>
                  </a:cubicBezTo>
                  <a:cubicBezTo>
                    <a:pt x="357" y="2802"/>
                    <a:pt x="1441" y="1611"/>
                    <a:pt x="2846" y="1409"/>
                  </a:cubicBezTo>
                  <a:cubicBezTo>
                    <a:pt x="3036" y="1551"/>
                    <a:pt x="3203" y="1706"/>
                    <a:pt x="3358" y="1885"/>
                  </a:cubicBezTo>
                  <a:cubicBezTo>
                    <a:pt x="3393" y="1921"/>
                    <a:pt x="3441" y="1944"/>
                    <a:pt x="3477" y="1944"/>
                  </a:cubicBezTo>
                  <a:cubicBezTo>
                    <a:pt x="3524" y="1944"/>
                    <a:pt x="3560" y="1932"/>
                    <a:pt x="3584" y="1909"/>
                  </a:cubicBezTo>
                  <a:cubicBezTo>
                    <a:pt x="3643" y="1849"/>
                    <a:pt x="3655" y="1742"/>
                    <a:pt x="3596" y="1682"/>
                  </a:cubicBezTo>
                  <a:cubicBezTo>
                    <a:pt x="3512" y="1575"/>
                    <a:pt x="3417" y="1492"/>
                    <a:pt x="3322" y="1397"/>
                  </a:cubicBezTo>
                  <a:close/>
                  <a:moveTo>
                    <a:pt x="6489" y="6933"/>
                  </a:moveTo>
                  <a:cubicBezTo>
                    <a:pt x="6489" y="7278"/>
                    <a:pt x="6608" y="7576"/>
                    <a:pt x="6691" y="7766"/>
                  </a:cubicBezTo>
                  <a:cubicBezTo>
                    <a:pt x="6546" y="7784"/>
                    <a:pt x="6400" y="7792"/>
                    <a:pt x="6256" y="7792"/>
                  </a:cubicBezTo>
                  <a:cubicBezTo>
                    <a:pt x="5624" y="7792"/>
                    <a:pt x="5025" y="7640"/>
                    <a:pt x="4608" y="7505"/>
                  </a:cubicBezTo>
                  <a:cubicBezTo>
                    <a:pt x="5227" y="7374"/>
                    <a:pt x="5882" y="7171"/>
                    <a:pt x="6489" y="6933"/>
                  </a:cubicBezTo>
                  <a:close/>
                  <a:moveTo>
                    <a:pt x="4030" y="1"/>
                  </a:moveTo>
                  <a:cubicBezTo>
                    <a:pt x="3977" y="1"/>
                    <a:pt x="3921" y="25"/>
                    <a:pt x="3882" y="75"/>
                  </a:cubicBezTo>
                  <a:lnTo>
                    <a:pt x="3203" y="1123"/>
                  </a:lnTo>
                  <a:cubicBezTo>
                    <a:pt x="1429" y="1159"/>
                    <a:pt x="0" y="2623"/>
                    <a:pt x="0" y="4397"/>
                  </a:cubicBezTo>
                  <a:cubicBezTo>
                    <a:pt x="0" y="4457"/>
                    <a:pt x="24" y="4492"/>
                    <a:pt x="72" y="4528"/>
                  </a:cubicBezTo>
                  <a:cubicBezTo>
                    <a:pt x="83" y="4540"/>
                    <a:pt x="524" y="4790"/>
                    <a:pt x="1250" y="4790"/>
                  </a:cubicBezTo>
                  <a:lnTo>
                    <a:pt x="1274" y="4790"/>
                  </a:lnTo>
                  <a:cubicBezTo>
                    <a:pt x="1060" y="5016"/>
                    <a:pt x="726" y="5147"/>
                    <a:pt x="464" y="5183"/>
                  </a:cubicBezTo>
                  <a:cubicBezTo>
                    <a:pt x="417" y="5183"/>
                    <a:pt x="369" y="5207"/>
                    <a:pt x="357" y="5242"/>
                  </a:cubicBezTo>
                  <a:cubicBezTo>
                    <a:pt x="322" y="5266"/>
                    <a:pt x="310" y="5314"/>
                    <a:pt x="322" y="5361"/>
                  </a:cubicBezTo>
                  <a:cubicBezTo>
                    <a:pt x="322" y="5385"/>
                    <a:pt x="417" y="5945"/>
                    <a:pt x="834" y="6516"/>
                  </a:cubicBezTo>
                  <a:cubicBezTo>
                    <a:pt x="1203" y="7040"/>
                    <a:pt x="1953" y="7671"/>
                    <a:pt x="3286" y="7671"/>
                  </a:cubicBezTo>
                  <a:cubicBezTo>
                    <a:pt x="3512" y="7671"/>
                    <a:pt x="3751" y="7647"/>
                    <a:pt x="4013" y="7612"/>
                  </a:cubicBezTo>
                  <a:cubicBezTo>
                    <a:pt x="4203" y="7695"/>
                    <a:pt x="5179" y="8112"/>
                    <a:pt x="6251" y="8112"/>
                  </a:cubicBezTo>
                  <a:cubicBezTo>
                    <a:pt x="6489" y="8112"/>
                    <a:pt x="6739" y="8100"/>
                    <a:pt x="6977" y="8040"/>
                  </a:cubicBezTo>
                  <a:cubicBezTo>
                    <a:pt x="7025" y="8028"/>
                    <a:pt x="7072" y="7993"/>
                    <a:pt x="7096" y="7945"/>
                  </a:cubicBezTo>
                  <a:cubicBezTo>
                    <a:pt x="7108" y="7909"/>
                    <a:pt x="7108" y="7850"/>
                    <a:pt x="7084" y="7802"/>
                  </a:cubicBezTo>
                  <a:cubicBezTo>
                    <a:pt x="7084" y="7802"/>
                    <a:pt x="6787" y="7314"/>
                    <a:pt x="6822" y="6790"/>
                  </a:cubicBezTo>
                  <a:cubicBezTo>
                    <a:pt x="6870" y="6778"/>
                    <a:pt x="6906" y="6754"/>
                    <a:pt x="6941" y="6743"/>
                  </a:cubicBezTo>
                  <a:cubicBezTo>
                    <a:pt x="7442" y="6516"/>
                    <a:pt x="8120" y="6159"/>
                    <a:pt x="8632" y="5707"/>
                  </a:cubicBezTo>
                  <a:cubicBezTo>
                    <a:pt x="10073" y="6183"/>
                    <a:pt x="10751" y="7433"/>
                    <a:pt x="10775" y="7445"/>
                  </a:cubicBezTo>
                  <a:cubicBezTo>
                    <a:pt x="10799" y="7505"/>
                    <a:pt x="10859" y="7528"/>
                    <a:pt x="10918" y="7528"/>
                  </a:cubicBezTo>
                  <a:cubicBezTo>
                    <a:pt x="10930" y="7528"/>
                    <a:pt x="10954" y="7528"/>
                    <a:pt x="10978" y="7516"/>
                  </a:cubicBezTo>
                  <a:cubicBezTo>
                    <a:pt x="11049" y="7493"/>
                    <a:pt x="11097" y="7409"/>
                    <a:pt x="11085" y="7338"/>
                  </a:cubicBezTo>
                  <a:lnTo>
                    <a:pt x="10597" y="4754"/>
                  </a:lnTo>
                  <a:cubicBezTo>
                    <a:pt x="10561" y="4516"/>
                    <a:pt x="10561" y="4278"/>
                    <a:pt x="10597" y="4040"/>
                  </a:cubicBezTo>
                  <a:lnTo>
                    <a:pt x="11061" y="1444"/>
                  </a:lnTo>
                  <a:cubicBezTo>
                    <a:pt x="11073" y="1373"/>
                    <a:pt x="11025" y="1301"/>
                    <a:pt x="10954" y="1266"/>
                  </a:cubicBezTo>
                  <a:cubicBezTo>
                    <a:pt x="10936" y="1260"/>
                    <a:pt x="10917" y="1257"/>
                    <a:pt x="10897" y="1257"/>
                  </a:cubicBezTo>
                  <a:cubicBezTo>
                    <a:pt x="10839" y="1257"/>
                    <a:pt x="10781" y="1284"/>
                    <a:pt x="10763" y="1337"/>
                  </a:cubicBezTo>
                  <a:cubicBezTo>
                    <a:pt x="10763" y="1361"/>
                    <a:pt x="10073" y="2611"/>
                    <a:pt x="8632" y="3087"/>
                  </a:cubicBezTo>
                  <a:cubicBezTo>
                    <a:pt x="8525" y="2980"/>
                    <a:pt x="8406" y="2885"/>
                    <a:pt x="8287" y="2802"/>
                  </a:cubicBezTo>
                  <a:cubicBezTo>
                    <a:pt x="8120" y="2563"/>
                    <a:pt x="7644" y="1956"/>
                    <a:pt x="6834" y="1325"/>
                  </a:cubicBezTo>
                  <a:cubicBezTo>
                    <a:pt x="6001" y="682"/>
                    <a:pt x="5060" y="242"/>
                    <a:pt x="4060" y="4"/>
                  </a:cubicBezTo>
                  <a:cubicBezTo>
                    <a:pt x="4050" y="2"/>
                    <a:pt x="4040" y="1"/>
                    <a:pt x="40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9" name="Google Shape;18139;p64"/>
            <p:cNvSpPr/>
            <p:nvPr/>
          </p:nvSpPr>
          <p:spPr>
            <a:xfrm>
              <a:off x="4270285" y="2538098"/>
              <a:ext cx="17184" cy="19872"/>
            </a:xfrm>
            <a:custGeom>
              <a:rect b="b" l="l" r="r" t="t"/>
              <a:pathLst>
                <a:path extrusionOk="0" h="621" w="537">
                  <a:moveTo>
                    <a:pt x="184" y="1"/>
                  </a:moveTo>
                  <a:cubicBezTo>
                    <a:pt x="155" y="1"/>
                    <a:pt x="125" y="9"/>
                    <a:pt x="96" y="25"/>
                  </a:cubicBezTo>
                  <a:cubicBezTo>
                    <a:pt x="25" y="61"/>
                    <a:pt x="1" y="168"/>
                    <a:pt x="36" y="239"/>
                  </a:cubicBezTo>
                  <a:cubicBezTo>
                    <a:pt x="96" y="334"/>
                    <a:pt x="144" y="418"/>
                    <a:pt x="191" y="525"/>
                  </a:cubicBezTo>
                  <a:cubicBezTo>
                    <a:pt x="215" y="584"/>
                    <a:pt x="275" y="620"/>
                    <a:pt x="334" y="620"/>
                  </a:cubicBezTo>
                  <a:cubicBezTo>
                    <a:pt x="370" y="620"/>
                    <a:pt x="382" y="620"/>
                    <a:pt x="417" y="596"/>
                  </a:cubicBezTo>
                  <a:cubicBezTo>
                    <a:pt x="489" y="561"/>
                    <a:pt x="536" y="454"/>
                    <a:pt x="489" y="382"/>
                  </a:cubicBezTo>
                  <a:cubicBezTo>
                    <a:pt x="441" y="275"/>
                    <a:pt x="382" y="168"/>
                    <a:pt x="322" y="84"/>
                  </a:cubicBezTo>
                  <a:cubicBezTo>
                    <a:pt x="291" y="30"/>
                    <a:pt x="239"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0" name="Google Shape;18140;p64"/>
            <p:cNvSpPr/>
            <p:nvPr/>
          </p:nvSpPr>
          <p:spPr>
            <a:xfrm>
              <a:off x="4183437" y="2557170"/>
              <a:ext cx="32416" cy="38144"/>
            </a:xfrm>
            <a:custGeom>
              <a:rect b="b" l="l" r="r" t="t"/>
              <a:pathLst>
                <a:path extrusionOk="0" h="1192" w="1013">
                  <a:moveTo>
                    <a:pt x="500" y="334"/>
                  </a:moveTo>
                  <a:cubicBezTo>
                    <a:pt x="607" y="334"/>
                    <a:pt x="691" y="417"/>
                    <a:pt x="691" y="512"/>
                  </a:cubicBezTo>
                  <a:lnTo>
                    <a:pt x="691" y="691"/>
                  </a:lnTo>
                  <a:cubicBezTo>
                    <a:pt x="691" y="798"/>
                    <a:pt x="595" y="870"/>
                    <a:pt x="500" y="870"/>
                  </a:cubicBezTo>
                  <a:cubicBezTo>
                    <a:pt x="405" y="870"/>
                    <a:pt x="322" y="774"/>
                    <a:pt x="322" y="691"/>
                  </a:cubicBezTo>
                  <a:lnTo>
                    <a:pt x="322" y="512"/>
                  </a:lnTo>
                  <a:cubicBezTo>
                    <a:pt x="322" y="405"/>
                    <a:pt x="417" y="334"/>
                    <a:pt x="500" y="334"/>
                  </a:cubicBezTo>
                  <a:close/>
                  <a:moveTo>
                    <a:pt x="512" y="0"/>
                  </a:moveTo>
                  <a:cubicBezTo>
                    <a:pt x="226" y="0"/>
                    <a:pt x="0" y="227"/>
                    <a:pt x="0" y="512"/>
                  </a:cubicBezTo>
                  <a:lnTo>
                    <a:pt x="0" y="691"/>
                  </a:lnTo>
                  <a:cubicBezTo>
                    <a:pt x="0" y="965"/>
                    <a:pt x="226" y="1191"/>
                    <a:pt x="512" y="1191"/>
                  </a:cubicBezTo>
                  <a:cubicBezTo>
                    <a:pt x="786" y="1191"/>
                    <a:pt x="1012" y="965"/>
                    <a:pt x="1012" y="691"/>
                  </a:cubicBezTo>
                  <a:lnTo>
                    <a:pt x="1012" y="512"/>
                  </a:lnTo>
                  <a:cubicBezTo>
                    <a:pt x="1012" y="239"/>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1" name="Google Shape;18141;p64"/>
            <p:cNvSpPr/>
            <p:nvPr/>
          </p:nvSpPr>
          <p:spPr>
            <a:xfrm>
              <a:off x="4309901" y="2589490"/>
              <a:ext cx="82720" cy="60672"/>
            </a:xfrm>
            <a:custGeom>
              <a:rect b="b" l="l" r="r" t="t"/>
              <a:pathLst>
                <a:path extrusionOk="0" h="1896" w="2585">
                  <a:moveTo>
                    <a:pt x="1005" y="1"/>
                  </a:moveTo>
                  <a:cubicBezTo>
                    <a:pt x="911" y="1"/>
                    <a:pt x="851" y="2"/>
                    <a:pt x="846" y="2"/>
                  </a:cubicBezTo>
                  <a:cubicBezTo>
                    <a:pt x="751" y="2"/>
                    <a:pt x="680" y="86"/>
                    <a:pt x="680" y="169"/>
                  </a:cubicBezTo>
                  <a:cubicBezTo>
                    <a:pt x="680" y="264"/>
                    <a:pt x="751" y="336"/>
                    <a:pt x="846" y="336"/>
                  </a:cubicBezTo>
                  <a:cubicBezTo>
                    <a:pt x="899" y="335"/>
                    <a:pt x="953" y="334"/>
                    <a:pt x="1006" y="334"/>
                  </a:cubicBezTo>
                  <a:cubicBezTo>
                    <a:pt x="1570" y="334"/>
                    <a:pt x="2108" y="391"/>
                    <a:pt x="2227" y="467"/>
                  </a:cubicBezTo>
                  <a:cubicBezTo>
                    <a:pt x="2204" y="514"/>
                    <a:pt x="2180" y="633"/>
                    <a:pt x="2120" y="764"/>
                  </a:cubicBezTo>
                  <a:lnTo>
                    <a:pt x="1465" y="657"/>
                  </a:lnTo>
                  <a:cubicBezTo>
                    <a:pt x="1457" y="656"/>
                    <a:pt x="1449" y="656"/>
                    <a:pt x="1441" y="656"/>
                  </a:cubicBezTo>
                  <a:cubicBezTo>
                    <a:pt x="1357" y="656"/>
                    <a:pt x="1287" y="713"/>
                    <a:pt x="1287" y="800"/>
                  </a:cubicBezTo>
                  <a:cubicBezTo>
                    <a:pt x="1275" y="883"/>
                    <a:pt x="1334" y="979"/>
                    <a:pt x="1418" y="979"/>
                  </a:cubicBezTo>
                  <a:lnTo>
                    <a:pt x="1954" y="1062"/>
                  </a:lnTo>
                  <a:cubicBezTo>
                    <a:pt x="1763" y="1372"/>
                    <a:pt x="1584" y="1550"/>
                    <a:pt x="1489" y="1574"/>
                  </a:cubicBezTo>
                  <a:cubicBezTo>
                    <a:pt x="1476" y="1578"/>
                    <a:pt x="1462" y="1580"/>
                    <a:pt x="1445" y="1580"/>
                  </a:cubicBezTo>
                  <a:cubicBezTo>
                    <a:pt x="1220" y="1580"/>
                    <a:pt x="687" y="1209"/>
                    <a:pt x="299" y="776"/>
                  </a:cubicBezTo>
                  <a:cubicBezTo>
                    <a:pt x="267" y="739"/>
                    <a:pt x="227" y="721"/>
                    <a:pt x="186" y="721"/>
                  </a:cubicBezTo>
                  <a:cubicBezTo>
                    <a:pt x="149" y="721"/>
                    <a:pt x="113" y="736"/>
                    <a:pt x="84" y="764"/>
                  </a:cubicBezTo>
                  <a:cubicBezTo>
                    <a:pt x="25" y="824"/>
                    <a:pt x="1" y="931"/>
                    <a:pt x="60" y="991"/>
                  </a:cubicBezTo>
                  <a:cubicBezTo>
                    <a:pt x="275" y="1205"/>
                    <a:pt x="537" y="1455"/>
                    <a:pt x="775" y="1634"/>
                  </a:cubicBezTo>
                  <a:cubicBezTo>
                    <a:pt x="1049" y="1800"/>
                    <a:pt x="1275" y="1896"/>
                    <a:pt x="1454" y="1896"/>
                  </a:cubicBezTo>
                  <a:cubicBezTo>
                    <a:pt x="1489" y="1896"/>
                    <a:pt x="1549" y="1896"/>
                    <a:pt x="1596" y="1884"/>
                  </a:cubicBezTo>
                  <a:cubicBezTo>
                    <a:pt x="1751" y="1836"/>
                    <a:pt x="1930" y="1669"/>
                    <a:pt x="2108" y="1407"/>
                  </a:cubicBezTo>
                  <a:cubicBezTo>
                    <a:pt x="2251" y="1193"/>
                    <a:pt x="2382" y="943"/>
                    <a:pt x="2477" y="741"/>
                  </a:cubicBezTo>
                  <a:cubicBezTo>
                    <a:pt x="2573" y="526"/>
                    <a:pt x="2585" y="395"/>
                    <a:pt x="2537" y="300"/>
                  </a:cubicBezTo>
                  <a:cubicBezTo>
                    <a:pt x="2454" y="145"/>
                    <a:pt x="2180" y="50"/>
                    <a:pt x="1584" y="26"/>
                  </a:cubicBezTo>
                  <a:cubicBezTo>
                    <a:pt x="1363" y="5"/>
                    <a:pt x="1146" y="1"/>
                    <a:pt x="10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42" name="Google Shape;18142;p64"/>
          <p:cNvGrpSpPr/>
          <p:nvPr/>
        </p:nvGrpSpPr>
        <p:grpSpPr>
          <a:xfrm>
            <a:off x="4671824" y="2501146"/>
            <a:ext cx="354336" cy="353984"/>
            <a:chOff x="4699693" y="2424946"/>
            <a:chExt cx="354336" cy="353984"/>
          </a:xfrm>
        </p:grpSpPr>
        <p:sp>
          <p:nvSpPr>
            <p:cNvPr id="18143" name="Google Shape;18143;p64"/>
            <p:cNvSpPr/>
            <p:nvPr/>
          </p:nvSpPr>
          <p:spPr>
            <a:xfrm>
              <a:off x="4699693" y="2424946"/>
              <a:ext cx="354336" cy="353984"/>
            </a:xfrm>
            <a:custGeom>
              <a:rect b="b" l="l" r="r" t="t"/>
              <a:pathLst>
                <a:path extrusionOk="0" h="11062" w="11073">
                  <a:moveTo>
                    <a:pt x="8144" y="358"/>
                  </a:moveTo>
                  <a:lnTo>
                    <a:pt x="8144" y="358"/>
                  </a:lnTo>
                  <a:cubicBezTo>
                    <a:pt x="7751" y="715"/>
                    <a:pt x="7191" y="1311"/>
                    <a:pt x="6977" y="1965"/>
                  </a:cubicBezTo>
                  <a:cubicBezTo>
                    <a:pt x="6429" y="1680"/>
                    <a:pt x="5822" y="1537"/>
                    <a:pt x="5179" y="1537"/>
                  </a:cubicBezTo>
                  <a:cubicBezTo>
                    <a:pt x="4917" y="1537"/>
                    <a:pt x="4643" y="1549"/>
                    <a:pt x="4393" y="1573"/>
                  </a:cubicBezTo>
                  <a:cubicBezTo>
                    <a:pt x="5286" y="1084"/>
                    <a:pt x="6239" y="775"/>
                    <a:pt x="6941" y="596"/>
                  </a:cubicBezTo>
                  <a:cubicBezTo>
                    <a:pt x="7418" y="477"/>
                    <a:pt x="7834" y="406"/>
                    <a:pt x="8144" y="358"/>
                  </a:cubicBezTo>
                  <a:close/>
                  <a:moveTo>
                    <a:pt x="8263" y="3585"/>
                  </a:moveTo>
                  <a:cubicBezTo>
                    <a:pt x="8442" y="3870"/>
                    <a:pt x="8573" y="4168"/>
                    <a:pt x="8680" y="4478"/>
                  </a:cubicBezTo>
                  <a:cubicBezTo>
                    <a:pt x="8727" y="4609"/>
                    <a:pt x="8811" y="4728"/>
                    <a:pt x="8942" y="4787"/>
                  </a:cubicBezTo>
                  <a:cubicBezTo>
                    <a:pt x="9013" y="4817"/>
                    <a:pt x="9085" y="4832"/>
                    <a:pt x="9154" y="4832"/>
                  </a:cubicBezTo>
                  <a:cubicBezTo>
                    <a:pt x="9224" y="4832"/>
                    <a:pt x="9293" y="4817"/>
                    <a:pt x="9358" y="4787"/>
                  </a:cubicBezTo>
                  <a:lnTo>
                    <a:pt x="10632" y="4251"/>
                  </a:lnTo>
                  <a:lnTo>
                    <a:pt x="10632" y="4251"/>
                  </a:lnTo>
                  <a:lnTo>
                    <a:pt x="10311" y="5192"/>
                  </a:lnTo>
                  <a:cubicBezTo>
                    <a:pt x="10239" y="5406"/>
                    <a:pt x="10239" y="5644"/>
                    <a:pt x="10311" y="5847"/>
                  </a:cubicBezTo>
                  <a:lnTo>
                    <a:pt x="10632" y="6787"/>
                  </a:lnTo>
                  <a:lnTo>
                    <a:pt x="9358" y="6252"/>
                  </a:lnTo>
                  <a:cubicBezTo>
                    <a:pt x="9293" y="6222"/>
                    <a:pt x="9221" y="6207"/>
                    <a:pt x="9150" y="6207"/>
                  </a:cubicBezTo>
                  <a:cubicBezTo>
                    <a:pt x="9079" y="6207"/>
                    <a:pt x="9007" y="6222"/>
                    <a:pt x="8942" y="6252"/>
                  </a:cubicBezTo>
                  <a:cubicBezTo>
                    <a:pt x="8811" y="6311"/>
                    <a:pt x="8727" y="6430"/>
                    <a:pt x="8680" y="6561"/>
                  </a:cubicBezTo>
                  <a:cubicBezTo>
                    <a:pt x="8584" y="6871"/>
                    <a:pt x="8442" y="7192"/>
                    <a:pt x="8263" y="7454"/>
                  </a:cubicBezTo>
                  <a:cubicBezTo>
                    <a:pt x="8144" y="6871"/>
                    <a:pt x="8084" y="6204"/>
                    <a:pt x="8084" y="5525"/>
                  </a:cubicBezTo>
                  <a:cubicBezTo>
                    <a:pt x="8084" y="4835"/>
                    <a:pt x="8144" y="4168"/>
                    <a:pt x="8263" y="3585"/>
                  </a:cubicBezTo>
                  <a:close/>
                  <a:moveTo>
                    <a:pt x="3084" y="2382"/>
                  </a:moveTo>
                  <a:cubicBezTo>
                    <a:pt x="2774" y="3323"/>
                    <a:pt x="2608" y="4406"/>
                    <a:pt x="2608" y="5549"/>
                  </a:cubicBezTo>
                  <a:cubicBezTo>
                    <a:pt x="2608" y="6680"/>
                    <a:pt x="2774" y="7764"/>
                    <a:pt x="3084" y="8716"/>
                  </a:cubicBezTo>
                  <a:cubicBezTo>
                    <a:pt x="2917" y="8597"/>
                    <a:pt x="2774" y="8502"/>
                    <a:pt x="2631" y="8395"/>
                  </a:cubicBezTo>
                  <a:cubicBezTo>
                    <a:pt x="2024" y="7919"/>
                    <a:pt x="1607" y="7276"/>
                    <a:pt x="1191" y="6657"/>
                  </a:cubicBezTo>
                  <a:cubicBezTo>
                    <a:pt x="941" y="6264"/>
                    <a:pt x="691" y="5883"/>
                    <a:pt x="393" y="5537"/>
                  </a:cubicBezTo>
                  <a:cubicBezTo>
                    <a:pt x="691" y="5180"/>
                    <a:pt x="953" y="4787"/>
                    <a:pt x="1191" y="4418"/>
                  </a:cubicBezTo>
                  <a:cubicBezTo>
                    <a:pt x="1607" y="3799"/>
                    <a:pt x="2036" y="3156"/>
                    <a:pt x="2631" y="2680"/>
                  </a:cubicBezTo>
                  <a:cubicBezTo>
                    <a:pt x="2786" y="2573"/>
                    <a:pt x="2929" y="2466"/>
                    <a:pt x="3084" y="2382"/>
                  </a:cubicBezTo>
                  <a:close/>
                  <a:moveTo>
                    <a:pt x="6370" y="2073"/>
                  </a:moveTo>
                  <a:cubicBezTo>
                    <a:pt x="6668" y="2168"/>
                    <a:pt x="6965" y="2323"/>
                    <a:pt x="7239" y="2501"/>
                  </a:cubicBezTo>
                  <a:cubicBezTo>
                    <a:pt x="7180" y="2680"/>
                    <a:pt x="7132" y="2858"/>
                    <a:pt x="7084" y="3049"/>
                  </a:cubicBezTo>
                  <a:cubicBezTo>
                    <a:pt x="7072" y="3144"/>
                    <a:pt x="7120" y="3228"/>
                    <a:pt x="7203" y="3239"/>
                  </a:cubicBezTo>
                  <a:lnTo>
                    <a:pt x="7251" y="3239"/>
                  </a:lnTo>
                  <a:cubicBezTo>
                    <a:pt x="7322" y="3239"/>
                    <a:pt x="7382" y="3204"/>
                    <a:pt x="7406" y="3120"/>
                  </a:cubicBezTo>
                  <a:cubicBezTo>
                    <a:pt x="7441" y="2977"/>
                    <a:pt x="7489" y="2847"/>
                    <a:pt x="7525" y="2704"/>
                  </a:cubicBezTo>
                  <a:cubicBezTo>
                    <a:pt x="7727" y="2858"/>
                    <a:pt x="7882" y="3037"/>
                    <a:pt x="8037" y="3228"/>
                  </a:cubicBezTo>
                  <a:cubicBezTo>
                    <a:pt x="7870" y="3894"/>
                    <a:pt x="7787" y="4704"/>
                    <a:pt x="7787" y="5525"/>
                  </a:cubicBezTo>
                  <a:cubicBezTo>
                    <a:pt x="7787" y="6335"/>
                    <a:pt x="7870" y="7145"/>
                    <a:pt x="8037" y="7811"/>
                  </a:cubicBezTo>
                  <a:cubicBezTo>
                    <a:pt x="7870" y="7990"/>
                    <a:pt x="7691" y="8169"/>
                    <a:pt x="7501" y="8335"/>
                  </a:cubicBezTo>
                  <a:cubicBezTo>
                    <a:pt x="7263" y="7526"/>
                    <a:pt x="7120" y="6549"/>
                    <a:pt x="7120" y="5525"/>
                  </a:cubicBezTo>
                  <a:cubicBezTo>
                    <a:pt x="7120" y="4930"/>
                    <a:pt x="7156" y="4359"/>
                    <a:pt x="7251" y="3811"/>
                  </a:cubicBezTo>
                  <a:cubicBezTo>
                    <a:pt x="7263" y="3716"/>
                    <a:pt x="7203" y="3632"/>
                    <a:pt x="7120" y="3632"/>
                  </a:cubicBezTo>
                  <a:cubicBezTo>
                    <a:pt x="7112" y="3631"/>
                    <a:pt x="7104" y="3631"/>
                    <a:pt x="7096" y="3631"/>
                  </a:cubicBezTo>
                  <a:cubicBezTo>
                    <a:pt x="7011" y="3631"/>
                    <a:pt x="6941" y="3687"/>
                    <a:pt x="6941" y="3763"/>
                  </a:cubicBezTo>
                  <a:cubicBezTo>
                    <a:pt x="6846" y="4335"/>
                    <a:pt x="6799" y="4906"/>
                    <a:pt x="6799" y="5525"/>
                  </a:cubicBezTo>
                  <a:cubicBezTo>
                    <a:pt x="6799" y="6621"/>
                    <a:pt x="6953" y="7680"/>
                    <a:pt x="7239" y="8538"/>
                  </a:cubicBezTo>
                  <a:cubicBezTo>
                    <a:pt x="6965" y="8716"/>
                    <a:pt x="6668" y="8871"/>
                    <a:pt x="6370" y="8978"/>
                  </a:cubicBezTo>
                  <a:cubicBezTo>
                    <a:pt x="6167" y="8002"/>
                    <a:pt x="6060" y="6787"/>
                    <a:pt x="6060" y="5525"/>
                  </a:cubicBezTo>
                  <a:cubicBezTo>
                    <a:pt x="6060" y="4251"/>
                    <a:pt x="6179" y="3037"/>
                    <a:pt x="6370" y="2073"/>
                  </a:cubicBezTo>
                  <a:close/>
                  <a:moveTo>
                    <a:pt x="5429" y="1870"/>
                  </a:moveTo>
                  <a:cubicBezTo>
                    <a:pt x="5644" y="1894"/>
                    <a:pt x="5846" y="1930"/>
                    <a:pt x="6060" y="1977"/>
                  </a:cubicBezTo>
                  <a:cubicBezTo>
                    <a:pt x="5846" y="2977"/>
                    <a:pt x="5727" y="4228"/>
                    <a:pt x="5727" y="5525"/>
                  </a:cubicBezTo>
                  <a:cubicBezTo>
                    <a:pt x="5727" y="6811"/>
                    <a:pt x="5846" y="8061"/>
                    <a:pt x="6060" y="9062"/>
                  </a:cubicBezTo>
                  <a:cubicBezTo>
                    <a:pt x="5846" y="9109"/>
                    <a:pt x="5644" y="9157"/>
                    <a:pt x="5429" y="9169"/>
                  </a:cubicBezTo>
                  <a:cubicBezTo>
                    <a:pt x="5179" y="8157"/>
                    <a:pt x="5048" y="6859"/>
                    <a:pt x="5048" y="5525"/>
                  </a:cubicBezTo>
                  <a:cubicBezTo>
                    <a:pt x="5048" y="4180"/>
                    <a:pt x="5179" y="2906"/>
                    <a:pt x="5429" y="1870"/>
                  </a:cubicBezTo>
                  <a:close/>
                  <a:moveTo>
                    <a:pt x="5108" y="1894"/>
                  </a:moveTo>
                  <a:cubicBezTo>
                    <a:pt x="4870" y="2918"/>
                    <a:pt x="4739" y="4216"/>
                    <a:pt x="4739" y="5537"/>
                  </a:cubicBezTo>
                  <a:cubicBezTo>
                    <a:pt x="4739" y="6859"/>
                    <a:pt x="4870" y="8157"/>
                    <a:pt x="5108" y="9181"/>
                  </a:cubicBezTo>
                  <a:cubicBezTo>
                    <a:pt x="4834" y="9181"/>
                    <a:pt x="4572" y="9157"/>
                    <a:pt x="4334" y="9121"/>
                  </a:cubicBezTo>
                  <a:cubicBezTo>
                    <a:pt x="4096" y="8109"/>
                    <a:pt x="3965" y="6847"/>
                    <a:pt x="3965" y="5537"/>
                  </a:cubicBezTo>
                  <a:cubicBezTo>
                    <a:pt x="3965" y="4692"/>
                    <a:pt x="4001" y="3882"/>
                    <a:pt x="4108" y="3120"/>
                  </a:cubicBezTo>
                  <a:cubicBezTo>
                    <a:pt x="4120" y="3025"/>
                    <a:pt x="4060" y="2942"/>
                    <a:pt x="3977" y="2930"/>
                  </a:cubicBezTo>
                  <a:cubicBezTo>
                    <a:pt x="3969" y="2929"/>
                    <a:pt x="3961" y="2928"/>
                    <a:pt x="3953" y="2928"/>
                  </a:cubicBezTo>
                  <a:cubicBezTo>
                    <a:pt x="3870" y="2928"/>
                    <a:pt x="3809" y="2985"/>
                    <a:pt x="3798" y="3061"/>
                  </a:cubicBezTo>
                  <a:cubicBezTo>
                    <a:pt x="3691" y="3835"/>
                    <a:pt x="3631" y="4656"/>
                    <a:pt x="3631" y="5525"/>
                  </a:cubicBezTo>
                  <a:cubicBezTo>
                    <a:pt x="3631" y="6799"/>
                    <a:pt x="3751" y="8038"/>
                    <a:pt x="3977" y="9038"/>
                  </a:cubicBezTo>
                  <a:cubicBezTo>
                    <a:pt x="3810" y="8990"/>
                    <a:pt x="3643" y="8943"/>
                    <a:pt x="3477" y="8883"/>
                  </a:cubicBezTo>
                  <a:cubicBezTo>
                    <a:pt x="3108" y="7907"/>
                    <a:pt x="2905" y="6740"/>
                    <a:pt x="2905" y="5525"/>
                  </a:cubicBezTo>
                  <a:cubicBezTo>
                    <a:pt x="2905" y="4299"/>
                    <a:pt x="3096" y="3144"/>
                    <a:pt x="3477" y="2156"/>
                  </a:cubicBezTo>
                  <a:cubicBezTo>
                    <a:pt x="3631" y="2096"/>
                    <a:pt x="3798" y="2037"/>
                    <a:pt x="3977" y="2013"/>
                  </a:cubicBezTo>
                  <a:lnTo>
                    <a:pt x="3977" y="2013"/>
                  </a:lnTo>
                  <a:cubicBezTo>
                    <a:pt x="3941" y="2132"/>
                    <a:pt x="3929" y="2251"/>
                    <a:pt x="3893" y="2382"/>
                  </a:cubicBezTo>
                  <a:cubicBezTo>
                    <a:pt x="3881" y="2466"/>
                    <a:pt x="3941" y="2561"/>
                    <a:pt x="4036" y="2573"/>
                  </a:cubicBezTo>
                  <a:lnTo>
                    <a:pt x="4060" y="2573"/>
                  </a:lnTo>
                  <a:cubicBezTo>
                    <a:pt x="4132" y="2573"/>
                    <a:pt x="4215" y="2513"/>
                    <a:pt x="4227" y="2442"/>
                  </a:cubicBezTo>
                  <a:cubicBezTo>
                    <a:pt x="4262" y="2263"/>
                    <a:pt x="4298" y="2096"/>
                    <a:pt x="4334" y="1954"/>
                  </a:cubicBezTo>
                  <a:cubicBezTo>
                    <a:pt x="4572" y="1906"/>
                    <a:pt x="4834" y="1894"/>
                    <a:pt x="5108" y="1894"/>
                  </a:cubicBezTo>
                  <a:close/>
                  <a:moveTo>
                    <a:pt x="6953" y="9050"/>
                  </a:moveTo>
                  <a:cubicBezTo>
                    <a:pt x="7180" y="9716"/>
                    <a:pt x="7739" y="10312"/>
                    <a:pt x="8132" y="10669"/>
                  </a:cubicBezTo>
                  <a:cubicBezTo>
                    <a:pt x="7811" y="10621"/>
                    <a:pt x="7394" y="10550"/>
                    <a:pt x="6918" y="10431"/>
                  </a:cubicBezTo>
                  <a:cubicBezTo>
                    <a:pt x="6227" y="10252"/>
                    <a:pt x="5286" y="9955"/>
                    <a:pt x="4358" y="9431"/>
                  </a:cubicBezTo>
                  <a:lnTo>
                    <a:pt x="4358" y="9431"/>
                  </a:lnTo>
                  <a:cubicBezTo>
                    <a:pt x="4620" y="9466"/>
                    <a:pt x="4870" y="9478"/>
                    <a:pt x="5155" y="9478"/>
                  </a:cubicBezTo>
                  <a:cubicBezTo>
                    <a:pt x="5786" y="9478"/>
                    <a:pt x="6406" y="9323"/>
                    <a:pt x="6953" y="9050"/>
                  </a:cubicBezTo>
                  <a:close/>
                  <a:moveTo>
                    <a:pt x="8668" y="1"/>
                  </a:moveTo>
                  <a:cubicBezTo>
                    <a:pt x="8632" y="1"/>
                    <a:pt x="7906" y="49"/>
                    <a:pt x="6882" y="299"/>
                  </a:cubicBezTo>
                  <a:cubicBezTo>
                    <a:pt x="5941" y="537"/>
                    <a:pt x="4584" y="1001"/>
                    <a:pt x="3405" y="1858"/>
                  </a:cubicBezTo>
                  <a:cubicBezTo>
                    <a:pt x="3072" y="1989"/>
                    <a:pt x="2738" y="2168"/>
                    <a:pt x="2453" y="2406"/>
                  </a:cubicBezTo>
                  <a:cubicBezTo>
                    <a:pt x="1822" y="2918"/>
                    <a:pt x="1369" y="3585"/>
                    <a:pt x="941" y="4228"/>
                  </a:cubicBezTo>
                  <a:cubicBezTo>
                    <a:pt x="655" y="4656"/>
                    <a:pt x="393" y="5061"/>
                    <a:pt x="60" y="5418"/>
                  </a:cubicBezTo>
                  <a:cubicBezTo>
                    <a:pt x="0" y="5478"/>
                    <a:pt x="0" y="5561"/>
                    <a:pt x="60" y="5644"/>
                  </a:cubicBezTo>
                  <a:cubicBezTo>
                    <a:pt x="393" y="6002"/>
                    <a:pt x="655" y="6395"/>
                    <a:pt x="941" y="6835"/>
                  </a:cubicBezTo>
                  <a:cubicBezTo>
                    <a:pt x="1369" y="7466"/>
                    <a:pt x="1822" y="8145"/>
                    <a:pt x="2453" y="8645"/>
                  </a:cubicBezTo>
                  <a:cubicBezTo>
                    <a:pt x="2750" y="8871"/>
                    <a:pt x="3072" y="9062"/>
                    <a:pt x="3405" y="9193"/>
                  </a:cubicBezTo>
                  <a:cubicBezTo>
                    <a:pt x="4584" y="10062"/>
                    <a:pt x="5941" y="10538"/>
                    <a:pt x="6882" y="10764"/>
                  </a:cubicBezTo>
                  <a:cubicBezTo>
                    <a:pt x="7894" y="11014"/>
                    <a:pt x="8632" y="11062"/>
                    <a:pt x="8668" y="11062"/>
                  </a:cubicBezTo>
                  <a:lnTo>
                    <a:pt x="8680" y="11062"/>
                  </a:lnTo>
                  <a:cubicBezTo>
                    <a:pt x="8751" y="11062"/>
                    <a:pt x="8811" y="11014"/>
                    <a:pt x="8823" y="10955"/>
                  </a:cubicBezTo>
                  <a:cubicBezTo>
                    <a:pt x="8858" y="10871"/>
                    <a:pt x="8823" y="10800"/>
                    <a:pt x="8763" y="10776"/>
                  </a:cubicBezTo>
                  <a:cubicBezTo>
                    <a:pt x="8751" y="10752"/>
                    <a:pt x="7549" y="9883"/>
                    <a:pt x="7275" y="8907"/>
                  </a:cubicBezTo>
                  <a:cubicBezTo>
                    <a:pt x="7382" y="8847"/>
                    <a:pt x="7489" y="8776"/>
                    <a:pt x="7596" y="8692"/>
                  </a:cubicBezTo>
                  <a:cubicBezTo>
                    <a:pt x="8263" y="8181"/>
                    <a:pt x="8763" y="7454"/>
                    <a:pt x="9001" y="6645"/>
                  </a:cubicBezTo>
                  <a:cubicBezTo>
                    <a:pt x="9025" y="6609"/>
                    <a:pt x="9049" y="6561"/>
                    <a:pt x="9096" y="6549"/>
                  </a:cubicBezTo>
                  <a:cubicBezTo>
                    <a:pt x="9120" y="6531"/>
                    <a:pt x="9147" y="6523"/>
                    <a:pt x="9172" y="6523"/>
                  </a:cubicBezTo>
                  <a:cubicBezTo>
                    <a:pt x="9198" y="6523"/>
                    <a:pt x="9221" y="6531"/>
                    <a:pt x="9239" y="6549"/>
                  </a:cubicBezTo>
                  <a:lnTo>
                    <a:pt x="10835" y="7228"/>
                  </a:lnTo>
                  <a:cubicBezTo>
                    <a:pt x="10855" y="7240"/>
                    <a:pt x="10878" y="7246"/>
                    <a:pt x="10900" y="7246"/>
                  </a:cubicBezTo>
                  <a:cubicBezTo>
                    <a:pt x="10941" y="7246"/>
                    <a:pt x="10982" y="7227"/>
                    <a:pt x="11013" y="7204"/>
                  </a:cubicBezTo>
                  <a:cubicBezTo>
                    <a:pt x="11061" y="7157"/>
                    <a:pt x="11073" y="7097"/>
                    <a:pt x="11061" y="7038"/>
                  </a:cubicBezTo>
                  <a:lnTo>
                    <a:pt x="10632" y="5740"/>
                  </a:lnTo>
                  <a:cubicBezTo>
                    <a:pt x="10585" y="5597"/>
                    <a:pt x="10585" y="5442"/>
                    <a:pt x="10632" y="5299"/>
                  </a:cubicBezTo>
                  <a:lnTo>
                    <a:pt x="11061" y="4013"/>
                  </a:lnTo>
                  <a:cubicBezTo>
                    <a:pt x="11073" y="3954"/>
                    <a:pt x="11061" y="3882"/>
                    <a:pt x="11013" y="3847"/>
                  </a:cubicBezTo>
                  <a:cubicBezTo>
                    <a:pt x="10983" y="3824"/>
                    <a:pt x="10942" y="3810"/>
                    <a:pt x="10901" y="3810"/>
                  </a:cubicBezTo>
                  <a:cubicBezTo>
                    <a:pt x="10878" y="3810"/>
                    <a:pt x="10856" y="3814"/>
                    <a:pt x="10835" y="3823"/>
                  </a:cubicBezTo>
                  <a:lnTo>
                    <a:pt x="9239" y="4513"/>
                  </a:lnTo>
                  <a:cubicBezTo>
                    <a:pt x="9221" y="4519"/>
                    <a:pt x="9198" y="4522"/>
                    <a:pt x="9172" y="4522"/>
                  </a:cubicBezTo>
                  <a:cubicBezTo>
                    <a:pt x="9147" y="4522"/>
                    <a:pt x="9120" y="4519"/>
                    <a:pt x="9096" y="4513"/>
                  </a:cubicBezTo>
                  <a:cubicBezTo>
                    <a:pt x="9049" y="4490"/>
                    <a:pt x="9025" y="4454"/>
                    <a:pt x="9001" y="4406"/>
                  </a:cubicBezTo>
                  <a:cubicBezTo>
                    <a:pt x="8763" y="3597"/>
                    <a:pt x="8263" y="2870"/>
                    <a:pt x="7596" y="2370"/>
                  </a:cubicBezTo>
                  <a:lnTo>
                    <a:pt x="7275" y="2144"/>
                  </a:lnTo>
                  <a:cubicBezTo>
                    <a:pt x="7561" y="1192"/>
                    <a:pt x="8751" y="299"/>
                    <a:pt x="8763" y="287"/>
                  </a:cubicBezTo>
                  <a:cubicBezTo>
                    <a:pt x="8823" y="239"/>
                    <a:pt x="8846" y="168"/>
                    <a:pt x="8823" y="108"/>
                  </a:cubicBezTo>
                  <a:cubicBezTo>
                    <a:pt x="8799" y="25"/>
                    <a:pt x="8739" y="1"/>
                    <a:pt x="8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4" name="Google Shape;18144;p64"/>
            <p:cNvSpPr/>
            <p:nvPr/>
          </p:nvSpPr>
          <p:spPr>
            <a:xfrm>
              <a:off x="4738157" y="2573938"/>
              <a:ext cx="38144" cy="38112"/>
            </a:xfrm>
            <a:custGeom>
              <a:rect b="b" l="l" r="r" t="t"/>
              <a:pathLst>
                <a:path extrusionOk="0" h="1191" w="1192">
                  <a:moveTo>
                    <a:pt x="596" y="346"/>
                  </a:moveTo>
                  <a:cubicBezTo>
                    <a:pt x="751" y="346"/>
                    <a:pt x="870" y="465"/>
                    <a:pt x="870" y="607"/>
                  </a:cubicBezTo>
                  <a:cubicBezTo>
                    <a:pt x="870" y="762"/>
                    <a:pt x="751" y="881"/>
                    <a:pt x="596" y="881"/>
                  </a:cubicBezTo>
                  <a:cubicBezTo>
                    <a:pt x="453" y="881"/>
                    <a:pt x="334" y="762"/>
                    <a:pt x="334" y="607"/>
                  </a:cubicBezTo>
                  <a:cubicBezTo>
                    <a:pt x="334" y="465"/>
                    <a:pt x="453" y="346"/>
                    <a:pt x="596" y="346"/>
                  </a:cubicBezTo>
                  <a:close/>
                  <a:moveTo>
                    <a:pt x="596" y="0"/>
                  </a:moveTo>
                  <a:cubicBezTo>
                    <a:pt x="274" y="0"/>
                    <a:pt x="1" y="274"/>
                    <a:pt x="1" y="596"/>
                  </a:cubicBezTo>
                  <a:cubicBezTo>
                    <a:pt x="1" y="929"/>
                    <a:pt x="274" y="1191"/>
                    <a:pt x="596" y="1191"/>
                  </a:cubicBezTo>
                  <a:cubicBezTo>
                    <a:pt x="929" y="1191"/>
                    <a:pt x="1191" y="929"/>
                    <a:pt x="1191" y="596"/>
                  </a:cubicBezTo>
                  <a:cubicBezTo>
                    <a:pt x="1191" y="274"/>
                    <a:pt x="92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145" name="Google Shape;18145;p64"/>
          <p:cNvSpPr/>
          <p:nvPr/>
        </p:nvSpPr>
        <p:spPr>
          <a:xfrm>
            <a:off x="5782032" y="2500794"/>
            <a:ext cx="331520" cy="354720"/>
          </a:xfrm>
          <a:custGeom>
            <a:rect b="b" l="l" r="r" t="t"/>
            <a:pathLst>
              <a:path extrusionOk="0" h="11085" w="10360">
                <a:moveTo>
                  <a:pt x="6395" y="5179"/>
                </a:moveTo>
                <a:cubicBezTo>
                  <a:pt x="6490" y="5179"/>
                  <a:pt x="6573" y="5251"/>
                  <a:pt x="6573" y="5358"/>
                </a:cubicBezTo>
                <a:cubicBezTo>
                  <a:pt x="6573" y="5453"/>
                  <a:pt x="6490" y="5536"/>
                  <a:pt x="6395" y="5536"/>
                </a:cubicBezTo>
                <a:lnTo>
                  <a:pt x="6216" y="5536"/>
                </a:lnTo>
                <a:cubicBezTo>
                  <a:pt x="6121" y="5536"/>
                  <a:pt x="6037" y="5441"/>
                  <a:pt x="6037" y="5358"/>
                </a:cubicBezTo>
                <a:cubicBezTo>
                  <a:pt x="6037" y="5263"/>
                  <a:pt x="6133" y="5179"/>
                  <a:pt x="6216" y="5179"/>
                </a:cubicBezTo>
                <a:close/>
                <a:moveTo>
                  <a:pt x="4132" y="5191"/>
                </a:moveTo>
                <a:cubicBezTo>
                  <a:pt x="4239" y="5191"/>
                  <a:pt x="4311" y="5274"/>
                  <a:pt x="4311" y="5370"/>
                </a:cubicBezTo>
                <a:cubicBezTo>
                  <a:pt x="4311" y="5477"/>
                  <a:pt x="4228" y="5548"/>
                  <a:pt x="4132" y="5548"/>
                </a:cubicBezTo>
                <a:lnTo>
                  <a:pt x="3954" y="5548"/>
                </a:lnTo>
                <a:cubicBezTo>
                  <a:pt x="3847" y="5548"/>
                  <a:pt x="3775" y="5453"/>
                  <a:pt x="3775" y="5370"/>
                </a:cubicBezTo>
                <a:cubicBezTo>
                  <a:pt x="3775" y="5274"/>
                  <a:pt x="3870" y="5191"/>
                  <a:pt x="3954" y="5191"/>
                </a:cubicBezTo>
                <a:close/>
                <a:moveTo>
                  <a:pt x="9776" y="4727"/>
                </a:moveTo>
                <a:lnTo>
                  <a:pt x="9776" y="4727"/>
                </a:lnTo>
                <a:cubicBezTo>
                  <a:pt x="9943" y="4917"/>
                  <a:pt x="10038" y="5179"/>
                  <a:pt x="10038" y="5453"/>
                </a:cubicBezTo>
                <a:cubicBezTo>
                  <a:pt x="10038" y="6084"/>
                  <a:pt x="9538" y="6584"/>
                  <a:pt x="8907" y="6584"/>
                </a:cubicBezTo>
                <a:lnTo>
                  <a:pt x="6633" y="6584"/>
                </a:lnTo>
                <a:cubicBezTo>
                  <a:pt x="6525" y="6441"/>
                  <a:pt x="6454" y="6263"/>
                  <a:pt x="6418" y="6072"/>
                </a:cubicBezTo>
                <a:lnTo>
                  <a:pt x="6418" y="6072"/>
                </a:lnTo>
                <a:lnTo>
                  <a:pt x="8716" y="6167"/>
                </a:lnTo>
                <a:cubicBezTo>
                  <a:pt x="8744" y="6170"/>
                  <a:pt x="8771" y="6171"/>
                  <a:pt x="8798" y="6171"/>
                </a:cubicBezTo>
                <a:cubicBezTo>
                  <a:pt x="9066" y="6171"/>
                  <a:pt x="9318" y="6064"/>
                  <a:pt x="9502" y="5870"/>
                </a:cubicBezTo>
                <a:cubicBezTo>
                  <a:pt x="9716" y="5667"/>
                  <a:pt x="9835" y="5394"/>
                  <a:pt x="9835" y="5096"/>
                </a:cubicBezTo>
                <a:cubicBezTo>
                  <a:pt x="9835" y="4965"/>
                  <a:pt x="9800" y="4846"/>
                  <a:pt x="9776" y="4727"/>
                </a:cubicBezTo>
                <a:close/>
                <a:moveTo>
                  <a:pt x="3966" y="6763"/>
                </a:moveTo>
                <a:lnTo>
                  <a:pt x="3966" y="7441"/>
                </a:lnTo>
                <a:lnTo>
                  <a:pt x="3978" y="7441"/>
                </a:lnTo>
                <a:cubicBezTo>
                  <a:pt x="3585" y="7775"/>
                  <a:pt x="3096" y="7977"/>
                  <a:pt x="2573" y="7977"/>
                </a:cubicBezTo>
                <a:lnTo>
                  <a:pt x="2049" y="7977"/>
                </a:lnTo>
                <a:cubicBezTo>
                  <a:pt x="1846" y="7977"/>
                  <a:pt x="1632" y="8037"/>
                  <a:pt x="1465" y="8156"/>
                </a:cubicBezTo>
                <a:cubicBezTo>
                  <a:pt x="1656" y="7822"/>
                  <a:pt x="1989" y="7596"/>
                  <a:pt x="2394" y="7596"/>
                </a:cubicBezTo>
                <a:cubicBezTo>
                  <a:pt x="3049" y="7596"/>
                  <a:pt x="3632" y="7275"/>
                  <a:pt x="3966" y="6763"/>
                </a:cubicBezTo>
                <a:close/>
                <a:moveTo>
                  <a:pt x="5132" y="357"/>
                </a:moveTo>
                <a:cubicBezTo>
                  <a:pt x="5621" y="357"/>
                  <a:pt x="6085" y="560"/>
                  <a:pt x="6406" y="917"/>
                </a:cubicBezTo>
                <a:cubicBezTo>
                  <a:pt x="6740" y="1274"/>
                  <a:pt x="6906" y="1762"/>
                  <a:pt x="6847" y="2238"/>
                </a:cubicBezTo>
                <a:lnTo>
                  <a:pt x="6573" y="4941"/>
                </a:lnTo>
                <a:cubicBezTo>
                  <a:pt x="6502" y="4905"/>
                  <a:pt x="6430" y="4882"/>
                  <a:pt x="6347" y="4882"/>
                </a:cubicBezTo>
                <a:lnTo>
                  <a:pt x="6168" y="4882"/>
                </a:lnTo>
                <a:cubicBezTo>
                  <a:pt x="5894" y="4882"/>
                  <a:pt x="5668" y="5096"/>
                  <a:pt x="5668" y="5382"/>
                </a:cubicBezTo>
                <a:cubicBezTo>
                  <a:pt x="5668" y="5608"/>
                  <a:pt x="5811" y="5798"/>
                  <a:pt x="6025" y="5870"/>
                </a:cubicBezTo>
                <a:cubicBezTo>
                  <a:pt x="6133" y="6822"/>
                  <a:pt x="6954" y="7596"/>
                  <a:pt x="7942" y="7596"/>
                </a:cubicBezTo>
                <a:cubicBezTo>
                  <a:pt x="8347" y="7596"/>
                  <a:pt x="8692" y="7822"/>
                  <a:pt x="8871" y="8156"/>
                </a:cubicBezTo>
                <a:cubicBezTo>
                  <a:pt x="8704" y="8049"/>
                  <a:pt x="8514" y="7977"/>
                  <a:pt x="8288" y="7977"/>
                </a:cubicBezTo>
                <a:lnTo>
                  <a:pt x="7764" y="7977"/>
                </a:lnTo>
                <a:cubicBezTo>
                  <a:pt x="7240" y="7977"/>
                  <a:pt x="6752" y="7775"/>
                  <a:pt x="6371" y="7441"/>
                </a:cubicBezTo>
                <a:lnTo>
                  <a:pt x="6371" y="7275"/>
                </a:lnTo>
                <a:cubicBezTo>
                  <a:pt x="6371" y="7179"/>
                  <a:pt x="6287" y="7108"/>
                  <a:pt x="6204" y="7108"/>
                </a:cubicBezTo>
                <a:cubicBezTo>
                  <a:pt x="6121" y="7108"/>
                  <a:pt x="6037" y="7179"/>
                  <a:pt x="6037" y="7275"/>
                </a:cubicBezTo>
                <a:lnTo>
                  <a:pt x="6037" y="9704"/>
                </a:lnTo>
                <a:cubicBezTo>
                  <a:pt x="6037" y="10180"/>
                  <a:pt x="6395" y="10573"/>
                  <a:pt x="6871" y="10632"/>
                </a:cubicBezTo>
                <a:cubicBezTo>
                  <a:pt x="6906" y="10644"/>
                  <a:pt x="6945" y="10650"/>
                  <a:pt x="6984" y="10650"/>
                </a:cubicBezTo>
                <a:cubicBezTo>
                  <a:pt x="7023" y="10650"/>
                  <a:pt x="7061" y="10644"/>
                  <a:pt x="7097" y="10632"/>
                </a:cubicBezTo>
                <a:lnTo>
                  <a:pt x="7097" y="10632"/>
                </a:lnTo>
                <a:cubicBezTo>
                  <a:pt x="6966" y="10716"/>
                  <a:pt x="6799" y="10751"/>
                  <a:pt x="6621" y="10751"/>
                </a:cubicBezTo>
                <a:cubicBezTo>
                  <a:pt x="6085" y="10751"/>
                  <a:pt x="5656" y="10323"/>
                  <a:pt x="5656" y="9787"/>
                </a:cubicBezTo>
                <a:lnTo>
                  <a:pt x="5656" y="7608"/>
                </a:lnTo>
                <a:cubicBezTo>
                  <a:pt x="5656" y="7334"/>
                  <a:pt x="5430" y="7108"/>
                  <a:pt x="5144" y="7108"/>
                </a:cubicBezTo>
                <a:cubicBezTo>
                  <a:pt x="4859" y="7108"/>
                  <a:pt x="4644" y="7334"/>
                  <a:pt x="4644" y="7608"/>
                </a:cubicBezTo>
                <a:lnTo>
                  <a:pt x="4644" y="9787"/>
                </a:lnTo>
                <a:cubicBezTo>
                  <a:pt x="4644" y="10323"/>
                  <a:pt x="4204" y="10751"/>
                  <a:pt x="3668" y="10751"/>
                </a:cubicBezTo>
                <a:cubicBezTo>
                  <a:pt x="3513" y="10751"/>
                  <a:pt x="3347" y="10716"/>
                  <a:pt x="3192" y="10632"/>
                </a:cubicBezTo>
                <a:lnTo>
                  <a:pt x="3192" y="10632"/>
                </a:lnTo>
                <a:cubicBezTo>
                  <a:pt x="3233" y="10644"/>
                  <a:pt x="3272" y="10650"/>
                  <a:pt x="3309" y="10650"/>
                </a:cubicBezTo>
                <a:cubicBezTo>
                  <a:pt x="3347" y="10650"/>
                  <a:pt x="3382" y="10644"/>
                  <a:pt x="3418" y="10632"/>
                </a:cubicBezTo>
                <a:cubicBezTo>
                  <a:pt x="3894" y="10573"/>
                  <a:pt x="4251" y="10180"/>
                  <a:pt x="4251" y="9704"/>
                </a:cubicBezTo>
                <a:lnTo>
                  <a:pt x="4251" y="5858"/>
                </a:lnTo>
                <a:cubicBezTo>
                  <a:pt x="4466" y="5786"/>
                  <a:pt x="4597" y="5608"/>
                  <a:pt x="4597" y="5382"/>
                </a:cubicBezTo>
                <a:cubicBezTo>
                  <a:pt x="4597" y="5096"/>
                  <a:pt x="4370" y="4882"/>
                  <a:pt x="4085" y="4882"/>
                </a:cubicBezTo>
                <a:lnTo>
                  <a:pt x="3906" y="4882"/>
                </a:lnTo>
                <a:cubicBezTo>
                  <a:pt x="3823" y="4882"/>
                  <a:pt x="3751" y="4893"/>
                  <a:pt x="3692" y="4941"/>
                </a:cubicBezTo>
                <a:lnTo>
                  <a:pt x="3418" y="2238"/>
                </a:lnTo>
                <a:cubicBezTo>
                  <a:pt x="3370" y="1762"/>
                  <a:pt x="3525" y="1274"/>
                  <a:pt x="3847" y="917"/>
                </a:cubicBezTo>
                <a:cubicBezTo>
                  <a:pt x="4180" y="560"/>
                  <a:pt x="4644" y="357"/>
                  <a:pt x="5132" y="357"/>
                </a:cubicBezTo>
                <a:close/>
                <a:moveTo>
                  <a:pt x="5180" y="0"/>
                </a:moveTo>
                <a:cubicBezTo>
                  <a:pt x="4597" y="0"/>
                  <a:pt x="4049" y="238"/>
                  <a:pt x="3656" y="667"/>
                </a:cubicBezTo>
                <a:cubicBezTo>
                  <a:pt x="3275" y="1095"/>
                  <a:pt x="3073" y="1667"/>
                  <a:pt x="3132" y="2238"/>
                </a:cubicBezTo>
                <a:lnTo>
                  <a:pt x="3454" y="5370"/>
                </a:lnTo>
                <a:cubicBezTo>
                  <a:pt x="3454" y="5513"/>
                  <a:pt x="3525" y="5667"/>
                  <a:pt x="3644" y="5751"/>
                </a:cubicBezTo>
                <a:lnTo>
                  <a:pt x="1620" y="5846"/>
                </a:lnTo>
                <a:cubicBezTo>
                  <a:pt x="1605" y="5847"/>
                  <a:pt x="1590" y="5847"/>
                  <a:pt x="1575" y="5847"/>
                </a:cubicBezTo>
                <a:cubicBezTo>
                  <a:pt x="1379" y="5847"/>
                  <a:pt x="1205" y="5775"/>
                  <a:pt x="1072" y="5632"/>
                </a:cubicBezTo>
                <a:cubicBezTo>
                  <a:pt x="918" y="5489"/>
                  <a:pt x="834" y="5298"/>
                  <a:pt x="834" y="5096"/>
                </a:cubicBezTo>
                <a:cubicBezTo>
                  <a:pt x="834" y="4667"/>
                  <a:pt x="1191" y="4310"/>
                  <a:pt x="1620" y="4310"/>
                </a:cubicBezTo>
                <a:lnTo>
                  <a:pt x="1703" y="4310"/>
                </a:lnTo>
                <a:cubicBezTo>
                  <a:pt x="2084" y="4310"/>
                  <a:pt x="2394" y="4001"/>
                  <a:pt x="2394" y="3631"/>
                </a:cubicBezTo>
                <a:cubicBezTo>
                  <a:pt x="2394" y="3536"/>
                  <a:pt x="2323" y="3465"/>
                  <a:pt x="2227" y="3465"/>
                </a:cubicBezTo>
                <a:cubicBezTo>
                  <a:pt x="2144" y="3465"/>
                  <a:pt x="2061" y="3536"/>
                  <a:pt x="2061" y="3631"/>
                </a:cubicBezTo>
                <a:cubicBezTo>
                  <a:pt x="2061" y="3822"/>
                  <a:pt x="1906" y="3989"/>
                  <a:pt x="1703" y="3989"/>
                </a:cubicBezTo>
                <a:lnTo>
                  <a:pt x="1453" y="3989"/>
                </a:lnTo>
                <a:cubicBezTo>
                  <a:pt x="656" y="3989"/>
                  <a:pt x="1" y="4643"/>
                  <a:pt x="1" y="5441"/>
                </a:cubicBezTo>
                <a:cubicBezTo>
                  <a:pt x="1" y="6251"/>
                  <a:pt x="656" y="6906"/>
                  <a:pt x="1453" y="6906"/>
                </a:cubicBezTo>
                <a:lnTo>
                  <a:pt x="2585" y="6906"/>
                </a:lnTo>
                <a:cubicBezTo>
                  <a:pt x="2680" y="6906"/>
                  <a:pt x="2751" y="6822"/>
                  <a:pt x="2751" y="6739"/>
                </a:cubicBezTo>
                <a:cubicBezTo>
                  <a:pt x="2751" y="6644"/>
                  <a:pt x="2680" y="6572"/>
                  <a:pt x="2585" y="6572"/>
                </a:cubicBezTo>
                <a:lnTo>
                  <a:pt x="1453" y="6572"/>
                </a:lnTo>
                <a:cubicBezTo>
                  <a:pt x="834" y="6572"/>
                  <a:pt x="322" y="6072"/>
                  <a:pt x="322" y="5441"/>
                </a:cubicBezTo>
                <a:cubicBezTo>
                  <a:pt x="322" y="5155"/>
                  <a:pt x="429" y="4917"/>
                  <a:pt x="596" y="4715"/>
                </a:cubicBezTo>
                <a:lnTo>
                  <a:pt x="596" y="4715"/>
                </a:lnTo>
                <a:cubicBezTo>
                  <a:pt x="549" y="4834"/>
                  <a:pt x="537" y="4965"/>
                  <a:pt x="537" y="5084"/>
                </a:cubicBezTo>
                <a:cubicBezTo>
                  <a:pt x="537" y="5382"/>
                  <a:pt x="656" y="5655"/>
                  <a:pt x="858" y="5858"/>
                </a:cubicBezTo>
                <a:cubicBezTo>
                  <a:pt x="1062" y="6050"/>
                  <a:pt x="1319" y="6156"/>
                  <a:pt x="1599" y="6156"/>
                </a:cubicBezTo>
                <a:cubicBezTo>
                  <a:pt x="1614" y="6156"/>
                  <a:pt x="1629" y="6156"/>
                  <a:pt x="1644" y="6156"/>
                </a:cubicBezTo>
                <a:lnTo>
                  <a:pt x="3954" y="6048"/>
                </a:lnTo>
                <a:lnTo>
                  <a:pt x="3954" y="6048"/>
                </a:lnTo>
                <a:cubicBezTo>
                  <a:pt x="3906" y="6251"/>
                  <a:pt x="3835" y="6406"/>
                  <a:pt x="3728" y="6572"/>
                </a:cubicBezTo>
                <a:lnTo>
                  <a:pt x="3299" y="6572"/>
                </a:lnTo>
                <a:cubicBezTo>
                  <a:pt x="3216" y="6572"/>
                  <a:pt x="3132" y="6644"/>
                  <a:pt x="3132" y="6739"/>
                </a:cubicBezTo>
                <a:cubicBezTo>
                  <a:pt x="3132" y="6822"/>
                  <a:pt x="3216" y="6906"/>
                  <a:pt x="3299" y="6906"/>
                </a:cubicBezTo>
                <a:lnTo>
                  <a:pt x="3454" y="6906"/>
                </a:lnTo>
                <a:cubicBezTo>
                  <a:pt x="3180" y="7120"/>
                  <a:pt x="2823" y="7275"/>
                  <a:pt x="2442" y="7275"/>
                </a:cubicBezTo>
                <a:cubicBezTo>
                  <a:pt x="1680" y="7275"/>
                  <a:pt x="1072" y="7882"/>
                  <a:pt x="1072" y="8644"/>
                </a:cubicBezTo>
                <a:lnTo>
                  <a:pt x="1072" y="8989"/>
                </a:lnTo>
                <a:cubicBezTo>
                  <a:pt x="1072" y="9180"/>
                  <a:pt x="906" y="9346"/>
                  <a:pt x="715" y="9346"/>
                </a:cubicBezTo>
                <a:cubicBezTo>
                  <a:pt x="620" y="9346"/>
                  <a:pt x="549" y="9418"/>
                  <a:pt x="549" y="9501"/>
                </a:cubicBezTo>
                <a:cubicBezTo>
                  <a:pt x="549" y="9596"/>
                  <a:pt x="620" y="9668"/>
                  <a:pt x="715" y="9668"/>
                </a:cubicBezTo>
                <a:cubicBezTo>
                  <a:pt x="1084" y="9668"/>
                  <a:pt x="1394" y="9358"/>
                  <a:pt x="1394" y="8989"/>
                </a:cubicBezTo>
                <a:cubicBezTo>
                  <a:pt x="1394" y="8596"/>
                  <a:pt x="1703" y="8287"/>
                  <a:pt x="2096" y="8287"/>
                </a:cubicBezTo>
                <a:lnTo>
                  <a:pt x="2620" y="8287"/>
                </a:lnTo>
                <a:cubicBezTo>
                  <a:pt x="3120" y="8287"/>
                  <a:pt x="3608" y="8132"/>
                  <a:pt x="4013" y="7834"/>
                </a:cubicBezTo>
                <a:lnTo>
                  <a:pt x="4013" y="9680"/>
                </a:lnTo>
                <a:cubicBezTo>
                  <a:pt x="4013" y="10001"/>
                  <a:pt x="3775" y="10263"/>
                  <a:pt x="3466" y="10299"/>
                </a:cubicBezTo>
                <a:cubicBezTo>
                  <a:pt x="3448" y="10300"/>
                  <a:pt x="3430" y="10301"/>
                  <a:pt x="3413" y="10301"/>
                </a:cubicBezTo>
                <a:cubicBezTo>
                  <a:pt x="3254" y="10301"/>
                  <a:pt x="3107" y="10251"/>
                  <a:pt x="2989" y="10144"/>
                </a:cubicBezTo>
                <a:cubicBezTo>
                  <a:pt x="2858" y="10025"/>
                  <a:pt x="2775" y="9858"/>
                  <a:pt x="2775" y="9680"/>
                </a:cubicBezTo>
                <a:lnTo>
                  <a:pt x="2775" y="9525"/>
                </a:lnTo>
                <a:cubicBezTo>
                  <a:pt x="2775" y="9049"/>
                  <a:pt x="2394" y="8668"/>
                  <a:pt x="1930" y="8668"/>
                </a:cubicBezTo>
                <a:cubicBezTo>
                  <a:pt x="1846" y="8668"/>
                  <a:pt x="1763" y="8751"/>
                  <a:pt x="1763" y="8834"/>
                </a:cubicBezTo>
                <a:cubicBezTo>
                  <a:pt x="1763" y="8930"/>
                  <a:pt x="1846" y="9001"/>
                  <a:pt x="1930" y="9001"/>
                </a:cubicBezTo>
                <a:cubicBezTo>
                  <a:pt x="2227" y="9001"/>
                  <a:pt x="2465" y="9239"/>
                  <a:pt x="2465" y="9537"/>
                </a:cubicBezTo>
                <a:lnTo>
                  <a:pt x="2465" y="9787"/>
                </a:lnTo>
                <a:cubicBezTo>
                  <a:pt x="2465" y="10501"/>
                  <a:pt x="3049" y="11085"/>
                  <a:pt x="3763" y="11085"/>
                </a:cubicBezTo>
                <a:cubicBezTo>
                  <a:pt x="4478" y="11085"/>
                  <a:pt x="5061" y="10501"/>
                  <a:pt x="5061" y="9787"/>
                </a:cubicBezTo>
                <a:lnTo>
                  <a:pt x="5061" y="7620"/>
                </a:lnTo>
                <a:cubicBezTo>
                  <a:pt x="5061" y="7513"/>
                  <a:pt x="5144" y="7441"/>
                  <a:pt x="5240" y="7441"/>
                </a:cubicBezTo>
                <a:cubicBezTo>
                  <a:pt x="5323" y="7441"/>
                  <a:pt x="5418" y="7525"/>
                  <a:pt x="5418" y="7620"/>
                </a:cubicBezTo>
                <a:lnTo>
                  <a:pt x="5418" y="9787"/>
                </a:lnTo>
                <a:cubicBezTo>
                  <a:pt x="5418" y="10501"/>
                  <a:pt x="5990" y="11085"/>
                  <a:pt x="6704" y="11085"/>
                </a:cubicBezTo>
                <a:cubicBezTo>
                  <a:pt x="7418" y="11085"/>
                  <a:pt x="8002" y="10501"/>
                  <a:pt x="8002" y="9787"/>
                </a:cubicBezTo>
                <a:lnTo>
                  <a:pt x="8002" y="9525"/>
                </a:lnTo>
                <a:cubicBezTo>
                  <a:pt x="8002" y="9227"/>
                  <a:pt x="8240" y="8989"/>
                  <a:pt x="8538" y="8989"/>
                </a:cubicBezTo>
                <a:cubicBezTo>
                  <a:pt x="8633" y="8989"/>
                  <a:pt x="8704" y="8906"/>
                  <a:pt x="8704" y="8823"/>
                </a:cubicBezTo>
                <a:cubicBezTo>
                  <a:pt x="8704" y="8727"/>
                  <a:pt x="8633" y="8656"/>
                  <a:pt x="8538" y="8656"/>
                </a:cubicBezTo>
                <a:cubicBezTo>
                  <a:pt x="8061" y="8656"/>
                  <a:pt x="7692" y="9037"/>
                  <a:pt x="7692" y="9501"/>
                </a:cubicBezTo>
                <a:lnTo>
                  <a:pt x="7692" y="9668"/>
                </a:lnTo>
                <a:cubicBezTo>
                  <a:pt x="7692" y="9846"/>
                  <a:pt x="7621" y="10013"/>
                  <a:pt x="7478" y="10132"/>
                </a:cubicBezTo>
                <a:cubicBezTo>
                  <a:pt x="7372" y="10228"/>
                  <a:pt x="7236" y="10285"/>
                  <a:pt x="7100" y="10285"/>
                </a:cubicBezTo>
                <a:cubicBezTo>
                  <a:pt x="7067" y="10285"/>
                  <a:pt x="7034" y="10282"/>
                  <a:pt x="7002" y="10275"/>
                </a:cubicBezTo>
                <a:cubicBezTo>
                  <a:pt x="6692" y="10251"/>
                  <a:pt x="6454" y="9977"/>
                  <a:pt x="6454" y="9668"/>
                </a:cubicBezTo>
                <a:lnTo>
                  <a:pt x="6454" y="7822"/>
                </a:lnTo>
                <a:cubicBezTo>
                  <a:pt x="6859" y="8108"/>
                  <a:pt x="7347" y="8275"/>
                  <a:pt x="7859" y="8275"/>
                </a:cubicBezTo>
                <a:lnTo>
                  <a:pt x="8371" y="8275"/>
                </a:lnTo>
                <a:cubicBezTo>
                  <a:pt x="8764" y="8275"/>
                  <a:pt x="9073" y="8584"/>
                  <a:pt x="9073" y="8965"/>
                </a:cubicBezTo>
                <a:cubicBezTo>
                  <a:pt x="9073" y="9334"/>
                  <a:pt x="9383" y="9656"/>
                  <a:pt x="9764" y="9656"/>
                </a:cubicBezTo>
                <a:cubicBezTo>
                  <a:pt x="9847" y="9656"/>
                  <a:pt x="9919" y="9585"/>
                  <a:pt x="9919" y="9489"/>
                </a:cubicBezTo>
                <a:cubicBezTo>
                  <a:pt x="9919" y="9394"/>
                  <a:pt x="9847" y="9323"/>
                  <a:pt x="9764" y="9323"/>
                </a:cubicBezTo>
                <a:cubicBezTo>
                  <a:pt x="9562" y="9323"/>
                  <a:pt x="9407" y="9156"/>
                  <a:pt x="9407" y="8965"/>
                </a:cubicBezTo>
                <a:lnTo>
                  <a:pt x="9407" y="8620"/>
                </a:lnTo>
                <a:cubicBezTo>
                  <a:pt x="9407" y="7870"/>
                  <a:pt x="8788" y="7251"/>
                  <a:pt x="8038" y="7251"/>
                </a:cubicBezTo>
                <a:cubicBezTo>
                  <a:pt x="7645" y="7251"/>
                  <a:pt x="7287" y="7120"/>
                  <a:pt x="7026" y="6882"/>
                </a:cubicBezTo>
                <a:lnTo>
                  <a:pt x="8990" y="6882"/>
                </a:lnTo>
                <a:cubicBezTo>
                  <a:pt x="9003" y="6882"/>
                  <a:pt x="9015" y="6882"/>
                  <a:pt x="9028" y="6882"/>
                </a:cubicBezTo>
                <a:cubicBezTo>
                  <a:pt x="9727" y="6882"/>
                  <a:pt x="10359" y="6236"/>
                  <a:pt x="10359" y="5441"/>
                </a:cubicBezTo>
                <a:cubicBezTo>
                  <a:pt x="10359" y="4643"/>
                  <a:pt x="9704" y="3989"/>
                  <a:pt x="8895" y="3989"/>
                </a:cubicBezTo>
                <a:lnTo>
                  <a:pt x="8645" y="3989"/>
                </a:lnTo>
                <a:cubicBezTo>
                  <a:pt x="8454" y="3989"/>
                  <a:pt x="8288" y="3822"/>
                  <a:pt x="8288" y="3631"/>
                </a:cubicBezTo>
                <a:cubicBezTo>
                  <a:pt x="8288" y="3536"/>
                  <a:pt x="8216" y="3465"/>
                  <a:pt x="8121" y="3465"/>
                </a:cubicBezTo>
                <a:cubicBezTo>
                  <a:pt x="8038" y="3465"/>
                  <a:pt x="7966" y="3536"/>
                  <a:pt x="7966" y="3631"/>
                </a:cubicBezTo>
                <a:cubicBezTo>
                  <a:pt x="7966" y="4001"/>
                  <a:pt x="8276" y="4310"/>
                  <a:pt x="8645" y="4310"/>
                </a:cubicBezTo>
                <a:lnTo>
                  <a:pt x="8728" y="4310"/>
                </a:lnTo>
                <a:cubicBezTo>
                  <a:pt x="9169" y="4310"/>
                  <a:pt x="9526" y="4667"/>
                  <a:pt x="9526" y="5096"/>
                </a:cubicBezTo>
                <a:cubicBezTo>
                  <a:pt x="9526" y="5310"/>
                  <a:pt x="9431" y="5501"/>
                  <a:pt x="9288" y="5632"/>
                </a:cubicBezTo>
                <a:cubicBezTo>
                  <a:pt x="9144" y="5775"/>
                  <a:pt x="8969" y="5847"/>
                  <a:pt x="8774" y="5847"/>
                </a:cubicBezTo>
                <a:cubicBezTo>
                  <a:pt x="8759" y="5847"/>
                  <a:pt x="8743" y="5847"/>
                  <a:pt x="8728" y="5846"/>
                </a:cubicBezTo>
                <a:lnTo>
                  <a:pt x="6716" y="5751"/>
                </a:lnTo>
                <a:cubicBezTo>
                  <a:pt x="6823" y="5667"/>
                  <a:pt x="6895" y="5536"/>
                  <a:pt x="6906" y="5370"/>
                </a:cubicBezTo>
                <a:lnTo>
                  <a:pt x="7216" y="2238"/>
                </a:lnTo>
                <a:cubicBezTo>
                  <a:pt x="7276" y="1667"/>
                  <a:pt x="7085" y="1095"/>
                  <a:pt x="6692" y="667"/>
                </a:cubicBezTo>
                <a:cubicBezTo>
                  <a:pt x="6311" y="238"/>
                  <a:pt x="5752" y="0"/>
                  <a:pt x="5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6" name="Google Shape;18146;p64"/>
          <p:cNvSpPr/>
          <p:nvPr/>
        </p:nvSpPr>
        <p:spPr>
          <a:xfrm>
            <a:off x="3023984" y="2539738"/>
            <a:ext cx="355520" cy="315776"/>
          </a:xfrm>
          <a:custGeom>
            <a:rect b="b" l="l" r="r" t="t"/>
            <a:pathLst>
              <a:path extrusionOk="0" h="9868" w="11110">
                <a:moveTo>
                  <a:pt x="3096" y="1307"/>
                </a:moveTo>
                <a:cubicBezTo>
                  <a:pt x="3144" y="1367"/>
                  <a:pt x="3191" y="1426"/>
                  <a:pt x="3263" y="1474"/>
                </a:cubicBezTo>
                <a:cubicBezTo>
                  <a:pt x="3334" y="1521"/>
                  <a:pt x="3430" y="1533"/>
                  <a:pt x="3525" y="1533"/>
                </a:cubicBezTo>
                <a:cubicBezTo>
                  <a:pt x="3668" y="1533"/>
                  <a:pt x="3811" y="1498"/>
                  <a:pt x="3989" y="1426"/>
                </a:cubicBezTo>
                <a:lnTo>
                  <a:pt x="3989" y="1426"/>
                </a:lnTo>
                <a:cubicBezTo>
                  <a:pt x="3739" y="2319"/>
                  <a:pt x="2834" y="2914"/>
                  <a:pt x="2441" y="3129"/>
                </a:cubicBezTo>
                <a:cubicBezTo>
                  <a:pt x="2453" y="2950"/>
                  <a:pt x="2477" y="2748"/>
                  <a:pt x="2501" y="2557"/>
                </a:cubicBezTo>
                <a:cubicBezTo>
                  <a:pt x="2596" y="2117"/>
                  <a:pt x="2810" y="1676"/>
                  <a:pt x="3096" y="1307"/>
                </a:cubicBezTo>
                <a:close/>
                <a:moveTo>
                  <a:pt x="7930" y="1307"/>
                </a:moveTo>
                <a:cubicBezTo>
                  <a:pt x="8228" y="1676"/>
                  <a:pt x="8442" y="2129"/>
                  <a:pt x="8525" y="2557"/>
                </a:cubicBezTo>
                <a:cubicBezTo>
                  <a:pt x="8573" y="2748"/>
                  <a:pt x="8585" y="2926"/>
                  <a:pt x="8585" y="3129"/>
                </a:cubicBezTo>
                <a:cubicBezTo>
                  <a:pt x="8204" y="2914"/>
                  <a:pt x="7275" y="2319"/>
                  <a:pt x="7037" y="1426"/>
                </a:cubicBezTo>
                <a:lnTo>
                  <a:pt x="7037" y="1426"/>
                </a:lnTo>
                <a:cubicBezTo>
                  <a:pt x="7216" y="1498"/>
                  <a:pt x="7370" y="1533"/>
                  <a:pt x="7501" y="1533"/>
                </a:cubicBezTo>
                <a:cubicBezTo>
                  <a:pt x="7609" y="1533"/>
                  <a:pt x="7692" y="1521"/>
                  <a:pt x="7775" y="1474"/>
                </a:cubicBezTo>
                <a:cubicBezTo>
                  <a:pt x="7847" y="1426"/>
                  <a:pt x="7906" y="1367"/>
                  <a:pt x="7930" y="1307"/>
                </a:cubicBezTo>
                <a:close/>
                <a:moveTo>
                  <a:pt x="6728" y="2914"/>
                </a:moveTo>
                <a:cubicBezTo>
                  <a:pt x="6835" y="2914"/>
                  <a:pt x="6906" y="3010"/>
                  <a:pt x="6906" y="3093"/>
                </a:cubicBezTo>
                <a:cubicBezTo>
                  <a:pt x="6906" y="3200"/>
                  <a:pt x="6823" y="3272"/>
                  <a:pt x="6728" y="3272"/>
                </a:cubicBezTo>
                <a:cubicBezTo>
                  <a:pt x="6620" y="3272"/>
                  <a:pt x="6549" y="3188"/>
                  <a:pt x="6549" y="3093"/>
                </a:cubicBezTo>
                <a:cubicBezTo>
                  <a:pt x="6549" y="3010"/>
                  <a:pt x="6644" y="2914"/>
                  <a:pt x="6728" y="2914"/>
                </a:cubicBezTo>
                <a:close/>
                <a:moveTo>
                  <a:pt x="4299" y="2914"/>
                </a:moveTo>
                <a:cubicBezTo>
                  <a:pt x="4406" y="2914"/>
                  <a:pt x="4477" y="3010"/>
                  <a:pt x="4477" y="3093"/>
                </a:cubicBezTo>
                <a:cubicBezTo>
                  <a:pt x="4477" y="3200"/>
                  <a:pt x="4394" y="3272"/>
                  <a:pt x="4299" y="3272"/>
                </a:cubicBezTo>
                <a:cubicBezTo>
                  <a:pt x="4293" y="3272"/>
                  <a:pt x="4288" y="3273"/>
                  <a:pt x="4283" y="3273"/>
                </a:cubicBezTo>
                <a:cubicBezTo>
                  <a:pt x="4204" y="3273"/>
                  <a:pt x="4120" y="3193"/>
                  <a:pt x="4120" y="3093"/>
                </a:cubicBezTo>
                <a:cubicBezTo>
                  <a:pt x="4120" y="2986"/>
                  <a:pt x="4215" y="2914"/>
                  <a:pt x="4299" y="2914"/>
                </a:cubicBezTo>
                <a:close/>
                <a:moveTo>
                  <a:pt x="6732" y="1"/>
                </a:moveTo>
                <a:cubicBezTo>
                  <a:pt x="6670" y="1"/>
                  <a:pt x="6603" y="32"/>
                  <a:pt x="6585" y="105"/>
                </a:cubicBezTo>
                <a:cubicBezTo>
                  <a:pt x="6549" y="176"/>
                  <a:pt x="6585" y="283"/>
                  <a:pt x="6668" y="307"/>
                </a:cubicBezTo>
                <a:cubicBezTo>
                  <a:pt x="7037" y="474"/>
                  <a:pt x="7394" y="724"/>
                  <a:pt x="7680" y="1021"/>
                </a:cubicBezTo>
                <a:cubicBezTo>
                  <a:pt x="7680" y="1057"/>
                  <a:pt x="7668" y="1152"/>
                  <a:pt x="7609" y="1188"/>
                </a:cubicBezTo>
                <a:cubicBezTo>
                  <a:pt x="7593" y="1194"/>
                  <a:pt x="7560" y="1205"/>
                  <a:pt x="7505" y="1205"/>
                </a:cubicBezTo>
                <a:cubicBezTo>
                  <a:pt x="7353" y="1205"/>
                  <a:pt x="7027" y="1126"/>
                  <a:pt x="6382" y="664"/>
                </a:cubicBezTo>
                <a:cubicBezTo>
                  <a:pt x="6356" y="643"/>
                  <a:pt x="6326" y="634"/>
                  <a:pt x="6295" y="634"/>
                </a:cubicBezTo>
                <a:cubicBezTo>
                  <a:pt x="6241" y="634"/>
                  <a:pt x="6186" y="662"/>
                  <a:pt x="6156" y="700"/>
                </a:cubicBezTo>
                <a:cubicBezTo>
                  <a:pt x="6097" y="771"/>
                  <a:pt x="6132" y="879"/>
                  <a:pt x="6192" y="914"/>
                </a:cubicBezTo>
                <a:cubicBezTo>
                  <a:pt x="6358" y="1033"/>
                  <a:pt x="6525" y="1140"/>
                  <a:pt x="6668" y="1236"/>
                </a:cubicBezTo>
                <a:cubicBezTo>
                  <a:pt x="6739" y="1831"/>
                  <a:pt x="7120" y="2403"/>
                  <a:pt x="7716" y="2914"/>
                </a:cubicBezTo>
                <a:cubicBezTo>
                  <a:pt x="8073" y="3212"/>
                  <a:pt x="8406" y="3391"/>
                  <a:pt x="8561" y="3462"/>
                </a:cubicBezTo>
                <a:cubicBezTo>
                  <a:pt x="8490" y="3938"/>
                  <a:pt x="8263" y="4391"/>
                  <a:pt x="7906" y="4808"/>
                </a:cubicBezTo>
                <a:cubicBezTo>
                  <a:pt x="7894" y="4772"/>
                  <a:pt x="7871" y="4760"/>
                  <a:pt x="7859" y="4724"/>
                </a:cubicBezTo>
                <a:cubicBezTo>
                  <a:pt x="7830" y="4681"/>
                  <a:pt x="7783" y="4655"/>
                  <a:pt x="7732" y="4655"/>
                </a:cubicBezTo>
                <a:cubicBezTo>
                  <a:pt x="7699" y="4655"/>
                  <a:pt x="7665" y="4665"/>
                  <a:pt x="7632" y="4689"/>
                </a:cubicBezTo>
                <a:cubicBezTo>
                  <a:pt x="7561" y="4724"/>
                  <a:pt x="7537" y="4831"/>
                  <a:pt x="7597" y="4903"/>
                </a:cubicBezTo>
                <a:cubicBezTo>
                  <a:pt x="7728" y="5129"/>
                  <a:pt x="7799" y="5355"/>
                  <a:pt x="7799" y="5605"/>
                </a:cubicBezTo>
                <a:cubicBezTo>
                  <a:pt x="7799" y="5832"/>
                  <a:pt x="7680" y="6272"/>
                  <a:pt x="6918" y="6748"/>
                </a:cubicBezTo>
                <a:cubicBezTo>
                  <a:pt x="6406" y="7082"/>
                  <a:pt x="5823" y="7260"/>
                  <a:pt x="5537" y="7260"/>
                </a:cubicBezTo>
                <a:cubicBezTo>
                  <a:pt x="5239" y="7260"/>
                  <a:pt x="4680" y="7082"/>
                  <a:pt x="4156" y="6748"/>
                </a:cubicBezTo>
                <a:cubicBezTo>
                  <a:pt x="3394" y="6260"/>
                  <a:pt x="3275" y="5832"/>
                  <a:pt x="3275" y="5605"/>
                </a:cubicBezTo>
                <a:cubicBezTo>
                  <a:pt x="3275" y="4700"/>
                  <a:pt x="4287" y="3950"/>
                  <a:pt x="5537" y="3950"/>
                </a:cubicBezTo>
                <a:cubicBezTo>
                  <a:pt x="6144" y="3950"/>
                  <a:pt x="6716" y="4129"/>
                  <a:pt x="7144" y="4450"/>
                </a:cubicBezTo>
                <a:cubicBezTo>
                  <a:pt x="7172" y="4474"/>
                  <a:pt x="7205" y="4484"/>
                  <a:pt x="7238" y="4484"/>
                </a:cubicBezTo>
                <a:cubicBezTo>
                  <a:pt x="7290" y="4484"/>
                  <a:pt x="7341" y="4458"/>
                  <a:pt x="7370" y="4415"/>
                </a:cubicBezTo>
                <a:cubicBezTo>
                  <a:pt x="7430" y="4343"/>
                  <a:pt x="7418" y="4236"/>
                  <a:pt x="7335" y="4188"/>
                </a:cubicBezTo>
                <a:cubicBezTo>
                  <a:pt x="7156" y="4057"/>
                  <a:pt x="6966" y="3950"/>
                  <a:pt x="6775" y="3879"/>
                </a:cubicBezTo>
                <a:lnTo>
                  <a:pt x="6823" y="3629"/>
                </a:lnTo>
                <a:cubicBezTo>
                  <a:pt x="7073" y="3593"/>
                  <a:pt x="7263" y="3391"/>
                  <a:pt x="7263" y="3117"/>
                </a:cubicBezTo>
                <a:cubicBezTo>
                  <a:pt x="7263" y="2843"/>
                  <a:pt x="7037" y="2617"/>
                  <a:pt x="6763" y="2617"/>
                </a:cubicBezTo>
                <a:cubicBezTo>
                  <a:pt x="6478" y="2617"/>
                  <a:pt x="6251" y="2843"/>
                  <a:pt x="6251" y="3117"/>
                </a:cubicBezTo>
                <a:cubicBezTo>
                  <a:pt x="6251" y="3319"/>
                  <a:pt x="6358" y="3474"/>
                  <a:pt x="6501" y="3569"/>
                </a:cubicBezTo>
                <a:lnTo>
                  <a:pt x="6466" y="3796"/>
                </a:lnTo>
                <a:cubicBezTo>
                  <a:pt x="6180" y="3700"/>
                  <a:pt x="5870" y="3653"/>
                  <a:pt x="5549" y="3653"/>
                </a:cubicBezTo>
                <a:cubicBezTo>
                  <a:pt x="5239" y="3653"/>
                  <a:pt x="4930" y="3700"/>
                  <a:pt x="4644" y="3796"/>
                </a:cubicBezTo>
                <a:lnTo>
                  <a:pt x="4596" y="3569"/>
                </a:lnTo>
                <a:cubicBezTo>
                  <a:pt x="4751" y="3474"/>
                  <a:pt x="4858" y="3319"/>
                  <a:pt x="4858" y="3117"/>
                </a:cubicBezTo>
                <a:cubicBezTo>
                  <a:pt x="4858" y="2843"/>
                  <a:pt x="4632" y="2617"/>
                  <a:pt x="4346" y="2617"/>
                </a:cubicBezTo>
                <a:cubicBezTo>
                  <a:pt x="4061" y="2617"/>
                  <a:pt x="3846" y="2843"/>
                  <a:pt x="3846" y="3117"/>
                </a:cubicBezTo>
                <a:cubicBezTo>
                  <a:pt x="3846" y="3379"/>
                  <a:pt x="4037" y="3593"/>
                  <a:pt x="4287" y="3629"/>
                </a:cubicBezTo>
                <a:lnTo>
                  <a:pt x="4334" y="3879"/>
                </a:lnTo>
                <a:cubicBezTo>
                  <a:pt x="4120" y="3974"/>
                  <a:pt x="3918" y="4069"/>
                  <a:pt x="3739" y="4212"/>
                </a:cubicBezTo>
                <a:cubicBezTo>
                  <a:pt x="3501" y="4391"/>
                  <a:pt x="3310" y="4593"/>
                  <a:pt x="3168" y="4831"/>
                </a:cubicBezTo>
                <a:cubicBezTo>
                  <a:pt x="2810" y="4415"/>
                  <a:pt x="2596" y="3950"/>
                  <a:pt x="2513" y="3498"/>
                </a:cubicBezTo>
                <a:cubicBezTo>
                  <a:pt x="2668" y="3415"/>
                  <a:pt x="3013" y="3236"/>
                  <a:pt x="3370" y="2938"/>
                </a:cubicBezTo>
                <a:cubicBezTo>
                  <a:pt x="3977" y="2438"/>
                  <a:pt x="4334" y="1855"/>
                  <a:pt x="4406" y="1260"/>
                </a:cubicBezTo>
                <a:cubicBezTo>
                  <a:pt x="4561" y="1176"/>
                  <a:pt x="4703" y="1069"/>
                  <a:pt x="4882" y="950"/>
                </a:cubicBezTo>
                <a:cubicBezTo>
                  <a:pt x="4954" y="890"/>
                  <a:pt x="4977" y="795"/>
                  <a:pt x="4918" y="724"/>
                </a:cubicBezTo>
                <a:cubicBezTo>
                  <a:pt x="4884" y="683"/>
                  <a:pt x="4839" y="662"/>
                  <a:pt x="4793" y="662"/>
                </a:cubicBezTo>
                <a:cubicBezTo>
                  <a:pt x="4758" y="662"/>
                  <a:pt x="4722" y="674"/>
                  <a:pt x="4692" y="700"/>
                </a:cubicBezTo>
                <a:cubicBezTo>
                  <a:pt x="4058" y="1145"/>
                  <a:pt x="3732" y="1240"/>
                  <a:pt x="3577" y="1240"/>
                </a:cubicBezTo>
                <a:cubicBezTo>
                  <a:pt x="3516" y="1240"/>
                  <a:pt x="3482" y="1225"/>
                  <a:pt x="3465" y="1212"/>
                </a:cubicBezTo>
                <a:cubicBezTo>
                  <a:pt x="3394" y="1176"/>
                  <a:pt x="3394" y="1081"/>
                  <a:pt x="3394" y="1057"/>
                </a:cubicBezTo>
                <a:cubicBezTo>
                  <a:pt x="3691" y="759"/>
                  <a:pt x="4037" y="498"/>
                  <a:pt x="4406" y="343"/>
                </a:cubicBezTo>
                <a:cubicBezTo>
                  <a:pt x="4477" y="307"/>
                  <a:pt x="4525" y="200"/>
                  <a:pt x="4501" y="128"/>
                </a:cubicBezTo>
                <a:cubicBezTo>
                  <a:pt x="4474" y="74"/>
                  <a:pt x="4404" y="33"/>
                  <a:pt x="4341" y="33"/>
                </a:cubicBezTo>
                <a:cubicBezTo>
                  <a:pt x="4322" y="33"/>
                  <a:pt x="4303" y="37"/>
                  <a:pt x="4287" y="45"/>
                </a:cubicBezTo>
                <a:cubicBezTo>
                  <a:pt x="3811" y="247"/>
                  <a:pt x="3370" y="593"/>
                  <a:pt x="2989" y="1021"/>
                </a:cubicBezTo>
                <a:cubicBezTo>
                  <a:pt x="2608" y="1486"/>
                  <a:pt x="2334" y="2010"/>
                  <a:pt x="2239" y="2522"/>
                </a:cubicBezTo>
                <a:cubicBezTo>
                  <a:pt x="2096" y="3176"/>
                  <a:pt x="2120" y="4165"/>
                  <a:pt x="3025" y="5141"/>
                </a:cubicBezTo>
                <a:lnTo>
                  <a:pt x="3049" y="5177"/>
                </a:lnTo>
                <a:cubicBezTo>
                  <a:pt x="3037" y="5248"/>
                  <a:pt x="3013" y="5320"/>
                  <a:pt x="3013" y="5403"/>
                </a:cubicBezTo>
                <a:lnTo>
                  <a:pt x="1715" y="5403"/>
                </a:lnTo>
                <a:cubicBezTo>
                  <a:pt x="1596" y="5403"/>
                  <a:pt x="1477" y="5439"/>
                  <a:pt x="1370" y="5522"/>
                </a:cubicBezTo>
                <a:lnTo>
                  <a:pt x="72" y="6653"/>
                </a:lnTo>
                <a:cubicBezTo>
                  <a:pt x="1" y="6713"/>
                  <a:pt x="1" y="6808"/>
                  <a:pt x="60" y="6867"/>
                </a:cubicBezTo>
                <a:cubicBezTo>
                  <a:pt x="96" y="6903"/>
                  <a:pt x="131" y="6927"/>
                  <a:pt x="179" y="6927"/>
                </a:cubicBezTo>
                <a:cubicBezTo>
                  <a:pt x="227" y="6927"/>
                  <a:pt x="251" y="6915"/>
                  <a:pt x="286" y="6891"/>
                </a:cubicBezTo>
                <a:lnTo>
                  <a:pt x="1584" y="5760"/>
                </a:lnTo>
                <a:cubicBezTo>
                  <a:pt x="1608" y="5724"/>
                  <a:pt x="1655" y="5712"/>
                  <a:pt x="1703" y="5712"/>
                </a:cubicBezTo>
                <a:lnTo>
                  <a:pt x="2965" y="5712"/>
                </a:lnTo>
                <a:cubicBezTo>
                  <a:pt x="2965" y="5796"/>
                  <a:pt x="2989" y="5891"/>
                  <a:pt x="3013" y="5962"/>
                </a:cubicBezTo>
                <a:lnTo>
                  <a:pt x="1858" y="6332"/>
                </a:lnTo>
                <a:cubicBezTo>
                  <a:pt x="1763" y="6367"/>
                  <a:pt x="1679" y="6427"/>
                  <a:pt x="1608" y="6510"/>
                </a:cubicBezTo>
                <a:lnTo>
                  <a:pt x="632" y="7808"/>
                </a:lnTo>
                <a:cubicBezTo>
                  <a:pt x="572" y="7879"/>
                  <a:pt x="584" y="7987"/>
                  <a:pt x="655" y="8034"/>
                </a:cubicBezTo>
                <a:cubicBezTo>
                  <a:pt x="691" y="8046"/>
                  <a:pt x="715" y="8058"/>
                  <a:pt x="763" y="8058"/>
                </a:cubicBezTo>
                <a:cubicBezTo>
                  <a:pt x="810" y="8058"/>
                  <a:pt x="870" y="8046"/>
                  <a:pt x="893" y="7998"/>
                </a:cubicBezTo>
                <a:lnTo>
                  <a:pt x="1882" y="6713"/>
                </a:lnTo>
                <a:cubicBezTo>
                  <a:pt x="1906" y="6677"/>
                  <a:pt x="1941" y="6653"/>
                  <a:pt x="1965" y="6653"/>
                </a:cubicBezTo>
                <a:lnTo>
                  <a:pt x="3156" y="6260"/>
                </a:lnTo>
                <a:cubicBezTo>
                  <a:pt x="3203" y="6332"/>
                  <a:pt x="3251" y="6415"/>
                  <a:pt x="3310" y="6474"/>
                </a:cubicBezTo>
                <a:lnTo>
                  <a:pt x="2156" y="7308"/>
                </a:lnTo>
                <a:cubicBezTo>
                  <a:pt x="2096" y="7344"/>
                  <a:pt x="2036" y="7403"/>
                  <a:pt x="2013" y="7486"/>
                </a:cubicBezTo>
                <a:lnTo>
                  <a:pt x="1358" y="8749"/>
                </a:lnTo>
                <a:cubicBezTo>
                  <a:pt x="1310" y="8820"/>
                  <a:pt x="1346" y="8927"/>
                  <a:pt x="1429" y="8975"/>
                </a:cubicBezTo>
                <a:cubicBezTo>
                  <a:pt x="1465" y="8987"/>
                  <a:pt x="1477" y="8987"/>
                  <a:pt x="1501" y="8987"/>
                </a:cubicBezTo>
                <a:cubicBezTo>
                  <a:pt x="1560" y="8987"/>
                  <a:pt x="1620" y="8951"/>
                  <a:pt x="1655" y="8891"/>
                </a:cubicBezTo>
                <a:lnTo>
                  <a:pt x="2310" y="7629"/>
                </a:lnTo>
                <a:cubicBezTo>
                  <a:pt x="2322" y="7606"/>
                  <a:pt x="2334" y="7582"/>
                  <a:pt x="2370" y="7570"/>
                </a:cubicBezTo>
                <a:lnTo>
                  <a:pt x="3560" y="6724"/>
                </a:lnTo>
                <a:cubicBezTo>
                  <a:pt x="3632" y="6796"/>
                  <a:pt x="3727" y="6855"/>
                  <a:pt x="3799" y="6915"/>
                </a:cubicBezTo>
                <a:lnTo>
                  <a:pt x="2846" y="7784"/>
                </a:lnTo>
                <a:cubicBezTo>
                  <a:pt x="2775" y="7856"/>
                  <a:pt x="2715" y="7939"/>
                  <a:pt x="2691" y="8046"/>
                </a:cubicBezTo>
                <a:lnTo>
                  <a:pt x="2322" y="9665"/>
                </a:lnTo>
                <a:cubicBezTo>
                  <a:pt x="2310" y="9761"/>
                  <a:pt x="2358" y="9856"/>
                  <a:pt x="2441" y="9868"/>
                </a:cubicBezTo>
                <a:lnTo>
                  <a:pt x="2477" y="9868"/>
                </a:lnTo>
                <a:cubicBezTo>
                  <a:pt x="2548" y="9868"/>
                  <a:pt x="2608" y="9820"/>
                  <a:pt x="2632" y="9725"/>
                </a:cubicBezTo>
                <a:lnTo>
                  <a:pt x="3013" y="8106"/>
                </a:lnTo>
                <a:cubicBezTo>
                  <a:pt x="3025" y="8082"/>
                  <a:pt x="3037" y="8034"/>
                  <a:pt x="3072" y="8022"/>
                </a:cubicBezTo>
                <a:lnTo>
                  <a:pt x="4084" y="7094"/>
                </a:lnTo>
                <a:cubicBezTo>
                  <a:pt x="4620" y="7427"/>
                  <a:pt x="5227" y="7617"/>
                  <a:pt x="5585" y="7617"/>
                </a:cubicBezTo>
                <a:cubicBezTo>
                  <a:pt x="5942" y="7617"/>
                  <a:pt x="6549" y="7427"/>
                  <a:pt x="7085" y="7094"/>
                </a:cubicBezTo>
                <a:lnTo>
                  <a:pt x="8097" y="8022"/>
                </a:lnTo>
                <a:cubicBezTo>
                  <a:pt x="8132" y="8046"/>
                  <a:pt x="8144" y="8082"/>
                  <a:pt x="8156" y="8106"/>
                </a:cubicBezTo>
                <a:lnTo>
                  <a:pt x="8525" y="9725"/>
                </a:lnTo>
                <a:cubicBezTo>
                  <a:pt x="8549" y="9808"/>
                  <a:pt x="8621" y="9868"/>
                  <a:pt x="8692" y="9868"/>
                </a:cubicBezTo>
                <a:lnTo>
                  <a:pt x="8728" y="9868"/>
                </a:lnTo>
                <a:cubicBezTo>
                  <a:pt x="8811" y="9844"/>
                  <a:pt x="8871" y="9761"/>
                  <a:pt x="8847" y="9665"/>
                </a:cubicBezTo>
                <a:lnTo>
                  <a:pt x="8466" y="8046"/>
                </a:lnTo>
                <a:cubicBezTo>
                  <a:pt x="8442" y="7951"/>
                  <a:pt x="8394" y="7856"/>
                  <a:pt x="8323" y="7784"/>
                </a:cubicBezTo>
                <a:lnTo>
                  <a:pt x="7370" y="6915"/>
                </a:lnTo>
                <a:cubicBezTo>
                  <a:pt x="7454" y="6855"/>
                  <a:pt x="7537" y="6784"/>
                  <a:pt x="7609" y="6724"/>
                </a:cubicBezTo>
                <a:lnTo>
                  <a:pt x="8799" y="7570"/>
                </a:lnTo>
                <a:cubicBezTo>
                  <a:pt x="8823" y="7582"/>
                  <a:pt x="8847" y="7617"/>
                  <a:pt x="8859" y="7629"/>
                </a:cubicBezTo>
                <a:lnTo>
                  <a:pt x="9514" y="8891"/>
                </a:lnTo>
                <a:cubicBezTo>
                  <a:pt x="9537" y="8951"/>
                  <a:pt x="9597" y="8987"/>
                  <a:pt x="9656" y="8987"/>
                </a:cubicBezTo>
                <a:cubicBezTo>
                  <a:pt x="9692" y="8987"/>
                  <a:pt x="9704" y="8987"/>
                  <a:pt x="9740" y="8975"/>
                </a:cubicBezTo>
                <a:cubicBezTo>
                  <a:pt x="9811" y="8927"/>
                  <a:pt x="9835" y="8832"/>
                  <a:pt x="9811" y="8749"/>
                </a:cubicBezTo>
                <a:lnTo>
                  <a:pt x="9156" y="7486"/>
                </a:lnTo>
                <a:cubicBezTo>
                  <a:pt x="9121" y="7403"/>
                  <a:pt x="9061" y="7344"/>
                  <a:pt x="9002" y="7308"/>
                </a:cubicBezTo>
                <a:lnTo>
                  <a:pt x="7859" y="6474"/>
                </a:lnTo>
                <a:cubicBezTo>
                  <a:pt x="7918" y="6391"/>
                  <a:pt x="7966" y="6332"/>
                  <a:pt x="8013" y="6260"/>
                </a:cubicBezTo>
                <a:lnTo>
                  <a:pt x="9204" y="6653"/>
                </a:lnTo>
                <a:cubicBezTo>
                  <a:pt x="9228" y="6665"/>
                  <a:pt x="9275" y="6677"/>
                  <a:pt x="9287" y="6713"/>
                </a:cubicBezTo>
                <a:lnTo>
                  <a:pt x="10276" y="7998"/>
                </a:lnTo>
                <a:cubicBezTo>
                  <a:pt x="10299" y="8046"/>
                  <a:pt x="10347" y="8058"/>
                  <a:pt x="10407" y="8058"/>
                </a:cubicBezTo>
                <a:cubicBezTo>
                  <a:pt x="10430" y="8058"/>
                  <a:pt x="10478" y="8046"/>
                  <a:pt x="10514" y="8034"/>
                </a:cubicBezTo>
                <a:cubicBezTo>
                  <a:pt x="10585" y="7975"/>
                  <a:pt x="10597" y="7879"/>
                  <a:pt x="10538" y="7808"/>
                </a:cubicBezTo>
                <a:lnTo>
                  <a:pt x="9561" y="6510"/>
                </a:lnTo>
                <a:cubicBezTo>
                  <a:pt x="9502" y="6427"/>
                  <a:pt x="9406" y="6367"/>
                  <a:pt x="9299" y="6332"/>
                </a:cubicBezTo>
                <a:lnTo>
                  <a:pt x="8156" y="5962"/>
                </a:lnTo>
                <a:cubicBezTo>
                  <a:pt x="8192" y="5879"/>
                  <a:pt x="8204" y="5784"/>
                  <a:pt x="8204" y="5712"/>
                </a:cubicBezTo>
                <a:lnTo>
                  <a:pt x="9466" y="5712"/>
                </a:lnTo>
                <a:cubicBezTo>
                  <a:pt x="9514" y="5712"/>
                  <a:pt x="9561" y="5724"/>
                  <a:pt x="9585" y="5760"/>
                </a:cubicBezTo>
                <a:lnTo>
                  <a:pt x="10883" y="6891"/>
                </a:lnTo>
                <a:cubicBezTo>
                  <a:pt x="10907" y="6915"/>
                  <a:pt x="10954" y="6927"/>
                  <a:pt x="10990" y="6927"/>
                </a:cubicBezTo>
                <a:cubicBezTo>
                  <a:pt x="11026" y="6927"/>
                  <a:pt x="11073" y="6915"/>
                  <a:pt x="11109" y="6879"/>
                </a:cubicBezTo>
                <a:cubicBezTo>
                  <a:pt x="11073" y="6784"/>
                  <a:pt x="11073" y="6677"/>
                  <a:pt x="11002" y="6617"/>
                </a:cubicBezTo>
                <a:lnTo>
                  <a:pt x="9704" y="5486"/>
                </a:lnTo>
                <a:cubicBezTo>
                  <a:pt x="9621" y="5415"/>
                  <a:pt x="9502" y="5367"/>
                  <a:pt x="9359" y="5367"/>
                </a:cubicBezTo>
                <a:lnTo>
                  <a:pt x="8073" y="5367"/>
                </a:lnTo>
                <a:lnTo>
                  <a:pt x="8025" y="5141"/>
                </a:lnTo>
                <a:lnTo>
                  <a:pt x="8049" y="5117"/>
                </a:lnTo>
                <a:cubicBezTo>
                  <a:pt x="8942" y="4129"/>
                  <a:pt x="8978" y="3153"/>
                  <a:pt x="8847" y="2498"/>
                </a:cubicBezTo>
                <a:cubicBezTo>
                  <a:pt x="8728" y="1962"/>
                  <a:pt x="8466" y="1438"/>
                  <a:pt x="8085" y="998"/>
                </a:cubicBezTo>
                <a:cubicBezTo>
                  <a:pt x="7728" y="581"/>
                  <a:pt x="7263" y="224"/>
                  <a:pt x="6787" y="9"/>
                </a:cubicBezTo>
                <a:cubicBezTo>
                  <a:pt x="6770" y="4"/>
                  <a:pt x="6751" y="1"/>
                  <a:pt x="67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147" name="Google Shape;18147;p64"/>
          <p:cNvGrpSpPr/>
          <p:nvPr/>
        </p:nvGrpSpPr>
        <p:grpSpPr>
          <a:xfrm>
            <a:off x="1925168" y="2628442"/>
            <a:ext cx="355136" cy="227072"/>
            <a:chOff x="1953037" y="2552242"/>
            <a:chExt cx="355136" cy="227072"/>
          </a:xfrm>
        </p:grpSpPr>
        <p:sp>
          <p:nvSpPr>
            <p:cNvPr id="18148" name="Google Shape;18148;p64"/>
            <p:cNvSpPr/>
            <p:nvPr/>
          </p:nvSpPr>
          <p:spPr>
            <a:xfrm>
              <a:off x="1953037" y="2552242"/>
              <a:ext cx="355136" cy="227072"/>
            </a:xfrm>
            <a:custGeom>
              <a:rect b="b" l="l" r="r" t="t"/>
              <a:pathLst>
                <a:path extrusionOk="0" h="7096" w="11098">
                  <a:moveTo>
                    <a:pt x="6198" y="1414"/>
                  </a:moveTo>
                  <a:cubicBezTo>
                    <a:pt x="6408" y="1414"/>
                    <a:pt x="6616" y="1431"/>
                    <a:pt x="6823" y="1464"/>
                  </a:cubicBezTo>
                  <a:cubicBezTo>
                    <a:pt x="6895" y="1488"/>
                    <a:pt x="6990" y="1500"/>
                    <a:pt x="7073" y="1512"/>
                  </a:cubicBezTo>
                  <a:lnTo>
                    <a:pt x="6907" y="2464"/>
                  </a:lnTo>
                  <a:lnTo>
                    <a:pt x="5573" y="2929"/>
                  </a:lnTo>
                  <a:lnTo>
                    <a:pt x="4978" y="1607"/>
                  </a:lnTo>
                  <a:cubicBezTo>
                    <a:pt x="5397" y="1475"/>
                    <a:pt x="5802" y="1414"/>
                    <a:pt x="6198" y="1414"/>
                  </a:cubicBezTo>
                  <a:close/>
                  <a:moveTo>
                    <a:pt x="7407" y="1607"/>
                  </a:moveTo>
                  <a:cubicBezTo>
                    <a:pt x="7883" y="1750"/>
                    <a:pt x="8478" y="2036"/>
                    <a:pt x="9097" y="2524"/>
                  </a:cubicBezTo>
                  <a:lnTo>
                    <a:pt x="9038" y="2571"/>
                  </a:lnTo>
                  <a:cubicBezTo>
                    <a:pt x="8966" y="2619"/>
                    <a:pt x="8954" y="2714"/>
                    <a:pt x="8990" y="2798"/>
                  </a:cubicBezTo>
                  <a:cubicBezTo>
                    <a:pt x="9026" y="2833"/>
                    <a:pt x="9085" y="2869"/>
                    <a:pt x="9133" y="2869"/>
                  </a:cubicBezTo>
                  <a:cubicBezTo>
                    <a:pt x="9157" y="2869"/>
                    <a:pt x="9193" y="2857"/>
                    <a:pt x="9216" y="2833"/>
                  </a:cubicBezTo>
                  <a:lnTo>
                    <a:pt x="9335" y="2750"/>
                  </a:lnTo>
                  <a:cubicBezTo>
                    <a:pt x="9740" y="3119"/>
                    <a:pt x="10157" y="3583"/>
                    <a:pt x="10574" y="4179"/>
                  </a:cubicBezTo>
                  <a:cubicBezTo>
                    <a:pt x="9883" y="4357"/>
                    <a:pt x="9228" y="4488"/>
                    <a:pt x="8633" y="4584"/>
                  </a:cubicBezTo>
                  <a:lnTo>
                    <a:pt x="8395" y="3417"/>
                  </a:lnTo>
                  <a:lnTo>
                    <a:pt x="8692" y="3214"/>
                  </a:lnTo>
                  <a:cubicBezTo>
                    <a:pt x="8776" y="3167"/>
                    <a:pt x="8788" y="3060"/>
                    <a:pt x="8740" y="2988"/>
                  </a:cubicBezTo>
                  <a:cubicBezTo>
                    <a:pt x="8709" y="2942"/>
                    <a:pt x="8659" y="2916"/>
                    <a:pt x="8604" y="2916"/>
                  </a:cubicBezTo>
                  <a:cubicBezTo>
                    <a:pt x="8574" y="2916"/>
                    <a:pt x="8543" y="2924"/>
                    <a:pt x="8514" y="2940"/>
                  </a:cubicBezTo>
                  <a:lnTo>
                    <a:pt x="8216" y="3155"/>
                  </a:lnTo>
                  <a:lnTo>
                    <a:pt x="7252" y="2512"/>
                  </a:lnTo>
                  <a:lnTo>
                    <a:pt x="7407" y="1607"/>
                  </a:lnTo>
                  <a:close/>
                  <a:moveTo>
                    <a:pt x="7049" y="2750"/>
                  </a:moveTo>
                  <a:lnTo>
                    <a:pt x="8073" y="3429"/>
                  </a:lnTo>
                  <a:lnTo>
                    <a:pt x="8311" y="4607"/>
                  </a:lnTo>
                  <a:cubicBezTo>
                    <a:pt x="7883" y="4661"/>
                    <a:pt x="7474" y="4688"/>
                    <a:pt x="7096" y="4688"/>
                  </a:cubicBezTo>
                  <a:cubicBezTo>
                    <a:pt x="6970" y="4688"/>
                    <a:pt x="6847" y="4685"/>
                    <a:pt x="6728" y="4679"/>
                  </a:cubicBezTo>
                  <a:cubicBezTo>
                    <a:pt x="6073" y="4655"/>
                    <a:pt x="5490" y="4548"/>
                    <a:pt x="5025" y="4345"/>
                  </a:cubicBezTo>
                  <a:lnTo>
                    <a:pt x="5621" y="3250"/>
                  </a:lnTo>
                  <a:lnTo>
                    <a:pt x="7049" y="2750"/>
                  </a:lnTo>
                  <a:close/>
                  <a:moveTo>
                    <a:pt x="1561" y="300"/>
                  </a:moveTo>
                  <a:cubicBezTo>
                    <a:pt x="1774" y="300"/>
                    <a:pt x="1974" y="373"/>
                    <a:pt x="2132" y="512"/>
                  </a:cubicBezTo>
                  <a:cubicBezTo>
                    <a:pt x="2323" y="678"/>
                    <a:pt x="2430" y="916"/>
                    <a:pt x="2430" y="1178"/>
                  </a:cubicBezTo>
                  <a:lnTo>
                    <a:pt x="2430" y="2762"/>
                  </a:lnTo>
                  <a:cubicBezTo>
                    <a:pt x="2430" y="2786"/>
                    <a:pt x="2465" y="3381"/>
                    <a:pt x="2906" y="4036"/>
                  </a:cubicBezTo>
                  <a:lnTo>
                    <a:pt x="2858" y="4060"/>
                  </a:lnTo>
                  <a:cubicBezTo>
                    <a:pt x="2608" y="4143"/>
                    <a:pt x="2430" y="4369"/>
                    <a:pt x="2394" y="4631"/>
                  </a:cubicBezTo>
                  <a:lnTo>
                    <a:pt x="2358" y="5084"/>
                  </a:lnTo>
                  <a:cubicBezTo>
                    <a:pt x="1358" y="4024"/>
                    <a:pt x="1192" y="2583"/>
                    <a:pt x="1192" y="2512"/>
                  </a:cubicBezTo>
                  <a:cubicBezTo>
                    <a:pt x="1180" y="2381"/>
                    <a:pt x="1072" y="2262"/>
                    <a:pt x="941" y="2214"/>
                  </a:cubicBezTo>
                  <a:lnTo>
                    <a:pt x="632" y="2143"/>
                  </a:lnTo>
                  <a:cubicBezTo>
                    <a:pt x="537" y="2119"/>
                    <a:pt x="501" y="2047"/>
                    <a:pt x="501" y="1964"/>
                  </a:cubicBezTo>
                  <a:lnTo>
                    <a:pt x="501" y="1869"/>
                  </a:lnTo>
                  <a:cubicBezTo>
                    <a:pt x="822" y="1857"/>
                    <a:pt x="1227" y="1809"/>
                    <a:pt x="1453" y="1690"/>
                  </a:cubicBezTo>
                  <a:cubicBezTo>
                    <a:pt x="1525" y="1643"/>
                    <a:pt x="1573" y="1559"/>
                    <a:pt x="1525" y="1464"/>
                  </a:cubicBezTo>
                  <a:cubicBezTo>
                    <a:pt x="1491" y="1413"/>
                    <a:pt x="1438" y="1373"/>
                    <a:pt x="1375" y="1373"/>
                  </a:cubicBezTo>
                  <a:cubicBezTo>
                    <a:pt x="1351" y="1373"/>
                    <a:pt x="1325" y="1379"/>
                    <a:pt x="1299" y="1393"/>
                  </a:cubicBezTo>
                  <a:cubicBezTo>
                    <a:pt x="1132" y="1464"/>
                    <a:pt x="799" y="1524"/>
                    <a:pt x="334" y="1547"/>
                  </a:cubicBezTo>
                  <a:lnTo>
                    <a:pt x="334" y="1524"/>
                  </a:lnTo>
                  <a:lnTo>
                    <a:pt x="334" y="916"/>
                  </a:lnTo>
                  <a:cubicBezTo>
                    <a:pt x="334" y="643"/>
                    <a:pt x="525" y="428"/>
                    <a:pt x="799" y="393"/>
                  </a:cubicBezTo>
                  <a:lnTo>
                    <a:pt x="1430" y="309"/>
                  </a:lnTo>
                  <a:cubicBezTo>
                    <a:pt x="1474" y="303"/>
                    <a:pt x="1517" y="300"/>
                    <a:pt x="1561" y="300"/>
                  </a:cubicBezTo>
                  <a:close/>
                  <a:moveTo>
                    <a:pt x="4692" y="1726"/>
                  </a:moveTo>
                  <a:lnTo>
                    <a:pt x="5335" y="3155"/>
                  </a:lnTo>
                  <a:lnTo>
                    <a:pt x="4740" y="4238"/>
                  </a:lnTo>
                  <a:cubicBezTo>
                    <a:pt x="4680" y="4203"/>
                    <a:pt x="4609" y="4167"/>
                    <a:pt x="4549" y="4131"/>
                  </a:cubicBezTo>
                  <a:cubicBezTo>
                    <a:pt x="4520" y="4115"/>
                    <a:pt x="4490" y="4107"/>
                    <a:pt x="4461" y="4107"/>
                  </a:cubicBezTo>
                  <a:cubicBezTo>
                    <a:pt x="4406" y="4107"/>
                    <a:pt x="4354" y="4136"/>
                    <a:pt x="4323" y="4191"/>
                  </a:cubicBezTo>
                  <a:cubicBezTo>
                    <a:pt x="4275" y="4262"/>
                    <a:pt x="4287" y="4369"/>
                    <a:pt x="4382" y="4417"/>
                  </a:cubicBezTo>
                  <a:cubicBezTo>
                    <a:pt x="5061" y="4845"/>
                    <a:pt x="5978" y="5060"/>
                    <a:pt x="7109" y="5060"/>
                  </a:cubicBezTo>
                  <a:cubicBezTo>
                    <a:pt x="8145" y="5060"/>
                    <a:pt x="9371" y="4881"/>
                    <a:pt x="10764" y="4500"/>
                  </a:cubicBezTo>
                  <a:lnTo>
                    <a:pt x="10764" y="4500"/>
                  </a:lnTo>
                  <a:cubicBezTo>
                    <a:pt x="10740" y="4536"/>
                    <a:pt x="10740" y="4595"/>
                    <a:pt x="10705" y="4655"/>
                  </a:cubicBezTo>
                  <a:cubicBezTo>
                    <a:pt x="10657" y="4774"/>
                    <a:pt x="10574" y="4845"/>
                    <a:pt x="10455" y="4881"/>
                  </a:cubicBezTo>
                  <a:cubicBezTo>
                    <a:pt x="9128" y="5204"/>
                    <a:pt x="7958" y="5362"/>
                    <a:pt x="6945" y="5362"/>
                  </a:cubicBezTo>
                  <a:cubicBezTo>
                    <a:pt x="6649" y="5362"/>
                    <a:pt x="6366" y="5349"/>
                    <a:pt x="6097" y="5322"/>
                  </a:cubicBezTo>
                  <a:cubicBezTo>
                    <a:pt x="5156" y="5238"/>
                    <a:pt x="4382" y="4965"/>
                    <a:pt x="3811" y="4536"/>
                  </a:cubicBezTo>
                  <a:cubicBezTo>
                    <a:pt x="2966" y="3905"/>
                    <a:pt x="2787" y="3095"/>
                    <a:pt x="2763" y="2833"/>
                  </a:cubicBezTo>
                  <a:cubicBezTo>
                    <a:pt x="2882" y="2750"/>
                    <a:pt x="2977" y="2655"/>
                    <a:pt x="3097" y="2583"/>
                  </a:cubicBezTo>
                  <a:cubicBezTo>
                    <a:pt x="3180" y="2952"/>
                    <a:pt x="3358" y="3476"/>
                    <a:pt x="3811" y="3952"/>
                  </a:cubicBezTo>
                  <a:cubicBezTo>
                    <a:pt x="3847" y="3988"/>
                    <a:pt x="3894" y="4000"/>
                    <a:pt x="3930" y="4000"/>
                  </a:cubicBezTo>
                  <a:cubicBezTo>
                    <a:pt x="3978" y="4000"/>
                    <a:pt x="4025" y="3988"/>
                    <a:pt x="4049" y="3952"/>
                  </a:cubicBezTo>
                  <a:cubicBezTo>
                    <a:pt x="4109" y="3893"/>
                    <a:pt x="4109" y="3786"/>
                    <a:pt x="4049" y="3726"/>
                  </a:cubicBezTo>
                  <a:cubicBezTo>
                    <a:pt x="3573" y="3250"/>
                    <a:pt x="3442" y="2714"/>
                    <a:pt x="3394" y="2393"/>
                  </a:cubicBezTo>
                  <a:cubicBezTo>
                    <a:pt x="3835" y="2107"/>
                    <a:pt x="4263" y="1881"/>
                    <a:pt x="4692" y="1726"/>
                  </a:cubicBezTo>
                  <a:close/>
                  <a:moveTo>
                    <a:pt x="9609" y="5417"/>
                  </a:moveTo>
                  <a:cubicBezTo>
                    <a:pt x="9490" y="5548"/>
                    <a:pt x="9371" y="5667"/>
                    <a:pt x="9252" y="5738"/>
                  </a:cubicBezTo>
                  <a:cubicBezTo>
                    <a:pt x="9216" y="5750"/>
                    <a:pt x="9157" y="5798"/>
                    <a:pt x="8978" y="5857"/>
                  </a:cubicBezTo>
                  <a:lnTo>
                    <a:pt x="8978" y="5512"/>
                  </a:lnTo>
                  <a:cubicBezTo>
                    <a:pt x="9193" y="5488"/>
                    <a:pt x="9383" y="5441"/>
                    <a:pt x="9609" y="5417"/>
                  </a:cubicBezTo>
                  <a:close/>
                  <a:moveTo>
                    <a:pt x="4668" y="5334"/>
                  </a:moveTo>
                  <a:cubicBezTo>
                    <a:pt x="5085" y="5488"/>
                    <a:pt x="5537" y="5596"/>
                    <a:pt x="6049" y="5631"/>
                  </a:cubicBezTo>
                  <a:cubicBezTo>
                    <a:pt x="6335" y="5667"/>
                    <a:pt x="6633" y="5679"/>
                    <a:pt x="6942" y="5679"/>
                  </a:cubicBezTo>
                  <a:cubicBezTo>
                    <a:pt x="7204" y="5679"/>
                    <a:pt x="7502" y="5667"/>
                    <a:pt x="7788" y="5655"/>
                  </a:cubicBezTo>
                  <a:lnTo>
                    <a:pt x="7788" y="5893"/>
                  </a:lnTo>
                  <a:cubicBezTo>
                    <a:pt x="7561" y="5893"/>
                    <a:pt x="7359" y="6012"/>
                    <a:pt x="7240" y="6203"/>
                  </a:cubicBezTo>
                  <a:cubicBezTo>
                    <a:pt x="6758" y="6257"/>
                    <a:pt x="6324" y="6280"/>
                    <a:pt x="5934" y="6280"/>
                  </a:cubicBezTo>
                  <a:cubicBezTo>
                    <a:pt x="4698" y="6280"/>
                    <a:pt x="3912" y="6050"/>
                    <a:pt x="3478" y="5869"/>
                  </a:cubicBezTo>
                  <a:lnTo>
                    <a:pt x="3501" y="5738"/>
                  </a:lnTo>
                  <a:cubicBezTo>
                    <a:pt x="3739" y="5738"/>
                    <a:pt x="4299" y="5691"/>
                    <a:pt x="4668" y="5334"/>
                  </a:cubicBezTo>
                  <a:close/>
                  <a:moveTo>
                    <a:pt x="3097" y="4322"/>
                  </a:moveTo>
                  <a:cubicBezTo>
                    <a:pt x="3239" y="4488"/>
                    <a:pt x="3394" y="4655"/>
                    <a:pt x="3608" y="4798"/>
                  </a:cubicBezTo>
                  <a:cubicBezTo>
                    <a:pt x="3811" y="4965"/>
                    <a:pt x="4049" y="5095"/>
                    <a:pt x="4323" y="5215"/>
                  </a:cubicBezTo>
                  <a:cubicBezTo>
                    <a:pt x="4073" y="5381"/>
                    <a:pt x="3751" y="5417"/>
                    <a:pt x="3573" y="5429"/>
                  </a:cubicBezTo>
                  <a:lnTo>
                    <a:pt x="3573" y="5393"/>
                  </a:lnTo>
                  <a:cubicBezTo>
                    <a:pt x="3597" y="5310"/>
                    <a:pt x="3537" y="5215"/>
                    <a:pt x="3442" y="5203"/>
                  </a:cubicBezTo>
                  <a:cubicBezTo>
                    <a:pt x="3429" y="5199"/>
                    <a:pt x="3416" y="5197"/>
                    <a:pt x="3404" y="5197"/>
                  </a:cubicBezTo>
                  <a:cubicBezTo>
                    <a:pt x="3332" y="5197"/>
                    <a:pt x="3261" y="5251"/>
                    <a:pt x="3251" y="5322"/>
                  </a:cubicBezTo>
                  <a:lnTo>
                    <a:pt x="3025" y="6465"/>
                  </a:lnTo>
                  <a:cubicBezTo>
                    <a:pt x="3001" y="6631"/>
                    <a:pt x="2846" y="6750"/>
                    <a:pt x="2668" y="6750"/>
                  </a:cubicBezTo>
                  <a:lnTo>
                    <a:pt x="1775" y="6750"/>
                  </a:lnTo>
                  <a:lnTo>
                    <a:pt x="1906" y="6441"/>
                  </a:lnTo>
                  <a:cubicBezTo>
                    <a:pt x="1965" y="6310"/>
                    <a:pt x="2084" y="6215"/>
                    <a:pt x="2239" y="6215"/>
                  </a:cubicBezTo>
                  <a:lnTo>
                    <a:pt x="2418" y="6215"/>
                  </a:lnTo>
                  <a:cubicBezTo>
                    <a:pt x="2501" y="6215"/>
                    <a:pt x="2561" y="6155"/>
                    <a:pt x="2585" y="6072"/>
                  </a:cubicBezTo>
                  <a:lnTo>
                    <a:pt x="2716" y="4667"/>
                  </a:lnTo>
                  <a:cubicBezTo>
                    <a:pt x="2727" y="4536"/>
                    <a:pt x="2811" y="4417"/>
                    <a:pt x="2954" y="4369"/>
                  </a:cubicBezTo>
                  <a:lnTo>
                    <a:pt x="3097" y="4322"/>
                  </a:lnTo>
                  <a:close/>
                  <a:moveTo>
                    <a:pt x="8657" y="5560"/>
                  </a:moveTo>
                  <a:lnTo>
                    <a:pt x="8657" y="6572"/>
                  </a:lnTo>
                  <a:cubicBezTo>
                    <a:pt x="8657" y="6679"/>
                    <a:pt x="8561" y="6750"/>
                    <a:pt x="8478" y="6750"/>
                  </a:cubicBezTo>
                  <a:lnTo>
                    <a:pt x="7347" y="6750"/>
                  </a:lnTo>
                  <a:lnTo>
                    <a:pt x="7490" y="6429"/>
                  </a:lnTo>
                  <a:cubicBezTo>
                    <a:pt x="7549" y="6286"/>
                    <a:pt x="7669" y="6215"/>
                    <a:pt x="7823" y="6215"/>
                  </a:cubicBezTo>
                  <a:lnTo>
                    <a:pt x="7954" y="6215"/>
                  </a:lnTo>
                  <a:cubicBezTo>
                    <a:pt x="8038" y="6215"/>
                    <a:pt x="8121" y="6143"/>
                    <a:pt x="8121" y="6048"/>
                  </a:cubicBezTo>
                  <a:lnTo>
                    <a:pt x="8121" y="5619"/>
                  </a:lnTo>
                  <a:cubicBezTo>
                    <a:pt x="8300" y="5607"/>
                    <a:pt x="8466" y="5572"/>
                    <a:pt x="8657" y="5560"/>
                  </a:cubicBezTo>
                  <a:close/>
                  <a:moveTo>
                    <a:pt x="1533" y="0"/>
                  </a:moveTo>
                  <a:cubicBezTo>
                    <a:pt x="1479" y="0"/>
                    <a:pt x="1425" y="4"/>
                    <a:pt x="1370" y="12"/>
                  </a:cubicBezTo>
                  <a:lnTo>
                    <a:pt x="727" y="95"/>
                  </a:lnTo>
                  <a:cubicBezTo>
                    <a:pt x="310" y="154"/>
                    <a:pt x="1" y="512"/>
                    <a:pt x="1" y="952"/>
                  </a:cubicBezTo>
                  <a:lnTo>
                    <a:pt x="1" y="1559"/>
                  </a:lnTo>
                  <a:cubicBezTo>
                    <a:pt x="1" y="1643"/>
                    <a:pt x="49" y="1738"/>
                    <a:pt x="108" y="1797"/>
                  </a:cubicBezTo>
                  <a:cubicBezTo>
                    <a:pt x="132" y="1809"/>
                    <a:pt x="156" y="1845"/>
                    <a:pt x="179" y="1857"/>
                  </a:cubicBezTo>
                  <a:lnTo>
                    <a:pt x="179" y="1976"/>
                  </a:lnTo>
                  <a:cubicBezTo>
                    <a:pt x="179" y="2214"/>
                    <a:pt x="334" y="2417"/>
                    <a:pt x="572" y="2476"/>
                  </a:cubicBezTo>
                  <a:lnTo>
                    <a:pt x="882" y="2559"/>
                  </a:lnTo>
                  <a:cubicBezTo>
                    <a:pt x="882" y="2559"/>
                    <a:pt x="894" y="2559"/>
                    <a:pt x="894" y="2571"/>
                  </a:cubicBezTo>
                  <a:cubicBezTo>
                    <a:pt x="930" y="2869"/>
                    <a:pt x="1037" y="3357"/>
                    <a:pt x="1239" y="3869"/>
                  </a:cubicBezTo>
                  <a:cubicBezTo>
                    <a:pt x="1513" y="4536"/>
                    <a:pt x="1870" y="5084"/>
                    <a:pt x="2323" y="5512"/>
                  </a:cubicBezTo>
                  <a:lnTo>
                    <a:pt x="2287" y="5905"/>
                  </a:lnTo>
                  <a:lnTo>
                    <a:pt x="2251" y="5905"/>
                  </a:lnTo>
                  <a:cubicBezTo>
                    <a:pt x="1965" y="5905"/>
                    <a:pt x="1715" y="6072"/>
                    <a:pt x="1608" y="6334"/>
                  </a:cubicBezTo>
                  <a:lnTo>
                    <a:pt x="1394" y="6869"/>
                  </a:lnTo>
                  <a:cubicBezTo>
                    <a:pt x="1370" y="6917"/>
                    <a:pt x="1370" y="6977"/>
                    <a:pt x="1406" y="7024"/>
                  </a:cubicBezTo>
                  <a:cubicBezTo>
                    <a:pt x="1430" y="7060"/>
                    <a:pt x="1477" y="7096"/>
                    <a:pt x="1537" y="7096"/>
                  </a:cubicBezTo>
                  <a:lnTo>
                    <a:pt x="2680" y="7096"/>
                  </a:lnTo>
                  <a:cubicBezTo>
                    <a:pt x="3013" y="7096"/>
                    <a:pt x="3299" y="6869"/>
                    <a:pt x="3358" y="6548"/>
                  </a:cubicBezTo>
                  <a:lnTo>
                    <a:pt x="3418" y="6215"/>
                  </a:lnTo>
                  <a:cubicBezTo>
                    <a:pt x="3894" y="6405"/>
                    <a:pt x="4704" y="6619"/>
                    <a:pt x="5942" y="6619"/>
                  </a:cubicBezTo>
                  <a:cubicBezTo>
                    <a:pt x="6287" y="6619"/>
                    <a:pt x="6668" y="6608"/>
                    <a:pt x="7085" y="6560"/>
                  </a:cubicBezTo>
                  <a:lnTo>
                    <a:pt x="7085" y="6560"/>
                  </a:lnTo>
                  <a:lnTo>
                    <a:pt x="6954" y="6869"/>
                  </a:lnTo>
                  <a:cubicBezTo>
                    <a:pt x="6930" y="6917"/>
                    <a:pt x="6942" y="6977"/>
                    <a:pt x="6966" y="7024"/>
                  </a:cubicBezTo>
                  <a:cubicBezTo>
                    <a:pt x="7002" y="7060"/>
                    <a:pt x="7049" y="7096"/>
                    <a:pt x="7109" y="7096"/>
                  </a:cubicBezTo>
                  <a:lnTo>
                    <a:pt x="8490" y="7096"/>
                  </a:lnTo>
                  <a:cubicBezTo>
                    <a:pt x="8776" y="7096"/>
                    <a:pt x="8990" y="6869"/>
                    <a:pt x="8990" y="6584"/>
                  </a:cubicBezTo>
                  <a:lnTo>
                    <a:pt x="8990" y="6215"/>
                  </a:lnTo>
                  <a:cubicBezTo>
                    <a:pt x="9204" y="6155"/>
                    <a:pt x="9347" y="6096"/>
                    <a:pt x="9443" y="6036"/>
                  </a:cubicBezTo>
                  <a:cubicBezTo>
                    <a:pt x="9669" y="5893"/>
                    <a:pt x="9871" y="5655"/>
                    <a:pt x="10062" y="5334"/>
                  </a:cubicBezTo>
                  <a:cubicBezTo>
                    <a:pt x="10216" y="5310"/>
                    <a:pt x="10383" y="5262"/>
                    <a:pt x="10538" y="5238"/>
                  </a:cubicBezTo>
                  <a:cubicBezTo>
                    <a:pt x="10764" y="5179"/>
                    <a:pt x="10943" y="5024"/>
                    <a:pt x="11014" y="4822"/>
                  </a:cubicBezTo>
                  <a:cubicBezTo>
                    <a:pt x="11098" y="4560"/>
                    <a:pt x="11062" y="4322"/>
                    <a:pt x="10943" y="4143"/>
                  </a:cubicBezTo>
                  <a:cubicBezTo>
                    <a:pt x="10645" y="3691"/>
                    <a:pt x="10145" y="3012"/>
                    <a:pt x="9454" y="2417"/>
                  </a:cubicBezTo>
                  <a:cubicBezTo>
                    <a:pt x="8657" y="1726"/>
                    <a:pt x="7776" y="1285"/>
                    <a:pt x="6883" y="1155"/>
                  </a:cubicBezTo>
                  <a:cubicBezTo>
                    <a:pt x="6667" y="1122"/>
                    <a:pt x="6450" y="1106"/>
                    <a:pt x="6233" y="1106"/>
                  </a:cubicBezTo>
                  <a:cubicBezTo>
                    <a:pt x="5093" y="1106"/>
                    <a:pt x="3929" y="1551"/>
                    <a:pt x="2739" y="2440"/>
                  </a:cubicBezTo>
                  <a:lnTo>
                    <a:pt x="2739" y="1202"/>
                  </a:lnTo>
                  <a:cubicBezTo>
                    <a:pt x="2739" y="857"/>
                    <a:pt x="2596" y="512"/>
                    <a:pt x="2323" y="285"/>
                  </a:cubicBezTo>
                  <a:cubicBezTo>
                    <a:pt x="2102" y="105"/>
                    <a:pt x="1822" y="0"/>
                    <a:pt x="15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9" name="Google Shape;18149;p64"/>
            <p:cNvSpPr/>
            <p:nvPr/>
          </p:nvSpPr>
          <p:spPr>
            <a:xfrm>
              <a:off x="1985805" y="2573938"/>
              <a:ext cx="10720" cy="16416"/>
            </a:xfrm>
            <a:custGeom>
              <a:rect b="b" l="l" r="r" t="t"/>
              <a:pathLst>
                <a:path extrusionOk="0" h="513" w="335">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150" name="Google Shape;18150;p64"/>
          <p:cNvSpPr/>
          <p:nvPr/>
        </p:nvSpPr>
        <p:spPr>
          <a:xfrm>
            <a:off x="3576048" y="2500346"/>
            <a:ext cx="348256" cy="354016"/>
          </a:xfrm>
          <a:custGeom>
            <a:rect b="b" l="l" r="r" t="t"/>
            <a:pathLst>
              <a:path extrusionOk="0" h="11063" w="10883">
                <a:moveTo>
                  <a:pt x="932" y="329"/>
                </a:moveTo>
                <a:cubicBezTo>
                  <a:pt x="1012" y="329"/>
                  <a:pt x="1098" y="346"/>
                  <a:pt x="1191" y="383"/>
                </a:cubicBezTo>
                <a:lnTo>
                  <a:pt x="1275" y="431"/>
                </a:lnTo>
                <a:cubicBezTo>
                  <a:pt x="1144" y="502"/>
                  <a:pt x="1013" y="586"/>
                  <a:pt x="894" y="693"/>
                </a:cubicBezTo>
                <a:cubicBezTo>
                  <a:pt x="703" y="859"/>
                  <a:pt x="560" y="1026"/>
                  <a:pt x="465" y="1205"/>
                </a:cubicBezTo>
                <a:cubicBezTo>
                  <a:pt x="441" y="1157"/>
                  <a:pt x="429" y="1097"/>
                  <a:pt x="417" y="1050"/>
                </a:cubicBezTo>
                <a:cubicBezTo>
                  <a:pt x="346" y="788"/>
                  <a:pt x="405" y="586"/>
                  <a:pt x="596" y="443"/>
                </a:cubicBezTo>
                <a:cubicBezTo>
                  <a:pt x="697" y="370"/>
                  <a:pt x="808" y="329"/>
                  <a:pt x="932" y="329"/>
                </a:cubicBezTo>
                <a:close/>
                <a:moveTo>
                  <a:pt x="1947" y="630"/>
                </a:moveTo>
                <a:cubicBezTo>
                  <a:pt x="1973" y="630"/>
                  <a:pt x="1999" y="631"/>
                  <a:pt x="2025" y="633"/>
                </a:cubicBezTo>
                <a:cubicBezTo>
                  <a:pt x="2334" y="669"/>
                  <a:pt x="2608" y="847"/>
                  <a:pt x="2763" y="978"/>
                </a:cubicBezTo>
                <a:cubicBezTo>
                  <a:pt x="2703" y="990"/>
                  <a:pt x="2644" y="1026"/>
                  <a:pt x="2584" y="1050"/>
                </a:cubicBezTo>
                <a:cubicBezTo>
                  <a:pt x="2513" y="1097"/>
                  <a:pt x="2465" y="1181"/>
                  <a:pt x="2513" y="1264"/>
                </a:cubicBezTo>
                <a:cubicBezTo>
                  <a:pt x="2547" y="1316"/>
                  <a:pt x="2600" y="1355"/>
                  <a:pt x="2658" y="1355"/>
                </a:cubicBezTo>
                <a:cubicBezTo>
                  <a:pt x="2681" y="1355"/>
                  <a:pt x="2704" y="1349"/>
                  <a:pt x="2727" y="1336"/>
                </a:cubicBezTo>
                <a:cubicBezTo>
                  <a:pt x="2931" y="1234"/>
                  <a:pt x="3137" y="1185"/>
                  <a:pt x="3341" y="1185"/>
                </a:cubicBezTo>
                <a:cubicBezTo>
                  <a:pt x="3591" y="1185"/>
                  <a:pt x="3837" y="1258"/>
                  <a:pt x="4073" y="1395"/>
                </a:cubicBezTo>
                <a:cubicBezTo>
                  <a:pt x="4239" y="1478"/>
                  <a:pt x="4370" y="1598"/>
                  <a:pt x="4466" y="1693"/>
                </a:cubicBezTo>
                <a:cubicBezTo>
                  <a:pt x="4370" y="1717"/>
                  <a:pt x="4275" y="1752"/>
                  <a:pt x="4180" y="1800"/>
                </a:cubicBezTo>
                <a:cubicBezTo>
                  <a:pt x="4096" y="1824"/>
                  <a:pt x="4061" y="1931"/>
                  <a:pt x="4096" y="2002"/>
                </a:cubicBezTo>
                <a:cubicBezTo>
                  <a:pt x="4115" y="2075"/>
                  <a:pt x="4181" y="2106"/>
                  <a:pt x="4244" y="2106"/>
                </a:cubicBezTo>
                <a:cubicBezTo>
                  <a:pt x="4263" y="2106"/>
                  <a:pt x="4282" y="2103"/>
                  <a:pt x="4299" y="2098"/>
                </a:cubicBezTo>
                <a:cubicBezTo>
                  <a:pt x="4531" y="1998"/>
                  <a:pt x="4780" y="1950"/>
                  <a:pt x="5034" y="1950"/>
                </a:cubicBezTo>
                <a:cubicBezTo>
                  <a:pt x="5601" y="1950"/>
                  <a:pt x="6191" y="2189"/>
                  <a:pt x="6668" y="2633"/>
                </a:cubicBezTo>
                <a:cubicBezTo>
                  <a:pt x="7025" y="2967"/>
                  <a:pt x="7275" y="3407"/>
                  <a:pt x="7394" y="3884"/>
                </a:cubicBezTo>
                <a:cubicBezTo>
                  <a:pt x="7525" y="4431"/>
                  <a:pt x="7466" y="5015"/>
                  <a:pt x="7252" y="5610"/>
                </a:cubicBezTo>
                <a:cubicBezTo>
                  <a:pt x="6537" y="7527"/>
                  <a:pt x="6406" y="8944"/>
                  <a:pt x="6859" y="9837"/>
                </a:cubicBezTo>
                <a:cubicBezTo>
                  <a:pt x="6894" y="9896"/>
                  <a:pt x="6954" y="9920"/>
                  <a:pt x="7002" y="9920"/>
                </a:cubicBezTo>
                <a:cubicBezTo>
                  <a:pt x="7037" y="9920"/>
                  <a:pt x="7049" y="9920"/>
                  <a:pt x="7085" y="9908"/>
                </a:cubicBezTo>
                <a:cubicBezTo>
                  <a:pt x="7156" y="9860"/>
                  <a:pt x="7204" y="9777"/>
                  <a:pt x="7156" y="9682"/>
                </a:cubicBezTo>
                <a:cubicBezTo>
                  <a:pt x="6930" y="9241"/>
                  <a:pt x="6871" y="8622"/>
                  <a:pt x="6978" y="7848"/>
                </a:cubicBezTo>
                <a:cubicBezTo>
                  <a:pt x="7061" y="7229"/>
                  <a:pt x="7263" y="6515"/>
                  <a:pt x="7561" y="5705"/>
                </a:cubicBezTo>
                <a:cubicBezTo>
                  <a:pt x="7716" y="5265"/>
                  <a:pt x="7799" y="4812"/>
                  <a:pt x="7799" y="4384"/>
                </a:cubicBezTo>
                <a:cubicBezTo>
                  <a:pt x="7874" y="4375"/>
                  <a:pt x="7953" y="4371"/>
                  <a:pt x="8035" y="4371"/>
                </a:cubicBezTo>
                <a:cubicBezTo>
                  <a:pt x="8746" y="4371"/>
                  <a:pt x="9716" y="4698"/>
                  <a:pt x="10121" y="5455"/>
                </a:cubicBezTo>
                <a:cubicBezTo>
                  <a:pt x="10776" y="6741"/>
                  <a:pt x="10562" y="8884"/>
                  <a:pt x="9657" y="9956"/>
                </a:cubicBezTo>
                <a:cubicBezTo>
                  <a:pt x="9418" y="10241"/>
                  <a:pt x="9044" y="10526"/>
                  <a:pt x="8530" y="10526"/>
                </a:cubicBezTo>
                <a:cubicBezTo>
                  <a:pt x="8378" y="10526"/>
                  <a:pt x="8214" y="10501"/>
                  <a:pt x="8037" y="10444"/>
                </a:cubicBezTo>
                <a:cubicBezTo>
                  <a:pt x="7823" y="10372"/>
                  <a:pt x="7668" y="10277"/>
                  <a:pt x="7514" y="10158"/>
                </a:cubicBezTo>
                <a:cubicBezTo>
                  <a:pt x="7484" y="10133"/>
                  <a:pt x="7448" y="10121"/>
                  <a:pt x="7412" y="10121"/>
                </a:cubicBezTo>
                <a:cubicBezTo>
                  <a:pt x="7363" y="10121"/>
                  <a:pt x="7315" y="10145"/>
                  <a:pt x="7287" y="10194"/>
                </a:cubicBezTo>
                <a:cubicBezTo>
                  <a:pt x="7228" y="10265"/>
                  <a:pt x="7252" y="10372"/>
                  <a:pt x="7323" y="10408"/>
                </a:cubicBezTo>
                <a:cubicBezTo>
                  <a:pt x="7394" y="10468"/>
                  <a:pt x="7466" y="10527"/>
                  <a:pt x="7561" y="10575"/>
                </a:cubicBezTo>
                <a:cubicBezTo>
                  <a:pt x="7212" y="10675"/>
                  <a:pt x="6764" y="10762"/>
                  <a:pt x="6251" y="10762"/>
                </a:cubicBezTo>
                <a:cubicBezTo>
                  <a:pt x="5908" y="10762"/>
                  <a:pt x="5536" y="10723"/>
                  <a:pt x="5144" y="10622"/>
                </a:cubicBezTo>
                <a:cubicBezTo>
                  <a:pt x="4001" y="10325"/>
                  <a:pt x="3049" y="9563"/>
                  <a:pt x="2287" y="8384"/>
                </a:cubicBezTo>
                <a:cubicBezTo>
                  <a:pt x="1394" y="6955"/>
                  <a:pt x="1548" y="5658"/>
                  <a:pt x="1846" y="4836"/>
                </a:cubicBezTo>
                <a:cubicBezTo>
                  <a:pt x="2168" y="3860"/>
                  <a:pt x="2882" y="2943"/>
                  <a:pt x="3739" y="2371"/>
                </a:cubicBezTo>
                <a:cubicBezTo>
                  <a:pt x="3811" y="2336"/>
                  <a:pt x="3823" y="2229"/>
                  <a:pt x="3775" y="2157"/>
                </a:cubicBezTo>
                <a:cubicBezTo>
                  <a:pt x="3753" y="2106"/>
                  <a:pt x="3704" y="2082"/>
                  <a:pt x="3653" y="2082"/>
                </a:cubicBezTo>
                <a:cubicBezTo>
                  <a:pt x="3621" y="2082"/>
                  <a:pt x="3588" y="2091"/>
                  <a:pt x="3561" y="2110"/>
                </a:cubicBezTo>
                <a:cubicBezTo>
                  <a:pt x="2644" y="2717"/>
                  <a:pt x="1894" y="3693"/>
                  <a:pt x="1537" y="4729"/>
                </a:cubicBezTo>
                <a:cubicBezTo>
                  <a:pt x="1453" y="4955"/>
                  <a:pt x="1382" y="5205"/>
                  <a:pt x="1334" y="5491"/>
                </a:cubicBezTo>
                <a:cubicBezTo>
                  <a:pt x="1215" y="5265"/>
                  <a:pt x="1096" y="4967"/>
                  <a:pt x="1025" y="4610"/>
                </a:cubicBezTo>
                <a:cubicBezTo>
                  <a:pt x="834" y="3645"/>
                  <a:pt x="1120" y="2752"/>
                  <a:pt x="1870" y="1943"/>
                </a:cubicBezTo>
                <a:cubicBezTo>
                  <a:pt x="1977" y="1836"/>
                  <a:pt x="2084" y="1740"/>
                  <a:pt x="2191" y="1657"/>
                </a:cubicBezTo>
                <a:cubicBezTo>
                  <a:pt x="2263" y="1598"/>
                  <a:pt x="2263" y="1502"/>
                  <a:pt x="2203" y="1443"/>
                </a:cubicBezTo>
                <a:cubicBezTo>
                  <a:pt x="2171" y="1398"/>
                  <a:pt x="2125" y="1377"/>
                  <a:pt x="2080" y="1377"/>
                </a:cubicBezTo>
                <a:cubicBezTo>
                  <a:pt x="2042" y="1377"/>
                  <a:pt x="2004" y="1392"/>
                  <a:pt x="1977" y="1419"/>
                </a:cubicBezTo>
                <a:cubicBezTo>
                  <a:pt x="1858" y="1514"/>
                  <a:pt x="1751" y="1621"/>
                  <a:pt x="1656" y="1740"/>
                </a:cubicBezTo>
                <a:cubicBezTo>
                  <a:pt x="1215" y="2193"/>
                  <a:pt x="953" y="2657"/>
                  <a:pt x="822" y="3086"/>
                </a:cubicBezTo>
                <a:cubicBezTo>
                  <a:pt x="739" y="2943"/>
                  <a:pt x="656" y="2752"/>
                  <a:pt x="608" y="2526"/>
                </a:cubicBezTo>
                <a:cubicBezTo>
                  <a:pt x="477" y="1919"/>
                  <a:pt x="656" y="1395"/>
                  <a:pt x="1132" y="978"/>
                </a:cubicBezTo>
                <a:cubicBezTo>
                  <a:pt x="1394" y="749"/>
                  <a:pt x="1665" y="630"/>
                  <a:pt x="1947" y="630"/>
                </a:cubicBezTo>
                <a:close/>
                <a:moveTo>
                  <a:pt x="912" y="1"/>
                </a:moveTo>
                <a:cubicBezTo>
                  <a:pt x="725" y="1"/>
                  <a:pt x="555" y="55"/>
                  <a:pt x="405" y="169"/>
                </a:cubicBezTo>
                <a:cubicBezTo>
                  <a:pt x="108" y="395"/>
                  <a:pt x="1" y="740"/>
                  <a:pt x="108" y="1121"/>
                </a:cubicBezTo>
                <a:cubicBezTo>
                  <a:pt x="144" y="1312"/>
                  <a:pt x="251" y="1478"/>
                  <a:pt x="298" y="1550"/>
                </a:cubicBezTo>
                <a:cubicBezTo>
                  <a:pt x="179" y="1931"/>
                  <a:pt x="203" y="2264"/>
                  <a:pt x="263" y="2550"/>
                </a:cubicBezTo>
                <a:cubicBezTo>
                  <a:pt x="370" y="3038"/>
                  <a:pt x="620" y="3419"/>
                  <a:pt x="679" y="3479"/>
                </a:cubicBezTo>
                <a:cubicBezTo>
                  <a:pt x="608" y="3919"/>
                  <a:pt x="644" y="4324"/>
                  <a:pt x="715" y="4646"/>
                </a:cubicBezTo>
                <a:cubicBezTo>
                  <a:pt x="858" y="5384"/>
                  <a:pt x="1215" y="5884"/>
                  <a:pt x="1298" y="5991"/>
                </a:cubicBezTo>
                <a:cubicBezTo>
                  <a:pt x="1263" y="6729"/>
                  <a:pt x="1441" y="7610"/>
                  <a:pt x="2025" y="8539"/>
                </a:cubicBezTo>
                <a:cubicBezTo>
                  <a:pt x="3192" y="10396"/>
                  <a:pt x="4775" y="11063"/>
                  <a:pt x="6251" y="11063"/>
                </a:cubicBezTo>
                <a:cubicBezTo>
                  <a:pt x="6871" y="11063"/>
                  <a:pt x="7466" y="10944"/>
                  <a:pt x="8002" y="10742"/>
                </a:cubicBezTo>
                <a:cubicBezTo>
                  <a:pt x="8180" y="10801"/>
                  <a:pt x="8371" y="10825"/>
                  <a:pt x="8549" y="10825"/>
                </a:cubicBezTo>
                <a:cubicBezTo>
                  <a:pt x="9061" y="10825"/>
                  <a:pt x="9538" y="10587"/>
                  <a:pt x="9930" y="10146"/>
                </a:cubicBezTo>
                <a:cubicBezTo>
                  <a:pt x="10383" y="9587"/>
                  <a:pt x="10716" y="8753"/>
                  <a:pt x="10800" y="7825"/>
                </a:cubicBezTo>
                <a:cubicBezTo>
                  <a:pt x="10883" y="6884"/>
                  <a:pt x="10728" y="5979"/>
                  <a:pt x="10371" y="5277"/>
                </a:cubicBezTo>
                <a:cubicBezTo>
                  <a:pt x="10061" y="4681"/>
                  <a:pt x="9490" y="4372"/>
                  <a:pt x="9097" y="4217"/>
                </a:cubicBezTo>
                <a:cubicBezTo>
                  <a:pt x="8737" y="4084"/>
                  <a:pt x="8354" y="4012"/>
                  <a:pt x="8003" y="4012"/>
                </a:cubicBezTo>
                <a:cubicBezTo>
                  <a:pt x="7913" y="4012"/>
                  <a:pt x="7825" y="4017"/>
                  <a:pt x="7740" y="4026"/>
                </a:cubicBezTo>
                <a:lnTo>
                  <a:pt x="7692" y="3753"/>
                </a:lnTo>
                <a:cubicBezTo>
                  <a:pt x="7561" y="3217"/>
                  <a:pt x="7275" y="2729"/>
                  <a:pt x="6871" y="2348"/>
                </a:cubicBezTo>
                <a:cubicBezTo>
                  <a:pt x="6352" y="1840"/>
                  <a:pt x="5667" y="1577"/>
                  <a:pt x="5020" y="1577"/>
                </a:cubicBezTo>
                <a:cubicBezTo>
                  <a:pt x="4954" y="1577"/>
                  <a:pt x="4888" y="1580"/>
                  <a:pt x="4823" y="1586"/>
                </a:cubicBezTo>
                <a:cubicBezTo>
                  <a:pt x="4751" y="1490"/>
                  <a:pt x="4537" y="1252"/>
                  <a:pt x="4227" y="1074"/>
                </a:cubicBezTo>
                <a:cubicBezTo>
                  <a:pt x="3929" y="904"/>
                  <a:pt x="3622" y="827"/>
                  <a:pt x="3299" y="827"/>
                </a:cubicBezTo>
                <a:cubicBezTo>
                  <a:pt x="3236" y="827"/>
                  <a:pt x="3173" y="830"/>
                  <a:pt x="3108" y="836"/>
                </a:cubicBezTo>
                <a:cubicBezTo>
                  <a:pt x="2989" y="705"/>
                  <a:pt x="2584" y="324"/>
                  <a:pt x="2025" y="264"/>
                </a:cubicBezTo>
                <a:cubicBezTo>
                  <a:pt x="1988" y="257"/>
                  <a:pt x="1952" y="254"/>
                  <a:pt x="1917" y="254"/>
                </a:cubicBezTo>
                <a:cubicBezTo>
                  <a:pt x="1839" y="254"/>
                  <a:pt x="1765" y="268"/>
                  <a:pt x="1691" y="276"/>
                </a:cubicBezTo>
                <a:cubicBezTo>
                  <a:pt x="1632" y="228"/>
                  <a:pt x="1489" y="145"/>
                  <a:pt x="1310" y="74"/>
                </a:cubicBezTo>
                <a:cubicBezTo>
                  <a:pt x="1171" y="26"/>
                  <a:pt x="1038" y="1"/>
                  <a:pt x="9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151" name="Google Shape;18151;p64"/>
          <p:cNvGrpSpPr/>
          <p:nvPr/>
        </p:nvGrpSpPr>
        <p:grpSpPr>
          <a:xfrm>
            <a:off x="2473072" y="2603418"/>
            <a:ext cx="355104" cy="250944"/>
            <a:chOff x="2500941" y="2527218"/>
            <a:chExt cx="355104" cy="250944"/>
          </a:xfrm>
        </p:grpSpPr>
        <p:sp>
          <p:nvSpPr>
            <p:cNvPr id="18152" name="Google Shape;18152;p64"/>
            <p:cNvSpPr/>
            <p:nvPr/>
          </p:nvSpPr>
          <p:spPr>
            <a:xfrm>
              <a:off x="2500941" y="2527218"/>
              <a:ext cx="355104" cy="250944"/>
            </a:xfrm>
            <a:custGeom>
              <a:rect b="b" l="l" r="r" t="t"/>
              <a:pathLst>
                <a:path extrusionOk="0" h="7842" w="11097">
                  <a:moveTo>
                    <a:pt x="9204" y="579"/>
                  </a:moveTo>
                  <a:cubicBezTo>
                    <a:pt x="9882" y="579"/>
                    <a:pt x="10430" y="1139"/>
                    <a:pt x="10430" y="1806"/>
                  </a:cubicBezTo>
                  <a:cubicBezTo>
                    <a:pt x="10430" y="2472"/>
                    <a:pt x="9882" y="3020"/>
                    <a:pt x="9204" y="3020"/>
                  </a:cubicBezTo>
                  <a:cubicBezTo>
                    <a:pt x="8537" y="3020"/>
                    <a:pt x="7989" y="2472"/>
                    <a:pt x="7989" y="1806"/>
                  </a:cubicBezTo>
                  <a:cubicBezTo>
                    <a:pt x="7989" y="1139"/>
                    <a:pt x="8537" y="579"/>
                    <a:pt x="9204" y="579"/>
                  </a:cubicBezTo>
                  <a:close/>
                  <a:moveTo>
                    <a:pt x="8647" y="361"/>
                  </a:moveTo>
                  <a:cubicBezTo>
                    <a:pt x="8681" y="361"/>
                    <a:pt x="8716" y="362"/>
                    <a:pt x="8751" y="365"/>
                  </a:cubicBezTo>
                  <a:cubicBezTo>
                    <a:pt x="8120" y="555"/>
                    <a:pt x="7668" y="1151"/>
                    <a:pt x="7668" y="1829"/>
                  </a:cubicBezTo>
                  <a:cubicBezTo>
                    <a:pt x="7668" y="2687"/>
                    <a:pt x="8358" y="3377"/>
                    <a:pt x="9216" y="3377"/>
                  </a:cubicBezTo>
                  <a:cubicBezTo>
                    <a:pt x="9727" y="3377"/>
                    <a:pt x="10180" y="3127"/>
                    <a:pt x="10466" y="2734"/>
                  </a:cubicBezTo>
                  <a:cubicBezTo>
                    <a:pt x="10609" y="2949"/>
                    <a:pt x="10763" y="3199"/>
                    <a:pt x="10775" y="3365"/>
                  </a:cubicBezTo>
                  <a:cubicBezTo>
                    <a:pt x="10668" y="3472"/>
                    <a:pt x="9989" y="3782"/>
                    <a:pt x="8680" y="4068"/>
                  </a:cubicBezTo>
                  <a:cubicBezTo>
                    <a:pt x="8584" y="4080"/>
                    <a:pt x="8525" y="4175"/>
                    <a:pt x="8561" y="4258"/>
                  </a:cubicBezTo>
                  <a:cubicBezTo>
                    <a:pt x="8573" y="4330"/>
                    <a:pt x="8644" y="4389"/>
                    <a:pt x="8715" y="4389"/>
                  </a:cubicBezTo>
                  <a:lnTo>
                    <a:pt x="8751" y="4389"/>
                  </a:lnTo>
                  <a:cubicBezTo>
                    <a:pt x="9370" y="4258"/>
                    <a:pt x="9954" y="4092"/>
                    <a:pt x="10370" y="3925"/>
                  </a:cubicBezTo>
                  <a:lnTo>
                    <a:pt x="10370" y="3925"/>
                  </a:lnTo>
                  <a:cubicBezTo>
                    <a:pt x="10323" y="3961"/>
                    <a:pt x="10299" y="4008"/>
                    <a:pt x="10251" y="4032"/>
                  </a:cubicBezTo>
                  <a:cubicBezTo>
                    <a:pt x="9894" y="4330"/>
                    <a:pt x="9394" y="4675"/>
                    <a:pt x="8835" y="4985"/>
                  </a:cubicBezTo>
                  <a:cubicBezTo>
                    <a:pt x="8418" y="5223"/>
                    <a:pt x="8001" y="5437"/>
                    <a:pt x="7608" y="5592"/>
                  </a:cubicBezTo>
                  <a:cubicBezTo>
                    <a:pt x="7049" y="5270"/>
                    <a:pt x="6334" y="5104"/>
                    <a:pt x="5584" y="5104"/>
                  </a:cubicBezTo>
                  <a:cubicBezTo>
                    <a:pt x="4822" y="5104"/>
                    <a:pt x="4108" y="5282"/>
                    <a:pt x="3560" y="5592"/>
                  </a:cubicBezTo>
                  <a:cubicBezTo>
                    <a:pt x="3155" y="5437"/>
                    <a:pt x="2739" y="5223"/>
                    <a:pt x="2322" y="4985"/>
                  </a:cubicBezTo>
                  <a:cubicBezTo>
                    <a:pt x="1774" y="4675"/>
                    <a:pt x="1262" y="4330"/>
                    <a:pt x="905" y="4032"/>
                  </a:cubicBezTo>
                  <a:cubicBezTo>
                    <a:pt x="857" y="3984"/>
                    <a:pt x="822" y="3961"/>
                    <a:pt x="786" y="3925"/>
                  </a:cubicBezTo>
                  <a:lnTo>
                    <a:pt x="786" y="3925"/>
                  </a:lnTo>
                  <a:cubicBezTo>
                    <a:pt x="1084" y="4044"/>
                    <a:pt x="1441" y="4151"/>
                    <a:pt x="1857" y="4270"/>
                  </a:cubicBezTo>
                  <a:cubicBezTo>
                    <a:pt x="3048" y="4592"/>
                    <a:pt x="4405" y="4746"/>
                    <a:pt x="5596" y="4746"/>
                  </a:cubicBezTo>
                  <a:cubicBezTo>
                    <a:pt x="6370" y="4746"/>
                    <a:pt x="7215" y="4675"/>
                    <a:pt x="8049" y="4544"/>
                  </a:cubicBezTo>
                  <a:cubicBezTo>
                    <a:pt x="8144" y="4520"/>
                    <a:pt x="8203" y="4437"/>
                    <a:pt x="8180" y="4342"/>
                  </a:cubicBezTo>
                  <a:cubicBezTo>
                    <a:pt x="8169" y="4265"/>
                    <a:pt x="8098" y="4209"/>
                    <a:pt x="8013" y="4209"/>
                  </a:cubicBezTo>
                  <a:cubicBezTo>
                    <a:pt x="8005" y="4209"/>
                    <a:pt x="7997" y="4210"/>
                    <a:pt x="7989" y="4211"/>
                  </a:cubicBezTo>
                  <a:cubicBezTo>
                    <a:pt x="7168" y="4342"/>
                    <a:pt x="6334" y="4425"/>
                    <a:pt x="5596" y="4425"/>
                  </a:cubicBezTo>
                  <a:cubicBezTo>
                    <a:pt x="4096" y="4425"/>
                    <a:pt x="2750" y="4151"/>
                    <a:pt x="2084" y="3996"/>
                  </a:cubicBezTo>
                  <a:cubicBezTo>
                    <a:pt x="1072" y="3734"/>
                    <a:pt x="476" y="3472"/>
                    <a:pt x="381" y="3353"/>
                  </a:cubicBezTo>
                  <a:cubicBezTo>
                    <a:pt x="405" y="3187"/>
                    <a:pt x="548" y="2925"/>
                    <a:pt x="703" y="2722"/>
                  </a:cubicBezTo>
                  <a:cubicBezTo>
                    <a:pt x="976" y="3115"/>
                    <a:pt x="1441" y="3365"/>
                    <a:pt x="1953" y="3365"/>
                  </a:cubicBezTo>
                  <a:cubicBezTo>
                    <a:pt x="2798" y="3365"/>
                    <a:pt x="3501" y="2663"/>
                    <a:pt x="3501" y="1817"/>
                  </a:cubicBezTo>
                  <a:cubicBezTo>
                    <a:pt x="3501" y="1639"/>
                    <a:pt x="3465" y="1460"/>
                    <a:pt x="3405" y="1294"/>
                  </a:cubicBezTo>
                  <a:cubicBezTo>
                    <a:pt x="3387" y="1229"/>
                    <a:pt x="3326" y="1186"/>
                    <a:pt x="3261" y="1186"/>
                  </a:cubicBezTo>
                  <a:cubicBezTo>
                    <a:pt x="3242" y="1186"/>
                    <a:pt x="3222" y="1190"/>
                    <a:pt x="3203" y="1198"/>
                  </a:cubicBezTo>
                  <a:cubicBezTo>
                    <a:pt x="3108" y="1222"/>
                    <a:pt x="3060" y="1317"/>
                    <a:pt x="3096" y="1401"/>
                  </a:cubicBezTo>
                  <a:cubicBezTo>
                    <a:pt x="3143" y="1532"/>
                    <a:pt x="3167" y="1675"/>
                    <a:pt x="3167" y="1817"/>
                  </a:cubicBezTo>
                  <a:cubicBezTo>
                    <a:pt x="3167" y="2484"/>
                    <a:pt x="2619" y="3044"/>
                    <a:pt x="1953" y="3044"/>
                  </a:cubicBezTo>
                  <a:cubicBezTo>
                    <a:pt x="1274" y="3044"/>
                    <a:pt x="726" y="2484"/>
                    <a:pt x="726" y="1817"/>
                  </a:cubicBezTo>
                  <a:cubicBezTo>
                    <a:pt x="726" y="1151"/>
                    <a:pt x="1274" y="603"/>
                    <a:pt x="1953" y="603"/>
                  </a:cubicBezTo>
                  <a:cubicBezTo>
                    <a:pt x="2250" y="603"/>
                    <a:pt x="2524" y="698"/>
                    <a:pt x="2750" y="913"/>
                  </a:cubicBezTo>
                  <a:cubicBezTo>
                    <a:pt x="2785" y="941"/>
                    <a:pt x="2824" y="956"/>
                    <a:pt x="2862" y="956"/>
                  </a:cubicBezTo>
                  <a:cubicBezTo>
                    <a:pt x="2905" y="956"/>
                    <a:pt x="2946" y="938"/>
                    <a:pt x="2977" y="901"/>
                  </a:cubicBezTo>
                  <a:cubicBezTo>
                    <a:pt x="3036" y="817"/>
                    <a:pt x="3036" y="734"/>
                    <a:pt x="2965" y="674"/>
                  </a:cubicBezTo>
                  <a:cubicBezTo>
                    <a:pt x="2798" y="520"/>
                    <a:pt x="2608" y="424"/>
                    <a:pt x="2405" y="365"/>
                  </a:cubicBezTo>
                  <a:cubicBezTo>
                    <a:pt x="2442" y="362"/>
                    <a:pt x="2478" y="361"/>
                    <a:pt x="2513" y="361"/>
                  </a:cubicBezTo>
                  <a:cubicBezTo>
                    <a:pt x="2793" y="361"/>
                    <a:pt x="3047" y="442"/>
                    <a:pt x="3227" y="579"/>
                  </a:cubicBezTo>
                  <a:cubicBezTo>
                    <a:pt x="4036" y="1222"/>
                    <a:pt x="4715" y="1496"/>
                    <a:pt x="5584" y="1496"/>
                  </a:cubicBezTo>
                  <a:cubicBezTo>
                    <a:pt x="6441" y="1496"/>
                    <a:pt x="7132" y="1222"/>
                    <a:pt x="7930" y="579"/>
                  </a:cubicBezTo>
                  <a:cubicBezTo>
                    <a:pt x="8120" y="442"/>
                    <a:pt x="8375" y="361"/>
                    <a:pt x="8647" y="361"/>
                  </a:cubicBezTo>
                  <a:close/>
                  <a:moveTo>
                    <a:pt x="5584" y="5437"/>
                  </a:moveTo>
                  <a:cubicBezTo>
                    <a:pt x="6179" y="5437"/>
                    <a:pt x="6751" y="5556"/>
                    <a:pt x="7215" y="5758"/>
                  </a:cubicBezTo>
                  <a:cubicBezTo>
                    <a:pt x="6572" y="6020"/>
                    <a:pt x="5989" y="6151"/>
                    <a:pt x="5584" y="6151"/>
                  </a:cubicBezTo>
                  <a:cubicBezTo>
                    <a:pt x="5144" y="6151"/>
                    <a:pt x="4584" y="6020"/>
                    <a:pt x="3941" y="5758"/>
                  </a:cubicBezTo>
                  <a:cubicBezTo>
                    <a:pt x="4405" y="5556"/>
                    <a:pt x="4989" y="5437"/>
                    <a:pt x="5584" y="5437"/>
                  </a:cubicBezTo>
                  <a:close/>
                  <a:moveTo>
                    <a:pt x="607" y="4234"/>
                  </a:moveTo>
                  <a:lnTo>
                    <a:pt x="607" y="4234"/>
                  </a:lnTo>
                  <a:cubicBezTo>
                    <a:pt x="643" y="4246"/>
                    <a:pt x="655" y="4270"/>
                    <a:pt x="679" y="4294"/>
                  </a:cubicBezTo>
                  <a:cubicBezTo>
                    <a:pt x="1060" y="4604"/>
                    <a:pt x="1572" y="4961"/>
                    <a:pt x="2143" y="5282"/>
                  </a:cubicBezTo>
                  <a:cubicBezTo>
                    <a:pt x="2739" y="5627"/>
                    <a:pt x="3358" y="5913"/>
                    <a:pt x="3929" y="6116"/>
                  </a:cubicBezTo>
                  <a:cubicBezTo>
                    <a:pt x="4584" y="6354"/>
                    <a:pt x="5120" y="6473"/>
                    <a:pt x="5548" y="6473"/>
                  </a:cubicBezTo>
                  <a:cubicBezTo>
                    <a:pt x="5977" y="6473"/>
                    <a:pt x="6525" y="6354"/>
                    <a:pt x="7168" y="6116"/>
                  </a:cubicBezTo>
                  <a:cubicBezTo>
                    <a:pt x="7739" y="5913"/>
                    <a:pt x="8358" y="5616"/>
                    <a:pt x="8954" y="5282"/>
                  </a:cubicBezTo>
                  <a:cubicBezTo>
                    <a:pt x="9537" y="4961"/>
                    <a:pt x="10061" y="4604"/>
                    <a:pt x="10418" y="4294"/>
                  </a:cubicBezTo>
                  <a:cubicBezTo>
                    <a:pt x="10442" y="4270"/>
                    <a:pt x="10454" y="4246"/>
                    <a:pt x="10489" y="4234"/>
                  </a:cubicBezTo>
                  <a:lnTo>
                    <a:pt x="10489" y="4234"/>
                  </a:lnTo>
                  <a:cubicBezTo>
                    <a:pt x="10239" y="4770"/>
                    <a:pt x="9716" y="5401"/>
                    <a:pt x="9061" y="5973"/>
                  </a:cubicBezTo>
                  <a:cubicBezTo>
                    <a:pt x="8525" y="6437"/>
                    <a:pt x="7942" y="6818"/>
                    <a:pt x="7370" y="7092"/>
                  </a:cubicBezTo>
                  <a:cubicBezTo>
                    <a:pt x="6727" y="7390"/>
                    <a:pt x="6120" y="7532"/>
                    <a:pt x="5560" y="7532"/>
                  </a:cubicBezTo>
                  <a:cubicBezTo>
                    <a:pt x="5013" y="7532"/>
                    <a:pt x="4405" y="7390"/>
                    <a:pt x="3762" y="7092"/>
                  </a:cubicBezTo>
                  <a:cubicBezTo>
                    <a:pt x="3179" y="6818"/>
                    <a:pt x="2608" y="6437"/>
                    <a:pt x="2060" y="5973"/>
                  </a:cubicBezTo>
                  <a:cubicBezTo>
                    <a:pt x="1417" y="5401"/>
                    <a:pt x="893" y="4782"/>
                    <a:pt x="607" y="4234"/>
                  </a:cubicBezTo>
                  <a:close/>
                  <a:moveTo>
                    <a:pt x="2503" y="1"/>
                  </a:moveTo>
                  <a:cubicBezTo>
                    <a:pt x="2451" y="1"/>
                    <a:pt x="2399" y="3"/>
                    <a:pt x="2346" y="8"/>
                  </a:cubicBezTo>
                  <a:cubicBezTo>
                    <a:pt x="1965" y="20"/>
                    <a:pt x="1584" y="151"/>
                    <a:pt x="1334" y="365"/>
                  </a:cubicBezTo>
                  <a:cubicBezTo>
                    <a:pt x="762" y="579"/>
                    <a:pt x="333" y="1151"/>
                    <a:pt x="333" y="1806"/>
                  </a:cubicBezTo>
                  <a:cubicBezTo>
                    <a:pt x="333" y="2008"/>
                    <a:pt x="381" y="2222"/>
                    <a:pt x="453" y="2401"/>
                  </a:cubicBezTo>
                  <a:cubicBezTo>
                    <a:pt x="322" y="2568"/>
                    <a:pt x="0" y="3020"/>
                    <a:pt x="0" y="3365"/>
                  </a:cubicBezTo>
                  <a:cubicBezTo>
                    <a:pt x="0" y="4139"/>
                    <a:pt x="714" y="5258"/>
                    <a:pt x="1822" y="6211"/>
                  </a:cubicBezTo>
                  <a:cubicBezTo>
                    <a:pt x="2381" y="6687"/>
                    <a:pt x="2989" y="7092"/>
                    <a:pt x="3596" y="7366"/>
                  </a:cubicBezTo>
                  <a:cubicBezTo>
                    <a:pt x="4286" y="7699"/>
                    <a:pt x="4941" y="7842"/>
                    <a:pt x="5536" y="7842"/>
                  </a:cubicBezTo>
                  <a:cubicBezTo>
                    <a:pt x="6132" y="7842"/>
                    <a:pt x="6787" y="7687"/>
                    <a:pt x="7465" y="7366"/>
                  </a:cubicBezTo>
                  <a:cubicBezTo>
                    <a:pt x="8073" y="7092"/>
                    <a:pt x="8692" y="6687"/>
                    <a:pt x="9239" y="6211"/>
                  </a:cubicBezTo>
                  <a:cubicBezTo>
                    <a:pt x="10335" y="5258"/>
                    <a:pt x="11073" y="4139"/>
                    <a:pt x="11073" y="3377"/>
                  </a:cubicBezTo>
                  <a:lnTo>
                    <a:pt x="11073" y="3365"/>
                  </a:lnTo>
                  <a:cubicBezTo>
                    <a:pt x="11097" y="3020"/>
                    <a:pt x="10775" y="2568"/>
                    <a:pt x="10644" y="2401"/>
                  </a:cubicBezTo>
                  <a:cubicBezTo>
                    <a:pt x="10716" y="2222"/>
                    <a:pt x="10751" y="2008"/>
                    <a:pt x="10751" y="1806"/>
                  </a:cubicBezTo>
                  <a:cubicBezTo>
                    <a:pt x="10751" y="1151"/>
                    <a:pt x="10347" y="579"/>
                    <a:pt x="9763" y="365"/>
                  </a:cubicBezTo>
                  <a:cubicBezTo>
                    <a:pt x="9501" y="151"/>
                    <a:pt x="9132" y="20"/>
                    <a:pt x="8751" y="8"/>
                  </a:cubicBezTo>
                  <a:cubicBezTo>
                    <a:pt x="8714" y="5"/>
                    <a:pt x="8677" y="4"/>
                    <a:pt x="8640" y="4"/>
                  </a:cubicBezTo>
                  <a:cubicBezTo>
                    <a:pt x="8277" y="4"/>
                    <a:pt x="7941" y="109"/>
                    <a:pt x="7703" y="282"/>
                  </a:cubicBezTo>
                  <a:cubicBezTo>
                    <a:pt x="6965" y="877"/>
                    <a:pt x="6346" y="1115"/>
                    <a:pt x="5548" y="1115"/>
                  </a:cubicBezTo>
                  <a:cubicBezTo>
                    <a:pt x="4739" y="1115"/>
                    <a:pt x="4143" y="877"/>
                    <a:pt x="3393" y="282"/>
                  </a:cubicBezTo>
                  <a:cubicBezTo>
                    <a:pt x="3165" y="105"/>
                    <a:pt x="2855" y="1"/>
                    <a:pt x="25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3" name="Google Shape;18153;p64"/>
            <p:cNvSpPr/>
            <p:nvPr/>
          </p:nvSpPr>
          <p:spPr>
            <a:xfrm>
              <a:off x="2651437" y="2623922"/>
              <a:ext cx="16768" cy="15968"/>
            </a:xfrm>
            <a:custGeom>
              <a:rect b="b" l="l" r="r" t="t"/>
              <a:pathLst>
                <a:path extrusionOk="0" h="499" w="524">
                  <a:moveTo>
                    <a:pt x="351" y="1"/>
                  </a:moveTo>
                  <a:cubicBezTo>
                    <a:pt x="310" y="1"/>
                    <a:pt x="268" y="16"/>
                    <a:pt x="238" y="46"/>
                  </a:cubicBezTo>
                  <a:lnTo>
                    <a:pt x="60" y="224"/>
                  </a:lnTo>
                  <a:cubicBezTo>
                    <a:pt x="0" y="284"/>
                    <a:pt x="0" y="391"/>
                    <a:pt x="60" y="450"/>
                  </a:cubicBezTo>
                  <a:cubicBezTo>
                    <a:pt x="83" y="474"/>
                    <a:pt x="131" y="498"/>
                    <a:pt x="179" y="498"/>
                  </a:cubicBezTo>
                  <a:cubicBezTo>
                    <a:pt x="214" y="498"/>
                    <a:pt x="262" y="474"/>
                    <a:pt x="298" y="450"/>
                  </a:cubicBezTo>
                  <a:lnTo>
                    <a:pt x="476" y="272"/>
                  </a:lnTo>
                  <a:cubicBezTo>
                    <a:pt x="524" y="224"/>
                    <a:pt x="524" y="117"/>
                    <a:pt x="464" y="46"/>
                  </a:cubicBezTo>
                  <a:cubicBezTo>
                    <a:pt x="435" y="16"/>
                    <a:pt x="393" y="1"/>
                    <a:pt x="3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4" name="Google Shape;18154;p64"/>
            <p:cNvSpPr/>
            <p:nvPr/>
          </p:nvSpPr>
          <p:spPr>
            <a:xfrm>
              <a:off x="2690285" y="2623922"/>
              <a:ext cx="16800" cy="15968"/>
            </a:xfrm>
            <a:custGeom>
              <a:rect b="b" l="l" r="r" t="t"/>
              <a:pathLst>
                <a:path extrusionOk="0" h="499" w="525">
                  <a:moveTo>
                    <a:pt x="173" y="1"/>
                  </a:moveTo>
                  <a:cubicBezTo>
                    <a:pt x="131" y="1"/>
                    <a:pt x="90" y="16"/>
                    <a:pt x="60" y="46"/>
                  </a:cubicBezTo>
                  <a:cubicBezTo>
                    <a:pt x="0" y="105"/>
                    <a:pt x="0" y="212"/>
                    <a:pt x="60" y="272"/>
                  </a:cubicBezTo>
                  <a:lnTo>
                    <a:pt x="239" y="450"/>
                  </a:lnTo>
                  <a:cubicBezTo>
                    <a:pt x="274" y="474"/>
                    <a:pt x="310" y="498"/>
                    <a:pt x="358" y="498"/>
                  </a:cubicBezTo>
                  <a:cubicBezTo>
                    <a:pt x="405" y="498"/>
                    <a:pt x="453" y="474"/>
                    <a:pt x="477" y="450"/>
                  </a:cubicBezTo>
                  <a:cubicBezTo>
                    <a:pt x="524" y="391"/>
                    <a:pt x="524" y="284"/>
                    <a:pt x="465" y="224"/>
                  </a:cubicBezTo>
                  <a:lnTo>
                    <a:pt x="286" y="46"/>
                  </a:ln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5" name="Google Shape;18155;p64"/>
            <p:cNvSpPr/>
            <p:nvPr/>
          </p:nvSpPr>
          <p:spPr>
            <a:xfrm>
              <a:off x="2535597" y="2557170"/>
              <a:ext cx="32416" cy="49184"/>
            </a:xfrm>
            <a:custGeom>
              <a:rect b="b" l="l" r="r" t="t"/>
              <a:pathLst>
                <a:path extrusionOk="0" h="1537" w="1013">
                  <a:moveTo>
                    <a:pt x="501" y="0"/>
                  </a:moveTo>
                  <a:cubicBezTo>
                    <a:pt x="227" y="0"/>
                    <a:pt x="1" y="227"/>
                    <a:pt x="1" y="512"/>
                  </a:cubicBezTo>
                  <a:lnTo>
                    <a:pt x="1" y="1024"/>
                  </a:lnTo>
                  <a:cubicBezTo>
                    <a:pt x="1" y="1310"/>
                    <a:pt x="227" y="1536"/>
                    <a:pt x="501" y="1536"/>
                  </a:cubicBezTo>
                  <a:cubicBezTo>
                    <a:pt x="786" y="1536"/>
                    <a:pt x="1013" y="1310"/>
                    <a:pt x="1013" y="1024"/>
                  </a:cubicBezTo>
                  <a:lnTo>
                    <a:pt x="1013" y="691"/>
                  </a:lnTo>
                  <a:cubicBezTo>
                    <a:pt x="1013" y="596"/>
                    <a:pt x="941" y="524"/>
                    <a:pt x="846" y="524"/>
                  </a:cubicBezTo>
                  <a:cubicBezTo>
                    <a:pt x="763" y="524"/>
                    <a:pt x="679" y="596"/>
                    <a:pt x="679" y="691"/>
                  </a:cubicBezTo>
                  <a:lnTo>
                    <a:pt x="679" y="1036"/>
                  </a:lnTo>
                  <a:cubicBezTo>
                    <a:pt x="679" y="1131"/>
                    <a:pt x="596" y="1215"/>
                    <a:pt x="501" y="1215"/>
                  </a:cubicBezTo>
                  <a:cubicBezTo>
                    <a:pt x="405" y="1215"/>
                    <a:pt x="322" y="1120"/>
                    <a:pt x="322" y="1036"/>
                  </a:cubicBezTo>
                  <a:lnTo>
                    <a:pt x="322" y="512"/>
                  </a:lnTo>
                  <a:cubicBezTo>
                    <a:pt x="322" y="405"/>
                    <a:pt x="417" y="334"/>
                    <a:pt x="501" y="334"/>
                  </a:cubicBezTo>
                  <a:cubicBezTo>
                    <a:pt x="596" y="334"/>
                    <a:pt x="667" y="262"/>
                    <a:pt x="667" y="167"/>
                  </a:cubicBezTo>
                  <a:cubicBezTo>
                    <a:pt x="667" y="84"/>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6" name="Google Shape;18156;p64"/>
            <p:cNvSpPr/>
            <p:nvPr/>
          </p:nvSpPr>
          <p:spPr>
            <a:xfrm>
              <a:off x="2790477" y="2557938"/>
              <a:ext cx="32416" cy="48800"/>
            </a:xfrm>
            <a:custGeom>
              <a:rect b="b" l="l" r="r" t="t"/>
              <a:pathLst>
                <a:path extrusionOk="0" h="1525" w="1013">
                  <a:moveTo>
                    <a:pt x="501" y="0"/>
                  </a:moveTo>
                  <a:cubicBezTo>
                    <a:pt x="418" y="0"/>
                    <a:pt x="346" y="72"/>
                    <a:pt x="346" y="155"/>
                  </a:cubicBezTo>
                  <a:cubicBezTo>
                    <a:pt x="346" y="250"/>
                    <a:pt x="418" y="322"/>
                    <a:pt x="501" y="322"/>
                  </a:cubicBezTo>
                  <a:cubicBezTo>
                    <a:pt x="608" y="322"/>
                    <a:pt x="679" y="417"/>
                    <a:pt x="679" y="500"/>
                  </a:cubicBezTo>
                  <a:lnTo>
                    <a:pt x="679" y="1024"/>
                  </a:lnTo>
                  <a:cubicBezTo>
                    <a:pt x="679" y="1131"/>
                    <a:pt x="596" y="1203"/>
                    <a:pt x="501" y="1203"/>
                  </a:cubicBezTo>
                  <a:cubicBezTo>
                    <a:pt x="418" y="1203"/>
                    <a:pt x="322" y="1107"/>
                    <a:pt x="322" y="1024"/>
                  </a:cubicBezTo>
                  <a:lnTo>
                    <a:pt x="322" y="679"/>
                  </a:lnTo>
                  <a:cubicBezTo>
                    <a:pt x="322" y="596"/>
                    <a:pt x="251" y="512"/>
                    <a:pt x="156" y="512"/>
                  </a:cubicBezTo>
                  <a:cubicBezTo>
                    <a:pt x="72" y="512"/>
                    <a:pt x="1" y="596"/>
                    <a:pt x="1" y="679"/>
                  </a:cubicBezTo>
                  <a:lnTo>
                    <a:pt x="1" y="1024"/>
                  </a:lnTo>
                  <a:cubicBezTo>
                    <a:pt x="1" y="1310"/>
                    <a:pt x="215" y="1524"/>
                    <a:pt x="501" y="1524"/>
                  </a:cubicBezTo>
                  <a:cubicBezTo>
                    <a:pt x="787" y="1524"/>
                    <a:pt x="1013" y="1310"/>
                    <a:pt x="1013" y="1024"/>
                  </a:cubicBezTo>
                  <a:lnTo>
                    <a:pt x="1013" y="500"/>
                  </a:lnTo>
                  <a:cubicBezTo>
                    <a:pt x="1013" y="215"/>
                    <a:pt x="787"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157" name="Google Shape;18157;p64"/>
          <p:cNvSpPr/>
          <p:nvPr/>
        </p:nvSpPr>
        <p:spPr>
          <a:xfrm>
            <a:off x="7419568" y="2575482"/>
            <a:ext cx="355136" cy="281952"/>
          </a:xfrm>
          <a:custGeom>
            <a:rect b="b" l="l" r="r" t="t"/>
            <a:pathLst>
              <a:path extrusionOk="0" h="8811" w="11098">
                <a:moveTo>
                  <a:pt x="4955" y="0"/>
                </a:moveTo>
                <a:cubicBezTo>
                  <a:pt x="4754" y="0"/>
                  <a:pt x="4539" y="24"/>
                  <a:pt x="4311" y="71"/>
                </a:cubicBezTo>
                <a:cubicBezTo>
                  <a:pt x="3358" y="262"/>
                  <a:pt x="2406" y="833"/>
                  <a:pt x="1418" y="1786"/>
                </a:cubicBezTo>
                <a:cubicBezTo>
                  <a:pt x="1358" y="1845"/>
                  <a:pt x="1358" y="1952"/>
                  <a:pt x="1418" y="2012"/>
                </a:cubicBezTo>
                <a:cubicBezTo>
                  <a:pt x="1453" y="2036"/>
                  <a:pt x="1489" y="2048"/>
                  <a:pt x="1537" y="2048"/>
                </a:cubicBezTo>
                <a:cubicBezTo>
                  <a:pt x="1584" y="2048"/>
                  <a:pt x="1608" y="2036"/>
                  <a:pt x="1656" y="2012"/>
                </a:cubicBezTo>
                <a:cubicBezTo>
                  <a:pt x="2596" y="1095"/>
                  <a:pt x="3489" y="559"/>
                  <a:pt x="4382" y="381"/>
                </a:cubicBezTo>
                <a:cubicBezTo>
                  <a:pt x="4594" y="339"/>
                  <a:pt x="4791" y="318"/>
                  <a:pt x="4972" y="318"/>
                </a:cubicBezTo>
                <a:cubicBezTo>
                  <a:pt x="5311" y="318"/>
                  <a:pt x="5594" y="392"/>
                  <a:pt x="5811" y="547"/>
                </a:cubicBezTo>
                <a:cubicBezTo>
                  <a:pt x="6002" y="678"/>
                  <a:pt x="6109" y="845"/>
                  <a:pt x="6180" y="1000"/>
                </a:cubicBezTo>
                <a:cubicBezTo>
                  <a:pt x="6121" y="976"/>
                  <a:pt x="6061" y="952"/>
                  <a:pt x="6002" y="940"/>
                </a:cubicBezTo>
                <a:cubicBezTo>
                  <a:pt x="5984" y="933"/>
                  <a:pt x="5967" y="930"/>
                  <a:pt x="5949" y="930"/>
                </a:cubicBezTo>
                <a:cubicBezTo>
                  <a:pt x="5882" y="930"/>
                  <a:pt x="5818" y="979"/>
                  <a:pt x="5799" y="1035"/>
                </a:cubicBezTo>
                <a:cubicBezTo>
                  <a:pt x="5764" y="1131"/>
                  <a:pt x="5823" y="1214"/>
                  <a:pt x="5895" y="1250"/>
                </a:cubicBezTo>
                <a:cubicBezTo>
                  <a:pt x="6121" y="1309"/>
                  <a:pt x="6335" y="1416"/>
                  <a:pt x="6537" y="1512"/>
                </a:cubicBezTo>
                <a:cubicBezTo>
                  <a:pt x="6787" y="1667"/>
                  <a:pt x="6907" y="1845"/>
                  <a:pt x="6883" y="2048"/>
                </a:cubicBezTo>
                <a:cubicBezTo>
                  <a:pt x="6847" y="2250"/>
                  <a:pt x="6692" y="2429"/>
                  <a:pt x="6514" y="2464"/>
                </a:cubicBezTo>
                <a:cubicBezTo>
                  <a:pt x="6483" y="2472"/>
                  <a:pt x="6453" y="2476"/>
                  <a:pt x="6425" y="2476"/>
                </a:cubicBezTo>
                <a:cubicBezTo>
                  <a:pt x="6321" y="2476"/>
                  <a:pt x="6234" y="2424"/>
                  <a:pt x="6168" y="2321"/>
                </a:cubicBezTo>
                <a:cubicBezTo>
                  <a:pt x="5871" y="1857"/>
                  <a:pt x="5442" y="1500"/>
                  <a:pt x="4990" y="1297"/>
                </a:cubicBezTo>
                <a:cubicBezTo>
                  <a:pt x="4882" y="1250"/>
                  <a:pt x="4763" y="1202"/>
                  <a:pt x="4668" y="1178"/>
                </a:cubicBezTo>
                <a:cubicBezTo>
                  <a:pt x="4811" y="1152"/>
                  <a:pt x="4954" y="1138"/>
                  <a:pt x="5097" y="1138"/>
                </a:cubicBezTo>
                <a:cubicBezTo>
                  <a:pt x="5144" y="1138"/>
                  <a:pt x="5192" y="1140"/>
                  <a:pt x="5240" y="1143"/>
                </a:cubicBezTo>
                <a:cubicBezTo>
                  <a:pt x="5335" y="1143"/>
                  <a:pt x="5406" y="1083"/>
                  <a:pt x="5406" y="1000"/>
                </a:cubicBezTo>
                <a:cubicBezTo>
                  <a:pt x="5406" y="905"/>
                  <a:pt x="5347" y="833"/>
                  <a:pt x="5263" y="833"/>
                </a:cubicBezTo>
                <a:cubicBezTo>
                  <a:pt x="5208" y="830"/>
                  <a:pt x="5151" y="829"/>
                  <a:pt x="5095" y="829"/>
                </a:cubicBezTo>
                <a:cubicBezTo>
                  <a:pt x="4253" y="829"/>
                  <a:pt x="3373" y="1161"/>
                  <a:pt x="2525" y="1797"/>
                </a:cubicBezTo>
                <a:cubicBezTo>
                  <a:pt x="1954" y="2226"/>
                  <a:pt x="1573" y="2667"/>
                  <a:pt x="1453" y="2810"/>
                </a:cubicBezTo>
                <a:cubicBezTo>
                  <a:pt x="1215" y="2869"/>
                  <a:pt x="977" y="2964"/>
                  <a:pt x="739" y="3083"/>
                </a:cubicBezTo>
                <a:cubicBezTo>
                  <a:pt x="870" y="2917"/>
                  <a:pt x="1013" y="2726"/>
                  <a:pt x="1215" y="2512"/>
                </a:cubicBezTo>
                <a:cubicBezTo>
                  <a:pt x="1275" y="2452"/>
                  <a:pt x="1275" y="2345"/>
                  <a:pt x="1192" y="2286"/>
                </a:cubicBezTo>
                <a:cubicBezTo>
                  <a:pt x="1164" y="2258"/>
                  <a:pt x="1130" y="2244"/>
                  <a:pt x="1094" y="2244"/>
                </a:cubicBezTo>
                <a:cubicBezTo>
                  <a:pt x="1052" y="2244"/>
                  <a:pt x="1009" y="2264"/>
                  <a:pt x="977" y="2309"/>
                </a:cubicBezTo>
                <a:cubicBezTo>
                  <a:pt x="394" y="2964"/>
                  <a:pt x="60" y="3500"/>
                  <a:pt x="37" y="3524"/>
                </a:cubicBezTo>
                <a:cubicBezTo>
                  <a:pt x="1" y="3583"/>
                  <a:pt x="1" y="3643"/>
                  <a:pt x="37" y="3702"/>
                </a:cubicBezTo>
                <a:cubicBezTo>
                  <a:pt x="75" y="3749"/>
                  <a:pt x="123" y="3775"/>
                  <a:pt x="175" y="3775"/>
                </a:cubicBezTo>
                <a:cubicBezTo>
                  <a:pt x="204" y="3775"/>
                  <a:pt x="233" y="3767"/>
                  <a:pt x="263" y="3750"/>
                </a:cubicBezTo>
                <a:cubicBezTo>
                  <a:pt x="691" y="3441"/>
                  <a:pt x="1215" y="3214"/>
                  <a:pt x="1715" y="3107"/>
                </a:cubicBezTo>
                <a:cubicBezTo>
                  <a:pt x="1860" y="3079"/>
                  <a:pt x="2037" y="3059"/>
                  <a:pt x="2203" y="3059"/>
                </a:cubicBezTo>
                <a:cubicBezTo>
                  <a:pt x="2391" y="3059"/>
                  <a:pt x="2567" y="3085"/>
                  <a:pt x="2668" y="3155"/>
                </a:cubicBezTo>
                <a:cubicBezTo>
                  <a:pt x="2799" y="3238"/>
                  <a:pt x="2858" y="3357"/>
                  <a:pt x="2799" y="3476"/>
                </a:cubicBezTo>
                <a:cubicBezTo>
                  <a:pt x="2747" y="3588"/>
                  <a:pt x="2610" y="3674"/>
                  <a:pt x="2395" y="3674"/>
                </a:cubicBezTo>
                <a:cubicBezTo>
                  <a:pt x="2311" y="3674"/>
                  <a:pt x="2215" y="3661"/>
                  <a:pt x="2108" y="3631"/>
                </a:cubicBezTo>
                <a:cubicBezTo>
                  <a:pt x="1912" y="3572"/>
                  <a:pt x="1724" y="3542"/>
                  <a:pt x="1549" y="3542"/>
                </a:cubicBezTo>
                <a:cubicBezTo>
                  <a:pt x="1373" y="3542"/>
                  <a:pt x="1209" y="3572"/>
                  <a:pt x="1061" y="3631"/>
                </a:cubicBezTo>
                <a:cubicBezTo>
                  <a:pt x="799" y="3738"/>
                  <a:pt x="584" y="3929"/>
                  <a:pt x="453" y="4179"/>
                </a:cubicBezTo>
                <a:cubicBezTo>
                  <a:pt x="322" y="4429"/>
                  <a:pt x="275" y="4750"/>
                  <a:pt x="334" y="5048"/>
                </a:cubicBezTo>
                <a:cubicBezTo>
                  <a:pt x="382" y="5310"/>
                  <a:pt x="513" y="5548"/>
                  <a:pt x="703" y="5727"/>
                </a:cubicBezTo>
                <a:cubicBezTo>
                  <a:pt x="632" y="5858"/>
                  <a:pt x="572" y="6012"/>
                  <a:pt x="537" y="6179"/>
                </a:cubicBezTo>
                <a:cubicBezTo>
                  <a:pt x="441" y="6631"/>
                  <a:pt x="525" y="7143"/>
                  <a:pt x="811" y="7632"/>
                </a:cubicBezTo>
                <a:cubicBezTo>
                  <a:pt x="1013" y="8001"/>
                  <a:pt x="1251" y="8239"/>
                  <a:pt x="1275" y="8239"/>
                </a:cubicBezTo>
                <a:cubicBezTo>
                  <a:pt x="1299" y="8274"/>
                  <a:pt x="1346" y="8286"/>
                  <a:pt x="1394" y="8286"/>
                </a:cubicBezTo>
                <a:cubicBezTo>
                  <a:pt x="1430" y="8286"/>
                  <a:pt x="1477" y="8274"/>
                  <a:pt x="1513" y="8239"/>
                </a:cubicBezTo>
                <a:cubicBezTo>
                  <a:pt x="1573" y="8179"/>
                  <a:pt x="1573" y="8084"/>
                  <a:pt x="1513" y="8024"/>
                </a:cubicBezTo>
                <a:cubicBezTo>
                  <a:pt x="1489" y="8001"/>
                  <a:pt x="644" y="7167"/>
                  <a:pt x="870" y="6250"/>
                </a:cubicBezTo>
                <a:cubicBezTo>
                  <a:pt x="977" y="5798"/>
                  <a:pt x="1239" y="5477"/>
                  <a:pt x="1656" y="5298"/>
                </a:cubicBezTo>
                <a:cubicBezTo>
                  <a:pt x="1896" y="5194"/>
                  <a:pt x="2169" y="5144"/>
                  <a:pt x="2455" y="5144"/>
                </a:cubicBezTo>
                <a:cubicBezTo>
                  <a:pt x="2595" y="5144"/>
                  <a:pt x="2738" y="5155"/>
                  <a:pt x="2882" y="5179"/>
                </a:cubicBezTo>
                <a:cubicBezTo>
                  <a:pt x="3382" y="5262"/>
                  <a:pt x="3775" y="5536"/>
                  <a:pt x="3739" y="5762"/>
                </a:cubicBezTo>
                <a:cubicBezTo>
                  <a:pt x="3728" y="5822"/>
                  <a:pt x="3716" y="5858"/>
                  <a:pt x="3668" y="5893"/>
                </a:cubicBezTo>
                <a:cubicBezTo>
                  <a:pt x="3634" y="5910"/>
                  <a:pt x="3589" y="5927"/>
                  <a:pt x="3540" y="5927"/>
                </a:cubicBezTo>
                <a:cubicBezTo>
                  <a:pt x="3519" y="5927"/>
                  <a:pt x="3498" y="5924"/>
                  <a:pt x="3478" y="5917"/>
                </a:cubicBezTo>
                <a:lnTo>
                  <a:pt x="3454" y="5917"/>
                </a:lnTo>
                <a:cubicBezTo>
                  <a:pt x="3394" y="5846"/>
                  <a:pt x="3323" y="5774"/>
                  <a:pt x="3239" y="5715"/>
                </a:cubicBezTo>
                <a:cubicBezTo>
                  <a:pt x="3207" y="5696"/>
                  <a:pt x="3173" y="5687"/>
                  <a:pt x="3141" y="5687"/>
                </a:cubicBezTo>
                <a:cubicBezTo>
                  <a:pt x="3090" y="5687"/>
                  <a:pt x="3042" y="5711"/>
                  <a:pt x="3013" y="5762"/>
                </a:cubicBezTo>
                <a:cubicBezTo>
                  <a:pt x="2966" y="5834"/>
                  <a:pt x="2977" y="5941"/>
                  <a:pt x="3061" y="5977"/>
                </a:cubicBezTo>
                <a:cubicBezTo>
                  <a:pt x="3263" y="6119"/>
                  <a:pt x="3275" y="6274"/>
                  <a:pt x="3263" y="6381"/>
                </a:cubicBezTo>
                <a:cubicBezTo>
                  <a:pt x="3251" y="6536"/>
                  <a:pt x="3132" y="6679"/>
                  <a:pt x="3001" y="6727"/>
                </a:cubicBezTo>
                <a:cubicBezTo>
                  <a:pt x="2976" y="6732"/>
                  <a:pt x="2951" y="6735"/>
                  <a:pt x="2927" y="6735"/>
                </a:cubicBezTo>
                <a:cubicBezTo>
                  <a:pt x="2850" y="6735"/>
                  <a:pt x="2779" y="6704"/>
                  <a:pt x="2716" y="6631"/>
                </a:cubicBezTo>
                <a:cubicBezTo>
                  <a:pt x="2435" y="6342"/>
                  <a:pt x="2096" y="6177"/>
                  <a:pt x="1791" y="6177"/>
                </a:cubicBezTo>
                <a:cubicBezTo>
                  <a:pt x="1707" y="6177"/>
                  <a:pt x="1626" y="6189"/>
                  <a:pt x="1549" y="6215"/>
                </a:cubicBezTo>
                <a:cubicBezTo>
                  <a:pt x="1311" y="6298"/>
                  <a:pt x="1168" y="6477"/>
                  <a:pt x="1120" y="6727"/>
                </a:cubicBezTo>
                <a:cubicBezTo>
                  <a:pt x="1108" y="6810"/>
                  <a:pt x="1168" y="6905"/>
                  <a:pt x="1251" y="6905"/>
                </a:cubicBezTo>
                <a:cubicBezTo>
                  <a:pt x="1259" y="6906"/>
                  <a:pt x="1267" y="6907"/>
                  <a:pt x="1275" y="6907"/>
                </a:cubicBezTo>
                <a:cubicBezTo>
                  <a:pt x="1360" y="6907"/>
                  <a:pt x="1430" y="6850"/>
                  <a:pt x="1430" y="6774"/>
                </a:cubicBezTo>
                <a:cubicBezTo>
                  <a:pt x="1465" y="6620"/>
                  <a:pt x="1549" y="6548"/>
                  <a:pt x="1644" y="6536"/>
                </a:cubicBezTo>
                <a:cubicBezTo>
                  <a:pt x="1690" y="6521"/>
                  <a:pt x="1738" y="6514"/>
                  <a:pt x="1786" y="6514"/>
                </a:cubicBezTo>
                <a:cubicBezTo>
                  <a:pt x="2035" y="6514"/>
                  <a:pt x="2298" y="6700"/>
                  <a:pt x="2477" y="6870"/>
                </a:cubicBezTo>
                <a:cubicBezTo>
                  <a:pt x="2608" y="7012"/>
                  <a:pt x="2763" y="7084"/>
                  <a:pt x="2918" y="7084"/>
                </a:cubicBezTo>
                <a:cubicBezTo>
                  <a:pt x="2977" y="7084"/>
                  <a:pt x="3037" y="7072"/>
                  <a:pt x="3097" y="7048"/>
                </a:cubicBezTo>
                <a:cubicBezTo>
                  <a:pt x="3263" y="6989"/>
                  <a:pt x="3418" y="6870"/>
                  <a:pt x="3501" y="6715"/>
                </a:cubicBezTo>
                <a:cubicBezTo>
                  <a:pt x="3656" y="6870"/>
                  <a:pt x="3918" y="7108"/>
                  <a:pt x="4323" y="7381"/>
                </a:cubicBezTo>
                <a:cubicBezTo>
                  <a:pt x="4966" y="7810"/>
                  <a:pt x="6109" y="8405"/>
                  <a:pt x="7919" y="8810"/>
                </a:cubicBezTo>
                <a:lnTo>
                  <a:pt x="7954" y="8810"/>
                </a:lnTo>
                <a:cubicBezTo>
                  <a:pt x="8026" y="8810"/>
                  <a:pt x="8097" y="8763"/>
                  <a:pt x="8121" y="8679"/>
                </a:cubicBezTo>
                <a:cubicBezTo>
                  <a:pt x="8133" y="8584"/>
                  <a:pt x="8085" y="8501"/>
                  <a:pt x="8002" y="8477"/>
                </a:cubicBezTo>
                <a:cubicBezTo>
                  <a:pt x="6240" y="8096"/>
                  <a:pt x="5144" y="7524"/>
                  <a:pt x="4525" y="7131"/>
                </a:cubicBezTo>
                <a:cubicBezTo>
                  <a:pt x="3870" y="6679"/>
                  <a:pt x="3620" y="6322"/>
                  <a:pt x="3609" y="6322"/>
                </a:cubicBezTo>
                <a:lnTo>
                  <a:pt x="3609" y="6274"/>
                </a:lnTo>
                <a:cubicBezTo>
                  <a:pt x="3716" y="6274"/>
                  <a:pt x="3799" y="6250"/>
                  <a:pt x="3870" y="6191"/>
                </a:cubicBezTo>
                <a:cubicBezTo>
                  <a:pt x="3990" y="6119"/>
                  <a:pt x="4049" y="6000"/>
                  <a:pt x="4085" y="5834"/>
                </a:cubicBezTo>
                <a:cubicBezTo>
                  <a:pt x="4109" y="5607"/>
                  <a:pt x="4001" y="5381"/>
                  <a:pt x="3751" y="5203"/>
                </a:cubicBezTo>
                <a:cubicBezTo>
                  <a:pt x="3561" y="5060"/>
                  <a:pt x="3275" y="4941"/>
                  <a:pt x="2954" y="4881"/>
                </a:cubicBezTo>
                <a:cubicBezTo>
                  <a:pt x="2794" y="4852"/>
                  <a:pt x="2628" y="4836"/>
                  <a:pt x="2461" y="4836"/>
                </a:cubicBezTo>
                <a:cubicBezTo>
                  <a:pt x="1883" y="4836"/>
                  <a:pt x="1297" y="5024"/>
                  <a:pt x="918" y="5477"/>
                </a:cubicBezTo>
                <a:cubicBezTo>
                  <a:pt x="644" y="5191"/>
                  <a:pt x="572" y="4715"/>
                  <a:pt x="763" y="4345"/>
                </a:cubicBezTo>
                <a:cubicBezTo>
                  <a:pt x="848" y="4194"/>
                  <a:pt x="1067" y="3879"/>
                  <a:pt x="1581" y="3879"/>
                </a:cubicBezTo>
                <a:cubicBezTo>
                  <a:pt x="1716" y="3879"/>
                  <a:pt x="1871" y="3901"/>
                  <a:pt x="2049" y="3953"/>
                </a:cubicBezTo>
                <a:cubicBezTo>
                  <a:pt x="2189" y="3994"/>
                  <a:pt x="2318" y="4013"/>
                  <a:pt x="2436" y="4013"/>
                </a:cubicBezTo>
                <a:cubicBezTo>
                  <a:pt x="2788" y="4013"/>
                  <a:pt x="3034" y="3845"/>
                  <a:pt x="3132" y="3631"/>
                </a:cubicBezTo>
                <a:cubicBezTo>
                  <a:pt x="3251" y="3357"/>
                  <a:pt x="3144" y="3083"/>
                  <a:pt x="2882" y="2905"/>
                </a:cubicBezTo>
                <a:cubicBezTo>
                  <a:pt x="2714" y="2806"/>
                  <a:pt x="2470" y="2756"/>
                  <a:pt x="2181" y="2756"/>
                </a:cubicBezTo>
                <a:cubicBezTo>
                  <a:pt x="2123" y="2756"/>
                  <a:pt x="2063" y="2758"/>
                  <a:pt x="2001" y="2762"/>
                </a:cubicBezTo>
                <a:cubicBezTo>
                  <a:pt x="2180" y="2583"/>
                  <a:pt x="2430" y="2333"/>
                  <a:pt x="2739" y="2107"/>
                </a:cubicBezTo>
                <a:cubicBezTo>
                  <a:pt x="2966" y="1928"/>
                  <a:pt x="3251" y="1750"/>
                  <a:pt x="3561" y="1607"/>
                </a:cubicBezTo>
                <a:cubicBezTo>
                  <a:pt x="3742" y="1535"/>
                  <a:pt x="3929" y="1500"/>
                  <a:pt x="4120" y="1500"/>
                </a:cubicBezTo>
                <a:cubicBezTo>
                  <a:pt x="4368" y="1500"/>
                  <a:pt x="4621" y="1559"/>
                  <a:pt x="4871" y="1667"/>
                </a:cubicBezTo>
                <a:cubicBezTo>
                  <a:pt x="5156" y="1786"/>
                  <a:pt x="5406" y="1976"/>
                  <a:pt x="5633" y="2214"/>
                </a:cubicBezTo>
                <a:cubicBezTo>
                  <a:pt x="5299" y="2274"/>
                  <a:pt x="4799" y="2452"/>
                  <a:pt x="4549" y="3000"/>
                </a:cubicBezTo>
                <a:cubicBezTo>
                  <a:pt x="4323" y="3512"/>
                  <a:pt x="4347" y="4048"/>
                  <a:pt x="4668" y="4595"/>
                </a:cubicBezTo>
                <a:cubicBezTo>
                  <a:pt x="5573" y="6239"/>
                  <a:pt x="8681" y="7691"/>
                  <a:pt x="10919" y="7977"/>
                </a:cubicBezTo>
                <a:lnTo>
                  <a:pt x="10931" y="7977"/>
                </a:lnTo>
                <a:cubicBezTo>
                  <a:pt x="11002" y="7977"/>
                  <a:pt x="11074" y="7917"/>
                  <a:pt x="11098" y="7846"/>
                </a:cubicBezTo>
                <a:cubicBezTo>
                  <a:pt x="11050" y="7643"/>
                  <a:pt x="10990" y="7572"/>
                  <a:pt x="10907" y="7560"/>
                </a:cubicBezTo>
                <a:cubicBezTo>
                  <a:pt x="9835" y="7429"/>
                  <a:pt x="8538" y="6989"/>
                  <a:pt x="7407" y="6417"/>
                </a:cubicBezTo>
                <a:cubicBezTo>
                  <a:pt x="6180" y="5786"/>
                  <a:pt x="5287" y="5048"/>
                  <a:pt x="4906" y="4345"/>
                </a:cubicBezTo>
                <a:cubicBezTo>
                  <a:pt x="4656" y="3881"/>
                  <a:pt x="4609" y="3452"/>
                  <a:pt x="4799" y="3048"/>
                </a:cubicBezTo>
                <a:cubicBezTo>
                  <a:pt x="4918" y="2798"/>
                  <a:pt x="5133" y="2607"/>
                  <a:pt x="5442" y="2500"/>
                </a:cubicBezTo>
                <a:cubicBezTo>
                  <a:pt x="5597" y="2440"/>
                  <a:pt x="5752" y="2429"/>
                  <a:pt x="5847" y="2429"/>
                </a:cubicBezTo>
                <a:cubicBezTo>
                  <a:pt x="5859" y="2440"/>
                  <a:pt x="5871" y="2464"/>
                  <a:pt x="5883" y="2488"/>
                </a:cubicBezTo>
                <a:cubicBezTo>
                  <a:pt x="6025" y="2679"/>
                  <a:pt x="6216" y="2798"/>
                  <a:pt x="6418" y="2798"/>
                </a:cubicBezTo>
                <a:cubicBezTo>
                  <a:pt x="6466" y="2798"/>
                  <a:pt x="6526" y="2798"/>
                  <a:pt x="6573" y="2786"/>
                </a:cubicBezTo>
                <a:cubicBezTo>
                  <a:pt x="6883" y="2702"/>
                  <a:pt x="7157" y="2429"/>
                  <a:pt x="7192" y="2095"/>
                </a:cubicBezTo>
                <a:cubicBezTo>
                  <a:pt x="7240" y="1750"/>
                  <a:pt x="7061" y="1440"/>
                  <a:pt x="6692" y="1238"/>
                </a:cubicBezTo>
                <a:cubicBezTo>
                  <a:pt x="6645" y="1202"/>
                  <a:pt x="6597" y="1190"/>
                  <a:pt x="6573" y="1178"/>
                </a:cubicBezTo>
                <a:cubicBezTo>
                  <a:pt x="6537" y="1035"/>
                  <a:pt x="6418" y="595"/>
                  <a:pt x="5990" y="297"/>
                </a:cubicBezTo>
                <a:cubicBezTo>
                  <a:pt x="5711" y="98"/>
                  <a:pt x="5362" y="0"/>
                  <a:pt x="49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158" name="Google Shape;18158;p64"/>
          <p:cNvGrpSpPr/>
          <p:nvPr/>
        </p:nvGrpSpPr>
        <p:grpSpPr>
          <a:xfrm>
            <a:off x="7965936" y="2503322"/>
            <a:ext cx="356256" cy="351808"/>
            <a:chOff x="7993805" y="2427122"/>
            <a:chExt cx="356256" cy="351808"/>
          </a:xfrm>
        </p:grpSpPr>
        <p:sp>
          <p:nvSpPr>
            <p:cNvPr id="18159" name="Google Shape;18159;p64"/>
            <p:cNvSpPr/>
            <p:nvPr/>
          </p:nvSpPr>
          <p:spPr>
            <a:xfrm>
              <a:off x="8154957" y="2427122"/>
              <a:ext cx="195104" cy="194464"/>
            </a:xfrm>
            <a:custGeom>
              <a:rect b="b" l="l" r="r" t="t"/>
              <a:pathLst>
                <a:path extrusionOk="0" h="6077" w="6097">
                  <a:moveTo>
                    <a:pt x="299" y="0"/>
                  </a:moveTo>
                  <a:cubicBezTo>
                    <a:pt x="228" y="0"/>
                    <a:pt x="159" y="25"/>
                    <a:pt x="108" y="76"/>
                  </a:cubicBezTo>
                  <a:cubicBezTo>
                    <a:pt x="13" y="171"/>
                    <a:pt x="1" y="290"/>
                    <a:pt x="60" y="409"/>
                  </a:cubicBezTo>
                  <a:cubicBezTo>
                    <a:pt x="406" y="1028"/>
                    <a:pt x="644" y="1790"/>
                    <a:pt x="858" y="2517"/>
                  </a:cubicBezTo>
                  <a:cubicBezTo>
                    <a:pt x="1191" y="3588"/>
                    <a:pt x="1537" y="4695"/>
                    <a:pt x="2227" y="5410"/>
                  </a:cubicBezTo>
                  <a:cubicBezTo>
                    <a:pt x="2644" y="5838"/>
                    <a:pt x="3227" y="6077"/>
                    <a:pt x="3835" y="6077"/>
                  </a:cubicBezTo>
                  <a:lnTo>
                    <a:pt x="3858" y="6077"/>
                  </a:lnTo>
                  <a:cubicBezTo>
                    <a:pt x="4466" y="6077"/>
                    <a:pt x="5025" y="5850"/>
                    <a:pt x="5442" y="5422"/>
                  </a:cubicBezTo>
                  <a:cubicBezTo>
                    <a:pt x="5859" y="4993"/>
                    <a:pt x="6097" y="4422"/>
                    <a:pt x="6097" y="3814"/>
                  </a:cubicBezTo>
                  <a:cubicBezTo>
                    <a:pt x="6085" y="3219"/>
                    <a:pt x="5859" y="2659"/>
                    <a:pt x="5430" y="2243"/>
                  </a:cubicBezTo>
                  <a:cubicBezTo>
                    <a:pt x="4728" y="1540"/>
                    <a:pt x="3620" y="1195"/>
                    <a:pt x="2537" y="874"/>
                  </a:cubicBezTo>
                  <a:cubicBezTo>
                    <a:pt x="2287" y="790"/>
                    <a:pt x="2025" y="707"/>
                    <a:pt x="1751" y="612"/>
                  </a:cubicBezTo>
                  <a:cubicBezTo>
                    <a:pt x="1737" y="607"/>
                    <a:pt x="1722" y="605"/>
                    <a:pt x="1707" y="605"/>
                  </a:cubicBezTo>
                  <a:cubicBezTo>
                    <a:pt x="1637" y="605"/>
                    <a:pt x="1568" y="650"/>
                    <a:pt x="1549" y="719"/>
                  </a:cubicBezTo>
                  <a:cubicBezTo>
                    <a:pt x="1513" y="814"/>
                    <a:pt x="1561" y="897"/>
                    <a:pt x="1644" y="933"/>
                  </a:cubicBezTo>
                  <a:cubicBezTo>
                    <a:pt x="1918" y="1016"/>
                    <a:pt x="2180" y="1088"/>
                    <a:pt x="2442" y="1183"/>
                  </a:cubicBezTo>
                  <a:cubicBezTo>
                    <a:pt x="3525" y="1505"/>
                    <a:pt x="4537" y="1838"/>
                    <a:pt x="5192" y="2481"/>
                  </a:cubicBezTo>
                  <a:cubicBezTo>
                    <a:pt x="5561" y="2838"/>
                    <a:pt x="5752" y="3326"/>
                    <a:pt x="5775" y="3850"/>
                  </a:cubicBezTo>
                  <a:cubicBezTo>
                    <a:pt x="5775" y="4362"/>
                    <a:pt x="5585" y="4862"/>
                    <a:pt x="5216" y="5219"/>
                  </a:cubicBezTo>
                  <a:cubicBezTo>
                    <a:pt x="4859" y="5565"/>
                    <a:pt x="4370" y="5767"/>
                    <a:pt x="3847" y="5767"/>
                  </a:cubicBezTo>
                  <a:lnTo>
                    <a:pt x="3835" y="5767"/>
                  </a:lnTo>
                  <a:cubicBezTo>
                    <a:pt x="3323" y="5767"/>
                    <a:pt x="2823" y="5553"/>
                    <a:pt x="2465" y="5184"/>
                  </a:cubicBezTo>
                  <a:cubicBezTo>
                    <a:pt x="1834" y="4529"/>
                    <a:pt x="1513" y="3517"/>
                    <a:pt x="1168" y="2433"/>
                  </a:cubicBezTo>
                  <a:cubicBezTo>
                    <a:pt x="965" y="1743"/>
                    <a:pt x="739" y="1028"/>
                    <a:pt x="429" y="409"/>
                  </a:cubicBezTo>
                  <a:lnTo>
                    <a:pt x="429" y="409"/>
                  </a:lnTo>
                  <a:cubicBezTo>
                    <a:pt x="608" y="493"/>
                    <a:pt x="799" y="588"/>
                    <a:pt x="1013" y="659"/>
                  </a:cubicBezTo>
                  <a:cubicBezTo>
                    <a:pt x="1033" y="665"/>
                    <a:pt x="1053" y="668"/>
                    <a:pt x="1073" y="668"/>
                  </a:cubicBezTo>
                  <a:cubicBezTo>
                    <a:pt x="1137" y="668"/>
                    <a:pt x="1197" y="637"/>
                    <a:pt x="1215" y="564"/>
                  </a:cubicBezTo>
                  <a:cubicBezTo>
                    <a:pt x="1251" y="481"/>
                    <a:pt x="1215" y="385"/>
                    <a:pt x="1132" y="362"/>
                  </a:cubicBezTo>
                  <a:cubicBezTo>
                    <a:pt x="858" y="254"/>
                    <a:pt x="644" y="159"/>
                    <a:pt x="429" y="28"/>
                  </a:cubicBezTo>
                  <a:cubicBezTo>
                    <a:pt x="388" y="10"/>
                    <a:pt x="343" y="0"/>
                    <a:pt x="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0" name="Google Shape;18160;p64"/>
            <p:cNvSpPr/>
            <p:nvPr/>
          </p:nvSpPr>
          <p:spPr>
            <a:xfrm>
              <a:off x="7993805" y="2477170"/>
              <a:ext cx="136032" cy="222144"/>
            </a:xfrm>
            <a:custGeom>
              <a:rect b="b" l="l" r="r" t="t"/>
              <a:pathLst>
                <a:path extrusionOk="0" h="6942" w="4251">
                  <a:moveTo>
                    <a:pt x="1834" y="0"/>
                  </a:moveTo>
                  <a:cubicBezTo>
                    <a:pt x="1715" y="0"/>
                    <a:pt x="1632" y="95"/>
                    <a:pt x="1596" y="214"/>
                  </a:cubicBezTo>
                  <a:cubicBezTo>
                    <a:pt x="1453" y="857"/>
                    <a:pt x="1155" y="1512"/>
                    <a:pt x="870" y="2143"/>
                  </a:cubicBezTo>
                  <a:cubicBezTo>
                    <a:pt x="453" y="3084"/>
                    <a:pt x="0" y="4048"/>
                    <a:pt x="60" y="4965"/>
                  </a:cubicBezTo>
                  <a:cubicBezTo>
                    <a:pt x="96" y="5513"/>
                    <a:pt x="346" y="6013"/>
                    <a:pt x="762" y="6406"/>
                  </a:cubicBezTo>
                  <a:cubicBezTo>
                    <a:pt x="1155" y="6751"/>
                    <a:pt x="1644" y="6941"/>
                    <a:pt x="2144" y="6941"/>
                  </a:cubicBezTo>
                  <a:lnTo>
                    <a:pt x="2286" y="6941"/>
                  </a:lnTo>
                  <a:cubicBezTo>
                    <a:pt x="2834" y="6906"/>
                    <a:pt x="3334" y="6656"/>
                    <a:pt x="3703" y="6227"/>
                  </a:cubicBezTo>
                  <a:cubicBezTo>
                    <a:pt x="4072" y="5810"/>
                    <a:pt x="4251" y="5275"/>
                    <a:pt x="4215" y="4703"/>
                  </a:cubicBezTo>
                  <a:cubicBezTo>
                    <a:pt x="4156" y="3798"/>
                    <a:pt x="3608" y="2893"/>
                    <a:pt x="3072" y="2012"/>
                  </a:cubicBezTo>
                  <a:cubicBezTo>
                    <a:pt x="2953" y="1822"/>
                    <a:pt x="2846" y="1643"/>
                    <a:pt x="2727" y="1441"/>
                  </a:cubicBezTo>
                  <a:cubicBezTo>
                    <a:pt x="2696" y="1395"/>
                    <a:pt x="2646" y="1368"/>
                    <a:pt x="2591" y="1368"/>
                  </a:cubicBezTo>
                  <a:cubicBezTo>
                    <a:pt x="2561" y="1368"/>
                    <a:pt x="2530" y="1376"/>
                    <a:pt x="2501" y="1393"/>
                  </a:cubicBezTo>
                  <a:cubicBezTo>
                    <a:pt x="2429" y="1429"/>
                    <a:pt x="2406" y="1536"/>
                    <a:pt x="2441" y="1607"/>
                  </a:cubicBezTo>
                  <a:cubicBezTo>
                    <a:pt x="2560" y="1810"/>
                    <a:pt x="2667" y="2000"/>
                    <a:pt x="2787" y="2191"/>
                  </a:cubicBezTo>
                  <a:cubicBezTo>
                    <a:pt x="3322" y="3072"/>
                    <a:pt x="3822" y="3905"/>
                    <a:pt x="3894" y="4739"/>
                  </a:cubicBezTo>
                  <a:cubicBezTo>
                    <a:pt x="3918" y="5203"/>
                    <a:pt x="3775" y="5656"/>
                    <a:pt x="3453" y="6013"/>
                  </a:cubicBezTo>
                  <a:cubicBezTo>
                    <a:pt x="3144" y="6370"/>
                    <a:pt x="2715" y="6584"/>
                    <a:pt x="2251" y="6608"/>
                  </a:cubicBezTo>
                  <a:cubicBezTo>
                    <a:pt x="2209" y="6611"/>
                    <a:pt x="2168" y="6613"/>
                    <a:pt x="2127" y="6613"/>
                  </a:cubicBezTo>
                  <a:cubicBezTo>
                    <a:pt x="1708" y="6613"/>
                    <a:pt x="1314" y="6449"/>
                    <a:pt x="989" y="6168"/>
                  </a:cubicBezTo>
                  <a:cubicBezTo>
                    <a:pt x="632" y="5858"/>
                    <a:pt x="417" y="5417"/>
                    <a:pt x="393" y="4941"/>
                  </a:cubicBezTo>
                  <a:cubicBezTo>
                    <a:pt x="346" y="4108"/>
                    <a:pt x="751" y="3239"/>
                    <a:pt x="1167" y="2286"/>
                  </a:cubicBezTo>
                  <a:cubicBezTo>
                    <a:pt x="1429" y="1691"/>
                    <a:pt x="1703" y="1095"/>
                    <a:pt x="1870" y="476"/>
                  </a:cubicBezTo>
                  <a:cubicBezTo>
                    <a:pt x="1929" y="631"/>
                    <a:pt x="2001" y="774"/>
                    <a:pt x="2072" y="941"/>
                  </a:cubicBezTo>
                  <a:cubicBezTo>
                    <a:pt x="2106" y="992"/>
                    <a:pt x="2159" y="1031"/>
                    <a:pt x="2222" y="1031"/>
                  </a:cubicBezTo>
                  <a:cubicBezTo>
                    <a:pt x="2246" y="1031"/>
                    <a:pt x="2272" y="1025"/>
                    <a:pt x="2298" y="1012"/>
                  </a:cubicBezTo>
                  <a:cubicBezTo>
                    <a:pt x="2370" y="976"/>
                    <a:pt x="2417" y="881"/>
                    <a:pt x="2370" y="798"/>
                  </a:cubicBezTo>
                  <a:cubicBezTo>
                    <a:pt x="2263" y="572"/>
                    <a:pt x="2179" y="381"/>
                    <a:pt x="2108" y="179"/>
                  </a:cubicBezTo>
                  <a:cubicBezTo>
                    <a:pt x="2060" y="83"/>
                    <a:pt x="1953"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1" name="Google Shape;18161;p64"/>
            <p:cNvSpPr/>
            <p:nvPr/>
          </p:nvSpPr>
          <p:spPr>
            <a:xfrm>
              <a:off x="8170573" y="2617042"/>
              <a:ext cx="110528" cy="161888"/>
            </a:xfrm>
            <a:custGeom>
              <a:rect b="b" l="l" r="r" t="t"/>
              <a:pathLst>
                <a:path extrusionOk="0" h="5059" w="3454">
                  <a:moveTo>
                    <a:pt x="307" y="1"/>
                  </a:moveTo>
                  <a:cubicBezTo>
                    <a:pt x="276" y="1"/>
                    <a:pt x="245" y="8"/>
                    <a:pt x="215" y="22"/>
                  </a:cubicBezTo>
                  <a:cubicBezTo>
                    <a:pt x="108" y="70"/>
                    <a:pt x="61" y="177"/>
                    <a:pt x="72" y="273"/>
                  </a:cubicBezTo>
                  <a:cubicBezTo>
                    <a:pt x="156" y="773"/>
                    <a:pt x="120" y="1320"/>
                    <a:pt x="84" y="1856"/>
                  </a:cubicBezTo>
                  <a:cubicBezTo>
                    <a:pt x="49" y="2642"/>
                    <a:pt x="1" y="3463"/>
                    <a:pt x="299" y="4106"/>
                  </a:cubicBezTo>
                  <a:cubicBezTo>
                    <a:pt x="477" y="4499"/>
                    <a:pt x="811" y="4797"/>
                    <a:pt x="1204" y="4952"/>
                  </a:cubicBezTo>
                  <a:cubicBezTo>
                    <a:pt x="1394" y="5023"/>
                    <a:pt x="1596" y="5059"/>
                    <a:pt x="1787" y="5059"/>
                  </a:cubicBezTo>
                  <a:cubicBezTo>
                    <a:pt x="2013" y="5059"/>
                    <a:pt x="2251" y="5011"/>
                    <a:pt x="2454" y="4904"/>
                  </a:cubicBezTo>
                  <a:cubicBezTo>
                    <a:pt x="2847" y="4725"/>
                    <a:pt x="3144" y="4404"/>
                    <a:pt x="3287" y="3987"/>
                  </a:cubicBezTo>
                  <a:cubicBezTo>
                    <a:pt x="3454" y="3571"/>
                    <a:pt x="3442" y="3118"/>
                    <a:pt x="3251" y="2737"/>
                  </a:cubicBezTo>
                  <a:cubicBezTo>
                    <a:pt x="2954" y="2094"/>
                    <a:pt x="2299" y="1606"/>
                    <a:pt x="1668" y="1130"/>
                  </a:cubicBezTo>
                  <a:lnTo>
                    <a:pt x="1585" y="1046"/>
                  </a:lnTo>
                  <a:cubicBezTo>
                    <a:pt x="1552" y="1023"/>
                    <a:pt x="1518" y="1013"/>
                    <a:pt x="1485" y="1013"/>
                  </a:cubicBezTo>
                  <a:cubicBezTo>
                    <a:pt x="1434" y="1013"/>
                    <a:pt x="1387" y="1039"/>
                    <a:pt x="1358" y="1082"/>
                  </a:cubicBezTo>
                  <a:cubicBezTo>
                    <a:pt x="1299" y="1154"/>
                    <a:pt x="1311" y="1261"/>
                    <a:pt x="1382" y="1308"/>
                  </a:cubicBezTo>
                  <a:lnTo>
                    <a:pt x="1477" y="1380"/>
                  </a:lnTo>
                  <a:cubicBezTo>
                    <a:pt x="2096" y="1856"/>
                    <a:pt x="2680" y="2297"/>
                    <a:pt x="2954" y="2868"/>
                  </a:cubicBezTo>
                  <a:cubicBezTo>
                    <a:pt x="3097" y="3178"/>
                    <a:pt x="3109" y="3535"/>
                    <a:pt x="2989" y="3868"/>
                  </a:cubicBezTo>
                  <a:cubicBezTo>
                    <a:pt x="2870" y="4190"/>
                    <a:pt x="2632" y="4463"/>
                    <a:pt x="2323" y="4606"/>
                  </a:cubicBezTo>
                  <a:cubicBezTo>
                    <a:pt x="2158" y="4689"/>
                    <a:pt x="1979" y="4727"/>
                    <a:pt x="1798" y="4727"/>
                  </a:cubicBezTo>
                  <a:cubicBezTo>
                    <a:pt x="1639" y="4727"/>
                    <a:pt x="1478" y="4698"/>
                    <a:pt x="1323" y="4642"/>
                  </a:cubicBezTo>
                  <a:cubicBezTo>
                    <a:pt x="1001" y="4523"/>
                    <a:pt x="727" y="4261"/>
                    <a:pt x="596" y="3952"/>
                  </a:cubicBezTo>
                  <a:cubicBezTo>
                    <a:pt x="346" y="3392"/>
                    <a:pt x="370" y="2642"/>
                    <a:pt x="418" y="1856"/>
                  </a:cubicBezTo>
                  <a:cubicBezTo>
                    <a:pt x="453" y="1392"/>
                    <a:pt x="465" y="927"/>
                    <a:pt x="430" y="487"/>
                  </a:cubicBezTo>
                  <a:lnTo>
                    <a:pt x="430" y="487"/>
                  </a:lnTo>
                  <a:cubicBezTo>
                    <a:pt x="537" y="594"/>
                    <a:pt x="656" y="689"/>
                    <a:pt x="787" y="808"/>
                  </a:cubicBezTo>
                  <a:cubicBezTo>
                    <a:pt x="824" y="835"/>
                    <a:pt x="862" y="847"/>
                    <a:pt x="897" y="847"/>
                  </a:cubicBezTo>
                  <a:cubicBezTo>
                    <a:pt x="940" y="847"/>
                    <a:pt x="980" y="829"/>
                    <a:pt x="1013" y="796"/>
                  </a:cubicBezTo>
                  <a:cubicBezTo>
                    <a:pt x="1073" y="725"/>
                    <a:pt x="1061" y="630"/>
                    <a:pt x="1001" y="570"/>
                  </a:cubicBezTo>
                  <a:cubicBezTo>
                    <a:pt x="787" y="392"/>
                    <a:pt x="632" y="225"/>
                    <a:pt x="489" y="82"/>
                  </a:cubicBezTo>
                  <a:cubicBezTo>
                    <a:pt x="440" y="33"/>
                    <a:pt x="374" y="1"/>
                    <a:pt x="3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62" name="Google Shape;18162;p64"/>
          <p:cNvGrpSpPr/>
          <p:nvPr/>
        </p:nvGrpSpPr>
        <p:grpSpPr>
          <a:xfrm>
            <a:off x="850768" y="2041210"/>
            <a:ext cx="308640" cy="353312"/>
            <a:chOff x="878637" y="1965010"/>
            <a:chExt cx="308640" cy="353312"/>
          </a:xfrm>
        </p:grpSpPr>
        <p:sp>
          <p:nvSpPr>
            <p:cNvPr id="18163" name="Google Shape;18163;p64"/>
            <p:cNvSpPr/>
            <p:nvPr/>
          </p:nvSpPr>
          <p:spPr>
            <a:xfrm>
              <a:off x="878637" y="1965010"/>
              <a:ext cx="308640" cy="353312"/>
            </a:xfrm>
            <a:custGeom>
              <a:rect b="b" l="l" r="r" t="t"/>
              <a:pathLst>
                <a:path extrusionOk="0" h="11041" w="9645">
                  <a:moveTo>
                    <a:pt x="1167" y="1122"/>
                  </a:moveTo>
                  <a:cubicBezTo>
                    <a:pt x="1905" y="1777"/>
                    <a:pt x="2893" y="2837"/>
                    <a:pt x="3632" y="4361"/>
                  </a:cubicBezTo>
                  <a:cubicBezTo>
                    <a:pt x="3477" y="4420"/>
                    <a:pt x="3322" y="4492"/>
                    <a:pt x="3191" y="4563"/>
                  </a:cubicBezTo>
                  <a:cubicBezTo>
                    <a:pt x="2882" y="3861"/>
                    <a:pt x="2203" y="2492"/>
                    <a:pt x="1167" y="1122"/>
                  </a:cubicBezTo>
                  <a:close/>
                  <a:moveTo>
                    <a:pt x="334" y="610"/>
                  </a:moveTo>
                  <a:lnTo>
                    <a:pt x="334" y="610"/>
                  </a:lnTo>
                  <a:cubicBezTo>
                    <a:pt x="1691" y="2182"/>
                    <a:pt x="2548" y="3956"/>
                    <a:pt x="2905" y="4730"/>
                  </a:cubicBezTo>
                  <a:cubicBezTo>
                    <a:pt x="2643" y="4920"/>
                    <a:pt x="2405" y="5159"/>
                    <a:pt x="2239" y="5444"/>
                  </a:cubicBezTo>
                  <a:cubicBezTo>
                    <a:pt x="1274" y="4563"/>
                    <a:pt x="798" y="3230"/>
                    <a:pt x="572" y="2241"/>
                  </a:cubicBezTo>
                  <a:cubicBezTo>
                    <a:pt x="417" y="1587"/>
                    <a:pt x="357" y="991"/>
                    <a:pt x="334" y="610"/>
                  </a:cubicBezTo>
                  <a:close/>
                  <a:moveTo>
                    <a:pt x="9311" y="587"/>
                  </a:moveTo>
                  <a:lnTo>
                    <a:pt x="9311" y="587"/>
                  </a:lnTo>
                  <a:cubicBezTo>
                    <a:pt x="9263" y="979"/>
                    <a:pt x="9204" y="1563"/>
                    <a:pt x="9049" y="2218"/>
                  </a:cubicBezTo>
                  <a:cubicBezTo>
                    <a:pt x="8835" y="3206"/>
                    <a:pt x="8358" y="4551"/>
                    <a:pt x="7382" y="5444"/>
                  </a:cubicBezTo>
                  <a:cubicBezTo>
                    <a:pt x="7204" y="5170"/>
                    <a:pt x="6989" y="4932"/>
                    <a:pt x="6715" y="4730"/>
                  </a:cubicBezTo>
                  <a:cubicBezTo>
                    <a:pt x="6775" y="4611"/>
                    <a:pt x="6823" y="4492"/>
                    <a:pt x="6882" y="4349"/>
                  </a:cubicBezTo>
                  <a:cubicBezTo>
                    <a:pt x="6930" y="4277"/>
                    <a:pt x="6882" y="4182"/>
                    <a:pt x="6811" y="4146"/>
                  </a:cubicBezTo>
                  <a:cubicBezTo>
                    <a:pt x="6787" y="4133"/>
                    <a:pt x="6763" y="4127"/>
                    <a:pt x="6740" y="4127"/>
                  </a:cubicBezTo>
                  <a:cubicBezTo>
                    <a:pt x="6679" y="4127"/>
                    <a:pt x="6622" y="4166"/>
                    <a:pt x="6596" y="4218"/>
                  </a:cubicBezTo>
                  <a:cubicBezTo>
                    <a:pt x="6537" y="4325"/>
                    <a:pt x="6489" y="4444"/>
                    <a:pt x="6453" y="4551"/>
                  </a:cubicBezTo>
                  <a:cubicBezTo>
                    <a:pt x="6299" y="4480"/>
                    <a:pt x="6156" y="4397"/>
                    <a:pt x="6001" y="4337"/>
                  </a:cubicBezTo>
                  <a:cubicBezTo>
                    <a:pt x="6703" y="2908"/>
                    <a:pt x="7620" y="1896"/>
                    <a:pt x="8263" y="1289"/>
                  </a:cubicBezTo>
                  <a:cubicBezTo>
                    <a:pt x="8335" y="1218"/>
                    <a:pt x="8418" y="1158"/>
                    <a:pt x="8478" y="1098"/>
                  </a:cubicBezTo>
                  <a:lnTo>
                    <a:pt x="8478" y="1098"/>
                  </a:lnTo>
                  <a:cubicBezTo>
                    <a:pt x="7787" y="2003"/>
                    <a:pt x="7263" y="2896"/>
                    <a:pt x="6906" y="3587"/>
                  </a:cubicBezTo>
                  <a:cubicBezTo>
                    <a:pt x="6858" y="3658"/>
                    <a:pt x="6894" y="3754"/>
                    <a:pt x="6989" y="3801"/>
                  </a:cubicBezTo>
                  <a:cubicBezTo>
                    <a:pt x="7013" y="3825"/>
                    <a:pt x="7025" y="3825"/>
                    <a:pt x="7061" y="3825"/>
                  </a:cubicBezTo>
                  <a:cubicBezTo>
                    <a:pt x="7120" y="3825"/>
                    <a:pt x="7180" y="3789"/>
                    <a:pt x="7204" y="3730"/>
                  </a:cubicBezTo>
                  <a:cubicBezTo>
                    <a:pt x="7644" y="2896"/>
                    <a:pt x="8347" y="1706"/>
                    <a:pt x="9311" y="587"/>
                  </a:cubicBezTo>
                  <a:close/>
                  <a:moveTo>
                    <a:pt x="4810" y="8945"/>
                  </a:moveTo>
                  <a:cubicBezTo>
                    <a:pt x="5156" y="8945"/>
                    <a:pt x="5441" y="9135"/>
                    <a:pt x="5441" y="9361"/>
                  </a:cubicBezTo>
                  <a:cubicBezTo>
                    <a:pt x="5441" y="9540"/>
                    <a:pt x="5227" y="9671"/>
                    <a:pt x="4965" y="9790"/>
                  </a:cubicBezTo>
                  <a:lnTo>
                    <a:pt x="4941" y="9790"/>
                  </a:lnTo>
                  <a:cubicBezTo>
                    <a:pt x="4897" y="9821"/>
                    <a:pt x="4847" y="9836"/>
                    <a:pt x="4796" y="9836"/>
                  </a:cubicBezTo>
                  <a:cubicBezTo>
                    <a:pt x="4752" y="9836"/>
                    <a:pt x="4707" y="9824"/>
                    <a:pt x="4668" y="9802"/>
                  </a:cubicBezTo>
                  <a:cubicBezTo>
                    <a:pt x="4394" y="9671"/>
                    <a:pt x="4191" y="9552"/>
                    <a:pt x="4191" y="9361"/>
                  </a:cubicBezTo>
                  <a:cubicBezTo>
                    <a:pt x="4191" y="9135"/>
                    <a:pt x="4465" y="8945"/>
                    <a:pt x="4810" y="8945"/>
                  </a:cubicBezTo>
                  <a:close/>
                  <a:moveTo>
                    <a:pt x="4775" y="4480"/>
                  </a:moveTo>
                  <a:cubicBezTo>
                    <a:pt x="6227" y="4480"/>
                    <a:pt x="7382" y="5420"/>
                    <a:pt x="7382" y="6599"/>
                  </a:cubicBezTo>
                  <a:lnTo>
                    <a:pt x="7382" y="6659"/>
                  </a:lnTo>
                  <a:cubicBezTo>
                    <a:pt x="7406" y="7040"/>
                    <a:pt x="7501" y="7421"/>
                    <a:pt x="7716" y="7790"/>
                  </a:cubicBezTo>
                  <a:cubicBezTo>
                    <a:pt x="7858" y="8052"/>
                    <a:pt x="7918" y="8302"/>
                    <a:pt x="7918" y="8564"/>
                  </a:cubicBezTo>
                  <a:cubicBezTo>
                    <a:pt x="7918" y="9516"/>
                    <a:pt x="7013" y="10326"/>
                    <a:pt x="5751" y="10600"/>
                  </a:cubicBezTo>
                  <a:cubicBezTo>
                    <a:pt x="5918" y="10528"/>
                    <a:pt x="6049" y="10409"/>
                    <a:pt x="6132" y="10266"/>
                  </a:cubicBezTo>
                  <a:cubicBezTo>
                    <a:pt x="6180" y="10183"/>
                    <a:pt x="6168" y="10088"/>
                    <a:pt x="6096" y="10040"/>
                  </a:cubicBezTo>
                  <a:cubicBezTo>
                    <a:pt x="6064" y="10022"/>
                    <a:pt x="6030" y="10012"/>
                    <a:pt x="5998" y="10012"/>
                  </a:cubicBezTo>
                  <a:cubicBezTo>
                    <a:pt x="5947" y="10012"/>
                    <a:pt x="5899" y="10036"/>
                    <a:pt x="5870" y="10088"/>
                  </a:cubicBezTo>
                  <a:cubicBezTo>
                    <a:pt x="5763" y="10254"/>
                    <a:pt x="5572" y="10350"/>
                    <a:pt x="5370" y="10350"/>
                  </a:cubicBezTo>
                  <a:cubicBezTo>
                    <a:pt x="5227" y="10350"/>
                    <a:pt x="5072" y="10290"/>
                    <a:pt x="4953" y="10171"/>
                  </a:cubicBezTo>
                  <a:lnTo>
                    <a:pt x="4929" y="10147"/>
                  </a:lnTo>
                  <a:cubicBezTo>
                    <a:pt x="4977" y="10135"/>
                    <a:pt x="5037" y="10111"/>
                    <a:pt x="5072" y="10088"/>
                  </a:cubicBezTo>
                  <a:lnTo>
                    <a:pt x="5096" y="10088"/>
                  </a:lnTo>
                  <a:cubicBezTo>
                    <a:pt x="5346" y="9957"/>
                    <a:pt x="5751" y="9754"/>
                    <a:pt x="5751" y="9361"/>
                  </a:cubicBezTo>
                  <a:cubicBezTo>
                    <a:pt x="5751" y="8957"/>
                    <a:pt x="5310" y="8623"/>
                    <a:pt x="4798" y="8623"/>
                  </a:cubicBezTo>
                  <a:cubicBezTo>
                    <a:pt x="4275" y="8623"/>
                    <a:pt x="3846" y="8957"/>
                    <a:pt x="3846" y="9361"/>
                  </a:cubicBezTo>
                  <a:cubicBezTo>
                    <a:pt x="3846" y="9754"/>
                    <a:pt x="4227" y="9957"/>
                    <a:pt x="4501" y="10088"/>
                  </a:cubicBezTo>
                  <a:lnTo>
                    <a:pt x="4513" y="10088"/>
                  </a:lnTo>
                  <a:cubicBezTo>
                    <a:pt x="4560" y="10111"/>
                    <a:pt x="4620" y="10135"/>
                    <a:pt x="4656" y="10147"/>
                  </a:cubicBezTo>
                  <a:lnTo>
                    <a:pt x="4632" y="10171"/>
                  </a:lnTo>
                  <a:cubicBezTo>
                    <a:pt x="4513" y="10290"/>
                    <a:pt x="4382" y="10350"/>
                    <a:pt x="4215" y="10350"/>
                  </a:cubicBezTo>
                  <a:cubicBezTo>
                    <a:pt x="4025" y="10350"/>
                    <a:pt x="3846" y="10254"/>
                    <a:pt x="3727" y="10088"/>
                  </a:cubicBezTo>
                  <a:cubicBezTo>
                    <a:pt x="3698" y="10036"/>
                    <a:pt x="3646" y="10012"/>
                    <a:pt x="3594" y="10012"/>
                  </a:cubicBezTo>
                  <a:cubicBezTo>
                    <a:pt x="3561" y="10012"/>
                    <a:pt x="3528" y="10022"/>
                    <a:pt x="3501" y="10040"/>
                  </a:cubicBezTo>
                  <a:cubicBezTo>
                    <a:pt x="3429" y="10088"/>
                    <a:pt x="3405" y="10183"/>
                    <a:pt x="3453" y="10266"/>
                  </a:cubicBezTo>
                  <a:cubicBezTo>
                    <a:pt x="3560" y="10409"/>
                    <a:pt x="3691" y="10528"/>
                    <a:pt x="3846" y="10600"/>
                  </a:cubicBezTo>
                  <a:cubicBezTo>
                    <a:pt x="2596" y="10326"/>
                    <a:pt x="1667" y="9516"/>
                    <a:pt x="1667" y="8564"/>
                  </a:cubicBezTo>
                  <a:cubicBezTo>
                    <a:pt x="1667" y="8302"/>
                    <a:pt x="1739" y="8052"/>
                    <a:pt x="1881" y="7790"/>
                  </a:cubicBezTo>
                  <a:cubicBezTo>
                    <a:pt x="2096" y="7421"/>
                    <a:pt x="2191" y="7028"/>
                    <a:pt x="2179" y="6659"/>
                  </a:cubicBezTo>
                  <a:lnTo>
                    <a:pt x="2179" y="6599"/>
                  </a:lnTo>
                  <a:cubicBezTo>
                    <a:pt x="2179" y="5432"/>
                    <a:pt x="3334" y="4480"/>
                    <a:pt x="4775" y="4480"/>
                  </a:cubicBezTo>
                  <a:close/>
                  <a:moveTo>
                    <a:pt x="4810" y="10445"/>
                  </a:moveTo>
                  <a:cubicBezTo>
                    <a:pt x="4941" y="10564"/>
                    <a:pt x="5120" y="10635"/>
                    <a:pt x="5299" y="10671"/>
                  </a:cubicBezTo>
                  <a:cubicBezTo>
                    <a:pt x="5144" y="10683"/>
                    <a:pt x="4977" y="10695"/>
                    <a:pt x="4810" y="10695"/>
                  </a:cubicBezTo>
                  <a:cubicBezTo>
                    <a:pt x="4644" y="10695"/>
                    <a:pt x="4489" y="10683"/>
                    <a:pt x="4322" y="10671"/>
                  </a:cubicBezTo>
                  <a:cubicBezTo>
                    <a:pt x="4501" y="10647"/>
                    <a:pt x="4679" y="10576"/>
                    <a:pt x="4810" y="10445"/>
                  </a:cubicBezTo>
                  <a:close/>
                  <a:moveTo>
                    <a:pt x="165" y="0"/>
                  </a:moveTo>
                  <a:cubicBezTo>
                    <a:pt x="140" y="0"/>
                    <a:pt x="113" y="9"/>
                    <a:pt x="84" y="27"/>
                  </a:cubicBezTo>
                  <a:cubicBezTo>
                    <a:pt x="36" y="51"/>
                    <a:pt x="0" y="110"/>
                    <a:pt x="0" y="158"/>
                  </a:cubicBezTo>
                  <a:cubicBezTo>
                    <a:pt x="0" y="206"/>
                    <a:pt x="0" y="1146"/>
                    <a:pt x="274" y="2301"/>
                  </a:cubicBezTo>
                  <a:cubicBezTo>
                    <a:pt x="441" y="2992"/>
                    <a:pt x="643" y="3611"/>
                    <a:pt x="917" y="4158"/>
                  </a:cubicBezTo>
                  <a:cubicBezTo>
                    <a:pt x="1227" y="4801"/>
                    <a:pt x="1631" y="5337"/>
                    <a:pt x="2084" y="5742"/>
                  </a:cubicBezTo>
                  <a:cubicBezTo>
                    <a:pt x="1965" y="6004"/>
                    <a:pt x="1905" y="6290"/>
                    <a:pt x="1905" y="6599"/>
                  </a:cubicBezTo>
                  <a:lnTo>
                    <a:pt x="1905" y="6683"/>
                  </a:lnTo>
                  <a:cubicBezTo>
                    <a:pt x="1929" y="6992"/>
                    <a:pt x="1834" y="7314"/>
                    <a:pt x="1643" y="7647"/>
                  </a:cubicBezTo>
                  <a:cubicBezTo>
                    <a:pt x="1477" y="7945"/>
                    <a:pt x="1393" y="8254"/>
                    <a:pt x="1393" y="8588"/>
                  </a:cubicBezTo>
                  <a:cubicBezTo>
                    <a:pt x="1393" y="9254"/>
                    <a:pt x="1762" y="9873"/>
                    <a:pt x="2417" y="10338"/>
                  </a:cubicBezTo>
                  <a:cubicBezTo>
                    <a:pt x="3060" y="10790"/>
                    <a:pt x="3917" y="11040"/>
                    <a:pt x="4822" y="11040"/>
                  </a:cubicBezTo>
                  <a:cubicBezTo>
                    <a:pt x="5739" y="11040"/>
                    <a:pt x="6596" y="10790"/>
                    <a:pt x="7239" y="10338"/>
                  </a:cubicBezTo>
                  <a:cubicBezTo>
                    <a:pt x="7906" y="9873"/>
                    <a:pt x="8263" y="9254"/>
                    <a:pt x="8263" y="8588"/>
                  </a:cubicBezTo>
                  <a:cubicBezTo>
                    <a:pt x="8263" y="8254"/>
                    <a:pt x="8180" y="7945"/>
                    <a:pt x="8013" y="7647"/>
                  </a:cubicBezTo>
                  <a:cubicBezTo>
                    <a:pt x="7835" y="7314"/>
                    <a:pt x="7739" y="7004"/>
                    <a:pt x="7739" y="6683"/>
                  </a:cubicBezTo>
                  <a:lnTo>
                    <a:pt x="7739" y="6599"/>
                  </a:lnTo>
                  <a:cubicBezTo>
                    <a:pt x="7739" y="6302"/>
                    <a:pt x="7680" y="6004"/>
                    <a:pt x="7561" y="5742"/>
                  </a:cubicBezTo>
                  <a:cubicBezTo>
                    <a:pt x="8025" y="5325"/>
                    <a:pt x="8430" y="4789"/>
                    <a:pt x="8751" y="4135"/>
                  </a:cubicBezTo>
                  <a:cubicBezTo>
                    <a:pt x="9025" y="3599"/>
                    <a:pt x="9228" y="2968"/>
                    <a:pt x="9382" y="2289"/>
                  </a:cubicBezTo>
                  <a:cubicBezTo>
                    <a:pt x="9644" y="1122"/>
                    <a:pt x="9644" y="206"/>
                    <a:pt x="9644" y="158"/>
                  </a:cubicBezTo>
                  <a:cubicBezTo>
                    <a:pt x="9632" y="98"/>
                    <a:pt x="9609" y="51"/>
                    <a:pt x="9549" y="27"/>
                  </a:cubicBezTo>
                  <a:cubicBezTo>
                    <a:pt x="9525" y="9"/>
                    <a:pt x="9498" y="0"/>
                    <a:pt x="9470" y="0"/>
                  </a:cubicBezTo>
                  <a:cubicBezTo>
                    <a:pt x="9442" y="0"/>
                    <a:pt x="9412" y="9"/>
                    <a:pt x="9382" y="27"/>
                  </a:cubicBezTo>
                  <a:cubicBezTo>
                    <a:pt x="9347" y="39"/>
                    <a:pt x="8787" y="372"/>
                    <a:pt x="8037" y="1063"/>
                  </a:cubicBezTo>
                  <a:cubicBezTo>
                    <a:pt x="7358" y="1694"/>
                    <a:pt x="6406" y="2765"/>
                    <a:pt x="5680" y="4254"/>
                  </a:cubicBezTo>
                  <a:cubicBezTo>
                    <a:pt x="5406" y="4182"/>
                    <a:pt x="5108" y="4146"/>
                    <a:pt x="4810" y="4146"/>
                  </a:cubicBezTo>
                  <a:cubicBezTo>
                    <a:pt x="4513" y="4146"/>
                    <a:pt x="4215" y="4194"/>
                    <a:pt x="3953" y="4254"/>
                  </a:cubicBezTo>
                  <a:cubicBezTo>
                    <a:pt x="3215" y="2765"/>
                    <a:pt x="2262" y="1706"/>
                    <a:pt x="1596" y="1063"/>
                  </a:cubicBezTo>
                  <a:cubicBezTo>
                    <a:pt x="834" y="372"/>
                    <a:pt x="274" y="27"/>
                    <a:pt x="238" y="27"/>
                  </a:cubicBezTo>
                  <a:cubicBezTo>
                    <a:pt x="215" y="9"/>
                    <a:pt x="191"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4" name="Google Shape;18164;p64"/>
            <p:cNvSpPr/>
            <p:nvPr/>
          </p:nvSpPr>
          <p:spPr>
            <a:xfrm>
              <a:off x="960557" y="2185682"/>
              <a:ext cx="43840" cy="49568"/>
            </a:xfrm>
            <a:custGeom>
              <a:rect b="b" l="l" r="r" t="t"/>
              <a:pathLst>
                <a:path extrusionOk="0" h="1549" w="1370">
                  <a:moveTo>
                    <a:pt x="691" y="1"/>
                  </a:moveTo>
                  <a:cubicBezTo>
                    <a:pt x="322" y="1"/>
                    <a:pt x="0" y="298"/>
                    <a:pt x="0" y="691"/>
                  </a:cubicBezTo>
                  <a:lnTo>
                    <a:pt x="0" y="870"/>
                  </a:lnTo>
                  <a:cubicBezTo>
                    <a:pt x="0" y="1239"/>
                    <a:pt x="298" y="1549"/>
                    <a:pt x="691" y="1549"/>
                  </a:cubicBezTo>
                  <a:cubicBezTo>
                    <a:pt x="1060" y="1549"/>
                    <a:pt x="1369" y="1251"/>
                    <a:pt x="1369" y="870"/>
                  </a:cubicBezTo>
                  <a:lnTo>
                    <a:pt x="1369" y="691"/>
                  </a:lnTo>
                  <a:cubicBezTo>
                    <a:pt x="1369" y="596"/>
                    <a:pt x="1298" y="525"/>
                    <a:pt x="1215" y="525"/>
                  </a:cubicBezTo>
                  <a:cubicBezTo>
                    <a:pt x="1119" y="525"/>
                    <a:pt x="1048" y="596"/>
                    <a:pt x="1048" y="691"/>
                  </a:cubicBezTo>
                  <a:lnTo>
                    <a:pt x="1048" y="870"/>
                  </a:lnTo>
                  <a:cubicBezTo>
                    <a:pt x="1048" y="1060"/>
                    <a:pt x="881" y="1227"/>
                    <a:pt x="691" y="1227"/>
                  </a:cubicBezTo>
                  <a:cubicBezTo>
                    <a:pt x="500" y="1227"/>
                    <a:pt x="333" y="1060"/>
                    <a:pt x="333" y="870"/>
                  </a:cubicBezTo>
                  <a:lnTo>
                    <a:pt x="333" y="691"/>
                  </a:lnTo>
                  <a:cubicBezTo>
                    <a:pt x="333" y="501"/>
                    <a:pt x="500" y="334"/>
                    <a:pt x="691" y="334"/>
                  </a:cubicBezTo>
                  <a:cubicBezTo>
                    <a:pt x="774" y="334"/>
                    <a:pt x="857" y="263"/>
                    <a:pt x="857" y="168"/>
                  </a:cubicBezTo>
                  <a:cubicBezTo>
                    <a:pt x="857" y="84"/>
                    <a:pt x="774"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5" name="Google Shape;18165;p64"/>
            <p:cNvSpPr/>
            <p:nvPr/>
          </p:nvSpPr>
          <p:spPr>
            <a:xfrm>
              <a:off x="1060365" y="2185682"/>
              <a:ext cx="43840" cy="49568"/>
            </a:xfrm>
            <a:custGeom>
              <a:rect b="b" l="l" r="r" t="t"/>
              <a:pathLst>
                <a:path extrusionOk="0" h="1549" w="1370">
                  <a:moveTo>
                    <a:pt x="679" y="1"/>
                  </a:moveTo>
                  <a:cubicBezTo>
                    <a:pt x="310" y="1"/>
                    <a:pt x="1" y="298"/>
                    <a:pt x="1" y="691"/>
                  </a:cubicBezTo>
                  <a:lnTo>
                    <a:pt x="1" y="870"/>
                  </a:lnTo>
                  <a:cubicBezTo>
                    <a:pt x="1" y="1239"/>
                    <a:pt x="298" y="1549"/>
                    <a:pt x="679" y="1549"/>
                  </a:cubicBezTo>
                  <a:cubicBezTo>
                    <a:pt x="1048" y="1549"/>
                    <a:pt x="1370" y="1251"/>
                    <a:pt x="1370" y="870"/>
                  </a:cubicBezTo>
                  <a:lnTo>
                    <a:pt x="1370" y="691"/>
                  </a:lnTo>
                  <a:cubicBezTo>
                    <a:pt x="1370" y="596"/>
                    <a:pt x="1286" y="525"/>
                    <a:pt x="1203" y="525"/>
                  </a:cubicBezTo>
                  <a:cubicBezTo>
                    <a:pt x="1108" y="525"/>
                    <a:pt x="1036" y="596"/>
                    <a:pt x="1036" y="691"/>
                  </a:cubicBezTo>
                  <a:lnTo>
                    <a:pt x="1036" y="870"/>
                  </a:lnTo>
                  <a:cubicBezTo>
                    <a:pt x="1036" y="1060"/>
                    <a:pt x="870" y="1227"/>
                    <a:pt x="679" y="1227"/>
                  </a:cubicBezTo>
                  <a:cubicBezTo>
                    <a:pt x="489" y="1227"/>
                    <a:pt x="322" y="1060"/>
                    <a:pt x="322" y="870"/>
                  </a:cubicBezTo>
                  <a:lnTo>
                    <a:pt x="322" y="691"/>
                  </a:lnTo>
                  <a:cubicBezTo>
                    <a:pt x="322" y="501"/>
                    <a:pt x="489" y="334"/>
                    <a:pt x="679" y="334"/>
                  </a:cubicBezTo>
                  <a:cubicBezTo>
                    <a:pt x="774" y="334"/>
                    <a:pt x="846" y="263"/>
                    <a:pt x="846" y="168"/>
                  </a:cubicBezTo>
                  <a:cubicBezTo>
                    <a:pt x="846" y="84"/>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66" name="Google Shape;18166;p64"/>
          <p:cNvGrpSpPr/>
          <p:nvPr/>
        </p:nvGrpSpPr>
        <p:grpSpPr>
          <a:xfrm>
            <a:off x="6868272" y="2040922"/>
            <a:ext cx="348256" cy="352448"/>
            <a:chOff x="6896141" y="1964722"/>
            <a:chExt cx="348256" cy="352448"/>
          </a:xfrm>
        </p:grpSpPr>
        <p:sp>
          <p:nvSpPr>
            <p:cNvPr id="18167" name="Google Shape;18167;p64"/>
            <p:cNvSpPr/>
            <p:nvPr/>
          </p:nvSpPr>
          <p:spPr>
            <a:xfrm>
              <a:off x="6896141" y="1964722"/>
              <a:ext cx="348256" cy="352448"/>
            </a:xfrm>
            <a:custGeom>
              <a:rect b="b" l="l" r="r" t="t"/>
              <a:pathLst>
                <a:path extrusionOk="0" h="11014" w="10883">
                  <a:moveTo>
                    <a:pt x="1406" y="1417"/>
                  </a:moveTo>
                  <a:cubicBezTo>
                    <a:pt x="1406" y="1596"/>
                    <a:pt x="1441" y="1762"/>
                    <a:pt x="1525" y="1905"/>
                  </a:cubicBezTo>
                  <a:lnTo>
                    <a:pt x="465" y="1905"/>
                  </a:lnTo>
                  <a:cubicBezTo>
                    <a:pt x="393" y="1905"/>
                    <a:pt x="334" y="1846"/>
                    <a:pt x="334" y="1774"/>
                  </a:cubicBezTo>
                  <a:cubicBezTo>
                    <a:pt x="334" y="1715"/>
                    <a:pt x="370" y="1667"/>
                    <a:pt x="429" y="1655"/>
                  </a:cubicBezTo>
                  <a:lnTo>
                    <a:pt x="1406" y="1417"/>
                  </a:lnTo>
                  <a:close/>
                  <a:moveTo>
                    <a:pt x="2751" y="334"/>
                  </a:moveTo>
                  <a:cubicBezTo>
                    <a:pt x="3334" y="334"/>
                    <a:pt x="3799" y="810"/>
                    <a:pt x="3799" y="1369"/>
                  </a:cubicBezTo>
                  <a:lnTo>
                    <a:pt x="3799" y="3453"/>
                  </a:lnTo>
                  <a:cubicBezTo>
                    <a:pt x="3287" y="3429"/>
                    <a:pt x="2953" y="3274"/>
                    <a:pt x="2799" y="3203"/>
                  </a:cubicBezTo>
                  <a:cubicBezTo>
                    <a:pt x="2870" y="2965"/>
                    <a:pt x="2918" y="2715"/>
                    <a:pt x="2918" y="2417"/>
                  </a:cubicBezTo>
                  <a:cubicBezTo>
                    <a:pt x="2918" y="2322"/>
                    <a:pt x="2846" y="2250"/>
                    <a:pt x="2751" y="2250"/>
                  </a:cubicBezTo>
                  <a:lnTo>
                    <a:pt x="2596" y="2250"/>
                  </a:lnTo>
                  <a:cubicBezTo>
                    <a:pt x="2120" y="2250"/>
                    <a:pt x="1715" y="1869"/>
                    <a:pt x="1715" y="1369"/>
                  </a:cubicBezTo>
                  <a:cubicBezTo>
                    <a:pt x="1715" y="798"/>
                    <a:pt x="2191" y="334"/>
                    <a:pt x="2751" y="334"/>
                  </a:cubicBezTo>
                  <a:close/>
                  <a:moveTo>
                    <a:pt x="2691" y="3501"/>
                  </a:moveTo>
                  <a:cubicBezTo>
                    <a:pt x="2882" y="3608"/>
                    <a:pt x="3275" y="3751"/>
                    <a:pt x="3811" y="3774"/>
                  </a:cubicBezTo>
                  <a:lnTo>
                    <a:pt x="3811" y="4310"/>
                  </a:lnTo>
                  <a:cubicBezTo>
                    <a:pt x="3811" y="4394"/>
                    <a:pt x="3870" y="4453"/>
                    <a:pt x="3965" y="4465"/>
                  </a:cubicBezTo>
                  <a:cubicBezTo>
                    <a:pt x="5156" y="4548"/>
                    <a:pt x="6251" y="4822"/>
                    <a:pt x="7204" y="5287"/>
                  </a:cubicBezTo>
                  <a:cubicBezTo>
                    <a:pt x="7966" y="5656"/>
                    <a:pt x="8645" y="6168"/>
                    <a:pt x="9216" y="6775"/>
                  </a:cubicBezTo>
                  <a:cubicBezTo>
                    <a:pt x="9930" y="7537"/>
                    <a:pt x="10299" y="8275"/>
                    <a:pt x="10466" y="8620"/>
                  </a:cubicBezTo>
                  <a:cubicBezTo>
                    <a:pt x="6025" y="8608"/>
                    <a:pt x="4203" y="7584"/>
                    <a:pt x="3453" y="6727"/>
                  </a:cubicBezTo>
                  <a:cubicBezTo>
                    <a:pt x="3156" y="6394"/>
                    <a:pt x="3025" y="6060"/>
                    <a:pt x="2965" y="5834"/>
                  </a:cubicBezTo>
                  <a:lnTo>
                    <a:pt x="2965" y="5834"/>
                  </a:lnTo>
                  <a:cubicBezTo>
                    <a:pt x="4061" y="6989"/>
                    <a:pt x="5549" y="7251"/>
                    <a:pt x="6716" y="7251"/>
                  </a:cubicBezTo>
                  <a:cubicBezTo>
                    <a:pt x="7037" y="7251"/>
                    <a:pt x="7359" y="7239"/>
                    <a:pt x="7609" y="7203"/>
                  </a:cubicBezTo>
                  <a:cubicBezTo>
                    <a:pt x="7692" y="7192"/>
                    <a:pt x="7752" y="7120"/>
                    <a:pt x="7752" y="7025"/>
                  </a:cubicBezTo>
                  <a:cubicBezTo>
                    <a:pt x="7752" y="6942"/>
                    <a:pt x="7668" y="6882"/>
                    <a:pt x="7573" y="6882"/>
                  </a:cubicBezTo>
                  <a:cubicBezTo>
                    <a:pt x="7327" y="6909"/>
                    <a:pt x="7039" y="6929"/>
                    <a:pt x="6725" y="6929"/>
                  </a:cubicBezTo>
                  <a:cubicBezTo>
                    <a:pt x="5519" y="6929"/>
                    <a:pt x="3933" y="6628"/>
                    <a:pt x="2894" y="5239"/>
                  </a:cubicBezTo>
                  <a:cubicBezTo>
                    <a:pt x="2858" y="5215"/>
                    <a:pt x="2834" y="5179"/>
                    <a:pt x="2787" y="5179"/>
                  </a:cubicBezTo>
                  <a:cubicBezTo>
                    <a:pt x="2779" y="5178"/>
                    <a:pt x="2771" y="5178"/>
                    <a:pt x="2763" y="5178"/>
                  </a:cubicBezTo>
                  <a:cubicBezTo>
                    <a:pt x="2680" y="5178"/>
                    <a:pt x="2619" y="5235"/>
                    <a:pt x="2608" y="5322"/>
                  </a:cubicBezTo>
                  <a:cubicBezTo>
                    <a:pt x="2608" y="5346"/>
                    <a:pt x="2501" y="6108"/>
                    <a:pt x="3203" y="6930"/>
                  </a:cubicBezTo>
                  <a:cubicBezTo>
                    <a:pt x="3703" y="7501"/>
                    <a:pt x="4477" y="7977"/>
                    <a:pt x="5525" y="8311"/>
                  </a:cubicBezTo>
                  <a:cubicBezTo>
                    <a:pt x="6716" y="8692"/>
                    <a:pt x="8228" y="8906"/>
                    <a:pt x="10049" y="8954"/>
                  </a:cubicBezTo>
                  <a:cubicBezTo>
                    <a:pt x="10097" y="9097"/>
                    <a:pt x="10133" y="9228"/>
                    <a:pt x="10157" y="9323"/>
                  </a:cubicBezTo>
                  <a:lnTo>
                    <a:pt x="7418" y="9323"/>
                  </a:lnTo>
                  <a:cubicBezTo>
                    <a:pt x="5299" y="9323"/>
                    <a:pt x="3703" y="8918"/>
                    <a:pt x="2679" y="8144"/>
                  </a:cubicBezTo>
                  <a:cubicBezTo>
                    <a:pt x="1679" y="7382"/>
                    <a:pt x="1536" y="6489"/>
                    <a:pt x="1536" y="6037"/>
                  </a:cubicBezTo>
                  <a:cubicBezTo>
                    <a:pt x="1536" y="5406"/>
                    <a:pt x="1846" y="4929"/>
                    <a:pt x="2179" y="4429"/>
                  </a:cubicBezTo>
                  <a:cubicBezTo>
                    <a:pt x="2370" y="4132"/>
                    <a:pt x="2549" y="3846"/>
                    <a:pt x="2691" y="3501"/>
                  </a:cubicBezTo>
                  <a:close/>
                  <a:moveTo>
                    <a:pt x="4989" y="9442"/>
                  </a:moveTo>
                  <a:cubicBezTo>
                    <a:pt x="5108" y="9466"/>
                    <a:pt x="5227" y="9489"/>
                    <a:pt x="5358" y="9501"/>
                  </a:cubicBezTo>
                  <a:lnTo>
                    <a:pt x="5358" y="10704"/>
                  </a:lnTo>
                  <a:lnTo>
                    <a:pt x="4989" y="10704"/>
                  </a:lnTo>
                  <a:lnTo>
                    <a:pt x="4989" y="9442"/>
                  </a:lnTo>
                  <a:close/>
                  <a:moveTo>
                    <a:pt x="2751" y="0"/>
                  </a:moveTo>
                  <a:cubicBezTo>
                    <a:pt x="2096" y="0"/>
                    <a:pt x="1560" y="465"/>
                    <a:pt x="1417" y="1060"/>
                  </a:cubicBezTo>
                  <a:lnTo>
                    <a:pt x="346" y="1334"/>
                  </a:lnTo>
                  <a:cubicBezTo>
                    <a:pt x="132" y="1369"/>
                    <a:pt x="1" y="1572"/>
                    <a:pt x="1" y="1762"/>
                  </a:cubicBezTo>
                  <a:cubicBezTo>
                    <a:pt x="1" y="2012"/>
                    <a:pt x="215" y="2203"/>
                    <a:pt x="453" y="2203"/>
                  </a:cubicBezTo>
                  <a:lnTo>
                    <a:pt x="1727" y="2203"/>
                  </a:lnTo>
                  <a:cubicBezTo>
                    <a:pt x="1953" y="2417"/>
                    <a:pt x="2239" y="2548"/>
                    <a:pt x="2560" y="2548"/>
                  </a:cubicBezTo>
                  <a:cubicBezTo>
                    <a:pt x="2513" y="3215"/>
                    <a:pt x="2191" y="3727"/>
                    <a:pt x="1882" y="4227"/>
                  </a:cubicBezTo>
                  <a:cubicBezTo>
                    <a:pt x="1536" y="4751"/>
                    <a:pt x="1191" y="5298"/>
                    <a:pt x="1191" y="6013"/>
                  </a:cubicBezTo>
                  <a:cubicBezTo>
                    <a:pt x="1191" y="6418"/>
                    <a:pt x="1298" y="6834"/>
                    <a:pt x="1477" y="7203"/>
                  </a:cubicBezTo>
                  <a:cubicBezTo>
                    <a:pt x="1703" y="7656"/>
                    <a:pt x="2025" y="8061"/>
                    <a:pt x="2477" y="8382"/>
                  </a:cubicBezTo>
                  <a:cubicBezTo>
                    <a:pt x="3037" y="8811"/>
                    <a:pt x="3763" y="9144"/>
                    <a:pt x="4644" y="9347"/>
                  </a:cubicBezTo>
                  <a:lnTo>
                    <a:pt x="4644" y="10692"/>
                  </a:lnTo>
                  <a:lnTo>
                    <a:pt x="3608" y="10692"/>
                  </a:lnTo>
                  <a:cubicBezTo>
                    <a:pt x="3513" y="10692"/>
                    <a:pt x="3441" y="10763"/>
                    <a:pt x="3441" y="10859"/>
                  </a:cubicBezTo>
                  <a:cubicBezTo>
                    <a:pt x="3441" y="10942"/>
                    <a:pt x="3513" y="11013"/>
                    <a:pt x="3608" y="11013"/>
                  </a:cubicBezTo>
                  <a:lnTo>
                    <a:pt x="5847" y="11013"/>
                  </a:lnTo>
                  <a:cubicBezTo>
                    <a:pt x="5942" y="11013"/>
                    <a:pt x="6013" y="10942"/>
                    <a:pt x="6013" y="10859"/>
                  </a:cubicBezTo>
                  <a:cubicBezTo>
                    <a:pt x="6013" y="10763"/>
                    <a:pt x="5942" y="10692"/>
                    <a:pt x="5847" y="10692"/>
                  </a:cubicBezTo>
                  <a:lnTo>
                    <a:pt x="5668" y="10692"/>
                  </a:lnTo>
                  <a:lnTo>
                    <a:pt x="5668" y="9525"/>
                  </a:lnTo>
                  <a:cubicBezTo>
                    <a:pt x="6204" y="9609"/>
                    <a:pt x="6787" y="9632"/>
                    <a:pt x="7418" y="9632"/>
                  </a:cubicBezTo>
                  <a:lnTo>
                    <a:pt x="10347" y="9632"/>
                  </a:lnTo>
                  <a:cubicBezTo>
                    <a:pt x="10395" y="9632"/>
                    <a:pt x="10430" y="9620"/>
                    <a:pt x="10466" y="9573"/>
                  </a:cubicBezTo>
                  <a:cubicBezTo>
                    <a:pt x="10490" y="9549"/>
                    <a:pt x="10514" y="9501"/>
                    <a:pt x="10514" y="9442"/>
                  </a:cubicBezTo>
                  <a:cubicBezTo>
                    <a:pt x="10514" y="9430"/>
                    <a:pt x="10478" y="9251"/>
                    <a:pt x="10395" y="8930"/>
                  </a:cubicBezTo>
                  <a:lnTo>
                    <a:pt x="10704" y="8930"/>
                  </a:lnTo>
                  <a:cubicBezTo>
                    <a:pt x="10740" y="8930"/>
                    <a:pt x="10811" y="8906"/>
                    <a:pt x="10835" y="8858"/>
                  </a:cubicBezTo>
                  <a:cubicBezTo>
                    <a:pt x="10871" y="8847"/>
                    <a:pt x="10883" y="8799"/>
                    <a:pt x="10847" y="8739"/>
                  </a:cubicBezTo>
                  <a:cubicBezTo>
                    <a:pt x="10835" y="8692"/>
                    <a:pt x="10478" y="7656"/>
                    <a:pt x="9454" y="6572"/>
                  </a:cubicBezTo>
                  <a:cubicBezTo>
                    <a:pt x="8859" y="5930"/>
                    <a:pt x="8144" y="5406"/>
                    <a:pt x="7335" y="5001"/>
                  </a:cubicBezTo>
                  <a:cubicBezTo>
                    <a:pt x="6382" y="4525"/>
                    <a:pt x="5299" y="4239"/>
                    <a:pt x="4120" y="4155"/>
                  </a:cubicBezTo>
                  <a:lnTo>
                    <a:pt x="4120" y="1369"/>
                  </a:lnTo>
                  <a:cubicBezTo>
                    <a:pt x="4120" y="619"/>
                    <a:pt x="3513"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8" name="Google Shape;18168;p64"/>
            <p:cNvSpPr/>
            <p:nvPr/>
          </p:nvSpPr>
          <p:spPr>
            <a:xfrm>
              <a:off x="7155597" y="2179538"/>
              <a:ext cx="18336" cy="11904"/>
            </a:xfrm>
            <a:custGeom>
              <a:rect b="b" l="l" r="r" t="t"/>
              <a:pathLst>
                <a:path extrusionOk="0" h="372" w="573">
                  <a:moveTo>
                    <a:pt x="389" y="0"/>
                  </a:moveTo>
                  <a:cubicBezTo>
                    <a:pt x="378" y="0"/>
                    <a:pt x="368" y="1"/>
                    <a:pt x="358" y="2"/>
                  </a:cubicBezTo>
                  <a:cubicBezTo>
                    <a:pt x="358" y="2"/>
                    <a:pt x="286" y="14"/>
                    <a:pt x="156" y="50"/>
                  </a:cubicBezTo>
                  <a:cubicBezTo>
                    <a:pt x="60" y="62"/>
                    <a:pt x="1" y="157"/>
                    <a:pt x="36" y="240"/>
                  </a:cubicBezTo>
                  <a:cubicBezTo>
                    <a:pt x="48" y="312"/>
                    <a:pt x="120" y="371"/>
                    <a:pt x="203" y="371"/>
                  </a:cubicBezTo>
                  <a:lnTo>
                    <a:pt x="227" y="371"/>
                  </a:lnTo>
                  <a:cubicBezTo>
                    <a:pt x="382" y="348"/>
                    <a:pt x="453" y="312"/>
                    <a:pt x="453" y="312"/>
                  </a:cubicBezTo>
                  <a:cubicBezTo>
                    <a:pt x="525" y="300"/>
                    <a:pt x="572" y="217"/>
                    <a:pt x="560" y="121"/>
                  </a:cubicBezTo>
                  <a:cubicBezTo>
                    <a:pt x="529" y="38"/>
                    <a:pt x="461" y="0"/>
                    <a:pt x="3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9" name="Google Shape;18169;p64"/>
            <p:cNvSpPr/>
            <p:nvPr/>
          </p:nvSpPr>
          <p:spPr>
            <a:xfrm>
              <a:off x="6962829" y="1987186"/>
              <a:ext cx="32416" cy="32416"/>
            </a:xfrm>
            <a:custGeom>
              <a:rect b="b" l="l" r="r" t="t"/>
              <a:pathLst>
                <a:path extrusionOk="0" h="1013" w="1013">
                  <a:moveTo>
                    <a:pt x="512" y="334"/>
                  </a:moveTo>
                  <a:cubicBezTo>
                    <a:pt x="607" y="334"/>
                    <a:pt x="691" y="417"/>
                    <a:pt x="691" y="513"/>
                  </a:cubicBezTo>
                  <a:cubicBezTo>
                    <a:pt x="691" y="596"/>
                    <a:pt x="607" y="691"/>
                    <a:pt x="512" y="691"/>
                  </a:cubicBezTo>
                  <a:cubicBezTo>
                    <a:pt x="405" y="691"/>
                    <a:pt x="334" y="596"/>
                    <a:pt x="334" y="513"/>
                  </a:cubicBezTo>
                  <a:cubicBezTo>
                    <a:pt x="334" y="417"/>
                    <a:pt x="417" y="334"/>
                    <a:pt x="512" y="334"/>
                  </a:cubicBezTo>
                  <a:close/>
                  <a:moveTo>
                    <a:pt x="512" y="1"/>
                  </a:moveTo>
                  <a:cubicBezTo>
                    <a:pt x="226" y="1"/>
                    <a:pt x="0" y="227"/>
                    <a:pt x="0" y="513"/>
                  </a:cubicBezTo>
                  <a:cubicBezTo>
                    <a:pt x="0" y="786"/>
                    <a:pt x="226" y="1013"/>
                    <a:pt x="512" y="1013"/>
                  </a:cubicBezTo>
                  <a:cubicBezTo>
                    <a:pt x="786" y="1013"/>
                    <a:pt x="1012" y="786"/>
                    <a:pt x="1012" y="513"/>
                  </a:cubicBezTo>
                  <a:cubicBezTo>
                    <a:pt x="1012" y="227"/>
                    <a:pt x="786"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70" name="Google Shape;18170;p64"/>
          <p:cNvGrpSpPr/>
          <p:nvPr/>
        </p:nvGrpSpPr>
        <p:grpSpPr>
          <a:xfrm>
            <a:off x="7962128" y="2091578"/>
            <a:ext cx="355136" cy="303328"/>
            <a:chOff x="7989997" y="2015378"/>
            <a:chExt cx="355136" cy="303328"/>
          </a:xfrm>
        </p:grpSpPr>
        <p:sp>
          <p:nvSpPr>
            <p:cNvPr id="18171" name="Google Shape;18171;p64"/>
            <p:cNvSpPr/>
            <p:nvPr/>
          </p:nvSpPr>
          <p:spPr>
            <a:xfrm>
              <a:off x="8052109" y="2080530"/>
              <a:ext cx="43840" cy="49568"/>
            </a:xfrm>
            <a:custGeom>
              <a:rect b="b" l="l" r="r" t="t"/>
              <a:pathLst>
                <a:path extrusionOk="0" h="1549" w="1370">
                  <a:moveTo>
                    <a:pt x="679" y="1"/>
                  </a:moveTo>
                  <a:cubicBezTo>
                    <a:pt x="310" y="1"/>
                    <a:pt x="0" y="298"/>
                    <a:pt x="0" y="691"/>
                  </a:cubicBezTo>
                  <a:lnTo>
                    <a:pt x="0" y="870"/>
                  </a:lnTo>
                  <a:cubicBezTo>
                    <a:pt x="0" y="1239"/>
                    <a:pt x="298" y="1549"/>
                    <a:pt x="679" y="1549"/>
                  </a:cubicBezTo>
                  <a:cubicBezTo>
                    <a:pt x="1072" y="1549"/>
                    <a:pt x="1369" y="1251"/>
                    <a:pt x="1369" y="870"/>
                  </a:cubicBezTo>
                  <a:lnTo>
                    <a:pt x="1369" y="691"/>
                  </a:lnTo>
                  <a:cubicBezTo>
                    <a:pt x="1369" y="596"/>
                    <a:pt x="1298" y="525"/>
                    <a:pt x="1203" y="525"/>
                  </a:cubicBezTo>
                  <a:cubicBezTo>
                    <a:pt x="1119" y="525"/>
                    <a:pt x="1036" y="596"/>
                    <a:pt x="1036" y="691"/>
                  </a:cubicBezTo>
                  <a:lnTo>
                    <a:pt x="1036" y="870"/>
                  </a:lnTo>
                  <a:cubicBezTo>
                    <a:pt x="1036" y="1060"/>
                    <a:pt x="881" y="1227"/>
                    <a:pt x="679" y="1227"/>
                  </a:cubicBezTo>
                  <a:cubicBezTo>
                    <a:pt x="488" y="1227"/>
                    <a:pt x="322" y="1060"/>
                    <a:pt x="322" y="870"/>
                  </a:cubicBezTo>
                  <a:lnTo>
                    <a:pt x="322" y="691"/>
                  </a:lnTo>
                  <a:cubicBezTo>
                    <a:pt x="322" y="489"/>
                    <a:pt x="488" y="334"/>
                    <a:pt x="679" y="334"/>
                  </a:cubicBezTo>
                  <a:cubicBezTo>
                    <a:pt x="774" y="334"/>
                    <a:pt x="845" y="251"/>
                    <a:pt x="845" y="167"/>
                  </a:cubicBezTo>
                  <a:cubicBezTo>
                    <a:pt x="845"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2" name="Google Shape;18172;p64"/>
            <p:cNvSpPr/>
            <p:nvPr/>
          </p:nvSpPr>
          <p:spPr>
            <a:xfrm>
              <a:off x="7989997" y="2015378"/>
              <a:ext cx="355136" cy="303328"/>
            </a:xfrm>
            <a:custGeom>
              <a:rect b="b" l="l" r="r" t="t"/>
              <a:pathLst>
                <a:path extrusionOk="0" h="9479" w="11098">
                  <a:moveTo>
                    <a:pt x="1001" y="3096"/>
                  </a:moveTo>
                  <a:cubicBezTo>
                    <a:pt x="977" y="3180"/>
                    <a:pt x="953" y="3287"/>
                    <a:pt x="941" y="3394"/>
                  </a:cubicBezTo>
                  <a:cubicBezTo>
                    <a:pt x="929" y="3465"/>
                    <a:pt x="929" y="3525"/>
                    <a:pt x="929" y="3596"/>
                  </a:cubicBezTo>
                  <a:lnTo>
                    <a:pt x="536" y="3287"/>
                  </a:lnTo>
                  <a:lnTo>
                    <a:pt x="1001" y="3096"/>
                  </a:lnTo>
                  <a:close/>
                  <a:moveTo>
                    <a:pt x="4430" y="322"/>
                  </a:moveTo>
                  <a:lnTo>
                    <a:pt x="4132" y="703"/>
                  </a:lnTo>
                  <a:cubicBezTo>
                    <a:pt x="4096" y="739"/>
                    <a:pt x="4084" y="798"/>
                    <a:pt x="4096" y="846"/>
                  </a:cubicBezTo>
                  <a:cubicBezTo>
                    <a:pt x="4108" y="894"/>
                    <a:pt x="4156" y="941"/>
                    <a:pt x="4215" y="953"/>
                  </a:cubicBezTo>
                  <a:cubicBezTo>
                    <a:pt x="4906" y="1120"/>
                    <a:pt x="5501" y="1549"/>
                    <a:pt x="5882" y="2191"/>
                  </a:cubicBezTo>
                  <a:cubicBezTo>
                    <a:pt x="6335" y="2906"/>
                    <a:pt x="6811" y="3465"/>
                    <a:pt x="7311" y="3870"/>
                  </a:cubicBezTo>
                  <a:cubicBezTo>
                    <a:pt x="7728" y="4192"/>
                    <a:pt x="8144" y="4406"/>
                    <a:pt x="8573" y="4513"/>
                  </a:cubicBezTo>
                  <a:cubicBezTo>
                    <a:pt x="8785" y="4559"/>
                    <a:pt x="8969" y="4577"/>
                    <a:pt x="9129" y="4577"/>
                  </a:cubicBezTo>
                  <a:cubicBezTo>
                    <a:pt x="9176" y="4577"/>
                    <a:pt x="9221" y="4575"/>
                    <a:pt x="9263" y="4573"/>
                  </a:cubicBezTo>
                  <a:lnTo>
                    <a:pt x="9263" y="4573"/>
                  </a:lnTo>
                  <a:cubicBezTo>
                    <a:pt x="8656" y="5120"/>
                    <a:pt x="8061" y="5501"/>
                    <a:pt x="7478" y="5704"/>
                  </a:cubicBezTo>
                  <a:cubicBezTo>
                    <a:pt x="7161" y="5811"/>
                    <a:pt x="6852" y="5865"/>
                    <a:pt x="6558" y="5865"/>
                  </a:cubicBezTo>
                  <a:cubicBezTo>
                    <a:pt x="6299" y="5865"/>
                    <a:pt x="6051" y="5823"/>
                    <a:pt x="5823" y="5740"/>
                  </a:cubicBezTo>
                  <a:cubicBezTo>
                    <a:pt x="5537" y="5644"/>
                    <a:pt x="5287" y="5490"/>
                    <a:pt x="5096" y="5287"/>
                  </a:cubicBezTo>
                  <a:lnTo>
                    <a:pt x="5096" y="5287"/>
                  </a:lnTo>
                  <a:cubicBezTo>
                    <a:pt x="5346" y="5418"/>
                    <a:pt x="5632" y="5490"/>
                    <a:pt x="5977" y="5525"/>
                  </a:cubicBezTo>
                  <a:cubicBezTo>
                    <a:pt x="6049" y="5525"/>
                    <a:pt x="6120" y="5537"/>
                    <a:pt x="6192" y="5537"/>
                  </a:cubicBezTo>
                  <a:cubicBezTo>
                    <a:pt x="6477" y="5537"/>
                    <a:pt x="6775" y="5501"/>
                    <a:pt x="7061" y="5430"/>
                  </a:cubicBezTo>
                  <a:cubicBezTo>
                    <a:pt x="7144" y="5418"/>
                    <a:pt x="7192" y="5323"/>
                    <a:pt x="7180" y="5239"/>
                  </a:cubicBezTo>
                  <a:cubicBezTo>
                    <a:pt x="7169" y="5156"/>
                    <a:pt x="7095" y="5118"/>
                    <a:pt x="7021" y="5118"/>
                  </a:cubicBezTo>
                  <a:cubicBezTo>
                    <a:pt x="7010" y="5118"/>
                    <a:pt x="7000" y="5119"/>
                    <a:pt x="6989" y="5120"/>
                  </a:cubicBezTo>
                  <a:cubicBezTo>
                    <a:pt x="6717" y="5185"/>
                    <a:pt x="6450" y="5217"/>
                    <a:pt x="6201" y="5217"/>
                  </a:cubicBezTo>
                  <a:cubicBezTo>
                    <a:pt x="5763" y="5217"/>
                    <a:pt x="5377" y="5119"/>
                    <a:pt x="5096" y="4930"/>
                  </a:cubicBezTo>
                  <a:cubicBezTo>
                    <a:pt x="4763" y="4692"/>
                    <a:pt x="4584" y="4335"/>
                    <a:pt x="4537" y="3835"/>
                  </a:cubicBezTo>
                  <a:cubicBezTo>
                    <a:pt x="4584" y="3334"/>
                    <a:pt x="4870" y="2918"/>
                    <a:pt x="5346" y="2644"/>
                  </a:cubicBezTo>
                  <a:cubicBezTo>
                    <a:pt x="5418" y="2608"/>
                    <a:pt x="5453" y="2501"/>
                    <a:pt x="5406" y="2430"/>
                  </a:cubicBezTo>
                  <a:cubicBezTo>
                    <a:pt x="5375" y="2375"/>
                    <a:pt x="5323" y="2346"/>
                    <a:pt x="5267" y="2346"/>
                  </a:cubicBezTo>
                  <a:cubicBezTo>
                    <a:pt x="5238" y="2346"/>
                    <a:pt x="5208" y="2354"/>
                    <a:pt x="5180" y="2370"/>
                  </a:cubicBezTo>
                  <a:cubicBezTo>
                    <a:pt x="4513" y="2751"/>
                    <a:pt x="4156" y="3418"/>
                    <a:pt x="4215" y="4168"/>
                  </a:cubicBezTo>
                  <a:cubicBezTo>
                    <a:pt x="4287" y="5013"/>
                    <a:pt x="4870" y="5763"/>
                    <a:pt x="5704" y="6061"/>
                  </a:cubicBezTo>
                  <a:cubicBezTo>
                    <a:pt x="5969" y="6149"/>
                    <a:pt x="6247" y="6194"/>
                    <a:pt x="6537" y="6194"/>
                  </a:cubicBezTo>
                  <a:cubicBezTo>
                    <a:pt x="6871" y="6194"/>
                    <a:pt x="7221" y="6135"/>
                    <a:pt x="7585" y="6013"/>
                  </a:cubicBezTo>
                  <a:cubicBezTo>
                    <a:pt x="8061" y="5847"/>
                    <a:pt x="8537" y="5585"/>
                    <a:pt x="9025" y="5192"/>
                  </a:cubicBezTo>
                  <a:lnTo>
                    <a:pt x="9049" y="5192"/>
                  </a:lnTo>
                  <a:cubicBezTo>
                    <a:pt x="9197" y="5214"/>
                    <a:pt x="9338" y="5224"/>
                    <a:pt x="9472" y="5224"/>
                  </a:cubicBezTo>
                  <a:cubicBezTo>
                    <a:pt x="9973" y="5224"/>
                    <a:pt x="10372" y="5085"/>
                    <a:pt x="10645" y="4954"/>
                  </a:cubicBezTo>
                  <a:lnTo>
                    <a:pt x="10645" y="4954"/>
                  </a:lnTo>
                  <a:cubicBezTo>
                    <a:pt x="9990" y="6799"/>
                    <a:pt x="8061" y="8097"/>
                    <a:pt x="5918" y="8097"/>
                  </a:cubicBezTo>
                  <a:cubicBezTo>
                    <a:pt x="4430" y="8097"/>
                    <a:pt x="3072" y="7549"/>
                    <a:pt x="2203" y="6561"/>
                  </a:cubicBezTo>
                  <a:cubicBezTo>
                    <a:pt x="1453" y="5716"/>
                    <a:pt x="1132" y="4644"/>
                    <a:pt x="1274" y="3442"/>
                  </a:cubicBezTo>
                  <a:cubicBezTo>
                    <a:pt x="1370" y="2703"/>
                    <a:pt x="1632" y="2096"/>
                    <a:pt x="2013" y="1608"/>
                  </a:cubicBezTo>
                  <a:cubicBezTo>
                    <a:pt x="2322" y="1215"/>
                    <a:pt x="2715" y="906"/>
                    <a:pt x="3191" y="679"/>
                  </a:cubicBezTo>
                  <a:cubicBezTo>
                    <a:pt x="3668" y="465"/>
                    <a:pt x="4132" y="370"/>
                    <a:pt x="4430" y="322"/>
                  </a:cubicBezTo>
                  <a:close/>
                  <a:moveTo>
                    <a:pt x="5989" y="8407"/>
                  </a:moveTo>
                  <a:lnTo>
                    <a:pt x="5632" y="9121"/>
                  </a:lnTo>
                  <a:lnTo>
                    <a:pt x="5299" y="9121"/>
                  </a:lnTo>
                  <a:lnTo>
                    <a:pt x="5656" y="8407"/>
                  </a:lnTo>
                  <a:close/>
                  <a:moveTo>
                    <a:pt x="4715" y="1"/>
                  </a:moveTo>
                  <a:cubicBezTo>
                    <a:pt x="4605" y="1"/>
                    <a:pt x="3846" y="11"/>
                    <a:pt x="3013" y="406"/>
                  </a:cubicBezTo>
                  <a:cubicBezTo>
                    <a:pt x="2489" y="644"/>
                    <a:pt x="2060" y="977"/>
                    <a:pt x="1715" y="1418"/>
                  </a:cubicBezTo>
                  <a:cubicBezTo>
                    <a:pt x="1417" y="1787"/>
                    <a:pt x="1191" y="2215"/>
                    <a:pt x="1060" y="2727"/>
                  </a:cubicBezTo>
                  <a:lnTo>
                    <a:pt x="119" y="3120"/>
                  </a:lnTo>
                  <a:cubicBezTo>
                    <a:pt x="60" y="3144"/>
                    <a:pt x="36" y="3204"/>
                    <a:pt x="24" y="3263"/>
                  </a:cubicBezTo>
                  <a:cubicBezTo>
                    <a:pt x="0" y="3323"/>
                    <a:pt x="36" y="3382"/>
                    <a:pt x="84" y="3406"/>
                  </a:cubicBezTo>
                  <a:lnTo>
                    <a:pt x="870" y="4037"/>
                  </a:lnTo>
                  <a:cubicBezTo>
                    <a:pt x="881" y="5085"/>
                    <a:pt x="1239" y="6037"/>
                    <a:pt x="1929" y="6799"/>
                  </a:cubicBezTo>
                  <a:cubicBezTo>
                    <a:pt x="2739" y="7704"/>
                    <a:pt x="3929" y="8276"/>
                    <a:pt x="5275" y="8407"/>
                  </a:cubicBezTo>
                  <a:lnTo>
                    <a:pt x="4906" y="9157"/>
                  </a:lnTo>
                  <a:lnTo>
                    <a:pt x="3965" y="9157"/>
                  </a:lnTo>
                  <a:cubicBezTo>
                    <a:pt x="3870" y="9157"/>
                    <a:pt x="3799" y="9228"/>
                    <a:pt x="3799" y="9311"/>
                  </a:cubicBezTo>
                  <a:cubicBezTo>
                    <a:pt x="3799" y="9407"/>
                    <a:pt x="3870" y="9478"/>
                    <a:pt x="3965" y="9478"/>
                  </a:cubicBezTo>
                  <a:lnTo>
                    <a:pt x="6370" y="9478"/>
                  </a:lnTo>
                  <a:cubicBezTo>
                    <a:pt x="6466" y="9478"/>
                    <a:pt x="6537" y="9407"/>
                    <a:pt x="6537" y="9311"/>
                  </a:cubicBezTo>
                  <a:cubicBezTo>
                    <a:pt x="6537" y="9228"/>
                    <a:pt x="6466" y="9157"/>
                    <a:pt x="6370" y="9157"/>
                  </a:cubicBezTo>
                  <a:lnTo>
                    <a:pt x="5942" y="9157"/>
                  </a:lnTo>
                  <a:lnTo>
                    <a:pt x="6311" y="8418"/>
                  </a:lnTo>
                  <a:cubicBezTo>
                    <a:pt x="7358" y="8335"/>
                    <a:pt x="8359" y="7978"/>
                    <a:pt x="9168" y="7383"/>
                  </a:cubicBezTo>
                  <a:cubicBezTo>
                    <a:pt x="10109" y="6692"/>
                    <a:pt x="10764" y="5740"/>
                    <a:pt x="11014" y="4704"/>
                  </a:cubicBezTo>
                  <a:cubicBezTo>
                    <a:pt x="11097" y="4597"/>
                    <a:pt x="11061" y="4525"/>
                    <a:pt x="11002" y="4489"/>
                  </a:cubicBezTo>
                  <a:cubicBezTo>
                    <a:pt x="10978" y="4475"/>
                    <a:pt x="10953" y="4469"/>
                    <a:pt x="10927" y="4469"/>
                  </a:cubicBezTo>
                  <a:cubicBezTo>
                    <a:pt x="10888" y="4469"/>
                    <a:pt x="10847" y="4484"/>
                    <a:pt x="10811" y="4513"/>
                  </a:cubicBezTo>
                  <a:cubicBezTo>
                    <a:pt x="10811" y="4513"/>
                    <a:pt x="10258" y="4931"/>
                    <a:pt x="9416" y="4931"/>
                  </a:cubicBezTo>
                  <a:cubicBezTo>
                    <a:pt x="9393" y="4931"/>
                    <a:pt x="9370" y="4931"/>
                    <a:pt x="9347" y="4930"/>
                  </a:cubicBezTo>
                  <a:cubicBezTo>
                    <a:pt x="9525" y="4775"/>
                    <a:pt x="9692" y="4608"/>
                    <a:pt x="9871" y="4430"/>
                  </a:cubicBezTo>
                  <a:cubicBezTo>
                    <a:pt x="9930" y="4370"/>
                    <a:pt x="9930" y="4287"/>
                    <a:pt x="9883" y="4227"/>
                  </a:cubicBezTo>
                  <a:cubicBezTo>
                    <a:pt x="9857" y="4184"/>
                    <a:pt x="9800" y="4154"/>
                    <a:pt x="9747" y="4154"/>
                  </a:cubicBezTo>
                  <a:cubicBezTo>
                    <a:pt x="9728" y="4154"/>
                    <a:pt x="9708" y="4158"/>
                    <a:pt x="9692" y="4168"/>
                  </a:cubicBezTo>
                  <a:cubicBezTo>
                    <a:pt x="9692" y="4168"/>
                    <a:pt x="9472" y="4269"/>
                    <a:pt x="9104" y="4269"/>
                  </a:cubicBezTo>
                  <a:cubicBezTo>
                    <a:pt x="8966" y="4269"/>
                    <a:pt x="8808" y="4255"/>
                    <a:pt x="8632" y="4216"/>
                  </a:cubicBezTo>
                  <a:cubicBezTo>
                    <a:pt x="7537" y="3942"/>
                    <a:pt x="6668" y="2882"/>
                    <a:pt x="6132" y="2037"/>
                  </a:cubicBezTo>
                  <a:cubicBezTo>
                    <a:pt x="5751" y="1418"/>
                    <a:pt x="5168" y="953"/>
                    <a:pt x="4501" y="727"/>
                  </a:cubicBezTo>
                  <a:lnTo>
                    <a:pt x="4858" y="251"/>
                  </a:lnTo>
                  <a:cubicBezTo>
                    <a:pt x="4882" y="203"/>
                    <a:pt x="4906" y="132"/>
                    <a:pt x="4870" y="84"/>
                  </a:cubicBezTo>
                  <a:cubicBezTo>
                    <a:pt x="4846" y="25"/>
                    <a:pt x="4799" y="1"/>
                    <a:pt x="4727" y="1"/>
                  </a:cubicBezTo>
                  <a:cubicBezTo>
                    <a:pt x="4725" y="1"/>
                    <a:pt x="4721" y="1"/>
                    <a:pt x="4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3" name="Google Shape;18173;p64"/>
            <p:cNvSpPr/>
            <p:nvPr/>
          </p:nvSpPr>
          <p:spPr>
            <a:xfrm>
              <a:off x="8229645" y="2166034"/>
              <a:ext cx="19456" cy="15872"/>
            </a:xfrm>
            <a:custGeom>
              <a:rect b="b" l="l" r="r" t="t"/>
              <a:pathLst>
                <a:path extrusionOk="0" h="496" w="608">
                  <a:moveTo>
                    <a:pt x="436" y="0"/>
                  </a:moveTo>
                  <a:cubicBezTo>
                    <a:pt x="399" y="0"/>
                    <a:pt x="362" y="15"/>
                    <a:pt x="334" y="43"/>
                  </a:cubicBezTo>
                  <a:cubicBezTo>
                    <a:pt x="274" y="79"/>
                    <a:pt x="191" y="139"/>
                    <a:pt x="108" y="186"/>
                  </a:cubicBezTo>
                  <a:cubicBezTo>
                    <a:pt x="36" y="234"/>
                    <a:pt x="0" y="317"/>
                    <a:pt x="36" y="412"/>
                  </a:cubicBezTo>
                  <a:cubicBezTo>
                    <a:pt x="60" y="472"/>
                    <a:pt x="120" y="496"/>
                    <a:pt x="179" y="496"/>
                  </a:cubicBezTo>
                  <a:cubicBezTo>
                    <a:pt x="215" y="496"/>
                    <a:pt x="227" y="496"/>
                    <a:pt x="250" y="484"/>
                  </a:cubicBezTo>
                  <a:cubicBezTo>
                    <a:pt x="370" y="424"/>
                    <a:pt x="477" y="365"/>
                    <a:pt x="548" y="293"/>
                  </a:cubicBezTo>
                  <a:cubicBezTo>
                    <a:pt x="596" y="222"/>
                    <a:pt x="608" y="115"/>
                    <a:pt x="548" y="55"/>
                  </a:cubicBezTo>
                  <a:cubicBezTo>
                    <a:pt x="517" y="18"/>
                    <a:pt x="476" y="0"/>
                    <a:pt x="4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74" name="Google Shape;18174;p64"/>
          <p:cNvGrpSpPr/>
          <p:nvPr/>
        </p:nvGrpSpPr>
        <p:grpSpPr>
          <a:xfrm>
            <a:off x="3570352" y="1585562"/>
            <a:ext cx="348640" cy="330784"/>
            <a:chOff x="3598221" y="1509362"/>
            <a:chExt cx="348640" cy="330784"/>
          </a:xfrm>
        </p:grpSpPr>
        <p:sp>
          <p:nvSpPr>
            <p:cNvPr id="18175" name="Google Shape;18175;p64"/>
            <p:cNvSpPr/>
            <p:nvPr/>
          </p:nvSpPr>
          <p:spPr>
            <a:xfrm>
              <a:off x="3739181" y="1603538"/>
              <a:ext cx="43456" cy="48032"/>
            </a:xfrm>
            <a:custGeom>
              <a:rect b="b" l="l" r="r" t="t"/>
              <a:pathLst>
                <a:path extrusionOk="0" h="1501" w="1358">
                  <a:moveTo>
                    <a:pt x="667" y="0"/>
                  </a:moveTo>
                  <a:cubicBezTo>
                    <a:pt x="298" y="0"/>
                    <a:pt x="0" y="298"/>
                    <a:pt x="0" y="667"/>
                  </a:cubicBezTo>
                  <a:lnTo>
                    <a:pt x="0" y="834"/>
                  </a:lnTo>
                  <a:cubicBezTo>
                    <a:pt x="0" y="1203"/>
                    <a:pt x="298" y="1500"/>
                    <a:pt x="667" y="1500"/>
                  </a:cubicBezTo>
                  <a:cubicBezTo>
                    <a:pt x="1036" y="1500"/>
                    <a:pt x="1334" y="1203"/>
                    <a:pt x="1334" y="834"/>
                  </a:cubicBezTo>
                  <a:lnTo>
                    <a:pt x="1334" y="667"/>
                  </a:lnTo>
                  <a:cubicBezTo>
                    <a:pt x="1358" y="595"/>
                    <a:pt x="1274" y="512"/>
                    <a:pt x="1191" y="512"/>
                  </a:cubicBezTo>
                  <a:cubicBezTo>
                    <a:pt x="1096" y="512"/>
                    <a:pt x="1024" y="595"/>
                    <a:pt x="1024" y="679"/>
                  </a:cubicBezTo>
                  <a:lnTo>
                    <a:pt x="1024" y="845"/>
                  </a:lnTo>
                  <a:cubicBezTo>
                    <a:pt x="1024" y="1036"/>
                    <a:pt x="858" y="1203"/>
                    <a:pt x="667" y="1203"/>
                  </a:cubicBezTo>
                  <a:cubicBezTo>
                    <a:pt x="477" y="1203"/>
                    <a:pt x="310" y="1036"/>
                    <a:pt x="310" y="845"/>
                  </a:cubicBezTo>
                  <a:lnTo>
                    <a:pt x="310" y="679"/>
                  </a:lnTo>
                  <a:cubicBezTo>
                    <a:pt x="310" y="488"/>
                    <a:pt x="477" y="322"/>
                    <a:pt x="667" y="322"/>
                  </a:cubicBezTo>
                  <a:cubicBezTo>
                    <a:pt x="762" y="322"/>
                    <a:pt x="834" y="250"/>
                    <a:pt x="834" y="155"/>
                  </a:cubicBezTo>
                  <a:cubicBezTo>
                    <a:pt x="834" y="72"/>
                    <a:pt x="762"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6" name="Google Shape;18176;p64"/>
            <p:cNvSpPr/>
            <p:nvPr/>
          </p:nvSpPr>
          <p:spPr>
            <a:xfrm>
              <a:off x="3619533" y="1709906"/>
              <a:ext cx="16416" cy="15584"/>
            </a:xfrm>
            <a:custGeom>
              <a:rect b="b" l="l" r="r" t="t"/>
              <a:pathLst>
                <a:path extrusionOk="0" h="487" w="513">
                  <a:moveTo>
                    <a:pt x="340" y="1"/>
                  </a:moveTo>
                  <a:cubicBezTo>
                    <a:pt x="298" y="1"/>
                    <a:pt x="257" y="16"/>
                    <a:pt x="227" y="46"/>
                  </a:cubicBezTo>
                  <a:lnTo>
                    <a:pt x="60" y="212"/>
                  </a:lnTo>
                  <a:cubicBezTo>
                    <a:pt x="1" y="272"/>
                    <a:pt x="1" y="379"/>
                    <a:pt x="60" y="438"/>
                  </a:cubicBezTo>
                  <a:cubicBezTo>
                    <a:pt x="96" y="462"/>
                    <a:pt x="132" y="486"/>
                    <a:pt x="179" y="486"/>
                  </a:cubicBezTo>
                  <a:cubicBezTo>
                    <a:pt x="227" y="486"/>
                    <a:pt x="251" y="462"/>
                    <a:pt x="298" y="438"/>
                  </a:cubicBezTo>
                  <a:lnTo>
                    <a:pt x="465" y="272"/>
                  </a:lnTo>
                  <a:cubicBezTo>
                    <a:pt x="513" y="212"/>
                    <a:pt x="513" y="105"/>
                    <a:pt x="453" y="46"/>
                  </a:cubicBezTo>
                  <a:cubicBezTo>
                    <a:pt x="423" y="16"/>
                    <a:pt x="382" y="1"/>
                    <a:pt x="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7" name="Google Shape;18177;p64"/>
            <p:cNvSpPr/>
            <p:nvPr/>
          </p:nvSpPr>
          <p:spPr>
            <a:xfrm>
              <a:off x="3598221" y="1509362"/>
              <a:ext cx="348640" cy="330784"/>
            </a:xfrm>
            <a:custGeom>
              <a:rect b="b" l="l" r="r" t="t"/>
              <a:pathLst>
                <a:path extrusionOk="0" h="10337" w="10895">
                  <a:moveTo>
                    <a:pt x="5489" y="586"/>
                  </a:moveTo>
                  <a:lnTo>
                    <a:pt x="5489" y="586"/>
                  </a:lnTo>
                  <a:cubicBezTo>
                    <a:pt x="5429" y="955"/>
                    <a:pt x="5441" y="1288"/>
                    <a:pt x="5477" y="1538"/>
                  </a:cubicBezTo>
                  <a:cubicBezTo>
                    <a:pt x="5382" y="1550"/>
                    <a:pt x="5239" y="1610"/>
                    <a:pt x="5013" y="1729"/>
                  </a:cubicBezTo>
                  <a:lnTo>
                    <a:pt x="4465" y="883"/>
                  </a:lnTo>
                  <a:cubicBezTo>
                    <a:pt x="4655" y="800"/>
                    <a:pt x="5013" y="657"/>
                    <a:pt x="5489" y="586"/>
                  </a:cubicBezTo>
                  <a:close/>
                  <a:moveTo>
                    <a:pt x="6560" y="538"/>
                  </a:moveTo>
                  <a:lnTo>
                    <a:pt x="6560" y="538"/>
                  </a:lnTo>
                  <a:cubicBezTo>
                    <a:pt x="7108" y="598"/>
                    <a:pt x="7680" y="776"/>
                    <a:pt x="8215" y="1062"/>
                  </a:cubicBezTo>
                  <a:cubicBezTo>
                    <a:pt x="8382" y="1157"/>
                    <a:pt x="8537" y="1241"/>
                    <a:pt x="8704" y="1348"/>
                  </a:cubicBezTo>
                  <a:cubicBezTo>
                    <a:pt x="8715" y="1407"/>
                    <a:pt x="8858" y="1967"/>
                    <a:pt x="8882" y="2729"/>
                  </a:cubicBezTo>
                  <a:cubicBezTo>
                    <a:pt x="8620" y="2479"/>
                    <a:pt x="8358" y="2264"/>
                    <a:pt x="8144" y="2122"/>
                  </a:cubicBezTo>
                  <a:cubicBezTo>
                    <a:pt x="7549" y="1705"/>
                    <a:pt x="7084" y="1550"/>
                    <a:pt x="6906" y="1502"/>
                  </a:cubicBezTo>
                  <a:cubicBezTo>
                    <a:pt x="6834" y="1074"/>
                    <a:pt x="6715" y="764"/>
                    <a:pt x="6560" y="538"/>
                  </a:cubicBezTo>
                  <a:close/>
                  <a:moveTo>
                    <a:pt x="9073" y="1610"/>
                  </a:moveTo>
                  <a:cubicBezTo>
                    <a:pt x="9466" y="1907"/>
                    <a:pt x="9835" y="2253"/>
                    <a:pt x="10192" y="2669"/>
                  </a:cubicBezTo>
                  <a:cubicBezTo>
                    <a:pt x="10180" y="3146"/>
                    <a:pt x="10120" y="3610"/>
                    <a:pt x="10025" y="4038"/>
                  </a:cubicBezTo>
                  <a:cubicBezTo>
                    <a:pt x="9751" y="3646"/>
                    <a:pt x="9466" y="3324"/>
                    <a:pt x="9192" y="3038"/>
                  </a:cubicBezTo>
                  <a:cubicBezTo>
                    <a:pt x="9216" y="2443"/>
                    <a:pt x="9132" y="1943"/>
                    <a:pt x="9073" y="1610"/>
                  </a:cubicBezTo>
                  <a:close/>
                  <a:moveTo>
                    <a:pt x="2465" y="4205"/>
                  </a:moveTo>
                  <a:cubicBezTo>
                    <a:pt x="2608" y="4396"/>
                    <a:pt x="3024" y="4812"/>
                    <a:pt x="4179" y="4943"/>
                  </a:cubicBezTo>
                  <a:cubicBezTo>
                    <a:pt x="5644" y="5122"/>
                    <a:pt x="5846" y="6003"/>
                    <a:pt x="5858" y="6420"/>
                  </a:cubicBezTo>
                  <a:cubicBezTo>
                    <a:pt x="5679" y="6479"/>
                    <a:pt x="5489" y="6551"/>
                    <a:pt x="5286" y="6646"/>
                  </a:cubicBezTo>
                  <a:cubicBezTo>
                    <a:pt x="5251" y="6527"/>
                    <a:pt x="5191" y="6313"/>
                    <a:pt x="5060" y="6110"/>
                  </a:cubicBezTo>
                  <a:cubicBezTo>
                    <a:pt x="4667" y="5539"/>
                    <a:pt x="4012" y="5301"/>
                    <a:pt x="3524" y="5193"/>
                  </a:cubicBezTo>
                  <a:cubicBezTo>
                    <a:pt x="3405" y="5170"/>
                    <a:pt x="3286" y="5134"/>
                    <a:pt x="3167" y="5098"/>
                  </a:cubicBezTo>
                  <a:cubicBezTo>
                    <a:pt x="3148" y="5090"/>
                    <a:pt x="3128" y="5086"/>
                    <a:pt x="3109" y="5086"/>
                  </a:cubicBezTo>
                  <a:cubicBezTo>
                    <a:pt x="3044" y="5086"/>
                    <a:pt x="2983" y="5129"/>
                    <a:pt x="2965" y="5193"/>
                  </a:cubicBezTo>
                  <a:cubicBezTo>
                    <a:pt x="2929" y="5289"/>
                    <a:pt x="2977" y="5372"/>
                    <a:pt x="3060" y="5408"/>
                  </a:cubicBezTo>
                  <a:cubicBezTo>
                    <a:pt x="3179" y="5455"/>
                    <a:pt x="3322" y="5479"/>
                    <a:pt x="3453" y="5515"/>
                  </a:cubicBezTo>
                  <a:cubicBezTo>
                    <a:pt x="4774" y="5789"/>
                    <a:pt x="4953" y="6586"/>
                    <a:pt x="4989" y="6765"/>
                  </a:cubicBezTo>
                  <a:cubicBezTo>
                    <a:pt x="4774" y="6836"/>
                    <a:pt x="4572" y="6920"/>
                    <a:pt x="4358" y="7015"/>
                  </a:cubicBezTo>
                  <a:cubicBezTo>
                    <a:pt x="4274" y="6682"/>
                    <a:pt x="3917" y="6051"/>
                    <a:pt x="2560" y="5658"/>
                  </a:cubicBezTo>
                  <a:cubicBezTo>
                    <a:pt x="1869" y="5467"/>
                    <a:pt x="1715" y="5003"/>
                    <a:pt x="1679" y="4896"/>
                  </a:cubicBezTo>
                  <a:lnTo>
                    <a:pt x="2036" y="4586"/>
                  </a:lnTo>
                  <a:cubicBezTo>
                    <a:pt x="2096" y="4705"/>
                    <a:pt x="2203" y="4884"/>
                    <a:pt x="2405" y="5051"/>
                  </a:cubicBezTo>
                  <a:cubicBezTo>
                    <a:pt x="2441" y="5074"/>
                    <a:pt x="2465" y="5074"/>
                    <a:pt x="2512" y="5074"/>
                  </a:cubicBezTo>
                  <a:cubicBezTo>
                    <a:pt x="2560" y="5074"/>
                    <a:pt x="2608" y="5062"/>
                    <a:pt x="2631" y="5015"/>
                  </a:cubicBezTo>
                  <a:cubicBezTo>
                    <a:pt x="2691" y="4943"/>
                    <a:pt x="2679" y="4860"/>
                    <a:pt x="2619" y="4800"/>
                  </a:cubicBezTo>
                  <a:cubicBezTo>
                    <a:pt x="2369" y="4586"/>
                    <a:pt x="2310" y="4384"/>
                    <a:pt x="2286" y="4360"/>
                  </a:cubicBezTo>
                  <a:cubicBezTo>
                    <a:pt x="2346" y="4300"/>
                    <a:pt x="2405" y="4265"/>
                    <a:pt x="2465" y="4205"/>
                  </a:cubicBezTo>
                  <a:close/>
                  <a:moveTo>
                    <a:pt x="5882" y="312"/>
                  </a:moveTo>
                  <a:cubicBezTo>
                    <a:pt x="5965" y="359"/>
                    <a:pt x="6072" y="431"/>
                    <a:pt x="6191" y="550"/>
                  </a:cubicBezTo>
                  <a:cubicBezTo>
                    <a:pt x="6489" y="883"/>
                    <a:pt x="6632" y="1443"/>
                    <a:pt x="6632" y="2145"/>
                  </a:cubicBezTo>
                  <a:cubicBezTo>
                    <a:pt x="6632" y="2241"/>
                    <a:pt x="6715" y="2312"/>
                    <a:pt x="6799" y="2312"/>
                  </a:cubicBezTo>
                  <a:cubicBezTo>
                    <a:pt x="6894" y="2312"/>
                    <a:pt x="6965" y="2241"/>
                    <a:pt x="6965" y="2145"/>
                  </a:cubicBezTo>
                  <a:cubicBezTo>
                    <a:pt x="6965" y="2026"/>
                    <a:pt x="6965" y="1919"/>
                    <a:pt x="6953" y="1824"/>
                  </a:cubicBezTo>
                  <a:lnTo>
                    <a:pt x="6953" y="1824"/>
                  </a:lnTo>
                  <a:cubicBezTo>
                    <a:pt x="7156" y="1895"/>
                    <a:pt x="7525" y="2038"/>
                    <a:pt x="7989" y="2372"/>
                  </a:cubicBezTo>
                  <a:cubicBezTo>
                    <a:pt x="8323" y="2598"/>
                    <a:pt x="8620" y="2860"/>
                    <a:pt x="8894" y="3146"/>
                  </a:cubicBezTo>
                  <a:cubicBezTo>
                    <a:pt x="8882" y="3396"/>
                    <a:pt x="8870" y="3681"/>
                    <a:pt x="8811" y="3967"/>
                  </a:cubicBezTo>
                  <a:cubicBezTo>
                    <a:pt x="8799" y="4050"/>
                    <a:pt x="8858" y="4122"/>
                    <a:pt x="8942" y="4146"/>
                  </a:cubicBezTo>
                  <a:lnTo>
                    <a:pt x="8977" y="4146"/>
                  </a:lnTo>
                  <a:cubicBezTo>
                    <a:pt x="9049" y="4146"/>
                    <a:pt x="9120" y="4086"/>
                    <a:pt x="9132" y="4003"/>
                  </a:cubicBezTo>
                  <a:cubicBezTo>
                    <a:pt x="9168" y="3824"/>
                    <a:pt x="9192" y="3634"/>
                    <a:pt x="9216" y="3455"/>
                  </a:cubicBezTo>
                  <a:cubicBezTo>
                    <a:pt x="9489" y="3777"/>
                    <a:pt x="9727" y="4098"/>
                    <a:pt x="9954" y="4408"/>
                  </a:cubicBezTo>
                  <a:cubicBezTo>
                    <a:pt x="9847" y="4693"/>
                    <a:pt x="9763" y="4920"/>
                    <a:pt x="9656" y="5134"/>
                  </a:cubicBezTo>
                  <a:cubicBezTo>
                    <a:pt x="9394" y="5729"/>
                    <a:pt x="9037" y="6253"/>
                    <a:pt x="8584" y="6705"/>
                  </a:cubicBezTo>
                  <a:cubicBezTo>
                    <a:pt x="7977" y="7313"/>
                    <a:pt x="7382" y="7598"/>
                    <a:pt x="7156" y="7682"/>
                  </a:cubicBezTo>
                  <a:cubicBezTo>
                    <a:pt x="7072" y="7479"/>
                    <a:pt x="6989" y="7301"/>
                    <a:pt x="6918" y="7134"/>
                  </a:cubicBezTo>
                  <a:cubicBezTo>
                    <a:pt x="7906" y="6610"/>
                    <a:pt x="8573" y="5824"/>
                    <a:pt x="8918" y="4753"/>
                  </a:cubicBezTo>
                  <a:cubicBezTo>
                    <a:pt x="8942" y="4670"/>
                    <a:pt x="8894" y="4574"/>
                    <a:pt x="8811" y="4562"/>
                  </a:cubicBezTo>
                  <a:cubicBezTo>
                    <a:pt x="8789" y="4554"/>
                    <a:pt x="8768" y="4550"/>
                    <a:pt x="8749" y="4550"/>
                  </a:cubicBezTo>
                  <a:cubicBezTo>
                    <a:pt x="8682" y="4550"/>
                    <a:pt x="8629" y="4596"/>
                    <a:pt x="8620" y="4670"/>
                  </a:cubicBezTo>
                  <a:cubicBezTo>
                    <a:pt x="8299" y="5646"/>
                    <a:pt x="7680" y="6372"/>
                    <a:pt x="6799" y="6848"/>
                  </a:cubicBezTo>
                  <a:cubicBezTo>
                    <a:pt x="6727" y="6682"/>
                    <a:pt x="6679" y="6575"/>
                    <a:pt x="6632" y="6479"/>
                  </a:cubicBezTo>
                  <a:cubicBezTo>
                    <a:pt x="7120" y="6277"/>
                    <a:pt x="7453" y="5943"/>
                    <a:pt x="7584" y="5515"/>
                  </a:cubicBezTo>
                  <a:cubicBezTo>
                    <a:pt x="7953" y="4396"/>
                    <a:pt x="6941" y="2955"/>
                    <a:pt x="6906" y="2895"/>
                  </a:cubicBezTo>
                  <a:cubicBezTo>
                    <a:pt x="6876" y="2844"/>
                    <a:pt x="6825" y="2820"/>
                    <a:pt x="6772" y="2820"/>
                  </a:cubicBezTo>
                  <a:cubicBezTo>
                    <a:pt x="6740" y="2820"/>
                    <a:pt x="6707" y="2830"/>
                    <a:pt x="6679" y="2848"/>
                  </a:cubicBezTo>
                  <a:cubicBezTo>
                    <a:pt x="6608" y="2895"/>
                    <a:pt x="6584" y="2991"/>
                    <a:pt x="6632" y="3074"/>
                  </a:cubicBezTo>
                  <a:cubicBezTo>
                    <a:pt x="6644" y="3086"/>
                    <a:pt x="7584" y="4443"/>
                    <a:pt x="7275" y="5408"/>
                  </a:cubicBezTo>
                  <a:cubicBezTo>
                    <a:pt x="7215" y="5586"/>
                    <a:pt x="7108" y="5753"/>
                    <a:pt x="6977" y="5884"/>
                  </a:cubicBezTo>
                  <a:cubicBezTo>
                    <a:pt x="7060" y="5467"/>
                    <a:pt x="7060" y="4765"/>
                    <a:pt x="6620" y="3765"/>
                  </a:cubicBezTo>
                  <a:cubicBezTo>
                    <a:pt x="6594" y="3713"/>
                    <a:pt x="6538" y="3674"/>
                    <a:pt x="6477" y="3674"/>
                  </a:cubicBezTo>
                  <a:cubicBezTo>
                    <a:pt x="6453" y="3674"/>
                    <a:pt x="6429" y="3680"/>
                    <a:pt x="6406" y="3693"/>
                  </a:cubicBezTo>
                  <a:cubicBezTo>
                    <a:pt x="6334" y="3729"/>
                    <a:pt x="6287" y="3824"/>
                    <a:pt x="6334" y="3908"/>
                  </a:cubicBezTo>
                  <a:cubicBezTo>
                    <a:pt x="6549" y="4348"/>
                    <a:pt x="6763" y="5015"/>
                    <a:pt x="6703" y="5634"/>
                  </a:cubicBezTo>
                  <a:cubicBezTo>
                    <a:pt x="6668" y="5991"/>
                    <a:pt x="6549" y="6146"/>
                    <a:pt x="6549" y="6170"/>
                  </a:cubicBezTo>
                  <a:cubicBezTo>
                    <a:pt x="6489" y="6194"/>
                    <a:pt x="6227" y="6289"/>
                    <a:pt x="6191" y="6301"/>
                  </a:cubicBezTo>
                  <a:cubicBezTo>
                    <a:pt x="6156" y="6015"/>
                    <a:pt x="6072" y="5658"/>
                    <a:pt x="5775" y="5336"/>
                  </a:cubicBezTo>
                  <a:cubicBezTo>
                    <a:pt x="5429" y="4943"/>
                    <a:pt x="4905" y="4705"/>
                    <a:pt x="4227" y="4622"/>
                  </a:cubicBezTo>
                  <a:cubicBezTo>
                    <a:pt x="3060" y="4479"/>
                    <a:pt x="2762" y="4062"/>
                    <a:pt x="2715" y="3979"/>
                  </a:cubicBezTo>
                  <a:cubicBezTo>
                    <a:pt x="3477" y="3324"/>
                    <a:pt x="4191" y="2717"/>
                    <a:pt x="4501" y="2455"/>
                  </a:cubicBezTo>
                  <a:cubicBezTo>
                    <a:pt x="5096" y="1979"/>
                    <a:pt x="5429" y="1860"/>
                    <a:pt x="5548" y="1824"/>
                  </a:cubicBezTo>
                  <a:cubicBezTo>
                    <a:pt x="5584" y="1955"/>
                    <a:pt x="5608" y="2038"/>
                    <a:pt x="5620" y="2038"/>
                  </a:cubicBezTo>
                  <a:cubicBezTo>
                    <a:pt x="5648" y="2105"/>
                    <a:pt x="5707" y="2141"/>
                    <a:pt x="5778" y="2141"/>
                  </a:cubicBezTo>
                  <a:cubicBezTo>
                    <a:pt x="5796" y="2141"/>
                    <a:pt x="5815" y="2138"/>
                    <a:pt x="5834" y="2133"/>
                  </a:cubicBezTo>
                  <a:cubicBezTo>
                    <a:pt x="5906" y="2098"/>
                    <a:pt x="5953" y="2014"/>
                    <a:pt x="5917" y="1919"/>
                  </a:cubicBezTo>
                  <a:cubicBezTo>
                    <a:pt x="5917" y="1907"/>
                    <a:pt x="5644" y="1193"/>
                    <a:pt x="5882" y="312"/>
                  </a:cubicBezTo>
                  <a:close/>
                  <a:moveTo>
                    <a:pt x="1417" y="5098"/>
                  </a:moveTo>
                  <a:cubicBezTo>
                    <a:pt x="1512" y="5336"/>
                    <a:pt x="1786" y="5753"/>
                    <a:pt x="2453" y="5943"/>
                  </a:cubicBezTo>
                  <a:cubicBezTo>
                    <a:pt x="2917" y="6074"/>
                    <a:pt x="3536" y="6313"/>
                    <a:pt x="3870" y="6753"/>
                  </a:cubicBezTo>
                  <a:cubicBezTo>
                    <a:pt x="3989" y="6896"/>
                    <a:pt x="4036" y="7027"/>
                    <a:pt x="4048" y="7110"/>
                  </a:cubicBezTo>
                  <a:cubicBezTo>
                    <a:pt x="4048" y="7134"/>
                    <a:pt x="4036" y="7134"/>
                    <a:pt x="4036" y="7134"/>
                  </a:cubicBezTo>
                  <a:cubicBezTo>
                    <a:pt x="3381" y="7408"/>
                    <a:pt x="2750" y="7658"/>
                    <a:pt x="2346" y="7789"/>
                  </a:cubicBezTo>
                  <a:cubicBezTo>
                    <a:pt x="2324" y="7793"/>
                    <a:pt x="2302" y="7796"/>
                    <a:pt x="2281" y="7796"/>
                  </a:cubicBezTo>
                  <a:cubicBezTo>
                    <a:pt x="2246" y="7796"/>
                    <a:pt x="2213" y="7788"/>
                    <a:pt x="2191" y="7765"/>
                  </a:cubicBezTo>
                  <a:lnTo>
                    <a:pt x="1834" y="7503"/>
                  </a:lnTo>
                  <a:cubicBezTo>
                    <a:pt x="1917" y="7444"/>
                    <a:pt x="2036" y="7384"/>
                    <a:pt x="2155" y="7313"/>
                  </a:cubicBezTo>
                  <a:cubicBezTo>
                    <a:pt x="2488" y="7110"/>
                    <a:pt x="2786" y="6896"/>
                    <a:pt x="2798" y="6884"/>
                  </a:cubicBezTo>
                  <a:cubicBezTo>
                    <a:pt x="2869" y="6836"/>
                    <a:pt x="2881" y="6729"/>
                    <a:pt x="2822" y="6658"/>
                  </a:cubicBezTo>
                  <a:cubicBezTo>
                    <a:pt x="2802" y="6617"/>
                    <a:pt x="2758" y="6596"/>
                    <a:pt x="2712" y="6596"/>
                  </a:cubicBezTo>
                  <a:cubicBezTo>
                    <a:pt x="2676" y="6596"/>
                    <a:pt x="2638" y="6608"/>
                    <a:pt x="2608" y="6634"/>
                  </a:cubicBezTo>
                  <a:cubicBezTo>
                    <a:pt x="2072" y="7015"/>
                    <a:pt x="1393" y="7420"/>
                    <a:pt x="1250" y="7420"/>
                  </a:cubicBezTo>
                  <a:cubicBezTo>
                    <a:pt x="643" y="7360"/>
                    <a:pt x="357" y="6313"/>
                    <a:pt x="310" y="6194"/>
                  </a:cubicBezTo>
                  <a:cubicBezTo>
                    <a:pt x="298" y="6134"/>
                    <a:pt x="310" y="6063"/>
                    <a:pt x="369" y="6015"/>
                  </a:cubicBezTo>
                  <a:cubicBezTo>
                    <a:pt x="583" y="5836"/>
                    <a:pt x="953" y="5503"/>
                    <a:pt x="1417" y="5098"/>
                  </a:cubicBezTo>
                  <a:close/>
                  <a:moveTo>
                    <a:pt x="5797" y="0"/>
                  </a:moveTo>
                  <a:cubicBezTo>
                    <a:pt x="5725" y="0"/>
                    <a:pt x="5665" y="45"/>
                    <a:pt x="5644" y="109"/>
                  </a:cubicBezTo>
                  <a:cubicBezTo>
                    <a:pt x="5620" y="169"/>
                    <a:pt x="5608" y="217"/>
                    <a:pt x="5596" y="276"/>
                  </a:cubicBezTo>
                  <a:cubicBezTo>
                    <a:pt x="4751" y="371"/>
                    <a:pt x="4215" y="693"/>
                    <a:pt x="4179" y="705"/>
                  </a:cubicBezTo>
                  <a:cubicBezTo>
                    <a:pt x="4132" y="729"/>
                    <a:pt x="4120" y="764"/>
                    <a:pt x="4108" y="812"/>
                  </a:cubicBezTo>
                  <a:cubicBezTo>
                    <a:pt x="4096" y="848"/>
                    <a:pt x="4108" y="895"/>
                    <a:pt x="4132" y="931"/>
                  </a:cubicBezTo>
                  <a:lnTo>
                    <a:pt x="4786" y="1907"/>
                  </a:lnTo>
                  <a:cubicBezTo>
                    <a:pt x="4655" y="2003"/>
                    <a:pt x="4513" y="2098"/>
                    <a:pt x="4346" y="2241"/>
                  </a:cubicBezTo>
                  <a:cubicBezTo>
                    <a:pt x="3620" y="2812"/>
                    <a:pt x="893" y="5193"/>
                    <a:pt x="191" y="5813"/>
                  </a:cubicBezTo>
                  <a:cubicBezTo>
                    <a:pt x="60" y="5932"/>
                    <a:pt x="0" y="6122"/>
                    <a:pt x="48" y="6313"/>
                  </a:cubicBezTo>
                  <a:cubicBezTo>
                    <a:pt x="83" y="6467"/>
                    <a:pt x="191" y="6825"/>
                    <a:pt x="405" y="7146"/>
                  </a:cubicBezTo>
                  <a:cubicBezTo>
                    <a:pt x="643" y="7515"/>
                    <a:pt x="917" y="7729"/>
                    <a:pt x="1250" y="7753"/>
                  </a:cubicBezTo>
                  <a:lnTo>
                    <a:pt x="1274" y="7753"/>
                  </a:lnTo>
                  <a:cubicBezTo>
                    <a:pt x="1334" y="7753"/>
                    <a:pt x="1417" y="7741"/>
                    <a:pt x="1536" y="7694"/>
                  </a:cubicBezTo>
                  <a:lnTo>
                    <a:pt x="2024" y="8039"/>
                  </a:lnTo>
                  <a:cubicBezTo>
                    <a:pt x="2107" y="8099"/>
                    <a:pt x="2215" y="8134"/>
                    <a:pt x="2310" y="8134"/>
                  </a:cubicBezTo>
                  <a:cubicBezTo>
                    <a:pt x="2369" y="8134"/>
                    <a:pt x="2405" y="8110"/>
                    <a:pt x="2465" y="8099"/>
                  </a:cubicBezTo>
                  <a:cubicBezTo>
                    <a:pt x="2881" y="7956"/>
                    <a:pt x="3512" y="7694"/>
                    <a:pt x="4167" y="7432"/>
                  </a:cubicBezTo>
                  <a:cubicBezTo>
                    <a:pt x="4953" y="7122"/>
                    <a:pt x="5775" y="6777"/>
                    <a:pt x="6358" y="6586"/>
                  </a:cubicBezTo>
                  <a:cubicBezTo>
                    <a:pt x="6537" y="6979"/>
                    <a:pt x="7251" y="8610"/>
                    <a:pt x="7846" y="10230"/>
                  </a:cubicBezTo>
                  <a:cubicBezTo>
                    <a:pt x="7870" y="10289"/>
                    <a:pt x="7930" y="10337"/>
                    <a:pt x="7989" y="10337"/>
                  </a:cubicBezTo>
                  <a:cubicBezTo>
                    <a:pt x="8001" y="10337"/>
                    <a:pt x="8025" y="10337"/>
                    <a:pt x="8049" y="10313"/>
                  </a:cubicBezTo>
                  <a:cubicBezTo>
                    <a:pt x="8144" y="10289"/>
                    <a:pt x="8168" y="10194"/>
                    <a:pt x="8144" y="10111"/>
                  </a:cubicBezTo>
                  <a:lnTo>
                    <a:pt x="7965" y="9622"/>
                  </a:lnTo>
                  <a:cubicBezTo>
                    <a:pt x="8215" y="9480"/>
                    <a:pt x="9275" y="8944"/>
                    <a:pt x="10120" y="8170"/>
                  </a:cubicBezTo>
                  <a:cubicBezTo>
                    <a:pt x="10180" y="8110"/>
                    <a:pt x="10192" y="8015"/>
                    <a:pt x="10132" y="7956"/>
                  </a:cubicBezTo>
                  <a:cubicBezTo>
                    <a:pt x="10097" y="7920"/>
                    <a:pt x="10044" y="7897"/>
                    <a:pt x="9995" y="7897"/>
                  </a:cubicBezTo>
                  <a:cubicBezTo>
                    <a:pt x="9962" y="7897"/>
                    <a:pt x="9930" y="7908"/>
                    <a:pt x="9906" y="7932"/>
                  </a:cubicBezTo>
                  <a:cubicBezTo>
                    <a:pt x="9120" y="8646"/>
                    <a:pt x="8144" y="9170"/>
                    <a:pt x="7858" y="9301"/>
                  </a:cubicBezTo>
                  <a:cubicBezTo>
                    <a:pt x="7787" y="9122"/>
                    <a:pt x="7727" y="8944"/>
                    <a:pt x="7644" y="8765"/>
                  </a:cubicBezTo>
                  <a:cubicBezTo>
                    <a:pt x="8025" y="8587"/>
                    <a:pt x="9180" y="7991"/>
                    <a:pt x="10049" y="6944"/>
                  </a:cubicBezTo>
                  <a:cubicBezTo>
                    <a:pt x="10108" y="6860"/>
                    <a:pt x="10085" y="6777"/>
                    <a:pt x="10025" y="6717"/>
                  </a:cubicBezTo>
                  <a:cubicBezTo>
                    <a:pt x="9993" y="6691"/>
                    <a:pt x="9958" y="6678"/>
                    <a:pt x="9925" y="6678"/>
                  </a:cubicBezTo>
                  <a:cubicBezTo>
                    <a:pt x="9883" y="6678"/>
                    <a:pt x="9844" y="6697"/>
                    <a:pt x="9811" y="6729"/>
                  </a:cubicBezTo>
                  <a:cubicBezTo>
                    <a:pt x="9001" y="7718"/>
                    <a:pt x="7906" y="8289"/>
                    <a:pt x="7525" y="8468"/>
                  </a:cubicBezTo>
                  <a:cubicBezTo>
                    <a:pt x="7453" y="8289"/>
                    <a:pt x="7382" y="8110"/>
                    <a:pt x="7322" y="7956"/>
                  </a:cubicBezTo>
                  <a:cubicBezTo>
                    <a:pt x="7572" y="7848"/>
                    <a:pt x="8203" y="7551"/>
                    <a:pt x="8835" y="6908"/>
                  </a:cubicBezTo>
                  <a:cubicBezTo>
                    <a:pt x="9311" y="6432"/>
                    <a:pt x="9704" y="5884"/>
                    <a:pt x="9989" y="5253"/>
                  </a:cubicBezTo>
                  <a:cubicBezTo>
                    <a:pt x="10061" y="5098"/>
                    <a:pt x="10120" y="4931"/>
                    <a:pt x="10180" y="4765"/>
                  </a:cubicBezTo>
                  <a:cubicBezTo>
                    <a:pt x="10323" y="4991"/>
                    <a:pt x="10442" y="5193"/>
                    <a:pt x="10561" y="5408"/>
                  </a:cubicBezTo>
                  <a:cubicBezTo>
                    <a:pt x="10478" y="5658"/>
                    <a:pt x="10370" y="5908"/>
                    <a:pt x="10239" y="6146"/>
                  </a:cubicBezTo>
                  <a:cubicBezTo>
                    <a:pt x="10192" y="6229"/>
                    <a:pt x="10228" y="6324"/>
                    <a:pt x="10299" y="6372"/>
                  </a:cubicBezTo>
                  <a:cubicBezTo>
                    <a:pt x="10323" y="6384"/>
                    <a:pt x="10359" y="6384"/>
                    <a:pt x="10370" y="6384"/>
                  </a:cubicBezTo>
                  <a:cubicBezTo>
                    <a:pt x="10430" y="6384"/>
                    <a:pt x="10478" y="6360"/>
                    <a:pt x="10501" y="6313"/>
                  </a:cubicBezTo>
                  <a:cubicBezTo>
                    <a:pt x="10668" y="6027"/>
                    <a:pt x="10799" y="5729"/>
                    <a:pt x="10894" y="5455"/>
                  </a:cubicBezTo>
                  <a:lnTo>
                    <a:pt x="10894" y="5432"/>
                  </a:lnTo>
                  <a:lnTo>
                    <a:pt x="10894" y="5420"/>
                  </a:lnTo>
                  <a:lnTo>
                    <a:pt x="10859" y="5408"/>
                  </a:lnTo>
                  <a:lnTo>
                    <a:pt x="10859" y="5396"/>
                  </a:lnTo>
                  <a:lnTo>
                    <a:pt x="10859" y="5372"/>
                  </a:lnTo>
                  <a:lnTo>
                    <a:pt x="10859" y="5360"/>
                  </a:lnTo>
                  <a:lnTo>
                    <a:pt x="10859" y="5348"/>
                  </a:lnTo>
                  <a:cubicBezTo>
                    <a:pt x="10668" y="5003"/>
                    <a:pt x="10478" y="4693"/>
                    <a:pt x="10299" y="4408"/>
                  </a:cubicBezTo>
                  <a:cubicBezTo>
                    <a:pt x="10418" y="3979"/>
                    <a:pt x="10489" y="3527"/>
                    <a:pt x="10525" y="3050"/>
                  </a:cubicBezTo>
                  <a:cubicBezTo>
                    <a:pt x="10549" y="3086"/>
                    <a:pt x="10561" y="3110"/>
                    <a:pt x="10597" y="3157"/>
                  </a:cubicBezTo>
                  <a:cubicBezTo>
                    <a:pt x="10620" y="3205"/>
                    <a:pt x="10668" y="3217"/>
                    <a:pt x="10716" y="3217"/>
                  </a:cubicBezTo>
                  <a:cubicBezTo>
                    <a:pt x="10740" y="3217"/>
                    <a:pt x="10787" y="3205"/>
                    <a:pt x="10823" y="3193"/>
                  </a:cubicBezTo>
                  <a:cubicBezTo>
                    <a:pt x="10894" y="3134"/>
                    <a:pt x="10894" y="3038"/>
                    <a:pt x="10847" y="2967"/>
                  </a:cubicBezTo>
                  <a:cubicBezTo>
                    <a:pt x="10085" y="1979"/>
                    <a:pt x="9251" y="1264"/>
                    <a:pt x="8394" y="812"/>
                  </a:cubicBezTo>
                  <a:cubicBezTo>
                    <a:pt x="7703" y="455"/>
                    <a:pt x="6989" y="252"/>
                    <a:pt x="6275" y="240"/>
                  </a:cubicBezTo>
                  <a:cubicBezTo>
                    <a:pt x="6037" y="50"/>
                    <a:pt x="5834" y="14"/>
                    <a:pt x="5822" y="2"/>
                  </a:cubicBezTo>
                  <a:cubicBezTo>
                    <a:pt x="5814" y="1"/>
                    <a:pt x="5805" y="0"/>
                    <a:pt x="57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8" name="Google Shape;18178;p64"/>
            <p:cNvSpPr/>
            <p:nvPr/>
          </p:nvSpPr>
          <p:spPr>
            <a:xfrm>
              <a:off x="3927757" y="1737234"/>
              <a:ext cx="18720" cy="19104"/>
            </a:xfrm>
            <a:custGeom>
              <a:rect b="b" l="l" r="r" t="t"/>
              <a:pathLst>
                <a:path extrusionOk="0" h="597" w="585">
                  <a:moveTo>
                    <a:pt x="404" y="0"/>
                  </a:moveTo>
                  <a:cubicBezTo>
                    <a:pt x="349" y="0"/>
                    <a:pt x="294" y="26"/>
                    <a:pt x="263" y="73"/>
                  </a:cubicBezTo>
                  <a:cubicBezTo>
                    <a:pt x="203" y="168"/>
                    <a:pt x="132" y="251"/>
                    <a:pt x="61" y="346"/>
                  </a:cubicBezTo>
                  <a:cubicBezTo>
                    <a:pt x="1" y="418"/>
                    <a:pt x="13" y="501"/>
                    <a:pt x="72" y="561"/>
                  </a:cubicBezTo>
                  <a:cubicBezTo>
                    <a:pt x="108" y="597"/>
                    <a:pt x="132" y="597"/>
                    <a:pt x="180" y="597"/>
                  </a:cubicBezTo>
                  <a:cubicBezTo>
                    <a:pt x="227" y="597"/>
                    <a:pt x="263" y="573"/>
                    <a:pt x="299" y="537"/>
                  </a:cubicBezTo>
                  <a:cubicBezTo>
                    <a:pt x="382" y="430"/>
                    <a:pt x="465" y="346"/>
                    <a:pt x="525" y="239"/>
                  </a:cubicBezTo>
                  <a:cubicBezTo>
                    <a:pt x="584" y="180"/>
                    <a:pt x="561" y="73"/>
                    <a:pt x="489" y="25"/>
                  </a:cubicBezTo>
                  <a:cubicBezTo>
                    <a:pt x="464" y="8"/>
                    <a:pt x="434" y="0"/>
                    <a:pt x="4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79" name="Google Shape;18179;p64"/>
          <p:cNvGrpSpPr/>
          <p:nvPr/>
        </p:nvGrpSpPr>
        <p:grpSpPr>
          <a:xfrm>
            <a:off x="5218928" y="1576858"/>
            <a:ext cx="347872" cy="347488"/>
            <a:chOff x="5246797" y="1500658"/>
            <a:chExt cx="347872" cy="347488"/>
          </a:xfrm>
        </p:grpSpPr>
        <p:sp>
          <p:nvSpPr>
            <p:cNvPr id="18180" name="Google Shape;18180;p64"/>
            <p:cNvSpPr/>
            <p:nvPr/>
          </p:nvSpPr>
          <p:spPr>
            <a:xfrm>
              <a:off x="5246797" y="1500658"/>
              <a:ext cx="347872" cy="347488"/>
            </a:xfrm>
            <a:custGeom>
              <a:rect b="b" l="l" r="r" t="t"/>
              <a:pathLst>
                <a:path extrusionOk="0" h="10859" w="10871">
                  <a:moveTo>
                    <a:pt x="2024" y="989"/>
                  </a:moveTo>
                  <a:cubicBezTo>
                    <a:pt x="2441" y="989"/>
                    <a:pt x="2822" y="1251"/>
                    <a:pt x="2977" y="1620"/>
                  </a:cubicBezTo>
                  <a:cubicBezTo>
                    <a:pt x="2560" y="1834"/>
                    <a:pt x="2179" y="2120"/>
                    <a:pt x="1834" y="2453"/>
                  </a:cubicBezTo>
                  <a:cubicBezTo>
                    <a:pt x="1703" y="2584"/>
                    <a:pt x="1572" y="2715"/>
                    <a:pt x="1453"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96" y="310"/>
                    <a:pt x="2024" y="310"/>
                  </a:cubicBezTo>
                  <a:close/>
                  <a:moveTo>
                    <a:pt x="8847" y="310"/>
                  </a:moveTo>
                  <a:cubicBezTo>
                    <a:pt x="9787" y="310"/>
                    <a:pt x="10561" y="1084"/>
                    <a:pt x="10561" y="2024"/>
                  </a:cubicBezTo>
                  <a:cubicBezTo>
                    <a:pt x="10561" y="2584"/>
                    <a:pt x="10276" y="3108"/>
                    <a:pt x="9823" y="3418"/>
                  </a:cubicBezTo>
                  <a:cubicBezTo>
                    <a:pt x="9764" y="3310"/>
                    <a:pt x="9692" y="3215"/>
                    <a:pt x="9621" y="3120"/>
                  </a:cubicBezTo>
                  <a:cubicBezTo>
                    <a:pt x="9978" y="2870"/>
                    <a:pt x="10180" y="2465"/>
                    <a:pt x="10180" y="2024"/>
                  </a:cubicBezTo>
                  <a:cubicBezTo>
                    <a:pt x="10180" y="1846"/>
                    <a:pt x="10156" y="1667"/>
                    <a:pt x="10073" y="1501"/>
                  </a:cubicBezTo>
                  <a:cubicBezTo>
                    <a:pt x="10054"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35" y="989"/>
                  </a:cubicBezTo>
                  <a:cubicBezTo>
                    <a:pt x="9013" y="989"/>
                    <a:pt x="9204" y="1036"/>
                    <a:pt x="9347" y="1143"/>
                  </a:cubicBezTo>
                  <a:cubicBezTo>
                    <a:pt x="9373" y="1154"/>
                    <a:pt x="9400" y="1160"/>
                    <a:pt x="9426" y="1160"/>
                  </a:cubicBezTo>
                  <a:cubicBezTo>
                    <a:pt x="9485" y="1160"/>
                    <a:pt x="9540" y="1133"/>
                    <a:pt x="9573" y="1084"/>
                  </a:cubicBezTo>
                  <a:cubicBezTo>
                    <a:pt x="9621" y="1001"/>
                    <a:pt x="9585" y="905"/>
                    <a:pt x="9514" y="858"/>
                  </a:cubicBezTo>
                  <a:cubicBezTo>
                    <a:pt x="9299" y="739"/>
                    <a:pt x="9061" y="667"/>
                    <a:pt x="8835" y="667"/>
                  </a:cubicBezTo>
                  <a:cubicBezTo>
                    <a:pt x="8299"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28"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17"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72" y="10859"/>
                    <a:pt x="5442" y="10859"/>
                  </a:cubicBezTo>
                  <a:cubicBezTo>
                    <a:pt x="6811" y="10859"/>
                    <a:pt x="8073" y="10359"/>
                    <a:pt x="9037" y="9418"/>
                  </a:cubicBezTo>
                  <a:cubicBezTo>
                    <a:pt x="10002" y="8490"/>
                    <a:pt x="10526" y="7239"/>
                    <a:pt x="10526" y="5930"/>
                  </a:cubicBezTo>
                  <a:cubicBezTo>
                    <a:pt x="10526" y="5144"/>
                    <a:pt x="10335" y="4382"/>
                    <a:pt x="9978" y="3703"/>
                  </a:cubicBezTo>
                  <a:cubicBezTo>
                    <a:pt x="10526" y="3322"/>
                    <a:pt x="10871" y="2703"/>
                    <a:pt x="10871" y="2024"/>
                  </a:cubicBezTo>
                  <a:cubicBezTo>
                    <a:pt x="10871" y="905"/>
                    <a:pt x="9966" y="0"/>
                    <a:pt x="8847" y="0"/>
                  </a:cubicBezTo>
                  <a:cubicBezTo>
                    <a:pt x="8025" y="0"/>
                    <a:pt x="7287" y="489"/>
                    <a:pt x="6966" y="1251"/>
                  </a:cubicBezTo>
                  <a:cubicBezTo>
                    <a:pt x="6477" y="1096"/>
                    <a:pt x="5977" y="1024"/>
                    <a:pt x="5442" y="1024"/>
                  </a:cubicBezTo>
                  <a:cubicBezTo>
                    <a:pt x="4918" y="1024"/>
                    <a:pt x="4394" y="1096"/>
                    <a:pt x="3906" y="1251"/>
                  </a:cubicBezTo>
                  <a:cubicBezTo>
                    <a:pt x="3596" y="500"/>
                    <a:pt x="2846"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1" name="Google Shape;18181;p64"/>
            <p:cNvSpPr/>
            <p:nvPr/>
          </p:nvSpPr>
          <p:spPr>
            <a:xfrm>
              <a:off x="5333677" y="1663346"/>
              <a:ext cx="43456" cy="48032"/>
            </a:xfrm>
            <a:custGeom>
              <a:rect b="b" l="l" r="r" t="t"/>
              <a:pathLst>
                <a:path extrusionOk="0" h="1501" w="1358">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57"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62" y="334"/>
                    <a:pt x="833" y="250"/>
                    <a:pt x="833" y="167"/>
                  </a:cubicBezTo>
                  <a:cubicBezTo>
                    <a:pt x="833" y="72"/>
                    <a:pt x="762"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2" name="Google Shape;18182;p64"/>
            <p:cNvSpPr/>
            <p:nvPr/>
          </p:nvSpPr>
          <p:spPr>
            <a:xfrm>
              <a:off x="5463949" y="1663346"/>
              <a:ext cx="43488" cy="48032"/>
            </a:xfrm>
            <a:custGeom>
              <a:rect b="b" l="l" r="r" t="t"/>
              <a:pathLst>
                <a:path extrusionOk="0" h="1501" w="1359">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37" y="596"/>
                    <a:pt x="1037" y="691"/>
                  </a:cubicBezTo>
                  <a:lnTo>
                    <a:pt x="1037" y="846"/>
                  </a:lnTo>
                  <a:cubicBezTo>
                    <a:pt x="1037"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3" name="Google Shape;18183;p64"/>
            <p:cNvSpPr/>
            <p:nvPr/>
          </p:nvSpPr>
          <p:spPr>
            <a:xfrm>
              <a:off x="5365677" y="1730002"/>
              <a:ext cx="109760" cy="96064"/>
            </a:xfrm>
            <a:custGeom>
              <a:rect b="b" l="l" r="r" t="t"/>
              <a:pathLst>
                <a:path extrusionOk="0" h="3002" w="3430">
                  <a:moveTo>
                    <a:pt x="1703" y="287"/>
                  </a:moveTo>
                  <a:cubicBezTo>
                    <a:pt x="2012" y="287"/>
                    <a:pt x="2393" y="430"/>
                    <a:pt x="2393" y="644"/>
                  </a:cubicBezTo>
                  <a:cubicBezTo>
                    <a:pt x="2393" y="823"/>
                    <a:pt x="2096" y="1168"/>
                    <a:pt x="1703" y="1168"/>
                  </a:cubicBezTo>
                  <a:cubicBezTo>
                    <a:pt x="1322" y="1168"/>
                    <a:pt x="1024" y="823"/>
                    <a:pt x="1024" y="644"/>
                  </a:cubicBezTo>
                  <a:cubicBezTo>
                    <a:pt x="1024" y="430"/>
                    <a:pt x="1393" y="287"/>
                    <a:pt x="1703" y="287"/>
                  </a:cubicBezTo>
                  <a:close/>
                  <a:moveTo>
                    <a:pt x="1727" y="2025"/>
                  </a:moveTo>
                  <a:cubicBezTo>
                    <a:pt x="1822" y="2025"/>
                    <a:pt x="1917" y="2025"/>
                    <a:pt x="2024" y="2037"/>
                  </a:cubicBezTo>
                  <a:cubicBezTo>
                    <a:pt x="2179" y="2061"/>
                    <a:pt x="2319" y="2073"/>
                    <a:pt x="2447" y="2073"/>
                  </a:cubicBezTo>
                  <a:cubicBezTo>
                    <a:pt x="2575" y="2073"/>
                    <a:pt x="2691" y="2061"/>
                    <a:pt x="2798" y="2037"/>
                  </a:cubicBezTo>
                  <a:lnTo>
                    <a:pt x="2798" y="2037"/>
                  </a:lnTo>
                  <a:cubicBezTo>
                    <a:pt x="2679" y="2406"/>
                    <a:pt x="2239" y="2692"/>
                    <a:pt x="1727" y="2692"/>
                  </a:cubicBezTo>
                  <a:cubicBezTo>
                    <a:pt x="1203" y="2692"/>
                    <a:pt x="762" y="2418"/>
                    <a:pt x="655" y="2037"/>
                  </a:cubicBezTo>
                  <a:lnTo>
                    <a:pt x="655" y="2037"/>
                  </a:lnTo>
                  <a:cubicBezTo>
                    <a:pt x="756" y="2061"/>
                    <a:pt x="869" y="2073"/>
                    <a:pt x="997" y="2073"/>
                  </a:cubicBezTo>
                  <a:cubicBezTo>
                    <a:pt x="1125" y="2073"/>
                    <a:pt x="1268" y="2061"/>
                    <a:pt x="1429" y="2037"/>
                  </a:cubicBezTo>
                  <a:cubicBezTo>
                    <a:pt x="1524" y="2025"/>
                    <a:pt x="1619" y="2025"/>
                    <a:pt x="1727" y="2025"/>
                  </a:cubicBezTo>
                  <a:close/>
                  <a:moveTo>
                    <a:pt x="1703" y="1"/>
                  </a:moveTo>
                  <a:cubicBezTo>
                    <a:pt x="1143" y="1"/>
                    <a:pt x="691" y="299"/>
                    <a:pt x="691" y="668"/>
                  </a:cubicBezTo>
                  <a:cubicBezTo>
                    <a:pt x="691" y="858"/>
                    <a:pt x="810" y="1073"/>
                    <a:pt x="988" y="1239"/>
                  </a:cubicBezTo>
                  <a:cubicBezTo>
                    <a:pt x="1155" y="1370"/>
                    <a:pt x="1334" y="1454"/>
                    <a:pt x="1548" y="1501"/>
                  </a:cubicBezTo>
                  <a:lnTo>
                    <a:pt x="1548" y="1739"/>
                  </a:lnTo>
                  <a:cubicBezTo>
                    <a:pt x="1488" y="1739"/>
                    <a:pt x="1429" y="1763"/>
                    <a:pt x="1369" y="1763"/>
                  </a:cubicBezTo>
                  <a:cubicBezTo>
                    <a:pt x="1243" y="1776"/>
                    <a:pt x="1126" y="1783"/>
                    <a:pt x="1019" y="1783"/>
                  </a:cubicBezTo>
                  <a:cubicBezTo>
                    <a:pt x="723" y="1783"/>
                    <a:pt x="507" y="1731"/>
                    <a:pt x="393" y="1608"/>
                  </a:cubicBezTo>
                  <a:cubicBezTo>
                    <a:pt x="298" y="1501"/>
                    <a:pt x="322" y="1382"/>
                    <a:pt x="322" y="1370"/>
                  </a:cubicBezTo>
                  <a:cubicBezTo>
                    <a:pt x="334" y="1275"/>
                    <a:pt x="274" y="1204"/>
                    <a:pt x="203" y="1180"/>
                  </a:cubicBezTo>
                  <a:cubicBezTo>
                    <a:pt x="190" y="1176"/>
                    <a:pt x="177" y="1174"/>
                    <a:pt x="165" y="1174"/>
                  </a:cubicBezTo>
                  <a:cubicBezTo>
                    <a:pt x="95" y="1174"/>
                    <a:pt x="32" y="1228"/>
                    <a:pt x="12" y="1299"/>
                  </a:cubicBezTo>
                  <a:cubicBezTo>
                    <a:pt x="0" y="1394"/>
                    <a:pt x="0" y="1620"/>
                    <a:pt x="155" y="1799"/>
                  </a:cubicBezTo>
                  <a:cubicBezTo>
                    <a:pt x="191" y="1835"/>
                    <a:pt x="238" y="1858"/>
                    <a:pt x="262" y="1894"/>
                  </a:cubicBezTo>
                  <a:cubicBezTo>
                    <a:pt x="310" y="2513"/>
                    <a:pt x="929" y="3001"/>
                    <a:pt x="1691" y="3001"/>
                  </a:cubicBezTo>
                  <a:cubicBezTo>
                    <a:pt x="2453" y="3001"/>
                    <a:pt x="3072" y="2513"/>
                    <a:pt x="3120" y="1894"/>
                  </a:cubicBezTo>
                  <a:cubicBezTo>
                    <a:pt x="3167" y="1858"/>
                    <a:pt x="3191" y="1835"/>
                    <a:pt x="3227" y="1799"/>
                  </a:cubicBezTo>
                  <a:cubicBezTo>
                    <a:pt x="3417" y="1620"/>
                    <a:pt x="3429" y="1406"/>
                    <a:pt x="3405" y="1299"/>
                  </a:cubicBezTo>
                  <a:cubicBezTo>
                    <a:pt x="3396" y="1223"/>
                    <a:pt x="3333" y="1169"/>
                    <a:pt x="3266" y="1169"/>
                  </a:cubicBezTo>
                  <a:cubicBezTo>
                    <a:pt x="3249" y="1169"/>
                    <a:pt x="3232" y="1173"/>
                    <a:pt x="3215" y="1180"/>
                  </a:cubicBezTo>
                  <a:cubicBezTo>
                    <a:pt x="3120" y="1192"/>
                    <a:pt x="3060" y="1275"/>
                    <a:pt x="3096" y="1370"/>
                  </a:cubicBezTo>
                  <a:cubicBezTo>
                    <a:pt x="3096" y="1370"/>
                    <a:pt x="3108" y="1501"/>
                    <a:pt x="3012" y="1608"/>
                  </a:cubicBezTo>
                  <a:cubicBezTo>
                    <a:pt x="2905" y="1725"/>
                    <a:pt x="2682" y="1781"/>
                    <a:pt x="2375" y="1781"/>
                  </a:cubicBezTo>
                  <a:cubicBezTo>
                    <a:pt x="2275" y="1781"/>
                    <a:pt x="2165" y="1775"/>
                    <a:pt x="2048" y="1763"/>
                  </a:cubicBezTo>
                  <a:cubicBezTo>
                    <a:pt x="1989" y="1739"/>
                    <a:pt x="1929" y="1739"/>
                    <a:pt x="1869" y="1739"/>
                  </a:cubicBezTo>
                  <a:lnTo>
                    <a:pt x="1869" y="1501"/>
                  </a:lnTo>
                  <a:cubicBezTo>
                    <a:pt x="2060" y="1477"/>
                    <a:pt x="2250" y="1382"/>
                    <a:pt x="2417" y="1239"/>
                  </a:cubicBezTo>
                  <a:cubicBezTo>
                    <a:pt x="2620" y="1073"/>
                    <a:pt x="2715" y="858"/>
                    <a:pt x="2715" y="668"/>
                  </a:cubicBezTo>
                  <a:cubicBezTo>
                    <a:pt x="2715" y="299"/>
                    <a:pt x="2274"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84" name="Google Shape;18184;p64"/>
          <p:cNvGrpSpPr/>
          <p:nvPr/>
        </p:nvGrpSpPr>
        <p:grpSpPr>
          <a:xfrm>
            <a:off x="5768720" y="1576858"/>
            <a:ext cx="349024" cy="346752"/>
            <a:chOff x="5796589" y="1500658"/>
            <a:chExt cx="349024" cy="346752"/>
          </a:xfrm>
        </p:grpSpPr>
        <p:sp>
          <p:nvSpPr>
            <p:cNvPr id="18185" name="Google Shape;18185;p64"/>
            <p:cNvSpPr/>
            <p:nvPr/>
          </p:nvSpPr>
          <p:spPr>
            <a:xfrm>
              <a:off x="6089933" y="1500658"/>
              <a:ext cx="11104" cy="20992"/>
            </a:xfrm>
            <a:custGeom>
              <a:rect b="b" l="l" r="r" t="t"/>
              <a:pathLst>
                <a:path extrusionOk="0" h="656" w="347">
                  <a:moveTo>
                    <a:pt x="168" y="0"/>
                  </a:moveTo>
                  <a:cubicBezTo>
                    <a:pt x="72" y="0"/>
                    <a:pt x="1" y="72"/>
                    <a:pt x="1" y="155"/>
                  </a:cubicBezTo>
                  <a:cubicBezTo>
                    <a:pt x="1" y="155"/>
                    <a:pt x="1" y="310"/>
                    <a:pt x="13" y="500"/>
                  </a:cubicBezTo>
                  <a:cubicBezTo>
                    <a:pt x="13" y="596"/>
                    <a:pt x="84" y="655"/>
                    <a:pt x="180" y="655"/>
                  </a:cubicBezTo>
                  <a:lnTo>
                    <a:pt x="191" y="655"/>
                  </a:lnTo>
                  <a:cubicBezTo>
                    <a:pt x="287" y="655"/>
                    <a:pt x="346" y="572"/>
                    <a:pt x="346" y="489"/>
                  </a:cubicBezTo>
                  <a:cubicBezTo>
                    <a:pt x="322" y="298"/>
                    <a:pt x="322" y="155"/>
                    <a:pt x="322" y="155"/>
                  </a:cubicBez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186" name="Google Shape;18186;p64"/>
            <p:cNvGrpSpPr/>
            <p:nvPr/>
          </p:nvGrpSpPr>
          <p:grpSpPr>
            <a:xfrm>
              <a:off x="5796589" y="1500658"/>
              <a:ext cx="349024" cy="346752"/>
              <a:chOff x="5796589" y="1500658"/>
              <a:chExt cx="349024" cy="346752"/>
            </a:xfrm>
          </p:grpSpPr>
          <p:sp>
            <p:nvSpPr>
              <p:cNvPr id="18187" name="Google Shape;18187;p64"/>
              <p:cNvSpPr/>
              <p:nvPr/>
            </p:nvSpPr>
            <p:spPr>
              <a:xfrm>
                <a:off x="5893357" y="1544018"/>
                <a:ext cx="14496" cy="15328"/>
              </a:xfrm>
              <a:custGeom>
                <a:rect b="b" l="l" r="r" t="t"/>
                <a:pathLst>
                  <a:path extrusionOk="0" h="479" w="453">
                    <a:moveTo>
                      <a:pt x="271" y="1"/>
                    </a:moveTo>
                    <a:cubicBezTo>
                      <a:pt x="211" y="1"/>
                      <a:pt x="149" y="34"/>
                      <a:pt x="131" y="86"/>
                    </a:cubicBezTo>
                    <a:cubicBezTo>
                      <a:pt x="131" y="86"/>
                      <a:pt x="96" y="146"/>
                      <a:pt x="36" y="229"/>
                    </a:cubicBezTo>
                    <a:cubicBezTo>
                      <a:pt x="0" y="312"/>
                      <a:pt x="12" y="408"/>
                      <a:pt x="84" y="455"/>
                    </a:cubicBezTo>
                    <a:cubicBezTo>
                      <a:pt x="119" y="467"/>
                      <a:pt x="143" y="479"/>
                      <a:pt x="167" y="479"/>
                    </a:cubicBezTo>
                    <a:cubicBezTo>
                      <a:pt x="238" y="479"/>
                      <a:pt x="274" y="455"/>
                      <a:pt x="310" y="408"/>
                    </a:cubicBezTo>
                    <a:cubicBezTo>
                      <a:pt x="381" y="312"/>
                      <a:pt x="417" y="229"/>
                      <a:pt x="417" y="217"/>
                    </a:cubicBezTo>
                    <a:cubicBezTo>
                      <a:pt x="453" y="146"/>
                      <a:pt x="417" y="50"/>
                      <a:pt x="334" y="15"/>
                    </a:cubicBezTo>
                    <a:cubicBezTo>
                      <a:pt x="315" y="5"/>
                      <a:pt x="293" y="1"/>
                      <a:pt x="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8" name="Google Shape;18188;p64"/>
              <p:cNvSpPr/>
              <p:nvPr/>
            </p:nvSpPr>
            <p:spPr>
              <a:xfrm>
                <a:off x="5905165" y="1696114"/>
                <a:ext cx="32416" cy="37760"/>
              </a:xfrm>
              <a:custGeom>
                <a:rect b="b" l="l" r="r" t="t"/>
                <a:pathLst>
                  <a:path extrusionOk="0" h="1180" w="1013">
                    <a:moveTo>
                      <a:pt x="524" y="334"/>
                    </a:moveTo>
                    <a:cubicBezTo>
                      <a:pt x="620" y="334"/>
                      <a:pt x="703" y="405"/>
                      <a:pt x="703" y="512"/>
                    </a:cubicBezTo>
                    <a:lnTo>
                      <a:pt x="703" y="679"/>
                    </a:lnTo>
                    <a:cubicBezTo>
                      <a:pt x="703" y="774"/>
                      <a:pt x="620" y="858"/>
                      <a:pt x="524" y="858"/>
                    </a:cubicBezTo>
                    <a:cubicBezTo>
                      <a:pt x="417" y="858"/>
                      <a:pt x="346" y="774"/>
                      <a:pt x="346" y="679"/>
                    </a:cubicBezTo>
                    <a:lnTo>
                      <a:pt x="346" y="512"/>
                    </a:lnTo>
                    <a:cubicBezTo>
                      <a:pt x="346" y="405"/>
                      <a:pt x="417" y="334"/>
                      <a:pt x="524" y="334"/>
                    </a:cubicBezTo>
                    <a:close/>
                    <a:moveTo>
                      <a:pt x="500" y="0"/>
                    </a:moveTo>
                    <a:cubicBezTo>
                      <a:pt x="239" y="0"/>
                      <a:pt x="0" y="227"/>
                      <a:pt x="0" y="512"/>
                    </a:cubicBezTo>
                    <a:lnTo>
                      <a:pt x="0" y="679"/>
                    </a:lnTo>
                    <a:cubicBezTo>
                      <a:pt x="0" y="941"/>
                      <a:pt x="215" y="1179"/>
                      <a:pt x="500" y="1179"/>
                    </a:cubicBezTo>
                    <a:cubicBezTo>
                      <a:pt x="774" y="1179"/>
                      <a:pt x="1012" y="953"/>
                      <a:pt x="1012" y="679"/>
                    </a:cubicBezTo>
                    <a:lnTo>
                      <a:pt x="1012" y="512"/>
                    </a:lnTo>
                    <a:cubicBezTo>
                      <a:pt x="1012" y="227"/>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9" name="Google Shape;18189;p64"/>
              <p:cNvSpPr/>
              <p:nvPr/>
            </p:nvSpPr>
            <p:spPr>
              <a:xfrm>
                <a:off x="6003085" y="1696114"/>
                <a:ext cx="32416" cy="37760"/>
              </a:xfrm>
              <a:custGeom>
                <a:rect b="b" l="l" r="r" t="t"/>
                <a:pathLst>
                  <a:path extrusionOk="0" h="1180" w="1013">
                    <a:moveTo>
                      <a:pt x="512" y="334"/>
                    </a:moveTo>
                    <a:cubicBezTo>
                      <a:pt x="619" y="334"/>
                      <a:pt x="691" y="405"/>
                      <a:pt x="691" y="512"/>
                    </a:cubicBezTo>
                    <a:lnTo>
                      <a:pt x="691" y="679"/>
                    </a:lnTo>
                    <a:cubicBezTo>
                      <a:pt x="691" y="774"/>
                      <a:pt x="619" y="858"/>
                      <a:pt x="512" y="858"/>
                    </a:cubicBezTo>
                    <a:cubicBezTo>
                      <a:pt x="405" y="858"/>
                      <a:pt x="334" y="774"/>
                      <a:pt x="334" y="679"/>
                    </a:cubicBezTo>
                    <a:lnTo>
                      <a:pt x="334" y="512"/>
                    </a:lnTo>
                    <a:cubicBezTo>
                      <a:pt x="334" y="405"/>
                      <a:pt x="405" y="334"/>
                      <a:pt x="512" y="334"/>
                    </a:cubicBezTo>
                    <a:close/>
                    <a:moveTo>
                      <a:pt x="512" y="0"/>
                    </a:moveTo>
                    <a:cubicBezTo>
                      <a:pt x="238" y="0"/>
                      <a:pt x="0" y="227"/>
                      <a:pt x="0" y="512"/>
                    </a:cubicBezTo>
                    <a:lnTo>
                      <a:pt x="0" y="679"/>
                    </a:lnTo>
                    <a:cubicBezTo>
                      <a:pt x="0" y="941"/>
                      <a:pt x="227" y="1179"/>
                      <a:pt x="512" y="1179"/>
                    </a:cubicBezTo>
                    <a:cubicBezTo>
                      <a:pt x="798" y="1179"/>
                      <a:pt x="1012" y="953"/>
                      <a:pt x="1012" y="679"/>
                    </a:cubicBezTo>
                    <a:lnTo>
                      <a:pt x="1012" y="512"/>
                    </a:lnTo>
                    <a:cubicBezTo>
                      <a:pt x="1012" y="227"/>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0" name="Google Shape;18190;p64"/>
              <p:cNvSpPr/>
              <p:nvPr/>
            </p:nvSpPr>
            <p:spPr>
              <a:xfrm>
                <a:off x="5796589" y="1500658"/>
                <a:ext cx="349024" cy="346752"/>
              </a:xfrm>
              <a:custGeom>
                <a:rect b="b" l="l" r="r" t="t"/>
                <a:pathLst>
                  <a:path extrusionOk="0" h="10836" w="10907">
                    <a:moveTo>
                      <a:pt x="8215" y="4060"/>
                    </a:moveTo>
                    <a:lnTo>
                      <a:pt x="8215" y="4060"/>
                    </a:lnTo>
                    <a:cubicBezTo>
                      <a:pt x="7977" y="4227"/>
                      <a:pt x="7739" y="4430"/>
                      <a:pt x="7525" y="4668"/>
                    </a:cubicBezTo>
                    <a:cubicBezTo>
                      <a:pt x="7453" y="4596"/>
                      <a:pt x="7382" y="4525"/>
                      <a:pt x="7287" y="4441"/>
                    </a:cubicBezTo>
                    <a:cubicBezTo>
                      <a:pt x="7513" y="4358"/>
                      <a:pt x="7823" y="4203"/>
                      <a:pt x="8215" y="4060"/>
                    </a:cubicBezTo>
                    <a:close/>
                    <a:moveTo>
                      <a:pt x="2631" y="4072"/>
                    </a:moveTo>
                    <a:lnTo>
                      <a:pt x="2631" y="4072"/>
                    </a:lnTo>
                    <a:cubicBezTo>
                      <a:pt x="3036" y="4203"/>
                      <a:pt x="3358" y="4358"/>
                      <a:pt x="3560" y="4465"/>
                    </a:cubicBezTo>
                    <a:cubicBezTo>
                      <a:pt x="3465" y="4537"/>
                      <a:pt x="3393" y="4608"/>
                      <a:pt x="3322" y="4680"/>
                    </a:cubicBezTo>
                    <a:cubicBezTo>
                      <a:pt x="3108" y="4430"/>
                      <a:pt x="2870" y="4239"/>
                      <a:pt x="2631" y="4072"/>
                    </a:cubicBezTo>
                    <a:close/>
                    <a:moveTo>
                      <a:pt x="1357" y="3775"/>
                    </a:moveTo>
                    <a:lnTo>
                      <a:pt x="1357" y="3775"/>
                    </a:lnTo>
                    <a:cubicBezTo>
                      <a:pt x="1738" y="3906"/>
                      <a:pt x="2608" y="4263"/>
                      <a:pt x="3120" y="4953"/>
                    </a:cubicBezTo>
                    <a:cubicBezTo>
                      <a:pt x="3060" y="5049"/>
                      <a:pt x="3001" y="5168"/>
                      <a:pt x="2941" y="5287"/>
                    </a:cubicBezTo>
                    <a:cubicBezTo>
                      <a:pt x="1655" y="5192"/>
                      <a:pt x="1393" y="4215"/>
                      <a:pt x="1357" y="3775"/>
                    </a:cubicBezTo>
                    <a:close/>
                    <a:moveTo>
                      <a:pt x="9513" y="3775"/>
                    </a:moveTo>
                    <a:cubicBezTo>
                      <a:pt x="9466" y="4215"/>
                      <a:pt x="9216" y="5192"/>
                      <a:pt x="7918" y="5299"/>
                    </a:cubicBezTo>
                    <a:cubicBezTo>
                      <a:pt x="7870" y="5180"/>
                      <a:pt x="7811" y="5061"/>
                      <a:pt x="7739" y="4953"/>
                    </a:cubicBezTo>
                    <a:cubicBezTo>
                      <a:pt x="8275" y="4263"/>
                      <a:pt x="9120" y="3906"/>
                      <a:pt x="9513" y="3775"/>
                    </a:cubicBezTo>
                    <a:close/>
                    <a:moveTo>
                      <a:pt x="5429" y="8823"/>
                    </a:moveTo>
                    <a:cubicBezTo>
                      <a:pt x="5775" y="8823"/>
                      <a:pt x="5953" y="8966"/>
                      <a:pt x="5953" y="9025"/>
                    </a:cubicBezTo>
                    <a:cubicBezTo>
                      <a:pt x="5953" y="9132"/>
                      <a:pt x="5727" y="9359"/>
                      <a:pt x="5429" y="9359"/>
                    </a:cubicBezTo>
                    <a:cubicBezTo>
                      <a:pt x="5132" y="9347"/>
                      <a:pt x="4906" y="9121"/>
                      <a:pt x="4906" y="9025"/>
                    </a:cubicBezTo>
                    <a:cubicBezTo>
                      <a:pt x="4906" y="8966"/>
                      <a:pt x="5084" y="8823"/>
                      <a:pt x="5429" y="8823"/>
                    </a:cubicBezTo>
                    <a:close/>
                    <a:moveTo>
                      <a:pt x="5429" y="4251"/>
                    </a:moveTo>
                    <a:cubicBezTo>
                      <a:pt x="6287" y="4251"/>
                      <a:pt x="6930" y="4465"/>
                      <a:pt x="7322" y="4918"/>
                    </a:cubicBezTo>
                    <a:cubicBezTo>
                      <a:pt x="7644" y="5311"/>
                      <a:pt x="7811" y="5894"/>
                      <a:pt x="7811" y="6620"/>
                    </a:cubicBezTo>
                    <a:cubicBezTo>
                      <a:pt x="7811" y="7442"/>
                      <a:pt x="7644" y="7644"/>
                      <a:pt x="7215" y="8168"/>
                    </a:cubicBezTo>
                    <a:cubicBezTo>
                      <a:pt x="7132" y="8287"/>
                      <a:pt x="7001" y="8418"/>
                      <a:pt x="6882" y="8585"/>
                    </a:cubicBezTo>
                    <a:cubicBezTo>
                      <a:pt x="6870" y="8537"/>
                      <a:pt x="6858" y="8478"/>
                      <a:pt x="6822" y="8430"/>
                    </a:cubicBezTo>
                    <a:cubicBezTo>
                      <a:pt x="6797" y="8379"/>
                      <a:pt x="6740" y="8339"/>
                      <a:pt x="6684" y="8339"/>
                    </a:cubicBezTo>
                    <a:cubicBezTo>
                      <a:pt x="6662" y="8339"/>
                      <a:pt x="6640" y="8345"/>
                      <a:pt x="6620" y="8359"/>
                    </a:cubicBezTo>
                    <a:cubicBezTo>
                      <a:pt x="6549" y="8406"/>
                      <a:pt x="6501" y="8490"/>
                      <a:pt x="6549" y="8561"/>
                    </a:cubicBezTo>
                    <a:cubicBezTo>
                      <a:pt x="6608" y="8668"/>
                      <a:pt x="6620" y="8787"/>
                      <a:pt x="6620" y="8906"/>
                    </a:cubicBezTo>
                    <a:cubicBezTo>
                      <a:pt x="6620" y="9502"/>
                      <a:pt x="6275" y="9823"/>
                      <a:pt x="5572" y="9847"/>
                    </a:cubicBezTo>
                    <a:lnTo>
                      <a:pt x="5572" y="9644"/>
                    </a:lnTo>
                    <a:cubicBezTo>
                      <a:pt x="5965" y="9561"/>
                      <a:pt x="6263" y="9263"/>
                      <a:pt x="6263" y="9013"/>
                    </a:cubicBezTo>
                    <a:cubicBezTo>
                      <a:pt x="6263" y="8716"/>
                      <a:pt x="5906" y="8490"/>
                      <a:pt x="5429" y="8490"/>
                    </a:cubicBezTo>
                    <a:cubicBezTo>
                      <a:pt x="4953" y="8490"/>
                      <a:pt x="4596" y="8716"/>
                      <a:pt x="4596" y="9013"/>
                    </a:cubicBezTo>
                    <a:cubicBezTo>
                      <a:pt x="4596" y="9263"/>
                      <a:pt x="4894" y="9585"/>
                      <a:pt x="5275" y="9644"/>
                    </a:cubicBezTo>
                    <a:lnTo>
                      <a:pt x="5275" y="9847"/>
                    </a:lnTo>
                    <a:cubicBezTo>
                      <a:pt x="4584" y="9799"/>
                      <a:pt x="4239" y="9502"/>
                      <a:pt x="4239" y="8906"/>
                    </a:cubicBezTo>
                    <a:cubicBezTo>
                      <a:pt x="4239" y="8382"/>
                      <a:pt x="4775" y="7954"/>
                      <a:pt x="5441" y="7954"/>
                    </a:cubicBezTo>
                    <a:cubicBezTo>
                      <a:pt x="5679" y="7954"/>
                      <a:pt x="5906" y="8013"/>
                      <a:pt x="6108" y="8120"/>
                    </a:cubicBezTo>
                    <a:cubicBezTo>
                      <a:pt x="6134" y="8135"/>
                      <a:pt x="6162" y="8142"/>
                      <a:pt x="6188" y="8142"/>
                    </a:cubicBezTo>
                    <a:cubicBezTo>
                      <a:pt x="6245" y="8142"/>
                      <a:pt x="6298" y="8110"/>
                      <a:pt x="6322" y="8061"/>
                    </a:cubicBezTo>
                    <a:cubicBezTo>
                      <a:pt x="6370" y="7990"/>
                      <a:pt x="6334" y="7882"/>
                      <a:pt x="6263" y="7859"/>
                    </a:cubicBezTo>
                    <a:cubicBezTo>
                      <a:pt x="6025" y="7716"/>
                      <a:pt x="5739" y="7656"/>
                      <a:pt x="5441" y="7656"/>
                    </a:cubicBezTo>
                    <a:cubicBezTo>
                      <a:pt x="4739" y="7656"/>
                      <a:pt x="4144" y="8061"/>
                      <a:pt x="3965" y="8597"/>
                    </a:cubicBezTo>
                    <a:cubicBezTo>
                      <a:pt x="3846" y="8430"/>
                      <a:pt x="3727" y="8299"/>
                      <a:pt x="3643" y="8180"/>
                    </a:cubicBezTo>
                    <a:cubicBezTo>
                      <a:pt x="3215" y="7644"/>
                      <a:pt x="3048" y="7454"/>
                      <a:pt x="3048" y="6632"/>
                    </a:cubicBezTo>
                    <a:cubicBezTo>
                      <a:pt x="3048" y="5894"/>
                      <a:pt x="3215" y="5323"/>
                      <a:pt x="3536" y="4942"/>
                    </a:cubicBezTo>
                    <a:cubicBezTo>
                      <a:pt x="3929" y="4477"/>
                      <a:pt x="4560" y="4251"/>
                      <a:pt x="5429" y="4251"/>
                    </a:cubicBezTo>
                    <a:close/>
                    <a:moveTo>
                      <a:pt x="4596" y="10025"/>
                    </a:moveTo>
                    <a:cubicBezTo>
                      <a:pt x="4822" y="10121"/>
                      <a:pt x="5108" y="10180"/>
                      <a:pt x="5429" y="10180"/>
                    </a:cubicBezTo>
                    <a:cubicBezTo>
                      <a:pt x="5751" y="10180"/>
                      <a:pt x="6037" y="10133"/>
                      <a:pt x="6263" y="10025"/>
                    </a:cubicBezTo>
                    <a:lnTo>
                      <a:pt x="6263" y="10025"/>
                    </a:lnTo>
                    <a:cubicBezTo>
                      <a:pt x="6179" y="10383"/>
                      <a:pt x="5906" y="10537"/>
                      <a:pt x="5429" y="10537"/>
                    </a:cubicBezTo>
                    <a:cubicBezTo>
                      <a:pt x="4953" y="10537"/>
                      <a:pt x="4691" y="10371"/>
                      <a:pt x="4596" y="10025"/>
                    </a:cubicBezTo>
                    <a:close/>
                    <a:moveTo>
                      <a:pt x="1560" y="0"/>
                    </a:moveTo>
                    <a:cubicBezTo>
                      <a:pt x="1465" y="0"/>
                      <a:pt x="1393" y="72"/>
                      <a:pt x="1393" y="155"/>
                    </a:cubicBezTo>
                    <a:cubicBezTo>
                      <a:pt x="1393" y="512"/>
                      <a:pt x="1334" y="1524"/>
                      <a:pt x="1096" y="1917"/>
                    </a:cubicBezTo>
                    <a:cubicBezTo>
                      <a:pt x="834" y="1691"/>
                      <a:pt x="619" y="1441"/>
                      <a:pt x="500" y="1120"/>
                    </a:cubicBezTo>
                    <a:cubicBezTo>
                      <a:pt x="322" y="691"/>
                      <a:pt x="357" y="346"/>
                      <a:pt x="357" y="334"/>
                    </a:cubicBezTo>
                    <a:cubicBezTo>
                      <a:pt x="369" y="250"/>
                      <a:pt x="298" y="167"/>
                      <a:pt x="214" y="155"/>
                    </a:cubicBezTo>
                    <a:cubicBezTo>
                      <a:pt x="208" y="154"/>
                      <a:pt x="202" y="154"/>
                      <a:pt x="196" y="154"/>
                    </a:cubicBezTo>
                    <a:cubicBezTo>
                      <a:pt x="121" y="154"/>
                      <a:pt x="58" y="220"/>
                      <a:pt x="36" y="286"/>
                    </a:cubicBezTo>
                    <a:cubicBezTo>
                      <a:pt x="36" y="310"/>
                      <a:pt x="0" y="727"/>
                      <a:pt x="203" y="1215"/>
                    </a:cubicBezTo>
                    <a:cubicBezTo>
                      <a:pt x="393" y="1679"/>
                      <a:pt x="834" y="2286"/>
                      <a:pt x="1858" y="2656"/>
                    </a:cubicBezTo>
                    <a:cubicBezTo>
                      <a:pt x="3286" y="3179"/>
                      <a:pt x="4084" y="3775"/>
                      <a:pt x="4382" y="4025"/>
                    </a:cubicBezTo>
                    <a:cubicBezTo>
                      <a:pt x="4227" y="4084"/>
                      <a:pt x="4060" y="4144"/>
                      <a:pt x="3905" y="4215"/>
                    </a:cubicBezTo>
                    <a:cubicBezTo>
                      <a:pt x="3596" y="4060"/>
                      <a:pt x="2417" y="3465"/>
                      <a:pt x="1250" y="3370"/>
                    </a:cubicBezTo>
                    <a:cubicBezTo>
                      <a:pt x="1203" y="3370"/>
                      <a:pt x="1155" y="3394"/>
                      <a:pt x="1131" y="3418"/>
                    </a:cubicBezTo>
                    <a:cubicBezTo>
                      <a:pt x="1096" y="3453"/>
                      <a:pt x="1084" y="3489"/>
                      <a:pt x="1072" y="3537"/>
                    </a:cubicBezTo>
                    <a:cubicBezTo>
                      <a:pt x="1072" y="3548"/>
                      <a:pt x="1048" y="4025"/>
                      <a:pt x="1286" y="4537"/>
                    </a:cubicBezTo>
                    <a:cubicBezTo>
                      <a:pt x="1500" y="4965"/>
                      <a:pt x="1941" y="5501"/>
                      <a:pt x="2893" y="5596"/>
                    </a:cubicBezTo>
                    <a:cubicBezTo>
                      <a:pt x="2822" y="5894"/>
                      <a:pt x="2774" y="6227"/>
                      <a:pt x="2774" y="6608"/>
                    </a:cubicBezTo>
                    <a:cubicBezTo>
                      <a:pt x="2774" y="7537"/>
                      <a:pt x="2989" y="7799"/>
                      <a:pt x="3453" y="8359"/>
                    </a:cubicBezTo>
                    <a:cubicBezTo>
                      <a:pt x="3596" y="8537"/>
                      <a:pt x="3774" y="8763"/>
                      <a:pt x="3989" y="9049"/>
                    </a:cubicBezTo>
                    <a:cubicBezTo>
                      <a:pt x="4013" y="9359"/>
                      <a:pt x="4120" y="9609"/>
                      <a:pt x="4322" y="9787"/>
                    </a:cubicBezTo>
                    <a:cubicBezTo>
                      <a:pt x="4346" y="10454"/>
                      <a:pt x="4763" y="10835"/>
                      <a:pt x="5501" y="10835"/>
                    </a:cubicBezTo>
                    <a:cubicBezTo>
                      <a:pt x="6251" y="10835"/>
                      <a:pt x="6668" y="10454"/>
                      <a:pt x="6680" y="9787"/>
                    </a:cubicBezTo>
                    <a:cubicBezTo>
                      <a:pt x="6870" y="9597"/>
                      <a:pt x="6989" y="9347"/>
                      <a:pt x="7025" y="9049"/>
                    </a:cubicBezTo>
                    <a:cubicBezTo>
                      <a:pt x="7227" y="8763"/>
                      <a:pt x="7406" y="8537"/>
                      <a:pt x="7561" y="8359"/>
                    </a:cubicBezTo>
                    <a:cubicBezTo>
                      <a:pt x="8013" y="7799"/>
                      <a:pt x="8227" y="7537"/>
                      <a:pt x="8227" y="6608"/>
                    </a:cubicBezTo>
                    <a:cubicBezTo>
                      <a:pt x="8227" y="6227"/>
                      <a:pt x="8180" y="5894"/>
                      <a:pt x="8108" y="5596"/>
                    </a:cubicBezTo>
                    <a:cubicBezTo>
                      <a:pt x="9061" y="5489"/>
                      <a:pt x="9501" y="4965"/>
                      <a:pt x="9716" y="4537"/>
                    </a:cubicBezTo>
                    <a:cubicBezTo>
                      <a:pt x="9954" y="4049"/>
                      <a:pt x="9942" y="3572"/>
                      <a:pt x="9942" y="3537"/>
                    </a:cubicBezTo>
                    <a:cubicBezTo>
                      <a:pt x="9942" y="3489"/>
                      <a:pt x="9918" y="3453"/>
                      <a:pt x="9882" y="3418"/>
                    </a:cubicBezTo>
                    <a:cubicBezTo>
                      <a:pt x="9847" y="3394"/>
                      <a:pt x="9799" y="3370"/>
                      <a:pt x="9763" y="3370"/>
                    </a:cubicBezTo>
                    <a:cubicBezTo>
                      <a:pt x="8585" y="3477"/>
                      <a:pt x="7406" y="4060"/>
                      <a:pt x="7096" y="4215"/>
                    </a:cubicBezTo>
                    <a:cubicBezTo>
                      <a:pt x="6941" y="4144"/>
                      <a:pt x="6799" y="4072"/>
                      <a:pt x="6620" y="4025"/>
                    </a:cubicBezTo>
                    <a:cubicBezTo>
                      <a:pt x="6918" y="3775"/>
                      <a:pt x="7703" y="3179"/>
                      <a:pt x="9144" y="2656"/>
                    </a:cubicBezTo>
                    <a:cubicBezTo>
                      <a:pt x="10180" y="2286"/>
                      <a:pt x="10609" y="1667"/>
                      <a:pt x="10799" y="1215"/>
                    </a:cubicBezTo>
                    <a:cubicBezTo>
                      <a:pt x="10906" y="739"/>
                      <a:pt x="10859" y="322"/>
                      <a:pt x="10859" y="310"/>
                    </a:cubicBezTo>
                    <a:cubicBezTo>
                      <a:pt x="10849" y="229"/>
                      <a:pt x="10795" y="174"/>
                      <a:pt x="10721" y="174"/>
                    </a:cubicBezTo>
                    <a:cubicBezTo>
                      <a:pt x="10708" y="174"/>
                      <a:pt x="10694" y="175"/>
                      <a:pt x="10680" y="179"/>
                    </a:cubicBezTo>
                    <a:cubicBezTo>
                      <a:pt x="10597" y="191"/>
                      <a:pt x="10537" y="262"/>
                      <a:pt x="10549" y="346"/>
                    </a:cubicBezTo>
                    <a:cubicBezTo>
                      <a:pt x="10549" y="346"/>
                      <a:pt x="10585" y="715"/>
                      <a:pt x="10406" y="1143"/>
                    </a:cubicBezTo>
                    <a:cubicBezTo>
                      <a:pt x="10263" y="1453"/>
                      <a:pt x="10073" y="1703"/>
                      <a:pt x="9811" y="1929"/>
                    </a:cubicBezTo>
                    <a:cubicBezTo>
                      <a:pt x="9716" y="1786"/>
                      <a:pt x="9620" y="1513"/>
                      <a:pt x="9585" y="1167"/>
                    </a:cubicBezTo>
                    <a:cubicBezTo>
                      <a:pt x="9574" y="1091"/>
                      <a:pt x="9503" y="1035"/>
                      <a:pt x="9427" y="1035"/>
                    </a:cubicBezTo>
                    <a:cubicBezTo>
                      <a:pt x="9420" y="1035"/>
                      <a:pt x="9413" y="1035"/>
                      <a:pt x="9406" y="1036"/>
                    </a:cubicBezTo>
                    <a:cubicBezTo>
                      <a:pt x="9311" y="1048"/>
                      <a:pt x="9251" y="1132"/>
                      <a:pt x="9263" y="1215"/>
                    </a:cubicBezTo>
                    <a:cubicBezTo>
                      <a:pt x="9323" y="1620"/>
                      <a:pt x="9418" y="1929"/>
                      <a:pt x="9549" y="2120"/>
                    </a:cubicBezTo>
                    <a:cubicBezTo>
                      <a:pt x="9370" y="2227"/>
                      <a:pt x="9180" y="2334"/>
                      <a:pt x="8954" y="2405"/>
                    </a:cubicBezTo>
                    <a:cubicBezTo>
                      <a:pt x="8704" y="2501"/>
                      <a:pt x="8465" y="2596"/>
                      <a:pt x="8239" y="2691"/>
                    </a:cubicBezTo>
                    <a:cubicBezTo>
                      <a:pt x="8573" y="2191"/>
                      <a:pt x="8763" y="1739"/>
                      <a:pt x="8549" y="1060"/>
                    </a:cubicBezTo>
                    <a:cubicBezTo>
                      <a:pt x="8530" y="996"/>
                      <a:pt x="8470" y="953"/>
                      <a:pt x="8410" y="953"/>
                    </a:cubicBezTo>
                    <a:cubicBezTo>
                      <a:pt x="8392" y="953"/>
                      <a:pt x="8375" y="957"/>
                      <a:pt x="8358" y="965"/>
                    </a:cubicBezTo>
                    <a:cubicBezTo>
                      <a:pt x="8275" y="989"/>
                      <a:pt x="8227" y="1084"/>
                      <a:pt x="8251" y="1155"/>
                    </a:cubicBezTo>
                    <a:cubicBezTo>
                      <a:pt x="8358" y="1513"/>
                      <a:pt x="8346" y="1798"/>
                      <a:pt x="8239" y="2060"/>
                    </a:cubicBezTo>
                    <a:cubicBezTo>
                      <a:pt x="7918" y="1870"/>
                      <a:pt x="7739" y="1489"/>
                      <a:pt x="7739" y="1465"/>
                    </a:cubicBezTo>
                    <a:cubicBezTo>
                      <a:pt x="7713" y="1413"/>
                      <a:pt x="7651" y="1374"/>
                      <a:pt x="7591" y="1374"/>
                    </a:cubicBezTo>
                    <a:cubicBezTo>
                      <a:pt x="7568" y="1374"/>
                      <a:pt x="7545" y="1380"/>
                      <a:pt x="7525" y="1393"/>
                    </a:cubicBezTo>
                    <a:cubicBezTo>
                      <a:pt x="7453" y="1417"/>
                      <a:pt x="7406" y="1524"/>
                      <a:pt x="7453" y="1596"/>
                    </a:cubicBezTo>
                    <a:cubicBezTo>
                      <a:pt x="7465" y="1620"/>
                      <a:pt x="7692" y="2096"/>
                      <a:pt x="8108" y="2346"/>
                    </a:cubicBezTo>
                    <a:cubicBezTo>
                      <a:pt x="8001" y="2525"/>
                      <a:pt x="7858" y="2715"/>
                      <a:pt x="7703" y="2929"/>
                    </a:cubicBezTo>
                    <a:lnTo>
                      <a:pt x="7656" y="2989"/>
                    </a:lnTo>
                    <a:cubicBezTo>
                      <a:pt x="6703" y="3477"/>
                      <a:pt x="6263" y="3918"/>
                      <a:pt x="6191" y="3977"/>
                    </a:cubicBezTo>
                    <a:cubicBezTo>
                      <a:pt x="5965" y="3941"/>
                      <a:pt x="5727" y="3918"/>
                      <a:pt x="5453" y="3918"/>
                    </a:cubicBezTo>
                    <a:cubicBezTo>
                      <a:pt x="5191" y="3918"/>
                      <a:pt x="4953" y="3941"/>
                      <a:pt x="4727" y="3977"/>
                    </a:cubicBezTo>
                    <a:cubicBezTo>
                      <a:pt x="4667" y="3906"/>
                      <a:pt x="4203" y="3477"/>
                      <a:pt x="3251" y="2989"/>
                    </a:cubicBezTo>
                    <a:lnTo>
                      <a:pt x="3215" y="2929"/>
                    </a:lnTo>
                    <a:cubicBezTo>
                      <a:pt x="3048" y="2715"/>
                      <a:pt x="2917" y="2536"/>
                      <a:pt x="2810" y="2346"/>
                    </a:cubicBezTo>
                    <a:cubicBezTo>
                      <a:pt x="2834" y="2334"/>
                      <a:pt x="2870" y="2310"/>
                      <a:pt x="2893" y="2286"/>
                    </a:cubicBezTo>
                    <a:cubicBezTo>
                      <a:pt x="2977" y="2239"/>
                      <a:pt x="2989" y="2132"/>
                      <a:pt x="2941" y="2060"/>
                    </a:cubicBezTo>
                    <a:cubicBezTo>
                      <a:pt x="2910" y="2014"/>
                      <a:pt x="2860" y="1993"/>
                      <a:pt x="2806" y="1993"/>
                    </a:cubicBezTo>
                    <a:cubicBezTo>
                      <a:pt x="2776" y="1993"/>
                      <a:pt x="2745" y="2000"/>
                      <a:pt x="2715" y="2013"/>
                    </a:cubicBezTo>
                    <a:cubicBezTo>
                      <a:pt x="2703" y="2036"/>
                      <a:pt x="2691" y="2036"/>
                      <a:pt x="2679" y="2048"/>
                    </a:cubicBezTo>
                    <a:cubicBezTo>
                      <a:pt x="2572" y="1774"/>
                      <a:pt x="2536" y="1501"/>
                      <a:pt x="2655" y="1143"/>
                    </a:cubicBezTo>
                    <a:cubicBezTo>
                      <a:pt x="2691" y="1048"/>
                      <a:pt x="2643" y="965"/>
                      <a:pt x="2560" y="941"/>
                    </a:cubicBezTo>
                    <a:cubicBezTo>
                      <a:pt x="2543" y="937"/>
                      <a:pt x="2527" y="935"/>
                      <a:pt x="2512" y="935"/>
                    </a:cubicBezTo>
                    <a:cubicBezTo>
                      <a:pt x="2437" y="935"/>
                      <a:pt x="2377" y="979"/>
                      <a:pt x="2358" y="1048"/>
                    </a:cubicBezTo>
                    <a:cubicBezTo>
                      <a:pt x="2155" y="1739"/>
                      <a:pt x="2346" y="2191"/>
                      <a:pt x="2679" y="2667"/>
                    </a:cubicBezTo>
                    <a:cubicBezTo>
                      <a:pt x="2453" y="2584"/>
                      <a:pt x="2215" y="2477"/>
                      <a:pt x="1965" y="2394"/>
                    </a:cubicBezTo>
                    <a:cubicBezTo>
                      <a:pt x="1738" y="2310"/>
                      <a:pt x="1548" y="2215"/>
                      <a:pt x="1369" y="2108"/>
                    </a:cubicBezTo>
                    <a:cubicBezTo>
                      <a:pt x="1727" y="1560"/>
                      <a:pt x="1727" y="215"/>
                      <a:pt x="1727" y="155"/>
                    </a:cubicBezTo>
                    <a:cubicBezTo>
                      <a:pt x="1727" y="72"/>
                      <a:pt x="1643" y="0"/>
                      <a:pt x="1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8191" name="Google Shape;18191;p64"/>
          <p:cNvGrpSpPr/>
          <p:nvPr/>
        </p:nvGrpSpPr>
        <p:grpSpPr>
          <a:xfrm>
            <a:off x="6867504" y="1578778"/>
            <a:ext cx="348640" cy="343296"/>
            <a:chOff x="6895373" y="1502578"/>
            <a:chExt cx="348640" cy="343296"/>
          </a:xfrm>
        </p:grpSpPr>
        <p:sp>
          <p:nvSpPr>
            <p:cNvPr id="18192" name="Google Shape;18192;p64"/>
            <p:cNvSpPr/>
            <p:nvPr/>
          </p:nvSpPr>
          <p:spPr>
            <a:xfrm>
              <a:off x="6895373" y="1502578"/>
              <a:ext cx="348640" cy="343296"/>
            </a:xfrm>
            <a:custGeom>
              <a:rect b="b" l="l" r="r" t="t"/>
              <a:pathLst>
                <a:path extrusionOk="0" h="10728" w="10895">
                  <a:moveTo>
                    <a:pt x="1263" y="321"/>
                  </a:moveTo>
                  <a:cubicBezTo>
                    <a:pt x="1799" y="536"/>
                    <a:pt x="2834" y="1036"/>
                    <a:pt x="3823" y="2179"/>
                  </a:cubicBezTo>
                  <a:cubicBezTo>
                    <a:pt x="3596" y="2262"/>
                    <a:pt x="3370" y="2345"/>
                    <a:pt x="3168" y="2465"/>
                  </a:cubicBezTo>
                  <a:cubicBezTo>
                    <a:pt x="2334" y="1214"/>
                    <a:pt x="1501" y="548"/>
                    <a:pt x="1215" y="321"/>
                  </a:cubicBezTo>
                  <a:close/>
                  <a:moveTo>
                    <a:pt x="9681" y="310"/>
                  </a:moveTo>
                  <a:lnTo>
                    <a:pt x="9681" y="310"/>
                  </a:lnTo>
                  <a:cubicBezTo>
                    <a:pt x="9585" y="381"/>
                    <a:pt x="9419" y="512"/>
                    <a:pt x="9228" y="691"/>
                  </a:cubicBezTo>
                  <a:cubicBezTo>
                    <a:pt x="9169" y="750"/>
                    <a:pt x="9145" y="857"/>
                    <a:pt x="9204" y="917"/>
                  </a:cubicBezTo>
                  <a:cubicBezTo>
                    <a:pt x="9240" y="952"/>
                    <a:pt x="9288" y="964"/>
                    <a:pt x="9323" y="964"/>
                  </a:cubicBezTo>
                  <a:cubicBezTo>
                    <a:pt x="9371" y="964"/>
                    <a:pt x="9407" y="952"/>
                    <a:pt x="9431" y="917"/>
                  </a:cubicBezTo>
                  <a:cubicBezTo>
                    <a:pt x="9621" y="738"/>
                    <a:pt x="9788" y="619"/>
                    <a:pt x="9883" y="548"/>
                  </a:cubicBezTo>
                  <a:lnTo>
                    <a:pt x="9883" y="548"/>
                  </a:lnTo>
                  <a:cubicBezTo>
                    <a:pt x="9800" y="2036"/>
                    <a:pt x="9442" y="3238"/>
                    <a:pt x="9288" y="3667"/>
                  </a:cubicBezTo>
                  <a:cubicBezTo>
                    <a:pt x="9145" y="3524"/>
                    <a:pt x="9014" y="3393"/>
                    <a:pt x="8883" y="3250"/>
                  </a:cubicBezTo>
                  <a:cubicBezTo>
                    <a:pt x="8609" y="3000"/>
                    <a:pt x="8311" y="2774"/>
                    <a:pt x="8002" y="2596"/>
                  </a:cubicBezTo>
                  <a:cubicBezTo>
                    <a:pt x="8288" y="2179"/>
                    <a:pt x="8597" y="1798"/>
                    <a:pt x="8907" y="1441"/>
                  </a:cubicBezTo>
                  <a:cubicBezTo>
                    <a:pt x="8966" y="1381"/>
                    <a:pt x="8966" y="1274"/>
                    <a:pt x="8895" y="1214"/>
                  </a:cubicBezTo>
                  <a:cubicBezTo>
                    <a:pt x="8866" y="1186"/>
                    <a:pt x="8827" y="1171"/>
                    <a:pt x="8787" y="1171"/>
                  </a:cubicBezTo>
                  <a:cubicBezTo>
                    <a:pt x="8744" y="1171"/>
                    <a:pt x="8700" y="1189"/>
                    <a:pt x="8669" y="1226"/>
                  </a:cubicBezTo>
                  <a:cubicBezTo>
                    <a:pt x="8335" y="1607"/>
                    <a:pt x="8002" y="2024"/>
                    <a:pt x="7716" y="2453"/>
                  </a:cubicBezTo>
                  <a:cubicBezTo>
                    <a:pt x="7514" y="2345"/>
                    <a:pt x="7287" y="2238"/>
                    <a:pt x="7061" y="2167"/>
                  </a:cubicBezTo>
                  <a:cubicBezTo>
                    <a:pt x="8061" y="1048"/>
                    <a:pt x="9085" y="536"/>
                    <a:pt x="9645" y="321"/>
                  </a:cubicBezTo>
                  <a:cubicBezTo>
                    <a:pt x="9657" y="321"/>
                    <a:pt x="9669" y="310"/>
                    <a:pt x="9681" y="310"/>
                  </a:cubicBezTo>
                  <a:close/>
                  <a:moveTo>
                    <a:pt x="1025" y="571"/>
                  </a:moveTo>
                  <a:cubicBezTo>
                    <a:pt x="1287" y="774"/>
                    <a:pt x="2084" y="1429"/>
                    <a:pt x="2894" y="2631"/>
                  </a:cubicBezTo>
                  <a:cubicBezTo>
                    <a:pt x="2584" y="2810"/>
                    <a:pt x="2299" y="3036"/>
                    <a:pt x="2013" y="3286"/>
                  </a:cubicBezTo>
                  <a:cubicBezTo>
                    <a:pt x="1870" y="3417"/>
                    <a:pt x="1739" y="3548"/>
                    <a:pt x="1620" y="3703"/>
                  </a:cubicBezTo>
                  <a:cubicBezTo>
                    <a:pt x="1453" y="3250"/>
                    <a:pt x="1096" y="2060"/>
                    <a:pt x="1025" y="571"/>
                  </a:cubicBezTo>
                  <a:close/>
                  <a:moveTo>
                    <a:pt x="3291" y="4769"/>
                  </a:moveTo>
                  <a:cubicBezTo>
                    <a:pt x="3574" y="4769"/>
                    <a:pt x="3813" y="4862"/>
                    <a:pt x="4013" y="5024"/>
                  </a:cubicBezTo>
                  <a:cubicBezTo>
                    <a:pt x="4287" y="5251"/>
                    <a:pt x="4430" y="5608"/>
                    <a:pt x="4430" y="5989"/>
                  </a:cubicBezTo>
                  <a:cubicBezTo>
                    <a:pt x="4430" y="6465"/>
                    <a:pt x="4227" y="6989"/>
                    <a:pt x="4013" y="7477"/>
                  </a:cubicBezTo>
                  <a:cubicBezTo>
                    <a:pt x="3811" y="8001"/>
                    <a:pt x="3585" y="8525"/>
                    <a:pt x="3585" y="9061"/>
                  </a:cubicBezTo>
                  <a:lnTo>
                    <a:pt x="3585" y="9108"/>
                  </a:lnTo>
                  <a:cubicBezTo>
                    <a:pt x="2715" y="8668"/>
                    <a:pt x="1668" y="8334"/>
                    <a:pt x="1275" y="8191"/>
                  </a:cubicBezTo>
                  <a:lnTo>
                    <a:pt x="1430" y="7560"/>
                  </a:lnTo>
                  <a:cubicBezTo>
                    <a:pt x="1441" y="7477"/>
                    <a:pt x="1406" y="7406"/>
                    <a:pt x="1334" y="7382"/>
                  </a:cubicBezTo>
                  <a:cubicBezTo>
                    <a:pt x="1227" y="7334"/>
                    <a:pt x="715" y="7168"/>
                    <a:pt x="394" y="7084"/>
                  </a:cubicBezTo>
                  <a:cubicBezTo>
                    <a:pt x="953" y="6096"/>
                    <a:pt x="1846" y="4965"/>
                    <a:pt x="3073" y="4786"/>
                  </a:cubicBezTo>
                  <a:cubicBezTo>
                    <a:pt x="3148" y="4774"/>
                    <a:pt x="3221" y="4769"/>
                    <a:pt x="3291" y="4769"/>
                  </a:cubicBezTo>
                  <a:close/>
                  <a:moveTo>
                    <a:pt x="7599" y="4760"/>
                  </a:moveTo>
                  <a:cubicBezTo>
                    <a:pt x="7668" y="4760"/>
                    <a:pt x="7739" y="4765"/>
                    <a:pt x="7811" y="4774"/>
                  </a:cubicBezTo>
                  <a:cubicBezTo>
                    <a:pt x="9050" y="4953"/>
                    <a:pt x="9942" y="6084"/>
                    <a:pt x="10490" y="7060"/>
                  </a:cubicBezTo>
                  <a:cubicBezTo>
                    <a:pt x="10181" y="7168"/>
                    <a:pt x="9645" y="7334"/>
                    <a:pt x="9550" y="7382"/>
                  </a:cubicBezTo>
                  <a:cubicBezTo>
                    <a:pt x="9478" y="7406"/>
                    <a:pt x="9442" y="7477"/>
                    <a:pt x="9466" y="7560"/>
                  </a:cubicBezTo>
                  <a:lnTo>
                    <a:pt x="9609" y="8191"/>
                  </a:lnTo>
                  <a:cubicBezTo>
                    <a:pt x="9228" y="8311"/>
                    <a:pt x="8168" y="8668"/>
                    <a:pt x="7299" y="9108"/>
                  </a:cubicBezTo>
                  <a:lnTo>
                    <a:pt x="7299" y="9049"/>
                  </a:lnTo>
                  <a:cubicBezTo>
                    <a:pt x="7299" y="8525"/>
                    <a:pt x="7085" y="7989"/>
                    <a:pt x="6871" y="7465"/>
                  </a:cubicBezTo>
                  <a:cubicBezTo>
                    <a:pt x="6668" y="6977"/>
                    <a:pt x="6454" y="6453"/>
                    <a:pt x="6454" y="5977"/>
                  </a:cubicBezTo>
                  <a:cubicBezTo>
                    <a:pt x="6454" y="5596"/>
                    <a:pt x="6609" y="5239"/>
                    <a:pt x="6871" y="5012"/>
                  </a:cubicBezTo>
                  <a:cubicBezTo>
                    <a:pt x="7062" y="4840"/>
                    <a:pt x="7315" y="4760"/>
                    <a:pt x="7599" y="4760"/>
                  </a:cubicBezTo>
                  <a:close/>
                  <a:moveTo>
                    <a:pt x="5430" y="8358"/>
                  </a:moveTo>
                  <a:cubicBezTo>
                    <a:pt x="5799" y="8358"/>
                    <a:pt x="6132" y="8549"/>
                    <a:pt x="6132" y="8763"/>
                  </a:cubicBezTo>
                  <a:cubicBezTo>
                    <a:pt x="6132" y="8953"/>
                    <a:pt x="5835" y="9084"/>
                    <a:pt x="5609" y="9192"/>
                  </a:cubicBezTo>
                  <a:lnTo>
                    <a:pt x="5597" y="9192"/>
                  </a:lnTo>
                  <a:cubicBezTo>
                    <a:pt x="5549" y="9215"/>
                    <a:pt x="5493" y="9227"/>
                    <a:pt x="5434" y="9227"/>
                  </a:cubicBezTo>
                  <a:cubicBezTo>
                    <a:pt x="5376" y="9227"/>
                    <a:pt x="5317" y="9215"/>
                    <a:pt x="5263" y="9192"/>
                  </a:cubicBezTo>
                  <a:cubicBezTo>
                    <a:pt x="5037" y="9084"/>
                    <a:pt x="4728" y="8953"/>
                    <a:pt x="4728" y="8763"/>
                  </a:cubicBezTo>
                  <a:cubicBezTo>
                    <a:pt x="4728" y="8549"/>
                    <a:pt x="5061" y="8358"/>
                    <a:pt x="5430" y="8358"/>
                  </a:cubicBezTo>
                  <a:close/>
                  <a:moveTo>
                    <a:pt x="5430" y="2226"/>
                  </a:moveTo>
                  <a:cubicBezTo>
                    <a:pt x="6633" y="2226"/>
                    <a:pt x="7752" y="2667"/>
                    <a:pt x="8645" y="3500"/>
                  </a:cubicBezTo>
                  <a:cubicBezTo>
                    <a:pt x="9371" y="4179"/>
                    <a:pt x="9919" y="5096"/>
                    <a:pt x="10276" y="6179"/>
                  </a:cubicBezTo>
                  <a:cubicBezTo>
                    <a:pt x="9966" y="5751"/>
                    <a:pt x="9645" y="5393"/>
                    <a:pt x="9300" y="5132"/>
                  </a:cubicBezTo>
                  <a:cubicBezTo>
                    <a:pt x="8835" y="4751"/>
                    <a:pt x="8347" y="4536"/>
                    <a:pt x="7823" y="4453"/>
                  </a:cubicBezTo>
                  <a:cubicBezTo>
                    <a:pt x="7735" y="4439"/>
                    <a:pt x="7648" y="4433"/>
                    <a:pt x="7563" y="4433"/>
                  </a:cubicBezTo>
                  <a:cubicBezTo>
                    <a:pt x="7204" y="4433"/>
                    <a:pt x="6883" y="4553"/>
                    <a:pt x="6633" y="4774"/>
                  </a:cubicBezTo>
                  <a:cubicBezTo>
                    <a:pt x="6299" y="5048"/>
                    <a:pt x="6109" y="5501"/>
                    <a:pt x="6109" y="5977"/>
                  </a:cubicBezTo>
                  <a:cubicBezTo>
                    <a:pt x="6109" y="6525"/>
                    <a:pt x="6335" y="7060"/>
                    <a:pt x="6561" y="7584"/>
                  </a:cubicBezTo>
                  <a:cubicBezTo>
                    <a:pt x="6764" y="8084"/>
                    <a:pt x="6978" y="8572"/>
                    <a:pt x="6978" y="9049"/>
                  </a:cubicBezTo>
                  <a:cubicBezTo>
                    <a:pt x="6990" y="9239"/>
                    <a:pt x="6859" y="9501"/>
                    <a:pt x="6585" y="9680"/>
                  </a:cubicBezTo>
                  <a:cubicBezTo>
                    <a:pt x="6424" y="9783"/>
                    <a:pt x="6258" y="9823"/>
                    <a:pt x="6097" y="9823"/>
                  </a:cubicBezTo>
                  <a:cubicBezTo>
                    <a:pt x="5924" y="9823"/>
                    <a:pt x="5757" y="9777"/>
                    <a:pt x="5609" y="9715"/>
                  </a:cubicBezTo>
                  <a:lnTo>
                    <a:pt x="5609" y="9513"/>
                  </a:lnTo>
                  <a:lnTo>
                    <a:pt x="5740" y="9477"/>
                  </a:lnTo>
                  <a:lnTo>
                    <a:pt x="5751" y="9477"/>
                  </a:lnTo>
                  <a:cubicBezTo>
                    <a:pt x="6037" y="9358"/>
                    <a:pt x="6454" y="9156"/>
                    <a:pt x="6454" y="8763"/>
                  </a:cubicBezTo>
                  <a:cubicBezTo>
                    <a:pt x="6454" y="8358"/>
                    <a:pt x="6013" y="8025"/>
                    <a:pt x="5430" y="8025"/>
                  </a:cubicBezTo>
                  <a:cubicBezTo>
                    <a:pt x="4859" y="8025"/>
                    <a:pt x="4406" y="8346"/>
                    <a:pt x="4406" y="8763"/>
                  </a:cubicBezTo>
                  <a:cubicBezTo>
                    <a:pt x="4406" y="9156"/>
                    <a:pt x="4835" y="9358"/>
                    <a:pt x="5097" y="9477"/>
                  </a:cubicBezTo>
                  <a:lnTo>
                    <a:pt x="5120" y="9477"/>
                  </a:lnTo>
                  <a:cubicBezTo>
                    <a:pt x="5156" y="9489"/>
                    <a:pt x="5216" y="9513"/>
                    <a:pt x="5263" y="9513"/>
                  </a:cubicBezTo>
                  <a:lnTo>
                    <a:pt x="5263" y="9715"/>
                  </a:lnTo>
                  <a:cubicBezTo>
                    <a:pt x="5128" y="9777"/>
                    <a:pt x="4960" y="9823"/>
                    <a:pt x="4784" y="9823"/>
                  </a:cubicBezTo>
                  <a:cubicBezTo>
                    <a:pt x="4620" y="9823"/>
                    <a:pt x="4448" y="9783"/>
                    <a:pt x="4287" y="9680"/>
                  </a:cubicBezTo>
                  <a:cubicBezTo>
                    <a:pt x="4001" y="9501"/>
                    <a:pt x="3882" y="9239"/>
                    <a:pt x="3882" y="9049"/>
                  </a:cubicBezTo>
                  <a:cubicBezTo>
                    <a:pt x="3882" y="8584"/>
                    <a:pt x="4073" y="8096"/>
                    <a:pt x="4299" y="7584"/>
                  </a:cubicBezTo>
                  <a:cubicBezTo>
                    <a:pt x="4525" y="7060"/>
                    <a:pt x="4739" y="6525"/>
                    <a:pt x="4739" y="5977"/>
                  </a:cubicBezTo>
                  <a:cubicBezTo>
                    <a:pt x="4739" y="5501"/>
                    <a:pt x="4549" y="5048"/>
                    <a:pt x="4227" y="4774"/>
                  </a:cubicBezTo>
                  <a:cubicBezTo>
                    <a:pt x="3963" y="4549"/>
                    <a:pt x="3635" y="4437"/>
                    <a:pt x="3275" y="4437"/>
                  </a:cubicBezTo>
                  <a:cubicBezTo>
                    <a:pt x="3197" y="4437"/>
                    <a:pt x="3118" y="4442"/>
                    <a:pt x="3037" y="4453"/>
                  </a:cubicBezTo>
                  <a:cubicBezTo>
                    <a:pt x="2525" y="4536"/>
                    <a:pt x="2025" y="4751"/>
                    <a:pt x="1560" y="5132"/>
                  </a:cubicBezTo>
                  <a:cubicBezTo>
                    <a:pt x="1215" y="5393"/>
                    <a:pt x="894" y="5751"/>
                    <a:pt x="572" y="6179"/>
                  </a:cubicBezTo>
                  <a:cubicBezTo>
                    <a:pt x="929" y="5096"/>
                    <a:pt x="1489" y="4179"/>
                    <a:pt x="2215" y="3500"/>
                  </a:cubicBezTo>
                  <a:cubicBezTo>
                    <a:pt x="3108" y="2667"/>
                    <a:pt x="4227" y="2226"/>
                    <a:pt x="5430" y="2226"/>
                  </a:cubicBezTo>
                  <a:close/>
                  <a:moveTo>
                    <a:pt x="5454" y="10001"/>
                  </a:moveTo>
                  <a:cubicBezTo>
                    <a:pt x="5692" y="10096"/>
                    <a:pt x="5918" y="10144"/>
                    <a:pt x="6097" y="10144"/>
                  </a:cubicBezTo>
                  <a:cubicBezTo>
                    <a:pt x="6156" y="10144"/>
                    <a:pt x="6216" y="10144"/>
                    <a:pt x="6275" y="10132"/>
                  </a:cubicBezTo>
                  <a:lnTo>
                    <a:pt x="6275" y="10132"/>
                  </a:lnTo>
                  <a:cubicBezTo>
                    <a:pt x="6228" y="10180"/>
                    <a:pt x="6168" y="10239"/>
                    <a:pt x="6097" y="10275"/>
                  </a:cubicBezTo>
                  <a:cubicBezTo>
                    <a:pt x="5930" y="10370"/>
                    <a:pt x="5692" y="10430"/>
                    <a:pt x="5454" y="10430"/>
                  </a:cubicBezTo>
                  <a:cubicBezTo>
                    <a:pt x="5216" y="10430"/>
                    <a:pt x="4978" y="10370"/>
                    <a:pt x="4823" y="10275"/>
                  </a:cubicBezTo>
                  <a:cubicBezTo>
                    <a:pt x="4739" y="10239"/>
                    <a:pt x="4680" y="10192"/>
                    <a:pt x="4644" y="10132"/>
                  </a:cubicBezTo>
                  <a:lnTo>
                    <a:pt x="4644" y="10132"/>
                  </a:lnTo>
                  <a:cubicBezTo>
                    <a:pt x="4704" y="10144"/>
                    <a:pt x="4763" y="10144"/>
                    <a:pt x="4823" y="10144"/>
                  </a:cubicBezTo>
                  <a:cubicBezTo>
                    <a:pt x="5013" y="10144"/>
                    <a:pt x="5216" y="10096"/>
                    <a:pt x="5454" y="10001"/>
                  </a:cubicBezTo>
                  <a:close/>
                  <a:moveTo>
                    <a:pt x="1184" y="0"/>
                  </a:moveTo>
                  <a:cubicBezTo>
                    <a:pt x="1083" y="0"/>
                    <a:pt x="985" y="30"/>
                    <a:pt x="906" y="95"/>
                  </a:cubicBezTo>
                  <a:cubicBezTo>
                    <a:pt x="775" y="202"/>
                    <a:pt x="691" y="345"/>
                    <a:pt x="691" y="512"/>
                  </a:cubicBezTo>
                  <a:cubicBezTo>
                    <a:pt x="787" y="2417"/>
                    <a:pt x="1310" y="3822"/>
                    <a:pt x="1370" y="3977"/>
                  </a:cubicBezTo>
                  <a:cubicBezTo>
                    <a:pt x="727" y="4834"/>
                    <a:pt x="251" y="5905"/>
                    <a:pt x="13" y="7132"/>
                  </a:cubicBezTo>
                  <a:cubicBezTo>
                    <a:pt x="1" y="7215"/>
                    <a:pt x="36" y="7298"/>
                    <a:pt x="132" y="7310"/>
                  </a:cubicBezTo>
                  <a:cubicBezTo>
                    <a:pt x="501" y="7418"/>
                    <a:pt x="894" y="7537"/>
                    <a:pt x="1096" y="7596"/>
                  </a:cubicBezTo>
                  <a:lnTo>
                    <a:pt x="953" y="8251"/>
                  </a:lnTo>
                  <a:cubicBezTo>
                    <a:pt x="929" y="8322"/>
                    <a:pt x="977" y="8418"/>
                    <a:pt x="1049" y="8441"/>
                  </a:cubicBezTo>
                  <a:cubicBezTo>
                    <a:pt x="1072" y="8441"/>
                    <a:pt x="2703" y="8953"/>
                    <a:pt x="3727" y="9513"/>
                  </a:cubicBezTo>
                  <a:cubicBezTo>
                    <a:pt x="3835" y="9680"/>
                    <a:pt x="3966" y="9834"/>
                    <a:pt x="4144" y="9930"/>
                  </a:cubicBezTo>
                  <a:cubicBezTo>
                    <a:pt x="4180" y="9965"/>
                    <a:pt x="4227" y="9977"/>
                    <a:pt x="4287" y="10013"/>
                  </a:cubicBezTo>
                  <a:cubicBezTo>
                    <a:pt x="4299" y="10406"/>
                    <a:pt x="4799" y="10727"/>
                    <a:pt x="5454" y="10727"/>
                  </a:cubicBezTo>
                  <a:cubicBezTo>
                    <a:pt x="6109" y="10727"/>
                    <a:pt x="6621" y="10406"/>
                    <a:pt x="6633" y="10013"/>
                  </a:cubicBezTo>
                  <a:cubicBezTo>
                    <a:pt x="6680" y="9977"/>
                    <a:pt x="6728" y="9965"/>
                    <a:pt x="6764" y="9930"/>
                  </a:cubicBezTo>
                  <a:cubicBezTo>
                    <a:pt x="6942" y="9834"/>
                    <a:pt x="7085" y="9680"/>
                    <a:pt x="7180" y="9513"/>
                  </a:cubicBezTo>
                  <a:cubicBezTo>
                    <a:pt x="8228" y="8953"/>
                    <a:pt x="9847" y="8441"/>
                    <a:pt x="9859" y="8441"/>
                  </a:cubicBezTo>
                  <a:cubicBezTo>
                    <a:pt x="9942" y="8418"/>
                    <a:pt x="10002" y="8346"/>
                    <a:pt x="9966" y="8251"/>
                  </a:cubicBezTo>
                  <a:lnTo>
                    <a:pt x="9823" y="7596"/>
                  </a:lnTo>
                  <a:cubicBezTo>
                    <a:pt x="10014" y="7537"/>
                    <a:pt x="10419" y="7418"/>
                    <a:pt x="10788" y="7310"/>
                  </a:cubicBezTo>
                  <a:cubicBezTo>
                    <a:pt x="10847" y="7298"/>
                    <a:pt x="10895" y="7227"/>
                    <a:pt x="10871" y="7132"/>
                  </a:cubicBezTo>
                  <a:cubicBezTo>
                    <a:pt x="10633" y="5905"/>
                    <a:pt x="10181" y="4834"/>
                    <a:pt x="9526" y="3989"/>
                  </a:cubicBezTo>
                  <a:cubicBezTo>
                    <a:pt x="9585" y="3822"/>
                    <a:pt x="10121" y="2405"/>
                    <a:pt x="10193" y="512"/>
                  </a:cubicBezTo>
                  <a:cubicBezTo>
                    <a:pt x="10193" y="357"/>
                    <a:pt x="10121" y="190"/>
                    <a:pt x="9978" y="95"/>
                  </a:cubicBezTo>
                  <a:cubicBezTo>
                    <a:pt x="9898" y="30"/>
                    <a:pt x="9801" y="0"/>
                    <a:pt x="9699" y="0"/>
                  </a:cubicBezTo>
                  <a:cubicBezTo>
                    <a:pt x="9634" y="0"/>
                    <a:pt x="9567" y="12"/>
                    <a:pt x="9502" y="36"/>
                  </a:cubicBezTo>
                  <a:cubicBezTo>
                    <a:pt x="8930" y="262"/>
                    <a:pt x="7799" y="821"/>
                    <a:pt x="6740" y="2095"/>
                  </a:cubicBezTo>
                  <a:cubicBezTo>
                    <a:pt x="6323" y="1988"/>
                    <a:pt x="5894" y="1929"/>
                    <a:pt x="5442" y="1929"/>
                  </a:cubicBezTo>
                  <a:cubicBezTo>
                    <a:pt x="5001" y="1929"/>
                    <a:pt x="4561" y="1988"/>
                    <a:pt x="4144" y="2095"/>
                  </a:cubicBezTo>
                  <a:cubicBezTo>
                    <a:pt x="3096" y="821"/>
                    <a:pt x="1965" y="262"/>
                    <a:pt x="1382" y="36"/>
                  </a:cubicBezTo>
                  <a:cubicBezTo>
                    <a:pt x="1317" y="12"/>
                    <a:pt x="1250" y="0"/>
                    <a:pt x="1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3" name="Google Shape;18193;p64"/>
            <p:cNvSpPr/>
            <p:nvPr/>
          </p:nvSpPr>
          <p:spPr>
            <a:xfrm>
              <a:off x="6977677" y="1667154"/>
              <a:ext cx="48416" cy="59456"/>
            </a:xfrm>
            <a:custGeom>
              <a:rect b="b" l="l" r="r" t="t"/>
              <a:pathLst>
                <a:path extrusionOk="0" h="1858" w="1513">
                  <a:moveTo>
                    <a:pt x="751" y="0"/>
                  </a:moveTo>
                  <a:cubicBezTo>
                    <a:pt x="334" y="0"/>
                    <a:pt x="1" y="346"/>
                    <a:pt x="1" y="762"/>
                  </a:cubicBezTo>
                  <a:lnTo>
                    <a:pt x="1" y="1096"/>
                  </a:lnTo>
                  <a:cubicBezTo>
                    <a:pt x="1" y="1524"/>
                    <a:pt x="334" y="1858"/>
                    <a:pt x="751" y="1858"/>
                  </a:cubicBezTo>
                  <a:cubicBezTo>
                    <a:pt x="1167" y="1858"/>
                    <a:pt x="1513" y="1524"/>
                    <a:pt x="1513" y="1096"/>
                  </a:cubicBezTo>
                  <a:lnTo>
                    <a:pt x="1513" y="762"/>
                  </a:lnTo>
                  <a:cubicBezTo>
                    <a:pt x="1501" y="643"/>
                    <a:pt x="1489" y="536"/>
                    <a:pt x="1429" y="429"/>
                  </a:cubicBezTo>
                  <a:cubicBezTo>
                    <a:pt x="1395" y="378"/>
                    <a:pt x="1342" y="338"/>
                    <a:pt x="1284" y="338"/>
                  </a:cubicBezTo>
                  <a:cubicBezTo>
                    <a:pt x="1261" y="338"/>
                    <a:pt x="1238" y="344"/>
                    <a:pt x="1215" y="358"/>
                  </a:cubicBezTo>
                  <a:cubicBezTo>
                    <a:pt x="1144" y="405"/>
                    <a:pt x="1096" y="489"/>
                    <a:pt x="1144" y="560"/>
                  </a:cubicBezTo>
                  <a:cubicBezTo>
                    <a:pt x="1179" y="620"/>
                    <a:pt x="1191" y="679"/>
                    <a:pt x="1191" y="762"/>
                  </a:cubicBezTo>
                  <a:lnTo>
                    <a:pt x="1191" y="1096"/>
                  </a:lnTo>
                  <a:cubicBezTo>
                    <a:pt x="1191" y="1346"/>
                    <a:pt x="1001" y="1536"/>
                    <a:pt x="751" y="1536"/>
                  </a:cubicBezTo>
                  <a:cubicBezTo>
                    <a:pt x="524" y="1536"/>
                    <a:pt x="322" y="1334"/>
                    <a:pt x="322" y="1096"/>
                  </a:cubicBezTo>
                  <a:lnTo>
                    <a:pt x="322" y="762"/>
                  </a:lnTo>
                  <a:cubicBezTo>
                    <a:pt x="322" y="524"/>
                    <a:pt x="512" y="334"/>
                    <a:pt x="751" y="334"/>
                  </a:cubicBezTo>
                  <a:cubicBezTo>
                    <a:pt x="846" y="334"/>
                    <a:pt x="917" y="250"/>
                    <a:pt x="917" y="167"/>
                  </a:cubicBezTo>
                  <a:cubicBezTo>
                    <a:pt x="917" y="72"/>
                    <a:pt x="846" y="0"/>
                    <a:pt x="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4" name="Google Shape;18194;p64"/>
            <p:cNvSpPr/>
            <p:nvPr/>
          </p:nvSpPr>
          <p:spPr>
            <a:xfrm>
              <a:off x="7113709" y="1667154"/>
              <a:ext cx="48800" cy="59456"/>
            </a:xfrm>
            <a:custGeom>
              <a:rect b="b" l="l" r="r" t="t"/>
              <a:pathLst>
                <a:path extrusionOk="0" h="1858" w="1525">
                  <a:moveTo>
                    <a:pt x="762" y="0"/>
                  </a:moveTo>
                  <a:cubicBezTo>
                    <a:pt x="345" y="0"/>
                    <a:pt x="0" y="346"/>
                    <a:pt x="0" y="762"/>
                  </a:cubicBezTo>
                  <a:lnTo>
                    <a:pt x="0" y="1096"/>
                  </a:lnTo>
                  <a:cubicBezTo>
                    <a:pt x="0" y="1524"/>
                    <a:pt x="345" y="1858"/>
                    <a:pt x="762" y="1858"/>
                  </a:cubicBezTo>
                  <a:cubicBezTo>
                    <a:pt x="1179" y="1858"/>
                    <a:pt x="1524" y="1524"/>
                    <a:pt x="1524" y="1096"/>
                  </a:cubicBezTo>
                  <a:lnTo>
                    <a:pt x="1524" y="762"/>
                  </a:lnTo>
                  <a:cubicBezTo>
                    <a:pt x="1512" y="643"/>
                    <a:pt x="1476" y="536"/>
                    <a:pt x="1429" y="429"/>
                  </a:cubicBezTo>
                  <a:cubicBezTo>
                    <a:pt x="1403" y="378"/>
                    <a:pt x="1346" y="338"/>
                    <a:pt x="1290" y="338"/>
                  </a:cubicBezTo>
                  <a:cubicBezTo>
                    <a:pt x="1268" y="338"/>
                    <a:pt x="1246" y="344"/>
                    <a:pt x="1226" y="358"/>
                  </a:cubicBezTo>
                  <a:cubicBezTo>
                    <a:pt x="1143" y="405"/>
                    <a:pt x="1107" y="489"/>
                    <a:pt x="1143" y="560"/>
                  </a:cubicBezTo>
                  <a:cubicBezTo>
                    <a:pt x="1179" y="620"/>
                    <a:pt x="1191" y="679"/>
                    <a:pt x="1191" y="762"/>
                  </a:cubicBezTo>
                  <a:lnTo>
                    <a:pt x="1191" y="1096"/>
                  </a:lnTo>
                  <a:cubicBezTo>
                    <a:pt x="1191" y="1346"/>
                    <a:pt x="1000" y="1536"/>
                    <a:pt x="762" y="1536"/>
                  </a:cubicBezTo>
                  <a:cubicBezTo>
                    <a:pt x="524" y="1536"/>
                    <a:pt x="333" y="1334"/>
                    <a:pt x="333" y="1096"/>
                  </a:cubicBezTo>
                  <a:lnTo>
                    <a:pt x="333" y="762"/>
                  </a:lnTo>
                  <a:cubicBezTo>
                    <a:pt x="333" y="524"/>
                    <a:pt x="524" y="334"/>
                    <a:pt x="762" y="334"/>
                  </a:cubicBezTo>
                  <a:cubicBezTo>
                    <a:pt x="845" y="334"/>
                    <a:pt x="929" y="250"/>
                    <a:pt x="929" y="167"/>
                  </a:cubicBezTo>
                  <a:cubicBezTo>
                    <a:pt x="929" y="72"/>
                    <a:pt x="845"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95" name="Google Shape;18195;p64"/>
          <p:cNvGrpSpPr/>
          <p:nvPr/>
        </p:nvGrpSpPr>
        <p:grpSpPr>
          <a:xfrm>
            <a:off x="4119728" y="1581658"/>
            <a:ext cx="347904" cy="336992"/>
            <a:chOff x="4147597" y="1505458"/>
            <a:chExt cx="347904" cy="336992"/>
          </a:xfrm>
        </p:grpSpPr>
        <p:sp>
          <p:nvSpPr>
            <p:cNvPr id="18196" name="Google Shape;18196;p64"/>
            <p:cNvSpPr/>
            <p:nvPr/>
          </p:nvSpPr>
          <p:spPr>
            <a:xfrm>
              <a:off x="4293901" y="1707410"/>
              <a:ext cx="22528" cy="15392"/>
            </a:xfrm>
            <a:custGeom>
              <a:rect b="b" l="l" r="r" t="t"/>
              <a:pathLst>
                <a:path extrusionOk="0" h="481" w="704">
                  <a:moveTo>
                    <a:pt x="182" y="1"/>
                  </a:moveTo>
                  <a:cubicBezTo>
                    <a:pt x="124" y="1"/>
                    <a:pt x="65" y="32"/>
                    <a:pt x="49" y="100"/>
                  </a:cubicBezTo>
                  <a:cubicBezTo>
                    <a:pt x="1" y="171"/>
                    <a:pt x="37" y="278"/>
                    <a:pt x="120" y="302"/>
                  </a:cubicBezTo>
                  <a:lnTo>
                    <a:pt x="465" y="469"/>
                  </a:lnTo>
                  <a:cubicBezTo>
                    <a:pt x="489" y="481"/>
                    <a:pt x="513" y="481"/>
                    <a:pt x="537" y="481"/>
                  </a:cubicBezTo>
                  <a:cubicBezTo>
                    <a:pt x="596" y="481"/>
                    <a:pt x="656" y="457"/>
                    <a:pt x="691" y="397"/>
                  </a:cubicBezTo>
                  <a:cubicBezTo>
                    <a:pt x="703" y="326"/>
                    <a:pt x="668" y="219"/>
                    <a:pt x="596" y="183"/>
                  </a:cubicBezTo>
                  <a:lnTo>
                    <a:pt x="251" y="16"/>
                  </a:lnTo>
                  <a:cubicBezTo>
                    <a:pt x="230" y="6"/>
                    <a:pt x="206"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7" name="Google Shape;18197;p64"/>
            <p:cNvSpPr/>
            <p:nvPr/>
          </p:nvSpPr>
          <p:spPr>
            <a:xfrm>
              <a:off x="4326669" y="1707250"/>
              <a:ext cx="22528" cy="15168"/>
            </a:xfrm>
            <a:custGeom>
              <a:rect b="b" l="l" r="r" t="t"/>
              <a:pathLst>
                <a:path extrusionOk="0" h="474" w="704">
                  <a:moveTo>
                    <a:pt x="508" y="1"/>
                  </a:moveTo>
                  <a:cubicBezTo>
                    <a:pt x="489" y="1"/>
                    <a:pt x="471" y="4"/>
                    <a:pt x="453" y="10"/>
                  </a:cubicBezTo>
                  <a:lnTo>
                    <a:pt x="108" y="176"/>
                  </a:lnTo>
                  <a:cubicBezTo>
                    <a:pt x="37" y="224"/>
                    <a:pt x="1" y="307"/>
                    <a:pt x="37" y="391"/>
                  </a:cubicBezTo>
                  <a:cubicBezTo>
                    <a:pt x="60" y="438"/>
                    <a:pt x="120" y="474"/>
                    <a:pt x="179" y="474"/>
                  </a:cubicBezTo>
                  <a:cubicBezTo>
                    <a:pt x="215" y="474"/>
                    <a:pt x="227" y="474"/>
                    <a:pt x="263" y="462"/>
                  </a:cubicBezTo>
                  <a:lnTo>
                    <a:pt x="596" y="295"/>
                  </a:lnTo>
                  <a:cubicBezTo>
                    <a:pt x="656" y="271"/>
                    <a:pt x="703" y="164"/>
                    <a:pt x="656" y="93"/>
                  </a:cubicBezTo>
                  <a:cubicBezTo>
                    <a:pt x="629" y="30"/>
                    <a:pt x="567" y="1"/>
                    <a:pt x="5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8" name="Google Shape;18198;p64"/>
            <p:cNvSpPr/>
            <p:nvPr/>
          </p:nvSpPr>
          <p:spPr>
            <a:xfrm>
              <a:off x="4147597" y="1505458"/>
              <a:ext cx="347904" cy="336992"/>
            </a:xfrm>
            <a:custGeom>
              <a:rect b="b" l="l" r="r" t="t"/>
              <a:pathLst>
                <a:path extrusionOk="0" h="10531" w="10872">
                  <a:moveTo>
                    <a:pt x="1525" y="3387"/>
                  </a:moveTo>
                  <a:cubicBezTo>
                    <a:pt x="1632" y="3387"/>
                    <a:pt x="1727" y="3398"/>
                    <a:pt x="1834" y="3434"/>
                  </a:cubicBezTo>
                  <a:cubicBezTo>
                    <a:pt x="1751" y="3756"/>
                    <a:pt x="1703" y="4089"/>
                    <a:pt x="1703" y="4422"/>
                  </a:cubicBezTo>
                  <a:cubicBezTo>
                    <a:pt x="1703" y="4720"/>
                    <a:pt x="1608" y="5042"/>
                    <a:pt x="1453" y="5315"/>
                  </a:cubicBezTo>
                  <a:cubicBezTo>
                    <a:pt x="1358" y="5470"/>
                    <a:pt x="1299" y="5613"/>
                    <a:pt x="1239" y="5768"/>
                  </a:cubicBezTo>
                  <a:cubicBezTo>
                    <a:pt x="703" y="5637"/>
                    <a:pt x="322" y="5161"/>
                    <a:pt x="322" y="4589"/>
                  </a:cubicBezTo>
                  <a:cubicBezTo>
                    <a:pt x="322" y="3922"/>
                    <a:pt x="858" y="3387"/>
                    <a:pt x="1525" y="3387"/>
                  </a:cubicBezTo>
                  <a:close/>
                  <a:moveTo>
                    <a:pt x="9347" y="3387"/>
                  </a:moveTo>
                  <a:cubicBezTo>
                    <a:pt x="10026" y="3387"/>
                    <a:pt x="10562" y="3922"/>
                    <a:pt x="10562" y="4589"/>
                  </a:cubicBezTo>
                  <a:cubicBezTo>
                    <a:pt x="10538" y="5161"/>
                    <a:pt x="10157" y="5637"/>
                    <a:pt x="9633" y="5768"/>
                  </a:cubicBezTo>
                  <a:cubicBezTo>
                    <a:pt x="9574" y="5625"/>
                    <a:pt x="9502" y="5470"/>
                    <a:pt x="9431" y="5327"/>
                  </a:cubicBezTo>
                  <a:cubicBezTo>
                    <a:pt x="9264" y="5042"/>
                    <a:pt x="9169" y="4732"/>
                    <a:pt x="9169" y="4434"/>
                  </a:cubicBezTo>
                  <a:cubicBezTo>
                    <a:pt x="9169" y="4089"/>
                    <a:pt x="9133" y="3756"/>
                    <a:pt x="9038" y="3434"/>
                  </a:cubicBezTo>
                  <a:cubicBezTo>
                    <a:pt x="9145" y="3398"/>
                    <a:pt x="9252" y="3387"/>
                    <a:pt x="9347" y="3387"/>
                  </a:cubicBezTo>
                  <a:close/>
                  <a:moveTo>
                    <a:pt x="5656" y="386"/>
                  </a:moveTo>
                  <a:lnTo>
                    <a:pt x="5775" y="886"/>
                  </a:lnTo>
                  <a:cubicBezTo>
                    <a:pt x="5799" y="934"/>
                    <a:pt x="5823" y="982"/>
                    <a:pt x="5871" y="993"/>
                  </a:cubicBezTo>
                  <a:cubicBezTo>
                    <a:pt x="5898" y="1000"/>
                    <a:pt x="5922" y="1007"/>
                    <a:pt x="5946" y="1007"/>
                  </a:cubicBezTo>
                  <a:cubicBezTo>
                    <a:pt x="5964" y="1007"/>
                    <a:pt x="5982" y="1003"/>
                    <a:pt x="6002" y="993"/>
                  </a:cubicBezTo>
                  <a:lnTo>
                    <a:pt x="6633" y="743"/>
                  </a:lnTo>
                  <a:lnTo>
                    <a:pt x="6633" y="1112"/>
                  </a:lnTo>
                  <a:cubicBezTo>
                    <a:pt x="6633" y="1172"/>
                    <a:pt x="6668" y="1232"/>
                    <a:pt x="6728" y="1255"/>
                  </a:cubicBezTo>
                  <a:cubicBezTo>
                    <a:pt x="8014" y="1791"/>
                    <a:pt x="8847" y="3029"/>
                    <a:pt x="8847" y="4411"/>
                  </a:cubicBezTo>
                  <a:cubicBezTo>
                    <a:pt x="8847" y="4768"/>
                    <a:pt x="8954" y="5137"/>
                    <a:pt x="9145" y="5470"/>
                  </a:cubicBezTo>
                  <a:cubicBezTo>
                    <a:pt x="9395" y="5923"/>
                    <a:pt x="9526" y="6399"/>
                    <a:pt x="9526" y="6887"/>
                  </a:cubicBezTo>
                  <a:cubicBezTo>
                    <a:pt x="9526" y="8732"/>
                    <a:pt x="7680" y="10221"/>
                    <a:pt x="5442" y="10221"/>
                  </a:cubicBezTo>
                  <a:cubicBezTo>
                    <a:pt x="3180" y="10221"/>
                    <a:pt x="1346" y="8732"/>
                    <a:pt x="1346" y="6887"/>
                  </a:cubicBezTo>
                  <a:cubicBezTo>
                    <a:pt x="1346" y="6399"/>
                    <a:pt x="1477" y="5923"/>
                    <a:pt x="1727" y="5470"/>
                  </a:cubicBezTo>
                  <a:cubicBezTo>
                    <a:pt x="1930" y="5149"/>
                    <a:pt x="2025" y="4768"/>
                    <a:pt x="2025" y="4411"/>
                  </a:cubicBezTo>
                  <a:cubicBezTo>
                    <a:pt x="2025" y="3637"/>
                    <a:pt x="2299" y="2863"/>
                    <a:pt x="2787" y="2267"/>
                  </a:cubicBezTo>
                  <a:cubicBezTo>
                    <a:pt x="3275" y="1672"/>
                    <a:pt x="3954" y="1255"/>
                    <a:pt x="4692" y="1101"/>
                  </a:cubicBezTo>
                  <a:cubicBezTo>
                    <a:pt x="4728" y="1101"/>
                    <a:pt x="4751" y="1065"/>
                    <a:pt x="4763" y="1053"/>
                  </a:cubicBezTo>
                  <a:cubicBezTo>
                    <a:pt x="5061" y="743"/>
                    <a:pt x="5359" y="517"/>
                    <a:pt x="5656" y="386"/>
                  </a:cubicBezTo>
                  <a:close/>
                  <a:moveTo>
                    <a:pt x="5754" y="1"/>
                  </a:moveTo>
                  <a:cubicBezTo>
                    <a:pt x="5741" y="1"/>
                    <a:pt x="5729" y="2"/>
                    <a:pt x="5716" y="5"/>
                  </a:cubicBezTo>
                  <a:cubicBezTo>
                    <a:pt x="5335" y="148"/>
                    <a:pt x="4930" y="398"/>
                    <a:pt x="4573" y="779"/>
                  </a:cubicBezTo>
                  <a:cubicBezTo>
                    <a:pt x="3775" y="982"/>
                    <a:pt x="3061" y="1422"/>
                    <a:pt x="2537" y="2065"/>
                  </a:cubicBezTo>
                  <a:cubicBezTo>
                    <a:pt x="2287" y="2375"/>
                    <a:pt x="2073" y="2732"/>
                    <a:pt x="1942" y="3125"/>
                  </a:cubicBezTo>
                  <a:cubicBezTo>
                    <a:pt x="1811" y="3077"/>
                    <a:pt x="1668" y="3065"/>
                    <a:pt x="1525" y="3065"/>
                  </a:cubicBezTo>
                  <a:cubicBezTo>
                    <a:pt x="691" y="3065"/>
                    <a:pt x="1" y="3744"/>
                    <a:pt x="1" y="4577"/>
                  </a:cubicBezTo>
                  <a:cubicBezTo>
                    <a:pt x="1" y="5280"/>
                    <a:pt x="477" y="5875"/>
                    <a:pt x="1132" y="6054"/>
                  </a:cubicBezTo>
                  <a:cubicBezTo>
                    <a:pt x="1061" y="6316"/>
                    <a:pt x="1013" y="6601"/>
                    <a:pt x="1013" y="6887"/>
                  </a:cubicBezTo>
                  <a:cubicBezTo>
                    <a:pt x="1013" y="7863"/>
                    <a:pt x="1477" y="8792"/>
                    <a:pt x="2323" y="9471"/>
                  </a:cubicBezTo>
                  <a:cubicBezTo>
                    <a:pt x="3156" y="10161"/>
                    <a:pt x="4263" y="10530"/>
                    <a:pt x="5442" y="10530"/>
                  </a:cubicBezTo>
                  <a:cubicBezTo>
                    <a:pt x="6609" y="10530"/>
                    <a:pt x="7716" y="10161"/>
                    <a:pt x="8550" y="9471"/>
                  </a:cubicBezTo>
                  <a:cubicBezTo>
                    <a:pt x="9383" y="8792"/>
                    <a:pt x="9859" y="7863"/>
                    <a:pt x="9859" y="6887"/>
                  </a:cubicBezTo>
                  <a:cubicBezTo>
                    <a:pt x="9859" y="6601"/>
                    <a:pt x="9812" y="6339"/>
                    <a:pt x="9740" y="6054"/>
                  </a:cubicBezTo>
                  <a:cubicBezTo>
                    <a:pt x="10395" y="5887"/>
                    <a:pt x="10871" y="5292"/>
                    <a:pt x="10871" y="4589"/>
                  </a:cubicBezTo>
                  <a:cubicBezTo>
                    <a:pt x="10871" y="3756"/>
                    <a:pt x="10181" y="3077"/>
                    <a:pt x="9347" y="3077"/>
                  </a:cubicBezTo>
                  <a:cubicBezTo>
                    <a:pt x="9216" y="3077"/>
                    <a:pt x="9073" y="3089"/>
                    <a:pt x="8931" y="3137"/>
                  </a:cubicBezTo>
                  <a:cubicBezTo>
                    <a:pt x="8835" y="2851"/>
                    <a:pt x="8692" y="2577"/>
                    <a:pt x="8514" y="2327"/>
                  </a:cubicBezTo>
                  <a:cubicBezTo>
                    <a:pt x="8133" y="1755"/>
                    <a:pt x="7585" y="1303"/>
                    <a:pt x="6954" y="1017"/>
                  </a:cubicBezTo>
                  <a:lnTo>
                    <a:pt x="6954" y="517"/>
                  </a:lnTo>
                  <a:cubicBezTo>
                    <a:pt x="6954" y="458"/>
                    <a:pt x="6930" y="410"/>
                    <a:pt x="6883" y="374"/>
                  </a:cubicBezTo>
                  <a:cubicBezTo>
                    <a:pt x="6855" y="360"/>
                    <a:pt x="6823" y="355"/>
                    <a:pt x="6792" y="355"/>
                  </a:cubicBezTo>
                  <a:cubicBezTo>
                    <a:pt x="6769" y="355"/>
                    <a:pt x="6748" y="357"/>
                    <a:pt x="6728" y="362"/>
                  </a:cubicBezTo>
                  <a:lnTo>
                    <a:pt x="6049" y="636"/>
                  </a:lnTo>
                  <a:lnTo>
                    <a:pt x="5930" y="124"/>
                  </a:lnTo>
                  <a:cubicBezTo>
                    <a:pt x="5918" y="77"/>
                    <a:pt x="5883" y="53"/>
                    <a:pt x="5859" y="29"/>
                  </a:cubicBezTo>
                  <a:cubicBezTo>
                    <a:pt x="5824" y="12"/>
                    <a:pt x="5789" y="1"/>
                    <a:pt x="57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9" name="Google Shape;18199;p64"/>
            <p:cNvSpPr/>
            <p:nvPr/>
          </p:nvSpPr>
          <p:spPr>
            <a:xfrm>
              <a:off x="4250477" y="1641618"/>
              <a:ext cx="43456" cy="48032"/>
            </a:xfrm>
            <a:custGeom>
              <a:rect b="b" l="l" r="r" t="t"/>
              <a:pathLst>
                <a:path extrusionOk="0" h="1501" w="1358">
                  <a:moveTo>
                    <a:pt x="679" y="1"/>
                  </a:moveTo>
                  <a:cubicBezTo>
                    <a:pt x="298" y="1"/>
                    <a:pt x="1" y="298"/>
                    <a:pt x="1" y="667"/>
                  </a:cubicBezTo>
                  <a:lnTo>
                    <a:pt x="1" y="834"/>
                  </a:lnTo>
                  <a:cubicBezTo>
                    <a:pt x="1" y="1203"/>
                    <a:pt x="298" y="1501"/>
                    <a:pt x="679" y="1501"/>
                  </a:cubicBezTo>
                  <a:cubicBezTo>
                    <a:pt x="1048" y="1501"/>
                    <a:pt x="1346" y="1203"/>
                    <a:pt x="1346" y="834"/>
                  </a:cubicBezTo>
                  <a:lnTo>
                    <a:pt x="1346" y="667"/>
                  </a:lnTo>
                  <a:cubicBezTo>
                    <a:pt x="1358" y="596"/>
                    <a:pt x="1286" y="513"/>
                    <a:pt x="1191" y="513"/>
                  </a:cubicBezTo>
                  <a:cubicBezTo>
                    <a:pt x="1108" y="513"/>
                    <a:pt x="1036" y="596"/>
                    <a:pt x="1036" y="679"/>
                  </a:cubicBezTo>
                  <a:lnTo>
                    <a:pt x="1036" y="846"/>
                  </a:lnTo>
                  <a:cubicBezTo>
                    <a:pt x="1036" y="1037"/>
                    <a:pt x="870" y="1203"/>
                    <a:pt x="679" y="1203"/>
                  </a:cubicBezTo>
                  <a:cubicBezTo>
                    <a:pt x="477" y="1203"/>
                    <a:pt x="322" y="1037"/>
                    <a:pt x="322" y="846"/>
                  </a:cubicBezTo>
                  <a:lnTo>
                    <a:pt x="322" y="679"/>
                  </a:lnTo>
                  <a:cubicBezTo>
                    <a:pt x="322" y="489"/>
                    <a:pt x="477" y="322"/>
                    <a:pt x="679" y="322"/>
                  </a:cubicBezTo>
                  <a:cubicBezTo>
                    <a:pt x="763" y="322"/>
                    <a:pt x="834" y="251"/>
                    <a:pt x="834" y="156"/>
                  </a:cubicBezTo>
                  <a:cubicBezTo>
                    <a:pt x="834" y="72"/>
                    <a:pt x="763"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0" name="Google Shape;18200;p64"/>
            <p:cNvSpPr/>
            <p:nvPr/>
          </p:nvSpPr>
          <p:spPr>
            <a:xfrm>
              <a:off x="4348781" y="1641618"/>
              <a:ext cx="43456" cy="48032"/>
            </a:xfrm>
            <a:custGeom>
              <a:rect b="b" l="l" r="r" t="t"/>
              <a:pathLst>
                <a:path extrusionOk="0" h="1501" w="1358">
                  <a:moveTo>
                    <a:pt x="667" y="1"/>
                  </a:moveTo>
                  <a:cubicBezTo>
                    <a:pt x="298" y="1"/>
                    <a:pt x="0" y="298"/>
                    <a:pt x="0" y="667"/>
                  </a:cubicBezTo>
                  <a:lnTo>
                    <a:pt x="0" y="834"/>
                  </a:lnTo>
                  <a:cubicBezTo>
                    <a:pt x="0" y="1203"/>
                    <a:pt x="298" y="1501"/>
                    <a:pt x="667" y="1501"/>
                  </a:cubicBezTo>
                  <a:cubicBezTo>
                    <a:pt x="1036" y="1501"/>
                    <a:pt x="1334" y="1203"/>
                    <a:pt x="1334" y="834"/>
                  </a:cubicBezTo>
                  <a:lnTo>
                    <a:pt x="1334" y="667"/>
                  </a:lnTo>
                  <a:cubicBezTo>
                    <a:pt x="1358" y="596"/>
                    <a:pt x="1274" y="513"/>
                    <a:pt x="1191" y="513"/>
                  </a:cubicBezTo>
                  <a:cubicBezTo>
                    <a:pt x="1096" y="513"/>
                    <a:pt x="1024" y="596"/>
                    <a:pt x="1024" y="679"/>
                  </a:cubicBezTo>
                  <a:lnTo>
                    <a:pt x="1024" y="846"/>
                  </a:lnTo>
                  <a:cubicBezTo>
                    <a:pt x="1024" y="1037"/>
                    <a:pt x="858" y="1203"/>
                    <a:pt x="667" y="1203"/>
                  </a:cubicBezTo>
                  <a:cubicBezTo>
                    <a:pt x="477" y="1203"/>
                    <a:pt x="310" y="1037"/>
                    <a:pt x="310" y="846"/>
                  </a:cubicBezTo>
                  <a:lnTo>
                    <a:pt x="310" y="679"/>
                  </a:lnTo>
                  <a:cubicBezTo>
                    <a:pt x="310" y="489"/>
                    <a:pt x="477" y="322"/>
                    <a:pt x="667" y="322"/>
                  </a:cubicBezTo>
                  <a:cubicBezTo>
                    <a:pt x="762" y="322"/>
                    <a:pt x="834" y="251"/>
                    <a:pt x="834" y="156"/>
                  </a:cubicBezTo>
                  <a:cubicBezTo>
                    <a:pt x="834" y="72"/>
                    <a:pt x="762"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1" name="Google Shape;18201;p64"/>
            <p:cNvSpPr/>
            <p:nvPr/>
          </p:nvSpPr>
          <p:spPr>
            <a:xfrm>
              <a:off x="4261517" y="1739922"/>
              <a:ext cx="119680" cy="59840"/>
            </a:xfrm>
            <a:custGeom>
              <a:rect b="b" l="l" r="r" t="t"/>
              <a:pathLst>
                <a:path extrusionOk="0" h="1870" w="3740">
                  <a:moveTo>
                    <a:pt x="3394" y="322"/>
                  </a:moveTo>
                  <a:cubicBezTo>
                    <a:pt x="3370" y="643"/>
                    <a:pt x="3192" y="941"/>
                    <a:pt x="2918" y="1167"/>
                  </a:cubicBezTo>
                  <a:cubicBezTo>
                    <a:pt x="2727" y="774"/>
                    <a:pt x="2323" y="513"/>
                    <a:pt x="1858" y="513"/>
                  </a:cubicBezTo>
                  <a:cubicBezTo>
                    <a:pt x="1418" y="513"/>
                    <a:pt x="1013" y="763"/>
                    <a:pt x="810" y="1167"/>
                  </a:cubicBezTo>
                  <a:cubicBezTo>
                    <a:pt x="549" y="941"/>
                    <a:pt x="370" y="655"/>
                    <a:pt x="334" y="322"/>
                  </a:cubicBezTo>
                  <a:close/>
                  <a:moveTo>
                    <a:pt x="1858" y="834"/>
                  </a:moveTo>
                  <a:cubicBezTo>
                    <a:pt x="2204" y="834"/>
                    <a:pt x="2513" y="1048"/>
                    <a:pt x="2644" y="1346"/>
                  </a:cubicBezTo>
                  <a:cubicBezTo>
                    <a:pt x="2477" y="1429"/>
                    <a:pt x="2263" y="1501"/>
                    <a:pt x="2025" y="1525"/>
                  </a:cubicBezTo>
                  <a:lnTo>
                    <a:pt x="2025" y="1346"/>
                  </a:lnTo>
                  <a:cubicBezTo>
                    <a:pt x="2025" y="1251"/>
                    <a:pt x="1953" y="1179"/>
                    <a:pt x="1858" y="1179"/>
                  </a:cubicBezTo>
                  <a:cubicBezTo>
                    <a:pt x="1775" y="1179"/>
                    <a:pt x="1703" y="1251"/>
                    <a:pt x="1703" y="1346"/>
                  </a:cubicBezTo>
                  <a:lnTo>
                    <a:pt x="1703" y="1525"/>
                  </a:lnTo>
                  <a:cubicBezTo>
                    <a:pt x="1477" y="1501"/>
                    <a:pt x="1251" y="1429"/>
                    <a:pt x="1072" y="1346"/>
                  </a:cubicBezTo>
                  <a:cubicBezTo>
                    <a:pt x="1203" y="1036"/>
                    <a:pt x="1525" y="834"/>
                    <a:pt x="1858" y="834"/>
                  </a:cubicBezTo>
                  <a:close/>
                  <a:moveTo>
                    <a:pt x="168" y="1"/>
                  </a:moveTo>
                  <a:cubicBezTo>
                    <a:pt x="72" y="1"/>
                    <a:pt x="1" y="84"/>
                    <a:pt x="1" y="167"/>
                  </a:cubicBezTo>
                  <a:cubicBezTo>
                    <a:pt x="1" y="1108"/>
                    <a:pt x="834" y="1870"/>
                    <a:pt x="1858" y="1870"/>
                  </a:cubicBezTo>
                  <a:cubicBezTo>
                    <a:pt x="2894" y="1870"/>
                    <a:pt x="3728" y="1108"/>
                    <a:pt x="3728" y="167"/>
                  </a:cubicBezTo>
                  <a:cubicBezTo>
                    <a:pt x="3739" y="84"/>
                    <a:pt x="3668" y="1"/>
                    <a:pt x="3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2" name="Google Shape;18202;p64"/>
            <p:cNvSpPr/>
            <p:nvPr/>
          </p:nvSpPr>
          <p:spPr>
            <a:xfrm>
              <a:off x="4221517" y="1614482"/>
              <a:ext cx="199296" cy="206624"/>
            </a:xfrm>
            <a:custGeom>
              <a:rect b="b" l="l" r="r" t="t"/>
              <a:pathLst>
                <a:path extrusionOk="0" h="6457" w="6228">
                  <a:moveTo>
                    <a:pt x="1764" y="1"/>
                  </a:moveTo>
                  <a:cubicBezTo>
                    <a:pt x="1669" y="1"/>
                    <a:pt x="1573" y="9"/>
                    <a:pt x="1477" y="27"/>
                  </a:cubicBezTo>
                  <a:cubicBezTo>
                    <a:pt x="763" y="134"/>
                    <a:pt x="191" y="706"/>
                    <a:pt x="72" y="1420"/>
                  </a:cubicBezTo>
                  <a:cubicBezTo>
                    <a:pt x="1" y="1920"/>
                    <a:pt x="132" y="2408"/>
                    <a:pt x="453" y="2778"/>
                  </a:cubicBezTo>
                  <a:cubicBezTo>
                    <a:pt x="632" y="2992"/>
                    <a:pt x="656" y="3266"/>
                    <a:pt x="548" y="3528"/>
                  </a:cubicBezTo>
                  <a:cubicBezTo>
                    <a:pt x="453" y="3766"/>
                    <a:pt x="406" y="4004"/>
                    <a:pt x="406" y="4254"/>
                  </a:cubicBezTo>
                  <a:cubicBezTo>
                    <a:pt x="406" y="5468"/>
                    <a:pt x="1620" y="6457"/>
                    <a:pt x="3108" y="6457"/>
                  </a:cubicBezTo>
                  <a:cubicBezTo>
                    <a:pt x="4597" y="6457"/>
                    <a:pt x="5823" y="5468"/>
                    <a:pt x="5823" y="4254"/>
                  </a:cubicBezTo>
                  <a:cubicBezTo>
                    <a:pt x="5823" y="4004"/>
                    <a:pt x="5775" y="3766"/>
                    <a:pt x="5668" y="3528"/>
                  </a:cubicBezTo>
                  <a:cubicBezTo>
                    <a:pt x="5573" y="3266"/>
                    <a:pt x="5609" y="2992"/>
                    <a:pt x="5775" y="2778"/>
                  </a:cubicBezTo>
                  <a:cubicBezTo>
                    <a:pt x="6085" y="2408"/>
                    <a:pt x="6228" y="1920"/>
                    <a:pt x="6144" y="1420"/>
                  </a:cubicBezTo>
                  <a:cubicBezTo>
                    <a:pt x="6109" y="1146"/>
                    <a:pt x="5990" y="861"/>
                    <a:pt x="5787" y="634"/>
                  </a:cubicBezTo>
                  <a:cubicBezTo>
                    <a:pt x="5754" y="595"/>
                    <a:pt x="5714" y="577"/>
                    <a:pt x="5673" y="577"/>
                  </a:cubicBezTo>
                  <a:cubicBezTo>
                    <a:pt x="5639" y="577"/>
                    <a:pt x="5605" y="589"/>
                    <a:pt x="5573" y="611"/>
                  </a:cubicBezTo>
                  <a:cubicBezTo>
                    <a:pt x="5489" y="658"/>
                    <a:pt x="5489" y="753"/>
                    <a:pt x="5537" y="825"/>
                  </a:cubicBezTo>
                  <a:cubicBezTo>
                    <a:pt x="5692" y="1027"/>
                    <a:pt x="5787" y="1230"/>
                    <a:pt x="5823" y="1468"/>
                  </a:cubicBezTo>
                  <a:cubicBezTo>
                    <a:pt x="5882" y="1873"/>
                    <a:pt x="5775" y="2254"/>
                    <a:pt x="5525" y="2575"/>
                  </a:cubicBezTo>
                  <a:cubicBezTo>
                    <a:pt x="5263" y="2873"/>
                    <a:pt x="5216" y="3290"/>
                    <a:pt x="5370" y="3635"/>
                  </a:cubicBezTo>
                  <a:cubicBezTo>
                    <a:pt x="5466" y="3837"/>
                    <a:pt x="5513" y="4040"/>
                    <a:pt x="5513" y="4254"/>
                  </a:cubicBezTo>
                  <a:cubicBezTo>
                    <a:pt x="5513" y="5290"/>
                    <a:pt x="4430" y="6123"/>
                    <a:pt x="3108" y="6123"/>
                  </a:cubicBezTo>
                  <a:cubicBezTo>
                    <a:pt x="1787" y="6123"/>
                    <a:pt x="715" y="5278"/>
                    <a:pt x="715" y="4254"/>
                  </a:cubicBezTo>
                  <a:cubicBezTo>
                    <a:pt x="715" y="4040"/>
                    <a:pt x="763" y="3837"/>
                    <a:pt x="846" y="3635"/>
                  </a:cubicBezTo>
                  <a:cubicBezTo>
                    <a:pt x="1013" y="3290"/>
                    <a:pt x="953" y="2873"/>
                    <a:pt x="703" y="2575"/>
                  </a:cubicBezTo>
                  <a:cubicBezTo>
                    <a:pt x="441" y="2254"/>
                    <a:pt x="346" y="1873"/>
                    <a:pt x="406" y="1468"/>
                  </a:cubicBezTo>
                  <a:cubicBezTo>
                    <a:pt x="489" y="884"/>
                    <a:pt x="953" y="432"/>
                    <a:pt x="1537" y="337"/>
                  </a:cubicBezTo>
                  <a:cubicBezTo>
                    <a:pt x="1606" y="327"/>
                    <a:pt x="1676" y="322"/>
                    <a:pt x="1746" y="322"/>
                  </a:cubicBezTo>
                  <a:cubicBezTo>
                    <a:pt x="2090" y="322"/>
                    <a:pt x="2422" y="444"/>
                    <a:pt x="2680" y="682"/>
                  </a:cubicBezTo>
                  <a:cubicBezTo>
                    <a:pt x="2805" y="795"/>
                    <a:pt x="2962" y="852"/>
                    <a:pt x="3120" y="852"/>
                  </a:cubicBezTo>
                  <a:cubicBezTo>
                    <a:pt x="3278" y="852"/>
                    <a:pt x="3436" y="795"/>
                    <a:pt x="3561" y="682"/>
                  </a:cubicBezTo>
                  <a:cubicBezTo>
                    <a:pt x="3818" y="444"/>
                    <a:pt x="4150" y="322"/>
                    <a:pt x="4495" y="322"/>
                  </a:cubicBezTo>
                  <a:cubicBezTo>
                    <a:pt x="4564" y="322"/>
                    <a:pt x="4634" y="327"/>
                    <a:pt x="4704" y="337"/>
                  </a:cubicBezTo>
                  <a:cubicBezTo>
                    <a:pt x="4835" y="349"/>
                    <a:pt x="4966" y="396"/>
                    <a:pt x="5097" y="456"/>
                  </a:cubicBezTo>
                  <a:cubicBezTo>
                    <a:pt x="5117" y="469"/>
                    <a:pt x="5139" y="475"/>
                    <a:pt x="5162" y="475"/>
                  </a:cubicBezTo>
                  <a:cubicBezTo>
                    <a:pt x="5221" y="475"/>
                    <a:pt x="5282" y="436"/>
                    <a:pt x="5299" y="384"/>
                  </a:cubicBezTo>
                  <a:cubicBezTo>
                    <a:pt x="5323" y="313"/>
                    <a:pt x="5299" y="206"/>
                    <a:pt x="5228" y="170"/>
                  </a:cubicBezTo>
                  <a:cubicBezTo>
                    <a:pt x="5073" y="99"/>
                    <a:pt x="4918" y="39"/>
                    <a:pt x="4751" y="27"/>
                  </a:cubicBezTo>
                  <a:cubicBezTo>
                    <a:pt x="4664" y="15"/>
                    <a:pt x="4577" y="9"/>
                    <a:pt x="4491" y="9"/>
                  </a:cubicBezTo>
                  <a:cubicBezTo>
                    <a:pt x="4063" y="9"/>
                    <a:pt x="3662" y="156"/>
                    <a:pt x="3334" y="444"/>
                  </a:cubicBezTo>
                  <a:cubicBezTo>
                    <a:pt x="3275" y="503"/>
                    <a:pt x="3192" y="533"/>
                    <a:pt x="3108" y="533"/>
                  </a:cubicBezTo>
                  <a:cubicBezTo>
                    <a:pt x="3025" y="533"/>
                    <a:pt x="2942" y="503"/>
                    <a:pt x="2882" y="444"/>
                  </a:cubicBezTo>
                  <a:cubicBezTo>
                    <a:pt x="2572" y="163"/>
                    <a:pt x="2176" y="1"/>
                    <a:pt x="17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03" name="Google Shape;18203;p64"/>
          <p:cNvGrpSpPr/>
          <p:nvPr/>
        </p:nvGrpSpPr>
        <p:grpSpPr>
          <a:xfrm>
            <a:off x="2471536" y="1576090"/>
            <a:ext cx="347488" cy="348256"/>
            <a:chOff x="2499405" y="1499890"/>
            <a:chExt cx="347488" cy="348256"/>
          </a:xfrm>
        </p:grpSpPr>
        <p:sp>
          <p:nvSpPr>
            <p:cNvPr id="18204" name="Google Shape;18204;p64"/>
            <p:cNvSpPr/>
            <p:nvPr/>
          </p:nvSpPr>
          <p:spPr>
            <a:xfrm>
              <a:off x="2634669" y="1725842"/>
              <a:ext cx="75840" cy="38496"/>
            </a:xfrm>
            <a:custGeom>
              <a:rect b="b" l="l" r="r" t="t"/>
              <a:pathLst>
                <a:path extrusionOk="0" h="1203" w="2370">
                  <a:moveTo>
                    <a:pt x="1965" y="310"/>
                  </a:moveTo>
                  <a:cubicBezTo>
                    <a:pt x="2012" y="310"/>
                    <a:pt x="2024" y="333"/>
                    <a:pt x="2024" y="357"/>
                  </a:cubicBezTo>
                  <a:cubicBezTo>
                    <a:pt x="2024" y="381"/>
                    <a:pt x="2024" y="417"/>
                    <a:pt x="2000" y="429"/>
                  </a:cubicBezTo>
                  <a:lnTo>
                    <a:pt x="1643" y="726"/>
                  </a:lnTo>
                  <a:cubicBezTo>
                    <a:pt x="1506" y="839"/>
                    <a:pt x="1346" y="896"/>
                    <a:pt x="1185" y="896"/>
                  </a:cubicBezTo>
                  <a:cubicBezTo>
                    <a:pt x="1024" y="896"/>
                    <a:pt x="863" y="839"/>
                    <a:pt x="726" y="726"/>
                  </a:cubicBezTo>
                  <a:lnTo>
                    <a:pt x="369" y="429"/>
                  </a:lnTo>
                  <a:cubicBezTo>
                    <a:pt x="345" y="405"/>
                    <a:pt x="345" y="369"/>
                    <a:pt x="357" y="357"/>
                  </a:cubicBezTo>
                  <a:cubicBezTo>
                    <a:pt x="357" y="333"/>
                    <a:pt x="369" y="310"/>
                    <a:pt x="417" y="310"/>
                  </a:cubicBezTo>
                  <a:close/>
                  <a:moveTo>
                    <a:pt x="417" y="0"/>
                  </a:moveTo>
                  <a:cubicBezTo>
                    <a:pt x="250" y="0"/>
                    <a:pt x="119" y="107"/>
                    <a:pt x="60" y="250"/>
                  </a:cubicBezTo>
                  <a:cubicBezTo>
                    <a:pt x="0" y="405"/>
                    <a:pt x="48" y="560"/>
                    <a:pt x="179" y="667"/>
                  </a:cubicBezTo>
                  <a:lnTo>
                    <a:pt x="536" y="964"/>
                  </a:lnTo>
                  <a:cubicBezTo>
                    <a:pt x="726" y="1131"/>
                    <a:pt x="965" y="1203"/>
                    <a:pt x="1191" y="1203"/>
                  </a:cubicBezTo>
                  <a:cubicBezTo>
                    <a:pt x="1429" y="1203"/>
                    <a:pt x="1655" y="1131"/>
                    <a:pt x="1846" y="964"/>
                  </a:cubicBezTo>
                  <a:lnTo>
                    <a:pt x="2203" y="667"/>
                  </a:lnTo>
                  <a:cubicBezTo>
                    <a:pt x="2322" y="583"/>
                    <a:pt x="2370" y="417"/>
                    <a:pt x="2322" y="250"/>
                  </a:cubicBezTo>
                  <a:cubicBezTo>
                    <a:pt x="2262" y="107"/>
                    <a:pt x="2131"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5" name="Google Shape;18205;p64"/>
            <p:cNvSpPr/>
            <p:nvPr/>
          </p:nvSpPr>
          <p:spPr>
            <a:xfrm>
              <a:off x="2596173" y="1658002"/>
              <a:ext cx="43456" cy="48416"/>
            </a:xfrm>
            <a:custGeom>
              <a:rect b="b" l="l" r="r" t="t"/>
              <a:pathLst>
                <a:path extrusionOk="0" h="1513" w="1358">
                  <a:moveTo>
                    <a:pt x="667" y="1"/>
                  </a:moveTo>
                  <a:cubicBezTo>
                    <a:pt x="298" y="1"/>
                    <a:pt x="1" y="298"/>
                    <a:pt x="1" y="679"/>
                  </a:cubicBezTo>
                  <a:lnTo>
                    <a:pt x="1" y="834"/>
                  </a:lnTo>
                  <a:cubicBezTo>
                    <a:pt x="1" y="1215"/>
                    <a:pt x="298" y="1513"/>
                    <a:pt x="667" y="1513"/>
                  </a:cubicBezTo>
                  <a:cubicBezTo>
                    <a:pt x="1036" y="1513"/>
                    <a:pt x="1334" y="1215"/>
                    <a:pt x="1334" y="834"/>
                  </a:cubicBezTo>
                  <a:lnTo>
                    <a:pt x="1334" y="679"/>
                  </a:lnTo>
                  <a:cubicBezTo>
                    <a:pt x="1358" y="584"/>
                    <a:pt x="1275" y="525"/>
                    <a:pt x="1191" y="525"/>
                  </a:cubicBezTo>
                  <a:cubicBezTo>
                    <a:pt x="1096" y="525"/>
                    <a:pt x="1025" y="596"/>
                    <a:pt x="1025" y="691"/>
                  </a:cubicBezTo>
                  <a:lnTo>
                    <a:pt x="1025" y="858"/>
                  </a:lnTo>
                  <a:cubicBezTo>
                    <a:pt x="1025" y="1048"/>
                    <a:pt x="858" y="1215"/>
                    <a:pt x="667" y="1215"/>
                  </a:cubicBezTo>
                  <a:cubicBezTo>
                    <a:pt x="477" y="1215"/>
                    <a:pt x="310" y="1048"/>
                    <a:pt x="310" y="858"/>
                  </a:cubicBezTo>
                  <a:lnTo>
                    <a:pt x="310" y="691"/>
                  </a:lnTo>
                  <a:cubicBezTo>
                    <a:pt x="310" y="501"/>
                    <a:pt x="477" y="334"/>
                    <a:pt x="667" y="334"/>
                  </a:cubicBezTo>
                  <a:cubicBezTo>
                    <a:pt x="763" y="334"/>
                    <a:pt x="834" y="263"/>
                    <a:pt x="834" y="167"/>
                  </a:cubicBezTo>
                  <a:cubicBezTo>
                    <a:pt x="834" y="84"/>
                    <a:pt x="763"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6" name="Google Shape;18206;p64"/>
            <p:cNvSpPr/>
            <p:nvPr/>
          </p:nvSpPr>
          <p:spPr>
            <a:xfrm>
              <a:off x="2705133" y="1658002"/>
              <a:ext cx="43488" cy="48416"/>
            </a:xfrm>
            <a:custGeom>
              <a:rect b="b" l="l" r="r" t="t"/>
              <a:pathLst>
                <a:path extrusionOk="0" h="1513" w="1359">
                  <a:moveTo>
                    <a:pt x="668" y="1"/>
                  </a:moveTo>
                  <a:cubicBezTo>
                    <a:pt x="298" y="1"/>
                    <a:pt x="1" y="298"/>
                    <a:pt x="1" y="679"/>
                  </a:cubicBezTo>
                  <a:lnTo>
                    <a:pt x="1" y="834"/>
                  </a:lnTo>
                  <a:cubicBezTo>
                    <a:pt x="1" y="1215"/>
                    <a:pt x="298" y="1513"/>
                    <a:pt x="668" y="1513"/>
                  </a:cubicBezTo>
                  <a:cubicBezTo>
                    <a:pt x="1037" y="1513"/>
                    <a:pt x="1334" y="1215"/>
                    <a:pt x="1334" y="834"/>
                  </a:cubicBezTo>
                  <a:lnTo>
                    <a:pt x="1334" y="679"/>
                  </a:lnTo>
                  <a:cubicBezTo>
                    <a:pt x="1358" y="584"/>
                    <a:pt x="1287" y="525"/>
                    <a:pt x="1191" y="525"/>
                  </a:cubicBezTo>
                  <a:cubicBezTo>
                    <a:pt x="1096" y="525"/>
                    <a:pt x="1025" y="596"/>
                    <a:pt x="1025" y="691"/>
                  </a:cubicBezTo>
                  <a:lnTo>
                    <a:pt x="1025" y="858"/>
                  </a:lnTo>
                  <a:cubicBezTo>
                    <a:pt x="1025" y="1048"/>
                    <a:pt x="858" y="1215"/>
                    <a:pt x="668" y="1215"/>
                  </a:cubicBezTo>
                  <a:cubicBezTo>
                    <a:pt x="477" y="1215"/>
                    <a:pt x="310" y="1048"/>
                    <a:pt x="310" y="858"/>
                  </a:cubicBezTo>
                  <a:lnTo>
                    <a:pt x="310" y="691"/>
                  </a:lnTo>
                  <a:cubicBezTo>
                    <a:pt x="310" y="501"/>
                    <a:pt x="477" y="334"/>
                    <a:pt x="668" y="334"/>
                  </a:cubicBezTo>
                  <a:cubicBezTo>
                    <a:pt x="763" y="334"/>
                    <a:pt x="834" y="263"/>
                    <a:pt x="834" y="167"/>
                  </a:cubicBezTo>
                  <a:cubicBezTo>
                    <a:pt x="834" y="84"/>
                    <a:pt x="763"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7" name="Google Shape;18207;p64"/>
            <p:cNvSpPr/>
            <p:nvPr/>
          </p:nvSpPr>
          <p:spPr>
            <a:xfrm>
              <a:off x="2499405" y="1499890"/>
              <a:ext cx="347488" cy="348256"/>
            </a:xfrm>
            <a:custGeom>
              <a:rect b="b" l="l" r="r" t="t"/>
              <a:pathLst>
                <a:path extrusionOk="0" h="10883" w="10859">
                  <a:moveTo>
                    <a:pt x="2102" y="1361"/>
                  </a:moveTo>
                  <a:cubicBezTo>
                    <a:pt x="2136" y="1361"/>
                    <a:pt x="2169" y="1364"/>
                    <a:pt x="2203" y="1370"/>
                  </a:cubicBezTo>
                  <a:cubicBezTo>
                    <a:pt x="2382" y="1406"/>
                    <a:pt x="2917" y="1537"/>
                    <a:pt x="3549" y="1953"/>
                  </a:cubicBezTo>
                  <a:cubicBezTo>
                    <a:pt x="3441" y="1989"/>
                    <a:pt x="3346" y="2048"/>
                    <a:pt x="3263" y="2108"/>
                  </a:cubicBezTo>
                  <a:cubicBezTo>
                    <a:pt x="3227" y="2132"/>
                    <a:pt x="3191" y="2156"/>
                    <a:pt x="3144" y="2191"/>
                  </a:cubicBezTo>
                  <a:cubicBezTo>
                    <a:pt x="2715" y="1763"/>
                    <a:pt x="2239" y="1525"/>
                    <a:pt x="1965" y="1477"/>
                  </a:cubicBezTo>
                  <a:cubicBezTo>
                    <a:pt x="1905" y="1465"/>
                    <a:pt x="1846" y="1465"/>
                    <a:pt x="1798" y="1465"/>
                  </a:cubicBezTo>
                  <a:cubicBezTo>
                    <a:pt x="1889" y="1392"/>
                    <a:pt x="1994" y="1361"/>
                    <a:pt x="2102" y="1361"/>
                  </a:cubicBezTo>
                  <a:close/>
                  <a:moveTo>
                    <a:pt x="6442" y="346"/>
                  </a:moveTo>
                  <a:cubicBezTo>
                    <a:pt x="6906" y="346"/>
                    <a:pt x="7311" y="477"/>
                    <a:pt x="7525" y="572"/>
                  </a:cubicBezTo>
                  <a:lnTo>
                    <a:pt x="7347" y="751"/>
                  </a:lnTo>
                  <a:cubicBezTo>
                    <a:pt x="7311" y="798"/>
                    <a:pt x="7287" y="846"/>
                    <a:pt x="7311" y="894"/>
                  </a:cubicBezTo>
                  <a:cubicBezTo>
                    <a:pt x="7323" y="953"/>
                    <a:pt x="7370" y="1001"/>
                    <a:pt x="7430" y="1013"/>
                  </a:cubicBezTo>
                  <a:cubicBezTo>
                    <a:pt x="7632" y="1072"/>
                    <a:pt x="7847" y="1132"/>
                    <a:pt x="8025" y="1215"/>
                  </a:cubicBezTo>
                  <a:cubicBezTo>
                    <a:pt x="7692" y="1334"/>
                    <a:pt x="7263" y="1537"/>
                    <a:pt x="6811" y="1894"/>
                  </a:cubicBezTo>
                  <a:cubicBezTo>
                    <a:pt x="6608" y="1906"/>
                    <a:pt x="6382" y="1953"/>
                    <a:pt x="6144" y="2048"/>
                  </a:cubicBezTo>
                  <a:cubicBezTo>
                    <a:pt x="5835" y="2144"/>
                    <a:pt x="5561" y="2299"/>
                    <a:pt x="5430" y="2370"/>
                  </a:cubicBezTo>
                  <a:cubicBezTo>
                    <a:pt x="5299" y="2299"/>
                    <a:pt x="5025" y="2144"/>
                    <a:pt x="4715" y="2048"/>
                  </a:cubicBezTo>
                  <a:cubicBezTo>
                    <a:pt x="4465" y="1953"/>
                    <a:pt x="4239" y="1906"/>
                    <a:pt x="4049" y="1894"/>
                  </a:cubicBezTo>
                  <a:cubicBezTo>
                    <a:pt x="3596" y="1548"/>
                    <a:pt x="3168" y="1346"/>
                    <a:pt x="2846" y="1215"/>
                  </a:cubicBezTo>
                  <a:cubicBezTo>
                    <a:pt x="2989" y="1132"/>
                    <a:pt x="3203" y="1060"/>
                    <a:pt x="3406" y="1013"/>
                  </a:cubicBezTo>
                  <a:cubicBezTo>
                    <a:pt x="3465" y="1001"/>
                    <a:pt x="3513" y="953"/>
                    <a:pt x="3525" y="894"/>
                  </a:cubicBezTo>
                  <a:cubicBezTo>
                    <a:pt x="3537" y="834"/>
                    <a:pt x="3525" y="775"/>
                    <a:pt x="3489" y="751"/>
                  </a:cubicBezTo>
                  <a:lnTo>
                    <a:pt x="3298" y="572"/>
                  </a:lnTo>
                  <a:cubicBezTo>
                    <a:pt x="3525" y="477"/>
                    <a:pt x="3930" y="346"/>
                    <a:pt x="4394" y="346"/>
                  </a:cubicBezTo>
                  <a:cubicBezTo>
                    <a:pt x="4751" y="346"/>
                    <a:pt x="5013" y="453"/>
                    <a:pt x="5168" y="536"/>
                  </a:cubicBezTo>
                  <a:cubicBezTo>
                    <a:pt x="5239" y="584"/>
                    <a:pt x="5328" y="608"/>
                    <a:pt x="5418" y="608"/>
                  </a:cubicBezTo>
                  <a:cubicBezTo>
                    <a:pt x="5507" y="608"/>
                    <a:pt x="5596" y="584"/>
                    <a:pt x="5668" y="536"/>
                  </a:cubicBezTo>
                  <a:cubicBezTo>
                    <a:pt x="5823" y="453"/>
                    <a:pt x="6073" y="346"/>
                    <a:pt x="6442" y="346"/>
                  </a:cubicBezTo>
                  <a:close/>
                  <a:moveTo>
                    <a:pt x="1840" y="1782"/>
                  </a:moveTo>
                  <a:cubicBezTo>
                    <a:pt x="1869" y="1782"/>
                    <a:pt x="1902" y="1784"/>
                    <a:pt x="1941" y="1787"/>
                  </a:cubicBezTo>
                  <a:cubicBezTo>
                    <a:pt x="2120" y="1822"/>
                    <a:pt x="2513" y="2013"/>
                    <a:pt x="2929" y="2406"/>
                  </a:cubicBezTo>
                  <a:cubicBezTo>
                    <a:pt x="2727" y="2644"/>
                    <a:pt x="2489" y="2953"/>
                    <a:pt x="2275" y="3394"/>
                  </a:cubicBezTo>
                  <a:cubicBezTo>
                    <a:pt x="1917" y="2953"/>
                    <a:pt x="1727" y="2358"/>
                    <a:pt x="1667" y="1894"/>
                  </a:cubicBezTo>
                  <a:cubicBezTo>
                    <a:pt x="1667" y="1882"/>
                    <a:pt x="1667" y="1834"/>
                    <a:pt x="1679" y="1822"/>
                  </a:cubicBezTo>
                  <a:cubicBezTo>
                    <a:pt x="1706" y="1795"/>
                    <a:pt x="1753" y="1782"/>
                    <a:pt x="1840" y="1782"/>
                  </a:cubicBezTo>
                  <a:close/>
                  <a:moveTo>
                    <a:pt x="8691" y="1364"/>
                  </a:moveTo>
                  <a:cubicBezTo>
                    <a:pt x="8804" y="1364"/>
                    <a:pt x="8923" y="1408"/>
                    <a:pt x="9002" y="1477"/>
                  </a:cubicBezTo>
                  <a:cubicBezTo>
                    <a:pt x="8942" y="1477"/>
                    <a:pt x="8906" y="1477"/>
                    <a:pt x="8847" y="1489"/>
                  </a:cubicBezTo>
                  <a:cubicBezTo>
                    <a:pt x="8704" y="1513"/>
                    <a:pt x="8513" y="1584"/>
                    <a:pt x="8335" y="1703"/>
                  </a:cubicBezTo>
                  <a:cubicBezTo>
                    <a:pt x="8263" y="1751"/>
                    <a:pt x="8228" y="1834"/>
                    <a:pt x="8275" y="1929"/>
                  </a:cubicBezTo>
                  <a:cubicBezTo>
                    <a:pt x="8308" y="1979"/>
                    <a:pt x="8358" y="2005"/>
                    <a:pt x="8417" y="2005"/>
                  </a:cubicBezTo>
                  <a:cubicBezTo>
                    <a:pt x="8444" y="2005"/>
                    <a:pt x="8472" y="2000"/>
                    <a:pt x="8502" y="1989"/>
                  </a:cubicBezTo>
                  <a:cubicBezTo>
                    <a:pt x="8644" y="1894"/>
                    <a:pt x="8799" y="1834"/>
                    <a:pt x="8906" y="1822"/>
                  </a:cubicBezTo>
                  <a:cubicBezTo>
                    <a:pt x="8948" y="1815"/>
                    <a:pt x="8984" y="1812"/>
                    <a:pt x="9014" y="1812"/>
                  </a:cubicBezTo>
                  <a:cubicBezTo>
                    <a:pt x="9088" y="1812"/>
                    <a:pt x="9131" y="1829"/>
                    <a:pt x="9156" y="1846"/>
                  </a:cubicBezTo>
                  <a:cubicBezTo>
                    <a:pt x="9168" y="1858"/>
                    <a:pt x="9180" y="1906"/>
                    <a:pt x="9168" y="1941"/>
                  </a:cubicBezTo>
                  <a:cubicBezTo>
                    <a:pt x="9109" y="2382"/>
                    <a:pt x="8918" y="2977"/>
                    <a:pt x="8561" y="3442"/>
                  </a:cubicBezTo>
                  <a:cubicBezTo>
                    <a:pt x="8347" y="3013"/>
                    <a:pt x="8109" y="2680"/>
                    <a:pt x="7906" y="2441"/>
                  </a:cubicBezTo>
                  <a:cubicBezTo>
                    <a:pt x="7930" y="2418"/>
                    <a:pt x="7966" y="2406"/>
                    <a:pt x="7978" y="2370"/>
                  </a:cubicBezTo>
                  <a:cubicBezTo>
                    <a:pt x="8037" y="2310"/>
                    <a:pt x="8049" y="2203"/>
                    <a:pt x="7990" y="2144"/>
                  </a:cubicBezTo>
                  <a:cubicBezTo>
                    <a:pt x="7957" y="2111"/>
                    <a:pt x="7913" y="2093"/>
                    <a:pt x="7871" y="2093"/>
                  </a:cubicBezTo>
                  <a:cubicBezTo>
                    <a:pt x="7836" y="2093"/>
                    <a:pt x="7802" y="2105"/>
                    <a:pt x="7775" y="2132"/>
                  </a:cubicBezTo>
                  <a:lnTo>
                    <a:pt x="7680" y="2227"/>
                  </a:lnTo>
                  <a:cubicBezTo>
                    <a:pt x="7632" y="2191"/>
                    <a:pt x="7609" y="2168"/>
                    <a:pt x="7561" y="2132"/>
                  </a:cubicBezTo>
                  <a:cubicBezTo>
                    <a:pt x="7478" y="2072"/>
                    <a:pt x="7382" y="2013"/>
                    <a:pt x="7275" y="1989"/>
                  </a:cubicBezTo>
                  <a:cubicBezTo>
                    <a:pt x="7894" y="1537"/>
                    <a:pt x="8442" y="1406"/>
                    <a:pt x="8621" y="1370"/>
                  </a:cubicBezTo>
                  <a:cubicBezTo>
                    <a:pt x="8643" y="1366"/>
                    <a:pt x="8667" y="1364"/>
                    <a:pt x="8691" y="1364"/>
                  </a:cubicBezTo>
                  <a:close/>
                  <a:moveTo>
                    <a:pt x="6873" y="2207"/>
                  </a:moveTo>
                  <a:cubicBezTo>
                    <a:pt x="7051" y="2207"/>
                    <a:pt x="7212" y="2247"/>
                    <a:pt x="7335" y="2346"/>
                  </a:cubicBezTo>
                  <a:cubicBezTo>
                    <a:pt x="8168" y="3001"/>
                    <a:pt x="8585" y="4334"/>
                    <a:pt x="8763" y="5085"/>
                  </a:cubicBezTo>
                  <a:cubicBezTo>
                    <a:pt x="9013" y="6168"/>
                    <a:pt x="9049" y="7144"/>
                    <a:pt x="8978" y="7442"/>
                  </a:cubicBezTo>
                  <a:cubicBezTo>
                    <a:pt x="8930" y="7656"/>
                    <a:pt x="8632" y="7966"/>
                    <a:pt x="8240" y="8264"/>
                  </a:cubicBezTo>
                  <a:cubicBezTo>
                    <a:pt x="7859" y="8549"/>
                    <a:pt x="7430" y="8787"/>
                    <a:pt x="6978" y="8954"/>
                  </a:cubicBezTo>
                  <a:cubicBezTo>
                    <a:pt x="7323" y="8704"/>
                    <a:pt x="7549" y="8323"/>
                    <a:pt x="7549" y="7883"/>
                  </a:cubicBezTo>
                  <a:cubicBezTo>
                    <a:pt x="7561" y="7787"/>
                    <a:pt x="7489" y="7716"/>
                    <a:pt x="7394" y="7716"/>
                  </a:cubicBezTo>
                  <a:cubicBezTo>
                    <a:pt x="7311" y="7716"/>
                    <a:pt x="7228" y="7787"/>
                    <a:pt x="7228" y="7883"/>
                  </a:cubicBezTo>
                  <a:cubicBezTo>
                    <a:pt x="7228" y="8418"/>
                    <a:pt x="6799" y="8859"/>
                    <a:pt x="6263" y="8859"/>
                  </a:cubicBezTo>
                  <a:cubicBezTo>
                    <a:pt x="6037" y="8859"/>
                    <a:pt x="5835" y="8787"/>
                    <a:pt x="5656" y="8656"/>
                  </a:cubicBezTo>
                  <a:cubicBezTo>
                    <a:pt x="5579" y="8597"/>
                    <a:pt x="5486" y="8567"/>
                    <a:pt x="5394" y="8567"/>
                  </a:cubicBezTo>
                  <a:cubicBezTo>
                    <a:pt x="5302" y="8567"/>
                    <a:pt x="5209" y="8597"/>
                    <a:pt x="5132" y="8656"/>
                  </a:cubicBezTo>
                  <a:cubicBezTo>
                    <a:pt x="4953" y="8787"/>
                    <a:pt x="4751" y="8859"/>
                    <a:pt x="4525" y="8859"/>
                  </a:cubicBezTo>
                  <a:cubicBezTo>
                    <a:pt x="3989" y="8859"/>
                    <a:pt x="3560" y="8418"/>
                    <a:pt x="3560" y="7883"/>
                  </a:cubicBezTo>
                  <a:cubicBezTo>
                    <a:pt x="3560" y="7787"/>
                    <a:pt x="3477" y="7716"/>
                    <a:pt x="3394" y="7716"/>
                  </a:cubicBezTo>
                  <a:cubicBezTo>
                    <a:pt x="3298" y="7716"/>
                    <a:pt x="3227" y="7787"/>
                    <a:pt x="3227" y="7883"/>
                  </a:cubicBezTo>
                  <a:cubicBezTo>
                    <a:pt x="3227" y="8323"/>
                    <a:pt x="3453" y="8728"/>
                    <a:pt x="3799" y="8954"/>
                  </a:cubicBezTo>
                  <a:cubicBezTo>
                    <a:pt x="3346" y="8787"/>
                    <a:pt x="2917" y="8549"/>
                    <a:pt x="2525" y="8264"/>
                  </a:cubicBezTo>
                  <a:cubicBezTo>
                    <a:pt x="2144" y="7966"/>
                    <a:pt x="1846" y="7656"/>
                    <a:pt x="1798" y="7442"/>
                  </a:cubicBezTo>
                  <a:cubicBezTo>
                    <a:pt x="1727" y="7144"/>
                    <a:pt x="1751" y="6168"/>
                    <a:pt x="2013" y="5085"/>
                  </a:cubicBezTo>
                  <a:cubicBezTo>
                    <a:pt x="2191" y="4334"/>
                    <a:pt x="2608" y="3001"/>
                    <a:pt x="3441" y="2346"/>
                  </a:cubicBezTo>
                  <a:cubicBezTo>
                    <a:pt x="3562" y="2252"/>
                    <a:pt x="3719" y="2214"/>
                    <a:pt x="3893" y="2214"/>
                  </a:cubicBezTo>
                  <a:cubicBezTo>
                    <a:pt x="4356" y="2214"/>
                    <a:pt x="4933" y="2479"/>
                    <a:pt x="5227" y="2644"/>
                  </a:cubicBezTo>
                  <a:lnTo>
                    <a:pt x="5227" y="2894"/>
                  </a:lnTo>
                  <a:cubicBezTo>
                    <a:pt x="5227" y="2977"/>
                    <a:pt x="5299" y="3061"/>
                    <a:pt x="5382" y="3061"/>
                  </a:cubicBezTo>
                  <a:cubicBezTo>
                    <a:pt x="5477" y="3061"/>
                    <a:pt x="5549" y="2977"/>
                    <a:pt x="5549" y="2894"/>
                  </a:cubicBezTo>
                  <a:lnTo>
                    <a:pt x="5549" y="2644"/>
                  </a:lnTo>
                  <a:cubicBezTo>
                    <a:pt x="5841" y="2472"/>
                    <a:pt x="6412" y="2207"/>
                    <a:pt x="6873" y="2207"/>
                  </a:cubicBezTo>
                  <a:close/>
                  <a:moveTo>
                    <a:pt x="5401" y="8880"/>
                  </a:moveTo>
                  <a:cubicBezTo>
                    <a:pt x="5424" y="8880"/>
                    <a:pt x="5448" y="8889"/>
                    <a:pt x="5465" y="8906"/>
                  </a:cubicBezTo>
                  <a:cubicBezTo>
                    <a:pt x="5680" y="9085"/>
                    <a:pt x="5965" y="9192"/>
                    <a:pt x="6263" y="9192"/>
                  </a:cubicBezTo>
                  <a:cubicBezTo>
                    <a:pt x="6382" y="9168"/>
                    <a:pt x="6489" y="9156"/>
                    <a:pt x="6597" y="9145"/>
                  </a:cubicBezTo>
                  <a:lnTo>
                    <a:pt x="6597" y="9145"/>
                  </a:lnTo>
                  <a:cubicBezTo>
                    <a:pt x="6442" y="9490"/>
                    <a:pt x="6085" y="9728"/>
                    <a:pt x="5704" y="9728"/>
                  </a:cubicBezTo>
                  <a:lnTo>
                    <a:pt x="5120" y="9728"/>
                  </a:lnTo>
                  <a:cubicBezTo>
                    <a:pt x="4715" y="9728"/>
                    <a:pt x="4382" y="9478"/>
                    <a:pt x="4227" y="9145"/>
                  </a:cubicBezTo>
                  <a:lnTo>
                    <a:pt x="4227" y="9145"/>
                  </a:lnTo>
                  <a:cubicBezTo>
                    <a:pt x="4334" y="9168"/>
                    <a:pt x="4441" y="9192"/>
                    <a:pt x="4537" y="9192"/>
                  </a:cubicBezTo>
                  <a:cubicBezTo>
                    <a:pt x="4834" y="9192"/>
                    <a:pt x="5108" y="9085"/>
                    <a:pt x="5346" y="8906"/>
                  </a:cubicBezTo>
                  <a:cubicBezTo>
                    <a:pt x="5358" y="8889"/>
                    <a:pt x="5379" y="8880"/>
                    <a:pt x="5401" y="8880"/>
                  </a:cubicBezTo>
                  <a:close/>
                  <a:moveTo>
                    <a:pt x="9418" y="2144"/>
                  </a:moveTo>
                  <a:cubicBezTo>
                    <a:pt x="9918" y="2632"/>
                    <a:pt x="10168" y="3156"/>
                    <a:pt x="10276" y="3430"/>
                  </a:cubicBezTo>
                  <a:lnTo>
                    <a:pt x="9811" y="3430"/>
                  </a:lnTo>
                  <a:cubicBezTo>
                    <a:pt x="9752" y="3430"/>
                    <a:pt x="9704" y="3453"/>
                    <a:pt x="9680" y="3513"/>
                  </a:cubicBezTo>
                  <a:cubicBezTo>
                    <a:pt x="9645" y="3561"/>
                    <a:pt x="9645" y="3632"/>
                    <a:pt x="9680" y="3680"/>
                  </a:cubicBezTo>
                  <a:cubicBezTo>
                    <a:pt x="10311" y="4704"/>
                    <a:pt x="10466" y="6073"/>
                    <a:pt x="10490" y="6597"/>
                  </a:cubicBezTo>
                  <a:lnTo>
                    <a:pt x="10228" y="6490"/>
                  </a:lnTo>
                  <a:cubicBezTo>
                    <a:pt x="10210" y="6485"/>
                    <a:pt x="10191" y="6482"/>
                    <a:pt x="10172" y="6482"/>
                  </a:cubicBezTo>
                  <a:cubicBezTo>
                    <a:pt x="10138" y="6482"/>
                    <a:pt x="10103" y="6491"/>
                    <a:pt x="10073" y="6513"/>
                  </a:cubicBezTo>
                  <a:cubicBezTo>
                    <a:pt x="10037" y="6537"/>
                    <a:pt x="10014" y="6585"/>
                    <a:pt x="10014" y="6644"/>
                  </a:cubicBezTo>
                  <a:cubicBezTo>
                    <a:pt x="10014" y="6656"/>
                    <a:pt x="10014" y="8014"/>
                    <a:pt x="9454" y="8966"/>
                  </a:cubicBezTo>
                  <a:lnTo>
                    <a:pt x="9085" y="8716"/>
                  </a:lnTo>
                  <a:cubicBezTo>
                    <a:pt x="9049" y="8680"/>
                    <a:pt x="9002" y="8680"/>
                    <a:pt x="8966" y="8680"/>
                  </a:cubicBezTo>
                  <a:cubicBezTo>
                    <a:pt x="8918" y="8692"/>
                    <a:pt x="8883" y="8716"/>
                    <a:pt x="8859" y="8752"/>
                  </a:cubicBezTo>
                  <a:cubicBezTo>
                    <a:pt x="8859" y="8776"/>
                    <a:pt x="8394" y="9514"/>
                    <a:pt x="7656" y="9990"/>
                  </a:cubicBezTo>
                  <a:lnTo>
                    <a:pt x="7394" y="9740"/>
                  </a:lnTo>
                  <a:cubicBezTo>
                    <a:pt x="7363" y="9708"/>
                    <a:pt x="7325" y="9694"/>
                    <a:pt x="7287" y="9694"/>
                  </a:cubicBezTo>
                  <a:cubicBezTo>
                    <a:pt x="7253" y="9694"/>
                    <a:pt x="7220" y="9706"/>
                    <a:pt x="7192" y="9728"/>
                  </a:cubicBezTo>
                  <a:cubicBezTo>
                    <a:pt x="7168" y="9728"/>
                    <a:pt x="6370" y="10359"/>
                    <a:pt x="5418" y="10538"/>
                  </a:cubicBezTo>
                  <a:cubicBezTo>
                    <a:pt x="4465" y="10383"/>
                    <a:pt x="3644" y="9740"/>
                    <a:pt x="3644" y="9728"/>
                  </a:cubicBezTo>
                  <a:cubicBezTo>
                    <a:pt x="3616" y="9706"/>
                    <a:pt x="3582" y="9694"/>
                    <a:pt x="3549" y="9694"/>
                  </a:cubicBezTo>
                  <a:cubicBezTo>
                    <a:pt x="3511" y="9694"/>
                    <a:pt x="3473" y="9708"/>
                    <a:pt x="3441" y="9740"/>
                  </a:cubicBezTo>
                  <a:lnTo>
                    <a:pt x="3191" y="9990"/>
                  </a:lnTo>
                  <a:cubicBezTo>
                    <a:pt x="2441" y="9502"/>
                    <a:pt x="2001" y="8752"/>
                    <a:pt x="1977" y="8752"/>
                  </a:cubicBezTo>
                  <a:cubicBezTo>
                    <a:pt x="1953" y="8716"/>
                    <a:pt x="1917" y="8692"/>
                    <a:pt x="1870" y="8680"/>
                  </a:cubicBezTo>
                  <a:cubicBezTo>
                    <a:pt x="1861" y="8677"/>
                    <a:pt x="1851" y="8676"/>
                    <a:pt x="1841" y="8676"/>
                  </a:cubicBezTo>
                  <a:cubicBezTo>
                    <a:pt x="1812" y="8676"/>
                    <a:pt x="1780" y="8689"/>
                    <a:pt x="1763" y="8716"/>
                  </a:cubicBezTo>
                  <a:lnTo>
                    <a:pt x="1382" y="8966"/>
                  </a:lnTo>
                  <a:cubicBezTo>
                    <a:pt x="822" y="8002"/>
                    <a:pt x="822" y="6656"/>
                    <a:pt x="822" y="6644"/>
                  </a:cubicBezTo>
                  <a:cubicBezTo>
                    <a:pt x="822" y="6597"/>
                    <a:pt x="786" y="6537"/>
                    <a:pt x="762" y="6513"/>
                  </a:cubicBezTo>
                  <a:cubicBezTo>
                    <a:pt x="732" y="6490"/>
                    <a:pt x="701" y="6477"/>
                    <a:pt x="667" y="6477"/>
                  </a:cubicBezTo>
                  <a:cubicBezTo>
                    <a:pt x="648" y="6477"/>
                    <a:pt x="629" y="6481"/>
                    <a:pt x="608" y="6490"/>
                  </a:cubicBezTo>
                  <a:lnTo>
                    <a:pt x="310" y="6597"/>
                  </a:lnTo>
                  <a:cubicBezTo>
                    <a:pt x="346" y="6061"/>
                    <a:pt x="489" y="4704"/>
                    <a:pt x="1132" y="3680"/>
                  </a:cubicBezTo>
                  <a:cubicBezTo>
                    <a:pt x="1167" y="3632"/>
                    <a:pt x="1167" y="3572"/>
                    <a:pt x="1132" y="3513"/>
                  </a:cubicBezTo>
                  <a:cubicBezTo>
                    <a:pt x="1108" y="3465"/>
                    <a:pt x="1060" y="3430"/>
                    <a:pt x="1001" y="3430"/>
                  </a:cubicBezTo>
                  <a:lnTo>
                    <a:pt x="536" y="3430"/>
                  </a:lnTo>
                  <a:cubicBezTo>
                    <a:pt x="643" y="3156"/>
                    <a:pt x="893" y="2632"/>
                    <a:pt x="1382" y="2144"/>
                  </a:cubicBezTo>
                  <a:cubicBezTo>
                    <a:pt x="1489" y="2668"/>
                    <a:pt x="1727" y="3275"/>
                    <a:pt x="2132" y="3739"/>
                  </a:cubicBezTo>
                  <a:cubicBezTo>
                    <a:pt x="1977" y="4096"/>
                    <a:pt x="1846" y="4513"/>
                    <a:pt x="1727" y="5013"/>
                  </a:cubicBezTo>
                  <a:cubicBezTo>
                    <a:pt x="1477" y="6109"/>
                    <a:pt x="1417" y="7144"/>
                    <a:pt x="1524" y="7537"/>
                  </a:cubicBezTo>
                  <a:cubicBezTo>
                    <a:pt x="1596" y="7811"/>
                    <a:pt x="1905" y="8192"/>
                    <a:pt x="2370" y="8525"/>
                  </a:cubicBezTo>
                  <a:cubicBezTo>
                    <a:pt x="2846" y="8883"/>
                    <a:pt x="3429" y="9168"/>
                    <a:pt x="3977" y="9335"/>
                  </a:cubicBezTo>
                  <a:cubicBezTo>
                    <a:pt x="4203" y="9752"/>
                    <a:pt x="4632" y="10038"/>
                    <a:pt x="5120" y="10038"/>
                  </a:cubicBezTo>
                  <a:lnTo>
                    <a:pt x="5692" y="10038"/>
                  </a:lnTo>
                  <a:cubicBezTo>
                    <a:pt x="6180" y="10038"/>
                    <a:pt x="6620" y="9752"/>
                    <a:pt x="6835" y="9335"/>
                  </a:cubicBezTo>
                  <a:cubicBezTo>
                    <a:pt x="7382" y="9168"/>
                    <a:pt x="7966" y="8883"/>
                    <a:pt x="8442" y="8525"/>
                  </a:cubicBezTo>
                  <a:cubicBezTo>
                    <a:pt x="8918" y="8192"/>
                    <a:pt x="9216" y="7811"/>
                    <a:pt x="9287" y="7537"/>
                  </a:cubicBezTo>
                  <a:cubicBezTo>
                    <a:pt x="9383" y="7144"/>
                    <a:pt x="9335" y="6109"/>
                    <a:pt x="9085" y="5013"/>
                  </a:cubicBezTo>
                  <a:cubicBezTo>
                    <a:pt x="8966" y="4513"/>
                    <a:pt x="8823" y="4096"/>
                    <a:pt x="8680" y="3739"/>
                  </a:cubicBezTo>
                  <a:cubicBezTo>
                    <a:pt x="9085" y="3287"/>
                    <a:pt x="9335" y="2668"/>
                    <a:pt x="9418" y="2144"/>
                  </a:cubicBezTo>
                  <a:close/>
                  <a:moveTo>
                    <a:pt x="4406" y="1"/>
                  </a:moveTo>
                  <a:cubicBezTo>
                    <a:pt x="3596" y="1"/>
                    <a:pt x="2989" y="346"/>
                    <a:pt x="2965" y="358"/>
                  </a:cubicBezTo>
                  <a:cubicBezTo>
                    <a:pt x="2917" y="394"/>
                    <a:pt x="2882" y="441"/>
                    <a:pt x="2882" y="477"/>
                  </a:cubicBezTo>
                  <a:cubicBezTo>
                    <a:pt x="2882" y="524"/>
                    <a:pt x="2906" y="584"/>
                    <a:pt x="2929" y="620"/>
                  </a:cubicBezTo>
                  <a:lnTo>
                    <a:pt x="3084" y="763"/>
                  </a:lnTo>
                  <a:cubicBezTo>
                    <a:pt x="2822" y="834"/>
                    <a:pt x="2584" y="941"/>
                    <a:pt x="2370" y="1060"/>
                  </a:cubicBezTo>
                  <a:cubicBezTo>
                    <a:pt x="2334" y="1060"/>
                    <a:pt x="2310" y="1048"/>
                    <a:pt x="2286" y="1048"/>
                  </a:cubicBezTo>
                  <a:cubicBezTo>
                    <a:pt x="2234" y="1038"/>
                    <a:pt x="2181" y="1033"/>
                    <a:pt x="2129" y="1033"/>
                  </a:cubicBezTo>
                  <a:cubicBezTo>
                    <a:pt x="1942" y="1033"/>
                    <a:pt x="1759" y="1099"/>
                    <a:pt x="1620" y="1239"/>
                  </a:cubicBezTo>
                  <a:cubicBezTo>
                    <a:pt x="1477" y="1370"/>
                    <a:pt x="1382" y="1548"/>
                    <a:pt x="1370" y="1751"/>
                  </a:cubicBezTo>
                  <a:cubicBezTo>
                    <a:pt x="429" y="2584"/>
                    <a:pt x="191" y="3501"/>
                    <a:pt x="179" y="3549"/>
                  </a:cubicBezTo>
                  <a:cubicBezTo>
                    <a:pt x="167" y="3596"/>
                    <a:pt x="179" y="3656"/>
                    <a:pt x="203" y="3680"/>
                  </a:cubicBezTo>
                  <a:cubicBezTo>
                    <a:pt x="239" y="3727"/>
                    <a:pt x="286" y="3739"/>
                    <a:pt x="322" y="3739"/>
                  </a:cubicBezTo>
                  <a:lnTo>
                    <a:pt x="727" y="3739"/>
                  </a:lnTo>
                  <a:cubicBezTo>
                    <a:pt x="0" y="5096"/>
                    <a:pt x="0" y="6751"/>
                    <a:pt x="0" y="6811"/>
                  </a:cubicBezTo>
                  <a:cubicBezTo>
                    <a:pt x="0" y="6847"/>
                    <a:pt x="24" y="6906"/>
                    <a:pt x="60" y="6942"/>
                  </a:cubicBezTo>
                  <a:cubicBezTo>
                    <a:pt x="90" y="6957"/>
                    <a:pt x="115" y="6972"/>
                    <a:pt x="145" y="6972"/>
                  </a:cubicBezTo>
                  <a:cubicBezTo>
                    <a:pt x="162" y="6972"/>
                    <a:pt x="181" y="6967"/>
                    <a:pt x="203" y="6954"/>
                  </a:cubicBezTo>
                  <a:lnTo>
                    <a:pt x="524" y="6847"/>
                  </a:lnTo>
                  <a:cubicBezTo>
                    <a:pt x="548" y="7323"/>
                    <a:pt x="667" y="8442"/>
                    <a:pt x="1215" y="9276"/>
                  </a:cubicBezTo>
                  <a:cubicBezTo>
                    <a:pt x="1251" y="9311"/>
                    <a:pt x="1274" y="9335"/>
                    <a:pt x="1322" y="9347"/>
                  </a:cubicBezTo>
                  <a:cubicBezTo>
                    <a:pt x="1336" y="9354"/>
                    <a:pt x="1350" y="9357"/>
                    <a:pt x="1363" y="9357"/>
                  </a:cubicBezTo>
                  <a:cubicBezTo>
                    <a:pt x="1396" y="9357"/>
                    <a:pt x="1424" y="9340"/>
                    <a:pt x="1441" y="9323"/>
                  </a:cubicBezTo>
                  <a:lnTo>
                    <a:pt x="1810" y="9073"/>
                  </a:lnTo>
                  <a:cubicBezTo>
                    <a:pt x="2013" y="9335"/>
                    <a:pt x="2465" y="9942"/>
                    <a:pt x="3144" y="10347"/>
                  </a:cubicBezTo>
                  <a:cubicBezTo>
                    <a:pt x="3169" y="10367"/>
                    <a:pt x="3198" y="10377"/>
                    <a:pt x="3226" y="10377"/>
                  </a:cubicBezTo>
                  <a:cubicBezTo>
                    <a:pt x="3267" y="10377"/>
                    <a:pt x="3306" y="10358"/>
                    <a:pt x="3334" y="10323"/>
                  </a:cubicBezTo>
                  <a:lnTo>
                    <a:pt x="3572" y="10085"/>
                  </a:lnTo>
                  <a:cubicBezTo>
                    <a:pt x="3834" y="10276"/>
                    <a:pt x="4549" y="10740"/>
                    <a:pt x="5406" y="10883"/>
                  </a:cubicBezTo>
                  <a:lnTo>
                    <a:pt x="5465" y="10883"/>
                  </a:lnTo>
                  <a:cubicBezTo>
                    <a:pt x="6299" y="10752"/>
                    <a:pt x="7025" y="10276"/>
                    <a:pt x="7287" y="10085"/>
                  </a:cubicBezTo>
                  <a:lnTo>
                    <a:pt x="7525" y="10323"/>
                  </a:lnTo>
                  <a:cubicBezTo>
                    <a:pt x="7556" y="10347"/>
                    <a:pt x="7607" y="10365"/>
                    <a:pt x="7656" y="10365"/>
                  </a:cubicBezTo>
                  <a:cubicBezTo>
                    <a:pt x="7682" y="10365"/>
                    <a:pt x="7707" y="10360"/>
                    <a:pt x="7728" y="10347"/>
                  </a:cubicBezTo>
                  <a:cubicBezTo>
                    <a:pt x="8394" y="9942"/>
                    <a:pt x="8859" y="9335"/>
                    <a:pt x="9049" y="9073"/>
                  </a:cubicBezTo>
                  <a:lnTo>
                    <a:pt x="9418" y="9323"/>
                  </a:lnTo>
                  <a:cubicBezTo>
                    <a:pt x="9454" y="9347"/>
                    <a:pt x="9490" y="9347"/>
                    <a:pt x="9537" y="9347"/>
                  </a:cubicBezTo>
                  <a:cubicBezTo>
                    <a:pt x="9585" y="9335"/>
                    <a:pt x="9609" y="9323"/>
                    <a:pt x="9645" y="9276"/>
                  </a:cubicBezTo>
                  <a:cubicBezTo>
                    <a:pt x="10192" y="8442"/>
                    <a:pt x="10311" y="7323"/>
                    <a:pt x="10347" y="6847"/>
                  </a:cubicBezTo>
                  <a:lnTo>
                    <a:pt x="10657" y="6954"/>
                  </a:lnTo>
                  <a:cubicBezTo>
                    <a:pt x="10676" y="6959"/>
                    <a:pt x="10698" y="6962"/>
                    <a:pt x="10719" y="6962"/>
                  </a:cubicBezTo>
                  <a:cubicBezTo>
                    <a:pt x="10749" y="6962"/>
                    <a:pt x="10778" y="6956"/>
                    <a:pt x="10799" y="6942"/>
                  </a:cubicBezTo>
                  <a:cubicBezTo>
                    <a:pt x="10847" y="6906"/>
                    <a:pt x="10859" y="6871"/>
                    <a:pt x="10859" y="6811"/>
                  </a:cubicBezTo>
                  <a:cubicBezTo>
                    <a:pt x="10835" y="6728"/>
                    <a:pt x="10835" y="5096"/>
                    <a:pt x="10109" y="3739"/>
                  </a:cubicBezTo>
                  <a:lnTo>
                    <a:pt x="10514" y="3739"/>
                  </a:lnTo>
                  <a:cubicBezTo>
                    <a:pt x="10549" y="3739"/>
                    <a:pt x="10597" y="3715"/>
                    <a:pt x="10633" y="3680"/>
                  </a:cubicBezTo>
                  <a:cubicBezTo>
                    <a:pt x="10657" y="3632"/>
                    <a:pt x="10668" y="3596"/>
                    <a:pt x="10657" y="3549"/>
                  </a:cubicBezTo>
                  <a:cubicBezTo>
                    <a:pt x="10645" y="3501"/>
                    <a:pt x="10407" y="2584"/>
                    <a:pt x="9466" y="1751"/>
                  </a:cubicBezTo>
                  <a:cubicBezTo>
                    <a:pt x="9454" y="1548"/>
                    <a:pt x="9359" y="1370"/>
                    <a:pt x="9216" y="1239"/>
                  </a:cubicBezTo>
                  <a:cubicBezTo>
                    <a:pt x="9074" y="1106"/>
                    <a:pt x="8886" y="1034"/>
                    <a:pt x="8696" y="1034"/>
                  </a:cubicBezTo>
                  <a:cubicBezTo>
                    <a:pt x="8647" y="1034"/>
                    <a:pt x="8598" y="1039"/>
                    <a:pt x="8549" y="1048"/>
                  </a:cubicBezTo>
                  <a:cubicBezTo>
                    <a:pt x="8525" y="1048"/>
                    <a:pt x="8502" y="1060"/>
                    <a:pt x="8466" y="1060"/>
                  </a:cubicBezTo>
                  <a:cubicBezTo>
                    <a:pt x="8251" y="941"/>
                    <a:pt x="7990" y="858"/>
                    <a:pt x="7751" y="763"/>
                  </a:cubicBezTo>
                  <a:lnTo>
                    <a:pt x="7906" y="620"/>
                  </a:lnTo>
                  <a:cubicBezTo>
                    <a:pt x="7930" y="584"/>
                    <a:pt x="7954" y="524"/>
                    <a:pt x="7954" y="477"/>
                  </a:cubicBezTo>
                  <a:cubicBezTo>
                    <a:pt x="7954" y="441"/>
                    <a:pt x="7918" y="394"/>
                    <a:pt x="7870" y="358"/>
                  </a:cubicBezTo>
                  <a:cubicBezTo>
                    <a:pt x="7847" y="346"/>
                    <a:pt x="7239" y="1"/>
                    <a:pt x="6430" y="1"/>
                  </a:cubicBezTo>
                  <a:cubicBezTo>
                    <a:pt x="6001" y="1"/>
                    <a:pt x="5680" y="143"/>
                    <a:pt x="5501" y="239"/>
                  </a:cubicBezTo>
                  <a:cubicBezTo>
                    <a:pt x="5471" y="257"/>
                    <a:pt x="5442" y="266"/>
                    <a:pt x="5412" y="266"/>
                  </a:cubicBezTo>
                  <a:cubicBezTo>
                    <a:pt x="5382" y="266"/>
                    <a:pt x="5352" y="257"/>
                    <a:pt x="5323" y="239"/>
                  </a:cubicBezTo>
                  <a:cubicBezTo>
                    <a:pt x="5144" y="143"/>
                    <a:pt x="4834"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8" name="Google Shape;18208;p64"/>
            <p:cNvSpPr/>
            <p:nvPr/>
          </p:nvSpPr>
          <p:spPr>
            <a:xfrm>
              <a:off x="2667053" y="1609618"/>
              <a:ext cx="10688" cy="37760"/>
            </a:xfrm>
            <a:custGeom>
              <a:rect b="b" l="l" r="r" t="t"/>
              <a:pathLst>
                <a:path extrusionOk="0" h="1180" w="334">
                  <a:moveTo>
                    <a:pt x="167" y="1"/>
                  </a:moveTo>
                  <a:cubicBezTo>
                    <a:pt x="72" y="1"/>
                    <a:pt x="0" y="72"/>
                    <a:pt x="0" y="167"/>
                  </a:cubicBezTo>
                  <a:lnTo>
                    <a:pt x="0" y="1013"/>
                  </a:lnTo>
                  <a:cubicBezTo>
                    <a:pt x="0" y="1096"/>
                    <a:pt x="72" y="1179"/>
                    <a:pt x="167" y="1179"/>
                  </a:cubicBezTo>
                  <a:cubicBezTo>
                    <a:pt x="250" y="1179"/>
                    <a:pt x="334" y="1096"/>
                    <a:pt x="334" y="1013"/>
                  </a:cubicBezTo>
                  <a:lnTo>
                    <a:pt x="334" y="167"/>
                  </a:lnTo>
                  <a:cubicBezTo>
                    <a:pt x="334"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09" name="Google Shape;18209;p64"/>
          <p:cNvGrpSpPr/>
          <p:nvPr/>
        </p:nvGrpSpPr>
        <p:grpSpPr>
          <a:xfrm>
            <a:off x="1928976" y="1576698"/>
            <a:ext cx="331520" cy="348032"/>
            <a:chOff x="1956845" y="1500498"/>
            <a:chExt cx="331520" cy="348032"/>
          </a:xfrm>
        </p:grpSpPr>
        <p:sp>
          <p:nvSpPr>
            <p:cNvPr id="18210" name="Google Shape;18210;p64"/>
            <p:cNvSpPr/>
            <p:nvPr/>
          </p:nvSpPr>
          <p:spPr>
            <a:xfrm>
              <a:off x="2078413" y="1736882"/>
              <a:ext cx="88800" cy="44608"/>
            </a:xfrm>
            <a:custGeom>
              <a:rect b="b" l="l" r="r" t="t"/>
              <a:pathLst>
                <a:path extrusionOk="0" h="1394" w="2775">
                  <a:moveTo>
                    <a:pt x="2322" y="310"/>
                  </a:moveTo>
                  <a:cubicBezTo>
                    <a:pt x="2381" y="310"/>
                    <a:pt x="2417" y="357"/>
                    <a:pt x="2429" y="381"/>
                  </a:cubicBezTo>
                  <a:cubicBezTo>
                    <a:pt x="2429" y="405"/>
                    <a:pt x="2429" y="477"/>
                    <a:pt x="2381" y="500"/>
                  </a:cubicBezTo>
                  <a:lnTo>
                    <a:pt x="1953" y="858"/>
                  </a:lnTo>
                  <a:cubicBezTo>
                    <a:pt x="1786" y="994"/>
                    <a:pt x="1584" y="1063"/>
                    <a:pt x="1384" y="1063"/>
                  </a:cubicBezTo>
                  <a:cubicBezTo>
                    <a:pt x="1185" y="1063"/>
                    <a:pt x="988" y="994"/>
                    <a:pt x="833" y="858"/>
                  </a:cubicBezTo>
                  <a:lnTo>
                    <a:pt x="405" y="500"/>
                  </a:lnTo>
                  <a:cubicBezTo>
                    <a:pt x="345" y="453"/>
                    <a:pt x="357" y="393"/>
                    <a:pt x="369" y="381"/>
                  </a:cubicBezTo>
                  <a:cubicBezTo>
                    <a:pt x="393" y="369"/>
                    <a:pt x="405" y="310"/>
                    <a:pt x="476" y="310"/>
                  </a:cubicBezTo>
                  <a:close/>
                  <a:moveTo>
                    <a:pt x="464" y="0"/>
                  </a:moveTo>
                  <a:cubicBezTo>
                    <a:pt x="286" y="0"/>
                    <a:pt x="119" y="96"/>
                    <a:pt x="60" y="274"/>
                  </a:cubicBezTo>
                  <a:cubicBezTo>
                    <a:pt x="0" y="441"/>
                    <a:pt x="48" y="631"/>
                    <a:pt x="191" y="750"/>
                  </a:cubicBezTo>
                  <a:lnTo>
                    <a:pt x="631" y="1108"/>
                  </a:lnTo>
                  <a:cubicBezTo>
                    <a:pt x="845" y="1286"/>
                    <a:pt x="1119" y="1393"/>
                    <a:pt x="1381" y="1393"/>
                  </a:cubicBezTo>
                  <a:cubicBezTo>
                    <a:pt x="1655" y="1393"/>
                    <a:pt x="1941" y="1298"/>
                    <a:pt x="2143" y="1108"/>
                  </a:cubicBezTo>
                  <a:lnTo>
                    <a:pt x="2572" y="750"/>
                  </a:lnTo>
                  <a:cubicBezTo>
                    <a:pt x="2727" y="631"/>
                    <a:pt x="2774" y="453"/>
                    <a:pt x="2715" y="274"/>
                  </a:cubicBezTo>
                  <a:cubicBezTo>
                    <a:pt x="2655" y="107"/>
                    <a:pt x="2488" y="0"/>
                    <a:pt x="2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1" name="Google Shape;18211;p64"/>
            <p:cNvSpPr/>
            <p:nvPr/>
          </p:nvSpPr>
          <p:spPr>
            <a:xfrm>
              <a:off x="1956845" y="1500498"/>
              <a:ext cx="331520" cy="348032"/>
            </a:xfrm>
            <a:custGeom>
              <a:rect b="b" l="l" r="r" t="t"/>
              <a:pathLst>
                <a:path extrusionOk="0" h="10876" w="10360">
                  <a:moveTo>
                    <a:pt x="1205" y="326"/>
                  </a:moveTo>
                  <a:cubicBezTo>
                    <a:pt x="1252" y="326"/>
                    <a:pt x="1300" y="330"/>
                    <a:pt x="1346" y="339"/>
                  </a:cubicBezTo>
                  <a:cubicBezTo>
                    <a:pt x="1942" y="494"/>
                    <a:pt x="2525" y="791"/>
                    <a:pt x="3061" y="1232"/>
                  </a:cubicBezTo>
                  <a:cubicBezTo>
                    <a:pt x="2894" y="1315"/>
                    <a:pt x="2727" y="1387"/>
                    <a:pt x="2585" y="1458"/>
                  </a:cubicBezTo>
                  <a:cubicBezTo>
                    <a:pt x="2108" y="922"/>
                    <a:pt x="1489" y="565"/>
                    <a:pt x="1108" y="470"/>
                  </a:cubicBezTo>
                  <a:cubicBezTo>
                    <a:pt x="989" y="458"/>
                    <a:pt x="882" y="458"/>
                    <a:pt x="811" y="458"/>
                  </a:cubicBezTo>
                  <a:cubicBezTo>
                    <a:pt x="918" y="368"/>
                    <a:pt x="1060" y="326"/>
                    <a:pt x="1205" y="326"/>
                  </a:cubicBezTo>
                  <a:close/>
                  <a:moveTo>
                    <a:pt x="9179" y="326"/>
                  </a:moveTo>
                  <a:cubicBezTo>
                    <a:pt x="9324" y="326"/>
                    <a:pt x="9466" y="368"/>
                    <a:pt x="9574" y="458"/>
                  </a:cubicBezTo>
                  <a:lnTo>
                    <a:pt x="9585" y="482"/>
                  </a:lnTo>
                  <a:cubicBezTo>
                    <a:pt x="9548" y="471"/>
                    <a:pt x="9506" y="465"/>
                    <a:pt x="9459" y="465"/>
                  </a:cubicBezTo>
                  <a:cubicBezTo>
                    <a:pt x="9401" y="465"/>
                    <a:pt x="9336" y="474"/>
                    <a:pt x="9264" y="494"/>
                  </a:cubicBezTo>
                  <a:cubicBezTo>
                    <a:pt x="9085" y="541"/>
                    <a:pt x="8847" y="636"/>
                    <a:pt x="8609" y="779"/>
                  </a:cubicBezTo>
                  <a:cubicBezTo>
                    <a:pt x="8538" y="815"/>
                    <a:pt x="8502" y="922"/>
                    <a:pt x="8562" y="994"/>
                  </a:cubicBezTo>
                  <a:cubicBezTo>
                    <a:pt x="8591" y="1046"/>
                    <a:pt x="8644" y="1074"/>
                    <a:pt x="8697" y="1074"/>
                  </a:cubicBezTo>
                  <a:cubicBezTo>
                    <a:pt x="8729" y="1074"/>
                    <a:pt x="8761" y="1064"/>
                    <a:pt x="8788" y="1041"/>
                  </a:cubicBezTo>
                  <a:cubicBezTo>
                    <a:pt x="8990" y="922"/>
                    <a:pt x="9193" y="815"/>
                    <a:pt x="9335" y="791"/>
                  </a:cubicBezTo>
                  <a:cubicBezTo>
                    <a:pt x="9389" y="780"/>
                    <a:pt x="9439" y="774"/>
                    <a:pt x="9484" y="774"/>
                  </a:cubicBezTo>
                  <a:cubicBezTo>
                    <a:pt x="9580" y="774"/>
                    <a:pt x="9656" y="798"/>
                    <a:pt x="9705" y="839"/>
                  </a:cubicBezTo>
                  <a:cubicBezTo>
                    <a:pt x="9788" y="898"/>
                    <a:pt x="9800" y="994"/>
                    <a:pt x="9800" y="1053"/>
                  </a:cubicBezTo>
                  <a:cubicBezTo>
                    <a:pt x="9764" y="1577"/>
                    <a:pt x="9633" y="2244"/>
                    <a:pt x="9228" y="2756"/>
                  </a:cubicBezTo>
                  <a:cubicBezTo>
                    <a:pt x="9133" y="2601"/>
                    <a:pt x="9014" y="2446"/>
                    <a:pt x="8871" y="2303"/>
                  </a:cubicBezTo>
                  <a:cubicBezTo>
                    <a:pt x="8633" y="2041"/>
                    <a:pt x="8371" y="1815"/>
                    <a:pt x="8085" y="1625"/>
                  </a:cubicBezTo>
                  <a:cubicBezTo>
                    <a:pt x="8133" y="1565"/>
                    <a:pt x="8192" y="1518"/>
                    <a:pt x="8252" y="1458"/>
                  </a:cubicBezTo>
                  <a:cubicBezTo>
                    <a:pt x="8312" y="1398"/>
                    <a:pt x="8312" y="1291"/>
                    <a:pt x="8252" y="1232"/>
                  </a:cubicBezTo>
                  <a:cubicBezTo>
                    <a:pt x="8222" y="1202"/>
                    <a:pt x="8181" y="1187"/>
                    <a:pt x="8139" y="1187"/>
                  </a:cubicBezTo>
                  <a:cubicBezTo>
                    <a:pt x="8097" y="1187"/>
                    <a:pt x="8056" y="1202"/>
                    <a:pt x="8026" y="1232"/>
                  </a:cubicBezTo>
                  <a:lnTo>
                    <a:pt x="7800" y="1458"/>
                  </a:lnTo>
                  <a:cubicBezTo>
                    <a:pt x="7657" y="1375"/>
                    <a:pt x="7490" y="1291"/>
                    <a:pt x="7323" y="1232"/>
                  </a:cubicBezTo>
                  <a:cubicBezTo>
                    <a:pt x="7859" y="791"/>
                    <a:pt x="8442" y="494"/>
                    <a:pt x="9038" y="339"/>
                  </a:cubicBezTo>
                  <a:cubicBezTo>
                    <a:pt x="9084" y="330"/>
                    <a:pt x="9132" y="326"/>
                    <a:pt x="9179" y="326"/>
                  </a:cubicBezTo>
                  <a:close/>
                  <a:moveTo>
                    <a:pt x="902" y="792"/>
                  </a:moveTo>
                  <a:cubicBezTo>
                    <a:pt x="947" y="792"/>
                    <a:pt x="996" y="796"/>
                    <a:pt x="1049" y="803"/>
                  </a:cubicBezTo>
                  <a:cubicBezTo>
                    <a:pt x="1489" y="886"/>
                    <a:pt x="2013" y="1327"/>
                    <a:pt x="2299" y="1637"/>
                  </a:cubicBezTo>
                  <a:cubicBezTo>
                    <a:pt x="2013" y="1827"/>
                    <a:pt x="1751" y="2053"/>
                    <a:pt x="1513" y="2327"/>
                  </a:cubicBezTo>
                  <a:cubicBezTo>
                    <a:pt x="1370" y="2470"/>
                    <a:pt x="1251" y="2625"/>
                    <a:pt x="1156" y="2768"/>
                  </a:cubicBezTo>
                  <a:cubicBezTo>
                    <a:pt x="763" y="2244"/>
                    <a:pt x="632" y="1589"/>
                    <a:pt x="584" y="1077"/>
                  </a:cubicBezTo>
                  <a:cubicBezTo>
                    <a:pt x="584" y="994"/>
                    <a:pt x="596" y="910"/>
                    <a:pt x="680" y="851"/>
                  </a:cubicBezTo>
                  <a:cubicBezTo>
                    <a:pt x="728" y="810"/>
                    <a:pt x="805" y="792"/>
                    <a:pt x="902" y="792"/>
                  </a:cubicBezTo>
                  <a:close/>
                  <a:moveTo>
                    <a:pt x="5192" y="1160"/>
                  </a:moveTo>
                  <a:cubicBezTo>
                    <a:pt x="6668" y="1160"/>
                    <a:pt x="7811" y="1625"/>
                    <a:pt x="8633" y="2518"/>
                  </a:cubicBezTo>
                  <a:cubicBezTo>
                    <a:pt x="9478" y="3470"/>
                    <a:pt x="9812" y="4744"/>
                    <a:pt x="9931" y="5661"/>
                  </a:cubicBezTo>
                  <a:cubicBezTo>
                    <a:pt x="10002" y="6375"/>
                    <a:pt x="9990" y="6947"/>
                    <a:pt x="9978" y="7244"/>
                  </a:cubicBezTo>
                  <a:lnTo>
                    <a:pt x="9526" y="7078"/>
                  </a:lnTo>
                  <a:cubicBezTo>
                    <a:pt x="9513" y="7073"/>
                    <a:pt x="9497" y="7071"/>
                    <a:pt x="9479" y="7071"/>
                  </a:cubicBezTo>
                  <a:cubicBezTo>
                    <a:pt x="9448" y="7071"/>
                    <a:pt x="9413" y="7079"/>
                    <a:pt x="9383" y="7102"/>
                  </a:cubicBezTo>
                  <a:cubicBezTo>
                    <a:pt x="9335" y="7125"/>
                    <a:pt x="9312" y="7173"/>
                    <a:pt x="9312" y="7233"/>
                  </a:cubicBezTo>
                  <a:cubicBezTo>
                    <a:pt x="9312" y="7244"/>
                    <a:pt x="9276" y="8256"/>
                    <a:pt x="8871" y="9376"/>
                  </a:cubicBezTo>
                  <a:lnTo>
                    <a:pt x="8562" y="9007"/>
                  </a:lnTo>
                  <a:cubicBezTo>
                    <a:pt x="8538" y="8959"/>
                    <a:pt x="8478" y="8947"/>
                    <a:pt x="8431" y="8947"/>
                  </a:cubicBezTo>
                  <a:cubicBezTo>
                    <a:pt x="8371" y="8947"/>
                    <a:pt x="8323" y="8971"/>
                    <a:pt x="8312" y="9030"/>
                  </a:cubicBezTo>
                  <a:cubicBezTo>
                    <a:pt x="8061" y="9507"/>
                    <a:pt x="7645" y="9923"/>
                    <a:pt x="7430" y="10138"/>
                  </a:cubicBezTo>
                  <a:lnTo>
                    <a:pt x="7049" y="9614"/>
                  </a:lnTo>
                  <a:cubicBezTo>
                    <a:pt x="7466" y="9340"/>
                    <a:pt x="7740" y="8864"/>
                    <a:pt x="7740" y="8328"/>
                  </a:cubicBezTo>
                  <a:cubicBezTo>
                    <a:pt x="7740" y="8245"/>
                    <a:pt x="7669" y="8173"/>
                    <a:pt x="7585" y="8173"/>
                  </a:cubicBezTo>
                  <a:cubicBezTo>
                    <a:pt x="7490" y="8173"/>
                    <a:pt x="7419" y="8245"/>
                    <a:pt x="7419" y="8328"/>
                  </a:cubicBezTo>
                  <a:cubicBezTo>
                    <a:pt x="7419" y="9007"/>
                    <a:pt x="6883" y="9542"/>
                    <a:pt x="6228" y="9542"/>
                  </a:cubicBezTo>
                  <a:cubicBezTo>
                    <a:pt x="5954" y="9542"/>
                    <a:pt x="5704" y="9447"/>
                    <a:pt x="5478" y="9280"/>
                  </a:cubicBezTo>
                  <a:cubicBezTo>
                    <a:pt x="5389" y="9215"/>
                    <a:pt x="5284" y="9182"/>
                    <a:pt x="5183" y="9182"/>
                  </a:cubicBezTo>
                  <a:cubicBezTo>
                    <a:pt x="5082" y="9182"/>
                    <a:pt x="4984" y="9215"/>
                    <a:pt x="4906" y="9280"/>
                  </a:cubicBezTo>
                  <a:cubicBezTo>
                    <a:pt x="4692" y="9447"/>
                    <a:pt x="4442" y="9542"/>
                    <a:pt x="4156" y="9542"/>
                  </a:cubicBezTo>
                  <a:cubicBezTo>
                    <a:pt x="3501" y="9542"/>
                    <a:pt x="2966" y="9007"/>
                    <a:pt x="2966" y="8328"/>
                  </a:cubicBezTo>
                  <a:cubicBezTo>
                    <a:pt x="2966" y="8245"/>
                    <a:pt x="2894" y="8173"/>
                    <a:pt x="2799" y="8173"/>
                  </a:cubicBezTo>
                  <a:cubicBezTo>
                    <a:pt x="2716" y="8173"/>
                    <a:pt x="2632" y="8245"/>
                    <a:pt x="2632" y="8328"/>
                  </a:cubicBezTo>
                  <a:cubicBezTo>
                    <a:pt x="2632" y="8864"/>
                    <a:pt x="2918" y="9340"/>
                    <a:pt x="3335" y="9614"/>
                  </a:cubicBezTo>
                  <a:lnTo>
                    <a:pt x="2954" y="10138"/>
                  </a:lnTo>
                  <a:cubicBezTo>
                    <a:pt x="2739" y="9935"/>
                    <a:pt x="2323" y="9507"/>
                    <a:pt x="2073" y="9030"/>
                  </a:cubicBezTo>
                  <a:cubicBezTo>
                    <a:pt x="2037" y="8983"/>
                    <a:pt x="2001" y="8959"/>
                    <a:pt x="1954" y="8947"/>
                  </a:cubicBezTo>
                  <a:cubicBezTo>
                    <a:pt x="1894" y="8947"/>
                    <a:pt x="1846" y="8959"/>
                    <a:pt x="1823" y="9007"/>
                  </a:cubicBezTo>
                  <a:lnTo>
                    <a:pt x="1501" y="9376"/>
                  </a:lnTo>
                  <a:cubicBezTo>
                    <a:pt x="1108" y="8256"/>
                    <a:pt x="1073" y="7233"/>
                    <a:pt x="1073" y="7233"/>
                  </a:cubicBezTo>
                  <a:cubicBezTo>
                    <a:pt x="1073" y="7185"/>
                    <a:pt x="1049" y="7125"/>
                    <a:pt x="1001" y="7102"/>
                  </a:cubicBezTo>
                  <a:cubicBezTo>
                    <a:pt x="971" y="7079"/>
                    <a:pt x="941" y="7071"/>
                    <a:pt x="907" y="7071"/>
                  </a:cubicBezTo>
                  <a:cubicBezTo>
                    <a:pt x="888" y="7071"/>
                    <a:pt x="868" y="7073"/>
                    <a:pt x="846" y="7078"/>
                  </a:cubicBezTo>
                  <a:lnTo>
                    <a:pt x="406" y="7244"/>
                  </a:lnTo>
                  <a:cubicBezTo>
                    <a:pt x="394" y="6947"/>
                    <a:pt x="370" y="6375"/>
                    <a:pt x="465" y="5673"/>
                  </a:cubicBezTo>
                  <a:cubicBezTo>
                    <a:pt x="584" y="4756"/>
                    <a:pt x="894" y="3470"/>
                    <a:pt x="1763" y="2518"/>
                  </a:cubicBezTo>
                  <a:cubicBezTo>
                    <a:pt x="2561" y="1625"/>
                    <a:pt x="3728" y="1160"/>
                    <a:pt x="5192" y="1160"/>
                  </a:cubicBezTo>
                  <a:close/>
                  <a:moveTo>
                    <a:pt x="5192" y="9492"/>
                  </a:moveTo>
                  <a:cubicBezTo>
                    <a:pt x="5225" y="9492"/>
                    <a:pt x="5258" y="9501"/>
                    <a:pt x="5287" y="9518"/>
                  </a:cubicBezTo>
                  <a:cubicBezTo>
                    <a:pt x="5561" y="9745"/>
                    <a:pt x="5883" y="9852"/>
                    <a:pt x="6228" y="9852"/>
                  </a:cubicBezTo>
                  <a:cubicBezTo>
                    <a:pt x="6371" y="9852"/>
                    <a:pt x="6526" y="9840"/>
                    <a:pt x="6657" y="9792"/>
                  </a:cubicBezTo>
                  <a:lnTo>
                    <a:pt x="6657" y="9792"/>
                  </a:lnTo>
                  <a:cubicBezTo>
                    <a:pt x="6466" y="10245"/>
                    <a:pt x="6037" y="10554"/>
                    <a:pt x="5525" y="10554"/>
                  </a:cubicBezTo>
                  <a:lnTo>
                    <a:pt x="4847" y="10554"/>
                  </a:lnTo>
                  <a:cubicBezTo>
                    <a:pt x="4335" y="10554"/>
                    <a:pt x="3906" y="10233"/>
                    <a:pt x="3728" y="9792"/>
                  </a:cubicBezTo>
                  <a:lnTo>
                    <a:pt x="3728" y="9792"/>
                  </a:lnTo>
                  <a:cubicBezTo>
                    <a:pt x="3859" y="9840"/>
                    <a:pt x="4013" y="9852"/>
                    <a:pt x="4156" y="9852"/>
                  </a:cubicBezTo>
                  <a:cubicBezTo>
                    <a:pt x="4502" y="9852"/>
                    <a:pt x="4823" y="9733"/>
                    <a:pt x="5097" y="9518"/>
                  </a:cubicBezTo>
                  <a:cubicBezTo>
                    <a:pt x="5127" y="9501"/>
                    <a:pt x="5159" y="9492"/>
                    <a:pt x="5192" y="9492"/>
                  </a:cubicBezTo>
                  <a:close/>
                  <a:moveTo>
                    <a:pt x="9185" y="0"/>
                  </a:moveTo>
                  <a:cubicBezTo>
                    <a:pt x="9105" y="0"/>
                    <a:pt x="9024" y="10"/>
                    <a:pt x="8943" y="29"/>
                  </a:cubicBezTo>
                  <a:cubicBezTo>
                    <a:pt x="8252" y="208"/>
                    <a:pt x="7597" y="565"/>
                    <a:pt x="6966" y="1101"/>
                  </a:cubicBezTo>
                  <a:cubicBezTo>
                    <a:pt x="6430" y="934"/>
                    <a:pt x="5835" y="851"/>
                    <a:pt x="5180" y="851"/>
                  </a:cubicBezTo>
                  <a:cubicBezTo>
                    <a:pt x="4525" y="851"/>
                    <a:pt x="3930" y="934"/>
                    <a:pt x="3394" y="1101"/>
                  </a:cubicBezTo>
                  <a:cubicBezTo>
                    <a:pt x="2775" y="565"/>
                    <a:pt x="2096" y="196"/>
                    <a:pt x="1418" y="29"/>
                  </a:cubicBezTo>
                  <a:cubicBezTo>
                    <a:pt x="1344" y="11"/>
                    <a:pt x="1269" y="2"/>
                    <a:pt x="1195" y="2"/>
                  </a:cubicBezTo>
                  <a:cubicBezTo>
                    <a:pt x="982" y="2"/>
                    <a:pt x="773" y="75"/>
                    <a:pt x="596" y="208"/>
                  </a:cubicBezTo>
                  <a:cubicBezTo>
                    <a:pt x="370" y="386"/>
                    <a:pt x="239" y="672"/>
                    <a:pt x="251" y="946"/>
                  </a:cubicBezTo>
                  <a:cubicBezTo>
                    <a:pt x="287" y="1565"/>
                    <a:pt x="418" y="2410"/>
                    <a:pt x="965" y="3030"/>
                  </a:cubicBezTo>
                  <a:cubicBezTo>
                    <a:pt x="453" y="3911"/>
                    <a:pt x="227" y="4899"/>
                    <a:pt x="132" y="5637"/>
                  </a:cubicBezTo>
                  <a:cubicBezTo>
                    <a:pt x="1" y="6661"/>
                    <a:pt x="96" y="7459"/>
                    <a:pt x="96" y="7483"/>
                  </a:cubicBezTo>
                  <a:cubicBezTo>
                    <a:pt x="96" y="7530"/>
                    <a:pt x="120" y="7578"/>
                    <a:pt x="168" y="7602"/>
                  </a:cubicBezTo>
                  <a:cubicBezTo>
                    <a:pt x="198" y="7624"/>
                    <a:pt x="223" y="7633"/>
                    <a:pt x="250" y="7633"/>
                  </a:cubicBezTo>
                  <a:cubicBezTo>
                    <a:pt x="265" y="7633"/>
                    <a:pt x="281" y="7630"/>
                    <a:pt x="299" y="7625"/>
                  </a:cubicBezTo>
                  <a:lnTo>
                    <a:pt x="751" y="7459"/>
                  </a:lnTo>
                  <a:cubicBezTo>
                    <a:pt x="775" y="7852"/>
                    <a:pt x="894" y="8780"/>
                    <a:pt x="1299" y="9745"/>
                  </a:cubicBezTo>
                  <a:cubicBezTo>
                    <a:pt x="1311" y="9792"/>
                    <a:pt x="1370" y="9840"/>
                    <a:pt x="1418" y="9852"/>
                  </a:cubicBezTo>
                  <a:cubicBezTo>
                    <a:pt x="1428" y="9854"/>
                    <a:pt x="1438" y="9855"/>
                    <a:pt x="1447" y="9855"/>
                  </a:cubicBezTo>
                  <a:cubicBezTo>
                    <a:pt x="1493" y="9855"/>
                    <a:pt x="1531" y="9832"/>
                    <a:pt x="1561" y="9792"/>
                  </a:cubicBezTo>
                  <a:lnTo>
                    <a:pt x="1906" y="9388"/>
                  </a:lnTo>
                  <a:cubicBezTo>
                    <a:pt x="2299" y="10007"/>
                    <a:pt x="2847" y="10471"/>
                    <a:pt x="2870" y="10495"/>
                  </a:cubicBezTo>
                  <a:cubicBezTo>
                    <a:pt x="2896" y="10512"/>
                    <a:pt x="2929" y="10523"/>
                    <a:pt x="2959" y="10523"/>
                  </a:cubicBezTo>
                  <a:cubicBezTo>
                    <a:pt x="2969" y="10523"/>
                    <a:pt x="2980" y="10522"/>
                    <a:pt x="2989" y="10519"/>
                  </a:cubicBezTo>
                  <a:cubicBezTo>
                    <a:pt x="3037" y="10519"/>
                    <a:pt x="3085" y="10495"/>
                    <a:pt x="3097" y="10459"/>
                  </a:cubicBezTo>
                  <a:lnTo>
                    <a:pt x="3454" y="9983"/>
                  </a:lnTo>
                  <a:cubicBezTo>
                    <a:pt x="3549" y="10173"/>
                    <a:pt x="3680" y="10352"/>
                    <a:pt x="3847" y="10507"/>
                  </a:cubicBezTo>
                  <a:cubicBezTo>
                    <a:pt x="4109" y="10745"/>
                    <a:pt x="4466" y="10876"/>
                    <a:pt x="4823" y="10876"/>
                  </a:cubicBezTo>
                  <a:lnTo>
                    <a:pt x="5514" y="10876"/>
                  </a:lnTo>
                  <a:cubicBezTo>
                    <a:pt x="6121" y="10876"/>
                    <a:pt x="6657" y="10519"/>
                    <a:pt x="6895" y="9983"/>
                  </a:cubicBezTo>
                  <a:lnTo>
                    <a:pt x="7252" y="10459"/>
                  </a:lnTo>
                  <a:cubicBezTo>
                    <a:pt x="7276" y="10495"/>
                    <a:pt x="7311" y="10519"/>
                    <a:pt x="7359" y="10519"/>
                  </a:cubicBezTo>
                  <a:lnTo>
                    <a:pt x="7371" y="10519"/>
                  </a:lnTo>
                  <a:cubicBezTo>
                    <a:pt x="7419" y="10519"/>
                    <a:pt x="7442" y="10507"/>
                    <a:pt x="7478" y="10471"/>
                  </a:cubicBezTo>
                  <a:cubicBezTo>
                    <a:pt x="7502" y="10459"/>
                    <a:pt x="8050" y="9983"/>
                    <a:pt x="8442" y="9376"/>
                  </a:cubicBezTo>
                  <a:lnTo>
                    <a:pt x="8788" y="9780"/>
                  </a:lnTo>
                  <a:cubicBezTo>
                    <a:pt x="8812" y="9816"/>
                    <a:pt x="8871" y="9840"/>
                    <a:pt x="8931" y="9840"/>
                  </a:cubicBezTo>
                  <a:cubicBezTo>
                    <a:pt x="8990" y="9816"/>
                    <a:pt x="9038" y="9792"/>
                    <a:pt x="9050" y="9733"/>
                  </a:cubicBezTo>
                  <a:cubicBezTo>
                    <a:pt x="9443" y="8780"/>
                    <a:pt x="9562" y="7852"/>
                    <a:pt x="9597" y="7435"/>
                  </a:cubicBezTo>
                  <a:lnTo>
                    <a:pt x="10050" y="7602"/>
                  </a:lnTo>
                  <a:cubicBezTo>
                    <a:pt x="10071" y="7612"/>
                    <a:pt x="10095" y="7618"/>
                    <a:pt x="10117" y="7618"/>
                  </a:cubicBezTo>
                  <a:cubicBezTo>
                    <a:pt x="10144" y="7618"/>
                    <a:pt x="10168" y="7609"/>
                    <a:pt x="10181" y="7590"/>
                  </a:cubicBezTo>
                  <a:cubicBezTo>
                    <a:pt x="10228" y="7554"/>
                    <a:pt x="10252" y="7518"/>
                    <a:pt x="10252" y="7471"/>
                  </a:cubicBezTo>
                  <a:cubicBezTo>
                    <a:pt x="10276" y="7459"/>
                    <a:pt x="10359" y="6673"/>
                    <a:pt x="10228" y="5637"/>
                  </a:cubicBezTo>
                  <a:cubicBezTo>
                    <a:pt x="10133" y="4899"/>
                    <a:pt x="9919" y="3911"/>
                    <a:pt x="9395" y="3030"/>
                  </a:cubicBezTo>
                  <a:cubicBezTo>
                    <a:pt x="9943" y="2410"/>
                    <a:pt x="10097" y="1565"/>
                    <a:pt x="10109" y="946"/>
                  </a:cubicBezTo>
                  <a:cubicBezTo>
                    <a:pt x="10121" y="648"/>
                    <a:pt x="9990" y="386"/>
                    <a:pt x="9764" y="208"/>
                  </a:cubicBezTo>
                  <a:cubicBezTo>
                    <a:pt x="9600" y="69"/>
                    <a:pt x="9397" y="0"/>
                    <a:pt x="9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2" name="Google Shape;18212;p64"/>
            <p:cNvSpPr/>
            <p:nvPr/>
          </p:nvSpPr>
          <p:spPr>
            <a:xfrm>
              <a:off x="2030765" y="1652690"/>
              <a:ext cx="48800" cy="59840"/>
            </a:xfrm>
            <a:custGeom>
              <a:rect b="b" l="l" r="r" t="t"/>
              <a:pathLst>
                <a:path extrusionOk="0" h="1870" w="1525">
                  <a:moveTo>
                    <a:pt x="763" y="0"/>
                  </a:moveTo>
                  <a:cubicBezTo>
                    <a:pt x="346" y="0"/>
                    <a:pt x="1" y="345"/>
                    <a:pt x="1" y="762"/>
                  </a:cubicBezTo>
                  <a:lnTo>
                    <a:pt x="1" y="1107"/>
                  </a:lnTo>
                  <a:cubicBezTo>
                    <a:pt x="1" y="1524"/>
                    <a:pt x="346" y="1869"/>
                    <a:pt x="763" y="1869"/>
                  </a:cubicBezTo>
                  <a:cubicBezTo>
                    <a:pt x="1179" y="1869"/>
                    <a:pt x="1525" y="1524"/>
                    <a:pt x="1525" y="1107"/>
                  </a:cubicBezTo>
                  <a:lnTo>
                    <a:pt x="1525" y="762"/>
                  </a:lnTo>
                  <a:cubicBezTo>
                    <a:pt x="1501" y="643"/>
                    <a:pt x="1477" y="548"/>
                    <a:pt x="1430" y="441"/>
                  </a:cubicBezTo>
                  <a:cubicBezTo>
                    <a:pt x="1394" y="379"/>
                    <a:pt x="1340" y="343"/>
                    <a:pt x="1285" y="343"/>
                  </a:cubicBezTo>
                  <a:cubicBezTo>
                    <a:pt x="1265" y="343"/>
                    <a:pt x="1246" y="348"/>
                    <a:pt x="1227" y="357"/>
                  </a:cubicBezTo>
                  <a:cubicBezTo>
                    <a:pt x="1144" y="405"/>
                    <a:pt x="1108" y="500"/>
                    <a:pt x="1144" y="572"/>
                  </a:cubicBezTo>
                  <a:cubicBezTo>
                    <a:pt x="1179" y="631"/>
                    <a:pt x="1191" y="691"/>
                    <a:pt x="1191" y="762"/>
                  </a:cubicBezTo>
                  <a:lnTo>
                    <a:pt x="1191" y="1107"/>
                  </a:lnTo>
                  <a:cubicBezTo>
                    <a:pt x="1191" y="1345"/>
                    <a:pt x="1001" y="1536"/>
                    <a:pt x="763" y="1536"/>
                  </a:cubicBezTo>
                  <a:cubicBezTo>
                    <a:pt x="525" y="1536"/>
                    <a:pt x="334" y="1345"/>
                    <a:pt x="334" y="1107"/>
                  </a:cubicBezTo>
                  <a:lnTo>
                    <a:pt x="334" y="762"/>
                  </a:lnTo>
                  <a:cubicBezTo>
                    <a:pt x="334" y="524"/>
                    <a:pt x="525" y="333"/>
                    <a:pt x="763" y="333"/>
                  </a:cubicBezTo>
                  <a:cubicBezTo>
                    <a:pt x="846" y="333"/>
                    <a:pt x="929" y="262"/>
                    <a:pt x="929" y="167"/>
                  </a:cubicBezTo>
                  <a:cubicBezTo>
                    <a:pt x="929" y="83"/>
                    <a:pt x="846"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3" name="Google Shape;18213;p64"/>
            <p:cNvSpPr/>
            <p:nvPr/>
          </p:nvSpPr>
          <p:spPr>
            <a:xfrm>
              <a:off x="2167181" y="1652690"/>
              <a:ext cx="48416" cy="59840"/>
            </a:xfrm>
            <a:custGeom>
              <a:rect b="b" l="l" r="r" t="t"/>
              <a:pathLst>
                <a:path extrusionOk="0" h="1870" w="1513">
                  <a:moveTo>
                    <a:pt x="750" y="0"/>
                  </a:moveTo>
                  <a:cubicBezTo>
                    <a:pt x="334" y="0"/>
                    <a:pt x="0" y="345"/>
                    <a:pt x="0" y="762"/>
                  </a:cubicBezTo>
                  <a:lnTo>
                    <a:pt x="0" y="1107"/>
                  </a:lnTo>
                  <a:cubicBezTo>
                    <a:pt x="0" y="1524"/>
                    <a:pt x="334" y="1869"/>
                    <a:pt x="750" y="1869"/>
                  </a:cubicBezTo>
                  <a:cubicBezTo>
                    <a:pt x="1167" y="1869"/>
                    <a:pt x="1512" y="1524"/>
                    <a:pt x="1512" y="1107"/>
                  </a:cubicBezTo>
                  <a:lnTo>
                    <a:pt x="1512" y="762"/>
                  </a:lnTo>
                  <a:cubicBezTo>
                    <a:pt x="1500" y="643"/>
                    <a:pt x="1465" y="548"/>
                    <a:pt x="1429" y="441"/>
                  </a:cubicBezTo>
                  <a:cubicBezTo>
                    <a:pt x="1394" y="379"/>
                    <a:pt x="1333" y="343"/>
                    <a:pt x="1274" y="343"/>
                  </a:cubicBezTo>
                  <a:cubicBezTo>
                    <a:pt x="1254" y="343"/>
                    <a:pt x="1233" y="348"/>
                    <a:pt x="1215" y="357"/>
                  </a:cubicBezTo>
                  <a:cubicBezTo>
                    <a:pt x="1143" y="405"/>
                    <a:pt x="1096" y="500"/>
                    <a:pt x="1143" y="572"/>
                  </a:cubicBezTo>
                  <a:cubicBezTo>
                    <a:pt x="1167" y="631"/>
                    <a:pt x="1191" y="691"/>
                    <a:pt x="1191" y="762"/>
                  </a:cubicBezTo>
                  <a:lnTo>
                    <a:pt x="1191" y="1107"/>
                  </a:lnTo>
                  <a:cubicBezTo>
                    <a:pt x="1191" y="1345"/>
                    <a:pt x="988" y="1536"/>
                    <a:pt x="750" y="1536"/>
                  </a:cubicBezTo>
                  <a:cubicBezTo>
                    <a:pt x="512" y="1536"/>
                    <a:pt x="322" y="1345"/>
                    <a:pt x="322" y="1107"/>
                  </a:cubicBezTo>
                  <a:lnTo>
                    <a:pt x="322" y="762"/>
                  </a:lnTo>
                  <a:cubicBezTo>
                    <a:pt x="322" y="524"/>
                    <a:pt x="512" y="333"/>
                    <a:pt x="750" y="333"/>
                  </a:cubicBezTo>
                  <a:cubicBezTo>
                    <a:pt x="846" y="333"/>
                    <a:pt x="917" y="262"/>
                    <a:pt x="917" y="167"/>
                  </a:cubicBezTo>
                  <a:cubicBezTo>
                    <a:pt x="917" y="83"/>
                    <a:pt x="846" y="0"/>
                    <a:pt x="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4" name="Google Shape;18214;p64"/>
            <p:cNvSpPr/>
            <p:nvPr/>
          </p:nvSpPr>
          <p:spPr>
            <a:xfrm>
              <a:off x="2020877" y="1729234"/>
              <a:ext cx="20608" cy="15680"/>
            </a:xfrm>
            <a:custGeom>
              <a:rect b="b" l="l" r="r" t="t"/>
              <a:pathLst>
                <a:path extrusionOk="0" h="490" w="644">
                  <a:moveTo>
                    <a:pt x="178" y="0"/>
                  </a:moveTo>
                  <a:cubicBezTo>
                    <a:pt x="124" y="0"/>
                    <a:pt x="71" y="26"/>
                    <a:pt x="48" y="73"/>
                  </a:cubicBezTo>
                  <a:cubicBezTo>
                    <a:pt x="0" y="144"/>
                    <a:pt x="12" y="251"/>
                    <a:pt x="84" y="299"/>
                  </a:cubicBezTo>
                  <a:cubicBezTo>
                    <a:pt x="191" y="346"/>
                    <a:pt x="298" y="430"/>
                    <a:pt x="405" y="477"/>
                  </a:cubicBezTo>
                  <a:cubicBezTo>
                    <a:pt x="429" y="489"/>
                    <a:pt x="441" y="489"/>
                    <a:pt x="476" y="489"/>
                  </a:cubicBezTo>
                  <a:cubicBezTo>
                    <a:pt x="536" y="489"/>
                    <a:pt x="596" y="454"/>
                    <a:pt x="619" y="394"/>
                  </a:cubicBezTo>
                  <a:cubicBezTo>
                    <a:pt x="643" y="323"/>
                    <a:pt x="607" y="215"/>
                    <a:pt x="536" y="192"/>
                  </a:cubicBezTo>
                  <a:cubicBezTo>
                    <a:pt x="441" y="144"/>
                    <a:pt x="357" y="85"/>
                    <a:pt x="262" y="25"/>
                  </a:cubicBezTo>
                  <a:cubicBezTo>
                    <a:pt x="237" y="8"/>
                    <a:pt x="207" y="0"/>
                    <a:pt x="1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5" name="Google Shape;18215;p64"/>
            <p:cNvSpPr/>
            <p:nvPr/>
          </p:nvSpPr>
          <p:spPr>
            <a:xfrm>
              <a:off x="1986189" y="1685426"/>
              <a:ext cx="27840" cy="38144"/>
            </a:xfrm>
            <a:custGeom>
              <a:rect b="b" l="l" r="r" t="t"/>
              <a:pathLst>
                <a:path extrusionOk="0" h="1192" w="870">
                  <a:moveTo>
                    <a:pt x="189" y="1"/>
                  </a:moveTo>
                  <a:cubicBezTo>
                    <a:pt x="170" y="1"/>
                    <a:pt x="150" y="5"/>
                    <a:pt x="132" y="13"/>
                  </a:cubicBezTo>
                  <a:cubicBezTo>
                    <a:pt x="36" y="37"/>
                    <a:pt x="1" y="132"/>
                    <a:pt x="25" y="215"/>
                  </a:cubicBezTo>
                  <a:cubicBezTo>
                    <a:pt x="25" y="239"/>
                    <a:pt x="179" y="680"/>
                    <a:pt x="560" y="1132"/>
                  </a:cubicBezTo>
                  <a:cubicBezTo>
                    <a:pt x="596" y="1156"/>
                    <a:pt x="632" y="1192"/>
                    <a:pt x="679" y="1192"/>
                  </a:cubicBezTo>
                  <a:cubicBezTo>
                    <a:pt x="715" y="1192"/>
                    <a:pt x="751" y="1168"/>
                    <a:pt x="787" y="1144"/>
                  </a:cubicBezTo>
                  <a:cubicBezTo>
                    <a:pt x="870" y="1084"/>
                    <a:pt x="870" y="977"/>
                    <a:pt x="810" y="918"/>
                  </a:cubicBezTo>
                  <a:cubicBezTo>
                    <a:pt x="477" y="513"/>
                    <a:pt x="334" y="120"/>
                    <a:pt x="334" y="120"/>
                  </a:cubicBezTo>
                  <a:cubicBezTo>
                    <a:pt x="316" y="46"/>
                    <a:pt x="254"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6" name="Google Shape;18216;p64"/>
            <p:cNvSpPr/>
            <p:nvPr/>
          </p:nvSpPr>
          <p:spPr>
            <a:xfrm>
              <a:off x="2198797" y="1729234"/>
              <a:ext cx="20608" cy="15680"/>
            </a:xfrm>
            <a:custGeom>
              <a:rect b="b" l="l" r="r" t="t"/>
              <a:pathLst>
                <a:path extrusionOk="0" h="490" w="644">
                  <a:moveTo>
                    <a:pt x="466" y="0"/>
                  </a:moveTo>
                  <a:cubicBezTo>
                    <a:pt x="437" y="0"/>
                    <a:pt x="407" y="8"/>
                    <a:pt x="381" y="25"/>
                  </a:cubicBezTo>
                  <a:cubicBezTo>
                    <a:pt x="286" y="85"/>
                    <a:pt x="203" y="144"/>
                    <a:pt x="108" y="192"/>
                  </a:cubicBezTo>
                  <a:cubicBezTo>
                    <a:pt x="36" y="239"/>
                    <a:pt x="0" y="323"/>
                    <a:pt x="36" y="394"/>
                  </a:cubicBezTo>
                  <a:cubicBezTo>
                    <a:pt x="60" y="454"/>
                    <a:pt x="119" y="489"/>
                    <a:pt x="179" y="489"/>
                  </a:cubicBezTo>
                  <a:cubicBezTo>
                    <a:pt x="215" y="489"/>
                    <a:pt x="227" y="489"/>
                    <a:pt x="262" y="477"/>
                  </a:cubicBezTo>
                  <a:lnTo>
                    <a:pt x="572" y="299"/>
                  </a:lnTo>
                  <a:cubicBezTo>
                    <a:pt x="631" y="239"/>
                    <a:pt x="643" y="144"/>
                    <a:pt x="596" y="73"/>
                  </a:cubicBezTo>
                  <a:cubicBezTo>
                    <a:pt x="573" y="26"/>
                    <a:pt x="520" y="0"/>
                    <a:pt x="4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7" name="Google Shape;18217;p64"/>
            <p:cNvSpPr/>
            <p:nvPr/>
          </p:nvSpPr>
          <p:spPr>
            <a:xfrm>
              <a:off x="2225453" y="1685426"/>
              <a:ext cx="28224" cy="37760"/>
            </a:xfrm>
            <a:custGeom>
              <a:rect b="b" l="l" r="r" t="t"/>
              <a:pathLst>
                <a:path extrusionOk="0" h="1180" w="882">
                  <a:moveTo>
                    <a:pt x="688" y="1"/>
                  </a:moveTo>
                  <a:cubicBezTo>
                    <a:pt x="620" y="1"/>
                    <a:pt x="564" y="44"/>
                    <a:pt x="537" y="108"/>
                  </a:cubicBezTo>
                  <a:cubicBezTo>
                    <a:pt x="537" y="108"/>
                    <a:pt x="406" y="513"/>
                    <a:pt x="60" y="918"/>
                  </a:cubicBezTo>
                  <a:cubicBezTo>
                    <a:pt x="1" y="989"/>
                    <a:pt x="25" y="1084"/>
                    <a:pt x="84" y="1144"/>
                  </a:cubicBezTo>
                  <a:cubicBezTo>
                    <a:pt x="108" y="1168"/>
                    <a:pt x="144" y="1180"/>
                    <a:pt x="179" y="1180"/>
                  </a:cubicBezTo>
                  <a:cubicBezTo>
                    <a:pt x="227" y="1180"/>
                    <a:pt x="275" y="1168"/>
                    <a:pt x="299" y="1120"/>
                  </a:cubicBezTo>
                  <a:cubicBezTo>
                    <a:pt x="691" y="668"/>
                    <a:pt x="834" y="227"/>
                    <a:pt x="834" y="215"/>
                  </a:cubicBezTo>
                  <a:cubicBezTo>
                    <a:pt x="882" y="132"/>
                    <a:pt x="834" y="37"/>
                    <a:pt x="751" y="13"/>
                  </a:cubicBezTo>
                  <a:cubicBezTo>
                    <a:pt x="729" y="5"/>
                    <a:pt x="708" y="1"/>
                    <a:pt x="6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8" name="Google Shape;18218;p64"/>
            <p:cNvSpPr/>
            <p:nvPr/>
          </p:nvSpPr>
          <p:spPr>
            <a:xfrm>
              <a:off x="2046381" y="1573906"/>
              <a:ext cx="22528" cy="16320"/>
            </a:xfrm>
            <a:custGeom>
              <a:rect b="b" l="l" r="r" t="t"/>
              <a:pathLst>
                <a:path extrusionOk="0" h="510" w="704">
                  <a:moveTo>
                    <a:pt x="508" y="1"/>
                  </a:moveTo>
                  <a:cubicBezTo>
                    <a:pt x="489" y="1"/>
                    <a:pt x="471" y="4"/>
                    <a:pt x="453" y="9"/>
                  </a:cubicBezTo>
                  <a:cubicBezTo>
                    <a:pt x="334" y="69"/>
                    <a:pt x="215" y="140"/>
                    <a:pt x="96" y="212"/>
                  </a:cubicBezTo>
                  <a:cubicBezTo>
                    <a:pt x="25" y="247"/>
                    <a:pt x="1" y="355"/>
                    <a:pt x="49" y="426"/>
                  </a:cubicBezTo>
                  <a:cubicBezTo>
                    <a:pt x="84" y="474"/>
                    <a:pt x="120" y="509"/>
                    <a:pt x="180" y="509"/>
                  </a:cubicBezTo>
                  <a:cubicBezTo>
                    <a:pt x="215" y="509"/>
                    <a:pt x="239" y="486"/>
                    <a:pt x="275" y="474"/>
                  </a:cubicBezTo>
                  <a:cubicBezTo>
                    <a:pt x="382" y="414"/>
                    <a:pt x="477" y="343"/>
                    <a:pt x="596" y="295"/>
                  </a:cubicBezTo>
                  <a:cubicBezTo>
                    <a:pt x="656" y="271"/>
                    <a:pt x="703" y="176"/>
                    <a:pt x="656" y="93"/>
                  </a:cubicBezTo>
                  <a:cubicBezTo>
                    <a:pt x="629" y="30"/>
                    <a:pt x="568" y="1"/>
                    <a:pt x="5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9" name="Google Shape;18219;p64"/>
            <p:cNvSpPr/>
            <p:nvPr/>
          </p:nvSpPr>
          <p:spPr>
            <a:xfrm>
              <a:off x="2078765" y="1587538"/>
              <a:ext cx="87680" cy="18304"/>
            </a:xfrm>
            <a:custGeom>
              <a:rect b="b" l="l" r="r" t="t"/>
              <a:pathLst>
                <a:path extrusionOk="0" h="572" w="2740">
                  <a:moveTo>
                    <a:pt x="1370" y="0"/>
                  </a:moveTo>
                  <a:cubicBezTo>
                    <a:pt x="942" y="0"/>
                    <a:pt x="513" y="95"/>
                    <a:pt x="120" y="262"/>
                  </a:cubicBezTo>
                  <a:cubicBezTo>
                    <a:pt x="49" y="286"/>
                    <a:pt x="1" y="393"/>
                    <a:pt x="37" y="464"/>
                  </a:cubicBezTo>
                  <a:cubicBezTo>
                    <a:pt x="56" y="523"/>
                    <a:pt x="132" y="566"/>
                    <a:pt x="198" y="566"/>
                  </a:cubicBezTo>
                  <a:cubicBezTo>
                    <a:pt x="213" y="566"/>
                    <a:pt x="226" y="564"/>
                    <a:pt x="239" y="560"/>
                  </a:cubicBezTo>
                  <a:cubicBezTo>
                    <a:pt x="584" y="405"/>
                    <a:pt x="965" y="333"/>
                    <a:pt x="1370" y="333"/>
                  </a:cubicBezTo>
                  <a:cubicBezTo>
                    <a:pt x="1775" y="333"/>
                    <a:pt x="2168" y="405"/>
                    <a:pt x="2501" y="560"/>
                  </a:cubicBezTo>
                  <a:cubicBezTo>
                    <a:pt x="2525" y="572"/>
                    <a:pt x="2549" y="572"/>
                    <a:pt x="2561" y="572"/>
                  </a:cubicBezTo>
                  <a:cubicBezTo>
                    <a:pt x="2620" y="572"/>
                    <a:pt x="2680" y="536"/>
                    <a:pt x="2716" y="464"/>
                  </a:cubicBezTo>
                  <a:cubicBezTo>
                    <a:pt x="2739" y="381"/>
                    <a:pt x="2716" y="286"/>
                    <a:pt x="2620" y="262"/>
                  </a:cubicBezTo>
                  <a:cubicBezTo>
                    <a:pt x="2239" y="95"/>
                    <a:pt x="1811"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0" name="Google Shape;18220;p64"/>
            <p:cNvSpPr/>
            <p:nvPr/>
          </p:nvSpPr>
          <p:spPr>
            <a:xfrm>
              <a:off x="2177069" y="1574130"/>
              <a:ext cx="22528" cy="16480"/>
            </a:xfrm>
            <a:custGeom>
              <a:rect b="b" l="l" r="r" t="t"/>
              <a:pathLst>
                <a:path extrusionOk="0" h="515" w="704">
                  <a:moveTo>
                    <a:pt x="190" y="0"/>
                  </a:moveTo>
                  <a:cubicBezTo>
                    <a:pt x="129" y="0"/>
                    <a:pt x="66" y="36"/>
                    <a:pt x="48" y="98"/>
                  </a:cubicBezTo>
                  <a:cubicBezTo>
                    <a:pt x="1" y="169"/>
                    <a:pt x="48" y="276"/>
                    <a:pt x="120" y="300"/>
                  </a:cubicBezTo>
                  <a:cubicBezTo>
                    <a:pt x="239" y="360"/>
                    <a:pt x="346" y="419"/>
                    <a:pt x="441" y="479"/>
                  </a:cubicBezTo>
                  <a:cubicBezTo>
                    <a:pt x="477" y="490"/>
                    <a:pt x="501" y="514"/>
                    <a:pt x="537" y="514"/>
                  </a:cubicBezTo>
                  <a:cubicBezTo>
                    <a:pt x="596" y="514"/>
                    <a:pt x="644" y="479"/>
                    <a:pt x="668" y="431"/>
                  </a:cubicBezTo>
                  <a:cubicBezTo>
                    <a:pt x="703" y="360"/>
                    <a:pt x="668" y="264"/>
                    <a:pt x="608" y="217"/>
                  </a:cubicBezTo>
                  <a:cubicBezTo>
                    <a:pt x="489" y="133"/>
                    <a:pt x="370" y="86"/>
                    <a:pt x="251" y="14"/>
                  </a:cubicBezTo>
                  <a:cubicBezTo>
                    <a:pt x="232" y="5"/>
                    <a:pt x="211"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1" name="Google Shape;18221;p64"/>
            <p:cNvSpPr/>
            <p:nvPr/>
          </p:nvSpPr>
          <p:spPr>
            <a:xfrm>
              <a:off x="2078413" y="1560466"/>
              <a:ext cx="88800" cy="15648"/>
            </a:xfrm>
            <a:custGeom>
              <a:rect b="b" l="l" r="r" t="t"/>
              <a:pathLst>
                <a:path extrusionOk="0" h="489" w="2775">
                  <a:moveTo>
                    <a:pt x="1381" y="1"/>
                  </a:moveTo>
                  <a:cubicBezTo>
                    <a:pt x="953" y="1"/>
                    <a:pt x="536" y="60"/>
                    <a:pt x="131" y="179"/>
                  </a:cubicBezTo>
                  <a:cubicBezTo>
                    <a:pt x="48" y="215"/>
                    <a:pt x="0" y="298"/>
                    <a:pt x="36" y="370"/>
                  </a:cubicBezTo>
                  <a:cubicBezTo>
                    <a:pt x="54" y="444"/>
                    <a:pt x="116" y="489"/>
                    <a:pt x="175" y="489"/>
                  </a:cubicBezTo>
                  <a:cubicBezTo>
                    <a:pt x="193" y="489"/>
                    <a:pt x="210" y="485"/>
                    <a:pt x="226" y="477"/>
                  </a:cubicBezTo>
                  <a:cubicBezTo>
                    <a:pt x="595" y="370"/>
                    <a:pt x="988" y="310"/>
                    <a:pt x="1381" y="310"/>
                  </a:cubicBezTo>
                  <a:cubicBezTo>
                    <a:pt x="1786" y="310"/>
                    <a:pt x="2179" y="370"/>
                    <a:pt x="2548" y="477"/>
                  </a:cubicBezTo>
                  <a:lnTo>
                    <a:pt x="2596" y="477"/>
                  </a:lnTo>
                  <a:cubicBezTo>
                    <a:pt x="2667" y="477"/>
                    <a:pt x="2727" y="429"/>
                    <a:pt x="2738" y="358"/>
                  </a:cubicBezTo>
                  <a:cubicBezTo>
                    <a:pt x="2774" y="286"/>
                    <a:pt x="2727" y="191"/>
                    <a:pt x="2631" y="179"/>
                  </a:cubicBezTo>
                  <a:cubicBezTo>
                    <a:pt x="2238" y="60"/>
                    <a:pt x="1822" y="1"/>
                    <a:pt x="13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22" name="Google Shape;18222;p64"/>
          <p:cNvGrpSpPr/>
          <p:nvPr/>
        </p:nvGrpSpPr>
        <p:grpSpPr>
          <a:xfrm>
            <a:off x="6317744" y="1626074"/>
            <a:ext cx="348640" cy="250656"/>
            <a:chOff x="6345613" y="1549874"/>
            <a:chExt cx="348640" cy="250656"/>
          </a:xfrm>
        </p:grpSpPr>
        <p:sp>
          <p:nvSpPr>
            <p:cNvPr id="18223" name="Google Shape;18223;p64"/>
            <p:cNvSpPr/>
            <p:nvPr/>
          </p:nvSpPr>
          <p:spPr>
            <a:xfrm>
              <a:off x="6405805" y="1685810"/>
              <a:ext cx="32416" cy="32416"/>
            </a:xfrm>
            <a:custGeom>
              <a:rect b="b" l="l" r="r" t="t"/>
              <a:pathLst>
                <a:path extrusionOk="0" h="1013" w="1013">
                  <a:moveTo>
                    <a:pt x="500" y="310"/>
                  </a:moveTo>
                  <a:cubicBezTo>
                    <a:pt x="607" y="310"/>
                    <a:pt x="679" y="382"/>
                    <a:pt x="679" y="489"/>
                  </a:cubicBezTo>
                  <a:cubicBezTo>
                    <a:pt x="691" y="596"/>
                    <a:pt x="607" y="668"/>
                    <a:pt x="500" y="668"/>
                  </a:cubicBezTo>
                  <a:cubicBezTo>
                    <a:pt x="393" y="668"/>
                    <a:pt x="322" y="596"/>
                    <a:pt x="322" y="489"/>
                  </a:cubicBezTo>
                  <a:cubicBezTo>
                    <a:pt x="322" y="382"/>
                    <a:pt x="393" y="310"/>
                    <a:pt x="500" y="310"/>
                  </a:cubicBezTo>
                  <a:close/>
                  <a:moveTo>
                    <a:pt x="500" y="1"/>
                  </a:moveTo>
                  <a:cubicBezTo>
                    <a:pt x="215" y="1"/>
                    <a:pt x="0" y="215"/>
                    <a:pt x="0" y="501"/>
                  </a:cubicBezTo>
                  <a:cubicBezTo>
                    <a:pt x="0" y="787"/>
                    <a:pt x="215" y="1013"/>
                    <a:pt x="500" y="1013"/>
                  </a:cubicBezTo>
                  <a:cubicBezTo>
                    <a:pt x="786" y="1013"/>
                    <a:pt x="1012" y="787"/>
                    <a:pt x="1012" y="501"/>
                  </a:cubicBezTo>
                  <a:cubicBezTo>
                    <a:pt x="1012" y="215"/>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4" name="Google Shape;18224;p64"/>
            <p:cNvSpPr/>
            <p:nvPr/>
          </p:nvSpPr>
          <p:spPr>
            <a:xfrm>
              <a:off x="6345613" y="1549874"/>
              <a:ext cx="348640" cy="250656"/>
            </a:xfrm>
            <a:custGeom>
              <a:rect b="b" l="l" r="r" t="t"/>
              <a:pathLst>
                <a:path extrusionOk="0" h="7833" w="10895">
                  <a:moveTo>
                    <a:pt x="691" y="4380"/>
                  </a:moveTo>
                  <a:lnTo>
                    <a:pt x="691" y="4380"/>
                  </a:lnTo>
                  <a:cubicBezTo>
                    <a:pt x="703" y="4511"/>
                    <a:pt x="655" y="4630"/>
                    <a:pt x="548" y="4737"/>
                  </a:cubicBezTo>
                  <a:cubicBezTo>
                    <a:pt x="512" y="4797"/>
                    <a:pt x="464" y="4832"/>
                    <a:pt x="429" y="4856"/>
                  </a:cubicBezTo>
                  <a:cubicBezTo>
                    <a:pt x="405" y="4808"/>
                    <a:pt x="369" y="4761"/>
                    <a:pt x="345" y="4713"/>
                  </a:cubicBezTo>
                  <a:cubicBezTo>
                    <a:pt x="345" y="4677"/>
                    <a:pt x="357" y="4630"/>
                    <a:pt x="393" y="4570"/>
                  </a:cubicBezTo>
                  <a:cubicBezTo>
                    <a:pt x="452" y="4475"/>
                    <a:pt x="548" y="4416"/>
                    <a:pt x="691" y="4380"/>
                  </a:cubicBezTo>
                  <a:close/>
                  <a:moveTo>
                    <a:pt x="5691" y="403"/>
                  </a:moveTo>
                  <a:lnTo>
                    <a:pt x="5536" y="903"/>
                  </a:lnTo>
                  <a:cubicBezTo>
                    <a:pt x="5525" y="963"/>
                    <a:pt x="5536" y="1022"/>
                    <a:pt x="5584" y="1058"/>
                  </a:cubicBezTo>
                  <a:cubicBezTo>
                    <a:pt x="5616" y="1090"/>
                    <a:pt x="5653" y="1106"/>
                    <a:pt x="5692" y="1106"/>
                  </a:cubicBezTo>
                  <a:cubicBezTo>
                    <a:pt x="5711" y="1106"/>
                    <a:pt x="5731" y="1102"/>
                    <a:pt x="5751" y="1094"/>
                  </a:cubicBezTo>
                  <a:cubicBezTo>
                    <a:pt x="6167" y="922"/>
                    <a:pt x="6580" y="867"/>
                    <a:pt x="6935" y="867"/>
                  </a:cubicBezTo>
                  <a:cubicBezTo>
                    <a:pt x="7270" y="867"/>
                    <a:pt x="7554" y="916"/>
                    <a:pt x="7739" y="963"/>
                  </a:cubicBezTo>
                  <a:lnTo>
                    <a:pt x="7370" y="1296"/>
                  </a:lnTo>
                  <a:cubicBezTo>
                    <a:pt x="7322" y="1344"/>
                    <a:pt x="7310" y="1415"/>
                    <a:pt x="7322" y="1475"/>
                  </a:cubicBezTo>
                  <a:cubicBezTo>
                    <a:pt x="7358" y="1534"/>
                    <a:pt x="7394" y="1582"/>
                    <a:pt x="7477" y="1582"/>
                  </a:cubicBezTo>
                  <a:cubicBezTo>
                    <a:pt x="8323" y="1618"/>
                    <a:pt x="9001" y="1856"/>
                    <a:pt x="9358" y="1999"/>
                  </a:cubicBezTo>
                  <a:lnTo>
                    <a:pt x="8989" y="2225"/>
                  </a:lnTo>
                  <a:cubicBezTo>
                    <a:pt x="8930" y="2249"/>
                    <a:pt x="8906" y="2332"/>
                    <a:pt x="8918" y="2391"/>
                  </a:cubicBezTo>
                  <a:cubicBezTo>
                    <a:pt x="8930" y="2451"/>
                    <a:pt x="8977" y="2511"/>
                    <a:pt x="9037" y="2522"/>
                  </a:cubicBezTo>
                  <a:cubicBezTo>
                    <a:pt x="9561" y="2653"/>
                    <a:pt x="10156" y="3058"/>
                    <a:pt x="10418" y="3249"/>
                  </a:cubicBezTo>
                  <a:lnTo>
                    <a:pt x="10037" y="3642"/>
                  </a:lnTo>
                  <a:cubicBezTo>
                    <a:pt x="9977" y="3701"/>
                    <a:pt x="9977" y="3785"/>
                    <a:pt x="10013" y="3844"/>
                  </a:cubicBezTo>
                  <a:cubicBezTo>
                    <a:pt x="10299" y="4249"/>
                    <a:pt x="10418" y="4713"/>
                    <a:pt x="10466" y="5023"/>
                  </a:cubicBezTo>
                  <a:cubicBezTo>
                    <a:pt x="10251" y="4808"/>
                    <a:pt x="9775" y="4570"/>
                    <a:pt x="9120" y="4392"/>
                  </a:cubicBezTo>
                  <a:cubicBezTo>
                    <a:pt x="9113" y="4390"/>
                    <a:pt x="9105" y="4390"/>
                    <a:pt x="9098" y="4390"/>
                  </a:cubicBezTo>
                  <a:cubicBezTo>
                    <a:pt x="9032" y="4390"/>
                    <a:pt x="8962" y="4435"/>
                    <a:pt x="8930" y="4499"/>
                  </a:cubicBezTo>
                  <a:lnTo>
                    <a:pt x="8787" y="4963"/>
                  </a:lnTo>
                  <a:cubicBezTo>
                    <a:pt x="7775" y="4344"/>
                    <a:pt x="7072" y="4082"/>
                    <a:pt x="7037" y="4070"/>
                  </a:cubicBezTo>
                  <a:cubicBezTo>
                    <a:pt x="7018" y="4061"/>
                    <a:pt x="6998" y="4056"/>
                    <a:pt x="6979" y="4056"/>
                  </a:cubicBezTo>
                  <a:cubicBezTo>
                    <a:pt x="6924" y="4056"/>
                    <a:pt x="6869" y="4092"/>
                    <a:pt x="6834" y="4154"/>
                  </a:cubicBezTo>
                  <a:lnTo>
                    <a:pt x="6537" y="4797"/>
                  </a:lnTo>
                  <a:cubicBezTo>
                    <a:pt x="6239" y="4594"/>
                    <a:pt x="5941" y="4416"/>
                    <a:pt x="5632" y="4249"/>
                  </a:cubicBezTo>
                  <a:cubicBezTo>
                    <a:pt x="5606" y="4234"/>
                    <a:pt x="5578" y="4227"/>
                    <a:pt x="5552" y="4227"/>
                  </a:cubicBezTo>
                  <a:cubicBezTo>
                    <a:pt x="5494" y="4227"/>
                    <a:pt x="5442" y="4259"/>
                    <a:pt x="5417" y="4308"/>
                  </a:cubicBezTo>
                  <a:cubicBezTo>
                    <a:pt x="5370" y="4380"/>
                    <a:pt x="5405" y="4487"/>
                    <a:pt x="5477" y="4511"/>
                  </a:cubicBezTo>
                  <a:cubicBezTo>
                    <a:pt x="5834" y="4713"/>
                    <a:pt x="6191" y="4928"/>
                    <a:pt x="6525" y="5154"/>
                  </a:cubicBezTo>
                  <a:cubicBezTo>
                    <a:pt x="6560" y="5189"/>
                    <a:pt x="6608" y="5189"/>
                    <a:pt x="6656" y="5189"/>
                  </a:cubicBezTo>
                  <a:cubicBezTo>
                    <a:pt x="6703" y="5166"/>
                    <a:pt x="6739" y="5142"/>
                    <a:pt x="6763" y="5094"/>
                  </a:cubicBezTo>
                  <a:lnTo>
                    <a:pt x="7072" y="4404"/>
                  </a:lnTo>
                  <a:cubicBezTo>
                    <a:pt x="7334" y="4523"/>
                    <a:pt x="7977" y="4808"/>
                    <a:pt x="8799" y="5320"/>
                  </a:cubicBezTo>
                  <a:cubicBezTo>
                    <a:pt x="8827" y="5334"/>
                    <a:pt x="8850" y="5340"/>
                    <a:pt x="8875" y="5340"/>
                  </a:cubicBezTo>
                  <a:cubicBezTo>
                    <a:pt x="8892" y="5340"/>
                    <a:pt x="8910" y="5337"/>
                    <a:pt x="8930" y="5332"/>
                  </a:cubicBezTo>
                  <a:cubicBezTo>
                    <a:pt x="8977" y="5320"/>
                    <a:pt x="9001" y="5273"/>
                    <a:pt x="9025" y="5225"/>
                  </a:cubicBezTo>
                  <a:lnTo>
                    <a:pt x="9180" y="4725"/>
                  </a:lnTo>
                  <a:cubicBezTo>
                    <a:pt x="9573" y="4832"/>
                    <a:pt x="9894" y="4975"/>
                    <a:pt x="10132" y="5106"/>
                  </a:cubicBezTo>
                  <a:cubicBezTo>
                    <a:pt x="9763" y="5630"/>
                    <a:pt x="9061" y="6047"/>
                    <a:pt x="8132" y="6297"/>
                  </a:cubicBezTo>
                  <a:cubicBezTo>
                    <a:pt x="7420" y="6505"/>
                    <a:pt x="6565" y="6601"/>
                    <a:pt x="5681" y="6601"/>
                  </a:cubicBezTo>
                  <a:cubicBezTo>
                    <a:pt x="5455" y="6601"/>
                    <a:pt x="5228" y="6595"/>
                    <a:pt x="5001" y="6582"/>
                  </a:cubicBezTo>
                  <a:cubicBezTo>
                    <a:pt x="4274" y="6535"/>
                    <a:pt x="3560" y="6416"/>
                    <a:pt x="2905" y="6261"/>
                  </a:cubicBezTo>
                  <a:cubicBezTo>
                    <a:pt x="3572" y="5785"/>
                    <a:pt x="3620" y="5130"/>
                    <a:pt x="3572" y="4749"/>
                  </a:cubicBezTo>
                  <a:cubicBezTo>
                    <a:pt x="3561" y="4673"/>
                    <a:pt x="3500" y="4616"/>
                    <a:pt x="3417" y="4616"/>
                  </a:cubicBezTo>
                  <a:cubicBezTo>
                    <a:pt x="3409" y="4616"/>
                    <a:pt x="3401" y="4617"/>
                    <a:pt x="3393" y="4618"/>
                  </a:cubicBezTo>
                  <a:cubicBezTo>
                    <a:pt x="3310" y="4630"/>
                    <a:pt x="3250" y="4713"/>
                    <a:pt x="3262" y="4797"/>
                  </a:cubicBezTo>
                  <a:cubicBezTo>
                    <a:pt x="3310" y="5213"/>
                    <a:pt x="3215" y="5785"/>
                    <a:pt x="2500" y="6142"/>
                  </a:cubicBezTo>
                  <a:cubicBezTo>
                    <a:pt x="2357" y="6094"/>
                    <a:pt x="2203" y="6035"/>
                    <a:pt x="2060" y="5975"/>
                  </a:cubicBezTo>
                  <a:cubicBezTo>
                    <a:pt x="1429" y="5725"/>
                    <a:pt x="941" y="5428"/>
                    <a:pt x="631" y="5082"/>
                  </a:cubicBezTo>
                  <a:cubicBezTo>
                    <a:pt x="822" y="4951"/>
                    <a:pt x="1024" y="4689"/>
                    <a:pt x="1000" y="4320"/>
                  </a:cubicBezTo>
                  <a:cubicBezTo>
                    <a:pt x="1441" y="4249"/>
                    <a:pt x="1786" y="4118"/>
                    <a:pt x="2119" y="3999"/>
                  </a:cubicBezTo>
                  <a:cubicBezTo>
                    <a:pt x="2460" y="3863"/>
                    <a:pt x="2746" y="3748"/>
                    <a:pt x="3051" y="3748"/>
                  </a:cubicBezTo>
                  <a:cubicBezTo>
                    <a:pt x="3066" y="3748"/>
                    <a:pt x="3081" y="3748"/>
                    <a:pt x="3096" y="3749"/>
                  </a:cubicBezTo>
                  <a:cubicBezTo>
                    <a:pt x="3084" y="3808"/>
                    <a:pt x="3072" y="3892"/>
                    <a:pt x="3072" y="3951"/>
                  </a:cubicBezTo>
                  <a:cubicBezTo>
                    <a:pt x="3072" y="4035"/>
                    <a:pt x="3084" y="4118"/>
                    <a:pt x="3108" y="4189"/>
                  </a:cubicBezTo>
                  <a:cubicBezTo>
                    <a:pt x="3137" y="4258"/>
                    <a:pt x="3199" y="4303"/>
                    <a:pt x="3267" y="4303"/>
                  </a:cubicBezTo>
                  <a:cubicBezTo>
                    <a:pt x="3281" y="4303"/>
                    <a:pt x="3295" y="4301"/>
                    <a:pt x="3310" y="4296"/>
                  </a:cubicBezTo>
                  <a:cubicBezTo>
                    <a:pt x="3393" y="4261"/>
                    <a:pt x="3441" y="4166"/>
                    <a:pt x="3405" y="4094"/>
                  </a:cubicBezTo>
                  <a:cubicBezTo>
                    <a:pt x="3393" y="4035"/>
                    <a:pt x="3381" y="4011"/>
                    <a:pt x="3381" y="3963"/>
                  </a:cubicBezTo>
                  <a:cubicBezTo>
                    <a:pt x="3381" y="3725"/>
                    <a:pt x="3572" y="3534"/>
                    <a:pt x="3810" y="3534"/>
                  </a:cubicBezTo>
                  <a:cubicBezTo>
                    <a:pt x="4048" y="3534"/>
                    <a:pt x="4239" y="3725"/>
                    <a:pt x="4239" y="3963"/>
                  </a:cubicBezTo>
                  <a:cubicBezTo>
                    <a:pt x="4239" y="4082"/>
                    <a:pt x="4203" y="4189"/>
                    <a:pt x="4108" y="4273"/>
                  </a:cubicBezTo>
                  <a:cubicBezTo>
                    <a:pt x="4048" y="4332"/>
                    <a:pt x="4048" y="4439"/>
                    <a:pt x="4108" y="4499"/>
                  </a:cubicBezTo>
                  <a:cubicBezTo>
                    <a:pt x="4143" y="4535"/>
                    <a:pt x="4179" y="4547"/>
                    <a:pt x="4227" y="4547"/>
                  </a:cubicBezTo>
                  <a:cubicBezTo>
                    <a:pt x="4274" y="4547"/>
                    <a:pt x="4298" y="4535"/>
                    <a:pt x="4334" y="4499"/>
                  </a:cubicBezTo>
                  <a:cubicBezTo>
                    <a:pt x="4453" y="4392"/>
                    <a:pt x="4513" y="4249"/>
                    <a:pt x="4536" y="4094"/>
                  </a:cubicBezTo>
                  <a:cubicBezTo>
                    <a:pt x="4632" y="4130"/>
                    <a:pt x="4739" y="4177"/>
                    <a:pt x="4858" y="4237"/>
                  </a:cubicBezTo>
                  <a:cubicBezTo>
                    <a:pt x="4870" y="4249"/>
                    <a:pt x="4894" y="4249"/>
                    <a:pt x="4917" y="4249"/>
                  </a:cubicBezTo>
                  <a:cubicBezTo>
                    <a:pt x="4977" y="4249"/>
                    <a:pt x="5036" y="4213"/>
                    <a:pt x="5060" y="4154"/>
                  </a:cubicBezTo>
                  <a:cubicBezTo>
                    <a:pt x="5096" y="4082"/>
                    <a:pt x="5060" y="3975"/>
                    <a:pt x="4989" y="3951"/>
                  </a:cubicBezTo>
                  <a:cubicBezTo>
                    <a:pt x="4774" y="3856"/>
                    <a:pt x="4620" y="3796"/>
                    <a:pt x="4524" y="3773"/>
                  </a:cubicBezTo>
                  <a:cubicBezTo>
                    <a:pt x="4441" y="3463"/>
                    <a:pt x="4143" y="3225"/>
                    <a:pt x="3798" y="3225"/>
                  </a:cubicBezTo>
                  <a:cubicBezTo>
                    <a:pt x="3572" y="3225"/>
                    <a:pt x="3381" y="3320"/>
                    <a:pt x="3227" y="3475"/>
                  </a:cubicBezTo>
                  <a:cubicBezTo>
                    <a:pt x="3162" y="3463"/>
                    <a:pt x="3098" y="3458"/>
                    <a:pt x="3034" y="3458"/>
                  </a:cubicBezTo>
                  <a:cubicBezTo>
                    <a:pt x="2897" y="3458"/>
                    <a:pt x="2757" y="3482"/>
                    <a:pt x="2596" y="3523"/>
                  </a:cubicBezTo>
                  <a:cubicBezTo>
                    <a:pt x="2488" y="3546"/>
                    <a:pt x="2369" y="3582"/>
                    <a:pt x="2262" y="3618"/>
                  </a:cubicBezTo>
                  <a:cubicBezTo>
                    <a:pt x="2155" y="2999"/>
                    <a:pt x="2322" y="2415"/>
                    <a:pt x="2738" y="1891"/>
                  </a:cubicBezTo>
                  <a:cubicBezTo>
                    <a:pt x="2953" y="1641"/>
                    <a:pt x="3167" y="1451"/>
                    <a:pt x="3322" y="1344"/>
                  </a:cubicBezTo>
                  <a:lnTo>
                    <a:pt x="3405" y="1594"/>
                  </a:lnTo>
                  <a:cubicBezTo>
                    <a:pt x="3429" y="1641"/>
                    <a:pt x="3465" y="1689"/>
                    <a:pt x="3524" y="1701"/>
                  </a:cubicBezTo>
                  <a:cubicBezTo>
                    <a:pt x="3538" y="1704"/>
                    <a:pt x="3552" y="1705"/>
                    <a:pt x="3565" y="1705"/>
                  </a:cubicBezTo>
                  <a:cubicBezTo>
                    <a:pt x="3606" y="1705"/>
                    <a:pt x="3643" y="1690"/>
                    <a:pt x="3679" y="1653"/>
                  </a:cubicBezTo>
                  <a:cubicBezTo>
                    <a:pt x="4393" y="927"/>
                    <a:pt x="5251" y="558"/>
                    <a:pt x="5691" y="403"/>
                  </a:cubicBezTo>
                  <a:close/>
                  <a:moveTo>
                    <a:pt x="3036" y="6642"/>
                  </a:moveTo>
                  <a:cubicBezTo>
                    <a:pt x="3262" y="6702"/>
                    <a:pt x="3500" y="6749"/>
                    <a:pt x="3739" y="6797"/>
                  </a:cubicBezTo>
                  <a:lnTo>
                    <a:pt x="3739" y="6928"/>
                  </a:lnTo>
                  <a:lnTo>
                    <a:pt x="3608" y="6940"/>
                  </a:lnTo>
                  <a:cubicBezTo>
                    <a:pt x="3393" y="6975"/>
                    <a:pt x="3227" y="7142"/>
                    <a:pt x="3227" y="7368"/>
                  </a:cubicBezTo>
                  <a:cubicBezTo>
                    <a:pt x="3250" y="7404"/>
                    <a:pt x="3262" y="7428"/>
                    <a:pt x="3262" y="7475"/>
                  </a:cubicBezTo>
                  <a:lnTo>
                    <a:pt x="2655" y="7475"/>
                  </a:lnTo>
                  <a:cubicBezTo>
                    <a:pt x="2596" y="7475"/>
                    <a:pt x="2536" y="7428"/>
                    <a:pt x="2536" y="7356"/>
                  </a:cubicBezTo>
                  <a:cubicBezTo>
                    <a:pt x="2536" y="7297"/>
                    <a:pt x="2572" y="7249"/>
                    <a:pt x="2631" y="7249"/>
                  </a:cubicBezTo>
                  <a:lnTo>
                    <a:pt x="2905" y="7225"/>
                  </a:lnTo>
                  <a:cubicBezTo>
                    <a:pt x="2977" y="7214"/>
                    <a:pt x="3036" y="7154"/>
                    <a:pt x="3036" y="7059"/>
                  </a:cubicBezTo>
                  <a:lnTo>
                    <a:pt x="3036" y="6642"/>
                  </a:lnTo>
                  <a:close/>
                  <a:moveTo>
                    <a:pt x="4084" y="6833"/>
                  </a:moveTo>
                  <a:cubicBezTo>
                    <a:pt x="4262" y="6868"/>
                    <a:pt x="4441" y="6880"/>
                    <a:pt x="4620" y="6892"/>
                  </a:cubicBezTo>
                  <a:lnTo>
                    <a:pt x="4620" y="7297"/>
                  </a:lnTo>
                  <a:cubicBezTo>
                    <a:pt x="4620" y="7404"/>
                    <a:pt x="4536" y="7475"/>
                    <a:pt x="4441" y="7475"/>
                  </a:cubicBezTo>
                  <a:lnTo>
                    <a:pt x="3691" y="7475"/>
                  </a:lnTo>
                  <a:cubicBezTo>
                    <a:pt x="3631" y="7475"/>
                    <a:pt x="3572" y="7428"/>
                    <a:pt x="3572" y="7356"/>
                  </a:cubicBezTo>
                  <a:cubicBezTo>
                    <a:pt x="3572" y="7297"/>
                    <a:pt x="3620" y="7249"/>
                    <a:pt x="3679" y="7249"/>
                  </a:cubicBezTo>
                  <a:lnTo>
                    <a:pt x="3941" y="7225"/>
                  </a:lnTo>
                  <a:cubicBezTo>
                    <a:pt x="4024" y="7202"/>
                    <a:pt x="4084" y="7142"/>
                    <a:pt x="4084" y="7059"/>
                  </a:cubicBezTo>
                  <a:lnTo>
                    <a:pt x="4084" y="6833"/>
                  </a:lnTo>
                  <a:close/>
                  <a:moveTo>
                    <a:pt x="7489" y="6809"/>
                  </a:moveTo>
                  <a:lnTo>
                    <a:pt x="7489" y="6928"/>
                  </a:lnTo>
                  <a:lnTo>
                    <a:pt x="7358" y="6940"/>
                  </a:lnTo>
                  <a:cubicBezTo>
                    <a:pt x="7144" y="6975"/>
                    <a:pt x="6977" y="7142"/>
                    <a:pt x="6977" y="7368"/>
                  </a:cubicBezTo>
                  <a:cubicBezTo>
                    <a:pt x="7001" y="7404"/>
                    <a:pt x="7001" y="7428"/>
                    <a:pt x="7013" y="7475"/>
                  </a:cubicBezTo>
                  <a:lnTo>
                    <a:pt x="6406" y="7475"/>
                  </a:lnTo>
                  <a:cubicBezTo>
                    <a:pt x="6346" y="7475"/>
                    <a:pt x="6287" y="7428"/>
                    <a:pt x="6287" y="7356"/>
                  </a:cubicBezTo>
                  <a:cubicBezTo>
                    <a:pt x="6287" y="7297"/>
                    <a:pt x="6322" y="7249"/>
                    <a:pt x="6382" y="7249"/>
                  </a:cubicBezTo>
                  <a:lnTo>
                    <a:pt x="6656" y="7225"/>
                  </a:lnTo>
                  <a:cubicBezTo>
                    <a:pt x="6727" y="7214"/>
                    <a:pt x="6787" y="7154"/>
                    <a:pt x="6787" y="7059"/>
                  </a:cubicBezTo>
                  <a:lnTo>
                    <a:pt x="6787" y="6892"/>
                  </a:lnTo>
                  <a:cubicBezTo>
                    <a:pt x="7025" y="6868"/>
                    <a:pt x="7263" y="6833"/>
                    <a:pt x="7489" y="6809"/>
                  </a:cubicBezTo>
                  <a:close/>
                  <a:moveTo>
                    <a:pt x="8525" y="6547"/>
                  </a:moveTo>
                  <a:lnTo>
                    <a:pt x="8525" y="7297"/>
                  </a:lnTo>
                  <a:cubicBezTo>
                    <a:pt x="8525" y="7392"/>
                    <a:pt x="8442" y="7475"/>
                    <a:pt x="8346" y="7475"/>
                  </a:cubicBezTo>
                  <a:lnTo>
                    <a:pt x="7430" y="7475"/>
                  </a:lnTo>
                  <a:cubicBezTo>
                    <a:pt x="7370" y="7475"/>
                    <a:pt x="7310" y="7428"/>
                    <a:pt x="7310" y="7356"/>
                  </a:cubicBezTo>
                  <a:cubicBezTo>
                    <a:pt x="7310" y="7297"/>
                    <a:pt x="7358" y="7249"/>
                    <a:pt x="7418" y="7249"/>
                  </a:cubicBezTo>
                  <a:lnTo>
                    <a:pt x="7680" y="7225"/>
                  </a:lnTo>
                  <a:cubicBezTo>
                    <a:pt x="7751" y="7214"/>
                    <a:pt x="7811" y="7154"/>
                    <a:pt x="7811" y="7059"/>
                  </a:cubicBezTo>
                  <a:lnTo>
                    <a:pt x="7811" y="6737"/>
                  </a:lnTo>
                  <a:lnTo>
                    <a:pt x="8215" y="6642"/>
                  </a:lnTo>
                  <a:lnTo>
                    <a:pt x="8525" y="6547"/>
                  </a:lnTo>
                  <a:close/>
                  <a:moveTo>
                    <a:pt x="5948" y="1"/>
                  </a:moveTo>
                  <a:cubicBezTo>
                    <a:pt x="5933" y="1"/>
                    <a:pt x="5919" y="4"/>
                    <a:pt x="5906" y="10"/>
                  </a:cubicBezTo>
                  <a:cubicBezTo>
                    <a:pt x="5846" y="22"/>
                    <a:pt x="4691" y="308"/>
                    <a:pt x="3667" y="1260"/>
                  </a:cubicBezTo>
                  <a:lnTo>
                    <a:pt x="3584" y="1046"/>
                  </a:lnTo>
                  <a:cubicBezTo>
                    <a:pt x="3572" y="998"/>
                    <a:pt x="3548" y="975"/>
                    <a:pt x="3500" y="963"/>
                  </a:cubicBezTo>
                  <a:cubicBezTo>
                    <a:pt x="3479" y="952"/>
                    <a:pt x="3458" y="946"/>
                    <a:pt x="3437" y="946"/>
                  </a:cubicBezTo>
                  <a:cubicBezTo>
                    <a:pt x="3412" y="946"/>
                    <a:pt x="3389" y="955"/>
                    <a:pt x="3370" y="975"/>
                  </a:cubicBezTo>
                  <a:cubicBezTo>
                    <a:pt x="3346" y="987"/>
                    <a:pt x="2917" y="1225"/>
                    <a:pt x="2536" y="1701"/>
                  </a:cubicBezTo>
                  <a:cubicBezTo>
                    <a:pt x="2036" y="2308"/>
                    <a:pt x="1846" y="3023"/>
                    <a:pt x="2000" y="3761"/>
                  </a:cubicBezTo>
                  <a:cubicBezTo>
                    <a:pt x="1619" y="3892"/>
                    <a:pt x="1203" y="4058"/>
                    <a:pt x="655" y="4118"/>
                  </a:cubicBezTo>
                  <a:cubicBezTo>
                    <a:pt x="333" y="4142"/>
                    <a:pt x="167" y="4320"/>
                    <a:pt x="95" y="4463"/>
                  </a:cubicBezTo>
                  <a:cubicBezTo>
                    <a:pt x="12" y="4618"/>
                    <a:pt x="0" y="4761"/>
                    <a:pt x="0" y="4785"/>
                  </a:cubicBezTo>
                  <a:cubicBezTo>
                    <a:pt x="0" y="4808"/>
                    <a:pt x="0" y="4832"/>
                    <a:pt x="12" y="4856"/>
                  </a:cubicBezTo>
                  <a:cubicBezTo>
                    <a:pt x="310" y="5451"/>
                    <a:pt x="964" y="5951"/>
                    <a:pt x="1917" y="6332"/>
                  </a:cubicBezTo>
                  <a:cubicBezTo>
                    <a:pt x="2179" y="6428"/>
                    <a:pt x="2441" y="6523"/>
                    <a:pt x="2727" y="6594"/>
                  </a:cubicBezTo>
                  <a:lnTo>
                    <a:pt x="2727" y="6952"/>
                  </a:lnTo>
                  <a:lnTo>
                    <a:pt x="2596" y="6975"/>
                  </a:lnTo>
                  <a:cubicBezTo>
                    <a:pt x="2381" y="6999"/>
                    <a:pt x="2215" y="7178"/>
                    <a:pt x="2215" y="7404"/>
                  </a:cubicBezTo>
                  <a:cubicBezTo>
                    <a:pt x="2215" y="7642"/>
                    <a:pt x="2417" y="7833"/>
                    <a:pt x="2655" y="7833"/>
                  </a:cubicBezTo>
                  <a:lnTo>
                    <a:pt x="4417" y="7833"/>
                  </a:lnTo>
                  <a:cubicBezTo>
                    <a:pt x="4703" y="7833"/>
                    <a:pt x="4929" y="7606"/>
                    <a:pt x="4929" y="7321"/>
                  </a:cubicBezTo>
                  <a:lnTo>
                    <a:pt x="4929" y="6952"/>
                  </a:lnTo>
                  <a:lnTo>
                    <a:pt x="4989" y="6952"/>
                  </a:lnTo>
                  <a:cubicBezTo>
                    <a:pt x="5227" y="6975"/>
                    <a:pt x="5465" y="6975"/>
                    <a:pt x="5703" y="6975"/>
                  </a:cubicBezTo>
                  <a:cubicBezTo>
                    <a:pt x="5965" y="6975"/>
                    <a:pt x="6227" y="6952"/>
                    <a:pt x="6489" y="6940"/>
                  </a:cubicBezTo>
                  <a:lnTo>
                    <a:pt x="6489" y="6940"/>
                  </a:lnTo>
                  <a:lnTo>
                    <a:pt x="6358" y="6952"/>
                  </a:lnTo>
                  <a:cubicBezTo>
                    <a:pt x="6144" y="6987"/>
                    <a:pt x="5989" y="7166"/>
                    <a:pt x="5989" y="7392"/>
                  </a:cubicBezTo>
                  <a:cubicBezTo>
                    <a:pt x="5989" y="7630"/>
                    <a:pt x="6179" y="7821"/>
                    <a:pt x="6418" y="7821"/>
                  </a:cubicBezTo>
                  <a:lnTo>
                    <a:pt x="8346" y="7821"/>
                  </a:lnTo>
                  <a:cubicBezTo>
                    <a:pt x="8632" y="7821"/>
                    <a:pt x="8858" y="7594"/>
                    <a:pt x="8858" y="7309"/>
                  </a:cubicBezTo>
                  <a:lnTo>
                    <a:pt x="8858" y="6452"/>
                  </a:lnTo>
                  <a:cubicBezTo>
                    <a:pt x="9573" y="6166"/>
                    <a:pt x="10108" y="5785"/>
                    <a:pt x="10430" y="5320"/>
                  </a:cubicBezTo>
                  <a:cubicBezTo>
                    <a:pt x="10525" y="5380"/>
                    <a:pt x="10585" y="5416"/>
                    <a:pt x="10644" y="5463"/>
                  </a:cubicBezTo>
                  <a:cubicBezTo>
                    <a:pt x="10668" y="5499"/>
                    <a:pt x="10704" y="5511"/>
                    <a:pt x="10751" y="5511"/>
                  </a:cubicBezTo>
                  <a:cubicBezTo>
                    <a:pt x="10775" y="5511"/>
                    <a:pt x="10787" y="5511"/>
                    <a:pt x="10811" y="5499"/>
                  </a:cubicBezTo>
                  <a:cubicBezTo>
                    <a:pt x="10870" y="5463"/>
                    <a:pt x="10894" y="5404"/>
                    <a:pt x="10894" y="5344"/>
                  </a:cubicBezTo>
                  <a:cubicBezTo>
                    <a:pt x="10882" y="5285"/>
                    <a:pt x="10882" y="4439"/>
                    <a:pt x="10418" y="3737"/>
                  </a:cubicBezTo>
                  <a:lnTo>
                    <a:pt x="10835" y="3320"/>
                  </a:lnTo>
                  <a:cubicBezTo>
                    <a:pt x="10870" y="3296"/>
                    <a:pt x="10882" y="3249"/>
                    <a:pt x="10882" y="3201"/>
                  </a:cubicBezTo>
                  <a:cubicBezTo>
                    <a:pt x="10882" y="3153"/>
                    <a:pt x="10847" y="3118"/>
                    <a:pt x="10823" y="3082"/>
                  </a:cubicBezTo>
                  <a:cubicBezTo>
                    <a:pt x="10787" y="3058"/>
                    <a:pt x="10156" y="2558"/>
                    <a:pt x="9489" y="2308"/>
                  </a:cubicBezTo>
                  <a:lnTo>
                    <a:pt x="9823" y="2106"/>
                  </a:lnTo>
                  <a:cubicBezTo>
                    <a:pt x="9870" y="2070"/>
                    <a:pt x="9894" y="2010"/>
                    <a:pt x="9894" y="1975"/>
                  </a:cubicBezTo>
                  <a:cubicBezTo>
                    <a:pt x="9894" y="1915"/>
                    <a:pt x="9870" y="1868"/>
                    <a:pt x="9823" y="1832"/>
                  </a:cubicBezTo>
                  <a:cubicBezTo>
                    <a:pt x="9787" y="1820"/>
                    <a:pt x="9037" y="1391"/>
                    <a:pt x="7918" y="1272"/>
                  </a:cubicBezTo>
                  <a:lnTo>
                    <a:pt x="8215" y="987"/>
                  </a:lnTo>
                  <a:cubicBezTo>
                    <a:pt x="8263" y="939"/>
                    <a:pt x="8275" y="903"/>
                    <a:pt x="8263" y="844"/>
                  </a:cubicBezTo>
                  <a:cubicBezTo>
                    <a:pt x="8251" y="784"/>
                    <a:pt x="8215" y="737"/>
                    <a:pt x="8156" y="725"/>
                  </a:cubicBezTo>
                  <a:cubicBezTo>
                    <a:pt x="8123" y="708"/>
                    <a:pt x="7644" y="530"/>
                    <a:pt x="6979" y="530"/>
                  </a:cubicBezTo>
                  <a:cubicBezTo>
                    <a:pt x="6672" y="530"/>
                    <a:pt x="6326" y="568"/>
                    <a:pt x="5965" y="677"/>
                  </a:cubicBezTo>
                  <a:lnTo>
                    <a:pt x="6096" y="201"/>
                  </a:lnTo>
                  <a:cubicBezTo>
                    <a:pt x="6120" y="141"/>
                    <a:pt x="6096" y="82"/>
                    <a:pt x="6060" y="46"/>
                  </a:cubicBezTo>
                  <a:cubicBezTo>
                    <a:pt x="6026" y="20"/>
                    <a:pt x="5985" y="1"/>
                    <a:pt x="59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5" name="Google Shape;18225;p64"/>
            <p:cNvSpPr/>
            <p:nvPr/>
          </p:nvSpPr>
          <p:spPr>
            <a:xfrm>
              <a:off x="6472845" y="1588626"/>
              <a:ext cx="41952" cy="38944"/>
            </a:xfrm>
            <a:custGeom>
              <a:rect b="b" l="l" r="r" t="t"/>
              <a:pathLst>
                <a:path extrusionOk="0" h="1217" w="1311">
                  <a:moveTo>
                    <a:pt x="1110" y="1"/>
                  </a:moveTo>
                  <a:cubicBezTo>
                    <a:pt x="1080" y="1"/>
                    <a:pt x="1050" y="9"/>
                    <a:pt x="1025" y="26"/>
                  </a:cubicBezTo>
                  <a:cubicBezTo>
                    <a:pt x="596" y="323"/>
                    <a:pt x="251" y="704"/>
                    <a:pt x="60" y="966"/>
                  </a:cubicBezTo>
                  <a:cubicBezTo>
                    <a:pt x="1" y="1038"/>
                    <a:pt x="13" y="1133"/>
                    <a:pt x="84" y="1192"/>
                  </a:cubicBezTo>
                  <a:cubicBezTo>
                    <a:pt x="120" y="1204"/>
                    <a:pt x="144" y="1216"/>
                    <a:pt x="179" y="1216"/>
                  </a:cubicBezTo>
                  <a:cubicBezTo>
                    <a:pt x="227" y="1216"/>
                    <a:pt x="263" y="1204"/>
                    <a:pt x="310" y="1157"/>
                  </a:cubicBezTo>
                  <a:cubicBezTo>
                    <a:pt x="501" y="907"/>
                    <a:pt x="798" y="561"/>
                    <a:pt x="1203" y="299"/>
                  </a:cubicBezTo>
                  <a:cubicBezTo>
                    <a:pt x="1275" y="240"/>
                    <a:pt x="1310" y="133"/>
                    <a:pt x="1251" y="73"/>
                  </a:cubicBezTo>
                  <a:cubicBezTo>
                    <a:pt x="1220" y="27"/>
                    <a:pt x="1165" y="1"/>
                    <a:pt x="11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6" name="Google Shape;18226;p64"/>
            <p:cNvSpPr/>
            <p:nvPr/>
          </p:nvSpPr>
          <p:spPr>
            <a:xfrm>
              <a:off x="6528109" y="1592402"/>
              <a:ext cx="40800" cy="23360"/>
            </a:xfrm>
            <a:custGeom>
              <a:rect b="b" l="l" r="r" t="t"/>
              <a:pathLst>
                <a:path extrusionOk="0" h="730" w="1275">
                  <a:moveTo>
                    <a:pt x="1103" y="1"/>
                  </a:moveTo>
                  <a:cubicBezTo>
                    <a:pt x="1092" y="1"/>
                    <a:pt x="1082" y="1"/>
                    <a:pt x="1072" y="3"/>
                  </a:cubicBezTo>
                  <a:cubicBezTo>
                    <a:pt x="643" y="110"/>
                    <a:pt x="298" y="300"/>
                    <a:pt x="83" y="431"/>
                  </a:cubicBezTo>
                  <a:cubicBezTo>
                    <a:pt x="12" y="479"/>
                    <a:pt x="0" y="586"/>
                    <a:pt x="48" y="658"/>
                  </a:cubicBezTo>
                  <a:cubicBezTo>
                    <a:pt x="72" y="705"/>
                    <a:pt x="119" y="729"/>
                    <a:pt x="179" y="729"/>
                  </a:cubicBezTo>
                  <a:cubicBezTo>
                    <a:pt x="203" y="729"/>
                    <a:pt x="238" y="717"/>
                    <a:pt x="262" y="705"/>
                  </a:cubicBezTo>
                  <a:cubicBezTo>
                    <a:pt x="441" y="586"/>
                    <a:pt x="738" y="408"/>
                    <a:pt x="1131" y="312"/>
                  </a:cubicBezTo>
                  <a:cubicBezTo>
                    <a:pt x="1238" y="289"/>
                    <a:pt x="1274" y="193"/>
                    <a:pt x="1262" y="122"/>
                  </a:cubicBezTo>
                  <a:cubicBezTo>
                    <a:pt x="1252" y="38"/>
                    <a:pt x="1177" y="1"/>
                    <a:pt x="11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7" name="Google Shape;18227;p64"/>
            <p:cNvSpPr/>
            <p:nvPr/>
          </p:nvSpPr>
          <p:spPr>
            <a:xfrm>
              <a:off x="6581453" y="1614994"/>
              <a:ext cx="38496" cy="11040"/>
            </a:xfrm>
            <a:custGeom>
              <a:rect b="b" l="l" r="r" t="t"/>
              <a:pathLst>
                <a:path extrusionOk="0" h="345" w="1203">
                  <a:moveTo>
                    <a:pt x="713" y="1"/>
                  </a:moveTo>
                  <a:cubicBezTo>
                    <a:pt x="555" y="1"/>
                    <a:pt x="354" y="8"/>
                    <a:pt x="143" y="35"/>
                  </a:cubicBezTo>
                  <a:cubicBezTo>
                    <a:pt x="60" y="59"/>
                    <a:pt x="0" y="130"/>
                    <a:pt x="12" y="214"/>
                  </a:cubicBezTo>
                  <a:cubicBezTo>
                    <a:pt x="24" y="297"/>
                    <a:pt x="83" y="345"/>
                    <a:pt x="179" y="345"/>
                  </a:cubicBezTo>
                  <a:lnTo>
                    <a:pt x="191" y="345"/>
                  </a:lnTo>
                  <a:cubicBezTo>
                    <a:pt x="405" y="321"/>
                    <a:pt x="613" y="315"/>
                    <a:pt x="768" y="315"/>
                  </a:cubicBezTo>
                  <a:cubicBezTo>
                    <a:pt x="923" y="315"/>
                    <a:pt x="1024" y="321"/>
                    <a:pt x="1024" y="321"/>
                  </a:cubicBezTo>
                  <a:cubicBezTo>
                    <a:pt x="1107" y="321"/>
                    <a:pt x="1191" y="261"/>
                    <a:pt x="1203" y="178"/>
                  </a:cubicBezTo>
                  <a:cubicBezTo>
                    <a:pt x="1191" y="95"/>
                    <a:pt x="1131" y="11"/>
                    <a:pt x="1036" y="11"/>
                  </a:cubicBezTo>
                  <a:cubicBezTo>
                    <a:pt x="1029" y="11"/>
                    <a:pt x="902" y="1"/>
                    <a:pt x="7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8" name="Google Shape;18228;p64"/>
            <p:cNvSpPr/>
            <p:nvPr/>
          </p:nvSpPr>
          <p:spPr>
            <a:xfrm>
              <a:off x="6634765" y="1648274"/>
              <a:ext cx="25184" cy="16992"/>
            </a:xfrm>
            <a:custGeom>
              <a:rect b="b" l="l" r="r" t="t"/>
              <a:pathLst>
                <a:path extrusionOk="0" h="531" w="787">
                  <a:moveTo>
                    <a:pt x="190" y="1"/>
                  </a:moveTo>
                  <a:cubicBezTo>
                    <a:pt x="116" y="1"/>
                    <a:pt x="54" y="44"/>
                    <a:pt x="25" y="102"/>
                  </a:cubicBezTo>
                  <a:cubicBezTo>
                    <a:pt x="1" y="186"/>
                    <a:pt x="37" y="281"/>
                    <a:pt x="120" y="305"/>
                  </a:cubicBezTo>
                  <a:cubicBezTo>
                    <a:pt x="334" y="400"/>
                    <a:pt x="501" y="507"/>
                    <a:pt x="501" y="507"/>
                  </a:cubicBezTo>
                  <a:cubicBezTo>
                    <a:pt x="537" y="519"/>
                    <a:pt x="560" y="531"/>
                    <a:pt x="596" y="531"/>
                  </a:cubicBezTo>
                  <a:cubicBezTo>
                    <a:pt x="632" y="531"/>
                    <a:pt x="691" y="507"/>
                    <a:pt x="727" y="459"/>
                  </a:cubicBezTo>
                  <a:cubicBezTo>
                    <a:pt x="787" y="388"/>
                    <a:pt x="775" y="281"/>
                    <a:pt x="703" y="233"/>
                  </a:cubicBezTo>
                  <a:cubicBezTo>
                    <a:pt x="680" y="233"/>
                    <a:pt x="525" y="102"/>
                    <a:pt x="239" y="7"/>
                  </a:cubicBezTo>
                  <a:cubicBezTo>
                    <a:pt x="222" y="3"/>
                    <a:pt x="206"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29" name="Google Shape;18229;p64"/>
          <p:cNvGrpSpPr/>
          <p:nvPr/>
        </p:nvGrpSpPr>
        <p:grpSpPr>
          <a:xfrm>
            <a:off x="7416912" y="1583226"/>
            <a:ext cx="348640" cy="334272"/>
            <a:chOff x="7444781" y="1507026"/>
            <a:chExt cx="348640" cy="334272"/>
          </a:xfrm>
        </p:grpSpPr>
        <p:sp>
          <p:nvSpPr>
            <p:cNvPr id="18230" name="Google Shape;18230;p64"/>
            <p:cNvSpPr/>
            <p:nvPr/>
          </p:nvSpPr>
          <p:spPr>
            <a:xfrm>
              <a:off x="7575469" y="1750066"/>
              <a:ext cx="40032" cy="39424"/>
            </a:xfrm>
            <a:custGeom>
              <a:rect b="b" l="l" r="r" t="t"/>
              <a:pathLst>
                <a:path extrusionOk="0" h="1232" w="1251">
                  <a:moveTo>
                    <a:pt x="691" y="291"/>
                  </a:moveTo>
                  <a:cubicBezTo>
                    <a:pt x="727" y="291"/>
                    <a:pt x="739" y="291"/>
                    <a:pt x="774" y="315"/>
                  </a:cubicBezTo>
                  <a:cubicBezTo>
                    <a:pt x="858" y="386"/>
                    <a:pt x="870" y="565"/>
                    <a:pt x="798" y="719"/>
                  </a:cubicBezTo>
                  <a:cubicBezTo>
                    <a:pt x="751" y="803"/>
                    <a:pt x="679" y="862"/>
                    <a:pt x="608" y="886"/>
                  </a:cubicBezTo>
                  <a:cubicBezTo>
                    <a:pt x="586" y="897"/>
                    <a:pt x="565" y="903"/>
                    <a:pt x="546" y="903"/>
                  </a:cubicBezTo>
                  <a:cubicBezTo>
                    <a:pt x="522" y="903"/>
                    <a:pt x="502" y="894"/>
                    <a:pt x="489" y="874"/>
                  </a:cubicBezTo>
                  <a:cubicBezTo>
                    <a:pt x="381" y="815"/>
                    <a:pt x="370" y="636"/>
                    <a:pt x="441" y="493"/>
                  </a:cubicBezTo>
                  <a:cubicBezTo>
                    <a:pt x="489" y="398"/>
                    <a:pt x="560" y="338"/>
                    <a:pt x="631" y="315"/>
                  </a:cubicBezTo>
                  <a:cubicBezTo>
                    <a:pt x="655" y="315"/>
                    <a:pt x="667" y="291"/>
                    <a:pt x="691" y="291"/>
                  </a:cubicBezTo>
                  <a:close/>
                  <a:moveTo>
                    <a:pt x="673" y="0"/>
                  </a:moveTo>
                  <a:cubicBezTo>
                    <a:pt x="632" y="0"/>
                    <a:pt x="590" y="5"/>
                    <a:pt x="548" y="17"/>
                  </a:cubicBezTo>
                  <a:cubicBezTo>
                    <a:pt x="381" y="65"/>
                    <a:pt x="250" y="196"/>
                    <a:pt x="155" y="362"/>
                  </a:cubicBezTo>
                  <a:cubicBezTo>
                    <a:pt x="0" y="672"/>
                    <a:pt x="72" y="1029"/>
                    <a:pt x="334" y="1172"/>
                  </a:cubicBezTo>
                  <a:cubicBezTo>
                    <a:pt x="417" y="1219"/>
                    <a:pt x="489" y="1231"/>
                    <a:pt x="560" y="1231"/>
                  </a:cubicBezTo>
                  <a:cubicBezTo>
                    <a:pt x="608" y="1231"/>
                    <a:pt x="655" y="1231"/>
                    <a:pt x="715" y="1219"/>
                  </a:cubicBezTo>
                  <a:cubicBezTo>
                    <a:pt x="870" y="1172"/>
                    <a:pt x="1012" y="1041"/>
                    <a:pt x="1096" y="874"/>
                  </a:cubicBezTo>
                  <a:cubicBezTo>
                    <a:pt x="1251" y="553"/>
                    <a:pt x="1167" y="196"/>
                    <a:pt x="917" y="65"/>
                  </a:cubicBezTo>
                  <a:cubicBezTo>
                    <a:pt x="844" y="24"/>
                    <a:pt x="761" y="0"/>
                    <a:pt x="6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1" name="Google Shape;18231;p64"/>
            <p:cNvSpPr/>
            <p:nvPr/>
          </p:nvSpPr>
          <p:spPr>
            <a:xfrm>
              <a:off x="7623469" y="1749714"/>
              <a:ext cx="40032" cy="39776"/>
            </a:xfrm>
            <a:custGeom>
              <a:rect b="b" l="l" r="r" t="t"/>
              <a:pathLst>
                <a:path extrusionOk="0" h="1243" w="1251">
                  <a:moveTo>
                    <a:pt x="560" y="337"/>
                  </a:moveTo>
                  <a:cubicBezTo>
                    <a:pt x="584" y="337"/>
                    <a:pt x="596" y="337"/>
                    <a:pt x="620" y="349"/>
                  </a:cubicBezTo>
                  <a:cubicBezTo>
                    <a:pt x="703" y="385"/>
                    <a:pt x="775" y="445"/>
                    <a:pt x="822" y="528"/>
                  </a:cubicBezTo>
                  <a:cubicBezTo>
                    <a:pt x="882" y="671"/>
                    <a:pt x="858" y="849"/>
                    <a:pt x="763" y="897"/>
                  </a:cubicBezTo>
                  <a:cubicBezTo>
                    <a:pt x="736" y="914"/>
                    <a:pt x="704" y="926"/>
                    <a:pt x="674" y="926"/>
                  </a:cubicBezTo>
                  <a:cubicBezTo>
                    <a:pt x="664" y="926"/>
                    <a:pt x="653" y="924"/>
                    <a:pt x="644" y="921"/>
                  </a:cubicBezTo>
                  <a:cubicBezTo>
                    <a:pt x="560" y="885"/>
                    <a:pt x="489" y="826"/>
                    <a:pt x="441" y="742"/>
                  </a:cubicBezTo>
                  <a:cubicBezTo>
                    <a:pt x="370" y="588"/>
                    <a:pt x="382" y="409"/>
                    <a:pt x="489" y="349"/>
                  </a:cubicBezTo>
                  <a:cubicBezTo>
                    <a:pt x="501" y="337"/>
                    <a:pt x="536" y="337"/>
                    <a:pt x="560" y="337"/>
                  </a:cubicBezTo>
                  <a:close/>
                  <a:moveTo>
                    <a:pt x="547" y="0"/>
                  </a:moveTo>
                  <a:cubicBezTo>
                    <a:pt x="468" y="0"/>
                    <a:pt x="395" y="24"/>
                    <a:pt x="322" y="76"/>
                  </a:cubicBezTo>
                  <a:cubicBezTo>
                    <a:pt x="72" y="218"/>
                    <a:pt x="1" y="576"/>
                    <a:pt x="143" y="885"/>
                  </a:cubicBezTo>
                  <a:cubicBezTo>
                    <a:pt x="239" y="1052"/>
                    <a:pt x="370" y="1183"/>
                    <a:pt x="536" y="1230"/>
                  </a:cubicBezTo>
                  <a:cubicBezTo>
                    <a:pt x="584" y="1242"/>
                    <a:pt x="620" y="1242"/>
                    <a:pt x="679" y="1242"/>
                  </a:cubicBezTo>
                  <a:cubicBezTo>
                    <a:pt x="763" y="1242"/>
                    <a:pt x="846" y="1230"/>
                    <a:pt x="905" y="1183"/>
                  </a:cubicBezTo>
                  <a:cubicBezTo>
                    <a:pt x="1179" y="1040"/>
                    <a:pt x="1251" y="683"/>
                    <a:pt x="1084" y="373"/>
                  </a:cubicBezTo>
                  <a:cubicBezTo>
                    <a:pt x="1001" y="207"/>
                    <a:pt x="858" y="76"/>
                    <a:pt x="703" y="28"/>
                  </a:cubicBezTo>
                  <a:cubicBezTo>
                    <a:pt x="648" y="10"/>
                    <a:pt x="597" y="0"/>
                    <a:pt x="5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2" name="Google Shape;18232;p64"/>
            <p:cNvSpPr/>
            <p:nvPr/>
          </p:nvSpPr>
          <p:spPr>
            <a:xfrm>
              <a:off x="7537741" y="1640498"/>
              <a:ext cx="43456" cy="48032"/>
            </a:xfrm>
            <a:custGeom>
              <a:rect b="b" l="l" r="r" t="t"/>
              <a:pathLst>
                <a:path extrusionOk="0" h="1501" w="1358">
                  <a:moveTo>
                    <a:pt x="667" y="0"/>
                  </a:moveTo>
                  <a:cubicBezTo>
                    <a:pt x="298" y="0"/>
                    <a:pt x="1" y="298"/>
                    <a:pt x="1" y="667"/>
                  </a:cubicBezTo>
                  <a:lnTo>
                    <a:pt x="1" y="833"/>
                  </a:lnTo>
                  <a:cubicBezTo>
                    <a:pt x="1" y="1203"/>
                    <a:pt x="298" y="1500"/>
                    <a:pt x="667" y="1500"/>
                  </a:cubicBezTo>
                  <a:cubicBezTo>
                    <a:pt x="1037" y="1500"/>
                    <a:pt x="1334" y="1203"/>
                    <a:pt x="1334" y="833"/>
                  </a:cubicBezTo>
                  <a:lnTo>
                    <a:pt x="1334" y="691"/>
                  </a:lnTo>
                  <a:cubicBezTo>
                    <a:pt x="1358" y="595"/>
                    <a:pt x="1275" y="524"/>
                    <a:pt x="1191" y="524"/>
                  </a:cubicBezTo>
                  <a:cubicBezTo>
                    <a:pt x="1096" y="524"/>
                    <a:pt x="1025" y="595"/>
                    <a:pt x="1025" y="691"/>
                  </a:cubicBezTo>
                  <a:lnTo>
                    <a:pt x="1025" y="845"/>
                  </a:lnTo>
                  <a:cubicBezTo>
                    <a:pt x="1025" y="1048"/>
                    <a:pt x="858" y="1203"/>
                    <a:pt x="667" y="1203"/>
                  </a:cubicBezTo>
                  <a:cubicBezTo>
                    <a:pt x="477" y="1203"/>
                    <a:pt x="310" y="1036"/>
                    <a:pt x="310" y="845"/>
                  </a:cubicBezTo>
                  <a:lnTo>
                    <a:pt x="310" y="691"/>
                  </a:lnTo>
                  <a:cubicBezTo>
                    <a:pt x="310" y="488"/>
                    <a:pt x="477" y="333"/>
                    <a:pt x="667" y="333"/>
                  </a:cubicBezTo>
                  <a:cubicBezTo>
                    <a:pt x="763" y="333"/>
                    <a:pt x="834" y="250"/>
                    <a:pt x="834" y="167"/>
                  </a:cubicBezTo>
                  <a:cubicBezTo>
                    <a:pt x="834" y="71"/>
                    <a:pt x="763"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3" name="Google Shape;18233;p64"/>
            <p:cNvSpPr/>
            <p:nvPr/>
          </p:nvSpPr>
          <p:spPr>
            <a:xfrm>
              <a:off x="7657389" y="1640498"/>
              <a:ext cx="43072" cy="48032"/>
            </a:xfrm>
            <a:custGeom>
              <a:rect b="b" l="l" r="r" t="t"/>
              <a:pathLst>
                <a:path extrusionOk="0" h="1501" w="1346">
                  <a:moveTo>
                    <a:pt x="667" y="0"/>
                  </a:moveTo>
                  <a:cubicBezTo>
                    <a:pt x="298" y="0"/>
                    <a:pt x="0" y="298"/>
                    <a:pt x="0" y="667"/>
                  </a:cubicBezTo>
                  <a:lnTo>
                    <a:pt x="0" y="833"/>
                  </a:lnTo>
                  <a:cubicBezTo>
                    <a:pt x="0" y="1203"/>
                    <a:pt x="298" y="1500"/>
                    <a:pt x="667" y="1500"/>
                  </a:cubicBezTo>
                  <a:cubicBezTo>
                    <a:pt x="1036" y="1500"/>
                    <a:pt x="1334" y="1203"/>
                    <a:pt x="1334" y="833"/>
                  </a:cubicBezTo>
                  <a:lnTo>
                    <a:pt x="1334" y="691"/>
                  </a:lnTo>
                  <a:cubicBezTo>
                    <a:pt x="1346" y="595"/>
                    <a:pt x="1274" y="524"/>
                    <a:pt x="1191" y="524"/>
                  </a:cubicBezTo>
                  <a:cubicBezTo>
                    <a:pt x="1096" y="524"/>
                    <a:pt x="1024" y="595"/>
                    <a:pt x="1024" y="691"/>
                  </a:cubicBezTo>
                  <a:lnTo>
                    <a:pt x="1024" y="845"/>
                  </a:lnTo>
                  <a:cubicBezTo>
                    <a:pt x="1024" y="1048"/>
                    <a:pt x="858" y="1203"/>
                    <a:pt x="667" y="1203"/>
                  </a:cubicBezTo>
                  <a:cubicBezTo>
                    <a:pt x="465" y="1203"/>
                    <a:pt x="310" y="1036"/>
                    <a:pt x="310" y="845"/>
                  </a:cubicBezTo>
                  <a:lnTo>
                    <a:pt x="310" y="691"/>
                  </a:lnTo>
                  <a:cubicBezTo>
                    <a:pt x="310" y="488"/>
                    <a:pt x="465" y="333"/>
                    <a:pt x="667" y="333"/>
                  </a:cubicBezTo>
                  <a:cubicBezTo>
                    <a:pt x="750" y="333"/>
                    <a:pt x="822" y="250"/>
                    <a:pt x="822" y="167"/>
                  </a:cubicBezTo>
                  <a:cubicBezTo>
                    <a:pt x="822" y="71"/>
                    <a:pt x="750"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4" name="Google Shape;18234;p64"/>
            <p:cNvSpPr/>
            <p:nvPr/>
          </p:nvSpPr>
          <p:spPr>
            <a:xfrm>
              <a:off x="7444781" y="1507026"/>
              <a:ext cx="348640" cy="334272"/>
            </a:xfrm>
            <a:custGeom>
              <a:rect b="b" l="l" r="r" t="t"/>
              <a:pathLst>
                <a:path extrusionOk="0" h="10446" w="10895">
                  <a:moveTo>
                    <a:pt x="1203" y="349"/>
                  </a:moveTo>
                  <a:lnTo>
                    <a:pt x="1203" y="349"/>
                  </a:lnTo>
                  <a:cubicBezTo>
                    <a:pt x="1596" y="432"/>
                    <a:pt x="2001" y="575"/>
                    <a:pt x="2382" y="778"/>
                  </a:cubicBezTo>
                  <a:cubicBezTo>
                    <a:pt x="2894" y="1052"/>
                    <a:pt x="3263" y="1385"/>
                    <a:pt x="3501" y="1611"/>
                  </a:cubicBezTo>
                  <a:cubicBezTo>
                    <a:pt x="3263" y="1778"/>
                    <a:pt x="3037" y="1968"/>
                    <a:pt x="2810" y="2183"/>
                  </a:cubicBezTo>
                  <a:cubicBezTo>
                    <a:pt x="2549" y="1564"/>
                    <a:pt x="2179" y="1063"/>
                    <a:pt x="1703" y="671"/>
                  </a:cubicBezTo>
                  <a:cubicBezTo>
                    <a:pt x="1536" y="540"/>
                    <a:pt x="1370" y="432"/>
                    <a:pt x="1203" y="349"/>
                  </a:cubicBezTo>
                  <a:close/>
                  <a:moveTo>
                    <a:pt x="9740" y="361"/>
                  </a:moveTo>
                  <a:lnTo>
                    <a:pt x="9740" y="361"/>
                  </a:lnTo>
                  <a:cubicBezTo>
                    <a:pt x="9407" y="540"/>
                    <a:pt x="9061" y="790"/>
                    <a:pt x="8740" y="1194"/>
                  </a:cubicBezTo>
                  <a:cubicBezTo>
                    <a:pt x="8680" y="1266"/>
                    <a:pt x="8692" y="1361"/>
                    <a:pt x="8752" y="1421"/>
                  </a:cubicBezTo>
                  <a:cubicBezTo>
                    <a:pt x="8775" y="1444"/>
                    <a:pt x="8811" y="1444"/>
                    <a:pt x="8859" y="1444"/>
                  </a:cubicBezTo>
                  <a:cubicBezTo>
                    <a:pt x="8895" y="1444"/>
                    <a:pt x="8942" y="1433"/>
                    <a:pt x="8978" y="1385"/>
                  </a:cubicBezTo>
                  <a:cubicBezTo>
                    <a:pt x="9454" y="825"/>
                    <a:pt x="9966" y="552"/>
                    <a:pt x="10371" y="432"/>
                  </a:cubicBezTo>
                  <a:lnTo>
                    <a:pt x="10371" y="432"/>
                  </a:lnTo>
                  <a:cubicBezTo>
                    <a:pt x="10252" y="647"/>
                    <a:pt x="10169" y="956"/>
                    <a:pt x="10216" y="1373"/>
                  </a:cubicBezTo>
                  <a:cubicBezTo>
                    <a:pt x="10276" y="1945"/>
                    <a:pt x="10228" y="2361"/>
                    <a:pt x="10073" y="2718"/>
                  </a:cubicBezTo>
                  <a:cubicBezTo>
                    <a:pt x="9918" y="3076"/>
                    <a:pt x="9645" y="3385"/>
                    <a:pt x="9228" y="3683"/>
                  </a:cubicBezTo>
                  <a:cubicBezTo>
                    <a:pt x="9037" y="3326"/>
                    <a:pt x="8799" y="2980"/>
                    <a:pt x="8549" y="2671"/>
                  </a:cubicBezTo>
                  <a:cubicBezTo>
                    <a:pt x="8478" y="2599"/>
                    <a:pt x="8406" y="2504"/>
                    <a:pt x="8347" y="2433"/>
                  </a:cubicBezTo>
                  <a:cubicBezTo>
                    <a:pt x="8406" y="2278"/>
                    <a:pt x="8466" y="2147"/>
                    <a:pt x="8549" y="2016"/>
                  </a:cubicBezTo>
                  <a:cubicBezTo>
                    <a:pt x="8585" y="1933"/>
                    <a:pt x="8561" y="1837"/>
                    <a:pt x="8478" y="1802"/>
                  </a:cubicBezTo>
                  <a:cubicBezTo>
                    <a:pt x="8456" y="1791"/>
                    <a:pt x="8430" y="1785"/>
                    <a:pt x="8405" y="1785"/>
                  </a:cubicBezTo>
                  <a:cubicBezTo>
                    <a:pt x="8348" y="1785"/>
                    <a:pt x="8292" y="1812"/>
                    <a:pt x="8275" y="1861"/>
                  </a:cubicBezTo>
                  <a:cubicBezTo>
                    <a:pt x="8216" y="1968"/>
                    <a:pt x="8168" y="2076"/>
                    <a:pt x="8121" y="2183"/>
                  </a:cubicBezTo>
                  <a:cubicBezTo>
                    <a:pt x="7906" y="1956"/>
                    <a:pt x="7680" y="1778"/>
                    <a:pt x="7442" y="1611"/>
                  </a:cubicBezTo>
                  <a:cubicBezTo>
                    <a:pt x="7668" y="1385"/>
                    <a:pt x="8049" y="1040"/>
                    <a:pt x="8561" y="778"/>
                  </a:cubicBezTo>
                  <a:cubicBezTo>
                    <a:pt x="8942" y="575"/>
                    <a:pt x="9347" y="421"/>
                    <a:pt x="9740" y="361"/>
                  </a:cubicBezTo>
                  <a:close/>
                  <a:moveTo>
                    <a:pt x="560" y="456"/>
                  </a:moveTo>
                  <a:lnTo>
                    <a:pt x="560" y="456"/>
                  </a:lnTo>
                  <a:cubicBezTo>
                    <a:pt x="1132" y="635"/>
                    <a:pt x="2037" y="1135"/>
                    <a:pt x="2572" y="2445"/>
                  </a:cubicBezTo>
                  <a:cubicBezTo>
                    <a:pt x="2501" y="2516"/>
                    <a:pt x="2441" y="2599"/>
                    <a:pt x="2382" y="2683"/>
                  </a:cubicBezTo>
                  <a:cubicBezTo>
                    <a:pt x="2132" y="2992"/>
                    <a:pt x="1894" y="3338"/>
                    <a:pt x="1703" y="3695"/>
                  </a:cubicBezTo>
                  <a:cubicBezTo>
                    <a:pt x="1263" y="3385"/>
                    <a:pt x="1001" y="3088"/>
                    <a:pt x="834" y="2718"/>
                  </a:cubicBezTo>
                  <a:cubicBezTo>
                    <a:pt x="691" y="2361"/>
                    <a:pt x="644" y="1921"/>
                    <a:pt x="703" y="1373"/>
                  </a:cubicBezTo>
                  <a:cubicBezTo>
                    <a:pt x="739" y="956"/>
                    <a:pt x="667" y="659"/>
                    <a:pt x="560" y="456"/>
                  </a:cubicBezTo>
                  <a:close/>
                  <a:moveTo>
                    <a:pt x="882" y="6207"/>
                  </a:moveTo>
                  <a:lnTo>
                    <a:pt x="882" y="6207"/>
                  </a:lnTo>
                  <a:cubicBezTo>
                    <a:pt x="1239" y="6612"/>
                    <a:pt x="1727" y="6945"/>
                    <a:pt x="2298" y="7195"/>
                  </a:cubicBezTo>
                  <a:cubicBezTo>
                    <a:pt x="2727" y="7386"/>
                    <a:pt x="3096" y="7481"/>
                    <a:pt x="3263" y="7517"/>
                  </a:cubicBezTo>
                  <a:cubicBezTo>
                    <a:pt x="3144" y="7802"/>
                    <a:pt x="3072" y="8112"/>
                    <a:pt x="3072" y="8457"/>
                  </a:cubicBezTo>
                  <a:lnTo>
                    <a:pt x="3072" y="8469"/>
                  </a:lnTo>
                  <a:cubicBezTo>
                    <a:pt x="2120" y="8255"/>
                    <a:pt x="1441" y="7695"/>
                    <a:pt x="1084" y="6909"/>
                  </a:cubicBezTo>
                  <a:cubicBezTo>
                    <a:pt x="989" y="6659"/>
                    <a:pt x="905" y="6421"/>
                    <a:pt x="882" y="6207"/>
                  </a:cubicBezTo>
                  <a:close/>
                  <a:moveTo>
                    <a:pt x="5466" y="1302"/>
                  </a:moveTo>
                  <a:cubicBezTo>
                    <a:pt x="6442" y="1302"/>
                    <a:pt x="7454" y="1861"/>
                    <a:pt x="8311" y="2909"/>
                  </a:cubicBezTo>
                  <a:cubicBezTo>
                    <a:pt x="9061" y="3814"/>
                    <a:pt x="9585" y="5016"/>
                    <a:pt x="9692" y="6100"/>
                  </a:cubicBezTo>
                  <a:cubicBezTo>
                    <a:pt x="9287" y="6505"/>
                    <a:pt x="8811" y="6755"/>
                    <a:pt x="8442" y="6945"/>
                  </a:cubicBezTo>
                  <a:cubicBezTo>
                    <a:pt x="8359" y="6969"/>
                    <a:pt x="8323" y="7076"/>
                    <a:pt x="8347" y="7148"/>
                  </a:cubicBezTo>
                  <a:cubicBezTo>
                    <a:pt x="8376" y="7206"/>
                    <a:pt x="8454" y="7249"/>
                    <a:pt x="8520" y="7249"/>
                  </a:cubicBezTo>
                  <a:cubicBezTo>
                    <a:pt x="8535" y="7249"/>
                    <a:pt x="8549" y="7247"/>
                    <a:pt x="8561" y="7243"/>
                  </a:cubicBezTo>
                  <a:cubicBezTo>
                    <a:pt x="9240" y="6945"/>
                    <a:pt x="9704" y="6564"/>
                    <a:pt x="10014" y="6243"/>
                  </a:cubicBezTo>
                  <a:lnTo>
                    <a:pt x="10014" y="6243"/>
                  </a:lnTo>
                  <a:cubicBezTo>
                    <a:pt x="9990" y="6433"/>
                    <a:pt x="9930" y="6671"/>
                    <a:pt x="9811" y="6921"/>
                  </a:cubicBezTo>
                  <a:cubicBezTo>
                    <a:pt x="9466" y="7719"/>
                    <a:pt x="8775" y="8267"/>
                    <a:pt x="7811" y="8517"/>
                  </a:cubicBezTo>
                  <a:lnTo>
                    <a:pt x="7811" y="8505"/>
                  </a:lnTo>
                  <a:cubicBezTo>
                    <a:pt x="7811" y="8172"/>
                    <a:pt x="7752" y="7850"/>
                    <a:pt x="7621" y="7564"/>
                  </a:cubicBezTo>
                  <a:cubicBezTo>
                    <a:pt x="7692" y="7552"/>
                    <a:pt x="7787" y="7517"/>
                    <a:pt x="7906" y="7493"/>
                  </a:cubicBezTo>
                  <a:cubicBezTo>
                    <a:pt x="7990" y="7457"/>
                    <a:pt x="8037" y="7374"/>
                    <a:pt x="8013" y="7290"/>
                  </a:cubicBezTo>
                  <a:cubicBezTo>
                    <a:pt x="7986" y="7226"/>
                    <a:pt x="7930" y="7183"/>
                    <a:pt x="7868" y="7183"/>
                  </a:cubicBezTo>
                  <a:cubicBezTo>
                    <a:pt x="7849" y="7183"/>
                    <a:pt x="7830" y="7187"/>
                    <a:pt x="7811" y="7195"/>
                  </a:cubicBezTo>
                  <a:cubicBezTo>
                    <a:pt x="7632" y="7255"/>
                    <a:pt x="7502" y="7267"/>
                    <a:pt x="7478" y="7279"/>
                  </a:cubicBezTo>
                  <a:cubicBezTo>
                    <a:pt x="7371" y="7136"/>
                    <a:pt x="7263" y="6981"/>
                    <a:pt x="7132" y="6862"/>
                  </a:cubicBezTo>
                  <a:cubicBezTo>
                    <a:pt x="6704" y="6445"/>
                    <a:pt x="6108" y="6231"/>
                    <a:pt x="5466" y="6231"/>
                  </a:cubicBezTo>
                  <a:cubicBezTo>
                    <a:pt x="4584" y="6231"/>
                    <a:pt x="3858" y="6648"/>
                    <a:pt x="3441" y="7279"/>
                  </a:cubicBezTo>
                  <a:cubicBezTo>
                    <a:pt x="3334" y="7267"/>
                    <a:pt x="2072" y="7005"/>
                    <a:pt x="1227" y="6136"/>
                  </a:cubicBezTo>
                  <a:cubicBezTo>
                    <a:pt x="1346" y="5052"/>
                    <a:pt x="1858" y="3850"/>
                    <a:pt x="2620" y="2909"/>
                  </a:cubicBezTo>
                  <a:cubicBezTo>
                    <a:pt x="3465" y="1861"/>
                    <a:pt x="4477" y="1302"/>
                    <a:pt x="5466" y="1302"/>
                  </a:cubicBezTo>
                  <a:close/>
                  <a:moveTo>
                    <a:pt x="5466" y="6493"/>
                  </a:moveTo>
                  <a:cubicBezTo>
                    <a:pt x="6644" y="6493"/>
                    <a:pt x="7513" y="7338"/>
                    <a:pt x="7513" y="8469"/>
                  </a:cubicBezTo>
                  <a:cubicBezTo>
                    <a:pt x="7513" y="8707"/>
                    <a:pt x="7454" y="8874"/>
                    <a:pt x="7323" y="8993"/>
                  </a:cubicBezTo>
                  <a:cubicBezTo>
                    <a:pt x="7144" y="9164"/>
                    <a:pt x="6837" y="9212"/>
                    <a:pt x="6517" y="9212"/>
                  </a:cubicBezTo>
                  <a:cubicBezTo>
                    <a:pt x="6304" y="9212"/>
                    <a:pt x="6085" y="9191"/>
                    <a:pt x="5894" y="9172"/>
                  </a:cubicBezTo>
                  <a:cubicBezTo>
                    <a:pt x="5727" y="9160"/>
                    <a:pt x="5585" y="9148"/>
                    <a:pt x="5466" y="9148"/>
                  </a:cubicBezTo>
                  <a:cubicBezTo>
                    <a:pt x="5346" y="9148"/>
                    <a:pt x="5192" y="9160"/>
                    <a:pt x="5049" y="9172"/>
                  </a:cubicBezTo>
                  <a:cubicBezTo>
                    <a:pt x="4869" y="9190"/>
                    <a:pt x="4663" y="9208"/>
                    <a:pt x="4461" y="9208"/>
                  </a:cubicBezTo>
                  <a:cubicBezTo>
                    <a:pt x="4127" y="9208"/>
                    <a:pt x="3801" y="9159"/>
                    <a:pt x="3608" y="8981"/>
                  </a:cubicBezTo>
                  <a:cubicBezTo>
                    <a:pt x="3465" y="8874"/>
                    <a:pt x="3406" y="8707"/>
                    <a:pt x="3406" y="8469"/>
                  </a:cubicBezTo>
                  <a:cubicBezTo>
                    <a:pt x="3406" y="7921"/>
                    <a:pt x="3620" y="7421"/>
                    <a:pt x="4001" y="7040"/>
                  </a:cubicBezTo>
                  <a:cubicBezTo>
                    <a:pt x="4382" y="6683"/>
                    <a:pt x="4894" y="6493"/>
                    <a:pt x="5466" y="6493"/>
                  </a:cubicBezTo>
                  <a:close/>
                  <a:moveTo>
                    <a:pt x="1941" y="8338"/>
                  </a:moveTo>
                  <a:lnTo>
                    <a:pt x="1941" y="8338"/>
                  </a:lnTo>
                  <a:cubicBezTo>
                    <a:pt x="2263" y="8541"/>
                    <a:pt x="2668" y="8731"/>
                    <a:pt x="3156" y="8826"/>
                  </a:cubicBezTo>
                  <a:cubicBezTo>
                    <a:pt x="3203" y="8993"/>
                    <a:pt x="3287" y="9124"/>
                    <a:pt x="3394" y="9231"/>
                  </a:cubicBezTo>
                  <a:cubicBezTo>
                    <a:pt x="3662" y="9475"/>
                    <a:pt x="4075" y="9532"/>
                    <a:pt x="4480" y="9532"/>
                  </a:cubicBezTo>
                  <a:cubicBezTo>
                    <a:pt x="4687" y="9532"/>
                    <a:pt x="4891" y="9517"/>
                    <a:pt x="5073" y="9505"/>
                  </a:cubicBezTo>
                  <a:cubicBezTo>
                    <a:pt x="5227" y="9481"/>
                    <a:pt x="5358" y="9469"/>
                    <a:pt x="5466" y="9469"/>
                  </a:cubicBezTo>
                  <a:cubicBezTo>
                    <a:pt x="5573" y="9469"/>
                    <a:pt x="5716" y="9481"/>
                    <a:pt x="5870" y="9505"/>
                  </a:cubicBezTo>
                  <a:cubicBezTo>
                    <a:pt x="6061" y="9517"/>
                    <a:pt x="6275" y="9529"/>
                    <a:pt x="6489" y="9529"/>
                  </a:cubicBezTo>
                  <a:cubicBezTo>
                    <a:pt x="6894" y="9529"/>
                    <a:pt x="7275" y="9469"/>
                    <a:pt x="7537" y="9231"/>
                  </a:cubicBezTo>
                  <a:cubicBezTo>
                    <a:pt x="7656" y="9124"/>
                    <a:pt x="7728" y="8993"/>
                    <a:pt x="7763" y="8826"/>
                  </a:cubicBezTo>
                  <a:cubicBezTo>
                    <a:pt x="8264" y="8731"/>
                    <a:pt x="8656" y="8553"/>
                    <a:pt x="8990" y="8338"/>
                  </a:cubicBezTo>
                  <a:lnTo>
                    <a:pt x="8990" y="8338"/>
                  </a:lnTo>
                  <a:cubicBezTo>
                    <a:pt x="8752" y="8767"/>
                    <a:pt x="8371" y="9160"/>
                    <a:pt x="7871" y="9469"/>
                  </a:cubicBezTo>
                  <a:cubicBezTo>
                    <a:pt x="7180" y="9898"/>
                    <a:pt x="6323" y="10136"/>
                    <a:pt x="5466" y="10136"/>
                  </a:cubicBezTo>
                  <a:cubicBezTo>
                    <a:pt x="4596" y="10136"/>
                    <a:pt x="3739" y="9898"/>
                    <a:pt x="3049" y="9469"/>
                  </a:cubicBezTo>
                  <a:cubicBezTo>
                    <a:pt x="2560" y="9160"/>
                    <a:pt x="2179" y="8767"/>
                    <a:pt x="1941" y="8338"/>
                  </a:cubicBezTo>
                  <a:close/>
                  <a:moveTo>
                    <a:pt x="602" y="1"/>
                  </a:moveTo>
                  <a:cubicBezTo>
                    <a:pt x="450" y="1"/>
                    <a:pt x="297" y="10"/>
                    <a:pt x="143" y="28"/>
                  </a:cubicBezTo>
                  <a:cubicBezTo>
                    <a:pt x="84" y="51"/>
                    <a:pt x="24" y="87"/>
                    <a:pt x="12" y="147"/>
                  </a:cubicBezTo>
                  <a:cubicBezTo>
                    <a:pt x="1" y="218"/>
                    <a:pt x="24" y="290"/>
                    <a:pt x="72" y="313"/>
                  </a:cubicBezTo>
                  <a:cubicBezTo>
                    <a:pt x="84" y="325"/>
                    <a:pt x="441" y="599"/>
                    <a:pt x="370" y="1337"/>
                  </a:cubicBezTo>
                  <a:cubicBezTo>
                    <a:pt x="310" y="1956"/>
                    <a:pt x="358" y="2433"/>
                    <a:pt x="536" y="2849"/>
                  </a:cubicBezTo>
                  <a:cubicBezTo>
                    <a:pt x="715" y="3278"/>
                    <a:pt x="1036" y="3635"/>
                    <a:pt x="1536" y="3981"/>
                  </a:cubicBezTo>
                  <a:cubicBezTo>
                    <a:pt x="1239" y="4576"/>
                    <a:pt x="1025" y="5195"/>
                    <a:pt x="941" y="5790"/>
                  </a:cubicBezTo>
                  <a:cubicBezTo>
                    <a:pt x="894" y="5731"/>
                    <a:pt x="858" y="5695"/>
                    <a:pt x="834" y="5635"/>
                  </a:cubicBezTo>
                  <a:cubicBezTo>
                    <a:pt x="803" y="5584"/>
                    <a:pt x="745" y="5550"/>
                    <a:pt x="683" y="5550"/>
                  </a:cubicBezTo>
                  <a:cubicBezTo>
                    <a:pt x="674" y="5550"/>
                    <a:pt x="665" y="5551"/>
                    <a:pt x="655" y="5552"/>
                  </a:cubicBezTo>
                  <a:cubicBezTo>
                    <a:pt x="596" y="5576"/>
                    <a:pt x="536" y="5635"/>
                    <a:pt x="536" y="5707"/>
                  </a:cubicBezTo>
                  <a:cubicBezTo>
                    <a:pt x="536" y="5731"/>
                    <a:pt x="489" y="6350"/>
                    <a:pt x="798" y="7040"/>
                  </a:cubicBezTo>
                  <a:cubicBezTo>
                    <a:pt x="917" y="7326"/>
                    <a:pt x="1120" y="7636"/>
                    <a:pt x="1394" y="7921"/>
                  </a:cubicBezTo>
                  <a:cubicBezTo>
                    <a:pt x="1608" y="8636"/>
                    <a:pt x="2132" y="9279"/>
                    <a:pt x="2870" y="9731"/>
                  </a:cubicBezTo>
                  <a:cubicBezTo>
                    <a:pt x="3620" y="10196"/>
                    <a:pt x="4537" y="10446"/>
                    <a:pt x="5466" y="10446"/>
                  </a:cubicBezTo>
                  <a:cubicBezTo>
                    <a:pt x="6382" y="10446"/>
                    <a:pt x="7311" y="10196"/>
                    <a:pt x="8049" y="9731"/>
                  </a:cubicBezTo>
                  <a:cubicBezTo>
                    <a:pt x="8799" y="9279"/>
                    <a:pt x="9311" y="8624"/>
                    <a:pt x="9526" y="7921"/>
                  </a:cubicBezTo>
                  <a:cubicBezTo>
                    <a:pt x="9811" y="7624"/>
                    <a:pt x="10002" y="7314"/>
                    <a:pt x="10121" y="7040"/>
                  </a:cubicBezTo>
                  <a:cubicBezTo>
                    <a:pt x="10419" y="6350"/>
                    <a:pt x="10383" y="5731"/>
                    <a:pt x="10383" y="5707"/>
                  </a:cubicBezTo>
                  <a:cubicBezTo>
                    <a:pt x="10383" y="5635"/>
                    <a:pt x="10323" y="5588"/>
                    <a:pt x="10264" y="5552"/>
                  </a:cubicBezTo>
                  <a:cubicBezTo>
                    <a:pt x="10256" y="5551"/>
                    <a:pt x="10248" y="5550"/>
                    <a:pt x="10240" y="5550"/>
                  </a:cubicBezTo>
                  <a:cubicBezTo>
                    <a:pt x="10186" y="5550"/>
                    <a:pt x="10127" y="5584"/>
                    <a:pt x="10085" y="5635"/>
                  </a:cubicBezTo>
                  <a:cubicBezTo>
                    <a:pt x="10061" y="5683"/>
                    <a:pt x="10014" y="5731"/>
                    <a:pt x="9990" y="5790"/>
                  </a:cubicBezTo>
                  <a:cubicBezTo>
                    <a:pt x="9883" y="5183"/>
                    <a:pt x="9668" y="4576"/>
                    <a:pt x="9395" y="3981"/>
                  </a:cubicBezTo>
                  <a:cubicBezTo>
                    <a:pt x="9883" y="3647"/>
                    <a:pt x="10204" y="3278"/>
                    <a:pt x="10383" y="2849"/>
                  </a:cubicBezTo>
                  <a:cubicBezTo>
                    <a:pt x="10561" y="2433"/>
                    <a:pt x="10609" y="1956"/>
                    <a:pt x="10550" y="1337"/>
                  </a:cubicBezTo>
                  <a:cubicBezTo>
                    <a:pt x="10478" y="611"/>
                    <a:pt x="10835" y="325"/>
                    <a:pt x="10835" y="313"/>
                  </a:cubicBezTo>
                  <a:cubicBezTo>
                    <a:pt x="10883" y="278"/>
                    <a:pt x="10895" y="218"/>
                    <a:pt x="10883" y="159"/>
                  </a:cubicBezTo>
                  <a:cubicBezTo>
                    <a:pt x="10871" y="99"/>
                    <a:pt x="10811" y="51"/>
                    <a:pt x="10740" y="40"/>
                  </a:cubicBezTo>
                  <a:cubicBezTo>
                    <a:pt x="10583" y="18"/>
                    <a:pt x="10426" y="8"/>
                    <a:pt x="10269" y="8"/>
                  </a:cubicBezTo>
                  <a:cubicBezTo>
                    <a:pt x="9633" y="8"/>
                    <a:pt x="9004" y="181"/>
                    <a:pt x="8383" y="516"/>
                  </a:cubicBezTo>
                  <a:cubicBezTo>
                    <a:pt x="7811" y="825"/>
                    <a:pt x="7382" y="1206"/>
                    <a:pt x="7144" y="1444"/>
                  </a:cubicBezTo>
                  <a:cubicBezTo>
                    <a:pt x="6597" y="1123"/>
                    <a:pt x="6025" y="956"/>
                    <a:pt x="5442" y="956"/>
                  </a:cubicBezTo>
                  <a:cubicBezTo>
                    <a:pt x="4882" y="956"/>
                    <a:pt x="4299" y="1123"/>
                    <a:pt x="3751" y="1444"/>
                  </a:cubicBezTo>
                  <a:cubicBezTo>
                    <a:pt x="3513" y="1206"/>
                    <a:pt x="3096" y="825"/>
                    <a:pt x="2513" y="504"/>
                  </a:cubicBezTo>
                  <a:cubicBezTo>
                    <a:pt x="1886" y="166"/>
                    <a:pt x="1251" y="1"/>
                    <a:pt x="6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35" name="Google Shape;18235;p64"/>
          <p:cNvGrpSpPr/>
          <p:nvPr/>
        </p:nvGrpSpPr>
        <p:grpSpPr>
          <a:xfrm>
            <a:off x="7967472" y="1582938"/>
            <a:ext cx="347872" cy="334944"/>
            <a:chOff x="7995341" y="1506738"/>
            <a:chExt cx="347872" cy="334944"/>
          </a:xfrm>
        </p:grpSpPr>
        <p:sp>
          <p:nvSpPr>
            <p:cNvPr id="18236" name="Google Shape;18236;p64"/>
            <p:cNvSpPr/>
            <p:nvPr/>
          </p:nvSpPr>
          <p:spPr>
            <a:xfrm>
              <a:off x="8129837" y="1722674"/>
              <a:ext cx="33536" cy="35936"/>
            </a:xfrm>
            <a:custGeom>
              <a:rect b="b" l="l" r="r" t="t"/>
              <a:pathLst>
                <a:path extrusionOk="0" h="1123" w="1048">
                  <a:moveTo>
                    <a:pt x="572" y="301"/>
                  </a:moveTo>
                  <a:cubicBezTo>
                    <a:pt x="595" y="301"/>
                    <a:pt x="619" y="301"/>
                    <a:pt x="631" y="325"/>
                  </a:cubicBezTo>
                  <a:cubicBezTo>
                    <a:pt x="679" y="349"/>
                    <a:pt x="714" y="409"/>
                    <a:pt x="714" y="444"/>
                  </a:cubicBezTo>
                  <a:cubicBezTo>
                    <a:pt x="738" y="516"/>
                    <a:pt x="726" y="587"/>
                    <a:pt x="679" y="647"/>
                  </a:cubicBezTo>
                  <a:cubicBezTo>
                    <a:pt x="620" y="745"/>
                    <a:pt x="528" y="811"/>
                    <a:pt x="445" y="811"/>
                  </a:cubicBezTo>
                  <a:cubicBezTo>
                    <a:pt x="427" y="811"/>
                    <a:pt x="410" y="808"/>
                    <a:pt x="393" y="801"/>
                  </a:cubicBezTo>
                  <a:cubicBezTo>
                    <a:pt x="357" y="766"/>
                    <a:pt x="321" y="706"/>
                    <a:pt x="321" y="682"/>
                  </a:cubicBezTo>
                  <a:cubicBezTo>
                    <a:pt x="310" y="623"/>
                    <a:pt x="321" y="540"/>
                    <a:pt x="357" y="468"/>
                  </a:cubicBezTo>
                  <a:cubicBezTo>
                    <a:pt x="381" y="409"/>
                    <a:pt x="441" y="349"/>
                    <a:pt x="500" y="325"/>
                  </a:cubicBezTo>
                  <a:cubicBezTo>
                    <a:pt x="512" y="325"/>
                    <a:pt x="548" y="301"/>
                    <a:pt x="572" y="301"/>
                  </a:cubicBezTo>
                  <a:close/>
                  <a:moveTo>
                    <a:pt x="584" y="0"/>
                  </a:moveTo>
                  <a:cubicBezTo>
                    <a:pt x="522" y="0"/>
                    <a:pt x="457" y="13"/>
                    <a:pt x="393" y="39"/>
                  </a:cubicBezTo>
                  <a:cubicBezTo>
                    <a:pt x="262" y="99"/>
                    <a:pt x="155" y="182"/>
                    <a:pt x="83" y="313"/>
                  </a:cubicBezTo>
                  <a:cubicBezTo>
                    <a:pt x="12" y="456"/>
                    <a:pt x="0" y="599"/>
                    <a:pt x="12" y="730"/>
                  </a:cubicBezTo>
                  <a:cubicBezTo>
                    <a:pt x="36" y="885"/>
                    <a:pt x="131" y="1004"/>
                    <a:pt x="250" y="1063"/>
                  </a:cubicBezTo>
                  <a:cubicBezTo>
                    <a:pt x="310" y="1087"/>
                    <a:pt x="381" y="1123"/>
                    <a:pt x="452" y="1123"/>
                  </a:cubicBezTo>
                  <a:cubicBezTo>
                    <a:pt x="655" y="1123"/>
                    <a:pt x="857" y="1004"/>
                    <a:pt x="964" y="790"/>
                  </a:cubicBezTo>
                  <a:cubicBezTo>
                    <a:pt x="1036" y="659"/>
                    <a:pt x="1048" y="516"/>
                    <a:pt x="1036" y="385"/>
                  </a:cubicBezTo>
                  <a:cubicBezTo>
                    <a:pt x="1012" y="230"/>
                    <a:pt x="917" y="111"/>
                    <a:pt x="798" y="51"/>
                  </a:cubicBezTo>
                  <a:cubicBezTo>
                    <a:pt x="732" y="19"/>
                    <a:pt x="660"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7" name="Google Shape;18237;p64"/>
            <p:cNvSpPr/>
            <p:nvPr/>
          </p:nvSpPr>
          <p:spPr>
            <a:xfrm>
              <a:off x="8172877" y="1722610"/>
              <a:ext cx="35840" cy="36000"/>
            </a:xfrm>
            <a:custGeom>
              <a:rect b="b" l="l" r="r" t="t"/>
              <a:pathLst>
                <a:path extrusionOk="0" h="1125" w="1120">
                  <a:moveTo>
                    <a:pt x="530" y="323"/>
                  </a:moveTo>
                  <a:cubicBezTo>
                    <a:pt x="610" y="323"/>
                    <a:pt x="705" y="381"/>
                    <a:pt x="751" y="482"/>
                  </a:cubicBezTo>
                  <a:cubicBezTo>
                    <a:pt x="774" y="542"/>
                    <a:pt x="798" y="625"/>
                    <a:pt x="774" y="684"/>
                  </a:cubicBezTo>
                  <a:cubicBezTo>
                    <a:pt x="774" y="708"/>
                    <a:pt x="751" y="768"/>
                    <a:pt x="703" y="803"/>
                  </a:cubicBezTo>
                  <a:cubicBezTo>
                    <a:pt x="687" y="810"/>
                    <a:pt x="669" y="814"/>
                    <a:pt x="649" y="814"/>
                  </a:cubicBezTo>
                  <a:cubicBezTo>
                    <a:pt x="568" y="814"/>
                    <a:pt x="465" y="754"/>
                    <a:pt x="417" y="649"/>
                  </a:cubicBezTo>
                  <a:cubicBezTo>
                    <a:pt x="346" y="530"/>
                    <a:pt x="381" y="387"/>
                    <a:pt x="465" y="339"/>
                  </a:cubicBezTo>
                  <a:cubicBezTo>
                    <a:pt x="484" y="328"/>
                    <a:pt x="506" y="323"/>
                    <a:pt x="530" y="323"/>
                  </a:cubicBezTo>
                  <a:close/>
                  <a:moveTo>
                    <a:pt x="532" y="0"/>
                  </a:moveTo>
                  <a:cubicBezTo>
                    <a:pt x="459" y="0"/>
                    <a:pt x="387" y="17"/>
                    <a:pt x="322" y="53"/>
                  </a:cubicBezTo>
                  <a:cubicBezTo>
                    <a:pt x="84" y="184"/>
                    <a:pt x="0" y="518"/>
                    <a:pt x="155" y="803"/>
                  </a:cubicBezTo>
                  <a:cubicBezTo>
                    <a:pt x="262" y="1006"/>
                    <a:pt x="465" y="1125"/>
                    <a:pt x="655" y="1125"/>
                  </a:cubicBezTo>
                  <a:cubicBezTo>
                    <a:pt x="739" y="1125"/>
                    <a:pt x="810" y="1113"/>
                    <a:pt x="870" y="1065"/>
                  </a:cubicBezTo>
                  <a:cubicBezTo>
                    <a:pt x="989" y="1006"/>
                    <a:pt x="1072" y="875"/>
                    <a:pt x="1108" y="744"/>
                  </a:cubicBezTo>
                  <a:cubicBezTo>
                    <a:pt x="1120" y="601"/>
                    <a:pt x="1096" y="458"/>
                    <a:pt x="1036" y="327"/>
                  </a:cubicBezTo>
                  <a:cubicBezTo>
                    <a:pt x="924" y="120"/>
                    <a:pt x="724" y="0"/>
                    <a:pt x="5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8" name="Google Shape;18238;p64"/>
            <p:cNvSpPr/>
            <p:nvPr/>
          </p:nvSpPr>
          <p:spPr>
            <a:xfrm>
              <a:off x="7995341" y="1506738"/>
              <a:ext cx="347872" cy="334944"/>
            </a:xfrm>
            <a:custGeom>
              <a:rect b="b" l="l" r="r" t="t"/>
              <a:pathLst>
                <a:path extrusionOk="0" h="10467" w="10871">
                  <a:moveTo>
                    <a:pt x="1548" y="489"/>
                  </a:moveTo>
                  <a:cubicBezTo>
                    <a:pt x="2500" y="799"/>
                    <a:pt x="3262" y="1477"/>
                    <a:pt x="3620" y="1834"/>
                  </a:cubicBezTo>
                  <a:cubicBezTo>
                    <a:pt x="3453" y="1930"/>
                    <a:pt x="3286" y="2037"/>
                    <a:pt x="3143" y="2156"/>
                  </a:cubicBezTo>
                  <a:cubicBezTo>
                    <a:pt x="2870" y="1537"/>
                    <a:pt x="2429" y="1025"/>
                    <a:pt x="1822" y="644"/>
                  </a:cubicBezTo>
                  <a:cubicBezTo>
                    <a:pt x="1727" y="584"/>
                    <a:pt x="1643" y="537"/>
                    <a:pt x="1548" y="489"/>
                  </a:cubicBezTo>
                  <a:close/>
                  <a:moveTo>
                    <a:pt x="333" y="382"/>
                  </a:moveTo>
                  <a:lnTo>
                    <a:pt x="333" y="382"/>
                  </a:lnTo>
                  <a:cubicBezTo>
                    <a:pt x="905" y="501"/>
                    <a:pt x="2310" y="942"/>
                    <a:pt x="2893" y="2382"/>
                  </a:cubicBezTo>
                  <a:cubicBezTo>
                    <a:pt x="2679" y="2573"/>
                    <a:pt x="2489" y="2787"/>
                    <a:pt x="2298" y="3025"/>
                  </a:cubicBezTo>
                  <a:cubicBezTo>
                    <a:pt x="2203" y="3144"/>
                    <a:pt x="2119" y="3263"/>
                    <a:pt x="2024" y="3394"/>
                  </a:cubicBezTo>
                  <a:cubicBezTo>
                    <a:pt x="667" y="2977"/>
                    <a:pt x="393" y="1025"/>
                    <a:pt x="333" y="382"/>
                  </a:cubicBezTo>
                  <a:close/>
                  <a:moveTo>
                    <a:pt x="10525" y="382"/>
                  </a:moveTo>
                  <a:lnTo>
                    <a:pt x="10525" y="382"/>
                  </a:lnTo>
                  <a:cubicBezTo>
                    <a:pt x="10466" y="1025"/>
                    <a:pt x="10180" y="2977"/>
                    <a:pt x="8823" y="3394"/>
                  </a:cubicBezTo>
                  <a:cubicBezTo>
                    <a:pt x="8739" y="3263"/>
                    <a:pt x="8644" y="3144"/>
                    <a:pt x="8561" y="3025"/>
                  </a:cubicBezTo>
                  <a:cubicBezTo>
                    <a:pt x="8382" y="2787"/>
                    <a:pt x="8168" y="2573"/>
                    <a:pt x="7965" y="2382"/>
                  </a:cubicBezTo>
                  <a:cubicBezTo>
                    <a:pt x="8013" y="2275"/>
                    <a:pt x="8049" y="2168"/>
                    <a:pt x="8108" y="2073"/>
                  </a:cubicBezTo>
                  <a:cubicBezTo>
                    <a:pt x="8156" y="1989"/>
                    <a:pt x="8132" y="1894"/>
                    <a:pt x="8049" y="1846"/>
                  </a:cubicBezTo>
                  <a:cubicBezTo>
                    <a:pt x="8024" y="1830"/>
                    <a:pt x="7996" y="1822"/>
                    <a:pt x="7967" y="1822"/>
                  </a:cubicBezTo>
                  <a:cubicBezTo>
                    <a:pt x="7912" y="1822"/>
                    <a:pt x="7858" y="1851"/>
                    <a:pt x="7834" y="1906"/>
                  </a:cubicBezTo>
                  <a:cubicBezTo>
                    <a:pt x="7787" y="1989"/>
                    <a:pt x="7739" y="2073"/>
                    <a:pt x="7715" y="2156"/>
                  </a:cubicBezTo>
                  <a:cubicBezTo>
                    <a:pt x="7561" y="2037"/>
                    <a:pt x="7394" y="1918"/>
                    <a:pt x="7239" y="1823"/>
                  </a:cubicBezTo>
                  <a:cubicBezTo>
                    <a:pt x="7596" y="1477"/>
                    <a:pt x="8346" y="799"/>
                    <a:pt x="9299" y="489"/>
                  </a:cubicBezTo>
                  <a:lnTo>
                    <a:pt x="9299" y="489"/>
                  </a:lnTo>
                  <a:cubicBezTo>
                    <a:pt x="8942" y="680"/>
                    <a:pt x="8573" y="930"/>
                    <a:pt x="8263" y="1311"/>
                  </a:cubicBezTo>
                  <a:cubicBezTo>
                    <a:pt x="8204" y="1370"/>
                    <a:pt x="8215" y="1477"/>
                    <a:pt x="8275" y="1525"/>
                  </a:cubicBezTo>
                  <a:cubicBezTo>
                    <a:pt x="8311" y="1561"/>
                    <a:pt x="8346" y="1573"/>
                    <a:pt x="8382" y="1573"/>
                  </a:cubicBezTo>
                  <a:cubicBezTo>
                    <a:pt x="8430" y="1573"/>
                    <a:pt x="8465" y="1561"/>
                    <a:pt x="8501" y="1513"/>
                  </a:cubicBezTo>
                  <a:cubicBezTo>
                    <a:pt x="9168" y="763"/>
                    <a:pt x="10073" y="477"/>
                    <a:pt x="10525" y="382"/>
                  </a:cubicBezTo>
                  <a:close/>
                  <a:moveTo>
                    <a:pt x="5429" y="1608"/>
                  </a:moveTo>
                  <a:cubicBezTo>
                    <a:pt x="5965" y="1608"/>
                    <a:pt x="6501" y="1751"/>
                    <a:pt x="7013" y="2049"/>
                  </a:cubicBezTo>
                  <a:cubicBezTo>
                    <a:pt x="7489" y="2335"/>
                    <a:pt x="7930" y="2716"/>
                    <a:pt x="8323" y="3216"/>
                  </a:cubicBezTo>
                  <a:cubicBezTo>
                    <a:pt x="9061" y="4180"/>
                    <a:pt x="9525" y="5430"/>
                    <a:pt x="9525" y="6561"/>
                  </a:cubicBezTo>
                  <a:cubicBezTo>
                    <a:pt x="9525" y="8538"/>
                    <a:pt x="7692" y="10145"/>
                    <a:pt x="5429" y="10145"/>
                  </a:cubicBezTo>
                  <a:cubicBezTo>
                    <a:pt x="3167" y="10145"/>
                    <a:pt x="1346" y="8538"/>
                    <a:pt x="1346" y="6561"/>
                  </a:cubicBezTo>
                  <a:cubicBezTo>
                    <a:pt x="1346" y="5430"/>
                    <a:pt x="1786" y="4180"/>
                    <a:pt x="2548" y="3216"/>
                  </a:cubicBezTo>
                  <a:cubicBezTo>
                    <a:pt x="2929" y="2716"/>
                    <a:pt x="3381" y="2335"/>
                    <a:pt x="3858" y="2049"/>
                  </a:cubicBezTo>
                  <a:cubicBezTo>
                    <a:pt x="4358" y="1751"/>
                    <a:pt x="4894" y="1608"/>
                    <a:pt x="5429" y="1608"/>
                  </a:cubicBezTo>
                  <a:close/>
                  <a:moveTo>
                    <a:pt x="535" y="1"/>
                  </a:moveTo>
                  <a:cubicBezTo>
                    <a:pt x="400" y="1"/>
                    <a:pt x="266" y="9"/>
                    <a:pt x="131" y="25"/>
                  </a:cubicBezTo>
                  <a:cubicBezTo>
                    <a:pt x="60" y="49"/>
                    <a:pt x="0" y="108"/>
                    <a:pt x="0" y="191"/>
                  </a:cubicBezTo>
                  <a:cubicBezTo>
                    <a:pt x="0" y="227"/>
                    <a:pt x="24" y="953"/>
                    <a:pt x="286" y="1751"/>
                  </a:cubicBezTo>
                  <a:cubicBezTo>
                    <a:pt x="595" y="2751"/>
                    <a:pt x="1143" y="3406"/>
                    <a:pt x="1857" y="3656"/>
                  </a:cubicBezTo>
                  <a:cubicBezTo>
                    <a:pt x="1322" y="4549"/>
                    <a:pt x="1024" y="5597"/>
                    <a:pt x="1024" y="6561"/>
                  </a:cubicBezTo>
                  <a:cubicBezTo>
                    <a:pt x="1024" y="7609"/>
                    <a:pt x="1488" y="8585"/>
                    <a:pt x="2322" y="9335"/>
                  </a:cubicBezTo>
                  <a:cubicBezTo>
                    <a:pt x="3155" y="10062"/>
                    <a:pt x="4251" y="10466"/>
                    <a:pt x="5429" y="10466"/>
                  </a:cubicBezTo>
                  <a:cubicBezTo>
                    <a:pt x="6608" y="10466"/>
                    <a:pt x="7715" y="10062"/>
                    <a:pt x="8549" y="9335"/>
                  </a:cubicBezTo>
                  <a:cubicBezTo>
                    <a:pt x="9382" y="8585"/>
                    <a:pt x="9835" y="7609"/>
                    <a:pt x="9835" y="6561"/>
                  </a:cubicBezTo>
                  <a:cubicBezTo>
                    <a:pt x="9835" y="5609"/>
                    <a:pt x="9525" y="4573"/>
                    <a:pt x="9001" y="3656"/>
                  </a:cubicBezTo>
                  <a:cubicBezTo>
                    <a:pt x="9716" y="3418"/>
                    <a:pt x="10251" y="2751"/>
                    <a:pt x="10585" y="1751"/>
                  </a:cubicBezTo>
                  <a:cubicBezTo>
                    <a:pt x="10835" y="953"/>
                    <a:pt x="10871" y="227"/>
                    <a:pt x="10871" y="191"/>
                  </a:cubicBezTo>
                  <a:cubicBezTo>
                    <a:pt x="10871" y="120"/>
                    <a:pt x="10811" y="49"/>
                    <a:pt x="10728" y="25"/>
                  </a:cubicBezTo>
                  <a:cubicBezTo>
                    <a:pt x="10595" y="9"/>
                    <a:pt x="10462" y="1"/>
                    <a:pt x="10328" y="1"/>
                  </a:cubicBezTo>
                  <a:cubicBezTo>
                    <a:pt x="9657" y="1"/>
                    <a:pt x="8970" y="201"/>
                    <a:pt x="8275" y="608"/>
                  </a:cubicBezTo>
                  <a:cubicBezTo>
                    <a:pt x="7668" y="965"/>
                    <a:pt x="7203" y="1394"/>
                    <a:pt x="6953" y="1668"/>
                  </a:cubicBezTo>
                  <a:cubicBezTo>
                    <a:pt x="6465" y="1418"/>
                    <a:pt x="5941" y="1299"/>
                    <a:pt x="5429" y="1299"/>
                  </a:cubicBezTo>
                  <a:cubicBezTo>
                    <a:pt x="4917" y="1299"/>
                    <a:pt x="4405" y="1418"/>
                    <a:pt x="3917" y="1668"/>
                  </a:cubicBezTo>
                  <a:cubicBezTo>
                    <a:pt x="3655" y="1394"/>
                    <a:pt x="3203" y="965"/>
                    <a:pt x="2584" y="608"/>
                  </a:cubicBezTo>
                  <a:cubicBezTo>
                    <a:pt x="1899" y="201"/>
                    <a:pt x="1214" y="1"/>
                    <a:pt x="5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9" name="Google Shape;18239;p64"/>
            <p:cNvSpPr/>
            <p:nvPr/>
          </p:nvSpPr>
          <p:spPr>
            <a:xfrm>
              <a:off x="8103149" y="1685426"/>
              <a:ext cx="132256" cy="123104"/>
            </a:xfrm>
            <a:custGeom>
              <a:rect b="b" l="l" r="r" t="t"/>
              <a:pathLst>
                <a:path extrusionOk="0" h="3847" w="4133">
                  <a:moveTo>
                    <a:pt x="2037" y="311"/>
                  </a:moveTo>
                  <a:cubicBezTo>
                    <a:pt x="2513" y="311"/>
                    <a:pt x="2953" y="489"/>
                    <a:pt x="3275" y="799"/>
                  </a:cubicBezTo>
                  <a:cubicBezTo>
                    <a:pt x="3596" y="1108"/>
                    <a:pt x="3775" y="1561"/>
                    <a:pt x="3775" y="2049"/>
                  </a:cubicBezTo>
                  <a:cubicBezTo>
                    <a:pt x="3811" y="2263"/>
                    <a:pt x="3763" y="2406"/>
                    <a:pt x="3644" y="2513"/>
                  </a:cubicBezTo>
                  <a:cubicBezTo>
                    <a:pt x="3496" y="2654"/>
                    <a:pt x="3235" y="2695"/>
                    <a:pt x="2963" y="2695"/>
                  </a:cubicBezTo>
                  <a:cubicBezTo>
                    <a:pt x="2776" y="2695"/>
                    <a:pt x="2583" y="2675"/>
                    <a:pt x="2418" y="2656"/>
                  </a:cubicBezTo>
                  <a:cubicBezTo>
                    <a:pt x="2287" y="2644"/>
                    <a:pt x="2156" y="2632"/>
                    <a:pt x="2048" y="2632"/>
                  </a:cubicBezTo>
                  <a:cubicBezTo>
                    <a:pt x="1941" y="2632"/>
                    <a:pt x="1810" y="2644"/>
                    <a:pt x="1679" y="2656"/>
                  </a:cubicBezTo>
                  <a:cubicBezTo>
                    <a:pt x="1511" y="2671"/>
                    <a:pt x="1316" y="2690"/>
                    <a:pt x="1127" y="2690"/>
                  </a:cubicBezTo>
                  <a:cubicBezTo>
                    <a:pt x="861" y="2690"/>
                    <a:pt x="606" y="2652"/>
                    <a:pt x="453" y="2513"/>
                  </a:cubicBezTo>
                  <a:cubicBezTo>
                    <a:pt x="358" y="2406"/>
                    <a:pt x="298" y="2263"/>
                    <a:pt x="298" y="2049"/>
                  </a:cubicBezTo>
                  <a:cubicBezTo>
                    <a:pt x="298" y="1561"/>
                    <a:pt x="477" y="1108"/>
                    <a:pt x="798" y="799"/>
                  </a:cubicBezTo>
                  <a:cubicBezTo>
                    <a:pt x="1132" y="489"/>
                    <a:pt x="1560" y="311"/>
                    <a:pt x="2037" y="311"/>
                  </a:cubicBezTo>
                  <a:close/>
                  <a:moveTo>
                    <a:pt x="2060" y="2954"/>
                  </a:moveTo>
                  <a:cubicBezTo>
                    <a:pt x="2156" y="2954"/>
                    <a:pt x="2287" y="2978"/>
                    <a:pt x="2406" y="2978"/>
                  </a:cubicBezTo>
                  <a:cubicBezTo>
                    <a:pt x="2584" y="2989"/>
                    <a:pt x="2763" y="3001"/>
                    <a:pt x="2953" y="3001"/>
                  </a:cubicBezTo>
                  <a:cubicBezTo>
                    <a:pt x="3060" y="3001"/>
                    <a:pt x="3156" y="3001"/>
                    <a:pt x="3239" y="2989"/>
                  </a:cubicBezTo>
                  <a:lnTo>
                    <a:pt x="3239" y="2989"/>
                  </a:lnTo>
                  <a:cubicBezTo>
                    <a:pt x="3037" y="3335"/>
                    <a:pt x="2644" y="3537"/>
                    <a:pt x="2239" y="3537"/>
                  </a:cubicBezTo>
                  <a:lnTo>
                    <a:pt x="1882" y="3537"/>
                  </a:lnTo>
                  <a:cubicBezTo>
                    <a:pt x="1465" y="3537"/>
                    <a:pt x="1096" y="3335"/>
                    <a:pt x="870" y="2989"/>
                  </a:cubicBezTo>
                  <a:lnTo>
                    <a:pt x="870" y="2989"/>
                  </a:lnTo>
                  <a:cubicBezTo>
                    <a:pt x="979" y="2999"/>
                    <a:pt x="1092" y="3002"/>
                    <a:pt x="1204" y="3002"/>
                  </a:cubicBezTo>
                  <a:cubicBezTo>
                    <a:pt x="1385" y="3002"/>
                    <a:pt x="1565" y="2992"/>
                    <a:pt x="1727" y="2978"/>
                  </a:cubicBezTo>
                  <a:cubicBezTo>
                    <a:pt x="1858" y="2954"/>
                    <a:pt x="1977" y="2954"/>
                    <a:pt x="2060" y="2954"/>
                  </a:cubicBezTo>
                  <a:close/>
                  <a:moveTo>
                    <a:pt x="2060" y="1"/>
                  </a:moveTo>
                  <a:cubicBezTo>
                    <a:pt x="894" y="1"/>
                    <a:pt x="1" y="870"/>
                    <a:pt x="1" y="2049"/>
                  </a:cubicBezTo>
                  <a:cubicBezTo>
                    <a:pt x="1" y="2346"/>
                    <a:pt x="84" y="2573"/>
                    <a:pt x="263" y="2739"/>
                  </a:cubicBezTo>
                  <a:cubicBezTo>
                    <a:pt x="322" y="2799"/>
                    <a:pt x="393" y="2835"/>
                    <a:pt x="477" y="2870"/>
                  </a:cubicBezTo>
                  <a:cubicBezTo>
                    <a:pt x="691" y="3466"/>
                    <a:pt x="1263" y="3847"/>
                    <a:pt x="1882" y="3847"/>
                  </a:cubicBezTo>
                  <a:lnTo>
                    <a:pt x="2239" y="3847"/>
                  </a:lnTo>
                  <a:cubicBezTo>
                    <a:pt x="2870" y="3847"/>
                    <a:pt x="3430" y="3466"/>
                    <a:pt x="3656" y="2870"/>
                  </a:cubicBezTo>
                  <a:cubicBezTo>
                    <a:pt x="3727" y="2835"/>
                    <a:pt x="3811" y="2775"/>
                    <a:pt x="3870" y="2716"/>
                  </a:cubicBezTo>
                  <a:cubicBezTo>
                    <a:pt x="4049" y="2561"/>
                    <a:pt x="4132" y="2335"/>
                    <a:pt x="4132" y="2037"/>
                  </a:cubicBezTo>
                  <a:cubicBezTo>
                    <a:pt x="4132" y="1489"/>
                    <a:pt x="3906" y="953"/>
                    <a:pt x="3525" y="572"/>
                  </a:cubicBezTo>
                  <a:cubicBezTo>
                    <a:pt x="3132" y="203"/>
                    <a:pt x="2620" y="1"/>
                    <a:pt x="2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0" name="Google Shape;18240;p64"/>
            <p:cNvSpPr/>
            <p:nvPr/>
          </p:nvSpPr>
          <p:spPr>
            <a:xfrm>
              <a:off x="8087149" y="1640498"/>
              <a:ext cx="43456" cy="48032"/>
            </a:xfrm>
            <a:custGeom>
              <a:rect b="b" l="l" r="r" t="t"/>
              <a:pathLst>
                <a:path extrusionOk="0" h="1501" w="1358">
                  <a:moveTo>
                    <a:pt x="679" y="0"/>
                  </a:moveTo>
                  <a:cubicBezTo>
                    <a:pt x="298" y="0"/>
                    <a:pt x="1" y="298"/>
                    <a:pt x="1" y="667"/>
                  </a:cubicBezTo>
                  <a:lnTo>
                    <a:pt x="1" y="833"/>
                  </a:lnTo>
                  <a:cubicBezTo>
                    <a:pt x="1" y="1203"/>
                    <a:pt x="298" y="1500"/>
                    <a:pt x="679" y="1500"/>
                  </a:cubicBezTo>
                  <a:cubicBezTo>
                    <a:pt x="1048" y="1500"/>
                    <a:pt x="1346" y="1203"/>
                    <a:pt x="1346" y="833"/>
                  </a:cubicBezTo>
                  <a:lnTo>
                    <a:pt x="1346" y="691"/>
                  </a:lnTo>
                  <a:cubicBezTo>
                    <a:pt x="1358" y="595"/>
                    <a:pt x="1286" y="524"/>
                    <a:pt x="1191" y="524"/>
                  </a:cubicBezTo>
                  <a:cubicBezTo>
                    <a:pt x="1108" y="524"/>
                    <a:pt x="1036" y="595"/>
                    <a:pt x="1036" y="691"/>
                  </a:cubicBezTo>
                  <a:lnTo>
                    <a:pt x="1036" y="845"/>
                  </a:lnTo>
                  <a:cubicBezTo>
                    <a:pt x="1036" y="1048"/>
                    <a:pt x="870" y="1203"/>
                    <a:pt x="679" y="1203"/>
                  </a:cubicBezTo>
                  <a:cubicBezTo>
                    <a:pt x="477" y="1203"/>
                    <a:pt x="322" y="1036"/>
                    <a:pt x="322" y="845"/>
                  </a:cubicBezTo>
                  <a:lnTo>
                    <a:pt x="322" y="691"/>
                  </a:lnTo>
                  <a:cubicBezTo>
                    <a:pt x="322" y="488"/>
                    <a:pt x="477" y="333"/>
                    <a:pt x="679" y="333"/>
                  </a:cubicBezTo>
                  <a:cubicBezTo>
                    <a:pt x="763" y="333"/>
                    <a:pt x="834" y="250"/>
                    <a:pt x="834" y="167"/>
                  </a:cubicBezTo>
                  <a:cubicBezTo>
                    <a:pt x="834" y="71"/>
                    <a:pt x="763"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1" name="Google Shape;18241;p64"/>
            <p:cNvSpPr/>
            <p:nvPr/>
          </p:nvSpPr>
          <p:spPr>
            <a:xfrm>
              <a:off x="8207149" y="1640498"/>
              <a:ext cx="43104" cy="48032"/>
            </a:xfrm>
            <a:custGeom>
              <a:rect b="b" l="l" r="r" t="t"/>
              <a:pathLst>
                <a:path extrusionOk="0" h="1501" w="1347">
                  <a:moveTo>
                    <a:pt x="680" y="0"/>
                  </a:moveTo>
                  <a:cubicBezTo>
                    <a:pt x="299" y="0"/>
                    <a:pt x="1" y="298"/>
                    <a:pt x="1" y="667"/>
                  </a:cubicBezTo>
                  <a:lnTo>
                    <a:pt x="1" y="833"/>
                  </a:lnTo>
                  <a:cubicBezTo>
                    <a:pt x="1" y="1203"/>
                    <a:pt x="299" y="1500"/>
                    <a:pt x="680" y="1500"/>
                  </a:cubicBezTo>
                  <a:cubicBezTo>
                    <a:pt x="1049" y="1500"/>
                    <a:pt x="1346" y="1203"/>
                    <a:pt x="1346" y="833"/>
                  </a:cubicBezTo>
                  <a:lnTo>
                    <a:pt x="1346" y="691"/>
                  </a:lnTo>
                  <a:cubicBezTo>
                    <a:pt x="1346" y="595"/>
                    <a:pt x="1287" y="524"/>
                    <a:pt x="1192" y="524"/>
                  </a:cubicBezTo>
                  <a:cubicBezTo>
                    <a:pt x="1108" y="524"/>
                    <a:pt x="1037" y="595"/>
                    <a:pt x="1037" y="691"/>
                  </a:cubicBezTo>
                  <a:lnTo>
                    <a:pt x="1037" y="845"/>
                  </a:lnTo>
                  <a:cubicBezTo>
                    <a:pt x="1037" y="1048"/>
                    <a:pt x="870" y="1203"/>
                    <a:pt x="680" y="1203"/>
                  </a:cubicBezTo>
                  <a:cubicBezTo>
                    <a:pt x="477" y="1203"/>
                    <a:pt x="311" y="1036"/>
                    <a:pt x="311" y="845"/>
                  </a:cubicBezTo>
                  <a:lnTo>
                    <a:pt x="311" y="691"/>
                  </a:lnTo>
                  <a:cubicBezTo>
                    <a:pt x="311" y="488"/>
                    <a:pt x="477" y="333"/>
                    <a:pt x="680" y="333"/>
                  </a:cubicBezTo>
                  <a:cubicBezTo>
                    <a:pt x="763" y="333"/>
                    <a:pt x="834" y="250"/>
                    <a:pt x="834" y="167"/>
                  </a:cubicBezTo>
                  <a:cubicBezTo>
                    <a:pt x="834" y="71"/>
                    <a:pt x="763"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42" name="Google Shape;18242;p64"/>
          <p:cNvGrpSpPr/>
          <p:nvPr/>
        </p:nvGrpSpPr>
        <p:grpSpPr>
          <a:xfrm>
            <a:off x="3020176" y="1599130"/>
            <a:ext cx="347872" cy="303904"/>
            <a:chOff x="3048045" y="1522930"/>
            <a:chExt cx="347872" cy="303904"/>
          </a:xfrm>
        </p:grpSpPr>
        <p:sp>
          <p:nvSpPr>
            <p:cNvPr id="18243" name="Google Shape;18243;p64"/>
            <p:cNvSpPr/>
            <p:nvPr/>
          </p:nvSpPr>
          <p:spPr>
            <a:xfrm>
              <a:off x="3137965" y="1548658"/>
              <a:ext cx="10688" cy="13760"/>
            </a:xfrm>
            <a:custGeom>
              <a:rect b="b" l="l" r="r" t="t"/>
              <a:pathLst>
                <a:path extrusionOk="0" h="430" w="334">
                  <a:moveTo>
                    <a:pt x="167" y="1"/>
                  </a:moveTo>
                  <a:cubicBezTo>
                    <a:pt x="72" y="1"/>
                    <a:pt x="0" y="72"/>
                    <a:pt x="0" y="167"/>
                  </a:cubicBezTo>
                  <a:lnTo>
                    <a:pt x="0" y="263"/>
                  </a:lnTo>
                  <a:cubicBezTo>
                    <a:pt x="0" y="358"/>
                    <a:pt x="72" y="429"/>
                    <a:pt x="167" y="429"/>
                  </a:cubicBezTo>
                  <a:cubicBezTo>
                    <a:pt x="262" y="429"/>
                    <a:pt x="334" y="358"/>
                    <a:pt x="334" y="263"/>
                  </a:cubicBezTo>
                  <a:lnTo>
                    <a:pt x="334" y="167"/>
                  </a:lnTo>
                  <a:cubicBezTo>
                    <a:pt x="310"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244" name="Google Shape;18244;p64"/>
            <p:cNvGrpSpPr/>
            <p:nvPr/>
          </p:nvGrpSpPr>
          <p:grpSpPr>
            <a:xfrm>
              <a:off x="3048045" y="1522930"/>
              <a:ext cx="347872" cy="303904"/>
              <a:chOff x="3048045" y="1522930"/>
              <a:chExt cx="347872" cy="303904"/>
            </a:xfrm>
          </p:grpSpPr>
          <p:sp>
            <p:nvSpPr>
              <p:cNvPr id="18245" name="Google Shape;18245;p64"/>
              <p:cNvSpPr/>
              <p:nvPr/>
            </p:nvSpPr>
            <p:spPr>
              <a:xfrm>
                <a:off x="3048045" y="1522930"/>
                <a:ext cx="347872" cy="303904"/>
              </a:xfrm>
              <a:custGeom>
                <a:rect b="b" l="l" r="r" t="t"/>
                <a:pathLst>
                  <a:path extrusionOk="0" h="9497" w="10871">
                    <a:moveTo>
                      <a:pt x="5752" y="4495"/>
                    </a:moveTo>
                    <a:cubicBezTo>
                      <a:pt x="6093" y="4495"/>
                      <a:pt x="6440" y="4510"/>
                      <a:pt x="6775" y="4543"/>
                    </a:cubicBezTo>
                    <a:cubicBezTo>
                      <a:pt x="6680" y="4674"/>
                      <a:pt x="6597" y="4817"/>
                      <a:pt x="6513" y="4972"/>
                    </a:cubicBezTo>
                    <a:cubicBezTo>
                      <a:pt x="6229" y="4945"/>
                      <a:pt x="5949" y="4933"/>
                      <a:pt x="5681" y="4933"/>
                    </a:cubicBezTo>
                    <a:cubicBezTo>
                      <a:pt x="5354" y="4933"/>
                      <a:pt x="5044" y="4951"/>
                      <a:pt x="4763" y="4984"/>
                    </a:cubicBezTo>
                    <a:cubicBezTo>
                      <a:pt x="4834" y="4841"/>
                      <a:pt x="4918" y="4674"/>
                      <a:pt x="4977" y="4519"/>
                    </a:cubicBezTo>
                    <a:cubicBezTo>
                      <a:pt x="5227" y="4504"/>
                      <a:pt x="5488" y="4495"/>
                      <a:pt x="5752" y="4495"/>
                    </a:cubicBezTo>
                    <a:close/>
                    <a:moveTo>
                      <a:pt x="5644" y="5242"/>
                    </a:moveTo>
                    <a:cubicBezTo>
                      <a:pt x="5874" y="5242"/>
                      <a:pt x="6115" y="5252"/>
                      <a:pt x="6358" y="5269"/>
                    </a:cubicBezTo>
                    <a:lnTo>
                      <a:pt x="6085" y="5853"/>
                    </a:lnTo>
                    <a:cubicBezTo>
                      <a:pt x="5751" y="6579"/>
                      <a:pt x="5418" y="7282"/>
                      <a:pt x="4930" y="7639"/>
                    </a:cubicBezTo>
                    <a:cubicBezTo>
                      <a:pt x="4811" y="7722"/>
                      <a:pt x="4680" y="7794"/>
                      <a:pt x="4561" y="7877"/>
                    </a:cubicBezTo>
                    <a:cubicBezTo>
                      <a:pt x="4525" y="7853"/>
                      <a:pt x="4501" y="7841"/>
                      <a:pt x="4477" y="7829"/>
                    </a:cubicBezTo>
                    <a:cubicBezTo>
                      <a:pt x="4120" y="7555"/>
                      <a:pt x="3989" y="7246"/>
                      <a:pt x="4049" y="6805"/>
                    </a:cubicBezTo>
                    <a:cubicBezTo>
                      <a:pt x="4108" y="6389"/>
                      <a:pt x="4334" y="5889"/>
                      <a:pt x="4596" y="5329"/>
                    </a:cubicBezTo>
                    <a:cubicBezTo>
                      <a:pt x="4895" y="5269"/>
                      <a:pt x="5255" y="5242"/>
                      <a:pt x="5644" y="5242"/>
                    </a:cubicBezTo>
                    <a:close/>
                    <a:moveTo>
                      <a:pt x="2060" y="6412"/>
                    </a:moveTo>
                    <a:lnTo>
                      <a:pt x="2060" y="6412"/>
                    </a:lnTo>
                    <a:cubicBezTo>
                      <a:pt x="2036" y="6948"/>
                      <a:pt x="2096" y="7460"/>
                      <a:pt x="2322" y="7936"/>
                    </a:cubicBezTo>
                    <a:cubicBezTo>
                      <a:pt x="2132" y="7794"/>
                      <a:pt x="1977" y="7615"/>
                      <a:pt x="1905" y="7413"/>
                    </a:cubicBezTo>
                    <a:cubicBezTo>
                      <a:pt x="1763" y="6984"/>
                      <a:pt x="1858" y="6662"/>
                      <a:pt x="2060" y="6412"/>
                    </a:cubicBezTo>
                    <a:close/>
                    <a:moveTo>
                      <a:pt x="7370" y="5400"/>
                    </a:moveTo>
                    <a:cubicBezTo>
                      <a:pt x="8251" y="5579"/>
                      <a:pt x="8918" y="5900"/>
                      <a:pt x="9121" y="6281"/>
                    </a:cubicBezTo>
                    <a:cubicBezTo>
                      <a:pt x="9192" y="6424"/>
                      <a:pt x="9216" y="6555"/>
                      <a:pt x="9156" y="6710"/>
                    </a:cubicBezTo>
                    <a:cubicBezTo>
                      <a:pt x="9025" y="7067"/>
                      <a:pt x="8561" y="7389"/>
                      <a:pt x="7859" y="7663"/>
                    </a:cubicBezTo>
                    <a:cubicBezTo>
                      <a:pt x="7335" y="7853"/>
                      <a:pt x="6727" y="7984"/>
                      <a:pt x="6144" y="8032"/>
                    </a:cubicBezTo>
                    <a:cubicBezTo>
                      <a:pt x="6704" y="7377"/>
                      <a:pt x="6954" y="6615"/>
                      <a:pt x="7192" y="5924"/>
                    </a:cubicBezTo>
                    <a:cubicBezTo>
                      <a:pt x="7251" y="5746"/>
                      <a:pt x="7311" y="5567"/>
                      <a:pt x="7370" y="5400"/>
                    </a:cubicBezTo>
                    <a:close/>
                    <a:moveTo>
                      <a:pt x="3407" y="319"/>
                    </a:moveTo>
                    <a:cubicBezTo>
                      <a:pt x="3697" y="319"/>
                      <a:pt x="3980" y="376"/>
                      <a:pt x="4239" y="495"/>
                    </a:cubicBezTo>
                    <a:cubicBezTo>
                      <a:pt x="4989" y="828"/>
                      <a:pt x="5346" y="1590"/>
                      <a:pt x="5203" y="2591"/>
                    </a:cubicBezTo>
                    <a:cubicBezTo>
                      <a:pt x="5084" y="3543"/>
                      <a:pt x="4692" y="4388"/>
                      <a:pt x="4334" y="5150"/>
                    </a:cubicBezTo>
                    <a:cubicBezTo>
                      <a:pt x="4049" y="5746"/>
                      <a:pt x="3810" y="6270"/>
                      <a:pt x="3739" y="6746"/>
                    </a:cubicBezTo>
                    <a:cubicBezTo>
                      <a:pt x="3656" y="7258"/>
                      <a:pt x="3822" y="7675"/>
                      <a:pt x="4227" y="8008"/>
                    </a:cubicBezTo>
                    <a:cubicBezTo>
                      <a:pt x="4060" y="8067"/>
                      <a:pt x="3894" y="8127"/>
                      <a:pt x="3739" y="8151"/>
                    </a:cubicBezTo>
                    <a:cubicBezTo>
                      <a:pt x="3644" y="8032"/>
                      <a:pt x="3584" y="7913"/>
                      <a:pt x="3525" y="7817"/>
                    </a:cubicBezTo>
                    <a:cubicBezTo>
                      <a:pt x="3498" y="7754"/>
                      <a:pt x="3436" y="7725"/>
                      <a:pt x="3377" y="7725"/>
                    </a:cubicBezTo>
                    <a:cubicBezTo>
                      <a:pt x="3358" y="7725"/>
                      <a:pt x="3340" y="7728"/>
                      <a:pt x="3322" y="7734"/>
                    </a:cubicBezTo>
                    <a:cubicBezTo>
                      <a:pt x="3239" y="7782"/>
                      <a:pt x="3215" y="7865"/>
                      <a:pt x="3239" y="7948"/>
                    </a:cubicBezTo>
                    <a:cubicBezTo>
                      <a:pt x="3287" y="8032"/>
                      <a:pt x="3334" y="8115"/>
                      <a:pt x="3382" y="8186"/>
                    </a:cubicBezTo>
                    <a:cubicBezTo>
                      <a:pt x="3179" y="8186"/>
                      <a:pt x="2989" y="8163"/>
                      <a:pt x="2810" y="8127"/>
                    </a:cubicBezTo>
                    <a:cubicBezTo>
                      <a:pt x="2025" y="6984"/>
                      <a:pt x="2453" y="5353"/>
                      <a:pt x="2846" y="3912"/>
                    </a:cubicBezTo>
                    <a:cubicBezTo>
                      <a:pt x="2977" y="3412"/>
                      <a:pt x="3108" y="2924"/>
                      <a:pt x="3179" y="2483"/>
                    </a:cubicBezTo>
                    <a:cubicBezTo>
                      <a:pt x="3572" y="2412"/>
                      <a:pt x="3918" y="2305"/>
                      <a:pt x="4120" y="2233"/>
                    </a:cubicBezTo>
                    <a:lnTo>
                      <a:pt x="4120" y="2555"/>
                    </a:lnTo>
                    <a:cubicBezTo>
                      <a:pt x="4120" y="2650"/>
                      <a:pt x="4180" y="2722"/>
                      <a:pt x="4275" y="2722"/>
                    </a:cubicBezTo>
                    <a:cubicBezTo>
                      <a:pt x="4358" y="2722"/>
                      <a:pt x="4418" y="2650"/>
                      <a:pt x="4430" y="2579"/>
                    </a:cubicBezTo>
                    <a:cubicBezTo>
                      <a:pt x="4453" y="2376"/>
                      <a:pt x="4430" y="2186"/>
                      <a:pt x="4418" y="1995"/>
                    </a:cubicBezTo>
                    <a:cubicBezTo>
                      <a:pt x="4418" y="1948"/>
                      <a:pt x="4394" y="1900"/>
                      <a:pt x="4346" y="1876"/>
                    </a:cubicBezTo>
                    <a:cubicBezTo>
                      <a:pt x="4320" y="1857"/>
                      <a:pt x="4294" y="1848"/>
                      <a:pt x="4270" y="1848"/>
                    </a:cubicBezTo>
                    <a:cubicBezTo>
                      <a:pt x="4250" y="1848"/>
                      <a:pt x="4231" y="1854"/>
                      <a:pt x="4215" y="1864"/>
                    </a:cubicBezTo>
                    <a:cubicBezTo>
                      <a:pt x="4215" y="1864"/>
                      <a:pt x="3656" y="2079"/>
                      <a:pt x="3084" y="2174"/>
                    </a:cubicBezTo>
                    <a:cubicBezTo>
                      <a:pt x="2919" y="2202"/>
                      <a:pt x="2741" y="2221"/>
                      <a:pt x="2569" y="2221"/>
                    </a:cubicBezTo>
                    <a:cubicBezTo>
                      <a:pt x="2307" y="2221"/>
                      <a:pt x="2059" y="2177"/>
                      <a:pt x="1894" y="2055"/>
                    </a:cubicBezTo>
                    <a:lnTo>
                      <a:pt x="1953" y="2055"/>
                    </a:lnTo>
                    <a:cubicBezTo>
                      <a:pt x="1973" y="2055"/>
                      <a:pt x="1992" y="2056"/>
                      <a:pt x="2012" y="2056"/>
                    </a:cubicBezTo>
                    <a:cubicBezTo>
                      <a:pt x="2431" y="2056"/>
                      <a:pt x="2946" y="1937"/>
                      <a:pt x="3537" y="1709"/>
                    </a:cubicBezTo>
                    <a:cubicBezTo>
                      <a:pt x="3620" y="1686"/>
                      <a:pt x="3656" y="1590"/>
                      <a:pt x="3632" y="1507"/>
                    </a:cubicBezTo>
                    <a:cubicBezTo>
                      <a:pt x="3614" y="1434"/>
                      <a:pt x="3554" y="1403"/>
                      <a:pt x="3489" y="1403"/>
                    </a:cubicBezTo>
                    <a:cubicBezTo>
                      <a:pt x="3469" y="1403"/>
                      <a:pt x="3449" y="1406"/>
                      <a:pt x="3429" y="1412"/>
                    </a:cubicBezTo>
                    <a:cubicBezTo>
                      <a:pt x="2837" y="1644"/>
                      <a:pt x="2361" y="1735"/>
                      <a:pt x="2013" y="1735"/>
                    </a:cubicBezTo>
                    <a:cubicBezTo>
                      <a:pt x="1683" y="1735"/>
                      <a:pt x="1469" y="1653"/>
                      <a:pt x="1382" y="1531"/>
                    </a:cubicBezTo>
                    <a:cubicBezTo>
                      <a:pt x="1298" y="1412"/>
                      <a:pt x="1382" y="1293"/>
                      <a:pt x="1429" y="1245"/>
                    </a:cubicBezTo>
                    <a:cubicBezTo>
                      <a:pt x="1975" y="648"/>
                      <a:pt x="2712" y="319"/>
                      <a:pt x="3407" y="319"/>
                    </a:cubicBezTo>
                    <a:close/>
                    <a:moveTo>
                      <a:pt x="7716" y="4674"/>
                    </a:moveTo>
                    <a:cubicBezTo>
                      <a:pt x="8549" y="4817"/>
                      <a:pt x="9240" y="5055"/>
                      <a:pt x="9752" y="5353"/>
                    </a:cubicBezTo>
                    <a:cubicBezTo>
                      <a:pt x="10121" y="5567"/>
                      <a:pt x="10549" y="5924"/>
                      <a:pt x="10549" y="6412"/>
                    </a:cubicBezTo>
                    <a:cubicBezTo>
                      <a:pt x="10549" y="6889"/>
                      <a:pt x="10287" y="7365"/>
                      <a:pt x="9775" y="7782"/>
                    </a:cubicBezTo>
                    <a:cubicBezTo>
                      <a:pt x="9168" y="8270"/>
                      <a:pt x="8263" y="8663"/>
                      <a:pt x="7204" y="8877"/>
                    </a:cubicBezTo>
                    <a:cubicBezTo>
                      <a:pt x="6612" y="8997"/>
                      <a:pt x="6014" y="9062"/>
                      <a:pt x="5455" y="9062"/>
                    </a:cubicBezTo>
                    <a:cubicBezTo>
                      <a:pt x="5237" y="9062"/>
                      <a:pt x="5026" y="9052"/>
                      <a:pt x="4822" y="9032"/>
                    </a:cubicBezTo>
                    <a:cubicBezTo>
                      <a:pt x="4894" y="9008"/>
                      <a:pt x="4977" y="8960"/>
                      <a:pt x="5049" y="8925"/>
                    </a:cubicBezTo>
                    <a:cubicBezTo>
                      <a:pt x="5358" y="8758"/>
                      <a:pt x="5608" y="8579"/>
                      <a:pt x="5835" y="8389"/>
                    </a:cubicBezTo>
                    <a:cubicBezTo>
                      <a:pt x="6549" y="8365"/>
                      <a:pt x="7335" y="8210"/>
                      <a:pt x="7990" y="7972"/>
                    </a:cubicBezTo>
                    <a:cubicBezTo>
                      <a:pt x="8549" y="7770"/>
                      <a:pt x="9264" y="7413"/>
                      <a:pt x="9466" y="6841"/>
                    </a:cubicBezTo>
                    <a:cubicBezTo>
                      <a:pt x="9561" y="6603"/>
                      <a:pt x="9537" y="6365"/>
                      <a:pt x="9406" y="6139"/>
                    </a:cubicBezTo>
                    <a:cubicBezTo>
                      <a:pt x="9156" y="5698"/>
                      <a:pt x="8442" y="5305"/>
                      <a:pt x="7489" y="5115"/>
                    </a:cubicBezTo>
                    <a:cubicBezTo>
                      <a:pt x="7549" y="4972"/>
                      <a:pt x="7620" y="4817"/>
                      <a:pt x="7716" y="4674"/>
                    </a:cubicBezTo>
                    <a:close/>
                    <a:moveTo>
                      <a:pt x="7870" y="3888"/>
                    </a:moveTo>
                    <a:lnTo>
                      <a:pt x="7870" y="3888"/>
                    </a:lnTo>
                    <a:cubicBezTo>
                      <a:pt x="7335" y="4365"/>
                      <a:pt x="7120" y="5055"/>
                      <a:pt x="6858" y="5805"/>
                    </a:cubicBezTo>
                    <a:cubicBezTo>
                      <a:pt x="6501" y="6865"/>
                      <a:pt x="6144" y="7948"/>
                      <a:pt x="4858" y="8615"/>
                    </a:cubicBezTo>
                    <a:cubicBezTo>
                      <a:pt x="4221" y="8982"/>
                      <a:pt x="3593" y="9144"/>
                      <a:pt x="3002" y="9144"/>
                    </a:cubicBezTo>
                    <a:cubicBezTo>
                      <a:pt x="2941" y="9144"/>
                      <a:pt x="2882" y="9142"/>
                      <a:pt x="2822" y="9139"/>
                    </a:cubicBezTo>
                    <a:cubicBezTo>
                      <a:pt x="2286" y="9091"/>
                      <a:pt x="1822" y="8901"/>
                      <a:pt x="1441" y="8556"/>
                    </a:cubicBezTo>
                    <a:cubicBezTo>
                      <a:pt x="1143" y="8270"/>
                      <a:pt x="953" y="7913"/>
                      <a:pt x="870" y="7532"/>
                    </a:cubicBezTo>
                    <a:cubicBezTo>
                      <a:pt x="774" y="7127"/>
                      <a:pt x="822" y="6722"/>
                      <a:pt x="989" y="6341"/>
                    </a:cubicBezTo>
                    <a:cubicBezTo>
                      <a:pt x="1179" y="5912"/>
                      <a:pt x="1632" y="5460"/>
                      <a:pt x="2203" y="5162"/>
                    </a:cubicBezTo>
                    <a:lnTo>
                      <a:pt x="2203" y="5162"/>
                    </a:lnTo>
                    <a:cubicBezTo>
                      <a:pt x="2155" y="5400"/>
                      <a:pt x="2120" y="5639"/>
                      <a:pt x="2084" y="5877"/>
                    </a:cubicBezTo>
                    <a:cubicBezTo>
                      <a:pt x="1739" y="6210"/>
                      <a:pt x="1346" y="6722"/>
                      <a:pt x="1596" y="7496"/>
                    </a:cubicBezTo>
                    <a:cubicBezTo>
                      <a:pt x="1727" y="7913"/>
                      <a:pt x="2096" y="8246"/>
                      <a:pt x="2596" y="8413"/>
                    </a:cubicBezTo>
                    <a:cubicBezTo>
                      <a:pt x="2810" y="8484"/>
                      <a:pt x="3037" y="8508"/>
                      <a:pt x="3275" y="8508"/>
                    </a:cubicBezTo>
                    <a:cubicBezTo>
                      <a:pt x="3870" y="8508"/>
                      <a:pt x="4525" y="8294"/>
                      <a:pt x="5096" y="7877"/>
                    </a:cubicBezTo>
                    <a:cubicBezTo>
                      <a:pt x="5656" y="7460"/>
                      <a:pt x="6013" y="6698"/>
                      <a:pt x="6358" y="5948"/>
                    </a:cubicBezTo>
                    <a:cubicBezTo>
                      <a:pt x="6775" y="5079"/>
                      <a:pt x="7156" y="4222"/>
                      <a:pt x="7870" y="3888"/>
                    </a:cubicBezTo>
                    <a:close/>
                    <a:moveTo>
                      <a:pt x="3412" y="0"/>
                    </a:moveTo>
                    <a:cubicBezTo>
                      <a:pt x="3196" y="0"/>
                      <a:pt x="2974" y="30"/>
                      <a:pt x="2751" y="90"/>
                    </a:cubicBezTo>
                    <a:cubicBezTo>
                      <a:pt x="2155" y="233"/>
                      <a:pt x="1620" y="566"/>
                      <a:pt x="1179" y="1043"/>
                    </a:cubicBezTo>
                    <a:cubicBezTo>
                      <a:pt x="989" y="1245"/>
                      <a:pt x="953" y="1519"/>
                      <a:pt x="1108" y="1721"/>
                    </a:cubicBezTo>
                    <a:cubicBezTo>
                      <a:pt x="1143" y="1781"/>
                      <a:pt x="1191" y="1840"/>
                      <a:pt x="1263" y="1888"/>
                    </a:cubicBezTo>
                    <a:lnTo>
                      <a:pt x="631" y="2352"/>
                    </a:lnTo>
                    <a:lnTo>
                      <a:pt x="167" y="2352"/>
                    </a:lnTo>
                    <a:cubicBezTo>
                      <a:pt x="72" y="2352"/>
                      <a:pt x="0" y="2424"/>
                      <a:pt x="0" y="2519"/>
                    </a:cubicBezTo>
                    <a:cubicBezTo>
                      <a:pt x="0" y="2602"/>
                      <a:pt x="72" y="2674"/>
                      <a:pt x="167" y="2674"/>
                    </a:cubicBezTo>
                    <a:lnTo>
                      <a:pt x="453" y="2674"/>
                    </a:lnTo>
                    <a:lnTo>
                      <a:pt x="346" y="2972"/>
                    </a:lnTo>
                    <a:cubicBezTo>
                      <a:pt x="310" y="3067"/>
                      <a:pt x="358" y="3150"/>
                      <a:pt x="453" y="3186"/>
                    </a:cubicBezTo>
                    <a:cubicBezTo>
                      <a:pt x="465" y="3186"/>
                      <a:pt x="477" y="3198"/>
                      <a:pt x="489" y="3198"/>
                    </a:cubicBezTo>
                    <a:cubicBezTo>
                      <a:pt x="548" y="3198"/>
                      <a:pt x="631" y="3150"/>
                      <a:pt x="643" y="3091"/>
                    </a:cubicBezTo>
                    <a:lnTo>
                      <a:pt x="786" y="2638"/>
                    </a:lnTo>
                    <a:lnTo>
                      <a:pt x="1477" y="2138"/>
                    </a:lnTo>
                    <a:cubicBezTo>
                      <a:pt x="1710" y="2468"/>
                      <a:pt x="2125" y="2569"/>
                      <a:pt x="2548" y="2569"/>
                    </a:cubicBezTo>
                    <a:cubicBezTo>
                      <a:pt x="2644" y="2569"/>
                      <a:pt x="2740" y="2564"/>
                      <a:pt x="2834" y="2555"/>
                    </a:cubicBezTo>
                    <a:lnTo>
                      <a:pt x="2834" y="2555"/>
                    </a:lnTo>
                    <a:cubicBezTo>
                      <a:pt x="2751" y="2960"/>
                      <a:pt x="2632" y="3412"/>
                      <a:pt x="2513" y="3865"/>
                    </a:cubicBezTo>
                    <a:cubicBezTo>
                      <a:pt x="2441" y="4186"/>
                      <a:pt x="2358" y="4496"/>
                      <a:pt x="2275" y="4805"/>
                    </a:cubicBezTo>
                    <a:cubicBezTo>
                      <a:pt x="1548" y="5138"/>
                      <a:pt x="929" y="5686"/>
                      <a:pt x="691" y="6246"/>
                    </a:cubicBezTo>
                    <a:cubicBezTo>
                      <a:pt x="489" y="6686"/>
                      <a:pt x="441" y="7174"/>
                      <a:pt x="548" y="7639"/>
                    </a:cubicBezTo>
                    <a:cubicBezTo>
                      <a:pt x="655" y="8091"/>
                      <a:pt x="882" y="8508"/>
                      <a:pt x="1227" y="8829"/>
                    </a:cubicBezTo>
                    <a:cubicBezTo>
                      <a:pt x="1632" y="9210"/>
                      <a:pt x="2179" y="9437"/>
                      <a:pt x="2798" y="9484"/>
                    </a:cubicBezTo>
                    <a:cubicBezTo>
                      <a:pt x="2870" y="9484"/>
                      <a:pt x="2953" y="9496"/>
                      <a:pt x="3025" y="9496"/>
                    </a:cubicBezTo>
                    <a:cubicBezTo>
                      <a:pt x="3406" y="9496"/>
                      <a:pt x="3799" y="9425"/>
                      <a:pt x="4215" y="9282"/>
                    </a:cubicBezTo>
                    <a:cubicBezTo>
                      <a:pt x="4596" y="9365"/>
                      <a:pt x="5037" y="9401"/>
                      <a:pt x="5489" y="9401"/>
                    </a:cubicBezTo>
                    <a:cubicBezTo>
                      <a:pt x="6061" y="9401"/>
                      <a:pt x="6668" y="9341"/>
                      <a:pt x="7251" y="9222"/>
                    </a:cubicBezTo>
                    <a:cubicBezTo>
                      <a:pt x="8371" y="9008"/>
                      <a:pt x="9323" y="8591"/>
                      <a:pt x="9978" y="8067"/>
                    </a:cubicBezTo>
                    <a:cubicBezTo>
                      <a:pt x="10573" y="7591"/>
                      <a:pt x="10871" y="7008"/>
                      <a:pt x="10871" y="6412"/>
                    </a:cubicBezTo>
                    <a:cubicBezTo>
                      <a:pt x="10871" y="5472"/>
                      <a:pt x="9764" y="4734"/>
                      <a:pt x="7906" y="4376"/>
                    </a:cubicBezTo>
                    <a:cubicBezTo>
                      <a:pt x="8109" y="4103"/>
                      <a:pt x="8394" y="3900"/>
                      <a:pt x="8787" y="3769"/>
                    </a:cubicBezTo>
                    <a:cubicBezTo>
                      <a:pt x="8871" y="3734"/>
                      <a:pt x="8918" y="3650"/>
                      <a:pt x="8883" y="3555"/>
                    </a:cubicBezTo>
                    <a:cubicBezTo>
                      <a:pt x="8871" y="3495"/>
                      <a:pt x="8811" y="3448"/>
                      <a:pt x="8740" y="3448"/>
                    </a:cubicBezTo>
                    <a:cubicBezTo>
                      <a:pt x="8698" y="3446"/>
                      <a:pt x="8657" y="3444"/>
                      <a:pt x="8616" y="3444"/>
                    </a:cubicBezTo>
                    <a:cubicBezTo>
                      <a:pt x="8002" y="3444"/>
                      <a:pt x="7472" y="3695"/>
                      <a:pt x="7037" y="4186"/>
                    </a:cubicBezTo>
                    <a:cubicBezTo>
                      <a:pt x="7025" y="4198"/>
                      <a:pt x="7013" y="4210"/>
                      <a:pt x="7001" y="4246"/>
                    </a:cubicBezTo>
                    <a:cubicBezTo>
                      <a:pt x="6574" y="4205"/>
                      <a:pt x="6141" y="4176"/>
                      <a:pt x="5714" y="4176"/>
                    </a:cubicBezTo>
                    <a:cubicBezTo>
                      <a:pt x="5511" y="4176"/>
                      <a:pt x="5308" y="4183"/>
                      <a:pt x="5108" y="4198"/>
                    </a:cubicBezTo>
                    <a:cubicBezTo>
                      <a:pt x="5299" y="3698"/>
                      <a:pt x="5454" y="3198"/>
                      <a:pt x="5525" y="2626"/>
                    </a:cubicBezTo>
                    <a:cubicBezTo>
                      <a:pt x="5596" y="2031"/>
                      <a:pt x="5525" y="1531"/>
                      <a:pt x="5299" y="1102"/>
                    </a:cubicBezTo>
                    <a:cubicBezTo>
                      <a:pt x="5096" y="697"/>
                      <a:pt x="4775" y="400"/>
                      <a:pt x="4358" y="209"/>
                    </a:cubicBezTo>
                    <a:cubicBezTo>
                      <a:pt x="4068" y="72"/>
                      <a:pt x="3748" y="0"/>
                      <a:pt x="34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6" name="Google Shape;18246;p64"/>
              <p:cNvSpPr/>
              <p:nvPr/>
            </p:nvSpPr>
            <p:spPr>
              <a:xfrm>
                <a:off x="3139117" y="1621010"/>
                <a:ext cx="49152" cy="137600"/>
              </a:xfrm>
              <a:custGeom>
                <a:rect b="b" l="l" r="r" t="t"/>
                <a:pathLst>
                  <a:path extrusionOk="0" h="4300" w="1536">
                    <a:moveTo>
                      <a:pt x="1360" y="0"/>
                    </a:moveTo>
                    <a:cubicBezTo>
                      <a:pt x="1284" y="0"/>
                      <a:pt x="1212" y="56"/>
                      <a:pt x="1191" y="121"/>
                    </a:cubicBezTo>
                    <a:cubicBezTo>
                      <a:pt x="1072" y="669"/>
                      <a:pt x="857" y="1192"/>
                      <a:pt x="655" y="1692"/>
                    </a:cubicBezTo>
                    <a:cubicBezTo>
                      <a:pt x="310" y="2526"/>
                      <a:pt x="0" y="3336"/>
                      <a:pt x="119" y="4169"/>
                    </a:cubicBezTo>
                    <a:cubicBezTo>
                      <a:pt x="131" y="4240"/>
                      <a:pt x="191" y="4300"/>
                      <a:pt x="286" y="4300"/>
                    </a:cubicBezTo>
                    <a:lnTo>
                      <a:pt x="310" y="4300"/>
                    </a:lnTo>
                    <a:cubicBezTo>
                      <a:pt x="405" y="4288"/>
                      <a:pt x="464" y="4217"/>
                      <a:pt x="441" y="4121"/>
                    </a:cubicBezTo>
                    <a:cubicBezTo>
                      <a:pt x="322" y="3383"/>
                      <a:pt x="643" y="2621"/>
                      <a:pt x="953" y="1835"/>
                    </a:cubicBezTo>
                    <a:cubicBezTo>
                      <a:pt x="1155" y="1311"/>
                      <a:pt x="1381" y="776"/>
                      <a:pt x="1500" y="192"/>
                    </a:cubicBezTo>
                    <a:cubicBezTo>
                      <a:pt x="1536" y="109"/>
                      <a:pt x="1476" y="14"/>
                      <a:pt x="1381" y="2"/>
                    </a:cubicBezTo>
                    <a:cubicBezTo>
                      <a:pt x="1374" y="1"/>
                      <a:pt x="1367" y="0"/>
                      <a:pt x="13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8247" name="Google Shape;18247;p64"/>
          <p:cNvGrpSpPr/>
          <p:nvPr/>
        </p:nvGrpSpPr>
        <p:grpSpPr>
          <a:xfrm>
            <a:off x="1105264" y="3428122"/>
            <a:ext cx="313984" cy="358560"/>
            <a:chOff x="1133133" y="3351922"/>
            <a:chExt cx="313984" cy="358560"/>
          </a:xfrm>
        </p:grpSpPr>
        <p:sp>
          <p:nvSpPr>
            <p:cNvPr id="18248" name="Google Shape;18248;p64"/>
            <p:cNvSpPr/>
            <p:nvPr/>
          </p:nvSpPr>
          <p:spPr>
            <a:xfrm>
              <a:off x="1133133" y="3351922"/>
              <a:ext cx="313984" cy="358560"/>
            </a:xfrm>
            <a:custGeom>
              <a:rect b="b" l="l" r="r" t="t"/>
              <a:pathLst>
                <a:path extrusionOk="0" h="11205" w="9812">
                  <a:moveTo>
                    <a:pt x="1251" y="4025"/>
                  </a:moveTo>
                  <a:cubicBezTo>
                    <a:pt x="1548" y="4025"/>
                    <a:pt x="1787" y="4263"/>
                    <a:pt x="1787" y="4561"/>
                  </a:cubicBezTo>
                  <a:lnTo>
                    <a:pt x="1787" y="7704"/>
                  </a:lnTo>
                  <a:cubicBezTo>
                    <a:pt x="1787" y="7990"/>
                    <a:pt x="2013" y="8204"/>
                    <a:pt x="2287" y="8204"/>
                  </a:cubicBezTo>
                  <a:lnTo>
                    <a:pt x="3001" y="8204"/>
                  </a:lnTo>
                  <a:lnTo>
                    <a:pt x="3001" y="9300"/>
                  </a:lnTo>
                  <a:lnTo>
                    <a:pt x="1775" y="9300"/>
                  </a:lnTo>
                  <a:cubicBezTo>
                    <a:pt x="1191" y="9300"/>
                    <a:pt x="715" y="8823"/>
                    <a:pt x="715" y="8240"/>
                  </a:cubicBezTo>
                  <a:lnTo>
                    <a:pt x="715" y="4561"/>
                  </a:lnTo>
                  <a:cubicBezTo>
                    <a:pt x="715" y="4263"/>
                    <a:pt x="953" y="4025"/>
                    <a:pt x="1251" y="4025"/>
                  </a:cubicBezTo>
                  <a:close/>
                  <a:moveTo>
                    <a:pt x="4906" y="1"/>
                  </a:moveTo>
                  <a:cubicBezTo>
                    <a:pt x="4823" y="1"/>
                    <a:pt x="4739" y="84"/>
                    <a:pt x="4739" y="167"/>
                  </a:cubicBezTo>
                  <a:lnTo>
                    <a:pt x="4739" y="548"/>
                  </a:lnTo>
                  <a:cubicBezTo>
                    <a:pt x="4346" y="572"/>
                    <a:pt x="3965" y="739"/>
                    <a:pt x="3668" y="989"/>
                  </a:cubicBezTo>
                  <a:lnTo>
                    <a:pt x="3406" y="727"/>
                  </a:lnTo>
                  <a:cubicBezTo>
                    <a:pt x="3376" y="697"/>
                    <a:pt x="3334" y="682"/>
                    <a:pt x="3291" y="682"/>
                  </a:cubicBezTo>
                  <a:cubicBezTo>
                    <a:pt x="3248" y="682"/>
                    <a:pt x="3203" y="697"/>
                    <a:pt x="3168" y="727"/>
                  </a:cubicBezTo>
                  <a:cubicBezTo>
                    <a:pt x="3108" y="787"/>
                    <a:pt x="3108" y="882"/>
                    <a:pt x="3168" y="965"/>
                  </a:cubicBezTo>
                  <a:lnTo>
                    <a:pt x="3430" y="1227"/>
                  </a:lnTo>
                  <a:cubicBezTo>
                    <a:pt x="3180" y="1525"/>
                    <a:pt x="3037" y="1882"/>
                    <a:pt x="2989" y="2299"/>
                  </a:cubicBezTo>
                  <a:lnTo>
                    <a:pt x="2620" y="2299"/>
                  </a:lnTo>
                  <a:cubicBezTo>
                    <a:pt x="2525" y="2299"/>
                    <a:pt x="2453" y="2370"/>
                    <a:pt x="2453" y="2465"/>
                  </a:cubicBezTo>
                  <a:cubicBezTo>
                    <a:pt x="2453" y="2549"/>
                    <a:pt x="2525" y="2632"/>
                    <a:pt x="2620" y="2632"/>
                  </a:cubicBezTo>
                  <a:lnTo>
                    <a:pt x="2977" y="2632"/>
                  </a:lnTo>
                  <a:lnTo>
                    <a:pt x="2977" y="3704"/>
                  </a:lnTo>
                  <a:lnTo>
                    <a:pt x="2620" y="3704"/>
                  </a:lnTo>
                  <a:cubicBezTo>
                    <a:pt x="2525" y="3704"/>
                    <a:pt x="2453" y="3775"/>
                    <a:pt x="2453" y="3858"/>
                  </a:cubicBezTo>
                  <a:cubicBezTo>
                    <a:pt x="2453" y="3954"/>
                    <a:pt x="2525" y="4025"/>
                    <a:pt x="2620" y="4025"/>
                  </a:cubicBezTo>
                  <a:lnTo>
                    <a:pt x="2977" y="4025"/>
                  </a:lnTo>
                  <a:lnTo>
                    <a:pt x="2977" y="5097"/>
                  </a:lnTo>
                  <a:lnTo>
                    <a:pt x="2620" y="5097"/>
                  </a:lnTo>
                  <a:cubicBezTo>
                    <a:pt x="2525" y="5097"/>
                    <a:pt x="2453" y="5168"/>
                    <a:pt x="2453" y="5263"/>
                  </a:cubicBezTo>
                  <a:cubicBezTo>
                    <a:pt x="2453" y="5347"/>
                    <a:pt x="2525" y="5430"/>
                    <a:pt x="2620" y="5430"/>
                  </a:cubicBezTo>
                  <a:lnTo>
                    <a:pt x="2977" y="5430"/>
                  </a:lnTo>
                  <a:lnTo>
                    <a:pt x="2977" y="6502"/>
                  </a:lnTo>
                  <a:lnTo>
                    <a:pt x="2620" y="6502"/>
                  </a:lnTo>
                  <a:cubicBezTo>
                    <a:pt x="2525" y="6502"/>
                    <a:pt x="2453" y="6573"/>
                    <a:pt x="2453" y="6656"/>
                  </a:cubicBezTo>
                  <a:cubicBezTo>
                    <a:pt x="2453" y="6752"/>
                    <a:pt x="2525" y="6823"/>
                    <a:pt x="2620" y="6823"/>
                  </a:cubicBezTo>
                  <a:lnTo>
                    <a:pt x="2977" y="6823"/>
                  </a:lnTo>
                  <a:lnTo>
                    <a:pt x="2977" y="7895"/>
                  </a:lnTo>
                  <a:lnTo>
                    <a:pt x="2263" y="7895"/>
                  </a:lnTo>
                  <a:cubicBezTo>
                    <a:pt x="2156" y="7895"/>
                    <a:pt x="2084" y="7811"/>
                    <a:pt x="2084" y="7716"/>
                  </a:cubicBezTo>
                  <a:lnTo>
                    <a:pt x="2084" y="7359"/>
                  </a:lnTo>
                  <a:lnTo>
                    <a:pt x="2263" y="7359"/>
                  </a:lnTo>
                  <a:cubicBezTo>
                    <a:pt x="2346" y="7359"/>
                    <a:pt x="2418" y="7287"/>
                    <a:pt x="2418" y="7192"/>
                  </a:cubicBezTo>
                  <a:cubicBezTo>
                    <a:pt x="2418" y="7109"/>
                    <a:pt x="2346" y="7037"/>
                    <a:pt x="2263" y="7037"/>
                  </a:cubicBezTo>
                  <a:lnTo>
                    <a:pt x="2084" y="7037"/>
                  </a:lnTo>
                  <a:lnTo>
                    <a:pt x="2084" y="6144"/>
                  </a:lnTo>
                  <a:lnTo>
                    <a:pt x="2263" y="6144"/>
                  </a:lnTo>
                  <a:cubicBezTo>
                    <a:pt x="2346" y="6144"/>
                    <a:pt x="2418" y="6061"/>
                    <a:pt x="2418" y="5978"/>
                  </a:cubicBezTo>
                  <a:cubicBezTo>
                    <a:pt x="2418" y="5882"/>
                    <a:pt x="2346" y="5811"/>
                    <a:pt x="2263" y="5811"/>
                  </a:cubicBezTo>
                  <a:lnTo>
                    <a:pt x="2084" y="5811"/>
                  </a:lnTo>
                  <a:lnTo>
                    <a:pt x="2084" y="4918"/>
                  </a:lnTo>
                  <a:lnTo>
                    <a:pt x="2263" y="4918"/>
                  </a:lnTo>
                  <a:cubicBezTo>
                    <a:pt x="2346" y="4918"/>
                    <a:pt x="2418" y="4847"/>
                    <a:pt x="2418" y="4751"/>
                  </a:cubicBezTo>
                  <a:cubicBezTo>
                    <a:pt x="2418" y="4668"/>
                    <a:pt x="2346" y="4597"/>
                    <a:pt x="2263" y="4597"/>
                  </a:cubicBezTo>
                  <a:lnTo>
                    <a:pt x="2084" y="4597"/>
                  </a:lnTo>
                  <a:lnTo>
                    <a:pt x="2084" y="4573"/>
                  </a:lnTo>
                  <a:cubicBezTo>
                    <a:pt x="2084" y="4156"/>
                    <a:pt x="1787" y="3799"/>
                    <a:pt x="1382" y="3727"/>
                  </a:cubicBezTo>
                  <a:lnTo>
                    <a:pt x="1382" y="3525"/>
                  </a:lnTo>
                  <a:cubicBezTo>
                    <a:pt x="1382" y="3430"/>
                    <a:pt x="1310" y="3358"/>
                    <a:pt x="1215" y="3358"/>
                  </a:cubicBezTo>
                  <a:cubicBezTo>
                    <a:pt x="1132" y="3358"/>
                    <a:pt x="1048" y="3430"/>
                    <a:pt x="1048" y="3525"/>
                  </a:cubicBezTo>
                  <a:lnTo>
                    <a:pt x="1048" y="3727"/>
                  </a:lnTo>
                  <a:cubicBezTo>
                    <a:pt x="655" y="3799"/>
                    <a:pt x="358" y="4156"/>
                    <a:pt x="358" y="4573"/>
                  </a:cubicBezTo>
                  <a:lnTo>
                    <a:pt x="358" y="4597"/>
                  </a:lnTo>
                  <a:lnTo>
                    <a:pt x="179" y="4597"/>
                  </a:lnTo>
                  <a:cubicBezTo>
                    <a:pt x="84" y="4597"/>
                    <a:pt x="13" y="4668"/>
                    <a:pt x="13" y="4751"/>
                  </a:cubicBezTo>
                  <a:cubicBezTo>
                    <a:pt x="13" y="4847"/>
                    <a:pt x="84" y="4918"/>
                    <a:pt x="179" y="4918"/>
                  </a:cubicBezTo>
                  <a:lnTo>
                    <a:pt x="358" y="4918"/>
                  </a:lnTo>
                  <a:lnTo>
                    <a:pt x="358" y="5811"/>
                  </a:lnTo>
                  <a:lnTo>
                    <a:pt x="179" y="5811"/>
                  </a:lnTo>
                  <a:cubicBezTo>
                    <a:pt x="84" y="5811"/>
                    <a:pt x="13" y="5882"/>
                    <a:pt x="13" y="5978"/>
                  </a:cubicBezTo>
                  <a:cubicBezTo>
                    <a:pt x="13" y="6061"/>
                    <a:pt x="84" y="6144"/>
                    <a:pt x="179" y="6144"/>
                  </a:cubicBezTo>
                  <a:lnTo>
                    <a:pt x="358" y="6144"/>
                  </a:lnTo>
                  <a:lnTo>
                    <a:pt x="358" y="7037"/>
                  </a:lnTo>
                  <a:lnTo>
                    <a:pt x="179" y="7037"/>
                  </a:lnTo>
                  <a:cubicBezTo>
                    <a:pt x="84" y="7037"/>
                    <a:pt x="13" y="7109"/>
                    <a:pt x="13" y="7192"/>
                  </a:cubicBezTo>
                  <a:cubicBezTo>
                    <a:pt x="13" y="7287"/>
                    <a:pt x="84" y="7359"/>
                    <a:pt x="179" y="7359"/>
                  </a:cubicBezTo>
                  <a:lnTo>
                    <a:pt x="358" y="7359"/>
                  </a:lnTo>
                  <a:lnTo>
                    <a:pt x="358" y="8240"/>
                  </a:lnTo>
                  <a:lnTo>
                    <a:pt x="358" y="8252"/>
                  </a:lnTo>
                  <a:lnTo>
                    <a:pt x="155" y="8252"/>
                  </a:lnTo>
                  <a:cubicBezTo>
                    <a:pt x="72" y="8252"/>
                    <a:pt x="1" y="8323"/>
                    <a:pt x="1" y="8418"/>
                  </a:cubicBezTo>
                  <a:cubicBezTo>
                    <a:pt x="1" y="8502"/>
                    <a:pt x="72" y="8585"/>
                    <a:pt x="155" y="8585"/>
                  </a:cubicBezTo>
                  <a:lnTo>
                    <a:pt x="382" y="8585"/>
                  </a:lnTo>
                  <a:cubicBezTo>
                    <a:pt x="536" y="9180"/>
                    <a:pt x="1084" y="9621"/>
                    <a:pt x="1727" y="9621"/>
                  </a:cubicBezTo>
                  <a:lnTo>
                    <a:pt x="2953" y="9621"/>
                  </a:lnTo>
                  <a:lnTo>
                    <a:pt x="2953" y="11038"/>
                  </a:lnTo>
                  <a:cubicBezTo>
                    <a:pt x="2953" y="11121"/>
                    <a:pt x="3037" y="11205"/>
                    <a:pt x="3120" y="11205"/>
                  </a:cubicBezTo>
                  <a:cubicBezTo>
                    <a:pt x="3215" y="11205"/>
                    <a:pt x="3287" y="11121"/>
                    <a:pt x="3287" y="11038"/>
                  </a:cubicBezTo>
                  <a:lnTo>
                    <a:pt x="3287" y="2477"/>
                  </a:lnTo>
                  <a:cubicBezTo>
                    <a:pt x="3287" y="1596"/>
                    <a:pt x="4001" y="906"/>
                    <a:pt x="4858" y="906"/>
                  </a:cubicBezTo>
                  <a:cubicBezTo>
                    <a:pt x="5728" y="906"/>
                    <a:pt x="6442" y="1620"/>
                    <a:pt x="6442" y="2477"/>
                  </a:cubicBezTo>
                  <a:lnTo>
                    <a:pt x="6442" y="5454"/>
                  </a:lnTo>
                  <a:cubicBezTo>
                    <a:pt x="6442" y="5549"/>
                    <a:pt x="6513" y="5621"/>
                    <a:pt x="6609" y="5621"/>
                  </a:cubicBezTo>
                  <a:cubicBezTo>
                    <a:pt x="6692" y="5621"/>
                    <a:pt x="6775" y="5549"/>
                    <a:pt x="6775" y="5454"/>
                  </a:cubicBezTo>
                  <a:lnTo>
                    <a:pt x="6775" y="5442"/>
                  </a:lnTo>
                  <a:lnTo>
                    <a:pt x="7490" y="5442"/>
                  </a:lnTo>
                  <a:cubicBezTo>
                    <a:pt x="7764" y="5442"/>
                    <a:pt x="7990" y="5216"/>
                    <a:pt x="7990" y="4930"/>
                  </a:cubicBezTo>
                  <a:lnTo>
                    <a:pt x="7990" y="3192"/>
                  </a:lnTo>
                  <a:cubicBezTo>
                    <a:pt x="7990" y="2894"/>
                    <a:pt x="8228" y="2656"/>
                    <a:pt x="8526" y="2656"/>
                  </a:cubicBezTo>
                  <a:cubicBezTo>
                    <a:pt x="8823" y="2656"/>
                    <a:pt x="9061" y="2894"/>
                    <a:pt x="9061" y="3192"/>
                  </a:cubicBezTo>
                  <a:lnTo>
                    <a:pt x="9061" y="5466"/>
                  </a:lnTo>
                  <a:cubicBezTo>
                    <a:pt x="9061" y="6049"/>
                    <a:pt x="8585" y="6525"/>
                    <a:pt x="8002" y="6525"/>
                  </a:cubicBezTo>
                  <a:lnTo>
                    <a:pt x="6775" y="6525"/>
                  </a:lnTo>
                  <a:lnTo>
                    <a:pt x="6775" y="6144"/>
                  </a:lnTo>
                  <a:cubicBezTo>
                    <a:pt x="6775" y="6049"/>
                    <a:pt x="6692" y="5978"/>
                    <a:pt x="6609" y="5978"/>
                  </a:cubicBezTo>
                  <a:cubicBezTo>
                    <a:pt x="6513" y="5978"/>
                    <a:pt x="6442" y="6049"/>
                    <a:pt x="6442" y="6144"/>
                  </a:cubicBezTo>
                  <a:lnTo>
                    <a:pt x="6442" y="11038"/>
                  </a:lnTo>
                  <a:cubicBezTo>
                    <a:pt x="6442" y="11121"/>
                    <a:pt x="6513" y="11205"/>
                    <a:pt x="6609" y="11205"/>
                  </a:cubicBezTo>
                  <a:cubicBezTo>
                    <a:pt x="6692" y="11205"/>
                    <a:pt x="6775" y="11121"/>
                    <a:pt x="6775" y="11038"/>
                  </a:cubicBezTo>
                  <a:lnTo>
                    <a:pt x="6775" y="9621"/>
                  </a:lnTo>
                  <a:lnTo>
                    <a:pt x="7132" y="9621"/>
                  </a:lnTo>
                  <a:cubicBezTo>
                    <a:pt x="7216" y="9621"/>
                    <a:pt x="7287" y="9550"/>
                    <a:pt x="7287" y="9454"/>
                  </a:cubicBezTo>
                  <a:cubicBezTo>
                    <a:pt x="7287" y="9371"/>
                    <a:pt x="7216" y="9300"/>
                    <a:pt x="7132" y="9300"/>
                  </a:cubicBezTo>
                  <a:lnTo>
                    <a:pt x="6775" y="9300"/>
                  </a:lnTo>
                  <a:lnTo>
                    <a:pt x="6775" y="8228"/>
                  </a:lnTo>
                  <a:lnTo>
                    <a:pt x="7132" y="8228"/>
                  </a:lnTo>
                  <a:cubicBezTo>
                    <a:pt x="7216" y="8228"/>
                    <a:pt x="7287" y="8145"/>
                    <a:pt x="7287" y="8061"/>
                  </a:cubicBezTo>
                  <a:cubicBezTo>
                    <a:pt x="7287" y="7966"/>
                    <a:pt x="7216" y="7895"/>
                    <a:pt x="7132" y="7895"/>
                  </a:cubicBezTo>
                  <a:lnTo>
                    <a:pt x="6775" y="7895"/>
                  </a:lnTo>
                  <a:lnTo>
                    <a:pt x="6775" y="6823"/>
                  </a:lnTo>
                  <a:lnTo>
                    <a:pt x="8002" y="6823"/>
                  </a:lnTo>
                  <a:cubicBezTo>
                    <a:pt x="8585" y="6823"/>
                    <a:pt x="9097" y="6466"/>
                    <a:pt x="9299" y="5942"/>
                  </a:cubicBezTo>
                  <a:lnTo>
                    <a:pt x="9585" y="5942"/>
                  </a:lnTo>
                  <a:cubicBezTo>
                    <a:pt x="9669" y="5942"/>
                    <a:pt x="9752" y="5871"/>
                    <a:pt x="9752" y="5775"/>
                  </a:cubicBezTo>
                  <a:cubicBezTo>
                    <a:pt x="9811" y="5704"/>
                    <a:pt x="9728" y="5632"/>
                    <a:pt x="9645" y="5632"/>
                  </a:cubicBezTo>
                  <a:lnTo>
                    <a:pt x="9454" y="5632"/>
                  </a:lnTo>
                  <a:cubicBezTo>
                    <a:pt x="9466" y="5573"/>
                    <a:pt x="9466" y="5513"/>
                    <a:pt x="9466" y="5454"/>
                  </a:cubicBezTo>
                  <a:lnTo>
                    <a:pt x="9466" y="4739"/>
                  </a:lnTo>
                  <a:lnTo>
                    <a:pt x="9645" y="4739"/>
                  </a:lnTo>
                  <a:cubicBezTo>
                    <a:pt x="9728" y="4739"/>
                    <a:pt x="9811" y="4668"/>
                    <a:pt x="9811" y="4573"/>
                  </a:cubicBezTo>
                  <a:cubicBezTo>
                    <a:pt x="9811" y="4489"/>
                    <a:pt x="9728" y="4418"/>
                    <a:pt x="9645" y="4418"/>
                  </a:cubicBezTo>
                  <a:lnTo>
                    <a:pt x="9466" y="4418"/>
                  </a:lnTo>
                  <a:lnTo>
                    <a:pt x="9466" y="3525"/>
                  </a:lnTo>
                  <a:lnTo>
                    <a:pt x="9645" y="3525"/>
                  </a:lnTo>
                  <a:cubicBezTo>
                    <a:pt x="9728" y="3525"/>
                    <a:pt x="9811" y="3442"/>
                    <a:pt x="9811" y="3358"/>
                  </a:cubicBezTo>
                  <a:cubicBezTo>
                    <a:pt x="9811" y="3263"/>
                    <a:pt x="9728" y="3192"/>
                    <a:pt x="9645" y="3192"/>
                  </a:cubicBezTo>
                  <a:lnTo>
                    <a:pt x="9466" y="3192"/>
                  </a:lnTo>
                  <a:lnTo>
                    <a:pt x="9466" y="3180"/>
                  </a:lnTo>
                  <a:cubicBezTo>
                    <a:pt x="9466" y="2763"/>
                    <a:pt x="9168" y="2406"/>
                    <a:pt x="8764" y="2322"/>
                  </a:cubicBezTo>
                  <a:lnTo>
                    <a:pt x="8764" y="2120"/>
                  </a:lnTo>
                  <a:cubicBezTo>
                    <a:pt x="8764" y="2037"/>
                    <a:pt x="8692" y="1953"/>
                    <a:pt x="8597" y="1953"/>
                  </a:cubicBezTo>
                  <a:cubicBezTo>
                    <a:pt x="8514" y="1953"/>
                    <a:pt x="8430" y="2037"/>
                    <a:pt x="8430" y="2120"/>
                  </a:cubicBezTo>
                  <a:lnTo>
                    <a:pt x="8430" y="2334"/>
                  </a:lnTo>
                  <a:cubicBezTo>
                    <a:pt x="8037" y="2406"/>
                    <a:pt x="7740" y="2763"/>
                    <a:pt x="7740" y="3180"/>
                  </a:cubicBezTo>
                  <a:lnTo>
                    <a:pt x="7740" y="3192"/>
                  </a:lnTo>
                  <a:lnTo>
                    <a:pt x="7561" y="3192"/>
                  </a:lnTo>
                  <a:cubicBezTo>
                    <a:pt x="7466" y="3192"/>
                    <a:pt x="7394" y="3263"/>
                    <a:pt x="7394" y="3358"/>
                  </a:cubicBezTo>
                  <a:cubicBezTo>
                    <a:pt x="7394" y="3442"/>
                    <a:pt x="7466" y="3525"/>
                    <a:pt x="7561" y="3525"/>
                  </a:cubicBezTo>
                  <a:lnTo>
                    <a:pt x="7740" y="3525"/>
                  </a:lnTo>
                  <a:lnTo>
                    <a:pt x="7740" y="4418"/>
                  </a:lnTo>
                  <a:lnTo>
                    <a:pt x="7561" y="4418"/>
                  </a:lnTo>
                  <a:cubicBezTo>
                    <a:pt x="7466" y="4418"/>
                    <a:pt x="7394" y="4489"/>
                    <a:pt x="7394" y="4573"/>
                  </a:cubicBezTo>
                  <a:cubicBezTo>
                    <a:pt x="7394" y="4668"/>
                    <a:pt x="7466" y="4739"/>
                    <a:pt x="7561" y="4739"/>
                  </a:cubicBezTo>
                  <a:lnTo>
                    <a:pt x="7740" y="4739"/>
                  </a:lnTo>
                  <a:lnTo>
                    <a:pt x="7740" y="4918"/>
                  </a:lnTo>
                  <a:cubicBezTo>
                    <a:pt x="7740" y="5025"/>
                    <a:pt x="7644" y="5097"/>
                    <a:pt x="7561" y="5097"/>
                  </a:cubicBezTo>
                  <a:lnTo>
                    <a:pt x="6847" y="5097"/>
                  </a:lnTo>
                  <a:lnTo>
                    <a:pt x="6847" y="4025"/>
                  </a:lnTo>
                  <a:lnTo>
                    <a:pt x="7204" y="4025"/>
                  </a:lnTo>
                  <a:cubicBezTo>
                    <a:pt x="7287" y="4025"/>
                    <a:pt x="7371" y="3954"/>
                    <a:pt x="7371" y="3858"/>
                  </a:cubicBezTo>
                  <a:cubicBezTo>
                    <a:pt x="7371" y="3775"/>
                    <a:pt x="7287" y="3704"/>
                    <a:pt x="7204" y="3704"/>
                  </a:cubicBezTo>
                  <a:lnTo>
                    <a:pt x="6847" y="3704"/>
                  </a:lnTo>
                  <a:lnTo>
                    <a:pt x="6847" y="2632"/>
                  </a:lnTo>
                  <a:lnTo>
                    <a:pt x="7204" y="2632"/>
                  </a:lnTo>
                  <a:cubicBezTo>
                    <a:pt x="7287" y="2632"/>
                    <a:pt x="7371" y="2549"/>
                    <a:pt x="7371" y="2465"/>
                  </a:cubicBezTo>
                  <a:cubicBezTo>
                    <a:pt x="7371" y="2370"/>
                    <a:pt x="7287" y="2299"/>
                    <a:pt x="7204" y="2299"/>
                  </a:cubicBezTo>
                  <a:lnTo>
                    <a:pt x="6823" y="2299"/>
                  </a:lnTo>
                  <a:cubicBezTo>
                    <a:pt x="6799" y="1894"/>
                    <a:pt x="6632" y="1525"/>
                    <a:pt x="6382" y="1227"/>
                  </a:cubicBezTo>
                  <a:lnTo>
                    <a:pt x="6644" y="965"/>
                  </a:lnTo>
                  <a:cubicBezTo>
                    <a:pt x="6704" y="906"/>
                    <a:pt x="6704" y="798"/>
                    <a:pt x="6644" y="727"/>
                  </a:cubicBezTo>
                  <a:cubicBezTo>
                    <a:pt x="6621" y="697"/>
                    <a:pt x="6582" y="682"/>
                    <a:pt x="6539" y="682"/>
                  </a:cubicBezTo>
                  <a:cubicBezTo>
                    <a:pt x="6495" y="682"/>
                    <a:pt x="6448" y="697"/>
                    <a:pt x="6406" y="727"/>
                  </a:cubicBezTo>
                  <a:lnTo>
                    <a:pt x="6144" y="989"/>
                  </a:lnTo>
                  <a:cubicBezTo>
                    <a:pt x="5847" y="739"/>
                    <a:pt x="5478" y="584"/>
                    <a:pt x="5073" y="548"/>
                  </a:cubicBezTo>
                  <a:lnTo>
                    <a:pt x="5073" y="167"/>
                  </a:lnTo>
                  <a:cubicBezTo>
                    <a:pt x="5073" y="84"/>
                    <a:pt x="5001" y="1"/>
                    <a:pt x="4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9" name="Google Shape;18249;p64"/>
            <p:cNvSpPr/>
            <p:nvPr/>
          </p:nvSpPr>
          <p:spPr>
            <a:xfrm>
              <a:off x="1285549" y="3414418"/>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0" name="Google Shape;18250;p64"/>
            <p:cNvSpPr/>
            <p:nvPr/>
          </p:nvSpPr>
          <p:spPr>
            <a:xfrm>
              <a:off x="1285549" y="3459378"/>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1" name="Google Shape;18251;p64"/>
            <p:cNvSpPr/>
            <p:nvPr/>
          </p:nvSpPr>
          <p:spPr>
            <a:xfrm>
              <a:off x="1285549" y="3503954"/>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2" name="Google Shape;18252;p64"/>
            <p:cNvSpPr/>
            <p:nvPr/>
          </p:nvSpPr>
          <p:spPr>
            <a:xfrm>
              <a:off x="1167821" y="3498226"/>
              <a:ext cx="10688" cy="16416"/>
            </a:xfrm>
            <a:custGeom>
              <a:rect b="b" l="l" r="r" t="t"/>
              <a:pathLst>
                <a:path extrusionOk="0" h="513" w="334">
                  <a:moveTo>
                    <a:pt x="167" y="1"/>
                  </a:moveTo>
                  <a:cubicBezTo>
                    <a:pt x="72" y="1"/>
                    <a:pt x="0" y="84"/>
                    <a:pt x="0" y="167"/>
                  </a:cubicBezTo>
                  <a:lnTo>
                    <a:pt x="0" y="346"/>
                  </a:lnTo>
                  <a:cubicBezTo>
                    <a:pt x="0" y="441"/>
                    <a:pt x="72" y="513"/>
                    <a:pt x="167" y="513"/>
                  </a:cubicBezTo>
                  <a:cubicBezTo>
                    <a:pt x="250" y="513"/>
                    <a:pt x="333" y="441"/>
                    <a:pt x="333" y="346"/>
                  </a:cubicBezTo>
                  <a:lnTo>
                    <a:pt x="333" y="167"/>
                  </a:lnTo>
                  <a:cubicBezTo>
                    <a:pt x="333"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3" name="Google Shape;18253;p64"/>
            <p:cNvSpPr/>
            <p:nvPr/>
          </p:nvSpPr>
          <p:spPr>
            <a:xfrm>
              <a:off x="1167821" y="3537490"/>
              <a:ext cx="10688" cy="16032"/>
            </a:xfrm>
            <a:custGeom>
              <a:rect b="b" l="l" r="r" t="t"/>
              <a:pathLst>
                <a:path extrusionOk="0" h="501" w="334">
                  <a:moveTo>
                    <a:pt x="167" y="0"/>
                  </a:moveTo>
                  <a:cubicBezTo>
                    <a:pt x="72" y="0"/>
                    <a:pt x="0" y="72"/>
                    <a:pt x="0" y="167"/>
                  </a:cubicBezTo>
                  <a:lnTo>
                    <a:pt x="0" y="345"/>
                  </a:lnTo>
                  <a:cubicBezTo>
                    <a:pt x="0" y="429"/>
                    <a:pt x="72" y="500"/>
                    <a:pt x="167" y="500"/>
                  </a:cubicBezTo>
                  <a:cubicBezTo>
                    <a:pt x="250" y="500"/>
                    <a:pt x="333" y="429"/>
                    <a:pt x="333" y="345"/>
                  </a:cubicBezTo>
                  <a:lnTo>
                    <a:pt x="333"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4" name="Google Shape;18254;p64"/>
            <p:cNvSpPr/>
            <p:nvPr/>
          </p:nvSpPr>
          <p:spPr>
            <a:xfrm>
              <a:off x="1167821" y="3577106"/>
              <a:ext cx="10688" cy="16032"/>
            </a:xfrm>
            <a:custGeom>
              <a:rect b="b" l="l" r="r" t="t"/>
              <a:pathLst>
                <a:path extrusionOk="0" h="501" w="334">
                  <a:moveTo>
                    <a:pt x="167" y="0"/>
                  </a:moveTo>
                  <a:cubicBezTo>
                    <a:pt x="72" y="0"/>
                    <a:pt x="0" y="72"/>
                    <a:pt x="0" y="155"/>
                  </a:cubicBezTo>
                  <a:lnTo>
                    <a:pt x="0" y="334"/>
                  </a:lnTo>
                  <a:cubicBezTo>
                    <a:pt x="0" y="429"/>
                    <a:pt x="72" y="500"/>
                    <a:pt x="167" y="500"/>
                  </a:cubicBezTo>
                  <a:cubicBezTo>
                    <a:pt x="250" y="500"/>
                    <a:pt x="333" y="429"/>
                    <a:pt x="333" y="334"/>
                  </a:cubicBezTo>
                  <a:lnTo>
                    <a:pt x="333" y="155"/>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5" name="Google Shape;18255;p64"/>
            <p:cNvSpPr/>
            <p:nvPr/>
          </p:nvSpPr>
          <p:spPr>
            <a:xfrm>
              <a:off x="1402509" y="3493266"/>
              <a:ext cx="10688" cy="16064"/>
            </a:xfrm>
            <a:custGeom>
              <a:rect b="b" l="l" r="r" t="t"/>
              <a:pathLst>
                <a:path extrusionOk="0" h="502" w="334">
                  <a:moveTo>
                    <a:pt x="167" y="1"/>
                  </a:moveTo>
                  <a:cubicBezTo>
                    <a:pt x="72" y="1"/>
                    <a:pt x="0" y="72"/>
                    <a:pt x="0" y="156"/>
                  </a:cubicBezTo>
                  <a:lnTo>
                    <a:pt x="0" y="334"/>
                  </a:lnTo>
                  <a:cubicBezTo>
                    <a:pt x="0" y="430"/>
                    <a:pt x="72" y="501"/>
                    <a:pt x="167" y="501"/>
                  </a:cubicBezTo>
                  <a:cubicBezTo>
                    <a:pt x="262" y="501"/>
                    <a:pt x="334" y="430"/>
                    <a:pt x="334" y="334"/>
                  </a:cubicBezTo>
                  <a:lnTo>
                    <a:pt x="334" y="156"/>
                  </a:lnTo>
                  <a:cubicBezTo>
                    <a:pt x="334" y="61"/>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6" name="Google Shape;18256;p64"/>
            <p:cNvSpPr/>
            <p:nvPr/>
          </p:nvSpPr>
          <p:spPr>
            <a:xfrm>
              <a:off x="1393357" y="3526898"/>
              <a:ext cx="15648" cy="14432"/>
            </a:xfrm>
            <a:custGeom>
              <a:rect b="b" l="l" r="r" t="t"/>
              <a:pathLst>
                <a:path extrusionOk="0" h="451" w="489">
                  <a:moveTo>
                    <a:pt x="313" y="1"/>
                  </a:moveTo>
                  <a:cubicBezTo>
                    <a:pt x="268" y="1"/>
                    <a:pt x="221" y="16"/>
                    <a:pt x="179" y="45"/>
                  </a:cubicBezTo>
                  <a:lnTo>
                    <a:pt x="60" y="164"/>
                  </a:lnTo>
                  <a:cubicBezTo>
                    <a:pt x="1" y="224"/>
                    <a:pt x="1" y="331"/>
                    <a:pt x="60" y="403"/>
                  </a:cubicBezTo>
                  <a:cubicBezTo>
                    <a:pt x="96" y="438"/>
                    <a:pt x="143" y="450"/>
                    <a:pt x="179" y="450"/>
                  </a:cubicBezTo>
                  <a:cubicBezTo>
                    <a:pt x="227" y="450"/>
                    <a:pt x="274" y="426"/>
                    <a:pt x="298" y="403"/>
                  </a:cubicBezTo>
                  <a:lnTo>
                    <a:pt x="429" y="283"/>
                  </a:lnTo>
                  <a:cubicBezTo>
                    <a:pt x="489" y="212"/>
                    <a:pt x="489" y="105"/>
                    <a:pt x="429" y="45"/>
                  </a:cubicBezTo>
                  <a:cubicBezTo>
                    <a:pt x="399" y="16"/>
                    <a:pt x="358" y="1"/>
                    <a:pt x="3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7" name="Google Shape;18257;p64"/>
            <p:cNvSpPr/>
            <p:nvPr/>
          </p:nvSpPr>
          <p:spPr>
            <a:xfrm>
              <a:off x="1402509" y="3453650"/>
              <a:ext cx="10688" cy="16032"/>
            </a:xfrm>
            <a:custGeom>
              <a:rect b="b" l="l" r="r" t="t"/>
              <a:pathLst>
                <a:path extrusionOk="0" h="501" w="334">
                  <a:moveTo>
                    <a:pt x="167" y="1"/>
                  </a:moveTo>
                  <a:cubicBezTo>
                    <a:pt x="72" y="1"/>
                    <a:pt x="0" y="72"/>
                    <a:pt x="0" y="167"/>
                  </a:cubicBezTo>
                  <a:lnTo>
                    <a:pt x="0" y="346"/>
                  </a:lnTo>
                  <a:cubicBezTo>
                    <a:pt x="0" y="429"/>
                    <a:pt x="72"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8" name="Google Shape;18258;p64"/>
            <p:cNvSpPr/>
            <p:nvPr/>
          </p:nvSpPr>
          <p:spPr>
            <a:xfrm>
              <a:off x="1171629" y="3612306"/>
              <a:ext cx="15264" cy="14752"/>
            </a:xfrm>
            <a:custGeom>
              <a:rect b="b" l="l" r="r" t="t"/>
              <a:pathLst>
                <a:path extrusionOk="0" h="461" w="477">
                  <a:moveTo>
                    <a:pt x="179" y="0"/>
                  </a:moveTo>
                  <a:cubicBezTo>
                    <a:pt x="139" y="0"/>
                    <a:pt x="100" y="15"/>
                    <a:pt x="72" y="43"/>
                  </a:cubicBezTo>
                  <a:cubicBezTo>
                    <a:pt x="0" y="103"/>
                    <a:pt x="0" y="210"/>
                    <a:pt x="60" y="270"/>
                  </a:cubicBezTo>
                  <a:lnTo>
                    <a:pt x="179" y="401"/>
                  </a:lnTo>
                  <a:cubicBezTo>
                    <a:pt x="214" y="448"/>
                    <a:pt x="250" y="460"/>
                    <a:pt x="298" y="460"/>
                  </a:cubicBezTo>
                  <a:cubicBezTo>
                    <a:pt x="345" y="460"/>
                    <a:pt x="369" y="448"/>
                    <a:pt x="405" y="412"/>
                  </a:cubicBezTo>
                  <a:cubicBezTo>
                    <a:pt x="465" y="365"/>
                    <a:pt x="476" y="270"/>
                    <a:pt x="417" y="186"/>
                  </a:cubicBezTo>
                  <a:lnTo>
                    <a:pt x="298" y="55"/>
                  </a:lnTo>
                  <a:cubicBezTo>
                    <a:pt x="267" y="18"/>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9" name="Google Shape;18259;p64"/>
            <p:cNvSpPr/>
            <p:nvPr/>
          </p:nvSpPr>
          <p:spPr>
            <a:xfrm>
              <a:off x="1285549" y="3548914"/>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0" name="Google Shape;18260;p64"/>
            <p:cNvSpPr/>
            <p:nvPr/>
          </p:nvSpPr>
          <p:spPr>
            <a:xfrm>
              <a:off x="1285549" y="3593490"/>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1" name="Google Shape;18261;p64"/>
            <p:cNvSpPr/>
            <p:nvPr/>
          </p:nvSpPr>
          <p:spPr>
            <a:xfrm>
              <a:off x="1285549" y="3638450"/>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2" name="Google Shape;18262;p64"/>
            <p:cNvSpPr/>
            <p:nvPr/>
          </p:nvSpPr>
          <p:spPr>
            <a:xfrm>
              <a:off x="1201325" y="3627026"/>
              <a:ext cx="16032" cy="10304"/>
            </a:xfrm>
            <a:custGeom>
              <a:rect b="b" l="l" r="r" t="t"/>
              <a:pathLst>
                <a:path extrusionOk="0" h="322" w="501">
                  <a:moveTo>
                    <a:pt x="156" y="0"/>
                  </a:moveTo>
                  <a:cubicBezTo>
                    <a:pt x="72" y="0"/>
                    <a:pt x="1" y="72"/>
                    <a:pt x="1" y="167"/>
                  </a:cubicBezTo>
                  <a:cubicBezTo>
                    <a:pt x="1" y="250"/>
                    <a:pt x="72" y="322"/>
                    <a:pt x="156" y="322"/>
                  </a:cubicBezTo>
                  <a:lnTo>
                    <a:pt x="334" y="322"/>
                  </a:lnTo>
                  <a:cubicBezTo>
                    <a:pt x="429" y="322"/>
                    <a:pt x="501" y="250"/>
                    <a:pt x="501" y="167"/>
                  </a:cubicBezTo>
                  <a:cubicBezTo>
                    <a:pt x="501" y="72"/>
                    <a:pt x="429"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3" name="Google Shape;18263;p64"/>
            <p:cNvSpPr/>
            <p:nvPr/>
          </p:nvSpPr>
          <p:spPr>
            <a:xfrm>
              <a:off x="1363629" y="3537490"/>
              <a:ext cx="16032" cy="10304"/>
            </a:xfrm>
            <a:custGeom>
              <a:rect b="b" l="l" r="r" t="t"/>
              <a:pathLst>
                <a:path extrusionOk="0" h="322" w="501">
                  <a:moveTo>
                    <a:pt x="168" y="0"/>
                  </a:moveTo>
                  <a:cubicBezTo>
                    <a:pt x="72" y="0"/>
                    <a:pt x="1" y="72"/>
                    <a:pt x="1" y="167"/>
                  </a:cubicBezTo>
                  <a:cubicBezTo>
                    <a:pt x="1" y="250"/>
                    <a:pt x="72" y="322"/>
                    <a:pt x="168" y="322"/>
                  </a:cubicBezTo>
                  <a:lnTo>
                    <a:pt x="334" y="322"/>
                  </a:lnTo>
                  <a:cubicBezTo>
                    <a:pt x="430" y="322"/>
                    <a:pt x="501" y="250"/>
                    <a:pt x="501" y="167"/>
                  </a:cubicBezTo>
                  <a:cubicBezTo>
                    <a:pt x="501" y="72"/>
                    <a:pt x="430"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264" name="Google Shape;18264;p64"/>
          <p:cNvSpPr/>
          <p:nvPr/>
        </p:nvSpPr>
        <p:spPr>
          <a:xfrm>
            <a:off x="1681328" y="3430042"/>
            <a:ext cx="262944" cy="354720"/>
          </a:xfrm>
          <a:custGeom>
            <a:rect b="b" l="l" r="r" t="t"/>
            <a:pathLst>
              <a:path extrusionOk="0" h="11085" w="8217">
                <a:moveTo>
                  <a:pt x="5359" y="1298"/>
                </a:moveTo>
                <a:cubicBezTo>
                  <a:pt x="5775" y="1298"/>
                  <a:pt x="6180" y="1370"/>
                  <a:pt x="6526" y="1465"/>
                </a:cubicBezTo>
                <a:cubicBezTo>
                  <a:pt x="6728" y="1524"/>
                  <a:pt x="6930" y="1584"/>
                  <a:pt x="7085" y="1643"/>
                </a:cubicBezTo>
                <a:cubicBezTo>
                  <a:pt x="7004" y="1642"/>
                  <a:pt x="6923" y="1641"/>
                  <a:pt x="6842" y="1641"/>
                </a:cubicBezTo>
                <a:cubicBezTo>
                  <a:pt x="6387" y="1641"/>
                  <a:pt x="5932" y="1671"/>
                  <a:pt x="5478" y="1762"/>
                </a:cubicBezTo>
                <a:cubicBezTo>
                  <a:pt x="4811" y="1881"/>
                  <a:pt x="4144" y="2108"/>
                  <a:pt x="3513" y="2405"/>
                </a:cubicBezTo>
                <a:cubicBezTo>
                  <a:pt x="3489" y="2417"/>
                  <a:pt x="3454" y="2429"/>
                  <a:pt x="3418" y="2441"/>
                </a:cubicBezTo>
                <a:cubicBezTo>
                  <a:pt x="3394" y="2262"/>
                  <a:pt x="3442" y="1941"/>
                  <a:pt x="3835" y="1703"/>
                </a:cubicBezTo>
                <a:cubicBezTo>
                  <a:pt x="4323" y="1405"/>
                  <a:pt x="4859" y="1298"/>
                  <a:pt x="5359" y="1298"/>
                </a:cubicBezTo>
                <a:close/>
                <a:moveTo>
                  <a:pt x="1537" y="298"/>
                </a:moveTo>
                <a:cubicBezTo>
                  <a:pt x="1465" y="679"/>
                  <a:pt x="1406" y="1179"/>
                  <a:pt x="1406" y="1715"/>
                </a:cubicBezTo>
                <a:cubicBezTo>
                  <a:pt x="1406" y="2251"/>
                  <a:pt x="1453" y="2763"/>
                  <a:pt x="1537" y="3132"/>
                </a:cubicBezTo>
                <a:cubicBezTo>
                  <a:pt x="1465" y="3144"/>
                  <a:pt x="1406" y="3203"/>
                  <a:pt x="1406" y="3298"/>
                </a:cubicBezTo>
                <a:cubicBezTo>
                  <a:pt x="1406" y="3382"/>
                  <a:pt x="1477" y="3453"/>
                  <a:pt x="1573" y="3453"/>
                </a:cubicBezTo>
                <a:cubicBezTo>
                  <a:pt x="1668" y="3453"/>
                  <a:pt x="1751" y="3548"/>
                  <a:pt x="1751" y="3632"/>
                </a:cubicBezTo>
                <a:cubicBezTo>
                  <a:pt x="1751" y="3739"/>
                  <a:pt x="1656" y="3822"/>
                  <a:pt x="1573" y="3822"/>
                </a:cubicBezTo>
                <a:lnTo>
                  <a:pt x="525" y="3822"/>
                </a:lnTo>
                <a:cubicBezTo>
                  <a:pt x="418" y="3822"/>
                  <a:pt x="346" y="3727"/>
                  <a:pt x="346" y="3632"/>
                </a:cubicBezTo>
                <a:cubicBezTo>
                  <a:pt x="346" y="3536"/>
                  <a:pt x="441" y="3453"/>
                  <a:pt x="525" y="3453"/>
                </a:cubicBezTo>
                <a:lnTo>
                  <a:pt x="870" y="3453"/>
                </a:lnTo>
                <a:cubicBezTo>
                  <a:pt x="953" y="3453"/>
                  <a:pt x="1037" y="3382"/>
                  <a:pt x="1037" y="3298"/>
                </a:cubicBezTo>
                <a:cubicBezTo>
                  <a:pt x="1037" y="3203"/>
                  <a:pt x="953" y="3132"/>
                  <a:pt x="870" y="3132"/>
                </a:cubicBezTo>
                <a:lnTo>
                  <a:pt x="560" y="3132"/>
                </a:lnTo>
                <a:cubicBezTo>
                  <a:pt x="632" y="2763"/>
                  <a:pt x="691" y="2251"/>
                  <a:pt x="691" y="1715"/>
                </a:cubicBezTo>
                <a:cubicBezTo>
                  <a:pt x="691" y="1179"/>
                  <a:pt x="644" y="679"/>
                  <a:pt x="560" y="298"/>
                </a:cubicBezTo>
                <a:close/>
                <a:moveTo>
                  <a:pt x="4723" y="3566"/>
                </a:moveTo>
                <a:cubicBezTo>
                  <a:pt x="5218" y="3566"/>
                  <a:pt x="5698" y="3690"/>
                  <a:pt x="6168" y="3953"/>
                </a:cubicBezTo>
                <a:cubicBezTo>
                  <a:pt x="6692" y="4251"/>
                  <a:pt x="7073" y="4715"/>
                  <a:pt x="7299" y="5346"/>
                </a:cubicBezTo>
                <a:cubicBezTo>
                  <a:pt x="7383" y="5608"/>
                  <a:pt x="7430" y="5846"/>
                  <a:pt x="7466" y="6001"/>
                </a:cubicBezTo>
                <a:cubicBezTo>
                  <a:pt x="6823" y="5763"/>
                  <a:pt x="5049" y="5013"/>
                  <a:pt x="3978" y="3656"/>
                </a:cubicBezTo>
                <a:cubicBezTo>
                  <a:pt x="4230" y="3596"/>
                  <a:pt x="4478" y="3566"/>
                  <a:pt x="4723" y="3566"/>
                </a:cubicBezTo>
                <a:close/>
                <a:moveTo>
                  <a:pt x="1537" y="4144"/>
                </a:moveTo>
                <a:cubicBezTo>
                  <a:pt x="1465" y="4513"/>
                  <a:pt x="1406" y="5025"/>
                  <a:pt x="1406" y="5561"/>
                </a:cubicBezTo>
                <a:cubicBezTo>
                  <a:pt x="1406" y="6096"/>
                  <a:pt x="1453" y="6596"/>
                  <a:pt x="1537" y="6977"/>
                </a:cubicBezTo>
                <a:lnTo>
                  <a:pt x="560" y="6977"/>
                </a:lnTo>
                <a:cubicBezTo>
                  <a:pt x="632" y="6596"/>
                  <a:pt x="691" y="6096"/>
                  <a:pt x="691" y="5561"/>
                </a:cubicBezTo>
                <a:cubicBezTo>
                  <a:pt x="691" y="5025"/>
                  <a:pt x="632" y="4513"/>
                  <a:pt x="560" y="4144"/>
                </a:cubicBezTo>
                <a:close/>
                <a:moveTo>
                  <a:pt x="1573" y="7299"/>
                </a:moveTo>
                <a:cubicBezTo>
                  <a:pt x="1656" y="7299"/>
                  <a:pt x="1751" y="7370"/>
                  <a:pt x="1751" y="7477"/>
                </a:cubicBezTo>
                <a:cubicBezTo>
                  <a:pt x="1751" y="7585"/>
                  <a:pt x="1656" y="7656"/>
                  <a:pt x="1573" y="7656"/>
                </a:cubicBezTo>
                <a:lnTo>
                  <a:pt x="525" y="7656"/>
                </a:lnTo>
                <a:cubicBezTo>
                  <a:pt x="418" y="7656"/>
                  <a:pt x="346" y="7573"/>
                  <a:pt x="346" y="7477"/>
                </a:cubicBezTo>
                <a:cubicBezTo>
                  <a:pt x="346" y="7394"/>
                  <a:pt x="441" y="7299"/>
                  <a:pt x="525" y="7299"/>
                </a:cubicBezTo>
                <a:close/>
                <a:moveTo>
                  <a:pt x="3966" y="5310"/>
                </a:moveTo>
                <a:cubicBezTo>
                  <a:pt x="5049" y="6751"/>
                  <a:pt x="6109" y="7489"/>
                  <a:pt x="6526" y="7751"/>
                </a:cubicBezTo>
                <a:lnTo>
                  <a:pt x="5466" y="8799"/>
                </a:lnTo>
                <a:cubicBezTo>
                  <a:pt x="4251" y="7799"/>
                  <a:pt x="3501" y="6156"/>
                  <a:pt x="3311" y="5680"/>
                </a:cubicBezTo>
                <a:lnTo>
                  <a:pt x="3966" y="5310"/>
                </a:lnTo>
                <a:close/>
                <a:moveTo>
                  <a:pt x="1525" y="7989"/>
                </a:moveTo>
                <a:cubicBezTo>
                  <a:pt x="1453" y="8358"/>
                  <a:pt x="1394" y="8859"/>
                  <a:pt x="1394" y="9394"/>
                </a:cubicBezTo>
                <a:cubicBezTo>
                  <a:pt x="1406" y="9930"/>
                  <a:pt x="1453" y="10442"/>
                  <a:pt x="1525" y="10811"/>
                </a:cubicBezTo>
                <a:lnTo>
                  <a:pt x="537" y="10811"/>
                </a:lnTo>
                <a:cubicBezTo>
                  <a:pt x="608" y="10442"/>
                  <a:pt x="668" y="9930"/>
                  <a:pt x="668" y="9394"/>
                </a:cubicBezTo>
                <a:cubicBezTo>
                  <a:pt x="668" y="8859"/>
                  <a:pt x="632" y="8358"/>
                  <a:pt x="537" y="7989"/>
                </a:cubicBezTo>
                <a:close/>
                <a:moveTo>
                  <a:pt x="346" y="0"/>
                </a:moveTo>
                <a:cubicBezTo>
                  <a:pt x="299" y="0"/>
                  <a:pt x="239" y="36"/>
                  <a:pt x="215" y="60"/>
                </a:cubicBezTo>
                <a:cubicBezTo>
                  <a:pt x="179" y="107"/>
                  <a:pt x="168" y="155"/>
                  <a:pt x="179" y="215"/>
                </a:cubicBezTo>
                <a:cubicBezTo>
                  <a:pt x="287" y="560"/>
                  <a:pt x="346" y="1119"/>
                  <a:pt x="346" y="1727"/>
                </a:cubicBezTo>
                <a:cubicBezTo>
                  <a:pt x="346" y="2346"/>
                  <a:pt x="287" y="2905"/>
                  <a:pt x="179" y="3251"/>
                </a:cubicBezTo>
                <a:cubicBezTo>
                  <a:pt x="84" y="3334"/>
                  <a:pt x="1" y="3489"/>
                  <a:pt x="1" y="3632"/>
                </a:cubicBezTo>
                <a:cubicBezTo>
                  <a:pt x="1" y="3786"/>
                  <a:pt x="84" y="3929"/>
                  <a:pt x="179" y="4025"/>
                </a:cubicBezTo>
                <a:cubicBezTo>
                  <a:pt x="287" y="4370"/>
                  <a:pt x="346" y="4929"/>
                  <a:pt x="346" y="5549"/>
                </a:cubicBezTo>
                <a:cubicBezTo>
                  <a:pt x="346" y="6156"/>
                  <a:pt x="287" y="6715"/>
                  <a:pt x="179" y="7061"/>
                </a:cubicBezTo>
                <a:cubicBezTo>
                  <a:pt x="84" y="7156"/>
                  <a:pt x="1" y="7299"/>
                  <a:pt x="1" y="7454"/>
                </a:cubicBezTo>
                <a:cubicBezTo>
                  <a:pt x="1" y="7596"/>
                  <a:pt x="84" y="7751"/>
                  <a:pt x="179" y="7835"/>
                </a:cubicBezTo>
                <a:cubicBezTo>
                  <a:pt x="287" y="8180"/>
                  <a:pt x="346" y="8739"/>
                  <a:pt x="346" y="9359"/>
                </a:cubicBezTo>
                <a:cubicBezTo>
                  <a:pt x="346" y="9966"/>
                  <a:pt x="287" y="10525"/>
                  <a:pt x="179" y="10871"/>
                </a:cubicBezTo>
                <a:cubicBezTo>
                  <a:pt x="168" y="10918"/>
                  <a:pt x="179" y="10978"/>
                  <a:pt x="215" y="11025"/>
                </a:cubicBezTo>
                <a:cubicBezTo>
                  <a:pt x="239" y="11061"/>
                  <a:pt x="287" y="11085"/>
                  <a:pt x="346" y="11085"/>
                </a:cubicBezTo>
                <a:lnTo>
                  <a:pt x="1751" y="11085"/>
                </a:lnTo>
                <a:cubicBezTo>
                  <a:pt x="1787" y="11085"/>
                  <a:pt x="1846" y="11049"/>
                  <a:pt x="1882" y="11025"/>
                </a:cubicBezTo>
                <a:cubicBezTo>
                  <a:pt x="1906" y="10978"/>
                  <a:pt x="1930" y="10930"/>
                  <a:pt x="1906" y="10871"/>
                </a:cubicBezTo>
                <a:cubicBezTo>
                  <a:pt x="1799" y="10525"/>
                  <a:pt x="1739" y="9966"/>
                  <a:pt x="1739" y="9359"/>
                </a:cubicBezTo>
                <a:cubicBezTo>
                  <a:pt x="1739" y="8739"/>
                  <a:pt x="1799" y="8180"/>
                  <a:pt x="1906" y="7835"/>
                </a:cubicBezTo>
                <a:cubicBezTo>
                  <a:pt x="2013" y="7751"/>
                  <a:pt x="2084" y="7596"/>
                  <a:pt x="2084" y="7454"/>
                </a:cubicBezTo>
                <a:cubicBezTo>
                  <a:pt x="2084" y="7299"/>
                  <a:pt x="2013" y="7156"/>
                  <a:pt x="1906" y="7061"/>
                </a:cubicBezTo>
                <a:cubicBezTo>
                  <a:pt x="1799" y="6715"/>
                  <a:pt x="1739" y="6156"/>
                  <a:pt x="1739" y="5549"/>
                </a:cubicBezTo>
                <a:cubicBezTo>
                  <a:pt x="1739" y="5346"/>
                  <a:pt x="1739" y="5156"/>
                  <a:pt x="1763" y="4977"/>
                </a:cubicBezTo>
                <a:cubicBezTo>
                  <a:pt x="1882" y="4846"/>
                  <a:pt x="2299" y="4453"/>
                  <a:pt x="2870" y="4120"/>
                </a:cubicBezTo>
                <a:lnTo>
                  <a:pt x="3347" y="5287"/>
                </a:lnTo>
                <a:lnTo>
                  <a:pt x="3037" y="5465"/>
                </a:lnTo>
                <a:cubicBezTo>
                  <a:pt x="2966" y="5513"/>
                  <a:pt x="2930" y="5584"/>
                  <a:pt x="2966" y="5668"/>
                </a:cubicBezTo>
                <a:cubicBezTo>
                  <a:pt x="2989" y="5751"/>
                  <a:pt x="3823" y="7942"/>
                  <a:pt x="5394" y="9144"/>
                </a:cubicBezTo>
                <a:cubicBezTo>
                  <a:pt x="5418" y="9180"/>
                  <a:pt x="5454" y="9180"/>
                  <a:pt x="5490" y="9180"/>
                </a:cubicBezTo>
                <a:cubicBezTo>
                  <a:pt x="5537" y="9180"/>
                  <a:pt x="5585" y="9156"/>
                  <a:pt x="5609" y="9132"/>
                </a:cubicBezTo>
                <a:lnTo>
                  <a:pt x="6918" y="7823"/>
                </a:lnTo>
                <a:cubicBezTo>
                  <a:pt x="6954" y="7787"/>
                  <a:pt x="6978" y="7727"/>
                  <a:pt x="6966" y="7692"/>
                </a:cubicBezTo>
                <a:cubicBezTo>
                  <a:pt x="6954" y="7644"/>
                  <a:pt x="6918" y="7596"/>
                  <a:pt x="6883" y="7573"/>
                </a:cubicBezTo>
                <a:cubicBezTo>
                  <a:pt x="6883" y="7573"/>
                  <a:pt x="6537" y="7394"/>
                  <a:pt x="6049" y="6989"/>
                </a:cubicBezTo>
                <a:cubicBezTo>
                  <a:pt x="5585" y="6620"/>
                  <a:pt x="4871" y="5965"/>
                  <a:pt x="4156" y="4989"/>
                </a:cubicBezTo>
                <a:cubicBezTo>
                  <a:pt x="4128" y="4946"/>
                  <a:pt x="4078" y="4925"/>
                  <a:pt x="4029" y="4925"/>
                </a:cubicBezTo>
                <a:cubicBezTo>
                  <a:pt x="3997" y="4925"/>
                  <a:pt x="3966" y="4934"/>
                  <a:pt x="3942" y="4953"/>
                </a:cubicBezTo>
                <a:lnTo>
                  <a:pt x="3644" y="5132"/>
                </a:lnTo>
                <a:lnTo>
                  <a:pt x="3168" y="3965"/>
                </a:lnTo>
                <a:cubicBezTo>
                  <a:pt x="3335" y="3894"/>
                  <a:pt x="3501" y="3822"/>
                  <a:pt x="3668" y="3763"/>
                </a:cubicBezTo>
                <a:cubicBezTo>
                  <a:pt x="4359" y="4691"/>
                  <a:pt x="5394" y="5370"/>
                  <a:pt x="6133" y="5751"/>
                </a:cubicBezTo>
                <a:cubicBezTo>
                  <a:pt x="6954" y="6180"/>
                  <a:pt x="7597" y="6394"/>
                  <a:pt x="7621" y="6406"/>
                </a:cubicBezTo>
                <a:cubicBezTo>
                  <a:pt x="7645" y="6406"/>
                  <a:pt x="7657" y="6418"/>
                  <a:pt x="7669" y="6418"/>
                </a:cubicBezTo>
                <a:cubicBezTo>
                  <a:pt x="7704" y="6418"/>
                  <a:pt x="7740" y="6406"/>
                  <a:pt x="7776" y="6394"/>
                </a:cubicBezTo>
                <a:cubicBezTo>
                  <a:pt x="7823" y="6358"/>
                  <a:pt x="7835" y="6299"/>
                  <a:pt x="7835" y="6263"/>
                </a:cubicBezTo>
                <a:cubicBezTo>
                  <a:pt x="7835" y="6239"/>
                  <a:pt x="7811" y="5811"/>
                  <a:pt x="7633" y="5275"/>
                </a:cubicBezTo>
                <a:cubicBezTo>
                  <a:pt x="7383" y="4560"/>
                  <a:pt x="6942" y="4013"/>
                  <a:pt x="6359" y="3679"/>
                </a:cubicBezTo>
                <a:cubicBezTo>
                  <a:pt x="5848" y="3401"/>
                  <a:pt x="5309" y="3261"/>
                  <a:pt x="4754" y="3261"/>
                </a:cubicBezTo>
                <a:cubicBezTo>
                  <a:pt x="4171" y="3261"/>
                  <a:pt x="3570" y="3416"/>
                  <a:pt x="2966" y="3727"/>
                </a:cubicBezTo>
                <a:cubicBezTo>
                  <a:pt x="2477" y="3977"/>
                  <a:pt x="2084" y="4275"/>
                  <a:pt x="1834" y="4501"/>
                </a:cubicBezTo>
                <a:cubicBezTo>
                  <a:pt x="1858" y="4322"/>
                  <a:pt x="1894" y="4179"/>
                  <a:pt x="1918" y="4060"/>
                </a:cubicBezTo>
                <a:cubicBezTo>
                  <a:pt x="2013" y="3977"/>
                  <a:pt x="2073" y="3858"/>
                  <a:pt x="2096" y="3739"/>
                </a:cubicBezTo>
                <a:cubicBezTo>
                  <a:pt x="2263" y="3608"/>
                  <a:pt x="2811" y="3132"/>
                  <a:pt x="3692" y="2715"/>
                </a:cubicBezTo>
                <a:cubicBezTo>
                  <a:pt x="4299" y="2429"/>
                  <a:pt x="4930" y="2227"/>
                  <a:pt x="5585" y="2108"/>
                </a:cubicBezTo>
                <a:cubicBezTo>
                  <a:pt x="6017" y="2024"/>
                  <a:pt x="6460" y="1982"/>
                  <a:pt x="6905" y="1982"/>
                </a:cubicBezTo>
                <a:cubicBezTo>
                  <a:pt x="7282" y="1982"/>
                  <a:pt x="7661" y="2012"/>
                  <a:pt x="8038" y="2072"/>
                </a:cubicBezTo>
                <a:cubicBezTo>
                  <a:pt x="8050" y="2076"/>
                  <a:pt x="8063" y="2078"/>
                  <a:pt x="8076" y="2078"/>
                </a:cubicBezTo>
                <a:cubicBezTo>
                  <a:pt x="8137" y="2078"/>
                  <a:pt x="8197" y="2036"/>
                  <a:pt x="8216" y="1977"/>
                </a:cubicBezTo>
                <a:cubicBezTo>
                  <a:pt x="8204" y="1870"/>
                  <a:pt x="8180" y="1798"/>
                  <a:pt x="8121" y="1751"/>
                </a:cubicBezTo>
                <a:cubicBezTo>
                  <a:pt x="8085" y="1727"/>
                  <a:pt x="7478" y="1381"/>
                  <a:pt x="6609" y="1155"/>
                </a:cubicBezTo>
                <a:cubicBezTo>
                  <a:pt x="6168" y="1040"/>
                  <a:pt x="5744" y="982"/>
                  <a:pt x="5346" y="982"/>
                </a:cubicBezTo>
                <a:cubicBezTo>
                  <a:pt x="4713" y="982"/>
                  <a:pt x="4143" y="1129"/>
                  <a:pt x="3668" y="1429"/>
                </a:cubicBezTo>
                <a:cubicBezTo>
                  <a:pt x="3097" y="1786"/>
                  <a:pt x="3049" y="2310"/>
                  <a:pt x="3120" y="2608"/>
                </a:cubicBezTo>
                <a:cubicBezTo>
                  <a:pt x="2596" y="2894"/>
                  <a:pt x="2204" y="3179"/>
                  <a:pt x="2001" y="3358"/>
                </a:cubicBezTo>
                <a:cubicBezTo>
                  <a:pt x="1965" y="3310"/>
                  <a:pt x="1942" y="3286"/>
                  <a:pt x="1906" y="3251"/>
                </a:cubicBezTo>
                <a:cubicBezTo>
                  <a:pt x="1799" y="2905"/>
                  <a:pt x="1739" y="2346"/>
                  <a:pt x="1739" y="1727"/>
                </a:cubicBezTo>
                <a:cubicBezTo>
                  <a:pt x="1739" y="1119"/>
                  <a:pt x="1799" y="560"/>
                  <a:pt x="1906" y="215"/>
                </a:cubicBezTo>
                <a:cubicBezTo>
                  <a:pt x="1930" y="167"/>
                  <a:pt x="1906" y="107"/>
                  <a:pt x="1882" y="60"/>
                </a:cubicBezTo>
                <a:cubicBezTo>
                  <a:pt x="1846" y="24"/>
                  <a:pt x="1799"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265" name="Google Shape;18265;p64"/>
          <p:cNvGrpSpPr/>
          <p:nvPr/>
        </p:nvGrpSpPr>
        <p:grpSpPr>
          <a:xfrm>
            <a:off x="2767184" y="3428794"/>
            <a:ext cx="288448" cy="357120"/>
            <a:chOff x="2795053" y="3352594"/>
            <a:chExt cx="288448" cy="357120"/>
          </a:xfrm>
        </p:grpSpPr>
        <p:sp>
          <p:nvSpPr>
            <p:cNvPr id="18266" name="Google Shape;18266;p64"/>
            <p:cNvSpPr/>
            <p:nvPr/>
          </p:nvSpPr>
          <p:spPr>
            <a:xfrm>
              <a:off x="2839629" y="3550386"/>
              <a:ext cx="19840" cy="16448"/>
            </a:xfrm>
            <a:custGeom>
              <a:rect b="b" l="l" r="r" t="t"/>
              <a:pathLst>
                <a:path extrusionOk="0" h="514" w="620">
                  <a:moveTo>
                    <a:pt x="443" y="1"/>
                  </a:moveTo>
                  <a:cubicBezTo>
                    <a:pt x="413" y="1"/>
                    <a:pt x="383" y="9"/>
                    <a:pt x="358" y="26"/>
                  </a:cubicBezTo>
                  <a:lnTo>
                    <a:pt x="84" y="216"/>
                  </a:lnTo>
                  <a:cubicBezTo>
                    <a:pt x="13" y="264"/>
                    <a:pt x="1" y="371"/>
                    <a:pt x="36" y="442"/>
                  </a:cubicBezTo>
                  <a:cubicBezTo>
                    <a:pt x="72" y="490"/>
                    <a:pt x="132" y="514"/>
                    <a:pt x="179" y="514"/>
                  </a:cubicBezTo>
                  <a:cubicBezTo>
                    <a:pt x="203" y="514"/>
                    <a:pt x="239" y="502"/>
                    <a:pt x="263" y="490"/>
                  </a:cubicBezTo>
                  <a:lnTo>
                    <a:pt x="537" y="300"/>
                  </a:lnTo>
                  <a:cubicBezTo>
                    <a:pt x="608" y="240"/>
                    <a:pt x="620" y="145"/>
                    <a:pt x="572" y="73"/>
                  </a:cubicBezTo>
                  <a:cubicBezTo>
                    <a:pt x="549" y="27"/>
                    <a:pt x="496" y="1"/>
                    <a:pt x="4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7" name="Google Shape;18267;p64"/>
            <p:cNvSpPr/>
            <p:nvPr/>
          </p:nvSpPr>
          <p:spPr>
            <a:xfrm>
              <a:off x="2865165" y="3511410"/>
              <a:ext cx="50688" cy="37536"/>
            </a:xfrm>
            <a:custGeom>
              <a:rect b="b" l="l" r="r" t="t"/>
              <a:pathLst>
                <a:path extrusionOk="0" h="1173" w="1584">
                  <a:moveTo>
                    <a:pt x="1395" y="1"/>
                  </a:moveTo>
                  <a:cubicBezTo>
                    <a:pt x="1361" y="1"/>
                    <a:pt x="1327" y="10"/>
                    <a:pt x="1298" y="29"/>
                  </a:cubicBezTo>
                  <a:lnTo>
                    <a:pt x="96" y="875"/>
                  </a:lnTo>
                  <a:cubicBezTo>
                    <a:pt x="12" y="922"/>
                    <a:pt x="0" y="1018"/>
                    <a:pt x="48" y="1101"/>
                  </a:cubicBezTo>
                  <a:cubicBezTo>
                    <a:pt x="72" y="1137"/>
                    <a:pt x="131" y="1172"/>
                    <a:pt x="179" y="1172"/>
                  </a:cubicBezTo>
                  <a:cubicBezTo>
                    <a:pt x="215" y="1172"/>
                    <a:pt x="239" y="1160"/>
                    <a:pt x="274" y="1137"/>
                  </a:cubicBezTo>
                  <a:lnTo>
                    <a:pt x="1477" y="291"/>
                  </a:lnTo>
                  <a:cubicBezTo>
                    <a:pt x="1548" y="232"/>
                    <a:pt x="1584" y="125"/>
                    <a:pt x="1524" y="65"/>
                  </a:cubicBezTo>
                  <a:cubicBezTo>
                    <a:pt x="1496" y="22"/>
                    <a:pt x="1446" y="1"/>
                    <a:pt x="13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8" name="Google Shape;18268;p64"/>
            <p:cNvSpPr/>
            <p:nvPr/>
          </p:nvSpPr>
          <p:spPr>
            <a:xfrm>
              <a:off x="2795053" y="3352594"/>
              <a:ext cx="288448" cy="357120"/>
            </a:xfrm>
            <a:custGeom>
              <a:rect b="b" l="l" r="r" t="t"/>
              <a:pathLst>
                <a:path extrusionOk="0" h="11160" w="9014">
                  <a:moveTo>
                    <a:pt x="3311" y="361"/>
                  </a:moveTo>
                  <a:cubicBezTo>
                    <a:pt x="3465" y="361"/>
                    <a:pt x="3620" y="385"/>
                    <a:pt x="3763" y="468"/>
                  </a:cubicBezTo>
                  <a:cubicBezTo>
                    <a:pt x="4454" y="825"/>
                    <a:pt x="4585" y="1861"/>
                    <a:pt x="4573" y="2682"/>
                  </a:cubicBezTo>
                  <a:cubicBezTo>
                    <a:pt x="4561" y="3278"/>
                    <a:pt x="4477" y="3837"/>
                    <a:pt x="4418" y="4171"/>
                  </a:cubicBezTo>
                  <a:cubicBezTo>
                    <a:pt x="4398" y="4220"/>
                    <a:pt x="4355" y="4260"/>
                    <a:pt x="4300" y="4260"/>
                  </a:cubicBezTo>
                  <a:cubicBezTo>
                    <a:pt x="4288" y="4260"/>
                    <a:pt x="4276" y="4258"/>
                    <a:pt x="4263" y="4254"/>
                  </a:cubicBezTo>
                  <a:cubicBezTo>
                    <a:pt x="3930" y="4195"/>
                    <a:pt x="3382" y="4099"/>
                    <a:pt x="2811" y="3885"/>
                  </a:cubicBezTo>
                  <a:cubicBezTo>
                    <a:pt x="2037" y="3623"/>
                    <a:pt x="1120" y="3147"/>
                    <a:pt x="1013" y="2385"/>
                  </a:cubicBezTo>
                  <a:cubicBezTo>
                    <a:pt x="989" y="2111"/>
                    <a:pt x="1060" y="1849"/>
                    <a:pt x="1227" y="1623"/>
                  </a:cubicBezTo>
                  <a:cubicBezTo>
                    <a:pt x="1465" y="1325"/>
                    <a:pt x="1739" y="1218"/>
                    <a:pt x="1953" y="1206"/>
                  </a:cubicBezTo>
                  <a:cubicBezTo>
                    <a:pt x="2120" y="1194"/>
                    <a:pt x="2263" y="1087"/>
                    <a:pt x="2334" y="944"/>
                  </a:cubicBezTo>
                  <a:cubicBezTo>
                    <a:pt x="2430" y="766"/>
                    <a:pt x="2620" y="527"/>
                    <a:pt x="2977" y="408"/>
                  </a:cubicBezTo>
                  <a:cubicBezTo>
                    <a:pt x="3084" y="373"/>
                    <a:pt x="3192" y="361"/>
                    <a:pt x="3311" y="361"/>
                  </a:cubicBezTo>
                  <a:close/>
                  <a:moveTo>
                    <a:pt x="6699" y="947"/>
                  </a:moveTo>
                  <a:cubicBezTo>
                    <a:pt x="6925" y="947"/>
                    <a:pt x="7145" y="1020"/>
                    <a:pt x="7323" y="1158"/>
                  </a:cubicBezTo>
                  <a:cubicBezTo>
                    <a:pt x="7621" y="1397"/>
                    <a:pt x="7728" y="1682"/>
                    <a:pt x="7740" y="1885"/>
                  </a:cubicBezTo>
                  <a:cubicBezTo>
                    <a:pt x="7752" y="2051"/>
                    <a:pt x="7859" y="2206"/>
                    <a:pt x="8014" y="2278"/>
                  </a:cubicBezTo>
                  <a:cubicBezTo>
                    <a:pt x="8192" y="2361"/>
                    <a:pt x="8430" y="2563"/>
                    <a:pt x="8549" y="2921"/>
                  </a:cubicBezTo>
                  <a:cubicBezTo>
                    <a:pt x="8668" y="3183"/>
                    <a:pt x="8645" y="3468"/>
                    <a:pt x="8514" y="3706"/>
                  </a:cubicBezTo>
                  <a:cubicBezTo>
                    <a:pt x="8171" y="4370"/>
                    <a:pt x="7201" y="4517"/>
                    <a:pt x="6397" y="4517"/>
                  </a:cubicBezTo>
                  <a:cubicBezTo>
                    <a:pt x="6364" y="4517"/>
                    <a:pt x="6331" y="4517"/>
                    <a:pt x="6299" y="4516"/>
                  </a:cubicBezTo>
                  <a:cubicBezTo>
                    <a:pt x="5704" y="4492"/>
                    <a:pt x="5144" y="4421"/>
                    <a:pt x="4811" y="4361"/>
                  </a:cubicBezTo>
                  <a:cubicBezTo>
                    <a:pt x="4739" y="4349"/>
                    <a:pt x="4692" y="4290"/>
                    <a:pt x="4704" y="4218"/>
                  </a:cubicBezTo>
                  <a:cubicBezTo>
                    <a:pt x="4763" y="3885"/>
                    <a:pt x="4870" y="3337"/>
                    <a:pt x="5061" y="2766"/>
                  </a:cubicBezTo>
                  <a:cubicBezTo>
                    <a:pt x="5335" y="1992"/>
                    <a:pt x="5811" y="1051"/>
                    <a:pt x="6561" y="956"/>
                  </a:cubicBezTo>
                  <a:cubicBezTo>
                    <a:pt x="6607" y="950"/>
                    <a:pt x="6653" y="947"/>
                    <a:pt x="6699" y="947"/>
                  </a:cubicBezTo>
                  <a:close/>
                  <a:moveTo>
                    <a:pt x="2739" y="4433"/>
                  </a:moveTo>
                  <a:cubicBezTo>
                    <a:pt x="3334" y="4457"/>
                    <a:pt x="3906" y="4528"/>
                    <a:pt x="4227" y="4587"/>
                  </a:cubicBezTo>
                  <a:cubicBezTo>
                    <a:pt x="4231" y="4587"/>
                    <a:pt x="4234" y="4586"/>
                    <a:pt x="4238" y="4586"/>
                  </a:cubicBezTo>
                  <a:cubicBezTo>
                    <a:pt x="4282" y="4586"/>
                    <a:pt x="4323" y="4652"/>
                    <a:pt x="4323" y="4718"/>
                  </a:cubicBezTo>
                  <a:cubicBezTo>
                    <a:pt x="4263" y="5052"/>
                    <a:pt x="4156" y="5600"/>
                    <a:pt x="3965" y="6159"/>
                  </a:cubicBezTo>
                  <a:cubicBezTo>
                    <a:pt x="3692" y="6933"/>
                    <a:pt x="3215" y="7874"/>
                    <a:pt x="2465" y="7981"/>
                  </a:cubicBezTo>
                  <a:cubicBezTo>
                    <a:pt x="2431" y="7984"/>
                    <a:pt x="2397" y="7985"/>
                    <a:pt x="2363" y="7985"/>
                  </a:cubicBezTo>
                  <a:cubicBezTo>
                    <a:pt x="2127" y="7985"/>
                    <a:pt x="1901" y="7912"/>
                    <a:pt x="1703" y="7766"/>
                  </a:cubicBezTo>
                  <a:cubicBezTo>
                    <a:pt x="1406" y="7528"/>
                    <a:pt x="1298" y="7254"/>
                    <a:pt x="1287" y="7040"/>
                  </a:cubicBezTo>
                  <a:cubicBezTo>
                    <a:pt x="1275" y="6873"/>
                    <a:pt x="1168" y="6731"/>
                    <a:pt x="1013" y="6659"/>
                  </a:cubicBezTo>
                  <a:cubicBezTo>
                    <a:pt x="834" y="6564"/>
                    <a:pt x="596" y="6373"/>
                    <a:pt x="477" y="6016"/>
                  </a:cubicBezTo>
                  <a:cubicBezTo>
                    <a:pt x="394" y="5742"/>
                    <a:pt x="417" y="5469"/>
                    <a:pt x="536" y="5242"/>
                  </a:cubicBezTo>
                  <a:cubicBezTo>
                    <a:pt x="882" y="4587"/>
                    <a:pt x="1870" y="4433"/>
                    <a:pt x="2656" y="4433"/>
                  </a:cubicBezTo>
                  <a:close/>
                  <a:moveTo>
                    <a:pt x="4757" y="4645"/>
                  </a:moveTo>
                  <a:cubicBezTo>
                    <a:pt x="4767" y="4645"/>
                    <a:pt x="4777" y="4646"/>
                    <a:pt x="4787" y="4647"/>
                  </a:cubicBezTo>
                  <a:cubicBezTo>
                    <a:pt x="5108" y="4707"/>
                    <a:pt x="5656" y="4814"/>
                    <a:pt x="6228" y="5016"/>
                  </a:cubicBezTo>
                  <a:cubicBezTo>
                    <a:pt x="6990" y="5302"/>
                    <a:pt x="7918" y="5778"/>
                    <a:pt x="8026" y="6540"/>
                  </a:cubicBezTo>
                  <a:cubicBezTo>
                    <a:pt x="8061" y="6802"/>
                    <a:pt x="7978" y="7076"/>
                    <a:pt x="7823" y="7290"/>
                  </a:cubicBezTo>
                  <a:cubicBezTo>
                    <a:pt x="7585" y="7588"/>
                    <a:pt x="7299" y="7695"/>
                    <a:pt x="7085" y="7707"/>
                  </a:cubicBezTo>
                  <a:cubicBezTo>
                    <a:pt x="6930" y="7731"/>
                    <a:pt x="6775" y="7826"/>
                    <a:pt x="6704" y="7981"/>
                  </a:cubicBezTo>
                  <a:cubicBezTo>
                    <a:pt x="6609" y="8159"/>
                    <a:pt x="6418" y="8397"/>
                    <a:pt x="6061" y="8517"/>
                  </a:cubicBezTo>
                  <a:cubicBezTo>
                    <a:pt x="5957" y="8550"/>
                    <a:pt x="5849" y="8566"/>
                    <a:pt x="5742" y="8566"/>
                  </a:cubicBezTo>
                  <a:cubicBezTo>
                    <a:pt x="5581" y="8566"/>
                    <a:pt x="5423" y="8529"/>
                    <a:pt x="5287" y="8457"/>
                  </a:cubicBezTo>
                  <a:cubicBezTo>
                    <a:pt x="4608" y="8100"/>
                    <a:pt x="4466" y="7052"/>
                    <a:pt x="4489" y="6242"/>
                  </a:cubicBezTo>
                  <a:cubicBezTo>
                    <a:pt x="4501" y="5647"/>
                    <a:pt x="4573" y="5076"/>
                    <a:pt x="4632" y="4754"/>
                  </a:cubicBezTo>
                  <a:cubicBezTo>
                    <a:pt x="4643" y="4681"/>
                    <a:pt x="4690" y="4645"/>
                    <a:pt x="4757" y="4645"/>
                  </a:cubicBezTo>
                  <a:close/>
                  <a:moveTo>
                    <a:pt x="3309" y="1"/>
                  </a:moveTo>
                  <a:cubicBezTo>
                    <a:pt x="3162" y="1"/>
                    <a:pt x="3014" y="25"/>
                    <a:pt x="2870" y="75"/>
                  </a:cubicBezTo>
                  <a:cubicBezTo>
                    <a:pt x="2501" y="194"/>
                    <a:pt x="2203" y="444"/>
                    <a:pt x="2037" y="777"/>
                  </a:cubicBezTo>
                  <a:cubicBezTo>
                    <a:pt x="2013" y="837"/>
                    <a:pt x="1965" y="861"/>
                    <a:pt x="1906" y="885"/>
                  </a:cubicBezTo>
                  <a:cubicBezTo>
                    <a:pt x="1537" y="920"/>
                    <a:pt x="1191" y="1123"/>
                    <a:pt x="953" y="1432"/>
                  </a:cubicBezTo>
                  <a:cubicBezTo>
                    <a:pt x="727" y="1718"/>
                    <a:pt x="632" y="2087"/>
                    <a:pt x="667" y="2432"/>
                  </a:cubicBezTo>
                  <a:cubicBezTo>
                    <a:pt x="775" y="3230"/>
                    <a:pt x="1560" y="3754"/>
                    <a:pt x="2382" y="4099"/>
                  </a:cubicBezTo>
                  <a:cubicBezTo>
                    <a:pt x="1489" y="4123"/>
                    <a:pt x="572" y="4349"/>
                    <a:pt x="191" y="5064"/>
                  </a:cubicBezTo>
                  <a:cubicBezTo>
                    <a:pt x="36" y="5373"/>
                    <a:pt x="1" y="5742"/>
                    <a:pt x="120" y="6088"/>
                  </a:cubicBezTo>
                  <a:cubicBezTo>
                    <a:pt x="239" y="6457"/>
                    <a:pt x="489" y="6754"/>
                    <a:pt x="822" y="6921"/>
                  </a:cubicBezTo>
                  <a:cubicBezTo>
                    <a:pt x="882" y="6957"/>
                    <a:pt x="906" y="6993"/>
                    <a:pt x="929" y="7052"/>
                  </a:cubicBezTo>
                  <a:cubicBezTo>
                    <a:pt x="965" y="7433"/>
                    <a:pt x="1168" y="7766"/>
                    <a:pt x="1477" y="8005"/>
                  </a:cubicBezTo>
                  <a:cubicBezTo>
                    <a:pt x="1715" y="8207"/>
                    <a:pt x="2013" y="8290"/>
                    <a:pt x="2311" y="8290"/>
                  </a:cubicBezTo>
                  <a:cubicBezTo>
                    <a:pt x="2370" y="8290"/>
                    <a:pt x="2430" y="8290"/>
                    <a:pt x="2477" y="8278"/>
                  </a:cubicBezTo>
                  <a:cubicBezTo>
                    <a:pt x="3132" y="8183"/>
                    <a:pt x="3584" y="7671"/>
                    <a:pt x="3918" y="7028"/>
                  </a:cubicBezTo>
                  <a:lnTo>
                    <a:pt x="3918" y="7028"/>
                  </a:lnTo>
                  <a:cubicBezTo>
                    <a:pt x="3775" y="9040"/>
                    <a:pt x="4204" y="10326"/>
                    <a:pt x="4620" y="11076"/>
                  </a:cubicBezTo>
                  <a:cubicBezTo>
                    <a:pt x="4644" y="11136"/>
                    <a:pt x="4704" y="11160"/>
                    <a:pt x="4763" y="11160"/>
                  </a:cubicBezTo>
                  <a:cubicBezTo>
                    <a:pt x="4799" y="11160"/>
                    <a:pt x="4823" y="11160"/>
                    <a:pt x="4847" y="11148"/>
                  </a:cubicBezTo>
                  <a:cubicBezTo>
                    <a:pt x="4918" y="11100"/>
                    <a:pt x="4942" y="11005"/>
                    <a:pt x="4906" y="10922"/>
                  </a:cubicBezTo>
                  <a:cubicBezTo>
                    <a:pt x="4525" y="10255"/>
                    <a:pt x="4156" y="9124"/>
                    <a:pt x="4216" y="7385"/>
                  </a:cubicBezTo>
                  <a:lnTo>
                    <a:pt x="4216" y="7385"/>
                  </a:lnTo>
                  <a:cubicBezTo>
                    <a:pt x="4335" y="7969"/>
                    <a:pt x="4608" y="8481"/>
                    <a:pt x="5097" y="8743"/>
                  </a:cubicBezTo>
                  <a:cubicBezTo>
                    <a:pt x="5287" y="8838"/>
                    <a:pt x="5501" y="8886"/>
                    <a:pt x="5704" y="8886"/>
                  </a:cubicBezTo>
                  <a:cubicBezTo>
                    <a:pt x="5859" y="8886"/>
                    <a:pt x="5990" y="8874"/>
                    <a:pt x="6121" y="8826"/>
                  </a:cubicBezTo>
                  <a:cubicBezTo>
                    <a:pt x="6490" y="8707"/>
                    <a:pt x="6787" y="8457"/>
                    <a:pt x="6954" y="8124"/>
                  </a:cubicBezTo>
                  <a:cubicBezTo>
                    <a:pt x="6990" y="8064"/>
                    <a:pt x="7025" y="8040"/>
                    <a:pt x="7085" y="8028"/>
                  </a:cubicBezTo>
                  <a:cubicBezTo>
                    <a:pt x="7454" y="7981"/>
                    <a:pt x="7799" y="7790"/>
                    <a:pt x="8037" y="7469"/>
                  </a:cubicBezTo>
                  <a:cubicBezTo>
                    <a:pt x="8264" y="7195"/>
                    <a:pt x="8371" y="6814"/>
                    <a:pt x="8323" y="6481"/>
                  </a:cubicBezTo>
                  <a:cubicBezTo>
                    <a:pt x="8216" y="5671"/>
                    <a:pt x="7430" y="5147"/>
                    <a:pt x="6609" y="4814"/>
                  </a:cubicBezTo>
                  <a:cubicBezTo>
                    <a:pt x="7502" y="4778"/>
                    <a:pt x="8430" y="4552"/>
                    <a:pt x="8799" y="3837"/>
                  </a:cubicBezTo>
                  <a:cubicBezTo>
                    <a:pt x="8978" y="3540"/>
                    <a:pt x="9014" y="3171"/>
                    <a:pt x="8895" y="2825"/>
                  </a:cubicBezTo>
                  <a:cubicBezTo>
                    <a:pt x="8776" y="2456"/>
                    <a:pt x="8514" y="2159"/>
                    <a:pt x="8192" y="1992"/>
                  </a:cubicBezTo>
                  <a:cubicBezTo>
                    <a:pt x="8133" y="1968"/>
                    <a:pt x="8097" y="1920"/>
                    <a:pt x="8085" y="1861"/>
                  </a:cubicBezTo>
                  <a:cubicBezTo>
                    <a:pt x="8037" y="1492"/>
                    <a:pt x="7847" y="1147"/>
                    <a:pt x="7537" y="908"/>
                  </a:cubicBezTo>
                  <a:cubicBezTo>
                    <a:pt x="7296" y="718"/>
                    <a:pt x="6996" y="612"/>
                    <a:pt x="6701" y="612"/>
                  </a:cubicBezTo>
                  <a:cubicBezTo>
                    <a:pt x="6646" y="612"/>
                    <a:pt x="6591" y="615"/>
                    <a:pt x="6537" y="623"/>
                  </a:cubicBezTo>
                  <a:cubicBezTo>
                    <a:pt x="5728" y="730"/>
                    <a:pt x="5216" y="1516"/>
                    <a:pt x="4870" y="2337"/>
                  </a:cubicBezTo>
                  <a:cubicBezTo>
                    <a:pt x="4835" y="1444"/>
                    <a:pt x="4620" y="527"/>
                    <a:pt x="3906" y="146"/>
                  </a:cubicBezTo>
                  <a:cubicBezTo>
                    <a:pt x="3718" y="49"/>
                    <a:pt x="3515" y="1"/>
                    <a:pt x="33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9" name="Google Shape;18269;p64"/>
            <p:cNvSpPr/>
            <p:nvPr/>
          </p:nvSpPr>
          <p:spPr>
            <a:xfrm>
              <a:off x="3019853" y="3423794"/>
              <a:ext cx="20224" cy="16576"/>
            </a:xfrm>
            <a:custGeom>
              <a:rect b="b" l="l" r="r" t="t"/>
              <a:pathLst>
                <a:path extrusionOk="0" h="518" w="632">
                  <a:moveTo>
                    <a:pt x="454" y="0"/>
                  </a:moveTo>
                  <a:cubicBezTo>
                    <a:pt x="420" y="0"/>
                    <a:pt x="386" y="10"/>
                    <a:pt x="358" y="29"/>
                  </a:cubicBezTo>
                  <a:lnTo>
                    <a:pt x="96" y="219"/>
                  </a:lnTo>
                  <a:cubicBezTo>
                    <a:pt x="24" y="255"/>
                    <a:pt x="0" y="362"/>
                    <a:pt x="48" y="434"/>
                  </a:cubicBezTo>
                  <a:cubicBezTo>
                    <a:pt x="84" y="481"/>
                    <a:pt x="143" y="517"/>
                    <a:pt x="179" y="517"/>
                  </a:cubicBezTo>
                  <a:cubicBezTo>
                    <a:pt x="215" y="517"/>
                    <a:pt x="239" y="493"/>
                    <a:pt x="274" y="481"/>
                  </a:cubicBezTo>
                  <a:lnTo>
                    <a:pt x="536" y="291"/>
                  </a:lnTo>
                  <a:cubicBezTo>
                    <a:pt x="620" y="243"/>
                    <a:pt x="631" y="136"/>
                    <a:pt x="584" y="65"/>
                  </a:cubicBezTo>
                  <a:cubicBezTo>
                    <a:pt x="555" y="22"/>
                    <a:pt x="505" y="0"/>
                    <a:pt x="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0" name="Google Shape;18270;p64"/>
            <p:cNvSpPr/>
            <p:nvPr/>
          </p:nvSpPr>
          <p:spPr>
            <a:xfrm>
              <a:off x="2964237" y="3441810"/>
              <a:ext cx="49920" cy="37408"/>
            </a:xfrm>
            <a:custGeom>
              <a:rect b="b" l="l" r="r" t="t"/>
              <a:pathLst>
                <a:path extrusionOk="0" h="1169" w="1560">
                  <a:moveTo>
                    <a:pt x="1383" y="1"/>
                  </a:moveTo>
                  <a:cubicBezTo>
                    <a:pt x="1353" y="1"/>
                    <a:pt x="1323" y="9"/>
                    <a:pt x="1298" y="25"/>
                  </a:cubicBezTo>
                  <a:lnTo>
                    <a:pt x="83" y="871"/>
                  </a:lnTo>
                  <a:cubicBezTo>
                    <a:pt x="12" y="918"/>
                    <a:pt x="0" y="1026"/>
                    <a:pt x="48" y="1097"/>
                  </a:cubicBezTo>
                  <a:cubicBezTo>
                    <a:pt x="72" y="1145"/>
                    <a:pt x="131" y="1168"/>
                    <a:pt x="179" y="1168"/>
                  </a:cubicBezTo>
                  <a:cubicBezTo>
                    <a:pt x="214" y="1168"/>
                    <a:pt x="238" y="1157"/>
                    <a:pt x="274" y="1145"/>
                  </a:cubicBezTo>
                  <a:lnTo>
                    <a:pt x="1476" y="299"/>
                  </a:lnTo>
                  <a:cubicBezTo>
                    <a:pt x="1548" y="252"/>
                    <a:pt x="1560" y="145"/>
                    <a:pt x="1524" y="73"/>
                  </a:cubicBezTo>
                  <a:cubicBezTo>
                    <a:pt x="1493" y="27"/>
                    <a:pt x="1438" y="1"/>
                    <a:pt x="13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1" name="Google Shape;18271;p64"/>
            <p:cNvSpPr/>
            <p:nvPr/>
          </p:nvSpPr>
          <p:spPr>
            <a:xfrm>
              <a:off x="2867437" y="3395602"/>
              <a:ext cx="17952" cy="18848"/>
            </a:xfrm>
            <a:custGeom>
              <a:rect b="b" l="l" r="r" t="t"/>
              <a:pathLst>
                <a:path extrusionOk="0" h="589" w="561">
                  <a:moveTo>
                    <a:pt x="189" y="1"/>
                  </a:moveTo>
                  <a:cubicBezTo>
                    <a:pt x="156" y="1"/>
                    <a:pt x="124" y="10"/>
                    <a:pt x="96" y="29"/>
                  </a:cubicBezTo>
                  <a:cubicBezTo>
                    <a:pt x="25" y="76"/>
                    <a:pt x="1" y="172"/>
                    <a:pt x="49" y="255"/>
                  </a:cubicBezTo>
                  <a:lnTo>
                    <a:pt x="239" y="517"/>
                  </a:lnTo>
                  <a:cubicBezTo>
                    <a:pt x="275" y="565"/>
                    <a:pt x="334" y="588"/>
                    <a:pt x="382" y="588"/>
                  </a:cubicBezTo>
                  <a:cubicBezTo>
                    <a:pt x="406" y="588"/>
                    <a:pt x="430" y="576"/>
                    <a:pt x="465" y="565"/>
                  </a:cubicBezTo>
                  <a:cubicBezTo>
                    <a:pt x="537" y="517"/>
                    <a:pt x="560" y="410"/>
                    <a:pt x="513" y="338"/>
                  </a:cubicBezTo>
                  <a:lnTo>
                    <a:pt x="322" y="76"/>
                  </a:lnTo>
                  <a:cubicBezTo>
                    <a:pt x="293" y="25"/>
                    <a:pt x="241"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2" name="Google Shape;18272;p64"/>
            <p:cNvSpPr/>
            <p:nvPr/>
          </p:nvSpPr>
          <p:spPr>
            <a:xfrm>
              <a:off x="2885741" y="3421234"/>
              <a:ext cx="38496" cy="49216"/>
            </a:xfrm>
            <a:custGeom>
              <a:rect b="b" l="l" r="r" t="t"/>
              <a:pathLst>
                <a:path extrusionOk="0" h="1538" w="1203">
                  <a:moveTo>
                    <a:pt x="169" y="1"/>
                  </a:moveTo>
                  <a:cubicBezTo>
                    <a:pt x="139" y="1"/>
                    <a:pt x="109" y="9"/>
                    <a:pt x="84" y="26"/>
                  </a:cubicBezTo>
                  <a:cubicBezTo>
                    <a:pt x="12" y="73"/>
                    <a:pt x="0" y="180"/>
                    <a:pt x="48" y="252"/>
                  </a:cubicBezTo>
                  <a:lnTo>
                    <a:pt x="893" y="1454"/>
                  </a:lnTo>
                  <a:cubicBezTo>
                    <a:pt x="917" y="1502"/>
                    <a:pt x="977" y="1538"/>
                    <a:pt x="1024" y="1538"/>
                  </a:cubicBezTo>
                  <a:cubicBezTo>
                    <a:pt x="1060" y="1538"/>
                    <a:pt x="1084" y="1514"/>
                    <a:pt x="1120" y="1502"/>
                  </a:cubicBezTo>
                  <a:cubicBezTo>
                    <a:pt x="1191" y="1454"/>
                    <a:pt x="1203" y="1359"/>
                    <a:pt x="1155" y="1276"/>
                  </a:cubicBezTo>
                  <a:lnTo>
                    <a:pt x="310" y="73"/>
                  </a:lnTo>
                  <a:cubicBezTo>
                    <a:pt x="279" y="27"/>
                    <a:pt x="224" y="1"/>
                    <a:pt x="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3" name="Google Shape;18273;p64"/>
            <p:cNvSpPr/>
            <p:nvPr/>
          </p:nvSpPr>
          <p:spPr>
            <a:xfrm>
              <a:off x="2993933" y="3576178"/>
              <a:ext cx="17952" cy="18848"/>
            </a:xfrm>
            <a:custGeom>
              <a:rect b="b" l="l" r="r" t="t"/>
              <a:pathLst>
                <a:path extrusionOk="0" h="589" w="561">
                  <a:moveTo>
                    <a:pt x="181" y="1"/>
                  </a:moveTo>
                  <a:cubicBezTo>
                    <a:pt x="147" y="1"/>
                    <a:pt x="113" y="10"/>
                    <a:pt x="84" y="29"/>
                  </a:cubicBezTo>
                  <a:cubicBezTo>
                    <a:pt x="13" y="65"/>
                    <a:pt x="1" y="172"/>
                    <a:pt x="36" y="244"/>
                  </a:cubicBezTo>
                  <a:lnTo>
                    <a:pt x="239" y="518"/>
                  </a:lnTo>
                  <a:cubicBezTo>
                    <a:pt x="263" y="565"/>
                    <a:pt x="322" y="589"/>
                    <a:pt x="370" y="589"/>
                  </a:cubicBezTo>
                  <a:cubicBezTo>
                    <a:pt x="394" y="589"/>
                    <a:pt x="429" y="577"/>
                    <a:pt x="453" y="565"/>
                  </a:cubicBezTo>
                  <a:cubicBezTo>
                    <a:pt x="537" y="518"/>
                    <a:pt x="560" y="410"/>
                    <a:pt x="501" y="339"/>
                  </a:cubicBezTo>
                  <a:lnTo>
                    <a:pt x="310" y="65"/>
                  </a:lnTo>
                  <a:cubicBezTo>
                    <a:pt x="282" y="22"/>
                    <a:pt x="232"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4" name="Google Shape;18274;p64"/>
            <p:cNvSpPr/>
            <p:nvPr/>
          </p:nvSpPr>
          <p:spPr>
            <a:xfrm>
              <a:off x="2954701" y="3520466"/>
              <a:ext cx="39264" cy="49056"/>
            </a:xfrm>
            <a:custGeom>
              <a:rect b="b" l="l" r="r" t="t"/>
              <a:pathLst>
                <a:path extrusionOk="0" h="1533" w="1227">
                  <a:moveTo>
                    <a:pt x="178" y="1"/>
                  </a:moveTo>
                  <a:cubicBezTo>
                    <a:pt x="147" y="1"/>
                    <a:pt x="114" y="7"/>
                    <a:pt x="84" y="20"/>
                  </a:cubicBezTo>
                  <a:cubicBezTo>
                    <a:pt x="12" y="68"/>
                    <a:pt x="0" y="175"/>
                    <a:pt x="48" y="246"/>
                  </a:cubicBezTo>
                  <a:lnTo>
                    <a:pt x="893" y="1449"/>
                  </a:lnTo>
                  <a:cubicBezTo>
                    <a:pt x="929" y="1497"/>
                    <a:pt x="989" y="1532"/>
                    <a:pt x="1024" y="1532"/>
                  </a:cubicBezTo>
                  <a:cubicBezTo>
                    <a:pt x="1060" y="1532"/>
                    <a:pt x="1084" y="1508"/>
                    <a:pt x="1120" y="1497"/>
                  </a:cubicBezTo>
                  <a:cubicBezTo>
                    <a:pt x="1203" y="1437"/>
                    <a:pt x="1227" y="1354"/>
                    <a:pt x="1167" y="1270"/>
                  </a:cubicBezTo>
                  <a:lnTo>
                    <a:pt x="310" y="68"/>
                  </a:lnTo>
                  <a:cubicBezTo>
                    <a:pt x="287" y="22"/>
                    <a:pt x="235"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75" name="Google Shape;18275;p64"/>
          <p:cNvGrpSpPr/>
          <p:nvPr/>
        </p:nvGrpSpPr>
        <p:grpSpPr>
          <a:xfrm>
            <a:off x="2208656" y="3429402"/>
            <a:ext cx="304832" cy="356512"/>
            <a:chOff x="2236525" y="3353202"/>
            <a:chExt cx="304832" cy="356512"/>
          </a:xfrm>
        </p:grpSpPr>
        <p:sp>
          <p:nvSpPr>
            <p:cNvPr id="18276" name="Google Shape;18276;p64"/>
            <p:cNvSpPr/>
            <p:nvPr/>
          </p:nvSpPr>
          <p:spPr>
            <a:xfrm>
              <a:off x="2236525" y="3353202"/>
              <a:ext cx="304832" cy="356512"/>
            </a:xfrm>
            <a:custGeom>
              <a:rect b="b" l="l" r="r" t="t"/>
              <a:pathLst>
                <a:path extrusionOk="0" h="11141" w="9526">
                  <a:moveTo>
                    <a:pt x="4239" y="413"/>
                  </a:moveTo>
                  <a:cubicBezTo>
                    <a:pt x="4525" y="616"/>
                    <a:pt x="5120" y="1128"/>
                    <a:pt x="5275" y="1675"/>
                  </a:cubicBezTo>
                  <a:cubicBezTo>
                    <a:pt x="5358" y="1997"/>
                    <a:pt x="5156" y="2342"/>
                    <a:pt x="4989" y="2533"/>
                  </a:cubicBezTo>
                  <a:cubicBezTo>
                    <a:pt x="4894" y="2116"/>
                    <a:pt x="4775" y="1699"/>
                    <a:pt x="4644" y="1282"/>
                  </a:cubicBezTo>
                  <a:cubicBezTo>
                    <a:pt x="4625" y="1209"/>
                    <a:pt x="4564" y="1163"/>
                    <a:pt x="4498" y="1163"/>
                  </a:cubicBezTo>
                  <a:cubicBezTo>
                    <a:pt x="4479" y="1163"/>
                    <a:pt x="4460" y="1167"/>
                    <a:pt x="4441" y="1175"/>
                  </a:cubicBezTo>
                  <a:cubicBezTo>
                    <a:pt x="4346" y="1199"/>
                    <a:pt x="4298" y="1294"/>
                    <a:pt x="4334" y="1378"/>
                  </a:cubicBezTo>
                  <a:cubicBezTo>
                    <a:pt x="4465" y="1782"/>
                    <a:pt x="4572" y="2211"/>
                    <a:pt x="4679" y="2628"/>
                  </a:cubicBezTo>
                  <a:cubicBezTo>
                    <a:pt x="4441" y="2568"/>
                    <a:pt x="4060" y="2366"/>
                    <a:pt x="3977" y="2021"/>
                  </a:cubicBezTo>
                  <a:cubicBezTo>
                    <a:pt x="3822" y="1473"/>
                    <a:pt x="4108" y="735"/>
                    <a:pt x="4239" y="413"/>
                  </a:cubicBezTo>
                  <a:close/>
                  <a:moveTo>
                    <a:pt x="2824" y="3117"/>
                  </a:moveTo>
                  <a:cubicBezTo>
                    <a:pt x="3186" y="3117"/>
                    <a:pt x="3616" y="3172"/>
                    <a:pt x="3929" y="3378"/>
                  </a:cubicBezTo>
                  <a:cubicBezTo>
                    <a:pt x="4203" y="3556"/>
                    <a:pt x="4298" y="3926"/>
                    <a:pt x="4298" y="4164"/>
                  </a:cubicBezTo>
                  <a:cubicBezTo>
                    <a:pt x="3810" y="3747"/>
                    <a:pt x="3382" y="3556"/>
                    <a:pt x="3346" y="3556"/>
                  </a:cubicBezTo>
                  <a:cubicBezTo>
                    <a:pt x="3324" y="3547"/>
                    <a:pt x="3301" y="3543"/>
                    <a:pt x="3279" y="3543"/>
                  </a:cubicBezTo>
                  <a:cubicBezTo>
                    <a:pt x="3218" y="3543"/>
                    <a:pt x="3161" y="3578"/>
                    <a:pt x="3143" y="3640"/>
                  </a:cubicBezTo>
                  <a:cubicBezTo>
                    <a:pt x="3096" y="3723"/>
                    <a:pt x="3143" y="3818"/>
                    <a:pt x="3215" y="3854"/>
                  </a:cubicBezTo>
                  <a:cubicBezTo>
                    <a:pt x="3215" y="3854"/>
                    <a:pt x="3667" y="4045"/>
                    <a:pt x="4144" y="4473"/>
                  </a:cubicBezTo>
                  <a:cubicBezTo>
                    <a:pt x="4011" y="4547"/>
                    <a:pt x="3795" y="4621"/>
                    <a:pt x="3580" y="4621"/>
                  </a:cubicBezTo>
                  <a:cubicBezTo>
                    <a:pt x="3448" y="4621"/>
                    <a:pt x="3316" y="4593"/>
                    <a:pt x="3203" y="4521"/>
                  </a:cubicBezTo>
                  <a:cubicBezTo>
                    <a:pt x="2715" y="4211"/>
                    <a:pt x="2417" y="3497"/>
                    <a:pt x="2310" y="3152"/>
                  </a:cubicBezTo>
                  <a:cubicBezTo>
                    <a:pt x="2438" y="3135"/>
                    <a:pt x="2620" y="3117"/>
                    <a:pt x="2824" y="3117"/>
                  </a:cubicBezTo>
                  <a:close/>
                  <a:moveTo>
                    <a:pt x="7192" y="3818"/>
                  </a:moveTo>
                  <a:cubicBezTo>
                    <a:pt x="7549" y="3818"/>
                    <a:pt x="7894" y="3878"/>
                    <a:pt x="8084" y="3937"/>
                  </a:cubicBezTo>
                  <a:cubicBezTo>
                    <a:pt x="7918" y="4259"/>
                    <a:pt x="7549" y="4938"/>
                    <a:pt x="7025" y="5176"/>
                  </a:cubicBezTo>
                  <a:cubicBezTo>
                    <a:pt x="6928" y="5224"/>
                    <a:pt x="6828" y="5241"/>
                    <a:pt x="6734" y="5241"/>
                  </a:cubicBezTo>
                  <a:cubicBezTo>
                    <a:pt x="6594" y="5241"/>
                    <a:pt x="6467" y="5204"/>
                    <a:pt x="6382" y="5176"/>
                  </a:cubicBezTo>
                  <a:cubicBezTo>
                    <a:pt x="6263" y="5128"/>
                    <a:pt x="6179" y="5092"/>
                    <a:pt x="6120" y="5033"/>
                  </a:cubicBezTo>
                  <a:cubicBezTo>
                    <a:pt x="6179" y="4985"/>
                    <a:pt x="6239" y="4938"/>
                    <a:pt x="6310" y="4890"/>
                  </a:cubicBezTo>
                  <a:cubicBezTo>
                    <a:pt x="6382" y="4854"/>
                    <a:pt x="6418" y="4747"/>
                    <a:pt x="6358" y="4676"/>
                  </a:cubicBezTo>
                  <a:cubicBezTo>
                    <a:pt x="6328" y="4624"/>
                    <a:pt x="6276" y="4595"/>
                    <a:pt x="6223" y="4595"/>
                  </a:cubicBezTo>
                  <a:cubicBezTo>
                    <a:pt x="6191" y="4595"/>
                    <a:pt x="6159" y="4606"/>
                    <a:pt x="6132" y="4628"/>
                  </a:cubicBezTo>
                  <a:cubicBezTo>
                    <a:pt x="6084" y="4652"/>
                    <a:pt x="6049" y="4688"/>
                    <a:pt x="5989" y="4735"/>
                  </a:cubicBezTo>
                  <a:cubicBezTo>
                    <a:pt x="6001" y="4473"/>
                    <a:pt x="6144" y="4104"/>
                    <a:pt x="6441" y="3961"/>
                  </a:cubicBezTo>
                  <a:cubicBezTo>
                    <a:pt x="6668" y="3854"/>
                    <a:pt x="6918" y="3818"/>
                    <a:pt x="7192" y="3818"/>
                  </a:cubicBezTo>
                  <a:close/>
                  <a:moveTo>
                    <a:pt x="2605" y="5627"/>
                  </a:moveTo>
                  <a:cubicBezTo>
                    <a:pt x="2832" y="5627"/>
                    <a:pt x="3055" y="5651"/>
                    <a:pt x="3262" y="5711"/>
                  </a:cubicBezTo>
                  <a:cubicBezTo>
                    <a:pt x="3703" y="5842"/>
                    <a:pt x="3977" y="6235"/>
                    <a:pt x="4096" y="6462"/>
                  </a:cubicBezTo>
                  <a:cubicBezTo>
                    <a:pt x="4203" y="6664"/>
                    <a:pt x="4274" y="6854"/>
                    <a:pt x="4286" y="7021"/>
                  </a:cubicBezTo>
                  <a:cubicBezTo>
                    <a:pt x="4215" y="6974"/>
                    <a:pt x="4155" y="6938"/>
                    <a:pt x="4084" y="6890"/>
                  </a:cubicBezTo>
                  <a:cubicBezTo>
                    <a:pt x="3667" y="6664"/>
                    <a:pt x="3155" y="6485"/>
                    <a:pt x="2548" y="6366"/>
                  </a:cubicBezTo>
                  <a:cubicBezTo>
                    <a:pt x="2540" y="6365"/>
                    <a:pt x="2532" y="6365"/>
                    <a:pt x="2524" y="6365"/>
                  </a:cubicBezTo>
                  <a:cubicBezTo>
                    <a:pt x="2439" y="6365"/>
                    <a:pt x="2368" y="6421"/>
                    <a:pt x="2358" y="6497"/>
                  </a:cubicBezTo>
                  <a:cubicBezTo>
                    <a:pt x="2322" y="6593"/>
                    <a:pt x="2381" y="6676"/>
                    <a:pt x="2477" y="6700"/>
                  </a:cubicBezTo>
                  <a:cubicBezTo>
                    <a:pt x="2977" y="6795"/>
                    <a:pt x="3703" y="6997"/>
                    <a:pt x="4227" y="7378"/>
                  </a:cubicBezTo>
                  <a:cubicBezTo>
                    <a:pt x="4144" y="7509"/>
                    <a:pt x="3941" y="7688"/>
                    <a:pt x="3691" y="7831"/>
                  </a:cubicBezTo>
                  <a:cubicBezTo>
                    <a:pt x="3524" y="7919"/>
                    <a:pt x="3248" y="8039"/>
                    <a:pt x="2938" y="8039"/>
                  </a:cubicBezTo>
                  <a:cubicBezTo>
                    <a:pt x="2827" y="8039"/>
                    <a:pt x="2712" y="8023"/>
                    <a:pt x="2596" y="7986"/>
                  </a:cubicBezTo>
                  <a:cubicBezTo>
                    <a:pt x="1596" y="7688"/>
                    <a:pt x="762" y="6545"/>
                    <a:pt x="476" y="6128"/>
                  </a:cubicBezTo>
                  <a:cubicBezTo>
                    <a:pt x="843" y="5978"/>
                    <a:pt x="1752" y="5627"/>
                    <a:pt x="2605" y="5627"/>
                  </a:cubicBezTo>
                  <a:close/>
                  <a:moveTo>
                    <a:pt x="7656" y="7009"/>
                  </a:moveTo>
                  <a:cubicBezTo>
                    <a:pt x="8251" y="7009"/>
                    <a:pt x="8811" y="7128"/>
                    <a:pt x="9097" y="7200"/>
                  </a:cubicBezTo>
                  <a:cubicBezTo>
                    <a:pt x="8930" y="7616"/>
                    <a:pt x="8323" y="8759"/>
                    <a:pt x="7477" y="9164"/>
                  </a:cubicBezTo>
                  <a:cubicBezTo>
                    <a:pt x="7322" y="9236"/>
                    <a:pt x="7156" y="9271"/>
                    <a:pt x="7001" y="9271"/>
                  </a:cubicBezTo>
                  <a:cubicBezTo>
                    <a:pt x="6537" y="9271"/>
                    <a:pt x="6072" y="9033"/>
                    <a:pt x="5894" y="8843"/>
                  </a:cubicBezTo>
                  <a:cubicBezTo>
                    <a:pt x="6465" y="8462"/>
                    <a:pt x="7239" y="8033"/>
                    <a:pt x="8108" y="7783"/>
                  </a:cubicBezTo>
                  <a:cubicBezTo>
                    <a:pt x="8204" y="7747"/>
                    <a:pt x="8251" y="7664"/>
                    <a:pt x="8215" y="7569"/>
                  </a:cubicBezTo>
                  <a:cubicBezTo>
                    <a:pt x="8197" y="7505"/>
                    <a:pt x="8136" y="7462"/>
                    <a:pt x="8071" y="7462"/>
                  </a:cubicBezTo>
                  <a:cubicBezTo>
                    <a:pt x="8052" y="7462"/>
                    <a:pt x="8032" y="7465"/>
                    <a:pt x="8013" y="7474"/>
                  </a:cubicBezTo>
                  <a:cubicBezTo>
                    <a:pt x="7132" y="7724"/>
                    <a:pt x="6358" y="8140"/>
                    <a:pt x="5775" y="8509"/>
                  </a:cubicBezTo>
                  <a:cubicBezTo>
                    <a:pt x="5787" y="8128"/>
                    <a:pt x="6013" y="7450"/>
                    <a:pt x="6525" y="7212"/>
                  </a:cubicBezTo>
                  <a:cubicBezTo>
                    <a:pt x="6858" y="7057"/>
                    <a:pt x="7263" y="7009"/>
                    <a:pt x="7656" y="7009"/>
                  </a:cubicBezTo>
                  <a:close/>
                  <a:moveTo>
                    <a:pt x="4166" y="1"/>
                  </a:moveTo>
                  <a:cubicBezTo>
                    <a:pt x="4147" y="1"/>
                    <a:pt x="4128" y="3"/>
                    <a:pt x="4108" y="8"/>
                  </a:cubicBezTo>
                  <a:cubicBezTo>
                    <a:pt x="4060" y="20"/>
                    <a:pt x="4036" y="56"/>
                    <a:pt x="4001" y="80"/>
                  </a:cubicBezTo>
                  <a:cubicBezTo>
                    <a:pt x="3977" y="127"/>
                    <a:pt x="3393" y="1247"/>
                    <a:pt x="3620" y="2092"/>
                  </a:cubicBezTo>
                  <a:cubicBezTo>
                    <a:pt x="3751" y="2628"/>
                    <a:pt x="4346" y="2925"/>
                    <a:pt x="4703" y="2961"/>
                  </a:cubicBezTo>
                  <a:cubicBezTo>
                    <a:pt x="4822" y="3592"/>
                    <a:pt x="4917" y="4247"/>
                    <a:pt x="4941" y="4902"/>
                  </a:cubicBezTo>
                  <a:cubicBezTo>
                    <a:pt x="4810" y="4723"/>
                    <a:pt x="4679" y="4568"/>
                    <a:pt x="4536" y="4426"/>
                  </a:cubicBezTo>
                  <a:cubicBezTo>
                    <a:pt x="4644" y="4092"/>
                    <a:pt x="4536" y="3402"/>
                    <a:pt x="4048" y="3092"/>
                  </a:cubicBezTo>
                  <a:cubicBezTo>
                    <a:pt x="3663" y="2851"/>
                    <a:pt x="3161" y="2790"/>
                    <a:pt x="2752" y="2790"/>
                  </a:cubicBezTo>
                  <a:cubicBezTo>
                    <a:pt x="2353" y="2790"/>
                    <a:pt x="2042" y="2848"/>
                    <a:pt x="2012" y="2854"/>
                  </a:cubicBezTo>
                  <a:cubicBezTo>
                    <a:pt x="1965" y="2866"/>
                    <a:pt x="1917" y="2878"/>
                    <a:pt x="1905" y="2925"/>
                  </a:cubicBezTo>
                  <a:cubicBezTo>
                    <a:pt x="1881" y="2973"/>
                    <a:pt x="1881" y="3021"/>
                    <a:pt x="1893" y="3056"/>
                  </a:cubicBezTo>
                  <a:cubicBezTo>
                    <a:pt x="1905" y="3104"/>
                    <a:pt x="2239" y="4307"/>
                    <a:pt x="2989" y="4783"/>
                  </a:cubicBezTo>
                  <a:cubicBezTo>
                    <a:pt x="3167" y="4890"/>
                    <a:pt x="3370" y="4938"/>
                    <a:pt x="3560" y="4938"/>
                  </a:cubicBezTo>
                  <a:cubicBezTo>
                    <a:pt x="3858" y="4938"/>
                    <a:pt x="4155" y="4830"/>
                    <a:pt x="4334" y="4699"/>
                  </a:cubicBezTo>
                  <a:cubicBezTo>
                    <a:pt x="4560" y="4938"/>
                    <a:pt x="4775" y="5235"/>
                    <a:pt x="4953" y="5592"/>
                  </a:cubicBezTo>
                  <a:cubicBezTo>
                    <a:pt x="4977" y="6259"/>
                    <a:pt x="4929" y="6926"/>
                    <a:pt x="4858" y="7605"/>
                  </a:cubicBezTo>
                  <a:cubicBezTo>
                    <a:pt x="4775" y="7486"/>
                    <a:pt x="4679" y="7378"/>
                    <a:pt x="4572" y="7271"/>
                  </a:cubicBezTo>
                  <a:cubicBezTo>
                    <a:pt x="4644" y="6747"/>
                    <a:pt x="4179" y="5664"/>
                    <a:pt x="3310" y="5402"/>
                  </a:cubicBezTo>
                  <a:cubicBezTo>
                    <a:pt x="3067" y="5331"/>
                    <a:pt x="2797" y="5294"/>
                    <a:pt x="2503" y="5294"/>
                  </a:cubicBezTo>
                  <a:cubicBezTo>
                    <a:pt x="2108" y="5294"/>
                    <a:pt x="1669" y="5361"/>
                    <a:pt x="1191" y="5497"/>
                  </a:cubicBezTo>
                  <a:cubicBezTo>
                    <a:pt x="584" y="5676"/>
                    <a:pt x="131" y="5890"/>
                    <a:pt x="107" y="5902"/>
                  </a:cubicBezTo>
                  <a:cubicBezTo>
                    <a:pt x="60" y="5914"/>
                    <a:pt x="36" y="5962"/>
                    <a:pt x="12" y="6009"/>
                  </a:cubicBezTo>
                  <a:cubicBezTo>
                    <a:pt x="0" y="6057"/>
                    <a:pt x="12" y="6092"/>
                    <a:pt x="36" y="6140"/>
                  </a:cubicBezTo>
                  <a:cubicBezTo>
                    <a:pt x="48" y="6152"/>
                    <a:pt x="298" y="6593"/>
                    <a:pt x="715" y="7069"/>
                  </a:cubicBezTo>
                  <a:cubicBezTo>
                    <a:pt x="1286" y="7724"/>
                    <a:pt x="1858" y="8140"/>
                    <a:pt x="2429" y="8295"/>
                  </a:cubicBezTo>
                  <a:cubicBezTo>
                    <a:pt x="2572" y="8343"/>
                    <a:pt x="2715" y="8355"/>
                    <a:pt x="2846" y="8355"/>
                  </a:cubicBezTo>
                  <a:cubicBezTo>
                    <a:pt x="3227" y="8355"/>
                    <a:pt x="3572" y="8212"/>
                    <a:pt x="3763" y="8105"/>
                  </a:cubicBezTo>
                  <a:cubicBezTo>
                    <a:pt x="4036" y="7962"/>
                    <a:pt x="4263" y="7783"/>
                    <a:pt x="4394" y="7581"/>
                  </a:cubicBezTo>
                  <a:cubicBezTo>
                    <a:pt x="4560" y="7759"/>
                    <a:pt x="4691" y="7962"/>
                    <a:pt x="4751" y="8200"/>
                  </a:cubicBezTo>
                  <a:cubicBezTo>
                    <a:pt x="4679" y="8652"/>
                    <a:pt x="4584" y="9093"/>
                    <a:pt x="4501" y="9462"/>
                  </a:cubicBezTo>
                  <a:cubicBezTo>
                    <a:pt x="4334" y="10164"/>
                    <a:pt x="4155" y="10676"/>
                    <a:pt x="4048" y="10915"/>
                  </a:cubicBezTo>
                  <a:cubicBezTo>
                    <a:pt x="4024" y="11010"/>
                    <a:pt x="4048" y="11093"/>
                    <a:pt x="4144" y="11129"/>
                  </a:cubicBezTo>
                  <a:cubicBezTo>
                    <a:pt x="4155" y="11141"/>
                    <a:pt x="4179" y="11141"/>
                    <a:pt x="4203" y="11141"/>
                  </a:cubicBezTo>
                  <a:cubicBezTo>
                    <a:pt x="4263" y="11141"/>
                    <a:pt x="4322" y="11093"/>
                    <a:pt x="4346" y="11034"/>
                  </a:cubicBezTo>
                  <a:cubicBezTo>
                    <a:pt x="4358" y="11010"/>
                    <a:pt x="4572" y="10474"/>
                    <a:pt x="4798" y="9569"/>
                  </a:cubicBezTo>
                  <a:cubicBezTo>
                    <a:pt x="4882" y="9474"/>
                    <a:pt x="5132" y="9248"/>
                    <a:pt x="5525" y="8986"/>
                  </a:cubicBezTo>
                  <a:cubicBezTo>
                    <a:pt x="5763" y="9271"/>
                    <a:pt x="6322" y="9569"/>
                    <a:pt x="6894" y="9569"/>
                  </a:cubicBezTo>
                  <a:cubicBezTo>
                    <a:pt x="7096" y="9569"/>
                    <a:pt x="7311" y="9521"/>
                    <a:pt x="7501" y="9426"/>
                  </a:cubicBezTo>
                  <a:cubicBezTo>
                    <a:pt x="8680" y="8879"/>
                    <a:pt x="9382" y="7188"/>
                    <a:pt x="9406" y="7105"/>
                  </a:cubicBezTo>
                  <a:cubicBezTo>
                    <a:pt x="9525" y="7093"/>
                    <a:pt x="9525" y="7057"/>
                    <a:pt x="9501" y="7009"/>
                  </a:cubicBezTo>
                  <a:cubicBezTo>
                    <a:pt x="9478" y="6962"/>
                    <a:pt x="9442" y="6938"/>
                    <a:pt x="9394" y="6914"/>
                  </a:cubicBezTo>
                  <a:cubicBezTo>
                    <a:pt x="9347" y="6898"/>
                    <a:pt x="8553" y="6656"/>
                    <a:pt x="7680" y="6656"/>
                  </a:cubicBezTo>
                  <a:cubicBezTo>
                    <a:pt x="7239" y="6656"/>
                    <a:pt x="6778" y="6718"/>
                    <a:pt x="6382" y="6902"/>
                  </a:cubicBezTo>
                  <a:cubicBezTo>
                    <a:pt x="5668" y="7247"/>
                    <a:pt x="5370" y="8200"/>
                    <a:pt x="5465" y="8700"/>
                  </a:cubicBezTo>
                  <a:cubicBezTo>
                    <a:pt x="5275" y="8843"/>
                    <a:pt x="5120" y="8962"/>
                    <a:pt x="4989" y="9057"/>
                  </a:cubicBezTo>
                  <a:cubicBezTo>
                    <a:pt x="5048" y="8783"/>
                    <a:pt x="5108" y="8450"/>
                    <a:pt x="5156" y="8105"/>
                  </a:cubicBezTo>
                  <a:cubicBezTo>
                    <a:pt x="5239" y="7486"/>
                    <a:pt x="5298" y="6854"/>
                    <a:pt x="5310" y="6235"/>
                  </a:cubicBezTo>
                  <a:cubicBezTo>
                    <a:pt x="5334" y="6164"/>
                    <a:pt x="5429" y="5700"/>
                    <a:pt x="5846" y="5247"/>
                  </a:cubicBezTo>
                  <a:cubicBezTo>
                    <a:pt x="5953" y="5342"/>
                    <a:pt x="6108" y="5414"/>
                    <a:pt x="6251" y="5473"/>
                  </a:cubicBezTo>
                  <a:cubicBezTo>
                    <a:pt x="6406" y="5533"/>
                    <a:pt x="6560" y="5569"/>
                    <a:pt x="6715" y="5569"/>
                  </a:cubicBezTo>
                  <a:cubicBezTo>
                    <a:pt x="6858" y="5569"/>
                    <a:pt x="7013" y="5533"/>
                    <a:pt x="7144" y="5473"/>
                  </a:cubicBezTo>
                  <a:cubicBezTo>
                    <a:pt x="7954" y="5104"/>
                    <a:pt x="8430" y="3937"/>
                    <a:pt x="8454" y="3902"/>
                  </a:cubicBezTo>
                  <a:cubicBezTo>
                    <a:pt x="8465" y="3854"/>
                    <a:pt x="8465" y="3806"/>
                    <a:pt x="8454" y="3759"/>
                  </a:cubicBezTo>
                  <a:cubicBezTo>
                    <a:pt x="8442" y="3723"/>
                    <a:pt x="8394" y="3687"/>
                    <a:pt x="8346" y="3676"/>
                  </a:cubicBezTo>
                  <a:cubicBezTo>
                    <a:pt x="8322" y="3660"/>
                    <a:pt x="7769" y="3489"/>
                    <a:pt x="7167" y="3489"/>
                  </a:cubicBezTo>
                  <a:cubicBezTo>
                    <a:pt x="6870" y="3489"/>
                    <a:pt x="6562" y="3530"/>
                    <a:pt x="6299" y="3652"/>
                  </a:cubicBezTo>
                  <a:cubicBezTo>
                    <a:pt x="5751" y="3914"/>
                    <a:pt x="5572" y="4640"/>
                    <a:pt x="5656" y="4985"/>
                  </a:cubicBezTo>
                  <a:cubicBezTo>
                    <a:pt x="5525" y="5116"/>
                    <a:pt x="5406" y="5259"/>
                    <a:pt x="5310" y="5402"/>
                  </a:cubicBezTo>
                  <a:cubicBezTo>
                    <a:pt x="5310" y="5259"/>
                    <a:pt x="5298" y="5128"/>
                    <a:pt x="5298" y="4997"/>
                  </a:cubicBezTo>
                  <a:cubicBezTo>
                    <a:pt x="5263" y="4283"/>
                    <a:pt x="5179" y="3568"/>
                    <a:pt x="5048" y="2878"/>
                  </a:cubicBezTo>
                  <a:cubicBezTo>
                    <a:pt x="5358" y="2675"/>
                    <a:pt x="5715" y="2128"/>
                    <a:pt x="5560" y="1592"/>
                  </a:cubicBezTo>
                  <a:cubicBezTo>
                    <a:pt x="5346" y="723"/>
                    <a:pt x="4286" y="56"/>
                    <a:pt x="4239" y="20"/>
                  </a:cubicBezTo>
                  <a:cubicBezTo>
                    <a:pt x="4218" y="6"/>
                    <a:pt x="4193" y="1"/>
                    <a:pt x="4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7" name="Google Shape;18277;p64"/>
            <p:cNvSpPr/>
            <p:nvPr/>
          </p:nvSpPr>
          <p:spPr>
            <a:xfrm>
              <a:off x="2283373" y="3553106"/>
              <a:ext cx="16416" cy="11072"/>
            </a:xfrm>
            <a:custGeom>
              <a:rect b="b" l="l" r="r" t="t"/>
              <a:pathLst>
                <a:path extrusionOk="0" h="346" w="513">
                  <a:moveTo>
                    <a:pt x="179" y="0"/>
                  </a:moveTo>
                  <a:cubicBezTo>
                    <a:pt x="84" y="0"/>
                    <a:pt x="13" y="60"/>
                    <a:pt x="1" y="155"/>
                  </a:cubicBezTo>
                  <a:cubicBezTo>
                    <a:pt x="1" y="238"/>
                    <a:pt x="60" y="310"/>
                    <a:pt x="143" y="334"/>
                  </a:cubicBezTo>
                  <a:cubicBezTo>
                    <a:pt x="143" y="334"/>
                    <a:pt x="203" y="334"/>
                    <a:pt x="322" y="346"/>
                  </a:cubicBezTo>
                  <a:lnTo>
                    <a:pt x="334" y="346"/>
                  </a:lnTo>
                  <a:cubicBezTo>
                    <a:pt x="429" y="346"/>
                    <a:pt x="489" y="286"/>
                    <a:pt x="501" y="191"/>
                  </a:cubicBezTo>
                  <a:cubicBezTo>
                    <a:pt x="513" y="107"/>
                    <a:pt x="453" y="36"/>
                    <a:pt x="370" y="12"/>
                  </a:cubicBezTo>
                  <a:cubicBezTo>
                    <a:pt x="251" y="0"/>
                    <a:pt x="191"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8" name="Google Shape;18278;p64"/>
            <p:cNvSpPr/>
            <p:nvPr/>
          </p:nvSpPr>
          <p:spPr>
            <a:xfrm>
              <a:off x="2449485" y="3488658"/>
              <a:ext cx="17184" cy="12288"/>
            </a:xfrm>
            <a:custGeom>
              <a:rect b="b" l="l" r="r" t="t"/>
              <a:pathLst>
                <a:path extrusionOk="0" h="384" w="537">
                  <a:moveTo>
                    <a:pt x="348" y="0"/>
                  </a:moveTo>
                  <a:cubicBezTo>
                    <a:pt x="339" y="0"/>
                    <a:pt x="331" y="1"/>
                    <a:pt x="322" y="2"/>
                  </a:cubicBezTo>
                  <a:cubicBezTo>
                    <a:pt x="251" y="26"/>
                    <a:pt x="191" y="50"/>
                    <a:pt x="132" y="62"/>
                  </a:cubicBezTo>
                  <a:cubicBezTo>
                    <a:pt x="48" y="97"/>
                    <a:pt x="1" y="181"/>
                    <a:pt x="25" y="276"/>
                  </a:cubicBezTo>
                  <a:cubicBezTo>
                    <a:pt x="60" y="347"/>
                    <a:pt x="120" y="383"/>
                    <a:pt x="179" y="383"/>
                  </a:cubicBezTo>
                  <a:cubicBezTo>
                    <a:pt x="191" y="383"/>
                    <a:pt x="203" y="383"/>
                    <a:pt x="227" y="359"/>
                  </a:cubicBezTo>
                  <a:cubicBezTo>
                    <a:pt x="286" y="347"/>
                    <a:pt x="346" y="324"/>
                    <a:pt x="406" y="300"/>
                  </a:cubicBezTo>
                  <a:cubicBezTo>
                    <a:pt x="489" y="300"/>
                    <a:pt x="537" y="216"/>
                    <a:pt x="525" y="121"/>
                  </a:cubicBezTo>
                  <a:cubicBezTo>
                    <a:pt x="493" y="46"/>
                    <a:pt x="422" y="0"/>
                    <a:pt x="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79" name="Google Shape;18279;p64"/>
          <p:cNvGrpSpPr/>
          <p:nvPr/>
        </p:nvGrpSpPr>
        <p:grpSpPr>
          <a:xfrm>
            <a:off x="3882768" y="3428890"/>
            <a:ext cx="256800" cy="357024"/>
            <a:chOff x="3910637" y="3352690"/>
            <a:chExt cx="256800" cy="357024"/>
          </a:xfrm>
        </p:grpSpPr>
        <p:sp>
          <p:nvSpPr>
            <p:cNvPr id="18280" name="Google Shape;18280;p64"/>
            <p:cNvSpPr/>
            <p:nvPr/>
          </p:nvSpPr>
          <p:spPr>
            <a:xfrm>
              <a:off x="3910637" y="3352690"/>
              <a:ext cx="256800" cy="357024"/>
            </a:xfrm>
            <a:custGeom>
              <a:rect b="b" l="l" r="r" t="t"/>
              <a:pathLst>
                <a:path extrusionOk="0" h="11157" w="8025">
                  <a:moveTo>
                    <a:pt x="4001" y="310"/>
                  </a:moveTo>
                  <a:cubicBezTo>
                    <a:pt x="4596" y="310"/>
                    <a:pt x="5144" y="608"/>
                    <a:pt x="5477" y="1120"/>
                  </a:cubicBezTo>
                  <a:cubicBezTo>
                    <a:pt x="5501" y="1155"/>
                    <a:pt x="5560" y="1191"/>
                    <a:pt x="5608" y="1191"/>
                  </a:cubicBezTo>
                  <a:lnTo>
                    <a:pt x="5656" y="1191"/>
                  </a:lnTo>
                  <a:cubicBezTo>
                    <a:pt x="6668" y="1191"/>
                    <a:pt x="7501" y="2025"/>
                    <a:pt x="7501" y="3037"/>
                  </a:cubicBezTo>
                  <a:cubicBezTo>
                    <a:pt x="7501" y="3346"/>
                    <a:pt x="7418" y="3656"/>
                    <a:pt x="7263" y="3930"/>
                  </a:cubicBezTo>
                  <a:lnTo>
                    <a:pt x="7215" y="3882"/>
                  </a:lnTo>
                  <a:cubicBezTo>
                    <a:pt x="7186" y="3852"/>
                    <a:pt x="7144" y="3837"/>
                    <a:pt x="7101" y="3837"/>
                  </a:cubicBezTo>
                  <a:cubicBezTo>
                    <a:pt x="7058" y="3837"/>
                    <a:pt x="7013" y="3852"/>
                    <a:pt x="6977" y="3882"/>
                  </a:cubicBezTo>
                  <a:cubicBezTo>
                    <a:pt x="6918" y="3942"/>
                    <a:pt x="6918" y="4049"/>
                    <a:pt x="6977" y="4120"/>
                  </a:cubicBezTo>
                  <a:cubicBezTo>
                    <a:pt x="7418" y="4549"/>
                    <a:pt x="7656" y="5132"/>
                    <a:pt x="7656" y="5763"/>
                  </a:cubicBezTo>
                  <a:cubicBezTo>
                    <a:pt x="7692" y="7025"/>
                    <a:pt x="6668" y="8049"/>
                    <a:pt x="5418" y="8049"/>
                  </a:cubicBezTo>
                  <a:cubicBezTo>
                    <a:pt x="5179" y="8049"/>
                    <a:pt x="4953" y="8025"/>
                    <a:pt x="4727" y="7942"/>
                  </a:cubicBezTo>
                  <a:lnTo>
                    <a:pt x="4715" y="7513"/>
                  </a:lnTo>
                  <a:cubicBezTo>
                    <a:pt x="4763" y="7490"/>
                    <a:pt x="4810" y="7442"/>
                    <a:pt x="4834" y="7394"/>
                  </a:cubicBezTo>
                  <a:cubicBezTo>
                    <a:pt x="4894" y="7335"/>
                    <a:pt x="4894" y="7228"/>
                    <a:pt x="4834" y="7156"/>
                  </a:cubicBezTo>
                  <a:cubicBezTo>
                    <a:pt x="4804" y="7126"/>
                    <a:pt x="4763" y="7112"/>
                    <a:pt x="4720" y="7112"/>
                  </a:cubicBezTo>
                  <a:cubicBezTo>
                    <a:pt x="4676" y="7112"/>
                    <a:pt x="4632" y="7126"/>
                    <a:pt x="4596" y="7156"/>
                  </a:cubicBezTo>
                  <a:cubicBezTo>
                    <a:pt x="4382" y="7371"/>
                    <a:pt x="4120" y="7466"/>
                    <a:pt x="3834" y="7466"/>
                  </a:cubicBezTo>
                  <a:cubicBezTo>
                    <a:pt x="3667" y="7466"/>
                    <a:pt x="3524" y="7442"/>
                    <a:pt x="3370" y="7371"/>
                  </a:cubicBezTo>
                  <a:cubicBezTo>
                    <a:pt x="3350" y="7357"/>
                    <a:pt x="3327" y="7351"/>
                    <a:pt x="3304" y="7351"/>
                  </a:cubicBezTo>
                  <a:cubicBezTo>
                    <a:pt x="3244" y="7351"/>
                    <a:pt x="3181" y="7390"/>
                    <a:pt x="3155" y="7442"/>
                  </a:cubicBezTo>
                  <a:cubicBezTo>
                    <a:pt x="3108" y="7513"/>
                    <a:pt x="3155" y="7621"/>
                    <a:pt x="3227" y="7668"/>
                  </a:cubicBezTo>
                  <a:cubicBezTo>
                    <a:pt x="3358" y="7728"/>
                    <a:pt x="3489" y="7763"/>
                    <a:pt x="3644" y="7787"/>
                  </a:cubicBezTo>
                  <a:lnTo>
                    <a:pt x="3608" y="8347"/>
                  </a:lnTo>
                  <a:cubicBezTo>
                    <a:pt x="3513" y="8359"/>
                    <a:pt x="3405" y="8359"/>
                    <a:pt x="3298" y="8359"/>
                  </a:cubicBezTo>
                  <a:cubicBezTo>
                    <a:pt x="2036" y="8359"/>
                    <a:pt x="1024" y="7335"/>
                    <a:pt x="1024" y="6085"/>
                  </a:cubicBezTo>
                  <a:cubicBezTo>
                    <a:pt x="1024" y="6013"/>
                    <a:pt x="1024" y="5942"/>
                    <a:pt x="1036" y="5858"/>
                  </a:cubicBezTo>
                  <a:cubicBezTo>
                    <a:pt x="1036" y="5823"/>
                    <a:pt x="1024" y="5775"/>
                    <a:pt x="988" y="5739"/>
                  </a:cubicBezTo>
                  <a:cubicBezTo>
                    <a:pt x="560" y="5251"/>
                    <a:pt x="322" y="4644"/>
                    <a:pt x="322" y="3989"/>
                  </a:cubicBezTo>
                  <a:cubicBezTo>
                    <a:pt x="322" y="2906"/>
                    <a:pt x="988" y="1929"/>
                    <a:pt x="1989" y="1548"/>
                  </a:cubicBezTo>
                  <a:lnTo>
                    <a:pt x="1989" y="1548"/>
                  </a:lnTo>
                  <a:cubicBezTo>
                    <a:pt x="1965" y="1656"/>
                    <a:pt x="1941" y="1775"/>
                    <a:pt x="1929" y="1870"/>
                  </a:cubicBezTo>
                  <a:cubicBezTo>
                    <a:pt x="1917" y="1965"/>
                    <a:pt x="1989" y="2037"/>
                    <a:pt x="2084" y="2048"/>
                  </a:cubicBezTo>
                  <a:lnTo>
                    <a:pt x="2096" y="2048"/>
                  </a:lnTo>
                  <a:cubicBezTo>
                    <a:pt x="2179" y="2048"/>
                    <a:pt x="2239" y="1989"/>
                    <a:pt x="2262" y="1906"/>
                  </a:cubicBezTo>
                  <a:cubicBezTo>
                    <a:pt x="2274" y="1715"/>
                    <a:pt x="2322" y="1536"/>
                    <a:pt x="2393" y="1370"/>
                  </a:cubicBezTo>
                  <a:lnTo>
                    <a:pt x="2393" y="1358"/>
                  </a:lnTo>
                  <a:cubicBezTo>
                    <a:pt x="2679" y="715"/>
                    <a:pt x="3298" y="310"/>
                    <a:pt x="4001" y="310"/>
                  </a:cubicBezTo>
                  <a:close/>
                  <a:moveTo>
                    <a:pt x="4394" y="7704"/>
                  </a:moveTo>
                  <a:lnTo>
                    <a:pt x="4536" y="10847"/>
                  </a:lnTo>
                  <a:lnTo>
                    <a:pt x="3834" y="10847"/>
                  </a:lnTo>
                  <a:lnTo>
                    <a:pt x="3989" y="7811"/>
                  </a:lnTo>
                  <a:cubicBezTo>
                    <a:pt x="4120" y="7799"/>
                    <a:pt x="4251" y="7763"/>
                    <a:pt x="4394" y="7704"/>
                  </a:cubicBezTo>
                  <a:close/>
                  <a:moveTo>
                    <a:pt x="4013" y="1"/>
                  </a:moveTo>
                  <a:cubicBezTo>
                    <a:pt x="3215" y="1"/>
                    <a:pt x="2501" y="465"/>
                    <a:pt x="2143" y="1155"/>
                  </a:cubicBezTo>
                  <a:cubicBezTo>
                    <a:pt x="881" y="1536"/>
                    <a:pt x="0" y="2679"/>
                    <a:pt x="0" y="4001"/>
                  </a:cubicBezTo>
                  <a:cubicBezTo>
                    <a:pt x="0" y="4704"/>
                    <a:pt x="250" y="5382"/>
                    <a:pt x="703" y="5918"/>
                  </a:cubicBezTo>
                  <a:lnTo>
                    <a:pt x="703" y="6097"/>
                  </a:lnTo>
                  <a:cubicBezTo>
                    <a:pt x="703" y="7549"/>
                    <a:pt x="1869" y="8704"/>
                    <a:pt x="3298" y="8704"/>
                  </a:cubicBezTo>
                  <a:cubicBezTo>
                    <a:pt x="3405" y="8704"/>
                    <a:pt x="3501" y="8704"/>
                    <a:pt x="3596" y="8692"/>
                  </a:cubicBezTo>
                  <a:lnTo>
                    <a:pt x="3596" y="8692"/>
                  </a:lnTo>
                  <a:lnTo>
                    <a:pt x="3501" y="10835"/>
                  </a:lnTo>
                  <a:lnTo>
                    <a:pt x="3298" y="10835"/>
                  </a:lnTo>
                  <a:cubicBezTo>
                    <a:pt x="3215" y="10835"/>
                    <a:pt x="3143" y="10907"/>
                    <a:pt x="3143" y="11002"/>
                  </a:cubicBezTo>
                  <a:cubicBezTo>
                    <a:pt x="3143" y="11085"/>
                    <a:pt x="3215" y="11157"/>
                    <a:pt x="3298" y="11157"/>
                  </a:cubicBezTo>
                  <a:lnTo>
                    <a:pt x="5048" y="11157"/>
                  </a:lnTo>
                  <a:cubicBezTo>
                    <a:pt x="5132" y="11157"/>
                    <a:pt x="5203" y="11085"/>
                    <a:pt x="5203" y="11002"/>
                  </a:cubicBezTo>
                  <a:cubicBezTo>
                    <a:pt x="5203" y="10907"/>
                    <a:pt x="5132" y="10835"/>
                    <a:pt x="5048" y="10835"/>
                  </a:cubicBezTo>
                  <a:lnTo>
                    <a:pt x="4846" y="10835"/>
                  </a:lnTo>
                  <a:lnTo>
                    <a:pt x="4715" y="8275"/>
                  </a:lnTo>
                  <a:lnTo>
                    <a:pt x="4715" y="8275"/>
                  </a:lnTo>
                  <a:cubicBezTo>
                    <a:pt x="4941" y="8335"/>
                    <a:pt x="5168" y="8359"/>
                    <a:pt x="5382" y="8359"/>
                  </a:cubicBezTo>
                  <a:cubicBezTo>
                    <a:pt x="6834" y="8359"/>
                    <a:pt x="7989" y="7192"/>
                    <a:pt x="7989" y="5763"/>
                  </a:cubicBezTo>
                  <a:cubicBezTo>
                    <a:pt x="8025" y="5204"/>
                    <a:pt x="7846" y="4656"/>
                    <a:pt x="7513" y="4215"/>
                  </a:cubicBezTo>
                  <a:cubicBezTo>
                    <a:pt x="7739" y="3870"/>
                    <a:pt x="7858" y="3465"/>
                    <a:pt x="7858" y="3049"/>
                  </a:cubicBezTo>
                  <a:cubicBezTo>
                    <a:pt x="7858" y="1858"/>
                    <a:pt x="6906" y="894"/>
                    <a:pt x="5715" y="882"/>
                  </a:cubicBezTo>
                  <a:cubicBezTo>
                    <a:pt x="5322" y="322"/>
                    <a:pt x="4691" y="1"/>
                    <a:pt x="4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1" name="Google Shape;18281;p64"/>
            <p:cNvSpPr/>
            <p:nvPr/>
          </p:nvSpPr>
          <p:spPr>
            <a:xfrm>
              <a:off x="3960909" y="3498226"/>
              <a:ext cx="60992" cy="60992"/>
            </a:xfrm>
            <a:custGeom>
              <a:rect b="b" l="l" r="r" t="t"/>
              <a:pathLst>
                <a:path extrusionOk="0" h="1906" w="1906">
                  <a:moveTo>
                    <a:pt x="168" y="1"/>
                  </a:moveTo>
                  <a:cubicBezTo>
                    <a:pt x="84" y="1"/>
                    <a:pt x="1" y="84"/>
                    <a:pt x="1" y="167"/>
                  </a:cubicBezTo>
                  <a:cubicBezTo>
                    <a:pt x="1" y="1120"/>
                    <a:pt x="775" y="1906"/>
                    <a:pt x="1751" y="1906"/>
                  </a:cubicBezTo>
                  <a:cubicBezTo>
                    <a:pt x="1834" y="1906"/>
                    <a:pt x="1906" y="1834"/>
                    <a:pt x="1906" y="1751"/>
                  </a:cubicBezTo>
                  <a:cubicBezTo>
                    <a:pt x="1906" y="1656"/>
                    <a:pt x="1834" y="1584"/>
                    <a:pt x="1751" y="1584"/>
                  </a:cubicBezTo>
                  <a:cubicBezTo>
                    <a:pt x="977" y="1584"/>
                    <a:pt x="334" y="953"/>
                    <a:pt x="334" y="167"/>
                  </a:cubicBez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2" name="Google Shape;18282;p64"/>
            <p:cNvSpPr/>
            <p:nvPr/>
          </p:nvSpPr>
          <p:spPr>
            <a:xfrm>
              <a:off x="4083981" y="3408690"/>
              <a:ext cx="44224" cy="43872"/>
            </a:xfrm>
            <a:custGeom>
              <a:rect b="b" l="l" r="r" t="t"/>
              <a:pathLst>
                <a:path extrusionOk="0" h="1371" w="1382">
                  <a:moveTo>
                    <a:pt x="167" y="1"/>
                  </a:moveTo>
                  <a:cubicBezTo>
                    <a:pt x="72" y="1"/>
                    <a:pt x="1" y="84"/>
                    <a:pt x="1" y="167"/>
                  </a:cubicBezTo>
                  <a:cubicBezTo>
                    <a:pt x="1" y="263"/>
                    <a:pt x="72" y="334"/>
                    <a:pt x="167" y="334"/>
                  </a:cubicBezTo>
                  <a:cubicBezTo>
                    <a:pt x="655" y="334"/>
                    <a:pt x="1036" y="739"/>
                    <a:pt x="1036" y="1215"/>
                  </a:cubicBezTo>
                  <a:cubicBezTo>
                    <a:pt x="1036" y="1299"/>
                    <a:pt x="1120" y="1370"/>
                    <a:pt x="1203" y="1370"/>
                  </a:cubicBezTo>
                  <a:cubicBezTo>
                    <a:pt x="1298" y="1370"/>
                    <a:pt x="1370" y="1299"/>
                    <a:pt x="1370" y="1215"/>
                  </a:cubicBezTo>
                  <a:cubicBezTo>
                    <a:pt x="1382" y="560"/>
                    <a:pt x="83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83" name="Google Shape;18283;p64"/>
          <p:cNvGrpSpPr/>
          <p:nvPr/>
        </p:nvGrpSpPr>
        <p:grpSpPr>
          <a:xfrm>
            <a:off x="6028560" y="3428122"/>
            <a:ext cx="360064" cy="360096"/>
            <a:chOff x="6056429" y="3351922"/>
            <a:chExt cx="360064" cy="360096"/>
          </a:xfrm>
        </p:grpSpPr>
        <p:sp>
          <p:nvSpPr>
            <p:cNvPr id="18284" name="Google Shape;18284;p64"/>
            <p:cNvSpPr/>
            <p:nvPr/>
          </p:nvSpPr>
          <p:spPr>
            <a:xfrm>
              <a:off x="6056429" y="3351922"/>
              <a:ext cx="360064" cy="360096"/>
            </a:xfrm>
            <a:custGeom>
              <a:rect b="b" l="l" r="r" t="t"/>
              <a:pathLst>
                <a:path extrusionOk="0" h="11253" w="11252">
                  <a:moveTo>
                    <a:pt x="5501" y="3394"/>
                  </a:moveTo>
                  <a:lnTo>
                    <a:pt x="5501" y="5216"/>
                  </a:lnTo>
                  <a:lnTo>
                    <a:pt x="4215" y="3942"/>
                  </a:lnTo>
                  <a:lnTo>
                    <a:pt x="5501" y="3394"/>
                  </a:lnTo>
                  <a:close/>
                  <a:moveTo>
                    <a:pt x="3989" y="4180"/>
                  </a:moveTo>
                  <a:lnTo>
                    <a:pt x="5275" y="5454"/>
                  </a:lnTo>
                  <a:lnTo>
                    <a:pt x="3453" y="5454"/>
                  </a:lnTo>
                  <a:lnTo>
                    <a:pt x="3989" y="4180"/>
                  </a:lnTo>
                  <a:close/>
                  <a:moveTo>
                    <a:pt x="7346" y="4180"/>
                  </a:moveTo>
                  <a:lnTo>
                    <a:pt x="7882" y="5454"/>
                  </a:lnTo>
                  <a:lnTo>
                    <a:pt x="6060" y="5454"/>
                  </a:lnTo>
                  <a:lnTo>
                    <a:pt x="7346" y="4180"/>
                  </a:lnTo>
                  <a:close/>
                  <a:moveTo>
                    <a:pt x="5263" y="5787"/>
                  </a:moveTo>
                  <a:lnTo>
                    <a:pt x="3989" y="7061"/>
                  </a:lnTo>
                  <a:lnTo>
                    <a:pt x="3453" y="5787"/>
                  </a:lnTo>
                  <a:close/>
                  <a:moveTo>
                    <a:pt x="7858" y="5787"/>
                  </a:moveTo>
                  <a:lnTo>
                    <a:pt x="7346" y="7061"/>
                  </a:lnTo>
                  <a:lnTo>
                    <a:pt x="6060" y="5787"/>
                  </a:lnTo>
                  <a:close/>
                  <a:moveTo>
                    <a:pt x="5822" y="6025"/>
                  </a:moveTo>
                  <a:lnTo>
                    <a:pt x="7096" y="7299"/>
                  </a:lnTo>
                  <a:lnTo>
                    <a:pt x="5822" y="7823"/>
                  </a:lnTo>
                  <a:lnTo>
                    <a:pt x="5822" y="6025"/>
                  </a:lnTo>
                  <a:close/>
                  <a:moveTo>
                    <a:pt x="5632" y="1"/>
                  </a:moveTo>
                  <a:cubicBezTo>
                    <a:pt x="5537" y="1"/>
                    <a:pt x="5465" y="84"/>
                    <a:pt x="5465" y="167"/>
                  </a:cubicBezTo>
                  <a:lnTo>
                    <a:pt x="5465" y="1703"/>
                  </a:lnTo>
                  <a:lnTo>
                    <a:pt x="4525" y="763"/>
                  </a:lnTo>
                  <a:cubicBezTo>
                    <a:pt x="4495" y="733"/>
                    <a:pt x="4456" y="718"/>
                    <a:pt x="4414" y="718"/>
                  </a:cubicBezTo>
                  <a:cubicBezTo>
                    <a:pt x="4373" y="718"/>
                    <a:pt x="4328" y="733"/>
                    <a:pt x="4286" y="763"/>
                  </a:cubicBezTo>
                  <a:cubicBezTo>
                    <a:pt x="4227" y="822"/>
                    <a:pt x="4227" y="929"/>
                    <a:pt x="4286" y="1001"/>
                  </a:cubicBezTo>
                  <a:lnTo>
                    <a:pt x="5465" y="2180"/>
                  </a:lnTo>
                  <a:lnTo>
                    <a:pt x="5465" y="3061"/>
                  </a:lnTo>
                  <a:lnTo>
                    <a:pt x="3929" y="3692"/>
                  </a:lnTo>
                  <a:lnTo>
                    <a:pt x="3322" y="3084"/>
                  </a:lnTo>
                  <a:lnTo>
                    <a:pt x="3322" y="1418"/>
                  </a:lnTo>
                  <a:cubicBezTo>
                    <a:pt x="3322" y="1334"/>
                    <a:pt x="3251" y="1251"/>
                    <a:pt x="3155" y="1251"/>
                  </a:cubicBezTo>
                  <a:cubicBezTo>
                    <a:pt x="3072" y="1251"/>
                    <a:pt x="3001" y="1334"/>
                    <a:pt x="3001" y="1418"/>
                  </a:cubicBezTo>
                  <a:lnTo>
                    <a:pt x="3001" y="2763"/>
                  </a:lnTo>
                  <a:lnTo>
                    <a:pt x="1905" y="1668"/>
                  </a:lnTo>
                  <a:cubicBezTo>
                    <a:pt x="1875" y="1638"/>
                    <a:pt x="1837" y="1623"/>
                    <a:pt x="1795" y="1623"/>
                  </a:cubicBezTo>
                  <a:cubicBezTo>
                    <a:pt x="1753" y="1623"/>
                    <a:pt x="1709" y="1638"/>
                    <a:pt x="1667" y="1668"/>
                  </a:cubicBezTo>
                  <a:cubicBezTo>
                    <a:pt x="1608" y="1727"/>
                    <a:pt x="1608" y="1834"/>
                    <a:pt x="1667" y="1906"/>
                  </a:cubicBezTo>
                  <a:lnTo>
                    <a:pt x="2762" y="3001"/>
                  </a:lnTo>
                  <a:lnTo>
                    <a:pt x="1417" y="3001"/>
                  </a:lnTo>
                  <a:cubicBezTo>
                    <a:pt x="1334" y="3001"/>
                    <a:pt x="1250" y="3073"/>
                    <a:pt x="1250" y="3156"/>
                  </a:cubicBezTo>
                  <a:cubicBezTo>
                    <a:pt x="1250" y="3251"/>
                    <a:pt x="1334" y="3323"/>
                    <a:pt x="1417" y="3323"/>
                  </a:cubicBezTo>
                  <a:lnTo>
                    <a:pt x="3084" y="3323"/>
                  </a:lnTo>
                  <a:lnTo>
                    <a:pt x="3691" y="3930"/>
                  </a:lnTo>
                  <a:lnTo>
                    <a:pt x="3060" y="5466"/>
                  </a:lnTo>
                  <a:lnTo>
                    <a:pt x="2179" y="5466"/>
                  </a:lnTo>
                  <a:lnTo>
                    <a:pt x="1000" y="4287"/>
                  </a:lnTo>
                  <a:cubicBezTo>
                    <a:pt x="971" y="4257"/>
                    <a:pt x="929" y="4242"/>
                    <a:pt x="886" y="4242"/>
                  </a:cubicBezTo>
                  <a:cubicBezTo>
                    <a:pt x="843" y="4242"/>
                    <a:pt x="798" y="4257"/>
                    <a:pt x="762" y="4287"/>
                  </a:cubicBezTo>
                  <a:cubicBezTo>
                    <a:pt x="703" y="4347"/>
                    <a:pt x="703" y="4454"/>
                    <a:pt x="762" y="4525"/>
                  </a:cubicBezTo>
                  <a:lnTo>
                    <a:pt x="1703" y="5466"/>
                  </a:lnTo>
                  <a:lnTo>
                    <a:pt x="167" y="5466"/>
                  </a:lnTo>
                  <a:cubicBezTo>
                    <a:pt x="84" y="5466"/>
                    <a:pt x="0" y="5537"/>
                    <a:pt x="0" y="5632"/>
                  </a:cubicBezTo>
                  <a:cubicBezTo>
                    <a:pt x="0" y="5716"/>
                    <a:pt x="84" y="5799"/>
                    <a:pt x="167" y="5799"/>
                  </a:cubicBezTo>
                  <a:lnTo>
                    <a:pt x="1703" y="5799"/>
                  </a:lnTo>
                  <a:lnTo>
                    <a:pt x="762" y="6728"/>
                  </a:lnTo>
                  <a:cubicBezTo>
                    <a:pt x="703" y="6787"/>
                    <a:pt x="703" y="6894"/>
                    <a:pt x="762" y="6966"/>
                  </a:cubicBezTo>
                  <a:cubicBezTo>
                    <a:pt x="798" y="7002"/>
                    <a:pt x="834" y="7014"/>
                    <a:pt x="881" y="7014"/>
                  </a:cubicBezTo>
                  <a:cubicBezTo>
                    <a:pt x="929" y="7014"/>
                    <a:pt x="977" y="7002"/>
                    <a:pt x="1000" y="6966"/>
                  </a:cubicBezTo>
                  <a:lnTo>
                    <a:pt x="2179" y="5799"/>
                  </a:lnTo>
                  <a:lnTo>
                    <a:pt x="3060" y="5799"/>
                  </a:lnTo>
                  <a:lnTo>
                    <a:pt x="3691" y="7323"/>
                  </a:lnTo>
                  <a:lnTo>
                    <a:pt x="3084" y="7942"/>
                  </a:lnTo>
                  <a:lnTo>
                    <a:pt x="1417" y="7942"/>
                  </a:lnTo>
                  <a:cubicBezTo>
                    <a:pt x="1334" y="7942"/>
                    <a:pt x="1250" y="8014"/>
                    <a:pt x="1250" y="8097"/>
                  </a:cubicBezTo>
                  <a:cubicBezTo>
                    <a:pt x="1250" y="8192"/>
                    <a:pt x="1334" y="8264"/>
                    <a:pt x="1417" y="8264"/>
                  </a:cubicBezTo>
                  <a:lnTo>
                    <a:pt x="2762" y="8264"/>
                  </a:lnTo>
                  <a:lnTo>
                    <a:pt x="1667" y="9347"/>
                  </a:lnTo>
                  <a:cubicBezTo>
                    <a:pt x="1608" y="9407"/>
                    <a:pt x="1608" y="9514"/>
                    <a:pt x="1667" y="9585"/>
                  </a:cubicBezTo>
                  <a:cubicBezTo>
                    <a:pt x="1703" y="9621"/>
                    <a:pt x="1750" y="9633"/>
                    <a:pt x="1786" y="9633"/>
                  </a:cubicBezTo>
                  <a:cubicBezTo>
                    <a:pt x="1834" y="9633"/>
                    <a:pt x="1881" y="9621"/>
                    <a:pt x="1905" y="9585"/>
                  </a:cubicBezTo>
                  <a:lnTo>
                    <a:pt x="3001" y="8502"/>
                  </a:lnTo>
                  <a:lnTo>
                    <a:pt x="3001" y="8788"/>
                  </a:lnTo>
                  <a:cubicBezTo>
                    <a:pt x="3001" y="8871"/>
                    <a:pt x="3072" y="8954"/>
                    <a:pt x="3155" y="8954"/>
                  </a:cubicBezTo>
                  <a:cubicBezTo>
                    <a:pt x="3251" y="8954"/>
                    <a:pt x="3322" y="8871"/>
                    <a:pt x="3322" y="8788"/>
                  </a:cubicBezTo>
                  <a:lnTo>
                    <a:pt x="3322" y="8180"/>
                  </a:lnTo>
                  <a:lnTo>
                    <a:pt x="3929" y="7561"/>
                  </a:lnTo>
                  <a:lnTo>
                    <a:pt x="4394" y="7764"/>
                  </a:lnTo>
                  <a:cubicBezTo>
                    <a:pt x="4406" y="7776"/>
                    <a:pt x="4441" y="7776"/>
                    <a:pt x="4453" y="7776"/>
                  </a:cubicBezTo>
                  <a:cubicBezTo>
                    <a:pt x="4513" y="7776"/>
                    <a:pt x="4572" y="7728"/>
                    <a:pt x="4608" y="7668"/>
                  </a:cubicBezTo>
                  <a:cubicBezTo>
                    <a:pt x="4632" y="7585"/>
                    <a:pt x="4608" y="7490"/>
                    <a:pt x="4513" y="7466"/>
                  </a:cubicBezTo>
                  <a:lnTo>
                    <a:pt x="4191" y="7323"/>
                  </a:lnTo>
                  <a:lnTo>
                    <a:pt x="5465" y="6049"/>
                  </a:lnTo>
                  <a:lnTo>
                    <a:pt x="5465" y="7847"/>
                  </a:lnTo>
                  <a:lnTo>
                    <a:pt x="5168" y="7728"/>
                  </a:lnTo>
                  <a:cubicBezTo>
                    <a:pt x="5148" y="7722"/>
                    <a:pt x="5127" y="7719"/>
                    <a:pt x="5108" y="7719"/>
                  </a:cubicBezTo>
                  <a:cubicBezTo>
                    <a:pt x="5043" y="7719"/>
                    <a:pt x="4983" y="7750"/>
                    <a:pt x="4965" y="7823"/>
                  </a:cubicBezTo>
                  <a:cubicBezTo>
                    <a:pt x="4929" y="7907"/>
                    <a:pt x="4965" y="8002"/>
                    <a:pt x="5048" y="8026"/>
                  </a:cubicBezTo>
                  <a:lnTo>
                    <a:pt x="5465" y="8204"/>
                  </a:lnTo>
                  <a:lnTo>
                    <a:pt x="5465" y="9085"/>
                  </a:lnTo>
                  <a:lnTo>
                    <a:pt x="4286" y="10264"/>
                  </a:lnTo>
                  <a:cubicBezTo>
                    <a:pt x="4227" y="10323"/>
                    <a:pt x="4227" y="10419"/>
                    <a:pt x="4286" y="10502"/>
                  </a:cubicBezTo>
                  <a:cubicBezTo>
                    <a:pt x="4316" y="10532"/>
                    <a:pt x="4358" y="10547"/>
                    <a:pt x="4401" y="10547"/>
                  </a:cubicBezTo>
                  <a:cubicBezTo>
                    <a:pt x="4444" y="10547"/>
                    <a:pt x="4489" y="10532"/>
                    <a:pt x="4525" y="10502"/>
                  </a:cubicBezTo>
                  <a:lnTo>
                    <a:pt x="5465" y="9561"/>
                  </a:lnTo>
                  <a:lnTo>
                    <a:pt x="5465" y="11097"/>
                  </a:lnTo>
                  <a:cubicBezTo>
                    <a:pt x="5465" y="11181"/>
                    <a:pt x="5537" y="11252"/>
                    <a:pt x="5632" y="11252"/>
                  </a:cubicBezTo>
                  <a:cubicBezTo>
                    <a:pt x="5715" y="11252"/>
                    <a:pt x="5799" y="11181"/>
                    <a:pt x="5799" y="11097"/>
                  </a:cubicBezTo>
                  <a:lnTo>
                    <a:pt x="5799" y="9561"/>
                  </a:lnTo>
                  <a:lnTo>
                    <a:pt x="6727" y="10502"/>
                  </a:lnTo>
                  <a:cubicBezTo>
                    <a:pt x="6763" y="10526"/>
                    <a:pt x="6811" y="10538"/>
                    <a:pt x="6846" y="10538"/>
                  </a:cubicBezTo>
                  <a:cubicBezTo>
                    <a:pt x="6894" y="10538"/>
                    <a:pt x="6942" y="10526"/>
                    <a:pt x="6965" y="10502"/>
                  </a:cubicBezTo>
                  <a:cubicBezTo>
                    <a:pt x="7025" y="10443"/>
                    <a:pt x="7025" y="10335"/>
                    <a:pt x="6965" y="10264"/>
                  </a:cubicBezTo>
                  <a:lnTo>
                    <a:pt x="5799" y="9085"/>
                  </a:lnTo>
                  <a:lnTo>
                    <a:pt x="5799" y="8204"/>
                  </a:lnTo>
                  <a:lnTo>
                    <a:pt x="7323" y="7561"/>
                  </a:lnTo>
                  <a:lnTo>
                    <a:pt x="7942" y="8180"/>
                  </a:lnTo>
                  <a:lnTo>
                    <a:pt x="7942" y="9847"/>
                  </a:lnTo>
                  <a:cubicBezTo>
                    <a:pt x="7942" y="9931"/>
                    <a:pt x="8013" y="10014"/>
                    <a:pt x="8096" y="10014"/>
                  </a:cubicBezTo>
                  <a:cubicBezTo>
                    <a:pt x="8192" y="10014"/>
                    <a:pt x="8263" y="9931"/>
                    <a:pt x="8263" y="9847"/>
                  </a:cubicBezTo>
                  <a:lnTo>
                    <a:pt x="8263" y="8502"/>
                  </a:lnTo>
                  <a:lnTo>
                    <a:pt x="9347" y="9597"/>
                  </a:lnTo>
                  <a:cubicBezTo>
                    <a:pt x="9382" y="9621"/>
                    <a:pt x="9430" y="9633"/>
                    <a:pt x="9466" y="9633"/>
                  </a:cubicBezTo>
                  <a:cubicBezTo>
                    <a:pt x="9513" y="9633"/>
                    <a:pt x="9561" y="9621"/>
                    <a:pt x="9585" y="9597"/>
                  </a:cubicBezTo>
                  <a:cubicBezTo>
                    <a:pt x="9644" y="9538"/>
                    <a:pt x="9644" y="9431"/>
                    <a:pt x="9585" y="9347"/>
                  </a:cubicBezTo>
                  <a:lnTo>
                    <a:pt x="8501" y="8264"/>
                  </a:lnTo>
                  <a:lnTo>
                    <a:pt x="9847" y="8264"/>
                  </a:lnTo>
                  <a:cubicBezTo>
                    <a:pt x="9930" y="8264"/>
                    <a:pt x="10001" y="8192"/>
                    <a:pt x="10001" y="8109"/>
                  </a:cubicBezTo>
                  <a:cubicBezTo>
                    <a:pt x="10001" y="8014"/>
                    <a:pt x="9930" y="7942"/>
                    <a:pt x="9847" y="7942"/>
                  </a:cubicBezTo>
                  <a:lnTo>
                    <a:pt x="8180" y="7942"/>
                  </a:lnTo>
                  <a:lnTo>
                    <a:pt x="7561" y="7323"/>
                  </a:lnTo>
                  <a:lnTo>
                    <a:pt x="8204" y="5799"/>
                  </a:lnTo>
                  <a:lnTo>
                    <a:pt x="9085" y="5799"/>
                  </a:lnTo>
                  <a:lnTo>
                    <a:pt x="10263" y="6966"/>
                  </a:lnTo>
                  <a:cubicBezTo>
                    <a:pt x="10287" y="7002"/>
                    <a:pt x="10335" y="7014"/>
                    <a:pt x="10382" y="7014"/>
                  </a:cubicBezTo>
                  <a:cubicBezTo>
                    <a:pt x="10418" y="7014"/>
                    <a:pt x="10466" y="7002"/>
                    <a:pt x="10502" y="6966"/>
                  </a:cubicBezTo>
                  <a:cubicBezTo>
                    <a:pt x="10561" y="6918"/>
                    <a:pt x="10561" y="6811"/>
                    <a:pt x="10502" y="6728"/>
                  </a:cubicBezTo>
                  <a:lnTo>
                    <a:pt x="9561" y="5799"/>
                  </a:lnTo>
                  <a:lnTo>
                    <a:pt x="11097" y="5799"/>
                  </a:lnTo>
                  <a:cubicBezTo>
                    <a:pt x="11180" y="5799"/>
                    <a:pt x="11252" y="5728"/>
                    <a:pt x="11252" y="5632"/>
                  </a:cubicBezTo>
                  <a:cubicBezTo>
                    <a:pt x="11240" y="5525"/>
                    <a:pt x="11168" y="5454"/>
                    <a:pt x="11073" y="5454"/>
                  </a:cubicBezTo>
                  <a:lnTo>
                    <a:pt x="9549" y="5454"/>
                  </a:lnTo>
                  <a:lnTo>
                    <a:pt x="10478" y="4513"/>
                  </a:lnTo>
                  <a:cubicBezTo>
                    <a:pt x="10537" y="4454"/>
                    <a:pt x="10537" y="4358"/>
                    <a:pt x="10478" y="4275"/>
                  </a:cubicBezTo>
                  <a:cubicBezTo>
                    <a:pt x="10448" y="4245"/>
                    <a:pt x="10409" y="4230"/>
                    <a:pt x="10368" y="4230"/>
                  </a:cubicBezTo>
                  <a:cubicBezTo>
                    <a:pt x="10326" y="4230"/>
                    <a:pt x="10281" y="4245"/>
                    <a:pt x="10240" y="4275"/>
                  </a:cubicBezTo>
                  <a:lnTo>
                    <a:pt x="9073" y="5454"/>
                  </a:lnTo>
                  <a:lnTo>
                    <a:pt x="8192" y="5454"/>
                  </a:lnTo>
                  <a:lnTo>
                    <a:pt x="7549" y="3918"/>
                  </a:lnTo>
                  <a:lnTo>
                    <a:pt x="8156" y="3311"/>
                  </a:lnTo>
                  <a:lnTo>
                    <a:pt x="9823" y="3311"/>
                  </a:lnTo>
                  <a:cubicBezTo>
                    <a:pt x="9918" y="3311"/>
                    <a:pt x="9990" y="3239"/>
                    <a:pt x="9990" y="3144"/>
                  </a:cubicBezTo>
                  <a:cubicBezTo>
                    <a:pt x="9990" y="3061"/>
                    <a:pt x="9918" y="2989"/>
                    <a:pt x="9823" y="2989"/>
                  </a:cubicBezTo>
                  <a:lnTo>
                    <a:pt x="8489" y="2989"/>
                  </a:lnTo>
                  <a:lnTo>
                    <a:pt x="9573" y="1894"/>
                  </a:lnTo>
                  <a:cubicBezTo>
                    <a:pt x="9632" y="1834"/>
                    <a:pt x="9632" y="1739"/>
                    <a:pt x="9573" y="1656"/>
                  </a:cubicBezTo>
                  <a:cubicBezTo>
                    <a:pt x="9543" y="1626"/>
                    <a:pt x="9501" y="1611"/>
                    <a:pt x="9458" y="1611"/>
                  </a:cubicBezTo>
                  <a:cubicBezTo>
                    <a:pt x="9415" y="1611"/>
                    <a:pt x="9370" y="1626"/>
                    <a:pt x="9335" y="1656"/>
                  </a:cubicBezTo>
                  <a:lnTo>
                    <a:pt x="8251" y="2739"/>
                  </a:lnTo>
                  <a:lnTo>
                    <a:pt x="8251" y="2465"/>
                  </a:lnTo>
                  <a:cubicBezTo>
                    <a:pt x="8251" y="2370"/>
                    <a:pt x="8180" y="2299"/>
                    <a:pt x="8085" y="2299"/>
                  </a:cubicBezTo>
                  <a:cubicBezTo>
                    <a:pt x="8001" y="2299"/>
                    <a:pt x="7918" y="2370"/>
                    <a:pt x="7918" y="2465"/>
                  </a:cubicBezTo>
                  <a:lnTo>
                    <a:pt x="7918" y="3073"/>
                  </a:lnTo>
                  <a:lnTo>
                    <a:pt x="7311" y="3680"/>
                  </a:lnTo>
                  <a:lnTo>
                    <a:pt x="6906" y="3525"/>
                  </a:lnTo>
                  <a:cubicBezTo>
                    <a:pt x="6884" y="3516"/>
                    <a:pt x="6861" y="3511"/>
                    <a:pt x="6840" y="3511"/>
                  </a:cubicBezTo>
                  <a:cubicBezTo>
                    <a:pt x="6778" y="3511"/>
                    <a:pt x="6721" y="3547"/>
                    <a:pt x="6703" y="3608"/>
                  </a:cubicBezTo>
                  <a:cubicBezTo>
                    <a:pt x="6668" y="3704"/>
                    <a:pt x="6703" y="3787"/>
                    <a:pt x="6787" y="3823"/>
                  </a:cubicBezTo>
                  <a:lnTo>
                    <a:pt x="7073" y="3942"/>
                  </a:lnTo>
                  <a:lnTo>
                    <a:pt x="5799" y="5216"/>
                  </a:lnTo>
                  <a:lnTo>
                    <a:pt x="5799" y="3418"/>
                  </a:lnTo>
                  <a:lnTo>
                    <a:pt x="6096" y="3537"/>
                  </a:lnTo>
                  <a:cubicBezTo>
                    <a:pt x="6116" y="3543"/>
                    <a:pt x="6136" y="3546"/>
                    <a:pt x="6156" y="3546"/>
                  </a:cubicBezTo>
                  <a:cubicBezTo>
                    <a:pt x="6221" y="3546"/>
                    <a:pt x="6280" y="3514"/>
                    <a:pt x="6299" y="3442"/>
                  </a:cubicBezTo>
                  <a:cubicBezTo>
                    <a:pt x="6334" y="3358"/>
                    <a:pt x="6299" y="3263"/>
                    <a:pt x="6215" y="3239"/>
                  </a:cubicBezTo>
                  <a:lnTo>
                    <a:pt x="5799" y="3061"/>
                  </a:lnTo>
                  <a:lnTo>
                    <a:pt x="5799" y="2180"/>
                  </a:lnTo>
                  <a:lnTo>
                    <a:pt x="6965" y="1001"/>
                  </a:lnTo>
                  <a:cubicBezTo>
                    <a:pt x="7025" y="941"/>
                    <a:pt x="7025" y="834"/>
                    <a:pt x="6965" y="763"/>
                  </a:cubicBezTo>
                  <a:cubicBezTo>
                    <a:pt x="6936" y="733"/>
                    <a:pt x="6897" y="718"/>
                    <a:pt x="6855" y="718"/>
                  </a:cubicBezTo>
                  <a:cubicBezTo>
                    <a:pt x="6814" y="718"/>
                    <a:pt x="6769" y="733"/>
                    <a:pt x="6727" y="763"/>
                  </a:cubicBezTo>
                  <a:lnTo>
                    <a:pt x="5799" y="1703"/>
                  </a:lnTo>
                  <a:lnTo>
                    <a:pt x="5799" y="167"/>
                  </a:lnTo>
                  <a:cubicBezTo>
                    <a:pt x="5799" y="84"/>
                    <a:pt x="5715" y="1"/>
                    <a:pt x="5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5" name="Google Shape;18285;p64"/>
            <p:cNvSpPr/>
            <p:nvPr/>
          </p:nvSpPr>
          <p:spPr>
            <a:xfrm>
              <a:off x="6311309" y="3392306"/>
              <a:ext cx="10688" cy="21760"/>
            </a:xfrm>
            <a:custGeom>
              <a:rect b="b" l="l" r="r" t="t"/>
              <a:pathLst>
                <a:path extrusionOk="0" h="680" w="334">
                  <a:moveTo>
                    <a:pt x="167" y="1"/>
                  </a:moveTo>
                  <a:cubicBezTo>
                    <a:pt x="72" y="1"/>
                    <a:pt x="0" y="72"/>
                    <a:pt x="0" y="156"/>
                  </a:cubicBezTo>
                  <a:lnTo>
                    <a:pt x="0" y="513"/>
                  </a:lnTo>
                  <a:cubicBezTo>
                    <a:pt x="0" y="608"/>
                    <a:pt x="72" y="679"/>
                    <a:pt x="167" y="679"/>
                  </a:cubicBezTo>
                  <a:cubicBezTo>
                    <a:pt x="251" y="679"/>
                    <a:pt x="322" y="608"/>
                    <a:pt x="322" y="513"/>
                  </a:cubicBezTo>
                  <a:lnTo>
                    <a:pt x="322" y="156"/>
                  </a:lnTo>
                  <a:cubicBezTo>
                    <a:pt x="334"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6" name="Google Shape;18286;p64"/>
            <p:cNvSpPr/>
            <p:nvPr/>
          </p:nvSpPr>
          <p:spPr>
            <a:xfrm>
              <a:off x="6153197" y="3649490"/>
              <a:ext cx="10688" cy="21760"/>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87" name="Google Shape;18287;p64"/>
          <p:cNvGrpSpPr/>
          <p:nvPr/>
        </p:nvGrpSpPr>
        <p:grpSpPr>
          <a:xfrm>
            <a:off x="6581008" y="3429274"/>
            <a:ext cx="357408" cy="357408"/>
            <a:chOff x="6608877" y="3353074"/>
            <a:chExt cx="357408" cy="357408"/>
          </a:xfrm>
        </p:grpSpPr>
        <p:sp>
          <p:nvSpPr>
            <p:cNvPr id="18288" name="Google Shape;18288;p64"/>
            <p:cNvSpPr/>
            <p:nvPr/>
          </p:nvSpPr>
          <p:spPr>
            <a:xfrm>
              <a:off x="6608877" y="3353074"/>
              <a:ext cx="357408" cy="357408"/>
            </a:xfrm>
            <a:custGeom>
              <a:rect b="b" l="l" r="r" t="t"/>
              <a:pathLst>
                <a:path extrusionOk="0" h="11169" w="11169">
                  <a:moveTo>
                    <a:pt x="357" y="5049"/>
                  </a:moveTo>
                  <a:lnTo>
                    <a:pt x="477" y="5215"/>
                  </a:lnTo>
                  <a:cubicBezTo>
                    <a:pt x="536" y="5287"/>
                    <a:pt x="619" y="5334"/>
                    <a:pt x="703" y="5346"/>
                  </a:cubicBezTo>
                  <a:lnTo>
                    <a:pt x="750" y="5346"/>
                  </a:lnTo>
                  <a:lnTo>
                    <a:pt x="619" y="6001"/>
                  </a:lnTo>
                  <a:cubicBezTo>
                    <a:pt x="584" y="6132"/>
                    <a:pt x="596" y="6251"/>
                    <a:pt x="643" y="6382"/>
                  </a:cubicBezTo>
                  <a:lnTo>
                    <a:pt x="988" y="7311"/>
                  </a:lnTo>
                  <a:cubicBezTo>
                    <a:pt x="988" y="7323"/>
                    <a:pt x="1000" y="7359"/>
                    <a:pt x="1000" y="7370"/>
                  </a:cubicBezTo>
                  <a:lnTo>
                    <a:pt x="1012" y="8156"/>
                  </a:lnTo>
                  <a:cubicBezTo>
                    <a:pt x="560" y="7370"/>
                    <a:pt x="334" y="6489"/>
                    <a:pt x="334" y="5585"/>
                  </a:cubicBezTo>
                  <a:cubicBezTo>
                    <a:pt x="334" y="5406"/>
                    <a:pt x="346" y="5227"/>
                    <a:pt x="357" y="5049"/>
                  </a:cubicBezTo>
                  <a:close/>
                  <a:moveTo>
                    <a:pt x="5537" y="405"/>
                  </a:moveTo>
                  <a:cubicBezTo>
                    <a:pt x="6525" y="405"/>
                    <a:pt x="7477" y="667"/>
                    <a:pt x="8299" y="1179"/>
                  </a:cubicBezTo>
                  <a:lnTo>
                    <a:pt x="7656" y="1608"/>
                  </a:lnTo>
                  <a:cubicBezTo>
                    <a:pt x="7596" y="1655"/>
                    <a:pt x="7561" y="1727"/>
                    <a:pt x="7596" y="1798"/>
                  </a:cubicBezTo>
                  <a:lnTo>
                    <a:pt x="7763" y="2251"/>
                  </a:lnTo>
                  <a:lnTo>
                    <a:pt x="7763" y="2263"/>
                  </a:lnTo>
                  <a:lnTo>
                    <a:pt x="7585" y="2334"/>
                  </a:lnTo>
                  <a:cubicBezTo>
                    <a:pt x="7406" y="2394"/>
                    <a:pt x="7287" y="2560"/>
                    <a:pt x="7251" y="2751"/>
                  </a:cubicBezTo>
                  <a:lnTo>
                    <a:pt x="6751" y="3037"/>
                  </a:lnTo>
                  <a:cubicBezTo>
                    <a:pt x="6703" y="3060"/>
                    <a:pt x="6668" y="3108"/>
                    <a:pt x="6656" y="3168"/>
                  </a:cubicBezTo>
                  <a:lnTo>
                    <a:pt x="6549" y="4132"/>
                  </a:lnTo>
                  <a:lnTo>
                    <a:pt x="6418" y="4180"/>
                  </a:lnTo>
                  <a:cubicBezTo>
                    <a:pt x="6334" y="4215"/>
                    <a:pt x="6287" y="4299"/>
                    <a:pt x="6311" y="4394"/>
                  </a:cubicBezTo>
                  <a:cubicBezTo>
                    <a:pt x="6346" y="4465"/>
                    <a:pt x="6406" y="4489"/>
                    <a:pt x="6465" y="4489"/>
                  </a:cubicBezTo>
                  <a:cubicBezTo>
                    <a:pt x="6477" y="4489"/>
                    <a:pt x="6489" y="4489"/>
                    <a:pt x="6525" y="4477"/>
                  </a:cubicBezTo>
                  <a:lnTo>
                    <a:pt x="6763" y="4406"/>
                  </a:lnTo>
                  <a:cubicBezTo>
                    <a:pt x="6823" y="4394"/>
                    <a:pt x="6870" y="4334"/>
                    <a:pt x="6870" y="4275"/>
                  </a:cubicBezTo>
                  <a:lnTo>
                    <a:pt x="6965" y="3287"/>
                  </a:lnTo>
                  <a:lnTo>
                    <a:pt x="7227" y="3156"/>
                  </a:lnTo>
                  <a:lnTo>
                    <a:pt x="7204" y="3441"/>
                  </a:lnTo>
                  <a:cubicBezTo>
                    <a:pt x="7204" y="3525"/>
                    <a:pt x="7263" y="3596"/>
                    <a:pt x="7358" y="3620"/>
                  </a:cubicBezTo>
                  <a:lnTo>
                    <a:pt x="7370" y="3620"/>
                  </a:lnTo>
                  <a:cubicBezTo>
                    <a:pt x="7465" y="3620"/>
                    <a:pt x="7537" y="3560"/>
                    <a:pt x="7537" y="3465"/>
                  </a:cubicBezTo>
                  <a:lnTo>
                    <a:pt x="7585" y="2822"/>
                  </a:lnTo>
                  <a:cubicBezTo>
                    <a:pt x="7585" y="2751"/>
                    <a:pt x="7644" y="2691"/>
                    <a:pt x="7692" y="2667"/>
                  </a:cubicBezTo>
                  <a:lnTo>
                    <a:pt x="7882" y="2584"/>
                  </a:lnTo>
                  <a:cubicBezTo>
                    <a:pt x="8037" y="2525"/>
                    <a:pt x="8132" y="2334"/>
                    <a:pt x="8073" y="2156"/>
                  </a:cubicBezTo>
                  <a:lnTo>
                    <a:pt x="7954" y="1834"/>
                  </a:lnTo>
                  <a:lnTo>
                    <a:pt x="8608" y="1394"/>
                  </a:lnTo>
                  <a:cubicBezTo>
                    <a:pt x="8847" y="1560"/>
                    <a:pt x="9073" y="1751"/>
                    <a:pt x="9275" y="1965"/>
                  </a:cubicBezTo>
                  <a:cubicBezTo>
                    <a:pt x="10275" y="2965"/>
                    <a:pt x="10811" y="4275"/>
                    <a:pt x="10811" y="5680"/>
                  </a:cubicBezTo>
                  <a:cubicBezTo>
                    <a:pt x="10811" y="7097"/>
                    <a:pt x="10287" y="8311"/>
                    <a:pt x="9287" y="9299"/>
                  </a:cubicBezTo>
                  <a:cubicBezTo>
                    <a:pt x="8299" y="10299"/>
                    <a:pt x="6989" y="10835"/>
                    <a:pt x="5572" y="10835"/>
                  </a:cubicBezTo>
                  <a:cubicBezTo>
                    <a:pt x="4156" y="10835"/>
                    <a:pt x="2846" y="10287"/>
                    <a:pt x="1846" y="9299"/>
                  </a:cubicBezTo>
                  <a:cubicBezTo>
                    <a:pt x="1655" y="9109"/>
                    <a:pt x="1477" y="8906"/>
                    <a:pt x="1310" y="8680"/>
                  </a:cubicBezTo>
                  <a:lnTo>
                    <a:pt x="1286" y="7370"/>
                  </a:lnTo>
                  <a:cubicBezTo>
                    <a:pt x="1286" y="7311"/>
                    <a:pt x="1274" y="7251"/>
                    <a:pt x="1250" y="7204"/>
                  </a:cubicBezTo>
                  <a:lnTo>
                    <a:pt x="917" y="6287"/>
                  </a:lnTo>
                  <a:cubicBezTo>
                    <a:pt x="881" y="6227"/>
                    <a:pt x="881" y="6144"/>
                    <a:pt x="893" y="6085"/>
                  </a:cubicBezTo>
                  <a:lnTo>
                    <a:pt x="1096" y="5156"/>
                  </a:lnTo>
                  <a:lnTo>
                    <a:pt x="1393" y="4918"/>
                  </a:lnTo>
                  <a:cubicBezTo>
                    <a:pt x="1429" y="4882"/>
                    <a:pt x="1453" y="4834"/>
                    <a:pt x="1453" y="4799"/>
                  </a:cubicBezTo>
                  <a:lnTo>
                    <a:pt x="1453" y="4442"/>
                  </a:lnTo>
                  <a:lnTo>
                    <a:pt x="1846" y="4465"/>
                  </a:lnTo>
                  <a:lnTo>
                    <a:pt x="2179" y="5418"/>
                  </a:lnTo>
                  <a:cubicBezTo>
                    <a:pt x="2203" y="5513"/>
                    <a:pt x="2286" y="5596"/>
                    <a:pt x="2358" y="5644"/>
                  </a:cubicBezTo>
                  <a:cubicBezTo>
                    <a:pt x="2420" y="5679"/>
                    <a:pt x="2479" y="5697"/>
                    <a:pt x="2540" y="5697"/>
                  </a:cubicBezTo>
                  <a:cubicBezTo>
                    <a:pt x="2584" y="5697"/>
                    <a:pt x="2629" y="5688"/>
                    <a:pt x="2679" y="5668"/>
                  </a:cubicBezTo>
                  <a:cubicBezTo>
                    <a:pt x="2786" y="5644"/>
                    <a:pt x="2882" y="5573"/>
                    <a:pt x="2941" y="5465"/>
                  </a:cubicBezTo>
                  <a:lnTo>
                    <a:pt x="3144" y="5037"/>
                  </a:lnTo>
                  <a:lnTo>
                    <a:pt x="3536" y="4763"/>
                  </a:lnTo>
                  <a:cubicBezTo>
                    <a:pt x="3565" y="4739"/>
                    <a:pt x="3602" y="4727"/>
                    <a:pt x="3639" y="4727"/>
                  </a:cubicBezTo>
                  <a:cubicBezTo>
                    <a:pt x="3694" y="4727"/>
                    <a:pt x="3751" y="4754"/>
                    <a:pt x="3786" y="4811"/>
                  </a:cubicBezTo>
                  <a:lnTo>
                    <a:pt x="4227" y="5406"/>
                  </a:lnTo>
                  <a:cubicBezTo>
                    <a:pt x="4263" y="5430"/>
                    <a:pt x="4310" y="5465"/>
                    <a:pt x="4346" y="5465"/>
                  </a:cubicBezTo>
                  <a:lnTo>
                    <a:pt x="4525" y="5477"/>
                  </a:lnTo>
                  <a:cubicBezTo>
                    <a:pt x="4525" y="5477"/>
                    <a:pt x="4548" y="5477"/>
                    <a:pt x="4548" y="5489"/>
                  </a:cubicBezTo>
                  <a:lnTo>
                    <a:pt x="4751" y="6204"/>
                  </a:lnTo>
                  <a:cubicBezTo>
                    <a:pt x="4763" y="6287"/>
                    <a:pt x="4846" y="6323"/>
                    <a:pt x="4918" y="6323"/>
                  </a:cubicBezTo>
                  <a:lnTo>
                    <a:pt x="4965" y="6323"/>
                  </a:lnTo>
                  <a:cubicBezTo>
                    <a:pt x="5049" y="6299"/>
                    <a:pt x="5096" y="6204"/>
                    <a:pt x="5060" y="6120"/>
                  </a:cubicBezTo>
                  <a:lnTo>
                    <a:pt x="4977" y="5835"/>
                  </a:lnTo>
                  <a:lnTo>
                    <a:pt x="5299" y="5715"/>
                  </a:lnTo>
                  <a:cubicBezTo>
                    <a:pt x="5513" y="5644"/>
                    <a:pt x="5656" y="5418"/>
                    <a:pt x="5632" y="5192"/>
                  </a:cubicBezTo>
                  <a:lnTo>
                    <a:pt x="5596" y="4751"/>
                  </a:lnTo>
                  <a:lnTo>
                    <a:pt x="5870" y="4656"/>
                  </a:lnTo>
                  <a:cubicBezTo>
                    <a:pt x="5953" y="4632"/>
                    <a:pt x="6001" y="4537"/>
                    <a:pt x="5977" y="4453"/>
                  </a:cubicBezTo>
                  <a:cubicBezTo>
                    <a:pt x="5949" y="4377"/>
                    <a:pt x="5890" y="4339"/>
                    <a:pt x="5818" y="4339"/>
                  </a:cubicBezTo>
                  <a:cubicBezTo>
                    <a:pt x="5801" y="4339"/>
                    <a:pt x="5782" y="4342"/>
                    <a:pt x="5763" y="4346"/>
                  </a:cubicBezTo>
                  <a:lnTo>
                    <a:pt x="5382" y="4477"/>
                  </a:lnTo>
                  <a:cubicBezTo>
                    <a:pt x="5299" y="4513"/>
                    <a:pt x="5263" y="4572"/>
                    <a:pt x="5275" y="4644"/>
                  </a:cubicBezTo>
                  <a:lnTo>
                    <a:pt x="5322" y="5215"/>
                  </a:lnTo>
                  <a:cubicBezTo>
                    <a:pt x="5322" y="5299"/>
                    <a:pt x="5275" y="5370"/>
                    <a:pt x="5203" y="5406"/>
                  </a:cubicBezTo>
                  <a:lnTo>
                    <a:pt x="4906" y="5525"/>
                  </a:lnTo>
                  <a:lnTo>
                    <a:pt x="4870" y="5418"/>
                  </a:lnTo>
                  <a:cubicBezTo>
                    <a:pt x="4822" y="5287"/>
                    <a:pt x="4703" y="5180"/>
                    <a:pt x="4572" y="5180"/>
                  </a:cubicBezTo>
                  <a:lnTo>
                    <a:pt x="4465" y="5168"/>
                  </a:lnTo>
                  <a:lnTo>
                    <a:pt x="4072" y="4632"/>
                  </a:lnTo>
                  <a:cubicBezTo>
                    <a:pt x="3973" y="4497"/>
                    <a:pt x="3822" y="4425"/>
                    <a:pt x="3669" y="4425"/>
                  </a:cubicBezTo>
                  <a:cubicBezTo>
                    <a:pt x="3565" y="4425"/>
                    <a:pt x="3461" y="4458"/>
                    <a:pt x="3370" y="4525"/>
                  </a:cubicBezTo>
                  <a:lnTo>
                    <a:pt x="2941" y="4823"/>
                  </a:lnTo>
                  <a:cubicBezTo>
                    <a:pt x="2905" y="4834"/>
                    <a:pt x="2893" y="4846"/>
                    <a:pt x="2882" y="4882"/>
                  </a:cubicBezTo>
                  <a:lnTo>
                    <a:pt x="2643" y="5346"/>
                  </a:lnTo>
                  <a:cubicBezTo>
                    <a:pt x="2620" y="5370"/>
                    <a:pt x="2596" y="5382"/>
                    <a:pt x="2596" y="5382"/>
                  </a:cubicBezTo>
                  <a:cubicBezTo>
                    <a:pt x="2588" y="5382"/>
                    <a:pt x="2569" y="5393"/>
                    <a:pt x="2554" y="5393"/>
                  </a:cubicBezTo>
                  <a:cubicBezTo>
                    <a:pt x="2547" y="5393"/>
                    <a:pt x="2540" y="5390"/>
                    <a:pt x="2536" y="5382"/>
                  </a:cubicBezTo>
                  <a:cubicBezTo>
                    <a:pt x="2524" y="5370"/>
                    <a:pt x="2501" y="5358"/>
                    <a:pt x="2501" y="5346"/>
                  </a:cubicBezTo>
                  <a:lnTo>
                    <a:pt x="2131" y="4287"/>
                  </a:lnTo>
                  <a:cubicBezTo>
                    <a:pt x="2120" y="4227"/>
                    <a:pt x="2060" y="4180"/>
                    <a:pt x="1989" y="4180"/>
                  </a:cubicBezTo>
                  <a:lnTo>
                    <a:pt x="1369" y="4132"/>
                  </a:lnTo>
                  <a:lnTo>
                    <a:pt x="1167" y="3858"/>
                  </a:lnTo>
                  <a:cubicBezTo>
                    <a:pt x="1132" y="3809"/>
                    <a:pt x="1085" y="3785"/>
                    <a:pt x="1038" y="3785"/>
                  </a:cubicBezTo>
                  <a:cubicBezTo>
                    <a:pt x="1005" y="3785"/>
                    <a:pt x="971" y="3798"/>
                    <a:pt x="941" y="3822"/>
                  </a:cubicBezTo>
                  <a:cubicBezTo>
                    <a:pt x="869" y="3882"/>
                    <a:pt x="858" y="3977"/>
                    <a:pt x="917" y="4049"/>
                  </a:cubicBezTo>
                  <a:lnTo>
                    <a:pt x="1131" y="4346"/>
                  </a:lnTo>
                  <a:lnTo>
                    <a:pt x="1131" y="4751"/>
                  </a:lnTo>
                  <a:lnTo>
                    <a:pt x="715" y="5073"/>
                  </a:lnTo>
                  <a:lnTo>
                    <a:pt x="691" y="5073"/>
                  </a:lnTo>
                  <a:lnTo>
                    <a:pt x="381" y="4656"/>
                  </a:lnTo>
                  <a:cubicBezTo>
                    <a:pt x="500" y="4001"/>
                    <a:pt x="750" y="3394"/>
                    <a:pt x="1096" y="2846"/>
                  </a:cubicBezTo>
                  <a:lnTo>
                    <a:pt x="1310" y="3179"/>
                  </a:lnTo>
                  <a:cubicBezTo>
                    <a:pt x="1346" y="3227"/>
                    <a:pt x="1405" y="3263"/>
                    <a:pt x="1453" y="3263"/>
                  </a:cubicBezTo>
                  <a:cubicBezTo>
                    <a:pt x="1477" y="3263"/>
                    <a:pt x="1512" y="3239"/>
                    <a:pt x="1536" y="3227"/>
                  </a:cubicBezTo>
                  <a:cubicBezTo>
                    <a:pt x="1608" y="3179"/>
                    <a:pt x="1631" y="3084"/>
                    <a:pt x="1584" y="3001"/>
                  </a:cubicBezTo>
                  <a:lnTo>
                    <a:pt x="1286" y="2560"/>
                  </a:lnTo>
                  <a:cubicBezTo>
                    <a:pt x="1453" y="2334"/>
                    <a:pt x="1631" y="2132"/>
                    <a:pt x="1822" y="1929"/>
                  </a:cubicBezTo>
                  <a:cubicBezTo>
                    <a:pt x="2822" y="941"/>
                    <a:pt x="4132" y="405"/>
                    <a:pt x="5537" y="405"/>
                  </a:cubicBezTo>
                  <a:close/>
                  <a:moveTo>
                    <a:pt x="5584" y="0"/>
                  </a:moveTo>
                  <a:cubicBezTo>
                    <a:pt x="4096" y="0"/>
                    <a:pt x="2703" y="584"/>
                    <a:pt x="1643" y="1644"/>
                  </a:cubicBezTo>
                  <a:cubicBezTo>
                    <a:pt x="584" y="2691"/>
                    <a:pt x="0" y="4096"/>
                    <a:pt x="0" y="5585"/>
                  </a:cubicBezTo>
                  <a:cubicBezTo>
                    <a:pt x="0" y="7073"/>
                    <a:pt x="584" y="8466"/>
                    <a:pt x="1643" y="9525"/>
                  </a:cubicBezTo>
                  <a:cubicBezTo>
                    <a:pt x="2703" y="10585"/>
                    <a:pt x="4096" y="11169"/>
                    <a:pt x="5584" y="11169"/>
                  </a:cubicBezTo>
                  <a:cubicBezTo>
                    <a:pt x="7073" y="11169"/>
                    <a:pt x="8478" y="10585"/>
                    <a:pt x="9525" y="9525"/>
                  </a:cubicBezTo>
                  <a:cubicBezTo>
                    <a:pt x="10585" y="8466"/>
                    <a:pt x="11168" y="7073"/>
                    <a:pt x="11168" y="5585"/>
                  </a:cubicBezTo>
                  <a:cubicBezTo>
                    <a:pt x="11168" y="4096"/>
                    <a:pt x="10585" y="2691"/>
                    <a:pt x="9525" y="1644"/>
                  </a:cubicBezTo>
                  <a:cubicBezTo>
                    <a:pt x="8478" y="584"/>
                    <a:pt x="7073" y="0"/>
                    <a:pt x="5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9" name="Google Shape;18289;p64"/>
            <p:cNvSpPr/>
            <p:nvPr/>
          </p:nvSpPr>
          <p:spPr>
            <a:xfrm>
              <a:off x="6770029" y="3565170"/>
              <a:ext cx="44608" cy="27968"/>
            </a:xfrm>
            <a:custGeom>
              <a:rect b="b" l="l" r="r" t="t"/>
              <a:pathLst>
                <a:path extrusionOk="0" h="874" w="1394">
                  <a:moveTo>
                    <a:pt x="166" y="1"/>
                  </a:moveTo>
                  <a:cubicBezTo>
                    <a:pt x="121" y="1"/>
                    <a:pt x="80" y="19"/>
                    <a:pt x="60" y="52"/>
                  </a:cubicBezTo>
                  <a:cubicBezTo>
                    <a:pt x="1" y="135"/>
                    <a:pt x="13" y="230"/>
                    <a:pt x="72" y="278"/>
                  </a:cubicBezTo>
                  <a:lnTo>
                    <a:pt x="620" y="742"/>
                  </a:lnTo>
                  <a:cubicBezTo>
                    <a:pt x="715" y="814"/>
                    <a:pt x="798" y="850"/>
                    <a:pt x="917" y="862"/>
                  </a:cubicBezTo>
                  <a:lnTo>
                    <a:pt x="1215" y="873"/>
                  </a:lnTo>
                  <a:lnTo>
                    <a:pt x="1227" y="873"/>
                  </a:lnTo>
                  <a:cubicBezTo>
                    <a:pt x="1322" y="873"/>
                    <a:pt x="1394" y="814"/>
                    <a:pt x="1394" y="731"/>
                  </a:cubicBezTo>
                  <a:cubicBezTo>
                    <a:pt x="1394" y="647"/>
                    <a:pt x="1322" y="576"/>
                    <a:pt x="1239" y="564"/>
                  </a:cubicBezTo>
                  <a:lnTo>
                    <a:pt x="941" y="552"/>
                  </a:lnTo>
                  <a:cubicBezTo>
                    <a:pt x="894" y="552"/>
                    <a:pt x="858" y="528"/>
                    <a:pt x="834" y="504"/>
                  </a:cubicBezTo>
                  <a:lnTo>
                    <a:pt x="274" y="40"/>
                  </a:lnTo>
                  <a:cubicBezTo>
                    <a:pt x="242" y="13"/>
                    <a:pt x="203" y="1"/>
                    <a:pt x="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0" name="Google Shape;18290;p64"/>
            <p:cNvSpPr/>
            <p:nvPr/>
          </p:nvSpPr>
          <p:spPr>
            <a:xfrm>
              <a:off x="6859949" y="3437074"/>
              <a:ext cx="24416" cy="31840"/>
            </a:xfrm>
            <a:custGeom>
              <a:rect b="b" l="l" r="r" t="t"/>
              <a:pathLst>
                <a:path extrusionOk="0" h="995" w="763">
                  <a:moveTo>
                    <a:pt x="583" y="1"/>
                  </a:moveTo>
                  <a:cubicBezTo>
                    <a:pt x="509" y="1"/>
                    <a:pt x="447" y="45"/>
                    <a:pt x="417" y="114"/>
                  </a:cubicBezTo>
                  <a:lnTo>
                    <a:pt x="334" y="400"/>
                  </a:lnTo>
                  <a:lnTo>
                    <a:pt x="60" y="745"/>
                  </a:lnTo>
                  <a:cubicBezTo>
                    <a:pt x="0" y="816"/>
                    <a:pt x="12" y="924"/>
                    <a:pt x="96" y="959"/>
                  </a:cubicBezTo>
                  <a:cubicBezTo>
                    <a:pt x="120" y="995"/>
                    <a:pt x="155" y="995"/>
                    <a:pt x="191" y="995"/>
                  </a:cubicBezTo>
                  <a:cubicBezTo>
                    <a:pt x="239" y="995"/>
                    <a:pt x="298" y="983"/>
                    <a:pt x="334" y="935"/>
                  </a:cubicBezTo>
                  <a:lnTo>
                    <a:pt x="608" y="566"/>
                  </a:lnTo>
                  <a:cubicBezTo>
                    <a:pt x="632" y="543"/>
                    <a:pt x="632" y="531"/>
                    <a:pt x="643" y="519"/>
                  </a:cubicBezTo>
                  <a:lnTo>
                    <a:pt x="751" y="209"/>
                  </a:lnTo>
                  <a:cubicBezTo>
                    <a:pt x="762" y="126"/>
                    <a:pt x="715" y="42"/>
                    <a:pt x="632" y="7"/>
                  </a:cubicBezTo>
                  <a:cubicBezTo>
                    <a:pt x="615" y="3"/>
                    <a:pt x="599" y="1"/>
                    <a:pt x="5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1" name="Google Shape;18291;p64"/>
            <p:cNvSpPr/>
            <p:nvPr/>
          </p:nvSpPr>
          <p:spPr>
            <a:xfrm>
              <a:off x="6824525" y="3509426"/>
              <a:ext cx="17920" cy="28448"/>
            </a:xfrm>
            <a:custGeom>
              <a:rect b="b" l="l" r="r" t="t"/>
              <a:pathLst>
                <a:path extrusionOk="0" h="889" w="560">
                  <a:moveTo>
                    <a:pt x="194" y="1"/>
                  </a:moveTo>
                  <a:cubicBezTo>
                    <a:pt x="177" y="1"/>
                    <a:pt x="160" y="3"/>
                    <a:pt x="143" y="8"/>
                  </a:cubicBezTo>
                  <a:cubicBezTo>
                    <a:pt x="48" y="44"/>
                    <a:pt x="0" y="127"/>
                    <a:pt x="36" y="222"/>
                  </a:cubicBezTo>
                  <a:lnTo>
                    <a:pt x="215" y="770"/>
                  </a:lnTo>
                  <a:cubicBezTo>
                    <a:pt x="226" y="841"/>
                    <a:pt x="298" y="889"/>
                    <a:pt x="357" y="889"/>
                  </a:cubicBezTo>
                  <a:cubicBezTo>
                    <a:pt x="381" y="889"/>
                    <a:pt x="393" y="889"/>
                    <a:pt x="405" y="877"/>
                  </a:cubicBezTo>
                  <a:cubicBezTo>
                    <a:pt x="500" y="841"/>
                    <a:pt x="560" y="746"/>
                    <a:pt x="524" y="663"/>
                  </a:cubicBezTo>
                  <a:lnTo>
                    <a:pt x="345" y="115"/>
                  </a:lnTo>
                  <a:cubicBezTo>
                    <a:pt x="326" y="39"/>
                    <a:pt x="262" y="1"/>
                    <a:pt x="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2" name="Google Shape;18292;p64"/>
            <p:cNvSpPr/>
            <p:nvPr/>
          </p:nvSpPr>
          <p:spPr>
            <a:xfrm>
              <a:off x="6790989" y="3541906"/>
              <a:ext cx="42688" cy="34464"/>
            </a:xfrm>
            <a:custGeom>
              <a:rect b="b" l="l" r="r" t="t"/>
              <a:pathLst>
                <a:path extrusionOk="0" h="1077" w="1334">
                  <a:moveTo>
                    <a:pt x="508" y="333"/>
                  </a:moveTo>
                  <a:cubicBezTo>
                    <a:pt x="511" y="333"/>
                    <a:pt x="516" y="334"/>
                    <a:pt x="524" y="338"/>
                  </a:cubicBezTo>
                  <a:lnTo>
                    <a:pt x="977" y="410"/>
                  </a:lnTo>
                  <a:lnTo>
                    <a:pt x="977" y="422"/>
                  </a:lnTo>
                  <a:lnTo>
                    <a:pt x="739" y="755"/>
                  </a:lnTo>
                  <a:lnTo>
                    <a:pt x="727" y="755"/>
                  </a:lnTo>
                  <a:lnTo>
                    <a:pt x="381" y="624"/>
                  </a:lnTo>
                  <a:lnTo>
                    <a:pt x="501" y="338"/>
                  </a:lnTo>
                  <a:cubicBezTo>
                    <a:pt x="501" y="338"/>
                    <a:pt x="501" y="333"/>
                    <a:pt x="508" y="333"/>
                  </a:cubicBezTo>
                  <a:close/>
                  <a:moveTo>
                    <a:pt x="531" y="1"/>
                  </a:moveTo>
                  <a:cubicBezTo>
                    <a:pt x="397" y="1"/>
                    <a:pt x="277" y="81"/>
                    <a:pt x="203" y="207"/>
                  </a:cubicBezTo>
                  <a:lnTo>
                    <a:pt x="12" y="648"/>
                  </a:lnTo>
                  <a:cubicBezTo>
                    <a:pt x="0" y="696"/>
                    <a:pt x="0" y="743"/>
                    <a:pt x="12" y="779"/>
                  </a:cubicBezTo>
                  <a:cubicBezTo>
                    <a:pt x="24" y="827"/>
                    <a:pt x="60" y="862"/>
                    <a:pt x="108" y="874"/>
                  </a:cubicBezTo>
                  <a:lnTo>
                    <a:pt x="608" y="1065"/>
                  </a:lnTo>
                  <a:cubicBezTo>
                    <a:pt x="655" y="1077"/>
                    <a:pt x="679" y="1077"/>
                    <a:pt x="727" y="1077"/>
                  </a:cubicBezTo>
                  <a:cubicBezTo>
                    <a:pt x="834" y="1077"/>
                    <a:pt x="941" y="1041"/>
                    <a:pt x="1001" y="946"/>
                  </a:cubicBezTo>
                  <a:lnTo>
                    <a:pt x="1239" y="624"/>
                  </a:lnTo>
                  <a:cubicBezTo>
                    <a:pt x="1310" y="529"/>
                    <a:pt x="1334" y="410"/>
                    <a:pt x="1298" y="291"/>
                  </a:cubicBezTo>
                  <a:cubicBezTo>
                    <a:pt x="1251" y="184"/>
                    <a:pt x="1155" y="100"/>
                    <a:pt x="1036" y="88"/>
                  </a:cubicBezTo>
                  <a:lnTo>
                    <a:pt x="584" y="5"/>
                  </a:lnTo>
                  <a:cubicBezTo>
                    <a:pt x="566" y="2"/>
                    <a:pt x="549" y="1"/>
                    <a:pt x="5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3" name="Google Shape;18293;p64"/>
            <p:cNvSpPr/>
            <p:nvPr/>
          </p:nvSpPr>
          <p:spPr>
            <a:xfrm>
              <a:off x="6840525" y="3544914"/>
              <a:ext cx="54112" cy="32608"/>
            </a:xfrm>
            <a:custGeom>
              <a:rect b="b" l="l" r="r" t="t"/>
              <a:pathLst>
                <a:path extrusionOk="0" h="1019" w="1691">
                  <a:moveTo>
                    <a:pt x="864" y="346"/>
                  </a:moveTo>
                  <a:cubicBezTo>
                    <a:pt x="913" y="346"/>
                    <a:pt x="962" y="364"/>
                    <a:pt x="1000" y="387"/>
                  </a:cubicBezTo>
                  <a:lnTo>
                    <a:pt x="1250" y="649"/>
                  </a:lnTo>
                  <a:lnTo>
                    <a:pt x="1191" y="673"/>
                  </a:lnTo>
                  <a:cubicBezTo>
                    <a:pt x="1165" y="693"/>
                    <a:pt x="1131" y="701"/>
                    <a:pt x="1099" y="701"/>
                  </a:cubicBezTo>
                  <a:cubicBezTo>
                    <a:pt x="1072" y="701"/>
                    <a:pt x="1046" y="696"/>
                    <a:pt x="1024" y="685"/>
                  </a:cubicBezTo>
                  <a:lnTo>
                    <a:pt x="548" y="482"/>
                  </a:lnTo>
                  <a:lnTo>
                    <a:pt x="786" y="363"/>
                  </a:lnTo>
                  <a:cubicBezTo>
                    <a:pt x="811" y="351"/>
                    <a:pt x="837" y="346"/>
                    <a:pt x="864" y="346"/>
                  </a:cubicBezTo>
                  <a:close/>
                  <a:moveTo>
                    <a:pt x="857" y="1"/>
                  </a:moveTo>
                  <a:cubicBezTo>
                    <a:pt x="787" y="1"/>
                    <a:pt x="719" y="14"/>
                    <a:pt x="655" y="42"/>
                  </a:cubicBezTo>
                  <a:lnTo>
                    <a:pt x="84" y="316"/>
                  </a:lnTo>
                  <a:cubicBezTo>
                    <a:pt x="24" y="340"/>
                    <a:pt x="0" y="399"/>
                    <a:pt x="0" y="459"/>
                  </a:cubicBezTo>
                  <a:cubicBezTo>
                    <a:pt x="0" y="518"/>
                    <a:pt x="48" y="578"/>
                    <a:pt x="84" y="613"/>
                  </a:cubicBezTo>
                  <a:lnTo>
                    <a:pt x="893" y="971"/>
                  </a:lnTo>
                  <a:cubicBezTo>
                    <a:pt x="965" y="994"/>
                    <a:pt x="1024" y="1018"/>
                    <a:pt x="1096" y="1018"/>
                  </a:cubicBezTo>
                  <a:cubicBezTo>
                    <a:pt x="1191" y="1018"/>
                    <a:pt x="1274" y="983"/>
                    <a:pt x="1358" y="935"/>
                  </a:cubicBezTo>
                  <a:lnTo>
                    <a:pt x="1608" y="792"/>
                  </a:lnTo>
                  <a:cubicBezTo>
                    <a:pt x="1655" y="756"/>
                    <a:pt x="1679" y="721"/>
                    <a:pt x="1679" y="673"/>
                  </a:cubicBezTo>
                  <a:cubicBezTo>
                    <a:pt x="1691" y="625"/>
                    <a:pt x="1679" y="590"/>
                    <a:pt x="1655" y="554"/>
                  </a:cubicBezTo>
                  <a:lnTo>
                    <a:pt x="1239" y="149"/>
                  </a:lnTo>
                  <a:cubicBezTo>
                    <a:pt x="1135" y="54"/>
                    <a:pt x="995" y="1"/>
                    <a:pt x="8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4" name="Google Shape;18294;p64"/>
            <p:cNvSpPr/>
            <p:nvPr/>
          </p:nvSpPr>
          <p:spPr>
            <a:xfrm>
              <a:off x="6793645" y="3582770"/>
              <a:ext cx="102144" cy="75520"/>
            </a:xfrm>
            <a:custGeom>
              <a:rect b="b" l="l" r="r" t="t"/>
              <a:pathLst>
                <a:path extrusionOk="0" h="2360" w="3192">
                  <a:moveTo>
                    <a:pt x="1757" y="0"/>
                  </a:moveTo>
                  <a:cubicBezTo>
                    <a:pt x="1683" y="0"/>
                    <a:pt x="1609" y="24"/>
                    <a:pt x="1549" y="61"/>
                  </a:cubicBezTo>
                  <a:lnTo>
                    <a:pt x="775" y="609"/>
                  </a:lnTo>
                  <a:lnTo>
                    <a:pt x="465" y="669"/>
                  </a:lnTo>
                  <a:cubicBezTo>
                    <a:pt x="239" y="716"/>
                    <a:pt x="60" y="907"/>
                    <a:pt x="48" y="1133"/>
                  </a:cubicBezTo>
                  <a:lnTo>
                    <a:pt x="1" y="1669"/>
                  </a:lnTo>
                  <a:cubicBezTo>
                    <a:pt x="1" y="1764"/>
                    <a:pt x="37" y="1859"/>
                    <a:pt x="108" y="1931"/>
                  </a:cubicBezTo>
                  <a:cubicBezTo>
                    <a:pt x="179" y="2002"/>
                    <a:pt x="275" y="2038"/>
                    <a:pt x="382" y="2038"/>
                  </a:cubicBezTo>
                  <a:lnTo>
                    <a:pt x="715" y="2002"/>
                  </a:lnTo>
                  <a:cubicBezTo>
                    <a:pt x="810" y="2002"/>
                    <a:pt x="882" y="1919"/>
                    <a:pt x="870" y="1824"/>
                  </a:cubicBezTo>
                  <a:cubicBezTo>
                    <a:pt x="859" y="1746"/>
                    <a:pt x="787" y="1679"/>
                    <a:pt x="710" y="1679"/>
                  </a:cubicBezTo>
                  <a:cubicBezTo>
                    <a:pt x="704" y="1679"/>
                    <a:pt x="697" y="1680"/>
                    <a:pt x="691" y="1681"/>
                  </a:cubicBezTo>
                  <a:lnTo>
                    <a:pt x="346" y="1705"/>
                  </a:lnTo>
                  <a:lnTo>
                    <a:pt x="334" y="1705"/>
                  </a:lnTo>
                  <a:lnTo>
                    <a:pt x="334" y="1693"/>
                  </a:lnTo>
                  <a:lnTo>
                    <a:pt x="382" y="1157"/>
                  </a:lnTo>
                  <a:cubicBezTo>
                    <a:pt x="382" y="1074"/>
                    <a:pt x="453" y="1014"/>
                    <a:pt x="525" y="990"/>
                  </a:cubicBezTo>
                  <a:lnTo>
                    <a:pt x="870" y="931"/>
                  </a:lnTo>
                  <a:cubicBezTo>
                    <a:pt x="894" y="931"/>
                    <a:pt x="918" y="919"/>
                    <a:pt x="929" y="907"/>
                  </a:cubicBezTo>
                  <a:lnTo>
                    <a:pt x="1727" y="335"/>
                  </a:lnTo>
                  <a:lnTo>
                    <a:pt x="1751" y="335"/>
                  </a:lnTo>
                  <a:lnTo>
                    <a:pt x="2311" y="597"/>
                  </a:lnTo>
                  <a:cubicBezTo>
                    <a:pt x="2346" y="609"/>
                    <a:pt x="2382" y="609"/>
                    <a:pt x="2418" y="609"/>
                  </a:cubicBezTo>
                  <a:lnTo>
                    <a:pt x="2680" y="550"/>
                  </a:lnTo>
                  <a:lnTo>
                    <a:pt x="2834" y="1109"/>
                  </a:lnTo>
                  <a:lnTo>
                    <a:pt x="2834" y="1133"/>
                  </a:lnTo>
                  <a:lnTo>
                    <a:pt x="2203" y="2038"/>
                  </a:lnTo>
                  <a:lnTo>
                    <a:pt x="2180" y="2038"/>
                  </a:lnTo>
                  <a:lnTo>
                    <a:pt x="1882" y="1681"/>
                  </a:lnTo>
                  <a:cubicBezTo>
                    <a:pt x="1846" y="1633"/>
                    <a:pt x="1787" y="1621"/>
                    <a:pt x="1751" y="1621"/>
                  </a:cubicBezTo>
                  <a:lnTo>
                    <a:pt x="1346" y="1645"/>
                  </a:lnTo>
                  <a:cubicBezTo>
                    <a:pt x="1251" y="1645"/>
                    <a:pt x="1180" y="1740"/>
                    <a:pt x="1191" y="1824"/>
                  </a:cubicBezTo>
                  <a:cubicBezTo>
                    <a:pt x="1191" y="1912"/>
                    <a:pt x="1273" y="1980"/>
                    <a:pt x="1352" y="1980"/>
                  </a:cubicBezTo>
                  <a:cubicBezTo>
                    <a:pt x="1358" y="1980"/>
                    <a:pt x="1364" y="1979"/>
                    <a:pt x="1370" y="1978"/>
                  </a:cubicBezTo>
                  <a:lnTo>
                    <a:pt x="1691" y="1943"/>
                  </a:lnTo>
                  <a:lnTo>
                    <a:pt x="1942" y="2240"/>
                  </a:lnTo>
                  <a:cubicBezTo>
                    <a:pt x="2001" y="2324"/>
                    <a:pt x="2108" y="2359"/>
                    <a:pt x="2192" y="2359"/>
                  </a:cubicBezTo>
                  <a:lnTo>
                    <a:pt x="2203" y="2359"/>
                  </a:lnTo>
                  <a:cubicBezTo>
                    <a:pt x="2311" y="2359"/>
                    <a:pt x="2418" y="2300"/>
                    <a:pt x="2477" y="2217"/>
                  </a:cubicBezTo>
                  <a:lnTo>
                    <a:pt x="3096" y="1312"/>
                  </a:lnTo>
                  <a:cubicBezTo>
                    <a:pt x="3180" y="1204"/>
                    <a:pt x="3192" y="1097"/>
                    <a:pt x="3156" y="1014"/>
                  </a:cubicBezTo>
                  <a:lnTo>
                    <a:pt x="2965" y="276"/>
                  </a:lnTo>
                  <a:cubicBezTo>
                    <a:pt x="2944" y="201"/>
                    <a:pt x="2875" y="155"/>
                    <a:pt x="2800" y="155"/>
                  </a:cubicBezTo>
                  <a:cubicBezTo>
                    <a:pt x="2792" y="155"/>
                    <a:pt x="2783" y="156"/>
                    <a:pt x="2775" y="157"/>
                  </a:cubicBezTo>
                  <a:lnTo>
                    <a:pt x="2406" y="252"/>
                  </a:lnTo>
                  <a:lnTo>
                    <a:pt x="1882" y="26"/>
                  </a:lnTo>
                  <a:cubicBezTo>
                    <a:pt x="1843" y="8"/>
                    <a:pt x="1800" y="0"/>
                    <a:pt x="17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295" name="Google Shape;18295;p64"/>
          <p:cNvSpPr/>
          <p:nvPr/>
        </p:nvSpPr>
        <p:spPr>
          <a:xfrm>
            <a:off x="7680176" y="3427738"/>
            <a:ext cx="357408" cy="357408"/>
          </a:xfrm>
          <a:custGeom>
            <a:rect b="b" l="l" r="r" t="t"/>
            <a:pathLst>
              <a:path extrusionOk="0" h="11169" w="11169">
                <a:moveTo>
                  <a:pt x="5585" y="382"/>
                </a:moveTo>
                <a:cubicBezTo>
                  <a:pt x="6990" y="382"/>
                  <a:pt x="8311" y="930"/>
                  <a:pt x="9311" y="1906"/>
                </a:cubicBezTo>
                <a:cubicBezTo>
                  <a:pt x="10300" y="2906"/>
                  <a:pt x="10835" y="4216"/>
                  <a:pt x="10835" y="5633"/>
                </a:cubicBezTo>
                <a:cubicBezTo>
                  <a:pt x="10835" y="7002"/>
                  <a:pt x="10288" y="8311"/>
                  <a:pt x="9311" y="9312"/>
                </a:cubicBezTo>
                <a:cubicBezTo>
                  <a:pt x="8311" y="10300"/>
                  <a:pt x="7002" y="10836"/>
                  <a:pt x="5585" y="10836"/>
                </a:cubicBezTo>
                <a:cubicBezTo>
                  <a:pt x="4192" y="10836"/>
                  <a:pt x="2858" y="10288"/>
                  <a:pt x="1870" y="9312"/>
                </a:cubicBezTo>
                <a:cubicBezTo>
                  <a:pt x="870" y="8311"/>
                  <a:pt x="334" y="7002"/>
                  <a:pt x="334" y="5585"/>
                </a:cubicBezTo>
                <a:cubicBezTo>
                  <a:pt x="334" y="4192"/>
                  <a:pt x="882" y="2858"/>
                  <a:pt x="1870" y="1870"/>
                </a:cubicBezTo>
                <a:cubicBezTo>
                  <a:pt x="1953" y="1775"/>
                  <a:pt x="2061" y="1668"/>
                  <a:pt x="2168" y="1596"/>
                </a:cubicBezTo>
                <a:lnTo>
                  <a:pt x="2418" y="2001"/>
                </a:lnTo>
                <a:cubicBezTo>
                  <a:pt x="2465" y="2073"/>
                  <a:pt x="2489" y="2180"/>
                  <a:pt x="2465" y="2263"/>
                </a:cubicBezTo>
                <a:lnTo>
                  <a:pt x="2168" y="3537"/>
                </a:lnTo>
                <a:cubicBezTo>
                  <a:pt x="2120" y="3692"/>
                  <a:pt x="2180" y="3870"/>
                  <a:pt x="2299" y="4013"/>
                </a:cubicBezTo>
                <a:lnTo>
                  <a:pt x="3489" y="5228"/>
                </a:lnTo>
                <a:cubicBezTo>
                  <a:pt x="3586" y="5335"/>
                  <a:pt x="3721" y="5384"/>
                  <a:pt x="3869" y="5384"/>
                </a:cubicBezTo>
                <a:cubicBezTo>
                  <a:pt x="3885" y="5384"/>
                  <a:pt x="3901" y="5384"/>
                  <a:pt x="3918" y="5382"/>
                </a:cubicBezTo>
                <a:lnTo>
                  <a:pt x="4811" y="5275"/>
                </a:lnTo>
                <a:lnTo>
                  <a:pt x="5692" y="6014"/>
                </a:lnTo>
                <a:lnTo>
                  <a:pt x="5418" y="6752"/>
                </a:lnTo>
                <a:cubicBezTo>
                  <a:pt x="5406" y="6787"/>
                  <a:pt x="5406" y="6847"/>
                  <a:pt x="5442" y="6883"/>
                </a:cubicBezTo>
                <a:lnTo>
                  <a:pt x="5573" y="7109"/>
                </a:lnTo>
                <a:cubicBezTo>
                  <a:pt x="5606" y="7158"/>
                  <a:pt x="5661" y="7185"/>
                  <a:pt x="5720" y="7185"/>
                </a:cubicBezTo>
                <a:cubicBezTo>
                  <a:pt x="5746" y="7185"/>
                  <a:pt x="5773" y="7179"/>
                  <a:pt x="5799" y="7168"/>
                </a:cubicBezTo>
                <a:cubicBezTo>
                  <a:pt x="5871" y="7121"/>
                  <a:pt x="5894" y="7014"/>
                  <a:pt x="5859" y="6942"/>
                </a:cubicBezTo>
                <a:lnTo>
                  <a:pt x="5763" y="6787"/>
                </a:lnTo>
                <a:lnTo>
                  <a:pt x="6133" y="5799"/>
                </a:lnTo>
                <a:lnTo>
                  <a:pt x="7621" y="6002"/>
                </a:lnTo>
                <a:lnTo>
                  <a:pt x="8930" y="6930"/>
                </a:lnTo>
                <a:cubicBezTo>
                  <a:pt x="8978" y="6954"/>
                  <a:pt x="9014" y="7002"/>
                  <a:pt x="9014" y="7061"/>
                </a:cubicBezTo>
                <a:cubicBezTo>
                  <a:pt x="9014" y="7121"/>
                  <a:pt x="8990" y="7168"/>
                  <a:pt x="8966" y="7204"/>
                </a:cubicBezTo>
                <a:lnTo>
                  <a:pt x="6466" y="10169"/>
                </a:lnTo>
                <a:lnTo>
                  <a:pt x="6454" y="10169"/>
                </a:lnTo>
                <a:lnTo>
                  <a:pt x="6275" y="10038"/>
                </a:lnTo>
                <a:lnTo>
                  <a:pt x="6275" y="10026"/>
                </a:lnTo>
                <a:lnTo>
                  <a:pt x="6597" y="8264"/>
                </a:lnTo>
                <a:cubicBezTo>
                  <a:pt x="6597" y="8216"/>
                  <a:pt x="6597" y="8192"/>
                  <a:pt x="6585" y="8145"/>
                </a:cubicBezTo>
                <a:lnTo>
                  <a:pt x="6192" y="7502"/>
                </a:lnTo>
                <a:cubicBezTo>
                  <a:pt x="6167" y="7452"/>
                  <a:pt x="6109" y="7426"/>
                  <a:pt x="6051" y="7426"/>
                </a:cubicBezTo>
                <a:cubicBezTo>
                  <a:pt x="6025" y="7426"/>
                  <a:pt x="6000" y="7431"/>
                  <a:pt x="5978" y="7442"/>
                </a:cubicBezTo>
                <a:cubicBezTo>
                  <a:pt x="5894" y="7490"/>
                  <a:pt x="5871" y="7597"/>
                  <a:pt x="5918" y="7668"/>
                </a:cubicBezTo>
                <a:lnTo>
                  <a:pt x="6275" y="8264"/>
                </a:lnTo>
                <a:lnTo>
                  <a:pt x="5954" y="9966"/>
                </a:lnTo>
                <a:cubicBezTo>
                  <a:pt x="5930" y="10097"/>
                  <a:pt x="5990" y="10216"/>
                  <a:pt x="6097" y="10300"/>
                </a:cubicBezTo>
                <a:lnTo>
                  <a:pt x="6275" y="10443"/>
                </a:lnTo>
                <a:cubicBezTo>
                  <a:pt x="6335" y="10478"/>
                  <a:pt x="6406" y="10502"/>
                  <a:pt x="6466" y="10502"/>
                </a:cubicBezTo>
                <a:cubicBezTo>
                  <a:pt x="6573" y="10502"/>
                  <a:pt x="6656" y="10455"/>
                  <a:pt x="6716" y="10383"/>
                </a:cubicBezTo>
                <a:lnTo>
                  <a:pt x="9216" y="7418"/>
                </a:lnTo>
                <a:cubicBezTo>
                  <a:pt x="9311" y="7311"/>
                  <a:pt x="9347" y="7168"/>
                  <a:pt x="9335" y="7014"/>
                </a:cubicBezTo>
                <a:cubicBezTo>
                  <a:pt x="9323" y="6871"/>
                  <a:pt x="9228" y="6752"/>
                  <a:pt x="9133" y="6656"/>
                </a:cubicBezTo>
                <a:lnTo>
                  <a:pt x="7787" y="5716"/>
                </a:lnTo>
                <a:cubicBezTo>
                  <a:pt x="7776" y="5704"/>
                  <a:pt x="7740" y="5692"/>
                  <a:pt x="7716" y="5692"/>
                </a:cubicBezTo>
                <a:lnTo>
                  <a:pt x="6049" y="5454"/>
                </a:lnTo>
                <a:cubicBezTo>
                  <a:pt x="6040" y="5452"/>
                  <a:pt x="6031" y="5452"/>
                  <a:pt x="6022" y="5452"/>
                </a:cubicBezTo>
                <a:cubicBezTo>
                  <a:pt x="5958" y="5452"/>
                  <a:pt x="5891" y="5488"/>
                  <a:pt x="5871" y="5561"/>
                </a:cubicBezTo>
                <a:lnTo>
                  <a:pt x="5811" y="5704"/>
                </a:lnTo>
                <a:lnTo>
                  <a:pt x="4966" y="4990"/>
                </a:lnTo>
                <a:cubicBezTo>
                  <a:pt x="4930" y="4966"/>
                  <a:pt x="4882" y="4942"/>
                  <a:pt x="4847" y="4942"/>
                </a:cubicBezTo>
                <a:lnTo>
                  <a:pt x="4216" y="5025"/>
                </a:lnTo>
                <a:lnTo>
                  <a:pt x="4192" y="4466"/>
                </a:lnTo>
                <a:cubicBezTo>
                  <a:pt x="4192" y="4382"/>
                  <a:pt x="4251" y="4287"/>
                  <a:pt x="4335" y="4275"/>
                </a:cubicBezTo>
                <a:lnTo>
                  <a:pt x="5466" y="4097"/>
                </a:lnTo>
                <a:lnTo>
                  <a:pt x="5478" y="4501"/>
                </a:lnTo>
                <a:cubicBezTo>
                  <a:pt x="5478" y="4585"/>
                  <a:pt x="5561" y="4668"/>
                  <a:pt x="5644" y="4668"/>
                </a:cubicBezTo>
                <a:cubicBezTo>
                  <a:pt x="5740" y="4668"/>
                  <a:pt x="5811" y="4585"/>
                  <a:pt x="5811" y="4501"/>
                </a:cubicBezTo>
                <a:lnTo>
                  <a:pt x="5799" y="3978"/>
                </a:lnTo>
                <a:lnTo>
                  <a:pt x="6454" y="3239"/>
                </a:lnTo>
                <a:cubicBezTo>
                  <a:pt x="6514" y="3156"/>
                  <a:pt x="6514" y="3073"/>
                  <a:pt x="6430" y="3001"/>
                </a:cubicBezTo>
                <a:cubicBezTo>
                  <a:pt x="6396" y="2973"/>
                  <a:pt x="6359" y="2958"/>
                  <a:pt x="6321" y="2958"/>
                </a:cubicBezTo>
                <a:cubicBezTo>
                  <a:pt x="6279" y="2958"/>
                  <a:pt x="6236" y="2976"/>
                  <a:pt x="6192" y="3013"/>
                </a:cubicBezTo>
                <a:lnTo>
                  <a:pt x="5525" y="3775"/>
                </a:lnTo>
                <a:lnTo>
                  <a:pt x="4275" y="3978"/>
                </a:lnTo>
                <a:cubicBezTo>
                  <a:pt x="4025" y="4025"/>
                  <a:pt x="3835" y="4251"/>
                  <a:pt x="3847" y="4513"/>
                </a:cubicBezTo>
                <a:lnTo>
                  <a:pt x="3870" y="5085"/>
                </a:lnTo>
                <a:lnTo>
                  <a:pt x="3858" y="5085"/>
                </a:lnTo>
                <a:cubicBezTo>
                  <a:pt x="3799" y="5085"/>
                  <a:pt x="3739" y="5061"/>
                  <a:pt x="3716" y="5025"/>
                </a:cubicBezTo>
                <a:lnTo>
                  <a:pt x="2525" y="3799"/>
                </a:lnTo>
                <a:cubicBezTo>
                  <a:pt x="2477" y="3751"/>
                  <a:pt x="2465" y="3692"/>
                  <a:pt x="2477" y="3620"/>
                </a:cubicBezTo>
                <a:lnTo>
                  <a:pt x="2775" y="2358"/>
                </a:lnTo>
                <a:cubicBezTo>
                  <a:pt x="2823" y="2180"/>
                  <a:pt x="2787" y="1989"/>
                  <a:pt x="2680" y="1834"/>
                </a:cubicBezTo>
                <a:lnTo>
                  <a:pt x="2418" y="1406"/>
                </a:lnTo>
                <a:cubicBezTo>
                  <a:pt x="2668" y="1215"/>
                  <a:pt x="2954" y="1037"/>
                  <a:pt x="3239" y="894"/>
                </a:cubicBezTo>
                <a:lnTo>
                  <a:pt x="3454" y="1251"/>
                </a:lnTo>
                <a:cubicBezTo>
                  <a:pt x="3485" y="1306"/>
                  <a:pt x="3536" y="1330"/>
                  <a:pt x="3588" y="1330"/>
                </a:cubicBezTo>
                <a:cubicBezTo>
                  <a:pt x="3616" y="1330"/>
                  <a:pt x="3643" y="1323"/>
                  <a:pt x="3668" y="1311"/>
                </a:cubicBezTo>
                <a:lnTo>
                  <a:pt x="4442" y="989"/>
                </a:lnTo>
                <a:lnTo>
                  <a:pt x="5168" y="953"/>
                </a:lnTo>
                <a:cubicBezTo>
                  <a:pt x="5216" y="953"/>
                  <a:pt x="5228" y="977"/>
                  <a:pt x="5240" y="989"/>
                </a:cubicBezTo>
                <a:cubicBezTo>
                  <a:pt x="5263" y="1001"/>
                  <a:pt x="5275" y="1013"/>
                  <a:pt x="5275" y="1061"/>
                </a:cubicBezTo>
                <a:cubicBezTo>
                  <a:pt x="5275" y="1096"/>
                  <a:pt x="5240" y="1120"/>
                  <a:pt x="5228" y="1132"/>
                </a:cubicBezTo>
                <a:lnTo>
                  <a:pt x="4585" y="1453"/>
                </a:lnTo>
                <a:cubicBezTo>
                  <a:pt x="4525" y="1477"/>
                  <a:pt x="4501" y="1525"/>
                  <a:pt x="4501" y="1596"/>
                </a:cubicBezTo>
                <a:cubicBezTo>
                  <a:pt x="4501" y="1668"/>
                  <a:pt x="4525" y="1715"/>
                  <a:pt x="4585" y="1751"/>
                </a:cubicBezTo>
                <a:lnTo>
                  <a:pt x="5621" y="2346"/>
                </a:lnTo>
                <a:cubicBezTo>
                  <a:pt x="5641" y="2360"/>
                  <a:pt x="5666" y="2366"/>
                  <a:pt x="5693" y="2366"/>
                </a:cubicBezTo>
                <a:cubicBezTo>
                  <a:pt x="5712" y="2366"/>
                  <a:pt x="5732" y="2363"/>
                  <a:pt x="5752" y="2358"/>
                </a:cubicBezTo>
                <a:cubicBezTo>
                  <a:pt x="5799" y="2346"/>
                  <a:pt x="5823" y="2311"/>
                  <a:pt x="5859" y="2263"/>
                </a:cubicBezTo>
                <a:lnTo>
                  <a:pt x="6109" y="1608"/>
                </a:lnTo>
                <a:lnTo>
                  <a:pt x="7240" y="2311"/>
                </a:lnTo>
                <a:lnTo>
                  <a:pt x="7240" y="2323"/>
                </a:lnTo>
                <a:cubicBezTo>
                  <a:pt x="7240" y="2323"/>
                  <a:pt x="7240" y="2346"/>
                  <a:pt x="7228" y="2346"/>
                </a:cubicBezTo>
                <a:lnTo>
                  <a:pt x="6716" y="2501"/>
                </a:lnTo>
                <a:cubicBezTo>
                  <a:pt x="6633" y="2537"/>
                  <a:pt x="6585" y="2620"/>
                  <a:pt x="6609" y="2715"/>
                </a:cubicBezTo>
                <a:cubicBezTo>
                  <a:pt x="6644" y="2787"/>
                  <a:pt x="6704" y="2835"/>
                  <a:pt x="6764" y="2835"/>
                </a:cubicBezTo>
                <a:cubicBezTo>
                  <a:pt x="6775" y="2835"/>
                  <a:pt x="6787" y="2835"/>
                  <a:pt x="6811" y="2823"/>
                </a:cubicBezTo>
                <a:lnTo>
                  <a:pt x="7311" y="2656"/>
                </a:lnTo>
                <a:cubicBezTo>
                  <a:pt x="7430" y="2608"/>
                  <a:pt x="7526" y="2501"/>
                  <a:pt x="7537" y="2370"/>
                </a:cubicBezTo>
                <a:cubicBezTo>
                  <a:pt x="7549" y="2239"/>
                  <a:pt x="7490" y="2120"/>
                  <a:pt x="7371" y="2049"/>
                </a:cubicBezTo>
                <a:lnTo>
                  <a:pt x="6073" y="1239"/>
                </a:lnTo>
                <a:cubicBezTo>
                  <a:pt x="6052" y="1225"/>
                  <a:pt x="6027" y="1219"/>
                  <a:pt x="6000" y="1219"/>
                </a:cubicBezTo>
                <a:cubicBezTo>
                  <a:pt x="5981" y="1219"/>
                  <a:pt x="5962" y="1222"/>
                  <a:pt x="5942" y="1227"/>
                </a:cubicBezTo>
                <a:cubicBezTo>
                  <a:pt x="5894" y="1239"/>
                  <a:pt x="5859" y="1275"/>
                  <a:pt x="5835" y="1311"/>
                </a:cubicBezTo>
                <a:lnTo>
                  <a:pt x="5585" y="1965"/>
                </a:lnTo>
                <a:lnTo>
                  <a:pt x="4990" y="1632"/>
                </a:lnTo>
                <a:lnTo>
                  <a:pt x="5347" y="1453"/>
                </a:lnTo>
                <a:cubicBezTo>
                  <a:pt x="5478" y="1394"/>
                  <a:pt x="5561" y="1275"/>
                  <a:pt x="5585" y="1120"/>
                </a:cubicBezTo>
                <a:cubicBezTo>
                  <a:pt x="5597" y="1001"/>
                  <a:pt x="5561" y="882"/>
                  <a:pt x="5478" y="775"/>
                </a:cubicBezTo>
                <a:cubicBezTo>
                  <a:pt x="5394" y="691"/>
                  <a:pt x="5275" y="644"/>
                  <a:pt x="5156" y="644"/>
                </a:cubicBezTo>
                <a:lnTo>
                  <a:pt x="4394" y="680"/>
                </a:lnTo>
                <a:cubicBezTo>
                  <a:pt x="4382" y="680"/>
                  <a:pt x="4347" y="680"/>
                  <a:pt x="4335" y="691"/>
                </a:cubicBezTo>
                <a:lnTo>
                  <a:pt x="3668" y="977"/>
                </a:lnTo>
                <a:lnTo>
                  <a:pt x="3549" y="775"/>
                </a:lnTo>
                <a:cubicBezTo>
                  <a:pt x="4192" y="513"/>
                  <a:pt x="4870" y="382"/>
                  <a:pt x="5585" y="382"/>
                </a:cubicBezTo>
                <a:close/>
                <a:moveTo>
                  <a:pt x="5585" y="1"/>
                </a:moveTo>
                <a:cubicBezTo>
                  <a:pt x="4097" y="1"/>
                  <a:pt x="2704" y="584"/>
                  <a:pt x="1644" y="1644"/>
                </a:cubicBezTo>
                <a:cubicBezTo>
                  <a:pt x="584" y="2704"/>
                  <a:pt x="1" y="4097"/>
                  <a:pt x="1" y="5585"/>
                </a:cubicBezTo>
                <a:cubicBezTo>
                  <a:pt x="1" y="7073"/>
                  <a:pt x="584" y="8478"/>
                  <a:pt x="1644" y="9526"/>
                </a:cubicBezTo>
                <a:cubicBezTo>
                  <a:pt x="2704" y="10586"/>
                  <a:pt x="4097" y="11169"/>
                  <a:pt x="5585" y="11169"/>
                </a:cubicBezTo>
                <a:cubicBezTo>
                  <a:pt x="7073" y="11169"/>
                  <a:pt x="8478" y="10586"/>
                  <a:pt x="9526" y="9526"/>
                </a:cubicBezTo>
                <a:cubicBezTo>
                  <a:pt x="10585" y="8478"/>
                  <a:pt x="11169" y="7073"/>
                  <a:pt x="11169" y="5585"/>
                </a:cubicBezTo>
                <a:cubicBezTo>
                  <a:pt x="11169" y="4097"/>
                  <a:pt x="10585" y="2692"/>
                  <a:pt x="9526" y="1644"/>
                </a:cubicBezTo>
                <a:cubicBezTo>
                  <a:pt x="8478" y="584"/>
                  <a:pt x="7073" y="1"/>
                  <a:pt x="55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6" name="Google Shape;18296;p64"/>
          <p:cNvSpPr/>
          <p:nvPr/>
        </p:nvSpPr>
        <p:spPr>
          <a:xfrm>
            <a:off x="4395216" y="3429274"/>
            <a:ext cx="331872" cy="357792"/>
          </a:xfrm>
          <a:custGeom>
            <a:rect b="b" l="l" r="r" t="t"/>
            <a:pathLst>
              <a:path extrusionOk="0" h="11181" w="10371">
                <a:moveTo>
                  <a:pt x="5179" y="477"/>
                </a:moveTo>
                <a:lnTo>
                  <a:pt x="5513" y="1013"/>
                </a:lnTo>
                <a:cubicBezTo>
                  <a:pt x="5417" y="1132"/>
                  <a:pt x="5298" y="1263"/>
                  <a:pt x="5179" y="1417"/>
                </a:cubicBezTo>
                <a:cubicBezTo>
                  <a:pt x="5060" y="1263"/>
                  <a:pt x="4941" y="1132"/>
                  <a:pt x="4834" y="1013"/>
                </a:cubicBezTo>
                <a:lnTo>
                  <a:pt x="5179" y="477"/>
                </a:lnTo>
                <a:close/>
                <a:moveTo>
                  <a:pt x="607" y="2775"/>
                </a:moveTo>
                <a:lnTo>
                  <a:pt x="1238" y="2918"/>
                </a:lnTo>
                <a:cubicBezTo>
                  <a:pt x="1250" y="3072"/>
                  <a:pt x="1250" y="3251"/>
                  <a:pt x="1274" y="3441"/>
                </a:cubicBezTo>
                <a:cubicBezTo>
                  <a:pt x="1084" y="3429"/>
                  <a:pt x="917" y="3406"/>
                  <a:pt x="750" y="3394"/>
                </a:cubicBezTo>
                <a:lnTo>
                  <a:pt x="607" y="2775"/>
                </a:lnTo>
                <a:close/>
                <a:moveTo>
                  <a:pt x="9728" y="2775"/>
                </a:moveTo>
                <a:lnTo>
                  <a:pt x="9585" y="3394"/>
                </a:lnTo>
                <a:cubicBezTo>
                  <a:pt x="9430" y="3406"/>
                  <a:pt x="9251" y="3406"/>
                  <a:pt x="9061" y="3441"/>
                </a:cubicBezTo>
                <a:cubicBezTo>
                  <a:pt x="9096" y="3251"/>
                  <a:pt x="9108" y="3072"/>
                  <a:pt x="9108" y="2918"/>
                </a:cubicBezTo>
                <a:lnTo>
                  <a:pt x="9728" y="2775"/>
                </a:lnTo>
                <a:close/>
                <a:moveTo>
                  <a:pt x="4346" y="965"/>
                </a:moveTo>
                <a:cubicBezTo>
                  <a:pt x="4536" y="1155"/>
                  <a:pt x="4870" y="1524"/>
                  <a:pt x="5167" y="1941"/>
                </a:cubicBezTo>
                <a:cubicBezTo>
                  <a:pt x="5203" y="1984"/>
                  <a:pt x="5247" y="2005"/>
                  <a:pt x="5293" y="2005"/>
                </a:cubicBezTo>
                <a:cubicBezTo>
                  <a:pt x="5323" y="2005"/>
                  <a:pt x="5353" y="1996"/>
                  <a:pt x="5382" y="1977"/>
                </a:cubicBezTo>
                <a:cubicBezTo>
                  <a:pt x="5465" y="1917"/>
                  <a:pt x="5477" y="1834"/>
                  <a:pt x="5429" y="1751"/>
                </a:cubicBezTo>
                <a:cubicBezTo>
                  <a:pt x="5417" y="1727"/>
                  <a:pt x="5406" y="1715"/>
                  <a:pt x="5370" y="1679"/>
                </a:cubicBezTo>
                <a:cubicBezTo>
                  <a:pt x="5608" y="1382"/>
                  <a:pt x="5846" y="1132"/>
                  <a:pt x="6001" y="977"/>
                </a:cubicBezTo>
                <a:cubicBezTo>
                  <a:pt x="6191" y="1394"/>
                  <a:pt x="6572" y="2334"/>
                  <a:pt x="6572" y="2977"/>
                </a:cubicBezTo>
                <a:cubicBezTo>
                  <a:pt x="6572" y="3346"/>
                  <a:pt x="6441" y="3691"/>
                  <a:pt x="6191" y="3941"/>
                </a:cubicBezTo>
                <a:cubicBezTo>
                  <a:pt x="6179" y="3918"/>
                  <a:pt x="6144" y="3882"/>
                  <a:pt x="6096" y="3870"/>
                </a:cubicBezTo>
                <a:cubicBezTo>
                  <a:pt x="6144" y="3715"/>
                  <a:pt x="6156" y="3572"/>
                  <a:pt x="6144" y="3406"/>
                </a:cubicBezTo>
                <a:cubicBezTo>
                  <a:pt x="6132" y="3108"/>
                  <a:pt x="6013" y="2751"/>
                  <a:pt x="5798" y="2382"/>
                </a:cubicBezTo>
                <a:cubicBezTo>
                  <a:pt x="5774" y="2333"/>
                  <a:pt x="5716" y="2301"/>
                  <a:pt x="5659" y="2301"/>
                </a:cubicBezTo>
                <a:cubicBezTo>
                  <a:pt x="5632" y="2301"/>
                  <a:pt x="5607" y="2307"/>
                  <a:pt x="5584" y="2322"/>
                </a:cubicBezTo>
                <a:cubicBezTo>
                  <a:pt x="5501" y="2370"/>
                  <a:pt x="5477" y="2465"/>
                  <a:pt x="5525" y="2548"/>
                </a:cubicBezTo>
                <a:cubicBezTo>
                  <a:pt x="5858" y="3179"/>
                  <a:pt x="5906" y="3680"/>
                  <a:pt x="5667" y="4013"/>
                </a:cubicBezTo>
                <a:lnTo>
                  <a:pt x="5298" y="3418"/>
                </a:lnTo>
                <a:cubicBezTo>
                  <a:pt x="5263" y="3382"/>
                  <a:pt x="5203" y="3346"/>
                  <a:pt x="5167" y="3346"/>
                </a:cubicBezTo>
                <a:cubicBezTo>
                  <a:pt x="5108" y="3346"/>
                  <a:pt x="5060" y="3382"/>
                  <a:pt x="5025" y="3418"/>
                </a:cubicBezTo>
                <a:lnTo>
                  <a:pt x="4596" y="4108"/>
                </a:lnTo>
                <a:lnTo>
                  <a:pt x="4405" y="3918"/>
                </a:lnTo>
                <a:cubicBezTo>
                  <a:pt x="4358" y="3882"/>
                  <a:pt x="4310" y="3870"/>
                  <a:pt x="4274" y="3870"/>
                </a:cubicBezTo>
                <a:cubicBezTo>
                  <a:pt x="4227" y="3882"/>
                  <a:pt x="4179" y="3918"/>
                  <a:pt x="4155" y="3965"/>
                </a:cubicBezTo>
                <a:cubicBezTo>
                  <a:pt x="3893" y="3691"/>
                  <a:pt x="3762" y="3346"/>
                  <a:pt x="3762" y="2989"/>
                </a:cubicBezTo>
                <a:cubicBezTo>
                  <a:pt x="3762" y="2322"/>
                  <a:pt x="4167" y="1382"/>
                  <a:pt x="4346" y="965"/>
                </a:cubicBezTo>
                <a:close/>
                <a:moveTo>
                  <a:pt x="5179" y="3799"/>
                </a:moveTo>
                <a:lnTo>
                  <a:pt x="5513" y="4334"/>
                </a:lnTo>
                <a:cubicBezTo>
                  <a:pt x="5417" y="4453"/>
                  <a:pt x="5298" y="4584"/>
                  <a:pt x="5179" y="4739"/>
                </a:cubicBezTo>
                <a:cubicBezTo>
                  <a:pt x="5060" y="4584"/>
                  <a:pt x="4941" y="4453"/>
                  <a:pt x="4834" y="4334"/>
                </a:cubicBezTo>
                <a:lnTo>
                  <a:pt x="5179" y="3799"/>
                </a:lnTo>
                <a:close/>
                <a:moveTo>
                  <a:pt x="1560" y="2537"/>
                </a:moveTo>
                <a:lnTo>
                  <a:pt x="1560" y="2537"/>
                </a:lnTo>
                <a:cubicBezTo>
                  <a:pt x="1988" y="2691"/>
                  <a:pt x="2929" y="3084"/>
                  <a:pt x="3381" y="3525"/>
                </a:cubicBezTo>
                <a:cubicBezTo>
                  <a:pt x="3643" y="3799"/>
                  <a:pt x="3798" y="4156"/>
                  <a:pt x="3798" y="4525"/>
                </a:cubicBezTo>
                <a:cubicBezTo>
                  <a:pt x="3798" y="4596"/>
                  <a:pt x="3798" y="4680"/>
                  <a:pt x="3774" y="4751"/>
                </a:cubicBezTo>
                <a:cubicBezTo>
                  <a:pt x="3762" y="4680"/>
                  <a:pt x="3739" y="4620"/>
                  <a:pt x="3703" y="4561"/>
                </a:cubicBezTo>
                <a:cubicBezTo>
                  <a:pt x="3524" y="4156"/>
                  <a:pt x="3084" y="3846"/>
                  <a:pt x="2405" y="3644"/>
                </a:cubicBezTo>
                <a:cubicBezTo>
                  <a:pt x="2392" y="3640"/>
                  <a:pt x="2379" y="3638"/>
                  <a:pt x="2366" y="3638"/>
                </a:cubicBezTo>
                <a:cubicBezTo>
                  <a:pt x="2294" y="3638"/>
                  <a:pt x="2223" y="3690"/>
                  <a:pt x="2203" y="3751"/>
                </a:cubicBezTo>
                <a:cubicBezTo>
                  <a:pt x="2167" y="3846"/>
                  <a:pt x="2227" y="3930"/>
                  <a:pt x="2310" y="3965"/>
                </a:cubicBezTo>
                <a:cubicBezTo>
                  <a:pt x="2881" y="4144"/>
                  <a:pt x="3239" y="4382"/>
                  <a:pt x="3393" y="4692"/>
                </a:cubicBezTo>
                <a:cubicBezTo>
                  <a:pt x="3501" y="4930"/>
                  <a:pt x="3477" y="5215"/>
                  <a:pt x="3346" y="5537"/>
                </a:cubicBezTo>
                <a:cubicBezTo>
                  <a:pt x="3084" y="5787"/>
                  <a:pt x="2739" y="5930"/>
                  <a:pt x="2369" y="5930"/>
                </a:cubicBezTo>
                <a:cubicBezTo>
                  <a:pt x="1988" y="5930"/>
                  <a:pt x="1631" y="5775"/>
                  <a:pt x="1369" y="5513"/>
                </a:cubicBezTo>
                <a:cubicBezTo>
                  <a:pt x="941" y="5073"/>
                  <a:pt x="548" y="4144"/>
                  <a:pt x="381" y="3703"/>
                </a:cubicBezTo>
                <a:cubicBezTo>
                  <a:pt x="655" y="3703"/>
                  <a:pt x="1143" y="3739"/>
                  <a:pt x="1655" y="3810"/>
                </a:cubicBezTo>
                <a:cubicBezTo>
                  <a:pt x="1662" y="3812"/>
                  <a:pt x="1669" y="3812"/>
                  <a:pt x="1677" y="3812"/>
                </a:cubicBezTo>
                <a:cubicBezTo>
                  <a:pt x="1754" y="3812"/>
                  <a:pt x="1835" y="3756"/>
                  <a:pt x="1846" y="3680"/>
                </a:cubicBezTo>
                <a:cubicBezTo>
                  <a:pt x="1857" y="3584"/>
                  <a:pt x="1798" y="3501"/>
                  <a:pt x="1715" y="3489"/>
                </a:cubicBezTo>
                <a:cubicBezTo>
                  <a:pt x="1679" y="3489"/>
                  <a:pt x="1655" y="3465"/>
                  <a:pt x="1619" y="3465"/>
                </a:cubicBezTo>
                <a:cubicBezTo>
                  <a:pt x="1572" y="3084"/>
                  <a:pt x="1560" y="2739"/>
                  <a:pt x="1560" y="2537"/>
                </a:cubicBezTo>
                <a:close/>
                <a:moveTo>
                  <a:pt x="8787" y="2548"/>
                </a:moveTo>
                <a:cubicBezTo>
                  <a:pt x="8787" y="2751"/>
                  <a:pt x="8775" y="3096"/>
                  <a:pt x="8739" y="3477"/>
                </a:cubicBezTo>
                <a:cubicBezTo>
                  <a:pt x="8704" y="3477"/>
                  <a:pt x="8680" y="3501"/>
                  <a:pt x="8644" y="3501"/>
                </a:cubicBezTo>
                <a:cubicBezTo>
                  <a:pt x="8549" y="3513"/>
                  <a:pt x="8489" y="3608"/>
                  <a:pt x="8513" y="3691"/>
                </a:cubicBezTo>
                <a:cubicBezTo>
                  <a:pt x="8524" y="3768"/>
                  <a:pt x="8604" y="3824"/>
                  <a:pt x="8682" y="3824"/>
                </a:cubicBezTo>
                <a:cubicBezTo>
                  <a:pt x="8689" y="3824"/>
                  <a:pt x="8696" y="3823"/>
                  <a:pt x="8704" y="3822"/>
                </a:cubicBezTo>
                <a:cubicBezTo>
                  <a:pt x="9204" y="3739"/>
                  <a:pt x="9704" y="3715"/>
                  <a:pt x="9966" y="3715"/>
                </a:cubicBezTo>
                <a:cubicBezTo>
                  <a:pt x="9811" y="4144"/>
                  <a:pt x="9418" y="5073"/>
                  <a:pt x="8977" y="5537"/>
                </a:cubicBezTo>
                <a:cubicBezTo>
                  <a:pt x="8707" y="5808"/>
                  <a:pt x="8347" y="5945"/>
                  <a:pt x="7986" y="5945"/>
                </a:cubicBezTo>
                <a:cubicBezTo>
                  <a:pt x="7633" y="5945"/>
                  <a:pt x="7278" y="5814"/>
                  <a:pt x="7001" y="5549"/>
                </a:cubicBezTo>
                <a:cubicBezTo>
                  <a:pt x="6870" y="5227"/>
                  <a:pt x="6846" y="4930"/>
                  <a:pt x="6965" y="4703"/>
                </a:cubicBezTo>
                <a:cubicBezTo>
                  <a:pt x="7108" y="4394"/>
                  <a:pt x="7465" y="4144"/>
                  <a:pt x="8049" y="3977"/>
                </a:cubicBezTo>
                <a:cubicBezTo>
                  <a:pt x="8144" y="3941"/>
                  <a:pt x="8180" y="3858"/>
                  <a:pt x="8156" y="3763"/>
                </a:cubicBezTo>
                <a:cubicBezTo>
                  <a:pt x="8128" y="3699"/>
                  <a:pt x="8073" y="3656"/>
                  <a:pt x="8005" y="3656"/>
                </a:cubicBezTo>
                <a:cubicBezTo>
                  <a:pt x="7985" y="3656"/>
                  <a:pt x="7963" y="3659"/>
                  <a:pt x="7942" y="3668"/>
                </a:cubicBezTo>
                <a:cubicBezTo>
                  <a:pt x="7275" y="3870"/>
                  <a:pt x="6846" y="4168"/>
                  <a:pt x="6656" y="4572"/>
                </a:cubicBezTo>
                <a:cubicBezTo>
                  <a:pt x="6620" y="4632"/>
                  <a:pt x="6596" y="4703"/>
                  <a:pt x="6572" y="4763"/>
                </a:cubicBezTo>
                <a:cubicBezTo>
                  <a:pt x="6560" y="4692"/>
                  <a:pt x="6560" y="4620"/>
                  <a:pt x="6560" y="4537"/>
                </a:cubicBezTo>
                <a:cubicBezTo>
                  <a:pt x="6560" y="4168"/>
                  <a:pt x="6703" y="3810"/>
                  <a:pt x="6977" y="3549"/>
                </a:cubicBezTo>
                <a:cubicBezTo>
                  <a:pt x="7418" y="3096"/>
                  <a:pt x="8370" y="2703"/>
                  <a:pt x="8787" y="2548"/>
                </a:cubicBezTo>
                <a:close/>
                <a:moveTo>
                  <a:pt x="3465" y="5882"/>
                </a:moveTo>
                <a:lnTo>
                  <a:pt x="3465" y="5882"/>
                </a:lnTo>
                <a:cubicBezTo>
                  <a:pt x="3429" y="6013"/>
                  <a:pt x="3429" y="6144"/>
                  <a:pt x="3429" y="6287"/>
                </a:cubicBezTo>
                <a:cubicBezTo>
                  <a:pt x="3441" y="6489"/>
                  <a:pt x="3477" y="6680"/>
                  <a:pt x="3536" y="6858"/>
                </a:cubicBezTo>
                <a:cubicBezTo>
                  <a:pt x="3227" y="6668"/>
                  <a:pt x="2858" y="6466"/>
                  <a:pt x="2429" y="6263"/>
                </a:cubicBezTo>
                <a:cubicBezTo>
                  <a:pt x="2810" y="6251"/>
                  <a:pt x="3167" y="6120"/>
                  <a:pt x="3465" y="5882"/>
                </a:cubicBezTo>
                <a:close/>
                <a:moveTo>
                  <a:pt x="6870" y="5882"/>
                </a:moveTo>
                <a:lnTo>
                  <a:pt x="6870" y="5882"/>
                </a:lnTo>
                <a:cubicBezTo>
                  <a:pt x="7168" y="6120"/>
                  <a:pt x="7525" y="6251"/>
                  <a:pt x="7918" y="6263"/>
                </a:cubicBezTo>
                <a:cubicBezTo>
                  <a:pt x="7489" y="6466"/>
                  <a:pt x="7132" y="6668"/>
                  <a:pt x="6799" y="6858"/>
                </a:cubicBezTo>
                <a:cubicBezTo>
                  <a:pt x="6858" y="6680"/>
                  <a:pt x="6906" y="6477"/>
                  <a:pt x="6906" y="6287"/>
                </a:cubicBezTo>
                <a:cubicBezTo>
                  <a:pt x="6906" y="6168"/>
                  <a:pt x="6906" y="6013"/>
                  <a:pt x="6870" y="5882"/>
                </a:cubicBezTo>
                <a:close/>
                <a:moveTo>
                  <a:pt x="4346" y="4287"/>
                </a:moveTo>
                <a:cubicBezTo>
                  <a:pt x="4536" y="4477"/>
                  <a:pt x="4870" y="4834"/>
                  <a:pt x="5167" y="5251"/>
                </a:cubicBezTo>
                <a:cubicBezTo>
                  <a:pt x="5204" y="5302"/>
                  <a:pt x="5250" y="5327"/>
                  <a:pt x="5296" y="5327"/>
                </a:cubicBezTo>
                <a:cubicBezTo>
                  <a:pt x="5325" y="5327"/>
                  <a:pt x="5354" y="5317"/>
                  <a:pt x="5382" y="5299"/>
                </a:cubicBezTo>
                <a:cubicBezTo>
                  <a:pt x="5465" y="5239"/>
                  <a:pt x="5477" y="5156"/>
                  <a:pt x="5429" y="5073"/>
                </a:cubicBezTo>
                <a:cubicBezTo>
                  <a:pt x="5417" y="5049"/>
                  <a:pt x="5406" y="5037"/>
                  <a:pt x="5370" y="5001"/>
                </a:cubicBezTo>
                <a:cubicBezTo>
                  <a:pt x="5608" y="4703"/>
                  <a:pt x="5846" y="4453"/>
                  <a:pt x="6001" y="4299"/>
                </a:cubicBezTo>
                <a:cubicBezTo>
                  <a:pt x="6191" y="4715"/>
                  <a:pt x="6572" y="5656"/>
                  <a:pt x="6572" y="6299"/>
                </a:cubicBezTo>
                <a:cubicBezTo>
                  <a:pt x="6572" y="6775"/>
                  <a:pt x="6334" y="7192"/>
                  <a:pt x="6001" y="7442"/>
                </a:cubicBezTo>
                <a:cubicBezTo>
                  <a:pt x="6025" y="7382"/>
                  <a:pt x="6060" y="7323"/>
                  <a:pt x="6084" y="7251"/>
                </a:cubicBezTo>
                <a:cubicBezTo>
                  <a:pt x="6251" y="6823"/>
                  <a:pt x="6156" y="6299"/>
                  <a:pt x="5822" y="5692"/>
                </a:cubicBezTo>
                <a:cubicBezTo>
                  <a:pt x="5791" y="5637"/>
                  <a:pt x="5734" y="5608"/>
                  <a:pt x="5678" y="5608"/>
                </a:cubicBezTo>
                <a:cubicBezTo>
                  <a:pt x="5649" y="5608"/>
                  <a:pt x="5621" y="5616"/>
                  <a:pt x="5596" y="5632"/>
                </a:cubicBezTo>
                <a:cubicBezTo>
                  <a:pt x="5525" y="5668"/>
                  <a:pt x="5489" y="5775"/>
                  <a:pt x="5537" y="5846"/>
                </a:cubicBezTo>
                <a:cubicBezTo>
                  <a:pt x="5822" y="6382"/>
                  <a:pt x="5906" y="6823"/>
                  <a:pt x="5787" y="7132"/>
                </a:cubicBezTo>
                <a:cubicBezTo>
                  <a:pt x="5703" y="7370"/>
                  <a:pt x="5489" y="7561"/>
                  <a:pt x="5144" y="7692"/>
                </a:cubicBezTo>
                <a:cubicBezTo>
                  <a:pt x="4394" y="7680"/>
                  <a:pt x="3762" y="7061"/>
                  <a:pt x="3762" y="6287"/>
                </a:cubicBezTo>
                <a:cubicBezTo>
                  <a:pt x="3762" y="5656"/>
                  <a:pt x="4167" y="4703"/>
                  <a:pt x="4346" y="4287"/>
                </a:cubicBezTo>
                <a:close/>
                <a:moveTo>
                  <a:pt x="4917" y="7990"/>
                </a:moveTo>
                <a:lnTo>
                  <a:pt x="4917" y="7990"/>
                </a:lnTo>
                <a:cubicBezTo>
                  <a:pt x="5001" y="8013"/>
                  <a:pt x="5084" y="8013"/>
                  <a:pt x="5179" y="8013"/>
                </a:cubicBezTo>
                <a:cubicBezTo>
                  <a:pt x="5263" y="8013"/>
                  <a:pt x="5346" y="8013"/>
                  <a:pt x="5429" y="7990"/>
                </a:cubicBezTo>
                <a:lnTo>
                  <a:pt x="5429" y="7990"/>
                </a:lnTo>
                <a:cubicBezTo>
                  <a:pt x="5310" y="8109"/>
                  <a:pt x="5239" y="8204"/>
                  <a:pt x="5179" y="8275"/>
                </a:cubicBezTo>
                <a:cubicBezTo>
                  <a:pt x="5120" y="8204"/>
                  <a:pt x="5025" y="8097"/>
                  <a:pt x="4917" y="7990"/>
                </a:cubicBezTo>
                <a:close/>
                <a:moveTo>
                  <a:pt x="9704" y="6001"/>
                </a:moveTo>
                <a:lnTo>
                  <a:pt x="9704" y="6001"/>
                </a:lnTo>
                <a:cubicBezTo>
                  <a:pt x="9537" y="6227"/>
                  <a:pt x="9275" y="6525"/>
                  <a:pt x="8882" y="6835"/>
                </a:cubicBezTo>
                <a:cubicBezTo>
                  <a:pt x="8263" y="7359"/>
                  <a:pt x="7191" y="8013"/>
                  <a:pt x="5584" y="8311"/>
                </a:cubicBezTo>
                <a:cubicBezTo>
                  <a:pt x="5763" y="8109"/>
                  <a:pt x="6037" y="7823"/>
                  <a:pt x="6418" y="7525"/>
                </a:cubicBezTo>
                <a:cubicBezTo>
                  <a:pt x="7072" y="7037"/>
                  <a:pt x="8144" y="6382"/>
                  <a:pt x="9704" y="6001"/>
                </a:cubicBezTo>
                <a:close/>
                <a:moveTo>
                  <a:pt x="655" y="6013"/>
                </a:moveTo>
                <a:cubicBezTo>
                  <a:pt x="2203" y="6382"/>
                  <a:pt x="3286" y="7037"/>
                  <a:pt x="3929" y="7549"/>
                </a:cubicBezTo>
                <a:cubicBezTo>
                  <a:pt x="4310" y="7847"/>
                  <a:pt x="4596" y="8121"/>
                  <a:pt x="4775" y="8335"/>
                </a:cubicBezTo>
                <a:cubicBezTo>
                  <a:pt x="3167" y="8013"/>
                  <a:pt x="2096" y="7359"/>
                  <a:pt x="1476" y="6847"/>
                </a:cubicBezTo>
                <a:cubicBezTo>
                  <a:pt x="1084" y="6537"/>
                  <a:pt x="822" y="6227"/>
                  <a:pt x="655" y="6013"/>
                </a:cubicBezTo>
                <a:close/>
                <a:moveTo>
                  <a:pt x="1969" y="7829"/>
                </a:moveTo>
                <a:cubicBezTo>
                  <a:pt x="2107" y="7829"/>
                  <a:pt x="2244" y="7834"/>
                  <a:pt x="2381" y="7847"/>
                </a:cubicBezTo>
                <a:cubicBezTo>
                  <a:pt x="3000" y="8168"/>
                  <a:pt x="3774" y="8466"/>
                  <a:pt x="4751" y="8644"/>
                </a:cubicBezTo>
                <a:cubicBezTo>
                  <a:pt x="4409" y="8708"/>
                  <a:pt x="4091" y="8735"/>
                  <a:pt x="3795" y="8735"/>
                </a:cubicBezTo>
                <a:cubicBezTo>
                  <a:pt x="3041" y="8735"/>
                  <a:pt x="2440" y="8559"/>
                  <a:pt x="2012" y="8371"/>
                </a:cubicBezTo>
                <a:cubicBezTo>
                  <a:pt x="1631" y="8204"/>
                  <a:pt x="1357" y="8013"/>
                  <a:pt x="1179" y="7871"/>
                </a:cubicBezTo>
                <a:cubicBezTo>
                  <a:pt x="1450" y="7847"/>
                  <a:pt x="1712" y="7829"/>
                  <a:pt x="1969" y="7829"/>
                </a:cubicBezTo>
                <a:close/>
                <a:moveTo>
                  <a:pt x="8525" y="7824"/>
                </a:moveTo>
                <a:cubicBezTo>
                  <a:pt x="8741" y="7824"/>
                  <a:pt x="8954" y="7839"/>
                  <a:pt x="9168" y="7871"/>
                </a:cubicBezTo>
                <a:cubicBezTo>
                  <a:pt x="8989" y="8013"/>
                  <a:pt x="8715" y="8204"/>
                  <a:pt x="8346" y="8371"/>
                </a:cubicBezTo>
                <a:cubicBezTo>
                  <a:pt x="7909" y="8563"/>
                  <a:pt x="7285" y="8749"/>
                  <a:pt x="6498" y="8749"/>
                </a:cubicBezTo>
                <a:cubicBezTo>
                  <a:pt x="6214" y="8749"/>
                  <a:pt x="5909" y="8725"/>
                  <a:pt x="5584" y="8668"/>
                </a:cubicBezTo>
                <a:cubicBezTo>
                  <a:pt x="6549" y="8478"/>
                  <a:pt x="7334" y="8180"/>
                  <a:pt x="7942" y="7859"/>
                </a:cubicBezTo>
                <a:cubicBezTo>
                  <a:pt x="8138" y="7836"/>
                  <a:pt x="8332" y="7824"/>
                  <a:pt x="8525" y="7824"/>
                </a:cubicBezTo>
                <a:close/>
                <a:moveTo>
                  <a:pt x="5179" y="8906"/>
                </a:moveTo>
                <a:cubicBezTo>
                  <a:pt x="5191" y="8906"/>
                  <a:pt x="5227" y="8918"/>
                  <a:pt x="5239" y="8918"/>
                </a:cubicBezTo>
                <a:lnTo>
                  <a:pt x="5310" y="9442"/>
                </a:lnTo>
                <a:lnTo>
                  <a:pt x="5048" y="9442"/>
                </a:lnTo>
                <a:lnTo>
                  <a:pt x="5120" y="8918"/>
                </a:lnTo>
                <a:cubicBezTo>
                  <a:pt x="5132" y="8918"/>
                  <a:pt x="5167" y="8906"/>
                  <a:pt x="5179" y="8906"/>
                </a:cubicBezTo>
                <a:close/>
                <a:moveTo>
                  <a:pt x="5358" y="9764"/>
                </a:moveTo>
                <a:lnTo>
                  <a:pt x="5501" y="10835"/>
                </a:lnTo>
                <a:lnTo>
                  <a:pt x="4834" y="10835"/>
                </a:lnTo>
                <a:lnTo>
                  <a:pt x="4989" y="9764"/>
                </a:lnTo>
                <a:close/>
                <a:moveTo>
                  <a:pt x="5191" y="0"/>
                </a:moveTo>
                <a:cubicBezTo>
                  <a:pt x="5132" y="0"/>
                  <a:pt x="5084" y="36"/>
                  <a:pt x="5060" y="72"/>
                </a:cubicBezTo>
                <a:lnTo>
                  <a:pt x="4632" y="762"/>
                </a:lnTo>
                <a:lnTo>
                  <a:pt x="4429" y="572"/>
                </a:lnTo>
                <a:cubicBezTo>
                  <a:pt x="4394" y="536"/>
                  <a:pt x="4346" y="524"/>
                  <a:pt x="4298" y="524"/>
                </a:cubicBezTo>
                <a:cubicBezTo>
                  <a:pt x="4251" y="536"/>
                  <a:pt x="4215" y="572"/>
                  <a:pt x="4179" y="608"/>
                </a:cubicBezTo>
                <a:cubicBezTo>
                  <a:pt x="4155" y="667"/>
                  <a:pt x="3465" y="2060"/>
                  <a:pt x="3465" y="2965"/>
                </a:cubicBezTo>
                <a:cubicBezTo>
                  <a:pt x="3465" y="3037"/>
                  <a:pt x="3465" y="3096"/>
                  <a:pt x="3477" y="3168"/>
                </a:cubicBezTo>
                <a:cubicBezTo>
                  <a:pt x="2786" y="2608"/>
                  <a:pt x="1536" y="2179"/>
                  <a:pt x="1476" y="2156"/>
                </a:cubicBezTo>
                <a:cubicBezTo>
                  <a:pt x="1459" y="2151"/>
                  <a:pt x="1440" y="2148"/>
                  <a:pt x="1421" y="2148"/>
                </a:cubicBezTo>
                <a:cubicBezTo>
                  <a:pt x="1387" y="2148"/>
                  <a:pt x="1352" y="2157"/>
                  <a:pt x="1322" y="2179"/>
                </a:cubicBezTo>
                <a:cubicBezTo>
                  <a:pt x="1274" y="2203"/>
                  <a:pt x="1250" y="2251"/>
                  <a:pt x="1250" y="2310"/>
                </a:cubicBezTo>
                <a:lnTo>
                  <a:pt x="1250" y="2572"/>
                </a:lnTo>
                <a:lnTo>
                  <a:pt x="464" y="2394"/>
                </a:lnTo>
                <a:cubicBezTo>
                  <a:pt x="450" y="2391"/>
                  <a:pt x="436" y="2389"/>
                  <a:pt x="423" y="2389"/>
                </a:cubicBezTo>
                <a:cubicBezTo>
                  <a:pt x="378" y="2389"/>
                  <a:pt x="337" y="2405"/>
                  <a:pt x="310" y="2441"/>
                </a:cubicBezTo>
                <a:cubicBezTo>
                  <a:pt x="262" y="2489"/>
                  <a:pt x="250" y="2548"/>
                  <a:pt x="262" y="2596"/>
                </a:cubicBezTo>
                <a:lnTo>
                  <a:pt x="441" y="3382"/>
                </a:lnTo>
                <a:lnTo>
                  <a:pt x="179" y="3382"/>
                </a:lnTo>
                <a:cubicBezTo>
                  <a:pt x="131" y="3382"/>
                  <a:pt x="72" y="3406"/>
                  <a:pt x="48" y="3453"/>
                </a:cubicBezTo>
                <a:cubicBezTo>
                  <a:pt x="12" y="3501"/>
                  <a:pt x="0" y="3549"/>
                  <a:pt x="24" y="3608"/>
                </a:cubicBezTo>
                <a:cubicBezTo>
                  <a:pt x="48" y="3668"/>
                  <a:pt x="548" y="5132"/>
                  <a:pt x="1179" y="5763"/>
                </a:cubicBezTo>
                <a:lnTo>
                  <a:pt x="1238" y="5823"/>
                </a:lnTo>
                <a:cubicBezTo>
                  <a:pt x="953" y="5727"/>
                  <a:pt x="655" y="5656"/>
                  <a:pt x="345" y="5596"/>
                </a:cubicBezTo>
                <a:cubicBezTo>
                  <a:pt x="335" y="5594"/>
                  <a:pt x="325" y="5593"/>
                  <a:pt x="315" y="5593"/>
                </a:cubicBezTo>
                <a:cubicBezTo>
                  <a:pt x="266" y="5593"/>
                  <a:pt x="218" y="5616"/>
                  <a:pt x="179" y="5656"/>
                </a:cubicBezTo>
                <a:cubicBezTo>
                  <a:pt x="131" y="5704"/>
                  <a:pt x="131" y="5775"/>
                  <a:pt x="167" y="5835"/>
                </a:cubicBezTo>
                <a:cubicBezTo>
                  <a:pt x="179" y="5870"/>
                  <a:pt x="488" y="6442"/>
                  <a:pt x="1274" y="7085"/>
                </a:cubicBezTo>
                <a:cubicBezTo>
                  <a:pt x="1441" y="7216"/>
                  <a:pt x="1619" y="7359"/>
                  <a:pt x="1846" y="7501"/>
                </a:cubicBezTo>
                <a:cubicBezTo>
                  <a:pt x="1500" y="7501"/>
                  <a:pt x="1155" y="7549"/>
                  <a:pt x="822" y="7609"/>
                </a:cubicBezTo>
                <a:cubicBezTo>
                  <a:pt x="762" y="7620"/>
                  <a:pt x="714" y="7656"/>
                  <a:pt x="679" y="7716"/>
                </a:cubicBezTo>
                <a:cubicBezTo>
                  <a:pt x="655" y="7775"/>
                  <a:pt x="679" y="7835"/>
                  <a:pt x="714" y="7871"/>
                </a:cubicBezTo>
                <a:cubicBezTo>
                  <a:pt x="726" y="7894"/>
                  <a:pt x="1131" y="8323"/>
                  <a:pt x="1893" y="8668"/>
                </a:cubicBezTo>
                <a:cubicBezTo>
                  <a:pt x="2346" y="8871"/>
                  <a:pt x="3024" y="9061"/>
                  <a:pt x="3858" y="9061"/>
                </a:cubicBezTo>
                <a:cubicBezTo>
                  <a:pt x="4155" y="9061"/>
                  <a:pt x="4465" y="9037"/>
                  <a:pt x="4786" y="8990"/>
                </a:cubicBezTo>
                <a:lnTo>
                  <a:pt x="4786" y="8990"/>
                </a:lnTo>
                <a:lnTo>
                  <a:pt x="4513" y="10990"/>
                </a:lnTo>
                <a:cubicBezTo>
                  <a:pt x="4513" y="11026"/>
                  <a:pt x="4513" y="11073"/>
                  <a:pt x="4548" y="11121"/>
                </a:cubicBezTo>
                <a:cubicBezTo>
                  <a:pt x="4584" y="11145"/>
                  <a:pt x="4632" y="11180"/>
                  <a:pt x="4667" y="11180"/>
                </a:cubicBezTo>
                <a:lnTo>
                  <a:pt x="5715" y="11180"/>
                </a:lnTo>
                <a:cubicBezTo>
                  <a:pt x="5763" y="11180"/>
                  <a:pt x="5798" y="11169"/>
                  <a:pt x="5834" y="11121"/>
                </a:cubicBezTo>
                <a:cubicBezTo>
                  <a:pt x="5858" y="11085"/>
                  <a:pt x="5882" y="11026"/>
                  <a:pt x="5882" y="10990"/>
                </a:cubicBezTo>
                <a:lnTo>
                  <a:pt x="5596" y="8990"/>
                </a:lnTo>
                <a:lnTo>
                  <a:pt x="5596" y="8990"/>
                </a:lnTo>
                <a:cubicBezTo>
                  <a:pt x="5918" y="9049"/>
                  <a:pt x="6251" y="9061"/>
                  <a:pt x="6537" y="9061"/>
                </a:cubicBezTo>
                <a:cubicBezTo>
                  <a:pt x="7370" y="9061"/>
                  <a:pt x="8037" y="8871"/>
                  <a:pt x="8501" y="8668"/>
                </a:cubicBezTo>
                <a:cubicBezTo>
                  <a:pt x="9251" y="8323"/>
                  <a:pt x="9656" y="7894"/>
                  <a:pt x="9668" y="7871"/>
                </a:cubicBezTo>
                <a:cubicBezTo>
                  <a:pt x="9716" y="7835"/>
                  <a:pt x="9728" y="7775"/>
                  <a:pt x="9704" y="7716"/>
                </a:cubicBezTo>
                <a:cubicBezTo>
                  <a:pt x="9668" y="7656"/>
                  <a:pt x="9632" y="7609"/>
                  <a:pt x="9573" y="7609"/>
                </a:cubicBezTo>
                <a:cubicBezTo>
                  <a:pt x="9227" y="7549"/>
                  <a:pt x="8882" y="7513"/>
                  <a:pt x="8537" y="7501"/>
                </a:cubicBezTo>
                <a:cubicBezTo>
                  <a:pt x="8751" y="7359"/>
                  <a:pt x="8942" y="7216"/>
                  <a:pt x="9108" y="7085"/>
                </a:cubicBezTo>
                <a:cubicBezTo>
                  <a:pt x="9882" y="6442"/>
                  <a:pt x="10204" y="5870"/>
                  <a:pt x="10228" y="5835"/>
                </a:cubicBezTo>
                <a:cubicBezTo>
                  <a:pt x="10251" y="5775"/>
                  <a:pt x="10251" y="5715"/>
                  <a:pt x="10204" y="5656"/>
                </a:cubicBezTo>
                <a:cubicBezTo>
                  <a:pt x="10174" y="5616"/>
                  <a:pt x="10128" y="5593"/>
                  <a:pt x="10079" y="5593"/>
                </a:cubicBezTo>
                <a:cubicBezTo>
                  <a:pt x="10069" y="5593"/>
                  <a:pt x="10059" y="5594"/>
                  <a:pt x="10049" y="5596"/>
                </a:cubicBezTo>
                <a:cubicBezTo>
                  <a:pt x="9728" y="5656"/>
                  <a:pt x="9430" y="5727"/>
                  <a:pt x="9156" y="5823"/>
                </a:cubicBezTo>
                <a:cubicBezTo>
                  <a:pt x="9168" y="5811"/>
                  <a:pt x="9192" y="5787"/>
                  <a:pt x="9216" y="5763"/>
                </a:cubicBezTo>
                <a:cubicBezTo>
                  <a:pt x="9835" y="5120"/>
                  <a:pt x="10323" y="3668"/>
                  <a:pt x="10359" y="3608"/>
                </a:cubicBezTo>
                <a:cubicBezTo>
                  <a:pt x="10370" y="3560"/>
                  <a:pt x="10370" y="3501"/>
                  <a:pt x="10347" y="3453"/>
                </a:cubicBezTo>
                <a:cubicBezTo>
                  <a:pt x="10311" y="3406"/>
                  <a:pt x="10263" y="3382"/>
                  <a:pt x="10204" y="3382"/>
                </a:cubicBezTo>
                <a:lnTo>
                  <a:pt x="9942" y="3382"/>
                </a:lnTo>
                <a:lnTo>
                  <a:pt x="10120" y="2596"/>
                </a:lnTo>
                <a:cubicBezTo>
                  <a:pt x="10132" y="2537"/>
                  <a:pt x="10120" y="2477"/>
                  <a:pt x="10073" y="2441"/>
                </a:cubicBezTo>
                <a:cubicBezTo>
                  <a:pt x="10036" y="2405"/>
                  <a:pt x="9993" y="2389"/>
                  <a:pt x="9959" y="2389"/>
                </a:cubicBezTo>
                <a:cubicBezTo>
                  <a:pt x="9948" y="2389"/>
                  <a:pt x="9938" y="2391"/>
                  <a:pt x="9930" y="2394"/>
                </a:cubicBezTo>
                <a:lnTo>
                  <a:pt x="9132" y="2572"/>
                </a:lnTo>
                <a:lnTo>
                  <a:pt x="9132" y="2310"/>
                </a:lnTo>
                <a:cubicBezTo>
                  <a:pt x="9132" y="2263"/>
                  <a:pt x="9108" y="2203"/>
                  <a:pt x="9061" y="2179"/>
                </a:cubicBezTo>
                <a:cubicBezTo>
                  <a:pt x="9030" y="2156"/>
                  <a:pt x="9004" y="2143"/>
                  <a:pt x="8974" y="2143"/>
                </a:cubicBezTo>
                <a:cubicBezTo>
                  <a:pt x="8957" y="2143"/>
                  <a:pt x="8939" y="2147"/>
                  <a:pt x="8918" y="2156"/>
                </a:cubicBezTo>
                <a:cubicBezTo>
                  <a:pt x="8858" y="2179"/>
                  <a:pt x="7608" y="2608"/>
                  <a:pt x="6906" y="3168"/>
                </a:cubicBezTo>
                <a:cubicBezTo>
                  <a:pt x="6918" y="3096"/>
                  <a:pt x="6918" y="3037"/>
                  <a:pt x="6918" y="2965"/>
                </a:cubicBezTo>
                <a:cubicBezTo>
                  <a:pt x="6918" y="2060"/>
                  <a:pt x="6239" y="667"/>
                  <a:pt x="6203" y="608"/>
                </a:cubicBezTo>
                <a:cubicBezTo>
                  <a:pt x="6179" y="572"/>
                  <a:pt x="6144" y="536"/>
                  <a:pt x="6084" y="524"/>
                </a:cubicBezTo>
                <a:cubicBezTo>
                  <a:pt x="6070" y="522"/>
                  <a:pt x="6057" y="520"/>
                  <a:pt x="6044" y="520"/>
                </a:cubicBezTo>
                <a:cubicBezTo>
                  <a:pt x="6004" y="520"/>
                  <a:pt x="5971" y="536"/>
                  <a:pt x="5953" y="572"/>
                </a:cubicBezTo>
                <a:lnTo>
                  <a:pt x="5763" y="762"/>
                </a:lnTo>
                <a:lnTo>
                  <a:pt x="5322" y="72"/>
                </a:lnTo>
                <a:cubicBezTo>
                  <a:pt x="5298" y="36"/>
                  <a:pt x="5239" y="0"/>
                  <a:pt x="5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297" name="Google Shape;18297;p64"/>
          <p:cNvGrpSpPr/>
          <p:nvPr/>
        </p:nvGrpSpPr>
        <p:grpSpPr>
          <a:xfrm>
            <a:off x="4931664" y="3446426"/>
            <a:ext cx="357408" cy="323488"/>
            <a:chOff x="4959533" y="3370226"/>
            <a:chExt cx="357408" cy="323488"/>
          </a:xfrm>
        </p:grpSpPr>
        <p:sp>
          <p:nvSpPr>
            <p:cNvPr id="18298" name="Google Shape;18298;p64"/>
            <p:cNvSpPr/>
            <p:nvPr/>
          </p:nvSpPr>
          <p:spPr>
            <a:xfrm>
              <a:off x="4959533" y="3370226"/>
              <a:ext cx="357408" cy="323488"/>
            </a:xfrm>
            <a:custGeom>
              <a:rect b="b" l="l" r="r" t="t"/>
              <a:pathLst>
                <a:path extrusionOk="0" h="10109" w="11169">
                  <a:moveTo>
                    <a:pt x="7906" y="738"/>
                  </a:moveTo>
                  <a:cubicBezTo>
                    <a:pt x="8596" y="1012"/>
                    <a:pt x="9192" y="1393"/>
                    <a:pt x="9680" y="1870"/>
                  </a:cubicBezTo>
                  <a:cubicBezTo>
                    <a:pt x="9521" y="2137"/>
                    <a:pt x="9210" y="2287"/>
                    <a:pt x="8870" y="2287"/>
                  </a:cubicBezTo>
                  <a:cubicBezTo>
                    <a:pt x="8725" y="2287"/>
                    <a:pt x="8575" y="2260"/>
                    <a:pt x="8430" y="2203"/>
                  </a:cubicBezTo>
                  <a:cubicBezTo>
                    <a:pt x="8168" y="2096"/>
                    <a:pt x="7942" y="1917"/>
                    <a:pt x="7823" y="1679"/>
                  </a:cubicBezTo>
                  <a:cubicBezTo>
                    <a:pt x="7692" y="1465"/>
                    <a:pt x="7656" y="1203"/>
                    <a:pt x="7751" y="1000"/>
                  </a:cubicBezTo>
                  <a:cubicBezTo>
                    <a:pt x="7775" y="905"/>
                    <a:pt x="7834" y="822"/>
                    <a:pt x="7906" y="738"/>
                  </a:cubicBezTo>
                  <a:close/>
                  <a:moveTo>
                    <a:pt x="1024" y="2441"/>
                  </a:moveTo>
                  <a:cubicBezTo>
                    <a:pt x="1048" y="2441"/>
                    <a:pt x="1060" y="2453"/>
                    <a:pt x="1095" y="2477"/>
                  </a:cubicBezTo>
                  <a:cubicBezTo>
                    <a:pt x="1512" y="2620"/>
                    <a:pt x="1703" y="3132"/>
                    <a:pt x="1524" y="3584"/>
                  </a:cubicBezTo>
                  <a:cubicBezTo>
                    <a:pt x="1441" y="3810"/>
                    <a:pt x="1286" y="3989"/>
                    <a:pt x="1084" y="4096"/>
                  </a:cubicBezTo>
                  <a:cubicBezTo>
                    <a:pt x="965" y="4159"/>
                    <a:pt x="843" y="4189"/>
                    <a:pt x="722" y="4189"/>
                  </a:cubicBezTo>
                  <a:cubicBezTo>
                    <a:pt x="635" y="4189"/>
                    <a:pt x="549" y="4173"/>
                    <a:pt x="464" y="4144"/>
                  </a:cubicBezTo>
                  <a:cubicBezTo>
                    <a:pt x="441" y="4120"/>
                    <a:pt x="393" y="4108"/>
                    <a:pt x="369" y="4096"/>
                  </a:cubicBezTo>
                  <a:cubicBezTo>
                    <a:pt x="441" y="3489"/>
                    <a:pt x="679" y="2929"/>
                    <a:pt x="1024" y="2441"/>
                  </a:cubicBezTo>
                  <a:close/>
                  <a:moveTo>
                    <a:pt x="5596" y="310"/>
                  </a:moveTo>
                  <a:cubicBezTo>
                    <a:pt x="6299" y="310"/>
                    <a:pt x="6965" y="417"/>
                    <a:pt x="7596" y="619"/>
                  </a:cubicBezTo>
                  <a:cubicBezTo>
                    <a:pt x="7537" y="703"/>
                    <a:pt x="7489" y="786"/>
                    <a:pt x="7465" y="881"/>
                  </a:cubicBezTo>
                  <a:cubicBezTo>
                    <a:pt x="7346" y="1191"/>
                    <a:pt x="7370" y="1512"/>
                    <a:pt x="7537" y="1834"/>
                  </a:cubicBezTo>
                  <a:cubicBezTo>
                    <a:pt x="7703" y="2131"/>
                    <a:pt x="7977" y="2370"/>
                    <a:pt x="8323" y="2501"/>
                  </a:cubicBezTo>
                  <a:cubicBezTo>
                    <a:pt x="8513" y="2572"/>
                    <a:pt x="8692" y="2608"/>
                    <a:pt x="8894" y="2608"/>
                  </a:cubicBezTo>
                  <a:cubicBezTo>
                    <a:pt x="9311" y="2608"/>
                    <a:pt x="9692" y="2429"/>
                    <a:pt x="9930" y="2120"/>
                  </a:cubicBezTo>
                  <a:cubicBezTo>
                    <a:pt x="10501" y="2798"/>
                    <a:pt x="10847" y="3632"/>
                    <a:pt x="10847" y="4525"/>
                  </a:cubicBezTo>
                  <a:cubicBezTo>
                    <a:pt x="10847" y="4918"/>
                    <a:pt x="10513" y="5227"/>
                    <a:pt x="10109" y="5227"/>
                  </a:cubicBezTo>
                  <a:lnTo>
                    <a:pt x="9930" y="5227"/>
                  </a:lnTo>
                  <a:cubicBezTo>
                    <a:pt x="9930" y="5168"/>
                    <a:pt x="9942" y="5108"/>
                    <a:pt x="9942" y="5049"/>
                  </a:cubicBezTo>
                  <a:cubicBezTo>
                    <a:pt x="9942" y="4691"/>
                    <a:pt x="9823" y="4346"/>
                    <a:pt x="9608" y="4048"/>
                  </a:cubicBezTo>
                  <a:cubicBezTo>
                    <a:pt x="9573" y="4006"/>
                    <a:pt x="9520" y="3984"/>
                    <a:pt x="9470" y="3984"/>
                  </a:cubicBezTo>
                  <a:cubicBezTo>
                    <a:pt x="9437" y="3984"/>
                    <a:pt x="9406" y="3994"/>
                    <a:pt x="9382" y="4013"/>
                  </a:cubicBezTo>
                  <a:cubicBezTo>
                    <a:pt x="9311" y="4072"/>
                    <a:pt x="9287" y="4179"/>
                    <a:pt x="9347" y="4239"/>
                  </a:cubicBezTo>
                  <a:cubicBezTo>
                    <a:pt x="9525" y="4477"/>
                    <a:pt x="9620" y="4751"/>
                    <a:pt x="9620" y="5025"/>
                  </a:cubicBezTo>
                  <a:cubicBezTo>
                    <a:pt x="9620" y="5084"/>
                    <a:pt x="9620" y="5144"/>
                    <a:pt x="9608" y="5203"/>
                  </a:cubicBezTo>
                  <a:lnTo>
                    <a:pt x="6465" y="5203"/>
                  </a:lnTo>
                  <a:cubicBezTo>
                    <a:pt x="6453" y="5156"/>
                    <a:pt x="6453" y="5096"/>
                    <a:pt x="6453" y="5025"/>
                  </a:cubicBezTo>
                  <a:cubicBezTo>
                    <a:pt x="6453" y="4251"/>
                    <a:pt x="7168" y="3620"/>
                    <a:pt x="8025" y="3620"/>
                  </a:cubicBezTo>
                  <a:cubicBezTo>
                    <a:pt x="8323" y="3620"/>
                    <a:pt x="8608" y="3691"/>
                    <a:pt x="8858" y="3822"/>
                  </a:cubicBezTo>
                  <a:cubicBezTo>
                    <a:pt x="8881" y="3837"/>
                    <a:pt x="8907" y="3844"/>
                    <a:pt x="8933" y="3844"/>
                  </a:cubicBezTo>
                  <a:cubicBezTo>
                    <a:pt x="8991" y="3844"/>
                    <a:pt x="9052" y="3812"/>
                    <a:pt x="9085" y="3763"/>
                  </a:cubicBezTo>
                  <a:cubicBezTo>
                    <a:pt x="9132" y="3691"/>
                    <a:pt x="9096" y="3584"/>
                    <a:pt x="9025" y="3536"/>
                  </a:cubicBezTo>
                  <a:cubicBezTo>
                    <a:pt x="8727" y="3382"/>
                    <a:pt x="8382" y="3286"/>
                    <a:pt x="8025" y="3286"/>
                  </a:cubicBezTo>
                  <a:cubicBezTo>
                    <a:pt x="6965" y="3286"/>
                    <a:pt x="6120" y="4060"/>
                    <a:pt x="6120" y="5025"/>
                  </a:cubicBezTo>
                  <a:cubicBezTo>
                    <a:pt x="6120" y="5084"/>
                    <a:pt x="6120" y="5144"/>
                    <a:pt x="6132" y="5203"/>
                  </a:cubicBezTo>
                  <a:lnTo>
                    <a:pt x="1060" y="5203"/>
                  </a:lnTo>
                  <a:cubicBezTo>
                    <a:pt x="655" y="5203"/>
                    <a:pt x="333" y="4894"/>
                    <a:pt x="333" y="4513"/>
                  </a:cubicBezTo>
                  <a:lnTo>
                    <a:pt x="333" y="4417"/>
                  </a:lnTo>
                  <a:lnTo>
                    <a:pt x="345" y="4417"/>
                  </a:lnTo>
                  <a:cubicBezTo>
                    <a:pt x="464" y="4465"/>
                    <a:pt x="595" y="4501"/>
                    <a:pt x="714" y="4501"/>
                  </a:cubicBezTo>
                  <a:cubicBezTo>
                    <a:pt x="881" y="4501"/>
                    <a:pt x="1060" y="4453"/>
                    <a:pt x="1226" y="4382"/>
                  </a:cubicBezTo>
                  <a:cubicBezTo>
                    <a:pt x="1512" y="4239"/>
                    <a:pt x="1715" y="3989"/>
                    <a:pt x="1834" y="3691"/>
                  </a:cubicBezTo>
                  <a:cubicBezTo>
                    <a:pt x="2072" y="3084"/>
                    <a:pt x="1810" y="2393"/>
                    <a:pt x="1238" y="2167"/>
                  </a:cubicBezTo>
                  <a:cubicBezTo>
                    <a:pt x="2179" y="1060"/>
                    <a:pt x="3786" y="310"/>
                    <a:pt x="5596" y="310"/>
                  </a:cubicBezTo>
                  <a:close/>
                  <a:moveTo>
                    <a:pt x="6894" y="5572"/>
                  </a:moveTo>
                  <a:lnTo>
                    <a:pt x="7334" y="8573"/>
                  </a:lnTo>
                  <a:cubicBezTo>
                    <a:pt x="7370" y="8870"/>
                    <a:pt x="7287" y="9180"/>
                    <a:pt x="7072" y="9418"/>
                  </a:cubicBezTo>
                  <a:cubicBezTo>
                    <a:pt x="6870" y="9656"/>
                    <a:pt x="6584" y="9775"/>
                    <a:pt x="6275" y="9775"/>
                  </a:cubicBezTo>
                  <a:lnTo>
                    <a:pt x="4894" y="9775"/>
                  </a:lnTo>
                  <a:cubicBezTo>
                    <a:pt x="4572" y="9775"/>
                    <a:pt x="4298" y="9644"/>
                    <a:pt x="4084" y="9418"/>
                  </a:cubicBezTo>
                  <a:cubicBezTo>
                    <a:pt x="3870" y="9180"/>
                    <a:pt x="3786" y="8882"/>
                    <a:pt x="3834" y="8573"/>
                  </a:cubicBezTo>
                  <a:lnTo>
                    <a:pt x="4251" y="5572"/>
                  </a:lnTo>
                  <a:close/>
                  <a:moveTo>
                    <a:pt x="5584" y="0"/>
                  </a:moveTo>
                  <a:cubicBezTo>
                    <a:pt x="4096" y="0"/>
                    <a:pt x="2703" y="465"/>
                    <a:pt x="1655" y="1310"/>
                  </a:cubicBezTo>
                  <a:cubicBezTo>
                    <a:pt x="595" y="2167"/>
                    <a:pt x="0" y="3310"/>
                    <a:pt x="0" y="4525"/>
                  </a:cubicBezTo>
                  <a:lnTo>
                    <a:pt x="0" y="4537"/>
                  </a:lnTo>
                  <a:cubicBezTo>
                    <a:pt x="0" y="5108"/>
                    <a:pt x="476" y="5572"/>
                    <a:pt x="1060" y="5572"/>
                  </a:cubicBezTo>
                  <a:lnTo>
                    <a:pt x="3929" y="5572"/>
                  </a:lnTo>
                  <a:lnTo>
                    <a:pt x="3512" y="8525"/>
                  </a:lnTo>
                  <a:cubicBezTo>
                    <a:pt x="3453" y="8930"/>
                    <a:pt x="3572" y="9335"/>
                    <a:pt x="3846" y="9632"/>
                  </a:cubicBezTo>
                  <a:cubicBezTo>
                    <a:pt x="4108" y="9930"/>
                    <a:pt x="4489" y="10109"/>
                    <a:pt x="4882" y="10109"/>
                  </a:cubicBezTo>
                  <a:lnTo>
                    <a:pt x="6275" y="10109"/>
                  </a:lnTo>
                  <a:cubicBezTo>
                    <a:pt x="6668" y="10109"/>
                    <a:pt x="7061" y="9930"/>
                    <a:pt x="7311" y="9632"/>
                  </a:cubicBezTo>
                  <a:cubicBezTo>
                    <a:pt x="7584" y="9335"/>
                    <a:pt x="7703" y="8930"/>
                    <a:pt x="7644" y="8525"/>
                  </a:cubicBezTo>
                  <a:lnTo>
                    <a:pt x="7227" y="5572"/>
                  </a:lnTo>
                  <a:lnTo>
                    <a:pt x="10097" y="5572"/>
                  </a:lnTo>
                  <a:cubicBezTo>
                    <a:pt x="10680" y="5572"/>
                    <a:pt x="11132" y="5108"/>
                    <a:pt x="11156" y="4537"/>
                  </a:cubicBezTo>
                  <a:lnTo>
                    <a:pt x="11156" y="4525"/>
                  </a:lnTo>
                  <a:cubicBezTo>
                    <a:pt x="11168" y="3310"/>
                    <a:pt x="10585" y="2155"/>
                    <a:pt x="9513" y="1310"/>
                  </a:cubicBezTo>
                  <a:cubicBezTo>
                    <a:pt x="8465" y="465"/>
                    <a:pt x="7061" y="0"/>
                    <a:pt x="5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9" name="Google Shape;18299;p64"/>
            <p:cNvSpPr/>
            <p:nvPr/>
          </p:nvSpPr>
          <p:spPr>
            <a:xfrm>
              <a:off x="5055149" y="3409458"/>
              <a:ext cx="99840" cy="88416"/>
            </a:xfrm>
            <a:custGeom>
              <a:rect b="b" l="l" r="r" t="t"/>
              <a:pathLst>
                <a:path extrusionOk="0" h="2763" w="3120">
                  <a:moveTo>
                    <a:pt x="1560" y="1"/>
                  </a:moveTo>
                  <a:cubicBezTo>
                    <a:pt x="691" y="1"/>
                    <a:pt x="1" y="620"/>
                    <a:pt x="1" y="1382"/>
                  </a:cubicBezTo>
                  <a:cubicBezTo>
                    <a:pt x="1" y="2144"/>
                    <a:pt x="691" y="2763"/>
                    <a:pt x="1560" y="2763"/>
                  </a:cubicBezTo>
                  <a:cubicBezTo>
                    <a:pt x="2418" y="2763"/>
                    <a:pt x="3120" y="2144"/>
                    <a:pt x="3120" y="1382"/>
                  </a:cubicBezTo>
                  <a:cubicBezTo>
                    <a:pt x="3108" y="1084"/>
                    <a:pt x="3013" y="798"/>
                    <a:pt x="2822" y="560"/>
                  </a:cubicBezTo>
                  <a:cubicBezTo>
                    <a:pt x="2790" y="521"/>
                    <a:pt x="2742" y="503"/>
                    <a:pt x="2697" y="503"/>
                  </a:cubicBezTo>
                  <a:cubicBezTo>
                    <a:pt x="2659" y="503"/>
                    <a:pt x="2623" y="515"/>
                    <a:pt x="2596" y="536"/>
                  </a:cubicBezTo>
                  <a:cubicBezTo>
                    <a:pt x="2525" y="584"/>
                    <a:pt x="2525" y="691"/>
                    <a:pt x="2572" y="751"/>
                  </a:cubicBezTo>
                  <a:cubicBezTo>
                    <a:pt x="2715" y="929"/>
                    <a:pt x="2799" y="1144"/>
                    <a:pt x="2799" y="1370"/>
                  </a:cubicBezTo>
                  <a:cubicBezTo>
                    <a:pt x="2799" y="1941"/>
                    <a:pt x="2239" y="2418"/>
                    <a:pt x="1560" y="2418"/>
                  </a:cubicBezTo>
                  <a:cubicBezTo>
                    <a:pt x="870" y="2418"/>
                    <a:pt x="322" y="1941"/>
                    <a:pt x="322" y="1370"/>
                  </a:cubicBezTo>
                  <a:cubicBezTo>
                    <a:pt x="322" y="786"/>
                    <a:pt x="870" y="310"/>
                    <a:pt x="1560" y="310"/>
                  </a:cubicBezTo>
                  <a:cubicBezTo>
                    <a:pt x="1739" y="310"/>
                    <a:pt x="1917" y="334"/>
                    <a:pt x="2084" y="417"/>
                  </a:cubicBezTo>
                  <a:cubicBezTo>
                    <a:pt x="2104" y="423"/>
                    <a:pt x="2124" y="426"/>
                    <a:pt x="2144" y="426"/>
                  </a:cubicBezTo>
                  <a:cubicBezTo>
                    <a:pt x="2208" y="426"/>
                    <a:pt x="2268" y="395"/>
                    <a:pt x="2287" y="322"/>
                  </a:cubicBezTo>
                  <a:cubicBezTo>
                    <a:pt x="2322" y="239"/>
                    <a:pt x="2287" y="143"/>
                    <a:pt x="2203" y="120"/>
                  </a:cubicBezTo>
                  <a:cubicBezTo>
                    <a:pt x="1989" y="24"/>
                    <a:pt x="1787"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00" name="Google Shape;18300;p64"/>
          <p:cNvGrpSpPr/>
          <p:nvPr/>
        </p:nvGrpSpPr>
        <p:grpSpPr>
          <a:xfrm>
            <a:off x="7130768" y="3429274"/>
            <a:ext cx="357056" cy="357408"/>
            <a:chOff x="7158637" y="3353074"/>
            <a:chExt cx="357056" cy="357408"/>
          </a:xfrm>
        </p:grpSpPr>
        <p:sp>
          <p:nvSpPr>
            <p:cNvPr id="18301" name="Google Shape;18301;p64"/>
            <p:cNvSpPr/>
            <p:nvPr/>
          </p:nvSpPr>
          <p:spPr>
            <a:xfrm>
              <a:off x="7158637" y="3353074"/>
              <a:ext cx="357056" cy="357408"/>
            </a:xfrm>
            <a:custGeom>
              <a:rect b="b" l="l" r="r" t="t"/>
              <a:pathLst>
                <a:path extrusionOk="0" h="11169" w="11158">
                  <a:moveTo>
                    <a:pt x="7157" y="2489"/>
                  </a:moveTo>
                  <a:cubicBezTo>
                    <a:pt x="7192" y="2489"/>
                    <a:pt x="7204" y="2501"/>
                    <a:pt x="7204" y="2501"/>
                  </a:cubicBezTo>
                  <a:cubicBezTo>
                    <a:pt x="7216" y="2513"/>
                    <a:pt x="7228" y="2537"/>
                    <a:pt x="7228" y="2560"/>
                  </a:cubicBezTo>
                  <a:cubicBezTo>
                    <a:pt x="7228" y="2608"/>
                    <a:pt x="7204" y="2632"/>
                    <a:pt x="7157" y="2656"/>
                  </a:cubicBezTo>
                  <a:lnTo>
                    <a:pt x="6776" y="2691"/>
                  </a:lnTo>
                  <a:lnTo>
                    <a:pt x="6788" y="2656"/>
                  </a:lnTo>
                  <a:cubicBezTo>
                    <a:pt x="6811" y="2596"/>
                    <a:pt x="6859" y="2548"/>
                    <a:pt x="6919" y="2537"/>
                  </a:cubicBezTo>
                  <a:lnTo>
                    <a:pt x="7145" y="2489"/>
                  </a:lnTo>
                  <a:close/>
                  <a:moveTo>
                    <a:pt x="5192" y="2632"/>
                  </a:moveTo>
                  <a:cubicBezTo>
                    <a:pt x="5014" y="3084"/>
                    <a:pt x="5014" y="3108"/>
                    <a:pt x="5014" y="3144"/>
                  </a:cubicBezTo>
                  <a:cubicBezTo>
                    <a:pt x="5002" y="3227"/>
                    <a:pt x="5073" y="3310"/>
                    <a:pt x="5168" y="3310"/>
                  </a:cubicBezTo>
                  <a:cubicBezTo>
                    <a:pt x="5240" y="3310"/>
                    <a:pt x="5311" y="3251"/>
                    <a:pt x="5323" y="3168"/>
                  </a:cubicBezTo>
                  <a:cubicBezTo>
                    <a:pt x="5335" y="3132"/>
                    <a:pt x="5395" y="2989"/>
                    <a:pt x="5466" y="2810"/>
                  </a:cubicBezTo>
                  <a:lnTo>
                    <a:pt x="5549" y="2953"/>
                  </a:lnTo>
                  <a:cubicBezTo>
                    <a:pt x="5641" y="3100"/>
                    <a:pt x="5803" y="3176"/>
                    <a:pt x="5966" y="3176"/>
                  </a:cubicBezTo>
                  <a:cubicBezTo>
                    <a:pt x="6014" y="3176"/>
                    <a:pt x="6062" y="3169"/>
                    <a:pt x="6109" y="3156"/>
                  </a:cubicBezTo>
                  <a:lnTo>
                    <a:pt x="6347" y="3096"/>
                  </a:lnTo>
                  <a:cubicBezTo>
                    <a:pt x="6347" y="3156"/>
                    <a:pt x="6383" y="3215"/>
                    <a:pt x="6442" y="3251"/>
                  </a:cubicBezTo>
                  <a:lnTo>
                    <a:pt x="6811" y="3441"/>
                  </a:lnTo>
                  <a:lnTo>
                    <a:pt x="6788" y="3489"/>
                  </a:lnTo>
                  <a:lnTo>
                    <a:pt x="5264" y="3489"/>
                  </a:lnTo>
                  <a:lnTo>
                    <a:pt x="4049" y="3013"/>
                  </a:lnTo>
                  <a:lnTo>
                    <a:pt x="4299" y="2667"/>
                  </a:lnTo>
                  <a:lnTo>
                    <a:pt x="5192" y="2632"/>
                  </a:lnTo>
                  <a:close/>
                  <a:moveTo>
                    <a:pt x="382" y="6442"/>
                  </a:moveTo>
                  <a:lnTo>
                    <a:pt x="1001" y="7025"/>
                  </a:lnTo>
                  <a:cubicBezTo>
                    <a:pt x="1037" y="7073"/>
                    <a:pt x="1061" y="7132"/>
                    <a:pt x="1061" y="7192"/>
                  </a:cubicBezTo>
                  <a:lnTo>
                    <a:pt x="953" y="8085"/>
                  </a:lnTo>
                  <a:cubicBezTo>
                    <a:pt x="668" y="7573"/>
                    <a:pt x="489" y="7025"/>
                    <a:pt x="382" y="6442"/>
                  </a:cubicBezTo>
                  <a:close/>
                  <a:moveTo>
                    <a:pt x="5537" y="310"/>
                  </a:moveTo>
                  <a:cubicBezTo>
                    <a:pt x="6930" y="310"/>
                    <a:pt x="8228" y="870"/>
                    <a:pt x="9228" y="1846"/>
                  </a:cubicBezTo>
                  <a:cubicBezTo>
                    <a:pt x="10193" y="2810"/>
                    <a:pt x="10729" y="4084"/>
                    <a:pt x="10752" y="5430"/>
                  </a:cubicBezTo>
                  <a:cubicBezTo>
                    <a:pt x="10717" y="5418"/>
                    <a:pt x="10669" y="5394"/>
                    <a:pt x="10657" y="5346"/>
                  </a:cubicBezTo>
                  <a:lnTo>
                    <a:pt x="10419" y="4894"/>
                  </a:lnTo>
                  <a:cubicBezTo>
                    <a:pt x="10386" y="4845"/>
                    <a:pt x="10325" y="4818"/>
                    <a:pt x="10267" y="4818"/>
                  </a:cubicBezTo>
                  <a:cubicBezTo>
                    <a:pt x="10240" y="4818"/>
                    <a:pt x="10215" y="4823"/>
                    <a:pt x="10193" y="4834"/>
                  </a:cubicBezTo>
                  <a:cubicBezTo>
                    <a:pt x="10181" y="4894"/>
                    <a:pt x="10145" y="4989"/>
                    <a:pt x="10193" y="5073"/>
                  </a:cubicBezTo>
                  <a:lnTo>
                    <a:pt x="10431" y="5525"/>
                  </a:lnTo>
                  <a:cubicBezTo>
                    <a:pt x="10490" y="5644"/>
                    <a:pt x="10598" y="5727"/>
                    <a:pt x="10729" y="5763"/>
                  </a:cubicBezTo>
                  <a:lnTo>
                    <a:pt x="10824" y="5787"/>
                  </a:lnTo>
                  <a:cubicBezTo>
                    <a:pt x="10752" y="7120"/>
                    <a:pt x="10228" y="8347"/>
                    <a:pt x="9288" y="9287"/>
                  </a:cubicBezTo>
                  <a:cubicBezTo>
                    <a:pt x="8288" y="10287"/>
                    <a:pt x="6978" y="10823"/>
                    <a:pt x="5561" y="10823"/>
                  </a:cubicBezTo>
                  <a:cubicBezTo>
                    <a:pt x="4168" y="10823"/>
                    <a:pt x="2847" y="10276"/>
                    <a:pt x="1846" y="9287"/>
                  </a:cubicBezTo>
                  <a:cubicBezTo>
                    <a:pt x="1608" y="9049"/>
                    <a:pt x="1394" y="8799"/>
                    <a:pt x="1215" y="8525"/>
                  </a:cubicBezTo>
                  <a:lnTo>
                    <a:pt x="1370" y="7216"/>
                  </a:lnTo>
                  <a:cubicBezTo>
                    <a:pt x="1382" y="7061"/>
                    <a:pt x="1323" y="6906"/>
                    <a:pt x="1215" y="6787"/>
                  </a:cubicBezTo>
                  <a:lnTo>
                    <a:pt x="322" y="5930"/>
                  </a:lnTo>
                  <a:cubicBezTo>
                    <a:pt x="311" y="5811"/>
                    <a:pt x="311" y="5692"/>
                    <a:pt x="311" y="5573"/>
                  </a:cubicBezTo>
                  <a:cubicBezTo>
                    <a:pt x="311" y="4168"/>
                    <a:pt x="858" y="2846"/>
                    <a:pt x="1846" y="1846"/>
                  </a:cubicBezTo>
                  <a:cubicBezTo>
                    <a:pt x="2466" y="1227"/>
                    <a:pt x="3216" y="774"/>
                    <a:pt x="4037" y="536"/>
                  </a:cubicBezTo>
                  <a:lnTo>
                    <a:pt x="4037" y="536"/>
                  </a:lnTo>
                  <a:lnTo>
                    <a:pt x="3930" y="822"/>
                  </a:lnTo>
                  <a:cubicBezTo>
                    <a:pt x="3894" y="905"/>
                    <a:pt x="3942" y="1001"/>
                    <a:pt x="4013" y="1024"/>
                  </a:cubicBezTo>
                  <a:cubicBezTo>
                    <a:pt x="4025" y="1024"/>
                    <a:pt x="4061" y="1048"/>
                    <a:pt x="4073" y="1048"/>
                  </a:cubicBezTo>
                  <a:cubicBezTo>
                    <a:pt x="4132" y="1048"/>
                    <a:pt x="4216" y="1001"/>
                    <a:pt x="4228" y="941"/>
                  </a:cubicBezTo>
                  <a:lnTo>
                    <a:pt x="4418" y="453"/>
                  </a:lnTo>
                  <a:cubicBezTo>
                    <a:pt x="4692" y="393"/>
                    <a:pt x="4966" y="346"/>
                    <a:pt x="5252" y="334"/>
                  </a:cubicBezTo>
                  <a:lnTo>
                    <a:pt x="5252" y="334"/>
                  </a:lnTo>
                  <a:lnTo>
                    <a:pt x="5025" y="1227"/>
                  </a:lnTo>
                  <a:lnTo>
                    <a:pt x="4966" y="1239"/>
                  </a:lnTo>
                  <a:lnTo>
                    <a:pt x="4073" y="1239"/>
                  </a:lnTo>
                  <a:cubicBezTo>
                    <a:pt x="3906" y="1239"/>
                    <a:pt x="3763" y="1358"/>
                    <a:pt x="3728" y="1536"/>
                  </a:cubicBezTo>
                  <a:lnTo>
                    <a:pt x="3656" y="2120"/>
                  </a:lnTo>
                  <a:lnTo>
                    <a:pt x="3251" y="2132"/>
                  </a:lnTo>
                  <a:cubicBezTo>
                    <a:pt x="3073" y="2144"/>
                    <a:pt x="2942" y="2275"/>
                    <a:pt x="2930" y="2453"/>
                  </a:cubicBezTo>
                  <a:lnTo>
                    <a:pt x="2918" y="2918"/>
                  </a:lnTo>
                  <a:cubicBezTo>
                    <a:pt x="2918" y="3025"/>
                    <a:pt x="2942" y="3108"/>
                    <a:pt x="3013" y="3168"/>
                  </a:cubicBezTo>
                  <a:cubicBezTo>
                    <a:pt x="3083" y="3238"/>
                    <a:pt x="3154" y="3266"/>
                    <a:pt x="3238" y="3266"/>
                  </a:cubicBezTo>
                  <a:cubicBezTo>
                    <a:pt x="3254" y="3266"/>
                    <a:pt x="3270" y="3265"/>
                    <a:pt x="3287" y="3263"/>
                  </a:cubicBezTo>
                  <a:lnTo>
                    <a:pt x="3311" y="3263"/>
                  </a:lnTo>
                  <a:lnTo>
                    <a:pt x="2989" y="3572"/>
                  </a:lnTo>
                  <a:cubicBezTo>
                    <a:pt x="2930" y="3632"/>
                    <a:pt x="2918" y="3739"/>
                    <a:pt x="2978" y="3810"/>
                  </a:cubicBezTo>
                  <a:cubicBezTo>
                    <a:pt x="3001" y="3846"/>
                    <a:pt x="3049" y="3870"/>
                    <a:pt x="3097" y="3870"/>
                  </a:cubicBezTo>
                  <a:cubicBezTo>
                    <a:pt x="3132" y="3870"/>
                    <a:pt x="3168" y="3858"/>
                    <a:pt x="3204" y="3822"/>
                  </a:cubicBezTo>
                  <a:lnTo>
                    <a:pt x="3811" y="3263"/>
                  </a:lnTo>
                  <a:lnTo>
                    <a:pt x="5144" y="3799"/>
                  </a:lnTo>
                  <a:cubicBezTo>
                    <a:pt x="5156" y="3810"/>
                    <a:pt x="5192" y="3810"/>
                    <a:pt x="5204" y="3810"/>
                  </a:cubicBezTo>
                  <a:lnTo>
                    <a:pt x="6847" y="3810"/>
                  </a:lnTo>
                  <a:cubicBezTo>
                    <a:pt x="6907" y="3810"/>
                    <a:pt x="6954" y="3787"/>
                    <a:pt x="6978" y="3739"/>
                  </a:cubicBezTo>
                  <a:lnTo>
                    <a:pt x="7157" y="3465"/>
                  </a:lnTo>
                  <a:cubicBezTo>
                    <a:pt x="7192" y="3429"/>
                    <a:pt x="7192" y="3382"/>
                    <a:pt x="7192" y="3334"/>
                  </a:cubicBezTo>
                  <a:cubicBezTo>
                    <a:pt x="7169" y="3287"/>
                    <a:pt x="7145" y="3251"/>
                    <a:pt x="7097" y="3227"/>
                  </a:cubicBezTo>
                  <a:lnTo>
                    <a:pt x="6680" y="3025"/>
                  </a:lnTo>
                  <a:lnTo>
                    <a:pt x="7169" y="2965"/>
                  </a:lnTo>
                  <a:cubicBezTo>
                    <a:pt x="7383" y="2929"/>
                    <a:pt x="7550" y="2751"/>
                    <a:pt x="7526" y="2548"/>
                  </a:cubicBezTo>
                  <a:cubicBezTo>
                    <a:pt x="7526" y="2429"/>
                    <a:pt x="7466" y="2322"/>
                    <a:pt x="7371" y="2251"/>
                  </a:cubicBezTo>
                  <a:cubicBezTo>
                    <a:pt x="7301" y="2198"/>
                    <a:pt x="7219" y="2165"/>
                    <a:pt x="7133" y="2165"/>
                  </a:cubicBezTo>
                  <a:cubicBezTo>
                    <a:pt x="7101" y="2165"/>
                    <a:pt x="7069" y="2170"/>
                    <a:pt x="7038" y="2179"/>
                  </a:cubicBezTo>
                  <a:lnTo>
                    <a:pt x="6811" y="2215"/>
                  </a:lnTo>
                  <a:cubicBezTo>
                    <a:pt x="6633" y="2251"/>
                    <a:pt x="6502" y="2370"/>
                    <a:pt x="6442" y="2548"/>
                  </a:cubicBezTo>
                  <a:lnTo>
                    <a:pt x="6371" y="2751"/>
                  </a:lnTo>
                  <a:lnTo>
                    <a:pt x="6002" y="2858"/>
                  </a:lnTo>
                  <a:cubicBezTo>
                    <a:pt x="5988" y="2860"/>
                    <a:pt x="5974" y="2861"/>
                    <a:pt x="5960" y="2861"/>
                  </a:cubicBezTo>
                  <a:cubicBezTo>
                    <a:pt x="5892" y="2861"/>
                    <a:pt x="5827" y="2836"/>
                    <a:pt x="5787" y="2787"/>
                  </a:cubicBezTo>
                  <a:lnTo>
                    <a:pt x="5525" y="2382"/>
                  </a:lnTo>
                  <a:cubicBezTo>
                    <a:pt x="5490" y="2334"/>
                    <a:pt x="5430" y="2310"/>
                    <a:pt x="5371" y="2310"/>
                  </a:cubicBezTo>
                  <a:lnTo>
                    <a:pt x="4156" y="2358"/>
                  </a:lnTo>
                  <a:cubicBezTo>
                    <a:pt x="4109" y="2358"/>
                    <a:pt x="4049" y="2382"/>
                    <a:pt x="4013" y="2429"/>
                  </a:cubicBezTo>
                  <a:lnTo>
                    <a:pt x="3644" y="2953"/>
                  </a:lnTo>
                  <a:lnTo>
                    <a:pt x="3216" y="2977"/>
                  </a:lnTo>
                  <a:lnTo>
                    <a:pt x="3204" y="2977"/>
                  </a:lnTo>
                  <a:lnTo>
                    <a:pt x="3204" y="2965"/>
                  </a:lnTo>
                  <a:lnTo>
                    <a:pt x="3216" y="2501"/>
                  </a:lnTo>
                  <a:cubicBezTo>
                    <a:pt x="3216" y="2501"/>
                    <a:pt x="3216" y="2489"/>
                    <a:pt x="3228" y="2489"/>
                  </a:cubicBezTo>
                  <a:lnTo>
                    <a:pt x="3763" y="2453"/>
                  </a:lnTo>
                  <a:cubicBezTo>
                    <a:pt x="3835" y="2453"/>
                    <a:pt x="3906" y="2394"/>
                    <a:pt x="3906" y="2310"/>
                  </a:cubicBezTo>
                  <a:lnTo>
                    <a:pt x="4001" y="1584"/>
                  </a:lnTo>
                  <a:cubicBezTo>
                    <a:pt x="4001" y="1584"/>
                    <a:pt x="4001" y="1560"/>
                    <a:pt x="4013" y="1560"/>
                  </a:cubicBezTo>
                  <a:lnTo>
                    <a:pt x="4966" y="1560"/>
                  </a:lnTo>
                  <a:lnTo>
                    <a:pt x="5871" y="1310"/>
                  </a:lnTo>
                  <a:cubicBezTo>
                    <a:pt x="5918" y="1298"/>
                    <a:pt x="5966" y="1263"/>
                    <a:pt x="5978" y="1203"/>
                  </a:cubicBezTo>
                  <a:lnTo>
                    <a:pt x="6097" y="882"/>
                  </a:lnTo>
                  <a:cubicBezTo>
                    <a:pt x="6133" y="786"/>
                    <a:pt x="6085" y="703"/>
                    <a:pt x="5990" y="667"/>
                  </a:cubicBezTo>
                  <a:cubicBezTo>
                    <a:pt x="5975" y="663"/>
                    <a:pt x="5960" y="661"/>
                    <a:pt x="5946" y="661"/>
                  </a:cubicBezTo>
                  <a:cubicBezTo>
                    <a:pt x="5875" y="661"/>
                    <a:pt x="5807" y="706"/>
                    <a:pt x="5787" y="774"/>
                  </a:cubicBezTo>
                  <a:lnTo>
                    <a:pt x="5692" y="1013"/>
                  </a:lnTo>
                  <a:lnTo>
                    <a:pt x="5323" y="1120"/>
                  </a:lnTo>
                  <a:lnTo>
                    <a:pt x="5537" y="310"/>
                  </a:lnTo>
                  <a:close/>
                  <a:moveTo>
                    <a:pt x="5585" y="0"/>
                  </a:moveTo>
                  <a:cubicBezTo>
                    <a:pt x="4097" y="0"/>
                    <a:pt x="2692" y="584"/>
                    <a:pt x="1632" y="1644"/>
                  </a:cubicBezTo>
                  <a:cubicBezTo>
                    <a:pt x="584" y="2691"/>
                    <a:pt x="1" y="4096"/>
                    <a:pt x="1" y="5585"/>
                  </a:cubicBezTo>
                  <a:cubicBezTo>
                    <a:pt x="1" y="7073"/>
                    <a:pt x="584" y="8466"/>
                    <a:pt x="1632" y="9525"/>
                  </a:cubicBezTo>
                  <a:cubicBezTo>
                    <a:pt x="2692" y="10585"/>
                    <a:pt x="4097" y="11169"/>
                    <a:pt x="5585" y="11169"/>
                  </a:cubicBezTo>
                  <a:cubicBezTo>
                    <a:pt x="7073" y="11169"/>
                    <a:pt x="8466" y="10585"/>
                    <a:pt x="9526" y="9525"/>
                  </a:cubicBezTo>
                  <a:cubicBezTo>
                    <a:pt x="10586" y="8466"/>
                    <a:pt x="11157" y="7073"/>
                    <a:pt x="11157" y="5585"/>
                  </a:cubicBezTo>
                  <a:cubicBezTo>
                    <a:pt x="11157" y="4096"/>
                    <a:pt x="10586" y="2691"/>
                    <a:pt x="9526" y="1644"/>
                  </a:cubicBezTo>
                  <a:cubicBezTo>
                    <a:pt x="8466" y="584"/>
                    <a:pt x="7073" y="0"/>
                    <a:pt x="5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2" name="Google Shape;18302;p64"/>
            <p:cNvSpPr/>
            <p:nvPr/>
          </p:nvSpPr>
          <p:spPr>
            <a:xfrm>
              <a:off x="7406669" y="3594898"/>
              <a:ext cx="26336" cy="27968"/>
            </a:xfrm>
            <a:custGeom>
              <a:rect b="b" l="l" r="r" t="t"/>
              <a:pathLst>
                <a:path extrusionOk="0" h="874" w="823">
                  <a:moveTo>
                    <a:pt x="637" y="1"/>
                  </a:moveTo>
                  <a:cubicBezTo>
                    <a:pt x="592" y="1"/>
                    <a:pt x="551" y="19"/>
                    <a:pt x="525" y="52"/>
                  </a:cubicBezTo>
                  <a:lnTo>
                    <a:pt x="60" y="599"/>
                  </a:lnTo>
                  <a:cubicBezTo>
                    <a:pt x="1" y="671"/>
                    <a:pt x="13" y="778"/>
                    <a:pt x="72" y="825"/>
                  </a:cubicBezTo>
                  <a:cubicBezTo>
                    <a:pt x="108" y="849"/>
                    <a:pt x="156" y="873"/>
                    <a:pt x="180" y="873"/>
                  </a:cubicBezTo>
                  <a:cubicBezTo>
                    <a:pt x="227" y="873"/>
                    <a:pt x="275" y="849"/>
                    <a:pt x="299" y="814"/>
                  </a:cubicBezTo>
                  <a:lnTo>
                    <a:pt x="763" y="254"/>
                  </a:lnTo>
                  <a:cubicBezTo>
                    <a:pt x="822" y="194"/>
                    <a:pt x="822" y="99"/>
                    <a:pt x="751" y="40"/>
                  </a:cubicBezTo>
                  <a:cubicBezTo>
                    <a:pt x="713" y="13"/>
                    <a:pt x="674" y="1"/>
                    <a:pt x="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3" name="Google Shape;18303;p64"/>
            <p:cNvSpPr/>
            <p:nvPr/>
          </p:nvSpPr>
          <p:spPr>
            <a:xfrm>
              <a:off x="7229133" y="3469074"/>
              <a:ext cx="254912" cy="180832"/>
            </a:xfrm>
            <a:custGeom>
              <a:rect b="b" l="l" r="r" t="t"/>
              <a:pathLst>
                <a:path extrusionOk="0" h="5651" w="7966">
                  <a:moveTo>
                    <a:pt x="5980" y="1"/>
                  </a:moveTo>
                  <a:cubicBezTo>
                    <a:pt x="5931" y="1"/>
                    <a:pt x="5884" y="21"/>
                    <a:pt x="5859" y="66"/>
                  </a:cubicBezTo>
                  <a:cubicBezTo>
                    <a:pt x="5823" y="138"/>
                    <a:pt x="5835" y="233"/>
                    <a:pt x="5894" y="293"/>
                  </a:cubicBezTo>
                  <a:lnTo>
                    <a:pt x="6442" y="781"/>
                  </a:lnTo>
                  <a:cubicBezTo>
                    <a:pt x="6478" y="817"/>
                    <a:pt x="6513" y="828"/>
                    <a:pt x="6573" y="828"/>
                  </a:cubicBezTo>
                  <a:lnTo>
                    <a:pt x="6859" y="793"/>
                  </a:lnTo>
                  <a:lnTo>
                    <a:pt x="6978" y="959"/>
                  </a:lnTo>
                  <a:lnTo>
                    <a:pt x="5942" y="1662"/>
                  </a:lnTo>
                  <a:cubicBezTo>
                    <a:pt x="5927" y="1667"/>
                    <a:pt x="5910" y="1670"/>
                    <a:pt x="5895" y="1670"/>
                  </a:cubicBezTo>
                  <a:cubicBezTo>
                    <a:pt x="5873" y="1670"/>
                    <a:pt x="5854" y="1664"/>
                    <a:pt x="5847" y="1650"/>
                  </a:cubicBezTo>
                  <a:lnTo>
                    <a:pt x="5168" y="555"/>
                  </a:lnTo>
                  <a:cubicBezTo>
                    <a:pt x="5139" y="511"/>
                    <a:pt x="5088" y="485"/>
                    <a:pt x="5036" y="485"/>
                  </a:cubicBezTo>
                  <a:cubicBezTo>
                    <a:pt x="5003" y="485"/>
                    <a:pt x="4970" y="496"/>
                    <a:pt x="4942" y="519"/>
                  </a:cubicBezTo>
                  <a:cubicBezTo>
                    <a:pt x="4870" y="555"/>
                    <a:pt x="4846" y="662"/>
                    <a:pt x="4894" y="733"/>
                  </a:cubicBezTo>
                  <a:lnTo>
                    <a:pt x="5644" y="1912"/>
                  </a:lnTo>
                  <a:cubicBezTo>
                    <a:pt x="5668" y="1960"/>
                    <a:pt x="5704" y="1983"/>
                    <a:pt x="5763" y="1983"/>
                  </a:cubicBezTo>
                  <a:lnTo>
                    <a:pt x="6132" y="2043"/>
                  </a:lnTo>
                  <a:lnTo>
                    <a:pt x="6144" y="2043"/>
                  </a:lnTo>
                  <a:lnTo>
                    <a:pt x="6144" y="2067"/>
                  </a:lnTo>
                  <a:lnTo>
                    <a:pt x="5299" y="2995"/>
                  </a:lnTo>
                  <a:lnTo>
                    <a:pt x="5251" y="3091"/>
                  </a:lnTo>
                  <a:lnTo>
                    <a:pt x="5132" y="3948"/>
                  </a:lnTo>
                  <a:cubicBezTo>
                    <a:pt x="5120" y="4043"/>
                    <a:pt x="5073" y="4115"/>
                    <a:pt x="5013" y="4162"/>
                  </a:cubicBezTo>
                  <a:lnTo>
                    <a:pt x="3834" y="5234"/>
                  </a:lnTo>
                  <a:cubicBezTo>
                    <a:pt x="3775" y="5293"/>
                    <a:pt x="3692" y="5317"/>
                    <a:pt x="3596" y="5317"/>
                  </a:cubicBezTo>
                  <a:cubicBezTo>
                    <a:pt x="3453" y="5317"/>
                    <a:pt x="3334" y="5234"/>
                    <a:pt x="3275" y="5103"/>
                  </a:cubicBezTo>
                  <a:lnTo>
                    <a:pt x="2846" y="3972"/>
                  </a:lnTo>
                  <a:lnTo>
                    <a:pt x="2739" y="2781"/>
                  </a:lnTo>
                  <a:cubicBezTo>
                    <a:pt x="2703" y="2436"/>
                    <a:pt x="2430" y="2162"/>
                    <a:pt x="2084" y="2150"/>
                  </a:cubicBezTo>
                  <a:lnTo>
                    <a:pt x="763" y="2079"/>
                  </a:lnTo>
                  <a:cubicBezTo>
                    <a:pt x="667" y="2079"/>
                    <a:pt x="608" y="2019"/>
                    <a:pt x="596" y="1948"/>
                  </a:cubicBezTo>
                  <a:lnTo>
                    <a:pt x="358" y="971"/>
                  </a:lnTo>
                  <a:cubicBezTo>
                    <a:pt x="346" y="912"/>
                    <a:pt x="358" y="840"/>
                    <a:pt x="417" y="793"/>
                  </a:cubicBezTo>
                  <a:lnTo>
                    <a:pt x="548" y="674"/>
                  </a:lnTo>
                  <a:cubicBezTo>
                    <a:pt x="608" y="614"/>
                    <a:pt x="620" y="519"/>
                    <a:pt x="560" y="436"/>
                  </a:cubicBezTo>
                  <a:cubicBezTo>
                    <a:pt x="529" y="398"/>
                    <a:pt x="488" y="380"/>
                    <a:pt x="444" y="380"/>
                  </a:cubicBezTo>
                  <a:cubicBezTo>
                    <a:pt x="404" y="380"/>
                    <a:pt x="362" y="395"/>
                    <a:pt x="322" y="424"/>
                  </a:cubicBezTo>
                  <a:lnTo>
                    <a:pt x="191" y="543"/>
                  </a:lnTo>
                  <a:cubicBezTo>
                    <a:pt x="60" y="674"/>
                    <a:pt x="1" y="852"/>
                    <a:pt x="48" y="1043"/>
                  </a:cubicBezTo>
                  <a:lnTo>
                    <a:pt x="286" y="2019"/>
                  </a:lnTo>
                  <a:cubicBezTo>
                    <a:pt x="346" y="2233"/>
                    <a:pt x="525" y="2388"/>
                    <a:pt x="763" y="2400"/>
                  </a:cubicBezTo>
                  <a:lnTo>
                    <a:pt x="2084" y="2471"/>
                  </a:lnTo>
                  <a:cubicBezTo>
                    <a:pt x="2263" y="2495"/>
                    <a:pt x="2406" y="2626"/>
                    <a:pt x="2430" y="2805"/>
                  </a:cubicBezTo>
                  <a:lnTo>
                    <a:pt x="2525" y="4007"/>
                  </a:lnTo>
                  <a:cubicBezTo>
                    <a:pt x="2525" y="4031"/>
                    <a:pt x="2525" y="4043"/>
                    <a:pt x="2549" y="4055"/>
                  </a:cubicBezTo>
                  <a:lnTo>
                    <a:pt x="2989" y="5210"/>
                  </a:lnTo>
                  <a:cubicBezTo>
                    <a:pt x="3096" y="5472"/>
                    <a:pt x="3346" y="5650"/>
                    <a:pt x="3620" y="5650"/>
                  </a:cubicBezTo>
                  <a:cubicBezTo>
                    <a:pt x="3775" y="5650"/>
                    <a:pt x="3942" y="5591"/>
                    <a:pt x="4061" y="5472"/>
                  </a:cubicBezTo>
                  <a:lnTo>
                    <a:pt x="5239" y="4400"/>
                  </a:lnTo>
                  <a:cubicBezTo>
                    <a:pt x="5358" y="4293"/>
                    <a:pt x="5430" y="4138"/>
                    <a:pt x="5466" y="3984"/>
                  </a:cubicBezTo>
                  <a:lnTo>
                    <a:pt x="5585" y="3162"/>
                  </a:lnTo>
                  <a:lnTo>
                    <a:pt x="6394" y="2257"/>
                  </a:lnTo>
                  <a:cubicBezTo>
                    <a:pt x="6490" y="2162"/>
                    <a:pt x="6501" y="2031"/>
                    <a:pt x="6478" y="1912"/>
                  </a:cubicBezTo>
                  <a:cubicBezTo>
                    <a:pt x="6454" y="1852"/>
                    <a:pt x="6418" y="1793"/>
                    <a:pt x="6370" y="1757"/>
                  </a:cubicBezTo>
                  <a:lnTo>
                    <a:pt x="7335" y="1102"/>
                  </a:lnTo>
                  <a:lnTo>
                    <a:pt x="7383" y="1067"/>
                  </a:lnTo>
                  <a:cubicBezTo>
                    <a:pt x="7430" y="1007"/>
                    <a:pt x="7406" y="924"/>
                    <a:pt x="7383" y="888"/>
                  </a:cubicBezTo>
                  <a:lnTo>
                    <a:pt x="7263" y="733"/>
                  </a:lnTo>
                  <a:lnTo>
                    <a:pt x="7466" y="709"/>
                  </a:lnTo>
                  <a:cubicBezTo>
                    <a:pt x="7481" y="705"/>
                    <a:pt x="7496" y="703"/>
                    <a:pt x="7510" y="703"/>
                  </a:cubicBezTo>
                  <a:cubicBezTo>
                    <a:pt x="7573" y="703"/>
                    <a:pt x="7625" y="744"/>
                    <a:pt x="7644" y="793"/>
                  </a:cubicBezTo>
                  <a:cubicBezTo>
                    <a:pt x="7680" y="852"/>
                    <a:pt x="7740" y="888"/>
                    <a:pt x="7799" y="888"/>
                  </a:cubicBezTo>
                  <a:cubicBezTo>
                    <a:pt x="7823" y="888"/>
                    <a:pt x="7859" y="864"/>
                    <a:pt x="7883" y="852"/>
                  </a:cubicBezTo>
                  <a:cubicBezTo>
                    <a:pt x="7942" y="817"/>
                    <a:pt x="7966" y="709"/>
                    <a:pt x="7918" y="650"/>
                  </a:cubicBezTo>
                  <a:cubicBezTo>
                    <a:pt x="7825" y="494"/>
                    <a:pt x="7668" y="393"/>
                    <a:pt x="7488" y="393"/>
                  </a:cubicBezTo>
                  <a:cubicBezTo>
                    <a:pt x="7461" y="393"/>
                    <a:pt x="7434" y="395"/>
                    <a:pt x="7406" y="400"/>
                  </a:cubicBezTo>
                  <a:lnTo>
                    <a:pt x="6609" y="483"/>
                  </a:lnTo>
                  <a:lnTo>
                    <a:pt x="6097" y="43"/>
                  </a:lnTo>
                  <a:cubicBezTo>
                    <a:pt x="6064" y="15"/>
                    <a:pt x="6021" y="1"/>
                    <a:pt x="59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4" name="Google Shape;18304;p64"/>
            <p:cNvSpPr/>
            <p:nvPr/>
          </p:nvSpPr>
          <p:spPr>
            <a:xfrm>
              <a:off x="7409741" y="3428370"/>
              <a:ext cx="22880" cy="27616"/>
            </a:xfrm>
            <a:custGeom>
              <a:rect b="b" l="l" r="r" t="t"/>
              <a:pathLst>
                <a:path extrusionOk="0" h="863" w="715">
                  <a:moveTo>
                    <a:pt x="177" y="1"/>
                  </a:moveTo>
                  <a:cubicBezTo>
                    <a:pt x="144" y="1"/>
                    <a:pt x="111" y="10"/>
                    <a:pt x="84" y="29"/>
                  </a:cubicBezTo>
                  <a:cubicBezTo>
                    <a:pt x="12" y="76"/>
                    <a:pt x="0" y="184"/>
                    <a:pt x="36" y="255"/>
                  </a:cubicBezTo>
                  <a:lnTo>
                    <a:pt x="393" y="791"/>
                  </a:lnTo>
                  <a:cubicBezTo>
                    <a:pt x="429" y="838"/>
                    <a:pt x="488" y="862"/>
                    <a:pt x="536" y="862"/>
                  </a:cubicBezTo>
                  <a:cubicBezTo>
                    <a:pt x="560" y="862"/>
                    <a:pt x="596" y="850"/>
                    <a:pt x="619" y="838"/>
                  </a:cubicBezTo>
                  <a:cubicBezTo>
                    <a:pt x="691" y="779"/>
                    <a:pt x="715" y="684"/>
                    <a:pt x="667" y="612"/>
                  </a:cubicBezTo>
                  <a:lnTo>
                    <a:pt x="310" y="76"/>
                  </a:lnTo>
                  <a:cubicBezTo>
                    <a:pt x="280" y="25"/>
                    <a:pt x="229"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05" name="Google Shape;18305;p64"/>
          <p:cNvGrpSpPr/>
          <p:nvPr/>
        </p:nvGrpSpPr>
        <p:grpSpPr>
          <a:xfrm>
            <a:off x="3288400" y="3428602"/>
            <a:ext cx="344832" cy="356544"/>
            <a:chOff x="3316269" y="3352402"/>
            <a:chExt cx="344832" cy="356544"/>
          </a:xfrm>
        </p:grpSpPr>
        <p:sp>
          <p:nvSpPr>
            <p:cNvPr id="18306" name="Google Shape;18306;p64"/>
            <p:cNvSpPr/>
            <p:nvPr/>
          </p:nvSpPr>
          <p:spPr>
            <a:xfrm>
              <a:off x="3546381" y="3557138"/>
              <a:ext cx="19840" cy="16576"/>
            </a:xfrm>
            <a:custGeom>
              <a:rect b="b" l="l" r="r" t="t"/>
              <a:pathLst>
                <a:path extrusionOk="0" h="518" w="620">
                  <a:moveTo>
                    <a:pt x="166" y="0"/>
                  </a:moveTo>
                  <a:cubicBezTo>
                    <a:pt x="115" y="0"/>
                    <a:pt x="65" y="22"/>
                    <a:pt x="37" y="65"/>
                  </a:cubicBezTo>
                  <a:cubicBezTo>
                    <a:pt x="1" y="148"/>
                    <a:pt x="13" y="243"/>
                    <a:pt x="84" y="291"/>
                  </a:cubicBezTo>
                  <a:lnTo>
                    <a:pt x="358" y="481"/>
                  </a:lnTo>
                  <a:cubicBezTo>
                    <a:pt x="382" y="505"/>
                    <a:pt x="418" y="517"/>
                    <a:pt x="441" y="517"/>
                  </a:cubicBezTo>
                  <a:cubicBezTo>
                    <a:pt x="489" y="517"/>
                    <a:pt x="549" y="481"/>
                    <a:pt x="572" y="446"/>
                  </a:cubicBezTo>
                  <a:cubicBezTo>
                    <a:pt x="620" y="362"/>
                    <a:pt x="596" y="267"/>
                    <a:pt x="537" y="220"/>
                  </a:cubicBezTo>
                  <a:lnTo>
                    <a:pt x="263" y="29"/>
                  </a:lnTo>
                  <a:cubicBezTo>
                    <a:pt x="234" y="10"/>
                    <a:pt x="200" y="0"/>
                    <a:pt x="1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7" name="Google Shape;18307;p64"/>
            <p:cNvSpPr/>
            <p:nvPr/>
          </p:nvSpPr>
          <p:spPr>
            <a:xfrm>
              <a:off x="3449997" y="3423730"/>
              <a:ext cx="14496" cy="18144"/>
            </a:xfrm>
            <a:custGeom>
              <a:rect b="b" l="l" r="r" t="t"/>
              <a:pathLst>
                <a:path extrusionOk="0" h="567" w="453">
                  <a:moveTo>
                    <a:pt x="180" y="1"/>
                  </a:moveTo>
                  <a:cubicBezTo>
                    <a:pt x="164" y="1"/>
                    <a:pt x="148" y="3"/>
                    <a:pt x="132" y="7"/>
                  </a:cubicBezTo>
                  <a:cubicBezTo>
                    <a:pt x="48" y="43"/>
                    <a:pt x="1" y="126"/>
                    <a:pt x="36" y="221"/>
                  </a:cubicBezTo>
                  <a:lnTo>
                    <a:pt x="108" y="459"/>
                  </a:lnTo>
                  <a:cubicBezTo>
                    <a:pt x="132" y="531"/>
                    <a:pt x="191" y="567"/>
                    <a:pt x="251" y="567"/>
                  </a:cubicBezTo>
                  <a:cubicBezTo>
                    <a:pt x="274" y="567"/>
                    <a:pt x="286" y="567"/>
                    <a:pt x="310" y="543"/>
                  </a:cubicBezTo>
                  <a:cubicBezTo>
                    <a:pt x="405" y="531"/>
                    <a:pt x="453" y="436"/>
                    <a:pt x="417" y="352"/>
                  </a:cubicBezTo>
                  <a:lnTo>
                    <a:pt x="346" y="114"/>
                  </a:lnTo>
                  <a:cubicBezTo>
                    <a:pt x="316" y="45"/>
                    <a:pt x="254"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8" name="Google Shape;18308;p64"/>
            <p:cNvSpPr/>
            <p:nvPr/>
          </p:nvSpPr>
          <p:spPr>
            <a:xfrm>
              <a:off x="3316269" y="3352402"/>
              <a:ext cx="344832" cy="356544"/>
            </a:xfrm>
            <a:custGeom>
              <a:rect b="b" l="l" r="r" t="t"/>
              <a:pathLst>
                <a:path extrusionOk="0" h="11142" w="10776">
                  <a:moveTo>
                    <a:pt x="2870" y="2819"/>
                  </a:moveTo>
                  <a:cubicBezTo>
                    <a:pt x="2941" y="2819"/>
                    <a:pt x="3013" y="2867"/>
                    <a:pt x="3048" y="2950"/>
                  </a:cubicBezTo>
                  <a:cubicBezTo>
                    <a:pt x="3084" y="2998"/>
                    <a:pt x="3060" y="3046"/>
                    <a:pt x="3048" y="3093"/>
                  </a:cubicBezTo>
                  <a:cubicBezTo>
                    <a:pt x="3025" y="3129"/>
                    <a:pt x="2989" y="3165"/>
                    <a:pt x="2941" y="3189"/>
                  </a:cubicBezTo>
                  <a:cubicBezTo>
                    <a:pt x="2925" y="3199"/>
                    <a:pt x="2904" y="3205"/>
                    <a:pt x="2882" y="3205"/>
                  </a:cubicBezTo>
                  <a:cubicBezTo>
                    <a:pt x="2854" y="3205"/>
                    <a:pt x="2825" y="3196"/>
                    <a:pt x="2798" y="3177"/>
                  </a:cubicBezTo>
                  <a:cubicBezTo>
                    <a:pt x="2751" y="3153"/>
                    <a:pt x="2727" y="3117"/>
                    <a:pt x="2691" y="3069"/>
                  </a:cubicBezTo>
                  <a:cubicBezTo>
                    <a:pt x="2656" y="2974"/>
                    <a:pt x="2703" y="2867"/>
                    <a:pt x="2810" y="2831"/>
                  </a:cubicBezTo>
                  <a:cubicBezTo>
                    <a:pt x="2822" y="2831"/>
                    <a:pt x="2858" y="2819"/>
                    <a:pt x="2870" y="2819"/>
                  </a:cubicBezTo>
                  <a:close/>
                  <a:moveTo>
                    <a:pt x="2310" y="3367"/>
                  </a:moveTo>
                  <a:cubicBezTo>
                    <a:pt x="2382" y="3367"/>
                    <a:pt x="2453" y="3415"/>
                    <a:pt x="2489" y="3498"/>
                  </a:cubicBezTo>
                  <a:cubicBezTo>
                    <a:pt x="2501" y="3546"/>
                    <a:pt x="2501" y="3605"/>
                    <a:pt x="2465" y="3653"/>
                  </a:cubicBezTo>
                  <a:cubicBezTo>
                    <a:pt x="2441" y="3701"/>
                    <a:pt x="2406" y="3724"/>
                    <a:pt x="2370" y="3760"/>
                  </a:cubicBezTo>
                  <a:cubicBezTo>
                    <a:pt x="2352" y="3764"/>
                    <a:pt x="2333" y="3767"/>
                    <a:pt x="2314" y="3767"/>
                  </a:cubicBezTo>
                  <a:cubicBezTo>
                    <a:pt x="2280" y="3767"/>
                    <a:pt x="2245" y="3759"/>
                    <a:pt x="2215" y="3736"/>
                  </a:cubicBezTo>
                  <a:cubicBezTo>
                    <a:pt x="2167" y="3712"/>
                    <a:pt x="2144" y="3677"/>
                    <a:pt x="2108" y="3641"/>
                  </a:cubicBezTo>
                  <a:cubicBezTo>
                    <a:pt x="2108" y="3593"/>
                    <a:pt x="2108" y="3534"/>
                    <a:pt x="2144" y="3486"/>
                  </a:cubicBezTo>
                  <a:cubicBezTo>
                    <a:pt x="2167" y="3450"/>
                    <a:pt x="2203" y="3415"/>
                    <a:pt x="2251" y="3379"/>
                  </a:cubicBezTo>
                  <a:cubicBezTo>
                    <a:pt x="2263" y="3379"/>
                    <a:pt x="2286" y="3367"/>
                    <a:pt x="2310" y="3367"/>
                  </a:cubicBezTo>
                  <a:close/>
                  <a:moveTo>
                    <a:pt x="3060" y="3546"/>
                  </a:moveTo>
                  <a:cubicBezTo>
                    <a:pt x="3096" y="3546"/>
                    <a:pt x="3120" y="3546"/>
                    <a:pt x="3156" y="3570"/>
                  </a:cubicBezTo>
                  <a:cubicBezTo>
                    <a:pt x="3191" y="3593"/>
                    <a:pt x="3227" y="3629"/>
                    <a:pt x="3263" y="3665"/>
                  </a:cubicBezTo>
                  <a:cubicBezTo>
                    <a:pt x="3275" y="3724"/>
                    <a:pt x="3263" y="3772"/>
                    <a:pt x="3239" y="3831"/>
                  </a:cubicBezTo>
                  <a:cubicBezTo>
                    <a:pt x="3215" y="3879"/>
                    <a:pt x="3179" y="3903"/>
                    <a:pt x="3144" y="3939"/>
                  </a:cubicBezTo>
                  <a:cubicBezTo>
                    <a:pt x="3124" y="3944"/>
                    <a:pt x="3102" y="3946"/>
                    <a:pt x="3080" y="3946"/>
                  </a:cubicBezTo>
                  <a:cubicBezTo>
                    <a:pt x="3049" y="3946"/>
                    <a:pt x="3017" y="3941"/>
                    <a:pt x="2989" y="3927"/>
                  </a:cubicBezTo>
                  <a:cubicBezTo>
                    <a:pt x="2941" y="3891"/>
                    <a:pt x="2917" y="3867"/>
                    <a:pt x="2882" y="3820"/>
                  </a:cubicBezTo>
                  <a:cubicBezTo>
                    <a:pt x="2870" y="3772"/>
                    <a:pt x="2870" y="3712"/>
                    <a:pt x="2894" y="3665"/>
                  </a:cubicBezTo>
                  <a:cubicBezTo>
                    <a:pt x="2929" y="3629"/>
                    <a:pt x="2953" y="3593"/>
                    <a:pt x="3001" y="3570"/>
                  </a:cubicBezTo>
                  <a:cubicBezTo>
                    <a:pt x="3025" y="3570"/>
                    <a:pt x="3048" y="3546"/>
                    <a:pt x="3060" y="3546"/>
                  </a:cubicBezTo>
                  <a:close/>
                  <a:moveTo>
                    <a:pt x="3584" y="3843"/>
                  </a:moveTo>
                  <a:lnTo>
                    <a:pt x="4191" y="4343"/>
                  </a:lnTo>
                  <a:lnTo>
                    <a:pt x="3501" y="4046"/>
                  </a:lnTo>
                  <a:cubicBezTo>
                    <a:pt x="3513" y="4022"/>
                    <a:pt x="3525" y="3998"/>
                    <a:pt x="3537" y="3962"/>
                  </a:cubicBezTo>
                  <a:cubicBezTo>
                    <a:pt x="3560" y="3939"/>
                    <a:pt x="3572" y="3891"/>
                    <a:pt x="3584" y="3843"/>
                  </a:cubicBezTo>
                  <a:close/>
                  <a:moveTo>
                    <a:pt x="9478" y="3974"/>
                  </a:moveTo>
                  <a:cubicBezTo>
                    <a:pt x="9835" y="4141"/>
                    <a:pt x="10145" y="4391"/>
                    <a:pt x="10418" y="4713"/>
                  </a:cubicBezTo>
                  <a:cubicBezTo>
                    <a:pt x="10228" y="4998"/>
                    <a:pt x="9966" y="5260"/>
                    <a:pt x="9704" y="5451"/>
                  </a:cubicBezTo>
                  <a:cubicBezTo>
                    <a:pt x="9597" y="5332"/>
                    <a:pt x="9478" y="5248"/>
                    <a:pt x="9347" y="5153"/>
                  </a:cubicBezTo>
                  <a:cubicBezTo>
                    <a:pt x="9228" y="5094"/>
                    <a:pt x="9097" y="5022"/>
                    <a:pt x="8918" y="4963"/>
                  </a:cubicBezTo>
                  <a:lnTo>
                    <a:pt x="9406" y="4939"/>
                  </a:lnTo>
                  <a:cubicBezTo>
                    <a:pt x="9490" y="4939"/>
                    <a:pt x="9573" y="4844"/>
                    <a:pt x="9549" y="4760"/>
                  </a:cubicBezTo>
                  <a:cubicBezTo>
                    <a:pt x="9549" y="4672"/>
                    <a:pt x="9478" y="4604"/>
                    <a:pt x="9391" y="4604"/>
                  </a:cubicBezTo>
                  <a:cubicBezTo>
                    <a:pt x="9385" y="4604"/>
                    <a:pt x="9378" y="4605"/>
                    <a:pt x="9371" y="4605"/>
                  </a:cubicBezTo>
                  <a:lnTo>
                    <a:pt x="8656" y="4665"/>
                  </a:lnTo>
                  <a:cubicBezTo>
                    <a:pt x="8871" y="4546"/>
                    <a:pt x="9061" y="4427"/>
                    <a:pt x="9192" y="4308"/>
                  </a:cubicBezTo>
                  <a:cubicBezTo>
                    <a:pt x="9299" y="4201"/>
                    <a:pt x="9394" y="4105"/>
                    <a:pt x="9478" y="3974"/>
                  </a:cubicBezTo>
                  <a:close/>
                  <a:moveTo>
                    <a:pt x="4245" y="304"/>
                  </a:moveTo>
                  <a:cubicBezTo>
                    <a:pt x="4475" y="304"/>
                    <a:pt x="4701" y="348"/>
                    <a:pt x="4906" y="438"/>
                  </a:cubicBezTo>
                  <a:cubicBezTo>
                    <a:pt x="5299" y="605"/>
                    <a:pt x="5561" y="903"/>
                    <a:pt x="5704" y="1260"/>
                  </a:cubicBezTo>
                  <a:cubicBezTo>
                    <a:pt x="5787" y="1522"/>
                    <a:pt x="5835" y="1867"/>
                    <a:pt x="5799" y="2284"/>
                  </a:cubicBezTo>
                  <a:cubicBezTo>
                    <a:pt x="5537" y="2819"/>
                    <a:pt x="5370" y="3367"/>
                    <a:pt x="5287" y="3665"/>
                  </a:cubicBezTo>
                  <a:cubicBezTo>
                    <a:pt x="5251" y="3760"/>
                    <a:pt x="5311" y="3843"/>
                    <a:pt x="5406" y="3879"/>
                  </a:cubicBezTo>
                  <a:cubicBezTo>
                    <a:pt x="5418" y="3883"/>
                    <a:pt x="5431" y="3884"/>
                    <a:pt x="5444" y="3884"/>
                  </a:cubicBezTo>
                  <a:cubicBezTo>
                    <a:pt x="5516" y="3884"/>
                    <a:pt x="5588" y="3831"/>
                    <a:pt x="5608" y="3760"/>
                  </a:cubicBezTo>
                  <a:cubicBezTo>
                    <a:pt x="5894" y="2748"/>
                    <a:pt x="6311" y="1926"/>
                    <a:pt x="6727" y="1534"/>
                  </a:cubicBezTo>
                  <a:cubicBezTo>
                    <a:pt x="6972" y="1309"/>
                    <a:pt x="7286" y="1190"/>
                    <a:pt x="7633" y="1190"/>
                  </a:cubicBezTo>
                  <a:cubicBezTo>
                    <a:pt x="7691" y="1190"/>
                    <a:pt x="7751" y="1193"/>
                    <a:pt x="7811" y="1200"/>
                  </a:cubicBezTo>
                  <a:cubicBezTo>
                    <a:pt x="8228" y="1236"/>
                    <a:pt x="8632" y="1450"/>
                    <a:pt x="8930" y="1772"/>
                  </a:cubicBezTo>
                  <a:cubicBezTo>
                    <a:pt x="9228" y="2105"/>
                    <a:pt x="9394" y="2522"/>
                    <a:pt x="9394" y="2939"/>
                  </a:cubicBezTo>
                  <a:cubicBezTo>
                    <a:pt x="9394" y="3355"/>
                    <a:pt x="9228" y="3724"/>
                    <a:pt x="8942" y="3974"/>
                  </a:cubicBezTo>
                  <a:cubicBezTo>
                    <a:pt x="8656" y="4236"/>
                    <a:pt x="8180" y="4474"/>
                    <a:pt x="7561" y="4653"/>
                  </a:cubicBezTo>
                  <a:lnTo>
                    <a:pt x="7549" y="4653"/>
                  </a:lnTo>
                  <a:cubicBezTo>
                    <a:pt x="7430" y="4641"/>
                    <a:pt x="7299" y="4635"/>
                    <a:pt x="7161" y="4635"/>
                  </a:cubicBezTo>
                  <a:cubicBezTo>
                    <a:pt x="7022" y="4635"/>
                    <a:pt x="6876" y="4641"/>
                    <a:pt x="6727" y="4653"/>
                  </a:cubicBezTo>
                  <a:cubicBezTo>
                    <a:pt x="6632" y="4653"/>
                    <a:pt x="6561" y="4724"/>
                    <a:pt x="6561" y="4808"/>
                  </a:cubicBezTo>
                  <a:cubicBezTo>
                    <a:pt x="6561" y="4903"/>
                    <a:pt x="6632" y="4974"/>
                    <a:pt x="6727" y="4974"/>
                  </a:cubicBezTo>
                  <a:cubicBezTo>
                    <a:pt x="6825" y="4971"/>
                    <a:pt x="6935" y="4968"/>
                    <a:pt x="7055" y="4968"/>
                  </a:cubicBezTo>
                  <a:cubicBezTo>
                    <a:pt x="7682" y="4968"/>
                    <a:pt x="8561" y="5039"/>
                    <a:pt x="9121" y="5379"/>
                  </a:cubicBezTo>
                  <a:cubicBezTo>
                    <a:pt x="9871" y="5856"/>
                    <a:pt x="10061" y="6844"/>
                    <a:pt x="9597" y="7630"/>
                  </a:cubicBezTo>
                  <a:cubicBezTo>
                    <a:pt x="9275" y="8174"/>
                    <a:pt x="8718" y="8485"/>
                    <a:pt x="8177" y="8485"/>
                  </a:cubicBezTo>
                  <a:cubicBezTo>
                    <a:pt x="7937" y="8485"/>
                    <a:pt x="7701" y="8424"/>
                    <a:pt x="7489" y="8296"/>
                  </a:cubicBezTo>
                  <a:cubicBezTo>
                    <a:pt x="6870" y="7939"/>
                    <a:pt x="6156" y="6975"/>
                    <a:pt x="5954" y="6487"/>
                  </a:cubicBezTo>
                  <a:cubicBezTo>
                    <a:pt x="5954" y="6463"/>
                    <a:pt x="5942" y="6463"/>
                    <a:pt x="5942" y="6451"/>
                  </a:cubicBezTo>
                  <a:cubicBezTo>
                    <a:pt x="5918" y="6356"/>
                    <a:pt x="5906" y="6284"/>
                    <a:pt x="5894" y="6213"/>
                  </a:cubicBezTo>
                  <a:cubicBezTo>
                    <a:pt x="5884" y="6132"/>
                    <a:pt x="5813" y="6077"/>
                    <a:pt x="5741" y="6077"/>
                  </a:cubicBezTo>
                  <a:cubicBezTo>
                    <a:pt x="5729" y="6077"/>
                    <a:pt x="5716" y="6078"/>
                    <a:pt x="5704" y="6082"/>
                  </a:cubicBezTo>
                  <a:cubicBezTo>
                    <a:pt x="5608" y="6094"/>
                    <a:pt x="5549" y="6189"/>
                    <a:pt x="5561" y="6272"/>
                  </a:cubicBezTo>
                  <a:cubicBezTo>
                    <a:pt x="5823" y="7463"/>
                    <a:pt x="5739" y="8475"/>
                    <a:pt x="5549" y="8951"/>
                  </a:cubicBezTo>
                  <a:cubicBezTo>
                    <a:pt x="5323" y="9499"/>
                    <a:pt x="4763" y="9844"/>
                    <a:pt x="4132" y="9844"/>
                  </a:cubicBezTo>
                  <a:cubicBezTo>
                    <a:pt x="3918" y="9844"/>
                    <a:pt x="3691" y="9797"/>
                    <a:pt x="3465" y="9713"/>
                  </a:cubicBezTo>
                  <a:cubicBezTo>
                    <a:pt x="2620" y="9368"/>
                    <a:pt x="2167" y="8487"/>
                    <a:pt x="2465" y="7737"/>
                  </a:cubicBezTo>
                  <a:cubicBezTo>
                    <a:pt x="2620" y="7356"/>
                    <a:pt x="2965" y="6927"/>
                    <a:pt x="3465" y="6463"/>
                  </a:cubicBezTo>
                  <a:cubicBezTo>
                    <a:pt x="3691" y="6379"/>
                    <a:pt x="3894" y="6272"/>
                    <a:pt x="4072" y="6165"/>
                  </a:cubicBezTo>
                  <a:cubicBezTo>
                    <a:pt x="4156" y="6129"/>
                    <a:pt x="4180" y="6034"/>
                    <a:pt x="4156" y="5951"/>
                  </a:cubicBezTo>
                  <a:cubicBezTo>
                    <a:pt x="4120" y="5888"/>
                    <a:pt x="4056" y="5859"/>
                    <a:pt x="3991" y="5859"/>
                  </a:cubicBezTo>
                  <a:cubicBezTo>
                    <a:pt x="3971" y="5859"/>
                    <a:pt x="3950" y="5862"/>
                    <a:pt x="3930" y="5867"/>
                  </a:cubicBezTo>
                  <a:cubicBezTo>
                    <a:pt x="3136" y="6291"/>
                    <a:pt x="2413" y="6517"/>
                    <a:pt x="1867" y="6517"/>
                  </a:cubicBezTo>
                  <a:cubicBezTo>
                    <a:pt x="1815" y="6517"/>
                    <a:pt x="1764" y="6515"/>
                    <a:pt x="1715" y="6510"/>
                  </a:cubicBezTo>
                  <a:cubicBezTo>
                    <a:pt x="1322" y="6475"/>
                    <a:pt x="965" y="6284"/>
                    <a:pt x="715" y="5963"/>
                  </a:cubicBezTo>
                  <a:cubicBezTo>
                    <a:pt x="465" y="5629"/>
                    <a:pt x="322" y="5201"/>
                    <a:pt x="370" y="4748"/>
                  </a:cubicBezTo>
                  <a:cubicBezTo>
                    <a:pt x="439" y="3885"/>
                    <a:pt x="1086" y="3222"/>
                    <a:pt x="1839" y="3222"/>
                  </a:cubicBezTo>
                  <a:cubicBezTo>
                    <a:pt x="1865" y="3222"/>
                    <a:pt x="1891" y="3223"/>
                    <a:pt x="1917" y="3224"/>
                  </a:cubicBezTo>
                  <a:cubicBezTo>
                    <a:pt x="1894" y="3248"/>
                    <a:pt x="1858" y="3296"/>
                    <a:pt x="1846" y="3343"/>
                  </a:cubicBezTo>
                  <a:cubicBezTo>
                    <a:pt x="1786" y="3462"/>
                    <a:pt x="1774" y="3605"/>
                    <a:pt x="1810" y="3736"/>
                  </a:cubicBezTo>
                  <a:cubicBezTo>
                    <a:pt x="1858" y="3879"/>
                    <a:pt x="1953" y="3974"/>
                    <a:pt x="2084" y="4034"/>
                  </a:cubicBezTo>
                  <a:cubicBezTo>
                    <a:pt x="2155" y="4070"/>
                    <a:pt x="2227" y="4093"/>
                    <a:pt x="2310" y="4093"/>
                  </a:cubicBezTo>
                  <a:cubicBezTo>
                    <a:pt x="2370" y="4093"/>
                    <a:pt x="2429" y="4082"/>
                    <a:pt x="2465" y="4070"/>
                  </a:cubicBezTo>
                  <a:cubicBezTo>
                    <a:pt x="2513" y="4058"/>
                    <a:pt x="2560" y="4022"/>
                    <a:pt x="2608" y="3998"/>
                  </a:cubicBezTo>
                  <a:cubicBezTo>
                    <a:pt x="2644" y="4082"/>
                    <a:pt x="2739" y="4153"/>
                    <a:pt x="2822" y="4201"/>
                  </a:cubicBezTo>
                  <a:cubicBezTo>
                    <a:pt x="2906" y="4236"/>
                    <a:pt x="2977" y="4260"/>
                    <a:pt x="3048" y="4260"/>
                  </a:cubicBezTo>
                  <a:cubicBezTo>
                    <a:pt x="3084" y="4260"/>
                    <a:pt x="3120" y="4260"/>
                    <a:pt x="3156" y="4248"/>
                  </a:cubicBezTo>
                  <a:lnTo>
                    <a:pt x="4692" y="4951"/>
                  </a:lnTo>
                  <a:lnTo>
                    <a:pt x="2406" y="4974"/>
                  </a:lnTo>
                  <a:cubicBezTo>
                    <a:pt x="2322" y="4974"/>
                    <a:pt x="2251" y="5046"/>
                    <a:pt x="2251" y="5141"/>
                  </a:cubicBezTo>
                  <a:cubicBezTo>
                    <a:pt x="2251" y="5225"/>
                    <a:pt x="2322" y="5308"/>
                    <a:pt x="2406" y="5308"/>
                  </a:cubicBezTo>
                  <a:lnTo>
                    <a:pt x="5049" y="5260"/>
                  </a:lnTo>
                  <a:lnTo>
                    <a:pt x="4275" y="7772"/>
                  </a:lnTo>
                  <a:lnTo>
                    <a:pt x="4275" y="7820"/>
                  </a:lnTo>
                  <a:cubicBezTo>
                    <a:pt x="4275" y="7892"/>
                    <a:pt x="4311" y="7951"/>
                    <a:pt x="4394" y="7963"/>
                  </a:cubicBezTo>
                  <a:lnTo>
                    <a:pt x="4430" y="7963"/>
                  </a:lnTo>
                  <a:cubicBezTo>
                    <a:pt x="4513" y="7963"/>
                    <a:pt x="4572" y="7927"/>
                    <a:pt x="4584" y="7844"/>
                  </a:cubicBezTo>
                  <a:lnTo>
                    <a:pt x="5358" y="5332"/>
                  </a:lnTo>
                  <a:lnTo>
                    <a:pt x="6668" y="6260"/>
                  </a:lnTo>
                  <a:cubicBezTo>
                    <a:pt x="6692" y="6272"/>
                    <a:pt x="6727" y="6284"/>
                    <a:pt x="6751" y="6284"/>
                  </a:cubicBezTo>
                  <a:cubicBezTo>
                    <a:pt x="6799" y="6284"/>
                    <a:pt x="6858" y="6260"/>
                    <a:pt x="6894" y="6213"/>
                  </a:cubicBezTo>
                  <a:cubicBezTo>
                    <a:pt x="6930" y="6141"/>
                    <a:pt x="6918" y="6034"/>
                    <a:pt x="6847" y="5987"/>
                  </a:cubicBezTo>
                  <a:lnTo>
                    <a:pt x="5537" y="5070"/>
                  </a:lnTo>
                  <a:lnTo>
                    <a:pt x="7644" y="3486"/>
                  </a:lnTo>
                  <a:cubicBezTo>
                    <a:pt x="7692" y="3462"/>
                    <a:pt x="7704" y="3415"/>
                    <a:pt x="7704" y="3355"/>
                  </a:cubicBezTo>
                  <a:cubicBezTo>
                    <a:pt x="7704" y="3331"/>
                    <a:pt x="7692" y="3284"/>
                    <a:pt x="7680" y="3248"/>
                  </a:cubicBezTo>
                  <a:cubicBezTo>
                    <a:pt x="7646" y="3208"/>
                    <a:pt x="7597" y="3186"/>
                    <a:pt x="7550" y="3186"/>
                  </a:cubicBezTo>
                  <a:cubicBezTo>
                    <a:pt x="7514" y="3186"/>
                    <a:pt x="7479" y="3199"/>
                    <a:pt x="7454" y="3224"/>
                  </a:cubicBezTo>
                  <a:lnTo>
                    <a:pt x="5346" y="4796"/>
                  </a:lnTo>
                  <a:lnTo>
                    <a:pt x="4775" y="3141"/>
                  </a:lnTo>
                  <a:cubicBezTo>
                    <a:pt x="4756" y="3077"/>
                    <a:pt x="4696" y="3034"/>
                    <a:pt x="4631" y="3034"/>
                  </a:cubicBezTo>
                  <a:cubicBezTo>
                    <a:pt x="4611" y="3034"/>
                    <a:pt x="4592" y="3037"/>
                    <a:pt x="4572" y="3046"/>
                  </a:cubicBezTo>
                  <a:cubicBezTo>
                    <a:pt x="4477" y="3069"/>
                    <a:pt x="4430" y="3165"/>
                    <a:pt x="4465" y="3248"/>
                  </a:cubicBezTo>
                  <a:lnTo>
                    <a:pt x="4882" y="4486"/>
                  </a:lnTo>
                  <a:lnTo>
                    <a:pt x="3298" y="3189"/>
                  </a:lnTo>
                  <a:cubicBezTo>
                    <a:pt x="3358" y="3069"/>
                    <a:pt x="3382" y="2927"/>
                    <a:pt x="3334" y="2784"/>
                  </a:cubicBezTo>
                  <a:cubicBezTo>
                    <a:pt x="3258" y="2575"/>
                    <a:pt x="3053" y="2434"/>
                    <a:pt x="2841" y="2434"/>
                  </a:cubicBezTo>
                  <a:cubicBezTo>
                    <a:pt x="2787" y="2434"/>
                    <a:pt x="2732" y="2443"/>
                    <a:pt x="2679" y="2462"/>
                  </a:cubicBezTo>
                  <a:cubicBezTo>
                    <a:pt x="2667" y="2462"/>
                    <a:pt x="2644" y="2474"/>
                    <a:pt x="2632" y="2474"/>
                  </a:cubicBezTo>
                  <a:cubicBezTo>
                    <a:pt x="2608" y="2415"/>
                    <a:pt x="2584" y="2367"/>
                    <a:pt x="2572" y="2331"/>
                  </a:cubicBezTo>
                  <a:cubicBezTo>
                    <a:pt x="2453" y="1950"/>
                    <a:pt x="2489" y="1557"/>
                    <a:pt x="2691" y="1200"/>
                  </a:cubicBezTo>
                  <a:cubicBezTo>
                    <a:pt x="2906" y="819"/>
                    <a:pt x="3239" y="545"/>
                    <a:pt x="3656" y="402"/>
                  </a:cubicBezTo>
                  <a:cubicBezTo>
                    <a:pt x="3848" y="337"/>
                    <a:pt x="4048" y="304"/>
                    <a:pt x="4245" y="304"/>
                  </a:cubicBezTo>
                  <a:close/>
                  <a:moveTo>
                    <a:pt x="6323" y="7677"/>
                  </a:moveTo>
                  <a:lnTo>
                    <a:pt x="6323" y="7677"/>
                  </a:lnTo>
                  <a:cubicBezTo>
                    <a:pt x="6620" y="8046"/>
                    <a:pt x="6978" y="8392"/>
                    <a:pt x="7311" y="8582"/>
                  </a:cubicBezTo>
                  <a:cubicBezTo>
                    <a:pt x="7501" y="8701"/>
                    <a:pt x="7704" y="8773"/>
                    <a:pt x="7930" y="8808"/>
                  </a:cubicBezTo>
                  <a:cubicBezTo>
                    <a:pt x="7930" y="9368"/>
                    <a:pt x="7704" y="9951"/>
                    <a:pt x="7263" y="10547"/>
                  </a:cubicBezTo>
                  <a:cubicBezTo>
                    <a:pt x="6454" y="10428"/>
                    <a:pt x="5787" y="9951"/>
                    <a:pt x="5442" y="9666"/>
                  </a:cubicBezTo>
                  <a:cubicBezTo>
                    <a:pt x="5608" y="9499"/>
                    <a:pt x="5739" y="9308"/>
                    <a:pt x="5846" y="9082"/>
                  </a:cubicBezTo>
                  <a:cubicBezTo>
                    <a:pt x="5965" y="8773"/>
                    <a:pt x="6037" y="8356"/>
                    <a:pt x="6037" y="7856"/>
                  </a:cubicBezTo>
                  <a:lnTo>
                    <a:pt x="6525" y="9308"/>
                  </a:lnTo>
                  <a:cubicBezTo>
                    <a:pt x="6561" y="9380"/>
                    <a:pt x="6620" y="9416"/>
                    <a:pt x="6680" y="9416"/>
                  </a:cubicBezTo>
                  <a:cubicBezTo>
                    <a:pt x="6692" y="9416"/>
                    <a:pt x="6716" y="9416"/>
                    <a:pt x="6739" y="9404"/>
                  </a:cubicBezTo>
                  <a:cubicBezTo>
                    <a:pt x="6823" y="9368"/>
                    <a:pt x="6870" y="9285"/>
                    <a:pt x="6847" y="9189"/>
                  </a:cubicBezTo>
                  <a:lnTo>
                    <a:pt x="6323" y="7677"/>
                  </a:lnTo>
                  <a:close/>
                  <a:moveTo>
                    <a:pt x="2096" y="8606"/>
                  </a:moveTo>
                  <a:cubicBezTo>
                    <a:pt x="2191" y="8987"/>
                    <a:pt x="2394" y="9332"/>
                    <a:pt x="2691" y="9618"/>
                  </a:cubicBezTo>
                  <a:lnTo>
                    <a:pt x="2572" y="9797"/>
                  </a:lnTo>
                  <a:cubicBezTo>
                    <a:pt x="2525" y="9880"/>
                    <a:pt x="2548" y="9975"/>
                    <a:pt x="2620" y="10023"/>
                  </a:cubicBezTo>
                  <a:cubicBezTo>
                    <a:pt x="2644" y="10035"/>
                    <a:pt x="2679" y="10058"/>
                    <a:pt x="2703" y="10058"/>
                  </a:cubicBezTo>
                  <a:cubicBezTo>
                    <a:pt x="2763" y="10058"/>
                    <a:pt x="2810" y="10023"/>
                    <a:pt x="2846" y="9975"/>
                  </a:cubicBezTo>
                  <a:lnTo>
                    <a:pt x="2941" y="9820"/>
                  </a:lnTo>
                  <a:cubicBezTo>
                    <a:pt x="3060" y="9892"/>
                    <a:pt x="3203" y="9963"/>
                    <a:pt x="3334" y="10023"/>
                  </a:cubicBezTo>
                  <a:cubicBezTo>
                    <a:pt x="3513" y="10094"/>
                    <a:pt x="3703" y="10142"/>
                    <a:pt x="3882" y="10154"/>
                  </a:cubicBezTo>
                  <a:cubicBezTo>
                    <a:pt x="3406" y="10570"/>
                    <a:pt x="2751" y="10832"/>
                    <a:pt x="2084" y="10856"/>
                  </a:cubicBezTo>
                  <a:cubicBezTo>
                    <a:pt x="1798" y="10118"/>
                    <a:pt x="1810" y="9308"/>
                    <a:pt x="2096" y="8606"/>
                  </a:cubicBezTo>
                  <a:close/>
                  <a:moveTo>
                    <a:pt x="4287" y="0"/>
                  </a:moveTo>
                  <a:cubicBezTo>
                    <a:pt x="4050" y="0"/>
                    <a:pt x="3812" y="39"/>
                    <a:pt x="3584" y="117"/>
                  </a:cubicBezTo>
                  <a:cubicBezTo>
                    <a:pt x="3096" y="272"/>
                    <a:pt x="2679" y="617"/>
                    <a:pt x="2441" y="1045"/>
                  </a:cubicBezTo>
                  <a:cubicBezTo>
                    <a:pt x="2191" y="1498"/>
                    <a:pt x="2144" y="1986"/>
                    <a:pt x="2286" y="2450"/>
                  </a:cubicBezTo>
                  <a:cubicBezTo>
                    <a:pt x="2322" y="2534"/>
                    <a:pt x="2370" y="2629"/>
                    <a:pt x="2406" y="2724"/>
                  </a:cubicBezTo>
                  <a:cubicBezTo>
                    <a:pt x="2406" y="2724"/>
                    <a:pt x="2406" y="2748"/>
                    <a:pt x="2394" y="2748"/>
                  </a:cubicBezTo>
                  <a:cubicBezTo>
                    <a:pt x="2358" y="2808"/>
                    <a:pt x="2346" y="2867"/>
                    <a:pt x="2346" y="2927"/>
                  </a:cubicBezTo>
                  <a:cubicBezTo>
                    <a:pt x="2227" y="2891"/>
                    <a:pt x="2108" y="2879"/>
                    <a:pt x="1989" y="2867"/>
                  </a:cubicBezTo>
                  <a:cubicBezTo>
                    <a:pt x="1949" y="2864"/>
                    <a:pt x="1909" y="2863"/>
                    <a:pt x="1869" y="2863"/>
                  </a:cubicBezTo>
                  <a:cubicBezTo>
                    <a:pt x="941" y="2863"/>
                    <a:pt x="128" y="3650"/>
                    <a:pt x="48" y="4701"/>
                  </a:cubicBezTo>
                  <a:cubicBezTo>
                    <a:pt x="0" y="5213"/>
                    <a:pt x="143" y="5725"/>
                    <a:pt x="465" y="6129"/>
                  </a:cubicBezTo>
                  <a:cubicBezTo>
                    <a:pt x="774" y="6522"/>
                    <a:pt x="1203" y="6760"/>
                    <a:pt x="1691" y="6808"/>
                  </a:cubicBezTo>
                  <a:lnTo>
                    <a:pt x="1858" y="6808"/>
                  </a:lnTo>
                  <a:cubicBezTo>
                    <a:pt x="2144" y="6808"/>
                    <a:pt x="2453" y="6749"/>
                    <a:pt x="2751" y="6677"/>
                  </a:cubicBezTo>
                  <a:lnTo>
                    <a:pt x="2751" y="6677"/>
                  </a:lnTo>
                  <a:cubicBezTo>
                    <a:pt x="2513" y="6939"/>
                    <a:pt x="2286" y="7260"/>
                    <a:pt x="2155" y="7570"/>
                  </a:cubicBezTo>
                  <a:cubicBezTo>
                    <a:pt x="2108" y="7677"/>
                    <a:pt x="2084" y="7796"/>
                    <a:pt x="2060" y="7892"/>
                  </a:cubicBezTo>
                  <a:cubicBezTo>
                    <a:pt x="1453" y="8820"/>
                    <a:pt x="1370" y="9999"/>
                    <a:pt x="1810" y="11035"/>
                  </a:cubicBezTo>
                  <a:cubicBezTo>
                    <a:pt x="1846" y="11094"/>
                    <a:pt x="1905" y="11142"/>
                    <a:pt x="1965" y="11142"/>
                  </a:cubicBezTo>
                  <a:cubicBezTo>
                    <a:pt x="2882" y="11130"/>
                    <a:pt x="3763" y="10749"/>
                    <a:pt x="4370" y="10118"/>
                  </a:cubicBezTo>
                  <a:cubicBezTo>
                    <a:pt x="4668" y="10082"/>
                    <a:pt x="4953" y="9975"/>
                    <a:pt x="5192" y="9832"/>
                  </a:cubicBezTo>
                  <a:cubicBezTo>
                    <a:pt x="5549" y="10142"/>
                    <a:pt x="6335" y="10725"/>
                    <a:pt x="7323" y="10844"/>
                  </a:cubicBezTo>
                  <a:lnTo>
                    <a:pt x="7335" y="10844"/>
                  </a:lnTo>
                  <a:cubicBezTo>
                    <a:pt x="7382" y="10844"/>
                    <a:pt x="7442" y="10809"/>
                    <a:pt x="7466" y="10785"/>
                  </a:cubicBezTo>
                  <a:cubicBezTo>
                    <a:pt x="7990" y="10118"/>
                    <a:pt x="8251" y="9439"/>
                    <a:pt x="8275" y="8773"/>
                  </a:cubicBezTo>
                  <a:cubicBezTo>
                    <a:pt x="8894" y="8749"/>
                    <a:pt x="9525" y="8368"/>
                    <a:pt x="9883" y="7761"/>
                  </a:cubicBezTo>
                  <a:cubicBezTo>
                    <a:pt x="10276" y="7082"/>
                    <a:pt x="10264" y="6272"/>
                    <a:pt x="9906" y="5689"/>
                  </a:cubicBezTo>
                  <a:cubicBezTo>
                    <a:pt x="10252" y="5439"/>
                    <a:pt x="10537" y="5117"/>
                    <a:pt x="10752" y="4724"/>
                  </a:cubicBezTo>
                  <a:cubicBezTo>
                    <a:pt x="10776" y="4701"/>
                    <a:pt x="10776" y="4617"/>
                    <a:pt x="10728" y="4582"/>
                  </a:cubicBezTo>
                  <a:cubicBezTo>
                    <a:pt x="10430" y="4189"/>
                    <a:pt x="10049" y="3891"/>
                    <a:pt x="9609" y="3689"/>
                  </a:cubicBezTo>
                  <a:cubicBezTo>
                    <a:pt x="9704" y="3474"/>
                    <a:pt x="9752" y="3248"/>
                    <a:pt x="9752" y="2998"/>
                  </a:cubicBezTo>
                  <a:cubicBezTo>
                    <a:pt x="9752" y="2498"/>
                    <a:pt x="9549" y="1998"/>
                    <a:pt x="9192" y="1617"/>
                  </a:cubicBezTo>
                  <a:cubicBezTo>
                    <a:pt x="8835" y="1224"/>
                    <a:pt x="8382" y="974"/>
                    <a:pt x="7870" y="926"/>
                  </a:cubicBezTo>
                  <a:cubicBezTo>
                    <a:pt x="7803" y="918"/>
                    <a:pt x="7736" y="914"/>
                    <a:pt x="7670" y="914"/>
                  </a:cubicBezTo>
                  <a:cubicBezTo>
                    <a:pt x="7244" y="914"/>
                    <a:pt x="6846" y="1075"/>
                    <a:pt x="6537" y="1343"/>
                  </a:cubicBezTo>
                  <a:cubicBezTo>
                    <a:pt x="6394" y="1462"/>
                    <a:pt x="6263" y="1617"/>
                    <a:pt x="6156" y="1772"/>
                  </a:cubicBezTo>
                  <a:cubicBezTo>
                    <a:pt x="6144" y="1557"/>
                    <a:pt x="6096" y="1367"/>
                    <a:pt x="6037" y="1176"/>
                  </a:cubicBezTo>
                  <a:cubicBezTo>
                    <a:pt x="5882" y="724"/>
                    <a:pt x="5537" y="367"/>
                    <a:pt x="5073" y="152"/>
                  </a:cubicBezTo>
                  <a:cubicBezTo>
                    <a:pt x="4825" y="51"/>
                    <a:pt x="4557"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09" name="Google Shape;18309;p64"/>
          <p:cNvGrpSpPr/>
          <p:nvPr/>
        </p:nvGrpSpPr>
        <p:grpSpPr>
          <a:xfrm>
            <a:off x="5481040" y="3447706"/>
            <a:ext cx="358560" cy="319552"/>
            <a:chOff x="5508909" y="3371506"/>
            <a:chExt cx="358560" cy="319552"/>
          </a:xfrm>
        </p:grpSpPr>
        <p:sp>
          <p:nvSpPr>
            <p:cNvPr id="18310" name="Google Shape;18310;p64"/>
            <p:cNvSpPr/>
            <p:nvPr/>
          </p:nvSpPr>
          <p:spPr>
            <a:xfrm>
              <a:off x="5545485" y="3384178"/>
              <a:ext cx="57184" cy="60736"/>
            </a:xfrm>
            <a:custGeom>
              <a:rect b="b" l="l" r="r" t="t"/>
              <a:pathLst>
                <a:path extrusionOk="0" h="1898" w="1787">
                  <a:moveTo>
                    <a:pt x="763" y="338"/>
                  </a:moveTo>
                  <a:cubicBezTo>
                    <a:pt x="942" y="338"/>
                    <a:pt x="1120" y="445"/>
                    <a:pt x="1239" y="636"/>
                  </a:cubicBezTo>
                  <a:cubicBezTo>
                    <a:pt x="1382" y="850"/>
                    <a:pt x="1465" y="1160"/>
                    <a:pt x="1394" y="1362"/>
                  </a:cubicBezTo>
                  <a:cubicBezTo>
                    <a:pt x="1382" y="1422"/>
                    <a:pt x="1358" y="1505"/>
                    <a:pt x="1299" y="1541"/>
                  </a:cubicBezTo>
                  <a:cubicBezTo>
                    <a:pt x="1263" y="1565"/>
                    <a:pt x="1215" y="1576"/>
                    <a:pt x="1180" y="1576"/>
                  </a:cubicBezTo>
                  <a:cubicBezTo>
                    <a:pt x="965" y="1576"/>
                    <a:pt x="644" y="1362"/>
                    <a:pt x="465" y="1100"/>
                  </a:cubicBezTo>
                  <a:cubicBezTo>
                    <a:pt x="370" y="945"/>
                    <a:pt x="322" y="791"/>
                    <a:pt x="358" y="648"/>
                  </a:cubicBezTo>
                  <a:cubicBezTo>
                    <a:pt x="394" y="552"/>
                    <a:pt x="441" y="457"/>
                    <a:pt x="537" y="398"/>
                  </a:cubicBezTo>
                  <a:cubicBezTo>
                    <a:pt x="608" y="350"/>
                    <a:pt x="691" y="338"/>
                    <a:pt x="763" y="338"/>
                  </a:cubicBezTo>
                  <a:close/>
                  <a:moveTo>
                    <a:pt x="780" y="0"/>
                  </a:moveTo>
                  <a:cubicBezTo>
                    <a:pt x="647" y="0"/>
                    <a:pt x="515" y="36"/>
                    <a:pt x="394" y="112"/>
                  </a:cubicBezTo>
                  <a:cubicBezTo>
                    <a:pt x="227" y="219"/>
                    <a:pt x="108" y="386"/>
                    <a:pt x="60" y="576"/>
                  </a:cubicBezTo>
                  <a:cubicBezTo>
                    <a:pt x="1" y="803"/>
                    <a:pt x="60" y="1053"/>
                    <a:pt x="191" y="1279"/>
                  </a:cubicBezTo>
                  <a:cubicBezTo>
                    <a:pt x="334" y="1481"/>
                    <a:pt x="537" y="1684"/>
                    <a:pt x="763" y="1779"/>
                  </a:cubicBezTo>
                  <a:cubicBezTo>
                    <a:pt x="906" y="1862"/>
                    <a:pt x="1061" y="1898"/>
                    <a:pt x="1180" y="1898"/>
                  </a:cubicBezTo>
                  <a:cubicBezTo>
                    <a:pt x="1287" y="1898"/>
                    <a:pt x="1382" y="1874"/>
                    <a:pt x="1465" y="1826"/>
                  </a:cubicBezTo>
                  <a:cubicBezTo>
                    <a:pt x="1596" y="1755"/>
                    <a:pt x="1668" y="1624"/>
                    <a:pt x="1715" y="1445"/>
                  </a:cubicBezTo>
                  <a:cubicBezTo>
                    <a:pt x="1787" y="1148"/>
                    <a:pt x="1715" y="755"/>
                    <a:pt x="1537" y="457"/>
                  </a:cubicBezTo>
                  <a:cubicBezTo>
                    <a:pt x="1350" y="165"/>
                    <a:pt x="1064" y="0"/>
                    <a:pt x="7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1" name="Google Shape;18311;p64"/>
            <p:cNvSpPr/>
            <p:nvPr/>
          </p:nvSpPr>
          <p:spPr>
            <a:xfrm>
              <a:off x="5508909" y="3429362"/>
              <a:ext cx="53760" cy="50624"/>
            </a:xfrm>
            <a:custGeom>
              <a:rect b="b" l="l" r="r" t="t"/>
              <a:pathLst>
                <a:path extrusionOk="0" h="1582" w="1680">
                  <a:moveTo>
                    <a:pt x="668" y="307"/>
                  </a:moveTo>
                  <a:cubicBezTo>
                    <a:pt x="775" y="307"/>
                    <a:pt x="906" y="355"/>
                    <a:pt x="1013" y="462"/>
                  </a:cubicBezTo>
                  <a:cubicBezTo>
                    <a:pt x="1215" y="641"/>
                    <a:pt x="1394" y="1045"/>
                    <a:pt x="1275" y="1176"/>
                  </a:cubicBezTo>
                  <a:cubicBezTo>
                    <a:pt x="1250" y="1217"/>
                    <a:pt x="1187" y="1236"/>
                    <a:pt x="1104" y="1236"/>
                  </a:cubicBezTo>
                  <a:cubicBezTo>
                    <a:pt x="1065" y="1236"/>
                    <a:pt x="1022" y="1232"/>
                    <a:pt x="977" y="1224"/>
                  </a:cubicBezTo>
                  <a:cubicBezTo>
                    <a:pt x="822" y="1188"/>
                    <a:pt x="656" y="1105"/>
                    <a:pt x="537" y="998"/>
                  </a:cubicBezTo>
                  <a:cubicBezTo>
                    <a:pt x="430" y="903"/>
                    <a:pt x="358" y="784"/>
                    <a:pt x="346" y="676"/>
                  </a:cubicBezTo>
                  <a:cubicBezTo>
                    <a:pt x="322" y="581"/>
                    <a:pt x="358" y="486"/>
                    <a:pt x="418" y="414"/>
                  </a:cubicBezTo>
                  <a:cubicBezTo>
                    <a:pt x="477" y="343"/>
                    <a:pt x="561" y="307"/>
                    <a:pt x="668" y="307"/>
                  </a:cubicBezTo>
                  <a:close/>
                  <a:moveTo>
                    <a:pt x="666" y="1"/>
                  </a:moveTo>
                  <a:cubicBezTo>
                    <a:pt x="480" y="1"/>
                    <a:pt x="305" y="75"/>
                    <a:pt x="180" y="224"/>
                  </a:cubicBezTo>
                  <a:cubicBezTo>
                    <a:pt x="60" y="367"/>
                    <a:pt x="1" y="545"/>
                    <a:pt x="25" y="748"/>
                  </a:cubicBezTo>
                  <a:cubicBezTo>
                    <a:pt x="60" y="938"/>
                    <a:pt x="168" y="1117"/>
                    <a:pt x="322" y="1260"/>
                  </a:cubicBezTo>
                  <a:cubicBezTo>
                    <a:pt x="489" y="1403"/>
                    <a:pt x="715" y="1522"/>
                    <a:pt x="918" y="1557"/>
                  </a:cubicBezTo>
                  <a:cubicBezTo>
                    <a:pt x="977" y="1581"/>
                    <a:pt x="1061" y="1581"/>
                    <a:pt x="1120" y="1581"/>
                  </a:cubicBezTo>
                  <a:cubicBezTo>
                    <a:pt x="1299" y="1581"/>
                    <a:pt x="1442" y="1522"/>
                    <a:pt x="1537" y="1415"/>
                  </a:cubicBezTo>
                  <a:cubicBezTo>
                    <a:pt x="1644" y="1236"/>
                    <a:pt x="1680" y="1022"/>
                    <a:pt x="1596" y="772"/>
                  </a:cubicBezTo>
                  <a:cubicBezTo>
                    <a:pt x="1513" y="569"/>
                    <a:pt x="1382" y="355"/>
                    <a:pt x="1215" y="224"/>
                  </a:cubicBezTo>
                  <a:cubicBezTo>
                    <a:pt x="1049" y="75"/>
                    <a:pt x="852" y="1"/>
                    <a:pt x="6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2" name="Google Shape;18312;p64"/>
            <p:cNvSpPr/>
            <p:nvPr/>
          </p:nvSpPr>
          <p:spPr>
            <a:xfrm>
              <a:off x="5606829" y="3371506"/>
              <a:ext cx="51104" cy="63520"/>
            </a:xfrm>
            <a:custGeom>
              <a:rect b="b" l="l" r="r" t="t"/>
              <a:pathLst>
                <a:path extrusionOk="0" h="1985" w="1597">
                  <a:moveTo>
                    <a:pt x="811" y="0"/>
                  </a:moveTo>
                  <a:cubicBezTo>
                    <a:pt x="519" y="0"/>
                    <a:pt x="257" y="172"/>
                    <a:pt x="108" y="448"/>
                  </a:cubicBezTo>
                  <a:cubicBezTo>
                    <a:pt x="60" y="532"/>
                    <a:pt x="96" y="627"/>
                    <a:pt x="179" y="675"/>
                  </a:cubicBezTo>
                  <a:cubicBezTo>
                    <a:pt x="205" y="689"/>
                    <a:pt x="231" y="696"/>
                    <a:pt x="257" y="696"/>
                  </a:cubicBezTo>
                  <a:cubicBezTo>
                    <a:pt x="317" y="696"/>
                    <a:pt x="373" y="661"/>
                    <a:pt x="406" y="603"/>
                  </a:cubicBezTo>
                  <a:cubicBezTo>
                    <a:pt x="503" y="430"/>
                    <a:pt x="659" y="326"/>
                    <a:pt x="829" y="326"/>
                  </a:cubicBezTo>
                  <a:cubicBezTo>
                    <a:pt x="847" y="326"/>
                    <a:pt x="864" y="327"/>
                    <a:pt x="882" y="329"/>
                  </a:cubicBezTo>
                  <a:cubicBezTo>
                    <a:pt x="989" y="353"/>
                    <a:pt x="1096" y="413"/>
                    <a:pt x="1156" y="496"/>
                  </a:cubicBezTo>
                  <a:cubicBezTo>
                    <a:pt x="1239" y="615"/>
                    <a:pt x="1263" y="782"/>
                    <a:pt x="1239" y="948"/>
                  </a:cubicBezTo>
                  <a:cubicBezTo>
                    <a:pt x="1181" y="1307"/>
                    <a:pt x="888" y="1676"/>
                    <a:pt x="675" y="1676"/>
                  </a:cubicBezTo>
                  <a:cubicBezTo>
                    <a:pt x="669" y="1676"/>
                    <a:pt x="662" y="1675"/>
                    <a:pt x="656" y="1675"/>
                  </a:cubicBezTo>
                  <a:cubicBezTo>
                    <a:pt x="513" y="1663"/>
                    <a:pt x="370" y="1401"/>
                    <a:pt x="334" y="1103"/>
                  </a:cubicBezTo>
                  <a:cubicBezTo>
                    <a:pt x="310" y="1020"/>
                    <a:pt x="239" y="960"/>
                    <a:pt x="156" y="960"/>
                  </a:cubicBezTo>
                  <a:cubicBezTo>
                    <a:pt x="60" y="972"/>
                    <a:pt x="1" y="1044"/>
                    <a:pt x="1" y="1139"/>
                  </a:cubicBezTo>
                  <a:cubicBezTo>
                    <a:pt x="48" y="1520"/>
                    <a:pt x="251" y="1937"/>
                    <a:pt x="608" y="1984"/>
                  </a:cubicBezTo>
                  <a:lnTo>
                    <a:pt x="691" y="1984"/>
                  </a:lnTo>
                  <a:cubicBezTo>
                    <a:pt x="882" y="1984"/>
                    <a:pt x="1072" y="1877"/>
                    <a:pt x="1251" y="1675"/>
                  </a:cubicBezTo>
                  <a:cubicBezTo>
                    <a:pt x="1418" y="1484"/>
                    <a:pt x="1537" y="1222"/>
                    <a:pt x="1561" y="984"/>
                  </a:cubicBezTo>
                  <a:cubicBezTo>
                    <a:pt x="1596" y="734"/>
                    <a:pt x="1537" y="484"/>
                    <a:pt x="1406" y="306"/>
                  </a:cubicBezTo>
                  <a:cubicBezTo>
                    <a:pt x="1287" y="139"/>
                    <a:pt x="1108" y="32"/>
                    <a:pt x="918" y="8"/>
                  </a:cubicBezTo>
                  <a:cubicBezTo>
                    <a:pt x="882" y="3"/>
                    <a:pt x="846" y="0"/>
                    <a:pt x="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3" name="Google Shape;18313;p64"/>
            <p:cNvSpPr/>
            <p:nvPr/>
          </p:nvSpPr>
          <p:spPr>
            <a:xfrm>
              <a:off x="5659789" y="3396786"/>
              <a:ext cx="48032" cy="55392"/>
            </a:xfrm>
            <a:custGeom>
              <a:rect b="b" l="l" r="r" t="t"/>
              <a:pathLst>
                <a:path extrusionOk="0" h="1731" w="1501">
                  <a:moveTo>
                    <a:pt x="834" y="313"/>
                  </a:moveTo>
                  <a:cubicBezTo>
                    <a:pt x="882" y="313"/>
                    <a:pt x="929" y="337"/>
                    <a:pt x="965" y="349"/>
                  </a:cubicBezTo>
                  <a:cubicBezTo>
                    <a:pt x="1060" y="385"/>
                    <a:pt x="1120" y="468"/>
                    <a:pt x="1144" y="551"/>
                  </a:cubicBezTo>
                  <a:cubicBezTo>
                    <a:pt x="1168" y="670"/>
                    <a:pt x="1144" y="813"/>
                    <a:pt x="1084" y="932"/>
                  </a:cubicBezTo>
                  <a:cubicBezTo>
                    <a:pt x="981" y="1149"/>
                    <a:pt x="718" y="1392"/>
                    <a:pt x="549" y="1392"/>
                  </a:cubicBezTo>
                  <a:cubicBezTo>
                    <a:pt x="522" y="1392"/>
                    <a:pt x="498" y="1386"/>
                    <a:pt x="477" y="1373"/>
                  </a:cubicBezTo>
                  <a:cubicBezTo>
                    <a:pt x="310" y="1301"/>
                    <a:pt x="334" y="873"/>
                    <a:pt x="453" y="611"/>
                  </a:cubicBezTo>
                  <a:cubicBezTo>
                    <a:pt x="513" y="492"/>
                    <a:pt x="596" y="385"/>
                    <a:pt x="703" y="349"/>
                  </a:cubicBezTo>
                  <a:cubicBezTo>
                    <a:pt x="751" y="337"/>
                    <a:pt x="787" y="313"/>
                    <a:pt x="834" y="313"/>
                  </a:cubicBezTo>
                  <a:close/>
                  <a:moveTo>
                    <a:pt x="828" y="1"/>
                  </a:moveTo>
                  <a:cubicBezTo>
                    <a:pt x="733" y="1"/>
                    <a:pt x="638" y="22"/>
                    <a:pt x="548" y="63"/>
                  </a:cubicBezTo>
                  <a:cubicBezTo>
                    <a:pt x="370" y="135"/>
                    <a:pt x="227" y="289"/>
                    <a:pt x="132" y="480"/>
                  </a:cubicBezTo>
                  <a:cubicBezTo>
                    <a:pt x="48" y="670"/>
                    <a:pt x="1" y="909"/>
                    <a:pt x="13" y="1135"/>
                  </a:cubicBezTo>
                  <a:cubicBezTo>
                    <a:pt x="37" y="1397"/>
                    <a:pt x="156" y="1599"/>
                    <a:pt x="334" y="1682"/>
                  </a:cubicBezTo>
                  <a:cubicBezTo>
                    <a:pt x="394" y="1718"/>
                    <a:pt x="465" y="1730"/>
                    <a:pt x="537" y="1730"/>
                  </a:cubicBezTo>
                  <a:cubicBezTo>
                    <a:pt x="882" y="1730"/>
                    <a:pt x="1239" y="1385"/>
                    <a:pt x="1382" y="1075"/>
                  </a:cubicBezTo>
                  <a:cubicBezTo>
                    <a:pt x="1477" y="885"/>
                    <a:pt x="1501" y="670"/>
                    <a:pt x="1441" y="480"/>
                  </a:cubicBezTo>
                  <a:cubicBezTo>
                    <a:pt x="1406" y="289"/>
                    <a:pt x="1263" y="135"/>
                    <a:pt x="1108" y="63"/>
                  </a:cubicBezTo>
                  <a:cubicBezTo>
                    <a:pt x="1019" y="22"/>
                    <a:pt x="924" y="1"/>
                    <a:pt x="8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4" name="Google Shape;18314;p64"/>
            <p:cNvSpPr/>
            <p:nvPr/>
          </p:nvSpPr>
          <p:spPr>
            <a:xfrm>
              <a:off x="5556941" y="3444402"/>
              <a:ext cx="131840" cy="93856"/>
            </a:xfrm>
            <a:custGeom>
              <a:rect b="b" l="l" r="r" t="t"/>
              <a:pathLst>
                <a:path extrusionOk="0" h="2933" w="4120">
                  <a:moveTo>
                    <a:pt x="2169" y="1"/>
                  </a:moveTo>
                  <a:cubicBezTo>
                    <a:pt x="2019" y="1"/>
                    <a:pt x="1871" y="17"/>
                    <a:pt x="1727" y="52"/>
                  </a:cubicBezTo>
                  <a:cubicBezTo>
                    <a:pt x="1203" y="159"/>
                    <a:pt x="750" y="433"/>
                    <a:pt x="429" y="849"/>
                  </a:cubicBezTo>
                  <a:cubicBezTo>
                    <a:pt x="119" y="1254"/>
                    <a:pt x="0" y="1730"/>
                    <a:pt x="72" y="2147"/>
                  </a:cubicBezTo>
                  <a:cubicBezTo>
                    <a:pt x="167" y="2564"/>
                    <a:pt x="429" y="2838"/>
                    <a:pt x="893" y="2909"/>
                  </a:cubicBezTo>
                  <a:cubicBezTo>
                    <a:pt x="1012" y="2921"/>
                    <a:pt x="1131" y="2933"/>
                    <a:pt x="1286" y="2933"/>
                  </a:cubicBezTo>
                  <a:cubicBezTo>
                    <a:pt x="1560" y="2933"/>
                    <a:pt x="1893" y="2897"/>
                    <a:pt x="2298" y="2814"/>
                  </a:cubicBezTo>
                  <a:cubicBezTo>
                    <a:pt x="2905" y="2695"/>
                    <a:pt x="3334" y="2552"/>
                    <a:pt x="3620" y="2361"/>
                  </a:cubicBezTo>
                  <a:cubicBezTo>
                    <a:pt x="3965" y="2135"/>
                    <a:pt x="4120" y="1790"/>
                    <a:pt x="4036" y="1361"/>
                  </a:cubicBezTo>
                  <a:cubicBezTo>
                    <a:pt x="3965" y="1016"/>
                    <a:pt x="3739" y="695"/>
                    <a:pt x="3405" y="433"/>
                  </a:cubicBezTo>
                  <a:cubicBezTo>
                    <a:pt x="3377" y="409"/>
                    <a:pt x="3344" y="399"/>
                    <a:pt x="3312" y="399"/>
                  </a:cubicBezTo>
                  <a:cubicBezTo>
                    <a:pt x="3261" y="399"/>
                    <a:pt x="3213" y="425"/>
                    <a:pt x="3191" y="468"/>
                  </a:cubicBezTo>
                  <a:cubicBezTo>
                    <a:pt x="3120" y="540"/>
                    <a:pt x="3143" y="647"/>
                    <a:pt x="3215" y="695"/>
                  </a:cubicBezTo>
                  <a:cubicBezTo>
                    <a:pt x="3489" y="885"/>
                    <a:pt x="3667" y="1135"/>
                    <a:pt x="3727" y="1397"/>
                  </a:cubicBezTo>
                  <a:cubicBezTo>
                    <a:pt x="3786" y="1683"/>
                    <a:pt x="3679" y="1909"/>
                    <a:pt x="3405" y="2088"/>
                  </a:cubicBezTo>
                  <a:cubicBezTo>
                    <a:pt x="3155" y="2254"/>
                    <a:pt x="2774" y="2385"/>
                    <a:pt x="2203" y="2504"/>
                  </a:cubicBezTo>
                  <a:cubicBezTo>
                    <a:pt x="1798" y="2576"/>
                    <a:pt x="1488" y="2623"/>
                    <a:pt x="1250" y="2623"/>
                  </a:cubicBezTo>
                  <a:cubicBezTo>
                    <a:pt x="595" y="2623"/>
                    <a:pt x="429" y="2373"/>
                    <a:pt x="369" y="2088"/>
                  </a:cubicBezTo>
                  <a:cubicBezTo>
                    <a:pt x="238" y="1433"/>
                    <a:pt x="810" y="564"/>
                    <a:pt x="1774" y="373"/>
                  </a:cubicBezTo>
                  <a:cubicBezTo>
                    <a:pt x="1898" y="348"/>
                    <a:pt x="2024" y="336"/>
                    <a:pt x="2151" y="336"/>
                  </a:cubicBezTo>
                  <a:cubicBezTo>
                    <a:pt x="2328" y="336"/>
                    <a:pt x="2505" y="360"/>
                    <a:pt x="2679" y="409"/>
                  </a:cubicBezTo>
                  <a:cubicBezTo>
                    <a:pt x="2694" y="412"/>
                    <a:pt x="2708" y="414"/>
                    <a:pt x="2722" y="414"/>
                  </a:cubicBezTo>
                  <a:cubicBezTo>
                    <a:pt x="2799" y="414"/>
                    <a:pt x="2863" y="362"/>
                    <a:pt x="2893" y="302"/>
                  </a:cubicBezTo>
                  <a:cubicBezTo>
                    <a:pt x="2917" y="206"/>
                    <a:pt x="2858" y="123"/>
                    <a:pt x="2786" y="87"/>
                  </a:cubicBezTo>
                  <a:cubicBezTo>
                    <a:pt x="2585" y="32"/>
                    <a:pt x="2376" y="1"/>
                    <a:pt x="2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5" name="Google Shape;18315;p64"/>
            <p:cNvSpPr/>
            <p:nvPr/>
          </p:nvSpPr>
          <p:spPr>
            <a:xfrm>
              <a:off x="5730285" y="3518386"/>
              <a:ext cx="50336" cy="64832"/>
            </a:xfrm>
            <a:custGeom>
              <a:rect b="b" l="l" r="r" t="t"/>
              <a:pathLst>
                <a:path extrusionOk="0" h="2026" w="1573">
                  <a:moveTo>
                    <a:pt x="786" y="311"/>
                  </a:moveTo>
                  <a:cubicBezTo>
                    <a:pt x="1060" y="323"/>
                    <a:pt x="1239" y="585"/>
                    <a:pt x="1239" y="907"/>
                  </a:cubicBezTo>
                  <a:cubicBezTo>
                    <a:pt x="1239" y="1157"/>
                    <a:pt x="1120" y="1454"/>
                    <a:pt x="953" y="1597"/>
                  </a:cubicBezTo>
                  <a:cubicBezTo>
                    <a:pt x="905" y="1633"/>
                    <a:pt x="834" y="1681"/>
                    <a:pt x="762" y="1681"/>
                  </a:cubicBezTo>
                  <a:cubicBezTo>
                    <a:pt x="548" y="1669"/>
                    <a:pt x="310" y="1240"/>
                    <a:pt x="322" y="847"/>
                  </a:cubicBezTo>
                  <a:cubicBezTo>
                    <a:pt x="322" y="669"/>
                    <a:pt x="381" y="526"/>
                    <a:pt x="489" y="419"/>
                  </a:cubicBezTo>
                  <a:cubicBezTo>
                    <a:pt x="560" y="347"/>
                    <a:pt x="667" y="311"/>
                    <a:pt x="774" y="311"/>
                  </a:cubicBezTo>
                  <a:close/>
                  <a:moveTo>
                    <a:pt x="766" y="1"/>
                  </a:moveTo>
                  <a:cubicBezTo>
                    <a:pt x="580" y="1"/>
                    <a:pt x="407" y="71"/>
                    <a:pt x="274" y="192"/>
                  </a:cubicBezTo>
                  <a:cubicBezTo>
                    <a:pt x="108" y="359"/>
                    <a:pt x="0" y="585"/>
                    <a:pt x="0" y="847"/>
                  </a:cubicBezTo>
                  <a:cubicBezTo>
                    <a:pt x="0" y="1085"/>
                    <a:pt x="60" y="1371"/>
                    <a:pt x="179" y="1597"/>
                  </a:cubicBezTo>
                  <a:cubicBezTo>
                    <a:pt x="334" y="1859"/>
                    <a:pt x="524" y="2014"/>
                    <a:pt x="751" y="2026"/>
                  </a:cubicBezTo>
                  <a:lnTo>
                    <a:pt x="774" y="2026"/>
                  </a:lnTo>
                  <a:cubicBezTo>
                    <a:pt x="905" y="2026"/>
                    <a:pt x="1060" y="1966"/>
                    <a:pt x="1179" y="1847"/>
                  </a:cubicBezTo>
                  <a:cubicBezTo>
                    <a:pt x="1405" y="1633"/>
                    <a:pt x="1560" y="1264"/>
                    <a:pt x="1560" y="919"/>
                  </a:cubicBezTo>
                  <a:cubicBezTo>
                    <a:pt x="1572" y="419"/>
                    <a:pt x="1251" y="14"/>
                    <a:pt x="810" y="2"/>
                  </a:cubicBezTo>
                  <a:cubicBezTo>
                    <a:pt x="795" y="1"/>
                    <a:pt x="781" y="1"/>
                    <a:pt x="7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6" name="Google Shape;18316;p64"/>
            <p:cNvSpPr/>
            <p:nvPr/>
          </p:nvSpPr>
          <p:spPr>
            <a:xfrm>
              <a:off x="5674669" y="3533234"/>
              <a:ext cx="49920" cy="56480"/>
            </a:xfrm>
            <a:custGeom>
              <a:rect b="b" l="l" r="r" t="t"/>
              <a:pathLst>
                <a:path extrusionOk="0" h="1765" w="1560">
                  <a:moveTo>
                    <a:pt x="726" y="324"/>
                  </a:moveTo>
                  <a:cubicBezTo>
                    <a:pt x="786" y="324"/>
                    <a:pt x="857" y="336"/>
                    <a:pt x="917" y="383"/>
                  </a:cubicBezTo>
                  <a:cubicBezTo>
                    <a:pt x="1012" y="443"/>
                    <a:pt x="1084" y="562"/>
                    <a:pt x="1119" y="693"/>
                  </a:cubicBezTo>
                  <a:cubicBezTo>
                    <a:pt x="1203" y="967"/>
                    <a:pt x="1131" y="1395"/>
                    <a:pt x="953" y="1443"/>
                  </a:cubicBezTo>
                  <a:cubicBezTo>
                    <a:pt x="945" y="1444"/>
                    <a:pt x="938" y="1445"/>
                    <a:pt x="930" y="1445"/>
                  </a:cubicBezTo>
                  <a:cubicBezTo>
                    <a:pt x="860" y="1445"/>
                    <a:pt x="764" y="1397"/>
                    <a:pt x="679" y="1312"/>
                  </a:cubicBezTo>
                  <a:cubicBezTo>
                    <a:pt x="560" y="1193"/>
                    <a:pt x="476" y="1026"/>
                    <a:pt x="429" y="871"/>
                  </a:cubicBezTo>
                  <a:cubicBezTo>
                    <a:pt x="357" y="621"/>
                    <a:pt x="464" y="383"/>
                    <a:pt x="655" y="336"/>
                  </a:cubicBezTo>
                  <a:cubicBezTo>
                    <a:pt x="679" y="336"/>
                    <a:pt x="715" y="324"/>
                    <a:pt x="726" y="324"/>
                  </a:cubicBezTo>
                  <a:close/>
                  <a:moveTo>
                    <a:pt x="740" y="0"/>
                  </a:moveTo>
                  <a:cubicBezTo>
                    <a:pt x="686" y="0"/>
                    <a:pt x="633" y="8"/>
                    <a:pt x="584" y="26"/>
                  </a:cubicBezTo>
                  <a:cubicBezTo>
                    <a:pt x="203" y="133"/>
                    <a:pt x="0" y="538"/>
                    <a:pt x="119" y="967"/>
                  </a:cubicBezTo>
                  <a:cubicBezTo>
                    <a:pt x="179" y="1169"/>
                    <a:pt x="298" y="1383"/>
                    <a:pt x="464" y="1550"/>
                  </a:cubicBezTo>
                  <a:cubicBezTo>
                    <a:pt x="607" y="1693"/>
                    <a:pt x="774" y="1764"/>
                    <a:pt x="941" y="1764"/>
                  </a:cubicBezTo>
                  <a:cubicBezTo>
                    <a:pt x="976" y="1764"/>
                    <a:pt x="1012" y="1764"/>
                    <a:pt x="1060" y="1752"/>
                  </a:cubicBezTo>
                  <a:cubicBezTo>
                    <a:pt x="1453" y="1645"/>
                    <a:pt x="1560" y="1014"/>
                    <a:pt x="1441" y="609"/>
                  </a:cubicBezTo>
                  <a:cubicBezTo>
                    <a:pt x="1381" y="395"/>
                    <a:pt x="1262" y="216"/>
                    <a:pt x="1119" y="121"/>
                  </a:cubicBezTo>
                  <a:cubicBezTo>
                    <a:pt x="1002" y="46"/>
                    <a:pt x="867" y="0"/>
                    <a:pt x="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7" name="Google Shape;18317;p64"/>
            <p:cNvSpPr/>
            <p:nvPr/>
          </p:nvSpPr>
          <p:spPr>
            <a:xfrm>
              <a:off x="5777133" y="3542162"/>
              <a:ext cx="60608" cy="57440"/>
            </a:xfrm>
            <a:custGeom>
              <a:rect b="b" l="l" r="r" t="t"/>
              <a:pathLst>
                <a:path extrusionOk="0" h="1795" w="1894">
                  <a:moveTo>
                    <a:pt x="1132" y="0"/>
                  </a:moveTo>
                  <a:cubicBezTo>
                    <a:pt x="996" y="0"/>
                    <a:pt x="856" y="35"/>
                    <a:pt x="727" y="104"/>
                  </a:cubicBezTo>
                  <a:cubicBezTo>
                    <a:pt x="656" y="152"/>
                    <a:pt x="620" y="259"/>
                    <a:pt x="668" y="330"/>
                  </a:cubicBezTo>
                  <a:cubicBezTo>
                    <a:pt x="692" y="379"/>
                    <a:pt x="750" y="412"/>
                    <a:pt x="811" y="412"/>
                  </a:cubicBezTo>
                  <a:cubicBezTo>
                    <a:pt x="839" y="412"/>
                    <a:pt x="868" y="405"/>
                    <a:pt x="894" y="390"/>
                  </a:cubicBezTo>
                  <a:cubicBezTo>
                    <a:pt x="980" y="342"/>
                    <a:pt x="1068" y="318"/>
                    <a:pt x="1151" y="318"/>
                  </a:cubicBezTo>
                  <a:cubicBezTo>
                    <a:pt x="1252" y="318"/>
                    <a:pt x="1346" y="354"/>
                    <a:pt x="1418" y="426"/>
                  </a:cubicBezTo>
                  <a:cubicBezTo>
                    <a:pt x="1513" y="509"/>
                    <a:pt x="1561" y="616"/>
                    <a:pt x="1561" y="711"/>
                  </a:cubicBezTo>
                  <a:cubicBezTo>
                    <a:pt x="1561" y="866"/>
                    <a:pt x="1501" y="1009"/>
                    <a:pt x="1382" y="1140"/>
                  </a:cubicBezTo>
                  <a:cubicBezTo>
                    <a:pt x="1191" y="1348"/>
                    <a:pt x="886" y="1487"/>
                    <a:pt x="675" y="1487"/>
                  </a:cubicBezTo>
                  <a:cubicBezTo>
                    <a:pt x="597" y="1487"/>
                    <a:pt x="531" y="1468"/>
                    <a:pt x="489" y="1426"/>
                  </a:cubicBezTo>
                  <a:cubicBezTo>
                    <a:pt x="370" y="1319"/>
                    <a:pt x="394" y="1057"/>
                    <a:pt x="525" y="771"/>
                  </a:cubicBezTo>
                  <a:cubicBezTo>
                    <a:pt x="572" y="699"/>
                    <a:pt x="549" y="592"/>
                    <a:pt x="453" y="545"/>
                  </a:cubicBezTo>
                  <a:cubicBezTo>
                    <a:pt x="433" y="534"/>
                    <a:pt x="409" y="529"/>
                    <a:pt x="384" y="529"/>
                  </a:cubicBezTo>
                  <a:cubicBezTo>
                    <a:pt x="325" y="529"/>
                    <a:pt x="261" y="561"/>
                    <a:pt x="227" y="628"/>
                  </a:cubicBezTo>
                  <a:cubicBezTo>
                    <a:pt x="49" y="961"/>
                    <a:pt x="1" y="1426"/>
                    <a:pt x="263" y="1664"/>
                  </a:cubicBezTo>
                  <a:cubicBezTo>
                    <a:pt x="370" y="1759"/>
                    <a:pt x="501" y="1795"/>
                    <a:pt x="668" y="1795"/>
                  </a:cubicBezTo>
                  <a:cubicBezTo>
                    <a:pt x="751" y="1795"/>
                    <a:pt x="858" y="1783"/>
                    <a:pt x="965" y="1759"/>
                  </a:cubicBezTo>
                  <a:cubicBezTo>
                    <a:pt x="1203" y="1676"/>
                    <a:pt x="1442" y="1533"/>
                    <a:pt x="1620" y="1354"/>
                  </a:cubicBezTo>
                  <a:cubicBezTo>
                    <a:pt x="1811" y="1176"/>
                    <a:pt x="1894" y="938"/>
                    <a:pt x="1882" y="711"/>
                  </a:cubicBezTo>
                  <a:cubicBezTo>
                    <a:pt x="1870" y="521"/>
                    <a:pt x="1799" y="330"/>
                    <a:pt x="1644" y="199"/>
                  </a:cubicBezTo>
                  <a:cubicBezTo>
                    <a:pt x="1505" y="67"/>
                    <a:pt x="1322"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8" name="Google Shape;18318;p64"/>
            <p:cNvSpPr/>
            <p:nvPr/>
          </p:nvSpPr>
          <p:spPr>
            <a:xfrm>
              <a:off x="5811437" y="3593426"/>
              <a:ext cx="56032" cy="47328"/>
            </a:xfrm>
            <a:custGeom>
              <a:rect b="b" l="l" r="r" t="t"/>
              <a:pathLst>
                <a:path extrusionOk="0" h="1479" w="1751">
                  <a:moveTo>
                    <a:pt x="1079" y="312"/>
                  </a:moveTo>
                  <a:cubicBezTo>
                    <a:pt x="1202" y="312"/>
                    <a:pt x="1308" y="364"/>
                    <a:pt x="1370" y="467"/>
                  </a:cubicBezTo>
                  <a:cubicBezTo>
                    <a:pt x="1394" y="574"/>
                    <a:pt x="1405" y="657"/>
                    <a:pt x="1382" y="752"/>
                  </a:cubicBezTo>
                  <a:cubicBezTo>
                    <a:pt x="1346" y="860"/>
                    <a:pt x="1263" y="955"/>
                    <a:pt x="1143" y="1014"/>
                  </a:cubicBezTo>
                  <a:cubicBezTo>
                    <a:pt x="1013" y="1098"/>
                    <a:pt x="834" y="1157"/>
                    <a:pt x="667" y="1157"/>
                  </a:cubicBezTo>
                  <a:cubicBezTo>
                    <a:pt x="524" y="1157"/>
                    <a:pt x="417" y="1122"/>
                    <a:pt x="381" y="1050"/>
                  </a:cubicBezTo>
                  <a:cubicBezTo>
                    <a:pt x="346" y="991"/>
                    <a:pt x="370" y="871"/>
                    <a:pt x="441" y="752"/>
                  </a:cubicBezTo>
                  <a:cubicBezTo>
                    <a:pt x="512" y="610"/>
                    <a:pt x="655" y="467"/>
                    <a:pt x="786" y="395"/>
                  </a:cubicBezTo>
                  <a:cubicBezTo>
                    <a:pt x="887" y="340"/>
                    <a:pt x="988" y="312"/>
                    <a:pt x="1079" y="312"/>
                  </a:cubicBezTo>
                  <a:close/>
                  <a:moveTo>
                    <a:pt x="1052" y="0"/>
                  </a:moveTo>
                  <a:cubicBezTo>
                    <a:pt x="906" y="0"/>
                    <a:pt x="752" y="40"/>
                    <a:pt x="608" y="121"/>
                  </a:cubicBezTo>
                  <a:cubicBezTo>
                    <a:pt x="429" y="229"/>
                    <a:pt x="251" y="407"/>
                    <a:pt x="143" y="598"/>
                  </a:cubicBezTo>
                  <a:cubicBezTo>
                    <a:pt x="12" y="836"/>
                    <a:pt x="0" y="1062"/>
                    <a:pt x="96" y="1229"/>
                  </a:cubicBezTo>
                  <a:cubicBezTo>
                    <a:pt x="203" y="1395"/>
                    <a:pt x="393" y="1479"/>
                    <a:pt x="667" y="1479"/>
                  </a:cubicBezTo>
                  <a:cubicBezTo>
                    <a:pt x="893" y="1479"/>
                    <a:pt x="1120" y="1419"/>
                    <a:pt x="1310" y="1300"/>
                  </a:cubicBezTo>
                  <a:cubicBezTo>
                    <a:pt x="1501" y="1193"/>
                    <a:pt x="1632" y="1038"/>
                    <a:pt x="1691" y="860"/>
                  </a:cubicBezTo>
                  <a:cubicBezTo>
                    <a:pt x="1751" y="681"/>
                    <a:pt x="1739" y="479"/>
                    <a:pt x="1632" y="324"/>
                  </a:cubicBezTo>
                  <a:cubicBezTo>
                    <a:pt x="1513" y="109"/>
                    <a:pt x="1293" y="0"/>
                    <a:pt x="10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9" name="Google Shape;18319;p64"/>
            <p:cNvSpPr/>
            <p:nvPr/>
          </p:nvSpPr>
          <p:spPr>
            <a:xfrm>
              <a:off x="5679981" y="3591218"/>
              <a:ext cx="130720" cy="99840"/>
            </a:xfrm>
            <a:custGeom>
              <a:rect b="b" l="l" r="r" t="t"/>
              <a:pathLst>
                <a:path extrusionOk="0" h="3120" w="4085">
                  <a:moveTo>
                    <a:pt x="1842" y="0"/>
                  </a:moveTo>
                  <a:cubicBezTo>
                    <a:pt x="1616" y="0"/>
                    <a:pt x="1390" y="35"/>
                    <a:pt x="1168" y="107"/>
                  </a:cubicBezTo>
                  <a:cubicBezTo>
                    <a:pt x="691" y="274"/>
                    <a:pt x="322" y="583"/>
                    <a:pt x="156" y="976"/>
                  </a:cubicBezTo>
                  <a:cubicBezTo>
                    <a:pt x="1" y="1381"/>
                    <a:pt x="84" y="1738"/>
                    <a:pt x="418" y="2072"/>
                  </a:cubicBezTo>
                  <a:cubicBezTo>
                    <a:pt x="668" y="2310"/>
                    <a:pt x="1037" y="2524"/>
                    <a:pt x="1632" y="2762"/>
                  </a:cubicBezTo>
                  <a:cubicBezTo>
                    <a:pt x="2215" y="3012"/>
                    <a:pt x="2644" y="3107"/>
                    <a:pt x="2989" y="3119"/>
                  </a:cubicBezTo>
                  <a:cubicBezTo>
                    <a:pt x="3442" y="3119"/>
                    <a:pt x="3763" y="2917"/>
                    <a:pt x="3930" y="2524"/>
                  </a:cubicBezTo>
                  <a:cubicBezTo>
                    <a:pt x="4085" y="2214"/>
                    <a:pt x="4085" y="1833"/>
                    <a:pt x="3942" y="1429"/>
                  </a:cubicBezTo>
                  <a:cubicBezTo>
                    <a:pt x="3912" y="1360"/>
                    <a:pt x="3850" y="1315"/>
                    <a:pt x="3776" y="1315"/>
                  </a:cubicBezTo>
                  <a:cubicBezTo>
                    <a:pt x="3760" y="1315"/>
                    <a:pt x="3744" y="1317"/>
                    <a:pt x="3727" y="1321"/>
                  </a:cubicBezTo>
                  <a:cubicBezTo>
                    <a:pt x="3644" y="1357"/>
                    <a:pt x="3597" y="1441"/>
                    <a:pt x="3632" y="1536"/>
                  </a:cubicBezTo>
                  <a:cubicBezTo>
                    <a:pt x="3739" y="1845"/>
                    <a:pt x="3739" y="2155"/>
                    <a:pt x="3644" y="2417"/>
                  </a:cubicBezTo>
                  <a:cubicBezTo>
                    <a:pt x="3553" y="2621"/>
                    <a:pt x="3403" y="2804"/>
                    <a:pt x="3005" y="2804"/>
                  </a:cubicBezTo>
                  <a:cubicBezTo>
                    <a:pt x="2730" y="2804"/>
                    <a:pt x="2337" y="2717"/>
                    <a:pt x="1763" y="2488"/>
                  </a:cubicBezTo>
                  <a:cubicBezTo>
                    <a:pt x="1227" y="2262"/>
                    <a:pt x="870" y="2072"/>
                    <a:pt x="668" y="1845"/>
                  </a:cubicBezTo>
                  <a:cubicBezTo>
                    <a:pt x="429" y="1619"/>
                    <a:pt x="370" y="1381"/>
                    <a:pt x="489" y="1119"/>
                  </a:cubicBezTo>
                  <a:cubicBezTo>
                    <a:pt x="608" y="810"/>
                    <a:pt x="906" y="548"/>
                    <a:pt x="1299" y="417"/>
                  </a:cubicBezTo>
                  <a:cubicBezTo>
                    <a:pt x="1483" y="353"/>
                    <a:pt x="1677" y="323"/>
                    <a:pt x="1872" y="323"/>
                  </a:cubicBezTo>
                  <a:cubicBezTo>
                    <a:pt x="2117" y="323"/>
                    <a:pt x="2364" y="371"/>
                    <a:pt x="2596" y="464"/>
                  </a:cubicBezTo>
                  <a:cubicBezTo>
                    <a:pt x="2882" y="583"/>
                    <a:pt x="3132" y="762"/>
                    <a:pt x="3335" y="1000"/>
                  </a:cubicBezTo>
                  <a:cubicBezTo>
                    <a:pt x="3366" y="1037"/>
                    <a:pt x="3407" y="1055"/>
                    <a:pt x="3447" y="1055"/>
                  </a:cubicBezTo>
                  <a:cubicBezTo>
                    <a:pt x="3484" y="1055"/>
                    <a:pt x="3520" y="1040"/>
                    <a:pt x="3549" y="1012"/>
                  </a:cubicBezTo>
                  <a:cubicBezTo>
                    <a:pt x="3632" y="952"/>
                    <a:pt x="3632" y="845"/>
                    <a:pt x="3561" y="786"/>
                  </a:cubicBezTo>
                  <a:cubicBezTo>
                    <a:pt x="3346" y="512"/>
                    <a:pt x="3049" y="298"/>
                    <a:pt x="2704" y="167"/>
                  </a:cubicBezTo>
                  <a:cubicBezTo>
                    <a:pt x="2427" y="59"/>
                    <a:pt x="2136" y="0"/>
                    <a:pt x="18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320" name="Google Shape;18320;p64"/>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Nature Icons</a:t>
            </a:r>
            <a:endParaRPr/>
          </a:p>
        </p:txBody>
      </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8324" name="Shape 18324"/>
        <p:cNvGrpSpPr/>
        <p:nvPr/>
      </p:nvGrpSpPr>
      <p:grpSpPr>
        <a:xfrm>
          <a:off x="0" y="0"/>
          <a:ext cx="0" cy="0"/>
          <a:chOff x="0" y="0"/>
          <a:chExt cx="0" cy="0"/>
        </a:xfrm>
      </p:grpSpPr>
      <p:sp>
        <p:nvSpPr>
          <p:cNvPr id="18325" name="Google Shape;18325;p65"/>
          <p:cNvSpPr/>
          <p:nvPr/>
        </p:nvSpPr>
        <p:spPr>
          <a:xfrm>
            <a:off x="2576745" y="3893161"/>
            <a:ext cx="345674" cy="346056"/>
          </a:xfrm>
          <a:custGeom>
            <a:rect b="b" l="l" r="r" t="t"/>
            <a:pathLst>
              <a:path extrusionOk="0" h="10872" w="1086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326" name="Google Shape;18326;p65"/>
          <p:cNvGrpSpPr/>
          <p:nvPr/>
        </p:nvGrpSpPr>
        <p:grpSpPr>
          <a:xfrm>
            <a:off x="3026217" y="3893352"/>
            <a:ext cx="346056" cy="345674"/>
            <a:chOff x="3303268" y="3817349"/>
            <a:chExt cx="346056" cy="345674"/>
          </a:xfrm>
        </p:grpSpPr>
        <p:sp>
          <p:nvSpPr>
            <p:cNvPr id="18327" name="Google Shape;18327;p65"/>
            <p:cNvSpPr/>
            <p:nvPr/>
          </p:nvSpPr>
          <p:spPr>
            <a:xfrm>
              <a:off x="3303268" y="3817349"/>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8" name="Google Shape;18328;p65"/>
            <p:cNvSpPr/>
            <p:nvPr/>
          </p:nvSpPr>
          <p:spPr>
            <a:xfrm>
              <a:off x="3368074" y="3882537"/>
              <a:ext cx="215298" cy="215298"/>
            </a:xfrm>
            <a:custGeom>
              <a:rect b="b" l="l" r="r" t="t"/>
              <a:pathLst>
                <a:path extrusionOk="0" h="6764" w="6764">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9" name="Google Shape;18329;p65"/>
            <p:cNvSpPr/>
            <p:nvPr/>
          </p:nvSpPr>
          <p:spPr>
            <a:xfrm>
              <a:off x="3418143" y="3933656"/>
              <a:ext cx="114811" cy="112742"/>
            </a:xfrm>
            <a:custGeom>
              <a:rect b="b" l="l" r="r" t="t"/>
              <a:pathLst>
                <a:path extrusionOk="0" h="3542" w="3607">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0" name="Google Shape;18330;p65"/>
            <p:cNvSpPr/>
            <p:nvPr/>
          </p:nvSpPr>
          <p:spPr>
            <a:xfrm>
              <a:off x="3519298" y="3910197"/>
              <a:ext cx="29570" cy="29220"/>
            </a:xfrm>
            <a:custGeom>
              <a:rect b="b" l="l" r="r" t="t"/>
              <a:pathLst>
                <a:path extrusionOk="0" h="918" w="929">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31" name="Google Shape;18331;p65"/>
          <p:cNvGrpSpPr/>
          <p:nvPr/>
        </p:nvGrpSpPr>
        <p:grpSpPr>
          <a:xfrm>
            <a:off x="3475306" y="3893352"/>
            <a:ext cx="346056" cy="345674"/>
            <a:chOff x="3752358" y="3817349"/>
            <a:chExt cx="346056" cy="345674"/>
          </a:xfrm>
        </p:grpSpPr>
        <p:sp>
          <p:nvSpPr>
            <p:cNvPr id="18332" name="Google Shape;18332;p65"/>
            <p:cNvSpPr/>
            <p:nvPr/>
          </p:nvSpPr>
          <p:spPr>
            <a:xfrm>
              <a:off x="3752358" y="3817349"/>
              <a:ext cx="346056" cy="345674"/>
            </a:xfrm>
            <a:custGeom>
              <a:rect b="b" l="l" r="r" t="t"/>
              <a:pathLst>
                <a:path extrusionOk="0" h="10860" w="10872">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3" name="Google Shape;18333;p65"/>
            <p:cNvSpPr/>
            <p:nvPr/>
          </p:nvSpPr>
          <p:spPr>
            <a:xfrm>
              <a:off x="3831933" y="3955682"/>
              <a:ext cx="47809" cy="120540"/>
            </a:xfrm>
            <a:custGeom>
              <a:rect b="b" l="l" r="r" t="t"/>
              <a:pathLst>
                <a:path extrusionOk="0" h="3787" w="1502">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4" name="Google Shape;18334;p65"/>
            <p:cNvSpPr/>
            <p:nvPr/>
          </p:nvSpPr>
          <p:spPr>
            <a:xfrm>
              <a:off x="3824739" y="3890112"/>
              <a:ext cx="55002" cy="55002"/>
            </a:xfrm>
            <a:custGeom>
              <a:rect b="b" l="l" r="r" t="t"/>
              <a:pathLst>
                <a:path extrusionOk="0" h="1728" w="1728">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5" name="Google Shape;18335;p65"/>
            <p:cNvSpPr/>
            <p:nvPr/>
          </p:nvSpPr>
          <p:spPr>
            <a:xfrm>
              <a:off x="3904696" y="3955682"/>
              <a:ext cx="128148" cy="120540"/>
            </a:xfrm>
            <a:custGeom>
              <a:rect b="b" l="l" r="r" t="t"/>
              <a:pathLst>
                <a:path extrusionOk="0" h="3787" w="4026">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36" name="Google Shape;18336;p65"/>
          <p:cNvGrpSpPr/>
          <p:nvPr/>
        </p:nvGrpSpPr>
        <p:grpSpPr>
          <a:xfrm>
            <a:off x="4822956" y="3893352"/>
            <a:ext cx="346024" cy="345674"/>
            <a:chOff x="5100008" y="3817349"/>
            <a:chExt cx="346024" cy="345674"/>
          </a:xfrm>
        </p:grpSpPr>
        <p:sp>
          <p:nvSpPr>
            <p:cNvPr id="18337" name="Google Shape;18337;p65"/>
            <p:cNvSpPr/>
            <p:nvPr/>
          </p:nvSpPr>
          <p:spPr>
            <a:xfrm>
              <a:off x="5100008" y="3817349"/>
              <a:ext cx="346024" cy="345674"/>
            </a:xfrm>
            <a:custGeom>
              <a:rect b="b" l="l" r="r" t="t"/>
              <a:pathLst>
                <a:path extrusionOk="0" h="10860" w="10871">
                  <a:moveTo>
                    <a:pt x="5441" y="334"/>
                  </a:moveTo>
                  <a:cubicBezTo>
                    <a:pt x="8251" y="334"/>
                    <a:pt x="10525" y="2608"/>
                    <a:pt x="10525" y="5430"/>
                  </a:cubicBezTo>
                  <a:cubicBezTo>
                    <a:pt x="10525" y="8240"/>
                    <a:pt x="8251" y="10514"/>
                    <a:pt x="5441" y="10514"/>
                  </a:cubicBezTo>
                  <a:cubicBezTo>
                    <a:pt x="2620" y="10514"/>
                    <a:pt x="346" y="8240"/>
                    <a:pt x="346" y="5430"/>
                  </a:cubicBezTo>
                  <a:cubicBezTo>
                    <a:pt x="346" y="2608"/>
                    <a:pt x="2620" y="334"/>
                    <a:pt x="5441" y="334"/>
                  </a:cubicBezTo>
                  <a:close/>
                  <a:moveTo>
                    <a:pt x="5441" y="1"/>
                  </a:moveTo>
                  <a:cubicBezTo>
                    <a:pt x="3989" y="1"/>
                    <a:pt x="2620" y="560"/>
                    <a:pt x="1596" y="1584"/>
                  </a:cubicBezTo>
                  <a:cubicBezTo>
                    <a:pt x="572" y="2620"/>
                    <a:pt x="0" y="3989"/>
                    <a:pt x="0" y="5430"/>
                  </a:cubicBezTo>
                  <a:cubicBezTo>
                    <a:pt x="0" y="6871"/>
                    <a:pt x="572" y="8240"/>
                    <a:pt x="1596" y="9264"/>
                  </a:cubicBezTo>
                  <a:cubicBezTo>
                    <a:pt x="2620" y="10300"/>
                    <a:pt x="3989" y="10859"/>
                    <a:pt x="5441"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8" name="Google Shape;18338;p65"/>
            <p:cNvSpPr/>
            <p:nvPr/>
          </p:nvSpPr>
          <p:spPr>
            <a:xfrm>
              <a:off x="5150777" y="3867767"/>
              <a:ext cx="244486" cy="243690"/>
            </a:xfrm>
            <a:custGeom>
              <a:rect b="b" l="l" r="r" t="t"/>
              <a:pathLst>
                <a:path extrusionOk="0" h="7656" w="7681">
                  <a:moveTo>
                    <a:pt x="3823" y="0"/>
                  </a:moveTo>
                  <a:cubicBezTo>
                    <a:pt x="1715" y="0"/>
                    <a:pt x="1" y="1715"/>
                    <a:pt x="1" y="3834"/>
                  </a:cubicBezTo>
                  <a:cubicBezTo>
                    <a:pt x="1" y="4429"/>
                    <a:pt x="132" y="5001"/>
                    <a:pt x="406" y="5537"/>
                  </a:cubicBezTo>
                  <a:lnTo>
                    <a:pt x="13" y="6513"/>
                  </a:lnTo>
                  <a:cubicBezTo>
                    <a:pt x="1" y="6537"/>
                    <a:pt x="1" y="6584"/>
                    <a:pt x="1" y="6632"/>
                  </a:cubicBezTo>
                  <a:cubicBezTo>
                    <a:pt x="13" y="6703"/>
                    <a:pt x="96" y="6751"/>
                    <a:pt x="167" y="6751"/>
                  </a:cubicBezTo>
                  <a:lnTo>
                    <a:pt x="1346" y="6751"/>
                  </a:lnTo>
                  <a:cubicBezTo>
                    <a:pt x="2037" y="7346"/>
                    <a:pt x="2918" y="7656"/>
                    <a:pt x="3823" y="7656"/>
                  </a:cubicBezTo>
                  <a:cubicBezTo>
                    <a:pt x="5942" y="7656"/>
                    <a:pt x="7656" y="5941"/>
                    <a:pt x="7656" y="3834"/>
                  </a:cubicBezTo>
                  <a:cubicBezTo>
                    <a:pt x="7680" y="2382"/>
                    <a:pt x="6847" y="1108"/>
                    <a:pt x="5644" y="465"/>
                  </a:cubicBezTo>
                  <a:cubicBezTo>
                    <a:pt x="5616" y="450"/>
                    <a:pt x="5586" y="444"/>
                    <a:pt x="5558" y="444"/>
                  </a:cubicBezTo>
                  <a:cubicBezTo>
                    <a:pt x="5470" y="444"/>
                    <a:pt x="5394" y="511"/>
                    <a:pt x="5394" y="619"/>
                  </a:cubicBezTo>
                  <a:cubicBezTo>
                    <a:pt x="5394" y="679"/>
                    <a:pt x="5418" y="727"/>
                    <a:pt x="5478" y="762"/>
                  </a:cubicBezTo>
                  <a:cubicBezTo>
                    <a:pt x="6585" y="1358"/>
                    <a:pt x="7323" y="2501"/>
                    <a:pt x="7323" y="3846"/>
                  </a:cubicBezTo>
                  <a:cubicBezTo>
                    <a:pt x="7323" y="5763"/>
                    <a:pt x="5763" y="7323"/>
                    <a:pt x="3846" y="7323"/>
                  </a:cubicBezTo>
                  <a:cubicBezTo>
                    <a:pt x="2989" y="7323"/>
                    <a:pt x="2168" y="7013"/>
                    <a:pt x="1537" y="6453"/>
                  </a:cubicBezTo>
                  <a:cubicBezTo>
                    <a:pt x="1501" y="6418"/>
                    <a:pt x="1465" y="6406"/>
                    <a:pt x="1418" y="6406"/>
                  </a:cubicBezTo>
                  <a:lnTo>
                    <a:pt x="429" y="6406"/>
                  </a:lnTo>
                  <a:lnTo>
                    <a:pt x="763" y="5596"/>
                  </a:lnTo>
                  <a:cubicBezTo>
                    <a:pt x="775" y="5560"/>
                    <a:pt x="775" y="5501"/>
                    <a:pt x="763" y="5453"/>
                  </a:cubicBezTo>
                  <a:cubicBezTo>
                    <a:pt x="489" y="4965"/>
                    <a:pt x="358" y="4394"/>
                    <a:pt x="358" y="3834"/>
                  </a:cubicBezTo>
                  <a:cubicBezTo>
                    <a:pt x="358" y="1905"/>
                    <a:pt x="1918" y="346"/>
                    <a:pt x="3846" y="346"/>
                  </a:cubicBezTo>
                  <a:cubicBezTo>
                    <a:pt x="4144" y="346"/>
                    <a:pt x="4418" y="381"/>
                    <a:pt x="4692" y="453"/>
                  </a:cubicBezTo>
                  <a:cubicBezTo>
                    <a:pt x="4704" y="455"/>
                    <a:pt x="4717" y="457"/>
                    <a:pt x="4729" y="457"/>
                  </a:cubicBezTo>
                  <a:cubicBezTo>
                    <a:pt x="4820" y="457"/>
                    <a:pt x="4894" y="381"/>
                    <a:pt x="4894" y="286"/>
                  </a:cubicBezTo>
                  <a:cubicBezTo>
                    <a:pt x="4894" y="215"/>
                    <a:pt x="4835" y="143"/>
                    <a:pt x="4763" y="119"/>
                  </a:cubicBezTo>
                  <a:cubicBezTo>
                    <a:pt x="4466" y="48"/>
                    <a:pt x="4156" y="0"/>
                    <a:pt x="3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9" name="Google Shape;18339;p65"/>
            <p:cNvSpPr/>
            <p:nvPr/>
          </p:nvSpPr>
          <p:spPr>
            <a:xfrm>
              <a:off x="5201960" y="3941167"/>
              <a:ext cx="135691" cy="91097"/>
            </a:xfrm>
            <a:custGeom>
              <a:rect b="b" l="l" r="r" t="t"/>
              <a:pathLst>
                <a:path extrusionOk="0" h="2862" w="4263">
                  <a:moveTo>
                    <a:pt x="4077" y="0"/>
                  </a:moveTo>
                  <a:cubicBezTo>
                    <a:pt x="4039" y="0"/>
                    <a:pt x="4000" y="12"/>
                    <a:pt x="3965" y="40"/>
                  </a:cubicBezTo>
                  <a:lnTo>
                    <a:pt x="2869" y="909"/>
                  </a:lnTo>
                  <a:lnTo>
                    <a:pt x="881" y="909"/>
                  </a:lnTo>
                  <a:cubicBezTo>
                    <a:pt x="810" y="909"/>
                    <a:pt x="750" y="957"/>
                    <a:pt x="714" y="1016"/>
                  </a:cubicBezTo>
                  <a:lnTo>
                    <a:pt x="36" y="2623"/>
                  </a:lnTo>
                  <a:cubicBezTo>
                    <a:pt x="0" y="2695"/>
                    <a:pt x="12" y="2778"/>
                    <a:pt x="72" y="2814"/>
                  </a:cubicBezTo>
                  <a:cubicBezTo>
                    <a:pt x="107" y="2850"/>
                    <a:pt x="155" y="2862"/>
                    <a:pt x="191" y="2862"/>
                  </a:cubicBezTo>
                  <a:cubicBezTo>
                    <a:pt x="226" y="2862"/>
                    <a:pt x="250" y="2850"/>
                    <a:pt x="286" y="2826"/>
                  </a:cubicBezTo>
                  <a:lnTo>
                    <a:pt x="1381" y="2171"/>
                  </a:lnTo>
                  <a:lnTo>
                    <a:pt x="1857" y="2171"/>
                  </a:lnTo>
                  <a:cubicBezTo>
                    <a:pt x="1953" y="2171"/>
                    <a:pt x="2036" y="2100"/>
                    <a:pt x="2036" y="1992"/>
                  </a:cubicBezTo>
                  <a:cubicBezTo>
                    <a:pt x="2036" y="1909"/>
                    <a:pt x="1965" y="1814"/>
                    <a:pt x="1857" y="1814"/>
                  </a:cubicBezTo>
                  <a:lnTo>
                    <a:pt x="1345" y="1814"/>
                  </a:lnTo>
                  <a:cubicBezTo>
                    <a:pt x="1310" y="1814"/>
                    <a:pt x="1286" y="1838"/>
                    <a:pt x="1250" y="1850"/>
                  </a:cubicBezTo>
                  <a:lnTo>
                    <a:pt x="572" y="2266"/>
                  </a:lnTo>
                  <a:lnTo>
                    <a:pt x="1000" y="1254"/>
                  </a:lnTo>
                  <a:lnTo>
                    <a:pt x="2953" y="1254"/>
                  </a:lnTo>
                  <a:cubicBezTo>
                    <a:pt x="2989" y="1254"/>
                    <a:pt x="3024" y="1242"/>
                    <a:pt x="3048" y="1207"/>
                  </a:cubicBezTo>
                  <a:lnTo>
                    <a:pt x="3584" y="778"/>
                  </a:lnTo>
                  <a:lnTo>
                    <a:pt x="3072" y="1814"/>
                  </a:lnTo>
                  <a:lnTo>
                    <a:pt x="2691" y="1814"/>
                  </a:lnTo>
                  <a:cubicBezTo>
                    <a:pt x="2608" y="1814"/>
                    <a:pt x="2512" y="1897"/>
                    <a:pt x="2512" y="1992"/>
                  </a:cubicBezTo>
                  <a:cubicBezTo>
                    <a:pt x="2512" y="2088"/>
                    <a:pt x="2596" y="2183"/>
                    <a:pt x="2691" y="2183"/>
                  </a:cubicBezTo>
                  <a:lnTo>
                    <a:pt x="3167" y="2183"/>
                  </a:lnTo>
                  <a:cubicBezTo>
                    <a:pt x="3227" y="2183"/>
                    <a:pt x="3286" y="2147"/>
                    <a:pt x="3322" y="2088"/>
                  </a:cubicBezTo>
                  <a:lnTo>
                    <a:pt x="4227" y="254"/>
                  </a:lnTo>
                  <a:cubicBezTo>
                    <a:pt x="4263" y="171"/>
                    <a:pt x="4227" y="64"/>
                    <a:pt x="4155" y="16"/>
                  </a:cubicBezTo>
                  <a:cubicBezTo>
                    <a:pt x="4131" y="6"/>
                    <a:pt x="4104" y="0"/>
                    <a:pt x="40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40" name="Google Shape;18340;p65"/>
          <p:cNvGrpSpPr/>
          <p:nvPr/>
        </p:nvGrpSpPr>
        <p:grpSpPr>
          <a:xfrm>
            <a:off x="5721867" y="3893352"/>
            <a:ext cx="345674" cy="345674"/>
            <a:chOff x="5998919" y="3817349"/>
            <a:chExt cx="345674" cy="345674"/>
          </a:xfrm>
        </p:grpSpPr>
        <p:sp>
          <p:nvSpPr>
            <p:cNvPr id="18341" name="Google Shape;18341;p65"/>
            <p:cNvSpPr/>
            <p:nvPr/>
          </p:nvSpPr>
          <p:spPr>
            <a:xfrm>
              <a:off x="5998919" y="3817349"/>
              <a:ext cx="345674" cy="345674"/>
            </a:xfrm>
            <a:custGeom>
              <a:rect b="b" l="l" r="r" t="t"/>
              <a:pathLst>
                <a:path extrusionOk="0" h="10860" w="10860">
                  <a:moveTo>
                    <a:pt x="5430" y="334"/>
                  </a:moveTo>
                  <a:cubicBezTo>
                    <a:pt x="8240" y="334"/>
                    <a:pt x="10514" y="2608"/>
                    <a:pt x="10514" y="5430"/>
                  </a:cubicBezTo>
                  <a:cubicBezTo>
                    <a:pt x="10514" y="8240"/>
                    <a:pt x="8240" y="10514"/>
                    <a:pt x="5430" y="10514"/>
                  </a:cubicBezTo>
                  <a:cubicBezTo>
                    <a:pt x="2608" y="10514"/>
                    <a:pt x="334" y="8240"/>
                    <a:pt x="334" y="5430"/>
                  </a:cubicBezTo>
                  <a:cubicBezTo>
                    <a:pt x="334" y="2608"/>
                    <a:pt x="2608" y="334"/>
                    <a:pt x="5430" y="334"/>
                  </a:cubicBezTo>
                  <a:close/>
                  <a:moveTo>
                    <a:pt x="5430" y="1"/>
                  </a:moveTo>
                  <a:cubicBezTo>
                    <a:pt x="3990" y="1"/>
                    <a:pt x="2608" y="560"/>
                    <a:pt x="1584" y="1584"/>
                  </a:cubicBezTo>
                  <a:cubicBezTo>
                    <a:pt x="561" y="2620"/>
                    <a:pt x="1" y="3989"/>
                    <a:pt x="1" y="5430"/>
                  </a:cubicBezTo>
                  <a:cubicBezTo>
                    <a:pt x="1" y="6871"/>
                    <a:pt x="561" y="8240"/>
                    <a:pt x="1584" y="9264"/>
                  </a:cubicBezTo>
                  <a:cubicBezTo>
                    <a:pt x="2620" y="10300"/>
                    <a:pt x="3990" y="10859"/>
                    <a:pt x="5430" y="10859"/>
                  </a:cubicBezTo>
                  <a:cubicBezTo>
                    <a:pt x="6871" y="10859"/>
                    <a:pt x="8240" y="10300"/>
                    <a:pt x="9264" y="9264"/>
                  </a:cubicBezTo>
                  <a:cubicBezTo>
                    <a:pt x="10300" y="8240"/>
                    <a:pt x="10859" y="6871"/>
                    <a:pt x="10859" y="5430"/>
                  </a:cubicBezTo>
                  <a:cubicBezTo>
                    <a:pt x="10859" y="3989"/>
                    <a:pt x="10300" y="2620"/>
                    <a:pt x="9264" y="1584"/>
                  </a:cubicBezTo>
                  <a:cubicBezTo>
                    <a:pt x="8240" y="560"/>
                    <a:pt x="6871"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2" name="Google Shape;18342;p65"/>
            <p:cNvSpPr/>
            <p:nvPr/>
          </p:nvSpPr>
          <p:spPr>
            <a:xfrm>
              <a:off x="6051980" y="3874579"/>
              <a:ext cx="240698" cy="231595"/>
            </a:xfrm>
            <a:custGeom>
              <a:rect b="b" l="l" r="r" t="t"/>
              <a:pathLst>
                <a:path extrusionOk="0" h="7276" w="7562">
                  <a:moveTo>
                    <a:pt x="1680" y="1"/>
                  </a:moveTo>
                  <a:cubicBezTo>
                    <a:pt x="1263" y="1"/>
                    <a:pt x="870" y="167"/>
                    <a:pt x="596" y="441"/>
                  </a:cubicBezTo>
                  <a:cubicBezTo>
                    <a:pt x="1" y="1036"/>
                    <a:pt x="1" y="2013"/>
                    <a:pt x="572" y="2608"/>
                  </a:cubicBezTo>
                  <a:cubicBezTo>
                    <a:pt x="477" y="2930"/>
                    <a:pt x="418" y="3275"/>
                    <a:pt x="418" y="3632"/>
                  </a:cubicBezTo>
                  <a:cubicBezTo>
                    <a:pt x="418" y="5489"/>
                    <a:pt x="1930" y="7013"/>
                    <a:pt x="3787" y="7013"/>
                  </a:cubicBezTo>
                  <a:cubicBezTo>
                    <a:pt x="4144" y="7013"/>
                    <a:pt x="4489" y="6954"/>
                    <a:pt x="4823" y="6847"/>
                  </a:cubicBezTo>
                  <a:cubicBezTo>
                    <a:pt x="5097" y="7132"/>
                    <a:pt x="5490" y="7275"/>
                    <a:pt x="5894" y="7275"/>
                  </a:cubicBezTo>
                  <a:cubicBezTo>
                    <a:pt x="6311" y="7275"/>
                    <a:pt x="6692" y="7109"/>
                    <a:pt x="6978" y="6835"/>
                  </a:cubicBezTo>
                  <a:cubicBezTo>
                    <a:pt x="7561" y="6239"/>
                    <a:pt x="7561" y="5263"/>
                    <a:pt x="6978" y="4656"/>
                  </a:cubicBezTo>
                  <a:cubicBezTo>
                    <a:pt x="7037" y="4454"/>
                    <a:pt x="7085" y="4239"/>
                    <a:pt x="7109" y="4013"/>
                  </a:cubicBezTo>
                  <a:cubicBezTo>
                    <a:pt x="7121" y="3918"/>
                    <a:pt x="7037" y="3822"/>
                    <a:pt x="6942" y="3822"/>
                  </a:cubicBezTo>
                  <a:cubicBezTo>
                    <a:pt x="6859" y="3822"/>
                    <a:pt x="6787" y="3882"/>
                    <a:pt x="6787" y="3977"/>
                  </a:cubicBezTo>
                  <a:cubicBezTo>
                    <a:pt x="6752" y="4192"/>
                    <a:pt x="6704" y="4418"/>
                    <a:pt x="6633" y="4632"/>
                  </a:cubicBezTo>
                  <a:cubicBezTo>
                    <a:pt x="6609" y="4692"/>
                    <a:pt x="6633" y="4763"/>
                    <a:pt x="6680" y="4811"/>
                  </a:cubicBezTo>
                  <a:lnTo>
                    <a:pt x="6740" y="4870"/>
                  </a:lnTo>
                  <a:cubicBezTo>
                    <a:pt x="7204" y="5323"/>
                    <a:pt x="7204" y="6097"/>
                    <a:pt x="6740" y="6561"/>
                  </a:cubicBezTo>
                  <a:cubicBezTo>
                    <a:pt x="6514" y="6787"/>
                    <a:pt x="6204" y="6918"/>
                    <a:pt x="5894" y="6918"/>
                  </a:cubicBezTo>
                  <a:cubicBezTo>
                    <a:pt x="5561" y="6918"/>
                    <a:pt x="5251" y="6787"/>
                    <a:pt x="5025" y="6549"/>
                  </a:cubicBezTo>
                  <a:lnTo>
                    <a:pt x="4978" y="6501"/>
                  </a:lnTo>
                  <a:cubicBezTo>
                    <a:pt x="4954" y="6478"/>
                    <a:pt x="4906" y="6454"/>
                    <a:pt x="4859" y="6454"/>
                  </a:cubicBezTo>
                  <a:cubicBezTo>
                    <a:pt x="4847" y="6454"/>
                    <a:pt x="4823" y="6454"/>
                    <a:pt x="4799" y="6478"/>
                  </a:cubicBezTo>
                  <a:cubicBezTo>
                    <a:pt x="4466" y="6597"/>
                    <a:pt x="4108" y="6656"/>
                    <a:pt x="3751" y="6656"/>
                  </a:cubicBezTo>
                  <a:cubicBezTo>
                    <a:pt x="2084" y="6620"/>
                    <a:pt x="739" y="5251"/>
                    <a:pt x="751" y="3584"/>
                  </a:cubicBezTo>
                  <a:cubicBezTo>
                    <a:pt x="751" y="3239"/>
                    <a:pt x="810" y="2918"/>
                    <a:pt x="929" y="2608"/>
                  </a:cubicBezTo>
                  <a:cubicBezTo>
                    <a:pt x="965" y="2549"/>
                    <a:pt x="929" y="2465"/>
                    <a:pt x="894" y="2429"/>
                  </a:cubicBezTo>
                  <a:lnTo>
                    <a:pt x="834" y="2370"/>
                  </a:lnTo>
                  <a:cubicBezTo>
                    <a:pt x="370" y="1906"/>
                    <a:pt x="370" y="1132"/>
                    <a:pt x="834" y="667"/>
                  </a:cubicBezTo>
                  <a:cubicBezTo>
                    <a:pt x="1049" y="441"/>
                    <a:pt x="1370" y="310"/>
                    <a:pt x="1680" y="310"/>
                  </a:cubicBezTo>
                  <a:cubicBezTo>
                    <a:pt x="2001" y="310"/>
                    <a:pt x="2323" y="441"/>
                    <a:pt x="2537" y="679"/>
                  </a:cubicBezTo>
                  <a:lnTo>
                    <a:pt x="2584" y="727"/>
                  </a:lnTo>
                  <a:cubicBezTo>
                    <a:pt x="2621" y="763"/>
                    <a:pt x="2671" y="779"/>
                    <a:pt x="2719" y="779"/>
                  </a:cubicBezTo>
                  <a:cubicBezTo>
                    <a:pt x="2734" y="779"/>
                    <a:pt x="2749" y="777"/>
                    <a:pt x="2763" y="774"/>
                  </a:cubicBezTo>
                  <a:cubicBezTo>
                    <a:pt x="3096" y="655"/>
                    <a:pt x="3430" y="596"/>
                    <a:pt x="3775" y="596"/>
                  </a:cubicBezTo>
                  <a:cubicBezTo>
                    <a:pt x="5299" y="596"/>
                    <a:pt x="6561" y="1727"/>
                    <a:pt x="6787" y="3203"/>
                  </a:cubicBezTo>
                  <a:cubicBezTo>
                    <a:pt x="6799" y="3287"/>
                    <a:pt x="6871" y="3346"/>
                    <a:pt x="6942" y="3346"/>
                  </a:cubicBezTo>
                  <a:cubicBezTo>
                    <a:pt x="7049" y="3346"/>
                    <a:pt x="7121" y="3263"/>
                    <a:pt x="7109" y="3156"/>
                  </a:cubicBezTo>
                  <a:cubicBezTo>
                    <a:pt x="6871" y="1513"/>
                    <a:pt x="5478" y="263"/>
                    <a:pt x="3775" y="263"/>
                  </a:cubicBezTo>
                  <a:cubicBezTo>
                    <a:pt x="3418" y="263"/>
                    <a:pt x="3073" y="322"/>
                    <a:pt x="2751" y="429"/>
                  </a:cubicBezTo>
                  <a:cubicBezTo>
                    <a:pt x="2465" y="143"/>
                    <a:pt x="2084" y="1"/>
                    <a:pt x="1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3" name="Google Shape;18343;p65"/>
            <p:cNvSpPr/>
            <p:nvPr/>
          </p:nvSpPr>
          <p:spPr>
            <a:xfrm>
              <a:off x="6116786" y="3928404"/>
              <a:ext cx="109941" cy="123946"/>
            </a:xfrm>
            <a:custGeom>
              <a:rect b="b" l="l" r="r" t="t"/>
              <a:pathLst>
                <a:path extrusionOk="0" h="3894" w="3454">
                  <a:moveTo>
                    <a:pt x="2322" y="1131"/>
                  </a:moveTo>
                  <a:cubicBezTo>
                    <a:pt x="2334" y="1227"/>
                    <a:pt x="2382" y="1310"/>
                    <a:pt x="2442" y="1393"/>
                  </a:cubicBezTo>
                  <a:cubicBezTo>
                    <a:pt x="2346" y="1369"/>
                    <a:pt x="2263" y="1369"/>
                    <a:pt x="2180" y="1369"/>
                  </a:cubicBezTo>
                  <a:lnTo>
                    <a:pt x="1275" y="1369"/>
                  </a:lnTo>
                  <a:cubicBezTo>
                    <a:pt x="1215" y="1369"/>
                    <a:pt x="1156" y="1334"/>
                    <a:pt x="1156" y="1250"/>
                  </a:cubicBezTo>
                  <a:cubicBezTo>
                    <a:pt x="1156" y="1191"/>
                    <a:pt x="1203" y="1131"/>
                    <a:pt x="1275" y="1131"/>
                  </a:cubicBezTo>
                  <a:close/>
                  <a:moveTo>
                    <a:pt x="1013" y="2489"/>
                  </a:moveTo>
                  <a:lnTo>
                    <a:pt x="1013" y="2489"/>
                  </a:lnTo>
                  <a:cubicBezTo>
                    <a:pt x="1096" y="2501"/>
                    <a:pt x="1191" y="2501"/>
                    <a:pt x="1263" y="2501"/>
                  </a:cubicBezTo>
                  <a:lnTo>
                    <a:pt x="2168" y="2501"/>
                  </a:lnTo>
                  <a:cubicBezTo>
                    <a:pt x="2227" y="2501"/>
                    <a:pt x="2287" y="2548"/>
                    <a:pt x="2287" y="2620"/>
                  </a:cubicBezTo>
                  <a:cubicBezTo>
                    <a:pt x="2287" y="2691"/>
                    <a:pt x="2251" y="2739"/>
                    <a:pt x="2168" y="2739"/>
                  </a:cubicBezTo>
                  <a:lnTo>
                    <a:pt x="1132" y="2739"/>
                  </a:lnTo>
                  <a:cubicBezTo>
                    <a:pt x="1120" y="2655"/>
                    <a:pt x="1072" y="2560"/>
                    <a:pt x="1013" y="2489"/>
                  </a:cubicBezTo>
                  <a:close/>
                  <a:moveTo>
                    <a:pt x="1275" y="0"/>
                  </a:moveTo>
                  <a:cubicBezTo>
                    <a:pt x="572" y="0"/>
                    <a:pt x="13" y="560"/>
                    <a:pt x="1" y="1250"/>
                  </a:cubicBezTo>
                  <a:cubicBezTo>
                    <a:pt x="1" y="1691"/>
                    <a:pt x="203" y="2072"/>
                    <a:pt x="537" y="2298"/>
                  </a:cubicBezTo>
                  <a:cubicBezTo>
                    <a:pt x="239" y="2310"/>
                    <a:pt x="1" y="2560"/>
                    <a:pt x="1" y="2858"/>
                  </a:cubicBezTo>
                  <a:cubicBezTo>
                    <a:pt x="1" y="3429"/>
                    <a:pt x="453" y="3894"/>
                    <a:pt x="1025" y="3894"/>
                  </a:cubicBezTo>
                  <a:lnTo>
                    <a:pt x="2144" y="3894"/>
                  </a:lnTo>
                  <a:cubicBezTo>
                    <a:pt x="2846" y="3894"/>
                    <a:pt x="3406" y="3334"/>
                    <a:pt x="3418" y="2643"/>
                  </a:cubicBezTo>
                  <a:cubicBezTo>
                    <a:pt x="3454" y="2203"/>
                    <a:pt x="3227" y="1822"/>
                    <a:pt x="2906" y="1596"/>
                  </a:cubicBezTo>
                  <a:cubicBezTo>
                    <a:pt x="3204" y="1584"/>
                    <a:pt x="3442" y="1334"/>
                    <a:pt x="3442" y="1036"/>
                  </a:cubicBezTo>
                  <a:cubicBezTo>
                    <a:pt x="3442" y="465"/>
                    <a:pt x="2977" y="0"/>
                    <a:pt x="2406" y="0"/>
                  </a:cubicBezTo>
                  <a:lnTo>
                    <a:pt x="2203" y="0"/>
                  </a:lnTo>
                  <a:cubicBezTo>
                    <a:pt x="2108" y="0"/>
                    <a:pt x="2025" y="84"/>
                    <a:pt x="2025" y="179"/>
                  </a:cubicBezTo>
                  <a:cubicBezTo>
                    <a:pt x="2025" y="274"/>
                    <a:pt x="2096" y="357"/>
                    <a:pt x="2203" y="357"/>
                  </a:cubicBezTo>
                  <a:lnTo>
                    <a:pt x="2406" y="357"/>
                  </a:lnTo>
                  <a:cubicBezTo>
                    <a:pt x="2775" y="357"/>
                    <a:pt x="3096" y="655"/>
                    <a:pt x="3096" y="1036"/>
                  </a:cubicBezTo>
                  <a:cubicBezTo>
                    <a:pt x="3096" y="1167"/>
                    <a:pt x="3001" y="1274"/>
                    <a:pt x="2870" y="1274"/>
                  </a:cubicBezTo>
                  <a:cubicBezTo>
                    <a:pt x="2739" y="1274"/>
                    <a:pt x="2632" y="1167"/>
                    <a:pt x="2632" y="1048"/>
                  </a:cubicBezTo>
                  <a:cubicBezTo>
                    <a:pt x="2632" y="917"/>
                    <a:pt x="2525" y="822"/>
                    <a:pt x="2394" y="822"/>
                  </a:cubicBezTo>
                  <a:lnTo>
                    <a:pt x="1263" y="822"/>
                  </a:lnTo>
                  <a:cubicBezTo>
                    <a:pt x="1013" y="822"/>
                    <a:pt x="798" y="1012"/>
                    <a:pt x="798" y="1274"/>
                  </a:cubicBezTo>
                  <a:cubicBezTo>
                    <a:pt x="787" y="1524"/>
                    <a:pt x="1001" y="1750"/>
                    <a:pt x="1263" y="1750"/>
                  </a:cubicBezTo>
                  <a:lnTo>
                    <a:pt x="2156" y="1750"/>
                  </a:lnTo>
                  <a:cubicBezTo>
                    <a:pt x="2668" y="1750"/>
                    <a:pt x="3084" y="2131"/>
                    <a:pt x="3096" y="2643"/>
                  </a:cubicBezTo>
                  <a:cubicBezTo>
                    <a:pt x="3108" y="3155"/>
                    <a:pt x="2692" y="3572"/>
                    <a:pt x="2192" y="3572"/>
                  </a:cubicBezTo>
                  <a:lnTo>
                    <a:pt x="1037" y="3572"/>
                  </a:lnTo>
                  <a:cubicBezTo>
                    <a:pt x="668" y="3572"/>
                    <a:pt x="358" y="3274"/>
                    <a:pt x="358" y="2905"/>
                  </a:cubicBezTo>
                  <a:cubicBezTo>
                    <a:pt x="358" y="2774"/>
                    <a:pt x="441" y="2667"/>
                    <a:pt x="584" y="2667"/>
                  </a:cubicBezTo>
                  <a:cubicBezTo>
                    <a:pt x="715" y="2667"/>
                    <a:pt x="822" y="2774"/>
                    <a:pt x="822" y="2893"/>
                  </a:cubicBezTo>
                  <a:cubicBezTo>
                    <a:pt x="822" y="3024"/>
                    <a:pt x="918" y="3120"/>
                    <a:pt x="1060" y="3120"/>
                  </a:cubicBezTo>
                  <a:lnTo>
                    <a:pt x="2180" y="3120"/>
                  </a:lnTo>
                  <a:cubicBezTo>
                    <a:pt x="2442" y="3120"/>
                    <a:pt x="2644" y="2917"/>
                    <a:pt x="2644" y="2667"/>
                  </a:cubicBezTo>
                  <a:cubicBezTo>
                    <a:pt x="2656" y="2417"/>
                    <a:pt x="2453" y="2191"/>
                    <a:pt x="2180" y="2191"/>
                  </a:cubicBezTo>
                  <a:lnTo>
                    <a:pt x="1287" y="2191"/>
                  </a:lnTo>
                  <a:cubicBezTo>
                    <a:pt x="787" y="2191"/>
                    <a:pt x="370" y="1810"/>
                    <a:pt x="358" y="1298"/>
                  </a:cubicBezTo>
                  <a:cubicBezTo>
                    <a:pt x="346" y="774"/>
                    <a:pt x="763" y="357"/>
                    <a:pt x="1263" y="357"/>
                  </a:cubicBezTo>
                  <a:lnTo>
                    <a:pt x="1346" y="357"/>
                  </a:lnTo>
                  <a:cubicBezTo>
                    <a:pt x="1441" y="357"/>
                    <a:pt x="1525" y="286"/>
                    <a:pt x="1525" y="179"/>
                  </a:cubicBezTo>
                  <a:cubicBezTo>
                    <a:pt x="1525" y="96"/>
                    <a:pt x="1453" y="0"/>
                    <a:pt x="1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44" name="Google Shape;18344;p65"/>
          <p:cNvGrpSpPr/>
          <p:nvPr/>
        </p:nvGrpSpPr>
        <p:grpSpPr>
          <a:xfrm>
            <a:off x="3924396" y="3893352"/>
            <a:ext cx="346024" cy="345674"/>
            <a:chOff x="4201447" y="3817349"/>
            <a:chExt cx="346024" cy="345674"/>
          </a:xfrm>
        </p:grpSpPr>
        <p:sp>
          <p:nvSpPr>
            <p:cNvPr id="18345" name="Google Shape;18345;p65"/>
            <p:cNvSpPr/>
            <p:nvPr/>
          </p:nvSpPr>
          <p:spPr>
            <a:xfrm>
              <a:off x="4201447" y="3817349"/>
              <a:ext cx="346024" cy="345674"/>
            </a:xfrm>
            <a:custGeom>
              <a:rect b="b" l="l" r="r" t="t"/>
              <a:pathLst>
                <a:path extrusionOk="0" h="10860" w="10871">
                  <a:moveTo>
                    <a:pt x="5430" y="334"/>
                  </a:moveTo>
                  <a:cubicBezTo>
                    <a:pt x="8252" y="334"/>
                    <a:pt x="10526" y="2608"/>
                    <a:pt x="10526" y="5430"/>
                  </a:cubicBezTo>
                  <a:cubicBezTo>
                    <a:pt x="10526" y="8240"/>
                    <a:pt x="8252"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299" y="8240"/>
                    <a:pt x="10871" y="6871"/>
                    <a:pt x="10871" y="5430"/>
                  </a:cubicBezTo>
                  <a:cubicBezTo>
                    <a:pt x="10871" y="3989"/>
                    <a:pt x="10299" y="2620"/>
                    <a:pt x="9276" y="1584"/>
                  </a:cubicBezTo>
                  <a:cubicBezTo>
                    <a:pt x="8252" y="560"/>
                    <a:pt x="6882"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6" name="Google Shape;18346;p65"/>
            <p:cNvSpPr/>
            <p:nvPr/>
          </p:nvSpPr>
          <p:spPr>
            <a:xfrm>
              <a:off x="4271569" y="3904531"/>
              <a:ext cx="227394" cy="185728"/>
            </a:xfrm>
            <a:custGeom>
              <a:rect b="b" l="l" r="r" t="t"/>
              <a:pathLst>
                <a:path extrusionOk="0" h="5835" w="7144">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47" name="Google Shape;18347;p65"/>
          <p:cNvGrpSpPr/>
          <p:nvPr/>
        </p:nvGrpSpPr>
        <p:grpSpPr>
          <a:xfrm>
            <a:off x="4373867" y="3893352"/>
            <a:ext cx="346024" cy="345674"/>
            <a:chOff x="4650919" y="3817349"/>
            <a:chExt cx="346024" cy="345674"/>
          </a:xfrm>
        </p:grpSpPr>
        <p:sp>
          <p:nvSpPr>
            <p:cNvPr id="18348" name="Google Shape;18348;p65"/>
            <p:cNvSpPr/>
            <p:nvPr/>
          </p:nvSpPr>
          <p:spPr>
            <a:xfrm>
              <a:off x="4650919" y="3817349"/>
              <a:ext cx="346024" cy="345674"/>
            </a:xfrm>
            <a:custGeom>
              <a:rect b="b" l="l" r="r" t="t"/>
              <a:pathLst>
                <a:path extrusionOk="0" h="10860" w="10871">
                  <a:moveTo>
                    <a:pt x="5442" y="334"/>
                  </a:moveTo>
                  <a:cubicBezTo>
                    <a:pt x="8251" y="334"/>
                    <a:pt x="10526" y="2608"/>
                    <a:pt x="10526" y="5430"/>
                  </a:cubicBezTo>
                  <a:cubicBezTo>
                    <a:pt x="10526" y="8240"/>
                    <a:pt x="8240" y="10514"/>
                    <a:pt x="5442" y="10514"/>
                  </a:cubicBezTo>
                  <a:cubicBezTo>
                    <a:pt x="2620" y="10514"/>
                    <a:pt x="346" y="8240"/>
                    <a:pt x="346" y="5430"/>
                  </a:cubicBezTo>
                  <a:cubicBezTo>
                    <a:pt x="346" y="2608"/>
                    <a:pt x="2620" y="334"/>
                    <a:pt x="5442" y="334"/>
                  </a:cubicBezTo>
                  <a:close/>
                  <a:moveTo>
                    <a:pt x="5442" y="1"/>
                  </a:moveTo>
                  <a:cubicBezTo>
                    <a:pt x="3989" y="1"/>
                    <a:pt x="2620" y="560"/>
                    <a:pt x="1596" y="1584"/>
                  </a:cubicBezTo>
                  <a:cubicBezTo>
                    <a:pt x="572" y="2620"/>
                    <a:pt x="0" y="3989"/>
                    <a:pt x="0" y="5430"/>
                  </a:cubicBezTo>
                  <a:cubicBezTo>
                    <a:pt x="0" y="6871"/>
                    <a:pt x="572" y="8240"/>
                    <a:pt x="1596" y="9264"/>
                  </a:cubicBezTo>
                  <a:cubicBezTo>
                    <a:pt x="2620" y="10300"/>
                    <a:pt x="3989" y="10859"/>
                    <a:pt x="5442"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9" name="Google Shape;18349;p65"/>
            <p:cNvSpPr/>
            <p:nvPr/>
          </p:nvSpPr>
          <p:spPr>
            <a:xfrm>
              <a:off x="4701305" y="3867386"/>
              <a:ext cx="244486" cy="242958"/>
            </a:xfrm>
            <a:custGeom>
              <a:rect b="b" l="l" r="r" t="t"/>
              <a:pathLst>
                <a:path extrusionOk="0" h="7633" w="7681">
                  <a:moveTo>
                    <a:pt x="3835" y="0"/>
                  </a:moveTo>
                  <a:cubicBezTo>
                    <a:pt x="1727" y="0"/>
                    <a:pt x="13" y="1715"/>
                    <a:pt x="13" y="3822"/>
                  </a:cubicBezTo>
                  <a:cubicBezTo>
                    <a:pt x="13" y="4418"/>
                    <a:pt x="144" y="5001"/>
                    <a:pt x="418" y="5537"/>
                  </a:cubicBezTo>
                  <a:lnTo>
                    <a:pt x="25" y="6501"/>
                  </a:lnTo>
                  <a:cubicBezTo>
                    <a:pt x="1" y="6585"/>
                    <a:pt x="13" y="6656"/>
                    <a:pt x="84" y="6704"/>
                  </a:cubicBezTo>
                  <a:cubicBezTo>
                    <a:pt x="120" y="6727"/>
                    <a:pt x="156" y="6727"/>
                    <a:pt x="191" y="6727"/>
                  </a:cubicBezTo>
                  <a:lnTo>
                    <a:pt x="1370" y="6727"/>
                  </a:lnTo>
                  <a:cubicBezTo>
                    <a:pt x="2061" y="7323"/>
                    <a:pt x="2942" y="7632"/>
                    <a:pt x="3847" y="7632"/>
                  </a:cubicBezTo>
                  <a:cubicBezTo>
                    <a:pt x="5966" y="7632"/>
                    <a:pt x="7680" y="5930"/>
                    <a:pt x="7680" y="3810"/>
                  </a:cubicBezTo>
                  <a:cubicBezTo>
                    <a:pt x="7680" y="3096"/>
                    <a:pt x="7454" y="2394"/>
                    <a:pt x="7085" y="1798"/>
                  </a:cubicBezTo>
                  <a:cubicBezTo>
                    <a:pt x="7052" y="1752"/>
                    <a:pt x="6997" y="1727"/>
                    <a:pt x="6940" y="1727"/>
                  </a:cubicBezTo>
                  <a:cubicBezTo>
                    <a:pt x="6894" y="1727"/>
                    <a:pt x="6848" y="1743"/>
                    <a:pt x="6811" y="1774"/>
                  </a:cubicBezTo>
                  <a:cubicBezTo>
                    <a:pt x="6752" y="1834"/>
                    <a:pt x="6752" y="1917"/>
                    <a:pt x="6787" y="1977"/>
                  </a:cubicBezTo>
                  <a:cubicBezTo>
                    <a:pt x="7133" y="2513"/>
                    <a:pt x="7323" y="3156"/>
                    <a:pt x="7323" y="3846"/>
                  </a:cubicBezTo>
                  <a:cubicBezTo>
                    <a:pt x="7323" y="5763"/>
                    <a:pt x="5764" y="7323"/>
                    <a:pt x="3835" y="7323"/>
                  </a:cubicBezTo>
                  <a:cubicBezTo>
                    <a:pt x="2989" y="7323"/>
                    <a:pt x="2168" y="7013"/>
                    <a:pt x="1537" y="6442"/>
                  </a:cubicBezTo>
                  <a:cubicBezTo>
                    <a:pt x="1501" y="6418"/>
                    <a:pt x="1453" y="6406"/>
                    <a:pt x="1418" y="6406"/>
                  </a:cubicBezTo>
                  <a:lnTo>
                    <a:pt x="430" y="6406"/>
                  </a:lnTo>
                  <a:lnTo>
                    <a:pt x="763" y="5596"/>
                  </a:lnTo>
                  <a:cubicBezTo>
                    <a:pt x="775" y="5549"/>
                    <a:pt x="775" y="5489"/>
                    <a:pt x="763" y="5453"/>
                  </a:cubicBezTo>
                  <a:cubicBezTo>
                    <a:pt x="489" y="4953"/>
                    <a:pt x="358" y="4394"/>
                    <a:pt x="358" y="3822"/>
                  </a:cubicBezTo>
                  <a:cubicBezTo>
                    <a:pt x="358" y="1905"/>
                    <a:pt x="1918" y="346"/>
                    <a:pt x="3835" y="346"/>
                  </a:cubicBezTo>
                  <a:cubicBezTo>
                    <a:pt x="4787" y="346"/>
                    <a:pt x="5656" y="727"/>
                    <a:pt x="6276" y="1346"/>
                  </a:cubicBezTo>
                  <a:cubicBezTo>
                    <a:pt x="6305" y="1376"/>
                    <a:pt x="6350" y="1390"/>
                    <a:pt x="6395" y="1390"/>
                  </a:cubicBezTo>
                  <a:cubicBezTo>
                    <a:pt x="6439" y="1390"/>
                    <a:pt x="6484" y="1376"/>
                    <a:pt x="6514" y="1346"/>
                  </a:cubicBezTo>
                  <a:cubicBezTo>
                    <a:pt x="6573" y="1262"/>
                    <a:pt x="6573" y="1167"/>
                    <a:pt x="6514" y="1108"/>
                  </a:cubicBezTo>
                  <a:cubicBezTo>
                    <a:pt x="5835" y="417"/>
                    <a:pt x="4882" y="0"/>
                    <a:pt x="38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0" name="Google Shape;18350;p65"/>
            <p:cNvSpPr/>
            <p:nvPr/>
          </p:nvSpPr>
          <p:spPr>
            <a:xfrm>
              <a:off x="4749464" y="3911534"/>
              <a:ext cx="153134" cy="151065"/>
            </a:xfrm>
            <a:custGeom>
              <a:rect b="b" l="l" r="r" t="t"/>
              <a:pathLst>
                <a:path extrusionOk="0" h="4746" w="4811">
                  <a:moveTo>
                    <a:pt x="1384" y="0"/>
                  </a:moveTo>
                  <a:cubicBezTo>
                    <a:pt x="1342" y="0"/>
                    <a:pt x="1304" y="18"/>
                    <a:pt x="1274" y="54"/>
                  </a:cubicBezTo>
                  <a:lnTo>
                    <a:pt x="274" y="1054"/>
                  </a:lnTo>
                  <a:cubicBezTo>
                    <a:pt x="36" y="1292"/>
                    <a:pt x="0" y="1661"/>
                    <a:pt x="202" y="1935"/>
                  </a:cubicBezTo>
                  <a:cubicBezTo>
                    <a:pt x="619" y="2495"/>
                    <a:pt x="1072" y="3031"/>
                    <a:pt x="1572" y="3531"/>
                  </a:cubicBezTo>
                  <a:cubicBezTo>
                    <a:pt x="1601" y="3560"/>
                    <a:pt x="1646" y="3575"/>
                    <a:pt x="1691" y="3575"/>
                  </a:cubicBezTo>
                  <a:cubicBezTo>
                    <a:pt x="1735" y="3575"/>
                    <a:pt x="1780" y="3560"/>
                    <a:pt x="1810" y="3531"/>
                  </a:cubicBezTo>
                  <a:cubicBezTo>
                    <a:pt x="1881" y="3447"/>
                    <a:pt x="1869" y="3352"/>
                    <a:pt x="1810" y="3293"/>
                  </a:cubicBezTo>
                  <a:cubicBezTo>
                    <a:pt x="1310" y="2816"/>
                    <a:pt x="869" y="2304"/>
                    <a:pt x="464" y="1745"/>
                  </a:cubicBezTo>
                  <a:cubicBezTo>
                    <a:pt x="381" y="1602"/>
                    <a:pt x="393" y="1423"/>
                    <a:pt x="500" y="1304"/>
                  </a:cubicBezTo>
                  <a:lnTo>
                    <a:pt x="1369" y="435"/>
                  </a:lnTo>
                  <a:lnTo>
                    <a:pt x="2107" y="1161"/>
                  </a:lnTo>
                  <a:lnTo>
                    <a:pt x="1750" y="1518"/>
                  </a:lnTo>
                  <a:cubicBezTo>
                    <a:pt x="1703" y="1566"/>
                    <a:pt x="1691" y="1638"/>
                    <a:pt x="1703" y="1697"/>
                  </a:cubicBezTo>
                  <a:cubicBezTo>
                    <a:pt x="1941" y="2400"/>
                    <a:pt x="2405" y="2876"/>
                    <a:pt x="3096" y="3090"/>
                  </a:cubicBezTo>
                  <a:cubicBezTo>
                    <a:pt x="3112" y="3097"/>
                    <a:pt x="3131" y="3100"/>
                    <a:pt x="3150" y="3100"/>
                  </a:cubicBezTo>
                  <a:cubicBezTo>
                    <a:pt x="3198" y="3100"/>
                    <a:pt x="3248" y="3080"/>
                    <a:pt x="3274" y="3054"/>
                  </a:cubicBezTo>
                  <a:lnTo>
                    <a:pt x="3631" y="2697"/>
                  </a:lnTo>
                  <a:lnTo>
                    <a:pt x="4370" y="3423"/>
                  </a:lnTo>
                  <a:lnTo>
                    <a:pt x="3489" y="4305"/>
                  </a:lnTo>
                  <a:cubicBezTo>
                    <a:pt x="3424" y="4369"/>
                    <a:pt x="3343" y="4402"/>
                    <a:pt x="3261" y="4402"/>
                  </a:cubicBezTo>
                  <a:cubicBezTo>
                    <a:pt x="3191" y="4402"/>
                    <a:pt x="3120" y="4378"/>
                    <a:pt x="3060" y="4328"/>
                  </a:cubicBezTo>
                  <a:cubicBezTo>
                    <a:pt x="2834" y="4162"/>
                    <a:pt x="2607" y="4007"/>
                    <a:pt x="2405" y="3828"/>
                  </a:cubicBezTo>
                  <a:cubicBezTo>
                    <a:pt x="2368" y="3801"/>
                    <a:pt x="2330" y="3789"/>
                    <a:pt x="2295" y="3789"/>
                  </a:cubicBezTo>
                  <a:cubicBezTo>
                    <a:pt x="2251" y="3789"/>
                    <a:pt x="2212" y="3807"/>
                    <a:pt x="2179" y="3840"/>
                  </a:cubicBezTo>
                  <a:cubicBezTo>
                    <a:pt x="2107" y="3912"/>
                    <a:pt x="2119" y="4031"/>
                    <a:pt x="2191" y="4090"/>
                  </a:cubicBezTo>
                  <a:cubicBezTo>
                    <a:pt x="2417" y="4269"/>
                    <a:pt x="2643" y="4447"/>
                    <a:pt x="2858" y="4614"/>
                  </a:cubicBezTo>
                  <a:cubicBezTo>
                    <a:pt x="2977" y="4697"/>
                    <a:pt x="3119" y="4745"/>
                    <a:pt x="3250" y="4745"/>
                  </a:cubicBezTo>
                  <a:cubicBezTo>
                    <a:pt x="3429" y="4745"/>
                    <a:pt x="3596" y="4674"/>
                    <a:pt x="3727" y="4555"/>
                  </a:cubicBezTo>
                  <a:lnTo>
                    <a:pt x="4727" y="3554"/>
                  </a:lnTo>
                  <a:cubicBezTo>
                    <a:pt x="4798" y="3495"/>
                    <a:pt x="4810" y="3423"/>
                    <a:pt x="4786" y="3352"/>
                  </a:cubicBezTo>
                  <a:cubicBezTo>
                    <a:pt x="4763" y="3328"/>
                    <a:pt x="4751" y="3304"/>
                    <a:pt x="4739" y="3293"/>
                  </a:cubicBezTo>
                  <a:lnTo>
                    <a:pt x="3774" y="2316"/>
                  </a:lnTo>
                  <a:cubicBezTo>
                    <a:pt x="3733" y="2280"/>
                    <a:pt x="3688" y="2263"/>
                    <a:pt x="3646" y="2263"/>
                  </a:cubicBezTo>
                  <a:cubicBezTo>
                    <a:pt x="3605" y="2263"/>
                    <a:pt x="3566" y="2280"/>
                    <a:pt x="3536" y="2316"/>
                  </a:cubicBezTo>
                  <a:lnTo>
                    <a:pt x="3131" y="2721"/>
                  </a:lnTo>
                  <a:cubicBezTo>
                    <a:pt x="2619" y="2531"/>
                    <a:pt x="2286" y="2185"/>
                    <a:pt x="2072" y="1661"/>
                  </a:cubicBezTo>
                  <a:lnTo>
                    <a:pt x="2477" y="1268"/>
                  </a:lnTo>
                  <a:cubicBezTo>
                    <a:pt x="2548" y="1185"/>
                    <a:pt x="2548" y="1090"/>
                    <a:pt x="2477" y="1030"/>
                  </a:cubicBezTo>
                  <a:lnTo>
                    <a:pt x="1512" y="54"/>
                  </a:lnTo>
                  <a:cubicBezTo>
                    <a:pt x="1470" y="18"/>
                    <a:pt x="1426" y="0"/>
                    <a:pt x="13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51" name="Google Shape;18351;p65"/>
          <p:cNvGrpSpPr/>
          <p:nvPr/>
        </p:nvGrpSpPr>
        <p:grpSpPr>
          <a:xfrm>
            <a:off x="5272810" y="3893352"/>
            <a:ext cx="345642" cy="345674"/>
            <a:chOff x="5549861" y="3817349"/>
            <a:chExt cx="345642" cy="345674"/>
          </a:xfrm>
        </p:grpSpPr>
        <p:sp>
          <p:nvSpPr>
            <p:cNvPr id="18352" name="Google Shape;18352;p65"/>
            <p:cNvSpPr/>
            <p:nvPr/>
          </p:nvSpPr>
          <p:spPr>
            <a:xfrm>
              <a:off x="5549861" y="3817349"/>
              <a:ext cx="345642" cy="345674"/>
            </a:xfrm>
            <a:custGeom>
              <a:rect b="b" l="l" r="r" t="t"/>
              <a:pathLst>
                <a:path extrusionOk="0" h="10860" w="10859">
                  <a:moveTo>
                    <a:pt x="5429" y="334"/>
                  </a:moveTo>
                  <a:cubicBezTo>
                    <a:pt x="8239" y="334"/>
                    <a:pt x="10513" y="2608"/>
                    <a:pt x="10513" y="5430"/>
                  </a:cubicBezTo>
                  <a:cubicBezTo>
                    <a:pt x="10513" y="8240"/>
                    <a:pt x="8227" y="10514"/>
                    <a:pt x="5429" y="10514"/>
                  </a:cubicBezTo>
                  <a:cubicBezTo>
                    <a:pt x="2619" y="10514"/>
                    <a:pt x="333" y="8240"/>
                    <a:pt x="333" y="5430"/>
                  </a:cubicBezTo>
                  <a:cubicBezTo>
                    <a:pt x="333" y="2608"/>
                    <a:pt x="2619" y="334"/>
                    <a:pt x="5429" y="334"/>
                  </a:cubicBezTo>
                  <a:close/>
                  <a:moveTo>
                    <a:pt x="5429" y="1"/>
                  </a:moveTo>
                  <a:cubicBezTo>
                    <a:pt x="3989" y="1"/>
                    <a:pt x="2619" y="560"/>
                    <a:pt x="1584" y="1584"/>
                  </a:cubicBezTo>
                  <a:cubicBezTo>
                    <a:pt x="560" y="2620"/>
                    <a:pt x="0" y="3989"/>
                    <a:pt x="0" y="5430"/>
                  </a:cubicBezTo>
                  <a:cubicBezTo>
                    <a:pt x="0" y="6871"/>
                    <a:pt x="560" y="8240"/>
                    <a:pt x="1584" y="9264"/>
                  </a:cubicBezTo>
                  <a:cubicBezTo>
                    <a:pt x="2619" y="10300"/>
                    <a:pt x="3989" y="10859"/>
                    <a:pt x="5429" y="10859"/>
                  </a:cubicBezTo>
                  <a:cubicBezTo>
                    <a:pt x="6870" y="10859"/>
                    <a:pt x="8239" y="10300"/>
                    <a:pt x="9263" y="9264"/>
                  </a:cubicBezTo>
                  <a:cubicBezTo>
                    <a:pt x="10299" y="8240"/>
                    <a:pt x="10859" y="6871"/>
                    <a:pt x="10859" y="5430"/>
                  </a:cubicBezTo>
                  <a:cubicBezTo>
                    <a:pt x="10859" y="3989"/>
                    <a:pt x="10299" y="2620"/>
                    <a:pt x="9263" y="1584"/>
                  </a:cubicBezTo>
                  <a:cubicBezTo>
                    <a:pt x="8239" y="560"/>
                    <a:pt x="6870" y="1"/>
                    <a:pt x="5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3" name="Google Shape;18353;p65"/>
            <p:cNvSpPr/>
            <p:nvPr/>
          </p:nvSpPr>
          <p:spPr>
            <a:xfrm>
              <a:off x="5590763" y="3890208"/>
              <a:ext cx="262661" cy="200052"/>
            </a:xfrm>
            <a:custGeom>
              <a:rect b="b" l="l" r="r" t="t"/>
              <a:pathLst>
                <a:path extrusionOk="0" h="6285" w="8252">
                  <a:moveTo>
                    <a:pt x="4123" y="1"/>
                  </a:moveTo>
                  <a:cubicBezTo>
                    <a:pt x="3010" y="1"/>
                    <a:pt x="1900" y="63"/>
                    <a:pt x="799" y="188"/>
                  </a:cubicBezTo>
                  <a:cubicBezTo>
                    <a:pt x="513" y="224"/>
                    <a:pt x="287" y="450"/>
                    <a:pt x="239" y="712"/>
                  </a:cubicBezTo>
                  <a:cubicBezTo>
                    <a:pt x="1" y="2319"/>
                    <a:pt x="1" y="3963"/>
                    <a:pt x="239" y="5570"/>
                  </a:cubicBezTo>
                  <a:cubicBezTo>
                    <a:pt x="287" y="5844"/>
                    <a:pt x="513" y="6058"/>
                    <a:pt x="799" y="6082"/>
                  </a:cubicBezTo>
                  <a:cubicBezTo>
                    <a:pt x="1894" y="6201"/>
                    <a:pt x="3013" y="6284"/>
                    <a:pt x="4132" y="6284"/>
                  </a:cubicBezTo>
                  <a:cubicBezTo>
                    <a:pt x="4609" y="6284"/>
                    <a:pt x="5085" y="6260"/>
                    <a:pt x="5561" y="6249"/>
                  </a:cubicBezTo>
                  <a:cubicBezTo>
                    <a:pt x="5644" y="6249"/>
                    <a:pt x="5716" y="6177"/>
                    <a:pt x="5716" y="6070"/>
                  </a:cubicBezTo>
                  <a:cubicBezTo>
                    <a:pt x="5716" y="5963"/>
                    <a:pt x="5633" y="5891"/>
                    <a:pt x="5537" y="5891"/>
                  </a:cubicBezTo>
                  <a:cubicBezTo>
                    <a:pt x="5051" y="5914"/>
                    <a:pt x="4564" y="5925"/>
                    <a:pt x="4076" y="5925"/>
                  </a:cubicBezTo>
                  <a:cubicBezTo>
                    <a:pt x="2998" y="5925"/>
                    <a:pt x="1916" y="5868"/>
                    <a:pt x="834" y="5737"/>
                  </a:cubicBezTo>
                  <a:cubicBezTo>
                    <a:pt x="715" y="5725"/>
                    <a:pt x="620" y="5641"/>
                    <a:pt x="596" y="5498"/>
                  </a:cubicBezTo>
                  <a:cubicBezTo>
                    <a:pt x="382" y="3927"/>
                    <a:pt x="382" y="2319"/>
                    <a:pt x="596" y="736"/>
                  </a:cubicBezTo>
                  <a:cubicBezTo>
                    <a:pt x="620" y="617"/>
                    <a:pt x="715" y="522"/>
                    <a:pt x="834" y="498"/>
                  </a:cubicBezTo>
                  <a:cubicBezTo>
                    <a:pt x="1942" y="379"/>
                    <a:pt x="3037" y="319"/>
                    <a:pt x="4144" y="319"/>
                  </a:cubicBezTo>
                  <a:cubicBezTo>
                    <a:pt x="5240" y="319"/>
                    <a:pt x="6347" y="379"/>
                    <a:pt x="7442" y="498"/>
                  </a:cubicBezTo>
                  <a:cubicBezTo>
                    <a:pt x="7561" y="522"/>
                    <a:pt x="7669" y="605"/>
                    <a:pt x="7680" y="736"/>
                  </a:cubicBezTo>
                  <a:cubicBezTo>
                    <a:pt x="7907" y="2319"/>
                    <a:pt x="7907" y="3927"/>
                    <a:pt x="7680" y="5498"/>
                  </a:cubicBezTo>
                  <a:cubicBezTo>
                    <a:pt x="7669" y="5617"/>
                    <a:pt x="7561" y="5725"/>
                    <a:pt x="7442" y="5737"/>
                  </a:cubicBezTo>
                  <a:cubicBezTo>
                    <a:pt x="7085" y="5784"/>
                    <a:pt x="6752" y="5820"/>
                    <a:pt x="6395" y="5844"/>
                  </a:cubicBezTo>
                  <a:cubicBezTo>
                    <a:pt x="6299" y="5844"/>
                    <a:pt x="6228" y="5927"/>
                    <a:pt x="6228" y="6010"/>
                  </a:cubicBezTo>
                  <a:cubicBezTo>
                    <a:pt x="6228" y="6110"/>
                    <a:pt x="6299" y="6178"/>
                    <a:pt x="6386" y="6178"/>
                  </a:cubicBezTo>
                  <a:cubicBezTo>
                    <a:pt x="6393" y="6178"/>
                    <a:pt x="6399" y="6178"/>
                    <a:pt x="6406" y="6177"/>
                  </a:cubicBezTo>
                  <a:cubicBezTo>
                    <a:pt x="6764" y="6141"/>
                    <a:pt x="7121" y="6118"/>
                    <a:pt x="7478" y="6070"/>
                  </a:cubicBezTo>
                  <a:cubicBezTo>
                    <a:pt x="7764" y="6034"/>
                    <a:pt x="7978" y="5820"/>
                    <a:pt x="8026" y="5546"/>
                  </a:cubicBezTo>
                  <a:cubicBezTo>
                    <a:pt x="8252" y="3963"/>
                    <a:pt x="8252" y="2319"/>
                    <a:pt x="8014" y="712"/>
                  </a:cubicBezTo>
                  <a:cubicBezTo>
                    <a:pt x="7966" y="426"/>
                    <a:pt x="7740" y="224"/>
                    <a:pt x="7466" y="188"/>
                  </a:cubicBezTo>
                  <a:cubicBezTo>
                    <a:pt x="6353" y="63"/>
                    <a:pt x="5237" y="1"/>
                    <a:pt x="41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4" name="Google Shape;18354;p65"/>
            <p:cNvSpPr/>
            <p:nvPr/>
          </p:nvSpPr>
          <p:spPr>
            <a:xfrm>
              <a:off x="5680587" y="3935024"/>
              <a:ext cx="105389" cy="110514"/>
            </a:xfrm>
            <a:custGeom>
              <a:rect b="b" l="l" r="r" t="t"/>
              <a:pathLst>
                <a:path extrusionOk="0" h="3472" w="3311">
                  <a:moveTo>
                    <a:pt x="334" y="447"/>
                  </a:moveTo>
                  <a:lnTo>
                    <a:pt x="2763" y="1733"/>
                  </a:lnTo>
                  <a:lnTo>
                    <a:pt x="334" y="3007"/>
                  </a:lnTo>
                  <a:lnTo>
                    <a:pt x="334" y="447"/>
                  </a:lnTo>
                  <a:close/>
                  <a:moveTo>
                    <a:pt x="163" y="1"/>
                  </a:moveTo>
                  <a:cubicBezTo>
                    <a:pt x="135" y="1"/>
                    <a:pt x="108" y="7"/>
                    <a:pt x="84" y="18"/>
                  </a:cubicBezTo>
                  <a:cubicBezTo>
                    <a:pt x="36" y="54"/>
                    <a:pt x="1" y="114"/>
                    <a:pt x="1" y="173"/>
                  </a:cubicBezTo>
                  <a:lnTo>
                    <a:pt x="1" y="3293"/>
                  </a:lnTo>
                  <a:cubicBezTo>
                    <a:pt x="1" y="3352"/>
                    <a:pt x="24" y="3412"/>
                    <a:pt x="84" y="3447"/>
                  </a:cubicBezTo>
                  <a:cubicBezTo>
                    <a:pt x="120" y="3459"/>
                    <a:pt x="144" y="3471"/>
                    <a:pt x="179" y="3471"/>
                  </a:cubicBezTo>
                  <a:cubicBezTo>
                    <a:pt x="203" y="3471"/>
                    <a:pt x="239" y="3471"/>
                    <a:pt x="251" y="3459"/>
                  </a:cubicBezTo>
                  <a:lnTo>
                    <a:pt x="3227" y="1900"/>
                  </a:lnTo>
                  <a:cubicBezTo>
                    <a:pt x="3287" y="1864"/>
                    <a:pt x="3311" y="1804"/>
                    <a:pt x="3311" y="1745"/>
                  </a:cubicBezTo>
                  <a:cubicBezTo>
                    <a:pt x="3311" y="1673"/>
                    <a:pt x="3287" y="1614"/>
                    <a:pt x="3227" y="1578"/>
                  </a:cubicBezTo>
                  <a:lnTo>
                    <a:pt x="251" y="18"/>
                  </a:lnTo>
                  <a:cubicBezTo>
                    <a:pt x="221" y="7"/>
                    <a:pt x="191" y="1"/>
                    <a:pt x="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55" name="Google Shape;18355;p65"/>
          <p:cNvGrpSpPr/>
          <p:nvPr/>
        </p:nvGrpSpPr>
        <p:grpSpPr>
          <a:xfrm>
            <a:off x="1281335" y="3474029"/>
            <a:ext cx="367255" cy="269855"/>
            <a:chOff x="1306445" y="3397829"/>
            <a:chExt cx="367255" cy="269855"/>
          </a:xfrm>
        </p:grpSpPr>
        <p:sp>
          <p:nvSpPr>
            <p:cNvPr id="18356" name="Google Shape;18356;p65"/>
            <p:cNvSpPr/>
            <p:nvPr/>
          </p:nvSpPr>
          <p:spPr>
            <a:xfrm>
              <a:off x="1588395" y="3513054"/>
              <a:ext cx="45517" cy="16297"/>
            </a:xfrm>
            <a:custGeom>
              <a:rect b="b" l="l" r="r" t="t"/>
              <a:pathLst>
                <a:path extrusionOk="0" h="512" w="1430">
                  <a:moveTo>
                    <a:pt x="168" y="0"/>
                  </a:moveTo>
                  <a:cubicBezTo>
                    <a:pt x="72" y="0"/>
                    <a:pt x="1" y="71"/>
                    <a:pt x="1" y="167"/>
                  </a:cubicBezTo>
                  <a:cubicBezTo>
                    <a:pt x="1" y="250"/>
                    <a:pt x="72" y="333"/>
                    <a:pt x="168" y="333"/>
                  </a:cubicBezTo>
                  <a:cubicBezTo>
                    <a:pt x="358" y="333"/>
                    <a:pt x="906" y="357"/>
                    <a:pt x="1180" y="488"/>
                  </a:cubicBezTo>
                  <a:cubicBezTo>
                    <a:pt x="1204" y="512"/>
                    <a:pt x="1227" y="512"/>
                    <a:pt x="1251" y="512"/>
                  </a:cubicBezTo>
                  <a:cubicBezTo>
                    <a:pt x="1311" y="512"/>
                    <a:pt x="1370" y="476"/>
                    <a:pt x="1406" y="417"/>
                  </a:cubicBezTo>
                  <a:cubicBezTo>
                    <a:pt x="1430" y="333"/>
                    <a:pt x="1406" y="226"/>
                    <a:pt x="1323" y="191"/>
                  </a:cubicBezTo>
                  <a:cubicBezTo>
                    <a:pt x="942" y="0"/>
                    <a:pt x="19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7" name="Google Shape;18357;p65"/>
            <p:cNvSpPr/>
            <p:nvPr/>
          </p:nvSpPr>
          <p:spPr>
            <a:xfrm>
              <a:off x="1306445" y="3397829"/>
              <a:ext cx="367255" cy="269091"/>
            </a:xfrm>
            <a:custGeom>
              <a:rect b="b" l="l" r="r" t="t"/>
              <a:pathLst>
                <a:path extrusionOk="0" h="8454" w="11538">
                  <a:moveTo>
                    <a:pt x="7573" y="334"/>
                  </a:moveTo>
                  <a:lnTo>
                    <a:pt x="7573" y="1965"/>
                  </a:lnTo>
                  <a:cubicBezTo>
                    <a:pt x="7573" y="2227"/>
                    <a:pt x="7525" y="2465"/>
                    <a:pt x="7418" y="2679"/>
                  </a:cubicBezTo>
                  <a:cubicBezTo>
                    <a:pt x="7395" y="2715"/>
                    <a:pt x="7395" y="2727"/>
                    <a:pt x="7395" y="2763"/>
                  </a:cubicBezTo>
                  <a:lnTo>
                    <a:pt x="7395" y="3239"/>
                  </a:lnTo>
                  <a:cubicBezTo>
                    <a:pt x="7395" y="3691"/>
                    <a:pt x="7216" y="4108"/>
                    <a:pt x="6883" y="4442"/>
                  </a:cubicBezTo>
                  <a:cubicBezTo>
                    <a:pt x="6835" y="4489"/>
                    <a:pt x="6787" y="4513"/>
                    <a:pt x="6740" y="4549"/>
                  </a:cubicBezTo>
                  <a:cubicBezTo>
                    <a:pt x="6466" y="4759"/>
                    <a:pt x="6137" y="4876"/>
                    <a:pt x="5785" y="4876"/>
                  </a:cubicBezTo>
                  <a:cubicBezTo>
                    <a:pt x="5739" y="4876"/>
                    <a:pt x="5692" y="4874"/>
                    <a:pt x="5644" y="4870"/>
                  </a:cubicBezTo>
                  <a:cubicBezTo>
                    <a:pt x="4787" y="4823"/>
                    <a:pt x="4108" y="4072"/>
                    <a:pt x="4108" y="3180"/>
                  </a:cubicBezTo>
                  <a:lnTo>
                    <a:pt x="4108" y="2763"/>
                  </a:lnTo>
                  <a:cubicBezTo>
                    <a:pt x="4108" y="2727"/>
                    <a:pt x="4108" y="2715"/>
                    <a:pt x="4096" y="2679"/>
                  </a:cubicBezTo>
                  <a:cubicBezTo>
                    <a:pt x="3989" y="2465"/>
                    <a:pt x="3930" y="2227"/>
                    <a:pt x="3930" y="1965"/>
                  </a:cubicBezTo>
                  <a:lnTo>
                    <a:pt x="3930" y="1608"/>
                  </a:lnTo>
                  <a:cubicBezTo>
                    <a:pt x="3930" y="917"/>
                    <a:pt x="4513" y="334"/>
                    <a:pt x="5216" y="334"/>
                  </a:cubicBezTo>
                  <a:close/>
                  <a:moveTo>
                    <a:pt x="1763" y="3025"/>
                  </a:moveTo>
                  <a:cubicBezTo>
                    <a:pt x="2049" y="3025"/>
                    <a:pt x="2311" y="3144"/>
                    <a:pt x="2525" y="3358"/>
                  </a:cubicBezTo>
                  <a:cubicBezTo>
                    <a:pt x="2715" y="3561"/>
                    <a:pt x="2846" y="3846"/>
                    <a:pt x="2858" y="4144"/>
                  </a:cubicBezTo>
                  <a:cubicBezTo>
                    <a:pt x="2858" y="4227"/>
                    <a:pt x="2882" y="4346"/>
                    <a:pt x="2882" y="4465"/>
                  </a:cubicBezTo>
                  <a:lnTo>
                    <a:pt x="2882" y="4501"/>
                  </a:lnTo>
                  <a:cubicBezTo>
                    <a:pt x="2703" y="4215"/>
                    <a:pt x="2406" y="4013"/>
                    <a:pt x="2049" y="3894"/>
                  </a:cubicBezTo>
                  <a:cubicBezTo>
                    <a:pt x="1703" y="3787"/>
                    <a:pt x="1406" y="3787"/>
                    <a:pt x="1406" y="3787"/>
                  </a:cubicBezTo>
                  <a:cubicBezTo>
                    <a:pt x="1358" y="3787"/>
                    <a:pt x="1310" y="3799"/>
                    <a:pt x="1287" y="3834"/>
                  </a:cubicBezTo>
                  <a:lnTo>
                    <a:pt x="977" y="4144"/>
                  </a:lnTo>
                  <a:cubicBezTo>
                    <a:pt x="918" y="4215"/>
                    <a:pt x="918" y="4323"/>
                    <a:pt x="977" y="4382"/>
                  </a:cubicBezTo>
                  <a:cubicBezTo>
                    <a:pt x="1013" y="4412"/>
                    <a:pt x="1057" y="4427"/>
                    <a:pt x="1101" y="4427"/>
                  </a:cubicBezTo>
                  <a:cubicBezTo>
                    <a:pt x="1144" y="4427"/>
                    <a:pt x="1185" y="4412"/>
                    <a:pt x="1215" y="4382"/>
                  </a:cubicBezTo>
                  <a:lnTo>
                    <a:pt x="1465" y="4108"/>
                  </a:lnTo>
                  <a:cubicBezTo>
                    <a:pt x="1691" y="4132"/>
                    <a:pt x="2382" y="4203"/>
                    <a:pt x="2668" y="4811"/>
                  </a:cubicBezTo>
                  <a:cubicBezTo>
                    <a:pt x="2596" y="5275"/>
                    <a:pt x="2215" y="5596"/>
                    <a:pt x="1763" y="5596"/>
                  </a:cubicBezTo>
                  <a:cubicBezTo>
                    <a:pt x="1251" y="5596"/>
                    <a:pt x="834" y="5180"/>
                    <a:pt x="834" y="4680"/>
                  </a:cubicBezTo>
                  <a:cubicBezTo>
                    <a:pt x="834" y="4584"/>
                    <a:pt x="763" y="4513"/>
                    <a:pt x="679" y="4513"/>
                  </a:cubicBezTo>
                  <a:lnTo>
                    <a:pt x="644" y="4513"/>
                  </a:lnTo>
                  <a:lnTo>
                    <a:pt x="644" y="4465"/>
                  </a:lnTo>
                  <a:cubicBezTo>
                    <a:pt x="644" y="4346"/>
                    <a:pt x="644" y="4251"/>
                    <a:pt x="656" y="4144"/>
                  </a:cubicBezTo>
                  <a:cubicBezTo>
                    <a:pt x="679" y="3846"/>
                    <a:pt x="810" y="3561"/>
                    <a:pt x="1001" y="3358"/>
                  </a:cubicBezTo>
                  <a:cubicBezTo>
                    <a:pt x="1215" y="3144"/>
                    <a:pt x="1477" y="3025"/>
                    <a:pt x="1763" y="3025"/>
                  </a:cubicBezTo>
                  <a:close/>
                  <a:moveTo>
                    <a:pt x="10657" y="3025"/>
                  </a:moveTo>
                  <a:lnTo>
                    <a:pt x="10657" y="3727"/>
                  </a:lnTo>
                  <a:cubicBezTo>
                    <a:pt x="10657" y="3846"/>
                    <a:pt x="10633" y="3953"/>
                    <a:pt x="10585" y="4049"/>
                  </a:cubicBezTo>
                  <a:lnTo>
                    <a:pt x="10502" y="4251"/>
                  </a:lnTo>
                  <a:cubicBezTo>
                    <a:pt x="10478" y="4275"/>
                    <a:pt x="10478" y="4287"/>
                    <a:pt x="10478" y="4323"/>
                  </a:cubicBezTo>
                  <a:lnTo>
                    <a:pt x="10478" y="4680"/>
                  </a:lnTo>
                  <a:cubicBezTo>
                    <a:pt x="10478" y="4930"/>
                    <a:pt x="10383" y="5168"/>
                    <a:pt x="10204" y="5346"/>
                  </a:cubicBezTo>
                  <a:cubicBezTo>
                    <a:pt x="10044" y="5507"/>
                    <a:pt x="9835" y="5600"/>
                    <a:pt x="9605" y="5600"/>
                  </a:cubicBezTo>
                  <a:cubicBezTo>
                    <a:pt x="9579" y="5600"/>
                    <a:pt x="9552" y="5599"/>
                    <a:pt x="9526" y="5596"/>
                  </a:cubicBezTo>
                  <a:cubicBezTo>
                    <a:pt x="9038" y="5585"/>
                    <a:pt x="8633" y="5156"/>
                    <a:pt x="8633" y="4632"/>
                  </a:cubicBezTo>
                  <a:lnTo>
                    <a:pt x="8633" y="4323"/>
                  </a:lnTo>
                  <a:cubicBezTo>
                    <a:pt x="8633" y="4287"/>
                    <a:pt x="8633" y="4263"/>
                    <a:pt x="8621" y="4251"/>
                  </a:cubicBezTo>
                  <a:lnTo>
                    <a:pt x="8514" y="4037"/>
                  </a:lnTo>
                  <a:cubicBezTo>
                    <a:pt x="8466" y="3965"/>
                    <a:pt x="8454" y="3870"/>
                    <a:pt x="8454" y="3787"/>
                  </a:cubicBezTo>
                  <a:lnTo>
                    <a:pt x="8454" y="3775"/>
                  </a:lnTo>
                  <a:cubicBezTo>
                    <a:pt x="8454" y="3370"/>
                    <a:pt x="8788" y="3025"/>
                    <a:pt x="9204" y="3025"/>
                  </a:cubicBezTo>
                  <a:close/>
                  <a:moveTo>
                    <a:pt x="584" y="5180"/>
                  </a:moveTo>
                  <a:cubicBezTo>
                    <a:pt x="679" y="5406"/>
                    <a:pt x="834" y="5596"/>
                    <a:pt x="1037" y="5739"/>
                  </a:cubicBezTo>
                  <a:lnTo>
                    <a:pt x="1037" y="5925"/>
                  </a:lnTo>
                  <a:lnTo>
                    <a:pt x="1037" y="5925"/>
                  </a:lnTo>
                  <a:cubicBezTo>
                    <a:pt x="723" y="5807"/>
                    <a:pt x="571" y="5655"/>
                    <a:pt x="501" y="5585"/>
                  </a:cubicBezTo>
                  <a:cubicBezTo>
                    <a:pt x="537" y="5466"/>
                    <a:pt x="572" y="5335"/>
                    <a:pt x="584" y="5180"/>
                  </a:cubicBezTo>
                  <a:close/>
                  <a:moveTo>
                    <a:pt x="2918" y="5168"/>
                  </a:moveTo>
                  <a:cubicBezTo>
                    <a:pt x="2942" y="5323"/>
                    <a:pt x="2965" y="5454"/>
                    <a:pt x="3013" y="5573"/>
                  </a:cubicBezTo>
                  <a:cubicBezTo>
                    <a:pt x="2953" y="5656"/>
                    <a:pt x="2787" y="5811"/>
                    <a:pt x="2477" y="5930"/>
                  </a:cubicBezTo>
                  <a:lnTo>
                    <a:pt x="2477" y="5716"/>
                  </a:lnTo>
                  <a:cubicBezTo>
                    <a:pt x="2668" y="5585"/>
                    <a:pt x="2834" y="5394"/>
                    <a:pt x="2918" y="5168"/>
                  </a:cubicBezTo>
                  <a:close/>
                  <a:moveTo>
                    <a:pt x="6668" y="4989"/>
                  </a:moveTo>
                  <a:lnTo>
                    <a:pt x="6668" y="5299"/>
                  </a:lnTo>
                  <a:lnTo>
                    <a:pt x="5751" y="5930"/>
                  </a:lnTo>
                  <a:lnTo>
                    <a:pt x="4823" y="5299"/>
                  </a:lnTo>
                  <a:lnTo>
                    <a:pt x="4823" y="4989"/>
                  </a:lnTo>
                  <a:cubicBezTo>
                    <a:pt x="5061" y="5120"/>
                    <a:pt x="5335" y="5204"/>
                    <a:pt x="5620" y="5215"/>
                  </a:cubicBezTo>
                  <a:lnTo>
                    <a:pt x="5751" y="5215"/>
                  </a:lnTo>
                  <a:cubicBezTo>
                    <a:pt x="6073" y="5215"/>
                    <a:pt x="6394" y="5144"/>
                    <a:pt x="6668" y="4989"/>
                  </a:cubicBezTo>
                  <a:close/>
                  <a:moveTo>
                    <a:pt x="9942" y="5882"/>
                  </a:moveTo>
                  <a:lnTo>
                    <a:pt x="9942" y="5954"/>
                  </a:lnTo>
                  <a:cubicBezTo>
                    <a:pt x="9942" y="5989"/>
                    <a:pt x="9942" y="6025"/>
                    <a:pt x="9966" y="6061"/>
                  </a:cubicBezTo>
                  <a:lnTo>
                    <a:pt x="9561" y="6454"/>
                  </a:lnTo>
                  <a:lnTo>
                    <a:pt x="9169" y="6061"/>
                  </a:lnTo>
                  <a:cubicBezTo>
                    <a:pt x="9169" y="6025"/>
                    <a:pt x="9192" y="6001"/>
                    <a:pt x="9192" y="5954"/>
                  </a:cubicBezTo>
                  <a:lnTo>
                    <a:pt x="9192" y="5882"/>
                  </a:lnTo>
                  <a:cubicBezTo>
                    <a:pt x="9288" y="5918"/>
                    <a:pt x="9407" y="5942"/>
                    <a:pt x="9526" y="5942"/>
                  </a:cubicBezTo>
                  <a:lnTo>
                    <a:pt x="9573" y="5942"/>
                  </a:lnTo>
                  <a:cubicBezTo>
                    <a:pt x="9704" y="5942"/>
                    <a:pt x="9823" y="5930"/>
                    <a:pt x="9942" y="5882"/>
                  </a:cubicBezTo>
                  <a:close/>
                  <a:moveTo>
                    <a:pt x="2120" y="5882"/>
                  </a:moveTo>
                  <a:lnTo>
                    <a:pt x="2120" y="6061"/>
                  </a:lnTo>
                  <a:cubicBezTo>
                    <a:pt x="2120" y="6120"/>
                    <a:pt x="2132" y="6180"/>
                    <a:pt x="2168" y="6228"/>
                  </a:cubicBezTo>
                  <a:lnTo>
                    <a:pt x="2013" y="6394"/>
                  </a:lnTo>
                  <a:cubicBezTo>
                    <a:pt x="1941" y="6460"/>
                    <a:pt x="1849" y="6492"/>
                    <a:pt x="1755" y="6492"/>
                  </a:cubicBezTo>
                  <a:cubicBezTo>
                    <a:pt x="1662" y="6492"/>
                    <a:pt x="1566" y="6460"/>
                    <a:pt x="1489" y="6394"/>
                  </a:cubicBezTo>
                  <a:lnTo>
                    <a:pt x="1322" y="6239"/>
                  </a:lnTo>
                  <a:cubicBezTo>
                    <a:pt x="1358" y="6192"/>
                    <a:pt x="1370" y="6132"/>
                    <a:pt x="1370" y="6073"/>
                  </a:cubicBezTo>
                  <a:lnTo>
                    <a:pt x="1370" y="5882"/>
                  </a:lnTo>
                  <a:cubicBezTo>
                    <a:pt x="1489" y="5918"/>
                    <a:pt x="1608" y="5942"/>
                    <a:pt x="1751" y="5942"/>
                  </a:cubicBezTo>
                  <a:cubicBezTo>
                    <a:pt x="1882" y="5942"/>
                    <a:pt x="2001" y="5930"/>
                    <a:pt x="2120" y="5882"/>
                  </a:cubicBezTo>
                  <a:close/>
                  <a:moveTo>
                    <a:pt x="4692" y="5620"/>
                  </a:moveTo>
                  <a:lnTo>
                    <a:pt x="5490" y="6168"/>
                  </a:lnTo>
                  <a:lnTo>
                    <a:pt x="5061" y="6585"/>
                  </a:lnTo>
                  <a:lnTo>
                    <a:pt x="5049" y="6585"/>
                  </a:lnTo>
                  <a:lnTo>
                    <a:pt x="4525" y="5799"/>
                  </a:lnTo>
                  <a:lnTo>
                    <a:pt x="4692" y="5620"/>
                  </a:lnTo>
                  <a:close/>
                  <a:moveTo>
                    <a:pt x="6823" y="5596"/>
                  </a:moveTo>
                  <a:lnTo>
                    <a:pt x="6978" y="5775"/>
                  </a:lnTo>
                  <a:lnTo>
                    <a:pt x="6466" y="6585"/>
                  </a:lnTo>
                  <a:lnTo>
                    <a:pt x="6442" y="6585"/>
                  </a:lnTo>
                  <a:lnTo>
                    <a:pt x="6013" y="6156"/>
                  </a:lnTo>
                  <a:lnTo>
                    <a:pt x="6823" y="5596"/>
                  </a:lnTo>
                  <a:close/>
                  <a:moveTo>
                    <a:pt x="5251" y="1"/>
                  </a:moveTo>
                  <a:cubicBezTo>
                    <a:pt x="4358" y="1"/>
                    <a:pt x="3632" y="739"/>
                    <a:pt x="3632" y="1632"/>
                  </a:cubicBezTo>
                  <a:lnTo>
                    <a:pt x="3632" y="1989"/>
                  </a:lnTo>
                  <a:cubicBezTo>
                    <a:pt x="3632" y="2263"/>
                    <a:pt x="3692" y="2548"/>
                    <a:pt x="3811" y="2799"/>
                  </a:cubicBezTo>
                  <a:lnTo>
                    <a:pt x="3811" y="3191"/>
                  </a:lnTo>
                  <a:cubicBezTo>
                    <a:pt x="3811" y="3834"/>
                    <a:pt x="4096" y="4394"/>
                    <a:pt x="4537" y="4763"/>
                  </a:cubicBezTo>
                  <a:lnTo>
                    <a:pt x="4537" y="5335"/>
                  </a:lnTo>
                  <a:lnTo>
                    <a:pt x="4227" y="5656"/>
                  </a:lnTo>
                  <a:cubicBezTo>
                    <a:pt x="4204" y="5692"/>
                    <a:pt x="4180" y="5751"/>
                    <a:pt x="4180" y="5799"/>
                  </a:cubicBezTo>
                  <a:lnTo>
                    <a:pt x="3144" y="6168"/>
                  </a:lnTo>
                  <a:cubicBezTo>
                    <a:pt x="3073" y="6192"/>
                    <a:pt x="2989" y="6228"/>
                    <a:pt x="2930" y="6275"/>
                  </a:cubicBezTo>
                  <a:lnTo>
                    <a:pt x="2775" y="6180"/>
                  </a:lnTo>
                  <a:cubicBezTo>
                    <a:pt x="3263" y="5977"/>
                    <a:pt x="3406" y="5680"/>
                    <a:pt x="3430" y="5656"/>
                  </a:cubicBezTo>
                  <a:cubicBezTo>
                    <a:pt x="3454" y="5620"/>
                    <a:pt x="3454" y="5561"/>
                    <a:pt x="3430" y="5513"/>
                  </a:cubicBezTo>
                  <a:cubicBezTo>
                    <a:pt x="3311" y="5275"/>
                    <a:pt x="3287" y="4811"/>
                    <a:pt x="3275" y="4453"/>
                  </a:cubicBezTo>
                  <a:cubicBezTo>
                    <a:pt x="3275" y="4334"/>
                    <a:pt x="3263" y="4215"/>
                    <a:pt x="3263" y="4132"/>
                  </a:cubicBezTo>
                  <a:cubicBezTo>
                    <a:pt x="3204" y="3310"/>
                    <a:pt x="2596" y="2691"/>
                    <a:pt x="1822" y="2691"/>
                  </a:cubicBezTo>
                  <a:cubicBezTo>
                    <a:pt x="1060" y="2691"/>
                    <a:pt x="429" y="3310"/>
                    <a:pt x="370" y="4132"/>
                  </a:cubicBezTo>
                  <a:cubicBezTo>
                    <a:pt x="370" y="4227"/>
                    <a:pt x="358" y="4334"/>
                    <a:pt x="358" y="4453"/>
                  </a:cubicBezTo>
                  <a:cubicBezTo>
                    <a:pt x="346" y="4811"/>
                    <a:pt x="334" y="5263"/>
                    <a:pt x="215" y="5513"/>
                  </a:cubicBezTo>
                  <a:cubicBezTo>
                    <a:pt x="179" y="5561"/>
                    <a:pt x="179" y="5620"/>
                    <a:pt x="215" y="5656"/>
                  </a:cubicBezTo>
                  <a:cubicBezTo>
                    <a:pt x="215" y="5680"/>
                    <a:pt x="370" y="5977"/>
                    <a:pt x="870" y="6180"/>
                  </a:cubicBezTo>
                  <a:lnTo>
                    <a:pt x="406" y="6406"/>
                  </a:lnTo>
                  <a:cubicBezTo>
                    <a:pt x="167" y="6525"/>
                    <a:pt x="1" y="6775"/>
                    <a:pt x="1" y="7049"/>
                  </a:cubicBezTo>
                  <a:lnTo>
                    <a:pt x="1" y="8299"/>
                  </a:lnTo>
                  <a:cubicBezTo>
                    <a:pt x="1" y="8383"/>
                    <a:pt x="72" y="8454"/>
                    <a:pt x="167" y="8454"/>
                  </a:cubicBezTo>
                  <a:cubicBezTo>
                    <a:pt x="251" y="8454"/>
                    <a:pt x="334" y="8383"/>
                    <a:pt x="334" y="8299"/>
                  </a:cubicBezTo>
                  <a:lnTo>
                    <a:pt x="334" y="7049"/>
                  </a:lnTo>
                  <a:cubicBezTo>
                    <a:pt x="334" y="6894"/>
                    <a:pt x="406" y="6775"/>
                    <a:pt x="537" y="6704"/>
                  </a:cubicBezTo>
                  <a:lnTo>
                    <a:pt x="1108" y="6418"/>
                  </a:lnTo>
                  <a:lnTo>
                    <a:pt x="1299" y="6609"/>
                  </a:lnTo>
                  <a:cubicBezTo>
                    <a:pt x="1429" y="6751"/>
                    <a:pt x="1608" y="6811"/>
                    <a:pt x="1787" y="6811"/>
                  </a:cubicBezTo>
                  <a:cubicBezTo>
                    <a:pt x="1965" y="6811"/>
                    <a:pt x="2144" y="6751"/>
                    <a:pt x="2275" y="6609"/>
                  </a:cubicBezTo>
                  <a:lnTo>
                    <a:pt x="2477" y="6418"/>
                  </a:lnTo>
                  <a:lnTo>
                    <a:pt x="2656" y="6513"/>
                  </a:lnTo>
                  <a:cubicBezTo>
                    <a:pt x="2561" y="6644"/>
                    <a:pt x="2513" y="6811"/>
                    <a:pt x="2513" y="6990"/>
                  </a:cubicBezTo>
                  <a:lnTo>
                    <a:pt x="2513" y="8299"/>
                  </a:lnTo>
                  <a:cubicBezTo>
                    <a:pt x="2513" y="8383"/>
                    <a:pt x="2596" y="8454"/>
                    <a:pt x="2680" y="8454"/>
                  </a:cubicBezTo>
                  <a:cubicBezTo>
                    <a:pt x="2775" y="8454"/>
                    <a:pt x="2846" y="8383"/>
                    <a:pt x="2846" y="8299"/>
                  </a:cubicBezTo>
                  <a:lnTo>
                    <a:pt x="2846" y="6990"/>
                  </a:lnTo>
                  <a:cubicBezTo>
                    <a:pt x="2846" y="6751"/>
                    <a:pt x="2989" y="6537"/>
                    <a:pt x="3215" y="6466"/>
                  </a:cubicBezTo>
                  <a:lnTo>
                    <a:pt x="4323" y="6061"/>
                  </a:lnTo>
                  <a:lnTo>
                    <a:pt x="4775" y="6751"/>
                  </a:lnTo>
                  <a:cubicBezTo>
                    <a:pt x="4835" y="6835"/>
                    <a:pt x="4930" y="6894"/>
                    <a:pt x="5037" y="6894"/>
                  </a:cubicBezTo>
                  <a:lnTo>
                    <a:pt x="5061" y="6894"/>
                  </a:lnTo>
                  <a:cubicBezTo>
                    <a:pt x="5156" y="6894"/>
                    <a:pt x="5239" y="6870"/>
                    <a:pt x="5311" y="6787"/>
                  </a:cubicBezTo>
                  <a:lnTo>
                    <a:pt x="5597" y="6513"/>
                  </a:lnTo>
                  <a:lnTo>
                    <a:pt x="5597" y="8275"/>
                  </a:lnTo>
                  <a:cubicBezTo>
                    <a:pt x="5597" y="8371"/>
                    <a:pt x="5668" y="8442"/>
                    <a:pt x="5763" y="8442"/>
                  </a:cubicBezTo>
                  <a:cubicBezTo>
                    <a:pt x="5847" y="8442"/>
                    <a:pt x="5930" y="8371"/>
                    <a:pt x="5930" y="8275"/>
                  </a:cubicBezTo>
                  <a:lnTo>
                    <a:pt x="5930" y="6513"/>
                  </a:lnTo>
                  <a:lnTo>
                    <a:pt x="6204" y="6787"/>
                  </a:lnTo>
                  <a:cubicBezTo>
                    <a:pt x="6263" y="6847"/>
                    <a:pt x="6359" y="6894"/>
                    <a:pt x="6466" y="6894"/>
                  </a:cubicBezTo>
                  <a:lnTo>
                    <a:pt x="6490" y="6894"/>
                  </a:lnTo>
                  <a:cubicBezTo>
                    <a:pt x="6597" y="6882"/>
                    <a:pt x="6680" y="6835"/>
                    <a:pt x="6740" y="6751"/>
                  </a:cubicBezTo>
                  <a:lnTo>
                    <a:pt x="7204" y="6061"/>
                  </a:lnTo>
                  <a:lnTo>
                    <a:pt x="8311" y="6466"/>
                  </a:lnTo>
                  <a:cubicBezTo>
                    <a:pt x="8526" y="6537"/>
                    <a:pt x="8680" y="6751"/>
                    <a:pt x="8680" y="6990"/>
                  </a:cubicBezTo>
                  <a:lnTo>
                    <a:pt x="8680" y="8299"/>
                  </a:lnTo>
                  <a:cubicBezTo>
                    <a:pt x="8680" y="8383"/>
                    <a:pt x="8752" y="8454"/>
                    <a:pt x="8847" y="8454"/>
                  </a:cubicBezTo>
                  <a:cubicBezTo>
                    <a:pt x="8930" y="8454"/>
                    <a:pt x="9002" y="8383"/>
                    <a:pt x="9002" y="8299"/>
                  </a:cubicBezTo>
                  <a:lnTo>
                    <a:pt x="9002" y="6990"/>
                  </a:lnTo>
                  <a:cubicBezTo>
                    <a:pt x="9002" y="6751"/>
                    <a:pt x="8919" y="6525"/>
                    <a:pt x="8752" y="6358"/>
                  </a:cubicBezTo>
                  <a:lnTo>
                    <a:pt x="8799" y="6347"/>
                  </a:lnTo>
                  <a:cubicBezTo>
                    <a:pt x="8847" y="6335"/>
                    <a:pt x="8907" y="6311"/>
                    <a:pt x="8966" y="6287"/>
                  </a:cubicBezTo>
                  <a:lnTo>
                    <a:pt x="9395" y="6716"/>
                  </a:lnTo>
                  <a:lnTo>
                    <a:pt x="9395" y="8275"/>
                  </a:lnTo>
                  <a:cubicBezTo>
                    <a:pt x="9395" y="8371"/>
                    <a:pt x="9466" y="8442"/>
                    <a:pt x="9561" y="8442"/>
                  </a:cubicBezTo>
                  <a:cubicBezTo>
                    <a:pt x="9645" y="8442"/>
                    <a:pt x="9728" y="8371"/>
                    <a:pt x="9728" y="8275"/>
                  </a:cubicBezTo>
                  <a:lnTo>
                    <a:pt x="9728" y="6716"/>
                  </a:lnTo>
                  <a:lnTo>
                    <a:pt x="10157" y="6287"/>
                  </a:lnTo>
                  <a:cubicBezTo>
                    <a:pt x="10181" y="6299"/>
                    <a:pt x="10204" y="6299"/>
                    <a:pt x="10228" y="6311"/>
                  </a:cubicBezTo>
                  <a:lnTo>
                    <a:pt x="10931" y="6513"/>
                  </a:lnTo>
                  <a:cubicBezTo>
                    <a:pt x="11097" y="6549"/>
                    <a:pt x="11193" y="6704"/>
                    <a:pt x="11193" y="6870"/>
                  </a:cubicBezTo>
                  <a:lnTo>
                    <a:pt x="11193" y="8263"/>
                  </a:lnTo>
                  <a:cubicBezTo>
                    <a:pt x="11193" y="8359"/>
                    <a:pt x="11276" y="8430"/>
                    <a:pt x="11359" y="8430"/>
                  </a:cubicBezTo>
                  <a:cubicBezTo>
                    <a:pt x="11455" y="8430"/>
                    <a:pt x="11526" y="8359"/>
                    <a:pt x="11526" y="8263"/>
                  </a:cubicBezTo>
                  <a:lnTo>
                    <a:pt x="11526" y="6870"/>
                  </a:lnTo>
                  <a:cubicBezTo>
                    <a:pt x="11538" y="6597"/>
                    <a:pt x="11335" y="6311"/>
                    <a:pt x="11014" y="6228"/>
                  </a:cubicBezTo>
                  <a:lnTo>
                    <a:pt x="10323" y="6037"/>
                  </a:lnTo>
                  <a:cubicBezTo>
                    <a:pt x="10288" y="6013"/>
                    <a:pt x="10276" y="6001"/>
                    <a:pt x="10276" y="5954"/>
                  </a:cubicBezTo>
                  <a:lnTo>
                    <a:pt x="10276" y="5716"/>
                  </a:lnTo>
                  <a:cubicBezTo>
                    <a:pt x="10335" y="5680"/>
                    <a:pt x="10383" y="5632"/>
                    <a:pt x="10443" y="5585"/>
                  </a:cubicBezTo>
                  <a:cubicBezTo>
                    <a:pt x="10693" y="5346"/>
                    <a:pt x="10824" y="5025"/>
                    <a:pt x="10824" y="4680"/>
                  </a:cubicBezTo>
                  <a:lnTo>
                    <a:pt x="10824" y="4346"/>
                  </a:lnTo>
                  <a:lnTo>
                    <a:pt x="10895" y="4215"/>
                  </a:lnTo>
                  <a:cubicBezTo>
                    <a:pt x="10978" y="4072"/>
                    <a:pt x="11014" y="3906"/>
                    <a:pt x="11014" y="3739"/>
                  </a:cubicBezTo>
                  <a:lnTo>
                    <a:pt x="11014" y="2858"/>
                  </a:lnTo>
                  <a:cubicBezTo>
                    <a:pt x="11014" y="2775"/>
                    <a:pt x="10943" y="2691"/>
                    <a:pt x="10859" y="2691"/>
                  </a:cubicBezTo>
                  <a:lnTo>
                    <a:pt x="9216" y="2691"/>
                  </a:lnTo>
                  <a:cubicBezTo>
                    <a:pt x="8621" y="2691"/>
                    <a:pt x="8145" y="3180"/>
                    <a:pt x="8145" y="3775"/>
                  </a:cubicBezTo>
                  <a:lnTo>
                    <a:pt x="8145" y="3787"/>
                  </a:lnTo>
                  <a:cubicBezTo>
                    <a:pt x="8145" y="3918"/>
                    <a:pt x="8180" y="4072"/>
                    <a:pt x="8240" y="4192"/>
                  </a:cubicBezTo>
                  <a:lnTo>
                    <a:pt x="8323" y="4370"/>
                  </a:lnTo>
                  <a:lnTo>
                    <a:pt x="8323" y="4644"/>
                  </a:lnTo>
                  <a:cubicBezTo>
                    <a:pt x="8323" y="5096"/>
                    <a:pt x="8549" y="5477"/>
                    <a:pt x="8871" y="5716"/>
                  </a:cubicBezTo>
                  <a:lnTo>
                    <a:pt x="8871" y="5954"/>
                  </a:lnTo>
                  <a:cubicBezTo>
                    <a:pt x="8871" y="6001"/>
                    <a:pt x="8871" y="6013"/>
                    <a:pt x="8740" y="6049"/>
                  </a:cubicBezTo>
                  <a:lnTo>
                    <a:pt x="8395" y="6156"/>
                  </a:lnTo>
                  <a:lnTo>
                    <a:pt x="7418" y="5799"/>
                  </a:lnTo>
                  <a:cubicBezTo>
                    <a:pt x="7418" y="5751"/>
                    <a:pt x="7406" y="5704"/>
                    <a:pt x="7371" y="5656"/>
                  </a:cubicBezTo>
                  <a:lnTo>
                    <a:pt x="7061" y="5335"/>
                  </a:lnTo>
                  <a:lnTo>
                    <a:pt x="7061" y="4787"/>
                  </a:lnTo>
                  <a:cubicBezTo>
                    <a:pt x="7085" y="4751"/>
                    <a:pt x="7121" y="4727"/>
                    <a:pt x="7168" y="4692"/>
                  </a:cubicBezTo>
                  <a:cubicBezTo>
                    <a:pt x="7561" y="4323"/>
                    <a:pt x="7787" y="3787"/>
                    <a:pt x="7787" y="3251"/>
                  </a:cubicBezTo>
                  <a:lnTo>
                    <a:pt x="7787" y="2799"/>
                  </a:lnTo>
                  <a:cubicBezTo>
                    <a:pt x="7906" y="2537"/>
                    <a:pt x="7966" y="2263"/>
                    <a:pt x="7966" y="1989"/>
                  </a:cubicBezTo>
                  <a:lnTo>
                    <a:pt x="7966" y="167"/>
                  </a:lnTo>
                  <a:cubicBezTo>
                    <a:pt x="7966" y="84"/>
                    <a:pt x="7895" y="1"/>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8" name="Google Shape;18358;p65"/>
            <p:cNvSpPr/>
            <p:nvPr/>
          </p:nvSpPr>
          <p:spPr>
            <a:xfrm>
              <a:off x="1639960" y="3622549"/>
              <a:ext cx="10631" cy="45135"/>
            </a:xfrm>
            <a:custGeom>
              <a:rect b="b" l="l" r="r" t="t"/>
              <a:pathLst>
                <a:path extrusionOk="0" h="1418" w="334">
                  <a:moveTo>
                    <a:pt x="167" y="1"/>
                  </a:moveTo>
                  <a:cubicBezTo>
                    <a:pt x="84" y="1"/>
                    <a:pt x="0" y="72"/>
                    <a:pt x="0" y="168"/>
                  </a:cubicBezTo>
                  <a:lnTo>
                    <a:pt x="0" y="1251"/>
                  </a:lnTo>
                  <a:cubicBezTo>
                    <a:pt x="0" y="1334"/>
                    <a:pt x="84" y="1418"/>
                    <a:pt x="167" y="1418"/>
                  </a:cubicBezTo>
                  <a:cubicBezTo>
                    <a:pt x="262" y="1418"/>
                    <a:pt x="334" y="1334"/>
                    <a:pt x="334" y="1251"/>
                  </a:cubicBezTo>
                  <a:lnTo>
                    <a:pt x="334" y="168"/>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9" name="Google Shape;18359;p65"/>
            <p:cNvSpPr/>
            <p:nvPr/>
          </p:nvSpPr>
          <p:spPr>
            <a:xfrm>
              <a:off x="1444014" y="3446466"/>
              <a:ext cx="91734" cy="30589"/>
            </a:xfrm>
            <a:custGeom>
              <a:rect b="b" l="l" r="r" t="t"/>
              <a:pathLst>
                <a:path extrusionOk="0" h="961" w="2882">
                  <a:moveTo>
                    <a:pt x="1169" y="1"/>
                  </a:moveTo>
                  <a:cubicBezTo>
                    <a:pt x="820" y="1"/>
                    <a:pt x="503" y="37"/>
                    <a:pt x="298" y="68"/>
                  </a:cubicBezTo>
                  <a:cubicBezTo>
                    <a:pt x="120" y="104"/>
                    <a:pt x="1" y="247"/>
                    <a:pt x="1" y="413"/>
                  </a:cubicBezTo>
                  <a:lnTo>
                    <a:pt x="1" y="794"/>
                  </a:lnTo>
                  <a:cubicBezTo>
                    <a:pt x="1" y="890"/>
                    <a:pt x="72" y="961"/>
                    <a:pt x="167" y="961"/>
                  </a:cubicBezTo>
                  <a:cubicBezTo>
                    <a:pt x="251" y="961"/>
                    <a:pt x="322" y="890"/>
                    <a:pt x="322" y="794"/>
                  </a:cubicBezTo>
                  <a:lnTo>
                    <a:pt x="322" y="413"/>
                  </a:lnTo>
                  <a:cubicBezTo>
                    <a:pt x="322" y="413"/>
                    <a:pt x="322" y="401"/>
                    <a:pt x="346" y="401"/>
                  </a:cubicBezTo>
                  <a:cubicBezTo>
                    <a:pt x="514" y="373"/>
                    <a:pt x="820" y="331"/>
                    <a:pt x="1157" y="331"/>
                  </a:cubicBezTo>
                  <a:cubicBezTo>
                    <a:pt x="1250" y="331"/>
                    <a:pt x="1346" y="334"/>
                    <a:pt x="1441" y="342"/>
                  </a:cubicBezTo>
                  <a:cubicBezTo>
                    <a:pt x="1977" y="366"/>
                    <a:pt x="2346" y="497"/>
                    <a:pt x="2584" y="735"/>
                  </a:cubicBezTo>
                  <a:cubicBezTo>
                    <a:pt x="2614" y="765"/>
                    <a:pt x="2659" y="779"/>
                    <a:pt x="2703" y="779"/>
                  </a:cubicBezTo>
                  <a:cubicBezTo>
                    <a:pt x="2748" y="779"/>
                    <a:pt x="2793" y="765"/>
                    <a:pt x="2822" y="735"/>
                  </a:cubicBezTo>
                  <a:cubicBezTo>
                    <a:pt x="2882" y="675"/>
                    <a:pt x="2882" y="556"/>
                    <a:pt x="2822" y="497"/>
                  </a:cubicBezTo>
                  <a:cubicBezTo>
                    <a:pt x="2428" y="102"/>
                    <a:pt x="1753" y="1"/>
                    <a:pt x="1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0" name="Google Shape;18360;p65"/>
            <p:cNvSpPr/>
            <p:nvPr/>
          </p:nvSpPr>
          <p:spPr>
            <a:xfrm>
              <a:off x="1420524" y="3633944"/>
              <a:ext cx="11013" cy="33740"/>
            </a:xfrm>
            <a:custGeom>
              <a:rect b="b" l="l" r="r" t="t"/>
              <a:pathLst>
                <a:path extrusionOk="0" h="1060" w="346">
                  <a:moveTo>
                    <a:pt x="167" y="0"/>
                  </a:moveTo>
                  <a:cubicBezTo>
                    <a:pt x="84" y="0"/>
                    <a:pt x="1" y="72"/>
                    <a:pt x="1" y="167"/>
                  </a:cubicBezTo>
                  <a:lnTo>
                    <a:pt x="1" y="893"/>
                  </a:lnTo>
                  <a:cubicBezTo>
                    <a:pt x="1" y="976"/>
                    <a:pt x="84" y="1060"/>
                    <a:pt x="167" y="1060"/>
                  </a:cubicBezTo>
                  <a:cubicBezTo>
                    <a:pt x="262" y="1060"/>
                    <a:pt x="334" y="976"/>
                    <a:pt x="334" y="893"/>
                  </a:cubicBezTo>
                  <a:lnTo>
                    <a:pt x="334" y="167"/>
                  </a:lnTo>
                  <a:cubicBezTo>
                    <a:pt x="346"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1" name="Google Shape;18361;p65"/>
            <p:cNvSpPr/>
            <p:nvPr/>
          </p:nvSpPr>
          <p:spPr>
            <a:xfrm>
              <a:off x="1547494" y="3633944"/>
              <a:ext cx="11013" cy="33740"/>
            </a:xfrm>
            <a:custGeom>
              <a:rect b="b" l="l" r="r" t="t"/>
              <a:pathLst>
                <a:path extrusionOk="0" h="1060" w="346">
                  <a:moveTo>
                    <a:pt x="167" y="0"/>
                  </a:moveTo>
                  <a:cubicBezTo>
                    <a:pt x="83" y="0"/>
                    <a:pt x="0" y="72"/>
                    <a:pt x="0" y="167"/>
                  </a:cubicBezTo>
                  <a:lnTo>
                    <a:pt x="0" y="893"/>
                  </a:lnTo>
                  <a:cubicBezTo>
                    <a:pt x="0" y="976"/>
                    <a:pt x="83" y="1060"/>
                    <a:pt x="167" y="1060"/>
                  </a:cubicBezTo>
                  <a:cubicBezTo>
                    <a:pt x="262" y="1060"/>
                    <a:pt x="333" y="976"/>
                    <a:pt x="333" y="893"/>
                  </a:cubicBezTo>
                  <a:lnTo>
                    <a:pt x="333" y="167"/>
                  </a:lnTo>
                  <a:cubicBezTo>
                    <a:pt x="345"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62" name="Google Shape;18362;p65"/>
          <p:cNvGrpSpPr/>
          <p:nvPr/>
        </p:nvGrpSpPr>
        <p:grpSpPr>
          <a:xfrm>
            <a:off x="1756207" y="3467600"/>
            <a:ext cx="367255" cy="282364"/>
            <a:chOff x="1781317" y="3391400"/>
            <a:chExt cx="367255" cy="282364"/>
          </a:xfrm>
        </p:grpSpPr>
        <p:sp>
          <p:nvSpPr>
            <p:cNvPr id="18363" name="Google Shape;18363;p65"/>
            <p:cNvSpPr/>
            <p:nvPr/>
          </p:nvSpPr>
          <p:spPr>
            <a:xfrm>
              <a:off x="1901061" y="3639610"/>
              <a:ext cx="11013" cy="33772"/>
            </a:xfrm>
            <a:custGeom>
              <a:rect b="b" l="l" r="r" t="t"/>
              <a:pathLst>
                <a:path extrusionOk="0" h="1061" w="346">
                  <a:moveTo>
                    <a:pt x="167" y="1"/>
                  </a:moveTo>
                  <a:cubicBezTo>
                    <a:pt x="72" y="1"/>
                    <a:pt x="1" y="72"/>
                    <a:pt x="1" y="167"/>
                  </a:cubicBezTo>
                  <a:lnTo>
                    <a:pt x="1" y="894"/>
                  </a:lnTo>
                  <a:cubicBezTo>
                    <a:pt x="1" y="977"/>
                    <a:pt x="72" y="1060"/>
                    <a:pt x="167" y="1060"/>
                  </a:cubicBezTo>
                  <a:cubicBezTo>
                    <a:pt x="251" y="1060"/>
                    <a:pt x="334" y="977"/>
                    <a:pt x="334" y="894"/>
                  </a:cubicBezTo>
                  <a:lnTo>
                    <a:pt x="334" y="167"/>
                  </a:lnTo>
                  <a:cubicBezTo>
                    <a:pt x="346"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4" name="Google Shape;18364;p65"/>
            <p:cNvSpPr/>
            <p:nvPr/>
          </p:nvSpPr>
          <p:spPr>
            <a:xfrm>
              <a:off x="2016668" y="3639610"/>
              <a:ext cx="10631" cy="33772"/>
            </a:xfrm>
            <a:custGeom>
              <a:rect b="b" l="l" r="r" t="t"/>
              <a:pathLst>
                <a:path extrusionOk="0" h="1061" w="334">
                  <a:moveTo>
                    <a:pt x="167" y="1"/>
                  </a:moveTo>
                  <a:cubicBezTo>
                    <a:pt x="71" y="1"/>
                    <a:pt x="0" y="72"/>
                    <a:pt x="0" y="167"/>
                  </a:cubicBezTo>
                  <a:lnTo>
                    <a:pt x="0" y="894"/>
                  </a:lnTo>
                  <a:cubicBezTo>
                    <a:pt x="0" y="977"/>
                    <a:pt x="71" y="1060"/>
                    <a:pt x="167" y="1060"/>
                  </a:cubicBezTo>
                  <a:cubicBezTo>
                    <a:pt x="250" y="1060"/>
                    <a:pt x="333" y="977"/>
                    <a:pt x="333" y="894"/>
                  </a:cubicBezTo>
                  <a:lnTo>
                    <a:pt x="333" y="167"/>
                  </a:lnTo>
                  <a:cubicBezTo>
                    <a:pt x="333"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5" name="Google Shape;18365;p65"/>
            <p:cNvSpPr/>
            <p:nvPr/>
          </p:nvSpPr>
          <p:spPr>
            <a:xfrm>
              <a:off x="1820340" y="3518720"/>
              <a:ext cx="46281" cy="16329"/>
            </a:xfrm>
            <a:custGeom>
              <a:rect b="b" l="l" r="r" t="t"/>
              <a:pathLst>
                <a:path extrusionOk="0" h="513" w="1454">
                  <a:moveTo>
                    <a:pt x="167" y="1"/>
                  </a:moveTo>
                  <a:cubicBezTo>
                    <a:pt x="84" y="1"/>
                    <a:pt x="1" y="72"/>
                    <a:pt x="1" y="167"/>
                  </a:cubicBezTo>
                  <a:cubicBezTo>
                    <a:pt x="1" y="251"/>
                    <a:pt x="84" y="334"/>
                    <a:pt x="167" y="334"/>
                  </a:cubicBezTo>
                  <a:cubicBezTo>
                    <a:pt x="370" y="334"/>
                    <a:pt x="917" y="358"/>
                    <a:pt x="1179" y="489"/>
                  </a:cubicBezTo>
                  <a:cubicBezTo>
                    <a:pt x="1215" y="513"/>
                    <a:pt x="1227" y="513"/>
                    <a:pt x="1263" y="513"/>
                  </a:cubicBezTo>
                  <a:cubicBezTo>
                    <a:pt x="1310" y="513"/>
                    <a:pt x="1382" y="477"/>
                    <a:pt x="1406" y="417"/>
                  </a:cubicBezTo>
                  <a:cubicBezTo>
                    <a:pt x="1453" y="346"/>
                    <a:pt x="1417" y="239"/>
                    <a:pt x="1334" y="191"/>
                  </a:cubicBezTo>
                  <a:cubicBezTo>
                    <a:pt x="941" y="1"/>
                    <a:pt x="20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6" name="Google Shape;18366;p65"/>
            <p:cNvSpPr/>
            <p:nvPr/>
          </p:nvSpPr>
          <p:spPr>
            <a:xfrm>
              <a:off x="1802898" y="3628247"/>
              <a:ext cx="11045" cy="45135"/>
            </a:xfrm>
            <a:custGeom>
              <a:rect b="b" l="l" r="r" t="t"/>
              <a:pathLst>
                <a:path extrusionOk="0" h="1418" w="347">
                  <a:moveTo>
                    <a:pt x="168" y="1"/>
                  </a:moveTo>
                  <a:cubicBezTo>
                    <a:pt x="72" y="1"/>
                    <a:pt x="1" y="72"/>
                    <a:pt x="1" y="167"/>
                  </a:cubicBezTo>
                  <a:lnTo>
                    <a:pt x="1" y="1251"/>
                  </a:lnTo>
                  <a:cubicBezTo>
                    <a:pt x="1" y="1334"/>
                    <a:pt x="72" y="1417"/>
                    <a:pt x="168" y="1417"/>
                  </a:cubicBezTo>
                  <a:cubicBezTo>
                    <a:pt x="263" y="1417"/>
                    <a:pt x="334" y="1334"/>
                    <a:pt x="334" y="1251"/>
                  </a:cubicBezTo>
                  <a:lnTo>
                    <a:pt x="334" y="167"/>
                  </a:ln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7" name="Google Shape;18367;p65"/>
            <p:cNvSpPr/>
            <p:nvPr/>
          </p:nvSpPr>
          <p:spPr>
            <a:xfrm>
              <a:off x="1781317" y="3391400"/>
              <a:ext cx="367255" cy="282364"/>
            </a:xfrm>
            <a:custGeom>
              <a:rect b="b" l="l" r="r" t="t"/>
              <a:pathLst>
                <a:path extrusionOk="0" h="8871" w="11538">
                  <a:moveTo>
                    <a:pt x="9728" y="2703"/>
                  </a:moveTo>
                  <a:cubicBezTo>
                    <a:pt x="10049" y="2703"/>
                    <a:pt x="10287" y="2917"/>
                    <a:pt x="10287" y="3167"/>
                  </a:cubicBezTo>
                  <a:lnTo>
                    <a:pt x="10287" y="3203"/>
                  </a:lnTo>
                  <a:cubicBezTo>
                    <a:pt x="10121" y="3120"/>
                    <a:pt x="9930" y="3096"/>
                    <a:pt x="9728" y="3096"/>
                  </a:cubicBezTo>
                  <a:cubicBezTo>
                    <a:pt x="9537" y="3096"/>
                    <a:pt x="9347" y="3143"/>
                    <a:pt x="9180" y="3203"/>
                  </a:cubicBezTo>
                  <a:lnTo>
                    <a:pt x="9180" y="3167"/>
                  </a:lnTo>
                  <a:cubicBezTo>
                    <a:pt x="9180" y="2917"/>
                    <a:pt x="9430" y="2703"/>
                    <a:pt x="9728" y="2703"/>
                  </a:cubicBezTo>
                  <a:close/>
                  <a:moveTo>
                    <a:pt x="9728" y="3405"/>
                  </a:moveTo>
                  <a:cubicBezTo>
                    <a:pt x="10347" y="3405"/>
                    <a:pt x="10835" y="3893"/>
                    <a:pt x="10835" y="4513"/>
                  </a:cubicBezTo>
                  <a:cubicBezTo>
                    <a:pt x="10835" y="4632"/>
                    <a:pt x="10811" y="4751"/>
                    <a:pt x="10775" y="4846"/>
                  </a:cubicBezTo>
                  <a:cubicBezTo>
                    <a:pt x="10299" y="4358"/>
                    <a:pt x="9454" y="4167"/>
                    <a:pt x="9406" y="4167"/>
                  </a:cubicBezTo>
                  <a:cubicBezTo>
                    <a:pt x="9392" y="4160"/>
                    <a:pt x="9377" y="4157"/>
                    <a:pt x="9362" y="4157"/>
                  </a:cubicBezTo>
                  <a:cubicBezTo>
                    <a:pt x="9325" y="4157"/>
                    <a:pt x="9285" y="4174"/>
                    <a:pt x="9251" y="4191"/>
                  </a:cubicBezTo>
                  <a:cubicBezTo>
                    <a:pt x="9216" y="4227"/>
                    <a:pt x="9192" y="4274"/>
                    <a:pt x="9192" y="4334"/>
                  </a:cubicBezTo>
                  <a:cubicBezTo>
                    <a:pt x="9192" y="4334"/>
                    <a:pt x="9180" y="4441"/>
                    <a:pt x="9061" y="4572"/>
                  </a:cubicBezTo>
                  <a:cubicBezTo>
                    <a:pt x="9001" y="4632"/>
                    <a:pt x="9001" y="4751"/>
                    <a:pt x="9061" y="4810"/>
                  </a:cubicBezTo>
                  <a:cubicBezTo>
                    <a:pt x="9091" y="4840"/>
                    <a:pt x="9135" y="4855"/>
                    <a:pt x="9180" y="4855"/>
                  </a:cubicBezTo>
                  <a:cubicBezTo>
                    <a:pt x="9225" y="4855"/>
                    <a:pt x="9269" y="4840"/>
                    <a:pt x="9299" y="4810"/>
                  </a:cubicBezTo>
                  <a:cubicBezTo>
                    <a:pt x="9394" y="4715"/>
                    <a:pt x="9454" y="4608"/>
                    <a:pt x="9478" y="4536"/>
                  </a:cubicBezTo>
                  <a:cubicBezTo>
                    <a:pt x="9763" y="4632"/>
                    <a:pt x="10359" y="4834"/>
                    <a:pt x="10621" y="5203"/>
                  </a:cubicBezTo>
                  <a:cubicBezTo>
                    <a:pt x="10561" y="5668"/>
                    <a:pt x="10192" y="5977"/>
                    <a:pt x="9728" y="5977"/>
                  </a:cubicBezTo>
                  <a:cubicBezTo>
                    <a:pt x="9251" y="5977"/>
                    <a:pt x="8870" y="5620"/>
                    <a:pt x="8823" y="5167"/>
                  </a:cubicBezTo>
                  <a:cubicBezTo>
                    <a:pt x="8823" y="5132"/>
                    <a:pt x="8811" y="5120"/>
                    <a:pt x="8799" y="5084"/>
                  </a:cubicBezTo>
                  <a:cubicBezTo>
                    <a:pt x="8692" y="4906"/>
                    <a:pt x="8632" y="4715"/>
                    <a:pt x="8632" y="4513"/>
                  </a:cubicBezTo>
                  <a:cubicBezTo>
                    <a:pt x="8632" y="3893"/>
                    <a:pt x="9120" y="3405"/>
                    <a:pt x="9728" y="3405"/>
                  </a:cubicBezTo>
                  <a:close/>
                  <a:moveTo>
                    <a:pt x="3048" y="3405"/>
                  </a:moveTo>
                  <a:lnTo>
                    <a:pt x="3048" y="4108"/>
                  </a:lnTo>
                  <a:cubicBezTo>
                    <a:pt x="3048" y="4227"/>
                    <a:pt x="3024" y="4334"/>
                    <a:pt x="2977" y="4429"/>
                  </a:cubicBezTo>
                  <a:lnTo>
                    <a:pt x="2882" y="4608"/>
                  </a:lnTo>
                  <a:cubicBezTo>
                    <a:pt x="2870" y="4644"/>
                    <a:pt x="2870" y="4655"/>
                    <a:pt x="2870" y="4691"/>
                  </a:cubicBezTo>
                  <a:lnTo>
                    <a:pt x="2870" y="5048"/>
                  </a:lnTo>
                  <a:cubicBezTo>
                    <a:pt x="2870" y="5298"/>
                    <a:pt x="2763" y="5537"/>
                    <a:pt x="2584" y="5703"/>
                  </a:cubicBezTo>
                  <a:cubicBezTo>
                    <a:pt x="2413" y="5885"/>
                    <a:pt x="2203" y="5981"/>
                    <a:pt x="1989" y="5981"/>
                  </a:cubicBezTo>
                  <a:cubicBezTo>
                    <a:pt x="1965" y="5981"/>
                    <a:pt x="1941" y="5979"/>
                    <a:pt x="1917" y="5977"/>
                  </a:cubicBezTo>
                  <a:cubicBezTo>
                    <a:pt x="1429" y="5965"/>
                    <a:pt x="1024" y="5537"/>
                    <a:pt x="1024" y="5013"/>
                  </a:cubicBezTo>
                  <a:lnTo>
                    <a:pt x="1024" y="4703"/>
                  </a:lnTo>
                  <a:cubicBezTo>
                    <a:pt x="1024" y="4667"/>
                    <a:pt x="1024" y="4644"/>
                    <a:pt x="1012" y="4632"/>
                  </a:cubicBezTo>
                  <a:lnTo>
                    <a:pt x="905" y="4417"/>
                  </a:lnTo>
                  <a:cubicBezTo>
                    <a:pt x="858" y="4346"/>
                    <a:pt x="846" y="4251"/>
                    <a:pt x="846" y="4167"/>
                  </a:cubicBezTo>
                  <a:lnTo>
                    <a:pt x="846" y="4144"/>
                  </a:lnTo>
                  <a:cubicBezTo>
                    <a:pt x="846" y="3751"/>
                    <a:pt x="1179" y="3405"/>
                    <a:pt x="1596" y="3405"/>
                  </a:cubicBezTo>
                  <a:close/>
                  <a:moveTo>
                    <a:pt x="5763" y="322"/>
                  </a:moveTo>
                  <a:cubicBezTo>
                    <a:pt x="6358" y="322"/>
                    <a:pt x="6870" y="536"/>
                    <a:pt x="7263" y="905"/>
                  </a:cubicBezTo>
                  <a:cubicBezTo>
                    <a:pt x="7668" y="1298"/>
                    <a:pt x="7882" y="1858"/>
                    <a:pt x="7942" y="2524"/>
                  </a:cubicBezTo>
                  <a:cubicBezTo>
                    <a:pt x="8085" y="4346"/>
                    <a:pt x="8227" y="5346"/>
                    <a:pt x="8287" y="5703"/>
                  </a:cubicBezTo>
                  <a:lnTo>
                    <a:pt x="8287" y="5715"/>
                  </a:lnTo>
                  <a:cubicBezTo>
                    <a:pt x="8108" y="5834"/>
                    <a:pt x="7763" y="6025"/>
                    <a:pt x="7215" y="6179"/>
                  </a:cubicBezTo>
                  <a:lnTo>
                    <a:pt x="6930" y="6060"/>
                  </a:lnTo>
                  <a:cubicBezTo>
                    <a:pt x="6858" y="6025"/>
                    <a:pt x="6811" y="5953"/>
                    <a:pt x="6811" y="5882"/>
                  </a:cubicBezTo>
                  <a:lnTo>
                    <a:pt x="6811" y="5298"/>
                  </a:lnTo>
                  <a:cubicBezTo>
                    <a:pt x="7370" y="4941"/>
                    <a:pt x="7727" y="4334"/>
                    <a:pt x="7727" y="3632"/>
                  </a:cubicBezTo>
                  <a:lnTo>
                    <a:pt x="7727" y="3322"/>
                  </a:lnTo>
                  <a:cubicBezTo>
                    <a:pt x="7727" y="3108"/>
                    <a:pt x="7632" y="2917"/>
                    <a:pt x="7489" y="2786"/>
                  </a:cubicBezTo>
                  <a:cubicBezTo>
                    <a:pt x="7144" y="2489"/>
                    <a:pt x="6370" y="1965"/>
                    <a:pt x="5025" y="1834"/>
                  </a:cubicBezTo>
                  <a:cubicBezTo>
                    <a:pt x="5015" y="1831"/>
                    <a:pt x="5005" y="1830"/>
                    <a:pt x="4995" y="1830"/>
                  </a:cubicBezTo>
                  <a:cubicBezTo>
                    <a:pt x="4920" y="1830"/>
                    <a:pt x="4846" y="1903"/>
                    <a:pt x="4846" y="1977"/>
                  </a:cubicBezTo>
                  <a:cubicBezTo>
                    <a:pt x="4834" y="2072"/>
                    <a:pt x="4906" y="2155"/>
                    <a:pt x="5001" y="2155"/>
                  </a:cubicBezTo>
                  <a:cubicBezTo>
                    <a:pt x="6251" y="2274"/>
                    <a:pt x="6954" y="2750"/>
                    <a:pt x="7263" y="3024"/>
                  </a:cubicBezTo>
                  <a:cubicBezTo>
                    <a:pt x="7335" y="3096"/>
                    <a:pt x="7382" y="3179"/>
                    <a:pt x="7382" y="3298"/>
                  </a:cubicBezTo>
                  <a:lnTo>
                    <a:pt x="7382" y="3620"/>
                  </a:lnTo>
                  <a:cubicBezTo>
                    <a:pt x="7382" y="4525"/>
                    <a:pt x="6632" y="5251"/>
                    <a:pt x="5739" y="5251"/>
                  </a:cubicBezTo>
                  <a:cubicBezTo>
                    <a:pt x="4846" y="5251"/>
                    <a:pt x="4108" y="4513"/>
                    <a:pt x="4108" y="3620"/>
                  </a:cubicBezTo>
                  <a:lnTo>
                    <a:pt x="4108" y="3465"/>
                  </a:lnTo>
                  <a:cubicBezTo>
                    <a:pt x="4108" y="3405"/>
                    <a:pt x="4132" y="3346"/>
                    <a:pt x="4191" y="3298"/>
                  </a:cubicBezTo>
                  <a:cubicBezTo>
                    <a:pt x="4406" y="3179"/>
                    <a:pt x="4691" y="2965"/>
                    <a:pt x="4822" y="2572"/>
                  </a:cubicBezTo>
                  <a:cubicBezTo>
                    <a:pt x="4846" y="2489"/>
                    <a:pt x="4810" y="2393"/>
                    <a:pt x="4715" y="2369"/>
                  </a:cubicBezTo>
                  <a:cubicBezTo>
                    <a:pt x="4696" y="2361"/>
                    <a:pt x="4676" y="2357"/>
                    <a:pt x="4657" y="2357"/>
                  </a:cubicBezTo>
                  <a:cubicBezTo>
                    <a:pt x="4592" y="2357"/>
                    <a:pt x="4531" y="2401"/>
                    <a:pt x="4513" y="2465"/>
                  </a:cubicBezTo>
                  <a:cubicBezTo>
                    <a:pt x="4417" y="2750"/>
                    <a:pt x="4191" y="2917"/>
                    <a:pt x="4048" y="3024"/>
                  </a:cubicBezTo>
                  <a:cubicBezTo>
                    <a:pt x="3882" y="3108"/>
                    <a:pt x="3775" y="3286"/>
                    <a:pt x="3775" y="3465"/>
                  </a:cubicBezTo>
                  <a:lnTo>
                    <a:pt x="3775" y="3620"/>
                  </a:lnTo>
                  <a:cubicBezTo>
                    <a:pt x="3775" y="4310"/>
                    <a:pt x="4132" y="4929"/>
                    <a:pt x="4691" y="5287"/>
                  </a:cubicBezTo>
                  <a:lnTo>
                    <a:pt x="4691" y="5858"/>
                  </a:lnTo>
                  <a:cubicBezTo>
                    <a:pt x="4691" y="5941"/>
                    <a:pt x="4644" y="6013"/>
                    <a:pt x="4572" y="6037"/>
                  </a:cubicBezTo>
                  <a:lnTo>
                    <a:pt x="4287" y="6156"/>
                  </a:lnTo>
                  <a:cubicBezTo>
                    <a:pt x="3739" y="6013"/>
                    <a:pt x="3394" y="5822"/>
                    <a:pt x="3227" y="5715"/>
                  </a:cubicBezTo>
                  <a:lnTo>
                    <a:pt x="3227" y="5703"/>
                  </a:lnTo>
                  <a:cubicBezTo>
                    <a:pt x="3286" y="5346"/>
                    <a:pt x="3441" y="4346"/>
                    <a:pt x="3572" y="2524"/>
                  </a:cubicBezTo>
                  <a:cubicBezTo>
                    <a:pt x="3620" y="1858"/>
                    <a:pt x="3858" y="1310"/>
                    <a:pt x="4251" y="905"/>
                  </a:cubicBezTo>
                  <a:cubicBezTo>
                    <a:pt x="4644" y="524"/>
                    <a:pt x="5168" y="322"/>
                    <a:pt x="5763" y="322"/>
                  </a:cubicBezTo>
                  <a:close/>
                  <a:moveTo>
                    <a:pt x="2917" y="5870"/>
                  </a:moveTo>
                  <a:cubicBezTo>
                    <a:pt x="2941" y="5929"/>
                    <a:pt x="2989" y="5977"/>
                    <a:pt x="3036" y="6013"/>
                  </a:cubicBezTo>
                  <a:cubicBezTo>
                    <a:pt x="3167" y="6096"/>
                    <a:pt x="3417" y="6251"/>
                    <a:pt x="3810" y="6382"/>
                  </a:cubicBezTo>
                  <a:lnTo>
                    <a:pt x="3334" y="6596"/>
                  </a:lnTo>
                  <a:lnTo>
                    <a:pt x="2798" y="6441"/>
                  </a:lnTo>
                  <a:cubicBezTo>
                    <a:pt x="2667" y="6394"/>
                    <a:pt x="2667" y="6382"/>
                    <a:pt x="2667" y="6358"/>
                  </a:cubicBezTo>
                  <a:lnTo>
                    <a:pt x="2667" y="6120"/>
                  </a:lnTo>
                  <a:cubicBezTo>
                    <a:pt x="2727" y="6072"/>
                    <a:pt x="2763" y="6025"/>
                    <a:pt x="2822" y="5977"/>
                  </a:cubicBezTo>
                  <a:cubicBezTo>
                    <a:pt x="2858" y="5953"/>
                    <a:pt x="2882" y="5906"/>
                    <a:pt x="2917" y="5870"/>
                  </a:cubicBezTo>
                  <a:close/>
                  <a:moveTo>
                    <a:pt x="8620" y="5620"/>
                  </a:moveTo>
                  <a:cubicBezTo>
                    <a:pt x="8704" y="5822"/>
                    <a:pt x="8859" y="5977"/>
                    <a:pt x="9037" y="6096"/>
                  </a:cubicBezTo>
                  <a:lnTo>
                    <a:pt x="9037" y="6453"/>
                  </a:lnTo>
                  <a:lnTo>
                    <a:pt x="9013" y="6453"/>
                  </a:lnTo>
                  <a:lnTo>
                    <a:pt x="8478" y="6739"/>
                  </a:lnTo>
                  <a:cubicBezTo>
                    <a:pt x="8478" y="6739"/>
                    <a:pt x="8466" y="6739"/>
                    <a:pt x="8466" y="6727"/>
                  </a:cubicBezTo>
                  <a:lnTo>
                    <a:pt x="7692" y="6382"/>
                  </a:lnTo>
                  <a:cubicBezTo>
                    <a:pt x="8061" y="6251"/>
                    <a:pt x="8335" y="6096"/>
                    <a:pt x="8466" y="6013"/>
                  </a:cubicBezTo>
                  <a:cubicBezTo>
                    <a:pt x="8585" y="5941"/>
                    <a:pt x="8644" y="5798"/>
                    <a:pt x="8620" y="5656"/>
                  </a:cubicBezTo>
                  <a:lnTo>
                    <a:pt x="8620" y="5620"/>
                  </a:lnTo>
                  <a:close/>
                  <a:moveTo>
                    <a:pt x="2322" y="6263"/>
                  </a:moveTo>
                  <a:lnTo>
                    <a:pt x="2322" y="6334"/>
                  </a:lnTo>
                  <a:cubicBezTo>
                    <a:pt x="2322" y="6370"/>
                    <a:pt x="2322" y="6418"/>
                    <a:pt x="2334" y="6441"/>
                  </a:cubicBezTo>
                  <a:lnTo>
                    <a:pt x="1929" y="6834"/>
                  </a:lnTo>
                  <a:lnTo>
                    <a:pt x="1548" y="6441"/>
                  </a:lnTo>
                  <a:cubicBezTo>
                    <a:pt x="1560" y="6418"/>
                    <a:pt x="1560" y="6382"/>
                    <a:pt x="1560" y="6334"/>
                  </a:cubicBezTo>
                  <a:lnTo>
                    <a:pt x="1560" y="6263"/>
                  </a:lnTo>
                  <a:cubicBezTo>
                    <a:pt x="1667" y="6299"/>
                    <a:pt x="1786" y="6322"/>
                    <a:pt x="1905" y="6322"/>
                  </a:cubicBezTo>
                  <a:lnTo>
                    <a:pt x="1953" y="6322"/>
                  </a:lnTo>
                  <a:cubicBezTo>
                    <a:pt x="2084" y="6322"/>
                    <a:pt x="2203" y="6310"/>
                    <a:pt x="2322" y="6263"/>
                  </a:cubicBezTo>
                  <a:close/>
                  <a:moveTo>
                    <a:pt x="10109" y="6275"/>
                  </a:moveTo>
                  <a:lnTo>
                    <a:pt x="10109" y="6453"/>
                  </a:lnTo>
                  <a:cubicBezTo>
                    <a:pt x="10109" y="6513"/>
                    <a:pt x="10121" y="6572"/>
                    <a:pt x="10144" y="6620"/>
                  </a:cubicBezTo>
                  <a:lnTo>
                    <a:pt x="10002" y="6775"/>
                  </a:lnTo>
                  <a:cubicBezTo>
                    <a:pt x="9924" y="6840"/>
                    <a:pt x="9832" y="6873"/>
                    <a:pt x="9740" y="6873"/>
                  </a:cubicBezTo>
                  <a:cubicBezTo>
                    <a:pt x="9647" y="6873"/>
                    <a:pt x="9555" y="6840"/>
                    <a:pt x="9478" y="6775"/>
                  </a:cubicBezTo>
                  <a:lnTo>
                    <a:pt x="9311" y="6620"/>
                  </a:lnTo>
                  <a:cubicBezTo>
                    <a:pt x="9347" y="6572"/>
                    <a:pt x="9359" y="6513"/>
                    <a:pt x="9359" y="6453"/>
                  </a:cubicBezTo>
                  <a:lnTo>
                    <a:pt x="9359" y="6275"/>
                  </a:lnTo>
                  <a:cubicBezTo>
                    <a:pt x="9478" y="6310"/>
                    <a:pt x="9597" y="6334"/>
                    <a:pt x="9728" y="6334"/>
                  </a:cubicBezTo>
                  <a:cubicBezTo>
                    <a:pt x="9859" y="6334"/>
                    <a:pt x="9978" y="6322"/>
                    <a:pt x="10109" y="6275"/>
                  </a:cubicBezTo>
                  <a:close/>
                  <a:moveTo>
                    <a:pt x="6501" y="5477"/>
                  </a:moveTo>
                  <a:lnTo>
                    <a:pt x="6501" y="5882"/>
                  </a:lnTo>
                  <a:cubicBezTo>
                    <a:pt x="6501" y="6084"/>
                    <a:pt x="6620" y="6275"/>
                    <a:pt x="6811" y="6370"/>
                  </a:cubicBezTo>
                  <a:lnTo>
                    <a:pt x="7073" y="6477"/>
                  </a:lnTo>
                  <a:cubicBezTo>
                    <a:pt x="6799" y="6953"/>
                    <a:pt x="6299" y="7263"/>
                    <a:pt x="5739" y="7263"/>
                  </a:cubicBezTo>
                  <a:cubicBezTo>
                    <a:pt x="5191" y="7263"/>
                    <a:pt x="4691" y="6953"/>
                    <a:pt x="4453" y="6477"/>
                  </a:cubicBezTo>
                  <a:lnTo>
                    <a:pt x="4703" y="6370"/>
                  </a:lnTo>
                  <a:cubicBezTo>
                    <a:pt x="4894" y="6275"/>
                    <a:pt x="5013" y="6084"/>
                    <a:pt x="5013" y="5882"/>
                  </a:cubicBezTo>
                  <a:lnTo>
                    <a:pt x="5013" y="5477"/>
                  </a:lnTo>
                  <a:cubicBezTo>
                    <a:pt x="5239" y="5560"/>
                    <a:pt x="5489" y="5620"/>
                    <a:pt x="5763" y="5620"/>
                  </a:cubicBezTo>
                  <a:cubicBezTo>
                    <a:pt x="6025" y="5620"/>
                    <a:pt x="6263" y="5584"/>
                    <a:pt x="6501" y="5477"/>
                  </a:cubicBezTo>
                  <a:close/>
                  <a:moveTo>
                    <a:pt x="5763" y="0"/>
                  </a:moveTo>
                  <a:cubicBezTo>
                    <a:pt x="5072" y="0"/>
                    <a:pt x="4465" y="238"/>
                    <a:pt x="4013" y="679"/>
                  </a:cubicBezTo>
                  <a:cubicBezTo>
                    <a:pt x="3560" y="1131"/>
                    <a:pt x="3286" y="1774"/>
                    <a:pt x="3239" y="2512"/>
                  </a:cubicBezTo>
                  <a:cubicBezTo>
                    <a:pt x="3227" y="2703"/>
                    <a:pt x="3215" y="2905"/>
                    <a:pt x="3203" y="3084"/>
                  </a:cubicBezTo>
                  <a:lnTo>
                    <a:pt x="1608" y="3084"/>
                  </a:lnTo>
                  <a:cubicBezTo>
                    <a:pt x="1012" y="3084"/>
                    <a:pt x="536" y="3560"/>
                    <a:pt x="536" y="4155"/>
                  </a:cubicBezTo>
                  <a:lnTo>
                    <a:pt x="536" y="4167"/>
                  </a:lnTo>
                  <a:cubicBezTo>
                    <a:pt x="536" y="4298"/>
                    <a:pt x="560" y="4453"/>
                    <a:pt x="619" y="4572"/>
                  </a:cubicBezTo>
                  <a:lnTo>
                    <a:pt x="715" y="4751"/>
                  </a:lnTo>
                  <a:lnTo>
                    <a:pt x="715" y="5025"/>
                  </a:lnTo>
                  <a:cubicBezTo>
                    <a:pt x="715" y="5465"/>
                    <a:pt x="941" y="5858"/>
                    <a:pt x="1262" y="6096"/>
                  </a:cubicBezTo>
                  <a:lnTo>
                    <a:pt x="1262" y="6334"/>
                  </a:lnTo>
                  <a:cubicBezTo>
                    <a:pt x="1262" y="6370"/>
                    <a:pt x="1250" y="6394"/>
                    <a:pt x="1215" y="6418"/>
                  </a:cubicBezTo>
                  <a:lnTo>
                    <a:pt x="524" y="6608"/>
                  </a:lnTo>
                  <a:cubicBezTo>
                    <a:pt x="226" y="6691"/>
                    <a:pt x="0" y="6977"/>
                    <a:pt x="0" y="7287"/>
                  </a:cubicBezTo>
                  <a:lnTo>
                    <a:pt x="0" y="8692"/>
                  </a:lnTo>
                  <a:cubicBezTo>
                    <a:pt x="0" y="8775"/>
                    <a:pt x="72" y="8858"/>
                    <a:pt x="167" y="8858"/>
                  </a:cubicBezTo>
                  <a:cubicBezTo>
                    <a:pt x="250" y="8858"/>
                    <a:pt x="322" y="8775"/>
                    <a:pt x="322" y="8692"/>
                  </a:cubicBezTo>
                  <a:lnTo>
                    <a:pt x="322" y="7287"/>
                  </a:lnTo>
                  <a:cubicBezTo>
                    <a:pt x="322" y="7132"/>
                    <a:pt x="441" y="6977"/>
                    <a:pt x="596" y="6930"/>
                  </a:cubicBezTo>
                  <a:lnTo>
                    <a:pt x="1298" y="6739"/>
                  </a:lnTo>
                  <a:cubicBezTo>
                    <a:pt x="1322" y="6739"/>
                    <a:pt x="1334" y="6727"/>
                    <a:pt x="1369" y="6715"/>
                  </a:cubicBezTo>
                  <a:lnTo>
                    <a:pt x="1798" y="7144"/>
                  </a:lnTo>
                  <a:lnTo>
                    <a:pt x="1798" y="8704"/>
                  </a:lnTo>
                  <a:cubicBezTo>
                    <a:pt x="1798" y="8799"/>
                    <a:pt x="1870" y="8870"/>
                    <a:pt x="1965" y="8870"/>
                  </a:cubicBezTo>
                  <a:cubicBezTo>
                    <a:pt x="2048" y="8870"/>
                    <a:pt x="2131" y="8799"/>
                    <a:pt x="2131" y="8704"/>
                  </a:cubicBezTo>
                  <a:lnTo>
                    <a:pt x="2131" y="7144"/>
                  </a:lnTo>
                  <a:lnTo>
                    <a:pt x="2560" y="6715"/>
                  </a:lnTo>
                  <a:cubicBezTo>
                    <a:pt x="2620" y="6739"/>
                    <a:pt x="2679" y="6751"/>
                    <a:pt x="2727" y="6775"/>
                  </a:cubicBezTo>
                  <a:lnTo>
                    <a:pt x="2905" y="6811"/>
                  </a:lnTo>
                  <a:cubicBezTo>
                    <a:pt x="2667" y="6977"/>
                    <a:pt x="2524" y="7251"/>
                    <a:pt x="2524" y="7549"/>
                  </a:cubicBezTo>
                  <a:lnTo>
                    <a:pt x="2524" y="8704"/>
                  </a:lnTo>
                  <a:cubicBezTo>
                    <a:pt x="2524" y="8799"/>
                    <a:pt x="2608" y="8870"/>
                    <a:pt x="2691" y="8870"/>
                  </a:cubicBezTo>
                  <a:cubicBezTo>
                    <a:pt x="2786" y="8870"/>
                    <a:pt x="2858" y="8799"/>
                    <a:pt x="2858" y="8704"/>
                  </a:cubicBezTo>
                  <a:lnTo>
                    <a:pt x="2858" y="7549"/>
                  </a:lnTo>
                  <a:cubicBezTo>
                    <a:pt x="2858" y="7322"/>
                    <a:pt x="2989" y="7132"/>
                    <a:pt x="3179" y="7037"/>
                  </a:cubicBezTo>
                  <a:lnTo>
                    <a:pt x="4156" y="6608"/>
                  </a:lnTo>
                  <a:cubicBezTo>
                    <a:pt x="4453" y="7215"/>
                    <a:pt x="5072" y="7608"/>
                    <a:pt x="5763" y="7608"/>
                  </a:cubicBezTo>
                  <a:cubicBezTo>
                    <a:pt x="6442" y="7608"/>
                    <a:pt x="7073" y="7215"/>
                    <a:pt x="7370" y="6608"/>
                  </a:cubicBezTo>
                  <a:lnTo>
                    <a:pt x="8335" y="7037"/>
                  </a:lnTo>
                  <a:cubicBezTo>
                    <a:pt x="8537" y="7132"/>
                    <a:pt x="8656" y="7322"/>
                    <a:pt x="8656" y="7549"/>
                  </a:cubicBezTo>
                  <a:lnTo>
                    <a:pt x="8656" y="8704"/>
                  </a:lnTo>
                  <a:cubicBezTo>
                    <a:pt x="8656" y="8799"/>
                    <a:pt x="8739" y="8870"/>
                    <a:pt x="8823" y="8870"/>
                  </a:cubicBezTo>
                  <a:cubicBezTo>
                    <a:pt x="8918" y="8870"/>
                    <a:pt x="8989" y="8799"/>
                    <a:pt x="8989" y="8704"/>
                  </a:cubicBezTo>
                  <a:lnTo>
                    <a:pt x="8989" y="7549"/>
                  </a:lnTo>
                  <a:cubicBezTo>
                    <a:pt x="8989" y="7322"/>
                    <a:pt x="8918" y="7132"/>
                    <a:pt x="8775" y="6965"/>
                  </a:cubicBezTo>
                  <a:lnTo>
                    <a:pt x="9049" y="6834"/>
                  </a:lnTo>
                  <a:lnTo>
                    <a:pt x="9240" y="7025"/>
                  </a:lnTo>
                  <a:cubicBezTo>
                    <a:pt x="9370" y="7156"/>
                    <a:pt x="9549" y="7215"/>
                    <a:pt x="9728" y="7215"/>
                  </a:cubicBezTo>
                  <a:cubicBezTo>
                    <a:pt x="9906" y="7215"/>
                    <a:pt x="10085" y="7156"/>
                    <a:pt x="10228" y="7025"/>
                  </a:cubicBezTo>
                  <a:lnTo>
                    <a:pt x="10418" y="6834"/>
                  </a:lnTo>
                  <a:lnTo>
                    <a:pt x="10978" y="7108"/>
                  </a:lnTo>
                  <a:cubicBezTo>
                    <a:pt x="11121" y="7168"/>
                    <a:pt x="11192" y="7311"/>
                    <a:pt x="11192" y="7442"/>
                  </a:cubicBezTo>
                  <a:lnTo>
                    <a:pt x="11192" y="8692"/>
                  </a:lnTo>
                  <a:cubicBezTo>
                    <a:pt x="11192" y="8775"/>
                    <a:pt x="11264" y="8858"/>
                    <a:pt x="11359" y="8858"/>
                  </a:cubicBezTo>
                  <a:cubicBezTo>
                    <a:pt x="11442" y="8858"/>
                    <a:pt x="11514" y="8775"/>
                    <a:pt x="11514" y="8692"/>
                  </a:cubicBezTo>
                  <a:lnTo>
                    <a:pt x="11514" y="7442"/>
                  </a:lnTo>
                  <a:cubicBezTo>
                    <a:pt x="11537" y="7168"/>
                    <a:pt x="11383" y="6930"/>
                    <a:pt x="11145" y="6799"/>
                  </a:cubicBezTo>
                  <a:lnTo>
                    <a:pt x="10466" y="6453"/>
                  </a:lnTo>
                  <a:lnTo>
                    <a:pt x="10466" y="6441"/>
                  </a:lnTo>
                  <a:lnTo>
                    <a:pt x="10466" y="6096"/>
                  </a:lnTo>
                  <a:cubicBezTo>
                    <a:pt x="10740" y="5906"/>
                    <a:pt x="10942" y="5596"/>
                    <a:pt x="11002" y="5239"/>
                  </a:cubicBezTo>
                  <a:cubicBezTo>
                    <a:pt x="11133" y="5013"/>
                    <a:pt x="11192" y="4775"/>
                    <a:pt x="11192" y="4525"/>
                  </a:cubicBezTo>
                  <a:cubicBezTo>
                    <a:pt x="11192" y="4048"/>
                    <a:pt x="10966" y="3632"/>
                    <a:pt x="10609" y="3382"/>
                  </a:cubicBezTo>
                  <a:cubicBezTo>
                    <a:pt x="10621" y="3298"/>
                    <a:pt x="10644" y="3239"/>
                    <a:pt x="10644" y="3167"/>
                  </a:cubicBezTo>
                  <a:cubicBezTo>
                    <a:pt x="10644" y="2727"/>
                    <a:pt x="10240" y="2369"/>
                    <a:pt x="9751" y="2369"/>
                  </a:cubicBezTo>
                  <a:cubicBezTo>
                    <a:pt x="9251" y="2369"/>
                    <a:pt x="8859" y="2727"/>
                    <a:pt x="8859" y="3167"/>
                  </a:cubicBezTo>
                  <a:cubicBezTo>
                    <a:pt x="8859" y="3239"/>
                    <a:pt x="8870" y="3322"/>
                    <a:pt x="8882" y="3382"/>
                  </a:cubicBezTo>
                  <a:cubicBezTo>
                    <a:pt x="8680" y="3536"/>
                    <a:pt x="8513" y="3751"/>
                    <a:pt x="8406" y="3989"/>
                  </a:cubicBezTo>
                  <a:cubicBezTo>
                    <a:pt x="8358" y="3572"/>
                    <a:pt x="8323" y="3084"/>
                    <a:pt x="8275" y="2512"/>
                  </a:cubicBezTo>
                  <a:cubicBezTo>
                    <a:pt x="8216" y="1774"/>
                    <a:pt x="7942" y="1131"/>
                    <a:pt x="7501" y="679"/>
                  </a:cubicBezTo>
                  <a:cubicBezTo>
                    <a:pt x="7049" y="238"/>
                    <a:pt x="6442" y="0"/>
                    <a:pt x="5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8" name="Google Shape;18368;p65"/>
            <p:cNvSpPr/>
            <p:nvPr/>
          </p:nvSpPr>
          <p:spPr>
            <a:xfrm>
              <a:off x="2114800" y="3635440"/>
              <a:ext cx="11045" cy="37941"/>
            </a:xfrm>
            <a:custGeom>
              <a:rect b="b" l="l" r="r" t="t"/>
              <a:pathLst>
                <a:path extrusionOk="0" h="1192" w="347">
                  <a:moveTo>
                    <a:pt x="167" y="1"/>
                  </a:moveTo>
                  <a:cubicBezTo>
                    <a:pt x="72" y="1"/>
                    <a:pt x="1" y="72"/>
                    <a:pt x="1" y="156"/>
                  </a:cubicBezTo>
                  <a:lnTo>
                    <a:pt x="1" y="1025"/>
                  </a:lnTo>
                  <a:cubicBezTo>
                    <a:pt x="1" y="1108"/>
                    <a:pt x="72" y="1191"/>
                    <a:pt x="167" y="1191"/>
                  </a:cubicBezTo>
                  <a:cubicBezTo>
                    <a:pt x="251" y="1191"/>
                    <a:pt x="322" y="1108"/>
                    <a:pt x="322" y="1025"/>
                  </a:cubicBezTo>
                  <a:lnTo>
                    <a:pt x="322" y="156"/>
                  </a:lnTo>
                  <a:cubicBezTo>
                    <a:pt x="346"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69" name="Google Shape;18369;p65"/>
          <p:cNvGrpSpPr/>
          <p:nvPr/>
        </p:nvGrpSpPr>
        <p:grpSpPr>
          <a:xfrm>
            <a:off x="3653720" y="3447133"/>
            <a:ext cx="369164" cy="323297"/>
            <a:chOff x="3678830" y="3370933"/>
            <a:chExt cx="369164" cy="323297"/>
          </a:xfrm>
        </p:grpSpPr>
        <p:sp>
          <p:nvSpPr>
            <p:cNvPr id="18370" name="Google Shape;18370;p65"/>
            <p:cNvSpPr/>
            <p:nvPr/>
          </p:nvSpPr>
          <p:spPr>
            <a:xfrm>
              <a:off x="3678830" y="3370933"/>
              <a:ext cx="369164" cy="323297"/>
            </a:xfrm>
            <a:custGeom>
              <a:rect b="b" l="l" r="r" t="t"/>
              <a:pathLst>
                <a:path extrusionOk="0" h="10157" w="11598">
                  <a:moveTo>
                    <a:pt x="6514" y="357"/>
                  </a:moveTo>
                  <a:lnTo>
                    <a:pt x="6180" y="3274"/>
                  </a:lnTo>
                  <a:cubicBezTo>
                    <a:pt x="6180" y="3274"/>
                    <a:pt x="6180" y="3286"/>
                    <a:pt x="6168" y="3286"/>
                  </a:cubicBezTo>
                  <a:lnTo>
                    <a:pt x="5406" y="3286"/>
                  </a:lnTo>
                  <a:cubicBezTo>
                    <a:pt x="5406" y="3286"/>
                    <a:pt x="5394" y="3286"/>
                    <a:pt x="5394" y="3274"/>
                  </a:cubicBezTo>
                  <a:lnTo>
                    <a:pt x="5061" y="357"/>
                  </a:lnTo>
                  <a:close/>
                  <a:moveTo>
                    <a:pt x="11026" y="2893"/>
                  </a:moveTo>
                  <a:cubicBezTo>
                    <a:pt x="11133" y="2893"/>
                    <a:pt x="11228" y="2977"/>
                    <a:pt x="11228" y="3084"/>
                  </a:cubicBezTo>
                  <a:lnTo>
                    <a:pt x="11228" y="9620"/>
                  </a:lnTo>
                  <a:lnTo>
                    <a:pt x="11240" y="9620"/>
                  </a:lnTo>
                  <a:cubicBezTo>
                    <a:pt x="11240" y="9716"/>
                    <a:pt x="11157" y="9811"/>
                    <a:pt x="11050" y="9811"/>
                  </a:cubicBezTo>
                  <a:lnTo>
                    <a:pt x="525" y="9811"/>
                  </a:lnTo>
                  <a:cubicBezTo>
                    <a:pt x="418" y="9811"/>
                    <a:pt x="334" y="9716"/>
                    <a:pt x="334" y="9620"/>
                  </a:cubicBezTo>
                  <a:lnTo>
                    <a:pt x="334" y="3084"/>
                  </a:lnTo>
                  <a:cubicBezTo>
                    <a:pt x="334" y="2977"/>
                    <a:pt x="418" y="2893"/>
                    <a:pt x="525" y="2893"/>
                  </a:cubicBezTo>
                  <a:lnTo>
                    <a:pt x="5025" y="2893"/>
                  </a:lnTo>
                  <a:lnTo>
                    <a:pt x="5061" y="3310"/>
                  </a:lnTo>
                  <a:cubicBezTo>
                    <a:pt x="5085" y="3489"/>
                    <a:pt x="5228" y="3620"/>
                    <a:pt x="5406" y="3620"/>
                  </a:cubicBezTo>
                  <a:lnTo>
                    <a:pt x="6168" y="3620"/>
                  </a:lnTo>
                  <a:cubicBezTo>
                    <a:pt x="6347" y="3620"/>
                    <a:pt x="6490" y="3489"/>
                    <a:pt x="6502" y="3310"/>
                  </a:cubicBezTo>
                  <a:lnTo>
                    <a:pt x="6549" y="2893"/>
                  </a:lnTo>
                  <a:close/>
                  <a:moveTo>
                    <a:pt x="4882" y="0"/>
                  </a:moveTo>
                  <a:cubicBezTo>
                    <a:pt x="4847" y="0"/>
                    <a:pt x="4799" y="12"/>
                    <a:pt x="4763" y="60"/>
                  </a:cubicBezTo>
                  <a:cubicBezTo>
                    <a:pt x="4740" y="95"/>
                    <a:pt x="4728" y="155"/>
                    <a:pt x="4728" y="191"/>
                  </a:cubicBezTo>
                  <a:lnTo>
                    <a:pt x="4990" y="2548"/>
                  </a:lnTo>
                  <a:lnTo>
                    <a:pt x="537" y="2548"/>
                  </a:lnTo>
                  <a:cubicBezTo>
                    <a:pt x="239" y="2548"/>
                    <a:pt x="1" y="2786"/>
                    <a:pt x="1" y="3084"/>
                  </a:cubicBezTo>
                  <a:lnTo>
                    <a:pt x="1" y="9620"/>
                  </a:lnTo>
                  <a:cubicBezTo>
                    <a:pt x="1" y="9918"/>
                    <a:pt x="239" y="10156"/>
                    <a:pt x="537" y="10156"/>
                  </a:cubicBezTo>
                  <a:lnTo>
                    <a:pt x="11062" y="10156"/>
                  </a:lnTo>
                  <a:cubicBezTo>
                    <a:pt x="11359" y="10156"/>
                    <a:pt x="11598" y="9918"/>
                    <a:pt x="11598" y="9620"/>
                  </a:cubicBezTo>
                  <a:lnTo>
                    <a:pt x="11598" y="3084"/>
                  </a:lnTo>
                  <a:cubicBezTo>
                    <a:pt x="11586" y="2786"/>
                    <a:pt x="11348" y="2548"/>
                    <a:pt x="11050" y="2548"/>
                  </a:cubicBezTo>
                  <a:lnTo>
                    <a:pt x="6597" y="2548"/>
                  </a:lnTo>
                  <a:lnTo>
                    <a:pt x="6871" y="191"/>
                  </a:lnTo>
                  <a:cubicBezTo>
                    <a:pt x="6871" y="155"/>
                    <a:pt x="6847" y="107"/>
                    <a:pt x="6823" y="60"/>
                  </a:cubicBezTo>
                  <a:cubicBezTo>
                    <a:pt x="6787" y="36"/>
                    <a:pt x="6752" y="0"/>
                    <a:pt x="67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1" name="Google Shape;18371;p65"/>
            <p:cNvSpPr/>
            <p:nvPr/>
          </p:nvSpPr>
          <p:spPr>
            <a:xfrm>
              <a:off x="3713716" y="3498253"/>
              <a:ext cx="126206" cy="161092"/>
            </a:xfrm>
            <a:custGeom>
              <a:rect b="b" l="l" r="r" t="t"/>
              <a:pathLst>
                <a:path extrusionOk="0" h="5061" w="3965">
                  <a:moveTo>
                    <a:pt x="2155" y="1251"/>
                  </a:moveTo>
                  <a:cubicBezTo>
                    <a:pt x="2358" y="1251"/>
                    <a:pt x="2524" y="1418"/>
                    <a:pt x="2524" y="1632"/>
                  </a:cubicBezTo>
                  <a:lnTo>
                    <a:pt x="2524" y="1989"/>
                  </a:lnTo>
                  <a:cubicBezTo>
                    <a:pt x="2536" y="2299"/>
                    <a:pt x="2286" y="2537"/>
                    <a:pt x="1977" y="2537"/>
                  </a:cubicBezTo>
                  <a:cubicBezTo>
                    <a:pt x="1667" y="2537"/>
                    <a:pt x="1429" y="2287"/>
                    <a:pt x="1429" y="1989"/>
                  </a:cubicBezTo>
                  <a:lnTo>
                    <a:pt x="1429" y="1632"/>
                  </a:lnTo>
                  <a:cubicBezTo>
                    <a:pt x="1429" y="1418"/>
                    <a:pt x="1584" y="1251"/>
                    <a:pt x="1798" y="1251"/>
                  </a:cubicBezTo>
                  <a:close/>
                  <a:moveTo>
                    <a:pt x="2167" y="2846"/>
                  </a:moveTo>
                  <a:lnTo>
                    <a:pt x="2167" y="2953"/>
                  </a:lnTo>
                  <a:cubicBezTo>
                    <a:pt x="2167" y="3025"/>
                    <a:pt x="2179" y="3084"/>
                    <a:pt x="2227" y="3132"/>
                  </a:cubicBezTo>
                  <a:lnTo>
                    <a:pt x="1989" y="3370"/>
                  </a:lnTo>
                  <a:lnTo>
                    <a:pt x="1977" y="3370"/>
                  </a:lnTo>
                  <a:lnTo>
                    <a:pt x="1739" y="3132"/>
                  </a:lnTo>
                  <a:cubicBezTo>
                    <a:pt x="1762" y="3073"/>
                    <a:pt x="1774" y="3013"/>
                    <a:pt x="1774" y="2953"/>
                  </a:cubicBezTo>
                  <a:lnTo>
                    <a:pt x="1774" y="2846"/>
                  </a:lnTo>
                  <a:cubicBezTo>
                    <a:pt x="1834" y="2858"/>
                    <a:pt x="1917" y="2858"/>
                    <a:pt x="1977" y="2858"/>
                  </a:cubicBezTo>
                  <a:cubicBezTo>
                    <a:pt x="2036" y="2858"/>
                    <a:pt x="2108" y="2846"/>
                    <a:pt x="2167" y="2846"/>
                  </a:cubicBezTo>
                  <a:close/>
                  <a:moveTo>
                    <a:pt x="2512" y="3334"/>
                  </a:moveTo>
                  <a:lnTo>
                    <a:pt x="2810" y="3489"/>
                  </a:lnTo>
                  <a:cubicBezTo>
                    <a:pt x="2870" y="3513"/>
                    <a:pt x="2917" y="3596"/>
                    <a:pt x="2917" y="3668"/>
                  </a:cubicBezTo>
                  <a:lnTo>
                    <a:pt x="2917" y="4727"/>
                  </a:lnTo>
                  <a:lnTo>
                    <a:pt x="1072" y="4727"/>
                  </a:lnTo>
                  <a:lnTo>
                    <a:pt x="1072" y="3668"/>
                  </a:lnTo>
                  <a:cubicBezTo>
                    <a:pt x="1072" y="3596"/>
                    <a:pt x="1108" y="3537"/>
                    <a:pt x="1167" y="3489"/>
                  </a:cubicBezTo>
                  <a:lnTo>
                    <a:pt x="1465" y="3334"/>
                  </a:lnTo>
                  <a:lnTo>
                    <a:pt x="1739" y="3608"/>
                  </a:lnTo>
                  <a:cubicBezTo>
                    <a:pt x="1810" y="3680"/>
                    <a:pt x="1905" y="3704"/>
                    <a:pt x="1989" y="3704"/>
                  </a:cubicBezTo>
                  <a:cubicBezTo>
                    <a:pt x="2084" y="3704"/>
                    <a:pt x="2167" y="3680"/>
                    <a:pt x="2239" y="3608"/>
                  </a:cubicBezTo>
                  <a:lnTo>
                    <a:pt x="2512" y="3334"/>
                  </a:lnTo>
                  <a:close/>
                  <a:moveTo>
                    <a:pt x="3608" y="334"/>
                  </a:moveTo>
                  <a:cubicBezTo>
                    <a:pt x="3608" y="334"/>
                    <a:pt x="3632" y="334"/>
                    <a:pt x="3632" y="346"/>
                  </a:cubicBezTo>
                  <a:lnTo>
                    <a:pt x="3632" y="4704"/>
                  </a:lnTo>
                  <a:lnTo>
                    <a:pt x="3239" y="4727"/>
                  </a:lnTo>
                  <a:lnTo>
                    <a:pt x="3239" y="3668"/>
                  </a:lnTo>
                  <a:cubicBezTo>
                    <a:pt x="3239" y="3454"/>
                    <a:pt x="3120" y="3275"/>
                    <a:pt x="2941" y="3192"/>
                  </a:cubicBezTo>
                  <a:lnTo>
                    <a:pt x="2512" y="2977"/>
                  </a:lnTo>
                  <a:lnTo>
                    <a:pt x="2512" y="2965"/>
                  </a:lnTo>
                  <a:lnTo>
                    <a:pt x="2512" y="2715"/>
                  </a:lnTo>
                  <a:cubicBezTo>
                    <a:pt x="2739" y="2549"/>
                    <a:pt x="2870" y="2275"/>
                    <a:pt x="2870" y="2001"/>
                  </a:cubicBezTo>
                  <a:lnTo>
                    <a:pt x="2870" y="1644"/>
                  </a:lnTo>
                  <a:cubicBezTo>
                    <a:pt x="2870" y="1251"/>
                    <a:pt x="2536" y="929"/>
                    <a:pt x="2155" y="929"/>
                  </a:cubicBezTo>
                  <a:lnTo>
                    <a:pt x="1798" y="929"/>
                  </a:lnTo>
                  <a:cubicBezTo>
                    <a:pt x="1405" y="929"/>
                    <a:pt x="1084" y="1251"/>
                    <a:pt x="1084" y="1644"/>
                  </a:cubicBezTo>
                  <a:lnTo>
                    <a:pt x="1084" y="2001"/>
                  </a:lnTo>
                  <a:cubicBezTo>
                    <a:pt x="1084" y="2299"/>
                    <a:pt x="1227" y="2549"/>
                    <a:pt x="1441" y="2715"/>
                  </a:cubicBezTo>
                  <a:lnTo>
                    <a:pt x="1441" y="2965"/>
                  </a:lnTo>
                  <a:lnTo>
                    <a:pt x="1441" y="2977"/>
                  </a:lnTo>
                  <a:lnTo>
                    <a:pt x="1012" y="3192"/>
                  </a:lnTo>
                  <a:cubicBezTo>
                    <a:pt x="834" y="3275"/>
                    <a:pt x="715" y="3454"/>
                    <a:pt x="715" y="3668"/>
                  </a:cubicBezTo>
                  <a:lnTo>
                    <a:pt x="715" y="4727"/>
                  </a:lnTo>
                  <a:lnTo>
                    <a:pt x="357" y="4727"/>
                  </a:lnTo>
                  <a:cubicBezTo>
                    <a:pt x="357" y="4727"/>
                    <a:pt x="334" y="4727"/>
                    <a:pt x="334" y="4704"/>
                  </a:cubicBezTo>
                  <a:lnTo>
                    <a:pt x="334" y="346"/>
                  </a:lnTo>
                  <a:cubicBezTo>
                    <a:pt x="334" y="346"/>
                    <a:pt x="334" y="334"/>
                    <a:pt x="357" y="334"/>
                  </a:cubicBezTo>
                  <a:close/>
                  <a:moveTo>
                    <a:pt x="357" y="1"/>
                  </a:moveTo>
                  <a:cubicBezTo>
                    <a:pt x="155" y="1"/>
                    <a:pt x="0" y="167"/>
                    <a:pt x="0" y="358"/>
                  </a:cubicBezTo>
                  <a:lnTo>
                    <a:pt x="0" y="4704"/>
                  </a:lnTo>
                  <a:cubicBezTo>
                    <a:pt x="0" y="4906"/>
                    <a:pt x="155" y="5061"/>
                    <a:pt x="357" y="5061"/>
                  </a:cubicBezTo>
                  <a:lnTo>
                    <a:pt x="3608" y="5061"/>
                  </a:lnTo>
                  <a:cubicBezTo>
                    <a:pt x="3810" y="5061"/>
                    <a:pt x="3965" y="4906"/>
                    <a:pt x="3965" y="4704"/>
                  </a:cubicBezTo>
                  <a:lnTo>
                    <a:pt x="3965" y="346"/>
                  </a:lnTo>
                  <a:cubicBezTo>
                    <a:pt x="3965" y="155"/>
                    <a:pt x="3810" y="1"/>
                    <a:pt x="3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2" name="Google Shape;18372;p65"/>
            <p:cNvSpPr/>
            <p:nvPr/>
          </p:nvSpPr>
          <p:spPr>
            <a:xfrm>
              <a:off x="3863795" y="3498253"/>
              <a:ext cx="149728" cy="34154"/>
            </a:xfrm>
            <a:custGeom>
              <a:rect b="b" l="l" r="r" t="t"/>
              <a:pathLst>
                <a:path extrusionOk="0" h="1073" w="4704">
                  <a:moveTo>
                    <a:pt x="4334" y="334"/>
                  </a:moveTo>
                  <a:cubicBezTo>
                    <a:pt x="4334" y="334"/>
                    <a:pt x="4346" y="334"/>
                    <a:pt x="4346" y="346"/>
                  </a:cubicBezTo>
                  <a:lnTo>
                    <a:pt x="4346" y="715"/>
                  </a:lnTo>
                  <a:lnTo>
                    <a:pt x="345" y="739"/>
                  </a:lnTo>
                  <a:cubicBezTo>
                    <a:pt x="345" y="739"/>
                    <a:pt x="322" y="739"/>
                    <a:pt x="322" y="715"/>
                  </a:cubicBezTo>
                  <a:lnTo>
                    <a:pt x="322" y="346"/>
                  </a:lnTo>
                  <a:cubicBezTo>
                    <a:pt x="322" y="346"/>
                    <a:pt x="322" y="334"/>
                    <a:pt x="345" y="334"/>
                  </a:cubicBezTo>
                  <a:close/>
                  <a:moveTo>
                    <a:pt x="357" y="1"/>
                  </a:moveTo>
                  <a:cubicBezTo>
                    <a:pt x="167" y="1"/>
                    <a:pt x="0" y="167"/>
                    <a:pt x="0" y="358"/>
                  </a:cubicBezTo>
                  <a:lnTo>
                    <a:pt x="0" y="715"/>
                  </a:lnTo>
                  <a:cubicBezTo>
                    <a:pt x="0" y="917"/>
                    <a:pt x="167" y="1072"/>
                    <a:pt x="357" y="1072"/>
                  </a:cubicBezTo>
                  <a:lnTo>
                    <a:pt x="4346" y="1072"/>
                  </a:lnTo>
                  <a:cubicBezTo>
                    <a:pt x="4536" y="1072"/>
                    <a:pt x="4703" y="917"/>
                    <a:pt x="4703" y="715"/>
                  </a:cubicBezTo>
                  <a:lnTo>
                    <a:pt x="4703" y="346"/>
                  </a:lnTo>
                  <a:cubicBezTo>
                    <a:pt x="4691" y="155"/>
                    <a:pt x="4536" y="1"/>
                    <a:pt x="4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3" name="Google Shape;18373;p65"/>
            <p:cNvSpPr/>
            <p:nvPr/>
          </p:nvSpPr>
          <p:spPr>
            <a:xfrm>
              <a:off x="3863413" y="3544502"/>
              <a:ext cx="114843" cy="33740"/>
            </a:xfrm>
            <a:custGeom>
              <a:rect b="b" l="l" r="r" t="t"/>
              <a:pathLst>
                <a:path extrusionOk="0" h="1060" w="3608">
                  <a:moveTo>
                    <a:pt x="3251" y="334"/>
                  </a:moveTo>
                  <a:cubicBezTo>
                    <a:pt x="3251" y="334"/>
                    <a:pt x="3274" y="334"/>
                    <a:pt x="3274" y="357"/>
                  </a:cubicBezTo>
                  <a:lnTo>
                    <a:pt x="3274" y="715"/>
                  </a:lnTo>
                  <a:lnTo>
                    <a:pt x="357" y="727"/>
                  </a:lnTo>
                  <a:cubicBezTo>
                    <a:pt x="357" y="727"/>
                    <a:pt x="334" y="727"/>
                    <a:pt x="334" y="715"/>
                  </a:cubicBezTo>
                  <a:lnTo>
                    <a:pt x="334" y="357"/>
                  </a:lnTo>
                  <a:cubicBezTo>
                    <a:pt x="334" y="357"/>
                    <a:pt x="334" y="334"/>
                    <a:pt x="357" y="334"/>
                  </a:cubicBezTo>
                  <a:close/>
                  <a:moveTo>
                    <a:pt x="357" y="0"/>
                  </a:moveTo>
                  <a:cubicBezTo>
                    <a:pt x="155" y="0"/>
                    <a:pt x="0" y="155"/>
                    <a:pt x="0" y="357"/>
                  </a:cubicBezTo>
                  <a:lnTo>
                    <a:pt x="0" y="715"/>
                  </a:lnTo>
                  <a:cubicBezTo>
                    <a:pt x="0" y="905"/>
                    <a:pt x="155" y="1060"/>
                    <a:pt x="357" y="1060"/>
                  </a:cubicBezTo>
                  <a:lnTo>
                    <a:pt x="3251" y="1060"/>
                  </a:lnTo>
                  <a:cubicBezTo>
                    <a:pt x="3453" y="1060"/>
                    <a:pt x="3608" y="905"/>
                    <a:pt x="3608" y="715"/>
                  </a:cubicBezTo>
                  <a:lnTo>
                    <a:pt x="3608" y="357"/>
                  </a:lnTo>
                  <a:cubicBezTo>
                    <a:pt x="3608" y="155"/>
                    <a:pt x="3453"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4" name="Google Shape;18374;p65"/>
            <p:cNvSpPr/>
            <p:nvPr/>
          </p:nvSpPr>
          <p:spPr>
            <a:xfrm>
              <a:off x="3863795" y="3590719"/>
              <a:ext cx="68625" cy="10663"/>
            </a:xfrm>
            <a:custGeom>
              <a:rect b="b" l="l" r="r" t="t"/>
              <a:pathLst>
                <a:path extrusionOk="0" h="335" w="2156">
                  <a:moveTo>
                    <a:pt x="167" y="1"/>
                  </a:moveTo>
                  <a:cubicBezTo>
                    <a:pt x="72" y="1"/>
                    <a:pt x="0" y="72"/>
                    <a:pt x="0" y="168"/>
                  </a:cubicBezTo>
                  <a:cubicBezTo>
                    <a:pt x="0" y="251"/>
                    <a:pt x="72" y="334"/>
                    <a:pt x="167" y="334"/>
                  </a:cubicBezTo>
                  <a:lnTo>
                    <a:pt x="1977" y="334"/>
                  </a:lnTo>
                  <a:cubicBezTo>
                    <a:pt x="2072" y="334"/>
                    <a:pt x="2143" y="251"/>
                    <a:pt x="2143" y="168"/>
                  </a:cubicBezTo>
                  <a:cubicBezTo>
                    <a:pt x="2155" y="72"/>
                    <a:pt x="2072" y="1"/>
                    <a:pt x="1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5" name="Google Shape;18375;p65"/>
            <p:cNvSpPr/>
            <p:nvPr/>
          </p:nvSpPr>
          <p:spPr>
            <a:xfrm>
              <a:off x="3944897" y="3590719"/>
              <a:ext cx="33358" cy="10663"/>
            </a:xfrm>
            <a:custGeom>
              <a:rect b="b" l="l" r="r" t="t"/>
              <a:pathLst>
                <a:path extrusionOk="0" h="335" w="1048">
                  <a:moveTo>
                    <a:pt x="155" y="1"/>
                  </a:moveTo>
                  <a:cubicBezTo>
                    <a:pt x="71" y="1"/>
                    <a:pt x="0" y="72"/>
                    <a:pt x="0" y="168"/>
                  </a:cubicBezTo>
                  <a:cubicBezTo>
                    <a:pt x="0" y="251"/>
                    <a:pt x="71" y="334"/>
                    <a:pt x="155" y="334"/>
                  </a:cubicBezTo>
                  <a:lnTo>
                    <a:pt x="893" y="334"/>
                  </a:lnTo>
                  <a:cubicBezTo>
                    <a:pt x="976" y="334"/>
                    <a:pt x="1048" y="251"/>
                    <a:pt x="1048" y="168"/>
                  </a:cubicBezTo>
                  <a:cubicBezTo>
                    <a:pt x="1048" y="72"/>
                    <a:pt x="976" y="1"/>
                    <a:pt x="8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6" name="Google Shape;18376;p65"/>
            <p:cNvSpPr/>
            <p:nvPr/>
          </p:nvSpPr>
          <p:spPr>
            <a:xfrm>
              <a:off x="3864176" y="3625223"/>
              <a:ext cx="21995" cy="10631"/>
            </a:xfrm>
            <a:custGeom>
              <a:rect b="b" l="l" r="r" t="t"/>
              <a:pathLst>
                <a:path extrusionOk="0" h="334" w="691">
                  <a:moveTo>
                    <a:pt x="167" y="0"/>
                  </a:moveTo>
                  <a:cubicBezTo>
                    <a:pt x="71" y="0"/>
                    <a:pt x="0" y="84"/>
                    <a:pt x="0" y="167"/>
                  </a:cubicBezTo>
                  <a:cubicBezTo>
                    <a:pt x="0" y="262"/>
                    <a:pt x="71" y="334"/>
                    <a:pt x="167" y="334"/>
                  </a:cubicBezTo>
                  <a:lnTo>
                    <a:pt x="524" y="334"/>
                  </a:lnTo>
                  <a:cubicBezTo>
                    <a:pt x="607" y="334"/>
                    <a:pt x="691" y="262"/>
                    <a:pt x="691" y="167"/>
                  </a:cubicBezTo>
                  <a:cubicBezTo>
                    <a:pt x="691" y="84"/>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7" name="Google Shape;18377;p65"/>
            <p:cNvSpPr/>
            <p:nvPr/>
          </p:nvSpPr>
          <p:spPr>
            <a:xfrm>
              <a:off x="3898648" y="3625223"/>
              <a:ext cx="56498" cy="10631"/>
            </a:xfrm>
            <a:custGeom>
              <a:rect b="b" l="l" r="r" t="t"/>
              <a:pathLst>
                <a:path extrusionOk="0" h="334" w="1775">
                  <a:moveTo>
                    <a:pt x="167" y="0"/>
                  </a:moveTo>
                  <a:cubicBezTo>
                    <a:pt x="84" y="0"/>
                    <a:pt x="0" y="84"/>
                    <a:pt x="0" y="167"/>
                  </a:cubicBezTo>
                  <a:cubicBezTo>
                    <a:pt x="0" y="262"/>
                    <a:pt x="84" y="334"/>
                    <a:pt x="167" y="334"/>
                  </a:cubicBezTo>
                  <a:lnTo>
                    <a:pt x="1608" y="334"/>
                  </a:lnTo>
                  <a:cubicBezTo>
                    <a:pt x="1703" y="334"/>
                    <a:pt x="1775" y="262"/>
                    <a:pt x="1775" y="167"/>
                  </a:cubicBezTo>
                  <a:cubicBezTo>
                    <a:pt x="1775" y="84"/>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8" name="Google Shape;18378;p65"/>
            <p:cNvSpPr/>
            <p:nvPr/>
          </p:nvSpPr>
          <p:spPr>
            <a:xfrm>
              <a:off x="3864176" y="3648713"/>
              <a:ext cx="21995" cy="10249"/>
            </a:xfrm>
            <a:custGeom>
              <a:rect b="b" l="l" r="r" t="t"/>
              <a:pathLst>
                <a:path extrusionOk="0" h="322" w="691">
                  <a:moveTo>
                    <a:pt x="167" y="0"/>
                  </a:moveTo>
                  <a:cubicBezTo>
                    <a:pt x="71" y="0"/>
                    <a:pt x="0" y="72"/>
                    <a:pt x="0" y="155"/>
                  </a:cubicBezTo>
                  <a:cubicBezTo>
                    <a:pt x="0" y="251"/>
                    <a:pt x="71" y="322"/>
                    <a:pt x="167" y="322"/>
                  </a:cubicBezTo>
                  <a:lnTo>
                    <a:pt x="524" y="322"/>
                  </a:lnTo>
                  <a:cubicBezTo>
                    <a:pt x="607" y="322"/>
                    <a:pt x="691" y="251"/>
                    <a:pt x="691" y="155"/>
                  </a:cubicBezTo>
                  <a:cubicBezTo>
                    <a:pt x="691"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9" name="Google Shape;18379;p65"/>
            <p:cNvSpPr/>
            <p:nvPr/>
          </p:nvSpPr>
          <p:spPr>
            <a:xfrm>
              <a:off x="3898648" y="3648713"/>
              <a:ext cx="56498" cy="10249"/>
            </a:xfrm>
            <a:custGeom>
              <a:rect b="b" l="l" r="r" t="t"/>
              <a:pathLst>
                <a:path extrusionOk="0" h="322" w="1775">
                  <a:moveTo>
                    <a:pt x="167" y="0"/>
                  </a:moveTo>
                  <a:cubicBezTo>
                    <a:pt x="84" y="0"/>
                    <a:pt x="0" y="72"/>
                    <a:pt x="0" y="155"/>
                  </a:cubicBezTo>
                  <a:cubicBezTo>
                    <a:pt x="0" y="251"/>
                    <a:pt x="84" y="322"/>
                    <a:pt x="167" y="322"/>
                  </a:cubicBezTo>
                  <a:lnTo>
                    <a:pt x="1608" y="322"/>
                  </a:lnTo>
                  <a:cubicBezTo>
                    <a:pt x="1703" y="322"/>
                    <a:pt x="1775" y="251"/>
                    <a:pt x="1775" y="155"/>
                  </a:cubicBezTo>
                  <a:cubicBezTo>
                    <a:pt x="1775"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0" name="Google Shape;18380;p65"/>
            <p:cNvSpPr/>
            <p:nvPr/>
          </p:nvSpPr>
          <p:spPr>
            <a:xfrm>
              <a:off x="3858097" y="3452036"/>
              <a:ext cx="11013" cy="10249"/>
            </a:xfrm>
            <a:custGeom>
              <a:rect b="b" l="l" r="r" t="t"/>
              <a:pathLst>
                <a:path extrusionOk="0" h="322" w="346">
                  <a:moveTo>
                    <a:pt x="167" y="0"/>
                  </a:moveTo>
                  <a:cubicBezTo>
                    <a:pt x="72" y="0"/>
                    <a:pt x="1" y="72"/>
                    <a:pt x="1" y="167"/>
                  </a:cubicBezTo>
                  <a:cubicBezTo>
                    <a:pt x="1" y="250"/>
                    <a:pt x="72" y="322"/>
                    <a:pt x="167" y="322"/>
                  </a:cubicBezTo>
                  <a:cubicBezTo>
                    <a:pt x="251" y="322"/>
                    <a:pt x="322" y="250"/>
                    <a:pt x="322" y="167"/>
                  </a:cubicBezTo>
                  <a:cubicBezTo>
                    <a:pt x="346"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81" name="Google Shape;18381;p65"/>
          <p:cNvGrpSpPr/>
          <p:nvPr/>
        </p:nvGrpSpPr>
        <p:grpSpPr>
          <a:xfrm>
            <a:off x="834155" y="3424375"/>
            <a:ext cx="312316" cy="368400"/>
            <a:chOff x="859265" y="3348175"/>
            <a:chExt cx="312316" cy="368400"/>
          </a:xfrm>
        </p:grpSpPr>
        <p:sp>
          <p:nvSpPr>
            <p:cNvPr id="18382" name="Google Shape;18382;p65"/>
            <p:cNvSpPr/>
            <p:nvPr/>
          </p:nvSpPr>
          <p:spPr>
            <a:xfrm>
              <a:off x="968792" y="3507102"/>
              <a:ext cx="92498" cy="30589"/>
            </a:xfrm>
            <a:custGeom>
              <a:rect b="b" l="l" r="r" t="t"/>
              <a:pathLst>
                <a:path extrusionOk="0" h="961" w="2906">
                  <a:moveTo>
                    <a:pt x="1169" y="1"/>
                  </a:moveTo>
                  <a:cubicBezTo>
                    <a:pt x="820" y="1"/>
                    <a:pt x="503" y="37"/>
                    <a:pt x="298" y="68"/>
                  </a:cubicBezTo>
                  <a:cubicBezTo>
                    <a:pt x="119" y="104"/>
                    <a:pt x="0" y="247"/>
                    <a:pt x="0" y="413"/>
                  </a:cubicBezTo>
                  <a:lnTo>
                    <a:pt x="0" y="794"/>
                  </a:lnTo>
                  <a:cubicBezTo>
                    <a:pt x="0" y="890"/>
                    <a:pt x="72" y="961"/>
                    <a:pt x="167" y="961"/>
                  </a:cubicBezTo>
                  <a:cubicBezTo>
                    <a:pt x="250" y="961"/>
                    <a:pt x="322" y="890"/>
                    <a:pt x="322" y="794"/>
                  </a:cubicBezTo>
                  <a:lnTo>
                    <a:pt x="322" y="413"/>
                  </a:lnTo>
                  <a:cubicBezTo>
                    <a:pt x="322" y="413"/>
                    <a:pt x="322" y="401"/>
                    <a:pt x="346" y="401"/>
                  </a:cubicBezTo>
                  <a:cubicBezTo>
                    <a:pt x="513" y="373"/>
                    <a:pt x="820" y="331"/>
                    <a:pt x="1157" y="331"/>
                  </a:cubicBezTo>
                  <a:cubicBezTo>
                    <a:pt x="1250" y="331"/>
                    <a:pt x="1345" y="334"/>
                    <a:pt x="1441" y="342"/>
                  </a:cubicBezTo>
                  <a:cubicBezTo>
                    <a:pt x="1977" y="366"/>
                    <a:pt x="2346" y="497"/>
                    <a:pt x="2572" y="735"/>
                  </a:cubicBezTo>
                  <a:cubicBezTo>
                    <a:pt x="2602" y="764"/>
                    <a:pt x="2646" y="779"/>
                    <a:pt x="2691" y="779"/>
                  </a:cubicBezTo>
                  <a:cubicBezTo>
                    <a:pt x="2736" y="779"/>
                    <a:pt x="2780" y="764"/>
                    <a:pt x="2810" y="735"/>
                  </a:cubicBezTo>
                  <a:cubicBezTo>
                    <a:pt x="2905" y="675"/>
                    <a:pt x="2905" y="556"/>
                    <a:pt x="2834" y="497"/>
                  </a:cubicBezTo>
                  <a:cubicBezTo>
                    <a:pt x="2432" y="102"/>
                    <a:pt x="1754" y="1"/>
                    <a:pt x="1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3" name="Google Shape;18383;p65"/>
            <p:cNvSpPr/>
            <p:nvPr/>
          </p:nvSpPr>
          <p:spPr>
            <a:xfrm>
              <a:off x="911562" y="3458466"/>
              <a:ext cx="206577" cy="258109"/>
            </a:xfrm>
            <a:custGeom>
              <a:rect b="b" l="l" r="r" t="t"/>
              <a:pathLst>
                <a:path extrusionOk="0" h="8109" w="6490">
                  <a:moveTo>
                    <a:pt x="5061" y="322"/>
                  </a:moveTo>
                  <a:lnTo>
                    <a:pt x="5061" y="1953"/>
                  </a:lnTo>
                  <a:cubicBezTo>
                    <a:pt x="5061" y="2203"/>
                    <a:pt x="5001" y="2441"/>
                    <a:pt x="4894" y="2668"/>
                  </a:cubicBezTo>
                  <a:cubicBezTo>
                    <a:pt x="4882" y="2703"/>
                    <a:pt x="4882" y="2715"/>
                    <a:pt x="4882" y="2739"/>
                  </a:cubicBezTo>
                  <a:lnTo>
                    <a:pt x="4882" y="3215"/>
                  </a:lnTo>
                  <a:cubicBezTo>
                    <a:pt x="4882" y="3680"/>
                    <a:pt x="4703" y="4096"/>
                    <a:pt x="4358" y="4430"/>
                  </a:cubicBezTo>
                  <a:cubicBezTo>
                    <a:pt x="4044" y="4712"/>
                    <a:pt x="3660" y="4875"/>
                    <a:pt x="3244" y="4875"/>
                  </a:cubicBezTo>
                  <a:cubicBezTo>
                    <a:pt x="3203" y="4875"/>
                    <a:pt x="3161" y="4873"/>
                    <a:pt x="3120" y="4870"/>
                  </a:cubicBezTo>
                  <a:cubicBezTo>
                    <a:pt x="2275" y="4823"/>
                    <a:pt x="1596" y="4072"/>
                    <a:pt x="1596" y="3180"/>
                  </a:cubicBezTo>
                  <a:lnTo>
                    <a:pt x="1596" y="2763"/>
                  </a:lnTo>
                  <a:cubicBezTo>
                    <a:pt x="1596" y="2727"/>
                    <a:pt x="1596" y="2715"/>
                    <a:pt x="1572" y="2679"/>
                  </a:cubicBezTo>
                  <a:cubicBezTo>
                    <a:pt x="1477" y="2465"/>
                    <a:pt x="1417" y="2227"/>
                    <a:pt x="1417" y="1965"/>
                  </a:cubicBezTo>
                  <a:lnTo>
                    <a:pt x="1417" y="1596"/>
                  </a:lnTo>
                  <a:cubicBezTo>
                    <a:pt x="1417" y="894"/>
                    <a:pt x="1989" y="322"/>
                    <a:pt x="2691" y="322"/>
                  </a:cubicBezTo>
                  <a:close/>
                  <a:moveTo>
                    <a:pt x="4168" y="4989"/>
                  </a:moveTo>
                  <a:lnTo>
                    <a:pt x="4168" y="5299"/>
                  </a:lnTo>
                  <a:lnTo>
                    <a:pt x="3239" y="5930"/>
                  </a:lnTo>
                  <a:lnTo>
                    <a:pt x="2322" y="5299"/>
                  </a:lnTo>
                  <a:lnTo>
                    <a:pt x="2322" y="4989"/>
                  </a:lnTo>
                  <a:cubicBezTo>
                    <a:pt x="2560" y="5120"/>
                    <a:pt x="2822" y="5204"/>
                    <a:pt x="3108" y="5215"/>
                  </a:cubicBezTo>
                  <a:lnTo>
                    <a:pt x="3239" y="5215"/>
                  </a:lnTo>
                  <a:cubicBezTo>
                    <a:pt x="3572" y="5215"/>
                    <a:pt x="3882" y="5144"/>
                    <a:pt x="4168" y="4989"/>
                  </a:cubicBezTo>
                  <a:close/>
                  <a:moveTo>
                    <a:pt x="2191" y="5620"/>
                  </a:moveTo>
                  <a:lnTo>
                    <a:pt x="2989" y="6168"/>
                  </a:lnTo>
                  <a:lnTo>
                    <a:pt x="2560" y="6585"/>
                  </a:lnTo>
                  <a:lnTo>
                    <a:pt x="2548" y="6585"/>
                  </a:lnTo>
                  <a:lnTo>
                    <a:pt x="2024" y="5799"/>
                  </a:lnTo>
                  <a:lnTo>
                    <a:pt x="2191" y="5620"/>
                  </a:lnTo>
                  <a:close/>
                  <a:moveTo>
                    <a:pt x="4299" y="5596"/>
                  </a:moveTo>
                  <a:lnTo>
                    <a:pt x="4465" y="5775"/>
                  </a:lnTo>
                  <a:lnTo>
                    <a:pt x="3941" y="6585"/>
                  </a:lnTo>
                  <a:lnTo>
                    <a:pt x="3929" y="6585"/>
                  </a:lnTo>
                  <a:lnTo>
                    <a:pt x="3501" y="6156"/>
                  </a:lnTo>
                  <a:lnTo>
                    <a:pt x="4299" y="5596"/>
                  </a:lnTo>
                  <a:close/>
                  <a:moveTo>
                    <a:pt x="2703" y="1"/>
                  </a:moveTo>
                  <a:cubicBezTo>
                    <a:pt x="1810" y="1"/>
                    <a:pt x="1084" y="727"/>
                    <a:pt x="1084" y="1620"/>
                  </a:cubicBezTo>
                  <a:lnTo>
                    <a:pt x="1084" y="1977"/>
                  </a:lnTo>
                  <a:cubicBezTo>
                    <a:pt x="1084" y="2263"/>
                    <a:pt x="1143" y="2548"/>
                    <a:pt x="1262" y="2799"/>
                  </a:cubicBezTo>
                  <a:lnTo>
                    <a:pt x="1262" y="3191"/>
                  </a:lnTo>
                  <a:cubicBezTo>
                    <a:pt x="1262" y="3822"/>
                    <a:pt x="1548" y="4394"/>
                    <a:pt x="1989" y="4763"/>
                  </a:cubicBezTo>
                  <a:lnTo>
                    <a:pt x="1989" y="5335"/>
                  </a:lnTo>
                  <a:lnTo>
                    <a:pt x="1679" y="5656"/>
                  </a:lnTo>
                  <a:cubicBezTo>
                    <a:pt x="1655" y="5692"/>
                    <a:pt x="1632" y="5751"/>
                    <a:pt x="1632" y="5787"/>
                  </a:cubicBezTo>
                  <a:lnTo>
                    <a:pt x="596" y="6168"/>
                  </a:lnTo>
                  <a:cubicBezTo>
                    <a:pt x="239" y="6299"/>
                    <a:pt x="0" y="6620"/>
                    <a:pt x="0" y="7013"/>
                  </a:cubicBezTo>
                  <a:lnTo>
                    <a:pt x="0" y="7954"/>
                  </a:lnTo>
                  <a:cubicBezTo>
                    <a:pt x="0" y="8037"/>
                    <a:pt x="72" y="8109"/>
                    <a:pt x="155" y="8109"/>
                  </a:cubicBezTo>
                  <a:cubicBezTo>
                    <a:pt x="250" y="8109"/>
                    <a:pt x="322" y="8037"/>
                    <a:pt x="322" y="7954"/>
                  </a:cubicBezTo>
                  <a:lnTo>
                    <a:pt x="322" y="7013"/>
                  </a:lnTo>
                  <a:cubicBezTo>
                    <a:pt x="322" y="6775"/>
                    <a:pt x="477" y="6561"/>
                    <a:pt x="691" y="6489"/>
                  </a:cubicBezTo>
                  <a:lnTo>
                    <a:pt x="1798" y="6085"/>
                  </a:lnTo>
                  <a:lnTo>
                    <a:pt x="2263" y="6775"/>
                  </a:lnTo>
                  <a:cubicBezTo>
                    <a:pt x="2322" y="6859"/>
                    <a:pt x="2405" y="6918"/>
                    <a:pt x="2513" y="6918"/>
                  </a:cubicBezTo>
                  <a:lnTo>
                    <a:pt x="2536" y="6918"/>
                  </a:lnTo>
                  <a:cubicBezTo>
                    <a:pt x="2632" y="6918"/>
                    <a:pt x="2715" y="6894"/>
                    <a:pt x="2798" y="6823"/>
                  </a:cubicBezTo>
                  <a:lnTo>
                    <a:pt x="3072" y="6537"/>
                  </a:lnTo>
                  <a:lnTo>
                    <a:pt x="3072" y="7930"/>
                  </a:lnTo>
                  <a:cubicBezTo>
                    <a:pt x="3072" y="8025"/>
                    <a:pt x="3156" y="8097"/>
                    <a:pt x="3239" y="8097"/>
                  </a:cubicBezTo>
                  <a:cubicBezTo>
                    <a:pt x="3334" y="8097"/>
                    <a:pt x="3406" y="8025"/>
                    <a:pt x="3406" y="7930"/>
                  </a:cubicBezTo>
                  <a:lnTo>
                    <a:pt x="3406" y="6537"/>
                  </a:lnTo>
                  <a:lnTo>
                    <a:pt x="3691" y="6823"/>
                  </a:lnTo>
                  <a:cubicBezTo>
                    <a:pt x="3751" y="6882"/>
                    <a:pt x="3834" y="6918"/>
                    <a:pt x="3941" y="6918"/>
                  </a:cubicBezTo>
                  <a:lnTo>
                    <a:pt x="3965" y="6918"/>
                  </a:lnTo>
                  <a:cubicBezTo>
                    <a:pt x="4072" y="6906"/>
                    <a:pt x="4168" y="6859"/>
                    <a:pt x="4227" y="6775"/>
                  </a:cubicBezTo>
                  <a:lnTo>
                    <a:pt x="4680" y="6085"/>
                  </a:lnTo>
                  <a:lnTo>
                    <a:pt x="5787" y="6489"/>
                  </a:lnTo>
                  <a:cubicBezTo>
                    <a:pt x="6013" y="6561"/>
                    <a:pt x="6156" y="6775"/>
                    <a:pt x="6156" y="7013"/>
                  </a:cubicBezTo>
                  <a:lnTo>
                    <a:pt x="6156" y="7954"/>
                  </a:lnTo>
                  <a:cubicBezTo>
                    <a:pt x="6156" y="8037"/>
                    <a:pt x="6227" y="8109"/>
                    <a:pt x="6323" y="8109"/>
                  </a:cubicBezTo>
                  <a:cubicBezTo>
                    <a:pt x="6406" y="8109"/>
                    <a:pt x="6489" y="8037"/>
                    <a:pt x="6489" y="7954"/>
                  </a:cubicBezTo>
                  <a:lnTo>
                    <a:pt x="6489" y="7013"/>
                  </a:lnTo>
                  <a:cubicBezTo>
                    <a:pt x="6489" y="6632"/>
                    <a:pt x="6251" y="6299"/>
                    <a:pt x="5906" y="6168"/>
                  </a:cubicBezTo>
                  <a:lnTo>
                    <a:pt x="4870" y="5799"/>
                  </a:lnTo>
                  <a:cubicBezTo>
                    <a:pt x="4870" y="5751"/>
                    <a:pt x="4846" y="5704"/>
                    <a:pt x="4822" y="5656"/>
                  </a:cubicBezTo>
                  <a:lnTo>
                    <a:pt x="4513" y="5335"/>
                  </a:lnTo>
                  <a:lnTo>
                    <a:pt x="4513" y="4787"/>
                  </a:lnTo>
                  <a:cubicBezTo>
                    <a:pt x="4537" y="4751"/>
                    <a:pt x="4572" y="4727"/>
                    <a:pt x="4608" y="4692"/>
                  </a:cubicBezTo>
                  <a:cubicBezTo>
                    <a:pt x="5013" y="4323"/>
                    <a:pt x="5239" y="3787"/>
                    <a:pt x="5239" y="3251"/>
                  </a:cubicBezTo>
                  <a:lnTo>
                    <a:pt x="5239" y="2799"/>
                  </a:lnTo>
                  <a:cubicBezTo>
                    <a:pt x="5358" y="2537"/>
                    <a:pt x="5418" y="2263"/>
                    <a:pt x="5418" y="1977"/>
                  </a:cubicBezTo>
                  <a:lnTo>
                    <a:pt x="5418" y="167"/>
                  </a:lnTo>
                  <a:cubicBezTo>
                    <a:pt x="5418" y="72"/>
                    <a:pt x="5334" y="1"/>
                    <a:pt x="5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4" name="Google Shape;18384;p65"/>
            <p:cNvSpPr/>
            <p:nvPr/>
          </p:nvSpPr>
          <p:spPr>
            <a:xfrm>
              <a:off x="946034" y="3694580"/>
              <a:ext cx="10663" cy="21613"/>
            </a:xfrm>
            <a:custGeom>
              <a:rect b="b" l="l" r="r" t="t"/>
              <a:pathLst>
                <a:path extrusionOk="0" h="679" w="335">
                  <a:moveTo>
                    <a:pt x="168" y="0"/>
                  </a:moveTo>
                  <a:cubicBezTo>
                    <a:pt x="72" y="0"/>
                    <a:pt x="1" y="72"/>
                    <a:pt x="1" y="167"/>
                  </a:cubicBezTo>
                  <a:lnTo>
                    <a:pt x="1" y="524"/>
                  </a:lnTo>
                  <a:cubicBezTo>
                    <a:pt x="1" y="607"/>
                    <a:pt x="72" y="679"/>
                    <a:pt x="168" y="679"/>
                  </a:cubicBezTo>
                  <a:cubicBezTo>
                    <a:pt x="251" y="679"/>
                    <a:pt x="334" y="607"/>
                    <a:pt x="334" y="524"/>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5" name="Google Shape;18385;p65"/>
            <p:cNvSpPr/>
            <p:nvPr/>
          </p:nvSpPr>
          <p:spPr>
            <a:xfrm>
              <a:off x="1073004" y="3694580"/>
              <a:ext cx="10631" cy="21613"/>
            </a:xfrm>
            <a:custGeom>
              <a:rect b="b" l="l" r="r" t="t"/>
              <a:pathLst>
                <a:path extrusionOk="0" h="679" w="334">
                  <a:moveTo>
                    <a:pt x="167" y="0"/>
                  </a:moveTo>
                  <a:cubicBezTo>
                    <a:pt x="72" y="0"/>
                    <a:pt x="0" y="72"/>
                    <a:pt x="0" y="167"/>
                  </a:cubicBezTo>
                  <a:lnTo>
                    <a:pt x="0" y="524"/>
                  </a:lnTo>
                  <a:cubicBezTo>
                    <a:pt x="0" y="607"/>
                    <a:pt x="72" y="679"/>
                    <a:pt x="167" y="679"/>
                  </a:cubicBezTo>
                  <a:cubicBezTo>
                    <a:pt x="251" y="679"/>
                    <a:pt x="334" y="607"/>
                    <a:pt x="334" y="524"/>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6" name="Google Shape;18386;p65"/>
            <p:cNvSpPr/>
            <p:nvPr/>
          </p:nvSpPr>
          <p:spPr>
            <a:xfrm>
              <a:off x="859265" y="3348175"/>
              <a:ext cx="312316" cy="293759"/>
            </a:xfrm>
            <a:custGeom>
              <a:rect b="b" l="l" r="r" t="t"/>
              <a:pathLst>
                <a:path extrusionOk="0" h="9229" w="9812">
                  <a:moveTo>
                    <a:pt x="3275" y="632"/>
                  </a:moveTo>
                  <a:cubicBezTo>
                    <a:pt x="3025" y="846"/>
                    <a:pt x="2786" y="1120"/>
                    <a:pt x="2560" y="1441"/>
                  </a:cubicBezTo>
                  <a:cubicBezTo>
                    <a:pt x="2417" y="1680"/>
                    <a:pt x="2286" y="1918"/>
                    <a:pt x="2179" y="2180"/>
                  </a:cubicBezTo>
                  <a:lnTo>
                    <a:pt x="1239" y="2180"/>
                  </a:lnTo>
                  <a:cubicBezTo>
                    <a:pt x="1762" y="1489"/>
                    <a:pt x="2453" y="941"/>
                    <a:pt x="3275" y="632"/>
                  </a:cubicBezTo>
                  <a:close/>
                  <a:moveTo>
                    <a:pt x="4703" y="346"/>
                  </a:moveTo>
                  <a:lnTo>
                    <a:pt x="4703" y="2180"/>
                  </a:lnTo>
                  <a:lnTo>
                    <a:pt x="2536" y="2180"/>
                  </a:lnTo>
                  <a:cubicBezTo>
                    <a:pt x="3036" y="1132"/>
                    <a:pt x="3810" y="429"/>
                    <a:pt x="4703" y="346"/>
                  </a:cubicBezTo>
                  <a:close/>
                  <a:moveTo>
                    <a:pt x="5049" y="346"/>
                  </a:moveTo>
                  <a:cubicBezTo>
                    <a:pt x="5942" y="418"/>
                    <a:pt x="6715" y="1120"/>
                    <a:pt x="7227" y="2180"/>
                  </a:cubicBezTo>
                  <a:lnTo>
                    <a:pt x="5049" y="2180"/>
                  </a:lnTo>
                  <a:lnTo>
                    <a:pt x="5049" y="346"/>
                  </a:lnTo>
                  <a:close/>
                  <a:moveTo>
                    <a:pt x="6489" y="644"/>
                  </a:moveTo>
                  <a:lnTo>
                    <a:pt x="6489" y="644"/>
                  </a:lnTo>
                  <a:cubicBezTo>
                    <a:pt x="7311" y="953"/>
                    <a:pt x="8013" y="1489"/>
                    <a:pt x="8525" y="2192"/>
                  </a:cubicBezTo>
                  <a:lnTo>
                    <a:pt x="7597" y="2192"/>
                  </a:lnTo>
                  <a:cubicBezTo>
                    <a:pt x="7477" y="1918"/>
                    <a:pt x="7358" y="1680"/>
                    <a:pt x="7204" y="1453"/>
                  </a:cubicBezTo>
                  <a:cubicBezTo>
                    <a:pt x="7001" y="1132"/>
                    <a:pt x="6763" y="858"/>
                    <a:pt x="6489" y="644"/>
                  </a:cubicBezTo>
                  <a:close/>
                  <a:moveTo>
                    <a:pt x="2024" y="2513"/>
                  </a:moveTo>
                  <a:cubicBezTo>
                    <a:pt x="1786" y="3192"/>
                    <a:pt x="1655" y="3930"/>
                    <a:pt x="1632" y="4716"/>
                  </a:cubicBezTo>
                  <a:lnTo>
                    <a:pt x="334" y="4716"/>
                  </a:lnTo>
                  <a:cubicBezTo>
                    <a:pt x="358" y="3918"/>
                    <a:pt x="596" y="3168"/>
                    <a:pt x="1000" y="2513"/>
                  </a:cubicBezTo>
                  <a:close/>
                  <a:moveTo>
                    <a:pt x="8751" y="2513"/>
                  </a:moveTo>
                  <a:cubicBezTo>
                    <a:pt x="9156" y="3156"/>
                    <a:pt x="9394" y="3918"/>
                    <a:pt x="9430" y="4716"/>
                  </a:cubicBezTo>
                  <a:lnTo>
                    <a:pt x="8132" y="4716"/>
                  </a:lnTo>
                  <a:cubicBezTo>
                    <a:pt x="8120" y="3930"/>
                    <a:pt x="7978" y="3192"/>
                    <a:pt x="7728" y="2513"/>
                  </a:cubicBezTo>
                  <a:close/>
                  <a:moveTo>
                    <a:pt x="9430" y="5049"/>
                  </a:moveTo>
                  <a:cubicBezTo>
                    <a:pt x="9394" y="5811"/>
                    <a:pt x="9192" y="6549"/>
                    <a:pt x="8799" y="7192"/>
                  </a:cubicBezTo>
                  <a:cubicBezTo>
                    <a:pt x="8787" y="7204"/>
                    <a:pt x="8775" y="7228"/>
                    <a:pt x="8751" y="7252"/>
                  </a:cubicBezTo>
                  <a:lnTo>
                    <a:pt x="7728" y="7252"/>
                  </a:lnTo>
                  <a:cubicBezTo>
                    <a:pt x="7739" y="7204"/>
                    <a:pt x="7763" y="7156"/>
                    <a:pt x="7775" y="7097"/>
                  </a:cubicBezTo>
                  <a:cubicBezTo>
                    <a:pt x="8001" y="6466"/>
                    <a:pt x="8120" y="5775"/>
                    <a:pt x="8132" y="5049"/>
                  </a:cubicBezTo>
                  <a:close/>
                  <a:moveTo>
                    <a:pt x="1632" y="5061"/>
                  </a:moveTo>
                  <a:cubicBezTo>
                    <a:pt x="1655" y="5775"/>
                    <a:pt x="1762" y="6466"/>
                    <a:pt x="1989" y="7121"/>
                  </a:cubicBezTo>
                  <a:cubicBezTo>
                    <a:pt x="2001" y="7156"/>
                    <a:pt x="2013" y="7216"/>
                    <a:pt x="2024" y="7264"/>
                  </a:cubicBezTo>
                  <a:lnTo>
                    <a:pt x="989" y="7264"/>
                  </a:lnTo>
                  <a:cubicBezTo>
                    <a:pt x="584" y="6609"/>
                    <a:pt x="358" y="5847"/>
                    <a:pt x="334" y="5061"/>
                  </a:cubicBezTo>
                  <a:close/>
                  <a:moveTo>
                    <a:pt x="4882" y="1"/>
                  </a:moveTo>
                  <a:cubicBezTo>
                    <a:pt x="3572" y="1"/>
                    <a:pt x="2358" y="513"/>
                    <a:pt x="1429" y="1430"/>
                  </a:cubicBezTo>
                  <a:cubicBezTo>
                    <a:pt x="512" y="2358"/>
                    <a:pt x="0" y="3573"/>
                    <a:pt x="0" y="4882"/>
                  </a:cubicBezTo>
                  <a:cubicBezTo>
                    <a:pt x="0" y="6716"/>
                    <a:pt x="1012" y="8371"/>
                    <a:pt x="2644" y="9216"/>
                  </a:cubicBezTo>
                  <a:cubicBezTo>
                    <a:pt x="2667" y="9228"/>
                    <a:pt x="2679" y="9228"/>
                    <a:pt x="2715" y="9228"/>
                  </a:cubicBezTo>
                  <a:cubicBezTo>
                    <a:pt x="2775" y="9228"/>
                    <a:pt x="2834" y="9204"/>
                    <a:pt x="2858" y="9145"/>
                  </a:cubicBezTo>
                  <a:cubicBezTo>
                    <a:pt x="2905" y="9050"/>
                    <a:pt x="2882" y="8966"/>
                    <a:pt x="2786" y="8919"/>
                  </a:cubicBezTo>
                  <a:cubicBezTo>
                    <a:pt x="2167" y="8585"/>
                    <a:pt x="1643" y="8133"/>
                    <a:pt x="1239" y="7597"/>
                  </a:cubicBezTo>
                  <a:lnTo>
                    <a:pt x="2179" y="7597"/>
                  </a:lnTo>
                  <a:cubicBezTo>
                    <a:pt x="2382" y="8049"/>
                    <a:pt x="2644" y="8466"/>
                    <a:pt x="2941" y="8800"/>
                  </a:cubicBezTo>
                  <a:cubicBezTo>
                    <a:pt x="2972" y="8837"/>
                    <a:pt x="3013" y="8855"/>
                    <a:pt x="3057" y="8855"/>
                  </a:cubicBezTo>
                  <a:cubicBezTo>
                    <a:pt x="3097" y="8855"/>
                    <a:pt x="3140" y="8840"/>
                    <a:pt x="3179" y="8811"/>
                  </a:cubicBezTo>
                  <a:cubicBezTo>
                    <a:pt x="3251" y="8752"/>
                    <a:pt x="3251" y="8645"/>
                    <a:pt x="3191" y="8573"/>
                  </a:cubicBezTo>
                  <a:cubicBezTo>
                    <a:pt x="2941" y="8288"/>
                    <a:pt x="2727" y="7966"/>
                    <a:pt x="2548" y="7597"/>
                  </a:cubicBezTo>
                  <a:cubicBezTo>
                    <a:pt x="2644" y="7573"/>
                    <a:pt x="2703" y="7514"/>
                    <a:pt x="2703" y="7430"/>
                  </a:cubicBezTo>
                  <a:cubicBezTo>
                    <a:pt x="2703" y="7335"/>
                    <a:pt x="2620" y="7264"/>
                    <a:pt x="2536" y="7264"/>
                  </a:cubicBezTo>
                  <a:lnTo>
                    <a:pt x="2417" y="7264"/>
                  </a:lnTo>
                  <a:cubicBezTo>
                    <a:pt x="2167" y="6609"/>
                    <a:pt x="2001" y="5847"/>
                    <a:pt x="1977" y="5061"/>
                  </a:cubicBezTo>
                  <a:lnTo>
                    <a:pt x="2179" y="5061"/>
                  </a:lnTo>
                  <a:cubicBezTo>
                    <a:pt x="2263" y="5061"/>
                    <a:pt x="2346" y="4990"/>
                    <a:pt x="2346" y="4894"/>
                  </a:cubicBezTo>
                  <a:cubicBezTo>
                    <a:pt x="2346" y="4811"/>
                    <a:pt x="2263" y="4740"/>
                    <a:pt x="2179" y="4740"/>
                  </a:cubicBezTo>
                  <a:lnTo>
                    <a:pt x="1977" y="4740"/>
                  </a:lnTo>
                  <a:cubicBezTo>
                    <a:pt x="2001" y="3930"/>
                    <a:pt x="2155" y="3192"/>
                    <a:pt x="2417" y="2537"/>
                  </a:cubicBezTo>
                  <a:lnTo>
                    <a:pt x="4739" y="2537"/>
                  </a:lnTo>
                  <a:lnTo>
                    <a:pt x="4739" y="2906"/>
                  </a:lnTo>
                  <a:cubicBezTo>
                    <a:pt x="4739" y="2989"/>
                    <a:pt x="4810" y="3073"/>
                    <a:pt x="4894" y="3073"/>
                  </a:cubicBezTo>
                  <a:cubicBezTo>
                    <a:pt x="4989" y="3073"/>
                    <a:pt x="5061" y="2989"/>
                    <a:pt x="5061" y="2906"/>
                  </a:cubicBezTo>
                  <a:lnTo>
                    <a:pt x="5061" y="2537"/>
                  </a:lnTo>
                  <a:lnTo>
                    <a:pt x="7382" y="2537"/>
                  </a:lnTo>
                  <a:cubicBezTo>
                    <a:pt x="7632" y="3168"/>
                    <a:pt x="7787" y="3930"/>
                    <a:pt x="7811" y="4740"/>
                  </a:cubicBezTo>
                  <a:lnTo>
                    <a:pt x="7620" y="4740"/>
                  </a:lnTo>
                  <a:cubicBezTo>
                    <a:pt x="7537" y="4740"/>
                    <a:pt x="7454" y="4811"/>
                    <a:pt x="7454" y="4894"/>
                  </a:cubicBezTo>
                  <a:cubicBezTo>
                    <a:pt x="7454" y="4990"/>
                    <a:pt x="7537" y="5061"/>
                    <a:pt x="7620" y="5061"/>
                  </a:cubicBezTo>
                  <a:lnTo>
                    <a:pt x="7811" y="5061"/>
                  </a:lnTo>
                  <a:cubicBezTo>
                    <a:pt x="7799" y="5847"/>
                    <a:pt x="7656" y="6609"/>
                    <a:pt x="7382" y="7264"/>
                  </a:cubicBezTo>
                  <a:lnTo>
                    <a:pt x="7263" y="7264"/>
                  </a:lnTo>
                  <a:cubicBezTo>
                    <a:pt x="7180" y="7264"/>
                    <a:pt x="7096" y="7335"/>
                    <a:pt x="7096" y="7430"/>
                  </a:cubicBezTo>
                  <a:cubicBezTo>
                    <a:pt x="7096" y="7514"/>
                    <a:pt x="7156" y="7597"/>
                    <a:pt x="7251" y="7597"/>
                  </a:cubicBezTo>
                  <a:cubicBezTo>
                    <a:pt x="7073" y="7966"/>
                    <a:pt x="6846" y="8311"/>
                    <a:pt x="6608" y="8573"/>
                  </a:cubicBezTo>
                  <a:cubicBezTo>
                    <a:pt x="6549" y="8645"/>
                    <a:pt x="6549" y="8752"/>
                    <a:pt x="6620" y="8811"/>
                  </a:cubicBezTo>
                  <a:cubicBezTo>
                    <a:pt x="6656" y="8847"/>
                    <a:pt x="6704" y="8859"/>
                    <a:pt x="6739" y="8859"/>
                  </a:cubicBezTo>
                  <a:cubicBezTo>
                    <a:pt x="6787" y="8859"/>
                    <a:pt x="6835" y="8847"/>
                    <a:pt x="6882" y="8800"/>
                  </a:cubicBezTo>
                  <a:cubicBezTo>
                    <a:pt x="7180" y="8466"/>
                    <a:pt x="7442" y="8049"/>
                    <a:pt x="7632" y="7597"/>
                  </a:cubicBezTo>
                  <a:lnTo>
                    <a:pt x="8573" y="7597"/>
                  </a:lnTo>
                  <a:cubicBezTo>
                    <a:pt x="8204" y="8085"/>
                    <a:pt x="7739" y="8514"/>
                    <a:pt x="7192" y="8823"/>
                  </a:cubicBezTo>
                  <a:cubicBezTo>
                    <a:pt x="7120" y="8871"/>
                    <a:pt x="7085" y="8978"/>
                    <a:pt x="7132" y="9061"/>
                  </a:cubicBezTo>
                  <a:cubicBezTo>
                    <a:pt x="7163" y="9116"/>
                    <a:pt x="7215" y="9145"/>
                    <a:pt x="7274" y="9145"/>
                  </a:cubicBezTo>
                  <a:cubicBezTo>
                    <a:pt x="7305" y="9145"/>
                    <a:pt x="7338" y="9137"/>
                    <a:pt x="7370" y="9121"/>
                  </a:cubicBezTo>
                  <a:cubicBezTo>
                    <a:pt x="8097" y="8704"/>
                    <a:pt x="8704" y="8097"/>
                    <a:pt x="9144" y="7371"/>
                  </a:cubicBezTo>
                  <a:cubicBezTo>
                    <a:pt x="9585" y="6621"/>
                    <a:pt x="9811" y="5763"/>
                    <a:pt x="9811" y="4894"/>
                  </a:cubicBezTo>
                  <a:cubicBezTo>
                    <a:pt x="9763" y="3585"/>
                    <a:pt x="9263" y="2346"/>
                    <a:pt x="8335" y="1430"/>
                  </a:cubicBezTo>
                  <a:cubicBezTo>
                    <a:pt x="7418" y="513"/>
                    <a:pt x="6192" y="1"/>
                    <a:pt x="4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387" name="Google Shape;18387;p65"/>
          <p:cNvSpPr/>
          <p:nvPr/>
        </p:nvSpPr>
        <p:spPr>
          <a:xfrm>
            <a:off x="2231811" y="3454327"/>
            <a:ext cx="372188" cy="309260"/>
          </a:xfrm>
          <a:custGeom>
            <a:rect b="b" l="l" r="r" t="t"/>
            <a:pathLst>
              <a:path extrusionOk="0" h="9716" w="11693">
                <a:moveTo>
                  <a:pt x="2906" y="346"/>
                </a:moveTo>
                <a:cubicBezTo>
                  <a:pt x="3120" y="346"/>
                  <a:pt x="3287" y="524"/>
                  <a:pt x="3287" y="727"/>
                </a:cubicBezTo>
                <a:lnTo>
                  <a:pt x="3287" y="1096"/>
                </a:lnTo>
                <a:cubicBezTo>
                  <a:pt x="3299" y="1429"/>
                  <a:pt x="3049" y="1679"/>
                  <a:pt x="2727" y="1679"/>
                </a:cubicBezTo>
                <a:cubicBezTo>
                  <a:pt x="2406" y="1679"/>
                  <a:pt x="2144" y="1429"/>
                  <a:pt x="2144" y="1096"/>
                </a:cubicBezTo>
                <a:lnTo>
                  <a:pt x="2144" y="727"/>
                </a:lnTo>
                <a:cubicBezTo>
                  <a:pt x="2144" y="500"/>
                  <a:pt x="2322" y="346"/>
                  <a:pt x="2525" y="346"/>
                </a:cubicBezTo>
                <a:close/>
                <a:moveTo>
                  <a:pt x="5894" y="346"/>
                </a:moveTo>
                <a:cubicBezTo>
                  <a:pt x="6120" y="346"/>
                  <a:pt x="6275" y="524"/>
                  <a:pt x="6275" y="727"/>
                </a:cubicBezTo>
                <a:lnTo>
                  <a:pt x="6275" y="1096"/>
                </a:lnTo>
                <a:cubicBezTo>
                  <a:pt x="6299" y="1429"/>
                  <a:pt x="6037" y="1679"/>
                  <a:pt x="5716" y="1679"/>
                </a:cubicBezTo>
                <a:cubicBezTo>
                  <a:pt x="5406" y="1679"/>
                  <a:pt x="5132" y="1429"/>
                  <a:pt x="5132" y="1096"/>
                </a:cubicBezTo>
                <a:lnTo>
                  <a:pt x="5132" y="727"/>
                </a:lnTo>
                <a:cubicBezTo>
                  <a:pt x="5132" y="500"/>
                  <a:pt x="5311" y="346"/>
                  <a:pt x="5525" y="346"/>
                </a:cubicBezTo>
                <a:close/>
                <a:moveTo>
                  <a:pt x="8895" y="346"/>
                </a:moveTo>
                <a:cubicBezTo>
                  <a:pt x="9121" y="346"/>
                  <a:pt x="9287" y="524"/>
                  <a:pt x="9287" y="727"/>
                </a:cubicBezTo>
                <a:lnTo>
                  <a:pt x="9287" y="1096"/>
                </a:lnTo>
                <a:cubicBezTo>
                  <a:pt x="9299" y="1429"/>
                  <a:pt x="9026" y="1679"/>
                  <a:pt x="8716" y="1679"/>
                </a:cubicBezTo>
                <a:cubicBezTo>
                  <a:pt x="8406" y="1679"/>
                  <a:pt x="8144" y="1429"/>
                  <a:pt x="8144" y="1096"/>
                </a:cubicBezTo>
                <a:lnTo>
                  <a:pt x="8144" y="727"/>
                </a:lnTo>
                <a:cubicBezTo>
                  <a:pt x="8144" y="500"/>
                  <a:pt x="8323" y="346"/>
                  <a:pt x="8525" y="346"/>
                </a:cubicBezTo>
                <a:close/>
                <a:moveTo>
                  <a:pt x="2930" y="2036"/>
                </a:moveTo>
                <a:lnTo>
                  <a:pt x="2930" y="2120"/>
                </a:lnTo>
                <a:cubicBezTo>
                  <a:pt x="2930" y="2179"/>
                  <a:pt x="2941" y="2263"/>
                  <a:pt x="2977" y="2310"/>
                </a:cubicBezTo>
                <a:lnTo>
                  <a:pt x="2739" y="2548"/>
                </a:lnTo>
                <a:lnTo>
                  <a:pt x="2703" y="2548"/>
                </a:lnTo>
                <a:lnTo>
                  <a:pt x="2465" y="2310"/>
                </a:lnTo>
                <a:cubicBezTo>
                  <a:pt x="2501" y="2251"/>
                  <a:pt x="2513" y="2191"/>
                  <a:pt x="2513" y="2120"/>
                </a:cubicBezTo>
                <a:lnTo>
                  <a:pt x="2513" y="2036"/>
                </a:lnTo>
                <a:close/>
                <a:moveTo>
                  <a:pt x="5918" y="2036"/>
                </a:moveTo>
                <a:lnTo>
                  <a:pt x="5918" y="2120"/>
                </a:lnTo>
                <a:cubicBezTo>
                  <a:pt x="5918" y="2179"/>
                  <a:pt x="5942" y="2263"/>
                  <a:pt x="5966" y="2310"/>
                </a:cubicBezTo>
                <a:lnTo>
                  <a:pt x="5728" y="2548"/>
                </a:lnTo>
                <a:lnTo>
                  <a:pt x="5704" y="2548"/>
                </a:lnTo>
                <a:lnTo>
                  <a:pt x="5466" y="2310"/>
                </a:lnTo>
                <a:cubicBezTo>
                  <a:pt x="5489" y="2251"/>
                  <a:pt x="5501" y="2191"/>
                  <a:pt x="5501" y="2120"/>
                </a:cubicBezTo>
                <a:lnTo>
                  <a:pt x="5501" y="2036"/>
                </a:lnTo>
                <a:close/>
                <a:moveTo>
                  <a:pt x="8930" y="2036"/>
                </a:moveTo>
                <a:lnTo>
                  <a:pt x="8930" y="2120"/>
                </a:lnTo>
                <a:cubicBezTo>
                  <a:pt x="8930" y="2179"/>
                  <a:pt x="8942" y="2263"/>
                  <a:pt x="8966" y="2310"/>
                </a:cubicBezTo>
                <a:lnTo>
                  <a:pt x="8728" y="2548"/>
                </a:lnTo>
                <a:lnTo>
                  <a:pt x="8704" y="2548"/>
                </a:lnTo>
                <a:lnTo>
                  <a:pt x="8466" y="2310"/>
                </a:lnTo>
                <a:cubicBezTo>
                  <a:pt x="8490" y="2251"/>
                  <a:pt x="8514" y="2191"/>
                  <a:pt x="8514" y="2120"/>
                </a:cubicBezTo>
                <a:lnTo>
                  <a:pt x="8514" y="2036"/>
                </a:lnTo>
                <a:close/>
                <a:moveTo>
                  <a:pt x="1394" y="3525"/>
                </a:moveTo>
                <a:cubicBezTo>
                  <a:pt x="1620" y="3525"/>
                  <a:pt x="1798" y="3703"/>
                  <a:pt x="1798" y="3918"/>
                </a:cubicBezTo>
                <a:lnTo>
                  <a:pt x="1798" y="4287"/>
                </a:lnTo>
                <a:cubicBezTo>
                  <a:pt x="1798" y="4596"/>
                  <a:pt x="1548" y="4870"/>
                  <a:pt x="1215" y="4870"/>
                </a:cubicBezTo>
                <a:cubicBezTo>
                  <a:pt x="905" y="4870"/>
                  <a:pt x="644" y="4608"/>
                  <a:pt x="644" y="4287"/>
                </a:cubicBezTo>
                <a:lnTo>
                  <a:pt x="644" y="3918"/>
                </a:lnTo>
                <a:cubicBezTo>
                  <a:pt x="644" y="3691"/>
                  <a:pt x="822" y="3525"/>
                  <a:pt x="1025" y="3525"/>
                </a:cubicBezTo>
                <a:close/>
                <a:moveTo>
                  <a:pt x="4406" y="3525"/>
                </a:moveTo>
                <a:cubicBezTo>
                  <a:pt x="4632" y="3525"/>
                  <a:pt x="4811" y="3703"/>
                  <a:pt x="4811" y="3918"/>
                </a:cubicBezTo>
                <a:lnTo>
                  <a:pt x="4811" y="4287"/>
                </a:lnTo>
                <a:cubicBezTo>
                  <a:pt x="4811" y="4596"/>
                  <a:pt x="4549" y="4870"/>
                  <a:pt x="4227" y="4870"/>
                </a:cubicBezTo>
                <a:cubicBezTo>
                  <a:pt x="3918" y="4870"/>
                  <a:pt x="3644" y="4608"/>
                  <a:pt x="3644" y="4287"/>
                </a:cubicBezTo>
                <a:lnTo>
                  <a:pt x="3644" y="3918"/>
                </a:lnTo>
                <a:cubicBezTo>
                  <a:pt x="3644" y="3691"/>
                  <a:pt x="3823" y="3525"/>
                  <a:pt x="4037" y="3525"/>
                </a:cubicBezTo>
                <a:close/>
                <a:moveTo>
                  <a:pt x="7394" y="3525"/>
                </a:moveTo>
                <a:cubicBezTo>
                  <a:pt x="7621" y="3525"/>
                  <a:pt x="7799" y="3703"/>
                  <a:pt x="7799" y="3918"/>
                </a:cubicBezTo>
                <a:lnTo>
                  <a:pt x="7799" y="4287"/>
                </a:lnTo>
                <a:cubicBezTo>
                  <a:pt x="7799" y="4596"/>
                  <a:pt x="7537" y="4870"/>
                  <a:pt x="7216" y="4870"/>
                </a:cubicBezTo>
                <a:cubicBezTo>
                  <a:pt x="6906" y="4870"/>
                  <a:pt x="6632" y="4608"/>
                  <a:pt x="6632" y="4287"/>
                </a:cubicBezTo>
                <a:lnTo>
                  <a:pt x="6632" y="3918"/>
                </a:lnTo>
                <a:cubicBezTo>
                  <a:pt x="6632" y="3691"/>
                  <a:pt x="6811" y="3525"/>
                  <a:pt x="7025" y="3525"/>
                </a:cubicBezTo>
                <a:close/>
                <a:moveTo>
                  <a:pt x="10407" y="3525"/>
                </a:moveTo>
                <a:cubicBezTo>
                  <a:pt x="10621" y="3525"/>
                  <a:pt x="10788" y="3703"/>
                  <a:pt x="10788" y="3918"/>
                </a:cubicBezTo>
                <a:lnTo>
                  <a:pt x="10788" y="4287"/>
                </a:lnTo>
                <a:cubicBezTo>
                  <a:pt x="10800" y="4608"/>
                  <a:pt x="10538" y="4870"/>
                  <a:pt x="10216" y="4870"/>
                </a:cubicBezTo>
                <a:cubicBezTo>
                  <a:pt x="9907" y="4870"/>
                  <a:pt x="9645" y="4608"/>
                  <a:pt x="9645" y="4287"/>
                </a:cubicBezTo>
                <a:lnTo>
                  <a:pt x="9645" y="3918"/>
                </a:lnTo>
                <a:cubicBezTo>
                  <a:pt x="9645" y="3691"/>
                  <a:pt x="9823" y="3525"/>
                  <a:pt x="10026" y="3525"/>
                </a:cubicBezTo>
                <a:close/>
                <a:moveTo>
                  <a:pt x="1429" y="5215"/>
                </a:moveTo>
                <a:lnTo>
                  <a:pt x="1429" y="5311"/>
                </a:lnTo>
                <a:cubicBezTo>
                  <a:pt x="1429" y="5370"/>
                  <a:pt x="1441" y="5442"/>
                  <a:pt x="1477" y="5489"/>
                </a:cubicBezTo>
                <a:lnTo>
                  <a:pt x="1239" y="5727"/>
                </a:lnTo>
                <a:lnTo>
                  <a:pt x="1203" y="5727"/>
                </a:lnTo>
                <a:lnTo>
                  <a:pt x="965" y="5489"/>
                </a:lnTo>
                <a:cubicBezTo>
                  <a:pt x="989" y="5430"/>
                  <a:pt x="1013" y="5370"/>
                  <a:pt x="1013" y="5311"/>
                </a:cubicBezTo>
                <a:lnTo>
                  <a:pt x="1013" y="5215"/>
                </a:lnTo>
                <a:close/>
                <a:moveTo>
                  <a:pt x="4430" y="5215"/>
                </a:moveTo>
                <a:lnTo>
                  <a:pt x="4430" y="5311"/>
                </a:lnTo>
                <a:cubicBezTo>
                  <a:pt x="4430" y="5370"/>
                  <a:pt x="4454" y="5442"/>
                  <a:pt x="4477" y="5489"/>
                </a:cubicBezTo>
                <a:lnTo>
                  <a:pt x="4239" y="5727"/>
                </a:lnTo>
                <a:lnTo>
                  <a:pt x="4215" y="5727"/>
                </a:lnTo>
                <a:lnTo>
                  <a:pt x="3977" y="5489"/>
                </a:lnTo>
                <a:cubicBezTo>
                  <a:pt x="4001" y="5430"/>
                  <a:pt x="4013" y="5370"/>
                  <a:pt x="4013" y="5311"/>
                </a:cubicBezTo>
                <a:lnTo>
                  <a:pt x="4013" y="5215"/>
                </a:lnTo>
                <a:close/>
                <a:moveTo>
                  <a:pt x="7418" y="5215"/>
                </a:moveTo>
                <a:lnTo>
                  <a:pt x="7418" y="5311"/>
                </a:lnTo>
                <a:cubicBezTo>
                  <a:pt x="7418" y="5370"/>
                  <a:pt x="7442" y="5442"/>
                  <a:pt x="7466" y="5489"/>
                </a:cubicBezTo>
                <a:lnTo>
                  <a:pt x="7228" y="5727"/>
                </a:lnTo>
                <a:lnTo>
                  <a:pt x="7204" y="5727"/>
                </a:lnTo>
                <a:lnTo>
                  <a:pt x="6966" y="5489"/>
                </a:lnTo>
                <a:cubicBezTo>
                  <a:pt x="6990" y="5430"/>
                  <a:pt x="7001" y="5370"/>
                  <a:pt x="7001" y="5311"/>
                </a:cubicBezTo>
                <a:lnTo>
                  <a:pt x="7001" y="5215"/>
                </a:lnTo>
                <a:close/>
                <a:moveTo>
                  <a:pt x="10419" y="5215"/>
                </a:moveTo>
                <a:lnTo>
                  <a:pt x="10419" y="5311"/>
                </a:lnTo>
                <a:cubicBezTo>
                  <a:pt x="10419" y="5370"/>
                  <a:pt x="10430" y="5442"/>
                  <a:pt x="10454" y="5489"/>
                </a:cubicBezTo>
                <a:lnTo>
                  <a:pt x="10216" y="5727"/>
                </a:lnTo>
                <a:lnTo>
                  <a:pt x="10192" y="5727"/>
                </a:lnTo>
                <a:lnTo>
                  <a:pt x="9954" y="5489"/>
                </a:lnTo>
                <a:cubicBezTo>
                  <a:pt x="9978" y="5430"/>
                  <a:pt x="10002" y="5370"/>
                  <a:pt x="10002" y="5311"/>
                </a:cubicBezTo>
                <a:lnTo>
                  <a:pt x="10002" y="5215"/>
                </a:lnTo>
                <a:close/>
                <a:moveTo>
                  <a:pt x="2584" y="0"/>
                </a:moveTo>
                <a:cubicBezTo>
                  <a:pt x="2191" y="0"/>
                  <a:pt x="1858" y="322"/>
                  <a:pt x="1858" y="727"/>
                </a:cubicBezTo>
                <a:lnTo>
                  <a:pt x="1858" y="1096"/>
                </a:lnTo>
                <a:cubicBezTo>
                  <a:pt x="1858" y="1393"/>
                  <a:pt x="2013" y="1667"/>
                  <a:pt x="2227" y="1846"/>
                </a:cubicBezTo>
                <a:lnTo>
                  <a:pt x="2227" y="2108"/>
                </a:lnTo>
                <a:cubicBezTo>
                  <a:pt x="2227" y="2108"/>
                  <a:pt x="2227" y="2132"/>
                  <a:pt x="2215" y="2132"/>
                </a:cubicBezTo>
                <a:lnTo>
                  <a:pt x="1787" y="2346"/>
                </a:lnTo>
                <a:cubicBezTo>
                  <a:pt x="1608" y="2441"/>
                  <a:pt x="1489" y="2632"/>
                  <a:pt x="1489" y="2846"/>
                </a:cubicBezTo>
                <a:lnTo>
                  <a:pt x="1489" y="3179"/>
                </a:lnTo>
                <a:lnTo>
                  <a:pt x="1096" y="3179"/>
                </a:lnTo>
                <a:cubicBezTo>
                  <a:pt x="703" y="3179"/>
                  <a:pt x="370" y="3513"/>
                  <a:pt x="370" y="3918"/>
                </a:cubicBezTo>
                <a:lnTo>
                  <a:pt x="370" y="4287"/>
                </a:lnTo>
                <a:cubicBezTo>
                  <a:pt x="370" y="4584"/>
                  <a:pt x="524" y="4846"/>
                  <a:pt x="739" y="5025"/>
                </a:cubicBezTo>
                <a:lnTo>
                  <a:pt x="739" y="5299"/>
                </a:lnTo>
                <a:cubicBezTo>
                  <a:pt x="739" y="5299"/>
                  <a:pt x="739" y="5311"/>
                  <a:pt x="727" y="5311"/>
                </a:cubicBezTo>
                <a:lnTo>
                  <a:pt x="298" y="5537"/>
                </a:lnTo>
                <a:cubicBezTo>
                  <a:pt x="120" y="5620"/>
                  <a:pt x="1" y="5823"/>
                  <a:pt x="1" y="6025"/>
                </a:cubicBezTo>
                <a:lnTo>
                  <a:pt x="1" y="7870"/>
                </a:lnTo>
                <a:cubicBezTo>
                  <a:pt x="1" y="8025"/>
                  <a:pt x="48" y="8156"/>
                  <a:pt x="120" y="8275"/>
                </a:cubicBezTo>
                <a:lnTo>
                  <a:pt x="298" y="8561"/>
                </a:lnTo>
                <a:cubicBezTo>
                  <a:pt x="346" y="8621"/>
                  <a:pt x="358" y="8692"/>
                  <a:pt x="358" y="8775"/>
                </a:cubicBezTo>
                <a:lnTo>
                  <a:pt x="358" y="9549"/>
                </a:lnTo>
                <a:cubicBezTo>
                  <a:pt x="358" y="9644"/>
                  <a:pt x="429" y="9716"/>
                  <a:pt x="524" y="9716"/>
                </a:cubicBezTo>
                <a:cubicBezTo>
                  <a:pt x="608" y="9716"/>
                  <a:pt x="679" y="9644"/>
                  <a:pt x="679" y="9549"/>
                </a:cubicBezTo>
                <a:lnTo>
                  <a:pt x="679" y="8775"/>
                </a:lnTo>
                <a:cubicBezTo>
                  <a:pt x="679" y="8632"/>
                  <a:pt x="644" y="8501"/>
                  <a:pt x="560" y="8371"/>
                </a:cubicBezTo>
                <a:lnTo>
                  <a:pt x="382" y="8097"/>
                </a:lnTo>
                <a:cubicBezTo>
                  <a:pt x="346" y="8037"/>
                  <a:pt x="322" y="7966"/>
                  <a:pt x="322" y="7870"/>
                </a:cubicBezTo>
                <a:lnTo>
                  <a:pt x="322" y="6025"/>
                </a:lnTo>
                <a:cubicBezTo>
                  <a:pt x="322" y="5954"/>
                  <a:pt x="370" y="5882"/>
                  <a:pt x="441" y="5846"/>
                </a:cubicBezTo>
                <a:lnTo>
                  <a:pt x="763" y="5692"/>
                </a:lnTo>
                <a:lnTo>
                  <a:pt x="1036" y="5977"/>
                </a:lnTo>
                <a:cubicBezTo>
                  <a:pt x="1120" y="6049"/>
                  <a:pt x="1203" y="6085"/>
                  <a:pt x="1298" y="6085"/>
                </a:cubicBezTo>
                <a:cubicBezTo>
                  <a:pt x="1382" y="6085"/>
                  <a:pt x="1477" y="6049"/>
                  <a:pt x="1548" y="5977"/>
                </a:cubicBezTo>
                <a:lnTo>
                  <a:pt x="1834" y="5692"/>
                </a:lnTo>
                <a:lnTo>
                  <a:pt x="2144" y="5846"/>
                </a:lnTo>
                <a:cubicBezTo>
                  <a:pt x="2215" y="5882"/>
                  <a:pt x="2263" y="5954"/>
                  <a:pt x="2263" y="6025"/>
                </a:cubicBezTo>
                <a:lnTo>
                  <a:pt x="2263" y="7870"/>
                </a:lnTo>
                <a:cubicBezTo>
                  <a:pt x="2263" y="7942"/>
                  <a:pt x="2227" y="8025"/>
                  <a:pt x="2203" y="8097"/>
                </a:cubicBezTo>
                <a:lnTo>
                  <a:pt x="2025" y="8371"/>
                </a:lnTo>
                <a:cubicBezTo>
                  <a:pt x="1953" y="8490"/>
                  <a:pt x="1906" y="8644"/>
                  <a:pt x="1906" y="8775"/>
                </a:cubicBezTo>
                <a:lnTo>
                  <a:pt x="1906" y="9549"/>
                </a:lnTo>
                <a:cubicBezTo>
                  <a:pt x="1906" y="9644"/>
                  <a:pt x="1977" y="9716"/>
                  <a:pt x="2072" y="9716"/>
                </a:cubicBezTo>
                <a:cubicBezTo>
                  <a:pt x="2156" y="9716"/>
                  <a:pt x="2227" y="9644"/>
                  <a:pt x="2227" y="9549"/>
                </a:cubicBezTo>
                <a:lnTo>
                  <a:pt x="2227" y="8775"/>
                </a:lnTo>
                <a:cubicBezTo>
                  <a:pt x="2227" y="8704"/>
                  <a:pt x="2263" y="8632"/>
                  <a:pt x="2287" y="8561"/>
                </a:cubicBezTo>
                <a:lnTo>
                  <a:pt x="2465" y="8275"/>
                </a:lnTo>
                <a:cubicBezTo>
                  <a:pt x="2549" y="8156"/>
                  <a:pt x="2584" y="8001"/>
                  <a:pt x="2584" y="7870"/>
                </a:cubicBezTo>
                <a:lnTo>
                  <a:pt x="2584" y="6025"/>
                </a:lnTo>
                <a:cubicBezTo>
                  <a:pt x="2584" y="5823"/>
                  <a:pt x="2465" y="5644"/>
                  <a:pt x="2287" y="5537"/>
                </a:cubicBezTo>
                <a:lnTo>
                  <a:pt x="1858" y="5311"/>
                </a:lnTo>
                <a:lnTo>
                  <a:pt x="1846" y="5299"/>
                </a:lnTo>
                <a:lnTo>
                  <a:pt x="1846" y="5025"/>
                </a:lnTo>
                <a:cubicBezTo>
                  <a:pt x="2072" y="4870"/>
                  <a:pt x="2215" y="4596"/>
                  <a:pt x="2215" y="4287"/>
                </a:cubicBezTo>
                <a:lnTo>
                  <a:pt x="2215" y="3918"/>
                </a:lnTo>
                <a:cubicBezTo>
                  <a:pt x="2215" y="3644"/>
                  <a:pt x="2072" y="3406"/>
                  <a:pt x="1846" y="3275"/>
                </a:cubicBezTo>
                <a:lnTo>
                  <a:pt x="1846" y="2822"/>
                </a:lnTo>
                <a:cubicBezTo>
                  <a:pt x="1846" y="2751"/>
                  <a:pt x="1894" y="2679"/>
                  <a:pt x="1965" y="2644"/>
                </a:cubicBezTo>
                <a:lnTo>
                  <a:pt x="2275" y="2501"/>
                </a:lnTo>
                <a:lnTo>
                  <a:pt x="2560" y="2786"/>
                </a:lnTo>
                <a:cubicBezTo>
                  <a:pt x="2632" y="2858"/>
                  <a:pt x="2727" y="2882"/>
                  <a:pt x="2810" y="2882"/>
                </a:cubicBezTo>
                <a:cubicBezTo>
                  <a:pt x="2906" y="2882"/>
                  <a:pt x="2989" y="2858"/>
                  <a:pt x="3061" y="2786"/>
                </a:cubicBezTo>
                <a:lnTo>
                  <a:pt x="3346" y="2501"/>
                </a:lnTo>
                <a:lnTo>
                  <a:pt x="3656" y="2644"/>
                </a:lnTo>
                <a:cubicBezTo>
                  <a:pt x="3739" y="2679"/>
                  <a:pt x="3775" y="2751"/>
                  <a:pt x="3775" y="2822"/>
                </a:cubicBezTo>
                <a:lnTo>
                  <a:pt x="3775" y="3275"/>
                </a:lnTo>
                <a:cubicBezTo>
                  <a:pt x="3561" y="3394"/>
                  <a:pt x="3406" y="3632"/>
                  <a:pt x="3406" y="3918"/>
                </a:cubicBezTo>
                <a:lnTo>
                  <a:pt x="3406" y="4287"/>
                </a:lnTo>
                <a:cubicBezTo>
                  <a:pt x="3406" y="4584"/>
                  <a:pt x="3561" y="4846"/>
                  <a:pt x="3775" y="5025"/>
                </a:cubicBezTo>
                <a:lnTo>
                  <a:pt x="3775" y="5299"/>
                </a:lnTo>
                <a:cubicBezTo>
                  <a:pt x="3775" y="5299"/>
                  <a:pt x="3775" y="5311"/>
                  <a:pt x="3763" y="5311"/>
                </a:cubicBezTo>
                <a:lnTo>
                  <a:pt x="3334" y="5537"/>
                </a:lnTo>
                <a:cubicBezTo>
                  <a:pt x="3156" y="5620"/>
                  <a:pt x="3037" y="5823"/>
                  <a:pt x="3037" y="6025"/>
                </a:cubicBezTo>
                <a:lnTo>
                  <a:pt x="3037" y="7870"/>
                </a:lnTo>
                <a:cubicBezTo>
                  <a:pt x="3037" y="8025"/>
                  <a:pt x="3084" y="8156"/>
                  <a:pt x="3156" y="8275"/>
                </a:cubicBezTo>
                <a:lnTo>
                  <a:pt x="3334" y="8561"/>
                </a:lnTo>
                <a:cubicBezTo>
                  <a:pt x="3382" y="8621"/>
                  <a:pt x="3394" y="8692"/>
                  <a:pt x="3394" y="8775"/>
                </a:cubicBezTo>
                <a:lnTo>
                  <a:pt x="3394" y="9549"/>
                </a:lnTo>
                <a:cubicBezTo>
                  <a:pt x="3394" y="9644"/>
                  <a:pt x="3465" y="9716"/>
                  <a:pt x="3561" y="9716"/>
                </a:cubicBezTo>
                <a:cubicBezTo>
                  <a:pt x="3644" y="9716"/>
                  <a:pt x="3715" y="9644"/>
                  <a:pt x="3715" y="9549"/>
                </a:cubicBezTo>
                <a:lnTo>
                  <a:pt x="3715" y="8775"/>
                </a:lnTo>
                <a:cubicBezTo>
                  <a:pt x="3715" y="8632"/>
                  <a:pt x="3680" y="8501"/>
                  <a:pt x="3596" y="8371"/>
                </a:cubicBezTo>
                <a:lnTo>
                  <a:pt x="3418" y="8097"/>
                </a:lnTo>
                <a:cubicBezTo>
                  <a:pt x="3382" y="8037"/>
                  <a:pt x="3358" y="7966"/>
                  <a:pt x="3358" y="7870"/>
                </a:cubicBezTo>
                <a:lnTo>
                  <a:pt x="3358" y="6025"/>
                </a:lnTo>
                <a:cubicBezTo>
                  <a:pt x="3358" y="5954"/>
                  <a:pt x="3406" y="5882"/>
                  <a:pt x="3477" y="5846"/>
                </a:cubicBezTo>
                <a:lnTo>
                  <a:pt x="3799" y="5692"/>
                </a:lnTo>
                <a:lnTo>
                  <a:pt x="4073" y="5977"/>
                </a:lnTo>
                <a:cubicBezTo>
                  <a:pt x="4156" y="6049"/>
                  <a:pt x="4239" y="6085"/>
                  <a:pt x="4334" y="6085"/>
                </a:cubicBezTo>
                <a:cubicBezTo>
                  <a:pt x="4418" y="6085"/>
                  <a:pt x="4513" y="6049"/>
                  <a:pt x="4585" y="5977"/>
                </a:cubicBezTo>
                <a:lnTo>
                  <a:pt x="4870" y="5692"/>
                </a:lnTo>
                <a:lnTo>
                  <a:pt x="5180" y="5846"/>
                </a:lnTo>
                <a:cubicBezTo>
                  <a:pt x="5251" y="5882"/>
                  <a:pt x="5299" y="5954"/>
                  <a:pt x="5299" y="6025"/>
                </a:cubicBezTo>
                <a:lnTo>
                  <a:pt x="5299" y="7870"/>
                </a:lnTo>
                <a:cubicBezTo>
                  <a:pt x="5299" y="7942"/>
                  <a:pt x="5263" y="8025"/>
                  <a:pt x="5239" y="8097"/>
                </a:cubicBezTo>
                <a:lnTo>
                  <a:pt x="5061" y="8371"/>
                </a:lnTo>
                <a:cubicBezTo>
                  <a:pt x="4989" y="8490"/>
                  <a:pt x="4942" y="8644"/>
                  <a:pt x="4942" y="8775"/>
                </a:cubicBezTo>
                <a:lnTo>
                  <a:pt x="4942" y="9549"/>
                </a:lnTo>
                <a:cubicBezTo>
                  <a:pt x="4942" y="9644"/>
                  <a:pt x="5013" y="9716"/>
                  <a:pt x="5108" y="9716"/>
                </a:cubicBezTo>
                <a:cubicBezTo>
                  <a:pt x="5192" y="9716"/>
                  <a:pt x="5263" y="9644"/>
                  <a:pt x="5263" y="9549"/>
                </a:cubicBezTo>
                <a:lnTo>
                  <a:pt x="5263" y="8775"/>
                </a:lnTo>
                <a:cubicBezTo>
                  <a:pt x="5263" y="8704"/>
                  <a:pt x="5299" y="8632"/>
                  <a:pt x="5323" y="8561"/>
                </a:cubicBezTo>
                <a:lnTo>
                  <a:pt x="5501" y="8275"/>
                </a:lnTo>
                <a:cubicBezTo>
                  <a:pt x="5585" y="8156"/>
                  <a:pt x="5620" y="8001"/>
                  <a:pt x="5620" y="7870"/>
                </a:cubicBezTo>
                <a:lnTo>
                  <a:pt x="5620" y="6025"/>
                </a:lnTo>
                <a:cubicBezTo>
                  <a:pt x="5620" y="5823"/>
                  <a:pt x="5501" y="5644"/>
                  <a:pt x="5323" y="5537"/>
                </a:cubicBezTo>
                <a:lnTo>
                  <a:pt x="4894" y="5311"/>
                </a:lnTo>
                <a:lnTo>
                  <a:pt x="4882" y="5299"/>
                </a:lnTo>
                <a:lnTo>
                  <a:pt x="4882" y="5025"/>
                </a:lnTo>
                <a:cubicBezTo>
                  <a:pt x="5108" y="4870"/>
                  <a:pt x="5251" y="4596"/>
                  <a:pt x="5251" y="4287"/>
                </a:cubicBezTo>
                <a:lnTo>
                  <a:pt x="5251" y="3918"/>
                </a:lnTo>
                <a:cubicBezTo>
                  <a:pt x="5251" y="3644"/>
                  <a:pt x="5108" y="3406"/>
                  <a:pt x="4882" y="3275"/>
                </a:cubicBezTo>
                <a:lnTo>
                  <a:pt x="4882" y="2822"/>
                </a:lnTo>
                <a:cubicBezTo>
                  <a:pt x="4882" y="2751"/>
                  <a:pt x="4930" y="2679"/>
                  <a:pt x="5001" y="2644"/>
                </a:cubicBezTo>
                <a:lnTo>
                  <a:pt x="5311" y="2501"/>
                </a:lnTo>
                <a:lnTo>
                  <a:pt x="5597" y="2786"/>
                </a:lnTo>
                <a:cubicBezTo>
                  <a:pt x="5668" y="2858"/>
                  <a:pt x="5763" y="2882"/>
                  <a:pt x="5847" y="2882"/>
                </a:cubicBezTo>
                <a:cubicBezTo>
                  <a:pt x="5942" y="2882"/>
                  <a:pt x="6025" y="2858"/>
                  <a:pt x="6097" y="2786"/>
                </a:cubicBezTo>
                <a:lnTo>
                  <a:pt x="6382" y="2501"/>
                </a:lnTo>
                <a:lnTo>
                  <a:pt x="6692" y="2644"/>
                </a:lnTo>
                <a:cubicBezTo>
                  <a:pt x="6775" y="2679"/>
                  <a:pt x="6811" y="2751"/>
                  <a:pt x="6811" y="2822"/>
                </a:cubicBezTo>
                <a:lnTo>
                  <a:pt x="6811" y="3275"/>
                </a:lnTo>
                <a:cubicBezTo>
                  <a:pt x="6597" y="3394"/>
                  <a:pt x="6442" y="3632"/>
                  <a:pt x="6442" y="3918"/>
                </a:cubicBezTo>
                <a:lnTo>
                  <a:pt x="6442" y="4287"/>
                </a:lnTo>
                <a:cubicBezTo>
                  <a:pt x="6442" y="4584"/>
                  <a:pt x="6597" y="4846"/>
                  <a:pt x="6811" y="5025"/>
                </a:cubicBezTo>
                <a:lnTo>
                  <a:pt x="6811" y="5299"/>
                </a:lnTo>
                <a:cubicBezTo>
                  <a:pt x="6811" y="5299"/>
                  <a:pt x="6811" y="5311"/>
                  <a:pt x="6799" y="5311"/>
                </a:cubicBezTo>
                <a:lnTo>
                  <a:pt x="6370" y="5537"/>
                </a:lnTo>
                <a:cubicBezTo>
                  <a:pt x="6192" y="5620"/>
                  <a:pt x="6073" y="5823"/>
                  <a:pt x="6073" y="6025"/>
                </a:cubicBezTo>
                <a:lnTo>
                  <a:pt x="6073" y="7870"/>
                </a:lnTo>
                <a:cubicBezTo>
                  <a:pt x="6073" y="8025"/>
                  <a:pt x="6120" y="8156"/>
                  <a:pt x="6192" y="8275"/>
                </a:cubicBezTo>
                <a:lnTo>
                  <a:pt x="6370" y="8561"/>
                </a:lnTo>
                <a:cubicBezTo>
                  <a:pt x="6418" y="8621"/>
                  <a:pt x="6430" y="8692"/>
                  <a:pt x="6430" y="8775"/>
                </a:cubicBezTo>
                <a:lnTo>
                  <a:pt x="6430" y="9549"/>
                </a:lnTo>
                <a:cubicBezTo>
                  <a:pt x="6430" y="9644"/>
                  <a:pt x="6501" y="9716"/>
                  <a:pt x="6597" y="9716"/>
                </a:cubicBezTo>
                <a:cubicBezTo>
                  <a:pt x="6680" y="9716"/>
                  <a:pt x="6751" y="9644"/>
                  <a:pt x="6751" y="9549"/>
                </a:cubicBezTo>
                <a:lnTo>
                  <a:pt x="6751" y="8775"/>
                </a:lnTo>
                <a:cubicBezTo>
                  <a:pt x="6751" y="8632"/>
                  <a:pt x="6716" y="8501"/>
                  <a:pt x="6632" y="8371"/>
                </a:cubicBezTo>
                <a:lnTo>
                  <a:pt x="6454" y="8097"/>
                </a:lnTo>
                <a:cubicBezTo>
                  <a:pt x="6418" y="8037"/>
                  <a:pt x="6394" y="7966"/>
                  <a:pt x="6394" y="7870"/>
                </a:cubicBezTo>
                <a:lnTo>
                  <a:pt x="6394" y="6025"/>
                </a:lnTo>
                <a:cubicBezTo>
                  <a:pt x="6394" y="5954"/>
                  <a:pt x="6442" y="5882"/>
                  <a:pt x="6513" y="5846"/>
                </a:cubicBezTo>
                <a:lnTo>
                  <a:pt x="6835" y="5692"/>
                </a:lnTo>
                <a:lnTo>
                  <a:pt x="7109" y="5977"/>
                </a:lnTo>
                <a:cubicBezTo>
                  <a:pt x="7192" y="6049"/>
                  <a:pt x="7275" y="6085"/>
                  <a:pt x="7371" y="6085"/>
                </a:cubicBezTo>
                <a:cubicBezTo>
                  <a:pt x="7454" y="6085"/>
                  <a:pt x="7549" y="6049"/>
                  <a:pt x="7621" y="5977"/>
                </a:cubicBezTo>
                <a:lnTo>
                  <a:pt x="7906" y="5692"/>
                </a:lnTo>
                <a:lnTo>
                  <a:pt x="8216" y="5846"/>
                </a:lnTo>
                <a:cubicBezTo>
                  <a:pt x="8287" y="5882"/>
                  <a:pt x="8335" y="5954"/>
                  <a:pt x="8335" y="6025"/>
                </a:cubicBezTo>
                <a:lnTo>
                  <a:pt x="8335" y="7870"/>
                </a:lnTo>
                <a:cubicBezTo>
                  <a:pt x="8335" y="7942"/>
                  <a:pt x="8299" y="8025"/>
                  <a:pt x="8275" y="8097"/>
                </a:cubicBezTo>
                <a:lnTo>
                  <a:pt x="8097" y="8371"/>
                </a:lnTo>
                <a:cubicBezTo>
                  <a:pt x="8025" y="8490"/>
                  <a:pt x="7978" y="8644"/>
                  <a:pt x="7978" y="8775"/>
                </a:cubicBezTo>
                <a:lnTo>
                  <a:pt x="7978" y="9549"/>
                </a:lnTo>
                <a:cubicBezTo>
                  <a:pt x="7978" y="9644"/>
                  <a:pt x="8049" y="9716"/>
                  <a:pt x="8144" y="9716"/>
                </a:cubicBezTo>
                <a:cubicBezTo>
                  <a:pt x="8228" y="9716"/>
                  <a:pt x="8299" y="9644"/>
                  <a:pt x="8299" y="9549"/>
                </a:cubicBezTo>
                <a:lnTo>
                  <a:pt x="8299" y="8775"/>
                </a:lnTo>
                <a:cubicBezTo>
                  <a:pt x="8299" y="8704"/>
                  <a:pt x="8335" y="8632"/>
                  <a:pt x="8359" y="8561"/>
                </a:cubicBezTo>
                <a:lnTo>
                  <a:pt x="8537" y="8275"/>
                </a:lnTo>
                <a:cubicBezTo>
                  <a:pt x="8621" y="8156"/>
                  <a:pt x="8656" y="8001"/>
                  <a:pt x="8656" y="7870"/>
                </a:cubicBezTo>
                <a:lnTo>
                  <a:pt x="8656" y="6025"/>
                </a:lnTo>
                <a:cubicBezTo>
                  <a:pt x="8656" y="5823"/>
                  <a:pt x="8537" y="5644"/>
                  <a:pt x="8359" y="5537"/>
                </a:cubicBezTo>
                <a:lnTo>
                  <a:pt x="7930" y="5311"/>
                </a:lnTo>
                <a:lnTo>
                  <a:pt x="7918" y="5299"/>
                </a:lnTo>
                <a:lnTo>
                  <a:pt x="7918" y="5025"/>
                </a:lnTo>
                <a:cubicBezTo>
                  <a:pt x="8144" y="4870"/>
                  <a:pt x="8287" y="4596"/>
                  <a:pt x="8287" y="4287"/>
                </a:cubicBezTo>
                <a:lnTo>
                  <a:pt x="8287" y="3918"/>
                </a:lnTo>
                <a:cubicBezTo>
                  <a:pt x="8287" y="3644"/>
                  <a:pt x="8144" y="3406"/>
                  <a:pt x="7918" y="3275"/>
                </a:cubicBezTo>
                <a:lnTo>
                  <a:pt x="7918" y="2822"/>
                </a:lnTo>
                <a:cubicBezTo>
                  <a:pt x="7918" y="2751"/>
                  <a:pt x="7966" y="2679"/>
                  <a:pt x="8037" y="2644"/>
                </a:cubicBezTo>
                <a:lnTo>
                  <a:pt x="8347" y="2501"/>
                </a:lnTo>
                <a:lnTo>
                  <a:pt x="8633" y="2786"/>
                </a:lnTo>
                <a:cubicBezTo>
                  <a:pt x="8704" y="2858"/>
                  <a:pt x="8799" y="2882"/>
                  <a:pt x="8883" y="2882"/>
                </a:cubicBezTo>
                <a:cubicBezTo>
                  <a:pt x="8978" y="2882"/>
                  <a:pt x="9061" y="2858"/>
                  <a:pt x="9133" y="2786"/>
                </a:cubicBezTo>
                <a:lnTo>
                  <a:pt x="9418" y="2501"/>
                </a:lnTo>
                <a:lnTo>
                  <a:pt x="9728" y="2644"/>
                </a:lnTo>
                <a:cubicBezTo>
                  <a:pt x="9811" y="2679"/>
                  <a:pt x="9847" y="2751"/>
                  <a:pt x="9847" y="2822"/>
                </a:cubicBezTo>
                <a:lnTo>
                  <a:pt x="9847" y="3275"/>
                </a:lnTo>
                <a:cubicBezTo>
                  <a:pt x="9633" y="3394"/>
                  <a:pt x="9478" y="3632"/>
                  <a:pt x="9478" y="3918"/>
                </a:cubicBezTo>
                <a:lnTo>
                  <a:pt x="9478" y="4287"/>
                </a:lnTo>
                <a:cubicBezTo>
                  <a:pt x="9478" y="4584"/>
                  <a:pt x="9633" y="4846"/>
                  <a:pt x="9847" y="5025"/>
                </a:cubicBezTo>
                <a:lnTo>
                  <a:pt x="9847" y="5299"/>
                </a:lnTo>
                <a:cubicBezTo>
                  <a:pt x="9847" y="5299"/>
                  <a:pt x="9847" y="5311"/>
                  <a:pt x="9835" y="5311"/>
                </a:cubicBezTo>
                <a:lnTo>
                  <a:pt x="9407" y="5537"/>
                </a:lnTo>
                <a:cubicBezTo>
                  <a:pt x="9228" y="5620"/>
                  <a:pt x="9109" y="5823"/>
                  <a:pt x="9109" y="6025"/>
                </a:cubicBezTo>
                <a:lnTo>
                  <a:pt x="9109" y="7870"/>
                </a:lnTo>
                <a:cubicBezTo>
                  <a:pt x="9109" y="8025"/>
                  <a:pt x="9157" y="8156"/>
                  <a:pt x="9228" y="8275"/>
                </a:cubicBezTo>
                <a:lnTo>
                  <a:pt x="9407" y="8561"/>
                </a:lnTo>
                <a:cubicBezTo>
                  <a:pt x="9454" y="8621"/>
                  <a:pt x="9466" y="8692"/>
                  <a:pt x="9466" y="8775"/>
                </a:cubicBezTo>
                <a:lnTo>
                  <a:pt x="9466" y="9549"/>
                </a:lnTo>
                <a:cubicBezTo>
                  <a:pt x="9466" y="9644"/>
                  <a:pt x="9538" y="9716"/>
                  <a:pt x="9633" y="9716"/>
                </a:cubicBezTo>
                <a:cubicBezTo>
                  <a:pt x="9716" y="9716"/>
                  <a:pt x="9788" y="9644"/>
                  <a:pt x="9788" y="9549"/>
                </a:cubicBezTo>
                <a:lnTo>
                  <a:pt x="9788" y="8775"/>
                </a:lnTo>
                <a:cubicBezTo>
                  <a:pt x="9788" y="8632"/>
                  <a:pt x="9752" y="8501"/>
                  <a:pt x="9668" y="8371"/>
                </a:cubicBezTo>
                <a:lnTo>
                  <a:pt x="9490" y="8097"/>
                </a:lnTo>
                <a:cubicBezTo>
                  <a:pt x="9454" y="8037"/>
                  <a:pt x="9430" y="7966"/>
                  <a:pt x="9430" y="7870"/>
                </a:cubicBezTo>
                <a:lnTo>
                  <a:pt x="9430" y="6025"/>
                </a:lnTo>
                <a:cubicBezTo>
                  <a:pt x="9430" y="5954"/>
                  <a:pt x="9478" y="5882"/>
                  <a:pt x="9549" y="5846"/>
                </a:cubicBezTo>
                <a:lnTo>
                  <a:pt x="9871" y="5692"/>
                </a:lnTo>
                <a:lnTo>
                  <a:pt x="10145" y="5977"/>
                </a:lnTo>
                <a:cubicBezTo>
                  <a:pt x="10228" y="6049"/>
                  <a:pt x="10311" y="6085"/>
                  <a:pt x="10407" y="6085"/>
                </a:cubicBezTo>
                <a:cubicBezTo>
                  <a:pt x="10490" y="6085"/>
                  <a:pt x="10585" y="6049"/>
                  <a:pt x="10657" y="5977"/>
                </a:cubicBezTo>
                <a:lnTo>
                  <a:pt x="10942" y="5692"/>
                </a:lnTo>
                <a:lnTo>
                  <a:pt x="11252" y="5846"/>
                </a:lnTo>
                <a:cubicBezTo>
                  <a:pt x="11323" y="5882"/>
                  <a:pt x="11371" y="5954"/>
                  <a:pt x="11371" y="6025"/>
                </a:cubicBezTo>
                <a:lnTo>
                  <a:pt x="11371" y="7870"/>
                </a:lnTo>
                <a:cubicBezTo>
                  <a:pt x="11371" y="7942"/>
                  <a:pt x="11335" y="8025"/>
                  <a:pt x="11312" y="8097"/>
                </a:cubicBezTo>
                <a:lnTo>
                  <a:pt x="11133" y="8371"/>
                </a:lnTo>
                <a:cubicBezTo>
                  <a:pt x="11062" y="8490"/>
                  <a:pt x="11014" y="8644"/>
                  <a:pt x="11014" y="8775"/>
                </a:cubicBezTo>
                <a:lnTo>
                  <a:pt x="11014" y="9549"/>
                </a:lnTo>
                <a:cubicBezTo>
                  <a:pt x="11014" y="9644"/>
                  <a:pt x="11085" y="9716"/>
                  <a:pt x="11181" y="9716"/>
                </a:cubicBezTo>
                <a:cubicBezTo>
                  <a:pt x="11264" y="9716"/>
                  <a:pt x="11335" y="9644"/>
                  <a:pt x="11335" y="9549"/>
                </a:cubicBezTo>
                <a:lnTo>
                  <a:pt x="11335" y="8775"/>
                </a:lnTo>
                <a:cubicBezTo>
                  <a:pt x="11335" y="8704"/>
                  <a:pt x="11371" y="8632"/>
                  <a:pt x="11395" y="8561"/>
                </a:cubicBezTo>
                <a:lnTo>
                  <a:pt x="11573" y="8275"/>
                </a:lnTo>
                <a:cubicBezTo>
                  <a:pt x="11657" y="8156"/>
                  <a:pt x="11693" y="8001"/>
                  <a:pt x="11693" y="7870"/>
                </a:cubicBezTo>
                <a:lnTo>
                  <a:pt x="11693" y="6025"/>
                </a:lnTo>
                <a:cubicBezTo>
                  <a:pt x="11514" y="5823"/>
                  <a:pt x="11395" y="5620"/>
                  <a:pt x="11204" y="5537"/>
                </a:cubicBezTo>
                <a:lnTo>
                  <a:pt x="10776" y="5311"/>
                </a:lnTo>
                <a:lnTo>
                  <a:pt x="10764" y="5299"/>
                </a:lnTo>
                <a:lnTo>
                  <a:pt x="10764" y="5025"/>
                </a:lnTo>
                <a:cubicBezTo>
                  <a:pt x="10978" y="4870"/>
                  <a:pt x="11133" y="4596"/>
                  <a:pt x="11133" y="4287"/>
                </a:cubicBezTo>
                <a:lnTo>
                  <a:pt x="11133" y="3918"/>
                </a:lnTo>
                <a:cubicBezTo>
                  <a:pt x="11133" y="3513"/>
                  <a:pt x="10800" y="3179"/>
                  <a:pt x="10407" y="3179"/>
                </a:cubicBezTo>
                <a:lnTo>
                  <a:pt x="10014" y="3179"/>
                </a:lnTo>
                <a:lnTo>
                  <a:pt x="10014" y="2846"/>
                </a:lnTo>
                <a:cubicBezTo>
                  <a:pt x="10014" y="2632"/>
                  <a:pt x="9895" y="2453"/>
                  <a:pt x="9716" y="2346"/>
                </a:cubicBezTo>
                <a:lnTo>
                  <a:pt x="9287" y="2132"/>
                </a:lnTo>
                <a:lnTo>
                  <a:pt x="9276" y="2108"/>
                </a:lnTo>
                <a:lnTo>
                  <a:pt x="9276" y="1846"/>
                </a:lnTo>
                <a:cubicBezTo>
                  <a:pt x="9490" y="1679"/>
                  <a:pt x="9645" y="1417"/>
                  <a:pt x="9645" y="1096"/>
                </a:cubicBezTo>
                <a:lnTo>
                  <a:pt x="9645" y="727"/>
                </a:lnTo>
                <a:cubicBezTo>
                  <a:pt x="9645" y="322"/>
                  <a:pt x="9311" y="0"/>
                  <a:pt x="8918" y="0"/>
                </a:cubicBezTo>
                <a:lnTo>
                  <a:pt x="8537" y="0"/>
                </a:lnTo>
                <a:cubicBezTo>
                  <a:pt x="8133" y="0"/>
                  <a:pt x="7811" y="322"/>
                  <a:pt x="7811" y="727"/>
                </a:cubicBezTo>
                <a:lnTo>
                  <a:pt x="7811" y="1096"/>
                </a:lnTo>
                <a:cubicBezTo>
                  <a:pt x="7811" y="1393"/>
                  <a:pt x="7966" y="1667"/>
                  <a:pt x="8180" y="1846"/>
                </a:cubicBezTo>
                <a:lnTo>
                  <a:pt x="8180" y="2108"/>
                </a:lnTo>
                <a:cubicBezTo>
                  <a:pt x="8180" y="2108"/>
                  <a:pt x="8180" y="2132"/>
                  <a:pt x="8168" y="2132"/>
                </a:cubicBezTo>
                <a:lnTo>
                  <a:pt x="7740" y="2346"/>
                </a:lnTo>
                <a:cubicBezTo>
                  <a:pt x="7561" y="2441"/>
                  <a:pt x="7442" y="2632"/>
                  <a:pt x="7442" y="2846"/>
                </a:cubicBezTo>
                <a:lnTo>
                  <a:pt x="7442" y="3179"/>
                </a:lnTo>
                <a:lnTo>
                  <a:pt x="7037" y="3179"/>
                </a:lnTo>
                <a:lnTo>
                  <a:pt x="7037" y="2846"/>
                </a:lnTo>
                <a:cubicBezTo>
                  <a:pt x="7037" y="2632"/>
                  <a:pt x="6918" y="2453"/>
                  <a:pt x="6740" y="2346"/>
                </a:cubicBezTo>
                <a:lnTo>
                  <a:pt x="6311" y="2132"/>
                </a:lnTo>
                <a:lnTo>
                  <a:pt x="6299" y="2108"/>
                </a:lnTo>
                <a:lnTo>
                  <a:pt x="6299" y="1846"/>
                </a:lnTo>
                <a:cubicBezTo>
                  <a:pt x="6513" y="1679"/>
                  <a:pt x="6668" y="1417"/>
                  <a:pt x="6668" y="1096"/>
                </a:cubicBezTo>
                <a:lnTo>
                  <a:pt x="6668" y="727"/>
                </a:lnTo>
                <a:cubicBezTo>
                  <a:pt x="6668" y="322"/>
                  <a:pt x="6335" y="0"/>
                  <a:pt x="5942" y="0"/>
                </a:cubicBezTo>
                <a:lnTo>
                  <a:pt x="5561" y="0"/>
                </a:lnTo>
                <a:cubicBezTo>
                  <a:pt x="5168" y="0"/>
                  <a:pt x="4835" y="322"/>
                  <a:pt x="4835" y="727"/>
                </a:cubicBezTo>
                <a:lnTo>
                  <a:pt x="4835" y="1096"/>
                </a:lnTo>
                <a:cubicBezTo>
                  <a:pt x="4835" y="1393"/>
                  <a:pt x="4989" y="1667"/>
                  <a:pt x="5204" y="1846"/>
                </a:cubicBezTo>
                <a:lnTo>
                  <a:pt x="5204" y="2108"/>
                </a:lnTo>
                <a:cubicBezTo>
                  <a:pt x="5204" y="2108"/>
                  <a:pt x="5204" y="2132"/>
                  <a:pt x="5192" y="2132"/>
                </a:cubicBezTo>
                <a:lnTo>
                  <a:pt x="4763" y="2346"/>
                </a:lnTo>
                <a:cubicBezTo>
                  <a:pt x="4585" y="2441"/>
                  <a:pt x="4465" y="2632"/>
                  <a:pt x="4465" y="2846"/>
                </a:cubicBezTo>
                <a:lnTo>
                  <a:pt x="4465" y="3179"/>
                </a:lnTo>
                <a:lnTo>
                  <a:pt x="4061" y="3179"/>
                </a:lnTo>
                <a:lnTo>
                  <a:pt x="4061" y="2846"/>
                </a:lnTo>
                <a:cubicBezTo>
                  <a:pt x="4061" y="2632"/>
                  <a:pt x="3942" y="2453"/>
                  <a:pt x="3763" y="2346"/>
                </a:cubicBezTo>
                <a:lnTo>
                  <a:pt x="3334" y="2132"/>
                </a:lnTo>
                <a:lnTo>
                  <a:pt x="3322" y="2108"/>
                </a:lnTo>
                <a:lnTo>
                  <a:pt x="3322" y="1846"/>
                </a:lnTo>
                <a:cubicBezTo>
                  <a:pt x="3537" y="1679"/>
                  <a:pt x="3692" y="1417"/>
                  <a:pt x="3692" y="1096"/>
                </a:cubicBezTo>
                <a:lnTo>
                  <a:pt x="3692" y="727"/>
                </a:lnTo>
                <a:cubicBezTo>
                  <a:pt x="3692" y="322"/>
                  <a:pt x="3358"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388" name="Google Shape;18388;p65"/>
          <p:cNvGrpSpPr/>
          <p:nvPr/>
        </p:nvGrpSpPr>
        <p:grpSpPr>
          <a:xfrm>
            <a:off x="2741264" y="3437213"/>
            <a:ext cx="330110" cy="308908"/>
            <a:chOff x="2766264" y="3394042"/>
            <a:chExt cx="294873" cy="275934"/>
          </a:xfrm>
        </p:grpSpPr>
        <p:sp>
          <p:nvSpPr>
            <p:cNvPr id="18389" name="Google Shape;18389;p65"/>
            <p:cNvSpPr/>
            <p:nvPr/>
          </p:nvSpPr>
          <p:spPr>
            <a:xfrm>
              <a:off x="2766264" y="3394042"/>
              <a:ext cx="253176" cy="275934"/>
            </a:xfrm>
            <a:custGeom>
              <a:rect b="b" l="l" r="r" t="t"/>
              <a:pathLst>
                <a:path extrusionOk="0" h="8669" w="7954">
                  <a:moveTo>
                    <a:pt x="6942" y="3489"/>
                  </a:moveTo>
                  <a:cubicBezTo>
                    <a:pt x="7371" y="3549"/>
                    <a:pt x="7692" y="3918"/>
                    <a:pt x="7692" y="4346"/>
                  </a:cubicBezTo>
                  <a:cubicBezTo>
                    <a:pt x="7692" y="4799"/>
                    <a:pt x="7382" y="5156"/>
                    <a:pt x="6942" y="5227"/>
                  </a:cubicBezTo>
                  <a:lnTo>
                    <a:pt x="6942" y="3489"/>
                  </a:lnTo>
                  <a:close/>
                  <a:moveTo>
                    <a:pt x="1013" y="3322"/>
                  </a:moveTo>
                  <a:lnTo>
                    <a:pt x="1013" y="5382"/>
                  </a:lnTo>
                  <a:lnTo>
                    <a:pt x="715" y="5382"/>
                  </a:lnTo>
                  <a:cubicBezTo>
                    <a:pt x="465" y="5382"/>
                    <a:pt x="263" y="5180"/>
                    <a:pt x="263" y="4930"/>
                  </a:cubicBezTo>
                  <a:lnTo>
                    <a:pt x="263" y="3775"/>
                  </a:lnTo>
                  <a:cubicBezTo>
                    <a:pt x="263" y="3537"/>
                    <a:pt x="453" y="3322"/>
                    <a:pt x="715" y="3322"/>
                  </a:cubicBezTo>
                  <a:close/>
                  <a:moveTo>
                    <a:pt x="2179" y="3322"/>
                  </a:moveTo>
                  <a:lnTo>
                    <a:pt x="2179" y="5382"/>
                  </a:lnTo>
                  <a:lnTo>
                    <a:pt x="1286" y="5382"/>
                  </a:lnTo>
                  <a:lnTo>
                    <a:pt x="1286" y="3322"/>
                  </a:lnTo>
                  <a:close/>
                  <a:moveTo>
                    <a:pt x="2322" y="6370"/>
                  </a:moveTo>
                  <a:lnTo>
                    <a:pt x="2322" y="6966"/>
                  </a:lnTo>
                  <a:lnTo>
                    <a:pt x="2060" y="6966"/>
                  </a:lnTo>
                  <a:lnTo>
                    <a:pt x="2227" y="6370"/>
                  </a:lnTo>
                  <a:close/>
                  <a:moveTo>
                    <a:pt x="2144" y="5644"/>
                  </a:moveTo>
                  <a:lnTo>
                    <a:pt x="1632" y="7549"/>
                  </a:lnTo>
                  <a:lnTo>
                    <a:pt x="1286" y="7549"/>
                  </a:lnTo>
                  <a:lnTo>
                    <a:pt x="1286" y="5644"/>
                  </a:lnTo>
                  <a:close/>
                  <a:moveTo>
                    <a:pt x="6680" y="274"/>
                  </a:moveTo>
                  <a:lnTo>
                    <a:pt x="6680" y="8430"/>
                  </a:lnTo>
                  <a:lnTo>
                    <a:pt x="6085" y="8430"/>
                  </a:lnTo>
                  <a:lnTo>
                    <a:pt x="6085" y="2703"/>
                  </a:lnTo>
                  <a:cubicBezTo>
                    <a:pt x="6085" y="2620"/>
                    <a:pt x="6025" y="2560"/>
                    <a:pt x="5954" y="2560"/>
                  </a:cubicBezTo>
                  <a:cubicBezTo>
                    <a:pt x="5870" y="2560"/>
                    <a:pt x="5811" y="2620"/>
                    <a:pt x="5811" y="2703"/>
                  </a:cubicBezTo>
                  <a:lnTo>
                    <a:pt x="5811" y="7549"/>
                  </a:lnTo>
                  <a:cubicBezTo>
                    <a:pt x="5632" y="7311"/>
                    <a:pt x="5382" y="6989"/>
                    <a:pt x="5037" y="6668"/>
                  </a:cubicBezTo>
                  <a:cubicBezTo>
                    <a:pt x="4668" y="6299"/>
                    <a:pt x="4263" y="6013"/>
                    <a:pt x="3870" y="5799"/>
                  </a:cubicBezTo>
                  <a:cubicBezTo>
                    <a:pt x="3406" y="5561"/>
                    <a:pt x="2930" y="5418"/>
                    <a:pt x="2453" y="5394"/>
                  </a:cubicBezTo>
                  <a:lnTo>
                    <a:pt x="2453" y="3322"/>
                  </a:lnTo>
                  <a:cubicBezTo>
                    <a:pt x="2930" y="3310"/>
                    <a:pt x="3406" y="3179"/>
                    <a:pt x="3870" y="2918"/>
                  </a:cubicBezTo>
                  <a:cubicBezTo>
                    <a:pt x="4263" y="2715"/>
                    <a:pt x="4668" y="2417"/>
                    <a:pt x="5037" y="2048"/>
                  </a:cubicBezTo>
                  <a:cubicBezTo>
                    <a:pt x="5370" y="1715"/>
                    <a:pt x="5632" y="1394"/>
                    <a:pt x="5811" y="1167"/>
                  </a:cubicBezTo>
                  <a:lnTo>
                    <a:pt x="5811" y="2025"/>
                  </a:lnTo>
                  <a:cubicBezTo>
                    <a:pt x="5811" y="2108"/>
                    <a:pt x="5870" y="2167"/>
                    <a:pt x="5954" y="2167"/>
                  </a:cubicBezTo>
                  <a:cubicBezTo>
                    <a:pt x="6025" y="2167"/>
                    <a:pt x="6085" y="2108"/>
                    <a:pt x="6085" y="2025"/>
                  </a:cubicBezTo>
                  <a:lnTo>
                    <a:pt x="6085" y="274"/>
                  </a:lnTo>
                  <a:close/>
                  <a:moveTo>
                    <a:pt x="5930" y="0"/>
                  </a:moveTo>
                  <a:cubicBezTo>
                    <a:pt x="5858" y="0"/>
                    <a:pt x="5799" y="60"/>
                    <a:pt x="5799" y="143"/>
                  </a:cubicBezTo>
                  <a:lnTo>
                    <a:pt x="5799" y="679"/>
                  </a:lnTo>
                  <a:cubicBezTo>
                    <a:pt x="5728" y="810"/>
                    <a:pt x="5370" y="1334"/>
                    <a:pt x="4835" y="1846"/>
                  </a:cubicBezTo>
                  <a:cubicBezTo>
                    <a:pt x="4263" y="2382"/>
                    <a:pt x="3370" y="3037"/>
                    <a:pt x="2299" y="3037"/>
                  </a:cubicBezTo>
                  <a:lnTo>
                    <a:pt x="715" y="3037"/>
                  </a:lnTo>
                  <a:cubicBezTo>
                    <a:pt x="310" y="3037"/>
                    <a:pt x="1" y="3370"/>
                    <a:pt x="1" y="3751"/>
                  </a:cubicBezTo>
                  <a:lnTo>
                    <a:pt x="1" y="4918"/>
                  </a:lnTo>
                  <a:cubicBezTo>
                    <a:pt x="1" y="5323"/>
                    <a:pt x="322" y="5632"/>
                    <a:pt x="715" y="5632"/>
                  </a:cubicBezTo>
                  <a:lnTo>
                    <a:pt x="1013" y="5632"/>
                  </a:lnTo>
                  <a:lnTo>
                    <a:pt x="1013" y="7668"/>
                  </a:lnTo>
                  <a:cubicBezTo>
                    <a:pt x="1013" y="7740"/>
                    <a:pt x="1072" y="7799"/>
                    <a:pt x="1144" y="7799"/>
                  </a:cubicBezTo>
                  <a:lnTo>
                    <a:pt x="1727" y="7799"/>
                  </a:lnTo>
                  <a:cubicBezTo>
                    <a:pt x="1787" y="7799"/>
                    <a:pt x="1846" y="7763"/>
                    <a:pt x="1858" y="7692"/>
                  </a:cubicBezTo>
                  <a:lnTo>
                    <a:pt x="1989" y="7216"/>
                  </a:lnTo>
                  <a:lnTo>
                    <a:pt x="2453" y="7216"/>
                  </a:lnTo>
                  <a:cubicBezTo>
                    <a:pt x="2525" y="7216"/>
                    <a:pt x="2584" y="7156"/>
                    <a:pt x="2584" y="7085"/>
                  </a:cubicBezTo>
                  <a:lnTo>
                    <a:pt x="2584" y="6204"/>
                  </a:lnTo>
                  <a:cubicBezTo>
                    <a:pt x="2584" y="6132"/>
                    <a:pt x="2525" y="6073"/>
                    <a:pt x="2453" y="6073"/>
                  </a:cubicBezTo>
                  <a:lnTo>
                    <a:pt x="2287" y="6073"/>
                  </a:lnTo>
                  <a:lnTo>
                    <a:pt x="2406" y="5632"/>
                  </a:lnTo>
                  <a:cubicBezTo>
                    <a:pt x="3430" y="5668"/>
                    <a:pt x="4299" y="6299"/>
                    <a:pt x="4835" y="6823"/>
                  </a:cubicBezTo>
                  <a:cubicBezTo>
                    <a:pt x="5370" y="7335"/>
                    <a:pt x="5704" y="7859"/>
                    <a:pt x="5799" y="7990"/>
                  </a:cubicBezTo>
                  <a:lnTo>
                    <a:pt x="5799" y="8525"/>
                  </a:lnTo>
                  <a:cubicBezTo>
                    <a:pt x="5799" y="8609"/>
                    <a:pt x="5858" y="8668"/>
                    <a:pt x="5930" y="8668"/>
                  </a:cubicBezTo>
                  <a:lnTo>
                    <a:pt x="6811" y="8668"/>
                  </a:lnTo>
                  <a:cubicBezTo>
                    <a:pt x="6882" y="8668"/>
                    <a:pt x="6942" y="8609"/>
                    <a:pt x="6942" y="8525"/>
                  </a:cubicBezTo>
                  <a:lnTo>
                    <a:pt x="6942" y="5465"/>
                  </a:lnTo>
                  <a:cubicBezTo>
                    <a:pt x="7525" y="5394"/>
                    <a:pt x="7954" y="4918"/>
                    <a:pt x="7954" y="4322"/>
                  </a:cubicBezTo>
                  <a:cubicBezTo>
                    <a:pt x="7954" y="3775"/>
                    <a:pt x="7525" y="3275"/>
                    <a:pt x="6942" y="3203"/>
                  </a:cubicBezTo>
                  <a:lnTo>
                    <a:pt x="6942" y="143"/>
                  </a:lnTo>
                  <a:cubicBezTo>
                    <a:pt x="6942" y="60"/>
                    <a:pt x="6882" y="0"/>
                    <a:pt x="6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0" name="Google Shape;18390;p65"/>
            <p:cNvSpPr/>
            <p:nvPr/>
          </p:nvSpPr>
          <p:spPr>
            <a:xfrm>
              <a:off x="3039143" y="3528205"/>
              <a:ext cx="21995" cy="8753"/>
            </a:xfrm>
            <a:custGeom>
              <a:rect b="b" l="l" r="r" t="t"/>
              <a:pathLst>
                <a:path extrusionOk="0" h="275" w="691">
                  <a:moveTo>
                    <a:pt x="131" y="0"/>
                  </a:moveTo>
                  <a:cubicBezTo>
                    <a:pt x="60" y="0"/>
                    <a:pt x="0" y="60"/>
                    <a:pt x="0" y="131"/>
                  </a:cubicBezTo>
                  <a:cubicBezTo>
                    <a:pt x="0" y="215"/>
                    <a:pt x="60" y="274"/>
                    <a:pt x="131" y="274"/>
                  </a:cubicBezTo>
                  <a:lnTo>
                    <a:pt x="560" y="274"/>
                  </a:lnTo>
                  <a:cubicBezTo>
                    <a:pt x="631" y="274"/>
                    <a:pt x="691" y="215"/>
                    <a:pt x="691" y="131"/>
                  </a:cubicBezTo>
                  <a:cubicBezTo>
                    <a:pt x="691" y="60"/>
                    <a:pt x="631" y="0"/>
                    <a:pt x="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1" name="Google Shape;18391;p65"/>
            <p:cNvSpPr/>
            <p:nvPr/>
          </p:nvSpPr>
          <p:spPr>
            <a:xfrm>
              <a:off x="3019408" y="3475622"/>
              <a:ext cx="20499" cy="18875"/>
            </a:xfrm>
            <a:custGeom>
              <a:rect b="b" l="l" r="r" t="t"/>
              <a:pathLst>
                <a:path extrusionOk="0" h="593" w="644">
                  <a:moveTo>
                    <a:pt x="501" y="0"/>
                  </a:moveTo>
                  <a:cubicBezTo>
                    <a:pt x="468" y="0"/>
                    <a:pt x="436" y="15"/>
                    <a:pt x="406" y="45"/>
                  </a:cubicBezTo>
                  <a:lnTo>
                    <a:pt x="96" y="355"/>
                  </a:lnTo>
                  <a:cubicBezTo>
                    <a:pt x="1" y="450"/>
                    <a:pt x="61" y="593"/>
                    <a:pt x="180" y="593"/>
                  </a:cubicBezTo>
                  <a:cubicBezTo>
                    <a:pt x="215" y="593"/>
                    <a:pt x="263" y="581"/>
                    <a:pt x="275" y="557"/>
                  </a:cubicBezTo>
                  <a:lnTo>
                    <a:pt x="584" y="235"/>
                  </a:lnTo>
                  <a:cubicBezTo>
                    <a:pt x="644" y="200"/>
                    <a:pt x="644" y="104"/>
                    <a:pt x="596" y="45"/>
                  </a:cubicBezTo>
                  <a:cubicBezTo>
                    <a:pt x="567" y="15"/>
                    <a:pt x="534"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2" name="Google Shape;18392;p65"/>
            <p:cNvSpPr/>
            <p:nvPr/>
          </p:nvSpPr>
          <p:spPr>
            <a:xfrm>
              <a:off x="3020554" y="3570348"/>
              <a:ext cx="19353" cy="18621"/>
            </a:xfrm>
            <a:custGeom>
              <a:rect b="b" l="l" r="r" t="t"/>
              <a:pathLst>
                <a:path extrusionOk="0" h="585" w="608">
                  <a:moveTo>
                    <a:pt x="155" y="1"/>
                  </a:moveTo>
                  <a:cubicBezTo>
                    <a:pt x="123" y="1"/>
                    <a:pt x="90" y="16"/>
                    <a:pt x="60" y="46"/>
                  </a:cubicBezTo>
                  <a:cubicBezTo>
                    <a:pt x="1" y="105"/>
                    <a:pt x="1" y="176"/>
                    <a:pt x="60" y="236"/>
                  </a:cubicBezTo>
                  <a:lnTo>
                    <a:pt x="370" y="546"/>
                  </a:lnTo>
                  <a:cubicBezTo>
                    <a:pt x="397" y="572"/>
                    <a:pt x="431" y="585"/>
                    <a:pt x="463" y="585"/>
                  </a:cubicBezTo>
                  <a:cubicBezTo>
                    <a:pt x="503" y="585"/>
                    <a:pt x="541" y="566"/>
                    <a:pt x="560" y="534"/>
                  </a:cubicBezTo>
                  <a:cubicBezTo>
                    <a:pt x="608" y="498"/>
                    <a:pt x="608" y="403"/>
                    <a:pt x="560" y="355"/>
                  </a:cubicBezTo>
                  <a:lnTo>
                    <a:pt x="251" y="46"/>
                  </a:lnTo>
                  <a:cubicBezTo>
                    <a:pt x="221" y="16"/>
                    <a:pt x="188"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93" name="Google Shape;18393;p65"/>
          <p:cNvGrpSpPr/>
          <p:nvPr/>
        </p:nvGrpSpPr>
        <p:grpSpPr>
          <a:xfrm>
            <a:off x="3189862" y="3435388"/>
            <a:ext cx="346406" cy="347552"/>
            <a:chOff x="3214972" y="3359188"/>
            <a:chExt cx="346406" cy="347552"/>
          </a:xfrm>
        </p:grpSpPr>
        <p:sp>
          <p:nvSpPr>
            <p:cNvPr id="18394" name="Google Shape;18394;p65"/>
            <p:cNvSpPr/>
            <p:nvPr/>
          </p:nvSpPr>
          <p:spPr>
            <a:xfrm>
              <a:off x="3301772" y="3386084"/>
              <a:ext cx="71649" cy="11395"/>
            </a:xfrm>
            <a:custGeom>
              <a:rect b="b" l="l" r="r" t="t"/>
              <a:pathLst>
                <a:path extrusionOk="0" h="358" w="2251">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5" name="Google Shape;18395;p65"/>
            <p:cNvSpPr/>
            <p:nvPr/>
          </p:nvSpPr>
          <p:spPr>
            <a:xfrm>
              <a:off x="3301772" y="3410339"/>
              <a:ext cx="131904" cy="11395"/>
            </a:xfrm>
            <a:custGeom>
              <a:rect b="b" l="l" r="r" t="t"/>
              <a:pathLst>
                <a:path extrusionOk="0" h="358" w="4144">
                  <a:moveTo>
                    <a:pt x="179" y="0"/>
                  </a:moveTo>
                  <a:cubicBezTo>
                    <a:pt x="95" y="0"/>
                    <a:pt x="0" y="72"/>
                    <a:pt x="0" y="179"/>
                  </a:cubicBezTo>
                  <a:cubicBezTo>
                    <a:pt x="0" y="286"/>
                    <a:pt x="95" y="358"/>
                    <a:pt x="179" y="358"/>
                  </a:cubicBezTo>
                  <a:lnTo>
                    <a:pt x="3965" y="358"/>
                  </a:lnTo>
                  <a:cubicBezTo>
                    <a:pt x="4048" y="358"/>
                    <a:pt x="4144" y="286"/>
                    <a:pt x="4144" y="179"/>
                  </a:cubicBezTo>
                  <a:cubicBezTo>
                    <a:pt x="4144" y="72"/>
                    <a:pt x="4072" y="0"/>
                    <a:pt x="3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6" name="Google Shape;18396;p65"/>
            <p:cNvSpPr/>
            <p:nvPr/>
          </p:nvSpPr>
          <p:spPr>
            <a:xfrm>
              <a:off x="3301772" y="3484980"/>
              <a:ext cx="71649" cy="11427"/>
            </a:xfrm>
            <a:custGeom>
              <a:rect b="b" l="l" r="r" t="t"/>
              <a:pathLst>
                <a:path extrusionOk="0" h="359" w="2251">
                  <a:moveTo>
                    <a:pt x="179" y="1"/>
                  </a:moveTo>
                  <a:cubicBezTo>
                    <a:pt x="95" y="1"/>
                    <a:pt x="0" y="72"/>
                    <a:pt x="0" y="180"/>
                  </a:cubicBezTo>
                  <a:cubicBezTo>
                    <a:pt x="24" y="287"/>
                    <a:pt x="95" y="358"/>
                    <a:pt x="179" y="358"/>
                  </a:cubicBezTo>
                  <a:lnTo>
                    <a:pt x="2072" y="358"/>
                  </a:lnTo>
                  <a:cubicBezTo>
                    <a:pt x="2167" y="358"/>
                    <a:pt x="2250" y="287"/>
                    <a:pt x="2250" y="180"/>
                  </a:cubicBezTo>
                  <a:cubicBezTo>
                    <a:pt x="2250" y="96"/>
                    <a:pt x="2179"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7" name="Google Shape;18397;p65"/>
            <p:cNvSpPr/>
            <p:nvPr/>
          </p:nvSpPr>
          <p:spPr>
            <a:xfrm>
              <a:off x="3301772" y="3509234"/>
              <a:ext cx="130758" cy="11427"/>
            </a:xfrm>
            <a:custGeom>
              <a:rect b="b" l="l" r="r" t="t"/>
              <a:pathLst>
                <a:path extrusionOk="0" h="359" w="4108">
                  <a:moveTo>
                    <a:pt x="179" y="1"/>
                  </a:moveTo>
                  <a:cubicBezTo>
                    <a:pt x="95" y="1"/>
                    <a:pt x="0" y="72"/>
                    <a:pt x="0" y="180"/>
                  </a:cubicBezTo>
                  <a:cubicBezTo>
                    <a:pt x="24" y="287"/>
                    <a:pt x="95" y="358"/>
                    <a:pt x="179" y="358"/>
                  </a:cubicBezTo>
                  <a:lnTo>
                    <a:pt x="3929" y="358"/>
                  </a:lnTo>
                  <a:cubicBezTo>
                    <a:pt x="4024" y="358"/>
                    <a:pt x="4108" y="287"/>
                    <a:pt x="4108" y="180"/>
                  </a:cubicBezTo>
                  <a:cubicBezTo>
                    <a:pt x="4108" y="84"/>
                    <a:pt x="4036" y="1"/>
                    <a:pt x="3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8" name="Google Shape;18398;p65"/>
            <p:cNvSpPr/>
            <p:nvPr/>
          </p:nvSpPr>
          <p:spPr>
            <a:xfrm>
              <a:off x="3301772" y="3584671"/>
              <a:ext cx="71649" cy="11395"/>
            </a:xfrm>
            <a:custGeom>
              <a:rect b="b" l="l" r="r" t="t"/>
              <a:pathLst>
                <a:path extrusionOk="0" h="358" w="2251">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9" name="Google Shape;18399;p65"/>
            <p:cNvSpPr/>
            <p:nvPr/>
          </p:nvSpPr>
          <p:spPr>
            <a:xfrm>
              <a:off x="3301772" y="3609308"/>
              <a:ext cx="129994" cy="11395"/>
            </a:xfrm>
            <a:custGeom>
              <a:rect b="b" l="l" r="r" t="t"/>
              <a:pathLst>
                <a:path extrusionOk="0" h="358" w="4084">
                  <a:moveTo>
                    <a:pt x="179" y="0"/>
                  </a:moveTo>
                  <a:cubicBezTo>
                    <a:pt x="95" y="0"/>
                    <a:pt x="0" y="72"/>
                    <a:pt x="0" y="179"/>
                  </a:cubicBezTo>
                  <a:cubicBezTo>
                    <a:pt x="0" y="262"/>
                    <a:pt x="83" y="357"/>
                    <a:pt x="179" y="357"/>
                  </a:cubicBezTo>
                  <a:lnTo>
                    <a:pt x="3905" y="357"/>
                  </a:lnTo>
                  <a:cubicBezTo>
                    <a:pt x="3989" y="357"/>
                    <a:pt x="4084" y="286"/>
                    <a:pt x="4084" y="179"/>
                  </a:cubicBezTo>
                  <a:cubicBezTo>
                    <a:pt x="4084" y="72"/>
                    <a:pt x="3989" y="0"/>
                    <a:pt x="3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0" name="Google Shape;18400;p65"/>
            <p:cNvSpPr/>
            <p:nvPr/>
          </p:nvSpPr>
          <p:spPr>
            <a:xfrm>
              <a:off x="3214972" y="3458466"/>
              <a:ext cx="346406" cy="248274"/>
            </a:xfrm>
            <a:custGeom>
              <a:rect b="b" l="l" r="r" t="t"/>
              <a:pathLst>
                <a:path extrusionOk="0" h="7800" w="10883">
                  <a:moveTo>
                    <a:pt x="8466" y="1417"/>
                  </a:moveTo>
                  <a:cubicBezTo>
                    <a:pt x="9109" y="1417"/>
                    <a:pt x="9657" y="1953"/>
                    <a:pt x="9657" y="2608"/>
                  </a:cubicBezTo>
                  <a:lnTo>
                    <a:pt x="9657" y="2894"/>
                  </a:lnTo>
                  <a:lnTo>
                    <a:pt x="9585" y="2894"/>
                  </a:lnTo>
                  <a:cubicBezTo>
                    <a:pt x="9216" y="2799"/>
                    <a:pt x="9097" y="2322"/>
                    <a:pt x="9097" y="2322"/>
                  </a:cubicBezTo>
                  <a:cubicBezTo>
                    <a:pt x="9085" y="2263"/>
                    <a:pt x="9037" y="2203"/>
                    <a:pt x="8966" y="2191"/>
                  </a:cubicBezTo>
                  <a:cubicBezTo>
                    <a:pt x="8956" y="2189"/>
                    <a:pt x="8946" y="2188"/>
                    <a:pt x="8935" y="2188"/>
                  </a:cubicBezTo>
                  <a:cubicBezTo>
                    <a:pt x="8883" y="2188"/>
                    <a:pt x="8827" y="2213"/>
                    <a:pt x="8787" y="2263"/>
                  </a:cubicBezTo>
                  <a:cubicBezTo>
                    <a:pt x="8335" y="2894"/>
                    <a:pt x="7347" y="2894"/>
                    <a:pt x="7323" y="2894"/>
                  </a:cubicBezTo>
                  <a:lnTo>
                    <a:pt x="7204" y="2894"/>
                  </a:lnTo>
                  <a:lnTo>
                    <a:pt x="7156" y="2608"/>
                  </a:lnTo>
                  <a:cubicBezTo>
                    <a:pt x="7156" y="1953"/>
                    <a:pt x="7692" y="1417"/>
                    <a:pt x="8347" y="1417"/>
                  </a:cubicBezTo>
                  <a:close/>
                  <a:moveTo>
                    <a:pt x="9692" y="3299"/>
                  </a:moveTo>
                  <a:cubicBezTo>
                    <a:pt x="9811" y="3322"/>
                    <a:pt x="9919" y="3430"/>
                    <a:pt x="9919" y="3549"/>
                  </a:cubicBezTo>
                  <a:cubicBezTo>
                    <a:pt x="9919" y="3680"/>
                    <a:pt x="9835" y="3787"/>
                    <a:pt x="9692" y="3799"/>
                  </a:cubicBezTo>
                  <a:lnTo>
                    <a:pt x="9692" y="3299"/>
                  </a:lnTo>
                  <a:close/>
                  <a:moveTo>
                    <a:pt x="7132" y="3299"/>
                  </a:moveTo>
                  <a:lnTo>
                    <a:pt x="7132" y="3811"/>
                  </a:lnTo>
                  <a:cubicBezTo>
                    <a:pt x="7001" y="3799"/>
                    <a:pt x="6918" y="3680"/>
                    <a:pt x="6918" y="3561"/>
                  </a:cubicBezTo>
                  <a:cubicBezTo>
                    <a:pt x="6894" y="3418"/>
                    <a:pt x="7001" y="3310"/>
                    <a:pt x="7132" y="3299"/>
                  </a:cubicBezTo>
                  <a:close/>
                  <a:moveTo>
                    <a:pt x="8835" y="2608"/>
                  </a:moveTo>
                  <a:cubicBezTo>
                    <a:pt x="8918" y="2787"/>
                    <a:pt x="9085" y="3013"/>
                    <a:pt x="9335" y="3120"/>
                  </a:cubicBezTo>
                  <a:lnTo>
                    <a:pt x="9335" y="3846"/>
                  </a:lnTo>
                  <a:cubicBezTo>
                    <a:pt x="9359" y="4287"/>
                    <a:pt x="8978" y="4668"/>
                    <a:pt x="8525" y="4668"/>
                  </a:cubicBezTo>
                  <a:lnTo>
                    <a:pt x="8299" y="4668"/>
                  </a:lnTo>
                  <a:cubicBezTo>
                    <a:pt x="7835" y="4668"/>
                    <a:pt x="7466" y="4287"/>
                    <a:pt x="7466" y="3834"/>
                  </a:cubicBezTo>
                  <a:lnTo>
                    <a:pt x="7466" y="3144"/>
                  </a:lnTo>
                  <a:cubicBezTo>
                    <a:pt x="7763" y="3120"/>
                    <a:pt x="8383" y="3013"/>
                    <a:pt x="8835" y="2608"/>
                  </a:cubicBezTo>
                  <a:close/>
                  <a:moveTo>
                    <a:pt x="8728" y="4989"/>
                  </a:moveTo>
                  <a:lnTo>
                    <a:pt x="8728" y="5215"/>
                  </a:lnTo>
                  <a:lnTo>
                    <a:pt x="8728" y="5227"/>
                  </a:lnTo>
                  <a:lnTo>
                    <a:pt x="8406" y="5573"/>
                  </a:lnTo>
                  <a:lnTo>
                    <a:pt x="8085" y="5251"/>
                  </a:lnTo>
                  <a:lnTo>
                    <a:pt x="8085" y="4989"/>
                  </a:lnTo>
                  <a:cubicBezTo>
                    <a:pt x="8168" y="5001"/>
                    <a:pt x="8240" y="5001"/>
                    <a:pt x="8299" y="5001"/>
                  </a:cubicBezTo>
                  <a:lnTo>
                    <a:pt x="8514" y="5001"/>
                  </a:lnTo>
                  <a:cubicBezTo>
                    <a:pt x="8597" y="5001"/>
                    <a:pt x="8668" y="5001"/>
                    <a:pt x="8728" y="4989"/>
                  </a:cubicBezTo>
                  <a:close/>
                  <a:moveTo>
                    <a:pt x="6573" y="3477"/>
                  </a:moveTo>
                  <a:lnTo>
                    <a:pt x="6573" y="3549"/>
                  </a:lnTo>
                  <a:cubicBezTo>
                    <a:pt x="6573" y="3870"/>
                    <a:pt x="6835" y="4156"/>
                    <a:pt x="7180" y="4156"/>
                  </a:cubicBezTo>
                  <a:cubicBezTo>
                    <a:pt x="7275" y="4465"/>
                    <a:pt x="7478" y="4727"/>
                    <a:pt x="7752" y="4870"/>
                  </a:cubicBezTo>
                  <a:lnTo>
                    <a:pt x="7752" y="5096"/>
                  </a:lnTo>
                  <a:lnTo>
                    <a:pt x="6716" y="5501"/>
                  </a:lnTo>
                  <a:cubicBezTo>
                    <a:pt x="6656" y="5513"/>
                    <a:pt x="6597" y="5537"/>
                    <a:pt x="6525" y="5585"/>
                  </a:cubicBezTo>
                  <a:lnTo>
                    <a:pt x="370" y="5585"/>
                  </a:lnTo>
                  <a:lnTo>
                    <a:pt x="370" y="3477"/>
                  </a:lnTo>
                  <a:close/>
                  <a:moveTo>
                    <a:pt x="179" y="1"/>
                  </a:moveTo>
                  <a:cubicBezTo>
                    <a:pt x="96" y="1"/>
                    <a:pt x="1" y="84"/>
                    <a:pt x="1" y="179"/>
                  </a:cubicBezTo>
                  <a:lnTo>
                    <a:pt x="1" y="2644"/>
                  </a:lnTo>
                  <a:cubicBezTo>
                    <a:pt x="1" y="2727"/>
                    <a:pt x="84" y="2822"/>
                    <a:pt x="179" y="2822"/>
                  </a:cubicBezTo>
                  <a:lnTo>
                    <a:pt x="6811" y="2822"/>
                  </a:lnTo>
                  <a:lnTo>
                    <a:pt x="6811" y="3072"/>
                  </a:lnTo>
                  <a:cubicBezTo>
                    <a:pt x="6775" y="3084"/>
                    <a:pt x="6751" y="3120"/>
                    <a:pt x="6728" y="3144"/>
                  </a:cubicBezTo>
                  <a:lnTo>
                    <a:pt x="179" y="3144"/>
                  </a:lnTo>
                  <a:cubicBezTo>
                    <a:pt x="96" y="3144"/>
                    <a:pt x="1" y="3215"/>
                    <a:pt x="1" y="3322"/>
                  </a:cubicBezTo>
                  <a:lnTo>
                    <a:pt x="1" y="5775"/>
                  </a:lnTo>
                  <a:cubicBezTo>
                    <a:pt x="1" y="5870"/>
                    <a:pt x="84" y="5954"/>
                    <a:pt x="179" y="5954"/>
                  </a:cubicBezTo>
                  <a:lnTo>
                    <a:pt x="6156" y="5954"/>
                  </a:lnTo>
                  <a:cubicBezTo>
                    <a:pt x="6001" y="6156"/>
                    <a:pt x="5894" y="6418"/>
                    <a:pt x="5894" y="6775"/>
                  </a:cubicBezTo>
                  <a:lnTo>
                    <a:pt x="5894" y="7621"/>
                  </a:lnTo>
                  <a:cubicBezTo>
                    <a:pt x="5894" y="7716"/>
                    <a:pt x="5978" y="7799"/>
                    <a:pt x="6085" y="7799"/>
                  </a:cubicBezTo>
                  <a:lnTo>
                    <a:pt x="6728" y="7799"/>
                  </a:lnTo>
                  <a:cubicBezTo>
                    <a:pt x="6823" y="7799"/>
                    <a:pt x="6918" y="7728"/>
                    <a:pt x="6918" y="7621"/>
                  </a:cubicBezTo>
                  <a:cubicBezTo>
                    <a:pt x="6918" y="7537"/>
                    <a:pt x="6835" y="7442"/>
                    <a:pt x="6728" y="7442"/>
                  </a:cubicBezTo>
                  <a:lnTo>
                    <a:pt x="6251" y="7442"/>
                  </a:lnTo>
                  <a:lnTo>
                    <a:pt x="6251" y="6763"/>
                  </a:lnTo>
                  <a:cubicBezTo>
                    <a:pt x="6251" y="6049"/>
                    <a:pt x="6823" y="5835"/>
                    <a:pt x="6835" y="5835"/>
                  </a:cubicBezTo>
                  <a:lnTo>
                    <a:pt x="6847" y="5835"/>
                  </a:lnTo>
                  <a:lnTo>
                    <a:pt x="7787" y="5466"/>
                  </a:lnTo>
                  <a:lnTo>
                    <a:pt x="7799" y="5477"/>
                  </a:lnTo>
                  <a:lnTo>
                    <a:pt x="8299" y="5954"/>
                  </a:lnTo>
                  <a:cubicBezTo>
                    <a:pt x="8323" y="5989"/>
                    <a:pt x="8371" y="6001"/>
                    <a:pt x="8418" y="6001"/>
                  </a:cubicBezTo>
                  <a:cubicBezTo>
                    <a:pt x="8454" y="6001"/>
                    <a:pt x="8502" y="5989"/>
                    <a:pt x="8537" y="5942"/>
                  </a:cubicBezTo>
                  <a:lnTo>
                    <a:pt x="9014" y="5442"/>
                  </a:lnTo>
                  <a:lnTo>
                    <a:pt x="9942" y="5811"/>
                  </a:lnTo>
                  <a:lnTo>
                    <a:pt x="9966" y="5811"/>
                  </a:lnTo>
                  <a:cubicBezTo>
                    <a:pt x="9990" y="5823"/>
                    <a:pt x="10538" y="6013"/>
                    <a:pt x="10538" y="6728"/>
                  </a:cubicBezTo>
                  <a:lnTo>
                    <a:pt x="10538" y="7418"/>
                  </a:lnTo>
                  <a:lnTo>
                    <a:pt x="7263" y="7418"/>
                  </a:lnTo>
                  <a:cubicBezTo>
                    <a:pt x="7180" y="7418"/>
                    <a:pt x="7085" y="7490"/>
                    <a:pt x="7085" y="7597"/>
                  </a:cubicBezTo>
                  <a:cubicBezTo>
                    <a:pt x="7085" y="7680"/>
                    <a:pt x="7168" y="7775"/>
                    <a:pt x="7263" y="7775"/>
                  </a:cubicBezTo>
                  <a:lnTo>
                    <a:pt x="10704" y="7775"/>
                  </a:lnTo>
                  <a:cubicBezTo>
                    <a:pt x="10800" y="7775"/>
                    <a:pt x="10883" y="7704"/>
                    <a:pt x="10883" y="7597"/>
                  </a:cubicBezTo>
                  <a:lnTo>
                    <a:pt x="10883" y="6751"/>
                  </a:lnTo>
                  <a:cubicBezTo>
                    <a:pt x="10883" y="5977"/>
                    <a:pt x="10371" y="5585"/>
                    <a:pt x="10073" y="5477"/>
                  </a:cubicBezTo>
                  <a:lnTo>
                    <a:pt x="9073" y="5085"/>
                  </a:lnTo>
                  <a:lnTo>
                    <a:pt x="9073" y="4870"/>
                  </a:lnTo>
                  <a:cubicBezTo>
                    <a:pt x="9335" y="4727"/>
                    <a:pt x="9549" y="4465"/>
                    <a:pt x="9633" y="4156"/>
                  </a:cubicBezTo>
                  <a:cubicBezTo>
                    <a:pt x="9966" y="4156"/>
                    <a:pt x="10252" y="3894"/>
                    <a:pt x="10252" y="3549"/>
                  </a:cubicBezTo>
                  <a:cubicBezTo>
                    <a:pt x="10252" y="3358"/>
                    <a:pt x="10145" y="3180"/>
                    <a:pt x="9990" y="3060"/>
                  </a:cubicBezTo>
                  <a:lnTo>
                    <a:pt x="9990" y="2596"/>
                  </a:lnTo>
                  <a:cubicBezTo>
                    <a:pt x="9990" y="1751"/>
                    <a:pt x="9311" y="1060"/>
                    <a:pt x="8466" y="1060"/>
                  </a:cubicBezTo>
                  <a:lnTo>
                    <a:pt x="8347" y="1060"/>
                  </a:lnTo>
                  <a:cubicBezTo>
                    <a:pt x="8204" y="1060"/>
                    <a:pt x="8085" y="1072"/>
                    <a:pt x="7966" y="1108"/>
                  </a:cubicBezTo>
                  <a:lnTo>
                    <a:pt x="7966" y="179"/>
                  </a:lnTo>
                  <a:cubicBezTo>
                    <a:pt x="7966" y="96"/>
                    <a:pt x="7894" y="1"/>
                    <a:pt x="7787" y="1"/>
                  </a:cubicBezTo>
                  <a:lnTo>
                    <a:pt x="7287" y="1"/>
                  </a:lnTo>
                  <a:cubicBezTo>
                    <a:pt x="7192" y="1"/>
                    <a:pt x="7109" y="84"/>
                    <a:pt x="7109" y="179"/>
                  </a:cubicBezTo>
                  <a:cubicBezTo>
                    <a:pt x="7109" y="286"/>
                    <a:pt x="7180" y="358"/>
                    <a:pt x="7287" y="358"/>
                  </a:cubicBezTo>
                  <a:lnTo>
                    <a:pt x="7621" y="358"/>
                  </a:lnTo>
                  <a:lnTo>
                    <a:pt x="7621" y="1251"/>
                  </a:lnTo>
                  <a:cubicBezTo>
                    <a:pt x="7180" y="1489"/>
                    <a:pt x="6847" y="1941"/>
                    <a:pt x="6811" y="2477"/>
                  </a:cubicBezTo>
                  <a:lnTo>
                    <a:pt x="346" y="2477"/>
                  </a:lnTo>
                  <a:lnTo>
                    <a:pt x="346" y="358"/>
                  </a:lnTo>
                  <a:lnTo>
                    <a:pt x="6716" y="358"/>
                  </a:lnTo>
                  <a:cubicBezTo>
                    <a:pt x="6811" y="358"/>
                    <a:pt x="6894" y="286"/>
                    <a:pt x="6894" y="179"/>
                  </a:cubicBezTo>
                  <a:cubicBezTo>
                    <a:pt x="6894" y="96"/>
                    <a:pt x="6823" y="1"/>
                    <a:pt x="67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1" name="Google Shape;18401;p65"/>
            <p:cNvSpPr/>
            <p:nvPr/>
          </p:nvSpPr>
          <p:spPr>
            <a:xfrm>
              <a:off x="3238462" y="3380005"/>
              <a:ext cx="49305" cy="47427"/>
            </a:xfrm>
            <a:custGeom>
              <a:rect b="b" l="l" r="r" t="t"/>
              <a:pathLst>
                <a:path extrusionOk="0" h="1490" w="1549">
                  <a:moveTo>
                    <a:pt x="179" y="1"/>
                  </a:moveTo>
                  <a:cubicBezTo>
                    <a:pt x="84" y="1"/>
                    <a:pt x="1" y="72"/>
                    <a:pt x="1" y="180"/>
                  </a:cubicBezTo>
                  <a:lnTo>
                    <a:pt x="1" y="1311"/>
                  </a:lnTo>
                  <a:cubicBezTo>
                    <a:pt x="1" y="1394"/>
                    <a:pt x="72" y="1489"/>
                    <a:pt x="179" y="1489"/>
                  </a:cubicBezTo>
                  <a:lnTo>
                    <a:pt x="1370" y="1489"/>
                  </a:lnTo>
                  <a:cubicBezTo>
                    <a:pt x="1453" y="1489"/>
                    <a:pt x="1549" y="1418"/>
                    <a:pt x="1549" y="1311"/>
                  </a:cubicBezTo>
                  <a:lnTo>
                    <a:pt x="1549" y="1001"/>
                  </a:lnTo>
                  <a:cubicBezTo>
                    <a:pt x="1549" y="906"/>
                    <a:pt x="1477" y="811"/>
                    <a:pt x="1370" y="811"/>
                  </a:cubicBezTo>
                  <a:cubicBezTo>
                    <a:pt x="1275" y="811"/>
                    <a:pt x="1191" y="894"/>
                    <a:pt x="1191" y="1001"/>
                  </a:cubicBezTo>
                  <a:lnTo>
                    <a:pt x="1191" y="1132"/>
                  </a:lnTo>
                  <a:lnTo>
                    <a:pt x="334" y="1132"/>
                  </a:lnTo>
                  <a:lnTo>
                    <a:pt x="334" y="346"/>
                  </a:lnTo>
                  <a:lnTo>
                    <a:pt x="1037" y="346"/>
                  </a:lnTo>
                  <a:lnTo>
                    <a:pt x="1037" y="358"/>
                  </a:lnTo>
                  <a:cubicBezTo>
                    <a:pt x="1132" y="358"/>
                    <a:pt x="1215" y="287"/>
                    <a:pt x="1215" y="180"/>
                  </a:cubicBezTo>
                  <a:cubicBezTo>
                    <a:pt x="1215" y="84"/>
                    <a:pt x="1144"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2" name="Google Shape;18402;p65"/>
            <p:cNvSpPr/>
            <p:nvPr/>
          </p:nvSpPr>
          <p:spPr>
            <a:xfrm>
              <a:off x="3251353" y="3380482"/>
              <a:ext cx="43607" cy="34058"/>
            </a:xfrm>
            <a:custGeom>
              <a:rect b="b" l="l" r="r" t="t"/>
              <a:pathLst>
                <a:path extrusionOk="0" h="1070" w="1370">
                  <a:moveTo>
                    <a:pt x="1163" y="1"/>
                  </a:moveTo>
                  <a:cubicBezTo>
                    <a:pt x="1120" y="1"/>
                    <a:pt x="1078" y="16"/>
                    <a:pt x="1048" y="45"/>
                  </a:cubicBezTo>
                  <a:lnTo>
                    <a:pt x="489" y="653"/>
                  </a:lnTo>
                  <a:lnTo>
                    <a:pt x="310" y="462"/>
                  </a:lnTo>
                  <a:cubicBezTo>
                    <a:pt x="279" y="425"/>
                    <a:pt x="232" y="407"/>
                    <a:pt x="185" y="407"/>
                  </a:cubicBezTo>
                  <a:cubicBezTo>
                    <a:pt x="142" y="407"/>
                    <a:pt x="100" y="422"/>
                    <a:pt x="72" y="450"/>
                  </a:cubicBezTo>
                  <a:cubicBezTo>
                    <a:pt x="1" y="510"/>
                    <a:pt x="1" y="629"/>
                    <a:pt x="60" y="688"/>
                  </a:cubicBezTo>
                  <a:lnTo>
                    <a:pt x="358" y="1010"/>
                  </a:lnTo>
                  <a:cubicBezTo>
                    <a:pt x="382" y="1046"/>
                    <a:pt x="429" y="1069"/>
                    <a:pt x="477" y="1069"/>
                  </a:cubicBezTo>
                  <a:cubicBezTo>
                    <a:pt x="513" y="1069"/>
                    <a:pt x="560" y="1058"/>
                    <a:pt x="584" y="1010"/>
                  </a:cubicBezTo>
                  <a:lnTo>
                    <a:pt x="1286" y="272"/>
                  </a:lnTo>
                  <a:cubicBezTo>
                    <a:pt x="1370" y="224"/>
                    <a:pt x="1370" y="117"/>
                    <a:pt x="1286" y="45"/>
                  </a:cubicBezTo>
                  <a:cubicBezTo>
                    <a:pt x="1251" y="16"/>
                    <a:pt x="1206" y="1"/>
                    <a:pt x="1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3" name="Google Shape;18403;p65"/>
            <p:cNvSpPr/>
            <p:nvPr/>
          </p:nvSpPr>
          <p:spPr>
            <a:xfrm>
              <a:off x="3238462" y="3479314"/>
              <a:ext cx="49305" cy="47395"/>
            </a:xfrm>
            <a:custGeom>
              <a:rect b="b" l="l" r="r" t="t"/>
              <a:pathLst>
                <a:path extrusionOk="0" h="1489" w="1549">
                  <a:moveTo>
                    <a:pt x="179" y="0"/>
                  </a:moveTo>
                  <a:cubicBezTo>
                    <a:pt x="84" y="0"/>
                    <a:pt x="1" y="84"/>
                    <a:pt x="1" y="179"/>
                  </a:cubicBezTo>
                  <a:lnTo>
                    <a:pt x="1" y="1310"/>
                  </a:lnTo>
                  <a:cubicBezTo>
                    <a:pt x="1" y="1405"/>
                    <a:pt x="72" y="1489"/>
                    <a:pt x="179" y="1489"/>
                  </a:cubicBezTo>
                  <a:lnTo>
                    <a:pt x="1370" y="1489"/>
                  </a:lnTo>
                  <a:cubicBezTo>
                    <a:pt x="1453" y="1489"/>
                    <a:pt x="1549" y="1417"/>
                    <a:pt x="1549" y="1310"/>
                  </a:cubicBezTo>
                  <a:lnTo>
                    <a:pt x="1549" y="1001"/>
                  </a:lnTo>
                  <a:cubicBezTo>
                    <a:pt x="1549" y="917"/>
                    <a:pt x="1477" y="822"/>
                    <a:pt x="1370" y="822"/>
                  </a:cubicBezTo>
                  <a:cubicBezTo>
                    <a:pt x="1275" y="822"/>
                    <a:pt x="1191" y="893"/>
                    <a:pt x="1191" y="1001"/>
                  </a:cubicBezTo>
                  <a:lnTo>
                    <a:pt x="1191" y="1131"/>
                  </a:lnTo>
                  <a:lnTo>
                    <a:pt x="334" y="1131"/>
                  </a:lnTo>
                  <a:lnTo>
                    <a:pt x="334" y="346"/>
                  </a:lnTo>
                  <a:lnTo>
                    <a:pt x="1037" y="358"/>
                  </a:lnTo>
                  <a:cubicBezTo>
                    <a:pt x="1132" y="358"/>
                    <a:pt x="1215" y="286"/>
                    <a:pt x="1215" y="179"/>
                  </a:cubicBezTo>
                  <a:cubicBezTo>
                    <a:pt x="1215" y="96"/>
                    <a:pt x="1144" y="0"/>
                    <a:pt x="1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4" name="Google Shape;18404;p65"/>
            <p:cNvSpPr/>
            <p:nvPr/>
          </p:nvSpPr>
          <p:spPr>
            <a:xfrm>
              <a:off x="3251353" y="3479792"/>
              <a:ext cx="43607" cy="34408"/>
            </a:xfrm>
            <a:custGeom>
              <a:rect b="b" l="l" r="r" t="t"/>
              <a:pathLst>
                <a:path extrusionOk="0" h="1081" w="1370">
                  <a:moveTo>
                    <a:pt x="1163" y="0"/>
                  </a:moveTo>
                  <a:cubicBezTo>
                    <a:pt x="1120" y="0"/>
                    <a:pt x="1078" y="15"/>
                    <a:pt x="1048" y="45"/>
                  </a:cubicBezTo>
                  <a:lnTo>
                    <a:pt x="489" y="664"/>
                  </a:lnTo>
                  <a:lnTo>
                    <a:pt x="310" y="462"/>
                  </a:lnTo>
                  <a:cubicBezTo>
                    <a:pt x="279" y="424"/>
                    <a:pt x="232" y="406"/>
                    <a:pt x="185" y="406"/>
                  </a:cubicBezTo>
                  <a:cubicBezTo>
                    <a:pt x="142" y="406"/>
                    <a:pt x="100" y="421"/>
                    <a:pt x="72" y="450"/>
                  </a:cubicBezTo>
                  <a:cubicBezTo>
                    <a:pt x="1" y="509"/>
                    <a:pt x="1" y="628"/>
                    <a:pt x="60" y="688"/>
                  </a:cubicBezTo>
                  <a:lnTo>
                    <a:pt x="358" y="1021"/>
                  </a:lnTo>
                  <a:cubicBezTo>
                    <a:pt x="382" y="1045"/>
                    <a:pt x="429" y="1081"/>
                    <a:pt x="477" y="1081"/>
                  </a:cubicBezTo>
                  <a:cubicBezTo>
                    <a:pt x="513" y="1081"/>
                    <a:pt x="560" y="1057"/>
                    <a:pt x="584" y="1021"/>
                  </a:cubicBezTo>
                  <a:lnTo>
                    <a:pt x="1286" y="271"/>
                  </a:lnTo>
                  <a:cubicBezTo>
                    <a:pt x="1370" y="212"/>
                    <a:pt x="1370" y="104"/>
                    <a:pt x="1286" y="45"/>
                  </a:cubicBezTo>
                  <a:cubicBezTo>
                    <a:pt x="1251" y="15"/>
                    <a:pt x="1206" y="0"/>
                    <a:pt x="11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5" name="Google Shape;18405;p65"/>
            <p:cNvSpPr/>
            <p:nvPr/>
          </p:nvSpPr>
          <p:spPr>
            <a:xfrm>
              <a:off x="3238462" y="3578210"/>
              <a:ext cx="49305" cy="47809"/>
            </a:xfrm>
            <a:custGeom>
              <a:rect b="b" l="l" r="r" t="t"/>
              <a:pathLst>
                <a:path extrusionOk="0" h="1502" w="1549">
                  <a:moveTo>
                    <a:pt x="179" y="1"/>
                  </a:moveTo>
                  <a:cubicBezTo>
                    <a:pt x="84" y="1"/>
                    <a:pt x="1" y="84"/>
                    <a:pt x="1" y="191"/>
                  </a:cubicBezTo>
                  <a:lnTo>
                    <a:pt x="1" y="1323"/>
                  </a:lnTo>
                  <a:cubicBezTo>
                    <a:pt x="1" y="1406"/>
                    <a:pt x="72" y="1501"/>
                    <a:pt x="179" y="1501"/>
                  </a:cubicBezTo>
                  <a:lnTo>
                    <a:pt x="1370" y="1501"/>
                  </a:lnTo>
                  <a:cubicBezTo>
                    <a:pt x="1453" y="1501"/>
                    <a:pt x="1549" y="1418"/>
                    <a:pt x="1549" y="1323"/>
                  </a:cubicBezTo>
                  <a:lnTo>
                    <a:pt x="1549" y="1001"/>
                  </a:lnTo>
                  <a:cubicBezTo>
                    <a:pt x="1537" y="930"/>
                    <a:pt x="1453" y="858"/>
                    <a:pt x="1370" y="858"/>
                  </a:cubicBezTo>
                  <a:cubicBezTo>
                    <a:pt x="1275" y="858"/>
                    <a:pt x="1191" y="930"/>
                    <a:pt x="1191" y="1037"/>
                  </a:cubicBezTo>
                  <a:lnTo>
                    <a:pt x="1191" y="1168"/>
                  </a:lnTo>
                  <a:lnTo>
                    <a:pt x="334" y="1168"/>
                  </a:lnTo>
                  <a:lnTo>
                    <a:pt x="334" y="370"/>
                  </a:lnTo>
                  <a:lnTo>
                    <a:pt x="1037" y="370"/>
                  </a:lnTo>
                  <a:cubicBezTo>
                    <a:pt x="1132" y="370"/>
                    <a:pt x="1215" y="287"/>
                    <a:pt x="1215" y="191"/>
                  </a:cubicBezTo>
                  <a:cubicBezTo>
                    <a:pt x="1215" y="96"/>
                    <a:pt x="1144"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6" name="Google Shape;18406;p65"/>
            <p:cNvSpPr/>
            <p:nvPr/>
          </p:nvSpPr>
          <p:spPr>
            <a:xfrm>
              <a:off x="3251353" y="3579133"/>
              <a:ext cx="42843" cy="34376"/>
            </a:xfrm>
            <a:custGeom>
              <a:rect b="b" l="l" r="r" t="t"/>
              <a:pathLst>
                <a:path extrusionOk="0" h="1080" w="1346">
                  <a:moveTo>
                    <a:pt x="1169" y="0"/>
                  </a:moveTo>
                  <a:cubicBezTo>
                    <a:pt x="1124" y="0"/>
                    <a:pt x="1079" y="18"/>
                    <a:pt x="1048" y="55"/>
                  </a:cubicBezTo>
                  <a:lnTo>
                    <a:pt x="489" y="662"/>
                  </a:lnTo>
                  <a:lnTo>
                    <a:pt x="310" y="472"/>
                  </a:lnTo>
                  <a:cubicBezTo>
                    <a:pt x="279" y="435"/>
                    <a:pt x="232" y="417"/>
                    <a:pt x="185" y="417"/>
                  </a:cubicBezTo>
                  <a:cubicBezTo>
                    <a:pt x="142" y="417"/>
                    <a:pt x="100" y="432"/>
                    <a:pt x="72" y="460"/>
                  </a:cubicBezTo>
                  <a:cubicBezTo>
                    <a:pt x="1" y="520"/>
                    <a:pt x="1" y="639"/>
                    <a:pt x="60" y="698"/>
                  </a:cubicBezTo>
                  <a:lnTo>
                    <a:pt x="358" y="1020"/>
                  </a:lnTo>
                  <a:cubicBezTo>
                    <a:pt x="382" y="1055"/>
                    <a:pt x="429" y="1079"/>
                    <a:pt x="477" y="1079"/>
                  </a:cubicBezTo>
                  <a:cubicBezTo>
                    <a:pt x="513" y="1079"/>
                    <a:pt x="560" y="1067"/>
                    <a:pt x="584" y="1020"/>
                  </a:cubicBezTo>
                  <a:lnTo>
                    <a:pt x="1286" y="281"/>
                  </a:lnTo>
                  <a:cubicBezTo>
                    <a:pt x="1346" y="198"/>
                    <a:pt x="1346" y="103"/>
                    <a:pt x="1286" y="43"/>
                  </a:cubicBezTo>
                  <a:cubicBezTo>
                    <a:pt x="1252" y="15"/>
                    <a:pt x="1210" y="0"/>
                    <a:pt x="1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7" name="Google Shape;18407;p65"/>
            <p:cNvSpPr/>
            <p:nvPr/>
          </p:nvSpPr>
          <p:spPr>
            <a:xfrm>
              <a:off x="3215736" y="3359188"/>
              <a:ext cx="253558" cy="89442"/>
            </a:xfrm>
            <a:custGeom>
              <a:rect b="b" l="l" r="r" t="t"/>
              <a:pathLst>
                <a:path extrusionOk="0" h="2810" w="7966">
                  <a:moveTo>
                    <a:pt x="179" y="0"/>
                  </a:moveTo>
                  <a:cubicBezTo>
                    <a:pt x="84" y="0"/>
                    <a:pt x="0" y="72"/>
                    <a:pt x="0" y="179"/>
                  </a:cubicBezTo>
                  <a:lnTo>
                    <a:pt x="0" y="2631"/>
                  </a:lnTo>
                  <a:cubicBezTo>
                    <a:pt x="0" y="2739"/>
                    <a:pt x="72" y="2810"/>
                    <a:pt x="167" y="2810"/>
                  </a:cubicBezTo>
                  <a:lnTo>
                    <a:pt x="7787" y="2810"/>
                  </a:lnTo>
                  <a:cubicBezTo>
                    <a:pt x="7870" y="2810"/>
                    <a:pt x="7966" y="2739"/>
                    <a:pt x="7966" y="2631"/>
                  </a:cubicBezTo>
                  <a:lnTo>
                    <a:pt x="7966" y="179"/>
                  </a:lnTo>
                  <a:cubicBezTo>
                    <a:pt x="7966" y="83"/>
                    <a:pt x="7882" y="0"/>
                    <a:pt x="7787" y="0"/>
                  </a:cubicBezTo>
                  <a:lnTo>
                    <a:pt x="7275" y="0"/>
                  </a:lnTo>
                  <a:cubicBezTo>
                    <a:pt x="7192" y="0"/>
                    <a:pt x="7097" y="72"/>
                    <a:pt x="7097" y="179"/>
                  </a:cubicBezTo>
                  <a:cubicBezTo>
                    <a:pt x="7097" y="262"/>
                    <a:pt x="7168" y="357"/>
                    <a:pt x="7275" y="357"/>
                  </a:cubicBezTo>
                  <a:lnTo>
                    <a:pt x="7620" y="357"/>
                  </a:lnTo>
                  <a:lnTo>
                    <a:pt x="7620" y="2465"/>
                  </a:lnTo>
                  <a:lnTo>
                    <a:pt x="346" y="2465"/>
                  </a:lnTo>
                  <a:lnTo>
                    <a:pt x="346" y="357"/>
                  </a:lnTo>
                  <a:lnTo>
                    <a:pt x="6716" y="357"/>
                  </a:lnTo>
                  <a:cubicBezTo>
                    <a:pt x="6799" y="357"/>
                    <a:pt x="6894" y="286"/>
                    <a:pt x="6894" y="179"/>
                  </a:cubicBezTo>
                  <a:cubicBezTo>
                    <a:pt x="6894" y="83"/>
                    <a:pt x="6811" y="0"/>
                    <a:pt x="67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08" name="Google Shape;18408;p65"/>
          <p:cNvGrpSpPr/>
          <p:nvPr/>
        </p:nvGrpSpPr>
        <p:grpSpPr>
          <a:xfrm>
            <a:off x="4604196" y="3485393"/>
            <a:ext cx="367255" cy="244486"/>
            <a:chOff x="4629306" y="3409193"/>
            <a:chExt cx="367255" cy="244486"/>
          </a:xfrm>
        </p:grpSpPr>
        <p:sp>
          <p:nvSpPr>
            <p:cNvPr id="18409" name="Google Shape;18409;p65"/>
            <p:cNvSpPr/>
            <p:nvPr/>
          </p:nvSpPr>
          <p:spPr>
            <a:xfrm>
              <a:off x="4629306" y="3409193"/>
              <a:ext cx="367255" cy="244486"/>
            </a:xfrm>
            <a:custGeom>
              <a:rect b="b" l="l" r="r" t="t"/>
              <a:pathLst>
                <a:path extrusionOk="0" h="7681" w="11538">
                  <a:moveTo>
                    <a:pt x="10966" y="358"/>
                  </a:moveTo>
                  <a:cubicBezTo>
                    <a:pt x="11085" y="358"/>
                    <a:pt x="11181" y="453"/>
                    <a:pt x="11181" y="572"/>
                  </a:cubicBezTo>
                  <a:lnTo>
                    <a:pt x="11181" y="7121"/>
                  </a:lnTo>
                  <a:cubicBezTo>
                    <a:pt x="11181" y="7240"/>
                    <a:pt x="11085" y="7323"/>
                    <a:pt x="10966" y="7323"/>
                  </a:cubicBezTo>
                  <a:lnTo>
                    <a:pt x="560" y="7323"/>
                  </a:lnTo>
                  <a:cubicBezTo>
                    <a:pt x="441" y="7323"/>
                    <a:pt x="358" y="7240"/>
                    <a:pt x="358" y="7121"/>
                  </a:cubicBezTo>
                  <a:lnTo>
                    <a:pt x="358" y="572"/>
                  </a:lnTo>
                  <a:cubicBezTo>
                    <a:pt x="358" y="453"/>
                    <a:pt x="441" y="358"/>
                    <a:pt x="560" y="358"/>
                  </a:cubicBezTo>
                  <a:close/>
                  <a:moveTo>
                    <a:pt x="560" y="1"/>
                  </a:moveTo>
                  <a:cubicBezTo>
                    <a:pt x="251" y="1"/>
                    <a:pt x="1" y="263"/>
                    <a:pt x="1" y="572"/>
                  </a:cubicBezTo>
                  <a:lnTo>
                    <a:pt x="1" y="7121"/>
                  </a:lnTo>
                  <a:cubicBezTo>
                    <a:pt x="1" y="7430"/>
                    <a:pt x="251" y="7680"/>
                    <a:pt x="560" y="7680"/>
                  </a:cubicBezTo>
                  <a:lnTo>
                    <a:pt x="10966" y="7680"/>
                  </a:lnTo>
                  <a:cubicBezTo>
                    <a:pt x="11276" y="7680"/>
                    <a:pt x="11526" y="7430"/>
                    <a:pt x="11526" y="7121"/>
                  </a:cubicBezTo>
                  <a:lnTo>
                    <a:pt x="11526" y="572"/>
                  </a:lnTo>
                  <a:cubicBezTo>
                    <a:pt x="11538" y="263"/>
                    <a:pt x="11276" y="1"/>
                    <a:pt x="10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0" name="Google Shape;18410;p65"/>
            <p:cNvSpPr/>
            <p:nvPr/>
          </p:nvSpPr>
          <p:spPr>
            <a:xfrm>
              <a:off x="4665688" y="3433447"/>
              <a:ext cx="294109" cy="195595"/>
            </a:xfrm>
            <a:custGeom>
              <a:rect b="b" l="l" r="r" t="t"/>
              <a:pathLst>
                <a:path extrusionOk="0" h="6145" w="9240">
                  <a:moveTo>
                    <a:pt x="8871" y="370"/>
                  </a:moveTo>
                  <a:lnTo>
                    <a:pt x="8871" y="5787"/>
                  </a:lnTo>
                  <a:lnTo>
                    <a:pt x="370" y="5787"/>
                  </a:lnTo>
                  <a:lnTo>
                    <a:pt x="370" y="370"/>
                  </a:lnTo>
                  <a:close/>
                  <a:moveTo>
                    <a:pt x="179" y="1"/>
                  </a:moveTo>
                  <a:cubicBezTo>
                    <a:pt x="72" y="1"/>
                    <a:pt x="1" y="72"/>
                    <a:pt x="1" y="179"/>
                  </a:cubicBezTo>
                  <a:lnTo>
                    <a:pt x="1" y="5966"/>
                  </a:lnTo>
                  <a:cubicBezTo>
                    <a:pt x="1" y="6073"/>
                    <a:pt x="72" y="6144"/>
                    <a:pt x="179" y="6144"/>
                  </a:cubicBezTo>
                  <a:lnTo>
                    <a:pt x="9049" y="6144"/>
                  </a:lnTo>
                  <a:cubicBezTo>
                    <a:pt x="9157" y="6144"/>
                    <a:pt x="9228" y="6073"/>
                    <a:pt x="9228" y="5966"/>
                  </a:cubicBezTo>
                  <a:lnTo>
                    <a:pt x="9228" y="179"/>
                  </a:lnTo>
                  <a:cubicBezTo>
                    <a:pt x="9240" y="96"/>
                    <a:pt x="9157" y="1"/>
                    <a:pt x="9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1" name="Google Shape;18411;p65"/>
            <p:cNvSpPr/>
            <p:nvPr/>
          </p:nvSpPr>
          <p:spPr>
            <a:xfrm>
              <a:off x="4647895" y="3519866"/>
              <a:ext cx="11395" cy="23522"/>
            </a:xfrm>
            <a:custGeom>
              <a:rect b="b" l="l" r="r" t="t"/>
              <a:pathLst>
                <a:path extrusionOk="0" h="739" w="358">
                  <a:moveTo>
                    <a:pt x="179" y="0"/>
                  </a:moveTo>
                  <a:cubicBezTo>
                    <a:pt x="72" y="0"/>
                    <a:pt x="0" y="72"/>
                    <a:pt x="0" y="179"/>
                  </a:cubicBezTo>
                  <a:lnTo>
                    <a:pt x="0" y="560"/>
                  </a:lnTo>
                  <a:cubicBezTo>
                    <a:pt x="0" y="667"/>
                    <a:pt x="72" y="739"/>
                    <a:pt x="179" y="739"/>
                  </a:cubicBezTo>
                  <a:cubicBezTo>
                    <a:pt x="274" y="739"/>
                    <a:pt x="357" y="667"/>
                    <a:pt x="357" y="560"/>
                  </a:cubicBezTo>
                  <a:lnTo>
                    <a:pt x="357" y="179"/>
                  </a:lnTo>
                  <a:cubicBezTo>
                    <a:pt x="357"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2" name="Google Shape;18412;p65"/>
            <p:cNvSpPr/>
            <p:nvPr/>
          </p:nvSpPr>
          <p:spPr>
            <a:xfrm>
              <a:off x="4966609" y="3513404"/>
              <a:ext cx="11395" cy="36063"/>
            </a:xfrm>
            <a:custGeom>
              <a:rect b="b" l="l" r="r" t="t"/>
              <a:pathLst>
                <a:path extrusionOk="0" h="1133" w="358">
                  <a:moveTo>
                    <a:pt x="179" y="1"/>
                  </a:moveTo>
                  <a:cubicBezTo>
                    <a:pt x="72" y="1"/>
                    <a:pt x="0" y="84"/>
                    <a:pt x="0" y="180"/>
                  </a:cubicBezTo>
                  <a:lnTo>
                    <a:pt x="0" y="953"/>
                  </a:lnTo>
                  <a:cubicBezTo>
                    <a:pt x="0" y="1061"/>
                    <a:pt x="72" y="1132"/>
                    <a:pt x="179" y="1132"/>
                  </a:cubicBezTo>
                  <a:cubicBezTo>
                    <a:pt x="286" y="1132"/>
                    <a:pt x="357" y="1061"/>
                    <a:pt x="357" y="953"/>
                  </a:cubicBezTo>
                  <a:lnTo>
                    <a:pt x="357" y="180"/>
                  </a:lnTo>
                  <a:cubicBezTo>
                    <a:pt x="357" y="84"/>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3" name="Google Shape;18413;p65"/>
            <p:cNvSpPr/>
            <p:nvPr/>
          </p:nvSpPr>
          <p:spPr>
            <a:xfrm>
              <a:off x="4966609" y="3433447"/>
              <a:ext cx="11777" cy="11395"/>
            </a:xfrm>
            <a:custGeom>
              <a:rect b="b" l="l" r="r" t="t"/>
              <a:pathLst>
                <a:path extrusionOk="0" h="358" w="370">
                  <a:moveTo>
                    <a:pt x="179" y="1"/>
                  </a:moveTo>
                  <a:cubicBezTo>
                    <a:pt x="72" y="1"/>
                    <a:pt x="0" y="72"/>
                    <a:pt x="0" y="179"/>
                  </a:cubicBezTo>
                  <a:cubicBezTo>
                    <a:pt x="0" y="286"/>
                    <a:pt x="84" y="358"/>
                    <a:pt x="179" y="358"/>
                  </a:cubicBezTo>
                  <a:cubicBezTo>
                    <a:pt x="286" y="358"/>
                    <a:pt x="357" y="286"/>
                    <a:pt x="357" y="179"/>
                  </a:cubicBezTo>
                  <a:cubicBezTo>
                    <a:pt x="369"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4" name="Google Shape;18414;p65"/>
            <p:cNvSpPr/>
            <p:nvPr/>
          </p:nvSpPr>
          <p:spPr>
            <a:xfrm>
              <a:off x="4647895" y="3488799"/>
              <a:ext cx="11395" cy="17825"/>
            </a:xfrm>
            <a:custGeom>
              <a:rect b="b" l="l" r="r" t="t"/>
              <a:pathLst>
                <a:path extrusionOk="0" h="560" w="358">
                  <a:moveTo>
                    <a:pt x="179" y="0"/>
                  </a:moveTo>
                  <a:cubicBezTo>
                    <a:pt x="72" y="0"/>
                    <a:pt x="0" y="83"/>
                    <a:pt x="0" y="179"/>
                  </a:cubicBezTo>
                  <a:lnTo>
                    <a:pt x="0" y="381"/>
                  </a:lnTo>
                  <a:cubicBezTo>
                    <a:pt x="0" y="476"/>
                    <a:pt x="72" y="560"/>
                    <a:pt x="179" y="560"/>
                  </a:cubicBezTo>
                  <a:cubicBezTo>
                    <a:pt x="274" y="560"/>
                    <a:pt x="357" y="476"/>
                    <a:pt x="357" y="381"/>
                  </a:cubicBezTo>
                  <a:lnTo>
                    <a:pt x="357" y="179"/>
                  </a:lnTo>
                  <a:cubicBezTo>
                    <a:pt x="357" y="83"/>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5" name="Google Shape;18415;p65"/>
            <p:cNvSpPr/>
            <p:nvPr/>
          </p:nvSpPr>
          <p:spPr>
            <a:xfrm>
              <a:off x="4647895" y="3556247"/>
              <a:ext cx="11395" cy="17475"/>
            </a:xfrm>
            <a:custGeom>
              <a:rect b="b" l="l" r="r" t="t"/>
              <a:pathLst>
                <a:path extrusionOk="0" h="549" w="358">
                  <a:moveTo>
                    <a:pt x="179" y="0"/>
                  </a:moveTo>
                  <a:cubicBezTo>
                    <a:pt x="72" y="0"/>
                    <a:pt x="0" y="72"/>
                    <a:pt x="0" y="179"/>
                  </a:cubicBezTo>
                  <a:lnTo>
                    <a:pt x="0" y="369"/>
                  </a:lnTo>
                  <a:cubicBezTo>
                    <a:pt x="0" y="477"/>
                    <a:pt x="72" y="548"/>
                    <a:pt x="179" y="548"/>
                  </a:cubicBezTo>
                  <a:cubicBezTo>
                    <a:pt x="274" y="548"/>
                    <a:pt x="357" y="477"/>
                    <a:pt x="357" y="369"/>
                  </a:cubicBezTo>
                  <a:lnTo>
                    <a:pt x="357" y="179"/>
                  </a:ln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6" name="Google Shape;18416;p65"/>
            <p:cNvSpPr/>
            <p:nvPr/>
          </p:nvSpPr>
          <p:spPr>
            <a:xfrm>
              <a:off x="4690324" y="3574804"/>
              <a:ext cx="244486" cy="36032"/>
            </a:xfrm>
            <a:custGeom>
              <a:rect b="b" l="l" r="r" t="t"/>
              <a:pathLst>
                <a:path extrusionOk="0" h="1132" w="7681">
                  <a:moveTo>
                    <a:pt x="1727" y="358"/>
                  </a:moveTo>
                  <a:cubicBezTo>
                    <a:pt x="1846" y="358"/>
                    <a:pt x="1941" y="441"/>
                    <a:pt x="1941" y="560"/>
                  </a:cubicBezTo>
                  <a:cubicBezTo>
                    <a:pt x="1941" y="679"/>
                    <a:pt x="1846" y="775"/>
                    <a:pt x="1727" y="775"/>
                  </a:cubicBezTo>
                  <a:cubicBezTo>
                    <a:pt x="1608" y="775"/>
                    <a:pt x="1525" y="679"/>
                    <a:pt x="1525" y="560"/>
                  </a:cubicBezTo>
                  <a:cubicBezTo>
                    <a:pt x="1525" y="441"/>
                    <a:pt x="1608" y="358"/>
                    <a:pt x="1727" y="358"/>
                  </a:cubicBezTo>
                  <a:close/>
                  <a:moveTo>
                    <a:pt x="1727" y="1"/>
                  </a:moveTo>
                  <a:cubicBezTo>
                    <a:pt x="1477" y="1"/>
                    <a:pt x="1263" y="156"/>
                    <a:pt x="1191" y="382"/>
                  </a:cubicBezTo>
                  <a:lnTo>
                    <a:pt x="179" y="382"/>
                  </a:lnTo>
                  <a:cubicBezTo>
                    <a:pt x="72" y="382"/>
                    <a:pt x="1" y="453"/>
                    <a:pt x="1" y="560"/>
                  </a:cubicBezTo>
                  <a:cubicBezTo>
                    <a:pt x="1" y="668"/>
                    <a:pt x="72" y="739"/>
                    <a:pt x="179" y="739"/>
                  </a:cubicBezTo>
                  <a:lnTo>
                    <a:pt x="1191" y="739"/>
                  </a:lnTo>
                  <a:cubicBezTo>
                    <a:pt x="1263" y="965"/>
                    <a:pt x="1477" y="1132"/>
                    <a:pt x="1727" y="1132"/>
                  </a:cubicBezTo>
                  <a:cubicBezTo>
                    <a:pt x="1977" y="1132"/>
                    <a:pt x="2191" y="965"/>
                    <a:pt x="2263" y="739"/>
                  </a:cubicBezTo>
                  <a:lnTo>
                    <a:pt x="7502" y="739"/>
                  </a:lnTo>
                  <a:cubicBezTo>
                    <a:pt x="7609" y="739"/>
                    <a:pt x="7680" y="668"/>
                    <a:pt x="7680" y="560"/>
                  </a:cubicBezTo>
                  <a:cubicBezTo>
                    <a:pt x="7680" y="453"/>
                    <a:pt x="7609" y="382"/>
                    <a:pt x="7513" y="382"/>
                  </a:cubicBezTo>
                  <a:lnTo>
                    <a:pt x="2263" y="382"/>
                  </a:lnTo>
                  <a:cubicBezTo>
                    <a:pt x="2191" y="156"/>
                    <a:pt x="1977"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7" name="Google Shape;18417;p65"/>
            <p:cNvSpPr/>
            <p:nvPr/>
          </p:nvSpPr>
          <p:spPr>
            <a:xfrm>
              <a:off x="4788870" y="3486635"/>
              <a:ext cx="53092" cy="52965"/>
            </a:xfrm>
            <a:custGeom>
              <a:rect b="b" l="l" r="r" t="t"/>
              <a:pathLst>
                <a:path extrusionOk="0" h="1664" w="1668">
                  <a:moveTo>
                    <a:pt x="357" y="354"/>
                  </a:moveTo>
                  <a:lnTo>
                    <a:pt x="1286" y="818"/>
                  </a:lnTo>
                  <a:cubicBezTo>
                    <a:pt x="1298" y="818"/>
                    <a:pt x="1298" y="830"/>
                    <a:pt x="1298" y="842"/>
                  </a:cubicBezTo>
                  <a:lnTo>
                    <a:pt x="369" y="1306"/>
                  </a:lnTo>
                  <a:lnTo>
                    <a:pt x="357" y="1306"/>
                  </a:lnTo>
                  <a:lnTo>
                    <a:pt x="357" y="1294"/>
                  </a:lnTo>
                  <a:lnTo>
                    <a:pt x="357" y="366"/>
                  </a:lnTo>
                  <a:lnTo>
                    <a:pt x="357" y="354"/>
                  </a:lnTo>
                  <a:close/>
                  <a:moveTo>
                    <a:pt x="361" y="1"/>
                  </a:moveTo>
                  <a:cubicBezTo>
                    <a:pt x="297" y="1"/>
                    <a:pt x="235" y="19"/>
                    <a:pt x="179" y="56"/>
                  </a:cubicBezTo>
                  <a:cubicBezTo>
                    <a:pt x="72" y="128"/>
                    <a:pt x="0" y="247"/>
                    <a:pt x="0" y="366"/>
                  </a:cubicBezTo>
                  <a:lnTo>
                    <a:pt x="0" y="1294"/>
                  </a:lnTo>
                  <a:cubicBezTo>
                    <a:pt x="0" y="1425"/>
                    <a:pt x="60" y="1544"/>
                    <a:pt x="179" y="1604"/>
                  </a:cubicBezTo>
                  <a:cubicBezTo>
                    <a:pt x="238" y="1652"/>
                    <a:pt x="310" y="1663"/>
                    <a:pt x="369" y="1663"/>
                  </a:cubicBezTo>
                  <a:cubicBezTo>
                    <a:pt x="429" y="1663"/>
                    <a:pt x="488" y="1652"/>
                    <a:pt x="536" y="1616"/>
                  </a:cubicBezTo>
                  <a:lnTo>
                    <a:pt x="1465" y="1163"/>
                  </a:lnTo>
                  <a:cubicBezTo>
                    <a:pt x="1596" y="1104"/>
                    <a:pt x="1667" y="961"/>
                    <a:pt x="1667" y="830"/>
                  </a:cubicBezTo>
                  <a:cubicBezTo>
                    <a:pt x="1655" y="687"/>
                    <a:pt x="1584" y="568"/>
                    <a:pt x="1465" y="509"/>
                  </a:cubicBezTo>
                  <a:lnTo>
                    <a:pt x="536" y="44"/>
                  </a:lnTo>
                  <a:cubicBezTo>
                    <a:pt x="479" y="16"/>
                    <a:pt x="420" y="1"/>
                    <a:pt x="3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8" name="Google Shape;18418;p65"/>
            <p:cNvSpPr/>
            <p:nvPr/>
          </p:nvSpPr>
          <p:spPr>
            <a:xfrm>
              <a:off x="4745645" y="3458084"/>
              <a:ext cx="134195" cy="109941"/>
            </a:xfrm>
            <a:custGeom>
              <a:rect b="b" l="l" r="r" t="t"/>
              <a:pathLst>
                <a:path extrusionOk="0" h="3454" w="4216">
                  <a:moveTo>
                    <a:pt x="3263" y="358"/>
                  </a:moveTo>
                  <a:cubicBezTo>
                    <a:pt x="3597" y="358"/>
                    <a:pt x="3859" y="632"/>
                    <a:pt x="3859" y="953"/>
                  </a:cubicBezTo>
                  <a:lnTo>
                    <a:pt x="3859" y="2501"/>
                  </a:lnTo>
                  <a:cubicBezTo>
                    <a:pt x="3859" y="2834"/>
                    <a:pt x="3597" y="3096"/>
                    <a:pt x="3263" y="3096"/>
                  </a:cubicBezTo>
                  <a:lnTo>
                    <a:pt x="953" y="3096"/>
                  </a:lnTo>
                  <a:cubicBezTo>
                    <a:pt x="632" y="3096"/>
                    <a:pt x="358" y="2834"/>
                    <a:pt x="358" y="2501"/>
                  </a:cubicBezTo>
                  <a:lnTo>
                    <a:pt x="358" y="953"/>
                  </a:lnTo>
                  <a:cubicBezTo>
                    <a:pt x="358" y="632"/>
                    <a:pt x="632" y="358"/>
                    <a:pt x="953" y="358"/>
                  </a:cubicBezTo>
                  <a:close/>
                  <a:moveTo>
                    <a:pt x="953" y="1"/>
                  </a:moveTo>
                  <a:cubicBezTo>
                    <a:pt x="441" y="1"/>
                    <a:pt x="1" y="429"/>
                    <a:pt x="1" y="953"/>
                  </a:cubicBezTo>
                  <a:lnTo>
                    <a:pt x="1" y="2501"/>
                  </a:lnTo>
                  <a:cubicBezTo>
                    <a:pt x="1" y="3025"/>
                    <a:pt x="441" y="3453"/>
                    <a:pt x="953" y="3453"/>
                  </a:cubicBezTo>
                  <a:lnTo>
                    <a:pt x="3263" y="3453"/>
                  </a:lnTo>
                  <a:cubicBezTo>
                    <a:pt x="3787" y="3453"/>
                    <a:pt x="4216" y="3025"/>
                    <a:pt x="4216" y="2501"/>
                  </a:cubicBezTo>
                  <a:lnTo>
                    <a:pt x="4216" y="953"/>
                  </a:lnTo>
                  <a:cubicBezTo>
                    <a:pt x="4216" y="429"/>
                    <a:pt x="3799" y="1"/>
                    <a:pt x="3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19" name="Google Shape;18419;p65"/>
          <p:cNvGrpSpPr/>
          <p:nvPr/>
        </p:nvGrpSpPr>
        <p:grpSpPr>
          <a:xfrm>
            <a:off x="4168380" y="3426284"/>
            <a:ext cx="289939" cy="334661"/>
            <a:chOff x="4193490" y="3350084"/>
            <a:chExt cx="289939" cy="334661"/>
          </a:xfrm>
        </p:grpSpPr>
        <p:sp>
          <p:nvSpPr>
            <p:cNvPr id="18420" name="Google Shape;18420;p65"/>
            <p:cNvSpPr/>
            <p:nvPr/>
          </p:nvSpPr>
          <p:spPr>
            <a:xfrm>
              <a:off x="4193490" y="3350084"/>
              <a:ext cx="246364" cy="150110"/>
            </a:xfrm>
            <a:custGeom>
              <a:rect b="b" l="l" r="r" t="t"/>
              <a:pathLst>
                <a:path extrusionOk="0" h="4716" w="7740">
                  <a:moveTo>
                    <a:pt x="4382" y="298"/>
                  </a:moveTo>
                  <a:lnTo>
                    <a:pt x="4299" y="1048"/>
                  </a:lnTo>
                  <a:lnTo>
                    <a:pt x="3668" y="1048"/>
                  </a:lnTo>
                  <a:lnTo>
                    <a:pt x="3620" y="524"/>
                  </a:lnTo>
                  <a:lnTo>
                    <a:pt x="3584" y="298"/>
                  </a:lnTo>
                  <a:close/>
                  <a:moveTo>
                    <a:pt x="6013" y="929"/>
                  </a:moveTo>
                  <a:lnTo>
                    <a:pt x="7204" y="2120"/>
                  </a:lnTo>
                  <a:lnTo>
                    <a:pt x="6025" y="2096"/>
                  </a:lnTo>
                  <a:lnTo>
                    <a:pt x="6013" y="929"/>
                  </a:lnTo>
                  <a:close/>
                  <a:moveTo>
                    <a:pt x="3406" y="0"/>
                  </a:moveTo>
                  <a:cubicBezTo>
                    <a:pt x="3358" y="0"/>
                    <a:pt x="3322" y="12"/>
                    <a:pt x="3287" y="48"/>
                  </a:cubicBezTo>
                  <a:cubicBezTo>
                    <a:pt x="3263" y="72"/>
                    <a:pt x="3239" y="119"/>
                    <a:pt x="3239" y="167"/>
                  </a:cubicBezTo>
                  <a:lnTo>
                    <a:pt x="3275" y="393"/>
                  </a:lnTo>
                  <a:lnTo>
                    <a:pt x="143" y="393"/>
                  </a:lnTo>
                  <a:cubicBezTo>
                    <a:pt x="60" y="393"/>
                    <a:pt x="1" y="465"/>
                    <a:pt x="1" y="536"/>
                  </a:cubicBezTo>
                  <a:lnTo>
                    <a:pt x="1" y="1191"/>
                  </a:lnTo>
                  <a:cubicBezTo>
                    <a:pt x="1" y="1286"/>
                    <a:pt x="72" y="1346"/>
                    <a:pt x="143" y="1346"/>
                  </a:cubicBezTo>
                  <a:cubicBezTo>
                    <a:pt x="239" y="1346"/>
                    <a:pt x="298" y="1262"/>
                    <a:pt x="298" y="1191"/>
                  </a:cubicBezTo>
                  <a:lnTo>
                    <a:pt x="298" y="691"/>
                  </a:lnTo>
                  <a:lnTo>
                    <a:pt x="3299" y="691"/>
                  </a:lnTo>
                  <a:lnTo>
                    <a:pt x="3358" y="1203"/>
                  </a:lnTo>
                  <a:cubicBezTo>
                    <a:pt x="3382" y="1286"/>
                    <a:pt x="3441" y="1346"/>
                    <a:pt x="3513" y="1346"/>
                  </a:cubicBezTo>
                  <a:lnTo>
                    <a:pt x="4418" y="1346"/>
                  </a:lnTo>
                  <a:cubicBezTo>
                    <a:pt x="4489" y="1346"/>
                    <a:pt x="4573" y="1286"/>
                    <a:pt x="4573" y="1203"/>
                  </a:cubicBezTo>
                  <a:lnTo>
                    <a:pt x="4632" y="691"/>
                  </a:lnTo>
                  <a:lnTo>
                    <a:pt x="5680" y="691"/>
                  </a:lnTo>
                  <a:lnTo>
                    <a:pt x="5704" y="2239"/>
                  </a:lnTo>
                  <a:cubicBezTo>
                    <a:pt x="5704" y="2322"/>
                    <a:pt x="5775" y="2382"/>
                    <a:pt x="5847" y="2382"/>
                  </a:cubicBezTo>
                  <a:lnTo>
                    <a:pt x="7394" y="2394"/>
                  </a:lnTo>
                  <a:lnTo>
                    <a:pt x="7394" y="4572"/>
                  </a:lnTo>
                  <a:cubicBezTo>
                    <a:pt x="7394" y="4656"/>
                    <a:pt x="7466" y="4715"/>
                    <a:pt x="7549" y="4715"/>
                  </a:cubicBezTo>
                  <a:cubicBezTo>
                    <a:pt x="7632" y="4715"/>
                    <a:pt x="7692" y="4644"/>
                    <a:pt x="7692" y="4572"/>
                  </a:cubicBezTo>
                  <a:lnTo>
                    <a:pt x="7692" y="2251"/>
                  </a:lnTo>
                  <a:cubicBezTo>
                    <a:pt x="7740" y="2215"/>
                    <a:pt x="7728" y="2191"/>
                    <a:pt x="7692" y="2155"/>
                  </a:cubicBezTo>
                  <a:lnTo>
                    <a:pt x="5966" y="429"/>
                  </a:lnTo>
                  <a:cubicBezTo>
                    <a:pt x="5942" y="405"/>
                    <a:pt x="5894" y="393"/>
                    <a:pt x="5858" y="393"/>
                  </a:cubicBezTo>
                  <a:lnTo>
                    <a:pt x="4692" y="393"/>
                  </a:lnTo>
                  <a:lnTo>
                    <a:pt x="4715" y="167"/>
                  </a:lnTo>
                  <a:cubicBezTo>
                    <a:pt x="4715" y="119"/>
                    <a:pt x="4704" y="72"/>
                    <a:pt x="4668" y="48"/>
                  </a:cubicBezTo>
                  <a:cubicBezTo>
                    <a:pt x="4644" y="12"/>
                    <a:pt x="4596" y="0"/>
                    <a:pt x="4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1" name="Google Shape;18421;p65"/>
            <p:cNvSpPr/>
            <p:nvPr/>
          </p:nvSpPr>
          <p:spPr>
            <a:xfrm>
              <a:off x="4193872" y="3405023"/>
              <a:ext cx="9517" cy="44753"/>
            </a:xfrm>
            <a:custGeom>
              <a:rect b="b" l="l" r="r" t="t"/>
              <a:pathLst>
                <a:path extrusionOk="0" h="1406" w="299">
                  <a:moveTo>
                    <a:pt x="155" y="1"/>
                  </a:moveTo>
                  <a:cubicBezTo>
                    <a:pt x="60" y="1"/>
                    <a:pt x="0" y="72"/>
                    <a:pt x="0" y="156"/>
                  </a:cubicBezTo>
                  <a:lnTo>
                    <a:pt x="0" y="1251"/>
                  </a:lnTo>
                  <a:cubicBezTo>
                    <a:pt x="0" y="1346"/>
                    <a:pt x="72" y="1406"/>
                    <a:pt x="155" y="1406"/>
                  </a:cubicBezTo>
                  <a:cubicBezTo>
                    <a:pt x="239" y="1406"/>
                    <a:pt x="298" y="1322"/>
                    <a:pt x="298" y="1251"/>
                  </a:cubicBezTo>
                  <a:lnTo>
                    <a:pt x="298" y="156"/>
                  </a:lnTo>
                  <a:cubicBezTo>
                    <a:pt x="298" y="72"/>
                    <a:pt x="227"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2" name="Google Shape;18422;p65"/>
            <p:cNvSpPr/>
            <p:nvPr/>
          </p:nvSpPr>
          <p:spPr>
            <a:xfrm>
              <a:off x="4275356" y="3444460"/>
              <a:ext cx="128116" cy="9485"/>
            </a:xfrm>
            <a:custGeom>
              <a:rect b="b" l="l" r="r" t="t"/>
              <a:pathLst>
                <a:path extrusionOk="0" h="298" w="4025">
                  <a:moveTo>
                    <a:pt x="155" y="0"/>
                  </a:moveTo>
                  <a:cubicBezTo>
                    <a:pt x="60" y="0"/>
                    <a:pt x="0" y="71"/>
                    <a:pt x="0" y="143"/>
                  </a:cubicBezTo>
                  <a:cubicBezTo>
                    <a:pt x="0" y="226"/>
                    <a:pt x="72" y="298"/>
                    <a:pt x="155" y="298"/>
                  </a:cubicBezTo>
                  <a:lnTo>
                    <a:pt x="3870" y="298"/>
                  </a:lnTo>
                  <a:cubicBezTo>
                    <a:pt x="3965" y="298"/>
                    <a:pt x="4025" y="226"/>
                    <a:pt x="4025" y="143"/>
                  </a:cubicBezTo>
                  <a:cubicBezTo>
                    <a:pt x="4025" y="71"/>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3" name="Google Shape;18423;p65"/>
            <p:cNvSpPr/>
            <p:nvPr/>
          </p:nvSpPr>
          <p:spPr>
            <a:xfrm>
              <a:off x="4275356" y="3463781"/>
              <a:ext cx="128116" cy="9485"/>
            </a:xfrm>
            <a:custGeom>
              <a:rect b="b" l="l" r="r" t="t"/>
              <a:pathLst>
                <a:path extrusionOk="0" h="298" w="4025">
                  <a:moveTo>
                    <a:pt x="155" y="0"/>
                  </a:moveTo>
                  <a:cubicBezTo>
                    <a:pt x="60" y="0"/>
                    <a:pt x="0" y="72"/>
                    <a:pt x="0" y="155"/>
                  </a:cubicBezTo>
                  <a:cubicBezTo>
                    <a:pt x="0" y="226"/>
                    <a:pt x="72" y="298"/>
                    <a:pt x="155" y="298"/>
                  </a:cubicBezTo>
                  <a:lnTo>
                    <a:pt x="3870" y="298"/>
                  </a:lnTo>
                  <a:cubicBezTo>
                    <a:pt x="3965" y="298"/>
                    <a:pt x="4025" y="226"/>
                    <a:pt x="4025" y="155"/>
                  </a:cubicBezTo>
                  <a:cubicBezTo>
                    <a:pt x="4025" y="72"/>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4" name="Google Shape;18424;p65"/>
            <p:cNvSpPr/>
            <p:nvPr/>
          </p:nvSpPr>
          <p:spPr>
            <a:xfrm>
              <a:off x="4223442" y="3439527"/>
              <a:ext cx="38673" cy="38673"/>
            </a:xfrm>
            <a:custGeom>
              <a:rect b="b" l="l" r="r" t="t"/>
              <a:pathLst>
                <a:path extrusionOk="0" h="1215" w="1215">
                  <a:moveTo>
                    <a:pt x="905" y="322"/>
                  </a:moveTo>
                  <a:lnTo>
                    <a:pt x="905" y="917"/>
                  </a:lnTo>
                  <a:lnTo>
                    <a:pt x="310" y="917"/>
                  </a:lnTo>
                  <a:lnTo>
                    <a:pt x="310" y="322"/>
                  </a:lnTo>
                  <a:close/>
                  <a:moveTo>
                    <a:pt x="143" y="0"/>
                  </a:moveTo>
                  <a:cubicBezTo>
                    <a:pt x="48" y="0"/>
                    <a:pt x="0" y="72"/>
                    <a:pt x="0" y="155"/>
                  </a:cubicBezTo>
                  <a:lnTo>
                    <a:pt x="0" y="1060"/>
                  </a:lnTo>
                  <a:cubicBezTo>
                    <a:pt x="0" y="1155"/>
                    <a:pt x="72" y="1215"/>
                    <a:pt x="143" y="1215"/>
                  </a:cubicBezTo>
                  <a:lnTo>
                    <a:pt x="1048" y="1215"/>
                  </a:lnTo>
                  <a:cubicBezTo>
                    <a:pt x="1143" y="1215"/>
                    <a:pt x="1203" y="1131"/>
                    <a:pt x="1203" y="1060"/>
                  </a:cubicBezTo>
                  <a:lnTo>
                    <a:pt x="1203" y="155"/>
                  </a:lnTo>
                  <a:cubicBezTo>
                    <a:pt x="1215" y="72"/>
                    <a:pt x="1143"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5" name="Google Shape;18425;p65"/>
            <p:cNvSpPr/>
            <p:nvPr/>
          </p:nvSpPr>
          <p:spPr>
            <a:xfrm>
              <a:off x="4275356" y="3525913"/>
              <a:ext cx="128116" cy="9517"/>
            </a:xfrm>
            <a:custGeom>
              <a:rect b="b" l="l" r="r" t="t"/>
              <a:pathLst>
                <a:path extrusionOk="0" h="299" w="4025">
                  <a:moveTo>
                    <a:pt x="155" y="1"/>
                  </a:moveTo>
                  <a:cubicBezTo>
                    <a:pt x="60" y="1"/>
                    <a:pt x="0" y="72"/>
                    <a:pt x="0" y="144"/>
                  </a:cubicBezTo>
                  <a:cubicBezTo>
                    <a:pt x="0" y="227"/>
                    <a:pt x="72" y="299"/>
                    <a:pt x="155" y="299"/>
                  </a:cubicBezTo>
                  <a:lnTo>
                    <a:pt x="3870" y="299"/>
                  </a:lnTo>
                  <a:cubicBezTo>
                    <a:pt x="3965" y="299"/>
                    <a:pt x="4025" y="227"/>
                    <a:pt x="4025" y="144"/>
                  </a:cubicBezTo>
                  <a:cubicBezTo>
                    <a:pt x="4025" y="72"/>
                    <a:pt x="3965" y="1"/>
                    <a:pt x="3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6" name="Google Shape;18426;p65"/>
            <p:cNvSpPr/>
            <p:nvPr/>
          </p:nvSpPr>
          <p:spPr>
            <a:xfrm>
              <a:off x="4275356" y="3544884"/>
              <a:ext cx="128116" cy="9485"/>
            </a:xfrm>
            <a:custGeom>
              <a:rect b="b" l="l" r="r" t="t"/>
              <a:pathLst>
                <a:path extrusionOk="0" h="298" w="4025">
                  <a:moveTo>
                    <a:pt x="155" y="0"/>
                  </a:moveTo>
                  <a:cubicBezTo>
                    <a:pt x="60" y="0"/>
                    <a:pt x="0" y="72"/>
                    <a:pt x="0" y="143"/>
                  </a:cubicBezTo>
                  <a:cubicBezTo>
                    <a:pt x="0" y="226"/>
                    <a:pt x="72" y="298"/>
                    <a:pt x="155" y="298"/>
                  </a:cubicBezTo>
                  <a:lnTo>
                    <a:pt x="3870" y="298"/>
                  </a:lnTo>
                  <a:cubicBezTo>
                    <a:pt x="3965" y="298"/>
                    <a:pt x="4025" y="226"/>
                    <a:pt x="4025" y="143"/>
                  </a:cubicBezTo>
                  <a:cubicBezTo>
                    <a:pt x="4025" y="72"/>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7" name="Google Shape;18427;p65"/>
            <p:cNvSpPr/>
            <p:nvPr/>
          </p:nvSpPr>
          <p:spPr>
            <a:xfrm>
              <a:off x="4223442" y="3521011"/>
              <a:ext cx="38673" cy="38673"/>
            </a:xfrm>
            <a:custGeom>
              <a:rect b="b" l="l" r="r" t="t"/>
              <a:pathLst>
                <a:path extrusionOk="0" h="1215" w="1215">
                  <a:moveTo>
                    <a:pt x="905" y="298"/>
                  </a:moveTo>
                  <a:lnTo>
                    <a:pt x="905" y="893"/>
                  </a:lnTo>
                  <a:lnTo>
                    <a:pt x="310" y="893"/>
                  </a:lnTo>
                  <a:lnTo>
                    <a:pt x="310" y="298"/>
                  </a:lnTo>
                  <a:close/>
                  <a:moveTo>
                    <a:pt x="143" y="0"/>
                  </a:moveTo>
                  <a:cubicBezTo>
                    <a:pt x="48" y="0"/>
                    <a:pt x="0" y="83"/>
                    <a:pt x="0" y="155"/>
                  </a:cubicBezTo>
                  <a:lnTo>
                    <a:pt x="0" y="1060"/>
                  </a:lnTo>
                  <a:cubicBezTo>
                    <a:pt x="0" y="1155"/>
                    <a:pt x="72" y="1215"/>
                    <a:pt x="143" y="1215"/>
                  </a:cubicBezTo>
                  <a:lnTo>
                    <a:pt x="1048" y="1215"/>
                  </a:lnTo>
                  <a:cubicBezTo>
                    <a:pt x="1143" y="1215"/>
                    <a:pt x="1203" y="1131"/>
                    <a:pt x="1203" y="1060"/>
                  </a:cubicBezTo>
                  <a:lnTo>
                    <a:pt x="1203" y="155"/>
                  </a:lnTo>
                  <a:cubicBezTo>
                    <a:pt x="1215" y="83"/>
                    <a:pt x="1143"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8" name="Google Shape;18428;p65"/>
            <p:cNvSpPr/>
            <p:nvPr/>
          </p:nvSpPr>
          <p:spPr>
            <a:xfrm>
              <a:off x="4223442" y="3602464"/>
              <a:ext cx="38673" cy="38705"/>
            </a:xfrm>
            <a:custGeom>
              <a:rect b="b" l="l" r="r" t="t"/>
              <a:pathLst>
                <a:path extrusionOk="0" h="1216" w="1215">
                  <a:moveTo>
                    <a:pt x="905" y="299"/>
                  </a:moveTo>
                  <a:lnTo>
                    <a:pt x="905" y="894"/>
                  </a:lnTo>
                  <a:lnTo>
                    <a:pt x="310" y="894"/>
                  </a:lnTo>
                  <a:lnTo>
                    <a:pt x="310" y="299"/>
                  </a:lnTo>
                  <a:close/>
                  <a:moveTo>
                    <a:pt x="143" y="1"/>
                  </a:moveTo>
                  <a:cubicBezTo>
                    <a:pt x="48" y="1"/>
                    <a:pt x="0" y="84"/>
                    <a:pt x="0" y="156"/>
                  </a:cubicBezTo>
                  <a:lnTo>
                    <a:pt x="0" y="1061"/>
                  </a:lnTo>
                  <a:cubicBezTo>
                    <a:pt x="0" y="1156"/>
                    <a:pt x="72" y="1215"/>
                    <a:pt x="143" y="1215"/>
                  </a:cubicBezTo>
                  <a:lnTo>
                    <a:pt x="1048" y="1215"/>
                  </a:lnTo>
                  <a:cubicBezTo>
                    <a:pt x="1143" y="1215"/>
                    <a:pt x="1203" y="1132"/>
                    <a:pt x="1203" y="1061"/>
                  </a:cubicBezTo>
                  <a:lnTo>
                    <a:pt x="1203" y="156"/>
                  </a:lnTo>
                  <a:cubicBezTo>
                    <a:pt x="1215" y="60"/>
                    <a:pt x="1143"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9" name="Google Shape;18429;p65"/>
            <p:cNvSpPr/>
            <p:nvPr/>
          </p:nvSpPr>
          <p:spPr>
            <a:xfrm>
              <a:off x="4193872" y="3460375"/>
              <a:ext cx="289558" cy="224370"/>
            </a:xfrm>
            <a:custGeom>
              <a:rect b="b" l="l" r="r" t="t"/>
              <a:pathLst>
                <a:path extrusionOk="0" h="7049" w="9097">
                  <a:moveTo>
                    <a:pt x="6108" y="3751"/>
                  </a:moveTo>
                  <a:lnTo>
                    <a:pt x="8502" y="4620"/>
                  </a:lnTo>
                  <a:lnTo>
                    <a:pt x="7894" y="4894"/>
                  </a:lnTo>
                  <a:cubicBezTo>
                    <a:pt x="7847" y="4917"/>
                    <a:pt x="7811" y="4953"/>
                    <a:pt x="7799" y="5013"/>
                  </a:cubicBezTo>
                  <a:cubicBezTo>
                    <a:pt x="7787" y="5060"/>
                    <a:pt x="7799" y="5120"/>
                    <a:pt x="7847" y="5155"/>
                  </a:cubicBezTo>
                  <a:lnTo>
                    <a:pt x="8752" y="6060"/>
                  </a:lnTo>
                  <a:lnTo>
                    <a:pt x="8406" y="6406"/>
                  </a:lnTo>
                  <a:lnTo>
                    <a:pt x="7501" y="5489"/>
                  </a:lnTo>
                  <a:cubicBezTo>
                    <a:pt x="7478" y="5465"/>
                    <a:pt x="7430" y="5453"/>
                    <a:pt x="7394" y="5453"/>
                  </a:cubicBezTo>
                  <a:lnTo>
                    <a:pt x="7370" y="5453"/>
                  </a:lnTo>
                  <a:cubicBezTo>
                    <a:pt x="7323" y="5465"/>
                    <a:pt x="7275" y="5489"/>
                    <a:pt x="7251" y="5536"/>
                  </a:cubicBezTo>
                  <a:lnTo>
                    <a:pt x="6966" y="6156"/>
                  </a:lnTo>
                  <a:lnTo>
                    <a:pt x="6108" y="3751"/>
                  </a:lnTo>
                  <a:close/>
                  <a:moveTo>
                    <a:pt x="155" y="0"/>
                  </a:moveTo>
                  <a:cubicBezTo>
                    <a:pt x="60" y="0"/>
                    <a:pt x="0" y="83"/>
                    <a:pt x="0" y="155"/>
                  </a:cubicBezTo>
                  <a:lnTo>
                    <a:pt x="0" y="6894"/>
                  </a:lnTo>
                  <a:cubicBezTo>
                    <a:pt x="0" y="6989"/>
                    <a:pt x="72" y="7049"/>
                    <a:pt x="155" y="7049"/>
                  </a:cubicBezTo>
                  <a:lnTo>
                    <a:pt x="7573" y="7049"/>
                  </a:lnTo>
                  <a:cubicBezTo>
                    <a:pt x="7668" y="7049"/>
                    <a:pt x="7728" y="6965"/>
                    <a:pt x="7728" y="6894"/>
                  </a:cubicBezTo>
                  <a:lnTo>
                    <a:pt x="7728" y="6156"/>
                  </a:lnTo>
                  <a:lnTo>
                    <a:pt x="8204" y="6632"/>
                  </a:lnTo>
                  <a:cubicBezTo>
                    <a:pt x="8263" y="6691"/>
                    <a:pt x="8335" y="6715"/>
                    <a:pt x="8430" y="6715"/>
                  </a:cubicBezTo>
                  <a:cubicBezTo>
                    <a:pt x="8513" y="6715"/>
                    <a:pt x="8585" y="6691"/>
                    <a:pt x="8644" y="6632"/>
                  </a:cubicBezTo>
                  <a:lnTo>
                    <a:pt x="8990" y="6287"/>
                  </a:lnTo>
                  <a:cubicBezTo>
                    <a:pt x="9097" y="6156"/>
                    <a:pt x="9097" y="5953"/>
                    <a:pt x="8978" y="5822"/>
                  </a:cubicBezTo>
                  <a:lnTo>
                    <a:pt x="8228" y="5084"/>
                  </a:lnTo>
                  <a:lnTo>
                    <a:pt x="8644" y="4882"/>
                  </a:lnTo>
                  <a:cubicBezTo>
                    <a:pt x="8763" y="4822"/>
                    <a:pt x="8835" y="4703"/>
                    <a:pt x="8823" y="4584"/>
                  </a:cubicBezTo>
                  <a:cubicBezTo>
                    <a:pt x="8811" y="4465"/>
                    <a:pt x="8740" y="4346"/>
                    <a:pt x="8621" y="4310"/>
                  </a:cubicBezTo>
                  <a:lnTo>
                    <a:pt x="7728" y="3989"/>
                  </a:lnTo>
                  <a:lnTo>
                    <a:pt x="7728" y="1762"/>
                  </a:lnTo>
                  <a:cubicBezTo>
                    <a:pt x="7728" y="1667"/>
                    <a:pt x="7656" y="1607"/>
                    <a:pt x="7573" y="1607"/>
                  </a:cubicBezTo>
                  <a:cubicBezTo>
                    <a:pt x="7489" y="1607"/>
                    <a:pt x="7430" y="1691"/>
                    <a:pt x="7430" y="1762"/>
                  </a:cubicBezTo>
                  <a:lnTo>
                    <a:pt x="7430" y="3893"/>
                  </a:lnTo>
                  <a:lnTo>
                    <a:pt x="6227" y="3453"/>
                  </a:lnTo>
                  <a:cubicBezTo>
                    <a:pt x="6193" y="3442"/>
                    <a:pt x="6158" y="3437"/>
                    <a:pt x="6124" y="3437"/>
                  </a:cubicBezTo>
                  <a:cubicBezTo>
                    <a:pt x="6041" y="3437"/>
                    <a:pt x="5962" y="3469"/>
                    <a:pt x="5894" y="3536"/>
                  </a:cubicBezTo>
                  <a:cubicBezTo>
                    <a:pt x="5799" y="3620"/>
                    <a:pt x="5775" y="3739"/>
                    <a:pt x="5823" y="3858"/>
                  </a:cubicBezTo>
                  <a:lnTo>
                    <a:pt x="6085" y="4620"/>
                  </a:lnTo>
                  <a:lnTo>
                    <a:pt x="2727" y="4620"/>
                  </a:lnTo>
                  <a:cubicBezTo>
                    <a:pt x="2632" y="4620"/>
                    <a:pt x="2572" y="4691"/>
                    <a:pt x="2572" y="4763"/>
                  </a:cubicBezTo>
                  <a:cubicBezTo>
                    <a:pt x="2572" y="4858"/>
                    <a:pt x="2644" y="4917"/>
                    <a:pt x="2727" y="4917"/>
                  </a:cubicBezTo>
                  <a:lnTo>
                    <a:pt x="6204" y="4917"/>
                  </a:lnTo>
                  <a:lnTo>
                    <a:pt x="6311" y="5215"/>
                  </a:lnTo>
                  <a:lnTo>
                    <a:pt x="2727" y="5215"/>
                  </a:lnTo>
                  <a:cubicBezTo>
                    <a:pt x="2632" y="5215"/>
                    <a:pt x="2572" y="5286"/>
                    <a:pt x="2572" y="5358"/>
                  </a:cubicBezTo>
                  <a:cubicBezTo>
                    <a:pt x="2572" y="5453"/>
                    <a:pt x="2644" y="5513"/>
                    <a:pt x="2727" y="5513"/>
                  </a:cubicBezTo>
                  <a:lnTo>
                    <a:pt x="6418" y="5513"/>
                  </a:lnTo>
                  <a:lnTo>
                    <a:pt x="6668" y="6239"/>
                  </a:lnTo>
                  <a:cubicBezTo>
                    <a:pt x="6716" y="6358"/>
                    <a:pt x="6811" y="6453"/>
                    <a:pt x="6954" y="6453"/>
                  </a:cubicBezTo>
                  <a:cubicBezTo>
                    <a:pt x="7085" y="6453"/>
                    <a:pt x="7204" y="6394"/>
                    <a:pt x="7251" y="6275"/>
                  </a:cubicBezTo>
                  <a:lnTo>
                    <a:pt x="7406" y="5929"/>
                  </a:lnTo>
                  <a:lnTo>
                    <a:pt x="7406" y="6727"/>
                  </a:lnTo>
                  <a:lnTo>
                    <a:pt x="298" y="6727"/>
                  </a:lnTo>
                  <a:lnTo>
                    <a:pt x="298" y="155"/>
                  </a:lnTo>
                  <a:cubicBezTo>
                    <a:pt x="298" y="60"/>
                    <a:pt x="227"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30" name="Google Shape;18430;p65"/>
          <p:cNvGrpSpPr/>
          <p:nvPr/>
        </p:nvGrpSpPr>
        <p:grpSpPr>
          <a:xfrm>
            <a:off x="6508171" y="3427430"/>
            <a:ext cx="357037" cy="357005"/>
            <a:chOff x="6533281" y="3351230"/>
            <a:chExt cx="357037" cy="357005"/>
          </a:xfrm>
        </p:grpSpPr>
        <p:sp>
          <p:nvSpPr>
            <p:cNvPr id="18431" name="Google Shape;18431;p65"/>
            <p:cNvSpPr/>
            <p:nvPr/>
          </p:nvSpPr>
          <p:spPr>
            <a:xfrm>
              <a:off x="6533281" y="3351230"/>
              <a:ext cx="357037" cy="357005"/>
            </a:xfrm>
            <a:custGeom>
              <a:rect b="b" l="l" r="r" t="t"/>
              <a:pathLst>
                <a:path extrusionOk="0" h="11216" w="11217">
                  <a:moveTo>
                    <a:pt x="5609" y="357"/>
                  </a:moveTo>
                  <a:cubicBezTo>
                    <a:pt x="8514" y="357"/>
                    <a:pt x="10859" y="2703"/>
                    <a:pt x="10859" y="5608"/>
                  </a:cubicBezTo>
                  <a:cubicBezTo>
                    <a:pt x="10871" y="8513"/>
                    <a:pt x="8514" y="10859"/>
                    <a:pt x="5609" y="10859"/>
                  </a:cubicBezTo>
                  <a:cubicBezTo>
                    <a:pt x="2703" y="10859"/>
                    <a:pt x="358" y="8513"/>
                    <a:pt x="358" y="5608"/>
                  </a:cubicBezTo>
                  <a:cubicBezTo>
                    <a:pt x="358" y="2703"/>
                    <a:pt x="2703" y="357"/>
                    <a:pt x="5609" y="357"/>
                  </a:cubicBezTo>
                  <a:close/>
                  <a:moveTo>
                    <a:pt x="5609" y="0"/>
                  </a:moveTo>
                  <a:cubicBezTo>
                    <a:pt x="4108" y="0"/>
                    <a:pt x="2703" y="572"/>
                    <a:pt x="1632" y="1631"/>
                  </a:cubicBezTo>
                  <a:cubicBezTo>
                    <a:pt x="572" y="2691"/>
                    <a:pt x="1" y="4108"/>
                    <a:pt x="1" y="5608"/>
                  </a:cubicBezTo>
                  <a:cubicBezTo>
                    <a:pt x="1" y="7108"/>
                    <a:pt x="572" y="8513"/>
                    <a:pt x="1632" y="9585"/>
                  </a:cubicBezTo>
                  <a:cubicBezTo>
                    <a:pt x="2692" y="10632"/>
                    <a:pt x="4108" y="11216"/>
                    <a:pt x="5609" y="11216"/>
                  </a:cubicBezTo>
                  <a:cubicBezTo>
                    <a:pt x="7109" y="11216"/>
                    <a:pt x="8514" y="10632"/>
                    <a:pt x="9585" y="9585"/>
                  </a:cubicBezTo>
                  <a:cubicBezTo>
                    <a:pt x="10633" y="8525"/>
                    <a:pt x="11216" y="7108"/>
                    <a:pt x="11216" y="5608"/>
                  </a:cubicBezTo>
                  <a:cubicBezTo>
                    <a:pt x="11216" y="4108"/>
                    <a:pt x="10633" y="2703"/>
                    <a:pt x="9585" y="1631"/>
                  </a:cubicBezTo>
                  <a:cubicBezTo>
                    <a:pt x="8526" y="572"/>
                    <a:pt x="7109" y="0"/>
                    <a:pt x="56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2" name="Google Shape;18432;p65"/>
            <p:cNvSpPr/>
            <p:nvPr/>
          </p:nvSpPr>
          <p:spPr>
            <a:xfrm>
              <a:off x="6570427" y="3388344"/>
              <a:ext cx="282364" cy="282396"/>
            </a:xfrm>
            <a:custGeom>
              <a:rect b="b" l="l" r="r" t="t"/>
              <a:pathLst>
                <a:path extrusionOk="0" h="8872" w="8871">
                  <a:moveTo>
                    <a:pt x="4442" y="2966"/>
                  </a:moveTo>
                  <a:cubicBezTo>
                    <a:pt x="5263" y="2966"/>
                    <a:pt x="5918" y="3632"/>
                    <a:pt x="5918" y="4442"/>
                  </a:cubicBezTo>
                  <a:cubicBezTo>
                    <a:pt x="5918" y="5263"/>
                    <a:pt x="5239" y="5918"/>
                    <a:pt x="4442" y="5918"/>
                  </a:cubicBezTo>
                  <a:cubicBezTo>
                    <a:pt x="3632" y="5918"/>
                    <a:pt x="2965" y="5263"/>
                    <a:pt x="2965" y="4442"/>
                  </a:cubicBezTo>
                  <a:cubicBezTo>
                    <a:pt x="2965" y="3620"/>
                    <a:pt x="3632" y="2966"/>
                    <a:pt x="4442" y="2966"/>
                  </a:cubicBezTo>
                  <a:close/>
                  <a:moveTo>
                    <a:pt x="1108" y="2120"/>
                  </a:moveTo>
                  <a:lnTo>
                    <a:pt x="2656" y="4775"/>
                  </a:lnTo>
                  <a:cubicBezTo>
                    <a:pt x="2822" y="5633"/>
                    <a:pt x="3561" y="6264"/>
                    <a:pt x="4453" y="6264"/>
                  </a:cubicBezTo>
                  <a:cubicBezTo>
                    <a:pt x="4704" y="6264"/>
                    <a:pt x="4942" y="6228"/>
                    <a:pt x="5156" y="6121"/>
                  </a:cubicBezTo>
                  <a:lnTo>
                    <a:pt x="5156" y="6121"/>
                  </a:lnTo>
                  <a:lnTo>
                    <a:pt x="3894" y="8466"/>
                  </a:lnTo>
                  <a:cubicBezTo>
                    <a:pt x="1906" y="8204"/>
                    <a:pt x="382" y="6490"/>
                    <a:pt x="382" y="4442"/>
                  </a:cubicBezTo>
                  <a:cubicBezTo>
                    <a:pt x="382" y="3573"/>
                    <a:pt x="643" y="2775"/>
                    <a:pt x="1108" y="2120"/>
                  </a:cubicBezTo>
                  <a:close/>
                  <a:moveTo>
                    <a:pt x="4442" y="370"/>
                  </a:moveTo>
                  <a:cubicBezTo>
                    <a:pt x="6037" y="370"/>
                    <a:pt x="7406" y="1287"/>
                    <a:pt x="8085" y="2620"/>
                  </a:cubicBezTo>
                  <a:lnTo>
                    <a:pt x="7120" y="2620"/>
                  </a:lnTo>
                  <a:cubicBezTo>
                    <a:pt x="7013" y="2620"/>
                    <a:pt x="6942" y="2692"/>
                    <a:pt x="6942" y="2799"/>
                  </a:cubicBezTo>
                  <a:cubicBezTo>
                    <a:pt x="6942" y="2906"/>
                    <a:pt x="7013" y="2977"/>
                    <a:pt x="7120" y="2977"/>
                  </a:cubicBezTo>
                  <a:lnTo>
                    <a:pt x="8252" y="2977"/>
                  </a:lnTo>
                  <a:cubicBezTo>
                    <a:pt x="8430" y="3442"/>
                    <a:pt x="8537" y="3930"/>
                    <a:pt x="8537" y="4454"/>
                  </a:cubicBezTo>
                  <a:cubicBezTo>
                    <a:pt x="8514" y="6692"/>
                    <a:pt x="6692" y="8514"/>
                    <a:pt x="4442" y="8514"/>
                  </a:cubicBezTo>
                  <a:lnTo>
                    <a:pt x="4263" y="8514"/>
                  </a:lnTo>
                  <a:lnTo>
                    <a:pt x="5799" y="5680"/>
                  </a:lnTo>
                  <a:cubicBezTo>
                    <a:pt x="6097" y="5347"/>
                    <a:pt x="6275" y="4918"/>
                    <a:pt x="6275" y="4454"/>
                  </a:cubicBezTo>
                  <a:cubicBezTo>
                    <a:pt x="6275" y="3847"/>
                    <a:pt x="5977" y="3311"/>
                    <a:pt x="5525" y="2977"/>
                  </a:cubicBezTo>
                  <a:lnTo>
                    <a:pt x="6251" y="2977"/>
                  </a:lnTo>
                  <a:cubicBezTo>
                    <a:pt x="6358" y="2977"/>
                    <a:pt x="6430" y="2906"/>
                    <a:pt x="6430" y="2799"/>
                  </a:cubicBezTo>
                  <a:cubicBezTo>
                    <a:pt x="6430" y="2692"/>
                    <a:pt x="6358" y="2620"/>
                    <a:pt x="6251" y="2620"/>
                  </a:cubicBezTo>
                  <a:lnTo>
                    <a:pt x="4453" y="2620"/>
                  </a:lnTo>
                  <a:cubicBezTo>
                    <a:pt x="3561" y="2620"/>
                    <a:pt x="2834" y="3263"/>
                    <a:pt x="2656" y="4097"/>
                  </a:cubicBezTo>
                  <a:lnTo>
                    <a:pt x="1334" y="1834"/>
                  </a:lnTo>
                  <a:cubicBezTo>
                    <a:pt x="2072" y="941"/>
                    <a:pt x="3191" y="370"/>
                    <a:pt x="4442" y="370"/>
                  </a:cubicBezTo>
                  <a:close/>
                  <a:moveTo>
                    <a:pt x="4442" y="1"/>
                  </a:moveTo>
                  <a:cubicBezTo>
                    <a:pt x="2001" y="1"/>
                    <a:pt x="1" y="2001"/>
                    <a:pt x="1" y="4442"/>
                  </a:cubicBezTo>
                  <a:cubicBezTo>
                    <a:pt x="1" y="6883"/>
                    <a:pt x="2001" y="8871"/>
                    <a:pt x="4442" y="8871"/>
                  </a:cubicBezTo>
                  <a:cubicBezTo>
                    <a:pt x="6882" y="8871"/>
                    <a:pt x="8871" y="6883"/>
                    <a:pt x="8871" y="4442"/>
                  </a:cubicBezTo>
                  <a:cubicBezTo>
                    <a:pt x="8871" y="2001"/>
                    <a:pt x="6894"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3" name="Google Shape;18433;p65"/>
            <p:cNvSpPr/>
            <p:nvPr/>
          </p:nvSpPr>
          <p:spPr>
            <a:xfrm>
              <a:off x="6676166" y="3494083"/>
              <a:ext cx="71267" cy="71299"/>
            </a:xfrm>
            <a:custGeom>
              <a:rect b="b" l="l" r="r" t="t"/>
              <a:pathLst>
                <a:path extrusionOk="0" h="2240" w="2239">
                  <a:moveTo>
                    <a:pt x="1120" y="346"/>
                  </a:moveTo>
                  <a:cubicBezTo>
                    <a:pt x="1536" y="346"/>
                    <a:pt x="1893" y="679"/>
                    <a:pt x="1893" y="1120"/>
                  </a:cubicBezTo>
                  <a:cubicBezTo>
                    <a:pt x="1893" y="1549"/>
                    <a:pt x="1548" y="1894"/>
                    <a:pt x="1120" y="1894"/>
                  </a:cubicBezTo>
                  <a:cubicBezTo>
                    <a:pt x="703" y="1894"/>
                    <a:pt x="346" y="1549"/>
                    <a:pt x="346" y="1120"/>
                  </a:cubicBezTo>
                  <a:cubicBezTo>
                    <a:pt x="346" y="679"/>
                    <a:pt x="691" y="346"/>
                    <a:pt x="1120" y="346"/>
                  </a:cubicBezTo>
                  <a:close/>
                  <a:moveTo>
                    <a:pt x="1120" y="1"/>
                  </a:moveTo>
                  <a:cubicBezTo>
                    <a:pt x="489" y="1"/>
                    <a:pt x="0" y="513"/>
                    <a:pt x="0" y="1120"/>
                  </a:cubicBezTo>
                  <a:cubicBezTo>
                    <a:pt x="0" y="1727"/>
                    <a:pt x="512" y="2239"/>
                    <a:pt x="1120" y="2239"/>
                  </a:cubicBezTo>
                  <a:cubicBezTo>
                    <a:pt x="1739" y="2239"/>
                    <a:pt x="2239" y="1727"/>
                    <a:pt x="2239" y="1120"/>
                  </a:cubicBezTo>
                  <a:cubicBezTo>
                    <a:pt x="2239" y="513"/>
                    <a:pt x="1739" y="1"/>
                    <a:pt x="1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34" name="Google Shape;18434;p65"/>
          <p:cNvGrpSpPr/>
          <p:nvPr/>
        </p:nvGrpSpPr>
        <p:grpSpPr>
          <a:xfrm>
            <a:off x="6033331" y="3427430"/>
            <a:ext cx="357387" cy="357005"/>
            <a:chOff x="6058441" y="3351230"/>
            <a:chExt cx="357387" cy="357005"/>
          </a:xfrm>
        </p:grpSpPr>
        <p:sp>
          <p:nvSpPr>
            <p:cNvPr id="18435" name="Google Shape;18435;p65"/>
            <p:cNvSpPr/>
            <p:nvPr/>
          </p:nvSpPr>
          <p:spPr>
            <a:xfrm>
              <a:off x="6058441" y="3351230"/>
              <a:ext cx="357387" cy="357005"/>
            </a:xfrm>
            <a:custGeom>
              <a:rect b="b" l="l" r="r" t="t"/>
              <a:pathLst>
                <a:path extrusionOk="0" h="11216" w="11228">
                  <a:moveTo>
                    <a:pt x="5608" y="357"/>
                  </a:moveTo>
                  <a:cubicBezTo>
                    <a:pt x="8513" y="357"/>
                    <a:pt x="10871" y="2703"/>
                    <a:pt x="10871" y="5608"/>
                  </a:cubicBezTo>
                  <a:cubicBezTo>
                    <a:pt x="10871" y="8513"/>
                    <a:pt x="8513" y="10859"/>
                    <a:pt x="5608" y="10859"/>
                  </a:cubicBezTo>
                  <a:cubicBezTo>
                    <a:pt x="2715" y="10859"/>
                    <a:pt x="357" y="8513"/>
                    <a:pt x="357" y="5608"/>
                  </a:cubicBezTo>
                  <a:cubicBezTo>
                    <a:pt x="357" y="2703"/>
                    <a:pt x="2715" y="357"/>
                    <a:pt x="5608" y="357"/>
                  </a:cubicBezTo>
                  <a:close/>
                  <a:moveTo>
                    <a:pt x="5608" y="0"/>
                  </a:moveTo>
                  <a:cubicBezTo>
                    <a:pt x="4108" y="0"/>
                    <a:pt x="2715" y="572"/>
                    <a:pt x="1631" y="1631"/>
                  </a:cubicBezTo>
                  <a:cubicBezTo>
                    <a:pt x="584" y="2691"/>
                    <a:pt x="0" y="4108"/>
                    <a:pt x="0" y="5608"/>
                  </a:cubicBezTo>
                  <a:cubicBezTo>
                    <a:pt x="0" y="7108"/>
                    <a:pt x="584" y="8513"/>
                    <a:pt x="1631" y="9585"/>
                  </a:cubicBezTo>
                  <a:cubicBezTo>
                    <a:pt x="2691" y="10632"/>
                    <a:pt x="4108" y="11216"/>
                    <a:pt x="5608" y="11216"/>
                  </a:cubicBezTo>
                  <a:cubicBezTo>
                    <a:pt x="7120" y="11216"/>
                    <a:pt x="8513" y="10632"/>
                    <a:pt x="9585" y="9585"/>
                  </a:cubicBezTo>
                  <a:cubicBezTo>
                    <a:pt x="10656" y="8525"/>
                    <a:pt x="11228" y="7108"/>
                    <a:pt x="11228" y="5608"/>
                  </a:cubicBezTo>
                  <a:cubicBezTo>
                    <a:pt x="11228" y="4108"/>
                    <a:pt x="10644" y="2703"/>
                    <a:pt x="9585" y="1631"/>
                  </a:cubicBezTo>
                  <a:cubicBezTo>
                    <a:pt x="8525" y="572"/>
                    <a:pt x="7120"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6" name="Google Shape;18436;p65"/>
            <p:cNvSpPr/>
            <p:nvPr/>
          </p:nvSpPr>
          <p:spPr>
            <a:xfrm>
              <a:off x="6111120" y="3403527"/>
              <a:ext cx="252030" cy="252030"/>
            </a:xfrm>
            <a:custGeom>
              <a:rect b="b" l="l" r="r" t="t"/>
              <a:pathLst>
                <a:path extrusionOk="0" h="7918" w="7918">
                  <a:moveTo>
                    <a:pt x="3953" y="357"/>
                  </a:moveTo>
                  <a:cubicBezTo>
                    <a:pt x="4048" y="357"/>
                    <a:pt x="4132" y="357"/>
                    <a:pt x="4215" y="381"/>
                  </a:cubicBezTo>
                  <a:cubicBezTo>
                    <a:pt x="4239" y="560"/>
                    <a:pt x="4251" y="715"/>
                    <a:pt x="4251" y="893"/>
                  </a:cubicBezTo>
                  <a:cubicBezTo>
                    <a:pt x="4251" y="1584"/>
                    <a:pt x="4060" y="2203"/>
                    <a:pt x="3739" y="2762"/>
                  </a:cubicBezTo>
                  <a:cubicBezTo>
                    <a:pt x="2941" y="2239"/>
                    <a:pt x="2048" y="1905"/>
                    <a:pt x="1096" y="1774"/>
                  </a:cubicBezTo>
                  <a:cubicBezTo>
                    <a:pt x="1762" y="905"/>
                    <a:pt x="2798" y="357"/>
                    <a:pt x="3953" y="357"/>
                  </a:cubicBezTo>
                  <a:close/>
                  <a:moveTo>
                    <a:pt x="4584" y="405"/>
                  </a:moveTo>
                  <a:lnTo>
                    <a:pt x="4584" y="405"/>
                  </a:lnTo>
                  <a:cubicBezTo>
                    <a:pt x="6144" y="691"/>
                    <a:pt x="7346" y="1965"/>
                    <a:pt x="7549" y="3548"/>
                  </a:cubicBezTo>
                  <a:lnTo>
                    <a:pt x="7513" y="3548"/>
                  </a:lnTo>
                  <a:cubicBezTo>
                    <a:pt x="6715" y="3548"/>
                    <a:pt x="5953" y="3786"/>
                    <a:pt x="5322" y="4203"/>
                  </a:cubicBezTo>
                  <a:cubicBezTo>
                    <a:pt x="5084" y="3905"/>
                    <a:pt x="4822" y="3608"/>
                    <a:pt x="4525" y="3358"/>
                  </a:cubicBezTo>
                  <a:cubicBezTo>
                    <a:pt x="4358" y="3203"/>
                    <a:pt x="4191" y="3072"/>
                    <a:pt x="4036" y="2953"/>
                  </a:cubicBezTo>
                  <a:cubicBezTo>
                    <a:pt x="4405" y="2358"/>
                    <a:pt x="4608" y="1643"/>
                    <a:pt x="4608" y="881"/>
                  </a:cubicBezTo>
                  <a:cubicBezTo>
                    <a:pt x="4608" y="715"/>
                    <a:pt x="4596" y="572"/>
                    <a:pt x="4584" y="405"/>
                  </a:cubicBezTo>
                  <a:close/>
                  <a:moveTo>
                    <a:pt x="869" y="2084"/>
                  </a:moveTo>
                  <a:cubicBezTo>
                    <a:pt x="1846" y="2191"/>
                    <a:pt x="2751" y="2536"/>
                    <a:pt x="3536" y="3036"/>
                  </a:cubicBezTo>
                  <a:cubicBezTo>
                    <a:pt x="2881" y="3917"/>
                    <a:pt x="1834" y="4501"/>
                    <a:pt x="655" y="4501"/>
                  </a:cubicBezTo>
                  <a:cubicBezTo>
                    <a:pt x="560" y="4501"/>
                    <a:pt x="476" y="4501"/>
                    <a:pt x="393" y="4477"/>
                  </a:cubicBezTo>
                  <a:cubicBezTo>
                    <a:pt x="369" y="4322"/>
                    <a:pt x="357" y="4144"/>
                    <a:pt x="357" y="3965"/>
                  </a:cubicBezTo>
                  <a:cubicBezTo>
                    <a:pt x="357" y="3274"/>
                    <a:pt x="548" y="2643"/>
                    <a:pt x="869" y="2084"/>
                  </a:cubicBezTo>
                  <a:close/>
                  <a:moveTo>
                    <a:pt x="7561" y="3905"/>
                  </a:moveTo>
                  <a:lnTo>
                    <a:pt x="7561" y="3965"/>
                  </a:lnTo>
                  <a:cubicBezTo>
                    <a:pt x="7561" y="4977"/>
                    <a:pt x="7144" y="5882"/>
                    <a:pt x="6489" y="6537"/>
                  </a:cubicBezTo>
                  <a:cubicBezTo>
                    <a:pt x="6299" y="5798"/>
                    <a:pt x="5965" y="5108"/>
                    <a:pt x="5537" y="4501"/>
                  </a:cubicBezTo>
                  <a:cubicBezTo>
                    <a:pt x="6096" y="4132"/>
                    <a:pt x="6787" y="3905"/>
                    <a:pt x="7501" y="3905"/>
                  </a:cubicBezTo>
                  <a:close/>
                  <a:moveTo>
                    <a:pt x="3834" y="3251"/>
                  </a:moveTo>
                  <a:cubicBezTo>
                    <a:pt x="4286" y="3572"/>
                    <a:pt x="4703" y="3977"/>
                    <a:pt x="5037" y="4429"/>
                  </a:cubicBezTo>
                  <a:cubicBezTo>
                    <a:pt x="4727" y="4679"/>
                    <a:pt x="4465" y="4965"/>
                    <a:pt x="4239" y="5287"/>
                  </a:cubicBezTo>
                  <a:cubicBezTo>
                    <a:pt x="4191" y="5358"/>
                    <a:pt x="4191" y="5453"/>
                    <a:pt x="4251" y="5513"/>
                  </a:cubicBezTo>
                  <a:cubicBezTo>
                    <a:pt x="4281" y="5543"/>
                    <a:pt x="4325" y="5559"/>
                    <a:pt x="4370" y="5559"/>
                  </a:cubicBezTo>
                  <a:cubicBezTo>
                    <a:pt x="4429" y="5559"/>
                    <a:pt x="4491" y="5531"/>
                    <a:pt x="4525" y="5477"/>
                  </a:cubicBezTo>
                  <a:cubicBezTo>
                    <a:pt x="4727" y="5179"/>
                    <a:pt x="4965" y="4929"/>
                    <a:pt x="5239" y="4703"/>
                  </a:cubicBezTo>
                  <a:cubicBezTo>
                    <a:pt x="5668" y="5334"/>
                    <a:pt x="5977" y="6025"/>
                    <a:pt x="6168" y="6799"/>
                  </a:cubicBezTo>
                  <a:cubicBezTo>
                    <a:pt x="5560" y="7287"/>
                    <a:pt x="4786" y="7561"/>
                    <a:pt x="3953" y="7561"/>
                  </a:cubicBezTo>
                  <a:lnTo>
                    <a:pt x="3894" y="7561"/>
                  </a:lnTo>
                  <a:lnTo>
                    <a:pt x="3894" y="7501"/>
                  </a:lnTo>
                  <a:cubicBezTo>
                    <a:pt x="3894" y="7061"/>
                    <a:pt x="3965" y="6632"/>
                    <a:pt x="4120" y="6239"/>
                  </a:cubicBezTo>
                  <a:cubicBezTo>
                    <a:pt x="4144" y="6179"/>
                    <a:pt x="4132" y="6108"/>
                    <a:pt x="4072" y="6060"/>
                  </a:cubicBezTo>
                  <a:cubicBezTo>
                    <a:pt x="4039" y="6027"/>
                    <a:pt x="3995" y="6011"/>
                    <a:pt x="3950" y="6011"/>
                  </a:cubicBezTo>
                  <a:cubicBezTo>
                    <a:pt x="3883" y="6011"/>
                    <a:pt x="3815" y="6048"/>
                    <a:pt x="3786" y="6120"/>
                  </a:cubicBezTo>
                  <a:cubicBezTo>
                    <a:pt x="3632" y="6549"/>
                    <a:pt x="3536" y="7025"/>
                    <a:pt x="3536" y="7525"/>
                  </a:cubicBezTo>
                  <a:lnTo>
                    <a:pt x="3536" y="7549"/>
                  </a:lnTo>
                  <a:cubicBezTo>
                    <a:pt x="2036" y="7370"/>
                    <a:pt x="810" y="6287"/>
                    <a:pt x="453" y="4858"/>
                  </a:cubicBezTo>
                  <a:lnTo>
                    <a:pt x="655" y="4858"/>
                  </a:lnTo>
                  <a:cubicBezTo>
                    <a:pt x="1965" y="4858"/>
                    <a:pt x="3108" y="4215"/>
                    <a:pt x="3834" y="3251"/>
                  </a:cubicBezTo>
                  <a:close/>
                  <a:moveTo>
                    <a:pt x="3953" y="0"/>
                  </a:moveTo>
                  <a:cubicBezTo>
                    <a:pt x="1762" y="0"/>
                    <a:pt x="0" y="1774"/>
                    <a:pt x="0" y="3965"/>
                  </a:cubicBezTo>
                  <a:cubicBezTo>
                    <a:pt x="0" y="6156"/>
                    <a:pt x="1774" y="7918"/>
                    <a:pt x="3953" y="7918"/>
                  </a:cubicBezTo>
                  <a:cubicBezTo>
                    <a:pt x="6144" y="7918"/>
                    <a:pt x="7918" y="6156"/>
                    <a:pt x="7918" y="3965"/>
                  </a:cubicBezTo>
                  <a:cubicBezTo>
                    <a:pt x="7918" y="1774"/>
                    <a:pt x="6144" y="0"/>
                    <a:pt x="3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37" name="Google Shape;18437;p65"/>
          <p:cNvGrpSpPr/>
          <p:nvPr/>
        </p:nvGrpSpPr>
        <p:grpSpPr>
          <a:xfrm>
            <a:off x="7932373" y="3427048"/>
            <a:ext cx="357387" cy="357387"/>
            <a:chOff x="7957483" y="3350848"/>
            <a:chExt cx="357387" cy="357387"/>
          </a:xfrm>
        </p:grpSpPr>
        <p:sp>
          <p:nvSpPr>
            <p:cNvPr id="18438" name="Google Shape;18438;p65"/>
            <p:cNvSpPr/>
            <p:nvPr/>
          </p:nvSpPr>
          <p:spPr>
            <a:xfrm>
              <a:off x="8025312" y="3410721"/>
              <a:ext cx="71649" cy="71267"/>
            </a:xfrm>
            <a:custGeom>
              <a:rect b="b" l="l" r="r" t="t"/>
              <a:pathLst>
                <a:path extrusionOk="0" h="2239" w="2251">
                  <a:moveTo>
                    <a:pt x="1120" y="0"/>
                  </a:moveTo>
                  <a:cubicBezTo>
                    <a:pt x="489" y="0"/>
                    <a:pt x="1" y="500"/>
                    <a:pt x="1" y="1120"/>
                  </a:cubicBezTo>
                  <a:cubicBezTo>
                    <a:pt x="1" y="1727"/>
                    <a:pt x="513" y="2239"/>
                    <a:pt x="1120" y="2239"/>
                  </a:cubicBezTo>
                  <a:cubicBezTo>
                    <a:pt x="1739" y="2239"/>
                    <a:pt x="2239" y="1727"/>
                    <a:pt x="2239" y="1120"/>
                  </a:cubicBezTo>
                  <a:cubicBezTo>
                    <a:pt x="2251" y="1048"/>
                    <a:pt x="2156" y="953"/>
                    <a:pt x="2072" y="953"/>
                  </a:cubicBezTo>
                  <a:lnTo>
                    <a:pt x="1358" y="953"/>
                  </a:lnTo>
                  <a:cubicBezTo>
                    <a:pt x="1251" y="953"/>
                    <a:pt x="1179" y="1024"/>
                    <a:pt x="1179" y="1131"/>
                  </a:cubicBezTo>
                  <a:cubicBezTo>
                    <a:pt x="1179" y="1239"/>
                    <a:pt x="1251" y="1310"/>
                    <a:pt x="1358" y="1310"/>
                  </a:cubicBezTo>
                  <a:lnTo>
                    <a:pt x="1858" y="1310"/>
                  </a:lnTo>
                  <a:cubicBezTo>
                    <a:pt x="1787" y="1655"/>
                    <a:pt x="1477" y="1905"/>
                    <a:pt x="1120" y="1905"/>
                  </a:cubicBezTo>
                  <a:cubicBezTo>
                    <a:pt x="703" y="1905"/>
                    <a:pt x="346" y="1560"/>
                    <a:pt x="346" y="1131"/>
                  </a:cubicBezTo>
                  <a:cubicBezTo>
                    <a:pt x="346" y="715"/>
                    <a:pt x="691" y="358"/>
                    <a:pt x="1120" y="358"/>
                  </a:cubicBezTo>
                  <a:cubicBezTo>
                    <a:pt x="1310" y="358"/>
                    <a:pt x="1489" y="429"/>
                    <a:pt x="1620" y="548"/>
                  </a:cubicBezTo>
                  <a:cubicBezTo>
                    <a:pt x="1660" y="576"/>
                    <a:pt x="1702" y="591"/>
                    <a:pt x="1745" y="591"/>
                  </a:cubicBezTo>
                  <a:cubicBezTo>
                    <a:pt x="1791" y="591"/>
                    <a:pt x="1838" y="573"/>
                    <a:pt x="1882" y="536"/>
                  </a:cubicBezTo>
                  <a:cubicBezTo>
                    <a:pt x="1953" y="465"/>
                    <a:pt x="1941" y="358"/>
                    <a:pt x="1858" y="286"/>
                  </a:cubicBezTo>
                  <a:cubicBezTo>
                    <a:pt x="1656" y="108"/>
                    <a:pt x="1406" y="0"/>
                    <a:pt x="1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9" name="Google Shape;18439;p65"/>
            <p:cNvSpPr/>
            <p:nvPr/>
          </p:nvSpPr>
          <p:spPr>
            <a:xfrm>
              <a:off x="8191306" y="3380768"/>
              <a:ext cx="70917" cy="71299"/>
            </a:xfrm>
            <a:custGeom>
              <a:rect b="b" l="l" r="r" t="t"/>
              <a:pathLst>
                <a:path extrusionOk="0" h="2240" w="2228">
                  <a:moveTo>
                    <a:pt x="1108" y="346"/>
                  </a:moveTo>
                  <a:cubicBezTo>
                    <a:pt x="1548" y="346"/>
                    <a:pt x="1882" y="691"/>
                    <a:pt x="1882" y="1120"/>
                  </a:cubicBezTo>
                  <a:cubicBezTo>
                    <a:pt x="1870" y="1549"/>
                    <a:pt x="1525" y="1894"/>
                    <a:pt x="1108" y="1894"/>
                  </a:cubicBezTo>
                  <a:cubicBezTo>
                    <a:pt x="691" y="1894"/>
                    <a:pt x="334" y="1549"/>
                    <a:pt x="334" y="1120"/>
                  </a:cubicBezTo>
                  <a:cubicBezTo>
                    <a:pt x="334" y="703"/>
                    <a:pt x="679" y="346"/>
                    <a:pt x="1108" y="346"/>
                  </a:cubicBezTo>
                  <a:close/>
                  <a:moveTo>
                    <a:pt x="1108" y="1"/>
                  </a:moveTo>
                  <a:cubicBezTo>
                    <a:pt x="489" y="1"/>
                    <a:pt x="1" y="513"/>
                    <a:pt x="1" y="1120"/>
                  </a:cubicBezTo>
                  <a:cubicBezTo>
                    <a:pt x="1" y="1751"/>
                    <a:pt x="501" y="2239"/>
                    <a:pt x="1108" y="2239"/>
                  </a:cubicBezTo>
                  <a:cubicBezTo>
                    <a:pt x="1739" y="2239"/>
                    <a:pt x="2227" y="1727"/>
                    <a:pt x="2227" y="1120"/>
                  </a:cubicBezTo>
                  <a:cubicBezTo>
                    <a:pt x="2227" y="513"/>
                    <a:pt x="1727" y="1"/>
                    <a:pt x="1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0" name="Google Shape;18440;p65"/>
            <p:cNvSpPr/>
            <p:nvPr/>
          </p:nvSpPr>
          <p:spPr>
            <a:xfrm>
              <a:off x="7957483" y="3350848"/>
              <a:ext cx="357387" cy="357387"/>
            </a:xfrm>
            <a:custGeom>
              <a:rect b="b" l="l" r="r" t="t"/>
              <a:pathLst>
                <a:path extrusionOk="0" h="11228" w="11228">
                  <a:moveTo>
                    <a:pt x="8454" y="369"/>
                  </a:moveTo>
                  <a:cubicBezTo>
                    <a:pt x="9525" y="369"/>
                    <a:pt x="10406" y="1238"/>
                    <a:pt x="10406" y="2310"/>
                  </a:cubicBezTo>
                  <a:cubicBezTo>
                    <a:pt x="10406" y="3167"/>
                    <a:pt x="9097" y="4691"/>
                    <a:pt x="8454" y="5370"/>
                  </a:cubicBezTo>
                  <a:cubicBezTo>
                    <a:pt x="7823" y="4691"/>
                    <a:pt x="6513" y="3143"/>
                    <a:pt x="6513" y="2310"/>
                  </a:cubicBezTo>
                  <a:cubicBezTo>
                    <a:pt x="6513" y="1227"/>
                    <a:pt x="7370" y="369"/>
                    <a:pt x="8454" y="369"/>
                  </a:cubicBezTo>
                  <a:close/>
                  <a:moveTo>
                    <a:pt x="5620" y="369"/>
                  </a:moveTo>
                  <a:cubicBezTo>
                    <a:pt x="6073" y="369"/>
                    <a:pt x="6537" y="429"/>
                    <a:pt x="6989" y="548"/>
                  </a:cubicBezTo>
                  <a:cubicBezTo>
                    <a:pt x="6477" y="965"/>
                    <a:pt x="6156" y="1596"/>
                    <a:pt x="6156" y="2310"/>
                  </a:cubicBezTo>
                  <a:cubicBezTo>
                    <a:pt x="6156" y="2524"/>
                    <a:pt x="6215" y="2751"/>
                    <a:pt x="6299" y="2989"/>
                  </a:cubicBezTo>
                  <a:lnTo>
                    <a:pt x="536" y="6977"/>
                  </a:lnTo>
                  <a:cubicBezTo>
                    <a:pt x="417" y="6537"/>
                    <a:pt x="358" y="6084"/>
                    <a:pt x="358" y="5620"/>
                  </a:cubicBezTo>
                  <a:cubicBezTo>
                    <a:pt x="358" y="2715"/>
                    <a:pt x="2715" y="369"/>
                    <a:pt x="5620" y="369"/>
                  </a:cubicBezTo>
                  <a:close/>
                  <a:moveTo>
                    <a:pt x="10359" y="3417"/>
                  </a:moveTo>
                  <a:cubicBezTo>
                    <a:pt x="10668" y="4096"/>
                    <a:pt x="10835" y="4858"/>
                    <a:pt x="10835" y="5620"/>
                  </a:cubicBezTo>
                  <a:cubicBezTo>
                    <a:pt x="10871" y="7418"/>
                    <a:pt x="9966" y="9013"/>
                    <a:pt x="8561" y="9966"/>
                  </a:cubicBezTo>
                  <a:lnTo>
                    <a:pt x="5358" y="5394"/>
                  </a:lnTo>
                  <a:lnTo>
                    <a:pt x="7001" y="4191"/>
                  </a:lnTo>
                  <a:cubicBezTo>
                    <a:pt x="7585" y="4989"/>
                    <a:pt x="8263" y="5679"/>
                    <a:pt x="8311" y="5739"/>
                  </a:cubicBezTo>
                  <a:cubicBezTo>
                    <a:pt x="8335" y="5763"/>
                    <a:pt x="8382" y="5799"/>
                    <a:pt x="8430" y="5799"/>
                  </a:cubicBezTo>
                  <a:cubicBezTo>
                    <a:pt x="8478" y="5799"/>
                    <a:pt x="8513" y="5775"/>
                    <a:pt x="8549" y="5739"/>
                  </a:cubicBezTo>
                  <a:cubicBezTo>
                    <a:pt x="8609" y="5679"/>
                    <a:pt x="9764" y="4513"/>
                    <a:pt x="10359" y="3417"/>
                  </a:cubicBezTo>
                  <a:close/>
                  <a:moveTo>
                    <a:pt x="5096" y="5608"/>
                  </a:moveTo>
                  <a:lnTo>
                    <a:pt x="8275" y="10156"/>
                  </a:lnTo>
                  <a:cubicBezTo>
                    <a:pt x="8025" y="10287"/>
                    <a:pt x="7775" y="10406"/>
                    <a:pt x="7525" y="10513"/>
                  </a:cubicBezTo>
                  <a:lnTo>
                    <a:pt x="4430" y="6096"/>
                  </a:lnTo>
                  <a:lnTo>
                    <a:pt x="5096" y="5608"/>
                  </a:lnTo>
                  <a:close/>
                  <a:moveTo>
                    <a:pt x="6466" y="3310"/>
                  </a:moveTo>
                  <a:cubicBezTo>
                    <a:pt x="6573" y="3501"/>
                    <a:pt x="6692" y="3715"/>
                    <a:pt x="6823" y="3905"/>
                  </a:cubicBezTo>
                  <a:lnTo>
                    <a:pt x="3215" y="6537"/>
                  </a:lnTo>
                  <a:cubicBezTo>
                    <a:pt x="3132" y="6596"/>
                    <a:pt x="3132" y="6739"/>
                    <a:pt x="3203" y="6811"/>
                  </a:cubicBezTo>
                  <a:cubicBezTo>
                    <a:pt x="3236" y="6843"/>
                    <a:pt x="3283" y="6862"/>
                    <a:pt x="3329" y="6862"/>
                  </a:cubicBezTo>
                  <a:cubicBezTo>
                    <a:pt x="3366" y="6862"/>
                    <a:pt x="3403" y="6849"/>
                    <a:pt x="3429" y="6822"/>
                  </a:cubicBezTo>
                  <a:lnTo>
                    <a:pt x="4144" y="6299"/>
                  </a:lnTo>
                  <a:lnTo>
                    <a:pt x="7180" y="10632"/>
                  </a:lnTo>
                  <a:cubicBezTo>
                    <a:pt x="6668" y="10799"/>
                    <a:pt x="6156" y="10871"/>
                    <a:pt x="5620" y="10871"/>
                  </a:cubicBezTo>
                  <a:cubicBezTo>
                    <a:pt x="3751" y="10871"/>
                    <a:pt x="2132" y="9906"/>
                    <a:pt x="1191" y="8442"/>
                  </a:cubicBezTo>
                  <a:lnTo>
                    <a:pt x="2727" y="7334"/>
                  </a:lnTo>
                  <a:cubicBezTo>
                    <a:pt x="2822" y="7275"/>
                    <a:pt x="2822" y="7132"/>
                    <a:pt x="2739" y="7061"/>
                  </a:cubicBezTo>
                  <a:cubicBezTo>
                    <a:pt x="2706" y="7028"/>
                    <a:pt x="2663" y="7010"/>
                    <a:pt x="2620" y="7010"/>
                  </a:cubicBezTo>
                  <a:cubicBezTo>
                    <a:pt x="2585" y="7010"/>
                    <a:pt x="2551" y="7022"/>
                    <a:pt x="2525" y="7049"/>
                  </a:cubicBezTo>
                  <a:lnTo>
                    <a:pt x="1012" y="8144"/>
                  </a:lnTo>
                  <a:cubicBezTo>
                    <a:pt x="870" y="7894"/>
                    <a:pt x="751" y="7608"/>
                    <a:pt x="655" y="7334"/>
                  </a:cubicBezTo>
                  <a:lnTo>
                    <a:pt x="6466" y="3310"/>
                  </a:lnTo>
                  <a:close/>
                  <a:moveTo>
                    <a:pt x="5608" y="0"/>
                  </a:moveTo>
                  <a:cubicBezTo>
                    <a:pt x="4108" y="0"/>
                    <a:pt x="2715" y="584"/>
                    <a:pt x="1643" y="1643"/>
                  </a:cubicBezTo>
                  <a:cubicBezTo>
                    <a:pt x="584" y="2703"/>
                    <a:pt x="0" y="4120"/>
                    <a:pt x="0" y="5620"/>
                  </a:cubicBezTo>
                  <a:cubicBezTo>
                    <a:pt x="0" y="7120"/>
                    <a:pt x="584" y="8525"/>
                    <a:pt x="1643" y="9597"/>
                  </a:cubicBezTo>
                  <a:cubicBezTo>
                    <a:pt x="2691" y="10644"/>
                    <a:pt x="4108" y="11228"/>
                    <a:pt x="5608" y="11228"/>
                  </a:cubicBezTo>
                  <a:cubicBezTo>
                    <a:pt x="7120" y="11228"/>
                    <a:pt x="8513" y="10644"/>
                    <a:pt x="9585" y="9597"/>
                  </a:cubicBezTo>
                  <a:cubicBezTo>
                    <a:pt x="10645" y="8537"/>
                    <a:pt x="11228" y="7120"/>
                    <a:pt x="11228" y="5620"/>
                  </a:cubicBezTo>
                  <a:cubicBezTo>
                    <a:pt x="11228" y="4715"/>
                    <a:pt x="11002" y="3822"/>
                    <a:pt x="10585" y="3012"/>
                  </a:cubicBezTo>
                  <a:cubicBezTo>
                    <a:pt x="10692" y="2762"/>
                    <a:pt x="10752" y="2524"/>
                    <a:pt x="10752" y="2310"/>
                  </a:cubicBezTo>
                  <a:cubicBezTo>
                    <a:pt x="10752" y="1048"/>
                    <a:pt x="9716" y="0"/>
                    <a:pt x="8442" y="0"/>
                  </a:cubicBezTo>
                  <a:cubicBezTo>
                    <a:pt x="8037" y="0"/>
                    <a:pt x="7668" y="107"/>
                    <a:pt x="7358" y="286"/>
                  </a:cubicBezTo>
                  <a:cubicBezTo>
                    <a:pt x="6787" y="107"/>
                    <a:pt x="6204"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41" name="Google Shape;18441;p65"/>
          <p:cNvGrpSpPr/>
          <p:nvPr/>
        </p:nvGrpSpPr>
        <p:grpSpPr>
          <a:xfrm>
            <a:off x="6982661" y="3427430"/>
            <a:ext cx="357387" cy="357005"/>
            <a:chOff x="7007771" y="3351230"/>
            <a:chExt cx="357387" cy="357005"/>
          </a:xfrm>
        </p:grpSpPr>
        <p:sp>
          <p:nvSpPr>
            <p:cNvPr id="18442" name="Google Shape;18442;p65"/>
            <p:cNvSpPr/>
            <p:nvPr/>
          </p:nvSpPr>
          <p:spPr>
            <a:xfrm>
              <a:off x="7007771" y="3351230"/>
              <a:ext cx="357387" cy="357005"/>
            </a:xfrm>
            <a:custGeom>
              <a:rect b="b" l="l" r="r" t="t"/>
              <a:pathLst>
                <a:path extrusionOk="0" h="11216" w="11228">
                  <a:moveTo>
                    <a:pt x="5632" y="357"/>
                  </a:moveTo>
                  <a:cubicBezTo>
                    <a:pt x="8525" y="357"/>
                    <a:pt x="10883" y="2703"/>
                    <a:pt x="10883" y="5608"/>
                  </a:cubicBezTo>
                  <a:cubicBezTo>
                    <a:pt x="10883" y="8513"/>
                    <a:pt x="8513" y="10859"/>
                    <a:pt x="5632" y="10859"/>
                  </a:cubicBezTo>
                  <a:cubicBezTo>
                    <a:pt x="2727" y="10859"/>
                    <a:pt x="369" y="8513"/>
                    <a:pt x="369" y="5608"/>
                  </a:cubicBezTo>
                  <a:cubicBezTo>
                    <a:pt x="369" y="2703"/>
                    <a:pt x="2727" y="357"/>
                    <a:pt x="5632" y="357"/>
                  </a:cubicBezTo>
                  <a:close/>
                  <a:moveTo>
                    <a:pt x="5608" y="0"/>
                  </a:moveTo>
                  <a:cubicBezTo>
                    <a:pt x="4108" y="0"/>
                    <a:pt x="2715" y="572"/>
                    <a:pt x="1643" y="1631"/>
                  </a:cubicBezTo>
                  <a:cubicBezTo>
                    <a:pt x="584" y="2691"/>
                    <a:pt x="0" y="4108"/>
                    <a:pt x="0" y="5608"/>
                  </a:cubicBezTo>
                  <a:cubicBezTo>
                    <a:pt x="0" y="7108"/>
                    <a:pt x="584" y="8513"/>
                    <a:pt x="1643" y="9585"/>
                  </a:cubicBezTo>
                  <a:cubicBezTo>
                    <a:pt x="2691" y="10632"/>
                    <a:pt x="4108" y="11216"/>
                    <a:pt x="5608" y="11216"/>
                  </a:cubicBezTo>
                  <a:cubicBezTo>
                    <a:pt x="7120" y="11216"/>
                    <a:pt x="8513" y="10632"/>
                    <a:pt x="9585" y="9585"/>
                  </a:cubicBezTo>
                  <a:cubicBezTo>
                    <a:pt x="10645" y="8525"/>
                    <a:pt x="11228" y="7108"/>
                    <a:pt x="11228" y="5608"/>
                  </a:cubicBezTo>
                  <a:cubicBezTo>
                    <a:pt x="11228" y="4108"/>
                    <a:pt x="10645" y="2703"/>
                    <a:pt x="9585" y="1631"/>
                  </a:cubicBezTo>
                  <a:cubicBezTo>
                    <a:pt x="8525" y="572"/>
                    <a:pt x="7120"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3" name="Google Shape;18443;p65"/>
            <p:cNvSpPr/>
            <p:nvPr/>
          </p:nvSpPr>
          <p:spPr>
            <a:xfrm>
              <a:off x="7060450" y="3456206"/>
              <a:ext cx="80371" cy="124710"/>
            </a:xfrm>
            <a:custGeom>
              <a:rect b="b" l="l" r="r" t="t"/>
              <a:pathLst>
                <a:path extrusionOk="0" h="3918" w="2525">
                  <a:moveTo>
                    <a:pt x="536" y="345"/>
                  </a:moveTo>
                  <a:cubicBezTo>
                    <a:pt x="619" y="345"/>
                    <a:pt x="691" y="417"/>
                    <a:pt x="691" y="512"/>
                  </a:cubicBezTo>
                  <a:lnTo>
                    <a:pt x="691" y="1953"/>
                  </a:lnTo>
                  <a:cubicBezTo>
                    <a:pt x="691" y="2024"/>
                    <a:pt x="739" y="2084"/>
                    <a:pt x="798" y="2119"/>
                  </a:cubicBezTo>
                  <a:cubicBezTo>
                    <a:pt x="817" y="2127"/>
                    <a:pt x="839" y="2131"/>
                    <a:pt x="862" y="2131"/>
                  </a:cubicBezTo>
                  <a:cubicBezTo>
                    <a:pt x="912" y="2131"/>
                    <a:pt x="964" y="2112"/>
                    <a:pt x="989" y="2072"/>
                  </a:cubicBezTo>
                  <a:lnTo>
                    <a:pt x="1727" y="1346"/>
                  </a:lnTo>
                  <a:cubicBezTo>
                    <a:pt x="1756" y="1316"/>
                    <a:pt x="1795" y="1301"/>
                    <a:pt x="1834" y="1301"/>
                  </a:cubicBezTo>
                  <a:cubicBezTo>
                    <a:pt x="1873" y="1301"/>
                    <a:pt x="1911" y="1316"/>
                    <a:pt x="1941" y="1346"/>
                  </a:cubicBezTo>
                  <a:cubicBezTo>
                    <a:pt x="2012" y="1405"/>
                    <a:pt x="2012" y="1500"/>
                    <a:pt x="1941" y="1560"/>
                  </a:cubicBezTo>
                  <a:lnTo>
                    <a:pt x="1489" y="2024"/>
                  </a:lnTo>
                  <a:cubicBezTo>
                    <a:pt x="1429" y="2084"/>
                    <a:pt x="1417" y="2191"/>
                    <a:pt x="1477" y="2262"/>
                  </a:cubicBezTo>
                  <a:lnTo>
                    <a:pt x="2084" y="3096"/>
                  </a:lnTo>
                  <a:cubicBezTo>
                    <a:pt x="2108" y="3143"/>
                    <a:pt x="2108" y="3191"/>
                    <a:pt x="2108" y="3227"/>
                  </a:cubicBezTo>
                  <a:cubicBezTo>
                    <a:pt x="2108" y="3274"/>
                    <a:pt x="2084" y="3310"/>
                    <a:pt x="2048" y="3334"/>
                  </a:cubicBezTo>
                  <a:cubicBezTo>
                    <a:pt x="2024" y="3370"/>
                    <a:pt x="1977" y="3370"/>
                    <a:pt x="1929" y="3370"/>
                  </a:cubicBezTo>
                  <a:cubicBezTo>
                    <a:pt x="1893" y="3370"/>
                    <a:pt x="1858" y="3334"/>
                    <a:pt x="1834" y="3310"/>
                  </a:cubicBezTo>
                  <a:lnTo>
                    <a:pt x="1274" y="2548"/>
                  </a:lnTo>
                  <a:cubicBezTo>
                    <a:pt x="1250" y="2500"/>
                    <a:pt x="1203" y="2477"/>
                    <a:pt x="1143" y="2477"/>
                  </a:cubicBezTo>
                  <a:cubicBezTo>
                    <a:pt x="1096" y="2477"/>
                    <a:pt x="1036" y="2489"/>
                    <a:pt x="1012" y="2512"/>
                  </a:cubicBezTo>
                  <a:lnTo>
                    <a:pt x="739" y="2786"/>
                  </a:lnTo>
                  <a:cubicBezTo>
                    <a:pt x="715" y="2810"/>
                    <a:pt x="691" y="2858"/>
                    <a:pt x="691" y="2905"/>
                  </a:cubicBezTo>
                  <a:lnTo>
                    <a:pt x="691" y="3381"/>
                  </a:lnTo>
                  <a:cubicBezTo>
                    <a:pt x="691" y="3465"/>
                    <a:pt x="619" y="3548"/>
                    <a:pt x="536" y="3548"/>
                  </a:cubicBezTo>
                  <a:cubicBezTo>
                    <a:pt x="441" y="3548"/>
                    <a:pt x="369" y="3465"/>
                    <a:pt x="369" y="3381"/>
                  </a:cubicBezTo>
                  <a:lnTo>
                    <a:pt x="369" y="512"/>
                  </a:lnTo>
                  <a:cubicBezTo>
                    <a:pt x="369" y="417"/>
                    <a:pt x="441" y="345"/>
                    <a:pt x="536" y="345"/>
                  </a:cubicBezTo>
                  <a:close/>
                  <a:moveTo>
                    <a:pt x="524" y="0"/>
                  </a:moveTo>
                  <a:cubicBezTo>
                    <a:pt x="238" y="0"/>
                    <a:pt x="0" y="238"/>
                    <a:pt x="0" y="524"/>
                  </a:cubicBezTo>
                  <a:lnTo>
                    <a:pt x="0" y="3393"/>
                  </a:lnTo>
                  <a:cubicBezTo>
                    <a:pt x="0" y="3679"/>
                    <a:pt x="238" y="3917"/>
                    <a:pt x="524" y="3917"/>
                  </a:cubicBezTo>
                  <a:cubicBezTo>
                    <a:pt x="798" y="3917"/>
                    <a:pt x="1036" y="3679"/>
                    <a:pt x="1036" y="3393"/>
                  </a:cubicBezTo>
                  <a:lnTo>
                    <a:pt x="1036" y="2989"/>
                  </a:lnTo>
                  <a:lnTo>
                    <a:pt x="1096" y="2929"/>
                  </a:lnTo>
                  <a:lnTo>
                    <a:pt x="1536" y="3512"/>
                  </a:lnTo>
                  <a:cubicBezTo>
                    <a:pt x="1608" y="3620"/>
                    <a:pt x="1739" y="3691"/>
                    <a:pt x="1870" y="3727"/>
                  </a:cubicBezTo>
                  <a:cubicBezTo>
                    <a:pt x="1888" y="3728"/>
                    <a:pt x="1906" y="3729"/>
                    <a:pt x="1923" y="3729"/>
                  </a:cubicBezTo>
                  <a:cubicBezTo>
                    <a:pt x="2046" y="3729"/>
                    <a:pt x="2159" y="3694"/>
                    <a:pt x="2263" y="3632"/>
                  </a:cubicBezTo>
                  <a:cubicBezTo>
                    <a:pt x="2489" y="3453"/>
                    <a:pt x="2524" y="3131"/>
                    <a:pt x="2370" y="2905"/>
                  </a:cubicBezTo>
                  <a:lnTo>
                    <a:pt x="1846" y="2191"/>
                  </a:lnTo>
                  <a:lnTo>
                    <a:pt x="2203" y="1834"/>
                  </a:lnTo>
                  <a:cubicBezTo>
                    <a:pt x="2393" y="1643"/>
                    <a:pt x="2393" y="1310"/>
                    <a:pt x="2203" y="1107"/>
                  </a:cubicBezTo>
                  <a:cubicBezTo>
                    <a:pt x="2108" y="1006"/>
                    <a:pt x="1977" y="956"/>
                    <a:pt x="1844" y="956"/>
                  </a:cubicBezTo>
                  <a:cubicBezTo>
                    <a:pt x="1712" y="956"/>
                    <a:pt x="1578" y="1006"/>
                    <a:pt x="1477" y="1107"/>
                  </a:cubicBezTo>
                  <a:lnTo>
                    <a:pt x="1036" y="1536"/>
                  </a:lnTo>
                  <a:lnTo>
                    <a:pt x="1036" y="524"/>
                  </a:lnTo>
                  <a:cubicBezTo>
                    <a:pt x="1036" y="238"/>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4" name="Google Shape;18444;p65"/>
            <p:cNvSpPr/>
            <p:nvPr/>
          </p:nvSpPr>
          <p:spPr>
            <a:xfrm>
              <a:off x="7203303" y="3456206"/>
              <a:ext cx="80753" cy="124710"/>
            </a:xfrm>
            <a:custGeom>
              <a:rect b="b" l="l" r="r" t="t"/>
              <a:pathLst>
                <a:path extrusionOk="0" h="3918" w="2537">
                  <a:moveTo>
                    <a:pt x="525" y="345"/>
                  </a:moveTo>
                  <a:cubicBezTo>
                    <a:pt x="620" y="345"/>
                    <a:pt x="692" y="417"/>
                    <a:pt x="692" y="512"/>
                  </a:cubicBezTo>
                  <a:lnTo>
                    <a:pt x="692" y="1953"/>
                  </a:lnTo>
                  <a:cubicBezTo>
                    <a:pt x="692" y="2024"/>
                    <a:pt x="727" y="2084"/>
                    <a:pt x="799" y="2119"/>
                  </a:cubicBezTo>
                  <a:cubicBezTo>
                    <a:pt x="818" y="2127"/>
                    <a:pt x="839" y="2131"/>
                    <a:pt x="861" y="2131"/>
                  </a:cubicBezTo>
                  <a:cubicBezTo>
                    <a:pt x="907" y="2131"/>
                    <a:pt x="957" y="2112"/>
                    <a:pt x="989" y="2072"/>
                  </a:cubicBezTo>
                  <a:lnTo>
                    <a:pt x="1715" y="1346"/>
                  </a:lnTo>
                  <a:cubicBezTo>
                    <a:pt x="1745" y="1316"/>
                    <a:pt x="1787" y="1301"/>
                    <a:pt x="1829" y="1301"/>
                  </a:cubicBezTo>
                  <a:cubicBezTo>
                    <a:pt x="1870" y="1301"/>
                    <a:pt x="1912" y="1316"/>
                    <a:pt x="1942" y="1346"/>
                  </a:cubicBezTo>
                  <a:cubicBezTo>
                    <a:pt x="2001" y="1405"/>
                    <a:pt x="2001" y="1500"/>
                    <a:pt x="1942" y="1560"/>
                  </a:cubicBezTo>
                  <a:lnTo>
                    <a:pt x="1477" y="2024"/>
                  </a:lnTo>
                  <a:cubicBezTo>
                    <a:pt x="1418" y="2084"/>
                    <a:pt x="1406" y="2191"/>
                    <a:pt x="1465" y="2262"/>
                  </a:cubicBezTo>
                  <a:lnTo>
                    <a:pt x="2073" y="3096"/>
                  </a:lnTo>
                  <a:cubicBezTo>
                    <a:pt x="2108" y="3143"/>
                    <a:pt x="2120" y="3191"/>
                    <a:pt x="2108" y="3227"/>
                  </a:cubicBezTo>
                  <a:cubicBezTo>
                    <a:pt x="2108" y="3274"/>
                    <a:pt x="2073" y="3310"/>
                    <a:pt x="2049" y="3334"/>
                  </a:cubicBezTo>
                  <a:cubicBezTo>
                    <a:pt x="2013" y="3370"/>
                    <a:pt x="1966" y="3370"/>
                    <a:pt x="1930" y="3370"/>
                  </a:cubicBezTo>
                  <a:cubicBezTo>
                    <a:pt x="1882" y="3370"/>
                    <a:pt x="1846" y="3334"/>
                    <a:pt x="1823" y="3310"/>
                  </a:cubicBezTo>
                  <a:lnTo>
                    <a:pt x="1275" y="2548"/>
                  </a:lnTo>
                  <a:cubicBezTo>
                    <a:pt x="1239" y="2500"/>
                    <a:pt x="1192" y="2477"/>
                    <a:pt x="1132" y="2477"/>
                  </a:cubicBezTo>
                  <a:cubicBezTo>
                    <a:pt x="1096" y="2477"/>
                    <a:pt x="1025" y="2489"/>
                    <a:pt x="1001" y="2512"/>
                  </a:cubicBezTo>
                  <a:lnTo>
                    <a:pt x="727" y="2786"/>
                  </a:lnTo>
                  <a:cubicBezTo>
                    <a:pt x="703" y="2810"/>
                    <a:pt x="692" y="2858"/>
                    <a:pt x="692" y="2905"/>
                  </a:cubicBezTo>
                  <a:lnTo>
                    <a:pt x="692" y="3381"/>
                  </a:lnTo>
                  <a:cubicBezTo>
                    <a:pt x="692" y="3465"/>
                    <a:pt x="620" y="3548"/>
                    <a:pt x="525" y="3548"/>
                  </a:cubicBezTo>
                  <a:cubicBezTo>
                    <a:pt x="442" y="3548"/>
                    <a:pt x="358" y="3465"/>
                    <a:pt x="358" y="3381"/>
                  </a:cubicBezTo>
                  <a:lnTo>
                    <a:pt x="358" y="512"/>
                  </a:lnTo>
                  <a:cubicBezTo>
                    <a:pt x="358" y="417"/>
                    <a:pt x="442" y="345"/>
                    <a:pt x="525" y="345"/>
                  </a:cubicBezTo>
                  <a:close/>
                  <a:moveTo>
                    <a:pt x="525" y="0"/>
                  </a:moveTo>
                  <a:cubicBezTo>
                    <a:pt x="239" y="0"/>
                    <a:pt x="1" y="238"/>
                    <a:pt x="1" y="524"/>
                  </a:cubicBezTo>
                  <a:lnTo>
                    <a:pt x="1" y="3393"/>
                  </a:lnTo>
                  <a:cubicBezTo>
                    <a:pt x="1" y="3679"/>
                    <a:pt x="239" y="3917"/>
                    <a:pt x="525" y="3917"/>
                  </a:cubicBezTo>
                  <a:cubicBezTo>
                    <a:pt x="811" y="3917"/>
                    <a:pt x="1049" y="3679"/>
                    <a:pt x="1049" y="3393"/>
                  </a:cubicBezTo>
                  <a:lnTo>
                    <a:pt x="1049" y="2989"/>
                  </a:lnTo>
                  <a:lnTo>
                    <a:pt x="1108" y="2929"/>
                  </a:lnTo>
                  <a:lnTo>
                    <a:pt x="1537" y="3512"/>
                  </a:lnTo>
                  <a:cubicBezTo>
                    <a:pt x="1608" y="3620"/>
                    <a:pt x="1751" y="3691"/>
                    <a:pt x="1882" y="3727"/>
                  </a:cubicBezTo>
                  <a:cubicBezTo>
                    <a:pt x="1899" y="3728"/>
                    <a:pt x="1915" y="3729"/>
                    <a:pt x="1932" y="3729"/>
                  </a:cubicBezTo>
                  <a:cubicBezTo>
                    <a:pt x="2046" y="3729"/>
                    <a:pt x="2159" y="3694"/>
                    <a:pt x="2263" y="3632"/>
                  </a:cubicBezTo>
                  <a:cubicBezTo>
                    <a:pt x="2489" y="3453"/>
                    <a:pt x="2537" y="3131"/>
                    <a:pt x="2370" y="2905"/>
                  </a:cubicBezTo>
                  <a:lnTo>
                    <a:pt x="1846" y="2191"/>
                  </a:lnTo>
                  <a:lnTo>
                    <a:pt x="2204" y="1834"/>
                  </a:lnTo>
                  <a:cubicBezTo>
                    <a:pt x="2406" y="1643"/>
                    <a:pt x="2406" y="1310"/>
                    <a:pt x="2204" y="1107"/>
                  </a:cubicBezTo>
                  <a:cubicBezTo>
                    <a:pt x="2108" y="1006"/>
                    <a:pt x="1980" y="956"/>
                    <a:pt x="1849" y="956"/>
                  </a:cubicBezTo>
                  <a:cubicBezTo>
                    <a:pt x="1718" y="956"/>
                    <a:pt x="1585" y="1006"/>
                    <a:pt x="1477" y="1107"/>
                  </a:cubicBezTo>
                  <a:lnTo>
                    <a:pt x="1049" y="1536"/>
                  </a:lnTo>
                  <a:lnTo>
                    <a:pt x="1049" y="524"/>
                  </a:lnTo>
                  <a:cubicBezTo>
                    <a:pt x="1049" y="238"/>
                    <a:pt x="811"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5" name="Google Shape;18445;p65"/>
            <p:cNvSpPr/>
            <p:nvPr/>
          </p:nvSpPr>
          <p:spPr>
            <a:xfrm>
              <a:off x="7151388" y="3478518"/>
              <a:ext cx="33772" cy="102015"/>
            </a:xfrm>
            <a:custGeom>
              <a:rect b="b" l="l" r="r" t="t"/>
              <a:pathLst>
                <a:path extrusionOk="0" h="3205" w="1061">
                  <a:moveTo>
                    <a:pt x="511" y="0"/>
                  </a:moveTo>
                  <a:cubicBezTo>
                    <a:pt x="230" y="0"/>
                    <a:pt x="1" y="252"/>
                    <a:pt x="1" y="537"/>
                  </a:cubicBezTo>
                  <a:lnTo>
                    <a:pt x="1" y="2645"/>
                  </a:lnTo>
                  <a:cubicBezTo>
                    <a:pt x="1" y="2931"/>
                    <a:pt x="227" y="3181"/>
                    <a:pt x="501" y="3204"/>
                  </a:cubicBezTo>
                  <a:cubicBezTo>
                    <a:pt x="508" y="3205"/>
                    <a:pt x="515" y="3205"/>
                    <a:pt x="521" y="3205"/>
                  </a:cubicBezTo>
                  <a:cubicBezTo>
                    <a:pt x="810" y="3205"/>
                    <a:pt x="1060" y="2959"/>
                    <a:pt x="1060" y="2669"/>
                  </a:cubicBezTo>
                  <a:lnTo>
                    <a:pt x="1060" y="1621"/>
                  </a:lnTo>
                  <a:cubicBezTo>
                    <a:pt x="1060" y="1514"/>
                    <a:pt x="977" y="1442"/>
                    <a:pt x="882" y="1442"/>
                  </a:cubicBezTo>
                  <a:cubicBezTo>
                    <a:pt x="775" y="1442"/>
                    <a:pt x="703" y="1514"/>
                    <a:pt x="703" y="1621"/>
                  </a:cubicBezTo>
                  <a:lnTo>
                    <a:pt x="703" y="2669"/>
                  </a:lnTo>
                  <a:cubicBezTo>
                    <a:pt x="703" y="2752"/>
                    <a:pt x="644" y="2823"/>
                    <a:pt x="549" y="2847"/>
                  </a:cubicBezTo>
                  <a:cubicBezTo>
                    <a:pt x="542" y="2848"/>
                    <a:pt x="536" y="2848"/>
                    <a:pt x="530" y="2848"/>
                  </a:cubicBezTo>
                  <a:cubicBezTo>
                    <a:pt x="432" y="2848"/>
                    <a:pt x="358" y="2758"/>
                    <a:pt x="358" y="2669"/>
                  </a:cubicBezTo>
                  <a:lnTo>
                    <a:pt x="358" y="549"/>
                  </a:lnTo>
                  <a:cubicBezTo>
                    <a:pt x="358" y="454"/>
                    <a:pt x="418" y="383"/>
                    <a:pt x="501" y="371"/>
                  </a:cubicBezTo>
                  <a:cubicBezTo>
                    <a:pt x="508" y="370"/>
                    <a:pt x="515" y="370"/>
                    <a:pt x="521" y="370"/>
                  </a:cubicBezTo>
                  <a:cubicBezTo>
                    <a:pt x="620" y="370"/>
                    <a:pt x="703" y="449"/>
                    <a:pt x="703" y="549"/>
                  </a:cubicBezTo>
                  <a:lnTo>
                    <a:pt x="703" y="775"/>
                  </a:lnTo>
                  <a:cubicBezTo>
                    <a:pt x="703" y="859"/>
                    <a:pt x="775" y="942"/>
                    <a:pt x="882" y="942"/>
                  </a:cubicBezTo>
                  <a:cubicBezTo>
                    <a:pt x="977" y="942"/>
                    <a:pt x="1060" y="859"/>
                    <a:pt x="1060" y="752"/>
                  </a:cubicBezTo>
                  <a:lnTo>
                    <a:pt x="1060" y="549"/>
                  </a:lnTo>
                  <a:cubicBezTo>
                    <a:pt x="1060" y="264"/>
                    <a:pt x="834" y="13"/>
                    <a:pt x="549" y="2"/>
                  </a:cubicBezTo>
                  <a:cubicBezTo>
                    <a:pt x="536" y="1"/>
                    <a:pt x="523" y="0"/>
                    <a:pt x="5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6" name="Google Shape;18446;p65"/>
            <p:cNvSpPr/>
            <p:nvPr/>
          </p:nvSpPr>
          <p:spPr>
            <a:xfrm>
              <a:off x="7293891" y="3508884"/>
              <a:ext cx="41729" cy="41697"/>
            </a:xfrm>
            <a:custGeom>
              <a:rect b="b" l="l" r="r" t="t"/>
              <a:pathLst>
                <a:path extrusionOk="0" h="1310" w="1311">
                  <a:moveTo>
                    <a:pt x="655" y="357"/>
                  </a:moveTo>
                  <a:cubicBezTo>
                    <a:pt x="822" y="357"/>
                    <a:pt x="953" y="488"/>
                    <a:pt x="953" y="655"/>
                  </a:cubicBezTo>
                  <a:cubicBezTo>
                    <a:pt x="953" y="822"/>
                    <a:pt x="810" y="953"/>
                    <a:pt x="655" y="953"/>
                  </a:cubicBezTo>
                  <a:cubicBezTo>
                    <a:pt x="489" y="953"/>
                    <a:pt x="358" y="822"/>
                    <a:pt x="358" y="655"/>
                  </a:cubicBezTo>
                  <a:cubicBezTo>
                    <a:pt x="358" y="488"/>
                    <a:pt x="489" y="357"/>
                    <a:pt x="655" y="357"/>
                  </a:cubicBezTo>
                  <a:close/>
                  <a:moveTo>
                    <a:pt x="655" y="0"/>
                  </a:moveTo>
                  <a:cubicBezTo>
                    <a:pt x="298" y="0"/>
                    <a:pt x="1" y="298"/>
                    <a:pt x="1" y="655"/>
                  </a:cubicBezTo>
                  <a:cubicBezTo>
                    <a:pt x="1"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47" name="Google Shape;18447;p65"/>
          <p:cNvGrpSpPr/>
          <p:nvPr/>
        </p:nvGrpSpPr>
        <p:grpSpPr>
          <a:xfrm>
            <a:off x="5083620" y="3427430"/>
            <a:ext cx="357005" cy="357005"/>
            <a:chOff x="5108729" y="3351230"/>
            <a:chExt cx="357005" cy="357005"/>
          </a:xfrm>
        </p:grpSpPr>
        <p:sp>
          <p:nvSpPr>
            <p:cNvPr id="18448" name="Google Shape;18448;p65"/>
            <p:cNvSpPr/>
            <p:nvPr/>
          </p:nvSpPr>
          <p:spPr>
            <a:xfrm>
              <a:off x="5108729" y="3351230"/>
              <a:ext cx="357005" cy="357005"/>
            </a:xfrm>
            <a:custGeom>
              <a:rect b="b" l="l" r="r" t="t"/>
              <a:pathLst>
                <a:path extrusionOk="0" h="11216" w="11216">
                  <a:moveTo>
                    <a:pt x="5620" y="357"/>
                  </a:moveTo>
                  <a:cubicBezTo>
                    <a:pt x="8525" y="357"/>
                    <a:pt x="10882" y="2703"/>
                    <a:pt x="10882" y="5608"/>
                  </a:cubicBezTo>
                  <a:cubicBezTo>
                    <a:pt x="10882" y="8513"/>
                    <a:pt x="8525" y="10859"/>
                    <a:pt x="5620" y="10859"/>
                  </a:cubicBezTo>
                  <a:cubicBezTo>
                    <a:pt x="2727" y="10859"/>
                    <a:pt x="369" y="8513"/>
                    <a:pt x="369" y="5608"/>
                  </a:cubicBezTo>
                  <a:cubicBezTo>
                    <a:pt x="369" y="2703"/>
                    <a:pt x="2727" y="357"/>
                    <a:pt x="5620" y="357"/>
                  </a:cubicBezTo>
                  <a:close/>
                  <a:moveTo>
                    <a:pt x="5608" y="0"/>
                  </a:moveTo>
                  <a:cubicBezTo>
                    <a:pt x="4108" y="0"/>
                    <a:pt x="2703" y="572"/>
                    <a:pt x="1631" y="1631"/>
                  </a:cubicBezTo>
                  <a:cubicBezTo>
                    <a:pt x="584" y="2691"/>
                    <a:pt x="0" y="4108"/>
                    <a:pt x="0" y="5608"/>
                  </a:cubicBezTo>
                  <a:cubicBezTo>
                    <a:pt x="0" y="7108"/>
                    <a:pt x="584" y="8513"/>
                    <a:pt x="1631" y="9585"/>
                  </a:cubicBezTo>
                  <a:cubicBezTo>
                    <a:pt x="2691" y="10632"/>
                    <a:pt x="4108" y="11216"/>
                    <a:pt x="5608" y="11216"/>
                  </a:cubicBezTo>
                  <a:cubicBezTo>
                    <a:pt x="7108" y="11216"/>
                    <a:pt x="8513" y="10632"/>
                    <a:pt x="9585" y="9585"/>
                  </a:cubicBezTo>
                  <a:cubicBezTo>
                    <a:pt x="10656" y="8525"/>
                    <a:pt x="11216" y="7108"/>
                    <a:pt x="11216" y="5608"/>
                  </a:cubicBezTo>
                  <a:cubicBezTo>
                    <a:pt x="11216" y="4108"/>
                    <a:pt x="10656" y="2703"/>
                    <a:pt x="9585" y="1631"/>
                  </a:cubicBezTo>
                  <a:cubicBezTo>
                    <a:pt x="8525" y="572"/>
                    <a:pt x="7108"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9" name="Google Shape;18449;p65"/>
            <p:cNvSpPr/>
            <p:nvPr/>
          </p:nvSpPr>
          <p:spPr>
            <a:xfrm>
              <a:off x="5163668" y="3402381"/>
              <a:ext cx="244104" cy="233473"/>
            </a:xfrm>
            <a:custGeom>
              <a:rect b="b" l="l" r="r" t="t"/>
              <a:pathLst>
                <a:path extrusionOk="0" h="7335" w="7669">
                  <a:moveTo>
                    <a:pt x="3775" y="0"/>
                  </a:moveTo>
                  <a:cubicBezTo>
                    <a:pt x="3334" y="24"/>
                    <a:pt x="1846" y="239"/>
                    <a:pt x="1751" y="1882"/>
                  </a:cubicBezTo>
                  <a:lnTo>
                    <a:pt x="1751" y="1905"/>
                  </a:lnTo>
                  <a:lnTo>
                    <a:pt x="1751" y="2834"/>
                  </a:lnTo>
                  <a:lnTo>
                    <a:pt x="1394" y="2739"/>
                  </a:lnTo>
                  <a:cubicBezTo>
                    <a:pt x="1347" y="2725"/>
                    <a:pt x="1299" y="2718"/>
                    <a:pt x="1252" y="2718"/>
                  </a:cubicBezTo>
                  <a:cubicBezTo>
                    <a:pt x="1097" y="2718"/>
                    <a:pt x="949" y="2792"/>
                    <a:pt x="858" y="2929"/>
                  </a:cubicBezTo>
                  <a:cubicBezTo>
                    <a:pt x="763" y="3072"/>
                    <a:pt x="739" y="3263"/>
                    <a:pt x="834" y="3429"/>
                  </a:cubicBezTo>
                  <a:cubicBezTo>
                    <a:pt x="882" y="3525"/>
                    <a:pt x="965" y="3596"/>
                    <a:pt x="1060" y="3656"/>
                  </a:cubicBezTo>
                  <a:lnTo>
                    <a:pt x="1536" y="3894"/>
                  </a:lnTo>
                  <a:cubicBezTo>
                    <a:pt x="1620" y="3941"/>
                    <a:pt x="1667" y="4037"/>
                    <a:pt x="1620" y="4144"/>
                  </a:cubicBezTo>
                  <a:cubicBezTo>
                    <a:pt x="1477" y="4501"/>
                    <a:pt x="1084" y="5144"/>
                    <a:pt x="143" y="5370"/>
                  </a:cubicBezTo>
                  <a:cubicBezTo>
                    <a:pt x="60" y="5382"/>
                    <a:pt x="1" y="5477"/>
                    <a:pt x="12" y="5561"/>
                  </a:cubicBezTo>
                  <a:cubicBezTo>
                    <a:pt x="12" y="5596"/>
                    <a:pt x="120" y="6168"/>
                    <a:pt x="1024" y="6215"/>
                  </a:cubicBezTo>
                  <a:cubicBezTo>
                    <a:pt x="1072" y="6382"/>
                    <a:pt x="1132" y="6585"/>
                    <a:pt x="1203" y="6668"/>
                  </a:cubicBezTo>
                  <a:cubicBezTo>
                    <a:pt x="1238" y="6703"/>
                    <a:pt x="1292" y="6725"/>
                    <a:pt x="1342" y="6725"/>
                  </a:cubicBezTo>
                  <a:cubicBezTo>
                    <a:pt x="1360" y="6725"/>
                    <a:pt x="1378" y="6722"/>
                    <a:pt x="1394" y="6716"/>
                  </a:cubicBezTo>
                  <a:cubicBezTo>
                    <a:pt x="1394" y="6716"/>
                    <a:pt x="1676" y="6624"/>
                    <a:pt x="1983" y="6624"/>
                  </a:cubicBezTo>
                  <a:cubicBezTo>
                    <a:pt x="2060" y="6624"/>
                    <a:pt x="2139" y="6630"/>
                    <a:pt x="2215" y="6644"/>
                  </a:cubicBezTo>
                  <a:cubicBezTo>
                    <a:pt x="2215" y="6644"/>
                    <a:pt x="2679" y="6739"/>
                    <a:pt x="2953" y="7013"/>
                  </a:cubicBezTo>
                  <a:cubicBezTo>
                    <a:pt x="3096" y="7156"/>
                    <a:pt x="3251" y="7239"/>
                    <a:pt x="3441" y="7287"/>
                  </a:cubicBezTo>
                  <a:cubicBezTo>
                    <a:pt x="3537" y="7311"/>
                    <a:pt x="3656" y="7335"/>
                    <a:pt x="3763" y="7335"/>
                  </a:cubicBezTo>
                  <a:cubicBezTo>
                    <a:pt x="3870" y="7335"/>
                    <a:pt x="3989" y="7311"/>
                    <a:pt x="4096" y="7287"/>
                  </a:cubicBezTo>
                  <a:cubicBezTo>
                    <a:pt x="4275" y="7239"/>
                    <a:pt x="4430" y="7156"/>
                    <a:pt x="4573" y="7013"/>
                  </a:cubicBezTo>
                  <a:cubicBezTo>
                    <a:pt x="4846" y="6739"/>
                    <a:pt x="5311" y="6644"/>
                    <a:pt x="5311" y="6644"/>
                  </a:cubicBezTo>
                  <a:cubicBezTo>
                    <a:pt x="5389" y="6630"/>
                    <a:pt x="5469" y="6624"/>
                    <a:pt x="5547" y="6624"/>
                  </a:cubicBezTo>
                  <a:cubicBezTo>
                    <a:pt x="5858" y="6624"/>
                    <a:pt x="6132" y="6716"/>
                    <a:pt x="6132" y="6716"/>
                  </a:cubicBezTo>
                  <a:cubicBezTo>
                    <a:pt x="6153" y="6726"/>
                    <a:pt x="6173" y="6730"/>
                    <a:pt x="6192" y="6730"/>
                  </a:cubicBezTo>
                  <a:cubicBezTo>
                    <a:pt x="6242" y="6730"/>
                    <a:pt x="6289" y="6702"/>
                    <a:pt x="6323" y="6668"/>
                  </a:cubicBezTo>
                  <a:cubicBezTo>
                    <a:pt x="6394" y="6573"/>
                    <a:pt x="6454" y="6370"/>
                    <a:pt x="6501" y="6215"/>
                  </a:cubicBezTo>
                  <a:cubicBezTo>
                    <a:pt x="7394" y="6168"/>
                    <a:pt x="7501" y="5584"/>
                    <a:pt x="7513" y="5561"/>
                  </a:cubicBezTo>
                  <a:cubicBezTo>
                    <a:pt x="7668" y="5501"/>
                    <a:pt x="7609" y="5430"/>
                    <a:pt x="7513" y="5394"/>
                  </a:cubicBezTo>
                  <a:cubicBezTo>
                    <a:pt x="6573" y="5180"/>
                    <a:pt x="6192" y="4537"/>
                    <a:pt x="6037" y="4180"/>
                  </a:cubicBezTo>
                  <a:cubicBezTo>
                    <a:pt x="6001" y="4084"/>
                    <a:pt x="6037" y="3965"/>
                    <a:pt x="6132" y="3929"/>
                  </a:cubicBezTo>
                  <a:lnTo>
                    <a:pt x="6609" y="3691"/>
                  </a:lnTo>
                  <a:cubicBezTo>
                    <a:pt x="6692" y="3644"/>
                    <a:pt x="6787" y="3572"/>
                    <a:pt x="6823" y="3465"/>
                  </a:cubicBezTo>
                  <a:cubicBezTo>
                    <a:pt x="6918" y="3298"/>
                    <a:pt x="6906" y="3108"/>
                    <a:pt x="6799" y="2953"/>
                  </a:cubicBezTo>
                  <a:cubicBezTo>
                    <a:pt x="6708" y="2816"/>
                    <a:pt x="6553" y="2742"/>
                    <a:pt x="6400" y="2742"/>
                  </a:cubicBezTo>
                  <a:cubicBezTo>
                    <a:pt x="6354" y="2742"/>
                    <a:pt x="6307" y="2749"/>
                    <a:pt x="6263" y="2763"/>
                  </a:cubicBezTo>
                  <a:lnTo>
                    <a:pt x="5906" y="2870"/>
                  </a:lnTo>
                  <a:lnTo>
                    <a:pt x="5906" y="2322"/>
                  </a:lnTo>
                  <a:cubicBezTo>
                    <a:pt x="5906" y="2215"/>
                    <a:pt x="5835" y="2144"/>
                    <a:pt x="5727" y="2144"/>
                  </a:cubicBezTo>
                  <a:cubicBezTo>
                    <a:pt x="5620" y="2144"/>
                    <a:pt x="5549" y="2215"/>
                    <a:pt x="5549" y="2322"/>
                  </a:cubicBezTo>
                  <a:lnTo>
                    <a:pt x="5549" y="3108"/>
                  </a:lnTo>
                  <a:cubicBezTo>
                    <a:pt x="5549" y="3144"/>
                    <a:pt x="5561" y="3179"/>
                    <a:pt x="5573" y="3215"/>
                  </a:cubicBezTo>
                  <a:cubicBezTo>
                    <a:pt x="5612" y="3265"/>
                    <a:pt x="5669" y="3290"/>
                    <a:pt x="5734" y="3290"/>
                  </a:cubicBezTo>
                  <a:cubicBezTo>
                    <a:pt x="5748" y="3290"/>
                    <a:pt x="5761" y="3289"/>
                    <a:pt x="5775" y="3287"/>
                  </a:cubicBezTo>
                  <a:lnTo>
                    <a:pt x="6347" y="3120"/>
                  </a:lnTo>
                  <a:cubicBezTo>
                    <a:pt x="6363" y="3117"/>
                    <a:pt x="6379" y="3116"/>
                    <a:pt x="6393" y="3116"/>
                  </a:cubicBezTo>
                  <a:cubicBezTo>
                    <a:pt x="6440" y="3116"/>
                    <a:pt x="6474" y="3131"/>
                    <a:pt x="6501" y="3167"/>
                  </a:cubicBezTo>
                  <a:cubicBezTo>
                    <a:pt x="6525" y="3203"/>
                    <a:pt x="6525" y="3251"/>
                    <a:pt x="6513" y="3275"/>
                  </a:cubicBezTo>
                  <a:cubicBezTo>
                    <a:pt x="6513" y="3298"/>
                    <a:pt x="6489" y="3334"/>
                    <a:pt x="6442" y="3358"/>
                  </a:cubicBezTo>
                  <a:lnTo>
                    <a:pt x="5954" y="3596"/>
                  </a:lnTo>
                  <a:cubicBezTo>
                    <a:pt x="5692" y="3727"/>
                    <a:pt x="5573" y="4025"/>
                    <a:pt x="5680" y="4299"/>
                  </a:cubicBezTo>
                  <a:cubicBezTo>
                    <a:pt x="5847" y="4680"/>
                    <a:pt x="6251" y="5358"/>
                    <a:pt x="7168" y="5668"/>
                  </a:cubicBezTo>
                  <a:cubicBezTo>
                    <a:pt x="7092" y="5766"/>
                    <a:pt x="6907" y="5873"/>
                    <a:pt x="6558" y="5873"/>
                  </a:cubicBezTo>
                  <a:cubicBezTo>
                    <a:pt x="6525" y="5873"/>
                    <a:pt x="6490" y="5872"/>
                    <a:pt x="6454" y="5870"/>
                  </a:cubicBezTo>
                  <a:cubicBezTo>
                    <a:pt x="6370" y="5870"/>
                    <a:pt x="6311" y="5930"/>
                    <a:pt x="6275" y="6013"/>
                  </a:cubicBezTo>
                  <a:cubicBezTo>
                    <a:pt x="6251" y="6132"/>
                    <a:pt x="6204" y="6263"/>
                    <a:pt x="6168" y="6346"/>
                  </a:cubicBezTo>
                  <a:cubicBezTo>
                    <a:pt x="6036" y="6322"/>
                    <a:pt x="5841" y="6285"/>
                    <a:pt x="5618" y="6285"/>
                  </a:cubicBezTo>
                  <a:cubicBezTo>
                    <a:pt x="5520" y="6285"/>
                    <a:pt x="5416" y="6292"/>
                    <a:pt x="5311" y="6311"/>
                  </a:cubicBezTo>
                  <a:cubicBezTo>
                    <a:pt x="5275" y="6311"/>
                    <a:pt x="4739" y="6430"/>
                    <a:pt x="4370" y="6787"/>
                  </a:cubicBezTo>
                  <a:cubicBezTo>
                    <a:pt x="4287" y="6870"/>
                    <a:pt x="4180" y="6930"/>
                    <a:pt x="4061" y="6966"/>
                  </a:cubicBezTo>
                  <a:cubicBezTo>
                    <a:pt x="3989" y="6977"/>
                    <a:pt x="3894" y="6989"/>
                    <a:pt x="3822" y="6989"/>
                  </a:cubicBezTo>
                  <a:cubicBezTo>
                    <a:pt x="3751" y="6989"/>
                    <a:pt x="3656" y="6977"/>
                    <a:pt x="3584" y="6966"/>
                  </a:cubicBezTo>
                  <a:cubicBezTo>
                    <a:pt x="3477" y="6930"/>
                    <a:pt x="3358" y="6870"/>
                    <a:pt x="3275" y="6787"/>
                  </a:cubicBezTo>
                  <a:cubicBezTo>
                    <a:pt x="2918" y="6430"/>
                    <a:pt x="2370" y="6323"/>
                    <a:pt x="2334" y="6311"/>
                  </a:cubicBezTo>
                  <a:cubicBezTo>
                    <a:pt x="2236" y="6292"/>
                    <a:pt x="2135" y="6285"/>
                    <a:pt x="2038" y="6285"/>
                  </a:cubicBezTo>
                  <a:cubicBezTo>
                    <a:pt x="1817" y="6285"/>
                    <a:pt x="1613" y="6322"/>
                    <a:pt x="1489" y="6346"/>
                  </a:cubicBezTo>
                  <a:cubicBezTo>
                    <a:pt x="1453" y="6263"/>
                    <a:pt x="1417" y="6132"/>
                    <a:pt x="1382" y="6013"/>
                  </a:cubicBezTo>
                  <a:cubicBezTo>
                    <a:pt x="1370" y="5930"/>
                    <a:pt x="1298" y="5870"/>
                    <a:pt x="1203" y="5870"/>
                  </a:cubicBezTo>
                  <a:cubicBezTo>
                    <a:pt x="786" y="5870"/>
                    <a:pt x="596" y="5751"/>
                    <a:pt x="489" y="5656"/>
                  </a:cubicBezTo>
                  <a:cubicBezTo>
                    <a:pt x="1429" y="5358"/>
                    <a:pt x="1834" y="4680"/>
                    <a:pt x="1977" y="4287"/>
                  </a:cubicBezTo>
                  <a:cubicBezTo>
                    <a:pt x="2084" y="4013"/>
                    <a:pt x="1977" y="3703"/>
                    <a:pt x="1715" y="3584"/>
                  </a:cubicBezTo>
                  <a:lnTo>
                    <a:pt x="1215" y="3346"/>
                  </a:lnTo>
                  <a:cubicBezTo>
                    <a:pt x="1179" y="3310"/>
                    <a:pt x="1155" y="3287"/>
                    <a:pt x="1144" y="3251"/>
                  </a:cubicBezTo>
                  <a:cubicBezTo>
                    <a:pt x="1144" y="3227"/>
                    <a:pt x="1132" y="3191"/>
                    <a:pt x="1155" y="3144"/>
                  </a:cubicBezTo>
                  <a:cubicBezTo>
                    <a:pt x="1181" y="3118"/>
                    <a:pt x="1218" y="3093"/>
                    <a:pt x="1259" y="3093"/>
                  </a:cubicBezTo>
                  <a:cubicBezTo>
                    <a:pt x="1275" y="3093"/>
                    <a:pt x="1293" y="3097"/>
                    <a:pt x="1310" y="3108"/>
                  </a:cubicBezTo>
                  <a:lnTo>
                    <a:pt x="1894" y="3275"/>
                  </a:lnTo>
                  <a:cubicBezTo>
                    <a:pt x="1908" y="3277"/>
                    <a:pt x="1923" y="3279"/>
                    <a:pt x="1938" y="3279"/>
                  </a:cubicBezTo>
                  <a:cubicBezTo>
                    <a:pt x="1994" y="3279"/>
                    <a:pt x="2046" y="3257"/>
                    <a:pt x="2084" y="3191"/>
                  </a:cubicBezTo>
                  <a:cubicBezTo>
                    <a:pt x="2096" y="3167"/>
                    <a:pt x="2108" y="3120"/>
                    <a:pt x="2108" y="3096"/>
                  </a:cubicBezTo>
                  <a:lnTo>
                    <a:pt x="2108" y="1917"/>
                  </a:lnTo>
                  <a:cubicBezTo>
                    <a:pt x="2191" y="596"/>
                    <a:pt x="3299" y="381"/>
                    <a:pt x="3799" y="346"/>
                  </a:cubicBezTo>
                  <a:cubicBezTo>
                    <a:pt x="4227" y="381"/>
                    <a:pt x="5132" y="548"/>
                    <a:pt x="5406" y="1465"/>
                  </a:cubicBezTo>
                  <a:cubicBezTo>
                    <a:pt x="5418" y="1548"/>
                    <a:pt x="5489" y="1608"/>
                    <a:pt x="5561" y="1608"/>
                  </a:cubicBezTo>
                  <a:cubicBezTo>
                    <a:pt x="5680" y="1608"/>
                    <a:pt x="5775" y="1489"/>
                    <a:pt x="5727" y="1382"/>
                  </a:cubicBezTo>
                  <a:cubicBezTo>
                    <a:pt x="5406" y="191"/>
                    <a:pt x="4192" y="24"/>
                    <a:pt x="3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50" name="Google Shape;18450;p65"/>
          <p:cNvGrpSpPr/>
          <p:nvPr/>
        </p:nvGrpSpPr>
        <p:grpSpPr>
          <a:xfrm>
            <a:off x="5558459" y="3427430"/>
            <a:ext cx="357419" cy="357005"/>
            <a:chOff x="5583569" y="3351230"/>
            <a:chExt cx="357419" cy="357005"/>
          </a:xfrm>
        </p:grpSpPr>
        <p:sp>
          <p:nvSpPr>
            <p:cNvPr id="18451" name="Google Shape;18451;p65"/>
            <p:cNvSpPr/>
            <p:nvPr/>
          </p:nvSpPr>
          <p:spPr>
            <a:xfrm>
              <a:off x="5583569" y="3351230"/>
              <a:ext cx="357419" cy="357005"/>
            </a:xfrm>
            <a:custGeom>
              <a:rect b="b" l="l" r="r" t="t"/>
              <a:pathLst>
                <a:path extrusionOk="0" h="11216" w="11229">
                  <a:moveTo>
                    <a:pt x="5620" y="357"/>
                  </a:moveTo>
                  <a:cubicBezTo>
                    <a:pt x="8514" y="357"/>
                    <a:pt x="10871" y="2703"/>
                    <a:pt x="10871" y="5608"/>
                  </a:cubicBezTo>
                  <a:cubicBezTo>
                    <a:pt x="10871" y="8513"/>
                    <a:pt x="8514" y="10859"/>
                    <a:pt x="5620" y="10859"/>
                  </a:cubicBezTo>
                  <a:cubicBezTo>
                    <a:pt x="2715" y="10859"/>
                    <a:pt x="370" y="8513"/>
                    <a:pt x="370" y="5608"/>
                  </a:cubicBezTo>
                  <a:cubicBezTo>
                    <a:pt x="370" y="2703"/>
                    <a:pt x="2715" y="357"/>
                    <a:pt x="5620" y="357"/>
                  </a:cubicBezTo>
                  <a:close/>
                  <a:moveTo>
                    <a:pt x="5620" y="0"/>
                  </a:moveTo>
                  <a:cubicBezTo>
                    <a:pt x="4108" y="0"/>
                    <a:pt x="2715" y="572"/>
                    <a:pt x="1644" y="1631"/>
                  </a:cubicBezTo>
                  <a:cubicBezTo>
                    <a:pt x="584" y="2691"/>
                    <a:pt x="1" y="4108"/>
                    <a:pt x="1" y="5608"/>
                  </a:cubicBezTo>
                  <a:cubicBezTo>
                    <a:pt x="1" y="7108"/>
                    <a:pt x="584" y="8513"/>
                    <a:pt x="1644" y="9585"/>
                  </a:cubicBezTo>
                  <a:cubicBezTo>
                    <a:pt x="2703" y="10632"/>
                    <a:pt x="4108" y="11216"/>
                    <a:pt x="5620" y="11216"/>
                  </a:cubicBezTo>
                  <a:cubicBezTo>
                    <a:pt x="7121" y="11216"/>
                    <a:pt x="8514" y="10632"/>
                    <a:pt x="9597" y="9585"/>
                  </a:cubicBezTo>
                  <a:cubicBezTo>
                    <a:pt x="10669" y="8525"/>
                    <a:pt x="11228" y="7108"/>
                    <a:pt x="11228" y="5608"/>
                  </a:cubicBezTo>
                  <a:cubicBezTo>
                    <a:pt x="11228" y="4108"/>
                    <a:pt x="10645" y="2703"/>
                    <a:pt x="9597" y="1631"/>
                  </a:cubicBezTo>
                  <a:cubicBezTo>
                    <a:pt x="8537" y="572"/>
                    <a:pt x="7121" y="0"/>
                    <a:pt x="5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2" name="Google Shape;18452;p65"/>
            <p:cNvSpPr/>
            <p:nvPr/>
          </p:nvSpPr>
          <p:spPr>
            <a:xfrm>
              <a:off x="5658625" y="3403527"/>
              <a:ext cx="172073" cy="243690"/>
            </a:xfrm>
            <a:custGeom>
              <a:rect b="b" l="l" r="r" t="t"/>
              <a:pathLst>
                <a:path extrusionOk="0" h="7656" w="5406">
                  <a:moveTo>
                    <a:pt x="1834" y="0"/>
                  </a:moveTo>
                  <a:cubicBezTo>
                    <a:pt x="1727" y="0"/>
                    <a:pt x="1655" y="72"/>
                    <a:pt x="1655" y="179"/>
                  </a:cubicBezTo>
                  <a:cubicBezTo>
                    <a:pt x="1655" y="1000"/>
                    <a:pt x="988" y="1655"/>
                    <a:pt x="179" y="1655"/>
                  </a:cubicBezTo>
                  <a:cubicBezTo>
                    <a:pt x="72" y="1655"/>
                    <a:pt x="0" y="1727"/>
                    <a:pt x="0" y="1834"/>
                  </a:cubicBezTo>
                  <a:lnTo>
                    <a:pt x="0" y="3489"/>
                  </a:lnTo>
                  <a:cubicBezTo>
                    <a:pt x="0" y="3596"/>
                    <a:pt x="72" y="3667"/>
                    <a:pt x="179" y="3667"/>
                  </a:cubicBezTo>
                  <a:lnTo>
                    <a:pt x="1655" y="3667"/>
                  </a:lnTo>
                  <a:lnTo>
                    <a:pt x="1655" y="4453"/>
                  </a:lnTo>
                  <a:cubicBezTo>
                    <a:pt x="1655" y="4560"/>
                    <a:pt x="1727" y="4632"/>
                    <a:pt x="1834" y="4632"/>
                  </a:cubicBezTo>
                  <a:cubicBezTo>
                    <a:pt x="1941" y="4632"/>
                    <a:pt x="2012" y="4560"/>
                    <a:pt x="2012" y="4453"/>
                  </a:cubicBezTo>
                  <a:lnTo>
                    <a:pt x="2012" y="3489"/>
                  </a:lnTo>
                  <a:cubicBezTo>
                    <a:pt x="2012" y="3382"/>
                    <a:pt x="1941" y="3310"/>
                    <a:pt x="1834" y="3310"/>
                  </a:cubicBezTo>
                  <a:lnTo>
                    <a:pt x="357" y="3310"/>
                  </a:lnTo>
                  <a:lnTo>
                    <a:pt x="357" y="2000"/>
                  </a:lnTo>
                  <a:cubicBezTo>
                    <a:pt x="1215" y="1905"/>
                    <a:pt x="1917" y="1226"/>
                    <a:pt x="2012" y="345"/>
                  </a:cubicBezTo>
                  <a:lnTo>
                    <a:pt x="3084" y="345"/>
                  </a:lnTo>
                  <a:lnTo>
                    <a:pt x="3084" y="1822"/>
                  </a:lnTo>
                  <a:cubicBezTo>
                    <a:pt x="3084" y="1929"/>
                    <a:pt x="3155" y="2000"/>
                    <a:pt x="3262" y="2000"/>
                  </a:cubicBezTo>
                  <a:lnTo>
                    <a:pt x="4739" y="2000"/>
                  </a:lnTo>
                  <a:lnTo>
                    <a:pt x="4739" y="3298"/>
                  </a:lnTo>
                  <a:lnTo>
                    <a:pt x="3262" y="3298"/>
                  </a:lnTo>
                  <a:cubicBezTo>
                    <a:pt x="3155" y="3298"/>
                    <a:pt x="3084" y="3370"/>
                    <a:pt x="3084" y="3477"/>
                  </a:cubicBezTo>
                  <a:lnTo>
                    <a:pt x="3084" y="5584"/>
                  </a:lnTo>
                  <a:cubicBezTo>
                    <a:pt x="3084" y="5941"/>
                    <a:pt x="3381" y="6251"/>
                    <a:pt x="3739" y="6251"/>
                  </a:cubicBezTo>
                  <a:cubicBezTo>
                    <a:pt x="3965" y="6251"/>
                    <a:pt x="4155" y="6132"/>
                    <a:pt x="4274" y="5953"/>
                  </a:cubicBezTo>
                  <a:lnTo>
                    <a:pt x="4965" y="6775"/>
                  </a:lnTo>
                  <a:cubicBezTo>
                    <a:pt x="4644" y="7120"/>
                    <a:pt x="4191" y="7311"/>
                    <a:pt x="3703" y="7311"/>
                  </a:cubicBezTo>
                  <a:cubicBezTo>
                    <a:pt x="2774" y="7299"/>
                    <a:pt x="2012" y="6525"/>
                    <a:pt x="2012" y="5572"/>
                  </a:cubicBezTo>
                  <a:lnTo>
                    <a:pt x="2012" y="5287"/>
                  </a:lnTo>
                  <a:cubicBezTo>
                    <a:pt x="2012" y="5179"/>
                    <a:pt x="1929" y="5108"/>
                    <a:pt x="1834" y="5108"/>
                  </a:cubicBezTo>
                  <a:cubicBezTo>
                    <a:pt x="1727" y="5108"/>
                    <a:pt x="1655" y="5179"/>
                    <a:pt x="1655" y="5287"/>
                  </a:cubicBezTo>
                  <a:lnTo>
                    <a:pt x="1655" y="5560"/>
                  </a:lnTo>
                  <a:cubicBezTo>
                    <a:pt x="1655" y="6703"/>
                    <a:pt x="2584" y="7656"/>
                    <a:pt x="3739" y="7656"/>
                  </a:cubicBezTo>
                  <a:cubicBezTo>
                    <a:pt x="4358" y="7656"/>
                    <a:pt x="4941" y="7370"/>
                    <a:pt x="5322" y="6882"/>
                  </a:cubicBezTo>
                  <a:cubicBezTo>
                    <a:pt x="5406" y="6834"/>
                    <a:pt x="5406" y="6751"/>
                    <a:pt x="5346" y="6691"/>
                  </a:cubicBezTo>
                  <a:lnTo>
                    <a:pt x="4489" y="5691"/>
                  </a:lnTo>
                  <a:cubicBezTo>
                    <a:pt x="4435" y="5627"/>
                    <a:pt x="4353" y="5582"/>
                    <a:pt x="4260" y="5582"/>
                  </a:cubicBezTo>
                  <a:cubicBezTo>
                    <a:pt x="4249" y="5582"/>
                    <a:pt x="4238" y="5583"/>
                    <a:pt x="4227" y="5584"/>
                  </a:cubicBezTo>
                  <a:cubicBezTo>
                    <a:pt x="4120" y="5596"/>
                    <a:pt x="4036" y="5656"/>
                    <a:pt x="3989" y="5751"/>
                  </a:cubicBezTo>
                  <a:cubicBezTo>
                    <a:pt x="3941" y="5834"/>
                    <a:pt x="3858" y="5894"/>
                    <a:pt x="3751" y="5918"/>
                  </a:cubicBezTo>
                  <a:cubicBezTo>
                    <a:pt x="3743" y="5918"/>
                    <a:pt x="3736" y="5918"/>
                    <a:pt x="3728" y="5918"/>
                  </a:cubicBezTo>
                  <a:cubicBezTo>
                    <a:pt x="3560" y="5918"/>
                    <a:pt x="3429" y="5791"/>
                    <a:pt x="3429" y="5620"/>
                  </a:cubicBezTo>
                  <a:lnTo>
                    <a:pt x="3429" y="3667"/>
                  </a:lnTo>
                  <a:lnTo>
                    <a:pt x="4894" y="3667"/>
                  </a:lnTo>
                  <a:cubicBezTo>
                    <a:pt x="5001" y="3667"/>
                    <a:pt x="5072" y="3596"/>
                    <a:pt x="5072" y="3489"/>
                  </a:cubicBezTo>
                  <a:lnTo>
                    <a:pt x="5072" y="1834"/>
                  </a:lnTo>
                  <a:cubicBezTo>
                    <a:pt x="5072" y="1727"/>
                    <a:pt x="5001" y="1655"/>
                    <a:pt x="4894" y="1655"/>
                  </a:cubicBezTo>
                  <a:lnTo>
                    <a:pt x="3429" y="1655"/>
                  </a:lnTo>
                  <a:lnTo>
                    <a:pt x="3429" y="179"/>
                  </a:lnTo>
                  <a:cubicBezTo>
                    <a:pt x="3429" y="72"/>
                    <a:pt x="3346"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53" name="Google Shape;18453;p65"/>
          <p:cNvGrpSpPr/>
          <p:nvPr/>
        </p:nvGrpSpPr>
        <p:grpSpPr>
          <a:xfrm>
            <a:off x="7457119" y="3427430"/>
            <a:ext cx="357419" cy="357005"/>
            <a:chOff x="7482229" y="3351230"/>
            <a:chExt cx="357419" cy="357005"/>
          </a:xfrm>
        </p:grpSpPr>
        <p:sp>
          <p:nvSpPr>
            <p:cNvPr id="18454" name="Google Shape;18454;p65"/>
            <p:cNvSpPr/>
            <p:nvPr/>
          </p:nvSpPr>
          <p:spPr>
            <a:xfrm>
              <a:off x="7482229" y="3351230"/>
              <a:ext cx="357419" cy="357005"/>
            </a:xfrm>
            <a:custGeom>
              <a:rect b="b" l="l" r="r" t="t"/>
              <a:pathLst>
                <a:path extrusionOk="0" h="11216" w="11229">
                  <a:moveTo>
                    <a:pt x="5633" y="357"/>
                  </a:moveTo>
                  <a:cubicBezTo>
                    <a:pt x="8538" y="357"/>
                    <a:pt x="10883" y="2703"/>
                    <a:pt x="10883" y="5608"/>
                  </a:cubicBezTo>
                  <a:cubicBezTo>
                    <a:pt x="10883" y="8513"/>
                    <a:pt x="8538" y="10859"/>
                    <a:pt x="5633" y="10859"/>
                  </a:cubicBezTo>
                  <a:cubicBezTo>
                    <a:pt x="2728" y="10859"/>
                    <a:pt x="382" y="8513"/>
                    <a:pt x="382" y="5608"/>
                  </a:cubicBezTo>
                  <a:cubicBezTo>
                    <a:pt x="382" y="2703"/>
                    <a:pt x="2728" y="357"/>
                    <a:pt x="5633" y="357"/>
                  </a:cubicBezTo>
                  <a:close/>
                  <a:moveTo>
                    <a:pt x="5621" y="0"/>
                  </a:moveTo>
                  <a:cubicBezTo>
                    <a:pt x="4109" y="0"/>
                    <a:pt x="2716" y="572"/>
                    <a:pt x="1644" y="1631"/>
                  </a:cubicBezTo>
                  <a:cubicBezTo>
                    <a:pt x="584" y="2691"/>
                    <a:pt x="1" y="4108"/>
                    <a:pt x="1" y="5608"/>
                  </a:cubicBezTo>
                  <a:cubicBezTo>
                    <a:pt x="1" y="7108"/>
                    <a:pt x="584" y="8513"/>
                    <a:pt x="1644" y="9585"/>
                  </a:cubicBezTo>
                  <a:cubicBezTo>
                    <a:pt x="2704" y="10632"/>
                    <a:pt x="4109" y="11216"/>
                    <a:pt x="5621" y="11216"/>
                  </a:cubicBezTo>
                  <a:cubicBezTo>
                    <a:pt x="7121" y="11216"/>
                    <a:pt x="8526" y="10632"/>
                    <a:pt x="9597" y="9585"/>
                  </a:cubicBezTo>
                  <a:cubicBezTo>
                    <a:pt x="10645" y="8525"/>
                    <a:pt x="11229" y="7108"/>
                    <a:pt x="11229" y="5608"/>
                  </a:cubicBezTo>
                  <a:cubicBezTo>
                    <a:pt x="11229" y="4108"/>
                    <a:pt x="10669" y="2703"/>
                    <a:pt x="9597" y="1631"/>
                  </a:cubicBezTo>
                  <a:cubicBezTo>
                    <a:pt x="8538" y="572"/>
                    <a:pt x="7121" y="0"/>
                    <a:pt x="5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5" name="Google Shape;18455;p65"/>
            <p:cNvSpPr/>
            <p:nvPr/>
          </p:nvSpPr>
          <p:spPr>
            <a:xfrm>
              <a:off x="7592138" y="3605616"/>
              <a:ext cx="137983" cy="32530"/>
            </a:xfrm>
            <a:custGeom>
              <a:rect b="b" l="l" r="r" t="t"/>
              <a:pathLst>
                <a:path extrusionOk="0" h="1022" w="4335">
                  <a:moveTo>
                    <a:pt x="202" y="1"/>
                  </a:moveTo>
                  <a:cubicBezTo>
                    <a:pt x="147" y="1"/>
                    <a:pt x="94" y="21"/>
                    <a:pt x="60" y="69"/>
                  </a:cubicBezTo>
                  <a:cubicBezTo>
                    <a:pt x="1" y="140"/>
                    <a:pt x="1" y="259"/>
                    <a:pt x="96" y="319"/>
                  </a:cubicBezTo>
                  <a:cubicBezTo>
                    <a:pt x="644" y="783"/>
                    <a:pt x="1370" y="1021"/>
                    <a:pt x="2168" y="1021"/>
                  </a:cubicBezTo>
                  <a:cubicBezTo>
                    <a:pt x="2954" y="1021"/>
                    <a:pt x="3680" y="771"/>
                    <a:pt x="4239" y="319"/>
                  </a:cubicBezTo>
                  <a:cubicBezTo>
                    <a:pt x="4323" y="259"/>
                    <a:pt x="4335" y="140"/>
                    <a:pt x="4263" y="69"/>
                  </a:cubicBezTo>
                  <a:cubicBezTo>
                    <a:pt x="4228" y="26"/>
                    <a:pt x="4170" y="4"/>
                    <a:pt x="4115" y="4"/>
                  </a:cubicBezTo>
                  <a:cubicBezTo>
                    <a:pt x="4078" y="4"/>
                    <a:pt x="4042" y="14"/>
                    <a:pt x="4013" y="33"/>
                  </a:cubicBezTo>
                  <a:cubicBezTo>
                    <a:pt x="3537" y="438"/>
                    <a:pt x="2882" y="664"/>
                    <a:pt x="2168" y="664"/>
                  </a:cubicBezTo>
                  <a:cubicBezTo>
                    <a:pt x="1465" y="664"/>
                    <a:pt x="810" y="438"/>
                    <a:pt x="322" y="33"/>
                  </a:cubicBezTo>
                  <a:cubicBezTo>
                    <a:pt x="286" y="12"/>
                    <a:pt x="244"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6" name="Google Shape;18456;p65"/>
            <p:cNvSpPr/>
            <p:nvPr/>
          </p:nvSpPr>
          <p:spPr>
            <a:xfrm>
              <a:off x="7513709" y="3387962"/>
              <a:ext cx="295987" cy="282014"/>
            </a:xfrm>
            <a:custGeom>
              <a:rect b="b" l="l" r="r" t="t"/>
              <a:pathLst>
                <a:path extrusionOk="0" h="8860" w="9299">
                  <a:moveTo>
                    <a:pt x="6060" y="370"/>
                  </a:moveTo>
                  <a:cubicBezTo>
                    <a:pt x="6358" y="370"/>
                    <a:pt x="6596" y="608"/>
                    <a:pt x="6596" y="906"/>
                  </a:cubicBezTo>
                  <a:cubicBezTo>
                    <a:pt x="6596" y="1204"/>
                    <a:pt x="6358" y="1442"/>
                    <a:pt x="6060" y="1442"/>
                  </a:cubicBezTo>
                  <a:cubicBezTo>
                    <a:pt x="5763" y="1442"/>
                    <a:pt x="5525" y="1204"/>
                    <a:pt x="5525" y="906"/>
                  </a:cubicBezTo>
                  <a:cubicBezTo>
                    <a:pt x="5525" y="608"/>
                    <a:pt x="5763" y="370"/>
                    <a:pt x="6060" y="370"/>
                  </a:cubicBezTo>
                  <a:close/>
                  <a:moveTo>
                    <a:pt x="1322" y="2989"/>
                  </a:moveTo>
                  <a:cubicBezTo>
                    <a:pt x="1596" y="2989"/>
                    <a:pt x="1834" y="3097"/>
                    <a:pt x="2012" y="3263"/>
                  </a:cubicBezTo>
                  <a:cubicBezTo>
                    <a:pt x="1477" y="3680"/>
                    <a:pt x="1072" y="4240"/>
                    <a:pt x="881" y="4883"/>
                  </a:cubicBezTo>
                  <a:cubicBezTo>
                    <a:pt x="548" y="4716"/>
                    <a:pt x="334" y="4359"/>
                    <a:pt x="334" y="3990"/>
                  </a:cubicBezTo>
                  <a:cubicBezTo>
                    <a:pt x="334" y="3442"/>
                    <a:pt x="774" y="2989"/>
                    <a:pt x="1322" y="2989"/>
                  </a:cubicBezTo>
                  <a:close/>
                  <a:moveTo>
                    <a:pt x="7954" y="2989"/>
                  </a:moveTo>
                  <a:cubicBezTo>
                    <a:pt x="8501" y="2989"/>
                    <a:pt x="8942" y="3442"/>
                    <a:pt x="8942" y="3990"/>
                  </a:cubicBezTo>
                  <a:cubicBezTo>
                    <a:pt x="8966" y="4359"/>
                    <a:pt x="8739" y="4704"/>
                    <a:pt x="8394" y="4883"/>
                  </a:cubicBezTo>
                  <a:cubicBezTo>
                    <a:pt x="8216" y="4240"/>
                    <a:pt x="7811" y="3680"/>
                    <a:pt x="7263" y="3263"/>
                  </a:cubicBezTo>
                  <a:cubicBezTo>
                    <a:pt x="7442" y="3085"/>
                    <a:pt x="7692" y="2989"/>
                    <a:pt x="7954" y="2989"/>
                  </a:cubicBezTo>
                  <a:close/>
                  <a:moveTo>
                    <a:pt x="6072" y="1"/>
                  </a:moveTo>
                  <a:cubicBezTo>
                    <a:pt x="5632" y="1"/>
                    <a:pt x="5251" y="334"/>
                    <a:pt x="5191" y="763"/>
                  </a:cubicBezTo>
                  <a:lnTo>
                    <a:pt x="4596" y="953"/>
                  </a:lnTo>
                  <a:cubicBezTo>
                    <a:pt x="4525" y="989"/>
                    <a:pt x="4477" y="1049"/>
                    <a:pt x="4477" y="1120"/>
                  </a:cubicBezTo>
                  <a:lnTo>
                    <a:pt x="4477" y="2370"/>
                  </a:lnTo>
                  <a:cubicBezTo>
                    <a:pt x="3679" y="2394"/>
                    <a:pt x="2929" y="2632"/>
                    <a:pt x="2334" y="3025"/>
                  </a:cubicBezTo>
                  <a:cubicBezTo>
                    <a:pt x="2084" y="2751"/>
                    <a:pt x="1727" y="2608"/>
                    <a:pt x="1358" y="2608"/>
                  </a:cubicBezTo>
                  <a:cubicBezTo>
                    <a:pt x="607" y="2608"/>
                    <a:pt x="0" y="3216"/>
                    <a:pt x="0" y="3966"/>
                  </a:cubicBezTo>
                  <a:cubicBezTo>
                    <a:pt x="0" y="4513"/>
                    <a:pt x="345" y="5002"/>
                    <a:pt x="834" y="5216"/>
                  </a:cubicBezTo>
                  <a:cubicBezTo>
                    <a:pt x="822" y="5347"/>
                    <a:pt x="798" y="5478"/>
                    <a:pt x="798" y="5609"/>
                  </a:cubicBezTo>
                  <a:cubicBezTo>
                    <a:pt x="798" y="7395"/>
                    <a:pt x="2524" y="8859"/>
                    <a:pt x="4667" y="8859"/>
                  </a:cubicBezTo>
                  <a:cubicBezTo>
                    <a:pt x="5763" y="8859"/>
                    <a:pt x="6739" y="8490"/>
                    <a:pt x="7442" y="7871"/>
                  </a:cubicBezTo>
                  <a:cubicBezTo>
                    <a:pt x="7513" y="7811"/>
                    <a:pt x="7513" y="7692"/>
                    <a:pt x="7454" y="7621"/>
                  </a:cubicBezTo>
                  <a:cubicBezTo>
                    <a:pt x="7421" y="7588"/>
                    <a:pt x="7374" y="7570"/>
                    <a:pt x="7326" y="7570"/>
                  </a:cubicBezTo>
                  <a:cubicBezTo>
                    <a:pt x="7287" y="7570"/>
                    <a:pt x="7248" y="7582"/>
                    <a:pt x="7215" y="7609"/>
                  </a:cubicBezTo>
                  <a:cubicBezTo>
                    <a:pt x="6572" y="8157"/>
                    <a:pt x="5668" y="8514"/>
                    <a:pt x="4667" y="8514"/>
                  </a:cubicBezTo>
                  <a:cubicBezTo>
                    <a:pt x="2739" y="8514"/>
                    <a:pt x="1167" y="7216"/>
                    <a:pt x="1167" y="5633"/>
                  </a:cubicBezTo>
                  <a:cubicBezTo>
                    <a:pt x="1167" y="4037"/>
                    <a:pt x="2739" y="2739"/>
                    <a:pt x="4667" y="2739"/>
                  </a:cubicBezTo>
                  <a:cubicBezTo>
                    <a:pt x="6608" y="2739"/>
                    <a:pt x="8180" y="4037"/>
                    <a:pt x="8180" y="5633"/>
                  </a:cubicBezTo>
                  <a:cubicBezTo>
                    <a:pt x="8180" y="6133"/>
                    <a:pt x="8037" y="6597"/>
                    <a:pt x="7751" y="7014"/>
                  </a:cubicBezTo>
                  <a:cubicBezTo>
                    <a:pt x="7704" y="7085"/>
                    <a:pt x="7727" y="7169"/>
                    <a:pt x="7787" y="7228"/>
                  </a:cubicBezTo>
                  <a:cubicBezTo>
                    <a:pt x="7818" y="7264"/>
                    <a:pt x="7859" y="7280"/>
                    <a:pt x="7902" y="7280"/>
                  </a:cubicBezTo>
                  <a:cubicBezTo>
                    <a:pt x="7958" y="7280"/>
                    <a:pt x="8015" y="7252"/>
                    <a:pt x="8049" y="7204"/>
                  </a:cubicBezTo>
                  <a:cubicBezTo>
                    <a:pt x="8358" y="6740"/>
                    <a:pt x="8537" y="6192"/>
                    <a:pt x="8537" y="5621"/>
                  </a:cubicBezTo>
                  <a:cubicBezTo>
                    <a:pt x="8537" y="5490"/>
                    <a:pt x="8525" y="5359"/>
                    <a:pt x="8513" y="5228"/>
                  </a:cubicBezTo>
                  <a:cubicBezTo>
                    <a:pt x="8978" y="5014"/>
                    <a:pt x="9299" y="4525"/>
                    <a:pt x="9299" y="3978"/>
                  </a:cubicBezTo>
                  <a:cubicBezTo>
                    <a:pt x="9299" y="3228"/>
                    <a:pt x="8692" y="2620"/>
                    <a:pt x="7954" y="2620"/>
                  </a:cubicBezTo>
                  <a:cubicBezTo>
                    <a:pt x="7573" y="2620"/>
                    <a:pt x="7215" y="2775"/>
                    <a:pt x="6965" y="3037"/>
                  </a:cubicBezTo>
                  <a:cubicBezTo>
                    <a:pt x="6358" y="2656"/>
                    <a:pt x="5632" y="2406"/>
                    <a:pt x="4822" y="2382"/>
                  </a:cubicBezTo>
                  <a:lnTo>
                    <a:pt x="4822" y="1263"/>
                  </a:lnTo>
                  <a:lnTo>
                    <a:pt x="5215" y="1132"/>
                  </a:lnTo>
                  <a:cubicBezTo>
                    <a:pt x="5303" y="1507"/>
                    <a:pt x="5647" y="1780"/>
                    <a:pt x="6048" y="1780"/>
                  </a:cubicBezTo>
                  <a:cubicBezTo>
                    <a:pt x="6080" y="1780"/>
                    <a:pt x="6112" y="1779"/>
                    <a:pt x="6144" y="1775"/>
                  </a:cubicBezTo>
                  <a:cubicBezTo>
                    <a:pt x="6584" y="1727"/>
                    <a:pt x="6918" y="1382"/>
                    <a:pt x="6953" y="953"/>
                  </a:cubicBezTo>
                  <a:cubicBezTo>
                    <a:pt x="6977" y="430"/>
                    <a:pt x="6584" y="1"/>
                    <a:pt x="6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7" name="Google Shape;18457;p65"/>
            <p:cNvSpPr/>
            <p:nvPr/>
          </p:nvSpPr>
          <p:spPr>
            <a:xfrm>
              <a:off x="7580393" y="3516460"/>
              <a:ext cx="56880" cy="56880"/>
            </a:xfrm>
            <a:custGeom>
              <a:rect b="b" l="l" r="r" t="t"/>
              <a:pathLst>
                <a:path extrusionOk="0" h="1787" w="1787">
                  <a:moveTo>
                    <a:pt x="894" y="345"/>
                  </a:moveTo>
                  <a:cubicBezTo>
                    <a:pt x="1191" y="345"/>
                    <a:pt x="1429" y="584"/>
                    <a:pt x="1429" y="881"/>
                  </a:cubicBezTo>
                  <a:cubicBezTo>
                    <a:pt x="1418" y="1179"/>
                    <a:pt x="1179" y="1417"/>
                    <a:pt x="894" y="1417"/>
                  </a:cubicBezTo>
                  <a:cubicBezTo>
                    <a:pt x="596" y="1417"/>
                    <a:pt x="358" y="1179"/>
                    <a:pt x="358" y="881"/>
                  </a:cubicBezTo>
                  <a:cubicBezTo>
                    <a:pt x="358" y="584"/>
                    <a:pt x="596" y="345"/>
                    <a:pt x="894" y="345"/>
                  </a:cubicBezTo>
                  <a:close/>
                  <a:moveTo>
                    <a:pt x="894" y="0"/>
                  </a:moveTo>
                  <a:cubicBezTo>
                    <a:pt x="406" y="0"/>
                    <a:pt x="1" y="405"/>
                    <a:pt x="1" y="893"/>
                  </a:cubicBezTo>
                  <a:cubicBezTo>
                    <a:pt x="1" y="1381"/>
                    <a:pt x="406" y="1786"/>
                    <a:pt x="894" y="1786"/>
                  </a:cubicBezTo>
                  <a:cubicBezTo>
                    <a:pt x="1394" y="1786"/>
                    <a:pt x="1787" y="1381"/>
                    <a:pt x="1787" y="893"/>
                  </a:cubicBezTo>
                  <a:cubicBezTo>
                    <a:pt x="1775" y="405"/>
                    <a:pt x="1394"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8" name="Google Shape;18458;p65"/>
            <p:cNvSpPr/>
            <p:nvPr/>
          </p:nvSpPr>
          <p:spPr>
            <a:xfrm>
              <a:off x="7685750" y="3516460"/>
              <a:ext cx="56880" cy="56880"/>
            </a:xfrm>
            <a:custGeom>
              <a:rect b="b" l="l" r="r" t="t"/>
              <a:pathLst>
                <a:path extrusionOk="0" h="1787" w="1787">
                  <a:moveTo>
                    <a:pt x="894" y="345"/>
                  </a:moveTo>
                  <a:cubicBezTo>
                    <a:pt x="1191" y="345"/>
                    <a:pt x="1429" y="584"/>
                    <a:pt x="1429" y="881"/>
                  </a:cubicBezTo>
                  <a:cubicBezTo>
                    <a:pt x="1429" y="1179"/>
                    <a:pt x="1191" y="1417"/>
                    <a:pt x="894" y="1417"/>
                  </a:cubicBezTo>
                  <a:cubicBezTo>
                    <a:pt x="596" y="1417"/>
                    <a:pt x="358" y="1179"/>
                    <a:pt x="358" y="881"/>
                  </a:cubicBezTo>
                  <a:cubicBezTo>
                    <a:pt x="358" y="584"/>
                    <a:pt x="596" y="345"/>
                    <a:pt x="894" y="345"/>
                  </a:cubicBezTo>
                  <a:close/>
                  <a:moveTo>
                    <a:pt x="894" y="0"/>
                  </a:moveTo>
                  <a:cubicBezTo>
                    <a:pt x="405" y="0"/>
                    <a:pt x="1" y="405"/>
                    <a:pt x="1" y="893"/>
                  </a:cubicBezTo>
                  <a:cubicBezTo>
                    <a:pt x="1" y="1381"/>
                    <a:pt x="405" y="1786"/>
                    <a:pt x="894" y="1786"/>
                  </a:cubicBezTo>
                  <a:cubicBezTo>
                    <a:pt x="1382" y="1786"/>
                    <a:pt x="1787" y="1381"/>
                    <a:pt x="1787" y="893"/>
                  </a:cubicBezTo>
                  <a:cubicBezTo>
                    <a:pt x="1775" y="405"/>
                    <a:pt x="1382"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59" name="Google Shape;18459;p65"/>
          <p:cNvGrpSpPr/>
          <p:nvPr/>
        </p:nvGrpSpPr>
        <p:grpSpPr>
          <a:xfrm>
            <a:off x="3739375" y="2966882"/>
            <a:ext cx="222874" cy="345737"/>
            <a:chOff x="3764485" y="2890682"/>
            <a:chExt cx="222874" cy="345737"/>
          </a:xfrm>
        </p:grpSpPr>
        <p:sp>
          <p:nvSpPr>
            <p:cNvPr id="18460" name="Google Shape;18460;p65"/>
            <p:cNvSpPr/>
            <p:nvPr/>
          </p:nvSpPr>
          <p:spPr>
            <a:xfrm>
              <a:off x="3764485" y="2890682"/>
              <a:ext cx="222874" cy="345737"/>
            </a:xfrm>
            <a:custGeom>
              <a:rect b="b" l="l" r="r" t="t"/>
              <a:pathLst>
                <a:path extrusionOk="0" h="10862" w="7002">
                  <a:moveTo>
                    <a:pt x="3596" y="348"/>
                  </a:moveTo>
                  <a:lnTo>
                    <a:pt x="3727" y="396"/>
                  </a:lnTo>
                  <a:cubicBezTo>
                    <a:pt x="3882" y="467"/>
                    <a:pt x="4001" y="610"/>
                    <a:pt x="4073" y="801"/>
                  </a:cubicBezTo>
                  <a:cubicBezTo>
                    <a:pt x="3894" y="777"/>
                    <a:pt x="3739" y="753"/>
                    <a:pt x="3596" y="729"/>
                  </a:cubicBezTo>
                  <a:lnTo>
                    <a:pt x="3596" y="348"/>
                  </a:lnTo>
                  <a:close/>
                  <a:moveTo>
                    <a:pt x="6168" y="8504"/>
                  </a:moveTo>
                  <a:cubicBezTo>
                    <a:pt x="6275" y="8504"/>
                    <a:pt x="6347" y="8587"/>
                    <a:pt x="6347" y="8683"/>
                  </a:cubicBezTo>
                  <a:lnTo>
                    <a:pt x="6347" y="8861"/>
                  </a:lnTo>
                  <a:lnTo>
                    <a:pt x="6168" y="8861"/>
                  </a:lnTo>
                  <a:cubicBezTo>
                    <a:pt x="6085" y="8861"/>
                    <a:pt x="6001" y="8945"/>
                    <a:pt x="6001" y="9028"/>
                  </a:cubicBezTo>
                  <a:cubicBezTo>
                    <a:pt x="6001" y="9123"/>
                    <a:pt x="6085" y="9195"/>
                    <a:pt x="6168" y="9195"/>
                  </a:cubicBezTo>
                  <a:lnTo>
                    <a:pt x="6513" y="9195"/>
                  </a:lnTo>
                  <a:cubicBezTo>
                    <a:pt x="6621" y="9195"/>
                    <a:pt x="6692" y="9266"/>
                    <a:pt x="6692" y="9373"/>
                  </a:cubicBezTo>
                  <a:lnTo>
                    <a:pt x="6692" y="10397"/>
                  </a:lnTo>
                  <a:cubicBezTo>
                    <a:pt x="6680" y="10504"/>
                    <a:pt x="6597" y="10576"/>
                    <a:pt x="6501" y="10576"/>
                  </a:cubicBezTo>
                  <a:lnTo>
                    <a:pt x="1394" y="10576"/>
                  </a:lnTo>
                  <a:cubicBezTo>
                    <a:pt x="1287" y="10576"/>
                    <a:pt x="1215" y="10504"/>
                    <a:pt x="1215" y="10397"/>
                  </a:cubicBezTo>
                  <a:lnTo>
                    <a:pt x="1215" y="9373"/>
                  </a:lnTo>
                  <a:cubicBezTo>
                    <a:pt x="1215" y="9266"/>
                    <a:pt x="1287" y="9195"/>
                    <a:pt x="1394" y="9195"/>
                  </a:cubicBezTo>
                  <a:lnTo>
                    <a:pt x="5489" y="9195"/>
                  </a:lnTo>
                  <a:cubicBezTo>
                    <a:pt x="5573" y="9195"/>
                    <a:pt x="5644" y="9123"/>
                    <a:pt x="5644" y="9028"/>
                  </a:cubicBezTo>
                  <a:cubicBezTo>
                    <a:pt x="5644" y="8945"/>
                    <a:pt x="5573" y="8861"/>
                    <a:pt x="5489" y="8861"/>
                  </a:cubicBezTo>
                  <a:lnTo>
                    <a:pt x="1560" y="8861"/>
                  </a:lnTo>
                  <a:lnTo>
                    <a:pt x="1560" y="8683"/>
                  </a:lnTo>
                  <a:cubicBezTo>
                    <a:pt x="1560" y="8587"/>
                    <a:pt x="1632" y="8504"/>
                    <a:pt x="1739" y="8504"/>
                  </a:cubicBezTo>
                  <a:close/>
                  <a:moveTo>
                    <a:pt x="3471" y="1"/>
                  </a:moveTo>
                  <a:cubicBezTo>
                    <a:pt x="3436" y="1"/>
                    <a:pt x="3413" y="3"/>
                    <a:pt x="3406" y="3"/>
                  </a:cubicBezTo>
                  <a:cubicBezTo>
                    <a:pt x="3311" y="3"/>
                    <a:pt x="3251" y="74"/>
                    <a:pt x="3251" y="158"/>
                  </a:cubicBezTo>
                  <a:lnTo>
                    <a:pt x="3251" y="682"/>
                  </a:lnTo>
                  <a:cubicBezTo>
                    <a:pt x="3184" y="678"/>
                    <a:pt x="3123" y="676"/>
                    <a:pt x="3071" y="676"/>
                  </a:cubicBezTo>
                  <a:cubicBezTo>
                    <a:pt x="2968" y="676"/>
                    <a:pt x="2902" y="682"/>
                    <a:pt x="2894" y="682"/>
                  </a:cubicBezTo>
                  <a:cubicBezTo>
                    <a:pt x="2811" y="682"/>
                    <a:pt x="2751" y="753"/>
                    <a:pt x="2751" y="848"/>
                  </a:cubicBezTo>
                  <a:cubicBezTo>
                    <a:pt x="2751" y="932"/>
                    <a:pt x="2822" y="991"/>
                    <a:pt x="2906" y="991"/>
                  </a:cubicBezTo>
                  <a:cubicBezTo>
                    <a:pt x="2909" y="991"/>
                    <a:pt x="2939" y="990"/>
                    <a:pt x="2991" y="990"/>
                  </a:cubicBezTo>
                  <a:cubicBezTo>
                    <a:pt x="3356" y="990"/>
                    <a:pt x="4811" y="1045"/>
                    <a:pt x="5728" y="1920"/>
                  </a:cubicBezTo>
                  <a:cubicBezTo>
                    <a:pt x="6228" y="2408"/>
                    <a:pt x="6501" y="3063"/>
                    <a:pt x="6501" y="3896"/>
                  </a:cubicBezTo>
                  <a:cubicBezTo>
                    <a:pt x="6501" y="4789"/>
                    <a:pt x="6299" y="5361"/>
                    <a:pt x="6097" y="5968"/>
                  </a:cubicBezTo>
                  <a:cubicBezTo>
                    <a:pt x="5882" y="6575"/>
                    <a:pt x="5668" y="7194"/>
                    <a:pt x="5644" y="8171"/>
                  </a:cubicBezTo>
                  <a:lnTo>
                    <a:pt x="1989" y="8171"/>
                  </a:lnTo>
                  <a:cubicBezTo>
                    <a:pt x="1941" y="8075"/>
                    <a:pt x="1882" y="7909"/>
                    <a:pt x="1882" y="7647"/>
                  </a:cubicBezTo>
                  <a:cubicBezTo>
                    <a:pt x="1882" y="7230"/>
                    <a:pt x="2132" y="6266"/>
                    <a:pt x="3882" y="4515"/>
                  </a:cubicBezTo>
                  <a:cubicBezTo>
                    <a:pt x="3918" y="4480"/>
                    <a:pt x="3942" y="4385"/>
                    <a:pt x="3906" y="4325"/>
                  </a:cubicBezTo>
                  <a:cubicBezTo>
                    <a:pt x="3886" y="4275"/>
                    <a:pt x="3825" y="4251"/>
                    <a:pt x="3764" y="4251"/>
                  </a:cubicBezTo>
                  <a:cubicBezTo>
                    <a:pt x="3751" y="4251"/>
                    <a:pt x="3739" y="4252"/>
                    <a:pt x="3727" y="4254"/>
                  </a:cubicBezTo>
                  <a:cubicBezTo>
                    <a:pt x="3727" y="4254"/>
                    <a:pt x="3635" y="4276"/>
                    <a:pt x="3486" y="4276"/>
                  </a:cubicBezTo>
                  <a:cubicBezTo>
                    <a:pt x="3292" y="4276"/>
                    <a:pt x="3001" y="4238"/>
                    <a:pt x="2691" y="4063"/>
                  </a:cubicBezTo>
                  <a:cubicBezTo>
                    <a:pt x="2620" y="4020"/>
                    <a:pt x="2540" y="4000"/>
                    <a:pt x="2460" y="4000"/>
                  </a:cubicBezTo>
                  <a:cubicBezTo>
                    <a:pt x="2341" y="4000"/>
                    <a:pt x="2220" y="4044"/>
                    <a:pt x="2120" y="4123"/>
                  </a:cubicBezTo>
                  <a:cubicBezTo>
                    <a:pt x="1924" y="4281"/>
                    <a:pt x="1552" y="4499"/>
                    <a:pt x="998" y="4499"/>
                  </a:cubicBezTo>
                  <a:cubicBezTo>
                    <a:pt x="846" y="4499"/>
                    <a:pt x="680" y="4482"/>
                    <a:pt x="501" y="4444"/>
                  </a:cubicBezTo>
                  <a:lnTo>
                    <a:pt x="370" y="3777"/>
                  </a:lnTo>
                  <a:lnTo>
                    <a:pt x="2001" y="2146"/>
                  </a:lnTo>
                  <a:cubicBezTo>
                    <a:pt x="2037" y="2110"/>
                    <a:pt x="2049" y="2063"/>
                    <a:pt x="2049" y="2027"/>
                  </a:cubicBezTo>
                  <a:lnTo>
                    <a:pt x="2049" y="1813"/>
                  </a:lnTo>
                  <a:cubicBezTo>
                    <a:pt x="2049" y="1729"/>
                    <a:pt x="2120" y="1634"/>
                    <a:pt x="2215" y="1634"/>
                  </a:cubicBezTo>
                  <a:cubicBezTo>
                    <a:pt x="2327" y="1626"/>
                    <a:pt x="2501" y="1615"/>
                    <a:pt x="2715" y="1615"/>
                  </a:cubicBezTo>
                  <a:cubicBezTo>
                    <a:pt x="3115" y="1615"/>
                    <a:pt x="3656" y="1654"/>
                    <a:pt x="4192" y="1825"/>
                  </a:cubicBezTo>
                  <a:cubicBezTo>
                    <a:pt x="4211" y="1833"/>
                    <a:pt x="4231" y="1837"/>
                    <a:pt x="4250" y="1837"/>
                  </a:cubicBezTo>
                  <a:cubicBezTo>
                    <a:pt x="4314" y="1837"/>
                    <a:pt x="4373" y="1794"/>
                    <a:pt x="4382" y="1729"/>
                  </a:cubicBezTo>
                  <a:cubicBezTo>
                    <a:pt x="4418" y="1634"/>
                    <a:pt x="4370" y="1539"/>
                    <a:pt x="4275" y="1527"/>
                  </a:cubicBezTo>
                  <a:cubicBezTo>
                    <a:pt x="3701" y="1346"/>
                    <a:pt x="3117" y="1300"/>
                    <a:pt x="2687" y="1300"/>
                  </a:cubicBezTo>
                  <a:cubicBezTo>
                    <a:pt x="2465" y="1300"/>
                    <a:pt x="2285" y="1312"/>
                    <a:pt x="2168" y="1325"/>
                  </a:cubicBezTo>
                  <a:cubicBezTo>
                    <a:pt x="1906" y="1348"/>
                    <a:pt x="1715" y="1563"/>
                    <a:pt x="1715" y="1813"/>
                  </a:cubicBezTo>
                  <a:lnTo>
                    <a:pt x="1715" y="1968"/>
                  </a:lnTo>
                  <a:lnTo>
                    <a:pt x="60" y="3611"/>
                  </a:lnTo>
                  <a:cubicBezTo>
                    <a:pt x="24" y="3658"/>
                    <a:pt x="1" y="3706"/>
                    <a:pt x="24" y="3765"/>
                  </a:cubicBezTo>
                  <a:lnTo>
                    <a:pt x="179" y="4611"/>
                  </a:lnTo>
                  <a:cubicBezTo>
                    <a:pt x="203" y="4670"/>
                    <a:pt x="239" y="4718"/>
                    <a:pt x="298" y="4730"/>
                  </a:cubicBezTo>
                  <a:cubicBezTo>
                    <a:pt x="542" y="4788"/>
                    <a:pt x="764" y="4813"/>
                    <a:pt x="967" y="4813"/>
                  </a:cubicBezTo>
                  <a:cubicBezTo>
                    <a:pt x="1627" y="4813"/>
                    <a:pt x="2071" y="4552"/>
                    <a:pt x="2299" y="4361"/>
                  </a:cubicBezTo>
                  <a:cubicBezTo>
                    <a:pt x="2338" y="4329"/>
                    <a:pt x="2389" y="4313"/>
                    <a:pt x="2435" y="4313"/>
                  </a:cubicBezTo>
                  <a:cubicBezTo>
                    <a:pt x="2459" y="4313"/>
                    <a:pt x="2481" y="4317"/>
                    <a:pt x="2501" y="4325"/>
                  </a:cubicBezTo>
                  <a:cubicBezTo>
                    <a:pt x="2822" y="4504"/>
                    <a:pt x="3120" y="4563"/>
                    <a:pt x="3334" y="4587"/>
                  </a:cubicBezTo>
                  <a:cubicBezTo>
                    <a:pt x="1846" y="6135"/>
                    <a:pt x="1537" y="7099"/>
                    <a:pt x="1537" y="7635"/>
                  </a:cubicBezTo>
                  <a:cubicBezTo>
                    <a:pt x="1537" y="7861"/>
                    <a:pt x="1584" y="8040"/>
                    <a:pt x="1608" y="8159"/>
                  </a:cubicBezTo>
                  <a:cubicBezTo>
                    <a:pt x="1370" y="8195"/>
                    <a:pt x="1191" y="8397"/>
                    <a:pt x="1191" y="8647"/>
                  </a:cubicBezTo>
                  <a:lnTo>
                    <a:pt x="1191" y="8849"/>
                  </a:lnTo>
                  <a:cubicBezTo>
                    <a:pt x="1001" y="8909"/>
                    <a:pt x="858" y="9111"/>
                    <a:pt x="858" y="9326"/>
                  </a:cubicBezTo>
                  <a:lnTo>
                    <a:pt x="858" y="10361"/>
                  </a:lnTo>
                  <a:cubicBezTo>
                    <a:pt x="858" y="10635"/>
                    <a:pt x="1072" y="10861"/>
                    <a:pt x="1358" y="10861"/>
                  </a:cubicBezTo>
                  <a:lnTo>
                    <a:pt x="6501" y="10861"/>
                  </a:lnTo>
                  <a:cubicBezTo>
                    <a:pt x="6775" y="10861"/>
                    <a:pt x="7002" y="10635"/>
                    <a:pt x="7002" y="10361"/>
                  </a:cubicBezTo>
                  <a:lnTo>
                    <a:pt x="7002" y="9326"/>
                  </a:lnTo>
                  <a:cubicBezTo>
                    <a:pt x="7002" y="9171"/>
                    <a:pt x="6859" y="8968"/>
                    <a:pt x="6656" y="8897"/>
                  </a:cubicBezTo>
                  <a:lnTo>
                    <a:pt x="6656" y="8695"/>
                  </a:lnTo>
                  <a:cubicBezTo>
                    <a:pt x="6656" y="8409"/>
                    <a:pt x="6442" y="8183"/>
                    <a:pt x="6156" y="8183"/>
                  </a:cubicBezTo>
                  <a:lnTo>
                    <a:pt x="5978" y="8183"/>
                  </a:lnTo>
                  <a:cubicBezTo>
                    <a:pt x="5990" y="7266"/>
                    <a:pt x="6204" y="6671"/>
                    <a:pt x="6406" y="6087"/>
                  </a:cubicBezTo>
                  <a:cubicBezTo>
                    <a:pt x="6621" y="5492"/>
                    <a:pt x="6823" y="4861"/>
                    <a:pt x="6823" y="3908"/>
                  </a:cubicBezTo>
                  <a:cubicBezTo>
                    <a:pt x="6823" y="2991"/>
                    <a:pt x="6525" y="2241"/>
                    <a:pt x="5966" y="1694"/>
                  </a:cubicBezTo>
                  <a:cubicBezTo>
                    <a:pt x="5501" y="1265"/>
                    <a:pt x="4930" y="1015"/>
                    <a:pt x="4418" y="860"/>
                  </a:cubicBezTo>
                  <a:cubicBezTo>
                    <a:pt x="4311" y="396"/>
                    <a:pt x="4061" y="182"/>
                    <a:pt x="3846" y="86"/>
                  </a:cubicBezTo>
                  <a:cubicBezTo>
                    <a:pt x="3690" y="12"/>
                    <a:pt x="3550" y="1"/>
                    <a:pt x="34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1" name="Google Shape;18461;p65"/>
            <p:cNvSpPr/>
            <p:nvPr/>
          </p:nvSpPr>
          <p:spPr>
            <a:xfrm>
              <a:off x="3913799" y="2948231"/>
              <a:ext cx="20499" cy="14960"/>
            </a:xfrm>
            <a:custGeom>
              <a:rect b="b" l="l" r="r" t="t"/>
              <a:pathLst>
                <a:path extrusionOk="0" h="470" w="644">
                  <a:moveTo>
                    <a:pt x="184" y="0"/>
                  </a:moveTo>
                  <a:cubicBezTo>
                    <a:pt x="126" y="0"/>
                    <a:pt x="73" y="27"/>
                    <a:pt x="48" y="76"/>
                  </a:cubicBezTo>
                  <a:cubicBezTo>
                    <a:pt x="1" y="148"/>
                    <a:pt x="36" y="255"/>
                    <a:pt x="108" y="291"/>
                  </a:cubicBezTo>
                  <a:cubicBezTo>
                    <a:pt x="203" y="326"/>
                    <a:pt x="286" y="386"/>
                    <a:pt x="358" y="433"/>
                  </a:cubicBezTo>
                  <a:cubicBezTo>
                    <a:pt x="394" y="445"/>
                    <a:pt x="417" y="469"/>
                    <a:pt x="453" y="469"/>
                  </a:cubicBezTo>
                  <a:cubicBezTo>
                    <a:pt x="501" y="469"/>
                    <a:pt x="560" y="433"/>
                    <a:pt x="584" y="386"/>
                  </a:cubicBezTo>
                  <a:cubicBezTo>
                    <a:pt x="644" y="326"/>
                    <a:pt x="620" y="231"/>
                    <a:pt x="537" y="183"/>
                  </a:cubicBezTo>
                  <a:cubicBezTo>
                    <a:pt x="453" y="124"/>
                    <a:pt x="358" y="64"/>
                    <a:pt x="263" y="17"/>
                  </a:cubicBezTo>
                  <a:cubicBezTo>
                    <a:pt x="237" y="6"/>
                    <a:pt x="210"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2" name="Google Shape;18462;p65"/>
            <p:cNvSpPr/>
            <p:nvPr/>
          </p:nvSpPr>
          <p:spPr>
            <a:xfrm>
              <a:off x="3841418" y="2956315"/>
              <a:ext cx="10631" cy="15947"/>
            </a:xfrm>
            <a:custGeom>
              <a:rect b="b" l="l" r="r" t="t"/>
              <a:pathLst>
                <a:path extrusionOk="0" h="501" w="334">
                  <a:moveTo>
                    <a:pt x="167" y="1"/>
                  </a:moveTo>
                  <a:cubicBezTo>
                    <a:pt x="72" y="1"/>
                    <a:pt x="1" y="72"/>
                    <a:pt x="1" y="167"/>
                  </a:cubicBezTo>
                  <a:lnTo>
                    <a:pt x="1" y="334"/>
                  </a:lnTo>
                  <a:cubicBezTo>
                    <a:pt x="1" y="418"/>
                    <a:pt x="72" y="501"/>
                    <a:pt x="167" y="501"/>
                  </a:cubicBezTo>
                  <a:cubicBezTo>
                    <a:pt x="251" y="501"/>
                    <a:pt x="334" y="418"/>
                    <a:pt x="334" y="334"/>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63" name="Google Shape;18463;p65"/>
          <p:cNvGrpSpPr/>
          <p:nvPr/>
        </p:nvGrpSpPr>
        <p:grpSpPr>
          <a:xfrm>
            <a:off x="2213507" y="2984331"/>
            <a:ext cx="422596" cy="310382"/>
            <a:chOff x="2278533" y="2937377"/>
            <a:chExt cx="346788" cy="254704"/>
          </a:xfrm>
        </p:grpSpPr>
        <p:sp>
          <p:nvSpPr>
            <p:cNvPr id="18464" name="Google Shape;18464;p65"/>
            <p:cNvSpPr/>
            <p:nvPr/>
          </p:nvSpPr>
          <p:spPr>
            <a:xfrm>
              <a:off x="2317557" y="2958607"/>
              <a:ext cx="270619" cy="184200"/>
            </a:xfrm>
            <a:custGeom>
              <a:rect b="b" l="l" r="r" t="t"/>
              <a:pathLst>
                <a:path extrusionOk="0" h="5787" w="8502">
                  <a:moveTo>
                    <a:pt x="2691" y="1179"/>
                  </a:moveTo>
                  <a:cubicBezTo>
                    <a:pt x="2882" y="1179"/>
                    <a:pt x="3049" y="1346"/>
                    <a:pt x="3049" y="1536"/>
                  </a:cubicBezTo>
                  <a:lnTo>
                    <a:pt x="3049" y="1881"/>
                  </a:lnTo>
                  <a:cubicBezTo>
                    <a:pt x="3049" y="2167"/>
                    <a:pt x="2810" y="2405"/>
                    <a:pt x="2525" y="2405"/>
                  </a:cubicBezTo>
                  <a:cubicBezTo>
                    <a:pt x="2227" y="2405"/>
                    <a:pt x="1989" y="2167"/>
                    <a:pt x="1989" y="1881"/>
                  </a:cubicBezTo>
                  <a:lnTo>
                    <a:pt x="1989" y="1536"/>
                  </a:lnTo>
                  <a:cubicBezTo>
                    <a:pt x="1989" y="1346"/>
                    <a:pt x="2156" y="1179"/>
                    <a:pt x="2346" y="1179"/>
                  </a:cubicBezTo>
                  <a:close/>
                  <a:moveTo>
                    <a:pt x="6787" y="1036"/>
                  </a:moveTo>
                  <a:cubicBezTo>
                    <a:pt x="6894" y="1036"/>
                    <a:pt x="6966" y="1108"/>
                    <a:pt x="6966" y="1215"/>
                  </a:cubicBezTo>
                  <a:lnTo>
                    <a:pt x="6966" y="1715"/>
                  </a:lnTo>
                  <a:cubicBezTo>
                    <a:pt x="6966" y="1774"/>
                    <a:pt x="6930" y="1834"/>
                    <a:pt x="6871" y="1870"/>
                  </a:cubicBezTo>
                  <a:cubicBezTo>
                    <a:pt x="6835" y="1893"/>
                    <a:pt x="6799" y="1941"/>
                    <a:pt x="6799" y="2000"/>
                  </a:cubicBezTo>
                  <a:lnTo>
                    <a:pt x="6799" y="2251"/>
                  </a:lnTo>
                  <a:cubicBezTo>
                    <a:pt x="6799" y="2334"/>
                    <a:pt x="6847" y="2381"/>
                    <a:pt x="6918" y="2405"/>
                  </a:cubicBezTo>
                  <a:lnTo>
                    <a:pt x="7335" y="2512"/>
                  </a:lnTo>
                  <a:cubicBezTo>
                    <a:pt x="7406" y="2524"/>
                    <a:pt x="7466" y="2596"/>
                    <a:pt x="7466" y="2691"/>
                  </a:cubicBezTo>
                  <a:lnTo>
                    <a:pt x="7466" y="2727"/>
                  </a:lnTo>
                  <a:lnTo>
                    <a:pt x="5739" y="2727"/>
                  </a:lnTo>
                  <a:lnTo>
                    <a:pt x="5739" y="2691"/>
                  </a:lnTo>
                  <a:cubicBezTo>
                    <a:pt x="5739" y="2596"/>
                    <a:pt x="5799" y="2536"/>
                    <a:pt x="5870" y="2512"/>
                  </a:cubicBezTo>
                  <a:lnTo>
                    <a:pt x="6287" y="2405"/>
                  </a:lnTo>
                  <a:cubicBezTo>
                    <a:pt x="6370" y="2381"/>
                    <a:pt x="6406" y="2334"/>
                    <a:pt x="6406" y="2251"/>
                  </a:cubicBezTo>
                  <a:lnTo>
                    <a:pt x="6406" y="2000"/>
                  </a:lnTo>
                  <a:cubicBezTo>
                    <a:pt x="6430" y="1941"/>
                    <a:pt x="6394" y="1893"/>
                    <a:pt x="6359" y="1870"/>
                  </a:cubicBezTo>
                  <a:cubicBezTo>
                    <a:pt x="6299" y="1834"/>
                    <a:pt x="6263" y="1774"/>
                    <a:pt x="6263" y="1715"/>
                  </a:cubicBezTo>
                  <a:lnTo>
                    <a:pt x="6263" y="1215"/>
                  </a:lnTo>
                  <a:cubicBezTo>
                    <a:pt x="6263" y="1108"/>
                    <a:pt x="6335" y="1036"/>
                    <a:pt x="6442" y="1036"/>
                  </a:cubicBezTo>
                  <a:close/>
                  <a:moveTo>
                    <a:pt x="8144" y="334"/>
                  </a:moveTo>
                  <a:lnTo>
                    <a:pt x="8144" y="2751"/>
                  </a:lnTo>
                  <a:lnTo>
                    <a:pt x="7787" y="2751"/>
                  </a:lnTo>
                  <a:lnTo>
                    <a:pt x="7787" y="2703"/>
                  </a:lnTo>
                  <a:cubicBezTo>
                    <a:pt x="7787" y="2477"/>
                    <a:pt x="7633" y="2274"/>
                    <a:pt x="7406" y="2215"/>
                  </a:cubicBezTo>
                  <a:lnTo>
                    <a:pt x="7109" y="2131"/>
                  </a:lnTo>
                  <a:lnTo>
                    <a:pt x="7109" y="2096"/>
                  </a:lnTo>
                  <a:cubicBezTo>
                    <a:pt x="7216" y="2000"/>
                    <a:pt x="7275" y="1870"/>
                    <a:pt x="7275" y="1715"/>
                  </a:cubicBezTo>
                  <a:lnTo>
                    <a:pt x="7275" y="1215"/>
                  </a:lnTo>
                  <a:cubicBezTo>
                    <a:pt x="7275" y="929"/>
                    <a:pt x="7049" y="703"/>
                    <a:pt x="6775" y="703"/>
                  </a:cubicBezTo>
                  <a:lnTo>
                    <a:pt x="6430" y="703"/>
                  </a:lnTo>
                  <a:cubicBezTo>
                    <a:pt x="6144" y="703"/>
                    <a:pt x="5918" y="929"/>
                    <a:pt x="5918" y="1215"/>
                  </a:cubicBezTo>
                  <a:lnTo>
                    <a:pt x="5918" y="1715"/>
                  </a:lnTo>
                  <a:cubicBezTo>
                    <a:pt x="5918" y="1870"/>
                    <a:pt x="5978" y="2000"/>
                    <a:pt x="6085" y="2096"/>
                  </a:cubicBezTo>
                  <a:lnTo>
                    <a:pt x="6085" y="2131"/>
                  </a:lnTo>
                  <a:lnTo>
                    <a:pt x="5787" y="2215"/>
                  </a:lnTo>
                  <a:cubicBezTo>
                    <a:pt x="5561" y="2274"/>
                    <a:pt x="5418" y="2465"/>
                    <a:pt x="5418" y="2703"/>
                  </a:cubicBezTo>
                  <a:lnTo>
                    <a:pt x="5418" y="2751"/>
                  </a:lnTo>
                  <a:lnTo>
                    <a:pt x="5061" y="2751"/>
                  </a:lnTo>
                  <a:lnTo>
                    <a:pt x="5061" y="334"/>
                  </a:lnTo>
                  <a:close/>
                  <a:moveTo>
                    <a:pt x="2691" y="2715"/>
                  </a:moveTo>
                  <a:lnTo>
                    <a:pt x="2691" y="2786"/>
                  </a:lnTo>
                  <a:cubicBezTo>
                    <a:pt x="2703" y="2846"/>
                    <a:pt x="2727" y="2905"/>
                    <a:pt x="2751" y="2965"/>
                  </a:cubicBezTo>
                  <a:lnTo>
                    <a:pt x="2525" y="3191"/>
                  </a:lnTo>
                  <a:lnTo>
                    <a:pt x="2513" y="3191"/>
                  </a:lnTo>
                  <a:lnTo>
                    <a:pt x="2287" y="2965"/>
                  </a:lnTo>
                  <a:cubicBezTo>
                    <a:pt x="2322" y="2929"/>
                    <a:pt x="2334" y="2870"/>
                    <a:pt x="2334" y="2810"/>
                  </a:cubicBezTo>
                  <a:lnTo>
                    <a:pt x="2334" y="2715"/>
                  </a:lnTo>
                  <a:close/>
                  <a:moveTo>
                    <a:pt x="3037" y="3143"/>
                  </a:moveTo>
                  <a:lnTo>
                    <a:pt x="3346" y="3263"/>
                  </a:lnTo>
                  <a:cubicBezTo>
                    <a:pt x="3477" y="3310"/>
                    <a:pt x="3572" y="3441"/>
                    <a:pt x="3572" y="3596"/>
                  </a:cubicBezTo>
                  <a:lnTo>
                    <a:pt x="3572" y="4608"/>
                  </a:lnTo>
                  <a:cubicBezTo>
                    <a:pt x="3572" y="4715"/>
                    <a:pt x="3501" y="4787"/>
                    <a:pt x="3394" y="4787"/>
                  </a:cubicBezTo>
                  <a:lnTo>
                    <a:pt x="2691" y="4787"/>
                  </a:lnTo>
                  <a:lnTo>
                    <a:pt x="2691" y="4596"/>
                  </a:lnTo>
                  <a:lnTo>
                    <a:pt x="3049" y="4596"/>
                  </a:lnTo>
                  <a:cubicBezTo>
                    <a:pt x="3144" y="4596"/>
                    <a:pt x="3215" y="4513"/>
                    <a:pt x="3215" y="4429"/>
                  </a:cubicBezTo>
                  <a:lnTo>
                    <a:pt x="3215" y="3917"/>
                  </a:lnTo>
                  <a:cubicBezTo>
                    <a:pt x="3215" y="3834"/>
                    <a:pt x="3144" y="3763"/>
                    <a:pt x="3049" y="3763"/>
                  </a:cubicBezTo>
                  <a:cubicBezTo>
                    <a:pt x="2965" y="3763"/>
                    <a:pt x="2882" y="3834"/>
                    <a:pt x="2882" y="3917"/>
                  </a:cubicBezTo>
                  <a:lnTo>
                    <a:pt x="2882" y="4275"/>
                  </a:lnTo>
                  <a:lnTo>
                    <a:pt x="2191" y="4275"/>
                  </a:lnTo>
                  <a:lnTo>
                    <a:pt x="2191" y="3917"/>
                  </a:lnTo>
                  <a:cubicBezTo>
                    <a:pt x="2191" y="3834"/>
                    <a:pt x="2108" y="3763"/>
                    <a:pt x="2025" y="3763"/>
                  </a:cubicBezTo>
                  <a:cubicBezTo>
                    <a:pt x="1929" y="3763"/>
                    <a:pt x="1858" y="3834"/>
                    <a:pt x="1858" y="3917"/>
                  </a:cubicBezTo>
                  <a:lnTo>
                    <a:pt x="1858" y="4429"/>
                  </a:lnTo>
                  <a:cubicBezTo>
                    <a:pt x="1858" y="4513"/>
                    <a:pt x="1929" y="4596"/>
                    <a:pt x="2025" y="4596"/>
                  </a:cubicBezTo>
                  <a:lnTo>
                    <a:pt x="2382" y="4596"/>
                  </a:lnTo>
                  <a:lnTo>
                    <a:pt x="2382" y="4787"/>
                  </a:lnTo>
                  <a:lnTo>
                    <a:pt x="1679" y="4787"/>
                  </a:lnTo>
                  <a:cubicBezTo>
                    <a:pt x="1572" y="4787"/>
                    <a:pt x="1501" y="4715"/>
                    <a:pt x="1501" y="4608"/>
                  </a:cubicBezTo>
                  <a:lnTo>
                    <a:pt x="1501" y="3596"/>
                  </a:lnTo>
                  <a:lnTo>
                    <a:pt x="1489" y="3596"/>
                  </a:lnTo>
                  <a:cubicBezTo>
                    <a:pt x="1489" y="3441"/>
                    <a:pt x="1572" y="3310"/>
                    <a:pt x="1715" y="3263"/>
                  </a:cubicBezTo>
                  <a:lnTo>
                    <a:pt x="2025" y="3143"/>
                  </a:lnTo>
                  <a:lnTo>
                    <a:pt x="2287" y="3417"/>
                  </a:lnTo>
                  <a:cubicBezTo>
                    <a:pt x="2346" y="3477"/>
                    <a:pt x="2441" y="3501"/>
                    <a:pt x="2525" y="3501"/>
                  </a:cubicBezTo>
                  <a:cubicBezTo>
                    <a:pt x="2620" y="3501"/>
                    <a:pt x="2691" y="3477"/>
                    <a:pt x="2763" y="3417"/>
                  </a:cubicBezTo>
                  <a:lnTo>
                    <a:pt x="3037" y="3143"/>
                  </a:lnTo>
                  <a:close/>
                  <a:moveTo>
                    <a:pt x="4727" y="4763"/>
                  </a:moveTo>
                  <a:lnTo>
                    <a:pt x="4727" y="5465"/>
                  </a:lnTo>
                  <a:lnTo>
                    <a:pt x="298" y="5465"/>
                  </a:lnTo>
                  <a:lnTo>
                    <a:pt x="298" y="4763"/>
                  </a:lnTo>
                  <a:lnTo>
                    <a:pt x="1191" y="4763"/>
                  </a:lnTo>
                  <a:cubicBezTo>
                    <a:pt x="1251" y="4965"/>
                    <a:pt x="1441" y="5108"/>
                    <a:pt x="1667" y="5108"/>
                  </a:cubicBezTo>
                  <a:lnTo>
                    <a:pt x="3358" y="5108"/>
                  </a:lnTo>
                  <a:cubicBezTo>
                    <a:pt x="3584" y="5108"/>
                    <a:pt x="3763" y="4965"/>
                    <a:pt x="3834" y="4763"/>
                  </a:cubicBezTo>
                  <a:close/>
                  <a:moveTo>
                    <a:pt x="6763" y="3775"/>
                  </a:moveTo>
                  <a:cubicBezTo>
                    <a:pt x="6871" y="3775"/>
                    <a:pt x="6942" y="3846"/>
                    <a:pt x="6942" y="3953"/>
                  </a:cubicBezTo>
                  <a:lnTo>
                    <a:pt x="6942" y="4453"/>
                  </a:lnTo>
                  <a:cubicBezTo>
                    <a:pt x="6942" y="4513"/>
                    <a:pt x="6918" y="4572"/>
                    <a:pt x="6859" y="4608"/>
                  </a:cubicBezTo>
                  <a:cubicBezTo>
                    <a:pt x="6811" y="4632"/>
                    <a:pt x="6787" y="4679"/>
                    <a:pt x="6787" y="4739"/>
                  </a:cubicBezTo>
                  <a:lnTo>
                    <a:pt x="6787" y="4989"/>
                  </a:lnTo>
                  <a:cubicBezTo>
                    <a:pt x="6787" y="5060"/>
                    <a:pt x="6823" y="5120"/>
                    <a:pt x="6906" y="5144"/>
                  </a:cubicBezTo>
                  <a:lnTo>
                    <a:pt x="7323" y="5251"/>
                  </a:lnTo>
                  <a:cubicBezTo>
                    <a:pt x="7394" y="5263"/>
                    <a:pt x="7454" y="5334"/>
                    <a:pt x="7454" y="5429"/>
                  </a:cubicBezTo>
                  <a:lnTo>
                    <a:pt x="7454" y="5465"/>
                  </a:lnTo>
                  <a:lnTo>
                    <a:pt x="5739" y="5465"/>
                  </a:lnTo>
                  <a:lnTo>
                    <a:pt x="5739" y="5429"/>
                  </a:lnTo>
                  <a:cubicBezTo>
                    <a:pt x="5739" y="5334"/>
                    <a:pt x="5799" y="5275"/>
                    <a:pt x="5882" y="5251"/>
                  </a:cubicBezTo>
                  <a:lnTo>
                    <a:pt x="6287" y="5144"/>
                  </a:lnTo>
                  <a:cubicBezTo>
                    <a:pt x="6370" y="5120"/>
                    <a:pt x="6406" y="5060"/>
                    <a:pt x="6406" y="4989"/>
                  </a:cubicBezTo>
                  <a:lnTo>
                    <a:pt x="6406" y="4739"/>
                  </a:lnTo>
                  <a:cubicBezTo>
                    <a:pt x="6406" y="4679"/>
                    <a:pt x="6382" y="4632"/>
                    <a:pt x="6335" y="4608"/>
                  </a:cubicBezTo>
                  <a:cubicBezTo>
                    <a:pt x="6275" y="4572"/>
                    <a:pt x="6251" y="4513"/>
                    <a:pt x="6251" y="4453"/>
                  </a:cubicBezTo>
                  <a:lnTo>
                    <a:pt x="6251" y="3953"/>
                  </a:lnTo>
                  <a:cubicBezTo>
                    <a:pt x="6251" y="3846"/>
                    <a:pt x="6323" y="3775"/>
                    <a:pt x="6430" y="3775"/>
                  </a:cubicBezTo>
                  <a:close/>
                  <a:moveTo>
                    <a:pt x="8156" y="3060"/>
                  </a:moveTo>
                  <a:lnTo>
                    <a:pt x="8156" y="5465"/>
                  </a:lnTo>
                  <a:lnTo>
                    <a:pt x="7799" y="5465"/>
                  </a:lnTo>
                  <a:lnTo>
                    <a:pt x="7799" y="5429"/>
                  </a:lnTo>
                  <a:cubicBezTo>
                    <a:pt x="7799" y="5203"/>
                    <a:pt x="7644" y="4989"/>
                    <a:pt x="7430" y="4929"/>
                  </a:cubicBezTo>
                  <a:lnTo>
                    <a:pt x="7132" y="4858"/>
                  </a:lnTo>
                  <a:lnTo>
                    <a:pt x="7132" y="4810"/>
                  </a:lnTo>
                  <a:cubicBezTo>
                    <a:pt x="7228" y="4727"/>
                    <a:pt x="7287" y="4596"/>
                    <a:pt x="7287" y="4441"/>
                  </a:cubicBezTo>
                  <a:lnTo>
                    <a:pt x="7287" y="3941"/>
                  </a:lnTo>
                  <a:cubicBezTo>
                    <a:pt x="7287" y="3655"/>
                    <a:pt x="7073" y="3429"/>
                    <a:pt x="6787" y="3429"/>
                  </a:cubicBezTo>
                  <a:lnTo>
                    <a:pt x="6442" y="3429"/>
                  </a:lnTo>
                  <a:cubicBezTo>
                    <a:pt x="6156" y="3429"/>
                    <a:pt x="5942" y="3655"/>
                    <a:pt x="5942" y="3941"/>
                  </a:cubicBezTo>
                  <a:lnTo>
                    <a:pt x="5942" y="4441"/>
                  </a:lnTo>
                  <a:cubicBezTo>
                    <a:pt x="5942" y="4596"/>
                    <a:pt x="6001" y="4727"/>
                    <a:pt x="6097" y="4810"/>
                  </a:cubicBezTo>
                  <a:lnTo>
                    <a:pt x="6097" y="4858"/>
                  </a:lnTo>
                  <a:lnTo>
                    <a:pt x="5799" y="4929"/>
                  </a:lnTo>
                  <a:cubicBezTo>
                    <a:pt x="5585" y="4989"/>
                    <a:pt x="5430" y="5191"/>
                    <a:pt x="5430" y="5429"/>
                  </a:cubicBezTo>
                  <a:lnTo>
                    <a:pt x="5430" y="5465"/>
                  </a:lnTo>
                  <a:lnTo>
                    <a:pt x="5073" y="5465"/>
                  </a:lnTo>
                  <a:lnTo>
                    <a:pt x="5073" y="3060"/>
                  </a:lnTo>
                  <a:close/>
                  <a:moveTo>
                    <a:pt x="167" y="0"/>
                  </a:moveTo>
                  <a:cubicBezTo>
                    <a:pt x="72" y="0"/>
                    <a:pt x="1" y="84"/>
                    <a:pt x="1" y="167"/>
                  </a:cubicBezTo>
                  <a:lnTo>
                    <a:pt x="1" y="5620"/>
                  </a:lnTo>
                  <a:cubicBezTo>
                    <a:pt x="1" y="5703"/>
                    <a:pt x="72" y="5787"/>
                    <a:pt x="167" y="5787"/>
                  </a:cubicBezTo>
                  <a:lnTo>
                    <a:pt x="8335" y="5787"/>
                  </a:lnTo>
                  <a:cubicBezTo>
                    <a:pt x="8418" y="5787"/>
                    <a:pt x="8502" y="5703"/>
                    <a:pt x="8502" y="5620"/>
                  </a:cubicBezTo>
                  <a:lnTo>
                    <a:pt x="8502" y="167"/>
                  </a:lnTo>
                  <a:cubicBezTo>
                    <a:pt x="8466" y="84"/>
                    <a:pt x="8395" y="24"/>
                    <a:pt x="8311" y="24"/>
                  </a:cubicBezTo>
                  <a:lnTo>
                    <a:pt x="1334" y="24"/>
                  </a:lnTo>
                  <a:cubicBezTo>
                    <a:pt x="1251" y="24"/>
                    <a:pt x="1167" y="95"/>
                    <a:pt x="1167" y="191"/>
                  </a:cubicBezTo>
                  <a:cubicBezTo>
                    <a:pt x="1167" y="274"/>
                    <a:pt x="1251" y="346"/>
                    <a:pt x="1334" y="346"/>
                  </a:cubicBezTo>
                  <a:lnTo>
                    <a:pt x="4763" y="346"/>
                  </a:lnTo>
                  <a:lnTo>
                    <a:pt x="4763" y="4453"/>
                  </a:lnTo>
                  <a:lnTo>
                    <a:pt x="3882" y="4453"/>
                  </a:lnTo>
                  <a:lnTo>
                    <a:pt x="3882" y="3608"/>
                  </a:lnTo>
                  <a:cubicBezTo>
                    <a:pt x="3882" y="3346"/>
                    <a:pt x="3703" y="3084"/>
                    <a:pt x="3453" y="2977"/>
                  </a:cubicBezTo>
                  <a:lnTo>
                    <a:pt x="3037" y="2822"/>
                  </a:lnTo>
                  <a:lnTo>
                    <a:pt x="3037" y="2798"/>
                  </a:lnTo>
                  <a:lnTo>
                    <a:pt x="3037" y="2572"/>
                  </a:lnTo>
                  <a:cubicBezTo>
                    <a:pt x="3239" y="2417"/>
                    <a:pt x="3382" y="2167"/>
                    <a:pt x="3382" y="1893"/>
                  </a:cubicBezTo>
                  <a:lnTo>
                    <a:pt x="3382" y="1560"/>
                  </a:lnTo>
                  <a:cubicBezTo>
                    <a:pt x="3382" y="1179"/>
                    <a:pt x="3084" y="881"/>
                    <a:pt x="2703" y="881"/>
                  </a:cubicBezTo>
                  <a:lnTo>
                    <a:pt x="2370" y="881"/>
                  </a:lnTo>
                  <a:cubicBezTo>
                    <a:pt x="1989" y="881"/>
                    <a:pt x="1691" y="1179"/>
                    <a:pt x="1691" y="1560"/>
                  </a:cubicBezTo>
                  <a:lnTo>
                    <a:pt x="1691" y="1893"/>
                  </a:lnTo>
                  <a:cubicBezTo>
                    <a:pt x="1691" y="2179"/>
                    <a:pt x="1834" y="2417"/>
                    <a:pt x="2037" y="2572"/>
                  </a:cubicBezTo>
                  <a:lnTo>
                    <a:pt x="2037" y="2810"/>
                  </a:lnTo>
                  <a:lnTo>
                    <a:pt x="2037" y="2822"/>
                  </a:lnTo>
                  <a:lnTo>
                    <a:pt x="1620" y="2989"/>
                  </a:lnTo>
                  <a:cubicBezTo>
                    <a:pt x="1370" y="3084"/>
                    <a:pt x="1191" y="3346"/>
                    <a:pt x="1191" y="3608"/>
                  </a:cubicBezTo>
                  <a:lnTo>
                    <a:pt x="1191" y="4453"/>
                  </a:lnTo>
                  <a:lnTo>
                    <a:pt x="310" y="4453"/>
                  </a:lnTo>
                  <a:lnTo>
                    <a:pt x="310" y="334"/>
                  </a:lnTo>
                  <a:lnTo>
                    <a:pt x="667" y="334"/>
                  </a:lnTo>
                  <a:cubicBezTo>
                    <a:pt x="763" y="334"/>
                    <a:pt x="834" y="262"/>
                    <a:pt x="834" y="167"/>
                  </a:cubicBezTo>
                  <a:cubicBezTo>
                    <a:pt x="834" y="84"/>
                    <a:pt x="763"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5" name="Google Shape;18465;p65"/>
            <p:cNvSpPr/>
            <p:nvPr/>
          </p:nvSpPr>
          <p:spPr>
            <a:xfrm>
              <a:off x="2278533" y="2937377"/>
              <a:ext cx="346788" cy="254704"/>
            </a:xfrm>
            <a:custGeom>
              <a:rect b="b" l="l" r="r" t="t"/>
              <a:pathLst>
                <a:path extrusionOk="0" h="8002" w="10895">
                  <a:moveTo>
                    <a:pt x="9871" y="310"/>
                  </a:moveTo>
                  <a:cubicBezTo>
                    <a:pt x="9978" y="310"/>
                    <a:pt x="10049" y="393"/>
                    <a:pt x="10049" y="489"/>
                  </a:cubicBezTo>
                  <a:lnTo>
                    <a:pt x="10049" y="6799"/>
                  </a:lnTo>
                  <a:lnTo>
                    <a:pt x="9692" y="6799"/>
                  </a:lnTo>
                  <a:cubicBezTo>
                    <a:pt x="9609" y="6799"/>
                    <a:pt x="9525" y="6882"/>
                    <a:pt x="9525" y="6966"/>
                  </a:cubicBezTo>
                  <a:cubicBezTo>
                    <a:pt x="9525" y="7061"/>
                    <a:pt x="9609" y="7132"/>
                    <a:pt x="9692" y="7132"/>
                  </a:cubicBezTo>
                  <a:lnTo>
                    <a:pt x="10537" y="7132"/>
                  </a:lnTo>
                  <a:cubicBezTo>
                    <a:pt x="10537" y="7132"/>
                    <a:pt x="10561" y="7132"/>
                    <a:pt x="10561" y="7144"/>
                  </a:cubicBezTo>
                  <a:lnTo>
                    <a:pt x="10561" y="7490"/>
                  </a:lnTo>
                  <a:cubicBezTo>
                    <a:pt x="10573" y="7585"/>
                    <a:pt x="10478" y="7668"/>
                    <a:pt x="10394" y="7668"/>
                  </a:cubicBezTo>
                  <a:lnTo>
                    <a:pt x="512" y="7668"/>
                  </a:lnTo>
                  <a:cubicBezTo>
                    <a:pt x="405" y="7668"/>
                    <a:pt x="334" y="7597"/>
                    <a:pt x="334" y="7490"/>
                  </a:cubicBezTo>
                  <a:lnTo>
                    <a:pt x="334" y="7144"/>
                  </a:lnTo>
                  <a:cubicBezTo>
                    <a:pt x="334" y="7144"/>
                    <a:pt x="334" y="7132"/>
                    <a:pt x="346" y="7132"/>
                  </a:cubicBezTo>
                  <a:lnTo>
                    <a:pt x="9037" y="7132"/>
                  </a:lnTo>
                  <a:cubicBezTo>
                    <a:pt x="9132" y="7132"/>
                    <a:pt x="9204" y="7061"/>
                    <a:pt x="9204" y="6966"/>
                  </a:cubicBezTo>
                  <a:cubicBezTo>
                    <a:pt x="9204" y="6882"/>
                    <a:pt x="9132" y="6799"/>
                    <a:pt x="9037" y="6799"/>
                  </a:cubicBezTo>
                  <a:lnTo>
                    <a:pt x="858" y="6799"/>
                  </a:lnTo>
                  <a:lnTo>
                    <a:pt x="858" y="489"/>
                  </a:lnTo>
                  <a:cubicBezTo>
                    <a:pt x="858" y="393"/>
                    <a:pt x="929" y="310"/>
                    <a:pt x="1036" y="310"/>
                  </a:cubicBezTo>
                  <a:close/>
                  <a:moveTo>
                    <a:pt x="1012" y="0"/>
                  </a:moveTo>
                  <a:cubicBezTo>
                    <a:pt x="738" y="0"/>
                    <a:pt x="512" y="227"/>
                    <a:pt x="512" y="512"/>
                  </a:cubicBezTo>
                  <a:lnTo>
                    <a:pt x="512" y="6823"/>
                  </a:lnTo>
                  <a:lnTo>
                    <a:pt x="334" y="6823"/>
                  </a:lnTo>
                  <a:cubicBezTo>
                    <a:pt x="155" y="6823"/>
                    <a:pt x="0" y="6966"/>
                    <a:pt x="0" y="7144"/>
                  </a:cubicBezTo>
                  <a:lnTo>
                    <a:pt x="0" y="7490"/>
                  </a:lnTo>
                  <a:cubicBezTo>
                    <a:pt x="0" y="7775"/>
                    <a:pt x="226" y="8001"/>
                    <a:pt x="512" y="8001"/>
                  </a:cubicBezTo>
                  <a:lnTo>
                    <a:pt x="10394" y="8001"/>
                  </a:lnTo>
                  <a:cubicBezTo>
                    <a:pt x="10680" y="8001"/>
                    <a:pt x="10894" y="7775"/>
                    <a:pt x="10894" y="7490"/>
                  </a:cubicBezTo>
                  <a:lnTo>
                    <a:pt x="10894" y="7144"/>
                  </a:lnTo>
                  <a:cubicBezTo>
                    <a:pt x="10883" y="6966"/>
                    <a:pt x="10728" y="6823"/>
                    <a:pt x="10561" y="6823"/>
                  </a:cubicBezTo>
                  <a:lnTo>
                    <a:pt x="10383" y="6823"/>
                  </a:lnTo>
                  <a:lnTo>
                    <a:pt x="10383" y="512"/>
                  </a:lnTo>
                  <a:cubicBezTo>
                    <a:pt x="10383" y="227"/>
                    <a:pt x="10156" y="0"/>
                    <a:pt x="9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466" name="Google Shape;18466;p65"/>
          <p:cNvSpPr/>
          <p:nvPr/>
        </p:nvSpPr>
        <p:spPr>
          <a:xfrm>
            <a:off x="3202753" y="2967328"/>
            <a:ext cx="347552" cy="346438"/>
          </a:xfrm>
          <a:custGeom>
            <a:rect b="b" l="l" r="r" t="t"/>
            <a:pathLst>
              <a:path extrusionOk="0" h="10884" w="10919">
                <a:moveTo>
                  <a:pt x="9561" y="561"/>
                </a:moveTo>
                <a:lnTo>
                  <a:pt x="9561" y="1203"/>
                </a:lnTo>
                <a:cubicBezTo>
                  <a:pt x="9561" y="1299"/>
                  <a:pt x="9633" y="1370"/>
                  <a:pt x="9728" y="1370"/>
                </a:cubicBezTo>
                <a:lnTo>
                  <a:pt x="10359" y="1370"/>
                </a:lnTo>
                <a:lnTo>
                  <a:pt x="8966" y="2739"/>
                </a:lnTo>
                <a:lnTo>
                  <a:pt x="8394" y="2739"/>
                </a:lnTo>
                <a:lnTo>
                  <a:pt x="9323" y="1811"/>
                </a:lnTo>
                <a:cubicBezTo>
                  <a:pt x="9383" y="1751"/>
                  <a:pt x="9383" y="1644"/>
                  <a:pt x="9323" y="1584"/>
                </a:cubicBezTo>
                <a:cubicBezTo>
                  <a:pt x="9293" y="1555"/>
                  <a:pt x="9252" y="1540"/>
                  <a:pt x="9210" y="1540"/>
                </a:cubicBezTo>
                <a:cubicBezTo>
                  <a:pt x="9168" y="1540"/>
                  <a:pt x="9127" y="1555"/>
                  <a:pt x="9097" y="1584"/>
                </a:cubicBezTo>
                <a:lnTo>
                  <a:pt x="8180" y="2513"/>
                </a:lnTo>
                <a:lnTo>
                  <a:pt x="8180" y="1954"/>
                </a:lnTo>
                <a:lnTo>
                  <a:pt x="9561" y="561"/>
                </a:lnTo>
                <a:close/>
                <a:moveTo>
                  <a:pt x="4441" y="2382"/>
                </a:moveTo>
                <a:cubicBezTo>
                  <a:pt x="5513" y="2382"/>
                  <a:pt x="6489" y="2799"/>
                  <a:pt x="7228" y="3466"/>
                </a:cubicBezTo>
                <a:lnTo>
                  <a:pt x="4334" y="6347"/>
                </a:lnTo>
                <a:cubicBezTo>
                  <a:pt x="4275" y="6406"/>
                  <a:pt x="4275" y="6514"/>
                  <a:pt x="4334" y="6573"/>
                </a:cubicBezTo>
                <a:cubicBezTo>
                  <a:pt x="4370" y="6609"/>
                  <a:pt x="4406" y="6621"/>
                  <a:pt x="4453" y="6621"/>
                </a:cubicBezTo>
                <a:cubicBezTo>
                  <a:pt x="4501" y="6621"/>
                  <a:pt x="4525" y="6609"/>
                  <a:pt x="4572" y="6573"/>
                </a:cubicBezTo>
                <a:lnTo>
                  <a:pt x="5287" y="5859"/>
                </a:lnTo>
                <a:cubicBezTo>
                  <a:pt x="5418" y="6037"/>
                  <a:pt x="5477" y="6252"/>
                  <a:pt x="5477" y="6478"/>
                </a:cubicBezTo>
                <a:cubicBezTo>
                  <a:pt x="5477" y="7038"/>
                  <a:pt x="5013" y="7502"/>
                  <a:pt x="4453" y="7502"/>
                </a:cubicBezTo>
                <a:cubicBezTo>
                  <a:pt x="3894" y="7502"/>
                  <a:pt x="3429" y="7038"/>
                  <a:pt x="3429" y="6478"/>
                </a:cubicBezTo>
                <a:cubicBezTo>
                  <a:pt x="3429" y="5906"/>
                  <a:pt x="3894" y="5442"/>
                  <a:pt x="4453" y="5442"/>
                </a:cubicBezTo>
                <a:cubicBezTo>
                  <a:pt x="4513" y="5442"/>
                  <a:pt x="4584" y="5442"/>
                  <a:pt x="4644" y="5466"/>
                </a:cubicBezTo>
                <a:cubicBezTo>
                  <a:pt x="4652" y="5467"/>
                  <a:pt x="4660" y="5467"/>
                  <a:pt x="4668" y="5467"/>
                </a:cubicBezTo>
                <a:cubicBezTo>
                  <a:pt x="4751" y="5467"/>
                  <a:pt x="4813" y="5410"/>
                  <a:pt x="4834" y="5323"/>
                </a:cubicBezTo>
                <a:cubicBezTo>
                  <a:pt x="4858" y="5240"/>
                  <a:pt x="4799" y="5168"/>
                  <a:pt x="4703" y="5133"/>
                </a:cubicBezTo>
                <a:cubicBezTo>
                  <a:pt x="4620" y="5121"/>
                  <a:pt x="4537" y="5109"/>
                  <a:pt x="4453" y="5109"/>
                </a:cubicBezTo>
                <a:cubicBezTo>
                  <a:pt x="3703" y="5109"/>
                  <a:pt x="3096" y="5716"/>
                  <a:pt x="3096" y="6454"/>
                </a:cubicBezTo>
                <a:cubicBezTo>
                  <a:pt x="3096" y="7204"/>
                  <a:pt x="3703" y="7811"/>
                  <a:pt x="4453" y="7811"/>
                </a:cubicBezTo>
                <a:cubicBezTo>
                  <a:pt x="5192" y="7811"/>
                  <a:pt x="5811" y="7204"/>
                  <a:pt x="5811" y="6454"/>
                </a:cubicBezTo>
                <a:cubicBezTo>
                  <a:pt x="5811" y="6145"/>
                  <a:pt x="5704" y="5859"/>
                  <a:pt x="5525" y="5621"/>
                </a:cubicBezTo>
                <a:lnTo>
                  <a:pt x="6025" y="5121"/>
                </a:lnTo>
                <a:cubicBezTo>
                  <a:pt x="6346" y="5490"/>
                  <a:pt x="6525" y="5966"/>
                  <a:pt x="6525" y="6454"/>
                </a:cubicBezTo>
                <a:cubicBezTo>
                  <a:pt x="6525" y="7585"/>
                  <a:pt x="5596" y="8514"/>
                  <a:pt x="4465" y="8514"/>
                </a:cubicBezTo>
                <a:cubicBezTo>
                  <a:pt x="3334" y="8514"/>
                  <a:pt x="2417" y="7585"/>
                  <a:pt x="2417" y="6454"/>
                </a:cubicBezTo>
                <a:cubicBezTo>
                  <a:pt x="2417" y="5323"/>
                  <a:pt x="3334" y="4406"/>
                  <a:pt x="4465" y="4406"/>
                </a:cubicBezTo>
                <a:cubicBezTo>
                  <a:pt x="4811" y="4406"/>
                  <a:pt x="5156" y="4490"/>
                  <a:pt x="5453" y="4656"/>
                </a:cubicBezTo>
                <a:cubicBezTo>
                  <a:pt x="5476" y="4671"/>
                  <a:pt x="5502" y="4678"/>
                  <a:pt x="5528" y="4678"/>
                </a:cubicBezTo>
                <a:cubicBezTo>
                  <a:pt x="5585" y="4678"/>
                  <a:pt x="5643" y="4646"/>
                  <a:pt x="5668" y="4597"/>
                </a:cubicBezTo>
                <a:cubicBezTo>
                  <a:pt x="5715" y="4525"/>
                  <a:pt x="5692" y="4418"/>
                  <a:pt x="5608" y="4371"/>
                </a:cubicBezTo>
                <a:cubicBezTo>
                  <a:pt x="5275" y="4180"/>
                  <a:pt x="4882" y="4097"/>
                  <a:pt x="4477" y="4097"/>
                </a:cubicBezTo>
                <a:cubicBezTo>
                  <a:pt x="3167" y="4097"/>
                  <a:pt x="2120" y="5168"/>
                  <a:pt x="2120" y="6454"/>
                </a:cubicBezTo>
                <a:cubicBezTo>
                  <a:pt x="2120" y="7764"/>
                  <a:pt x="3191" y="8823"/>
                  <a:pt x="4477" y="8823"/>
                </a:cubicBezTo>
                <a:cubicBezTo>
                  <a:pt x="5787" y="8823"/>
                  <a:pt x="6847" y="7752"/>
                  <a:pt x="6847" y="6454"/>
                </a:cubicBezTo>
                <a:cubicBezTo>
                  <a:pt x="6847" y="5883"/>
                  <a:pt x="6644" y="5323"/>
                  <a:pt x="6263" y="4894"/>
                </a:cubicBezTo>
                <a:lnTo>
                  <a:pt x="6763" y="4406"/>
                </a:lnTo>
                <a:cubicBezTo>
                  <a:pt x="7263" y="4966"/>
                  <a:pt x="7549" y="5704"/>
                  <a:pt x="7549" y="6454"/>
                </a:cubicBezTo>
                <a:cubicBezTo>
                  <a:pt x="7549" y="8157"/>
                  <a:pt x="6168" y="9538"/>
                  <a:pt x="4465" y="9538"/>
                </a:cubicBezTo>
                <a:cubicBezTo>
                  <a:pt x="2775" y="9538"/>
                  <a:pt x="1382" y="8157"/>
                  <a:pt x="1382" y="6454"/>
                </a:cubicBezTo>
                <a:cubicBezTo>
                  <a:pt x="1382" y="4763"/>
                  <a:pt x="2775" y="3382"/>
                  <a:pt x="4465" y="3382"/>
                </a:cubicBezTo>
                <a:cubicBezTo>
                  <a:pt x="5061" y="3382"/>
                  <a:pt x="5632" y="3537"/>
                  <a:pt x="6132" y="3870"/>
                </a:cubicBezTo>
                <a:cubicBezTo>
                  <a:pt x="6157" y="3887"/>
                  <a:pt x="6187" y="3895"/>
                  <a:pt x="6217" y="3895"/>
                </a:cubicBezTo>
                <a:cubicBezTo>
                  <a:pt x="6272" y="3895"/>
                  <a:pt x="6328" y="3869"/>
                  <a:pt x="6358" y="3823"/>
                </a:cubicBezTo>
                <a:cubicBezTo>
                  <a:pt x="6406" y="3751"/>
                  <a:pt x="6382" y="3644"/>
                  <a:pt x="6311" y="3597"/>
                </a:cubicBezTo>
                <a:cubicBezTo>
                  <a:pt x="5763" y="3239"/>
                  <a:pt x="5132" y="3061"/>
                  <a:pt x="4477" y="3061"/>
                </a:cubicBezTo>
                <a:cubicBezTo>
                  <a:pt x="2608" y="3061"/>
                  <a:pt x="1084" y="4585"/>
                  <a:pt x="1084" y="6454"/>
                </a:cubicBezTo>
                <a:cubicBezTo>
                  <a:pt x="1084" y="8335"/>
                  <a:pt x="2608" y="9847"/>
                  <a:pt x="4477" y="9847"/>
                </a:cubicBezTo>
                <a:cubicBezTo>
                  <a:pt x="6358" y="9847"/>
                  <a:pt x="7870" y="8335"/>
                  <a:pt x="7870" y="6454"/>
                </a:cubicBezTo>
                <a:cubicBezTo>
                  <a:pt x="7870" y="5609"/>
                  <a:pt x="7561" y="4811"/>
                  <a:pt x="7001" y="4168"/>
                </a:cubicBezTo>
                <a:lnTo>
                  <a:pt x="7489" y="3680"/>
                </a:lnTo>
                <a:cubicBezTo>
                  <a:pt x="8120" y="4418"/>
                  <a:pt x="8537" y="5394"/>
                  <a:pt x="8537" y="6478"/>
                </a:cubicBezTo>
                <a:cubicBezTo>
                  <a:pt x="8537" y="8740"/>
                  <a:pt x="6692" y="10562"/>
                  <a:pt x="4441" y="10562"/>
                </a:cubicBezTo>
                <a:cubicBezTo>
                  <a:pt x="2191" y="10562"/>
                  <a:pt x="346" y="8716"/>
                  <a:pt x="346" y="6478"/>
                </a:cubicBezTo>
                <a:cubicBezTo>
                  <a:pt x="346" y="4228"/>
                  <a:pt x="2191" y="2382"/>
                  <a:pt x="4441" y="2382"/>
                </a:cubicBezTo>
                <a:close/>
                <a:moveTo>
                  <a:pt x="9701" y="1"/>
                </a:moveTo>
                <a:cubicBezTo>
                  <a:pt x="9659" y="1"/>
                  <a:pt x="9617" y="17"/>
                  <a:pt x="9585" y="49"/>
                </a:cubicBezTo>
                <a:lnTo>
                  <a:pt x="7894" y="1739"/>
                </a:lnTo>
                <a:cubicBezTo>
                  <a:pt x="7859" y="1775"/>
                  <a:pt x="7847" y="1811"/>
                  <a:pt x="7847" y="1858"/>
                </a:cubicBezTo>
                <a:lnTo>
                  <a:pt x="7847" y="2811"/>
                </a:lnTo>
                <a:lnTo>
                  <a:pt x="7430" y="3228"/>
                </a:lnTo>
                <a:cubicBezTo>
                  <a:pt x="6644" y="2501"/>
                  <a:pt x="5584" y="2037"/>
                  <a:pt x="4430" y="2037"/>
                </a:cubicBezTo>
                <a:cubicBezTo>
                  <a:pt x="1989" y="2037"/>
                  <a:pt x="0" y="4013"/>
                  <a:pt x="0" y="6454"/>
                </a:cubicBezTo>
                <a:cubicBezTo>
                  <a:pt x="0" y="8895"/>
                  <a:pt x="1989" y="10883"/>
                  <a:pt x="4430" y="10883"/>
                </a:cubicBezTo>
                <a:cubicBezTo>
                  <a:pt x="6870" y="10883"/>
                  <a:pt x="8847" y="8895"/>
                  <a:pt x="8847" y="6454"/>
                </a:cubicBezTo>
                <a:cubicBezTo>
                  <a:pt x="8847" y="5299"/>
                  <a:pt x="8394" y="4240"/>
                  <a:pt x="7656" y="3454"/>
                </a:cubicBezTo>
                <a:lnTo>
                  <a:pt x="8073" y="3037"/>
                </a:lnTo>
                <a:lnTo>
                  <a:pt x="9025" y="3037"/>
                </a:lnTo>
                <a:cubicBezTo>
                  <a:pt x="9073" y="3037"/>
                  <a:pt x="9109" y="3013"/>
                  <a:pt x="9144" y="2989"/>
                </a:cubicBezTo>
                <a:lnTo>
                  <a:pt x="10835" y="1299"/>
                </a:lnTo>
                <a:cubicBezTo>
                  <a:pt x="10895" y="1251"/>
                  <a:pt x="10918" y="1192"/>
                  <a:pt x="10883" y="1132"/>
                </a:cubicBezTo>
                <a:cubicBezTo>
                  <a:pt x="10859" y="1072"/>
                  <a:pt x="10799" y="1025"/>
                  <a:pt x="10740" y="1025"/>
                </a:cubicBezTo>
                <a:lnTo>
                  <a:pt x="9871" y="1025"/>
                </a:lnTo>
                <a:lnTo>
                  <a:pt x="9871" y="168"/>
                </a:lnTo>
                <a:cubicBezTo>
                  <a:pt x="9871" y="108"/>
                  <a:pt x="9823" y="49"/>
                  <a:pt x="9764" y="13"/>
                </a:cubicBezTo>
                <a:cubicBezTo>
                  <a:pt x="9744" y="5"/>
                  <a:pt x="9723" y="1"/>
                  <a:pt x="97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467" name="Google Shape;18467;p65"/>
          <p:cNvGrpSpPr/>
          <p:nvPr/>
        </p:nvGrpSpPr>
        <p:grpSpPr>
          <a:xfrm>
            <a:off x="1811527" y="2967710"/>
            <a:ext cx="286152" cy="346438"/>
            <a:chOff x="1836637" y="2891510"/>
            <a:chExt cx="286152" cy="346438"/>
          </a:xfrm>
        </p:grpSpPr>
        <p:sp>
          <p:nvSpPr>
            <p:cNvPr id="18468" name="Google Shape;18468;p65"/>
            <p:cNvSpPr/>
            <p:nvPr/>
          </p:nvSpPr>
          <p:spPr>
            <a:xfrm>
              <a:off x="1836637" y="3059413"/>
              <a:ext cx="286152" cy="178534"/>
            </a:xfrm>
            <a:custGeom>
              <a:rect b="b" l="l" r="r" t="t"/>
              <a:pathLst>
                <a:path extrusionOk="0" h="5609" w="8990">
                  <a:moveTo>
                    <a:pt x="3072" y="322"/>
                  </a:moveTo>
                  <a:cubicBezTo>
                    <a:pt x="3156" y="322"/>
                    <a:pt x="3251" y="357"/>
                    <a:pt x="3322" y="429"/>
                  </a:cubicBezTo>
                  <a:cubicBezTo>
                    <a:pt x="3382" y="488"/>
                    <a:pt x="3430" y="572"/>
                    <a:pt x="3430" y="679"/>
                  </a:cubicBezTo>
                  <a:lnTo>
                    <a:pt x="3430" y="1108"/>
                  </a:lnTo>
                  <a:cubicBezTo>
                    <a:pt x="3406" y="1286"/>
                    <a:pt x="3311" y="1453"/>
                    <a:pt x="3144" y="1560"/>
                  </a:cubicBezTo>
                  <a:cubicBezTo>
                    <a:pt x="3096" y="1584"/>
                    <a:pt x="3072" y="1631"/>
                    <a:pt x="3072" y="1691"/>
                  </a:cubicBezTo>
                  <a:lnTo>
                    <a:pt x="3072" y="1870"/>
                  </a:lnTo>
                  <a:lnTo>
                    <a:pt x="2715" y="1870"/>
                  </a:lnTo>
                  <a:lnTo>
                    <a:pt x="2715" y="1691"/>
                  </a:lnTo>
                  <a:cubicBezTo>
                    <a:pt x="2715" y="1631"/>
                    <a:pt x="2679" y="1584"/>
                    <a:pt x="2632" y="1560"/>
                  </a:cubicBezTo>
                  <a:cubicBezTo>
                    <a:pt x="2477" y="1465"/>
                    <a:pt x="2370" y="1286"/>
                    <a:pt x="2370" y="1108"/>
                  </a:cubicBezTo>
                  <a:lnTo>
                    <a:pt x="2370" y="679"/>
                  </a:lnTo>
                  <a:cubicBezTo>
                    <a:pt x="2370" y="488"/>
                    <a:pt x="2537" y="322"/>
                    <a:pt x="2727" y="322"/>
                  </a:cubicBezTo>
                  <a:close/>
                  <a:moveTo>
                    <a:pt x="6132" y="322"/>
                  </a:moveTo>
                  <a:cubicBezTo>
                    <a:pt x="6228" y="322"/>
                    <a:pt x="6311" y="357"/>
                    <a:pt x="6382" y="429"/>
                  </a:cubicBezTo>
                  <a:cubicBezTo>
                    <a:pt x="6442" y="488"/>
                    <a:pt x="6489" y="572"/>
                    <a:pt x="6489" y="679"/>
                  </a:cubicBezTo>
                  <a:lnTo>
                    <a:pt x="6489" y="1108"/>
                  </a:lnTo>
                  <a:cubicBezTo>
                    <a:pt x="6478" y="1286"/>
                    <a:pt x="6370" y="1453"/>
                    <a:pt x="6204" y="1560"/>
                  </a:cubicBezTo>
                  <a:cubicBezTo>
                    <a:pt x="6168" y="1584"/>
                    <a:pt x="6132" y="1631"/>
                    <a:pt x="6132" y="1691"/>
                  </a:cubicBezTo>
                  <a:lnTo>
                    <a:pt x="6132" y="1870"/>
                  </a:lnTo>
                  <a:lnTo>
                    <a:pt x="5775" y="1870"/>
                  </a:lnTo>
                  <a:lnTo>
                    <a:pt x="5775" y="1691"/>
                  </a:lnTo>
                  <a:cubicBezTo>
                    <a:pt x="5775" y="1631"/>
                    <a:pt x="5751" y="1584"/>
                    <a:pt x="5704" y="1560"/>
                  </a:cubicBezTo>
                  <a:cubicBezTo>
                    <a:pt x="5537" y="1465"/>
                    <a:pt x="5430" y="1286"/>
                    <a:pt x="5430" y="1108"/>
                  </a:cubicBezTo>
                  <a:lnTo>
                    <a:pt x="5430" y="679"/>
                  </a:lnTo>
                  <a:cubicBezTo>
                    <a:pt x="5430" y="488"/>
                    <a:pt x="5597" y="322"/>
                    <a:pt x="5787" y="322"/>
                  </a:cubicBezTo>
                  <a:close/>
                  <a:moveTo>
                    <a:pt x="1536" y="2024"/>
                  </a:moveTo>
                  <a:cubicBezTo>
                    <a:pt x="1620" y="2024"/>
                    <a:pt x="1715" y="2048"/>
                    <a:pt x="1787" y="2120"/>
                  </a:cubicBezTo>
                  <a:cubicBezTo>
                    <a:pt x="1846" y="2179"/>
                    <a:pt x="1894" y="2274"/>
                    <a:pt x="1894" y="2382"/>
                  </a:cubicBezTo>
                  <a:lnTo>
                    <a:pt x="1894" y="2810"/>
                  </a:lnTo>
                  <a:lnTo>
                    <a:pt x="1882" y="2810"/>
                  </a:lnTo>
                  <a:cubicBezTo>
                    <a:pt x="1882" y="2989"/>
                    <a:pt x="1775" y="3167"/>
                    <a:pt x="1608" y="3251"/>
                  </a:cubicBezTo>
                  <a:cubicBezTo>
                    <a:pt x="1560" y="3286"/>
                    <a:pt x="1536" y="3334"/>
                    <a:pt x="1536" y="3382"/>
                  </a:cubicBezTo>
                  <a:lnTo>
                    <a:pt x="1536" y="3572"/>
                  </a:lnTo>
                  <a:lnTo>
                    <a:pt x="1179" y="3572"/>
                  </a:lnTo>
                  <a:lnTo>
                    <a:pt x="1179" y="3382"/>
                  </a:lnTo>
                  <a:cubicBezTo>
                    <a:pt x="1179" y="3334"/>
                    <a:pt x="1144" y="3286"/>
                    <a:pt x="1108" y="3251"/>
                  </a:cubicBezTo>
                  <a:cubicBezTo>
                    <a:pt x="941" y="3167"/>
                    <a:pt x="834" y="2989"/>
                    <a:pt x="834" y="2810"/>
                  </a:cubicBezTo>
                  <a:lnTo>
                    <a:pt x="834" y="2382"/>
                  </a:lnTo>
                  <a:cubicBezTo>
                    <a:pt x="834" y="2179"/>
                    <a:pt x="1001" y="2024"/>
                    <a:pt x="1191" y="2024"/>
                  </a:cubicBezTo>
                  <a:close/>
                  <a:moveTo>
                    <a:pt x="4596" y="2024"/>
                  </a:moveTo>
                  <a:cubicBezTo>
                    <a:pt x="4692" y="2024"/>
                    <a:pt x="4775" y="2048"/>
                    <a:pt x="4858" y="2120"/>
                  </a:cubicBezTo>
                  <a:cubicBezTo>
                    <a:pt x="4918" y="2179"/>
                    <a:pt x="4954" y="2274"/>
                    <a:pt x="4954" y="2382"/>
                  </a:cubicBezTo>
                  <a:lnTo>
                    <a:pt x="4954" y="2810"/>
                  </a:lnTo>
                  <a:cubicBezTo>
                    <a:pt x="4942" y="3001"/>
                    <a:pt x="4835" y="3167"/>
                    <a:pt x="4680" y="3251"/>
                  </a:cubicBezTo>
                  <a:cubicBezTo>
                    <a:pt x="4632" y="3286"/>
                    <a:pt x="4596" y="3334"/>
                    <a:pt x="4596" y="3382"/>
                  </a:cubicBezTo>
                  <a:lnTo>
                    <a:pt x="4596" y="3572"/>
                  </a:lnTo>
                  <a:lnTo>
                    <a:pt x="4239" y="3572"/>
                  </a:lnTo>
                  <a:lnTo>
                    <a:pt x="4239" y="3382"/>
                  </a:lnTo>
                  <a:cubicBezTo>
                    <a:pt x="4239" y="3334"/>
                    <a:pt x="4215" y="3286"/>
                    <a:pt x="4168" y="3251"/>
                  </a:cubicBezTo>
                  <a:cubicBezTo>
                    <a:pt x="4001" y="3167"/>
                    <a:pt x="3906" y="2989"/>
                    <a:pt x="3906" y="2810"/>
                  </a:cubicBezTo>
                  <a:lnTo>
                    <a:pt x="3906" y="2382"/>
                  </a:lnTo>
                  <a:cubicBezTo>
                    <a:pt x="3906" y="2179"/>
                    <a:pt x="4061" y="2024"/>
                    <a:pt x="4263" y="2024"/>
                  </a:cubicBezTo>
                  <a:close/>
                  <a:moveTo>
                    <a:pt x="7668" y="2024"/>
                  </a:moveTo>
                  <a:cubicBezTo>
                    <a:pt x="7752" y="2024"/>
                    <a:pt x="7847" y="2048"/>
                    <a:pt x="7918" y="2120"/>
                  </a:cubicBezTo>
                  <a:cubicBezTo>
                    <a:pt x="7978" y="2179"/>
                    <a:pt x="8025" y="2274"/>
                    <a:pt x="8025" y="2382"/>
                  </a:cubicBezTo>
                  <a:lnTo>
                    <a:pt x="8025" y="2810"/>
                  </a:lnTo>
                  <a:cubicBezTo>
                    <a:pt x="8013" y="3001"/>
                    <a:pt x="7906" y="3167"/>
                    <a:pt x="7740" y="3251"/>
                  </a:cubicBezTo>
                  <a:cubicBezTo>
                    <a:pt x="7692" y="3286"/>
                    <a:pt x="7668" y="3334"/>
                    <a:pt x="7668" y="3382"/>
                  </a:cubicBezTo>
                  <a:lnTo>
                    <a:pt x="7668" y="3572"/>
                  </a:lnTo>
                  <a:lnTo>
                    <a:pt x="7311" y="3572"/>
                  </a:lnTo>
                  <a:lnTo>
                    <a:pt x="7311" y="3382"/>
                  </a:lnTo>
                  <a:cubicBezTo>
                    <a:pt x="7311" y="3334"/>
                    <a:pt x="7275" y="3286"/>
                    <a:pt x="7240" y="3251"/>
                  </a:cubicBezTo>
                  <a:cubicBezTo>
                    <a:pt x="7073" y="3167"/>
                    <a:pt x="6966" y="2989"/>
                    <a:pt x="6966" y="2810"/>
                  </a:cubicBezTo>
                  <a:lnTo>
                    <a:pt x="6966" y="2382"/>
                  </a:lnTo>
                  <a:cubicBezTo>
                    <a:pt x="6966" y="2179"/>
                    <a:pt x="7132" y="2024"/>
                    <a:pt x="7323" y="2024"/>
                  </a:cubicBezTo>
                  <a:close/>
                  <a:moveTo>
                    <a:pt x="2715" y="0"/>
                  </a:moveTo>
                  <a:cubicBezTo>
                    <a:pt x="2334" y="0"/>
                    <a:pt x="2037" y="298"/>
                    <a:pt x="2037" y="667"/>
                  </a:cubicBezTo>
                  <a:lnTo>
                    <a:pt x="2037" y="1096"/>
                  </a:lnTo>
                  <a:cubicBezTo>
                    <a:pt x="2037" y="1370"/>
                    <a:pt x="2179" y="1620"/>
                    <a:pt x="2382" y="1762"/>
                  </a:cubicBezTo>
                  <a:lnTo>
                    <a:pt x="2382" y="1917"/>
                  </a:lnTo>
                  <a:lnTo>
                    <a:pt x="2096" y="2036"/>
                  </a:lnTo>
                  <a:cubicBezTo>
                    <a:pt x="2072" y="1989"/>
                    <a:pt x="2037" y="1941"/>
                    <a:pt x="2001" y="1905"/>
                  </a:cubicBezTo>
                  <a:cubicBezTo>
                    <a:pt x="1858" y="1786"/>
                    <a:pt x="1703" y="1703"/>
                    <a:pt x="1525" y="1703"/>
                  </a:cubicBezTo>
                  <a:lnTo>
                    <a:pt x="1179" y="1703"/>
                  </a:lnTo>
                  <a:cubicBezTo>
                    <a:pt x="810" y="1703"/>
                    <a:pt x="513" y="2001"/>
                    <a:pt x="513" y="2382"/>
                  </a:cubicBezTo>
                  <a:lnTo>
                    <a:pt x="513" y="2810"/>
                  </a:lnTo>
                  <a:cubicBezTo>
                    <a:pt x="513" y="3072"/>
                    <a:pt x="644" y="3334"/>
                    <a:pt x="846" y="3477"/>
                  </a:cubicBezTo>
                  <a:lnTo>
                    <a:pt x="846" y="3632"/>
                  </a:lnTo>
                  <a:lnTo>
                    <a:pt x="417" y="3810"/>
                  </a:lnTo>
                  <a:cubicBezTo>
                    <a:pt x="167" y="3906"/>
                    <a:pt x="1" y="4144"/>
                    <a:pt x="1" y="4429"/>
                  </a:cubicBezTo>
                  <a:lnTo>
                    <a:pt x="1" y="5441"/>
                  </a:lnTo>
                  <a:cubicBezTo>
                    <a:pt x="1" y="5537"/>
                    <a:pt x="72" y="5608"/>
                    <a:pt x="167" y="5608"/>
                  </a:cubicBezTo>
                  <a:cubicBezTo>
                    <a:pt x="251" y="5608"/>
                    <a:pt x="334" y="5537"/>
                    <a:pt x="334" y="5441"/>
                  </a:cubicBezTo>
                  <a:lnTo>
                    <a:pt x="334" y="4429"/>
                  </a:lnTo>
                  <a:cubicBezTo>
                    <a:pt x="334" y="4287"/>
                    <a:pt x="417" y="4167"/>
                    <a:pt x="548" y="4108"/>
                  </a:cubicBezTo>
                  <a:lnTo>
                    <a:pt x="1060" y="3906"/>
                  </a:lnTo>
                  <a:lnTo>
                    <a:pt x="1679" y="3906"/>
                  </a:lnTo>
                  <a:lnTo>
                    <a:pt x="2191" y="4108"/>
                  </a:lnTo>
                  <a:cubicBezTo>
                    <a:pt x="2322" y="4167"/>
                    <a:pt x="2418" y="4287"/>
                    <a:pt x="2418" y="4429"/>
                  </a:cubicBezTo>
                  <a:lnTo>
                    <a:pt x="2418" y="5441"/>
                  </a:lnTo>
                  <a:cubicBezTo>
                    <a:pt x="2418" y="5537"/>
                    <a:pt x="2489" y="5608"/>
                    <a:pt x="2572" y="5608"/>
                  </a:cubicBezTo>
                  <a:cubicBezTo>
                    <a:pt x="2668" y="5608"/>
                    <a:pt x="2739" y="5537"/>
                    <a:pt x="2739" y="5441"/>
                  </a:cubicBezTo>
                  <a:lnTo>
                    <a:pt x="2739" y="4429"/>
                  </a:lnTo>
                  <a:cubicBezTo>
                    <a:pt x="2739" y="4144"/>
                    <a:pt x="2572" y="3906"/>
                    <a:pt x="2322" y="3810"/>
                  </a:cubicBezTo>
                  <a:lnTo>
                    <a:pt x="1894" y="3632"/>
                  </a:lnTo>
                  <a:lnTo>
                    <a:pt x="1894" y="3477"/>
                  </a:lnTo>
                  <a:cubicBezTo>
                    <a:pt x="2096" y="3310"/>
                    <a:pt x="2239" y="3072"/>
                    <a:pt x="2239" y="2810"/>
                  </a:cubicBezTo>
                  <a:lnTo>
                    <a:pt x="2239" y="2382"/>
                  </a:lnTo>
                  <a:lnTo>
                    <a:pt x="2239" y="2346"/>
                  </a:lnTo>
                  <a:lnTo>
                    <a:pt x="2620" y="2191"/>
                  </a:lnTo>
                  <a:lnTo>
                    <a:pt x="3251" y="2191"/>
                  </a:lnTo>
                  <a:lnTo>
                    <a:pt x="3632" y="2346"/>
                  </a:lnTo>
                  <a:lnTo>
                    <a:pt x="3632" y="2382"/>
                  </a:lnTo>
                  <a:lnTo>
                    <a:pt x="3632" y="2810"/>
                  </a:lnTo>
                  <a:cubicBezTo>
                    <a:pt x="3632" y="3072"/>
                    <a:pt x="3763" y="3334"/>
                    <a:pt x="3977" y="3477"/>
                  </a:cubicBezTo>
                  <a:lnTo>
                    <a:pt x="3977" y="3632"/>
                  </a:lnTo>
                  <a:lnTo>
                    <a:pt x="3549" y="3810"/>
                  </a:lnTo>
                  <a:cubicBezTo>
                    <a:pt x="3287" y="3906"/>
                    <a:pt x="3132" y="4144"/>
                    <a:pt x="3132" y="4429"/>
                  </a:cubicBezTo>
                  <a:lnTo>
                    <a:pt x="3132" y="5441"/>
                  </a:lnTo>
                  <a:cubicBezTo>
                    <a:pt x="3132" y="5537"/>
                    <a:pt x="3203" y="5608"/>
                    <a:pt x="3287" y="5608"/>
                  </a:cubicBezTo>
                  <a:cubicBezTo>
                    <a:pt x="3382" y="5608"/>
                    <a:pt x="3453" y="5537"/>
                    <a:pt x="3453" y="5441"/>
                  </a:cubicBezTo>
                  <a:lnTo>
                    <a:pt x="3453" y="4429"/>
                  </a:lnTo>
                  <a:cubicBezTo>
                    <a:pt x="3453" y="4287"/>
                    <a:pt x="3549" y="4167"/>
                    <a:pt x="3680" y="4108"/>
                  </a:cubicBezTo>
                  <a:lnTo>
                    <a:pt x="4180" y="3906"/>
                  </a:lnTo>
                  <a:lnTo>
                    <a:pt x="4811" y="3906"/>
                  </a:lnTo>
                  <a:lnTo>
                    <a:pt x="5311" y="4108"/>
                  </a:lnTo>
                  <a:cubicBezTo>
                    <a:pt x="5454" y="4167"/>
                    <a:pt x="5537" y="4287"/>
                    <a:pt x="5537" y="4429"/>
                  </a:cubicBezTo>
                  <a:lnTo>
                    <a:pt x="5537" y="5441"/>
                  </a:lnTo>
                  <a:cubicBezTo>
                    <a:pt x="5537" y="5537"/>
                    <a:pt x="5608" y="5608"/>
                    <a:pt x="5704" y="5608"/>
                  </a:cubicBezTo>
                  <a:cubicBezTo>
                    <a:pt x="5787" y="5608"/>
                    <a:pt x="5870" y="5537"/>
                    <a:pt x="5870" y="5441"/>
                  </a:cubicBezTo>
                  <a:lnTo>
                    <a:pt x="5870" y="4429"/>
                  </a:lnTo>
                  <a:cubicBezTo>
                    <a:pt x="5870" y="4144"/>
                    <a:pt x="5704" y="3906"/>
                    <a:pt x="5454" y="3810"/>
                  </a:cubicBezTo>
                  <a:lnTo>
                    <a:pt x="5013" y="3632"/>
                  </a:lnTo>
                  <a:lnTo>
                    <a:pt x="5013" y="3477"/>
                  </a:lnTo>
                  <a:cubicBezTo>
                    <a:pt x="5227" y="3310"/>
                    <a:pt x="5358" y="3072"/>
                    <a:pt x="5358" y="2810"/>
                  </a:cubicBezTo>
                  <a:lnTo>
                    <a:pt x="5358" y="2382"/>
                  </a:lnTo>
                  <a:lnTo>
                    <a:pt x="5358" y="2346"/>
                  </a:lnTo>
                  <a:lnTo>
                    <a:pt x="5751" y="2191"/>
                  </a:lnTo>
                  <a:lnTo>
                    <a:pt x="6370" y="2191"/>
                  </a:lnTo>
                  <a:lnTo>
                    <a:pt x="6763" y="2346"/>
                  </a:lnTo>
                  <a:lnTo>
                    <a:pt x="6763" y="2382"/>
                  </a:lnTo>
                  <a:lnTo>
                    <a:pt x="6763" y="2810"/>
                  </a:lnTo>
                  <a:cubicBezTo>
                    <a:pt x="6763" y="3072"/>
                    <a:pt x="6894" y="3334"/>
                    <a:pt x="7097" y="3477"/>
                  </a:cubicBezTo>
                  <a:lnTo>
                    <a:pt x="7097" y="3632"/>
                  </a:lnTo>
                  <a:lnTo>
                    <a:pt x="6668" y="3810"/>
                  </a:lnTo>
                  <a:cubicBezTo>
                    <a:pt x="6418" y="3906"/>
                    <a:pt x="6251" y="4144"/>
                    <a:pt x="6251" y="4429"/>
                  </a:cubicBezTo>
                  <a:lnTo>
                    <a:pt x="6251" y="5441"/>
                  </a:lnTo>
                  <a:cubicBezTo>
                    <a:pt x="6251" y="5537"/>
                    <a:pt x="6323" y="5608"/>
                    <a:pt x="6418" y="5608"/>
                  </a:cubicBezTo>
                  <a:cubicBezTo>
                    <a:pt x="6501" y="5608"/>
                    <a:pt x="6585" y="5537"/>
                    <a:pt x="6585" y="5441"/>
                  </a:cubicBezTo>
                  <a:lnTo>
                    <a:pt x="6585" y="4429"/>
                  </a:lnTo>
                  <a:cubicBezTo>
                    <a:pt x="6585" y="4287"/>
                    <a:pt x="6668" y="4167"/>
                    <a:pt x="6799" y="4108"/>
                  </a:cubicBezTo>
                  <a:lnTo>
                    <a:pt x="7311" y="3906"/>
                  </a:lnTo>
                  <a:lnTo>
                    <a:pt x="7930" y="3906"/>
                  </a:lnTo>
                  <a:lnTo>
                    <a:pt x="8442" y="4108"/>
                  </a:lnTo>
                  <a:cubicBezTo>
                    <a:pt x="8573" y="4167"/>
                    <a:pt x="8668" y="4287"/>
                    <a:pt x="8668" y="4429"/>
                  </a:cubicBezTo>
                  <a:lnTo>
                    <a:pt x="8668" y="5441"/>
                  </a:lnTo>
                  <a:cubicBezTo>
                    <a:pt x="8668" y="5537"/>
                    <a:pt x="8740" y="5608"/>
                    <a:pt x="8823" y="5608"/>
                  </a:cubicBezTo>
                  <a:cubicBezTo>
                    <a:pt x="8918" y="5608"/>
                    <a:pt x="8990" y="5537"/>
                    <a:pt x="8990" y="5441"/>
                  </a:cubicBezTo>
                  <a:lnTo>
                    <a:pt x="8990" y="4429"/>
                  </a:lnTo>
                  <a:cubicBezTo>
                    <a:pt x="8823" y="4144"/>
                    <a:pt x="8668" y="3906"/>
                    <a:pt x="8406" y="3810"/>
                  </a:cubicBezTo>
                  <a:lnTo>
                    <a:pt x="7978" y="3632"/>
                  </a:lnTo>
                  <a:lnTo>
                    <a:pt x="7978" y="3477"/>
                  </a:lnTo>
                  <a:cubicBezTo>
                    <a:pt x="8192" y="3310"/>
                    <a:pt x="8323" y="3072"/>
                    <a:pt x="8323" y="2810"/>
                  </a:cubicBezTo>
                  <a:lnTo>
                    <a:pt x="8323" y="2382"/>
                  </a:lnTo>
                  <a:cubicBezTo>
                    <a:pt x="8323" y="2191"/>
                    <a:pt x="8252" y="2036"/>
                    <a:pt x="8133" y="1893"/>
                  </a:cubicBezTo>
                  <a:cubicBezTo>
                    <a:pt x="7990" y="1786"/>
                    <a:pt x="7835" y="1703"/>
                    <a:pt x="7656" y="1703"/>
                  </a:cubicBezTo>
                  <a:lnTo>
                    <a:pt x="7311" y="1703"/>
                  </a:lnTo>
                  <a:cubicBezTo>
                    <a:pt x="7073" y="1703"/>
                    <a:pt x="6847" y="1846"/>
                    <a:pt x="6728" y="2036"/>
                  </a:cubicBezTo>
                  <a:lnTo>
                    <a:pt x="6442" y="1917"/>
                  </a:lnTo>
                  <a:lnTo>
                    <a:pt x="6442" y="1762"/>
                  </a:lnTo>
                  <a:cubicBezTo>
                    <a:pt x="6656" y="1608"/>
                    <a:pt x="6787" y="1370"/>
                    <a:pt x="6787" y="1096"/>
                  </a:cubicBezTo>
                  <a:lnTo>
                    <a:pt x="6787" y="667"/>
                  </a:lnTo>
                  <a:cubicBezTo>
                    <a:pt x="6787" y="488"/>
                    <a:pt x="6716" y="322"/>
                    <a:pt x="6597" y="191"/>
                  </a:cubicBezTo>
                  <a:cubicBezTo>
                    <a:pt x="6466" y="72"/>
                    <a:pt x="6299" y="0"/>
                    <a:pt x="6120" y="0"/>
                  </a:cubicBezTo>
                  <a:lnTo>
                    <a:pt x="5775" y="0"/>
                  </a:lnTo>
                  <a:cubicBezTo>
                    <a:pt x="5406" y="0"/>
                    <a:pt x="5108" y="298"/>
                    <a:pt x="5108" y="667"/>
                  </a:cubicBezTo>
                  <a:lnTo>
                    <a:pt x="5108" y="1096"/>
                  </a:lnTo>
                  <a:cubicBezTo>
                    <a:pt x="5108" y="1370"/>
                    <a:pt x="5239" y="1620"/>
                    <a:pt x="5454" y="1762"/>
                  </a:cubicBezTo>
                  <a:lnTo>
                    <a:pt x="5454" y="1917"/>
                  </a:lnTo>
                  <a:lnTo>
                    <a:pt x="5168" y="2036"/>
                  </a:lnTo>
                  <a:cubicBezTo>
                    <a:pt x="5132" y="1989"/>
                    <a:pt x="5108" y="1941"/>
                    <a:pt x="5061" y="1905"/>
                  </a:cubicBezTo>
                  <a:cubicBezTo>
                    <a:pt x="4930" y="1786"/>
                    <a:pt x="4763" y="1703"/>
                    <a:pt x="4584" y="1703"/>
                  </a:cubicBezTo>
                  <a:lnTo>
                    <a:pt x="4239" y="1703"/>
                  </a:lnTo>
                  <a:cubicBezTo>
                    <a:pt x="4001" y="1703"/>
                    <a:pt x="3787" y="1846"/>
                    <a:pt x="3668" y="2036"/>
                  </a:cubicBezTo>
                  <a:lnTo>
                    <a:pt x="3382" y="1917"/>
                  </a:lnTo>
                  <a:lnTo>
                    <a:pt x="3382" y="1762"/>
                  </a:lnTo>
                  <a:cubicBezTo>
                    <a:pt x="3584" y="1608"/>
                    <a:pt x="3727" y="1370"/>
                    <a:pt x="3727" y="1096"/>
                  </a:cubicBezTo>
                  <a:lnTo>
                    <a:pt x="3727" y="667"/>
                  </a:lnTo>
                  <a:cubicBezTo>
                    <a:pt x="3727" y="488"/>
                    <a:pt x="3644" y="322"/>
                    <a:pt x="3525" y="191"/>
                  </a:cubicBezTo>
                  <a:cubicBezTo>
                    <a:pt x="3394" y="72"/>
                    <a:pt x="3227" y="0"/>
                    <a:pt x="3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9" name="Google Shape;18469;p65"/>
            <p:cNvSpPr/>
            <p:nvPr/>
          </p:nvSpPr>
          <p:spPr>
            <a:xfrm>
              <a:off x="1917740" y="2891510"/>
              <a:ext cx="119394" cy="161474"/>
            </a:xfrm>
            <a:custGeom>
              <a:rect b="b" l="l" r="r" t="t"/>
              <a:pathLst>
                <a:path extrusionOk="0" h="5073" w="3751">
                  <a:moveTo>
                    <a:pt x="2036" y="310"/>
                  </a:moveTo>
                  <a:cubicBezTo>
                    <a:pt x="2227" y="310"/>
                    <a:pt x="2394" y="477"/>
                    <a:pt x="2394" y="668"/>
                  </a:cubicBezTo>
                  <a:lnTo>
                    <a:pt x="2394" y="1013"/>
                  </a:lnTo>
                  <a:cubicBezTo>
                    <a:pt x="2394" y="1299"/>
                    <a:pt x="2156" y="1537"/>
                    <a:pt x="1870" y="1537"/>
                  </a:cubicBezTo>
                  <a:cubicBezTo>
                    <a:pt x="1596" y="1537"/>
                    <a:pt x="1334" y="1299"/>
                    <a:pt x="1334" y="1013"/>
                  </a:cubicBezTo>
                  <a:lnTo>
                    <a:pt x="1334" y="668"/>
                  </a:lnTo>
                  <a:cubicBezTo>
                    <a:pt x="1334" y="477"/>
                    <a:pt x="1501" y="310"/>
                    <a:pt x="1691" y="310"/>
                  </a:cubicBezTo>
                  <a:close/>
                  <a:moveTo>
                    <a:pt x="2036" y="1834"/>
                  </a:moveTo>
                  <a:lnTo>
                    <a:pt x="2036" y="1918"/>
                  </a:lnTo>
                  <a:cubicBezTo>
                    <a:pt x="2048" y="1977"/>
                    <a:pt x="2072" y="2037"/>
                    <a:pt x="2096" y="2084"/>
                  </a:cubicBezTo>
                  <a:lnTo>
                    <a:pt x="1870" y="2311"/>
                  </a:lnTo>
                  <a:lnTo>
                    <a:pt x="1858" y="2311"/>
                  </a:lnTo>
                  <a:lnTo>
                    <a:pt x="1632" y="2084"/>
                  </a:lnTo>
                  <a:cubicBezTo>
                    <a:pt x="1667" y="2037"/>
                    <a:pt x="1679" y="1977"/>
                    <a:pt x="1679" y="1918"/>
                  </a:cubicBezTo>
                  <a:lnTo>
                    <a:pt x="1679" y="1834"/>
                  </a:lnTo>
                  <a:cubicBezTo>
                    <a:pt x="1739" y="1846"/>
                    <a:pt x="1798" y="1846"/>
                    <a:pt x="1858" y="1846"/>
                  </a:cubicBezTo>
                  <a:cubicBezTo>
                    <a:pt x="1917" y="1846"/>
                    <a:pt x="1977" y="1846"/>
                    <a:pt x="2036" y="1834"/>
                  </a:cubicBezTo>
                  <a:close/>
                  <a:moveTo>
                    <a:pt x="2382" y="2275"/>
                  </a:moveTo>
                  <a:lnTo>
                    <a:pt x="2668" y="2406"/>
                  </a:lnTo>
                  <a:cubicBezTo>
                    <a:pt x="2715" y="2442"/>
                    <a:pt x="2763" y="2501"/>
                    <a:pt x="2763" y="2573"/>
                  </a:cubicBezTo>
                  <a:lnTo>
                    <a:pt x="2763" y="2894"/>
                  </a:lnTo>
                  <a:lnTo>
                    <a:pt x="1036" y="2894"/>
                  </a:lnTo>
                  <a:lnTo>
                    <a:pt x="1036" y="2573"/>
                  </a:lnTo>
                  <a:lnTo>
                    <a:pt x="1013" y="2573"/>
                  </a:lnTo>
                  <a:cubicBezTo>
                    <a:pt x="1013" y="2501"/>
                    <a:pt x="1060" y="2442"/>
                    <a:pt x="1120" y="2406"/>
                  </a:cubicBezTo>
                  <a:lnTo>
                    <a:pt x="1394" y="2275"/>
                  </a:lnTo>
                  <a:lnTo>
                    <a:pt x="1655" y="2537"/>
                  </a:lnTo>
                  <a:cubicBezTo>
                    <a:pt x="1703" y="2596"/>
                    <a:pt x="1798" y="2620"/>
                    <a:pt x="1894" y="2620"/>
                  </a:cubicBezTo>
                  <a:cubicBezTo>
                    <a:pt x="1977" y="2620"/>
                    <a:pt x="2048" y="2596"/>
                    <a:pt x="2132" y="2537"/>
                  </a:cubicBezTo>
                  <a:lnTo>
                    <a:pt x="2382" y="2275"/>
                  </a:lnTo>
                  <a:close/>
                  <a:moveTo>
                    <a:pt x="3299" y="3216"/>
                  </a:moveTo>
                  <a:lnTo>
                    <a:pt x="3120" y="3573"/>
                  </a:lnTo>
                  <a:lnTo>
                    <a:pt x="596" y="3573"/>
                  </a:lnTo>
                  <a:lnTo>
                    <a:pt x="417" y="3216"/>
                  </a:lnTo>
                  <a:close/>
                  <a:moveTo>
                    <a:pt x="1691" y="1"/>
                  </a:moveTo>
                  <a:cubicBezTo>
                    <a:pt x="1322" y="1"/>
                    <a:pt x="1024" y="298"/>
                    <a:pt x="1024" y="668"/>
                  </a:cubicBezTo>
                  <a:lnTo>
                    <a:pt x="1024" y="1013"/>
                  </a:lnTo>
                  <a:cubicBezTo>
                    <a:pt x="1024" y="1299"/>
                    <a:pt x="1155" y="1537"/>
                    <a:pt x="1370" y="1680"/>
                  </a:cubicBezTo>
                  <a:lnTo>
                    <a:pt x="1370" y="1918"/>
                  </a:lnTo>
                  <a:lnTo>
                    <a:pt x="1370" y="1942"/>
                  </a:lnTo>
                  <a:lnTo>
                    <a:pt x="965" y="2132"/>
                  </a:lnTo>
                  <a:cubicBezTo>
                    <a:pt x="798" y="2215"/>
                    <a:pt x="679" y="2382"/>
                    <a:pt x="679" y="2573"/>
                  </a:cubicBezTo>
                  <a:lnTo>
                    <a:pt x="679" y="2894"/>
                  </a:lnTo>
                  <a:lnTo>
                    <a:pt x="167" y="2894"/>
                  </a:lnTo>
                  <a:cubicBezTo>
                    <a:pt x="108" y="2894"/>
                    <a:pt x="60" y="2918"/>
                    <a:pt x="24" y="2965"/>
                  </a:cubicBezTo>
                  <a:cubicBezTo>
                    <a:pt x="1" y="3001"/>
                    <a:pt x="1" y="3073"/>
                    <a:pt x="24" y="3108"/>
                  </a:cubicBezTo>
                  <a:lnTo>
                    <a:pt x="370" y="3799"/>
                  </a:lnTo>
                  <a:cubicBezTo>
                    <a:pt x="405" y="3858"/>
                    <a:pt x="465" y="3882"/>
                    <a:pt x="524" y="3882"/>
                  </a:cubicBezTo>
                  <a:lnTo>
                    <a:pt x="703" y="3882"/>
                  </a:lnTo>
                  <a:lnTo>
                    <a:pt x="703" y="4918"/>
                  </a:lnTo>
                  <a:cubicBezTo>
                    <a:pt x="703" y="5001"/>
                    <a:pt x="774" y="5073"/>
                    <a:pt x="858" y="5073"/>
                  </a:cubicBezTo>
                  <a:cubicBezTo>
                    <a:pt x="953" y="5073"/>
                    <a:pt x="1024" y="5001"/>
                    <a:pt x="1024" y="4918"/>
                  </a:cubicBezTo>
                  <a:lnTo>
                    <a:pt x="1024" y="3882"/>
                  </a:lnTo>
                  <a:lnTo>
                    <a:pt x="2751" y="3882"/>
                  </a:lnTo>
                  <a:lnTo>
                    <a:pt x="2751" y="4918"/>
                  </a:lnTo>
                  <a:cubicBezTo>
                    <a:pt x="2751" y="5001"/>
                    <a:pt x="2822" y="5073"/>
                    <a:pt x="2918" y="5073"/>
                  </a:cubicBezTo>
                  <a:cubicBezTo>
                    <a:pt x="3001" y="5073"/>
                    <a:pt x="3084" y="5001"/>
                    <a:pt x="3084" y="4918"/>
                  </a:cubicBezTo>
                  <a:lnTo>
                    <a:pt x="3084" y="3882"/>
                  </a:lnTo>
                  <a:lnTo>
                    <a:pt x="3263" y="3882"/>
                  </a:lnTo>
                  <a:cubicBezTo>
                    <a:pt x="3322" y="3882"/>
                    <a:pt x="3382" y="3858"/>
                    <a:pt x="3406" y="3799"/>
                  </a:cubicBezTo>
                  <a:lnTo>
                    <a:pt x="3751" y="3108"/>
                  </a:lnTo>
                  <a:cubicBezTo>
                    <a:pt x="3739" y="3073"/>
                    <a:pt x="3739" y="3001"/>
                    <a:pt x="3703" y="2965"/>
                  </a:cubicBezTo>
                  <a:cubicBezTo>
                    <a:pt x="3680" y="2918"/>
                    <a:pt x="3632" y="2894"/>
                    <a:pt x="3572" y="2894"/>
                  </a:cubicBezTo>
                  <a:lnTo>
                    <a:pt x="3049" y="2894"/>
                  </a:lnTo>
                  <a:lnTo>
                    <a:pt x="3049" y="2573"/>
                  </a:lnTo>
                  <a:cubicBezTo>
                    <a:pt x="3049" y="2382"/>
                    <a:pt x="2941" y="2215"/>
                    <a:pt x="2763" y="2132"/>
                  </a:cubicBezTo>
                  <a:lnTo>
                    <a:pt x="2370" y="1942"/>
                  </a:lnTo>
                  <a:lnTo>
                    <a:pt x="2370" y="1918"/>
                  </a:lnTo>
                  <a:lnTo>
                    <a:pt x="2370" y="1680"/>
                  </a:lnTo>
                  <a:cubicBezTo>
                    <a:pt x="2572" y="1537"/>
                    <a:pt x="2703" y="1275"/>
                    <a:pt x="2703" y="1013"/>
                  </a:cubicBezTo>
                  <a:lnTo>
                    <a:pt x="2703" y="668"/>
                  </a:lnTo>
                  <a:cubicBezTo>
                    <a:pt x="2703" y="298"/>
                    <a:pt x="2406" y="1"/>
                    <a:pt x="2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0" name="Google Shape;18470;p65"/>
            <p:cNvSpPr/>
            <p:nvPr/>
          </p:nvSpPr>
          <p:spPr>
            <a:xfrm>
              <a:off x="1960933" y="3027201"/>
              <a:ext cx="32244" cy="10249"/>
            </a:xfrm>
            <a:custGeom>
              <a:rect b="b" l="l" r="r" t="t"/>
              <a:pathLst>
                <a:path extrusionOk="0" h="322" w="1013">
                  <a:moveTo>
                    <a:pt x="156" y="0"/>
                  </a:moveTo>
                  <a:cubicBezTo>
                    <a:pt x="72" y="0"/>
                    <a:pt x="1" y="72"/>
                    <a:pt x="1" y="155"/>
                  </a:cubicBezTo>
                  <a:cubicBezTo>
                    <a:pt x="1" y="250"/>
                    <a:pt x="72" y="322"/>
                    <a:pt x="156" y="322"/>
                  </a:cubicBezTo>
                  <a:lnTo>
                    <a:pt x="846" y="322"/>
                  </a:lnTo>
                  <a:cubicBezTo>
                    <a:pt x="930" y="322"/>
                    <a:pt x="1013" y="250"/>
                    <a:pt x="1013" y="155"/>
                  </a:cubicBezTo>
                  <a:cubicBezTo>
                    <a:pt x="1013" y="72"/>
                    <a:pt x="930"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71" name="Google Shape;18471;p65"/>
          <p:cNvGrpSpPr/>
          <p:nvPr/>
        </p:nvGrpSpPr>
        <p:grpSpPr>
          <a:xfrm>
            <a:off x="5560751" y="2982129"/>
            <a:ext cx="379764" cy="337684"/>
            <a:chOff x="5585861" y="2905929"/>
            <a:chExt cx="379764" cy="337684"/>
          </a:xfrm>
        </p:grpSpPr>
        <p:sp>
          <p:nvSpPr>
            <p:cNvPr id="18472" name="Google Shape;18472;p65"/>
            <p:cNvSpPr/>
            <p:nvPr/>
          </p:nvSpPr>
          <p:spPr>
            <a:xfrm>
              <a:off x="5609734" y="3198096"/>
              <a:ext cx="11395" cy="45517"/>
            </a:xfrm>
            <a:custGeom>
              <a:rect b="b" l="l" r="r" t="t"/>
              <a:pathLst>
                <a:path extrusionOk="0" h="1430" w="358">
                  <a:moveTo>
                    <a:pt x="179" y="1"/>
                  </a:moveTo>
                  <a:cubicBezTo>
                    <a:pt x="95" y="1"/>
                    <a:pt x="0" y="72"/>
                    <a:pt x="0" y="180"/>
                  </a:cubicBezTo>
                  <a:lnTo>
                    <a:pt x="0" y="1251"/>
                  </a:lnTo>
                  <a:cubicBezTo>
                    <a:pt x="0" y="1334"/>
                    <a:pt x="72" y="1430"/>
                    <a:pt x="179" y="1430"/>
                  </a:cubicBezTo>
                  <a:cubicBezTo>
                    <a:pt x="286" y="1430"/>
                    <a:pt x="357" y="1358"/>
                    <a:pt x="357" y="1251"/>
                  </a:cubicBezTo>
                  <a:lnTo>
                    <a:pt x="357" y="180"/>
                  </a:lnTo>
                  <a:cubicBezTo>
                    <a:pt x="345" y="84"/>
                    <a:pt x="27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3" name="Google Shape;18473;p65"/>
            <p:cNvSpPr/>
            <p:nvPr/>
          </p:nvSpPr>
          <p:spPr>
            <a:xfrm>
              <a:off x="5585861" y="3048431"/>
              <a:ext cx="205431" cy="195182"/>
            </a:xfrm>
            <a:custGeom>
              <a:rect b="b" l="l" r="r" t="t"/>
              <a:pathLst>
                <a:path extrusionOk="0" h="6132" w="6454">
                  <a:moveTo>
                    <a:pt x="5965" y="964"/>
                  </a:moveTo>
                  <a:lnTo>
                    <a:pt x="6025" y="1238"/>
                  </a:lnTo>
                  <a:cubicBezTo>
                    <a:pt x="6048" y="1298"/>
                    <a:pt x="6025" y="1369"/>
                    <a:pt x="5977" y="1417"/>
                  </a:cubicBezTo>
                  <a:lnTo>
                    <a:pt x="5870" y="1512"/>
                  </a:lnTo>
                  <a:lnTo>
                    <a:pt x="5632" y="1274"/>
                  </a:lnTo>
                  <a:lnTo>
                    <a:pt x="5965" y="964"/>
                  </a:lnTo>
                  <a:close/>
                  <a:moveTo>
                    <a:pt x="1834" y="333"/>
                  </a:moveTo>
                  <a:cubicBezTo>
                    <a:pt x="2119" y="333"/>
                    <a:pt x="2405" y="452"/>
                    <a:pt x="2608" y="667"/>
                  </a:cubicBezTo>
                  <a:cubicBezTo>
                    <a:pt x="2822" y="869"/>
                    <a:pt x="2941" y="1167"/>
                    <a:pt x="2977" y="1488"/>
                  </a:cubicBezTo>
                  <a:cubicBezTo>
                    <a:pt x="2989" y="1595"/>
                    <a:pt x="3000" y="1738"/>
                    <a:pt x="3012" y="1905"/>
                  </a:cubicBezTo>
                  <a:cubicBezTo>
                    <a:pt x="2822" y="1584"/>
                    <a:pt x="2524" y="1345"/>
                    <a:pt x="2119" y="1214"/>
                  </a:cubicBezTo>
                  <a:cubicBezTo>
                    <a:pt x="1822" y="1115"/>
                    <a:pt x="1565" y="1107"/>
                    <a:pt x="1481" y="1107"/>
                  </a:cubicBezTo>
                  <a:cubicBezTo>
                    <a:pt x="1465" y="1107"/>
                    <a:pt x="1455" y="1107"/>
                    <a:pt x="1453" y="1107"/>
                  </a:cubicBezTo>
                  <a:cubicBezTo>
                    <a:pt x="1405" y="1107"/>
                    <a:pt x="1369" y="1131"/>
                    <a:pt x="1334" y="1167"/>
                  </a:cubicBezTo>
                  <a:lnTo>
                    <a:pt x="1024" y="1500"/>
                  </a:lnTo>
                  <a:cubicBezTo>
                    <a:pt x="953" y="1572"/>
                    <a:pt x="965" y="1679"/>
                    <a:pt x="1024" y="1750"/>
                  </a:cubicBezTo>
                  <a:cubicBezTo>
                    <a:pt x="1058" y="1784"/>
                    <a:pt x="1100" y="1799"/>
                    <a:pt x="1143" y="1799"/>
                  </a:cubicBezTo>
                  <a:cubicBezTo>
                    <a:pt x="1190" y="1799"/>
                    <a:pt x="1237" y="1781"/>
                    <a:pt x="1274" y="1750"/>
                  </a:cubicBezTo>
                  <a:lnTo>
                    <a:pt x="1548" y="1488"/>
                  </a:lnTo>
                  <a:cubicBezTo>
                    <a:pt x="1762" y="1500"/>
                    <a:pt x="2500" y="1572"/>
                    <a:pt x="2774" y="2203"/>
                  </a:cubicBezTo>
                  <a:cubicBezTo>
                    <a:pt x="2715" y="2643"/>
                    <a:pt x="2334" y="2988"/>
                    <a:pt x="1857" y="2988"/>
                  </a:cubicBezTo>
                  <a:cubicBezTo>
                    <a:pt x="1334" y="2988"/>
                    <a:pt x="905" y="2560"/>
                    <a:pt x="905" y="2036"/>
                  </a:cubicBezTo>
                  <a:cubicBezTo>
                    <a:pt x="905" y="1941"/>
                    <a:pt x="822" y="1857"/>
                    <a:pt x="726" y="1857"/>
                  </a:cubicBezTo>
                  <a:cubicBezTo>
                    <a:pt x="703" y="1857"/>
                    <a:pt x="679" y="1857"/>
                    <a:pt x="667" y="1869"/>
                  </a:cubicBezTo>
                  <a:cubicBezTo>
                    <a:pt x="679" y="1726"/>
                    <a:pt x="691" y="1595"/>
                    <a:pt x="703" y="1488"/>
                  </a:cubicBezTo>
                  <a:cubicBezTo>
                    <a:pt x="726" y="1167"/>
                    <a:pt x="857" y="869"/>
                    <a:pt x="1060" y="667"/>
                  </a:cubicBezTo>
                  <a:cubicBezTo>
                    <a:pt x="1274" y="452"/>
                    <a:pt x="1560" y="333"/>
                    <a:pt x="1834" y="333"/>
                  </a:cubicBezTo>
                  <a:close/>
                  <a:moveTo>
                    <a:pt x="607" y="2346"/>
                  </a:moveTo>
                  <a:cubicBezTo>
                    <a:pt x="679" y="2667"/>
                    <a:pt x="869" y="2929"/>
                    <a:pt x="1131" y="3108"/>
                  </a:cubicBezTo>
                  <a:lnTo>
                    <a:pt x="1131" y="3298"/>
                  </a:lnTo>
                  <a:cubicBezTo>
                    <a:pt x="798" y="3239"/>
                    <a:pt x="560" y="3155"/>
                    <a:pt x="417" y="3096"/>
                  </a:cubicBezTo>
                  <a:cubicBezTo>
                    <a:pt x="393" y="3096"/>
                    <a:pt x="417" y="3084"/>
                    <a:pt x="417" y="3084"/>
                  </a:cubicBezTo>
                  <a:cubicBezTo>
                    <a:pt x="488" y="2881"/>
                    <a:pt x="548" y="2619"/>
                    <a:pt x="607" y="2346"/>
                  </a:cubicBezTo>
                  <a:close/>
                  <a:moveTo>
                    <a:pt x="3120" y="2346"/>
                  </a:moveTo>
                  <a:cubicBezTo>
                    <a:pt x="3167" y="2584"/>
                    <a:pt x="3227" y="2810"/>
                    <a:pt x="3286" y="3000"/>
                  </a:cubicBezTo>
                  <a:lnTo>
                    <a:pt x="2977" y="3298"/>
                  </a:lnTo>
                  <a:cubicBezTo>
                    <a:pt x="2941" y="3334"/>
                    <a:pt x="2881" y="3358"/>
                    <a:pt x="2834" y="3358"/>
                  </a:cubicBezTo>
                  <a:lnTo>
                    <a:pt x="2786" y="3358"/>
                  </a:lnTo>
                  <a:cubicBezTo>
                    <a:pt x="2691" y="3358"/>
                    <a:pt x="2596" y="3274"/>
                    <a:pt x="2596" y="3167"/>
                  </a:cubicBezTo>
                  <a:lnTo>
                    <a:pt x="2596" y="3108"/>
                  </a:lnTo>
                  <a:cubicBezTo>
                    <a:pt x="2858" y="2929"/>
                    <a:pt x="3048" y="2667"/>
                    <a:pt x="3120" y="2346"/>
                  </a:cubicBezTo>
                  <a:close/>
                  <a:moveTo>
                    <a:pt x="2262" y="3274"/>
                  </a:moveTo>
                  <a:cubicBezTo>
                    <a:pt x="2274" y="3381"/>
                    <a:pt x="2334" y="3465"/>
                    <a:pt x="2393" y="3524"/>
                  </a:cubicBezTo>
                  <a:lnTo>
                    <a:pt x="2119" y="3774"/>
                  </a:lnTo>
                  <a:cubicBezTo>
                    <a:pt x="2048" y="3852"/>
                    <a:pt x="1953" y="3890"/>
                    <a:pt x="1856" y="3890"/>
                  </a:cubicBezTo>
                  <a:cubicBezTo>
                    <a:pt x="1759" y="3890"/>
                    <a:pt x="1661" y="3852"/>
                    <a:pt x="1584" y="3774"/>
                  </a:cubicBezTo>
                  <a:lnTo>
                    <a:pt x="1429" y="3631"/>
                  </a:lnTo>
                  <a:cubicBezTo>
                    <a:pt x="1453" y="3584"/>
                    <a:pt x="1465" y="3524"/>
                    <a:pt x="1465" y="3465"/>
                  </a:cubicBezTo>
                  <a:lnTo>
                    <a:pt x="1465" y="3274"/>
                  </a:lnTo>
                  <a:cubicBezTo>
                    <a:pt x="1584" y="3322"/>
                    <a:pt x="1727" y="3334"/>
                    <a:pt x="1857" y="3334"/>
                  </a:cubicBezTo>
                  <a:cubicBezTo>
                    <a:pt x="1988" y="3334"/>
                    <a:pt x="2119" y="3322"/>
                    <a:pt x="2262" y="3274"/>
                  </a:cubicBezTo>
                  <a:close/>
                  <a:moveTo>
                    <a:pt x="1857" y="0"/>
                  </a:moveTo>
                  <a:cubicBezTo>
                    <a:pt x="1072" y="0"/>
                    <a:pt x="429" y="619"/>
                    <a:pt x="369" y="1464"/>
                  </a:cubicBezTo>
                  <a:cubicBezTo>
                    <a:pt x="333" y="1810"/>
                    <a:pt x="214" y="2536"/>
                    <a:pt x="72" y="2941"/>
                  </a:cubicBezTo>
                  <a:cubicBezTo>
                    <a:pt x="0" y="3119"/>
                    <a:pt x="83" y="3310"/>
                    <a:pt x="262" y="3405"/>
                  </a:cubicBezTo>
                  <a:cubicBezTo>
                    <a:pt x="393" y="3465"/>
                    <a:pt x="595" y="3536"/>
                    <a:pt x="857" y="3596"/>
                  </a:cubicBezTo>
                  <a:lnTo>
                    <a:pt x="405" y="3822"/>
                  </a:lnTo>
                  <a:cubicBezTo>
                    <a:pt x="155" y="3941"/>
                    <a:pt x="12" y="4191"/>
                    <a:pt x="12" y="4477"/>
                  </a:cubicBezTo>
                  <a:lnTo>
                    <a:pt x="12" y="5953"/>
                  </a:lnTo>
                  <a:cubicBezTo>
                    <a:pt x="12" y="6036"/>
                    <a:pt x="83" y="6132"/>
                    <a:pt x="191" y="6132"/>
                  </a:cubicBezTo>
                  <a:cubicBezTo>
                    <a:pt x="274" y="6132"/>
                    <a:pt x="369" y="6048"/>
                    <a:pt x="369" y="5953"/>
                  </a:cubicBezTo>
                  <a:lnTo>
                    <a:pt x="369" y="4477"/>
                  </a:lnTo>
                  <a:cubicBezTo>
                    <a:pt x="369" y="4322"/>
                    <a:pt x="441" y="4191"/>
                    <a:pt x="572" y="4131"/>
                  </a:cubicBezTo>
                  <a:lnTo>
                    <a:pt x="1155" y="3834"/>
                  </a:lnTo>
                  <a:lnTo>
                    <a:pt x="1369" y="4024"/>
                  </a:lnTo>
                  <a:cubicBezTo>
                    <a:pt x="1512" y="4167"/>
                    <a:pt x="1691" y="4239"/>
                    <a:pt x="1869" y="4239"/>
                  </a:cubicBezTo>
                  <a:cubicBezTo>
                    <a:pt x="2048" y="4239"/>
                    <a:pt x="2238" y="4167"/>
                    <a:pt x="2381" y="4024"/>
                  </a:cubicBezTo>
                  <a:lnTo>
                    <a:pt x="2715" y="3691"/>
                  </a:lnTo>
                  <a:lnTo>
                    <a:pt x="2834" y="3691"/>
                  </a:lnTo>
                  <a:cubicBezTo>
                    <a:pt x="2977" y="3691"/>
                    <a:pt x="3108" y="3631"/>
                    <a:pt x="3215" y="3536"/>
                  </a:cubicBezTo>
                  <a:lnTo>
                    <a:pt x="5382" y="1488"/>
                  </a:lnTo>
                  <a:lnTo>
                    <a:pt x="5632" y="1738"/>
                  </a:lnTo>
                  <a:lnTo>
                    <a:pt x="2893" y="4477"/>
                  </a:lnTo>
                  <a:cubicBezTo>
                    <a:pt x="2715" y="4655"/>
                    <a:pt x="2631" y="4882"/>
                    <a:pt x="2631" y="5132"/>
                  </a:cubicBezTo>
                  <a:lnTo>
                    <a:pt x="2631" y="5929"/>
                  </a:lnTo>
                  <a:cubicBezTo>
                    <a:pt x="2631" y="6025"/>
                    <a:pt x="2703" y="6108"/>
                    <a:pt x="2810" y="6108"/>
                  </a:cubicBezTo>
                  <a:cubicBezTo>
                    <a:pt x="2893" y="6108"/>
                    <a:pt x="2989" y="6036"/>
                    <a:pt x="2989" y="5929"/>
                  </a:cubicBezTo>
                  <a:lnTo>
                    <a:pt x="2989" y="5132"/>
                  </a:lnTo>
                  <a:cubicBezTo>
                    <a:pt x="2989" y="4977"/>
                    <a:pt x="3048" y="4834"/>
                    <a:pt x="3155" y="4727"/>
                  </a:cubicBezTo>
                  <a:lnTo>
                    <a:pt x="6227" y="1643"/>
                  </a:lnTo>
                  <a:cubicBezTo>
                    <a:pt x="6370" y="1512"/>
                    <a:pt x="6429" y="1310"/>
                    <a:pt x="6382" y="1131"/>
                  </a:cubicBezTo>
                  <a:lnTo>
                    <a:pt x="6263" y="679"/>
                  </a:lnTo>
                  <a:lnTo>
                    <a:pt x="6382" y="572"/>
                  </a:lnTo>
                  <a:cubicBezTo>
                    <a:pt x="6453" y="512"/>
                    <a:pt x="6453" y="393"/>
                    <a:pt x="6382" y="321"/>
                  </a:cubicBezTo>
                  <a:cubicBezTo>
                    <a:pt x="6352" y="286"/>
                    <a:pt x="6307" y="268"/>
                    <a:pt x="6261" y="268"/>
                  </a:cubicBezTo>
                  <a:cubicBezTo>
                    <a:pt x="6215" y="268"/>
                    <a:pt x="6168" y="286"/>
                    <a:pt x="6132" y="321"/>
                  </a:cubicBezTo>
                  <a:lnTo>
                    <a:pt x="3572" y="2738"/>
                  </a:lnTo>
                  <a:cubicBezTo>
                    <a:pt x="3453" y="2322"/>
                    <a:pt x="3358" y="1750"/>
                    <a:pt x="3346" y="1464"/>
                  </a:cubicBezTo>
                  <a:cubicBezTo>
                    <a:pt x="3286" y="631"/>
                    <a:pt x="2643" y="0"/>
                    <a:pt x="1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4" name="Google Shape;18474;p65"/>
            <p:cNvSpPr/>
            <p:nvPr/>
          </p:nvSpPr>
          <p:spPr>
            <a:xfrm>
              <a:off x="5740078" y="2905929"/>
              <a:ext cx="225547" cy="189516"/>
            </a:xfrm>
            <a:custGeom>
              <a:rect b="b" l="l" r="r" t="t"/>
              <a:pathLst>
                <a:path extrusionOk="0" h="5954" w="7086">
                  <a:moveTo>
                    <a:pt x="549" y="0"/>
                  </a:moveTo>
                  <a:cubicBezTo>
                    <a:pt x="251" y="0"/>
                    <a:pt x="1" y="250"/>
                    <a:pt x="1" y="548"/>
                  </a:cubicBezTo>
                  <a:lnTo>
                    <a:pt x="1" y="5072"/>
                  </a:lnTo>
                  <a:cubicBezTo>
                    <a:pt x="1" y="5156"/>
                    <a:pt x="72" y="5251"/>
                    <a:pt x="180" y="5251"/>
                  </a:cubicBezTo>
                  <a:cubicBezTo>
                    <a:pt x="263" y="5251"/>
                    <a:pt x="358" y="5179"/>
                    <a:pt x="358" y="5072"/>
                  </a:cubicBezTo>
                  <a:lnTo>
                    <a:pt x="358" y="548"/>
                  </a:lnTo>
                  <a:cubicBezTo>
                    <a:pt x="358" y="441"/>
                    <a:pt x="441" y="357"/>
                    <a:pt x="549" y="357"/>
                  </a:cubicBezTo>
                  <a:lnTo>
                    <a:pt x="6537" y="357"/>
                  </a:lnTo>
                  <a:cubicBezTo>
                    <a:pt x="6645" y="357"/>
                    <a:pt x="6728" y="441"/>
                    <a:pt x="6728" y="548"/>
                  </a:cubicBezTo>
                  <a:lnTo>
                    <a:pt x="6728" y="5394"/>
                  </a:lnTo>
                  <a:cubicBezTo>
                    <a:pt x="6728" y="5501"/>
                    <a:pt x="6645" y="5596"/>
                    <a:pt x="6537" y="5596"/>
                  </a:cubicBezTo>
                  <a:lnTo>
                    <a:pt x="2108" y="5596"/>
                  </a:lnTo>
                  <a:cubicBezTo>
                    <a:pt x="2025" y="5596"/>
                    <a:pt x="1930" y="5668"/>
                    <a:pt x="1930" y="5775"/>
                  </a:cubicBezTo>
                  <a:cubicBezTo>
                    <a:pt x="1930" y="5870"/>
                    <a:pt x="2013" y="5953"/>
                    <a:pt x="2108" y="5953"/>
                  </a:cubicBezTo>
                  <a:lnTo>
                    <a:pt x="6537" y="5953"/>
                  </a:lnTo>
                  <a:cubicBezTo>
                    <a:pt x="6835" y="5953"/>
                    <a:pt x="7085" y="5691"/>
                    <a:pt x="7085" y="5394"/>
                  </a:cubicBezTo>
                  <a:lnTo>
                    <a:pt x="7085" y="548"/>
                  </a:lnTo>
                  <a:cubicBezTo>
                    <a:pt x="7085" y="238"/>
                    <a:pt x="6847" y="0"/>
                    <a:pt x="6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5" name="Google Shape;18475;p65"/>
            <p:cNvSpPr/>
            <p:nvPr/>
          </p:nvSpPr>
          <p:spPr>
            <a:xfrm>
              <a:off x="5793902" y="2928464"/>
              <a:ext cx="131553" cy="130598"/>
            </a:xfrm>
            <a:custGeom>
              <a:rect b="b" l="l" r="r" t="t"/>
              <a:pathLst>
                <a:path extrusionOk="0" h="4103" w="4133">
                  <a:moveTo>
                    <a:pt x="1870" y="757"/>
                  </a:moveTo>
                  <a:cubicBezTo>
                    <a:pt x="2227" y="757"/>
                    <a:pt x="2537" y="876"/>
                    <a:pt x="2811" y="1090"/>
                  </a:cubicBezTo>
                  <a:lnTo>
                    <a:pt x="1751" y="2150"/>
                  </a:lnTo>
                  <a:cubicBezTo>
                    <a:pt x="1679" y="2221"/>
                    <a:pt x="1679" y="2328"/>
                    <a:pt x="1751" y="2400"/>
                  </a:cubicBezTo>
                  <a:cubicBezTo>
                    <a:pt x="1775" y="2424"/>
                    <a:pt x="1822" y="2447"/>
                    <a:pt x="1870" y="2447"/>
                  </a:cubicBezTo>
                  <a:cubicBezTo>
                    <a:pt x="1918" y="2447"/>
                    <a:pt x="1953" y="2424"/>
                    <a:pt x="1989" y="2400"/>
                  </a:cubicBezTo>
                  <a:lnTo>
                    <a:pt x="2513" y="1876"/>
                  </a:lnTo>
                  <a:cubicBezTo>
                    <a:pt x="2584" y="1995"/>
                    <a:pt x="2632" y="2126"/>
                    <a:pt x="2632" y="2281"/>
                  </a:cubicBezTo>
                  <a:cubicBezTo>
                    <a:pt x="2632" y="2697"/>
                    <a:pt x="2287" y="3043"/>
                    <a:pt x="1870" y="3043"/>
                  </a:cubicBezTo>
                  <a:cubicBezTo>
                    <a:pt x="1453" y="3043"/>
                    <a:pt x="1108" y="2697"/>
                    <a:pt x="1108" y="2281"/>
                  </a:cubicBezTo>
                  <a:cubicBezTo>
                    <a:pt x="1108" y="1864"/>
                    <a:pt x="1453" y="1519"/>
                    <a:pt x="1870" y="1519"/>
                  </a:cubicBezTo>
                  <a:cubicBezTo>
                    <a:pt x="1953" y="1519"/>
                    <a:pt x="2049" y="1447"/>
                    <a:pt x="2049" y="1340"/>
                  </a:cubicBezTo>
                  <a:cubicBezTo>
                    <a:pt x="2049" y="1233"/>
                    <a:pt x="1977" y="1162"/>
                    <a:pt x="1870" y="1162"/>
                  </a:cubicBezTo>
                  <a:cubicBezTo>
                    <a:pt x="1263" y="1162"/>
                    <a:pt x="763" y="1650"/>
                    <a:pt x="763" y="2269"/>
                  </a:cubicBezTo>
                  <a:cubicBezTo>
                    <a:pt x="763" y="2876"/>
                    <a:pt x="1263" y="3364"/>
                    <a:pt x="1870" y="3364"/>
                  </a:cubicBezTo>
                  <a:cubicBezTo>
                    <a:pt x="2477" y="3364"/>
                    <a:pt x="2965" y="2876"/>
                    <a:pt x="2965" y="2269"/>
                  </a:cubicBezTo>
                  <a:cubicBezTo>
                    <a:pt x="2965" y="2031"/>
                    <a:pt x="2894" y="1804"/>
                    <a:pt x="2763" y="1614"/>
                  </a:cubicBezTo>
                  <a:lnTo>
                    <a:pt x="3049" y="1328"/>
                  </a:lnTo>
                  <a:cubicBezTo>
                    <a:pt x="3251" y="1578"/>
                    <a:pt x="3370" y="1912"/>
                    <a:pt x="3370" y="2269"/>
                  </a:cubicBezTo>
                  <a:cubicBezTo>
                    <a:pt x="3370" y="3102"/>
                    <a:pt x="2703" y="3769"/>
                    <a:pt x="1870" y="3769"/>
                  </a:cubicBezTo>
                  <a:cubicBezTo>
                    <a:pt x="1036" y="3769"/>
                    <a:pt x="370" y="3102"/>
                    <a:pt x="370" y="2269"/>
                  </a:cubicBezTo>
                  <a:cubicBezTo>
                    <a:pt x="370" y="1435"/>
                    <a:pt x="1036" y="757"/>
                    <a:pt x="1870" y="757"/>
                  </a:cubicBezTo>
                  <a:close/>
                  <a:moveTo>
                    <a:pt x="3924" y="1"/>
                  </a:moveTo>
                  <a:cubicBezTo>
                    <a:pt x="3879" y="1"/>
                    <a:pt x="3834" y="19"/>
                    <a:pt x="3799" y="54"/>
                  </a:cubicBezTo>
                  <a:lnTo>
                    <a:pt x="3537" y="328"/>
                  </a:lnTo>
                  <a:lnTo>
                    <a:pt x="3537" y="197"/>
                  </a:lnTo>
                  <a:cubicBezTo>
                    <a:pt x="3537" y="102"/>
                    <a:pt x="3453" y="19"/>
                    <a:pt x="3358" y="19"/>
                  </a:cubicBezTo>
                  <a:cubicBezTo>
                    <a:pt x="3263" y="19"/>
                    <a:pt x="3180" y="90"/>
                    <a:pt x="3180" y="197"/>
                  </a:cubicBezTo>
                  <a:lnTo>
                    <a:pt x="3180" y="685"/>
                  </a:lnTo>
                  <a:lnTo>
                    <a:pt x="3037" y="816"/>
                  </a:lnTo>
                  <a:cubicBezTo>
                    <a:pt x="2715" y="554"/>
                    <a:pt x="2310" y="388"/>
                    <a:pt x="1870" y="388"/>
                  </a:cubicBezTo>
                  <a:cubicBezTo>
                    <a:pt x="834" y="388"/>
                    <a:pt x="1" y="1221"/>
                    <a:pt x="1" y="2245"/>
                  </a:cubicBezTo>
                  <a:cubicBezTo>
                    <a:pt x="1" y="3269"/>
                    <a:pt x="834" y="4102"/>
                    <a:pt x="1870" y="4102"/>
                  </a:cubicBezTo>
                  <a:cubicBezTo>
                    <a:pt x="2894" y="4102"/>
                    <a:pt x="3727" y="3269"/>
                    <a:pt x="3727" y="2245"/>
                  </a:cubicBezTo>
                  <a:cubicBezTo>
                    <a:pt x="3727" y="1804"/>
                    <a:pt x="3561" y="1388"/>
                    <a:pt x="3299" y="1066"/>
                  </a:cubicBezTo>
                  <a:lnTo>
                    <a:pt x="3430" y="935"/>
                  </a:lnTo>
                  <a:lnTo>
                    <a:pt x="3918" y="935"/>
                  </a:lnTo>
                  <a:cubicBezTo>
                    <a:pt x="4013" y="935"/>
                    <a:pt x="4096" y="864"/>
                    <a:pt x="4096" y="757"/>
                  </a:cubicBezTo>
                  <a:cubicBezTo>
                    <a:pt x="4084" y="673"/>
                    <a:pt x="4013" y="578"/>
                    <a:pt x="3918" y="578"/>
                  </a:cubicBezTo>
                  <a:lnTo>
                    <a:pt x="3787" y="578"/>
                  </a:lnTo>
                  <a:lnTo>
                    <a:pt x="4049" y="316"/>
                  </a:lnTo>
                  <a:cubicBezTo>
                    <a:pt x="4132" y="245"/>
                    <a:pt x="4132" y="138"/>
                    <a:pt x="4049" y="54"/>
                  </a:cubicBezTo>
                  <a:cubicBezTo>
                    <a:pt x="4013" y="19"/>
                    <a:pt x="3968" y="1"/>
                    <a:pt x="39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76" name="Google Shape;18476;p65"/>
          <p:cNvGrpSpPr/>
          <p:nvPr/>
        </p:nvGrpSpPr>
        <p:grpSpPr>
          <a:xfrm>
            <a:off x="1302566" y="2986680"/>
            <a:ext cx="347934" cy="310024"/>
            <a:chOff x="1327676" y="2910480"/>
            <a:chExt cx="347934" cy="310024"/>
          </a:xfrm>
        </p:grpSpPr>
        <p:sp>
          <p:nvSpPr>
            <p:cNvPr id="18477" name="Google Shape;18477;p65"/>
            <p:cNvSpPr/>
            <p:nvPr/>
          </p:nvSpPr>
          <p:spPr>
            <a:xfrm>
              <a:off x="1367081" y="3067370"/>
              <a:ext cx="43257" cy="15565"/>
            </a:xfrm>
            <a:custGeom>
              <a:rect b="b" l="l" r="r" t="t"/>
              <a:pathLst>
                <a:path extrusionOk="0" h="489" w="1359">
                  <a:moveTo>
                    <a:pt x="167" y="0"/>
                  </a:moveTo>
                  <a:cubicBezTo>
                    <a:pt x="72" y="0"/>
                    <a:pt x="1" y="72"/>
                    <a:pt x="1" y="167"/>
                  </a:cubicBezTo>
                  <a:cubicBezTo>
                    <a:pt x="1" y="250"/>
                    <a:pt x="72" y="322"/>
                    <a:pt x="167" y="322"/>
                  </a:cubicBezTo>
                  <a:cubicBezTo>
                    <a:pt x="346" y="322"/>
                    <a:pt x="870" y="358"/>
                    <a:pt x="1120" y="477"/>
                  </a:cubicBezTo>
                  <a:cubicBezTo>
                    <a:pt x="1144" y="488"/>
                    <a:pt x="1168" y="488"/>
                    <a:pt x="1191" y="488"/>
                  </a:cubicBezTo>
                  <a:cubicBezTo>
                    <a:pt x="1251" y="488"/>
                    <a:pt x="1310" y="465"/>
                    <a:pt x="1346" y="405"/>
                  </a:cubicBezTo>
                  <a:cubicBezTo>
                    <a:pt x="1358" y="322"/>
                    <a:pt x="1334" y="238"/>
                    <a:pt x="1251" y="191"/>
                  </a:cubicBezTo>
                  <a:cubicBezTo>
                    <a:pt x="882" y="12"/>
                    <a:pt x="19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8" name="Google Shape;18478;p65"/>
            <p:cNvSpPr/>
            <p:nvPr/>
          </p:nvSpPr>
          <p:spPr>
            <a:xfrm>
              <a:off x="1350402" y="3170436"/>
              <a:ext cx="10663" cy="48541"/>
            </a:xfrm>
            <a:custGeom>
              <a:rect b="b" l="l" r="r" t="t"/>
              <a:pathLst>
                <a:path extrusionOk="0" h="1525" w="335">
                  <a:moveTo>
                    <a:pt x="168" y="1"/>
                  </a:moveTo>
                  <a:cubicBezTo>
                    <a:pt x="84" y="1"/>
                    <a:pt x="1" y="84"/>
                    <a:pt x="1" y="168"/>
                  </a:cubicBezTo>
                  <a:lnTo>
                    <a:pt x="1" y="1358"/>
                  </a:lnTo>
                  <a:cubicBezTo>
                    <a:pt x="1" y="1453"/>
                    <a:pt x="84" y="1525"/>
                    <a:pt x="168" y="1525"/>
                  </a:cubicBezTo>
                  <a:cubicBezTo>
                    <a:pt x="263" y="1525"/>
                    <a:pt x="334" y="1453"/>
                    <a:pt x="334" y="1358"/>
                  </a:cubicBezTo>
                  <a:lnTo>
                    <a:pt x="334" y="168"/>
                  </a:ln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9" name="Google Shape;18479;p65"/>
            <p:cNvSpPr/>
            <p:nvPr/>
          </p:nvSpPr>
          <p:spPr>
            <a:xfrm>
              <a:off x="1327676" y="3040187"/>
              <a:ext cx="201643" cy="180317"/>
            </a:xfrm>
            <a:custGeom>
              <a:rect b="b" l="l" r="r" t="t"/>
              <a:pathLst>
                <a:path extrusionOk="0" h="5665" w="6335">
                  <a:moveTo>
                    <a:pt x="5894" y="628"/>
                  </a:moveTo>
                  <a:lnTo>
                    <a:pt x="5954" y="866"/>
                  </a:lnTo>
                  <a:cubicBezTo>
                    <a:pt x="5977" y="926"/>
                    <a:pt x="5966" y="997"/>
                    <a:pt x="5918" y="1045"/>
                  </a:cubicBezTo>
                  <a:lnTo>
                    <a:pt x="5823" y="1140"/>
                  </a:lnTo>
                  <a:lnTo>
                    <a:pt x="5596" y="914"/>
                  </a:lnTo>
                  <a:lnTo>
                    <a:pt x="5894" y="628"/>
                  </a:lnTo>
                  <a:close/>
                  <a:moveTo>
                    <a:pt x="2941" y="307"/>
                  </a:moveTo>
                  <a:lnTo>
                    <a:pt x="2941" y="961"/>
                  </a:lnTo>
                  <a:cubicBezTo>
                    <a:pt x="2941" y="1057"/>
                    <a:pt x="2906" y="1164"/>
                    <a:pt x="2870" y="1271"/>
                  </a:cubicBezTo>
                  <a:lnTo>
                    <a:pt x="2787" y="1438"/>
                  </a:lnTo>
                  <a:cubicBezTo>
                    <a:pt x="2775" y="1450"/>
                    <a:pt x="2775" y="1473"/>
                    <a:pt x="2775" y="1509"/>
                  </a:cubicBezTo>
                  <a:lnTo>
                    <a:pt x="2775" y="1854"/>
                  </a:lnTo>
                  <a:cubicBezTo>
                    <a:pt x="2775" y="2104"/>
                    <a:pt x="2667" y="2331"/>
                    <a:pt x="2513" y="2485"/>
                  </a:cubicBezTo>
                  <a:cubicBezTo>
                    <a:pt x="2363" y="2635"/>
                    <a:pt x="2165" y="2727"/>
                    <a:pt x="1954" y="2727"/>
                  </a:cubicBezTo>
                  <a:cubicBezTo>
                    <a:pt x="1930" y="2727"/>
                    <a:pt x="1906" y="2726"/>
                    <a:pt x="1882" y="2724"/>
                  </a:cubicBezTo>
                  <a:cubicBezTo>
                    <a:pt x="1417" y="2712"/>
                    <a:pt x="1048" y="2307"/>
                    <a:pt x="1048" y="1819"/>
                  </a:cubicBezTo>
                  <a:lnTo>
                    <a:pt x="1048" y="1521"/>
                  </a:lnTo>
                  <a:cubicBezTo>
                    <a:pt x="1048" y="1497"/>
                    <a:pt x="1048" y="1473"/>
                    <a:pt x="1036" y="1450"/>
                  </a:cubicBezTo>
                  <a:lnTo>
                    <a:pt x="929" y="1259"/>
                  </a:lnTo>
                  <a:cubicBezTo>
                    <a:pt x="905" y="1176"/>
                    <a:pt x="870" y="1104"/>
                    <a:pt x="870" y="1021"/>
                  </a:cubicBezTo>
                  <a:lnTo>
                    <a:pt x="870" y="997"/>
                  </a:lnTo>
                  <a:cubicBezTo>
                    <a:pt x="870" y="616"/>
                    <a:pt x="1179" y="307"/>
                    <a:pt x="1572" y="307"/>
                  </a:cubicBezTo>
                  <a:close/>
                  <a:moveTo>
                    <a:pt x="2275" y="2986"/>
                  </a:moveTo>
                  <a:cubicBezTo>
                    <a:pt x="2286" y="3045"/>
                    <a:pt x="2298" y="3081"/>
                    <a:pt x="2310" y="3117"/>
                  </a:cubicBezTo>
                  <a:lnTo>
                    <a:pt x="2167" y="3259"/>
                  </a:lnTo>
                  <a:cubicBezTo>
                    <a:pt x="2102" y="3325"/>
                    <a:pt x="2013" y="3358"/>
                    <a:pt x="1923" y="3358"/>
                  </a:cubicBezTo>
                  <a:cubicBezTo>
                    <a:pt x="1834" y="3358"/>
                    <a:pt x="1745" y="3325"/>
                    <a:pt x="1679" y="3259"/>
                  </a:cubicBezTo>
                  <a:lnTo>
                    <a:pt x="1536" y="3128"/>
                  </a:lnTo>
                  <a:cubicBezTo>
                    <a:pt x="1560" y="3081"/>
                    <a:pt x="1572" y="3045"/>
                    <a:pt x="1572" y="2986"/>
                  </a:cubicBezTo>
                  <a:cubicBezTo>
                    <a:pt x="1679" y="3009"/>
                    <a:pt x="1775" y="3045"/>
                    <a:pt x="1882" y="3045"/>
                  </a:cubicBezTo>
                  <a:lnTo>
                    <a:pt x="1917" y="3045"/>
                  </a:lnTo>
                  <a:cubicBezTo>
                    <a:pt x="2036" y="3045"/>
                    <a:pt x="2167" y="3021"/>
                    <a:pt x="2275" y="2986"/>
                  </a:cubicBezTo>
                  <a:close/>
                  <a:moveTo>
                    <a:pt x="6162" y="0"/>
                  </a:moveTo>
                  <a:cubicBezTo>
                    <a:pt x="6120" y="0"/>
                    <a:pt x="6079" y="15"/>
                    <a:pt x="6049" y="45"/>
                  </a:cubicBezTo>
                  <a:lnTo>
                    <a:pt x="2906" y="3021"/>
                  </a:lnTo>
                  <a:cubicBezTo>
                    <a:pt x="2882" y="3057"/>
                    <a:pt x="2834" y="3069"/>
                    <a:pt x="2787" y="3069"/>
                  </a:cubicBezTo>
                  <a:lnTo>
                    <a:pt x="2763" y="3069"/>
                  </a:lnTo>
                  <a:cubicBezTo>
                    <a:pt x="2656" y="3069"/>
                    <a:pt x="2584" y="2997"/>
                    <a:pt x="2584" y="2890"/>
                  </a:cubicBezTo>
                  <a:lnTo>
                    <a:pt x="2584" y="2843"/>
                  </a:lnTo>
                  <a:cubicBezTo>
                    <a:pt x="2644" y="2819"/>
                    <a:pt x="2679" y="2771"/>
                    <a:pt x="2727" y="2724"/>
                  </a:cubicBezTo>
                  <a:cubicBezTo>
                    <a:pt x="2965" y="2497"/>
                    <a:pt x="3084" y="2200"/>
                    <a:pt x="3084" y="1878"/>
                  </a:cubicBezTo>
                  <a:lnTo>
                    <a:pt x="3084" y="1581"/>
                  </a:lnTo>
                  <a:lnTo>
                    <a:pt x="3144" y="1450"/>
                  </a:lnTo>
                  <a:cubicBezTo>
                    <a:pt x="3215" y="1307"/>
                    <a:pt x="3251" y="1152"/>
                    <a:pt x="3251" y="997"/>
                  </a:cubicBezTo>
                  <a:lnTo>
                    <a:pt x="3251" y="176"/>
                  </a:lnTo>
                  <a:cubicBezTo>
                    <a:pt x="3251" y="92"/>
                    <a:pt x="3179" y="21"/>
                    <a:pt x="3084" y="21"/>
                  </a:cubicBezTo>
                  <a:lnTo>
                    <a:pt x="1548" y="21"/>
                  </a:lnTo>
                  <a:cubicBezTo>
                    <a:pt x="1001" y="21"/>
                    <a:pt x="536" y="461"/>
                    <a:pt x="536" y="1033"/>
                  </a:cubicBezTo>
                  <a:lnTo>
                    <a:pt x="536" y="1045"/>
                  </a:lnTo>
                  <a:cubicBezTo>
                    <a:pt x="536" y="1176"/>
                    <a:pt x="572" y="1295"/>
                    <a:pt x="632" y="1414"/>
                  </a:cubicBezTo>
                  <a:lnTo>
                    <a:pt x="703" y="1581"/>
                  </a:lnTo>
                  <a:lnTo>
                    <a:pt x="703" y="1831"/>
                  </a:lnTo>
                  <a:cubicBezTo>
                    <a:pt x="703" y="2247"/>
                    <a:pt x="917" y="2616"/>
                    <a:pt x="1215" y="2843"/>
                  </a:cubicBezTo>
                  <a:lnTo>
                    <a:pt x="1215" y="2997"/>
                  </a:lnTo>
                  <a:cubicBezTo>
                    <a:pt x="1215" y="3069"/>
                    <a:pt x="1155" y="3140"/>
                    <a:pt x="1072" y="3176"/>
                  </a:cubicBezTo>
                  <a:lnTo>
                    <a:pt x="501" y="3343"/>
                  </a:lnTo>
                  <a:cubicBezTo>
                    <a:pt x="215" y="3414"/>
                    <a:pt x="0" y="3676"/>
                    <a:pt x="0" y="3974"/>
                  </a:cubicBezTo>
                  <a:lnTo>
                    <a:pt x="0" y="5462"/>
                  </a:lnTo>
                  <a:cubicBezTo>
                    <a:pt x="0" y="5557"/>
                    <a:pt x="84" y="5629"/>
                    <a:pt x="167" y="5629"/>
                  </a:cubicBezTo>
                  <a:cubicBezTo>
                    <a:pt x="262" y="5629"/>
                    <a:pt x="334" y="5557"/>
                    <a:pt x="334" y="5462"/>
                  </a:cubicBezTo>
                  <a:lnTo>
                    <a:pt x="334" y="3974"/>
                  </a:lnTo>
                  <a:cubicBezTo>
                    <a:pt x="334" y="3831"/>
                    <a:pt x="441" y="3676"/>
                    <a:pt x="584" y="3640"/>
                  </a:cubicBezTo>
                  <a:lnTo>
                    <a:pt x="1167" y="3474"/>
                  </a:lnTo>
                  <a:cubicBezTo>
                    <a:pt x="1215" y="3450"/>
                    <a:pt x="1251" y="3438"/>
                    <a:pt x="1298" y="3414"/>
                  </a:cubicBezTo>
                  <a:lnTo>
                    <a:pt x="1405" y="3521"/>
                  </a:lnTo>
                  <a:cubicBezTo>
                    <a:pt x="1536" y="3652"/>
                    <a:pt x="1703" y="3712"/>
                    <a:pt x="1882" y="3712"/>
                  </a:cubicBezTo>
                  <a:cubicBezTo>
                    <a:pt x="2060" y="3712"/>
                    <a:pt x="2227" y="3652"/>
                    <a:pt x="2358" y="3521"/>
                  </a:cubicBezTo>
                  <a:lnTo>
                    <a:pt x="2501" y="3367"/>
                  </a:lnTo>
                  <a:cubicBezTo>
                    <a:pt x="2584" y="3402"/>
                    <a:pt x="2656" y="3426"/>
                    <a:pt x="2727" y="3426"/>
                  </a:cubicBezTo>
                  <a:lnTo>
                    <a:pt x="2763" y="3426"/>
                  </a:lnTo>
                  <a:cubicBezTo>
                    <a:pt x="2894" y="3426"/>
                    <a:pt x="3013" y="3378"/>
                    <a:pt x="3096" y="3295"/>
                  </a:cubicBezTo>
                  <a:lnTo>
                    <a:pt x="5334" y="1176"/>
                  </a:lnTo>
                  <a:lnTo>
                    <a:pt x="5561" y="1402"/>
                  </a:lnTo>
                  <a:lnTo>
                    <a:pt x="2965" y="3986"/>
                  </a:lnTo>
                  <a:cubicBezTo>
                    <a:pt x="2798" y="4152"/>
                    <a:pt x="2715" y="4367"/>
                    <a:pt x="2715" y="4581"/>
                  </a:cubicBezTo>
                  <a:lnTo>
                    <a:pt x="2715" y="5498"/>
                  </a:lnTo>
                  <a:cubicBezTo>
                    <a:pt x="2715" y="5581"/>
                    <a:pt x="2787" y="5664"/>
                    <a:pt x="2882" y="5664"/>
                  </a:cubicBezTo>
                  <a:cubicBezTo>
                    <a:pt x="2965" y="5664"/>
                    <a:pt x="3037" y="5581"/>
                    <a:pt x="3037" y="5498"/>
                  </a:cubicBezTo>
                  <a:lnTo>
                    <a:pt x="3037" y="4581"/>
                  </a:lnTo>
                  <a:cubicBezTo>
                    <a:pt x="3037" y="4450"/>
                    <a:pt x="3096" y="4319"/>
                    <a:pt x="3191" y="4212"/>
                  </a:cubicBezTo>
                  <a:lnTo>
                    <a:pt x="6096" y="1307"/>
                  </a:lnTo>
                  <a:cubicBezTo>
                    <a:pt x="6216" y="1200"/>
                    <a:pt x="6275" y="997"/>
                    <a:pt x="6227" y="831"/>
                  </a:cubicBezTo>
                  <a:lnTo>
                    <a:pt x="6168" y="378"/>
                  </a:lnTo>
                  <a:lnTo>
                    <a:pt x="6275" y="271"/>
                  </a:lnTo>
                  <a:cubicBezTo>
                    <a:pt x="6335" y="211"/>
                    <a:pt x="6335" y="104"/>
                    <a:pt x="6275" y="45"/>
                  </a:cubicBezTo>
                  <a:cubicBezTo>
                    <a:pt x="6245" y="15"/>
                    <a:pt x="6204" y="0"/>
                    <a:pt x="61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0" name="Google Shape;18480;p65"/>
            <p:cNvSpPr/>
            <p:nvPr/>
          </p:nvSpPr>
          <p:spPr>
            <a:xfrm>
              <a:off x="1470179" y="2910480"/>
              <a:ext cx="205431" cy="173601"/>
            </a:xfrm>
            <a:custGeom>
              <a:rect b="b" l="l" r="r" t="t"/>
              <a:pathLst>
                <a:path extrusionOk="0" h="5454" w="6454">
                  <a:moveTo>
                    <a:pt x="500" y="0"/>
                  </a:moveTo>
                  <a:cubicBezTo>
                    <a:pt x="215" y="0"/>
                    <a:pt x="0" y="226"/>
                    <a:pt x="0" y="512"/>
                  </a:cubicBezTo>
                  <a:lnTo>
                    <a:pt x="0" y="4822"/>
                  </a:lnTo>
                  <a:cubicBezTo>
                    <a:pt x="0" y="4917"/>
                    <a:pt x="72" y="4989"/>
                    <a:pt x="155" y="4989"/>
                  </a:cubicBezTo>
                  <a:cubicBezTo>
                    <a:pt x="250" y="4989"/>
                    <a:pt x="322" y="4917"/>
                    <a:pt x="322" y="4822"/>
                  </a:cubicBezTo>
                  <a:lnTo>
                    <a:pt x="322" y="512"/>
                  </a:lnTo>
                  <a:cubicBezTo>
                    <a:pt x="322" y="405"/>
                    <a:pt x="393" y="322"/>
                    <a:pt x="500" y="322"/>
                  </a:cubicBezTo>
                  <a:lnTo>
                    <a:pt x="5953" y="322"/>
                  </a:lnTo>
                  <a:cubicBezTo>
                    <a:pt x="6049" y="322"/>
                    <a:pt x="6132" y="405"/>
                    <a:pt x="6132" y="512"/>
                  </a:cubicBezTo>
                  <a:lnTo>
                    <a:pt x="6132" y="4941"/>
                  </a:lnTo>
                  <a:cubicBezTo>
                    <a:pt x="6132" y="5048"/>
                    <a:pt x="6049" y="5120"/>
                    <a:pt x="5953" y="5120"/>
                  </a:cubicBezTo>
                  <a:lnTo>
                    <a:pt x="2298" y="5120"/>
                  </a:lnTo>
                  <a:cubicBezTo>
                    <a:pt x="2215" y="5120"/>
                    <a:pt x="2131" y="5191"/>
                    <a:pt x="2131" y="5287"/>
                  </a:cubicBezTo>
                  <a:cubicBezTo>
                    <a:pt x="2131" y="5370"/>
                    <a:pt x="2215" y="5453"/>
                    <a:pt x="2298" y="5453"/>
                  </a:cubicBezTo>
                  <a:lnTo>
                    <a:pt x="5953" y="5453"/>
                  </a:lnTo>
                  <a:cubicBezTo>
                    <a:pt x="6227" y="5453"/>
                    <a:pt x="6453" y="5227"/>
                    <a:pt x="6453" y="4941"/>
                  </a:cubicBezTo>
                  <a:lnTo>
                    <a:pt x="6453" y="512"/>
                  </a:lnTo>
                  <a:cubicBezTo>
                    <a:pt x="6453" y="226"/>
                    <a:pt x="6215" y="0"/>
                    <a:pt x="5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1" name="Google Shape;18481;p65"/>
            <p:cNvSpPr/>
            <p:nvPr/>
          </p:nvSpPr>
          <p:spPr>
            <a:xfrm>
              <a:off x="1497075" y="2942692"/>
              <a:ext cx="152370" cy="96668"/>
            </a:xfrm>
            <a:custGeom>
              <a:rect b="b" l="l" r="r" t="t"/>
              <a:pathLst>
                <a:path extrusionOk="0" h="3037" w="4787">
                  <a:moveTo>
                    <a:pt x="3751" y="0"/>
                  </a:moveTo>
                  <a:cubicBezTo>
                    <a:pt x="3656" y="0"/>
                    <a:pt x="3584" y="72"/>
                    <a:pt x="3584" y="167"/>
                  </a:cubicBezTo>
                  <a:cubicBezTo>
                    <a:pt x="3584" y="250"/>
                    <a:pt x="3656" y="334"/>
                    <a:pt x="3751" y="334"/>
                  </a:cubicBezTo>
                  <a:lnTo>
                    <a:pt x="4215" y="334"/>
                  </a:lnTo>
                  <a:lnTo>
                    <a:pt x="2465" y="2072"/>
                  </a:lnTo>
                  <a:lnTo>
                    <a:pt x="1727" y="1322"/>
                  </a:lnTo>
                  <a:cubicBezTo>
                    <a:pt x="1697" y="1292"/>
                    <a:pt x="1656" y="1277"/>
                    <a:pt x="1614" y="1277"/>
                  </a:cubicBezTo>
                  <a:cubicBezTo>
                    <a:pt x="1572" y="1277"/>
                    <a:pt x="1531" y="1292"/>
                    <a:pt x="1501" y="1322"/>
                  </a:cubicBezTo>
                  <a:lnTo>
                    <a:pt x="60" y="2774"/>
                  </a:lnTo>
                  <a:cubicBezTo>
                    <a:pt x="1" y="2834"/>
                    <a:pt x="1" y="2929"/>
                    <a:pt x="60" y="2989"/>
                  </a:cubicBezTo>
                  <a:cubicBezTo>
                    <a:pt x="84" y="3024"/>
                    <a:pt x="132" y="3036"/>
                    <a:pt x="179" y="3036"/>
                  </a:cubicBezTo>
                  <a:cubicBezTo>
                    <a:pt x="227" y="3036"/>
                    <a:pt x="251" y="3024"/>
                    <a:pt x="298" y="2989"/>
                  </a:cubicBezTo>
                  <a:lnTo>
                    <a:pt x="1632" y="1655"/>
                  </a:lnTo>
                  <a:lnTo>
                    <a:pt x="2382" y="2393"/>
                  </a:lnTo>
                  <a:cubicBezTo>
                    <a:pt x="2412" y="2423"/>
                    <a:pt x="2453" y="2438"/>
                    <a:pt x="2495" y="2438"/>
                  </a:cubicBezTo>
                  <a:cubicBezTo>
                    <a:pt x="2537" y="2438"/>
                    <a:pt x="2578" y="2423"/>
                    <a:pt x="2608" y="2393"/>
                  </a:cubicBezTo>
                  <a:lnTo>
                    <a:pt x="4465" y="536"/>
                  </a:lnTo>
                  <a:lnTo>
                    <a:pt x="4465" y="1000"/>
                  </a:lnTo>
                  <a:cubicBezTo>
                    <a:pt x="4465" y="1084"/>
                    <a:pt x="4537" y="1167"/>
                    <a:pt x="4632" y="1167"/>
                  </a:cubicBezTo>
                  <a:cubicBezTo>
                    <a:pt x="4715" y="1167"/>
                    <a:pt x="4787" y="1084"/>
                    <a:pt x="4787" y="1000"/>
                  </a:cubicBezTo>
                  <a:lnTo>
                    <a:pt x="4787" y="155"/>
                  </a:lnTo>
                  <a:cubicBezTo>
                    <a:pt x="4751" y="72"/>
                    <a:pt x="4692" y="0"/>
                    <a:pt x="4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482" name="Google Shape;18482;p65"/>
          <p:cNvSpPr/>
          <p:nvPr/>
        </p:nvSpPr>
        <p:spPr>
          <a:xfrm>
            <a:off x="2760857" y="3271272"/>
            <a:ext cx="10663" cy="32244"/>
          </a:xfrm>
          <a:custGeom>
            <a:rect b="b" l="l" r="r" t="t"/>
            <a:pathLst>
              <a:path extrusionOk="0" h="1013" w="335">
                <a:moveTo>
                  <a:pt x="167" y="1"/>
                </a:moveTo>
                <a:cubicBezTo>
                  <a:pt x="72" y="1"/>
                  <a:pt x="1" y="84"/>
                  <a:pt x="1" y="167"/>
                </a:cubicBezTo>
                <a:lnTo>
                  <a:pt x="1" y="858"/>
                </a:lnTo>
                <a:cubicBezTo>
                  <a:pt x="1" y="941"/>
                  <a:pt x="72" y="1013"/>
                  <a:pt x="167" y="1013"/>
                </a:cubicBezTo>
                <a:cubicBezTo>
                  <a:pt x="251" y="1013"/>
                  <a:pt x="334" y="941"/>
                  <a:pt x="334" y="858"/>
                </a:cubicBezTo>
                <a:lnTo>
                  <a:pt x="334" y="167"/>
                </a:lnTo>
                <a:cubicBezTo>
                  <a:pt x="334"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483" name="Google Shape;18483;p65"/>
          <p:cNvGrpSpPr/>
          <p:nvPr/>
        </p:nvGrpSpPr>
        <p:grpSpPr>
          <a:xfrm>
            <a:off x="2728291" y="2945764"/>
            <a:ext cx="382828" cy="358601"/>
            <a:chOff x="2753373" y="2902523"/>
            <a:chExt cx="347552" cy="325557"/>
          </a:xfrm>
        </p:grpSpPr>
        <p:sp>
          <p:nvSpPr>
            <p:cNvPr id="18484" name="Google Shape;18484;p65"/>
            <p:cNvSpPr/>
            <p:nvPr/>
          </p:nvSpPr>
          <p:spPr>
            <a:xfrm>
              <a:off x="2807962" y="3018575"/>
              <a:ext cx="86418" cy="29506"/>
            </a:xfrm>
            <a:custGeom>
              <a:rect b="b" l="l" r="r" t="t"/>
              <a:pathLst>
                <a:path extrusionOk="0" h="927" w="2715">
                  <a:moveTo>
                    <a:pt x="1070" y="0"/>
                  </a:moveTo>
                  <a:cubicBezTo>
                    <a:pt x="752" y="0"/>
                    <a:pt x="464" y="31"/>
                    <a:pt x="274" y="57"/>
                  </a:cubicBezTo>
                  <a:cubicBezTo>
                    <a:pt x="107" y="93"/>
                    <a:pt x="0" y="224"/>
                    <a:pt x="0" y="390"/>
                  </a:cubicBezTo>
                  <a:lnTo>
                    <a:pt x="0" y="759"/>
                  </a:lnTo>
                  <a:cubicBezTo>
                    <a:pt x="0" y="843"/>
                    <a:pt x="72" y="926"/>
                    <a:pt x="155" y="926"/>
                  </a:cubicBezTo>
                  <a:cubicBezTo>
                    <a:pt x="250" y="926"/>
                    <a:pt x="322" y="843"/>
                    <a:pt x="322" y="759"/>
                  </a:cubicBezTo>
                  <a:lnTo>
                    <a:pt x="322" y="390"/>
                  </a:lnTo>
                  <a:cubicBezTo>
                    <a:pt x="322" y="390"/>
                    <a:pt x="322" y="367"/>
                    <a:pt x="334" y="367"/>
                  </a:cubicBezTo>
                  <a:cubicBezTo>
                    <a:pt x="493" y="349"/>
                    <a:pt x="758" y="318"/>
                    <a:pt x="1059" y="318"/>
                  </a:cubicBezTo>
                  <a:cubicBezTo>
                    <a:pt x="1163" y="318"/>
                    <a:pt x="1271" y="322"/>
                    <a:pt x="1381" y="331"/>
                  </a:cubicBezTo>
                  <a:cubicBezTo>
                    <a:pt x="1870" y="355"/>
                    <a:pt x="2239" y="486"/>
                    <a:pt x="2453" y="700"/>
                  </a:cubicBezTo>
                  <a:cubicBezTo>
                    <a:pt x="2483" y="730"/>
                    <a:pt x="2524" y="745"/>
                    <a:pt x="2566" y="745"/>
                  </a:cubicBezTo>
                  <a:cubicBezTo>
                    <a:pt x="2608" y="745"/>
                    <a:pt x="2649" y="730"/>
                    <a:pt x="2679" y="700"/>
                  </a:cubicBezTo>
                  <a:cubicBezTo>
                    <a:pt x="2715" y="640"/>
                    <a:pt x="2715" y="533"/>
                    <a:pt x="2655" y="474"/>
                  </a:cubicBezTo>
                  <a:cubicBezTo>
                    <a:pt x="2276" y="95"/>
                    <a:pt x="1627" y="0"/>
                    <a:pt x="10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5" name="Google Shape;18485;p65"/>
            <p:cNvSpPr/>
            <p:nvPr/>
          </p:nvSpPr>
          <p:spPr>
            <a:xfrm>
              <a:off x="2753373" y="2973376"/>
              <a:ext cx="195213" cy="254704"/>
            </a:xfrm>
            <a:custGeom>
              <a:rect b="b" l="l" r="r" t="t"/>
              <a:pathLst>
                <a:path extrusionOk="0" h="8002" w="6133">
                  <a:moveTo>
                    <a:pt x="4787" y="298"/>
                  </a:moveTo>
                  <a:lnTo>
                    <a:pt x="4787" y="1846"/>
                  </a:lnTo>
                  <a:cubicBezTo>
                    <a:pt x="4787" y="2084"/>
                    <a:pt x="4751" y="2310"/>
                    <a:pt x="4644" y="2513"/>
                  </a:cubicBezTo>
                  <a:cubicBezTo>
                    <a:pt x="4632" y="2537"/>
                    <a:pt x="4632" y="2560"/>
                    <a:pt x="4632" y="2596"/>
                  </a:cubicBezTo>
                  <a:lnTo>
                    <a:pt x="4632" y="3037"/>
                  </a:lnTo>
                  <a:cubicBezTo>
                    <a:pt x="4632" y="3465"/>
                    <a:pt x="4442" y="3870"/>
                    <a:pt x="4132" y="4168"/>
                  </a:cubicBezTo>
                  <a:cubicBezTo>
                    <a:pt x="3852" y="4437"/>
                    <a:pt x="3484" y="4590"/>
                    <a:pt x="3099" y="4590"/>
                  </a:cubicBezTo>
                  <a:cubicBezTo>
                    <a:pt x="3059" y="4590"/>
                    <a:pt x="3018" y="4588"/>
                    <a:pt x="2977" y="4584"/>
                  </a:cubicBezTo>
                  <a:cubicBezTo>
                    <a:pt x="2156" y="4525"/>
                    <a:pt x="1513" y="3811"/>
                    <a:pt x="1513" y="2977"/>
                  </a:cubicBezTo>
                  <a:lnTo>
                    <a:pt x="1513" y="2572"/>
                  </a:lnTo>
                  <a:cubicBezTo>
                    <a:pt x="1513" y="2549"/>
                    <a:pt x="1513" y="2537"/>
                    <a:pt x="1501" y="2501"/>
                  </a:cubicBezTo>
                  <a:cubicBezTo>
                    <a:pt x="1394" y="2298"/>
                    <a:pt x="1358" y="2072"/>
                    <a:pt x="1358" y="1834"/>
                  </a:cubicBezTo>
                  <a:lnTo>
                    <a:pt x="1358" y="1513"/>
                  </a:lnTo>
                  <a:cubicBezTo>
                    <a:pt x="1358" y="834"/>
                    <a:pt x="1894" y="298"/>
                    <a:pt x="2561" y="298"/>
                  </a:cubicBezTo>
                  <a:close/>
                  <a:moveTo>
                    <a:pt x="3930" y="4680"/>
                  </a:moveTo>
                  <a:lnTo>
                    <a:pt x="3930" y="4977"/>
                  </a:lnTo>
                  <a:lnTo>
                    <a:pt x="3061" y="5573"/>
                  </a:lnTo>
                  <a:lnTo>
                    <a:pt x="2203" y="4977"/>
                  </a:lnTo>
                  <a:lnTo>
                    <a:pt x="2203" y="4680"/>
                  </a:lnTo>
                  <a:cubicBezTo>
                    <a:pt x="2430" y="4799"/>
                    <a:pt x="2680" y="4870"/>
                    <a:pt x="2942" y="4882"/>
                  </a:cubicBezTo>
                  <a:lnTo>
                    <a:pt x="3061" y="4882"/>
                  </a:lnTo>
                  <a:cubicBezTo>
                    <a:pt x="3358" y="4882"/>
                    <a:pt x="3656" y="4811"/>
                    <a:pt x="3930" y="4680"/>
                  </a:cubicBezTo>
                  <a:close/>
                  <a:moveTo>
                    <a:pt x="2084" y="5275"/>
                  </a:moveTo>
                  <a:lnTo>
                    <a:pt x="2846" y="5787"/>
                  </a:lnTo>
                  <a:lnTo>
                    <a:pt x="2430" y="6180"/>
                  </a:lnTo>
                  <a:lnTo>
                    <a:pt x="2406" y="6180"/>
                  </a:lnTo>
                  <a:lnTo>
                    <a:pt x="1918" y="5442"/>
                  </a:lnTo>
                  <a:lnTo>
                    <a:pt x="2084" y="5275"/>
                  </a:lnTo>
                  <a:close/>
                  <a:moveTo>
                    <a:pt x="4073" y="5251"/>
                  </a:moveTo>
                  <a:lnTo>
                    <a:pt x="4239" y="5418"/>
                  </a:lnTo>
                  <a:lnTo>
                    <a:pt x="3739" y="6180"/>
                  </a:lnTo>
                  <a:lnTo>
                    <a:pt x="3716" y="6180"/>
                  </a:lnTo>
                  <a:lnTo>
                    <a:pt x="3311" y="5775"/>
                  </a:lnTo>
                  <a:lnTo>
                    <a:pt x="4073" y="5251"/>
                  </a:lnTo>
                  <a:close/>
                  <a:moveTo>
                    <a:pt x="2549" y="1"/>
                  </a:moveTo>
                  <a:cubicBezTo>
                    <a:pt x="1715" y="1"/>
                    <a:pt x="1025" y="691"/>
                    <a:pt x="1025" y="1525"/>
                  </a:cubicBezTo>
                  <a:lnTo>
                    <a:pt x="1025" y="1870"/>
                  </a:lnTo>
                  <a:cubicBezTo>
                    <a:pt x="1025" y="2132"/>
                    <a:pt x="1084" y="2406"/>
                    <a:pt x="1191" y="2644"/>
                  </a:cubicBezTo>
                  <a:lnTo>
                    <a:pt x="1191" y="3001"/>
                  </a:lnTo>
                  <a:cubicBezTo>
                    <a:pt x="1191" y="3596"/>
                    <a:pt x="1453" y="4132"/>
                    <a:pt x="1870" y="4489"/>
                  </a:cubicBezTo>
                  <a:lnTo>
                    <a:pt x="1870" y="5025"/>
                  </a:lnTo>
                  <a:lnTo>
                    <a:pt x="1572" y="5335"/>
                  </a:lnTo>
                  <a:cubicBezTo>
                    <a:pt x="1549" y="5358"/>
                    <a:pt x="1537" y="5406"/>
                    <a:pt x="1537" y="5454"/>
                  </a:cubicBezTo>
                  <a:lnTo>
                    <a:pt x="548" y="5811"/>
                  </a:lnTo>
                  <a:cubicBezTo>
                    <a:pt x="227" y="5930"/>
                    <a:pt x="1" y="6239"/>
                    <a:pt x="1" y="6597"/>
                  </a:cubicBezTo>
                  <a:lnTo>
                    <a:pt x="1" y="7823"/>
                  </a:lnTo>
                  <a:cubicBezTo>
                    <a:pt x="1" y="7906"/>
                    <a:pt x="72" y="7978"/>
                    <a:pt x="167" y="7978"/>
                  </a:cubicBezTo>
                  <a:cubicBezTo>
                    <a:pt x="251" y="7978"/>
                    <a:pt x="322" y="7906"/>
                    <a:pt x="322" y="7823"/>
                  </a:cubicBezTo>
                  <a:lnTo>
                    <a:pt x="322" y="6597"/>
                  </a:lnTo>
                  <a:cubicBezTo>
                    <a:pt x="322" y="6370"/>
                    <a:pt x="465" y="6180"/>
                    <a:pt x="668" y="6108"/>
                  </a:cubicBezTo>
                  <a:lnTo>
                    <a:pt x="1691" y="5739"/>
                  </a:lnTo>
                  <a:lnTo>
                    <a:pt x="2120" y="6370"/>
                  </a:lnTo>
                  <a:cubicBezTo>
                    <a:pt x="2180" y="6466"/>
                    <a:pt x="2275" y="6501"/>
                    <a:pt x="2358" y="6525"/>
                  </a:cubicBezTo>
                  <a:lnTo>
                    <a:pt x="2394" y="6525"/>
                  </a:lnTo>
                  <a:cubicBezTo>
                    <a:pt x="2489" y="6525"/>
                    <a:pt x="2561" y="6489"/>
                    <a:pt x="2632" y="6430"/>
                  </a:cubicBezTo>
                  <a:lnTo>
                    <a:pt x="2906" y="6168"/>
                  </a:lnTo>
                  <a:lnTo>
                    <a:pt x="2906" y="7835"/>
                  </a:lnTo>
                  <a:cubicBezTo>
                    <a:pt x="2906" y="7918"/>
                    <a:pt x="2977" y="8002"/>
                    <a:pt x="3061" y="8002"/>
                  </a:cubicBezTo>
                  <a:cubicBezTo>
                    <a:pt x="3156" y="8002"/>
                    <a:pt x="3227" y="7918"/>
                    <a:pt x="3227" y="7835"/>
                  </a:cubicBezTo>
                  <a:lnTo>
                    <a:pt x="3227" y="6168"/>
                  </a:lnTo>
                  <a:lnTo>
                    <a:pt x="3501" y="6430"/>
                  </a:lnTo>
                  <a:cubicBezTo>
                    <a:pt x="3549" y="6489"/>
                    <a:pt x="3644" y="6525"/>
                    <a:pt x="3739" y="6525"/>
                  </a:cubicBezTo>
                  <a:lnTo>
                    <a:pt x="3763" y="6525"/>
                  </a:lnTo>
                  <a:cubicBezTo>
                    <a:pt x="3870" y="6501"/>
                    <a:pt x="3954" y="6466"/>
                    <a:pt x="4001" y="6370"/>
                  </a:cubicBezTo>
                  <a:lnTo>
                    <a:pt x="4430" y="5739"/>
                  </a:lnTo>
                  <a:lnTo>
                    <a:pt x="5466" y="6108"/>
                  </a:lnTo>
                  <a:cubicBezTo>
                    <a:pt x="5668" y="6180"/>
                    <a:pt x="5799" y="6370"/>
                    <a:pt x="5799" y="6597"/>
                  </a:cubicBezTo>
                  <a:lnTo>
                    <a:pt x="5799" y="7823"/>
                  </a:lnTo>
                  <a:cubicBezTo>
                    <a:pt x="5799" y="7906"/>
                    <a:pt x="5882" y="7978"/>
                    <a:pt x="5966" y="7978"/>
                  </a:cubicBezTo>
                  <a:cubicBezTo>
                    <a:pt x="6061" y="7978"/>
                    <a:pt x="6133" y="7906"/>
                    <a:pt x="6133" y="7823"/>
                  </a:cubicBezTo>
                  <a:lnTo>
                    <a:pt x="6133" y="6597"/>
                  </a:lnTo>
                  <a:cubicBezTo>
                    <a:pt x="6121" y="6228"/>
                    <a:pt x="5894" y="5918"/>
                    <a:pt x="5561" y="5787"/>
                  </a:cubicBezTo>
                  <a:lnTo>
                    <a:pt x="4585" y="5442"/>
                  </a:lnTo>
                  <a:cubicBezTo>
                    <a:pt x="4585" y="5394"/>
                    <a:pt x="4561" y="5346"/>
                    <a:pt x="4537" y="5323"/>
                  </a:cubicBezTo>
                  <a:lnTo>
                    <a:pt x="4239" y="5001"/>
                  </a:lnTo>
                  <a:lnTo>
                    <a:pt x="4239" y="4489"/>
                  </a:lnTo>
                  <a:cubicBezTo>
                    <a:pt x="4275" y="4454"/>
                    <a:pt x="4299" y="4430"/>
                    <a:pt x="4335" y="4406"/>
                  </a:cubicBezTo>
                  <a:cubicBezTo>
                    <a:pt x="4704" y="4049"/>
                    <a:pt x="4930" y="3561"/>
                    <a:pt x="4930" y="3060"/>
                  </a:cubicBezTo>
                  <a:lnTo>
                    <a:pt x="4930" y="2644"/>
                  </a:lnTo>
                  <a:cubicBezTo>
                    <a:pt x="5037" y="2382"/>
                    <a:pt x="5085" y="2132"/>
                    <a:pt x="5085" y="1870"/>
                  </a:cubicBezTo>
                  <a:lnTo>
                    <a:pt x="5085" y="167"/>
                  </a:lnTo>
                  <a:cubicBezTo>
                    <a:pt x="5085" y="84"/>
                    <a:pt x="5013" y="1"/>
                    <a:pt x="4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6" name="Google Shape;18486;p65"/>
            <p:cNvSpPr/>
            <p:nvPr/>
          </p:nvSpPr>
          <p:spPr>
            <a:xfrm>
              <a:off x="2905361" y="3195072"/>
              <a:ext cx="10631" cy="32244"/>
            </a:xfrm>
            <a:custGeom>
              <a:rect b="b" l="l" r="r" t="t"/>
              <a:pathLst>
                <a:path extrusionOk="0" h="1013" w="334">
                  <a:moveTo>
                    <a:pt x="167" y="1"/>
                  </a:moveTo>
                  <a:cubicBezTo>
                    <a:pt x="72" y="1"/>
                    <a:pt x="0" y="84"/>
                    <a:pt x="0" y="167"/>
                  </a:cubicBezTo>
                  <a:lnTo>
                    <a:pt x="0" y="858"/>
                  </a:lnTo>
                  <a:cubicBezTo>
                    <a:pt x="0" y="941"/>
                    <a:pt x="72" y="1013"/>
                    <a:pt x="167" y="1013"/>
                  </a:cubicBezTo>
                  <a:cubicBezTo>
                    <a:pt x="250" y="1013"/>
                    <a:pt x="334" y="941"/>
                    <a:pt x="334" y="858"/>
                  </a:cubicBezTo>
                  <a:lnTo>
                    <a:pt x="334" y="167"/>
                  </a:lnTo>
                  <a:cubicBezTo>
                    <a:pt x="334"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7" name="Google Shape;18487;p65"/>
            <p:cNvSpPr/>
            <p:nvPr/>
          </p:nvSpPr>
          <p:spPr>
            <a:xfrm>
              <a:off x="2939069" y="2934735"/>
              <a:ext cx="161856" cy="169049"/>
            </a:xfrm>
            <a:custGeom>
              <a:rect b="b" l="l" r="r" t="t"/>
              <a:pathLst>
                <a:path extrusionOk="0" h="5311" w="5085">
                  <a:moveTo>
                    <a:pt x="668" y="0"/>
                  </a:moveTo>
                  <a:cubicBezTo>
                    <a:pt x="299" y="0"/>
                    <a:pt x="1" y="298"/>
                    <a:pt x="1" y="667"/>
                  </a:cubicBezTo>
                  <a:lnTo>
                    <a:pt x="1" y="3393"/>
                  </a:lnTo>
                  <a:cubicBezTo>
                    <a:pt x="1" y="3763"/>
                    <a:pt x="299" y="4060"/>
                    <a:pt x="668" y="4060"/>
                  </a:cubicBezTo>
                  <a:lnTo>
                    <a:pt x="977" y="4060"/>
                  </a:lnTo>
                  <a:lnTo>
                    <a:pt x="739" y="5001"/>
                  </a:lnTo>
                  <a:cubicBezTo>
                    <a:pt x="715" y="5108"/>
                    <a:pt x="763" y="5203"/>
                    <a:pt x="846" y="5263"/>
                  </a:cubicBezTo>
                  <a:cubicBezTo>
                    <a:pt x="894" y="5298"/>
                    <a:pt x="941" y="5310"/>
                    <a:pt x="977" y="5310"/>
                  </a:cubicBezTo>
                  <a:cubicBezTo>
                    <a:pt x="1025" y="5310"/>
                    <a:pt x="1084" y="5298"/>
                    <a:pt x="1132" y="5263"/>
                  </a:cubicBezTo>
                  <a:lnTo>
                    <a:pt x="2763" y="4072"/>
                  </a:lnTo>
                  <a:lnTo>
                    <a:pt x="4418" y="4072"/>
                  </a:lnTo>
                  <a:cubicBezTo>
                    <a:pt x="4787" y="4072"/>
                    <a:pt x="5085" y="3774"/>
                    <a:pt x="5085" y="3405"/>
                  </a:cubicBezTo>
                  <a:lnTo>
                    <a:pt x="5085" y="679"/>
                  </a:lnTo>
                  <a:cubicBezTo>
                    <a:pt x="5061" y="298"/>
                    <a:pt x="4751" y="0"/>
                    <a:pt x="4394" y="0"/>
                  </a:cubicBezTo>
                  <a:lnTo>
                    <a:pt x="3537" y="0"/>
                  </a:lnTo>
                  <a:cubicBezTo>
                    <a:pt x="3454" y="0"/>
                    <a:pt x="3370" y="72"/>
                    <a:pt x="3370" y="167"/>
                  </a:cubicBezTo>
                  <a:cubicBezTo>
                    <a:pt x="3370" y="250"/>
                    <a:pt x="3454" y="322"/>
                    <a:pt x="3537" y="322"/>
                  </a:cubicBezTo>
                  <a:lnTo>
                    <a:pt x="4394" y="322"/>
                  </a:lnTo>
                  <a:cubicBezTo>
                    <a:pt x="4585" y="322"/>
                    <a:pt x="4751" y="488"/>
                    <a:pt x="4751" y="679"/>
                  </a:cubicBezTo>
                  <a:lnTo>
                    <a:pt x="4751" y="3405"/>
                  </a:lnTo>
                  <a:cubicBezTo>
                    <a:pt x="4751" y="3596"/>
                    <a:pt x="4585" y="3763"/>
                    <a:pt x="4394" y="3763"/>
                  </a:cubicBezTo>
                  <a:lnTo>
                    <a:pt x="2692" y="3763"/>
                  </a:lnTo>
                  <a:cubicBezTo>
                    <a:pt x="2668" y="3763"/>
                    <a:pt x="2632" y="3774"/>
                    <a:pt x="2608" y="3798"/>
                  </a:cubicBezTo>
                  <a:lnTo>
                    <a:pt x="1084" y="4894"/>
                  </a:lnTo>
                  <a:lnTo>
                    <a:pt x="1322" y="3953"/>
                  </a:lnTo>
                  <a:cubicBezTo>
                    <a:pt x="1334" y="3917"/>
                    <a:pt x="1322" y="3858"/>
                    <a:pt x="1287" y="3822"/>
                  </a:cubicBezTo>
                  <a:cubicBezTo>
                    <a:pt x="1263" y="3774"/>
                    <a:pt x="1215" y="3763"/>
                    <a:pt x="1180" y="3763"/>
                  </a:cubicBezTo>
                  <a:lnTo>
                    <a:pt x="668" y="3763"/>
                  </a:lnTo>
                  <a:cubicBezTo>
                    <a:pt x="477" y="3763"/>
                    <a:pt x="310" y="3596"/>
                    <a:pt x="310" y="3405"/>
                  </a:cubicBezTo>
                  <a:lnTo>
                    <a:pt x="310" y="679"/>
                  </a:lnTo>
                  <a:cubicBezTo>
                    <a:pt x="310" y="488"/>
                    <a:pt x="477" y="322"/>
                    <a:pt x="668" y="322"/>
                  </a:cubicBezTo>
                  <a:lnTo>
                    <a:pt x="1513" y="322"/>
                  </a:lnTo>
                  <a:cubicBezTo>
                    <a:pt x="1608" y="322"/>
                    <a:pt x="1680" y="250"/>
                    <a:pt x="1680" y="167"/>
                  </a:cubicBezTo>
                  <a:cubicBezTo>
                    <a:pt x="1680" y="72"/>
                    <a:pt x="1608" y="0"/>
                    <a:pt x="1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8" name="Google Shape;18488;p65"/>
            <p:cNvSpPr/>
            <p:nvPr/>
          </p:nvSpPr>
          <p:spPr>
            <a:xfrm>
              <a:off x="3002379" y="2902523"/>
              <a:ext cx="32244" cy="96668"/>
            </a:xfrm>
            <a:custGeom>
              <a:rect b="b" l="l" r="r" t="t"/>
              <a:pathLst>
                <a:path extrusionOk="0" h="3037" w="1013">
                  <a:moveTo>
                    <a:pt x="691" y="310"/>
                  </a:moveTo>
                  <a:lnTo>
                    <a:pt x="536" y="2727"/>
                  </a:lnTo>
                  <a:lnTo>
                    <a:pt x="500" y="2727"/>
                  </a:lnTo>
                  <a:lnTo>
                    <a:pt x="345" y="310"/>
                  </a:lnTo>
                  <a:close/>
                  <a:moveTo>
                    <a:pt x="167" y="0"/>
                  </a:moveTo>
                  <a:cubicBezTo>
                    <a:pt x="119" y="0"/>
                    <a:pt x="84" y="12"/>
                    <a:pt x="48" y="48"/>
                  </a:cubicBezTo>
                  <a:cubicBezTo>
                    <a:pt x="24" y="72"/>
                    <a:pt x="0" y="119"/>
                    <a:pt x="0" y="167"/>
                  </a:cubicBezTo>
                  <a:lnTo>
                    <a:pt x="167" y="2881"/>
                  </a:lnTo>
                  <a:cubicBezTo>
                    <a:pt x="167" y="2977"/>
                    <a:pt x="238" y="3036"/>
                    <a:pt x="334" y="3036"/>
                  </a:cubicBezTo>
                  <a:lnTo>
                    <a:pt x="679" y="3036"/>
                  </a:lnTo>
                  <a:cubicBezTo>
                    <a:pt x="762" y="3036"/>
                    <a:pt x="822" y="2977"/>
                    <a:pt x="834" y="2881"/>
                  </a:cubicBezTo>
                  <a:lnTo>
                    <a:pt x="1000" y="167"/>
                  </a:lnTo>
                  <a:cubicBezTo>
                    <a:pt x="1012" y="119"/>
                    <a:pt x="1000" y="72"/>
                    <a:pt x="977" y="48"/>
                  </a:cubicBezTo>
                  <a:cubicBezTo>
                    <a:pt x="941" y="12"/>
                    <a:pt x="893"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9" name="Google Shape;18489;p65"/>
            <p:cNvSpPr/>
            <p:nvPr/>
          </p:nvSpPr>
          <p:spPr>
            <a:xfrm>
              <a:off x="3003143" y="3005206"/>
              <a:ext cx="32244" cy="32244"/>
            </a:xfrm>
            <a:custGeom>
              <a:rect b="b" l="l" r="r" t="t"/>
              <a:pathLst>
                <a:path extrusionOk="0" h="1013" w="1013">
                  <a:moveTo>
                    <a:pt x="500" y="322"/>
                  </a:moveTo>
                  <a:cubicBezTo>
                    <a:pt x="607" y="322"/>
                    <a:pt x="679" y="406"/>
                    <a:pt x="679" y="513"/>
                  </a:cubicBezTo>
                  <a:cubicBezTo>
                    <a:pt x="679" y="608"/>
                    <a:pt x="595" y="691"/>
                    <a:pt x="500" y="691"/>
                  </a:cubicBezTo>
                  <a:cubicBezTo>
                    <a:pt x="393" y="691"/>
                    <a:pt x="321" y="608"/>
                    <a:pt x="321" y="513"/>
                  </a:cubicBezTo>
                  <a:cubicBezTo>
                    <a:pt x="321" y="406"/>
                    <a:pt x="393" y="322"/>
                    <a:pt x="500" y="322"/>
                  </a:cubicBezTo>
                  <a:close/>
                  <a:moveTo>
                    <a:pt x="500" y="1"/>
                  </a:moveTo>
                  <a:cubicBezTo>
                    <a:pt x="214" y="1"/>
                    <a:pt x="0" y="227"/>
                    <a:pt x="0" y="513"/>
                  </a:cubicBezTo>
                  <a:cubicBezTo>
                    <a:pt x="0" y="787"/>
                    <a:pt x="214" y="1013"/>
                    <a:pt x="500" y="1013"/>
                  </a:cubicBezTo>
                  <a:cubicBezTo>
                    <a:pt x="786" y="1013"/>
                    <a:pt x="1012" y="787"/>
                    <a:pt x="1012" y="513"/>
                  </a:cubicBezTo>
                  <a:cubicBezTo>
                    <a:pt x="988" y="227"/>
                    <a:pt x="762"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90" name="Google Shape;18490;p65"/>
          <p:cNvGrpSpPr/>
          <p:nvPr/>
        </p:nvGrpSpPr>
        <p:grpSpPr>
          <a:xfrm>
            <a:off x="823906" y="2979455"/>
            <a:ext cx="356655" cy="335425"/>
            <a:chOff x="849016" y="2903255"/>
            <a:chExt cx="356655" cy="335425"/>
          </a:xfrm>
        </p:grpSpPr>
        <p:sp>
          <p:nvSpPr>
            <p:cNvPr id="18491" name="Google Shape;18491;p65"/>
            <p:cNvSpPr/>
            <p:nvPr/>
          </p:nvSpPr>
          <p:spPr>
            <a:xfrm>
              <a:off x="849016" y="2903255"/>
              <a:ext cx="356655" cy="335425"/>
            </a:xfrm>
            <a:custGeom>
              <a:rect b="b" l="l" r="r" t="t"/>
              <a:pathLst>
                <a:path extrusionOk="0" h="10538" w="11205">
                  <a:moveTo>
                    <a:pt x="9835" y="3192"/>
                  </a:moveTo>
                  <a:lnTo>
                    <a:pt x="9835" y="3680"/>
                  </a:lnTo>
                  <a:lnTo>
                    <a:pt x="2692" y="3680"/>
                  </a:lnTo>
                  <a:cubicBezTo>
                    <a:pt x="2608" y="3680"/>
                    <a:pt x="2525" y="3751"/>
                    <a:pt x="2525" y="3847"/>
                  </a:cubicBezTo>
                  <a:cubicBezTo>
                    <a:pt x="2525" y="3930"/>
                    <a:pt x="2608" y="4013"/>
                    <a:pt x="2692" y="4013"/>
                  </a:cubicBezTo>
                  <a:lnTo>
                    <a:pt x="10824" y="4013"/>
                  </a:lnTo>
                  <a:cubicBezTo>
                    <a:pt x="10847" y="4013"/>
                    <a:pt x="10883" y="4037"/>
                    <a:pt x="10883" y="4073"/>
                  </a:cubicBezTo>
                  <a:lnTo>
                    <a:pt x="10883" y="6478"/>
                  </a:lnTo>
                  <a:cubicBezTo>
                    <a:pt x="10883" y="6514"/>
                    <a:pt x="10847" y="6537"/>
                    <a:pt x="10824" y="6537"/>
                  </a:cubicBezTo>
                  <a:lnTo>
                    <a:pt x="382" y="6537"/>
                  </a:lnTo>
                  <a:cubicBezTo>
                    <a:pt x="358" y="6537"/>
                    <a:pt x="322" y="6502"/>
                    <a:pt x="322" y="6478"/>
                  </a:cubicBezTo>
                  <a:lnTo>
                    <a:pt x="322" y="4073"/>
                  </a:lnTo>
                  <a:cubicBezTo>
                    <a:pt x="322" y="4037"/>
                    <a:pt x="358" y="4013"/>
                    <a:pt x="382" y="4013"/>
                  </a:cubicBezTo>
                  <a:lnTo>
                    <a:pt x="2025" y="4013"/>
                  </a:lnTo>
                  <a:cubicBezTo>
                    <a:pt x="2108" y="4013"/>
                    <a:pt x="2192" y="3930"/>
                    <a:pt x="2192" y="3847"/>
                  </a:cubicBezTo>
                  <a:cubicBezTo>
                    <a:pt x="2192" y="3751"/>
                    <a:pt x="2108" y="3680"/>
                    <a:pt x="2025" y="3680"/>
                  </a:cubicBezTo>
                  <a:lnTo>
                    <a:pt x="1394" y="3680"/>
                  </a:lnTo>
                  <a:lnTo>
                    <a:pt x="1394" y="3192"/>
                  </a:lnTo>
                  <a:close/>
                  <a:moveTo>
                    <a:pt x="9824" y="6871"/>
                  </a:moveTo>
                  <a:lnTo>
                    <a:pt x="9824" y="7359"/>
                  </a:lnTo>
                  <a:lnTo>
                    <a:pt x="1382" y="7359"/>
                  </a:lnTo>
                  <a:lnTo>
                    <a:pt x="1382" y="6871"/>
                  </a:lnTo>
                  <a:close/>
                  <a:moveTo>
                    <a:pt x="382" y="1"/>
                  </a:moveTo>
                  <a:cubicBezTo>
                    <a:pt x="179" y="1"/>
                    <a:pt x="1" y="180"/>
                    <a:pt x="1" y="394"/>
                  </a:cubicBezTo>
                  <a:lnTo>
                    <a:pt x="1" y="2799"/>
                  </a:lnTo>
                  <a:cubicBezTo>
                    <a:pt x="1" y="3013"/>
                    <a:pt x="179" y="3192"/>
                    <a:pt x="382" y="3192"/>
                  </a:cubicBezTo>
                  <a:lnTo>
                    <a:pt x="1061" y="3192"/>
                  </a:lnTo>
                  <a:lnTo>
                    <a:pt x="1061" y="3680"/>
                  </a:lnTo>
                  <a:lnTo>
                    <a:pt x="382" y="3680"/>
                  </a:lnTo>
                  <a:cubicBezTo>
                    <a:pt x="179" y="3680"/>
                    <a:pt x="1" y="3859"/>
                    <a:pt x="1" y="4073"/>
                  </a:cubicBezTo>
                  <a:lnTo>
                    <a:pt x="1" y="6478"/>
                  </a:lnTo>
                  <a:cubicBezTo>
                    <a:pt x="1" y="6692"/>
                    <a:pt x="179" y="6871"/>
                    <a:pt x="382" y="6871"/>
                  </a:cubicBezTo>
                  <a:lnTo>
                    <a:pt x="1061" y="6871"/>
                  </a:lnTo>
                  <a:lnTo>
                    <a:pt x="1061" y="7359"/>
                  </a:lnTo>
                  <a:lnTo>
                    <a:pt x="382" y="7359"/>
                  </a:lnTo>
                  <a:cubicBezTo>
                    <a:pt x="179" y="7359"/>
                    <a:pt x="1" y="7538"/>
                    <a:pt x="1" y="7740"/>
                  </a:cubicBezTo>
                  <a:lnTo>
                    <a:pt x="1" y="10157"/>
                  </a:lnTo>
                  <a:cubicBezTo>
                    <a:pt x="1" y="10359"/>
                    <a:pt x="179" y="10538"/>
                    <a:pt x="382" y="10538"/>
                  </a:cubicBezTo>
                  <a:lnTo>
                    <a:pt x="5002" y="10538"/>
                  </a:lnTo>
                  <a:cubicBezTo>
                    <a:pt x="5085" y="10538"/>
                    <a:pt x="5168" y="10466"/>
                    <a:pt x="5168" y="10383"/>
                  </a:cubicBezTo>
                  <a:cubicBezTo>
                    <a:pt x="5168" y="10288"/>
                    <a:pt x="5085" y="10216"/>
                    <a:pt x="5002" y="10216"/>
                  </a:cubicBezTo>
                  <a:lnTo>
                    <a:pt x="382" y="10216"/>
                  </a:lnTo>
                  <a:cubicBezTo>
                    <a:pt x="358" y="10216"/>
                    <a:pt x="322" y="10181"/>
                    <a:pt x="322" y="10157"/>
                  </a:cubicBezTo>
                  <a:lnTo>
                    <a:pt x="322" y="7740"/>
                  </a:lnTo>
                  <a:cubicBezTo>
                    <a:pt x="322" y="7716"/>
                    <a:pt x="358" y="7680"/>
                    <a:pt x="382" y="7680"/>
                  </a:cubicBezTo>
                  <a:lnTo>
                    <a:pt x="10824" y="7680"/>
                  </a:lnTo>
                  <a:cubicBezTo>
                    <a:pt x="10847" y="7680"/>
                    <a:pt x="10883" y="7716"/>
                    <a:pt x="10883" y="7740"/>
                  </a:cubicBezTo>
                  <a:lnTo>
                    <a:pt x="10883" y="10157"/>
                  </a:lnTo>
                  <a:cubicBezTo>
                    <a:pt x="10883" y="10181"/>
                    <a:pt x="10847" y="10216"/>
                    <a:pt x="10824" y="10216"/>
                  </a:cubicBezTo>
                  <a:lnTo>
                    <a:pt x="5716" y="10216"/>
                  </a:lnTo>
                  <a:cubicBezTo>
                    <a:pt x="5621" y="10216"/>
                    <a:pt x="5549" y="10288"/>
                    <a:pt x="5549" y="10383"/>
                  </a:cubicBezTo>
                  <a:cubicBezTo>
                    <a:pt x="5549" y="10466"/>
                    <a:pt x="5621" y="10538"/>
                    <a:pt x="5716" y="10538"/>
                  </a:cubicBezTo>
                  <a:lnTo>
                    <a:pt x="10824" y="10538"/>
                  </a:lnTo>
                  <a:cubicBezTo>
                    <a:pt x="11026" y="10538"/>
                    <a:pt x="11205" y="10359"/>
                    <a:pt x="11205" y="10157"/>
                  </a:cubicBezTo>
                  <a:lnTo>
                    <a:pt x="11205" y="7740"/>
                  </a:lnTo>
                  <a:cubicBezTo>
                    <a:pt x="11205" y="7538"/>
                    <a:pt x="11026" y="7359"/>
                    <a:pt x="10824" y="7359"/>
                  </a:cubicBezTo>
                  <a:lnTo>
                    <a:pt x="10145" y="7359"/>
                  </a:lnTo>
                  <a:lnTo>
                    <a:pt x="10145" y="6871"/>
                  </a:lnTo>
                  <a:lnTo>
                    <a:pt x="10824" y="6871"/>
                  </a:lnTo>
                  <a:cubicBezTo>
                    <a:pt x="11026" y="6871"/>
                    <a:pt x="11205" y="6692"/>
                    <a:pt x="11205" y="6478"/>
                  </a:cubicBezTo>
                  <a:lnTo>
                    <a:pt x="11205" y="4073"/>
                  </a:lnTo>
                  <a:cubicBezTo>
                    <a:pt x="11205" y="3859"/>
                    <a:pt x="11026" y="3680"/>
                    <a:pt x="10824" y="3680"/>
                  </a:cubicBezTo>
                  <a:lnTo>
                    <a:pt x="10145" y="3680"/>
                  </a:lnTo>
                  <a:lnTo>
                    <a:pt x="10145" y="3192"/>
                  </a:lnTo>
                  <a:lnTo>
                    <a:pt x="10824" y="3192"/>
                  </a:lnTo>
                  <a:cubicBezTo>
                    <a:pt x="11026" y="3192"/>
                    <a:pt x="11205" y="3013"/>
                    <a:pt x="11205" y="2799"/>
                  </a:cubicBezTo>
                  <a:lnTo>
                    <a:pt x="11205" y="394"/>
                  </a:lnTo>
                  <a:cubicBezTo>
                    <a:pt x="11205" y="180"/>
                    <a:pt x="11026" y="1"/>
                    <a:pt x="10824" y="1"/>
                  </a:cubicBezTo>
                  <a:lnTo>
                    <a:pt x="9716" y="1"/>
                  </a:lnTo>
                  <a:cubicBezTo>
                    <a:pt x="9633" y="1"/>
                    <a:pt x="9550" y="72"/>
                    <a:pt x="9550" y="168"/>
                  </a:cubicBezTo>
                  <a:cubicBezTo>
                    <a:pt x="9550" y="251"/>
                    <a:pt x="9633" y="334"/>
                    <a:pt x="9716" y="334"/>
                  </a:cubicBezTo>
                  <a:lnTo>
                    <a:pt x="10824" y="334"/>
                  </a:lnTo>
                  <a:cubicBezTo>
                    <a:pt x="10847" y="334"/>
                    <a:pt x="10883" y="358"/>
                    <a:pt x="10883" y="394"/>
                  </a:cubicBezTo>
                  <a:lnTo>
                    <a:pt x="10883" y="2799"/>
                  </a:lnTo>
                  <a:cubicBezTo>
                    <a:pt x="10883" y="2835"/>
                    <a:pt x="10847" y="2858"/>
                    <a:pt x="10824" y="2858"/>
                  </a:cubicBezTo>
                  <a:lnTo>
                    <a:pt x="382" y="2858"/>
                  </a:lnTo>
                  <a:cubicBezTo>
                    <a:pt x="358" y="2858"/>
                    <a:pt x="322" y="2835"/>
                    <a:pt x="322" y="2799"/>
                  </a:cubicBezTo>
                  <a:lnTo>
                    <a:pt x="322" y="394"/>
                  </a:lnTo>
                  <a:cubicBezTo>
                    <a:pt x="322" y="358"/>
                    <a:pt x="358" y="334"/>
                    <a:pt x="382" y="334"/>
                  </a:cubicBezTo>
                  <a:lnTo>
                    <a:pt x="9062" y="334"/>
                  </a:lnTo>
                  <a:cubicBezTo>
                    <a:pt x="9157" y="334"/>
                    <a:pt x="9228" y="251"/>
                    <a:pt x="9228" y="168"/>
                  </a:cubicBezTo>
                  <a:cubicBezTo>
                    <a:pt x="9228" y="72"/>
                    <a:pt x="9157" y="1"/>
                    <a:pt x="9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2" name="Google Shape;18492;p65"/>
            <p:cNvSpPr/>
            <p:nvPr/>
          </p:nvSpPr>
          <p:spPr>
            <a:xfrm>
              <a:off x="1137046" y="2932825"/>
              <a:ext cx="43607" cy="43607"/>
            </a:xfrm>
            <a:custGeom>
              <a:rect b="b" l="l" r="r" t="t"/>
              <a:pathLst>
                <a:path extrusionOk="0" h="1370" w="1370">
                  <a:moveTo>
                    <a:pt x="679" y="322"/>
                  </a:moveTo>
                  <a:cubicBezTo>
                    <a:pt x="882" y="322"/>
                    <a:pt x="1036" y="489"/>
                    <a:pt x="1036" y="679"/>
                  </a:cubicBezTo>
                  <a:cubicBezTo>
                    <a:pt x="1036" y="882"/>
                    <a:pt x="882" y="1036"/>
                    <a:pt x="679" y="1036"/>
                  </a:cubicBezTo>
                  <a:cubicBezTo>
                    <a:pt x="489" y="1036"/>
                    <a:pt x="322" y="870"/>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3" name="Google Shape;18493;p65"/>
            <p:cNvSpPr/>
            <p:nvPr/>
          </p:nvSpPr>
          <p:spPr>
            <a:xfrm>
              <a:off x="1080579" y="2932825"/>
              <a:ext cx="43607" cy="43607"/>
            </a:xfrm>
            <a:custGeom>
              <a:rect b="b" l="l" r="r" t="t"/>
              <a:pathLst>
                <a:path extrusionOk="0" h="1370" w="1370">
                  <a:moveTo>
                    <a:pt x="691" y="322"/>
                  </a:moveTo>
                  <a:cubicBezTo>
                    <a:pt x="882" y="322"/>
                    <a:pt x="1048" y="489"/>
                    <a:pt x="1048" y="679"/>
                  </a:cubicBezTo>
                  <a:cubicBezTo>
                    <a:pt x="1048" y="882"/>
                    <a:pt x="882" y="1036"/>
                    <a:pt x="691" y="1036"/>
                  </a:cubicBezTo>
                  <a:cubicBezTo>
                    <a:pt x="489" y="1036"/>
                    <a:pt x="334" y="870"/>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4" name="Google Shape;18494;p65"/>
            <p:cNvSpPr/>
            <p:nvPr/>
          </p:nvSpPr>
          <p:spPr>
            <a:xfrm>
              <a:off x="879350" y="2949122"/>
              <a:ext cx="187988" cy="10631"/>
            </a:xfrm>
            <a:custGeom>
              <a:rect b="b" l="l" r="r" t="t"/>
              <a:pathLst>
                <a:path extrusionOk="0" h="334" w="5906">
                  <a:moveTo>
                    <a:pt x="167" y="1"/>
                  </a:moveTo>
                  <a:cubicBezTo>
                    <a:pt x="72" y="1"/>
                    <a:pt x="0" y="84"/>
                    <a:pt x="0" y="167"/>
                  </a:cubicBezTo>
                  <a:cubicBezTo>
                    <a:pt x="0" y="263"/>
                    <a:pt x="72" y="334"/>
                    <a:pt x="167" y="334"/>
                  </a:cubicBezTo>
                  <a:lnTo>
                    <a:pt x="5739" y="334"/>
                  </a:lnTo>
                  <a:cubicBezTo>
                    <a:pt x="5834" y="334"/>
                    <a:pt x="5906" y="263"/>
                    <a:pt x="5906" y="167"/>
                  </a:cubicBezTo>
                  <a:cubicBezTo>
                    <a:pt x="5906" y="84"/>
                    <a:pt x="5834" y="1"/>
                    <a:pt x="5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5" name="Google Shape;18495;p65"/>
            <p:cNvSpPr/>
            <p:nvPr/>
          </p:nvSpPr>
          <p:spPr>
            <a:xfrm>
              <a:off x="1137046" y="3050309"/>
              <a:ext cx="43607" cy="43607"/>
            </a:xfrm>
            <a:custGeom>
              <a:rect b="b" l="l" r="r" t="t"/>
              <a:pathLst>
                <a:path extrusionOk="0" h="1370" w="1370">
                  <a:moveTo>
                    <a:pt x="679" y="322"/>
                  </a:moveTo>
                  <a:cubicBezTo>
                    <a:pt x="882" y="322"/>
                    <a:pt x="1036" y="489"/>
                    <a:pt x="1036" y="679"/>
                  </a:cubicBezTo>
                  <a:cubicBezTo>
                    <a:pt x="1036" y="882"/>
                    <a:pt x="882" y="1036"/>
                    <a:pt x="679" y="1036"/>
                  </a:cubicBezTo>
                  <a:cubicBezTo>
                    <a:pt x="489" y="1036"/>
                    <a:pt x="322" y="882"/>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6" name="Google Shape;18496;p65"/>
            <p:cNvSpPr/>
            <p:nvPr/>
          </p:nvSpPr>
          <p:spPr>
            <a:xfrm>
              <a:off x="1080579" y="3050309"/>
              <a:ext cx="43607" cy="43607"/>
            </a:xfrm>
            <a:custGeom>
              <a:rect b="b" l="l" r="r" t="t"/>
              <a:pathLst>
                <a:path extrusionOk="0" h="1370" w="1370">
                  <a:moveTo>
                    <a:pt x="691" y="322"/>
                  </a:moveTo>
                  <a:cubicBezTo>
                    <a:pt x="882" y="322"/>
                    <a:pt x="1048" y="489"/>
                    <a:pt x="1048" y="679"/>
                  </a:cubicBezTo>
                  <a:cubicBezTo>
                    <a:pt x="1048" y="882"/>
                    <a:pt x="882" y="1036"/>
                    <a:pt x="691" y="1036"/>
                  </a:cubicBezTo>
                  <a:cubicBezTo>
                    <a:pt x="489" y="1036"/>
                    <a:pt x="334" y="882"/>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7" name="Google Shape;18497;p65"/>
            <p:cNvSpPr/>
            <p:nvPr/>
          </p:nvSpPr>
          <p:spPr>
            <a:xfrm>
              <a:off x="879350" y="3066988"/>
              <a:ext cx="187988" cy="10249"/>
            </a:xfrm>
            <a:custGeom>
              <a:rect b="b" l="l" r="r" t="t"/>
              <a:pathLst>
                <a:path extrusionOk="0" h="322" w="5906">
                  <a:moveTo>
                    <a:pt x="167" y="0"/>
                  </a:moveTo>
                  <a:cubicBezTo>
                    <a:pt x="72" y="0"/>
                    <a:pt x="0" y="72"/>
                    <a:pt x="0" y="155"/>
                  </a:cubicBezTo>
                  <a:cubicBezTo>
                    <a:pt x="0" y="250"/>
                    <a:pt x="72" y="322"/>
                    <a:pt x="167" y="322"/>
                  </a:cubicBezTo>
                  <a:lnTo>
                    <a:pt x="5739" y="322"/>
                  </a:lnTo>
                  <a:cubicBezTo>
                    <a:pt x="5834" y="322"/>
                    <a:pt x="5906" y="250"/>
                    <a:pt x="5906" y="155"/>
                  </a:cubicBezTo>
                  <a:cubicBezTo>
                    <a:pt x="5906" y="72"/>
                    <a:pt x="5834" y="0"/>
                    <a:pt x="5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8" name="Google Shape;18498;p65"/>
            <p:cNvSpPr/>
            <p:nvPr/>
          </p:nvSpPr>
          <p:spPr>
            <a:xfrm>
              <a:off x="1137046" y="3167794"/>
              <a:ext cx="43607" cy="43607"/>
            </a:xfrm>
            <a:custGeom>
              <a:rect b="b" l="l" r="r" t="t"/>
              <a:pathLst>
                <a:path extrusionOk="0" h="1370" w="1370">
                  <a:moveTo>
                    <a:pt x="679" y="310"/>
                  </a:moveTo>
                  <a:cubicBezTo>
                    <a:pt x="882" y="310"/>
                    <a:pt x="1036" y="477"/>
                    <a:pt x="1036" y="667"/>
                  </a:cubicBezTo>
                  <a:cubicBezTo>
                    <a:pt x="1036" y="870"/>
                    <a:pt x="882" y="1024"/>
                    <a:pt x="679" y="1024"/>
                  </a:cubicBezTo>
                  <a:cubicBezTo>
                    <a:pt x="489" y="1024"/>
                    <a:pt x="322" y="858"/>
                    <a:pt x="322" y="667"/>
                  </a:cubicBezTo>
                  <a:cubicBezTo>
                    <a:pt x="322" y="477"/>
                    <a:pt x="489" y="310"/>
                    <a:pt x="679" y="310"/>
                  </a:cubicBezTo>
                  <a:close/>
                  <a:moveTo>
                    <a:pt x="679" y="0"/>
                  </a:moveTo>
                  <a:cubicBezTo>
                    <a:pt x="310" y="0"/>
                    <a:pt x="1" y="310"/>
                    <a:pt x="1" y="679"/>
                  </a:cubicBezTo>
                  <a:cubicBezTo>
                    <a:pt x="1" y="1060"/>
                    <a:pt x="310" y="1370"/>
                    <a:pt x="679" y="1370"/>
                  </a:cubicBezTo>
                  <a:cubicBezTo>
                    <a:pt x="1060" y="1370"/>
                    <a:pt x="1370" y="1060"/>
                    <a:pt x="1370" y="679"/>
                  </a:cubicBezTo>
                  <a:cubicBezTo>
                    <a:pt x="1370" y="298"/>
                    <a:pt x="1060"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9" name="Google Shape;18499;p65"/>
            <p:cNvSpPr/>
            <p:nvPr/>
          </p:nvSpPr>
          <p:spPr>
            <a:xfrm>
              <a:off x="1080579" y="3167794"/>
              <a:ext cx="43607" cy="43607"/>
            </a:xfrm>
            <a:custGeom>
              <a:rect b="b" l="l" r="r" t="t"/>
              <a:pathLst>
                <a:path extrusionOk="0" h="1370" w="1370">
                  <a:moveTo>
                    <a:pt x="691" y="310"/>
                  </a:moveTo>
                  <a:cubicBezTo>
                    <a:pt x="882" y="310"/>
                    <a:pt x="1048" y="477"/>
                    <a:pt x="1048" y="667"/>
                  </a:cubicBezTo>
                  <a:cubicBezTo>
                    <a:pt x="1048" y="870"/>
                    <a:pt x="882" y="1024"/>
                    <a:pt x="691" y="1024"/>
                  </a:cubicBezTo>
                  <a:cubicBezTo>
                    <a:pt x="489" y="1024"/>
                    <a:pt x="334" y="858"/>
                    <a:pt x="334" y="667"/>
                  </a:cubicBezTo>
                  <a:cubicBezTo>
                    <a:pt x="334" y="477"/>
                    <a:pt x="489" y="310"/>
                    <a:pt x="691" y="310"/>
                  </a:cubicBezTo>
                  <a:close/>
                  <a:moveTo>
                    <a:pt x="691" y="0"/>
                  </a:moveTo>
                  <a:cubicBezTo>
                    <a:pt x="310" y="0"/>
                    <a:pt x="1" y="310"/>
                    <a:pt x="1" y="679"/>
                  </a:cubicBezTo>
                  <a:cubicBezTo>
                    <a:pt x="1" y="1060"/>
                    <a:pt x="310" y="1370"/>
                    <a:pt x="691" y="1370"/>
                  </a:cubicBezTo>
                  <a:cubicBezTo>
                    <a:pt x="1060" y="1370"/>
                    <a:pt x="1370" y="1060"/>
                    <a:pt x="1370" y="679"/>
                  </a:cubicBezTo>
                  <a:cubicBezTo>
                    <a:pt x="1370" y="298"/>
                    <a:pt x="1072"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0" name="Google Shape;18500;p65"/>
            <p:cNvSpPr/>
            <p:nvPr/>
          </p:nvSpPr>
          <p:spPr>
            <a:xfrm>
              <a:off x="879350" y="3184473"/>
              <a:ext cx="187988" cy="10249"/>
            </a:xfrm>
            <a:custGeom>
              <a:rect b="b" l="l" r="r" t="t"/>
              <a:pathLst>
                <a:path extrusionOk="0" h="322" w="5906">
                  <a:moveTo>
                    <a:pt x="167" y="0"/>
                  </a:moveTo>
                  <a:cubicBezTo>
                    <a:pt x="72" y="0"/>
                    <a:pt x="0" y="72"/>
                    <a:pt x="0" y="155"/>
                  </a:cubicBezTo>
                  <a:cubicBezTo>
                    <a:pt x="0" y="250"/>
                    <a:pt x="72" y="322"/>
                    <a:pt x="167" y="322"/>
                  </a:cubicBezTo>
                  <a:lnTo>
                    <a:pt x="5739" y="322"/>
                  </a:lnTo>
                  <a:cubicBezTo>
                    <a:pt x="5834" y="322"/>
                    <a:pt x="5906" y="250"/>
                    <a:pt x="5906" y="155"/>
                  </a:cubicBezTo>
                  <a:cubicBezTo>
                    <a:pt x="5906" y="48"/>
                    <a:pt x="5834" y="0"/>
                    <a:pt x="5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1" name="Google Shape;18501;p65"/>
            <p:cNvSpPr/>
            <p:nvPr/>
          </p:nvSpPr>
          <p:spPr>
            <a:xfrm>
              <a:off x="879350" y="3083285"/>
              <a:ext cx="25432" cy="10631"/>
            </a:xfrm>
            <a:custGeom>
              <a:rect b="b" l="l" r="r" t="t"/>
              <a:pathLst>
                <a:path extrusionOk="0" h="334" w="799">
                  <a:moveTo>
                    <a:pt x="167" y="0"/>
                  </a:moveTo>
                  <a:cubicBezTo>
                    <a:pt x="72" y="0"/>
                    <a:pt x="0" y="84"/>
                    <a:pt x="0" y="167"/>
                  </a:cubicBezTo>
                  <a:cubicBezTo>
                    <a:pt x="0" y="262"/>
                    <a:pt x="72" y="334"/>
                    <a:pt x="167" y="334"/>
                  </a:cubicBezTo>
                  <a:lnTo>
                    <a:pt x="643" y="334"/>
                  </a:lnTo>
                  <a:cubicBezTo>
                    <a:pt x="727" y="334"/>
                    <a:pt x="798" y="262"/>
                    <a:pt x="798" y="167"/>
                  </a:cubicBezTo>
                  <a:cubicBezTo>
                    <a:pt x="798" y="84"/>
                    <a:pt x="727"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02" name="Google Shape;18502;p65"/>
          <p:cNvGrpSpPr/>
          <p:nvPr/>
        </p:nvGrpSpPr>
        <p:grpSpPr>
          <a:xfrm>
            <a:off x="4185823" y="3002977"/>
            <a:ext cx="280072" cy="275520"/>
            <a:chOff x="4210933" y="2926777"/>
            <a:chExt cx="280072" cy="275520"/>
          </a:xfrm>
        </p:grpSpPr>
        <p:sp>
          <p:nvSpPr>
            <p:cNvPr id="18503" name="Google Shape;18503;p65"/>
            <p:cNvSpPr/>
            <p:nvPr/>
          </p:nvSpPr>
          <p:spPr>
            <a:xfrm>
              <a:off x="4490623" y="2970352"/>
              <a:ext cx="32" cy="414"/>
            </a:xfrm>
            <a:custGeom>
              <a:rect b="b" l="l" r="r" t="t"/>
              <a:pathLst>
                <a:path extrusionOk="0" h="13" w="1">
                  <a:moveTo>
                    <a:pt x="0" y="0"/>
                  </a:moveTo>
                  <a:cubicBezTo>
                    <a:pt x="0" y="12"/>
                    <a:pt x="0"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4" name="Google Shape;18504;p65"/>
            <p:cNvSpPr/>
            <p:nvPr/>
          </p:nvSpPr>
          <p:spPr>
            <a:xfrm>
              <a:off x="4489859" y="2969589"/>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5" name="Google Shape;18505;p65"/>
            <p:cNvSpPr/>
            <p:nvPr/>
          </p:nvSpPr>
          <p:spPr>
            <a:xfrm>
              <a:off x="4210933" y="2944952"/>
              <a:ext cx="280072" cy="257346"/>
            </a:xfrm>
            <a:custGeom>
              <a:rect b="b" l="l" r="r" t="t"/>
              <a:pathLst>
                <a:path extrusionOk="0" h="8085" w="8799">
                  <a:moveTo>
                    <a:pt x="7549" y="620"/>
                  </a:moveTo>
                  <a:lnTo>
                    <a:pt x="6596" y="6382"/>
                  </a:lnTo>
                  <a:lnTo>
                    <a:pt x="6596" y="620"/>
                  </a:lnTo>
                  <a:close/>
                  <a:moveTo>
                    <a:pt x="4965" y="1"/>
                  </a:moveTo>
                  <a:cubicBezTo>
                    <a:pt x="4894" y="1"/>
                    <a:pt x="4834" y="60"/>
                    <a:pt x="4834" y="143"/>
                  </a:cubicBezTo>
                  <a:cubicBezTo>
                    <a:pt x="4834" y="215"/>
                    <a:pt x="4894" y="274"/>
                    <a:pt x="4965" y="274"/>
                  </a:cubicBezTo>
                  <a:lnTo>
                    <a:pt x="6322" y="274"/>
                  </a:lnTo>
                  <a:lnTo>
                    <a:pt x="6322" y="7835"/>
                  </a:lnTo>
                  <a:lnTo>
                    <a:pt x="262" y="7835"/>
                  </a:lnTo>
                  <a:lnTo>
                    <a:pt x="262" y="7192"/>
                  </a:lnTo>
                  <a:cubicBezTo>
                    <a:pt x="262" y="7121"/>
                    <a:pt x="203" y="7061"/>
                    <a:pt x="131" y="7061"/>
                  </a:cubicBezTo>
                  <a:cubicBezTo>
                    <a:pt x="60" y="7061"/>
                    <a:pt x="0" y="7121"/>
                    <a:pt x="0" y="7192"/>
                  </a:cubicBezTo>
                  <a:lnTo>
                    <a:pt x="0" y="7954"/>
                  </a:lnTo>
                  <a:cubicBezTo>
                    <a:pt x="0" y="8025"/>
                    <a:pt x="60" y="8085"/>
                    <a:pt x="131" y="8085"/>
                  </a:cubicBezTo>
                  <a:lnTo>
                    <a:pt x="6465" y="8085"/>
                  </a:lnTo>
                  <a:cubicBezTo>
                    <a:pt x="6525" y="8085"/>
                    <a:pt x="6561" y="8037"/>
                    <a:pt x="6584" y="8002"/>
                  </a:cubicBezTo>
                  <a:lnTo>
                    <a:pt x="7906" y="3715"/>
                  </a:lnTo>
                  <a:cubicBezTo>
                    <a:pt x="7918" y="3632"/>
                    <a:pt x="7882" y="3572"/>
                    <a:pt x="7811" y="3549"/>
                  </a:cubicBezTo>
                  <a:cubicBezTo>
                    <a:pt x="7799" y="3547"/>
                    <a:pt x="7788" y="3546"/>
                    <a:pt x="7777" y="3546"/>
                  </a:cubicBezTo>
                  <a:cubicBezTo>
                    <a:pt x="7721" y="3546"/>
                    <a:pt x="7674" y="3572"/>
                    <a:pt x="7644" y="3632"/>
                  </a:cubicBezTo>
                  <a:lnTo>
                    <a:pt x="6870" y="6132"/>
                  </a:lnTo>
                  <a:lnTo>
                    <a:pt x="7727" y="989"/>
                  </a:lnTo>
                  <a:lnTo>
                    <a:pt x="8466" y="989"/>
                  </a:lnTo>
                  <a:lnTo>
                    <a:pt x="7799" y="3144"/>
                  </a:lnTo>
                  <a:cubicBezTo>
                    <a:pt x="7787" y="3215"/>
                    <a:pt x="7811" y="3275"/>
                    <a:pt x="7882" y="3311"/>
                  </a:cubicBezTo>
                  <a:lnTo>
                    <a:pt x="7930" y="3311"/>
                  </a:lnTo>
                  <a:cubicBezTo>
                    <a:pt x="7989" y="3311"/>
                    <a:pt x="8037" y="3275"/>
                    <a:pt x="8049" y="3215"/>
                  </a:cubicBezTo>
                  <a:lnTo>
                    <a:pt x="8763" y="894"/>
                  </a:lnTo>
                  <a:cubicBezTo>
                    <a:pt x="8799" y="870"/>
                    <a:pt x="8799" y="822"/>
                    <a:pt x="8763" y="798"/>
                  </a:cubicBezTo>
                  <a:cubicBezTo>
                    <a:pt x="8739" y="763"/>
                    <a:pt x="8704" y="739"/>
                    <a:pt x="8668" y="739"/>
                  </a:cubicBezTo>
                  <a:lnTo>
                    <a:pt x="7787" y="739"/>
                  </a:lnTo>
                  <a:lnTo>
                    <a:pt x="7835" y="501"/>
                  </a:lnTo>
                  <a:cubicBezTo>
                    <a:pt x="7835" y="453"/>
                    <a:pt x="7835" y="417"/>
                    <a:pt x="7799" y="394"/>
                  </a:cubicBezTo>
                  <a:cubicBezTo>
                    <a:pt x="7763" y="358"/>
                    <a:pt x="7739" y="346"/>
                    <a:pt x="7692" y="346"/>
                  </a:cubicBezTo>
                  <a:lnTo>
                    <a:pt x="6596" y="346"/>
                  </a:lnTo>
                  <a:lnTo>
                    <a:pt x="6596" y="143"/>
                  </a:lnTo>
                  <a:cubicBezTo>
                    <a:pt x="6596" y="60"/>
                    <a:pt x="6537" y="1"/>
                    <a:pt x="6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6" name="Google Shape;18506;p65"/>
            <p:cNvSpPr/>
            <p:nvPr/>
          </p:nvSpPr>
          <p:spPr>
            <a:xfrm>
              <a:off x="4212047" y="2926777"/>
              <a:ext cx="144826" cy="234619"/>
            </a:xfrm>
            <a:custGeom>
              <a:rect b="b" l="l" r="r" t="t"/>
              <a:pathLst>
                <a:path extrusionOk="0" h="7371" w="4550">
                  <a:moveTo>
                    <a:pt x="132" y="0"/>
                  </a:moveTo>
                  <a:cubicBezTo>
                    <a:pt x="60" y="0"/>
                    <a:pt x="1" y="60"/>
                    <a:pt x="1" y="131"/>
                  </a:cubicBezTo>
                  <a:lnTo>
                    <a:pt x="1" y="7239"/>
                  </a:lnTo>
                  <a:cubicBezTo>
                    <a:pt x="1" y="7311"/>
                    <a:pt x="60" y="7370"/>
                    <a:pt x="132" y="7370"/>
                  </a:cubicBezTo>
                  <a:cubicBezTo>
                    <a:pt x="203" y="7370"/>
                    <a:pt x="263" y="7311"/>
                    <a:pt x="263" y="7239"/>
                  </a:cubicBezTo>
                  <a:lnTo>
                    <a:pt x="263" y="262"/>
                  </a:lnTo>
                  <a:lnTo>
                    <a:pt x="1763" y="262"/>
                  </a:lnTo>
                  <a:lnTo>
                    <a:pt x="2299" y="810"/>
                  </a:lnTo>
                  <a:cubicBezTo>
                    <a:pt x="2335" y="845"/>
                    <a:pt x="2358" y="857"/>
                    <a:pt x="2394" y="857"/>
                  </a:cubicBezTo>
                  <a:lnTo>
                    <a:pt x="4418" y="857"/>
                  </a:lnTo>
                  <a:cubicBezTo>
                    <a:pt x="4490" y="857"/>
                    <a:pt x="4549" y="798"/>
                    <a:pt x="4549" y="726"/>
                  </a:cubicBezTo>
                  <a:cubicBezTo>
                    <a:pt x="4537" y="655"/>
                    <a:pt x="4478" y="595"/>
                    <a:pt x="4418" y="595"/>
                  </a:cubicBezTo>
                  <a:lnTo>
                    <a:pt x="2454" y="595"/>
                  </a:lnTo>
                  <a:lnTo>
                    <a:pt x="1918" y="36"/>
                  </a:lnTo>
                  <a:cubicBezTo>
                    <a:pt x="1882" y="12"/>
                    <a:pt x="1858" y="0"/>
                    <a:pt x="1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7" name="Google Shape;18507;p65"/>
            <p:cNvSpPr/>
            <p:nvPr/>
          </p:nvSpPr>
          <p:spPr>
            <a:xfrm>
              <a:off x="4246550" y="2996103"/>
              <a:ext cx="28074" cy="28106"/>
            </a:xfrm>
            <a:custGeom>
              <a:rect b="b" l="l" r="r" t="t"/>
              <a:pathLst>
                <a:path extrusionOk="0" h="883" w="882">
                  <a:moveTo>
                    <a:pt x="620" y="263"/>
                  </a:moveTo>
                  <a:lnTo>
                    <a:pt x="620" y="608"/>
                  </a:lnTo>
                  <a:lnTo>
                    <a:pt x="262" y="608"/>
                  </a:lnTo>
                  <a:lnTo>
                    <a:pt x="262" y="263"/>
                  </a:lnTo>
                  <a:close/>
                  <a:moveTo>
                    <a:pt x="131" y="1"/>
                  </a:moveTo>
                  <a:cubicBezTo>
                    <a:pt x="60" y="1"/>
                    <a:pt x="0" y="60"/>
                    <a:pt x="0" y="144"/>
                  </a:cubicBezTo>
                  <a:lnTo>
                    <a:pt x="0" y="751"/>
                  </a:lnTo>
                  <a:cubicBezTo>
                    <a:pt x="0" y="822"/>
                    <a:pt x="60" y="882"/>
                    <a:pt x="131" y="882"/>
                  </a:cubicBezTo>
                  <a:lnTo>
                    <a:pt x="739" y="882"/>
                  </a:lnTo>
                  <a:cubicBezTo>
                    <a:pt x="822" y="882"/>
                    <a:pt x="881" y="822"/>
                    <a:pt x="881" y="751"/>
                  </a:cubicBezTo>
                  <a:lnTo>
                    <a:pt x="881" y="144"/>
                  </a:lnTo>
                  <a:cubicBezTo>
                    <a:pt x="881" y="60"/>
                    <a:pt x="822"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8" name="Google Shape;18508;p65"/>
            <p:cNvSpPr/>
            <p:nvPr/>
          </p:nvSpPr>
          <p:spPr>
            <a:xfrm>
              <a:off x="4285956" y="3015456"/>
              <a:ext cx="97814" cy="8753"/>
            </a:xfrm>
            <a:custGeom>
              <a:rect b="b" l="l" r="r" t="t"/>
              <a:pathLst>
                <a:path extrusionOk="0" h="275" w="3073">
                  <a:moveTo>
                    <a:pt x="132" y="0"/>
                  </a:moveTo>
                  <a:cubicBezTo>
                    <a:pt x="60" y="0"/>
                    <a:pt x="1" y="60"/>
                    <a:pt x="1" y="143"/>
                  </a:cubicBezTo>
                  <a:cubicBezTo>
                    <a:pt x="1" y="214"/>
                    <a:pt x="60" y="274"/>
                    <a:pt x="132" y="274"/>
                  </a:cubicBezTo>
                  <a:lnTo>
                    <a:pt x="2942" y="274"/>
                  </a:lnTo>
                  <a:cubicBezTo>
                    <a:pt x="3013" y="274"/>
                    <a:pt x="3072" y="214"/>
                    <a:pt x="3072" y="143"/>
                  </a:cubicBezTo>
                  <a:cubicBezTo>
                    <a:pt x="3072" y="72"/>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9" name="Google Shape;18509;p65"/>
            <p:cNvSpPr/>
            <p:nvPr/>
          </p:nvSpPr>
          <p:spPr>
            <a:xfrm>
              <a:off x="4285956" y="3001800"/>
              <a:ext cx="30366" cy="8753"/>
            </a:xfrm>
            <a:custGeom>
              <a:rect b="b" l="l" r="r" t="t"/>
              <a:pathLst>
                <a:path extrusionOk="0" h="275" w="954">
                  <a:moveTo>
                    <a:pt x="132" y="1"/>
                  </a:moveTo>
                  <a:cubicBezTo>
                    <a:pt x="60" y="1"/>
                    <a:pt x="1" y="60"/>
                    <a:pt x="1" y="132"/>
                  </a:cubicBezTo>
                  <a:cubicBezTo>
                    <a:pt x="1" y="215"/>
                    <a:pt x="60" y="274"/>
                    <a:pt x="132" y="274"/>
                  </a:cubicBezTo>
                  <a:lnTo>
                    <a:pt x="810" y="274"/>
                  </a:lnTo>
                  <a:cubicBezTo>
                    <a:pt x="894" y="274"/>
                    <a:pt x="953" y="215"/>
                    <a:pt x="953" y="132"/>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0" name="Google Shape;18510;p65"/>
            <p:cNvSpPr/>
            <p:nvPr/>
          </p:nvSpPr>
          <p:spPr>
            <a:xfrm>
              <a:off x="4246550" y="3060177"/>
              <a:ext cx="28074" cy="28074"/>
            </a:xfrm>
            <a:custGeom>
              <a:rect b="b" l="l" r="r" t="t"/>
              <a:pathLst>
                <a:path extrusionOk="0" h="882" w="882">
                  <a:moveTo>
                    <a:pt x="620" y="274"/>
                  </a:moveTo>
                  <a:lnTo>
                    <a:pt x="620" y="631"/>
                  </a:lnTo>
                  <a:lnTo>
                    <a:pt x="262" y="631"/>
                  </a:lnTo>
                  <a:lnTo>
                    <a:pt x="262" y="274"/>
                  </a:lnTo>
                  <a:close/>
                  <a:moveTo>
                    <a:pt x="131" y="0"/>
                  </a:moveTo>
                  <a:cubicBezTo>
                    <a:pt x="60" y="0"/>
                    <a:pt x="0" y="60"/>
                    <a:pt x="0" y="131"/>
                  </a:cubicBezTo>
                  <a:lnTo>
                    <a:pt x="0" y="750"/>
                  </a:lnTo>
                  <a:cubicBezTo>
                    <a:pt x="0" y="822"/>
                    <a:pt x="60" y="881"/>
                    <a:pt x="131" y="881"/>
                  </a:cubicBezTo>
                  <a:lnTo>
                    <a:pt x="739" y="881"/>
                  </a:lnTo>
                  <a:cubicBezTo>
                    <a:pt x="822" y="881"/>
                    <a:pt x="881" y="822"/>
                    <a:pt x="881" y="750"/>
                  </a:cubicBezTo>
                  <a:lnTo>
                    <a:pt x="881" y="131"/>
                  </a:lnTo>
                  <a:cubicBezTo>
                    <a:pt x="881" y="60"/>
                    <a:pt x="822"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1" name="Google Shape;18511;p65"/>
            <p:cNvSpPr/>
            <p:nvPr/>
          </p:nvSpPr>
          <p:spPr>
            <a:xfrm>
              <a:off x="4285956" y="3080261"/>
              <a:ext cx="97814" cy="8371"/>
            </a:xfrm>
            <a:custGeom>
              <a:rect b="b" l="l" r="r" t="t"/>
              <a:pathLst>
                <a:path extrusionOk="0" h="263" w="3073">
                  <a:moveTo>
                    <a:pt x="132" y="0"/>
                  </a:moveTo>
                  <a:cubicBezTo>
                    <a:pt x="60" y="0"/>
                    <a:pt x="1" y="48"/>
                    <a:pt x="1" y="131"/>
                  </a:cubicBezTo>
                  <a:cubicBezTo>
                    <a:pt x="1" y="203"/>
                    <a:pt x="60" y="262"/>
                    <a:pt x="132" y="262"/>
                  </a:cubicBezTo>
                  <a:lnTo>
                    <a:pt x="2942" y="262"/>
                  </a:lnTo>
                  <a:cubicBezTo>
                    <a:pt x="3013" y="262"/>
                    <a:pt x="3072" y="203"/>
                    <a:pt x="3072" y="131"/>
                  </a:cubicBezTo>
                  <a:cubicBezTo>
                    <a:pt x="3072" y="48"/>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2" name="Google Shape;18512;p65"/>
            <p:cNvSpPr/>
            <p:nvPr/>
          </p:nvSpPr>
          <p:spPr>
            <a:xfrm>
              <a:off x="4285956" y="3066224"/>
              <a:ext cx="30366" cy="8753"/>
            </a:xfrm>
            <a:custGeom>
              <a:rect b="b" l="l" r="r" t="t"/>
              <a:pathLst>
                <a:path extrusionOk="0" h="275" w="954">
                  <a:moveTo>
                    <a:pt x="132" y="1"/>
                  </a:moveTo>
                  <a:cubicBezTo>
                    <a:pt x="60" y="1"/>
                    <a:pt x="1" y="60"/>
                    <a:pt x="1" y="143"/>
                  </a:cubicBezTo>
                  <a:cubicBezTo>
                    <a:pt x="1" y="215"/>
                    <a:pt x="60" y="274"/>
                    <a:pt x="132" y="274"/>
                  </a:cubicBezTo>
                  <a:lnTo>
                    <a:pt x="810" y="274"/>
                  </a:lnTo>
                  <a:cubicBezTo>
                    <a:pt x="894" y="274"/>
                    <a:pt x="953" y="215"/>
                    <a:pt x="953" y="143"/>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3" name="Google Shape;18513;p65"/>
            <p:cNvSpPr/>
            <p:nvPr/>
          </p:nvSpPr>
          <p:spPr>
            <a:xfrm>
              <a:off x="4246550" y="3124601"/>
              <a:ext cx="28074" cy="28074"/>
            </a:xfrm>
            <a:custGeom>
              <a:rect b="b" l="l" r="r" t="t"/>
              <a:pathLst>
                <a:path extrusionOk="0" h="882" w="882">
                  <a:moveTo>
                    <a:pt x="620" y="250"/>
                  </a:moveTo>
                  <a:lnTo>
                    <a:pt x="620" y="607"/>
                  </a:lnTo>
                  <a:lnTo>
                    <a:pt x="262" y="607"/>
                  </a:lnTo>
                  <a:lnTo>
                    <a:pt x="262" y="250"/>
                  </a:lnTo>
                  <a:close/>
                  <a:moveTo>
                    <a:pt x="131" y="0"/>
                  </a:moveTo>
                  <a:cubicBezTo>
                    <a:pt x="60" y="0"/>
                    <a:pt x="0" y="60"/>
                    <a:pt x="0" y="131"/>
                  </a:cubicBezTo>
                  <a:lnTo>
                    <a:pt x="0" y="738"/>
                  </a:lnTo>
                  <a:cubicBezTo>
                    <a:pt x="0" y="822"/>
                    <a:pt x="60" y="881"/>
                    <a:pt x="131" y="881"/>
                  </a:cubicBezTo>
                  <a:lnTo>
                    <a:pt x="739" y="881"/>
                  </a:lnTo>
                  <a:cubicBezTo>
                    <a:pt x="822" y="881"/>
                    <a:pt x="881" y="822"/>
                    <a:pt x="881" y="738"/>
                  </a:cubicBezTo>
                  <a:lnTo>
                    <a:pt x="881" y="131"/>
                  </a:lnTo>
                  <a:cubicBezTo>
                    <a:pt x="881" y="60"/>
                    <a:pt x="822"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4" name="Google Shape;18514;p65"/>
            <p:cNvSpPr/>
            <p:nvPr/>
          </p:nvSpPr>
          <p:spPr>
            <a:xfrm>
              <a:off x="4285956" y="3143921"/>
              <a:ext cx="97814" cy="8753"/>
            </a:xfrm>
            <a:custGeom>
              <a:rect b="b" l="l" r="r" t="t"/>
              <a:pathLst>
                <a:path extrusionOk="0" h="275" w="3073">
                  <a:moveTo>
                    <a:pt x="132" y="0"/>
                  </a:moveTo>
                  <a:cubicBezTo>
                    <a:pt x="60" y="0"/>
                    <a:pt x="1" y="60"/>
                    <a:pt x="1" y="131"/>
                  </a:cubicBezTo>
                  <a:cubicBezTo>
                    <a:pt x="1" y="215"/>
                    <a:pt x="60" y="274"/>
                    <a:pt x="132" y="274"/>
                  </a:cubicBezTo>
                  <a:lnTo>
                    <a:pt x="2942" y="274"/>
                  </a:lnTo>
                  <a:cubicBezTo>
                    <a:pt x="3013" y="274"/>
                    <a:pt x="3072" y="215"/>
                    <a:pt x="3072" y="131"/>
                  </a:cubicBezTo>
                  <a:cubicBezTo>
                    <a:pt x="3072" y="60"/>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5" name="Google Shape;18515;p65"/>
            <p:cNvSpPr/>
            <p:nvPr/>
          </p:nvSpPr>
          <p:spPr>
            <a:xfrm>
              <a:off x="4285956" y="3130266"/>
              <a:ext cx="30366" cy="8371"/>
            </a:xfrm>
            <a:custGeom>
              <a:rect b="b" l="l" r="r" t="t"/>
              <a:pathLst>
                <a:path extrusionOk="0" h="263" w="954">
                  <a:moveTo>
                    <a:pt x="132" y="1"/>
                  </a:moveTo>
                  <a:cubicBezTo>
                    <a:pt x="60" y="1"/>
                    <a:pt x="1" y="60"/>
                    <a:pt x="1" y="132"/>
                  </a:cubicBezTo>
                  <a:cubicBezTo>
                    <a:pt x="1" y="215"/>
                    <a:pt x="60" y="263"/>
                    <a:pt x="132" y="263"/>
                  </a:cubicBezTo>
                  <a:lnTo>
                    <a:pt x="810" y="263"/>
                  </a:lnTo>
                  <a:cubicBezTo>
                    <a:pt x="894" y="263"/>
                    <a:pt x="953" y="215"/>
                    <a:pt x="953" y="132"/>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16" name="Google Shape;18516;p65"/>
          <p:cNvGrpSpPr/>
          <p:nvPr/>
        </p:nvGrpSpPr>
        <p:grpSpPr>
          <a:xfrm>
            <a:off x="4642106" y="2991582"/>
            <a:ext cx="320273" cy="318395"/>
            <a:chOff x="4667216" y="2915382"/>
            <a:chExt cx="320273" cy="318395"/>
          </a:xfrm>
        </p:grpSpPr>
        <p:sp>
          <p:nvSpPr>
            <p:cNvPr id="18517" name="Google Shape;18517;p65"/>
            <p:cNvSpPr/>
            <p:nvPr/>
          </p:nvSpPr>
          <p:spPr>
            <a:xfrm>
              <a:off x="4686154" y="2938140"/>
              <a:ext cx="166789" cy="163734"/>
            </a:xfrm>
            <a:custGeom>
              <a:rect b="b" l="l" r="r" t="t"/>
              <a:pathLst>
                <a:path extrusionOk="0" h="5144" w="5240">
                  <a:moveTo>
                    <a:pt x="2668" y="0"/>
                  </a:moveTo>
                  <a:cubicBezTo>
                    <a:pt x="2013" y="0"/>
                    <a:pt x="1358" y="250"/>
                    <a:pt x="858" y="750"/>
                  </a:cubicBezTo>
                  <a:cubicBezTo>
                    <a:pt x="620" y="989"/>
                    <a:pt x="429" y="1286"/>
                    <a:pt x="298" y="1608"/>
                  </a:cubicBezTo>
                  <a:cubicBezTo>
                    <a:pt x="263" y="1679"/>
                    <a:pt x="298" y="1762"/>
                    <a:pt x="370" y="1798"/>
                  </a:cubicBezTo>
                  <a:cubicBezTo>
                    <a:pt x="388" y="1804"/>
                    <a:pt x="407" y="1807"/>
                    <a:pt x="426" y="1807"/>
                  </a:cubicBezTo>
                  <a:cubicBezTo>
                    <a:pt x="484" y="1807"/>
                    <a:pt x="542" y="1780"/>
                    <a:pt x="560" y="1727"/>
                  </a:cubicBezTo>
                  <a:cubicBezTo>
                    <a:pt x="679" y="1441"/>
                    <a:pt x="846" y="1191"/>
                    <a:pt x="1060" y="977"/>
                  </a:cubicBezTo>
                  <a:cubicBezTo>
                    <a:pt x="1495" y="536"/>
                    <a:pt x="2075" y="316"/>
                    <a:pt x="2656" y="316"/>
                  </a:cubicBezTo>
                  <a:cubicBezTo>
                    <a:pt x="3236" y="316"/>
                    <a:pt x="3817" y="536"/>
                    <a:pt x="4251" y="977"/>
                  </a:cubicBezTo>
                  <a:cubicBezTo>
                    <a:pt x="4692" y="1405"/>
                    <a:pt x="4930" y="1977"/>
                    <a:pt x="4930" y="2584"/>
                  </a:cubicBezTo>
                  <a:cubicBezTo>
                    <a:pt x="4930" y="3191"/>
                    <a:pt x="4692" y="3763"/>
                    <a:pt x="4251" y="4191"/>
                  </a:cubicBezTo>
                  <a:cubicBezTo>
                    <a:pt x="3823" y="4620"/>
                    <a:pt x="3263" y="4858"/>
                    <a:pt x="2644" y="4858"/>
                  </a:cubicBezTo>
                  <a:cubicBezTo>
                    <a:pt x="2037" y="4858"/>
                    <a:pt x="1477" y="4620"/>
                    <a:pt x="1037" y="4191"/>
                  </a:cubicBezTo>
                  <a:cubicBezTo>
                    <a:pt x="536" y="3679"/>
                    <a:pt x="298" y="2989"/>
                    <a:pt x="405" y="2274"/>
                  </a:cubicBezTo>
                  <a:cubicBezTo>
                    <a:pt x="417" y="2191"/>
                    <a:pt x="358" y="2120"/>
                    <a:pt x="286" y="2108"/>
                  </a:cubicBezTo>
                  <a:cubicBezTo>
                    <a:pt x="279" y="2107"/>
                    <a:pt x="272" y="2106"/>
                    <a:pt x="265" y="2106"/>
                  </a:cubicBezTo>
                  <a:cubicBezTo>
                    <a:pt x="191" y="2106"/>
                    <a:pt x="131" y="2162"/>
                    <a:pt x="120" y="2227"/>
                  </a:cubicBezTo>
                  <a:cubicBezTo>
                    <a:pt x="1" y="3024"/>
                    <a:pt x="263" y="3822"/>
                    <a:pt x="846" y="4394"/>
                  </a:cubicBezTo>
                  <a:cubicBezTo>
                    <a:pt x="1334" y="4894"/>
                    <a:pt x="1977" y="5144"/>
                    <a:pt x="2668" y="5144"/>
                  </a:cubicBezTo>
                  <a:cubicBezTo>
                    <a:pt x="3346" y="5144"/>
                    <a:pt x="3989" y="4870"/>
                    <a:pt x="4477" y="4394"/>
                  </a:cubicBezTo>
                  <a:cubicBezTo>
                    <a:pt x="4966" y="3906"/>
                    <a:pt x="5228" y="3263"/>
                    <a:pt x="5228" y="2584"/>
                  </a:cubicBezTo>
                  <a:cubicBezTo>
                    <a:pt x="5239" y="1870"/>
                    <a:pt x="4966" y="1227"/>
                    <a:pt x="4477" y="750"/>
                  </a:cubicBezTo>
                  <a:cubicBezTo>
                    <a:pt x="3977" y="250"/>
                    <a:pt x="3323" y="0"/>
                    <a:pt x="2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8" name="Google Shape;18518;p65"/>
            <p:cNvSpPr/>
            <p:nvPr/>
          </p:nvSpPr>
          <p:spPr>
            <a:xfrm>
              <a:off x="4667216" y="2915382"/>
              <a:ext cx="320273" cy="318395"/>
            </a:xfrm>
            <a:custGeom>
              <a:rect b="b" l="l" r="r" t="t"/>
              <a:pathLst>
                <a:path extrusionOk="0" h="10003" w="10062">
                  <a:moveTo>
                    <a:pt x="5668" y="5502"/>
                  </a:moveTo>
                  <a:lnTo>
                    <a:pt x="5977" y="5811"/>
                  </a:lnTo>
                  <a:lnTo>
                    <a:pt x="5799" y="5990"/>
                  </a:lnTo>
                  <a:lnTo>
                    <a:pt x="5489" y="5680"/>
                  </a:lnTo>
                  <a:lnTo>
                    <a:pt x="5584" y="5585"/>
                  </a:lnTo>
                  <a:lnTo>
                    <a:pt x="5668" y="5502"/>
                  </a:lnTo>
                  <a:close/>
                  <a:moveTo>
                    <a:pt x="8347" y="7597"/>
                  </a:moveTo>
                  <a:lnTo>
                    <a:pt x="8501" y="7752"/>
                  </a:lnTo>
                  <a:lnTo>
                    <a:pt x="7739" y="8502"/>
                  </a:lnTo>
                  <a:lnTo>
                    <a:pt x="7585" y="8359"/>
                  </a:lnTo>
                  <a:lnTo>
                    <a:pt x="8347" y="7597"/>
                  </a:lnTo>
                  <a:close/>
                  <a:moveTo>
                    <a:pt x="8704" y="7954"/>
                  </a:moveTo>
                  <a:lnTo>
                    <a:pt x="8894" y="8157"/>
                  </a:lnTo>
                  <a:lnTo>
                    <a:pt x="8132" y="8907"/>
                  </a:lnTo>
                  <a:lnTo>
                    <a:pt x="7989" y="8764"/>
                  </a:lnTo>
                  <a:lnTo>
                    <a:pt x="7942" y="8716"/>
                  </a:lnTo>
                  <a:lnTo>
                    <a:pt x="8704" y="7954"/>
                  </a:lnTo>
                  <a:close/>
                  <a:moveTo>
                    <a:pt x="9097" y="8359"/>
                  </a:moveTo>
                  <a:lnTo>
                    <a:pt x="9621" y="8895"/>
                  </a:lnTo>
                  <a:cubicBezTo>
                    <a:pt x="9728" y="8966"/>
                    <a:pt x="9728" y="9121"/>
                    <a:pt x="9644" y="9228"/>
                  </a:cubicBezTo>
                  <a:lnTo>
                    <a:pt x="9216" y="9657"/>
                  </a:lnTo>
                  <a:cubicBezTo>
                    <a:pt x="9168" y="9699"/>
                    <a:pt x="9109" y="9719"/>
                    <a:pt x="9048" y="9719"/>
                  </a:cubicBezTo>
                  <a:cubicBezTo>
                    <a:pt x="8987" y="9719"/>
                    <a:pt x="8924" y="9699"/>
                    <a:pt x="8871" y="9657"/>
                  </a:cubicBezTo>
                  <a:lnTo>
                    <a:pt x="8335" y="9121"/>
                  </a:lnTo>
                  <a:lnTo>
                    <a:pt x="9097" y="8359"/>
                  </a:lnTo>
                  <a:close/>
                  <a:moveTo>
                    <a:pt x="3282" y="1"/>
                  </a:moveTo>
                  <a:cubicBezTo>
                    <a:pt x="2441" y="1"/>
                    <a:pt x="1602" y="322"/>
                    <a:pt x="965" y="965"/>
                  </a:cubicBezTo>
                  <a:cubicBezTo>
                    <a:pt x="334" y="1584"/>
                    <a:pt x="0" y="2406"/>
                    <a:pt x="0" y="3287"/>
                  </a:cubicBezTo>
                  <a:cubicBezTo>
                    <a:pt x="0" y="4156"/>
                    <a:pt x="334" y="4978"/>
                    <a:pt x="965" y="5609"/>
                  </a:cubicBezTo>
                  <a:cubicBezTo>
                    <a:pt x="1608" y="6240"/>
                    <a:pt x="2441" y="6573"/>
                    <a:pt x="3286" y="6573"/>
                  </a:cubicBezTo>
                  <a:cubicBezTo>
                    <a:pt x="3989" y="6573"/>
                    <a:pt x="4703" y="6347"/>
                    <a:pt x="5275" y="5883"/>
                  </a:cubicBezTo>
                  <a:lnTo>
                    <a:pt x="5608" y="6216"/>
                  </a:lnTo>
                  <a:cubicBezTo>
                    <a:pt x="5477" y="6418"/>
                    <a:pt x="5501" y="6692"/>
                    <a:pt x="5680" y="6871"/>
                  </a:cubicBezTo>
                  <a:lnTo>
                    <a:pt x="6370" y="7561"/>
                  </a:lnTo>
                  <a:cubicBezTo>
                    <a:pt x="6400" y="7585"/>
                    <a:pt x="6436" y="7597"/>
                    <a:pt x="6471" y="7597"/>
                  </a:cubicBezTo>
                  <a:cubicBezTo>
                    <a:pt x="6507" y="7597"/>
                    <a:pt x="6543" y="7585"/>
                    <a:pt x="6573" y="7561"/>
                  </a:cubicBezTo>
                  <a:cubicBezTo>
                    <a:pt x="6632" y="7502"/>
                    <a:pt x="6632" y="7407"/>
                    <a:pt x="6573" y="7347"/>
                  </a:cubicBezTo>
                  <a:lnTo>
                    <a:pt x="5894" y="6668"/>
                  </a:lnTo>
                  <a:cubicBezTo>
                    <a:pt x="5799" y="6573"/>
                    <a:pt x="5799" y="6418"/>
                    <a:pt x="5894" y="6323"/>
                  </a:cubicBezTo>
                  <a:lnTo>
                    <a:pt x="6323" y="5895"/>
                  </a:lnTo>
                  <a:cubicBezTo>
                    <a:pt x="6370" y="5847"/>
                    <a:pt x="6430" y="5811"/>
                    <a:pt x="6489" y="5811"/>
                  </a:cubicBezTo>
                  <a:cubicBezTo>
                    <a:pt x="6549" y="5811"/>
                    <a:pt x="6608" y="5847"/>
                    <a:pt x="6644" y="5895"/>
                  </a:cubicBezTo>
                  <a:lnTo>
                    <a:pt x="8156" y="7395"/>
                  </a:lnTo>
                  <a:lnTo>
                    <a:pt x="7394" y="8157"/>
                  </a:lnTo>
                  <a:lnTo>
                    <a:pt x="6966" y="7716"/>
                  </a:lnTo>
                  <a:cubicBezTo>
                    <a:pt x="6936" y="7686"/>
                    <a:pt x="6897" y="7672"/>
                    <a:pt x="6858" y="7672"/>
                  </a:cubicBezTo>
                  <a:cubicBezTo>
                    <a:pt x="6820" y="7672"/>
                    <a:pt x="6781" y="7686"/>
                    <a:pt x="6751" y="7716"/>
                  </a:cubicBezTo>
                  <a:cubicBezTo>
                    <a:pt x="6692" y="7776"/>
                    <a:pt x="6692" y="7871"/>
                    <a:pt x="6751" y="7930"/>
                  </a:cubicBezTo>
                  <a:lnTo>
                    <a:pt x="8668" y="9847"/>
                  </a:lnTo>
                  <a:cubicBezTo>
                    <a:pt x="8775" y="9955"/>
                    <a:pt x="8906" y="10002"/>
                    <a:pt x="9049" y="10002"/>
                  </a:cubicBezTo>
                  <a:cubicBezTo>
                    <a:pt x="9180" y="10002"/>
                    <a:pt x="9311" y="9955"/>
                    <a:pt x="9418" y="9847"/>
                  </a:cubicBezTo>
                  <a:lnTo>
                    <a:pt x="9847" y="9419"/>
                  </a:lnTo>
                  <a:cubicBezTo>
                    <a:pt x="10061" y="9228"/>
                    <a:pt x="10061" y="8883"/>
                    <a:pt x="9847" y="8669"/>
                  </a:cubicBezTo>
                  <a:lnTo>
                    <a:pt x="6858" y="5680"/>
                  </a:lnTo>
                  <a:cubicBezTo>
                    <a:pt x="6751" y="5573"/>
                    <a:pt x="6620" y="5525"/>
                    <a:pt x="6489" y="5525"/>
                  </a:cubicBezTo>
                  <a:cubicBezTo>
                    <a:pt x="6382" y="5525"/>
                    <a:pt x="6299" y="5561"/>
                    <a:pt x="6204" y="5609"/>
                  </a:cubicBezTo>
                  <a:lnTo>
                    <a:pt x="5870" y="5275"/>
                  </a:lnTo>
                  <a:cubicBezTo>
                    <a:pt x="6144" y="4930"/>
                    <a:pt x="6334" y="4537"/>
                    <a:pt x="6454" y="4097"/>
                  </a:cubicBezTo>
                  <a:cubicBezTo>
                    <a:pt x="6465" y="4025"/>
                    <a:pt x="6430" y="3942"/>
                    <a:pt x="6346" y="3918"/>
                  </a:cubicBezTo>
                  <a:cubicBezTo>
                    <a:pt x="6339" y="3917"/>
                    <a:pt x="6332" y="3916"/>
                    <a:pt x="6324" y="3916"/>
                  </a:cubicBezTo>
                  <a:cubicBezTo>
                    <a:pt x="6258" y="3916"/>
                    <a:pt x="6189" y="3961"/>
                    <a:pt x="6168" y="4025"/>
                  </a:cubicBezTo>
                  <a:cubicBezTo>
                    <a:pt x="6037" y="4537"/>
                    <a:pt x="5775" y="5013"/>
                    <a:pt x="5394" y="5383"/>
                  </a:cubicBezTo>
                  <a:cubicBezTo>
                    <a:pt x="4816" y="5960"/>
                    <a:pt x="4051" y="6249"/>
                    <a:pt x="3285" y="6249"/>
                  </a:cubicBezTo>
                  <a:cubicBezTo>
                    <a:pt x="2519" y="6249"/>
                    <a:pt x="1751" y="5960"/>
                    <a:pt x="1167" y="5383"/>
                  </a:cubicBezTo>
                  <a:cubicBezTo>
                    <a:pt x="608" y="4823"/>
                    <a:pt x="298" y="4073"/>
                    <a:pt x="298" y="3263"/>
                  </a:cubicBezTo>
                  <a:cubicBezTo>
                    <a:pt x="298" y="2466"/>
                    <a:pt x="608" y="1715"/>
                    <a:pt x="1167" y="1156"/>
                  </a:cubicBezTo>
                  <a:cubicBezTo>
                    <a:pt x="1751" y="572"/>
                    <a:pt x="2519" y="281"/>
                    <a:pt x="3285" y="281"/>
                  </a:cubicBezTo>
                  <a:cubicBezTo>
                    <a:pt x="4051" y="281"/>
                    <a:pt x="4816" y="572"/>
                    <a:pt x="5394" y="1156"/>
                  </a:cubicBezTo>
                  <a:cubicBezTo>
                    <a:pt x="6013" y="1763"/>
                    <a:pt x="6323" y="2608"/>
                    <a:pt x="6263" y="3478"/>
                  </a:cubicBezTo>
                  <a:cubicBezTo>
                    <a:pt x="6263" y="3549"/>
                    <a:pt x="6323" y="3620"/>
                    <a:pt x="6394" y="3644"/>
                  </a:cubicBezTo>
                  <a:cubicBezTo>
                    <a:pt x="6465" y="3644"/>
                    <a:pt x="6549" y="3585"/>
                    <a:pt x="6561" y="3501"/>
                  </a:cubicBezTo>
                  <a:cubicBezTo>
                    <a:pt x="6620" y="2549"/>
                    <a:pt x="6275" y="1632"/>
                    <a:pt x="5608" y="965"/>
                  </a:cubicBezTo>
                  <a:cubicBezTo>
                    <a:pt x="4965" y="322"/>
                    <a:pt x="4123" y="1"/>
                    <a:pt x="3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9" name="Google Shape;18519;p65"/>
            <p:cNvSpPr/>
            <p:nvPr/>
          </p:nvSpPr>
          <p:spPr>
            <a:xfrm>
              <a:off x="4733899" y="2960772"/>
              <a:ext cx="75469" cy="86546"/>
            </a:xfrm>
            <a:custGeom>
              <a:rect b="b" l="l" r="r" t="t"/>
              <a:pathLst>
                <a:path extrusionOk="0" h="2719" w="2371">
                  <a:moveTo>
                    <a:pt x="1218" y="276"/>
                  </a:moveTo>
                  <a:cubicBezTo>
                    <a:pt x="1233" y="276"/>
                    <a:pt x="1248" y="277"/>
                    <a:pt x="1263" y="278"/>
                  </a:cubicBezTo>
                  <a:cubicBezTo>
                    <a:pt x="1703" y="313"/>
                    <a:pt x="2061" y="647"/>
                    <a:pt x="2084" y="1099"/>
                  </a:cubicBezTo>
                  <a:cubicBezTo>
                    <a:pt x="2073" y="1456"/>
                    <a:pt x="1858" y="1802"/>
                    <a:pt x="1537" y="1944"/>
                  </a:cubicBezTo>
                  <a:cubicBezTo>
                    <a:pt x="1430" y="1992"/>
                    <a:pt x="1370" y="2099"/>
                    <a:pt x="1370" y="2218"/>
                  </a:cubicBezTo>
                  <a:cubicBezTo>
                    <a:pt x="1370" y="2313"/>
                    <a:pt x="1275" y="2409"/>
                    <a:pt x="1180" y="2409"/>
                  </a:cubicBezTo>
                  <a:cubicBezTo>
                    <a:pt x="1072" y="2409"/>
                    <a:pt x="989" y="2313"/>
                    <a:pt x="989" y="2218"/>
                  </a:cubicBezTo>
                  <a:cubicBezTo>
                    <a:pt x="989" y="1944"/>
                    <a:pt x="1132" y="1694"/>
                    <a:pt x="1382" y="1587"/>
                  </a:cubicBezTo>
                  <a:cubicBezTo>
                    <a:pt x="1561" y="1504"/>
                    <a:pt x="1680" y="1325"/>
                    <a:pt x="1668" y="1111"/>
                  </a:cubicBezTo>
                  <a:cubicBezTo>
                    <a:pt x="1656" y="873"/>
                    <a:pt x="1465" y="682"/>
                    <a:pt x="1227" y="670"/>
                  </a:cubicBezTo>
                  <a:lnTo>
                    <a:pt x="1191" y="670"/>
                  </a:lnTo>
                  <a:cubicBezTo>
                    <a:pt x="1072" y="670"/>
                    <a:pt x="953" y="706"/>
                    <a:pt x="870" y="801"/>
                  </a:cubicBezTo>
                  <a:cubicBezTo>
                    <a:pt x="763" y="885"/>
                    <a:pt x="715" y="1028"/>
                    <a:pt x="715" y="1159"/>
                  </a:cubicBezTo>
                  <a:cubicBezTo>
                    <a:pt x="715" y="1266"/>
                    <a:pt x="632" y="1349"/>
                    <a:pt x="525" y="1349"/>
                  </a:cubicBezTo>
                  <a:cubicBezTo>
                    <a:pt x="418" y="1349"/>
                    <a:pt x="334" y="1266"/>
                    <a:pt x="334" y="1159"/>
                  </a:cubicBezTo>
                  <a:cubicBezTo>
                    <a:pt x="334" y="920"/>
                    <a:pt x="429" y="682"/>
                    <a:pt x="608" y="516"/>
                  </a:cubicBezTo>
                  <a:cubicBezTo>
                    <a:pt x="775" y="359"/>
                    <a:pt x="995" y="276"/>
                    <a:pt x="1218" y="276"/>
                  </a:cubicBezTo>
                  <a:close/>
                  <a:moveTo>
                    <a:pt x="1163" y="0"/>
                  </a:moveTo>
                  <a:cubicBezTo>
                    <a:pt x="872" y="0"/>
                    <a:pt x="586" y="108"/>
                    <a:pt x="370" y="313"/>
                  </a:cubicBezTo>
                  <a:cubicBezTo>
                    <a:pt x="132" y="539"/>
                    <a:pt x="1" y="849"/>
                    <a:pt x="1" y="1159"/>
                  </a:cubicBezTo>
                  <a:cubicBezTo>
                    <a:pt x="1" y="1432"/>
                    <a:pt x="227" y="1647"/>
                    <a:pt x="489" y="1647"/>
                  </a:cubicBezTo>
                  <a:cubicBezTo>
                    <a:pt x="763" y="1647"/>
                    <a:pt x="989" y="1432"/>
                    <a:pt x="989" y="1159"/>
                  </a:cubicBezTo>
                  <a:cubicBezTo>
                    <a:pt x="989" y="1099"/>
                    <a:pt x="1001" y="1051"/>
                    <a:pt x="1049" y="1028"/>
                  </a:cubicBezTo>
                  <a:cubicBezTo>
                    <a:pt x="1078" y="998"/>
                    <a:pt x="1115" y="977"/>
                    <a:pt x="1161" y="977"/>
                  </a:cubicBezTo>
                  <a:cubicBezTo>
                    <a:pt x="1171" y="977"/>
                    <a:pt x="1181" y="978"/>
                    <a:pt x="1191" y="980"/>
                  </a:cubicBezTo>
                  <a:cubicBezTo>
                    <a:pt x="1287" y="980"/>
                    <a:pt x="1358" y="1075"/>
                    <a:pt x="1370" y="1159"/>
                  </a:cubicBezTo>
                  <a:cubicBezTo>
                    <a:pt x="1370" y="1230"/>
                    <a:pt x="1322" y="1313"/>
                    <a:pt x="1263" y="1337"/>
                  </a:cubicBezTo>
                  <a:cubicBezTo>
                    <a:pt x="930" y="1504"/>
                    <a:pt x="703" y="1849"/>
                    <a:pt x="703" y="2230"/>
                  </a:cubicBezTo>
                  <a:cubicBezTo>
                    <a:pt x="703" y="2504"/>
                    <a:pt x="930" y="2718"/>
                    <a:pt x="1191" y="2718"/>
                  </a:cubicBezTo>
                  <a:cubicBezTo>
                    <a:pt x="1465" y="2718"/>
                    <a:pt x="1680" y="2504"/>
                    <a:pt x="1680" y="2230"/>
                  </a:cubicBezTo>
                  <a:lnTo>
                    <a:pt x="1680" y="2218"/>
                  </a:lnTo>
                  <a:cubicBezTo>
                    <a:pt x="2096" y="2004"/>
                    <a:pt x="2370" y="1563"/>
                    <a:pt x="2334" y="1087"/>
                  </a:cubicBezTo>
                  <a:cubicBezTo>
                    <a:pt x="2311" y="504"/>
                    <a:pt x="1834" y="27"/>
                    <a:pt x="1251" y="4"/>
                  </a:cubicBezTo>
                  <a:cubicBezTo>
                    <a:pt x="1222" y="1"/>
                    <a:pt x="1192" y="0"/>
                    <a:pt x="11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0" name="Google Shape;18520;p65"/>
            <p:cNvSpPr/>
            <p:nvPr/>
          </p:nvSpPr>
          <p:spPr>
            <a:xfrm>
              <a:off x="4755894" y="3048431"/>
              <a:ext cx="31098" cy="32244"/>
            </a:xfrm>
            <a:custGeom>
              <a:rect b="b" l="l" r="r" t="t"/>
              <a:pathLst>
                <a:path extrusionOk="0" h="1013" w="977">
                  <a:moveTo>
                    <a:pt x="489" y="298"/>
                  </a:moveTo>
                  <a:cubicBezTo>
                    <a:pt x="596" y="298"/>
                    <a:pt x="679" y="381"/>
                    <a:pt x="679" y="488"/>
                  </a:cubicBezTo>
                  <a:lnTo>
                    <a:pt x="679" y="500"/>
                  </a:lnTo>
                  <a:cubicBezTo>
                    <a:pt x="679" y="607"/>
                    <a:pt x="596" y="702"/>
                    <a:pt x="489" y="702"/>
                  </a:cubicBezTo>
                  <a:cubicBezTo>
                    <a:pt x="381" y="702"/>
                    <a:pt x="298" y="607"/>
                    <a:pt x="298" y="500"/>
                  </a:cubicBezTo>
                  <a:lnTo>
                    <a:pt x="298" y="488"/>
                  </a:lnTo>
                  <a:cubicBezTo>
                    <a:pt x="298" y="381"/>
                    <a:pt x="381" y="298"/>
                    <a:pt x="489" y="298"/>
                  </a:cubicBezTo>
                  <a:close/>
                  <a:moveTo>
                    <a:pt x="489" y="0"/>
                  </a:moveTo>
                  <a:cubicBezTo>
                    <a:pt x="215" y="0"/>
                    <a:pt x="0" y="226"/>
                    <a:pt x="0" y="488"/>
                  </a:cubicBezTo>
                  <a:lnTo>
                    <a:pt x="0" y="524"/>
                  </a:lnTo>
                  <a:cubicBezTo>
                    <a:pt x="0" y="786"/>
                    <a:pt x="215" y="1012"/>
                    <a:pt x="489" y="1012"/>
                  </a:cubicBezTo>
                  <a:cubicBezTo>
                    <a:pt x="751" y="1012"/>
                    <a:pt x="977" y="786"/>
                    <a:pt x="977" y="524"/>
                  </a:cubicBezTo>
                  <a:lnTo>
                    <a:pt x="977" y="488"/>
                  </a:lnTo>
                  <a:cubicBezTo>
                    <a:pt x="977" y="226"/>
                    <a:pt x="751"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21" name="Google Shape;18521;p65"/>
          <p:cNvGrpSpPr/>
          <p:nvPr/>
        </p:nvGrpSpPr>
        <p:grpSpPr>
          <a:xfrm>
            <a:off x="5145370" y="3010839"/>
            <a:ext cx="261929" cy="280550"/>
            <a:chOff x="5170480" y="2934639"/>
            <a:chExt cx="261929" cy="280550"/>
          </a:xfrm>
        </p:grpSpPr>
        <p:sp>
          <p:nvSpPr>
            <p:cNvPr id="18522" name="Google Shape;18522;p65"/>
            <p:cNvSpPr/>
            <p:nvPr/>
          </p:nvSpPr>
          <p:spPr>
            <a:xfrm>
              <a:off x="5170480" y="2934639"/>
              <a:ext cx="243340" cy="280550"/>
            </a:xfrm>
            <a:custGeom>
              <a:rect b="b" l="l" r="r" t="t"/>
              <a:pathLst>
                <a:path extrusionOk="0" h="8814" w="7645">
                  <a:moveTo>
                    <a:pt x="4192" y="301"/>
                  </a:moveTo>
                  <a:lnTo>
                    <a:pt x="5228" y="1337"/>
                  </a:lnTo>
                  <a:lnTo>
                    <a:pt x="3144" y="1337"/>
                  </a:lnTo>
                  <a:lnTo>
                    <a:pt x="4192" y="301"/>
                  </a:lnTo>
                  <a:close/>
                  <a:moveTo>
                    <a:pt x="4190" y="0"/>
                  </a:moveTo>
                  <a:cubicBezTo>
                    <a:pt x="4156" y="0"/>
                    <a:pt x="4120" y="9"/>
                    <a:pt x="4097" y="27"/>
                  </a:cubicBezTo>
                  <a:lnTo>
                    <a:pt x="2787" y="1337"/>
                  </a:lnTo>
                  <a:lnTo>
                    <a:pt x="703" y="1337"/>
                  </a:lnTo>
                  <a:cubicBezTo>
                    <a:pt x="632" y="1337"/>
                    <a:pt x="572" y="1396"/>
                    <a:pt x="572" y="1480"/>
                  </a:cubicBezTo>
                  <a:lnTo>
                    <a:pt x="572" y="3623"/>
                  </a:lnTo>
                  <a:lnTo>
                    <a:pt x="144" y="3623"/>
                  </a:lnTo>
                  <a:cubicBezTo>
                    <a:pt x="60" y="3623"/>
                    <a:pt x="1" y="3682"/>
                    <a:pt x="1" y="3754"/>
                  </a:cubicBezTo>
                  <a:lnTo>
                    <a:pt x="1" y="8683"/>
                  </a:lnTo>
                  <a:cubicBezTo>
                    <a:pt x="1" y="8754"/>
                    <a:pt x="60" y="8814"/>
                    <a:pt x="144" y="8814"/>
                  </a:cubicBezTo>
                  <a:lnTo>
                    <a:pt x="1489" y="8814"/>
                  </a:lnTo>
                  <a:cubicBezTo>
                    <a:pt x="1572" y="8814"/>
                    <a:pt x="1632" y="8754"/>
                    <a:pt x="1632" y="8683"/>
                  </a:cubicBezTo>
                  <a:cubicBezTo>
                    <a:pt x="1632" y="8599"/>
                    <a:pt x="1572" y="8540"/>
                    <a:pt x="1489" y="8540"/>
                  </a:cubicBezTo>
                  <a:lnTo>
                    <a:pt x="275" y="8540"/>
                  </a:lnTo>
                  <a:lnTo>
                    <a:pt x="275" y="4004"/>
                  </a:lnTo>
                  <a:lnTo>
                    <a:pt x="882" y="4456"/>
                  </a:lnTo>
                  <a:cubicBezTo>
                    <a:pt x="904" y="4469"/>
                    <a:pt x="928" y="4476"/>
                    <a:pt x="952" y="4476"/>
                  </a:cubicBezTo>
                  <a:cubicBezTo>
                    <a:pt x="992" y="4476"/>
                    <a:pt x="1031" y="4458"/>
                    <a:pt x="1061" y="4420"/>
                  </a:cubicBezTo>
                  <a:cubicBezTo>
                    <a:pt x="1108" y="4361"/>
                    <a:pt x="1096" y="4289"/>
                    <a:pt x="1037" y="4242"/>
                  </a:cubicBezTo>
                  <a:lnTo>
                    <a:pt x="834" y="4087"/>
                  </a:lnTo>
                  <a:lnTo>
                    <a:pt x="834" y="3766"/>
                  </a:lnTo>
                  <a:lnTo>
                    <a:pt x="834" y="3754"/>
                  </a:lnTo>
                  <a:lnTo>
                    <a:pt x="834" y="3730"/>
                  </a:lnTo>
                  <a:lnTo>
                    <a:pt x="834" y="1610"/>
                  </a:lnTo>
                  <a:lnTo>
                    <a:pt x="7371" y="1610"/>
                  </a:lnTo>
                  <a:lnTo>
                    <a:pt x="7371" y="2099"/>
                  </a:lnTo>
                  <a:cubicBezTo>
                    <a:pt x="7371" y="2170"/>
                    <a:pt x="7430" y="2230"/>
                    <a:pt x="7502" y="2230"/>
                  </a:cubicBezTo>
                  <a:cubicBezTo>
                    <a:pt x="7585" y="2230"/>
                    <a:pt x="7645" y="2170"/>
                    <a:pt x="7645" y="2099"/>
                  </a:cubicBezTo>
                  <a:lnTo>
                    <a:pt x="7645" y="1468"/>
                  </a:lnTo>
                  <a:cubicBezTo>
                    <a:pt x="7633" y="1396"/>
                    <a:pt x="7573" y="1337"/>
                    <a:pt x="7490" y="1337"/>
                  </a:cubicBezTo>
                  <a:lnTo>
                    <a:pt x="5585" y="1337"/>
                  </a:lnTo>
                  <a:lnTo>
                    <a:pt x="4275" y="27"/>
                  </a:lnTo>
                  <a:cubicBezTo>
                    <a:pt x="4257" y="9"/>
                    <a:pt x="4225" y="0"/>
                    <a:pt x="4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3" name="Google Shape;18523;p65"/>
            <p:cNvSpPr/>
            <p:nvPr/>
          </p:nvSpPr>
          <p:spPr>
            <a:xfrm>
              <a:off x="5217493" y="3007116"/>
              <a:ext cx="34122" cy="34122"/>
            </a:xfrm>
            <a:custGeom>
              <a:rect b="b" l="l" r="r" t="t"/>
              <a:pathLst>
                <a:path extrusionOk="0" h="1072" w="1072">
                  <a:moveTo>
                    <a:pt x="810" y="262"/>
                  </a:moveTo>
                  <a:lnTo>
                    <a:pt x="810" y="810"/>
                  </a:lnTo>
                  <a:lnTo>
                    <a:pt x="274" y="810"/>
                  </a:lnTo>
                  <a:lnTo>
                    <a:pt x="274" y="262"/>
                  </a:lnTo>
                  <a:close/>
                  <a:moveTo>
                    <a:pt x="143" y="0"/>
                  </a:moveTo>
                  <a:cubicBezTo>
                    <a:pt x="60" y="0"/>
                    <a:pt x="0" y="60"/>
                    <a:pt x="0" y="131"/>
                  </a:cubicBezTo>
                  <a:lnTo>
                    <a:pt x="0" y="941"/>
                  </a:lnTo>
                  <a:cubicBezTo>
                    <a:pt x="0" y="1012"/>
                    <a:pt x="60" y="1072"/>
                    <a:pt x="143" y="1072"/>
                  </a:cubicBezTo>
                  <a:lnTo>
                    <a:pt x="941" y="1072"/>
                  </a:lnTo>
                  <a:cubicBezTo>
                    <a:pt x="1012" y="1072"/>
                    <a:pt x="1072" y="1012"/>
                    <a:pt x="1072" y="941"/>
                  </a:cubicBezTo>
                  <a:lnTo>
                    <a:pt x="1072" y="131"/>
                  </a:lnTo>
                  <a:cubicBezTo>
                    <a:pt x="1060" y="60"/>
                    <a:pt x="1000"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4" name="Google Shape;18524;p65"/>
            <p:cNvSpPr/>
            <p:nvPr/>
          </p:nvSpPr>
          <p:spPr>
            <a:xfrm>
              <a:off x="5264474" y="3007116"/>
              <a:ext cx="26196" cy="8371"/>
            </a:xfrm>
            <a:custGeom>
              <a:rect b="b" l="l" r="r" t="t"/>
              <a:pathLst>
                <a:path extrusionOk="0" h="263" w="823">
                  <a:moveTo>
                    <a:pt x="132" y="0"/>
                  </a:moveTo>
                  <a:cubicBezTo>
                    <a:pt x="60" y="0"/>
                    <a:pt x="1" y="60"/>
                    <a:pt x="1" y="131"/>
                  </a:cubicBezTo>
                  <a:cubicBezTo>
                    <a:pt x="1" y="215"/>
                    <a:pt x="60" y="262"/>
                    <a:pt x="132" y="262"/>
                  </a:cubicBezTo>
                  <a:lnTo>
                    <a:pt x="679" y="262"/>
                  </a:lnTo>
                  <a:cubicBezTo>
                    <a:pt x="763" y="262"/>
                    <a:pt x="822" y="215"/>
                    <a:pt x="822" y="131"/>
                  </a:cubicBezTo>
                  <a:cubicBezTo>
                    <a:pt x="822" y="60"/>
                    <a:pt x="763"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5" name="Google Shape;18525;p65"/>
            <p:cNvSpPr/>
            <p:nvPr/>
          </p:nvSpPr>
          <p:spPr>
            <a:xfrm>
              <a:off x="5264856" y="3029079"/>
              <a:ext cx="86068" cy="8371"/>
            </a:xfrm>
            <a:custGeom>
              <a:rect b="b" l="l" r="r" t="t"/>
              <a:pathLst>
                <a:path extrusionOk="0" h="263" w="2704">
                  <a:moveTo>
                    <a:pt x="143" y="1"/>
                  </a:moveTo>
                  <a:cubicBezTo>
                    <a:pt x="60" y="1"/>
                    <a:pt x="1" y="60"/>
                    <a:pt x="1" y="132"/>
                  </a:cubicBezTo>
                  <a:cubicBezTo>
                    <a:pt x="1" y="203"/>
                    <a:pt x="60" y="263"/>
                    <a:pt x="143" y="263"/>
                  </a:cubicBezTo>
                  <a:lnTo>
                    <a:pt x="2560" y="263"/>
                  </a:lnTo>
                  <a:cubicBezTo>
                    <a:pt x="2644" y="263"/>
                    <a:pt x="2703" y="203"/>
                    <a:pt x="2703" y="132"/>
                  </a:cubicBezTo>
                  <a:cubicBezTo>
                    <a:pt x="2679" y="60"/>
                    <a:pt x="2620" y="1"/>
                    <a:pt x="25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6" name="Google Shape;18526;p65"/>
            <p:cNvSpPr/>
            <p:nvPr/>
          </p:nvSpPr>
          <p:spPr>
            <a:xfrm>
              <a:off x="5227710" y="3062819"/>
              <a:ext cx="51565" cy="8753"/>
            </a:xfrm>
            <a:custGeom>
              <a:rect b="b" l="l" r="r" t="t"/>
              <a:pathLst>
                <a:path extrusionOk="0" h="275" w="1620">
                  <a:moveTo>
                    <a:pt x="132" y="0"/>
                  </a:moveTo>
                  <a:cubicBezTo>
                    <a:pt x="60" y="0"/>
                    <a:pt x="1" y="60"/>
                    <a:pt x="1" y="143"/>
                  </a:cubicBezTo>
                  <a:cubicBezTo>
                    <a:pt x="1" y="215"/>
                    <a:pt x="60" y="274"/>
                    <a:pt x="132" y="274"/>
                  </a:cubicBezTo>
                  <a:lnTo>
                    <a:pt x="1489" y="274"/>
                  </a:lnTo>
                  <a:cubicBezTo>
                    <a:pt x="1560" y="274"/>
                    <a:pt x="1620" y="215"/>
                    <a:pt x="1620" y="143"/>
                  </a:cubicBezTo>
                  <a:cubicBezTo>
                    <a:pt x="1620" y="72"/>
                    <a:pt x="1560"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7" name="Google Shape;18527;p65"/>
            <p:cNvSpPr/>
            <p:nvPr/>
          </p:nvSpPr>
          <p:spPr>
            <a:xfrm>
              <a:off x="5196644" y="3182945"/>
              <a:ext cx="42461" cy="8371"/>
            </a:xfrm>
            <a:custGeom>
              <a:rect b="b" l="l" r="r" t="t"/>
              <a:pathLst>
                <a:path extrusionOk="0" h="263" w="1334">
                  <a:moveTo>
                    <a:pt x="143" y="1"/>
                  </a:moveTo>
                  <a:cubicBezTo>
                    <a:pt x="60" y="1"/>
                    <a:pt x="0" y="60"/>
                    <a:pt x="0" y="132"/>
                  </a:cubicBezTo>
                  <a:cubicBezTo>
                    <a:pt x="0" y="203"/>
                    <a:pt x="60" y="263"/>
                    <a:pt x="143" y="263"/>
                  </a:cubicBezTo>
                  <a:lnTo>
                    <a:pt x="1191" y="263"/>
                  </a:lnTo>
                  <a:cubicBezTo>
                    <a:pt x="1274" y="263"/>
                    <a:pt x="1334" y="203"/>
                    <a:pt x="1334" y="132"/>
                  </a:cubicBezTo>
                  <a:cubicBezTo>
                    <a:pt x="1310" y="60"/>
                    <a:pt x="1274" y="1"/>
                    <a:pt x="1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8" name="Google Shape;18528;p65"/>
            <p:cNvSpPr/>
            <p:nvPr/>
          </p:nvSpPr>
          <p:spPr>
            <a:xfrm>
              <a:off x="5210299" y="3013928"/>
              <a:ext cx="222110" cy="201261"/>
            </a:xfrm>
            <a:custGeom>
              <a:rect b="b" l="l" r="r" t="t"/>
              <a:pathLst>
                <a:path extrusionOk="0" h="6323" w="6978">
                  <a:moveTo>
                    <a:pt x="4679" y="2632"/>
                  </a:moveTo>
                  <a:lnTo>
                    <a:pt x="4274" y="2929"/>
                  </a:lnTo>
                  <a:lnTo>
                    <a:pt x="1441" y="2929"/>
                  </a:lnTo>
                  <a:lnTo>
                    <a:pt x="1024" y="2632"/>
                  </a:lnTo>
                  <a:close/>
                  <a:moveTo>
                    <a:pt x="3905" y="3168"/>
                  </a:moveTo>
                  <a:lnTo>
                    <a:pt x="3500" y="3465"/>
                  </a:lnTo>
                  <a:lnTo>
                    <a:pt x="2179" y="3465"/>
                  </a:lnTo>
                  <a:lnTo>
                    <a:pt x="1774" y="3168"/>
                  </a:lnTo>
                  <a:close/>
                  <a:moveTo>
                    <a:pt x="3143" y="3727"/>
                  </a:moveTo>
                  <a:lnTo>
                    <a:pt x="2846" y="3942"/>
                  </a:lnTo>
                  <a:lnTo>
                    <a:pt x="2548" y="3727"/>
                  </a:lnTo>
                  <a:close/>
                  <a:moveTo>
                    <a:pt x="6239" y="1"/>
                  </a:moveTo>
                  <a:cubicBezTo>
                    <a:pt x="6167" y="1"/>
                    <a:pt x="6108" y="48"/>
                    <a:pt x="6108" y="132"/>
                  </a:cubicBezTo>
                  <a:lnTo>
                    <a:pt x="6108" y="1263"/>
                  </a:lnTo>
                  <a:lnTo>
                    <a:pt x="6108" y="1596"/>
                  </a:lnTo>
                  <a:lnTo>
                    <a:pt x="5036" y="2382"/>
                  </a:lnTo>
                  <a:lnTo>
                    <a:pt x="667" y="2382"/>
                  </a:lnTo>
                  <a:lnTo>
                    <a:pt x="226" y="2060"/>
                  </a:lnTo>
                  <a:cubicBezTo>
                    <a:pt x="204" y="2047"/>
                    <a:pt x="180" y="2040"/>
                    <a:pt x="156" y="2040"/>
                  </a:cubicBezTo>
                  <a:cubicBezTo>
                    <a:pt x="116" y="2040"/>
                    <a:pt x="77" y="2059"/>
                    <a:pt x="48" y="2096"/>
                  </a:cubicBezTo>
                  <a:cubicBezTo>
                    <a:pt x="0" y="2156"/>
                    <a:pt x="24" y="2227"/>
                    <a:pt x="83" y="2275"/>
                  </a:cubicBezTo>
                  <a:lnTo>
                    <a:pt x="2786" y="4203"/>
                  </a:lnTo>
                  <a:cubicBezTo>
                    <a:pt x="2810" y="4221"/>
                    <a:pt x="2837" y="4230"/>
                    <a:pt x="2863" y="4230"/>
                  </a:cubicBezTo>
                  <a:cubicBezTo>
                    <a:pt x="2890" y="4230"/>
                    <a:pt x="2917" y="4221"/>
                    <a:pt x="2941" y="4203"/>
                  </a:cubicBezTo>
                  <a:lnTo>
                    <a:pt x="6703" y="1513"/>
                  </a:lnTo>
                  <a:lnTo>
                    <a:pt x="6703" y="6049"/>
                  </a:lnTo>
                  <a:lnTo>
                    <a:pt x="786" y="6049"/>
                  </a:lnTo>
                  <a:cubicBezTo>
                    <a:pt x="702" y="6049"/>
                    <a:pt x="643" y="6108"/>
                    <a:pt x="643" y="6192"/>
                  </a:cubicBezTo>
                  <a:cubicBezTo>
                    <a:pt x="643" y="6263"/>
                    <a:pt x="702" y="6323"/>
                    <a:pt x="786" y="6323"/>
                  </a:cubicBezTo>
                  <a:lnTo>
                    <a:pt x="6834" y="6323"/>
                  </a:lnTo>
                  <a:cubicBezTo>
                    <a:pt x="6918" y="6323"/>
                    <a:pt x="6977" y="6263"/>
                    <a:pt x="6977" y="6192"/>
                  </a:cubicBezTo>
                  <a:lnTo>
                    <a:pt x="6977" y="1263"/>
                  </a:lnTo>
                  <a:cubicBezTo>
                    <a:pt x="6941" y="1263"/>
                    <a:pt x="6941" y="1239"/>
                    <a:pt x="6941" y="1239"/>
                  </a:cubicBezTo>
                  <a:cubicBezTo>
                    <a:pt x="6929" y="1191"/>
                    <a:pt x="6882" y="1132"/>
                    <a:pt x="6810" y="1132"/>
                  </a:cubicBezTo>
                  <a:lnTo>
                    <a:pt x="6370" y="1132"/>
                  </a:lnTo>
                  <a:lnTo>
                    <a:pt x="6370" y="132"/>
                  </a:lnTo>
                  <a:cubicBezTo>
                    <a:pt x="6370" y="48"/>
                    <a:pt x="6310" y="1"/>
                    <a:pt x="6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29" name="Google Shape;18529;p65"/>
          <p:cNvGrpSpPr/>
          <p:nvPr/>
        </p:nvGrpSpPr>
        <p:grpSpPr>
          <a:xfrm>
            <a:off x="6044313" y="2968091"/>
            <a:ext cx="362321" cy="364231"/>
            <a:chOff x="6069423" y="2891892"/>
            <a:chExt cx="362321" cy="364231"/>
          </a:xfrm>
        </p:grpSpPr>
        <p:sp>
          <p:nvSpPr>
            <p:cNvPr id="18530" name="Google Shape;18530;p65"/>
            <p:cNvSpPr/>
            <p:nvPr/>
          </p:nvSpPr>
          <p:spPr>
            <a:xfrm>
              <a:off x="6069423" y="2891892"/>
              <a:ext cx="278958" cy="278958"/>
            </a:xfrm>
            <a:custGeom>
              <a:rect b="b" l="l" r="r" t="t"/>
              <a:pathLst>
                <a:path extrusionOk="0" h="8764" w="8764">
                  <a:moveTo>
                    <a:pt x="4120" y="1"/>
                  </a:moveTo>
                  <a:cubicBezTo>
                    <a:pt x="3858" y="1"/>
                    <a:pt x="3632" y="203"/>
                    <a:pt x="3572" y="453"/>
                  </a:cubicBezTo>
                  <a:lnTo>
                    <a:pt x="3406" y="1299"/>
                  </a:lnTo>
                  <a:cubicBezTo>
                    <a:pt x="3227" y="1358"/>
                    <a:pt x="3060" y="1418"/>
                    <a:pt x="2906" y="1513"/>
                  </a:cubicBezTo>
                  <a:lnTo>
                    <a:pt x="2191" y="1037"/>
                  </a:lnTo>
                  <a:cubicBezTo>
                    <a:pt x="2096" y="971"/>
                    <a:pt x="1987" y="940"/>
                    <a:pt x="1879" y="940"/>
                  </a:cubicBezTo>
                  <a:cubicBezTo>
                    <a:pt x="1732" y="940"/>
                    <a:pt x="1587" y="998"/>
                    <a:pt x="1477" y="1108"/>
                  </a:cubicBezTo>
                  <a:lnTo>
                    <a:pt x="1096" y="1477"/>
                  </a:lnTo>
                  <a:cubicBezTo>
                    <a:pt x="905" y="1668"/>
                    <a:pt x="882" y="1965"/>
                    <a:pt x="1024" y="2191"/>
                  </a:cubicBezTo>
                  <a:lnTo>
                    <a:pt x="1501" y="2906"/>
                  </a:lnTo>
                  <a:cubicBezTo>
                    <a:pt x="1417" y="3073"/>
                    <a:pt x="1358" y="3239"/>
                    <a:pt x="1298" y="3406"/>
                  </a:cubicBezTo>
                  <a:lnTo>
                    <a:pt x="441" y="3573"/>
                  </a:lnTo>
                  <a:cubicBezTo>
                    <a:pt x="179" y="3632"/>
                    <a:pt x="0" y="3858"/>
                    <a:pt x="0" y="4132"/>
                  </a:cubicBezTo>
                  <a:lnTo>
                    <a:pt x="0" y="4644"/>
                  </a:lnTo>
                  <a:cubicBezTo>
                    <a:pt x="0" y="4918"/>
                    <a:pt x="191" y="5132"/>
                    <a:pt x="441" y="5204"/>
                  </a:cubicBezTo>
                  <a:lnTo>
                    <a:pt x="1298" y="5359"/>
                  </a:lnTo>
                  <a:cubicBezTo>
                    <a:pt x="1358" y="5537"/>
                    <a:pt x="1417" y="5704"/>
                    <a:pt x="1501" y="5871"/>
                  </a:cubicBezTo>
                  <a:lnTo>
                    <a:pt x="1024" y="6585"/>
                  </a:lnTo>
                  <a:cubicBezTo>
                    <a:pt x="882" y="6811"/>
                    <a:pt x="905" y="7109"/>
                    <a:pt x="1096" y="7299"/>
                  </a:cubicBezTo>
                  <a:lnTo>
                    <a:pt x="1477" y="7668"/>
                  </a:lnTo>
                  <a:cubicBezTo>
                    <a:pt x="1587" y="7778"/>
                    <a:pt x="1732" y="7837"/>
                    <a:pt x="1879" y="7837"/>
                  </a:cubicBezTo>
                  <a:cubicBezTo>
                    <a:pt x="1987" y="7837"/>
                    <a:pt x="2096" y="7805"/>
                    <a:pt x="2191" y="7740"/>
                  </a:cubicBezTo>
                  <a:lnTo>
                    <a:pt x="2906" y="7264"/>
                  </a:lnTo>
                  <a:cubicBezTo>
                    <a:pt x="3060" y="7359"/>
                    <a:pt x="3227" y="7418"/>
                    <a:pt x="3406" y="7478"/>
                  </a:cubicBezTo>
                  <a:lnTo>
                    <a:pt x="3572" y="8323"/>
                  </a:lnTo>
                  <a:cubicBezTo>
                    <a:pt x="3632" y="8585"/>
                    <a:pt x="3858" y="8764"/>
                    <a:pt x="4120" y="8764"/>
                  </a:cubicBezTo>
                  <a:lnTo>
                    <a:pt x="4644" y="8764"/>
                  </a:lnTo>
                  <a:cubicBezTo>
                    <a:pt x="4906" y="8764"/>
                    <a:pt x="5132" y="8573"/>
                    <a:pt x="5192" y="8323"/>
                  </a:cubicBezTo>
                  <a:lnTo>
                    <a:pt x="5358" y="7478"/>
                  </a:lnTo>
                  <a:cubicBezTo>
                    <a:pt x="5489" y="7430"/>
                    <a:pt x="5620" y="7371"/>
                    <a:pt x="5763" y="7311"/>
                  </a:cubicBezTo>
                  <a:cubicBezTo>
                    <a:pt x="5846" y="7299"/>
                    <a:pt x="5894" y="7192"/>
                    <a:pt x="5846" y="7109"/>
                  </a:cubicBezTo>
                  <a:cubicBezTo>
                    <a:pt x="5812" y="7039"/>
                    <a:pt x="5751" y="6995"/>
                    <a:pt x="5684" y="6995"/>
                  </a:cubicBezTo>
                  <a:cubicBezTo>
                    <a:pt x="5659" y="6995"/>
                    <a:pt x="5634" y="7001"/>
                    <a:pt x="5608" y="7014"/>
                  </a:cubicBezTo>
                  <a:cubicBezTo>
                    <a:pt x="5465" y="7085"/>
                    <a:pt x="5311" y="7144"/>
                    <a:pt x="5144" y="7180"/>
                  </a:cubicBezTo>
                  <a:cubicBezTo>
                    <a:pt x="5084" y="7192"/>
                    <a:pt x="5025" y="7252"/>
                    <a:pt x="5013" y="7311"/>
                  </a:cubicBezTo>
                  <a:lnTo>
                    <a:pt x="4823" y="8264"/>
                  </a:lnTo>
                  <a:cubicBezTo>
                    <a:pt x="4811" y="8347"/>
                    <a:pt x="4715" y="8430"/>
                    <a:pt x="4632" y="8430"/>
                  </a:cubicBezTo>
                  <a:lnTo>
                    <a:pt x="4108" y="8430"/>
                  </a:lnTo>
                  <a:cubicBezTo>
                    <a:pt x="4013" y="8430"/>
                    <a:pt x="3930" y="8347"/>
                    <a:pt x="3918" y="8264"/>
                  </a:cubicBezTo>
                  <a:lnTo>
                    <a:pt x="3715" y="7311"/>
                  </a:lnTo>
                  <a:cubicBezTo>
                    <a:pt x="3703" y="7252"/>
                    <a:pt x="3656" y="7192"/>
                    <a:pt x="3584" y="7180"/>
                  </a:cubicBezTo>
                  <a:cubicBezTo>
                    <a:pt x="3358" y="7121"/>
                    <a:pt x="3156" y="7025"/>
                    <a:pt x="2965" y="6906"/>
                  </a:cubicBezTo>
                  <a:cubicBezTo>
                    <a:pt x="2935" y="6894"/>
                    <a:pt x="2900" y="6888"/>
                    <a:pt x="2864" y="6888"/>
                  </a:cubicBezTo>
                  <a:cubicBezTo>
                    <a:pt x="2828" y="6888"/>
                    <a:pt x="2792" y="6894"/>
                    <a:pt x="2763" y="6906"/>
                  </a:cubicBezTo>
                  <a:lnTo>
                    <a:pt x="1965" y="7442"/>
                  </a:lnTo>
                  <a:cubicBezTo>
                    <a:pt x="1934" y="7468"/>
                    <a:pt x="1894" y="7480"/>
                    <a:pt x="1854" y="7480"/>
                  </a:cubicBezTo>
                  <a:cubicBezTo>
                    <a:pt x="1802" y="7480"/>
                    <a:pt x="1749" y="7459"/>
                    <a:pt x="1715" y="7418"/>
                  </a:cubicBezTo>
                  <a:lnTo>
                    <a:pt x="1334" y="7049"/>
                  </a:lnTo>
                  <a:cubicBezTo>
                    <a:pt x="1263" y="6966"/>
                    <a:pt x="1263" y="6859"/>
                    <a:pt x="1310" y="6787"/>
                  </a:cubicBezTo>
                  <a:lnTo>
                    <a:pt x="1846" y="5990"/>
                  </a:lnTo>
                  <a:cubicBezTo>
                    <a:pt x="1882" y="5930"/>
                    <a:pt x="1882" y="5859"/>
                    <a:pt x="1846" y="5799"/>
                  </a:cubicBezTo>
                  <a:cubicBezTo>
                    <a:pt x="1727" y="5597"/>
                    <a:pt x="1655" y="5382"/>
                    <a:pt x="1572" y="5168"/>
                  </a:cubicBezTo>
                  <a:cubicBezTo>
                    <a:pt x="1560" y="5109"/>
                    <a:pt x="1501" y="5049"/>
                    <a:pt x="1441" y="5037"/>
                  </a:cubicBezTo>
                  <a:lnTo>
                    <a:pt x="489" y="4847"/>
                  </a:lnTo>
                  <a:cubicBezTo>
                    <a:pt x="393" y="4823"/>
                    <a:pt x="322" y="4739"/>
                    <a:pt x="322" y="4644"/>
                  </a:cubicBezTo>
                  <a:lnTo>
                    <a:pt x="322" y="4132"/>
                  </a:lnTo>
                  <a:cubicBezTo>
                    <a:pt x="322" y="4037"/>
                    <a:pt x="393" y="3954"/>
                    <a:pt x="489" y="3930"/>
                  </a:cubicBezTo>
                  <a:lnTo>
                    <a:pt x="1441" y="3739"/>
                  </a:lnTo>
                  <a:cubicBezTo>
                    <a:pt x="1501" y="3727"/>
                    <a:pt x="1560" y="3680"/>
                    <a:pt x="1572" y="3608"/>
                  </a:cubicBezTo>
                  <a:cubicBezTo>
                    <a:pt x="1632" y="3382"/>
                    <a:pt x="1727" y="3180"/>
                    <a:pt x="1846" y="2977"/>
                  </a:cubicBezTo>
                  <a:cubicBezTo>
                    <a:pt x="1870" y="2918"/>
                    <a:pt x="1870" y="2846"/>
                    <a:pt x="1846" y="2787"/>
                  </a:cubicBezTo>
                  <a:lnTo>
                    <a:pt x="1310" y="1989"/>
                  </a:lnTo>
                  <a:cubicBezTo>
                    <a:pt x="1251" y="1906"/>
                    <a:pt x="1263" y="1787"/>
                    <a:pt x="1334" y="1727"/>
                  </a:cubicBezTo>
                  <a:lnTo>
                    <a:pt x="1715" y="1358"/>
                  </a:lnTo>
                  <a:cubicBezTo>
                    <a:pt x="1754" y="1319"/>
                    <a:pt x="1804" y="1301"/>
                    <a:pt x="1854" y="1301"/>
                  </a:cubicBezTo>
                  <a:cubicBezTo>
                    <a:pt x="1894" y="1301"/>
                    <a:pt x="1933" y="1313"/>
                    <a:pt x="1965" y="1334"/>
                  </a:cubicBezTo>
                  <a:lnTo>
                    <a:pt x="2763" y="1870"/>
                  </a:lnTo>
                  <a:cubicBezTo>
                    <a:pt x="2792" y="1888"/>
                    <a:pt x="2828" y="1897"/>
                    <a:pt x="2864" y="1897"/>
                  </a:cubicBezTo>
                  <a:cubicBezTo>
                    <a:pt x="2900" y="1897"/>
                    <a:pt x="2935" y="1888"/>
                    <a:pt x="2965" y="1870"/>
                  </a:cubicBezTo>
                  <a:cubicBezTo>
                    <a:pt x="3156" y="1751"/>
                    <a:pt x="3382" y="1668"/>
                    <a:pt x="3584" y="1596"/>
                  </a:cubicBezTo>
                  <a:cubicBezTo>
                    <a:pt x="3644" y="1584"/>
                    <a:pt x="3703" y="1525"/>
                    <a:pt x="3715" y="1465"/>
                  </a:cubicBezTo>
                  <a:lnTo>
                    <a:pt x="3918" y="513"/>
                  </a:lnTo>
                  <a:cubicBezTo>
                    <a:pt x="3930" y="417"/>
                    <a:pt x="4013" y="346"/>
                    <a:pt x="4108" y="346"/>
                  </a:cubicBezTo>
                  <a:lnTo>
                    <a:pt x="4632" y="346"/>
                  </a:lnTo>
                  <a:cubicBezTo>
                    <a:pt x="4715" y="346"/>
                    <a:pt x="4811" y="417"/>
                    <a:pt x="4823" y="513"/>
                  </a:cubicBezTo>
                  <a:lnTo>
                    <a:pt x="5013" y="1465"/>
                  </a:lnTo>
                  <a:cubicBezTo>
                    <a:pt x="5025" y="1525"/>
                    <a:pt x="5073" y="1584"/>
                    <a:pt x="5144" y="1596"/>
                  </a:cubicBezTo>
                  <a:cubicBezTo>
                    <a:pt x="5370" y="1656"/>
                    <a:pt x="5585" y="1751"/>
                    <a:pt x="5775" y="1870"/>
                  </a:cubicBezTo>
                  <a:cubicBezTo>
                    <a:pt x="5805" y="1882"/>
                    <a:pt x="5838" y="1888"/>
                    <a:pt x="5870" y="1888"/>
                  </a:cubicBezTo>
                  <a:cubicBezTo>
                    <a:pt x="5903" y="1888"/>
                    <a:pt x="5936" y="1882"/>
                    <a:pt x="5966" y="1870"/>
                  </a:cubicBezTo>
                  <a:lnTo>
                    <a:pt x="6775" y="1334"/>
                  </a:lnTo>
                  <a:cubicBezTo>
                    <a:pt x="6806" y="1309"/>
                    <a:pt x="6846" y="1296"/>
                    <a:pt x="6886" y="1296"/>
                  </a:cubicBezTo>
                  <a:cubicBezTo>
                    <a:pt x="6938" y="1296"/>
                    <a:pt x="6991" y="1317"/>
                    <a:pt x="7025" y="1358"/>
                  </a:cubicBezTo>
                  <a:lnTo>
                    <a:pt x="7394" y="1727"/>
                  </a:lnTo>
                  <a:cubicBezTo>
                    <a:pt x="7466" y="1810"/>
                    <a:pt x="7466" y="1906"/>
                    <a:pt x="7430" y="1989"/>
                  </a:cubicBezTo>
                  <a:lnTo>
                    <a:pt x="6894" y="2787"/>
                  </a:lnTo>
                  <a:cubicBezTo>
                    <a:pt x="6847" y="2846"/>
                    <a:pt x="6847" y="2918"/>
                    <a:pt x="6894" y="2977"/>
                  </a:cubicBezTo>
                  <a:cubicBezTo>
                    <a:pt x="7013" y="3180"/>
                    <a:pt x="7085" y="3394"/>
                    <a:pt x="7156" y="3608"/>
                  </a:cubicBezTo>
                  <a:cubicBezTo>
                    <a:pt x="7168" y="3668"/>
                    <a:pt x="7228" y="3727"/>
                    <a:pt x="7287" y="3739"/>
                  </a:cubicBezTo>
                  <a:lnTo>
                    <a:pt x="8240" y="3930"/>
                  </a:lnTo>
                  <a:cubicBezTo>
                    <a:pt x="8335" y="3954"/>
                    <a:pt x="8406" y="4037"/>
                    <a:pt x="8406" y="4132"/>
                  </a:cubicBezTo>
                  <a:lnTo>
                    <a:pt x="8406" y="4644"/>
                  </a:lnTo>
                  <a:cubicBezTo>
                    <a:pt x="8406" y="4739"/>
                    <a:pt x="8335" y="4823"/>
                    <a:pt x="8240" y="4847"/>
                  </a:cubicBezTo>
                  <a:lnTo>
                    <a:pt x="7287" y="5037"/>
                  </a:lnTo>
                  <a:cubicBezTo>
                    <a:pt x="7228" y="5049"/>
                    <a:pt x="7168" y="5097"/>
                    <a:pt x="7156" y="5168"/>
                  </a:cubicBezTo>
                  <a:cubicBezTo>
                    <a:pt x="7109" y="5335"/>
                    <a:pt x="7049" y="5478"/>
                    <a:pt x="6978" y="5632"/>
                  </a:cubicBezTo>
                  <a:cubicBezTo>
                    <a:pt x="6930" y="5716"/>
                    <a:pt x="6978" y="5823"/>
                    <a:pt x="7073" y="5871"/>
                  </a:cubicBezTo>
                  <a:cubicBezTo>
                    <a:pt x="7095" y="5883"/>
                    <a:pt x="7119" y="5889"/>
                    <a:pt x="7143" y="5889"/>
                  </a:cubicBezTo>
                  <a:cubicBezTo>
                    <a:pt x="7209" y="5889"/>
                    <a:pt x="7276" y="5845"/>
                    <a:pt x="7311" y="5775"/>
                  </a:cubicBezTo>
                  <a:cubicBezTo>
                    <a:pt x="7370" y="5644"/>
                    <a:pt x="7430" y="5513"/>
                    <a:pt x="7466" y="5359"/>
                  </a:cubicBezTo>
                  <a:lnTo>
                    <a:pt x="8323" y="5204"/>
                  </a:lnTo>
                  <a:cubicBezTo>
                    <a:pt x="8585" y="5144"/>
                    <a:pt x="8763" y="4918"/>
                    <a:pt x="8763" y="4644"/>
                  </a:cubicBezTo>
                  <a:lnTo>
                    <a:pt x="8763" y="4132"/>
                  </a:lnTo>
                  <a:cubicBezTo>
                    <a:pt x="8763" y="3858"/>
                    <a:pt x="8573" y="3632"/>
                    <a:pt x="8323" y="3573"/>
                  </a:cubicBezTo>
                  <a:lnTo>
                    <a:pt x="7466" y="3406"/>
                  </a:lnTo>
                  <a:cubicBezTo>
                    <a:pt x="7406" y="3227"/>
                    <a:pt x="7347" y="3073"/>
                    <a:pt x="7263" y="2906"/>
                  </a:cubicBezTo>
                  <a:lnTo>
                    <a:pt x="7740" y="2191"/>
                  </a:lnTo>
                  <a:cubicBezTo>
                    <a:pt x="7882" y="1965"/>
                    <a:pt x="7859" y="1668"/>
                    <a:pt x="7668" y="1477"/>
                  </a:cubicBezTo>
                  <a:lnTo>
                    <a:pt x="7287" y="1108"/>
                  </a:lnTo>
                  <a:cubicBezTo>
                    <a:pt x="7177" y="998"/>
                    <a:pt x="7032" y="940"/>
                    <a:pt x="6885" y="940"/>
                  </a:cubicBezTo>
                  <a:cubicBezTo>
                    <a:pt x="6777" y="940"/>
                    <a:pt x="6668" y="971"/>
                    <a:pt x="6573" y="1037"/>
                  </a:cubicBezTo>
                  <a:lnTo>
                    <a:pt x="5858" y="1513"/>
                  </a:lnTo>
                  <a:cubicBezTo>
                    <a:pt x="5704" y="1418"/>
                    <a:pt x="5537" y="1358"/>
                    <a:pt x="5358" y="1299"/>
                  </a:cubicBezTo>
                  <a:lnTo>
                    <a:pt x="5192" y="453"/>
                  </a:lnTo>
                  <a:cubicBezTo>
                    <a:pt x="5132" y="179"/>
                    <a:pt x="4906"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1" name="Google Shape;18531;p65"/>
            <p:cNvSpPr/>
            <p:nvPr/>
          </p:nvSpPr>
          <p:spPr>
            <a:xfrm>
              <a:off x="6161507" y="2967679"/>
              <a:ext cx="111851" cy="97432"/>
            </a:xfrm>
            <a:custGeom>
              <a:rect b="b" l="l" r="r" t="t"/>
              <a:pathLst>
                <a:path extrusionOk="0" h="3061" w="3514">
                  <a:moveTo>
                    <a:pt x="1489" y="1"/>
                  </a:moveTo>
                  <a:cubicBezTo>
                    <a:pt x="965" y="1"/>
                    <a:pt x="465" y="215"/>
                    <a:pt x="84" y="584"/>
                  </a:cubicBezTo>
                  <a:cubicBezTo>
                    <a:pt x="1" y="656"/>
                    <a:pt x="1" y="763"/>
                    <a:pt x="84" y="834"/>
                  </a:cubicBezTo>
                  <a:cubicBezTo>
                    <a:pt x="120" y="870"/>
                    <a:pt x="164" y="888"/>
                    <a:pt x="209" y="888"/>
                  </a:cubicBezTo>
                  <a:cubicBezTo>
                    <a:pt x="254" y="888"/>
                    <a:pt x="298" y="870"/>
                    <a:pt x="334" y="834"/>
                  </a:cubicBezTo>
                  <a:cubicBezTo>
                    <a:pt x="644" y="537"/>
                    <a:pt x="1060" y="358"/>
                    <a:pt x="1489" y="358"/>
                  </a:cubicBezTo>
                  <a:cubicBezTo>
                    <a:pt x="2418" y="358"/>
                    <a:pt x="3168" y="1108"/>
                    <a:pt x="3168" y="2025"/>
                  </a:cubicBezTo>
                  <a:cubicBezTo>
                    <a:pt x="3168" y="2299"/>
                    <a:pt x="3096" y="2549"/>
                    <a:pt x="2989" y="2787"/>
                  </a:cubicBezTo>
                  <a:cubicBezTo>
                    <a:pt x="2930" y="2894"/>
                    <a:pt x="2953" y="2989"/>
                    <a:pt x="3049" y="3037"/>
                  </a:cubicBezTo>
                  <a:cubicBezTo>
                    <a:pt x="3073" y="3061"/>
                    <a:pt x="3108" y="3061"/>
                    <a:pt x="3132" y="3061"/>
                  </a:cubicBezTo>
                  <a:cubicBezTo>
                    <a:pt x="3192" y="3061"/>
                    <a:pt x="3263" y="3025"/>
                    <a:pt x="3299" y="2954"/>
                  </a:cubicBezTo>
                  <a:cubicBezTo>
                    <a:pt x="3442" y="2668"/>
                    <a:pt x="3513" y="2358"/>
                    <a:pt x="3513" y="2025"/>
                  </a:cubicBezTo>
                  <a:cubicBezTo>
                    <a:pt x="3513" y="906"/>
                    <a:pt x="2608"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2" name="Google Shape;18532;p65"/>
            <p:cNvSpPr/>
            <p:nvPr/>
          </p:nvSpPr>
          <p:spPr>
            <a:xfrm>
              <a:off x="6144828" y="3007848"/>
              <a:ext cx="105389" cy="88742"/>
            </a:xfrm>
            <a:custGeom>
              <a:rect b="b" l="l" r="r" t="t"/>
              <a:pathLst>
                <a:path extrusionOk="0" h="2788" w="3311">
                  <a:moveTo>
                    <a:pt x="262" y="1"/>
                  </a:moveTo>
                  <a:cubicBezTo>
                    <a:pt x="194" y="1"/>
                    <a:pt x="124" y="44"/>
                    <a:pt x="96" y="108"/>
                  </a:cubicBezTo>
                  <a:cubicBezTo>
                    <a:pt x="25" y="323"/>
                    <a:pt x="1" y="549"/>
                    <a:pt x="1" y="763"/>
                  </a:cubicBezTo>
                  <a:cubicBezTo>
                    <a:pt x="1" y="1882"/>
                    <a:pt x="906" y="2787"/>
                    <a:pt x="2013" y="2787"/>
                  </a:cubicBezTo>
                  <a:cubicBezTo>
                    <a:pt x="2454" y="2787"/>
                    <a:pt x="2846" y="2656"/>
                    <a:pt x="3204" y="2406"/>
                  </a:cubicBezTo>
                  <a:cubicBezTo>
                    <a:pt x="3287" y="2347"/>
                    <a:pt x="3311" y="2239"/>
                    <a:pt x="3251" y="2156"/>
                  </a:cubicBezTo>
                  <a:cubicBezTo>
                    <a:pt x="3214" y="2104"/>
                    <a:pt x="3159" y="2075"/>
                    <a:pt x="3102" y="2075"/>
                  </a:cubicBezTo>
                  <a:cubicBezTo>
                    <a:pt x="3068" y="2075"/>
                    <a:pt x="3033" y="2086"/>
                    <a:pt x="3001" y="2108"/>
                  </a:cubicBezTo>
                  <a:cubicBezTo>
                    <a:pt x="2715" y="2311"/>
                    <a:pt x="2370" y="2418"/>
                    <a:pt x="2037" y="2418"/>
                  </a:cubicBezTo>
                  <a:cubicBezTo>
                    <a:pt x="1108" y="2418"/>
                    <a:pt x="370" y="1680"/>
                    <a:pt x="370" y="751"/>
                  </a:cubicBezTo>
                  <a:cubicBezTo>
                    <a:pt x="370" y="573"/>
                    <a:pt x="394" y="382"/>
                    <a:pt x="453" y="215"/>
                  </a:cubicBezTo>
                  <a:cubicBezTo>
                    <a:pt x="477" y="144"/>
                    <a:pt x="406" y="37"/>
                    <a:pt x="322" y="13"/>
                  </a:cubicBezTo>
                  <a:cubicBezTo>
                    <a:pt x="303" y="5"/>
                    <a:pt x="28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3" name="Google Shape;18533;p65"/>
            <p:cNvSpPr/>
            <p:nvPr/>
          </p:nvSpPr>
          <p:spPr>
            <a:xfrm>
              <a:off x="6245633" y="3069248"/>
              <a:ext cx="186110" cy="186874"/>
            </a:xfrm>
            <a:custGeom>
              <a:rect b="b" l="l" r="r" t="t"/>
              <a:pathLst>
                <a:path extrusionOk="0" h="5871" w="5847">
                  <a:moveTo>
                    <a:pt x="2751" y="1"/>
                  </a:moveTo>
                  <a:cubicBezTo>
                    <a:pt x="2549" y="1"/>
                    <a:pt x="2370" y="144"/>
                    <a:pt x="2335" y="346"/>
                  </a:cubicBezTo>
                  <a:lnTo>
                    <a:pt x="2227" y="858"/>
                  </a:lnTo>
                  <a:cubicBezTo>
                    <a:pt x="2144" y="894"/>
                    <a:pt x="2037" y="941"/>
                    <a:pt x="1965" y="977"/>
                  </a:cubicBezTo>
                  <a:lnTo>
                    <a:pt x="1513" y="680"/>
                  </a:lnTo>
                  <a:cubicBezTo>
                    <a:pt x="1449" y="631"/>
                    <a:pt x="1372" y="608"/>
                    <a:pt x="1293" y="608"/>
                  </a:cubicBezTo>
                  <a:cubicBezTo>
                    <a:pt x="1179" y="608"/>
                    <a:pt x="1061" y="655"/>
                    <a:pt x="977" y="739"/>
                  </a:cubicBezTo>
                  <a:lnTo>
                    <a:pt x="739" y="977"/>
                  </a:lnTo>
                  <a:cubicBezTo>
                    <a:pt x="596" y="1132"/>
                    <a:pt x="584" y="1346"/>
                    <a:pt x="680" y="1513"/>
                  </a:cubicBezTo>
                  <a:lnTo>
                    <a:pt x="977" y="1965"/>
                  </a:lnTo>
                  <a:cubicBezTo>
                    <a:pt x="918" y="2084"/>
                    <a:pt x="882" y="2215"/>
                    <a:pt x="834" y="2346"/>
                  </a:cubicBezTo>
                  <a:cubicBezTo>
                    <a:pt x="799" y="2442"/>
                    <a:pt x="858" y="2537"/>
                    <a:pt x="953" y="2573"/>
                  </a:cubicBezTo>
                  <a:cubicBezTo>
                    <a:pt x="968" y="2579"/>
                    <a:pt x="984" y="2582"/>
                    <a:pt x="1000" y="2582"/>
                  </a:cubicBezTo>
                  <a:cubicBezTo>
                    <a:pt x="1073" y="2582"/>
                    <a:pt x="1150" y="2522"/>
                    <a:pt x="1180" y="2454"/>
                  </a:cubicBezTo>
                  <a:cubicBezTo>
                    <a:pt x="1215" y="2323"/>
                    <a:pt x="1263" y="2192"/>
                    <a:pt x="1334" y="2049"/>
                  </a:cubicBezTo>
                  <a:cubicBezTo>
                    <a:pt x="1370" y="1989"/>
                    <a:pt x="1370" y="1918"/>
                    <a:pt x="1334" y="1858"/>
                  </a:cubicBezTo>
                  <a:lnTo>
                    <a:pt x="977" y="1322"/>
                  </a:lnTo>
                  <a:cubicBezTo>
                    <a:pt x="965" y="1287"/>
                    <a:pt x="965" y="1263"/>
                    <a:pt x="1001" y="1239"/>
                  </a:cubicBezTo>
                  <a:lnTo>
                    <a:pt x="1239" y="989"/>
                  </a:lnTo>
                  <a:cubicBezTo>
                    <a:pt x="1253" y="975"/>
                    <a:pt x="1271" y="969"/>
                    <a:pt x="1288" y="969"/>
                  </a:cubicBezTo>
                  <a:cubicBezTo>
                    <a:pt x="1301" y="969"/>
                    <a:pt x="1313" y="972"/>
                    <a:pt x="1322" y="977"/>
                  </a:cubicBezTo>
                  <a:lnTo>
                    <a:pt x="1858" y="1334"/>
                  </a:lnTo>
                  <a:cubicBezTo>
                    <a:pt x="1888" y="1358"/>
                    <a:pt x="1921" y="1370"/>
                    <a:pt x="1954" y="1370"/>
                  </a:cubicBezTo>
                  <a:cubicBezTo>
                    <a:pt x="1986" y="1370"/>
                    <a:pt x="2019" y="1358"/>
                    <a:pt x="2049" y="1334"/>
                  </a:cubicBezTo>
                  <a:cubicBezTo>
                    <a:pt x="2168" y="1263"/>
                    <a:pt x="2323" y="1203"/>
                    <a:pt x="2454" y="1168"/>
                  </a:cubicBezTo>
                  <a:cubicBezTo>
                    <a:pt x="2513" y="1156"/>
                    <a:pt x="2573" y="1096"/>
                    <a:pt x="2585" y="1037"/>
                  </a:cubicBezTo>
                  <a:lnTo>
                    <a:pt x="2704" y="418"/>
                  </a:lnTo>
                  <a:cubicBezTo>
                    <a:pt x="2704" y="382"/>
                    <a:pt x="2739" y="358"/>
                    <a:pt x="2775" y="358"/>
                  </a:cubicBezTo>
                  <a:lnTo>
                    <a:pt x="3120" y="358"/>
                  </a:lnTo>
                  <a:cubicBezTo>
                    <a:pt x="3156" y="358"/>
                    <a:pt x="3180" y="382"/>
                    <a:pt x="3192" y="418"/>
                  </a:cubicBezTo>
                  <a:lnTo>
                    <a:pt x="3311" y="1037"/>
                  </a:lnTo>
                  <a:cubicBezTo>
                    <a:pt x="3335" y="1096"/>
                    <a:pt x="3370" y="1156"/>
                    <a:pt x="3454" y="1168"/>
                  </a:cubicBezTo>
                  <a:cubicBezTo>
                    <a:pt x="3585" y="1215"/>
                    <a:pt x="3716" y="1263"/>
                    <a:pt x="3847" y="1334"/>
                  </a:cubicBezTo>
                  <a:cubicBezTo>
                    <a:pt x="3882" y="1352"/>
                    <a:pt x="3918" y="1361"/>
                    <a:pt x="3952" y="1361"/>
                  </a:cubicBezTo>
                  <a:cubicBezTo>
                    <a:pt x="3987" y="1361"/>
                    <a:pt x="4019" y="1352"/>
                    <a:pt x="4049" y="1334"/>
                  </a:cubicBezTo>
                  <a:lnTo>
                    <a:pt x="4585" y="977"/>
                  </a:lnTo>
                  <a:cubicBezTo>
                    <a:pt x="4595" y="972"/>
                    <a:pt x="4607" y="969"/>
                    <a:pt x="4619" y="969"/>
                  </a:cubicBezTo>
                  <a:cubicBezTo>
                    <a:pt x="4636" y="969"/>
                    <a:pt x="4654" y="975"/>
                    <a:pt x="4668" y="989"/>
                  </a:cubicBezTo>
                  <a:lnTo>
                    <a:pt x="4906" y="1239"/>
                  </a:lnTo>
                  <a:cubicBezTo>
                    <a:pt x="4942" y="1263"/>
                    <a:pt x="4942" y="1287"/>
                    <a:pt x="4918" y="1322"/>
                  </a:cubicBezTo>
                  <a:lnTo>
                    <a:pt x="4561" y="1858"/>
                  </a:lnTo>
                  <a:cubicBezTo>
                    <a:pt x="4525" y="1918"/>
                    <a:pt x="4525" y="1989"/>
                    <a:pt x="4561" y="2049"/>
                  </a:cubicBezTo>
                  <a:cubicBezTo>
                    <a:pt x="4644" y="2168"/>
                    <a:pt x="4704" y="2323"/>
                    <a:pt x="4728" y="2454"/>
                  </a:cubicBezTo>
                  <a:cubicBezTo>
                    <a:pt x="4740" y="2513"/>
                    <a:pt x="4799" y="2573"/>
                    <a:pt x="4859" y="2585"/>
                  </a:cubicBezTo>
                  <a:lnTo>
                    <a:pt x="5490" y="2704"/>
                  </a:lnTo>
                  <a:cubicBezTo>
                    <a:pt x="5513" y="2704"/>
                    <a:pt x="5549" y="2739"/>
                    <a:pt x="5549" y="2775"/>
                  </a:cubicBezTo>
                  <a:lnTo>
                    <a:pt x="5549" y="3120"/>
                  </a:lnTo>
                  <a:cubicBezTo>
                    <a:pt x="5549" y="3156"/>
                    <a:pt x="5513" y="3180"/>
                    <a:pt x="5490" y="3192"/>
                  </a:cubicBezTo>
                  <a:lnTo>
                    <a:pt x="4859" y="3311"/>
                  </a:lnTo>
                  <a:cubicBezTo>
                    <a:pt x="4799" y="3335"/>
                    <a:pt x="4740" y="3370"/>
                    <a:pt x="4728" y="3454"/>
                  </a:cubicBezTo>
                  <a:cubicBezTo>
                    <a:pt x="4680" y="3585"/>
                    <a:pt x="4644" y="3716"/>
                    <a:pt x="4561" y="3847"/>
                  </a:cubicBezTo>
                  <a:cubicBezTo>
                    <a:pt x="4537" y="3906"/>
                    <a:pt x="4537" y="3989"/>
                    <a:pt x="4561" y="4049"/>
                  </a:cubicBezTo>
                  <a:lnTo>
                    <a:pt x="4918" y="4585"/>
                  </a:lnTo>
                  <a:cubicBezTo>
                    <a:pt x="4942" y="4609"/>
                    <a:pt x="4942" y="4644"/>
                    <a:pt x="4906" y="4668"/>
                  </a:cubicBezTo>
                  <a:lnTo>
                    <a:pt x="4668" y="4906"/>
                  </a:lnTo>
                  <a:cubicBezTo>
                    <a:pt x="4655" y="4926"/>
                    <a:pt x="4638" y="4935"/>
                    <a:pt x="4622" y="4935"/>
                  </a:cubicBezTo>
                  <a:cubicBezTo>
                    <a:pt x="4609" y="4935"/>
                    <a:pt x="4595" y="4929"/>
                    <a:pt x="4585" y="4918"/>
                  </a:cubicBezTo>
                  <a:lnTo>
                    <a:pt x="4049" y="4561"/>
                  </a:lnTo>
                  <a:cubicBezTo>
                    <a:pt x="4019" y="4543"/>
                    <a:pt x="3984" y="4534"/>
                    <a:pt x="3948" y="4534"/>
                  </a:cubicBezTo>
                  <a:cubicBezTo>
                    <a:pt x="3912" y="4534"/>
                    <a:pt x="3876" y="4543"/>
                    <a:pt x="3847" y="4561"/>
                  </a:cubicBezTo>
                  <a:cubicBezTo>
                    <a:pt x="3728" y="4644"/>
                    <a:pt x="3585" y="4704"/>
                    <a:pt x="3454" y="4728"/>
                  </a:cubicBezTo>
                  <a:cubicBezTo>
                    <a:pt x="3394" y="4751"/>
                    <a:pt x="3335" y="4811"/>
                    <a:pt x="3311" y="4859"/>
                  </a:cubicBezTo>
                  <a:lnTo>
                    <a:pt x="3192" y="5490"/>
                  </a:lnTo>
                  <a:cubicBezTo>
                    <a:pt x="3192" y="5525"/>
                    <a:pt x="3168" y="5549"/>
                    <a:pt x="3120" y="5549"/>
                  </a:cubicBezTo>
                  <a:lnTo>
                    <a:pt x="2775" y="5549"/>
                  </a:lnTo>
                  <a:cubicBezTo>
                    <a:pt x="2751" y="5549"/>
                    <a:pt x="2716" y="5513"/>
                    <a:pt x="2704" y="5490"/>
                  </a:cubicBezTo>
                  <a:lnTo>
                    <a:pt x="2585" y="4859"/>
                  </a:lnTo>
                  <a:cubicBezTo>
                    <a:pt x="2573" y="4811"/>
                    <a:pt x="2525" y="4751"/>
                    <a:pt x="2454" y="4728"/>
                  </a:cubicBezTo>
                  <a:cubicBezTo>
                    <a:pt x="2323" y="4692"/>
                    <a:pt x="2180" y="4644"/>
                    <a:pt x="2049" y="4561"/>
                  </a:cubicBezTo>
                  <a:cubicBezTo>
                    <a:pt x="2019" y="4549"/>
                    <a:pt x="1986" y="4543"/>
                    <a:pt x="1954" y="4543"/>
                  </a:cubicBezTo>
                  <a:cubicBezTo>
                    <a:pt x="1921" y="4543"/>
                    <a:pt x="1888" y="4549"/>
                    <a:pt x="1858" y="4561"/>
                  </a:cubicBezTo>
                  <a:lnTo>
                    <a:pt x="1322" y="4918"/>
                  </a:lnTo>
                  <a:cubicBezTo>
                    <a:pt x="1306" y="4929"/>
                    <a:pt x="1293" y="4935"/>
                    <a:pt x="1280" y="4935"/>
                  </a:cubicBezTo>
                  <a:cubicBezTo>
                    <a:pt x="1265" y="4935"/>
                    <a:pt x="1252" y="4926"/>
                    <a:pt x="1239" y="4906"/>
                  </a:cubicBezTo>
                  <a:lnTo>
                    <a:pt x="1001" y="4668"/>
                  </a:lnTo>
                  <a:cubicBezTo>
                    <a:pt x="965" y="4644"/>
                    <a:pt x="965" y="4609"/>
                    <a:pt x="977" y="4585"/>
                  </a:cubicBezTo>
                  <a:lnTo>
                    <a:pt x="1334" y="4049"/>
                  </a:lnTo>
                  <a:cubicBezTo>
                    <a:pt x="1382" y="3989"/>
                    <a:pt x="1382" y="3906"/>
                    <a:pt x="1334" y="3847"/>
                  </a:cubicBezTo>
                  <a:cubicBezTo>
                    <a:pt x="1263" y="3728"/>
                    <a:pt x="1203" y="3585"/>
                    <a:pt x="1180" y="3454"/>
                  </a:cubicBezTo>
                  <a:cubicBezTo>
                    <a:pt x="1156" y="3394"/>
                    <a:pt x="1096" y="3335"/>
                    <a:pt x="1037" y="3311"/>
                  </a:cubicBezTo>
                  <a:lnTo>
                    <a:pt x="418" y="3192"/>
                  </a:lnTo>
                  <a:cubicBezTo>
                    <a:pt x="382" y="3192"/>
                    <a:pt x="358" y="3168"/>
                    <a:pt x="358" y="3120"/>
                  </a:cubicBezTo>
                  <a:lnTo>
                    <a:pt x="358" y="2775"/>
                  </a:lnTo>
                  <a:cubicBezTo>
                    <a:pt x="358" y="2751"/>
                    <a:pt x="382" y="2727"/>
                    <a:pt x="418" y="2704"/>
                  </a:cubicBezTo>
                  <a:lnTo>
                    <a:pt x="465" y="2692"/>
                  </a:lnTo>
                  <a:cubicBezTo>
                    <a:pt x="560" y="2680"/>
                    <a:pt x="620" y="2573"/>
                    <a:pt x="596" y="2477"/>
                  </a:cubicBezTo>
                  <a:cubicBezTo>
                    <a:pt x="586" y="2396"/>
                    <a:pt x="507" y="2341"/>
                    <a:pt x="425" y="2341"/>
                  </a:cubicBezTo>
                  <a:cubicBezTo>
                    <a:pt x="411" y="2341"/>
                    <a:pt x="396" y="2343"/>
                    <a:pt x="382" y="2346"/>
                  </a:cubicBezTo>
                  <a:lnTo>
                    <a:pt x="346" y="2370"/>
                  </a:lnTo>
                  <a:cubicBezTo>
                    <a:pt x="144" y="2406"/>
                    <a:pt x="1" y="2585"/>
                    <a:pt x="1" y="2775"/>
                  </a:cubicBezTo>
                  <a:lnTo>
                    <a:pt x="1" y="3120"/>
                  </a:lnTo>
                  <a:cubicBezTo>
                    <a:pt x="1" y="3335"/>
                    <a:pt x="144" y="3513"/>
                    <a:pt x="346" y="3537"/>
                  </a:cubicBezTo>
                  <a:lnTo>
                    <a:pt x="858" y="3644"/>
                  </a:lnTo>
                  <a:cubicBezTo>
                    <a:pt x="894" y="3728"/>
                    <a:pt x="941" y="3835"/>
                    <a:pt x="977" y="3906"/>
                  </a:cubicBezTo>
                  <a:lnTo>
                    <a:pt x="680" y="4359"/>
                  </a:lnTo>
                  <a:cubicBezTo>
                    <a:pt x="560" y="4525"/>
                    <a:pt x="596" y="4763"/>
                    <a:pt x="739" y="4894"/>
                  </a:cubicBezTo>
                  <a:lnTo>
                    <a:pt x="977" y="5132"/>
                  </a:lnTo>
                  <a:cubicBezTo>
                    <a:pt x="1067" y="5216"/>
                    <a:pt x="1182" y="5259"/>
                    <a:pt x="1292" y="5259"/>
                  </a:cubicBezTo>
                  <a:cubicBezTo>
                    <a:pt x="1371" y="5259"/>
                    <a:pt x="1448" y="5237"/>
                    <a:pt x="1513" y="5192"/>
                  </a:cubicBezTo>
                  <a:lnTo>
                    <a:pt x="1965" y="4894"/>
                  </a:lnTo>
                  <a:cubicBezTo>
                    <a:pt x="2049" y="4942"/>
                    <a:pt x="2144" y="4978"/>
                    <a:pt x="2227" y="5013"/>
                  </a:cubicBezTo>
                  <a:lnTo>
                    <a:pt x="2335" y="5537"/>
                  </a:lnTo>
                  <a:cubicBezTo>
                    <a:pt x="2382" y="5728"/>
                    <a:pt x="2561" y="5871"/>
                    <a:pt x="2751" y="5871"/>
                  </a:cubicBezTo>
                  <a:lnTo>
                    <a:pt x="3097" y="5871"/>
                  </a:lnTo>
                  <a:cubicBezTo>
                    <a:pt x="3299" y="5871"/>
                    <a:pt x="3478" y="5728"/>
                    <a:pt x="3513" y="5537"/>
                  </a:cubicBezTo>
                  <a:lnTo>
                    <a:pt x="3620" y="5013"/>
                  </a:lnTo>
                  <a:cubicBezTo>
                    <a:pt x="3704" y="4978"/>
                    <a:pt x="3811" y="4942"/>
                    <a:pt x="3882" y="4894"/>
                  </a:cubicBezTo>
                  <a:lnTo>
                    <a:pt x="4323" y="5192"/>
                  </a:lnTo>
                  <a:cubicBezTo>
                    <a:pt x="4391" y="5241"/>
                    <a:pt x="4472" y="5264"/>
                    <a:pt x="4552" y="5264"/>
                  </a:cubicBezTo>
                  <a:cubicBezTo>
                    <a:pt x="4667" y="5264"/>
                    <a:pt x="4781" y="5217"/>
                    <a:pt x="4859" y="5132"/>
                  </a:cubicBezTo>
                  <a:lnTo>
                    <a:pt x="5097" y="4894"/>
                  </a:lnTo>
                  <a:cubicBezTo>
                    <a:pt x="5252" y="4740"/>
                    <a:pt x="5263" y="4525"/>
                    <a:pt x="5156" y="4359"/>
                  </a:cubicBezTo>
                  <a:lnTo>
                    <a:pt x="4859" y="3906"/>
                  </a:lnTo>
                  <a:cubicBezTo>
                    <a:pt x="4906" y="3823"/>
                    <a:pt x="4954" y="3728"/>
                    <a:pt x="4978" y="3644"/>
                  </a:cubicBezTo>
                  <a:lnTo>
                    <a:pt x="5502" y="3537"/>
                  </a:lnTo>
                  <a:cubicBezTo>
                    <a:pt x="5692" y="3489"/>
                    <a:pt x="5847" y="3311"/>
                    <a:pt x="5847" y="3120"/>
                  </a:cubicBezTo>
                  <a:lnTo>
                    <a:pt x="5847" y="2775"/>
                  </a:lnTo>
                  <a:cubicBezTo>
                    <a:pt x="5847" y="2549"/>
                    <a:pt x="5716" y="2382"/>
                    <a:pt x="5502" y="2334"/>
                  </a:cubicBezTo>
                  <a:lnTo>
                    <a:pt x="4990" y="2227"/>
                  </a:lnTo>
                  <a:cubicBezTo>
                    <a:pt x="4954" y="2144"/>
                    <a:pt x="4906" y="2037"/>
                    <a:pt x="4871" y="1965"/>
                  </a:cubicBezTo>
                  <a:lnTo>
                    <a:pt x="5168" y="1513"/>
                  </a:lnTo>
                  <a:cubicBezTo>
                    <a:pt x="5287" y="1346"/>
                    <a:pt x="5252" y="1108"/>
                    <a:pt x="5109" y="977"/>
                  </a:cubicBezTo>
                  <a:lnTo>
                    <a:pt x="4871" y="739"/>
                  </a:lnTo>
                  <a:cubicBezTo>
                    <a:pt x="4780" y="656"/>
                    <a:pt x="4666" y="613"/>
                    <a:pt x="4555" y="613"/>
                  </a:cubicBezTo>
                  <a:cubicBezTo>
                    <a:pt x="4476" y="613"/>
                    <a:pt x="4399" y="635"/>
                    <a:pt x="4335" y="680"/>
                  </a:cubicBezTo>
                  <a:lnTo>
                    <a:pt x="3882" y="977"/>
                  </a:lnTo>
                  <a:cubicBezTo>
                    <a:pt x="3799" y="941"/>
                    <a:pt x="3704" y="894"/>
                    <a:pt x="3620" y="858"/>
                  </a:cubicBezTo>
                  <a:lnTo>
                    <a:pt x="3513" y="346"/>
                  </a:lnTo>
                  <a:cubicBezTo>
                    <a:pt x="3466" y="144"/>
                    <a:pt x="3287" y="1"/>
                    <a:pt x="3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4" name="Google Shape;18534;p65"/>
            <p:cNvSpPr/>
            <p:nvPr/>
          </p:nvSpPr>
          <p:spPr>
            <a:xfrm>
              <a:off x="6305888" y="3129884"/>
              <a:ext cx="64488" cy="64456"/>
            </a:xfrm>
            <a:custGeom>
              <a:rect b="b" l="l" r="r" t="t"/>
              <a:pathLst>
                <a:path extrusionOk="0" h="2025" w="2026">
                  <a:moveTo>
                    <a:pt x="1013" y="1"/>
                  </a:moveTo>
                  <a:cubicBezTo>
                    <a:pt x="453" y="1"/>
                    <a:pt x="1" y="441"/>
                    <a:pt x="1" y="1013"/>
                  </a:cubicBezTo>
                  <a:cubicBezTo>
                    <a:pt x="1" y="1561"/>
                    <a:pt x="442" y="2025"/>
                    <a:pt x="1013" y="2025"/>
                  </a:cubicBezTo>
                  <a:cubicBezTo>
                    <a:pt x="1227" y="2025"/>
                    <a:pt x="1442" y="1942"/>
                    <a:pt x="1620" y="1811"/>
                  </a:cubicBezTo>
                  <a:cubicBezTo>
                    <a:pt x="1692" y="1751"/>
                    <a:pt x="1704" y="1632"/>
                    <a:pt x="1644" y="1561"/>
                  </a:cubicBezTo>
                  <a:cubicBezTo>
                    <a:pt x="1608" y="1517"/>
                    <a:pt x="1549" y="1491"/>
                    <a:pt x="1493" y="1491"/>
                  </a:cubicBezTo>
                  <a:cubicBezTo>
                    <a:pt x="1457" y="1491"/>
                    <a:pt x="1422" y="1502"/>
                    <a:pt x="1394" y="1525"/>
                  </a:cubicBezTo>
                  <a:cubicBezTo>
                    <a:pt x="1275" y="1620"/>
                    <a:pt x="1144" y="1668"/>
                    <a:pt x="989" y="1668"/>
                  </a:cubicBezTo>
                  <a:cubicBezTo>
                    <a:pt x="632" y="1668"/>
                    <a:pt x="358" y="1370"/>
                    <a:pt x="358" y="1025"/>
                  </a:cubicBezTo>
                  <a:cubicBezTo>
                    <a:pt x="382" y="668"/>
                    <a:pt x="668" y="370"/>
                    <a:pt x="1025" y="370"/>
                  </a:cubicBezTo>
                  <a:cubicBezTo>
                    <a:pt x="1382" y="370"/>
                    <a:pt x="1668" y="668"/>
                    <a:pt x="1668" y="1013"/>
                  </a:cubicBezTo>
                  <a:cubicBezTo>
                    <a:pt x="1668" y="1120"/>
                    <a:pt x="1739" y="1191"/>
                    <a:pt x="1846" y="1191"/>
                  </a:cubicBezTo>
                  <a:cubicBezTo>
                    <a:pt x="1942" y="1191"/>
                    <a:pt x="2025" y="1120"/>
                    <a:pt x="2025" y="1013"/>
                  </a:cubicBezTo>
                  <a:cubicBezTo>
                    <a:pt x="2025" y="453"/>
                    <a:pt x="1573"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5" name="Google Shape;18535;p65"/>
            <p:cNvSpPr/>
            <p:nvPr/>
          </p:nvSpPr>
          <p:spPr>
            <a:xfrm>
              <a:off x="6173634" y="2997631"/>
              <a:ext cx="70153" cy="70153"/>
            </a:xfrm>
            <a:custGeom>
              <a:rect b="b" l="l" r="r" t="t"/>
              <a:pathLst>
                <a:path extrusionOk="0" h="2204" w="2204">
                  <a:moveTo>
                    <a:pt x="1096" y="370"/>
                  </a:moveTo>
                  <a:cubicBezTo>
                    <a:pt x="1501" y="370"/>
                    <a:pt x="1834" y="703"/>
                    <a:pt x="1834" y="1108"/>
                  </a:cubicBezTo>
                  <a:cubicBezTo>
                    <a:pt x="1834" y="1501"/>
                    <a:pt x="1501" y="1834"/>
                    <a:pt x="1096" y="1834"/>
                  </a:cubicBezTo>
                  <a:cubicBezTo>
                    <a:pt x="691" y="1834"/>
                    <a:pt x="370" y="1501"/>
                    <a:pt x="370" y="1108"/>
                  </a:cubicBezTo>
                  <a:cubicBezTo>
                    <a:pt x="370" y="703"/>
                    <a:pt x="703" y="370"/>
                    <a:pt x="1096" y="370"/>
                  </a:cubicBezTo>
                  <a:close/>
                  <a:moveTo>
                    <a:pt x="1096" y="1"/>
                  </a:moveTo>
                  <a:cubicBezTo>
                    <a:pt x="489" y="1"/>
                    <a:pt x="1" y="489"/>
                    <a:pt x="1" y="1108"/>
                  </a:cubicBezTo>
                  <a:cubicBezTo>
                    <a:pt x="1" y="1715"/>
                    <a:pt x="489" y="2203"/>
                    <a:pt x="1096" y="2203"/>
                  </a:cubicBezTo>
                  <a:cubicBezTo>
                    <a:pt x="1715" y="2191"/>
                    <a:pt x="2203" y="1703"/>
                    <a:pt x="2203" y="1108"/>
                  </a:cubicBezTo>
                  <a:cubicBezTo>
                    <a:pt x="2203" y="489"/>
                    <a:pt x="1715"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36" name="Google Shape;18536;p65"/>
          <p:cNvGrpSpPr/>
          <p:nvPr/>
        </p:nvGrpSpPr>
        <p:grpSpPr>
          <a:xfrm>
            <a:off x="6546845" y="2995370"/>
            <a:ext cx="308878" cy="311170"/>
            <a:chOff x="6571955" y="2919170"/>
            <a:chExt cx="308878" cy="311170"/>
          </a:xfrm>
        </p:grpSpPr>
        <p:sp>
          <p:nvSpPr>
            <p:cNvPr id="18537" name="Google Shape;18537;p65"/>
            <p:cNvSpPr/>
            <p:nvPr/>
          </p:nvSpPr>
          <p:spPr>
            <a:xfrm>
              <a:off x="6571955" y="2919170"/>
              <a:ext cx="245982" cy="237675"/>
            </a:xfrm>
            <a:custGeom>
              <a:rect b="b" l="l" r="r" t="t"/>
              <a:pathLst>
                <a:path extrusionOk="0" h="7467" w="7728">
                  <a:moveTo>
                    <a:pt x="3084" y="1680"/>
                  </a:moveTo>
                  <a:cubicBezTo>
                    <a:pt x="3405" y="1680"/>
                    <a:pt x="3679" y="1942"/>
                    <a:pt x="3679" y="2275"/>
                  </a:cubicBezTo>
                  <a:lnTo>
                    <a:pt x="3679" y="4049"/>
                  </a:lnTo>
                  <a:cubicBezTo>
                    <a:pt x="3679" y="4371"/>
                    <a:pt x="3405" y="4644"/>
                    <a:pt x="3084" y="4644"/>
                  </a:cubicBezTo>
                  <a:lnTo>
                    <a:pt x="2203" y="4644"/>
                  </a:lnTo>
                  <a:cubicBezTo>
                    <a:pt x="2143" y="4644"/>
                    <a:pt x="2084" y="4680"/>
                    <a:pt x="2072" y="4740"/>
                  </a:cubicBezTo>
                  <a:cubicBezTo>
                    <a:pt x="2060" y="4787"/>
                    <a:pt x="1929" y="5204"/>
                    <a:pt x="2096" y="5490"/>
                  </a:cubicBezTo>
                  <a:cubicBezTo>
                    <a:pt x="2036" y="5478"/>
                    <a:pt x="1977" y="5442"/>
                    <a:pt x="1917" y="5395"/>
                  </a:cubicBezTo>
                  <a:cubicBezTo>
                    <a:pt x="1786" y="5299"/>
                    <a:pt x="1703" y="5073"/>
                    <a:pt x="1679" y="4775"/>
                  </a:cubicBezTo>
                  <a:cubicBezTo>
                    <a:pt x="1679" y="4704"/>
                    <a:pt x="1608" y="4644"/>
                    <a:pt x="1536" y="4644"/>
                  </a:cubicBezTo>
                  <a:lnTo>
                    <a:pt x="822" y="4644"/>
                  </a:lnTo>
                  <a:cubicBezTo>
                    <a:pt x="488" y="4644"/>
                    <a:pt x="226" y="4371"/>
                    <a:pt x="226" y="4049"/>
                  </a:cubicBezTo>
                  <a:lnTo>
                    <a:pt x="226" y="2275"/>
                  </a:lnTo>
                  <a:cubicBezTo>
                    <a:pt x="226" y="1942"/>
                    <a:pt x="488" y="1680"/>
                    <a:pt x="822" y="1680"/>
                  </a:cubicBezTo>
                  <a:close/>
                  <a:moveTo>
                    <a:pt x="2739" y="1"/>
                  </a:moveTo>
                  <a:cubicBezTo>
                    <a:pt x="2334" y="1"/>
                    <a:pt x="2024" y="322"/>
                    <a:pt x="2024" y="715"/>
                  </a:cubicBezTo>
                  <a:lnTo>
                    <a:pt x="2024" y="1382"/>
                  </a:lnTo>
                  <a:lnTo>
                    <a:pt x="881" y="1382"/>
                  </a:lnTo>
                  <a:cubicBezTo>
                    <a:pt x="393" y="1382"/>
                    <a:pt x="0" y="1763"/>
                    <a:pt x="0" y="2263"/>
                  </a:cubicBezTo>
                  <a:lnTo>
                    <a:pt x="0" y="4025"/>
                  </a:lnTo>
                  <a:cubicBezTo>
                    <a:pt x="0" y="4513"/>
                    <a:pt x="393" y="4906"/>
                    <a:pt x="881" y="4906"/>
                  </a:cubicBezTo>
                  <a:lnTo>
                    <a:pt x="1465" y="4906"/>
                  </a:lnTo>
                  <a:cubicBezTo>
                    <a:pt x="1500" y="5240"/>
                    <a:pt x="1619" y="5466"/>
                    <a:pt x="1822" y="5621"/>
                  </a:cubicBezTo>
                  <a:cubicBezTo>
                    <a:pt x="1893" y="5668"/>
                    <a:pt x="1953" y="5704"/>
                    <a:pt x="2024" y="5740"/>
                  </a:cubicBezTo>
                  <a:lnTo>
                    <a:pt x="2024" y="7323"/>
                  </a:lnTo>
                  <a:lnTo>
                    <a:pt x="1977" y="7323"/>
                  </a:lnTo>
                  <a:cubicBezTo>
                    <a:pt x="1977" y="7395"/>
                    <a:pt x="2036" y="7466"/>
                    <a:pt x="2131" y="7466"/>
                  </a:cubicBezTo>
                  <a:cubicBezTo>
                    <a:pt x="2215" y="7466"/>
                    <a:pt x="2274" y="7407"/>
                    <a:pt x="2274" y="7323"/>
                  </a:cubicBezTo>
                  <a:lnTo>
                    <a:pt x="2274" y="5787"/>
                  </a:lnTo>
                  <a:lnTo>
                    <a:pt x="2298" y="5787"/>
                  </a:lnTo>
                  <a:cubicBezTo>
                    <a:pt x="2393" y="5787"/>
                    <a:pt x="2489" y="5776"/>
                    <a:pt x="2548" y="5752"/>
                  </a:cubicBezTo>
                  <a:cubicBezTo>
                    <a:pt x="2620" y="5740"/>
                    <a:pt x="2679" y="5668"/>
                    <a:pt x="2679" y="5597"/>
                  </a:cubicBezTo>
                  <a:cubicBezTo>
                    <a:pt x="2679" y="5514"/>
                    <a:pt x="2620" y="5442"/>
                    <a:pt x="2548" y="5430"/>
                  </a:cubicBezTo>
                  <a:cubicBezTo>
                    <a:pt x="2477" y="5406"/>
                    <a:pt x="2429" y="5383"/>
                    <a:pt x="2393" y="5335"/>
                  </a:cubicBezTo>
                  <a:cubicBezTo>
                    <a:pt x="2322" y="5216"/>
                    <a:pt x="2334" y="5037"/>
                    <a:pt x="2370" y="4906"/>
                  </a:cubicBezTo>
                  <a:lnTo>
                    <a:pt x="3120" y="4906"/>
                  </a:lnTo>
                  <a:cubicBezTo>
                    <a:pt x="3620" y="4906"/>
                    <a:pt x="4001" y="4513"/>
                    <a:pt x="4001" y="4025"/>
                  </a:cubicBezTo>
                  <a:lnTo>
                    <a:pt x="4001" y="2263"/>
                  </a:lnTo>
                  <a:cubicBezTo>
                    <a:pt x="4001" y="1763"/>
                    <a:pt x="3620" y="1382"/>
                    <a:pt x="3120" y="1382"/>
                  </a:cubicBezTo>
                  <a:lnTo>
                    <a:pt x="2298" y="1382"/>
                  </a:lnTo>
                  <a:lnTo>
                    <a:pt x="2298" y="1156"/>
                  </a:lnTo>
                  <a:lnTo>
                    <a:pt x="3024" y="1156"/>
                  </a:lnTo>
                  <a:cubicBezTo>
                    <a:pt x="3096" y="1156"/>
                    <a:pt x="3167" y="1096"/>
                    <a:pt x="3167" y="1013"/>
                  </a:cubicBezTo>
                  <a:cubicBezTo>
                    <a:pt x="3167" y="930"/>
                    <a:pt x="3108" y="858"/>
                    <a:pt x="3024" y="858"/>
                  </a:cubicBezTo>
                  <a:lnTo>
                    <a:pt x="2298" y="858"/>
                  </a:lnTo>
                  <a:lnTo>
                    <a:pt x="2298" y="692"/>
                  </a:lnTo>
                  <a:cubicBezTo>
                    <a:pt x="2298" y="453"/>
                    <a:pt x="2489" y="263"/>
                    <a:pt x="2727" y="263"/>
                  </a:cubicBezTo>
                  <a:lnTo>
                    <a:pt x="7001" y="263"/>
                  </a:lnTo>
                  <a:cubicBezTo>
                    <a:pt x="7239" y="263"/>
                    <a:pt x="7430" y="453"/>
                    <a:pt x="7430" y="692"/>
                  </a:cubicBezTo>
                  <a:lnTo>
                    <a:pt x="7430" y="858"/>
                  </a:lnTo>
                  <a:lnTo>
                    <a:pt x="3632" y="858"/>
                  </a:lnTo>
                  <a:cubicBezTo>
                    <a:pt x="3560" y="858"/>
                    <a:pt x="3489" y="918"/>
                    <a:pt x="3489" y="1013"/>
                  </a:cubicBezTo>
                  <a:cubicBezTo>
                    <a:pt x="3489" y="1084"/>
                    <a:pt x="3548" y="1156"/>
                    <a:pt x="3632" y="1156"/>
                  </a:cubicBezTo>
                  <a:lnTo>
                    <a:pt x="7430" y="1156"/>
                  </a:lnTo>
                  <a:lnTo>
                    <a:pt x="7430" y="1823"/>
                  </a:lnTo>
                  <a:cubicBezTo>
                    <a:pt x="7430" y="1906"/>
                    <a:pt x="7489" y="1977"/>
                    <a:pt x="7573" y="1977"/>
                  </a:cubicBezTo>
                  <a:cubicBezTo>
                    <a:pt x="7656" y="1977"/>
                    <a:pt x="7727" y="1918"/>
                    <a:pt x="7727" y="1823"/>
                  </a:cubicBezTo>
                  <a:lnTo>
                    <a:pt x="7727" y="715"/>
                  </a:lnTo>
                  <a:cubicBezTo>
                    <a:pt x="7727" y="311"/>
                    <a:pt x="7394" y="1"/>
                    <a:pt x="7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8" name="Google Shape;18538;p65"/>
            <p:cNvSpPr/>
            <p:nvPr/>
          </p:nvSpPr>
          <p:spPr>
            <a:xfrm>
              <a:off x="6708760" y="3206436"/>
              <a:ext cx="33740" cy="9517"/>
            </a:xfrm>
            <a:custGeom>
              <a:rect b="b" l="l" r="r" t="t"/>
              <a:pathLst>
                <a:path extrusionOk="0" h="299" w="1060">
                  <a:moveTo>
                    <a:pt x="155" y="1"/>
                  </a:moveTo>
                  <a:cubicBezTo>
                    <a:pt x="84" y="1"/>
                    <a:pt x="0" y="60"/>
                    <a:pt x="0" y="156"/>
                  </a:cubicBezTo>
                  <a:cubicBezTo>
                    <a:pt x="0" y="239"/>
                    <a:pt x="60" y="299"/>
                    <a:pt x="155" y="299"/>
                  </a:cubicBezTo>
                  <a:lnTo>
                    <a:pt x="917" y="299"/>
                  </a:lnTo>
                  <a:cubicBezTo>
                    <a:pt x="989" y="299"/>
                    <a:pt x="1060" y="239"/>
                    <a:pt x="1060" y="156"/>
                  </a:cubicBezTo>
                  <a:cubicBezTo>
                    <a:pt x="1060" y="84"/>
                    <a:pt x="1000"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9" name="Google Shape;18539;p65"/>
            <p:cNvSpPr/>
            <p:nvPr/>
          </p:nvSpPr>
          <p:spPr>
            <a:xfrm>
              <a:off x="6604549" y="2993079"/>
              <a:ext cx="59904" cy="51565"/>
            </a:xfrm>
            <a:custGeom>
              <a:rect b="b" l="l" r="r" t="t"/>
              <a:pathLst>
                <a:path extrusionOk="0" h="1620" w="1882">
                  <a:moveTo>
                    <a:pt x="1346" y="275"/>
                  </a:moveTo>
                  <a:cubicBezTo>
                    <a:pt x="1512" y="275"/>
                    <a:pt x="1596" y="441"/>
                    <a:pt x="1596" y="596"/>
                  </a:cubicBezTo>
                  <a:cubicBezTo>
                    <a:pt x="1596" y="834"/>
                    <a:pt x="1357" y="1096"/>
                    <a:pt x="941" y="1322"/>
                  </a:cubicBezTo>
                  <a:cubicBezTo>
                    <a:pt x="524" y="1096"/>
                    <a:pt x="286" y="834"/>
                    <a:pt x="286" y="596"/>
                  </a:cubicBezTo>
                  <a:cubicBezTo>
                    <a:pt x="286" y="441"/>
                    <a:pt x="381" y="275"/>
                    <a:pt x="536" y="275"/>
                  </a:cubicBezTo>
                  <a:cubicBezTo>
                    <a:pt x="655" y="275"/>
                    <a:pt x="750" y="334"/>
                    <a:pt x="798" y="382"/>
                  </a:cubicBezTo>
                  <a:cubicBezTo>
                    <a:pt x="834" y="429"/>
                    <a:pt x="881" y="441"/>
                    <a:pt x="941" y="441"/>
                  </a:cubicBezTo>
                  <a:cubicBezTo>
                    <a:pt x="1000" y="441"/>
                    <a:pt x="1048" y="406"/>
                    <a:pt x="1095" y="382"/>
                  </a:cubicBezTo>
                  <a:cubicBezTo>
                    <a:pt x="1131" y="334"/>
                    <a:pt x="1226" y="275"/>
                    <a:pt x="1346" y="275"/>
                  </a:cubicBezTo>
                  <a:close/>
                  <a:moveTo>
                    <a:pt x="536" y="1"/>
                  </a:moveTo>
                  <a:cubicBezTo>
                    <a:pt x="238" y="1"/>
                    <a:pt x="0" y="263"/>
                    <a:pt x="0" y="596"/>
                  </a:cubicBezTo>
                  <a:cubicBezTo>
                    <a:pt x="0" y="798"/>
                    <a:pt x="107" y="1215"/>
                    <a:pt x="834" y="1584"/>
                  </a:cubicBezTo>
                  <a:cubicBezTo>
                    <a:pt x="869" y="1608"/>
                    <a:pt x="917" y="1620"/>
                    <a:pt x="941" y="1620"/>
                  </a:cubicBezTo>
                  <a:cubicBezTo>
                    <a:pt x="976" y="1620"/>
                    <a:pt x="1012" y="1608"/>
                    <a:pt x="1048" y="1584"/>
                  </a:cubicBezTo>
                  <a:cubicBezTo>
                    <a:pt x="1762" y="1215"/>
                    <a:pt x="1881" y="798"/>
                    <a:pt x="1881" y="596"/>
                  </a:cubicBezTo>
                  <a:cubicBezTo>
                    <a:pt x="1881" y="263"/>
                    <a:pt x="1643" y="1"/>
                    <a:pt x="1346" y="1"/>
                  </a:cubicBezTo>
                  <a:cubicBezTo>
                    <a:pt x="1167" y="1"/>
                    <a:pt x="1036" y="72"/>
                    <a:pt x="941" y="132"/>
                  </a:cubicBezTo>
                  <a:cubicBezTo>
                    <a:pt x="857" y="72"/>
                    <a:pt x="714"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0" name="Google Shape;18540;p65"/>
            <p:cNvSpPr/>
            <p:nvPr/>
          </p:nvSpPr>
          <p:spPr>
            <a:xfrm>
              <a:off x="6634469" y="2991933"/>
              <a:ext cx="246364" cy="238407"/>
            </a:xfrm>
            <a:custGeom>
              <a:rect b="b" l="l" r="r" t="t"/>
              <a:pathLst>
                <a:path extrusionOk="0" h="7490" w="7740">
                  <a:moveTo>
                    <a:pt x="6847" y="1727"/>
                  </a:moveTo>
                  <a:cubicBezTo>
                    <a:pt x="7180" y="1727"/>
                    <a:pt x="7442" y="1989"/>
                    <a:pt x="7442" y="2323"/>
                  </a:cubicBezTo>
                  <a:lnTo>
                    <a:pt x="7442" y="4085"/>
                  </a:lnTo>
                  <a:lnTo>
                    <a:pt x="7454" y="4085"/>
                  </a:lnTo>
                  <a:cubicBezTo>
                    <a:pt x="7454" y="4406"/>
                    <a:pt x="7192" y="4680"/>
                    <a:pt x="6859" y="4680"/>
                  </a:cubicBezTo>
                  <a:lnTo>
                    <a:pt x="6144" y="4680"/>
                  </a:lnTo>
                  <a:cubicBezTo>
                    <a:pt x="6073" y="4680"/>
                    <a:pt x="6013" y="4740"/>
                    <a:pt x="6001" y="4811"/>
                  </a:cubicBezTo>
                  <a:cubicBezTo>
                    <a:pt x="5990" y="5121"/>
                    <a:pt x="5894" y="5335"/>
                    <a:pt x="5751" y="5454"/>
                  </a:cubicBezTo>
                  <a:cubicBezTo>
                    <a:pt x="5692" y="5490"/>
                    <a:pt x="5632" y="5525"/>
                    <a:pt x="5573" y="5537"/>
                  </a:cubicBezTo>
                  <a:cubicBezTo>
                    <a:pt x="5728" y="5252"/>
                    <a:pt x="5609" y="4835"/>
                    <a:pt x="5597" y="4799"/>
                  </a:cubicBezTo>
                  <a:cubicBezTo>
                    <a:pt x="5585" y="4740"/>
                    <a:pt x="5525" y="4692"/>
                    <a:pt x="5466" y="4692"/>
                  </a:cubicBezTo>
                  <a:lnTo>
                    <a:pt x="4585" y="4692"/>
                  </a:lnTo>
                  <a:cubicBezTo>
                    <a:pt x="4251" y="4692"/>
                    <a:pt x="3989" y="4418"/>
                    <a:pt x="3989" y="4097"/>
                  </a:cubicBezTo>
                  <a:lnTo>
                    <a:pt x="3989" y="2323"/>
                  </a:lnTo>
                  <a:cubicBezTo>
                    <a:pt x="3989" y="1989"/>
                    <a:pt x="4251" y="1727"/>
                    <a:pt x="4585" y="1727"/>
                  </a:cubicBezTo>
                  <a:close/>
                  <a:moveTo>
                    <a:pt x="5430" y="6609"/>
                  </a:moveTo>
                  <a:lnTo>
                    <a:pt x="5430" y="6776"/>
                  </a:lnTo>
                  <a:cubicBezTo>
                    <a:pt x="5430" y="7014"/>
                    <a:pt x="5239" y="7204"/>
                    <a:pt x="5001" y="7204"/>
                  </a:cubicBezTo>
                  <a:lnTo>
                    <a:pt x="727" y="7204"/>
                  </a:lnTo>
                  <a:cubicBezTo>
                    <a:pt x="489" y="7204"/>
                    <a:pt x="298" y="7014"/>
                    <a:pt x="298" y="6776"/>
                  </a:cubicBezTo>
                  <a:lnTo>
                    <a:pt x="298" y="6609"/>
                  </a:lnTo>
                  <a:close/>
                  <a:moveTo>
                    <a:pt x="5573" y="1"/>
                  </a:moveTo>
                  <a:cubicBezTo>
                    <a:pt x="5489" y="1"/>
                    <a:pt x="5418" y="61"/>
                    <a:pt x="5418" y="144"/>
                  </a:cubicBezTo>
                  <a:lnTo>
                    <a:pt x="5418" y="1430"/>
                  </a:lnTo>
                  <a:lnTo>
                    <a:pt x="4585" y="1430"/>
                  </a:lnTo>
                  <a:cubicBezTo>
                    <a:pt x="4096" y="1430"/>
                    <a:pt x="3704" y="1823"/>
                    <a:pt x="3704" y="2311"/>
                  </a:cubicBezTo>
                  <a:lnTo>
                    <a:pt x="3704" y="4073"/>
                  </a:lnTo>
                  <a:cubicBezTo>
                    <a:pt x="3704" y="4573"/>
                    <a:pt x="4096" y="4954"/>
                    <a:pt x="4585" y="4954"/>
                  </a:cubicBezTo>
                  <a:lnTo>
                    <a:pt x="5347" y="4954"/>
                  </a:lnTo>
                  <a:cubicBezTo>
                    <a:pt x="5359" y="5073"/>
                    <a:pt x="5370" y="5264"/>
                    <a:pt x="5311" y="5383"/>
                  </a:cubicBezTo>
                  <a:cubicBezTo>
                    <a:pt x="5287" y="5442"/>
                    <a:pt x="5239" y="5478"/>
                    <a:pt x="5168" y="5478"/>
                  </a:cubicBezTo>
                  <a:cubicBezTo>
                    <a:pt x="5097" y="5490"/>
                    <a:pt x="5025" y="5549"/>
                    <a:pt x="5025" y="5645"/>
                  </a:cubicBezTo>
                  <a:cubicBezTo>
                    <a:pt x="5025" y="5716"/>
                    <a:pt x="5097" y="5787"/>
                    <a:pt x="5168" y="5799"/>
                  </a:cubicBezTo>
                  <a:cubicBezTo>
                    <a:pt x="5228" y="5823"/>
                    <a:pt x="5311" y="5835"/>
                    <a:pt x="5418" y="5835"/>
                  </a:cubicBezTo>
                  <a:lnTo>
                    <a:pt x="5430" y="5835"/>
                  </a:lnTo>
                  <a:lnTo>
                    <a:pt x="5430" y="6323"/>
                  </a:lnTo>
                  <a:lnTo>
                    <a:pt x="298" y="6323"/>
                  </a:lnTo>
                  <a:lnTo>
                    <a:pt x="298" y="5656"/>
                  </a:lnTo>
                  <a:cubicBezTo>
                    <a:pt x="298" y="5585"/>
                    <a:pt x="239" y="5502"/>
                    <a:pt x="144" y="5502"/>
                  </a:cubicBezTo>
                  <a:cubicBezTo>
                    <a:pt x="72" y="5502"/>
                    <a:pt x="1" y="5561"/>
                    <a:pt x="1" y="5656"/>
                  </a:cubicBezTo>
                  <a:lnTo>
                    <a:pt x="1" y="6776"/>
                  </a:lnTo>
                  <a:cubicBezTo>
                    <a:pt x="1" y="7180"/>
                    <a:pt x="334" y="7490"/>
                    <a:pt x="715" y="7490"/>
                  </a:cubicBezTo>
                  <a:lnTo>
                    <a:pt x="4989" y="7490"/>
                  </a:lnTo>
                  <a:cubicBezTo>
                    <a:pt x="5394" y="7490"/>
                    <a:pt x="5704" y="7157"/>
                    <a:pt x="5704" y="6776"/>
                  </a:cubicBezTo>
                  <a:lnTo>
                    <a:pt x="5704" y="5787"/>
                  </a:lnTo>
                  <a:cubicBezTo>
                    <a:pt x="5775" y="5764"/>
                    <a:pt x="5847" y="5728"/>
                    <a:pt x="5906" y="5668"/>
                  </a:cubicBezTo>
                  <a:cubicBezTo>
                    <a:pt x="6097" y="5525"/>
                    <a:pt x="6216" y="5287"/>
                    <a:pt x="6263" y="4954"/>
                  </a:cubicBezTo>
                  <a:lnTo>
                    <a:pt x="6847" y="4954"/>
                  </a:lnTo>
                  <a:cubicBezTo>
                    <a:pt x="7335" y="4954"/>
                    <a:pt x="7728" y="4573"/>
                    <a:pt x="7728" y="4085"/>
                  </a:cubicBezTo>
                  <a:lnTo>
                    <a:pt x="7728" y="2311"/>
                  </a:lnTo>
                  <a:cubicBezTo>
                    <a:pt x="7740" y="1835"/>
                    <a:pt x="7359" y="1430"/>
                    <a:pt x="6859" y="1430"/>
                  </a:cubicBezTo>
                  <a:lnTo>
                    <a:pt x="5716" y="1430"/>
                  </a:lnTo>
                  <a:lnTo>
                    <a:pt x="5716" y="144"/>
                  </a:lnTo>
                  <a:cubicBezTo>
                    <a:pt x="5716" y="72"/>
                    <a:pt x="5656" y="1"/>
                    <a:pt x="5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1" name="Google Shape;18541;p65"/>
            <p:cNvSpPr/>
            <p:nvPr/>
          </p:nvSpPr>
          <p:spPr>
            <a:xfrm>
              <a:off x="6790627" y="3057885"/>
              <a:ext cx="52329" cy="60668"/>
            </a:xfrm>
            <a:custGeom>
              <a:rect b="b" l="l" r="r" t="t"/>
              <a:pathLst>
                <a:path extrusionOk="0" h="1906" w="1644">
                  <a:moveTo>
                    <a:pt x="822" y="286"/>
                  </a:moveTo>
                  <a:cubicBezTo>
                    <a:pt x="976" y="286"/>
                    <a:pt x="1084" y="405"/>
                    <a:pt x="1084" y="536"/>
                  </a:cubicBezTo>
                  <a:cubicBezTo>
                    <a:pt x="1084" y="679"/>
                    <a:pt x="964" y="786"/>
                    <a:pt x="822" y="786"/>
                  </a:cubicBezTo>
                  <a:cubicBezTo>
                    <a:pt x="691" y="786"/>
                    <a:pt x="572" y="667"/>
                    <a:pt x="572" y="536"/>
                  </a:cubicBezTo>
                  <a:cubicBezTo>
                    <a:pt x="572" y="405"/>
                    <a:pt x="691" y="286"/>
                    <a:pt x="822" y="286"/>
                  </a:cubicBezTo>
                  <a:close/>
                  <a:moveTo>
                    <a:pt x="936" y="1096"/>
                  </a:moveTo>
                  <a:cubicBezTo>
                    <a:pt x="1165" y="1096"/>
                    <a:pt x="1345" y="1305"/>
                    <a:pt x="1345" y="1548"/>
                  </a:cubicBezTo>
                  <a:cubicBezTo>
                    <a:pt x="1345" y="1572"/>
                    <a:pt x="1322" y="1608"/>
                    <a:pt x="1286" y="1608"/>
                  </a:cubicBezTo>
                  <a:lnTo>
                    <a:pt x="369" y="1608"/>
                  </a:lnTo>
                  <a:cubicBezTo>
                    <a:pt x="333" y="1608"/>
                    <a:pt x="298" y="1572"/>
                    <a:pt x="298" y="1548"/>
                  </a:cubicBezTo>
                  <a:lnTo>
                    <a:pt x="298" y="1537"/>
                  </a:lnTo>
                  <a:cubicBezTo>
                    <a:pt x="298" y="1298"/>
                    <a:pt x="500" y="1096"/>
                    <a:pt x="738" y="1096"/>
                  </a:cubicBezTo>
                  <a:lnTo>
                    <a:pt x="917" y="1096"/>
                  </a:lnTo>
                  <a:cubicBezTo>
                    <a:pt x="923" y="1096"/>
                    <a:pt x="929" y="1096"/>
                    <a:pt x="936" y="1096"/>
                  </a:cubicBezTo>
                  <a:close/>
                  <a:moveTo>
                    <a:pt x="822" y="1"/>
                  </a:moveTo>
                  <a:cubicBezTo>
                    <a:pt x="512" y="1"/>
                    <a:pt x="274" y="239"/>
                    <a:pt x="274" y="548"/>
                  </a:cubicBezTo>
                  <a:cubicBezTo>
                    <a:pt x="274" y="679"/>
                    <a:pt x="322" y="798"/>
                    <a:pt x="393" y="894"/>
                  </a:cubicBezTo>
                  <a:cubicBezTo>
                    <a:pt x="167" y="1013"/>
                    <a:pt x="0" y="1251"/>
                    <a:pt x="0" y="1537"/>
                  </a:cubicBezTo>
                  <a:lnTo>
                    <a:pt x="0" y="1548"/>
                  </a:lnTo>
                  <a:cubicBezTo>
                    <a:pt x="0" y="1739"/>
                    <a:pt x="167" y="1906"/>
                    <a:pt x="369" y="1906"/>
                  </a:cubicBezTo>
                  <a:lnTo>
                    <a:pt x="1286" y="1906"/>
                  </a:lnTo>
                  <a:cubicBezTo>
                    <a:pt x="1476" y="1906"/>
                    <a:pt x="1643" y="1739"/>
                    <a:pt x="1643" y="1548"/>
                  </a:cubicBezTo>
                  <a:lnTo>
                    <a:pt x="1643" y="1537"/>
                  </a:lnTo>
                  <a:cubicBezTo>
                    <a:pt x="1643" y="1251"/>
                    <a:pt x="1476" y="1013"/>
                    <a:pt x="1262" y="894"/>
                  </a:cubicBezTo>
                  <a:cubicBezTo>
                    <a:pt x="1334" y="798"/>
                    <a:pt x="1381" y="679"/>
                    <a:pt x="1381" y="548"/>
                  </a:cubicBezTo>
                  <a:cubicBezTo>
                    <a:pt x="1381" y="251"/>
                    <a:pt x="1143"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2" name="Google Shape;18542;p65"/>
            <p:cNvSpPr/>
            <p:nvPr/>
          </p:nvSpPr>
          <p:spPr>
            <a:xfrm>
              <a:off x="6712166" y="2975286"/>
              <a:ext cx="73941" cy="9485"/>
            </a:xfrm>
            <a:custGeom>
              <a:rect b="b" l="l" r="r" t="t"/>
              <a:pathLst>
                <a:path extrusionOk="0" h="298" w="2323">
                  <a:moveTo>
                    <a:pt x="155" y="0"/>
                  </a:moveTo>
                  <a:cubicBezTo>
                    <a:pt x="72" y="0"/>
                    <a:pt x="0" y="60"/>
                    <a:pt x="0" y="155"/>
                  </a:cubicBezTo>
                  <a:cubicBezTo>
                    <a:pt x="0" y="238"/>
                    <a:pt x="60" y="298"/>
                    <a:pt x="155" y="298"/>
                  </a:cubicBezTo>
                  <a:lnTo>
                    <a:pt x="2179" y="298"/>
                  </a:lnTo>
                  <a:cubicBezTo>
                    <a:pt x="2251" y="298"/>
                    <a:pt x="2322" y="238"/>
                    <a:pt x="2322" y="155"/>
                  </a:cubicBezTo>
                  <a:cubicBezTo>
                    <a:pt x="2322" y="60"/>
                    <a:pt x="2263" y="0"/>
                    <a:pt x="2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3" name="Google Shape;18543;p65"/>
            <p:cNvSpPr/>
            <p:nvPr/>
          </p:nvSpPr>
          <p:spPr>
            <a:xfrm>
              <a:off x="6712166" y="2993461"/>
              <a:ext cx="73941" cy="9517"/>
            </a:xfrm>
            <a:custGeom>
              <a:rect b="b" l="l" r="r" t="t"/>
              <a:pathLst>
                <a:path extrusionOk="0" h="299" w="2323">
                  <a:moveTo>
                    <a:pt x="155" y="1"/>
                  </a:moveTo>
                  <a:cubicBezTo>
                    <a:pt x="72" y="1"/>
                    <a:pt x="0" y="60"/>
                    <a:pt x="0" y="143"/>
                  </a:cubicBezTo>
                  <a:cubicBezTo>
                    <a:pt x="0" y="239"/>
                    <a:pt x="60" y="298"/>
                    <a:pt x="155" y="298"/>
                  </a:cubicBezTo>
                  <a:lnTo>
                    <a:pt x="2179" y="298"/>
                  </a:lnTo>
                  <a:cubicBezTo>
                    <a:pt x="2251" y="298"/>
                    <a:pt x="2322" y="239"/>
                    <a:pt x="2322" y="143"/>
                  </a:cubicBezTo>
                  <a:cubicBezTo>
                    <a:pt x="2322" y="60"/>
                    <a:pt x="2263" y="1"/>
                    <a:pt x="2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4" name="Google Shape;18544;p65"/>
            <p:cNvSpPr/>
            <p:nvPr/>
          </p:nvSpPr>
          <p:spPr>
            <a:xfrm>
              <a:off x="6712166" y="3012050"/>
              <a:ext cx="73941" cy="9485"/>
            </a:xfrm>
            <a:custGeom>
              <a:rect b="b" l="l" r="r" t="t"/>
              <a:pathLst>
                <a:path extrusionOk="0" h="298" w="2323">
                  <a:moveTo>
                    <a:pt x="155" y="0"/>
                  </a:moveTo>
                  <a:cubicBezTo>
                    <a:pt x="72" y="0"/>
                    <a:pt x="0" y="60"/>
                    <a:pt x="0" y="143"/>
                  </a:cubicBezTo>
                  <a:cubicBezTo>
                    <a:pt x="0" y="238"/>
                    <a:pt x="60" y="298"/>
                    <a:pt x="155" y="298"/>
                  </a:cubicBezTo>
                  <a:lnTo>
                    <a:pt x="2179" y="298"/>
                  </a:lnTo>
                  <a:cubicBezTo>
                    <a:pt x="2263" y="274"/>
                    <a:pt x="2322" y="214"/>
                    <a:pt x="2322" y="143"/>
                  </a:cubicBezTo>
                  <a:cubicBezTo>
                    <a:pt x="2322" y="71"/>
                    <a:pt x="2263" y="0"/>
                    <a:pt x="2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5" name="Google Shape;18545;p65"/>
            <p:cNvSpPr/>
            <p:nvPr/>
          </p:nvSpPr>
          <p:spPr>
            <a:xfrm>
              <a:off x="6662511" y="3103752"/>
              <a:ext cx="73941" cy="27310"/>
            </a:xfrm>
            <a:custGeom>
              <a:rect b="b" l="l" r="r" t="t"/>
              <a:pathLst>
                <a:path extrusionOk="0" h="858" w="2323">
                  <a:moveTo>
                    <a:pt x="2037" y="298"/>
                  </a:moveTo>
                  <a:lnTo>
                    <a:pt x="2037" y="584"/>
                  </a:lnTo>
                  <a:lnTo>
                    <a:pt x="298" y="584"/>
                  </a:lnTo>
                  <a:lnTo>
                    <a:pt x="298" y="298"/>
                  </a:lnTo>
                  <a:close/>
                  <a:moveTo>
                    <a:pt x="144" y="0"/>
                  </a:moveTo>
                  <a:cubicBezTo>
                    <a:pt x="72" y="0"/>
                    <a:pt x="1" y="60"/>
                    <a:pt x="1" y="155"/>
                  </a:cubicBezTo>
                  <a:lnTo>
                    <a:pt x="1" y="715"/>
                  </a:lnTo>
                  <a:cubicBezTo>
                    <a:pt x="1" y="786"/>
                    <a:pt x="60" y="858"/>
                    <a:pt x="144" y="858"/>
                  </a:cubicBezTo>
                  <a:lnTo>
                    <a:pt x="2168" y="858"/>
                  </a:lnTo>
                  <a:cubicBezTo>
                    <a:pt x="2251" y="858"/>
                    <a:pt x="2322" y="798"/>
                    <a:pt x="2322" y="715"/>
                  </a:cubicBezTo>
                  <a:lnTo>
                    <a:pt x="2322" y="155"/>
                  </a:lnTo>
                  <a:cubicBezTo>
                    <a:pt x="2322" y="72"/>
                    <a:pt x="2263" y="0"/>
                    <a:pt x="2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6" name="Google Shape;18546;p65"/>
            <p:cNvSpPr/>
            <p:nvPr/>
          </p:nvSpPr>
          <p:spPr>
            <a:xfrm>
              <a:off x="6662893" y="3140134"/>
              <a:ext cx="73941" cy="9485"/>
            </a:xfrm>
            <a:custGeom>
              <a:rect b="b" l="l" r="r" t="t"/>
              <a:pathLst>
                <a:path extrusionOk="0" h="298" w="2323">
                  <a:moveTo>
                    <a:pt x="155" y="0"/>
                  </a:moveTo>
                  <a:cubicBezTo>
                    <a:pt x="72" y="0"/>
                    <a:pt x="1" y="60"/>
                    <a:pt x="1" y="155"/>
                  </a:cubicBezTo>
                  <a:cubicBezTo>
                    <a:pt x="1" y="238"/>
                    <a:pt x="60" y="298"/>
                    <a:pt x="155" y="298"/>
                  </a:cubicBezTo>
                  <a:lnTo>
                    <a:pt x="2180" y="298"/>
                  </a:lnTo>
                  <a:cubicBezTo>
                    <a:pt x="2251" y="298"/>
                    <a:pt x="2322" y="238"/>
                    <a:pt x="2322" y="155"/>
                  </a:cubicBezTo>
                  <a:cubicBezTo>
                    <a:pt x="2322" y="60"/>
                    <a:pt x="2251" y="0"/>
                    <a:pt x="2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47" name="Google Shape;18547;p65"/>
          <p:cNvGrpSpPr/>
          <p:nvPr/>
        </p:nvGrpSpPr>
        <p:grpSpPr>
          <a:xfrm>
            <a:off x="7474944" y="3010935"/>
            <a:ext cx="350576" cy="280454"/>
            <a:chOff x="7500054" y="2934735"/>
            <a:chExt cx="350576" cy="280454"/>
          </a:xfrm>
        </p:grpSpPr>
        <p:sp>
          <p:nvSpPr>
            <p:cNvPr id="18548" name="Google Shape;18548;p65"/>
            <p:cNvSpPr/>
            <p:nvPr/>
          </p:nvSpPr>
          <p:spPr>
            <a:xfrm>
              <a:off x="7571671" y="2959371"/>
              <a:ext cx="191426" cy="10249"/>
            </a:xfrm>
            <a:custGeom>
              <a:rect b="b" l="l" r="r" t="t"/>
              <a:pathLst>
                <a:path extrusionOk="0" h="322" w="6014">
                  <a:moveTo>
                    <a:pt x="156" y="0"/>
                  </a:moveTo>
                  <a:cubicBezTo>
                    <a:pt x="72" y="0"/>
                    <a:pt x="1" y="71"/>
                    <a:pt x="1" y="167"/>
                  </a:cubicBezTo>
                  <a:cubicBezTo>
                    <a:pt x="1" y="250"/>
                    <a:pt x="72" y="322"/>
                    <a:pt x="156" y="322"/>
                  </a:cubicBezTo>
                  <a:lnTo>
                    <a:pt x="5847" y="322"/>
                  </a:lnTo>
                  <a:cubicBezTo>
                    <a:pt x="5930" y="322"/>
                    <a:pt x="6014" y="250"/>
                    <a:pt x="6014" y="167"/>
                  </a:cubicBezTo>
                  <a:cubicBezTo>
                    <a:pt x="6014" y="71"/>
                    <a:pt x="5930" y="0"/>
                    <a:pt x="58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9" name="Google Shape;18549;p65"/>
            <p:cNvSpPr/>
            <p:nvPr/>
          </p:nvSpPr>
          <p:spPr>
            <a:xfrm>
              <a:off x="7500054" y="2934735"/>
              <a:ext cx="350576" cy="280454"/>
            </a:xfrm>
            <a:custGeom>
              <a:rect b="b" l="l" r="r" t="t"/>
              <a:pathLst>
                <a:path extrusionOk="0" h="8811" w="11014">
                  <a:moveTo>
                    <a:pt x="1501" y="310"/>
                  </a:moveTo>
                  <a:lnTo>
                    <a:pt x="1501" y="1560"/>
                  </a:lnTo>
                  <a:lnTo>
                    <a:pt x="310" y="1560"/>
                  </a:lnTo>
                  <a:lnTo>
                    <a:pt x="310" y="417"/>
                  </a:lnTo>
                  <a:cubicBezTo>
                    <a:pt x="310" y="357"/>
                    <a:pt x="358" y="310"/>
                    <a:pt x="417" y="310"/>
                  </a:cubicBezTo>
                  <a:close/>
                  <a:moveTo>
                    <a:pt x="8990" y="310"/>
                  </a:moveTo>
                  <a:cubicBezTo>
                    <a:pt x="9049" y="310"/>
                    <a:pt x="9097" y="357"/>
                    <a:pt x="9097" y="417"/>
                  </a:cubicBezTo>
                  <a:lnTo>
                    <a:pt x="9097" y="1560"/>
                  </a:lnTo>
                  <a:lnTo>
                    <a:pt x="1834" y="1560"/>
                  </a:lnTo>
                  <a:lnTo>
                    <a:pt x="1834" y="310"/>
                  </a:lnTo>
                  <a:close/>
                  <a:moveTo>
                    <a:pt x="10419" y="3453"/>
                  </a:moveTo>
                  <a:cubicBezTo>
                    <a:pt x="10561" y="3453"/>
                    <a:pt x="10704" y="3572"/>
                    <a:pt x="10704" y="3739"/>
                  </a:cubicBezTo>
                  <a:cubicBezTo>
                    <a:pt x="10704" y="3893"/>
                    <a:pt x="10561" y="4013"/>
                    <a:pt x="10419" y="4013"/>
                  </a:cubicBezTo>
                  <a:cubicBezTo>
                    <a:pt x="10264" y="4013"/>
                    <a:pt x="10133" y="3893"/>
                    <a:pt x="10133" y="3739"/>
                  </a:cubicBezTo>
                  <a:cubicBezTo>
                    <a:pt x="10133" y="3572"/>
                    <a:pt x="10252" y="3453"/>
                    <a:pt x="10419" y="3453"/>
                  </a:cubicBezTo>
                  <a:close/>
                  <a:moveTo>
                    <a:pt x="6537" y="4786"/>
                  </a:moveTo>
                  <a:cubicBezTo>
                    <a:pt x="6680" y="4786"/>
                    <a:pt x="6811" y="4906"/>
                    <a:pt x="6811" y="5072"/>
                  </a:cubicBezTo>
                  <a:cubicBezTo>
                    <a:pt x="6811" y="5239"/>
                    <a:pt x="6680" y="5358"/>
                    <a:pt x="6537" y="5358"/>
                  </a:cubicBezTo>
                  <a:cubicBezTo>
                    <a:pt x="6382" y="5358"/>
                    <a:pt x="6251" y="5239"/>
                    <a:pt x="6251" y="5072"/>
                  </a:cubicBezTo>
                  <a:cubicBezTo>
                    <a:pt x="6251" y="4906"/>
                    <a:pt x="6370" y="4786"/>
                    <a:pt x="6537" y="4786"/>
                  </a:cubicBezTo>
                  <a:close/>
                  <a:moveTo>
                    <a:pt x="8240" y="6156"/>
                  </a:moveTo>
                  <a:cubicBezTo>
                    <a:pt x="8394" y="6156"/>
                    <a:pt x="8525" y="6275"/>
                    <a:pt x="8525" y="6441"/>
                  </a:cubicBezTo>
                  <a:cubicBezTo>
                    <a:pt x="8525" y="6608"/>
                    <a:pt x="8394" y="6727"/>
                    <a:pt x="8240" y="6727"/>
                  </a:cubicBezTo>
                  <a:cubicBezTo>
                    <a:pt x="8097" y="6727"/>
                    <a:pt x="7966" y="6608"/>
                    <a:pt x="7966" y="6441"/>
                  </a:cubicBezTo>
                  <a:cubicBezTo>
                    <a:pt x="7966" y="6299"/>
                    <a:pt x="8073" y="6156"/>
                    <a:pt x="8240" y="6156"/>
                  </a:cubicBezTo>
                  <a:close/>
                  <a:moveTo>
                    <a:pt x="4811" y="6382"/>
                  </a:moveTo>
                  <a:cubicBezTo>
                    <a:pt x="4954" y="6382"/>
                    <a:pt x="5085" y="6501"/>
                    <a:pt x="5085" y="6668"/>
                  </a:cubicBezTo>
                  <a:cubicBezTo>
                    <a:pt x="5085" y="6834"/>
                    <a:pt x="4954" y="6953"/>
                    <a:pt x="4811" y="6953"/>
                  </a:cubicBezTo>
                  <a:cubicBezTo>
                    <a:pt x="4656" y="6953"/>
                    <a:pt x="4525" y="6834"/>
                    <a:pt x="4525" y="6668"/>
                  </a:cubicBezTo>
                  <a:cubicBezTo>
                    <a:pt x="4525" y="6501"/>
                    <a:pt x="4644" y="6382"/>
                    <a:pt x="4811" y="6382"/>
                  </a:cubicBezTo>
                  <a:close/>
                  <a:moveTo>
                    <a:pt x="417" y="0"/>
                  </a:moveTo>
                  <a:cubicBezTo>
                    <a:pt x="179" y="0"/>
                    <a:pt x="1" y="143"/>
                    <a:pt x="1" y="417"/>
                  </a:cubicBezTo>
                  <a:lnTo>
                    <a:pt x="1" y="8382"/>
                  </a:lnTo>
                  <a:cubicBezTo>
                    <a:pt x="1" y="8620"/>
                    <a:pt x="191" y="8787"/>
                    <a:pt x="417" y="8787"/>
                  </a:cubicBezTo>
                  <a:lnTo>
                    <a:pt x="4513" y="8787"/>
                  </a:lnTo>
                  <a:cubicBezTo>
                    <a:pt x="4596" y="8787"/>
                    <a:pt x="4668" y="8715"/>
                    <a:pt x="4668" y="8632"/>
                  </a:cubicBezTo>
                  <a:cubicBezTo>
                    <a:pt x="4668" y="8537"/>
                    <a:pt x="4596" y="8465"/>
                    <a:pt x="4513" y="8465"/>
                  </a:cubicBezTo>
                  <a:lnTo>
                    <a:pt x="417" y="8465"/>
                  </a:lnTo>
                  <a:cubicBezTo>
                    <a:pt x="358" y="8465"/>
                    <a:pt x="310" y="8418"/>
                    <a:pt x="310" y="8358"/>
                  </a:cubicBezTo>
                  <a:lnTo>
                    <a:pt x="310" y="1869"/>
                  </a:lnTo>
                  <a:lnTo>
                    <a:pt x="9073" y="1869"/>
                  </a:lnTo>
                  <a:lnTo>
                    <a:pt x="9073" y="5144"/>
                  </a:lnTo>
                  <a:lnTo>
                    <a:pt x="8502" y="5894"/>
                  </a:lnTo>
                  <a:cubicBezTo>
                    <a:pt x="8418" y="5846"/>
                    <a:pt x="8335" y="5834"/>
                    <a:pt x="8240" y="5834"/>
                  </a:cubicBezTo>
                  <a:cubicBezTo>
                    <a:pt x="8109" y="5834"/>
                    <a:pt x="7978" y="5870"/>
                    <a:pt x="7871" y="5965"/>
                  </a:cubicBezTo>
                  <a:lnTo>
                    <a:pt x="7073" y="5322"/>
                  </a:lnTo>
                  <a:cubicBezTo>
                    <a:pt x="7109" y="5251"/>
                    <a:pt x="7132" y="5156"/>
                    <a:pt x="7132" y="5060"/>
                  </a:cubicBezTo>
                  <a:cubicBezTo>
                    <a:pt x="7132" y="4727"/>
                    <a:pt x="6859" y="4441"/>
                    <a:pt x="6513" y="4441"/>
                  </a:cubicBezTo>
                  <a:cubicBezTo>
                    <a:pt x="6192" y="4441"/>
                    <a:pt x="5906" y="4715"/>
                    <a:pt x="5906" y="5060"/>
                  </a:cubicBezTo>
                  <a:cubicBezTo>
                    <a:pt x="5906" y="5167"/>
                    <a:pt x="5942" y="5263"/>
                    <a:pt x="5978" y="5358"/>
                  </a:cubicBezTo>
                  <a:lnTo>
                    <a:pt x="5108" y="6144"/>
                  </a:lnTo>
                  <a:cubicBezTo>
                    <a:pt x="5013" y="6084"/>
                    <a:pt x="4906" y="6049"/>
                    <a:pt x="4787" y="6049"/>
                  </a:cubicBezTo>
                  <a:cubicBezTo>
                    <a:pt x="4465" y="6049"/>
                    <a:pt x="4180" y="6322"/>
                    <a:pt x="4180" y="6668"/>
                  </a:cubicBezTo>
                  <a:cubicBezTo>
                    <a:pt x="4180" y="6989"/>
                    <a:pt x="4454" y="7275"/>
                    <a:pt x="4787" y="7275"/>
                  </a:cubicBezTo>
                  <a:cubicBezTo>
                    <a:pt x="5132" y="7275"/>
                    <a:pt x="5406" y="7001"/>
                    <a:pt x="5406" y="6668"/>
                  </a:cubicBezTo>
                  <a:cubicBezTo>
                    <a:pt x="5406" y="6560"/>
                    <a:pt x="5370" y="6465"/>
                    <a:pt x="5323" y="6382"/>
                  </a:cubicBezTo>
                  <a:lnTo>
                    <a:pt x="6204" y="5572"/>
                  </a:lnTo>
                  <a:cubicBezTo>
                    <a:pt x="6299" y="5620"/>
                    <a:pt x="6394" y="5656"/>
                    <a:pt x="6501" y="5656"/>
                  </a:cubicBezTo>
                  <a:cubicBezTo>
                    <a:pt x="6620" y="5656"/>
                    <a:pt x="6740" y="5620"/>
                    <a:pt x="6835" y="5548"/>
                  </a:cubicBezTo>
                  <a:lnTo>
                    <a:pt x="7644" y="6203"/>
                  </a:lnTo>
                  <a:cubicBezTo>
                    <a:pt x="7621" y="6263"/>
                    <a:pt x="7609" y="6334"/>
                    <a:pt x="7609" y="6406"/>
                  </a:cubicBezTo>
                  <a:cubicBezTo>
                    <a:pt x="7609" y="6739"/>
                    <a:pt x="7871" y="7025"/>
                    <a:pt x="8216" y="7025"/>
                  </a:cubicBezTo>
                  <a:cubicBezTo>
                    <a:pt x="8561" y="7025"/>
                    <a:pt x="8823" y="6751"/>
                    <a:pt x="8823" y="6406"/>
                  </a:cubicBezTo>
                  <a:cubicBezTo>
                    <a:pt x="8823" y="6287"/>
                    <a:pt x="8799" y="6168"/>
                    <a:pt x="8716" y="6084"/>
                  </a:cubicBezTo>
                  <a:lnTo>
                    <a:pt x="9061" y="5656"/>
                  </a:lnTo>
                  <a:lnTo>
                    <a:pt x="9061" y="8382"/>
                  </a:lnTo>
                  <a:cubicBezTo>
                    <a:pt x="9061" y="8442"/>
                    <a:pt x="9014" y="8477"/>
                    <a:pt x="8954" y="8477"/>
                  </a:cubicBezTo>
                  <a:lnTo>
                    <a:pt x="5227" y="8477"/>
                  </a:lnTo>
                  <a:cubicBezTo>
                    <a:pt x="5132" y="8477"/>
                    <a:pt x="5061" y="8561"/>
                    <a:pt x="5061" y="8644"/>
                  </a:cubicBezTo>
                  <a:cubicBezTo>
                    <a:pt x="5061" y="8739"/>
                    <a:pt x="5132" y="8811"/>
                    <a:pt x="5227" y="8811"/>
                  </a:cubicBezTo>
                  <a:lnTo>
                    <a:pt x="8954" y="8811"/>
                  </a:lnTo>
                  <a:cubicBezTo>
                    <a:pt x="9192" y="8811"/>
                    <a:pt x="9371" y="8620"/>
                    <a:pt x="9371" y="8394"/>
                  </a:cubicBezTo>
                  <a:lnTo>
                    <a:pt x="9371" y="5287"/>
                  </a:lnTo>
                  <a:lnTo>
                    <a:pt x="10145" y="4298"/>
                  </a:lnTo>
                  <a:cubicBezTo>
                    <a:pt x="10228" y="4334"/>
                    <a:pt x="10299" y="4346"/>
                    <a:pt x="10383" y="4346"/>
                  </a:cubicBezTo>
                  <a:cubicBezTo>
                    <a:pt x="10716" y="4346"/>
                    <a:pt x="10990" y="4072"/>
                    <a:pt x="10990" y="3739"/>
                  </a:cubicBezTo>
                  <a:cubicBezTo>
                    <a:pt x="11014" y="3405"/>
                    <a:pt x="10740" y="3131"/>
                    <a:pt x="10419" y="3131"/>
                  </a:cubicBezTo>
                  <a:cubicBezTo>
                    <a:pt x="10085" y="3131"/>
                    <a:pt x="9811" y="3405"/>
                    <a:pt x="9811" y="3751"/>
                  </a:cubicBezTo>
                  <a:cubicBezTo>
                    <a:pt x="9811" y="3882"/>
                    <a:pt x="9847" y="4001"/>
                    <a:pt x="9930" y="4108"/>
                  </a:cubicBezTo>
                  <a:lnTo>
                    <a:pt x="9407" y="4763"/>
                  </a:lnTo>
                  <a:lnTo>
                    <a:pt x="9407" y="381"/>
                  </a:lnTo>
                  <a:cubicBezTo>
                    <a:pt x="9407" y="191"/>
                    <a:pt x="9276" y="0"/>
                    <a:pt x="89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0" name="Google Shape;18550;p65"/>
            <p:cNvSpPr/>
            <p:nvPr/>
          </p:nvSpPr>
          <p:spPr>
            <a:xfrm>
              <a:off x="7539459" y="3074564"/>
              <a:ext cx="82663" cy="10249"/>
            </a:xfrm>
            <a:custGeom>
              <a:rect b="b" l="l" r="r" t="t"/>
              <a:pathLst>
                <a:path extrusionOk="0" h="322" w="2597">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1" name="Google Shape;18551;p65"/>
            <p:cNvSpPr/>
            <p:nvPr/>
          </p:nvSpPr>
          <p:spPr>
            <a:xfrm>
              <a:off x="7539459" y="3099582"/>
              <a:ext cx="82663" cy="10249"/>
            </a:xfrm>
            <a:custGeom>
              <a:rect b="b" l="l" r="r" t="t"/>
              <a:pathLst>
                <a:path extrusionOk="0" h="322" w="2597">
                  <a:moveTo>
                    <a:pt x="156" y="0"/>
                  </a:moveTo>
                  <a:cubicBezTo>
                    <a:pt x="72" y="0"/>
                    <a:pt x="1" y="72"/>
                    <a:pt x="1" y="167"/>
                  </a:cubicBezTo>
                  <a:cubicBezTo>
                    <a:pt x="1" y="250"/>
                    <a:pt x="72" y="322"/>
                    <a:pt x="156" y="322"/>
                  </a:cubicBezTo>
                  <a:lnTo>
                    <a:pt x="2442" y="322"/>
                  </a:lnTo>
                  <a:cubicBezTo>
                    <a:pt x="2525" y="322"/>
                    <a:pt x="2596" y="250"/>
                    <a:pt x="2596" y="167"/>
                  </a:cubicBezTo>
                  <a:cubicBezTo>
                    <a:pt x="2596" y="72"/>
                    <a:pt x="2525"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2" name="Google Shape;18552;p65"/>
            <p:cNvSpPr/>
            <p:nvPr/>
          </p:nvSpPr>
          <p:spPr>
            <a:xfrm>
              <a:off x="7539459" y="3124601"/>
              <a:ext cx="82663" cy="10631"/>
            </a:xfrm>
            <a:custGeom>
              <a:rect b="b" l="l" r="r" t="t"/>
              <a:pathLst>
                <a:path extrusionOk="0" h="334" w="2597">
                  <a:moveTo>
                    <a:pt x="156" y="0"/>
                  </a:moveTo>
                  <a:cubicBezTo>
                    <a:pt x="72" y="0"/>
                    <a:pt x="1" y="72"/>
                    <a:pt x="1" y="167"/>
                  </a:cubicBezTo>
                  <a:cubicBezTo>
                    <a:pt x="1" y="250"/>
                    <a:pt x="72" y="334"/>
                    <a:pt x="156" y="334"/>
                  </a:cubicBezTo>
                  <a:lnTo>
                    <a:pt x="2442" y="334"/>
                  </a:lnTo>
                  <a:cubicBezTo>
                    <a:pt x="2525" y="334"/>
                    <a:pt x="2596" y="250"/>
                    <a:pt x="2596" y="167"/>
                  </a:cubicBezTo>
                  <a:cubicBezTo>
                    <a:pt x="2596" y="72"/>
                    <a:pt x="2525"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3" name="Google Shape;18553;p65"/>
            <p:cNvSpPr/>
            <p:nvPr/>
          </p:nvSpPr>
          <p:spPr>
            <a:xfrm>
              <a:off x="7539459" y="3149587"/>
              <a:ext cx="82663" cy="10663"/>
            </a:xfrm>
            <a:custGeom>
              <a:rect b="b" l="l" r="r" t="t"/>
              <a:pathLst>
                <a:path extrusionOk="0" h="335" w="2597">
                  <a:moveTo>
                    <a:pt x="156" y="1"/>
                  </a:moveTo>
                  <a:cubicBezTo>
                    <a:pt x="72" y="1"/>
                    <a:pt x="1" y="84"/>
                    <a:pt x="1" y="168"/>
                  </a:cubicBezTo>
                  <a:cubicBezTo>
                    <a:pt x="1" y="263"/>
                    <a:pt x="72" y="334"/>
                    <a:pt x="156" y="334"/>
                  </a:cubicBezTo>
                  <a:lnTo>
                    <a:pt x="2442" y="334"/>
                  </a:lnTo>
                  <a:cubicBezTo>
                    <a:pt x="2525" y="334"/>
                    <a:pt x="2596" y="263"/>
                    <a:pt x="2596" y="168"/>
                  </a:cubicBezTo>
                  <a:cubicBezTo>
                    <a:pt x="2596" y="84"/>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4" name="Google Shape;18554;p65"/>
            <p:cNvSpPr/>
            <p:nvPr/>
          </p:nvSpPr>
          <p:spPr>
            <a:xfrm>
              <a:off x="7539459" y="3174988"/>
              <a:ext cx="82663" cy="10281"/>
            </a:xfrm>
            <a:custGeom>
              <a:rect b="b" l="l" r="r" t="t"/>
              <a:pathLst>
                <a:path extrusionOk="0" h="323" w="2597">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5" name="Google Shape;18555;p65"/>
            <p:cNvSpPr/>
            <p:nvPr/>
          </p:nvSpPr>
          <p:spPr>
            <a:xfrm>
              <a:off x="7539459" y="3011286"/>
              <a:ext cx="220614" cy="47395"/>
            </a:xfrm>
            <a:custGeom>
              <a:rect b="b" l="l" r="r" t="t"/>
              <a:pathLst>
                <a:path extrusionOk="0" h="1489" w="6931">
                  <a:moveTo>
                    <a:pt x="418" y="0"/>
                  </a:moveTo>
                  <a:cubicBezTo>
                    <a:pt x="179" y="0"/>
                    <a:pt x="1" y="191"/>
                    <a:pt x="1" y="417"/>
                  </a:cubicBezTo>
                  <a:lnTo>
                    <a:pt x="1" y="1072"/>
                  </a:lnTo>
                  <a:cubicBezTo>
                    <a:pt x="1" y="1310"/>
                    <a:pt x="191" y="1488"/>
                    <a:pt x="418" y="1488"/>
                  </a:cubicBezTo>
                  <a:lnTo>
                    <a:pt x="3251" y="1488"/>
                  </a:lnTo>
                  <a:cubicBezTo>
                    <a:pt x="3346" y="1488"/>
                    <a:pt x="3418" y="1417"/>
                    <a:pt x="3418" y="1322"/>
                  </a:cubicBezTo>
                  <a:cubicBezTo>
                    <a:pt x="3418" y="1238"/>
                    <a:pt x="3346" y="1167"/>
                    <a:pt x="3251" y="1167"/>
                  </a:cubicBezTo>
                  <a:lnTo>
                    <a:pt x="418" y="1167"/>
                  </a:lnTo>
                  <a:cubicBezTo>
                    <a:pt x="358" y="1167"/>
                    <a:pt x="310" y="1119"/>
                    <a:pt x="310" y="1060"/>
                  </a:cubicBezTo>
                  <a:lnTo>
                    <a:pt x="310" y="405"/>
                  </a:lnTo>
                  <a:cubicBezTo>
                    <a:pt x="310" y="345"/>
                    <a:pt x="358" y="298"/>
                    <a:pt x="418" y="298"/>
                  </a:cubicBezTo>
                  <a:lnTo>
                    <a:pt x="6502" y="298"/>
                  </a:lnTo>
                  <a:cubicBezTo>
                    <a:pt x="6561" y="298"/>
                    <a:pt x="6609" y="345"/>
                    <a:pt x="6609" y="405"/>
                  </a:cubicBezTo>
                  <a:lnTo>
                    <a:pt x="6609" y="1060"/>
                  </a:lnTo>
                  <a:cubicBezTo>
                    <a:pt x="6609" y="1119"/>
                    <a:pt x="6561" y="1167"/>
                    <a:pt x="6502" y="1167"/>
                  </a:cubicBezTo>
                  <a:lnTo>
                    <a:pt x="4013" y="1167"/>
                  </a:lnTo>
                  <a:cubicBezTo>
                    <a:pt x="3930" y="1167"/>
                    <a:pt x="3847" y="1238"/>
                    <a:pt x="3847" y="1322"/>
                  </a:cubicBezTo>
                  <a:cubicBezTo>
                    <a:pt x="3847" y="1417"/>
                    <a:pt x="3930" y="1488"/>
                    <a:pt x="4013" y="1488"/>
                  </a:cubicBezTo>
                  <a:lnTo>
                    <a:pt x="6502" y="1488"/>
                  </a:lnTo>
                  <a:cubicBezTo>
                    <a:pt x="6740" y="1488"/>
                    <a:pt x="6918" y="1298"/>
                    <a:pt x="6918" y="1072"/>
                  </a:cubicBezTo>
                  <a:lnTo>
                    <a:pt x="6918" y="417"/>
                  </a:lnTo>
                  <a:cubicBezTo>
                    <a:pt x="6930" y="203"/>
                    <a:pt x="6740" y="0"/>
                    <a:pt x="6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56" name="Google Shape;18556;p65"/>
          <p:cNvGrpSpPr/>
          <p:nvPr/>
        </p:nvGrpSpPr>
        <p:grpSpPr>
          <a:xfrm>
            <a:off x="6987570" y="2950862"/>
            <a:ext cx="332012" cy="355454"/>
            <a:chOff x="7055134" y="2919170"/>
            <a:chExt cx="290321" cy="310820"/>
          </a:xfrm>
        </p:grpSpPr>
        <p:sp>
          <p:nvSpPr>
            <p:cNvPr id="18557" name="Google Shape;18557;p65"/>
            <p:cNvSpPr/>
            <p:nvPr/>
          </p:nvSpPr>
          <p:spPr>
            <a:xfrm>
              <a:off x="7102497" y="2970989"/>
              <a:ext cx="191044" cy="259001"/>
            </a:xfrm>
            <a:custGeom>
              <a:rect b="b" l="l" r="r" t="t"/>
              <a:pathLst>
                <a:path extrusionOk="0" h="8137" w="6002">
                  <a:moveTo>
                    <a:pt x="3097" y="314"/>
                  </a:moveTo>
                  <a:cubicBezTo>
                    <a:pt x="3739" y="314"/>
                    <a:pt x="4347" y="552"/>
                    <a:pt x="4835" y="980"/>
                  </a:cubicBezTo>
                  <a:cubicBezTo>
                    <a:pt x="5394" y="1481"/>
                    <a:pt x="5716" y="2195"/>
                    <a:pt x="5716" y="2933"/>
                  </a:cubicBezTo>
                  <a:cubicBezTo>
                    <a:pt x="5704" y="3445"/>
                    <a:pt x="5549" y="3933"/>
                    <a:pt x="5287" y="4350"/>
                  </a:cubicBezTo>
                  <a:cubicBezTo>
                    <a:pt x="5013" y="4767"/>
                    <a:pt x="4644" y="5100"/>
                    <a:pt x="4204" y="5302"/>
                  </a:cubicBezTo>
                  <a:cubicBezTo>
                    <a:pt x="3930" y="5433"/>
                    <a:pt x="3751" y="5719"/>
                    <a:pt x="3751" y="6029"/>
                  </a:cubicBezTo>
                  <a:lnTo>
                    <a:pt x="3751" y="6207"/>
                  </a:lnTo>
                  <a:lnTo>
                    <a:pt x="2430" y="6207"/>
                  </a:lnTo>
                  <a:lnTo>
                    <a:pt x="2430" y="6029"/>
                  </a:lnTo>
                  <a:cubicBezTo>
                    <a:pt x="2430" y="5719"/>
                    <a:pt x="2251" y="5433"/>
                    <a:pt x="1965" y="5302"/>
                  </a:cubicBezTo>
                  <a:cubicBezTo>
                    <a:pt x="942" y="4814"/>
                    <a:pt x="346" y="3731"/>
                    <a:pt x="489" y="2588"/>
                  </a:cubicBezTo>
                  <a:cubicBezTo>
                    <a:pt x="644" y="1421"/>
                    <a:pt x="1608" y="457"/>
                    <a:pt x="2799" y="326"/>
                  </a:cubicBezTo>
                  <a:cubicBezTo>
                    <a:pt x="2906" y="314"/>
                    <a:pt x="3013" y="314"/>
                    <a:pt x="3097" y="314"/>
                  </a:cubicBezTo>
                  <a:close/>
                  <a:moveTo>
                    <a:pt x="3728" y="6505"/>
                  </a:moveTo>
                  <a:lnTo>
                    <a:pt x="3739" y="7017"/>
                  </a:lnTo>
                  <a:cubicBezTo>
                    <a:pt x="3739" y="7100"/>
                    <a:pt x="3668" y="7195"/>
                    <a:pt x="3561" y="7195"/>
                  </a:cubicBezTo>
                  <a:lnTo>
                    <a:pt x="2573" y="7195"/>
                  </a:lnTo>
                  <a:cubicBezTo>
                    <a:pt x="2489" y="7195"/>
                    <a:pt x="2394" y="7124"/>
                    <a:pt x="2394" y="7017"/>
                  </a:cubicBezTo>
                  <a:lnTo>
                    <a:pt x="2394" y="6505"/>
                  </a:lnTo>
                  <a:close/>
                  <a:moveTo>
                    <a:pt x="3394" y="7469"/>
                  </a:moveTo>
                  <a:lnTo>
                    <a:pt x="3406" y="7648"/>
                  </a:lnTo>
                  <a:cubicBezTo>
                    <a:pt x="3406" y="7743"/>
                    <a:pt x="3335" y="7838"/>
                    <a:pt x="3228" y="7838"/>
                  </a:cubicBezTo>
                  <a:lnTo>
                    <a:pt x="2906" y="7838"/>
                  </a:lnTo>
                  <a:cubicBezTo>
                    <a:pt x="2811" y="7838"/>
                    <a:pt x="2727" y="7755"/>
                    <a:pt x="2727" y="7648"/>
                  </a:cubicBezTo>
                  <a:lnTo>
                    <a:pt x="2727" y="7469"/>
                  </a:lnTo>
                  <a:close/>
                  <a:moveTo>
                    <a:pt x="3056" y="0"/>
                  </a:moveTo>
                  <a:cubicBezTo>
                    <a:pt x="2951" y="0"/>
                    <a:pt x="2845" y="6"/>
                    <a:pt x="2739" y="16"/>
                  </a:cubicBezTo>
                  <a:cubicBezTo>
                    <a:pt x="1418" y="171"/>
                    <a:pt x="322" y="1230"/>
                    <a:pt x="168" y="2552"/>
                  </a:cubicBezTo>
                  <a:cubicBezTo>
                    <a:pt x="1" y="3814"/>
                    <a:pt x="668" y="5040"/>
                    <a:pt x="1811" y="5564"/>
                  </a:cubicBezTo>
                  <a:cubicBezTo>
                    <a:pt x="1977" y="5648"/>
                    <a:pt x="2096" y="5826"/>
                    <a:pt x="2096" y="6017"/>
                  </a:cubicBezTo>
                  <a:lnTo>
                    <a:pt x="2096" y="7005"/>
                  </a:lnTo>
                  <a:cubicBezTo>
                    <a:pt x="2096" y="7207"/>
                    <a:pt x="2239" y="7386"/>
                    <a:pt x="2430" y="7457"/>
                  </a:cubicBezTo>
                  <a:lnTo>
                    <a:pt x="2430" y="7648"/>
                  </a:lnTo>
                  <a:cubicBezTo>
                    <a:pt x="2430" y="7922"/>
                    <a:pt x="2632" y="8136"/>
                    <a:pt x="2906" y="8136"/>
                  </a:cubicBezTo>
                  <a:lnTo>
                    <a:pt x="3228" y="8136"/>
                  </a:lnTo>
                  <a:cubicBezTo>
                    <a:pt x="3501" y="8136"/>
                    <a:pt x="3704" y="7922"/>
                    <a:pt x="3704" y="7648"/>
                  </a:cubicBezTo>
                  <a:lnTo>
                    <a:pt x="3704" y="7457"/>
                  </a:lnTo>
                  <a:cubicBezTo>
                    <a:pt x="3906" y="7398"/>
                    <a:pt x="4037" y="7219"/>
                    <a:pt x="4037" y="7005"/>
                  </a:cubicBezTo>
                  <a:lnTo>
                    <a:pt x="4037" y="6017"/>
                  </a:lnTo>
                  <a:cubicBezTo>
                    <a:pt x="4037" y="5826"/>
                    <a:pt x="4144" y="5648"/>
                    <a:pt x="4323" y="5564"/>
                  </a:cubicBezTo>
                  <a:cubicBezTo>
                    <a:pt x="4811" y="5326"/>
                    <a:pt x="5228" y="4969"/>
                    <a:pt x="5537" y="4517"/>
                  </a:cubicBezTo>
                  <a:cubicBezTo>
                    <a:pt x="5847" y="4040"/>
                    <a:pt x="6002" y="3481"/>
                    <a:pt x="6002" y="2921"/>
                  </a:cubicBezTo>
                  <a:cubicBezTo>
                    <a:pt x="6002" y="2100"/>
                    <a:pt x="5644" y="1302"/>
                    <a:pt x="5037" y="754"/>
                  </a:cubicBezTo>
                  <a:cubicBezTo>
                    <a:pt x="4485" y="254"/>
                    <a:pt x="3788" y="0"/>
                    <a:pt x="30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8" name="Google Shape;18558;p65"/>
            <p:cNvSpPr/>
            <p:nvPr/>
          </p:nvSpPr>
          <p:spPr>
            <a:xfrm>
              <a:off x="7304872" y="3059413"/>
              <a:ext cx="40583" cy="9485"/>
            </a:xfrm>
            <a:custGeom>
              <a:rect b="b" l="l" r="r" t="t"/>
              <a:pathLst>
                <a:path extrusionOk="0" h="298" w="1275">
                  <a:moveTo>
                    <a:pt x="144" y="0"/>
                  </a:moveTo>
                  <a:cubicBezTo>
                    <a:pt x="60" y="0"/>
                    <a:pt x="1" y="72"/>
                    <a:pt x="1" y="143"/>
                  </a:cubicBezTo>
                  <a:cubicBezTo>
                    <a:pt x="1" y="238"/>
                    <a:pt x="72" y="298"/>
                    <a:pt x="144" y="298"/>
                  </a:cubicBezTo>
                  <a:lnTo>
                    <a:pt x="1132" y="298"/>
                  </a:lnTo>
                  <a:cubicBezTo>
                    <a:pt x="1215" y="298"/>
                    <a:pt x="1275" y="215"/>
                    <a:pt x="1275" y="143"/>
                  </a:cubicBezTo>
                  <a:cubicBezTo>
                    <a:pt x="1275" y="72"/>
                    <a:pt x="1203"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9" name="Google Shape;18559;p65"/>
            <p:cNvSpPr/>
            <p:nvPr/>
          </p:nvSpPr>
          <p:spPr>
            <a:xfrm>
              <a:off x="7055134" y="3059413"/>
              <a:ext cx="41347" cy="9485"/>
            </a:xfrm>
            <a:custGeom>
              <a:rect b="b" l="l" r="r" t="t"/>
              <a:pathLst>
                <a:path extrusionOk="0" h="298" w="1299">
                  <a:moveTo>
                    <a:pt x="155" y="0"/>
                  </a:moveTo>
                  <a:cubicBezTo>
                    <a:pt x="60" y="0"/>
                    <a:pt x="1" y="72"/>
                    <a:pt x="1" y="143"/>
                  </a:cubicBezTo>
                  <a:cubicBezTo>
                    <a:pt x="1" y="238"/>
                    <a:pt x="72" y="298"/>
                    <a:pt x="155" y="298"/>
                  </a:cubicBezTo>
                  <a:lnTo>
                    <a:pt x="1132" y="298"/>
                  </a:lnTo>
                  <a:cubicBezTo>
                    <a:pt x="1215" y="298"/>
                    <a:pt x="1287" y="215"/>
                    <a:pt x="1287" y="143"/>
                  </a:cubicBezTo>
                  <a:cubicBezTo>
                    <a:pt x="1298" y="72"/>
                    <a:pt x="1227"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0" name="Google Shape;18560;p65"/>
            <p:cNvSpPr/>
            <p:nvPr/>
          </p:nvSpPr>
          <p:spPr>
            <a:xfrm>
              <a:off x="7195727" y="2919170"/>
              <a:ext cx="9517" cy="40583"/>
            </a:xfrm>
            <a:custGeom>
              <a:rect b="b" l="l" r="r" t="t"/>
              <a:pathLst>
                <a:path extrusionOk="0" h="1275" w="299">
                  <a:moveTo>
                    <a:pt x="156" y="1"/>
                  </a:moveTo>
                  <a:cubicBezTo>
                    <a:pt x="60" y="1"/>
                    <a:pt x="1" y="72"/>
                    <a:pt x="1" y="144"/>
                  </a:cubicBezTo>
                  <a:lnTo>
                    <a:pt x="1" y="1132"/>
                  </a:lnTo>
                  <a:cubicBezTo>
                    <a:pt x="1" y="1215"/>
                    <a:pt x="84" y="1275"/>
                    <a:pt x="156" y="1275"/>
                  </a:cubicBezTo>
                  <a:cubicBezTo>
                    <a:pt x="227" y="1275"/>
                    <a:pt x="299" y="1204"/>
                    <a:pt x="299" y="1132"/>
                  </a:cubicBezTo>
                  <a:lnTo>
                    <a:pt x="299" y="144"/>
                  </a:lnTo>
                  <a:cubicBezTo>
                    <a:pt x="299" y="72"/>
                    <a:pt x="227"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1" name="Google Shape;18561;p65"/>
            <p:cNvSpPr/>
            <p:nvPr/>
          </p:nvSpPr>
          <p:spPr>
            <a:xfrm>
              <a:off x="7185128" y="3007116"/>
              <a:ext cx="30334" cy="92880"/>
            </a:xfrm>
            <a:custGeom>
              <a:rect b="b" l="l" r="r" t="t"/>
              <a:pathLst>
                <a:path extrusionOk="0" h="2918" w="953">
                  <a:moveTo>
                    <a:pt x="477" y="310"/>
                  </a:moveTo>
                  <a:cubicBezTo>
                    <a:pt x="512" y="310"/>
                    <a:pt x="560" y="334"/>
                    <a:pt x="596" y="357"/>
                  </a:cubicBezTo>
                  <a:cubicBezTo>
                    <a:pt x="620" y="393"/>
                    <a:pt x="632" y="429"/>
                    <a:pt x="632" y="476"/>
                  </a:cubicBezTo>
                  <a:lnTo>
                    <a:pt x="548" y="2608"/>
                  </a:lnTo>
                  <a:lnTo>
                    <a:pt x="405" y="2620"/>
                  </a:lnTo>
                  <a:cubicBezTo>
                    <a:pt x="405" y="2620"/>
                    <a:pt x="393" y="2620"/>
                    <a:pt x="393" y="2608"/>
                  </a:cubicBezTo>
                  <a:lnTo>
                    <a:pt x="310" y="476"/>
                  </a:lnTo>
                  <a:cubicBezTo>
                    <a:pt x="310" y="429"/>
                    <a:pt x="322" y="393"/>
                    <a:pt x="358" y="357"/>
                  </a:cubicBezTo>
                  <a:cubicBezTo>
                    <a:pt x="381" y="334"/>
                    <a:pt x="429" y="310"/>
                    <a:pt x="477" y="310"/>
                  </a:cubicBezTo>
                  <a:close/>
                  <a:moveTo>
                    <a:pt x="477" y="0"/>
                  </a:moveTo>
                  <a:cubicBezTo>
                    <a:pt x="334" y="0"/>
                    <a:pt x="215" y="48"/>
                    <a:pt x="131" y="155"/>
                  </a:cubicBezTo>
                  <a:cubicBezTo>
                    <a:pt x="36" y="238"/>
                    <a:pt x="0" y="357"/>
                    <a:pt x="0" y="488"/>
                  </a:cubicBezTo>
                  <a:lnTo>
                    <a:pt x="84" y="2620"/>
                  </a:lnTo>
                  <a:cubicBezTo>
                    <a:pt x="84" y="2786"/>
                    <a:pt x="239" y="2917"/>
                    <a:pt x="393" y="2917"/>
                  </a:cubicBezTo>
                  <a:lnTo>
                    <a:pt x="512" y="2917"/>
                  </a:lnTo>
                  <a:cubicBezTo>
                    <a:pt x="679" y="2917"/>
                    <a:pt x="822" y="2786"/>
                    <a:pt x="822" y="2620"/>
                  </a:cubicBezTo>
                  <a:lnTo>
                    <a:pt x="917" y="488"/>
                  </a:lnTo>
                  <a:cubicBezTo>
                    <a:pt x="953" y="369"/>
                    <a:pt x="905" y="238"/>
                    <a:pt x="810" y="155"/>
                  </a:cubicBezTo>
                  <a:cubicBezTo>
                    <a:pt x="727" y="60"/>
                    <a:pt x="608"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2" name="Google Shape;18562;p65"/>
            <p:cNvSpPr/>
            <p:nvPr/>
          </p:nvSpPr>
          <p:spPr>
            <a:xfrm>
              <a:off x="7187770" y="3111328"/>
              <a:ext cx="25814" cy="25814"/>
            </a:xfrm>
            <a:custGeom>
              <a:rect b="b" l="l" r="r" t="t"/>
              <a:pathLst>
                <a:path extrusionOk="0" h="811" w="811">
                  <a:moveTo>
                    <a:pt x="406" y="310"/>
                  </a:moveTo>
                  <a:cubicBezTo>
                    <a:pt x="453" y="310"/>
                    <a:pt x="489" y="358"/>
                    <a:pt x="489" y="405"/>
                  </a:cubicBezTo>
                  <a:cubicBezTo>
                    <a:pt x="489" y="453"/>
                    <a:pt x="453" y="489"/>
                    <a:pt x="406" y="489"/>
                  </a:cubicBezTo>
                  <a:cubicBezTo>
                    <a:pt x="358" y="489"/>
                    <a:pt x="310" y="453"/>
                    <a:pt x="310" y="405"/>
                  </a:cubicBezTo>
                  <a:cubicBezTo>
                    <a:pt x="310" y="358"/>
                    <a:pt x="358" y="310"/>
                    <a:pt x="406" y="310"/>
                  </a:cubicBezTo>
                  <a:close/>
                  <a:moveTo>
                    <a:pt x="406" y="0"/>
                  </a:moveTo>
                  <a:cubicBezTo>
                    <a:pt x="179" y="0"/>
                    <a:pt x="1" y="179"/>
                    <a:pt x="1" y="405"/>
                  </a:cubicBezTo>
                  <a:cubicBezTo>
                    <a:pt x="1" y="631"/>
                    <a:pt x="179" y="810"/>
                    <a:pt x="406" y="810"/>
                  </a:cubicBezTo>
                  <a:cubicBezTo>
                    <a:pt x="632" y="810"/>
                    <a:pt x="810" y="631"/>
                    <a:pt x="810" y="405"/>
                  </a:cubicBezTo>
                  <a:cubicBezTo>
                    <a:pt x="787" y="179"/>
                    <a:pt x="608"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3" name="Google Shape;18563;p65"/>
            <p:cNvSpPr/>
            <p:nvPr/>
          </p:nvSpPr>
          <p:spPr>
            <a:xfrm>
              <a:off x="7249552" y="2951477"/>
              <a:ext cx="18971" cy="23077"/>
            </a:xfrm>
            <a:custGeom>
              <a:rect b="b" l="l" r="r" t="t"/>
              <a:pathLst>
                <a:path extrusionOk="0" h="725" w="596">
                  <a:moveTo>
                    <a:pt x="417" y="0"/>
                  </a:moveTo>
                  <a:cubicBezTo>
                    <a:pt x="362" y="0"/>
                    <a:pt x="307" y="32"/>
                    <a:pt x="274" y="81"/>
                  </a:cubicBezTo>
                  <a:lnTo>
                    <a:pt x="36" y="498"/>
                  </a:lnTo>
                  <a:cubicBezTo>
                    <a:pt x="1" y="570"/>
                    <a:pt x="24" y="665"/>
                    <a:pt x="96" y="700"/>
                  </a:cubicBezTo>
                  <a:cubicBezTo>
                    <a:pt x="132" y="724"/>
                    <a:pt x="143" y="724"/>
                    <a:pt x="179" y="724"/>
                  </a:cubicBezTo>
                  <a:cubicBezTo>
                    <a:pt x="239" y="724"/>
                    <a:pt x="274" y="689"/>
                    <a:pt x="310" y="641"/>
                  </a:cubicBezTo>
                  <a:lnTo>
                    <a:pt x="548" y="224"/>
                  </a:lnTo>
                  <a:cubicBezTo>
                    <a:pt x="596" y="153"/>
                    <a:pt x="560" y="69"/>
                    <a:pt x="489" y="22"/>
                  </a:cubicBezTo>
                  <a:cubicBezTo>
                    <a:pt x="466" y="7"/>
                    <a:pt x="442"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4" name="Google Shape;18564;p65"/>
            <p:cNvSpPr/>
            <p:nvPr/>
          </p:nvSpPr>
          <p:spPr>
            <a:xfrm>
              <a:off x="7132831" y="3153852"/>
              <a:ext cx="18589" cy="22695"/>
            </a:xfrm>
            <a:custGeom>
              <a:rect b="b" l="l" r="r" t="t"/>
              <a:pathLst>
                <a:path extrusionOk="0" h="713" w="584">
                  <a:moveTo>
                    <a:pt x="419" y="0"/>
                  </a:moveTo>
                  <a:cubicBezTo>
                    <a:pt x="368" y="0"/>
                    <a:pt x="319" y="32"/>
                    <a:pt x="286" y="81"/>
                  </a:cubicBezTo>
                  <a:lnTo>
                    <a:pt x="48" y="498"/>
                  </a:lnTo>
                  <a:cubicBezTo>
                    <a:pt x="0" y="569"/>
                    <a:pt x="36" y="665"/>
                    <a:pt x="108" y="700"/>
                  </a:cubicBezTo>
                  <a:cubicBezTo>
                    <a:pt x="131" y="712"/>
                    <a:pt x="155" y="712"/>
                    <a:pt x="179" y="712"/>
                  </a:cubicBezTo>
                  <a:cubicBezTo>
                    <a:pt x="239" y="712"/>
                    <a:pt x="286" y="689"/>
                    <a:pt x="310" y="641"/>
                  </a:cubicBezTo>
                  <a:lnTo>
                    <a:pt x="548" y="224"/>
                  </a:lnTo>
                  <a:cubicBezTo>
                    <a:pt x="584" y="153"/>
                    <a:pt x="572" y="69"/>
                    <a:pt x="489" y="22"/>
                  </a:cubicBezTo>
                  <a:cubicBezTo>
                    <a:pt x="466" y="7"/>
                    <a:pt x="443" y="0"/>
                    <a:pt x="4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5" name="Google Shape;18565;p65"/>
            <p:cNvSpPr/>
            <p:nvPr/>
          </p:nvSpPr>
          <p:spPr>
            <a:xfrm>
              <a:off x="7132449" y="2951477"/>
              <a:ext cx="18971" cy="23077"/>
            </a:xfrm>
            <a:custGeom>
              <a:rect b="b" l="l" r="r" t="t"/>
              <a:pathLst>
                <a:path extrusionOk="0" h="725" w="596">
                  <a:moveTo>
                    <a:pt x="177" y="0"/>
                  </a:moveTo>
                  <a:cubicBezTo>
                    <a:pt x="154" y="0"/>
                    <a:pt x="130" y="7"/>
                    <a:pt x="108" y="22"/>
                  </a:cubicBezTo>
                  <a:cubicBezTo>
                    <a:pt x="24" y="69"/>
                    <a:pt x="1" y="153"/>
                    <a:pt x="48" y="236"/>
                  </a:cubicBezTo>
                  <a:lnTo>
                    <a:pt x="274" y="653"/>
                  </a:lnTo>
                  <a:cubicBezTo>
                    <a:pt x="310" y="689"/>
                    <a:pt x="358" y="724"/>
                    <a:pt x="417" y="724"/>
                  </a:cubicBezTo>
                  <a:cubicBezTo>
                    <a:pt x="441" y="724"/>
                    <a:pt x="477" y="724"/>
                    <a:pt x="489" y="712"/>
                  </a:cubicBezTo>
                  <a:cubicBezTo>
                    <a:pt x="584" y="665"/>
                    <a:pt x="596" y="570"/>
                    <a:pt x="548" y="498"/>
                  </a:cubicBezTo>
                  <a:lnTo>
                    <a:pt x="310" y="81"/>
                  </a:lnTo>
                  <a:cubicBezTo>
                    <a:pt x="277" y="32"/>
                    <a:pt x="228"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6" name="Google Shape;18566;p65"/>
            <p:cNvSpPr/>
            <p:nvPr/>
          </p:nvSpPr>
          <p:spPr>
            <a:xfrm>
              <a:off x="7249552" y="3153852"/>
              <a:ext cx="18971" cy="22695"/>
            </a:xfrm>
            <a:custGeom>
              <a:rect b="b" l="l" r="r" t="t"/>
              <a:pathLst>
                <a:path extrusionOk="0" h="713" w="596">
                  <a:moveTo>
                    <a:pt x="173" y="0"/>
                  </a:moveTo>
                  <a:cubicBezTo>
                    <a:pt x="148" y="0"/>
                    <a:pt x="122" y="7"/>
                    <a:pt x="96" y="22"/>
                  </a:cubicBezTo>
                  <a:cubicBezTo>
                    <a:pt x="24" y="69"/>
                    <a:pt x="1" y="153"/>
                    <a:pt x="36" y="224"/>
                  </a:cubicBezTo>
                  <a:lnTo>
                    <a:pt x="274" y="641"/>
                  </a:lnTo>
                  <a:cubicBezTo>
                    <a:pt x="310" y="689"/>
                    <a:pt x="358" y="712"/>
                    <a:pt x="417" y="712"/>
                  </a:cubicBezTo>
                  <a:cubicBezTo>
                    <a:pt x="441" y="712"/>
                    <a:pt x="477" y="712"/>
                    <a:pt x="489" y="700"/>
                  </a:cubicBezTo>
                  <a:cubicBezTo>
                    <a:pt x="560" y="665"/>
                    <a:pt x="596" y="569"/>
                    <a:pt x="548" y="498"/>
                  </a:cubicBezTo>
                  <a:lnTo>
                    <a:pt x="310" y="81"/>
                  </a:lnTo>
                  <a:cubicBezTo>
                    <a:pt x="277" y="32"/>
                    <a:pt x="228"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7" name="Google Shape;18567;p65"/>
            <p:cNvSpPr/>
            <p:nvPr/>
          </p:nvSpPr>
          <p:spPr>
            <a:xfrm>
              <a:off x="7289721" y="3113969"/>
              <a:ext cx="24286" cy="17093"/>
            </a:xfrm>
            <a:custGeom>
              <a:rect b="b" l="l" r="r" t="t"/>
              <a:pathLst>
                <a:path extrusionOk="0" h="537" w="763">
                  <a:moveTo>
                    <a:pt x="172" y="0"/>
                  </a:moveTo>
                  <a:cubicBezTo>
                    <a:pt x="121" y="0"/>
                    <a:pt x="72" y="29"/>
                    <a:pt x="48" y="84"/>
                  </a:cubicBezTo>
                  <a:cubicBezTo>
                    <a:pt x="1" y="156"/>
                    <a:pt x="24" y="239"/>
                    <a:pt x="108" y="287"/>
                  </a:cubicBezTo>
                  <a:lnTo>
                    <a:pt x="524" y="525"/>
                  </a:lnTo>
                  <a:cubicBezTo>
                    <a:pt x="548" y="537"/>
                    <a:pt x="560" y="537"/>
                    <a:pt x="596" y="537"/>
                  </a:cubicBezTo>
                  <a:cubicBezTo>
                    <a:pt x="655" y="537"/>
                    <a:pt x="703" y="513"/>
                    <a:pt x="727" y="465"/>
                  </a:cubicBezTo>
                  <a:cubicBezTo>
                    <a:pt x="763" y="394"/>
                    <a:pt x="739" y="310"/>
                    <a:pt x="667" y="263"/>
                  </a:cubicBezTo>
                  <a:lnTo>
                    <a:pt x="251" y="25"/>
                  </a:lnTo>
                  <a:cubicBezTo>
                    <a:pt x="226" y="8"/>
                    <a:pt x="199" y="0"/>
                    <a:pt x="1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8" name="Google Shape;18568;p65"/>
            <p:cNvSpPr/>
            <p:nvPr/>
          </p:nvSpPr>
          <p:spPr>
            <a:xfrm>
              <a:off x="7086964" y="2996931"/>
              <a:ext cx="24668" cy="17411"/>
            </a:xfrm>
            <a:custGeom>
              <a:rect b="b" l="l" r="r" t="t"/>
              <a:pathLst>
                <a:path extrusionOk="0" h="547" w="775">
                  <a:moveTo>
                    <a:pt x="179" y="1"/>
                  </a:moveTo>
                  <a:cubicBezTo>
                    <a:pt x="125" y="1"/>
                    <a:pt x="73" y="33"/>
                    <a:pt x="48" y="82"/>
                  </a:cubicBezTo>
                  <a:cubicBezTo>
                    <a:pt x="1" y="154"/>
                    <a:pt x="25" y="249"/>
                    <a:pt x="108" y="285"/>
                  </a:cubicBezTo>
                  <a:lnTo>
                    <a:pt x="525" y="535"/>
                  </a:lnTo>
                  <a:cubicBezTo>
                    <a:pt x="548" y="546"/>
                    <a:pt x="560" y="546"/>
                    <a:pt x="596" y="546"/>
                  </a:cubicBezTo>
                  <a:cubicBezTo>
                    <a:pt x="656" y="546"/>
                    <a:pt x="703" y="511"/>
                    <a:pt x="727" y="475"/>
                  </a:cubicBezTo>
                  <a:cubicBezTo>
                    <a:pt x="775" y="415"/>
                    <a:pt x="739" y="308"/>
                    <a:pt x="668" y="261"/>
                  </a:cubicBezTo>
                  <a:lnTo>
                    <a:pt x="251" y="23"/>
                  </a:lnTo>
                  <a:cubicBezTo>
                    <a:pt x="228" y="8"/>
                    <a:pt x="20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9" name="Google Shape;18569;p65"/>
            <p:cNvSpPr/>
            <p:nvPr/>
          </p:nvSpPr>
          <p:spPr>
            <a:xfrm>
              <a:off x="7289339" y="2996931"/>
              <a:ext cx="24668" cy="17411"/>
            </a:xfrm>
            <a:custGeom>
              <a:rect b="b" l="l" r="r" t="t"/>
              <a:pathLst>
                <a:path extrusionOk="0" h="547" w="775">
                  <a:moveTo>
                    <a:pt x="590" y="1"/>
                  </a:moveTo>
                  <a:cubicBezTo>
                    <a:pt x="565" y="1"/>
                    <a:pt x="539" y="8"/>
                    <a:pt x="513" y="23"/>
                  </a:cubicBezTo>
                  <a:lnTo>
                    <a:pt x="96" y="261"/>
                  </a:lnTo>
                  <a:cubicBezTo>
                    <a:pt x="25" y="308"/>
                    <a:pt x="1" y="392"/>
                    <a:pt x="36" y="475"/>
                  </a:cubicBezTo>
                  <a:cubicBezTo>
                    <a:pt x="72" y="511"/>
                    <a:pt x="108" y="546"/>
                    <a:pt x="179" y="546"/>
                  </a:cubicBezTo>
                  <a:cubicBezTo>
                    <a:pt x="203" y="546"/>
                    <a:pt x="239" y="546"/>
                    <a:pt x="251" y="535"/>
                  </a:cubicBezTo>
                  <a:lnTo>
                    <a:pt x="667" y="285"/>
                  </a:lnTo>
                  <a:cubicBezTo>
                    <a:pt x="751" y="249"/>
                    <a:pt x="775" y="154"/>
                    <a:pt x="727" y="82"/>
                  </a:cubicBezTo>
                  <a:cubicBezTo>
                    <a:pt x="694" y="33"/>
                    <a:pt x="645" y="1"/>
                    <a:pt x="5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0" name="Google Shape;18570;p65"/>
            <p:cNvSpPr/>
            <p:nvPr/>
          </p:nvSpPr>
          <p:spPr>
            <a:xfrm>
              <a:off x="7086964" y="3113587"/>
              <a:ext cx="24668" cy="17093"/>
            </a:xfrm>
            <a:custGeom>
              <a:rect b="b" l="l" r="r" t="t"/>
              <a:pathLst>
                <a:path extrusionOk="0" h="537" w="775">
                  <a:moveTo>
                    <a:pt x="597" y="0"/>
                  </a:moveTo>
                  <a:cubicBezTo>
                    <a:pt x="570" y="0"/>
                    <a:pt x="541" y="8"/>
                    <a:pt x="513" y="25"/>
                  </a:cubicBezTo>
                  <a:lnTo>
                    <a:pt x="108" y="263"/>
                  </a:lnTo>
                  <a:cubicBezTo>
                    <a:pt x="25" y="299"/>
                    <a:pt x="1" y="394"/>
                    <a:pt x="36" y="465"/>
                  </a:cubicBezTo>
                  <a:cubicBezTo>
                    <a:pt x="72" y="513"/>
                    <a:pt x="120" y="537"/>
                    <a:pt x="179" y="537"/>
                  </a:cubicBezTo>
                  <a:cubicBezTo>
                    <a:pt x="203" y="537"/>
                    <a:pt x="239" y="537"/>
                    <a:pt x="251" y="525"/>
                  </a:cubicBezTo>
                  <a:lnTo>
                    <a:pt x="668" y="287"/>
                  </a:lnTo>
                  <a:cubicBezTo>
                    <a:pt x="739" y="263"/>
                    <a:pt x="775" y="156"/>
                    <a:pt x="727" y="84"/>
                  </a:cubicBezTo>
                  <a:cubicBezTo>
                    <a:pt x="696" y="29"/>
                    <a:pt x="649" y="0"/>
                    <a:pt x="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71" name="Google Shape;18571;p65"/>
          <p:cNvGrpSpPr/>
          <p:nvPr/>
        </p:nvGrpSpPr>
        <p:grpSpPr>
          <a:xfrm>
            <a:off x="7960033" y="2976813"/>
            <a:ext cx="330109" cy="347552"/>
            <a:chOff x="7985143" y="2900613"/>
            <a:chExt cx="330109" cy="347552"/>
          </a:xfrm>
        </p:grpSpPr>
        <p:sp>
          <p:nvSpPr>
            <p:cNvPr id="18572" name="Google Shape;18572;p65"/>
            <p:cNvSpPr/>
            <p:nvPr/>
          </p:nvSpPr>
          <p:spPr>
            <a:xfrm>
              <a:off x="8143943" y="3145449"/>
              <a:ext cx="13273" cy="10631"/>
            </a:xfrm>
            <a:custGeom>
              <a:rect b="b" l="l" r="r" t="t"/>
              <a:pathLst>
                <a:path extrusionOk="0" h="334" w="417">
                  <a:moveTo>
                    <a:pt x="155" y="0"/>
                  </a:moveTo>
                  <a:cubicBezTo>
                    <a:pt x="72" y="0"/>
                    <a:pt x="0" y="71"/>
                    <a:pt x="0" y="167"/>
                  </a:cubicBezTo>
                  <a:cubicBezTo>
                    <a:pt x="0" y="250"/>
                    <a:pt x="72" y="333"/>
                    <a:pt x="155" y="333"/>
                  </a:cubicBezTo>
                  <a:lnTo>
                    <a:pt x="250" y="333"/>
                  </a:lnTo>
                  <a:cubicBezTo>
                    <a:pt x="334" y="333"/>
                    <a:pt x="417" y="250"/>
                    <a:pt x="417" y="167"/>
                  </a:cubicBezTo>
                  <a:cubicBezTo>
                    <a:pt x="393" y="60"/>
                    <a:pt x="334"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3" name="Google Shape;18573;p65"/>
            <p:cNvSpPr/>
            <p:nvPr/>
          </p:nvSpPr>
          <p:spPr>
            <a:xfrm>
              <a:off x="8163264" y="3005970"/>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4" name="Google Shape;18574;p65"/>
            <p:cNvSpPr/>
            <p:nvPr/>
          </p:nvSpPr>
          <p:spPr>
            <a:xfrm>
              <a:off x="8163264" y="3005970"/>
              <a:ext cx="5347" cy="11013"/>
            </a:xfrm>
            <a:custGeom>
              <a:rect b="b" l="l" r="r" t="t"/>
              <a:pathLst>
                <a:path extrusionOk="0" h="346" w="168">
                  <a:moveTo>
                    <a:pt x="1" y="1"/>
                  </a:moveTo>
                  <a:cubicBezTo>
                    <a:pt x="20" y="70"/>
                    <a:pt x="97" y="228"/>
                    <a:pt x="143" y="308"/>
                  </a:cubicBezTo>
                  <a:lnTo>
                    <a:pt x="143" y="308"/>
                  </a:lnTo>
                  <a:cubicBezTo>
                    <a:pt x="118" y="259"/>
                    <a:pt x="78" y="164"/>
                    <a:pt x="1" y="1"/>
                  </a:cubicBezTo>
                  <a:close/>
                  <a:moveTo>
                    <a:pt x="143" y="308"/>
                  </a:moveTo>
                  <a:lnTo>
                    <a:pt x="143" y="308"/>
                  </a:lnTo>
                  <a:cubicBezTo>
                    <a:pt x="153" y="327"/>
                    <a:pt x="161" y="339"/>
                    <a:pt x="167" y="346"/>
                  </a:cubicBezTo>
                  <a:cubicBezTo>
                    <a:pt x="161" y="338"/>
                    <a:pt x="153" y="325"/>
                    <a:pt x="143" y="308"/>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5" name="Google Shape;18575;p65"/>
            <p:cNvSpPr/>
            <p:nvPr/>
          </p:nvSpPr>
          <p:spPr>
            <a:xfrm>
              <a:off x="8163264" y="3005588"/>
              <a:ext cx="32" cy="414"/>
            </a:xfrm>
            <a:custGeom>
              <a:rect b="b" l="l" r="r" t="t"/>
              <a:pathLst>
                <a:path extrusionOk="0" h="13" w="1">
                  <a:moveTo>
                    <a:pt x="1" y="1"/>
                  </a:moveTo>
                  <a:cubicBezTo>
                    <a:pt x="1" y="13"/>
                    <a:pt x="1" y="13"/>
                    <a:pt x="1" y="1"/>
                  </a:cubicBezTo>
                  <a:cubicBezTo>
                    <a:pt x="1" y="13"/>
                    <a:pt x="1" y="13"/>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6" name="Google Shape;18576;p65"/>
            <p:cNvSpPr/>
            <p:nvPr/>
          </p:nvSpPr>
          <p:spPr>
            <a:xfrm>
              <a:off x="8168579" y="3016952"/>
              <a:ext cx="32" cy="796"/>
            </a:xfrm>
            <a:custGeom>
              <a:rect b="b" l="l" r="r" t="t"/>
              <a:pathLst>
                <a:path extrusionOk="0" h="25" w="1">
                  <a:moveTo>
                    <a:pt x="0" y="1"/>
                  </a:moveTo>
                  <a:cubicBezTo>
                    <a:pt x="0" y="25"/>
                    <a:pt x="0" y="25"/>
                    <a:pt x="0" y="1"/>
                  </a:cubicBezTo>
                  <a:cubicBezTo>
                    <a:pt x="0" y="25"/>
                    <a:pt x="0" y="25"/>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7" name="Google Shape;18577;p65"/>
            <p:cNvSpPr/>
            <p:nvPr/>
          </p:nvSpPr>
          <p:spPr>
            <a:xfrm>
              <a:off x="7985143" y="2900613"/>
              <a:ext cx="330109" cy="347552"/>
            </a:xfrm>
            <a:custGeom>
              <a:rect b="b" l="l" r="r" t="t"/>
              <a:pathLst>
                <a:path extrusionOk="0" h="10919" w="10371">
                  <a:moveTo>
                    <a:pt x="5120" y="3060"/>
                  </a:moveTo>
                  <a:lnTo>
                    <a:pt x="5358" y="3572"/>
                  </a:lnTo>
                  <a:lnTo>
                    <a:pt x="4882" y="3572"/>
                  </a:lnTo>
                  <a:lnTo>
                    <a:pt x="5120" y="3060"/>
                  </a:lnTo>
                  <a:close/>
                  <a:moveTo>
                    <a:pt x="5501" y="3882"/>
                  </a:moveTo>
                  <a:lnTo>
                    <a:pt x="5644" y="4180"/>
                  </a:lnTo>
                  <a:lnTo>
                    <a:pt x="4596" y="4180"/>
                  </a:lnTo>
                  <a:lnTo>
                    <a:pt x="4727" y="3882"/>
                  </a:lnTo>
                  <a:close/>
                  <a:moveTo>
                    <a:pt x="3120" y="2799"/>
                  </a:moveTo>
                  <a:lnTo>
                    <a:pt x="3703" y="3644"/>
                  </a:lnTo>
                  <a:lnTo>
                    <a:pt x="3334" y="4037"/>
                  </a:lnTo>
                  <a:cubicBezTo>
                    <a:pt x="3239" y="4120"/>
                    <a:pt x="3239" y="4227"/>
                    <a:pt x="3239" y="4299"/>
                  </a:cubicBezTo>
                  <a:lnTo>
                    <a:pt x="2703" y="4299"/>
                  </a:lnTo>
                  <a:cubicBezTo>
                    <a:pt x="2703" y="4227"/>
                    <a:pt x="2727" y="4120"/>
                    <a:pt x="2620" y="4037"/>
                  </a:cubicBezTo>
                  <a:lnTo>
                    <a:pt x="2227" y="3644"/>
                  </a:lnTo>
                  <a:lnTo>
                    <a:pt x="2810" y="2799"/>
                  </a:lnTo>
                  <a:lnTo>
                    <a:pt x="2810" y="3465"/>
                  </a:lnTo>
                  <a:cubicBezTo>
                    <a:pt x="2739" y="3477"/>
                    <a:pt x="2668" y="3537"/>
                    <a:pt x="2668" y="3632"/>
                  </a:cubicBezTo>
                  <a:cubicBezTo>
                    <a:pt x="2668" y="3715"/>
                    <a:pt x="2739" y="3799"/>
                    <a:pt x="2822" y="3799"/>
                  </a:cubicBezTo>
                  <a:lnTo>
                    <a:pt x="3096" y="3799"/>
                  </a:lnTo>
                  <a:cubicBezTo>
                    <a:pt x="3180" y="3799"/>
                    <a:pt x="3263" y="3715"/>
                    <a:pt x="3263" y="3632"/>
                  </a:cubicBezTo>
                  <a:cubicBezTo>
                    <a:pt x="3263" y="3561"/>
                    <a:pt x="3203" y="3477"/>
                    <a:pt x="3120" y="3465"/>
                  </a:cubicBezTo>
                  <a:lnTo>
                    <a:pt x="3120" y="2799"/>
                  </a:lnTo>
                  <a:close/>
                  <a:moveTo>
                    <a:pt x="2414" y="4793"/>
                  </a:moveTo>
                  <a:cubicBezTo>
                    <a:pt x="2416" y="4793"/>
                    <a:pt x="2422" y="4795"/>
                    <a:pt x="2429" y="4799"/>
                  </a:cubicBezTo>
                  <a:cubicBezTo>
                    <a:pt x="2414" y="4799"/>
                    <a:pt x="2408" y="4793"/>
                    <a:pt x="2414" y="4793"/>
                  </a:cubicBezTo>
                  <a:close/>
                  <a:moveTo>
                    <a:pt x="3549" y="4620"/>
                  </a:moveTo>
                  <a:cubicBezTo>
                    <a:pt x="3549" y="4620"/>
                    <a:pt x="3572" y="4620"/>
                    <a:pt x="3572" y="4644"/>
                  </a:cubicBezTo>
                  <a:lnTo>
                    <a:pt x="3572" y="4787"/>
                  </a:lnTo>
                  <a:cubicBezTo>
                    <a:pt x="3572" y="4787"/>
                    <a:pt x="3572" y="4799"/>
                    <a:pt x="3549" y="4799"/>
                  </a:cubicBezTo>
                  <a:lnTo>
                    <a:pt x="2429" y="4799"/>
                  </a:lnTo>
                  <a:lnTo>
                    <a:pt x="2406" y="4644"/>
                  </a:lnTo>
                  <a:cubicBezTo>
                    <a:pt x="2406" y="4644"/>
                    <a:pt x="2406" y="4620"/>
                    <a:pt x="2429" y="4620"/>
                  </a:cubicBezTo>
                  <a:close/>
                  <a:moveTo>
                    <a:pt x="3251" y="5120"/>
                  </a:moveTo>
                  <a:lnTo>
                    <a:pt x="3251" y="5537"/>
                  </a:lnTo>
                  <a:lnTo>
                    <a:pt x="2727" y="5537"/>
                  </a:lnTo>
                  <a:lnTo>
                    <a:pt x="2727" y="5120"/>
                  </a:lnTo>
                  <a:close/>
                  <a:moveTo>
                    <a:pt x="3394" y="5858"/>
                  </a:moveTo>
                  <a:cubicBezTo>
                    <a:pt x="3418" y="5858"/>
                    <a:pt x="3441" y="5882"/>
                    <a:pt x="3441" y="5882"/>
                  </a:cubicBezTo>
                  <a:cubicBezTo>
                    <a:pt x="3453" y="5894"/>
                    <a:pt x="3453" y="5906"/>
                    <a:pt x="3453" y="5918"/>
                  </a:cubicBezTo>
                  <a:lnTo>
                    <a:pt x="3418" y="6811"/>
                  </a:lnTo>
                  <a:lnTo>
                    <a:pt x="2525" y="6811"/>
                  </a:lnTo>
                  <a:lnTo>
                    <a:pt x="2501" y="5918"/>
                  </a:lnTo>
                  <a:cubicBezTo>
                    <a:pt x="2501" y="5894"/>
                    <a:pt x="2513" y="5882"/>
                    <a:pt x="2513" y="5882"/>
                  </a:cubicBezTo>
                  <a:cubicBezTo>
                    <a:pt x="2513" y="5882"/>
                    <a:pt x="2537" y="5858"/>
                    <a:pt x="2560" y="5858"/>
                  </a:cubicBezTo>
                  <a:close/>
                  <a:moveTo>
                    <a:pt x="4954" y="4501"/>
                  </a:moveTo>
                  <a:lnTo>
                    <a:pt x="4954" y="6835"/>
                  </a:lnTo>
                  <a:lnTo>
                    <a:pt x="4489" y="6835"/>
                  </a:lnTo>
                  <a:lnTo>
                    <a:pt x="4489" y="4501"/>
                  </a:lnTo>
                  <a:close/>
                  <a:moveTo>
                    <a:pt x="5739" y="4501"/>
                  </a:moveTo>
                  <a:lnTo>
                    <a:pt x="5739" y="6835"/>
                  </a:lnTo>
                  <a:lnTo>
                    <a:pt x="5287" y="6835"/>
                  </a:lnTo>
                  <a:lnTo>
                    <a:pt x="5287" y="4501"/>
                  </a:lnTo>
                  <a:close/>
                  <a:moveTo>
                    <a:pt x="9252" y="1120"/>
                  </a:moveTo>
                  <a:cubicBezTo>
                    <a:pt x="9287" y="1120"/>
                    <a:pt x="9311" y="1144"/>
                    <a:pt x="9311" y="1179"/>
                  </a:cubicBezTo>
                  <a:lnTo>
                    <a:pt x="9311" y="6835"/>
                  </a:lnTo>
                  <a:lnTo>
                    <a:pt x="8335" y="6835"/>
                  </a:lnTo>
                  <a:lnTo>
                    <a:pt x="8335" y="1822"/>
                  </a:lnTo>
                  <a:cubicBezTo>
                    <a:pt x="8335" y="1691"/>
                    <a:pt x="8216" y="1572"/>
                    <a:pt x="8085" y="1572"/>
                  </a:cubicBezTo>
                  <a:lnTo>
                    <a:pt x="6692" y="1572"/>
                  </a:lnTo>
                  <a:cubicBezTo>
                    <a:pt x="6561" y="1572"/>
                    <a:pt x="6442" y="1691"/>
                    <a:pt x="6442" y="1822"/>
                  </a:cubicBezTo>
                  <a:lnTo>
                    <a:pt x="6442" y="6835"/>
                  </a:lnTo>
                  <a:lnTo>
                    <a:pt x="6061" y="6835"/>
                  </a:lnTo>
                  <a:lnTo>
                    <a:pt x="6061" y="4346"/>
                  </a:lnTo>
                  <a:cubicBezTo>
                    <a:pt x="6061" y="4311"/>
                    <a:pt x="6061" y="4299"/>
                    <a:pt x="6037" y="4263"/>
                  </a:cubicBezTo>
                  <a:cubicBezTo>
                    <a:pt x="5690" y="3506"/>
                    <a:pt x="5585" y="3288"/>
                    <a:pt x="5581" y="3288"/>
                  </a:cubicBezTo>
                  <a:lnTo>
                    <a:pt x="5581" y="3288"/>
                  </a:lnTo>
                  <a:cubicBezTo>
                    <a:pt x="5580" y="3288"/>
                    <a:pt x="5582" y="3292"/>
                    <a:pt x="5585" y="3299"/>
                  </a:cubicBezTo>
                  <a:cubicBezTo>
                    <a:pt x="5525" y="3168"/>
                    <a:pt x="5430" y="3001"/>
                    <a:pt x="5323" y="2775"/>
                  </a:cubicBezTo>
                  <a:cubicBezTo>
                    <a:pt x="5281" y="2679"/>
                    <a:pt x="5192" y="2632"/>
                    <a:pt x="5102" y="2632"/>
                  </a:cubicBezTo>
                  <a:cubicBezTo>
                    <a:pt x="5013" y="2632"/>
                    <a:pt x="4924" y="2679"/>
                    <a:pt x="4882" y="2775"/>
                  </a:cubicBezTo>
                  <a:cubicBezTo>
                    <a:pt x="4811" y="2941"/>
                    <a:pt x="4239" y="4132"/>
                    <a:pt x="4180" y="4263"/>
                  </a:cubicBezTo>
                  <a:cubicBezTo>
                    <a:pt x="4168" y="4287"/>
                    <a:pt x="4168" y="4311"/>
                    <a:pt x="4168" y="4346"/>
                  </a:cubicBezTo>
                  <a:lnTo>
                    <a:pt x="4168" y="6835"/>
                  </a:lnTo>
                  <a:lnTo>
                    <a:pt x="3739" y="6835"/>
                  </a:lnTo>
                  <a:lnTo>
                    <a:pt x="3763" y="5954"/>
                  </a:lnTo>
                  <a:cubicBezTo>
                    <a:pt x="3763" y="5847"/>
                    <a:pt x="3739" y="5739"/>
                    <a:pt x="3656" y="5668"/>
                  </a:cubicBezTo>
                  <a:cubicBezTo>
                    <a:pt x="3632" y="5644"/>
                    <a:pt x="3596" y="5608"/>
                    <a:pt x="3561" y="5597"/>
                  </a:cubicBezTo>
                  <a:lnTo>
                    <a:pt x="3561" y="5132"/>
                  </a:lnTo>
                  <a:cubicBezTo>
                    <a:pt x="3739" y="5120"/>
                    <a:pt x="3870" y="4965"/>
                    <a:pt x="3870" y="4799"/>
                  </a:cubicBezTo>
                  <a:lnTo>
                    <a:pt x="3870" y="4656"/>
                  </a:lnTo>
                  <a:cubicBezTo>
                    <a:pt x="3870" y="4477"/>
                    <a:pt x="3739" y="4323"/>
                    <a:pt x="3561" y="4323"/>
                  </a:cubicBezTo>
                  <a:lnTo>
                    <a:pt x="3561" y="4263"/>
                  </a:lnTo>
                  <a:lnTo>
                    <a:pt x="3942" y="3870"/>
                  </a:lnTo>
                  <a:cubicBezTo>
                    <a:pt x="4049" y="3763"/>
                    <a:pt x="4061" y="3608"/>
                    <a:pt x="3977" y="3489"/>
                  </a:cubicBezTo>
                  <a:lnTo>
                    <a:pt x="3120" y="2263"/>
                  </a:lnTo>
                  <a:cubicBezTo>
                    <a:pt x="3078" y="2203"/>
                    <a:pt x="3013" y="2173"/>
                    <a:pt x="2949" y="2173"/>
                  </a:cubicBezTo>
                  <a:cubicBezTo>
                    <a:pt x="2885" y="2173"/>
                    <a:pt x="2822" y="2203"/>
                    <a:pt x="2787" y="2263"/>
                  </a:cubicBezTo>
                  <a:lnTo>
                    <a:pt x="1929" y="3489"/>
                  </a:lnTo>
                  <a:cubicBezTo>
                    <a:pt x="1858" y="3608"/>
                    <a:pt x="1870" y="3775"/>
                    <a:pt x="1965" y="3870"/>
                  </a:cubicBezTo>
                  <a:lnTo>
                    <a:pt x="2346" y="4263"/>
                  </a:lnTo>
                  <a:lnTo>
                    <a:pt x="2346" y="4323"/>
                  </a:lnTo>
                  <a:cubicBezTo>
                    <a:pt x="2168" y="4346"/>
                    <a:pt x="2037" y="4489"/>
                    <a:pt x="2037" y="4656"/>
                  </a:cubicBezTo>
                  <a:lnTo>
                    <a:pt x="2037" y="4799"/>
                  </a:lnTo>
                  <a:cubicBezTo>
                    <a:pt x="2037" y="4989"/>
                    <a:pt x="2168" y="5132"/>
                    <a:pt x="2346" y="5132"/>
                  </a:cubicBezTo>
                  <a:lnTo>
                    <a:pt x="2346" y="5597"/>
                  </a:lnTo>
                  <a:cubicBezTo>
                    <a:pt x="2310" y="5608"/>
                    <a:pt x="2275" y="5644"/>
                    <a:pt x="2251" y="5668"/>
                  </a:cubicBezTo>
                  <a:cubicBezTo>
                    <a:pt x="2168" y="5739"/>
                    <a:pt x="2132" y="5847"/>
                    <a:pt x="2144" y="5954"/>
                  </a:cubicBezTo>
                  <a:lnTo>
                    <a:pt x="2168" y="6835"/>
                  </a:lnTo>
                  <a:lnTo>
                    <a:pt x="1013" y="6835"/>
                  </a:lnTo>
                  <a:lnTo>
                    <a:pt x="1013" y="1179"/>
                  </a:lnTo>
                  <a:lnTo>
                    <a:pt x="1060" y="1179"/>
                  </a:lnTo>
                  <a:cubicBezTo>
                    <a:pt x="1060" y="1144"/>
                    <a:pt x="1084" y="1120"/>
                    <a:pt x="1120" y="1120"/>
                  </a:cubicBezTo>
                  <a:close/>
                  <a:moveTo>
                    <a:pt x="8002" y="1917"/>
                  </a:moveTo>
                  <a:lnTo>
                    <a:pt x="8002" y="2644"/>
                  </a:lnTo>
                  <a:lnTo>
                    <a:pt x="7752" y="2644"/>
                  </a:lnTo>
                  <a:cubicBezTo>
                    <a:pt x="7668" y="2644"/>
                    <a:pt x="7585" y="2715"/>
                    <a:pt x="7585" y="2810"/>
                  </a:cubicBezTo>
                  <a:cubicBezTo>
                    <a:pt x="7585" y="2870"/>
                    <a:pt x="7668" y="2941"/>
                    <a:pt x="7752" y="2941"/>
                  </a:cubicBezTo>
                  <a:lnTo>
                    <a:pt x="8002" y="2941"/>
                  </a:lnTo>
                  <a:lnTo>
                    <a:pt x="8002" y="3668"/>
                  </a:lnTo>
                  <a:lnTo>
                    <a:pt x="7752" y="3668"/>
                  </a:lnTo>
                  <a:cubicBezTo>
                    <a:pt x="7668" y="3668"/>
                    <a:pt x="7585" y="3751"/>
                    <a:pt x="7585" y="3834"/>
                  </a:cubicBezTo>
                  <a:cubicBezTo>
                    <a:pt x="7585" y="3930"/>
                    <a:pt x="7668" y="4001"/>
                    <a:pt x="7752" y="4001"/>
                  </a:cubicBezTo>
                  <a:lnTo>
                    <a:pt x="8002" y="4001"/>
                  </a:lnTo>
                  <a:lnTo>
                    <a:pt x="8002" y="4727"/>
                  </a:lnTo>
                  <a:lnTo>
                    <a:pt x="7752" y="4727"/>
                  </a:lnTo>
                  <a:cubicBezTo>
                    <a:pt x="7668" y="4727"/>
                    <a:pt x="7585" y="4799"/>
                    <a:pt x="7585" y="4894"/>
                  </a:cubicBezTo>
                  <a:cubicBezTo>
                    <a:pt x="7585" y="4989"/>
                    <a:pt x="7668" y="5061"/>
                    <a:pt x="7752" y="5061"/>
                  </a:cubicBezTo>
                  <a:lnTo>
                    <a:pt x="8002" y="5061"/>
                  </a:lnTo>
                  <a:lnTo>
                    <a:pt x="8002" y="5787"/>
                  </a:lnTo>
                  <a:lnTo>
                    <a:pt x="7752" y="5787"/>
                  </a:lnTo>
                  <a:cubicBezTo>
                    <a:pt x="7668" y="5787"/>
                    <a:pt x="7585" y="5858"/>
                    <a:pt x="7585" y="5954"/>
                  </a:cubicBezTo>
                  <a:cubicBezTo>
                    <a:pt x="7585" y="6037"/>
                    <a:pt x="7668" y="6120"/>
                    <a:pt x="7752" y="6120"/>
                  </a:cubicBezTo>
                  <a:lnTo>
                    <a:pt x="8002" y="6120"/>
                  </a:lnTo>
                  <a:lnTo>
                    <a:pt x="8002" y="6847"/>
                  </a:lnTo>
                  <a:lnTo>
                    <a:pt x="6775" y="6847"/>
                  </a:lnTo>
                  <a:lnTo>
                    <a:pt x="6775" y="1917"/>
                  </a:lnTo>
                  <a:close/>
                  <a:moveTo>
                    <a:pt x="10049" y="7144"/>
                  </a:moveTo>
                  <a:lnTo>
                    <a:pt x="10049" y="8347"/>
                  </a:lnTo>
                  <a:cubicBezTo>
                    <a:pt x="10049" y="8454"/>
                    <a:pt x="9954" y="8561"/>
                    <a:pt x="9835" y="8561"/>
                  </a:cubicBezTo>
                  <a:lnTo>
                    <a:pt x="501" y="8561"/>
                  </a:lnTo>
                  <a:cubicBezTo>
                    <a:pt x="393" y="8561"/>
                    <a:pt x="298" y="8466"/>
                    <a:pt x="298" y="8347"/>
                  </a:cubicBezTo>
                  <a:lnTo>
                    <a:pt x="298" y="7144"/>
                  </a:lnTo>
                  <a:close/>
                  <a:moveTo>
                    <a:pt x="5966" y="8871"/>
                  </a:moveTo>
                  <a:lnTo>
                    <a:pt x="5966" y="9787"/>
                  </a:lnTo>
                  <a:lnTo>
                    <a:pt x="4299" y="9787"/>
                  </a:lnTo>
                  <a:lnTo>
                    <a:pt x="4299" y="8871"/>
                  </a:lnTo>
                  <a:close/>
                  <a:moveTo>
                    <a:pt x="524" y="1"/>
                  </a:moveTo>
                  <a:cubicBezTo>
                    <a:pt x="239" y="1"/>
                    <a:pt x="1" y="239"/>
                    <a:pt x="1" y="524"/>
                  </a:cubicBezTo>
                  <a:lnTo>
                    <a:pt x="1" y="8347"/>
                  </a:lnTo>
                  <a:cubicBezTo>
                    <a:pt x="1" y="8633"/>
                    <a:pt x="239" y="8871"/>
                    <a:pt x="524" y="8871"/>
                  </a:cubicBezTo>
                  <a:lnTo>
                    <a:pt x="3989" y="8871"/>
                  </a:lnTo>
                  <a:lnTo>
                    <a:pt x="3989" y="9787"/>
                  </a:lnTo>
                  <a:lnTo>
                    <a:pt x="3465" y="9787"/>
                  </a:lnTo>
                  <a:cubicBezTo>
                    <a:pt x="3215" y="9787"/>
                    <a:pt x="3001" y="10002"/>
                    <a:pt x="3001" y="10252"/>
                  </a:cubicBezTo>
                  <a:lnTo>
                    <a:pt x="3001" y="10466"/>
                  </a:lnTo>
                  <a:cubicBezTo>
                    <a:pt x="3001" y="10716"/>
                    <a:pt x="3215" y="10919"/>
                    <a:pt x="3465" y="10919"/>
                  </a:cubicBezTo>
                  <a:lnTo>
                    <a:pt x="4739" y="10919"/>
                  </a:lnTo>
                  <a:cubicBezTo>
                    <a:pt x="4835" y="10919"/>
                    <a:pt x="4906" y="10847"/>
                    <a:pt x="4906" y="10764"/>
                  </a:cubicBezTo>
                  <a:cubicBezTo>
                    <a:pt x="4906" y="10669"/>
                    <a:pt x="4835" y="10597"/>
                    <a:pt x="4739" y="10597"/>
                  </a:cubicBezTo>
                  <a:lnTo>
                    <a:pt x="3465" y="10597"/>
                  </a:lnTo>
                  <a:cubicBezTo>
                    <a:pt x="3394" y="10597"/>
                    <a:pt x="3322" y="10538"/>
                    <a:pt x="3322" y="10442"/>
                  </a:cubicBezTo>
                  <a:lnTo>
                    <a:pt x="3322" y="10240"/>
                  </a:lnTo>
                  <a:cubicBezTo>
                    <a:pt x="3322" y="10168"/>
                    <a:pt x="3382" y="10085"/>
                    <a:pt x="3465" y="10085"/>
                  </a:cubicBezTo>
                  <a:lnTo>
                    <a:pt x="6811" y="10085"/>
                  </a:lnTo>
                  <a:cubicBezTo>
                    <a:pt x="6894" y="10085"/>
                    <a:pt x="6966" y="10145"/>
                    <a:pt x="6966" y="10240"/>
                  </a:cubicBezTo>
                  <a:lnTo>
                    <a:pt x="6966" y="10442"/>
                  </a:lnTo>
                  <a:cubicBezTo>
                    <a:pt x="6966" y="10526"/>
                    <a:pt x="6906" y="10597"/>
                    <a:pt x="6811" y="10597"/>
                  </a:cubicBezTo>
                  <a:lnTo>
                    <a:pt x="5489" y="10597"/>
                  </a:lnTo>
                  <a:cubicBezTo>
                    <a:pt x="5406" y="10597"/>
                    <a:pt x="5323" y="10669"/>
                    <a:pt x="5323" y="10764"/>
                  </a:cubicBezTo>
                  <a:cubicBezTo>
                    <a:pt x="5323" y="10847"/>
                    <a:pt x="5406" y="10919"/>
                    <a:pt x="5489" y="10919"/>
                  </a:cubicBezTo>
                  <a:lnTo>
                    <a:pt x="6811" y="10919"/>
                  </a:lnTo>
                  <a:cubicBezTo>
                    <a:pt x="7073" y="10919"/>
                    <a:pt x="7275" y="10716"/>
                    <a:pt x="7275" y="10466"/>
                  </a:cubicBezTo>
                  <a:lnTo>
                    <a:pt x="7275" y="10252"/>
                  </a:lnTo>
                  <a:cubicBezTo>
                    <a:pt x="7275" y="10002"/>
                    <a:pt x="7061" y="9787"/>
                    <a:pt x="6811" y="9787"/>
                  </a:cubicBezTo>
                  <a:lnTo>
                    <a:pt x="6299" y="9787"/>
                  </a:lnTo>
                  <a:lnTo>
                    <a:pt x="6299" y="8871"/>
                  </a:lnTo>
                  <a:lnTo>
                    <a:pt x="9847" y="8871"/>
                  </a:lnTo>
                  <a:cubicBezTo>
                    <a:pt x="10133" y="8871"/>
                    <a:pt x="10371" y="8633"/>
                    <a:pt x="10371" y="8347"/>
                  </a:cubicBezTo>
                  <a:lnTo>
                    <a:pt x="10371" y="4727"/>
                  </a:lnTo>
                  <a:cubicBezTo>
                    <a:pt x="10371" y="4644"/>
                    <a:pt x="10299" y="4573"/>
                    <a:pt x="10204" y="4573"/>
                  </a:cubicBezTo>
                  <a:cubicBezTo>
                    <a:pt x="10121" y="4573"/>
                    <a:pt x="10049" y="4644"/>
                    <a:pt x="10049" y="4727"/>
                  </a:cubicBezTo>
                  <a:lnTo>
                    <a:pt x="10049" y="6811"/>
                  </a:lnTo>
                  <a:lnTo>
                    <a:pt x="9633" y="6811"/>
                  </a:lnTo>
                  <a:lnTo>
                    <a:pt x="9633" y="1155"/>
                  </a:lnTo>
                  <a:cubicBezTo>
                    <a:pt x="9633" y="953"/>
                    <a:pt x="9466" y="786"/>
                    <a:pt x="9252" y="786"/>
                  </a:cubicBezTo>
                  <a:lnTo>
                    <a:pt x="1120" y="786"/>
                  </a:lnTo>
                  <a:cubicBezTo>
                    <a:pt x="905" y="786"/>
                    <a:pt x="739" y="953"/>
                    <a:pt x="739" y="1155"/>
                  </a:cubicBezTo>
                  <a:lnTo>
                    <a:pt x="739" y="6811"/>
                  </a:lnTo>
                  <a:lnTo>
                    <a:pt x="322" y="6811"/>
                  </a:lnTo>
                  <a:lnTo>
                    <a:pt x="322" y="524"/>
                  </a:lnTo>
                  <a:cubicBezTo>
                    <a:pt x="322" y="417"/>
                    <a:pt x="417" y="310"/>
                    <a:pt x="536" y="310"/>
                  </a:cubicBezTo>
                  <a:lnTo>
                    <a:pt x="9871" y="310"/>
                  </a:lnTo>
                  <a:cubicBezTo>
                    <a:pt x="9966" y="310"/>
                    <a:pt x="10073" y="405"/>
                    <a:pt x="10073" y="524"/>
                  </a:cubicBezTo>
                  <a:lnTo>
                    <a:pt x="10073" y="3977"/>
                  </a:lnTo>
                  <a:cubicBezTo>
                    <a:pt x="10049" y="4073"/>
                    <a:pt x="10121" y="4156"/>
                    <a:pt x="10204" y="4156"/>
                  </a:cubicBezTo>
                  <a:cubicBezTo>
                    <a:pt x="10299" y="4156"/>
                    <a:pt x="10371" y="4073"/>
                    <a:pt x="10371" y="3989"/>
                  </a:cubicBezTo>
                  <a:lnTo>
                    <a:pt x="10371" y="524"/>
                  </a:lnTo>
                  <a:cubicBezTo>
                    <a:pt x="10371" y="239"/>
                    <a:pt x="10133" y="1"/>
                    <a:pt x="98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8" name="Google Shape;18578;p65"/>
            <p:cNvSpPr/>
            <p:nvPr/>
          </p:nvSpPr>
          <p:spPr>
            <a:xfrm>
              <a:off x="8168579" y="3016952"/>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9" name="Google Shape;18579;p65"/>
            <p:cNvSpPr/>
            <p:nvPr/>
          </p:nvSpPr>
          <p:spPr>
            <a:xfrm>
              <a:off x="8168579" y="3017715"/>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80" name="Google Shape;18580;p65"/>
          <p:cNvGrpSpPr/>
          <p:nvPr/>
        </p:nvGrpSpPr>
        <p:grpSpPr>
          <a:xfrm>
            <a:off x="7965731" y="2511426"/>
            <a:ext cx="354363" cy="353631"/>
            <a:chOff x="7990840" y="2435226"/>
            <a:chExt cx="354363" cy="353631"/>
          </a:xfrm>
        </p:grpSpPr>
        <p:sp>
          <p:nvSpPr>
            <p:cNvPr id="18581" name="Google Shape;18581;p65"/>
            <p:cNvSpPr/>
            <p:nvPr/>
          </p:nvSpPr>
          <p:spPr>
            <a:xfrm>
              <a:off x="7990840" y="2435226"/>
              <a:ext cx="354363" cy="353631"/>
            </a:xfrm>
            <a:custGeom>
              <a:rect b="b" l="l" r="r" t="t"/>
              <a:pathLst>
                <a:path extrusionOk="0" h="11110" w="11133">
                  <a:moveTo>
                    <a:pt x="3477" y="1727"/>
                  </a:moveTo>
                  <a:cubicBezTo>
                    <a:pt x="3679" y="1727"/>
                    <a:pt x="3834" y="1894"/>
                    <a:pt x="3834" y="2084"/>
                  </a:cubicBezTo>
                  <a:lnTo>
                    <a:pt x="3834" y="2430"/>
                  </a:lnTo>
                  <a:cubicBezTo>
                    <a:pt x="3834" y="2727"/>
                    <a:pt x="3596" y="2965"/>
                    <a:pt x="3298" y="2965"/>
                  </a:cubicBezTo>
                  <a:cubicBezTo>
                    <a:pt x="3024" y="2965"/>
                    <a:pt x="2786" y="2727"/>
                    <a:pt x="2786" y="2430"/>
                  </a:cubicBezTo>
                  <a:lnTo>
                    <a:pt x="2786" y="2084"/>
                  </a:lnTo>
                  <a:cubicBezTo>
                    <a:pt x="2786" y="1894"/>
                    <a:pt x="2941" y="1727"/>
                    <a:pt x="3143" y="1727"/>
                  </a:cubicBezTo>
                  <a:close/>
                  <a:moveTo>
                    <a:pt x="3477" y="3299"/>
                  </a:moveTo>
                  <a:lnTo>
                    <a:pt x="3477" y="3311"/>
                  </a:lnTo>
                  <a:cubicBezTo>
                    <a:pt x="3501" y="3382"/>
                    <a:pt x="3513" y="3454"/>
                    <a:pt x="3536" y="3537"/>
                  </a:cubicBezTo>
                  <a:lnTo>
                    <a:pt x="3322" y="3751"/>
                  </a:lnTo>
                  <a:lnTo>
                    <a:pt x="3286" y="3751"/>
                  </a:lnTo>
                  <a:lnTo>
                    <a:pt x="3060" y="3537"/>
                  </a:lnTo>
                  <a:cubicBezTo>
                    <a:pt x="3096" y="3489"/>
                    <a:pt x="3108" y="3430"/>
                    <a:pt x="3108" y="3370"/>
                  </a:cubicBezTo>
                  <a:lnTo>
                    <a:pt x="3108" y="3299"/>
                  </a:lnTo>
                  <a:close/>
                  <a:moveTo>
                    <a:pt x="5418" y="4966"/>
                  </a:moveTo>
                  <a:lnTo>
                    <a:pt x="5418" y="7025"/>
                  </a:lnTo>
                  <a:lnTo>
                    <a:pt x="5406" y="7025"/>
                  </a:lnTo>
                  <a:lnTo>
                    <a:pt x="4346" y="7787"/>
                  </a:lnTo>
                  <a:lnTo>
                    <a:pt x="4346" y="5180"/>
                  </a:lnTo>
                  <a:cubicBezTo>
                    <a:pt x="4429" y="5239"/>
                    <a:pt x="4536" y="5287"/>
                    <a:pt x="4656" y="5299"/>
                  </a:cubicBezTo>
                  <a:lnTo>
                    <a:pt x="4786" y="5299"/>
                  </a:lnTo>
                  <a:cubicBezTo>
                    <a:pt x="4929" y="5287"/>
                    <a:pt x="5060" y="5239"/>
                    <a:pt x="5167" y="5156"/>
                  </a:cubicBezTo>
                  <a:lnTo>
                    <a:pt x="5418" y="4966"/>
                  </a:lnTo>
                  <a:close/>
                  <a:moveTo>
                    <a:pt x="2846" y="3739"/>
                  </a:moveTo>
                  <a:lnTo>
                    <a:pt x="3096" y="3989"/>
                  </a:lnTo>
                  <a:cubicBezTo>
                    <a:pt x="3155" y="4049"/>
                    <a:pt x="3239" y="4096"/>
                    <a:pt x="3334" y="4096"/>
                  </a:cubicBezTo>
                  <a:cubicBezTo>
                    <a:pt x="3417" y="4096"/>
                    <a:pt x="3513" y="4073"/>
                    <a:pt x="3572" y="3989"/>
                  </a:cubicBezTo>
                  <a:lnTo>
                    <a:pt x="3798" y="3775"/>
                  </a:lnTo>
                  <a:cubicBezTo>
                    <a:pt x="3870" y="3799"/>
                    <a:pt x="3941" y="3823"/>
                    <a:pt x="4013" y="3823"/>
                  </a:cubicBezTo>
                  <a:cubicBezTo>
                    <a:pt x="4072" y="3823"/>
                    <a:pt x="4120" y="3858"/>
                    <a:pt x="4167" y="3906"/>
                  </a:cubicBezTo>
                  <a:lnTo>
                    <a:pt x="4644" y="4501"/>
                  </a:lnTo>
                  <a:cubicBezTo>
                    <a:pt x="4676" y="4541"/>
                    <a:pt x="4724" y="4558"/>
                    <a:pt x="4769" y="4558"/>
                  </a:cubicBezTo>
                  <a:cubicBezTo>
                    <a:pt x="4807" y="4558"/>
                    <a:pt x="4843" y="4547"/>
                    <a:pt x="4870" y="4525"/>
                  </a:cubicBezTo>
                  <a:lnTo>
                    <a:pt x="5441" y="4061"/>
                  </a:lnTo>
                  <a:cubicBezTo>
                    <a:pt x="5483" y="4031"/>
                    <a:pt x="5534" y="4016"/>
                    <a:pt x="5581" y="4016"/>
                  </a:cubicBezTo>
                  <a:cubicBezTo>
                    <a:pt x="5629" y="4016"/>
                    <a:pt x="5674" y="4031"/>
                    <a:pt x="5703" y="4061"/>
                  </a:cubicBezTo>
                  <a:cubicBezTo>
                    <a:pt x="5739" y="4108"/>
                    <a:pt x="5763" y="4156"/>
                    <a:pt x="5763" y="4216"/>
                  </a:cubicBezTo>
                  <a:cubicBezTo>
                    <a:pt x="5739" y="4227"/>
                    <a:pt x="5727" y="4275"/>
                    <a:pt x="5679" y="4311"/>
                  </a:cubicBezTo>
                  <a:lnTo>
                    <a:pt x="4953" y="4882"/>
                  </a:lnTo>
                  <a:cubicBezTo>
                    <a:pt x="4894" y="4930"/>
                    <a:pt x="4834" y="4966"/>
                    <a:pt x="4763" y="4966"/>
                  </a:cubicBezTo>
                  <a:lnTo>
                    <a:pt x="4691" y="4966"/>
                  </a:lnTo>
                  <a:cubicBezTo>
                    <a:pt x="4596" y="4942"/>
                    <a:pt x="4513" y="4906"/>
                    <a:pt x="4453" y="4823"/>
                  </a:cubicBezTo>
                  <a:lnTo>
                    <a:pt x="4310" y="4644"/>
                  </a:lnTo>
                  <a:cubicBezTo>
                    <a:pt x="4288" y="4607"/>
                    <a:pt x="4247" y="4588"/>
                    <a:pt x="4205" y="4588"/>
                  </a:cubicBezTo>
                  <a:cubicBezTo>
                    <a:pt x="4180" y="4588"/>
                    <a:pt x="4154" y="4595"/>
                    <a:pt x="4132" y="4608"/>
                  </a:cubicBezTo>
                  <a:cubicBezTo>
                    <a:pt x="4072" y="4632"/>
                    <a:pt x="4036" y="4692"/>
                    <a:pt x="4036" y="4751"/>
                  </a:cubicBezTo>
                  <a:lnTo>
                    <a:pt x="4036" y="8014"/>
                  </a:lnTo>
                  <a:lnTo>
                    <a:pt x="3655" y="8276"/>
                  </a:lnTo>
                  <a:lnTo>
                    <a:pt x="3655" y="6763"/>
                  </a:lnTo>
                  <a:cubicBezTo>
                    <a:pt x="3655" y="6668"/>
                    <a:pt x="3584" y="6597"/>
                    <a:pt x="3501" y="6597"/>
                  </a:cubicBezTo>
                  <a:cubicBezTo>
                    <a:pt x="3405" y="6597"/>
                    <a:pt x="3334" y="6668"/>
                    <a:pt x="3334" y="6763"/>
                  </a:cubicBezTo>
                  <a:lnTo>
                    <a:pt x="3334" y="8502"/>
                  </a:lnTo>
                  <a:lnTo>
                    <a:pt x="2798" y="8895"/>
                  </a:lnTo>
                  <a:lnTo>
                    <a:pt x="2798" y="6811"/>
                  </a:lnTo>
                  <a:cubicBezTo>
                    <a:pt x="2798" y="6644"/>
                    <a:pt x="2751" y="6490"/>
                    <a:pt x="2691" y="6347"/>
                  </a:cubicBezTo>
                  <a:lnTo>
                    <a:pt x="2524" y="6013"/>
                  </a:lnTo>
                  <a:cubicBezTo>
                    <a:pt x="2489" y="5918"/>
                    <a:pt x="2453" y="5811"/>
                    <a:pt x="2453" y="5704"/>
                  </a:cubicBezTo>
                  <a:lnTo>
                    <a:pt x="2453" y="4037"/>
                  </a:lnTo>
                  <a:cubicBezTo>
                    <a:pt x="2453" y="3966"/>
                    <a:pt x="2500" y="3906"/>
                    <a:pt x="2560" y="3870"/>
                  </a:cubicBezTo>
                  <a:lnTo>
                    <a:pt x="2846" y="3739"/>
                  </a:lnTo>
                  <a:close/>
                  <a:moveTo>
                    <a:pt x="5560" y="1"/>
                  </a:moveTo>
                  <a:cubicBezTo>
                    <a:pt x="5477" y="1"/>
                    <a:pt x="5406" y="84"/>
                    <a:pt x="5406" y="167"/>
                  </a:cubicBezTo>
                  <a:lnTo>
                    <a:pt x="5406" y="3680"/>
                  </a:lnTo>
                  <a:cubicBezTo>
                    <a:pt x="5346" y="3692"/>
                    <a:pt x="5287" y="3727"/>
                    <a:pt x="5239" y="3775"/>
                  </a:cubicBezTo>
                  <a:lnTo>
                    <a:pt x="4775" y="4132"/>
                  </a:lnTo>
                  <a:lnTo>
                    <a:pt x="4405" y="3656"/>
                  </a:lnTo>
                  <a:cubicBezTo>
                    <a:pt x="4298" y="3537"/>
                    <a:pt x="4167" y="3454"/>
                    <a:pt x="4001" y="3454"/>
                  </a:cubicBezTo>
                  <a:cubicBezTo>
                    <a:pt x="3894" y="3454"/>
                    <a:pt x="3822" y="3370"/>
                    <a:pt x="3822" y="3275"/>
                  </a:cubicBezTo>
                  <a:lnTo>
                    <a:pt x="3822" y="3096"/>
                  </a:lnTo>
                  <a:cubicBezTo>
                    <a:pt x="4036" y="2953"/>
                    <a:pt x="4167" y="2703"/>
                    <a:pt x="4167" y="2418"/>
                  </a:cubicBezTo>
                  <a:lnTo>
                    <a:pt x="4167" y="2072"/>
                  </a:lnTo>
                  <a:cubicBezTo>
                    <a:pt x="4167" y="1703"/>
                    <a:pt x="3858" y="1394"/>
                    <a:pt x="3477" y="1394"/>
                  </a:cubicBezTo>
                  <a:lnTo>
                    <a:pt x="3143" y="1394"/>
                  </a:lnTo>
                  <a:cubicBezTo>
                    <a:pt x="2762" y="1394"/>
                    <a:pt x="2453" y="1703"/>
                    <a:pt x="2453" y="2072"/>
                  </a:cubicBezTo>
                  <a:lnTo>
                    <a:pt x="2453" y="2418"/>
                  </a:lnTo>
                  <a:cubicBezTo>
                    <a:pt x="2453" y="2703"/>
                    <a:pt x="2584" y="2953"/>
                    <a:pt x="2798" y="3096"/>
                  </a:cubicBezTo>
                  <a:lnTo>
                    <a:pt x="2798" y="3358"/>
                  </a:lnTo>
                  <a:lnTo>
                    <a:pt x="2798" y="3370"/>
                  </a:lnTo>
                  <a:lnTo>
                    <a:pt x="2393" y="3573"/>
                  </a:lnTo>
                  <a:cubicBezTo>
                    <a:pt x="2215" y="3668"/>
                    <a:pt x="2108" y="3846"/>
                    <a:pt x="2108" y="4037"/>
                  </a:cubicBezTo>
                  <a:lnTo>
                    <a:pt x="2108" y="5704"/>
                  </a:lnTo>
                  <a:cubicBezTo>
                    <a:pt x="2108" y="5871"/>
                    <a:pt x="2155" y="6013"/>
                    <a:pt x="2215" y="6168"/>
                  </a:cubicBezTo>
                  <a:lnTo>
                    <a:pt x="2381" y="6490"/>
                  </a:lnTo>
                  <a:cubicBezTo>
                    <a:pt x="2429" y="6597"/>
                    <a:pt x="2453" y="6704"/>
                    <a:pt x="2453" y="6811"/>
                  </a:cubicBezTo>
                  <a:lnTo>
                    <a:pt x="2453" y="9133"/>
                  </a:lnTo>
                  <a:lnTo>
                    <a:pt x="84" y="10812"/>
                  </a:lnTo>
                  <a:cubicBezTo>
                    <a:pt x="12" y="10859"/>
                    <a:pt x="0" y="10954"/>
                    <a:pt x="48" y="11038"/>
                  </a:cubicBezTo>
                  <a:cubicBezTo>
                    <a:pt x="69" y="11081"/>
                    <a:pt x="116" y="11102"/>
                    <a:pt x="166" y="11102"/>
                  </a:cubicBezTo>
                  <a:cubicBezTo>
                    <a:pt x="199" y="11102"/>
                    <a:pt x="234" y="11093"/>
                    <a:pt x="262" y="11074"/>
                  </a:cubicBezTo>
                  <a:lnTo>
                    <a:pt x="5548" y="7323"/>
                  </a:lnTo>
                  <a:lnTo>
                    <a:pt x="10835" y="11074"/>
                  </a:lnTo>
                  <a:cubicBezTo>
                    <a:pt x="10859" y="11097"/>
                    <a:pt x="10894" y="11109"/>
                    <a:pt x="10918" y="11109"/>
                  </a:cubicBezTo>
                  <a:cubicBezTo>
                    <a:pt x="10966" y="11109"/>
                    <a:pt x="11025" y="11074"/>
                    <a:pt x="11061" y="11038"/>
                  </a:cubicBezTo>
                  <a:cubicBezTo>
                    <a:pt x="11133" y="10954"/>
                    <a:pt x="11121" y="10859"/>
                    <a:pt x="11037" y="10812"/>
                  </a:cubicBezTo>
                  <a:lnTo>
                    <a:pt x="5727" y="7049"/>
                  </a:lnTo>
                  <a:lnTo>
                    <a:pt x="5727" y="4692"/>
                  </a:lnTo>
                  <a:lnTo>
                    <a:pt x="5882" y="4573"/>
                  </a:lnTo>
                  <a:cubicBezTo>
                    <a:pt x="6001" y="4477"/>
                    <a:pt x="6072" y="4335"/>
                    <a:pt x="6072" y="4180"/>
                  </a:cubicBezTo>
                  <a:cubicBezTo>
                    <a:pt x="6072" y="4037"/>
                    <a:pt x="6013" y="3882"/>
                    <a:pt x="5906" y="3787"/>
                  </a:cubicBezTo>
                  <a:cubicBezTo>
                    <a:pt x="5858" y="3739"/>
                    <a:pt x="5787" y="3704"/>
                    <a:pt x="5727" y="3680"/>
                  </a:cubicBezTo>
                  <a:lnTo>
                    <a:pt x="5727" y="667"/>
                  </a:lnTo>
                  <a:lnTo>
                    <a:pt x="7906" y="667"/>
                  </a:lnTo>
                  <a:lnTo>
                    <a:pt x="7680" y="1132"/>
                  </a:lnTo>
                  <a:cubicBezTo>
                    <a:pt x="7644" y="1179"/>
                    <a:pt x="7644" y="1239"/>
                    <a:pt x="7680" y="1287"/>
                  </a:cubicBezTo>
                  <a:lnTo>
                    <a:pt x="7906" y="1751"/>
                  </a:lnTo>
                  <a:lnTo>
                    <a:pt x="6251" y="1751"/>
                  </a:lnTo>
                  <a:cubicBezTo>
                    <a:pt x="6156" y="1751"/>
                    <a:pt x="6084" y="1822"/>
                    <a:pt x="6084" y="1906"/>
                  </a:cubicBezTo>
                  <a:cubicBezTo>
                    <a:pt x="6084" y="2001"/>
                    <a:pt x="6156" y="2072"/>
                    <a:pt x="6251" y="2072"/>
                  </a:cubicBezTo>
                  <a:lnTo>
                    <a:pt x="8156" y="2072"/>
                  </a:lnTo>
                  <a:cubicBezTo>
                    <a:pt x="8215" y="2072"/>
                    <a:pt x="8263" y="2049"/>
                    <a:pt x="8287" y="2001"/>
                  </a:cubicBezTo>
                  <a:cubicBezTo>
                    <a:pt x="8323" y="1953"/>
                    <a:pt x="8323" y="1894"/>
                    <a:pt x="8287" y="1834"/>
                  </a:cubicBezTo>
                  <a:lnTo>
                    <a:pt x="7977" y="1215"/>
                  </a:lnTo>
                  <a:lnTo>
                    <a:pt x="8287" y="584"/>
                  </a:lnTo>
                  <a:cubicBezTo>
                    <a:pt x="8323" y="537"/>
                    <a:pt x="8323" y="477"/>
                    <a:pt x="8287" y="417"/>
                  </a:cubicBezTo>
                  <a:cubicBezTo>
                    <a:pt x="8263" y="382"/>
                    <a:pt x="8204" y="346"/>
                    <a:pt x="8156" y="346"/>
                  </a:cubicBezTo>
                  <a:lnTo>
                    <a:pt x="5727" y="346"/>
                  </a:lnTo>
                  <a:lnTo>
                    <a:pt x="5727" y="167"/>
                  </a:lnTo>
                  <a:cubicBezTo>
                    <a:pt x="5727" y="84"/>
                    <a:pt x="5656" y="1"/>
                    <a:pt x="5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2" name="Google Shape;18582;p65"/>
            <p:cNvSpPr/>
            <p:nvPr/>
          </p:nvSpPr>
          <p:spPr>
            <a:xfrm>
              <a:off x="8190160" y="2704158"/>
              <a:ext cx="61814" cy="45644"/>
            </a:xfrm>
            <a:custGeom>
              <a:rect b="b" l="l" r="r" t="t"/>
              <a:pathLst>
                <a:path extrusionOk="0" h="1434" w="1942">
                  <a:moveTo>
                    <a:pt x="173" y="0"/>
                  </a:moveTo>
                  <a:cubicBezTo>
                    <a:pt x="123" y="0"/>
                    <a:pt x="77" y="22"/>
                    <a:pt x="48" y="65"/>
                  </a:cubicBezTo>
                  <a:cubicBezTo>
                    <a:pt x="1" y="148"/>
                    <a:pt x="13" y="243"/>
                    <a:pt x="96" y="291"/>
                  </a:cubicBezTo>
                  <a:lnTo>
                    <a:pt x="1668" y="1410"/>
                  </a:lnTo>
                  <a:cubicBezTo>
                    <a:pt x="1703" y="1422"/>
                    <a:pt x="1727" y="1434"/>
                    <a:pt x="1763" y="1434"/>
                  </a:cubicBezTo>
                  <a:cubicBezTo>
                    <a:pt x="1799" y="1434"/>
                    <a:pt x="1858" y="1410"/>
                    <a:pt x="1894" y="1362"/>
                  </a:cubicBezTo>
                  <a:cubicBezTo>
                    <a:pt x="1942" y="1291"/>
                    <a:pt x="1918" y="1196"/>
                    <a:pt x="1846" y="1136"/>
                  </a:cubicBezTo>
                  <a:lnTo>
                    <a:pt x="275" y="29"/>
                  </a:lnTo>
                  <a:cubicBezTo>
                    <a:pt x="241" y="10"/>
                    <a:pt x="206"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3" name="Google Shape;18583;p65"/>
            <p:cNvSpPr/>
            <p:nvPr/>
          </p:nvSpPr>
          <p:spPr>
            <a:xfrm>
              <a:off x="8162882" y="2684201"/>
              <a:ext cx="22026" cy="18239"/>
            </a:xfrm>
            <a:custGeom>
              <a:rect b="b" l="l" r="r" t="t"/>
              <a:pathLst>
                <a:path extrusionOk="0" h="573" w="692">
                  <a:moveTo>
                    <a:pt x="177" y="0"/>
                  </a:moveTo>
                  <a:cubicBezTo>
                    <a:pt x="123" y="0"/>
                    <a:pt x="67" y="26"/>
                    <a:pt x="36" y="73"/>
                  </a:cubicBezTo>
                  <a:cubicBezTo>
                    <a:pt x="1" y="144"/>
                    <a:pt x="13" y="251"/>
                    <a:pt x="84" y="299"/>
                  </a:cubicBezTo>
                  <a:lnTo>
                    <a:pt x="429" y="549"/>
                  </a:lnTo>
                  <a:cubicBezTo>
                    <a:pt x="453" y="561"/>
                    <a:pt x="489" y="573"/>
                    <a:pt x="513" y="573"/>
                  </a:cubicBezTo>
                  <a:cubicBezTo>
                    <a:pt x="560" y="573"/>
                    <a:pt x="620" y="549"/>
                    <a:pt x="655" y="501"/>
                  </a:cubicBezTo>
                  <a:cubicBezTo>
                    <a:pt x="691" y="430"/>
                    <a:pt x="679" y="323"/>
                    <a:pt x="608" y="275"/>
                  </a:cubicBezTo>
                  <a:lnTo>
                    <a:pt x="263" y="25"/>
                  </a:lnTo>
                  <a:cubicBezTo>
                    <a:pt x="237" y="8"/>
                    <a:pt x="207"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84" name="Google Shape;18584;p65"/>
          <p:cNvGrpSpPr/>
          <p:nvPr/>
        </p:nvGrpSpPr>
        <p:grpSpPr>
          <a:xfrm>
            <a:off x="1792207" y="2556530"/>
            <a:ext cx="350958" cy="263043"/>
            <a:chOff x="1817317" y="2480330"/>
            <a:chExt cx="350958" cy="263043"/>
          </a:xfrm>
        </p:grpSpPr>
        <p:sp>
          <p:nvSpPr>
            <p:cNvPr id="18585" name="Google Shape;18585;p65"/>
            <p:cNvSpPr/>
            <p:nvPr/>
          </p:nvSpPr>
          <p:spPr>
            <a:xfrm>
              <a:off x="1817317" y="2480330"/>
              <a:ext cx="350958" cy="191426"/>
            </a:xfrm>
            <a:custGeom>
              <a:rect b="b" l="l" r="r" t="t"/>
              <a:pathLst>
                <a:path extrusionOk="0" h="6014" w="11026">
                  <a:moveTo>
                    <a:pt x="4477" y="1"/>
                  </a:moveTo>
                  <a:cubicBezTo>
                    <a:pt x="3918" y="1"/>
                    <a:pt x="3382" y="179"/>
                    <a:pt x="2917" y="524"/>
                  </a:cubicBezTo>
                  <a:cubicBezTo>
                    <a:pt x="2513" y="834"/>
                    <a:pt x="2203" y="1251"/>
                    <a:pt x="2036" y="1727"/>
                  </a:cubicBezTo>
                  <a:cubicBezTo>
                    <a:pt x="905" y="1787"/>
                    <a:pt x="0" y="2727"/>
                    <a:pt x="0" y="3870"/>
                  </a:cubicBezTo>
                  <a:cubicBezTo>
                    <a:pt x="0" y="5061"/>
                    <a:pt x="965" y="6013"/>
                    <a:pt x="2143" y="6013"/>
                  </a:cubicBezTo>
                  <a:lnTo>
                    <a:pt x="2917" y="6013"/>
                  </a:lnTo>
                  <a:cubicBezTo>
                    <a:pt x="3001" y="6013"/>
                    <a:pt x="3084" y="5942"/>
                    <a:pt x="3084" y="5847"/>
                  </a:cubicBezTo>
                  <a:cubicBezTo>
                    <a:pt x="3084" y="5763"/>
                    <a:pt x="3001" y="5692"/>
                    <a:pt x="2917" y="5692"/>
                  </a:cubicBezTo>
                  <a:lnTo>
                    <a:pt x="2143" y="5692"/>
                  </a:lnTo>
                  <a:cubicBezTo>
                    <a:pt x="1131" y="5692"/>
                    <a:pt x="310" y="4870"/>
                    <a:pt x="310" y="3858"/>
                  </a:cubicBezTo>
                  <a:cubicBezTo>
                    <a:pt x="310" y="2846"/>
                    <a:pt x="1131" y="2025"/>
                    <a:pt x="2132" y="2025"/>
                  </a:cubicBezTo>
                  <a:lnTo>
                    <a:pt x="2143" y="2025"/>
                  </a:lnTo>
                  <a:cubicBezTo>
                    <a:pt x="2215" y="2025"/>
                    <a:pt x="2274" y="1977"/>
                    <a:pt x="2286" y="1906"/>
                  </a:cubicBezTo>
                  <a:cubicBezTo>
                    <a:pt x="2429" y="1441"/>
                    <a:pt x="2703" y="1036"/>
                    <a:pt x="3096" y="739"/>
                  </a:cubicBezTo>
                  <a:cubicBezTo>
                    <a:pt x="3477" y="441"/>
                    <a:pt x="3953" y="286"/>
                    <a:pt x="4453" y="286"/>
                  </a:cubicBezTo>
                  <a:cubicBezTo>
                    <a:pt x="5239" y="286"/>
                    <a:pt x="5953" y="679"/>
                    <a:pt x="6370" y="1334"/>
                  </a:cubicBezTo>
                  <a:cubicBezTo>
                    <a:pt x="6412" y="1386"/>
                    <a:pt x="6471" y="1420"/>
                    <a:pt x="6533" y="1420"/>
                  </a:cubicBezTo>
                  <a:cubicBezTo>
                    <a:pt x="6542" y="1420"/>
                    <a:pt x="6551" y="1419"/>
                    <a:pt x="6561" y="1417"/>
                  </a:cubicBezTo>
                  <a:cubicBezTo>
                    <a:pt x="6751" y="1358"/>
                    <a:pt x="6954" y="1322"/>
                    <a:pt x="7144" y="1322"/>
                  </a:cubicBezTo>
                  <a:cubicBezTo>
                    <a:pt x="7942" y="1322"/>
                    <a:pt x="8644" y="1846"/>
                    <a:pt x="8882" y="2608"/>
                  </a:cubicBezTo>
                  <a:cubicBezTo>
                    <a:pt x="8918" y="2679"/>
                    <a:pt x="8978" y="2727"/>
                    <a:pt x="9061" y="2727"/>
                  </a:cubicBezTo>
                  <a:cubicBezTo>
                    <a:pt x="9121" y="2727"/>
                    <a:pt x="9168" y="2703"/>
                    <a:pt x="9228" y="2703"/>
                  </a:cubicBezTo>
                  <a:cubicBezTo>
                    <a:pt x="10049" y="2703"/>
                    <a:pt x="10704" y="3382"/>
                    <a:pt x="10704" y="4180"/>
                  </a:cubicBezTo>
                  <a:cubicBezTo>
                    <a:pt x="10704" y="4989"/>
                    <a:pt x="10025" y="5656"/>
                    <a:pt x="9228" y="5656"/>
                  </a:cubicBezTo>
                  <a:lnTo>
                    <a:pt x="8109" y="5656"/>
                  </a:lnTo>
                  <a:cubicBezTo>
                    <a:pt x="8025" y="5656"/>
                    <a:pt x="7942" y="5727"/>
                    <a:pt x="7942" y="5823"/>
                  </a:cubicBezTo>
                  <a:cubicBezTo>
                    <a:pt x="7942" y="5906"/>
                    <a:pt x="8025" y="5978"/>
                    <a:pt x="8109" y="5978"/>
                  </a:cubicBezTo>
                  <a:lnTo>
                    <a:pt x="9228" y="5978"/>
                  </a:lnTo>
                  <a:cubicBezTo>
                    <a:pt x="10228" y="5978"/>
                    <a:pt x="11026" y="5180"/>
                    <a:pt x="11026" y="4180"/>
                  </a:cubicBezTo>
                  <a:cubicBezTo>
                    <a:pt x="11026" y="3180"/>
                    <a:pt x="10204" y="2429"/>
                    <a:pt x="9228" y="2429"/>
                  </a:cubicBezTo>
                  <a:lnTo>
                    <a:pt x="9168" y="2429"/>
                  </a:lnTo>
                  <a:cubicBezTo>
                    <a:pt x="9013" y="2060"/>
                    <a:pt x="8763" y="1715"/>
                    <a:pt x="8442" y="1477"/>
                  </a:cubicBezTo>
                  <a:cubicBezTo>
                    <a:pt x="8061" y="1191"/>
                    <a:pt x="7620" y="1048"/>
                    <a:pt x="7156" y="1048"/>
                  </a:cubicBezTo>
                  <a:cubicBezTo>
                    <a:pt x="6966" y="1048"/>
                    <a:pt x="6787" y="1072"/>
                    <a:pt x="6596" y="1120"/>
                  </a:cubicBezTo>
                  <a:cubicBezTo>
                    <a:pt x="6096" y="417"/>
                    <a:pt x="5322" y="1"/>
                    <a:pt x="4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6" name="Google Shape;18586;p65"/>
            <p:cNvSpPr/>
            <p:nvPr/>
          </p:nvSpPr>
          <p:spPr>
            <a:xfrm>
              <a:off x="1926844" y="2568626"/>
              <a:ext cx="131140" cy="174747"/>
            </a:xfrm>
            <a:custGeom>
              <a:rect b="b" l="l" r="r" t="t"/>
              <a:pathLst>
                <a:path extrusionOk="0" h="5490" w="4120">
                  <a:moveTo>
                    <a:pt x="2417" y="322"/>
                  </a:moveTo>
                  <a:lnTo>
                    <a:pt x="2417" y="1370"/>
                  </a:lnTo>
                  <a:cubicBezTo>
                    <a:pt x="2417" y="1537"/>
                    <a:pt x="2572" y="1691"/>
                    <a:pt x="2751" y="1691"/>
                  </a:cubicBezTo>
                  <a:lnTo>
                    <a:pt x="3274" y="1691"/>
                  </a:lnTo>
                  <a:cubicBezTo>
                    <a:pt x="3358" y="1691"/>
                    <a:pt x="3429" y="1620"/>
                    <a:pt x="3429" y="1525"/>
                  </a:cubicBezTo>
                  <a:cubicBezTo>
                    <a:pt x="3429" y="1441"/>
                    <a:pt x="3358" y="1358"/>
                    <a:pt x="3274" y="1358"/>
                  </a:cubicBezTo>
                  <a:lnTo>
                    <a:pt x="2751" y="1358"/>
                  </a:lnTo>
                  <a:cubicBezTo>
                    <a:pt x="2751" y="1358"/>
                    <a:pt x="2727" y="1358"/>
                    <a:pt x="2727" y="1346"/>
                  </a:cubicBezTo>
                  <a:lnTo>
                    <a:pt x="2727" y="346"/>
                  </a:lnTo>
                  <a:lnTo>
                    <a:pt x="3751" y="1358"/>
                  </a:lnTo>
                  <a:cubicBezTo>
                    <a:pt x="3775" y="1394"/>
                    <a:pt x="3798" y="1441"/>
                    <a:pt x="3798" y="1501"/>
                  </a:cubicBezTo>
                  <a:lnTo>
                    <a:pt x="3798" y="5180"/>
                  </a:lnTo>
                  <a:lnTo>
                    <a:pt x="3810" y="5180"/>
                  </a:lnTo>
                  <a:lnTo>
                    <a:pt x="334" y="5192"/>
                  </a:lnTo>
                  <a:cubicBezTo>
                    <a:pt x="334" y="5192"/>
                    <a:pt x="322" y="5192"/>
                    <a:pt x="322" y="5180"/>
                  </a:cubicBezTo>
                  <a:lnTo>
                    <a:pt x="322" y="334"/>
                  </a:lnTo>
                  <a:cubicBezTo>
                    <a:pt x="322" y="334"/>
                    <a:pt x="322" y="322"/>
                    <a:pt x="334" y="322"/>
                  </a:cubicBezTo>
                  <a:close/>
                  <a:moveTo>
                    <a:pt x="322" y="1"/>
                  </a:moveTo>
                  <a:cubicBezTo>
                    <a:pt x="143" y="1"/>
                    <a:pt x="0" y="144"/>
                    <a:pt x="0" y="322"/>
                  </a:cubicBezTo>
                  <a:lnTo>
                    <a:pt x="0" y="5156"/>
                  </a:lnTo>
                  <a:cubicBezTo>
                    <a:pt x="0" y="5335"/>
                    <a:pt x="143" y="5489"/>
                    <a:pt x="322" y="5489"/>
                  </a:cubicBezTo>
                  <a:lnTo>
                    <a:pt x="3775" y="5489"/>
                  </a:lnTo>
                  <a:cubicBezTo>
                    <a:pt x="3953" y="5489"/>
                    <a:pt x="4108" y="5335"/>
                    <a:pt x="4108" y="5156"/>
                  </a:cubicBezTo>
                  <a:lnTo>
                    <a:pt x="4108" y="1501"/>
                  </a:lnTo>
                  <a:cubicBezTo>
                    <a:pt x="4120" y="1382"/>
                    <a:pt x="4072" y="1251"/>
                    <a:pt x="3965" y="1156"/>
                  </a:cubicBezTo>
                  <a:lnTo>
                    <a:pt x="2953" y="144"/>
                  </a:lnTo>
                  <a:cubicBezTo>
                    <a:pt x="2870" y="48"/>
                    <a:pt x="2739" y="1"/>
                    <a:pt x="2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7" name="Google Shape;18587;p65"/>
            <p:cNvSpPr/>
            <p:nvPr/>
          </p:nvSpPr>
          <p:spPr>
            <a:xfrm>
              <a:off x="1965485" y="2639893"/>
              <a:ext cx="55002" cy="70885"/>
            </a:xfrm>
            <a:custGeom>
              <a:rect b="b" l="l" r="r" t="t"/>
              <a:pathLst>
                <a:path extrusionOk="0" h="2227" w="1728">
                  <a:moveTo>
                    <a:pt x="870" y="0"/>
                  </a:moveTo>
                  <a:cubicBezTo>
                    <a:pt x="822" y="0"/>
                    <a:pt x="775" y="36"/>
                    <a:pt x="751" y="60"/>
                  </a:cubicBezTo>
                  <a:lnTo>
                    <a:pt x="60" y="929"/>
                  </a:lnTo>
                  <a:cubicBezTo>
                    <a:pt x="1" y="1000"/>
                    <a:pt x="13" y="1107"/>
                    <a:pt x="84" y="1155"/>
                  </a:cubicBezTo>
                  <a:cubicBezTo>
                    <a:pt x="117" y="1178"/>
                    <a:pt x="151" y="1189"/>
                    <a:pt x="183" y="1189"/>
                  </a:cubicBezTo>
                  <a:cubicBezTo>
                    <a:pt x="234" y="1189"/>
                    <a:pt x="281" y="1163"/>
                    <a:pt x="310" y="1119"/>
                  </a:cubicBezTo>
                  <a:lnTo>
                    <a:pt x="715" y="619"/>
                  </a:lnTo>
                  <a:lnTo>
                    <a:pt x="715" y="2060"/>
                  </a:lnTo>
                  <a:cubicBezTo>
                    <a:pt x="715" y="2143"/>
                    <a:pt x="787" y="2227"/>
                    <a:pt x="882" y="2227"/>
                  </a:cubicBezTo>
                  <a:cubicBezTo>
                    <a:pt x="965" y="2227"/>
                    <a:pt x="1048" y="2143"/>
                    <a:pt x="1048" y="2060"/>
                  </a:cubicBezTo>
                  <a:lnTo>
                    <a:pt x="1048" y="619"/>
                  </a:lnTo>
                  <a:lnTo>
                    <a:pt x="1441" y="1119"/>
                  </a:lnTo>
                  <a:cubicBezTo>
                    <a:pt x="1477" y="1167"/>
                    <a:pt x="1513" y="1179"/>
                    <a:pt x="1560" y="1179"/>
                  </a:cubicBezTo>
                  <a:cubicBezTo>
                    <a:pt x="1596" y="1179"/>
                    <a:pt x="1644" y="1167"/>
                    <a:pt x="1668" y="1155"/>
                  </a:cubicBezTo>
                  <a:cubicBezTo>
                    <a:pt x="1715" y="1107"/>
                    <a:pt x="1727" y="1000"/>
                    <a:pt x="1668" y="929"/>
                  </a:cubicBezTo>
                  <a:lnTo>
                    <a:pt x="989" y="60"/>
                  </a:lnTo>
                  <a:cubicBezTo>
                    <a:pt x="953" y="24"/>
                    <a:pt x="906"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8" name="Google Shape;18588;p65"/>
            <p:cNvSpPr/>
            <p:nvPr/>
          </p:nvSpPr>
          <p:spPr>
            <a:xfrm>
              <a:off x="1965103" y="2503406"/>
              <a:ext cx="43989" cy="31162"/>
            </a:xfrm>
            <a:custGeom>
              <a:rect b="b" l="l" r="r" t="t"/>
              <a:pathLst>
                <a:path extrusionOk="0" h="979" w="1382">
                  <a:moveTo>
                    <a:pt x="181" y="0"/>
                  </a:moveTo>
                  <a:cubicBezTo>
                    <a:pt x="104" y="0"/>
                    <a:pt x="24" y="56"/>
                    <a:pt x="13" y="121"/>
                  </a:cubicBezTo>
                  <a:cubicBezTo>
                    <a:pt x="1" y="216"/>
                    <a:pt x="60" y="300"/>
                    <a:pt x="132" y="323"/>
                  </a:cubicBezTo>
                  <a:cubicBezTo>
                    <a:pt x="501" y="395"/>
                    <a:pt x="846" y="597"/>
                    <a:pt x="1072" y="919"/>
                  </a:cubicBezTo>
                  <a:cubicBezTo>
                    <a:pt x="1096" y="954"/>
                    <a:pt x="1144" y="978"/>
                    <a:pt x="1203" y="978"/>
                  </a:cubicBezTo>
                  <a:cubicBezTo>
                    <a:pt x="1227" y="978"/>
                    <a:pt x="1275" y="954"/>
                    <a:pt x="1310" y="942"/>
                  </a:cubicBezTo>
                  <a:cubicBezTo>
                    <a:pt x="1370" y="895"/>
                    <a:pt x="1382" y="800"/>
                    <a:pt x="1334" y="716"/>
                  </a:cubicBezTo>
                  <a:cubicBezTo>
                    <a:pt x="1060" y="347"/>
                    <a:pt x="656" y="97"/>
                    <a:pt x="203" y="2"/>
                  </a:cubicBezTo>
                  <a:cubicBezTo>
                    <a:pt x="196" y="1"/>
                    <a:pt x="189"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9" name="Google Shape;18589;p65"/>
            <p:cNvSpPr/>
            <p:nvPr/>
          </p:nvSpPr>
          <p:spPr>
            <a:xfrm>
              <a:off x="2052668" y="2537369"/>
              <a:ext cx="34504" cy="30175"/>
            </a:xfrm>
            <a:custGeom>
              <a:rect b="b" l="l" r="r" t="t"/>
              <a:pathLst>
                <a:path extrusionOk="0" h="948" w="1084">
                  <a:moveTo>
                    <a:pt x="194" y="0"/>
                  </a:moveTo>
                  <a:cubicBezTo>
                    <a:pt x="124" y="0"/>
                    <a:pt x="56" y="45"/>
                    <a:pt x="36" y="114"/>
                  </a:cubicBezTo>
                  <a:cubicBezTo>
                    <a:pt x="0" y="209"/>
                    <a:pt x="48" y="292"/>
                    <a:pt x="131" y="328"/>
                  </a:cubicBezTo>
                  <a:cubicBezTo>
                    <a:pt x="405" y="411"/>
                    <a:pt x="631" y="602"/>
                    <a:pt x="762" y="864"/>
                  </a:cubicBezTo>
                  <a:cubicBezTo>
                    <a:pt x="786" y="923"/>
                    <a:pt x="845" y="947"/>
                    <a:pt x="905" y="947"/>
                  </a:cubicBezTo>
                  <a:cubicBezTo>
                    <a:pt x="941" y="947"/>
                    <a:pt x="953" y="947"/>
                    <a:pt x="988" y="935"/>
                  </a:cubicBezTo>
                  <a:cubicBezTo>
                    <a:pt x="1060" y="887"/>
                    <a:pt x="1084" y="804"/>
                    <a:pt x="1048" y="709"/>
                  </a:cubicBezTo>
                  <a:cubicBezTo>
                    <a:pt x="869" y="387"/>
                    <a:pt x="584" y="149"/>
                    <a:pt x="238" y="6"/>
                  </a:cubicBezTo>
                  <a:cubicBezTo>
                    <a:pt x="224" y="2"/>
                    <a:pt x="209" y="0"/>
                    <a:pt x="1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90" name="Google Shape;18590;p65"/>
          <p:cNvGrpSpPr/>
          <p:nvPr/>
        </p:nvGrpSpPr>
        <p:grpSpPr>
          <a:xfrm>
            <a:off x="1316617" y="2559549"/>
            <a:ext cx="419913" cy="308109"/>
            <a:chOff x="1341727" y="2483349"/>
            <a:chExt cx="419913" cy="308109"/>
          </a:xfrm>
        </p:grpSpPr>
        <p:sp>
          <p:nvSpPr>
            <p:cNvPr id="18591" name="Google Shape;18591;p65"/>
            <p:cNvSpPr/>
            <p:nvPr/>
          </p:nvSpPr>
          <p:spPr>
            <a:xfrm>
              <a:off x="1623896" y="2522310"/>
              <a:ext cx="53488" cy="18605"/>
            </a:xfrm>
            <a:custGeom>
              <a:rect b="b" l="l" r="r" t="t"/>
              <a:pathLst>
                <a:path extrusionOk="0" h="489" w="1406">
                  <a:moveTo>
                    <a:pt x="167" y="1"/>
                  </a:moveTo>
                  <a:cubicBezTo>
                    <a:pt x="84" y="1"/>
                    <a:pt x="1" y="72"/>
                    <a:pt x="1" y="167"/>
                  </a:cubicBezTo>
                  <a:cubicBezTo>
                    <a:pt x="1" y="251"/>
                    <a:pt x="84" y="322"/>
                    <a:pt x="167" y="322"/>
                  </a:cubicBezTo>
                  <a:cubicBezTo>
                    <a:pt x="346" y="322"/>
                    <a:pt x="882" y="358"/>
                    <a:pt x="1144" y="477"/>
                  </a:cubicBezTo>
                  <a:cubicBezTo>
                    <a:pt x="1167" y="489"/>
                    <a:pt x="1179" y="489"/>
                    <a:pt x="1215" y="489"/>
                  </a:cubicBezTo>
                  <a:cubicBezTo>
                    <a:pt x="1275" y="489"/>
                    <a:pt x="1334" y="465"/>
                    <a:pt x="1358" y="406"/>
                  </a:cubicBezTo>
                  <a:cubicBezTo>
                    <a:pt x="1406" y="346"/>
                    <a:pt x="1358" y="239"/>
                    <a:pt x="1286" y="191"/>
                  </a:cubicBezTo>
                  <a:cubicBezTo>
                    <a:pt x="917" y="1"/>
                    <a:pt x="20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2" name="Google Shape;18592;p65"/>
            <p:cNvSpPr/>
            <p:nvPr/>
          </p:nvSpPr>
          <p:spPr>
            <a:xfrm>
              <a:off x="1341727" y="2483349"/>
              <a:ext cx="419913" cy="308109"/>
            </a:xfrm>
            <a:custGeom>
              <a:rect b="b" l="l" r="r" t="t"/>
              <a:pathLst>
                <a:path extrusionOk="0" h="8098" w="11038">
                  <a:moveTo>
                    <a:pt x="9156" y="501"/>
                  </a:moveTo>
                  <a:lnTo>
                    <a:pt x="9156" y="1168"/>
                  </a:lnTo>
                  <a:cubicBezTo>
                    <a:pt x="9156" y="1275"/>
                    <a:pt x="9120" y="1394"/>
                    <a:pt x="9073" y="1489"/>
                  </a:cubicBezTo>
                  <a:lnTo>
                    <a:pt x="9001" y="1644"/>
                  </a:lnTo>
                  <a:cubicBezTo>
                    <a:pt x="8989" y="1680"/>
                    <a:pt x="8989" y="1692"/>
                    <a:pt x="8989" y="1727"/>
                  </a:cubicBezTo>
                  <a:lnTo>
                    <a:pt x="8989" y="2061"/>
                  </a:lnTo>
                  <a:cubicBezTo>
                    <a:pt x="8989" y="2299"/>
                    <a:pt x="8894" y="2525"/>
                    <a:pt x="8715" y="2692"/>
                  </a:cubicBezTo>
                  <a:cubicBezTo>
                    <a:pt x="8537" y="2858"/>
                    <a:pt x="8311" y="2942"/>
                    <a:pt x="8072" y="2942"/>
                  </a:cubicBezTo>
                  <a:cubicBezTo>
                    <a:pt x="7620" y="2918"/>
                    <a:pt x="7227" y="2513"/>
                    <a:pt x="7227" y="2025"/>
                  </a:cubicBezTo>
                  <a:lnTo>
                    <a:pt x="7227" y="1727"/>
                  </a:lnTo>
                  <a:cubicBezTo>
                    <a:pt x="7227" y="1692"/>
                    <a:pt x="7227" y="1680"/>
                    <a:pt x="7215" y="1644"/>
                  </a:cubicBezTo>
                  <a:lnTo>
                    <a:pt x="7108" y="1453"/>
                  </a:lnTo>
                  <a:cubicBezTo>
                    <a:pt x="7084" y="1382"/>
                    <a:pt x="7049" y="1311"/>
                    <a:pt x="7049" y="1215"/>
                  </a:cubicBezTo>
                  <a:lnTo>
                    <a:pt x="7049" y="1203"/>
                  </a:lnTo>
                  <a:cubicBezTo>
                    <a:pt x="7049" y="810"/>
                    <a:pt x="7370" y="501"/>
                    <a:pt x="7751" y="501"/>
                  </a:cubicBezTo>
                  <a:close/>
                  <a:moveTo>
                    <a:pt x="3274" y="322"/>
                  </a:moveTo>
                  <a:cubicBezTo>
                    <a:pt x="3548" y="322"/>
                    <a:pt x="3786" y="429"/>
                    <a:pt x="3989" y="632"/>
                  </a:cubicBezTo>
                  <a:cubicBezTo>
                    <a:pt x="4179" y="834"/>
                    <a:pt x="4298" y="1108"/>
                    <a:pt x="4310" y="1394"/>
                  </a:cubicBezTo>
                  <a:cubicBezTo>
                    <a:pt x="4346" y="1739"/>
                    <a:pt x="4441" y="2442"/>
                    <a:pt x="4608" y="2858"/>
                  </a:cubicBezTo>
                  <a:cubicBezTo>
                    <a:pt x="4358" y="2942"/>
                    <a:pt x="3870" y="3096"/>
                    <a:pt x="3274" y="3096"/>
                  </a:cubicBezTo>
                  <a:cubicBezTo>
                    <a:pt x="3253" y="3097"/>
                    <a:pt x="3232" y="3097"/>
                    <a:pt x="3210" y="3097"/>
                  </a:cubicBezTo>
                  <a:cubicBezTo>
                    <a:pt x="2654" y="3097"/>
                    <a:pt x="2182" y="2951"/>
                    <a:pt x="1953" y="2870"/>
                  </a:cubicBezTo>
                  <a:cubicBezTo>
                    <a:pt x="2096" y="2442"/>
                    <a:pt x="2215" y="1739"/>
                    <a:pt x="2226" y="1394"/>
                  </a:cubicBezTo>
                  <a:cubicBezTo>
                    <a:pt x="2250" y="1096"/>
                    <a:pt x="2357" y="834"/>
                    <a:pt x="2560" y="632"/>
                  </a:cubicBezTo>
                  <a:cubicBezTo>
                    <a:pt x="2750" y="429"/>
                    <a:pt x="3000" y="322"/>
                    <a:pt x="3274" y="322"/>
                  </a:cubicBezTo>
                  <a:close/>
                  <a:moveTo>
                    <a:pt x="7751" y="3192"/>
                  </a:moveTo>
                  <a:cubicBezTo>
                    <a:pt x="7858" y="3227"/>
                    <a:pt x="7965" y="3251"/>
                    <a:pt x="8084" y="3251"/>
                  </a:cubicBezTo>
                  <a:lnTo>
                    <a:pt x="8120" y="3251"/>
                  </a:lnTo>
                  <a:cubicBezTo>
                    <a:pt x="8239" y="3251"/>
                    <a:pt x="8358" y="3239"/>
                    <a:pt x="8477" y="3192"/>
                  </a:cubicBezTo>
                  <a:lnTo>
                    <a:pt x="8477" y="3192"/>
                  </a:lnTo>
                  <a:cubicBezTo>
                    <a:pt x="8465" y="3251"/>
                    <a:pt x="8477" y="3299"/>
                    <a:pt x="8501" y="3346"/>
                  </a:cubicBezTo>
                  <a:lnTo>
                    <a:pt x="8358" y="3477"/>
                  </a:lnTo>
                  <a:cubicBezTo>
                    <a:pt x="8287" y="3549"/>
                    <a:pt x="8203" y="3585"/>
                    <a:pt x="8108" y="3585"/>
                  </a:cubicBezTo>
                  <a:cubicBezTo>
                    <a:pt x="8025" y="3585"/>
                    <a:pt x="7930" y="3549"/>
                    <a:pt x="7858" y="3477"/>
                  </a:cubicBezTo>
                  <a:lnTo>
                    <a:pt x="7727" y="3346"/>
                  </a:lnTo>
                  <a:cubicBezTo>
                    <a:pt x="7739" y="3299"/>
                    <a:pt x="7751" y="3251"/>
                    <a:pt x="7751" y="3192"/>
                  </a:cubicBezTo>
                  <a:close/>
                  <a:moveTo>
                    <a:pt x="3691" y="3418"/>
                  </a:moveTo>
                  <a:cubicBezTo>
                    <a:pt x="3750" y="3537"/>
                    <a:pt x="3870" y="3644"/>
                    <a:pt x="4001" y="3668"/>
                  </a:cubicBezTo>
                  <a:lnTo>
                    <a:pt x="4584" y="3835"/>
                  </a:lnTo>
                  <a:cubicBezTo>
                    <a:pt x="4727" y="3882"/>
                    <a:pt x="4834" y="4013"/>
                    <a:pt x="4834" y="4180"/>
                  </a:cubicBezTo>
                  <a:lnTo>
                    <a:pt x="4834" y="5680"/>
                  </a:lnTo>
                  <a:cubicBezTo>
                    <a:pt x="4834" y="5871"/>
                    <a:pt x="4667" y="6037"/>
                    <a:pt x="4477" y="6037"/>
                  </a:cubicBezTo>
                  <a:lnTo>
                    <a:pt x="4477" y="4811"/>
                  </a:lnTo>
                  <a:cubicBezTo>
                    <a:pt x="4477" y="4549"/>
                    <a:pt x="4239" y="4311"/>
                    <a:pt x="3977" y="4311"/>
                  </a:cubicBezTo>
                  <a:lnTo>
                    <a:pt x="2584" y="4311"/>
                  </a:lnTo>
                  <a:cubicBezTo>
                    <a:pt x="2310" y="4311"/>
                    <a:pt x="2084" y="4537"/>
                    <a:pt x="2084" y="4811"/>
                  </a:cubicBezTo>
                  <a:lnTo>
                    <a:pt x="2084" y="6037"/>
                  </a:lnTo>
                  <a:lnTo>
                    <a:pt x="2072" y="6037"/>
                  </a:lnTo>
                  <a:cubicBezTo>
                    <a:pt x="1869" y="6037"/>
                    <a:pt x="1715" y="5871"/>
                    <a:pt x="1715" y="5680"/>
                  </a:cubicBezTo>
                  <a:lnTo>
                    <a:pt x="1715" y="4180"/>
                  </a:lnTo>
                  <a:cubicBezTo>
                    <a:pt x="1715" y="4013"/>
                    <a:pt x="1810" y="3882"/>
                    <a:pt x="1965" y="3835"/>
                  </a:cubicBezTo>
                  <a:lnTo>
                    <a:pt x="2548" y="3668"/>
                  </a:lnTo>
                  <a:cubicBezTo>
                    <a:pt x="2679" y="3620"/>
                    <a:pt x="2798" y="3537"/>
                    <a:pt x="2858" y="3418"/>
                  </a:cubicBezTo>
                  <a:cubicBezTo>
                    <a:pt x="2988" y="3430"/>
                    <a:pt x="3119" y="3430"/>
                    <a:pt x="3274" y="3430"/>
                  </a:cubicBezTo>
                  <a:cubicBezTo>
                    <a:pt x="3417" y="3430"/>
                    <a:pt x="3560" y="3418"/>
                    <a:pt x="3691" y="3418"/>
                  </a:cubicBezTo>
                  <a:close/>
                  <a:moveTo>
                    <a:pt x="8668" y="3608"/>
                  </a:moveTo>
                  <a:cubicBezTo>
                    <a:pt x="8715" y="3644"/>
                    <a:pt x="8763" y="3656"/>
                    <a:pt x="8811" y="3668"/>
                  </a:cubicBezTo>
                  <a:lnTo>
                    <a:pt x="9382" y="3835"/>
                  </a:lnTo>
                  <a:cubicBezTo>
                    <a:pt x="9537" y="3882"/>
                    <a:pt x="9644" y="4013"/>
                    <a:pt x="9644" y="4180"/>
                  </a:cubicBezTo>
                  <a:lnTo>
                    <a:pt x="9644" y="5680"/>
                  </a:lnTo>
                  <a:cubicBezTo>
                    <a:pt x="9644" y="5871"/>
                    <a:pt x="9477" y="6037"/>
                    <a:pt x="9287" y="6037"/>
                  </a:cubicBezTo>
                  <a:lnTo>
                    <a:pt x="8584" y="6037"/>
                  </a:lnTo>
                  <a:lnTo>
                    <a:pt x="8584" y="6025"/>
                  </a:lnTo>
                  <a:lnTo>
                    <a:pt x="8584" y="5668"/>
                  </a:lnTo>
                  <a:lnTo>
                    <a:pt x="9120" y="5668"/>
                  </a:lnTo>
                  <a:cubicBezTo>
                    <a:pt x="9204" y="5668"/>
                    <a:pt x="9287" y="5597"/>
                    <a:pt x="9287" y="5502"/>
                  </a:cubicBezTo>
                  <a:lnTo>
                    <a:pt x="9287" y="4466"/>
                  </a:lnTo>
                  <a:cubicBezTo>
                    <a:pt x="9287" y="4370"/>
                    <a:pt x="9204" y="4299"/>
                    <a:pt x="9120" y="4299"/>
                  </a:cubicBezTo>
                  <a:cubicBezTo>
                    <a:pt x="9025" y="4299"/>
                    <a:pt x="8954" y="4370"/>
                    <a:pt x="8954" y="4466"/>
                  </a:cubicBezTo>
                  <a:lnTo>
                    <a:pt x="8954" y="5335"/>
                  </a:lnTo>
                  <a:lnTo>
                    <a:pt x="8584" y="5335"/>
                  </a:lnTo>
                  <a:lnTo>
                    <a:pt x="8584" y="4644"/>
                  </a:lnTo>
                  <a:cubicBezTo>
                    <a:pt x="8584" y="4466"/>
                    <a:pt x="8430" y="4311"/>
                    <a:pt x="8251" y="4311"/>
                  </a:cubicBezTo>
                  <a:lnTo>
                    <a:pt x="6513" y="4311"/>
                  </a:lnTo>
                  <a:lnTo>
                    <a:pt x="6513" y="4180"/>
                  </a:lnTo>
                  <a:lnTo>
                    <a:pt x="6548" y="4180"/>
                  </a:lnTo>
                  <a:cubicBezTo>
                    <a:pt x="6548" y="4013"/>
                    <a:pt x="6644" y="3882"/>
                    <a:pt x="6798" y="3835"/>
                  </a:cubicBezTo>
                  <a:lnTo>
                    <a:pt x="7382" y="3668"/>
                  </a:lnTo>
                  <a:cubicBezTo>
                    <a:pt x="7418" y="3656"/>
                    <a:pt x="7477" y="3644"/>
                    <a:pt x="7513" y="3608"/>
                  </a:cubicBezTo>
                  <a:lnTo>
                    <a:pt x="7620" y="3716"/>
                  </a:lnTo>
                  <a:cubicBezTo>
                    <a:pt x="7751" y="3847"/>
                    <a:pt x="7918" y="3906"/>
                    <a:pt x="8096" y="3906"/>
                  </a:cubicBezTo>
                  <a:cubicBezTo>
                    <a:pt x="8275" y="3906"/>
                    <a:pt x="8453" y="3835"/>
                    <a:pt x="8573" y="3716"/>
                  </a:cubicBezTo>
                  <a:lnTo>
                    <a:pt x="8668" y="3608"/>
                  </a:lnTo>
                  <a:close/>
                  <a:moveTo>
                    <a:pt x="8287" y="4644"/>
                  </a:moveTo>
                  <a:cubicBezTo>
                    <a:pt x="8287" y="4644"/>
                    <a:pt x="8299" y="4644"/>
                    <a:pt x="8299" y="4656"/>
                  </a:cubicBezTo>
                  <a:lnTo>
                    <a:pt x="8299" y="6037"/>
                  </a:lnTo>
                  <a:cubicBezTo>
                    <a:pt x="8299" y="6037"/>
                    <a:pt x="8299" y="6049"/>
                    <a:pt x="8287" y="6049"/>
                  </a:cubicBezTo>
                  <a:lnTo>
                    <a:pt x="6215" y="6049"/>
                  </a:lnTo>
                  <a:cubicBezTo>
                    <a:pt x="6215" y="6049"/>
                    <a:pt x="6203" y="6049"/>
                    <a:pt x="6203" y="6037"/>
                  </a:cubicBezTo>
                  <a:lnTo>
                    <a:pt x="6203" y="4656"/>
                  </a:lnTo>
                  <a:lnTo>
                    <a:pt x="8287" y="4644"/>
                  </a:lnTo>
                  <a:close/>
                  <a:moveTo>
                    <a:pt x="2084" y="6371"/>
                  </a:moveTo>
                  <a:lnTo>
                    <a:pt x="2084" y="6740"/>
                  </a:lnTo>
                  <a:lnTo>
                    <a:pt x="679" y="6740"/>
                  </a:lnTo>
                  <a:lnTo>
                    <a:pt x="679" y="6371"/>
                  </a:lnTo>
                  <a:close/>
                  <a:moveTo>
                    <a:pt x="10382" y="6371"/>
                  </a:moveTo>
                  <a:lnTo>
                    <a:pt x="10382" y="6740"/>
                  </a:lnTo>
                  <a:lnTo>
                    <a:pt x="4477" y="6740"/>
                  </a:lnTo>
                  <a:lnTo>
                    <a:pt x="4477" y="6371"/>
                  </a:lnTo>
                  <a:close/>
                  <a:moveTo>
                    <a:pt x="3953" y="4644"/>
                  </a:moveTo>
                  <a:cubicBezTo>
                    <a:pt x="4060" y="4644"/>
                    <a:pt x="4131" y="4728"/>
                    <a:pt x="4131" y="4823"/>
                  </a:cubicBezTo>
                  <a:lnTo>
                    <a:pt x="4131" y="7085"/>
                  </a:lnTo>
                  <a:lnTo>
                    <a:pt x="2393" y="7085"/>
                  </a:lnTo>
                  <a:lnTo>
                    <a:pt x="2393" y="4823"/>
                  </a:lnTo>
                  <a:cubicBezTo>
                    <a:pt x="2393" y="4716"/>
                    <a:pt x="2488" y="4644"/>
                    <a:pt x="2572" y="4644"/>
                  </a:cubicBezTo>
                  <a:close/>
                  <a:moveTo>
                    <a:pt x="3274" y="1"/>
                  </a:moveTo>
                  <a:cubicBezTo>
                    <a:pt x="2548" y="1"/>
                    <a:pt x="1965" y="596"/>
                    <a:pt x="1905" y="1370"/>
                  </a:cubicBezTo>
                  <a:cubicBezTo>
                    <a:pt x="1869" y="1692"/>
                    <a:pt x="1774" y="2346"/>
                    <a:pt x="1631" y="2751"/>
                  </a:cubicBezTo>
                  <a:cubicBezTo>
                    <a:pt x="1607" y="2835"/>
                    <a:pt x="1607" y="2930"/>
                    <a:pt x="1655" y="3001"/>
                  </a:cubicBezTo>
                  <a:cubicBezTo>
                    <a:pt x="1691" y="3073"/>
                    <a:pt x="1750" y="3156"/>
                    <a:pt x="1845" y="3180"/>
                  </a:cubicBezTo>
                  <a:cubicBezTo>
                    <a:pt x="1988" y="3227"/>
                    <a:pt x="2215" y="3299"/>
                    <a:pt x="2488" y="3358"/>
                  </a:cubicBezTo>
                  <a:lnTo>
                    <a:pt x="2465" y="3358"/>
                  </a:lnTo>
                  <a:lnTo>
                    <a:pt x="1893" y="3525"/>
                  </a:lnTo>
                  <a:cubicBezTo>
                    <a:pt x="1595" y="3608"/>
                    <a:pt x="1393" y="3882"/>
                    <a:pt x="1393" y="4180"/>
                  </a:cubicBezTo>
                  <a:lnTo>
                    <a:pt x="1393" y="5680"/>
                  </a:lnTo>
                  <a:cubicBezTo>
                    <a:pt x="1393" y="5811"/>
                    <a:pt x="1429" y="5930"/>
                    <a:pt x="1500" y="6037"/>
                  </a:cubicBezTo>
                  <a:lnTo>
                    <a:pt x="167" y="6037"/>
                  </a:lnTo>
                  <a:cubicBezTo>
                    <a:pt x="71" y="6037"/>
                    <a:pt x="0" y="6109"/>
                    <a:pt x="0" y="6204"/>
                  </a:cubicBezTo>
                  <a:cubicBezTo>
                    <a:pt x="0" y="6287"/>
                    <a:pt x="71" y="6371"/>
                    <a:pt x="167" y="6371"/>
                  </a:cubicBezTo>
                  <a:lnTo>
                    <a:pt x="345" y="6371"/>
                  </a:lnTo>
                  <a:lnTo>
                    <a:pt x="345" y="7930"/>
                  </a:lnTo>
                  <a:cubicBezTo>
                    <a:pt x="345" y="8014"/>
                    <a:pt x="417" y="8097"/>
                    <a:pt x="500" y="8097"/>
                  </a:cubicBezTo>
                  <a:cubicBezTo>
                    <a:pt x="595" y="8097"/>
                    <a:pt x="667" y="8014"/>
                    <a:pt x="667" y="7930"/>
                  </a:cubicBezTo>
                  <a:lnTo>
                    <a:pt x="667" y="7049"/>
                  </a:lnTo>
                  <a:lnTo>
                    <a:pt x="2072" y="7049"/>
                  </a:lnTo>
                  <a:lnTo>
                    <a:pt x="2072" y="7930"/>
                  </a:lnTo>
                  <a:cubicBezTo>
                    <a:pt x="2072" y="8014"/>
                    <a:pt x="2143" y="8097"/>
                    <a:pt x="2226" y="8097"/>
                  </a:cubicBezTo>
                  <a:cubicBezTo>
                    <a:pt x="2322" y="8097"/>
                    <a:pt x="2393" y="8014"/>
                    <a:pt x="2393" y="7930"/>
                  </a:cubicBezTo>
                  <a:lnTo>
                    <a:pt x="2393" y="7395"/>
                  </a:lnTo>
                  <a:lnTo>
                    <a:pt x="4155" y="7395"/>
                  </a:lnTo>
                  <a:lnTo>
                    <a:pt x="4155" y="7930"/>
                  </a:lnTo>
                  <a:cubicBezTo>
                    <a:pt x="4155" y="8014"/>
                    <a:pt x="4227" y="8097"/>
                    <a:pt x="4310" y="8097"/>
                  </a:cubicBezTo>
                  <a:cubicBezTo>
                    <a:pt x="4405" y="8097"/>
                    <a:pt x="4477" y="8014"/>
                    <a:pt x="4477" y="7930"/>
                  </a:cubicBezTo>
                  <a:lnTo>
                    <a:pt x="4477" y="7049"/>
                  </a:lnTo>
                  <a:lnTo>
                    <a:pt x="10370" y="7049"/>
                  </a:lnTo>
                  <a:lnTo>
                    <a:pt x="10370" y="7930"/>
                  </a:lnTo>
                  <a:cubicBezTo>
                    <a:pt x="10370" y="8014"/>
                    <a:pt x="10442" y="8097"/>
                    <a:pt x="10537" y="8097"/>
                  </a:cubicBezTo>
                  <a:cubicBezTo>
                    <a:pt x="10620" y="8097"/>
                    <a:pt x="10704" y="8014"/>
                    <a:pt x="10704" y="7930"/>
                  </a:cubicBezTo>
                  <a:lnTo>
                    <a:pt x="10704" y="6371"/>
                  </a:lnTo>
                  <a:lnTo>
                    <a:pt x="10882" y="6371"/>
                  </a:lnTo>
                  <a:cubicBezTo>
                    <a:pt x="10966" y="6371"/>
                    <a:pt x="11037" y="6287"/>
                    <a:pt x="11037" y="6204"/>
                  </a:cubicBezTo>
                  <a:cubicBezTo>
                    <a:pt x="11037" y="6109"/>
                    <a:pt x="10966" y="6037"/>
                    <a:pt x="10882" y="6037"/>
                  </a:cubicBezTo>
                  <a:lnTo>
                    <a:pt x="9894" y="6037"/>
                  </a:lnTo>
                  <a:cubicBezTo>
                    <a:pt x="9954" y="5930"/>
                    <a:pt x="10001" y="5811"/>
                    <a:pt x="10001" y="5680"/>
                  </a:cubicBezTo>
                  <a:lnTo>
                    <a:pt x="10001" y="4180"/>
                  </a:lnTo>
                  <a:cubicBezTo>
                    <a:pt x="10001" y="3882"/>
                    <a:pt x="9787" y="3608"/>
                    <a:pt x="9501" y="3525"/>
                  </a:cubicBezTo>
                  <a:lnTo>
                    <a:pt x="8930" y="3358"/>
                  </a:lnTo>
                  <a:cubicBezTo>
                    <a:pt x="8858" y="3335"/>
                    <a:pt x="8799" y="3275"/>
                    <a:pt x="8799" y="3180"/>
                  </a:cubicBezTo>
                  <a:lnTo>
                    <a:pt x="8799" y="3049"/>
                  </a:lnTo>
                  <a:cubicBezTo>
                    <a:pt x="8858" y="3001"/>
                    <a:pt x="8894" y="2977"/>
                    <a:pt x="8942" y="2918"/>
                  </a:cubicBezTo>
                  <a:cubicBezTo>
                    <a:pt x="9180" y="2692"/>
                    <a:pt x="9299" y="2382"/>
                    <a:pt x="9299" y="2049"/>
                  </a:cubicBezTo>
                  <a:lnTo>
                    <a:pt x="9299" y="1739"/>
                  </a:lnTo>
                  <a:lnTo>
                    <a:pt x="9358" y="1608"/>
                  </a:lnTo>
                  <a:cubicBezTo>
                    <a:pt x="9430" y="1453"/>
                    <a:pt x="9465" y="1311"/>
                    <a:pt x="9465" y="1144"/>
                  </a:cubicBezTo>
                  <a:lnTo>
                    <a:pt x="9465" y="310"/>
                  </a:lnTo>
                  <a:cubicBezTo>
                    <a:pt x="9465" y="215"/>
                    <a:pt x="9382" y="144"/>
                    <a:pt x="9299" y="144"/>
                  </a:cubicBezTo>
                  <a:lnTo>
                    <a:pt x="7739" y="144"/>
                  </a:lnTo>
                  <a:cubicBezTo>
                    <a:pt x="7168" y="144"/>
                    <a:pt x="6703" y="608"/>
                    <a:pt x="6703" y="1168"/>
                  </a:cubicBezTo>
                  <a:lnTo>
                    <a:pt x="6703" y="1191"/>
                  </a:lnTo>
                  <a:cubicBezTo>
                    <a:pt x="6703" y="1322"/>
                    <a:pt x="6739" y="1453"/>
                    <a:pt x="6798" y="1572"/>
                  </a:cubicBezTo>
                  <a:lnTo>
                    <a:pt x="6894" y="1739"/>
                  </a:lnTo>
                  <a:lnTo>
                    <a:pt x="6894" y="2001"/>
                  </a:lnTo>
                  <a:cubicBezTo>
                    <a:pt x="6894" y="2418"/>
                    <a:pt x="7096" y="2799"/>
                    <a:pt x="7406" y="3037"/>
                  </a:cubicBezTo>
                  <a:lnTo>
                    <a:pt x="7406" y="3180"/>
                  </a:lnTo>
                  <a:cubicBezTo>
                    <a:pt x="7406" y="3251"/>
                    <a:pt x="7346" y="3335"/>
                    <a:pt x="7275" y="3358"/>
                  </a:cubicBezTo>
                  <a:lnTo>
                    <a:pt x="6691" y="3525"/>
                  </a:lnTo>
                  <a:cubicBezTo>
                    <a:pt x="6394" y="3608"/>
                    <a:pt x="6203" y="3882"/>
                    <a:pt x="6203" y="4180"/>
                  </a:cubicBezTo>
                  <a:lnTo>
                    <a:pt x="6203" y="4311"/>
                  </a:lnTo>
                  <a:lnTo>
                    <a:pt x="6191" y="4311"/>
                  </a:lnTo>
                  <a:cubicBezTo>
                    <a:pt x="6013" y="4311"/>
                    <a:pt x="5858" y="4466"/>
                    <a:pt x="5858" y="4644"/>
                  </a:cubicBezTo>
                  <a:lnTo>
                    <a:pt x="5858" y="6025"/>
                  </a:lnTo>
                  <a:lnTo>
                    <a:pt x="5858" y="6037"/>
                  </a:lnTo>
                  <a:lnTo>
                    <a:pt x="5048" y="6037"/>
                  </a:lnTo>
                  <a:cubicBezTo>
                    <a:pt x="5108" y="5930"/>
                    <a:pt x="5144" y="5811"/>
                    <a:pt x="5144" y="5680"/>
                  </a:cubicBezTo>
                  <a:lnTo>
                    <a:pt x="5144" y="4180"/>
                  </a:lnTo>
                  <a:cubicBezTo>
                    <a:pt x="5144" y="3882"/>
                    <a:pt x="4941" y="3608"/>
                    <a:pt x="4655" y="3525"/>
                  </a:cubicBezTo>
                  <a:lnTo>
                    <a:pt x="4072" y="3358"/>
                  </a:lnTo>
                  <a:lnTo>
                    <a:pt x="4060" y="3358"/>
                  </a:lnTo>
                  <a:cubicBezTo>
                    <a:pt x="4346" y="3299"/>
                    <a:pt x="4560" y="3239"/>
                    <a:pt x="4703" y="3180"/>
                  </a:cubicBezTo>
                  <a:cubicBezTo>
                    <a:pt x="4786" y="3156"/>
                    <a:pt x="4846" y="3096"/>
                    <a:pt x="4893" y="3001"/>
                  </a:cubicBezTo>
                  <a:cubicBezTo>
                    <a:pt x="4941" y="2930"/>
                    <a:pt x="4941" y="2835"/>
                    <a:pt x="4905" y="2751"/>
                  </a:cubicBezTo>
                  <a:cubicBezTo>
                    <a:pt x="4763" y="2358"/>
                    <a:pt x="4655" y="1692"/>
                    <a:pt x="4643" y="1370"/>
                  </a:cubicBezTo>
                  <a:cubicBezTo>
                    <a:pt x="4584" y="572"/>
                    <a:pt x="4001" y="1"/>
                    <a:pt x="3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3" name="Google Shape;18593;p65"/>
            <p:cNvSpPr/>
            <p:nvPr/>
          </p:nvSpPr>
          <p:spPr>
            <a:xfrm>
              <a:off x="1611228" y="2679979"/>
              <a:ext cx="12250" cy="12708"/>
            </a:xfrm>
            <a:custGeom>
              <a:rect b="b" l="l" r="r" t="t"/>
              <a:pathLst>
                <a:path extrusionOk="0" h="334" w="322">
                  <a:moveTo>
                    <a:pt x="167" y="0"/>
                  </a:moveTo>
                  <a:cubicBezTo>
                    <a:pt x="72" y="0"/>
                    <a:pt x="0" y="83"/>
                    <a:pt x="0" y="167"/>
                  </a:cubicBezTo>
                  <a:cubicBezTo>
                    <a:pt x="0" y="262"/>
                    <a:pt x="72" y="334"/>
                    <a:pt x="167" y="334"/>
                  </a:cubicBezTo>
                  <a:cubicBezTo>
                    <a:pt x="250" y="334"/>
                    <a:pt x="322" y="262"/>
                    <a:pt x="322" y="167"/>
                  </a:cubicBezTo>
                  <a:cubicBezTo>
                    <a:pt x="322"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94" name="Google Shape;18594;p65"/>
          <p:cNvGrpSpPr/>
          <p:nvPr/>
        </p:nvGrpSpPr>
        <p:grpSpPr>
          <a:xfrm>
            <a:off x="829222" y="2523936"/>
            <a:ext cx="376358" cy="330109"/>
            <a:chOff x="854332" y="2447736"/>
            <a:chExt cx="376358" cy="330109"/>
          </a:xfrm>
        </p:grpSpPr>
        <p:sp>
          <p:nvSpPr>
            <p:cNvPr id="18595" name="Google Shape;18595;p65"/>
            <p:cNvSpPr/>
            <p:nvPr/>
          </p:nvSpPr>
          <p:spPr>
            <a:xfrm>
              <a:off x="854332" y="2483353"/>
              <a:ext cx="376358" cy="294491"/>
            </a:xfrm>
            <a:custGeom>
              <a:rect b="b" l="l" r="r" t="t"/>
              <a:pathLst>
                <a:path extrusionOk="0" h="9252" w="11824">
                  <a:moveTo>
                    <a:pt x="3311" y="334"/>
                  </a:moveTo>
                  <a:cubicBezTo>
                    <a:pt x="3632" y="334"/>
                    <a:pt x="3882" y="549"/>
                    <a:pt x="3882" y="810"/>
                  </a:cubicBezTo>
                  <a:lnTo>
                    <a:pt x="3882" y="846"/>
                  </a:lnTo>
                  <a:cubicBezTo>
                    <a:pt x="3703" y="775"/>
                    <a:pt x="3513" y="727"/>
                    <a:pt x="3311" y="727"/>
                  </a:cubicBezTo>
                  <a:cubicBezTo>
                    <a:pt x="3120" y="727"/>
                    <a:pt x="2930" y="775"/>
                    <a:pt x="2751" y="846"/>
                  </a:cubicBezTo>
                  <a:lnTo>
                    <a:pt x="2751" y="810"/>
                  </a:lnTo>
                  <a:cubicBezTo>
                    <a:pt x="2751" y="549"/>
                    <a:pt x="3001" y="334"/>
                    <a:pt x="3311" y="334"/>
                  </a:cubicBezTo>
                  <a:close/>
                  <a:moveTo>
                    <a:pt x="3311" y="1084"/>
                  </a:moveTo>
                  <a:cubicBezTo>
                    <a:pt x="3942" y="1084"/>
                    <a:pt x="4430" y="1584"/>
                    <a:pt x="4430" y="2203"/>
                  </a:cubicBezTo>
                  <a:cubicBezTo>
                    <a:pt x="4430" y="2323"/>
                    <a:pt x="4418" y="2442"/>
                    <a:pt x="4370" y="2561"/>
                  </a:cubicBezTo>
                  <a:cubicBezTo>
                    <a:pt x="3882" y="2049"/>
                    <a:pt x="3013" y="1858"/>
                    <a:pt x="2977" y="1858"/>
                  </a:cubicBezTo>
                  <a:cubicBezTo>
                    <a:pt x="2961" y="1855"/>
                    <a:pt x="2946" y="1854"/>
                    <a:pt x="2932" y="1854"/>
                  </a:cubicBezTo>
                  <a:cubicBezTo>
                    <a:pt x="2892" y="1854"/>
                    <a:pt x="2857" y="1865"/>
                    <a:pt x="2822" y="1882"/>
                  </a:cubicBezTo>
                  <a:cubicBezTo>
                    <a:pt x="2775" y="1918"/>
                    <a:pt x="2763" y="1965"/>
                    <a:pt x="2763" y="2025"/>
                  </a:cubicBezTo>
                  <a:cubicBezTo>
                    <a:pt x="2763" y="2037"/>
                    <a:pt x="2751" y="2156"/>
                    <a:pt x="2632" y="2275"/>
                  </a:cubicBezTo>
                  <a:cubicBezTo>
                    <a:pt x="2560" y="2346"/>
                    <a:pt x="2560" y="2454"/>
                    <a:pt x="2632" y="2513"/>
                  </a:cubicBezTo>
                  <a:cubicBezTo>
                    <a:pt x="2668" y="2549"/>
                    <a:pt x="2712" y="2567"/>
                    <a:pt x="2755" y="2567"/>
                  </a:cubicBezTo>
                  <a:cubicBezTo>
                    <a:pt x="2799" y="2567"/>
                    <a:pt x="2840" y="2549"/>
                    <a:pt x="2870" y="2513"/>
                  </a:cubicBezTo>
                  <a:cubicBezTo>
                    <a:pt x="2965" y="2406"/>
                    <a:pt x="3013" y="2323"/>
                    <a:pt x="3060" y="2227"/>
                  </a:cubicBezTo>
                  <a:cubicBezTo>
                    <a:pt x="3358" y="2323"/>
                    <a:pt x="3953" y="2525"/>
                    <a:pt x="4227" y="2918"/>
                  </a:cubicBezTo>
                  <a:cubicBezTo>
                    <a:pt x="4144" y="3358"/>
                    <a:pt x="3763" y="3692"/>
                    <a:pt x="3299" y="3692"/>
                  </a:cubicBezTo>
                  <a:cubicBezTo>
                    <a:pt x="2834" y="3692"/>
                    <a:pt x="2441" y="3335"/>
                    <a:pt x="2394" y="2858"/>
                  </a:cubicBezTo>
                  <a:cubicBezTo>
                    <a:pt x="2394" y="2823"/>
                    <a:pt x="2382" y="2811"/>
                    <a:pt x="2358" y="2775"/>
                  </a:cubicBezTo>
                  <a:cubicBezTo>
                    <a:pt x="2263" y="2596"/>
                    <a:pt x="2203" y="2406"/>
                    <a:pt x="2203" y="2203"/>
                  </a:cubicBezTo>
                  <a:cubicBezTo>
                    <a:pt x="2203" y="1572"/>
                    <a:pt x="2703" y="1084"/>
                    <a:pt x="3311" y="1084"/>
                  </a:cubicBezTo>
                  <a:close/>
                  <a:moveTo>
                    <a:pt x="3715" y="3989"/>
                  </a:moveTo>
                  <a:lnTo>
                    <a:pt x="3715" y="4168"/>
                  </a:lnTo>
                  <a:cubicBezTo>
                    <a:pt x="3703" y="4228"/>
                    <a:pt x="3715" y="4287"/>
                    <a:pt x="3751" y="4323"/>
                  </a:cubicBezTo>
                  <a:lnTo>
                    <a:pt x="3584" y="4478"/>
                  </a:lnTo>
                  <a:cubicBezTo>
                    <a:pt x="3507" y="4543"/>
                    <a:pt x="3415" y="4576"/>
                    <a:pt x="3322" y="4576"/>
                  </a:cubicBezTo>
                  <a:cubicBezTo>
                    <a:pt x="3230" y="4576"/>
                    <a:pt x="3138" y="4543"/>
                    <a:pt x="3060" y="4478"/>
                  </a:cubicBezTo>
                  <a:lnTo>
                    <a:pt x="2894" y="4323"/>
                  </a:lnTo>
                  <a:cubicBezTo>
                    <a:pt x="2930" y="4287"/>
                    <a:pt x="2941" y="4228"/>
                    <a:pt x="2941" y="4168"/>
                  </a:cubicBezTo>
                  <a:lnTo>
                    <a:pt x="2941" y="3989"/>
                  </a:lnTo>
                  <a:cubicBezTo>
                    <a:pt x="3060" y="4025"/>
                    <a:pt x="3191" y="4049"/>
                    <a:pt x="3334" y="4049"/>
                  </a:cubicBezTo>
                  <a:cubicBezTo>
                    <a:pt x="3465" y="4049"/>
                    <a:pt x="3596" y="4025"/>
                    <a:pt x="3715" y="3989"/>
                  </a:cubicBezTo>
                  <a:close/>
                  <a:moveTo>
                    <a:pt x="4049" y="4549"/>
                  </a:moveTo>
                  <a:lnTo>
                    <a:pt x="4620" y="4835"/>
                  </a:lnTo>
                  <a:cubicBezTo>
                    <a:pt x="4763" y="4894"/>
                    <a:pt x="4835" y="5025"/>
                    <a:pt x="4835" y="5180"/>
                  </a:cubicBezTo>
                  <a:lnTo>
                    <a:pt x="3346" y="5180"/>
                  </a:lnTo>
                  <a:cubicBezTo>
                    <a:pt x="3156" y="5180"/>
                    <a:pt x="2989" y="5335"/>
                    <a:pt x="2989" y="5537"/>
                  </a:cubicBezTo>
                  <a:lnTo>
                    <a:pt x="2989" y="6275"/>
                  </a:lnTo>
                  <a:lnTo>
                    <a:pt x="2596" y="6275"/>
                  </a:lnTo>
                  <a:lnTo>
                    <a:pt x="2596" y="5561"/>
                  </a:lnTo>
                  <a:cubicBezTo>
                    <a:pt x="2596" y="5466"/>
                    <a:pt x="2525" y="5382"/>
                    <a:pt x="2418" y="5382"/>
                  </a:cubicBezTo>
                  <a:cubicBezTo>
                    <a:pt x="2322" y="5382"/>
                    <a:pt x="2239" y="5454"/>
                    <a:pt x="2239" y="5561"/>
                  </a:cubicBezTo>
                  <a:lnTo>
                    <a:pt x="2239" y="6442"/>
                  </a:lnTo>
                  <a:cubicBezTo>
                    <a:pt x="2239" y="6525"/>
                    <a:pt x="2322" y="6621"/>
                    <a:pt x="2418" y="6621"/>
                  </a:cubicBezTo>
                  <a:lnTo>
                    <a:pt x="2989" y="6621"/>
                  </a:lnTo>
                  <a:lnTo>
                    <a:pt x="2989" y="7002"/>
                  </a:lnTo>
                  <a:lnTo>
                    <a:pt x="2989" y="7026"/>
                  </a:lnTo>
                  <a:lnTo>
                    <a:pt x="2227" y="7026"/>
                  </a:lnTo>
                  <a:cubicBezTo>
                    <a:pt x="2025" y="7026"/>
                    <a:pt x="1846" y="6847"/>
                    <a:pt x="1846" y="6633"/>
                  </a:cubicBezTo>
                  <a:lnTo>
                    <a:pt x="1846" y="5180"/>
                  </a:lnTo>
                  <a:lnTo>
                    <a:pt x="1822" y="5180"/>
                  </a:lnTo>
                  <a:cubicBezTo>
                    <a:pt x="1822" y="5025"/>
                    <a:pt x="1906" y="4894"/>
                    <a:pt x="2037" y="4835"/>
                  </a:cubicBezTo>
                  <a:lnTo>
                    <a:pt x="2620" y="4549"/>
                  </a:lnTo>
                  <a:lnTo>
                    <a:pt x="2822" y="4740"/>
                  </a:lnTo>
                  <a:cubicBezTo>
                    <a:pt x="2953" y="4882"/>
                    <a:pt x="3156" y="4942"/>
                    <a:pt x="3334" y="4942"/>
                  </a:cubicBezTo>
                  <a:cubicBezTo>
                    <a:pt x="3513" y="4942"/>
                    <a:pt x="3692" y="4882"/>
                    <a:pt x="3834" y="4740"/>
                  </a:cubicBezTo>
                  <a:lnTo>
                    <a:pt x="4049" y="4549"/>
                  </a:lnTo>
                  <a:close/>
                  <a:moveTo>
                    <a:pt x="5537" y="5513"/>
                  </a:moveTo>
                  <a:lnTo>
                    <a:pt x="5549" y="7002"/>
                  </a:lnTo>
                  <a:cubicBezTo>
                    <a:pt x="5549" y="7002"/>
                    <a:pt x="5549" y="7026"/>
                    <a:pt x="5537" y="7026"/>
                  </a:cubicBezTo>
                  <a:lnTo>
                    <a:pt x="3311" y="7026"/>
                  </a:lnTo>
                  <a:cubicBezTo>
                    <a:pt x="3311" y="7026"/>
                    <a:pt x="3299" y="7026"/>
                    <a:pt x="3299" y="7002"/>
                  </a:cubicBezTo>
                  <a:lnTo>
                    <a:pt x="3299" y="5537"/>
                  </a:lnTo>
                  <a:cubicBezTo>
                    <a:pt x="3299" y="5537"/>
                    <a:pt x="3299" y="5513"/>
                    <a:pt x="3311" y="5513"/>
                  </a:cubicBezTo>
                  <a:close/>
                  <a:moveTo>
                    <a:pt x="11097" y="7359"/>
                  </a:moveTo>
                  <a:lnTo>
                    <a:pt x="11097" y="7752"/>
                  </a:lnTo>
                  <a:lnTo>
                    <a:pt x="727" y="7752"/>
                  </a:lnTo>
                  <a:lnTo>
                    <a:pt x="727" y="7359"/>
                  </a:lnTo>
                  <a:close/>
                  <a:moveTo>
                    <a:pt x="3311" y="1"/>
                  </a:moveTo>
                  <a:cubicBezTo>
                    <a:pt x="2810" y="1"/>
                    <a:pt x="2406" y="370"/>
                    <a:pt x="2406" y="810"/>
                  </a:cubicBezTo>
                  <a:cubicBezTo>
                    <a:pt x="2406" y="894"/>
                    <a:pt x="2418" y="965"/>
                    <a:pt x="2441" y="1025"/>
                  </a:cubicBezTo>
                  <a:cubicBezTo>
                    <a:pt x="2084" y="1287"/>
                    <a:pt x="1858" y="1727"/>
                    <a:pt x="1858" y="2203"/>
                  </a:cubicBezTo>
                  <a:cubicBezTo>
                    <a:pt x="1858" y="2454"/>
                    <a:pt x="1929" y="2704"/>
                    <a:pt x="2048" y="2930"/>
                  </a:cubicBezTo>
                  <a:cubicBezTo>
                    <a:pt x="2096" y="3299"/>
                    <a:pt x="2298" y="3608"/>
                    <a:pt x="2584" y="3811"/>
                  </a:cubicBezTo>
                  <a:lnTo>
                    <a:pt x="2584" y="4168"/>
                  </a:lnTo>
                  <a:lnTo>
                    <a:pt x="2584" y="4180"/>
                  </a:lnTo>
                  <a:lnTo>
                    <a:pt x="1882" y="4537"/>
                  </a:lnTo>
                  <a:cubicBezTo>
                    <a:pt x="1632" y="4656"/>
                    <a:pt x="1489" y="4906"/>
                    <a:pt x="1489" y="5192"/>
                  </a:cubicBezTo>
                  <a:lnTo>
                    <a:pt x="1489" y="6645"/>
                  </a:lnTo>
                  <a:cubicBezTo>
                    <a:pt x="1489" y="6787"/>
                    <a:pt x="1525" y="6918"/>
                    <a:pt x="1584" y="7037"/>
                  </a:cubicBezTo>
                  <a:lnTo>
                    <a:pt x="179" y="7037"/>
                  </a:lnTo>
                  <a:cubicBezTo>
                    <a:pt x="84" y="7037"/>
                    <a:pt x="1" y="7109"/>
                    <a:pt x="1" y="7216"/>
                  </a:cubicBezTo>
                  <a:cubicBezTo>
                    <a:pt x="1" y="7323"/>
                    <a:pt x="72" y="7395"/>
                    <a:pt x="179" y="7395"/>
                  </a:cubicBezTo>
                  <a:lnTo>
                    <a:pt x="370" y="7395"/>
                  </a:lnTo>
                  <a:lnTo>
                    <a:pt x="370" y="9073"/>
                  </a:lnTo>
                  <a:cubicBezTo>
                    <a:pt x="370" y="9169"/>
                    <a:pt x="441" y="9252"/>
                    <a:pt x="548" y="9252"/>
                  </a:cubicBezTo>
                  <a:cubicBezTo>
                    <a:pt x="655" y="9252"/>
                    <a:pt x="727" y="9181"/>
                    <a:pt x="727" y="9073"/>
                  </a:cubicBezTo>
                  <a:lnTo>
                    <a:pt x="727" y="8133"/>
                  </a:lnTo>
                  <a:lnTo>
                    <a:pt x="11097" y="8133"/>
                  </a:lnTo>
                  <a:lnTo>
                    <a:pt x="11097" y="9073"/>
                  </a:lnTo>
                  <a:cubicBezTo>
                    <a:pt x="11097" y="9169"/>
                    <a:pt x="11169" y="9252"/>
                    <a:pt x="11276" y="9252"/>
                  </a:cubicBezTo>
                  <a:cubicBezTo>
                    <a:pt x="11383" y="9252"/>
                    <a:pt x="11454" y="9181"/>
                    <a:pt x="11454" y="9073"/>
                  </a:cubicBezTo>
                  <a:lnTo>
                    <a:pt x="11454" y="7395"/>
                  </a:lnTo>
                  <a:lnTo>
                    <a:pt x="11645" y="7395"/>
                  </a:lnTo>
                  <a:cubicBezTo>
                    <a:pt x="11740" y="7395"/>
                    <a:pt x="11823" y="7323"/>
                    <a:pt x="11823" y="7216"/>
                  </a:cubicBezTo>
                  <a:cubicBezTo>
                    <a:pt x="11812" y="7097"/>
                    <a:pt x="11740" y="7026"/>
                    <a:pt x="11633" y="7026"/>
                  </a:cubicBezTo>
                  <a:lnTo>
                    <a:pt x="5894" y="7026"/>
                  </a:lnTo>
                  <a:lnTo>
                    <a:pt x="5894" y="7002"/>
                  </a:lnTo>
                  <a:lnTo>
                    <a:pt x="5894" y="5537"/>
                  </a:lnTo>
                  <a:cubicBezTo>
                    <a:pt x="5894" y="5335"/>
                    <a:pt x="5727" y="5180"/>
                    <a:pt x="5537" y="5180"/>
                  </a:cubicBezTo>
                  <a:lnTo>
                    <a:pt x="5144" y="5180"/>
                  </a:lnTo>
                  <a:cubicBezTo>
                    <a:pt x="5144" y="4894"/>
                    <a:pt x="5001" y="4656"/>
                    <a:pt x="4739" y="4537"/>
                  </a:cubicBezTo>
                  <a:lnTo>
                    <a:pt x="4049" y="4180"/>
                  </a:lnTo>
                  <a:lnTo>
                    <a:pt x="4049" y="4168"/>
                  </a:lnTo>
                  <a:lnTo>
                    <a:pt x="4049" y="3811"/>
                  </a:lnTo>
                  <a:cubicBezTo>
                    <a:pt x="4323" y="3608"/>
                    <a:pt x="4537" y="3299"/>
                    <a:pt x="4584" y="2930"/>
                  </a:cubicBezTo>
                  <a:cubicBezTo>
                    <a:pt x="4715" y="2704"/>
                    <a:pt x="4775" y="2454"/>
                    <a:pt x="4775" y="2203"/>
                  </a:cubicBezTo>
                  <a:cubicBezTo>
                    <a:pt x="4775" y="1727"/>
                    <a:pt x="4549" y="1287"/>
                    <a:pt x="4192" y="1025"/>
                  </a:cubicBezTo>
                  <a:cubicBezTo>
                    <a:pt x="4203" y="953"/>
                    <a:pt x="4227" y="894"/>
                    <a:pt x="4227" y="810"/>
                  </a:cubicBezTo>
                  <a:cubicBezTo>
                    <a:pt x="4227" y="370"/>
                    <a:pt x="3811" y="1"/>
                    <a:pt x="3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6" name="Google Shape;18596;p65"/>
            <p:cNvSpPr/>
            <p:nvPr/>
          </p:nvSpPr>
          <p:spPr>
            <a:xfrm>
              <a:off x="983561" y="2677389"/>
              <a:ext cx="23140" cy="11395"/>
            </a:xfrm>
            <a:custGeom>
              <a:rect b="b" l="l" r="r" t="t"/>
              <a:pathLst>
                <a:path extrusionOk="0" h="358" w="727">
                  <a:moveTo>
                    <a:pt x="179" y="1"/>
                  </a:moveTo>
                  <a:cubicBezTo>
                    <a:pt x="84" y="1"/>
                    <a:pt x="1" y="72"/>
                    <a:pt x="1" y="179"/>
                  </a:cubicBezTo>
                  <a:cubicBezTo>
                    <a:pt x="1" y="275"/>
                    <a:pt x="72" y="358"/>
                    <a:pt x="179" y="358"/>
                  </a:cubicBezTo>
                  <a:lnTo>
                    <a:pt x="548" y="358"/>
                  </a:lnTo>
                  <a:cubicBezTo>
                    <a:pt x="644" y="358"/>
                    <a:pt x="727" y="287"/>
                    <a:pt x="727" y="179"/>
                  </a:cubicBezTo>
                  <a:cubicBezTo>
                    <a:pt x="727" y="72"/>
                    <a:pt x="655" y="1"/>
                    <a:pt x="5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7" name="Google Shape;18597;p65"/>
            <p:cNvSpPr/>
            <p:nvPr/>
          </p:nvSpPr>
          <p:spPr>
            <a:xfrm>
              <a:off x="1030925" y="2447736"/>
              <a:ext cx="187638" cy="183086"/>
            </a:xfrm>
            <a:custGeom>
              <a:rect b="b" l="l" r="r" t="t"/>
              <a:pathLst>
                <a:path extrusionOk="0" h="5752" w="5895">
                  <a:moveTo>
                    <a:pt x="5168" y="358"/>
                  </a:moveTo>
                  <a:cubicBezTo>
                    <a:pt x="5371" y="358"/>
                    <a:pt x="5549" y="536"/>
                    <a:pt x="5549" y="739"/>
                  </a:cubicBezTo>
                  <a:lnTo>
                    <a:pt x="5549" y="3692"/>
                  </a:lnTo>
                  <a:cubicBezTo>
                    <a:pt x="5549" y="3894"/>
                    <a:pt x="5371" y="4073"/>
                    <a:pt x="5168" y="4073"/>
                  </a:cubicBezTo>
                  <a:lnTo>
                    <a:pt x="2942" y="4073"/>
                  </a:lnTo>
                  <a:cubicBezTo>
                    <a:pt x="2918" y="4073"/>
                    <a:pt x="2870" y="4096"/>
                    <a:pt x="2846" y="4108"/>
                  </a:cubicBezTo>
                  <a:lnTo>
                    <a:pt x="1192" y="5311"/>
                  </a:lnTo>
                  <a:lnTo>
                    <a:pt x="1192" y="5311"/>
                  </a:lnTo>
                  <a:lnTo>
                    <a:pt x="1442" y="4299"/>
                  </a:lnTo>
                  <a:cubicBezTo>
                    <a:pt x="1453" y="4251"/>
                    <a:pt x="1442" y="4192"/>
                    <a:pt x="1418" y="4156"/>
                  </a:cubicBezTo>
                  <a:cubicBezTo>
                    <a:pt x="1382" y="4108"/>
                    <a:pt x="1322" y="4096"/>
                    <a:pt x="1275" y="4096"/>
                  </a:cubicBezTo>
                  <a:lnTo>
                    <a:pt x="727" y="4096"/>
                  </a:lnTo>
                  <a:cubicBezTo>
                    <a:pt x="525" y="4096"/>
                    <a:pt x="346" y="3918"/>
                    <a:pt x="346" y="3703"/>
                  </a:cubicBezTo>
                  <a:lnTo>
                    <a:pt x="346" y="739"/>
                  </a:lnTo>
                  <a:cubicBezTo>
                    <a:pt x="346" y="536"/>
                    <a:pt x="525" y="358"/>
                    <a:pt x="727" y="358"/>
                  </a:cubicBezTo>
                  <a:close/>
                  <a:moveTo>
                    <a:pt x="727" y="1"/>
                  </a:moveTo>
                  <a:cubicBezTo>
                    <a:pt x="322" y="1"/>
                    <a:pt x="1" y="322"/>
                    <a:pt x="1" y="727"/>
                  </a:cubicBezTo>
                  <a:lnTo>
                    <a:pt x="1" y="3692"/>
                  </a:lnTo>
                  <a:cubicBezTo>
                    <a:pt x="1" y="4084"/>
                    <a:pt x="322" y="4418"/>
                    <a:pt x="727" y="4418"/>
                  </a:cubicBezTo>
                  <a:lnTo>
                    <a:pt x="1049" y="4418"/>
                  </a:lnTo>
                  <a:lnTo>
                    <a:pt x="799" y="5430"/>
                  </a:lnTo>
                  <a:cubicBezTo>
                    <a:pt x="775" y="5537"/>
                    <a:pt x="822" y="5656"/>
                    <a:pt x="906" y="5716"/>
                  </a:cubicBezTo>
                  <a:cubicBezTo>
                    <a:pt x="953" y="5739"/>
                    <a:pt x="1013" y="5751"/>
                    <a:pt x="1049" y="5751"/>
                  </a:cubicBezTo>
                  <a:cubicBezTo>
                    <a:pt x="1120" y="5751"/>
                    <a:pt x="1156" y="5739"/>
                    <a:pt x="1203" y="5716"/>
                  </a:cubicBezTo>
                  <a:lnTo>
                    <a:pt x="2989" y="4418"/>
                  </a:lnTo>
                  <a:lnTo>
                    <a:pt x="5168" y="4418"/>
                  </a:lnTo>
                  <a:cubicBezTo>
                    <a:pt x="5561" y="4418"/>
                    <a:pt x="5894" y="4084"/>
                    <a:pt x="5894" y="3692"/>
                  </a:cubicBezTo>
                  <a:lnTo>
                    <a:pt x="5894" y="727"/>
                  </a:lnTo>
                  <a:cubicBezTo>
                    <a:pt x="5894" y="322"/>
                    <a:pt x="5561" y="1"/>
                    <a:pt x="5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8" name="Google Shape;18598;p65"/>
            <p:cNvSpPr/>
            <p:nvPr/>
          </p:nvSpPr>
          <p:spPr>
            <a:xfrm>
              <a:off x="1066574" y="2483353"/>
              <a:ext cx="28806" cy="11045"/>
            </a:xfrm>
            <a:custGeom>
              <a:rect b="b" l="l" r="r" t="t"/>
              <a:pathLst>
                <a:path extrusionOk="0" h="347" w="905">
                  <a:moveTo>
                    <a:pt x="179" y="1"/>
                  </a:moveTo>
                  <a:cubicBezTo>
                    <a:pt x="83" y="1"/>
                    <a:pt x="0" y="72"/>
                    <a:pt x="0" y="179"/>
                  </a:cubicBezTo>
                  <a:cubicBezTo>
                    <a:pt x="0" y="263"/>
                    <a:pt x="72" y="346"/>
                    <a:pt x="179" y="346"/>
                  </a:cubicBezTo>
                  <a:lnTo>
                    <a:pt x="726" y="346"/>
                  </a:lnTo>
                  <a:cubicBezTo>
                    <a:pt x="810" y="346"/>
                    <a:pt x="905" y="275"/>
                    <a:pt x="905" y="179"/>
                  </a:cubicBezTo>
                  <a:cubicBezTo>
                    <a:pt x="893" y="72"/>
                    <a:pt x="810" y="1"/>
                    <a:pt x="7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9" name="Google Shape;18599;p65"/>
            <p:cNvSpPr/>
            <p:nvPr/>
          </p:nvSpPr>
          <p:spPr>
            <a:xfrm>
              <a:off x="1107126" y="2483353"/>
              <a:ext cx="76201" cy="11045"/>
            </a:xfrm>
            <a:custGeom>
              <a:rect b="b" l="l" r="r" t="t"/>
              <a:pathLst>
                <a:path extrusionOk="0" h="347" w="2394">
                  <a:moveTo>
                    <a:pt x="179" y="1"/>
                  </a:moveTo>
                  <a:cubicBezTo>
                    <a:pt x="95" y="1"/>
                    <a:pt x="0" y="72"/>
                    <a:pt x="0" y="179"/>
                  </a:cubicBezTo>
                  <a:cubicBezTo>
                    <a:pt x="0" y="263"/>
                    <a:pt x="71" y="346"/>
                    <a:pt x="179" y="346"/>
                  </a:cubicBezTo>
                  <a:lnTo>
                    <a:pt x="2215" y="346"/>
                  </a:lnTo>
                  <a:cubicBezTo>
                    <a:pt x="2310" y="346"/>
                    <a:pt x="2393" y="275"/>
                    <a:pt x="2393" y="179"/>
                  </a:cubicBezTo>
                  <a:cubicBezTo>
                    <a:pt x="2393" y="72"/>
                    <a:pt x="2310" y="1"/>
                    <a:pt x="2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0" name="Google Shape;18600;p65"/>
            <p:cNvSpPr/>
            <p:nvPr/>
          </p:nvSpPr>
          <p:spPr>
            <a:xfrm>
              <a:off x="1065810" y="2512542"/>
              <a:ext cx="117516" cy="11395"/>
            </a:xfrm>
            <a:custGeom>
              <a:rect b="b" l="l" r="r" t="t"/>
              <a:pathLst>
                <a:path extrusionOk="0" h="358" w="3692">
                  <a:moveTo>
                    <a:pt x="179" y="1"/>
                  </a:moveTo>
                  <a:cubicBezTo>
                    <a:pt x="96" y="1"/>
                    <a:pt x="0" y="72"/>
                    <a:pt x="0" y="179"/>
                  </a:cubicBezTo>
                  <a:cubicBezTo>
                    <a:pt x="0" y="274"/>
                    <a:pt x="84" y="358"/>
                    <a:pt x="179" y="358"/>
                  </a:cubicBezTo>
                  <a:lnTo>
                    <a:pt x="3513" y="358"/>
                  </a:lnTo>
                  <a:cubicBezTo>
                    <a:pt x="3608" y="358"/>
                    <a:pt x="3691" y="286"/>
                    <a:pt x="3691" y="179"/>
                  </a:cubicBezTo>
                  <a:cubicBezTo>
                    <a:pt x="3691" y="72"/>
                    <a:pt x="3608" y="1"/>
                    <a:pt x="3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1" name="Google Shape;18601;p65"/>
            <p:cNvSpPr/>
            <p:nvPr/>
          </p:nvSpPr>
          <p:spPr>
            <a:xfrm>
              <a:off x="1065810" y="2542112"/>
              <a:ext cx="76583" cy="11395"/>
            </a:xfrm>
            <a:custGeom>
              <a:rect b="b" l="l" r="r" t="t"/>
              <a:pathLst>
                <a:path extrusionOk="0" h="358" w="2406">
                  <a:moveTo>
                    <a:pt x="179" y="0"/>
                  </a:moveTo>
                  <a:cubicBezTo>
                    <a:pt x="96" y="0"/>
                    <a:pt x="0" y="72"/>
                    <a:pt x="0" y="179"/>
                  </a:cubicBezTo>
                  <a:cubicBezTo>
                    <a:pt x="0" y="262"/>
                    <a:pt x="84" y="357"/>
                    <a:pt x="179" y="357"/>
                  </a:cubicBezTo>
                  <a:lnTo>
                    <a:pt x="2227" y="357"/>
                  </a:lnTo>
                  <a:cubicBezTo>
                    <a:pt x="2310" y="357"/>
                    <a:pt x="2405" y="274"/>
                    <a:pt x="2405" y="179"/>
                  </a:cubicBezTo>
                  <a:cubicBezTo>
                    <a:pt x="2405" y="72"/>
                    <a:pt x="2310" y="0"/>
                    <a:pt x="2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2" name="Google Shape;18602;p65"/>
            <p:cNvSpPr/>
            <p:nvPr/>
          </p:nvSpPr>
          <p:spPr>
            <a:xfrm>
              <a:off x="1154489" y="2542112"/>
              <a:ext cx="28838" cy="11395"/>
            </a:xfrm>
            <a:custGeom>
              <a:rect b="b" l="l" r="r" t="t"/>
              <a:pathLst>
                <a:path extrusionOk="0" h="358" w="906">
                  <a:moveTo>
                    <a:pt x="179" y="0"/>
                  </a:moveTo>
                  <a:cubicBezTo>
                    <a:pt x="96" y="0"/>
                    <a:pt x="0" y="72"/>
                    <a:pt x="0" y="179"/>
                  </a:cubicBezTo>
                  <a:cubicBezTo>
                    <a:pt x="0" y="262"/>
                    <a:pt x="72" y="357"/>
                    <a:pt x="179" y="357"/>
                  </a:cubicBezTo>
                  <a:lnTo>
                    <a:pt x="727" y="357"/>
                  </a:lnTo>
                  <a:cubicBezTo>
                    <a:pt x="822" y="357"/>
                    <a:pt x="905" y="274"/>
                    <a:pt x="905" y="179"/>
                  </a:cubicBezTo>
                  <a:cubicBezTo>
                    <a:pt x="905"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03" name="Google Shape;18603;p65"/>
          <p:cNvGrpSpPr/>
          <p:nvPr/>
        </p:nvGrpSpPr>
        <p:grpSpPr>
          <a:xfrm>
            <a:off x="4181653" y="2527151"/>
            <a:ext cx="322151" cy="322374"/>
            <a:chOff x="4206763" y="2450951"/>
            <a:chExt cx="322151" cy="322374"/>
          </a:xfrm>
        </p:grpSpPr>
        <p:sp>
          <p:nvSpPr>
            <p:cNvPr id="18604" name="Google Shape;18604;p65"/>
            <p:cNvSpPr/>
            <p:nvPr/>
          </p:nvSpPr>
          <p:spPr>
            <a:xfrm>
              <a:off x="4206763" y="2571650"/>
              <a:ext cx="322151" cy="201675"/>
            </a:xfrm>
            <a:custGeom>
              <a:rect b="b" l="l" r="r" t="t"/>
              <a:pathLst>
                <a:path extrusionOk="0" h="6336" w="10121">
                  <a:moveTo>
                    <a:pt x="2691" y="2847"/>
                  </a:moveTo>
                  <a:lnTo>
                    <a:pt x="2691" y="6037"/>
                  </a:lnTo>
                  <a:lnTo>
                    <a:pt x="1393" y="6037"/>
                  </a:lnTo>
                  <a:lnTo>
                    <a:pt x="1393" y="2847"/>
                  </a:lnTo>
                  <a:close/>
                  <a:moveTo>
                    <a:pt x="5703" y="2049"/>
                  </a:moveTo>
                  <a:lnTo>
                    <a:pt x="5703" y="6037"/>
                  </a:lnTo>
                  <a:lnTo>
                    <a:pt x="4406" y="6037"/>
                  </a:lnTo>
                  <a:lnTo>
                    <a:pt x="4406" y="2049"/>
                  </a:lnTo>
                  <a:close/>
                  <a:moveTo>
                    <a:pt x="8704" y="299"/>
                  </a:moveTo>
                  <a:lnTo>
                    <a:pt x="8704" y="6037"/>
                  </a:lnTo>
                  <a:lnTo>
                    <a:pt x="7406" y="6037"/>
                  </a:lnTo>
                  <a:lnTo>
                    <a:pt x="7406" y="299"/>
                  </a:lnTo>
                  <a:close/>
                  <a:moveTo>
                    <a:pt x="7275" y="1"/>
                  </a:moveTo>
                  <a:cubicBezTo>
                    <a:pt x="7192" y="1"/>
                    <a:pt x="7132" y="61"/>
                    <a:pt x="7132" y="156"/>
                  </a:cubicBezTo>
                  <a:lnTo>
                    <a:pt x="7132" y="6037"/>
                  </a:lnTo>
                  <a:lnTo>
                    <a:pt x="6001" y="6037"/>
                  </a:lnTo>
                  <a:lnTo>
                    <a:pt x="6001" y="1894"/>
                  </a:lnTo>
                  <a:cubicBezTo>
                    <a:pt x="6001" y="1811"/>
                    <a:pt x="5941" y="1751"/>
                    <a:pt x="5846" y="1751"/>
                  </a:cubicBezTo>
                  <a:lnTo>
                    <a:pt x="4275" y="1751"/>
                  </a:lnTo>
                  <a:cubicBezTo>
                    <a:pt x="4179" y="1751"/>
                    <a:pt x="4120" y="1811"/>
                    <a:pt x="4120" y="1894"/>
                  </a:cubicBezTo>
                  <a:lnTo>
                    <a:pt x="4120" y="6037"/>
                  </a:lnTo>
                  <a:lnTo>
                    <a:pt x="2989" y="6037"/>
                  </a:lnTo>
                  <a:lnTo>
                    <a:pt x="2989" y="2704"/>
                  </a:lnTo>
                  <a:cubicBezTo>
                    <a:pt x="2989" y="2608"/>
                    <a:pt x="2929" y="2549"/>
                    <a:pt x="2846" y="2549"/>
                  </a:cubicBezTo>
                  <a:lnTo>
                    <a:pt x="1262" y="2549"/>
                  </a:lnTo>
                  <a:cubicBezTo>
                    <a:pt x="1167" y="2549"/>
                    <a:pt x="1119" y="2608"/>
                    <a:pt x="1119" y="2704"/>
                  </a:cubicBezTo>
                  <a:lnTo>
                    <a:pt x="1119" y="6037"/>
                  </a:lnTo>
                  <a:lnTo>
                    <a:pt x="143" y="6037"/>
                  </a:lnTo>
                  <a:cubicBezTo>
                    <a:pt x="60" y="6037"/>
                    <a:pt x="0" y="6097"/>
                    <a:pt x="0" y="6180"/>
                  </a:cubicBezTo>
                  <a:cubicBezTo>
                    <a:pt x="0" y="6276"/>
                    <a:pt x="60" y="6335"/>
                    <a:pt x="143" y="6335"/>
                  </a:cubicBezTo>
                  <a:lnTo>
                    <a:pt x="9966" y="6335"/>
                  </a:lnTo>
                  <a:cubicBezTo>
                    <a:pt x="10061" y="6335"/>
                    <a:pt x="10121" y="6276"/>
                    <a:pt x="10121" y="6180"/>
                  </a:cubicBezTo>
                  <a:cubicBezTo>
                    <a:pt x="10121" y="6109"/>
                    <a:pt x="10049" y="6037"/>
                    <a:pt x="9966" y="6037"/>
                  </a:cubicBezTo>
                  <a:lnTo>
                    <a:pt x="9001" y="6037"/>
                  </a:lnTo>
                  <a:lnTo>
                    <a:pt x="9001" y="156"/>
                  </a:lnTo>
                  <a:cubicBezTo>
                    <a:pt x="9001" y="61"/>
                    <a:pt x="8942" y="1"/>
                    <a:pt x="88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5" name="Google Shape;18605;p65"/>
            <p:cNvSpPr/>
            <p:nvPr/>
          </p:nvSpPr>
          <p:spPr>
            <a:xfrm>
              <a:off x="4210933" y="2450951"/>
              <a:ext cx="308878" cy="185537"/>
            </a:xfrm>
            <a:custGeom>
              <a:rect b="b" l="l" r="r" t="t"/>
              <a:pathLst>
                <a:path extrusionOk="0" h="5829" w="9704">
                  <a:moveTo>
                    <a:pt x="9212" y="1"/>
                  </a:moveTo>
                  <a:cubicBezTo>
                    <a:pt x="9189" y="1"/>
                    <a:pt x="9167" y="3"/>
                    <a:pt x="9144" y="7"/>
                  </a:cubicBezTo>
                  <a:lnTo>
                    <a:pt x="7870" y="162"/>
                  </a:lnTo>
                  <a:cubicBezTo>
                    <a:pt x="7620" y="197"/>
                    <a:pt x="7442" y="435"/>
                    <a:pt x="7477" y="685"/>
                  </a:cubicBezTo>
                  <a:cubicBezTo>
                    <a:pt x="7500" y="920"/>
                    <a:pt x="7711" y="1092"/>
                    <a:pt x="7944" y="1092"/>
                  </a:cubicBezTo>
                  <a:cubicBezTo>
                    <a:pt x="7959" y="1092"/>
                    <a:pt x="7974" y="1092"/>
                    <a:pt x="7989" y="1090"/>
                  </a:cubicBezTo>
                  <a:lnTo>
                    <a:pt x="8096" y="1066"/>
                  </a:lnTo>
                  <a:lnTo>
                    <a:pt x="8096" y="1066"/>
                  </a:lnTo>
                  <a:cubicBezTo>
                    <a:pt x="6537" y="2876"/>
                    <a:pt x="4691" y="3805"/>
                    <a:pt x="3382" y="4269"/>
                  </a:cubicBezTo>
                  <a:cubicBezTo>
                    <a:pt x="1739" y="4853"/>
                    <a:pt x="476" y="4912"/>
                    <a:pt x="465" y="4912"/>
                  </a:cubicBezTo>
                  <a:cubicBezTo>
                    <a:pt x="203" y="4924"/>
                    <a:pt x="0" y="5138"/>
                    <a:pt x="12" y="5388"/>
                  </a:cubicBezTo>
                  <a:cubicBezTo>
                    <a:pt x="36" y="5638"/>
                    <a:pt x="226" y="5829"/>
                    <a:pt x="476" y="5829"/>
                  </a:cubicBezTo>
                  <a:lnTo>
                    <a:pt x="488" y="5829"/>
                  </a:lnTo>
                  <a:cubicBezTo>
                    <a:pt x="548" y="5829"/>
                    <a:pt x="1893" y="5793"/>
                    <a:pt x="3667" y="5150"/>
                  </a:cubicBezTo>
                  <a:cubicBezTo>
                    <a:pt x="4656" y="4793"/>
                    <a:pt x="5596" y="4317"/>
                    <a:pt x="6442" y="3745"/>
                  </a:cubicBezTo>
                  <a:cubicBezTo>
                    <a:pt x="6525" y="3710"/>
                    <a:pt x="6537" y="3614"/>
                    <a:pt x="6489" y="3543"/>
                  </a:cubicBezTo>
                  <a:cubicBezTo>
                    <a:pt x="6458" y="3497"/>
                    <a:pt x="6413" y="3471"/>
                    <a:pt x="6365" y="3471"/>
                  </a:cubicBezTo>
                  <a:cubicBezTo>
                    <a:pt x="6339" y="3471"/>
                    <a:pt x="6312" y="3478"/>
                    <a:pt x="6287" y="3495"/>
                  </a:cubicBezTo>
                  <a:cubicBezTo>
                    <a:pt x="5453" y="4067"/>
                    <a:pt x="4537" y="4519"/>
                    <a:pt x="3560" y="4865"/>
                  </a:cubicBezTo>
                  <a:cubicBezTo>
                    <a:pt x="1834" y="5484"/>
                    <a:pt x="536" y="5519"/>
                    <a:pt x="476" y="5531"/>
                  </a:cubicBezTo>
                  <a:cubicBezTo>
                    <a:pt x="393" y="5531"/>
                    <a:pt x="310" y="5460"/>
                    <a:pt x="310" y="5377"/>
                  </a:cubicBezTo>
                  <a:cubicBezTo>
                    <a:pt x="310" y="5281"/>
                    <a:pt x="393" y="5210"/>
                    <a:pt x="476" y="5198"/>
                  </a:cubicBezTo>
                  <a:cubicBezTo>
                    <a:pt x="488" y="5198"/>
                    <a:pt x="1798" y="5150"/>
                    <a:pt x="3489" y="4543"/>
                  </a:cubicBezTo>
                  <a:cubicBezTo>
                    <a:pt x="4894" y="4031"/>
                    <a:pt x="6918" y="3007"/>
                    <a:pt x="8573" y="947"/>
                  </a:cubicBezTo>
                  <a:cubicBezTo>
                    <a:pt x="8664" y="856"/>
                    <a:pt x="8579" y="709"/>
                    <a:pt x="8456" y="709"/>
                  </a:cubicBezTo>
                  <a:cubicBezTo>
                    <a:pt x="8451" y="709"/>
                    <a:pt x="8447" y="709"/>
                    <a:pt x="8442" y="709"/>
                  </a:cubicBezTo>
                  <a:lnTo>
                    <a:pt x="7966" y="769"/>
                  </a:lnTo>
                  <a:cubicBezTo>
                    <a:pt x="7951" y="772"/>
                    <a:pt x="7937" y="774"/>
                    <a:pt x="7924" y="774"/>
                  </a:cubicBezTo>
                  <a:cubicBezTo>
                    <a:pt x="7850" y="774"/>
                    <a:pt x="7797" y="720"/>
                    <a:pt x="7787" y="650"/>
                  </a:cubicBezTo>
                  <a:cubicBezTo>
                    <a:pt x="7751" y="554"/>
                    <a:pt x="7835" y="459"/>
                    <a:pt x="7930" y="447"/>
                  </a:cubicBezTo>
                  <a:lnTo>
                    <a:pt x="9204" y="281"/>
                  </a:lnTo>
                  <a:cubicBezTo>
                    <a:pt x="9210" y="280"/>
                    <a:pt x="9216" y="280"/>
                    <a:pt x="9222" y="280"/>
                  </a:cubicBezTo>
                  <a:cubicBezTo>
                    <a:pt x="9311" y="280"/>
                    <a:pt x="9394" y="358"/>
                    <a:pt x="9394" y="447"/>
                  </a:cubicBezTo>
                  <a:lnTo>
                    <a:pt x="9394" y="1709"/>
                  </a:lnTo>
                  <a:cubicBezTo>
                    <a:pt x="9394" y="1805"/>
                    <a:pt x="9323" y="1876"/>
                    <a:pt x="9228" y="1876"/>
                  </a:cubicBezTo>
                  <a:cubicBezTo>
                    <a:pt x="9132" y="1876"/>
                    <a:pt x="9061" y="1805"/>
                    <a:pt x="9061" y="1709"/>
                  </a:cubicBezTo>
                  <a:lnTo>
                    <a:pt x="9061" y="1328"/>
                  </a:lnTo>
                  <a:cubicBezTo>
                    <a:pt x="9061" y="1269"/>
                    <a:pt x="9025" y="1209"/>
                    <a:pt x="8978" y="1186"/>
                  </a:cubicBezTo>
                  <a:cubicBezTo>
                    <a:pt x="8963" y="1183"/>
                    <a:pt x="8948" y="1181"/>
                    <a:pt x="8932" y="1181"/>
                  </a:cubicBezTo>
                  <a:cubicBezTo>
                    <a:pt x="8882" y="1181"/>
                    <a:pt x="8829" y="1197"/>
                    <a:pt x="8811" y="1233"/>
                  </a:cubicBezTo>
                  <a:cubicBezTo>
                    <a:pt x="8263" y="1924"/>
                    <a:pt x="7620" y="2531"/>
                    <a:pt x="6930" y="3067"/>
                  </a:cubicBezTo>
                  <a:cubicBezTo>
                    <a:pt x="6870" y="3114"/>
                    <a:pt x="6858" y="3210"/>
                    <a:pt x="6906" y="3269"/>
                  </a:cubicBezTo>
                  <a:cubicBezTo>
                    <a:pt x="6936" y="3307"/>
                    <a:pt x="6985" y="3330"/>
                    <a:pt x="7032" y="3330"/>
                  </a:cubicBezTo>
                  <a:cubicBezTo>
                    <a:pt x="7060" y="3330"/>
                    <a:pt x="7086" y="3322"/>
                    <a:pt x="7108" y="3305"/>
                  </a:cubicBezTo>
                  <a:cubicBezTo>
                    <a:pt x="7704" y="2840"/>
                    <a:pt x="8275" y="2305"/>
                    <a:pt x="8775" y="1745"/>
                  </a:cubicBezTo>
                  <a:cubicBezTo>
                    <a:pt x="8799" y="1995"/>
                    <a:pt x="8989" y="2186"/>
                    <a:pt x="9239" y="2186"/>
                  </a:cubicBezTo>
                  <a:cubicBezTo>
                    <a:pt x="9490" y="2186"/>
                    <a:pt x="9704" y="1983"/>
                    <a:pt x="9704" y="1721"/>
                  </a:cubicBezTo>
                  <a:lnTo>
                    <a:pt x="9704" y="459"/>
                  </a:lnTo>
                  <a:cubicBezTo>
                    <a:pt x="9680" y="328"/>
                    <a:pt x="9620" y="209"/>
                    <a:pt x="9513" y="126"/>
                  </a:cubicBezTo>
                  <a:cubicBezTo>
                    <a:pt x="9425" y="47"/>
                    <a:pt x="9319" y="1"/>
                    <a:pt x="92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06" name="Google Shape;18606;p65"/>
          <p:cNvGrpSpPr/>
          <p:nvPr/>
        </p:nvGrpSpPr>
        <p:grpSpPr>
          <a:xfrm>
            <a:off x="7491236" y="2526259"/>
            <a:ext cx="327976" cy="324316"/>
            <a:chOff x="7528096" y="2450059"/>
            <a:chExt cx="327976" cy="324316"/>
          </a:xfrm>
        </p:grpSpPr>
        <p:sp>
          <p:nvSpPr>
            <p:cNvPr id="18607" name="Google Shape;18607;p65"/>
            <p:cNvSpPr/>
            <p:nvPr/>
          </p:nvSpPr>
          <p:spPr>
            <a:xfrm>
              <a:off x="7569411" y="2697187"/>
              <a:ext cx="26928" cy="25623"/>
            </a:xfrm>
            <a:custGeom>
              <a:rect b="b" l="l" r="r" t="t"/>
              <a:pathLst>
                <a:path extrusionOk="0" h="805" w="846">
                  <a:moveTo>
                    <a:pt x="679" y="1"/>
                  </a:moveTo>
                  <a:cubicBezTo>
                    <a:pt x="640" y="1"/>
                    <a:pt x="602" y="16"/>
                    <a:pt x="572" y="46"/>
                  </a:cubicBezTo>
                  <a:lnTo>
                    <a:pt x="60" y="558"/>
                  </a:lnTo>
                  <a:cubicBezTo>
                    <a:pt x="0" y="617"/>
                    <a:pt x="0" y="700"/>
                    <a:pt x="60" y="760"/>
                  </a:cubicBezTo>
                  <a:cubicBezTo>
                    <a:pt x="96" y="790"/>
                    <a:pt x="134" y="805"/>
                    <a:pt x="172" y="805"/>
                  </a:cubicBezTo>
                  <a:cubicBezTo>
                    <a:pt x="209" y="805"/>
                    <a:pt x="244" y="790"/>
                    <a:pt x="274" y="760"/>
                  </a:cubicBezTo>
                  <a:lnTo>
                    <a:pt x="786" y="260"/>
                  </a:lnTo>
                  <a:cubicBezTo>
                    <a:pt x="846" y="200"/>
                    <a:pt x="846" y="105"/>
                    <a:pt x="786" y="46"/>
                  </a:cubicBezTo>
                  <a:cubicBezTo>
                    <a:pt x="756" y="16"/>
                    <a:pt x="718"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8" name="Google Shape;18608;p65"/>
            <p:cNvSpPr/>
            <p:nvPr/>
          </p:nvSpPr>
          <p:spPr>
            <a:xfrm>
              <a:off x="7600859" y="2728667"/>
              <a:ext cx="26578" cy="25591"/>
            </a:xfrm>
            <a:custGeom>
              <a:rect b="b" l="l" r="r" t="t"/>
              <a:pathLst>
                <a:path extrusionOk="0" h="804" w="835">
                  <a:moveTo>
                    <a:pt x="673" y="0"/>
                  </a:moveTo>
                  <a:cubicBezTo>
                    <a:pt x="638" y="0"/>
                    <a:pt x="602" y="15"/>
                    <a:pt x="572" y="45"/>
                  </a:cubicBezTo>
                  <a:lnTo>
                    <a:pt x="60" y="545"/>
                  </a:lnTo>
                  <a:cubicBezTo>
                    <a:pt x="1" y="604"/>
                    <a:pt x="1" y="700"/>
                    <a:pt x="60" y="759"/>
                  </a:cubicBezTo>
                  <a:cubicBezTo>
                    <a:pt x="90" y="789"/>
                    <a:pt x="129" y="804"/>
                    <a:pt x="167" y="804"/>
                  </a:cubicBezTo>
                  <a:cubicBezTo>
                    <a:pt x="206" y="804"/>
                    <a:pt x="245" y="789"/>
                    <a:pt x="274" y="759"/>
                  </a:cubicBezTo>
                  <a:lnTo>
                    <a:pt x="775" y="247"/>
                  </a:lnTo>
                  <a:cubicBezTo>
                    <a:pt x="834" y="188"/>
                    <a:pt x="834" y="104"/>
                    <a:pt x="775" y="45"/>
                  </a:cubicBezTo>
                  <a:cubicBezTo>
                    <a:pt x="745" y="15"/>
                    <a:pt x="709" y="0"/>
                    <a:pt x="6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9" name="Google Shape;18609;p65"/>
            <p:cNvSpPr/>
            <p:nvPr/>
          </p:nvSpPr>
          <p:spPr>
            <a:xfrm>
              <a:off x="7585326" y="2713102"/>
              <a:ext cx="26546" cy="25241"/>
            </a:xfrm>
            <a:custGeom>
              <a:rect b="b" l="l" r="r" t="t"/>
              <a:pathLst>
                <a:path extrusionOk="0" h="793" w="834">
                  <a:moveTo>
                    <a:pt x="667" y="1"/>
                  </a:moveTo>
                  <a:cubicBezTo>
                    <a:pt x="629" y="1"/>
                    <a:pt x="590" y="16"/>
                    <a:pt x="560" y="46"/>
                  </a:cubicBezTo>
                  <a:lnTo>
                    <a:pt x="60" y="546"/>
                  </a:lnTo>
                  <a:cubicBezTo>
                    <a:pt x="0" y="605"/>
                    <a:pt x="0" y="700"/>
                    <a:pt x="60" y="748"/>
                  </a:cubicBezTo>
                  <a:cubicBezTo>
                    <a:pt x="90" y="778"/>
                    <a:pt x="125" y="793"/>
                    <a:pt x="161" y="793"/>
                  </a:cubicBezTo>
                  <a:cubicBezTo>
                    <a:pt x="197" y="793"/>
                    <a:pt x="233" y="778"/>
                    <a:pt x="262" y="748"/>
                  </a:cubicBezTo>
                  <a:lnTo>
                    <a:pt x="774" y="248"/>
                  </a:lnTo>
                  <a:cubicBezTo>
                    <a:pt x="834" y="189"/>
                    <a:pt x="834" y="105"/>
                    <a:pt x="774" y="46"/>
                  </a:cubicBezTo>
                  <a:cubicBezTo>
                    <a:pt x="745" y="16"/>
                    <a:pt x="706"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0" name="Google Shape;18610;p65"/>
            <p:cNvSpPr/>
            <p:nvPr/>
          </p:nvSpPr>
          <p:spPr>
            <a:xfrm>
              <a:off x="7528096" y="2450059"/>
              <a:ext cx="327976" cy="324316"/>
            </a:xfrm>
            <a:custGeom>
              <a:rect b="b" l="l" r="r" t="t"/>
              <a:pathLst>
                <a:path extrusionOk="0" h="10189" w="10304">
                  <a:moveTo>
                    <a:pt x="9954" y="309"/>
                  </a:moveTo>
                  <a:lnTo>
                    <a:pt x="9538" y="1761"/>
                  </a:lnTo>
                  <a:lnTo>
                    <a:pt x="8514" y="725"/>
                  </a:lnTo>
                  <a:lnTo>
                    <a:pt x="9954" y="309"/>
                  </a:lnTo>
                  <a:close/>
                  <a:moveTo>
                    <a:pt x="4311" y="3369"/>
                  </a:moveTo>
                  <a:lnTo>
                    <a:pt x="2501" y="5178"/>
                  </a:lnTo>
                  <a:lnTo>
                    <a:pt x="429" y="5012"/>
                  </a:lnTo>
                  <a:cubicBezTo>
                    <a:pt x="394" y="5012"/>
                    <a:pt x="382" y="4988"/>
                    <a:pt x="417" y="4952"/>
                  </a:cubicBezTo>
                  <a:cubicBezTo>
                    <a:pt x="1310" y="4059"/>
                    <a:pt x="2477" y="3523"/>
                    <a:pt x="3727" y="3404"/>
                  </a:cubicBezTo>
                  <a:lnTo>
                    <a:pt x="4311" y="3369"/>
                  </a:lnTo>
                  <a:close/>
                  <a:moveTo>
                    <a:pt x="2537" y="5571"/>
                  </a:moveTo>
                  <a:lnTo>
                    <a:pt x="3358" y="6381"/>
                  </a:lnTo>
                  <a:lnTo>
                    <a:pt x="3049" y="6702"/>
                  </a:lnTo>
                  <a:cubicBezTo>
                    <a:pt x="2715" y="6369"/>
                    <a:pt x="2299" y="5952"/>
                    <a:pt x="2227" y="5893"/>
                  </a:cubicBezTo>
                  <a:lnTo>
                    <a:pt x="2537" y="5571"/>
                  </a:lnTo>
                  <a:close/>
                  <a:moveTo>
                    <a:pt x="2418" y="6464"/>
                  </a:moveTo>
                  <a:lnTo>
                    <a:pt x="2834" y="6881"/>
                  </a:lnTo>
                  <a:lnTo>
                    <a:pt x="2465" y="7250"/>
                  </a:lnTo>
                  <a:cubicBezTo>
                    <a:pt x="2453" y="7262"/>
                    <a:pt x="2441" y="7298"/>
                    <a:pt x="2418" y="7310"/>
                  </a:cubicBezTo>
                  <a:lnTo>
                    <a:pt x="2049" y="6940"/>
                  </a:lnTo>
                  <a:cubicBezTo>
                    <a:pt x="2025" y="6905"/>
                    <a:pt x="2025" y="6857"/>
                    <a:pt x="2049" y="6833"/>
                  </a:cubicBezTo>
                  <a:lnTo>
                    <a:pt x="2418" y="6464"/>
                  </a:lnTo>
                  <a:close/>
                  <a:moveTo>
                    <a:pt x="8168" y="821"/>
                  </a:moveTo>
                  <a:lnTo>
                    <a:pt x="9418" y="2071"/>
                  </a:lnTo>
                  <a:lnTo>
                    <a:pt x="9061" y="3380"/>
                  </a:lnTo>
                  <a:lnTo>
                    <a:pt x="4906" y="7536"/>
                  </a:lnTo>
                  <a:lnTo>
                    <a:pt x="4084" y="6714"/>
                  </a:lnTo>
                  <a:lnTo>
                    <a:pt x="5978" y="4821"/>
                  </a:lnTo>
                  <a:cubicBezTo>
                    <a:pt x="6109" y="4690"/>
                    <a:pt x="6144" y="4452"/>
                    <a:pt x="5966" y="4273"/>
                  </a:cubicBezTo>
                  <a:cubicBezTo>
                    <a:pt x="5888" y="4196"/>
                    <a:pt x="5790" y="4157"/>
                    <a:pt x="5693" y="4157"/>
                  </a:cubicBezTo>
                  <a:cubicBezTo>
                    <a:pt x="5597" y="4157"/>
                    <a:pt x="5501" y="4196"/>
                    <a:pt x="5430" y="4273"/>
                  </a:cubicBezTo>
                  <a:lnTo>
                    <a:pt x="3537" y="6167"/>
                  </a:lnTo>
                  <a:lnTo>
                    <a:pt x="2715" y="5345"/>
                  </a:lnTo>
                  <a:lnTo>
                    <a:pt x="6871" y="1190"/>
                  </a:lnTo>
                  <a:lnTo>
                    <a:pt x="8168" y="821"/>
                  </a:lnTo>
                  <a:close/>
                  <a:moveTo>
                    <a:pt x="5711" y="4485"/>
                  </a:moveTo>
                  <a:cubicBezTo>
                    <a:pt x="5733" y="4485"/>
                    <a:pt x="5757" y="4494"/>
                    <a:pt x="5775" y="4512"/>
                  </a:cubicBezTo>
                  <a:cubicBezTo>
                    <a:pt x="5799" y="4535"/>
                    <a:pt x="5799" y="4595"/>
                    <a:pt x="5775" y="4631"/>
                  </a:cubicBezTo>
                  <a:lnTo>
                    <a:pt x="3775" y="6619"/>
                  </a:lnTo>
                  <a:cubicBezTo>
                    <a:pt x="3692" y="6714"/>
                    <a:pt x="2894" y="7488"/>
                    <a:pt x="2811" y="7595"/>
                  </a:cubicBezTo>
                  <a:cubicBezTo>
                    <a:pt x="2793" y="7607"/>
                    <a:pt x="2769" y="7613"/>
                    <a:pt x="2747" y="7613"/>
                  </a:cubicBezTo>
                  <a:cubicBezTo>
                    <a:pt x="2724" y="7613"/>
                    <a:pt x="2703" y="7607"/>
                    <a:pt x="2691" y="7595"/>
                  </a:cubicBezTo>
                  <a:cubicBezTo>
                    <a:pt x="2656" y="7560"/>
                    <a:pt x="2656" y="7500"/>
                    <a:pt x="2691" y="7476"/>
                  </a:cubicBezTo>
                  <a:lnTo>
                    <a:pt x="5656" y="4512"/>
                  </a:lnTo>
                  <a:cubicBezTo>
                    <a:pt x="5668" y="4494"/>
                    <a:pt x="5689" y="4485"/>
                    <a:pt x="5711" y="4485"/>
                  </a:cubicBezTo>
                  <a:close/>
                  <a:moveTo>
                    <a:pt x="3894" y="6917"/>
                  </a:moveTo>
                  <a:lnTo>
                    <a:pt x="4716" y="7738"/>
                  </a:lnTo>
                  <a:lnTo>
                    <a:pt x="4406" y="8036"/>
                  </a:lnTo>
                  <a:lnTo>
                    <a:pt x="4382" y="8036"/>
                  </a:lnTo>
                  <a:lnTo>
                    <a:pt x="3584" y="7238"/>
                  </a:lnTo>
                  <a:lnTo>
                    <a:pt x="3894" y="6917"/>
                  </a:lnTo>
                  <a:close/>
                  <a:moveTo>
                    <a:pt x="3394" y="7452"/>
                  </a:moveTo>
                  <a:lnTo>
                    <a:pt x="3811" y="7869"/>
                  </a:lnTo>
                  <a:lnTo>
                    <a:pt x="3430" y="8226"/>
                  </a:lnTo>
                  <a:cubicBezTo>
                    <a:pt x="3418" y="8250"/>
                    <a:pt x="3394" y="8250"/>
                    <a:pt x="3394" y="8250"/>
                  </a:cubicBezTo>
                  <a:cubicBezTo>
                    <a:pt x="3370" y="8250"/>
                    <a:pt x="3358" y="8250"/>
                    <a:pt x="3346" y="8226"/>
                  </a:cubicBezTo>
                  <a:lnTo>
                    <a:pt x="2977" y="7857"/>
                  </a:lnTo>
                  <a:cubicBezTo>
                    <a:pt x="2989" y="7845"/>
                    <a:pt x="3013" y="7833"/>
                    <a:pt x="3037" y="7810"/>
                  </a:cubicBezTo>
                  <a:lnTo>
                    <a:pt x="3394" y="7452"/>
                  </a:lnTo>
                  <a:close/>
                  <a:moveTo>
                    <a:pt x="9971" y="1"/>
                  </a:moveTo>
                  <a:cubicBezTo>
                    <a:pt x="9946" y="1"/>
                    <a:pt x="9921" y="4"/>
                    <a:pt x="9895" y="11"/>
                  </a:cubicBezTo>
                  <a:cubicBezTo>
                    <a:pt x="9252" y="213"/>
                    <a:pt x="7394" y="749"/>
                    <a:pt x="6787" y="928"/>
                  </a:cubicBezTo>
                  <a:cubicBezTo>
                    <a:pt x="6751" y="928"/>
                    <a:pt x="6740" y="940"/>
                    <a:pt x="6716" y="963"/>
                  </a:cubicBezTo>
                  <a:lnTo>
                    <a:pt x="4632" y="3047"/>
                  </a:lnTo>
                  <a:lnTo>
                    <a:pt x="3703" y="3130"/>
                  </a:lnTo>
                  <a:cubicBezTo>
                    <a:pt x="2370" y="3226"/>
                    <a:pt x="1144" y="3809"/>
                    <a:pt x="191" y="4750"/>
                  </a:cubicBezTo>
                  <a:cubicBezTo>
                    <a:pt x="1" y="4940"/>
                    <a:pt x="120" y="5285"/>
                    <a:pt x="394" y="5309"/>
                  </a:cubicBezTo>
                  <a:lnTo>
                    <a:pt x="2215" y="5476"/>
                  </a:lnTo>
                  <a:lnTo>
                    <a:pt x="2025" y="5666"/>
                  </a:lnTo>
                  <a:cubicBezTo>
                    <a:pt x="1906" y="5786"/>
                    <a:pt x="1906" y="5964"/>
                    <a:pt x="2025" y="6083"/>
                  </a:cubicBezTo>
                  <a:lnTo>
                    <a:pt x="2203" y="6262"/>
                  </a:lnTo>
                  <a:lnTo>
                    <a:pt x="1822" y="6643"/>
                  </a:lnTo>
                  <a:cubicBezTo>
                    <a:pt x="1679" y="6786"/>
                    <a:pt x="1679" y="7012"/>
                    <a:pt x="1822" y="7155"/>
                  </a:cubicBezTo>
                  <a:lnTo>
                    <a:pt x="3108" y="8441"/>
                  </a:lnTo>
                  <a:cubicBezTo>
                    <a:pt x="3180" y="8512"/>
                    <a:pt x="3272" y="8548"/>
                    <a:pt x="3366" y="8548"/>
                  </a:cubicBezTo>
                  <a:cubicBezTo>
                    <a:pt x="3459" y="8548"/>
                    <a:pt x="3555" y="8512"/>
                    <a:pt x="3632" y="8441"/>
                  </a:cubicBezTo>
                  <a:lnTo>
                    <a:pt x="4001" y="8072"/>
                  </a:lnTo>
                  <a:lnTo>
                    <a:pt x="4180" y="8250"/>
                  </a:lnTo>
                  <a:cubicBezTo>
                    <a:pt x="4239" y="8310"/>
                    <a:pt x="4317" y="8339"/>
                    <a:pt x="4396" y="8339"/>
                  </a:cubicBezTo>
                  <a:cubicBezTo>
                    <a:pt x="4474" y="8339"/>
                    <a:pt x="4555" y="8310"/>
                    <a:pt x="4620" y="8250"/>
                  </a:cubicBezTo>
                  <a:lnTo>
                    <a:pt x="4799" y="8072"/>
                  </a:lnTo>
                  <a:lnTo>
                    <a:pt x="4966" y="9881"/>
                  </a:lnTo>
                  <a:cubicBezTo>
                    <a:pt x="4977" y="10012"/>
                    <a:pt x="5061" y="10119"/>
                    <a:pt x="5180" y="10167"/>
                  </a:cubicBezTo>
                  <a:cubicBezTo>
                    <a:pt x="5216" y="10182"/>
                    <a:pt x="5254" y="10188"/>
                    <a:pt x="5291" y="10188"/>
                  </a:cubicBezTo>
                  <a:cubicBezTo>
                    <a:pt x="5375" y="10188"/>
                    <a:pt x="5455" y="10153"/>
                    <a:pt x="5513" y="10096"/>
                  </a:cubicBezTo>
                  <a:cubicBezTo>
                    <a:pt x="6097" y="9512"/>
                    <a:pt x="6525" y="8822"/>
                    <a:pt x="6811" y="8072"/>
                  </a:cubicBezTo>
                  <a:cubicBezTo>
                    <a:pt x="6847" y="7988"/>
                    <a:pt x="6799" y="7905"/>
                    <a:pt x="6728" y="7869"/>
                  </a:cubicBezTo>
                  <a:cubicBezTo>
                    <a:pt x="6713" y="7865"/>
                    <a:pt x="6698" y="7863"/>
                    <a:pt x="6684" y="7863"/>
                  </a:cubicBezTo>
                  <a:cubicBezTo>
                    <a:pt x="6616" y="7863"/>
                    <a:pt x="6555" y="7906"/>
                    <a:pt x="6525" y="7964"/>
                  </a:cubicBezTo>
                  <a:cubicBezTo>
                    <a:pt x="6263" y="8691"/>
                    <a:pt x="5847" y="9334"/>
                    <a:pt x="5299" y="9881"/>
                  </a:cubicBezTo>
                  <a:cubicBezTo>
                    <a:pt x="5292" y="9885"/>
                    <a:pt x="5285" y="9886"/>
                    <a:pt x="5278" y="9886"/>
                  </a:cubicBezTo>
                  <a:cubicBezTo>
                    <a:pt x="5262" y="9886"/>
                    <a:pt x="5248" y="9878"/>
                    <a:pt x="5239" y="9869"/>
                  </a:cubicBezTo>
                  <a:lnTo>
                    <a:pt x="5061" y="7810"/>
                  </a:lnTo>
                  <a:lnTo>
                    <a:pt x="6871" y="6000"/>
                  </a:lnTo>
                  <a:lnTo>
                    <a:pt x="6871" y="6000"/>
                  </a:lnTo>
                  <a:cubicBezTo>
                    <a:pt x="6811" y="6738"/>
                    <a:pt x="6799" y="6940"/>
                    <a:pt x="6704" y="7310"/>
                  </a:cubicBezTo>
                  <a:cubicBezTo>
                    <a:pt x="6692" y="7381"/>
                    <a:pt x="6740" y="7476"/>
                    <a:pt x="6823" y="7488"/>
                  </a:cubicBezTo>
                  <a:cubicBezTo>
                    <a:pt x="6831" y="7489"/>
                    <a:pt x="6840" y="7490"/>
                    <a:pt x="6848" y="7490"/>
                  </a:cubicBezTo>
                  <a:cubicBezTo>
                    <a:pt x="6923" y="7490"/>
                    <a:pt x="6991" y="7444"/>
                    <a:pt x="7002" y="7369"/>
                  </a:cubicBezTo>
                  <a:cubicBezTo>
                    <a:pt x="7109" y="6905"/>
                    <a:pt x="7109" y="6702"/>
                    <a:pt x="7204" y="5666"/>
                  </a:cubicBezTo>
                  <a:lnTo>
                    <a:pt x="9288" y="3583"/>
                  </a:lnTo>
                  <a:cubicBezTo>
                    <a:pt x="9299" y="3571"/>
                    <a:pt x="9311" y="3547"/>
                    <a:pt x="9323" y="3523"/>
                  </a:cubicBezTo>
                  <a:lnTo>
                    <a:pt x="9740" y="2118"/>
                  </a:lnTo>
                  <a:lnTo>
                    <a:pt x="10240" y="416"/>
                  </a:lnTo>
                  <a:cubicBezTo>
                    <a:pt x="10303" y="194"/>
                    <a:pt x="10161" y="1"/>
                    <a:pt x="9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1" name="Google Shape;18611;p65"/>
            <p:cNvSpPr/>
            <p:nvPr/>
          </p:nvSpPr>
          <p:spPr>
            <a:xfrm>
              <a:off x="7712296" y="2525528"/>
              <a:ext cx="79989" cy="60954"/>
            </a:xfrm>
            <a:custGeom>
              <a:rect b="b" l="l" r="r" t="t"/>
              <a:pathLst>
                <a:path extrusionOk="0" h="1915" w="2513">
                  <a:moveTo>
                    <a:pt x="842" y="0"/>
                  </a:moveTo>
                  <a:cubicBezTo>
                    <a:pt x="823" y="0"/>
                    <a:pt x="804" y="3"/>
                    <a:pt x="786" y="9"/>
                  </a:cubicBezTo>
                  <a:cubicBezTo>
                    <a:pt x="167" y="295"/>
                    <a:pt x="0" y="1129"/>
                    <a:pt x="488" y="1617"/>
                  </a:cubicBezTo>
                  <a:cubicBezTo>
                    <a:pt x="679" y="1807"/>
                    <a:pt x="941" y="1914"/>
                    <a:pt x="1191" y="1914"/>
                  </a:cubicBezTo>
                  <a:cubicBezTo>
                    <a:pt x="2072" y="1914"/>
                    <a:pt x="2512" y="843"/>
                    <a:pt x="1893" y="224"/>
                  </a:cubicBezTo>
                  <a:cubicBezTo>
                    <a:pt x="1798" y="128"/>
                    <a:pt x="1715" y="69"/>
                    <a:pt x="1596" y="9"/>
                  </a:cubicBezTo>
                  <a:cubicBezTo>
                    <a:pt x="1575" y="3"/>
                    <a:pt x="1554" y="0"/>
                    <a:pt x="1534" y="0"/>
                  </a:cubicBezTo>
                  <a:cubicBezTo>
                    <a:pt x="1473" y="0"/>
                    <a:pt x="1420" y="27"/>
                    <a:pt x="1393" y="81"/>
                  </a:cubicBezTo>
                  <a:cubicBezTo>
                    <a:pt x="1369" y="164"/>
                    <a:pt x="1393" y="247"/>
                    <a:pt x="1476" y="283"/>
                  </a:cubicBezTo>
                  <a:cubicBezTo>
                    <a:pt x="1917" y="474"/>
                    <a:pt x="2024" y="1069"/>
                    <a:pt x="1679" y="1414"/>
                  </a:cubicBezTo>
                  <a:cubicBezTo>
                    <a:pt x="1548" y="1545"/>
                    <a:pt x="1369" y="1611"/>
                    <a:pt x="1191" y="1611"/>
                  </a:cubicBezTo>
                  <a:cubicBezTo>
                    <a:pt x="1012" y="1611"/>
                    <a:pt x="834" y="1545"/>
                    <a:pt x="703" y="1414"/>
                  </a:cubicBezTo>
                  <a:cubicBezTo>
                    <a:pt x="357" y="1069"/>
                    <a:pt x="464" y="486"/>
                    <a:pt x="905" y="283"/>
                  </a:cubicBezTo>
                  <a:cubicBezTo>
                    <a:pt x="976" y="247"/>
                    <a:pt x="1012" y="164"/>
                    <a:pt x="976" y="81"/>
                  </a:cubicBezTo>
                  <a:cubicBezTo>
                    <a:pt x="959" y="27"/>
                    <a:pt x="900" y="0"/>
                    <a:pt x="8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12" name="Google Shape;18612;p65"/>
          <p:cNvGrpSpPr/>
          <p:nvPr/>
        </p:nvGrpSpPr>
        <p:grpSpPr>
          <a:xfrm>
            <a:off x="7052019" y="2588742"/>
            <a:ext cx="282364" cy="198619"/>
            <a:chOff x="7077129" y="2512542"/>
            <a:chExt cx="282364" cy="198619"/>
          </a:xfrm>
        </p:grpSpPr>
        <p:sp>
          <p:nvSpPr>
            <p:cNvPr id="18613" name="Google Shape;18613;p65"/>
            <p:cNvSpPr/>
            <p:nvPr/>
          </p:nvSpPr>
          <p:spPr>
            <a:xfrm>
              <a:off x="7304872" y="2551533"/>
              <a:ext cx="25050" cy="19416"/>
            </a:xfrm>
            <a:custGeom>
              <a:rect b="b" l="l" r="r" t="t"/>
              <a:pathLst>
                <a:path extrusionOk="0" h="610" w="787">
                  <a:moveTo>
                    <a:pt x="166" y="1"/>
                  </a:moveTo>
                  <a:cubicBezTo>
                    <a:pt x="119" y="1"/>
                    <a:pt x="72" y="27"/>
                    <a:pt x="48" y="73"/>
                  </a:cubicBezTo>
                  <a:cubicBezTo>
                    <a:pt x="1" y="133"/>
                    <a:pt x="13" y="216"/>
                    <a:pt x="84" y="264"/>
                  </a:cubicBezTo>
                  <a:cubicBezTo>
                    <a:pt x="239" y="371"/>
                    <a:pt x="382" y="478"/>
                    <a:pt x="549" y="573"/>
                  </a:cubicBezTo>
                  <a:cubicBezTo>
                    <a:pt x="584" y="597"/>
                    <a:pt x="608" y="609"/>
                    <a:pt x="620" y="609"/>
                  </a:cubicBezTo>
                  <a:cubicBezTo>
                    <a:pt x="668" y="609"/>
                    <a:pt x="715" y="597"/>
                    <a:pt x="739" y="550"/>
                  </a:cubicBezTo>
                  <a:cubicBezTo>
                    <a:pt x="787" y="490"/>
                    <a:pt x="775" y="395"/>
                    <a:pt x="703" y="359"/>
                  </a:cubicBezTo>
                  <a:cubicBezTo>
                    <a:pt x="537" y="240"/>
                    <a:pt x="382" y="133"/>
                    <a:pt x="239" y="26"/>
                  </a:cubicBezTo>
                  <a:cubicBezTo>
                    <a:pt x="218" y="9"/>
                    <a:pt x="192" y="1"/>
                    <a:pt x="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4" name="Google Shape;18614;p65"/>
            <p:cNvSpPr/>
            <p:nvPr/>
          </p:nvSpPr>
          <p:spPr>
            <a:xfrm>
              <a:off x="7129043" y="2512542"/>
              <a:ext cx="164879" cy="42875"/>
            </a:xfrm>
            <a:custGeom>
              <a:rect b="b" l="l" r="r" t="t"/>
              <a:pathLst>
                <a:path extrusionOk="0" h="1347" w="5180">
                  <a:moveTo>
                    <a:pt x="2798" y="1"/>
                  </a:moveTo>
                  <a:cubicBezTo>
                    <a:pt x="2120" y="1"/>
                    <a:pt x="1227" y="358"/>
                    <a:pt x="96" y="1084"/>
                  </a:cubicBezTo>
                  <a:cubicBezTo>
                    <a:pt x="36" y="1132"/>
                    <a:pt x="0" y="1215"/>
                    <a:pt x="48" y="1286"/>
                  </a:cubicBezTo>
                  <a:cubicBezTo>
                    <a:pt x="72" y="1322"/>
                    <a:pt x="119" y="1346"/>
                    <a:pt x="167" y="1346"/>
                  </a:cubicBezTo>
                  <a:cubicBezTo>
                    <a:pt x="191" y="1346"/>
                    <a:pt x="215" y="1346"/>
                    <a:pt x="238" y="1322"/>
                  </a:cubicBezTo>
                  <a:cubicBezTo>
                    <a:pt x="1322" y="620"/>
                    <a:pt x="2179" y="286"/>
                    <a:pt x="2798" y="286"/>
                  </a:cubicBezTo>
                  <a:cubicBezTo>
                    <a:pt x="3346" y="286"/>
                    <a:pt x="4060" y="536"/>
                    <a:pt x="4953" y="1072"/>
                  </a:cubicBezTo>
                  <a:cubicBezTo>
                    <a:pt x="4973" y="1088"/>
                    <a:pt x="4996" y="1094"/>
                    <a:pt x="5019" y="1094"/>
                  </a:cubicBezTo>
                  <a:cubicBezTo>
                    <a:pt x="5069" y="1094"/>
                    <a:pt x="5124" y="1065"/>
                    <a:pt x="5156" y="1025"/>
                  </a:cubicBezTo>
                  <a:cubicBezTo>
                    <a:pt x="5180" y="965"/>
                    <a:pt x="5168" y="882"/>
                    <a:pt x="5108" y="834"/>
                  </a:cubicBezTo>
                  <a:cubicBezTo>
                    <a:pt x="4156" y="274"/>
                    <a:pt x="3406" y="1"/>
                    <a:pt x="2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5" name="Google Shape;18615;p65"/>
            <p:cNvSpPr/>
            <p:nvPr/>
          </p:nvSpPr>
          <p:spPr>
            <a:xfrm>
              <a:off x="7077129" y="2536796"/>
              <a:ext cx="282364" cy="174365"/>
            </a:xfrm>
            <a:custGeom>
              <a:rect b="b" l="l" r="r" t="t"/>
              <a:pathLst>
                <a:path extrusionOk="0" h="5478" w="8871">
                  <a:moveTo>
                    <a:pt x="4429" y="263"/>
                  </a:moveTo>
                  <a:cubicBezTo>
                    <a:pt x="5572" y="263"/>
                    <a:pt x="7858" y="2048"/>
                    <a:pt x="8525" y="2608"/>
                  </a:cubicBezTo>
                  <a:cubicBezTo>
                    <a:pt x="8573" y="2632"/>
                    <a:pt x="8585" y="2680"/>
                    <a:pt x="8585" y="2739"/>
                  </a:cubicBezTo>
                  <a:cubicBezTo>
                    <a:pt x="8585" y="2799"/>
                    <a:pt x="8549" y="2846"/>
                    <a:pt x="8525" y="2870"/>
                  </a:cubicBezTo>
                  <a:cubicBezTo>
                    <a:pt x="7858" y="3418"/>
                    <a:pt x="5572" y="5204"/>
                    <a:pt x="4429" y="5204"/>
                  </a:cubicBezTo>
                  <a:cubicBezTo>
                    <a:pt x="3286" y="5204"/>
                    <a:pt x="1012" y="3418"/>
                    <a:pt x="334" y="2870"/>
                  </a:cubicBezTo>
                  <a:cubicBezTo>
                    <a:pt x="298" y="2846"/>
                    <a:pt x="274" y="2799"/>
                    <a:pt x="274" y="2739"/>
                  </a:cubicBezTo>
                  <a:cubicBezTo>
                    <a:pt x="274" y="2691"/>
                    <a:pt x="310" y="2632"/>
                    <a:pt x="334" y="2608"/>
                  </a:cubicBezTo>
                  <a:cubicBezTo>
                    <a:pt x="1012" y="2048"/>
                    <a:pt x="3286" y="263"/>
                    <a:pt x="4429" y="263"/>
                  </a:cubicBezTo>
                  <a:close/>
                  <a:moveTo>
                    <a:pt x="4429" y="1"/>
                  </a:moveTo>
                  <a:cubicBezTo>
                    <a:pt x="3227" y="1"/>
                    <a:pt x="1036" y="1679"/>
                    <a:pt x="155" y="2394"/>
                  </a:cubicBezTo>
                  <a:cubicBezTo>
                    <a:pt x="48" y="2489"/>
                    <a:pt x="0" y="2608"/>
                    <a:pt x="0" y="2739"/>
                  </a:cubicBezTo>
                  <a:cubicBezTo>
                    <a:pt x="0" y="2870"/>
                    <a:pt x="60" y="3001"/>
                    <a:pt x="155" y="3084"/>
                  </a:cubicBezTo>
                  <a:cubicBezTo>
                    <a:pt x="1036" y="3811"/>
                    <a:pt x="3227" y="5477"/>
                    <a:pt x="4429" y="5477"/>
                  </a:cubicBezTo>
                  <a:cubicBezTo>
                    <a:pt x="5632" y="5477"/>
                    <a:pt x="7823" y="3799"/>
                    <a:pt x="8704" y="3084"/>
                  </a:cubicBezTo>
                  <a:cubicBezTo>
                    <a:pt x="8811" y="2989"/>
                    <a:pt x="8858" y="2870"/>
                    <a:pt x="8858" y="2739"/>
                  </a:cubicBezTo>
                  <a:cubicBezTo>
                    <a:pt x="8870" y="2608"/>
                    <a:pt x="8811" y="2489"/>
                    <a:pt x="8704" y="2394"/>
                  </a:cubicBezTo>
                  <a:cubicBezTo>
                    <a:pt x="7823" y="1667"/>
                    <a:pt x="5632" y="1"/>
                    <a:pt x="4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6" name="Google Shape;18616;p65"/>
            <p:cNvSpPr/>
            <p:nvPr/>
          </p:nvSpPr>
          <p:spPr>
            <a:xfrm>
              <a:off x="7153680" y="2560255"/>
              <a:ext cx="129230" cy="127129"/>
            </a:xfrm>
            <a:custGeom>
              <a:rect b="b" l="l" r="r" t="t"/>
              <a:pathLst>
                <a:path extrusionOk="0" h="3994" w="4060">
                  <a:moveTo>
                    <a:pt x="2016" y="1"/>
                  </a:moveTo>
                  <a:cubicBezTo>
                    <a:pt x="1995" y="1"/>
                    <a:pt x="1974" y="1"/>
                    <a:pt x="1953" y="2"/>
                  </a:cubicBezTo>
                  <a:cubicBezTo>
                    <a:pt x="905" y="38"/>
                    <a:pt x="48" y="883"/>
                    <a:pt x="12" y="1943"/>
                  </a:cubicBezTo>
                  <a:cubicBezTo>
                    <a:pt x="0" y="2466"/>
                    <a:pt x="179" y="2955"/>
                    <a:pt x="488" y="3312"/>
                  </a:cubicBezTo>
                  <a:cubicBezTo>
                    <a:pt x="518" y="3341"/>
                    <a:pt x="557" y="3356"/>
                    <a:pt x="596" y="3356"/>
                  </a:cubicBezTo>
                  <a:cubicBezTo>
                    <a:pt x="634" y="3356"/>
                    <a:pt x="673" y="3341"/>
                    <a:pt x="703" y="3312"/>
                  </a:cubicBezTo>
                  <a:cubicBezTo>
                    <a:pt x="750" y="3264"/>
                    <a:pt x="762" y="3181"/>
                    <a:pt x="703" y="3121"/>
                  </a:cubicBezTo>
                  <a:cubicBezTo>
                    <a:pt x="429" y="2788"/>
                    <a:pt x="274" y="2371"/>
                    <a:pt x="286" y="1907"/>
                  </a:cubicBezTo>
                  <a:cubicBezTo>
                    <a:pt x="334" y="1038"/>
                    <a:pt x="1048" y="311"/>
                    <a:pt x="1917" y="276"/>
                  </a:cubicBezTo>
                  <a:cubicBezTo>
                    <a:pt x="1945" y="274"/>
                    <a:pt x="1973" y="274"/>
                    <a:pt x="2001" y="274"/>
                  </a:cubicBezTo>
                  <a:cubicBezTo>
                    <a:pt x="2963" y="274"/>
                    <a:pt x="3750" y="1065"/>
                    <a:pt x="3727" y="2026"/>
                  </a:cubicBezTo>
                  <a:cubicBezTo>
                    <a:pt x="3703" y="2943"/>
                    <a:pt x="2965" y="3681"/>
                    <a:pt x="2060" y="3717"/>
                  </a:cubicBezTo>
                  <a:cubicBezTo>
                    <a:pt x="2037" y="3717"/>
                    <a:pt x="2014" y="3718"/>
                    <a:pt x="1991" y="3718"/>
                  </a:cubicBezTo>
                  <a:cubicBezTo>
                    <a:pt x="1695" y="3718"/>
                    <a:pt x="1411" y="3646"/>
                    <a:pt x="1179" y="3502"/>
                  </a:cubicBezTo>
                  <a:cubicBezTo>
                    <a:pt x="1159" y="3494"/>
                    <a:pt x="1139" y="3490"/>
                    <a:pt x="1120" y="3490"/>
                  </a:cubicBezTo>
                  <a:cubicBezTo>
                    <a:pt x="1081" y="3490"/>
                    <a:pt x="1044" y="3506"/>
                    <a:pt x="1012" y="3538"/>
                  </a:cubicBezTo>
                  <a:cubicBezTo>
                    <a:pt x="953" y="3586"/>
                    <a:pt x="965" y="3717"/>
                    <a:pt x="1048" y="3752"/>
                  </a:cubicBezTo>
                  <a:cubicBezTo>
                    <a:pt x="1315" y="3902"/>
                    <a:pt x="1611" y="3994"/>
                    <a:pt x="1928" y="3994"/>
                  </a:cubicBezTo>
                  <a:cubicBezTo>
                    <a:pt x="1964" y="3994"/>
                    <a:pt x="2000" y="3993"/>
                    <a:pt x="2036" y="3990"/>
                  </a:cubicBezTo>
                  <a:cubicBezTo>
                    <a:pt x="3096" y="3967"/>
                    <a:pt x="3965" y="3121"/>
                    <a:pt x="4001" y="2062"/>
                  </a:cubicBezTo>
                  <a:cubicBezTo>
                    <a:pt x="4059" y="939"/>
                    <a:pt x="3142" y="1"/>
                    <a:pt x="20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7" name="Google Shape;18617;p65"/>
            <p:cNvSpPr/>
            <p:nvPr/>
          </p:nvSpPr>
          <p:spPr>
            <a:xfrm>
              <a:off x="7183982" y="2590239"/>
              <a:ext cx="68244" cy="68244"/>
            </a:xfrm>
            <a:custGeom>
              <a:rect b="b" l="l" r="r" t="t"/>
              <a:pathLst>
                <a:path extrusionOk="0" h="2144" w="2144">
                  <a:moveTo>
                    <a:pt x="1072" y="0"/>
                  </a:moveTo>
                  <a:cubicBezTo>
                    <a:pt x="477" y="0"/>
                    <a:pt x="1" y="477"/>
                    <a:pt x="1" y="1072"/>
                  </a:cubicBezTo>
                  <a:cubicBezTo>
                    <a:pt x="1" y="1667"/>
                    <a:pt x="477" y="2144"/>
                    <a:pt x="1072" y="2144"/>
                  </a:cubicBezTo>
                  <a:cubicBezTo>
                    <a:pt x="1668" y="2144"/>
                    <a:pt x="2144" y="1667"/>
                    <a:pt x="2144" y="1072"/>
                  </a:cubicBezTo>
                  <a:cubicBezTo>
                    <a:pt x="2132" y="989"/>
                    <a:pt x="2072" y="929"/>
                    <a:pt x="2001" y="929"/>
                  </a:cubicBezTo>
                  <a:cubicBezTo>
                    <a:pt x="1918" y="929"/>
                    <a:pt x="1858" y="989"/>
                    <a:pt x="1858" y="1060"/>
                  </a:cubicBezTo>
                  <a:cubicBezTo>
                    <a:pt x="1858" y="1489"/>
                    <a:pt x="1501" y="1846"/>
                    <a:pt x="1072" y="1846"/>
                  </a:cubicBezTo>
                  <a:cubicBezTo>
                    <a:pt x="644" y="1846"/>
                    <a:pt x="287" y="1489"/>
                    <a:pt x="287" y="1060"/>
                  </a:cubicBezTo>
                  <a:cubicBezTo>
                    <a:pt x="287" y="620"/>
                    <a:pt x="644" y="262"/>
                    <a:pt x="1072" y="262"/>
                  </a:cubicBezTo>
                  <a:cubicBezTo>
                    <a:pt x="1144" y="262"/>
                    <a:pt x="1203" y="215"/>
                    <a:pt x="1203" y="131"/>
                  </a:cubicBezTo>
                  <a:cubicBezTo>
                    <a:pt x="1203" y="60"/>
                    <a:pt x="1144"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8" name="Google Shape;18618;p65"/>
            <p:cNvSpPr/>
            <p:nvPr/>
          </p:nvSpPr>
          <p:spPr>
            <a:xfrm>
              <a:off x="7225297" y="2595904"/>
              <a:ext cx="20880" cy="20880"/>
            </a:xfrm>
            <a:custGeom>
              <a:rect b="b" l="l" r="r" t="t"/>
              <a:pathLst>
                <a:path extrusionOk="0" h="656" w="656">
                  <a:moveTo>
                    <a:pt x="322" y="1"/>
                  </a:moveTo>
                  <a:cubicBezTo>
                    <a:pt x="143" y="1"/>
                    <a:pt x="1" y="156"/>
                    <a:pt x="1" y="334"/>
                  </a:cubicBezTo>
                  <a:cubicBezTo>
                    <a:pt x="1" y="513"/>
                    <a:pt x="143" y="656"/>
                    <a:pt x="322" y="656"/>
                  </a:cubicBezTo>
                  <a:cubicBezTo>
                    <a:pt x="501" y="656"/>
                    <a:pt x="655" y="513"/>
                    <a:pt x="655" y="334"/>
                  </a:cubicBezTo>
                  <a:cubicBezTo>
                    <a:pt x="655" y="132"/>
                    <a:pt x="501" y="1"/>
                    <a:pt x="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19" name="Google Shape;18619;p65"/>
          <p:cNvGrpSpPr/>
          <p:nvPr/>
        </p:nvGrpSpPr>
        <p:grpSpPr>
          <a:xfrm>
            <a:off x="3700351" y="2520912"/>
            <a:ext cx="334279" cy="334661"/>
            <a:chOff x="3725461" y="2444712"/>
            <a:chExt cx="334279" cy="334661"/>
          </a:xfrm>
        </p:grpSpPr>
        <p:sp>
          <p:nvSpPr>
            <p:cNvPr id="18620" name="Google Shape;18620;p65"/>
            <p:cNvSpPr/>
            <p:nvPr/>
          </p:nvSpPr>
          <p:spPr>
            <a:xfrm>
              <a:off x="3939200" y="2554239"/>
              <a:ext cx="53092" cy="53092"/>
            </a:xfrm>
            <a:custGeom>
              <a:rect b="b" l="l" r="r" t="t"/>
              <a:pathLst>
                <a:path extrusionOk="0" h="1668" w="1668">
                  <a:moveTo>
                    <a:pt x="834" y="334"/>
                  </a:moveTo>
                  <a:cubicBezTo>
                    <a:pt x="1108" y="334"/>
                    <a:pt x="1334" y="548"/>
                    <a:pt x="1334" y="834"/>
                  </a:cubicBezTo>
                  <a:cubicBezTo>
                    <a:pt x="1334" y="1119"/>
                    <a:pt x="1108" y="1346"/>
                    <a:pt x="834" y="1346"/>
                  </a:cubicBezTo>
                  <a:cubicBezTo>
                    <a:pt x="548" y="1346"/>
                    <a:pt x="322" y="1119"/>
                    <a:pt x="322" y="834"/>
                  </a:cubicBezTo>
                  <a:cubicBezTo>
                    <a:pt x="322" y="548"/>
                    <a:pt x="548" y="334"/>
                    <a:pt x="834" y="334"/>
                  </a:cubicBezTo>
                  <a:close/>
                  <a:moveTo>
                    <a:pt x="834" y="0"/>
                  </a:moveTo>
                  <a:cubicBezTo>
                    <a:pt x="370" y="0"/>
                    <a:pt x="0" y="369"/>
                    <a:pt x="0" y="834"/>
                  </a:cubicBezTo>
                  <a:cubicBezTo>
                    <a:pt x="0"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1" name="Google Shape;18621;p65"/>
            <p:cNvSpPr/>
            <p:nvPr/>
          </p:nvSpPr>
          <p:spPr>
            <a:xfrm>
              <a:off x="3941078" y="2618281"/>
              <a:ext cx="68625" cy="49305"/>
            </a:xfrm>
            <a:custGeom>
              <a:rect b="b" l="l" r="r" t="t"/>
              <a:pathLst>
                <a:path extrusionOk="0" h="1549" w="2156">
                  <a:moveTo>
                    <a:pt x="775" y="0"/>
                  </a:moveTo>
                  <a:cubicBezTo>
                    <a:pt x="549" y="0"/>
                    <a:pt x="311" y="60"/>
                    <a:pt x="120" y="167"/>
                  </a:cubicBezTo>
                  <a:cubicBezTo>
                    <a:pt x="37" y="203"/>
                    <a:pt x="1" y="310"/>
                    <a:pt x="37" y="381"/>
                  </a:cubicBezTo>
                  <a:cubicBezTo>
                    <a:pt x="72" y="443"/>
                    <a:pt x="140" y="479"/>
                    <a:pt x="201" y="479"/>
                  </a:cubicBezTo>
                  <a:cubicBezTo>
                    <a:pt x="223" y="479"/>
                    <a:pt x="244" y="474"/>
                    <a:pt x="263" y="465"/>
                  </a:cubicBezTo>
                  <a:cubicBezTo>
                    <a:pt x="418" y="381"/>
                    <a:pt x="596" y="346"/>
                    <a:pt x="751" y="346"/>
                  </a:cubicBezTo>
                  <a:cubicBezTo>
                    <a:pt x="1275" y="346"/>
                    <a:pt x="1704" y="727"/>
                    <a:pt x="1799" y="1215"/>
                  </a:cubicBezTo>
                  <a:lnTo>
                    <a:pt x="751" y="1215"/>
                  </a:lnTo>
                  <a:cubicBezTo>
                    <a:pt x="668" y="1215"/>
                    <a:pt x="584" y="1298"/>
                    <a:pt x="584" y="1382"/>
                  </a:cubicBezTo>
                  <a:cubicBezTo>
                    <a:pt x="584" y="1477"/>
                    <a:pt x="668" y="1548"/>
                    <a:pt x="751" y="1548"/>
                  </a:cubicBezTo>
                  <a:lnTo>
                    <a:pt x="1977" y="1548"/>
                  </a:lnTo>
                  <a:cubicBezTo>
                    <a:pt x="2061" y="1548"/>
                    <a:pt x="2144" y="1477"/>
                    <a:pt x="2144" y="1382"/>
                  </a:cubicBezTo>
                  <a:cubicBezTo>
                    <a:pt x="2156" y="620"/>
                    <a:pt x="1525" y="0"/>
                    <a:pt x="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2" name="Google Shape;18622;p65"/>
            <p:cNvSpPr/>
            <p:nvPr/>
          </p:nvSpPr>
          <p:spPr>
            <a:xfrm>
              <a:off x="3775116" y="2618281"/>
              <a:ext cx="68625" cy="49305"/>
            </a:xfrm>
            <a:custGeom>
              <a:rect b="b" l="l" r="r" t="t"/>
              <a:pathLst>
                <a:path extrusionOk="0" h="1549" w="2156">
                  <a:moveTo>
                    <a:pt x="1381" y="0"/>
                  </a:moveTo>
                  <a:cubicBezTo>
                    <a:pt x="631" y="0"/>
                    <a:pt x="0" y="620"/>
                    <a:pt x="0" y="1382"/>
                  </a:cubicBezTo>
                  <a:cubicBezTo>
                    <a:pt x="0" y="1477"/>
                    <a:pt x="71" y="1548"/>
                    <a:pt x="167" y="1548"/>
                  </a:cubicBezTo>
                  <a:lnTo>
                    <a:pt x="1405" y="1548"/>
                  </a:lnTo>
                  <a:cubicBezTo>
                    <a:pt x="1488" y="1548"/>
                    <a:pt x="1560" y="1477"/>
                    <a:pt x="1560" y="1382"/>
                  </a:cubicBezTo>
                  <a:cubicBezTo>
                    <a:pt x="1560" y="1298"/>
                    <a:pt x="1500" y="1215"/>
                    <a:pt x="1417" y="1215"/>
                  </a:cubicBezTo>
                  <a:lnTo>
                    <a:pt x="357" y="1215"/>
                  </a:lnTo>
                  <a:cubicBezTo>
                    <a:pt x="429" y="715"/>
                    <a:pt x="881" y="346"/>
                    <a:pt x="1405" y="346"/>
                  </a:cubicBezTo>
                  <a:cubicBezTo>
                    <a:pt x="1584" y="346"/>
                    <a:pt x="1738" y="381"/>
                    <a:pt x="1893" y="465"/>
                  </a:cubicBezTo>
                  <a:cubicBezTo>
                    <a:pt x="1914" y="475"/>
                    <a:pt x="1938" y="481"/>
                    <a:pt x="1962" y="481"/>
                  </a:cubicBezTo>
                  <a:cubicBezTo>
                    <a:pt x="2022" y="481"/>
                    <a:pt x="2086" y="449"/>
                    <a:pt x="2119" y="381"/>
                  </a:cubicBezTo>
                  <a:cubicBezTo>
                    <a:pt x="2155" y="310"/>
                    <a:pt x="2131" y="203"/>
                    <a:pt x="2036" y="167"/>
                  </a:cubicBezTo>
                  <a:cubicBezTo>
                    <a:pt x="1846" y="60"/>
                    <a:pt x="1607" y="0"/>
                    <a:pt x="13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3" name="Google Shape;18623;p65"/>
            <p:cNvSpPr/>
            <p:nvPr/>
          </p:nvSpPr>
          <p:spPr>
            <a:xfrm>
              <a:off x="3793291" y="2554239"/>
              <a:ext cx="53092" cy="53092"/>
            </a:xfrm>
            <a:custGeom>
              <a:rect b="b" l="l" r="r" t="t"/>
              <a:pathLst>
                <a:path extrusionOk="0" h="1668" w="1668">
                  <a:moveTo>
                    <a:pt x="834" y="334"/>
                  </a:moveTo>
                  <a:cubicBezTo>
                    <a:pt x="1108" y="334"/>
                    <a:pt x="1334" y="548"/>
                    <a:pt x="1334" y="834"/>
                  </a:cubicBezTo>
                  <a:cubicBezTo>
                    <a:pt x="1334" y="1119"/>
                    <a:pt x="1108" y="1346"/>
                    <a:pt x="834" y="1346"/>
                  </a:cubicBezTo>
                  <a:cubicBezTo>
                    <a:pt x="548" y="1346"/>
                    <a:pt x="322" y="1119"/>
                    <a:pt x="322" y="834"/>
                  </a:cubicBezTo>
                  <a:cubicBezTo>
                    <a:pt x="322" y="548"/>
                    <a:pt x="560" y="334"/>
                    <a:pt x="834" y="334"/>
                  </a:cubicBezTo>
                  <a:close/>
                  <a:moveTo>
                    <a:pt x="834" y="0"/>
                  </a:moveTo>
                  <a:cubicBezTo>
                    <a:pt x="370" y="0"/>
                    <a:pt x="1" y="369"/>
                    <a:pt x="1" y="834"/>
                  </a:cubicBezTo>
                  <a:cubicBezTo>
                    <a:pt x="1"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4" name="Google Shape;18624;p65"/>
            <p:cNvSpPr/>
            <p:nvPr/>
          </p:nvSpPr>
          <p:spPr>
            <a:xfrm>
              <a:off x="3858097" y="2540584"/>
              <a:ext cx="69007" cy="69007"/>
            </a:xfrm>
            <a:custGeom>
              <a:rect b="b" l="l" r="r" t="t"/>
              <a:pathLst>
                <a:path extrusionOk="0" h="2168" w="2168">
                  <a:moveTo>
                    <a:pt x="1084" y="346"/>
                  </a:moveTo>
                  <a:cubicBezTo>
                    <a:pt x="1501" y="346"/>
                    <a:pt x="1834" y="667"/>
                    <a:pt x="1834" y="1084"/>
                  </a:cubicBezTo>
                  <a:cubicBezTo>
                    <a:pt x="1834" y="1501"/>
                    <a:pt x="1501" y="1834"/>
                    <a:pt x="1084" y="1834"/>
                  </a:cubicBezTo>
                  <a:cubicBezTo>
                    <a:pt x="667" y="1834"/>
                    <a:pt x="346" y="1501"/>
                    <a:pt x="346" y="1084"/>
                  </a:cubicBezTo>
                  <a:cubicBezTo>
                    <a:pt x="346" y="667"/>
                    <a:pt x="667" y="346"/>
                    <a:pt x="1084" y="346"/>
                  </a:cubicBezTo>
                  <a:close/>
                  <a:moveTo>
                    <a:pt x="1084" y="1"/>
                  </a:moveTo>
                  <a:cubicBezTo>
                    <a:pt x="489" y="1"/>
                    <a:pt x="1" y="489"/>
                    <a:pt x="1" y="1084"/>
                  </a:cubicBezTo>
                  <a:cubicBezTo>
                    <a:pt x="1" y="1679"/>
                    <a:pt x="489" y="2168"/>
                    <a:pt x="1084" y="2168"/>
                  </a:cubicBezTo>
                  <a:cubicBezTo>
                    <a:pt x="1679" y="2168"/>
                    <a:pt x="2167" y="1679"/>
                    <a:pt x="2167" y="1084"/>
                  </a:cubicBezTo>
                  <a:cubicBezTo>
                    <a:pt x="2167" y="489"/>
                    <a:pt x="16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5" name="Google Shape;18625;p65"/>
            <p:cNvSpPr/>
            <p:nvPr/>
          </p:nvSpPr>
          <p:spPr>
            <a:xfrm>
              <a:off x="3834224" y="2620159"/>
              <a:ext cx="116752" cy="63342"/>
            </a:xfrm>
            <a:custGeom>
              <a:rect b="b" l="l" r="r" t="t"/>
              <a:pathLst>
                <a:path extrusionOk="0" h="1990" w="3668">
                  <a:moveTo>
                    <a:pt x="1834" y="322"/>
                  </a:moveTo>
                  <a:cubicBezTo>
                    <a:pt x="2596" y="322"/>
                    <a:pt x="3239" y="906"/>
                    <a:pt x="3310" y="1656"/>
                  </a:cubicBezTo>
                  <a:lnTo>
                    <a:pt x="358" y="1656"/>
                  </a:lnTo>
                  <a:cubicBezTo>
                    <a:pt x="453" y="906"/>
                    <a:pt x="1072" y="322"/>
                    <a:pt x="1834" y="322"/>
                  </a:cubicBezTo>
                  <a:close/>
                  <a:moveTo>
                    <a:pt x="1834" y="1"/>
                  </a:moveTo>
                  <a:cubicBezTo>
                    <a:pt x="822" y="1"/>
                    <a:pt x="0" y="823"/>
                    <a:pt x="0" y="1835"/>
                  </a:cubicBezTo>
                  <a:cubicBezTo>
                    <a:pt x="0" y="1918"/>
                    <a:pt x="84" y="1989"/>
                    <a:pt x="167" y="1989"/>
                  </a:cubicBezTo>
                  <a:lnTo>
                    <a:pt x="3489" y="1989"/>
                  </a:lnTo>
                  <a:cubicBezTo>
                    <a:pt x="3572" y="1989"/>
                    <a:pt x="3656" y="1918"/>
                    <a:pt x="3656" y="1835"/>
                  </a:cubicBezTo>
                  <a:cubicBezTo>
                    <a:pt x="3668" y="823"/>
                    <a:pt x="2846"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6" name="Google Shape;18626;p65"/>
            <p:cNvSpPr/>
            <p:nvPr/>
          </p:nvSpPr>
          <p:spPr>
            <a:xfrm>
              <a:off x="3725461" y="2444712"/>
              <a:ext cx="334279" cy="334661"/>
            </a:xfrm>
            <a:custGeom>
              <a:rect b="b" l="l" r="r" t="t"/>
              <a:pathLst>
                <a:path extrusionOk="0" h="10514" w="10502">
                  <a:moveTo>
                    <a:pt x="5418" y="905"/>
                  </a:moveTo>
                  <a:cubicBezTo>
                    <a:pt x="7680" y="1001"/>
                    <a:pt x="9513" y="2834"/>
                    <a:pt x="9597" y="5096"/>
                  </a:cubicBezTo>
                  <a:lnTo>
                    <a:pt x="9192" y="5096"/>
                  </a:lnTo>
                  <a:cubicBezTo>
                    <a:pt x="9109" y="5096"/>
                    <a:pt x="9037" y="5168"/>
                    <a:pt x="9037" y="5263"/>
                  </a:cubicBezTo>
                  <a:cubicBezTo>
                    <a:pt x="9037" y="5346"/>
                    <a:pt x="9109" y="5418"/>
                    <a:pt x="9192" y="5418"/>
                  </a:cubicBezTo>
                  <a:lnTo>
                    <a:pt x="9597" y="5418"/>
                  </a:lnTo>
                  <a:cubicBezTo>
                    <a:pt x="9513" y="7704"/>
                    <a:pt x="7692" y="9525"/>
                    <a:pt x="5418" y="9609"/>
                  </a:cubicBezTo>
                  <a:lnTo>
                    <a:pt x="5418" y="9204"/>
                  </a:lnTo>
                  <a:cubicBezTo>
                    <a:pt x="5418" y="9109"/>
                    <a:pt x="5346" y="9037"/>
                    <a:pt x="5251" y="9037"/>
                  </a:cubicBezTo>
                  <a:cubicBezTo>
                    <a:pt x="5168" y="9037"/>
                    <a:pt x="5084" y="9109"/>
                    <a:pt x="5084" y="9204"/>
                  </a:cubicBezTo>
                  <a:lnTo>
                    <a:pt x="5084" y="9609"/>
                  </a:lnTo>
                  <a:cubicBezTo>
                    <a:pt x="2822" y="9513"/>
                    <a:pt x="1000" y="7680"/>
                    <a:pt x="905" y="5418"/>
                  </a:cubicBezTo>
                  <a:lnTo>
                    <a:pt x="1310" y="5418"/>
                  </a:lnTo>
                  <a:cubicBezTo>
                    <a:pt x="1393" y="5418"/>
                    <a:pt x="1477" y="5346"/>
                    <a:pt x="1477" y="5263"/>
                  </a:cubicBezTo>
                  <a:cubicBezTo>
                    <a:pt x="1477" y="5168"/>
                    <a:pt x="1393" y="5096"/>
                    <a:pt x="1310" y="5096"/>
                  </a:cubicBezTo>
                  <a:lnTo>
                    <a:pt x="905" y="5096"/>
                  </a:lnTo>
                  <a:cubicBezTo>
                    <a:pt x="1000" y="2834"/>
                    <a:pt x="2822" y="1001"/>
                    <a:pt x="5084" y="905"/>
                  </a:cubicBezTo>
                  <a:lnTo>
                    <a:pt x="5084" y="1310"/>
                  </a:lnTo>
                  <a:cubicBezTo>
                    <a:pt x="5084" y="1405"/>
                    <a:pt x="5168" y="1477"/>
                    <a:pt x="5251" y="1477"/>
                  </a:cubicBezTo>
                  <a:cubicBezTo>
                    <a:pt x="5346" y="1477"/>
                    <a:pt x="5418" y="1405"/>
                    <a:pt x="5418" y="1310"/>
                  </a:cubicBezTo>
                  <a:lnTo>
                    <a:pt x="5418" y="905"/>
                  </a:lnTo>
                  <a:close/>
                  <a:moveTo>
                    <a:pt x="5251" y="0"/>
                  </a:moveTo>
                  <a:cubicBezTo>
                    <a:pt x="5168" y="0"/>
                    <a:pt x="5084" y="84"/>
                    <a:pt x="5084" y="167"/>
                  </a:cubicBezTo>
                  <a:lnTo>
                    <a:pt x="5084" y="572"/>
                  </a:lnTo>
                  <a:cubicBezTo>
                    <a:pt x="2632" y="655"/>
                    <a:pt x="655" y="2644"/>
                    <a:pt x="560" y="5096"/>
                  </a:cubicBezTo>
                  <a:lnTo>
                    <a:pt x="167" y="5096"/>
                  </a:lnTo>
                  <a:cubicBezTo>
                    <a:pt x="72" y="5096"/>
                    <a:pt x="0" y="5168"/>
                    <a:pt x="0" y="5263"/>
                  </a:cubicBezTo>
                  <a:cubicBezTo>
                    <a:pt x="0" y="5346"/>
                    <a:pt x="72" y="5418"/>
                    <a:pt x="167" y="5418"/>
                  </a:cubicBezTo>
                  <a:lnTo>
                    <a:pt x="560" y="5418"/>
                  </a:lnTo>
                  <a:cubicBezTo>
                    <a:pt x="655" y="7882"/>
                    <a:pt x="2632" y="9859"/>
                    <a:pt x="5084" y="9942"/>
                  </a:cubicBezTo>
                  <a:lnTo>
                    <a:pt x="5084" y="10347"/>
                  </a:lnTo>
                  <a:cubicBezTo>
                    <a:pt x="5084" y="10442"/>
                    <a:pt x="5168" y="10514"/>
                    <a:pt x="5251" y="10514"/>
                  </a:cubicBezTo>
                  <a:cubicBezTo>
                    <a:pt x="5346" y="10514"/>
                    <a:pt x="5418" y="10442"/>
                    <a:pt x="5418" y="10347"/>
                  </a:cubicBezTo>
                  <a:lnTo>
                    <a:pt x="5418" y="9942"/>
                  </a:lnTo>
                  <a:cubicBezTo>
                    <a:pt x="7870" y="9859"/>
                    <a:pt x="9847" y="7882"/>
                    <a:pt x="9942" y="5418"/>
                  </a:cubicBezTo>
                  <a:lnTo>
                    <a:pt x="10347" y="5418"/>
                  </a:lnTo>
                  <a:cubicBezTo>
                    <a:pt x="10430" y="5418"/>
                    <a:pt x="10502" y="5346"/>
                    <a:pt x="10502" y="5263"/>
                  </a:cubicBezTo>
                  <a:cubicBezTo>
                    <a:pt x="10502" y="5168"/>
                    <a:pt x="10442" y="5096"/>
                    <a:pt x="10347" y="5096"/>
                  </a:cubicBezTo>
                  <a:lnTo>
                    <a:pt x="9942" y="5096"/>
                  </a:lnTo>
                  <a:cubicBezTo>
                    <a:pt x="9847" y="2644"/>
                    <a:pt x="7870" y="655"/>
                    <a:pt x="5418" y="572"/>
                  </a:cubicBezTo>
                  <a:lnTo>
                    <a:pt x="5418" y="167"/>
                  </a:lnTo>
                  <a:cubicBezTo>
                    <a:pt x="5418" y="84"/>
                    <a:pt x="5346" y="0"/>
                    <a:pt x="5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27" name="Google Shape;18627;p65"/>
          <p:cNvGrpSpPr/>
          <p:nvPr/>
        </p:nvGrpSpPr>
        <p:grpSpPr>
          <a:xfrm>
            <a:off x="6552128" y="2533421"/>
            <a:ext cx="332019" cy="310788"/>
            <a:chOff x="6577238" y="2457221"/>
            <a:chExt cx="332019" cy="310788"/>
          </a:xfrm>
        </p:grpSpPr>
        <p:sp>
          <p:nvSpPr>
            <p:cNvPr id="18628" name="Google Shape;18628;p65"/>
            <p:cNvSpPr/>
            <p:nvPr/>
          </p:nvSpPr>
          <p:spPr>
            <a:xfrm>
              <a:off x="6577238" y="2457221"/>
              <a:ext cx="332019" cy="310788"/>
            </a:xfrm>
            <a:custGeom>
              <a:rect b="b" l="l" r="r" t="t"/>
              <a:pathLst>
                <a:path extrusionOk="0" h="9764" w="10431">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9" name="Google Shape;18629;p65"/>
            <p:cNvSpPr/>
            <p:nvPr/>
          </p:nvSpPr>
          <p:spPr>
            <a:xfrm>
              <a:off x="6723529" y="2512542"/>
              <a:ext cx="38705" cy="39055"/>
            </a:xfrm>
            <a:custGeom>
              <a:rect b="b" l="l" r="r" t="t"/>
              <a:pathLst>
                <a:path extrusionOk="0" h="1227" w="1216">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0" name="Google Shape;18630;p65"/>
            <p:cNvSpPr/>
            <p:nvPr/>
          </p:nvSpPr>
          <p:spPr>
            <a:xfrm>
              <a:off x="6662893" y="2597050"/>
              <a:ext cx="169813" cy="108031"/>
            </a:xfrm>
            <a:custGeom>
              <a:rect b="b" l="l" r="r" t="t"/>
              <a:pathLst>
                <a:path extrusionOk="0" h="3394" w="5335">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1" name="Google Shape;18631;p65"/>
            <p:cNvSpPr/>
            <p:nvPr/>
          </p:nvSpPr>
          <p:spPr>
            <a:xfrm>
              <a:off x="6639402" y="2589188"/>
              <a:ext cx="32244" cy="31384"/>
            </a:xfrm>
            <a:custGeom>
              <a:rect b="b" l="l" r="r" t="t"/>
              <a:pathLst>
                <a:path extrusionOk="0" h="986" w="1013">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2" name="Google Shape;18632;p65"/>
            <p:cNvSpPr/>
            <p:nvPr/>
          </p:nvSpPr>
          <p:spPr>
            <a:xfrm>
              <a:off x="6820547" y="2673315"/>
              <a:ext cx="32244" cy="31034"/>
            </a:xfrm>
            <a:custGeom>
              <a:rect b="b" l="l" r="r" t="t"/>
              <a:pathLst>
                <a:path extrusionOk="0" h="975" w="1013">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3" name="Google Shape;18633;p65"/>
            <p:cNvSpPr/>
            <p:nvPr/>
          </p:nvSpPr>
          <p:spPr>
            <a:xfrm>
              <a:off x="6730341" y="2603607"/>
              <a:ext cx="32244" cy="31384"/>
            </a:xfrm>
            <a:custGeom>
              <a:rect b="b" l="l" r="r" t="t"/>
              <a:pathLst>
                <a:path extrusionOk="0" h="986" w="1013">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34" name="Google Shape;18634;p65"/>
          <p:cNvGrpSpPr/>
          <p:nvPr/>
        </p:nvGrpSpPr>
        <p:grpSpPr>
          <a:xfrm>
            <a:off x="2793451" y="2515978"/>
            <a:ext cx="247892" cy="346024"/>
            <a:chOff x="2818561" y="2439778"/>
            <a:chExt cx="247892" cy="346024"/>
          </a:xfrm>
        </p:grpSpPr>
        <p:sp>
          <p:nvSpPr>
            <p:cNvPr id="18635" name="Google Shape;18635;p65"/>
            <p:cNvSpPr/>
            <p:nvPr/>
          </p:nvSpPr>
          <p:spPr>
            <a:xfrm>
              <a:off x="2818561" y="2439778"/>
              <a:ext cx="247892" cy="346024"/>
            </a:xfrm>
            <a:custGeom>
              <a:rect b="b" l="l" r="r" t="t"/>
              <a:pathLst>
                <a:path extrusionOk="0" h="10871" w="7788">
                  <a:moveTo>
                    <a:pt x="5882" y="9716"/>
                  </a:moveTo>
                  <a:lnTo>
                    <a:pt x="5882" y="9966"/>
                  </a:lnTo>
                  <a:lnTo>
                    <a:pt x="5894" y="9966"/>
                  </a:lnTo>
                  <a:cubicBezTo>
                    <a:pt x="5894" y="10276"/>
                    <a:pt x="5644" y="10550"/>
                    <a:pt x="5323" y="10550"/>
                  </a:cubicBezTo>
                  <a:lnTo>
                    <a:pt x="894" y="10550"/>
                  </a:lnTo>
                  <a:cubicBezTo>
                    <a:pt x="584" y="10550"/>
                    <a:pt x="310" y="10299"/>
                    <a:pt x="310" y="9966"/>
                  </a:cubicBezTo>
                  <a:lnTo>
                    <a:pt x="310" y="9716"/>
                  </a:lnTo>
                  <a:close/>
                  <a:moveTo>
                    <a:pt x="894" y="1"/>
                  </a:moveTo>
                  <a:cubicBezTo>
                    <a:pt x="405" y="1"/>
                    <a:pt x="1" y="394"/>
                    <a:pt x="1" y="894"/>
                  </a:cubicBezTo>
                  <a:lnTo>
                    <a:pt x="1" y="7835"/>
                  </a:lnTo>
                  <a:cubicBezTo>
                    <a:pt x="1" y="7930"/>
                    <a:pt x="72" y="8002"/>
                    <a:pt x="167" y="8002"/>
                  </a:cubicBezTo>
                  <a:cubicBezTo>
                    <a:pt x="263" y="8002"/>
                    <a:pt x="334" y="7930"/>
                    <a:pt x="334" y="7835"/>
                  </a:cubicBezTo>
                  <a:lnTo>
                    <a:pt x="334" y="1346"/>
                  </a:lnTo>
                  <a:lnTo>
                    <a:pt x="3382" y="1346"/>
                  </a:lnTo>
                  <a:cubicBezTo>
                    <a:pt x="3477" y="1346"/>
                    <a:pt x="3549" y="1275"/>
                    <a:pt x="3549" y="1179"/>
                  </a:cubicBezTo>
                  <a:cubicBezTo>
                    <a:pt x="3549" y="1096"/>
                    <a:pt x="3477" y="1025"/>
                    <a:pt x="3382" y="1025"/>
                  </a:cubicBezTo>
                  <a:lnTo>
                    <a:pt x="334" y="1025"/>
                  </a:lnTo>
                  <a:lnTo>
                    <a:pt x="334" y="882"/>
                  </a:lnTo>
                  <a:cubicBezTo>
                    <a:pt x="334" y="572"/>
                    <a:pt x="584" y="310"/>
                    <a:pt x="906" y="310"/>
                  </a:cubicBezTo>
                  <a:lnTo>
                    <a:pt x="5335" y="310"/>
                  </a:lnTo>
                  <a:cubicBezTo>
                    <a:pt x="5644" y="310"/>
                    <a:pt x="5918" y="560"/>
                    <a:pt x="5918" y="882"/>
                  </a:cubicBezTo>
                  <a:lnTo>
                    <a:pt x="5918" y="1025"/>
                  </a:lnTo>
                  <a:lnTo>
                    <a:pt x="4073" y="1025"/>
                  </a:lnTo>
                  <a:cubicBezTo>
                    <a:pt x="3977" y="1025"/>
                    <a:pt x="3906" y="1096"/>
                    <a:pt x="3906" y="1179"/>
                  </a:cubicBezTo>
                  <a:cubicBezTo>
                    <a:pt x="3906" y="1275"/>
                    <a:pt x="3977" y="1346"/>
                    <a:pt x="4073" y="1346"/>
                  </a:cubicBezTo>
                  <a:lnTo>
                    <a:pt x="5894" y="1346"/>
                  </a:lnTo>
                  <a:lnTo>
                    <a:pt x="5894" y="3287"/>
                  </a:lnTo>
                  <a:cubicBezTo>
                    <a:pt x="5751" y="3251"/>
                    <a:pt x="5597" y="3239"/>
                    <a:pt x="5454" y="3239"/>
                  </a:cubicBezTo>
                  <a:cubicBezTo>
                    <a:pt x="4811" y="3239"/>
                    <a:pt x="4215" y="3501"/>
                    <a:pt x="3799" y="3930"/>
                  </a:cubicBezTo>
                  <a:lnTo>
                    <a:pt x="989" y="3930"/>
                  </a:lnTo>
                  <a:cubicBezTo>
                    <a:pt x="894" y="3930"/>
                    <a:pt x="822" y="4001"/>
                    <a:pt x="822" y="4084"/>
                  </a:cubicBezTo>
                  <a:cubicBezTo>
                    <a:pt x="822" y="4180"/>
                    <a:pt x="894" y="4251"/>
                    <a:pt x="989" y="4251"/>
                  </a:cubicBezTo>
                  <a:lnTo>
                    <a:pt x="3537" y="4251"/>
                  </a:lnTo>
                  <a:cubicBezTo>
                    <a:pt x="3477" y="4346"/>
                    <a:pt x="3418" y="4430"/>
                    <a:pt x="3370" y="4537"/>
                  </a:cubicBezTo>
                  <a:lnTo>
                    <a:pt x="1787" y="4537"/>
                  </a:lnTo>
                  <a:cubicBezTo>
                    <a:pt x="1703" y="4537"/>
                    <a:pt x="1620" y="4608"/>
                    <a:pt x="1620" y="4704"/>
                  </a:cubicBezTo>
                  <a:cubicBezTo>
                    <a:pt x="1620" y="4787"/>
                    <a:pt x="1703" y="4858"/>
                    <a:pt x="1787" y="4858"/>
                  </a:cubicBezTo>
                  <a:lnTo>
                    <a:pt x="3239" y="4858"/>
                  </a:lnTo>
                  <a:cubicBezTo>
                    <a:pt x="3156" y="5085"/>
                    <a:pt x="3132" y="5323"/>
                    <a:pt x="3132" y="5573"/>
                  </a:cubicBezTo>
                  <a:lnTo>
                    <a:pt x="3132" y="5739"/>
                  </a:lnTo>
                  <a:lnTo>
                    <a:pt x="1418" y="5739"/>
                  </a:lnTo>
                  <a:cubicBezTo>
                    <a:pt x="1322" y="5739"/>
                    <a:pt x="1251" y="5811"/>
                    <a:pt x="1251" y="5906"/>
                  </a:cubicBezTo>
                  <a:cubicBezTo>
                    <a:pt x="1251" y="5989"/>
                    <a:pt x="1322" y="6073"/>
                    <a:pt x="1418" y="6073"/>
                  </a:cubicBezTo>
                  <a:lnTo>
                    <a:pt x="3180" y="6073"/>
                  </a:lnTo>
                  <a:cubicBezTo>
                    <a:pt x="3192" y="6132"/>
                    <a:pt x="3203" y="6168"/>
                    <a:pt x="3215" y="6216"/>
                  </a:cubicBezTo>
                  <a:lnTo>
                    <a:pt x="2382" y="6216"/>
                  </a:lnTo>
                  <a:cubicBezTo>
                    <a:pt x="2299" y="6216"/>
                    <a:pt x="2215" y="6287"/>
                    <a:pt x="2215" y="6382"/>
                  </a:cubicBezTo>
                  <a:cubicBezTo>
                    <a:pt x="2215" y="6466"/>
                    <a:pt x="2299" y="6549"/>
                    <a:pt x="2382" y="6549"/>
                  </a:cubicBezTo>
                  <a:lnTo>
                    <a:pt x="3334" y="6549"/>
                  </a:lnTo>
                  <a:cubicBezTo>
                    <a:pt x="3704" y="7347"/>
                    <a:pt x="4513" y="7894"/>
                    <a:pt x="5454" y="7894"/>
                  </a:cubicBezTo>
                  <a:cubicBezTo>
                    <a:pt x="5597" y="7894"/>
                    <a:pt x="5751" y="7883"/>
                    <a:pt x="5894" y="7859"/>
                  </a:cubicBezTo>
                  <a:lnTo>
                    <a:pt x="5894" y="9407"/>
                  </a:lnTo>
                  <a:lnTo>
                    <a:pt x="334" y="9407"/>
                  </a:lnTo>
                  <a:lnTo>
                    <a:pt x="334" y="8514"/>
                  </a:lnTo>
                  <a:cubicBezTo>
                    <a:pt x="334" y="8418"/>
                    <a:pt x="263" y="8347"/>
                    <a:pt x="167" y="8347"/>
                  </a:cubicBezTo>
                  <a:cubicBezTo>
                    <a:pt x="72" y="8347"/>
                    <a:pt x="1" y="8418"/>
                    <a:pt x="1" y="8514"/>
                  </a:cubicBezTo>
                  <a:lnTo>
                    <a:pt x="1" y="9978"/>
                  </a:lnTo>
                  <a:cubicBezTo>
                    <a:pt x="1" y="10478"/>
                    <a:pt x="405" y="10871"/>
                    <a:pt x="894" y="10871"/>
                  </a:cubicBezTo>
                  <a:lnTo>
                    <a:pt x="5323" y="10871"/>
                  </a:lnTo>
                  <a:cubicBezTo>
                    <a:pt x="5811" y="10871"/>
                    <a:pt x="6216" y="10478"/>
                    <a:pt x="6216" y="9978"/>
                  </a:cubicBezTo>
                  <a:lnTo>
                    <a:pt x="6216" y="9561"/>
                  </a:lnTo>
                  <a:lnTo>
                    <a:pt x="6216" y="7763"/>
                  </a:lnTo>
                  <a:cubicBezTo>
                    <a:pt x="7121" y="7454"/>
                    <a:pt x="7775" y="6573"/>
                    <a:pt x="7775" y="5561"/>
                  </a:cubicBezTo>
                  <a:cubicBezTo>
                    <a:pt x="7787" y="5204"/>
                    <a:pt x="7716" y="4858"/>
                    <a:pt x="7549" y="4537"/>
                  </a:cubicBezTo>
                  <a:cubicBezTo>
                    <a:pt x="7515" y="4485"/>
                    <a:pt x="7462" y="4446"/>
                    <a:pt x="7399" y="4446"/>
                  </a:cubicBezTo>
                  <a:cubicBezTo>
                    <a:pt x="7375" y="4446"/>
                    <a:pt x="7350" y="4452"/>
                    <a:pt x="7323" y="4465"/>
                  </a:cubicBezTo>
                  <a:cubicBezTo>
                    <a:pt x="7252" y="4501"/>
                    <a:pt x="7204" y="4596"/>
                    <a:pt x="7252" y="4680"/>
                  </a:cubicBezTo>
                  <a:cubicBezTo>
                    <a:pt x="7383" y="4954"/>
                    <a:pt x="7442" y="5251"/>
                    <a:pt x="7442" y="5561"/>
                  </a:cubicBezTo>
                  <a:cubicBezTo>
                    <a:pt x="7442" y="6656"/>
                    <a:pt x="6549" y="7573"/>
                    <a:pt x="5430" y="7573"/>
                  </a:cubicBezTo>
                  <a:cubicBezTo>
                    <a:pt x="4335" y="7573"/>
                    <a:pt x="3430" y="6680"/>
                    <a:pt x="3430" y="5561"/>
                  </a:cubicBezTo>
                  <a:cubicBezTo>
                    <a:pt x="3430" y="4442"/>
                    <a:pt x="4323" y="3549"/>
                    <a:pt x="5430" y="3549"/>
                  </a:cubicBezTo>
                  <a:cubicBezTo>
                    <a:pt x="5990" y="3549"/>
                    <a:pt x="6525" y="3787"/>
                    <a:pt x="6906" y="4192"/>
                  </a:cubicBezTo>
                  <a:cubicBezTo>
                    <a:pt x="6939" y="4224"/>
                    <a:pt x="6986" y="4243"/>
                    <a:pt x="7032" y="4243"/>
                  </a:cubicBezTo>
                  <a:cubicBezTo>
                    <a:pt x="7069" y="4243"/>
                    <a:pt x="7106" y="4230"/>
                    <a:pt x="7133" y="4204"/>
                  </a:cubicBezTo>
                  <a:cubicBezTo>
                    <a:pt x="7192" y="4144"/>
                    <a:pt x="7204" y="4049"/>
                    <a:pt x="7144" y="3989"/>
                  </a:cubicBezTo>
                  <a:cubicBezTo>
                    <a:pt x="6882" y="3703"/>
                    <a:pt x="6561" y="3489"/>
                    <a:pt x="6216" y="3370"/>
                  </a:cubicBezTo>
                  <a:lnTo>
                    <a:pt x="6216" y="1191"/>
                  </a:lnTo>
                  <a:lnTo>
                    <a:pt x="6216" y="894"/>
                  </a:lnTo>
                  <a:cubicBezTo>
                    <a:pt x="6216" y="394"/>
                    <a:pt x="5811" y="1"/>
                    <a:pt x="5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6" name="Google Shape;18636;p65"/>
            <p:cNvSpPr/>
            <p:nvPr/>
          </p:nvSpPr>
          <p:spPr>
            <a:xfrm>
              <a:off x="2939833" y="2603066"/>
              <a:ext cx="11395" cy="18652"/>
            </a:xfrm>
            <a:custGeom>
              <a:rect b="b" l="l" r="r" t="t"/>
              <a:pathLst>
                <a:path extrusionOk="0" h="586" w="358">
                  <a:moveTo>
                    <a:pt x="203" y="1"/>
                  </a:moveTo>
                  <a:cubicBezTo>
                    <a:pt x="118" y="1"/>
                    <a:pt x="47" y="57"/>
                    <a:pt x="36" y="133"/>
                  </a:cubicBezTo>
                  <a:cubicBezTo>
                    <a:pt x="24" y="228"/>
                    <a:pt x="1" y="324"/>
                    <a:pt x="1" y="419"/>
                  </a:cubicBezTo>
                  <a:cubicBezTo>
                    <a:pt x="1" y="502"/>
                    <a:pt x="72" y="586"/>
                    <a:pt x="167" y="586"/>
                  </a:cubicBezTo>
                  <a:cubicBezTo>
                    <a:pt x="263" y="586"/>
                    <a:pt x="334" y="502"/>
                    <a:pt x="334" y="419"/>
                  </a:cubicBezTo>
                  <a:cubicBezTo>
                    <a:pt x="334" y="336"/>
                    <a:pt x="334" y="252"/>
                    <a:pt x="346" y="181"/>
                  </a:cubicBezTo>
                  <a:cubicBezTo>
                    <a:pt x="358" y="109"/>
                    <a:pt x="322" y="14"/>
                    <a:pt x="227" y="2"/>
                  </a:cubicBezTo>
                  <a:cubicBezTo>
                    <a:pt x="219" y="1"/>
                    <a:pt x="211"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7" name="Google Shape;18637;p65"/>
            <p:cNvSpPr/>
            <p:nvPr/>
          </p:nvSpPr>
          <p:spPr>
            <a:xfrm>
              <a:off x="2963706" y="2653103"/>
              <a:ext cx="19735" cy="14101"/>
            </a:xfrm>
            <a:custGeom>
              <a:rect b="b" l="l" r="r" t="t"/>
              <a:pathLst>
                <a:path extrusionOk="0" h="443" w="620">
                  <a:moveTo>
                    <a:pt x="178" y="1"/>
                  </a:moveTo>
                  <a:cubicBezTo>
                    <a:pt x="124" y="1"/>
                    <a:pt x="71" y="27"/>
                    <a:pt x="48" y="73"/>
                  </a:cubicBezTo>
                  <a:cubicBezTo>
                    <a:pt x="1" y="157"/>
                    <a:pt x="25" y="252"/>
                    <a:pt x="108" y="299"/>
                  </a:cubicBezTo>
                  <a:cubicBezTo>
                    <a:pt x="191" y="347"/>
                    <a:pt x="287" y="395"/>
                    <a:pt x="370" y="419"/>
                  </a:cubicBezTo>
                  <a:cubicBezTo>
                    <a:pt x="382" y="419"/>
                    <a:pt x="406" y="442"/>
                    <a:pt x="417" y="442"/>
                  </a:cubicBezTo>
                  <a:cubicBezTo>
                    <a:pt x="489" y="442"/>
                    <a:pt x="548" y="395"/>
                    <a:pt x="560" y="323"/>
                  </a:cubicBezTo>
                  <a:cubicBezTo>
                    <a:pt x="620" y="228"/>
                    <a:pt x="584" y="121"/>
                    <a:pt x="489" y="109"/>
                  </a:cubicBezTo>
                  <a:lnTo>
                    <a:pt x="263" y="26"/>
                  </a:lnTo>
                  <a:cubicBezTo>
                    <a:pt x="237" y="9"/>
                    <a:pt x="208"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8" name="Google Shape;18638;p65"/>
            <p:cNvSpPr/>
            <p:nvPr/>
          </p:nvSpPr>
          <p:spPr>
            <a:xfrm>
              <a:off x="2948555" y="2577443"/>
              <a:ext cx="17093" cy="16615"/>
            </a:xfrm>
            <a:custGeom>
              <a:rect b="b" l="l" r="r" t="t"/>
              <a:pathLst>
                <a:path extrusionOk="0" h="522" w="537">
                  <a:moveTo>
                    <a:pt x="364" y="1"/>
                  </a:moveTo>
                  <a:cubicBezTo>
                    <a:pt x="322" y="1"/>
                    <a:pt x="280" y="15"/>
                    <a:pt x="251" y="45"/>
                  </a:cubicBezTo>
                  <a:cubicBezTo>
                    <a:pt x="179" y="117"/>
                    <a:pt x="120" y="200"/>
                    <a:pt x="60" y="271"/>
                  </a:cubicBezTo>
                  <a:cubicBezTo>
                    <a:pt x="1" y="343"/>
                    <a:pt x="24" y="450"/>
                    <a:pt x="84" y="498"/>
                  </a:cubicBezTo>
                  <a:cubicBezTo>
                    <a:pt x="120" y="510"/>
                    <a:pt x="143" y="521"/>
                    <a:pt x="179" y="521"/>
                  </a:cubicBezTo>
                  <a:cubicBezTo>
                    <a:pt x="227" y="521"/>
                    <a:pt x="286" y="498"/>
                    <a:pt x="310" y="462"/>
                  </a:cubicBezTo>
                  <a:cubicBezTo>
                    <a:pt x="358" y="402"/>
                    <a:pt x="417" y="343"/>
                    <a:pt x="465" y="283"/>
                  </a:cubicBezTo>
                  <a:cubicBezTo>
                    <a:pt x="536" y="224"/>
                    <a:pt x="536" y="117"/>
                    <a:pt x="477" y="45"/>
                  </a:cubicBezTo>
                  <a:cubicBezTo>
                    <a:pt x="447" y="15"/>
                    <a:pt x="405" y="1"/>
                    <a:pt x="3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9" name="Google Shape;18639;p65"/>
            <p:cNvSpPr/>
            <p:nvPr/>
          </p:nvSpPr>
          <p:spPr>
            <a:xfrm>
              <a:off x="2943621" y="2631299"/>
              <a:ext cx="16329" cy="17697"/>
            </a:xfrm>
            <a:custGeom>
              <a:rect b="b" l="l" r="r" t="t"/>
              <a:pathLst>
                <a:path extrusionOk="0" h="556" w="513">
                  <a:moveTo>
                    <a:pt x="196" y="1"/>
                  </a:moveTo>
                  <a:cubicBezTo>
                    <a:pt x="172" y="1"/>
                    <a:pt x="146" y="7"/>
                    <a:pt x="120" y="20"/>
                  </a:cubicBezTo>
                  <a:cubicBezTo>
                    <a:pt x="48" y="68"/>
                    <a:pt x="1" y="151"/>
                    <a:pt x="48" y="246"/>
                  </a:cubicBezTo>
                  <a:cubicBezTo>
                    <a:pt x="96" y="330"/>
                    <a:pt x="144" y="425"/>
                    <a:pt x="203" y="496"/>
                  </a:cubicBezTo>
                  <a:cubicBezTo>
                    <a:pt x="227" y="544"/>
                    <a:pt x="275" y="556"/>
                    <a:pt x="334" y="556"/>
                  </a:cubicBezTo>
                  <a:cubicBezTo>
                    <a:pt x="358" y="556"/>
                    <a:pt x="394" y="544"/>
                    <a:pt x="417" y="532"/>
                  </a:cubicBezTo>
                  <a:cubicBezTo>
                    <a:pt x="501" y="484"/>
                    <a:pt x="513" y="377"/>
                    <a:pt x="465" y="306"/>
                  </a:cubicBezTo>
                  <a:cubicBezTo>
                    <a:pt x="417" y="246"/>
                    <a:pt x="382" y="175"/>
                    <a:pt x="346" y="92"/>
                  </a:cubicBezTo>
                  <a:cubicBezTo>
                    <a:pt x="312" y="40"/>
                    <a:pt x="259" y="1"/>
                    <a:pt x="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0" name="Google Shape;18640;p65"/>
            <p:cNvSpPr/>
            <p:nvPr/>
          </p:nvSpPr>
          <p:spPr>
            <a:xfrm>
              <a:off x="3019408" y="2638907"/>
              <a:ext cx="16711" cy="16170"/>
            </a:xfrm>
            <a:custGeom>
              <a:rect b="b" l="l" r="r" t="t"/>
              <a:pathLst>
                <a:path extrusionOk="0" h="508" w="525">
                  <a:moveTo>
                    <a:pt x="346" y="1"/>
                  </a:moveTo>
                  <a:cubicBezTo>
                    <a:pt x="290" y="1"/>
                    <a:pt x="238" y="29"/>
                    <a:pt x="215" y="67"/>
                  </a:cubicBezTo>
                  <a:cubicBezTo>
                    <a:pt x="168" y="126"/>
                    <a:pt x="108" y="186"/>
                    <a:pt x="61" y="245"/>
                  </a:cubicBezTo>
                  <a:cubicBezTo>
                    <a:pt x="1" y="305"/>
                    <a:pt x="1" y="412"/>
                    <a:pt x="61" y="472"/>
                  </a:cubicBezTo>
                  <a:cubicBezTo>
                    <a:pt x="96" y="495"/>
                    <a:pt x="144" y="507"/>
                    <a:pt x="180" y="507"/>
                  </a:cubicBezTo>
                  <a:cubicBezTo>
                    <a:pt x="227" y="507"/>
                    <a:pt x="251" y="495"/>
                    <a:pt x="299" y="472"/>
                  </a:cubicBezTo>
                  <a:cubicBezTo>
                    <a:pt x="370" y="388"/>
                    <a:pt x="430" y="317"/>
                    <a:pt x="489" y="245"/>
                  </a:cubicBezTo>
                  <a:cubicBezTo>
                    <a:pt x="525" y="186"/>
                    <a:pt x="513" y="79"/>
                    <a:pt x="442" y="31"/>
                  </a:cubicBezTo>
                  <a:cubicBezTo>
                    <a:pt x="411" y="10"/>
                    <a:pt x="378" y="1"/>
                    <a:pt x="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1" name="Google Shape;18641;p65"/>
            <p:cNvSpPr/>
            <p:nvPr/>
          </p:nvSpPr>
          <p:spPr>
            <a:xfrm>
              <a:off x="3033063" y="2611087"/>
              <a:ext cx="12159" cy="18971"/>
            </a:xfrm>
            <a:custGeom>
              <a:rect b="b" l="l" r="r" t="t"/>
              <a:pathLst>
                <a:path extrusionOk="0" h="596" w="382">
                  <a:moveTo>
                    <a:pt x="203" y="0"/>
                  </a:moveTo>
                  <a:cubicBezTo>
                    <a:pt x="108" y="0"/>
                    <a:pt x="36" y="72"/>
                    <a:pt x="36" y="167"/>
                  </a:cubicBezTo>
                  <a:cubicBezTo>
                    <a:pt x="36" y="238"/>
                    <a:pt x="36" y="334"/>
                    <a:pt x="24" y="405"/>
                  </a:cubicBezTo>
                  <a:cubicBezTo>
                    <a:pt x="1" y="488"/>
                    <a:pt x="60" y="584"/>
                    <a:pt x="155" y="596"/>
                  </a:cubicBezTo>
                  <a:lnTo>
                    <a:pt x="179" y="596"/>
                  </a:lnTo>
                  <a:cubicBezTo>
                    <a:pt x="263" y="596"/>
                    <a:pt x="334" y="536"/>
                    <a:pt x="346" y="465"/>
                  </a:cubicBezTo>
                  <a:cubicBezTo>
                    <a:pt x="370" y="369"/>
                    <a:pt x="382" y="274"/>
                    <a:pt x="382" y="167"/>
                  </a:cubicBezTo>
                  <a:cubicBezTo>
                    <a:pt x="346" y="72"/>
                    <a:pt x="286"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2" name="Google Shape;18642;p65"/>
            <p:cNvSpPr/>
            <p:nvPr/>
          </p:nvSpPr>
          <p:spPr>
            <a:xfrm>
              <a:off x="3024342" y="2583363"/>
              <a:ext cx="15947" cy="17888"/>
            </a:xfrm>
            <a:custGeom>
              <a:rect b="b" l="l" r="r" t="t"/>
              <a:pathLst>
                <a:path extrusionOk="0" h="562" w="501">
                  <a:moveTo>
                    <a:pt x="187" y="1"/>
                  </a:moveTo>
                  <a:cubicBezTo>
                    <a:pt x="154" y="1"/>
                    <a:pt x="119" y="13"/>
                    <a:pt x="84" y="38"/>
                  </a:cubicBezTo>
                  <a:cubicBezTo>
                    <a:pt x="13" y="97"/>
                    <a:pt x="1" y="193"/>
                    <a:pt x="60" y="264"/>
                  </a:cubicBezTo>
                  <a:cubicBezTo>
                    <a:pt x="96" y="324"/>
                    <a:pt x="144" y="395"/>
                    <a:pt x="179" y="466"/>
                  </a:cubicBezTo>
                  <a:cubicBezTo>
                    <a:pt x="203" y="526"/>
                    <a:pt x="263" y="562"/>
                    <a:pt x="322" y="562"/>
                  </a:cubicBezTo>
                  <a:cubicBezTo>
                    <a:pt x="358" y="562"/>
                    <a:pt x="370" y="562"/>
                    <a:pt x="394" y="550"/>
                  </a:cubicBezTo>
                  <a:cubicBezTo>
                    <a:pt x="477" y="502"/>
                    <a:pt x="501" y="407"/>
                    <a:pt x="465" y="324"/>
                  </a:cubicBezTo>
                  <a:cubicBezTo>
                    <a:pt x="417" y="228"/>
                    <a:pt x="370" y="145"/>
                    <a:pt x="310" y="74"/>
                  </a:cubicBezTo>
                  <a:cubicBezTo>
                    <a:pt x="276" y="25"/>
                    <a:pt x="233" y="1"/>
                    <a:pt x="1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3" name="Google Shape;18643;p65"/>
            <p:cNvSpPr/>
            <p:nvPr/>
          </p:nvSpPr>
          <p:spPr>
            <a:xfrm>
              <a:off x="2992894" y="2655808"/>
              <a:ext cx="19735" cy="12159"/>
            </a:xfrm>
            <a:custGeom>
              <a:rect b="b" l="l" r="r" t="t"/>
              <a:pathLst>
                <a:path extrusionOk="0" h="382" w="620">
                  <a:moveTo>
                    <a:pt x="437" y="0"/>
                  </a:moveTo>
                  <a:cubicBezTo>
                    <a:pt x="419" y="0"/>
                    <a:pt x="400" y="4"/>
                    <a:pt x="382" y="12"/>
                  </a:cubicBezTo>
                  <a:cubicBezTo>
                    <a:pt x="298" y="36"/>
                    <a:pt x="227" y="60"/>
                    <a:pt x="155" y="72"/>
                  </a:cubicBezTo>
                  <a:cubicBezTo>
                    <a:pt x="60" y="84"/>
                    <a:pt x="1" y="155"/>
                    <a:pt x="24" y="250"/>
                  </a:cubicBezTo>
                  <a:cubicBezTo>
                    <a:pt x="36" y="322"/>
                    <a:pt x="96" y="381"/>
                    <a:pt x="179" y="381"/>
                  </a:cubicBezTo>
                  <a:lnTo>
                    <a:pt x="203" y="381"/>
                  </a:lnTo>
                  <a:cubicBezTo>
                    <a:pt x="298" y="369"/>
                    <a:pt x="393" y="357"/>
                    <a:pt x="477" y="322"/>
                  </a:cubicBezTo>
                  <a:cubicBezTo>
                    <a:pt x="572" y="298"/>
                    <a:pt x="620" y="203"/>
                    <a:pt x="584" y="119"/>
                  </a:cubicBezTo>
                  <a:cubicBezTo>
                    <a:pt x="556" y="45"/>
                    <a:pt x="500" y="0"/>
                    <a:pt x="4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4" name="Google Shape;18644;p65"/>
            <p:cNvSpPr/>
            <p:nvPr/>
          </p:nvSpPr>
          <p:spPr>
            <a:xfrm>
              <a:off x="3000469" y="2566366"/>
              <a:ext cx="20117" cy="13655"/>
            </a:xfrm>
            <a:custGeom>
              <a:rect b="b" l="l" r="r" t="t"/>
              <a:pathLst>
                <a:path extrusionOk="0" h="429" w="632">
                  <a:moveTo>
                    <a:pt x="181" y="0"/>
                  </a:moveTo>
                  <a:cubicBezTo>
                    <a:pt x="116" y="0"/>
                    <a:pt x="55" y="43"/>
                    <a:pt x="36" y="107"/>
                  </a:cubicBezTo>
                  <a:cubicBezTo>
                    <a:pt x="1" y="203"/>
                    <a:pt x="48" y="286"/>
                    <a:pt x="144" y="322"/>
                  </a:cubicBezTo>
                  <a:lnTo>
                    <a:pt x="358" y="405"/>
                  </a:lnTo>
                  <a:cubicBezTo>
                    <a:pt x="394" y="429"/>
                    <a:pt x="405" y="429"/>
                    <a:pt x="441" y="429"/>
                  </a:cubicBezTo>
                  <a:cubicBezTo>
                    <a:pt x="501" y="429"/>
                    <a:pt x="560" y="393"/>
                    <a:pt x="584" y="334"/>
                  </a:cubicBezTo>
                  <a:cubicBezTo>
                    <a:pt x="632" y="274"/>
                    <a:pt x="596" y="167"/>
                    <a:pt x="513" y="131"/>
                  </a:cubicBezTo>
                  <a:cubicBezTo>
                    <a:pt x="417" y="84"/>
                    <a:pt x="334" y="36"/>
                    <a:pt x="239" y="12"/>
                  </a:cubicBezTo>
                  <a:cubicBezTo>
                    <a:pt x="220" y="4"/>
                    <a:pt x="20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5" name="Google Shape;18645;p65"/>
            <p:cNvSpPr/>
            <p:nvPr/>
          </p:nvSpPr>
          <p:spPr>
            <a:xfrm>
              <a:off x="2972045" y="2565188"/>
              <a:ext cx="18971" cy="12191"/>
            </a:xfrm>
            <a:custGeom>
              <a:rect b="b" l="l" r="r" t="t"/>
              <a:pathLst>
                <a:path extrusionOk="0" h="383" w="596">
                  <a:moveTo>
                    <a:pt x="441" y="0"/>
                  </a:moveTo>
                  <a:cubicBezTo>
                    <a:pt x="434" y="0"/>
                    <a:pt x="426" y="1"/>
                    <a:pt x="417" y="2"/>
                  </a:cubicBezTo>
                  <a:cubicBezTo>
                    <a:pt x="310" y="13"/>
                    <a:pt x="227" y="25"/>
                    <a:pt x="144" y="61"/>
                  </a:cubicBezTo>
                  <a:cubicBezTo>
                    <a:pt x="48" y="85"/>
                    <a:pt x="1" y="180"/>
                    <a:pt x="36" y="264"/>
                  </a:cubicBezTo>
                  <a:cubicBezTo>
                    <a:pt x="60" y="347"/>
                    <a:pt x="120" y="383"/>
                    <a:pt x="179" y="383"/>
                  </a:cubicBezTo>
                  <a:cubicBezTo>
                    <a:pt x="203" y="383"/>
                    <a:pt x="215" y="383"/>
                    <a:pt x="227" y="371"/>
                  </a:cubicBezTo>
                  <a:cubicBezTo>
                    <a:pt x="298" y="347"/>
                    <a:pt x="370" y="323"/>
                    <a:pt x="453" y="311"/>
                  </a:cubicBezTo>
                  <a:cubicBezTo>
                    <a:pt x="536" y="299"/>
                    <a:pt x="596" y="228"/>
                    <a:pt x="596" y="133"/>
                  </a:cubicBezTo>
                  <a:cubicBezTo>
                    <a:pt x="585" y="56"/>
                    <a:pt x="524" y="0"/>
                    <a:pt x="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6" name="Google Shape;18646;p65"/>
            <p:cNvSpPr/>
            <p:nvPr/>
          </p:nvSpPr>
          <p:spPr>
            <a:xfrm>
              <a:off x="2976597" y="2586451"/>
              <a:ext cx="32244" cy="61814"/>
            </a:xfrm>
            <a:custGeom>
              <a:rect b="b" l="l" r="r" t="t"/>
              <a:pathLst>
                <a:path extrusionOk="0" h="1942" w="1013">
                  <a:moveTo>
                    <a:pt x="501" y="0"/>
                  </a:moveTo>
                  <a:cubicBezTo>
                    <a:pt x="417" y="0"/>
                    <a:pt x="334" y="72"/>
                    <a:pt x="334" y="167"/>
                  </a:cubicBezTo>
                  <a:lnTo>
                    <a:pt x="334" y="310"/>
                  </a:lnTo>
                  <a:cubicBezTo>
                    <a:pt x="143" y="346"/>
                    <a:pt x="1" y="524"/>
                    <a:pt x="1" y="715"/>
                  </a:cubicBezTo>
                  <a:cubicBezTo>
                    <a:pt x="1" y="941"/>
                    <a:pt x="179" y="1131"/>
                    <a:pt x="417" y="1131"/>
                  </a:cubicBezTo>
                  <a:lnTo>
                    <a:pt x="608" y="1131"/>
                  </a:lnTo>
                  <a:cubicBezTo>
                    <a:pt x="655" y="1131"/>
                    <a:pt x="691" y="1179"/>
                    <a:pt x="691" y="1227"/>
                  </a:cubicBezTo>
                  <a:cubicBezTo>
                    <a:pt x="691" y="1262"/>
                    <a:pt x="655" y="1310"/>
                    <a:pt x="608" y="1310"/>
                  </a:cubicBezTo>
                  <a:lnTo>
                    <a:pt x="322" y="1310"/>
                  </a:lnTo>
                  <a:cubicBezTo>
                    <a:pt x="310" y="1239"/>
                    <a:pt x="251" y="1179"/>
                    <a:pt x="155" y="1179"/>
                  </a:cubicBezTo>
                  <a:cubicBezTo>
                    <a:pt x="72" y="1179"/>
                    <a:pt x="1" y="1250"/>
                    <a:pt x="1" y="1346"/>
                  </a:cubicBezTo>
                  <a:cubicBezTo>
                    <a:pt x="1" y="1501"/>
                    <a:pt x="132" y="1643"/>
                    <a:pt x="298" y="1643"/>
                  </a:cubicBezTo>
                  <a:lnTo>
                    <a:pt x="334" y="1643"/>
                  </a:lnTo>
                  <a:lnTo>
                    <a:pt x="334" y="1774"/>
                  </a:lnTo>
                  <a:cubicBezTo>
                    <a:pt x="334" y="1858"/>
                    <a:pt x="405" y="1941"/>
                    <a:pt x="501" y="1941"/>
                  </a:cubicBezTo>
                  <a:cubicBezTo>
                    <a:pt x="596" y="1941"/>
                    <a:pt x="667" y="1858"/>
                    <a:pt x="667" y="1774"/>
                  </a:cubicBezTo>
                  <a:lnTo>
                    <a:pt x="667" y="1620"/>
                  </a:lnTo>
                  <a:cubicBezTo>
                    <a:pt x="858" y="1596"/>
                    <a:pt x="1001" y="1417"/>
                    <a:pt x="1001" y="1227"/>
                  </a:cubicBezTo>
                  <a:cubicBezTo>
                    <a:pt x="1001" y="1000"/>
                    <a:pt x="834" y="810"/>
                    <a:pt x="596" y="810"/>
                  </a:cubicBezTo>
                  <a:lnTo>
                    <a:pt x="393" y="810"/>
                  </a:lnTo>
                  <a:cubicBezTo>
                    <a:pt x="358" y="810"/>
                    <a:pt x="310" y="762"/>
                    <a:pt x="310" y="715"/>
                  </a:cubicBezTo>
                  <a:cubicBezTo>
                    <a:pt x="310" y="667"/>
                    <a:pt x="358" y="631"/>
                    <a:pt x="393" y="631"/>
                  </a:cubicBezTo>
                  <a:lnTo>
                    <a:pt x="679" y="631"/>
                  </a:lnTo>
                  <a:cubicBezTo>
                    <a:pt x="691" y="703"/>
                    <a:pt x="751" y="762"/>
                    <a:pt x="846" y="762"/>
                  </a:cubicBezTo>
                  <a:cubicBezTo>
                    <a:pt x="929" y="762"/>
                    <a:pt x="1013" y="679"/>
                    <a:pt x="1013" y="596"/>
                  </a:cubicBezTo>
                  <a:cubicBezTo>
                    <a:pt x="1013" y="429"/>
                    <a:pt x="870" y="298"/>
                    <a:pt x="715" y="298"/>
                  </a:cubicBezTo>
                  <a:lnTo>
                    <a:pt x="667" y="298"/>
                  </a:lnTo>
                  <a:lnTo>
                    <a:pt x="667" y="167"/>
                  </a:lnTo>
                  <a:cubicBezTo>
                    <a:pt x="667"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47" name="Google Shape;18647;p65"/>
          <p:cNvGrpSpPr/>
          <p:nvPr/>
        </p:nvGrpSpPr>
        <p:grpSpPr>
          <a:xfrm>
            <a:off x="3182668" y="2550832"/>
            <a:ext cx="419933" cy="275170"/>
            <a:chOff x="3207778" y="2474632"/>
            <a:chExt cx="419933" cy="275170"/>
          </a:xfrm>
        </p:grpSpPr>
        <p:sp>
          <p:nvSpPr>
            <p:cNvPr id="18648" name="Google Shape;18648;p65"/>
            <p:cNvSpPr/>
            <p:nvPr/>
          </p:nvSpPr>
          <p:spPr>
            <a:xfrm>
              <a:off x="3207778" y="2474632"/>
              <a:ext cx="419933" cy="275170"/>
            </a:xfrm>
            <a:custGeom>
              <a:rect b="b" l="l" r="r" t="t"/>
              <a:pathLst>
                <a:path extrusionOk="0" h="8645" w="13193">
                  <a:moveTo>
                    <a:pt x="9906" y="370"/>
                  </a:moveTo>
                  <a:lnTo>
                    <a:pt x="9906" y="3918"/>
                  </a:lnTo>
                  <a:lnTo>
                    <a:pt x="381" y="3918"/>
                  </a:lnTo>
                  <a:lnTo>
                    <a:pt x="381" y="370"/>
                  </a:lnTo>
                  <a:close/>
                  <a:moveTo>
                    <a:pt x="9906" y="4323"/>
                  </a:moveTo>
                  <a:lnTo>
                    <a:pt x="9906" y="7014"/>
                  </a:lnTo>
                  <a:cubicBezTo>
                    <a:pt x="9906" y="7514"/>
                    <a:pt x="10133" y="7966"/>
                    <a:pt x="10490" y="8264"/>
                  </a:cubicBezTo>
                  <a:lnTo>
                    <a:pt x="1632" y="8264"/>
                  </a:lnTo>
                  <a:cubicBezTo>
                    <a:pt x="953" y="8264"/>
                    <a:pt x="381" y="7692"/>
                    <a:pt x="381" y="7014"/>
                  </a:cubicBezTo>
                  <a:lnTo>
                    <a:pt x="381" y="4323"/>
                  </a:lnTo>
                  <a:close/>
                  <a:moveTo>
                    <a:pt x="12169" y="1620"/>
                  </a:moveTo>
                  <a:cubicBezTo>
                    <a:pt x="12514" y="1620"/>
                    <a:pt x="12812" y="1906"/>
                    <a:pt x="12812" y="2263"/>
                  </a:cubicBezTo>
                  <a:lnTo>
                    <a:pt x="12812" y="7014"/>
                  </a:lnTo>
                  <a:cubicBezTo>
                    <a:pt x="12812" y="7692"/>
                    <a:pt x="12240" y="8264"/>
                    <a:pt x="11561" y="8264"/>
                  </a:cubicBezTo>
                  <a:cubicBezTo>
                    <a:pt x="10871" y="8264"/>
                    <a:pt x="10311" y="7692"/>
                    <a:pt x="10311" y="7014"/>
                  </a:cubicBezTo>
                  <a:lnTo>
                    <a:pt x="10311" y="6371"/>
                  </a:lnTo>
                  <a:lnTo>
                    <a:pt x="11347" y="6371"/>
                  </a:lnTo>
                  <a:cubicBezTo>
                    <a:pt x="11454" y="6371"/>
                    <a:pt x="11549" y="6276"/>
                    <a:pt x="11549" y="6180"/>
                  </a:cubicBezTo>
                  <a:lnTo>
                    <a:pt x="11549" y="3799"/>
                  </a:lnTo>
                  <a:cubicBezTo>
                    <a:pt x="11549" y="3692"/>
                    <a:pt x="11454" y="3597"/>
                    <a:pt x="11347" y="3597"/>
                  </a:cubicBezTo>
                  <a:cubicBezTo>
                    <a:pt x="11252" y="3597"/>
                    <a:pt x="11157" y="3692"/>
                    <a:pt x="11157" y="3799"/>
                  </a:cubicBezTo>
                  <a:lnTo>
                    <a:pt x="11157" y="5978"/>
                  </a:lnTo>
                  <a:lnTo>
                    <a:pt x="10299" y="5978"/>
                  </a:lnTo>
                  <a:lnTo>
                    <a:pt x="10299" y="1620"/>
                  </a:lnTo>
                  <a:lnTo>
                    <a:pt x="11371" y="1620"/>
                  </a:lnTo>
                  <a:cubicBezTo>
                    <a:pt x="11228" y="1799"/>
                    <a:pt x="11145" y="2013"/>
                    <a:pt x="11145" y="2263"/>
                  </a:cubicBezTo>
                  <a:lnTo>
                    <a:pt x="11145" y="2906"/>
                  </a:lnTo>
                  <a:cubicBezTo>
                    <a:pt x="11145" y="3001"/>
                    <a:pt x="11228" y="3097"/>
                    <a:pt x="11335" y="3097"/>
                  </a:cubicBezTo>
                  <a:cubicBezTo>
                    <a:pt x="11442" y="3097"/>
                    <a:pt x="11526" y="3001"/>
                    <a:pt x="11526" y="2906"/>
                  </a:cubicBezTo>
                  <a:lnTo>
                    <a:pt x="11526" y="2263"/>
                  </a:lnTo>
                  <a:cubicBezTo>
                    <a:pt x="11526" y="1918"/>
                    <a:pt x="11811" y="1620"/>
                    <a:pt x="12169" y="1620"/>
                  </a:cubicBezTo>
                  <a:close/>
                  <a:moveTo>
                    <a:pt x="191" y="1"/>
                  </a:moveTo>
                  <a:cubicBezTo>
                    <a:pt x="84" y="1"/>
                    <a:pt x="0" y="96"/>
                    <a:pt x="0" y="191"/>
                  </a:cubicBezTo>
                  <a:lnTo>
                    <a:pt x="0" y="7014"/>
                  </a:lnTo>
                  <a:cubicBezTo>
                    <a:pt x="0" y="7919"/>
                    <a:pt x="727" y="8645"/>
                    <a:pt x="1632" y="8645"/>
                  </a:cubicBezTo>
                  <a:lnTo>
                    <a:pt x="11549" y="8645"/>
                  </a:lnTo>
                  <a:cubicBezTo>
                    <a:pt x="12454" y="8645"/>
                    <a:pt x="13181" y="7919"/>
                    <a:pt x="13181" y="7014"/>
                  </a:cubicBezTo>
                  <a:lnTo>
                    <a:pt x="13181" y="2263"/>
                  </a:lnTo>
                  <a:cubicBezTo>
                    <a:pt x="13193" y="1680"/>
                    <a:pt x="12740" y="1239"/>
                    <a:pt x="12169" y="1239"/>
                  </a:cubicBezTo>
                  <a:lnTo>
                    <a:pt x="10299" y="1239"/>
                  </a:lnTo>
                  <a:lnTo>
                    <a:pt x="10299" y="191"/>
                  </a:lnTo>
                  <a:cubicBezTo>
                    <a:pt x="10299" y="96"/>
                    <a:pt x="10204" y="1"/>
                    <a:pt x="10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9" name="Google Shape;18649;p65"/>
            <p:cNvSpPr/>
            <p:nvPr/>
          </p:nvSpPr>
          <p:spPr>
            <a:xfrm>
              <a:off x="3449559" y="2493985"/>
              <a:ext cx="46663" cy="98546"/>
            </a:xfrm>
            <a:custGeom>
              <a:rect b="b" l="l" r="r" t="t"/>
              <a:pathLst>
                <a:path extrusionOk="0" h="3096" w="1466">
                  <a:moveTo>
                    <a:pt x="739" y="0"/>
                  </a:moveTo>
                  <a:cubicBezTo>
                    <a:pt x="632" y="0"/>
                    <a:pt x="536" y="95"/>
                    <a:pt x="536" y="203"/>
                  </a:cubicBezTo>
                  <a:lnTo>
                    <a:pt x="536" y="417"/>
                  </a:lnTo>
                  <a:cubicBezTo>
                    <a:pt x="227" y="476"/>
                    <a:pt x="1" y="750"/>
                    <a:pt x="1" y="1072"/>
                  </a:cubicBezTo>
                  <a:cubicBezTo>
                    <a:pt x="1" y="1453"/>
                    <a:pt x="298" y="1750"/>
                    <a:pt x="679" y="1750"/>
                  </a:cubicBezTo>
                  <a:lnTo>
                    <a:pt x="810" y="1750"/>
                  </a:lnTo>
                  <a:cubicBezTo>
                    <a:pt x="953" y="1750"/>
                    <a:pt x="1096" y="1869"/>
                    <a:pt x="1096" y="2024"/>
                  </a:cubicBezTo>
                  <a:cubicBezTo>
                    <a:pt x="1096" y="2191"/>
                    <a:pt x="977" y="2310"/>
                    <a:pt x="810" y="2310"/>
                  </a:cubicBezTo>
                  <a:lnTo>
                    <a:pt x="596" y="2310"/>
                  </a:lnTo>
                  <a:cubicBezTo>
                    <a:pt x="477" y="2310"/>
                    <a:pt x="393" y="2215"/>
                    <a:pt x="393" y="2096"/>
                  </a:cubicBezTo>
                  <a:cubicBezTo>
                    <a:pt x="393" y="2000"/>
                    <a:pt x="298" y="1905"/>
                    <a:pt x="203" y="1905"/>
                  </a:cubicBezTo>
                  <a:cubicBezTo>
                    <a:pt x="96" y="1905"/>
                    <a:pt x="1" y="2000"/>
                    <a:pt x="1" y="2096"/>
                  </a:cubicBezTo>
                  <a:cubicBezTo>
                    <a:pt x="1" y="2417"/>
                    <a:pt x="239" y="2667"/>
                    <a:pt x="536" y="2691"/>
                  </a:cubicBezTo>
                  <a:lnTo>
                    <a:pt x="536" y="2905"/>
                  </a:lnTo>
                  <a:cubicBezTo>
                    <a:pt x="536" y="3012"/>
                    <a:pt x="632" y="3096"/>
                    <a:pt x="739" y="3096"/>
                  </a:cubicBezTo>
                  <a:cubicBezTo>
                    <a:pt x="834" y="3096"/>
                    <a:pt x="929" y="3012"/>
                    <a:pt x="929" y="2905"/>
                  </a:cubicBezTo>
                  <a:lnTo>
                    <a:pt x="929" y="2679"/>
                  </a:lnTo>
                  <a:cubicBezTo>
                    <a:pt x="1239" y="2620"/>
                    <a:pt x="1465" y="2358"/>
                    <a:pt x="1465" y="2024"/>
                  </a:cubicBezTo>
                  <a:cubicBezTo>
                    <a:pt x="1465" y="1655"/>
                    <a:pt x="1167" y="1358"/>
                    <a:pt x="798" y="1358"/>
                  </a:cubicBezTo>
                  <a:lnTo>
                    <a:pt x="655" y="1358"/>
                  </a:lnTo>
                  <a:cubicBezTo>
                    <a:pt x="513" y="1358"/>
                    <a:pt x="382" y="1238"/>
                    <a:pt x="382" y="1072"/>
                  </a:cubicBezTo>
                  <a:cubicBezTo>
                    <a:pt x="382" y="929"/>
                    <a:pt x="501" y="798"/>
                    <a:pt x="655" y="798"/>
                  </a:cubicBezTo>
                  <a:lnTo>
                    <a:pt x="870" y="798"/>
                  </a:lnTo>
                  <a:cubicBezTo>
                    <a:pt x="989" y="798"/>
                    <a:pt x="1072" y="881"/>
                    <a:pt x="1072" y="1000"/>
                  </a:cubicBezTo>
                  <a:lnTo>
                    <a:pt x="1072" y="1131"/>
                  </a:lnTo>
                  <a:cubicBezTo>
                    <a:pt x="1072" y="1238"/>
                    <a:pt x="1167" y="1334"/>
                    <a:pt x="1275" y="1334"/>
                  </a:cubicBezTo>
                  <a:cubicBezTo>
                    <a:pt x="1370" y="1334"/>
                    <a:pt x="1465" y="1238"/>
                    <a:pt x="1465" y="1131"/>
                  </a:cubicBezTo>
                  <a:lnTo>
                    <a:pt x="1465" y="1000"/>
                  </a:lnTo>
                  <a:cubicBezTo>
                    <a:pt x="1465" y="691"/>
                    <a:pt x="1227" y="441"/>
                    <a:pt x="929" y="405"/>
                  </a:cubicBezTo>
                  <a:lnTo>
                    <a:pt x="929" y="203"/>
                  </a:lnTo>
                  <a:cubicBezTo>
                    <a:pt x="929" y="95"/>
                    <a:pt x="834"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0" name="Google Shape;18650;p65"/>
            <p:cNvSpPr/>
            <p:nvPr/>
          </p:nvSpPr>
          <p:spPr>
            <a:xfrm>
              <a:off x="3247566" y="2507226"/>
              <a:ext cx="51565" cy="71681"/>
            </a:xfrm>
            <a:custGeom>
              <a:rect b="b" l="l" r="r" t="t"/>
              <a:pathLst>
                <a:path extrusionOk="0" h="2252" w="1620">
                  <a:moveTo>
                    <a:pt x="1429" y="1"/>
                  </a:moveTo>
                  <a:cubicBezTo>
                    <a:pt x="1322" y="1"/>
                    <a:pt x="1227" y="96"/>
                    <a:pt x="1227" y="203"/>
                  </a:cubicBezTo>
                  <a:lnTo>
                    <a:pt x="1227" y="1418"/>
                  </a:lnTo>
                  <a:lnTo>
                    <a:pt x="358" y="96"/>
                  </a:lnTo>
                  <a:cubicBezTo>
                    <a:pt x="323" y="44"/>
                    <a:pt x="256" y="11"/>
                    <a:pt x="195" y="11"/>
                  </a:cubicBezTo>
                  <a:cubicBezTo>
                    <a:pt x="172" y="11"/>
                    <a:pt x="151" y="15"/>
                    <a:pt x="132" y="25"/>
                  </a:cubicBezTo>
                  <a:cubicBezTo>
                    <a:pt x="60" y="49"/>
                    <a:pt x="1" y="120"/>
                    <a:pt x="1" y="203"/>
                  </a:cubicBezTo>
                  <a:lnTo>
                    <a:pt x="1" y="2061"/>
                  </a:lnTo>
                  <a:cubicBezTo>
                    <a:pt x="1" y="2168"/>
                    <a:pt x="84" y="2251"/>
                    <a:pt x="191" y="2251"/>
                  </a:cubicBezTo>
                  <a:cubicBezTo>
                    <a:pt x="298" y="2251"/>
                    <a:pt x="382" y="2168"/>
                    <a:pt x="382" y="2061"/>
                  </a:cubicBezTo>
                  <a:lnTo>
                    <a:pt x="382" y="834"/>
                  </a:lnTo>
                  <a:lnTo>
                    <a:pt x="1263" y="2168"/>
                  </a:lnTo>
                  <a:cubicBezTo>
                    <a:pt x="1289" y="2221"/>
                    <a:pt x="1356" y="2248"/>
                    <a:pt x="1428" y="2248"/>
                  </a:cubicBezTo>
                  <a:cubicBezTo>
                    <a:pt x="1452" y="2248"/>
                    <a:pt x="1477" y="2245"/>
                    <a:pt x="1501" y="2239"/>
                  </a:cubicBezTo>
                  <a:cubicBezTo>
                    <a:pt x="1572" y="2204"/>
                    <a:pt x="1620" y="2132"/>
                    <a:pt x="1620" y="2061"/>
                  </a:cubicBezTo>
                  <a:lnTo>
                    <a:pt x="1620" y="203"/>
                  </a:lnTo>
                  <a:cubicBezTo>
                    <a:pt x="1620" y="96"/>
                    <a:pt x="152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1" name="Google Shape;18651;p65"/>
            <p:cNvSpPr/>
            <p:nvPr/>
          </p:nvSpPr>
          <p:spPr>
            <a:xfrm>
              <a:off x="3312754" y="2507990"/>
              <a:ext cx="45135" cy="71299"/>
            </a:xfrm>
            <a:custGeom>
              <a:rect b="b" l="l" r="r" t="t"/>
              <a:pathLst>
                <a:path extrusionOk="0" h="2240" w="1418">
                  <a:moveTo>
                    <a:pt x="191" y="1"/>
                  </a:moveTo>
                  <a:cubicBezTo>
                    <a:pt x="96" y="1"/>
                    <a:pt x="0" y="84"/>
                    <a:pt x="0" y="191"/>
                  </a:cubicBezTo>
                  <a:lnTo>
                    <a:pt x="0" y="2049"/>
                  </a:lnTo>
                  <a:cubicBezTo>
                    <a:pt x="0" y="2156"/>
                    <a:pt x="96" y="2239"/>
                    <a:pt x="191" y="2239"/>
                  </a:cubicBezTo>
                  <a:lnTo>
                    <a:pt x="1227" y="2239"/>
                  </a:lnTo>
                  <a:cubicBezTo>
                    <a:pt x="1322" y="2239"/>
                    <a:pt x="1417" y="2156"/>
                    <a:pt x="1417" y="2049"/>
                  </a:cubicBezTo>
                  <a:cubicBezTo>
                    <a:pt x="1417" y="1930"/>
                    <a:pt x="1346" y="1846"/>
                    <a:pt x="1227" y="1846"/>
                  </a:cubicBezTo>
                  <a:lnTo>
                    <a:pt x="393" y="1846"/>
                  </a:lnTo>
                  <a:lnTo>
                    <a:pt x="393" y="1203"/>
                  </a:lnTo>
                  <a:lnTo>
                    <a:pt x="1024" y="1203"/>
                  </a:lnTo>
                  <a:cubicBezTo>
                    <a:pt x="1132" y="1203"/>
                    <a:pt x="1227" y="1108"/>
                    <a:pt x="1227" y="1013"/>
                  </a:cubicBezTo>
                  <a:cubicBezTo>
                    <a:pt x="1227" y="906"/>
                    <a:pt x="1132" y="810"/>
                    <a:pt x="1024" y="810"/>
                  </a:cubicBezTo>
                  <a:lnTo>
                    <a:pt x="393" y="810"/>
                  </a:lnTo>
                  <a:lnTo>
                    <a:pt x="393" y="382"/>
                  </a:lnTo>
                  <a:lnTo>
                    <a:pt x="1227" y="382"/>
                  </a:lnTo>
                  <a:cubicBezTo>
                    <a:pt x="1322" y="382"/>
                    <a:pt x="1417" y="298"/>
                    <a:pt x="1417" y="191"/>
                  </a:cubicBezTo>
                  <a:cubicBezTo>
                    <a:pt x="1417" y="84"/>
                    <a:pt x="132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2" name="Google Shape;18652;p65"/>
            <p:cNvSpPr/>
            <p:nvPr/>
          </p:nvSpPr>
          <p:spPr>
            <a:xfrm>
              <a:off x="3372626" y="2507194"/>
              <a:ext cx="65602" cy="71395"/>
            </a:xfrm>
            <a:custGeom>
              <a:rect b="b" l="l" r="r" t="t"/>
              <a:pathLst>
                <a:path extrusionOk="0" h="2243" w="2061">
                  <a:moveTo>
                    <a:pt x="200" y="1"/>
                  </a:moveTo>
                  <a:cubicBezTo>
                    <a:pt x="193" y="1"/>
                    <a:pt x="186" y="1"/>
                    <a:pt x="179" y="2"/>
                  </a:cubicBezTo>
                  <a:cubicBezTo>
                    <a:pt x="72" y="26"/>
                    <a:pt x="1" y="109"/>
                    <a:pt x="13" y="216"/>
                  </a:cubicBezTo>
                  <a:lnTo>
                    <a:pt x="215" y="2074"/>
                  </a:lnTo>
                  <a:cubicBezTo>
                    <a:pt x="239" y="2169"/>
                    <a:pt x="298" y="2228"/>
                    <a:pt x="382" y="2240"/>
                  </a:cubicBezTo>
                  <a:cubicBezTo>
                    <a:pt x="391" y="2242"/>
                    <a:pt x="401" y="2242"/>
                    <a:pt x="410" y="2242"/>
                  </a:cubicBezTo>
                  <a:cubicBezTo>
                    <a:pt x="493" y="2242"/>
                    <a:pt x="564" y="2196"/>
                    <a:pt x="596" y="2121"/>
                  </a:cubicBezTo>
                  <a:lnTo>
                    <a:pt x="1036" y="1097"/>
                  </a:lnTo>
                  <a:lnTo>
                    <a:pt x="1489" y="2121"/>
                  </a:lnTo>
                  <a:cubicBezTo>
                    <a:pt x="1510" y="2196"/>
                    <a:pt x="1589" y="2242"/>
                    <a:pt x="1665" y="2242"/>
                  </a:cubicBezTo>
                  <a:cubicBezTo>
                    <a:pt x="1674" y="2242"/>
                    <a:pt x="1683" y="2242"/>
                    <a:pt x="1691" y="2240"/>
                  </a:cubicBezTo>
                  <a:cubicBezTo>
                    <a:pt x="1787" y="2228"/>
                    <a:pt x="1846" y="2145"/>
                    <a:pt x="1858" y="2074"/>
                  </a:cubicBezTo>
                  <a:lnTo>
                    <a:pt x="2060" y="216"/>
                  </a:lnTo>
                  <a:cubicBezTo>
                    <a:pt x="2037" y="109"/>
                    <a:pt x="1965" y="26"/>
                    <a:pt x="1846" y="2"/>
                  </a:cubicBezTo>
                  <a:cubicBezTo>
                    <a:pt x="1838" y="1"/>
                    <a:pt x="1830" y="1"/>
                    <a:pt x="1823" y="1"/>
                  </a:cubicBezTo>
                  <a:cubicBezTo>
                    <a:pt x="1724" y="1"/>
                    <a:pt x="1632" y="69"/>
                    <a:pt x="1632" y="169"/>
                  </a:cubicBezTo>
                  <a:lnTo>
                    <a:pt x="1513" y="1300"/>
                  </a:lnTo>
                  <a:lnTo>
                    <a:pt x="1191" y="526"/>
                  </a:lnTo>
                  <a:cubicBezTo>
                    <a:pt x="1161" y="454"/>
                    <a:pt x="1087" y="419"/>
                    <a:pt x="1013" y="419"/>
                  </a:cubicBezTo>
                  <a:cubicBezTo>
                    <a:pt x="938" y="419"/>
                    <a:pt x="864" y="454"/>
                    <a:pt x="834" y="526"/>
                  </a:cubicBezTo>
                  <a:lnTo>
                    <a:pt x="501" y="1300"/>
                  </a:lnTo>
                  <a:lnTo>
                    <a:pt x="382" y="169"/>
                  </a:lnTo>
                  <a:cubicBezTo>
                    <a:pt x="371" y="69"/>
                    <a:pt x="288"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3" name="Google Shape;18653;p65"/>
            <p:cNvSpPr/>
            <p:nvPr/>
          </p:nvSpPr>
          <p:spPr>
            <a:xfrm>
              <a:off x="3247566" y="2632286"/>
              <a:ext cx="97432" cy="12541"/>
            </a:xfrm>
            <a:custGeom>
              <a:rect b="b" l="l" r="r" t="t"/>
              <a:pathLst>
                <a:path extrusionOk="0" h="394" w="3061">
                  <a:moveTo>
                    <a:pt x="191" y="1"/>
                  </a:moveTo>
                  <a:cubicBezTo>
                    <a:pt x="84" y="1"/>
                    <a:pt x="1" y="96"/>
                    <a:pt x="1" y="203"/>
                  </a:cubicBezTo>
                  <a:cubicBezTo>
                    <a:pt x="1" y="299"/>
                    <a:pt x="84" y="394"/>
                    <a:pt x="191" y="394"/>
                  </a:cubicBezTo>
                  <a:lnTo>
                    <a:pt x="2870" y="394"/>
                  </a:lnTo>
                  <a:cubicBezTo>
                    <a:pt x="2977" y="394"/>
                    <a:pt x="3060" y="299"/>
                    <a:pt x="3060" y="203"/>
                  </a:cubicBezTo>
                  <a:cubicBezTo>
                    <a:pt x="3060" y="84"/>
                    <a:pt x="2977"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4" name="Google Shape;18654;p65"/>
            <p:cNvSpPr/>
            <p:nvPr/>
          </p:nvSpPr>
          <p:spPr>
            <a:xfrm>
              <a:off x="3371862" y="2632286"/>
              <a:ext cx="124360" cy="12541"/>
            </a:xfrm>
            <a:custGeom>
              <a:rect b="b" l="l" r="r" t="t"/>
              <a:pathLst>
                <a:path extrusionOk="0" h="394" w="3907">
                  <a:moveTo>
                    <a:pt x="203" y="1"/>
                  </a:moveTo>
                  <a:cubicBezTo>
                    <a:pt x="96" y="1"/>
                    <a:pt x="1" y="96"/>
                    <a:pt x="1" y="203"/>
                  </a:cubicBezTo>
                  <a:cubicBezTo>
                    <a:pt x="1" y="299"/>
                    <a:pt x="96" y="394"/>
                    <a:pt x="203" y="394"/>
                  </a:cubicBezTo>
                  <a:lnTo>
                    <a:pt x="3716" y="394"/>
                  </a:lnTo>
                  <a:cubicBezTo>
                    <a:pt x="3811" y="394"/>
                    <a:pt x="3906" y="299"/>
                    <a:pt x="3906" y="203"/>
                  </a:cubicBezTo>
                  <a:cubicBezTo>
                    <a:pt x="3906" y="84"/>
                    <a:pt x="3811" y="1"/>
                    <a:pt x="37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5" name="Google Shape;18655;p65"/>
            <p:cNvSpPr/>
            <p:nvPr/>
          </p:nvSpPr>
          <p:spPr>
            <a:xfrm>
              <a:off x="3247566" y="2665262"/>
              <a:ext cx="51565" cy="12159"/>
            </a:xfrm>
            <a:custGeom>
              <a:rect b="b" l="l" r="r" t="t"/>
              <a:pathLst>
                <a:path extrusionOk="0" h="382" w="1620">
                  <a:moveTo>
                    <a:pt x="191" y="1"/>
                  </a:moveTo>
                  <a:cubicBezTo>
                    <a:pt x="84" y="1"/>
                    <a:pt x="1" y="84"/>
                    <a:pt x="1" y="191"/>
                  </a:cubicBezTo>
                  <a:cubicBezTo>
                    <a:pt x="1" y="298"/>
                    <a:pt x="84" y="382"/>
                    <a:pt x="191" y="382"/>
                  </a:cubicBezTo>
                  <a:lnTo>
                    <a:pt x="1429" y="382"/>
                  </a:lnTo>
                  <a:cubicBezTo>
                    <a:pt x="1525" y="382"/>
                    <a:pt x="1620" y="298"/>
                    <a:pt x="1620" y="191"/>
                  </a:cubicBezTo>
                  <a:cubicBezTo>
                    <a:pt x="1620" y="84"/>
                    <a:pt x="152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6" name="Google Shape;18656;p65"/>
            <p:cNvSpPr/>
            <p:nvPr/>
          </p:nvSpPr>
          <p:spPr>
            <a:xfrm>
              <a:off x="3247566" y="2697856"/>
              <a:ext cx="97432" cy="12159"/>
            </a:xfrm>
            <a:custGeom>
              <a:rect b="b" l="l" r="r" t="t"/>
              <a:pathLst>
                <a:path extrusionOk="0" h="382" w="3061">
                  <a:moveTo>
                    <a:pt x="191" y="1"/>
                  </a:moveTo>
                  <a:cubicBezTo>
                    <a:pt x="84" y="1"/>
                    <a:pt x="1" y="84"/>
                    <a:pt x="1" y="191"/>
                  </a:cubicBezTo>
                  <a:cubicBezTo>
                    <a:pt x="1" y="298"/>
                    <a:pt x="84" y="382"/>
                    <a:pt x="191" y="382"/>
                  </a:cubicBezTo>
                  <a:lnTo>
                    <a:pt x="2870" y="382"/>
                  </a:lnTo>
                  <a:cubicBezTo>
                    <a:pt x="2977" y="382"/>
                    <a:pt x="3060" y="298"/>
                    <a:pt x="3060" y="191"/>
                  </a:cubicBezTo>
                  <a:cubicBezTo>
                    <a:pt x="3060" y="84"/>
                    <a:pt x="2977"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7" name="Google Shape;18657;p65"/>
            <p:cNvSpPr/>
            <p:nvPr/>
          </p:nvSpPr>
          <p:spPr>
            <a:xfrm>
              <a:off x="3312754" y="2665262"/>
              <a:ext cx="32244" cy="12159"/>
            </a:xfrm>
            <a:custGeom>
              <a:rect b="b" l="l" r="r" t="t"/>
              <a:pathLst>
                <a:path extrusionOk="0" h="382" w="1013">
                  <a:moveTo>
                    <a:pt x="191" y="1"/>
                  </a:moveTo>
                  <a:cubicBezTo>
                    <a:pt x="84" y="1"/>
                    <a:pt x="0" y="84"/>
                    <a:pt x="0" y="191"/>
                  </a:cubicBezTo>
                  <a:cubicBezTo>
                    <a:pt x="0" y="298"/>
                    <a:pt x="96" y="382"/>
                    <a:pt x="191" y="382"/>
                  </a:cubicBezTo>
                  <a:lnTo>
                    <a:pt x="822" y="382"/>
                  </a:lnTo>
                  <a:cubicBezTo>
                    <a:pt x="929" y="382"/>
                    <a:pt x="1012" y="298"/>
                    <a:pt x="1012" y="191"/>
                  </a:cubicBezTo>
                  <a:cubicBezTo>
                    <a:pt x="1012" y="84"/>
                    <a:pt x="929"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8" name="Google Shape;18658;p65"/>
            <p:cNvSpPr/>
            <p:nvPr/>
          </p:nvSpPr>
          <p:spPr>
            <a:xfrm>
              <a:off x="3371862" y="2665262"/>
              <a:ext cx="58408" cy="12159"/>
            </a:xfrm>
            <a:custGeom>
              <a:rect b="b" l="l" r="r" t="t"/>
              <a:pathLst>
                <a:path extrusionOk="0" h="382" w="1835">
                  <a:moveTo>
                    <a:pt x="203" y="1"/>
                  </a:moveTo>
                  <a:cubicBezTo>
                    <a:pt x="96" y="1"/>
                    <a:pt x="1" y="84"/>
                    <a:pt x="1" y="191"/>
                  </a:cubicBezTo>
                  <a:cubicBezTo>
                    <a:pt x="1" y="298"/>
                    <a:pt x="96" y="382"/>
                    <a:pt x="203" y="382"/>
                  </a:cubicBezTo>
                  <a:lnTo>
                    <a:pt x="1644" y="382"/>
                  </a:lnTo>
                  <a:cubicBezTo>
                    <a:pt x="1751" y="382"/>
                    <a:pt x="1834" y="298"/>
                    <a:pt x="1834" y="191"/>
                  </a:cubicBezTo>
                  <a:cubicBezTo>
                    <a:pt x="1834" y="84"/>
                    <a:pt x="1751" y="1"/>
                    <a:pt x="1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9" name="Google Shape;18659;p65"/>
            <p:cNvSpPr/>
            <p:nvPr/>
          </p:nvSpPr>
          <p:spPr>
            <a:xfrm>
              <a:off x="3444625" y="2665262"/>
              <a:ext cx="51596" cy="12159"/>
            </a:xfrm>
            <a:custGeom>
              <a:rect b="b" l="l" r="r" t="t"/>
              <a:pathLst>
                <a:path extrusionOk="0" h="382" w="1621">
                  <a:moveTo>
                    <a:pt x="191" y="1"/>
                  </a:moveTo>
                  <a:cubicBezTo>
                    <a:pt x="84" y="1"/>
                    <a:pt x="1" y="84"/>
                    <a:pt x="1" y="191"/>
                  </a:cubicBezTo>
                  <a:cubicBezTo>
                    <a:pt x="1" y="298"/>
                    <a:pt x="84" y="382"/>
                    <a:pt x="191" y="382"/>
                  </a:cubicBezTo>
                  <a:lnTo>
                    <a:pt x="1430" y="382"/>
                  </a:lnTo>
                  <a:cubicBezTo>
                    <a:pt x="1525" y="382"/>
                    <a:pt x="1620" y="298"/>
                    <a:pt x="1620" y="191"/>
                  </a:cubicBezTo>
                  <a:cubicBezTo>
                    <a:pt x="1620" y="84"/>
                    <a:pt x="1525" y="1"/>
                    <a:pt x="1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0" name="Google Shape;18660;p65"/>
            <p:cNvSpPr/>
            <p:nvPr/>
          </p:nvSpPr>
          <p:spPr>
            <a:xfrm>
              <a:off x="3371862" y="2697856"/>
              <a:ext cx="84922" cy="12159"/>
            </a:xfrm>
            <a:custGeom>
              <a:rect b="b" l="l" r="r" t="t"/>
              <a:pathLst>
                <a:path extrusionOk="0" h="382" w="2668">
                  <a:moveTo>
                    <a:pt x="203" y="1"/>
                  </a:moveTo>
                  <a:cubicBezTo>
                    <a:pt x="96" y="1"/>
                    <a:pt x="1" y="84"/>
                    <a:pt x="1" y="191"/>
                  </a:cubicBezTo>
                  <a:cubicBezTo>
                    <a:pt x="1" y="298"/>
                    <a:pt x="96" y="382"/>
                    <a:pt x="203" y="382"/>
                  </a:cubicBezTo>
                  <a:lnTo>
                    <a:pt x="2477" y="382"/>
                  </a:lnTo>
                  <a:cubicBezTo>
                    <a:pt x="2584" y="382"/>
                    <a:pt x="2668" y="298"/>
                    <a:pt x="2668" y="191"/>
                  </a:cubicBezTo>
                  <a:cubicBezTo>
                    <a:pt x="2668" y="84"/>
                    <a:pt x="2584"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1" name="Google Shape;18661;p65"/>
            <p:cNvSpPr/>
            <p:nvPr/>
          </p:nvSpPr>
          <p:spPr>
            <a:xfrm>
              <a:off x="3470408" y="2697856"/>
              <a:ext cx="25814" cy="12159"/>
            </a:xfrm>
            <a:custGeom>
              <a:rect b="b" l="l" r="r" t="t"/>
              <a:pathLst>
                <a:path extrusionOk="0" h="382" w="811">
                  <a:moveTo>
                    <a:pt x="203" y="1"/>
                  </a:moveTo>
                  <a:cubicBezTo>
                    <a:pt x="96" y="1"/>
                    <a:pt x="0" y="84"/>
                    <a:pt x="0" y="191"/>
                  </a:cubicBezTo>
                  <a:cubicBezTo>
                    <a:pt x="0" y="298"/>
                    <a:pt x="96" y="382"/>
                    <a:pt x="203" y="382"/>
                  </a:cubicBezTo>
                  <a:lnTo>
                    <a:pt x="620" y="382"/>
                  </a:lnTo>
                  <a:cubicBezTo>
                    <a:pt x="715" y="382"/>
                    <a:pt x="810" y="298"/>
                    <a:pt x="810" y="191"/>
                  </a:cubicBezTo>
                  <a:cubicBezTo>
                    <a:pt x="810" y="84"/>
                    <a:pt x="715" y="1"/>
                    <a:pt x="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62" name="Google Shape;18662;p65"/>
          <p:cNvGrpSpPr/>
          <p:nvPr/>
        </p:nvGrpSpPr>
        <p:grpSpPr>
          <a:xfrm>
            <a:off x="6074265" y="2532275"/>
            <a:ext cx="337684" cy="314194"/>
            <a:chOff x="6099375" y="2456075"/>
            <a:chExt cx="337684" cy="314194"/>
          </a:xfrm>
        </p:grpSpPr>
        <p:sp>
          <p:nvSpPr>
            <p:cNvPr id="18663" name="Google Shape;18663;p65"/>
            <p:cNvSpPr/>
            <p:nvPr/>
          </p:nvSpPr>
          <p:spPr>
            <a:xfrm>
              <a:off x="6099375" y="2456075"/>
              <a:ext cx="337684" cy="314194"/>
            </a:xfrm>
            <a:custGeom>
              <a:rect b="b" l="l" r="r" t="t"/>
              <a:pathLst>
                <a:path extrusionOk="0" h="9871" w="10609">
                  <a:moveTo>
                    <a:pt x="322" y="5025"/>
                  </a:moveTo>
                  <a:cubicBezTo>
                    <a:pt x="536" y="5227"/>
                    <a:pt x="857" y="5418"/>
                    <a:pt x="1274" y="5585"/>
                  </a:cubicBezTo>
                  <a:cubicBezTo>
                    <a:pt x="2048" y="5882"/>
                    <a:pt x="3060" y="6049"/>
                    <a:pt x="4143" y="6049"/>
                  </a:cubicBezTo>
                  <a:lnTo>
                    <a:pt x="4417" y="6049"/>
                  </a:lnTo>
                  <a:cubicBezTo>
                    <a:pt x="4429" y="6061"/>
                    <a:pt x="4465" y="6073"/>
                    <a:pt x="4477" y="6097"/>
                  </a:cubicBezTo>
                  <a:lnTo>
                    <a:pt x="4905" y="6347"/>
                  </a:lnTo>
                  <a:cubicBezTo>
                    <a:pt x="4894" y="6466"/>
                    <a:pt x="4882" y="6585"/>
                    <a:pt x="4882" y="6692"/>
                  </a:cubicBezTo>
                  <a:cubicBezTo>
                    <a:pt x="4882" y="6811"/>
                    <a:pt x="4894" y="6930"/>
                    <a:pt x="4905" y="7025"/>
                  </a:cubicBezTo>
                  <a:lnTo>
                    <a:pt x="4477" y="7287"/>
                  </a:lnTo>
                  <a:cubicBezTo>
                    <a:pt x="4405" y="7323"/>
                    <a:pt x="4358" y="7382"/>
                    <a:pt x="4346" y="7466"/>
                  </a:cubicBezTo>
                  <a:cubicBezTo>
                    <a:pt x="4322" y="7537"/>
                    <a:pt x="4322" y="7609"/>
                    <a:pt x="4370" y="7680"/>
                  </a:cubicBezTo>
                  <a:lnTo>
                    <a:pt x="4608" y="8085"/>
                  </a:lnTo>
                  <a:cubicBezTo>
                    <a:pt x="4564" y="8081"/>
                    <a:pt x="4517" y="8080"/>
                    <a:pt x="4467" y="8080"/>
                  </a:cubicBezTo>
                  <a:cubicBezTo>
                    <a:pt x="4368" y="8080"/>
                    <a:pt x="4263" y="8085"/>
                    <a:pt x="4167" y="8085"/>
                  </a:cubicBezTo>
                  <a:cubicBezTo>
                    <a:pt x="3120" y="8085"/>
                    <a:pt x="2143" y="7942"/>
                    <a:pt x="1393" y="7656"/>
                  </a:cubicBezTo>
                  <a:cubicBezTo>
                    <a:pt x="714" y="7406"/>
                    <a:pt x="322" y="7061"/>
                    <a:pt x="322" y="6728"/>
                  </a:cubicBezTo>
                  <a:lnTo>
                    <a:pt x="322" y="5025"/>
                  </a:lnTo>
                  <a:close/>
                  <a:moveTo>
                    <a:pt x="4132" y="1"/>
                  </a:moveTo>
                  <a:cubicBezTo>
                    <a:pt x="3048" y="1"/>
                    <a:pt x="2036" y="167"/>
                    <a:pt x="1262" y="465"/>
                  </a:cubicBezTo>
                  <a:cubicBezTo>
                    <a:pt x="441" y="774"/>
                    <a:pt x="0" y="1215"/>
                    <a:pt x="0" y="1691"/>
                  </a:cubicBezTo>
                  <a:lnTo>
                    <a:pt x="0" y="6751"/>
                  </a:lnTo>
                  <a:cubicBezTo>
                    <a:pt x="0" y="7228"/>
                    <a:pt x="441" y="7656"/>
                    <a:pt x="1262" y="7966"/>
                  </a:cubicBezTo>
                  <a:cubicBezTo>
                    <a:pt x="2036" y="8264"/>
                    <a:pt x="3048" y="8430"/>
                    <a:pt x="4132" y="8430"/>
                  </a:cubicBezTo>
                  <a:cubicBezTo>
                    <a:pt x="4346" y="8430"/>
                    <a:pt x="4548" y="8430"/>
                    <a:pt x="4763" y="8418"/>
                  </a:cubicBezTo>
                  <a:lnTo>
                    <a:pt x="5025" y="8871"/>
                  </a:lnTo>
                  <a:cubicBezTo>
                    <a:pt x="5072" y="8954"/>
                    <a:pt x="5132" y="8990"/>
                    <a:pt x="5203" y="9014"/>
                  </a:cubicBezTo>
                  <a:cubicBezTo>
                    <a:pt x="5227" y="9018"/>
                    <a:pt x="5252" y="9020"/>
                    <a:pt x="5278" y="9020"/>
                  </a:cubicBezTo>
                  <a:cubicBezTo>
                    <a:pt x="5329" y="9020"/>
                    <a:pt x="5382" y="9010"/>
                    <a:pt x="5429" y="8978"/>
                  </a:cubicBezTo>
                  <a:lnTo>
                    <a:pt x="5858" y="8728"/>
                  </a:lnTo>
                  <a:cubicBezTo>
                    <a:pt x="6037" y="8871"/>
                    <a:pt x="6251" y="8990"/>
                    <a:pt x="6465" y="9085"/>
                  </a:cubicBezTo>
                  <a:lnTo>
                    <a:pt x="6465" y="9573"/>
                  </a:lnTo>
                  <a:cubicBezTo>
                    <a:pt x="6465" y="9740"/>
                    <a:pt x="6608" y="9871"/>
                    <a:pt x="6763" y="9871"/>
                  </a:cubicBezTo>
                  <a:lnTo>
                    <a:pt x="8108" y="9871"/>
                  </a:lnTo>
                  <a:cubicBezTo>
                    <a:pt x="8275" y="9871"/>
                    <a:pt x="8406" y="9740"/>
                    <a:pt x="8406" y="9573"/>
                  </a:cubicBezTo>
                  <a:lnTo>
                    <a:pt x="8406" y="9085"/>
                  </a:lnTo>
                  <a:cubicBezTo>
                    <a:pt x="8632" y="8990"/>
                    <a:pt x="8823" y="8871"/>
                    <a:pt x="9013" y="8728"/>
                  </a:cubicBezTo>
                  <a:lnTo>
                    <a:pt x="9442" y="8978"/>
                  </a:lnTo>
                  <a:cubicBezTo>
                    <a:pt x="9497" y="9010"/>
                    <a:pt x="9548" y="9020"/>
                    <a:pt x="9596" y="9020"/>
                  </a:cubicBezTo>
                  <a:cubicBezTo>
                    <a:pt x="9620" y="9020"/>
                    <a:pt x="9644" y="9018"/>
                    <a:pt x="9668" y="9014"/>
                  </a:cubicBezTo>
                  <a:cubicBezTo>
                    <a:pt x="9739" y="8990"/>
                    <a:pt x="9799" y="8930"/>
                    <a:pt x="9847" y="8871"/>
                  </a:cubicBezTo>
                  <a:lnTo>
                    <a:pt x="10513" y="7716"/>
                  </a:lnTo>
                  <a:cubicBezTo>
                    <a:pt x="10561" y="7597"/>
                    <a:pt x="10561" y="7525"/>
                    <a:pt x="10549" y="7442"/>
                  </a:cubicBezTo>
                  <a:cubicBezTo>
                    <a:pt x="10537" y="7371"/>
                    <a:pt x="10478" y="7311"/>
                    <a:pt x="10406" y="7263"/>
                  </a:cubicBezTo>
                  <a:lnTo>
                    <a:pt x="9978" y="7013"/>
                  </a:lnTo>
                  <a:cubicBezTo>
                    <a:pt x="9989" y="6894"/>
                    <a:pt x="10013" y="6775"/>
                    <a:pt x="10013" y="6668"/>
                  </a:cubicBezTo>
                  <a:cubicBezTo>
                    <a:pt x="10013" y="6549"/>
                    <a:pt x="10001" y="6430"/>
                    <a:pt x="9978" y="6335"/>
                  </a:cubicBezTo>
                  <a:lnTo>
                    <a:pt x="10406" y="6073"/>
                  </a:lnTo>
                  <a:cubicBezTo>
                    <a:pt x="10549" y="6001"/>
                    <a:pt x="10609" y="5823"/>
                    <a:pt x="10513" y="5680"/>
                  </a:cubicBezTo>
                  <a:lnTo>
                    <a:pt x="10311" y="5323"/>
                  </a:lnTo>
                  <a:cubicBezTo>
                    <a:pt x="10280" y="5268"/>
                    <a:pt x="10228" y="5239"/>
                    <a:pt x="10176" y="5239"/>
                  </a:cubicBezTo>
                  <a:cubicBezTo>
                    <a:pt x="10148" y="5239"/>
                    <a:pt x="10121" y="5247"/>
                    <a:pt x="10097" y="5263"/>
                  </a:cubicBezTo>
                  <a:cubicBezTo>
                    <a:pt x="10025" y="5299"/>
                    <a:pt x="9989" y="5394"/>
                    <a:pt x="10037" y="5466"/>
                  </a:cubicBezTo>
                  <a:lnTo>
                    <a:pt x="10228" y="5811"/>
                  </a:lnTo>
                  <a:lnTo>
                    <a:pt x="9727" y="6108"/>
                  </a:lnTo>
                  <a:cubicBezTo>
                    <a:pt x="9668" y="6132"/>
                    <a:pt x="9632" y="6216"/>
                    <a:pt x="9656" y="6275"/>
                  </a:cubicBezTo>
                  <a:cubicBezTo>
                    <a:pt x="9680" y="6406"/>
                    <a:pt x="9680" y="6537"/>
                    <a:pt x="9680" y="6668"/>
                  </a:cubicBezTo>
                  <a:cubicBezTo>
                    <a:pt x="9680" y="6811"/>
                    <a:pt x="9668" y="6942"/>
                    <a:pt x="9656" y="7073"/>
                  </a:cubicBezTo>
                  <a:cubicBezTo>
                    <a:pt x="9632" y="7132"/>
                    <a:pt x="9668" y="7204"/>
                    <a:pt x="9727" y="7240"/>
                  </a:cubicBezTo>
                  <a:lnTo>
                    <a:pt x="10228" y="7537"/>
                  </a:lnTo>
                  <a:lnTo>
                    <a:pt x="9573" y="8668"/>
                  </a:lnTo>
                  <a:lnTo>
                    <a:pt x="9073" y="8371"/>
                  </a:lnTo>
                  <a:cubicBezTo>
                    <a:pt x="9045" y="8354"/>
                    <a:pt x="9015" y="8345"/>
                    <a:pt x="8986" y="8345"/>
                  </a:cubicBezTo>
                  <a:cubicBezTo>
                    <a:pt x="8952" y="8345"/>
                    <a:pt x="8920" y="8357"/>
                    <a:pt x="8894" y="8383"/>
                  </a:cubicBezTo>
                  <a:cubicBezTo>
                    <a:pt x="8680" y="8561"/>
                    <a:pt x="8442" y="8692"/>
                    <a:pt x="8192" y="8787"/>
                  </a:cubicBezTo>
                  <a:cubicBezTo>
                    <a:pt x="8132" y="8799"/>
                    <a:pt x="8084" y="8859"/>
                    <a:pt x="8084" y="8930"/>
                  </a:cubicBezTo>
                  <a:lnTo>
                    <a:pt x="8084" y="9514"/>
                  </a:lnTo>
                  <a:lnTo>
                    <a:pt x="6775" y="9514"/>
                  </a:lnTo>
                  <a:lnTo>
                    <a:pt x="6775" y="8930"/>
                  </a:lnTo>
                  <a:cubicBezTo>
                    <a:pt x="6775" y="8871"/>
                    <a:pt x="6739" y="8811"/>
                    <a:pt x="6679" y="8787"/>
                  </a:cubicBezTo>
                  <a:cubicBezTo>
                    <a:pt x="6418" y="8692"/>
                    <a:pt x="6179" y="8561"/>
                    <a:pt x="5977" y="8383"/>
                  </a:cubicBezTo>
                  <a:cubicBezTo>
                    <a:pt x="5951" y="8357"/>
                    <a:pt x="5919" y="8345"/>
                    <a:pt x="5885" y="8345"/>
                  </a:cubicBezTo>
                  <a:cubicBezTo>
                    <a:pt x="5856" y="8345"/>
                    <a:pt x="5826" y="8354"/>
                    <a:pt x="5798" y="8371"/>
                  </a:cubicBezTo>
                  <a:lnTo>
                    <a:pt x="5286" y="8668"/>
                  </a:lnTo>
                  <a:lnTo>
                    <a:pt x="4632" y="7537"/>
                  </a:lnTo>
                  <a:lnTo>
                    <a:pt x="5144" y="7240"/>
                  </a:lnTo>
                  <a:cubicBezTo>
                    <a:pt x="5203" y="7204"/>
                    <a:pt x="5227" y="7132"/>
                    <a:pt x="5215" y="7073"/>
                  </a:cubicBezTo>
                  <a:cubicBezTo>
                    <a:pt x="5191" y="6942"/>
                    <a:pt x="5191" y="6811"/>
                    <a:pt x="5191" y="6668"/>
                  </a:cubicBezTo>
                  <a:cubicBezTo>
                    <a:pt x="5191" y="6537"/>
                    <a:pt x="5203" y="6406"/>
                    <a:pt x="5215" y="6275"/>
                  </a:cubicBezTo>
                  <a:cubicBezTo>
                    <a:pt x="5227" y="6216"/>
                    <a:pt x="5203" y="6132"/>
                    <a:pt x="5144" y="6108"/>
                  </a:cubicBezTo>
                  <a:lnTo>
                    <a:pt x="4632" y="5811"/>
                  </a:lnTo>
                  <a:lnTo>
                    <a:pt x="5286" y="4680"/>
                  </a:lnTo>
                  <a:lnTo>
                    <a:pt x="5798" y="4977"/>
                  </a:lnTo>
                  <a:cubicBezTo>
                    <a:pt x="5825" y="4988"/>
                    <a:pt x="5854" y="4994"/>
                    <a:pt x="5883" y="4994"/>
                  </a:cubicBezTo>
                  <a:cubicBezTo>
                    <a:pt x="5917" y="4994"/>
                    <a:pt x="5951" y="4985"/>
                    <a:pt x="5977" y="4965"/>
                  </a:cubicBezTo>
                  <a:cubicBezTo>
                    <a:pt x="6179" y="4787"/>
                    <a:pt x="6418" y="4644"/>
                    <a:pt x="6679" y="4561"/>
                  </a:cubicBezTo>
                  <a:cubicBezTo>
                    <a:pt x="6739" y="4549"/>
                    <a:pt x="6775" y="4489"/>
                    <a:pt x="6775" y="4406"/>
                  </a:cubicBezTo>
                  <a:lnTo>
                    <a:pt x="6775" y="3834"/>
                  </a:lnTo>
                  <a:lnTo>
                    <a:pt x="8084" y="3834"/>
                  </a:lnTo>
                  <a:lnTo>
                    <a:pt x="8084" y="4406"/>
                  </a:lnTo>
                  <a:cubicBezTo>
                    <a:pt x="8084" y="4465"/>
                    <a:pt x="8132" y="4525"/>
                    <a:pt x="8192" y="4561"/>
                  </a:cubicBezTo>
                  <a:cubicBezTo>
                    <a:pt x="8442" y="4644"/>
                    <a:pt x="8680" y="4787"/>
                    <a:pt x="8894" y="4965"/>
                  </a:cubicBezTo>
                  <a:cubicBezTo>
                    <a:pt x="8920" y="4985"/>
                    <a:pt x="8954" y="4994"/>
                    <a:pt x="8988" y="4994"/>
                  </a:cubicBezTo>
                  <a:cubicBezTo>
                    <a:pt x="9017" y="4994"/>
                    <a:pt x="9046" y="4988"/>
                    <a:pt x="9073" y="4977"/>
                  </a:cubicBezTo>
                  <a:lnTo>
                    <a:pt x="9573" y="4680"/>
                  </a:lnTo>
                  <a:lnTo>
                    <a:pt x="9716" y="4906"/>
                  </a:lnTo>
                  <a:cubicBezTo>
                    <a:pt x="9740" y="4955"/>
                    <a:pt x="9793" y="4982"/>
                    <a:pt x="9847" y="4982"/>
                  </a:cubicBezTo>
                  <a:cubicBezTo>
                    <a:pt x="9871" y="4982"/>
                    <a:pt x="9896" y="4977"/>
                    <a:pt x="9918" y="4965"/>
                  </a:cubicBezTo>
                  <a:cubicBezTo>
                    <a:pt x="9989" y="4918"/>
                    <a:pt x="10025" y="4823"/>
                    <a:pt x="9978" y="4751"/>
                  </a:cubicBezTo>
                  <a:lnTo>
                    <a:pt x="9847" y="4513"/>
                  </a:lnTo>
                  <a:cubicBezTo>
                    <a:pt x="9798" y="4424"/>
                    <a:pt x="9699" y="4367"/>
                    <a:pt x="9592" y="4367"/>
                  </a:cubicBezTo>
                  <a:cubicBezTo>
                    <a:pt x="9542" y="4367"/>
                    <a:pt x="9491" y="4379"/>
                    <a:pt x="9442" y="4406"/>
                  </a:cubicBezTo>
                  <a:lnTo>
                    <a:pt x="9013" y="4668"/>
                  </a:lnTo>
                  <a:cubicBezTo>
                    <a:pt x="8835" y="4513"/>
                    <a:pt x="8620" y="4394"/>
                    <a:pt x="8406" y="4311"/>
                  </a:cubicBezTo>
                  <a:lnTo>
                    <a:pt x="8406" y="3811"/>
                  </a:lnTo>
                  <a:cubicBezTo>
                    <a:pt x="8406" y="3727"/>
                    <a:pt x="8358" y="3632"/>
                    <a:pt x="8299" y="3596"/>
                  </a:cubicBezTo>
                  <a:lnTo>
                    <a:pt x="8299" y="1656"/>
                  </a:lnTo>
                  <a:cubicBezTo>
                    <a:pt x="8299" y="1060"/>
                    <a:pt x="7596" y="536"/>
                    <a:pt x="6394" y="239"/>
                  </a:cubicBezTo>
                  <a:cubicBezTo>
                    <a:pt x="6384" y="237"/>
                    <a:pt x="6375" y="237"/>
                    <a:pt x="6365" y="237"/>
                  </a:cubicBezTo>
                  <a:cubicBezTo>
                    <a:pt x="6284" y="237"/>
                    <a:pt x="6225" y="283"/>
                    <a:pt x="6203" y="358"/>
                  </a:cubicBezTo>
                  <a:cubicBezTo>
                    <a:pt x="6179" y="453"/>
                    <a:pt x="6227" y="524"/>
                    <a:pt x="6322" y="560"/>
                  </a:cubicBezTo>
                  <a:cubicBezTo>
                    <a:pt x="7346" y="810"/>
                    <a:pt x="7989" y="1239"/>
                    <a:pt x="7989" y="1667"/>
                  </a:cubicBezTo>
                  <a:cubicBezTo>
                    <a:pt x="7989" y="2001"/>
                    <a:pt x="7596" y="2346"/>
                    <a:pt x="6918" y="2596"/>
                  </a:cubicBezTo>
                  <a:cubicBezTo>
                    <a:pt x="6179" y="2882"/>
                    <a:pt x="5203" y="3025"/>
                    <a:pt x="4143" y="3025"/>
                  </a:cubicBezTo>
                  <a:cubicBezTo>
                    <a:pt x="3703" y="3025"/>
                    <a:pt x="3262" y="3001"/>
                    <a:pt x="2846" y="2941"/>
                  </a:cubicBezTo>
                  <a:cubicBezTo>
                    <a:pt x="2833" y="2938"/>
                    <a:pt x="2821" y="2936"/>
                    <a:pt x="2809" y="2936"/>
                  </a:cubicBezTo>
                  <a:cubicBezTo>
                    <a:pt x="2742" y="2936"/>
                    <a:pt x="2687" y="2991"/>
                    <a:pt x="2667" y="3072"/>
                  </a:cubicBezTo>
                  <a:cubicBezTo>
                    <a:pt x="2655" y="3156"/>
                    <a:pt x="2715" y="3239"/>
                    <a:pt x="2810" y="3251"/>
                  </a:cubicBezTo>
                  <a:cubicBezTo>
                    <a:pt x="3239" y="3311"/>
                    <a:pt x="3679" y="3334"/>
                    <a:pt x="4143" y="3334"/>
                  </a:cubicBezTo>
                  <a:cubicBezTo>
                    <a:pt x="5227" y="3334"/>
                    <a:pt x="6239" y="3168"/>
                    <a:pt x="7013" y="2870"/>
                  </a:cubicBezTo>
                  <a:cubicBezTo>
                    <a:pt x="7430" y="2715"/>
                    <a:pt x="7763" y="2525"/>
                    <a:pt x="7965" y="2310"/>
                  </a:cubicBezTo>
                  <a:lnTo>
                    <a:pt x="7965" y="3525"/>
                  </a:lnTo>
                  <a:lnTo>
                    <a:pt x="6751" y="3525"/>
                  </a:lnTo>
                  <a:cubicBezTo>
                    <a:pt x="6584" y="3525"/>
                    <a:pt x="6453" y="3668"/>
                    <a:pt x="6453" y="3822"/>
                  </a:cubicBezTo>
                  <a:lnTo>
                    <a:pt x="6453" y="4323"/>
                  </a:lnTo>
                  <a:cubicBezTo>
                    <a:pt x="6227" y="4406"/>
                    <a:pt x="6037" y="4525"/>
                    <a:pt x="5846" y="4680"/>
                  </a:cubicBezTo>
                  <a:lnTo>
                    <a:pt x="5406" y="4418"/>
                  </a:lnTo>
                  <a:cubicBezTo>
                    <a:pt x="5360" y="4395"/>
                    <a:pt x="5315" y="4387"/>
                    <a:pt x="5270" y="4387"/>
                  </a:cubicBezTo>
                  <a:cubicBezTo>
                    <a:pt x="5243" y="4387"/>
                    <a:pt x="5217" y="4390"/>
                    <a:pt x="5191" y="4394"/>
                  </a:cubicBezTo>
                  <a:cubicBezTo>
                    <a:pt x="5108" y="4406"/>
                    <a:pt x="5048" y="4465"/>
                    <a:pt x="5013" y="4525"/>
                  </a:cubicBezTo>
                  <a:lnTo>
                    <a:pt x="4334" y="5692"/>
                  </a:lnTo>
                  <a:cubicBezTo>
                    <a:pt x="4322" y="5704"/>
                    <a:pt x="4322" y="5716"/>
                    <a:pt x="4322" y="5727"/>
                  </a:cubicBezTo>
                  <a:lnTo>
                    <a:pt x="4132" y="5727"/>
                  </a:lnTo>
                  <a:cubicBezTo>
                    <a:pt x="3084" y="5727"/>
                    <a:pt x="2107" y="5585"/>
                    <a:pt x="1357" y="5299"/>
                  </a:cubicBezTo>
                  <a:cubicBezTo>
                    <a:pt x="679" y="5049"/>
                    <a:pt x="286" y="4704"/>
                    <a:pt x="286" y="4382"/>
                  </a:cubicBezTo>
                  <a:lnTo>
                    <a:pt x="286" y="2322"/>
                  </a:lnTo>
                  <a:cubicBezTo>
                    <a:pt x="643" y="2668"/>
                    <a:pt x="1274" y="2965"/>
                    <a:pt x="2131" y="3144"/>
                  </a:cubicBezTo>
                  <a:lnTo>
                    <a:pt x="2167" y="3144"/>
                  </a:lnTo>
                  <a:cubicBezTo>
                    <a:pt x="2238" y="3144"/>
                    <a:pt x="2298" y="3096"/>
                    <a:pt x="2322" y="3025"/>
                  </a:cubicBezTo>
                  <a:cubicBezTo>
                    <a:pt x="2334" y="2930"/>
                    <a:pt x="2286" y="2858"/>
                    <a:pt x="2203" y="2846"/>
                  </a:cubicBezTo>
                  <a:cubicBezTo>
                    <a:pt x="1036" y="2596"/>
                    <a:pt x="298" y="2132"/>
                    <a:pt x="298" y="1667"/>
                  </a:cubicBezTo>
                  <a:cubicBezTo>
                    <a:pt x="298" y="1346"/>
                    <a:pt x="679" y="1001"/>
                    <a:pt x="1369" y="751"/>
                  </a:cubicBezTo>
                  <a:cubicBezTo>
                    <a:pt x="2096" y="465"/>
                    <a:pt x="3072" y="322"/>
                    <a:pt x="4132" y="322"/>
                  </a:cubicBezTo>
                  <a:cubicBezTo>
                    <a:pt x="4667" y="322"/>
                    <a:pt x="5191" y="358"/>
                    <a:pt x="5679" y="441"/>
                  </a:cubicBezTo>
                  <a:cubicBezTo>
                    <a:pt x="5687" y="442"/>
                    <a:pt x="5695" y="443"/>
                    <a:pt x="5703" y="443"/>
                  </a:cubicBezTo>
                  <a:cubicBezTo>
                    <a:pt x="5786" y="443"/>
                    <a:pt x="5847" y="385"/>
                    <a:pt x="5858" y="298"/>
                  </a:cubicBezTo>
                  <a:cubicBezTo>
                    <a:pt x="5870" y="215"/>
                    <a:pt x="5810" y="143"/>
                    <a:pt x="5727" y="120"/>
                  </a:cubicBezTo>
                  <a:cubicBezTo>
                    <a:pt x="5215" y="36"/>
                    <a:pt x="4679" y="1"/>
                    <a:pt x="4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4" name="Google Shape;18664;p65"/>
            <p:cNvSpPr/>
            <p:nvPr/>
          </p:nvSpPr>
          <p:spPr>
            <a:xfrm>
              <a:off x="6306652" y="2638748"/>
              <a:ext cx="59904" cy="59522"/>
            </a:xfrm>
            <a:custGeom>
              <a:rect b="b" l="l" r="r" t="t"/>
              <a:pathLst>
                <a:path extrusionOk="0" h="1870" w="1882">
                  <a:moveTo>
                    <a:pt x="941" y="310"/>
                  </a:moveTo>
                  <a:cubicBezTo>
                    <a:pt x="1287" y="310"/>
                    <a:pt x="1561" y="596"/>
                    <a:pt x="1561" y="929"/>
                  </a:cubicBezTo>
                  <a:cubicBezTo>
                    <a:pt x="1561" y="1274"/>
                    <a:pt x="1287" y="1560"/>
                    <a:pt x="941" y="1560"/>
                  </a:cubicBezTo>
                  <a:cubicBezTo>
                    <a:pt x="596" y="1560"/>
                    <a:pt x="310" y="1274"/>
                    <a:pt x="310" y="929"/>
                  </a:cubicBezTo>
                  <a:cubicBezTo>
                    <a:pt x="310" y="596"/>
                    <a:pt x="596" y="310"/>
                    <a:pt x="941" y="310"/>
                  </a:cubicBezTo>
                  <a:close/>
                  <a:moveTo>
                    <a:pt x="941" y="0"/>
                  </a:moveTo>
                  <a:cubicBezTo>
                    <a:pt x="418" y="0"/>
                    <a:pt x="1" y="417"/>
                    <a:pt x="1" y="929"/>
                  </a:cubicBezTo>
                  <a:cubicBezTo>
                    <a:pt x="1" y="1453"/>
                    <a:pt x="418" y="1870"/>
                    <a:pt x="941" y="1870"/>
                  </a:cubicBezTo>
                  <a:cubicBezTo>
                    <a:pt x="1465" y="1870"/>
                    <a:pt x="1882" y="1453"/>
                    <a:pt x="1882" y="929"/>
                  </a:cubicBezTo>
                  <a:cubicBezTo>
                    <a:pt x="1882" y="417"/>
                    <a:pt x="1465"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65" name="Google Shape;18665;p65"/>
          <p:cNvGrpSpPr/>
          <p:nvPr/>
        </p:nvGrpSpPr>
        <p:grpSpPr>
          <a:xfrm>
            <a:off x="2287513" y="2544784"/>
            <a:ext cx="312698" cy="286534"/>
            <a:chOff x="2312623" y="2468584"/>
            <a:chExt cx="312698" cy="286534"/>
          </a:xfrm>
        </p:grpSpPr>
        <p:sp>
          <p:nvSpPr>
            <p:cNvPr id="18666" name="Google Shape;18666;p65"/>
            <p:cNvSpPr/>
            <p:nvPr/>
          </p:nvSpPr>
          <p:spPr>
            <a:xfrm>
              <a:off x="2416866" y="2706195"/>
              <a:ext cx="34122" cy="34154"/>
            </a:xfrm>
            <a:custGeom>
              <a:rect b="b" l="l" r="r" t="t"/>
              <a:pathLst>
                <a:path extrusionOk="0" h="1073" w="1072">
                  <a:moveTo>
                    <a:pt x="536" y="275"/>
                  </a:moveTo>
                  <a:cubicBezTo>
                    <a:pt x="679" y="275"/>
                    <a:pt x="798" y="394"/>
                    <a:pt x="798" y="525"/>
                  </a:cubicBezTo>
                  <a:cubicBezTo>
                    <a:pt x="798" y="656"/>
                    <a:pt x="679" y="775"/>
                    <a:pt x="536" y="775"/>
                  </a:cubicBezTo>
                  <a:cubicBezTo>
                    <a:pt x="405" y="775"/>
                    <a:pt x="286" y="656"/>
                    <a:pt x="286" y="525"/>
                  </a:cubicBezTo>
                  <a:cubicBezTo>
                    <a:pt x="286" y="394"/>
                    <a:pt x="393" y="275"/>
                    <a:pt x="536" y="275"/>
                  </a:cubicBezTo>
                  <a:close/>
                  <a:moveTo>
                    <a:pt x="536" y="1"/>
                  </a:moveTo>
                  <a:cubicBezTo>
                    <a:pt x="238" y="1"/>
                    <a:pt x="0" y="239"/>
                    <a:pt x="0" y="536"/>
                  </a:cubicBezTo>
                  <a:cubicBezTo>
                    <a:pt x="0" y="834"/>
                    <a:pt x="238" y="1072"/>
                    <a:pt x="536" y="1072"/>
                  </a:cubicBezTo>
                  <a:cubicBezTo>
                    <a:pt x="833" y="1072"/>
                    <a:pt x="1072" y="834"/>
                    <a:pt x="1072" y="536"/>
                  </a:cubicBezTo>
                  <a:cubicBezTo>
                    <a:pt x="1072" y="239"/>
                    <a:pt x="833"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7" name="Google Shape;18667;p65"/>
            <p:cNvSpPr/>
            <p:nvPr/>
          </p:nvSpPr>
          <p:spPr>
            <a:xfrm>
              <a:off x="2527126" y="2706195"/>
              <a:ext cx="34536" cy="34154"/>
            </a:xfrm>
            <a:custGeom>
              <a:rect b="b" l="l" r="r" t="t"/>
              <a:pathLst>
                <a:path extrusionOk="0" h="1073" w="1085">
                  <a:moveTo>
                    <a:pt x="537" y="275"/>
                  </a:moveTo>
                  <a:cubicBezTo>
                    <a:pt x="679" y="275"/>
                    <a:pt x="798" y="394"/>
                    <a:pt x="798" y="525"/>
                  </a:cubicBezTo>
                  <a:cubicBezTo>
                    <a:pt x="798" y="656"/>
                    <a:pt x="679" y="775"/>
                    <a:pt x="537" y="775"/>
                  </a:cubicBezTo>
                  <a:cubicBezTo>
                    <a:pt x="406" y="775"/>
                    <a:pt x="287" y="656"/>
                    <a:pt x="287" y="525"/>
                  </a:cubicBezTo>
                  <a:cubicBezTo>
                    <a:pt x="287" y="394"/>
                    <a:pt x="406" y="275"/>
                    <a:pt x="537" y="275"/>
                  </a:cubicBezTo>
                  <a:close/>
                  <a:moveTo>
                    <a:pt x="537" y="1"/>
                  </a:moveTo>
                  <a:cubicBezTo>
                    <a:pt x="239" y="1"/>
                    <a:pt x="1" y="239"/>
                    <a:pt x="1" y="536"/>
                  </a:cubicBezTo>
                  <a:cubicBezTo>
                    <a:pt x="1" y="834"/>
                    <a:pt x="239" y="1072"/>
                    <a:pt x="537" y="1072"/>
                  </a:cubicBezTo>
                  <a:cubicBezTo>
                    <a:pt x="834" y="1072"/>
                    <a:pt x="1084" y="834"/>
                    <a:pt x="1084" y="536"/>
                  </a:cubicBezTo>
                  <a:cubicBezTo>
                    <a:pt x="1084" y="239"/>
                    <a:pt x="834" y="1"/>
                    <a:pt x="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8" name="Google Shape;18668;p65"/>
            <p:cNvSpPr/>
            <p:nvPr/>
          </p:nvSpPr>
          <p:spPr>
            <a:xfrm>
              <a:off x="2312623" y="2468584"/>
              <a:ext cx="312698" cy="286534"/>
            </a:xfrm>
            <a:custGeom>
              <a:rect b="b" l="l" r="r" t="t"/>
              <a:pathLst>
                <a:path extrusionOk="0" h="9002" w="9824">
                  <a:moveTo>
                    <a:pt x="3370" y="1679"/>
                  </a:moveTo>
                  <a:lnTo>
                    <a:pt x="3370" y="2513"/>
                  </a:lnTo>
                  <a:lnTo>
                    <a:pt x="2799" y="2513"/>
                  </a:lnTo>
                  <a:lnTo>
                    <a:pt x="2501" y="1679"/>
                  </a:lnTo>
                  <a:close/>
                  <a:moveTo>
                    <a:pt x="4513" y="1679"/>
                  </a:moveTo>
                  <a:lnTo>
                    <a:pt x="4513" y="2513"/>
                  </a:lnTo>
                  <a:lnTo>
                    <a:pt x="3656" y="2513"/>
                  </a:lnTo>
                  <a:lnTo>
                    <a:pt x="3656" y="1679"/>
                  </a:lnTo>
                  <a:close/>
                  <a:moveTo>
                    <a:pt x="5656" y="1679"/>
                  </a:moveTo>
                  <a:lnTo>
                    <a:pt x="5656" y="2513"/>
                  </a:lnTo>
                  <a:lnTo>
                    <a:pt x="4799" y="2513"/>
                  </a:lnTo>
                  <a:lnTo>
                    <a:pt x="4799" y="1679"/>
                  </a:lnTo>
                  <a:close/>
                  <a:moveTo>
                    <a:pt x="6811" y="1679"/>
                  </a:moveTo>
                  <a:lnTo>
                    <a:pt x="6811" y="2513"/>
                  </a:lnTo>
                  <a:lnTo>
                    <a:pt x="5942" y="2513"/>
                  </a:lnTo>
                  <a:lnTo>
                    <a:pt x="5942" y="1679"/>
                  </a:lnTo>
                  <a:close/>
                  <a:moveTo>
                    <a:pt x="7954" y="1679"/>
                  </a:moveTo>
                  <a:lnTo>
                    <a:pt x="7954" y="2513"/>
                  </a:lnTo>
                  <a:lnTo>
                    <a:pt x="7085" y="2513"/>
                  </a:lnTo>
                  <a:lnTo>
                    <a:pt x="7085" y="1679"/>
                  </a:lnTo>
                  <a:close/>
                  <a:moveTo>
                    <a:pt x="8633" y="1679"/>
                  </a:moveTo>
                  <a:lnTo>
                    <a:pt x="8442" y="2513"/>
                  </a:lnTo>
                  <a:lnTo>
                    <a:pt x="8240" y="2513"/>
                  </a:lnTo>
                  <a:lnTo>
                    <a:pt x="8240" y="1679"/>
                  </a:lnTo>
                  <a:close/>
                  <a:moveTo>
                    <a:pt x="8383" y="2810"/>
                  </a:moveTo>
                  <a:lnTo>
                    <a:pt x="8252" y="3406"/>
                  </a:lnTo>
                  <a:lnTo>
                    <a:pt x="8252" y="2810"/>
                  </a:lnTo>
                  <a:close/>
                  <a:moveTo>
                    <a:pt x="3370" y="2810"/>
                  </a:moveTo>
                  <a:lnTo>
                    <a:pt x="3370" y="3680"/>
                  </a:lnTo>
                  <a:lnTo>
                    <a:pt x="3204" y="3680"/>
                  </a:lnTo>
                  <a:lnTo>
                    <a:pt x="2894" y="2810"/>
                  </a:lnTo>
                  <a:close/>
                  <a:moveTo>
                    <a:pt x="4513" y="2810"/>
                  </a:moveTo>
                  <a:lnTo>
                    <a:pt x="4513" y="3680"/>
                  </a:lnTo>
                  <a:lnTo>
                    <a:pt x="3656" y="3680"/>
                  </a:lnTo>
                  <a:lnTo>
                    <a:pt x="3656" y="2810"/>
                  </a:lnTo>
                  <a:close/>
                  <a:moveTo>
                    <a:pt x="5656" y="2810"/>
                  </a:moveTo>
                  <a:lnTo>
                    <a:pt x="5656" y="3680"/>
                  </a:lnTo>
                  <a:lnTo>
                    <a:pt x="4799" y="3680"/>
                  </a:lnTo>
                  <a:lnTo>
                    <a:pt x="4799" y="2810"/>
                  </a:lnTo>
                  <a:close/>
                  <a:moveTo>
                    <a:pt x="6811" y="2810"/>
                  </a:moveTo>
                  <a:lnTo>
                    <a:pt x="6811" y="3680"/>
                  </a:lnTo>
                  <a:lnTo>
                    <a:pt x="5942" y="3680"/>
                  </a:lnTo>
                  <a:lnTo>
                    <a:pt x="5942" y="2810"/>
                  </a:lnTo>
                  <a:close/>
                  <a:moveTo>
                    <a:pt x="7954" y="2810"/>
                  </a:moveTo>
                  <a:lnTo>
                    <a:pt x="7954" y="3680"/>
                  </a:lnTo>
                  <a:lnTo>
                    <a:pt x="7085" y="3680"/>
                  </a:lnTo>
                  <a:lnTo>
                    <a:pt x="7085" y="2810"/>
                  </a:lnTo>
                  <a:close/>
                  <a:moveTo>
                    <a:pt x="3370" y="3953"/>
                  </a:moveTo>
                  <a:lnTo>
                    <a:pt x="3370" y="4132"/>
                  </a:lnTo>
                  <a:lnTo>
                    <a:pt x="3311" y="3953"/>
                  </a:lnTo>
                  <a:close/>
                  <a:moveTo>
                    <a:pt x="4513" y="3941"/>
                  </a:moveTo>
                  <a:lnTo>
                    <a:pt x="4513" y="4608"/>
                  </a:lnTo>
                  <a:cubicBezTo>
                    <a:pt x="4305" y="4608"/>
                    <a:pt x="4153" y="4629"/>
                    <a:pt x="4022" y="4629"/>
                  </a:cubicBezTo>
                  <a:cubicBezTo>
                    <a:pt x="3891" y="4629"/>
                    <a:pt x="3781" y="4608"/>
                    <a:pt x="3656" y="4525"/>
                  </a:cubicBezTo>
                  <a:lnTo>
                    <a:pt x="3656" y="3941"/>
                  </a:lnTo>
                  <a:close/>
                  <a:moveTo>
                    <a:pt x="5656" y="3953"/>
                  </a:moveTo>
                  <a:lnTo>
                    <a:pt x="5656" y="4632"/>
                  </a:lnTo>
                  <a:lnTo>
                    <a:pt x="4799" y="4632"/>
                  </a:lnTo>
                  <a:lnTo>
                    <a:pt x="4799" y="3953"/>
                  </a:lnTo>
                  <a:close/>
                  <a:moveTo>
                    <a:pt x="6799" y="3953"/>
                  </a:moveTo>
                  <a:lnTo>
                    <a:pt x="6799" y="4632"/>
                  </a:lnTo>
                  <a:lnTo>
                    <a:pt x="5942" y="4632"/>
                  </a:lnTo>
                  <a:lnTo>
                    <a:pt x="5942" y="3953"/>
                  </a:lnTo>
                  <a:close/>
                  <a:moveTo>
                    <a:pt x="7954" y="3953"/>
                  </a:moveTo>
                  <a:lnTo>
                    <a:pt x="7954" y="4632"/>
                  </a:lnTo>
                  <a:lnTo>
                    <a:pt x="7085" y="4632"/>
                  </a:lnTo>
                  <a:lnTo>
                    <a:pt x="7085" y="3953"/>
                  </a:lnTo>
                  <a:close/>
                  <a:moveTo>
                    <a:pt x="3811" y="7263"/>
                  </a:moveTo>
                  <a:cubicBezTo>
                    <a:pt x="4216" y="7263"/>
                    <a:pt x="4549" y="7585"/>
                    <a:pt x="4549" y="7990"/>
                  </a:cubicBezTo>
                  <a:cubicBezTo>
                    <a:pt x="4549" y="8394"/>
                    <a:pt x="4216" y="8716"/>
                    <a:pt x="3811" y="8716"/>
                  </a:cubicBezTo>
                  <a:cubicBezTo>
                    <a:pt x="3418" y="8716"/>
                    <a:pt x="3085" y="8394"/>
                    <a:pt x="3085" y="7990"/>
                  </a:cubicBezTo>
                  <a:cubicBezTo>
                    <a:pt x="3085" y="7585"/>
                    <a:pt x="3418" y="7263"/>
                    <a:pt x="3811" y="7263"/>
                  </a:cubicBezTo>
                  <a:close/>
                  <a:moveTo>
                    <a:pt x="7287" y="7263"/>
                  </a:moveTo>
                  <a:cubicBezTo>
                    <a:pt x="7680" y="7263"/>
                    <a:pt x="8014" y="7585"/>
                    <a:pt x="8014" y="7990"/>
                  </a:cubicBezTo>
                  <a:cubicBezTo>
                    <a:pt x="8014" y="8394"/>
                    <a:pt x="7680" y="8716"/>
                    <a:pt x="7287" y="8716"/>
                  </a:cubicBezTo>
                  <a:cubicBezTo>
                    <a:pt x="6883" y="8716"/>
                    <a:pt x="6549" y="8394"/>
                    <a:pt x="6549" y="7990"/>
                  </a:cubicBezTo>
                  <a:cubicBezTo>
                    <a:pt x="6549" y="7585"/>
                    <a:pt x="6883" y="7263"/>
                    <a:pt x="7287" y="7263"/>
                  </a:cubicBezTo>
                  <a:close/>
                  <a:moveTo>
                    <a:pt x="525" y="0"/>
                  </a:moveTo>
                  <a:cubicBezTo>
                    <a:pt x="239" y="0"/>
                    <a:pt x="1" y="239"/>
                    <a:pt x="1" y="512"/>
                  </a:cubicBezTo>
                  <a:cubicBezTo>
                    <a:pt x="1" y="798"/>
                    <a:pt x="239" y="1036"/>
                    <a:pt x="525" y="1036"/>
                  </a:cubicBezTo>
                  <a:lnTo>
                    <a:pt x="1168" y="1036"/>
                  </a:lnTo>
                  <a:lnTo>
                    <a:pt x="1965" y="3299"/>
                  </a:lnTo>
                  <a:cubicBezTo>
                    <a:pt x="1995" y="3357"/>
                    <a:pt x="2048" y="3400"/>
                    <a:pt x="2106" y="3400"/>
                  </a:cubicBezTo>
                  <a:cubicBezTo>
                    <a:pt x="2119" y="3400"/>
                    <a:pt x="2131" y="3398"/>
                    <a:pt x="2144" y="3394"/>
                  </a:cubicBezTo>
                  <a:cubicBezTo>
                    <a:pt x="2227" y="3358"/>
                    <a:pt x="2263" y="3287"/>
                    <a:pt x="2239" y="3215"/>
                  </a:cubicBezTo>
                  <a:cubicBezTo>
                    <a:pt x="1453" y="1001"/>
                    <a:pt x="1418" y="905"/>
                    <a:pt x="1418" y="893"/>
                  </a:cubicBezTo>
                  <a:cubicBezTo>
                    <a:pt x="1394" y="798"/>
                    <a:pt x="1299" y="762"/>
                    <a:pt x="1215" y="762"/>
                  </a:cubicBezTo>
                  <a:lnTo>
                    <a:pt x="525" y="762"/>
                  </a:lnTo>
                  <a:cubicBezTo>
                    <a:pt x="394" y="762"/>
                    <a:pt x="287" y="655"/>
                    <a:pt x="287" y="512"/>
                  </a:cubicBezTo>
                  <a:cubicBezTo>
                    <a:pt x="287" y="381"/>
                    <a:pt x="394" y="274"/>
                    <a:pt x="525" y="274"/>
                  </a:cubicBezTo>
                  <a:lnTo>
                    <a:pt x="1215" y="274"/>
                  </a:lnTo>
                  <a:cubicBezTo>
                    <a:pt x="1489" y="274"/>
                    <a:pt x="1751" y="441"/>
                    <a:pt x="1846" y="691"/>
                  </a:cubicBezTo>
                  <a:cubicBezTo>
                    <a:pt x="2013" y="1167"/>
                    <a:pt x="3001" y="3918"/>
                    <a:pt x="3132" y="4322"/>
                  </a:cubicBezTo>
                  <a:cubicBezTo>
                    <a:pt x="3239" y="4620"/>
                    <a:pt x="3573" y="4906"/>
                    <a:pt x="3989" y="4906"/>
                  </a:cubicBezTo>
                  <a:lnTo>
                    <a:pt x="9192" y="4906"/>
                  </a:lnTo>
                  <a:cubicBezTo>
                    <a:pt x="9323" y="4906"/>
                    <a:pt x="9431" y="5013"/>
                    <a:pt x="9431" y="5144"/>
                  </a:cubicBezTo>
                  <a:cubicBezTo>
                    <a:pt x="9431" y="5275"/>
                    <a:pt x="9323" y="5382"/>
                    <a:pt x="9192" y="5382"/>
                  </a:cubicBezTo>
                  <a:lnTo>
                    <a:pt x="3989" y="5382"/>
                  </a:lnTo>
                  <a:cubicBezTo>
                    <a:pt x="3430" y="5382"/>
                    <a:pt x="2918" y="5061"/>
                    <a:pt x="2704" y="4537"/>
                  </a:cubicBezTo>
                  <a:lnTo>
                    <a:pt x="2418" y="3715"/>
                  </a:lnTo>
                  <a:cubicBezTo>
                    <a:pt x="2390" y="3660"/>
                    <a:pt x="2342" y="3620"/>
                    <a:pt x="2289" y="3620"/>
                  </a:cubicBezTo>
                  <a:cubicBezTo>
                    <a:pt x="2273" y="3620"/>
                    <a:pt x="2256" y="3624"/>
                    <a:pt x="2239" y="3632"/>
                  </a:cubicBezTo>
                  <a:cubicBezTo>
                    <a:pt x="2168" y="3656"/>
                    <a:pt x="2120" y="3727"/>
                    <a:pt x="2144" y="3810"/>
                  </a:cubicBezTo>
                  <a:cubicBezTo>
                    <a:pt x="2370" y="4406"/>
                    <a:pt x="2382" y="4656"/>
                    <a:pt x="2668" y="5013"/>
                  </a:cubicBezTo>
                  <a:lnTo>
                    <a:pt x="2346" y="5477"/>
                  </a:lnTo>
                  <a:cubicBezTo>
                    <a:pt x="1870" y="6168"/>
                    <a:pt x="2287" y="7132"/>
                    <a:pt x="3120" y="7239"/>
                  </a:cubicBezTo>
                  <a:cubicBezTo>
                    <a:pt x="2442" y="7871"/>
                    <a:pt x="2882" y="9002"/>
                    <a:pt x="3811" y="9002"/>
                  </a:cubicBezTo>
                  <a:cubicBezTo>
                    <a:pt x="4740" y="9002"/>
                    <a:pt x="5168" y="7882"/>
                    <a:pt x="4513" y="7263"/>
                  </a:cubicBezTo>
                  <a:lnTo>
                    <a:pt x="6585" y="7263"/>
                  </a:lnTo>
                  <a:cubicBezTo>
                    <a:pt x="5930" y="7882"/>
                    <a:pt x="6371" y="9002"/>
                    <a:pt x="7287" y="9002"/>
                  </a:cubicBezTo>
                  <a:cubicBezTo>
                    <a:pt x="8204" y="9002"/>
                    <a:pt x="8633" y="7882"/>
                    <a:pt x="7978" y="7263"/>
                  </a:cubicBezTo>
                  <a:lnTo>
                    <a:pt x="8180" y="7263"/>
                  </a:lnTo>
                  <a:cubicBezTo>
                    <a:pt x="8454" y="7263"/>
                    <a:pt x="8692" y="7025"/>
                    <a:pt x="8692" y="6739"/>
                  </a:cubicBezTo>
                  <a:cubicBezTo>
                    <a:pt x="8692" y="6454"/>
                    <a:pt x="8454" y="6216"/>
                    <a:pt x="8180" y="6216"/>
                  </a:cubicBezTo>
                  <a:lnTo>
                    <a:pt x="6883" y="6216"/>
                  </a:lnTo>
                  <a:cubicBezTo>
                    <a:pt x="6811" y="6216"/>
                    <a:pt x="6728" y="6275"/>
                    <a:pt x="6728" y="6370"/>
                  </a:cubicBezTo>
                  <a:cubicBezTo>
                    <a:pt x="6728" y="6442"/>
                    <a:pt x="6787" y="6513"/>
                    <a:pt x="6883" y="6513"/>
                  </a:cubicBezTo>
                  <a:lnTo>
                    <a:pt x="8180" y="6513"/>
                  </a:lnTo>
                  <a:cubicBezTo>
                    <a:pt x="8311" y="6513"/>
                    <a:pt x="8419" y="6620"/>
                    <a:pt x="8419" y="6751"/>
                  </a:cubicBezTo>
                  <a:cubicBezTo>
                    <a:pt x="8419" y="6894"/>
                    <a:pt x="8311" y="6989"/>
                    <a:pt x="8180" y="6989"/>
                  </a:cubicBezTo>
                  <a:lnTo>
                    <a:pt x="3275" y="6989"/>
                  </a:lnTo>
                  <a:cubicBezTo>
                    <a:pt x="2596" y="6989"/>
                    <a:pt x="2192" y="6216"/>
                    <a:pt x="2584" y="5656"/>
                  </a:cubicBezTo>
                  <a:lnTo>
                    <a:pt x="2858" y="5239"/>
                  </a:lnTo>
                  <a:cubicBezTo>
                    <a:pt x="2977" y="5346"/>
                    <a:pt x="3120" y="5430"/>
                    <a:pt x="3251" y="5501"/>
                  </a:cubicBezTo>
                  <a:lnTo>
                    <a:pt x="2965" y="5918"/>
                  </a:lnTo>
                  <a:cubicBezTo>
                    <a:pt x="2787" y="6180"/>
                    <a:pt x="2965" y="6513"/>
                    <a:pt x="3275" y="6513"/>
                  </a:cubicBezTo>
                  <a:lnTo>
                    <a:pt x="6347" y="6513"/>
                  </a:lnTo>
                  <a:cubicBezTo>
                    <a:pt x="6418" y="6513"/>
                    <a:pt x="6490" y="6454"/>
                    <a:pt x="6490" y="6370"/>
                  </a:cubicBezTo>
                  <a:cubicBezTo>
                    <a:pt x="6490" y="6299"/>
                    <a:pt x="6430" y="6216"/>
                    <a:pt x="6347" y="6216"/>
                  </a:cubicBezTo>
                  <a:lnTo>
                    <a:pt x="3275" y="6216"/>
                  </a:lnTo>
                  <a:cubicBezTo>
                    <a:pt x="3204" y="6216"/>
                    <a:pt x="3156" y="6132"/>
                    <a:pt x="3204" y="6073"/>
                  </a:cubicBezTo>
                  <a:lnTo>
                    <a:pt x="3537" y="5596"/>
                  </a:lnTo>
                  <a:cubicBezTo>
                    <a:pt x="3723" y="5653"/>
                    <a:pt x="3776" y="5666"/>
                    <a:pt x="4361" y="5666"/>
                  </a:cubicBezTo>
                  <a:cubicBezTo>
                    <a:pt x="4909" y="5666"/>
                    <a:pt x="5923" y="5655"/>
                    <a:pt x="7950" y="5655"/>
                  </a:cubicBezTo>
                  <a:cubicBezTo>
                    <a:pt x="8328" y="5655"/>
                    <a:pt x="8741" y="5655"/>
                    <a:pt x="9192" y="5656"/>
                  </a:cubicBezTo>
                  <a:cubicBezTo>
                    <a:pt x="9466" y="5656"/>
                    <a:pt x="9704" y="5418"/>
                    <a:pt x="9704" y="5132"/>
                  </a:cubicBezTo>
                  <a:cubicBezTo>
                    <a:pt x="9704" y="4870"/>
                    <a:pt x="9466" y="4632"/>
                    <a:pt x="9192" y="4632"/>
                  </a:cubicBezTo>
                  <a:lnTo>
                    <a:pt x="9038" y="4632"/>
                  </a:lnTo>
                  <a:lnTo>
                    <a:pt x="9704" y="1703"/>
                  </a:lnTo>
                  <a:cubicBezTo>
                    <a:pt x="9823" y="1155"/>
                    <a:pt x="9407" y="643"/>
                    <a:pt x="8859" y="643"/>
                  </a:cubicBezTo>
                  <a:lnTo>
                    <a:pt x="6085" y="643"/>
                  </a:lnTo>
                  <a:cubicBezTo>
                    <a:pt x="6013" y="643"/>
                    <a:pt x="5942" y="691"/>
                    <a:pt x="5942" y="786"/>
                  </a:cubicBezTo>
                  <a:cubicBezTo>
                    <a:pt x="5942" y="858"/>
                    <a:pt x="6002" y="941"/>
                    <a:pt x="6085" y="941"/>
                  </a:cubicBezTo>
                  <a:lnTo>
                    <a:pt x="8859" y="941"/>
                  </a:lnTo>
                  <a:cubicBezTo>
                    <a:pt x="9252" y="941"/>
                    <a:pt x="9526" y="1286"/>
                    <a:pt x="9442" y="1667"/>
                  </a:cubicBezTo>
                  <a:lnTo>
                    <a:pt x="8752" y="4644"/>
                  </a:lnTo>
                  <a:lnTo>
                    <a:pt x="8264" y="4644"/>
                  </a:lnTo>
                  <a:cubicBezTo>
                    <a:pt x="8335" y="4322"/>
                    <a:pt x="8871" y="2001"/>
                    <a:pt x="8966" y="1584"/>
                  </a:cubicBezTo>
                  <a:cubicBezTo>
                    <a:pt x="8978" y="1501"/>
                    <a:pt x="8919" y="1405"/>
                    <a:pt x="8835" y="1405"/>
                  </a:cubicBezTo>
                  <a:lnTo>
                    <a:pt x="2406" y="1405"/>
                  </a:lnTo>
                  <a:lnTo>
                    <a:pt x="2239" y="941"/>
                  </a:lnTo>
                  <a:lnTo>
                    <a:pt x="5537" y="941"/>
                  </a:lnTo>
                  <a:cubicBezTo>
                    <a:pt x="5621" y="941"/>
                    <a:pt x="5692" y="882"/>
                    <a:pt x="5692" y="786"/>
                  </a:cubicBezTo>
                  <a:cubicBezTo>
                    <a:pt x="5692" y="715"/>
                    <a:pt x="5632" y="643"/>
                    <a:pt x="5537" y="643"/>
                  </a:cubicBezTo>
                  <a:lnTo>
                    <a:pt x="2132" y="643"/>
                  </a:lnTo>
                  <a:cubicBezTo>
                    <a:pt x="2001" y="286"/>
                    <a:pt x="1644"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69" name="Google Shape;18669;p65"/>
          <p:cNvGrpSpPr/>
          <p:nvPr/>
        </p:nvGrpSpPr>
        <p:grpSpPr>
          <a:xfrm>
            <a:off x="5593695" y="2517124"/>
            <a:ext cx="345292" cy="342618"/>
            <a:chOff x="5618805" y="2440924"/>
            <a:chExt cx="345292" cy="342618"/>
          </a:xfrm>
        </p:grpSpPr>
        <p:sp>
          <p:nvSpPr>
            <p:cNvPr id="18670" name="Google Shape;18670;p65"/>
            <p:cNvSpPr/>
            <p:nvPr/>
          </p:nvSpPr>
          <p:spPr>
            <a:xfrm>
              <a:off x="5742751" y="2440924"/>
              <a:ext cx="221346" cy="222110"/>
            </a:xfrm>
            <a:custGeom>
              <a:rect b="b" l="l" r="r" t="t"/>
              <a:pathLst>
                <a:path extrusionOk="0" h="6978" w="6954">
                  <a:moveTo>
                    <a:pt x="3477" y="346"/>
                  </a:moveTo>
                  <a:cubicBezTo>
                    <a:pt x="5203" y="346"/>
                    <a:pt x="6596" y="1453"/>
                    <a:pt x="6596" y="2798"/>
                  </a:cubicBezTo>
                  <a:cubicBezTo>
                    <a:pt x="6596" y="3989"/>
                    <a:pt x="5513" y="5001"/>
                    <a:pt x="4025" y="5215"/>
                  </a:cubicBezTo>
                  <a:cubicBezTo>
                    <a:pt x="3941" y="5227"/>
                    <a:pt x="3882" y="5299"/>
                    <a:pt x="3882" y="5394"/>
                  </a:cubicBezTo>
                  <a:cubicBezTo>
                    <a:pt x="3786" y="5953"/>
                    <a:pt x="3370" y="6418"/>
                    <a:pt x="2846" y="6573"/>
                  </a:cubicBezTo>
                  <a:cubicBezTo>
                    <a:pt x="3060" y="6227"/>
                    <a:pt x="3144" y="5811"/>
                    <a:pt x="3084" y="5394"/>
                  </a:cubicBezTo>
                  <a:cubicBezTo>
                    <a:pt x="3084" y="5299"/>
                    <a:pt x="3024" y="5215"/>
                    <a:pt x="2941" y="5215"/>
                  </a:cubicBezTo>
                  <a:cubicBezTo>
                    <a:pt x="1429" y="5001"/>
                    <a:pt x="346" y="3989"/>
                    <a:pt x="346" y="2798"/>
                  </a:cubicBezTo>
                  <a:cubicBezTo>
                    <a:pt x="346" y="1453"/>
                    <a:pt x="1751" y="346"/>
                    <a:pt x="3477" y="346"/>
                  </a:cubicBezTo>
                  <a:close/>
                  <a:moveTo>
                    <a:pt x="3477" y="0"/>
                  </a:moveTo>
                  <a:cubicBezTo>
                    <a:pt x="2548" y="0"/>
                    <a:pt x="1691" y="286"/>
                    <a:pt x="1036" y="810"/>
                  </a:cubicBezTo>
                  <a:cubicBezTo>
                    <a:pt x="357" y="1346"/>
                    <a:pt x="0" y="2048"/>
                    <a:pt x="0" y="2798"/>
                  </a:cubicBezTo>
                  <a:cubicBezTo>
                    <a:pt x="0" y="4120"/>
                    <a:pt x="1155" y="5251"/>
                    <a:pt x="2739" y="5537"/>
                  </a:cubicBezTo>
                  <a:cubicBezTo>
                    <a:pt x="2774" y="5953"/>
                    <a:pt x="2620" y="6382"/>
                    <a:pt x="2322" y="6680"/>
                  </a:cubicBezTo>
                  <a:cubicBezTo>
                    <a:pt x="2286" y="6727"/>
                    <a:pt x="2262" y="6799"/>
                    <a:pt x="2298" y="6882"/>
                  </a:cubicBezTo>
                  <a:cubicBezTo>
                    <a:pt x="2322" y="6942"/>
                    <a:pt x="2382" y="6977"/>
                    <a:pt x="2465" y="6977"/>
                  </a:cubicBezTo>
                  <a:cubicBezTo>
                    <a:pt x="3310" y="6977"/>
                    <a:pt x="4037" y="6370"/>
                    <a:pt x="4215" y="5537"/>
                  </a:cubicBezTo>
                  <a:cubicBezTo>
                    <a:pt x="4965" y="5418"/>
                    <a:pt x="5632" y="5096"/>
                    <a:pt x="6120" y="4632"/>
                  </a:cubicBezTo>
                  <a:cubicBezTo>
                    <a:pt x="6656" y="4120"/>
                    <a:pt x="6954" y="3465"/>
                    <a:pt x="6954" y="2798"/>
                  </a:cubicBezTo>
                  <a:cubicBezTo>
                    <a:pt x="6942" y="2048"/>
                    <a:pt x="6584" y="1334"/>
                    <a:pt x="5918" y="810"/>
                  </a:cubicBezTo>
                  <a:cubicBezTo>
                    <a:pt x="5263" y="286"/>
                    <a:pt x="4394" y="0"/>
                    <a:pt x="3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1" name="Google Shape;18671;p65"/>
            <p:cNvSpPr/>
            <p:nvPr/>
          </p:nvSpPr>
          <p:spPr>
            <a:xfrm>
              <a:off x="5810581" y="2523905"/>
              <a:ext cx="11395" cy="11395"/>
            </a:xfrm>
            <a:custGeom>
              <a:rect b="b" l="l" r="r" t="t"/>
              <a:pathLst>
                <a:path extrusionOk="0" h="358" w="358">
                  <a:moveTo>
                    <a:pt x="179" y="1"/>
                  </a:moveTo>
                  <a:cubicBezTo>
                    <a:pt x="84" y="1"/>
                    <a:pt x="1" y="96"/>
                    <a:pt x="1" y="179"/>
                  </a:cubicBezTo>
                  <a:cubicBezTo>
                    <a:pt x="1" y="263"/>
                    <a:pt x="96" y="358"/>
                    <a:pt x="179" y="358"/>
                  </a:cubicBezTo>
                  <a:cubicBezTo>
                    <a:pt x="286" y="358"/>
                    <a:pt x="358" y="263"/>
                    <a:pt x="358" y="179"/>
                  </a:cubicBezTo>
                  <a:cubicBezTo>
                    <a:pt x="358"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2" name="Google Shape;18672;p65"/>
            <p:cNvSpPr/>
            <p:nvPr/>
          </p:nvSpPr>
          <p:spPr>
            <a:xfrm>
              <a:off x="5884490" y="2523905"/>
              <a:ext cx="11395" cy="11395"/>
            </a:xfrm>
            <a:custGeom>
              <a:rect b="b" l="l" r="r" t="t"/>
              <a:pathLst>
                <a:path extrusionOk="0" h="358" w="358">
                  <a:moveTo>
                    <a:pt x="179" y="1"/>
                  </a:moveTo>
                  <a:cubicBezTo>
                    <a:pt x="72" y="1"/>
                    <a:pt x="0" y="96"/>
                    <a:pt x="0" y="179"/>
                  </a:cubicBezTo>
                  <a:cubicBezTo>
                    <a:pt x="0" y="263"/>
                    <a:pt x="95" y="358"/>
                    <a:pt x="179" y="358"/>
                  </a:cubicBezTo>
                  <a:cubicBezTo>
                    <a:pt x="286" y="358"/>
                    <a:pt x="357" y="263"/>
                    <a:pt x="357" y="179"/>
                  </a:cubicBezTo>
                  <a:cubicBezTo>
                    <a:pt x="357"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3" name="Google Shape;18673;p65"/>
            <p:cNvSpPr/>
            <p:nvPr/>
          </p:nvSpPr>
          <p:spPr>
            <a:xfrm>
              <a:off x="5847727" y="2523905"/>
              <a:ext cx="11395" cy="11395"/>
            </a:xfrm>
            <a:custGeom>
              <a:rect b="b" l="l" r="r" t="t"/>
              <a:pathLst>
                <a:path extrusionOk="0" h="358" w="358">
                  <a:moveTo>
                    <a:pt x="179" y="1"/>
                  </a:moveTo>
                  <a:cubicBezTo>
                    <a:pt x="72" y="1"/>
                    <a:pt x="0" y="96"/>
                    <a:pt x="0" y="179"/>
                  </a:cubicBezTo>
                  <a:cubicBezTo>
                    <a:pt x="0" y="263"/>
                    <a:pt x="84" y="358"/>
                    <a:pt x="179" y="358"/>
                  </a:cubicBezTo>
                  <a:cubicBezTo>
                    <a:pt x="286" y="358"/>
                    <a:pt x="358" y="263"/>
                    <a:pt x="358" y="179"/>
                  </a:cubicBezTo>
                  <a:cubicBezTo>
                    <a:pt x="358"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4" name="Google Shape;18674;p65"/>
            <p:cNvSpPr/>
            <p:nvPr/>
          </p:nvSpPr>
          <p:spPr>
            <a:xfrm>
              <a:off x="5618805" y="2516616"/>
              <a:ext cx="270269" cy="266926"/>
            </a:xfrm>
            <a:custGeom>
              <a:rect b="b" l="l" r="r" t="t"/>
              <a:pathLst>
                <a:path extrusionOk="0" h="8386" w="8491">
                  <a:moveTo>
                    <a:pt x="1269" y="0"/>
                  </a:moveTo>
                  <a:cubicBezTo>
                    <a:pt x="1224" y="0"/>
                    <a:pt x="1177" y="18"/>
                    <a:pt x="1144" y="51"/>
                  </a:cubicBezTo>
                  <a:cubicBezTo>
                    <a:pt x="1108" y="87"/>
                    <a:pt x="168" y="956"/>
                    <a:pt x="96" y="1706"/>
                  </a:cubicBezTo>
                  <a:cubicBezTo>
                    <a:pt x="1" y="2671"/>
                    <a:pt x="989" y="4385"/>
                    <a:pt x="2549" y="5933"/>
                  </a:cubicBezTo>
                  <a:cubicBezTo>
                    <a:pt x="4037" y="7421"/>
                    <a:pt x="5656" y="8386"/>
                    <a:pt x="6645" y="8386"/>
                  </a:cubicBezTo>
                  <a:lnTo>
                    <a:pt x="6776" y="8386"/>
                  </a:lnTo>
                  <a:cubicBezTo>
                    <a:pt x="7514" y="8314"/>
                    <a:pt x="8395" y="7374"/>
                    <a:pt x="8431" y="7326"/>
                  </a:cubicBezTo>
                  <a:cubicBezTo>
                    <a:pt x="8490" y="7266"/>
                    <a:pt x="8490" y="7159"/>
                    <a:pt x="8442" y="7100"/>
                  </a:cubicBezTo>
                  <a:cubicBezTo>
                    <a:pt x="8407" y="7076"/>
                    <a:pt x="7990" y="6540"/>
                    <a:pt x="7502" y="6052"/>
                  </a:cubicBezTo>
                  <a:cubicBezTo>
                    <a:pt x="7002" y="5540"/>
                    <a:pt x="6478" y="5123"/>
                    <a:pt x="6442" y="5111"/>
                  </a:cubicBezTo>
                  <a:cubicBezTo>
                    <a:pt x="6410" y="5085"/>
                    <a:pt x="6375" y="5072"/>
                    <a:pt x="6342" y="5072"/>
                  </a:cubicBezTo>
                  <a:cubicBezTo>
                    <a:pt x="6301" y="5072"/>
                    <a:pt x="6261" y="5091"/>
                    <a:pt x="6228" y="5123"/>
                  </a:cubicBezTo>
                  <a:lnTo>
                    <a:pt x="5573" y="5778"/>
                  </a:lnTo>
                  <a:lnTo>
                    <a:pt x="3442" y="3659"/>
                  </a:lnTo>
                  <a:cubicBezTo>
                    <a:pt x="3406" y="3617"/>
                    <a:pt x="3361" y="3596"/>
                    <a:pt x="3318" y="3596"/>
                  </a:cubicBezTo>
                  <a:cubicBezTo>
                    <a:pt x="3275" y="3596"/>
                    <a:pt x="3233" y="3617"/>
                    <a:pt x="3204" y="3659"/>
                  </a:cubicBezTo>
                  <a:cubicBezTo>
                    <a:pt x="3132" y="3730"/>
                    <a:pt x="3132" y="3837"/>
                    <a:pt x="3204" y="3897"/>
                  </a:cubicBezTo>
                  <a:lnTo>
                    <a:pt x="5466" y="6159"/>
                  </a:lnTo>
                  <a:cubicBezTo>
                    <a:pt x="5490" y="6183"/>
                    <a:pt x="5537" y="6195"/>
                    <a:pt x="5585" y="6195"/>
                  </a:cubicBezTo>
                  <a:cubicBezTo>
                    <a:pt x="5633" y="6195"/>
                    <a:pt x="5668" y="6183"/>
                    <a:pt x="5704" y="6159"/>
                  </a:cubicBezTo>
                  <a:lnTo>
                    <a:pt x="6371" y="5480"/>
                  </a:lnTo>
                  <a:cubicBezTo>
                    <a:pt x="6549" y="5635"/>
                    <a:pt x="6918" y="5945"/>
                    <a:pt x="7264" y="6290"/>
                  </a:cubicBezTo>
                  <a:cubicBezTo>
                    <a:pt x="7609" y="6635"/>
                    <a:pt x="7919" y="7004"/>
                    <a:pt x="8085" y="7195"/>
                  </a:cubicBezTo>
                  <a:cubicBezTo>
                    <a:pt x="7788" y="7481"/>
                    <a:pt x="7204" y="7981"/>
                    <a:pt x="6764" y="8028"/>
                  </a:cubicBezTo>
                  <a:cubicBezTo>
                    <a:pt x="6733" y="8031"/>
                    <a:pt x="6702" y="8032"/>
                    <a:pt x="6670" y="8032"/>
                  </a:cubicBezTo>
                  <a:cubicBezTo>
                    <a:pt x="5782" y="8032"/>
                    <a:pt x="4224" y="7085"/>
                    <a:pt x="2811" y="5683"/>
                  </a:cubicBezTo>
                  <a:cubicBezTo>
                    <a:pt x="1358" y="4218"/>
                    <a:pt x="394" y="2599"/>
                    <a:pt x="465" y="1730"/>
                  </a:cubicBezTo>
                  <a:cubicBezTo>
                    <a:pt x="513" y="1289"/>
                    <a:pt x="1013" y="706"/>
                    <a:pt x="1299" y="408"/>
                  </a:cubicBezTo>
                  <a:cubicBezTo>
                    <a:pt x="1477" y="563"/>
                    <a:pt x="1846" y="873"/>
                    <a:pt x="2204" y="1230"/>
                  </a:cubicBezTo>
                  <a:cubicBezTo>
                    <a:pt x="2549" y="1575"/>
                    <a:pt x="2858" y="1944"/>
                    <a:pt x="3013" y="2123"/>
                  </a:cubicBezTo>
                  <a:lnTo>
                    <a:pt x="2335" y="2790"/>
                  </a:lnTo>
                  <a:cubicBezTo>
                    <a:pt x="2263" y="2861"/>
                    <a:pt x="2263" y="2968"/>
                    <a:pt x="2335" y="3028"/>
                  </a:cubicBezTo>
                  <a:lnTo>
                    <a:pt x="2716" y="3397"/>
                  </a:lnTo>
                  <a:cubicBezTo>
                    <a:pt x="2751" y="3439"/>
                    <a:pt x="2796" y="3459"/>
                    <a:pt x="2838" y="3459"/>
                  </a:cubicBezTo>
                  <a:cubicBezTo>
                    <a:pt x="2879" y="3459"/>
                    <a:pt x="2918" y="3439"/>
                    <a:pt x="2942" y="3397"/>
                  </a:cubicBezTo>
                  <a:cubicBezTo>
                    <a:pt x="3025" y="3325"/>
                    <a:pt x="3025" y="3218"/>
                    <a:pt x="2942" y="3159"/>
                  </a:cubicBezTo>
                  <a:lnTo>
                    <a:pt x="2692" y="2909"/>
                  </a:lnTo>
                  <a:lnTo>
                    <a:pt x="3347" y="2254"/>
                  </a:lnTo>
                  <a:cubicBezTo>
                    <a:pt x="3406" y="2194"/>
                    <a:pt x="3430" y="2087"/>
                    <a:pt x="3359" y="2028"/>
                  </a:cubicBezTo>
                  <a:cubicBezTo>
                    <a:pt x="3347" y="2016"/>
                    <a:pt x="2930" y="1480"/>
                    <a:pt x="2430" y="980"/>
                  </a:cubicBezTo>
                  <a:cubicBezTo>
                    <a:pt x="1918" y="468"/>
                    <a:pt x="1394" y="51"/>
                    <a:pt x="1370" y="39"/>
                  </a:cubicBezTo>
                  <a:cubicBezTo>
                    <a:pt x="1343" y="12"/>
                    <a:pt x="1307" y="0"/>
                    <a:pt x="12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75" name="Google Shape;18675;p65"/>
          <p:cNvGrpSpPr/>
          <p:nvPr/>
        </p:nvGrpSpPr>
        <p:grpSpPr>
          <a:xfrm>
            <a:off x="4628069" y="2522790"/>
            <a:ext cx="377886" cy="331255"/>
            <a:chOff x="4653179" y="2446590"/>
            <a:chExt cx="377886" cy="331255"/>
          </a:xfrm>
        </p:grpSpPr>
        <p:sp>
          <p:nvSpPr>
            <p:cNvPr id="18676" name="Google Shape;18676;p65"/>
            <p:cNvSpPr/>
            <p:nvPr/>
          </p:nvSpPr>
          <p:spPr>
            <a:xfrm>
              <a:off x="4767639" y="2584541"/>
              <a:ext cx="145941" cy="109177"/>
            </a:xfrm>
            <a:custGeom>
              <a:rect b="b" l="l" r="r" t="t"/>
              <a:pathLst>
                <a:path extrusionOk="0" h="3430" w="4585">
                  <a:moveTo>
                    <a:pt x="2370" y="310"/>
                  </a:moveTo>
                  <a:cubicBezTo>
                    <a:pt x="2560" y="310"/>
                    <a:pt x="2739" y="429"/>
                    <a:pt x="2810" y="608"/>
                  </a:cubicBezTo>
                  <a:lnTo>
                    <a:pt x="1929" y="608"/>
                  </a:lnTo>
                  <a:cubicBezTo>
                    <a:pt x="1989" y="453"/>
                    <a:pt x="2156" y="310"/>
                    <a:pt x="2370" y="310"/>
                  </a:cubicBezTo>
                  <a:close/>
                  <a:moveTo>
                    <a:pt x="3049" y="965"/>
                  </a:moveTo>
                  <a:cubicBezTo>
                    <a:pt x="3168" y="965"/>
                    <a:pt x="3275" y="1072"/>
                    <a:pt x="3275" y="1191"/>
                  </a:cubicBezTo>
                  <a:lnTo>
                    <a:pt x="3275" y="2192"/>
                  </a:lnTo>
                  <a:cubicBezTo>
                    <a:pt x="3275" y="2323"/>
                    <a:pt x="3239" y="2442"/>
                    <a:pt x="3203" y="2561"/>
                  </a:cubicBezTo>
                  <a:cubicBezTo>
                    <a:pt x="3203" y="2561"/>
                    <a:pt x="3203" y="2573"/>
                    <a:pt x="3179" y="2573"/>
                  </a:cubicBezTo>
                  <a:cubicBezTo>
                    <a:pt x="3037" y="2870"/>
                    <a:pt x="2727" y="3085"/>
                    <a:pt x="2382" y="3085"/>
                  </a:cubicBezTo>
                  <a:cubicBezTo>
                    <a:pt x="1894" y="3085"/>
                    <a:pt x="1489" y="2680"/>
                    <a:pt x="1489" y="2192"/>
                  </a:cubicBezTo>
                  <a:lnTo>
                    <a:pt x="1453" y="1191"/>
                  </a:lnTo>
                  <a:cubicBezTo>
                    <a:pt x="1453" y="1072"/>
                    <a:pt x="1560" y="965"/>
                    <a:pt x="1679" y="965"/>
                  </a:cubicBezTo>
                  <a:close/>
                  <a:moveTo>
                    <a:pt x="2275" y="1"/>
                  </a:moveTo>
                  <a:cubicBezTo>
                    <a:pt x="1870" y="1"/>
                    <a:pt x="1548" y="298"/>
                    <a:pt x="1465" y="668"/>
                  </a:cubicBezTo>
                  <a:cubicBezTo>
                    <a:pt x="1286" y="715"/>
                    <a:pt x="1144" y="834"/>
                    <a:pt x="1072" y="1013"/>
                  </a:cubicBezTo>
                  <a:lnTo>
                    <a:pt x="751" y="1013"/>
                  </a:lnTo>
                  <a:cubicBezTo>
                    <a:pt x="715" y="1013"/>
                    <a:pt x="667" y="1025"/>
                    <a:pt x="620" y="1072"/>
                  </a:cubicBezTo>
                  <a:lnTo>
                    <a:pt x="72" y="1632"/>
                  </a:lnTo>
                  <a:cubicBezTo>
                    <a:pt x="12" y="1715"/>
                    <a:pt x="12" y="1811"/>
                    <a:pt x="72" y="1870"/>
                  </a:cubicBezTo>
                  <a:cubicBezTo>
                    <a:pt x="96" y="1906"/>
                    <a:pt x="143" y="1918"/>
                    <a:pt x="191" y="1918"/>
                  </a:cubicBezTo>
                  <a:cubicBezTo>
                    <a:pt x="239" y="1918"/>
                    <a:pt x="274" y="1906"/>
                    <a:pt x="310" y="1858"/>
                  </a:cubicBezTo>
                  <a:lnTo>
                    <a:pt x="798" y="1334"/>
                  </a:lnTo>
                  <a:lnTo>
                    <a:pt x="1013" y="1334"/>
                  </a:lnTo>
                  <a:lnTo>
                    <a:pt x="1013" y="1739"/>
                  </a:lnTo>
                  <a:lnTo>
                    <a:pt x="739" y="1739"/>
                  </a:lnTo>
                  <a:cubicBezTo>
                    <a:pt x="691" y="1739"/>
                    <a:pt x="655" y="1763"/>
                    <a:pt x="608" y="1799"/>
                  </a:cubicBezTo>
                  <a:lnTo>
                    <a:pt x="60" y="2370"/>
                  </a:lnTo>
                  <a:cubicBezTo>
                    <a:pt x="1" y="2442"/>
                    <a:pt x="1" y="2549"/>
                    <a:pt x="60" y="2608"/>
                  </a:cubicBezTo>
                  <a:cubicBezTo>
                    <a:pt x="84" y="2632"/>
                    <a:pt x="131" y="2656"/>
                    <a:pt x="179" y="2656"/>
                  </a:cubicBezTo>
                  <a:cubicBezTo>
                    <a:pt x="215" y="2656"/>
                    <a:pt x="262" y="2632"/>
                    <a:pt x="298" y="2596"/>
                  </a:cubicBezTo>
                  <a:lnTo>
                    <a:pt x="786" y="2072"/>
                  </a:lnTo>
                  <a:lnTo>
                    <a:pt x="989" y="2072"/>
                  </a:lnTo>
                  <a:lnTo>
                    <a:pt x="989" y="2192"/>
                  </a:lnTo>
                  <a:cubicBezTo>
                    <a:pt x="989" y="2275"/>
                    <a:pt x="1013" y="2382"/>
                    <a:pt x="1024" y="2477"/>
                  </a:cubicBezTo>
                  <a:lnTo>
                    <a:pt x="846" y="2477"/>
                  </a:lnTo>
                  <a:cubicBezTo>
                    <a:pt x="798" y="2477"/>
                    <a:pt x="763" y="2489"/>
                    <a:pt x="727" y="2525"/>
                  </a:cubicBezTo>
                  <a:lnTo>
                    <a:pt x="179" y="3096"/>
                  </a:lnTo>
                  <a:cubicBezTo>
                    <a:pt x="120" y="3168"/>
                    <a:pt x="120" y="3275"/>
                    <a:pt x="179" y="3335"/>
                  </a:cubicBezTo>
                  <a:cubicBezTo>
                    <a:pt x="203" y="3370"/>
                    <a:pt x="251" y="3382"/>
                    <a:pt x="298" y="3382"/>
                  </a:cubicBezTo>
                  <a:cubicBezTo>
                    <a:pt x="334" y="3382"/>
                    <a:pt x="382" y="3370"/>
                    <a:pt x="417" y="3323"/>
                  </a:cubicBezTo>
                  <a:lnTo>
                    <a:pt x="905" y="2799"/>
                  </a:lnTo>
                  <a:lnTo>
                    <a:pt x="1274" y="2799"/>
                  </a:lnTo>
                  <a:cubicBezTo>
                    <a:pt x="1501" y="3168"/>
                    <a:pt x="1906" y="3430"/>
                    <a:pt x="2346" y="3430"/>
                  </a:cubicBezTo>
                  <a:cubicBezTo>
                    <a:pt x="2810" y="3430"/>
                    <a:pt x="3215" y="3168"/>
                    <a:pt x="3418" y="2799"/>
                  </a:cubicBezTo>
                  <a:lnTo>
                    <a:pt x="3775" y="2799"/>
                  </a:lnTo>
                  <a:lnTo>
                    <a:pt x="4275" y="3323"/>
                  </a:lnTo>
                  <a:cubicBezTo>
                    <a:pt x="4299" y="3346"/>
                    <a:pt x="4346" y="3382"/>
                    <a:pt x="4382" y="3382"/>
                  </a:cubicBezTo>
                  <a:cubicBezTo>
                    <a:pt x="4430" y="3382"/>
                    <a:pt x="4477" y="3370"/>
                    <a:pt x="4501" y="3335"/>
                  </a:cubicBezTo>
                  <a:cubicBezTo>
                    <a:pt x="4584" y="3275"/>
                    <a:pt x="4584" y="3156"/>
                    <a:pt x="4501" y="3096"/>
                  </a:cubicBezTo>
                  <a:lnTo>
                    <a:pt x="3953" y="2525"/>
                  </a:lnTo>
                  <a:cubicBezTo>
                    <a:pt x="3930" y="2501"/>
                    <a:pt x="3882" y="2477"/>
                    <a:pt x="3834" y="2477"/>
                  </a:cubicBezTo>
                  <a:lnTo>
                    <a:pt x="3537" y="2477"/>
                  </a:lnTo>
                  <a:cubicBezTo>
                    <a:pt x="3549" y="2382"/>
                    <a:pt x="3572" y="2299"/>
                    <a:pt x="3572" y="2192"/>
                  </a:cubicBezTo>
                  <a:lnTo>
                    <a:pt x="3572" y="2072"/>
                  </a:lnTo>
                  <a:lnTo>
                    <a:pt x="3763" y="2072"/>
                  </a:lnTo>
                  <a:lnTo>
                    <a:pt x="4251" y="2596"/>
                  </a:lnTo>
                  <a:cubicBezTo>
                    <a:pt x="4287" y="2620"/>
                    <a:pt x="4322" y="2656"/>
                    <a:pt x="4370" y="2656"/>
                  </a:cubicBezTo>
                  <a:cubicBezTo>
                    <a:pt x="4418" y="2656"/>
                    <a:pt x="4465" y="2632"/>
                    <a:pt x="4489" y="2608"/>
                  </a:cubicBezTo>
                  <a:cubicBezTo>
                    <a:pt x="4561" y="2549"/>
                    <a:pt x="4561" y="2430"/>
                    <a:pt x="4489" y="2370"/>
                  </a:cubicBezTo>
                  <a:lnTo>
                    <a:pt x="3941" y="1799"/>
                  </a:lnTo>
                  <a:cubicBezTo>
                    <a:pt x="3906" y="1775"/>
                    <a:pt x="3870" y="1739"/>
                    <a:pt x="3822" y="1739"/>
                  </a:cubicBezTo>
                  <a:lnTo>
                    <a:pt x="3549" y="1739"/>
                  </a:lnTo>
                  <a:lnTo>
                    <a:pt x="3549" y="1334"/>
                  </a:lnTo>
                  <a:lnTo>
                    <a:pt x="3751" y="1334"/>
                  </a:lnTo>
                  <a:lnTo>
                    <a:pt x="4239" y="1858"/>
                  </a:lnTo>
                  <a:cubicBezTo>
                    <a:pt x="4263" y="1894"/>
                    <a:pt x="4311" y="1918"/>
                    <a:pt x="4358" y="1918"/>
                  </a:cubicBezTo>
                  <a:cubicBezTo>
                    <a:pt x="4406" y="1918"/>
                    <a:pt x="4442" y="1906"/>
                    <a:pt x="4477" y="1870"/>
                  </a:cubicBezTo>
                  <a:cubicBezTo>
                    <a:pt x="4549" y="1811"/>
                    <a:pt x="4549" y="1691"/>
                    <a:pt x="4477" y="1632"/>
                  </a:cubicBezTo>
                  <a:lnTo>
                    <a:pt x="3930" y="1072"/>
                  </a:lnTo>
                  <a:cubicBezTo>
                    <a:pt x="3894" y="1037"/>
                    <a:pt x="3846" y="1013"/>
                    <a:pt x="3787" y="1013"/>
                  </a:cubicBezTo>
                  <a:lnTo>
                    <a:pt x="3477" y="1013"/>
                  </a:lnTo>
                  <a:cubicBezTo>
                    <a:pt x="3406" y="846"/>
                    <a:pt x="3251" y="715"/>
                    <a:pt x="3072" y="668"/>
                  </a:cubicBezTo>
                  <a:cubicBezTo>
                    <a:pt x="3001" y="287"/>
                    <a:pt x="2679" y="1"/>
                    <a:pt x="2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7" name="Google Shape;18677;p65"/>
            <p:cNvSpPr/>
            <p:nvPr/>
          </p:nvSpPr>
          <p:spPr>
            <a:xfrm>
              <a:off x="4794918" y="2446590"/>
              <a:ext cx="96286" cy="53856"/>
            </a:xfrm>
            <a:custGeom>
              <a:rect b="b" l="l" r="r" t="t"/>
              <a:pathLst>
                <a:path extrusionOk="0" h="1692" w="3025">
                  <a:moveTo>
                    <a:pt x="1525" y="1"/>
                  </a:moveTo>
                  <a:cubicBezTo>
                    <a:pt x="691" y="1"/>
                    <a:pt x="25" y="680"/>
                    <a:pt x="25" y="1513"/>
                  </a:cubicBezTo>
                  <a:cubicBezTo>
                    <a:pt x="1" y="1596"/>
                    <a:pt x="84" y="1692"/>
                    <a:pt x="167" y="1692"/>
                  </a:cubicBezTo>
                  <a:cubicBezTo>
                    <a:pt x="263" y="1692"/>
                    <a:pt x="346" y="1608"/>
                    <a:pt x="346" y="1513"/>
                  </a:cubicBezTo>
                  <a:cubicBezTo>
                    <a:pt x="346" y="870"/>
                    <a:pt x="870" y="346"/>
                    <a:pt x="1513" y="346"/>
                  </a:cubicBezTo>
                  <a:cubicBezTo>
                    <a:pt x="2144" y="346"/>
                    <a:pt x="2668" y="870"/>
                    <a:pt x="2668" y="1513"/>
                  </a:cubicBezTo>
                  <a:cubicBezTo>
                    <a:pt x="2668" y="1596"/>
                    <a:pt x="2739" y="1692"/>
                    <a:pt x="2846" y="1692"/>
                  </a:cubicBezTo>
                  <a:cubicBezTo>
                    <a:pt x="2954" y="1692"/>
                    <a:pt x="3025" y="1608"/>
                    <a:pt x="3025" y="1513"/>
                  </a:cubicBezTo>
                  <a:cubicBezTo>
                    <a:pt x="3025" y="680"/>
                    <a:pt x="2358" y="1"/>
                    <a:pt x="1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8" name="Google Shape;18678;p65"/>
            <p:cNvSpPr/>
            <p:nvPr/>
          </p:nvSpPr>
          <p:spPr>
            <a:xfrm>
              <a:off x="4816530" y="2465179"/>
              <a:ext cx="53856" cy="32244"/>
            </a:xfrm>
            <a:custGeom>
              <a:rect b="b" l="l" r="r" t="t"/>
              <a:pathLst>
                <a:path extrusionOk="0" h="1013" w="1692">
                  <a:moveTo>
                    <a:pt x="834" y="0"/>
                  </a:moveTo>
                  <a:cubicBezTo>
                    <a:pt x="370" y="0"/>
                    <a:pt x="0" y="369"/>
                    <a:pt x="0" y="834"/>
                  </a:cubicBezTo>
                  <a:cubicBezTo>
                    <a:pt x="0" y="929"/>
                    <a:pt x="72" y="1012"/>
                    <a:pt x="179" y="1012"/>
                  </a:cubicBezTo>
                  <a:cubicBezTo>
                    <a:pt x="274" y="1012"/>
                    <a:pt x="358" y="941"/>
                    <a:pt x="358" y="834"/>
                  </a:cubicBezTo>
                  <a:cubicBezTo>
                    <a:pt x="358" y="572"/>
                    <a:pt x="572" y="346"/>
                    <a:pt x="846" y="346"/>
                  </a:cubicBezTo>
                  <a:cubicBezTo>
                    <a:pt x="1108" y="346"/>
                    <a:pt x="1334" y="572"/>
                    <a:pt x="1334" y="834"/>
                  </a:cubicBezTo>
                  <a:cubicBezTo>
                    <a:pt x="1334" y="929"/>
                    <a:pt x="1405" y="1012"/>
                    <a:pt x="1513" y="1012"/>
                  </a:cubicBezTo>
                  <a:cubicBezTo>
                    <a:pt x="1620" y="1012"/>
                    <a:pt x="1691" y="941"/>
                    <a:pt x="1691"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9" name="Google Shape;18679;p65"/>
            <p:cNvSpPr/>
            <p:nvPr/>
          </p:nvSpPr>
          <p:spPr>
            <a:xfrm>
              <a:off x="4653179" y="2522409"/>
              <a:ext cx="377886" cy="255436"/>
            </a:xfrm>
            <a:custGeom>
              <a:rect b="b" l="l" r="r" t="t"/>
              <a:pathLst>
                <a:path extrusionOk="0" h="8025" w="11872">
                  <a:moveTo>
                    <a:pt x="11526" y="6822"/>
                  </a:moveTo>
                  <a:lnTo>
                    <a:pt x="11526" y="7025"/>
                  </a:lnTo>
                  <a:cubicBezTo>
                    <a:pt x="11526" y="7382"/>
                    <a:pt x="11228" y="7680"/>
                    <a:pt x="10871" y="7680"/>
                  </a:cubicBezTo>
                  <a:lnTo>
                    <a:pt x="1025" y="7680"/>
                  </a:lnTo>
                  <a:cubicBezTo>
                    <a:pt x="668" y="7680"/>
                    <a:pt x="370" y="7382"/>
                    <a:pt x="370" y="7025"/>
                  </a:cubicBezTo>
                  <a:lnTo>
                    <a:pt x="370" y="6822"/>
                  </a:lnTo>
                  <a:lnTo>
                    <a:pt x="4537" y="6822"/>
                  </a:lnTo>
                  <a:lnTo>
                    <a:pt x="4728" y="6953"/>
                  </a:lnTo>
                  <a:cubicBezTo>
                    <a:pt x="4751" y="6965"/>
                    <a:pt x="4787" y="6989"/>
                    <a:pt x="4835" y="6989"/>
                  </a:cubicBezTo>
                  <a:lnTo>
                    <a:pt x="7073" y="6989"/>
                  </a:lnTo>
                  <a:cubicBezTo>
                    <a:pt x="7109" y="6989"/>
                    <a:pt x="7156" y="6965"/>
                    <a:pt x="7180" y="6953"/>
                  </a:cubicBezTo>
                  <a:lnTo>
                    <a:pt x="7371" y="6822"/>
                  </a:lnTo>
                  <a:close/>
                  <a:moveTo>
                    <a:pt x="1537" y="0"/>
                  </a:moveTo>
                  <a:cubicBezTo>
                    <a:pt x="977" y="0"/>
                    <a:pt x="513" y="465"/>
                    <a:pt x="513" y="1036"/>
                  </a:cubicBezTo>
                  <a:lnTo>
                    <a:pt x="513" y="6477"/>
                  </a:lnTo>
                  <a:lnTo>
                    <a:pt x="179" y="6477"/>
                  </a:lnTo>
                  <a:cubicBezTo>
                    <a:pt x="96" y="6477"/>
                    <a:pt x="1" y="6549"/>
                    <a:pt x="1" y="6656"/>
                  </a:cubicBezTo>
                  <a:lnTo>
                    <a:pt x="1" y="7025"/>
                  </a:lnTo>
                  <a:cubicBezTo>
                    <a:pt x="1" y="7584"/>
                    <a:pt x="453" y="8025"/>
                    <a:pt x="1001" y="8025"/>
                  </a:cubicBezTo>
                  <a:lnTo>
                    <a:pt x="10859" y="8025"/>
                  </a:lnTo>
                  <a:cubicBezTo>
                    <a:pt x="11407" y="8025"/>
                    <a:pt x="11848" y="7584"/>
                    <a:pt x="11848" y="7025"/>
                  </a:cubicBezTo>
                  <a:lnTo>
                    <a:pt x="11848" y="6656"/>
                  </a:lnTo>
                  <a:cubicBezTo>
                    <a:pt x="11871" y="6549"/>
                    <a:pt x="11800" y="6477"/>
                    <a:pt x="11705" y="6477"/>
                  </a:cubicBezTo>
                  <a:lnTo>
                    <a:pt x="11371" y="6477"/>
                  </a:lnTo>
                  <a:lnTo>
                    <a:pt x="11371" y="1036"/>
                  </a:lnTo>
                  <a:cubicBezTo>
                    <a:pt x="11371" y="465"/>
                    <a:pt x="10919" y="0"/>
                    <a:pt x="10347" y="0"/>
                  </a:cubicBezTo>
                  <a:lnTo>
                    <a:pt x="9609" y="0"/>
                  </a:lnTo>
                  <a:cubicBezTo>
                    <a:pt x="9514" y="0"/>
                    <a:pt x="9431" y="84"/>
                    <a:pt x="9431" y="179"/>
                  </a:cubicBezTo>
                  <a:cubicBezTo>
                    <a:pt x="9431" y="274"/>
                    <a:pt x="9502" y="357"/>
                    <a:pt x="9609" y="357"/>
                  </a:cubicBezTo>
                  <a:lnTo>
                    <a:pt x="10347" y="357"/>
                  </a:lnTo>
                  <a:cubicBezTo>
                    <a:pt x="10716" y="357"/>
                    <a:pt x="11038" y="679"/>
                    <a:pt x="11038" y="1048"/>
                  </a:cubicBezTo>
                  <a:lnTo>
                    <a:pt x="11038" y="6489"/>
                  </a:lnTo>
                  <a:lnTo>
                    <a:pt x="10645" y="6489"/>
                  </a:lnTo>
                  <a:lnTo>
                    <a:pt x="10645" y="1048"/>
                  </a:lnTo>
                  <a:cubicBezTo>
                    <a:pt x="10645" y="881"/>
                    <a:pt x="10514" y="750"/>
                    <a:pt x="10347" y="750"/>
                  </a:cubicBezTo>
                  <a:lnTo>
                    <a:pt x="1572" y="750"/>
                  </a:lnTo>
                  <a:cubicBezTo>
                    <a:pt x="1406" y="750"/>
                    <a:pt x="1275" y="881"/>
                    <a:pt x="1275" y="1048"/>
                  </a:cubicBezTo>
                  <a:lnTo>
                    <a:pt x="1275" y="3298"/>
                  </a:lnTo>
                  <a:cubicBezTo>
                    <a:pt x="1275" y="3382"/>
                    <a:pt x="1346" y="3477"/>
                    <a:pt x="1453" y="3477"/>
                  </a:cubicBezTo>
                  <a:cubicBezTo>
                    <a:pt x="1537" y="3477"/>
                    <a:pt x="1632" y="3393"/>
                    <a:pt x="1632" y="3298"/>
                  </a:cubicBezTo>
                  <a:lnTo>
                    <a:pt x="1632" y="1096"/>
                  </a:lnTo>
                  <a:lnTo>
                    <a:pt x="10300" y="1096"/>
                  </a:lnTo>
                  <a:lnTo>
                    <a:pt x="10300" y="6489"/>
                  </a:lnTo>
                  <a:lnTo>
                    <a:pt x="7323" y="6489"/>
                  </a:lnTo>
                  <a:cubicBezTo>
                    <a:pt x="7299" y="6489"/>
                    <a:pt x="7252" y="6513"/>
                    <a:pt x="7228" y="6525"/>
                  </a:cubicBezTo>
                  <a:lnTo>
                    <a:pt x="7026" y="6656"/>
                  </a:lnTo>
                  <a:lnTo>
                    <a:pt x="4882" y="6656"/>
                  </a:lnTo>
                  <a:lnTo>
                    <a:pt x="4692" y="6525"/>
                  </a:lnTo>
                  <a:cubicBezTo>
                    <a:pt x="4668" y="6513"/>
                    <a:pt x="4632" y="6489"/>
                    <a:pt x="4585" y="6489"/>
                  </a:cubicBezTo>
                  <a:lnTo>
                    <a:pt x="1596" y="6489"/>
                  </a:lnTo>
                  <a:lnTo>
                    <a:pt x="1596" y="4155"/>
                  </a:lnTo>
                  <a:cubicBezTo>
                    <a:pt x="1596" y="4072"/>
                    <a:pt x="1525" y="3977"/>
                    <a:pt x="1418" y="3977"/>
                  </a:cubicBezTo>
                  <a:cubicBezTo>
                    <a:pt x="1311" y="3977"/>
                    <a:pt x="1239" y="4048"/>
                    <a:pt x="1239" y="4155"/>
                  </a:cubicBezTo>
                  <a:lnTo>
                    <a:pt x="1239" y="6489"/>
                  </a:lnTo>
                  <a:lnTo>
                    <a:pt x="858" y="6489"/>
                  </a:lnTo>
                  <a:lnTo>
                    <a:pt x="858" y="1048"/>
                  </a:lnTo>
                  <a:cubicBezTo>
                    <a:pt x="858" y="679"/>
                    <a:pt x="1168" y="357"/>
                    <a:pt x="1537" y="357"/>
                  </a:cubicBezTo>
                  <a:lnTo>
                    <a:pt x="8871" y="357"/>
                  </a:lnTo>
                  <a:cubicBezTo>
                    <a:pt x="8966" y="357"/>
                    <a:pt x="9050" y="286"/>
                    <a:pt x="9050" y="179"/>
                  </a:cubicBezTo>
                  <a:cubicBezTo>
                    <a:pt x="9050" y="95"/>
                    <a:pt x="8978" y="0"/>
                    <a:pt x="8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80" name="Google Shape;18680;p65"/>
          <p:cNvGrpSpPr/>
          <p:nvPr/>
        </p:nvGrpSpPr>
        <p:grpSpPr>
          <a:xfrm>
            <a:off x="5159407" y="2535681"/>
            <a:ext cx="252062" cy="305122"/>
            <a:chOff x="5184517" y="2459481"/>
            <a:chExt cx="252062" cy="305122"/>
          </a:xfrm>
        </p:grpSpPr>
        <p:sp>
          <p:nvSpPr>
            <p:cNvPr id="18681" name="Google Shape;18681;p65"/>
            <p:cNvSpPr/>
            <p:nvPr/>
          </p:nvSpPr>
          <p:spPr>
            <a:xfrm>
              <a:off x="5383486" y="2674747"/>
              <a:ext cx="13273" cy="13305"/>
            </a:xfrm>
            <a:custGeom>
              <a:rect b="b" l="l" r="r" t="t"/>
              <a:pathLst>
                <a:path extrusionOk="0" h="418" w="417">
                  <a:moveTo>
                    <a:pt x="203" y="0"/>
                  </a:moveTo>
                  <a:cubicBezTo>
                    <a:pt x="107" y="0"/>
                    <a:pt x="0" y="84"/>
                    <a:pt x="0" y="203"/>
                  </a:cubicBezTo>
                  <a:cubicBezTo>
                    <a:pt x="0" y="322"/>
                    <a:pt x="84" y="417"/>
                    <a:pt x="203" y="417"/>
                  </a:cubicBezTo>
                  <a:cubicBezTo>
                    <a:pt x="322" y="417"/>
                    <a:pt x="417" y="322"/>
                    <a:pt x="417" y="203"/>
                  </a:cubicBezTo>
                  <a:cubicBezTo>
                    <a:pt x="417" y="84"/>
                    <a:pt x="322"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2" name="Google Shape;18682;p65"/>
            <p:cNvSpPr/>
            <p:nvPr/>
          </p:nvSpPr>
          <p:spPr>
            <a:xfrm>
              <a:off x="5350128" y="2724402"/>
              <a:ext cx="11395" cy="11395"/>
            </a:xfrm>
            <a:custGeom>
              <a:rect b="b" l="l" r="r" t="t"/>
              <a:pathLst>
                <a:path extrusionOk="0" h="358" w="358">
                  <a:moveTo>
                    <a:pt x="179" y="0"/>
                  </a:moveTo>
                  <a:cubicBezTo>
                    <a:pt x="96" y="0"/>
                    <a:pt x="0" y="84"/>
                    <a:pt x="0" y="179"/>
                  </a:cubicBezTo>
                  <a:cubicBezTo>
                    <a:pt x="0" y="262"/>
                    <a:pt x="96" y="357"/>
                    <a:pt x="179" y="357"/>
                  </a:cubicBezTo>
                  <a:cubicBezTo>
                    <a:pt x="274" y="357"/>
                    <a:pt x="358" y="286"/>
                    <a:pt x="358" y="179"/>
                  </a:cubicBezTo>
                  <a:cubicBezTo>
                    <a:pt x="358"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3" name="Google Shape;18683;p65"/>
            <p:cNvSpPr/>
            <p:nvPr/>
          </p:nvSpPr>
          <p:spPr>
            <a:xfrm>
              <a:off x="5254638" y="2666376"/>
              <a:ext cx="11395" cy="11427"/>
            </a:xfrm>
            <a:custGeom>
              <a:rect b="b" l="l" r="r" t="t"/>
              <a:pathLst>
                <a:path extrusionOk="0" h="359" w="358">
                  <a:moveTo>
                    <a:pt x="193" y="1"/>
                  </a:moveTo>
                  <a:cubicBezTo>
                    <a:pt x="188" y="1"/>
                    <a:pt x="183" y="1"/>
                    <a:pt x="179" y="2"/>
                  </a:cubicBezTo>
                  <a:cubicBezTo>
                    <a:pt x="83" y="2"/>
                    <a:pt x="0" y="97"/>
                    <a:pt x="0" y="180"/>
                  </a:cubicBezTo>
                  <a:cubicBezTo>
                    <a:pt x="0" y="275"/>
                    <a:pt x="71" y="359"/>
                    <a:pt x="179" y="359"/>
                  </a:cubicBezTo>
                  <a:cubicBezTo>
                    <a:pt x="262" y="359"/>
                    <a:pt x="357" y="287"/>
                    <a:pt x="357" y="180"/>
                  </a:cubicBezTo>
                  <a:cubicBezTo>
                    <a:pt x="357" y="90"/>
                    <a:pt x="273"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4" name="Google Shape;18684;p65"/>
            <p:cNvSpPr/>
            <p:nvPr/>
          </p:nvSpPr>
          <p:spPr>
            <a:xfrm>
              <a:off x="5273959" y="2724402"/>
              <a:ext cx="11395" cy="11395"/>
            </a:xfrm>
            <a:custGeom>
              <a:rect b="b" l="l" r="r" t="t"/>
              <a:pathLst>
                <a:path extrusionOk="0" h="358" w="358">
                  <a:moveTo>
                    <a:pt x="179" y="0"/>
                  </a:moveTo>
                  <a:cubicBezTo>
                    <a:pt x="84" y="0"/>
                    <a:pt x="0" y="84"/>
                    <a:pt x="0" y="179"/>
                  </a:cubicBezTo>
                  <a:cubicBezTo>
                    <a:pt x="0" y="262"/>
                    <a:pt x="84" y="357"/>
                    <a:pt x="179" y="357"/>
                  </a:cubicBezTo>
                  <a:cubicBezTo>
                    <a:pt x="274" y="357"/>
                    <a:pt x="357" y="286"/>
                    <a:pt x="357" y="179"/>
                  </a:cubicBez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5" name="Google Shape;18685;p65"/>
            <p:cNvSpPr/>
            <p:nvPr/>
          </p:nvSpPr>
          <p:spPr>
            <a:xfrm>
              <a:off x="5308049" y="2678917"/>
              <a:ext cx="14451" cy="14037"/>
            </a:xfrm>
            <a:custGeom>
              <a:rect b="b" l="l" r="r" t="t"/>
              <a:pathLst>
                <a:path extrusionOk="0" h="441" w="454">
                  <a:moveTo>
                    <a:pt x="227" y="0"/>
                  </a:moveTo>
                  <a:cubicBezTo>
                    <a:pt x="108" y="0"/>
                    <a:pt x="1" y="108"/>
                    <a:pt x="1" y="227"/>
                  </a:cubicBezTo>
                  <a:cubicBezTo>
                    <a:pt x="1" y="346"/>
                    <a:pt x="108" y="441"/>
                    <a:pt x="227" y="441"/>
                  </a:cubicBezTo>
                  <a:cubicBezTo>
                    <a:pt x="346" y="441"/>
                    <a:pt x="453" y="346"/>
                    <a:pt x="453" y="227"/>
                  </a:cubicBezTo>
                  <a:cubicBezTo>
                    <a:pt x="453" y="84"/>
                    <a:pt x="358"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6" name="Google Shape;18686;p65"/>
            <p:cNvSpPr/>
            <p:nvPr/>
          </p:nvSpPr>
          <p:spPr>
            <a:xfrm>
              <a:off x="5184517" y="2459481"/>
              <a:ext cx="252062" cy="305122"/>
            </a:xfrm>
            <a:custGeom>
              <a:rect b="b" l="l" r="r" t="t"/>
              <a:pathLst>
                <a:path extrusionOk="0" h="9586" w="7919">
                  <a:moveTo>
                    <a:pt x="2597" y="5657"/>
                  </a:moveTo>
                  <a:cubicBezTo>
                    <a:pt x="3126" y="5657"/>
                    <a:pt x="3630" y="5793"/>
                    <a:pt x="4096" y="6061"/>
                  </a:cubicBezTo>
                  <a:cubicBezTo>
                    <a:pt x="4607" y="6347"/>
                    <a:pt x="5099" y="6442"/>
                    <a:pt x="5531" y="6442"/>
                  </a:cubicBezTo>
                  <a:cubicBezTo>
                    <a:pt x="5853" y="6442"/>
                    <a:pt x="6143" y="6389"/>
                    <a:pt x="6382" y="6323"/>
                  </a:cubicBezTo>
                  <a:cubicBezTo>
                    <a:pt x="6751" y="6228"/>
                    <a:pt x="7037" y="6061"/>
                    <a:pt x="7204" y="5954"/>
                  </a:cubicBezTo>
                  <a:lnTo>
                    <a:pt x="7204" y="5954"/>
                  </a:lnTo>
                  <a:cubicBezTo>
                    <a:pt x="7525" y="7037"/>
                    <a:pt x="7263" y="8204"/>
                    <a:pt x="6442" y="9038"/>
                  </a:cubicBezTo>
                  <a:cubicBezTo>
                    <a:pt x="6275" y="9204"/>
                    <a:pt x="6037" y="9299"/>
                    <a:pt x="5799" y="9299"/>
                  </a:cubicBezTo>
                  <a:lnTo>
                    <a:pt x="2560" y="9299"/>
                  </a:lnTo>
                  <a:cubicBezTo>
                    <a:pt x="2322" y="9299"/>
                    <a:pt x="2084" y="9204"/>
                    <a:pt x="1917" y="9038"/>
                  </a:cubicBezTo>
                  <a:cubicBezTo>
                    <a:pt x="1179" y="8276"/>
                    <a:pt x="834" y="7180"/>
                    <a:pt x="1120" y="6025"/>
                  </a:cubicBezTo>
                  <a:cubicBezTo>
                    <a:pt x="1239" y="5966"/>
                    <a:pt x="1560" y="5811"/>
                    <a:pt x="1989" y="5716"/>
                  </a:cubicBezTo>
                  <a:cubicBezTo>
                    <a:pt x="2195" y="5677"/>
                    <a:pt x="2398" y="5657"/>
                    <a:pt x="2597" y="5657"/>
                  </a:cubicBezTo>
                  <a:close/>
                  <a:moveTo>
                    <a:pt x="2834" y="1"/>
                  </a:moveTo>
                  <a:cubicBezTo>
                    <a:pt x="2632" y="1"/>
                    <a:pt x="2465" y="167"/>
                    <a:pt x="2465" y="370"/>
                  </a:cubicBezTo>
                  <a:lnTo>
                    <a:pt x="2465" y="703"/>
                  </a:lnTo>
                  <a:cubicBezTo>
                    <a:pt x="2465" y="906"/>
                    <a:pt x="2632" y="1072"/>
                    <a:pt x="2834" y="1072"/>
                  </a:cubicBezTo>
                  <a:lnTo>
                    <a:pt x="3036" y="1072"/>
                  </a:lnTo>
                  <a:lnTo>
                    <a:pt x="3036" y="2239"/>
                  </a:lnTo>
                  <a:cubicBezTo>
                    <a:pt x="3036" y="2311"/>
                    <a:pt x="3096" y="2370"/>
                    <a:pt x="3167" y="2370"/>
                  </a:cubicBezTo>
                  <a:cubicBezTo>
                    <a:pt x="3239" y="2370"/>
                    <a:pt x="3298" y="2311"/>
                    <a:pt x="3298" y="2239"/>
                  </a:cubicBezTo>
                  <a:lnTo>
                    <a:pt x="3298" y="1072"/>
                  </a:lnTo>
                  <a:lnTo>
                    <a:pt x="4977" y="1072"/>
                  </a:lnTo>
                  <a:lnTo>
                    <a:pt x="4977" y="3406"/>
                  </a:lnTo>
                  <a:cubicBezTo>
                    <a:pt x="4977" y="3620"/>
                    <a:pt x="5096" y="3799"/>
                    <a:pt x="5311" y="3882"/>
                  </a:cubicBezTo>
                  <a:cubicBezTo>
                    <a:pt x="6144" y="4216"/>
                    <a:pt x="6763" y="4882"/>
                    <a:pt x="7097" y="5692"/>
                  </a:cubicBezTo>
                  <a:cubicBezTo>
                    <a:pt x="6966" y="5775"/>
                    <a:pt x="6668" y="5954"/>
                    <a:pt x="6275" y="6061"/>
                  </a:cubicBezTo>
                  <a:cubicBezTo>
                    <a:pt x="6015" y="6135"/>
                    <a:pt x="5758" y="6172"/>
                    <a:pt x="5506" y="6172"/>
                  </a:cubicBezTo>
                  <a:cubicBezTo>
                    <a:pt x="5064" y="6172"/>
                    <a:pt x="4636" y="6058"/>
                    <a:pt x="4227" y="5823"/>
                  </a:cubicBezTo>
                  <a:cubicBezTo>
                    <a:pt x="3710" y="5528"/>
                    <a:pt x="3145" y="5385"/>
                    <a:pt x="2580" y="5385"/>
                  </a:cubicBezTo>
                  <a:cubicBezTo>
                    <a:pt x="2117" y="5385"/>
                    <a:pt x="1654" y="5481"/>
                    <a:pt x="1215" y="5668"/>
                  </a:cubicBezTo>
                  <a:cubicBezTo>
                    <a:pt x="1524" y="4870"/>
                    <a:pt x="2155" y="4216"/>
                    <a:pt x="2989" y="3882"/>
                  </a:cubicBezTo>
                  <a:cubicBezTo>
                    <a:pt x="3179" y="3811"/>
                    <a:pt x="3322" y="3620"/>
                    <a:pt x="3322" y="3406"/>
                  </a:cubicBezTo>
                  <a:lnTo>
                    <a:pt x="3322" y="2930"/>
                  </a:lnTo>
                  <a:cubicBezTo>
                    <a:pt x="3322" y="2858"/>
                    <a:pt x="3263" y="2799"/>
                    <a:pt x="3179" y="2799"/>
                  </a:cubicBezTo>
                  <a:cubicBezTo>
                    <a:pt x="3108" y="2799"/>
                    <a:pt x="3048" y="2858"/>
                    <a:pt x="3048" y="2930"/>
                  </a:cubicBezTo>
                  <a:lnTo>
                    <a:pt x="3048" y="3406"/>
                  </a:lnTo>
                  <a:cubicBezTo>
                    <a:pt x="3048" y="3501"/>
                    <a:pt x="2989" y="3585"/>
                    <a:pt x="2894" y="3620"/>
                  </a:cubicBezTo>
                  <a:cubicBezTo>
                    <a:pt x="608" y="4525"/>
                    <a:pt x="0" y="7490"/>
                    <a:pt x="1703" y="9228"/>
                  </a:cubicBezTo>
                  <a:cubicBezTo>
                    <a:pt x="1929" y="9454"/>
                    <a:pt x="2227" y="9585"/>
                    <a:pt x="2560" y="9585"/>
                  </a:cubicBezTo>
                  <a:lnTo>
                    <a:pt x="5799" y="9585"/>
                  </a:lnTo>
                  <a:cubicBezTo>
                    <a:pt x="6108" y="9585"/>
                    <a:pt x="6430" y="9454"/>
                    <a:pt x="6656" y="9228"/>
                  </a:cubicBezTo>
                  <a:cubicBezTo>
                    <a:pt x="7870" y="7990"/>
                    <a:pt x="7918" y="6132"/>
                    <a:pt x="6989" y="4835"/>
                  </a:cubicBezTo>
                  <a:cubicBezTo>
                    <a:pt x="6608" y="4287"/>
                    <a:pt x="6073" y="3870"/>
                    <a:pt x="5442" y="3620"/>
                  </a:cubicBezTo>
                  <a:cubicBezTo>
                    <a:pt x="5358" y="3585"/>
                    <a:pt x="5299" y="3501"/>
                    <a:pt x="5299" y="3406"/>
                  </a:cubicBezTo>
                  <a:lnTo>
                    <a:pt x="5299" y="1072"/>
                  </a:lnTo>
                  <a:lnTo>
                    <a:pt x="5489" y="1072"/>
                  </a:lnTo>
                  <a:cubicBezTo>
                    <a:pt x="5692" y="1072"/>
                    <a:pt x="5858" y="906"/>
                    <a:pt x="5858" y="703"/>
                  </a:cubicBezTo>
                  <a:lnTo>
                    <a:pt x="5858" y="370"/>
                  </a:lnTo>
                  <a:cubicBezTo>
                    <a:pt x="5858" y="167"/>
                    <a:pt x="5692" y="1"/>
                    <a:pt x="5489" y="1"/>
                  </a:cubicBezTo>
                  <a:lnTo>
                    <a:pt x="4739" y="1"/>
                  </a:lnTo>
                  <a:cubicBezTo>
                    <a:pt x="4668" y="1"/>
                    <a:pt x="4608" y="60"/>
                    <a:pt x="4608" y="132"/>
                  </a:cubicBezTo>
                  <a:cubicBezTo>
                    <a:pt x="4608" y="215"/>
                    <a:pt x="4668" y="275"/>
                    <a:pt x="4739" y="275"/>
                  </a:cubicBezTo>
                  <a:lnTo>
                    <a:pt x="5489" y="275"/>
                  </a:lnTo>
                  <a:cubicBezTo>
                    <a:pt x="5537" y="275"/>
                    <a:pt x="5573" y="310"/>
                    <a:pt x="5573" y="358"/>
                  </a:cubicBezTo>
                  <a:lnTo>
                    <a:pt x="5573" y="691"/>
                  </a:lnTo>
                  <a:cubicBezTo>
                    <a:pt x="5573" y="727"/>
                    <a:pt x="5537" y="775"/>
                    <a:pt x="5489" y="775"/>
                  </a:cubicBezTo>
                  <a:lnTo>
                    <a:pt x="2834" y="775"/>
                  </a:lnTo>
                  <a:cubicBezTo>
                    <a:pt x="2798" y="775"/>
                    <a:pt x="2751" y="727"/>
                    <a:pt x="2751" y="691"/>
                  </a:cubicBezTo>
                  <a:lnTo>
                    <a:pt x="2751" y="358"/>
                  </a:lnTo>
                  <a:cubicBezTo>
                    <a:pt x="2751" y="310"/>
                    <a:pt x="2798" y="275"/>
                    <a:pt x="2834" y="275"/>
                  </a:cubicBezTo>
                  <a:lnTo>
                    <a:pt x="4060" y="275"/>
                  </a:lnTo>
                  <a:cubicBezTo>
                    <a:pt x="4132" y="275"/>
                    <a:pt x="4191" y="215"/>
                    <a:pt x="4191" y="132"/>
                  </a:cubicBezTo>
                  <a:cubicBezTo>
                    <a:pt x="4191" y="60"/>
                    <a:pt x="4132" y="1"/>
                    <a:pt x="4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687" name="Google Shape;18687;p65"/>
          <p:cNvSpPr/>
          <p:nvPr/>
        </p:nvSpPr>
        <p:spPr>
          <a:xfrm>
            <a:off x="1775910" y="2046804"/>
            <a:ext cx="354363" cy="354395"/>
          </a:xfrm>
          <a:custGeom>
            <a:rect b="b" l="l" r="r" t="t"/>
            <a:pathLst>
              <a:path extrusionOk="0" h="11134" w="11133">
                <a:moveTo>
                  <a:pt x="2876" y="2961"/>
                </a:moveTo>
                <a:cubicBezTo>
                  <a:pt x="2929" y="2961"/>
                  <a:pt x="2983" y="2967"/>
                  <a:pt x="3036" y="2977"/>
                </a:cubicBezTo>
                <a:cubicBezTo>
                  <a:pt x="3358" y="3037"/>
                  <a:pt x="3584" y="3287"/>
                  <a:pt x="3656" y="3596"/>
                </a:cubicBezTo>
                <a:cubicBezTo>
                  <a:pt x="3703" y="3882"/>
                  <a:pt x="3608" y="4180"/>
                  <a:pt x="3382" y="4358"/>
                </a:cubicBezTo>
                <a:cubicBezTo>
                  <a:pt x="3239" y="4489"/>
                  <a:pt x="3144" y="4680"/>
                  <a:pt x="3144" y="4882"/>
                </a:cubicBezTo>
                <a:lnTo>
                  <a:pt x="3144" y="5239"/>
                </a:lnTo>
                <a:cubicBezTo>
                  <a:pt x="3144" y="5525"/>
                  <a:pt x="3370" y="5740"/>
                  <a:pt x="3644" y="5740"/>
                </a:cubicBezTo>
                <a:lnTo>
                  <a:pt x="5406" y="5740"/>
                </a:lnTo>
                <a:lnTo>
                  <a:pt x="5406" y="7502"/>
                </a:lnTo>
                <a:cubicBezTo>
                  <a:pt x="5406" y="7609"/>
                  <a:pt x="5311" y="7680"/>
                  <a:pt x="5227" y="7680"/>
                </a:cubicBezTo>
                <a:lnTo>
                  <a:pt x="4870" y="7680"/>
                </a:lnTo>
                <a:cubicBezTo>
                  <a:pt x="4763" y="7680"/>
                  <a:pt x="4668" y="7633"/>
                  <a:pt x="4596" y="7561"/>
                </a:cubicBezTo>
                <a:cubicBezTo>
                  <a:pt x="4386" y="7313"/>
                  <a:pt x="4084" y="7164"/>
                  <a:pt x="3770" y="7164"/>
                </a:cubicBezTo>
                <a:cubicBezTo>
                  <a:pt x="3693" y="7164"/>
                  <a:pt x="3614" y="7173"/>
                  <a:pt x="3537" y="7192"/>
                </a:cubicBezTo>
                <a:cubicBezTo>
                  <a:pt x="3096" y="7264"/>
                  <a:pt x="2739" y="7621"/>
                  <a:pt x="2655" y="8049"/>
                </a:cubicBezTo>
                <a:cubicBezTo>
                  <a:pt x="2584" y="8395"/>
                  <a:pt x="2667" y="8740"/>
                  <a:pt x="2882" y="9002"/>
                </a:cubicBezTo>
                <a:cubicBezTo>
                  <a:pt x="3084" y="9276"/>
                  <a:pt x="3417" y="9419"/>
                  <a:pt x="3739" y="9419"/>
                </a:cubicBezTo>
                <a:cubicBezTo>
                  <a:pt x="4084" y="9419"/>
                  <a:pt x="4394" y="9276"/>
                  <a:pt x="4608" y="9014"/>
                </a:cubicBezTo>
                <a:cubicBezTo>
                  <a:pt x="4668" y="8942"/>
                  <a:pt x="4763" y="8895"/>
                  <a:pt x="4870" y="8895"/>
                </a:cubicBezTo>
                <a:lnTo>
                  <a:pt x="5215" y="8895"/>
                </a:lnTo>
                <a:cubicBezTo>
                  <a:pt x="5322" y="8895"/>
                  <a:pt x="5394" y="8990"/>
                  <a:pt x="5394" y="9073"/>
                </a:cubicBezTo>
                <a:lnTo>
                  <a:pt x="5394" y="10812"/>
                </a:lnTo>
                <a:lnTo>
                  <a:pt x="870" y="10812"/>
                </a:lnTo>
                <a:cubicBezTo>
                  <a:pt x="572" y="10812"/>
                  <a:pt x="334" y="10573"/>
                  <a:pt x="334" y="10276"/>
                </a:cubicBezTo>
                <a:lnTo>
                  <a:pt x="334" y="5728"/>
                </a:lnTo>
                <a:lnTo>
                  <a:pt x="2084" y="5728"/>
                </a:lnTo>
                <a:cubicBezTo>
                  <a:pt x="2370" y="5728"/>
                  <a:pt x="2596" y="5513"/>
                  <a:pt x="2596" y="5228"/>
                </a:cubicBezTo>
                <a:lnTo>
                  <a:pt x="2596" y="4882"/>
                </a:lnTo>
                <a:cubicBezTo>
                  <a:pt x="2596" y="4680"/>
                  <a:pt x="2501" y="4477"/>
                  <a:pt x="2358" y="4358"/>
                </a:cubicBezTo>
                <a:cubicBezTo>
                  <a:pt x="2179" y="4216"/>
                  <a:pt x="2072" y="3989"/>
                  <a:pt x="2072" y="3751"/>
                </a:cubicBezTo>
                <a:cubicBezTo>
                  <a:pt x="2072" y="3513"/>
                  <a:pt x="2179" y="3287"/>
                  <a:pt x="2370" y="3144"/>
                </a:cubicBezTo>
                <a:cubicBezTo>
                  <a:pt x="2517" y="3024"/>
                  <a:pt x="2694" y="2961"/>
                  <a:pt x="2876" y="2961"/>
                </a:cubicBezTo>
                <a:close/>
                <a:moveTo>
                  <a:pt x="10287" y="334"/>
                </a:moveTo>
                <a:cubicBezTo>
                  <a:pt x="10585" y="334"/>
                  <a:pt x="10823" y="572"/>
                  <a:pt x="10823" y="870"/>
                </a:cubicBezTo>
                <a:lnTo>
                  <a:pt x="10823" y="5406"/>
                </a:lnTo>
                <a:lnTo>
                  <a:pt x="10633" y="5406"/>
                </a:lnTo>
                <a:cubicBezTo>
                  <a:pt x="10537" y="5406"/>
                  <a:pt x="10466" y="5478"/>
                  <a:pt x="10466" y="5573"/>
                </a:cubicBezTo>
                <a:cubicBezTo>
                  <a:pt x="10466" y="5656"/>
                  <a:pt x="10537" y="5728"/>
                  <a:pt x="10633" y="5728"/>
                </a:cubicBezTo>
                <a:lnTo>
                  <a:pt x="10811" y="5728"/>
                </a:lnTo>
                <a:lnTo>
                  <a:pt x="10811" y="10276"/>
                </a:lnTo>
                <a:cubicBezTo>
                  <a:pt x="10811" y="10573"/>
                  <a:pt x="10573" y="10812"/>
                  <a:pt x="10275" y="10812"/>
                </a:cubicBezTo>
                <a:lnTo>
                  <a:pt x="5739" y="10812"/>
                </a:lnTo>
                <a:lnTo>
                  <a:pt x="5739" y="9049"/>
                </a:lnTo>
                <a:cubicBezTo>
                  <a:pt x="5739" y="8764"/>
                  <a:pt x="5513" y="8549"/>
                  <a:pt x="5227" y="8549"/>
                </a:cubicBezTo>
                <a:lnTo>
                  <a:pt x="4882" y="8549"/>
                </a:lnTo>
                <a:cubicBezTo>
                  <a:pt x="4680" y="8549"/>
                  <a:pt x="4489" y="8633"/>
                  <a:pt x="4370" y="8788"/>
                </a:cubicBezTo>
                <a:cubicBezTo>
                  <a:pt x="4215" y="8966"/>
                  <a:pt x="3989" y="9061"/>
                  <a:pt x="3751" y="9061"/>
                </a:cubicBezTo>
                <a:cubicBezTo>
                  <a:pt x="3513" y="9061"/>
                  <a:pt x="3287" y="8966"/>
                  <a:pt x="3144" y="8764"/>
                </a:cubicBezTo>
                <a:cubicBezTo>
                  <a:pt x="2989" y="8573"/>
                  <a:pt x="2941" y="8335"/>
                  <a:pt x="2977" y="8097"/>
                </a:cubicBezTo>
                <a:cubicBezTo>
                  <a:pt x="3036" y="7787"/>
                  <a:pt x="3287" y="7549"/>
                  <a:pt x="3608" y="7490"/>
                </a:cubicBezTo>
                <a:cubicBezTo>
                  <a:pt x="3659" y="7479"/>
                  <a:pt x="3710" y="7473"/>
                  <a:pt x="3761" y="7473"/>
                </a:cubicBezTo>
                <a:cubicBezTo>
                  <a:pt x="3988" y="7473"/>
                  <a:pt x="4212" y="7577"/>
                  <a:pt x="4358" y="7752"/>
                </a:cubicBezTo>
                <a:cubicBezTo>
                  <a:pt x="4501" y="7906"/>
                  <a:pt x="4680" y="7990"/>
                  <a:pt x="4882" y="7990"/>
                </a:cubicBezTo>
                <a:lnTo>
                  <a:pt x="5239" y="7990"/>
                </a:lnTo>
                <a:cubicBezTo>
                  <a:pt x="5525" y="7990"/>
                  <a:pt x="5751" y="7775"/>
                  <a:pt x="5751" y="7490"/>
                </a:cubicBezTo>
                <a:lnTo>
                  <a:pt x="5751" y="5728"/>
                </a:lnTo>
                <a:lnTo>
                  <a:pt x="7501" y="5728"/>
                </a:lnTo>
                <a:cubicBezTo>
                  <a:pt x="7608" y="5728"/>
                  <a:pt x="7680" y="5823"/>
                  <a:pt x="7680" y="5906"/>
                </a:cubicBezTo>
                <a:lnTo>
                  <a:pt x="7680" y="6263"/>
                </a:lnTo>
                <a:cubicBezTo>
                  <a:pt x="7680" y="6371"/>
                  <a:pt x="7632" y="6478"/>
                  <a:pt x="7561" y="6537"/>
                </a:cubicBezTo>
                <a:cubicBezTo>
                  <a:pt x="7251" y="6799"/>
                  <a:pt x="7097" y="7204"/>
                  <a:pt x="7192" y="7609"/>
                </a:cubicBezTo>
                <a:cubicBezTo>
                  <a:pt x="7263" y="8037"/>
                  <a:pt x="7620" y="8395"/>
                  <a:pt x="8049" y="8490"/>
                </a:cubicBezTo>
                <a:cubicBezTo>
                  <a:pt x="8132" y="8502"/>
                  <a:pt x="8216" y="8514"/>
                  <a:pt x="8287" y="8514"/>
                </a:cubicBezTo>
                <a:cubicBezTo>
                  <a:pt x="8549" y="8514"/>
                  <a:pt x="8799" y="8418"/>
                  <a:pt x="9002" y="8264"/>
                </a:cubicBezTo>
                <a:cubicBezTo>
                  <a:pt x="9275" y="8049"/>
                  <a:pt x="9418" y="7728"/>
                  <a:pt x="9418" y="7394"/>
                </a:cubicBezTo>
                <a:cubicBezTo>
                  <a:pt x="9418" y="7061"/>
                  <a:pt x="9275" y="6740"/>
                  <a:pt x="9025" y="6537"/>
                </a:cubicBezTo>
                <a:cubicBezTo>
                  <a:pt x="8942" y="6478"/>
                  <a:pt x="8906" y="6371"/>
                  <a:pt x="8906" y="6263"/>
                </a:cubicBezTo>
                <a:lnTo>
                  <a:pt x="8906" y="5930"/>
                </a:lnTo>
                <a:cubicBezTo>
                  <a:pt x="8906" y="5823"/>
                  <a:pt x="8990" y="5751"/>
                  <a:pt x="9085" y="5751"/>
                </a:cubicBezTo>
                <a:lnTo>
                  <a:pt x="9954" y="5751"/>
                </a:lnTo>
                <a:cubicBezTo>
                  <a:pt x="10049" y="5751"/>
                  <a:pt x="10121" y="5668"/>
                  <a:pt x="10121" y="5585"/>
                </a:cubicBezTo>
                <a:cubicBezTo>
                  <a:pt x="10121" y="5489"/>
                  <a:pt x="10049" y="5418"/>
                  <a:pt x="9954" y="5418"/>
                </a:cubicBezTo>
                <a:lnTo>
                  <a:pt x="9085" y="5418"/>
                </a:lnTo>
                <a:cubicBezTo>
                  <a:pt x="8799" y="5418"/>
                  <a:pt x="8573" y="5644"/>
                  <a:pt x="8573" y="5918"/>
                </a:cubicBezTo>
                <a:lnTo>
                  <a:pt x="8573" y="6263"/>
                </a:lnTo>
                <a:cubicBezTo>
                  <a:pt x="8573" y="6478"/>
                  <a:pt x="8668" y="6668"/>
                  <a:pt x="8811" y="6787"/>
                </a:cubicBezTo>
                <a:cubicBezTo>
                  <a:pt x="8990" y="6930"/>
                  <a:pt x="9097" y="7156"/>
                  <a:pt x="9097" y="7394"/>
                </a:cubicBezTo>
                <a:cubicBezTo>
                  <a:pt x="9097" y="7633"/>
                  <a:pt x="8990" y="7859"/>
                  <a:pt x="8799" y="8014"/>
                </a:cubicBezTo>
                <a:cubicBezTo>
                  <a:pt x="8652" y="8124"/>
                  <a:pt x="8477" y="8185"/>
                  <a:pt x="8295" y="8185"/>
                </a:cubicBezTo>
                <a:cubicBezTo>
                  <a:pt x="8241" y="8185"/>
                  <a:pt x="8187" y="8179"/>
                  <a:pt x="8132" y="8168"/>
                </a:cubicBezTo>
                <a:cubicBezTo>
                  <a:pt x="7811" y="8109"/>
                  <a:pt x="7573" y="7859"/>
                  <a:pt x="7513" y="7549"/>
                </a:cubicBezTo>
                <a:cubicBezTo>
                  <a:pt x="7454" y="7264"/>
                  <a:pt x="7561" y="6966"/>
                  <a:pt x="7787" y="6787"/>
                </a:cubicBezTo>
                <a:cubicBezTo>
                  <a:pt x="7930" y="6656"/>
                  <a:pt x="8025" y="6478"/>
                  <a:pt x="8025" y="6263"/>
                </a:cubicBezTo>
                <a:lnTo>
                  <a:pt x="8025" y="5930"/>
                </a:lnTo>
                <a:cubicBezTo>
                  <a:pt x="8025" y="5644"/>
                  <a:pt x="7799" y="5418"/>
                  <a:pt x="7525" y="5418"/>
                </a:cubicBezTo>
                <a:lnTo>
                  <a:pt x="5763" y="5418"/>
                </a:lnTo>
                <a:lnTo>
                  <a:pt x="5763" y="3668"/>
                </a:lnTo>
                <a:cubicBezTo>
                  <a:pt x="5763" y="3561"/>
                  <a:pt x="5858" y="3489"/>
                  <a:pt x="5942" y="3489"/>
                </a:cubicBezTo>
                <a:lnTo>
                  <a:pt x="6299" y="3489"/>
                </a:lnTo>
                <a:cubicBezTo>
                  <a:pt x="6406" y="3489"/>
                  <a:pt x="6501" y="3525"/>
                  <a:pt x="6561" y="3608"/>
                </a:cubicBezTo>
                <a:cubicBezTo>
                  <a:pt x="6783" y="3859"/>
                  <a:pt x="7091" y="4001"/>
                  <a:pt x="7409" y="4001"/>
                </a:cubicBezTo>
                <a:cubicBezTo>
                  <a:pt x="7483" y="4001"/>
                  <a:pt x="7558" y="3993"/>
                  <a:pt x="7632" y="3977"/>
                </a:cubicBezTo>
                <a:cubicBezTo>
                  <a:pt x="8073" y="3906"/>
                  <a:pt x="8430" y="3549"/>
                  <a:pt x="8513" y="3108"/>
                </a:cubicBezTo>
                <a:cubicBezTo>
                  <a:pt x="8585" y="2775"/>
                  <a:pt x="8501" y="2430"/>
                  <a:pt x="8287" y="2156"/>
                </a:cubicBezTo>
                <a:cubicBezTo>
                  <a:pt x="8085" y="1894"/>
                  <a:pt x="7751" y="1739"/>
                  <a:pt x="7430" y="1739"/>
                </a:cubicBezTo>
                <a:cubicBezTo>
                  <a:pt x="7085" y="1739"/>
                  <a:pt x="6775" y="1894"/>
                  <a:pt x="6561" y="2144"/>
                </a:cubicBezTo>
                <a:cubicBezTo>
                  <a:pt x="6501" y="2215"/>
                  <a:pt x="6406" y="2263"/>
                  <a:pt x="6299" y="2263"/>
                </a:cubicBezTo>
                <a:lnTo>
                  <a:pt x="5954" y="2263"/>
                </a:lnTo>
                <a:cubicBezTo>
                  <a:pt x="5846" y="2263"/>
                  <a:pt x="5775" y="2180"/>
                  <a:pt x="5775" y="2084"/>
                </a:cubicBezTo>
                <a:lnTo>
                  <a:pt x="5775" y="1203"/>
                </a:lnTo>
                <a:cubicBezTo>
                  <a:pt x="5775" y="1120"/>
                  <a:pt x="5703" y="1048"/>
                  <a:pt x="5608" y="1048"/>
                </a:cubicBezTo>
                <a:cubicBezTo>
                  <a:pt x="5525" y="1048"/>
                  <a:pt x="5453" y="1120"/>
                  <a:pt x="5453" y="1203"/>
                </a:cubicBezTo>
                <a:lnTo>
                  <a:pt x="5453" y="2084"/>
                </a:lnTo>
                <a:cubicBezTo>
                  <a:pt x="5453" y="2370"/>
                  <a:pt x="5668" y="2596"/>
                  <a:pt x="5954" y="2596"/>
                </a:cubicBezTo>
                <a:lnTo>
                  <a:pt x="6299" y="2596"/>
                </a:lnTo>
                <a:cubicBezTo>
                  <a:pt x="6501" y="2596"/>
                  <a:pt x="6704" y="2501"/>
                  <a:pt x="6823" y="2358"/>
                </a:cubicBezTo>
                <a:cubicBezTo>
                  <a:pt x="6966" y="2180"/>
                  <a:pt x="7192" y="2072"/>
                  <a:pt x="7430" y="2072"/>
                </a:cubicBezTo>
                <a:cubicBezTo>
                  <a:pt x="7668" y="2072"/>
                  <a:pt x="7894" y="2180"/>
                  <a:pt x="8037" y="2370"/>
                </a:cubicBezTo>
                <a:cubicBezTo>
                  <a:pt x="8192" y="2561"/>
                  <a:pt x="8251" y="2799"/>
                  <a:pt x="8204" y="3037"/>
                </a:cubicBezTo>
                <a:cubicBezTo>
                  <a:pt x="8144" y="3346"/>
                  <a:pt x="7894" y="3584"/>
                  <a:pt x="7573" y="3644"/>
                </a:cubicBezTo>
                <a:cubicBezTo>
                  <a:pt x="7519" y="3656"/>
                  <a:pt x="7465" y="3661"/>
                  <a:pt x="7411" y="3661"/>
                </a:cubicBezTo>
                <a:cubicBezTo>
                  <a:pt x="7187" y="3661"/>
                  <a:pt x="6966" y="3564"/>
                  <a:pt x="6823" y="3382"/>
                </a:cubicBezTo>
                <a:cubicBezTo>
                  <a:pt x="6680" y="3227"/>
                  <a:pt x="6501" y="3144"/>
                  <a:pt x="6299" y="3144"/>
                </a:cubicBezTo>
                <a:lnTo>
                  <a:pt x="5942" y="3144"/>
                </a:lnTo>
                <a:cubicBezTo>
                  <a:pt x="5656" y="3144"/>
                  <a:pt x="5430" y="3370"/>
                  <a:pt x="5430" y="3644"/>
                </a:cubicBezTo>
                <a:lnTo>
                  <a:pt x="5430" y="5406"/>
                </a:lnTo>
                <a:lnTo>
                  <a:pt x="3679" y="5406"/>
                </a:lnTo>
                <a:cubicBezTo>
                  <a:pt x="3572" y="5406"/>
                  <a:pt x="3501" y="5311"/>
                  <a:pt x="3501" y="5228"/>
                </a:cubicBezTo>
                <a:lnTo>
                  <a:pt x="3501" y="4870"/>
                </a:lnTo>
                <a:cubicBezTo>
                  <a:pt x="3501" y="4763"/>
                  <a:pt x="3548" y="4656"/>
                  <a:pt x="3620" y="4597"/>
                </a:cubicBezTo>
                <a:cubicBezTo>
                  <a:pt x="3929" y="4335"/>
                  <a:pt x="4084" y="3930"/>
                  <a:pt x="3989" y="3525"/>
                </a:cubicBezTo>
                <a:cubicBezTo>
                  <a:pt x="3918" y="3096"/>
                  <a:pt x="3560" y="2739"/>
                  <a:pt x="3132" y="2656"/>
                </a:cubicBezTo>
                <a:cubicBezTo>
                  <a:pt x="3047" y="2635"/>
                  <a:pt x="2962" y="2626"/>
                  <a:pt x="2879" y="2626"/>
                </a:cubicBezTo>
                <a:cubicBezTo>
                  <a:pt x="2622" y="2626"/>
                  <a:pt x="2377" y="2717"/>
                  <a:pt x="2179" y="2870"/>
                </a:cubicBezTo>
                <a:cubicBezTo>
                  <a:pt x="1905" y="3084"/>
                  <a:pt x="1763" y="3406"/>
                  <a:pt x="1763" y="3739"/>
                </a:cubicBezTo>
                <a:cubicBezTo>
                  <a:pt x="1763" y="4085"/>
                  <a:pt x="1905" y="4394"/>
                  <a:pt x="2155" y="4597"/>
                </a:cubicBezTo>
                <a:cubicBezTo>
                  <a:pt x="2239" y="4656"/>
                  <a:pt x="2274" y="4763"/>
                  <a:pt x="2274" y="4870"/>
                </a:cubicBezTo>
                <a:lnTo>
                  <a:pt x="2274" y="5216"/>
                </a:lnTo>
                <a:cubicBezTo>
                  <a:pt x="2274" y="5311"/>
                  <a:pt x="2191" y="5394"/>
                  <a:pt x="2096" y="5394"/>
                </a:cubicBezTo>
                <a:lnTo>
                  <a:pt x="346" y="5394"/>
                </a:lnTo>
                <a:lnTo>
                  <a:pt x="346" y="870"/>
                </a:lnTo>
                <a:cubicBezTo>
                  <a:pt x="346" y="572"/>
                  <a:pt x="584" y="334"/>
                  <a:pt x="881" y="334"/>
                </a:cubicBezTo>
                <a:lnTo>
                  <a:pt x="5418" y="334"/>
                </a:lnTo>
                <a:lnTo>
                  <a:pt x="5418" y="513"/>
                </a:lnTo>
                <a:cubicBezTo>
                  <a:pt x="5418" y="596"/>
                  <a:pt x="5489" y="667"/>
                  <a:pt x="5584" y="667"/>
                </a:cubicBezTo>
                <a:cubicBezTo>
                  <a:pt x="5680" y="667"/>
                  <a:pt x="5751" y="596"/>
                  <a:pt x="5751" y="513"/>
                </a:cubicBezTo>
                <a:lnTo>
                  <a:pt x="5751" y="334"/>
                </a:lnTo>
                <a:close/>
                <a:moveTo>
                  <a:pt x="870" y="1"/>
                </a:moveTo>
                <a:cubicBezTo>
                  <a:pt x="393" y="1"/>
                  <a:pt x="0" y="394"/>
                  <a:pt x="0" y="870"/>
                </a:cubicBezTo>
                <a:lnTo>
                  <a:pt x="0" y="10276"/>
                </a:lnTo>
                <a:cubicBezTo>
                  <a:pt x="0" y="10752"/>
                  <a:pt x="393" y="11133"/>
                  <a:pt x="870" y="11133"/>
                </a:cubicBezTo>
                <a:lnTo>
                  <a:pt x="10275" y="11133"/>
                </a:lnTo>
                <a:cubicBezTo>
                  <a:pt x="10752" y="11133"/>
                  <a:pt x="11133" y="10752"/>
                  <a:pt x="11133" y="10276"/>
                </a:cubicBezTo>
                <a:lnTo>
                  <a:pt x="11133" y="870"/>
                </a:lnTo>
                <a:cubicBezTo>
                  <a:pt x="11133" y="394"/>
                  <a:pt x="10752" y="1"/>
                  <a:pt x="10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688" name="Google Shape;18688;p65"/>
          <p:cNvGrpSpPr/>
          <p:nvPr/>
        </p:nvGrpSpPr>
        <p:grpSpPr>
          <a:xfrm>
            <a:off x="6130349" y="2045308"/>
            <a:ext cx="249770" cy="363849"/>
            <a:chOff x="6155459" y="1969108"/>
            <a:chExt cx="249770" cy="363849"/>
          </a:xfrm>
        </p:grpSpPr>
        <p:sp>
          <p:nvSpPr>
            <p:cNvPr id="18689" name="Google Shape;18689;p65"/>
            <p:cNvSpPr/>
            <p:nvPr/>
          </p:nvSpPr>
          <p:spPr>
            <a:xfrm>
              <a:off x="6195628" y="1969108"/>
              <a:ext cx="169813" cy="227012"/>
            </a:xfrm>
            <a:custGeom>
              <a:rect b="b" l="l" r="r" t="t"/>
              <a:pathLst>
                <a:path extrusionOk="0" h="7132" w="5335">
                  <a:moveTo>
                    <a:pt x="4120" y="333"/>
                  </a:moveTo>
                  <a:lnTo>
                    <a:pt x="4120" y="1750"/>
                  </a:lnTo>
                  <a:cubicBezTo>
                    <a:pt x="4120" y="1869"/>
                    <a:pt x="4084" y="1965"/>
                    <a:pt x="4036" y="2072"/>
                  </a:cubicBezTo>
                  <a:lnTo>
                    <a:pt x="3953" y="2238"/>
                  </a:lnTo>
                  <a:cubicBezTo>
                    <a:pt x="3941" y="2262"/>
                    <a:pt x="3941" y="2286"/>
                    <a:pt x="3941" y="2310"/>
                  </a:cubicBezTo>
                  <a:lnTo>
                    <a:pt x="3941" y="2667"/>
                  </a:lnTo>
                  <a:cubicBezTo>
                    <a:pt x="3941" y="3024"/>
                    <a:pt x="3786" y="3358"/>
                    <a:pt x="3536" y="3584"/>
                  </a:cubicBezTo>
                  <a:cubicBezTo>
                    <a:pt x="3292" y="3807"/>
                    <a:pt x="3011" y="3935"/>
                    <a:pt x="2699" y="3935"/>
                  </a:cubicBezTo>
                  <a:cubicBezTo>
                    <a:pt x="2661" y="3935"/>
                    <a:pt x="2623" y="3933"/>
                    <a:pt x="2584" y="3929"/>
                  </a:cubicBezTo>
                  <a:cubicBezTo>
                    <a:pt x="1917" y="3893"/>
                    <a:pt x="1405" y="3310"/>
                    <a:pt x="1405" y="2619"/>
                  </a:cubicBezTo>
                  <a:lnTo>
                    <a:pt x="1405" y="2310"/>
                  </a:lnTo>
                  <a:cubicBezTo>
                    <a:pt x="1405" y="2286"/>
                    <a:pt x="1405" y="2262"/>
                    <a:pt x="1393" y="2238"/>
                  </a:cubicBezTo>
                  <a:lnTo>
                    <a:pt x="1298" y="2072"/>
                  </a:lnTo>
                  <a:cubicBezTo>
                    <a:pt x="1262" y="1965"/>
                    <a:pt x="1227" y="1869"/>
                    <a:pt x="1227" y="1750"/>
                  </a:cubicBezTo>
                  <a:lnTo>
                    <a:pt x="1227" y="1238"/>
                  </a:lnTo>
                  <a:cubicBezTo>
                    <a:pt x="1227" y="738"/>
                    <a:pt x="1631" y="333"/>
                    <a:pt x="2131" y="333"/>
                  </a:cubicBezTo>
                  <a:close/>
                  <a:moveTo>
                    <a:pt x="3227" y="4155"/>
                  </a:moveTo>
                  <a:lnTo>
                    <a:pt x="3227" y="4346"/>
                  </a:lnTo>
                  <a:cubicBezTo>
                    <a:pt x="3227" y="4405"/>
                    <a:pt x="3239" y="4465"/>
                    <a:pt x="3251" y="4513"/>
                  </a:cubicBezTo>
                  <a:lnTo>
                    <a:pt x="2667" y="4965"/>
                  </a:lnTo>
                  <a:lnTo>
                    <a:pt x="2096" y="4524"/>
                  </a:lnTo>
                  <a:cubicBezTo>
                    <a:pt x="2108" y="4489"/>
                    <a:pt x="2120" y="4429"/>
                    <a:pt x="2120" y="4370"/>
                  </a:cubicBezTo>
                  <a:lnTo>
                    <a:pt x="2120" y="4155"/>
                  </a:lnTo>
                  <a:cubicBezTo>
                    <a:pt x="2251" y="4215"/>
                    <a:pt x="2405" y="4251"/>
                    <a:pt x="2572" y="4251"/>
                  </a:cubicBezTo>
                  <a:lnTo>
                    <a:pt x="2667" y="4251"/>
                  </a:lnTo>
                  <a:cubicBezTo>
                    <a:pt x="2870" y="4251"/>
                    <a:pt x="3048" y="4215"/>
                    <a:pt x="3227" y="4155"/>
                  </a:cubicBezTo>
                  <a:close/>
                  <a:moveTo>
                    <a:pt x="2131" y="0"/>
                  </a:moveTo>
                  <a:cubicBezTo>
                    <a:pt x="1453" y="0"/>
                    <a:pt x="905" y="560"/>
                    <a:pt x="905" y="1238"/>
                  </a:cubicBezTo>
                  <a:lnTo>
                    <a:pt x="905" y="1750"/>
                  </a:lnTo>
                  <a:cubicBezTo>
                    <a:pt x="905" y="1905"/>
                    <a:pt x="941" y="2072"/>
                    <a:pt x="1024" y="2215"/>
                  </a:cubicBezTo>
                  <a:lnTo>
                    <a:pt x="1084" y="2358"/>
                  </a:lnTo>
                  <a:lnTo>
                    <a:pt x="1084" y="2619"/>
                  </a:lnTo>
                  <a:cubicBezTo>
                    <a:pt x="1084" y="3191"/>
                    <a:pt x="1358" y="3703"/>
                    <a:pt x="1798" y="3989"/>
                  </a:cubicBezTo>
                  <a:lnTo>
                    <a:pt x="1798" y="4358"/>
                  </a:lnTo>
                  <a:cubicBezTo>
                    <a:pt x="1798" y="4453"/>
                    <a:pt x="1739" y="4524"/>
                    <a:pt x="1655" y="4536"/>
                  </a:cubicBezTo>
                  <a:lnTo>
                    <a:pt x="631" y="4858"/>
                  </a:lnTo>
                  <a:cubicBezTo>
                    <a:pt x="262" y="4977"/>
                    <a:pt x="0" y="5298"/>
                    <a:pt x="0" y="5703"/>
                  </a:cubicBezTo>
                  <a:lnTo>
                    <a:pt x="0" y="6965"/>
                  </a:lnTo>
                  <a:cubicBezTo>
                    <a:pt x="0" y="7060"/>
                    <a:pt x="84" y="7132"/>
                    <a:pt x="167" y="7132"/>
                  </a:cubicBezTo>
                  <a:cubicBezTo>
                    <a:pt x="262" y="7132"/>
                    <a:pt x="334" y="7060"/>
                    <a:pt x="334" y="6965"/>
                  </a:cubicBezTo>
                  <a:lnTo>
                    <a:pt x="334" y="5703"/>
                  </a:lnTo>
                  <a:cubicBezTo>
                    <a:pt x="334" y="5465"/>
                    <a:pt x="500" y="5239"/>
                    <a:pt x="715" y="5179"/>
                  </a:cubicBezTo>
                  <a:lnTo>
                    <a:pt x="1750" y="4870"/>
                  </a:lnTo>
                  <a:cubicBezTo>
                    <a:pt x="1810" y="4858"/>
                    <a:pt x="1846" y="4822"/>
                    <a:pt x="1893" y="4798"/>
                  </a:cubicBezTo>
                  <a:lnTo>
                    <a:pt x="2465" y="5227"/>
                  </a:lnTo>
                  <a:cubicBezTo>
                    <a:pt x="2524" y="5275"/>
                    <a:pt x="2596" y="5298"/>
                    <a:pt x="2667" y="5298"/>
                  </a:cubicBezTo>
                  <a:cubicBezTo>
                    <a:pt x="2739" y="5298"/>
                    <a:pt x="2822" y="5275"/>
                    <a:pt x="2882" y="5227"/>
                  </a:cubicBezTo>
                  <a:lnTo>
                    <a:pt x="3441" y="4798"/>
                  </a:lnTo>
                  <a:cubicBezTo>
                    <a:pt x="3489" y="4822"/>
                    <a:pt x="3536" y="4858"/>
                    <a:pt x="3596" y="4870"/>
                  </a:cubicBezTo>
                  <a:lnTo>
                    <a:pt x="4620" y="5179"/>
                  </a:lnTo>
                  <a:cubicBezTo>
                    <a:pt x="4858" y="5251"/>
                    <a:pt x="5001" y="5465"/>
                    <a:pt x="5001" y="5703"/>
                  </a:cubicBezTo>
                  <a:lnTo>
                    <a:pt x="5001" y="6965"/>
                  </a:lnTo>
                  <a:cubicBezTo>
                    <a:pt x="5001" y="7060"/>
                    <a:pt x="5084" y="7132"/>
                    <a:pt x="5168" y="7132"/>
                  </a:cubicBezTo>
                  <a:cubicBezTo>
                    <a:pt x="5263" y="7132"/>
                    <a:pt x="5334" y="7060"/>
                    <a:pt x="5334" y="6965"/>
                  </a:cubicBezTo>
                  <a:lnTo>
                    <a:pt x="5334" y="5703"/>
                  </a:lnTo>
                  <a:cubicBezTo>
                    <a:pt x="5334" y="5322"/>
                    <a:pt x="5084" y="4977"/>
                    <a:pt x="4715" y="4870"/>
                  </a:cubicBezTo>
                  <a:lnTo>
                    <a:pt x="3679" y="4560"/>
                  </a:lnTo>
                  <a:cubicBezTo>
                    <a:pt x="3608" y="4524"/>
                    <a:pt x="3548" y="4453"/>
                    <a:pt x="3548" y="4382"/>
                  </a:cubicBezTo>
                  <a:lnTo>
                    <a:pt x="3548" y="4012"/>
                  </a:lnTo>
                  <a:cubicBezTo>
                    <a:pt x="3620" y="3965"/>
                    <a:pt x="3703" y="3905"/>
                    <a:pt x="3763" y="3846"/>
                  </a:cubicBezTo>
                  <a:cubicBezTo>
                    <a:pt x="4084" y="3548"/>
                    <a:pt x="4263" y="3120"/>
                    <a:pt x="4263" y="2679"/>
                  </a:cubicBezTo>
                  <a:lnTo>
                    <a:pt x="4263" y="2369"/>
                  </a:lnTo>
                  <a:lnTo>
                    <a:pt x="4322" y="2238"/>
                  </a:lnTo>
                  <a:cubicBezTo>
                    <a:pt x="4394" y="2084"/>
                    <a:pt x="4441" y="1917"/>
                    <a:pt x="4441" y="1762"/>
                  </a:cubicBezTo>
                  <a:lnTo>
                    <a:pt x="4441" y="167"/>
                  </a:lnTo>
                  <a:cubicBezTo>
                    <a:pt x="4441" y="83"/>
                    <a:pt x="4370" y="0"/>
                    <a:pt x="4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0" name="Google Shape;18690;p65"/>
            <p:cNvSpPr/>
            <p:nvPr/>
          </p:nvSpPr>
          <p:spPr>
            <a:xfrm>
              <a:off x="6275585" y="2146083"/>
              <a:ext cx="10249" cy="50037"/>
            </a:xfrm>
            <a:custGeom>
              <a:rect b="b" l="l" r="r" t="t"/>
              <a:pathLst>
                <a:path extrusionOk="0" h="1572" w="322">
                  <a:moveTo>
                    <a:pt x="155" y="0"/>
                  </a:moveTo>
                  <a:cubicBezTo>
                    <a:pt x="72" y="0"/>
                    <a:pt x="0" y="72"/>
                    <a:pt x="0" y="155"/>
                  </a:cubicBezTo>
                  <a:lnTo>
                    <a:pt x="0" y="1405"/>
                  </a:lnTo>
                  <a:cubicBezTo>
                    <a:pt x="0" y="1500"/>
                    <a:pt x="72" y="1572"/>
                    <a:pt x="155" y="1572"/>
                  </a:cubicBezTo>
                  <a:cubicBezTo>
                    <a:pt x="251" y="1572"/>
                    <a:pt x="322" y="1500"/>
                    <a:pt x="322" y="1405"/>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1" name="Google Shape;18691;p65"/>
            <p:cNvSpPr/>
            <p:nvPr/>
          </p:nvSpPr>
          <p:spPr>
            <a:xfrm>
              <a:off x="6223671" y="2157446"/>
              <a:ext cx="10631" cy="38673"/>
            </a:xfrm>
            <a:custGeom>
              <a:rect b="b" l="l" r="r" t="t"/>
              <a:pathLst>
                <a:path extrusionOk="0" h="1215" w="334">
                  <a:moveTo>
                    <a:pt x="167" y="0"/>
                  </a:moveTo>
                  <a:cubicBezTo>
                    <a:pt x="84" y="0"/>
                    <a:pt x="0" y="72"/>
                    <a:pt x="0" y="155"/>
                  </a:cubicBezTo>
                  <a:lnTo>
                    <a:pt x="0" y="1048"/>
                  </a:lnTo>
                  <a:cubicBezTo>
                    <a:pt x="0" y="1143"/>
                    <a:pt x="84" y="1215"/>
                    <a:pt x="167" y="1215"/>
                  </a:cubicBezTo>
                  <a:cubicBezTo>
                    <a:pt x="250" y="1215"/>
                    <a:pt x="334" y="1143"/>
                    <a:pt x="334" y="1048"/>
                  </a:cubicBezTo>
                  <a:lnTo>
                    <a:pt x="334" y="155"/>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2" name="Google Shape;18692;p65"/>
            <p:cNvSpPr/>
            <p:nvPr/>
          </p:nvSpPr>
          <p:spPr>
            <a:xfrm>
              <a:off x="6326736" y="2157446"/>
              <a:ext cx="10281" cy="38673"/>
            </a:xfrm>
            <a:custGeom>
              <a:rect b="b" l="l" r="r" t="t"/>
              <a:pathLst>
                <a:path extrusionOk="0" h="1215" w="323">
                  <a:moveTo>
                    <a:pt x="156" y="0"/>
                  </a:moveTo>
                  <a:cubicBezTo>
                    <a:pt x="72" y="0"/>
                    <a:pt x="1" y="72"/>
                    <a:pt x="1" y="155"/>
                  </a:cubicBezTo>
                  <a:lnTo>
                    <a:pt x="1" y="1048"/>
                  </a:lnTo>
                  <a:cubicBezTo>
                    <a:pt x="1" y="1143"/>
                    <a:pt x="72" y="1215"/>
                    <a:pt x="156" y="1215"/>
                  </a:cubicBezTo>
                  <a:cubicBezTo>
                    <a:pt x="251" y="1215"/>
                    <a:pt x="322" y="1143"/>
                    <a:pt x="322" y="1048"/>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3" name="Google Shape;18693;p65"/>
            <p:cNvSpPr/>
            <p:nvPr/>
          </p:nvSpPr>
          <p:spPr>
            <a:xfrm>
              <a:off x="6264222" y="2299949"/>
              <a:ext cx="33008" cy="33008"/>
            </a:xfrm>
            <a:custGeom>
              <a:rect b="b" l="l" r="r" t="t"/>
              <a:pathLst>
                <a:path extrusionOk="0" h="1037" w="1037">
                  <a:moveTo>
                    <a:pt x="512" y="322"/>
                  </a:moveTo>
                  <a:cubicBezTo>
                    <a:pt x="619" y="322"/>
                    <a:pt x="715" y="417"/>
                    <a:pt x="715" y="524"/>
                  </a:cubicBezTo>
                  <a:cubicBezTo>
                    <a:pt x="715" y="619"/>
                    <a:pt x="619" y="715"/>
                    <a:pt x="512" y="715"/>
                  </a:cubicBezTo>
                  <a:cubicBezTo>
                    <a:pt x="417" y="715"/>
                    <a:pt x="322" y="619"/>
                    <a:pt x="322" y="524"/>
                  </a:cubicBezTo>
                  <a:cubicBezTo>
                    <a:pt x="322" y="417"/>
                    <a:pt x="417" y="322"/>
                    <a:pt x="512" y="322"/>
                  </a:cubicBezTo>
                  <a:close/>
                  <a:moveTo>
                    <a:pt x="512" y="0"/>
                  </a:moveTo>
                  <a:cubicBezTo>
                    <a:pt x="238" y="0"/>
                    <a:pt x="0" y="238"/>
                    <a:pt x="0" y="524"/>
                  </a:cubicBezTo>
                  <a:cubicBezTo>
                    <a:pt x="0" y="798"/>
                    <a:pt x="238" y="1036"/>
                    <a:pt x="512" y="1036"/>
                  </a:cubicBezTo>
                  <a:cubicBezTo>
                    <a:pt x="798" y="1036"/>
                    <a:pt x="1036" y="798"/>
                    <a:pt x="1036" y="524"/>
                  </a:cubicBezTo>
                  <a:cubicBezTo>
                    <a:pt x="1036" y="238"/>
                    <a:pt x="79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4" name="Google Shape;18694;p65"/>
            <p:cNvSpPr/>
            <p:nvPr/>
          </p:nvSpPr>
          <p:spPr>
            <a:xfrm>
              <a:off x="6155459" y="2299949"/>
              <a:ext cx="33358" cy="33008"/>
            </a:xfrm>
            <a:custGeom>
              <a:rect b="b" l="l" r="r" t="t"/>
              <a:pathLst>
                <a:path extrusionOk="0" h="1037" w="1048">
                  <a:moveTo>
                    <a:pt x="524" y="322"/>
                  </a:moveTo>
                  <a:cubicBezTo>
                    <a:pt x="631" y="322"/>
                    <a:pt x="715" y="417"/>
                    <a:pt x="715" y="524"/>
                  </a:cubicBezTo>
                  <a:cubicBezTo>
                    <a:pt x="715" y="619"/>
                    <a:pt x="631" y="715"/>
                    <a:pt x="524" y="715"/>
                  </a:cubicBezTo>
                  <a:cubicBezTo>
                    <a:pt x="417" y="715"/>
                    <a:pt x="334" y="619"/>
                    <a:pt x="334" y="524"/>
                  </a:cubicBezTo>
                  <a:cubicBezTo>
                    <a:pt x="334" y="417"/>
                    <a:pt x="417" y="322"/>
                    <a:pt x="524" y="322"/>
                  </a:cubicBezTo>
                  <a:close/>
                  <a:moveTo>
                    <a:pt x="524" y="0"/>
                  </a:moveTo>
                  <a:cubicBezTo>
                    <a:pt x="238" y="0"/>
                    <a:pt x="0" y="238"/>
                    <a:pt x="0" y="524"/>
                  </a:cubicBezTo>
                  <a:cubicBezTo>
                    <a:pt x="0" y="798"/>
                    <a:pt x="238" y="1036"/>
                    <a:pt x="524" y="1036"/>
                  </a:cubicBezTo>
                  <a:cubicBezTo>
                    <a:pt x="810" y="1036"/>
                    <a:pt x="1048" y="798"/>
                    <a:pt x="1048" y="524"/>
                  </a:cubicBezTo>
                  <a:cubicBezTo>
                    <a:pt x="1048" y="238"/>
                    <a:pt x="81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5" name="Google Shape;18695;p65"/>
            <p:cNvSpPr/>
            <p:nvPr/>
          </p:nvSpPr>
          <p:spPr>
            <a:xfrm>
              <a:off x="6372221" y="2299949"/>
              <a:ext cx="33008" cy="33008"/>
            </a:xfrm>
            <a:custGeom>
              <a:rect b="b" l="l" r="r" t="t"/>
              <a:pathLst>
                <a:path extrusionOk="0" h="1037" w="1037">
                  <a:moveTo>
                    <a:pt x="513" y="322"/>
                  </a:moveTo>
                  <a:cubicBezTo>
                    <a:pt x="620" y="322"/>
                    <a:pt x="715" y="417"/>
                    <a:pt x="715" y="524"/>
                  </a:cubicBezTo>
                  <a:cubicBezTo>
                    <a:pt x="715" y="619"/>
                    <a:pt x="620" y="715"/>
                    <a:pt x="513" y="715"/>
                  </a:cubicBezTo>
                  <a:cubicBezTo>
                    <a:pt x="417" y="715"/>
                    <a:pt x="322" y="619"/>
                    <a:pt x="322" y="524"/>
                  </a:cubicBezTo>
                  <a:cubicBezTo>
                    <a:pt x="322" y="417"/>
                    <a:pt x="417" y="322"/>
                    <a:pt x="513" y="322"/>
                  </a:cubicBezTo>
                  <a:close/>
                  <a:moveTo>
                    <a:pt x="513" y="0"/>
                  </a:moveTo>
                  <a:cubicBezTo>
                    <a:pt x="239" y="0"/>
                    <a:pt x="1" y="238"/>
                    <a:pt x="1" y="524"/>
                  </a:cubicBezTo>
                  <a:cubicBezTo>
                    <a:pt x="1" y="798"/>
                    <a:pt x="239" y="1036"/>
                    <a:pt x="513" y="1036"/>
                  </a:cubicBezTo>
                  <a:cubicBezTo>
                    <a:pt x="798" y="1036"/>
                    <a:pt x="1036" y="798"/>
                    <a:pt x="1036" y="524"/>
                  </a:cubicBezTo>
                  <a:cubicBezTo>
                    <a:pt x="1036" y="238"/>
                    <a:pt x="810"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6" name="Google Shape;18696;p65"/>
            <p:cNvSpPr/>
            <p:nvPr/>
          </p:nvSpPr>
          <p:spPr>
            <a:xfrm>
              <a:off x="6185379" y="2208597"/>
              <a:ext cx="189134" cy="84763"/>
            </a:xfrm>
            <a:custGeom>
              <a:rect b="b" l="l" r="r" t="t"/>
              <a:pathLst>
                <a:path extrusionOk="0" h="2663" w="5942">
                  <a:moveTo>
                    <a:pt x="2977" y="1"/>
                  </a:moveTo>
                  <a:cubicBezTo>
                    <a:pt x="2894" y="1"/>
                    <a:pt x="2811" y="72"/>
                    <a:pt x="2811" y="156"/>
                  </a:cubicBezTo>
                  <a:lnTo>
                    <a:pt x="2811" y="715"/>
                  </a:lnTo>
                  <a:lnTo>
                    <a:pt x="1644" y="715"/>
                  </a:lnTo>
                  <a:cubicBezTo>
                    <a:pt x="1418" y="715"/>
                    <a:pt x="1191" y="810"/>
                    <a:pt x="1060" y="1013"/>
                  </a:cubicBezTo>
                  <a:lnTo>
                    <a:pt x="60" y="2394"/>
                  </a:lnTo>
                  <a:cubicBezTo>
                    <a:pt x="1" y="2465"/>
                    <a:pt x="25" y="2573"/>
                    <a:pt x="108" y="2632"/>
                  </a:cubicBezTo>
                  <a:cubicBezTo>
                    <a:pt x="133" y="2653"/>
                    <a:pt x="162" y="2662"/>
                    <a:pt x="193" y="2662"/>
                  </a:cubicBezTo>
                  <a:cubicBezTo>
                    <a:pt x="249" y="2662"/>
                    <a:pt x="307" y="2631"/>
                    <a:pt x="346" y="2584"/>
                  </a:cubicBezTo>
                  <a:lnTo>
                    <a:pt x="1334" y="1203"/>
                  </a:lnTo>
                  <a:cubicBezTo>
                    <a:pt x="1418" y="1096"/>
                    <a:pt x="1513" y="1049"/>
                    <a:pt x="1632" y="1049"/>
                  </a:cubicBezTo>
                  <a:lnTo>
                    <a:pt x="2811" y="1049"/>
                  </a:lnTo>
                  <a:lnTo>
                    <a:pt x="2811" y="2323"/>
                  </a:lnTo>
                  <a:cubicBezTo>
                    <a:pt x="2811" y="2406"/>
                    <a:pt x="2894" y="2477"/>
                    <a:pt x="2977" y="2477"/>
                  </a:cubicBezTo>
                  <a:cubicBezTo>
                    <a:pt x="3061" y="2477"/>
                    <a:pt x="3144" y="2406"/>
                    <a:pt x="3144" y="2323"/>
                  </a:cubicBezTo>
                  <a:lnTo>
                    <a:pt x="3144" y="1049"/>
                  </a:lnTo>
                  <a:lnTo>
                    <a:pt x="4323" y="1049"/>
                  </a:lnTo>
                  <a:cubicBezTo>
                    <a:pt x="4430" y="1049"/>
                    <a:pt x="4549" y="1108"/>
                    <a:pt x="4620" y="1203"/>
                  </a:cubicBezTo>
                  <a:lnTo>
                    <a:pt x="5609" y="2584"/>
                  </a:lnTo>
                  <a:cubicBezTo>
                    <a:pt x="5644" y="2632"/>
                    <a:pt x="5704" y="2656"/>
                    <a:pt x="5752" y="2656"/>
                  </a:cubicBezTo>
                  <a:cubicBezTo>
                    <a:pt x="5775" y="2656"/>
                    <a:pt x="5823" y="2644"/>
                    <a:pt x="5847" y="2632"/>
                  </a:cubicBezTo>
                  <a:cubicBezTo>
                    <a:pt x="5930" y="2573"/>
                    <a:pt x="5942" y="2465"/>
                    <a:pt x="5882" y="2394"/>
                  </a:cubicBezTo>
                  <a:lnTo>
                    <a:pt x="4882" y="1013"/>
                  </a:lnTo>
                  <a:cubicBezTo>
                    <a:pt x="4751" y="834"/>
                    <a:pt x="4537" y="715"/>
                    <a:pt x="4299" y="715"/>
                  </a:cubicBezTo>
                  <a:lnTo>
                    <a:pt x="3144" y="715"/>
                  </a:lnTo>
                  <a:lnTo>
                    <a:pt x="3144" y="156"/>
                  </a:lnTo>
                  <a:cubicBezTo>
                    <a:pt x="3144" y="72"/>
                    <a:pt x="3073"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7" name="Google Shape;18697;p65"/>
            <p:cNvSpPr/>
            <p:nvPr/>
          </p:nvSpPr>
          <p:spPr>
            <a:xfrm>
              <a:off x="6246397" y="2010773"/>
              <a:ext cx="69007" cy="25814"/>
            </a:xfrm>
            <a:custGeom>
              <a:rect b="b" l="l" r="r" t="t"/>
              <a:pathLst>
                <a:path extrusionOk="0" h="811" w="2168">
                  <a:moveTo>
                    <a:pt x="951" y="1"/>
                  </a:moveTo>
                  <a:cubicBezTo>
                    <a:pt x="505" y="1"/>
                    <a:pt x="146" y="113"/>
                    <a:pt x="120" y="120"/>
                  </a:cubicBezTo>
                  <a:cubicBezTo>
                    <a:pt x="48" y="156"/>
                    <a:pt x="1" y="215"/>
                    <a:pt x="1" y="287"/>
                  </a:cubicBezTo>
                  <a:lnTo>
                    <a:pt x="1" y="644"/>
                  </a:lnTo>
                  <a:cubicBezTo>
                    <a:pt x="1" y="739"/>
                    <a:pt x="84" y="810"/>
                    <a:pt x="167" y="810"/>
                  </a:cubicBezTo>
                  <a:cubicBezTo>
                    <a:pt x="263" y="810"/>
                    <a:pt x="334" y="739"/>
                    <a:pt x="334" y="644"/>
                  </a:cubicBezTo>
                  <a:lnTo>
                    <a:pt x="334" y="406"/>
                  </a:lnTo>
                  <a:cubicBezTo>
                    <a:pt x="467" y="372"/>
                    <a:pt x="695" y="329"/>
                    <a:pt x="951" y="329"/>
                  </a:cubicBezTo>
                  <a:cubicBezTo>
                    <a:pt x="1246" y="329"/>
                    <a:pt x="1578" y="387"/>
                    <a:pt x="1846" y="584"/>
                  </a:cubicBezTo>
                  <a:cubicBezTo>
                    <a:pt x="1882" y="610"/>
                    <a:pt x="1920" y="622"/>
                    <a:pt x="1957" y="622"/>
                  </a:cubicBezTo>
                  <a:cubicBezTo>
                    <a:pt x="2005" y="622"/>
                    <a:pt x="2050" y="601"/>
                    <a:pt x="2084" y="560"/>
                  </a:cubicBezTo>
                  <a:cubicBezTo>
                    <a:pt x="2168" y="501"/>
                    <a:pt x="2132" y="394"/>
                    <a:pt x="2072" y="334"/>
                  </a:cubicBezTo>
                  <a:cubicBezTo>
                    <a:pt x="1727" y="74"/>
                    <a:pt x="1311" y="1"/>
                    <a:pt x="9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98" name="Google Shape;18698;p65"/>
          <p:cNvGrpSpPr/>
          <p:nvPr/>
        </p:nvGrpSpPr>
        <p:grpSpPr>
          <a:xfrm>
            <a:off x="2254919" y="2046804"/>
            <a:ext cx="353631" cy="354395"/>
            <a:chOff x="2280029" y="1970604"/>
            <a:chExt cx="353631" cy="354395"/>
          </a:xfrm>
        </p:grpSpPr>
        <p:sp>
          <p:nvSpPr>
            <p:cNvPr id="18699" name="Google Shape;18699;p65"/>
            <p:cNvSpPr/>
            <p:nvPr/>
          </p:nvSpPr>
          <p:spPr>
            <a:xfrm>
              <a:off x="2309981" y="2069086"/>
              <a:ext cx="323679" cy="255913"/>
            </a:xfrm>
            <a:custGeom>
              <a:rect b="b" l="l" r="r" t="t"/>
              <a:pathLst>
                <a:path extrusionOk="0" h="8040" w="10169">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0" name="Google Shape;18700;p65"/>
            <p:cNvSpPr/>
            <p:nvPr/>
          </p:nvSpPr>
          <p:spPr>
            <a:xfrm>
              <a:off x="2280029" y="1970604"/>
              <a:ext cx="322565" cy="255468"/>
            </a:xfrm>
            <a:custGeom>
              <a:rect b="b" l="l" r="r" t="t"/>
              <a:pathLst>
                <a:path extrusionOk="0" h="8026" w="10134">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1" name="Google Shape;18701;p65"/>
            <p:cNvSpPr/>
            <p:nvPr/>
          </p:nvSpPr>
          <p:spPr>
            <a:xfrm>
              <a:off x="2411169" y="2064598"/>
              <a:ext cx="17093" cy="26928"/>
            </a:xfrm>
            <a:custGeom>
              <a:rect b="b" l="l" r="r" t="t"/>
              <a:pathLst>
                <a:path extrusionOk="0" h="846" w="537">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2" name="Google Shape;18702;p65"/>
            <p:cNvSpPr/>
            <p:nvPr/>
          </p:nvSpPr>
          <p:spPr>
            <a:xfrm>
              <a:off x="2323254" y="2017458"/>
              <a:ext cx="267213" cy="264316"/>
            </a:xfrm>
            <a:custGeom>
              <a:rect b="b" l="l" r="r" t="t"/>
              <a:pathLst>
                <a:path extrusionOk="0" h="8304" w="8395">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03" name="Google Shape;18703;p65"/>
          <p:cNvGrpSpPr/>
          <p:nvPr/>
        </p:nvGrpSpPr>
        <p:grpSpPr>
          <a:xfrm>
            <a:off x="8039990" y="2076374"/>
            <a:ext cx="255086" cy="301685"/>
            <a:chOff x="8065100" y="2000174"/>
            <a:chExt cx="255086" cy="301685"/>
          </a:xfrm>
        </p:grpSpPr>
        <p:sp>
          <p:nvSpPr>
            <p:cNvPr id="18704" name="Google Shape;18704;p65"/>
            <p:cNvSpPr/>
            <p:nvPr/>
          </p:nvSpPr>
          <p:spPr>
            <a:xfrm>
              <a:off x="8085185" y="2151016"/>
              <a:ext cx="65220" cy="150842"/>
            </a:xfrm>
            <a:custGeom>
              <a:rect b="b" l="l" r="r" t="t"/>
              <a:pathLst>
                <a:path extrusionOk="0" h="4739" w="2049">
                  <a:moveTo>
                    <a:pt x="1144" y="274"/>
                  </a:moveTo>
                  <a:cubicBezTo>
                    <a:pt x="1299" y="274"/>
                    <a:pt x="1453" y="405"/>
                    <a:pt x="1453" y="583"/>
                  </a:cubicBezTo>
                  <a:lnTo>
                    <a:pt x="1453" y="881"/>
                  </a:lnTo>
                  <a:cubicBezTo>
                    <a:pt x="1453" y="1155"/>
                    <a:pt x="1251" y="1345"/>
                    <a:pt x="989" y="1345"/>
                  </a:cubicBezTo>
                  <a:cubicBezTo>
                    <a:pt x="739" y="1345"/>
                    <a:pt x="537" y="1131"/>
                    <a:pt x="537" y="881"/>
                  </a:cubicBezTo>
                  <a:lnTo>
                    <a:pt x="537" y="583"/>
                  </a:lnTo>
                  <a:cubicBezTo>
                    <a:pt x="537" y="417"/>
                    <a:pt x="668" y="274"/>
                    <a:pt x="846" y="274"/>
                  </a:cubicBezTo>
                  <a:close/>
                  <a:moveTo>
                    <a:pt x="1144" y="1631"/>
                  </a:moveTo>
                  <a:lnTo>
                    <a:pt x="1144" y="1691"/>
                  </a:lnTo>
                  <a:cubicBezTo>
                    <a:pt x="1144" y="1726"/>
                    <a:pt x="1156" y="1786"/>
                    <a:pt x="1180" y="1834"/>
                  </a:cubicBezTo>
                  <a:lnTo>
                    <a:pt x="989" y="2024"/>
                  </a:lnTo>
                  <a:lnTo>
                    <a:pt x="787" y="1834"/>
                  </a:lnTo>
                  <a:cubicBezTo>
                    <a:pt x="810" y="1786"/>
                    <a:pt x="822" y="1738"/>
                    <a:pt x="822" y="1691"/>
                  </a:cubicBezTo>
                  <a:lnTo>
                    <a:pt x="822" y="1631"/>
                  </a:lnTo>
                  <a:close/>
                  <a:moveTo>
                    <a:pt x="858" y="0"/>
                  </a:moveTo>
                  <a:cubicBezTo>
                    <a:pt x="537" y="0"/>
                    <a:pt x="275" y="274"/>
                    <a:pt x="275" y="583"/>
                  </a:cubicBezTo>
                  <a:lnTo>
                    <a:pt x="275" y="881"/>
                  </a:lnTo>
                  <a:cubicBezTo>
                    <a:pt x="275" y="1119"/>
                    <a:pt x="394" y="1345"/>
                    <a:pt x="572" y="1476"/>
                  </a:cubicBezTo>
                  <a:lnTo>
                    <a:pt x="572" y="1691"/>
                  </a:lnTo>
                  <a:lnTo>
                    <a:pt x="572" y="1703"/>
                  </a:lnTo>
                  <a:lnTo>
                    <a:pt x="239" y="1881"/>
                  </a:lnTo>
                  <a:cubicBezTo>
                    <a:pt x="84" y="1953"/>
                    <a:pt x="1" y="2107"/>
                    <a:pt x="1" y="2262"/>
                  </a:cubicBezTo>
                  <a:lnTo>
                    <a:pt x="1" y="3572"/>
                  </a:lnTo>
                  <a:cubicBezTo>
                    <a:pt x="1" y="3691"/>
                    <a:pt x="25" y="3798"/>
                    <a:pt x="96" y="3905"/>
                  </a:cubicBezTo>
                  <a:lnTo>
                    <a:pt x="251" y="4132"/>
                  </a:lnTo>
                  <a:cubicBezTo>
                    <a:pt x="275" y="4167"/>
                    <a:pt x="298" y="4227"/>
                    <a:pt x="298" y="4286"/>
                  </a:cubicBezTo>
                  <a:lnTo>
                    <a:pt x="298" y="4608"/>
                  </a:lnTo>
                  <a:cubicBezTo>
                    <a:pt x="298" y="4679"/>
                    <a:pt x="358" y="4739"/>
                    <a:pt x="429" y="4739"/>
                  </a:cubicBezTo>
                  <a:cubicBezTo>
                    <a:pt x="501" y="4739"/>
                    <a:pt x="560" y="4679"/>
                    <a:pt x="560" y="4608"/>
                  </a:cubicBezTo>
                  <a:lnTo>
                    <a:pt x="560" y="4286"/>
                  </a:lnTo>
                  <a:cubicBezTo>
                    <a:pt x="560" y="4167"/>
                    <a:pt x="537" y="4072"/>
                    <a:pt x="453" y="3965"/>
                  </a:cubicBezTo>
                  <a:lnTo>
                    <a:pt x="310" y="3739"/>
                  </a:lnTo>
                  <a:cubicBezTo>
                    <a:pt x="275" y="3691"/>
                    <a:pt x="263" y="3631"/>
                    <a:pt x="263" y="3572"/>
                  </a:cubicBezTo>
                  <a:lnTo>
                    <a:pt x="263" y="2262"/>
                  </a:lnTo>
                  <a:cubicBezTo>
                    <a:pt x="263" y="2203"/>
                    <a:pt x="298" y="2143"/>
                    <a:pt x="358" y="2119"/>
                  </a:cubicBezTo>
                  <a:lnTo>
                    <a:pt x="596" y="2000"/>
                  </a:lnTo>
                  <a:lnTo>
                    <a:pt x="810" y="2227"/>
                  </a:lnTo>
                  <a:cubicBezTo>
                    <a:pt x="870" y="2286"/>
                    <a:pt x="953" y="2310"/>
                    <a:pt x="1025" y="2310"/>
                  </a:cubicBezTo>
                  <a:cubicBezTo>
                    <a:pt x="1096" y="2310"/>
                    <a:pt x="1168" y="2286"/>
                    <a:pt x="1227" y="2227"/>
                  </a:cubicBezTo>
                  <a:lnTo>
                    <a:pt x="1453" y="2000"/>
                  </a:lnTo>
                  <a:lnTo>
                    <a:pt x="1692" y="2119"/>
                  </a:lnTo>
                  <a:cubicBezTo>
                    <a:pt x="1751" y="2143"/>
                    <a:pt x="1787" y="2191"/>
                    <a:pt x="1787" y="2262"/>
                  </a:cubicBezTo>
                  <a:lnTo>
                    <a:pt x="1787" y="3572"/>
                  </a:lnTo>
                  <a:cubicBezTo>
                    <a:pt x="1787" y="3631"/>
                    <a:pt x="1763" y="3691"/>
                    <a:pt x="1739" y="3739"/>
                  </a:cubicBezTo>
                  <a:lnTo>
                    <a:pt x="1584" y="3965"/>
                  </a:lnTo>
                  <a:cubicBezTo>
                    <a:pt x="1525" y="4048"/>
                    <a:pt x="1489" y="4167"/>
                    <a:pt x="1489" y="4286"/>
                  </a:cubicBezTo>
                  <a:lnTo>
                    <a:pt x="1489" y="4608"/>
                  </a:lnTo>
                  <a:cubicBezTo>
                    <a:pt x="1489" y="4679"/>
                    <a:pt x="1549" y="4739"/>
                    <a:pt x="1620" y="4739"/>
                  </a:cubicBezTo>
                  <a:cubicBezTo>
                    <a:pt x="1692" y="4739"/>
                    <a:pt x="1751" y="4679"/>
                    <a:pt x="1751" y="4608"/>
                  </a:cubicBezTo>
                  <a:lnTo>
                    <a:pt x="1751" y="4286"/>
                  </a:lnTo>
                  <a:cubicBezTo>
                    <a:pt x="1751" y="4227"/>
                    <a:pt x="1763" y="4167"/>
                    <a:pt x="1799" y="4132"/>
                  </a:cubicBezTo>
                  <a:lnTo>
                    <a:pt x="1942" y="3905"/>
                  </a:lnTo>
                  <a:cubicBezTo>
                    <a:pt x="2001" y="3810"/>
                    <a:pt x="2049" y="3691"/>
                    <a:pt x="2049" y="3572"/>
                  </a:cubicBezTo>
                  <a:lnTo>
                    <a:pt x="2049" y="2262"/>
                  </a:lnTo>
                  <a:cubicBezTo>
                    <a:pt x="2025" y="2107"/>
                    <a:pt x="1930" y="1953"/>
                    <a:pt x="1787" y="1881"/>
                  </a:cubicBezTo>
                  <a:lnTo>
                    <a:pt x="1441" y="1703"/>
                  </a:lnTo>
                  <a:lnTo>
                    <a:pt x="1441" y="1691"/>
                  </a:lnTo>
                  <a:lnTo>
                    <a:pt x="1441" y="1476"/>
                  </a:lnTo>
                  <a:cubicBezTo>
                    <a:pt x="1620" y="1345"/>
                    <a:pt x="1739" y="1131"/>
                    <a:pt x="1739" y="881"/>
                  </a:cubicBezTo>
                  <a:lnTo>
                    <a:pt x="1739" y="583"/>
                  </a:lnTo>
                  <a:cubicBezTo>
                    <a:pt x="1739" y="262"/>
                    <a:pt x="1465" y="0"/>
                    <a:pt x="1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5" name="Google Shape;18705;p65"/>
            <p:cNvSpPr/>
            <p:nvPr/>
          </p:nvSpPr>
          <p:spPr>
            <a:xfrm>
              <a:off x="8161004" y="2151016"/>
              <a:ext cx="65188" cy="150842"/>
            </a:xfrm>
            <a:custGeom>
              <a:rect b="b" l="l" r="r" t="t"/>
              <a:pathLst>
                <a:path extrusionOk="0" h="4739" w="2048">
                  <a:moveTo>
                    <a:pt x="1143" y="274"/>
                  </a:moveTo>
                  <a:cubicBezTo>
                    <a:pt x="1298" y="274"/>
                    <a:pt x="1453" y="405"/>
                    <a:pt x="1453" y="583"/>
                  </a:cubicBezTo>
                  <a:lnTo>
                    <a:pt x="1453" y="881"/>
                  </a:lnTo>
                  <a:cubicBezTo>
                    <a:pt x="1441" y="1155"/>
                    <a:pt x="1250" y="1345"/>
                    <a:pt x="988" y="1345"/>
                  </a:cubicBezTo>
                  <a:cubicBezTo>
                    <a:pt x="738" y="1345"/>
                    <a:pt x="536" y="1131"/>
                    <a:pt x="536" y="881"/>
                  </a:cubicBezTo>
                  <a:lnTo>
                    <a:pt x="536" y="583"/>
                  </a:lnTo>
                  <a:cubicBezTo>
                    <a:pt x="536" y="417"/>
                    <a:pt x="667" y="274"/>
                    <a:pt x="845" y="274"/>
                  </a:cubicBezTo>
                  <a:close/>
                  <a:moveTo>
                    <a:pt x="1143" y="1631"/>
                  </a:moveTo>
                  <a:lnTo>
                    <a:pt x="1143" y="1691"/>
                  </a:lnTo>
                  <a:cubicBezTo>
                    <a:pt x="1143" y="1726"/>
                    <a:pt x="1155" y="1786"/>
                    <a:pt x="1179" y="1834"/>
                  </a:cubicBezTo>
                  <a:lnTo>
                    <a:pt x="988" y="2024"/>
                  </a:lnTo>
                  <a:lnTo>
                    <a:pt x="786" y="1834"/>
                  </a:lnTo>
                  <a:cubicBezTo>
                    <a:pt x="810" y="1786"/>
                    <a:pt x="822" y="1738"/>
                    <a:pt x="822" y="1691"/>
                  </a:cubicBezTo>
                  <a:lnTo>
                    <a:pt x="822" y="1631"/>
                  </a:lnTo>
                  <a:close/>
                  <a:moveTo>
                    <a:pt x="857" y="0"/>
                  </a:moveTo>
                  <a:cubicBezTo>
                    <a:pt x="536" y="0"/>
                    <a:pt x="274" y="274"/>
                    <a:pt x="274" y="583"/>
                  </a:cubicBezTo>
                  <a:lnTo>
                    <a:pt x="274" y="881"/>
                  </a:lnTo>
                  <a:cubicBezTo>
                    <a:pt x="274" y="1119"/>
                    <a:pt x="393" y="1345"/>
                    <a:pt x="572" y="1476"/>
                  </a:cubicBezTo>
                  <a:lnTo>
                    <a:pt x="572" y="1691"/>
                  </a:lnTo>
                  <a:lnTo>
                    <a:pt x="572" y="1703"/>
                  </a:lnTo>
                  <a:lnTo>
                    <a:pt x="238" y="1881"/>
                  </a:lnTo>
                  <a:cubicBezTo>
                    <a:pt x="83" y="1953"/>
                    <a:pt x="0" y="2107"/>
                    <a:pt x="0" y="2262"/>
                  </a:cubicBezTo>
                  <a:lnTo>
                    <a:pt x="0" y="3572"/>
                  </a:lnTo>
                  <a:cubicBezTo>
                    <a:pt x="0" y="3691"/>
                    <a:pt x="24" y="3798"/>
                    <a:pt x="95" y="3905"/>
                  </a:cubicBezTo>
                  <a:lnTo>
                    <a:pt x="250" y="4132"/>
                  </a:lnTo>
                  <a:cubicBezTo>
                    <a:pt x="274" y="4167"/>
                    <a:pt x="298" y="4227"/>
                    <a:pt x="298" y="4286"/>
                  </a:cubicBezTo>
                  <a:lnTo>
                    <a:pt x="298" y="4608"/>
                  </a:lnTo>
                  <a:cubicBezTo>
                    <a:pt x="298" y="4679"/>
                    <a:pt x="357"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7" y="2119"/>
                  </a:cubicBezTo>
                  <a:lnTo>
                    <a:pt x="595" y="2000"/>
                  </a:lnTo>
                  <a:lnTo>
                    <a:pt x="810" y="2227"/>
                  </a:lnTo>
                  <a:cubicBezTo>
                    <a:pt x="869" y="2286"/>
                    <a:pt x="953" y="2310"/>
                    <a:pt x="1024" y="2310"/>
                  </a:cubicBezTo>
                  <a:cubicBezTo>
                    <a:pt x="1095" y="2310"/>
                    <a:pt x="1167" y="2286"/>
                    <a:pt x="1226" y="2227"/>
                  </a:cubicBezTo>
                  <a:lnTo>
                    <a:pt x="1453" y="2000"/>
                  </a:lnTo>
                  <a:lnTo>
                    <a:pt x="1691" y="2119"/>
                  </a:lnTo>
                  <a:cubicBezTo>
                    <a:pt x="1750" y="2143"/>
                    <a:pt x="1786" y="2191"/>
                    <a:pt x="1786" y="2262"/>
                  </a:cubicBezTo>
                  <a:lnTo>
                    <a:pt x="1786" y="3572"/>
                  </a:lnTo>
                  <a:cubicBezTo>
                    <a:pt x="1786" y="3631"/>
                    <a:pt x="1762" y="3691"/>
                    <a:pt x="1738" y="3739"/>
                  </a:cubicBezTo>
                  <a:lnTo>
                    <a:pt x="1584" y="3965"/>
                  </a:lnTo>
                  <a:cubicBezTo>
                    <a:pt x="1524" y="4048"/>
                    <a:pt x="1488" y="4167"/>
                    <a:pt x="1488" y="4286"/>
                  </a:cubicBezTo>
                  <a:lnTo>
                    <a:pt x="1488" y="4608"/>
                  </a:lnTo>
                  <a:cubicBezTo>
                    <a:pt x="1488" y="4679"/>
                    <a:pt x="1548" y="4739"/>
                    <a:pt x="1619" y="4739"/>
                  </a:cubicBezTo>
                  <a:cubicBezTo>
                    <a:pt x="1691" y="4739"/>
                    <a:pt x="1750" y="4679"/>
                    <a:pt x="1750" y="4608"/>
                  </a:cubicBezTo>
                  <a:lnTo>
                    <a:pt x="1750" y="4286"/>
                  </a:lnTo>
                  <a:cubicBezTo>
                    <a:pt x="1750" y="4227"/>
                    <a:pt x="1762" y="4167"/>
                    <a:pt x="1798" y="4132"/>
                  </a:cubicBezTo>
                  <a:lnTo>
                    <a:pt x="1941" y="3905"/>
                  </a:lnTo>
                  <a:cubicBezTo>
                    <a:pt x="2000" y="3810"/>
                    <a:pt x="2048" y="3691"/>
                    <a:pt x="2048" y="3572"/>
                  </a:cubicBezTo>
                  <a:lnTo>
                    <a:pt x="2048" y="2262"/>
                  </a:lnTo>
                  <a:cubicBezTo>
                    <a:pt x="2024" y="2107"/>
                    <a:pt x="1929" y="1953"/>
                    <a:pt x="1786" y="1881"/>
                  </a:cubicBezTo>
                  <a:lnTo>
                    <a:pt x="1441" y="1703"/>
                  </a:lnTo>
                  <a:lnTo>
                    <a:pt x="1441" y="1691"/>
                  </a:lnTo>
                  <a:lnTo>
                    <a:pt x="1441" y="1476"/>
                  </a:lnTo>
                  <a:cubicBezTo>
                    <a:pt x="1619" y="1345"/>
                    <a:pt x="1738" y="1131"/>
                    <a:pt x="1738" y="881"/>
                  </a:cubicBezTo>
                  <a:lnTo>
                    <a:pt x="1738" y="583"/>
                  </a:lnTo>
                  <a:cubicBezTo>
                    <a:pt x="1738" y="262"/>
                    <a:pt x="1465"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6" name="Google Shape;18706;p65"/>
            <p:cNvSpPr/>
            <p:nvPr/>
          </p:nvSpPr>
          <p:spPr>
            <a:xfrm>
              <a:off x="8236791" y="2151016"/>
              <a:ext cx="65220" cy="150842"/>
            </a:xfrm>
            <a:custGeom>
              <a:rect b="b" l="l" r="r" t="t"/>
              <a:pathLst>
                <a:path extrusionOk="0" h="4739" w="2049">
                  <a:moveTo>
                    <a:pt x="1143" y="274"/>
                  </a:moveTo>
                  <a:cubicBezTo>
                    <a:pt x="1298" y="274"/>
                    <a:pt x="1453" y="405"/>
                    <a:pt x="1453" y="583"/>
                  </a:cubicBezTo>
                  <a:lnTo>
                    <a:pt x="1453" y="881"/>
                  </a:lnTo>
                  <a:cubicBezTo>
                    <a:pt x="1441" y="1155"/>
                    <a:pt x="1250" y="1345"/>
                    <a:pt x="989" y="1345"/>
                  </a:cubicBezTo>
                  <a:cubicBezTo>
                    <a:pt x="739" y="1345"/>
                    <a:pt x="536" y="1131"/>
                    <a:pt x="536" y="881"/>
                  </a:cubicBezTo>
                  <a:lnTo>
                    <a:pt x="536" y="583"/>
                  </a:lnTo>
                  <a:cubicBezTo>
                    <a:pt x="536" y="417"/>
                    <a:pt x="667" y="274"/>
                    <a:pt x="846" y="274"/>
                  </a:cubicBezTo>
                  <a:close/>
                  <a:moveTo>
                    <a:pt x="1143" y="1631"/>
                  </a:moveTo>
                  <a:lnTo>
                    <a:pt x="1143" y="1691"/>
                  </a:lnTo>
                  <a:cubicBezTo>
                    <a:pt x="1143" y="1726"/>
                    <a:pt x="1155" y="1786"/>
                    <a:pt x="1179" y="1834"/>
                  </a:cubicBezTo>
                  <a:lnTo>
                    <a:pt x="989" y="2024"/>
                  </a:lnTo>
                  <a:lnTo>
                    <a:pt x="786" y="1834"/>
                  </a:lnTo>
                  <a:cubicBezTo>
                    <a:pt x="810" y="1786"/>
                    <a:pt x="822" y="1738"/>
                    <a:pt x="822" y="1691"/>
                  </a:cubicBezTo>
                  <a:lnTo>
                    <a:pt x="822" y="1631"/>
                  </a:lnTo>
                  <a:close/>
                  <a:moveTo>
                    <a:pt x="858" y="0"/>
                  </a:moveTo>
                  <a:cubicBezTo>
                    <a:pt x="536" y="0"/>
                    <a:pt x="274" y="274"/>
                    <a:pt x="274" y="583"/>
                  </a:cubicBezTo>
                  <a:lnTo>
                    <a:pt x="274" y="881"/>
                  </a:lnTo>
                  <a:cubicBezTo>
                    <a:pt x="274" y="1119"/>
                    <a:pt x="393" y="1345"/>
                    <a:pt x="572" y="1476"/>
                  </a:cubicBezTo>
                  <a:lnTo>
                    <a:pt x="572" y="1691"/>
                  </a:lnTo>
                  <a:lnTo>
                    <a:pt x="572" y="1703"/>
                  </a:lnTo>
                  <a:lnTo>
                    <a:pt x="238" y="1881"/>
                  </a:lnTo>
                  <a:cubicBezTo>
                    <a:pt x="84" y="1953"/>
                    <a:pt x="0" y="2107"/>
                    <a:pt x="0" y="2262"/>
                  </a:cubicBezTo>
                  <a:lnTo>
                    <a:pt x="0" y="3572"/>
                  </a:lnTo>
                  <a:cubicBezTo>
                    <a:pt x="0" y="3691"/>
                    <a:pt x="24" y="3798"/>
                    <a:pt x="96" y="3905"/>
                  </a:cubicBezTo>
                  <a:lnTo>
                    <a:pt x="250" y="4132"/>
                  </a:lnTo>
                  <a:cubicBezTo>
                    <a:pt x="274" y="4167"/>
                    <a:pt x="298" y="4227"/>
                    <a:pt x="298" y="4286"/>
                  </a:cubicBezTo>
                  <a:lnTo>
                    <a:pt x="298" y="4608"/>
                  </a:lnTo>
                  <a:cubicBezTo>
                    <a:pt x="298" y="4679"/>
                    <a:pt x="358"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8" y="2119"/>
                  </a:cubicBezTo>
                  <a:lnTo>
                    <a:pt x="596" y="2000"/>
                  </a:lnTo>
                  <a:lnTo>
                    <a:pt x="810" y="2227"/>
                  </a:lnTo>
                  <a:cubicBezTo>
                    <a:pt x="869" y="2286"/>
                    <a:pt x="953" y="2310"/>
                    <a:pt x="1024" y="2310"/>
                  </a:cubicBezTo>
                  <a:cubicBezTo>
                    <a:pt x="1096" y="2310"/>
                    <a:pt x="1167" y="2286"/>
                    <a:pt x="1227" y="2227"/>
                  </a:cubicBezTo>
                  <a:lnTo>
                    <a:pt x="1453" y="2000"/>
                  </a:lnTo>
                  <a:lnTo>
                    <a:pt x="1691" y="2119"/>
                  </a:lnTo>
                  <a:cubicBezTo>
                    <a:pt x="1751" y="2143"/>
                    <a:pt x="1786" y="2191"/>
                    <a:pt x="1786" y="2262"/>
                  </a:cubicBezTo>
                  <a:lnTo>
                    <a:pt x="1786" y="3572"/>
                  </a:lnTo>
                  <a:cubicBezTo>
                    <a:pt x="1786" y="3631"/>
                    <a:pt x="1762" y="3691"/>
                    <a:pt x="1739" y="3739"/>
                  </a:cubicBezTo>
                  <a:lnTo>
                    <a:pt x="1584" y="3965"/>
                  </a:lnTo>
                  <a:cubicBezTo>
                    <a:pt x="1524" y="4048"/>
                    <a:pt x="1489" y="4167"/>
                    <a:pt x="1489" y="4286"/>
                  </a:cubicBezTo>
                  <a:lnTo>
                    <a:pt x="1489" y="4608"/>
                  </a:lnTo>
                  <a:cubicBezTo>
                    <a:pt x="1489" y="4679"/>
                    <a:pt x="1548" y="4739"/>
                    <a:pt x="1620" y="4739"/>
                  </a:cubicBezTo>
                  <a:cubicBezTo>
                    <a:pt x="1691" y="4739"/>
                    <a:pt x="1751" y="4679"/>
                    <a:pt x="1751" y="4608"/>
                  </a:cubicBezTo>
                  <a:lnTo>
                    <a:pt x="1751" y="4286"/>
                  </a:lnTo>
                  <a:cubicBezTo>
                    <a:pt x="1751" y="4227"/>
                    <a:pt x="1762" y="4167"/>
                    <a:pt x="1798" y="4132"/>
                  </a:cubicBezTo>
                  <a:lnTo>
                    <a:pt x="1941" y="3905"/>
                  </a:lnTo>
                  <a:cubicBezTo>
                    <a:pt x="2001" y="3810"/>
                    <a:pt x="2048" y="3691"/>
                    <a:pt x="2048" y="3572"/>
                  </a:cubicBezTo>
                  <a:lnTo>
                    <a:pt x="2048" y="2262"/>
                  </a:lnTo>
                  <a:cubicBezTo>
                    <a:pt x="2024" y="2107"/>
                    <a:pt x="1929" y="1953"/>
                    <a:pt x="1786" y="1881"/>
                  </a:cubicBezTo>
                  <a:lnTo>
                    <a:pt x="1441" y="1703"/>
                  </a:lnTo>
                  <a:lnTo>
                    <a:pt x="1441" y="1691"/>
                  </a:lnTo>
                  <a:lnTo>
                    <a:pt x="1441" y="1476"/>
                  </a:lnTo>
                  <a:cubicBezTo>
                    <a:pt x="1620" y="1345"/>
                    <a:pt x="1739" y="1131"/>
                    <a:pt x="1739" y="881"/>
                  </a:cubicBezTo>
                  <a:lnTo>
                    <a:pt x="1739" y="583"/>
                  </a:lnTo>
                  <a:cubicBezTo>
                    <a:pt x="1739" y="262"/>
                    <a:pt x="1465"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7" name="Google Shape;18707;p65"/>
            <p:cNvSpPr/>
            <p:nvPr/>
          </p:nvSpPr>
          <p:spPr>
            <a:xfrm>
              <a:off x="8065100" y="2000174"/>
              <a:ext cx="255086" cy="178916"/>
            </a:xfrm>
            <a:custGeom>
              <a:rect b="b" l="l" r="r" t="t"/>
              <a:pathLst>
                <a:path extrusionOk="0" h="5621" w="8014">
                  <a:moveTo>
                    <a:pt x="2680" y="512"/>
                  </a:moveTo>
                  <a:lnTo>
                    <a:pt x="2680" y="512"/>
                  </a:lnTo>
                  <a:cubicBezTo>
                    <a:pt x="2477" y="691"/>
                    <a:pt x="2275" y="917"/>
                    <a:pt x="2096" y="1191"/>
                  </a:cubicBezTo>
                  <a:cubicBezTo>
                    <a:pt x="1977" y="1370"/>
                    <a:pt x="1882" y="1572"/>
                    <a:pt x="1787" y="1786"/>
                  </a:cubicBezTo>
                  <a:lnTo>
                    <a:pt x="1013" y="1786"/>
                  </a:lnTo>
                  <a:cubicBezTo>
                    <a:pt x="1430" y="1215"/>
                    <a:pt x="2013" y="774"/>
                    <a:pt x="2680" y="512"/>
                  </a:cubicBezTo>
                  <a:close/>
                  <a:moveTo>
                    <a:pt x="3870" y="274"/>
                  </a:moveTo>
                  <a:lnTo>
                    <a:pt x="3870" y="1786"/>
                  </a:lnTo>
                  <a:lnTo>
                    <a:pt x="2096" y="1786"/>
                  </a:lnTo>
                  <a:cubicBezTo>
                    <a:pt x="2513" y="917"/>
                    <a:pt x="3156" y="346"/>
                    <a:pt x="3870" y="274"/>
                  </a:cubicBezTo>
                  <a:close/>
                  <a:moveTo>
                    <a:pt x="4144" y="274"/>
                  </a:moveTo>
                  <a:cubicBezTo>
                    <a:pt x="4870" y="334"/>
                    <a:pt x="5513" y="917"/>
                    <a:pt x="5906" y="1786"/>
                  </a:cubicBezTo>
                  <a:lnTo>
                    <a:pt x="4144" y="1786"/>
                  </a:lnTo>
                  <a:lnTo>
                    <a:pt x="4144" y="274"/>
                  </a:lnTo>
                  <a:close/>
                  <a:moveTo>
                    <a:pt x="5335" y="512"/>
                  </a:moveTo>
                  <a:lnTo>
                    <a:pt x="5335" y="512"/>
                  </a:lnTo>
                  <a:cubicBezTo>
                    <a:pt x="6002" y="774"/>
                    <a:pt x="6561" y="1215"/>
                    <a:pt x="7002" y="1786"/>
                  </a:cubicBezTo>
                  <a:lnTo>
                    <a:pt x="6228" y="1786"/>
                  </a:lnTo>
                  <a:cubicBezTo>
                    <a:pt x="6133" y="1572"/>
                    <a:pt x="6025" y="1382"/>
                    <a:pt x="5906" y="1191"/>
                  </a:cubicBezTo>
                  <a:cubicBezTo>
                    <a:pt x="5728" y="917"/>
                    <a:pt x="5537" y="691"/>
                    <a:pt x="5335" y="512"/>
                  </a:cubicBezTo>
                  <a:close/>
                  <a:moveTo>
                    <a:pt x="1680" y="2048"/>
                  </a:moveTo>
                  <a:cubicBezTo>
                    <a:pt x="1465" y="2596"/>
                    <a:pt x="1358" y="3215"/>
                    <a:pt x="1346" y="3846"/>
                  </a:cubicBezTo>
                  <a:lnTo>
                    <a:pt x="287" y="3846"/>
                  </a:lnTo>
                  <a:cubicBezTo>
                    <a:pt x="310" y="3191"/>
                    <a:pt x="513" y="2572"/>
                    <a:pt x="834" y="2048"/>
                  </a:cubicBezTo>
                  <a:close/>
                  <a:moveTo>
                    <a:pt x="3870" y="2048"/>
                  </a:moveTo>
                  <a:lnTo>
                    <a:pt x="3870" y="3846"/>
                  </a:lnTo>
                  <a:lnTo>
                    <a:pt x="1620" y="3846"/>
                  </a:lnTo>
                  <a:cubicBezTo>
                    <a:pt x="1644" y="3191"/>
                    <a:pt x="1763" y="2572"/>
                    <a:pt x="1965" y="2048"/>
                  </a:cubicBezTo>
                  <a:close/>
                  <a:moveTo>
                    <a:pt x="6049" y="2048"/>
                  </a:moveTo>
                  <a:cubicBezTo>
                    <a:pt x="6252" y="2584"/>
                    <a:pt x="6371" y="3191"/>
                    <a:pt x="6383" y="3846"/>
                  </a:cubicBezTo>
                  <a:lnTo>
                    <a:pt x="4144" y="3846"/>
                  </a:lnTo>
                  <a:lnTo>
                    <a:pt x="4144" y="2048"/>
                  </a:lnTo>
                  <a:close/>
                  <a:moveTo>
                    <a:pt x="7192" y="2048"/>
                  </a:moveTo>
                  <a:cubicBezTo>
                    <a:pt x="7514" y="2584"/>
                    <a:pt x="7716" y="3191"/>
                    <a:pt x="7740" y="3846"/>
                  </a:cubicBezTo>
                  <a:lnTo>
                    <a:pt x="6668" y="3846"/>
                  </a:lnTo>
                  <a:cubicBezTo>
                    <a:pt x="6656" y="3215"/>
                    <a:pt x="6537" y="2596"/>
                    <a:pt x="6347" y="2048"/>
                  </a:cubicBezTo>
                  <a:close/>
                  <a:moveTo>
                    <a:pt x="4001" y="0"/>
                  </a:moveTo>
                  <a:cubicBezTo>
                    <a:pt x="2930" y="0"/>
                    <a:pt x="1930" y="417"/>
                    <a:pt x="1180" y="1167"/>
                  </a:cubicBezTo>
                  <a:cubicBezTo>
                    <a:pt x="418" y="1929"/>
                    <a:pt x="1" y="2929"/>
                    <a:pt x="1" y="4001"/>
                  </a:cubicBezTo>
                  <a:cubicBezTo>
                    <a:pt x="1" y="4537"/>
                    <a:pt x="108" y="5061"/>
                    <a:pt x="310" y="5537"/>
                  </a:cubicBezTo>
                  <a:cubicBezTo>
                    <a:pt x="337" y="5590"/>
                    <a:pt x="384" y="5617"/>
                    <a:pt x="436" y="5617"/>
                  </a:cubicBezTo>
                  <a:cubicBezTo>
                    <a:pt x="453" y="5617"/>
                    <a:pt x="471" y="5614"/>
                    <a:pt x="489" y="5608"/>
                  </a:cubicBezTo>
                  <a:cubicBezTo>
                    <a:pt x="560" y="5573"/>
                    <a:pt x="596" y="5501"/>
                    <a:pt x="560" y="5430"/>
                  </a:cubicBezTo>
                  <a:cubicBezTo>
                    <a:pt x="382" y="5013"/>
                    <a:pt x="298" y="4584"/>
                    <a:pt x="287" y="4132"/>
                  </a:cubicBezTo>
                  <a:lnTo>
                    <a:pt x="1334" y="4132"/>
                  </a:lnTo>
                  <a:lnTo>
                    <a:pt x="1334" y="4299"/>
                  </a:lnTo>
                  <a:cubicBezTo>
                    <a:pt x="1334" y="4370"/>
                    <a:pt x="1418" y="4430"/>
                    <a:pt x="1489" y="4430"/>
                  </a:cubicBezTo>
                  <a:cubicBezTo>
                    <a:pt x="1561" y="4430"/>
                    <a:pt x="1620" y="4358"/>
                    <a:pt x="1620" y="4287"/>
                  </a:cubicBezTo>
                  <a:lnTo>
                    <a:pt x="1620" y="4132"/>
                  </a:lnTo>
                  <a:lnTo>
                    <a:pt x="3870" y="4132"/>
                  </a:lnTo>
                  <a:lnTo>
                    <a:pt x="3870" y="4299"/>
                  </a:lnTo>
                  <a:cubicBezTo>
                    <a:pt x="3870" y="4370"/>
                    <a:pt x="3930" y="4430"/>
                    <a:pt x="4001" y="4430"/>
                  </a:cubicBezTo>
                  <a:cubicBezTo>
                    <a:pt x="4073" y="4430"/>
                    <a:pt x="4132" y="4370"/>
                    <a:pt x="4132" y="4299"/>
                  </a:cubicBezTo>
                  <a:lnTo>
                    <a:pt x="4132" y="4132"/>
                  </a:lnTo>
                  <a:lnTo>
                    <a:pt x="6383" y="4132"/>
                  </a:lnTo>
                  <a:lnTo>
                    <a:pt x="6383" y="4287"/>
                  </a:lnTo>
                  <a:cubicBezTo>
                    <a:pt x="6383" y="4358"/>
                    <a:pt x="6442" y="4430"/>
                    <a:pt x="6514" y="4430"/>
                  </a:cubicBezTo>
                  <a:cubicBezTo>
                    <a:pt x="6597" y="4430"/>
                    <a:pt x="6656" y="4370"/>
                    <a:pt x="6656" y="4299"/>
                  </a:cubicBezTo>
                  <a:lnTo>
                    <a:pt x="6656" y="4132"/>
                  </a:lnTo>
                  <a:lnTo>
                    <a:pt x="7704" y="4132"/>
                  </a:lnTo>
                  <a:cubicBezTo>
                    <a:pt x="7692" y="4584"/>
                    <a:pt x="7609" y="5013"/>
                    <a:pt x="7430" y="5430"/>
                  </a:cubicBezTo>
                  <a:cubicBezTo>
                    <a:pt x="7395" y="5501"/>
                    <a:pt x="7430" y="5573"/>
                    <a:pt x="7502" y="5608"/>
                  </a:cubicBezTo>
                  <a:cubicBezTo>
                    <a:pt x="7514" y="5608"/>
                    <a:pt x="7526" y="5620"/>
                    <a:pt x="7561" y="5620"/>
                  </a:cubicBezTo>
                  <a:cubicBezTo>
                    <a:pt x="7621" y="5620"/>
                    <a:pt x="7668" y="5596"/>
                    <a:pt x="7692" y="5537"/>
                  </a:cubicBezTo>
                  <a:cubicBezTo>
                    <a:pt x="7907" y="5037"/>
                    <a:pt x="8002" y="4525"/>
                    <a:pt x="8002" y="4001"/>
                  </a:cubicBezTo>
                  <a:cubicBezTo>
                    <a:pt x="8014" y="2929"/>
                    <a:pt x="7597" y="1917"/>
                    <a:pt x="6835" y="1167"/>
                  </a:cubicBezTo>
                  <a:cubicBezTo>
                    <a:pt x="6073" y="417"/>
                    <a:pt x="5073" y="0"/>
                    <a:pt x="4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08" name="Google Shape;18708;p65"/>
          <p:cNvGrpSpPr/>
          <p:nvPr/>
        </p:nvGrpSpPr>
        <p:grpSpPr>
          <a:xfrm>
            <a:off x="6608595" y="2045308"/>
            <a:ext cx="249420" cy="363849"/>
            <a:chOff x="6633705" y="1969108"/>
            <a:chExt cx="249420" cy="363849"/>
          </a:xfrm>
        </p:grpSpPr>
        <p:sp>
          <p:nvSpPr>
            <p:cNvPr id="18709" name="Google Shape;18709;p65"/>
            <p:cNvSpPr/>
            <p:nvPr/>
          </p:nvSpPr>
          <p:spPr>
            <a:xfrm>
              <a:off x="6678426" y="1969108"/>
              <a:ext cx="159214" cy="238407"/>
            </a:xfrm>
            <a:custGeom>
              <a:rect b="b" l="l" r="r" t="t"/>
              <a:pathLst>
                <a:path extrusionOk="0" h="7490" w="5002">
                  <a:moveTo>
                    <a:pt x="2525" y="333"/>
                  </a:moveTo>
                  <a:cubicBezTo>
                    <a:pt x="2906" y="333"/>
                    <a:pt x="3239" y="572"/>
                    <a:pt x="3251" y="857"/>
                  </a:cubicBezTo>
                  <a:cubicBezTo>
                    <a:pt x="3025" y="762"/>
                    <a:pt x="2775" y="714"/>
                    <a:pt x="2525" y="714"/>
                  </a:cubicBezTo>
                  <a:cubicBezTo>
                    <a:pt x="2263" y="714"/>
                    <a:pt x="2013" y="762"/>
                    <a:pt x="1787" y="857"/>
                  </a:cubicBezTo>
                  <a:cubicBezTo>
                    <a:pt x="1811" y="560"/>
                    <a:pt x="2120" y="333"/>
                    <a:pt x="2525" y="333"/>
                  </a:cubicBezTo>
                  <a:close/>
                  <a:moveTo>
                    <a:pt x="2525" y="1036"/>
                  </a:moveTo>
                  <a:cubicBezTo>
                    <a:pt x="3418" y="1036"/>
                    <a:pt x="4144" y="1762"/>
                    <a:pt x="4144" y="2655"/>
                  </a:cubicBezTo>
                  <a:cubicBezTo>
                    <a:pt x="4144" y="2786"/>
                    <a:pt x="4132" y="2905"/>
                    <a:pt x="4097" y="3036"/>
                  </a:cubicBezTo>
                  <a:cubicBezTo>
                    <a:pt x="4073" y="2905"/>
                    <a:pt x="3989" y="2786"/>
                    <a:pt x="3870" y="2679"/>
                  </a:cubicBezTo>
                  <a:cubicBezTo>
                    <a:pt x="3216" y="2107"/>
                    <a:pt x="2049" y="1953"/>
                    <a:pt x="2001" y="1941"/>
                  </a:cubicBezTo>
                  <a:cubicBezTo>
                    <a:pt x="1994" y="1940"/>
                    <a:pt x="1987" y="1939"/>
                    <a:pt x="1980" y="1939"/>
                  </a:cubicBezTo>
                  <a:cubicBezTo>
                    <a:pt x="1894" y="1939"/>
                    <a:pt x="1822" y="2006"/>
                    <a:pt x="1811" y="2084"/>
                  </a:cubicBezTo>
                  <a:cubicBezTo>
                    <a:pt x="1787" y="2179"/>
                    <a:pt x="1870" y="2262"/>
                    <a:pt x="1953" y="2286"/>
                  </a:cubicBezTo>
                  <a:cubicBezTo>
                    <a:pt x="1965" y="2286"/>
                    <a:pt x="3073" y="2429"/>
                    <a:pt x="3656" y="2941"/>
                  </a:cubicBezTo>
                  <a:cubicBezTo>
                    <a:pt x="3727" y="3012"/>
                    <a:pt x="3787" y="3120"/>
                    <a:pt x="3787" y="3215"/>
                  </a:cubicBezTo>
                  <a:lnTo>
                    <a:pt x="3787" y="3370"/>
                  </a:lnTo>
                  <a:cubicBezTo>
                    <a:pt x="3787" y="4084"/>
                    <a:pt x="3216" y="4644"/>
                    <a:pt x="2525" y="4644"/>
                  </a:cubicBezTo>
                  <a:cubicBezTo>
                    <a:pt x="1822" y="4644"/>
                    <a:pt x="1251" y="4084"/>
                    <a:pt x="1251" y="3381"/>
                  </a:cubicBezTo>
                  <a:cubicBezTo>
                    <a:pt x="1251" y="3334"/>
                    <a:pt x="1287" y="3274"/>
                    <a:pt x="1311" y="3250"/>
                  </a:cubicBezTo>
                  <a:cubicBezTo>
                    <a:pt x="1453" y="3143"/>
                    <a:pt x="1644" y="2977"/>
                    <a:pt x="1763" y="2727"/>
                  </a:cubicBezTo>
                  <a:cubicBezTo>
                    <a:pt x="1811" y="2643"/>
                    <a:pt x="1775" y="2548"/>
                    <a:pt x="1692" y="2500"/>
                  </a:cubicBezTo>
                  <a:cubicBezTo>
                    <a:pt x="1664" y="2490"/>
                    <a:pt x="1637" y="2485"/>
                    <a:pt x="1612" y="2485"/>
                  </a:cubicBezTo>
                  <a:cubicBezTo>
                    <a:pt x="1551" y="2485"/>
                    <a:pt x="1499" y="2516"/>
                    <a:pt x="1465" y="2584"/>
                  </a:cubicBezTo>
                  <a:cubicBezTo>
                    <a:pt x="1370" y="2762"/>
                    <a:pt x="1227" y="2893"/>
                    <a:pt x="1120" y="2965"/>
                  </a:cubicBezTo>
                  <a:cubicBezTo>
                    <a:pt x="1060" y="3012"/>
                    <a:pt x="1001" y="3072"/>
                    <a:pt x="977" y="3143"/>
                  </a:cubicBezTo>
                  <a:cubicBezTo>
                    <a:pt x="930" y="2977"/>
                    <a:pt x="894" y="2822"/>
                    <a:pt x="894" y="2655"/>
                  </a:cubicBezTo>
                  <a:cubicBezTo>
                    <a:pt x="894" y="1762"/>
                    <a:pt x="1632" y="1036"/>
                    <a:pt x="2525" y="1036"/>
                  </a:cubicBezTo>
                  <a:close/>
                  <a:moveTo>
                    <a:pt x="3061" y="4882"/>
                  </a:moveTo>
                  <a:lnTo>
                    <a:pt x="3061" y="5120"/>
                  </a:lnTo>
                  <a:cubicBezTo>
                    <a:pt x="3061" y="5167"/>
                    <a:pt x="3061" y="5215"/>
                    <a:pt x="3073" y="5263"/>
                  </a:cubicBezTo>
                  <a:lnTo>
                    <a:pt x="2525" y="5679"/>
                  </a:lnTo>
                  <a:lnTo>
                    <a:pt x="1942" y="5263"/>
                  </a:lnTo>
                  <a:cubicBezTo>
                    <a:pt x="1953" y="5215"/>
                    <a:pt x="1953" y="5167"/>
                    <a:pt x="1953" y="5120"/>
                  </a:cubicBezTo>
                  <a:lnTo>
                    <a:pt x="1953" y="4882"/>
                  </a:lnTo>
                  <a:cubicBezTo>
                    <a:pt x="2132" y="4941"/>
                    <a:pt x="2311" y="4989"/>
                    <a:pt x="2501" y="4989"/>
                  </a:cubicBezTo>
                  <a:cubicBezTo>
                    <a:pt x="2704" y="4989"/>
                    <a:pt x="2882" y="4965"/>
                    <a:pt x="3061" y="4882"/>
                  </a:cubicBezTo>
                  <a:close/>
                  <a:moveTo>
                    <a:pt x="2525" y="5679"/>
                  </a:moveTo>
                  <a:cubicBezTo>
                    <a:pt x="2525" y="5685"/>
                    <a:pt x="2519" y="5688"/>
                    <a:pt x="2516" y="5688"/>
                  </a:cubicBezTo>
                  <a:cubicBezTo>
                    <a:pt x="2513" y="5688"/>
                    <a:pt x="2513" y="5685"/>
                    <a:pt x="2525" y="5679"/>
                  </a:cubicBezTo>
                  <a:close/>
                  <a:moveTo>
                    <a:pt x="2501" y="0"/>
                  </a:moveTo>
                  <a:cubicBezTo>
                    <a:pt x="1930" y="0"/>
                    <a:pt x="1453" y="405"/>
                    <a:pt x="1453" y="881"/>
                  </a:cubicBezTo>
                  <a:cubicBezTo>
                    <a:pt x="1453" y="929"/>
                    <a:pt x="1453" y="976"/>
                    <a:pt x="1465" y="1012"/>
                  </a:cubicBezTo>
                  <a:cubicBezTo>
                    <a:pt x="918" y="1357"/>
                    <a:pt x="560" y="1965"/>
                    <a:pt x="560" y="2667"/>
                  </a:cubicBezTo>
                  <a:cubicBezTo>
                    <a:pt x="560" y="3120"/>
                    <a:pt x="715" y="3560"/>
                    <a:pt x="1001" y="3917"/>
                  </a:cubicBezTo>
                  <a:cubicBezTo>
                    <a:pt x="1120" y="4251"/>
                    <a:pt x="1346" y="4524"/>
                    <a:pt x="1632" y="4727"/>
                  </a:cubicBezTo>
                  <a:lnTo>
                    <a:pt x="1632" y="5120"/>
                  </a:lnTo>
                  <a:cubicBezTo>
                    <a:pt x="1632" y="5203"/>
                    <a:pt x="1584" y="5275"/>
                    <a:pt x="1513" y="5298"/>
                  </a:cubicBezTo>
                  <a:lnTo>
                    <a:pt x="418" y="5775"/>
                  </a:lnTo>
                  <a:cubicBezTo>
                    <a:pt x="168" y="5894"/>
                    <a:pt x="1" y="6156"/>
                    <a:pt x="1" y="6418"/>
                  </a:cubicBezTo>
                  <a:lnTo>
                    <a:pt x="1" y="7322"/>
                  </a:lnTo>
                  <a:cubicBezTo>
                    <a:pt x="1" y="7418"/>
                    <a:pt x="84" y="7489"/>
                    <a:pt x="168" y="7489"/>
                  </a:cubicBezTo>
                  <a:cubicBezTo>
                    <a:pt x="263" y="7489"/>
                    <a:pt x="334" y="7418"/>
                    <a:pt x="334" y="7322"/>
                  </a:cubicBezTo>
                  <a:lnTo>
                    <a:pt x="334" y="6418"/>
                  </a:lnTo>
                  <a:cubicBezTo>
                    <a:pt x="334" y="6275"/>
                    <a:pt x="418" y="6132"/>
                    <a:pt x="560" y="6072"/>
                  </a:cubicBezTo>
                  <a:lnTo>
                    <a:pt x="1644" y="5596"/>
                  </a:lnTo>
                  <a:cubicBezTo>
                    <a:pt x="1692" y="5584"/>
                    <a:pt x="1715" y="5560"/>
                    <a:pt x="1751" y="5536"/>
                  </a:cubicBezTo>
                  <a:lnTo>
                    <a:pt x="2299" y="5941"/>
                  </a:lnTo>
                  <a:cubicBezTo>
                    <a:pt x="2358" y="5989"/>
                    <a:pt x="2430" y="6013"/>
                    <a:pt x="2501" y="6013"/>
                  </a:cubicBezTo>
                  <a:cubicBezTo>
                    <a:pt x="2584" y="6013"/>
                    <a:pt x="2656" y="5989"/>
                    <a:pt x="2715" y="5941"/>
                  </a:cubicBezTo>
                  <a:lnTo>
                    <a:pt x="3263" y="5536"/>
                  </a:lnTo>
                  <a:cubicBezTo>
                    <a:pt x="3299" y="5572"/>
                    <a:pt x="3335" y="5584"/>
                    <a:pt x="3370" y="5596"/>
                  </a:cubicBezTo>
                  <a:lnTo>
                    <a:pt x="4454" y="6072"/>
                  </a:lnTo>
                  <a:cubicBezTo>
                    <a:pt x="4585" y="6132"/>
                    <a:pt x="4680" y="6275"/>
                    <a:pt x="4680" y="6418"/>
                  </a:cubicBezTo>
                  <a:lnTo>
                    <a:pt x="4680" y="7322"/>
                  </a:lnTo>
                  <a:cubicBezTo>
                    <a:pt x="4680" y="7418"/>
                    <a:pt x="4751" y="7489"/>
                    <a:pt x="4847" y="7489"/>
                  </a:cubicBezTo>
                  <a:cubicBezTo>
                    <a:pt x="4930" y="7489"/>
                    <a:pt x="5001" y="7418"/>
                    <a:pt x="5001" y="7322"/>
                  </a:cubicBezTo>
                  <a:lnTo>
                    <a:pt x="5001" y="6418"/>
                  </a:lnTo>
                  <a:cubicBezTo>
                    <a:pt x="5001" y="6156"/>
                    <a:pt x="4847" y="5894"/>
                    <a:pt x="4585" y="5775"/>
                  </a:cubicBezTo>
                  <a:lnTo>
                    <a:pt x="3501" y="5298"/>
                  </a:lnTo>
                  <a:cubicBezTo>
                    <a:pt x="3430" y="5275"/>
                    <a:pt x="3382" y="5203"/>
                    <a:pt x="3382" y="5120"/>
                  </a:cubicBezTo>
                  <a:lnTo>
                    <a:pt x="3382" y="4727"/>
                  </a:lnTo>
                  <a:cubicBezTo>
                    <a:pt x="3668" y="4524"/>
                    <a:pt x="3894" y="4251"/>
                    <a:pt x="4013" y="3917"/>
                  </a:cubicBezTo>
                  <a:cubicBezTo>
                    <a:pt x="4287" y="3560"/>
                    <a:pt x="4454" y="3131"/>
                    <a:pt x="4454" y="2667"/>
                  </a:cubicBezTo>
                  <a:cubicBezTo>
                    <a:pt x="4454" y="1965"/>
                    <a:pt x="4097" y="1357"/>
                    <a:pt x="3549" y="1012"/>
                  </a:cubicBezTo>
                  <a:cubicBezTo>
                    <a:pt x="3561" y="976"/>
                    <a:pt x="3561" y="929"/>
                    <a:pt x="3561" y="881"/>
                  </a:cubicBezTo>
                  <a:cubicBezTo>
                    <a:pt x="3561" y="393"/>
                    <a:pt x="3085" y="0"/>
                    <a:pt x="2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0" name="Google Shape;18710;p65"/>
            <p:cNvSpPr/>
            <p:nvPr/>
          </p:nvSpPr>
          <p:spPr>
            <a:xfrm>
              <a:off x="6753481" y="2168809"/>
              <a:ext cx="10249" cy="38705"/>
            </a:xfrm>
            <a:custGeom>
              <a:rect b="b" l="l" r="r" t="t"/>
              <a:pathLst>
                <a:path extrusionOk="0" h="1216" w="322">
                  <a:moveTo>
                    <a:pt x="167" y="1"/>
                  </a:moveTo>
                  <a:cubicBezTo>
                    <a:pt x="72" y="1"/>
                    <a:pt x="0" y="72"/>
                    <a:pt x="0" y="155"/>
                  </a:cubicBezTo>
                  <a:lnTo>
                    <a:pt x="0" y="1048"/>
                  </a:lnTo>
                  <a:cubicBezTo>
                    <a:pt x="0" y="1144"/>
                    <a:pt x="72" y="1215"/>
                    <a:pt x="167" y="1215"/>
                  </a:cubicBezTo>
                  <a:cubicBezTo>
                    <a:pt x="250" y="1215"/>
                    <a:pt x="322" y="1144"/>
                    <a:pt x="322" y="1048"/>
                  </a:cubicBezTo>
                  <a:lnTo>
                    <a:pt x="322" y="155"/>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1" name="Google Shape;18711;p65"/>
            <p:cNvSpPr/>
            <p:nvPr/>
          </p:nvSpPr>
          <p:spPr>
            <a:xfrm>
              <a:off x="6707614" y="2180173"/>
              <a:ext cx="10631" cy="27342"/>
            </a:xfrm>
            <a:custGeom>
              <a:rect b="b" l="l" r="r" t="t"/>
              <a:pathLst>
                <a:path extrusionOk="0" h="859" w="334">
                  <a:moveTo>
                    <a:pt x="155" y="1"/>
                  </a:moveTo>
                  <a:cubicBezTo>
                    <a:pt x="72" y="1"/>
                    <a:pt x="1" y="72"/>
                    <a:pt x="1" y="156"/>
                  </a:cubicBezTo>
                  <a:lnTo>
                    <a:pt x="1" y="691"/>
                  </a:lnTo>
                  <a:cubicBezTo>
                    <a:pt x="1" y="787"/>
                    <a:pt x="72" y="858"/>
                    <a:pt x="155" y="858"/>
                  </a:cubicBezTo>
                  <a:cubicBezTo>
                    <a:pt x="251" y="858"/>
                    <a:pt x="322" y="787"/>
                    <a:pt x="322" y="691"/>
                  </a:cubicBezTo>
                  <a:lnTo>
                    <a:pt x="322" y="156"/>
                  </a:lnTo>
                  <a:cubicBezTo>
                    <a:pt x="334" y="72"/>
                    <a:pt x="263"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2" name="Google Shape;18712;p65"/>
            <p:cNvSpPr/>
            <p:nvPr/>
          </p:nvSpPr>
          <p:spPr>
            <a:xfrm>
              <a:off x="6798966" y="2180173"/>
              <a:ext cx="10249" cy="27342"/>
            </a:xfrm>
            <a:custGeom>
              <a:rect b="b" l="l" r="r" t="t"/>
              <a:pathLst>
                <a:path extrusionOk="0" h="859" w="322">
                  <a:moveTo>
                    <a:pt x="167" y="1"/>
                  </a:moveTo>
                  <a:cubicBezTo>
                    <a:pt x="71" y="1"/>
                    <a:pt x="0" y="72"/>
                    <a:pt x="0" y="156"/>
                  </a:cubicBezTo>
                  <a:lnTo>
                    <a:pt x="0" y="691"/>
                  </a:lnTo>
                  <a:cubicBezTo>
                    <a:pt x="0" y="787"/>
                    <a:pt x="71" y="858"/>
                    <a:pt x="167" y="858"/>
                  </a:cubicBezTo>
                  <a:cubicBezTo>
                    <a:pt x="250" y="858"/>
                    <a:pt x="321" y="787"/>
                    <a:pt x="321" y="691"/>
                  </a:cubicBezTo>
                  <a:lnTo>
                    <a:pt x="321" y="156"/>
                  </a:lnTo>
                  <a:cubicBezTo>
                    <a:pt x="321"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3" name="Google Shape;18713;p65"/>
            <p:cNvSpPr/>
            <p:nvPr/>
          </p:nvSpPr>
          <p:spPr>
            <a:xfrm>
              <a:off x="6742118" y="2299949"/>
              <a:ext cx="32976" cy="33008"/>
            </a:xfrm>
            <a:custGeom>
              <a:rect b="b" l="l" r="r" t="t"/>
              <a:pathLst>
                <a:path extrusionOk="0" h="1037" w="1036">
                  <a:moveTo>
                    <a:pt x="524" y="322"/>
                  </a:moveTo>
                  <a:cubicBezTo>
                    <a:pt x="619" y="322"/>
                    <a:pt x="714" y="417"/>
                    <a:pt x="714" y="524"/>
                  </a:cubicBezTo>
                  <a:cubicBezTo>
                    <a:pt x="714"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4" name="Google Shape;18714;p65"/>
            <p:cNvSpPr/>
            <p:nvPr/>
          </p:nvSpPr>
          <p:spPr>
            <a:xfrm>
              <a:off x="6633705" y="2299949"/>
              <a:ext cx="33008" cy="33008"/>
            </a:xfrm>
            <a:custGeom>
              <a:rect b="b" l="l" r="r" t="t"/>
              <a:pathLst>
                <a:path extrusionOk="0" h="1037" w="1037">
                  <a:moveTo>
                    <a:pt x="513" y="322"/>
                  </a:moveTo>
                  <a:cubicBezTo>
                    <a:pt x="620" y="322"/>
                    <a:pt x="715" y="417"/>
                    <a:pt x="715" y="524"/>
                  </a:cubicBezTo>
                  <a:cubicBezTo>
                    <a:pt x="715" y="619"/>
                    <a:pt x="620" y="715"/>
                    <a:pt x="513" y="715"/>
                  </a:cubicBezTo>
                  <a:cubicBezTo>
                    <a:pt x="418" y="715"/>
                    <a:pt x="322" y="619"/>
                    <a:pt x="322" y="524"/>
                  </a:cubicBezTo>
                  <a:cubicBezTo>
                    <a:pt x="322" y="417"/>
                    <a:pt x="418" y="322"/>
                    <a:pt x="513" y="322"/>
                  </a:cubicBezTo>
                  <a:close/>
                  <a:moveTo>
                    <a:pt x="513" y="0"/>
                  </a:moveTo>
                  <a:cubicBezTo>
                    <a:pt x="239" y="0"/>
                    <a:pt x="1" y="238"/>
                    <a:pt x="1" y="524"/>
                  </a:cubicBezTo>
                  <a:cubicBezTo>
                    <a:pt x="1" y="798"/>
                    <a:pt x="239" y="1036"/>
                    <a:pt x="513" y="1036"/>
                  </a:cubicBezTo>
                  <a:cubicBezTo>
                    <a:pt x="799" y="1036"/>
                    <a:pt x="1037" y="798"/>
                    <a:pt x="1037" y="524"/>
                  </a:cubicBezTo>
                  <a:cubicBezTo>
                    <a:pt x="1037" y="238"/>
                    <a:pt x="799"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5" name="Google Shape;18715;p65"/>
            <p:cNvSpPr/>
            <p:nvPr/>
          </p:nvSpPr>
          <p:spPr>
            <a:xfrm>
              <a:off x="6850117" y="2299949"/>
              <a:ext cx="33008" cy="33008"/>
            </a:xfrm>
            <a:custGeom>
              <a:rect b="b" l="l" r="r" t="t"/>
              <a:pathLst>
                <a:path extrusionOk="0" h="1037" w="1037">
                  <a:moveTo>
                    <a:pt x="524" y="322"/>
                  </a:moveTo>
                  <a:cubicBezTo>
                    <a:pt x="619" y="322"/>
                    <a:pt x="715" y="417"/>
                    <a:pt x="715" y="524"/>
                  </a:cubicBezTo>
                  <a:cubicBezTo>
                    <a:pt x="715"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6" name="Google Shape;18716;p65"/>
            <p:cNvSpPr/>
            <p:nvPr/>
          </p:nvSpPr>
          <p:spPr>
            <a:xfrm>
              <a:off x="6664039" y="2219610"/>
              <a:ext cx="188370" cy="73750"/>
            </a:xfrm>
            <a:custGeom>
              <a:rect b="b" l="l" r="r" t="t"/>
              <a:pathLst>
                <a:path extrusionOk="0" h="2317" w="5918">
                  <a:moveTo>
                    <a:pt x="2977" y="0"/>
                  </a:moveTo>
                  <a:cubicBezTo>
                    <a:pt x="2882" y="0"/>
                    <a:pt x="2810" y="83"/>
                    <a:pt x="2810" y="167"/>
                  </a:cubicBezTo>
                  <a:lnTo>
                    <a:pt x="2810" y="369"/>
                  </a:lnTo>
                  <a:lnTo>
                    <a:pt x="1632" y="369"/>
                  </a:lnTo>
                  <a:cubicBezTo>
                    <a:pt x="1405" y="369"/>
                    <a:pt x="1191" y="464"/>
                    <a:pt x="1048" y="667"/>
                  </a:cubicBezTo>
                  <a:lnTo>
                    <a:pt x="60" y="2048"/>
                  </a:lnTo>
                  <a:cubicBezTo>
                    <a:pt x="0" y="2119"/>
                    <a:pt x="24" y="2227"/>
                    <a:pt x="96" y="2286"/>
                  </a:cubicBezTo>
                  <a:cubicBezTo>
                    <a:pt x="125" y="2307"/>
                    <a:pt x="156" y="2316"/>
                    <a:pt x="186" y="2316"/>
                  </a:cubicBezTo>
                  <a:cubicBezTo>
                    <a:pt x="241" y="2316"/>
                    <a:pt x="295" y="2285"/>
                    <a:pt x="334" y="2238"/>
                  </a:cubicBezTo>
                  <a:lnTo>
                    <a:pt x="1334" y="857"/>
                  </a:lnTo>
                  <a:cubicBezTo>
                    <a:pt x="1405" y="750"/>
                    <a:pt x="1512" y="703"/>
                    <a:pt x="1632" y="703"/>
                  </a:cubicBezTo>
                  <a:lnTo>
                    <a:pt x="2810" y="703"/>
                  </a:lnTo>
                  <a:lnTo>
                    <a:pt x="2810" y="1977"/>
                  </a:lnTo>
                  <a:cubicBezTo>
                    <a:pt x="2810" y="2060"/>
                    <a:pt x="2882" y="2131"/>
                    <a:pt x="2977" y="2131"/>
                  </a:cubicBezTo>
                  <a:cubicBezTo>
                    <a:pt x="3060" y="2131"/>
                    <a:pt x="3132" y="2060"/>
                    <a:pt x="3132" y="1977"/>
                  </a:cubicBezTo>
                  <a:lnTo>
                    <a:pt x="3132" y="703"/>
                  </a:lnTo>
                  <a:lnTo>
                    <a:pt x="4310" y="703"/>
                  </a:lnTo>
                  <a:cubicBezTo>
                    <a:pt x="4430" y="703"/>
                    <a:pt x="4549" y="762"/>
                    <a:pt x="4608" y="857"/>
                  </a:cubicBezTo>
                  <a:lnTo>
                    <a:pt x="5608" y="2238"/>
                  </a:lnTo>
                  <a:cubicBezTo>
                    <a:pt x="5632" y="2286"/>
                    <a:pt x="5692" y="2310"/>
                    <a:pt x="5739" y="2310"/>
                  </a:cubicBezTo>
                  <a:cubicBezTo>
                    <a:pt x="5775" y="2310"/>
                    <a:pt x="5811" y="2298"/>
                    <a:pt x="5846" y="2286"/>
                  </a:cubicBezTo>
                  <a:cubicBezTo>
                    <a:pt x="5906" y="2227"/>
                    <a:pt x="5918" y="2119"/>
                    <a:pt x="5870" y="2048"/>
                  </a:cubicBezTo>
                  <a:lnTo>
                    <a:pt x="4882" y="667"/>
                  </a:lnTo>
                  <a:cubicBezTo>
                    <a:pt x="4739" y="488"/>
                    <a:pt x="4537" y="369"/>
                    <a:pt x="4299" y="369"/>
                  </a:cubicBezTo>
                  <a:lnTo>
                    <a:pt x="3132" y="369"/>
                  </a:lnTo>
                  <a:lnTo>
                    <a:pt x="3132" y="167"/>
                  </a:lnTo>
                  <a:cubicBezTo>
                    <a:pt x="3132" y="83"/>
                    <a:pt x="3060"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17" name="Google Shape;18717;p65"/>
          <p:cNvGrpSpPr/>
          <p:nvPr/>
        </p:nvGrpSpPr>
        <p:grpSpPr>
          <a:xfrm>
            <a:off x="5185921" y="2045308"/>
            <a:ext cx="226661" cy="363467"/>
            <a:chOff x="5211031" y="1969108"/>
            <a:chExt cx="226661" cy="363467"/>
          </a:xfrm>
        </p:grpSpPr>
        <p:sp>
          <p:nvSpPr>
            <p:cNvPr id="18718" name="Google Shape;18718;p65"/>
            <p:cNvSpPr/>
            <p:nvPr/>
          </p:nvSpPr>
          <p:spPr>
            <a:xfrm>
              <a:off x="5211031" y="1969108"/>
              <a:ext cx="226661" cy="363467"/>
            </a:xfrm>
            <a:custGeom>
              <a:rect b="b" l="l" r="r" t="t"/>
              <a:pathLst>
                <a:path extrusionOk="0" h="11419" w="7121">
                  <a:moveTo>
                    <a:pt x="6787" y="869"/>
                  </a:moveTo>
                  <a:cubicBezTo>
                    <a:pt x="6787" y="869"/>
                    <a:pt x="6799" y="869"/>
                    <a:pt x="6799" y="881"/>
                  </a:cubicBezTo>
                  <a:lnTo>
                    <a:pt x="6799" y="1238"/>
                  </a:lnTo>
                  <a:lnTo>
                    <a:pt x="6252" y="1250"/>
                  </a:lnTo>
                  <a:cubicBezTo>
                    <a:pt x="6156" y="1250"/>
                    <a:pt x="6085" y="1334"/>
                    <a:pt x="6085" y="1417"/>
                  </a:cubicBezTo>
                  <a:cubicBezTo>
                    <a:pt x="6085" y="1512"/>
                    <a:pt x="6156" y="1584"/>
                    <a:pt x="6252" y="1584"/>
                  </a:cubicBezTo>
                  <a:lnTo>
                    <a:pt x="6442" y="1584"/>
                  </a:lnTo>
                  <a:lnTo>
                    <a:pt x="6442" y="7501"/>
                  </a:lnTo>
                  <a:cubicBezTo>
                    <a:pt x="6442" y="7501"/>
                    <a:pt x="6442" y="7525"/>
                    <a:pt x="6430" y="7525"/>
                  </a:cubicBezTo>
                  <a:lnTo>
                    <a:pt x="703" y="7525"/>
                  </a:lnTo>
                  <a:cubicBezTo>
                    <a:pt x="703" y="7525"/>
                    <a:pt x="679" y="7525"/>
                    <a:pt x="679" y="7501"/>
                  </a:cubicBezTo>
                  <a:lnTo>
                    <a:pt x="679" y="1584"/>
                  </a:lnTo>
                  <a:lnTo>
                    <a:pt x="5537" y="1584"/>
                  </a:lnTo>
                  <a:cubicBezTo>
                    <a:pt x="5621" y="1584"/>
                    <a:pt x="5704" y="1512"/>
                    <a:pt x="5704" y="1417"/>
                  </a:cubicBezTo>
                  <a:cubicBezTo>
                    <a:pt x="5704" y="1334"/>
                    <a:pt x="5621" y="1250"/>
                    <a:pt x="5537" y="1250"/>
                  </a:cubicBezTo>
                  <a:lnTo>
                    <a:pt x="346" y="1250"/>
                  </a:lnTo>
                  <a:cubicBezTo>
                    <a:pt x="346" y="1250"/>
                    <a:pt x="322" y="1250"/>
                    <a:pt x="322" y="1238"/>
                  </a:cubicBezTo>
                  <a:lnTo>
                    <a:pt x="322" y="881"/>
                  </a:lnTo>
                  <a:cubicBezTo>
                    <a:pt x="322" y="881"/>
                    <a:pt x="322" y="869"/>
                    <a:pt x="346" y="869"/>
                  </a:cubicBezTo>
                  <a:close/>
                  <a:moveTo>
                    <a:pt x="5406" y="7858"/>
                  </a:moveTo>
                  <a:lnTo>
                    <a:pt x="5906" y="10394"/>
                  </a:lnTo>
                  <a:lnTo>
                    <a:pt x="3739" y="10394"/>
                  </a:lnTo>
                  <a:lnTo>
                    <a:pt x="3739" y="8418"/>
                  </a:lnTo>
                  <a:cubicBezTo>
                    <a:pt x="3739" y="8323"/>
                    <a:pt x="3656" y="8251"/>
                    <a:pt x="3573" y="8251"/>
                  </a:cubicBezTo>
                  <a:cubicBezTo>
                    <a:pt x="3477" y="8251"/>
                    <a:pt x="3406" y="8323"/>
                    <a:pt x="3406" y="8418"/>
                  </a:cubicBezTo>
                  <a:lnTo>
                    <a:pt x="3406" y="10394"/>
                  </a:lnTo>
                  <a:lnTo>
                    <a:pt x="1239" y="10394"/>
                  </a:lnTo>
                  <a:lnTo>
                    <a:pt x="1739" y="7858"/>
                  </a:lnTo>
                  <a:close/>
                  <a:moveTo>
                    <a:pt x="3573" y="0"/>
                  </a:moveTo>
                  <a:cubicBezTo>
                    <a:pt x="3477" y="0"/>
                    <a:pt x="3406" y="83"/>
                    <a:pt x="3406" y="167"/>
                  </a:cubicBezTo>
                  <a:lnTo>
                    <a:pt x="3406" y="536"/>
                  </a:lnTo>
                  <a:lnTo>
                    <a:pt x="346" y="536"/>
                  </a:lnTo>
                  <a:cubicBezTo>
                    <a:pt x="144" y="536"/>
                    <a:pt x="1" y="691"/>
                    <a:pt x="1" y="881"/>
                  </a:cubicBezTo>
                  <a:lnTo>
                    <a:pt x="1" y="1238"/>
                  </a:lnTo>
                  <a:cubicBezTo>
                    <a:pt x="1" y="1429"/>
                    <a:pt x="144" y="1584"/>
                    <a:pt x="346" y="1584"/>
                  </a:cubicBezTo>
                  <a:lnTo>
                    <a:pt x="358" y="1584"/>
                  </a:lnTo>
                  <a:lnTo>
                    <a:pt x="358" y="7501"/>
                  </a:lnTo>
                  <a:cubicBezTo>
                    <a:pt x="358" y="7703"/>
                    <a:pt x="501" y="7846"/>
                    <a:pt x="691" y="7846"/>
                  </a:cubicBezTo>
                  <a:lnTo>
                    <a:pt x="1382" y="7846"/>
                  </a:lnTo>
                  <a:lnTo>
                    <a:pt x="715" y="11228"/>
                  </a:lnTo>
                  <a:cubicBezTo>
                    <a:pt x="691" y="11311"/>
                    <a:pt x="751" y="11406"/>
                    <a:pt x="846" y="11418"/>
                  </a:cubicBezTo>
                  <a:lnTo>
                    <a:pt x="870" y="11418"/>
                  </a:lnTo>
                  <a:cubicBezTo>
                    <a:pt x="953" y="11418"/>
                    <a:pt x="1025" y="11359"/>
                    <a:pt x="1037" y="11287"/>
                  </a:cubicBezTo>
                  <a:lnTo>
                    <a:pt x="1156" y="10704"/>
                  </a:lnTo>
                  <a:lnTo>
                    <a:pt x="3394" y="10704"/>
                  </a:lnTo>
                  <a:lnTo>
                    <a:pt x="3394" y="11251"/>
                  </a:lnTo>
                  <a:cubicBezTo>
                    <a:pt x="3394" y="11347"/>
                    <a:pt x="3466" y="11418"/>
                    <a:pt x="3549" y="11418"/>
                  </a:cubicBezTo>
                  <a:cubicBezTo>
                    <a:pt x="3644" y="11418"/>
                    <a:pt x="3716" y="11347"/>
                    <a:pt x="3716" y="11251"/>
                  </a:cubicBezTo>
                  <a:lnTo>
                    <a:pt x="3716" y="10704"/>
                  </a:lnTo>
                  <a:lnTo>
                    <a:pt x="5954" y="10704"/>
                  </a:lnTo>
                  <a:lnTo>
                    <a:pt x="6073" y="11287"/>
                  </a:lnTo>
                  <a:cubicBezTo>
                    <a:pt x="6085" y="11359"/>
                    <a:pt x="6156" y="11418"/>
                    <a:pt x="6228" y="11418"/>
                  </a:cubicBezTo>
                  <a:lnTo>
                    <a:pt x="6264" y="11418"/>
                  </a:lnTo>
                  <a:cubicBezTo>
                    <a:pt x="6347" y="11406"/>
                    <a:pt x="6406" y="11311"/>
                    <a:pt x="6394" y="11228"/>
                  </a:cubicBezTo>
                  <a:lnTo>
                    <a:pt x="5728" y="7846"/>
                  </a:lnTo>
                  <a:lnTo>
                    <a:pt x="6406" y="7846"/>
                  </a:lnTo>
                  <a:cubicBezTo>
                    <a:pt x="6609" y="7846"/>
                    <a:pt x="6752" y="7703"/>
                    <a:pt x="6752" y="7501"/>
                  </a:cubicBezTo>
                  <a:lnTo>
                    <a:pt x="6752" y="1584"/>
                  </a:lnTo>
                  <a:lnTo>
                    <a:pt x="6764" y="1584"/>
                  </a:lnTo>
                  <a:cubicBezTo>
                    <a:pt x="6966" y="1584"/>
                    <a:pt x="7109" y="1429"/>
                    <a:pt x="7109" y="1238"/>
                  </a:cubicBezTo>
                  <a:lnTo>
                    <a:pt x="7109" y="881"/>
                  </a:lnTo>
                  <a:cubicBezTo>
                    <a:pt x="7121" y="691"/>
                    <a:pt x="6978" y="524"/>
                    <a:pt x="6787" y="524"/>
                  </a:cubicBezTo>
                  <a:lnTo>
                    <a:pt x="3739" y="524"/>
                  </a:lnTo>
                  <a:lnTo>
                    <a:pt x="3739" y="167"/>
                  </a:lnTo>
                  <a:cubicBezTo>
                    <a:pt x="3739" y="83"/>
                    <a:pt x="3656" y="0"/>
                    <a:pt x="35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9" name="Google Shape;18719;p65"/>
            <p:cNvSpPr/>
            <p:nvPr/>
          </p:nvSpPr>
          <p:spPr>
            <a:xfrm>
              <a:off x="5250468" y="2060046"/>
              <a:ext cx="147819" cy="107649"/>
            </a:xfrm>
            <a:custGeom>
              <a:rect b="b" l="l" r="r" t="t"/>
              <a:pathLst>
                <a:path extrusionOk="0" h="3382" w="4644">
                  <a:moveTo>
                    <a:pt x="3584" y="1"/>
                  </a:moveTo>
                  <a:cubicBezTo>
                    <a:pt x="3489" y="1"/>
                    <a:pt x="3417" y="84"/>
                    <a:pt x="3417" y="167"/>
                  </a:cubicBezTo>
                  <a:cubicBezTo>
                    <a:pt x="3417" y="263"/>
                    <a:pt x="3489" y="334"/>
                    <a:pt x="3584" y="334"/>
                  </a:cubicBezTo>
                  <a:lnTo>
                    <a:pt x="4072" y="334"/>
                  </a:lnTo>
                  <a:lnTo>
                    <a:pt x="2417" y="1989"/>
                  </a:lnTo>
                  <a:lnTo>
                    <a:pt x="2405" y="1989"/>
                  </a:lnTo>
                  <a:lnTo>
                    <a:pt x="2036" y="1608"/>
                  </a:lnTo>
                  <a:cubicBezTo>
                    <a:pt x="1971" y="1542"/>
                    <a:pt x="1881" y="1510"/>
                    <a:pt x="1792" y="1510"/>
                  </a:cubicBezTo>
                  <a:cubicBezTo>
                    <a:pt x="1703" y="1510"/>
                    <a:pt x="1613" y="1542"/>
                    <a:pt x="1548" y="1608"/>
                  </a:cubicBezTo>
                  <a:lnTo>
                    <a:pt x="60" y="3096"/>
                  </a:lnTo>
                  <a:cubicBezTo>
                    <a:pt x="0" y="3156"/>
                    <a:pt x="0" y="3275"/>
                    <a:pt x="60" y="3334"/>
                  </a:cubicBezTo>
                  <a:cubicBezTo>
                    <a:pt x="83" y="3370"/>
                    <a:pt x="131" y="3382"/>
                    <a:pt x="179" y="3382"/>
                  </a:cubicBezTo>
                  <a:cubicBezTo>
                    <a:pt x="214" y="3382"/>
                    <a:pt x="262" y="3370"/>
                    <a:pt x="298" y="3334"/>
                  </a:cubicBezTo>
                  <a:lnTo>
                    <a:pt x="1786" y="1846"/>
                  </a:lnTo>
                  <a:lnTo>
                    <a:pt x="1798" y="1846"/>
                  </a:lnTo>
                  <a:lnTo>
                    <a:pt x="2167" y="2227"/>
                  </a:lnTo>
                  <a:cubicBezTo>
                    <a:pt x="2227" y="2287"/>
                    <a:pt x="2310" y="2322"/>
                    <a:pt x="2405" y="2322"/>
                  </a:cubicBezTo>
                  <a:cubicBezTo>
                    <a:pt x="2488" y="2322"/>
                    <a:pt x="2584" y="2298"/>
                    <a:pt x="2643" y="2227"/>
                  </a:cubicBezTo>
                  <a:lnTo>
                    <a:pt x="4298" y="572"/>
                  </a:lnTo>
                  <a:lnTo>
                    <a:pt x="4298" y="1060"/>
                  </a:lnTo>
                  <a:cubicBezTo>
                    <a:pt x="4298" y="1155"/>
                    <a:pt x="4370" y="1227"/>
                    <a:pt x="4453" y="1227"/>
                  </a:cubicBezTo>
                  <a:cubicBezTo>
                    <a:pt x="4548" y="1227"/>
                    <a:pt x="4620" y="1155"/>
                    <a:pt x="4620" y="1060"/>
                  </a:cubicBezTo>
                  <a:lnTo>
                    <a:pt x="4620" y="167"/>
                  </a:lnTo>
                  <a:cubicBezTo>
                    <a:pt x="4644" y="84"/>
                    <a:pt x="4560" y="1"/>
                    <a:pt x="4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20" name="Google Shape;18720;p65"/>
          <p:cNvGrpSpPr/>
          <p:nvPr/>
        </p:nvGrpSpPr>
        <p:grpSpPr>
          <a:xfrm>
            <a:off x="3687842" y="2046804"/>
            <a:ext cx="354363" cy="354395"/>
            <a:chOff x="3712952" y="1970604"/>
            <a:chExt cx="354363" cy="354395"/>
          </a:xfrm>
        </p:grpSpPr>
        <p:sp>
          <p:nvSpPr>
            <p:cNvPr id="18721" name="Google Shape;18721;p65"/>
            <p:cNvSpPr/>
            <p:nvPr/>
          </p:nvSpPr>
          <p:spPr>
            <a:xfrm>
              <a:off x="3868314" y="2281360"/>
              <a:ext cx="43639" cy="43639"/>
            </a:xfrm>
            <a:custGeom>
              <a:rect b="b" l="l" r="r" t="t"/>
              <a:pathLst>
                <a:path extrusionOk="0" h="1371" w="1371">
                  <a:moveTo>
                    <a:pt x="692" y="334"/>
                  </a:moveTo>
                  <a:cubicBezTo>
                    <a:pt x="882" y="334"/>
                    <a:pt x="1049" y="489"/>
                    <a:pt x="1049" y="691"/>
                  </a:cubicBezTo>
                  <a:cubicBezTo>
                    <a:pt x="1049" y="882"/>
                    <a:pt x="894" y="1049"/>
                    <a:pt x="692" y="1049"/>
                  </a:cubicBezTo>
                  <a:cubicBezTo>
                    <a:pt x="501" y="1049"/>
                    <a:pt x="334" y="882"/>
                    <a:pt x="334" y="691"/>
                  </a:cubicBezTo>
                  <a:cubicBezTo>
                    <a:pt x="334" y="489"/>
                    <a:pt x="501" y="334"/>
                    <a:pt x="692" y="334"/>
                  </a:cubicBezTo>
                  <a:close/>
                  <a:moveTo>
                    <a:pt x="692" y="1"/>
                  </a:moveTo>
                  <a:cubicBezTo>
                    <a:pt x="322" y="1"/>
                    <a:pt x="1" y="310"/>
                    <a:pt x="1" y="691"/>
                  </a:cubicBezTo>
                  <a:cubicBezTo>
                    <a:pt x="1" y="1060"/>
                    <a:pt x="322" y="1370"/>
                    <a:pt x="692" y="1370"/>
                  </a:cubicBezTo>
                  <a:cubicBezTo>
                    <a:pt x="1061" y="1370"/>
                    <a:pt x="1370" y="1060"/>
                    <a:pt x="1370" y="691"/>
                  </a:cubicBezTo>
                  <a:cubicBezTo>
                    <a:pt x="1370" y="310"/>
                    <a:pt x="1073" y="1"/>
                    <a:pt x="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2" name="Google Shape;18722;p65"/>
            <p:cNvSpPr/>
            <p:nvPr/>
          </p:nvSpPr>
          <p:spPr>
            <a:xfrm>
              <a:off x="3940346" y="2120300"/>
              <a:ext cx="54970" cy="55002"/>
            </a:xfrm>
            <a:custGeom>
              <a:rect b="b" l="l" r="r" t="t"/>
              <a:pathLst>
                <a:path extrusionOk="0" h="1728" w="1727">
                  <a:moveTo>
                    <a:pt x="869" y="322"/>
                  </a:moveTo>
                  <a:cubicBezTo>
                    <a:pt x="1167" y="322"/>
                    <a:pt x="1405" y="572"/>
                    <a:pt x="1405" y="870"/>
                  </a:cubicBezTo>
                  <a:cubicBezTo>
                    <a:pt x="1405" y="1167"/>
                    <a:pt x="1167" y="1406"/>
                    <a:pt x="869" y="1406"/>
                  </a:cubicBezTo>
                  <a:cubicBezTo>
                    <a:pt x="572" y="1406"/>
                    <a:pt x="334" y="1167"/>
                    <a:pt x="334" y="870"/>
                  </a:cubicBezTo>
                  <a:cubicBezTo>
                    <a:pt x="334" y="572"/>
                    <a:pt x="572" y="322"/>
                    <a:pt x="869" y="322"/>
                  </a:cubicBezTo>
                  <a:close/>
                  <a:moveTo>
                    <a:pt x="869" y="1"/>
                  </a:moveTo>
                  <a:cubicBezTo>
                    <a:pt x="393" y="1"/>
                    <a:pt x="0" y="394"/>
                    <a:pt x="0" y="870"/>
                  </a:cubicBezTo>
                  <a:cubicBezTo>
                    <a:pt x="0" y="1346"/>
                    <a:pt x="393" y="1727"/>
                    <a:pt x="869" y="1727"/>
                  </a:cubicBezTo>
                  <a:cubicBezTo>
                    <a:pt x="1346" y="1727"/>
                    <a:pt x="1727" y="1346"/>
                    <a:pt x="1727" y="870"/>
                  </a:cubicBezTo>
                  <a:cubicBezTo>
                    <a:pt x="1727" y="394"/>
                    <a:pt x="1346" y="1"/>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3" name="Google Shape;18723;p65"/>
            <p:cNvSpPr/>
            <p:nvPr/>
          </p:nvSpPr>
          <p:spPr>
            <a:xfrm>
              <a:off x="3784952" y="2120300"/>
              <a:ext cx="54970" cy="55002"/>
            </a:xfrm>
            <a:custGeom>
              <a:rect b="b" l="l" r="r" t="t"/>
              <a:pathLst>
                <a:path extrusionOk="0" h="1728" w="1727">
                  <a:moveTo>
                    <a:pt x="870" y="322"/>
                  </a:moveTo>
                  <a:cubicBezTo>
                    <a:pt x="1167" y="322"/>
                    <a:pt x="1406" y="572"/>
                    <a:pt x="1406" y="870"/>
                  </a:cubicBezTo>
                  <a:cubicBezTo>
                    <a:pt x="1406" y="1167"/>
                    <a:pt x="1167" y="1406"/>
                    <a:pt x="870" y="1406"/>
                  </a:cubicBezTo>
                  <a:cubicBezTo>
                    <a:pt x="572" y="1406"/>
                    <a:pt x="334" y="1167"/>
                    <a:pt x="334" y="870"/>
                  </a:cubicBezTo>
                  <a:cubicBezTo>
                    <a:pt x="334" y="572"/>
                    <a:pt x="572" y="322"/>
                    <a:pt x="870" y="322"/>
                  </a:cubicBezTo>
                  <a:close/>
                  <a:moveTo>
                    <a:pt x="870" y="1"/>
                  </a:moveTo>
                  <a:cubicBezTo>
                    <a:pt x="394" y="1"/>
                    <a:pt x="1" y="394"/>
                    <a:pt x="1" y="870"/>
                  </a:cubicBezTo>
                  <a:cubicBezTo>
                    <a:pt x="1" y="1346"/>
                    <a:pt x="394" y="1727"/>
                    <a:pt x="870" y="1727"/>
                  </a:cubicBezTo>
                  <a:cubicBezTo>
                    <a:pt x="1346" y="1727"/>
                    <a:pt x="1727" y="1346"/>
                    <a:pt x="1727" y="870"/>
                  </a:cubicBezTo>
                  <a:cubicBezTo>
                    <a:pt x="1727" y="394"/>
                    <a:pt x="1346"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4" name="Google Shape;18724;p65"/>
            <p:cNvSpPr/>
            <p:nvPr/>
          </p:nvSpPr>
          <p:spPr>
            <a:xfrm>
              <a:off x="3712952" y="2281360"/>
              <a:ext cx="44371" cy="43639"/>
            </a:xfrm>
            <a:custGeom>
              <a:rect b="b" l="l" r="r" t="t"/>
              <a:pathLst>
                <a:path extrusionOk="0" h="1371" w="1394">
                  <a:moveTo>
                    <a:pt x="691" y="334"/>
                  </a:moveTo>
                  <a:cubicBezTo>
                    <a:pt x="881" y="334"/>
                    <a:pt x="1048" y="489"/>
                    <a:pt x="1048" y="691"/>
                  </a:cubicBezTo>
                  <a:cubicBezTo>
                    <a:pt x="1048" y="882"/>
                    <a:pt x="893" y="1049"/>
                    <a:pt x="691" y="1049"/>
                  </a:cubicBezTo>
                  <a:cubicBezTo>
                    <a:pt x="500" y="1049"/>
                    <a:pt x="334" y="882"/>
                    <a:pt x="334" y="691"/>
                  </a:cubicBezTo>
                  <a:cubicBezTo>
                    <a:pt x="334" y="489"/>
                    <a:pt x="500" y="334"/>
                    <a:pt x="691" y="334"/>
                  </a:cubicBezTo>
                  <a:close/>
                  <a:moveTo>
                    <a:pt x="691" y="1"/>
                  </a:moveTo>
                  <a:cubicBezTo>
                    <a:pt x="322" y="1"/>
                    <a:pt x="0" y="310"/>
                    <a:pt x="0" y="691"/>
                  </a:cubicBezTo>
                  <a:cubicBezTo>
                    <a:pt x="0" y="1060"/>
                    <a:pt x="322" y="1370"/>
                    <a:pt x="691" y="1370"/>
                  </a:cubicBezTo>
                  <a:cubicBezTo>
                    <a:pt x="1060" y="1370"/>
                    <a:pt x="1370" y="1060"/>
                    <a:pt x="1370" y="691"/>
                  </a:cubicBezTo>
                  <a:cubicBezTo>
                    <a:pt x="1393"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5" name="Google Shape;18725;p65"/>
            <p:cNvSpPr/>
            <p:nvPr/>
          </p:nvSpPr>
          <p:spPr>
            <a:xfrm>
              <a:off x="4023708" y="2281360"/>
              <a:ext cx="43607" cy="43639"/>
            </a:xfrm>
            <a:custGeom>
              <a:rect b="b" l="l" r="r" t="t"/>
              <a:pathLst>
                <a:path extrusionOk="0" h="1371" w="1370">
                  <a:moveTo>
                    <a:pt x="691" y="334"/>
                  </a:moveTo>
                  <a:cubicBezTo>
                    <a:pt x="882" y="334"/>
                    <a:pt x="1048" y="489"/>
                    <a:pt x="1048" y="691"/>
                  </a:cubicBezTo>
                  <a:cubicBezTo>
                    <a:pt x="1048" y="882"/>
                    <a:pt x="882" y="1049"/>
                    <a:pt x="691" y="1049"/>
                  </a:cubicBezTo>
                  <a:cubicBezTo>
                    <a:pt x="501" y="1049"/>
                    <a:pt x="334" y="882"/>
                    <a:pt x="334" y="691"/>
                  </a:cubicBezTo>
                  <a:cubicBezTo>
                    <a:pt x="334" y="489"/>
                    <a:pt x="501" y="334"/>
                    <a:pt x="691" y="334"/>
                  </a:cubicBezTo>
                  <a:close/>
                  <a:moveTo>
                    <a:pt x="691" y="1"/>
                  </a:moveTo>
                  <a:cubicBezTo>
                    <a:pt x="322" y="1"/>
                    <a:pt x="1" y="310"/>
                    <a:pt x="1" y="691"/>
                  </a:cubicBezTo>
                  <a:cubicBezTo>
                    <a:pt x="1" y="1060"/>
                    <a:pt x="322" y="1370"/>
                    <a:pt x="691" y="1370"/>
                  </a:cubicBezTo>
                  <a:cubicBezTo>
                    <a:pt x="1060" y="1370"/>
                    <a:pt x="1370" y="1060"/>
                    <a:pt x="1370" y="691"/>
                  </a:cubicBezTo>
                  <a:cubicBezTo>
                    <a:pt x="1370" y="310"/>
                    <a:pt x="1060"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6" name="Google Shape;18726;p65"/>
            <p:cNvSpPr/>
            <p:nvPr/>
          </p:nvSpPr>
          <p:spPr>
            <a:xfrm>
              <a:off x="3852049" y="1970604"/>
              <a:ext cx="76583" cy="76965"/>
            </a:xfrm>
            <a:custGeom>
              <a:rect b="b" l="l" r="r" t="t"/>
              <a:pathLst>
                <a:path extrusionOk="0" h="2418" w="2406">
                  <a:moveTo>
                    <a:pt x="1203" y="346"/>
                  </a:moveTo>
                  <a:cubicBezTo>
                    <a:pt x="1679" y="346"/>
                    <a:pt x="2084" y="751"/>
                    <a:pt x="2084" y="1227"/>
                  </a:cubicBezTo>
                  <a:cubicBezTo>
                    <a:pt x="2084" y="1703"/>
                    <a:pt x="1691" y="2096"/>
                    <a:pt x="1203" y="2096"/>
                  </a:cubicBezTo>
                  <a:cubicBezTo>
                    <a:pt x="714" y="2096"/>
                    <a:pt x="321" y="1703"/>
                    <a:pt x="321" y="1227"/>
                  </a:cubicBezTo>
                  <a:cubicBezTo>
                    <a:pt x="321" y="727"/>
                    <a:pt x="726" y="346"/>
                    <a:pt x="1203" y="346"/>
                  </a:cubicBezTo>
                  <a:close/>
                  <a:moveTo>
                    <a:pt x="1203" y="1"/>
                  </a:moveTo>
                  <a:cubicBezTo>
                    <a:pt x="536" y="1"/>
                    <a:pt x="0" y="536"/>
                    <a:pt x="0" y="1203"/>
                  </a:cubicBezTo>
                  <a:cubicBezTo>
                    <a:pt x="0" y="1882"/>
                    <a:pt x="536" y="2418"/>
                    <a:pt x="1203" y="2418"/>
                  </a:cubicBezTo>
                  <a:cubicBezTo>
                    <a:pt x="1869" y="2418"/>
                    <a:pt x="2405" y="1882"/>
                    <a:pt x="2405" y="1203"/>
                  </a:cubicBezTo>
                  <a:cubicBezTo>
                    <a:pt x="2405" y="548"/>
                    <a:pt x="1869" y="1"/>
                    <a:pt x="1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7" name="Google Shape;18727;p65"/>
            <p:cNvSpPr/>
            <p:nvPr/>
          </p:nvSpPr>
          <p:spPr>
            <a:xfrm>
              <a:off x="3746310" y="2187016"/>
              <a:ext cx="132667" cy="88710"/>
            </a:xfrm>
            <a:custGeom>
              <a:rect b="b" l="l" r="r" t="t"/>
              <a:pathLst>
                <a:path extrusionOk="0" h="2787" w="4168">
                  <a:moveTo>
                    <a:pt x="2084" y="0"/>
                  </a:moveTo>
                  <a:cubicBezTo>
                    <a:pt x="1989" y="0"/>
                    <a:pt x="1917" y="84"/>
                    <a:pt x="1917" y="167"/>
                  </a:cubicBezTo>
                  <a:lnTo>
                    <a:pt x="1917" y="1405"/>
                  </a:lnTo>
                  <a:lnTo>
                    <a:pt x="1060" y="1405"/>
                  </a:lnTo>
                  <a:cubicBezTo>
                    <a:pt x="798" y="1405"/>
                    <a:pt x="560" y="1536"/>
                    <a:pt x="441" y="1774"/>
                  </a:cubicBezTo>
                  <a:lnTo>
                    <a:pt x="48" y="2548"/>
                  </a:lnTo>
                  <a:cubicBezTo>
                    <a:pt x="0" y="2620"/>
                    <a:pt x="24" y="2727"/>
                    <a:pt x="119" y="2774"/>
                  </a:cubicBezTo>
                  <a:cubicBezTo>
                    <a:pt x="143" y="2786"/>
                    <a:pt x="155" y="2786"/>
                    <a:pt x="191" y="2786"/>
                  </a:cubicBezTo>
                  <a:cubicBezTo>
                    <a:pt x="250" y="2786"/>
                    <a:pt x="310" y="2762"/>
                    <a:pt x="345" y="2703"/>
                  </a:cubicBezTo>
                  <a:lnTo>
                    <a:pt x="738" y="1929"/>
                  </a:lnTo>
                  <a:cubicBezTo>
                    <a:pt x="798" y="1810"/>
                    <a:pt x="917" y="1727"/>
                    <a:pt x="1060" y="1727"/>
                  </a:cubicBezTo>
                  <a:lnTo>
                    <a:pt x="3096" y="1727"/>
                  </a:lnTo>
                  <a:cubicBezTo>
                    <a:pt x="3227" y="1727"/>
                    <a:pt x="3346" y="1810"/>
                    <a:pt x="3405" y="1929"/>
                  </a:cubicBezTo>
                  <a:lnTo>
                    <a:pt x="3810" y="2703"/>
                  </a:lnTo>
                  <a:cubicBezTo>
                    <a:pt x="3846" y="2756"/>
                    <a:pt x="3902" y="2783"/>
                    <a:pt x="3968" y="2783"/>
                  </a:cubicBezTo>
                  <a:cubicBezTo>
                    <a:pt x="3989" y="2783"/>
                    <a:pt x="4013" y="2780"/>
                    <a:pt x="4036" y="2774"/>
                  </a:cubicBezTo>
                  <a:cubicBezTo>
                    <a:pt x="4132" y="2715"/>
                    <a:pt x="4167" y="2608"/>
                    <a:pt x="4120" y="2536"/>
                  </a:cubicBezTo>
                  <a:lnTo>
                    <a:pt x="3715" y="1762"/>
                  </a:lnTo>
                  <a:cubicBezTo>
                    <a:pt x="3596" y="1536"/>
                    <a:pt x="3358" y="1393"/>
                    <a:pt x="3108" y="1393"/>
                  </a:cubicBezTo>
                  <a:lnTo>
                    <a:pt x="2250" y="1393"/>
                  </a:lnTo>
                  <a:lnTo>
                    <a:pt x="2250" y="167"/>
                  </a:lnTo>
                  <a:cubicBezTo>
                    <a:pt x="2250" y="84"/>
                    <a:pt x="2167"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8" name="Google Shape;18728;p65"/>
            <p:cNvSpPr/>
            <p:nvPr/>
          </p:nvSpPr>
          <p:spPr>
            <a:xfrm>
              <a:off x="3831583" y="2059664"/>
              <a:ext cx="117485" cy="54748"/>
            </a:xfrm>
            <a:custGeom>
              <a:rect b="b" l="l" r="r" t="t"/>
              <a:pathLst>
                <a:path extrusionOk="0" h="1720" w="3691">
                  <a:moveTo>
                    <a:pt x="1846" y="1"/>
                  </a:moveTo>
                  <a:cubicBezTo>
                    <a:pt x="1750" y="1"/>
                    <a:pt x="1679" y="72"/>
                    <a:pt x="1679" y="167"/>
                  </a:cubicBezTo>
                  <a:lnTo>
                    <a:pt x="1679" y="703"/>
                  </a:lnTo>
                  <a:lnTo>
                    <a:pt x="750" y="703"/>
                  </a:lnTo>
                  <a:cubicBezTo>
                    <a:pt x="560" y="703"/>
                    <a:pt x="405" y="810"/>
                    <a:pt x="310" y="965"/>
                  </a:cubicBezTo>
                  <a:lnTo>
                    <a:pt x="48" y="1477"/>
                  </a:lnTo>
                  <a:cubicBezTo>
                    <a:pt x="0" y="1548"/>
                    <a:pt x="24" y="1656"/>
                    <a:pt x="119" y="1703"/>
                  </a:cubicBezTo>
                  <a:cubicBezTo>
                    <a:pt x="140" y="1714"/>
                    <a:pt x="164" y="1719"/>
                    <a:pt x="188" y="1719"/>
                  </a:cubicBezTo>
                  <a:cubicBezTo>
                    <a:pt x="248" y="1719"/>
                    <a:pt x="312" y="1687"/>
                    <a:pt x="345" y="1620"/>
                  </a:cubicBezTo>
                  <a:lnTo>
                    <a:pt x="607" y="1120"/>
                  </a:lnTo>
                  <a:cubicBezTo>
                    <a:pt x="643" y="1060"/>
                    <a:pt x="703" y="1013"/>
                    <a:pt x="774" y="1013"/>
                  </a:cubicBezTo>
                  <a:lnTo>
                    <a:pt x="2929" y="1013"/>
                  </a:lnTo>
                  <a:cubicBezTo>
                    <a:pt x="3000" y="1013"/>
                    <a:pt x="3060" y="1060"/>
                    <a:pt x="3096" y="1120"/>
                  </a:cubicBezTo>
                  <a:lnTo>
                    <a:pt x="3358" y="1620"/>
                  </a:lnTo>
                  <a:cubicBezTo>
                    <a:pt x="3393" y="1679"/>
                    <a:pt x="3453" y="1715"/>
                    <a:pt x="3512" y="1715"/>
                  </a:cubicBezTo>
                  <a:cubicBezTo>
                    <a:pt x="3536" y="1715"/>
                    <a:pt x="3548" y="1715"/>
                    <a:pt x="3584" y="1703"/>
                  </a:cubicBezTo>
                  <a:cubicBezTo>
                    <a:pt x="3655" y="1656"/>
                    <a:pt x="3691" y="1548"/>
                    <a:pt x="3643" y="1477"/>
                  </a:cubicBezTo>
                  <a:lnTo>
                    <a:pt x="3381" y="965"/>
                  </a:lnTo>
                  <a:cubicBezTo>
                    <a:pt x="3286" y="810"/>
                    <a:pt x="3108" y="703"/>
                    <a:pt x="2929" y="703"/>
                  </a:cubicBezTo>
                  <a:lnTo>
                    <a:pt x="2012" y="703"/>
                  </a:lnTo>
                  <a:lnTo>
                    <a:pt x="2012" y="167"/>
                  </a:lnTo>
                  <a:cubicBezTo>
                    <a:pt x="2012" y="72"/>
                    <a:pt x="1929" y="1"/>
                    <a:pt x="1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9" name="Google Shape;18729;p65"/>
            <p:cNvSpPr/>
            <p:nvPr/>
          </p:nvSpPr>
          <p:spPr>
            <a:xfrm>
              <a:off x="3901672" y="2187016"/>
              <a:ext cx="132285" cy="88997"/>
            </a:xfrm>
            <a:custGeom>
              <a:rect b="b" l="l" r="r" t="t"/>
              <a:pathLst>
                <a:path extrusionOk="0" h="2796" w="4156">
                  <a:moveTo>
                    <a:pt x="2084" y="0"/>
                  </a:moveTo>
                  <a:cubicBezTo>
                    <a:pt x="1989" y="0"/>
                    <a:pt x="1918" y="84"/>
                    <a:pt x="1918" y="167"/>
                  </a:cubicBezTo>
                  <a:lnTo>
                    <a:pt x="1918" y="1405"/>
                  </a:lnTo>
                  <a:lnTo>
                    <a:pt x="1060" y="1405"/>
                  </a:lnTo>
                  <a:cubicBezTo>
                    <a:pt x="798" y="1405"/>
                    <a:pt x="560" y="1536"/>
                    <a:pt x="441" y="1774"/>
                  </a:cubicBezTo>
                  <a:lnTo>
                    <a:pt x="36" y="2548"/>
                  </a:lnTo>
                  <a:cubicBezTo>
                    <a:pt x="1" y="2620"/>
                    <a:pt x="25" y="2727"/>
                    <a:pt x="120" y="2774"/>
                  </a:cubicBezTo>
                  <a:cubicBezTo>
                    <a:pt x="142" y="2789"/>
                    <a:pt x="167" y="2796"/>
                    <a:pt x="192" y="2796"/>
                  </a:cubicBezTo>
                  <a:cubicBezTo>
                    <a:pt x="250" y="2796"/>
                    <a:pt x="309" y="2761"/>
                    <a:pt x="334" y="2703"/>
                  </a:cubicBezTo>
                  <a:lnTo>
                    <a:pt x="739" y="1929"/>
                  </a:lnTo>
                  <a:cubicBezTo>
                    <a:pt x="798" y="1810"/>
                    <a:pt x="918" y="1727"/>
                    <a:pt x="1060" y="1727"/>
                  </a:cubicBezTo>
                  <a:lnTo>
                    <a:pt x="3096" y="1727"/>
                  </a:lnTo>
                  <a:cubicBezTo>
                    <a:pt x="3227" y="1727"/>
                    <a:pt x="3346" y="1810"/>
                    <a:pt x="3406" y="1929"/>
                  </a:cubicBezTo>
                  <a:lnTo>
                    <a:pt x="3811" y="2703"/>
                  </a:lnTo>
                  <a:cubicBezTo>
                    <a:pt x="3835" y="2762"/>
                    <a:pt x="3894" y="2786"/>
                    <a:pt x="3954" y="2786"/>
                  </a:cubicBezTo>
                  <a:cubicBezTo>
                    <a:pt x="3989" y="2786"/>
                    <a:pt x="4001" y="2786"/>
                    <a:pt x="4037" y="2774"/>
                  </a:cubicBezTo>
                  <a:cubicBezTo>
                    <a:pt x="4120" y="2715"/>
                    <a:pt x="4156" y="2608"/>
                    <a:pt x="4120" y="2536"/>
                  </a:cubicBezTo>
                  <a:lnTo>
                    <a:pt x="3715" y="1762"/>
                  </a:lnTo>
                  <a:cubicBezTo>
                    <a:pt x="3596" y="1536"/>
                    <a:pt x="3358" y="1393"/>
                    <a:pt x="3108" y="1393"/>
                  </a:cubicBezTo>
                  <a:lnTo>
                    <a:pt x="2251" y="1393"/>
                  </a:lnTo>
                  <a:lnTo>
                    <a:pt x="2251" y="167"/>
                  </a:lnTo>
                  <a:cubicBezTo>
                    <a:pt x="2251" y="84"/>
                    <a:pt x="2168"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30" name="Google Shape;18730;p65"/>
          <p:cNvGrpSpPr/>
          <p:nvPr/>
        </p:nvGrpSpPr>
        <p:grpSpPr>
          <a:xfrm>
            <a:off x="3210329" y="2046804"/>
            <a:ext cx="354363" cy="354745"/>
            <a:chOff x="3235438" y="1970604"/>
            <a:chExt cx="354363" cy="354745"/>
          </a:xfrm>
        </p:grpSpPr>
        <p:sp>
          <p:nvSpPr>
            <p:cNvPr id="18731" name="Google Shape;18731;p65"/>
            <p:cNvSpPr/>
            <p:nvPr/>
          </p:nvSpPr>
          <p:spPr>
            <a:xfrm>
              <a:off x="3235438" y="2125712"/>
              <a:ext cx="132667" cy="199288"/>
            </a:xfrm>
            <a:custGeom>
              <a:rect b="b" l="l" r="r" t="t"/>
              <a:pathLst>
                <a:path extrusionOk="0" h="6261" w="4168">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2" name="Google Shape;18732;p65"/>
            <p:cNvSpPr/>
            <p:nvPr/>
          </p:nvSpPr>
          <p:spPr>
            <a:xfrm>
              <a:off x="3257433" y="2292373"/>
              <a:ext cx="10249" cy="32626"/>
            </a:xfrm>
            <a:custGeom>
              <a:rect b="b" l="l" r="r" t="t"/>
              <a:pathLst>
                <a:path extrusionOk="0" h="1025" w="322">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3" name="Google Shape;18733;p65"/>
            <p:cNvSpPr/>
            <p:nvPr/>
          </p:nvSpPr>
          <p:spPr>
            <a:xfrm>
              <a:off x="3335098" y="2292373"/>
              <a:ext cx="10281" cy="32626"/>
            </a:xfrm>
            <a:custGeom>
              <a:rect b="b" l="l" r="r" t="t"/>
              <a:pathLst>
                <a:path extrusionOk="0" h="1025" w="323">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4" name="Google Shape;18734;p65"/>
            <p:cNvSpPr/>
            <p:nvPr/>
          </p:nvSpPr>
          <p:spPr>
            <a:xfrm>
              <a:off x="3490110" y="2163685"/>
              <a:ext cx="55734" cy="18430"/>
            </a:xfrm>
            <a:custGeom>
              <a:rect b="b" l="l" r="r" t="t"/>
              <a:pathLst>
                <a:path extrusionOk="0" h="579" w="1751">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5" name="Google Shape;18735;p65"/>
            <p:cNvSpPr/>
            <p:nvPr/>
          </p:nvSpPr>
          <p:spPr>
            <a:xfrm>
              <a:off x="3445771" y="2131664"/>
              <a:ext cx="144031" cy="192953"/>
            </a:xfrm>
            <a:custGeom>
              <a:rect b="b" l="l" r="r" t="t"/>
              <a:pathLst>
                <a:path extrusionOk="0" h="6062" w="4525">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6" name="Google Shape;18736;p65"/>
            <p:cNvSpPr/>
            <p:nvPr/>
          </p:nvSpPr>
          <p:spPr>
            <a:xfrm>
              <a:off x="3473813" y="2287058"/>
              <a:ext cx="10631" cy="38291"/>
            </a:xfrm>
            <a:custGeom>
              <a:rect b="b" l="l" r="r" t="t"/>
              <a:pathLst>
                <a:path extrusionOk="0" h="1203" w="334">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7" name="Google Shape;18737;p65"/>
            <p:cNvSpPr/>
            <p:nvPr/>
          </p:nvSpPr>
          <p:spPr>
            <a:xfrm>
              <a:off x="3551128" y="2287058"/>
              <a:ext cx="10249" cy="38291"/>
            </a:xfrm>
            <a:custGeom>
              <a:rect b="b" l="l" r="r" t="t"/>
              <a:pathLst>
                <a:path extrusionOk="0" h="1203" w="322">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8" name="Google Shape;18738;p65"/>
            <p:cNvSpPr/>
            <p:nvPr/>
          </p:nvSpPr>
          <p:spPr>
            <a:xfrm>
              <a:off x="3290377" y="1970604"/>
              <a:ext cx="221378" cy="185346"/>
            </a:xfrm>
            <a:custGeom>
              <a:rect b="b" l="l" r="r" t="t"/>
              <a:pathLst>
                <a:path extrusionOk="0" h="5823" w="6955">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9" name="Google Shape;18739;p65"/>
            <p:cNvSpPr/>
            <p:nvPr/>
          </p:nvSpPr>
          <p:spPr>
            <a:xfrm>
              <a:off x="3329432" y="2004344"/>
              <a:ext cx="26928" cy="10249"/>
            </a:xfrm>
            <a:custGeom>
              <a:rect b="b" l="l" r="r" t="t"/>
              <a:pathLst>
                <a:path extrusionOk="0" h="322" w="846">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0" name="Google Shape;18740;p65"/>
            <p:cNvSpPr/>
            <p:nvPr/>
          </p:nvSpPr>
          <p:spPr>
            <a:xfrm>
              <a:off x="3368074" y="2004344"/>
              <a:ext cx="82663" cy="10249"/>
            </a:xfrm>
            <a:custGeom>
              <a:rect b="b" l="l" r="r" t="t"/>
              <a:pathLst>
                <a:path extrusionOk="0" h="322" w="2597">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1" name="Google Shape;18741;p65"/>
            <p:cNvSpPr/>
            <p:nvPr/>
          </p:nvSpPr>
          <p:spPr>
            <a:xfrm>
              <a:off x="3329432" y="2031622"/>
              <a:ext cx="121304" cy="10631"/>
            </a:xfrm>
            <a:custGeom>
              <a:rect b="b" l="l" r="r" t="t"/>
              <a:pathLst>
                <a:path extrusionOk="0" h="334" w="3811">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2" name="Google Shape;18742;p65"/>
            <p:cNvSpPr/>
            <p:nvPr/>
          </p:nvSpPr>
          <p:spPr>
            <a:xfrm>
              <a:off x="3329432" y="2059664"/>
              <a:ext cx="82249" cy="10663"/>
            </a:xfrm>
            <a:custGeom>
              <a:rect b="b" l="l" r="r" t="t"/>
              <a:pathLst>
                <a:path extrusionOk="0" h="335" w="2584">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3" name="Google Shape;18743;p65"/>
            <p:cNvSpPr/>
            <p:nvPr/>
          </p:nvSpPr>
          <p:spPr>
            <a:xfrm>
              <a:off x="3423777" y="2059664"/>
              <a:ext cx="26960" cy="10663"/>
            </a:xfrm>
            <a:custGeom>
              <a:rect b="b" l="l" r="r" t="t"/>
              <a:pathLst>
                <a:path extrusionOk="0" h="335" w="847">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44" name="Google Shape;18744;p65"/>
          <p:cNvGrpSpPr/>
          <p:nvPr/>
        </p:nvGrpSpPr>
        <p:grpSpPr>
          <a:xfrm>
            <a:off x="1304475" y="2066125"/>
            <a:ext cx="341472" cy="335074"/>
            <a:chOff x="1329585" y="1989925"/>
            <a:chExt cx="341472" cy="335074"/>
          </a:xfrm>
        </p:grpSpPr>
        <p:sp>
          <p:nvSpPr>
            <p:cNvPr id="18745" name="Google Shape;18745;p65"/>
            <p:cNvSpPr/>
            <p:nvPr/>
          </p:nvSpPr>
          <p:spPr>
            <a:xfrm>
              <a:off x="1562263" y="2097956"/>
              <a:ext cx="108795" cy="226661"/>
            </a:xfrm>
            <a:custGeom>
              <a:rect b="b" l="l" r="r" t="t"/>
              <a:pathLst>
                <a:path extrusionOk="0" h="7121" w="3418">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6" name="Google Shape;18746;p65"/>
            <p:cNvSpPr/>
            <p:nvPr/>
          </p:nvSpPr>
          <p:spPr>
            <a:xfrm>
              <a:off x="1406137" y="1989925"/>
              <a:ext cx="198587" cy="335074"/>
            </a:xfrm>
            <a:custGeom>
              <a:rect b="b" l="l" r="r" t="t"/>
              <a:pathLst>
                <a:path extrusionOk="0" h="10527" w="6239">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7" name="Google Shape;18747;p65"/>
            <p:cNvSpPr/>
            <p:nvPr/>
          </p:nvSpPr>
          <p:spPr>
            <a:xfrm>
              <a:off x="1329585" y="2127494"/>
              <a:ext cx="108795" cy="197123"/>
            </a:xfrm>
            <a:custGeom>
              <a:rect b="b" l="l" r="r" t="t"/>
              <a:pathLst>
                <a:path extrusionOk="0" h="6193" w="3418">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48" name="Google Shape;18748;p65"/>
          <p:cNvGrpSpPr/>
          <p:nvPr/>
        </p:nvGrpSpPr>
        <p:grpSpPr>
          <a:xfrm>
            <a:off x="5566761" y="2066106"/>
            <a:ext cx="416649" cy="325597"/>
            <a:chOff x="5626763" y="2013829"/>
            <a:chExt cx="351722" cy="274788"/>
          </a:xfrm>
        </p:grpSpPr>
        <p:sp>
          <p:nvSpPr>
            <p:cNvPr id="18749" name="Google Shape;18749;p65"/>
            <p:cNvSpPr/>
            <p:nvPr/>
          </p:nvSpPr>
          <p:spPr>
            <a:xfrm>
              <a:off x="5626763" y="2013829"/>
              <a:ext cx="351722" cy="274788"/>
            </a:xfrm>
            <a:custGeom>
              <a:rect b="b" l="l" r="r" t="t"/>
              <a:pathLst>
                <a:path extrusionOk="0" h="8633" w="11050">
                  <a:moveTo>
                    <a:pt x="10657" y="345"/>
                  </a:moveTo>
                  <a:lnTo>
                    <a:pt x="10681" y="714"/>
                  </a:lnTo>
                  <a:lnTo>
                    <a:pt x="9395" y="714"/>
                  </a:lnTo>
                  <a:cubicBezTo>
                    <a:pt x="9312" y="714"/>
                    <a:pt x="9216" y="786"/>
                    <a:pt x="9216" y="893"/>
                  </a:cubicBezTo>
                  <a:cubicBezTo>
                    <a:pt x="9216" y="1000"/>
                    <a:pt x="9288" y="1072"/>
                    <a:pt x="9395" y="1072"/>
                  </a:cubicBezTo>
                  <a:lnTo>
                    <a:pt x="10383" y="1072"/>
                  </a:lnTo>
                  <a:lnTo>
                    <a:pt x="10383" y="6191"/>
                  </a:lnTo>
                  <a:lnTo>
                    <a:pt x="4466" y="6191"/>
                  </a:lnTo>
                  <a:lnTo>
                    <a:pt x="4466" y="6025"/>
                  </a:lnTo>
                  <a:cubicBezTo>
                    <a:pt x="4466" y="5929"/>
                    <a:pt x="4394" y="5846"/>
                    <a:pt x="4287" y="5846"/>
                  </a:cubicBezTo>
                  <a:lnTo>
                    <a:pt x="4001" y="5846"/>
                  </a:lnTo>
                  <a:cubicBezTo>
                    <a:pt x="3978" y="5739"/>
                    <a:pt x="3930" y="5644"/>
                    <a:pt x="3871" y="5536"/>
                  </a:cubicBezTo>
                  <a:lnTo>
                    <a:pt x="4085" y="5322"/>
                  </a:lnTo>
                  <a:cubicBezTo>
                    <a:pt x="4156" y="5251"/>
                    <a:pt x="4156" y="5144"/>
                    <a:pt x="4085" y="5072"/>
                  </a:cubicBezTo>
                  <a:lnTo>
                    <a:pt x="3549" y="4536"/>
                  </a:lnTo>
                  <a:cubicBezTo>
                    <a:pt x="3513" y="4512"/>
                    <a:pt x="3478" y="4489"/>
                    <a:pt x="3430" y="4489"/>
                  </a:cubicBezTo>
                  <a:cubicBezTo>
                    <a:pt x="3382" y="4489"/>
                    <a:pt x="3335" y="4512"/>
                    <a:pt x="3311" y="4536"/>
                  </a:cubicBezTo>
                  <a:lnTo>
                    <a:pt x="3097" y="4739"/>
                  </a:lnTo>
                  <a:cubicBezTo>
                    <a:pt x="2989" y="4679"/>
                    <a:pt x="2894" y="4643"/>
                    <a:pt x="2787" y="4608"/>
                  </a:cubicBezTo>
                  <a:lnTo>
                    <a:pt x="2787" y="4334"/>
                  </a:lnTo>
                  <a:cubicBezTo>
                    <a:pt x="2787" y="4239"/>
                    <a:pt x="2716" y="4155"/>
                    <a:pt x="2608" y="4155"/>
                  </a:cubicBezTo>
                  <a:lnTo>
                    <a:pt x="2180" y="4155"/>
                  </a:lnTo>
                  <a:lnTo>
                    <a:pt x="2180" y="1060"/>
                  </a:lnTo>
                  <a:lnTo>
                    <a:pt x="8788" y="1060"/>
                  </a:lnTo>
                  <a:cubicBezTo>
                    <a:pt x="8871" y="1060"/>
                    <a:pt x="8966" y="976"/>
                    <a:pt x="8966" y="881"/>
                  </a:cubicBezTo>
                  <a:cubicBezTo>
                    <a:pt x="8966" y="786"/>
                    <a:pt x="8895" y="702"/>
                    <a:pt x="8788" y="702"/>
                  </a:cubicBezTo>
                  <a:lnTo>
                    <a:pt x="1894" y="702"/>
                  </a:lnTo>
                  <a:lnTo>
                    <a:pt x="1894" y="345"/>
                  </a:lnTo>
                  <a:close/>
                  <a:moveTo>
                    <a:pt x="10681" y="6537"/>
                  </a:moveTo>
                  <a:lnTo>
                    <a:pt x="10681" y="6870"/>
                  </a:lnTo>
                  <a:lnTo>
                    <a:pt x="4430" y="6870"/>
                  </a:lnTo>
                  <a:cubicBezTo>
                    <a:pt x="4454" y="6846"/>
                    <a:pt x="4466" y="6798"/>
                    <a:pt x="4466" y="6751"/>
                  </a:cubicBezTo>
                  <a:lnTo>
                    <a:pt x="4466" y="6560"/>
                  </a:lnTo>
                  <a:lnTo>
                    <a:pt x="10562" y="6560"/>
                  </a:lnTo>
                  <a:cubicBezTo>
                    <a:pt x="10598" y="6560"/>
                    <a:pt x="10633" y="6548"/>
                    <a:pt x="10657" y="6537"/>
                  </a:cubicBezTo>
                  <a:close/>
                  <a:moveTo>
                    <a:pt x="2477" y="4524"/>
                  </a:moveTo>
                  <a:lnTo>
                    <a:pt x="2477" y="4763"/>
                  </a:lnTo>
                  <a:cubicBezTo>
                    <a:pt x="2477" y="4834"/>
                    <a:pt x="2537" y="4905"/>
                    <a:pt x="2608" y="4929"/>
                  </a:cubicBezTo>
                  <a:cubicBezTo>
                    <a:pt x="2775" y="4965"/>
                    <a:pt x="2942" y="5024"/>
                    <a:pt x="3073" y="5120"/>
                  </a:cubicBezTo>
                  <a:cubicBezTo>
                    <a:pt x="3099" y="5137"/>
                    <a:pt x="3128" y="5145"/>
                    <a:pt x="3157" y="5145"/>
                  </a:cubicBezTo>
                  <a:cubicBezTo>
                    <a:pt x="3206" y="5145"/>
                    <a:pt x="3253" y="5122"/>
                    <a:pt x="3275" y="5084"/>
                  </a:cubicBezTo>
                  <a:lnTo>
                    <a:pt x="3454" y="4905"/>
                  </a:lnTo>
                  <a:lnTo>
                    <a:pt x="3740" y="5191"/>
                  </a:lnTo>
                  <a:lnTo>
                    <a:pt x="3561" y="5370"/>
                  </a:lnTo>
                  <a:cubicBezTo>
                    <a:pt x="3501" y="5429"/>
                    <a:pt x="3490" y="5525"/>
                    <a:pt x="3537" y="5584"/>
                  </a:cubicBezTo>
                  <a:cubicBezTo>
                    <a:pt x="3620" y="5727"/>
                    <a:pt x="3680" y="5882"/>
                    <a:pt x="3728" y="6036"/>
                  </a:cubicBezTo>
                  <a:cubicBezTo>
                    <a:pt x="3740" y="6120"/>
                    <a:pt x="3811" y="6179"/>
                    <a:pt x="3894" y="6179"/>
                  </a:cubicBezTo>
                  <a:lnTo>
                    <a:pt x="4132" y="6179"/>
                  </a:lnTo>
                  <a:lnTo>
                    <a:pt x="4132" y="6572"/>
                  </a:lnTo>
                  <a:lnTo>
                    <a:pt x="3894" y="6572"/>
                  </a:lnTo>
                  <a:cubicBezTo>
                    <a:pt x="3811" y="6572"/>
                    <a:pt x="3740" y="6632"/>
                    <a:pt x="3728" y="6715"/>
                  </a:cubicBezTo>
                  <a:cubicBezTo>
                    <a:pt x="3680" y="6870"/>
                    <a:pt x="3620" y="7037"/>
                    <a:pt x="3537" y="7168"/>
                  </a:cubicBezTo>
                  <a:cubicBezTo>
                    <a:pt x="3490" y="7251"/>
                    <a:pt x="3501" y="7334"/>
                    <a:pt x="3561" y="7382"/>
                  </a:cubicBezTo>
                  <a:lnTo>
                    <a:pt x="3740" y="7560"/>
                  </a:lnTo>
                  <a:lnTo>
                    <a:pt x="3454" y="7834"/>
                  </a:lnTo>
                  <a:lnTo>
                    <a:pt x="3275" y="7656"/>
                  </a:lnTo>
                  <a:cubicBezTo>
                    <a:pt x="3238" y="7626"/>
                    <a:pt x="3193" y="7606"/>
                    <a:pt x="3149" y="7606"/>
                  </a:cubicBezTo>
                  <a:cubicBezTo>
                    <a:pt x="3122" y="7606"/>
                    <a:pt x="3096" y="7614"/>
                    <a:pt x="3073" y="7632"/>
                  </a:cubicBezTo>
                  <a:cubicBezTo>
                    <a:pt x="2918" y="7727"/>
                    <a:pt x="2775" y="7787"/>
                    <a:pt x="2608" y="7822"/>
                  </a:cubicBezTo>
                  <a:cubicBezTo>
                    <a:pt x="2537" y="7846"/>
                    <a:pt x="2477" y="7918"/>
                    <a:pt x="2477" y="7989"/>
                  </a:cubicBezTo>
                  <a:lnTo>
                    <a:pt x="2477" y="8227"/>
                  </a:lnTo>
                  <a:lnTo>
                    <a:pt x="2073" y="8227"/>
                  </a:lnTo>
                  <a:lnTo>
                    <a:pt x="2073" y="7989"/>
                  </a:lnTo>
                  <a:cubicBezTo>
                    <a:pt x="2073" y="7918"/>
                    <a:pt x="2013" y="7846"/>
                    <a:pt x="1942" y="7822"/>
                  </a:cubicBezTo>
                  <a:cubicBezTo>
                    <a:pt x="1775" y="7787"/>
                    <a:pt x="1608" y="7727"/>
                    <a:pt x="1477" y="7632"/>
                  </a:cubicBezTo>
                  <a:cubicBezTo>
                    <a:pt x="1450" y="7614"/>
                    <a:pt x="1419" y="7606"/>
                    <a:pt x="1390" y="7606"/>
                  </a:cubicBezTo>
                  <a:cubicBezTo>
                    <a:pt x="1342" y="7606"/>
                    <a:pt x="1297" y="7626"/>
                    <a:pt x="1275" y="7656"/>
                  </a:cubicBezTo>
                  <a:lnTo>
                    <a:pt x="1096" y="7834"/>
                  </a:lnTo>
                  <a:lnTo>
                    <a:pt x="811" y="7560"/>
                  </a:lnTo>
                  <a:lnTo>
                    <a:pt x="989" y="7382"/>
                  </a:lnTo>
                  <a:cubicBezTo>
                    <a:pt x="1049" y="7322"/>
                    <a:pt x="1061" y="7227"/>
                    <a:pt x="1013" y="7168"/>
                  </a:cubicBezTo>
                  <a:cubicBezTo>
                    <a:pt x="930" y="7025"/>
                    <a:pt x="870" y="6870"/>
                    <a:pt x="823" y="6715"/>
                  </a:cubicBezTo>
                  <a:cubicBezTo>
                    <a:pt x="811" y="6632"/>
                    <a:pt x="739" y="6572"/>
                    <a:pt x="656" y="6572"/>
                  </a:cubicBezTo>
                  <a:lnTo>
                    <a:pt x="418" y="6572"/>
                  </a:lnTo>
                  <a:lnTo>
                    <a:pt x="418" y="6179"/>
                  </a:lnTo>
                  <a:lnTo>
                    <a:pt x="656" y="6179"/>
                  </a:lnTo>
                  <a:cubicBezTo>
                    <a:pt x="739" y="6179"/>
                    <a:pt x="811" y="6120"/>
                    <a:pt x="823" y="6036"/>
                  </a:cubicBezTo>
                  <a:cubicBezTo>
                    <a:pt x="870" y="5882"/>
                    <a:pt x="930" y="5715"/>
                    <a:pt x="1013" y="5584"/>
                  </a:cubicBezTo>
                  <a:cubicBezTo>
                    <a:pt x="1061" y="5501"/>
                    <a:pt x="1049" y="5417"/>
                    <a:pt x="989" y="5370"/>
                  </a:cubicBezTo>
                  <a:lnTo>
                    <a:pt x="811" y="5191"/>
                  </a:lnTo>
                  <a:lnTo>
                    <a:pt x="1096" y="4905"/>
                  </a:lnTo>
                  <a:lnTo>
                    <a:pt x="1275" y="5084"/>
                  </a:lnTo>
                  <a:cubicBezTo>
                    <a:pt x="1313" y="5122"/>
                    <a:pt x="1360" y="5145"/>
                    <a:pt x="1405" y="5145"/>
                  </a:cubicBezTo>
                  <a:cubicBezTo>
                    <a:pt x="1430" y="5145"/>
                    <a:pt x="1456" y="5137"/>
                    <a:pt x="1477" y="5120"/>
                  </a:cubicBezTo>
                  <a:cubicBezTo>
                    <a:pt x="1632" y="5024"/>
                    <a:pt x="1775" y="4965"/>
                    <a:pt x="1942" y="4929"/>
                  </a:cubicBezTo>
                  <a:cubicBezTo>
                    <a:pt x="2013" y="4905"/>
                    <a:pt x="2073" y="4834"/>
                    <a:pt x="2073" y="4763"/>
                  </a:cubicBezTo>
                  <a:lnTo>
                    <a:pt x="2073" y="4524"/>
                  </a:lnTo>
                  <a:close/>
                  <a:moveTo>
                    <a:pt x="1715" y="0"/>
                  </a:moveTo>
                  <a:cubicBezTo>
                    <a:pt x="1632" y="0"/>
                    <a:pt x="1537" y="71"/>
                    <a:pt x="1537" y="179"/>
                  </a:cubicBezTo>
                  <a:lnTo>
                    <a:pt x="1537" y="881"/>
                  </a:lnTo>
                  <a:cubicBezTo>
                    <a:pt x="1537" y="964"/>
                    <a:pt x="1608" y="1060"/>
                    <a:pt x="1715" y="1060"/>
                  </a:cubicBezTo>
                  <a:lnTo>
                    <a:pt x="1835" y="1060"/>
                  </a:lnTo>
                  <a:lnTo>
                    <a:pt x="1835" y="4155"/>
                  </a:lnTo>
                  <a:cubicBezTo>
                    <a:pt x="1751" y="4167"/>
                    <a:pt x="1692" y="4239"/>
                    <a:pt x="1692" y="4310"/>
                  </a:cubicBezTo>
                  <a:lnTo>
                    <a:pt x="1692" y="4596"/>
                  </a:lnTo>
                  <a:cubicBezTo>
                    <a:pt x="1585" y="4632"/>
                    <a:pt x="1477" y="4667"/>
                    <a:pt x="1370" y="4727"/>
                  </a:cubicBezTo>
                  <a:lnTo>
                    <a:pt x="1168" y="4524"/>
                  </a:lnTo>
                  <a:cubicBezTo>
                    <a:pt x="1132" y="4489"/>
                    <a:pt x="1096" y="4477"/>
                    <a:pt x="1049" y="4477"/>
                  </a:cubicBezTo>
                  <a:cubicBezTo>
                    <a:pt x="1001" y="4477"/>
                    <a:pt x="953" y="4489"/>
                    <a:pt x="930" y="4524"/>
                  </a:cubicBezTo>
                  <a:lnTo>
                    <a:pt x="394" y="5060"/>
                  </a:lnTo>
                  <a:cubicBezTo>
                    <a:pt x="322" y="5132"/>
                    <a:pt x="322" y="5239"/>
                    <a:pt x="394" y="5310"/>
                  </a:cubicBezTo>
                  <a:lnTo>
                    <a:pt x="596" y="5525"/>
                  </a:lnTo>
                  <a:cubicBezTo>
                    <a:pt x="537" y="5620"/>
                    <a:pt x="501" y="5727"/>
                    <a:pt x="465" y="5834"/>
                  </a:cubicBezTo>
                  <a:lnTo>
                    <a:pt x="180" y="5834"/>
                  </a:lnTo>
                  <a:cubicBezTo>
                    <a:pt x="96" y="5834"/>
                    <a:pt x="1" y="5906"/>
                    <a:pt x="1" y="6013"/>
                  </a:cubicBezTo>
                  <a:lnTo>
                    <a:pt x="1" y="6751"/>
                  </a:lnTo>
                  <a:cubicBezTo>
                    <a:pt x="1" y="6846"/>
                    <a:pt x="84" y="6929"/>
                    <a:pt x="180" y="6929"/>
                  </a:cubicBezTo>
                  <a:lnTo>
                    <a:pt x="465" y="6929"/>
                  </a:lnTo>
                  <a:cubicBezTo>
                    <a:pt x="501" y="7037"/>
                    <a:pt x="537" y="7144"/>
                    <a:pt x="596" y="7251"/>
                  </a:cubicBezTo>
                  <a:lnTo>
                    <a:pt x="394" y="7453"/>
                  </a:lnTo>
                  <a:cubicBezTo>
                    <a:pt x="322" y="7525"/>
                    <a:pt x="322" y="7632"/>
                    <a:pt x="394" y="7703"/>
                  </a:cubicBezTo>
                  <a:lnTo>
                    <a:pt x="930" y="8239"/>
                  </a:lnTo>
                  <a:cubicBezTo>
                    <a:pt x="965" y="8281"/>
                    <a:pt x="1010" y="8302"/>
                    <a:pt x="1055" y="8302"/>
                  </a:cubicBezTo>
                  <a:cubicBezTo>
                    <a:pt x="1099" y="8302"/>
                    <a:pt x="1144" y="8281"/>
                    <a:pt x="1180" y="8239"/>
                  </a:cubicBezTo>
                  <a:lnTo>
                    <a:pt x="1394" y="8037"/>
                  </a:lnTo>
                  <a:cubicBezTo>
                    <a:pt x="1489" y="8096"/>
                    <a:pt x="1596" y="8144"/>
                    <a:pt x="1704" y="8168"/>
                  </a:cubicBezTo>
                  <a:lnTo>
                    <a:pt x="1704" y="8453"/>
                  </a:lnTo>
                  <a:cubicBezTo>
                    <a:pt x="1704" y="8537"/>
                    <a:pt x="1775" y="8632"/>
                    <a:pt x="1882" y="8632"/>
                  </a:cubicBezTo>
                  <a:lnTo>
                    <a:pt x="2620" y="8632"/>
                  </a:lnTo>
                  <a:cubicBezTo>
                    <a:pt x="2716" y="8632"/>
                    <a:pt x="2799" y="8549"/>
                    <a:pt x="2799" y="8453"/>
                  </a:cubicBezTo>
                  <a:lnTo>
                    <a:pt x="2799" y="8168"/>
                  </a:lnTo>
                  <a:cubicBezTo>
                    <a:pt x="2906" y="8144"/>
                    <a:pt x="3013" y="8096"/>
                    <a:pt x="3120" y="8037"/>
                  </a:cubicBezTo>
                  <a:lnTo>
                    <a:pt x="3323" y="8239"/>
                  </a:lnTo>
                  <a:cubicBezTo>
                    <a:pt x="3359" y="8281"/>
                    <a:pt x="3403" y="8302"/>
                    <a:pt x="3448" y="8302"/>
                  </a:cubicBezTo>
                  <a:cubicBezTo>
                    <a:pt x="3492" y="8302"/>
                    <a:pt x="3537" y="8281"/>
                    <a:pt x="3573" y="8239"/>
                  </a:cubicBezTo>
                  <a:lnTo>
                    <a:pt x="4109" y="7703"/>
                  </a:lnTo>
                  <a:cubicBezTo>
                    <a:pt x="4192" y="7632"/>
                    <a:pt x="4192" y="7525"/>
                    <a:pt x="4109" y="7453"/>
                  </a:cubicBezTo>
                  <a:lnTo>
                    <a:pt x="3906" y="7251"/>
                  </a:lnTo>
                  <a:cubicBezTo>
                    <a:pt x="3906" y="7227"/>
                    <a:pt x="3918" y="7227"/>
                    <a:pt x="3918" y="7215"/>
                  </a:cubicBezTo>
                  <a:lnTo>
                    <a:pt x="10871" y="7215"/>
                  </a:lnTo>
                  <a:cubicBezTo>
                    <a:pt x="10955" y="7215"/>
                    <a:pt x="11050" y="7144"/>
                    <a:pt x="11050" y="7037"/>
                  </a:cubicBezTo>
                  <a:lnTo>
                    <a:pt x="11050" y="6358"/>
                  </a:lnTo>
                  <a:cubicBezTo>
                    <a:pt x="11050" y="6263"/>
                    <a:pt x="10979" y="6179"/>
                    <a:pt x="10871" y="6179"/>
                  </a:cubicBezTo>
                  <a:lnTo>
                    <a:pt x="10752" y="6179"/>
                  </a:lnTo>
                  <a:lnTo>
                    <a:pt x="10752" y="1060"/>
                  </a:lnTo>
                  <a:lnTo>
                    <a:pt x="10836" y="1060"/>
                  </a:lnTo>
                  <a:cubicBezTo>
                    <a:pt x="10931" y="1060"/>
                    <a:pt x="11014" y="976"/>
                    <a:pt x="11014" y="881"/>
                  </a:cubicBezTo>
                  <a:lnTo>
                    <a:pt x="11014" y="179"/>
                  </a:lnTo>
                  <a:cubicBezTo>
                    <a:pt x="11014" y="83"/>
                    <a:pt x="10943" y="0"/>
                    <a:pt x="108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0" name="Google Shape;18750;p65"/>
            <p:cNvSpPr/>
            <p:nvPr/>
          </p:nvSpPr>
          <p:spPr>
            <a:xfrm>
              <a:off x="5784799" y="2125234"/>
              <a:ext cx="33390" cy="70503"/>
            </a:xfrm>
            <a:custGeom>
              <a:rect b="b" l="l" r="r" t="t"/>
              <a:pathLst>
                <a:path extrusionOk="0" h="2215" w="1049">
                  <a:moveTo>
                    <a:pt x="691" y="334"/>
                  </a:moveTo>
                  <a:lnTo>
                    <a:pt x="691" y="1858"/>
                  </a:lnTo>
                  <a:lnTo>
                    <a:pt x="334" y="1858"/>
                  </a:lnTo>
                  <a:lnTo>
                    <a:pt x="334" y="334"/>
                  </a:lnTo>
                  <a:close/>
                  <a:moveTo>
                    <a:pt x="179" y="0"/>
                  </a:moveTo>
                  <a:cubicBezTo>
                    <a:pt x="84" y="0"/>
                    <a:pt x="1" y="72"/>
                    <a:pt x="1" y="179"/>
                  </a:cubicBezTo>
                  <a:lnTo>
                    <a:pt x="1" y="2036"/>
                  </a:lnTo>
                  <a:cubicBezTo>
                    <a:pt x="1" y="2120"/>
                    <a:pt x="72" y="2215"/>
                    <a:pt x="179" y="2215"/>
                  </a:cubicBezTo>
                  <a:lnTo>
                    <a:pt x="870" y="2215"/>
                  </a:lnTo>
                  <a:cubicBezTo>
                    <a:pt x="965" y="2215"/>
                    <a:pt x="1049" y="2144"/>
                    <a:pt x="1049" y="2036"/>
                  </a:cubicBezTo>
                  <a:lnTo>
                    <a:pt x="1049" y="179"/>
                  </a:lnTo>
                  <a:cubicBezTo>
                    <a:pt x="1049" y="72"/>
                    <a:pt x="965"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1" name="Google Shape;18751;p65"/>
            <p:cNvSpPr/>
            <p:nvPr/>
          </p:nvSpPr>
          <p:spPr>
            <a:xfrm>
              <a:off x="5824236" y="2097956"/>
              <a:ext cx="33740" cy="97782"/>
            </a:xfrm>
            <a:custGeom>
              <a:rect b="b" l="l" r="r" t="t"/>
              <a:pathLst>
                <a:path extrusionOk="0" h="3072" w="1060">
                  <a:moveTo>
                    <a:pt x="703" y="345"/>
                  </a:moveTo>
                  <a:lnTo>
                    <a:pt x="703" y="2715"/>
                  </a:lnTo>
                  <a:lnTo>
                    <a:pt x="345" y="2715"/>
                  </a:lnTo>
                  <a:lnTo>
                    <a:pt x="345" y="345"/>
                  </a:lnTo>
                  <a:close/>
                  <a:moveTo>
                    <a:pt x="179" y="0"/>
                  </a:moveTo>
                  <a:cubicBezTo>
                    <a:pt x="95" y="0"/>
                    <a:pt x="0" y="84"/>
                    <a:pt x="0" y="179"/>
                  </a:cubicBezTo>
                  <a:lnTo>
                    <a:pt x="0" y="2893"/>
                  </a:lnTo>
                  <a:cubicBezTo>
                    <a:pt x="0" y="2977"/>
                    <a:pt x="83" y="3072"/>
                    <a:pt x="179" y="3072"/>
                  </a:cubicBezTo>
                  <a:lnTo>
                    <a:pt x="881" y="3072"/>
                  </a:lnTo>
                  <a:cubicBezTo>
                    <a:pt x="976" y="3072"/>
                    <a:pt x="1060" y="3001"/>
                    <a:pt x="1060" y="2893"/>
                  </a:cubicBezTo>
                  <a:lnTo>
                    <a:pt x="1060" y="179"/>
                  </a:lnTo>
                  <a:cubicBezTo>
                    <a:pt x="1048" y="84"/>
                    <a:pt x="976"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2" name="Google Shape;18752;p65"/>
            <p:cNvSpPr/>
            <p:nvPr/>
          </p:nvSpPr>
          <p:spPr>
            <a:xfrm>
              <a:off x="5864024" y="2111961"/>
              <a:ext cx="33740" cy="83426"/>
            </a:xfrm>
            <a:custGeom>
              <a:rect b="b" l="l" r="r" t="t"/>
              <a:pathLst>
                <a:path extrusionOk="0" h="2621" w="1060">
                  <a:moveTo>
                    <a:pt x="703" y="358"/>
                  </a:moveTo>
                  <a:lnTo>
                    <a:pt x="703" y="2275"/>
                  </a:lnTo>
                  <a:lnTo>
                    <a:pt x="346" y="2275"/>
                  </a:lnTo>
                  <a:lnTo>
                    <a:pt x="346" y="358"/>
                  </a:lnTo>
                  <a:close/>
                  <a:moveTo>
                    <a:pt x="191" y="1"/>
                  </a:moveTo>
                  <a:cubicBezTo>
                    <a:pt x="96" y="1"/>
                    <a:pt x="0" y="72"/>
                    <a:pt x="0" y="179"/>
                  </a:cubicBezTo>
                  <a:lnTo>
                    <a:pt x="0" y="2442"/>
                  </a:lnTo>
                  <a:cubicBezTo>
                    <a:pt x="0" y="2525"/>
                    <a:pt x="84" y="2620"/>
                    <a:pt x="191" y="2620"/>
                  </a:cubicBezTo>
                  <a:lnTo>
                    <a:pt x="881" y="2620"/>
                  </a:lnTo>
                  <a:cubicBezTo>
                    <a:pt x="977" y="2620"/>
                    <a:pt x="1060" y="2537"/>
                    <a:pt x="1060" y="2442"/>
                  </a:cubicBezTo>
                  <a:lnTo>
                    <a:pt x="1060" y="179"/>
                  </a:lnTo>
                  <a:cubicBezTo>
                    <a:pt x="1048" y="84"/>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3" name="Google Shape;18753;p65"/>
            <p:cNvSpPr/>
            <p:nvPr/>
          </p:nvSpPr>
          <p:spPr>
            <a:xfrm>
              <a:off x="5904193" y="2065744"/>
              <a:ext cx="33390" cy="129644"/>
            </a:xfrm>
            <a:custGeom>
              <a:rect b="b" l="l" r="r" t="t"/>
              <a:pathLst>
                <a:path extrusionOk="0" h="4073" w="1049">
                  <a:moveTo>
                    <a:pt x="691" y="357"/>
                  </a:moveTo>
                  <a:lnTo>
                    <a:pt x="691" y="3727"/>
                  </a:lnTo>
                  <a:lnTo>
                    <a:pt x="334" y="3727"/>
                  </a:lnTo>
                  <a:lnTo>
                    <a:pt x="334" y="357"/>
                  </a:lnTo>
                  <a:close/>
                  <a:moveTo>
                    <a:pt x="179" y="0"/>
                  </a:moveTo>
                  <a:cubicBezTo>
                    <a:pt x="72" y="24"/>
                    <a:pt x="0" y="95"/>
                    <a:pt x="0" y="179"/>
                  </a:cubicBezTo>
                  <a:lnTo>
                    <a:pt x="0" y="3894"/>
                  </a:lnTo>
                  <a:cubicBezTo>
                    <a:pt x="0" y="3977"/>
                    <a:pt x="72" y="4072"/>
                    <a:pt x="179" y="4072"/>
                  </a:cubicBezTo>
                  <a:lnTo>
                    <a:pt x="870" y="4072"/>
                  </a:lnTo>
                  <a:cubicBezTo>
                    <a:pt x="965" y="4072"/>
                    <a:pt x="1048" y="3989"/>
                    <a:pt x="1048" y="3894"/>
                  </a:cubicBezTo>
                  <a:lnTo>
                    <a:pt x="1048" y="179"/>
                  </a:lnTo>
                  <a:cubicBezTo>
                    <a:pt x="1048" y="95"/>
                    <a:pt x="977"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4" name="Google Shape;18754;p65"/>
            <p:cNvSpPr/>
            <p:nvPr/>
          </p:nvSpPr>
          <p:spPr>
            <a:xfrm>
              <a:off x="5713563" y="2080131"/>
              <a:ext cx="40965" cy="11395"/>
            </a:xfrm>
            <a:custGeom>
              <a:rect b="b" l="l" r="r" t="t"/>
              <a:pathLst>
                <a:path extrusionOk="0" h="358" w="1287">
                  <a:moveTo>
                    <a:pt x="179" y="1"/>
                  </a:moveTo>
                  <a:cubicBezTo>
                    <a:pt x="96" y="1"/>
                    <a:pt x="1" y="72"/>
                    <a:pt x="1" y="179"/>
                  </a:cubicBezTo>
                  <a:cubicBezTo>
                    <a:pt x="12" y="263"/>
                    <a:pt x="96" y="358"/>
                    <a:pt x="179" y="358"/>
                  </a:cubicBezTo>
                  <a:lnTo>
                    <a:pt x="1108" y="358"/>
                  </a:lnTo>
                  <a:cubicBezTo>
                    <a:pt x="1191" y="358"/>
                    <a:pt x="1286" y="286"/>
                    <a:pt x="1286" y="179"/>
                  </a:cubicBezTo>
                  <a:cubicBezTo>
                    <a:pt x="1286" y="72"/>
                    <a:pt x="1203" y="1"/>
                    <a:pt x="1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5" name="Google Shape;18755;p65"/>
            <p:cNvSpPr/>
            <p:nvPr/>
          </p:nvSpPr>
          <p:spPr>
            <a:xfrm>
              <a:off x="5713945" y="2097574"/>
              <a:ext cx="56880" cy="11395"/>
            </a:xfrm>
            <a:custGeom>
              <a:rect b="b" l="l" r="r" t="t"/>
              <a:pathLst>
                <a:path extrusionOk="0" h="358" w="1787">
                  <a:moveTo>
                    <a:pt x="179" y="0"/>
                  </a:moveTo>
                  <a:cubicBezTo>
                    <a:pt x="96" y="0"/>
                    <a:pt x="0" y="72"/>
                    <a:pt x="0" y="179"/>
                  </a:cubicBezTo>
                  <a:cubicBezTo>
                    <a:pt x="0" y="274"/>
                    <a:pt x="84" y="357"/>
                    <a:pt x="179" y="357"/>
                  </a:cubicBezTo>
                  <a:lnTo>
                    <a:pt x="1608" y="357"/>
                  </a:lnTo>
                  <a:cubicBezTo>
                    <a:pt x="1703" y="357"/>
                    <a:pt x="1786" y="286"/>
                    <a:pt x="1786" y="179"/>
                  </a:cubicBezTo>
                  <a:cubicBezTo>
                    <a:pt x="1774"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6" name="Google Shape;18756;p65"/>
            <p:cNvSpPr/>
            <p:nvPr/>
          </p:nvSpPr>
          <p:spPr>
            <a:xfrm>
              <a:off x="5713945" y="2114985"/>
              <a:ext cx="56880" cy="11427"/>
            </a:xfrm>
            <a:custGeom>
              <a:rect b="b" l="l" r="r" t="t"/>
              <a:pathLst>
                <a:path extrusionOk="0" h="359" w="1787">
                  <a:moveTo>
                    <a:pt x="179" y="1"/>
                  </a:moveTo>
                  <a:cubicBezTo>
                    <a:pt x="96" y="1"/>
                    <a:pt x="0" y="84"/>
                    <a:pt x="0" y="180"/>
                  </a:cubicBezTo>
                  <a:cubicBezTo>
                    <a:pt x="0" y="275"/>
                    <a:pt x="84" y="358"/>
                    <a:pt x="179" y="358"/>
                  </a:cubicBezTo>
                  <a:lnTo>
                    <a:pt x="1608" y="358"/>
                  </a:lnTo>
                  <a:cubicBezTo>
                    <a:pt x="1703" y="358"/>
                    <a:pt x="1786" y="287"/>
                    <a:pt x="1786" y="180"/>
                  </a:cubicBezTo>
                  <a:cubicBezTo>
                    <a:pt x="1774" y="84"/>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7" name="Google Shape;18757;p65"/>
            <p:cNvSpPr/>
            <p:nvPr/>
          </p:nvSpPr>
          <p:spPr>
            <a:xfrm>
              <a:off x="5713945" y="2132810"/>
              <a:ext cx="56880" cy="11013"/>
            </a:xfrm>
            <a:custGeom>
              <a:rect b="b" l="l" r="r" t="t"/>
              <a:pathLst>
                <a:path extrusionOk="0" h="346" w="1787">
                  <a:moveTo>
                    <a:pt x="179" y="1"/>
                  </a:moveTo>
                  <a:cubicBezTo>
                    <a:pt x="96" y="1"/>
                    <a:pt x="0" y="72"/>
                    <a:pt x="0" y="179"/>
                  </a:cubicBezTo>
                  <a:cubicBezTo>
                    <a:pt x="0" y="263"/>
                    <a:pt x="84" y="346"/>
                    <a:pt x="179" y="346"/>
                  </a:cubicBezTo>
                  <a:lnTo>
                    <a:pt x="1608" y="346"/>
                  </a:lnTo>
                  <a:cubicBezTo>
                    <a:pt x="1703" y="346"/>
                    <a:pt x="1786" y="274"/>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8" name="Google Shape;18758;p65"/>
            <p:cNvSpPr/>
            <p:nvPr/>
          </p:nvSpPr>
          <p:spPr>
            <a:xfrm>
              <a:off x="5663526" y="2182464"/>
              <a:ext cx="69389" cy="68625"/>
            </a:xfrm>
            <a:custGeom>
              <a:rect b="b" l="l" r="r" t="t"/>
              <a:pathLst>
                <a:path extrusionOk="0" h="2156" w="2180">
                  <a:moveTo>
                    <a:pt x="1084" y="0"/>
                  </a:moveTo>
                  <a:cubicBezTo>
                    <a:pt x="489" y="0"/>
                    <a:pt x="1" y="488"/>
                    <a:pt x="1" y="1084"/>
                  </a:cubicBezTo>
                  <a:cubicBezTo>
                    <a:pt x="1" y="1322"/>
                    <a:pt x="72" y="1548"/>
                    <a:pt x="215" y="1739"/>
                  </a:cubicBezTo>
                  <a:cubicBezTo>
                    <a:pt x="250" y="1780"/>
                    <a:pt x="300" y="1806"/>
                    <a:pt x="351" y="1806"/>
                  </a:cubicBezTo>
                  <a:cubicBezTo>
                    <a:pt x="387" y="1806"/>
                    <a:pt x="423" y="1792"/>
                    <a:pt x="453" y="1762"/>
                  </a:cubicBezTo>
                  <a:cubicBezTo>
                    <a:pt x="537" y="1715"/>
                    <a:pt x="549" y="1608"/>
                    <a:pt x="489" y="1524"/>
                  </a:cubicBezTo>
                  <a:cubicBezTo>
                    <a:pt x="382" y="1393"/>
                    <a:pt x="334" y="1250"/>
                    <a:pt x="334" y="1084"/>
                  </a:cubicBezTo>
                  <a:cubicBezTo>
                    <a:pt x="334" y="679"/>
                    <a:pt x="668" y="334"/>
                    <a:pt x="1084" y="334"/>
                  </a:cubicBezTo>
                  <a:cubicBezTo>
                    <a:pt x="1489" y="334"/>
                    <a:pt x="1823" y="667"/>
                    <a:pt x="1823" y="1084"/>
                  </a:cubicBezTo>
                  <a:cubicBezTo>
                    <a:pt x="1823" y="1334"/>
                    <a:pt x="1703" y="1560"/>
                    <a:pt x="1501" y="1691"/>
                  </a:cubicBezTo>
                  <a:cubicBezTo>
                    <a:pt x="1489" y="1691"/>
                    <a:pt x="1489" y="1715"/>
                    <a:pt x="1465" y="1715"/>
                  </a:cubicBezTo>
                  <a:lnTo>
                    <a:pt x="1453" y="1715"/>
                  </a:lnTo>
                  <a:lnTo>
                    <a:pt x="1442" y="1727"/>
                  </a:lnTo>
                  <a:lnTo>
                    <a:pt x="1430" y="1727"/>
                  </a:lnTo>
                  <a:cubicBezTo>
                    <a:pt x="1406" y="1727"/>
                    <a:pt x="1406" y="1739"/>
                    <a:pt x="1394" y="1739"/>
                  </a:cubicBezTo>
                  <a:cubicBezTo>
                    <a:pt x="1382" y="1739"/>
                    <a:pt x="1382" y="1751"/>
                    <a:pt x="1370" y="1751"/>
                  </a:cubicBezTo>
                  <a:lnTo>
                    <a:pt x="1346" y="1751"/>
                  </a:lnTo>
                  <a:cubicBezTo>
                    <a:pt x="1346" y="1751"/>
                    <a:pt x="1334" y="1751"/>
                    <a:pt x="1334" y="1774"/>
                  </a:cubicBezTo>
                  <a:lnTo>
                    <a:pt x="1322" y="1774"/>
                  </a:lnTo>
                  <a:cubicBezTo>
                    <a:pt x="1311" y="1774"/>
                    <a:pt x="1311" y="1774"/>
                    <a:pt x="1287" y="1786"/>
                  </a:cubicBezTo>
                  <a:cubicBezTo>
                    <a:pt x="1275" y="1786"/>
                    <a:pt x="1275" y="1786"/>
                    <a:pt x="1263" y="1798"/>
                  </a:cubicBezTo>
                  <a:lnTo>
                    <a:pt x="834" y="1798"/>
                  </a:lnTo>
                  <a:cubicBezTo>
                    <a:pt x="811" y="1798"/>
                    <a:pt x="811" y="1798"/>
                    <a:pt x="799" y="1786"/>
                  </a:cubicBezTo>
                  <a:cubicBezTo>
                    <a:pt x="787" y="1786"/>
                    <a:pt x="787" y="1786"/>
                    <a:pt x="775" y="1774"/>
                  </a:cubicBezTo>
                  <a:lnTo>
                    <a:pt x="751" y="1774"/>
                  </a:lnTo>
                  <a:cubicBezTo>
                    <a:pt x="732" y="1766"/>
                    <a:pt x="712" y="1762"/>
                    <a:pt x="691" y="1762"/>
                  </a:cubicBezTo>
                  <a:cubicBezTo>
                    <a:pt x="623" y="1762"/>
                    <a:pt x="555" y="1805"/>
                    <a:pt x="537" y="1870"/>
                  </a:cubicBezTo>
                  <a:cubicBezTo>
                    <a:pt x="501" y="1965"/>
                    <a:pt x="549" y="2072"/>
                    <a:pt x="632" y="2096"/>
                  </a:cubicBezTo>
                  <a:lnTo>
                    <a:pt x="656" y="2096"/>
                  </a:lnTo>
                  <a:cubicBezTo>
                    <a:pt x="668" y="2096"/>
                    <a:pt x="680" y="2108"/>
                    <a:pt x="691" y="2108"/>
                  </a:cubicBezTo>
                  <a:cubicBezTo>
                    <a:pt x="715" y="2108"/>
                    <a:pt x="727" y="2132"/>
                    <a:pt x="739" y="2132"/>
                  </a:cubicBezTo>
                  <a:lnTo>
                    <a:pt x="751" y="2132"/>
                  </a:lnTo>
                  <a:cubicBezTo>
                    <a:pt x="775" y="2132"/>
                    <a:pt x="787" y="2132"/>
                    <a:pt x="787" y="2143"/>
                  </a:cubicBezTo>
                  <a:lnTo>
                    <a:pt x="799" y="2143"/>
                  </a:lnTo>
                  <a:cubicBezTo>
                    <a:pt x="811" y="2143"/>
                    <a:pt x="834" y="2143"/>
                    <a:pt x="846" y="2155"/>
                  </a:cubicBezTo>
                  <a:lnTo>
                    <a:pt x="1156" y="2155"/>
                  </a:lnTo>
                  <a:cubicBezTo>
                    <a:pt x="1168" y="2155"/>
                    <a:pt x="1180" y="2155"/>
                    <a:pt x="1203" y="2143"/>
                  </a:cubicBezTo>
                  <a:lnTo>
                    <a:pt x="1215" y="2143"/>
                  </a:lnTo>
                  <a:cubicBezTo>
                    <a:pt x="1227" y="2143"/>
                    <a:pt x="1239" y="2143"/>
                    <a:pt x="1239" y="2132"/>
                  </a:cubicBezTo>
                  <a:lnTo>
                    <a:pt x="1263" y="2132"/>
                  </a:lnTo>
                  <a:cubicBezTo>
                    <a:pt x="1275" y="2132"/>
                    <a:pt x="1287" y="2108"/>
                    <a:pt x="1299" y="2108"/>
                  </a:cubicBezTo>
                  <a:cubicBezTo>
                    <a:pt x="1322" y="2108"/>
                    <a:pt x="1334" y="2096"/>
                    <a:pt x="1346" y="2096"/>
                  </a:cubicBezTo>
                  <a:lnTo>
                    <a:pt x="1358" y="2096"/>
                  </a:lnTo>
                  <a:cubicBezTo>
                    <a:pt x="1382" y="2096"/>
                    <a:pt x="1382" y="2084"/>
                    <a:pt x="1394" y="2084"/>
                  </a:cubicBezTo>
                  <a:lnTo>
                    <a:pt x="1406" y="2084"/>
                  </a:lnTo>
                  <a:cubicBezTo>
                    <a:pt x="1418" y="2084"/>
                    <a:pt x="1442" y="2072"/>
                    <a:pt x="1453" y="2072"/>
                  </a:cubicBezTo>
                  <a:cubicBezTo>
                    <a:pt x="1465" y="2072"/>
                    <a:pt x="1477" y="2048"/>
                    <a:pt x="1501" y="2048"/>
                  </a:cubicBezTo>
                  <a:lnTo>
                    <a:pt x="1513" y="2048"/>
                  </a:lnTo>
                  <a:cubicBezTo>
                    <a:pt x="1525" y="2048"/>
                    <a:pt x="1525" y="2036"/>
                    <a:pt x="1537" y="2036"/>
                  </a:cubicBezTo>
                  <a:lnTo>
                    <a:pt x="1561" y="2036"/>
                  </a:lnTo>
                  <a:cubicBezTo>
                    <a:pt x="1573" y="2024"/>
                    <a:pt x="1584" y="2024"/>
                    <a:pt x="1596" y="2012"/>
                  </a:cubicBezTo>
                  <a:cubicBezTo>
                    <a:pt x="1894" y="1798"/>
                    <a:pt x="2073" y="1465"/>
                    <a:pt x="2073" y="1096"/>
                  </a:cubicBezTo>
                  <a:cubicBezTo>
                    <a:pt x="2180" y="488"/>
                    <a:pt x="1692" y="0"/>
                    <a:pt x="1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59" name="Google Shape;18759;p65"/>
          <p:cNvGrpSpPr/>
          <p:nvPr/>
        </p:nvGrpSpPr>
        <p:grpSpPr>
          <a:xfrm>
            <a:off x="7551495" y="2060077"/>
            <a:ext cx="276698" cy="333133"/>
            <a:chOff x="7576605" y="1983877"/>
            <a:chExt cx="276698" cy="333133"/>
          </a:xfrm>
        </p:grpSpPr>
        <p:sp>
          <p:nvSpPr>
            <p:cNvPr id="18760" name="Google Shape;18760;p65"/>
            <p:cNvSpPr/>
            <p:nvPr/>
          </p:nvSpPr>
          <p:spPr>
            <a:xfrm>
              <a:off x="7576605" y="1983877"/>
              <a:ext cx="276698" cy="333133"/>
            </a:xfrm>
            <a:custGeom>
              <a:rect b="b" l="l" r="r" t="t"/>
              <a:pathLst>
                <a:path extrusionOk="0" h="10466" w="8693">
                  <a:moveTo>
                    <a:pt x="417" y="1024"/>
                  </a:moveTo>
                  <a:cubicBezTo>
                    <a:pt x="655" y="1024"/>
                    <a:pt x="894" y="1143"/>
                    <a:pt x="1036" y="1358"/>
                  </a:cubicBezTo>
                  <a:lnTo>
                    <a:pt x="1156" y="1536"/>
                  </a:lnTo>
                  <a:cubicBezTo>
                    <a:pt x="1275" y="1715"/>
                    <a:pt x="1477" y="1822"/>
                    <a:pt x="1703" y="1822"/>
                  </a:cubicBezTo>
                  <a:lnTo>
                    <a:pt x="1703" y="2477"/>
                  </a:lnTo>
                  <a:cubicBezTo>
                    <a:pt x="1703" y="2941"/>
                    <a:pt x="1775" y="3406"/>
                    <a:pt x="1906" y="3834"/>
                  </a:cubicBezTo>
                  <a:cubicBezTo>
                    <a:pt x="1810" y="3763"/>
                    <a:pt x="1656" y="3703"/>
                    <a:pt x="1513" y="3644"/>
                  </a:cubicBezTo>
                  <a:cubicBezTo>
                    <a:pt x="1215" y="3525"/>
                    <a:pt x="894" y="3394"/>
                    <a:pt x="655" y="3144"/>
                  </a:cubicBezTo>
                  <a:cubicBezTo>
                    <a:pt x="394" y="2846"/>
                    <a:pt x="274" y="2417"/>
                    <a:pt x="274" y="1822"/>
                  </a:cubicBezTo>
                  <a:lnTo>
                    <a:pt x="274" y="1179"/>
                  </a:lnTo>
                  <a:cubicBezTo>
                    <a:pt x="274" y="1132"/>
                    <a:pt x="286" y="1108"/>
                    <a:pt x="322" y="1072"/>
                  </a:cubicBezTo>
                  <a:cubicBezTo>
                    <a:pt x="346" y="1048"/>
                    <a:pt x="394" y="1024"/>
                    <a:pt x="417" y="1024"/>
                  </a:cubicBezTo>
                  <a:close/>
                  <a:moveTo>
                    <a:pt x="8204" y="1024"/>
                  </a:moveTo>
                  <a:cubicBezTo>
                    <a:pt x="8252" y="1024"/>
                    <a:pt x="8275" y="1048"/>
                    <a:pt x="8311" y="1072"/>
                  </a:cubicBezTo>
                  <a:cubicBezTo>
                    <a:pt x="8335" y="1108"/>
                    <a:pt x="8359" y="1143"/>
                    <a:pt x="8359" y="1179"/>
                  </a:cubicBezTo>
                  <a:lnTo>
                    <a:pt x="8359" y="1822"/>
                  </a:lnTo>
                  <a:lnTo>
                    <a:pt x="8383" y="1822"/>
                  </a:lnTo>
                  <a:cubicBezTo>
                    <a:pt x="8383" y="2417"/>
                    <a:pt x="8252" y="2858"/>
                    <a:pt x="8002" y="3144"/>
                  </a:cubicBezTo>
                  <a:cubicBezTo>
                    <a:pt x="7775" y="3394"/>
                    <a:pt x="7466" y="3525"/>
                    <a:pt x="7144" y="3644"/>
                  </a:cubicBezTo>
                  <a:cubicBezTo>
                    <a:pt x="7002" y="3703"/>
                    <a:pt x="6871" y="3763"/>
                    <a:pt x="6716" y="3834"/>
                  </a:cubicBezTo>
                  <a:cubicBezTo>
                    <a:pt x="6847" y="3394"/>
                    <a:pt x="6930" y="2929"/>
                    <a:pt x="6930" y="2477"/>
                  </a:cubicBezTo>
                  <a:lnTo>
                    <a:pt x="6930" y="1822"/>
                  </a:lnTo>
                  <a:cubicBezTo>
                    <a:pt x="7144" y="1822"/>
                    <a:pt x="7359" y="1715"/>
                    <a:pt x="7478" y="1536"/>
                  </a:cubicBezTo>
                  <a:lnTo>
                    <a:pt x="7597" y="1358"/>
                  </a:lnTo>
                  <a:cubicBezTo>
                    <a:pt x="7728" y="1167"/>
                    <a:pt x="7966" y="1024"/>
                    <a:pt x="8204" y="1024"/>
                  </a:cubicBezTo>
                  <a:close/>
                  <a:moveTo>
                    <a:pt x="6954" y="334"/>
                  </a:moveTo>
                  <a:lnTo>
                    <a:pt x="6954" y="703"/>
                  </a:lnTo>
                  <a:lnTo>
                    <a:pt x="5632" y="703"/>
                  </a:lnTo>
                  <a:cubicBezTo>
                    <a:pt x="5537" y="703"/>
                    <a:pt x="5478" y="774"/>
                    <a:pt x="5478" y="846"/>
                  </a:cubicBezTo>
                  <a:cubicBezTo>
                    <a:pt x="5478" y="929"/>
                    <a:pt x="5561" y="1001"/>
                    <a:pt x="5632" y="1001"/>
                  </a:cubicBezTo>
                  <a:lnTo>
                    <a:pt x="6632" y="1001"/>
                  </a:lnTo>
                  <a:lnTo>
                    <a:pt x="6632" y="2477"/>
                  </a:lnTo>
                  <a:cubicBezTo>
                    <a:pt x="6632" y="3810"/>
                    <a:pt x="5989" y="5072"/>
                    <a:pt x="4906" y="5882"/>
                  </a:cubicBezTo>
                  <a:lnTo>
                    <a:pt x="4799" y="5954"/>
                  </a:lnTo>
                  <a:cubicBezTo>
                    <a:pt x="4763" y="5954"/>
                    <a:pt x="4739" y="5942"/>
                    <a:pt x="4704" y="5942"/>
                  </a:cubicBezTo>
                  <a:lnTo>
                    <a:pt x="3954" y="5942"/>
                  </a:lnTo>
                  <a:cubicBezTo>
                    <a:pt x="3918" y="5942"/>
                    <a:pt x="3894" y="5942"/>
                    <a:pt x="3858" y="5954"/>
                  </a:cubicBezTo>
                  <a:lnTo>
                    <a:pt x="3751" y="5882"/>
                  </a:lnTo>
                  <a:cubicBezTo>
                    <a:pt x="2668" y="5096"/>
                    <a:pt x="2025" y="3810"/>
                    <a:pt x="2025" y="2477"/>
                  </a:cubicBezTo>
                  <a:lnTo>
                    <a:pt x="2025" y="1001"/>
                  </a:lnTo>
                  <a:lnTo>
                    <a:pt x="4918" y="1001"/>
                  </a:lnTo>
                  <a:cubicBezTo>
                    <a:pt x="5001" y="1001"/>
                    <a:pt x="5061" y="929"/>
                    <a:pt x="5061" y="846"/>
                  </a:cubicBezTo>
                  <a:cubicBezTo>
                    <a:pt x="5061" y="774"/>
                    <a:pt x="4989" y="703"/>
                    <a:pt x="4918" y="703"/>
                  </a:cubicBezTo>
                  <a:lnTo>
                    <a:pt x="1715" y="703"/>
                  </a:lnTo>
                  <a:lnTo>
                    <a:pt x="1715" y="334"/>
                  </a:lnTo>
                  <a:close/>
                  <a:moveTo>
                    <a:pt x="4704" y="6263"/>
                  </a:moveTo>
                  <a:cubicBezTo>
                    <a:pt x="4763" y="6263"/>
                    <a:pt x="4811" y="6311"/>
                    <a:pt x="4811" y="6370"/>
                  </a:cubicBezTo>
                  <a:lnTo>
                    <a:pt x="4811" y="6477"/>
                  </a:lnTo>
                  <a:cubicBezTo>
                    <a:pt x="4811" y="6537"/>
                    <a:pt x="4763" y="6585"/>
                    <a:pt x="4704" y="6585"/>
                  </a:cubicBezTo>
                  <a:lnTo>
                    <a:pt x="3954" y="6585"/>
                  </a:lnTo>
                  <a:cubicBezTo>
                    <a:pt x="3882" y="6585"/>
                    <a:pt x="3846" y="6537"/>
                    <a:pt x="3846" y="6477"/>
                  </a:cubicBezTo>
                  <a:lnTo>
                    <a:pt x="3846" y="6370"/>
                  </a:lnTo>
                  <a:cubicBezTo>
                    <a:pt x="3846" y="6311"/>
                    <a:pt x="3882" y="6263"/>
                    <a:pt x="3954" y="6263"/>
                  </a:cubicBezTo>
                  <a:close/>
                  <a:moveTo>
                    <a:pt x="4513" y="6882"/>
                  </a:moveTo>
                  <a:lnTo>
                    <a:pt x="4513" y="8382"/>
                  </a:lnTo>
                  <a:lnTo>
                    <a:pt x="4156" y="8382"/>
                  </a:lnTo>
                  <a:lnTo>
                    <a:pt x="4156" y="6882"/>
                  </a:lnTo>
                  <a:close/>
                  <a:moveTo>
                    <a:pt x="5287" y="8692"/>
                  </a:moveTo>
                  <a:cubicBezTo>
                    <a:pt x="5394" y="8692"/>
                    <a:pt x="5478" y="8787"/>
                    <a:pt x="5478" y="8882"/>
                  </a:cubicBezTo>
                  <a:lnTo>
                    <a:pt x="5478" y="9061"/>
                  </a:lnTo>
                  <a:lnTo>
                    <a:pt x="4108" y="9061"/>
                  </a:lnTo>
                  <a:cubicBezTo>
                    <a:pt x="4025" y="9061"/>
                    <a:pt x="3965" y="9144"/>
                    <a:pt x="3965" y="9216"/>
                  </a:cubicBezTo>
                  <a:cubicBezTo>
                    <a:pt x="3965" y="9287"/>
                    <a:pt x="4037" y="9359"/>
                    <a:pt x="4108" y="9359"/>
                  </a:cubicBezTo>
                  <a:lnTo>
                    <a:pt x="6204" y="9359"/>
                  </a:lnTo>
                  <a:cubicBezTo>
                    <a:pt x="6228" y="9359"/>
                    <a:pt x="6240" y="9383"/>
                    <a:pt x="6251" y="9394"/>
                  </a:cubicBezTo>
                  <a:lnTo>
                    <a:pt x="6406" y="10133"/>
                  </a:lnTo>
                  <a:cubicBezTo>
                    <a:pt x="6406" y="10156"/>
                    <a:pt x="6406" y="10168"/>
                    <a:pt x="6382" y="10168"/>
                  </a:cubicBezTo>
                  <a:cubicBezTo>
                    <a:pt x="6382" y="10168"/>
                    <a:pt x="6370" y="10180"/>
                    <a:pt x="6359" y="10180"/>
                  </a:cubicBezTo>
                  <a:lnTo>
                    <a:pt x="2299" y="10180"/>
                  </a:lnTo>
                  <a:cubicBezTo>
                    <a:pt x="2287" y="10180"/>
                    <a:pt x="2263" y="10168"/>
                    <a:pt x="2263" y="10168"/>
                  </a:cubicBezTo>
                  <a:cubicBezTo>
                    <a:pt x="2263" y="10168"/>
                    <a:pt x="2251" y="10145"/>
                    <a:pt x="2251" y="10133"/>
                  </a:cubicBezTo>
                  <a:lnTo>
                    <a:pt x="2394" y="9394"/>
                  </a:lnTo>
                  <a:cubicBezTo>
                    <a:pt x="2394" y="9371"/>
                    <a:pt x="2418" y="9359"/>
                    <a:pt x="2441" y="9359"/>
                  </a:cubicBezTo>
                  <a:lnTo>
                    <a:pt x="3394" y="9359"/>
                  </a:lnTo>
                  <a:cubicBezTo>
                    <a:pt x="3489" y="9359"/>
                    <a:pt x="3549" y="9287"/>
                    <a:pt x="3549" y="9216"/>
                  </a:cubicBezTo>
                  <a:cubicBezTo>
                    <a:pt x="3549" y="9144"/>
                    <a:pt x="3477" y="9061"/>
                    <a:pt x="3394" y="9061"/>
                  </a:cubicBezTo>
                  <a:lnTo>
                    <a:pt x="3192" y="9061"/>
                  </a:lnTo>
                  <a:lnTo>
                    <a:pt x="3192" y="8882"/>
                  </a:lnTo>
                  <a:cubicBezTo>
                    <a:pt x="3192" y="8787"/>
                    <a:pt x="3275" y="8692"/>
                    <a:pt x="3382" y="8692"/>
                  </a:cubicBezTo>
                  <a:close/>
                  <a:moveTo>
                    <a:pt x="1715" y="0"/>
                  </a:moveTo>
                  <a:cubicBezTo>
                    <a:pt x="1548" y="0"/>
                    <a:pt x="1417" y="131"/>
                    <a:pt x="1417" y="298"/>
                  </a:cubicBezTo>
                  <a:lnTo>
                    <a:pt x="1417" y="703"/>
                  </a:lnTo>
                  <a:cubicBezTo>
                    <a:pt x="1417" y="870"/>
                    <a:pt x="1548" y="1001"/>
                    <a:pt x="1715" y="1001"/>
                  </a:cubicBezTo>
                  <a:lnTo>
                    <a:pt x="1751" y="1001"/>
                  </a:lnTo>
                  <a:lnTo>
                    <a:pt x="1751" y="1501"/>
                  </a:lnTo>
                  <a:cubicBezTo>
                    <a:pt x="1632" y="1501"/>
                    <a:pt x="1525" y="1441"/>
                    <a:pt x="1453" y="1334"/>
                  </a:cubicBezTo>
                  <a:lnTo>
                    <a:pt x="1334" y="1155"/>
                  </a:lnTo>
                  <a:cubicBezTo>
                    <a:pt x="1132" y="881"/>
                    <a:pt x="810" y="715"/>
                    <a:pt x="465" y="703"/>
                  </a:cubicBezTo>
                  <a:cubicBezTo>
                    <a:pt x="346" y="703"/>
                    <a:pt x="227" y="739"/>
                    <a:pt x="144" y="834"/>
                  </a:cubicBezTo>
                  <a:cubicBezTo>
                    <a:pt x="48" y="917"/>
                    <a:pt x="1" y="1036"/>
                    <a:pt x="1" y="1155"/>
                  </a:cubicBezTo>
                  <a:lnTo>
                    <a:pt x="1" y="1798"/>
                  </a:lnTo>
                  <a:cubicBezTo>
                    <a:pt x="1" y="3334"/>
                    <a:pt x="798" y="3656"/>
                    <a:pt x="1429" y="3918"/>
                  </a:cubicBezTo>
                  <a:cubicBezTo>
                    <a:pt x="1787" y="4060"/>
                    <a:pt x="2096" y="4180"/>
                    <a:pt x="2251" y="4489"/>
                  </a:cubicBezTo>
                  <a:cubicBezTo>
                    <a:pt x="2299" y="4584"/>
                    <a:pt x="2287" y="4656"/>
                    <a:pt x="2215" y="4715"/>
                  </a:cubicBezTo>
                  <a:cubicBezTo>
                    <a:pt x="2164" y="4767"/>
                    <a:pt x="2075" y="4806"/>
                    <a:pt x="1994" y="4806"/>
                  </a:cubicBezTo>
                  <a:cubicBezTo>
                    <a:pt x="1963" y="4806"/>
                    <a:pt x="1932" y="4800"/>
                    <a:pt x="1906" y="4787"/>
                  </a:cubicBezTo>
                  <a:cubicBezTo>
                    <a:pt x="1798" y="4751"/>
                    <a:pt x="1775" y="4608"/>
                    <a:pt x="1787" y="4489"/>
                  </a:cubicBezTo>
                  <a:cubicBezTo>
                    <a:pt x="1787" y="4406"/>
                    <a:pt x="1727" y="4334"/>
                    <a:pt x="1644" y="4334"/>
                  </a:cubicBezTo>
                  <a:cubicBezTo>
                    <a:pt x="1548" y="4334"/>
                    <a:pt x="1477" y="4394"/>
                    <a:pt x="1477" y="4477"/>
                  </a:cubicBezTo>
                  <a:cubicBezTo>
                    <a:pt x="1477" y="4608"/>
                    <a:pt x="1489" y="4942"/>
                    <a:pt x="1787" y="5072"/>
                  </a:cubicBezTo>
                  <a:cubicBezTo>
                    <a:pt x="1846" y="5108"/>
                    <a:pt x="1929" y="5120"/>
                    <a:pt x="2001" y="5120"/>
                  </a:cubicBezTo>
                  <a:cubicBezTo>
                    <a:pt x="2168" y="5120"/>
                    <a:pt x="2322" y="5061"/>
                    <a:pt x="2441" y="4930"/>
                  </a:cubicBezTo>
                  <a:cubicBezTo>
                    <a:pt x="2465" y="4906"/>
                    <a:pt x="2477" y="4894"/>
                    <a:pt x="2477" y="4882"/>
                  </a:cubicBezTo>
                  <a:cubicBezTo>
                    <a:pt x="2775" y="5346"/>
                    <a:pt x="3156" y="5763"/>
                    <a:pt x="3608" y="6096"/>
                  </a:cubicBezTo>
                  <a:lnTo>
                    <a:pt x="3632" y="6120"/>
                  </a:lnTo>
                  <a:cubicBezTo>
                    <a:pt x="3596" y="6180"/>
                    <a:pt x="3573" y="6251"/>
                    <a:pt x="3573" y="6323"/>
                  </a:cubicBezTo>
                  <a:lnTo>
                    <a:pt x="3573" y="6430"/>
                  </a:lnTo>
                  <a:cubicBezTo>
                    <a:pt x="3573" y="6620"/>
                    <a:pt x="3715" y="6775"/>
                    <a:pt x="3870" y="6835"/>
                  </a:cubicBezTo>
                  <a:lnTo>
                    <a:pt x="3870" y="8347"/>
                  </a:lnTo>
                  <a:lnTo>
                    <a:pt x="3394" y="8347"/>
                  </a:lnTo>
                  <a:cubicBezTo>
                    <a:pt x="3108" y="8347"/>
                    <a:pt x="2894" y="8573"/>
                    <a:pt x="2894" y="8859"/>
                  </a:cubicBezTo>
                  <a:lnTo>
                    <a:pt x="2894" y="9037"/>
                  </a:lnTo>
                  <a:lnTo>
                    <a:pt x="2453" y="9037"/>
                  </a:lnTo>
                  <a:cubicBezTo>
                    <a:pt x="2299" y="9037"/>
                    <a:pt x="2144" y="9156"/>
                    <a:pt x="2120" y="9311"/>
                  </a:cubicBezTo>
                  <a:lnTo>
                    <a:pt x="1965" y="10061"/>
                  </a:lnTo>
                  <a:cubicBezTo>
                    <a:pt x="1953" y="10168"/>
                    <a:pt x="1965" y="10264"/>
                    <a:pt x="2037" y="10347"/>
                  </a:cubicBezTo>
                  <a:cubicBezTo>
                    <a:pt x="2096" y="10418"/>
                    <a:pt x="2203" y="10466"/>
                    <a:pt x="2310" y="10466"/>
                  </a:cubicBezTo>
                  <a:lnTo>
                    <a:pt x="6370" y="10466"/>
                  </a:lnTo>
                  <a:cubicBezTo>
                    <a:pt x="6478" y="10466"/>
                    <a:pt x="6585" y="10418"/>
                    <a:pt x="6644" y="10347"/>
                  </a:cubicBezTo>
                  <a:cubicBezTo>
                    <a:pt x="6704" y="10264"/>
                    <a:pt x="6728" y="10168"/>
                    <a:pt x="6716" y="10061"/>
                  </a:cubicBezTo>
                  <a:lnTo>
                    <a:pt x="6561" y="9311"/>
                  </a:lnTo>
                  <a:cubicBezTo>
                    <a:pt x="6537" y="9156"/>
                    <a:pt x="6382" y="9037"/>
                    <a:pt x="6228" y="9037"/>
                  </a:cubicBezTo>
                  <a:lnTo>
                    <a:pt x="5787" y="9037"/>
                  </a:lnTo>
                  <a:lnTo>
                    <a:pt x="5787" y="8859"/>
                  </a:lnTo>
                  <a:cubicBezTo>
                    <a:pt x="5787" y="8573"/>
                    <a:pt x="5573" y="8347"/>
                    <a:pt x="5287" y="8347"/>
                  </a:cubicBezTo>
                  <a:lnTo>
                    <a:pt x="4811" y="8347"/>
                  </a:lnTo>
                  <a:lnTo>
                    <a:pt x="4811" y="6835"/>
                  </a:lnTo>
                  <a:cubicBezTo>
                    <a:pt x="4989" y="6787"/>
                    <a:pt x="5108" y="6620"/>
                    <a:pt x="5108" y="6430"/>
                  </a:cubicBezTo>
                  <a:lnTo>
                    <a:pt x="5108" y="6323"/>
                  </a:lnTo>
                  <a:cubicBezTo>
                    <a:pt x="5108" y="6251"/>
                    <a:pt x="5073" y="6180"/>
                    <a:pt x="5049" y="6120"/>
                  </a:cubicBezTo>
                  <a:lnTo>
                    <a:pt x="5073" y="6096"/>
                  </a:lnTo>
                  <a:cubicBezTo>
                    <a:pt x="5537" y="5763"/>
                    <a:pt x="5906" y="5358"/>
                    <a:pt x="6204" y="4882"/>
                  </a:cubicBezTo>
                  <a:cubicBezTo>
                    <a:pt x="6228" y="4894"/>
                    <a:pt x="6228" y="4906"/>
                    <a:pt x="6240" y="4930"/>
                  </a:cubicBezTo>
                  <a:cubicBezTo>
                    <a:pt x="6359" y="5049"/>
                    <a:pt x="6525" y="5120"/>
                    <a:pt x="6680" y="5120"/>
                  </a:cubicBezTo>
                  <a:cubicBezTo>
                    <a:pt x="6763" y="5120"/>
                    <a:pt x="6835" y="5108"/>
                    <a:pt x="6894" y="5072"/>
                  </a:cubicBezTo>
                  <a:cubicBezTo>
                    <a:pt x="7192" y="4942"/>
                    <a:pt x="7204" y="4608"/>
                    <a:pt x="7204" y="4477"/>
                  </a:cubicBezTo>
                  <a:cubicBezTo>
                    <a:pt x="7204" y="4394"/>
                    <a:pt x="7132" y="4334"/>
                    <a:pt x="7037" y="4334"/>
                  </a:cubicBezTo>
                  <a:cubicBezTo>
                    <a:pt x="6954" y="4334"/>
                    <a:pt x="6894" y="4406"/>
                    <a:pt x="6894" y="4489"/>
                  </a:cubicBezTo>
                  <a:cubicBezTo>
                    <a:pt x="6894" y="4596"/>
                    <a:pt x="6882" y="4727"/>
                    <a:pt x="6775" y="4787"/>
                  </a:cubicBezTo>
                  <a:cubicBezTo>
                    <a:pt x="6749" y="4800"/>
                    <a:pt x="6718" y="4806"/>
                    <a:pt x="6687" y="4806"/>
                  </a:cubicBezTo>
                  <a:cubicBezTo>
                    <a:pt x="6606" y="4806"/>
                    <a:pt x="6517" y="4767"/>
                    <a:pt x="6466" y="4715"/>
                  </a:cubicBezTo>
                  <a:cubicBezTo>
                    <a:pt x="6406" y="4656"/>
                    <a:pt x="6382" y="4584"/>
                    <a:pt x="6430" y="4489"/>
                  </a:cubicBezTo>
                  <a:cubicBezTo>
                    <a:pt x="6585" y="4191"/>
                    <a:pt x="6894" y="4060"/>
                    <a:pt x="7252" y="3918"/>
                  </a:cubicBezTo>
                  <a:cubicBezTo>
                    <a:pt x="7894" y="3656"/>
                    <a:pt x="8680" y="3334"/>
                    <a:pt x="8680" y="1798"/>
                  </a:cubicBezTo>
                  <a:lnTo>
                    <a:pt x="8680" y="1155"/>
                  </a:lnTo>
                  <a:cubicBezTo>
                    <a:pt x="8692" y="1048"/>
                    <a:pt x="8633" y="941"/>
                    <a:pt x="8561" y="846"/>
                  </a:cubicBezTo>
                  <a:cubicBezTo>
                    <a:pt x="8478" y="762"/>
                    <a:pt x="8347" y="715"/>
                    <a:pt x="8240" y="715"/>
                  </a:cubicBezTo>
                  <a:cubicBezTo>
                    <a:pt x="7894" y="715"/>
                    <a:pt x="7561" y="881"/>
                    <a:pt x="7371" y="1179"/>
                  </a:cubicBezTo>
                  <a:lnTo>
                    <a:pt x="7252" y="1358"/>
                  </a:lnTo>
                  <a:cubicBezTo>
                    <a:pt x="7180" y="1465"/>
                    <a:pt x="7073" y="1524"/>
                    <a:pt x="6954" y="1524"/>
                  </a:cubicBezTo>
                  <a:lnTo>
                    <a:pt x="6954" y="1012"/>
                  </a:lnTo>
                  <a:lnTo>
                    <a:pt x="6990" y="1012"/>
                  </a:lnTo>
                  <a:cubicBezTo>
                    <a:pt x="7144" y="1012"/>
                    <a:pt x="7287" y="881"/>
                    <a:pt x="7287" y="715"/>
                  </a:cubicBezTo>
                  <a:lnTo>
                    <a:pt x="7287" y="298"/>
                  </a:lnTo>
                  <a:cubicBezTo>
                    <a:pt x="7287" y="131"/>
                    <a:pt x="7144" y="0"/>
                    <a:pt x="69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1" name="Google Shape;18761;p65"/>
            <p:cNvSpPr/>
            <p:nvPr/>
          </p:nvSpPr>
          <p:spPr>
            <a:xfrm>
              <a:off x="7670981" y="2041871"/>
              <a:ext cx="87182" cy="83076"/>
            </a:xfrm>
            <a:custGeom>
              <a:rect b="b" l="l" r="r" t="t"/>
              <a:pathLst>
                <a:path extrusionOk="0" h="2610" w="2739">
                  <a:moveTo>
                    <a:pt x="1334" y="476"/>
                  </a:moveTo>
                  <a:lnTo>
                    <a:pt x="1572" y="953"/>
                  </a:lnTo>
                  <a:cubicBezTo>
                    <a:pt x="1608" y="1012"/>
                    <a:pt x="1655" y="1036"/>
                    <a:pt x="1715" y="1048"/>
                  </a:cubicBezTo>
                  <a:lnTo>
                    <a:pt x="2251" y="1131"/>
                  </a:lnTo>
                  <a:lnTo>
                    <a:pt x="1893" y="1500"/>
                  </a:lnTo>
                  <a:cubicBezTo>
                    <a:pt x="1846" y="1548"/>
                    <a:pt x="1834" y="1607"/>
                    <a:pt x="1834" y="1667"/>
                  </a:cubicBezTo>
                  <a:lnTo>
                    <a:pt x="1917" y="2203"/>
                  </a:lnTo>
                  <a:lnTo>
                    <a:pt x="1441" y="1941"/>
                  </a:lnTo>
                  <a:cubicBezTo>
                    <a:pt x="1417" y="1929"/>
                    <a:pt x="1381" y="1929"/>
                    <a:pt x="1358" y="1929"/>
                  </a:cubicBezTo>
                  <a:cubicBezTo>
                    <a:pt x="1322" y="1929"/>
                    <a:pt x="1298" y="1929"/>
                    <a:pt x="1262" y="1941"/>
                  </a:cubicBezTo>
                  <a:lnTo>
                    <a:pt x="786" y="2203"/>
                  </a:lnTo>
                  <a:lnTo>
                    <a:pt x="786" y="2203"/>
                  </a:lnTo>
                  <a:lnTo>
                    <a:pt x="881" y="1667"/>
                  </a:lnTo>
                  <a:cubicBezTo>
                    <a:pt x="893" y="1607"/>
                    <a:pt x="869" y="1548"/>
                    <a:pt x="822" y="1500"/>
                  </a:cubicBezTo>
                  <a:lnTo>
                    <a:pt x="429" y="1131"/>
                  </a:lnTo>
                  <a:lnTo>
                    <a:pt x="965" y="1048"/>
                  </a:lnTo>
                  <a:cubicBezTo>
                    <a:pt x="1024" y="1036"/>
                    <a:pt x="1084" y="1012"/>
                    <a:pt x="1108" y="953"/>
                  </a:cubicBezTo>
                  <a:lnTo>
                    <a:pt x="1334" y="476"/>
                  </a:lnTo>
                  <a:close/>
                  <a:moveTo>
                    <a:pt x="1370" y="0"/>
                  </a:moveTo>
                  <a:cubicBezTo>
                    <a:pt x="1298" y="0"/>
                    <a:pt x="1239" y="36"/>
                    <a:pt x="1203" y="95"/>
                  </a:cubicBezTo>
                  <a:lnTo>
                    <a:pt x="881" y="750"/>
                  </a:lnTo>
                  <a:lnTo>
                    <a:pt x="167" y="857"/>
                  </a:lnTo>
                  <a:cubicBezTo>
                    <a:pt x="96" y="869"/>
                    <a:pt x="36" y="917"/>
                    <a:pt x="12" y="976"/>
                  </a:cubicBezTo>
                  <a:cubicBezTo>
                    <a:pt x="0" y="1048"/>
                    <a:pt x="12" y="1107"/>
                    <a:pt x="60" y="1167"/>
                  </a:cubicBezTo>
                  <a:lnTo>
                    <a:pt x="584" y="1679"/>
                  </a:lnTo>
                  <a:lnTo>
                    <a:pt x="465" y="2393"/>
                  </a:lnTo>
                  <a:cubicBezTo>
                    <a:pt x="453" y="2465"/>
                    <a:pt x="477" y="2524"/>
                    <a:pt x="536" y="2572"/>
                  </a:cubicBezTo>
                  <a:cubicBezTo>
                    <a:pt x="568" y="2597"/>
                    <a:pt x="603" y="2609"/>
                    <a:pt x="638" y="2609"/>
                  </a:cubicBezTo>
                  <a:cubicBezTo>
                    <a:pt x="669" y="2609"/>
                    <a:pt x="699" y="2600"/>
                    <a:pt x="727" y="2584"/>
                  </a:cubicBezTo>
                  <a:lnTo>
                    <a:pt x="1370" y="2238"/>
                  </a:lnTo>
                  <a:lnTo>
                    <a:pt x="2012" y="2584"/>
                  </a:lnTo>
                  <a:cubicBezTo>
                    <a:pt x="2036" y="2596"/>
                    <a:pt x="2072" y="2596"/>
                    <a:pt x="2096" y="2596"/>
                  </a:cubicBezTo>
                  <a:cubicBezTo>
                    <a:pt x="2143" y="2596"/>
                    <a:pt x="2179" y="2584"/>
                    <a:pt x="2203" y="2572"/>
                  </a:cubicBezTo>
                  <a:cubicBezTo>
                    <a:pt x="2262" y="2524"/>
                    <a:pt x="2298" y="2465"/>
                    <a:pt x="2274" y="2393"/>
                  </a:cubicBezTo>
                  <a:lnTo>
                    <a:pt x="2155" y="1679"/>
                  </a:lnTo>
                  <a:lnTo>
                    <a:pt x="2679" y="1167"/>
                  </a:lnTo>
                  <a:cubicBezTo>
                    <a:pt x="2727" y="1107"/>
                    <a:pt x="2739" y="1048"/>
                    <a:pt x="2727" y="976"/>
                  </a:cubicBezTo>
                  <a:cubicBezTo>
                    <a:pt x="2715" y="905"/>
                    <a:pt x="2655" y="857"/>
                    <a:pt x="2572" y="857"/>
                  </a:cubicBezTo>
                  <a:lnTo>
                    <a:pt x="1858" y="750"/>
                  </a:lnTo>
                  <a:lnTo>
                    <a:pt x="1536" y="95"/>
                  </a:lnTo>
                  <a:cubicBezTo>
                    <a:pt x="1500" y="36"/>
                    <a:pt x="1441"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62" name="Google Shape;18762;p65"/>
          <p:cNvGrpSpPr/>
          <p:nvPr/>
        </p:nvGrpSpPr>
        <p:grpSpPr>
          <a:xfrm>
            <a:off x="828458" y="2051738"/>
            <a:ext cx="337334" cy="353599"/>
            <a:chOff x="853568" y="1975538"/>
            <a:chExt cx="337334" cy="353599"/>
          </a:xfrm>
        </p:grpSpPr>
        <p:sp>
          <p:nvSpPr>
            <p:cNvPr id="18763" name="Google Shape;18763;p65"/>
            <p:cNvSpPr/>
            <p:nvPr/>
          </p:nvSpPr>
          <p:spPr>
            <a:xfrm>
              <a:off x="853568" y="1975538"/>
              <a:ext cx="337334" cy="353599"/>
            </a:xfrm>
            <a:custGeom>
              <a:rect b="b" l="l" r="r" t="t"/>
              <a:pathLst>
                <a:path extrusionOk="0" h="11109" w="10598">
                  <a:moveTo>
                    <a:pt x="8180" y="322"/>
                  </a:moveTo>
                  <a:lnTo>
                    <a:pt x="5823" y="3596"/>
                  </a:lnTo>
                  <a:lnTo>
                    <a:pt x="5501" y="3132"/>
                  </a:lnTo>
                  <a:lnTo>
                    <a:pt x="7502" y="322"/>
                  </a:lnTo>
                  <a:close/>
                  <a:moveTo>
                    <a:pt x="9252" y="322"/>
                  </a:moveTo>
                  <a:lnTo>
                    <a:pt x="6371" y="4346"/>
                  </a:lnTo>
                  <a:lnTo>
                    <a:pt x="6049" y="3882"/>
                  </a:lnTo>
                  <a:lnTo>
                    <a:pt x="8597" y="322"/>
                  </a:lnTo>
                  <a:close/>
                  <a:moveTo>
                    <a:pt x="2072" y="322"/>
                  </a:moveTo>
                  <a:lnTo>
                    <a:pt x="4966" y="4358"/>
                  </a:lnTo>
                  <a:cubicBezTo>
                    <a:pt x="4906" y="4382"/>
                    <a:pt x="4859" y="4430"/>
                    <a:pt x="4811" y="4477"/>
                  </a:cubicBezTo>
                  <a:cubicBezTo>
                    <a:pt x="4750" y="4538"/>
                    <a:pt x="4652" y="4579"/>
                    <a:pt x="4557" y="4579"/>
                  </a:cubicBezTo>
                  <a:cubicBezTo>
                    <a:pt x="4521" y="4579"/>
                    <a:pt x="4486" y="4574"/>
                    <a:pt x="4454" y="4561"/>
                  </a:cubicBezTo>
                  <a:lnTo>
                    <a:pt x="1418" y="322"/>
                  </a:lnTo>
                  <a:close/>
                  <a:moveTo>
                    <a:pt x="3084" y="322"/>
                  </a:moveTo>
                  <a:lnTo>
                    <a:pt x="6121" y="4584"/>
                  </a:lnTo>
                  <a:cubicBezTo>
                    <a:pt x="6100" y="4589"/>
                    <a:pt x="6079" y="4591"/>
                    <a:pt x="6057" y="4591"/>
                  </a:cubicBezTo>
                  <a:cubicBezTo>
                    <a:pt x="5957" y="4591"/>
                    <a:pt x="5854" y="4546"/>
                    <a:pt x="5775" y="4477"/>
                  </a:cubicBezTo>
                  <a:cubicBezTo>
                    <a:pt x="5644" y="4346"/>
                    <a:pt x="5466" y="4287"/>
                    <a:pt x="5287" y="4287"/>
                  </a:cubicBezTo>
                  <a:lnTo>
                    <a:pt x="2453" y="334"/>
                  </a:lnTo>
                  <a:lnTo>
                    <a:pt x="3084" y="334"/>
                  </a:lnTo>
                  <a:lnTo>
                    <a:pt x="3084" y="322"/>
                  </a:lnTo>
                  <a:close/>
                  <a:moveTo>
                    <a:pt x="1013" y="322"/>
                  </a:moveTo>
                  <a:lnTo>
                    <a:pt x="4025" y="4537"/>
                  </a:lnTo>
                  <a:cubicBezTo>
                    <a:pt x="3858" y="4584"/>
                    <a:pt x="3716" y="4668"/>
                    <a:pt x="3608" y="4823"/>
                  </a:cubicBezTo>
                  <a:lnTo>
                    <a:pt x="394" y="322"/>
                  </a:lnTo>
                  <a:close/>
                  <a:moveTo>
                    <a:pt x="10216" y="322"/>
                  </a:moveTo>
                  <a:lnTo>
                    <a:pt x="7002" y="4823"/>
                  </a:lnTo>
                  <a:cubicBezTo>
                    <a:pt x="6906" y="4680"/>
                    <a:pt x="6775" y="4596"/>
                    <a:pt x="6633" y="4549"/>
                  </a:cubicBezTo>
                  <a:lnTo>
                    <a:pt x="9645" y="322"/>
                  </a:lnTo>
                  <a:close/>
                  <a:moveTo>
                    <a:pt x="5268" y="4599"/>
                  </a:moveTo>
                  <a:cubicBezTo>
                    <a:pt x="5362" y="4599"/>
                    <a:pt x="5454" y="4638"/>
                    <a:pt x="5525" y="4715"/>
                  </a:cubicBezTo>
                  <a:cubicBezTo>
                    <a:pt x="5652" y="4842"/>
                    <a:pt x="5822" y="4911"/>
                    <a:pt x="5994" y="4911"/>
                  </a:cubicBezTo>
                  <a:cubicBezTo>
                    <a:pt x="6081" y="4911"/>
                    <a:pt x="6168" y="4894"/>
                    <a:pt x="6252" y="4858"/>
                  </a:cubicBezTo>
                  <a:cubicBezTo>
                    <a:pt x="6295" y="4843"/>
                    <a:pt x="6338" y="4836"/>
                    <a:pt x="6380" y="4836"/>
                  </a:cubicBezTo>
                  <a:cubicBezTo>
                    <a:pt x="6534" y="4836"/>
                    <a:pt x="6672" y="4932"/>
                    <a:pt x="6728" y="5073"/>
                  </a:cubicBezTo>
                  <a:cubicBezTo>
                    <a:pt x="6728" y="5084"/>
                    <a:pt x="6752" y="5096"/>
                    <a:pt x="6752" y="5120"/>
                  </a:cubicBezTo>
                  <a:cubicBezTo>
                    <a:pt x="6823" y="5311"/>
                    <a:pt x="6954" y="5382"/>
                    <a:pt x="6954" y="5382"/>
                  </a:cubicBezTo>
                  <a:cubicBezTo>
                    <a:pt x="7109" y="5454"/>
                    <a:pt x="7240" y="5513"/>
                    <a:pt x="7371" y="5513"/>
                  </a:cubicBezTo>
                  <a:cubicBezTo>
                    <a:pt x="7561" y="5537"/>
                    <a:pt x="7728" y="5692"/>
                    <a:pt x="7716" y="5906"/>
                  </a:cubicBezTo>
                  <a:cubicBezTo>
                    <a:pt x="7704" y="6168"/>
                    <a:pt x="7847" y="6430"/>
                    <a:pt x="8085" y="6561"/>
                  </a:cubicBezTo>
                  <a:cubicBezTo>
                    <a:pt x="8264" y="6644"/>
                    <a:pt x="8335" y="6870"/>
                    <a:pt x="8252" y="7049"/>
                  </a:cubicBezTo>
                  <a:cubicBezTo>
                    <a:pt x="8133" y="7287"/>
                    <a:pt x="8157" y="7585"/>
                    <a:pt x="8323" y="7799"/>
                  </a:cubicBezTo>
                  <a:cubicBezTo>
                    <a:pt x="8442" y="7954"/>
                    <a:pt x="8430" y="8180"/>
                    <a:pt x="8264" y="8311"/>
                  </a:cubicBezTo>
                  <a:cubicBezTo>
                    <a:pt x="8061" y="8490"/>
                    <a:pt x="7966" y="8763"/>
                    <a:pt x="8026" y="9025"/>
                  </a:cubicBezTo>
                  <a:cubicBezTo>
                    <a:pt x="8073" y="9228"/>
                    <a:pt x="7966" y="9430"/>
                    <a:pt x="7776" y="9478"/>
                  </a:cubicBezTo>
                  <a:cubicBezTo>
                    <a:pt x="7502" y="9549"/>
                    <a:pt x="7311" y="9775"/>
                    <a:pt x="7264" y="10026"/>
                  </a:cubicBezTo>
                  <a:cubicBezTo>
                    <a:pt x="7242" y="10196"/>
                    <a:pt x="7087" y="10329"/>
                    <a:pt x="6909" y="10329"/>
                  </a:cubicBezTo>
                  <a:cubicBezTo>
                    <a:pt x="6889" y="10329"/>
                    <a:pt x="6868" y="10327"/>
                    <a:pt x="6847" y="10323"/>
                  </a:cubicBezTo>
                  <a:cubicBezTo>
                    <a:pt x="6809" y="10316"/>
                    <a:pt x="6770" y="10313"/>
                    <a:pt x="6732" y="10313"/>
                  </a:cubicBezTo>
                  <a:cubicBezTo>
                    <a:pt x="6508" y="10313"/>
                    <a:pt x="6290" y="10429"/>
                    <a:pt x="6168" y="10633"/>
                  </a:cubicBezTo>
                  <a:cubicBezTo>
                    <a:pt x="6100" y="10740"/>
                    <a:pt x="5977" y="10802"/>
                    <a:pt x="5854" y="10802"/>
                  </a:cubicBezTo>
                  <a:cubicBezTo>
                    <a:pt x="5785" y="10802"/>
                    <a:pt x="5716" y="10783"/>
                    <a:pt x="5656" y="10740"/>
                  </a:cubicBezTo>
                  <a:cubicBezTo>
                    <a:pt x="5537" y="10668"/>
                    <a:pt x="5418" y="10633"/>
                    <a:pt x="5287" y="10633"/>
                  </a:cubicBezTo>
                  <a:cubicBezTo>
                    <a:pt x="5156" y="10633"/>
                    <a:pt x="5025" y="10668"/>
                    <a:pt x="4918" y="10740"/>
                  </a:cubicBezTo>
                  <a:cubicBezTo>
                    <a:pt x="4858" y="10779"/>
                    <a:pt x="4788" y="10797"/>
                    <a:pt x="4719" y="10797"/>
                  </a:cubicBezTo>
                  <a:cubicBezTo>
                    <a:pt x="4596" y="10797"/>
                    <a:pt x="4475" y="10739"/>
                    <a:pt x="4406" y="10633"/>
                  </a:cubicBezTo>
                  <a:cubicBezTo>
                    <a:pt x="4275" y="10437"/>
                    <a:pt x="4035" y="10320"/>
                    <a:pt x="3794" y="10320"/>
                  </a:cubicBezTo>
                  <a:cubicBezTo>
                    <a:pt x="3772" y="10320"/>
                    <a:pt x="3750" y="10321"/>
                    <a:pt x="3727" y="10323"/>
                  </a:cubicBezTo>
                  <a:cubicBezTo>
                    <a:pt x="3708" y="10327"/>
                    <a:pt x="3688" y="10329"/>
                    <a:pt x="3668" y="10329"/>
                  </a:cubicBezTo>
                  <a:cubicBezTo>
                    <a:pt x="3497" y="10329"/>
                    <a:pt x="3332" y="10196"/>
                    <a:pt x="3311" y="10026"/>
                  </a:cubicBezTo>
                  <a:cubicBezTo>
                    <a:pt x="3263" y="9764"/>
                    <a:pt x="3073" y="9537"/>
                    <a:pt x="2799" y="9478"/>
                  </a:cubicBezTo>
                  <a:cubicBezTo>
                    <a:pt x="2608" y="9418"/>
                    <a:pt x="2489" y="9228"/>
                    <a:pt x="2549" y="9025"/>
                  </a:cubicBezTo>
                  <a:cubicBezTo>
                    <a:pt x="2620" y="8763"/>
                    <a:pt x="2537" y="8490"/>
                    <a:pt x="2311" y="8311"/>
                  </a:cubicBezTo>
                  <a:cubicBezTo>
                    <a:pt x="2168" y="8180"/>
                    <a:pt x="2132" y="7954"/>
                    <a:pt x="2251" y="7799"/>
                  </a:cubicBezTo>
                  <a:cubicBezTo>
                    <a:pt x="2418" y="7585"/>
                    <a:pt x="2442" y="7287"/>
                    <a:pt x="2322" y="7049"/>
                  </a:cubicBezTo>
                  <a:cubicBezTo>
                    <a:pt x="2239" y="6870"/>
                    <a:pt x="2311" y="6644"/>
                    <a:pt x="2489" y="6561"/>
                  </a:cubicBezTo>
                  <a:cubicBezTo>
                    <a:pt x="2727" y="6442"/>
                    <a:pt x="2882" y="6192"/>
                    <a:pt x="2858" y="5906"/>
                  </a:cubicBezTo>
                  <a:cubicBezTo>
                    <a:pt x="2846" y="5715"/>
                    <a:pt x="3013" y="5537"/>
                    <a:pt x="3204" y="5513"/>
                  </a:cubicBezTo>
                  <a:cubicBezTo>
                    <a:pt x="3418" y="5501"/>
                    <a:pt x="3608" y="5394"/>
                    <a:pt x="3727" y="5215"/>
                  </a:cubicBezTo>
                  <a:lnTo>
                    <a:pt x="3727" y="5204"/>
                  </a:lnTo>
                  <a:cubicBezTo>
                    <a:pt x="3751" y="5156"/>
                    <a:pt x="3787" y="5120"/>
                    <a:pt x="3799" y="5073"/>
                  </a:cubicBezTo>
                  <a:cubicBezTo>
                    <a:pt x="3854" y="4925"/>
                    <a:pt x="3995" y="4835"/>
                    <a:pt x="4145" y="4835"/>
                  </a:cubicBezTo>
                  <a:cubicBezTo>
                    <a:pt x="4188" y="4835"/>
                    <a:pt x="4232" y="4842"/>
                    <a:pt x="4275" y="4858"/>
                  </a:cubicBezTo>
                  <a:cubicBezTo>
                    <a:pt x="4355" y="4889"/>
                    <a:pt x="4438" y="4903"/>
                    <a:pt x="4521" y="4903"/>
                  </a:cubicBezTo>
                  <a:cubicBezTo>
                    <a:pt x="4698" y="4903"/>
                    <a:pt x="4872" y="4837"/>
                    <a:pt x="5001" y="4715"/>
                  </a:cubicBezTo>
                  <a:cubicBezTo>
                    <a:pt x="5079" y="4638"/>
                    <a:pt x="5174" y="4599"/>
                    <a:pt x="5268" y="4599"/>
                  </a:cubicBezTo>
                  <a:close/>
                  <a:moveTo>
                    <a:pt x="298" y="0"/>
                  </a:moveTo>
                  <a:cubicBezTo>
                    <a:pt x="203" y="0"/>
                    <a:pt x="108" y="60"/>
                    <a:pt x="48" y="143"/>
                  </a:cubicBezTo>
                  <a:cubicBezTo>
                    <a:pt x="1" y="239"/>
                    <a:pt x="1" y="358"/>
                    <a:pt x="60" y="429"/>
                  </a:cubicBezTo>
                  <a:lnTo>
                    <a:pt x="3418" y="5096"/>
                  </a:lnTo>
                  <a:cubicBezTo>
                    <a:pt x="3358" y="5144"/>
                    <a:pt x="3275" y="5168"/>
                    <a:pt x="3204" y="5168"/>
                  </a:cubicBezTo>
                  <a:cubicBezTo>
                    <a:pt x="2834" y="5192"/>
                    <a:pt x="2537" y="5513"/>
                    <a:pt x="2549" y="5906"/>
                  </a:cubicBezTo>
                  <a:cubicBezTo>
                    <a:pt x="2549" y="6049"/>
                    <a:pt x="2477" y="6180"/>
                    <a:pt x="2358" y="6239"/>
                  </a:cubicBezTo>
                  <a:cubicBezTo>
                    <a:pt x="2013" y="6418"/>
                    <a:pt x="1882" y="6835"/>
                    <a:pt x="2061" y="7168"/>
                  </a:cubicBezTo>
                  <a:cubicBezTo>
                    <a:pt x="2120" y="7299"/>
                    <a:pt x="2108" y="7454"/>
                    <a:pt x="2013" y="7573"/>
                  </a:cubicBezTo>
                  <a:cubicBezTo>
                    <a:pt x="1775" y="7871"/>
                    <a:pt x="1822" y="8299"/>
                    <a:pt x="2120" y="8537"/>
                  </a:cubicBezTo>
                  <a:cubicBezTo>
                    <a:pt x="2215" y="8621"/>
                    <a:pt x="2275" y="8775"/>
                    <a:pt x="2239" y="8906"/>
                  </a:cubicBezTo>
                  <a:cubicBezTo>
                    <a:pt x="2132" y="9275"/>
                    <a:pt x="2358" y="9656"/>
                    <a:pt x="2727" y="9752"/>
                  </a:cubicBezTo>
                  <a:cubicBezTo>
                    <a:pt x="2858" y="9799"/>
                    <a:pt x="2965" y="9906"/>
                    <a:pt x="3001" y="10049"/>
                  </a:cubicBezTo>
                  <a:cubicBezTo>
                    <a:pt x="3056" y="10399"/>
                    <a:pt x="3361" y="10639"/>
                    <a:pt x="3697" y="10639"/>
                  </a:cubicBezTo>
                  <a:cubicBezTo>
                    <a:pt x="3727" y="10639"/>
                    <a:pt x="3757" y="10637"/>
                    <a:pt x="3787" y="10633"/>
                  </a:cubicBezTo>
                  <a:cubicBezTo>
                    <a:pt x="3799" y="10632"/>
                    <a:pt x="3811" y="10631"/>
                    <a:pt x="3823" y="10631"/>
                  </a:cubicBezTo>
                  <a:cubicBezTo>
                    <a:pt x="3953" y="10631"/>
                    <a:pt x="4079" y="10690"/>
                    <a:pt x="4144" y="10799"/>
                  </a:cubicBezTo>
                  <a:cubicBezTo>
                    <a:pt x="4274" y="10998"/>
                    <a:pt x="4502" y="11109"/>
                    <a:pt x="4731" y="11109"/>
                  </a:cubicBezTo>
                  <a:cubicBezTo>
                    <a:pt x="4858" y="11109"/>
                    <a:pt x="4986" y="11074"/>
                    <a:pt x="5097" y="11002"/>
                  </a:cubicBezTo>
                  <a:cubicBezTo>
                    <a:pt x="5156" y="10966"/>
                    <a:pt x="5228" y="10948"/>
                    <a:pt x="5299" y="10948"/>
                  </a:cubicBezTo>
                  <a:cubicBezTo>
                    <a:pt x="5370" y="10948"/>
                    <a:pt x="5442" y="10966"/>
                    <a:pt x="5501" y="11002"/>
                  </a:cubicBezTo>
                  <a:cubicBezTo>
                    <a:pt x="5621" y="11085"/>
                    <a:pt x="5740" y="11109"/>
                    <a:pt x="5871" y="11109"/>
                  </a:cubicBezTo>
                  <a:cubicBezTo>
                    <a:pt x="6097" y="11109"/>
                    <a:pt x="6311" y="11002"/>
                    <a:pt x="6454" y="10799"/>
                  </a:cubicBezTo>
                  <a:cubicBezTo>
                    <a:pt x="6519" y="10690"/>
                    <a:pt x="6645" y="10631"/>
                    <a:pt x="6775" y="10631"/>
                  </a:cubicBezTo>
                  <a:cubicBezTo>
                    <a:pt x="6787" y="10631"/>
                    <a:pt x="6799" y="10632"/>
                    <a:pt x="6811" y="10633"/>
                  </a:cubicBezTo>
                  <a:cubicBezTo>
                    <a:pt x="6848" y="10639"/>
                    <a:pt x="6884" y="10641"/>
                    <a:pt x="6920" y="10641"/>
                  </a:cubicBezTo>
                  <a:cubicBezTo>
                    <a:pt x="7248" y="10641"/>
                    <a:pt x="7543" y="10403"/>
                    <a:pt x="7597" y="10049"/>
                  </a:cubicBezTo>
                  <a:cubicBezTo>
                    <a:pt x="7621" y="9906"/>
                    <a:pt x="7728" y="9799"/>
                    <a:pt x="7859" y="9752"/>
                  </a:cubicBezTo>
                  <a:cubicBezTo>
                    <a:pt x="8240" y="9656"/>
                    <a:pt x="8442" y="9275"/>
                    <a:pt x="8359" y="8906"/>
                  </a:cubicBezTo>
                  <a:cubicBezTo>
                    <a:pt x="8323" y="8775"/>
                    <a:pt x="8371" y="8621"/>
                    <a:pt x="8478" y="8537"/>
                  </a:cubicBezTo>
                  <a:cubicBezTo>
                    <a:pt x="8776" y="8299"/>
                    <a:pt x="8811" y="7871"/>
                    <a:pt x="8573" y="7573"/>
                  </a:cubicBezTo>
                  <a:cubicBezTo>
                    <a:pt x="8490" y="7454"/>
                    <a:pt x="8478" y="7299"/>
                    <a:pt x="8538" y="7168"/>
                  </a:cubicBezTo>
                  <a:cubicBezTo>
                    <a:pt x="8692" y="6823"/>
                    <a:pt x="8561" y="6406"/>
                    <a:pt x="8240" y="6239"/>
                  </a:cubicBezTo>
                  <a:cubicBezTo>
                    <a:pt x="8097" y="6180"/>
                    <a:pt x="8026" y="6037"/>
                    <a:pt x="8037" y="5906"/>
                  </a:cubicBezTo>
                  <a:cubicBezTo>
                    <a:pt x="8061" y="5525"/>
                    <a:pt x="7776" y="5204"/>
                    <a:pt x="7383" y="5168"/>
                  </a:cubicBezTo>
                  <a:cubicBezTo>
                    <a:pt x="7311" y="5168"/>
                    <a:pt x="7240" y="5144"/>
                    <a:pt x="7180" y="5096"/>
                  </a:cubicBezTo>
                  <a:lnTo>
                    <a:pt x="10526" y="429"/>
                  </a:lnTo>
                  <a:cubicBezTo>
                    <a:pt x="10585" y="358"/>
                    <a:pt x="10597" y="251"/>
                    <a:pt x="10538" y="143"/>
                  </a:cubicBezTo>
                  <a:cubicBezTo>
                    <a:pt x="10490" y="60"/>
                    <a:pt x="10395" y="0"/>
                    <a:pt x="10288" y="0"/>
                  </a:cubicBezTo>
                  <a:lnTo>
                    <a:pt x="7478" y="0"/>
                  </a:lnTo>
                  <a:cubicBezTo>
                    <a:pt x="7383" y="0"/>
                    <a:pt x="7299" y="36"/>
                    <a:pt x="7252" y="120"/>
                  </a:cubicBezTo>
                  <a:lnTo>
                    <a:pt x="5287" y="2858"/>
                  </a:lnTo>
                  <a:lnTo>
                    <a:pt x="3335" y="120"/>
                  </a:lnTo>
                  <a:cubicBezTo>
                    <a:pt x="3299" y="36"/>
                    <a:pt x="3204" y="0"/>
                    <a:pt x="3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4" name="Google Shape;18764;p65"/>
            <p:cNvSpPr/>
            <p:nvPr/>
          </p:nvSpPr>
          <p:spPr>
            <a:xfrm>
              <a:off x="938458" y="2136979"/>
              <a:ext cx="166789" cy="76742"/>
            </a:xfrm>
            <a:custGeom>
              <a:rect b="b" l="l" r="r" t="t"/>
              <a:pathLst>
                <a:path extrusionOk="0" h="2411" w="5240">
                  <a:moveTo>
                    <a:pt x="2620" y="1"/>
                  </a:moveTo>
                  <a:cubicBezTo>
                    <a:pt x="2001" y="1"/>
                    <a:pt x="1370" y="227"/>
                    <a:pt x="894" y="643"/>
                  </a:cubicBezTo>
                  <a:cubicBezTo>
                    <a:pt x="417" y="1036"/>
                    <a:pt x="108" y="1608"/>
                    <a:pt x="13" y="2227"/>
                  </a:cubicBezTo>
                  <a:cubicBezTo>
                    <a:pt x="1" y="2322"/>
                    <a:pt x="60" y="2406"/>
                    <a:pt x="156" y="2406"/>
                  </a:cubicBezTo>
                  <a:lnTo>
                    <a:pt x="179" y="2406"/>
                  </a:lnTo>
                  <a:cubicBezTo>
                    <a:pt x="251" y="2406"/>
                    <a:pt x="334" y="2346"/>
                    <a:pt x="346" y="2275"/>
                  </a:cubicBezTo>
                  <a:cubicBezTo>
                    <a:pt x="429" y="1739"/>
                    <a:pt x="703" y="1251"/>
                    <a:pt x="1120" y="894"/>
                  </a:cubicBezTo>
                  <a:cubicBezTo>
                    <a:pt x="1537" y="536"/>
                    <a:pt x="2072" y="322"/>
                    <a:pt x="2620" y="322"/>
                  </a:cubicBezTo>
                  <a:cubicBezTo>
                    <a:pt x="3168" y="322"/>
                    <a:pt x="3704" y="524"/>
                    <a:pt x="4120" y="894"/>
                  </a:cubicBezTo>
                  <a:cubicBezTo>
                    <a:pt x="4537" y="1251"/>
                    <a:pt x="4811" y="1739"/>
                    <a:pt x="4894" y="2275"/>
                  </a:cubicBezTo>
                  <a:cubicBezTo>
                    <a:pt x="4904" y="2356"/>
                    <a:pt x="4975" y="2411"/>
                    <a:pt x="5040" y="2411"/>
                  </a:cubicBezTo>
                  <a:cubicBezTo>
                    <a:pt x="5051" y="2411"/>
                    <a:pt x="5062" y="2409"/>
                    <a:pt x="5073" y="2406"/>
                  </a:cubicBezTo>
                  <a:cubicBezTo>
                    <a:pt x="5180" y="2394"/>
                    <a:pt x="5240" y="2322"/>
                    <a:pt x="5228" y="2227"/>
                  </a:cubicBezTo>
                  <a:cubicBezTo>
                    <a:pt x="5132" y="1620"/>
                    <a:pt x="4823" y="1060"/>
                    <a:pt x="4347" y="643"/>
                  </a:cubicBezTo>
                  <a:cubicBezTo>
                    <a:pt x="3870" y="227"/>
                    <a:pt x="326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5" name="Google Shape;18765;p65"/>
            <p:cNvSpPr/>
            <p:nvPr/>
          </p:nvSpPr>
          <p:spPr>
            <a:xfrm>
              <a:off x="938840" y="2227377"/>
              <a:ext cx="166407" cy="76774"/>
            </a:xfrm>
            <a:custGeom>
              <a:rect b="b" l="l" r="r" t="t"/>
              <a:pathLst>
                <a:path extrusionOk="0" h="2412" w="5228">
                  <a:moveTo>
                    <a:pt x="193" y="1"/>
                  </a:moveTo>
                  <a:cubicBezTo>
                    <a:pt x="181" y="1"/>
                    <a:pt x="168" y="3"/>
                    <a:pt x="155" y="6"/>
                  </a:cubicBezTo>
                  <a:cubicBezTo>
                    <a:pt x="60" y="18"/>
                    <a:pt x="1" y="101"/>
                    <a:pt x="24" y="197"/>
                  </a:cubicBezTo>
                  <a:cubicBezTo>
                    <a:pt x="108" y="804"/>
                    <a:pt x="417" y="1375"/>
                    <a:pt x="894" y="1768"/>
                  </a:cubicBezTo>
                  <a:cubicBezTo>
                    <a:pt x="1370" y="2185"/>
                    <a:pt x="1989" y="2411"/>
                    <a:pt x="2608" y="2411"/>
                  </a:cubicBezTo>
                  <a:cubicBezTo>
                    <a:pt x="3239" y="2411"/>
                    <a:pt x="3858" y="2185"/>
                    <a:pt x="4335" y="1768"/>
                  </a:cubicBezTo>
                  <a:cubicBezTo>
                    <a:pt x="4811" y="1375"/>
                    <a:pt x="5120" y="804"/>
                    <a:pt x="5216" y="185"/>
                  </a:cubicBezTo>
                  <a:cubicBezTo>
                    <a:pt x="5228" y="101"/>
                    <a:pt x="5168" y="18"/>
                    <a:pt x="5085" y="6"/>
                  </a:cubicBezTo>
                  <a:cubicBezTo>
                    <a:pt x="5070" y="3"/>
                    <a:pt x="5056" y="1"/>
                    <a:pt x="5043" y="1"/>
                  </a:cubicBezTo>
                  <a:cubicBezTo>
                    <a:pt x="4966" y="1"/>
                    <a:pt x="4906" y="56"/>
                    <a:pt x="4906" y="137"/>
                  </a:cubicBezTo>
                  <a:cubicBezTo>
                    <a:pt x="4811" y="673"/>
                    <a:pt x="4549" y="1161"/>
                    <a:pt x="4132" y="1518"/>
                  </a:cubicBezTo>
                  <a:cubicBezTo>
                    <a:pt x="3715" y="1875"/>
                    <a:pt x="3180" y="2090"/>
                    <a:pt x="2620" y="2090"/>
                  </a:cubicBezTo>
                  <a:cubicBezTo>
                    <a:pt x="2072" y="2090"/>
                    <a:pt x="1537" y="1887"/>
                    <a:pt x="1120" y="1518"/>
                  </a:cubicBezTo>
                  <a:cubicBezTo>
                    <a:pt x="703" y="1161"/>
                    <a:pt x="441" y="673"/>
                    <a:pt x="346" y="137"/>
                  </a:cubicBezTo>
                  <a:cubicBezTo>
                    <a:pt x="336" y="56"/>
                    <a:pt x="265"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6" name="Google Shape;18766;p65"/>
            <p:cNvSpPr/>
            <p:nvPr/>
          </p:nvSpPr>
          <p:spPr>
            <a:xfrm>
              <a:off x="1007052" y="2185106"/>
              <a:ext cx="19003" cy="70153"/>
            </a:xfrm>
            <a:custGeom>
              <a:rect b="b" l="l" r="r" t="t"/>
              <a:pathLst>
                <a:path extrusionOk="0" h="2204" w="597">
                  <a:moveTo>
                    <a:pt x="453" y="1"/>
                  </a:moveTo>
                  <a:cubicBezTo>
                    <a:pt x="418" y="1"/>
                    <a:pt x="394" y="24"/>
                    <a:pt x="382" y="36"/>
                  </a:cubicBezTo>
                  <a:lnTo>
                    <a:pt x="60" y="334"/>
                  </a:lnTo>
                  <a:cubicBezTo>
                    <a:pt x="25" y="358"/>
                    <a:pt x="1" y="405"/>
                    <a:pt x="1" y="453"/>
                  </a:cubicBezTo>
                  <a:cubicBezTo>
                    <a:pt x="1" y="513"/>
                    <a:pt x="48" y="584"/>
                    <a:pt x="108" y="584"/>
                  </a:cubicBezTo>
                  <a:cubicBezTo>
                    <a:pt x="120" y="584"/>
                    <a:pt x="156" y="572"/>
                    <a:pt x="167" y="560"/>
                  </a:cubicBezTo>
                  <a:lnTo>
                    <a:pt x="275" y="417"/>
                  </a:lnTo>
                  <a:lnTo>
                    <a:pt x="275" y="2108"/>
                  </a:lnTo>
                  <a:cubicBezTo>
                    <a:pt x="275" y="2179"/>
                    <a:pt x="346" y="2203"/>
                    <a:pt x="441" y="2203"/>
                  </a:cubicBezTo>
                  <a:cubicBezTo>
                    <a:pt x="513" y="2203"/>
                    <a:pt x="596" y="2179"/>
                    <a:pt x="596" y="2108"/>
                  </a:cubicBezTo>
                  <a:lnTo>
                    <a:pt x="596" y="96"/>
                  </a:lnTo>
                  <a:cubicBezTo>
                    <a:pt x="584" y="48"/>
                    <a:pt x="513"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67" name="Google Shape;18767;p65"/>
          <p:cNvGrpSpPr/>
          <p:nvPr/>
        </p:nvGrpSpPr>
        <p:grpSpPr>
          <a:xfrm>
            <a:off x="2733192" y="2085828"/>
            <a:ext cx="327085" cy="277080"/>
            <a:chOff x="2770052" y="2009628"/>
            <a:chExt cx="327085" cy="277080"/>
          </a:xfrm>
        </p:grpSpPr>
        <p:sp>
          <p:nvSpPr>
            <p:cNvPr id="18768" name="Google Shape;18768;p65"/>
            <p:cNvSpPr/>
            <p:nvPr/>
          </p:nvSpPr>
          <p:spPr>
            <a:xfrm>
              <a:off x="2770052" y="2023537"/>
              <a:ext cx="327085" cy="263170"/>
            </a:xfrm>
            <a:custGeom>
              <a:rect b="b" l="l" r="r" t="t"/>
              <a:pathLst>
                <a:path extrusionOk="0" h="8268" w="10276">
                  <a:moveTo>
                    <a:pt x="6251" y="2267"/>
                  </a:moveTo>
                  <a:lnTo>
                    <a:pt x="7061" y="2541"/>
                  </a:lnTo>
                  <a:cubicBezTo>
                    <a:pt x="7073" y="2544"/>
                    <a:pt x="7086" y="2545"/>
                    <a:pt x="7098" y="2545"/>
                  </a:cubicBezTo>
                  <a:cubicBezTo>
                    <a:pt x="7136" y="2545"/>
                    <a:pt x="7174" y="2532"/>
                    <a:pt x="7192" y="2505"/>
                  </a:cubicBezTo>
                  <a:lnTo>
                    <a:pt x="7454" y="2314"/>
                  </a:lnTo>
                  <a:lnTo>
                    <a:pt x="9240" y="4660"/>
                  </a:lnTo>
                  <a:lnTo>
                    <a:pt x="8978" y="4874"/>
                  </a:lnTo>
                  <a:cubicBezTo>
                    <a:pt x="8966" y="4862"/>
                    <a:pt x="8942" y="4839"/>
                    <a:pt x="8930" y="4839"/>
                  </a:cubicBezTo>
                  <a:lnTo>
                    <a:pt x="5811" y="3148"/>
                  </a:lnTo>
                  <a:lnTo>
                    <a:pt x="5930" y="2969"/>
                  </a:lnTo>
                  <a:cubicBezTo>
                    <a:pt x="5978" y="2898"/>
                    <a:pt x="5966" y="2803"/>
                    <a:pt x="5894" y="2755"/>
                  </a:cubicBezTo>
                  <a:cubicBezTo>
                    <a:pt x="5864" y="2742"/>
                    <a:pt x="5834" y="2735"/>
                    <a:pt x="5806" y="2735"/>
                  </a:cubicBezTo>
                  <a:cubicBezTo>
                    <a:pt x="5756" y="2735"/>
                    <a:pt x="5710" y="2757"/>
                    <a:pt x="5680" y="2803"/>
                  </a:cubicBezTo>
                  <a:lnTo>
                    <a:pt x="5358" y="3326"/>
                  </a:lnTo>
                  <a:cubicBezTo>
                    <a:pt x="5335" y="3350"/>
                    <a:pt x="5323" y="3374"/>
                    <a:pt x="5323" y="3398"/>
                  </a:cubicBezTo>
                  <a:lnTo>
                    <a:pt x="5323" y="4684"/>
                  </a:lnTo>
                  <a:cubicBezTo>
                    <a:pt x="5323" y="4946"/>
                    <a:pt x="5097" y="5172"/>
                    <a:pt x="4835" y="5172"/>
                  </a:cubicBezTo>
                  <a:cubicBezTo>
                    <a:pt x="4561" y="5172"/>
                    <a:pt x="4346" y="4946"/>
                    <a:pt x="4346" y="4684"/>
                  </a:cubicBezTo>
                  <a:lnTo>
                    <a:pt x="4346" y="3410"/>
                  </a:lnTo>
                  <a:lnTo>
                    <a:pt x="4620" y="2267"/>
                  </a:lnTo>
                  <a:close/>
                  <a:moveTo>
                    <a:pt x="2680" y="1767"/>
                  </a:moveTo>
                  <a:lnTo>
                    <a:pt x="2918" y="1898"/>
                  </a:lnTo>
                  <a:lnTo>
                    <a:pt x="941" y="5303"/>
                  </a:lnTo>
                  <a:lnTo>
                    <a:pt x="703" y="5172"/>
                  </a:lnTo>
                  <a:lnTo>
                    <a:pt x="2680" y="1767"/>
                  </a:lnTo>
                  <a:close/>
                  <a:moveTo>
                    <a:pt x="3180" y="4743"/>
                  </a:moveTo>
                  <a:cubicBezTo>
                    <a:pt x="3287" y="4743"/>
                    <a:pt x="3370" y="4779"/>
                    <a:pt x="3442" y="4874"/>
                  </a:cubicBezTo>
                  <a:cubicBezTo>
                    <a:pt x="3561" y="5017"/>
                    <a:pt x="3525" y="5231"/>
                    <a:pt x="3370" y="5339"/>
                  </a:cubicBezTo>
                  <a:lnTo>
                    <a:pt x="2322" y="6112"/>
                  </a:lnTo>
                  <a:cubicBezTo>
                    <a:pt x="2262" y="6150"/>
                    <a:pt x="2194" y="6169"/>
                    <a:pt x="2127" y="6169"/>
                  </a:cubicBezTo>
                  <a:cubicBezTo>
                    <a:pt x="2023" y="6169"/>
                    <a:pt x="1923" y="6123"/>
                    <a:pt x="1858" y="6029"/>
                  </a:cubicBezTo>
                  <a:cubicBezTo>
                    <a:pt x="1751" y="5886"/>
                    <a:pt x="1787" y="5672"/>
                    <a:pt x="1929" y="5565"/>
                  </a:cubicBezTo>
                  <a:lnTo>
                    <a:pt x="2989" y="4803"/>
                  </a:lnTo>
                  <a:cubicBezTo>
                    <a:pt x="3049" y="4755"/>
                    <a:pt x="3120" y="4743"/>
                    <a:pt x="3180" y="4743"/>
                  </a:cubicBezTo>
                  <a:close/>
                  <a:moveTo>
                    <a:pt x="3775" y="5493"/>
                  </a:moveTo>
                  <a:cubicBezTo>
                    <a:pt x="3870" y="5493"/>
                    <a:pt x="3954" y="5553"/>
                    <a:pt x="4013" y="5636"/>
                  </a:cubicBezTo>
                  <a:cubicBezTo>
                    <a:pt x="4132" y="5779"/>
                    <a:pt x="4085" y="5993"/>
                    <a:pt x="3942" y="6089"/>
                  </a:cubicBezTo>
                  <a:lnTo>
                    <a:pt x="3132" y="6708"/>
                  </a:lnTo>
                  <a:cubicBezTo>
                    <a:pt x="3076" y="6745"/>
                    <a:pt x="3013" y="6764"/>
                    <a:pt x="2949" y="6764"/>
                  </a:cubicBezTo>
                  <a:cubicBezTo>
                    <a:pt x="2851" y="6764"/>
                    <a:pt x="2752" y="6718"/>
                    <a:pt x="2680" y="6624"/>
                  </a:cubicBezTo>
                  <a:cubicBezTo>
                    <a:pt x="2572" y="6482"/>
                    <a:pt x="2596" y="6255"/>
                    <a:pt x="2751" y="6148"/>
                  </a:cubicBezTo>
                  <a:lnTo>
                    <a:pt x="3537" y="5589"/>
                  </a:lnTo>
                  <a:cubicBezTo>
                    <a:pt x="3573" y="5565"/>
                    <a:pt x="3596" y="5541"/>
                    <a:pt x="3620" y="5529"/>
                  </a:cubicBezTo>
                  <a:cubicBezTo>
                    <a:pt x="3668" y="5517"/>
                    <a:pt x="3715" y="5493"/>
                    <a:pt x="3775" y="5493"/>
                  </a:cubicBezTo>
                  <a:close/>
                  <a:moveTo>
                    <a:pt x="4359" y="6281"/>
                  </a:moveTo>
                  <a:cubicBezTo>
                    <a:pt x="4454" y="6281"/>
                    <a:pt x="4550" y="6321"/>
                    <a:pt x="4620" y="6398"/>
                  </a:cubicBezTo>
                  <a:cubicBezTo>
                    <a:pt x="4739" y="6553"/>
                    <a:pt x="4704" y="6755"/>
                    <a:pt x="4549" y="6863"/>
                  </a:cubicBezTo>
                  <a:lnTo>
                    <a:pt x="3954" y="7303"/>
                  </a:lnTo>
                  <a:cubicBezTo>
                    <a:pt x="3898" y="7331"/>
                    <a:pt x="3829" y="7358"/>
                    <a:pt x="3767" y="7358"/>
                  </a:cubicBezTo>
                  <a:cubicBezTo>
                    <a:pt x="3749" y="7358"/>
                    <a:pt x="3732" y="7356"/>
                    <a:pt x="3715" y="7351"/>
                  </a:cubicBezTo>
                  <a:cubicBezTo>
                    <a:pt x="3620" y="7339"/>
                    <a:pt x="3549" y="7303"/>
                    <a:pt x="3513" y="7220"/>
                  </a:cubicBezTo>
                  <a:cubicBezTo>
                    <a:pt x="3406" y="7077"/>
                    <a:pt x="3430" y="6863"/>
                    <a:pt x="3584" y="6755"/>
                  </a:cubicBezTo>
                  <a:lnTo>
                    <a:pt x="4144" y="6363"/>
                  </a:lnTo>
                  <a:lnTo>
                    <a:pt x="4168" y="6339"/>
                  </a:lnTo>
                  <a:cubicBezTo>
                    <a:pt x="4226" y="6300"/>
                    <a:pt x="4292" y="6281"/>
                    <a:pt x="4359" y="6281"/>
                  </a:cubicBezTo>
                  <a:close/>
                  <a:moveTo>
                    <a:pt x="2870" y="2553"/>
                  </a:moveTo>
                  <a:lnTo>
                    <a:pt x="3156" y="2707"/>
                  </a:lnTo>
                  <a:cubicBezTo>
                    <a:pt x="3173" y="2725"/>
                    <a:pt x="3197" y="2736"/>
                    <a:pt x="3218" y="2736"/>
                  </a:cubicBezTo>
                  <a:cubicBezTo>
                    <a:pt x="3226" y="2736"/>
                    <a:pt x="3233" y="2734"/>
                    <a:pt x="3239" y="2731"/>
                  </a:cubicBezTo>
                  <a:lnTo>
                    <a:pt x="3942" y="2636"/>
                  </a:lnTo>
                  <a:lnTo>
                    <a:pt x="4192" y="2743"/>
                  </a:lnTo>
                  <a:lnTo>
                    <a:pt x="4049" y="3338"/>
                  </a:lnTo>
                  <a:lnTo>
                    <a:pt x="4049" y="3362"/>
                  </a:lnTo>
                  <a:lnTo>
                    <a:pt x="4049" y="4648"/>
                  </a:lnTo>
                  <a:cubicBezTo>
                    <a:pt x="4049" y="5077"/>
                    <a:pt x="4406" y="5434"/>
                    <a:pt x="4835" y="5434"/>
                  </a:cubicBezTo>
                  <a:cubicBezTo>
                    <a:pt x="5263" y="5434"/>
                    <a:pt x="5620" y="5077"/>
                    <a:pt x="5620" y="4648"/>
                  </a:cubicBezTo>
                  <a:lnTo>
                    <a:pt x="5620" y="3410"/>
                  </a:lnTo>
                  <a:lnTo>
                    <a:pt x="5656" y="3362"/>
                  </a:lnTo>
                  <a:lnTo>
                    <a:pt x="8776" y="5065"/>
                  </a:lnTo>
                  <a:cubicBezTo>
                    <a:pt x="8942" y="5184"/>
                    <a:pt x="9002" y="5374"/>
                    <a:pt x="8907" y="5541"/>
                  </a:cubicBezTo>
                  <a:cubicBezTo>
                    <a:pt x="8850" y="5654"/>
                    <a:pt x="8745" y="5717"/>
                    <a:pt x="8631" y="5717"/>
                  </a:cubicBezTo>
                  <a:cubicBezTo>
                    <a:pt x="8576" y="5717"/>
                    <a:pt x="8520" y="5703"/>
                    <a:pt x="8466" y="5672"/>
                  </a:cubicBezTo>
                  <a:lnTo>
                    <a:pt x="6740" y="4743"/>
                  </a:lnTo>
                  <a:cubicBezTo>
                    <a:pt x="6711" y="4727"/>
                    <a:pt x="6682" y="4719"/>
                    <a:pt x="6655" y="4719"/>
                  </a:cubicBezTo>
                  <a:cubicBezTo>
                    <a:pt x="6603" y="4719"/>
                    <a:pt x="6557" y="4748"/>
                    <a:pt x="6525" y="4803"/>
                  </a:cubicBezTo>
                  <a:cubicBezTo>
                    <a:pt x="6490" y="4874"/>
                    <a:pt x="6513" y="4958"/>
                    <a:pt x="6585" y="5005"/>
                  </a:cubicBezTo>
                  <a:lnTo>
                    <a:pt x="8037" y="5791"/>
                  </a:lnTo>
                  <a:cubicBezTo>
                    <a:pt x="8192" y="5886"/>
                    <a:pt x="8252" y="6077"/>
                    <a:pt x="8168" y="6243"/>
                  </a:cubicBezTo>
                  <a:cubicBezTo>
                    <a:pt x="8104" y="6356"/>
                    <a:pt x="7996" y="6415"/>
                    <a:pt x="7881" y="6415"/>
                  </a:cubicBezTo>
                  <a:cubicBezTo>
                    <a:pt x="7826" y="6415"/>
                    <a:pt x="7770" y="6401"/>
                    <a:pt x="7716" y="6374"/>
                  </a:cubicBezTo>
                  <a:lnTo>
                    <a:pt x="6251" y="5565"/>
                  </a:lnTo>
                  <a:cubicBezTo>
                    <a:pt x="6226" y="5554"/>
                    <a:pt x="6200" y="5548"/>
                    <a:pt x="6175" y="5548"/>
                  </a:cubicBezTo>
                  <a:cubicBezTo>
                    <a:pt x="6120" y="5548"/>
                    <a:pt x="6070" y="5575"/>
                    <a:pt x="6037" y="5624"/>
                  </a:cubicBezTo>
                  <a:cubicBezTo>
                    <a:pt x="5990" y="5708"/>
                    <a:pt x="6025" y="5791"/>
                    <a:pt x="6097" y="5839"/>
                  </a:cubicBezTo>
                  <a:lnTo>
                    <a:pt x="7287" y="6493"/>
                  </a:lnTo>
                  <a:cubicBezTo>
                    <a:pt x="7454" y="6577"/>
                    <a:pt x="7514" y="6779"/>
                    <a:pt x="7418" y="6934"/>
                  </a:cubicBezTo>
                  <a:cubicBezTo>
                    <a:pt x="7360" y="7050"/>
                    <a:pt x="7250" y="7114"/>
                    <a:pt x="7132" y="7114"/>
                  </a:cubicBezTo>
                  <a:cubicBezTo>
                    <a:pt x="7081" y="7114"/>
                    <a:pt x="7028" y="7102"/>
                    <a:pt x="6978" y="7077"/>
                  </a:cubicBezTo>
                  <a:lnTo>
                    <a:pt x="5728" y="6386"/>
                  </a:lnTo>
                  <a:cubicBezTo>
                    <a:pt x="5705" y="6371"/>
                    <a:pt x="5680" y="6365"/>
                    <a:pt x="5655" y="6365"/>
                  </a:cubicBezTo>
                  <a:cubicBezTo>
                    <a:pt x="5601" y="6365"/>
                    <a:pt x="5546" y="6397"/>
                    <a:pt x="5513" y="6446"/>
                  </a:cubicBezTo>
                  <a:cubicBezTo>
                    <a:pt x="5478" y="6517"/>
                    <a:pt x="5501" y="6613"/>
                    <a:pt x="5573" y="6660"/>
                  </a:cubicBezTo>
                  <a:lnTo>
                    <a:pt x="6549" y="7172"/>
                  </a:lnTo>
                  <a:cubicBezTo>
                    <a:pt x="6704" y="7267"/>
                    <a:pt x="6763" y="7458"/>
                    <a:pt x="6680" y="7625"/>
                  </a:cubicBezTo>
                  <a:cubicBezTo>
                    <a:pt x="6616" y="7737"/>
                    <a:pt x="6508" y="7801"/>
                    <a:pt x="6393" y="7801"/>
                  </a:cubicBezTo>
                  <a:cubicBezTo>
                    <a:pt x="6338" y="7801"/>
                    <a:pt x="6282" y="7786"/>
                    <a:pt x="6228" y="7756"/>
                  </a:cubicBezTo>
                  <a:lnTo>
                    <a:pt x="5549" y="7386"/>
                  </a:lnTo>
                  <a:cubicBezTo>
                    <a:pt x="5549" y="7255"/>
                    <a:pt x="5501" y="7101"/>
                    <a:pt x="5406" y="6994"/>
                  </a:cubicBezTo>
                  <a:cubicBezTo>
                    <a:pt x="5299" y="6851"/>
                    <a:pt x="5132" y="6755"/>
                    <a:pt x="4954" y="6744"/>
                  </a:cubicBezTo>
                  <a:lnTo>
                    <a:pt x="4954" y="6696"/>
                  </a:lnTo>
                  <a:cubicBezTo>
                    <a:pt x="4977" y="6541"/>
                    <a:pt x="4930" y="6363"/>
                    <a:pt x="4835" y="6220"/>
                  </a:cubicBezTo>
                  <a:cubicBezTo>
                    <a:pt x="4716" y="6077"/>
                    <a:pt x="4549" y="5982"/>
                    <a:pt x="4370" y="5970"/>
                  </a:cubicBezTo>
                  <a:lnTo>
                    <a:pt x="4370" y="5922"/>
                  </a:lnTo>
                  <a:cubicBezTo>
                    <a:pt x="4406" y="5767"/>
                    <a:pt x="4358" y="5589"/>
                    <a:pt x="4251" y="5446"/>
                  </a:cubicBezTo>
                  <a:cubicBezTo>
                    <a:pt x="4132" y="5303"/>
                    <a:pt x="3965" y="5208"/>
                    <a:pt x="3787" y="5196"/>
                  </a:cubicBezTo>
                  <a:lnTo>
                    <a:pt x="3787" y="5148"/>
                  </a:lnTo>
                  <a:cubicBezTo>
                    <a:pt x="3823" y="4993"/>
                    <a:pt x="3775" y="4815"/>
                    <a:pt x="3668" y="4672"/>
                  </a:cubicBezTo>
                  <a:cubicBezTo>
                    <a:pt x="3547" y="4516"/>
                    <a:pt x="3359" y="4432"/>
                    <a:pt x="3172" y="4432"/>
                  </a:cubicBezTo>
                  <a:cubicBezTo>
                    <a:pt x="3044" y="4432"/>
                    <a:pt x="2917" y="4471"/>
                    <a:pt x="2811" y="4553"/>
                  </a:cubicBezTo>
                  <a:lnTo>
                    <a:pt x="1763" y="5315"/>
                  </a:lnTo>
                  <a:lnTo>
                    <a:pt x="1394" y="5112"/>
                  </a:lnTo>
                  <a:lnTo>
                    <a:pt x="2870" y="2553"/>
                  </a:lnTo>
                  <a:close/>
                  <a:moveTo>
                    <a:pt x="4936" y="7026"/>
                  </a:moveTo>
                  <a:cubicBezTo>
                    <a:pt x="5036" y="7026"/>
                    <a:pt x="5132" y="7070"/>
                    <a:pt x="5204" y="7148"/>
                  </a:cubicBezTo>
                  <a:cubicBezTo>
                    <a:pt x="5251" y="7244"/>
                    <a:pt x="5275" y="7315"/>
                    <a:pt x="5263" y="7398"/>
                  </a:cubicBezTo>
                  <a:cubicBezTo>
                    <a:pt x="5251" y="7494"/>
                    <a:pt x="5204" y="7565"/>
                    <a:pt x="5132" y="7625"/>
                  </a:cubicBezTo>
                  <a:lnTo>
                    <a:pt x="4787" y="7875"/>
                  </a:lnTo>
                  <a:cubicBezTo>
                    <a:pt x="4729" y="7918"/>
                    <a:pt x="4658" y="7940"/>
                    <a:pt x="4588" y="7940"/>
                  </a:cubicBezTo>
                  <a:cubicBezTo>
                    <a:pt x="4487" y="7940"/>
                    <a:pt x="4386" y="7895"/>
                    <a:pt x="4323" y="7803"/>
                  </a:cubicBezTo>
                  <a:cubicBezTo>
                    <a:pt x="4215" y="7660"/>
                    <a:pt x="4251" y="7446"/>
                    <a:pt x="4406" y="7339"/>
                  </a:cubicBezTo>
                  <a:lnTo>
                    <a:pt x="4727" y="7101"/>
                  </a:lnTo>
                  <a:lnTo>
                    <a:pt x="4739" y="7089"/>
                  </a:lnTo>
                  <a:cubicBezTo>
                    <a:pt x="4802" y="7046"/>
                    <a:pt x="4870" y="7026"/>
                    <a:pt x="4936" y="7026"/>
                  </a:cubicBezTo>
                  <a:close/>
                  <a:moveTo>
                    <a:pt x="180" y="0"/>
                  </a:moveTo>
                  <a:cubicBezTo>
                    <a:pt x="125" y="0"/>
                    <a:pt x="69" y="27"/>
                    <a:pt x="36" y="76"/>
                  </a:cubicBezTo>
                  <a:cubicBezTo>
                    <a:pt x="1" y="159"/>
                    <a:pt x="24" y="243"/>
                    <a:pt x="96" y="290"/>
                  </a:cubicBezTo>
                  <a:lnTo>
                    <a:pt x="2382" y="1600"/>
                  </a:lnTo>
                  <a:lnTo>
                    <a:pt x="405" y="5005"/>
                  </a:lnTo>
                  <a:lnTo>
                    <a:pt x="251" y="4922"/>
                  </a:lnTo>
                  <a:cubicBezTo>
                    <a:pt x="221" y="4905"/>
                    <a:pt x="192" y="4897"/>
                    <a:pt x="164" y="4897"/>
                  </a:cubicBezTo>
                  <a:cubicBezTo>
                    <a:pt x="113" y="4897"/>
                    <a:pt x="67" y="4923"/>
                    <a:pt x="36" y="4969"/>
                  </a:cubicBezTo>
                  <a:cubicBezTo>
                    <a:pt x="1" y="5053"/>
                    <a:pt x="24" y="5136"/>
                    <a:pt x="96" y="5184"/>
                  </a:cubicBezTo>
                  <a:lnTo>
                    <a:pt x="882" y="5648"/>
                  </a:lnTo>
                  <a:cubicBezTo>
                    <a:pt x="908" y="5663"/>
                    <a:pt x="934" y="5670"/>
                    <a:pt x="959" y="5670"/>
                  </a:cubicBezTo>
                  <a:cubicBezTo>
                    <a:pt x="1014" y="5670"/>
                    <a:pt x="1063" y="5638"/>
                    <a:pt x="1096" y="5589"/>
                  </a:cubicBezTo>
                  <a:lnTo>
                    <a:pt x="1215" y="5398"/>
                  </a:lnTo>
                  <a:lnTo>
                    <a:pt x="1537" y="5565"/>
                  </a:lnTo>
                  <a:cubicBezTo>
                    <a:pt x="1441" y="5779"/>
                    <a:pt x="1453" y="6029"/>
                    <a:pt x="1584" y="6220"/>
                  </a:cubicBezTo>
                  <a:cubicBezTo>
                    <a:pt x="1703" y="6386"/>
                    <a:pt x="1894" y="6482"/>
                    <a:pt x="2096" y="6482"/>
                  </a:cubicBezTo>
                  <a:cubicBezTo>
                    <a:pt x="2156" y="6482"/>
                    <a:pt x="2227" y="6458"/>
                    <a:pt x="2287" y="6446"/>
                  </a:cubicBezTo>
                  <a:cubicBezTo>
                    <a:pt x="2287" y="6577"/>
                    <a:pt x="2334" y="6720"/>
                    <a:pt x="2406" y="6815"/>
                  </a:cubicBezTo>
                  <a:cubicBezTo>
                    <a:pt x="2525" y="6982"/>
                    <a:pt x="2715" y="7077"/>
                    <a:pt x="2906" y="7077"/>
                  </a:cubicBezTo>
                  <a:cubicBezTo>
                    <a:pt x="2965" y="7077"/>
                    <a:pt x="3049" y="7053"/>
                    <a:pt x="3108" y="7041"/>
                  </a:cubicBezTo>
                  <a:cubicBezTo>
                    <a:pt x="3108" y="7160"/>
                    <a:pt x="3144" y="7291"/>
                    <a:pt x="3227" y="7398"/>
                  </a:cubicBezTo>
                  <a:cubicBezTo>
                    <a:pt x="3323" y="7529"/>
                    <a:pt x="3465" y="7625"/>
                    <a:pt x="3644" y="7648"/>
                  </a:cubicBezTo>
                  <a:cubicBezTo>
                    <a:pt x="3668" y="7648"/>
                    <a:pt x="3715" y="7672"/>
                    <a:pt x="3739" y="7672"/>
                  </a:cubicBezTo>
                  <a:cubicBezTo>
                    <a:pt x="3799" y="7672"/>
                    <a:pt x="3882" y="7648"/>
                    <a:pt x="3942" y="7636"/>
                  </a:cubicBezTo>
                  <a:cubicBezTo>
                    <a:pt x="3942" y="7767"/>
                    <a:pt x="3977" y="7886"/>
                    <a:pt x="4061" y="7994"/>
                  </a:cubicBezTo>
                  <a:cubicBezTo>
                    <a:pt x="4156" y="8125"/>
                    <a:pt x="4299" y="8220"/>
                    <a:pt x="4477" y="8244"/>
                  </a:cubicBezTo>
                  <a:cubicBezTo>
                    <a:pt x="4501" y="8244"/>
                    <a:pt x="4549" y="8267"/>
                    <a:pt x="4573" y="8267"/>
                  </a:cubicBezTo>
                  <a:cubicBezTo>
                    <a:pt x="4716" y="8267"/>
                    <a:pt x="4835" y="8220"/>
                    <a:pt x="4954" y="8148"/>
                  </a:cubicBezTo>
                  <a:lnTo>
                    <a:pt x="5287" y="7886"/>
                  </a:lnTo>
                  <a:cubicBezTo>
                    <a:pt x="5370" y="7827"/>
                    <a:pt x="5430" y="7767"/>
                    <a:pt x="5466" y="7684"/>
                  </a:cubicBezTo>
                  <a:lnTo>
                    <a:pt x="6085" y="8029"/>
                  </a:lnTo>
                  <a:cubicBezTo>
                    <a:pt x="6168" y="8077"/>
                    <a:pt x="6275" y="8101"/>
                    <a:pt x="6382" y="8101"/>
                  </a:cubicBezTo>
                  <a:cubicBezTo>
                    <a:pt x="6442" y="8101"/>
                    <a:pt x="6501" y="8089"/>
                    <a:pt x="6561" y="8077"/>
                  </a:cubicBezTo>
                  <a:cubicBezTo>
                    <a:pt x="6716" y="8029"/>
                    <a:pt x="6859" y="7922"/>
                    <a:pt x="6930" y="7779"/>
                  </a:cubicBezTo>
                  <a:cubicBezTo>
                    <a:pt x="6990" y="7648"/>
                    <a:pt x="7013" y="7529"/>
                    <a:pt x="7002" y="7398"/>
                  </a:cubicBezTo>
                  <a:cubicBezTo>
                    <a:pt x="7049" y="7398"/>
                    <a:pt x="7073" y="7422"/>
                    <a:pt x="7121" y="7422"/>
                  </a:cubicBezTo>
                  <a:cubicBezTo>
                    <a:pt x="7347" y="7422"/>
                    <a:pt x="7573" y="7303"/>
                    <a:pt x="7668" y="7089"/>
                  </a:cubicBezTo>
                  <a:cubicBezTo>
                    <a:pt x="7728" y="6970"/>
                    <a:pt x="7764" y="6839"/>
                    <a:pt x="7752" y="6720"/>
                  </a:cubicBezTo>
                  <a:cubicBezTo>
                    <a:pt x="7787" y="6720"/>
                    <a:pt x="7823" y="6732"/>
                    <a:pt x="7871" y="6732"/>
                  </a:cubicBezTo>
                  <a:cubicBezTo>
                    <a:pt x="8085" y="6732"/>
                    <a:pt x="8311" y="6613"/>
                    <a:pt x="8418" y="6410"/>
                  </a:cubicBezTo>
                  <a:cubicBezTo>
                    <a:pt x="8478" y="6291"/>
                    <a:pt x="8502" y="6172"/>
                    <a:pt x="8490" y="6029"/>
                  </a:cubicBezTo>
                  <a:cubicBezTo>
                    <a:pt x="8537" y="6029"/>
                    <a:pt x="8561" y="6053"/>
                    <a:pt x="8609" y="6053"/>
                  </a:cubicBezTo>
                  <a:cubicBezTo>
                    <a:pt x="8668" y="6053"/>
                    <a:pt x="8728" y="6029"/>
                    <a:pt x="8787" y="6017"/>
                  </a:cubicBezTo>
                  <a:cubicBezTo>
                    <a:pt x="8954" y="5970"/>
                    <a:pt x="9085" y="5874"/>
                    <a:pt x="9157" y="5720"/>
                  </a:cubicBezTo>
                  <a:cubicBezTo>
                    <a:pt x="9240" y="5577"/>
                    <a:pt x="9264" y="5410"/>
                    <a:pt x="9204" y="5243"/>
                  </a:cubicBezTo>
                  <a:cubicBezTo>
                    <a:pt x="9192" y="5196"/>
                    <a:pt x="9180" y="5172"/>
                    <a:pt x="9157" y="5136"/>
                  </a:cubicBezTo>
                  <a:lnTo>
                    <a:pt x="9430" y="4946"/>
                  </a:lnTo>
                  <a:lnTo>
                    <a:pt x="9561" y="5124"/>
                  </a:lnTo>
                  <a:cubicBezTo>
                    <a:pt x="9591" y="5161"/>
                    <a:pt x="9644" y="5180"/>
                    <a:pt x="9694" y="5180"/>
                  </a:cubicBezTo>
                  <a:cubicBezTo>
                    <a:pt x="9724" y="5180"/>
                    <a:pt x="9753" y="5173"/>
                    <a:pt x="9776" y="5160"/>
                  </a:cubicBezTo>
                  <a:lnTo>
                    <a:pt x="10192" y="4827"/>
                  </a:lnTo>
                  <a:cubicBezTo>
                    <a:pt x="10264" y="4743"/>
                    <a:pt x="10276" y="4648"/>
                    <a:pt x="10240" y="4577"/>
                  </a:cubicBezTo>
                  <a:cubicBezTo>
                    <a:pt x="10210" y="4539"/>
                    <a:pt x="10157" y="4521"/>
                    <a:pt x="10107" y="4521"/>
                  </a:cubicBezTo>
                  <a:cubicBezTo>
                    <a:pt x="10077" y="4521"/>
                    <a:pt x="10048" y="4527"/>
                    <a:pt x="10026" y="4541"/>
                  </a:cubicBezTo>
                  <a:lnTo>
                    <a:pt x="9728" y="4779"/>
                  </a:lnTo>
                  <a:lnTo>
                    <a:pt x="7347" y="1671"/>
                  </a:lnTo>
                  <a:lnTo>
                    <a:pt x="8704" y="790"/>
                  </a:lnTo>
                  <a:cubicBezTo>
                    <a:pt x="8776" y="755"/>
                    <a:pt x="8787" y="659"/>
                    <a:pt x="8752" y="588"/>
                  </a:cubicBezTo>
                  <a:cubicBezTo>
                    <a:pt x="8721" y="542"/>
                    <a:pt x="8670" y="516"/>
                    <a:pt x="8619" y="516"/>
                  </a:cubicBezTo>
                  <a:cubicBezTo>
                    <a:pt x="8591" y="516"/>
                    <a:pt x="8563" y="523"/>
                    <a:pt x="8537" y="540"/>
                  </a:cubicBezTo>
                  <a:lnTo>
                    <a:pt x="7049" y="1493"/>
                  </a:lnTo>
                  <a:cubicBezTo>
                    <a:pt x="6978" y="1540"/>
                    <a:pt x="6966" y="1648"/>
                    <a:pt x="7002" y="1719"/>
                  </a:cubicBezTo>
                  <a:lnTo>
                    <a:pt x="7275" y="2076"/>
                  </a:lnTo>
                  <a:lnTo>
                    <a:pt x="7085" y="2219"/>
                  </a:lnTo>
                  <a:lnTo>
                    <a:pt x="6311" y="1969"/>
                  </a:lnTo>
                  <a:cubicBezTo>
                    <a:pt x="6287" y="1969"/>
                    <a:pt x="6275" y="1957"/>
                    <a:pt x="6263" y="1957"/>
                  </a:cubicBezTo>
                  <a:lnTo>
                    <a:pt x="4501" y="1957"/>
                  </a:lnTo>
                  <a:cubicBezTo>
                    <a:pt x="4430" y="1957"/>
                    <a:pt x="4370" y="2005"/>
                    <a:pt x="4358" y="2076"/>
                  </a:cubicBezTo>
                  <a:lnTo>
                    <a:pt x="4251" y="2481"/>
                  </a:lnTo>
                  <a:lnTo>
                    <a:pt x="4001" y="2374"/>
                  </a:lnTo>
                  <a:cubicBezTo>
                    <a:pt x="3965" y="2362"/>
                    <a:pt x="3954" y="2362"/>
                    <a:pt x="3930" y="2362"/>
                  </a:cubicBezTo>
                  <a:lnTo>
                    <a:pt x="3227" y="2433"/>
                  </a:lnTo>
                  <a:lnTo>
                    <a:pt x="2989" y="2302"/>
                  </a:lnTo>
                  <a:lnTo>
                    <a:pt x="3215" y="1910"/>
                  </a:lnTo>
                  <a:cubicBezTo>
                    <a:pt x="3251" y="1838"/>
                    <a:pt x="3227" y="1743"/>
                    <a:pt x="3156" y="1707"/>
                  </a:cubicBezTo>
                  <a:lnTo>
                    <a:pt x="251" y="16"/>
                  </a:lnTo>
                  <a:cubicBezTo>
                    <a:pt x="229" y="5"/>
                    <a:pt x="20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9" name="Google Shape;18769;p65"/>
            <p:cNvSpPr/>
            <p:nvPr/>
          </p:nvSpPr>
          <p:spPr>
            <a:xfrm>
              <a:off x="3059960" y="2009628"/>
              <a:ext cx="37177" cy="26960"/>
            </a:xfrm>
            <a:custGeom>
              <a:rect b="b" l="l" r="r" t="t"/>
              <a:pathLst>
                <a:path extrusionOk="0" h="847" w="1168">
                  <a:moveTo>
                    <a:pt x="999" y="0"/>
                  </a:moveTo>
                  <a:cubicBezTo>
                    <a:pt x="971" y="0"/>
                    <a:pt x="943" y="8"/>
                    <a:pt x="918" y="25"/>
                  </a:cubicBezTo>
                  <a:lnTo>
                    <a:pt x="84" y="561"/>
                  </a:lnTo>
                  <a:cubicBezTo>
                    <a:pt x="13" y="608"/>
                    <a:pt x="1" y="692"/>
                    <a:pt x="37" y="775"/>
                  </a:cubicBezTo>
                  <a:cubicBezTo>
                    <a:pt x="72" y="811"/>
                    <a:pt x="120" y="846"/>
                    <a:pt x="156" y="846"/>
                  </a:cubicBezTo>
                  <a:cubicBezTo>
                    <a:pt x="191" y="846"/>
                    <a:pt x="215" y="823"/>
                    <a:pt x="239" y="811"/>
                  </a:cubicBezTo>
                  <a:lnTo>
                    <a:pt x="1073" y="275"/>
                  </a:lnTo>
                  <a:cubicBezTo>
                    <a:pt x="1156" y="239"/>
                    <a:pt x="1168" y="144"/>
                    <a:pt x="1132" y="72"/>
                  </a:cubicBezTo>
                  <a:cubicBezTo>
                    <a:pt x="1101" y="26"/>
                    <a:pt x="1051" y="0"/>
                    <a:pt x="9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770" name="Google Shape;18770;p65"/>
          <p:cNvSpPr/>
          <p:nvPr/>
        </p:nvSpPr>
        <p:spPr>
          <a:xfrm>
            <a:off x="7034958" y="2065329"/>
            <a:ext cx="354363" cy="324093"/>
          </a:xfrm>
          <a:custGeom>
            <a:rect b="b" l="l" r="r" t="t"/>
            <a:pathLst>
              <a:path extrusionOk="0" h="10182" w="11133">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771" name="Google Shape;18771;p65"/>
          <p:cNvGrpSpPr/>
          <p:nvPr/>
        </p:nvGrpSpPr>
        <p:grpSpPr>
          <a:xfrm>
            <a:off x="4170289" y="2046804"/>
            <a:ext cx="344878" cy="343573"/>
            <a:chOff x="4195399" y="1970604"/>
            <a:chExt cx="344878" cy="343573"/>
          </a:xfrm>
        </p:grpSpPr>
        <p:sp>
          <p:nvSpPr>
            <p:cNvPr id="18772" name="Google Shape;18772;p65"/>
            <p:cNvSpPr/>
            <p:nvPr/>
          </p:nvSpPr>
          <p:spPr>
            <a:xfrm>
              <a:off x="4195399" y="1970604"/>
              <a:ext cx="344878" cy="343573"/>
            </a:xfrm>
            <a:custGeom>
              <a:rect b="b" l="l" r="r" t="t"/>
              <a:pathLst>
                <a:path extrusionOk="0" h="10794" w="10835">
                  <a:moveTo>
                    <a:pt x="4155" y="6287"/>
                  </a:moveTo>
                  <a:cubicBezTo>
                    <a:pt x="4274" y="6418"/>
                    <a:pt x="4417" y="6561"/>
                    <a:pt x="4572" y="6704"/>
                  </a:cubicBezTo>
                  <a:lnTo>
                    <a:pt x="3977" y="7299"/>
                  </a:lnTo>
                  <a:lnTo>
                    <a:pt x="3929" y="7252"/>
                  </a:lnTo>
                  <a:lnTo>
                    <a:pt x="3596" y="6918"/>
                  </a:lnTo>
                  <a:lnTo>
                    <a:pt x="3560" y="6883"/>
                  </a:lnTo>
                  <a:lnTo>
                    <a:pt x="4155" y="6287"/>
                  </a:lnTo>
                  <a:close/>
                  <a:moveTo>
                    <a:pt x="3203" y="7064"/>
                  </a:moveTo>
                  <a:cubicBezTo>
                    <a:pt x="3271" y="7064"/>
                    <a:pt x="3340" y="7091"/>
                    <a:pt x="3393" y="7144"/>
                  </a:cubicBezTo>
                  <a:lnTo>
                    <a:pt x="3715" y="7478"/>
                  </a:lnTo>
                  <a:cubicBezTo>
                    <a:pt x="3810" y="7573"/>
                    <a:pt x="3822" y="7740"/>
                    <a:pt x="3715" y="7847"/>
                  </a:cubicBezTo>
                  <a:lnTo>
                    <a:pt x="3524" y="8037"/>
                  </a:lnTo>
                  <a:lnTo>
                    <a:pt x="2822" y="7335"/>
                  </a:lnTo>
                  <a:lnTo>
                    <a:pt x="3012" y="7144"/>
                  </a:lnTo>
                  <a:cubicBezTo>
                    <a:pt x="3066" y="7091"/>
                    <a:pt x="3134" y="7064"/>
                    <a:pt x="3203" y="7064"/>
                  </a:cubicBezTo>
                  <a:close/>
                  <a:moveTo>
                    <a:pt x="2608" y="7549"/>
                  </a:moveTo>
                  <a:lnTo>
                    <a:pt x="3298" y="8252"/>
                  </a:lnTo>
                  <a:lnTo>
                    <a:pt x="1143" y="10407"/>
                  </a:lnTo>
                  <a:cubicBezTo>
                    <a:pt x="1089" y="10460"/>
                    <a:pt x="1024" y="10487"/>
                    <a:pt x="959" y="10487"/>
                  </a:cubicBezTo>
                  <a:cubicBezTo>
                    <a:pt x="893" y="10487"/>
                    <a:pt x="828" y="10460"/>
                    <a:pt x="774" y="10407"/>
                  </a:cubicBezTo>
                  <a:lnTo>
                    <a:pt x="441" y="10073"/>
                  </a:lnTo>
                  <a:cubicBezTo>
                    <a:pt x="345" y="9978"/>
                    <a:pt x="345" y="9811"/>
                    <a:pt x="441" y="9704"/>
                  </a:cubicBezTo>
                  <a:lnTo>
                    <a:pt x="2608" y="7549"/>
                  </a:lnTo>
                  <a:close/>
                  <a:moveTo>
                    <a:pt x="7037" y="1"/>
                  </a:moveTo>
                  <a:cubicBezTo>
                    <a:pt x="3941" y="1"/>
                    <a:pt x="2155" y="3513"/>
                    <a:pt x="3953" y="6013"/>
                  </a:cubicBezTo>
                  <a:lnTo>
                    <a:pt x="3239" y="6728"/>
                  </a:lnTo>
                  <a:cubicBezTo>
                    <a:pt x="3224" y="6727"/>
                    <a:pt x="3209" y="6726"/>
                    <a:pt x="3194" y="6726"/>
                  </a:cubicBezTo>
                  <a:cubicBezTo>
                    <a:pt x="3036" y="6726"/>
                    <a:pt x="2907" y="6785"/>
                    <a:pt x="2798" y="6894"/>
                  </a:cubicBezTo>
                  <a:lnTo>
                    <a:pt x="226" y="9466"/>
                  </a:lnTo>
                  <a:cubicBezTo>
                    <a:pt x="0" y="9692"/>
                    <a:pt x="0" y="10061"/>
                    <a:pt x="226" y="10288"/>
                  </a:cubicBezTo>
                  <a:lnTo>
                    <a:pt x="548" y="10633"/>
                  </a:lnTo>
                  <a:cubicBezTo>
                    <a:pt x="661" y="10740"/>
                    <a:pt x="810" y="10794"/>
                    <a:pt x="959" y="10794"/>
                  </a:cubicBezTo>
                  <a:cubicBezTo>
                    <a:pt x="1107" y="10794"/>
                    <a:pt x="1256" y="10740"/>
                    <a:pt x="1369" y="10633"/>
                  </a:cubicBezTo>
                  <a:lnTo>
                    <a:pt x="3631" y="8371"/>
                  </a:lnTo>
                  <a:lnTo>
                    <a:pt x="3941" y="8049"/>
                  </a:lnTo>
                  <a:cubicBezTo>
                    <a:pt x="4060" y="7930"/>
                    <a:pt x="4120" y="7775"/>
                    <a:pt x="4108" y="7609"/>
                  </a:cubicBezTo>
                  <a:lnTo>
                    <a:pt x="4822" y="6894"/>
                  </a:lnTo>
                  <a:cubicBezTo>
                    <a:pt x="5358" y="7275"/>
                    <a:pt x="6001" y="7514"/>
                    <a:pt x="6656" y="7597"/>
                  </a:cubicBezTo>
                  <a:lnTo>
                    <a:pt x="6668" y="7597"/>
                  </a:lnTo>
                  <a:cubicBezTo>
                    <a:pt x="6739" y="7597"/>
                    <a:pt x="6810" y="7537"/>
                    <a:pt x="6834" y="7442"/>
                  </a:cubicBezTo>
                  <a:cubicBezTo>
                    <a:pt x="6846" y="7359"/>
                    <a:pt x="6775" y="7275"/>
                    <a:pt x="6691" y="7264"/>
                  </a:cubicBezTo>
                  <a:cubicBezTo>
                    <a:pt x="6013" y="7192"/>
                    <a:pt x="5370" y="6918"/>
                    <a:pt x="4846" y="6502"/>
                  </a:cubicBezTo>
                  <a:cubicBezTo>
                    <a:pt x="2286" y="4442"/>
                    <a:pt x="3798" y="334"/>
                    <a:pt x="7037" y="334"/>
                  </a:cubicBezTo>
                  <a:cubicBezTo>
                    <a:pt x="8870" y="334"/>
                    <a:pt x="10323" y="1715"/>
                    <a:pt x="10501" y="3454"/>
                  </a:cubicBezTo>
                  <a:cubicBezTo>
                    <a:pt x="10522" y="3535"/>
                    <a:pt x="10576" y="3590"/>
                    <a:pt x="10644" y="3590"/>
                  </a:cubicBezTo>
                  <a:cubicBezTo>
                    <a:pt x="10655" y="3590"/>
                    <a:pt x="10668" y="3588"/>
                    <a:pt x="10680" y="3584"/>
                  </a:cubicBezTo>
                  <a:cubicBezTo>
                    <a:pt x="10775" y="3573"/>
                    <a:pt x="10835" y="3501"/>
                    <a:pt x="10823" y="3406"/>
                  </a:cubicBezTo>
                  <a:cubicBezTo>
                    <a:pt x="10620" y="1525"/>
                    <a:pt x="9037" y="1"/>
                    <a:pt x="7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3" name="Google Shape;18773;p65"/>
            <p:cNvSpPr/>
            <p:nvPr/>
          </p:nvSpPr>
          <p:spPr>
            <a:xfrm>
              <a:off x="4311356" y="1993458"/>
              <a:ext cx="206959" cy="197378"/>
            </a:xfrm>
            <a:custGeom>
              <a:rect b="b" l="l" r="r" t="t"/>
              <a:pathLst>
                <a:path extrusionOk="0" h="6201" w="6502">
                  <a:moveTo>
                    <a:pt x="3394" y="295"/>
                  </a:moveTo>
                  <a:cubicBezTo>
                    <a:pt x="4930" y="295"/>
                    <a:pt x="6180" y="1533"/>
                    <a:pt x="6180" y="3081"/>
                  </a:cubicBezTo>
                  <a:cubicBezTo>
                    <a:pt x="6180" y="4641"/>
                    <a:pt x="4930" y="5879"/>
                    <a:pt x="3394" y="5879"/>
                  </a:cubicBezTo>
                  <a:cubicBezTo>
                    <a:pt x="2679" y="5879"/>
                    <a:pt x="1965" y="5605"/>
                    <a:pt x="1429" y="5057"/>
                  </a:cubicBezTo>
                  <a:cubicBezTo>
                    <a:pt x="346" y="3974"/>
                    <a:pt x="346" y="2200"/>
                    <a:pt x="1429" y="1116"/>
                  </a:cubicBezTo>
                  <a:cubicBezTo>
                    <a:pt x="1977" y="569"/>
                    <a:pt x="2679" y="295"/>
                    <a:pt x="3394" y="295"/>
                  </a:cubicBezTo>
                  <a:close/>
                  <a:moveTo>
                    <a:pt x="3404" y="0"/>
                  </a:moveTo>
                  <a:cubicBezTo>
                    <a:pt x="2608" y="0"/>
                    <a:pt x="1810" y="301"/>
                    <a:pt x="1203" y="902"/>
                  </a:cubicBezTo>
                  <a:cubicBezTo>
                    <a:pt x="0" y="2116"/>
                    <a:pt x="0" y="4093"/>
                    <a:pt x="1203" y="5295"/>
                  </a:cubicBezTo>
                  <a:cubicBezTo>
                    <a:pt x="1822" y="5903"/>
                    <a:pt x="2608" y="6200"/>
                    <a:pt x="3394" y="6200"/>
                  </a:cubicBezTo>
                  <a:cubicBezTo>
                    <a:pt x="5108" y="6188"/>
                    <a:pt x="6501" y="4819"/>
                    <a:pt x="6501" y="3093"/>
                  </a:cubicBezTo>
                  <a:cubicBezTo>
                    <a:pt x="6501" y="2259"/>
                    <a:pt x="6180" y="1485"/>
                    <a:pt x="5596" y="902"/>
                  </a:cubicBezTo>
                  <a:cubicBezTo>
                    <a:pt x="4995" y="301"/>
                    <a:pt x="4200" y="0"/>
                    <a:pt x="34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4" name="Google Shape;18774;p65"/>
            <p:cNvSpPr/>
            <p:nvPr/>
          </p:nvSpPr>
          <p:spPr>
            <a:xfrm>
              <a:off x="4372374" y="2030476"/>
              <a:ext cx="94026" cy="114493"/>
            </a:xfrm>
            <a:custGeom>
              <a:rect b="b" l="l" r="r" t="t"/>
              <a:pathLst>
                <a:path extrusionOk="0" h="3597" w="2954">
                  <a:moveTo>
                    <a:pt x="1477" y="310"/>
                  </a:moveTo>
                  <a:cubicBezTo>
                    <a:pt x="1834" y="310"/>
                    <a:pt x="2120" y="584"/>
                    <a:pt x="2120" y="953"/>
                  </a:cubicBezTo>
                  <a:cubicBezTo>
                    <a:pt x="2120" y="1311"/>
                    <a:pt x="1834" y="1584"/>
                    <a:pt x="1477" y="1584"/>
                  </a:cubicBezTo>
                  <a:cubicBezTo>
                    <a:pt x="1119" y="1584"/>
                    <a:pt x="834" y="1311"/>
                    <a:pt x="834" y="953"/>
                  </a:cubicBezTo>
                  <a:cubicBezTo>
                    <a:pt x="834" y="596"/>
                    <a:pt x="1119" y="310"/>
                    <a:pt x="1477" y="310"/>
                  </a:cubicBezTo>
                  <a:close/>
                  <a:moveTo>
                    <a:pt x="1905" y="1918"/>
                  </a:moveTo>
                  <a:cubicBezTo>
                    <a:pt x="2298" y="1918"/>
                    <a:pt x="2608" y="2227"/>
                    <a:pt x="2608" y="2620"/>
                  </a:cubicBezTo>
                  <a:lnTo>
                    <a:pt x="2608" y="3287"/>
                  </a:lnTo>
                  <a:lnTo>
                    <a:pt x="2298" y="3287"/>
                  </a:lnTo>
                  <a:lnTo>
                    <a:pt x="2298" y="2585"/>
                  </a:lnTo>
                  <a:cubicBezTo>
                    <a:pt x="2298" y="2501"/>
                    <a:pt x="2227" y="2418"/>
                    <a:pt x="2132" y="2418"/>
                  </a:cubicBezTo>
                  <a:cubicBezTo>
                    <a:pt x="2048" y="2418"/>
                    <a:pt x="1965" y="2501"/>
                    <a:pt x="1965" y="2585"/>
                  </a:cubicBezTo>
                  <a:lnTo>
                    <a:pt x="1965" y="3287"/>
                  </a:lnTo>
                  <a:lnTo>
                    <a:pt x="977" y="3287"/>
                  </a:lnTo>
                  <a:lnTo>
                    <a:pt x="977" y="2585"/>
                  </a:lnTo>
                  <a:cubicBezTo>
                    <a:pt x="977" y="2501"/>
                    <a:pt x="893" y="2418"/>
                    <a:pt x="810" y="2418"/>
                  </a:cubicBezTo>
                  <a:cubicBezTo>
                    <a:pt x="715" y="2418"/>
                    <a:pt x="643" y="2501"/>
                    <a:pt x="643" y="2585"/>
                  </a:cubicBezTo>
                  <a:lnTo>
                    <a:pt x="643" y="3287"/>
                  </a:lnTo>
                  <a:lnTo>
                    <a:pt x="298" y="3287"/>
                  </a:lnTo>
                  <a:lnTo>
                    <a:pt x="298" y="2620"/>
                  </a:lnTo>
                  <a:cubicBezTo>
                    <a:pt x="298" y="2227"/>
                    <a:pt x="619" y="1918"/>
                    <a:pt x="1000" y="1918"/>
                  </a:cubicBezTo>
                  <a:close/>
                  <a:moveTo>
                    <a:pt x="1477" y="1"/>
                  </a:moveTo>
                  <a:cubicBezTo>
                    <a:pt x="941" y="1"/>
                    <a:pt x="512" y="430"/>
                    <a:pt x="512" y="965"/>
                  </a:cubicBezTo>
                  <a:cubicBezTo>
                    <a:pt x="512" y="1227"/>
                    <a:pt x="619" y="1465"/>
                    <a:pt x="798" y="1632"/>
                  </a:cubicBezTo>
                  <a:cubicBezTo>
                    <a:pt x="346" y="1739"/>
                    <a:pt x="0" y="2144"/>
                    <a:pt x="0" y="2632"/>
                  </a:cubicBezTo>
                  <a:lnTo>
                    <a:pt x="0" y="3299"/>
                  </a:lnTo>
                  <a:cubicBezTo>
                    <a:pt x="0" y="3466"/>
                    <a:pt x="143" y="3597"/>
                    <a:pt x="298" y="3597"/>
                  </a:cubicBezTo>
                  <a:lnTo>
                    <a:pt x="2643" y="3597"/>
                  </a:lnTo>
                  <a:cubicBezTo>
                    <a:pt x="2798" y="3597"/>
                    <a:pt x="2941" y="3466"/>
                    <a:pt x="2941" y="3299"/>
                  </a:cubicBezTo>
                  <a:lnTo>
                    <a:pt x="2941" y="2632"/>
                  </a:lnTo>
                  <a:cubicBezTo>
                    <a:pt x="2953" y="2144"/>
                    <a:pt x="2620" y="1739"/>
                    <a:pt x="2167" y="1632"/>
                  </a:cubicBezTo>
                  <a:cubicBezTo>
                    <a:pt x="2322" y="1453"/>
                    <a:pt x="2441" y="1215"/>
                    <a:pt x="2441" y="965"/>
                  </a:cubicBezTo>
                  <a:cubicBezTo>
                    <a:pt x="2441" y="430"/>
                    <a:pt x="2012"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5" name="Google Shape;18775;p65"/>
            <p:cNvSpPr/>
            <p:nvPr/>
          </p:nvSpPr>
          <p:spPr>
            <a:xfrm>
              <a:off x="4426167" y="2098561"/>
              <a:ext cx="114111" cy="113474"/>
            </a:xfrm>
            <a:custGeom>
              <a:rect b="b" l="l" r="r" t="t"/>
              <a:pathLst>
                <a:path extrusionOk="0" h="3565" w="3585">
                  <a:moveTo>
                    <a:pt x="3401" y="1"/>
                  </a:moveTo>
                  <a:cubicBezTo>
                    <a:pt x="3330" y="1"/>
                    <a:pt x="3272" y="73"/>
                    <a:pt x="3251" y="136"/>
                  </a:cubicBezTo>
                  <a:cubicBezTo>
                    <a:pt x="3097" y="1767"/>
                    <a:pt x="1799" y="3077"/>
                    <a:pt x="144" y="3244"/>
                  </a:cubicBezTo>
                  <a:cubicBezTo>
                    <a:pt x="61" y="3255"/>
                    <a:pt x="1" y="3339"/>
                    <a:pt x="13" y="3422"/>
                  </a:cubicBezTo>
                  <a:cubicBezTo>
                    <a:pt x="25" y="3494"/>
                    <a:pt x="84" y="3565"/>
                    <a:pt x="180" y="3565"/>
                  </a:cubicBezTo>
                  <a:lnTo>
                    <a:pt x="191" y="3565"/>
                  </a:lnTo>
                  <a:cubicBezTo>
                    <a:pt x="1966" y="3398"/>
                    <a:pt x="3394" y="1970"/>
                    <a:pt x="3573" y="184"/>
                  </a:cubicBezTo>
                  <a:cubicBezTo>
                    <a:pt x="3585" y="88"/>
                    <a:pt x="3513" y="17"/>
                    <a:pt x="3430" y="5"/>
                  </a:cubicBezTo>
                  <a:cubicBezTo>
                    <a:pt x="3420" y="2"/>
                    <a:pt x="3410" y="1"/>
                    <a:pt x="34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76" name="Google Shape;18776;p65"/>
          <p:cNvGrpSpPr/>
          <p:nvPr/>
        </p:nvGrpSpPr>
        <p:grpSpPr>
          <a:xfrm>
            <a:off x="4649681" y="2053647"/>
            <a:ext cx="344528" cy="344114"/>
            <a:chOff x="4674791" y="1977447"/>
            <a:chExt cx="344528" cy="344114"/>
          </a:xfrm>
        </p:grpSpPr>
        <p:sp>
          <p:nvSpPr>
            <p:cNvPr id="18777" name="Google Shape;18777;p65"/>
            <p:cNvSpPr/>
            <p:nvPr/>
          </p:nvSpPr>
          <p:spPr>
            <a:xfrm>
              <a:off x="4696022" y="1996768"/>
              <a:ext cx="29570" cy="29220"/>
            </a:xfrm>
            <a:custGeom>
              <a:rect b="b" l="l" r="r" t="t"/>
              <a:pathLst>
                <a:path extrusionOk="0" h="918" w="929">
                  <a:moveTo>
                    <a:pt x="476" y="310"/>
                  </a:moveTo>
                  <a:cubicBezTo>
                    <a:pt x="548" y="310"/>
                    <a:pt x="631" y="369"/>
                    <a:pt x="631" y="465"/>
                  </a:cubicBezTo>
                  <a:cubicBezTo>
                    <a:pt x="631" y="536"/>
                    <a:pt x="572" y="607"/>
                    <a:pt x="476" y="607"/>
                  </a:cubicBezTo>
                  <a:cubicBezTo>
                    <a:pt x="405" y="607"/>
                    <a:pt x="334" y="548"/>
                    <a:pt x="334" y="465"/>
                  </a:cubicBezTo>
                  <a:cubicBezTo>
                    <a:pt x="334" y="381"/>
                    <a:pt x="393" y="310"/>
                    <a:pt x="476"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8" name="Google Shape;18778;p65"/>
            <p:cNvSpPr/>
            <p:nvPr/>
          </p:nvSpPr>
          <p:spPr>
            <a:xfrm>
              <a:off x="4733899" y="1996768"/>
              <a:ext cx="29602" cy="29220"/>
            </a:xfrm>
            <a:custGeom>
              <a:rect b="b" l="l" r="r" t="t"/>
              <a:pathLst>
                <a:path extrusionOk="0" h="918" w="930">
                  <a:moveTo>
                    <a:pt x="465" y="310"/>
                  </a:moveTo>
                  <a:cubicBezTo>
                    <a:pt x="549" y="310"/>
                    <a:pt x="608" y="369"/>
                    <a:pt x="608" y="465"/>
                  </a:cubicBezTo>
                  <a:cubicBezTo>
                    <a:pt x="608" y="536"/>
                    <a:pt x="549" y="607"/>
                    <a:pt x="465" y="607"/>
                  </a:cubicBezTo>
                  <a:cubicBezTo>
                    <a:pt x="394" y="607"/>
                    <a:pt x="310" y="548"/>
                    <a:pt x="310" y="465"/>
                  </a:cubicBezTo>
                  <a:cubicBezTo>
                    <a:pt x="310" y="381"/>
                    <a:pt x="370" y="310"/>
                    <a:pt x="465" y="310"/>
                  </a:cubicBezTo>
                  <a:close/>
                  <a:moveTo>
                    <a:pt x="465" y="0"/>
                  </a:moveTo>
                  <a:cubicBezTo>
                    <a:pt x="215" y="0"/>
                    <a:pt x="1" y="203"/>
                    <a:pt x="1" y="465"/>
                  </a:cubicBezTo>
                  <a:cubicBezTo>
                    <a:pt x="1" y="715"/>
                    <a:pt x="215" y="917"/>
                    <a:pt x="465" y="917"/>
                  </a:cubicBezTo>
                  <a:cubicBezTo>
                    <a:pt x="715" y="917"/>
                    <a:pt x="930" y="715"/>
                    <a:pt x="930" y="465"/>
                  </a:cubicBezTo>
                  <a:cubicBezTo>
                    <a:pt x="930"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9" name="Google Shape;18779;p65"/>
            <p:cNvSpPr/>
            <p:nvPr/>
          </p:nvSpPr>
          <p:spPr>
            <a:xfrm>
              <a:off x="4771809" y="1996768"/>
              <a:ext cx="29602" cy="29220"/>
            </a:xfrm>
            <a:custGeom>
              <a:rect b="b" l="l" r="r" t="t"/>
              <a:pathLst>
                <a:path extrusionOk="0" h="918" w="930">
                  <a:moveTo>
                    <a:pt x="465" y="310"/>
                  </a:moveTo>
                  <a:cubicBezTo>
                    <a:pt x="536" y="310"/>
                    <a:pt x="608" y="369"/>
                    <a:pt x="608" y="465"/>
                  </a:cubicBezTo>
                  <a:cubicBezTo>
                    <a:pt x="608" y="536"/>
                    <a:pt x="548" y="607"/>
                    <a:pt x="465" y="607"/>
                  </a:cubicBezTo>
                  <a:cubicBezTo>
                    <a:pt x="393" y="607"/>
                    <a:pt x="310" y="548"/>
                    <a:pt x="310" y="465"/>
                  </a:cubicBezTo>
                  <a:cubicBezTo>
                    <a:pt x="310" y="381"/>
                    <a:pt x="370" y="310"/>
                    <a:pt x="465"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0" name="Google Shape;18780;p65"/>
            <p:cNvSpPr/>
            <p:nvPr/>
          </p:nvSpPr>
          <p:spPr>
            <a:xfrm>
              <a:off x="4674791" y="1977447"/>
              <a:ext cx="344528" cy="344114"/>
            </a:xfrm>
            <a:custGeom>
              <a:rect b="b" l="l" r="r" t="t"/>
              <a:pathLst>
                <a:path extrusionOk="0" h="10811" w="10824">
                  <a:moveTo>
                    <a:pt x="10466" y="2155"/>
                  </a:moveTo>
                  <a:lnTo>
                    <a:pt x="10466" y="10120"/>
                  </a:lnTo>
                  <a:lnTo>
                    <a:pt x="10478" y="10120"/>
                  </a:lnTo>
                  <a:cubicBezTo>
                    <a:pt x="10478" y="10323"/>
                    <a:pt x="10311" y="10501"/>
                    <a:pt x="10085" y="10501"/>
                  </a:cubicBezTo>
                  <a:lnTo>
                    <a:pt x="667" y="10501"/>
                  </a:lnTo>
                  <a:cubicBezTo>
                    <a:pt x="465" y="10501"/>
                    <a:pt x="286" y="10335"/>
                    <a:pt x="286" y="10120"/>
                  </a:cubicBezTo>
                  <a:lnTo>
                    <a:pt x="286" y="2155"/>
                  </a:lnTo>
                  <a:close/>
                  <a:moveTo>
                    <a:pt x="703" y="0"/>
                  </a:moveTo>
                  <a:cubicBezTo>
                    <a:pt x="310" y="0"/>
                    <a:pt x="0" y="310"/>
                    <a:pt x="0" y="691"/>
                  </a:cubicBezTo>
                  <a:lnTo>
                    <a:pt x="0" y="10120"/>
                  </a:lnTo>
                  <a:cubicBezTo>
                    <a:pt x="0" y="10501"/>
                    <a:pt x="310" y="10811"/>
                    <a:pt x="703" y="10811"/>
                  </a:cubicBezTo>
                  <a:lnTo>
                    <a:pt x="10121" y="10811"/>
                  </a:lnTo>
                  <a:cubicBezTo>
                    <a:pt x="10502" y="10811"/>
                    <a:pt x="10823" y="10501"/>
                    <a:pt x="10823" y="10120"/>
                  </a:cubicBezTo>
                  <a:lnTo>
                    <a:pt x="10823" y="691"/>
                  </a:lnTo>
                  <a:cubicBezTo>
                    <a:pt x="10799" y="310"/>
                    <a:pt x="10490" y="0"/>
                    <a:pt x="10109" y="0"/>
                  </a:cubicBezTo>
                  <a:lnTo>
                    <a:pt x="5025" y="0"/>
                  </a:lnTo>
                  <a:cubicBezTo>
                    <a:pt x="4942" y="0"/>
                    <a:pt x="4870" y="71"/>
                    <a:pt x="4870" y="155"/>
                  </a:cubicBezTo>
                  <a:cubicBezTo>
                    <a:pt x="4870" y="250"/>
                    <a:pt x="4942" y="321"/>
                    <a:pt x="5025" y="321"/>
                  </a:cubicBezTo>
                  <a:lnTo>
                    <a:pt x="10109" y="321"/>
                  </a:lnTo>
                  <a:cubicBezTo>
                    <a:pt x="10311" y="321"/>
                    <a:pt x="10490" y="488"/>
                    <a:pt x="10490" y="714"/>
                  </a:cubicBezTo>
                  <a:lnTo>
                    <a:pt x="10490" y="1857"/>
                  </a:lnTo>
                  <a:lnTo>
                    <a:pt x="310" y="1857"/>
                  </a:lnTo>
                  <a:lnTo>
                    <a:pt x="310" y="714"/>
                  </a:lnTo>
                  <a:cubicBezTo>
                    <a:pt x="310" y="500"/>
                    <a:pt x="477" y="321"/>
                    <a:pt x="703" y="321"/>
                  </a:cubicBezTo>
                  <a:lnTo>
                    <a:pt x="4049" y="321"/>
                  </a:lnTo>
                  <a:cubicBezTo>
                    <a:pt x="4132" y="321"/>
                    <a:pt x="4215" y="250"/>
                    <a:pt x="4215" y="155"/>
                  </a:cubicBezTo>
                  <a:cubicBezTo>
                    <a:pt x="4215" y="71"/>
                    <a:pt x="4132" y="0"/>
                    <a:pt x="4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1" name="Google Shape;18781;p65"/>
            <p:cNvSpPr/>
            <p:nvPr/>
          </p:nvSpPr>
          <p:spPr>
            <a:xfrm>
              <a:off x="4696022" y="2073160"/>
              <a:ext cx="13655" cy="27469"/>
            </a:xfrm>
            <a:custGeom>
              <a:rect b="b" l="l" r="r" t="t"/>
              <a:pathLst>
                <a:path extrusionOk="0" h="863" w="429">
                  <a:moveTo>
                    <a:pt x="249" y="1"/>
                  </a:moveTo>
                  <a:cubicBezTo>
                    <a:pt x="198" y="1"/>
                    <a:pt x="148" y="22"/>
                    <a:pt x="119" y="65"/>
                  </a:cubicBezTo>
                  <a:cubicBezTo>
                    <a:pt x="48" y="184"/>
                    <a:pt x="0" y="327"/>
                    <a:pt x="0" y="470"/>
                  </a:cubicBezTo>
                  <a:lnTo>
                    <a:pt x="0" y="708"/>
                  </a:lnTo>
                  <a:cubicBezTo>
                    <a:pt x="0" y="779"/>
                    <a:pt x="72" y="863"/>
                    <a:pt x="167" y="863"/>
                  </a:cubicBezTo>
                  <a:cubicBezTo>
                    <a:pt x="250" y="863"/>
                    <a:pt x="334" y="779"/>
                    <a:pt x="334" y="696"/>
                  </a:cubicBezTo>
                  <a:lnTo>
                    <a:pt x="334" y="470"/>
                  </a:lnTo>
                  <a:cubicBezTo>
                    <a:pt x="334" y="398"/>
                    <a:pt x="357" y="303"/>
                    <a:pt x="393" y="243"/>
                  </a:cubicBezTo>
                  <a:cubicBezTo>
                    <a:pt x="429" y="172"/>
                    <a:pt x="417" y="65"/>
                    <a:pt x="346" y="29"/>
                  </a:cubicBezTo>
                  <a:cubicBezTo>
                    <a:pt x="317" y="10"/>
                    <a:pt x="283" y="1"/>
                    <a:pt x="2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2" name="Google Shape;18782;p65"/>
            <p:cNvSpPr/>
            <p:nvPr/>
          </p:nvSpPr>
          <p:spPr>
            <a:xfrm>
              <a:off x="4711173" y="2279419"/>
              <a:ext cx="28456" cy="10695"/>
            </a:xfrm>
            <a:custGeom>
              <a:rect b="b" l="l" r="r" t="t"/>
              <a:pathLst>
                <a:path extrusionOk="0" h="336" w="894">
                  <a:moveTo>
                    <a:pt x="170" y="1"/>
                  </a:moveTo>
                  <a:cubicBezTo>
                    <a:pt x="96" y="1"/>
                    <a:pt x="34" y="57"/>
                    <a:pt x="12" y="133"/>
                  </a:cubicBezTo>
                  <a:cubicBezTo>
                    <a:pt x="0" y="228"/>
                    <a:pt x="60" y="300"/>
                    <a:pt x="131" y="312"/>
                  </a:cubicBezTo>
                  <a:cubicBezTo>
                    <a:pt x="179" y="312"/>
                    <a:pt x="215" y="336"/>
                    <a:pt x="251" y="336"/>
                  </a:cubicBezTo>
                  <a:lnTo>
                    <a:pt x="727" y="336"/>
                  </a:lnTo>
                  <a:cubicBezTo>
                    <a:pt x="822" y="336"/>
                    <a:pt x="893" y="252"/>
                    <a:pt x="893" y="169"/>
                  </a:cubicBezTo>
                  <a:cubicBezTo>
                    <a:pt x="893" y="74"/>
                    <a:pt x="822" y="2"/>
                    <a:pt x="727" y="2"/>
                  </a:cubicBezTo>
                  <a:lnTo>
                    <a:pt x="191" y="2"/>
                  </a:lnTo>
                  <a:cubicBezTo>
                    <a:pt x="184" y="1"/>
                    <a:pt x="177"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3" name="Google Shape;18783;p65"/>
            <p:cNvSpPr/>
            <p:nvPr/>
          </p:nvSpPr>
          <p:spPr>
            <a:xfrm>
              <a:off x="4714197" y="2064216"/>
              <a:ext cx="28456" cy="10631"/>
            </a:xfrm>
            <a:custGeom>
              <a:rect b="b" l="l" r="r" t="t"/>
              <a:pathLst>
                <a:path extrusionOk="0" h="334" w="894">
                  <a:moveTo>
                    <a:pt x="156" y="1"/>
                  </a:moveTo>
                  <a:cubicBezTo>
                    <a:pt x="72" y="1"/>
                    <a:pt x="1" y="84"/>
                    <a:pt x="1" y="167"/>
                  </a:cubicBezTo>
                  <a:cubicBezTo>
                    <a:pt x="13"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4" name="Google Shape;18784;p65"/>
            <p:cNvSpPr/>
            <p:nvPr/>
          </p:nvSpPr>
          <p:spPr>
            <a:xfrm>
              <a:off x="4747173" y="2279482"/>
              <a:ext cx="28456" cy="10631"/>
            </a:xfrm>
            <a:custGeom>
              <a:rect b="b" l="l" r="r" t="t"/>
              <a:pathLst>
                <a:path extrusionOk="0" h="334" w="894">
                  <a:moveTo>
                    <a:pt x="167" y="0"/>
                  </a:moveTo>
                  <a:cubicBezTo>
                    <a:pt x="72" y="0"/>
                    <a:pt x="1" y="72"/>
                    <a:pt x="1" y="167"/>
                  </a:cubicBezTo>
                  <a:cubicBezTo>
                    <a:pt x="1"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5" name="Google Shape;18785;p65"/>
            <p:cNvSpPr/>
            <p:nvPr/>
          </p:nvSpPr>
          <p:spPr>
            <a:xfrm>
              <a:off x="4750196" y="2064216"/>
              <a:ext cx="28456" cy="10631"/>
            </a:xfrm>
            <a:custGeom>
              <a:rect b="b" l="l" r="r" t="t"/>
              <a:pathLst>
                <a:path extrusionOk="0" h="334" w="894">
                  <a:moveTo>
                    <a:pt x="156" y="1"/>
                  </a:moveTo>
                  <a:cubicBezTo>
                    <a:pt x="72" y="1"/>
                    <a:pt x="1" y="84"/>
                    <a:pt x="1" y="167"/>
                  </a:cubicBezTo>
                  <a:cubicBezTo>
                    <a:pt x="1"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6" name="Google Shape;18786;p65"/>
            <p:cNvSpPr/>
            <p:nvPr/>
          </p:nvSpPr>
          <p:spPr>
            <a:xfrm>
              <a:off x="4696022" y="2107791"/>
              <a:ext cx="10631" cy="28838"/>
            </a:xfrm>
            <a:custGeom>
              <a:rect b="b" l="l" r="r" t="t"/>
              <a:pathLst>
                <a:path extrusionOk="0" h="906" w="334">
                  <a:moveTo>
                    <a:pt x="167" y="1"/>
                  </a:moveTo>
                  <a:cubicBezTo>
                    <a:pt x="72" y="1"/>
                    <a:pt x="0" y="84"/>
                    <a:pt x="0" y="167"/>
                  </a:cubicBezTo>
                  <a:lnTo>
                    <a:pt x="0" y="739"/>
                  </a:lnTo>
                  <a:cubicBezTo>
                    <a:pt x="0" y="822"/>
                    <a:pt x="72" y="906"/>
                    <a:pt x="167" y="906"/>
                  </a:cubicBezTo>
                  <a:cubicBezTo>
                    <a:pt x="250" y="906"/>
                    <a:pt x="334" y="822"/>
                    <a:pt x="334" y="739"/>
                  </a:cubicBezTo>
                  <a:lnTo>
                    <a:pt x="334" y="167"/>
                  </a:lnTo>
                  <a:cubicBezTo>
                    <a:pt x="334"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7" name="Google Shape;18787;p65"/>
            <p:cNvSpPr/>
            <p:nvPr/>
          </p:nvSpPr>
          <p:spPr>
            <a:xfrm>
              <a:off x="4695640" y="2251058"/>
              <a:ext cx="12541" cy="28074"/>
            </a:xfrm>
            <a:custGeom>
              <a:rect b="b" l="l" r="r" t="t"/>
              <a:pathLst>
                <a:path extrusionOk="0" h="882" w="394">
                  <a:moveTo>
                    <a:pt x="155" y="0"/>
                  </a:moveTo>
                  <a:cubicBezTo>
                    <a:pt x="72" y="0"/>
                    <a:pt x="0" y="72"/>
                    <a:pt x="0" y="167"/>
                  </a:cubicBezTo>
                  <a:lnTo>
                    <a:pt x="0" y="488"/>
                  </a:lnTo>
                  <a:cubicBezTo>
                    <a:pt x="0" y="596"/>
                    <a:pt x="12" y="703"/>
                    <a:pt x="60" y="786"/>
                  </a:cubicBezTo>
                  <a:cubicBezTo>
                    <a:pt x="107" y="846"/>
                    <a:pt x="167" y="881"/>
                    <a:pt x="227" y="881"/>
                  </a:cubicBezTo>
                  <a:cubicBezTo>
                    <a:pt x="238" y="881"/>
                    <a:pt x="262" y="881"/>
                    <a:pt x="286" y="869"/>
                  </a:cubicBezTo>
                  <a:cubicBezTo>
                    <a:pt x="358" y="834"/>
                    <a:pt x="393" y="727"/>
                    <a:pt x="358" y="655"/>
                  </a:cubicBezTo>
                  <a:cubicBezTo>
                    <a:pt x="322" y="596"/>
                    <a:pt x="322" y="548"/>
                    <a:pt x="322" y="488"/>
                  </a:cubicBez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8" name="Google Shape;18788;p65"/>
            <p:cNvSpPr/>
            <p:nvPr/>
          </p:nvSpPr>
          <p:spPr>
            <a:xfrm>
              <a:off x="4782790" y="2279482"/>
              <a:ext cx="28456" cy="10631"/>
            </a:xfrm>
            <a:custGeom>
              <a:rect b="b" l="l" r="r" t="t"/>
              <a:pathLst>
                <a:path extrusionOk="0" h="334" w="894">
                  <a:moveTo>
                    <a:pt x="167" y="0"/>
                  </a:moveTo>
                  <a:cubicBezTo>
                    <a:pt x="72" y="0"/>
                    <a:pt x="1" y="72"/>
                    <a:pt x="1" y="167"/>
                  </a:cubicBezTo>
                  <a:cubicBezTo>
                    <a:pt x="13"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9" name="Google Shape;18789;p65"/>
            <p:cNvSpPr/>
            <p:nvPr/>
          </p:nvSpPr>
          <p:spPr>
            <a:xfrm>
              <a:off x="4696022" y="2143409"/>
              <a:ext cx="10631" cy="28456"/>
            </a:xfrm>
            <a:custGeom>
              <a:rect b="b" l="l" r="r" t="t"/>
              <a:pathLst>
                <a:path extrusionOk="0" h="894" w="334">
                  <a:moveTo>
                    <a:pt x="167" y="1"/>
                  </a:moveTo>
                  <a:cubicBezTo>
                    <a:pt x="72" y="1"/>
                    <a:pt x="0" y="72"/>
                    <a:pt x="0" y="168"/>
                  </a:cubicBezTo>
                  <a:lnTo>
                    <a:pt x="0" y="739"/>
                  </a:lnTo>
                  <a:cubicBezTo>
                    <a:pt x="0" y="822"/>
                    <a:pt x="72" y="894"/>
                    <a:pt x="167" y="894"/>
                  </a:cubicBezTo>
                  <a:cubicBezTo>
                    <a:pt x="250" y="894"/>
                    <a:pt x="334" y="822"/>
                    <a:pt x="334" y="739"/>
                  </a:cubicBezTo>
                  <a:lnTo>
                    <a:pt x="334" y="168"/>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0" name="Google Shape;18790;p65"/>
            <p:cNvSpPr/>
            <p:nvPr/>
          </p:nvSpPr>
          <p:spPr>
            <a:xfrm>
              <a:off x="4696022" y="2215440"/>
              <a:ext cx="10631" cy="28074"/>
            </a:xfrm>
            <a:custGeom>
              <a:rect b="b" l="l" r="r" t="t"/>
              <a:pathLst>
                <a:path extrusionOk="0" h="882" w="334">
                  <a:moveTo>
                    <a:pt x="167" y="0"/>
                  </a:moveTo>
                  <a:cubicBezTo>
                    <a:pt x="72" y="0"/>
                    <a:pt x="0" y="83"/>
                    <a:pt x="0" y="167"/>
                  </a:cubicBezTo>
                  <a:lnTo>
                    <a:pt x="0" y="738"/>
                  </a:lnTo>
                  <a:cubicBezTo>
                    <a:pt x="0" y="810"/>
                    <a:pt x="72" y="881"/>
                    <a:pt x="167" y="881"/>
                  </a:cubicBezTo>
                  <a:cubicBezTo>
                    <a:pt x="250" y="881"/>
                    <a:pt x="334" y="810"/>
                    <a:pt x="334" y="715"/>
                  </a:cubicBezTo>
                  <a:lnTo>
                    <a:pt x="334" y="167"/>
                  </a:lnTo>
                  <a:cubicBezTo>
                    <a:pt x="334"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1" name="Google Shape;18791;p65"/>
            <p:cNvSpPr/>
            <p:nvPr/>
          </p:nvSpPr>
          <p:spPr>
            <a:xfrm>
              <a:off x="4696022" y="2179441"/>
              <a:ext cx="10631" cy="28424"/>
            </a:xfrm>
            <a:custGeom>
              <a:rect b="b" l="l" r="r" t="t"/>
              <a:pathLst>
                <a:path extrusionOk="0" h="893" w="334">
                  <a:moveTo>
                    <a:pt x="167" y="0"/>
                  </a:moveTo>
                  <a:cubicBezTo>
                    <a:pt x="72" y="0"/>
                    <a:pt x="0" y="71"/>
                    <a:pt x="0" y="167"/>
                  </a:cubicBezTo>
                  <a:lnTo>
                    <a:pt x="0" y="738"/>
                  </a:lnTo>
                  <a:cubicBezTo>
                    <a:pt x="0" y="822"/>
                    <a:pt x="72" y="893"/>
                    <a:pt x="167" y="893"/>
                  </a:cubicBezTo>
                  <a:cubicBezTo>
                    <a:pt x="250" y="893"/>
                    <a:pt x="334" y="822"/>
                    <a:pt x="334" y="738"/>
                  </a:cubicBezTo>
                  <a:lnTo>
                    <a:pt x="334" y="167"/>
                  </a:lnTo>
                  <a:cubicBezTo>
                    <a:pt x="334"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2" name="Google Shape;18792;p65"/>
            <p:cNvSpPr/>
            <p:nvPr/>
          </p:nvSpPr>
          <p:spPr>
            <a:xfrm>
              <a:off x="4854790" y="2146847"/>
              <a:ext cx="10281" cy="28456"/>
            </a:xfrm>
            <a:custGeom>
              <a:rect b="b" l="l" r="r" t="t"/>
              <a:pathLst>
                <a:path extrusionOk="0" h="894" w="323">
                  <a:moveTo>
                    <a:pt x="168" y="0"/>
                  </a:moveTo>
                  <a:cubicBezTo>
                    <a:pt x="72" y="0"/>
                    <a:pt x="1" y="72"/>
                    <a:pt x="1" y="167"/>
                  </a:cubicBezTo>
                  <a:lnTo>
                    <a:pt x="1" y="726"/>
                  </a:lnTo>
                  <a:cubicBezTo>
                    <a:pt x="1" y="822"/>
                    <a:pt x="72" y="893"/>
                    <a:pt x="168" y="893"/>
                  </a:cubicBezTo>
                  <a:cubicBezTo>
                    <a:pt x="251" y="893"/>
                    <a:pt x="322" y="822"/>
                    <a:pt x="322" y="726"/>
                  </a:cubicBezTo>
                  <a:lnTo>
                    <a:pt x="322" y="167"/>
                  </a:lnTo>
                  <a:cubicBezTo>
                    <a:pt x="311"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3" name="Google Shape;18793;p65"/>
            <p:cNvSpPr/>
            <p:nvPr/>
          </p:nvSpPr>
          <p:spPr>
            <a:xfrm>
              <a:off x="4854790" y="2110847"/>
              <a:ext cx="10281" cy="28424"/>
            </a:xfrm>
            <a:custGeom>
              <a:rect b="b" l="l" r="r" t="t"/>
              <a:pathLst>
                <a:path extrusionOk="0" h="893" w="323">
                  <a:moveTo>
                    <a:pt x="168" y="0"/>
                  </a:moveTo>
                  <a:cubicBezTo>
                    <a:pt x="72" y="0"/>
                    <a:pt x="1" y="71"/>
                    <a:pt x="1" y="167"/>
                  </a:cubicBezTo>
                  <a:lnTo>
                    <a:pt x="1" y="726"/>
                  </a:lnTo>
                  <a:cubicBezTo>
                    <a:pt x="1" y="822"/>
                    <a:pt x="72" y="893"/>
                    <a:pt x="168" y="893"/>
                  </a:cubicBezTo>
                  <a:cubicBezTo>
                    <a:pt x="251" y="893"/>
                    <a:pt x="322" y="822"/>
                    <a:pt x="322" y="726"/>
                  </a:cubicBezTo>
                  <a:lnTo>
                    <a:pt x="322" y="167"/>
                  </a:lnTo>
                  <a:cubicBezTo>
                    <a:pt x="311"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4" name="Google Shape;18794;p65"/>
            <p:cNvSpPr/>
            <p:nvPr/>
          </p:nvSpPr>
          <p:spPr>
            <a:xfrm>
              <a:off x="4854790" y="2182846"/>
              <a:ext cx="10281" cy="28456"/>
            </a:xfrm>
            <a:custGeom>
              <a:rect b="b" l="l" r="r" t="t"/>
              <a:pathLst>
                <a:path extrusionOk="0" h="894" w="323">
                  <a:moveTo>
                    <a:pt x="168" y="0"/>
                  </a:moveTo>
                  <a:cubicBezTo>
                    <a:pt x="72" y="0"/>
                    <a:pt x="1" y="72"/>
                    <a:pt x="1" y="167"/>
                  </a:cubicBezTo>
                  <a:lnTo>
                    <a:pt x="1" y="726"/>
                  </a:lnTo>
                  <a:cubicBezTo>
                    <a:pt x="1" y="822"/>
                    <a:pt x="72" y="893"/>
                    <a:pt x="168" y="893"/>
                  </a:cubicBezTo>
                  <a:cubicBezTo>
                    <a:pt x="251" y="893"/>
                    <a:pt x="322" y="822"/>
                    <a:pt x="322" y="726"/>
                  </a:cubicBezTo>
                  <a:lnTo>
                    <a:pt x="322" y="155"/>
                  </a:lnTo>
                  <a:cubicBezTo>
                    <a:pt x="311" y="60"/>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5" name="Google Shape;18795;p65"/>
            <p:cNvSpPr/>
            <p:nvPr/>
          </p:nvSpPr>
          <p:spPr>
            <a:xfrm>
              <a:off x="4852912" y="2075738"/>
              <a:ext cx="12159" cy="27915"/>
            </a:xfrm>
            <a:custGeom>
              <a:rect b="b" l="l" r="r" t="t"/>
              <a:pathLst>
                <a:path extrusionOk="0" h="877" w="382">
                  <a:moveTo>
                    <a:pt x="185" y="0"/>
                  </a:moveTo>
                  <a:cubicBezTo>
                    <a:pt x="162" y="0"/>
                    <a:pt x="139" y="6"/>
                    <a:pt x="119" y="20"/>
                  </a:cubicBezTo>
                  <a:cubicBezTo>
                    <a:pt x="48" y="43"/>
                    <a:pt x="0" y="151"/>
                    <a:pt x="48" y="222"/>
                  </a:cubicBezTo>
                  <a:cubicBezTo>
                    <a:pt x="48" y="270"/>
                    <a:pt x="60" y="329"/>
                    <a:pt x="60" y="389"/>
                  </a:cubicBezTo>
                  <a:lnTo>
                    <a:pt x="60" y="722"/>
                  </a:lnTo>
                  <a:cubicBezTo>
                    <a:pt x="60" y="805"/>
                    <a:pt x="131" y="877"/>
                    <a:pt x="227" y="877"/>
                  </a:cubicBezTo>
                  <a:cubicBezTo>
                    <a:pt x="310" y="877"/>
                    <a:pt x="381" y="805"/>
                    <a:pt x="381" y="722"/>
                  </a:cubicBezTo>
                  <a:lnTo>
                    <a:pt x="381" y="389"/>
                  </a:lnTo>
                  <a:cubicBezTo>
                    <a:pt x="381" y="281"/>
                    <a:pt x="370" y="186"/>
                    <a:pt x="322" y="91"/>
                  </a:cubicBezTo>
                  <a:cubicBezTo>
                    <a:pt x="305" y="39"/>
                    <a:pt x="244"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6" name="Google Shape;18796;p65"/>
            <p:cNvSpPr/>
            <p:nvPr/>
          </p:nvSpPr>
          <p:spPr>
            <a:xfrm>
              <a:off x="4854790" y="2218464"/>
              <a:ext cx="10281" cy="28456"/>
            </a:xfrm>
            <a:custGeom>
              <a:rect b="b" l="l" r="r" t="t"/>
              <a:pathLst>
                <a:path extrusionOk="0" h="894" w="323">
                  <a:moveTo>
                    <a:pt x="168" y="0"/>
                  </a:moveTo>
                  <a:cubicBezTo>
                    <a:pt x="72" y="0"/>
                    <a:pt x="1" y="72"/>
                    <a:pt x="1" y="167"/>
                  </a:cubicBezTo>
                  <a:lnTo>
                    <a:pt x="1" y="727"/>
                  </a:lnTo>
                  <a:cubicBezTo>
                    <a:pt x="1" y="822"/>
                    <a:pt x="72" y="893"/>
                    <a:pt x="168" y="893"/>
                  </a:cubicBezTo>
                  <a:cubicBezTo>
                    <a:pt x="251" y="893"/>
                    <a:pt x="322" y="822"/>
                    <a:pt x="322" y="727"/>
                  </a:cubicBezTo>
                  <a:lnTo>
                    <a:pt x="322" y="167"/>
                  </a:lnTo>
                  <a:cubicBezTo>
                    <a:pt x="311"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7" name="Google Shape;18797;p65"/>
            <p:cNvSpPr/>
            <p:nvPr/>
          </p:nvSpPr>
          <p:spPr>
            <a:xfrm>
              <a:off x="4821464" y="2064598"/>
              <a:ext cx="29188" cy="10249"/>
            </a:xfrm>
            <a:custGeom>
              <a:rect b="b" l="l" r="r" t="t"/>
              <a:pathLst>
                <a:path extrusionOk="0" h="322" w="917">
                  <a:moveTo>
                    <a:pt x="167" y="0"/>
                  </a:moveTo>
                  <a:cubicBezTo>
                    <a:pt x="84" y="0"/>
                    <a:pt x="0" y="72"/>
                    <a:pt x="0" y="155"/>
                  </a:cubicBezTo>
                  <a:cubicBezTo>
                    <a:pt x="0" y="250"/>
                    <a:pt x="84" y="322"/>
                    <a:pt x="167" y="322"/>
                  </a:cubicBezTo>
                  <a:lnTo>
                    <a:pt x="738" y="322"/>
                  </a:lnTo>
                  <a:cubicBezTo>
                    <a:pt x="810" y="322"/>
                    <a:pt x="881" y="262"/>
                    <a:pt x="893" y="191"/>
                  </a:cubicBezTo>
                  <a:cubicBezTo>
                    <a:pt x="917" y="96"/>
                    <a:pt x="857" y="24"/>
                    <a:pt x="762" y="12"/>
                  </a:cubicBezTo>
                  <a:cubicBezTo>
                    <a:pt x="715" y="12"/>
                    <a:pt x="691"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8" name="Google Shape;18798;p65"/>
            <p:cNvSpPr/>
            <p:nvPr/>
          </p:nvSpPr>
          <p:spPr>
            <a:xfrm>
              <a:off x="4785464" y="2064216"/>
              <a:ext cx="28456" cy="10631"/>
            </a:xfrm>
            <a:custGeom>
              <a:rect b="b" l="l" r="r" t="t"/>
              <a:pathLst>
                <a:path extrusionOk="0" h="334" w="894">
                  <a:moveTo>
                    <a:pt x="167" y="1"/>
                  </a:moveTo>
                  <a:cubicBezTo>
                    <a:pt x="83" y="1"/>
                    <a:pt x="0" y="84"/>
                    <a:pt x="0" y="167"/>
                  </a:cubicBezTo>
                  <a:cubicBezTo>
                    <a:pt x="24" y="262"/>
                    <a:pt x="83" y="334"/>
                    <a:pt x="167" y="334"/>
                  </a:cubicBezTo>
                  <a:lnTo>
                    <a:pt x="738" y="334"/>
                  </a:lnTo>
                  <a:cubicBezTo>
                    <a:pt x="822" y="334"/>
                    <a:pt x="893" y="262"/>
                    <a:pt x="893" y="167"/>
                  </a:cubicBezTo>
                  <a:cubicBezTo>
                    <a:pt x="893" y="84"/>
                    <a:pt x="822" y="1"/>
                    <a:pt x="7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9" name="Google Shape;18799;p65"/>
            <p:cNvSpPr/>
            <p:nvPr/>
          </p:nvSpPr>
          <p:spPr>
            <a:xfrm>
              <a:off x="4818790" y="2279482"/>
              <a:ext cx="28456" cy="10631"/>
            </a:xfrm>
            <a:custGeom>
              <a:rect b="b" l="l" r="r" t="t"/>
              <a:pathLst>
                <a:path extrusionOk="0" h="334" w="894">
                  <a:moveTo>
                    <a:pt x="168" y="0"/>
                  </a:moveTo>
                  <a:cubicBezTo>
                    <a:pt x="72" y="0"/>
                    <a:pt x="1" y="72"/>
                    <a:pt x="1" y="167"/>
                  </a:cubicBezTo>
                  <a:cubicBezTo>
                    <a:pt x="1" y="250"/>
                    <a:pt x="72" y="334"/>
                    <a:pt x="168"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0" name="Google Shape;18800;p65"/>
            <p:cNvSpPr/>
            <p:nvPr/>
          </p:nvSpPr>
          <p:spPr>
            <a:xfrm>
              <a:off x="4851002" y="2253700"/>
              <a:ext cx="14069" cy="28074"/>
            </a:xfrm>
            <a:custGeom>
              <a:rect b="b" l="l" r="r" t="t"/>
              <a:pathLst>
                <a:path extrusionOk="0" h="882" w="442">
                  <a:moveTo>
                    <a:pt x="275" y="1"/>
                  </a:moveTo>
                  <a:cubicBezTo>
                    <a:pt x="191" y="1"/>
                    <a:pt x="120" y="84"/>
                    <a:pt x="120" y="167"/>
                  </a:cubicBezTo>
                  <a:lnTo>
                    <a:pt x="120" y="405"/>
                  </a:lnTo>
                  <a:cubicBezTo>
                    <a:pt x="120" y="489"/>
                    <a:pt x="84" y="572"/>
                    <a:pt x="60" y="632"/>
                  </a:cubicBezTo>
                  <a:cubicBezTo>
                    <a:pt x="1" y="703"/>
                    <a:pt x="25" y="810"/>
                    <a:pt x="108" y="858"/>
                  </a:cubicBezTo>
                  <a:cubicBezTo>
                    <a:pt x="132" y="870"/>
                    <a:pt x="168" y="882"/>
                    <a:pt x="191" y="882"/>
                  </a:cubicBezTo>
                  <a:cubicBezTo>
                    <a:pt x="239" y="882"/>
                    <a:pt x="299" y="858"/>
                    <a:pt x="322" y="810"/>
                  </a:cubicBezTo>
                  <a:cubicBezTo>
                    <a:pt x="406" y="691"/>
                    <a:pt x="441" y="560"/>
                    <a:pt x="441" y="405"/>
                  </a:cubicBezTo>
                  <a:lnTo>
                    <a:pt x="441" y="167"/>
                  </a:lnTo>
                  <a:cubicBezTo>
                    <a:pt x="441" y="84"/>
                    <a:pt x="370" y="1"/>
                    <a:pt x="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1" name="Google Shape;18801;p65"/>
            <p:cNvSpPr/>
            <p:nvPr/>
          </p:nvSpPr>
          <p:spPr>
            <a:xfrm>
              <a:off x="4883596" y="2064980"/>
              <a:ext cx="107299" cy="99310"/>
            </a:xfrm>
            <a:custGeom>
              <a:rect b="b" l="l" r="r" t="t"/>
              <a:pathLst>
                <a:path extrusionOk="0" h="3120" w="3371">
                  <a:moveTo>
                    <a:pt x="2620" y="310"/>
                  </a:moveTo>
                  <a:cubicBezTo>
                    <a:pt x="2680" y="310"/>
                    <a:pt x="2739" y="322"/>
                    <a:pt x="2787" y="346"/>
                  </a:cubicBezTo>
                  <a:lnTo>
                    <a:pt x="1656" y="1334"/>
                  </a:lnTo>
                  <a:lnTo>
                    <a:pt x="525" y="346"/>
                  </a:lnTo>
                  <a:cubicBezTo>
                    <a:pt x="584" y="322"/>
                    <a:pt x="644" y="310"/>
                    <a:pt x="703" y="310"/>
                  </a:cubicBezTo>
                  <a:close/>
                  <a:moveTo>
                    <a:pt x="3013" y="572"/>
                  </a:moveTo>
                  <a:cubicBezTo>
                    <a:pt x="3025" y="619"/>
                    <a:pt x="3037" y="667"/>
                    <a:pt x="3037" y="727"/>
                  </a:cubicBezTo>
                  <a:lnTo>
                    <a:pt x="3037" y="2394"/>
                  </a:lnTo>
                  <a:cubicBezTo>
                    <a:pt x="3037" y="2453"/>
                    <a:pt x="3025" y="2501"/>
                    <a:pt x="3013" y="2548"/>
                  </a:cubicBezTo>
                  <a:lnTo>
                    <a:pt x="1906" y="1560"/>
                  </a:lnTo>
                  <a:lnTo>
                    <a:pt x="3013" y="572"/>
                  </a:lnTo>
                  <a:close/>
                  <a:moveTo>
                    <a:pt x="310" y="596"/>
                  </a:moveTo>
                  <a:lnTo>
                    <a:pt x="1418" y="1572"/>
                  </a:lnTo>
                  <a:lnTo>
                    <a:pt x="310" y="2560"/>
                  </a:lnTo>
                  <a:cubicBezTo>
                    <a:pt x="298" y="2513"/>
                    <a:pt x="287" y="2465"/>
                    <a:pt x="287" y="2405"/>
                  </a:cubicBezTo>
                  <a:lnTo>
                    <a:pt x="287" y="727"/>
                  </a:lnTo>
                  <a:cubicBezTo>
                    <a:pt x="287" y="679"/>
                    <a:pt x="298" y="619"/>
                    <a:pt x="310" y="596"/>
                  </a:cubicBezTo>
                  <a:close/>
                  <a:moveTo>
                    <a:pt x="715" y="0"/>
                  </a:moveTo>
                  <a:cubicBezTo>
                    <a:pt x="501" y="0"/>
                    <a:pt x="322" y="84"/>
                    <a:pt x="191" y="227"/>
                  </a:cubicBezTo>
                  <a:lnTo>
                    <a:pt x="179" y="238"/>
                  </a:lnTo>
                  <a:cubicBezTo>
                    <a:pt x="60" y="369"/>
                    <a:pt x="1" y="536"/>
                    <a:pt x="1" y="715"/>
                  </a:cubicBezTo>
                  <a:lnTo>
                    <a:pt x="1" y="2382"/>
                  </a:lnTo>
                  <a:cubicBezTo>
                    <a:pt x="1" y="2560"/>
                    <a:pt x="60" y="2727"/>
                    <a:pt x="168" y="2846"/>
                  </a:cubicBezTo>
                  <a:cubicBezTo>
                    <a:pt x="156" y="2870"/>
                    <a:pt x="156" y="2870"/>
                    <a:pt x="168" y="2882"/>
                  </a:cubicBezTo>
                  <a:lnTo>
                    <a:pt x="191" y="2917"/>
                  </a:lnTo>
                  <a:cubicBezTo>
                    <a:pt x="334" y="3048"/>
                    <a:pt x="513" y="3120"/>
                    <a:pt x="703" y="3120"/>
                  </a:cubicBezTo>
                  <a:lnTo>
                    <a:pt x="1132" y="3120"/>
                  </a:lnTo>
                  <a:cubicBezTo>
                    <a:pt x="1227" y="3120"/>
                    <a:pt x="1299" y="3048"/>
                    <a:pt x="1299" y="2953"/>
                  </a:cubicBezTo>
                  <a:cubicBezTo>
                    <a:pt x="1299" y="2870"/>
                    <a:pt x="1227" y="2798"/>
                    <a:pt x="1132" y="2798"/>
                  </a:cubicBezTo>
                  <a:lnTo>
                    <a:pt x="703" y="2798"/>
                  </a:lnTo>
                  <a:cubicBezTo>
                    <a:pt x="644" y="2798"/>
                    <a:pt x="584" y="2775"/>
                    <a:pt x="537" y="2763"/>
                  </a:cubicBezTo>
                  <a:lnTo>
                    <a:pt x="1668" y="1762"/>
                  </a:lnTo>
                  <a:lnTo>
                    <a:pt x="2799" y="2763"/>
                  </a:lnTo>
                  <a:cubicBezTo>
                    <a:pt x="2751" y="2775"/>
                    <a:pt x="2692" y="2798"/>
                    <a:pt x="2632" y="2798"/>
                  </a:cubicBezTo>
                  <a:lnTo>
                    <a:pt x="2096" y="2798"/>
                  </a:lnTo>
                  <a:cubicBezTo>
                    <a:pt x="2013" y="2798"/>
                    <a:pt x="1942" y="2870"/>
                    <a:pt x="1942" y="2953"/>
                  </a:cubicBezTo>
                  <a:cubicBezTo>
                    <a:pt x="1942" y="3048"/>
                    <a:pt x="2013" y="3120"/>
                    <a:pt x="2096" y="3120"/>
                  </a:cubicBezTo>
                  <a:lnTo>
                    <a:pt x="2632" y="3120"/>
                  </a:lnTo>
                  <a:cubicBezTo>
                    <a:pt x="2846" y="3120"/>
                    <a:pt x="3025" y="3036"/>
                    <a:pt x="3156" y="2905"/>
                  </a:cubicBezTo>
                  <a:lnTo>
                    <a:pt x="3168" y="2882"/>
                  </a:lnTo>
                  <a:cubicBezTo>
                    <a:pt x="3287" y="2751"/>
                    <a:pt x="3370" y="2584"/>
                    <a:pt x="3370" y="2394"/>
                  </a:cubicBezTo>
                  <a:lnTo>
                    <a:pt x="3370" y="727"/>
                  </a:lnTo>
                  <a:cubicBezTo>
                    <a:pt x="3370" y="322"/>
                    <a:pt x="3037" y="0"/>
                    <a:pt x="2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2" name="Google Shape;18802;p65"/>
            <p:cNvSpPr/>
            <p:nvPr/>
          </p:nvSpPr>
          <p:spPr>
            <a:xfrm>
              <a:off x="4882864" y="2190422"/>
              <a:ext cx="107267" cy="99692"/>
            </a:xfrm>
            <a:custGeom>
              <a:rect b="b" l="l" r="r" t="t"/>
              <a:pathLst>
                <a:path extrusionOk="0" h="3132" w="3370">
                  <a:moveTo>
                    <a:pt x="2643" y="310"/>
                  </a:moveTo>
                  <a:cubicBezTo>
                    <a:pt x="2703" y="310"/>
                    <a:pt x="2762" y="334"/>
                    <a:pt x="2810" y="346"/>
                  </a:cubicBezTo>
                  <a:lnTo>
                    <a:pt x="1679" y="1346"/>
                  </a:lnTo>
                  <a:lnTo>
                    <a:pt x="548" y="346"/>
                  </a:lnTo>
                  <a:cubicBezTo>
                    <a:pt x="607" y="334"/>
                    <a:pt x="667" y="310"/>
                    <a:pt x="726" y="310"/>
                  </a:cubicBezTo>
                  <a:close/>
                  <a:moveTo>
                    <a:pt x="333" y="584"/>
                  </a:moveTo>
                  <a:lnTo>
                    <a:pt x="1441" y="1560"/>
                  </a:lnTo>
                  <a:lnTo>
                    <a:pt x="333" y="2548"/>
                  </a:lnTo>
                  <a:cubicBezTo>
                    <a:pt x="321" y="2501"/>
                    <a:pt x="310" y="2453"/>
                    <a:pt x="310" y="2393"/>
                  </a:cubicBezTo>
                  <a:lnTo>
                    <a:pt x="310" y="727"/>
                  </a:lnTo>
                  <a:cubicBezTo>
                    <a:pt x="310" y="691"/>
                    <a:pt x="321" y="631"/>
                    <a:pt x="333" y="584"/>
                  </a:cubicBezTo>
                  <a:close/>
                  <a:moveTo>
                    <a:pt x="3036" y="584"/>
                  </a:moveTo>
                  <a:cubicBezTo>
                    <a:pt x="3048" y="631"/>
                    <a:pt x="3060" y="667"/>
                    <a:pt x="3060" y="727"/>
                  </a:cubicBezTo>
                  <a:lnTo>
                    <a:pt x="3060" y="2393"/>
                  </a:lnTo>
                  <a:cubicBezTo>
                    <a:pt x="3060" y="2441"/>
                    <a:pt x="3048" y="2501"/>
                    <a:pt x="3036" y="2548"/>
                  </a:cubicBezTo>
                  <a:lnTo>
                    <a:pt x="1929" y="1560"/>
                  </a:lnTo>
                  <a:lnTo>
                    <a:pt x="3036" y="584"/>
                  </a:lnTo>
                  <a:close/>
                  <a:moveTo>
                    <a:pt x="1691" y="1786"/>
                  </a:moveTo>
                  <a:lnTo>
                    <a:pt x="2822" y="2786"/>
                  </a:lnTo>
                  <a:cubicBezTo>
                    <a:pt x="2762" y="2798"/>
                    <a:pt x="2703" y="2810"/>
                    <a:pt x="2643" y="2810"/>
                  </a:cubicBezTo>
                  <a:lnTo>
                    <a:pt x="726" y="2810"/>
                  </a:lnTo>
                  <a:cubicBezTo>
                    <a:pt x="667" y="2810"/>
                    <a:pt x="607" y="2798"/>
                    <a:pt x="560" y="2786"/>
                  </a:cubicBezTo>
                  <a:lnTo>
                    <a:pt x="1691" y="1786"/>
                  </a:lnTo>
                  <a:close/>
                  <a:moveTo>
                    <a:pt x="726" y="0"/>
                  </a:moveTo>
                  <a:cubicBezTo>
                    <a:pt x="512" y="0"/>
                    <a:pt x="333" y="96"/>
                    <a:pt x="202" y="227"/>
                  </a:cubicBezTo>
                  <a:lnTo>
                    <a:pt x="191" y="238"/>
                  </a:lnTo>
                  <a:cubicBezTo>
                    <a:pt x="71" y="369"/>
                    <a:pt x="0" y="536"/>
                    <a:pt x="0" y="727"/>
                  </a:cubicBezTo>
                  <a:lnTo>
                    <a:pt x="0" y="2393"/>
                  </a:lnTo>
                  <a:cubicBezTo>
                    <a:pt x="0" y="2596"/>
                    <a:pt x="71" y="2751"/>
                    <a:pt x="191" y="2894"/>
                  </a:cubicBezTo>
                  <a:cubicBezTo>
                    <a:pt x="333" y="3036"/>
                    <a:pt x="512" y="3132"/>
                    <a:pt x="726" y="3132"/>
                  </a:cubicBezTo>
                  <a:lnTo>
                    <a:pt x="2643" y="3132"/>
                  </a:lnTo>
                  <a:cubicBezTo>
                    <a:pt x="2858" y="3132"/>
                    <a:pt x="3036" y="3036"/>
                    <a:pt x="3167" y="2905"/>
                  </a:cubicBezTo>
                  <a:lnTo>
                    <a:pt x="3179" y="2894"/>
                  </a:lnTo>
                  <a:cubicBezTo>
                    <a:pt x="3298" y="2751"/>
                    <a:pt x="3369" y="2596"/>
                    <a:pt x="3369" y="2393"/>
                  </a:cubicBezTo>
                  <a:lnTo>
                    <a:pt x="3369" y="727"/>
                  </a:lnTo>
                  <a:cubicBezTo>
                    <a:pt x="3369" y="536"/>
                    <a:pt x="3298" y="369"/>
                    <a:pt x="3179" y="238"/>
                  </a:cubicBezTo>
                  <a:lnTo>
                    <a:pt x="3167" y="227"/>
                  </a:lnTo>
                  <a:cubicBezTo>
                    <a:pt x="3036" y="96"/>
                    <a:pt x="2858" y="0"/>
                    <a:pt x="2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03" name="Google Shape;18803;p65"/>
          <p:cNvGrpSpPr/>
          <p:nvPr/>
        </p:nvGrpSpPr>
        <p:grpSpPr>
          <a:xfrm>
            <a:off x="6058700" y="1623497"/>
            <a:ext cx="382819" cy="310788"/>
            <a:chOff x="6083810" y="1547297"/>
            <a:chExt cx="382819" cy="310788"/>
          </a:xfrm>
        </p:grpSpPr>
        <p:sp>
          <p:nvSpPr>
            <p:cNvPr id="18804" name="Google Shape;18804;p65"/>
            <p:cNvSpPr/>
            <p:nvPr/>
          </p:nvSpPr>
          <p:spPr>
            <a:xfrm>
              <a:off x="6083810" y="1547297"/>
              <a:ext cx="382819" cy="310788"/>
            </a:xfrm>
            <a:custGeom>
              <a:rect b="b" l="l" r="r" t="t"/>
              <a:pathLst>
                <a:path extrusionOk="0" h="9764" w="12027">
                  <a:moveTo>
                    <a:pt x="1834" y="334"/>
                  </a:moveTo>
                  <a:cubicBezTo>
                    <a:pt x="1834" y="334"/>
                    <a:pt x="1846" y="334"/>
                    <a:pt x="1846" y="358"/>
                  </a:cubicBezTo>
                  <a:lnTo>
                    <a:pt x="1846" y="1108"/>
                  </a:lnTo>
                  <a:cubicBezTo>
                    <a:pt x="1846" y="1108"/>
                    <a:pt x="1846" y="1132"/>
                    <a:pt x="1834" y="1132"/>
                  </a:cubicBezTo>
                  <a:lnTo>
                    <a:pt x="1465" y="1132"/>
                  </a:lnTo>
                  <a:cubicBezTo>
                    <a:pt x="1465" y="1132"/>
                    <a:pt x="1453" y="1132"/>
                    <a:pt x="1453" y="1108"/>
                  </a:cubicBezTo>
                  <a:lnTo>
                    <a:pt x="1453" y="358"/>
                  </a:lnTo>
                  <a:lnTo>
                    <a:pt x="1834" y="334"/>
                  </a:lnTo>
                  <a:close/>
                  <a:moveTo>
                    <a:pt x="10502" y="334"/>
                  </a:moveTo>
                  <a:cubicBezTo>
                    <a:pt x="10502" y="334"/>
                    <a:pt x="10514" y="334"/>
                    <a:pt x="10514" y="358"/>
                  </a:cubicBezTo>
                  <a:lnTo>
                    <a:pt x="10514" y="1108"/>
                  </a:lnTo>
                  <a:cubicBezTo>
                    <a:pt x="10514" y="1108"/>
                    <a:pt x="10514" y="1132"/>
                    <a:pt x="10502" y="1132"/>
                  </a:cubicBezTo>
                  <a:lnTo>
                    <a:pt x="10133" y="1132"/>
                  </a:lnTo>
                  <a:cubicBezTo>
                    <a:pt x="10133" y="1132"/>
                    <a:pt x="10109" y="1132"/>
                    <a:pt x="10109" y="1108"/>
                  </a:cubicBezTo>
                  <a:lnTo>
                    <a:pt x="10109" y="358"/>
                  </a:lnTo>
                  <a:lnTo>
                    <a:pt x="10502" y="334"/>
                  </a:lnTo>
                  <a:close/>
                  <a:moveTo>
                    <a:pt x="11229" y="1096"/>
                  </a:moveTo>
                  <a:cubicBezTo>
                    <a:pt x="11443" y="1096"/>
                    <a:pt x="11621" y="1274"/>
                    <a:pt x="11621" y="1477"/>
                  </a:cubicBezTo>
                  <a:lnTo>
                    <a:pt x="11621" y="9013"/>
                  </a:lnTo>
                  <a:cubicBezTo>
                    <a:pt x="11645" y="9240"/>
                    <a:pt x="11467" y="9406"/>
                    <a:pt x="11264" y="9406"/>
                  </a:cubicBezTo>
                  <a:lnTo>
                    <a:pt x="727" y="9406"/>
                  </a:lnTo>
                  <a:cubicBezTo>
                    <a:pt x="513" y="9406"/>
                    <a:pt x="334" y="9228"/>
                    <a:pt x="334" y="9013"/>
                  </a:cubicBezTo>
                  <a:lnTo>
                    <a:pt x="334" y="1477"/>
                  </a:lnTo>
                  <a:cubicBezTo>
                    <a:pt x="334" y="1274"/>
                    <a:pt x="513" y="1096"/>
                    <a:pt x="727" y="1096"/>
                  </a:cubicBezTo>
                  <a:lnTo>
                    <a:pt x="1108" y="1096"/>
                  </a:lnTo>
                  <a:lnTo>
                    <a:pt x="1108" y="1108"/>
                  </a:lnTo>
                  <a:cubicBezTo>
                    <a:pt x="1108" y="1322"/>
                    <a:pt x="1275" y="1465"/>
                    <a:pt x="1465" y="1465"/>
                  </a:cubicBezTo>
                  <a:lnTo>
                    <a:pt x="1834" y="1465"/>
                  </a:lnTo>
                  <a:cubicBezTo>
                    <a:pt x="2049" y="1465"/>
                    <a:pt x="2192" y="1298"/>
                    <a:pt x="2192" y="1108"/>
                  </a:cubicBezTo>
                  <a:lnTo>
                    <a:pt x="2192" y="1096"/>
                  </a:lnTo>
                  <a:lnTo>
                    <a:pt x="9752" y="1096"/>
                  </a:lnTo>
                  <a:lnTo>
                    <a:pt x="9752" y="1108"/>
                  </a:lnTo>
                  <a:cubicBezTo>
                    <a:pt x="9752" y="1322"/>
                    <a:pt x="9919" y="1465"/>
                    <a:pt x="10109" y="1465"/>
                  </a:cubicBezTo>
                  <a:lnTo>
                    <a:pt x="10490" y="1465"/>
                  </a:lnTo>
                  <a:cubicBezTo>
                    <a:pt x="10693" y="1465"/>
                    <a:pt x="10848" y="1298"/>
                    <a:pt x="10848" y="1108"/>
                  </a:cubicBezTo>
                  <a:lnTo>
                    <a:pt x="10848" y="1096"/>
                  </a:lnTo>
                  <a:close/>
                  <a:moveTo>
                    <a:pt x="1489" y="0"/>
                  </a:moveTo>
                  <a:cubicBezTo>
                    <a:pt x="1287" y="0"/>
                    <a:pt x="1132" y="155"/>
                    <a:pt x="1132" y="358"/>
                  </a:cubicBezTo>
                  <a:lnTo>
                    <a:pt x="1132" y="739"/>
                  </a:lnTo>
                  <a:lnTo>
                    <a:pt x="751" y="739"/>
                  </a:lnTo>
                  <a:cubicBezTo>
                    <a:pt x="346" y="739"/>
                    <a:pt x="1" y="1072"/>
                    <a:pt x="1" y="1489"/>
                  </a:cubicBezTo>
                  <a:lnTo>
                    <a:pt x="1" y="9013"/>
                  </a:lnTo>
                  <a:cubicBezTo>
                    <a:pt x="1" y="9418"/>
                    <a:pt x="334" y="9764"/>
                    <a:pt x="751" y="9764"/>
                  </a:cubicBezTo>
                  <a:lnTo>
                    <a:pt x="11288" y="9764"/>
                  </a:lnTo>
                  <a:cubicBezTo>
                    <a:pt x="11693" y="9764"/>
                    <a:pt x="12026" y="9430"/>
                    <a:pt x="12026" y="9013"/>
                  </a:cubicBezTo>
                  <a:lnTo>
                    <a:pt x="12026" y="1489"/>
                  </a:lnTo>
                  <a:cubicBezTo>
                    <a:pt x="12002" y="1084"/>
                    <a:pt x="11657" y="739"/>
                    <a:pt x="11264" y="739"/>
                  </a:cubicBezTo>
                  <a:lnTo>
                    <a:pt x="10871" y="739"/>
                  </a:lnTo>
                  <a:lnTo>
                    <a:pt x="10871" y="358"/>
                  </a:lnTo>
                  <a:cubicBezTo>
                    <a:pt x="10871" y="143"/>
                    <a:pt x="10705" y="0"/>
                    <a:pt x="10514" y="0"/>
                  </a:cubicBezTo>
                  <a:lnTo>
                    <a:pt x="10145" y="0"/>
                  </a:lnTo>
                  <a:cubicBezTo>
                    <a:pt x="9931" y="0"/>
                    <a:pt x="9788" y="155"/>
                    <a:pt x="9788" y="358"/>
                  </a:cubicBezTo>
                  <a:lnTo>
                    <a:pt x="9788" y="739"/>
                  </a:lnTo>
                  <a:lnTo>
                    <a:pt x="2227" y="739"/>
                  </a:lnTo>
                  <a:lnTo>
                    <a:pt x="2227" y="358"/>
                  </a:lnTo>
                  <a:cubicBezTo>
                    <a:pt x="2227" y="143"/>
                    <a:pt x="2061" y="0"/>
                    <a:pt x="1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5" name="Google Shape;18805;p65"/>
            <p:cNvSpPr/>
            <p:nvPr/>
          </p:nvSpPr>
          <p:spPr>
            <a:xfrm>
              <a:off x="6106950" y="1606787"/>
              <a:ext cx="334661" cy="11395"/>
            </a:xfrm>
            <a:custGeom>
              <a:rect b="b" l="l" r="r" t="t"/>
              <a:pathLst>
                <a:path extrusionOk="0" h="358" w="10514">
                  <a:moveTo>
                    <a:pt x="179" y="1"/>
                  </a:moveTo>
                  <a:cubicBezTo>
                    <a:pt x="72" y="1"/>
                    <a:pt x="0" y="72"/>
                    <a:pt x="0" y="179"/>
                  </a:cubicBezTo>
                  <a:cubicBezTo>
                    <a:pt x="0" y="286"/>
                    <a:pt x="72" y="358"/>
                    <a:pt x="179" y="358"/>
                  </a:cubicBezTo>
                  <a:lnTo>
                    <a:pt x="10335" y="358"/>
                  </a:lnTo>
                  <a:cubicBezTo>
                    <a:pt x="10442" y="358"/>
                    <a:pt x="10513" y="286"/>
                    <a:pt x="10513" y="179"/>
                  </a:cubicBezTo>
                  <a:cubicBezTo>
                    <a:pt x="10513" y="72"/>
                    <a:pt x="10442" y="1"/>
                    <a:pt x="10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6" name="Google Shape;18806;p65"/>
            <p:cNvSpPr/>
            <p:nvPr/>
          </p:nvSpPr>
          <p:spPr>
            <a:xfrm>
              <a:off x="6124743" y="1655296"/>
              <a:ext cx="47427" cy="11395"/>
            </a:xfrm>
            <a:custGeom>
              <a:rect b="b" l="l" r="r" t="t"/>
              <a:pathLst>
                <a:path extrusionOk="0" h="358" w="1490">
                  <a:moveTo>
                    <a:pt x="179" y="1"/>
                  </a:moveTo>
                  <a:cubicBezTo>
                    <a:pt x="72" y="1"/>
                    <a:pt x="1" y="72"/>
                    <a:pt x="1" y="179"/>
                  </a:cubicBezTo>
                  <a:cubicBezTo>
                    <a:pt x="1" y="275"/>
                    <a:pt x="72" y="358"/>
                    <a:pt x="179" y="358"/>
                  </a:cubicBezTo>
                  <a:lnTo>
                    <a:pt x="1310" y="358"/>
                  </a:lnTo>
                  <a:cubicBezTo>
                    <a:pt x="1418" y="358"/>
                    <a:pt x="1489" y="275"/>
                    <a:pt x="1489" y="179"/>
                  </a:cubicBezTo>
                  <a:cubicBezTo>
                    <a:pt x="1489" y="72"/>
                    <a:pt x="1406"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7" name="Google Shape;18807;p65"/>
            <p:cNvSpPr/>
            <p:nvPr/>
          </p:nvSpPr>
          <p:spPr>
            <a:xfrm>
              <a:off x="6208520" y="1655296"/>
              <a:ext cx="47395" cy="11395"/>
            </a:xfrm>
            <a:custGeom>
              <a:rect b="b" l="l" r="r" t="t"/>
              <a:pathLst>
                <a:path extrusionOk="0" h="358" w="1489">
                  <a:moveTo>
                    <a:pt x="179" y="1"/>
                  </a:moveTo>
                  <a:cubicBezTo>
                    <a:pt x="83" y="1"/>
                    <a:pt x="0" y="72"/>
                    <a:pt x="0" y="179"/>
                  </a:cubicBezTo>
                  <a:cubicBezTo>
                    <a:pt x="0" y="275"/>
                    <a:pt x="83" y="358"/>
                    <a:pt x="179" y="358"/>
                  </a:cubicBezTo>
                  <a:lnTo>
                    <a:pt x="1310" y="358"/>
                  </a:lnTo>
                  <a:cubicBezTo>
                    <a:pt x="1417" y="358"/>
                    <a:pt x="1488" y="275"/>
                    <a:pt x="1488" y="179"/>
                  </a:cubicBezTo>
                  <a:cubicBezTo>
                    <a:pt x="1488" y="72"/>
                    <a:pt x="1405"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8" name="Google Shape;18808;p65"/>
            <p:cNvSpPr/>
            <p:nvPr/>
          </p:nvSpPr>
          <p:spPr>
            <a:xfrm>
              <a:off x="6376391" y="1655296"/>
              <a:ext cx="47395" cy="11395"/>
            </a:xfrm>
            <a:custGeom>
              <a:rect b="b" l="l" r="r" t="t"/>
              <a:pathLst>
                <a:path extrusionOk="0" h="358" w="1489">
                  <a:moveTo>
                    <a:pt x="179" y="1"/>
                  </a:moveTo>
                  <a:cubicBezTo>
                    <a:pt x="72" y="1"/>
                    <a:pt x="1" y="72"/>
                    <a:pt x="1" y="179"/>
                  </a:cubicBezTo>
                  <a:cubicBezTo>
                    <a:pt x="1" y="275"/>
                    <a:pt x="72" y="358"/>
                    <a:pt x="179" y="358"/>
                  </a:cubicBezTo>
                  <a:lnTo>
                    <a:pt x="1310" y="358"/>
                  </a:lnTo>
                  <a:cubicBezTo>
                    <a:pt x="1417" y="358"/>
                    <a:pt x="1489" y="275"/>
                    <a:pt x="1489" y="179"/>
                  </a:cubicBezTo>
                  <a:cubicBezTo>
                    <a:pt x="1489" y="72"/>
                    <a:pt x="1417"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9" name="Google Shape;18809;p65"/>
            <p:cNvSpPr/>
            <p:nvPr/>
          </p:nvSpPr>
          <p:spPr>
            <a:xfrm>
              <a:off x="6124743" y="1703041"/>
              <a:ext cx="47427" cy="11427"/>
            </a:xfrm>
            <a:custGeom>
              <a:rect b="b" l="l" r="r" t="t"/>
              <a:pathLst>
                <a:path extrusionOk="0" h="359" w="1490">
                  <a:moveTo>
                    <a:pt x="179" y="1"/>
                  </a:moveTo>
                  <a:cubicBezTo>
                    <a:pt x="72" y="1"/>
                    <a:pt x="1" y="72"/>
                    <a:pt x="1" y="180"/>
                  </a:cubicBezTo>
                  <a:cubicBezTo>
                    <a:pt x="1" y="275"/>
                    <a:pt x="72" y="358"/>
                    <a:pt x="179" y="358"/>
                  </a:cubicBezTo>
                  <a:lnTo>
                    <a:pt x="1310" y="358"/>
                  </a:lnTo>
                  <a:cubicBezTo>
                    <a:pt x="1418" y="358"/>
                    <a:pt x="1489" y="275"/>
                    <a:pt x="1489" y="180"/>
                  </a:cubicBezTo>
                  <a:cubicBezTo>
                    <a:pt x="1489" y="72"/>
                    <a:pt x="1406"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0" name="Google Shape;18810;p65"/>
            <p:cNvSpPr/>
            <p:nvPr/>
          </p:nvSpPr>
          <p:spPr>
            <a:xfrm>
              <a:off x="6292646" y="1703041"/>
              <a:ext cx="47395" cy="11427"/>
            </a:xfrm>
            <a:custGeom>
              <a:rect b="b" l="l" r="r" t="t"/>
              <a:pathLst>
                <a:path extrusionOk="0" h="359" w="1489">
                  <a:moveTo>
                    <a:pt x="179" y="1"/>
                  </a:moveTo>
                  <a:cubicBezTo>
                    <a:pt x="72" y="1"/>
                    <a:pt x="0" y="72"/>
                    <a:pt x="0" y="180"/>
                  </a:cubicBezTo>
                  <a:cubicBezTo>
                    <a:pt x="0" y="275"/>
                    <a:pt x="72" y="358"/>
                    <a:pt x="179" y="358"/>
                  </a:cubicBezTo>
                  <a:lnTo>
                    <a:pt x="1310" y="358"/>
                  </a:lnTo>
                  <a:cubicBezTo>
                    <a:pt x="1405" y="358"/>
                    <a:pt x="1489" y="275"/>
                    <a:pt x="1489" y="180"/>
                  </a:cubicBezTo>
                  <a:cubicBezTo>
                    <a:pt x="1489" y="72"/>
                    <a:pt x="1405"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1" name="Google Shape;18811;p65"/>
            <p:cNvSpPr/>
            <p:nvPr/>
          </p:nvSpPr>
          <p:spPr>
            <a:xfrm>
              <a:off x="6124743" y="1750818"/>
              <a:ext cx="47427" cy="11395"/>
            </a:xfrm>
            <a:custGeom>
              <a:rect b="b" l="l" r="r" t="t"/>
              <a:pathLst>
                <a:path extrusionOk="0" h="358" w="1490">
                  <a:moveTo>
                    <a:pt x="179" y="0"/>
                  </a:moveTo>
                  <a:cubicBezTo>
                    <a:pt x="72" y="0"/>
                    <a:pt x="1" y="72"/>
                    <a:pt x="1" y="179"/>
                  </a:cubicBezTo>
                  <a:cubicBezTo>
                    <a:pt x="1" y="286"/>
                    <a:pt x="72" y="357"/>
                    <a:pt x="179" y="357"/>
                  </a:cubicBezTo>
                  <a:lnTo>
                    <a:pt x="1310" y="357"/>
                  </a:lnTo>
                  <a:cubicBezTo>
                    <a:pt x="1418" y="357"/>
                    <a:pt x="1489" y="286"/>
                    <a:pt x="1489" y="179"/>
                  </a:cubicBezTo>
                  <a:cubicBezTo>
                    <a:pt x="1489" y="72"/>
                    <a:pt x="1406"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2" name="Google Shape;18812;p65"/>
            <p:cNvSpPr/>
            <p:nvPr/>
          </p:nvSpPr>
          <p:spPr>
            <a:xfrm>
              <a:off x="6208520" y="1750818"/>
              <a:ext cx="47395" cy="11395"/>
            </a:xfrm>
            <a:custGeom>
              <a:rect b="b" l="l" r="r" t="t"/>
              <a:pathLst>
                <a:path extrusionOk="0" h="358" w="1489">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3" name="Google Shape;18813;p65"/>
            <p:cNvSpPr/>
            <p:nvPr/>
          </p:nvSpPr>
          <p:spPr>
            <a:xfrm>
              <a:off x="6376391" y="1750818"/>
              <a:ext cx="47395" cy="11395"/>
            </a:xfrm>
            <a:custGeom>
              <a:rect b="b" l="l" r="r" t="t"/>
              <a:pathLst>
                <a:path extrusionOk="0" h="358" w="1489">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4" name="Google Shape;18814;p65"/>
            <p:cNvSpPr/>
            <p:nvPr/>
          </p:nvSpPr>
          <p:spPr>
            <a:xfrm>
              <a:off x="6208520" y="1798563"/>
              <a:ext cx="47395" cy="11395"/>
            </a:xfrm>
            <a:custGeom>
              <a:rect b="b" l="l" r="r" t="t"/>
              <a:pathLst>
                <a:path extrusionOk="0" h="358" w="1489">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5" name="Google Shape;18815;p65"/>
            <p:cNvSpPr/>
            <p:nvPr/>
          </p:nvSpPr>
          <p:spPr>
            <a:xfrm>
              <a:off x="6292646" y="1798563"/>
              <a:ext cx="47395" cy="11395"/>
            </a:xfrm>
            <a:custGeom>
              <a:rect b="b" l="l" r="r" t="t"/>
              <a:pathLst>
                <a:path extrusionOk="0" h="358" w="1489">
                  <a:moveTo>
                    <a:pt x="179" y="0"/>
                  </a:moveTo>
                  <a:cubicBezTo>
                    <a:pt x="72" y="0"/>
                    <a:pt x="0" y="72"/>
                    <a:pt x="0" y="179"/>
                  </a:cubicBezTo>
                  <a:cubicBezTo>
                    <a:pt x="0" y="286"/>
                    <a:pt x="72" y="357"/>
                    <a:pt x="179" y="357"/>
                  </a:cubicBezTo>
                  <a:lnTo>
                    <a:pt x="1310" y="357"/>
                  </a:lnTo>
                  <a:cubicBezTo>
                    <a:pt x="1405" y="357"/>
                    <a:pt x="1489" y="286"/>
                    <a:pt x="1489" y="179"/>
                  </a:cubicBezTo>
                  <a:cubicBezTo>
                    <a:pt x="1489"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6" name="Google Shape;18816;p65"/>
            <p:cNvSpPr/>
            <p:nvPr/>
          </p:nvSpPr>
          <p:spPr>
            <a:xfrm>
              <a:off x="6376391" y="1798563"/>
              <a:ext cx="47395" cy="11395"/>
            </a:xfrm>
            <a:custGeom>
              <a:rect b="b" l="l" r="r" t="t"/>
              <a:pathLst>
                <a:path extrusionOk="0" h="358" w="1489">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7" name="Google Shape;18817;p65"/>
            <p:cNvSpPr/>
            <p:nvPr/>
          </p:nvSpPr>
          <p:spPr>
            <a:xfrm>
              <a:off x="6207756" y="1690723"/>
              <a:ext cx="48923" cy="35108"/>
            </a:xfrm>
            <a:custGeom>
              <a:rect b="b" l="l" r="r" t="t"/>
              <a:pathLst>
                <a:path extrusionOk="0" h="1103" w="1537">
                  <a:moveTo>
                    <a:pt x="1328" y="1"/>
                  </a:moveTo>
                  <a:cubicBezTo>
                    <a:pt x="1283" y="1"/>
                    <a:pt x="1239" y="19"/>
                    <a:pt x="1203" y="55"/>
                  </a:cubicBezTo>
                  <a:lnTo>
                    <a:pt x="584" y="686"/>
                  </a:lnTo>
                  <a:lnTo>
                    <a:pt x="322" y="436"/>
                  </a:lnTo>
                  <a:cubicBezTo>
                    <a:pt x="286" y="394"/>
                    <a:pt x="241" y="373"/>
                    <a:pt x="197" y="373"/>
                  </a:cubicBezTo>
                  <a:cubicBezTo>
                    <a:pt x="152" y="373"/>
                    <a:pt x="107" y="394"/>
                    <a:pt x="72" y="436"/>
                  </a:cubicBezTo>
                  <a:cubicBezTo>
                    <a:pt x="0" y="507"/>
                    <a:pt x="0" y="614"/>
                    <a:pt x="72" y="686"/>
                  </a:cubicBezTo>
                  <a:lnTo>
                    <a:pt x="441" y="1055"/>
                  </a:lnTo>
                  <a:cubicBezTo>
                    <a:pt x="477" y="1078"/>
                    <a:pt x="512" y="1102"/>
                    <a:pt x="560" y="1102"/>
                  </a:cubicBezTo>
                  <a:cubicBezTo>
                    <a:pt x="607" y="1102"/>
                    <a:pt x="655" y="1078"/>
                    <a:pt x="679" y="1055"/>
                  </a:cubicBezTo>
                  <a:lnTo>
                    <a:pt x="1441" y="293"/>
                  </a:lnTo>
                  <a:cubicBezTo>
                    <a:pt x="1536" y="233"/>
                    <a:pt x="1536" y="138"/>
                    <a:pt x="1453" y="55"/>
                  </a:cubicBezTo>
                  <a:cubicBezTo>
                    <a:pt x="1417" y="19"/>
                    <a:pt x="1372"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8" name="Google Shape;18818;p65"/>
            <p:cNvSpPr/>
            <p:nvPr/>
          </p:nvSpPr>
          <p:spPr>
            <a:xfrm>
              <a:off x="6376009" y="1690723"/>
              <a:ext cx="48159" cy="35108"/>
            </a:xfrm>
            <a:custGeom>
              <a:rect b="b" l="l" r="r" t="t"/>
              <a:pathLst>
                <a:path extrusionOk="0" h="1103" w="1513">
                  <a:moveTo>
                    <a:pt x="1328" y="1"/>
                  </a:moveTo>
                  <a:cubicBezTo>
                    <a:pt x="1284" y="1"/>
                    <a:pt x="1239" y="19"/>
                    <a:pt x="1203" y="55"/>
                  </a:cubicBezTo>
                  <a:lnTo>
                    <a:pt x="572" y="686"/>
                  </a:lnTo>
                  <a:lnTo>
                    <a:pt x="322" y="436"/>
                  </a:lnTo>
                  <a:cubicBezTo>
                    <a:pt x="286" y="394"/>
                    <a:pt x="242" y="373"/>
                    <a:pt x="197" y="373"/>
                  </a:cubicBezTo>
                  <a:cubicBezTo>
                    <a:pt x="152" y="373"/>
                    <a:pt x="108" y="394"/>
                    <a:pt x="72" y="436"/>
                  </a:cubicBezTo>
                  <a:cubicBezTo>
                    <a:pt x="1" y="507"/>
                    <a:pt x="1" y="614"/>
                    <a:pt x="72" y="686"/>
                  </a:cubicBezTo>
                  <a:lnTo>
                    <a:pt x="441" y="1055"/>
                  </a:lnTo>
                  <a:cubicBezTo>
                    <a:pt x="477" y="1078"/>
                    <a:pt x="513" y="1102"/>
                    <a:pt x="560" y="1102"/>
                  </a:cubicBezTo>
                  <a:cubicBezTo>
                    <a:pt x="608" y="1102"/>
                    <a:pt x="644" y="1078"/>
                    <a:pt x="679" y="1055"/>
                  </a:cubicBezTo>
                  <a:lnTo>
                    <a:pt x="1441" y="293"/>
                  </a:lnTo>
                  <a:cubicBezTo>
                    <a:pt x="1513" y="233"/>
                    <a:pt x="1513" y="138"/>
                    <a:pt x="1453" y="55"/>
                  </a:cubicBezTo>
                  <a:cubicBezTo>
                    <a:pt x="1417" y="19"/>
                    <a:pt x="1373"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9" name="Google Shape;18819;p65"/>
            <p:cNvSpPr/>
            <p:nvPr/>
          </p:nvSpPr>
          <p:spPr>
            <a:xfrm>
              <a:off x="6291500" y="1738595"/>
              <a:ext cx="48923" cy="34981"/>
            </a:xfrm>
            <a:custGeom>
              <a:rect b="b" l="l" r="r" t="t"/>
              <a:pathLst>
                <a:path extrusionOk="0" h="1099" w="1537">
                  <a:moveTo>
                    <a:pt x="1334" y="0"/>
                  </a:moveTo>
                  <a:cubicBezTo>
                    <a:pt x="1289" y="0"/>
                    <a:pt x="1245" y="21"/>
                    <a:pt x="1203" y="63"/>
                  </a:cubicBezTo>
                  <a:lnTo>
                    <a:pt x="584" y="682"/>
                  </a:lnTo>
                  <a:lnTo>
                    <a:pt x="322" y="432"/>
                  </a:lnTo>
                  <a:cubicBezTo>
                    <a:pt x="286" y="396"/>
                    <a:pt x="242" y="378"/>
                    <a:pt x="197" y="378"/>
                  </a:cubicBezTo>
                  <a:cubicBezTo>
                    <a:pt x="152" y="378"/>
                    <a:pt x="108" y="396"/>
                    <a:pt x="72" y="432"/>
                  </a:cubicBezTo>
                  <a:cubicBezTo>
                    <a:pt x="1" y="503"/>
                    <a:pt x="1" y="610"/>
                    <a:pt x="72" y="682"/>
                  </a:cubicBezTo>
                  <a:lnTo>
                    <a:pt x="441" y="1051"/>
                  </a:lnTo>
                  <a:cubicBezTo>
                    <a:pt x="477" y="1087"/>
                    <a:pt x="524" y="1098"/>
                    <a:pt x="560" y="1098"/>
                  </a:cubicBezTo>
                  <a:cubicBezTo>
                    <a:pt x="608" y="1098"/>
                    <a:pt x="655" y="1087"/>
                    <a:pt x="679" y="1051"/>
                  </a:cubicBezTo>
                  <a:lnTo>
                    <a:pt x="1441" y="301"/>
                  </a:lnTo>
                  <a:cubicBezTo>
                    <a:pt x="1536" y="241"/>
                    <a:pt x="1536" y="134"/>
                    <a:pt x="1465" y="63"/>
                  </a:cubicBezTo>
                  <a:cubicBezTo>
                    <a:pt x="1423" y="21"/>
                    <a:pt x="1379" y="0"/>
                    <a:pt x="1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0" name="Google Shape;18820;p65"/>
            <p:cNvSpPr/>
            <p:nvPr/>
          </p:nvSpPr>
          <p:spPr>
            <a:xfrm>
              <a:off x="6123629" y="1786627"/>
              <a:ext cx="48891" cy="34695"/>
            </a:xfrm>
            <a:custGeom>
              <a:rect b="b" l="l" r="r" t="t"/>
              <a:pathLst>
                <a:path extrusionOk="0" h="1090" w="1536">
                  <a:moveTo>
                    <a:pt x="1340" y="0"/>
                  </a:moveTo>
                  <a:cubicBezTo>
                    <a:pt x="1295" y="0"/>
                    <a:pt x="1250" y="18"/>
                    <a:pt x="1215" y="54"/>
                  </a:cubicBezTo>
                  <a:lnTo>
                    <a:pt x="583" y="673"/>
                  </a:lnTo>
                  <a:lnTo>
                    <a:pt x="333" y="423"/>
                  </a:lnTo>
                  <a:cubicBezTo>
                    <a:pt x="298" y="387"/>
                    <a:pt x="253" y="369"/>
                    <a:pt x="208" y="369"/>
                  </a:cubicBezTo>
                  <a:cubicBezTo>
                    <a:pt x="164" y="369"/>
                    <a:pt x="119" y="387"/>
                    <a:pt x="83" y="423"/>
                  </a:cubicBezTo>
                  <a:cubicBezTo>
                    <a:pt x="0" y="494"/>
                    <a:pt x="0" y="601"/>
                    <a:pt x="83" y="673"/>
                  </a:cubicBezTo>
                  <a:lnTo>
                    <a:pt x="453" y="1042"/>
                  </a:lnTo>
                  <a:cubicBezTo>
                    <a:pt x="476" y="1078"/>
                    <a:pt x="524" y="1090"/>
                    <a:pt x="572" y="1090"/>
                  </a:cubicBezTo>
                  <a:cubicBezTo>
                    <a:pt x="619" y="1090"/>
                    <a:pt x="655" y="1078"/>
                    <a:pt x="691" y="1042"/>
                  </a:cubicBezTo>
                  <a:lnTo>
                    <a:pt x="1453" y="292"/>
                  </a:lnTo>
                  <a:cubicBezTo>
                    <a:pt x="1536" y="232"/>
                    <a:pt x="1536" y="125"/>
                    <a:pt x="1465" y="54"/>
                  </a:cubicBezTo>
                  <a:cubicBezTo>
                    <a:pt x="1429" y="18"/>
                    <a:pt x="1384" y="0"/>
                    <a:pt x="1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1" name="Google Shape;18821;p65"/>
            <p:cNvSpPr/>
            <p:nvPr/>
          </p:nvSpPr>
          <p:spPr>
            <a:xfrm>
              <a:off x="6291500" y="1642978"/>
              <a:ext cx="48923" cy="34727"/>
            </a:xfrm>
            <a:custGeom>
              <a:rect b="b" l="l" r="r" t="t"/>
              <a:pathLst>
                <a:path extrusionOk="0" h="1091" w="1537">
                  <a:moveTo>
                    <a:pt x="1334" y="1"/>
                  </a:moveTo>
                  <a:cubicBezTo>
                    <a:pt x="1289" y="1"/>
                    <a:pt x="1245" y="19"/>
                    <a:pt x="1203" y="54"/>
                  </a:cubicBezTo>
                  <a:lnTo>
                    <a:pt x="584" y="673"/>
                  </a:lnTo>
                  <a:lnTo>
                    <a:pt x="322" y="423"/>
                  </a:lnTo>
                  <a:cubicBezTo>
                    <a:pt x="286" y="388"/>
                    <a:pt x="242" y="370"/>
                    <a:pt x="197" y="370"/>
                  </a:cubicBezTo>
                  <a:cubicBezTo>
                    <a:pt x="152" y="370"/>
                    <a:pt x="108" y="388"/>
                    <a:pt x="72" y="423"/>
                  </a:cubicBezTo>
                  <a:cubicBezTo>
                    <a:pt x="1" y="495"/>
                    <a:pt x="1" y="602"/>
                    <a:pt x="72" y="673"/>
                  </a:cubicBezTo>
                  <a:lnTo>
                    <a:pt x="441" y="1054"/>
                  </a:lnTo>
                  <a:cubicBezTo>
                    <a:pt x="477" y="1078"/>
                    <a:pt x="524" y="1090"/>
                    <a:pt x="560" y="1090"/>
                  </a:cubicBezTo>
                  <a:cubicBezTo>
                    <a:pt x="608" y="1090"/>
                    <a:pt x="655" y="1078"/>
                    <a:pt x="679" y="1054"/>
                  </a:cubicBezTo>
                  <a:lnTo>
                    <a:pt x="1441" y="292"/>
                  </a:lnTo>
                  <a:cubicBezTo>
                    <a:pt x="1536" y="233"/>
                    <a:pt x="1536" y="114"/>
                    <a:pt x="1465" y="54"/>
                  </a:cubicBezTo>
                  <a:cubicBezTo>
                    <a:pt x="1423" y="19"/>
                    <a:pt x="1379"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22" name="Google Shape;18822;p65"/>
          <p:cNvGrpSpPr/>
          <p:nvPr/>
        </p:nvGrpSpPr>
        <p:grpSpPr>
          <a:xfrm>
            <a:off x="6533190" y="1614393"/>
            <a:ext cx="382788" cy="328613"/>
            <a:chOff x="6558300" y="1538193"/>
            <a:chExt cx="382788" cy="328613"/>
          </a:xfrm>
        </p:grpSpPr>
        <p:sp>
          <p:nvSpPr>
            <p:cNvPr id="18823" name="Google Shape;18823;p65"/>
            <p:cNvSpPr/>
            <p:nvPr/>
          </p:nvSpPr>
          <p:spPr>
            <a:xfrm>
              <a:off x="6558300" y="1538193"/>
              <a:ext cx="382788" cy="328613"/>
            </a:xfrm>
            <a:custGeom>
              <a:rect b="b" l="l" r="r" t="t"/>
              <a:pathLst>
                <a:path extrusionOk="0" h="10324" w="12026">
                  <a:moveTo>
                    <a:pt x="6859" y="358"/>
                  </a:moveTo>
                  <a:cubicBezTo>
                    <a:pt x="7037" y="358"/>
                    <a:pt x="7204" y="477"/>
                    <a:pt x="7228" y="656"/>
                  </a:cubicBezTo>
                  <a:lnTo>
                    <a:pt x="7454" y="1691"/>
                  </a:lnTo>
                  <a:lnTo>
                    <a:pt x="4513" y="1691"/>
                  </a:lnTo>
                  <a:lnTo>
                    <a:pt x="4763" y="656"/>
                  </a:lnTo>
                  <a:cubicBezTo>
                    <a:pt x="4811" y="477"/>
                    <a:pt x="4954" y="358"/>
                    <a:pt x="5132" y="358"/>
                  </a:cubicBezTo>
                  <a:close/>
                  <a:moveTo>
                    <a:pt x="2822" y="2037"/>
                  </a:moveTo>
                  <a:lnTo>
                    <a:pt x="2822" y="5835"/>
                  </a:lnTo>
                  <a:lnTo>
                    <a:pt x="2429" y="5835"/>
                  </a:lnTo>
                  <a:lnTo>
                    <a:pt x="2429" y="2037"/>
                  </a:lnTo>
                  <a:close/>
                  <a:moveTo>
                    <a:pt x="9597" y="2037"/>
                  </a:moveTo>
                  <a:lnTo>
                    <a:pt x="9597" y="5835"/>
                  </a:lnTo>
                  <a:lnTo>
                    <a:pt x="9192" y="5835"/>
                  </a:lnTo>
                  <a:lnTo>
                    <a:pt x="9192" y="2037"/>
                  </a:lnTo>
                  <a:close/>
                  <a:moveTo>
                    <a:pt x="8835" y="2037"/>
                  </a:moveTo>
                  <a:lnTo>
                    <a:pt x="8835" y="5835"/>
                  </a:lnTo>
                  <a:lnTo>
                    <a:pt x="8823" y="5835"/>
                  </a:lnTo>
                  <a:cubicBezTo>
                    <a:pt x="8621" y="5835"/>
                    <a:pt x="8466" y="6001"/>
                    <a:pt x="8466" y="6192"/>
                  </a:cubicBezTo>
                  <a:lnTo>
                    <a:pt x="8466" y="6573"/>
                  </a:lnTo>
                  <a:lnTo>
                    <a:pt x="3561" y="6573"/>
                  </a:lnTo>
                  <a:lnTo>
                    <a:pt x="3561" y="6192"/>
                  </a:lnTo>
                  <a:cubicBezTo>
                    <a:pt x="3561" y="5978"/>
                    <a:pt x="3394" y="5835"/>
                    <a:pt x="3203" y="5835"/>
                  </a:cubicBezTo>
                  <a:lnTo>
                    <a:pt x="3180" y="5835"/>
                  </a:lnTo>
                  <a:lnTo>
                    <a:pt x="3180" y="2037"/>
                  </a:lnTo>
                  <a:close/>
                  <a:moveTo>
                    <a:pt x="2084" y="2037"/>
                  </a:moveTo>
                  <a:lnTo>
                    <a:pt x="2084" y="5835"/>
                  </a:lnTo>
                  <a:lnTo>
                    <a:pt x="2072" y="5835"/>
                  </a:lnTo>
                  <a:cubicBezTo>
                    <a:pt x="1858" y="5835"/>
                    <a:pt x="1715" y="6001"/>
                    <a:pt x="1715" y="6192"/>
                  </a:cubicBezTo>
                  <a:lnTo>
                    <a:pt x="1715" y="6573"/>
                  </a:lnTo>
                  <a:lnTo>
                    <a:pt x="1691" y="6573"/>
                  </a:lnTo>
                  <a:cubicBezTo>
                    <a:pt x="1677" y="6573"/>
                    <a:pt x="1663" y="6574"/>
                    <a:pt x="1648" y="6574"/>
                  </a:cubicBezTo>
                  <a:cubicBezTo>
                    <a:pt x="930" y="6574"/>
                    <a:pt x="358" y="5987"/>
                    <a:pt x="358" y="5251"/>
                  </a:cubicBezTo>
                  <a:lnTo>
                    <a:pt x="358" y="2620"/>
                  </a:lnTo>
                  <a:cubicBezTo>
                    <a:pt x="358" y="2299"/>
                    <a:pt x="608" y="2037"/>
                    <a:pt x="941" y="2037"/>
                  </a:cubicBezTo>
                  <a:close/>
                  <a:moveTo>
                    <a:pt x="11097" y="2049"/>
                  </a:moveTo>
                  <a:cubicBezTo>
                    <a:pt x="11419" y="2049"/>
                    <a:pt x="11681" y="2299"/>
                    <a:pt x="11681" y="2632"/>
                  </a:cubicBezTo>
                  <a:lnTo>
                    <a:pt x="11681" y="5263"/>
                  </a:lnTo>
                  <a:cubicBezTo>
                    <a:pt x="11669" y="6001"/>
                    <a:pt x="11073" y="6597"/>
                    <a:pt x="10347" y="6597"/>
                  </a:cubicBezTo>
                  <a:lnTo>
                    <a:pt x="10323" y="6204"/>
                  </a:lnTo>
                  <a:cubicBezTo>
                    <a:pt x="10323" y="6001"/>
                    <a:pt x="10168" y="5847"/>
                    <a:pt x="9966" y="5847"/>
                  </a:cubicBezTo>
                  <a:lnTo>
                    <a:pt x="9954" y="5847"/>
                  </a:lnTo>
                  <a:lnTo>
                    <a:pt x="9954" y="2049"/>
                  </a:lnTo>
                  <a:close/>
                  <a:moveTo>
                    <a:pt x="3180" y="6192"/>
                  </a:moveTo>
                  <a:cubicBezTo>
                    <a:pt x="3180" y="6192"/>
                    <a:pt x="3203" y="6192"/>
                    <a:pt x="3203" y="6204"/>
                  </a:cubicBezTo>
                  <a:lnTo>
                    <a:pt x="3203" y="7144"/>
                  </a:lnTo>
                  <a:cubicBezTo>
                    <a:pt x="3203" y="7144"/>
                    <a:pt x="3203" y="7156"/>
                    <a:pt x="3180" y="7156"/>
                  </a:cubicBezTo>
                  <a:lnTo>
                    <a:pt x="2048" y="7156"/>
                  </a:lnTo>
                  <a:cubicBezTo>
                    <a:pt x="2048" y="7156"/>
                    <a:pt x="2037" y="7156"/>
                    <a:pt x="2037" y="7144"/>
                  </a:cubicBezTo>
                  <a:lnTo>
                    <a:pt x="2037" y="6204"/>
                  </a:lnTo>
                  <a:cubicBezTo>
                    <a:pt x="2037" y="6204"/>
                    <a:pt x="2037" y="6192"/>
                    <a:pt x="2048" y="6192"/>
                  </a:cubicBezTo>
                  <a:lnTo>
                    <a:pt x="2441" y="6192"/>
                  </a:lnTo>
                  <a:lnTo>
                    <a:pt x="2441" y="6573"/>
                  </a:lnTo>
                  <a:cubicBezTo>
                    <a:pt x="2441" y="6668"/>
                    <a:pt x="2525" y="6752"/>
                    <a:pt x="2620" y="6752"/>
                  </a:cubicBezTo>
                  <a:cubicBezTo>
                    <a:pt x="2727" y="6752"/>
                    <a:pt x="2799" y="6680"/>
                    <a:pt x="2799" y="6573"/>
                  </a:cubicBezTo>
                  <a:lnTo>
                    <a:pt x="2799" y="6192"/>
                  </a:lnTo>
                  <a:close/>
                  <a:moveTo>
                    <a:pt x="9966" y="6192"/>
                  </a:moveTo>
                  <a:cubicBezTo>
                    <a:pt x="9966" y="6192"/>
                    <a:pt x="9978" y="6192"/>
                    <a:pt x="9978" y="6204"/>
                  </a:cubicBezTo>
                  <a:lnTo>
                    <a:pt x="9990" y="7144"/>
                  </a:lnTo>
                  <a:lnTo>
                    <a:pt x="8835" y="7156"/>
                  </a:lnTo>
                  <a:cubicBezTo>
                    <a:pt x="8835" y="7156"/>
                    <a:pt x="8823" y="7156"/>
                    <a:pt x="8823" y="7144"/>
                  </a:cubicBezTo>
                  <a:lnTo>
                    <a:pt x="8823" y="6204"/>
                  </a:lnTo>
                  <a:cubicBezTo>
                    <a:pt x="8823" y="6204"/>
                    <a:pt x="8823" y="6192"/>
                    <a:pt x="8835" y="6192"/>
                  </a:cubicBezTo>
                  <a:lnTo>
                    <a:pt x="9228" y="6192"/>
                  </a:lnTo>
                  <a:lnTo>
                    <a:pt x="9228" y="6573"/>
                  </a:lnTo>
                  <a:cubicBezTo>
                    <a:pt x="9228" y="6680"/>
                    <a:pt x="9299" y="6752"/>
                    <a:pt x="9406" y="6752"/>
                  </a:cubicBezTo>
                  <a:cubicBezTo>
                    <a:pt x="9514" y="6752"/>
                    <a:pt x="9585" y="6680"/>
                    <a:pt x="9585" y="6573"/>
                  </a:cubicBezTo>
                  <a:lnTo>
                    <a:pt x="9585" y="6192"/>
                  </a:lnTo>
                  <a:close/>
                  <a:moveTo>
                    <a:pt x="727" y="6632"/>
                  </a:moveTo>
                  <a:cubicBezTo>
                    <a:pt x="989" y="6823"/>
                    <a:pt x="1322" y="6930"/>
                    <a:pt x="1679" y="6930"/>
                  </a:cubicBezTo>
                  <a:lnTo>
                    <a:pt x="1691" y="6930"/>
                  </a:lnTo>
                  <a:lnTo>
                    <a:pt x="1691" y="7121"/>
                  </a:lnTo>
                  <a:cubicBezTo>
                    <a:pt x="1691" y="7335"/>
                    <a:pt x="1858" y="7478"/>
                    <a:pt x="2048" y="7478"/>
                  </a:cubicBezTo>
                  <a:lnTo>
                    <a:pt x="2810" y="7478"/>
                  </a:lnTo>
                  <a:lnTo>
                    <a:pt x="2810" y="9966"/>
                  </a:lnTo>
                  <a:lnTo>
                    <a:pt x="2429" y="9966"/>
                  </a:lnTo>
                  <a:lnTo>
                    <a:pt x="2429" y="8085"/>
                  </a:lnTo>
                  <a:cubicBezTo>
                    <a:pt x="2429" y="7978"/>
                    <a:pt x="2346" y="7906"/>
                    <a:pt x="2239" y="7906"/>
                  </a:cubicBezTo>
                  <a:cubicBezTo>
                    <a:pt x="2144" y="7906"/>
                    <a:pt x="2060" y="7978"/>
                    <a:pt x="2060" y="8085"/>
                  </a:cubicBezTo>
                  <a:lnTo>
                    <a:pt x="2060" y="9966"/>
                  </a:lnTo>
                  <a:lnTo>
                    <a:pt x="1108" y="9966"/>
                  </a:lnTo>
                  <a:cubicBezTo>
                    <a:pt x="905" y="9966"/>
                    <a:pt x="727" y="9788"/>
                    <a:pt x="727" y="9585"/>
                  </a:cubicBezTo>
                  <a:lnTo>
                    <a:pt x="727" y="6632"/>
                  </a:lnTo>
                  <a:close/>
                  <a:moveTo>
                    <a:pt x="8466" y="6942"/>
                  </a:moveTo>
                  <a:lnTo>
                    <a:pt x="8466" y="7144"/>
                  </a:lnTo>
                  <a:cubicBezTo>
                    <a:pt x="8466" y="7347"/>
                    <a:pt x="8633" y="7502"/>
                    <a:pt x="8823" y="7502"/>
                  </a:cubicBezTo>
                  <a:lnTo>
                    <a:pt x="9585" y="7502"/>
                  </a:lnTo>
                  <a:lnTo>
                    <a:pt x="9597" y="9966"/>
                  </a:lnTo>
                  <a:lnTo>
                    <a:pt x="9192" y="9966"/>
                  </a:lnTo>
                  <a:lnTo>
                    <a:pt x="9192" y="8085"/>
                  </a:lnTo>
                  <a:cubicBezTo>
                    <a:pt x="9192" y="7978"/>
                    <a:pt x="9121" y="7906"/>
                    <a:pt x="9014" y="7906"/>
                  </a:cubicBezTo>
                  <a:cubicBezTo>
                    <a:pt x="8906" y="7906"/>
                    <a:pt x="8835" y="7978"/>
                    <a:pt x="8835" y="8085"/>
                  </a:cubicBezTo>
                  <a:lnTo>
                    <a:pt x="8835" y="9966"/>
                  </a:lnTo>
                  <a:lnTo>
                    <a:pt x="3168" y="9966"/>
                  </a:lnTo>
                  <a:lnTo>
                    <a:pt x="3168" y="7502"/>
                  </a:lnTo>
                  <a:lnTo>
                    <a:pt x="3180" y="7502"/>
                  </a:lnTo>
                  <a:cubicBezTo>
                    <a:pt x="3394" y="7502"/>
                    <a:pt x="3537" y="7335"/>
                    <a:pt x="3537" y="7144"/>
                  </a:cubicBezTo>
                  <a:lnTo>
                    <a:pt x="3537" y="6942"/>
                  </a:lnTo>
                  <a:close/>
                  <a:moveTo>
                    <a:pt x="11300" y="6656"/>
                  </a:moveTo>
                  <a:lnTo>
                    <a:pt x="11300" y="9585"/>
                  </a:lnTo>
                  <a:cubicBezTo>
                    <a:pt x="11300" y="9788"/>
                    <a:pt x="11121" y="9966"/>
                    <a:pt x="10907" y="9966"/>
                  </a:cubicBezTo>
                  <a:lnTo>
                    <a:pt x="9954" y="9966"/>
                  </a:lnTo>
                  <a:lnTo>
                    <a:pt x="9954" y="7502"/>
                  </a:lnTo>
                  <a:lnTo>
                    <a:pt x="9966" y="7502"/>
                  </a:lnTo>
                  <a:cubicBezTo>
                    <a:pt x="10180" y="7502"/>
                    <a:pt x="10323" y="7335"/>
                    <a:pt x="10323" y="7144"/>
                  </a:cubicBezTo>
                  <a:lnTo>
                    <a:pt x="10323" y="6954"/>
                  </a:lnTo>
                  <a:lnTo>
                    <a:pt x="10347" y="6954"/>
                  </a:lnTo>
                  <a:cubicBezTo>
                    <a:pt x="10704" y="6954"/>
                    <a:pt x="11026" y="6847"/>
                    <a:pt x="11300" y="6656"/>
                  </a:cubicBezTo>
                  <a:close/>
                  <a:moveTo>
                    <a:pt x="5144" y="1"/>
                  </a:moveTo>
                  <a:cubicBezTo>
                    <a:pt x="4787" y="1"/>
                    <a:pt x="4489" y="239"/>
                    <a:pt x="4418" y="584"/>
                  </a:cubicBezTo>
                  <a:lnTo>
                    <a:pt x="4168" y="1691"/>
                  </a:lnTo>
                  <a:lnTo>
                    <a:pt x="917" y="1691"/>
                  </a:lnTo>
                  <a:cubicBezTo>
                    <a:pt x="417" y="1691"/>
                    <a:pt x="1" y="2108"/>
                    <a:pt x="1" y="2620"/>
                  </a:cubicBezTo>
                  <a:lnTo>
                    <a:pt x="1" y="5251"/>
                  </a:lnTo>
                  <a:cubicBezTo>
                    <a:pt x="1" y="5656"/>
                    <a:pt x="132" y="6025"/>
                    <a:pt x="370" y="6311"/>
                  </a:cubicBezTo>
                  <a:lnTo>
                    <a:pt x="370" y="9585"/>
                  </a:lnTo>
                  <a:cubicBezTo>
                    <a:pt x="370" y="9990"/>
                    <a:pt x="703" y="10323"/>
                    <a:pt x="1120" y="10323"/>
                  </a:cubicBezTo>
                  <a:lnTo>
                    <a:pt x="10907" y="10323"/>
                  </a:lnTo>
                  <a:cubicBezTo>
                    <a:pt x="11311" y="10323"/>
                    <a:pt x="11657" y="10002"/>
                    <a:pt x="11657" y="9585"/>
                  </a:cubicBezTo>
                  <a:lnTo>
                    <a:pt x="11657" y="6311"/>
                  </a:lnTo>
                  <a:cubicBezTo>
                    <a:pt x="11883" y="6025"/>
                    <a:pt x="12026" y="5656"/>
                    <a:pt x="12026" y="5251"/>
                  </a:cubicBezTo>
                  <a:lnTo>
                    <a:pt x="12026" y="2620"/>
                  </a:lnTo>
                  <a:cubicBezTo>
                    <a:pt x="12026" y="2108"/>
                    <a:pt x="11609" y="1691"/>
                    <a:pt x="11097" y="1691"/>
                  </a:cubicBezTo>
                  <a:lnTo>
                    <a:pt x="7859" y="1691"/>
                  </a:lnTo>
                  <a:lnTo>
                    <a:pt x="7609" y="584"/>
                  </a:lnTo>
                  <a:cubicBezTo>
                    <a:pt x="7525" y="239"/>
                    <a:pt x="7228" y="1"/>
                    <a:pt x="6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4" name="Google Shape;18824;p65"/>
            <p:cNvSpPr/>
            <p:nvPr/>
          </p:nvSpPr>
          <p:spPr>
            <a:xfrm>
              <a:off x="6714426" y="1699635"/>
              <a:ext cx="70917" cy="34536"/>
            </a:xfrm>
            <a:custGeom>
              <a:rect b="b" l="l" r="r" t="t"/>
              <a:pathLst>
                <a:path extrusionOk="0" h="1085" w="2228">
                  <a:moveTo>
                    <a:pt x="358" y="1"/>
                  </a:moveTo>
                  <a:cubicBezTo>
                    <a:pt x="156" y="1"/>
                    <a:pt x="1" y="167"/>
                    <a:pt x="1" y="358"/>
                  </a:cubicBezTo>
                  <a:lnTo>
                    <a:pt x="1" y="727"/>
                  </a:lnTo>
                  <a:cubicBezTo>
                    <a:pt x="1" y="941"/>
                    <a:pt x="168" y="1084"/>
                    <a:pt x="358" y="1084"/>
                  </a:cubicBezTo>
                  <a:lnTo>
                    <a:pt x="1870" y="1084"/>
                  </a:lnTo>
                  <a:cubicBezTo>
                    <a:pt x="2073" y="1084"/>
                    <a:pt x="2227" y="918"/>
                    <a:pt x="2227" y="727"/>
                  </a:cubicBezTo>
                  <a:lnTo>
                    <a:pt x="2227" y="358"/>
                  </a:lnTo>
                  <a:cubicBezTo>
                    <a:pt x="2227" y="167"/>
                    <a:pt x="2061" y="1"/>
                    <a:pt x="1870" y="1"/>
                  </a:cubicBezTo>
                  <a:lnTo>
                    <a:pt x="1668" y="1"/>
                  </a:lnTo>
                  <a:cubicBezTo>
                    <a:pt x="1573" y="1"/>
                    <a:pt x="1489" y="72"/>
                    <a:pt x="1489" y="179"/>
                  </a:cubicBezTo>
                  <a:cubicBezTo>
                    <a:pt x="1489" y="287"/>
                    <a:pt x="1573" y="358"/>
                    <a:pt x="1668" y="358"/>
                  </a:cubicBezTo>
                  <a:lnTo>
                    <a:pt x="1870" y="358"/>
                  </a:lnTo>
                  <a:cubicBezTo>
                    <a:pt x="1870" y="358"/>
                    <a:pt x="1882" y="358"/>
                    <a:pt x="1882" y="370"/>
                  </a:cubicBezTo>
                  <a:lnTo>
                    <a:pt x="1882" y="751"/>
                  </a:lnTo>
                  <a:cubicBezTo>
                    <a:pt x="1882" y="751"/>
                    <a:pt x="1882" y="763"/>
                    <a:pt x="1870" y="763"/>
                  </a:cubicBezTo>
                  <a:lnTo>
                    <a:pt x="358" y="763"/>
                  </a:lnTo>
                  <a:cubicBezTo>
                    <a:pt x="358" y="763"/>
                    <a:pt x="346" y="763"/>
                    <a:pt x="346" y="751"/>
                  </a:cubicBezTo>
                  <a:lnTo>
                    <a:pt x="346" y="370"/>
                  </a:lnTo>
                  <a:cubicBezTo>
                    <a:pt x="346" y="370"/>
                    <a:pt x="346" y="358"/>
                    <a:pt x="358" y="358"/>
                  </a:cubicBezTo>
                  <a:lnTo>
                    <a:pt x="930" y="358"/>
                  </a:lnTo>
                  <a:cubicBezTo>
                    <a:pt x="1037" y="358"/>
                    <a:pt x="1108" y="287"/>
                    <a:pt x="1108" y="179"/>
                  </a:cubicBezTo>
                  <a:cubicBezTo>
                    <a:pt x="1108" y="72"/>
                    <a:pt x="1037" y="1"/>
                    <a:pt x="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25" name="Google Shape;18825;p65"/>
          <p:cNvGrpSpPr/>
          <p:nvPr/>
        </p:nvGrpSpPr>
        <p:grpSpPr>
          <a:xfrm>
            <a:off x="5168892" y="1587497"/>
            <a:ext cx="259605" cy="346024"/>
            <a:chOff x="5194002" y="1511297"/>
            <a:chExt cx="259605" cy="346024"/>
          </a:xfrm>
        </p:grpSpPr>
        <p:sp>
          <p:nvSpPr>
            <p:cNvPr id="18826" name="Google Shape;18826;p65"/>
            <p:cNvSpPr/>
            <p:nvPr/>
          </p:nvSpPr>
          <p:spPr>
            <a:xfrm>
              <a:off x="5216729" y="1543636"/>
              <a:ext cx="169431" cy="159436"/>
            </a:xfrm>
            <a:custGeom>
              <a:rect b="b" l="l" r="r" t="t"/>
              <a:pathLst>
                <a:path extrusionOk="0" h="5009" w="5323">
                  <a:moveTo>
                    <a:pt x="3353" y="0"/>
                  </a:moveTo>
                  <a:cubicBezTo>
                    <a:pt x="2568" y="0"/>
                    <a:pt x="1788" y="303"/>
                    <a:pt x="1203" y="901"/>
                  </a:cubicBezTo>
                  <a:cubicBezTo>
                    <a:pt x="96" y="1997"/>
                    <a:pt x="0" y="3747"/>
                    <a:pt x="965" y="4949"/>
                  </a:cubicBezTo>
                  <a:cubicBezTo>
                    <a:pt x="1001" y="4997"/>
                    <a:pt x="1036" y="5009"/>
                    <a:pt x="1084" y="5009"/>
                  </a:cubicBezTo>
                  <a:cubicBezTo>
                    <a:pt x="1120" y="5009"/>
                    <a:pt x="1155" y="4985"/>
                    <a:pt x="1191" y="4973"/>
                  </a:cubicBezTo>
                  <a:cubicBezTo>
                    <a:pt x="1262" y="4914"/>
                    <a:pt x="1262" y="4830"/>
                    <a:pt x="1215" y="4759"/>
                  </a:cubicBezTo>
                  <a:cubicBezTo>
                    <a:pt x="358" y="3664"/>
                    <a:pt x="441" y="2104"/>
                    <a:pt x="1429" y="1127"/>
                  </a:cubicBezTo>
                  <a:cubicBezTo>
                    <a:pt x="1957" y="594"/>
                    <a:pt x="2658" y="324"/>
                    <a:pt x="3362" y="324"/>
                  </a:cubicBezTo>
                  <a:cubicBezTo>
                    <a:pt x="3961" y="324"/>
                    <a:pt x="4562" y="519"/>
                    <a:pt x="5061" y="913"/>
                  </a:cubicBezTo>
                  <a:cubicBezTo>
                    <a:pt x="5091" y="939"/>
                    <a:pt x="5127" y="951"/>
                    <a:pt x="5162" y="951"/>
                  </a:cubicBezTo>
                  <a:cubicBezTo>
                    <a:pt x="5208" y="951"/>
                    <a:pt x="5253" y="930"/>
                    <a:pt x="5287" y="889"/>
                  </a:cubicBezTo>
                  <a:cubicBezTo>
                    <a:pt x="5323" y="806"/>
                    <a:pt x="5311" y="711"/>
                    <a:pt x="5251" y="663"/>
                  </a:cubicBezTo>
                  <a:cubicBezTo>
                    <a:pt x="4693" y="220"/>
                    <a:pt x="4021" y="0"/>
                    <a:pt x="33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7" name="Google Shape;18827;p65"/>
            <p:cNvSpPr/>
            <p:nvPr/>
          </p:nvSpPr>
          <p:spPr>
            <a:xfrm>
              <a:off x="5194002" y="1511297"/>
              <a:ext cx="259605" cy="346024"/>
            </a:xfrm>
            <a:custGeom>
              <a:rect b="b" l="l" r="r" t="t"/>
              <a:pathLst>
                <a:path extrusionOk="0" h="10871" w="8156">
                  <a:moveTo>
                    <a:pt x="4060" y="322"/>
                  </a:moveTo>
                  <a:cubicBezTo>
                    <a:pt x="6132" y="322"/>
                    <a:pt x="7822" y="2001"/>
                    <a:pt x="7822" y="4084"/>
                  </a:cubicBezTo>
                  <a:cubicBezTo>
                    <a:pt x="7822" y="4977"/>
                    <a:pt x="7632" y="5894"/>
                    <a:pt x="7227" y="6763"/>
                  </a:cubicBezTo>
                  <a:cubicBezTo>
                    <a:pt x="6918" y="7466"/>
                    <a:pt x="6477" y="8168"/>
                    <a:pt x="5906" y="8823"/>
                  </a:cubicBezTo>
                  <a:cubicBezTo>
                    <a:pt x="5120" y="9740"/>
                    <a:pt x="4310" y="10335"/>
                    <a:pt x="4060" y="10537"/>
                  </a:cubicBezTo>
                  <a:cubicBezTo>
                    <a:pt x="3810" y="10359"/>
                    <a:pt x="3000" y="9763"/>
                    <a:pt x="2215" y="8835"/>
                  </a:cubicBezTo>
                  <a:cubicBezTo>
                    <a:pt x="1643" y="8180"/>
                    <a:pt x="1203" y="7477"/>
                    <a:pt x="893" y="6787"/>
                  </a:cubicBezTo>
                  <a:cubicBezTo>
                    <a:pt x="488" y="5906"/>
                    <a:pt x="298" y="5001"/>
                    <a:pt x="298" y="4084"/>
                  </a:cubicBezTo>
                  <a:cubicBezTo>
                    <a:pt x="298" y="2024"/>
                    <a:pt x="1976" y="322"/>
                    <a:pt x="4060" y="322"/>
                  </a:cubicBezTo>
                  <a:close/>
                  <a:moveTo>
                    <a:pt x="4072" y="0"/>
                  </a:moveTo>
                  <a:cubicBezTo>
                    <a:pt x="1834" y="0"/>
                    <a:pt x="0" y="1822"/>
                    <a:pt x="0" y="4072"/>
                  </a:cubicBezTo>
                  <a:cubicBezTo>
                    <a:pt x="0" y="5025"/>
                    <a:pt x="202" y="5977"/>
                    <a:pt x="619" y="6894"/>
                  </a:cubicBezTo>
                  <a:cubicBezTo>
                    <a:pt x="953" y="7632"/>
                    <a:pt x="1405" y="8359"/>
                    <a:pt x="1988" y="9025"/>
                  </a:cubicBezTo>
                  <a:cubicBezTo>
                    <a:pt x="2977" y="10192"/>
                    <a:pt x="3941" y="10835"/>
                    <a:pt x="3989" y="10847"/>
                  </a:cubicBezTo>
                  <a:cubicBezTo>
                    <a:pt x="4012" y="10859"/>
                    <a:pt x="4048" y="10871"/>
                    <a:pt x="4072" y="10871"/>
                  </a:cubicBezTo>
                  <a:cubicBezTo>
                    <a:pt x="4108" y="10871"/>
                    <a:pt x="4132" y="10859"/>
                    <a:pt x="4167" y="10847"/>
                  </a:cubicBezTo>
                  <a:cubicBezTo>
                    <a:pt x="4203" y="10811"/>
                    <a:pt x="5179" y="10168"/>
                    <a:pt x="6156" y="9025"/>
                  </a:cubicBezTo>
                  <a:cubicBezTo>
                    <a:pt x="6739" y="8347"/>
                    <a:pt x="7203" y="7632"/>
                    <a:pt x="7525" y="6894"/>
                  </a:cubicBezTo>
                  <a:cubicBezTo>
                    <a:pt x="7942" y="5977"/>
                    <a:pt x="8156" y="5025"/>
                    <a:pt x="8156" y="4072"/>
                  </a:cubicBezTo>
                  <a:cubicBezTo>
                    <a:pt x="8156" y="1822"/>
                    <a:pt x="6322" y="0"/>
                    <a:pt x="4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8" name="Google Shape;18828;p65"/>
            <p:cNvSpPr/>
            <p:nvPr/>
          </p:nvSpPr>
          <p:spPr>
            <a:xfrm>
              <a:off x="5296304" y="1607105"/>
              <a:ext cx="55002" cy="17156"/>
            </a:xfrm>
            <a:custGeom>
              <a:rect b="b" l="l" r="r" t="t"/>
              <a:pathLst>
                <a:path extrusionOk="0" h="539" w="1728">
                  <a:moveTo>
                    <a:pt x="629" y="0"/>
                  </a:moveTo>
                  <a:cubicBezTo>
                    <a:pt x="478" y="0"/>
                    <a:pt x="312" y="15"/>
                    <a:pt x="132" y="50"/>
                  </a:cubicBezTo>
                  <a:cubicBezTo>
                    <a:pt x="60" y="62"/>
                    <a:pt x="1" y="122"/>
                    <a:pt x="1" y="217"/>
                  </a:cubicBezTo>
                  <a:lnTo>
                    <a:pt x="1" y="384"/>
                  </a:lnTo>
                  <a:cubicBezTo>
                    <a:pt x="1" y="467"/>
                    <a:pt x="72" y="538"/>
                    <a:pt x="156" y="538"/>
                  </a:cubicBezTo>
                  <a:cubicBezTo>
                    <a:pt x="251" y="538"/>
                    <a:pt x="322" y="467"/>
                    <a:pt x="322" y="384"/>
                  </a:cubicBezTo>
                  <a:lnTo>
                    <a:pt x="322" y="348"/>
                  </a:lnTo>
                  <a:cubicBezTo>
                    <a:pt x="437" y="332"/>
                    <a:pt x="543" y="325"/>
                    <a:pt x="640" y="325"/>
                  </a:cubicBezTo>
                  <a:cubicBezTo>
                    <a:pt x="833" y="325"/>
                    <a:pt x="989" y="352"/>
                    <a:pt x="1108" y="384"/>
                  </a:cubicBezTo>
                  <a:cubicBezTo>
                    <a:pt x="1322" y="443"/>
                    <a:pt x="1441" y="515"/>
                    <a:pt x="1441" y="515"/>
                  </a:cubicBezTo>
                  <a:cubicBezTo>
                    <a:pt x="1465" y="527"/>
                    <a:pt x="1501" y="538"/>
                    <a:pt x="1525" y="538"/>
                  </a:cubicBezTo>
                  <a:cubicBezTo>
                    <a:pt x="1572" y="538"/>
                    <a:pt x="1632" y="515"/>
                    <a:pt x="1668" y="467"/>
                  </a:cubicBezTo>
                  <a:cubicBezTo>
                    <a:pt x="1727" y="396"/>
                    <a:pt x="1691" y="300"/>
                    <a:pt x="1620" y="241"/>
                  </a:cubicBezTo>
                  <a:cubicBezTo>
                    <a:pt x="1591" y="231"/>
                    <a:pt x="1235" y="0"/>
                    <a:pt x="6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9" name="Google Shape;18829;p65"/>
            <p:cNvSpPr/>
            <p:nvPr/>
          </p:nvSpPr>
          <p:spPr>
            <a:xfrm>
              <a:off x="5260686" y="1576103"/>
              <a:ext cx="169813" cy="162970"/>
            </a:xfrm>
            <a:custGeom>
              <a:rect b="b" l="l" r="r" t="t"/>
              <a:pathLst>
                <a:path extrusionOk="0" h="5120" w="5335">
                  <a:moveTo>
                    <a:pt x="3191" y="322"/>
                  </a:moveTo>
                  <a:lnTo>
                    <a:pt x="3191" y="1108"/>
                  </a:lnTo>
                  <a:cubicBezTo>
                    <a:pt x="3191" y="1250"/>
                    <a:pt x="3156" y="1381"/>
                    <a:pt x="3096" y="1501"/>
                  </a:cubicBezTo>
                  <a:lnTo>
                    <a:pt x="3037" y="1620"/>
                  </a:lnTo>
                  <a:cubicBezTo>
                    <a:pt x="3025" y="1631"/>
                    <a:pt x="3025" y="1667"/>
                    <a:pt x="3025" y="1691"/>
                  </a:cubicBezTo>
                  <a:lnTo>
                    <a:pt x="3025" y="2036"/>
                  </a:lnTo>
                  <a:cubicBezTo>
                    <a:pt x="3025" y="2322"/>
                    <a:pt x="2918" y="2584"/>
                    <a:pt x="2715" y="2786"/>
                  </a:cubicBezTo>
                  <a:cubicBezTo>
                    <a:pt x="2501" y="2977"/>
                    <a:pt x="2239" y="3084"/>
                    <a:pt x="1953" y="3084"/>
                  </a:cubicBezTo>
                  <a:cubicBezTo>
                    <a:pt x="1382" y="3048"/>
                    <a:pt x="941" y="2572"/>
                    <a:pt x="941" y="1989"/>
                  </a:cubicBezTo>
                  <a:lnTo>
                    <a:pt x="941" y="1691"/>
                  </a:lnTo>
                  <a:cubicBezTo>
                    <a:pt x="941" y="1667"/>
                    <a:pt x="941" y="1655"/>
                    <a:pt x="929" y="1620"/>
                  </a:cubicBezTo>
                  <a:lnTo>
                    <a:pt x="870" y="1501"/>
                  </a:lnTo>
                  <a:cubicBezTo>
                    <a:pt x="798" y="1381"/>
                    <a:pt x="774" y="1250"/>
                    <a:pt x="774" y="1108"/>
                  </a:cubicBezTo>
                  <a:cubicBezTo>
                    <a:pt x="774" y="679"/>
                    <a:pt x="1132" y="322"/>
                    <a:pt x="1560" y="322"/>
                  </a:cubicBezTo>
                  <a:close/>
                  <a:moveTo>
                    <a:pt x="2489" y="3286"/>
                  </a:moveTo>
                  <a:lnTo>
                    <a:pt x="2489" y="3513"/>
                  </a:lnTo>
                  <a:cubicBezTo>
                    <a:pt x="2489" y="3560"/>
                    <a:pt x="2489" y="3596"/>
                    <a:pt x="2501" y="3644"/>
                  </a:cubicBezTo>
                  <a:lnTo>
                    <a:pt x="1965" y="4048"/>
                  </a:lnTo>
                  <a:lnTo>
                    <a:pt x="1429" y="3644"/>
                  </a:lnTo>
                  <a:cubicBezTo>
                    <a:pt x="1441" y="3596"/>
                    <a:pt x="1441" y="3548"/>
                    <a:pt x="1441" y="3513"/>
                  </a:cubicBezTo>
                  <a:lnTo>
                    <a:pt x="1441" y="3286"/>
                  </a:lnTo>
                  <a:cubicBezTo>
                    <a:pt x="1596" y="3346"/>
                    <a:pt x="1751" y="3394"/>
                    <a:pt x="1917" y="3394"/>
                  </a:cubicBezTo>
                  <a:lnTo>
                    <a:pt x="1965" y="3394"/>
                  </a:lnTo>
                  <a:cubicBezTo>
                    <a:pt x="2144" y="3394"/>
                    <a:pt x="2322" y="3358"/>
                    <a:pt x="2489" y="3286"/>
                  </a:cubicBezTo>
                  <a:close/>
                  <a:moveTo>
                    <a:pt x="1251" y="3917"/>
                  </a:moveTo>
                  <a:lnTo>
                    <a:pt x="1822" y="4346"/>
                  </a:lnTo>
                  <a:lnTo>
                    <a:pt x="1822" y="4775"/>
                  </a:lnTo>
                  <a:cubicBezTo>
                    <a:pt x="1322" y="4751"/>
                    <a:pt x="834" y="4584"/>
                    <a:pt x="405" y="4287"/>
                  </a:cubicBezTo>
                  <a:cubicBezTo>
                    <a:pt x="429" y="4251"/>
                    <a:pt x="477" y="4227"/>
                    <a:pt x="513" y="4215"/>
                  </a:cubicBezTo>
                  <a:lnTo>
                    <a:pt x="1132" y="3965"/>
                  </a:lnTo>
                  <a:cubicBezTo>
                    <a:pt x="1179" y="3953"/>
                    <a:pt x="1227" y="3929"/>
                    <a:pt x="1251" y="3917"/>
                  </a:cubicBezTo>
                  <a:close/>
                  <a:moveTo>
                    <a:pt x="2691" y="3894"/>
                  </a:moveTo>
                  <a:cubicBezTo>
                    <a:pt x="2727" y="3929"/>
                    <a:pt x="2775" y="3941"/>
                    <a:pt x="2810" y="3953"/>
                  </a:cubicBezTo>
                  <a:lnTo>
                    <a:pt x="3572" y="4239"/>
                  </a:lnTo>
                  <a:cubicBezTo>
                    <a:pt x="3144" y="4572"/>
                    <a:pt x="2656" y="4751"/>
                    <a:pt x="2132" y="4775"/>
                  </a:cubicBezTo>
                  <a:lnTo>
                    <a:pt x="2132" y="4334"/>
                  </a:lnTo>
                  <a:lnTo>
                    <a:pt x="2691" y="3894"/>
                  </a:lnTo>
                  <a:close/>
                  <a:moveTo>
                    <a:pt x="1572" y="0"/>
                  </a:moveTo>
                  <a:cubicBezTo>
                    <a:pt x="965" y="0"/>
                    <a:pt x="465" y="488"/>
                    <a:pt x="465" y="1108"/>
                  </a:cubicBezTo>
                  <a:cubicBezTo>
                    <a:pt x="465" y="1286"/>
                    <a:pt x="501" y="1489"/>
                    <a:pt x="584" y="1655"/>
                  </a:cubicBezTo>
                  <a:lnTo>
                    <a:pt x="620" y="1739"/>
                  </a:lnTo>
                  <a:lnTo>
                    <a:pt x="620" y="1989"/>
                  </a:lnTo>
                  <a:cubicBezTo>
                    <a:pt x="620" y="2429"/>
                    <a:pt x="822" y="2822"/>
                    <a:pt x="1132" y="3096"/>
                  </a:cubicBezTo>
                  <a:lnTo>
                    <a:pt x="1132" y="3525"/>
                  </a:lnTo>
                  <a:cubicBezTo>
                    <a:pt x="1132" y="3596"/>
                    <a:pt x="1084" y="3667"/>
                    <a:pt x="1013" y="3691"/>
                  </a:cubicBezTo>
                  <a:lnTo>
                    <a:pt x="382" y="3929"/>
                  </a:lnTo>
                  <a:cubicBezTo>
                    <a:pt x="227" y="3989"/>
                    <a:pt x="84" y="4108"/>
                    <a:pt x="24" y="4275"/>
                  </a:cubicBezTo>
                  <a:cubicBezTo>
                    <a:pt x="1" y="4334"/>
                    <a:pt x="12" y="4418"/>
                    <a:pt x="72" y="4465"/>
                  </a:cubicBezTo>
                  <a:cubicBezTo>
                    <a:pt x="620" y="4906"/>
                    <a:pt x="1298" y="5120"/>
                    <a:pt x="1965" y="5120"/>
                  </a:cubicBezTo>
                  <a:cubicBezTo>
                    <a:pt x="2751" y="5120"/>
                    <a:pt x="3525" y="4822"/>
                    <a:pt x="4120" y="4227"/>
                  </a:cubicBezTo>
                  <a:cubicBezTo>
                    <a:pt x="5227" y="3108"/>
                    <a:pt x="5335" y="1370"/>
                    <a:pt x="4370" y="143"/>
                  </a:cubicBezTo>
                  <a:cubicBezTo>
                    <a:pt x="4337" y="104"/>
                    <a:pt x="4297" y="86"/>
                    <a:pt x="4256" y="86"/>
                  </a:cubicBezTo>
                  <a:cubicBezTo>
                    <a:pt x="4222" y="86"/>
                    <a:pt x="4188" y="98"/>
                    <a:pt x="4156" y="119"/>
                  </a:cubicBezTo>
                  <a:cubicBezTo>
                    <a:pt x="4072" y="179"/>
                    <a:pt x="4072" y="262"/>
                    <a:pt x="4120" y="346"/>
                  </a:cubicBezTo>
                  <a:cubicBezTo>
                    <a:pt x="4989" y="1429"/>
                    <a:pt x="4894" y="2989"/>
                    <a:pt x="3918" y="3965"/>
                  </a:cubicBezTo>
                  <a:lnTo>
                    <a:pt x="3858" y="4025"/>
                  </a:lnTo>
                  <a:cubicBezTo>
                    <a:pt x="3822" y="4013"/>
                    <a:pt x="3775" y="3989"/>
                    <a:pt x="3751" y="3989"/>
                  </a:cubicBezTo>
                  <a:lnTo>
                    <a:pt x="2941" y="3691"/>
                  </a:lnTo>
                  <a:cubicBezTo>
                    <a:pt x="2870" y="3656"/>
                    <a:pt x="2822" y="3596"/>
                    <a:pt x="2822" y="3525"/>
                  </a:cubicBezTo>
                  <a:lnTo>
                    <a:pt x="2822" y="3120"/>
                  </a:lnTo>
                  <a:cubicBezTo>
                    <a:pt x="2858" y="3096"/>
                    <a:pt x="2906" y="3060"/>
                    <a:pt x="2929" y="3036"/>
                  </a:cubicBezTo>
                  <a:cubicBezTo>
                    <a:pt x="3203" y="2774"/>
                    <a:pt x="3346" y="2441"/>
                    <a:pt x="3346" y="2060"/>
                  </a:cubicBezTo>
                  <a:lnTo>
                    <a:pt x="3346" y="1762"/>
                  </a:lnTo>
                  <a:lnTo>
                    <a:pt x="3394" y="1679"/>
                  </a:lnTo>
                  <a:cubicBezTo>
                    <a:pt x="3465" y="1512"/>
                    <a:pt x="3513" y="1334"/>
                    <a:pt x="3513" y="1143"/>
                  </a:cubicBezTo>
                  <a:lnTo>
                    <a:pt x="3513" y="167"/>
                  </a:lnTo>
                  <a:cubicBezTo>
                    <a:pt x="3513" y="72"/>
                    <a:pt x="3441" y="0"/>
                    <a:pt x="3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30" name="Google Shape;18830;p65"/>
          <p:cNvGrpSpPr/>
          <p:nvPr/>
        </p:nvGrpSpPr>
        <p:grpSpPr>
          <a:xfrm>
            <a:off x="1369631" y="1588261"/>
            <a:ext cx="252444" cy="351722"/>
            <a:chOff x="1394741" y="1512061"/>
            <a:chExt cx="252444" cy="351722"/>
          </a:xfrm>
        </p:grpSpPr>
        <p:sp>
          <p:nvSpPr>
            <p:cNvPr id="18831" name="Google Shape;18831;p65"/>
            <p:cNvSpPr/>
            <p:nvPr/>
          </p:nvSpPr>
          <p:spPr>
            <a:xfrm>
              <a:off x="1394741" y="1512061"/>
              <a:ext cx="252444" cy="351722"/>
            </a:xfrm>
            <a:custGeom>
              <a:rect b="b" l="l" r="r" t="t"/>
              <a:pathLst>
                <a:path extrusionOk="0" h="11050" w="7931">
                  <a:moveTo>
                    <a:pt x="3942" y="334"/>
                  </a:moveTo>
                  <a:cubicBezTo>
                    <a:pt x="4132" y="334"/>
                    <a:pt x="4299" y="429"/>
                    <a:pt x="4406" y="595"/>
                  </a:cubicBezTo>
                  <a:cubicBezTo>
                    <a:pt x="4430" y="643"/>
                    <a:pt x="4490" y="667"/>
                    <a:pt x="4537" y="667"/>
                  </a:cubicBezTo>
                  <a:lnTo>
                    <a:pt x="5144" y="667"/>
                  </a:lnTo>
                  <a:cubicBezTo>
                    <a:pt x="5252" y="667"/>
                    <a:pt x="5323" y="762"/>
                    <a:pt x="5323" y="846"/>
                  </a:cubicBezTo>
                  <a:lnTo>
                    <a:pt x="5323" y="1381"/>
                  </a:lnTo>
                  <a:lnTo>
                    <a:pt x="2549" y="1381"/>
                  </a:lnTo>
                  <a:lnTo>
                    <a:pt x="2549" y="846"/>
                  </a:lnTo>
                  <a:lnTo>
                    <a:pt x="2561" y="846"/>
                  </a:lnTo>
                  <a:cubicBezTo>
                    <a:pt x="2561" y="750"/>
                    <a:pt x="2644" y="667"/>
                    <a:pt x="2739" y="667"/>
                  </a:cubicBezTo>
                  <a:lnTo>
                    <a:pt x="3347" y="667"/>
                  </a:lnTo>
                  <a:cubicBezTo>
                    <a:pt x="3406" y="667"/>
                    <a:pt x="3454" y="643"/>
                    <a:pt x="3478" y="595"/>
                  </a:cubicBezTo>
                  <a:cubicBezTo>
                    <a:pt x="3573" y="429"/>
                    <a:pt x="3751" y="334"/>
                    <a:pt x="3942" y="334"/>
                  </a:cubicBezTo>
                  <a:close/>
                  <a:moveTo>
                    <a:pt x="7228" y="1000"/>
                  </a:moveTo>
                  <a:cubicBezTo>
                    <a:pt x="7430" y="1000"/>
                    <a:pt x="7585" y="1167"/>
                    <a:pt x="7585" y="1357"/>
                  </a:cubicBezTo>
                  <a:lnTo>
                    <a:pt x="7585" y="10347"/>
                  </a:lnTo>
                  <a:cubicBezTo>
                    <a:pt x="7585" y="10537"/>
                    <a:pt x="7430" y="10704"/>
                    <a:pt x="7228" y="10704"/>
                  </a:cubicBezTo>
                  <a:lnTo>
                    <a:pt x="668" y="10704"/>
                  </a:lnTo>
                  <a:cubicBezTo>
                    <a:pt x="477" y="10704"/>
                    <a:pt x="310" y="10537"/>
                    <a:pt x="310" y="10347"/>
                  </a:cubicBezTo>
                  <a:lnTo>
                    <a:pt x="310" y="1357"/>
                  </a:lnTo>
                  <a:cubicBezTo>
                    <a:pt x="310" y="1155"/>
                    <a:pt x="477" y="1000"/>
                    <a:pt x="668" y="1000"/>
                  </a:cubicBezTo>
                  <a:lnTo>
                    <a:pt x="2227" y="1000"/>
                  </a:lnTo>
                  <a:lnTo>
                    <a:pt x="2227" y="1536"/>
                  </a:lnTo>
                  <a:cubicBezTo>
                    <a:pt x="2227" y="1619"/>
                    <a:pt x="2311" y="1703"/>
                    <a:pt x="2394" y="1703"/>
                  </a:cubicBezTo>
                  <a:lnTo>
                    <a:pt x="5502" y="1703"/>
                  </a:lnTo>
                  <a:cubicBezTo>
                    <a:pt x="5597" y="1703"/>
                    <a:pt x="5668" y="1619"/>
                    <a:pt x="5668" y="1536"/>
                  </a:cubicBezTo>
                  <a:lnTo>
                    <a:pt x="5668" y="1000"/>
                  </a:lnTo>
                  <a:close/>
                  <a:moveTo>
                    <a:pt x="3954" y="0"/>
                  </a:moveTo>
                  <a:cubicBezTo>
                    <a:pt x="3692" y="0"/>
                    <a:pt x="3442" y="131"/>
                    <a:pt x="3275" y="345"/>
                  </a:cubicBezTo>
                  <a:lnTo>
                    <a:pt x="2751" y="345"/>
                  </a:lnTo>
                  <a:cubicBezTo>
                    <a:pt x="2525" y="345"/>
                    <a:pt x="2335" y="488"/>
                    <a:pt x="2275" y="691"/>
                  </a:cubicBezTo>
                  <a:lnTo>
                    <a:pt x="680" y="691"/>
                  </a:lnTo>
                  <a:cubicBezTo>
                    <a:pt x="310" y="691"/>
                    <a:pt x="1" y="988"/>
                    <a:pt x="1" y="1369"/>
                  </a:cubicBezTo>
                  <a:lnTo>
                    <a:pt x="1" y="10359"/>
                  </a:lnTo>
                  <a:cubicBezTo>
                    <a:pt x="1" y="10728"/>
                    <a:pt x="299" y="11049"/>
                    <a:pt x="680" y="11049"/>
                  </a:cubicBezTo>
                  <a:lnTo>
                    <a:pt x="7252" y="11049"/>
                  </a:lnTo>
                  <a:cubicBezTo>
                    <a:pt x="7621" y="11049"/>
                    <a:pt x="7930" y="10751"/>
                    <a:pt x="7930" y="10359"/>
                  </a:cubicBezTo>
                  <a:lnTo>
                    <a:pt x="7930" y="1369"/>
                  </a:lnTo>
                  <a:cubicBezTo>
                    <a:pt x="7919" y="1000"/>
                    <a:pt x="7609" y="691"/>
                    <a:pt x="7228" y="691"/>
                  </a:cubicBezTo>
                  <a:lnTo>
                    <a:pt x="5644" y="691"/>
                  </a:lnTo>
                  <a:cubicBezTo>
                    <a:pt x="5561" y="488"/>
                    <a:pt x="5383" y="345"/>
                    <a:pt x="5168" y="345"/>
                  </a:cubicBezTo>
                  <a:lnTo>
                    <a:pt x="4644" y="345"/>
                  </a:lnTo>
                  <a:cubicBezTo>
                    <a:pt x="4478" y="131"/>
                    <a:pt x="4228" y="0"/>
                    <a:pt x="3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2" name="Google Shape;18832;p65"/>
            <p:cNvSpPr/>
            <p:nvPr/>
          </p:nvSpPr>
          <p:spPr>
            <a:xfrm>
              <a:off x="1515282" y="1534024"/>
              <a:ext cx="10631" cy="10281"/>
            </a:xfrm>
            <a:custGeom>
              <a:rect b="b" l="l" r="r" t="t"/>
              <a:pathLst>
                <a:path extrusionOk="0" h="323" w="334">
                  <a:moveTo>
                    <a:pt x="167" y="1"/>
                  </a:moveTo>
                  <a:cubicBezTo>
                    <a:pt x="83" y="1"/>
                    <a:pt x="0" y="72"/>
                    <a:pt x="0" y="156"/>
                  </a:cubicBezTo>
                  <a:cubicBezTo>
                    <a:pt x="0" y="251"/>
                    <a:pt x="83" y="322"/>
                    <a:pt x="167" y="322"/>
                  </a:cubicBezTo>
                  <a:cubicBezTo>
                    <a:pt x="262" y="322"/>
                    <a:pt x="333" y="251"/>
                    <a:pt x="333" y="156"/>
                  </a:cubicBezTo>
                  <a:cubicBezTo>
                    <a:pt x="322"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3" name="Google Shape;18833;p65"/>
            <p:cNvSpPr/>
            <p:nvPr/>
          </p:nvSpPr>
          <p:spPr>
            <a:xfrm>
              <a:off x="1415972" y="1556018"/>
              <a:ext cx="208486" cy="274406"/>
            </a:xfrm>
            <a:custGeom>
              <a:rect b="b" l="l" r="r" t="t"/>
              <a:pathLst>
                <a:path extrusionOk="0" h="8621" w="6550">
                  <a:moveTo>
                    <a:pt x="167" y="0"/>
                  </a:moveTo>
                  <a:cubicBezTo>
                    <a:pt x="72" y="0"/>
                    <a:pt x="1" y="84"/>
                    <a:pt x="1" y="167"/>
                  </a:cubicBezTo>
                  <a:lnTo>
                    <a:pt x="1" y="8454"/>
                  </a:lnTo>
                  <a:cubicBezTo>
                    <a:pt x="1" y="8549"/>
                    <a:pt x="72" y="8620"/>
                    <a:pt x="167" y="8620"/>
                  </a:cubicBezTo>
                  <a:lnTo>
                    <a:pt x="6382" y="8620"/>
                  </a:lnTo>
                  <a:cubicBezTo>
                    <a:pt x="6478" y="8620"/>
                    <a:pt x="6549" y="8549"/>
                    <a:pt x="6549" y="8454"/>
                  </a:cubicBezTo>
                  <a:lnTo>
                    <a:pt x="6549" y="167"/>
                  </a:lnTo>
                  <a:cubicBezTo>
                    <a:pt x="6549" y="60"/>
                    <a:pt x="6478" y="0"/>
                    <a:pt x="6382" y="0"/>
                  </a:cubicBezTo>
                  <a:lnTo>
                    <a:pt x="5525" y="0"/>
                  </a:lnTo>
                  <a:cubicBezTo>
                    <a:pt x="5430" y="0"/>
                    <a:pt x="5358" y="84"/>
                    <a:pt x="5358" y="167"/>
                  </a:cubicBezTo>
                  <a:cubicBezTo>
                    <a:pt x="5358" y="262"/>
                    <a:pt x="5430" y="334"/>
                    <a:pt x="5525" y="334"/>
                  </a:cubicBezTo>
                  <a:lnTo>
                    <a:pt x="6228" y="334"/>
                  </a:lnTo>
                  <a:lnTo>
                    <a:pt x="6228" y="8311"/>
                  </a:lnTo>
                  <a:lnTo>
                    <a:pt x="322" y="8311"/>
                  </a:lnTo>
                  <a:lnTo>
                    <a:pt x="322" y="334"/>
                  </a:lnTo>
                  <a:lnTo>
                    <a:pt x="1025" y="334"/>
                  </a:lnTo>
                  <a:cubicBezTo>
                    <a:pt x="1120" y="334"/>
                    <a:pt x="1191" y="262"/>
                    <a:pt x="1191" y="167"/>
                  </a:cubicBezTo>
                  <a:cubicBezTo>
                    <a:pt x="1191" y="84"/>
                    <a:pt x="1120"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4" name="Google Shape;18834;p65"/>
            <p:cNvSpPr/>
            <p:nvPr/>
          </p:nvSpPr>
          <p:spPr>
            <a:xfrm>
              <a:off x="1449330" y="1665927"/>
              <a:ext cx="31862" cy="32244"/>
            </a:xfrm>
            <a:custGeom>
              <a:rect b="b" l="l" r="r" t="t"/>
              <a:pathLst>
                <a:path extrusionOk="0" h="1013" w="1001">
                  <a:moveTo>
                    <a:pt x="500" y="333"/>
                  </a:moveTo>
                  <a:cubicBezTo>
                    <a:pt x="608" y="333"/>
                    <a:pt x="679" y="417"/>
                    <a:pt x="679" y="512"/>
                  </a:cubicBezTo>
                  <a:cubicBezTo>
                    <a:pt x="679" y="595"/>
                    <a:pt x="608" y="691"/>
                    <a:pt x="500" y="691"/>
                  </a:cubicBezTo>
                  <a:cubicBezTo>
                    <a:pt x="393" y="691"/>
                    <a:pt x="322" y="595"/>
                    <a:pt x="322" y="512"/>
                  </a:cubicBezTo>
                  <a:cubicBezTo>
                    <a:pt x="322" y="417"/>
                    <a:pt x="417" y="333"/>
                    <a:pt x="500" y="333"/>
                  </a:cubicBezTo>
                  <a:close/>
                  <a:moveTo>
                    <a:pt x="500" y="0"/>
                  </a:moveTo>
                  <a:cubicBezTo>
                    <a:pt x="215" y="0"/>
                    <a:pt x="0" y="226"/>
                    <a:pt x="0" y="512"/>
                  </a:cubicBezTo>
                  <a:cubicBezTo>
                    <a:pt x="0" y="786"/>
                    <a:pt x="215" y="1012"/>
                    <a:pt x="500" y="1012"/>
                  </a:cubicBezTo>
                  <a:cubicBezTo>
                    <a:pt x="786" y="1012"/>
                    <a:pt x="1001" y="786"/>
                    <a:pt x="1001" y="512"/>
                  </a:cubicBezTo>
                  <a:cubicBezTo>
                    <a:pt x="1001" y="226"/>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5" name="Google Shape;18835;p65"/>
            <p:cNvSpPr/>
            <p:nvPr/>
          </p:nvSpPr>
          <p:spPr>
            <a:xfrm>
              <a:off x="1449330" y="1715168"/>
              <a:ext cx="31862" cy="32244"/>
            </a:xfrm>
            <a:custGeom>
              <a:rect b="b" l="l" r="r" t="t"/>
              <a:pathLst>
                <a:path extrusionOk="0" h="1013" w="1001">
                  <a:moveTo>
                    <a:pt x="500" y="346"/>
                  </a:moveTo>
                  <a:cubicBezTo>
                    <a:pt x="608" y="346"/>
                    <a:pt x="679" y="441"/>
                    <a:pt x="679" y="525"/>
                  </a:cubicBezTo>
                  <a:cubicBezTo>
                    <a:pt x="679" y="608"/>
                    <a:pt x="608" y="703"/>
                    <a:pt x="500" y="703"/>
                  </a:cubicBezTo>
                  <a:cubicBezTo>
                    <a:pt x="393" y="703"/>
                    <a:pt x="322" y="608"/>
                    <a:pt x="322" y="525"/>
                  </a:cubicBezTo>
                  <a:cubicBezTo>
                    <a:pt x="322" y="441"/>
                    <a:pt x="417" y="346"/>
                    <a:pt x="500" y="346"/>
                  </a:cubicBezTo>
                  <a:close/>
                  <a:moveTo>
                    <a:pt x="500" y="1"/>
                  </a:moveTo>
                  <a:cubicBezTo>
                    <a:pt x="215" y="1"/>
                    <a:pt x="0" y="227"/>
                    <a:pt x="0" y="513"/>
                  </a:cubicBezTo>
                  <a:cubicBezTo>
                    <a:pt x="0" y="787"/>
                    <a:pt x="215" y="1013"/>
                    <a:pt x="500" y="1013"/>
                  </a:cubicBezTo>
                  <a:cubicBezTo>
                    <a:pt x="786" y="1013"/>
                    <a:pt x="1001" y="787"/>
                    <a:pt x="1001" y="513"/>
                  </a:cubicBezTo>
                  <a:cubicBezTo>
                    <a:pt x="1001"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6" name="Google Shape;18836;p65"/>
            <p:cNvSpPr/>
            <p:nvPr/>
          </p:nvSpPr>
          <p:spPr>
            <a:xfrm>
              <a:off x="1449330" y="1765205"/>
              <a:ext cx="31862" cy="31862"/>
            </a:xfrm>
            <a:custGeom>
              <a:rect b="b" l="l" r="r" t="t"/>
              <a:pathLst>
                <a:path extrusionOk="0" h="1001" w="1001">
                  <a:moveTo>
                    <a:pt x="500" y="322"/>
                  </a:moveTo>
                  <a:cubicBezTo>
                    <a:pt x="608" y="322"/>
                    <a:pt x="679" y="417"/>
                    <a:pt x="679" y="501"/>
                  </a:cubicBezTo>
                  <a:cubicBezTo>
                    <a:pt x="691" y="608"/>
                    <a:pt x="608" y="679"/>
                    <a:pt x="500" y="679"/>
                  </a:cubicBezTo>
                  <a:cubicBezTo>
                    <a:pt x="393" y="679"/>
                    <a:pt x="322" y="584"/>
                    <a:pt x="322" y="501"/>
                  </a:cubicBezTo>
                  <a:cubicBezTo>
                    <a:pt x="322" y="393"/>
                    <a:pt x="417" y="322"/>
                    <a:pt x="500" y="322"/>
                  </a:cubicBezTo>
                  <a:close/>
                  <a:moveTo>
                    <a:pt x="500" y="1"/>
                  </a:moveTo>
                  <a:cubicBezTo>
                    <a:pt x="215" y="1"/>
                    <a:pt x="0" y="215"/>
                    <a:pt x="0" y="501"/>
                  </a:cubicBezTo>
                  <a:cubicBezTo>
                    <a:pt x="0" y="786"/>
                    <a:pt x="215" y="1001"/>
                    <a:pt x="500" y="1001"/>
                  </a:cubicBezTo>
                  <a:cubicBezTo>
                    <a:pt x="786" y="1001"/>
                    <a:pt x="1001" y="786"/>
                    <a:pt x="1001" y="501"/>
                  </a:cubicBezTo>
                  <a:cubicBezTo>
                    <a:pt x="1001" y="215"/>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7" name="Google Shape;18837;p65"/>
            <p:cNvSpPr/>
            <p:nvPr/>
          </p:nvSpPr>
          <p:spPr>
            <a:xfrm>
              <a:off x="1493287" y="1665927"/>
              <a:ext cx="59522" cy="10631"/>
            </a:xfrm>
            <a:custGeom>
              <a:rect b="b" l="l" r="r" t="t"/>
              <a:pathLst>
                <a:path extrusionOk="0" h="334" w="1870">
                  <a:moveTo>
                    <a:pt x="167" y="0"/>
                  </a:moveTo>
                  <a:cubicBezTo>
                    <a:pt x="72" y="0"/>
                    <a:pt x="1" y="72"/>
                    <a:pt x="1" y="167"/>
                  </a:cubicBezTo>
                  <a:cubicBezTo>
                    <a:pt x="1" y="262"/>
                    <a:pt x="72" y="333"/>
                    <a:pt x="167" y="333"/>
                  </a:cubicBezTo>
                  <a:lnTo>
                    <a:pt x="1703" y="333"/>
                  </a:lnTo>
                  <a:cubicBezTo>
                    <a:pt x="1798" y="333"/>
                    <a:pt x="1870" y="262"/>
                    <a:pt x="1870" y="167"/>
                  </a:cubicBezTo>
                  <a:cubicBezTo>
                    <a:pt x="1870" y="72"/>
                    <a:pt x="1798"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8" name="Google Shape;18838;p65"/>
            <p:cNvSpPr/>
            <p:nvPr/>
          </p:nvSpPr>
          <p:spPr>
            <a:xfrm>
              <a:off x="1493287" y="1687890"/>
              <a:ext cx="98578" cy="10281"/>
            </a:xfrm>
            <a:custGeom>
              <a:rect b="b" l="l" r="r" t="t"/>
              <a:pathLst>
                <a:path extrusionOk="0" h="323" w="3097">
                  <a:moveTo>
                    <a:pt x="167" y="1"/>
                  </a:moveTo>
                  <a:cubicBezTo>
                    <a:pt x="72" y="1"/>
                    <a:pt x="1" y="72"/>
                    <a:pt x="1" y="167"/>
                  </a:cubicBezTo>
                  <a:cubicBezTo>
                    <a:pt x="1" y="251"/>
                    <a:pt x="72" y="322"/>
                    <a:pt x="167" y="322"/>
                  </a:cubicBezTo>
                  <a:lnTo>
                    <a:pt x="2929" y="322"/>
                  </a:lnTo>
                  <a:cubicBezTo>
                    <a:pt x="3025" y="322"/>
                    <a:pt x="3096" y="251"/>
                    <a:pt x="3096" y="167"/>
                  </a:cubicBezTo>
                  <a:cubicBezTo>
                    <a:pt x="3096" y="72"/>
                    <a:pt x="3025" y="1"/>
                    <a:pt x="2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9" name="Google Shape;18839;p65"/>
            <p:cNvSpPr/>
            <p:nvPr/>
          </p:nvSpPr>
          <p:spPr>
            <a:xfrm>
              <a:off x="1493287" y="1715168"/>
              <a:ext cx="59522" cy="10663"/>
            </a:xfrm>
            <a:custGeom>
              <a:rect b="b" l="l" r="r" t="t"/>
              <a:pathLst>
                <a:path extrusionOk="0" h="335" w="1870">
                  <a:moveTo>
                    <a:pt x="167" y="1"/>
                  </a:moveTo>
                  <a:cubicBezTo>
                    <a:pt x="72" y="1"/>
                    <a:pt x="1" y="84"/>
                    <a:pt x="1" y="168"/>
                  </a:cubicBezTo>
                  <a:cubicBezTo>
                    <a:pt x="1" y="263"/>
                    <a:pt x="72" y="334"/>
                    <a:pt x="167" y="334"/>
                  </a:cubicBezTo>
                  <a:lnTo>
                    <a:pt x="1703" y="334"/>
                  </a:lnTo>
                  <a:cubicBezTo>
                    <a:pt x="1798" y="334"/>
                    <a:pt x="1870" y="263"/>
                    <a:pt x="1870" y="168"/>
                  </a:cubicBezTo>
                  <a:cubicBezTo>
                    <a:pt x="1870" y="84"/>
                    <a:pt x="1798"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0" name="Google Shape;18840;p65"/>
            <p:cNvSpPr/>
            <p:nvPr/>
          </p:nvSpPr>
          <p:spPr>
            <a:xfrm>
              <a:off x="1493287" y="1737545"/>
              <a:ext cx="98578" cy="10631"/>
            </a:xfrm>
            <a:custGeom>
              <a:rect b="b" l="l" r="r" t="t"/>
              <a:pathLst>
                <a:path extrusionOk="0" h="334" w="3097">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1" name="Google Shape;18841;p65"/>
            <p:cNvSpPr/>
            <p:nvPr/>
          </p:nvSpPr>
          <p:spPr>
            <a:xfrm>
              <a:off x="1493287" y="1765205"/>
              <a:ext cx="59522" cy="10249"/>
            </a:xfrm>
            <a:custGeom>
              <a:rect b="b" l="l" r="r" t="t"/>
              <a:pathLst>
                <a:path extrusionOk="0" h="322" w="1870">
                  <a:moveTo>
                    <a:pt x="167" y="1"/>
                  </a:moveTo>
                  <a:cubicBezTo>
                    <a:pt x="72" y="1"/>
                    <a:pt x="1" y="72"/>
                    <a:pt x="1" y="155"/>
                  </a:cubicBezTo>
                  <a:cubicBezTo>
                    <a:pt x="1" y="251"/>
                    <a:pt x="72" y="322"/>
                    <a:pt x="167" y="322"/>
                  </a:cubicBezTo>
                  <a:lnTo>
                    <a:pt x="1703" y="322"/>
                  </a:lnTo>
                  <a:cubicBezTo>
                    <a:pt x="1798" y="322"/>
                    <a:pt x="1870" y="251"/>
                    <a:pt x="1870" y="155"/>
                  </a:cubicBezTo>
                  <a:cubicBezTo>
                    <a:pt x="1870" y="72"/>
                    <a:pt x="1798"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2" name="Google Shape;18842;p65"/>
            <p:cNvSpPr/>
            <p:nvPr/>
          </p:nvSpPr>
          <p:spPr>
            <a:xfrm>
              <a:off x="1493287" y="1786818"/>
              <a:ext cx="98578" cy="10631"/>
            </a:xfrm>
            <a:custGeom>
              <a:rect b="b" l="l" r="r" t="t"/>
              <a:pathLst>
                <a:path extrusionOk="0" h="334" w="3097">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3" name="Google Shape;18843;p65"/>
            <p:cNvSpPr/>
            <p:nvPr/>
          </p:nvSpPr>
          <p:spPr>
            <a:xfrm>
              <a:off x="1493287" y="1583679"/>
              <a:ext cx="98578" cy="10249"/>
            </a:xfrm>
            <a:custGeom>
              <a:rect b="b" l="l" r="r" t="t"/>
              <a:pathLst>
                <a:path extrusionOk="0" h="322" w="3097">
                  <a:moveTo>
                    <a:pt x="167" y="0"/>
                  </a:moveTo>
                  <a:cubicBezTo>
                    <a:pt x="72" y="0"/>
                    <a:pt x="1" y="72"/>
                    <a:pt x="1" y="167"/>
                  </a:cubicBezTo>
                  <a:cubicBezTo>
                    <a:pt x="1" y="250"/>
                    <a:pt x="72" y="322"/>
                    <a:pt x="167" y="322"/>
                  </a:cubicBezTo>
                  <a:lnTo>
                    <a:pt x="2929" y="322"/>
                  </a:lnTo>
                  <a:cubicBezTo>
                    <a:pt x="3025" y="322"/>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4" name="Google Shape;18844;p65"/>
            <p:cNvSpPr/>
            <p:nvPr/>
          </p:nvSpPr>
          <p:spPr>
            <a:xfrm>
              <a:off x="1449330" y="1632951"/>
              <a:ext cx="142535" cy="10249"/>
            </a:xfrm>
            <a:custGeom>
              <a:rect b="b" l="l" r="r" t="t"/>
              <a:pathLst>
                <a:path extrusionOk="0" h="322" w="4478">
                  <a:moveTo>
                    <a:pt x="155" y="0"/>
                  </a:moveTo>
                  <a:cubicBezTo>
                    <a:pt x="72" y="0"/>
                    <a:pt x="0" y="72"/>
                    <a:pt x="0" y="167"/>
                  </a:cubicBezTo>
                  <a:cubicBezTo>
                    <a:pt x="0" y="250"/>
                    <a:pt x="72" y="322"/>
                    <a:pt x="155" y="322"/>
                  </a:cubicBezTo>
                  <a:lnTo>
                    <a:pt x="4310" y="322"/>
                  </a:lnTo>
                  <a:cubicBezTo>
                    <a:pt x="4406" y="322"/>
                    <a:pt x="4477" y="250"/>
                    <a:pt x="4477" y="167"/>
                  </a:cubicBezTo>
                  <a:cubicBezTo>
                    <a:pt x="4477" y="72"/>
                    <a:pt x="4406" y="0"/>
                    <a:pt x="4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5" name="Google Shape;18845;p65"/>
            <p:cNvSpPr/>
            <p:nvPr/>
          </p:nvSpPr>
          <p:spPr>
            <a:xfrm>
              <a:off x="1493287" y="1605291"/>
              <a:ext cx="26928" cy="10631"/>
            </a:xfrm>
            <a:custGeom>
              <a:rect b="b" l="l" r="r" t="t"/>
              <a:pathLst>
                <a:path extrusionOk="0" h="334" w="846">
                  <a:moveTo>
                    <a:pt x="167" y="0"/>
                  </a:moveTo>
                  <a:cubicBezTo>
                    <a:pt x="72" y="0"/>
                    <a:pt x="1" y="83"/>
                    <a:pt x="1" y="167"/>
                  </a:cubicBezTo>
                  <a:cubicBezTo>
                    <a:pt x="1" y="262"/>
                    <a:pt x="72" y="333"/>
                    <a:pt x="167" y="333"/>
                  </a:cubicBezTo>
                  <a:lnTo>
                    <a:pt x="679" y="333"/>
                  </a:lnTo>
                  <a:cubicBezTo>
                    <a:pt x="774" y="333"/>
                    <a:pt x="846" y="262"/>
                    <a:pt x="846" y="167"/>
                  </a:cubicBezTo>
                  <a:cubicBezTo>
                    <a:pt x="846" y="83"/>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6" name="Google Shape;18846;p65"/>
            <p:cNvSpPr/>
            <p:nvPr/>
          </p:nvSpPr>
          <p:spPr>
            <a:xfrm>
              <a:off x="1531579" y="1605291"/>
              <a:ext cx="26928" cy="10631"/>
            </a:xfrm>
            <a:custGeom>
              <a:rect b="b" l="l" r="r" t="t"/>
              <a:pathLst>
                <a:path extrusionOk="0" h="334" w="846">
                  <a:moveTo>
                    <a:pt x="167" y="0"/>
                  </a:moveTo>
                  <a:cubicBezTo>
                    <a:pt x="71" y="0"/>
                    <a:pt x="0" y="83"/>
                    <a:pt x="0" y="167"/>
                  </a:cubicBezTo>
                  <a:cubicBezTo>
                    <a:pt x="0" y="262"/>
                    <a:pt x="71" y="333"/>
                    <a:pt x="167" y="333"/>
                  </a:cubicBezTo>
                  <a:lnTo>
                    <a:pt x="691" y="333"/>
                  </a:lnTo>
                  <a:cubicBezTo>
                    <a:pt x="774" y="333"/>
                    <a:pt x="845" y="262"/>
                    <a:pt x="845" y="167"/>
                  </a:cubicBezTo>
                  <a:cubicBezTo>
                    <a:pt x="845" y="83"/>
                    <a:pt x="77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7" name="Google Shape;18847;p65"/>
            <p:cNvSpPr/>
            <p:nvPr/>
          </p:nvSpPr>
          <p:spPr>
            <a:xfrm>
              <a:off x="1449712" y="1583679"/>
              <a:ext cx="32244" cy="32244"/>
            </a:xfrm>
            <a:custGeom>
              <a:rect b="b" l="l" r="r" t="t"/>
              <a:pathLst>
                <a:path extrusionOk="0" h="1013" w="1013">
                  <a:moveTo>
                    <a:pt x="679" y="310"/>
                  </a:moveTo>
                  <a:lnTo>
                    <a:pt x="679" y="679"/>
                  </a:lnTo>
                  <a:lnTo>
                    <a:pt x="310" y="679"/>
                  </a:lnTo>
                  <a:lnTo>
                    <a:pt x="310" y="310"/>
                  </a:lnTo>
                  <a:close/>
                  <a:moveTo>
                    <a:pt x="155" y="0"/>
                  </a:moveTo>
                  <a:cubicBezTo>
                    <a:pt x="72" y="0"/>
                    <a:pt x="0" y="72"/>
                    <a:pt x="0" y="167"/>
                  </a:cubicBezTo>
                  <a:lnTo>
                    <a:pt x="0" y="846"/>
                  </a:lnTo>
                  <a:cubicBezTo>
                    <a:pt x="0" y="941"/>
                    <a:pt x="72" y="1012"/>
                    <a:pt x="155" y="1012"/>
                  </a:cubicBezTo>
                  <a:lnTo>
                    <a:pt x="846" y="1012"/>
                  </a:lnTo>
                  <a:cubicBezTo>
                    <a:pt x="941" y="1012"/>
                    <a:pt x="1012" y="941"/>
                    <a:pt x="1012" y="846"/>
                  </a:cubicBezTo>
                  <a:lnTo>
                    <a:pt x="1012" y="167"/>
                  </a:lnTo>
                  <a:cubicBezTo>
                    <a:pt x="989" y="60"/>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48" name="Google Shape;18848;p65"/>
          <p:cNvGrpSpPr/>
          <p:nvPr/>
        </p:nvGrpSpPr>
        <p:grpSpPr>
          <a:xfrm>
            <a:off x="829986" y="1580685"/>
            <a:ext cx="380910" cy="339594"/>
            <a:chOff x="855096" y="1504485"/>
            <a:chExt cx="380910" cy="339594"/>
          </a:xfrm>
        </p:grpSpPr>
        <p:sp>
          <p:nvSpPr>
            <p:cNvPr id="18849" name="Google Shape;18849;p65"/>
            <p:cNvSpPr/>
            <p:nvPr/>
          </p:nvSpPr>
          <p:spPr>
            <a:xfrm>
              <a:off x="1092707" y="1504485"/>
              <a:ext cx="107299" cy="136837"/>
            </a:xfrm>
            <a:custGeom>
              <a:rect b="b" l="l" r="r" t="t"/>
              <a:pathLst>
                <a:path extrusionOk="0" h="4299" w="3371">
                  <a:moveTo>
                    <a:pt x="1691" y="357"/>
                  </a:moveTo>
                  <a:cubicBezTo>
                    <a:pt x="2418" y="357"/>
                    <a:pt x="3013" y="953"/>
                    <a:pt x="3013" y="1679"/>
                  </a:cubicBezTo>
                  <a:cubicBezTo>
                    <a:pt x="3013" y="2250"/>
                    <a:pt x="2644" y="2750"/>
                    <a:pt x="2108" y="2929"/>
                  </a:cubicBezTo>
                  <a:lnTo>
                    <a:pt x="2418" y="1726"/>
                  </a:lnTo>
                  <a:cubicBezTo>
                    <a:pt x="2453" y="1643"/>
                    <a:pt x="2394" y="1536"/>
                    <a:pt x="2287" y="1512"/>
                  </a:cubicBezTo>
                  <a:cubicBezTo>
                    <a:pt x="2273" y="1509"/>
                    <a:pt x="2258" y="1507"/>
                    <a:pt x="2244" y="1507"/>
                  </a:cubicBezTo>
                  <a:cubicBezTo>
                    <a:pt x="2162" y="1507"/>
                    <a:pt x="2082" y="1564"/>
                    <a:pt x="2072" y="1655"/>
                  </a:cubicBezTo>
                  <a:lnTo>
                    <a:pt x="2060" y="1715"/>
                  </a:lnTo>
                  <a:lnTo>
                    <a:pt x="1322" y="1715"/>
                  </a:lnTo>
                  <a:lnTo>
                    <a:pt x="1298" y="1655"/>
                  </a:lnTo>
                  <a:cubicBezTo>
                    <a:pt x="1277" y="1568"/>
                    <a:pt x="1195" y="1511"/>
                    <a:pt x="1117" y="1511"/>
                  </a:cubicBezTo>
                  <a:cubicBezTo>
                    <a:pt x="1110" y="1511"/>
                    <a:pt x="1103" y="1511"/>
                    <a:pt x="1096" y="1512"/>
                  </a:cubicBezTo>
                  <a:cubicBezTo>
                    <a:pt x="1001" y="1548"/>
                    <a:pt x="941" y="1631"/>
                    <a:pt x="965" y="1726"/>
                  </a:cubicBezTo>
                  <a:lnTo>
                    <a:pt x="1275" y="2929"/>
                  </a:lnTo>
                  <a:cubicBezTo>
                    <a:pt x="751" y="2750"/>
                    <a:pt x="370" y="2262"/>
                    <a:pt x="370" y="1679"/>
                  </a:cubicBezTo>
                  <a:cubicBezTo>
                    <a:pt x="370" y="953"/>
                    <a:pt x="965" y="357"/>
                    <a:pt x="1691" y="357"/>
                  </a:cubicBezTo>
                  <a:close/>
                  <a:moveTo>
                    <a:pt x="1989" y="2036"/>
                  </a:moveTo>
                  <a:lnTo>
                    <a:pt x="1751" y="3012"/>
                  </a:lnTo>
                  <a:lnTo>
                    <a:pt x="1656" y="3012"/>
                  </a:lnTo>
                  <a:lnTo>
                    <a:pt x="1406" y="2036"/>
                  </a:lnTo>
                  <a:close/>
                  <a:moveTo>
                    <a:pt x="2072" y="3310"/>
                  </a:moveTo>
                  <a:lnTo>
                    <a:pt x="2072" y="3739"/>
                  </a:lnTo>
                  <a:lnTo>
                    <a:pt x="1322" y="3751"/>
                  </a:lnTo>
                  <a:cubicBezTo>
                    <a:pt x="1322" y="3751"/>
                    <a:pt x="1298" y="3751"/>
                    <a:pt x="1298" y="3739"/>
                  </a:cubicBezTo>
                  <a:lnTo>
                    <a:pt x="1298" y="3310"/>
                  </a:lnTo>
                  <a:cubicBezTo>
                    <a:pt x="1417" y="3334"/>
                    <a:pt x="1560" y="3346"/>
                    <a:pt x="1691" y="3346"/>
                  </a:cubicBezTo>
                  <a:cubicBezTo>
                    <a:pt x="1822" y="3346"/>
                    <a:pt x="1953" y="3334"/>
                    <a:pt x="2072" y="3310"/>
                  </a:cubicBezTo>
                  <a:close/>
                  <a:moveTo>
                    <a:pt x="1691" y="0"/>
                  </a:moveTo>
                  <a:cubicBezTo>
                    <a:pt x="763" y="0"/>
                    <a:pt x="1" y="750"/>
                    <a:pt x="1" y="1679"/>
                  </a:cubicBezTo>
                  <a:cubicBezTo>
                    <a:pt x="1" y="2334"/>
                    <a:pt x="394" y="2917"/>
                    <a:pt x="941" y="3191"/>
                  </a:cubicBezTo>
                  <a:lnTo>
                    <a:pt x="941" y="3751"/>
                  </a:lnTo>
                  <a:cubicBezTo>
                    <a:pt x="941" y="3941"/>
                    <a:pt x="1108" y="4108"/>
                    <a:pt x="1298" y="4108"/>
                  </a:cubicBezTo>
                  <a:lnTo>
                    <a:pt x="1501" y="4108"/>
                  </a:lnTo>
                  <a:lnTo>
                    <a:pt x="1501" y="4120"/>
                  </a:lnTo>
                  <a:cubicBezTo>
                    <a:pt x="1501" y="4227"/>
                    <a:pt x="1572" y="4298"/>
                    <a:pt x="1679" y="4298"/>
                  </a:cubicBezTo>
                  <a:cubicBezTo>
                    <a:pt x="1775" y="4298"/>
                    <a:pt x="1858" y="4227"/>
                    <a:pt x="1858" y="4120"/>
                  </a:cubicBezTo>
                  <a:lnTo>
                    <a:pt x="1858" y="4108"/>
                  </a:lnTo>
                  <a:lnTo>
                    <a:pt x="2048" y="4108"/>
                  </a:lnTo>
                  <a:cubicBezTo>
                    <a:pt x="2239" y="4108"/>
                    <a:pt x="2406" y="3941"/>
                    <a:pt x="2406" y="3751"/>
                  </a:cubicBezTo>
                  <a:lnTo>
                    <a:pt x="2406" y="3191"/>
                  </a:lnTo>
                  <a:cubicBezTo>
                    <a:pt x="2953" y="2917"/>
                    <a:pt x="3346" y="2334"/>
                    <a:pt x="3346" y="1679"/>
                  </a:cubicBezTo>
                  <a:cubicBezTo>
                    <a:pt x="3370" y="750"/>
                    <a:pt x="2608"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0" name="Google Shape;18850;p65"/>
            <p:cNvSpPr/>
            <p:nvPr/>
          </p:nvSpPr>
          <p:spPr>
            <a:xfrm>
              <a:off x="855096" y="1521896"/>
              <a:ext cx="214152" cy="322183"/>
            </a:xfrm>
            <a:custGeom>
              <a:rect b="b" l="l" r="r" t="t"/>
              <a:pathLst>
                <a:path extrusionOk="0" h="10122" w="6728">
                  <a:moveTo>
                    <a:pt x="3346" y="358"/>
                  </a:moveTo>
                  <a:cubicBezTo>
                    <a:pt x="3870" y="358"/>
                    <a:pt x="4299" y="703"/>
                    <a:pt x="4299" y="1120"/>
                  </a:cubicBezTo>
                  <a:cubicBezTo>
                    <a:pt x="4001" y="1001"/>
                    <a:pt x="3691" y="941"/>
                    <a:pt x="3346" y="941"/>
                  </a:cubicBezTo>
                  <a:cubicBezTo>
                    <a:pt x="3001" y="941"/>
                    <a:pt x="2691" y="1001"/>
                    <a:pt x="2394" y="1120"/>
                  </a:cubicBezTo>
                  <a:cubicBezTo>
                    <a:pt x="2394" y="703"/>
                    <a:pt x="2810" y="358"/>
                    <a:pt x="3346" y="358"/>
                  </a:cubicBezTo>
                  <a:close/>
                  <a:moveTo>
                    <a:pt x="3370" y="1299"/>
                  </a:moveTo>
                  <a:cubicBezTo>
                    <a:pt x="4620" y="1299"/>
                    <a:pt x="5620" y="2311"/>
                    <a:pt x="5620" y="3561"/>
                  </a:cubicBezTo>
                  <a:cubicBezTo>
                    <a:pt x="5620" y="3882"/>
                    <a:pt x="5549" y="4216"/>
                    <a:pt x="5418" y="4513"/>
                  </a:cubicBezTo>
                  <a:lnTo>
                    <a:pt x="5418" y="4347"/>
                  </a:lnTo>
                  <a:cubicBezTo>
                    <a:pt x="5418" y="4144"/>
                    <a:pt x="5322" y="3930"/>
                    <a:pt x="5168" y="3799"/>
                  </a:cubicBezTo>
                  <a:cubicBezTo>
                    <a:pt x="4811" y="3489"/>
                    <a:pt x="4025" y="2953"/>
                    <a:pt x="2632" y="2811"/>
                  </a:cubicBezTo>
                  <a:cubicBezTo>
                    <a:pt x="2626" y="2810"/>
                    <a:pt x="2619" y="2809"/>
                    <a:pt x="2613" y="2809"/>
                  </a:cubicBezTo>
                  <a:cubicBezTo>
                    <a:pt x="2535" y="2809"/>
                    <a:pt x="2452" y="2878"/>
                    <a:pt x="2441" y="2977"/>
                  </a:cubicBezTo>
                  <a:cubicBezTo>
                    <a:pt x="2429" y="3073"/>
                    <a:pt x="2501" y="3156"/>
                    <a:pt x="2608" y="3168"/>
                  </a:cubicBezTo>
                  <a:cubicBezTo>
                    <a:pt x="3882" y="3311"/>
                    <a:pt x="4632" y="3787"/>
                    <a:pt x="4941" y="4061"/>
                  </a:cubicBezTo>
                  <a:cubicBezTo>
                    <a:pt x="5013" y="4144"/>
                    <a:pt x="5072" y="4239"/>
                    <a:pt x="5072" y="4347"/>
                  </a:cubicBezTo>
                  <a:lnTo>
                    <a:pt x="5072" y="4680"/>
                  </a:lnTo>
                  <a:cubicBezTo>
                    <a:pt x="5072" y="5609"/>
                    <a:pt x="4310" y="6371"/>
                    <a:pt x="3382" y="6371"/>
                  </a:cubicBezTo>
                  <a:cubicBezTo>
                    <a:pt x="3374" y="6371"/>
                    <a:pt x="3367" y="6371"/>
                    <a:pt x="3359" y="6371"/>
                  </a:cubicBezTo>
                  <a:cubicBezTo>
                    <a:pt x="2405" y="6371"/>
                    <a:pt x="1643" y="5625"/>
                    <a:pt x="1643" y="4692"/>
                  </a:cubicBezTo>
                  <a:lnTo>
                    <a:pt x="1643" y="4549"/>
                  </a:lnTo>
                  <a:cubicBezTo>
                    <a:pt x="1643" y="4466"/>
                    <a:pt x="1679" y="4406"/>
                    <a:pt x="1739" y="4382"/>
                  </a:cubicBezTo>
                  <a:cubicBezTo>
                    <a:pt x="1965" y="4263"/>
                    <a:pt x="2251" y="4025"/>
                    <a:pt x="2382" y="3620"/>
                  </a:cubicBezTo>
                  <a:cubicBezTo>
                    <a:pt x="2405" y="3525"/>
                    <a:pt x="2370" y="3430"/>
                    <a:pt x="2274" y="3394"/>
                  </a:cubicBezTo>
                  <a:cubicBezTo>
                    <a:pt x="2258" y="3389"/>
                    <a:pt x="2240" y="3387"/>
                    <a:pt x="2222" y="3387"/>
                  </a:cubicBezTo>
                  <a:cubicBezTo>
                    <a:pt x="2152" y="3387"/>
                    <a:pt x="2079" y="3425"/>
                    <a:pt x="2060" y="3501"/>
                  </a:cubicBezTo>
                  <a:cubicBezTo>
                    <a:pt x="1953" y="3799"/>
                    <a:pt x="1739" y="3966"/>
                    <a:pt x="1584" y="4061"/>
                  </a:cubicBezTo>
                  <a:cubicBezTo>
                    <a:pt x="1417" y="4156"/>
                    <a:pt x="1310" y="4335"/>
                    <a:pt x="1310" y="4513"/>
                  </a:cubicBezTo>
                  <a:cubicBezTo>
                    <a:pt x="1179" y="4216"/>
                    <a:pt x="1108" y="3882"/>
                    <a:pt x="1108" y="3561"/>
                  </a:cubicBezTo>
                  <a:cubicBezTo>
                    <a:pt x="1108" y="2311"/>
                    <a:pt x="2120" y="1299"/>
                    <a:pt x="3370" y="1299"/>
                  </a:cubicBezTo>
                  <a:close/>
                  <a:moveTo>
                    <a:pt x="4108" y="6585"/>
                  </a:moveTo>
                  <a:lnTo>
                    <a:pt x="4108" y="7002"/>
                  </a:lnTo>
                  <a:cubicBezTo>
                    <a:pt x="4108" y="7228"/>
                    <a:pt x="4239" y="7418"/>
                    <a:pt x="4430" y="7502"/>
                  </a:cubicBezTo>
                  <a:lnTo>
                    <a:pt x="4691" y="7621"/>
                  </a:lnTo>
                  <a:cubicBezTo>
                    <a:pt x="4441" y="8133"/>
                    <a:pt x="3918" y="8442"/>
                    <a:pt x="3346" y="8442"/>
                  </a:cubicBezTo>
                  <a:cubicBezTo>
                    <a:pt x="2786" y="8442"/>
                    <a:pt x="2263" y="8133"/>
                    <a:pt x="2013" y="7621"/>
                  </a:cubicBezTo>
                  <a:lnTo>
                    <a:pt x="2263" y="7502"/>
                  </a:lnTo>
                  <a:cubicBezTo>
                    <a:pt x="2453" y="7418"/>
                    <a:pt x="2584" y="7228"/>
                    <a:pt x="2584" y="7002"/>
                  </a:cubicBezTo>
                  <a:lnTo>
                    <a:pt x="2584" y="6585"/>
                  </a:lnTo>
                  <a:cubicBezTo>
                    <a:pt x="2822" y="6668"/>
                    <a:pt x="3084" y="6728"/>
                    <a:pt x="3346" y="6728"/>
                  </a:cubicBezTo>
                  <a:cubicBezTo>
                    <a:pt x="3620" y="6728"/>
                    <a:pt x="3870" y="6668"/>
                    <a:pt x="4108" y="6585"/>
                  </a:cubicBezTo>
                  <a:close/>
                  <a:moveTo>
                    <a:pt x="3346" y="1"/>
                  </a:moveTo>
                  <a:cubicBezTo>
                    <a:pt x="2632" y="1"/>
                    <a:pt x="2060" y="513"/>
                    <a:pt x="2060" y="1120"/>
                  </a:cubicBezTo>
                  <a:cubicBezTo>
                    <a:pt x="2060" y="1179"/>
                    <a:pt x="2060" y="1227"/>
                    <a:pt x="2072" y="1287"/>
                  </a:cubicBezTo>
                  <a:cubicBezTo>
                    <a:pt x="1286" y="1727"/>
                    <a:pt x="750" y="2572"/>
                    <a:pt x="750" y="3561"/>
                  </a:cubicBezTo>
                  <a:cubicBezTo>
                    <a:pt x="750" y="4204"/>
                    <a:pt x="989" y="4811"/>
                    <a:pt x="1405" y="5287"/>
                  </a:cubicBezTo>
                  <a:cubicBezTo>
                    <a:pt x="1548" y="5751"/>
                    <a:pt x="1846" y="6156"/>
                    <a:pt x="2251" y="6406"/>
                  </a:cubicBezTo>
                  <a:lnTo>
                    <a:pt x="2251" y="7014"/>
                  </a:lnTo>
                  <a:cubicBezTo>
                    <a:pt x="2251" y="7085"/>
                    <a:pt x="2203" y="7168"/>
                    <a:pt x="2132" y="7192"/>
                  </a:cubicBezTo>
                  <a:lnTo>
                    <a:pt x="548" y="7895"/>
                  </a:lnTo>
                  <a:cubicBezTo>
                    <a:pt x="203" y="8037"/>
                    <a:pt x="0" y="8371"/>
                    <a:pt x="0" y="8740"/>
                  </a:cubicBezTo>
                  <a:lnTo>
                    <a:pt x="0" y="9942"/>
                  </a:lnTo>
                  <a:cubicBezTo>
                    <a:pt x="0" y="10050"/>
                    <a:pt x="72" y="10121"/>
                    <a:pt x="179" y="10121"/>
                  </a:cubicBezTo>
                  <a:cubicBezTo>
                    <a:pt x="286" y="10121"/>
                    <a:pt x="358" y="10050"/>
                    <a:pt x="358" y="9942"/>
                  </a:cubicBezTo>
                  <a:lnTo>
                    <a:pt x="358" y="8740"/>
                  </a:lnTo>
                  <a:cubicBezTo>
                    <a:pt x="358" y="8514"/>
                    <a:pt x="489" y="8311"/>
                    <a:pt x="703" y="8216"/>
                  </a:cubicBezTo>
                  <a:lnTo>
                    <a:pt x="1691" y="7776"/>
                  </a:lnTo>
                  <a:cubicBezTo>
                    <a:pt x="2013" y="8395"/>
                    <a:pt x="2644" y="8799"/>
                    <a:pt x="3358" y="8799"/>
                  </a:cubicBezTo>
                  <a:cubicBezTo>
                    <a:pt x="4072" y="8799"/>
                    <a:pt x="4715" y="8395"/>
                    <a:pt x="5025" y="7776"/>
                  </a:cubicBezTo>
                  <a:lnTo>
                    <a:pt x="6025" y="8216"/>
                  </a:lnTo>
                  <a:cubicBezTo>
                    <a:pt x="6239" y="8311"/>
                    <a:pt x="6370" y="8514"/>
                    <a:pt x="6370" y="8740"/>
                  </a:cubicBezTo>
                  <a:lnTo>
                    <a:pt x="6370" y="9942"/>
                  </a:lnTo>
                  <a:cubicBezTo>
                    <a:pt x="6370" y="10050"/>
                    <a:pt x="6442" y="10121"/>
                    <a:pt x="6549" y="10121"/>
                  </a:cubicBezTo>
                  <a:cubicBezTo>
                    <a:pt x="6656" y="10121"/>
                    <a:pt x="6727" y="10050"/>
                    <a:pt x="6727" y="9942"/>
                  </a:cubicBezTo>
                  <a:lnTo>
                    <a:pt x="6727" y="8740"/>
                  </a:lnTo>
                  <a:cubicBezTo>
                    <a:pt x="6704" y="8371"/>
                    <a:pt x="6489" y="8037"/>
                    <a:pt x="6144" y="7895"/>
                  </a:cubicBezTo>
                  <a:lnTo>
                    <a:pt x="4572" y="7192"/>
                  </a:lnTo>
                  <a:cubicBezTo>
                    <a:pt x="4501" y="7168"/>
                    <a:pt x="4453" y="7085"/>
                    <a:pt x="4453" y="7014"/>
                  </a:cubicBezTo>
                  <a:lnTo>
                    <a:pt x="4453" y="6406"/>
                  </a:lnTo>
                  <a:cubicBezTo>
                    <a:pt x="4858" y="6156"/>
                    <a:pt x="5156" y="5751"/>
                    <a:pt x="5299" y="5287"/>
                  </a:cubicBezTo>
                  <a:cubicBezTo>
                    <a:pt x="5715" y="4811"/>
                    <a:pt x="5954" y="4204"/>
                    <a:pt x="5954" y="3561"/>
                  </a:cubicBezTo>
                  <a:cubicBezTo>
                    <a:pt x="5954" y="2596"/>
                    <a:pt x="5418" y="1727"/>
                    <a:pt x="4632" y="1287"/>
                  </a:cubicBezTo>
                  <a:cubicBezTo>
                    <a:pt x="4644" y="1227"/>
                    <a:pt x="4644" y="1179"/>
                    <a:pt x="4644" y="1120"/>
                  </a:cubicBezTo>
                  <a:cubicBezTo>
                    <a:pt x="4644" y="513"/>
                    <a:pt x="4060" y="1"/>
                    <a:pt x="3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1" name="Google Shape;18851;p65"/>
            <p:cNvSpPr/>
            <p:nvPr/>
          </p:nvSpPr>
          <p:spPr>
            <a:xfrm>
              <a:off x="896411" y="1808780"/>
              <a:ext cx="11395" cy="34918"/>
            </a:xfrm>
            <a:custGeom>
              <a:rect b="b" l="l" r="r" t="t"/>
              <a:pathLst>
                <a:path extrusionOk="0" h="1097" w="358">
                  <a:moveTo>
                    <a:pt x="179" y="1"/>
                  </a:moveTo>
                  <a:cubicBezTo>
                    <a:pt x="72" y="1"/>
                    <a:pt x="0" y="72"/>
                    <a:pt x="0" y="179"/>
                  </a:cubicBezTo>
                  <a:lnTo>
                    <a:pt x="0" y="918"/>
                  </a:lnTo>
                  <a:cubicBezTo>
                    <a:pt x="0" y="1025"/>
                    <a:pt x="72" y="1096"/>
                    <a:pt x="179" y="1096"/>
                  </a:cubicBezTo>
                  <a:cubicBezTo>
                    <a:pt x="286" y="1096"/>
                    <a:pt x="357" y="1025"/>
                    <a:pt x="357" y="918"/>
                  </a:cubicBezTo>
                  <a:lnTo>
                    <a:pt x="357" y="179"/>
                  </a:lnTo>
                  <a:cubicBezTo>
                    <a:pt x="345" y="84"/>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2" name="Google Shape;18852;p65"/>
            <p:cNvSpPr/>
            <p:nvPr/>
          </p:nvSpPr>
          <p:spPr>
            <a:xfrm>
              <a:off x="1015391" y="1808780"/>
              <a:ext cx="11395" cy="34918"/>
            </a:xfrm>
            <a:custGeom>
              <a:rect b="b" l="l" r="r" t="t"/>
              <a:pathLst>
                <a:path extrusionOk="0" h="1097" w="358">
                  <a:moveTo>
                    <a:pt x="179" y="1"/>
                  </a:moveTo>
                  <a:cubicBezTo>
                    <a:pt x="72" y="1"/>
                    <a:pt x="1" y="72"/>
                    <a:pt x="1" y="179"/>
                  </a:cubicBezTo>
                  <a:lnTo>
                    <a:pt x="1" y="918"/>
                  </a:lnTo>
                  <a:cubicBezTo>
                    <a:pt x="1" y="1025"/>
                    <a:pt x="72" y="1096"/>
                    <a:pt x="179" y="1096"/>
                  </a:cubicBezTo>
                  <a:cubicBezTo>
                    <a:pt x="275" y="1096"/>
                    <a:pt x="346" y="1025"/>
                    <a:pt x="346" y="918"/>
                  </a:cubicBezTo>
                  <a:lnTo>
                    <a:pt x="346" y="179"/>
                  </a:lnTo>
                  <a:cubicBezTo>
                    <a:pt x="358" y="84"/>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3" name="Google Shape;18853;p65"/>
            <p:cNvSpPr/>
            <p:nvPr/>
          </p:nvSpPr>
          <p:spPr>
            <a:xfrm>
              <a:off x="1057471" y="1522660"/>
              <a:ext cx="178534" cy="186110"/>
            </a:xfrm>
            <a:custGeom>
              <a:rect b="b" l="l" r="r" t="t"/>
              <a:pathLst>
                <a:path extrusionOk="0" h="5847" w="5609">
                  <a:moveTo>
                    <a:pt x="739" y="1"/>
                  </a:moveTo>
                  <a:cubicBezTo>
                    <a:pt x="346" y="1"/>
                    <a:pt x="0" y="322"/>
                    <a:pt x="0" y="739"/>
                  </a:cubicBezTo>
                  <a:lnTo>
                    <a:pt x="0" y="3751"/>
                  </a:lnTo>
                  <a:cubicBezTo>
                    <a:pt x="0" y="4144"/>
                    <a:pt x="322" y="4489"/>
                    <a:pt x="739" y="4489"/>
                  </a:cubicBezTo>
                  <a:lnTo>
                    <a:pt x="1084" y="4489"/>
                  </a:lnTo>
                  <a:lnTo>
                    <a:pt x="834" y="5513"/>
                  </a:lnTo>
                  <a:cubicBezTo>
                    <a:pt x="798" y="5620"/>
                    <a:pt x="846" y="5739"/>
                    <a:pt x="941" y="5799"/>
                  </a:cubicBezTo>
                  <a:cubicBezTo>
                    <a:pt x="977" y="5823"/>
                    <a:pt x="1036" y="5847"/>
                    <a:pt x="1084" y="5847"/>
                  </a:cubicBezTo>
                  <a:cubicBezTo>
                    <a:pt x="1143" y="5847"/>
                    <a:pt x="1191" y="5823"/>
                    <a:pt x="1250" y="5799"/>
                  </a:cubicBezTo>
                  <a:lnTo>
                    <a:pt x="3048" y="4489"/>
                  </a:lnTo>
                  <a:lnTo>
                    <a:pt x="4870" y="4489"/>
                  </a:lnTo>
                  <a:cubicBezTo>
                    <a:pt x="5263" y="4489"/>
                    <a:pt x="5608" y="4156"/>
                    <a:pt x="5608" y="3739"/>
                  </a:cubicBezTo>
                  <a:lnTo>
                    <a:pt x="5608" y="739"/>
                  </a:lnTo>
                  <a:cubicBezTo>
                    <a:pt x="5596" y="322"/>
                    <a:pt x="5263" y="1"/>
                    <a:pt x="4870" y="1"/>
                  </a:cubicBezTo>
                  <a:cubicBezTo>
                    <a:pt x="4763" y="1"/>
                    <a:pt x="4691" y="72"/>
                    <a:pt x="4691" y="179"/>
                  </a:cubicBezTo>
                  <a:cubicBezTo>
                    <a:pt x="4691" y="274"/>
                    <a:pt x="4763" y="346"/>
                    <a:pt x="4870" y="346"/>
                  </a:cubicBezTo>
                  <a:cubicBezTo>
                    <a:pt x="5072" y="346"/>
                    <a:pt x="5251" y="524"/>
                    <a:pt x="5251" y="739"/>
                  </a:cubicBezTo>
                  <a:lnTo>
                    <a:pt x="5251" y="3739"/>
                  </a:lnTo>
                  <a:cubicBezTo>
                    <a:pt x="5251" y="3953"/>
                    <a:pt x="5072" y="4132"/>
                    <a:pt x="4870" y="4132"/>
                  </a:cubicBezTo>
                  <a:lnTo>
                    <a:pt x="2989" y="4132"/>
                  </a:lnTo>
                  <a:cubicBezTo>
                    <a:pt x="2965" y="4132"/>
                    <a:pt x="2917" y="4144"/>
                    <a:pt x="2882" y="4156"/>
                  </a:cubicBezTo>
                  <a:lnTo>
                    <a:pt x="1215" y="5382"/>
                  </a:lnTo>
                  <a:lnTo>
                    <a:pt x="1477" y="4358"/>
                  </a:lnTo>
                  <a:cubicBezTo>
                    <a:pt x="1489" y="4299"/>
                    <a:pt x="1477" y="4251"/>
                    <a:pt x="1441" y="4203"/>
                  </a:cubicBezTo>
                  <a:cubicBezTo>
                    <a:pt x="1417" y="4156"/>
                    <a:pt x="1358" y="4132"/>
                    <a:pt x="1310" y="4132"/>
                  </a:cubicBezTo>
                  <a:lnTo>
                    <a:pt x="739" y="4132"/>
                  </a:lnTo>
                  <a:cubicBezTo>
                    <a:pt x="536" y="4132"/>
                    <a:pt x="358" y="3953"/>
                    <a:pt x="358" y="3739"/>
                  </a:cubicBezTo>
                  <a:lnTo>
                    <a:pt x="358" y="739"/>
                  </a:lnTo>
                  <a:cubicBezTo>
                    <a:pt x="358" y="524"/>
                    <a:pt x="536" y="346"/>
                    <a:pt x="739" y="346"/>
                  </a:cubicBezTo>
                  <a:cubicBezTo>
                    <a:pt x="846" y="346"/>
                    <a:pt x="917" y="274"/>
                    <a:pt x="917" y="179"/>
                  </a:cubicBezTo>
                  <a:cubicBezTo>
                    <a:pt x="917" y="72"/>
                    <a:pt x="846"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54" name="Google Shape;18854;p65"/>
          <p:cNvGrpSpPr/>
          <p:nvPr/>
        </p:nvGrpSpPr>
        <p:grpSpPr>
          <a:xfrm>
            <a:off x="1794466" y="1587879"/>
            <a:ext cx="352103" cy="352103"/>
            <a:chOff x="1819576" y="1511679"/>
            <a:chExt cx="352103" cy="352103"/>
          </a:xfrm>
        </p:grpSpPr>
        <p:sp>
          <p:nvSpPr>
            <p:cNvPr id="18855" name="Google Shape;18855;p65"/>
            <p:cNvSpPr/>
            <p:nvPr/>
          </p:nvSpPr>
          <p:spPr>
            <a:xfrm>
              <a:off x="1819576" y="1511679"/>
              <a:ext cx="352103" cy="352103"/>
            </a:xfrm>
            <a:custGeom>
              <a:rect b="b" l="l" r="r" t="t"/>
              <a:pathLst>
                <a:path extrusionOk="0" h="11062" w="11062">
                  <a:moveTo>
                    <a:pt x="6216" y="310"/>
                  </a:moveTo>
                  <a:cubicBezTo>
                    <a:pt x="6216" y="310"/>
                    <a:pt x="6240" y="310"/>
                    <a:pt x="6240" y="322"/>
                  </a:cubicBezTo>
                  <a:lnTo>
                    <a:pt x="6240" y="786"/>
                  </a:lnTo>
                  <a:cubicBezTo>
                    <a:pt x="6240" y="953"/>
                    <a:pt x="6335" y="1084"/>
                    <a:pt x="6502" y="1108"/>
                  </a:cubicBezTo>
                  <a:cubicBezTo>
                    <a:pt x="7025" y="1227"/>
                    <a:pt x="7514" y="1429"/>
                    <a:pt x="7966" y="1727"/>
                  </a:cubicBezTo>
                  <a:cubicBezTo>
                    <a:pt x="8022" y="1762"/>
                    <a:pt x="8086" y="1780"/>
                    <a:pt x="8150" y="1780"/>
                  </a:cubicBezTo>
                  <a:cubicBezTo>
                    <a:pt x="8236" y="1780"/>
                    <a:pt x="8321" y="1747"/>
                    <a:pt x="8383" y="1679"/>
                  </a:cubicBezTo>
                  <a:lnTo>
                    <a:pt x="8704" y="1346"/>
                  </a:lnTo>
                  <a:lnTo>
                    <a:pt x="8716" y="1346"/>
                  </a:lnTo>
                  <a:lnTo>
                    <a:pt x="9704" y="2334"/>
                  </a:lnTo>
                  <a:lnTo>
                    <a:pt x="9704" y="2346"/>
                  </a:lnTo>
                  <a:lnTo>
                    <a:pt x="9371" y="2679"/>
                  </a:lnTo>
                  <a:cubicBezTo>
                    <a:pt x="9252" y="2798"/>
                    <a:pt x="9240" y="2953"/>
                    <a:pt x="9335" y="3096"/>
                  </a:cubicBezTo>
                  <a:cubicBezTo>
                    <a:pt x="9609" y="3536"/>
                    <a:pt x="9823" y="4025"/>
                    <a:pt x="9943" y="4548"/>
                  </a:cubicBezTo>
                  <a:cubicBezTo>
                    <a:pt x="9966" y="4703"/>
                    <a:pt x="10109" y="4822"/>
                    <a:pt x="10264" y="4822"/>
                  </a:cubicBezTo>
                  <a:lnTo>
                    <a:pt x="10728" y="4822"/>
                  </a:lnTo>
                  <a:cubicBezTo>
                    <a:pt x="10728" y="4822"/>
                    <a:pt x="10752" y="4822"/>
                    <a:pt x="10752" y="4834"/>
                  </a:cubicBezTo>
                  <a:lnTo>
                    <a:pt x="10728" y="6239"/>
                  </a:lnTo>
                  <a:lnTo>
                    <a:pt x="10264" y="6239"/>
                  </a:lnTo>
                  <a:cubicBezTo>
                    <a:pt x="10109" y="6239"/>
                    <a:pt x="9966" y="6334"/>
                    <a:pt x="9943" y="6501"/>
                  </a:cubicBezTo>
                  <a:cubicBezTo>
                    <a:pt x="9823" y="7025"/>
                    <a:pt x="9633" y="7513"/>
                    <a:pt x="9335" y="7966"/>
                  </a:cubicBezTo>
                  <a:cubicBezTo>
                    <a:pt x="9240" y="8097"/>
                    <a:pt x="9252" y="8275"/>
                    <a:pt x="9371" y="8382"/>
                  </a:cubicBezTo>
                  <a:lnTo>
                    <a:pt x="9704" y="8704"/>
                  </a:lnTo>
                  <a:lnTo>
                    <a:pt x="9704" y="8716"/>
                  </a:lnTo>
                  <a:lnTo>
                    <a:pt x="8716" y="9704"/>
                  </a:lnTo>
                  <a:lnTo>
                    <a:pt x="8704" y="9704"/>
                  </a:lnTo>
                  <a:lnTo>
                    <a:pt x="8383" y="9370"/>
                  </a:lnTo>
                  <a:cubicBezTo>
                    <a:pt x="8317" y="9304"/>
                    <a:pt x="8236" y="9271"/>
                    <a:pt x="8155" y="9271"/>
                  </a:cubicBezTo>
                  <a:cubicBezTo>
                    <a:pt x="8090" y="9271"/>
                    <a:pt x="8024" y="9292"/>
                    <a:pt x="7966" y="9335"/>
                  </a:cubicBezTo>
                  <a:cubicBezTo>
                    <a:pt x="7514" y="9609"/>
                    <a:pt x="7025" y="9823"/>
                    <a:pt x="6502" y="9942"/>
                  </a:cubicBezTo>
                  <a:cubicBezTo>
                    <a:pt x="6359" y="9966"/>
                    <a:pt x="6240" y="10109"/>
                    <a:pt x="6240" y="10263"/>
                  </a:cubicBezTo>
                  <a:lnTo>
                    <a:pt x="6240" y="10728"/>
                  </a:lnTo>
                  <a:cubicBezTo>
                    <a:pt x="6240" y="10728"/>
                    <a:pt x="6240" y="10740"/>
                    <a:pt x="6216" y="10740"/>
                  </a:cubicBezTo>
                  <a:lnTo>
                    <a:pt x="4835" y="10740"/>
                  </a:lnTo>
                  <a:cubicBezTo>
                    <a:pt x="4835" y="10740"/>
                    <a:pt x="4823" y="10740"/>
                    <a:pt x="4823" y="10728"/>
                  </a:cubicBezTo>
                  <a:lnTo>
                    <a:pt x="4823" y="10263"/>
                  </a:lnTo>
                  <a:cubicBezTo>
                    <a:pt x="4823" y="10109"/>
                    <a:pt x="4716" y="9966"/>
                    <a:pt x="4549" y="9942"/>
                  </a:cubicBezTo>
                  <a:cubicBezTo>
                    <a:pt x="4037" y="9823"/>
                    <a:pt x="3537" y="9632"/>
                    <a:pt x="3096" y="9335"/>
                  </a:cubicBezTo>
                  <a:cubicBezTo>
                    <a:pt x="3037" y="9299"/>
                    <a:pt x="2977" y="9275"/>
                    <a:pt x="2918" y="9275"/>
                  </a:cubicBezTo>
                  <a:cubicBezTo>
                    <a:pt x="2823" y="9275"/>
                    <a:pt x="2751" y="9299"/>
                    <a:pt x="2680" y="9370"/>
                  </a:cubicBezTo>
                  <a:lnTo>
                    <a:pt x="2346" y="9704"/>
                  </a:lnTo>
                  <a:lnTo>
                    <a:pt x="2334" y="9704"/>
                  </a:lnTo>
                  <a:lnTo>
                    <a:pt x="1358" y="8716"/>
                  </a:lnTo>
                  <a:lnTo>
                    <a:pt x="1358" y="8704"/>
                  </a:lnTo>
                  <a:lnTo>
                    <a:pt x="1680" y="8382"/>
                  </a:lnTo>
                  <a:cubicBezTo>
                    <a:pt x="1799" y="8263"/>
                    <a:pt x="1811" y="8097"/>
                    <a:pt x="1727" y="7966"/>
                  </a:cubicBezTo>
                  <a:cubicBezTo>
                    <a:pt x="1441" y="7513"/>
                    <a:pt x="1239" y="7025"/>
                    <a:pt x="1120" y="6501"/>
                  </a:cubicBezTo>
                  <a:cubicBezTo>
                    <a:pt x="1084" y="6358"/>
                    <a:pt x="953" y="6239"/>
                    <a:pt x="787" y="6239"/>
                  </a:cubicBezTo>
                  <a:lnTo>
                    <a:pt x="322" y="6239"/>
                  </a:lnTo>
                  <a:cubicBezTo>
                    <a:pt x="322" y="6239"/>
                    <a:pt x="310" y="6239"/>
                    <a:pt x="310" y="6215"/>
                  </a:cubicBezTo>
                  <a:lnTo>
                    <a:pt x="310" y="4834"/>
                  </a:lnTo>
                  <a:cubicBezTo>
                    <a:pt x="310" y="4834"/>
                    <a:pt x="310" y="4822"/>
                    <a:pt x="322" y="4822"/>
                  </a:cubicBezTo>
                  <a:lnTo>
                    <a:pt x="787" y="4822"/>
                  </a:lnTo>
                  <a:cubicBezTo>
                    <a:pt x="953" y="4822"/>
                    <a:pt x="1084" y="4715"/>
                    <a:pt x="1120" y="4548"/>
                  </a:cubicBezTo>
                  <a:cubicBezTo>
                    <a:pt x="1239" y="4025"/>
                    <a:pt x="1430" y="3536"/>
                    <a:pt x="1727" y="3096"/>
                  </a:cubicBezTo>
                  <a:cubicBezTo>
                    <a:pt x="1811" y="2953"/>
                    <a:pt x="1799" y="2774"/>
                    <a:pt x="1680" y="2679"/>
                  </a:cubicBezTo>
                  <a:lnTo>
                    <a:pt x="1358" y="2346"/>
                  </a:lnTo>
                  <a:lnTo>
                    <a:pt x="1358" y="2334"/>
                  </a:lnTo>
                  <a:lnTo>
                    <a:pt x="2334" y="1346"/>
                  </a:lnTo>
                  <a:lnTo>
                    <a:pt x="2346" y="1346"/>
                  </a:lnTo>
                  <a:lnTo>
                    <a:pt x="2680" y="1679"/>
                  </a:lnTo>
                  <a:cubicBezTo>
                    <a:pt x="2748" y="1747"/>
                    <a:pt x="2832" y="1780"/>
                    <a:pt x="2916" y="1780"/>
                  </a:cubicBezTo>
                  <a:cubicBezTo>
                    <a:pt x="2978" y="1780"/>
                    <a:pt x="3041" y="1762"/>
                    <a:pt x="3096" y="1727"/>
                  </a:cubicBezTo>
                  <a:cubicBezTo>
                    <a:pt x="3537" y="1441"/>
                    <a:pt x="4037" y="1227"/>
                    <a:pt x="4549" y="1108"/>
                  </a:cubicBezTo>
                  <a:cubicBezTo>
                    <a:pt x="4704" y="1084"/>
                    <a:pt x="4823" y="953"/>
                    <a:pt x="4823" y="786"/>
                  </a:cubicBezTo>
                  <a:lnTo>
                    <a:pt x="4823" y="322"/>
                  </a:lnTo>
                  <a:cubicBezTo>
                    <a:pt x="4823" y="322"/>
                    <a:pt x="4823" y="310"/>
                    <a:pt x="4835" y="310"/>
                  </a:cubicBezTo>
                  <a:close/>
                  <a:moveTo>
                    <a:pt x="4835" y="0"/>
                  </a:moveTo>
                  <a:cubicBezTo>
                    <a:pt x="4656" y="0"/>
                    <a:pt x="4513" y="143"/>
                    <a:pt x="4513" y="322"/>
                  </a:cubicBezTo>
                  <a:lnTo>
                    <a:pt x="4513" y="786"/>
                  </a:lnTo>
                  <a:cubicBezTo>
                    <a:pt x="4513" y="786"/>
                    <a:pt x="4513" y="798"/>
                    <a:pt x="4489" y="798"/>
                  </a:cubicBezTo>
                  <a:cubicBezTo>
                    <a:pt x="3930" y="917"/>
                    <a:pt x="3406" y="1143"/>
                    <a:pt x="2930" y="1453"/>
                  </a:cubicBezTo>
                  <a:lnTo>
                    <a:pt x="2918" y="1453"/>
                  </a:lnTo>
                  <a:lnTo>
                    <a:pt x="2584" y="1131"/>
                  </a:lnTo>
                  <a:cubicBezTo>
                    <a:pt x="2519" y="1066"/>
                    <a:pt x="2436" y="1033"/>
                    <a:pt x="2351" y="1033"/>
                  </a:cubicBezTo>
                  <a:cubicBezTo>
                    <a:pt x="2266" y="1033"/>
                    <a:pt x="2180" y="1066"/>
                    <a:pt x="2108" y="1131"/>
                  </a:cubicBezTo>
                  <a:lnTo>
                    <a:pt x="1132" y="2108"/>
                  </a:lnTo>
                  <a:cubicBezTo>
                    <a:pt x="1001" y="2251"/>
                    <a:pt x="1001" y="2453"/>
                    <a:pt x="1132" y="2584"/>
                  </a:cubicBezTo>
                  <a:lnTo>
                    <a:pt x="1453" y="2917"/>
                  </a:lnTo>
                  <a:lnTo>
                    <a:pt x="1453" y="2929"/>
                  </a:lnTo>
                  <a:cubicBezTo>
                    <a:pt x="1144" y="3405"/>
                    <a:pt x="941" y="3941"/>
                    <a:pt x="799" y="4489"/>
                  </a:cubicBezTo>
                  <a:cubicBezTo>
                    <a:pt x="799" y="4489"/>
                    <a:pt x="799" y="4513"/>
                    <a:pt x="787" y="4513"/>
                  </a:cubicBezTo>
                  <a:lnTo>
                    <a:pt x="322" y="4513"/>
                  </a:lnTo>
                  <a:cubicBezTo>
                    <a:pt x="144" y="4513"/>
                    <a:pt x="1" y="4656"/>
                    <a:pt x="1" y="4834"/>
                  </a:cubicBezTo>
                  <a:lnTo>
                    <a:pt x="1" y="6215"/>
                  </a:lnTo>
                  <a:cubicBezTo>
                    <a:pt x="1" y="6394"/>
                    <a:pt x="144" y="6549"/>
                    <a:pt x="322" y="6549"/>
                  </a:cubicBezTo>
                  <a:lnTo>
                    <a:pt x="787" y="6549"/>
                  </a:lnTo>
                  <a:cubicBezTo>
                    <a:pt x="787" y="6549"/>
                    <a:pt x="799" y="6549"/>
                    <a:pt x="799" y="6561"/>
                  </a:cubicBezTo>
                  <a:cubicBezTo>
                    <a:pt x="918" y="7132"/>
                    <a:pt x="1144" y="7644"/>
                    <a:pt x="1453" y="8120"/>
                  </a:cubicBezTo>
                  <a:lnTo>
                    <a:pt x="1453" y="8144"/>
                  </a:lnTo>
                  <a:lnTo>
                    <a:pt x="1132" y="8466"/>
                  </a:lnTo>
                  <a:cubicBezTo>
                    <a:pt x="1001" y="8597"/>
                    <a:pt x="1001" y="8811"/>
                    <a:pt x="1132" y="8942"/>
                  </a:cubicBezTo>
                  <a:lnTo>
                    <a:pt x="2108" y="9930"/>
                  </a:lnTo>
                  <a:cubicBezTo>
                    <a:pt x="2180" y="9996"/>
                    <a:pt x="2266" y="10028"/>
                    <a:pt x="2351" y="10028"/>
                  </a:cubicBezTo>
                  <a:cubicBezTo>
                    <a:pt x="2436" y="10028"/>
                    <a:pt x="2519" y="9996"/>
                    <a:pt x="2584" y="9930"/>
                  </a:cubicBezTo>
                  <a:lnTo>
                    <a:pt x="2918" y="9597"/>
                  </a:lnTo>
                  <a:lnTo>
                    <a:pt x="2930" y="9597"/>
                  </a:lnTo>
                  <a:cubicBezTo>
                    <a:pt x="3406" y="9906"/>
                    <a:pt x="3942" y="10121"/>
                    <a:pt x="4489" y="10252"/>
                  </a:cubicBezTo>
                  <a:cubicBezTo>
                    <a:pt x="4489" y="10252"/>
                    <a:pt x="4513" y="10252"/>
                    <a:pt x="4513" y="10263"/>
                  </a:cubicBezTo>
                  <a:lnTo>
                    <a:pt x="4513" y="10728"/>
                  </a:lnTo>
                  <a:cubicBezTo>
                    <a:pt x="4513" y="10906"/>
                    <a:pt x="4656" y="11061"/>
                    <a:pt x="4835" y="11061"/>
                  </a:cubicBezTo>
                  <a:lnTo>
                    <a:pt x="6216" y="11061"/>
                  </a:lnTo>
                  <a:cubicBezTo>
                    <a:pt x="6394" y="11061"/>
                    <a:pt x="6549" y="10906"/>
                    <a:pt x="6549" y="10728"/>
                  </a:cubicBezTo>
                  <a:lnTo>
                    <a:pt x="6549" y="10263"/>
                  </a:lnTo>
                  <a:cubicBezTo>
                    <a:pt x="6549" y="10263"/>
                    <a:pt x="6549" y="10252"/>
                    <a:pt x="6561" y="10252"/>
                  </a:cubicBezTo>
                  <a:cubicBezTo>
                    <a:pt x="7133" y="10132"/>
                    <a:pt x="7645" y="9906"/>
                    <a:pt x="8121" y="9597"/>
                  </a:cubicBezTo>
                  <a:lnTo>
                    <a:pt x="8145" y="9597"/>
                  </a:lnTo>
                  <a:lnTo>
                    <a:pt x="8466" y="9930"/>
                  </a:lnTo>
                  <a:cubicBezTo>
                    <a:pt x="8532" y="9996"/>
                    <a:pt x="8618" y="10028"/>
                    <a:pt x="8704" y="10028"/>
                  </a:cubicBezTo>
                  <a:cubicBezTo>
                    <a:pt x="8791" y="10028"/>
                    <a:pt x="8877" y="9996"/>
                    <a:pt x="8942" y="9930"/>
                  </a:cubicBezTo>
                  <a:lnTo>
                    <a:pt x="9931" y="8942"/>
                  </a:lnTo>
                  <a:cubicBezTo>
                    <a:pt x="10062" y="8811"/>
                    <a:pt x="10062" y="8597"/>
                    <a:pt x="9931" y="8466"/>
                  </a:cubicBezTo>
                  <a:lnTo>
                    <a:pt x="9597" y="8144"/>
                  </a:lnTo>
                  <a:lnTo>
                    <a:pt x="9597" y="8120"/>
                  </a:lnTo>
                  <a:cubicBezTo>
                    <a:pt x="9919" y="7644"/>
                    <a:pt x="10121" y="7108"/>
                    <a:pt x="10252" y="6561"/>
                  </a:cubicBezTo>
                  <a:cubicBezTo>
                    <a:pt x="10252" y="6561"/>
                    <a:pt x="10252" y="6549"/>
                    <a:pt x="10264" y="6549"/>
                  </a:cubicBezTo>
                  <a:lnTo>
                    <a:pt x="10728" y="6549"/>
                  </a:lnTo>
                  <a:cubicBezTo>
                    <a:pt x="10907" y="6549"/>
                    <a:pt x="11062" y="6394"/>
                    <a:pt x="11062" y="6215"/>
                  </a:cubicBezTo>
                  <a:lnTo>
                    <a:pt x="11062" y="4834"/>
                  </a:lnTo>
                  <a:cubicBezTo>
                    <a:pt x="11062" y="4656"/>
                    <a:pt x="10907" y="4513"/>
                    <a:pt x="10728" y="4513"/>
                  </a:cubicBezTo>
                  <a:lnTo>
                    <a:pt x="10264" y="4513"/>
                  </a:lnTo>
                  <a:cubicBezTo>
                    <a:pt x="10264" y="4513"/>
                    <a:pt x="10252" y="4513"/>
                    <a:pt x="10252" y="4489"/>
                  </a:cubicBezTo>
                  <a:cubicBezTo>
                    <a:pt x="10133" y="3929"/>
                    <a:pt x="9907" y="3405"/>
                    <a:pt x="9597" y="2929"/>
                  </a:cubicBezTo>
                  <a:lnTo>
                    <a:pt x="9597" y="2917"/>
                  </a:lnTo>
                  <a:lnTo>
                    <a:pt x="9931" y="2584"/>
                  </a:lnTo>
                  <a:cubicBezTo>
                    <a:pt x="10062" y="2453"/>
                    <a:pt x="10062" y="2239"/>
                    <a:pt x="9931" y="2108"/>
                  </a:cubicBezTo>
                  <a:lnTo>
                    <a:pt x="8942" y="1131"/>
                  </a:lnTo>
                  <a:cubicBezTo>
                    <a:pt x="8877" y="1066"/>
                    <a:pt x="8791" y="1033"/>
                    <a:pt x="8704" y="1033"/>
                  </a:cubicBezTo>
                  <a:cubicBezTo>
                    <a:pt x="8618" y="1033"/>
                    <a:pt x="8532" y="1066"/>
                    <a:pt x="8466" y="1131"/>
                  </a:cubicBezTo>
                  <a:lnTo>
                    <a:pt x="8145" y="1453"/>
                  </a:lnTo>
                  <a:lnTo>
                    <a:pt x="8121" y="1453"/>
                  </a:lnTo>
                  <a:cubicBezTo>
                    <a:pt x="7645" y="1143"/>
                    <a:pt x="7109" y="941"/>
                    <a:pt x="6561" y="798"/>
                  </a:cubicBezTo>
                  <a:cubicBezTo>
                    <a:pt x="6561" y="798"/>
                    <a:pt x="6549" y="798"/>
                    <a:pt x="6549" y="786"/>
                  </a:cubicBezTo>
                  <a:lnTo>
                    <a:pt x="6549" y="322"/>
                  </a:lnTo>
                  <a:cubicBezTo>
                    <a:pt x="6549" y="143"/>
                    <a:pt x="6394" y="0"/>
                    <a:pt x="6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6" name="Google Shape;18856;p65"/>
            <p:cNvSpPr/>
            <p:nvPr/>
          </p:nvSpPr>
          <p:spPr>
            <a:xfrm>
              <a:off x="1885146" y="1578204"/>
              <a:ext cx="182322" cy="180603"/>
            </a:xfrm>
            <a:custGeom>
              <a:rect b="b" l="l" r="r" t="t"/>
              <a:pathLst>
                <a:path extrusionOk="0" h="5674" w="5728">
                  <a:moveTo>
                    <a:pt x="3502" y="0"/>
                  </a:moveTo>
                  <a:cubicBezTo>
                    <a:pt x="3438" y="0"/>
                    <a:pt x="3374" y="2"/>
                    <a:pt x="3311" y="6"/>
                  </a:cubicBezTo>
                  <a:cubicBezTo>
                    <a:pt x="2453" y="53"/>
                    <a:pt x="1644" y="411"/>
                    <a:pt x="1048" y="1018"/>
                  </a:cubicBezTo>
                  <a:cubicBezTo>
                    <a:pt x="441" y="1625"/>
                    <a:pt x="84" y="2435"/>
                    <a:pt x="36" y="3280"/>
                  </a:cubicBezTo>
                  <a:cubicBezTo>
                    <a:pt x="1" y="4125"/>
                    <a:pt x="263" y="4959"/>
                    <a:pt x="798" y="5614"/>
                  </a:cubicBezTo>
                  <a:cubicBezTo>
                    <a:pt x="834" y="5661"/>
                    <a:pt x="870" y="5673"/>
                    <a:pt x="917" y="5673"/>
                  </a:cubicBezTo>
                  <a:cubicBezTo>
                    <a:pt x="953" y="5673"/>
                    <a:pt x="989" y="5661"/>
                    <a:pt x="1025" y="5649"/>
                  </a:cubicBezTo>
                  <a:cubicBezTo>
                    <a:pt x="1096" y="5590"/>
                    <a:pt x="1096" y="5483"/>
                    <a:pt x="1048" y="5423"/>
                  </a:cubicBezTo>
                  <a:cubicBezTo>
                    <a:pt x="572" y="4828"/>
                    <a:pt x="322" y="4066"/>
                    <a:pt x="370" y="3304"/>
                  </a:cubicBezTo>
                  <a:cubicBezTo>
                    <a:pt x="417" y="2530"/>
                    <a:pt x="727" y="1804"/>
                    <a:pt x="1275" y="1256"/>
                  </a:cubicBezTo>
                  <a:cubicBezTo>
                    <a:pt x="1822" y="708"/>
                    <a:pt x="2560" y="375"/>
                    <a:pt x="3334" y="351"/>
                  </a:cubicBezTo>
                  <a:cubicBezTo>
                    <a:pt x="3397" y="347"/>
                    <a:pt x="3459" y="345"/>
                    <a:pt x="3521" y="345"/>
                  </a:cubicBezTo>
                  <a:cubicBezTo>
                    <a:pt x="4227" y="345"/>
                    <a:pt x="4895" y="592"/>
                    <a:pt x="5442" y="1030"/>
                  </a:cubicBezTo>
                  <a:cubicBezTo>
                    <a:pt x="5473" y="1055"/>
                    <a:pt x="5510" y="1068"/>
                    <a:pt x="5547" y="1068"/>
                  </a:cubicBezTo>
                  <a:cubicBezTo>
                    <a:pt x="5595" y="1068"/>
                    <a:pt x="5641" y="1046"/>
                    <a:pt x="5668" y="1006"/>
                  </a:cubicBezTo>
                  <a:cubicBezTo>
                    <a:pt x="5727" y="911"/>
                    <a:pt x="5716" y="815"/>
                    <a:pt x="5656" y="768"/>
                  </a:cubicBezTo>
                  <a:cubicBezTo>
                    <a:pt x="5050" y="272"/>
                    <a:pt x="4291" y="0"/>
                    <a:pt x="3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7" name="Google Shape;18857;p65"/>
            <p:cNvSpPr/>
            <p:nvPr/>
          </p:nvSpPr>
          <p:spPr>
            <a:xfrm>
              <a:off x="1923820" y="1610193"/>
              <a:ext cx="183054" cy="186874"/>
            </a:xfrm>
            <a:custGeom>
              <a:rect b="b" l="l" r="r" t="t"/>
              <a:pathLst>
                <a:path extrusionOk="0" h="5871" w="5751">
                  <a:moveTo>
                    <a:pt x="3310" y="358"/>
                  </a:moveTo>
                  <a:lnTo>
                    <a:pt x="3310" y="1025"/>
                  </a:lnTo>
                  <a:cubicBezTo>
                    <a:pt x="3310" y="1132"/>
                    <a:pt x="3274" y="1251"/>
                    <a:pt x="3227" y="1334"/>
                  </a:cubicBezTo>
                  <a:lnTo>
                    <a:pt x="3155" y="1501"/>
                  </a:lnTo>
                  <a:cubicBezTo>
                    <a:pt x="3143" y="1525"/>
                    <a:pt x="3143" y="1549"/>
                    <a:pt x="3143" y="1573"/>
                  </a:cubicBezTo>
                  <a:lnTo>
                    <a:pt x="3143" y="1918"/>
                  </a:lnTo>
                  <a:cubicBezTo>
                    <a:pt x="3143" y="2156"/>
                    <a:pt x="3048" y="2382"/>
                    <a:pt x="2869" y="2549"/>
                  </a:cubicBezTo>
                  <a:cubicBezTo>
                    <a:pt x="2691" y="2704"/>
                    <a:pt x="2477" y="2799"/>
                    <a:pt x="2226" y="2799"/>
                  </a:cubicBezTo>
                  <a:cubicBezTo>
                    <a:pt x="1774" y="2787"/>
                    <a:pt x="1381" y="2370"/>
                    <a:pt x="1381" y="1870"/>
                  </a:cubicBezTo>
                  <a:lnTo>
                    <a:pt x="1381" y="1573"/>
                  </a:lnTo>
                  <a:cubicBezTo>
                    <a:pt x="1381" y="1549"/>
                    <a:pt x="1381" y="1525"/>
                    <a:pt x="1369" y="1501"/>
                  </a:cubicBezTo>
                  <a:lnTo>
                    <a:pt x="1262" y="1311"/>
                  </a:lnTo>
                  <a:cubicBezTo>
                    <a:pt x="1238" y="1227"/>
                    <a:pt x="1203" y="1156"/>
                    <a:pt x="1203" y="1072"/>
                  </a:cubicBezTo>
                  <a:lnTo>
                    <a:pt x="1203" y="1049"/>
                  </a:lnTo>
                  <a:cubicBezTo>
                    <a:pt x="1203" y="668"/>
                    <a:pt x="1524" y="358"/>
                    <a:pt x="1905" y="358"/>
                  </a:cubicBezTo>
                  <a:close/>
                  <a:moveTo>
                    <a:pt x="1905" y="3049"/>
                  </a:moveTo>
                  <a:cubicBezTo>
                    <a:pt x="2012" y="3085"/>
                    <a:pt x="2119" y="3108"/>
                    <a:pt x="2238" y="3108"/>
                  </a:cubicBezTo>
                  <a:lnTo>
                    <a:pt x="2274" y="3108"/>
                  </a:lnTo>
                  <a:cubicBezTo>
                    <a:pt x="2393" y="3108"/>
                    <a:pt x="2512" y="3097"/>
                    <a:pt x="2631" y="3049"/>
                  </a:cubicBezTo>
                  <a:lnTo>
                    <a:pt x="2631" y="3049"/>
                  </a:lnTo>
                  <a:cubicBezTo>
                    <a:pt x="2619" y="3108"/>
                    <a:pt x="2631" y="3156"/>
                    <a:pt x="2655" y="3204"/>
                  </a:cubicBezTo>
                  <a:lnTo>
                    <a:pt x="2512" y="3335"/>
                  </a:lnTo>
                  <a:cubicBezTo>
                    <a:pt x="2441" y="3406"/>
                    <a:pt x="2357" y="3442"/>
                    <a:pt x="2262" y="3442"/>
                  </a:cubicBezTo>
                  <a:cubicBezTo>
                    <a:pt x="2179" y="3442"/>
                    <a:pt x="2084" y="3406"/>
                    <a:pt x="2012" y="3335"/>
                  </a:cubicBezTo>
                  <a:lnTo>
                    <a:pt x="1881" y="3204"/>
                  </a:lnTo>
                  <a:cubicBezTo>
                    <a:pt x="1893" y="3156"/>
                    <a:pt x="1905" y="3108"/>
                    <a:pt x="1905" y="3049"/>
                  </a:cubicBezTo>
                  <a:close/>
                  <a:moveTo>
                    <a:pt x="2810" y="3466"/>
                  </a:moveTo>
                  <a:cubicBezTo>
                    <a:pt x="2858" y="3501"/>
                    <a:pt x="2905" y="3513"/>
                    <a:pt x="2941" y="3525"/>
                  </a:cubicBezTo>
                  <a:lnTo>
                    <a:pt x="3524" y="3692"/>
                  </a:lnTo>
                  <a:cubicBezTo>
                    <a:pt x="3679" y="3739"/>
                    <a:pt x="3774" y="3870"/>
                    <a:pt x="3774" y="4037"/>
                  </a:cubicBezTo>
                  <a:lnTo>
                    <a:pt x="3774" y="5132"/>
                  </a:lnTo>
                  <a:lnTo>
                    <a:pt x="3822" y="5132"/>
                  </a:lnTo>
                  <a:cubicBezTo>
                    <a:pt x="3703" y="5204"/>
                    <a:pt x="3584" y="5263"/>
                    <a:pt x="3453" y="5311"/>
                  </a:cubicBezTo>
                  <a:lnTo>
                    <a:pt x="3453" y="4335"/>
                  </a:lnTo>
                  <a:cubicBezTo>
                    <a:pt x="3453" y="4240"/>
                    <a:pt x="3381" y="4168"/>
                    <a:pt x="3286" y="4168"/>
                  </a:cubicBezTo>
                  <a:cubicBezTo>
                    <a:pt x="3203" y="4168"/>
                    <a:pt x="3119" y="4240"/>
                    <a:pt x="3119" y="4335"/>
                  </a:cubicBezTo>
                  <a:lnTo>
                    <a:pt x="3119" y="5430"/>
                  </a:lnTo>
                  <a:cubicBezTo>
                    <a:pt x="2881" y="5502"/>
                    <a:pt x="2655" y="5537"/>
                    <a:pt x="2405" y="5549"/>
                  </a:cubicBezTo>
                  <a:lnTo>
                    <a:pt x="2262" y="5549"/>
                  </a:lnTo>
                  <a:cubicBezTo>
                    <a:pt x="1965" y="5549"/>
                    <a:pt x="1667" y="5502"/>
                    <a:pt x="1381" y="5430"/>
                  </a:cubicBezTo>
                  <a:lnTo>
                    <a:pt x="1381" y="4335"/>
                  </a:lnTo>
                  <a:cubicBezTo>
                    <a:pt x="1381" y="4240"/>
                    <a:pt x="1310" y="4168"/>
                    <a:pt x="1214" y="4168"/>
                  </a:cubicBezTo>
                  <a:cubicBezTo>
                    <a:pt x="1131" y="4168"/>
                    <a:pt x="1060" y="4240"/>
                    <a:pt x="1060" y="4335"/>
                  </a:cubicBezTo>
                  <a:lnTo>
                    <a:pt x="1060" y="5311"/>
                  </a:lnTo>
                  <a:cubicBezTo>
                    <a:pt x="941" y="5252"/>
                    <a:pt x="798" y="5192"/>
                    <a:pt x="679" y="5132"/>
                  </a:cubicBezTo>
                  <a:lnTo>
                    <a:pt x="679" y="4037"/>
                  </a:lnTo>
                  <a:cubicBezTo>
                    <a:pt x="679" y="3870"/>
                    <a:pt x="786" y="3739"/>
                    <a:pt x="941" y="3692"/>
                  </a:cubicBezTo>
                  <a:lnTo>
                    <a:pt x="1512" y="3525"/>
                  </a:lnTo>
                  <a:cubicBezTo>
                    <a:pt x="1560" y="3513"/>
                    <a:pt x="1619" y="3501"/>
                    <a:pt x="1655" y="3466"/>
                  </a:cubicBezTo>
                  <a:lnTo>
                    <a:pt x="1750" y="3573"/>
                  </a:lnTo>
                  <a:cubicBezTo>
                    <a:pt x="1893" y="3704"/>
                    <a:pt x="2072" y="3763"/>
                    <a:pt x="2226" y="3763"/>
                  </a:cubicBezTo>
                  <a:cubicBezTo>
                    <a:pt x="2405" y="3763"/>
                    <a:pt x="2572" y="3704"/>
                    <a:pt x="2703" y="3573"/>
                  </a:cubicBezTo>
                  <a:lnTo>
                    <a:pt x="2810" y="3466"/>
                  </a:lnTo>
                  <a:close/>
                  <a:moveTo>
                    <a:pt x="1893" y="1"/>
                  </a:moveTo>
                  <a:cubicBezTo>
                    <a:pt x="1322" y="1"/>
                    <a:pt x="869" y="465"/>
                    <a:pt x="869" y="1025"/>
                  </a:cubicBezTo>
                  <a:lnTo>
                    <a:pt x="869" y="1037"/>
                  </a:lnTo>
                  <a:cubicBezTo>
                    <a:pt x="869" y="1168"/>
                    <a:pt x="893" y="1311"/>
                    <a:pt x="953" y="1430"/>
                  </a:cubicBezTo>
                  <a:lnTo>
                    <a:pt x="1048" y="1596"/>
                  </a:lnTo>
                  <a:lnTo>
                    <a:pt x="1048" y="1858"/>
                  </a:lnTo>
                  <a:cubicBezTo>
                    <a:pt x="1048" y="2275"/>
                    <a:pt x="1250" y="2644"/>
                    <a:pt x="1560" y="2882"/>
                  </a:cubicBezTo>
                  <a:lnTo>
                    <a:pt x="1560" y="3037"/>
                  </a:lnTo>
                  <a:cubicBezTo>
                    <a:pt x="1560" y="3108"/>
                    <a:pt x="1500" y="3180"/>
                    <a:pt x="1429" y="3216"/>
                  </a:cubicBezTo>
                  <a:lnTo>
                    <a:pt x="845" y="3382"/>
                  </a:lnTo>
                  <a:cubicBezTo>
                    <a:pt x="548" y="3466"/>
                    <a:pt x="357" y="3739"/>
                    <a:pt x="357" y="4037"/>
                  </a:cubicBezTo>
                  <a:lnTo>
                    <a:pt x="357" y="4906"/>
                  </a:lnTo>
                  <a:cubicBezTo>
                    <a:pt x="333" y="4894"/>
                    <a:pt x="310" y="4859"/>
                    <a:pt x="286" y="4847"/>
                  </a:cubicBezTo>
                  <a:cubicBezTo>
                    <a:pt x="256" y="4822"/>
                    <a:pt x="220" y="4810"/>
                    <a:pt x="185" y="4810"/>
                  </a:cubicBezTo>
                  <a:cubicBezTo>
                    <a:pt x="135" y="4810"/>
                    <a:pt x="87" y="4834"/>
                    <a:pt x="60" y="4882"/>
                  </a:cubicBezTo>
                  <a:cubicBezTo>
                    <a:pt x="0" y="4954"/>
                    <a:pt x="12" y="5061"/>
                    <a:pt x="95" y="5097"/>
                  </a:cubicBezTo>
                  <a:cubicBezTo>
                    <a:pt x="702" y="5597"/>
                    <a:pt x="1476" y="5871"/>
                    <a:pt x="2262" y="5871"/>
                  </a:cubicBezTo>
                  <a:lnTo>
                    <a:pt x="2429" y="5871"/>
                  </a:lnTo>
                  <a:cubicBezTo>
                    <a:pt x="3286" y="5835"/>
                    <a:pt x="4096" y="5478"/>
                    <a:pt x="4691" y="4859"/>
                  </a:cubicBezTo>
                  <a:cubicBezTo>
                    <a:pt x="5298" y="4251"/>
                    <a:pt x="5655" y="3454"/>
                    <a:pt x="5703" y="2596"/>
                  </a:cubicBezTo>
                  <a:cubicBezTo>
                    <a:pt x="5751" y="1751"/>
                    <a:pt x="5477" y="918"/>
                    <a:pt x="4941" y="263"/>
                  </a:cubicBezTo>
                  <a:cubicBezTo>
                    <a:pt x="4908" y="223"/>
                    <a:pt x="4861" y="206"/>
                    <a:pt x="4815" y="206"/>
                  </a:cubicBezTo>
                  <a:cubicBezTo>
                    <a:pt x="4778" y="206"/>
                    <a:pt x="4742" y="218"/>
                    <a:pt x="4715" y="239"/>
                  </a:cubicBezTo>
                  <a:cubicBezTo>
                    <a:pt x="4643" y="299"/>
                    <a:pt x="4643" y="406"/>
                    <a:pt x="4691" y="465"/>
                  </a:cubicBezTo>
                  <a:cubicBezTo>
                    <a:pt x="5167" y="1061"/>
                    <a:pt x="5417" y="1811"/>
                    <a:pt x="5370" y="2573"/>
                  </a:cubicBezTo>
                  <a:cubicBezTo>
                    <a:pt x="5334" y="3347"/>
                    <a:pt x="5013" y="4073"/>
                    <a:pt x="4465" y="4632"/>
                  </a:cubicBezTo>
                  <a:cubicBezTo>
                    <a:pt x="4358" y="4728"/>
                    <a:pt x="4262" y="4823"/>
                    <a:pt x="4155" y="4906"/>
                  </a:cubicBezTo>
                  <a:lnTo>
                    <a:pt x="4155" y="4037"/>
                  </a:lnTo>
                  <a:cubicBezTo>
                    <a:pt x="4155" y="3739"/>
                    <a:pt x="3941" y="3466"/>
                    <a:pt x="3667" y="3382"/>
                  </a:cubicBezTo>
                  <a:lnTo>
                    <a:pt x="3084" y="3216"/>
                  </a:lnTo>
                  <a:cubicBezTo>
                    <a:pt x="3012" y="3180"/>
                    <a:pt x="2953" y="3120"/>
                    <a:pt x="2953" y="3037"/>
                  </a:cubicBezTo>
                  <a:lnTo>
                    <a:pt x="2953" y="2906"/>
                  </a:lnTo>
                  <a:cubicBezTo>
                    <a:pt x="3012" y="2858"/>
                    <a:pt x="3048" y="2823"/>
                    <a:pt x="3096" y="2763"/>
                  </a:cubicBezTo>
                  <a:cubicBezTo>
                    <a:pt x="3334" y="2549"/>
                    <a:pt x="3453" y="2227"/>
                    <a:pt x="3453" y="1906"/>
                  </a:cubicBezTo>
                  <a:lnTo>
                    <a:pt x="3453" y="1596"/>
                  </a:lnTo>
                  <a:lnTo>
                    <a:pt x="3512" y="1453"/>
                  </a:lnTo>
                  <a:cubicBezTo>
                    <a:pt x="3584" y="1311"/>
                    <a:pt x="3620" y="1156"/>
                    <a:pt x="3620" y="1001"/>
                  </a:cubicBezTo>
                  <a:lnTo>
                    <a:pt x="3620" y="168"/>
                  </a:lnTo>
                  <a:cubicBezTo>
                    <a:pt x="3620" y="72"/>
                    <a:pt x="3548" y="1"/>
                    <a:pt x="3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8" name="Google Shape;18858;p65"/>
            <p:cNvSpPr/>
            <p:nvPr/>
          </p:nvSpPr>
          <p:spPr>
            <a:xfrm>
              <a:off x="1974207" y="1638617"/>
              <a:ext cx="43989" cy="15597"/>
            </a:xfrm>
            <a:custGeom>
              <a:rect b="b" l="l" r="r" t="t"/>
              <a:pathLst>
                <a:path extrusionOk="0" h="490" w="1382">
                  <a:moveTo>
                    <a:pt x="155" y="1"/>
                  </a:moveTo>
                  <a:cubicBezTo>
                    <a:pt x="72" y="1"/>
                    <a:pt x="1" y="72"/>
                    <a:pt x="1" y="168"/>
                  </a:cubicBezTo>
                  <a:cubicBezTo>
                    <a:pt x="1" y="251"/>
                    <a:pt x="72" y="322"/>
                    <a:pt x="155" y="322"/>
                  </a:cubicBezTo>
                  <a:cubicBezTo>
                    <a:pt x="334" y="322"/>
                    <a:pt x="870" y="358"/>
                    <a:pt x="1132" y="477"/>
                  </a:cubicBezTo>
                  <a:cubicBezTo>
                    <a:pt x="1155" y="489"/>
                    <a:pt x="1167" y="489"/>
                    <a:pt x="1203" y="489"/>
                  </a:cubicBezTo>
                  <a:cubicBezTo>
                    <a:pt x="1263" y="489"/>
                    <a:pt x="1322" y="465"/>
                    <a:pt x="1346" y="406"/>
                  </a:cubicBezTo>
                  <a:cubicBezTo>
                    <a:pt x="1382" y="322"/>
                    <a:pt x="1346" y="227"/>
                    <a:pt x="1275" y="191"/>
                  </a:cubicBezTo>
                  <a:cubicBezTo>
                    <a:pt x="905" y="1"/>
                    <a:pt x="19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59" name="Google Shape;18859;p65"/>
          <p:cNvGrpSpPr/>
          <p:nvPr/>
        </p:nvGrpSpPr>
        <p:grpSpPr>
          <a:xfrm>
            <a:off x="5595987" y="1576961"/>
            <a:ext cx="371424" cy="355446"/>
            <a:chOff x="5621097" y="1500761"/>
            <a:chExt cx="371424" cy="355446"/>
          </a:xfrm>
        </p:grpSpPr>
        <p:sp>
          <p:nvSpPr>
            <p:cNvPr id="18860" name="Google Shape;18860;p65"/>
            <p:cNvSpPr/>
            <p:nvPr/>
          </p:nvSpPr>
          <p:spPr>
            <a:xfrm>
              <a:off x="5621097" y="1539721"/>
              <a:ext cx="324061" cy="316486"/>
            </a:xfrm>
            <a:custGeom>
              <a:rect b="b" l="l" r="r" t="t"/>
              <a:pathLst>
                <a:path extrusionOk="0" h="9943" w="10181">
                  <a:moveTo>
                    <a:pt x="8811" y="0"/>
                  </a:moveTo>
                  <a:cubicBezTo>
                    <a:pt x="8454" y="0"/>
                    <a:pt x="8109" y="143"/>
                    <a:pt x="7847" y="393"/>
                  </a:cubicBezTo>
                  <a:lnTo>
                    <a:pt x="6906" y="1334"/>
                  </a:lnTo>
                  <a:cubicBezTo>
                    <a:pt x="6835" y="1405"/>
                    <a:pt x="6835" y="1512"/>
                    <a:pt x="6906" y="1584"/>
                  </a:cubicBezTo>
                  <a:cubicBezTo>
                    <a:pt x="6942" y="1620"/>
                    <a:pt x="6986" y="1637"/>
                    <a:pt x="7031" y="1637"/>
                  </a:cubicBezTo>
                  <a:cubicBezTo>
                    <a:pt x="7076" y="1637"/>
                    <a:pt x="7120" y="1620"/>
                    <a:pt x="7156" y="1584"/>
                  </a:cubicBezTo>
                  <a:lnTo>
                    <a:pt x="8097" y="643"/>
                  </a:lnTo>
                  <a:cubicBezTo>
                    <a:pt x="8287" y="453"/>
                    <a:pt x="8549" y="346"/>
                    <a:pt x="8811" y="346"/>
                  </a:cubicBezTo>
                  <a:cubicBezTo>
                    <a:pt x="9085" y="346"/>
                    <a:pt x="9335" y="453"/>
                    <a:pt x="9525" y="643"/>
                  </a:cubicBezTo>
                  <a:cubicBezTo>
                    <a:pt x="9716" y="846"/>
                    <a:pt x="9823" y="1096"/>
                    <a:pt x="9823" y="1358"/>
                  </a:cubicBezTo>
                  <a:cubicBezTo>
                    <a:pt x="9823" y="1631"/>
                    <a:pt x="9716" y="1882"/>
                    <a:pt x="9525" y="2084"/>
                  </a:cubicBezTo>
                  <a:lnTo>
                    <a:pt x="8228" y="3370"/>
                  </a:lnTo>
                  <a:cubicBezTo>
                    <a:pt x="8097" y="3060"/>
                    <a:pt x="7906" y="2763"/>
                    <a:pt x="7668" y="2524"/>
                  </a:cubicBezTo>
                  <a:cubicBezTo>
                    <a:pt x="7162" y="2018"/>
                    <a:pt x="6498" y="1765"/>
                    <a:pt x="5834" y="1765"/>
                  </a:cubicBezTo>
                  <a:cubicBezTo>
                    <a:pt x="5171" y="1765"/>
                    <a:pt x="4507" y="2018"/>
                    <a:pt x="4001" y="2524"/>
                  </a:cubicBezTo>
                  <a:lnTo>
                    <a:pt x="1012" y="5513"/>
                  </a:lnTo>
                  <a:cubicBezTo>
                    <a:pt x="0" y="6525"/>
                    <a:pt x="0" y="8168"/>
                    <a:pt x="1012" y="9180"/>
                  </a:cubicBezTo>
                  <a:cubicBezTo>
                    <a:pt x="1524" y="9680"/>
                    <a:pt x="2191" y="9942"/>
                    <a:pt x="2846" y="9942"/>
                  </a:cubicBezTo>
                  <a:cubicBezTo>
                    <a:pt x="3501" y="9942"/>
                    <a:pt x="4168" y="9680"/>
                    <a:pt x="4680" y="9180"/>
                  </a:cubicBezTo>
                  <a:lnTo>
                    <a:pt x="6263" y="7585"/>
                  </a:lnTo>
                  <a:cubicBezTo>
                    <a:pt x="6346" y="7513"/>
                    <a:pt x="6346" y="7406"/>
                    <a:pt x="6263" y="7335"/>
                  </a:cubicBezTo>
                  <a:cubicBezTo>
                    <a:pt x="6239" y="7305"/>
                    <a:pt x="6201" y="7290"/>
                    <a:pt x="6159" y="7290"/>
                  </a:cubicBezTo>
                  <a:cubicBezTo>
                    <a:pt x="6117" y="7290"/>
                    <a:pt x="6073" y="7305"/>
                    <a:pt x="6037" y="7335"/>
                  </a:cubicBezTo>
                  <a:lnTo>
                    <a:pt x="4441" y="8930"/>
                  </a:lnTo>
                  <a:cubicBezTo>
                    <a:pt x="4025" y="9347"/>
                    <a:pt x="3453" y="9573"/>
                    <a:pt x="2858" y="9573"/>
                  </a:cubicBezTo>
                  <a:cubicBezTo>
                    <a:pt x="2263" y="9573"/>
                    <a:pt x="1703" y="9335"/>
                    <a:pt x="1286" y="8930"/>
                  </a:cubicBezTo>
                  <a:cubicBezTo>
                    <a:pt x="405" y="8049"/>
                    <a:pt x="405" y="6632"/>
                    <a:pt x="1286" y="5775"/>
                  </a:cubicBezTo>
                  <a:lnTo>
                    <a:pt x="4275" y="2774"/>
                  </a:lnTo>
                  <a:cubicBezTo>
                    <a:pt x="4691" y="2358"/>
                    <a:pt x="5251" y="2120"/>
                    <a:pt x="5846" y="2120"/>
                  </a:cubicBezTo>
                  <a:cubicBezTo>
                    <a:pt x="6442" y="2120"/>
                    <a:pt x="7013" y="2358"/>
                    <a:pt x="7430" y="2774"/>
                  </a:cubicBezTo>
                  <a:cubicBezTo>
                    <a:pt x="7680" y="3025"/>
                    <a:pt x="7859" y="3322"/>
                    <a:pt x="7966" y="3656"/>
                  </a:cubicBezTo>
                  <a:lnTo>
                    <a:pt x="6549" y="5072"/>
                  </a:lnTo>
                  <a:cubicBezTo>
                    <a:pt x="6358" y="5263"/>
                    <a:pt x="6108" y="5370"/>
                    <a:pt x="5834" y="5370"/>
                  </a:cubicBezTo>
                  <a:cubicBezTo>
                    <a:pt x="5573" y="5370"/>
                    <a:pt x="5311" y="5263"/>
                    <a:pt x="5120" y="5072"/>
                  </a:cubicBezTo>
                  <a:cubicBezTo>
                    <a:pt x="5037" y="4977"/>
                    <a:pt x="4953" y="4858"/>
                    <a:pt x="4894" y="4739"/>
                  </a:cubicBezTo>
                  <a:cubicBezTo>
                    <a:pt x="4874" y="4670"/>
                    <a:pt x="4798" y="4626"/>
                    <a:pt x="4711" y="4626"/>
                  </a:cubicBezTo>
                  <a:cubicBezTo>
                    <a:pt x="4693" y="4626"/>
                    <a:pt x="4674" y="4628"/>
                    <a:pt x="4656" y="4632"/>
                  </a:cubicBezTo>
                  <a:cubicBezTo>
                    <a:pt x="4572" y="4668"/>
                    <a:pt x="4525" y="4775"/>
                    <a:pt x="4560" y="4882"/>
                  </a:cubicBezTo>
                  <a:cubicBezTo>
                    <a:pt x="4632" y="5037"/>
                    <a:pt x="4715" y="5203"/>
                    <a:pt x="4858" y="5322"/>
                  </a:cubicBezTo>
                  <a:cubicBezTo>
                    <a:pt x="5108" y="5572"/>
                    <a:pt x="5453" y="5727"/>
                    <a:pt x="5823" y="5727"/>
                  </a:cubicBezTo>
                  <a:cubicBezTo>
                    <a:pt x="6192" y="5727"/>
                    <a:pt x="6525" y="5572"/>
                    <a:pt x="6787" y="5322"/>
                  </a:cubicBezTo>
                  <a:lnTo>
                    <a:pt x="9775" y="2334"/>
                  </a:lnTo>
                  <a:cubicBezTo>
                    <a:pt x="10037" y="2084"/>
                    <a:pt x="10180" y="1739"/>
                    <a:pt x="10180" y="1358"/>
                  </a:cubicBezTo>
                  <a:cubicBezTo>
                    <a:pt x="10180" y="989"/>
                    <a:pt x="10037" y="667"/>
                    <a:pt x="9775" y="393"/>
                  </a:cubicBezTo>
                  <a:cubicBezTo>
                    <a:pt x="9525" y="131"/>
                    <a:pt x="9180" y="0"/>
                    <a:pt x="8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1" name="Google Shape;18861;p65"/>
            <p:cNvSpPr/>
            <p:nvPr/>
          </p:nvSpPr>
          <p:spPr>
            <a:xfrm>
              <a:off x="5669606" y="1500761"/>
              <a:ext cx="322915" cy="316390"/>
            </a:xfrm>
            <a:custGeom>
              <a:rect b="b" l="l" r="r" t="t"/>
              <a:pathLst>
                <a:path extrusionOk="0" h="9940" w="10145">
                  <a:moveTo>
                    <a:pt x="7323" y="1"/>
                  </a:moveTo>
                  <a:cubicBezTo>
                    <a:pt x="6659" y="1"/>
                    <a:pt x="5995" y="254"/>
                    <a:pt x="5489" y="760"/>
                  </a:cubicBezTo>
                  <a:lnTo>
                    <a:pt x="3894" y="2355"/>
                  </a:lnTo>
                  <a:cubicBezTo>
                    <a:pt x="3822" y="2427"/>
                    <a:pt x="3822" y="2534"/>
                    <a:pt x="3894" y="2605"/>
                  </a:cubicBezTo>
                  <a:cubicBezTo>
                    <a:pt x="3935" y="2641"/>
                    <a:pt x="3980" y="2659"/>
                    <a:pt x="4025" y="2659"/>
                  </a:cubicBezTo>
                  <a:cubicBezTo>
                    <a:pt x="4069" y="2659"/>
                    <a:pt x="4114" y="2641"/>
                    <a:pt x="4156" y="2605"/>
                  </a:cubicBezTo>
                  <a:lnTo>
                    <a:pt x="5739" y="1010"/>
                  </a:lnTo>
                  <a:cubicBezTo>
                    <a:pt x="6180" y="569"/>
                    <a:pt x="6754" y="349"/>
                    <a:pt x="7326" y="349"/>
                  </a:cubicBezTo>
                  <a:cubicBezTo>
                    <a:pt x="7897" y="349"/>
                    <a:pt x="8466" y="569"/>
                    <a:pt x="8894" y="1010"/>
                  </a:cubicBezTo>
                  <a:cubicBezTo>
                    <a:pt x="9775" y="1891"/>
                    <a:pt x="9775" y="3308"/>
                    <a:pt x="8894" y="4165"/>
                  </a:cubicBezTo>
                  <a:lnTo>
                    <a:pt x="5906" y="7154"/>
                  </a:lnTo>
                  <a:cubicBezTo>
                    <a:pt x="5489" y="7570"/>
                    <a:pt x="4930" y="7808"/>
                    <a:pt x="4334" y="7808"/>
                  </a:cubicBezTo>
                  <a:cubicBezTo>
                    <a:pt x="3739" y="7808"/>
                    <a:pt x="3167" y="7570"/>
                    <a:pt x="2751" y="7154"/>
                  </a:cubicBezTo>
                  <a:cubicBezTo>
                    <a:pt x="2501" y="6904"/>
                    <a:pt x="2322" y="6606"/>
                    <a:pt x="2215" y="6284"/>
                  </a:cubicBezTo>
                  <a:lnTo>
                    <a:pt x="3632" y="4868"/>
                  </a:lnTo>
                  <a:cubicBezTo>
                    <a:pt x="3822" y="4677"/>
                    <a:pt x="4072" y="4570"/>
                    <a:pt x="4346" y="4570"/>
                  </a:cubicBezTo>
                  <a:cubicBezTo>
                    <a:pt x="4608" y="4570"/>
                    <a:pt x="4870" y="4677"/>
                    <a:pt x="5061" y="4868"/>
                  </a:cubicBezTo>
                  <a:cubicBezTo>
                    <a:pt x="5144" y="4951"/>
                    <a:pt x="5227" y="5070"/>
                    <a:pt x="5287" y="5189"/>
                  </a:cubicBezTo>
                  <a:cubicBezTo>
                    <a:pt x="5305" y="5263"/>
                    <a:pt x="5374" y="5308"/>
                    <a:pt x="5453" y="5308"/>
                  </a:cubicBezTo>
                  <a:cubicBezTo>
                    <a:pt x="5477" y="5308"/>
                    <a:pt x="5501" y="5304"/>
                    <a:pt x="5525" y="5296"/>
                  </a:cubicBezTo>
                  <a:cubicBezTo>
                    <a:pt x="5608" y="5272"/>
                    <a:pt x="5656" y="5165"/>
                    <a:pt x="5620" y="5058"/>
                  </a:cubicBezTo>
                  <a:cubicBezTo>
                    <a:pt x="5549" y="4891"/>
                    <a:pt x="5465" y="4737"/>
                    <a:pt x="5322" y="4618"/>
                  </a:cubicBezTo>
                  <a:cubicBezTo>
                    <a:pt x="5072" y="4356"/>
                    <a:pt x="4727" y="4213"/>
                    <a:pt x="4358" y="4213"/>
                  </a:cubicBezTo>
                  <a:cubicBezTo>
                    <a:pt x="3989" y="4213"/>
                    <a:pt x="3656" y="4356"/>
                    <a:pt x="3394" y="4618"/>
                  </a:cubicBezTo>
                  <a:lnTo>
                    <a:pt x="1929" y="6070"/>
                  </a:lnTo>
                  <a:cubicBezTo>
                    <a:pt x="1905" y="6082"/>
                    <a:pt x="1893" y="6106"/>
                    <a:pt x="1870" y="6130"/>
                  </a:cubicBezTo>
                  <a:lnTo>
                    <a:pt x="405" y="7606"/>
                  </a:lnTo>
                  <a:cubicBezTo>
                    <a:pt x="143" y="7856"/>
                    <a:pt x="0" y="8201"/>
                    <a:pt x="0" y="8570"/>
                  </a:cubicBezTo>
                  <a:cubicBezTo>
                    <a:pt x="0" y="8928"/>
                    <a:pt x="143" y="9273"/>
                    <a:pt x="405" y="9535"/>
                  </a:cubicBezTo>
                  <a:cubicBezTo>
                    <a:pt x="655" y="9785"/>
                    <a:pt x="1001" y="9940"/>
                    <a:pt x="1370" y="9940"/>
                  </a:cubicBezTo>
                  <a:cubicBezTo>
                    <a:pt x="1739" y="9940"/>
                    <a:pt x="2072" y="9785"/>
                    <a:pt x="2334" y="9535"/>
                  </a:cubicBezTo>
                  <a:lnTo>
                    <a:pt x="3275" y="8594"/>
                  </a:lnTo>
                  <a:cubicBezTo>
                    <a:pt x="3346" y="8523"/>
                    <a:pt x="3346" y="8416"/>
                    <a:pt x="3275" y="8344"/>
                  </a:cubicBezTo>
                  <a:cubicBezTo>
                    <a:pt x="3239" y="8309"/>
                    <a:pt x="3194" y="8291"/>
                    <a:pt x="3150" y="8291"/>
                  </a:cubicBezTo>
                  <a:cubicBezTo>
                    <a:pt x="3105" y="8291"/>
                    <a:pt x="3060" y="8309"/>
                    <a:pt x="3025" y="8344"/>
                  </a:cubicBezTo>
                  <a:lnTo>
                    <a:pt x="2084" y="9285"/>
                  </a:lnTo>
                  <a:cubicBezTo>
                    <a:pt x="1893" y="9475"/>
                    <a:pt x="1632" y="9582"/>
                    <a:pt x="1370" y="9582"/>
                  </a:cubicBezTo>
                  <a:cubicBezTo>
                    <a:pt x="1096" y="9582"/>
                    <a:pt x="846" y="9475"/>
                    <a:pt x="655" y="9285"/>
                  </a:cubicBezTo>
                  <a:cubicBezTo>
                    <a:pt x="465" y="9094"/>
                    <a:pt x="358" y="8832"/>
                    <a:pt x="358" y="8570"/>
                  </a:cubicBezTo>
                  <a:cubicBezTo>
                    <a:pt x="358" y="8297"/>
                    <a:pt x="465" y="8047"/>
                    <a:pt x="655" y="7856"/>
                  </a:cubicBezTo>
                  <a:lnTo>
                    <a:pt x="1953" y="6558"/>
                  </a:lnTo>
                  <a:cubicBezTo>
                    <a:pt x="2084" y="6880"/>
                    <a:pt x="2274" y="7177"/>
                    <a:pt x="2513" y="7404"/>
                  </a:cubicBezTo>
                  <a:cubicBezTo>
                    <a:pt x="3001" y="7904"/>
                    <a:pt x="3656" y="8166"/>
                    <a:pt x="4346" y="8166"/>
                  </a:cubicBezTo>
                  <a:cubicBezTo>
                    <a:pt x="5049" y="8166"/>
                    <a:pt x="5680" y="7904"/>
                    <a:pt x="6180" y="7404"/>
                  </a:cubicBezTo>
                  <a:lnTo>
                    <a:pt x="9168" y="4415"/>
                  </a:lnTo>
                  <a:cubicBezTo>
                    <a:pt x="10145" y="3403"/>
                    <a:pt x="10145" y="1772"/>
                    <a:pt x="9156" y="760"/>
                  </a:cubicBezTo>
                  <a:cubicBezTo>
                    <a:pt x="8650" y="254"/>
                    <a:pt x="7987" y="1"/>
                    <a:pt x="7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62" name="Google Shape;18862;p65"/>
          <p:cNvGrpSpPr/>
          <p:nvPr/>
        </p:nvGrpSpPr>
        <p:grpSpPr>
          <a:xfrm>
            <a:off x="4645129" y="1617799"/>
            <a:ext cx="359679" cy="321833"/>
            <a:chOff x="4670239" y="1541599"/>
            <a:chExt cx="359679" cy="321833"/>
          </a:xfrm>
        </p:grpSpPr>
        <p:sp>
          <p:nvSpPr>
            <p:cNvPr id="18863" name="Google Shape;18863;p65"/>
            <p:cNvSpPr/>
            <p:nvPr/>
          </p:nvSpPr>
          <p:spPr>
            <a:xfrm>
              <a:off x="4818790" y="1606787"/>
              <a:ext cx="28838" cy="49687"/>
            </a:xfrm>
            <a:custGeom>
              <a:rect b="b" l="l" r="r" t="t"/>
              <a:pathLst>
                <a:path extrusionOk="0" h="1561" w="906">
                  <a:moveTo>
                    <a:pt x="429" y="298"/>
                  </a:moveTo>
                  <a:lnTo>
                    <a:pt x="429" y="584"/>
                  </a:lnTo>
                  <a:cubicBezTo>
                    <a:pt x="310" y="537"/>
                    <a:pt x="287" y="489"/>
                    <a:pt x="287" y="429"/>
                  </a:cubicBezTo>
                  <a:cubicBezTo>
                    <a:pt x="287" y="346"/>
                    <a:pt x="358" y="310"/>
                    <a:pt x="429" y="298"/>
                  </a:cubicBezTo>
                  <a:close/>
                  <a:moveTo>
                    <a:pt x="537" y="882"/>
                  </a:moveTo>
                  <a:cubicBezTo>
                    <a:pt x="656" y="929"/>
                    <a:pt x="680" y="989"/>
                    <a:pt x="680" y="1060"/>
                  </a:cubicBezTo>
                  <a:cubicBezTo>
                    <a:pt x="680" y="1132"/>
                    <a:pt x="620" y="1191"/>
                    <a:pt x="537" y="1203"/>
                  </a:cubicBezTo>
                  <a:lnTo>
                    <a:pt x="537" y="882"/>
                  </a:lnTo>
                  <a:close/>
                  <a:moveTo>
                    <a:pt x="477" y="1"/>
                  </a:moveTo>
                  <a:cubicBezTo>
                    <a:pt x="441" y="1"/>
                    <a:pt x="418" y="13"/>
                    <a:pt x="418" y="48"/>
                  </a:cubicBezTo>
                  <a:lnTo>
                    <a:pt x="418" y="108"/>
                  </a:lnTo>
                  <a:cubicBezTo>
                    <a:pt x="191" y="132"/>
                    <a:pt x="48" y="251"/>
                    <a:pt x="48" y="477"/>
                  </a:cubicBezTo>
                  <a:cubicBezTo>
                    <a:pt x="48" y="715"/>
                    <a:pt x="227" y="787"/>
                    <a:pt x="418" y="870"/>
                  </a:cubicBezTo>
                  <a:lnTo>
                    <a:pt x="418" y="1239"/>
                  </a:lnTo>
                  <a:cubicBezTo>
                    <a:pt x="310" y="1215"/>
                    <a:pt x="263" y="1191"/>
                    <a:pt x="179" y="1120"/>
                  </a:cubicBezTo>
                  <a:cubicBezTo>
                    <a:pt x="159" y="1104"/>
                    <a:pt x="138" y="1096"/>
                    <a:pt x="118" y="1096"/>
                  </a:cubicBezTo>
                  <a:cubicBezTo>
                    <a:pt x="93" y="1096"/>
                    <a:pt x="69" y="1110"/>
                    <a:pt x="48" y="1144"/>
                  </a:cubicBezTo>
                  <a:cubicBezTo>
                    <a:pt x="1" y="1203"/>
                    <a:pt x="1" y="1263"/>
                    <a:pt x="48" y="1310"/>
                  </a:cubicBezTo>
                  <a:cubicBezTo>
                    <a:pt x="120" y="1418"/>
                    <a:pt x="287" y="1465"/>
                    <a:pt x="418" y="1465"/>
                  </a:cubicBezTo>
                  <a:lnTo>
                    <a:pt x="418" y="1513"/>
                  </a:lnTo>
                  <a:cubicBezTo>
                    <a:pt x="418" y="1549"/>
                    <a:pt x="441" y="1560"/>
                    <a:pt x="477" y="1560"/>
                  </a:cubicBezTo>
                  <a:cubicBezTo>
                    <a:pt x="501" y="1560"/>
                    <a:pt x="537" y="1549"/>
                    <a:pt x="537" y="1513"/>
                  </a:cubicBezTo>
                  <a:lnTo>
                    <a:pt x="537" y="1429"/>
                  </a:lnTo>
                  <a:cubicBezTo>
                    <a:pt x="727" y="1406"/>
                    <a:pt x="894" y="1263"/>
                    <a:pt x="894" y="1025"/>
                  </a:cubicBezTo>
                  <a:cubicBezTo>
                    <a:pt x="906" y="787"/>
                    <a:pt x="763" y="703"/>
                    <a:pt x="549" y="632"/>
                  </a:cubicBezTo>
                  <a:lnTo>
                    <a:pt x="549" y="286"/>
                  </a:lnTo>
                  <a:cubicBezTo>
                    <a:pt x="596" y="286"/>
                    <a:pt x="644" y="298"/>
                    <a:pt x="680" y="334"/>
                  </a:cubicBezTo>
                  <a:cubicBezTo>
                    <a:pt x="707" y="341"/>
                    <a:pt x="738" y="363"/>
                    <a:pt x="771" y="363"/>
                  </a:cubicBezTo>
                  <a:cubicBezTo>
                    <a:pt x="795" y="363"/>
                    <a:pt x="821" y="351"/>
                    <a:pt x="846" y="310"/>
                  </a:cubicBezTo>
                  <a:cubicBezTo>
                    <a:pt x="882" y="275"/>
                    <a:pt x="894" y="215"/>
                    <a:pt x="834" y="167"/>
                  </a:cubicBezTo>
                  <a:cubicBezTo>
                    <a:pt x="763" y="108"/>
                    <a:pt x="644" y="96"/>
                    <a:pt x="537" y="96"/>
                  </a:cubicBezTo>
                  <a:lnTo>
                    <a:pt x="537" y="48"/>
                  </a:lnTo>
                  <a:cubicBezTo>
                    <a:pt x="537" y="13"/>
                    <a:pt x="501"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4" name="Google Shape;18864;p65"/>
            <p:cNvSpPr/>
            <p:nvPr/>
          </p:nvSpPr>
          <p:spPr>
            <a:xfrm>
              <a:off x="4875256" y="1557896"/>
              <a:ext cx="82281" cy="82663"/>
            </a:xfrm>
            <a:custGeom>
              <a:rect b="b" l="l" r="r" t="t"/>
              <a:pathLst>
                <a:path extrusionOk="0" h="2597" w="2585">
                  <a:moveTo>
                    <a:pt x="1287" y="310"/>
                  </a:moveTo>
                  <a:cubicBezTo>
                    <a:pt x="1823" y="310"/>
                    <a:pt x="2275" y="751"/>
                    <a:pt x="2275" y="1299"/>
                  </a:cubicBezTo>
                  <a:cubicBezTo>
                    <a:pt x="2263" y="1834"/>
                    <a:pt x="1823" y="2275"/>
                    <a:pt x="1287" y="2275"/>
                  </a:cubicBezTo>
                  <a:cubicBezTo>
                    <a:pt x="751" y="2275"/>
                    <a:pt x="310" y="1846"/>
                    <a:pt x="310" y="1299"/>
                  </a:cubicBezTo>
                  <a:cubicBezTo>
                    <a:pt x="310" y="763"/>
                    <a:pt x="739" y="310"/>
                    <a:pt x="1287" y="310"/>
                  </a:cubicBezTo>
                  <a:close/>
                  <a:moveTo>
                    <a:pt x="1287" y="1"/>
                  </a:moveTo>
                  <a:cubicBezTo>
                    <a:pt x="572" y="1"/>
                    <a:pt x="1" y="584"/>
                    <a:pt x="1" y="1299"/>
                  </a:cubicBezTo>
                  <a:cubicBezTo>
                    <a:pt x="1" y="2013"/>
                    <a:pt x="572" y="2596"/>
                    <a:pt x="1287" y="2596"/>
                  </a:cubicBezTo>
                  <a:cubicBezTo>
                    <a:pt x="2001" y="2596"/>
                    <a:pt x="2585" y="2013"/>
                    <a:pt x="2585" y="1299"/>
                  </a:cubicBezTo>
                  <a:cubicBezTo>
                    <a:pt x="2585" y="584"/>
                    <a:pt x="2001" y="1"/>
                    <a:pt x="1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5" name="Google Shape;18865;p65"/>
            <p:cNvSpPr/>
            <p:nvPr/>
          </p:nvSpPr>
          <p:spPr>
            <a:xfrm>
              <a:off x="4775215" y="1541599"/>
              <a:ext cx="199001" cy="147850"/>
            </a:xfrm>
            <a:custGeom>
              <a:rect b="b" l="l" r="r" t="t"/>
              <a:pathLst>
                <a:path extrusionOk="0" h="4645" w="6252">
                  <a:moveTo>
                    <a:pt x="1834" y="1811"/>
                  </a:moveTo>
                  <a:cubicBezTo>
                    <a:pt x="2168" y="1811"/>
                    <a:pt x="2465" y="1989"/>
                    <a:pt x="2644" y="2239"/>
                  </a:cubicBezTo>
                  <a:cubicBezTo>
                    <a:pt x="2680" y="2394"/>
                    <a:pt x="2739" y="2525"/>
                    <a:pt x="2799" y="2656"/>
                  </a:cubicBezTo>
                  <a:cubicBezTo>
                    <a:pt x="2799" y="2704"/>
                    <a:pt x="2811" y="2751"/>
                    <a:pt x="2811" y="2787"/>
                  </a:cubicBezTo>
                  <a:cubicBezTo>
                    <a:pt x="2811" y="3335"/>
                    <a:pt x="2382" y="3775"/>
                    <a:pt x="1834" y="3775"/>
                  </a:cubicBezTo>
                  <a:cubicBezTo>
                    <a:pt x="1298" y="3775"/>
                    <a:pt x="846" y="3347"/>
                    <a:pt x="846" y="2787"/>
                  </a:cubicBezTo>
                  <a:cubicBezTo>
                    <a:pt x="846" y="2251"/>
                    <a:pt x="1275" y="1811"/>
                    <a:pt x="1834" y="1811"/>
                  </a:cubicBezTo>
                  <a:close/>
                  <a:moveTo>
                    <a:pt x="1834" y="1263"/>
                  </a:moveTo>
                  <a:cubicBezTo>
                    <a:pt x="2108" y="1263"/>
                    <a:pt x="2382" y="1334"/>
                    <a:pt x="2620" y="1489"/>
                  </a:cubicBezTo>
                  <a:cubicBezTo>
                    <a:pt x="2608" y="1561"/>
                    <a:pt x="2608" y="1644"/>
                    <a:pt x="2584" y="1727"/>
                  </a:cubicBezTo>
                  <a:cubicBezTo>
                    <a:pt x="2382" y="1572"/>
                    <a:pt x="2108" y="1465"/>
                    <a:pt x="1822" y="1465"/>
                  </a:cubicBezTo>
                  <a:cubicBezTo>
                    <a:pt x="1120" y="1465"/>
                    <a:pt x="536" y="2049"/>
                    <a:pt x="536" y="2763"/>
                  </a:cubicBezTo>
                  <a:cubicBezTo>
                    <a:pt x="536" y="3477"/>
                    <a:pt x="1108" y="4061"/>
                    <a:pt x="1822" y="4061"/>
                  </a:cubicBezTo>
                  <a:cubicBezTo>
                    <a:pt x="2453" y="4061"/>
                    <a:pt x="2953" y="3632"/>
                    <a:pt x="3096" y="3049"/>
                  </a:cubicBezTo>
                  <a:cubicBezTo>
                    <a:pt x="3156" y="3108"/>
                    <a:pt x="3215" y="3156"/>
                    <a:pt x="3275" y="3216"/>
                  </a:cubicBezTo>
                  <a:cubicBezTo>
                    <a:pt x="3084" y="3870"/>
                    <a:pt x="2501" y="4299"/>
                    <a:pt x="1834" y="4299"/>
                  </a:cubicBezTo>
                  <a:cubicBezTo>
                    <a:pt x="1001" y="4299"/>
                    <a:pt x="310" y="3608"/>
                    <a:pt x="310" y="2775"/>
                  </a:cubicBezTo>
                  <a:cubicBezTo>
                    <a:pt x="310" y="1942"/>
                    <a:pt x="1001" y="1263"/>
                    <a:pt x="1834" y="1263"/>
                  </a:cubicBezTo>
                  <a:close/>
                  <a:moveTo>
                    <a:pt x="4430" y="1"/>
                  </a:moveTo>
                  <a:cubicBezTo>
                    <a:pt x="3644" y="1"/>
                    <a:pt x="2977" y="501"/>
                    <a:pt x="2703" y="1203"/>
                  </a:cubicBezTo>
                  <a:cubicBezTo>
                    <a:pt x="2441" y="1049"/>
                    <a:pt x="2144" y="977"/>
                    <a:pt x="1834" y="977"/>
                  </a:cubicBezTo>
                  <a:cubicBezTo>
                    <a:pt x="822" y="977"/>
                    <a:pt x="1" y="1799"/>
                    <a:pt x="1" y="2811"/>
                  </a:cubicBezTo>
                  <a:cubicBezTo>
                    <a:pt x="1" y="3823"/>
                    <a:pt x="822" y="4644"/>
                    <a:pt x="1834" y="4644"/>
                  </a:cubicBezTo>
                  <a:cubicBezTo>
                    <a:pt x="2608" y="4644"/>
                    <a:pt x="3287" y="4168"/>
                    <a:pt x="3561" y="3430"/>
                  </a:cubicBezTo>
                  <a:cubicBezTo>
                    <a:pt x="3811" y="3573"/>
                    <a:pt x="4108" y="3656"/>
                    <a:pt x="4430" y="3656"/>
                  </a:cubicBezTo>
                  <a:cubicBezTo>
                    <a:pt x="4846" y="3656"/>
                    <a:pt x="5251" y="3513"/>
                    <a:pt x="5585" y="3251"/>
                  </a:cubicBezTo>
                  <a:cubicBezTo>
                    <a:pt x="5894" y="3001"/>
                    <a:pt x="6132" y="2632"/>
                    <a:pt x="6216" y="2239"/>
                  </a:cubicBezTo>
                  <a:cubicBezTo>
                    <a:pt x="6228" y="2144"/>
                    <a:pt x="6192" y="2049"/>
                    <a:pt x="6097" y="2037"/>
                  </a:cubicBezTo>
                  <a:cubicBezTo>
                    <a:pt x="6086" y="2035"/>
                    <a:pt x="6076" y="2035"/>
                    <a:pt x="6065" y="2035"/>
                  </a:cubicBezTo>
                  <a:cubicBezTo>
                    <a:pt x="5991" y="2035"/>
                    <a:pt x="5917" y="2072"/>
                    <a:pt x="5906" y="2156"/>
                  </a:cubicBezTo>
                  <a:cubicBezTo>
                    <a:pt x="5739" y="2835"/>
                    <a:pt x="5144" y="3335"/>
                    <a:pt x="4430" y="3335"/>
                  </a:cubicBezTo>
                  <a:cubicBezTo>
                    <a:pt x="3882" y="3335"/>
                    <a:pt x="3394" y="3037"/>
                    <a:pt x="3120" y="2561"/>
                  </a:cubicBezTo>
                  <a:cubicBezTo>
                    <a:pt x="3096" y="2406"/>
                    <a:pt x="3037" y="2263"/>
                    <a:pt x="2965" y="2120"/>
                  </a:cubicBezTo>
                  <a:cubicBezTo>
                    <a:pt x="2763" y="1191"/>
                    <a:pt x="3477" y="310"/>
                    <a:pt x="4430" y="310"/>
                  </a:cubicBezTo>
                  <a:cubicBezTo>
                    <a:pt x="5144" y="310"/>
                    <a:pt x="5739" y="787"/>
                    <a:pt x="5906" y="1489"/>
                  </a:cubicBezTo>
                  <a:cubicBezTo>
                    <a:pt x="5916" y="1560"/>
                    <a:pt x="5986" y="1613"/>
                    <a:pt x="6058" y="1613"/>
                  </a:cubicBezTo>
                  <a:cubicBezTo>
                    <a:pt x="6071" y="1613"/>
                    <a:pt x="6084" y="1612"/>
                    <a:pt x="6097" y="1608"/>
                  </a:cubicBezTo>
                  <a:cubicBezTo>
                    <a:pt x="6192" y="1584"/>
                    <a:pt x="6251" y="1501"/>
                    <a:pt x="6216" y="1406"/>
                  </a:cubicBezTo>
                  <a:cubicBezTo>
                    <a:pt x="6132" y="1013"/>
                    <a:pt x="5906" y="656"/>
                    <a:pt x="5585" y="394"/>
                  </a:cubicBezTo>
                  <a:cubicBezTo>
                    <a:pt x="5251" y="132"/>
                    <a:pt x="4846" y="1"/>
                    <a:pt x="4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6" name="Google Shape;18866;p65"/>
            <p:cNvSpPr/>
            <p:nvPr/>
          </p:nvSpPr>
          <p:spPr>
            <a:xfrm>
              <a:off x="4901803" y="1574957"/>
              <a:ext cx="28838" cy="50069"/>
            </a:xfrm>
            <a:custGeom>
              <a:rect b="b" l="l" r="r" t="t"/>
              <a:pathLst>
                <a:path extrusionOk="0" h="1573" w="906">
                  <a:moveTo>
                    <a:pt x="429" y="322"/>
                  </a:moveTo>
                  <a:lnTo>
                    <a:pt x="429" y="596"/>
                  </a:lnTo>
                  <a:cubicBezTo>
                    <a:pt x="310" y="548"/>
                    <a:pt x="274" y="513"/>
                    <a:pt x="274" y="453"/>
                  </a:cubicBezTo>
                  <a:cubicBezTo>
                    <a:pt x="274" y="358"/>
                    <a:pt x="358" y="334"/>
                    <a:pt x="429" y="322"/>
                  </a:cubicBezTo>
                  <a:close/>
                  <a:moveTo>
                    <a:pt x="512" y="894"/>
                  </a:moveTo>
                  <a:cubicBezTo>
                    <a:pt x="631" y="941"/>
                    <a:pt x="667" y="1001"/>
                    <a:pt x="667" y="1072"/>
                  </a:cubicBezTo>
                  <a:cubicBezTo>
                    <a:pt x="667" y="1167"/>
                    <a:pt x="608" y="1215"/>
                    <a:pt x="512" y="1227"/>
                  </a:cubicBezTo>
                  <a:lnTo>
                    <a:pt x="512" y="894"/>
                  </a:lnTo>
                  <a:close/>
                  <a:moveTo>
                    <a:pt x="453" y="1"/>
                  </a:moveTo>
                  <a:cubicBezTo>
                    <a:pt x="429" y="1"/>
                    <a:pt x="393" y="24"/>
                    <a:pt x="393" y="48"/>
                  </a:cubicBezTo>
                  <a:lnTo>
                    <a:pt x="393" y="108"/>
                  </a:lnTo>
                  <a:cubicBezTo>
                    <a:pt x="167" y="132"/>
                    <a:pt x="24" y="251"/>
                    <a:pt x="24" y="477"/>
                  </a:cubicBezTo>
                  <a:cubicBezTo>
                    <a:pt x="24" y="715"/>
                    <a:pt x="203" y="798"/>
                    <a:pt x="393" y="870"/>
                  </a:cubicBezTo>
                  <a:lnTo>
                    <a:pt x="393" y="1239"/>
                  </a:lnTo>
                  <a:cubicBezTo>
                    <a:pt x="286" y="1227"/>
                    <a:pt x="250" y="1179"/>
                    <a:pt x="155" y="1120"/>
                  </a:cubicBezTo>
                  <a:cubicBezTo>
                    <a:pt x="138" y="1108"/>
                    <a:pt x="122" y="1102"/>
                    <a:pt x="106" y="1102"/>
                  </a:cubicBezTo>
                  <a:cubicBezTo>
                    <a:pt x="46" y="1102"/>
                    <a:pt x="0" y="1182"/>
                    <a:pt x="0" y="1239"/>
                  </a:cubicBezTo>
                  <a:cubicBezTo>
                    <a:pt x="0" y="1275"/>
                    <a:pt x="12" y="1298"/>
                    <a:pt x="24" y="1310"/>
                  </a:cubicBezTo>
                  <a:cubicBezTo>
                    <a:pt x="96" y="1417"/>
                    <a:pt x="262" y="1465"/>
                    <a:pt x="393" y="1465"/>
                  </a:cubicBezTo>
                  <a:lnTo>
                    <a:pt x="393" y="1525"/>
                  </a:lnTo>
                  <a:cubicBezTo>
                    <a:pt x="393" y="1548"/>
                    <a:pt x="429" y="1572"/>
                    <a:pt x="453" y="1572"/>
                  </a:cubicBezTo>
                  <a:cubicBezTo>
                    <a:pt x="488" y="1572"/>
                    <a:pt x="512" y="1548"/>
                    <a:pt x="512" y="1525"/>
                  </a:cubicBezTo>
                  <a:lnTo>
                    <a:pt x="512" y="1465"/>
                  </a:lnTo>
                  <a:cubicBezTo>
                    <a:pt x="715" y="1429"/>
                    <a:pt x="869" y="1298"/>
                    <a:pt x="869" y="1060"/>
                  </a:cubicBezTo>
                  <a:cubicBezTo>
                    <a:pt x="905" y="810"/>
                    <a:pt x="739" y="715"/>
                    <a:pt x="536" y="644"/>
                  </a:cubicBezTo>
                  <a:lnTo>
                    <a:pt x="536" y="298"/>
                  </a:lnTo>
                  <a:cubicBezTo>
                    <a:pt x="608" y="298"/>
                    <a:pt x="631" y="322"/>
                    <a:pt x="715" y="358"/>
                  </a:cubicBezTo>
                  <a:cubicBezTo>
                    <a:pt x="728" y="367"/>
                    <a:pt x="742" y="372"/>
                    <a:pt x="758" y="372"/>
                  </a:cubicBezTo>
                  <a:cubicBezTo>
                    <a:pt x="784" y="372"/>
                    <a:pt x="811" y="355"/>
                    <a:pt x="834" y="310"/>
                  </a:cubicBezTo>
                  <a:cubicBezTo>
                    <a:pt x="858" y="274"/>
                    <a:pt x="869" y="215"/>
                    <a:pt x="810" y="167"/>
                  </a:cubicBezTo>
                  <a:cubicBezTo>
                    <a:pt x="739" y="108"/>
                    <a:pt x="619" y="96"/>
                    <a:pt x="512" y="96"/>
                  </a:cubicBezTo>
                  <a:lnTo>
                    <a:pt x="512" y="48"/>
                  </a:lnTo>
                  <a:cubicBezTo>
                    <a:pt x="512" y="24"/>
                    <a:pt x="488"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7" name="Google Shape;18867;p65"/>
            <p:cNvSpPr/>
            <p:nvPr/>
          </p:nvSpPr>
          <p:spPr>
            <a:xfrm>
              <a:off x="4670239" y="1657269"/>
              <a:ext cx="359679" cy="206163"/>
            </a:xfrm>
            <a:custGeom>
              <a:rect b="b" l="l" r="r" t="t"/>
              <a:pathLst>
                <a:path extrusionOk="0" h="6477" w="11300">
                  <a:moveTo>
                    <a:pt x="3590" y="1935"/>
                  </a:moveTo>
                  <a:cubicBezTo>
                    <a:pt x="3607" y="1935"/>
                    <a:pt x="3623" y="1948"/>
                    <a:pt x="3632" y="1975"/>
                  </a:cubicBezTo>
                  <a:cubicBezTo>
                    <a:pt x="3715" y="2129"/>
                    <a:pt x="4727" y="4832"/>
                    <a:pt x="4751" y="4939"/>
                  </a:cubicBezTo>
                  <a:cubicBezTo>
                    <a:pt x="4775" y="4951"/>
                    <a:pt x="4751" y="4975"/>
                    <a:pt x="4727" y="4987"/>
                  </a:cubicBezTo>
                  <a:lnTo>
                    <a:pt x="4013" y="5261"/>
                  </a:lnTo>
                  <a:cubicBezTo>
                    <a:pt x="3965" y="5130"/>
                    <a:pt x="2941" y="2403"/>
                    <a:pt x="2870" y="2213"/>
                  </a:cubicBezTo>
                  <a:lnTo>
                    <a:pt x="3572" y="1939"/>
                  </a:lnTo>
                  <a:cubicBezTo>
                    <a:pt x="3578" y="1936"/>
                    <a:pt x="3584" y="1935"/>
                    <a:pt x="3590" y="1935"/>
                  </a:cubicBezTo>
                  <a:close/>
                  <a:moveTo>
                    <a:pt x="2584" y="2308"/>
                  </a:moveTo>
                  <a:lnTo>
                    <a:pt x="3727" y="5368"/>
                  </a:lnTo>
                  <a:cubicBezTo>
                    <a:pt x="3180" y="5570"/>
                    <a:pt x="1810" y="6082"/>
                    <a:pt x="1584" y="6166"/>
                  </a:cubicBezTo>
                  <a:cubicBezTo>
                    <a:pt x="1577" y="6172"/>
                    <a:pt x="1569" y="6175"/>
                    <a:pt x="1560" y="6175"/>
                  </a:cubicBezTo>
                  <a:cubicBezTo>
                    <a:pt x="1537" y="6175"/>
                    <a:pt x="1509" y="6156"/>
                    <a:pt x="1501" y="6130"/>
                  </a:cubicBezTo>
                  <a:lnTo>
                    <a:pt x="394" y="3201"/>
                  </a:lnTo>
                  <a:cubicBezTo>
                    <a:pt x="382" y="3177"/>
                    <a:pt x="394" y="3130"/>
                    <a:pt x="441" y="3118"/>
                  </a:cubicBezTo>
                  <a:cubicBezTo>
                    <a:pt x="1144" y="2844"/>
                    <a:pt x="2096" y="2487"/>
                    <a:pt x="2584" y="2308"/>
                  </a:cubicBezTo>
                  <a:close/>
                  <a:moveTo>
                    <a:pt x="10358" y="1"/>
                  </a:moveTo>
                  <a:cubicBezTo>
                    <a:pt x="10108" y="1"/>
                    <a:pt x="9869" y="131"/>
                    <a:pt x="9692" y="308"/>
                  </a:cubicBezTo>
                  <a:lnTo>
                    <a:pt x="7966" y="1737"/>
                  </a:lnTo>
                  <a:cubicBezTo>
                    <a:pt x="7883" y="1522"/>
                    <a:pt x="7668" y="1308"/>
                    <a:pt x="7263" y="1308"/>
                  </a:cubicBezTo>
                  <a:cubicBezTo>
                    <a:pt x="6756" y="1308"/>
                    <a:pt x="6387" y="1304"/>
                    <a:pt x="6108" y="1304"/>
                  </a:cubicBezTo>
                  <a:cubicBezTo>
                    <a:pt x="5503" y="1304"/>
                    <a:pt x="5318" y="1321"/>
                    <a:pt x="5049" y="1427"/>
                  </a:cubicBezTo>
                  <a:lnTo>
                    <a:pt x="3953" y="1868"/>
                  </a:lnTo>
                  <a:lnTo>
                    <a:pt x="3930" y="1820"/>
                  </a:lnTo>
                  <a:cubicBezTo>
                    <a:pt x="3875" y="1675"/>
                    <a:pt x="3745" y="1592"/>
                    <a:pt x="3597" y="1592"/>
                  </a:cubicBezTo>
                  <a:cubicBezTo>
                    <a:pt x="3550" y="1592"/>
                    <a:pt x="3502" y="1600"/>
                    <a:pt x="3453" y="1618"/>
                  </a:cubicBezTo>
                  <a:lnTo>
                    <a:pt x="2620" y="1927"/>
                  </a:lnTo>
                  <a:cubicBezTo>
                    <a:pt x="2251" y="2058"/>
                    <a:pt x="1108" y="2510"/>
                    <a:pt x="298" y="2808"/>
                  </a:cubicBezTo>
                  <a:cubicBezTo>
                    <a:pt x="96" y="2880"/>
                    <a:pt x="1" y="3106"/>
                    <a:pt x="84" y="3308"/>
                  </a:cubicBezTo>
                  <a:lnTo>
                    <a:pt x="1179" y="6225"/>
                  </a:lnTo>
                  <a:cubicBezTo>
                    <a:pt x="1234" y="6389"/>
                    <a:pt x="1379" y="6476"/>
                    <a:pt x="1540" y="6476"/>
                  </a:cubicBezTo>
                  <a:cubicBezTo>
                    <a:pt x="1590" y="6476"/>
                    <a:pt x="1641" y="6468"/>
                    <a:pt x="1691" y="6451"/>
                  </a:cubicBezTo>
                  <a:cubicBezTo>
                    <a:pt x="1941" y="6368"/>
                    <a:pt x="3608" y="5725"/>
                    <a:pt x="3977" y="5594"/>
                  </a:cubicBezTo>
                  <a:lnTo>
                    <a:pt x="4858" y="5261"/>
                  </a:lnTo>
                  <a:cubicBezTo>
                    <a:pt x="5049" y="5189"/>
                    <a:pt x="5144" y="4975"/>
                    <a:pt x="5061" y="4785"/>
                  </a:cubicBezTo>
                  <a:lnTo>
                    <a:pt x="5049" y="4737"/>
                  </a:lnTo>
                  <a:cubicBezTo>
                    <a:pt x="5620" y="4499"/>
                    <a:pt x="5632" y="4475"/>
                    <a:pt x="6228" y="4475"/>
                  </a:cubicBezTo>
                  <a:cubicBezTo>
                    <a:pt x="6311" y="4475"/>
                    <a:pt x="6394" y="4404"/>
                    <a:pt x="6394" y="4308"/>
                  </a:cubicBezTo>
                  <a:cubicBezTo>
                    <a:pt x="6394" y="4225"/>
                    <a:pt x="6311" y="4142"/>
                    <a:pt x="6228" y="4142"/>
                  </a:cubicBezTo>
                  <a:cubicBezTo>
                    <a:pt x="5585" y="4142"/>
                    <a:pt x="5525" y="4189"/>
                    <a:pt x="4930" y="4439"/>
                  </a:cubicBezTo>
                  <a:lnTo>
                    <a:pt x="4073" y="2153"/>
                  </a:lnTo>
                  <a:lnTo>
                    <a:pt x="5168" y="1689"/>
                  </a:lnTo>
                  <a:cubicBezTo>
                    <a:pt x="5361" y="1615"/>
                    <a:pt x="5513" y="1601"/>
                    <a:pt x="5986" y="1601"/>
                  </a:cubicBezTo>
                  <a:cubicBezTo>
                    <a:pt x="6270" y="1601"/>
                    <a:pt x="6670" y="1606"/>
                    <a:pt x="7263" y="1606"/>
                  </a:cubicBezTo>
                  <a:cubicBezTo>
                    <a:pt x="7442" y="1606"/>
                    <a:pt x="7561" y="1665"/>
                    <a:pt x="7644" y="1784"/>
                  </a:cubicBezTo>
                  <a:cubicBezTo>
                    <a:pt x="7704" y="1868"/>
                    <a:pt x="7704" y="1963"/>
                    <a:pt x="7716" y="1987"/>
                  </a:cubicBezTo>
                  <a:cubicBezTo>
                    <a:pt x="7716" y="2046"/>
                    <a:pt x="7668" y="2344"/>
                    <a:pt x="7382" y="2391"/>
                  </a:cubicBezTo>
                  <a:cubicBezTo>
                    <a:pt x="6942" y="2463"/>
                    <a:pt x="5989" y="2594"/>
                    <a:pt x="5978" y="2594"/>
                  </a:cubicBezTo>
                  <a:cubicBezTo>
                    <a:pt x="5882" y="2606"/>
                    <a:pt x="5823" y="2689"/>
                    <a:pt x="5835" y="2772"/>
                  </a:cubicBezTo>
                  <a:cubicBezTo>
                    <a:pt x="5858" y="2844"/>
                    <a:pt x="5918" y="2903"/>
                    <a:pt x="6001" y="2903"/>
                  </a:cubicBezTo>
                  <a:lnTo>
                    <a:pt x="6037" y="2903"/>
                  </a:lnTo>
                  <a:cubicBezTo>
                    <a:pt x="6049" y="2903"/>
                    <a:pt x="7001" y="2772"/>
                    <a:pt x="7442" y="2701"/>
                  </a:cubicBezTo>
                  <a:cubicBezTo>
                    <a:pt x="7859" y="2630"/>
                    <a:pt x="8014" y="2284"/>
                    <a:pt x="8037" y="2046"/>
                  </a:cubicBezTo>
                  <a:lnTo>
                    <a:pt x="9919" y="498"/>
                  </a:lnTo>
                  <a:cubicBezTo>
                    <a:pt x="10039" y="385"/>
                    <a:pt x="10193" y="287"/>
                    <a:pt x="10356" y="287"/>
                  </a:cubicBezTo>
                  <a:cubicBezTo>
                    <a:pt x="10451" y="287"/>
                    <a:pt x="10549" y="320"/>
                    <a:pt x="10645" y="403"/>
                  </a:cubicBezTo>
                  <a:cubicBezTo>
                    <a:pt x="10942" y="701"/>
                    <a:pt x="10681" y="1058"/>
                    <a:pt x="10597" y="1141"/>
                  </a:cubicBezTo>
                  <a:cubicBezTo>
                    <a:pt x="10526" y="1213"/>
                    <a:pt x="8240" y="3677"/>
                    <a:pt x="8240" y="3677"/>
                  </a:cubicBezTo>
                  <a:cubicBezTo>
                    <a:pt x="7906" y="4070"/>
                    <a:pt x="7466" y="4130"/>
                    <a:pt x="7263" y="4130"/>
                  </a:cubicBezTo>
                  <a:lnTo>
                    <a:pt x="6966" y="4130"/>
                  </a:lnTo>
                  <a:cubicBezTo>
                    <a:pt x="6882" y="4130"/>
                    <a:pt x="6811" y="4201"/>
                    <a:pt x="6811" y="4296"/>
                  </a:cubicBezTo>
                  <a:cubicBezTo>
                    <a:pt x="6811" y="4380"/>
                    <a:pt x="6882" y="4463"/>
                    <a:pt x="6966" y="4463"/>
                  </a:cubicBezTo>
                  <a:lnTo>
                    <a:pt x="7287" y="4463"/>
                  </a:lnTo>
                  <a:cubicBezTo>
                    <a:pt x="7502" y="4439"/>
                    <a:pt x="8061" y="4368"/>
                    <a:pt x="8478" y="3892"/>
                  </a:cubicBezTo>
                  <a:lnTo>
                    <a:pt x="10835" y="1344"/>
                  </a:lnTo>
                  <a:cubicBezTo>
                    <a:pt x="11062" y="1153"/>
                    <a:pt x="11300" y="629"/>
                    <a:pt x="10871" y="213"/>
                  </a:cubicBezTo>
                  <a:cubicBezTo>
                    <a:pt x="10706" y="62"/>
                    <a:pt x="10530" y="1"/>
                    <a:pt x="10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68" name="Google Shape;18868;p65"/>
          <p:cNvGrpSpPr/>
          <p:nvPr/>
        </p:nvGrpSpPr>
        <p:grpSpPr>
          <a:xfrm>
            <a:off x="4187319" y="1578585"/>
            <a:ext cx="321037" cy="353822"/>
            <a:chOff x="4212429" y="1502385"/>
            <a:chExt cx="321037" cy="353822"/>
          </a:xfrm>
        </p:grpSpPr>
        <p:sp>
          <p:nvSpPr>
            <p:cNvPr id="18869" name="Google Shape;18869;p65"/>
            <p:cNvSpPr/>
            <p:nvPr/>
          </p:nvSpPr>
          <p:spPr>
            <a:xfrm>
              <a:off x="4310592" y="1585938"/>
              <a:ext cx="125092" cy="163001"/>
            </a:xfrm>
            <a:custGeom>
              <a:rect b="b" l="l" r="r" t="t"/>
              <a:pathLst>
                <a:path extrusionOk="0" h="5121" w="3930">
                  <a:moveTo>
                    <a:pt x="1941" y="310"/>
                  </a:moveTo>
                  <a:cubicBezTo>
                    <a:pt x="2227" y="310"/>
                    <a:pt x="2477" y="489"/>
                    <a:pt x="2584" y="751"/>
                  </a:cubicBezTo>
                  <a:cubicBezTo>
                    <a:pt x="2620" y="834"/>
                    <a:pt x="2644" y="930"/>
                    <a:pt x="2644" y="1013"/>
                  </a:cubicBezTo>
                  <a:lnTo>
                    <a:pt x="2644" y="1192"/>
                  </a:lnTo>
                  <a:cubicBezTo>
                    <a:pt x="2370" y="1096"/>
                    <a:pt x="2275" y="834"/>
                    <a:pt x="2251" y="822"/>
                  </a:cubicBezTo>
                  <a:cubicBezTo>
                    <a:pt x="2227" y="763"/>
                    <a:pt x="2179" y="715"/>
                    <a:pt x="2108" y="715"/>
                  </a:cubicBezTo>
                  <a:cubicBezTo>
                    <a:pt x="2048" y="715"/>
                    <a:pt x="1989" y="751"/>
                    <a:pt x="1953" y="811"/>
                  </a:cubicBezTo>
                  <a:cubicBezTo>
                    <a:pt x="1953" y="811"/>
                    <a:pt x="1763" y="1168"/>
                    <a:pt x="1239" y="1227"/>
                  </a:cubicBezTo>
                  <a:lnTo>
                    <a:pt x="1239" y="1025"/>
                  </a:lnTo>
                  <a:cubicBezTo>
                    <a:pt x="1263" y="930"/>
                    <a:pt x="1275" y="834"/>
                    <a:pt x="1310" y="751"/>
                  </a:cubicBezTo>
                  <a:cubicBezTo>
                    <a:pt x="1406" y="489"/>
                    <a:pt x="1667" y="310"/>
                    <a:pt x="1941" y="310"/>
                  </a:cubicBezTo>
                  <a:close/>
                  <a:moveTo>
                    <a:pt x="2108" y="1180"/>
                  </a:moveTo>
                  <a:cubicBezTo>
                    <a:pt x="2215" y="1322"/>
                    <a:pt x="2394" y="1489"/>
                    <a:pt x="2656" y="1549"/>
                  </a:cubicBezTo>
                  <a:lnTo>
                    <a:pt x="2656" y="1775"/>
                  </a:lnTo>
                  <a:cubicBezTo>
                    <a:pt x="2656" y="2144"/>
                    <a:pt x="2358" y="2454"/>
                    <a:pt x="1989" y="2477"/>
                  </a:cubicBezTo>
                  <a:lnTo>
                    <a:pt x="1929" y="2477"/>
                  </a:lnTo>
                  <a:cubicBezTo>
                    <a:pt x="1560" y="2442"/>
                    <a:pt x="1263" y="2144"/>
                    <a:pt x="1263" y="1763"/>
                  </a:cubicBezTo>
                  <a:lnTo>
                    <a:pt x="1263" y="1549"/>
                  </a:lnTo>
                  <a:cubicBezTo>
                    <a:pt x="1679" y="1501"/>
                    <a:pt x="1941" y="1322"/>
                    <a:pt x="2108" y="1180"/>
                  </a:cubicBezTo>
                  <a:close/>
                  <a:moveTo>
                    <a:pt x="2132" y="2799"/>
                  </a:moveTo>
                  <a:lnTo>
                    <a:pt x="2048" y="2966"/>
                  </a:lnTo>
                  <a:lnTo>
                    <a:pt x="1846" y="2966"/>
                  </a:lnTo>
                  <a:lnTo>
                    <a:pt x="1751" y="2799"/>
                  </a:lnTo>
                  <a:close/>
                  <a:moveTo>
                    <a:pt x="2025" y="3287"/>
                  </a:moveTo>
                  <a:lnTo>
                    <a:pt x="2215" y="4109"/>
                  </a:lnTo>
                  <a:lnTo>
                    <a:pt x="1941" y="4347"/>
                  </a:lnTo>
                  <a:lnTo>
                    <a:pt x="1679" y="4109"/>
                  </a:lnTo>
                  <a:lnTo>
                    <a:pt x="1870" y="3287"/>
                  </a:lnTo>
                  <a:close/>
                  <a:moveTo>
                    <a:pt x="2453" y="2870"/>
                  </a:moveTo>
                  <a:cubicBezTo>
                    <a:pt x="2668" y="2954"/>
                    <a:pt x="2894" y="3085"/>
                    <a:pt x="3072" y="3263"/>
                  </a:cubicBezTo>
                  <a:cubicBezTo>
                    <a:pt x="3394" y="3561"/>
                    <a:pt x="3561" y="3966"/>
                    <a:pt x="3561" y="4359"/>
                  </a:cubicBezTo>
                  <a:lnTo>
                    <a:pt x="3596" y="4775"/>
                  </a:lnTo>
                  <a:lnTo>
                    <a:pt x="322" y="4775"/>
                  </a:lnTo>
                  <a:lnTo>
                    <a:pt x="322" y="4359"/>
                  </a:lnTo>
                  <a:cubicBezTo>
                    <a:pt x="322" y="3942"/>
                    <a:pt x="501" y="3561"/>
                    <a:pt x="810" y="3263"/>
                  </a:cubicBezTo>
                  <a:cubicBezTo>
                    <a:pt x="989" y="3097"/>
                    <a:pt x="1215" y="2966"/>
                    <a:pt x="1441" y="2870"/>
                  </a:cubicBezTo>
                  <a:lnTo>
                    <a:pt x="1572" y="3144"/>
                  </a:lnTo>
                  <a:lnTo>
                    <a:pt x="1346" y="4120"/>
                  </a:lnTo>
                  <a:cubicBezTo>
                    <a:pt x="1334" y="4180"/>
                    <a:pt x="1346" y="4240"/>
                    <a:pt x="1394" y="4287"/>
                  </a:cubicBezTo>
                  <a:lnTo>
                    <a:pt x="1834" y="4692"/>
                  </a:lnTo>
                  <a:cubicBezTo>
                    <a:pt x="1870" y="4716"/>
                    <a:pt x="1917" y="4740"/>
                    <a:pt x="1941" y="4740"/>
                  </a:cubicBezTo>
                  <a:cubicBezTo>
                    <a:pt x="1989" y="4740"/>
                    <a:pt x="2025" y="4716"/>
                    <a:pt x="2048" y="4692"/>
                  </a:cubicBezTo>
                  <a:lnTo>
                    <a:pt x="2501" y="4287"/>
                  </a:lnTo>
                  <a:cubicBezTo>
                    <a:pt x="2537" y="4240"/>
                    <a:pt x="2560" y="4180"/>
                    <a:pt x="2537" y="4120"/>
                  </a:cubicBezTo>
                  <a:lnTo>
                    <a:pt x="2322" y="3144"/>
                  </a:lnTo>
                  <a:lnTo>
                    <a:pt x="2453" y="2870"/>
                  </a:lnTo>
                  <a:close/>
                  <a:moveTo>
                    <a:pt x="1965" y="1"/>
                  </a:moveTo>
                  <a:cubicBezTo>
                    <a:pt x="1394" y="1"/>
                    <a:pt x="929" y="465"/>
                    <a:pt x="929" y="1025"/>
                  </a:cubicBezTo>
                  <a:lnTo>
                    <a:pt x="929" y="1406"/>
                  </a:lnTo>
                  <a:lnTo>
                    <a:pt x="929" y="1775"/>
                  </a:lnTo>
                  <a:cubicBezTo>
                    <a:pt x="929" y="2096"/>
                    <a:pt x="1084" y="2394"/>
                    <a:pt x="1334" y="2573"/>
                  </a:cubicBezTo>
                  <a:cubicBezTo>
                    <a:pt x="560" y="2846"/>
                    <a:pt x="1" y="3561"/>
                    <a:pt x="1" y="4382"/>
                  </a:cubicBezTo>
                  <a:lnTo>
                    <a:pt x="1" y="4954"/>
                  </a:lnTo>
                  <a:cubicBezTo>
                    <a:pt x="1" y="5049"/>
                    <a:pt x="72" y="5121"/>
                    <a:pt x="155" y="5121"/>
                  </a:cubicBezTo>
                  <a:lnTo>
                    <a:pt x="3763" y="5121"/>
                  </a:lnTo>
                  <a:cubicBezTo>
                    <a:pt x="3846" y="5121"/>
                    <a:pt x="3930" y="5049"/>
                    <a:pt x="3930" y="4954"/>
                  </a:cubicBezTo>
                  <a:lnTo>
                    <a:pt x="3930" y="4382"/>
                  </a:lnTo>
                  <a:cubicBezTo>
                    <a:pt x="3930" y="3561"/>
                    <a:pt x="3346" y="2846"/>
                    <a:pt x="2584" y="2573"/>
                  </a:cubicBezTo>
                  <a:cubicBezTo>
                    <a:pt x="2822" y="2382"/>
                    <a:pt x="2989" y="2096"/>
                    <a:pt x="2989" y="1775"/>
                  </a:cubicBezTo>
                  <a:lnTo>
                    <a:pt x="2989" y="1406"/>
                  </a:lnTo>
                  <a:lnTo>
                    <a:pt x="2989" y="1025"/>
                  </a:lnTo>
                  <a:cubicBezTo>
                    <a:pt x="2989" y="465"/>
                    <a:pt x="2525" y="1"/>
                    <a:pt x="1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0" name="Google Shape;18870;p65"/>
            <p:cNvSpPr/>
            <p:nvPr/>
          </p:nvSpPr>
          <p:spPr>
            <a:xfrm>
              <a:off x="4248428" y="1536124"/>
              <a:ext cx="253972" cy="152179"/>
            </a:xfrm>
            <a:custGeom>
              <a:rect b="b" l="l" r="r" t="t"/>
              <a:pathLst>
                <a:path extrusionOk="0" h="4781" w="7979">
                  <a:moveTo>
                    <a:pt x="3906" y="0"/>
                  </a:moveTo>
                  <a:cubicBezTo>
                    <a:pt x="3876" y="0"/>
                    <a:pt x="3847" y="6"/>
                    <a:pt x="3823" y="18"/>
                  </a:cubicBezTo>
                  <a:cubicBezTo>
                    <a:pt x="3811" y="30"/>
                    <a:pt x="1775" y="1244"/>
                    <a:pt x="239" y="1244"/>
                  </a:cubicBezTo>
                  <a:cubicBezTo>
                    <a:pt x="156" y="1244"/>
                    <a:pt x="84" y="1304"/>
                    <a:pt x="72" y="1375"/>
                  </a:cubicBezTo>
                  <a:cubicBezTo>
                    <a:pt x="72" y="1387"/>
                    <a:pt x="1" y="1875"/>
                    <a:pt x="1" y="2614"/>
                  </a:cubicBezTo>
                  <a:cubicBezTo>
                    <a:pt x="1" y="2697"/>
                    <a:pt x="72" y="2768"/>
                    <a:pt x="156" y="2768"/>
                  </a:cubicBezTo>
                  <a:cubicBezTo>
                    <a:pt x="251" y="2768"/>
                    <a:pt x="322" y="2697"/>
                    <a:pt x="322" y="2614"/>
                  </a:cubicBezTo>
                  <a:cubicBezTo>
                    <a:pt x="322" y="2137"/>
                    <a:pt x="358" y="1744"/>
                    <a:pt x="382" y="1566"/>
                  </a:cubicBezTo>
                  <a:cubicBezTo>
                    <a:pt x="1037" y="1542"/>
                    <a:pt x="1835" y="1328"/>
                    <a:pt x="2739" y="923"/>
                  </a:cubicBezTo>
                  <a:cubicBezTo>
                    <a:pt x="3299" y="685"/>
                    <a:pt x="3728" y="435"/>
                    <a:pt x="3906" y="351"/>
                  </a:cubicBezTo>
                  <a:cubicBezTo>
                    <a:pt x="4085" y="447"/>
                    <a:pt x="4525" y="685"/>
                    <a:pt x="5085" y="923"/>
                  </a:cubicBezTo>
                  <a:cubicBezTo>
                    <a:pt x="5990" y="1316"/>
                    <a:pt x="6788" y="1542"/>
                    <a:pt x="7442" y="1566"/>
                  </a:cubicBezTo>
                  <a:cubicBezTo>
                    <a:pt x="7478" y="1971"/>
                    <a:pt x="7585" y="3233"/>
                    <a:pt x="7288" y="4590"/>
                  </a:cubicBezTo>
                  <a:cubicBezTo>
                    <a:pt x="7276" y="4673"/>
                    <a:pt x="7323" y="4769"/>
                    <a:pt x="7407" y="4781"/>
                  </a:cubicBezTo>
                  <a:lnTo>
                    <a:pt x="7442" y="4781"/>
                  </a:lnTo>
                  <a:cubicBezTo>
                    <a:pt x="7514" y="4781"/>
                    <a:pt x="7585" y="4733"/>
                    <a:pt x="7597" y="4650"/>
                  </a:cubicBezTo>
                  <a:cubicBezTo>
                    <a:pt x="7978" y="2947"/>
                    <a:pt x="7752" y="1435"/>
                    <a:pt x="7740" y="1375"/>
                  </a:cubicBezTo>
                  <a:cubicBezTo>
                    <a:pt x="7728" y="1304"/>
                    <a:pt x="7669" y="1244"/>
                    <a:pt x="7573" y="1244"/>
                  </a:cubicBezTo>
                  <a:cubicBezTo>
                    <a:pt x="6037" y="1244"/>
                    <a:pt x="4001" y="30"/>
                    <a:pt x="3990" y="18"/>
                  </a:cubicBezTo>
                  <a:cubicBezTo>
                    <a:pt x="3966" y="6"/>
                    <a:pt x="3936" y="0"/>
                    <a:pt x="3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1" name="Google Shape;18871;p65"/>
            <p:cNvSpPr/>
            <p:nvPr/>
          </p:nvSpPr>
          <p:spPr>
            <a:xfrm>
              <a:off x="4248428" y="1633270"/>
              <a:ext cx="238407" cy="187288"/>
            </a:xfrm>
            <a:custGeom>
              <a:rect b="b" l="l" r="r" t="t"/>
              <a:pathLst>
                <a:path extrusionOk="0" h="5884" w="7490">
                  <a:moveTo>
                    <a:pt x="186" y="1"/>
                  </a:moveTo>
                  <a:cubicBezTo>
                    <a:pt x="180" y="1"/>
                    <a:pt x="174" y="1"/>
                    <a:pt x="168" y="2"/>
                  </a:cubicBezTo>
                  <a:cubicBezTo>
                    <a:pt x="72" y="2"/>
                    <a:pt x="1" y="97"/>
                    <a:pt x="13" y="181"/>
                  </a:cubicBezTo>
                  <a:cubicBezTo>
                    <a:pt x="84" y="1383"/>
                    <a:pt x="370" y="2455"/>
                    <a:pt x="846" y="3348"/>
                  </a:cubicBezTo>
                  <a:cubicBezTo>
                    <a:pt x="1501" y="4574"/>
                    <a:pt x="2513" y="5419"/>
                    <a:pt x="3859" y="5860"/>
                  </a:cubicBezTo>
                  <a:cubicBezTo>
                    <a:pt x="3870" y="5860"/>
                    <a:pt x="3882" y="5884"/>
                    <a:pt x="3894" y="5884"/>
                  </a:cubicBezTo>
                  <a:cubicBezTo>
                    <a:pt x="3918" y="5884"/>
                    <a:pt x="3930" y="5884"/>
                    <a:pt x="3942" y="5860"/>
                  </a:cubicBezTo>
                  <a:cubicBezTo>
                    <a:pt x="4811" y="5586"/>
                    <a:pt x="5549" y="5110"/>
                    <a:pt x="6133" y="4503"/>
                  </a:cubicBezTo>
                  <a:cubicBezTo>
                    <a:pt x="6716" y="3872"/>
                    <a:pt x="7157" y="3086"/>
                    <a:pt x="7442" y="2145"/>
                  </a:cubicBezTo>
                  <a:cubicBezTo>
                    <a:pt x="7490" y="2062"/>
                    <a:pt x="7442" y="1967"/>
                    <a:pt x="7347" y="1955"/>
                  </a:cubicBezTo>
                  <a:cubicBezTo>
                    <a:pt x="7330" y="1948"/>
                    <a:pt x="7313" y="1944"/>
                    <a:pt x="7296" y="1944"/>
                  </a:cubicBezTo>
                  <a:cubicBezTo>
                    <a:pt x="7228" y="1944"/>
                    <a:pt x="7164" y="1996"/>
                    <a:pt x="7145" y="2062"/>
                  </a:cubicBezTo>
                  <a:cubicBezTo>
                    <a:pt x="6871" y="2931"/>
                    <a:pt x="6454" y="3693"/>
                    <a:pt x="5906" y="4277"/>
                  </a:cubicBezTo>
                  <a:cubicBezTo>
                    <a:pt x="5371" y="4836"/>
                    <a:pt x="4704" y="5265"/>
                    <a:pt x="3894" y="5539"/>
                  </a:cubicBezTo>
                  <a:cubicBezTo>
                    <a:pt x="2668" y="5122"/>
                    <a:pt x="1727" y="4336"/>
                    <a:pt x="1132" y="3181"/>
                  </a:cubicBezTo>
                  <a:cubicBezTo>
                    <a:pt x="680" y="2336"/>
                    <a:pt x="418" y="1312"/>
                    <a:pt x="346" y="157"/>
                  </a:cubicBezTo>
                  <a:cubicBezTo>
                    <a:pt x="346" y="69"/>
                    <a:pt x="264"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2" name="Google Shape;18872;p65"/>
            <p:cNvSpPr/>
            <p:nvPr/>
          </p:nvSpPr>
          <p:spPr>
            <a:xfrm>
              <a:off x="4212429" y="1502385"/>
              <a:ext cx="321037" cy="353822"/>
            </a:xfrm>
            <a:custGeom>
              <a:rect b="b" l="l" r="r" t="t"/>
              <a:pathLst>
                <a:path extrusionOk="0" h="11116" w="10086">
                  <a:moveTo>
                    <a:pt x="5061" y="316"/>
                  </a:moveTo>
                  <a:cubicBezTo>
                    <a:pt x="5263" y="435"/>
                    <a:pt x="5811" y="757"/>
                    <a:pt x="6549" y="1066"/>
                  </a:cubicBezTo>
                  <a:cubicBezTo>
                    <a:pt x="7692" y="1554"/>
                    <a:pt x="8692" y="1828"/>
                    <a:pt x="9526" y="1852"/>
                  </a:cubicBezTo>
                  <a:cubicBezTo>
                    <a:pt x="9550" y="2328"/>
                    <a:pt x="9693" y="3876"/>
                    <a:pt x="9335" y="5579"/>
                  </a:cubicBezTo>
                  <a:cubicBezTo>
                    <a:pt x="9073" y="6745"/>
                    <a:pt x="8645" y="7757"/>
                    <a:pt x="8049" y="8591"/>
                  </a:cubicBezTo>
                  <a:cubicBezTo>
                    <a:pt x="7311" y="9603"/>
                    <a:pt x="6299" y="10341"/>
                    <a:pt x="5049" y="10770"/>
                  </a:cubicBezTo>
                  <a:cubicBezTo>
                    <a:pt x="3799" y="10341"/>
                    <a:pt x="2775" y="9603"/>
                    <a:pt x="2037" y="8591"/>
                  </a:cubicBezTo>
                  <a:cubicBezTo>
                    <a:pt x="1430" y="7781"/>
                    <a:pt x="989" y="6745"/>
                    <a:pt x="751" y="5579"/>
                  </a:cubicBezTo>
                  <a:cubicBezTo>
                    <a:pt x="394" y="3876"/>
                    <a:pt x="537" y="2316"/>
                    <a:pt x="596" y="1852"/>
                  </a:cubicBezTo>
                  <a:cubicBezTo>
                    <a:pt x="1406" y="1828"/>
                    <a:pt x="2418" y="1554"/>
                    <a:pt x="3573" y="1066"/>
                  </a:cubicBezTo>
                  <a:cubicBezTo>
                    <a:pt x="4299" y="757"/>
                    <a:pt x="4847" y="435"/>
                    <a:pt x="5061" y="316"/>
                  </a:cubicBezTo>
                  <a:close/>
                  <a:moveTo>
                    <a:pt x="5037" y="1"/>
                  </a:moveTo>
                  <a:cubicBezTo>
                    <a:pt x="5007" y="1"/>
                    <a:pt x="4978" y="7"/>
                    <a:pt x="4954" y="18"/>
                  </a:cubicBezTo>
                  <a:cubicBezTo>
                    <a:pt x="4930" y="30"/>
                    <a:pt x="2370" y="1554"/>
                    <a:pt x="441" y="1554"/>
                  </a:cubicBezTo>
                  <a:cubicBezTo>
                    <a:pt x="370" y="1554"/>
                    <a:pt x="299" y="1614"/>
                    <a:pt x="287" y="1685"/>
                  </a:cubicBezTo>
                  <a:cubicBezTo>
                    <a:pt x="263" y="1769"/>
                    <a:pt x="1" y="3578"/>
                    <a:pt x="429" y="5650"/>
                  </a:cubicBezTo>
                  <a:cubicBezTo>
                    <a:pt x="680" y="6865"/>
                    <a:pt x="1132" y="7924"/>
                    <a:pt x="1775" y="8793"/>
                  </a:cubicBezTo>
                  <a:cubicBezTo>
                    <a:pt x="2561" y="9877"/>
                    <a:pt x="3644" y="10651"/>
                    <a:pt x="5001" y="11091"/>
                  </a:cubicBezTo>
                  <a:cubicBezTo>
                    <a:pt x="5013" y="11091"/>
                    <a:pt x="5025" y="11115"/>
                    <a:pt x="5049" y="11115"/>
                  </a:cubicBezTo>
                  <a:cubicBezTo>
                    <a:pt x="5061" y="11115"/>
                    <a:pt x="5073" y="11115"/>
                    <a:pt x="5085" y="11091"/>
                  </a:cubicBezTo>
                  <a:cubicBezTo>
                    <a:pt x="6430" y="10651"/>
                    <a:pt x="7514" y="9877"/>
                    <a:pt x="8323" y="8793"/>
                  </a:cubicBezTo>
                  <a:cubicBezTo>
                    <a:pt x="8954" y="7924"/>
                    <a:pt x="9407" y="6865"/>
                    <a:pt x="9657" y="5650"/>
                  </a:cubicBezTo>
                  <a:cubicBezTo>
                    <a:pt x="10085" y="3566"/>
                    <a:pt x="9812" y="1769"/>
                    <a:pt x="9788" y="1685"/>
                  </a:cubicBezTo>
                  <a:cubicBezTo>
                    <a:pt x="9776" y="1614"/>
                    <a:pt x="9716" y="1554"/>
                    <a:pt x="9633" y="1554"/>
                  </a:cubicBezTo>
                  <a:cubicBezTo>
                    <a:pt x="7692" y="1554"/>
                    <a:pt x="5132" y="42"/>
                    <a:pt x="5121" y="18"/>
                  </a:cubicBezTo>
                  <a:cubicBezTo>
                    <a:pt x="5097" y="7"/>
                    <a:pt x="5067" y="1"/>
                    <a:pt x="5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73" name="Google Shape;18873;p65"/>
          <p:cNvGrpSpPr/>
          <p:nvPr/>
        </p:nvGrpSpPr>
        <p:grpSpPr>
          <a:xfrm>
            <a:off x="2277678" y="1582181"/>
            <a:ext cx="336188" cy="335425"/>
            <a:chOff x="2302788" y="1505981"/>
            <a:chExt cx="336188" cy="335425"/>
          </a:xfrm>
        </p:grpSpPr>
        <p:sp>
          <p:nvSpPr>
            <p:cNvPr id="18874" name="Google Shape;18874;p65"/>
            <p:cNvSpPr/>
            <p:nvPr/>
          </p:nvSpPr>
          <p:spPr>
            <a:xfrm>
              <a:off x="2302788" y="1505981"/>
              <a:ext cx="336188" cy="335425"/>
            </a:xfrm>
            <a:custGeom>
              <a:rect b="b" l="l" r="r" t="t"/>
              <a:pathLst>
                <a:path extrusionOk="0" h="10538" w="10562">
                  <a:moveTo>
                    <a:pt x="5275" y="1"/>
                  </a:moveTo>
                  <a:cubicBezTo>
                    <a:pt x="3858" y="1"/>
                    <a:pt x="2536" y="548"/>
                    <a:pt x="1548" y="1548"/>
                  </a:cubicBezTo>
                  <a:cubicBezTo>
                    <a:pt x="548" y="2549"/>
                    <a:pt x="0" y="3870"/>
                    <a:pt x="0" y="5263"/>
                  </a:cubicBezTo>
                  <a:cubicBezTo>
                    <a:pt x="0" y="6668"/>
                    <a:pt x="548" y="8002"/>
                    <a:pt x="1548" y="8990"/>
                  </a:cubicBezTo>
                  <a:cubicBezTo>
                    <a:pt x="2548" y="9990"/>
                    <a:pt x="3870" y="10538"/>
                    <a:pt x="5275" y="10538"/>
                  </a:cubicBezTo>
                  <a:cubicBezTo>
                    <a:pt x="6680" y="10538"/>
                    <a:pt x="8013" y="9990"/>
                    <a:pt x="8989" y="8990"/>
                  </a:cubicBezTo>
                  <a:cubicBezTo>
                    <a:pt x="9990" y="7990"/>
                    <a:pt x="10537" y="6668"/>
                    <a:pt x="10537" y="5263"/>
                  </a:cubicBezTo>
                  <a:cubicBezTo>
                    <a:pt x="10561" y="5192"/>
                    <a:pt x="10549" y="5085"/>
                    <a:pt x="10549" y="5001"/>
                  </a:cubicBezTo>
                  <a:cubicBezTo>
                    <a:pt x="10549" y="4906"/>
                    <a:pt x="10478" y="4847"/>
                    <a:pt x="10394" y="4847"/>
                  </a:cubicBezTo>
                  <a:cubicBezTo>
                    <a:pt x="10299" y="4847"/>
                    <a:pt x="10240" y="4930"/>
                    <a:pt x="10240" y="5013"/>
                  </a:cubicBezTo>
                  <a:lnTo>
                    <a:pt x="10240" y="5287"/>
                  </a:lnTo>
                  <a:cubicBezTo>
                    <a:pt x="10240" y="6609"/>
                    <a:pt x="9716" y="7859"/>
                    <a:pt x="8787" y="8799"/>
                  </a:cubicBezTo>
                  <a:cubicBezTo>
                    <a:pt x="7846" y="9728"/>
                    <a:pt x="6596" y="10252"/>
                    <a:pt x="5275" y="10252"/>
                  </a:cubicBezTo>
                  <a:cubicBezTo>
                    <a:pt x="3941" y="10252"/>
                    <a:pt x="2691" y="9728"/>
                    <a:pt x="1762" y="8799"/>
                  </a:cubicBezTo>
                  <a:cubicBezTo>
                    <a:pt x="822" y="7859"/>
                    <a:pt x="298" y="6609"/>
                    <a:pt x="298" y="5287"/>
                  </a:cubicBezTo>
                  <a:cubicBezTo>
                    <a:pt x="298" y="3954"/>
                    <a:pt x="822" y="2703"/>
                    <a:pt x="1762" y="1775"/>
                  </a:cubicBezTo>
                  <a:cubicBezTo>
                    <a:pt x="2691" y="834"/>
                    <a:pt x="3941" y="310"/>
                    <a:pt x="5275" y="310"/>
                  </a:cubicBezTo>
                  <a:cubicBezTo>
                    <a:pt x="6442" y="310"/>
                    <a:pt x="7573" y="727"/>
                    <a:pt x="8466" y="1477"/>
                  </a:cubicBezTo>
                  <a:cubicBezTo>
                    <a:pt x="9347" y="2215"/>
                    <a:pt x="9942" y="3239"/>
                    <a:pt x="10156" y="4370"/>
                  </a:cubicBezTo>
                  <a:cubicBezTo>
                    <a:pt x="10167" y="4454"/>
                    <a:pt x="10223" y="4492"/>
                    <a:pt x="10301" y="4492"/>
                  </a:cubicBezTo>
                  <a:cubicBezTo>
                    <a:pt x="10312" y="4492"/>
                    <a:pt x="10323" y="4491"/>
                    <a:pt x="10335" y="4489"/>
                  </a:cubicBezTo>
                  <a:cubicBezTo>
                    <a:pt x="10418" y="4477"/>
                    <a:pt x="10466" y="4406"/>
                    <a:pt x="10454" y="4311"/>
                  </a:cubicBezTo>
                  <a:cubicBezTo>
                    <a:pt x="10228" y="3108"/>
                    <a:pt x="9597" y="2025"/>
                    <a:pt x="8668" y="1239"/>
                  </a:cubicBezTo>
                  <a:cubicBezTo>
                    <a:pt x="7716" y="429"/>
                    <a:pt x="6501" y="1"/>
                    <a:pt x="5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5" name="Google Shape;18875;p65"/>
            <p:cNvSpPr/>
            <p:nvPr/>
          </p:nvSpPr>
          <p:spPr>
            <a:xfrm>
              <a:off x="2327806" y="1530618"/>
              <a:ext cx="287266" cy="286916"/>
            </a:xfrm>
            <a:custGeom>
              <a:rect b="b" l="l" r="r" t="t"/>
              <a:pathLst>
                <a:path extrusionOk="0" h="9014" w="9025">
                  <a:moveTo>
                    <a:pt x="4513" y="1"/>
                  </a:moveTo>
                  <a:cubicBezTo>
                    <a:pt x="3870" y="1"/>
                    <a:pt x="3262" y="132"/>
                    <a:pt x="2679" y="382"/>
                  </a:cubicBezTo>
                  <a:cubicBezTo>
                    <a:pt x="2119" y="644"/>
                    <a:pt x="1619" y="1001"/>
                    <a:pt x="1215" y="1441"/>
                  </a:cubicBezTo>
                  <a:cubicBezTo>
                    <a:pt x="1155" y="1501"/>
                    <a:pt x="1155" y="1608"/>
                    <a:pt x="1226" y="1667"/>
                  </a:cubicBezTo>
                  <a:cubicBezTo>
                    <a:pt x="1255" y="1696"/>
                    <a:pt x="1294" y="1711"/>
                    <a:pt x="1334" y="1711"/>
                  </a:cubicBezTo>
                  <a:cubicBezTo>
                    <a:pt x="1377" y="1711"/>
                    <a:pt x="1422" y="1693"/>
                    <a:pt x="1453" y="1656"/>
                  </a:cubicBezTo>
                  <a:cubicBezTo>
                    <a:pt x="1834" y="1239"/>
                    <a:pt x="2298" y="894"/>
                    <a:pt x="2822" y="667"/>
                  </a:cubicBezTo>
                  <a:cubicBezTo>
                    <a:pt x="3358" y="429"/>
                    <a:pt x="3929" y="310"/>
                    <a:pt x="4524" y="310"/>
                  </a:cubicBezTo>
                  <a:cubicBezTo>
                    <a:pt x="6834" y="310"/>
                    <a:pt x="8727" y="2191"/>
                    <a:pt x="8727" y="4513"/>
                  </a:cubicBezTo>
                  <a:cubicBezTo>
                    <a:pt x="8727" y="6811"/>
                    <a:pt x="6846" y="8704"/>
                    <a:pt x="4524" y="8704"/>
                  </a:cubicBezTo>
                  <a:cubicBezTo>
                    <a:pt x="2227" y="8704"/>
                    <a:pt x="333" y="6835"/>
                    <a:pt x="333" y="4513"/>
                  </a:cubicBezTo>
                  <a:cubicBezTo>
                    <a:pt x="333" y="3692"/>
                    <a:pt x="572" y="2882"/>
                    <a:pt x="1036" y="2203"/>
                  </a:cubicBezTo>
                  <a:cubicBezTo>
                    <a:pt x="1048" y="2132"/>
                    <a:pt x="1036" y="2037"/>
                    <a:pt x="953" y="1977"/>
                  </a:cubicBezTo>
                  <a:cubicBezTo>
                    <a:pt x="927" y="1960"/>
                    <a:pt x="900" y="1952"/>
                    <a:pt x="874" y="1952"/>
                  </a:cubicBezTo>
                  <a:cubicBezTo>
                    <a:pt x="827" y="1952"/>
                    <a:pt x="781" y="1979"/>
                    <a:pt x="750" y="2025"/>
                  </a:cubicBezTo>
                  <a:cubicBezTo>
                    <a:pt x="262" y="2751"/>
                    <a:pt x="0" y="3620"/>
                    <a:pt x="0" y="4513"/>
                  </a:cubicBezTo>
                  <a:cubicBezTo>
                    <a:pt x="0" y="5716"/>
                    <a:pt x="464" y="6847"/>
                    <a:pt x="1334" y="7692"/>
                  </a:cubicBezTo>
                  <a:cubicBezTo>
                    <a:pt x="2191" y="8537"/>
                    <a:pt x="3310" y="9014"/>
                    <a:pt x="4513" y="9014"/>
                  </a:cubicBezTo>
                  <a:cubicBezTo>
                    <a:pt x="5715" y="9014"/>
                    <a:pt x="6846" y="8549"/>
                    <a:pt x="7692" y="7692"/>
                  </a:cubicBezTo>
                  <a:cubicBezTo>
                    <a:pt x="8549" y="6835"/>
                    <a:pt x="9025" y="5716"/>
                    <a:pt x="9025" y="4513"/>
                  </a:cubicBezTo>
                  <a:cubicBezTo>
                    <a:pt x="9025" y="3299"/>
                    <a:pt x="8561" y="2168"/>
                    <a:pt x="7692" y="1322"/>
                  </a:cubicBezTo>
                  <a:cubicBezTo>
                    <a:pt x="6846" y="477"/>
                    <a:pt x="5715" y="1"/>
                    <a:pt x="4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6" name="Google Shape;18876;p65"/>
            <p:cNvSpPr/>
            <p:nvPr/>
          </p:nvSpPr>
          <p:spPr>
            <a:xfrm>
              <a:off x="2352061" y="1669333"/>
              <a:ext cx="16679" cy="9485"/>
            </a:xfrm>
            <a:custGeom>
              <a:rect b="b" l="l" r="r" t="t"/>
              <a:pathLst>
                <a:path extrusionOk="0" h="298" w="524">
                  <a:moveTo>
                    <a:pt x="155" y="0"/>
                  </a:moveTo>
                  <a:cubicBezTo>
                    <a:pt x="60" y="0"/>
                    <a:pt x="0" y="60"/>
                    <a:pt x="0" y="155"/>
                  </a:cubicBezTo>
                  <a:cubicBezTo>
                    <a:pt x="0" y="238"/>
                    <a:pt x="72" y="298"/>
                    <a:pt x="155" y="298"/>
                  </a:cubicBezTo>
                  <a:lnTo>
                    <a:pt x="369" y="298"/>
                  </a:lnTo>
                  <a:cubicBezTo>
                    <a:pt x="464" y="298"/>
                    <a:pt x="524" y="226"/>
                    <a:pt x="524" y="155"/>
                  </a:cubicBezTo>
                  <a:cubicBezTo>
                    <a:pt x="524" y="60"/>
                    <a:pt x="453" y="0"/>
                    <a:pt x="3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7" name="Google Shape;18877;p65"/>
            <p:cNvSpPr/>
            <p:nvPr/>
          </p:nvSpPr>
          <p:spPr>
            <a:xfrm>
              <a:off x="2466871" y="1554490"/>
              <a:ext cx="123946" cy="124328"/>
            </a:xfrm>
            <a:custGeom>
              <a:rect b="b" l="l" r="r" t="t"/>
              <a:pathLst>
                <a:path extrusionOk="0" h="3906" w="3894">
                  <a:moveTo>
                    <a:pt x="144" y="1"/>
                  </a:moveTo>
                  <a:cubicBezTo>
                    <a:pt x="48" y="1"/>
                    <a:pt x="1" y="84"/>
                    <a:pt x="1" y="155"/>
                  </a:cubicBezTo>
                  <a:lnTo>
                    <a:pt x="1" y="3751"/>
                  </a:lnTo>
                  <a:cubicBezTo>
                    <a:pt x="1" y="3846"/>
                    <a:pt x="72" y="3906"/>
                    <a:pt x="144" y="3906"/>
                  </a:cubicBezTo>
                  <a:lnTo>
                    <a:pt x="3751" y="3906"/>
                  </a:lnTo>
                  <a:cubicBezTo>
                    <a:pt x="3834" y="3906"/>
                    <a:pt x="3894" y="3834"/>
                    <a:pt x="3894" y="3751"/>
                  </a:cubicBezTo>
                  <a:cubicBezTo>
                    <a:pt x="3894" y="3668"/>
                    <a:pt x="3823" y="3608"/>
                    <a:pt x="3751" y="3608"/>
                  </a:cubicBezTo>
                  <a:lnTo>
                    <a:pt x="310" y="3608"/>
                  </a:lnTo>
                  <a:lnTo>
                    <a:pt x="310" y="155"/>
                  </a:lnTo>
                  <a:lnTo>
                    <a:pt x="298" y="155"/>
                  </a:lnTo>
                  <a:cubicBezTo>
                    <a:pt x="298" y="72"/>
                    <a:pt x="215"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8" name="Google Shape;18878;p65"/>
            <p:cNvSpPr/>
            <p:nvPr/>
          </p:nvSpPr>
          <p:spPr>
            <a:xfrm>
              <a:off x="2466107" y="1776950"/>
              <a:ext cx="9517" cy="16711"/>
            </a:xfrm>
            <a:custGeom>
              <a:rect b="b" l="l" r="r" t="t"/>
              <a:pathLst>
                <a:path extrusionOk="0" h="525" w="299">
                  <a:moveTo>
                    <a:pt x="156" y="1"/>
                  </a:moveTo>
                  <a:cubicBezTo>
                    <a:pt x="60" y="1"/>
                    <a:pt x="1" y="72"/>
                    <a:pt x="1" y="144"/>
                  </a:cubicBezTo>
                  <a:lnTo>
                    <a:pt x="1" y="370"/>
                  </a:lnTo>
                  <a:cubicBezTo>
                    <a:pt x="1" y="465"/>
                    <a:pt x="84" y="525"/>
                    <a:pt x="156" y="525"/>
                  </a:cubicBezTo>
                  <a:cubicBezTo>
                    <a:pt x="239" y="525"/>
                    <a:pt x="299" y="441"/>
                    <a:pt x="299" y="370"/>
                  </a:cubicBezTo>
                  <a:lnTo>
                    <a:pt x="299" y="144"/>
                  </a:lnTo>
                  <a:cubicBezTo>
                    <a:pt x="299" y="60"/>
                    <a:pt x="227"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9" name="Google Shape;18879;p65"/>
            <p:cNvSpPr/>
            <p:nvPr/>
          </p:nvSpPr>
          <p:spPr>
            <a:xfrm>
              <a:off x="2384272" y="1587944"/>
              <a:ext cx="16329" cy="15087"/>
            </a:xfrm>
            <a:custGeom>
              <a:rect b="b" l="l" r="r" t="t"/>
              <a:pathLst>
                <a:path extrusionOk="0" h="474" w="513">
                  <a:moveTo>
                    <a:pt x="173" y="0"/>
                  </a:moveTo>
                  <a:cubicBezTo>
                    <a:pt x="131" y="0"/>
                    <a:pt x="89" y="15"/>
                    <a:pt x="60" y="45"/>
                  </a:cubicBezTo>
                  <a:cubicBezTo>
                    <a:pt x="0" y="105"/>
                    <a:pt x="0" y="212"/>
                    <a:pt x="60" y="271"/>
                  </a:cubicBezTo>
                  <a:lnTo>
                    <a:pt x="238" y="426"/>
                  </a:lnTo>
                  <a:cubicBezTo>
                    <a:pt x="274" y="462"/>
                    <a:pt x="310" y="474"/>
                    <a:pt x="345" y="474"/>
                  </a:cubicBezTo>
                  <a:cubicBezTo>
                    <a:pt x="393" y="474"/>
                    <a:pt x="417" y="462"/>
                    <a:pt x="453" y="426"/>
                  </a:cubicBezTo>
                  <a:cubicBezTo>
                    <a:pt x="512" y="367"/>
                    <a:pt x="512" y="271"/>
                    <a:pt x="453" y="212"/>
                  </a:cubicBezTo>
                  <a:lnTo>
                    <a:pt x="286" y="45"/>
                  </a:ln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0" name="Google Shape;18880;p65"/>
            <p:cNvSpPr/>
            <p:nvPr/>
          </p:nvSpPr>
          <p:spPr>
            <a:xfrm>
              <a:off x="2541544" y="1745216"/>
              <a:ext cx="15565" cy="15087"/>
            </a:xfrm>
            <a:custGeom>
              <a:rect b="b" l="l" r="r" t="t"/>
              <a:pathLst>
                <a:path extrusionOk="0" h="474" w="489">
                  <a:moveTo>
                    <a:pt x="171" y="0"/>
                  </a:moveTo>
                  <a:cubicBezTo>
                    <a:pt x="131" y="0"/>
                    <a:pt x="89" y="15"/>
                    <a:pt x="60" y="45"/>
                  </a:cubicBezTo>
                  <a:cubicBezTo>
                    <a:pt x="0" y="105"/>
                    <a:pt x="0" y="212"/>
                    <a:pt x="60" y="259"/>
                  </a:cubicBezTo>
                  <a:lnTo>
                    <a:pt x="226" y="426"/>
                  </a:lnTo>
                  <a:cubicBezTo>
                    <a:pt x="250" y="462"/>
                    <a:pt x="298" y="474"/>
                    <a:pt x="334" y="474"/>
                  </a:cubicBezTo>
                  <a:cubicBezTo>
                    <a:pt x="369" y="474"/>
                    <a:pt x="405" y="462"/>
                    <a:pt x="429" y="426"/>
                  </a:cubicBezTo>
                  <a:cubicBezTo>
                    <a:pt x="488" y="367"/>
                    <a:pt x="488" y="259"/>
                    <a:pt x="429" y="212"/>
                  </a:cubicBezTo>
                  <a:lnTo>
                    <a:pt x="274" y="45"/>
                  </a:lnTo>
                  <a:cubicBezTo>
                    <a:pt x="250" y="15"/>
                    <a:pt x="212" y="0"/>
                    <a:pt x="1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1" name="Google Shape;18881;p65"/>
            <p:cNvSpPr/>
            <p:nvPr/>
          </p:nvSpPr>
          <p:spPr>
            <a:xfrm>
              <a:off x="2541544" y="1587944"/>
              <a:ext cx="16329" cy="15087"/>
            </a:xfrm>
            <a:custGeom>
              <a:rect b="b" l="l" r="r" t="t"/>
              <a:pathLst>
                <a:path extrusionOk="0" h="474" w="513">
                  <a:moveTo>
                    <a:pt x="340" y="0"/>
                  </a:moveTo>
                  <a:cubicBezTo>
                    <a:pt x="298" y="0"/>
                    <a:pt x="256" y="15"/>
                    <a:pt x="226" y="45"/>
                  </a:cubicBezTo>
                  <a:lnTo>
                    <a:pt x="60" y="212"/>
                  </a:lnTo>
                  <a:cubicBezTo>
                    <a:pt x="0" y="271"/>
                    <a:pt x="0" y="367"/>
                    <a:pt x="60" y="426"/>
                  </a:cubicBezTo>
                  <a:cubicBezTo>
                    <a:pt x="95" y="462"/>
                    <a:pt x="131" y="474"/>
                    <a:pt x="167" y="474"/>
                  </a:cubicBezTo>
                  <a:cubicBezTo>
                    <a:pt x="215" y="474"/>
                    <a:pt x="250" y="462"/>
                    <a:pt x="286" y="426"/>
                  </a:cubicBezTo>
                  <a:lnTo>
                    <a:pt x="453" y="271"/>
                  </a:lnTo>
                  <a:cubicBezTo>
                    <a:pt x="512" y="212"/>
                    <a:pt x="512" y="105"/>
                    <a:pt x="453" y="45"/>
                  </a:cubicBezTo>
                  <a:cubicBezTo>
                    <a:pt x="423" y="15"/>
                    <a:pt x="381" y="0"/>
                    <a:pt x="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2" name="Google Shape;18882;p65"/>
            <p:cNvSpPr/>
            <p:nvPr/>
          </p:nvSpPr>
          <p:spPr>
            <a:xfrm>
              <a:off x="2384654" y="1744452"/>
              <a:ext cx="15947" cy="15469"/>
            </a:xfrm>
            <a:custGeom>
              <a:rect b="b" l="l" r="r" t="t"/>
              <a:pathLst>
                <a:path extrusionOk="0" h="486" w="501">
                  <a:moveTo>
                    <a:pt x="327" y="1"/>
                  </a:moveTo>
                  <a:cubicBezTo>
                    <a:pt x="286" y="1"/>
                    <a:pt x="244" y="16"/>
                    <a:pt x="214" y="45"/>
                  </a:cubicBezTo>
                  <a:lnTo>
                    <a:pt x="48" y="212"/>
                  </a:lnTo>
                  <a:cubicBezTo>
                    <a:pt x="0" y="272"/>
                    <a:pt x="0" y="379"/>
                    <a:pt x="60" y="438"/>
                  </a:cubicBezTo>
                  <a:cubicBezTo>
                    <a:pt x="95" y="462"/>
                    <a:pt x="143" y="486"/>
                    <a:pt x="167" y="486"/>
                  </a:cubicBezTo>
                  <a:cubicBezTo>
                    <a:pt x="202" y="486"/>
                    <a:pt x="238" y="462"/>
                    <a:pt x="274" y="438"/>
                  </a:cubicBezTo>
                  <a:lnTo>
                    <a:pt x="441" y="272"/>
                  </a:lnTo>
                  <a:cubicBezTo>
                    <a:pt x="500" y="212"/>
                    <a:pt x="500" y="105"/>
                    <a:pt x="441" y="45"/>
                  </a:cubicBezTo>
                  <a:cubicBezTo>
                    <a:pt x="411" y="16"/>
                    <a:pt x="369" y="1"/>
                    <a:pt x="3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3" name="Google Shape;18883;p65"/>
            <p:cNvSpPr/>
            <p:nvPr/>
          </p:nvSpPr>
          <p:spPr>
            <a:xfrm>
              <a:off x="2360018" y="1624548"/>
              <a:ext cx="18207" cy="12605"/>
            </a:xfrm>
            <a:custGeom>
              <a:rect b="b" l="l" r="r" t="t"/>
              <a:pathLst>
                <a:path extrusionOk="0" h="396" w="572">
                  <a:moveTo>
                    <a:pt x="179" y="0"/>
                  </a:moveTo>
                  <a:cubicBezTo>
                    <a:pt x="125" y="0"/>
                    <a:pt x="71" y="33"/>
                    <a:pt x="36" y="86"/>
                  </a:cubicBezTo>
                  <a:cubicBezTo>
                    <a:pt x="0" y="157"/>
                    <a:pt x="36" y="252"/>
                    <a:pt x="107" y="288"/>
                  </a:cubicBezTo>
                  <a:lnTo>
                    <a:pt x="322" y="383"/>
                  </a:lnTo>
                  <a:cubicBezTo>
                    <a:pt x="333" y="395"/>
                    <a:pt x="357" y="395"/>
                    <a:pt x="381" y="395"/>
                  </a:cubicBezTo>
                  <a:cubicBezTo>
                    <a:pt x="429" y="395"/>
                    <a:pt x="500" y="371"/>
                    <a:pt x="524" y="312"/>
                  </a:cubicBezTo>
                  <a:cubicBezTo>
                    <a:pt x="572" y="217"/>
                    <a:pt x="524" y="133"/>
                    <a:pt x="453" y="98"/>
                  </a:cubicBezTo>
                  <a:lnTo>
                    <a:pt x="238" y="14"/>
                  </a:lnTo>
                  <a:cubicBezTo>
                    <a:pt x="219" y="5"/>
                    <a:pt x="199"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4" name="Google Shape;18884;p65"/>
            <p:cNvSpPr/>
            <p:nvPr/>
          </p:nvSpPr>
          <p:spPr>
            <a:xfrm>
              <a:off x="2564271" y="1711126"/>
              <a:ext cx="17475" cy="12796"/>
            </a:xfrm>
            <a:custGeom>
              <a:rect b="b" l="l" r="r" t="t"/>
              <a:pathLst>
                <a:path extrusionOk="0" h="402" w="549">
                  <a:moveTo>
                    <a:pt x="184" y="0"/>
                  </a:moveTo>
                  <a:cubicBezTo>
                    <a:pt x="125" y="0"/>
                    <a:pt x="63" y="29"/>
                    <a:pt x="36" y="92"/>
                  </a:cubicBezTo>
                  <a:cubicBezTo>
                    <a:pt x="1" y="164"/>
                    <a:pt x="36" y="247"/>
                    <a:pt x="108" y="295"/>
                  </a:cubicBezTo>
                  <a:lnTo>
                    <a:pt x="310" y="390"/>
                  </a:lnTo>
                  <a:cubicBezTo>
                    <a:pt x="334" y="402"/>
                    <a:pt x="358" y="402"/>
                    <a:pt x="370" y="402"/>
                  </a:cubicBezTo>
                  <a:cubicBezTo>
                    <a:pt x="429" y="402"/>
                    <a:pt x="489" y="366"/>
                    <a:pt x="524" y="307"/>
                  </a:cubicBezTo>
                  <a:cubicBezTo>
                    <a:pt x="548" y="235"/>
                    <a:pt x="524" y="140"/>
                    <a:pt x="453" y="104"/>
                  </a:cubicBezTo>
                  <a:lnTo>
                    <a:pt x="239" y="9"/>
                  </a:lnTo>
                  <a:cubicBezTo>
                    <a:pt x="221" y="3"/>
                    <a:pt x="203"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5" name="Google Shape;18885;p65"/>
            <p:cNvSpPr/>
            <p:nvPr/>
          </p:nvSpPr>
          <p:spPr>
            <a:xfrm>
              <a:off x="2507805" y="1563912"/>
              <a:ext cx="14069" cy="16392"/>
            </a:xfrm>
            <a:custGeom>
              <a:rect b="b" l="l" r="r" t="t"/>
              <a:pathLst>
                <a:path extrusionOk="0" h="515" w="442">
                  <a:moveTo>
                    <a:pt x="273" y="0"/>
                  </a:moveTo>
                  <a:cubicBezTo>
                    <a:pt x="215" y="0"/>
                    <a:pt x="154" y="33"/>
                    <a:pt x="120" y="86"/>
                  </a:cubicBezTo>
                  <a:lnTo>
                    <a:pt x="36" y="288"/>
                  </a:lnTo>
                  <a:cubicBezTo>
                    <a:pt x="1" y="371"/>
                    <a:pt x="36" y="455"/>
                    <a:pt x="108" y="502"/>
                  </a:cubicBezTo>
                  <a:cubicBezTo>
                    <a:pt x="120" y="514"/>
                    <a:pt x="155" y="514"/>
                    <a:pt x="167" y="514"/>
                  </a:cubicBezTo>
                  <a:cubicBezTo>
                    <a:pt x="227" y="514"/>
                    <a:pt x="286" y="490"/>
                    <a:pt x="322" y="431"/>
                  </a:cubicBezTo>
                  <a:lnTo>
                    <a:pt x="405" y="217"/>
                  </a:lnTo>
                  <a:cubicBezTo>
                    <a:pt x="441" y="145"/>
                    <a:pt x="405" y="50"/>
                    <a:pt x="334" y="14"/>
                  </a:cubicBezTo>
                  <a:cubicBezTo>
                    <a:pt x="315" y="5"/>
                    <a:pt x="294" y="0"/>
                    <a:pt x="2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6" name="Google Shape;18886;p65"/>
            <p:cNvSpPr/>
            <p:nvPr/>
          </p:nvSpPr>
          <p:spPr>
            <a:xfrm>
              <a:off x="2420654" y="1767974"/>
              <a:ext cx="14419" cy="16583"/>
            </a:xfrm>
            <a:custGeom>
              <a:rect b="b" l="l" r="r" t="t"/>
              <a:pathLst>
                <a:path extrusionOk="0" h="521" w="453">
                  <a:moveTo>
                    <a:pt x="290" y="0"/>
                  </a:moveTo>
                  <a:cubicBezTo>
                    <a:pt x="231" y="0"/>
                    <a:pt x="170" y="29"/>
                    <a:pt x="143" y="92"/>
                  </a:cubicBezTo>
                  <a:lnTo>
                    <a:pt x="48" y="295"/>
                  </a:lnTo>
                  <a:cubicBezTo>
                    <a:pt x="0" y="366"/>
                    <a:pt x="48" y="473"/>
                    <a:pt x="119" y="509"/>
                  </a:cubicBezTo>
                  <a:cubicBezTo>
                    <a:pt x="143" y="521"/>
                    <a:pt x="167" y="521"/>
                    <a:pt x="179" y="521"/>
                  </a:cubicBezTo>
                  <a:cubicBezTo>
                    <a:pt x="238" y="521"/>
                    <a:pt x="298" y="485"/>
                    <a:pt x="333" y="426"/>
                  </a:cubicBezTo>
                  <a:lnTo>
                    <a:pt x="417" y="223"/>
                  </a:lnTo>
                  <a:cubicBezTo>
                    <a:pt x="453" y="152"/>
                    <a:pt x="417" y="56"/>
                    <a:pt x="345" y="9"/>
                  </a:cubicBezTo>
                  <a:cubicBezTo>
                    <a:pt x="328" y="3"/>
                    <a:pt x="309" y="0"/>
                    <a:pt x="2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7" name="Google Shape;18887;p65"/>
            <p:cNvSpPr/>
            <p:nvPr/>
          </p:nvSpPr>
          <p:spPr>
            <a:xfrm>
              <a:off x="2422532" y="1562448"/>
              <a:ext cx="14451" cy="17093"/>
            </a:xfrm>
            <a:custGeom>
              <a:rect b="b" l="l" r="r" t="t"/>
              <a:pathLst>
                <a:path extrusionOk="0" h="537" w="454">
                  <a:moveTo>
                    <a:pt x="184" y="0"/>
                  </a:moveTo>
                  <a:cubicBezTo>
                    <a:pt x="164" y="0"/>
                    <a:pt x="142" y="4"/>
                    <a:pt x="120" y="13"/>
                  </a:cubicBezTo>
                  <a:cubicBezTo>
                    <a:pt x="48" y="36"/>
                    <a:pt x="1" y="132"/>
                    <a:pt x="36" y="215"/>
                  </a:cubicBezTo>
                  <a:lnTo>
                    <a:pt x="120" y="429"/>
                  </a:lnTo>
                  <a:cubicBezTo>
                    <a:pt x="155" y="501"/>
                    <a:pt x="215" y="536"/>
                    <a:pt x="274" y="536"/>
                  </a:cubicBezTo>
                  <a:cubicBezTo>
                    <a:pt x="286" y="536"/>
                    <a:pt x="322" y="536"/>
                    <a:pt x="334" y="513"/>
                  </a:cubicBezTo>
                  <a:cubicBezTo>
                    <a:pt x="405" y="489"/>
                    <a:pt x="453" y="394"/>
                    <a:pt x="417" y="310"/>
                  </a:cubicBezTo>
                  <a:lnTo>
                    <a:pt x="334" y="96"/>
                  </a:lnTo>
                  <a:cubicBezTo>
                    <a:pt x="307" y="41"/>
                    <a:pt x="251"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8" name="Google Shape;18888;p65"/>
            <p:cNvSpPr/>
            <p:nvPr/>
          </p:nvSpPr>
          <p:spPr>
            <a:xfrm>
              <a:off x="2505545" y="1768770"/>
              <a:ext cx="14037" cy="16552"/>
            </a:xfrm>
            <a:custGeom>
              <a:rect b="b" l="l" r="r" t="t"/>
              <a:pathLst>
                <a:path extrusionOk="0" h="520" w="441">
                  <a:moveTo>
                    <a:pt x="195" y="0"/>
                  </a:moveTo>
                  <a:cubicBezTo>
                    <a:pt x="171" y="0"/>
                    <a:pt x="146" y="6"/>
                    <a:pt x="119" y="20"/>
                  </a:cubicBezTo>
                  <a:cubicBezTo>
                    <a:pt x="48" y="43"/>
                    <a:pt x="0" y="139"/>
                    <a:pt x="24" y="222"/>
                  </a:cubicBezTo>
                  <a:lnTo>
                    <a:pt x="119" y="436"/>
                  </a:lnTo>
                  <a:cubicBezTo>
                    <a:pt x="155" y="496"/>
                    <a:pt x="214" y="520"/>
                    <a:pt x="274" y="520"/>
                  </a:cubicBezTo>
                  <a:cubicBezTo>
                    <a:pt x="286" y="520"/>
                    <a:pt x="310" y="520"/>
                    <a:pt x="322" y="508"/>
                  </a:cubicBezTo>
                  <a:cubicBezTo>
                    <a:pt x="405" y="472"/>
                    <a:pt x="441" y="389"/>
                    <a:pt x="417" y="293"/>
                  </a:cubicBezTo>
                  <a:lnTo>
                    <a:pt x="322" y="91"/>
                  </a:lnTo>
                  <a:cubicBezTo>
                    <a:pt x="304" y="39"/>
                    <a:pt x="256"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9" name="Google Shape;18889;p65"/>
            <p:cNvSpPr/>
            <p:nvPr/>
          </p:nvSpPr>
          <p:spPr>
            <a:xfrm>
              <a:off x="2565417" y="1625885"/>
              <a:ext cx="17825" cy="13146"/>
            </a:xfrm>
            <a:custGeom>
              <a:rect b="b" l="l" r="r" t="t"/>
              <a:pathLst>
                <a:path extrusionOk="0" h="413" w="560">
                  <a:moveTo>
                    <a:pt x="378" y="1"/>
                  </a:moveTo>
                  <a:cubicBezTo>
                    <a:pt x="360" y="1"/>
                    <a:pt x="341" y="3"/>
                    <a:pt x="322" y="8"/>
                  </a:cubicBezTo>
                  <a:lnTo>
                    <a:pt x="119" y="103"/>
                  </a:lnTo>
                  <a:cubicBezTo>
                    <a:pt x="36" y="127"/>
                    <a:pt x="0" y="222"/>
                    <a:pt x="24" y="306"/>
                  </a:cubicBezTo>
                  <a:cubicBezTo>
                    <a:pt x="60" y="365"/>
                    <a:pt x="96" y="413"/>
                    <a:pt x="179" y="413"/>
                  </a:cubicBezTo>
                  <a:cubicBezTo>
                    <a:pt x="191" y="413"/>
                    <a:pt x="215" y="413"/>
                    <a:pt x="227" y="401"/>
                  </a:cubicBezTo>
                  <a:lnTo>
                    <a:pt x="441" y="306"/>
                  </a:lnTo>
                  <a:cubicBezTo>
                    <a:pt x="512" y="282"/>
                    <a:pt x="560" y="187"/>
                    <a:pt x="524" y="103"/>
                  </a:cubicBezTo>
                  <a:cubicBezTo>
                    <a:pt x="505" y="37"/>
                    <a:pt x="449" y="1"/>
                    <a:pt x="3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0" name="Google Shape;18890;p65"/>
            <p:cNvSpPr/>
            <p:nvPr/>
          </p:nvSpPr>
          <p:spPr>
            <a:xfrm>
              <a:off x="2359254" y="1709312"/>
              <a:ext cx="17825" cy="12732"/>
            </a:xfrm>
            <a:custGeom>
              <a:rect b="b" l="l" r="r" t="t"/>
              <a:pathLst>
                <a:path extrusionOk="0" h="400" w="560">
                  <a:moveTo>
                    <a:pt x="372" y="0"/>
                  </a:moveTo>
                  <a:cubicBezTo>
                    <a:pt x="356" y="0"/>
                    <a:pt x="339" y="2"/>
                    <a:pt x="322" y="6"/>
                  </a:cubicBezTo>
                  <a:lnTo>
                    <a:pt x="119" y="102"/>
                  </a:lnTo>
                  <a:cubicBezTo>
                    <a:pt x="48" y="125"/>
                    <a:pt x="0" y="221"/>
                    <a:pt x="24" y="304"/>
                  </a:cubicBezTo>
                  <a:cubicBezTo>
                    <a:pt x="60" y="364"/>
                    <a:pt x="119" y="399"/>
                    <a:pt x="179" y="399"/>
                  </a:cubicBezTo>
                  <a:cubicBezTo>
                    <a:pt x="191" y="399"/>
                    <a:pt x="227" y="399"/>
                    <a:pt x="238" y="387"/>
                  </a:cubicBezTo>
                  <a:lnTo>
                    <a:pt x="441" y="292"/>
                  </a:lnTo>
                  <a:cubicBezTo>
                    <a:pt x="512" y="268"/>
                    <a:pt x="560" y="173"/>
                    <a:pt x="536" y="90"/>
                  </a:cubicBezTo>
                  <a:cubicBezTo>
                    <a:pt x="507" y="41"/>
                    <a:pt x="445" y="0"/>
                    <a:pt x="3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91" name="Google Shape;18891;p65"/>
          <p:cNvGrpSpPr/>
          <p:nvPr/>
        </p:nvGrpSpPr>
        <p:grpSpPr>
          <a:xfrm>
            <a:off x="2755191" y="1598096"/>
            <a:ext cx="333133" cy="321037"/>
            <a:chOff x="2780301" y="1521896"/>
            <a:chExt cx="333133" cy="321037"/>
          </a:xfrm>
        </p:grpSpPr>
        <p:sp>
          <p:nvSpPr>
            <p:cNvPr id="18892" name="Google Shape;18892;p65"/>
            <p:cNvSpPr/>
            <p:nvPr/>
          </p:nvSpPr>
          <p:spPr>
            <a:xfrm>
              <a:off x="3009573" y="1542745"/>
              <a:ext cx="72031" cy="9517"/>
            </a:xfrm>
            <a:custGeom>
              <a:rect b="b" l="l" r="r" t="t"/>
              <a:pathLst>
                <a:path extrusionOk="0" h="299" w="2263">
                  <a:moveTo>
                    <a:pt x="155" y="1"/>
                  </a:moveTo>
                  <a:cubicBezTo>
                    <a:pt x="60" y="1"/>
                    <a:pt x="0" y="84"/>
                    <a:pt x="0" y="155"/>
                  </a:cubicBezTo>
                  <a:cubicBezTo>
                    <a:pt x="0" y="227"/>
                    <a:pt x="72" y="298"/>
                    <a:pt x="155" y="298"/>
                  </a:cubicBezTo>
                  <a:lnTo>
                    <a:pt x="2120" y="298"/>
                  </a:lnTo>
                  <a:cubicBezTo>
                    <a:pt x="2203" y="298"/>
                    <a:pt x="2263" y="227"/>
                    <a:pt x="2263" y="155"/>
                  </a:cubicBezTo>
                  <a:cubicBezTo>
                    <a:pt x="2263" y="60"/>
                    <a:pt x="2203"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3" name="Google Shape;18893;p65"/>
            <p:cNvSpPr/>
            <p:nvPr/>
          </p:nvSpPr>
          <p:spPr>
            <a:xfrm>
              <a:off x="2967876" y="1542745"/>
              <a:ext cx="30366" cy="9517"/>
            </a:xfrm>
            <a:custGeom>
              <a:rect b="b" l="l" r="r" t="t"/>
              <a:pathLst>
                <a:path extrusionOk="0" h="299" w="954">
                  <a:moveTo>
                    <a:pt x="156" y="1"/>
                  </a:moveTo>
                  <a:cubicBezTo>
                    <a:pt x="60" y="1"/>
                    <a:pt x="1" y="84"/>
                    <a:pt x="1" y="155"/>
                  </a:cubicBezTo>
                  <a:cubicBezTo>
                    <a:pt x="1" y="227"/>
                    <a:pt x="72" y="298"/>
                    <a:pt x="156" y="298"/>
                  </a:cubicBezTo>
                  <a:lnTo>
                    <a:pt x="810" y="298"/>
                  </a:lnTo>
                  <a:cubicBezTo>
                    <a:pt x="894" y="298"/>
                    <a:pt x="953" y="227"/>
                    <a:pt x="953" y="155"/>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4" name="Google Shape;18894;p65"/>
            <p:cNvSpPr/>
            <p:nvPr/>
          </p:nvSpPr>
          <p:spPr>
            <a:xfrm>
              <a:off x="3061870" y="1563594"/>
              <a:ext cx="19735" cy="9517"/>
            </a:xfrm>
            <a:custGeom>
              <a:rect b="b" l="l" r="r" t="t"/>
              <a:pathLst>
                <a:path extrusionOk="0" h="299" w="620">
                  <a:moveTo>
                    <a:pt x="143" y="0"/>
                  </a:moveTo>
                  <a:cubicBezTo>
                    <a:pt x="60" y="0"/>
                    <a:pt x="0" y="84"/>
                    <a:pt x="0" y="155"/>
                  </a:cubicBezTo>
                  <a:cubicBezTo>
                    <a:pt x="0" y="239"/>
                    <a:pt x="72" y="298"/>
                    <a:pt x="143" y="298"/>
                  </a:cubicBezTo>
                  <a:lnTo>
                    <a:pt x="477" y="298"/>
                  </a:lnTo>
                  <a:cubicBezTo>
                    <a:pt x="560" y="298"/>
                    <a:pt x="620" y="227"/>
                    <a:pt x="620" y="155"/>
                  </a:cubicBezTo>
                  <a:cubicBezTo>
                    <a:pt x="620" y="60"/>
                    <a:pt x="560"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5" name="Google Shape;18895;p65"/>
            <p:cNvSpPr/>
            <p:nvPr/>
          </p:nvSpPr>
          <p:spPr>
            <a:xfrm>
              <a:off x="2967876" y="1563594"/>
              <a:ext cx="82663" cy="9517"/>
            </a:xfrm>
            <a:custGeom>
              <a:rect b="b" l="l" r="r" t="t"/>
              <a:pathLst>
                <a:path extrusionOk="0" h="299" w="2597">
                  <a:moveTo>
                    <a:pt x="156" y="0"/>
                  </a:moveTo>
                  <a:cubicBezTo>
                    <a:pt x="60" y="0"/>
                    <a:pt x="1" y="84"/>
                    <a:pt x="1" y="155"/>
                  </a:cubicBezTo>
                  <a:cubicBezTo>
                    <a:pt x="1" y="239"/>
                    <a:pt x="72" y="298"/>
                    <a:pt x="156" y="298"/>
                  </a:cubicBezTo>
                  <a:lnTo>
                    <a:pt x="2442" y="298"/>
                  </a:lnTo>
                  <a:cubicBezTo>
                    <a:pt x="2537" y="298"/>
                    <a:pt x="2596" y="227"/>
                    <a:pt x="2596" y="155"/>
                  </a:cubicBezTo>
                  <a:cubicBezTo>
                    <a:pt x="2596" y="60"/>
                    <a:pt x="2537"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6" name="Google Shape;18896;p65"/>
            <p:cNvSpPr/>
            <p:nvPr/>
          </p:nvSpPr>
          <p:spPr>
            <a:xfrm>
              <a:off x="2936809" y="1521896"/>
              <a:ext cx="176625" cy="96286"/>
            </a:xfrm>
            <a:custGeom>
              <a:rect b="b" l="l" r="r" t="t"/>
              <a:pathLst>
                <a:path extrusionOk="0" h="3025" w="5549">
                  <a:moveTo>
                    <a:pt x="4894" y="298"/>
                  </a:moveTo>
                  <a:cubicBezTo>
                    <a:pt x="5084" y="298"/>
                    <a:pt x="5227" y="453"/>
                    <a:pt x="5227" y="644"/>
                  </a:cubicBezTo>
                  <a:lnTo>
                    <a:pt x="5227" y="1620"/>
                  </a:lnTo>
                  <a:cubicBezTo>
                    <a:pt x="5227" y="1822"/>
                    <a:pt x="5084" y="1965"/>
                    <a:pt x="4894" y="1965"/>
                  </a:cubicBezTo>
                  <a:lnTo>
                    <a:pt x="4406" y="1965"/>
                  </a:lnTo>
                  <a:cubicBezTo>
                    <a:pt x="4358" y="1965"/>
                    <a:pt x="4310" y="1989"/>
                    <a:pt x="4287" y="2025"/>
                  </a:cubicBezTo>
                  <a:cubicBezTo>
                    <a:pt x="4251" y="2061"/>
                    <a:pt x="4239" y="2096"/>
                    <a:pt x="4251" y="2144"/>
                  </a:cubicBezTo>
                  <a:lnTo>
                    <a:pt x="4346" y="2727"/>
                  </a:lnTo>
                  <a:lnTo>
                    <a:pt x="4346" y="2739"/>
                  </a:lnTo>
                  <a:lnTo>
                    <a:pt x="4322" y="2739"/>
                  </a:lnTo>
                  <a:lnTo>
                    <a:pt x="3346" y="2001"/>
                  </a:lnTo>
                  <a:cubicBezTo>
                    <a:pt x="3310" y="1977"/>
                    <a:pt x="3287" y="1965"/>
                    <a:pt x="3251" y="1965"/>
                  </a:cubicBezTo>
                  <a:lnTo>
                    <a:pt x="631" y="1965"/>
                  </a:lnTo>
                  <a:cubicBezTo>
                    <a:pt x="441" y="1965"/>
                    <a:pt x="298" y="1822"/>
                    <a:pt x="298" y="1620"/>
                  </a:cubicBezTo>
                  <a:lnTo>
                    <a:pt x="298" y="644"/>
                  </a:lnTo>
                  <a:cubicBezTo>
                    <a:pt x="298" y="453"/>
                    <a:pt x="441" y="298"/>
                    <a:pt x="631" y="298"/>
                  </a:cubicBezTo>
                  <a:close/>
                  <a:moveTo>
                    <a:pt x="631" y="1"/>
                  </a:moveTo>
                  <a:cubicBezTo>
                    <a:pt x="274" y="1"/>
                    <a:pt x="0" y="286"/>
                    <a:pt x="0" y="644"/>
                  </a:cubicBezTo>
                  <a:lnTo>
                    <a:pt x="0" y="1632"/>
                  </a:lnTo>
                  <a:cubicBezTo>
                    <a:pt x="0" y="1989"/>
                    <a:pt x="274" y="2263"/>
                    <a:pt x="631" y="2263"/>
                  </a:cubicBezTo>
                  <a:lnTo>
                    <a:pt x="3203" y="2263"/>
                  </a:lnTo>
                  <a:lnTo>
                    <a:pt x="4144" y="2965"/>
                  </a:lnTo>
                  <a:cubicBezTo>
                    <a:pt x="4203" y="3013"/>
                    <a:pt x="4263" y="3025"/>
                    <a:pt x="4334" y="3025"/>
                  </a:cubicBezTo>
                  <a:cubicBezTo>
                    <a:pt x="4394" y="3025"/>
                    <a:pt x="4453" y="3013"/>
                    <a:pt x="4501" y="2977"/>
                  </a:cubicBezTo>
                  <a:cubicBezTo>
                    <a:pt x="4608" y="2906"/>
                    <a:pt x="4668" y="2787"/>
                    <a:pt x="4656" y="2656"/>
                  </a:cubicBezTo>
                  <a:lnTo>
                    <a:pt x="4596" y="2251"/>
                  </a:lnTo>
                  <a:lnTo>
                    <a:pt x="4906" y="2251"/>
                  </a:lnTo>
                  <a:cubicBezTo>
                    <a:pt x="5263" y="2251"/>
                    <a:pt x="5549" y="1965"/>
                    <a:pt x="5549" y="1608"/>
                  </a:cubicBezTo>
                  <a:lnTo>
                    <a:pt x="5549" y="632"/>
                  </a:lnTo>
                  <a:cubicBezTo>
                    <a:pt x="5525" y="286"/>
                    <a:pt x="5251" y="1"/>
                    <a:pt x="4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7" name="Google Shape;18897;p65"/>
            <p:cNvSpPr/>
            <p:nvPr/>
          </p:nvSpPr>
          <p:spPr>
            <a:xfrm>
              <a:off x="2811367" y="1767115"/>
              <a:ext cx="72413" cy="9485"/>
            </a:xfrm>
            <a:custGeom>
              <a:rect b="b" l="l" r="r" t="t"/>
              <a:pathLst>
                <a:path extrusionOk="0" h="298" w="2275">
                  <a:moveTo>
                    <a:pt x="155" y="0"/>
                  </a:moveTo>
                  <a:cubicBezTo>
                    <a:pt x="60" y="0"/>
                    <a:pt x="0" y="72"/>
                    <a:pt x="0" y="143"/>
                  </a:cubicBezTo>
                  <a:cubicBezTo>
                    <a:pt x="0" y="214"/>
                    <a:pt x="84" y="298"/>
                    <a:pt x="155" y="298"/>
                  </a:cubicBezTo>
                  <a:lnTo>
                    <a:pt x="2120" y="298"/>
                  </a:lnTo>
                  <a:cubicBezTo>
                    <a:pt x="2215" y="298"/>
                    <a:pt x="2275" y="214"/>
                    <a:pt x="2275" y="143"/>
                  </a:cubicBezTo>
                  <a:cubicBezTo>
                    <a:pt x="2275" y="72"/>
                    <a:pt x="2215" y="0"/>
                    <a:pt x="2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8" name="Google Shape;18898;p65"/>
            <p:cNvSpPr/>
            <p:nvPr/>
          </p:nvSpPr>
          <p:spPr>
            <a:xfrm>
              <a:off x="2894730" y="1767115"/>
              <a:ext cx="20117" cy="9485"/>
            </a:xfrm>
            <a:custGeom>
              <a:rect b="b" l="l" r="r" t="t"/>
              <a:pathLst>
                <a:path extrusionOk="0" h="298" w="632">
                  <a:moveTo>
                    <a:pt x="156" y="0"/>
                  </a:moveTo>
                  <a:cubicBezTo>
                    <a:pt x="60" y="0"/>
                    <a:pt x="1" y="72"/>
                    <a:pt x="1" y="143"/>
                  </a:cubicBezTo>
                  <a:cubicBezTo>
                    <a:pt x="1" y="214"/>
                    <a:pt x="84" y="298"/>
                    <a:pt x="156" y="298"/>
                  </a:cubicBezTo>
                  <a:lnTo>
                    <a:pt x="489" y="298"/>
                  </a:lnTo>
                  <a:cubicBezTo>
                    <a:pt x="572" y="298"/>
                    <a:pt x="632" y="214"/>
                    <a:pt x="632" y="143"/>
                  </a:cubicBezTo>
                  <a:cubicBezTo>
                    <a:pt x="632" y="72"/>
                    <a:pt x="572"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9" name="Google Shape;18899;p65"/>
            <p:cNvSpPr/>
            <p:nvPr/>
          </p:nvSpPr>
          <p:spPr>
            <a:xfrm>
              <a:off x="2811367" y="1787932"/>
              <a:ext cx="20117" cy="9517"/>
            </a:xfrm>
            <a:custGeom>
              <a:rect b="b" l="l" r="r" t="t"/>
              <a:pathLst>
                <a:path extrusionOk="0" h="299" w="632">
                  <a:moveTo>
                    <a:pt x="155" y="1"/>
                  </a:moveTo>
                  <a:cubicBezTo>
                    <a:pt x="60" y="1"/>
                    <a:pt x="0" y="72"/>
                    <a:pt x="0" y="144"/>
                  </a:cubicBezTo>
                  <a:cubicBezTo>
                    <a:pt x="0" y="239"/>
                    <a:pt x="84" y="299"/>
                    <a:pt x="155" y="299"/>
                  </a:cubicBezTo>
                  <a:lnTo>
                    <a:pt x="489" y="299"/>
                  </a:lnTo>
                  <a:cubicBezTo>
                    <a:pt x="572" y="299"/>
                    <a:pt x="631" y="215"/>
                    <a:pt x="631" y="144"/>
                  </a:cubicBezTo>
                  <a:cubicBezTo>
                    <a:pt x="631" y="60"/>
                    <a:pt x="572"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0" name="Google Shape;18900;p65"/>
            <p:cNvSpPr/>
            <p:nvPr/>
          </p:nvSpPr>
          <p:spPr>
            <a:xfrm>
              <a:off x="2842815" y="1787932"/>
              <a:ext cx="72031" cy="9517"/>
            </a:xfrm>
            <a:custGeom>
              <a:rect b="b" l="l" r="r" t="t"/>
              <a:pathLst>
                <a:path extrusionOk="0" h="299" w="2263">
                  <a:moveTo>
                    <a:pt x="144" y="1"/>
                  </a:moveTo>
                  <a:cubicBezTo>
                    <a:pt x="60" y="1"/>
                    <a:pt x="1" y="72"/>
                    <a:pt x="1" y="144"/>
                  </a:cubicBezTo>
                  <a:cubicBezTo>
                    <a:pt x="1" y="239"/>
                    <a:pt x="72" y="299"/>
                    <a:pt x="144" y="299"/>
                  </a:cubicBezTo>
                  <a:lnTo>
                    <a:pt x="2120" y="299"/>
                  </a:lnTo>
                  <a:cubicBezTo>
                    <a:pt x="2203" y="299"/>
                    <a:pt x="2263" y="215"/>
                    <a:pt x="2263" y="144"/>
                  </a:cubicBezTo>
                  <a:cubicBezTo>
                    <a:pt x="2263" y="60"/>
                    <a:pt x="2203"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1" name="Google Shape;18901;p65"/>
            <p:cNvSpPr/>
            <p:nvPr/>
          </p:nvSpPr>
          <p:spPr>
            <a:xfrm>
              <a:off x="2780301" y="1746266"/>
              <a:ext cx="166375" cy="96668"/>
            </a:xfrm>
            <a:custGeom>
              <a:rect b="b" l="l" r="r" t="t"/>
              <a:pathLst>
                <a:path extrusionOk="0" h="3037" w="5227">
                  <a:moveTo>
                    <a:pt x="4572" y="286"/>
                  </a:moveTo>
                  <a:cubicBezTo>
                    <a:pt x="4763" y="286"/>
                    <a:pt x="4917" y="441"/>
                    <a:pt x="4917" y="631"/>
                  </a:cubicBezTo>
                  <a:lnTo>
                    <a:pt x="4917" y="1619"/>
                  </a:lnTo>
                  <a:cubicBezTo>
                    <a:pt x="4917" y="1810"/>
                    <a:pt x="4763" y="1965"/>
                    <a:pt x="4572" y="1965"/>
                  </a:cubicBezTo>
                  <a:lnTo>
                    <a:pt x="2274" y="1965"/>
                  </a:lnTo>
                  <a:cubicBezTo>
                    <a:pt x="2250" y="1965"/>
                    <a:pt x="2215" y="1977"/>
                    <a:pt x="2191" y="1989"/>
                  </a:cubicBezTo>
                  <a:lnTo>
                    <a:pt x="1203" y="2739"/>
                  </a:lnTo>
                  <a:lnTo>
                    <a:pt x="1191" y="2739"/>
                  </a:lnTo>
                  <a:lnTo>
                    <a:pt x="1191" y="2715"/>
                  </a:lnTo>
                  <a:lnTo>
                    <a:pt x="1286" y="2143"/>
                  </a:lnTo>
                  <a:cubicBezTo>
                    <a:pt x="1286" y="2096"/>
                    <a:pt x="1286" y="2048"/>
                    <a:pt x="1250" y="2012"/>
                  </a:cubicBezTo>
                  <a:cubicBezTo>
                    <a:pt x="1215" y="1989"/>
                    <a:pt x="1179" y="1965"/>
                    <a:pt x="1131" y="1965"/>
                  </a:cubicBezTo>
                  <a:lnTo>
                    <a:pt x="643" y="1965"/>
                  </a:lnTo>
                  <a:cubicBezTo>
                    <a:pt x="453" y="1965"/>
                    <a:pt x="298" y="1810"/>
                    <a:pt x="298" y="1619"/>
                  </a:cubicBezTo>
                  <a:lnTo>
                    <a:pt x="298" y="631"/>
                  </a:lnTo>
                  <a:cubicBezTo>
                    <a:pt x="298" y="441"/>
                    <a:pt x="453" y="286"/>
                    <a:pt x="643" y="286"/>
                  </a:cubicBezTo>
                  <a:close/>
                  <a:moveTo>
                    <a:pt x="643" y="0"/>
                  </a:moveTo>
                  <a:cubicBezTo>
                    <a:pt x="286" y="0"/>
                    <a:pt x="0" y="274"/>
                    <a:pt x="0" y="631"/>
                  </a:cubicBezTo>
                  <a:lnTo>
                    <a:pt x="0" y="1619"/>
                  </a:lnTo>
                  <a:cubicBezTo>
                    <a:pt x="0" y="1977"/>
                    <a:pt x="286" y="2262"/>
                    <a:pt x="643" y="2262"/>
                  </a:cubicBezTo>
                  <a:lnTo>
                    <a:pt x="953" y="2262"/>
                  </a:lnTo>
                  <a:lnTo>
                    <a:pt x="893" y="2655"/>
                  </a:lnTo>
                  <a:cubicBezTo>
                    <a:pt x="881" y="2798"/>
                    <a:pt x="929" y="2917"/>
                    <a:pt x="1048" y="2989"/>
                  </a:cubicBezTo>
                  <a:cubicBezTo>
                    <a:pt x="1084" y="3012"/>
                    <a:pt x="1143" y="3036"/>
                    <a:pt x="1203" y="3036"/>
                  </a:cubicBezTo>
                  <a:cubicBezTo>
                    <a:pt x="1262" y="3036"/>
                    <a:pt x="1346" y="3012"/>
                    <a:pt x="1405" y="2977"/>
                  </a:cubicBezTo>
                  <a:lnTo>
                    <a:pt x="2334" y="2274"/>
                  </a:lnTo>
                  <a:lnTo>
                    <a:pt x="4584" y="2274"/>
                  </a:lnTo>
                  <a:cubicBezTo>
                    <a:pt x="4941" y="2274"/>
                    <a:pt x="5227" y="1989"/>
                    <a:pt x="5227" y="1631"/>
                  </a:cubicBezTo>
                  <a:lnTo>
                    <a:pt x="5227" y="655"/>
                  </a:lnTo>
                  <a:cubicBezTo>
                    <a:pt x="5215" y="274"/>
                    <a:pt x="4929" y="0"/>
                    <a:pt x="4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2" name="Google Shape;18902;p65"/>
            <p:cNvSpPr/>
            <p:nvPr/>
          </p:nvSpPr>
          <p:spPr>
            <a:xfrm>
              <a:off x="3020172" y="1720102"/>
              <a:ext cx="61432" cy="9517"/>
            </a:xfrm>
            <a:custGeom>
              <a:rect b="b" l="l" r="r" t="t"/>
              <a:pathLst>
                <a:path extrusionOk="0" h="299" w="1930">
                  <a:moveTo>
                    <a:pt x="144" y="1"/>
                  </a:moveTo>
                  <a:cubicBezTo>
                    <a:pt x="60" y="1"/>
                    <a:pt x="1" y="72"/>
                    <a:pt x="1" y="144"/>
                  </a:cubicBezTo>
                  <a:cubicBezTo>
                    <a:pt x="1" y="239"/>
                    <a:pt x="72" y="298"/>
                    <a:pt x="144" y="298"/>
                  </a:cubicBezTo>
                  <a:lnTo>
                    <a:pt x="1787" y="298"/>
                  </a:lnTo>
                  <a:cubicBezTo>
                    <a:pt x="1870" y="298"/>
                    <a:pt x="1930" y="227"/>
                    <a:pt x="1930" y="144"/>
                  </a:cubicBezTo>
                  <a:cubicBezTo>
                    <a:pt x="1930" y="60"/>
                    <a:pt x="1870"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3" name="Google Shape;18903;p65"/>
            <p:cNvSpPr/>
            <p:nvPr/>
          </p:nvSpPr>
          <p:spPr>
            <a:xfrm>
              <a:off x="2988724" y="1720102"/>
              <a:ext cx="19735" cy="9517"/>
            </a:xfrm>
            <a:custGeom>
              <a:rect b="b" l="l" r="r" t="t"/>
              <a:pathLst>
                <a:path extrusionOk="0" h="299" w="620">
                  <a:moveTo>
                    <a:pt x="143" y="1"/>
                  </a:moveTo>
                  <a:cubicBezTo>
                    <a:pt x="60" y="1"/>
                    <a:pt x="1" y="72"/>
                    <a:pt x="1" y="144"/>
                  </a:cubicBezTo>
                  <a:cubicBezTo>
                    <a:pt x="1" y="239"/>
                    <a:pt x="72" y="298"/>
                    <a:pt x="143" y="298"/>
                  </a:cubicBezTo>
                  <a:lnTo>
                    <a:pt x="477" y="298"/>
                  </a:lnTo>
                  <a:cubicBezTo>
                    <a:pt x="572" y="298"/>
                    <a:pt x="620" y="227"/>
                    <a:pt x="620" y="144"/>
                  </a:cubicBezTo>
                  <a:cubicBezTo>
                    <a:pt x="620" y="60"/>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4" name="Google Shape;18904;p65"/>
            <p:cNvSpPr/>
            <p:nvPr/>
          </p:nvSpPr>
          <p:spPr>
            <a:xfrm>
              <a:off x="2957658" y="1699253"/>
              <a:ext cx="155776" cy="75087"/>
            </a:xfrm>
            <a:custGeom>
              <a:rect b="b" l="l" r="r" t="t"/>
              <a:pathLst>
                <a:path extrusionOk="0" h="2359" w="4894">
                  <a:moveTo>
                    <a:pt x="4239" y="299"/>
                  </a:moveTo>
                  <a:cubicBezTo>
                    <a:pt x="4429" y="299"/>
                    <a:pt x="4572" y="441"/>
                    <a:pt x="4572" y="644"/>
                  </a:cubicBezTo>
                  <a:lnTo>
                    <a:pt x="4572" y="965"/>
                  </a:lnTo>
                  <a:cubicBezTo>
                    <a:pt x="4572" y="1156"/>
                    <a:pt x="4429" y="1311"/>
                    <a:pt x="4239" y="1311"/>
                  </a:cubicBezTo>
                  <a:lnTo>
                    <a:pt x="3751" y="1311"/>
                  </a:lnTo>
                  <a:cubicBezTo>
                    <a:pt x="3703" y="1311"/>
                    <a:pt x="3655" y="1322"/>
                    <a:pt x="3632" y="1370"/>
                  </a:cubicBezTo>
                  <a:cubicBezTo>
                    <a:pt x="3596" y="1394"/>
                    <a:pt x="3584" y="1442"/>
                    <a:pt x="3596" y="1489"/>
                  </a:cubicBezTo>
                  <a:lnTo>
                    <a:pt x="3691" y="2061"/>
                  </a:lnTo>
                  <a:lnTo>
                    <a:pt x="3691" y="2084"/>
                  </a:lnTo>
                  <a:cubicBezTo>
                    <a:pt x="3691" y="2088"/>
                    <a:pt x="3689" y="2090"/>
                    <a:pt x="3685" y="2090"/>
                  </a:cubicBezTo>
                  <a:cubicBezTo>
                    <a:pt x="3678" y="2090"/>
                    <a:pt x="3667" y="2084"/>
                    <a:pt x="3667" y="2084"/>
                  </a:cubicBezTo>
                  <a:lnTo>
                    <a:pt x="2691" y="1334"/>
                  </a:lnTo>
                  <a:cubicBezTo>
                    <a:pt x="2655" y="1322"/>
                    <a:pt x="2632" y="1311"/>
                    <a:pt x="2596" y="1311"/>
                  </a:cubicBezTo>
                  <a:lnTo>
                    <a:pt x="631" y="1311"/>
                  </a:lnTo>
                  <a:cubicBezTo>
                    <a:pt x="441" y="1311"/>
                    <a:pt x="298" y="1156"/>
                    <a:pt x="298" y="965"/>
                  </a:cubicBezTo>
                  <a:lnTo>
                    <a:pt x="298" y="644"/>
                  </a:lnTo>
                  <a:cubicBezTo>
                    <a:pt x="298" y="441"/>
                    <a:pt x="441" y="299"/>
                    <a:pt x="631" y="299"/>
                  </a:cubicBezTo>
                  <a:close/>
                  <a:moveTo>
                    <a:pt x="631" y="1"/>
                  </a:moveTo>
                  <a:cubicBezTo>
                    <a:pt x="274" y="1"/>
                    <a:pt x="0" y="275"/>
                    <a:pt x="0" y="644"/>
                  </a:cubicBezTo>
                  <a:lnTo>
                    <a:pt x="0" y="965"/>
                  </a:lnTo>
                  <a:cubicBezTo>
                    <a:pt x="0" y="1322"/>
                    <a:pt x="274" y="1608"/>
                    <a:pt x="631" y="1608"/>
                  </a:cubicBezTo>
                  <a:lnTo>
                    <a:pt x="2548" y="1608"/>
                  </a:lnTo>
                  <a:lnTo>
                    <a:pt x="3489" y="2299"/>
                  </a:lnTo>
                  <a:cubicBezTo>
                    <a:pt x="3548" y="2346"/>
                    <a:pt x="3608" y="2358"/>
                    <a:pt x="3679" y="2358"/>
                  </a:cubicBezTo>
                  <a:cubicBezTo>
                    <a:pt x="3739" y="2358"/>
                    <a:pt x="3798" y="2346"/>
                    <a:pt x="3846" y="2323"/>
                  </a:cubicBezTo>
                  <a:cubicBezTo>
                    <a:pt x="3953" y="2239"/>
                    <a:pt x="4013" y="2120"/>
                    <a:pt x="4001" y="1989"/>
                  </a:cubicBezTo>
                  <a:lnTo>
                    <a:pt x="3941" y="1584"/>
                  </a:lnTo>
                  <a:lnTo>
                    <a:pt x="4251" y="1584"/>
                  </a:lnTo>
                  <a:cubicBezTo>
                    <a:pt x="4608" y="1584"/>
                    <a:pt x="4894" y="1311"/>
                    <a:pt x="4894" y="953"/>
                  </a:cubicBezTo>
                  <a:lnTo>
                    <a:pt x="4894" y="620"/>
                  </a:lnTo>
                  <a:cubicBezTo>
                    <a:pt x="4870" y="287"/>
                    <a:pt x="4596" y="1"/>
                    <a:pt x="4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5" name="Google Shape;18905;p65"/>
            <p:cNvSpPr/>
            <p:nvPr/>
          </p:nvSpPr>
          <p:spPr>
            <a:xfrm>
              <a:off x="2811367" y="1626108"/>
              <a:ext cx="72413" cy="9517"/>
            </a:xfrm>
            <a:custGeom>
              <a:rect b="b" l="l" r="r" t="t"/>
              <a:pathLst>
                <a:path extrusionOk="0" h="299" w="2275">
                  <a:moveTo>
                    <a:pt x="155" y="1"/>
                  </a:moveTo>
                  <a:cubicBezTo>
                    <a:pt x="60" y="1"/>
                    <a:pt x="0" y="84"/>
                    <a:pt x="0" y="156"/>
                  </a:cubicBezTo>
                  <a:cubicBezTo>
                    <a:pt x="0" y="227"/>
                    <a:pt x="84" y="299"/>
                    <a:pt x="155" y="299"/>
                  </a:cubicBezTo>
                  <a:lnTo>
                    <a:pt x="2120" y="299"/>
                  </a:lnTo>
                  <a:cubicBezTo>
                    <a:pt x="2215" y="299"/>
                    <a:pt x="2275" y="227"/>
                    <a:pt x="2275" y="156"/>
                  </a:cubicBezTo>
                  <a:cubicBezTo>
                    <a:pt x="2275" y="60"/>
                    <a:pt x="2215"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6" name="Google Shape;18906;p65"/>
            <p:cNvSpPr/>
            <p:nvPr/>
          </p:nvSpPr>
          <p:spPr>
            <a:xfrm>
              <a:off x="2895112" y="1626108"/>
              <a:ext cx="30366" cy="9517"/>
            </a:xfrm>
            <a:custGeom>
              <a:rect b="b" l="l" r="r" t="t"/>
              <a:pathLst>
                <a:path extrusionOk="0" h="299" w="954">
                  <a:moveTo>
                    <a:pt x="144" y="1"/>
                  </a:moveTo>
                  <a:cubicBezTo>
                    <a:pt x="60" y="1"/>
                    <a:pt x="1" y="84"/>
                    <a:pt x="1" y="156"/>
                  </a:cubicBezTo>
                  <a:cubicBezTo>
                    <a:pt x="1" y="227"/>
                    <a:pt x="72" y="299"/>
                    <a:pt x="144" y="299"/>
                  </a:cubicBezTo>
                  <a:lnTo>
                    <a:pt x="798" y="299"/>
                  </a:lnTo>
                  <a:cubicBezTo>
                    <a:pt x="894" y="299"/>
                    <a:pt x="953" y="227"/>
                    <a:pt x="953" y="156"/>
                  </a:cubicBezTo>
                  <a:cubicBezTo>
                    <a:pt x="953" y="60"/>
                    <a:pt x="882"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7" name="Google Shape;18907;p65"/>
            <p:cNvSpPr/>
            <p:nvPr/>
          </p:nvSpPr>
          <p:spPr>
            <a:xfrm>
              <a:off x="2811367" y="1667805"/>
              <a:ext cx="72413" cy="9517"/>
            </a:xfrm>
            <a:custGeom>
              <a:rect b="b" l="l" r="r" t="t"/>
              <a:pathLst>
                <a:path extrusionOk="0" h="299" w="2275">
                  <a:moveTo>
                    <a:pt x="155" y="1"/>
                  </a:moveTo>
                  <a:cubicBezTo>
                    <a:pt x="60" y="1"/>
                    <a:pt x="0" y="84"/>
                    <a:pt x="0" y="155"/>
                  </a:cubicBezTo>
                  <a:cubicBezTo>
                    <a:pt x="0" y="227"/>
                    <a:pt x="84" y="298"/>
                    <a:pt x="155" y="298"/>
                  </a:cubicBezTo>
                  <a:lnTo>
                    <a:pt x="2120" y="298"/>
                  </a:lnTo>
                  <a:cubicBezTo>
                    <a:pt x="2215" y="298"/>
                    <a:pt x="2275" y="227"/>
                    <a:pt x="2275" y="155"/>
                  </a:cubicBezTo>
                  <a:cubicBezTo>
                    <a:pt x="2275" y="60"/>
                    <a:pt x="2215"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8" name="Google Shape;18908;p65"/>
            <p:cNvSpPr/>
            <p:nvPr/>
          </p:nvSpPr>
          <p:spPr>
            <a:xfrm>
              <a:off x="2895112" y="1667805"/>
              <a:ext cx="30366" cy="9517"/>
            </a:xfrm>
            <a:custGeom>
              <a:rect b="b" l="l" r="r" t="t"/>
              <a:pathLst>
                <a:path extrusionOk="0" h="299" w="954">
                  <a:moveTo>
                    <a:pt x="144" y="1"/>
                  </a:moveTo>
                  <a:cubicBezTo>
                    <a:pt x="60" y="1"/>
                    <a:pt x="1" y="84"/>
                    <a:pt x="1" y="155"/>
                  </a:cubicBezTo>
                  <a:cubicBezTo>
                    <a:pt x="1" y="227"/>
                    <a:pt x="72" y="298"/>
                    <a:pt x="144" y="298"/>
                  </a:cubicBezTo>
                  <a:lnTo>
                    <a:pt x="798" y="298"/>
                  </a:lnTo>
                  <a:cubicBezTo>
                    <a:pt x="894" y="298"/>
                    <a:pt x="953" y="227"/>
                    <a:pt x="953" y="155"/>
                  </a:cubicBezTo>
                  <a:cubicBezTo>
                    <a:pt x="953" y="60"/>
                    <a:pt x="882"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9" name="Google Shape;18909;p65"/>
            <p:cNvSpPr/>
            <p:nvPr/>
          </p:nvSpPr>
          <p:spPr>
            <a:xfrm>
              <a:off x="2811367" y="1646957"/>
              <a:ext cx="20117" cy="9517"/>
            </a:xfrm>
            <a:custGeom>
              <a:rect b="b" l="l" r="r" t="t"/>
              <a:pathLst>
                <a:path extrusionOk="0" h="299" w="632">
                  <a:moveTo>
                    <a:pt x="155" y="1"/>
                  </a:moveTo>
                  <a:cubicBezTo>
                    <a:pt x="60" y="1"/>
                    <a:pt x="0" y="72"/>
                    <a:pt x="0" y="156"/>
                  </a:cubicBezTo>
                  <a:cubicBezTo>
                    <a:pt x="0" y="239"/>
                    <a:pt x="84" y="298"/>
                    <a:pt x="155" y="298"/>
                  </a:cubicBezTo>
                  <a:lnTo>
                    <a:pt x="489" y="298"/>
                  </a:lnTo>
                  <a:cubicBezTo>
                    <a:pt x="572" y="298"/>
                    <a:pt x="631" y="227"/>
                    <a:pt x="631" y="156"/>
                  </a:cubicBezTo>
                  <a:cubicBezTo>
                    <a:pt x="631" y="60"/>
                    <a:pt x="572"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0" name="Google Shape;18910;p65"/>
            <p:cNvSpPr/>
            <p:nvPr/>
          </p:nvSpPr>
          <p:spPr>
            <a:xfrm>
              <a:off x="2842815" y="1646957"/>
              <a:ext cx="82663" cy="9517"/>
            </a:xfrm>
            <a:custGeom>
              <a:rect b="b" l="l" r="r" t="t"/>
              <a:pathLst>
                <a:path extrusionOk="0" h="299" w="2597">
                  <a:moveTo>
                    <a:pt x="155" y="1"/>
                  </a:moveTo>
                  <a:cubicBezTo>
                    <a:pt x="60" y="1"/>
                    <a:pt x="1" y="72"/>
                    <a:pt x="1" y="156"/>
                  </a:cubicBezTo>
                  <a:cubicBezTo>
                    <a:pt x="1" y="239"/>
                    <a:pt x="72" y="298"/>
                    <a:pt x="155" y="298"/>
                  </a:cubicBezTo>
                  <a:lnTo>
                    <a:pt x="2441" y="298"/>
                  </a:lnTo>
                  <a:cubicBezTo>
                    <a:pt x="2537" y="298"/>
                    <a:pt x="2596" y="227"/>
                    <a:pt x="2596" y="156"/>
                  </a:cubicBezTo>
                  <a:cubicBezTo>
                    <a:pt x="2596" y="60"/>
                    <a:pt x="2525" y="1"/>
                    <a:pt x="2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1" name="Google Shape;18911;p65"/>
            <p:cNvSpPr/>
            <p:nvPr/>
          </p:nvSpPr>
          <p:spPr>
            <a:xfrm>
              <a:off x="2780301" y="1605291"/>
              <a:ext cx="176625" cy="117516"/>
            </a:xfrm>
            <a:custGeom>
              <a:rect b="b" l="l" r="r" t="t"/>
              <a:pathLst>
                <a:path extrusionOk="0" h="3692" w="5549">
                  <a:moveTo>
                    <a:pt x="4894" y="298"/>
                  </a:moveTo>
                  <a:cubicBezTo>
                    <a:pt x="5084" y="298"/>
                    <a:pt x="5239" y="453"/>
                    <a:pt x="5239" y="643"/>
                  </a:cubicBezTo>
                  <a:lnTo>
                    <a:pt x="5239" y="2274"/>
                  </a:lnTo>
                  <a:cubicBezTo>
                    <a:pt x="5239" y="2477"/>
                    <a:pt x="5084" y="2619"/>
                    <a:pt x="4894" y="2619"/>
                  </a:cubicBezTo>
                  <a:lnTo>
                    <a:pt x="2274" y="2619"/>
                  </a:lnTo>
                  <a:cubicBezTo>
                    <a:pt x="2250" y="2619"/>
                    <a:pt x="2215" y="2643"/>
                    <a:pt x="2191" y="2655"/>
                  </a:cubicBezTo>
                  <a:lnTo>
                    <a:pt x="1203" y="3393"/>
                  </a:lnTo>
                  <a:lnTo>
                    <a:pt x="1191" y="3393"/>
                  </a:lnTo>
                  <a:lnTo>
                    <a:pt x="1191" y="3381"/>
                  </a:lnTo>
                  <a:lnTo>
                    <a:pt x="1274" y="2798"/>
                  </a:lnTo>
                  <a:cubicBezTo>
                    <a:pt x="1274" y="2750"/>
                    <a:pt x="1274" y="2715"/>
                    <a:pt x="1250" y="2679"/>
                  </a:cubicBezTo>
                  <a:cubicBezTo>
                    <a:pt x="1215" y="2655"/>
                    <a:pt x="1179" y="2619"/>
                    <a:pt x="1131" y="2619"/>
                  </a:cubicBezTo>
                  <a:lnTo>
                    <a:pt x="643" y="2619"/>
                  </a:lnTo>
                  <a:cubicBezTo>
                    <a:pt x="453" y="2619"/>
                    <a:pt x="298" y="2477"/>
                    <a:pt x="298" y="2274"/>
                  </a:cubicBezTo>
                  <a:lnTo>
                    <a:pt x="298" y="643"/>
                  </a:lnTo>
                  <a:cubicBezTo>
                    <a:pt x="298" y="453"/>
                    <a:pt x="453" y="298"/>
                    <a:pt x="643" y="298"/>
                  </a:cubicBezTo>
                  <a:close/>
                  <a:moveTo>
                    <a:pt x="643" y="0"/>
                  </a:moveTo>
                  <a:cubicBezTo>
                    <a:pt x="286" y="0"/>
                    <a:pt x="0" y="286"/>
                    <a:pt x="0" y="643"/>
                  </a:cubicBezTo>
                  <a:lnTo>
                    <a:pt x="0" y="2286"/>
                  </a:lnTo>
                  <a:cubicBezTo>
                    <a:pt x="0" y="2643"/>
                    <a:pt x="286" y="2917"/>
                    <a:pt x="643" y="2917"/>
                  </a:cubicBezTo>
                  <a:lnTo>
                    <a:pt x="953" y="2917"/>
                  </a:lnTo>
                  <a:lnTo>
                    <a:pt x="893" y="3322"/>
                  </a:lnTo>
                  <a:cubicBezTo>
                    <a:pt x="881" y="3453"/>
                    <a:pt x="929" y="3572"/>
                    <a:pt x="1048" y="3655"/>
                  </a:cubicBezTo>
                  <a:cubicBezTo>
                    <a:pt x="1084" y="3679"/>
                    <a:pt x="1143" y="3691"/>
                    <a:pt x="1203" y="3691"/>
                  </a:cubicBezTo>
                  <a:cubicBezTo>
                    <a:pt x="1262" y="3691"/>
                    <a:pt x="1346" y="3679"/>
                    <a:pt x="1405" y="3632"/>
                  </a:cubicBezTo>
                  <a:lnTo>
                    <a:pt x="2334" y="2941"/>
                  </a:lnTo>
                  <a:lnTo>
                    <a:pt x="4906" y="2941"/>
                  </a:lnTo>
                  <a:cubicBezTo>
                    <a:pt x="5263" y="2941"/>
                    <a:pt x="5548" y="2655"/>
                    <a:pt x="5548" y="2298"/>
                  </a:cubicBezTo>
                  <a:lnTo>
                    <a:pt x="5548" y="655"/>
                  </a:lnTo>
                  <a:cubicBezTo>
                    <a:pt x="5537" y="286"/>
                    <a:pt x="5251" y="0"/>
                    <a:pt x="4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12" name="Google Shape;18912;p65"/>
          <p:cNvGrpSpPr/>
          <p:nvPr/>
        </p:nvGrpSpPr>
        <p:grpSpPr>
          <a:xfrm>
            <a:off x="3291049" y="1591285"/>
            <a:ext cx="211892" cy="339594"/>
            <a:chOff x="3316159" y="1515085"/>
            <a:chExt cx="211892" cy="339594"/>
          </a:xfrm>
        </p:grpSpPr>
        <p:sp>
          <p:nvSpPr>
            <p:cNvPr id="18913" name="Google Shape;18913;p65"/>
            <p:cNvSpPr/>
            <p:nvPr/>
          </p:nvSpPr>
          <p:spPr>
            <a:xfrm>
              <a:off x="3358621" y="1823199"/>
              <a:ext cx="15183" cy="9485"/>
            </a:xfrm>
            <a:custGeom>
              <a:rect b="b" l="l" r="r" t="t"/>
              <a:pathLst>
                <a:path extrusionOk="0" h="298" w="477">
                  <a:moveTo>
                    <a:pt x="155" y="0"/>
                  </a:moveTo>
                  <a:cubicBezTo>
                    <a:pt x="60" y="0"/>
                    <a:pt x="0" y="84"/>
                    <a:pt x="0" y="155"/>
                  </a:cubicBezTo>
                  <a:cubicBezTo>
                    <a:pt x="0" y="238"/>
                    <a:pt x="83" y="298"/>
                    <a:pt x="155" y="298"/>
                  </a:cubicBezTo>
                  <a:lnTo>
                    <a:pt x="322" y="298"/>
                  </a:lnTo>
                  <a:cubicBezTo>
                    <a:pt x="405" y="298"/>
                    <a:pt x="464" y="226"/>
                    <a:pt x="464" y="155"/>
                  </a:cubicBezTo>
                  <a:cubicBezTo>
                    <a:pt x="476" y="84"/>
                    <a:pt x="405" y="0"/>
                    <a:pt x="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4" name="Google Shape;18914;p65"/>
            <p:cNvSpPr/>
            <p:nvPr/>
          </p:nvSpPr>
          <p:spPr>
            <a:xfrm>
              <a:off x="3427946" y="1823199"/>
              <a:ext cx="15215" cy="9485"/>
            </a:xfrm>
            <a:custGeom>
              <a:rect b="b" l="l" r="r" t="t"/>
              <a:pathLst>
                <a:path extrusionOk="0" h="298" w="478">
                  <a:moveTo>
                    <a:pt x="144" y="0"/>
                  </a:moveTo>
                  <a:cubicBezTo>
                    <a:pt x="60" y="0"/>
                    <a:pt x="1" y="84"/>
                    <a:pt x="1" y="155"/>
                  </a:cubicBezTo>
                  <a:cubicBezTo>
                    <a:pt x="1" y="238"/>
                    <a:pt x="72" y="298"/>
                    <a:pt x="144" y="298"/>
                  </a:cubicBezTo>
                  <a:lnTo>
                    <a:pt x="310" y="298"/>
                  </a:lnTo>
                  <a:cubicBezTo>
                    <a:pt x="406" y="298"/>
                    <a:pt x="465" y="226"/>
                    <a:pt x="465" y="155"/>
                  </a:cubicBezTo>
                  <a:cubicBezTo>
                    <a:pt x="477" y="84"/>
                    <a:pt x="406"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5" name="Google Shape;18915;p65"/>
            <p:cNvSpPr/>
            <p:nvPr/>
          </p:nvSpPr>
          <p:spPr>
            <a:xfrm>
              <a:off x="3385135" y="1823199"/>
              <a:ext cx="31480" cy="9485"/>
            </a:xfrm>
            <a:custGeom>
              <a:rect b="b" l="l" r="r" t="t"/>
              <a:pathLst>
                <a:path extrusionOk="0" h="298" w="989">
                  <a:moveTo>
                    <a:pt x="155" y="0"/>
                  </a:moveTo>
                  <a:cubicBezTo>
                    <a:pt x="60" y="0"/>
                    <a:pt x="1" y="84"/>
                    <a:pt x="1" y="155"/>
                  </a:cubicBezTo>
                  <a:cubicBezTo>
                    <a:pt x="1" y="238"/>
                    <a:pt x="84" y="298"/>
                    <a:pt x="155" y="298"/>
                  </a:cubicBezTo>
                  <a:lnTo>
                    <a:pt x="822" y="298"/>
                  </a:lnTo>
                  <a:cubicBezTo>
                    <a:pt x="917" y="298"/>
                    <a:pt x="977" y="226"/>
                    <a:pt x="977" y="155"/>
                  </a:cubicBezTo>
                  <a:cubicBezTo>
                    <a:pt x="989" y="84"/>
                    <a:pt x="917"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916" name="Google Shape;18916;p65"/>
            <p:cNvGrpSpPr/>
            <p:nvPr/>
          </p:nvGrpSpPr>
          <p:grpSpPr>
            <a:xfrm>
              <a:off x="3316159" y="1515085"/>
              <a:ext cx="211892" cy="339594"/>
              <a:chOff x="3316159" y="1515085"/>
              <a:chExt cx="211892" cy="339594"/>
            </a:xfrm>
          </p:grpSpPr>
          <p:sp>
            <p:nvSpPr>
              <p:cNvPr id="18917" name="Google Shape;18917;p65"/>
              <p:cNvSpPr/>
              <p:nvPr/>
            </p:nvSpPr>
            <p:spPr>
              <a:xfrm>
                <a:off x="3316159" y="1557514"/>
                <a:ext cx="169049" cy="297165"/>
              </a:xfrm>
              <a:custGeom>
                <a:rect b="b" l="l" r="r" t="t"/>
                <a:pathLst>
                  <a:path extrusionOk="0" h="9336" w="5311">
                    <a:moveTo>
                      <a:pt x="4656" y="310"/>
                    </a:moveTo>
                    <a:cubicBezTo>
                      <a:pt x="4846" y="310"/>
                      <a:pt x="5001" y="477"/>
                      <a:pt x="5001" y="668"/>
                    </a:cubicBezTo>
                    <a:lnTo>
                      <a:pt x="298" y="668"/>
                    </a:lnTo>
                    <a:lnTo>
                      <a:pt x="298" y="656"/>
                    </a:lnTo>
                    <a:cubicBezTo>
                      <a:pt x="298" y="465"/>
                      <a:pt x="441" y="310"/>
                      <a:pt x="632" y="310"/>
                    </a:cubicBezTo>
                    <a:close/>
                    <a:moveTo>
                      <a:pt x="5001" y="989"/>
                    </a:moveTo>
                    <a:lnTo>
                      <a:pt x="5001" y="7680"/>
                    </a:lnTo>
                    <a:lnTo>
                      <a:pt x="298" y="7680"/>
                    </a:lnTo>
                    <a:lnTo>
                      <a:pt x="298" y="989"/>
                    </a:lnTo>
                    <a:close/>
                    <a:moveTo>
                      <a:pt x="5013" y="7990"/>
                    </a:moveTo>
                    <a:lnTo>
                      <a:pt x="5013" y="8681"/>
                    </a:lnTo>
                    <a:lnTo>
                      <a:pt x="5001" y="8681"/>
                    </a:lnTo>
                    <a:cubicBezTo>
                      <a:pt x="5001" y="8871"/>
                      <a:pt x="4846" y="9026"/>
                      <a:pt x="4656" y="9026"/>
                    </a:cubicBezTo>
                    <a:lnTo>
                      <a:pt x="655" y="9026"/>
                    </a:lnTo>
                    <a:cubicBezTo>
                      <a:pt x="465" y="9026"/>
                      <a:pt x="310" y="8871"/>
                      <a:pt x="310" y="8681"/>
                    </a:cubicBezTo>
                    <a:lnTo>
                      <a:pt x="310" y="7990"/>
                    </a:lnTo>
                    <a:close/>
                    <a:moveTo>
                      <a:pt x="655" y="1"/>
                    </a:moveTo>
                    <a:cubicBezTo>
                      <a:pt x="298" y="1"/>
                      <a:pt x="1" y="299"/>
                      <a:pt x="1" y="656"/>
                    </a:cubicBezTo>
                    <a:lnTo>
                      <a:pt x="1" y="8681"/>
                    </a:lnTo>
                    <a:cubicBezTo>
                      <a:pt x="1" y="9038"/>
                      <a:pt x="298" y="9335"/>
                      <a:pt x="655" y="9335"/>
                    </a:cubicBezTo>
                    <a:lnTo>
                      <a:pt x="4656" y="9335"/>
                    </a:lnTo>
                    <a:cubicBezTo>
                      <a:pt x="5013" y="9335"/>
                      <a:pt x="5311" y="9038"/>
                      <a:pt x="5311" y="8681"/>
                    </a:cubicBezTo>
                    <a:lnTo>
                      <a:pt x="5311" y="656"/>
                    </a:lnTo>
                    <a:cubicBezTo>
                      <a:pt x="5311" y="299"/>
                      <a:pt x="5025" y="1"/>
                      <a:pt x="46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8" name="Google Shape;18918;p65"/>
              <p:cNvSpPr/>
              <p:nvPr/>
            </p:nvSpPr>
            <p:spPr>
              <a:xfrm>
                <a:off x="3337772" y="1610161"/>
                <a:ext cx="132667" cy="127415"/>
              </a:xfrm>
              <a:custGeom>
                <a:rect b="b" l="l" r="r" t="t"/>
                <a:pathLst>
                  <a:path extrusionOk="0" h="4003" w="4168">
                    <a:moveTo>
                      <a:pt x="2131" y="1014"/>
                    </a:moveTo>
                    <a:cubicBezTo>
                      <a:pt x="2322" y="1014"/>
                      <a:pt x="2477" y="1157"/>
                      <a:pt x="2477" y="1359"/>
                    </a:cubicBezTo>
                    <a:lnTo>
                      <a:pt x="2477" y="1681"/>
                    </a:lnTo>
                    <a:cubicBezTo>
                      <a:pt x="2477" y="1966"/>
                      <a:pt x="2251" y="2181"/>
                      <a:pt x="1965" y="2181"/>
                    </a:cubicBezTo>
                    <a:cubicBezTo>
                      <a:pt x="1958" y="2181"/>
                      <a:pt x="1952" y="2181"/>
                      <a:pt x="1945" y="2181"/>
                    </a:cubicBezTo>
                    <a:cubicBezTo>
                      <a:pt x="1691" y="2181"/>
                      <a:pt x="1465" y="1959"/>
                      <a:pt x="1465" y="1681"/>
                    </a:cubicBezTo>
                    <a:lnTo>
                      <a:pt x="1465" y="1359"/>
                    </a:lnTo>
                    <a:cubicBezTo>
                      <a:pt x="1465" y="1157"/>
                      <a:pt x="1608" y="1014"/>
                      <a:pt x="1810" y="1014"/>
                    </a:cubicBezTo>
                    <a:close/>
                    <a:moveTo>
                      <a:pt x="2143" y="2478"/>
                    </a:moveTo>
                    <a:lnTo>
                      <a:pt x="2143" y="2574"/>
                    </a:lnTo>
                    <a:cubicBezTo>
                      <a:pt x="2167" y="2633"/>
                      <a:pt x="2179" y="2693"/>
                      <a:pt x="2191" y="2740"/>
                    </a:cubicBezTo>
                    <a:lnTo>
                      <a:pt x="1989" y="2943"/>
                    </a:lnTo>
                    <a:lnTo>
                      <a:pt x="1953" y="2943"/>
                    </a:lnTo>
                    <a:lnTo>
                      <a:pt x="1750" y="2740"/>
                    </a:lnTo>
                    <a:cubicBezTo>
                      <a:pt x="1774" y="2693"/>
                      <a:pt x="1786" y="2633"/>
                      <a:pt x="1786" y="2574"/>
                    </a:cubicBezTo>
                    <a:lnTo>
                      <a:pt x="1786" y="2478"/>
                    </a:lnTo>
                    <a:cubicBezTo>
                      <a:pt x="1846" y="2502"/>
                      <a:pt x="1905" y="2502"/>
                      <a:pt x="1965" y="2502"/>
                    </a:cubicBezTo>
                    <a:cubicBezTo>
                      <a:pt x="2024" y="2502"/>
                      <a:pt x="2084" y="2502"/>
                      <a:pt x="2143" y="2478"/>
                    </a:cubicBezTo>
                    <a:close/>
                    <a:moveTo>
                      <a:pt x="2441" y="2931"/>
                    </a:moveTo>
                    <a:lnTo>
                      <a:pt x="2715" y="3062"/>
                    </a:lnTo>
                    <a:cubicBezTo>
                      <a:pt x="2774" y="3098"/>
                      <a:pt x="2822" y="3157"/>
                      <a:pt x="2822" y="3228"/>
                    </a:cubicBezTo>
                    <a:lnTo>
                      <a:pt x="2822" y="3467"/>
                    </a:lnTo>
                    <a:cubicBezTo>
                      <a:pt x="2560" y="3609"/>
                      <a:pt x="2262" y="3693"/>
                      <a:pt x="1965" y="3693"/>
                    </a:cubicBezTo>
                    <a:cubicBezTo>
                      <a:pt x="1667" y="3693"/>
                      <a:pt x="1369" y="3609"/>
                      <a:pt x="1119" y="3467"/>
                    </a:cubicBezTo>
                    <a:lnTo>
                      <a:pt x="1119" y="3228"/>
                    </a:lnTo>
                    <a:cubicBezTo>
                      <a:pt x="1119" y="3157"/>
                      <a:pt x="1167" y="3098"/>
                      <a:pt x="1227" y="3062"/>
                    </a:cubicBezTo>
                    <a:lnTo>
                      <a:pt x="1489" y="2931"/>
                    </a:lnTo>
                    <a:lnTo>
                      <a:pt x="1750" y="3181"/>
                    </a:lnTo>
                    <a:cubicBezTo>
                      <a:pt x="1810" y="3240"/>
                      <a:pt x="1893" y="3276"/>
                      <a:pt x="1965" y="3276"/>
                    </a:cubicBezTo>
                    <a:cubicBezTo>
                      <a:pt x="2048" y="3276"/>
                      <a:pt x="2131" y="3240"/>
                      <a:pt x="2191" y="3181"/>
                    </a:cubicBezTo>
                    <a:lnTo>
                      <a:pt x="2441" y="2931"/>
                    </a:lnTo>
                    <a:close/>
                    <a:moveTo>
                      <a:pt x="2009" y="0"/>
                    </a:moveTo>
                    <a:cubicBezTo>
                      <a:pt x="1492" y="0"/>
                      <a:pt x="976" y="204"/>
                      <a:pt x="584" y="597"/>
                    </a:cubicBezTo>
                    <a:cubicBezTo>
                      <a:pt x="215" y="966"/>
                      <a:pt x="0" y="1466"/>
                      <a:pt x="0" y="2002"/>
                    </a:cubicBezTo>
                    <a:cubicBezTo>
                      <a:pt x="0" y="2550"/>
                      <a:pt x="215" y="3038"/>
                      <a:pt x="584" y="3419"/>
                    </a:cubicBezTo>
                    <a:cubicBezTo>
                      <a:pt x="977" y="3812"/>
                      <a:pt x="1477" y="4002"/>
                      <a:pt x="2000" y="4002"/>
                    </a:cubicBezTo>
                    <a:cubicBezTo>
                      <a:pt x="2501" y="4002"/>
                      <a:pt x="3024" y="3812"/>
                      <a:pt x="3417" y="3419"/>
                    </a:cubicBezTo>
                    <a:cubicBezTo>
                      <a:pt x="4072" y="2740"/>
                      <a:pt x="4167" y="1681"/>
                      <a:pt x="3620" y="883"/>
                    </a:cubicBezTo>
                    <a:cubicBezTo>
                      <a:pt x="3590" y="832"/>
                      <a:pt x="3543" y="807"/>
                      <a:pt x="3492" y="807"/>
                    </a:cubicBezTo>
                    <a:cubicBezTo>
                      <a:pt x="3459" y="807"/>
                      <a:pt x="3426" y="817"/>
                      <a:pt x="3394" y="835"/>
                    </a:cubicBezTo>
                    <a:cubicBezTo>
                      <a:pt x="3322" y="883"/>
                      <a:pt x="3310" y="978"/>
                      <a:pt x="3358" y="1062"/>
                    </a:cubicBezTo>
                    <a:cubicBezTo>
                      <a:pt x="3810" y="1728"/>
                      <a:pt x="3727" y="2621"/>
                      <a:pt x="3155" y="3193"/>
                    </a:cubicBezTo>
                    <a:lnTo>
                      <a:pt x="3132" y="3228"/>
                    </a:lnTo>
                    <a:lnTo>
                      <a:pt x="3132" y="3217"/>
                    </a:lnTo>
                    <a:cubicBezTo>
                      <a:pt x="3132" y="3014"/>
                      <a:pt x="3024" y="2859"/>
                      <a:pt x="2858" y="2776"/>
                    </a:cubicBezTo>
                    <a:lnTo>
                      <a:pt x="2477" y="2586"/>
                    </a:lnTo>
                    <a:lnTo>
                      <a:pt x="2477" y="2574"/>
                    </a:lnTo>
                    <a:lnTo>
                      <a:pt x="2477" y="2336"/>
                    </a:lnTo>
                    <a:cubicBezTo>
                      <a:pt x="2679" y="2181"/>
                      <a:pt x="2798" y="1943"/>
                      <a:pt x="2798" y="1681"/>
                    </a:cubicBezTo>
                    <a:lnTo>
                      <a:pt x="2798" y="1347"/>
                    </a:lnTo>
                    <a:cubicBezTo>
                      <a:pt x="2798" y="990"/>
                      <a:pt x="2501" y="692"/>
                      <a:pt x="2143" y="692"/>
                    </a:cubicBezTo>
                    <a:lnTo>
                      <a:pt x="1822" y="692"/>
                    </a:lnTo>
                    <a:cubicBezTo>
                      <a:pt x="1465" y="692"/>
                      <a:pt x="1167" y="990"/>
                      <a:pt x="1167" y="1347"/>
                    </a:cubicBezTo>
                    <a:lnTo>
                      <a:pt x="1167" y="1681"/>
                    </a:lnTo>
                    <a:cubicBezTo>
                      <a:pt x="1167" y="1943"/>
                      <a:pt x="1298" y="2181"/>
                      <a:pt x="1489" y="2336"/>
                    </a:cubicBezTo>
                    <a:lnTo>
                      <a:pt x="1489" y="2574"/>
                    </a:lnTo>
                    <a:lnTo>
                      <a:pt x="1489" y="2586"/>
                    </a:lnTo>
                    <a:lnTo>
                      <a:pt x="1108" y="2776"/>
                    </a:lnTo>
                    <a:cubicBezTo>
                      <a:pt x="941" y="2871"/>
                      <a:pt x="834" y="3038"/>
                      <a:pt x="834" y="3217"/>
                    </a:cubicBezTo>
                    <a:lnTo>
                      <a:pt x="834" y="3228"/>
                    </a:lnTo>
                    <a:lnTo>
                      <a:pt x="810" y="3193"/>
                    </a:lnTo>
                    <a:cubicBezTo>
                      <a:pt x="500" y="2883"/>
                      <a:pt x="322" y="2455"/>
                      <a:pt x="322" y="2002"/>
                    </a:cubicBezTo>
                    <a:cubicBezTo>
                      <a:pt x="322" y="1562"/>
                      <a:pt x="500" y="1133"/>
                      <a:pt x="810" y="812"/>
                    </a:cubicBezTo>
                    <a:cubicBezTo>
                      <a:pt x="1139" y="489"/>
                      <a:pt x="1566" y="326"/>
                      <a:pt x="1996" y="326"/>
                    </a:cubicBezTo>
                    <a:cubicBezTo>
                      <a:pt x="2328" y="326"/>
                      <a:pt x="2662" y="424"/>
                      <a:pt x="2953" y="621"/>
                    </a:cubicBezTo>
                    <a:cubicBezTo>
                      <a:pt x="2980" y="639"/>
                      <a:pt x="3012" y="649"/>
                      <a:pt x="3043" y="649"/>
                    </a:cubicBezTo>
                    <a:cubicBezTo>
                      <a:pt x="3092" y="649"/>
                      <a:pt x="3143" y="625"/>
                      <a:pt x="3179" y="573"/>
                    </a:cubicBezTo>
                    <a:cubicBezTo>
                      <a:pt x="3215" y="502"/>
                      <a:pt x="3203" y="419"/>
                      <a:pt x="3132" y="359"/>
                    </a:cubicBezTo>
                    <a:cubicBezTo>
                      <a:pt x="2793" y="118"/>
                      <a:pt x="2401" y="0"/>
                      <a:pt x="20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9" name="Google Shape;18919;p65"/>
              <p:cNvSpPr/>
              <p:nvPr/>
            </p:nvSpPr>
            <p:spPr>
              <a:xfrm>
                <a:off x="3343056" y="1749290"/>
                <a:ext cx="41729" cy="41729"/>
              </a:xfrm>
              <a:custGeom>
                <a:rect b="b" l="l" r="r" t="t"/>
                <a:pathLst>
                  <a:path extrusionOk="0" h="1311" w="1311">
                    <a:moveTo>
                      <a:pt x="656" y="0"/>
                    </a:moveTo>
                    <a:cubicBezTo>
                      <a:pt x="299" y="0"/>
                      <a:pt x="1" y="298"/>
                      <a:pt x="1" y="655"/>
                    </a:cubicBezTo>
                    <a:cubicBezTo>
                      <a:pt x="1" y="1013"/>
                      <a:pt x="299" y="1310"/>
                      <a:pt x="656" y="1310"/>
                    </a:cubicBezTo>
                    <a:cubicBezTo>
                      <a:pt x="1013" y="1310"/>
                      <a:pt x="1311" y="1013"/>
                      <a:pt x="1311" y="655"/>
                    </a:cubicBezTo>
                    <a:cubicBezTo>
                      <a:pt x="1299" y="560"/>
                      <a:pt x="1227" y="501"/>
                      <a:pt x="1144" y="501"/>
                    </a:cubicBezTo>
                    <a:cubicBezTo>
                      <a:pt x="1061" y="501"/>
                      <a:pt x="1001" y="572"/>
                      <a:pt x="1001" y="643"/>
                    </a:cubicBezTo>
                    <a:cubicBezTo>
                      <a:pt x="1001" y="834"/>
                      <a:pt x="846" y="989"/>
                      <a:pt x="656" y="989"/>
                    </a:cubicBezTo>
                    <a:cubicBezTo>
                      <a:pt x="465" y="989"/>
                      <a:pt x="310" y="834"/>
                      <a:pt x="310" y="643"/>
                    </a:cubicBezTo>
                    <a:cubicBezTo>
                      <a:pt x="310" y="453"/>
                      <a:pt x="465" y="298"/>
                      <a:pt x="656" y="298"/>
                    </a:cubicBezTo>
                    <a:cubicBezTo>
                      <a:pt x="751" y="298"/>
                      <a:pt x="811" y="227"/>
                      <a:pt x="811" y="155"/>
                    </a:cubicBezTo>
                    <a:cubicBezTo>
                      <a:pt x="811" y="84"/>
                      <a:pt x="727" y="0"/>
                      <a:pt x="6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0" name="Google Shape;18920;p65"/>
              <p:cNvSpPr/>
              <p:nvPr/>
            </p:nvSpPr>
            <p:spPr>
              <a:xfrm>
                <a:off x="3417347" y="1749290"/>
                <a:ext cx="41729" cy="41729"/>
              </a:xfrm>
              <a:custGeom>
                <a:rect b="b" l="l" r="r" t="t"/>
                <a:pathLst>
                  <a:path extrusionOk="0" h="1311" w="1311">
                    <a:moveTo>
                      <a:pt x="655" y="0"/>
                    </a:moveTo>
                    <a:cubicBezTo>
                      <a:pt x="298" y="0"/>
                      <a:pt x="1" y="298"/>
                      <a:pt x="1" y="655"/>
                    </a:cubicBezTo>
                    <a:cubicBezTo>
                      <a:pt x="1" y="1013"/>
                      <a:pt x="298" y="1310"/>
                      <a:pt x="655" y="1310"/>
                    </a:cubicBezTo>
                    <a:cubicBezTo>
                      <a:pt x="1013" y="1310"/>
                      <a:pt x="1310" y="1013"/>
                      <a:pt x="1310" y="655"/>
                    </a:cubicBezTo>
                    <a:cubicBezTo>
                      <a:pt x="1298" y="560"/>
                      <a:pt x="1239" y="501"/>
                      <a:pt x="1155" y="501"/>
                    </a:cubicBezTo>
                    <a:cubicBezTo>
                      <a:pt x="1060" y="501"/>
                      <a:pt x="1001" y="572"/>
                      <a:pt x="1001" y="643"/>
                    </a:cubicBezTo>
                    <a:cubicBezTo>
                      <a:pt x="1001" y="834"/>
                      <a:pt x="858" y="989"/>
                      <a:pt x="655" y="989"/>
                    </a:cubicBezTo>
                    <a:cubicBezTo>
                      <a:pt x="465" y="989"/>
                      <a:pt x="322" y="834"/>
                      <a:pt x="322" y="643"/>
                    </a:cubicBezTo>
                    <a:cubicBezTo>
                      <a:pt x="322" y="453"/>
                      <a:pt x="465" y="298"/>
                      <a:pt x="655" y="298"/>
                    </a:cubicBezTo>
                    <a:cubicBezTo>
                      <a:pt x="751" y="298"/>
                      <a:pt x="810" y="227"/>
                      <a:pt x="810" y="155"/>
                    </a:cubicBezTo>
                    <a:cubicBezTo>
                      <a:pt x="810" y="84"/>
                      <a:pt x="739"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1" name="Google Shape;18921;p65"/>
              <p:cNvSpPr/>
              <p:nvPr/>
            </p:nvSpPr>
            <p:spPr>
              <a:xfrm>
                <a:off x="3464710" y="1536315"/>
                <a:ext cx="41729" cy="41315"/>
              </a:xfrm>
              <a:custGeom>
                <a:rect b="b" l="l" r="r" t="t"/>
                <a:pathLst>
                  <a:path extrusionOk="0" h="1298" w="1311">
                    <a:moveTo>
                      <a:pt x="156" y="0"/>
                    </a:moveTo>
                    <a:cubicBezTo>
                      <a:pt x="60" y="0"/>
                      <a:pt x="1" y="72"/>
                      <a:pt x="1" y="143"/>
                    </a:cubicBezTo>
                    <a:cubicBezTo>
                      <a:pt x="1" y="238"/>
                      <a:pt x="84" y="298"/>
                      <a:pt x="156" y="298"/>
                    </a:cubicBezTo>
                    <a:cubicBezTo>
                      <a:pt x="620" y="298"/>
                      <a:pt x="1001" y="667"/>
                      <a:pt x="1001" y="1143"/>
                    </a:cubicBezTo>
                    <a:cubicBezTo>
                      <a:pt x="1001" y="1238"/>
                      <a:pt x="1072" y="1298"/>
                      <a:pt x="1156" y="1298"/>
                    </a:cubicBezTo>
                    <a:cubicBezTo>
                      <a:pt x="1239" y="1298"/>
                      <a:pt x="1299" y="1215"/>
                      <a:pt x="1299" y="1143"/>
                    </a:cubicBezTo>
                    <a:cubicBezTo>
                      <a:pt x="1311" y="524"/>
                      <a:pt x="799"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2" name="Google Shape;18922;p65"/>
              <p:cNvSpPr/>
              <p:nvPr/>
            </p:nvSpPr>
            <p:spPr>
              <a:xfrm>
                <a:off x="3464710" y="1515085"/>
                <a:ext cx="63342" cy="62546"/>
              </a:xfrm>
              <a:custGeom>
                <a:rect b="b" l="l" r="r" t="t"/>
                <a:pathLst>
                  <a:path extrusionOk="0" h="1965" w="1990">
                    <a:moveTo>
                      <a:pt x="156" y="0"/>
                    </a:moveTo>
                    <a:cubicBezTo>
                      <a:pt x="60" y="0"/>
                      <a:pt x="1" y="72"/>
                      <a:pt x="1" y="143"/>
                    </a:cubicBezTo>
                    <a:cubicBezTo>
                      <a:pt x="1" y="239"/>
                      <a:pt x="84" y="298"/>
                      <a:pt x="156" y="298"/>
                    </a:cubicBezTo>
                    <a:cubicBezTo>
                      <a:pt x="989" y="298"/>
                      <a:pt x="1668" y="977"/>
                      <a:pt x="1668" y="1810"/>
                    </a:cubicBezTo>
                    <a:cubicBezTo>
                      <a:pt x="1668" y="1905"/>
                      <a:pt x="1751" y="1965"/>
                      <a:pt x="1822" y="1965"/>
                    </a:cubicBezTo>
                    <a:cubicBezTo>
                      <a:pt x="1894" y="1965"/>
                      <a:pt x="1965" y="1882"/>
                      <a:pt x="1965" y="1810"/>
                    </a:cubicBezTo>
                    <a:cubicBezTo>
                      <a:pt x="1989" y="810"/>
                      <a:pt x="1168"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8923" name="Google Shape;18923;p65"/>
          <p:cNvGrpSpPr/>
          <p:nvPr/>
        </p:nvGrpSpPr>
        <p:grpSpPr>
          <a:xfrm>
            <a:off x="3691248" y="1620855"/>
            <a:ext cx="361971" cy="314958"/>
            <a:chOff x="3716358" y="1544655"/>
            <a:chExt cx="361971" cy="314958"/>
          </a:xfrm>
        </p:grpSpPr>
        <p:sp>
          <p:nvSpPr>
            <p:cNvPr id="18924" name="Google Shape;18924;p65"/>
            <p:cNvSpPr/>
            <p:nvPr/>
          </p:nvSpPr>
          <p:spPr>
            <a:xfrm>
              <a:off x="3767509" y="1646957"/>
              <a:ext cx="231213" cy="10663"/>
            </a:xfrm>
            <a:custGeom>
              <a:rect b="b" l="l" r="r" t="t"/>
              <a:pathLst>
                <a:path extrusionOk="0" h="335" w="7264">
                  <a:moveTo>
                    <a:pt x="168" y="1"/>
                  </a:moveTo>
                  <a:cubicBezTo>
                    <a:pt x="72" y="1"/>
                    <a:pt x="1" y="72"/>
                    <a:pt x="1" y="167"/>
                  </a:cubicBezTo>
                  <a:cubicBezTo>
                    <a:pt x="1" y="263"/>
                    <a:pt x="72" y="334"/>
                    <a:pt x="168" y="334"/>
                  </a:cubicBezTo>
                  <a:lnTo>
                    <a:pt x="7097" y="334"/>
                  </a:lnTo>
                  <a:cubicBezTo>
                    <a:pt x="7192" y="334"/>
                    <a:pt x="7264" y="263"/>
                    <a:pt x="7264" y="167"/>
                  </a:cubicBezTo>
                  <a:cubicBezTo>
                    <a:pt x="7264" y="72"/>
                    <a:pt x="7192" y="1"/>
                    <a:pt x="7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5" name="Google Shape;18925;p65"/>
            <p:cNvSpPr/>
            <p:nvPr/>
          </p:nvSpPr>
          <p:spPr>
            <a:xfrm>
              <a:off x="3767509" y="1618532"/>
              <a:ext cx="152020" cy="10663"/>
            </a:xfrm>
            <a:custGeom>
              <a:rect b="b" l="l" r="r" t="t"/>
              <a:pathLst>
                <a:path extrusionOk="0" h="335" w="4776">
                  <a:moveTo>
                    <a:pt x="168" y="1"/>
                  </a:moveTo>
                  <a:cubicBezTo>
                    <a:pt x="72" y="1"/>
                    <a:pt x="1" y="72"/>
                    <a:pt x="1" y="168"/>
                  </a:cubicBezTo>
                  <a:cubicBezTo>
                    <a:pt x="1" y="263"/>
                    <a:pt x="72" y="334"/>
                    <a:pt x="168" y="334"/>
                  </a:cubicBezTo>
                  <a:lnTo>
                    <a:pt x="4621" y="334"/>
                  </a:lnTo>
                  <a:cubicBezTo>
                    <a:pt x="4704" y="334"/>
                    <a:pt x="4775" y="263"/>
                    <a:pt x="4775" y="168"/>
                  </a:cubicBezTo>
                  <a:cubicBezTo>
                    <a:pt x="4775" y="72"/>
                    <a:pt x="4704" y="1"/>
                    <a:pt x="4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6" name="Google Shape;18926;p65"/>
            <p:cNvSpPr/>
            <p:nvPr/>
          </p:nvSpPr>
          <p:spPr>
            <a:xfrm>
              <a:off x="3931624" y="1618532"/>
              <a:ext cx="67098" cy="10663"/>
            </a:xfrm>
            <a:custGeom>
              <a:rect b="b" l="l" r="r" t="t"/>
              <a:pathLst>
                <a:path extrusionOk="0" h="335" w="2108">
                  <a:moveTo>
                    <a:pt x="155" y="1"/>
                  </a:moveTo>
                  <a:cubicBezTo>
                    <a:pt x="72" y="1"/>
                    <a:pt x="0" y="72"/>
                    <a:pt x="0" y="168"/>
                  </a:cubicBezTo>
                  <a:cubicBezTo>
                    <a:pt x="0" y="263"/>
                    <a:pt x="72" y="334"/>
                    <a:pt x="155" y="334"/>
                  </a:cubicBezTo>
                  <a:lnTo>
                    <a:pt x="1941" y="334"/>
                  </a:lnTo>
                  <a:cubicBezTo>
                    <a:pt x="2036" y="334"/>
                    <a:pt x="2108" y="263"/>
                    <a:pt x="2108" y="168"/>
                  </a:cubicBezTo>
                  <a:cubicBezTo>
                    <a:pt x="2108" y="72"/>
                    <a:pt x="2036" y="1"/>
                    <a:pt x="1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7" name="Google Shape;18927;p65"/>
            <p:cNvSpPr/>
            <p:nvPr/>
          </p:nvSpPr>
          <p:spPr>
            <a:xfrm>
              <a:off x="3767509" y="1590108"/>
              <a:ext cx="39087" cy="10663"/>
            </a:xfrm>
            <a:custGeom>
              <a:rect b="b" l="l" r="r" t="t"/>
              <a:pathLst>
                <a:path extrusionOk="0" h="335" w="1228">
                  <a:moveTo>
                    <a:pt x="168" y="1"/>
                  </a:moveTo>
                  <a:cubicBezTo>
                    <a:pt x="72" y="1"/>
                    <a:pt x="1" y="72"/>
                    <a:pt x="1" y="168"/>
                  </a:cubicBezTo>
                  <a:cubicBezTo>
                    <a:pt x="1" y="263"/>
                    <a:pt x="72" y="334"/>
                    <a:pt x="168" y="334"/>
                  </a:cubicBezTo>
                  <a:lnTo>
                    <a:pt x="1061" y="334"/>
                  </a:lnTo>
                  <a:cubicBezTo>
                    <a:pt x="1144" y="334"/>
                    <a:pt x="1227" y="263"/>
                    <a:pt x="1227" y="168"/>
                  </a:cubicBezTo>
                  <a:cubicBezTo>
                    <a:pt x="1227" y="72"/>
                    <a:pt x="1144" y="1"/>
                    <a:pt x="1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8" name="Google Shape;18928;p65"/>
            <p:cNvSpPr/>
            <p:nvPr/>
          </p:nvSpPr>
          <p:spPr>
            <a:xfrm>
              <a:off x="3818309" y="1590108"/>
              <a:ext cx="180412" cy="10663"/>
            </a:xfrm>
            <a:custGeom>
              <a:rect b="b" l="l" r="r" t="t"/>
              <a:pathLst>
                <a:path extrusionOk="0" h="335" w="5668">
                  <a:moveTo>
                    <a:pt x="167" y="1"/>
                  </a:moveTo>
                  <a:cubicBezTo>
                    <a:pt x="72" y="1"/>
                    <a:pt x="0" y="72"/>
                    <a:pt x="0" y="168"/>
                  </a:cubicBezTo>
                  <a:cubicBezTo>
                    <a:pt x="0" y="263"/>
                    <a:pt x="72" y="334"/>
                    <a:pt x="167" y="334"/>
                  </a:cubicBezTo>
                  <a:lnTo>
                    <a:pt x="5501" y="334"/>
                  </a:lnTo>
                  <a:cubicBezTo>
                    <a:pt x="5596" y="334"/>
                    <a:pt x="5668" y="263"/>
                    <a:pt x="5668" y="168"/>
                  </a:cubicBezTo>
                  <a:cubicBezTo>
                    <a:pt x="5668" y="72"/>
                    <a:pt x="5596"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929" name="Google Shape;18929;p65"/>
            <p:cNvGrpSpPr/>
            <p:nvPr/>
          </p:nvGrpSpPr>
          <p:grpSpPr>
            <a:xfrm>
              <a:off x="3716358" y="1544655"/>
              <a:ext cx="361971" cy="314958"/>
              <a:chOff x="3716358" y="1544655"/>
              <a:chExt cx="361971" cy="314958"/>
            </a:xfrm>
          </p:grpSpPr>
          <p:sp>
            <p:nvSpPr>
              <p:cNvPr id="18930" name="Google Shape;18930;p65"/>
              <p:cNvSpPr/>
              <p:nvPr/>
            </p:nvSpPr>
            <p:spPr>
              <a:xfrm>
                <a:off x="3767509" y="1675381"/>
                <a:ext cx="84540" cy="10663"/>
              </a:xfrm>
              <a:custGeom>
                <a:rect b="b" l="l" r="r" t="t"/>
                <a:pathLst>
                  <a:path extrusionOk="0" h="335" w="2656">
                    <a:moveTo>
                      <a:pt x="168" y="1"/>
                    </a:moveTo>
                    <a:cubicBezTo>
                      <a:pt x="72" y="1"/>
                      <a:pt x="1" y="72"/>
                      <a:pt x="1" y="167"/>
                    </a:cubicBezTo>
                    <a:cubicBezTo>
                      <a:pt x="1" y="263"/>
                      <a:pt x="72" y="334"/>
                      <a:pt x="168" y="334"/>
                    </a:cubicBezTo>
                    <a:lnTo>
                      <a:pt x="2477" y="334"/>
                    </a:lnTo>
                    <a:cubicBezTo>
                      <a:pt x="2561" y="334"/>
                      <a:pt x="2632" y="263"/>
                      <a:pt x="2632" y="167"/>
                    </a:cubicBezTo>
                    <a:cubicBezTo>
                      <a:pt x="2656" y="72"/>
                      <a:pt x="2573"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1" name="Google Shape;18931;p65"/>
              <p:cNvSpPr/>
              <p:nvPr/>
            </p:nvSpPr>
            <p:spPr>
              <a:xfrm>
                <a:off x="3875158" y="1675381"/>
                <a:ext cx="123564" cy="10663"/>
              </a:xfrm>
              <a:custGeom>
                <a:rect b="b" l="l" r="r" t="t"/>
                <a:pathLst>
                  <a:path extrusionOk="0" h="335" w="3882">
                    <a:moveTo>
                      <a:pt x="167" y="1"/>
                    </a:moveTo>
                    <a:cubicBezTo>
                      <a:pt x="72" y="1"/>
                      <a:pt x="0" y="72"/>
                      <a:pt x="0" y="167"/>
                    </a:cubicBezTo>
                    <a:cubicBezTo>
                      <a:pt x="0" y="263"/>
                      <a:pt x="72" y="334"/>
                      <a:pt x="167" y="334"/>
                    </a:cubicBezTo>
                    <a:lnTo>
                      <a:pt x="3715" y="334"/>
                    </a:lnTo>
                    <a:cubicBezTo>
                      <a:pt x="3810" y="334"/>
                      <a:pt x="3882" y="263"/>
                      <a:pt x="3882" y="167"/>
                    </a:cubicBezTo>
                    <a:cubicBezTo>
                      <a:pt x="3882" y="72"/>
                      <a:pt x="3810" y="1"/>
                      <a:pt x="3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2" name="Google Shape;18932;p65"/>
              <p:cNvSpPr/>
              <p:nvPr/>
            </p:nvSpPr>
            <p:spPr>
              <a:xfrm>
                <a:off x="3767509" y="1703423"/>
                <a:ext cx="174747" cy="10663"/>
              </a:xfrm>
              <a:custGeom>
                <a:rect b="b" l="l" r="r" t="t"/>
                <a:pathLst>
                  <a:path extrusionOk="0" h="335" w="5490">
                    <a:moveTo>
                      <a:pt x="168" y="1"/>
                    </a:moveTo>
                    <a:cubicBezTo>
                      <a:pt x="72" y="1"/>
                      <a:pt x="1" y="72"/>
                      <a:pt x="1" y="168"/>
                    </a:cubicBezTo>
                    <a:cubicBezTo>
                      <a:pt x="1" y="251"/>
                      <a:pt x="72" y="334"/>
                      <a:pt x="168" y="334"/>
                    </a:cubicBezTo>
                    <a:lnTo>
                      <a:pt x="5335" y="334"/>
                    </a:lnTo>
                    <a:cubicBezTo>
                      <a:pt x="5418" y="334"/>
                      <a:pt x="5490" y="251"/>
                      <a:pt x="5490" y="168"/>
                    </a:cubicBezTo>
                    <a:cubicBezTo>
                      <a:pt x="5490" y="72"/>
                      <a:pt x="5418" y="1"/>
                      <a:pt x="5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3" name="Google Shape;18933;p65"/>
              <p:cNvSpPr/>
              <p:nvPr/>
            </p:nvSpPr>
            <p:spPr>
              <a:xfrm>
                <a:off x="3954351" y="1703423"/>
                <a:ext cx="44371" cy="10663"/>
              </a:xfrm>
              <a:custGeom>
                <a:rect b="b" l="l" r="r" t="t"/>
                <a:pathLst>
                  <a:path extrusionOk="0" h="335" w="1394">
                    <a:moveTo>
                      <a:pt x="155" y="1"/>
                    </a:moveTo>
                    <a:cubicBezTo>
                      <a:pt x="72" y="1"/>
                      <a:pt x="1" y="72"/>
                      <a:pt x="1" y="168"/>
                    </a:cubicBezTo>
                    <a:cubicBezTo>
                      <a:pt x="1" y="251"/>
                      <a:pt x="72" y="334"/>
                      <a:pt x="155" y="334"/>
                    </a:cubicBezTo>
                    <a:lnTo>
                      <a:pt x="1227" y="334"/>
                    </a:lnTo>
                    <a:cubicBezTo>
                      <a:pt x="1322" y="334"/>
                      <a:pt x="1394" y="251"/>
                      <a:pt x="1394" y="168"/>
                    </a:cubicBezTo>
                    <a:cubicBezTo>
                      <a:pt x="1394" y="72"/>
                      <a:pt x="132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4" name="Google Shape;18934;p65"/>
              <p:cNvSpPr/>
              <p:nvPr/>
            </p:nvSpPr>
            <p:spPr>
              <a:xfrm>
                <a:off x="3716358" y="1544655"/>
                <a:ext cx="361971" cy="314958"/>
              </a:xfrm>
              <a:custGeom>
                <a:rect b="b" l="l" r="r" t="t"/>
                <a:pathLst>
                  <a:path extrusionOk="0" h="9895" w="11372">
                    <a:moveTo>
                      <a:pt x="3513" y="6751"/>
                    </a:moveTo>
                    <a:lnTo>
                      <a:pt x="3346" y="7477"/>
                    </a:lnTo>
                    <a:lnTo>
                      <a:pt x="1953" y="7477"/>
                    </a:lnTo>
                    <a:lnTo>
                      <a:pt x="1953" y="7489"/>
                    </a:lnTo>
                    <a:cubicBezTo>
                      <a:pt x="1656" y="7489"/>
                      <a:pt x="1394" y="7251"/>
                      <a:pt x="1394" y="6941"/>
                    </a:cubicBezTo>
                    <a:lnTo>
                      <a:pt x="1394" y="6751"/>
                    </a:lnTo>
                    <a:close/>
                    <a:moveTo>
                      <a:pt x="9430" y="333"/>
                    </a:moveTo>
                    <a:cubicBezTo>
                      <a:pt x="9728" y="333"/>
                      <a:pt x="9990" y="572"/>
                      <a:pt x="9990" y="881"/>
                    </a:cubicBezTo>
                    <a:lnTo>
                      <a:pt x="9990" y="5870"/>
                    </a:lnTo>
                    <a:cubicBezTo>
                      <a:pt x="9990" y="6168"/>
                      <a:pt x="9752" y="6418"/>
                      <a:pt x="9430" y="6418"/>
                    </a:cubicBezTo>
                    <a:lnTo>
                      <a:pt x="6597" y="6418"/>
                    </a:lnTo>
                    <a:cubicBezTo>
                      <a:pt x="6561" y="6418"/>
                      <a:pt x="6537" y="6429"/>
                      <a:pt x="6501" y="6441"/>
                    </a:cubicBezTo>
                    <a:lnTo>
                      <a:pt x="3489" y="8501"/>
                    </a:lnTo>
                    <a:cubicBezTo>
                      <a:pt x="3465" y="8501"/>
                      <a:pt x="3465" y="8489"/>
                      <a:pt x="3465" y="8489"/>
                    </a:cubicBezTo>
                    <a:lnTo>
                      <a:pt x="3906" y="6608"/>
                    </a:lnTo>
                    <a:cubicBezTo>
                      <a:pt x="3918" y="6560"/>
                      <a:pt x="3906" y="6501"/>
                      <a:pt x="3870" y="6477"/>
                    </a:cubicBezTo>
                    <a:cubicBezTo>
                      <a:pt x="3834" y="6429"/>
                      <a:pt x="3799" y="6418"/>
                      <a:pt x="3739" y="6418"/>
                    </a:cubicBezTo>
                    <a:lnTo>
                      <a:pt x="894" y="6418"/>
                    </a:lnTo>
                    <a:cubicBezTo>
                      <a:pt x="596" y="6418"/>
                      <a:pt x="346" y="6179"/>
                      <a:pt x="346" y="5870"/>
                    </a:cubicBezTo>
                    <a:lnTo>
                      <a:pt x="346" y="881"/>
                    </a:lnTo>
                    <a:cubicBezTo>
                      <a:pt x="346" y="584"/>
                      <a:pt x="584" y="333"/>
                      <a:pt x="894" y="333"/>
                    </a:cubicBezTo>
                    <a:close/>
                    <a:moveTo>
                      <a:pt x="10502" y="1405"/>
                    </a:moveTo>
                    <a:cubicBezTo>
                      <a:pt x="10800" y="1405"/>
                      <a:pt x="11061" y="1643"/>
                      <a:pt x="11061" y="1953"/>
                    </a:cubicBezTo>
                    <a:lnTo>
                      <a:pt x="11061" y="6941"/>
                    </a:lnTo>
                    <a:cubicBezTo>
                      <a:pt x="11050" y="7239"/>
                      <a:pt x="10788" y="7489"/>
                      <a:pt x="10490" y="7489"/>
                    </a:cubicBezTo>
                    <a:lnTo>
                      <a:pt x="7656" y="7489"/>
                    </a:lnTo>
                    <a:cubicBezTo>
                      <a:pt x="7609" y="7489"/>
                      <a:pt x="7549" y="7525"/>
                      <a:pt x="7513" y="7549"/>
                    </a:cubicBezTo>
                    <a:cubicBezTo>
                      <a:pt x="7490" y="7596"/>
                      <a:pt x="7478" y="7644"/>
                      <a:pt x="7490" y="7680"/>
                    </a:cubicBezTo>
                    <a:lnTo>
                      <a:pt x="7918" y="9561"/>
                    </a:lnTo>
                    <a:lnTo>
                      <a:pt x="7918" y="9573"/>
                    </a:lnTo>
                    <a:lnTo>
                      <a:pt x="7906" y="9573"/>
                    </a:lnTo>
                    <a:lnTo>
                      <a:pt x="5216" y="7727"/>
                    </a:lnTo>
                    <a:lnTo>
                      <a:pt x="6644" y="6751"/>
                    </a:lnTo>
                    <a:lnTo>
                      <a:pt x="9430" y="6751"/>
                    </a:lnTo>
                    <a:cubicBezTo>
                      <a:pt x="9930" y="6751"/>
                      <a:pt x="10311" y="6358"/>
                      <a:pt x="10311" y="5870"/>
                    </a:cubicBezTo>
                    <a:lnTo>
                      <a:pt x="10311" y="1405"/>
                    </a:lnTo>
                    <a:close/>
                    <a:moveTo>
                      <a:pt x="882" y="0"/>
                    </a:moveTo>
                    <a:cubicBezTo>
                      <a:pt x="393" y="0"/>
                      <a:pt x="1" y="393"/>
                      <a:pt x="1" y="881"/>
                    </a:cubicBezTo>
                    <a:lnTo>
                      <a:pt x="1" y="5870"/>
                    </a:lnTo>
                    <a:cubicBezTo>
                      <a:pt x="1" y="6358"/>
                      <a:pt x="393" y="6739"/>
                      <a:pt x="882" y="6739"/>
                    </a:cubicBezTo>
                    <a:lnTo>
                      <a:pt x="1072" y="6739"/>
                    </a:lnTo>
                    <a:lnTo>
                      <a:pt x="1072" y="6941"/>
                    </a:lnTo>
                    <a:cubicBezTo>
                      <a:pt x="1072" y="7430"/>
                      <a:pt x="1465" y="7811"/>
                      <a:pt x="1953" y="7811"/>
                    </a:cubicBezTo>
                    <a:lnTo>
                      <a:pt x="3275" y="7811"/>
                    </a:lnTo>
                    <a:lnTo>
                      <a:pt x="3144" y="8406"/>
                    </a:lnTo>
                    <a:cubicBezTo>
                      <a:pt x="3108" y="8549"/>
                      <a:pt x="3168" y="8692"/>
                      <a:pt x="3287" y="8763"/>
                    </a:cubicBezTo>
                    <a:cubicBezTo>
                      <a:pt x="3346" y="8811"/>
                      <a:pt x="3430" y="8823"/>
                      <a:pt x="3489" y="8823"/>
                    </a:cubicBezTo>
                    <a:cubicBezTo>
                      <a:pt x="3561" y="8823"/>
                      <a:pt x="3620" y="8811"/>
                      <a:pt x="3680" y="8763"/>
                    </a:cubicBezTo>
                    <a:lnTo>
                      <a:pt x="4918" y="7918"/>
                    </a:lnTo>
                    <a:lnTo>
                      <a:pt x="7704" y="9835"/>
                    </a:lnTo>
                    <a:cubicBezTo>
                      <a:pt x="7763" y="9882"/>
                      <a:pt x="7847" y="9894"/>
                      <a:pt x="7906" y="9894"/>
                    </a:cubicBezTo>
                    <a:cubicBezTo>
                      <a:pt x="7978" y="9894"/>
                      <a:pt x="8037" y="9882"/>
                      <a:pt x="8097" y="9835"/>
                    </a:cubicBezTo>
                    <a:cubicBezTo>
                      <a:pt x="8216" y="9763"/>
                      <a:pt x="8275" y="9620"/>
                      <a:pt x="8240" y="9477"/>
                    </a:cubicBezTo>
                    <a:lnTo>
                      <a:pt x="7859" y="7811"/>
                    </a:lnTo>
                    <a:lnTo>
                      <a:pt x="10490" y="7811"/>
                    </a:lnTo>
                    <a:cubicBezTo>
                      <a:pt x="10978" y="7811"/>
                      <a:pt x="11371" y="7430"/>
                      <a:pt x="11371" y="6941"/>
                    </a:cubicBezTo>
                    <a:lnTo>
                      <a:pt x="11371" y="1953"/>
                    </a:lnTo>
                    <a:cubicBezTo>
                      <a:pt x="11371" y="1476"/>
                      <a:pt x="10966" y="1072"/>
                      <a:pt x="10490" y="1072"/>
                    </a:cubicBezTo>
                    <a:lnTo>
                      <a:pt x="10299" y="1072"/>
                    </a:lnTo>
                    <a:lnTo>
                      <a:pt x="10299" y="881"/>
                    </a:lnTo>
                    <a:cubicBezTo>
                      <a:pt x="10299" y="393"/>
                      <a:pt x="9918" y="0"/>
                      <a:pt x="9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8935" name="Google Shape;18935;p65"/>
          <p:cNvGrpSpPr/>
          <p:nvPr/>
        </p:nvGrpSpPr>
        <p:grpSpPr>
          <a:xfrm>
            <a:off x="6986814" y="1633752"/>
            <a:ext cx="499533" cy="305136"/>
            <a:chOff x="7009649" y="1541981"/>
            <a:chExt cx="524940" cy="320655"/>
          </a:xfrm>
        </p:grpSpPr>
        <p:sp>
          <p:nvSpPr>
            <p:cNvPr id="18936" name="Google Shape;18936;p65"/>
            <p:cNvSpPr/>
            <p:nvPr/>
          </p:nvSpPr>
          <p:spPr>
            <a:xfrm>
              <a:off x="7009649" y="1541981"/>
              <a:ext cx="524940" cy="320655"/>
            </a:xfrm>
            <a:custGeom>
              <a:rect b="b" l="l" r="r" t="t"/>
              <a:pathLst>
                <a:path extrusionOk="0" h="10074" w="16492">
                  <a:moveTo>
                    <a:pt x="13979" y="1227"/>
                  </a:moveTo>
                  <a:lnTo>
                    <a:pt x="13979" y="6764"/>
                  </a:lnTo>
                  <a:lnTo>
                    <a:pt x="11348" y="6764"/>
                  </a:lnTo>
                  <a:cubicBezTo>
                    <a:pt x="11205" y="6764"/>
                    <a:pt x="11109" y="6871"/>
                    <a:pt x="11109" y="7002"/>
                  </a:cubicBezTo>
                  <a:cubicBezTo>
                    <a:pt x="11109" y="7145"/>
                    <a:pt x="11205" y="7240"/>
                    <a:pt x="11348" y="7240"/>
                  </a:cubicBezTo>
                  <a:lnTo>
                    <a:pt x="13979" y="7240"/>
                  </a:lnTo>
                  <a:lnTo>
                    <a:pt x="13979" y="7514"/>
                  </a:lnTo>
                  <a:lnTo>
                    <a:pt x="2537" y="7514"/>
                  </a:lnTo>
                  <a:lnTo>
                    <a:pt x="2537" y="7240"/>
                  </a:lnTo>
                  <a:lnTo>
                    <a:pt x="10336" y="7240"/>
                  </a:lnTo>
                  <a:cubicBezTo>
                    <a:pt x="10466" y="7240"/>
                    <a:pt x="10574" y="7145"/>
                    <a:pt x="10574" y="7002"/>
                  </a:cubicBezTo>
                  <a:cubicBezTo>
                    <a:pt x="10574" y="6871"/>
                    <a:pt x="10466" y="6764"/>
                    <a:pt x="10336" y="6764"/>
                  </a:cubicBezTo>
                  <a:lnTo>
                    <a:pt x="7014" y="6764"/>
                  </a:lnTo>
                  <a:lnTo>
                    <a:pt x="7014" y="1227"/>
                  </a:lnTo>
                  <a:close/>
                  <a:moveTo>
                    <a:pt x="14169" y="7990"/>
                  </a:moveTo>
                  <a:lnTo>
                    <a:pt x="14943" y="8287"/>
                  </a:lnTo>
                  <a:lnTo>
                    <a:pt x="1537" y="8287"/>
                  </a:lnTo>
                  <a:lnTo>
                    <a:pt x="2323" y="7990"/>
                  </a:lnTo>
                  <a:close/>
                  <a:moveTo>
                    <a:pt x="10240" y="8776"/>
                  </a:moveTo>
                  <a:lnTo>
                    <a:pt x="10014" y="9002"/>
                  </a:lnTo>
                  <a:lnTo>
                    <a:pt x="6526" y="9002"/>
                  </a:lnTo>
                  <a:lnTo>
                    <a:pt x="6299" y="8776"/>
                  </a:lnTo>
                  <a:close/>
                  <a:moveTo>
                    <a:pt x="16003" y="8776"/>
                  </a:moveTo>
                  <a:lnTo>
                    <a:pt x="16003" y="8823"/>
                  </a:lnTo>
                  <a:lnTo>
                    <a:pt x="16015" y="8823"/>
                  </a:lnTo>
                  <a:cubicBezTo>
                    <a:pt x="16015" y="9252"/>
                    <a:pt x="15658" y="9609"/>
                    <a:pt x="15229" y="9609"/>
                  </a:cubicBezTo>
                  <a:lnTo>
                    <a:pt x="1287" y="9609"/>
                  </a:lnTo>
                  <a:cubicBezTo>
                    <a:pt x="846" y="9609"/>
                    <a:pt x="489" y="9252"/>
                    <a:pt x="489" y="8823"/>
                  </a:cubicBezTo>
                  <a:lnTo>
                    <a:pt x="489" y="8776"/>
                  </a:lnTo>
                  <a:lnTo>
                    <a:pt x="5633" y="8776"/>
                  </a:lnTo>
                  <a:lnTo>
                    <a:pt x="6252" y="9407"/>
                  </a:lnTo>
                  <a:cubicBezTo>
                    <a:pt x="6299" y="9454"/>
                    <a:pt x="6359" y="9478"/>
                    <a:pt x="6418" y="9478"/>
                  </a:cubicBezTo>
                  <a:lnTo>
                    <a:pt x="10121" y="9478"/>
                  </a:lnTo>
                  <a:cubicBezTo>
                    <a:pt x="10181" y="9478"/>
                    <a:pt x="10240" y="9454"/>
                    <a:pt x="10288" y="9407"/>
                  </a:cubicBezTo>
                  <a:lnTo>
                    <a:pt x="10907" y="8776"/>
                  </a:lnTo>
                  <a:close/>
                  <a:moveTo>
                    <a:pt x="2811" y="1"/>
                  </a:moveTo>
                  <a:cubicBezTo>
                    <a:pt x="2382" y="1"/>
                    <a:pt x="2037" y="346"/>
                    <a:pt x="2037" y="775"/>
                  </a:cubicBezTo>
                  <a:lnTo>
                    <a:pt x="2037" y="3799"/>
                  </a:lnTo>
                  <a:cubicBezTo>
                    <a:pt x="2037" y="3930"/>
                    <a:pt x="2144" y="4037"/>
                    <a:pt x="2275" y="4037"/>
                  </a:cubicBezTo>
                  <a:cubicBezTo>
                    <a:pt x="2418" y="4037"/>
                    <a:pt x="2513" y="3930"/>
                    <a:pt x="2513" y="3799"/>
                  </a:cubicBezTo>
                  <a:lnTo>
                    <a:pt x="2513" y="1215"/>
                  </a:lnTo>
                  <a:lnTo>
                    <a:pt x="6526" y="1215"/>
                  </a:lnTo>
                  <a:lnTo>
                    <a:pt x="6526" y="6752"/>
                  </a:lnTo>
                  <a:lnTo>
                    <a:pt x="2513" y="6752"/>
                  </a:lnTo>
                  <a:lnTo>
                    <a:pt x="2513" y="4763"/>
                  </a:lnTo>
                  <a:cubicBezTo>
                    <a:pt x="2513" y="4632"/>
                    <a:pt x="2418" y="4525"/>
                    <a:pt x="2275" y="4525"/>
                  </a:cubicBezTo>
                  <a:cubicBezTo>
                    <a:pt x="2144" y="4525"/>
                    <a:pt x="2037" y="4632"/>
                    <a:pt x="2037" y="4763"/>
                  </a:cubicBezTo>
                  <a:lnTo>
                    <a:pt x="2037" y="7573"/>
                  </a:lnTo>
                  <a:lnTo>
                    <a:pt x="156" y="8299"/>
                  </a:lnTo>
                  <a:cubicBezTo>
                    <a:pt x="60" y="8335"/>
                    <a:pt x="1" y="8430"/>
                    <a:pt x="1" y="8526"/>
                  </a:cubicBezTo>
                  <a:lnTo>
                    <a:pt x="1" y="8811"/>
                  </a:lnTo>
                  <a:cubicBezTo>
                    <a:pt x="1" y="9502"/>
                    <a:pt x="572" y="10073"/>
                    <a:pt x="1263" y="10073"/>
                  </a:cubicBezTo>
                  <a:lnTo>
                    <a:pt x="15217" y="10073"/>
                  </a:lnTo>
                  <a:cubicBezTo>
                    <a:pt x="15908" y="10073"/>
                    <a:pt x="16479" y="9502"/>
                    <a:pt x="16479" y="8811"/>
                  </a:cubicBezTo>
                  <a:lnTo>
                    <a:pt x="16479" y="8526"/>
                  </a:lnTo>
                  <a:cubicBezTo>
                    <a:pt x="16491" y="8430"/>
                    <a:pt x="16432" y="8347"/>
                    <a:pt x="16348" y="8323"/>
                  </a:cubicBezTo>
                  <a:lnTo>
                    <a:pt x="14467" y="7585"/>
                  </a:lnTo>
                  <a:lnTo>
                    <a:pt x="14467" y="775"/>
                  </a:lnTo>
                  <a:cubicBezTo>
                    <a:pt x="14467" y="346"/>
                    <a:pt x="14122" y="1"/>
                    <a:pt x="13693" y="1"/>
                  </a:cubicBezTo>
                  <a:lnTo>
                    <a:pt x="11550" y="1"/>
                  </a:lnTo>
                  <a:cubicBezTo>
                    <a:pt x="11419" y="1"/>
                    <a:pt x="11312" y="108"/>
                    <a:pt x="11312" y="239"/>
                  </a:cubicBezTo>
                  <a:cubicBezTo>
                    <a:pt x="11312" y="370"/>
                    <a:pt x="11419" y="477"/>
                    <a:pt x="11550" y="477"/>
                  </a:cubicBezTo>
                  <a:lnTo>
                    <a:pt x="13693" y="477"/>
                  </a:lnTo>
                  <a:cubicBezTo>
                    <a:pt x="13848" y="477"/>
                    <a:pt x="13967" y="596"/>
                    <a:pt x="13979" y="739"/>
                  </a:cubicBezTo>
                  <a:lnTo>
                    <a:pt x="2537" y="739"/>
                  </a:lnTo>
                  <a:cubicBezTo>
                    <a:pt x="2549" y="596"/>
                    <a:pt x="2668" y="477"/>
                    <a:pt x="2811" y="477"/>
                  </a:cubicBezTo>
                  <a:lnTo>
                    <a:pt x="10586" y="477"/>
                  </a:lnTo>
                  <a:cubicBezTo>
                    <a:pt x="10717" y="477"/>
                    <a:pt x="10824" y="370"/>
                    <a:pt x="10824" y="239"/>
                  </a:cubicBezTo>
                  <a:cubicBezTo>
                    <a:pt x="10824" y="108"/>
                    <a:pt x="10717" y="1"/>
                    <a:pt x="105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7" name="Google Shape;18937;p65"/>
            <p:cNvSpPr/>
            <p:nvPr/>
          </p:nvSpPr>
          <p:spPr>
            <a:xfrm>
              <a:off x="7110104" y="1604909"/>
              <a:ext cx="61782" cy="41697"/>
            </a:xfrm>
            <a:custGeom>
              <a:rect b="b" l="l" r="r" t="t"/>
              <a:pathLst>
                <a:path extrusionOk="0" h="1310" w="1941">
                  <a:moveTo>
                    <a:pt x="1441" y="488"/>
                  </a:moveTo>
                  <a:lnTo>
                    <a:pt x="1441" y="834"/>
                  </a:lnTo>
                  <a:lnTo>
                    <a:pt x="488" y="834"/>
                  </a:lnTo>
                  <a:lnTo>
                    <a:pt x="488" y="488"/>
                  </a:lnTo>
                  <a:close/>
                  <a:moveTo>
                    <a:pt x="238" y="0"/>
                  </a:moveTo>
                  <a:cubicBezTo>
                    <a:pt x="107" y="0"/>
                    <a:pt x="0" y="107"/>
                    <a:pt x="0" y="238"/>
                  </a:cubicBezTo>
                  <a:lnTo>
                    <a:pt x="0" y="1072"/>
                  </a:lnTo>
                  <a:cubicBezTo>
                    <a:pt x="0" y="1203"/>
                    <a:pt x="107" y="1310"/>
                    <a:pt x="238" y="1310"/>
                  </a:cubicBezTo>
                  <a:lnTo>
                    <a:pt x="1679" y="1310"/>
                  </a:lnTo>
                  <a:cubicBezTo>
                    <a:pt x="1822" y="1310"/>
                    <a:pt x="1917" y="1203"/>
                    <a:pt x="1917" y="1072"/>
                  </a:cubicBezTo>
                  <a:lnTo>
                    <a:pt x="1917" y="238"/>
                  </a:lnTo>
                  <a:cubicBezTo>
                    <a:pt x="1941" y="119"/>
                    <a:pt x="1822" y="0"/>
                    <a:pt x="1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8" name="Google Shape;18938;p65"/>
            <p:cNvSpPr/>
            <p:nvPr/>
          </p:nvSpPr>
          <p:spPr>
            <a:xfrm>
              <a:off x="7110455" y="1655296"/>
              <a:ext cx="96700" cy="15183"/>
            </a:xfrm>
            <a:custGeom>
              <a:rect b="b" l="l" r="r" t="t"/>
              <a:pathLst>
                <a:path extrusionOk="0" h="477" w="3038">
                  <a:moveTo>
                    <a:pt x="239" y="1"/>
                  </a:moveTo>
                  <a:cubicBezTo>
                    <a:pt x="108" y="1"/>
                    <a:pt x="1" y="96"/>
                    <a:pt x="1" y="239"/>
                  </a:cubicBezTo>
                  <a:cubicBezTo>
                    <a:pt x="1" y="370"/>
                    <a:pt x="108" y="477"/>
                    <a:pt x="239" y="477"/>
                  </a:cubicBezTo>
                  <a:lnTo>
                    <a:pt x="2799" y="477"/>
                  </a:lnTo>
                  <a:cubicBezTo>
                    <a:pt x="2942" y="477"/>
                    <a:pt x="3037" y="370"/>
                    <a:pt x="3037" y="239"/>
                  </a:cubicBezTo>
                  <a:cubicBezTo>
                    <a:pt x="3037" y="96"/>
                    <a:pt x="294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9" name="Google Shape;18939;p65"/>
            <p:cNvSpPr/>
            <p:nvPr/>
          </p:nvSpPr>
          <p:spPr>
            <a:xfrm>
              <a:off x="7146104" y="1676909"/>
              <a:ext cx="61050" cy="41729"/>
            </a:xfrm>
            <a:custGeom>
              <a:rect b="b" l="l" r="r" t="t"/>
              <a:pathLst>
                <a:path extrusionOk="0" h="1311" w="1918">
                  <a:moveTo>
                    <a:pt x="1441" y="489"/>
                  </a:moveTo>
                  <a:lnTo>
                    <a:pt x="1441" y="834"/>
                  </a:lnTo>
                  <a:lnTo>
                    <a:pt x="488" y="834"/>
                  </a:lnTo>
                  <a:lnTo>
                    <a:pt x="488" y="489"/>
                  </a:lnTo>
                  <a:close/>
                  <a:moveTo>
                    <a:pt x="238" y="0"/>
                  </a:moveTo>
                  <a:cubicBezTo>
                    <a:pt x="107" y="0"/>
                    <a:pt x="0" y="108"/>
                    <a:pt x="0" y="239"/>
                  </a:cubicBezTo>
                  <a:lnTo>
                    <a:pt x="0" y="1072"/>
                  </a:lnTo>
                  <a:cubicBezTo>
                    <a:pt x="0" y="1203"/>
                    <a:pt x="107" y="1310"/>
                    <a:pt x="238" y="1310"/>
                  </a:cubicBezTo>
                  <a:lnTo>
                    <a:pt x="1679" y="1310"/>
                  </a:lnTo>
                  <a:cubicBezTo>
                    <a:pt x="1822" y="1310"/>
                    <a:pt x="1917" y="1203"/>
                    <a:pt x="1917" y="1072"/>
                  </a:cubicBezTo>
                  <a:lnTo>
                    <a:pt x="1917" y="239"/>
                  </a:lnTo>
                  <a:cubicBezTo>
                    <a:pt x="1917" y="108"/>
                    <a:pt x="1822" y="0"/>
                    <a:pt x="1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0" name="Google Shape;18940;p65"/>
            <p:cNvSpPr/>
            <p:nvPr/>
          </p:nvSpPr>
          <p:spPr>
            <a:xfrm>
              <a:off x="7110455" y="1726563"/>
              <a:ext cx="96700" cy="15183"/>
            </a:xfrm>
            <a:custGeom>
              <a:rect b="b" l="l" r="r" t="t"/>
              <a:pathLst>
                <a:path extrusionOk="0" h="477" w="3038">
                  <a:moveTo>
                    <a:pt x="239" y="0"/>
                  </a:moveTo>
                  <a:cubicBezTo>
                    <a:pt x="108" y="0"/>
                    <a:pt x="1" y="107"/>
                    <a:pt x="1" y="238"/>
                  </a:cubicBezTo>
                  <a:cubicBezTo>
                    <a:pt x="1" y="381"/>
                    <a:pt x="108" y="476"/>
                    <a:pt x="239" y="476"/>
                  </a:cubicBezTo>
                  <a:lnTo>
                    <a:pt x="2799" y="476"/>
                  </a:lnTo>
                  <a:cubicBezTo>
                    <a:pt x="2942" y="476"/>
                    <a:pt x="3037" y="381"/>
                    <a:pt x="3037" y="238"/>
                  </a:cubicBezTo>
                  <a:cubicBezTo>
                    <a:pt x="3037" y="107"/>
                    <a:pt x="294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1" name="Google Shape;18941;p65"/>
            <p:cNvSpPr/>
            <p:nvPr/>
          </p:nvSpPr>
          <p:spPr>
            <a:xfrm>
              <a:off x="7262825" y="1636739"/>
              <a:ext cx="48541" cy="80371"/>
            </a:xfrm>
            <a:custGeom>
              <a:rect b="b" l="l" r="r" t="t"/>
              <a:pathLst>
                <a:path extrusionOk="0" h="2525" w="1525">
                  <a:moveTo>
                    <a:pt x="1268" y="0"/>
                  </a:moveTo>
                  <a:cubicBezTo>
                    <a:pt x="1206" y="0"/>
                    <a:pt x="1143" y="24"/>
                    <a:pt x="1096" y="72"/>
                  </a:cubicBezTo>
                  <a:lnTo>
                    <a:pt x="72" y="1096"/>
                  </a:lnTo>
                  <a:cubicBezTo>
                    <a:pt x="24" y="1143"/>
                    <a:pt x="0" y="1203"/>
                    <a:pt x="0" y="1262"/>
                  </a:cubicBezTo>
                  <a:cubicBezTo>
                    <a:pt x="0" y="1322"/>
                    <a:pt x="24" y="1381"/>
                    <a:pt x="72" y="1429"/>
                  </a:cubicBezTo>
                  <a:lnTo>
                    <a:pt x="1096" y="2453"/>
                  </a:lnTo>
                  <a:cubicBezTo>
                    <a:pt x="1143" y="2501"/>
                    <a:pt x="1203" y="2524"/>
                    <a:pt x="1262" y="2524"/>
                  </a:cubicBezTo>
                  <a:cubicBezTo>
                    <a:pt x="1322" y="2524"/>
                    <a:pt x="1381" y="2501"/>
                    <a:pt x="1429" y="2453"/>
                  </a:cubicBezTo>
                  <a:cubicBezTo>
                    <a:pt x="1524" y="2370"/>
                    <a:pt x="1524" y="2215"/>
                    <a:pt x="1441" y="2108"/>
                  </a:cubicBezTo>
                  <a:lnTo>
                    <a:pt x="596" y="1262"/>
                  </a:lnTo>
                  <a:lnTo>
                    <a:pt x="1441" y="417"/>
                  </a:lnTo>
                  <a:cubicBezTo>
                    <a:pt x="1524" y="322"/>
                    <a:pt x="1524" y="167"/>
                    <a:pt x="1441" y="72"/>
                  </a:cubicBezTo>
                  <a:cubicBezTo>
                    <a:pt x="1393" y="24"/>
                    <a:pt x="1331" y="0"/>
                    <a:pt x="12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2" name="Google Shape;18942;p65"/>
            <p:cNvSpPr/>
            <p:nvPr/>
          </p:nvSpPr>
          <p:spPr>
            <a:xfrm>
              <a:off x="7380691" y="1636357"/>
              <a:ext cx="48891" cy="80371"/>
            </a:xfrm>
            <a:custGeom>
              <a:rect b="b" l="l" r="r" t="t"/>
              <a:pathLst>
                <a:path extrusionOk="0" h="2525" w="1536">
                  <a:moveTo>
                    <a:pt x="261" y="0"/>
                  </a:moveTo>
                  <a:cubicBezTo>
                    <a:pt x="197" y="0"/>
                    <a:pt x="131" y="24"/>
                    <a:pt x="83" y="72"/>
                  </a:cubicBezTo>
                  <a:cubicBezTo>
                    <a:pt x="0" y="155"/>
                    <a:pt x="0" y="322"/>
                    <a:pt x="83" y="417"/>
                  </a:cubicBezTo>
                  <a:lnTo>
                    <a:pt x="941" y="1262"/>
                  </a:lnTo>
                  <a:lnTo>
                    <a:pt x="83" y="2108"/>
                  </a:lnTo>
                  <a:cubicBezTo>
                    <a:pt x="0" y="2203"/>
                    <a:pt x="0" y="2358"/>
                    <a:pt x="83" y="2453"/>
                  </a:cubicBezTo>
                  <a:cubicBezTo>
                    <a:pt x="131" y="2501"/>
                    <a:pt x="191" y="2525"/>
                    <a:pt x="250" y="2525"/>
                  </a:cubicBezTo>
                  <a:cubicBezTo>
                    <a:pt x="310" y="2525"/>
                    <a:pt x="369" y="2501"/>
                    <a:pt x="417" y="2453"/>
                  </a:cubicBezTo>
                  <a:lnTo>
                    <a:pt x="1441" y="1429"/>
                  </a:lnTo>
                  <a:cubicBezTo>
                    <a:pt x="1488" y="1382"/>
                    <a:pt x="1512" y="1322"/>
                    <a:pt x="1512" y="1262"/>
                  </a:cubicBezTo>
                  <a:cubicBezTo>
                    <a:pt x="1536" y="1203"/>
                    <a:pt x="1500" y="1143"/>
                    <a:pt x="1453" y="1096"/>
                  </a:cubicBezTo>
                  <a:lnTo>
                    <a:pt x="429" y="72"/>
                  </a:lnTo>
                  <a:cubicBezTo>
                    <a:pt x="387" y="24"/>
                    <a:pt x="325" y="0"/>
                    <a:pt x="2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3" name="Google Shape;18943;p65"/>
            <p:cNvSpPr/>
            <p:nvPr/>
          </p:nvSpPr>
          <p:spPr>
            <a:xfrm>
              <a:off x="7321933" y="1626744"/>
              <a:ext cx="48923" cy="99851"/>
            </a:xfrm>
            <a:custGeom>
              <a:rect b="b" l="l" r="r" t="t"/>
              <a:pathLst>
                <a:path extrusionOk="0" h="3137" w="1537">
                  <a:moveTo>
                    <a:pt x="1249" y="0"/>
                  </a:moveTo>
                  <a:cubicBezTo>
                    <a:pt x="1154" y="0"/>
                    <a:pt x="1061" y="59"/>
                    <a:pt x="1025" y="160"/>
                  </a:cubicBezTo>
                  <a:lnTo>
                    <a:pt x="48" y="2815"/>
                  </a:lnTo>
                  <a:cubicBezTo>
                    <a:pt x="1" y="2934"/>
                    <a:pt x="60" y="3077"/>
                    <a:pt x="191" y="3124"/>
                  </a:cubicBezTo>
                  <a:cubicBezTo>
                    <a:pt x="227" y="3136"/>
                    <a:pt x="251" y="3136"/>
                    <a:pt x="286" y="3136"/>
                  </a:cubicBezTo>
                  <a:cubicBezTo>
                    <a:pt x="382" y="3136"/>
                    <a:pt x="477" y="3077"/>
                    <a:pt x="501" y="2981"/>
                  </a:cubicBezTo>
                  <a:lnTo>
                    <a:pt x="1489" y="326"/>
                  </a:lnTo>
                  <a:cubicBezTo>
                    <a:pt x="1537" y="207"/>
                    <a:pt x="1477" y="64"/>
                    <a:pt x="1334" y="17"/>
                  </a:cubicBezTo>
                  <a:cubicBezTo>
                    <a:pt x="1307" y="6"/>
                    <a:pt x="1278" y="0"/>
                    <a:pt x="12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44" name="Google Shape;18944;p65"/>
          <p:cNvGrpSpPr/>
          <p:nvPr/>
        </p:nvGrpSpPr>
        <p:grpSpPr>
          <a:xfrm>
            <a:off x="8008924" y="1594309"/>
            <a:ext cx="282746" cy="340358"/>
            <a:chOff x="8034034" y="1518109"/>
            <a:chExt cx="282746" cy="340358"/>
          </a:xfrm>
        </p:grpSpPr>
        <p:sp>
          <p:nvSpPr>
            <p:cNvPr id="18945" name="Google Shape;18945;p65"/>
            <p:cNvSpPr/>
            <p:nvPr/>
          </p:nvSpPr>
          <p:spPr>
            <a:xfrm>
              <a:off x="8034034" y="1518109"/>
              <a:ext cx="282746" cy="340358"/>
            </a:xfrm>
            <a:custGeom>
              <a:rect b="b" l="l" r="r" t="t"/>
              <a:pathLst>
                <a:path extrusionOk="0" h="10693" w="8883">
                  <a:moveTo>
                    <a:pt x="4525" y="322"/>
                  </a:moveTo>
                  <a:cubicBezTo>
                    <a:pt x="4858" y="322"/>
                    <a:pt x="5144" y="560"/>
                    <a:pt x="5204" y="882"/>
                  </a:cubicBezTo>
                  <a:lnTo>
                    <a:pt x="3715" y="882"/>
                  </a:lnTo>
                  <a:cubicBezTo>
                    <a:pt x="3775" y="560"/>
                    <a:pt x="4061" y="322"/>
                    <a:pt x="4406" y="322"/>
                  </a:cubicBezTo>
                  <a:close/>
                  <a:moveTo>
                    <a:pt x="6347" y="1191"/>
                  </a:moveTo>
                  <a:cubicBezTo>
                    <a:pt x="6728" y="1191"/>
                    <a:pt x="7085" y="1370"/>
                    <a:pt x="7287" y="1668"/>
                  </a:cubicBezTo>
                  <a:lnTo>
                    <a:pt x="1608" y="1668"/>
                  </a:lnTo>
                  <a:cubicBezTo>
                    <a:pt x="1810" y="1370"/>
                    <a:pt x="2167" y="1191"/>
                    <a:pt x="2537" y="1191"/>
                  </a:cubicBezTo>
                  <a:close/>
                  <a:moveTo>
                    <a:pt x="4382" y="1"/>
                  </a:moveTo>
                  <a:cubicBezTo>
                    <a:pt x="3882" y="1"/>
                    <a:pt x="3453" y="394"/>
                    <a:pt x="3370" y="882"/>
                  </a:cubicBezTo>
                  <a:lnTo>
                    <a:pt x="2525" y="882"/>
                  </a:lnTo>
                  <a:cubicBezTo>
                    <a:pt x="1977" y="882"/>
                    <a:pt x="1465" y="1191"/>
                    <a:pt x="1215" y="1668"/>
                  </a:cubicBezTo>
                  <a:lnTo>
                    <a:pt x="632" y="1668"/>
                  </a:lnTo>
                  <a:cubicBezTo>
                    <a:pt x="274" y="1668"/>
                    <a:pt x="0" y="1953"/>
                    <a:pt x="0" y="2310"/>
                  </a:cubicBezTo>
                  <a:cubicBezTo>
                    <a:pt x="0" y="2668"/>
                    <a:pt x="274" y="2953"/>
                    <a:pt x="632" y="2953"/>
                  </a:cubicBezTo>
                  <a:lnTo>
                    <a:pt x="1072" y="2953"/>
                  </a:lnTo>
                  <a:lnTo>
                    <a:pt x="1453" y="10002"/>
                  </a:lnTo>
                  <a:cubicBezTo>
                    <a:pt x="1465" y="10395"/>
                    <a:pt x="1798" y="10692"/>
                    <a:pt x="2167" y="10692"/>
                  </a:cubicBezTo>
                  <a:lnTo>
                    <a:pt x="4763" y="10692"/>
                  </a:lnTo>
                  <a:cubicBezTo>
                    <a:pt x="4846" y="10692"/>
                    <a:pt x="4906" y="10621"/>
                    <a:pt x="4906" y="10538"/>
                  </a:cubicBezTo>
                  <a:cubicBezTo>
                    <a:pt x="4906" y="10454"/>
                    <a:pt x="4834" y="10395"/>
                    <a:pt x="4763" y="10395"/>
                  </a:cubicBezTo>
                  <a:lnTo>
                    <a:pt x="2167" y="10395"/>
                  </a:lnTo>
                  <a:cubicBezTo>
                    <a:pt x="1941" y="10395"/>
                    <a:pt x="1763" y="10228"/>
                    <a:pt x="1763" y="10002"/>
                  </a:cubicBezTo>
                  <a:lnTo>
                    <a:pt x="1382" y="2965"/>
                  </a:lnTo>
                  <a:lnTo>
                    <a:pt x="2215" y="2965"/>
                  </a:lnTo>
                  <a:cubicBezTo>
                    <a:pt x="2298" y="2965"/>
                    <a:pt x="2358" y="2894"/>
                    <a:pt x="2358" y="2811"/>
                  </a:cubicBezTo>
                  <a:cubicBezTo>
                    <a:pt x="2358" y="2727"/>
                    <a:pt x="2286" y="2668"/>
                    <a:pt x="2215" y="2668"/>
                  </a:cubicBezTo>
                  <a:lnTo>
                    <a:pt x="620" y="2668"/>
                  </a:lnTo>
                  <a:cubicBezTo>
                    <a:pt x="441" y="2668"/>
                    <a:pt x="298" y="2513"/>
                    <a:pt x="298" y="2334"/>
                  </a:cubicBezTo>
                  <a:cubicBezTo>
                    <a:pt x="298" y="2168"/>
                    <a:pt x="441" y="2013"/>
                    <a:pt x="620" y="2013"/>
                  </a:cubicBezTo>
                  <a:lnTo>
                    <a:pt x="8216" y="2013"/>
                  </a:lnTo>
                  <a:cubicBezTo>
                    <a:pt x="8394" y="2013"/>
                    <a:pt x="8537" y="2168"/>
                    <a:pt x="8537" y="2334"/>
                  </a:cubicBezTo>
                  <a:cubicBezTo>
                    <a:pt x="8537" y="2513"/>
                    <a:pt x="8394" y="2668"/>
                    <a:pt x="8216" y="2668"/>
                  </a:cubicBezTo>
                  <a:lnTo>
                    <a:pt x="2941" y="2668"/>
                  </a:lnTo>
                  <a:cubicBezTo>
                    <a:pt x="2858" y="2668"/>
                    <a:pt x="2798" y="2739"/>
                    <a:pt x="2798" y="2811"/>
                  </a:cubicBezTo>
                  <a:cubicBezTo>
                    <a:pt x="2798" y="2906"/>
                    <a:pt x="2870" y="2965"/>
                    <a:pt x="2941" y="2965"/>
                  </a:cubicBezTo>
                  <a:lnTo>
                    <a:pt x="7466" y="2965"/>
                  </a:lnTo>
                  <a:lnTo>
                    <a:pt x="7061" y="10002"/>
                  </a:lnTo>
                  <a:cubicBezTo>
                    <a:pt x="7049" y="10228"/>
                    <a:pt x="6870" y="10395"/>
                    <a:pt x="6668" y="10395"/>
                  </a:cubicBezTo>
                  <a:lnTo>
                    <a:pt x="5501" y="10395"/>
                  </a:lnTo>
                  <a:cubicBezTo>
                    <a:pt x="5418" y="10395"/>
                    <a:pt x="5358" y="10466"/>
                    <a:pt x="5358" y="10538"/>
                  </a:cubicBezTo>
                  <a:cubicBezTo>
                    <a:pt x="5358" y="10633"/>
                    <a:pt x="5430" y="10692"/>
                    <a:pt x="5501" y="10692"/>
                  </a:cubicBezTo>
                  <a:lnTo>
                    <a:pt x="6668" y="10692"/>
                  </a:lnTo>
                  <a:cubicBezTo>
                    <a:pt x="7049" y="10692"/>
                    <a:pt x="7359" y="10395"/>
                    <a:pt x="7370" y="10002"/>
                  </a:cubicBezTo>
                  <a:lnTo>
                    <a:pt x="7775" y="2930"/>
                  </a:lnTo>
                  <a:lnTo>
                    <a:pt x="8216" y="2930"/>
                  </a:lnTo>
                  <a:cubicBezTo>
                    <a:pt x="8573" y="2930"/>
                    <a:pt x="8847" y="2656"/>
                    <a:pt x="8847" y="2299"/>
                  </a:cubicBezTo>
                  <a:cubicBezTo>
                    <a:pt x="8883" y="1953"/>
                    <a:pt x="8597" y="1668"/>
                    <a:pt x="8252" y="1668"/>
                  </a:cubicBezTo>
                  <a:lnTo>
                    <a:pt x="7656" y="1668"/>
                  </a:lnTo>
                  <a:cubicBezTo>
                    <a:pt x="7406" y="1179"/>
                    <a:pt x="6918" y="882"/>
                    <a:pt x="6347" y="882"/>
                  </a:cubicBezTo>
                  <a:lnTo>
                    <a:pt x="5513" y="882"/>
                  </a:lnTo>
                  <a:cubicBezTo>
                    <a:pt x="5442" y="394"/>
                    <a:pt x="5025" y="1"/>
                    <a:pt x="4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6" name="Google Shape;18946;p65"/>
            <p:cNvSpPr/>
            <p:nvPr/>
          </p:nvSpPr>
          <p:spPr>
            <a:xfrm>
              <a:off x="8161736" y="1632569"/>
              <a:ext cx="28456" cy="173601"/>
            </a:xfrm>
            <a:custGeom>
              <a:rect b="b" l="l" r="r" t="t"/>
              <a:pathLst>
                <a:path extrusionOk="0" h="5454" w="894">
                  <a:moveTo>
                    <a:pt x="469" y="321"/>
                  </a:moveTo>
                  <a:cubicBezTo>
                    <a:pt x="533" y="321"/>
                    <a:pt x="584" y="387"/>
                    <a:pt x="584" y="453"/>
                  </a:cubicBezTo>
                  <a:lnTo>
                    <a:pt x="584" y="5025"/>
                  </a:lnTo>
                  <a:cubicBezTo>
                    <a:pt x="584" y="5096"/>
                    <a:pt x="525" y="5156"/>
                    <a:pt x="453" y="5156"/>
                  </a:cubicBezTo>
                  <a:cubicBezTo>
                    <a:pt x="370" y="5156"/>
                    <a:pt x="310" y="5096"/>
                    <a:pt x="310" y="5025"/>
                  </a:cubicBezTo>
                  <a:lnTo>
                    <a:pt x="310" y="453"/>
                  </a:lnTo>
                  <a:cubicBezTo>
                    <a:pt x="310" y="381"/>
                    <a:pt x="370" y="322"/>
                    <a:pt x="453" y="322"/>
                  </a:cubicBezTo>
                  <a:cubicBezTo>
                    <a:pt x="459" y="321"/>
                    <a:pt x="464" y="321"/>
                    <a:pt x="469" y="321"/>
                  </a:cubicBezTo>
                  <a:close/>
                  <a:moveTo>
                    <a:pt x="453" y="0"/>
                  </a:moveTo>
                  <a:cubicBezTo>
                    <a:pt x="191" y="0"/>
                    <a:pt x="1" y="203"/>
                    <a:pt x="1" y="441"/>
                  </a:cubicBezTo>
                  <a:lnTo>
                    <a:pt x="1" y="5013"/>
                  </a:lnTo>
                  <a:cubicBezTo>
                    <a:pt x="1" y="5263"/>
                    <a:pt x="215" y="5453"/>
                    <a:pt x="453" y="5453"/>
                  </a:cubicBezTo>
                  <a:cubicBezTo>
                    <a:pt x="703" y="5453"/>
                    <a:pt x="894" y="5251"/>
                    <a:pt x="894" y="5013"/>
                  </a:cubicBezTo>
                  <a:lnTo>
                    <a:pt x="894" y="441"/>
                  </a:lnTo>
                  <a:cubicBezTo>
                    <a:pt x="894" y="203"/>
                    <a:pt x="691"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7" name="Google Shape;18947;p65"/>
            <p:cNvSpPr/>
            <p:nvPr/>
          </p:nvSpPr>
          <p:spPr>
            <a:xfrm>
              <a:off x="8214796" y="1632951"/>
              <a:ext cx="33008" cy="173601"/>
            </a:xfrm>
            <a:custGeom>
              <a:rect b="b" l="l" r="r" t="t"/>
              <a:pathLst>
                <a:path extrusionOk="0" h="5454" w="1037">
                  <a:moveTo>
                    <a:pt x="584" y="0"/>
                  </a:moveTo>
                  <a:cubicBezTo>
                    <a:pt x="322" y="0"/>
                    <a:pt x="132" y="191"/>
                    <a:pt x="132" y="429"/>
                  </a:cubicBezTo>
                  <a:lnTo>
                    <a:pt x="1" y="5001"/>
                  </a:lnTo>
                  <a:cubicBezTo>
                    <a:pt x="1" y="5120"/>
                    <a:pt x="48" y="5239"/>
                    <a:pt x="132" y="5322"/>
                  </a:cubicBezTo>
                  <a:cubicBezTo>
                    <a:pt x="227" y="5418"/>
                    <a:pt x="322" y="5453"/>
                    <a:pt x="465" y="5453"/>
                  </a:cubicBezTo>
                  <a:cubicBezTo>
                    <a:pt x="715" y="5453"/>
                    <a:pt x="906" y="5263"/>
                    <a:pt x="906" y="5025"/>
                  </a:cubicBezTo>
                  <a:lnTo>
                    <a:pt x="918" y="4298"/>
                  </a:lnTo>
                  <a:cubicBezTo>
                    <a:pt x="918" y="4215"/>
                    <a:pt x="858" y="4132"/>
                    <a:pt x="775" y="4132"/>
                  </a:cubicBezTo>
                  <a:cubicBezTo>
                    <a:pt x="679" y="4132"/>
                    <a:pt x="608" y="4191"/>
                    <a:pt x="608" y="4287"/>
                  </a:cubicBezTo>
                  <a:lnTo>
                    <a:pt x="596" y="5013"/>
                  </a:lnTo>
                  <a:cubicBezTo>
                    <a:pt x="596" y="5084"/>
                    <a:pt x="537" y="5144"/>
                    <a:pt x="465" y="5144"/>
                  </a:cubicBezTo>
                  <a:cubicBezTo>
                    <a:pt x="417" y="5144"/>
                    <a:pt x="382" y="5132"/>
                    <a:pt x="358" y="5096"/>
                  </a:cubicBezTo>
                  <a:cubicBezTo>
                    <a:pt x="322" y="5072"/>
                    <a:pt x="310" y="5037"/>
                    <a:pt x="310" y="5001"/>
                  </a:cubicBezTo>
                  <a:lnTo>
                    <a:pt x="441" y="429"/>
                  </a:lnTo>
                  <a:cubicBezTo>
                    <a:pt x="441" y="357"/>
                    <a:pt x="501" y="298"/>
                    <a:pt x="584" y="298"/>
                  </a:cubicBezTo>
                  <a:cubicBezTo>
                    <a:pt x="620" y="298"/>
                    <a:pt x="656" y="310"/>
                    <a:pt x="691" y="346"/>
                  </a:cubicBezTo>
                  <a:cubicBezTo>
                    <a:pt x="715" y="369"/>
                    <a:pt x="727" y="393"/>
                    <a:pt x="727" y="441"/>
                  </a:cubicBezTo>
                  <a:lnTo>
                    <a:pt x="644" y="3548"/>
                  </a:lnTo>
                  <a:cubicBezTo>
                    <a:pt x="632" y="3644"/>
                    <a:pt x="703" y="3715"/>
                    <a:pt x="787" y="3715"/>
                  </a:cubicBezTo>
                  <a:cubicBezTo>
                    <a:pt x="882" y="3715"/>
                    <a:pt x="953" y="3655"/>
                    <a:pt x="953" y="3572"/>
                  </a:cubicBezTo>
                  <a:lnTo>
                    <a:pt x="1037" y="465"/>
                  </a:lnTo>
                  <a:cubicBezTo>
                    <a:pt x="1037" y="346"/>
                    <a:pt x="1001" y="215"/>
                    <a:pt x="906" y="131"/>
                  </a:cubicBezTo>
                  <a:cubicBezTo>
                    <a:pt x="822" y="48"/>
                    <a:pt x="71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8" name="Google Shape;18948;p65"/>
            <p:cNvSpPr/>
            <p:nvPr/>
          </p:nvSpPr>
          <p:spPr>
            <a:xfrm>
              <a:off x="8103391" y="1632569"/>
              <a:ext cx="33390" cy="173601"/>
            </a:xfrm>
            <a:custGeom>
              <a:rect b="b" l="l" r="r" t="t"/>
              <a:pathLst>
                <a:path extrusionOk="0" h="5454" w="1049">
                  <a:moveTo>
                    <a:pt x="465" y="310"/>
                  </a:moveTo>
                  <a:cubicBezTo>
                    <a:pt x="536" y="310"/>
                    <a:pt x="596" y="369"/>
                    <a:pt x="596" y="441"/>
                  </a:cubicBezTo>
                  <a:lnTo>
                    <a:pt x="739" y="5013"/>
                  </a:lnTo>
                  <a:cubicBezTo>
                    <a:pt x="739" y="5061"/>
                    <a:pt x="715" y="5084"/>
                    <a:pt x="691" y="5120"/>
                  </a:cubicBezTo>
                  <a:cubicBezTo>
                    <a:pt x="655" y="5144"/>
                    <a:pt x="631" y="5156"/>
                    <a:pt x="584" y="5156"/>
                  </a:cubicBezTo>
                  <a:cubicBezTo>
                    <a:pt x="512" y="5156"/>
                    <a:pt x="453" y="5096"/>
                    <a:pt x="453" y="5025"/>
                  </a:cubicBezTo>
                  <a:lnTo>
                    <a:pt x="322" y="453"/>
                  </a:lnTo>
                  <a:cubicBezTo>
                    <a:pt x="322" y="417"/>
                    <a:pt x="334" y="381"/>
                    <a:pt x="358" y="358"/>
                  </a:cubicBezTo>
                  <a:cubicBezTo>
                    <a:pt x="393" y="322"/>
                    <a:pt x="417" y="310"/>
                    <a:pt x="465" y="310"/>
                  </a:cubicBezTo>
                  <a:close/>
                  <a:moveTo>
                    <a:pt x="465" y="0"/>
                  </a:moveTo>
                  <a:cubicBezTo>
                    <a:pt x="346" y="0"/>
                    <a:pt x="227" y="36"/>
                    <a:pt x="143" y="131"/>
                  </a:cubicBezTo>
                  <a:cubicBezTo>
                    <a:pt x="48" y="215"/>
                    <a:pt x="0" y="334"/>
                    <a:pt x="0" y="453"/>
                  </a:cubicBezTo>
                  <a:lnTo>
                    <a:pt x="143" y="5025"/>
                  </a:lnTo>
                  <a:cubicBezTo>
                    <a:pt x="143" y="5275"/>
                    <a:pt x="346" y="5453"/>
                    <a:pt x="584" y="5453"/>
                  </a:cubicBezTo>
                  <a:cubicBezTo>
                    <a:pt x="703" y="5453"/>
                    <a:pt x="822" y="5406"/>
                    <a:pt x="917" y="5322"/>
                  </a:cubicBezTo>
                  <a:cubicBezTo>
                    <a:pt x="1000" y="5227"/>
                    <a:pt x="1048" y="5120"/>
                    <a:pt x="1048" y="4989"/>
                  </a:cubicBezTo>
                  <a:lnTo>
                    <a:pt x="917" y="429"/>
                  </a:lnTo>
                  <a:cubicBezTo>
                    <a:pt x="917" y="191"/>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49" name="Google Shape;18949;p65"/>
          <p:cNvGrpSpPr/>
          <p:nvPr/>
        </p:nvGrpSpPr>
        <p:grpSpPr>
          <a:xfrm>
            <a:off x="7557192" y="1576134"/>
            <a:ext cx="369133" cy="360411"/>
            <a:chOff x="7582302" y="1499934"/>
            <a:chExt cx="369133" cy="360411"/>
          </a:xfrm>
        </p:grpSpPr>
        <p:sp>
          <p:nvSpPr>
            <p:cNvPr id="18950" name="Google Shape;18950;p65"/>
            <p:cNvSpPr/>
            <p:nvPr/>
          </p:nvSpPr>
          <p:spPr>
            <a:xfrm>
              <a:off x="7582302" y="1499934"/>
              <a:ext cx="369133" cy="360411"/>
            </a:xfrm>
            <a:custGeom>
              <a:rect b="b" l="l" r="r" t="t"/>
              <a:pathLst>
                <a:path extrusionOk="0" h="11323" w="11597">
                  <a:moveTo>
                    <a:pt x="7204" y="595"/>
                  </a:moveTo>
                  <a:cubicBezTo>
                    <a:pt x="7418" y="595"/>
                    <a:pt x="7573" y="738"/>
                    <a:pt x="7608" y="917"/>
                  </a:cubicBezTo>
                  <a:cubicBezTo>
                    <a:pt x="7608" y="941"/>
                    <a:pt x="7620" y="976"/>
                    <a:pt x="7620" y="1000"/>
                  </a:cubicBezTo>
                  <a:lnTo>
                    <a:pt x="7620" y="1750"/>
                  </a:lnTo>
                  <a:lnTo>
                    <a:pt x="3322" y="1750"/>
                  </a:lnTo>
                  <a:lnTo>
                    <a:pt x="3322" y="1631"/>
                  </a:lnTo>
                  <a:cubicBezTo>
                    <a:pt x="3322" y="1227"/>
                    <a:pt x="3191" y="869"/>
                    <a:pt x="2953" y="595"/>
                  </a:cubicBezTo>
                  <a:close/>
                  <a:moveTo>
                    <a:pt x="1667" y="310"/>
                  </a:moveTo>
                  <a:cubicBezTo>
                    <a:pt x="2405" y="310"/>
                    <a:pt x="3001" y="905"/>
                    <a:pt x="3001" y="1631"/>
                  </a:cubicBezTo>
                  <a:cubicBezTo>
                    <a:pt x="3001" y="2358"/>
                    <a:pt x="2405" y="2953"/>
                    <a:pt x="1667" y="2953"/>
                  </a:cubicBezTo>
                  <a:cubicBezTo>
                    <a:pt x="941" y="2953"/>
                    <a:pt x="346" y="2358"/>
                    <a:pt x="346" y="1631"/>
                  </a:cubicBezTo>
                  <a:cubicBezTo>
                    <a:pt x="346" y="905"/>
                    <a:pt x="941" y="310"/>
                    <a:pt x="1667" y="310"/>
                  </a:cubicBezTo>
                  <a:close/>
                  <a:moveTo>
                    <a:pt x="7644" y="9775"/>
                  </a:moveTo>
                  <a:lnTo>
                    <a:pt x="7644" y="10513"/>
                  </a:lnTo>
                  <a:cubicBezTo>
                    <a:pt x="7644" y="10549"/>
                    <a:pt x="7644" y="10573"/>
                    <a:pt x="7620" y="10609"/>
                  </a:cubicBezTo>
                  <a:cubicBezTo>
                    <a:pt x="7585" y="10799"/>
                    <a:pt x="7418" y="10930"/>
                    <a:pt x="7227" y="10930"/>
                  </a:cubicBezTo>
                  <a:lnTo>
                    <a:pt x="2358" y="10930"/>
                  </a:lnTo>
                  <a:cubicBezTo>
                    <a:pt x="2131" y="10930"/>
                    <a:pt x="1941" y="10740"/>
                    <a:pt x="1941" y="10513"/>
                  </a:cubicBezTo>
                  <a:lnTo>
                    <a:pt x="1941" y="9775"/>
                  </a:lnTo>
                  <a:close/>
                  <a:moveTo>
                    <a:pt x="1667" y="0"/>
                  </a:moveTo>
                  <a:cubicBezTo>
                    <a:pt x="750" y="0"/>
                    <a:pt x="0" y="738"/>
                    <a:pt x="0" y="1667"/>
                  </a:cubicBezTo>
                  <a:cubicBezTo>
                    <a:pt x="0" y="2560"/>
                    <a:pt x="715" y="3298"/>
                    <a:pt x="1608" y="3334"/>
                  </a:cubicBezTo>
                  <a:lnTo>
                    <a:pt x="1608" y="4917"/>
                  </a:lnTo>
                  <a:cubicBezTo>
                    <a:pt x="1608" y="5013"/>
                    <a:pt x="1691" y="5084"/>
                    <a:pt x="1774" y="5084"/>
                  </a:cubicBezTo>
                  <a:cubicBezTo>
                    <a:pt x="1858" y="5084"/>
                    <a:pt x="1941" y="5013"/>
                    <a:pt x="1941" y="4917"/>
                  </a:cubicBezTo>
                  <a:lnTo>
                    <a:pt x="1941" y="3310"/>
                  </a:lnTo>
                  <a:cubicBezTo>
                    <a:pt x="2572" y="3203"/>
                    <a:pt x="3096" y="2739"/>
                    <a:pt x="3263" y="2119"/>
                  </a:cubicBezTo>
                  <a:lnTo>
                    <a:pt x="7644" y="2119"/>
                  </a:lnTo>
                  <a:lnTo>
                    <a:pt x="7644" y="3489"/>
                  </a:lnTo>
                  <a:lnTo>
                    <a:pt x="4929" y="3489"/>
                  </a:lnTo>
                  <a:lnTo>
                    <a:pt x="4929" y="2905"/>
                  </a:lnTo>
                  <a:cubicBezTo>
                    <a:pt x="4929" y="2822"/>
                    <a:pt x="4858" y="2751"/>
                    <a:pt x="4763" y="2751"/>
                  </a:cubicBezTo>
                  <a:cubicBezTo>
                    <a:pt x="4679" y="2751"/>
                    <a:pt x="4608" y="2822"/>
                    <a:pt x="4608" y="2905"/>
                  </a:cubicBezTo>
                  <a:lnTo>
                    <a:pt x="4608" y="3882"/>
                  </a:lnTo>
                  <a:lnTo>
                    <a:pt x="4608" y="7715"/>
                  </a:lnTo>
                  <a:lnTo>
                    <a:pt x="4608" y="8692"/>
                  </a:lnTo>
                  <a:cubicBezTo>
                    <a:pt x="4608" y="8775"/>
                    <a:pt x="4679" y="8847"/>
                    <a:pt x="4763" y="8847"/>
                  </a:cubicBezTo>
                  <a:cubicBezTo>
                    <a:pt x="4858" y="8847"/>
                    <a:pt x="4929" y="8775"/>
                    <a:pt x="4929" y="8692"/>
                  </a:cubicBezTo>
                  <a:lnTo>
                    <a:pt x="4929" y="8096"/>
                  </a:lnTo>
                  <a:lnTo>
                    <a:pt x="7644" y="8096"/>
                  </a:lnTo>
                  <a:lnTo>
                    <a:pt x="7644" y="9478"/>
                  </a:lnTo>
                  <a:lnTo>
                    <a:pt x="1941" y="9478"/>
                  </a:lnTo>
                  <a:lnTo>
                    <a:pt x="1941" y="5668"/>
                  </a:lnTo>
                  <a:cubicBezTo>
                    <a:pt x="1941" y="5572"/>
                    <a:pt x="1870" y="5501"/>
                    <a:pt x="1774" y="5501"/>
                  </a:cubicBezTo>
                  <a:cubicBezTo>
                    <a:pt x="1691" y="5501"/>
                    <a:pt x="1608" y="5572"/>
                    <a:pt x="1608" y="5668"/>
                  </a:cubicBezTo>
                  <a:lnTo>
                    <a:pt x="1608" y="9656"/>
                  </a:lnTo>
                  <a:lnTo>
                    <a:pt x="1608" y="10561"/>
                  </a:lnTo>
                  <a:cubicBezTo>
                    <a:pt x="1608" y="10978"/>
                    <a:pt x="1953" y="11323"/>
                    <a:pt x="2370" y="11323"/>
                  </a:cubicBezTo>
                  <a:lnTo>
                    <a:pt x="7239" y="11323"/>
                  </a:lnTo>
                  <a:cubicBezTo>
                    <a:pt x="7620" y="11323"/>
                    <a:pt x="7954" y="11025"/>
                    <a:pt x="8001" y="10632"/>
                  </a:cubicBezTo>
                  <a:lnTo>
                    <a:pt x="8001" y="10561"/>
                  </a:lnTo>
                  <a:lnTo>
                    <a:pt x="8001" y="9656"/>
                  </a:lnTo>
                  <a:lnTo>
                    <a:pt x="8001" y="8096"/>
                  </a:lnTo>
                  <a:lnTo>
                    <a:pt x="9025" y="8096"/>
                  </a:lnTo>
                  <a:cubicBezTo>
                    <a:pt x="9109" y="8096"/>
                    <a:pt x="9192" y="8013"/>
                    <a:pt x="9192" y="7930"/>
                  </a:cubicBezTo>
                  <a:cubicBezTo>
                    <a:pt x="9192" y="7834"/>
                    <a:pt x="9109" y="7763"/>
                    <a:pt x="9025" y="7763"/>
                  </a:cubicBezTo>
                  <a:lnTo>
                    <a:pt x="4977" y="7763"/>
                  </a:lnTo>
                  <a:cubicBezTo>
                    <a:pt x="4965" y="7763"/>
                    <a:pt x="4941" y="7751"/>
                    <a:pt x="4941" y="7727"/>
                  </a:cubicBezTo>
                  <a:lnTo>
                    <a:pt x="4941" y="3894"/>
                  </a:lnTo>
                  <a:cubicBezTo>
                    <a:pt x="4941" y="3882"/>
                    <a:pt x="4965" y="3858"/>
                    <a:pt x="4977" y="3858"/>
                  </a:cubicBezTo>
                  <a:lnTo>
                    <a:pt x="11228" y="3858"/>
                  </a:lnTo>
                  <a:cubicBezTo>
                    <a:pt x="11240" y="3858"/>
                    <a:pt x="11252" y="3882"/>
                    <a:pt x="11252" y="3894"/>
                  </a:cubicBezTo>
                  <a:lnTo>
                    <a:pt x="11252" y="7727"/>
                  </a:lnTo>
                  <a:cubicBezTo>
                    <a:pt x="11252" y="7751"/>
                    <a:pt x="11240" y="7763"/>
                    <a:pt x="11228" y="7763"/>
                  </a:cubicBezTo>
                  <a:lnTo>
                    <a:pt x="9763" y="7763"/>
                  </a:lnTo>
                  <a:cubicBezTo>
                    <a:pt x="9680" y="7763"/>
                    <a:pt x="9609" y="7834"/>
                    <a:pt x="9609" y="7930"/>
                  </a:cubicBezTo>
                  <a:cubicBezTo>
                    <a:pt x="9609" y="8013"/>
                    <a:pt x="9680" y="8096"/>
                    <a:pt x="9763" y="8096"/>
                  </a:cubicBezTo>
                  <a:lnTo>
                    <a:pt x="11228" y="8096"/>
                  </a:lnTo>
                  <a:cubicBezTo>
                    <a:pt x="11430" y="8096"/>
                    <a:pt x="11597" y="7930"/>
                    <a:pt x="11597" y="7715"/>
                  </a:cubicBezTo>
                  <a:lnTo>
                    <a:pt x="11597" y="3882"/>
                  </a:lnTo>
                  <a:cubicBezTo>
                    <a:pt x="11585" y="3632"/>
                    <a:pt x="11418" y="3465"/>
                    <a:pt x="11216" y="3465"/>
                  </a:cubicBezTo>
                  <a:lnTo>
                    <a:pt x="7977" y="3465"/>
                  </a:lnTo>
                  <a:lnTo>
                    <a:pt x="7977" y="1929"/>
                  </a:lnTo>
                  <a:lnTo>
                    <a:pt x="7977" y="1024"/>
                  </a:lnTo>
                  <a:lnTo>
                    <a:pt x="7977" y="953"/>
                  </a:lnTo>
                  <a:cubicBezTo>
                    <a:pt x="7942" y="560"/>
                    <a:pt x="7620" y="262"/>
                    <a:pt x="7227" y="262"/>
                  </a:cubicBezTo>
                  <a:lnTo>
                    <a:pt x="2655" y="262"/>
                  </a:lnTo>
                  <a:cubicBezTo>
                    <a:pt x="2643" y="262"/>
                    <a:pt x="2620" y="262"/>
                    <a:pt x="2608" y="274"/>
                  </a:cubicBezTo>
                  <a:cubicBezTo>
                    <a:pt x="2346" y="95"/>
                    <a:pt x="2012" y="0"/>
                    <a:pt x="1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1" name="Google Shape;18951;p65"/>
            <p:cNvSpPr/>
            <p:nvPr/>
          </p:nvSpPr>
          <p:spPr>
            <a:xfrm>
              <a:off x="7850598" y="1634829"/>
              <a:ext cx="77729" cy="51214"/>
            </a:xfrm>
            <a:custGeom>
              <a:rect b="b" l="l" r="r" t="t"/>
              <a:pathLst>
                <a:path extrusionOk="0" h="1609" w="2442">
                  <a:moveTo>
                    <a:pt x="1656" y="322"/>
                  </a:moveTo>
                  <a:cubicBezTo>
                    <a:pt x="1906" y="322"/>
                    <a:pt x="2108" y="537"/>
                    <a:pt x="2108" y="787"/>
                  </a:cubicBezTo>
                  <a:cubicBezTo>
                    <a:pt x="2108" y="1037"/>
                    <a:pt x="1906" y="1251"/>
                    <a:pt x="1656" y="1251"/>
                  </a:cubicBezTo>
                  <a:cubicBezTo>
                    <a:pt x="1394" y="1251"/>
                    <a:pt x="1191" y="1037"/>
                    <a:pt x="1191" y="787"/>
                  </a:cubicBezTo>
                  <a:cubicBezTo>
                    <a:pt x="1191" y="537"/>
                    <a:pt x="1394" y="322"/>
                    <a:pt x="1656" y="322"/>
                  </a:cubicBezTo>
                  <a:close/>
                  <a:moveTo>
                    <a:pt x="799" y="322"/>
                  </a:moveTo>
                  <a:cubicBezTo>
                    <a:pt x="858" y="322"/>
                    <a:pt x="906" y="346"/>
                    <a:pt x="965" y="358"/>
                  </a:cubicBezTo>
                  <a:cubicBezTo>
                    <a:pt x="894" y="477"/>
                    <a:pt x="834" y="632"/>
                    <a:pt x="834" y="787"/>
                  </a:cubicBezTo>
                  <a:cubicBezTo>
                    <a:pt x="834" y="929"/>
                    <a:pt x="870" y="1096"/>
                    <a:pt x="965" y="1215"/>
                  </a:cubicBezTo>
                  <a:cubicBezTo>
                    <a:pt x="918" y="1227"/>
                    <a:pt x="858" y="1251"/>
                    <a:pt x="799" y="1251"/>
                  </a:cubicBezTo>
                  <a:cubicBezTo>
                    <a:pt x="792" y="1251"/>
                    <a:pt x="785" y="1251"/>
                    <a:pt x="779" y="1251"/>
                  </a:cubicBezTo>
                  <a:cubicBezTo>
                    <a:pt x="538" y="1251"/>
                    <a:pt x="346" y="1042"/>
                    <a:pt x="346" y="787"/>
                  </a:cubicBezTo>
                  <a:cubicBezTo>
                    <a:pt x="346" y="537"/>
                    <a:pt x="549" y="322"/>
                    <a:pt x="799" y="322"/>
                  </a:cubicBezTo>
                  <a:close/>
                  <a:moveTo>
                    <a:pt x="799" y="1"/>
                  </a:moveTo>
                  <a:cubicBezTo>
                    <a:pt x="358" y="1"/>
                    <a:pt x="1" y="358"/>
                    <a:pt x="1" y="799"/>
                  </a:cubicBezTo>
                  <a:cubicBezTo>
                    <a:pt x="1" y="1251"/>
                    <a:pt x="358" y="1608"/>
                    <a:pt x="799" y="1608"/>
                  </a:cubicBezTo>
                  <a:cubicBezTo>
                    <a:pt x="953" y="1596"/>
                    <a:pt x="1096" y="1561"/>
                    <a:pt x="1215" y="1489"/>
                  </a:cubicBezTo>
                  <a:cubicBezTo>
                    <a:pt x="1334" y="1561"/>
                    <a:pt x="1489" y="1608"/>
                    <a:pt x="1632" y="1608"/>
                  </a:cubicBezTo>
                  <a:cubicBezTo>
                    <a:pt x="2084" y="1608"/>
                    <a:pt x="2442" y="1251"/>
                    <a:pt x="2442" y="799"/>
                  </a:cubicBezTo>
                  <a:cubicBezTo>
                    <a:pt x="2442" y="358"/>
                    <a:pt x="2084" y="1"/>
                    <a:pt x="1632" y="1"/>
                  </a:cubicBezTo>
                  <a:cubicBezTo>
                    <a:pt x="1489" y="1"/>
                    <a:pt x="1334" y="48"/>
                    <a:pt x="1215" y="120"/>
                  </a:cubicBezTo>
                  <a:cubicBezTo>
                    <a:pt x="1096" y="48"/>
                    <a:pt x="953" y="1"/>
                    <a:pt x="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2" name="Google Shape;18952;p65"/>
            <p:cNvSpPr/>
            <p:nvPr/>
          </p:nvSpPr>
          <p:spPr>
            <a:xfrm>
              <a:off x="7753962" y="1635593"/>
              <a:ext cx="70917" cy="48541"/>
            </a:xfrm>
            <a:custGeom>
              <a:rect b="b" l="l" r="r" t="t"/>
              <a:pathLst>
                <a:path extrusionOk="0" h="1525" w="2228">
                  <a:moveTo>
                    <a:pt x="1858" y="346"/>
                  </a:moveTo>
                  <a:cubicBezTo>
                    <a:pt x="1870" y="346"/>
                    <a:pt x="1894" y="358"/>
                    <a:pt x="1894" y="382"/>
                  </a:cubicBezTo>
                  <a:lnTo>
                    <a:pt x="1894" y="1156"/>
                  </a:lnTo>
                  <a:cubicBezTo>
                    <a:pt x="1894" y="1167"/>
                    <a:pt x="1870" y="1179"/>
                    <a:pt x="1858" y="1179"/>
                  </a:cubicBezTo>
                  <a:lnTo>
                    <a:pt x="370" y="1179"/>
                  </a:lnTo>
                  <a:cubicBezTo>
                    <a:pt x="358" y="1179"/>
                    <a:pt x="346" y="1167"/>
                    <a:pt x="346" y="1156"/>
                  </a:cubicBezTo>
                  <a:lnTo>
                    <a:pt x="346" y="382"/>
                  </a:lnTo>
                  <a:cubicBezTo>
                    <a:pt x="346" y="358"/>
                    <a:pt x="358" y="346"/>
                    <a:pt x="370" y="346"/>
                  </a:cubicBezTo>
                  <a:close/>
                  <a:moveTo>
                    <a:pt x="370" y="1"/>
                  </a:moveTo>
                  <a:cubicBezTo>
                    <a:pt x="167" y="1"/>
                    <a:pt x="1" y="167"/>
                    <a:pt x="1" y="382"/>
                  </a:cubicBezTo>
                  <a:lnTo>
                    <a:pt x="1" y="1156"/>
                  </a:lnTo>
                  <a:cubicBezTo>
                    <a:pt x="1" y="1358"/>
                    <a:pt x="167" y="1525"/>
                    <a:pt x="370" y="1525"/>
                  </a:cubicBezTo>
                  <a:lnTo>
                    <a:pt x="1858" y="1525"/>
                  </a:lnTo>
                  <a:cubicBezTo>
                    <a:pt x="2072" y="1525"/>
                    <a:pt x="2227" y="1358"/>
                    <a:pt x="2227" y="1156"/>
                  </a:cubicBezTo>
                  <a:lnTo>
                    <a:pt x="2227" y="382"/>
                  </a:lnTo>
                  <a:cubicBezTo>
                    <a:pt x="2227" y="167"/>
                    <a:pt x="2072" y="1"/>
                    <a:pt x="1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3" name="Google Shape;18953;p65"/>
            <p:cNvSpPr/>
            <p:nvPr/>
          </p:nvSpPr>
          <p:spPr>
            <a:xfrm>
              <a:off x="7750174" y="1695465"/>
              <a:ext cx="180794" cy="31862"/>
            </a:xfrm>
            <a:custGeom>
              <a:rect b="b" l="l" r="r" t="t"/>
              <a:pathLst>
                <a:path extrusionOk="0" h="1001" w="5680">
                  <a:moveTo>
                    <a:pt x="5311" y="346"/>
                  </a:moveTo>
                  <a:cubicBezTo>
                    <a:pt x="5323" y="346"/>
                    <a:pt x="5347" y="358"/>
                    <a:pt x="5347" y="370"/>
                  </a:cubicBezTo>
                  <a:lnTo>
                    <a:pt x="5347" y="620"/>
                  </a:lnTo>
                  <a:cubicBezTo>
                    <a:pt x="5347" y="644"/>
                    <a:pt x="5323" y="656"/>
                    <a:pt x="5311" y="656"/>
                  </a:cubicBezTo>
                  <a:lnTo>
                    <a:pt x="370" y="656"/>
                  </a:lnTo>
                  <a:cubicBezTo>
                    <a:pt x="358" y="656"/>
                    <a:pt x="346" y="632"/>
                    <a:pt x="346" y="620"/>
                  </a:cubicBezTo>
                  <a:lnTo>
                    <a:pt x="346" y="370"/>
                  </a:lnTo>
                  <a:cubicBezTo>
                    <a:pt x="346" y="358"/>
                    <a:pt x="358" y="346"/>
                    <a:pt x="370" y="346"/>
                  </a:cubicBezTo>
                  <a:close/>
                  <a:moveTo>
                    <a:pt x="352" y="0"/>
                  </a:moveTo>
                  <a:cubicBezTo>
                    <a:pt x="168" y="0"/>
                    <a:pt x="1" y="174"/>
                    <a:pt x="1" y="370"/>
                  </a:cubicBezTo>
                  <a:lnTo>
                    <a:pt x="1" y="620"/>
                  </a:lnTo>
                  <a:cubicBezTo>
                    <a:pt x="1" y="834"/>
                    <a:pt x="167" y="1001"/>
                    <a:pt x="370" y="1001"/>
                  </a:cubicBezTo>
                  <a:lnTo>
                    <a:pt x="5311" y="1001"/>
                  </a:lnTo>
                  <a:cubicBezTo>
                    <a:pt x="5525" y="1001"/>
                    <a:pt x="5680" y="834"/>
                    <a:pt x="5680" y="620"/>
                  </a:cubicBezTo>
                  <a:lnTo>
                    <a:pt x="5680" y="370"/>
                  </a:lnTo>
                  <a:cubicBezTo>
                    <a:pt x="5680" y="167"/>
                    <a:pt x="5525" y="1"/>
                    <a:pt x="5311" y="1"/>
                  </a:cubicBezTo>
                  <a:lnTo>
                    <a:pt x="370" y="1"/>
                  </a:lnTo>
                  <a:cubicBezTo>
                    <a:pt x="364" y="0"/>
                    <a:pt x="358"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4" name="Google Shape;18954;p65"/>
            <p:cNvSpPr/>
            <p:nvPr/>
          </p:nvSpPr>
          <p:spPr>
            <a:xfrm>
              <a:off x="7613750" y="1535424"/>
              <a:ext cx="43225" cy="32371"/>
            </a:xfrm>
            <a:custGeom>
              <a:rect b="b" l="l" r="r" t="t"/>
              <a:pathLst>
                <a:path extrusionOk="0" h="1017" w="1358">
                  <a:moveTo>
                    <a:pt x="1179" y="1"/>
                  </a:moveTo>
                  <a:cubicBezTo>
                    <a:pt x="1136" y="1"/>
                    <a:pt x="1093" y="19"/>
                    <a:pt x="1060" y="52"/>
                  </a:cubicBezTo>
                  <a:lnTo>
                    <a:pt x="548" y="600"/>
                  </a:lnTo>
                  <a:lnTo>
                    <a:pt x="322" y="326"/>
                  </a:lnTo>
                  <a:cubicBezTo>
                    <a:pt x="287" y="277"/>
                    <a:pt x="240" y="253"/>
                    <a:pt x="191" y="253"/>
                  </a:cubicBezTo>
                  <a:cubicBezTo>
                    <a:pt x="155" y="253"/>
                    <a:pt x="119" y="265"/>
                    <a:pt x="84" y="290"/>
                  </a:cubicBezTo>
                  <a:cubicBezTo>
                    <a:pt x="12" y="350"/>
                    <a:pt x="0" y="457"/>
                    <a:pt x="60" y="528"/>
                  </a:cubicBezTo>
                  <a:lnTo>
                    <a:pt x="405" y="957"/>
                  </a:lnTo>
                  <a:cubicBezTo>
                    <a:pt x="429" y="1004"/>
                    <a:pt x="477" y="1016"/>
                    <a:pt x="536" y="1016"/>
                  </a:cubicBezTo>
                  <a:cubicBezTo>
                    <a:pt x="584" y="1016"/>
                    <a:pt x="620" y="1004"/>
                    <a:pt x="655" y="957"/>
                  </a:cubicBezTo>
                  <a:lnTo>
                    <a:pt x="1298" y="278"/>
                  </a:lnTo>
                  <a:cubicBezTo>
                    <a:pt x="1358" y="207"/>
                    <a:pt x="1358" y="100"/>
                    <a:pt x="1274" y="40"/>
                  </a:cubicBezTo>
                  <a:cubicBezTo>
                    <a:pt x="1248" y="13"/>
                    <a:pt x="121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55" name="Google Shape;18955;p65"/>
          <p:cNvGrpSpPr/>
          <p:nvPr/>
        </p:nvGrpSpPr>
        <p:grpSpPr>
          <a:xfrm>
            <a:off x="6170979" y="3893352"/>
            <a:ext cx="346056" cy="345674"/>
            <a:chOff x="2238181" y="4120624"/>
            <a:chExt cx="346056" cy="345674"/>
          </a:xfrm>
        </p:grpSpPr>
        <p:grpSp>
          <p:nvGrpSpPr>
            <p:cNvPr id="18956" name="Google Shape;18956;p65"/>
            <p:cNvGrpSpPr/>
            <p:nvPr/>
          </p:nvGrpSpPr>
          <p:grpSpPr>
            <a:xfrm>
              <a:off x="2309155" y="4177413"/>
              <a:ext cx="203862" cy="231903"/>
              <a:chOff x="1512725" y="258500"/>
              <a:chExt cx="4570900" cy="5199625"/>
            </a:xfrm>
          </p:grpSpPr>
          <p:sp>
            <p:nvSpPr>
              <p:cNvPr id="18957" name="Google Shape;18957;p65"/>
              <p:cNvSpPr/>
              <p:nvPr/>
            </p:nvSpPr>
            <p:spPr>
              <a:xfrm>
                <a:off x="1512725" y="2700900"/>
                <a:ext cx="2654475" cy="2757225"/>
              </a:xfrm>
              <a:custGeom>
                <a:rect b="b" l="l" r="r" t="t"/>
                <a:pathLst>
                  <a:path extrusionOk="0" h="110289" w="106179">
                    <a:moveTo>
                      <a:pt x="19199" y="1"/>
                    </a:moveTo>
                    <a:cubicBezTo>
                      <a:pt x="18076" y="1"/>
                      <a:pt x="16954" y="466"/>
                      <a:pt x="16148" y="1404"/>
                    </a:cubicBezTo>
                    <a:cubicBezTo>
                      <a:pt x="5840" y="13310"/>
                      <a:pt x="1" y="28739"/>
                      <a:pt x="33" y="44494"/>
                    </a:cubicBezTo>
                    <a:cubicBezTo>
                      <a:pt x="33" y="62077"/>
                      <a:pt x="6916" y="78582"/>
                      <a:pt x="19442" y="91010"/>
                    </a:cubicBezTo>
                    <a:cubicBezTo>
                      <a:pt x="31968" y="103439"/>
                      <a:pt x="48572" y="110289"/>
                      <a:pt x="66252" y="110289"/>
                    </a:cubicBezTo>
                    <a:cubicBezTo>
                      <a:pt x="69546" y="110289"/>
                      <a:pt x="72939" y="110060"/>
                      <a:pt x="76201" y="109571"/>
                    </a:cubicBezTo>
                    <a:cubicBezTo>
                      <a:pt x="86248" y="108071"/>
                      <a:pt x="95675" y="104352"/>
                      <a:pt x="103895" y="98643"/>
                    </a:cubicBezTo>
                    <a:cubicBezTo>
                      <a:pt x="105983" y="97208"/>
                      <a:pt x="106179" y="94272"/>
                      <a:pt x="104417" y="92478"/>
                    </a:cubicBezTo>
                    <a:cubicBezTo>
                      <a:pt x="104384" y="92348"/>
                      <a:pt x="104384" y="92315"/>
                      <a:pt x="104352" y="92315"/>
                    </a:cubicBezTo>
                    <a:cubicBezTo>
                      <a:pt x="103555" y="91537"/>
                      <a:pt x="102517" y="91128"/>
                      <a:pt x="101470" y="91128"/>
                    </a:cubicBezTo>
                    <a:cubicBezTo>
                      <a:pt x="100673" y="91128"/>
                      <a:pt x="99870" y="91365"/>
                      <a:pt x="99165" y="91859"/>
                    </a:cubicBezTo>
                    <a:cubicBezTo>
                      <a:pt x="91956" y="96849"/>
                      <a:pt x="83769" y="100111"/>
                      <a:pt x="74994" y="101416"/>
                    </a:cubicBezTo>
                    <a:cubicBezTo>
                      <a:pt x="72091" y="101808"/>
                      <a:pt x="69155" y="102069"/>
                      <a:pt x="66252" y="102069"/>
                    </a:cubicBezTo>
                    <a:cubicBezTo>
                      <a:pt x="50757" y="102069"/>
                      <a:pt x="36176" y="96066"/>
                      <a:pt x="25216" y="85171"/>
                    </a:cubicBezTo>
                    <a:cubicBezTo>
                      <a:pt x="14256" y="74309"/>
                      <a:pt x="8221" y="59826"/>
                      <a:pt x="8188" y="44462"/>
                    </a:cubicBezTo>
                    <a:cubicBezTo>
                      <a:pt x="8188" y="30664"/>
                      <a:pt x="13277" y="17126"/>
                      <a:pt x="22313" y="6721"/>
                    </a:cubicBezTo>
                    <a:cubicBezTo>
                      <a:pt x="23650" y="5188"/>
                      <a:pt x="23650" y="2904"/>
                      <a:pt x="22248" y="1404"/>
                    </a:cubicBezTo>
                    <a:lnTo>
                      <a:pt x="22215" y="1338"/>
                    </a:lnTo>
                    <a:cubicBezTo>
                      <a:pt x="21407" y="449"/>
                      <a:pt x="20302" y="1"/>
                      <a:pt x="19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8" name="Google Shape;18958;p65"/>
              <p:cNvSpPr/>
              <p:nvPr/>
            </p:nvSpPr>
            <p:spPr>
              <a:xfrm>
                <a:off x="2323325" y="258500"/>
                <a:ext cx="3760300" cy="4390225"/>
              </a:xfrm>
              <a:custGeom>
                <a:rect b="b" l="l" r="r" t="t"/>
                <a:pathLst>
                  <a:path extrusionOk="0" h="175609" w="150412">
                    <a:moveTo>
                      <a:pt x="63610" y="0"/>
                    </a:moveTo>
                    <a:cubicBezTo>
                      <a:pt x="61359" y="0"/>
                      <a:pt x="59532" y="1827"/>
                      <a:pt x="59532" y="4078"/>
                    </a:cubicBezTo>
                    <a:lnTo>
                      <a:pt x="59532" y="93228"/>
                    </a:lnTo>
                    <a:lnTo>
                      <a:pt x="59467" y="142060"/>
                    </a:lnTo>
                    <a:cubicBezTo>
                      <a:pt x="59467" y="153020"/>
                      <a:pt x="52421" y="162741"/>
                      <a:pt x="41950" y="166199"/>
                    </a:cubicBezTo>
                    <a:cubicBezTo>
                      <a:pt x="39320" y="167047"/>
                      <a:pt x="36616" y="167503"/>
                      <a:pt x="33881" y="167503"/>
                    </a:cubicBezTo>
                    <a:cubicBezTo>
                      <a:pt x="33462" y="167503"/>
                      <a:pt x="33042" y="167493"/>
                      <a:pt x="32621" y="167471"/>
                    </a:cubicBezTo>
                    <a:cubicBezTo>
                      <a:pt x="19181" y="166818"/>
                      <a:pt x="8515" y="155793"/>
                      <a:pt x="8319" y="142419"/>
                    </a:cubicBezTo>
                    <a:cubicBezTo>
                      <a:pt x="8221" y="135569"/>
                      <a:pt x="10798" y="129143"/>
                      <a:pt x="15593" y="124250"/>
                    </a:cubicBezTo>
                    <a:cubicBezTo>
                      <a:pt x="20454" y="119291"/>
                      <a:pt x="26978" y="116584"/>
                      <a:pt x="33926" y="116584"/>
                    </a:cubicBezTo>
                    <a:cubicBezTo>
                      <a:pt x="36633" y="116584"/>
                      <a:pt x="39373" y="117041"/>
                      <a:pt x="41983" y="117889"/>
                    </a:cubicBezTo>
                    <a:cubicBezTo>
                      <a:pt x="42399" y="118019"/>
                      <a:pt x="42825" y="118082"/>
                      <a:pt x="43246" y="118082"/>
                    </a:cubicBezTo>
                    <a:cubicBezTo>
                      <a:pt x="44409" y="118082"/>
                      <a:pt x="45540" y="117600"/>
                      <a:pt x="46354" y="116714"/>
                    </a:cubicBezTo>
                    <a:cubicBezTo>
                      <a:pt x="47006" y="115931"/>
                      <a:pt x="47332" y="114920"/>
                      <a:pt x="47332" y="113909"/>
                    </a:cubicBezTo>
                    <a:lnTo>
                      <a:pt x="47332" y="81028"/>
                    </a:lnTo>
                    <a:cubicBezTo>
                      <a:pt x="47332" y="79038"/>
                      <a:pt x="45865" y="77277"/>
                      <a:pt x="43875" y="76983"/>
                    </a:cubicBezTo>
                    <a:cubicBezTo>
                      <a:pt x="40547" y="76494"/>
                      <a:pt x="37220" y="76233"/>
                      <a:pt x="33926" y="76233"/>
                    </a:cubicBezTo>
                    <a:cubicBezTo>
                      <a:pt x="26651" y="76233"/>
                      <a:pt x="19638" y="77407"/>
                      <a:pt x="12984" y="79593"/>
                    </a:cubicBezTo>
                    <a:cubicBezTo>
                      <a:pt x="10831" y="80311"/>
                      <a:pt x="9820" y="82724"/>
                      <a:pt x="10831" y="84780"/>
                    </a:cubicBezTo>
                    <a:lnTo>
                      <a:pt x="10831" y="84812"/>
                    </a:lnTo>
                    <a:cubicBezTo>
                      <a:pt x="10961" y="85008"/>
                      <a:pt x="11092" y="85269"/>
                      <a:pt x="11157" y="85465"/>
                    </a:cubicBezTo>
                    <a:cubicBezTo>
                      <a:pt x="11790" y="86730"/>
                      <a:pt x="13091" y="87485"/>
                      <a:pt x="14435" y="87485"/>
                    </a:cubicBezTo>
                    <a:cubicBezTo>
                      <a:pt x="14823" y="87485"/>
                      <a:pt x="15214" y="87423"/>
                      <a:pt x="15593" y="87291"/>
                    </a:cubicBezTo>
                    <a:cubicBezTo>
                      <a:pt x="21400" y="85367"/>
                      <a:pt x="27565" y="84388"/>
                      <a:pt x="33860" y="84388"/>
                    </a:cubicBezTo>
                    <a:cubicBezTo>
                      <a:pt x="35622" y="84388"/>
                      <a:pt x="37383" y="84486"/>
                      <a:pt x="39145" y="84649"/>
                    </a:cubicBezTo>
                    <a:lnTo>
                      <a:pt x="39145" y="108853"/>
                    </a:lnTo>
                    <a:cubicBezTo>
                      <a:pt x="37383" y="108592"/>
                      <a:pt x="35622" y="108462"/>
                      <a:pt x="33860" y="108462"/>
                    </a:cubicBezTo>
                    <a:cubicBezTo>
                      <a:pt x="24727" y="108462"/>
                      <a:pt x="16180" y="112050"/>
                      <a:pt x="9787" y="118541"/>
                    </a:cubicBezTo>
                    <a:cubicBezTo>
                      <a:pt x="3426" y="124967"/>
                      <a:pt x="1" y="133481"/>
                      <a:pt x="99" y="142549"/>
                    </a:cubicBezTo>
                    <a:cubicBezTo>
                      <a:pt x="360" y="160197"/>
                      <a:pt x="14452" y="174712"/>
                      <a:pt x="32164" y="175561"/>
                    </a:cubicBezTo>
                    <a:cubicBezTo>
                      <a:pt x="32758" y="175593"/>
                      <a:pt x="33351" y="175609"/>
                      <a:pt x="33941" y="175609"/>
                    </a:cubicBezTo>
                    <a:cubicBezTo>
                      <a:pt x="37530" y="175609"/>
                      <a:pt x="41044" y="175018"/>
                      <a:pt x="44462" y="173897"/>
                    </a:cubicBezTo>
                    <a:cubicBezTo>
                      <a:pt x="58325" y="169330"/>
                      <a:pt x="67622" y="156543"/>
                      <a:pt x="67622" y="142027"/>
                    </a:cubicBezTo>
                    <a:lnTo>
                      <a:pt x="67687" y="93163"/>
                    </a:lnTo>
                    <a:lnTo>
                      <a:pt x="67687" y="8155"/>
                    </a:lnTo>
                    <a:lnTo>
                      <a:pt x="78321" y="8155"/>
                    </a:lnTo>
                    <a:cubicBezTo>
                      <a:pt x="81697" y="8133"/>
                      <a:pt x="85305" y="8095"/>
                      <a:pt x="88344" y="8095"/>
                    </a:cubicBezTo>
                    <a:cubicBezTo>
                      <a:pt x="89709" y="8095"/>
                      <a:pt x="90960" y="8103"/>
                      <a:pt x="92022" y="8123"/>
                    </a:cubicBezTo>
                    <a:cubicBezTo>
                      <a:pt x="93098" y="21073"/>
                      <a:pt x="98643" y="33110"/>
                      <a:pt x="107973" y="42374"/>
                    </a:cubicBezTo>
                    <a:cubicBezTo>
                      <a:pt x="117269" y="51573"/>
                      <a:pt x="129339" y="57053"/>
                      <a:pt x="142256" y="58031"/>
                    </a:cubicBezTo>
                    <a:cubicBezTo>
                      <a:pt x="142256" y="64131"/>
                      <a:pt x="142289" y="76005"/>
                      <a:pt x="142354" y="82333"/>
                    </a:cubicBezTo>
                    <a:cubicBezTo>
                      <a:pt x="133155" y="81876"/>
                      <a:pt x="124250" y="79821"/>
                      <a:pt x="115769" y="76233"/>
                    </a:cubicBezTo>
                    <a:cubicBezTo>
                      <a:pt x="109506" y="73624"/>
                      <a:pt x="103700" y="70198"/>
                      <a:pt x="98350" y="66088"/>
                    </a:cubicBezTo>
                    <a:cubicBezTo>
                      <a:pt x="97610" y="65524"/>
                      <a:pt x="96719" y="65238"/>
                      <a:pt x="95830" y="65238"/>
                    </a:cubicBezTo>
                    <a:cubicBezTo>
                      <a:pt x="95229" y="65238"/>
                      <a:pt x="94629" y="65369"/>
                      <a:pt x="94077" y="65632"/>
                    </a:cubicBezTo>
                    <a:cubicBezTo>
                      <a:pt x="92674" y="66284"/>
                      <a:pt x="91793" y="67752"/>
                      <a:pt x="91793" y="69318"/>
                    </a:cubicBezTo>
                    <a:lnTo>
                      <a:pt x="91956" y="142354"/>
                    </a:lnTo>
                    <a:cubicBezTo>
                      <a:pt x="91891" y="150443"/>
                      <a:pt x="90195" y="158272"/>
                      <a:pt x="86966" y="165514"/>
                    </a:cubicBezTo>
                    <a:cubicBezTo>
                      <a:pt x="86150" y="167308"/>
                      <a:pt x="86802" y="169428"/>
                      <a:pt x="88433" y="170472"/>
                    </a:cubicBezTo>
                    <a:cubicBezTo>
                      <a:pt x="88466" y="170472"/>
                      <a:pt x="88466" y="170505"/>
                      <a:pt x="88531" y="170505"/>
                    </a:cubicBezTo>
                    <a:cubicBezTo>
                      <a:pt x="89214" y="170960"/>
                      <a:pt x="89984" y="171174"/>
                      <a:pt x="90744" y="171174"/>
                    </a:cubicBezTo>
                    <a:cubicBezTo>
                      <a:pt x="92271" y="171174"/>
                      <a:pt x="93760" y="170311"/>
                      <a:pt x="94436" y="168808"/>
                    </a:cubicBezTo>
                    <a:cubicBezTo>
                      <a:pt x="98089" y="160555"/>
                      <a:pt x="100046" y="151650"/>
                      <a:pt x="100111" y="142354"/>
                    </a:cubicBezTo>
                    <a:lnTo>
                      <a:pt x="99850" y="77049"/>
                    </a:lnTo>
                    <a:lnTo>
                      <a:pt x="99850" y="77049"/>
                    </a:lnTo>
                    <a:cubicBezTo>
                      <a:pt x="103895" y="79593"/>
                      <a:pt x="108071" y="81844"/>
                      <a:pt x="112474" y="83670"/>
                    </a:cubicBezTo>
                    <a:cubicBezTo>
                      <a:pt x="123206" y="88205"/>
                      <a:pt x="134591" y="90521"/>
                      <a:pt x="146301" y="90521"/>
                    </a:cubicBezTo>
                    <a:cubicBezTo>
                      <a:pt x="147410" y="90521"/>
                      <a:pt x="148454" y="90097"/>
                      <a:pt x="149237" y="89346"/>
                    </a:cubicBezTo>
                    <a:cubicBezTo>
                      <a:pt x="149987" y="88563"/>
                      <a:pt x="150411" y="87552"/>
                      <a:pt x="150411" y="86443"/>
                    </a:cubicBezTo>
                    <a:lnTo>
                      <a:pt x="150379" y="70231"/>
                    </a:lnTo>
                    <a:lnTo>
                      <a:pt x="150313" y="54345"/>
                    </a:lnTo>
                    <a:cubicBezTo>
                      <a:pt x="150281" y="49974"/>
                      <a:pt x="146301" y="49942"/>
                      <a:pt x="146236" y="49942"/>
                    </a:cubicBezTo>
                    <a:cubicBezTo>
                      <a:pt x="120955" y="49942"/>
                      <a:pt x="100177" y="29358"/>
                      <a:pt x="99981" y="4045"/>
                    </a:cubicBezTo>
                    <a:cubicBezTo>
                      <a:pt x="99981" y="2121"/>
                      <a:pt x="98546" y="131"/>
                      <a:pt x="959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959" name="Google Shape;18959;p65"/>
            <p:cNvSpPr/>
            <p:nvPr/>
          </p:nvSpPr>
          <p:spPr>
            <a:xfrm>
              <a:off x="2238181" y="4120624"/>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960" name="Google Shape;18960;p65"/>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SEO &amp; Marketing Icons</a:t>
            </a:r>
            <a:endParaRPr/>
          </a:p>
        </p:txBody>
      </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8964" name="Shape 18964"/>
        <p:cNvGrpSpPr/>
        <p:nvPr/>
      </p:nvGrpSpPr>
      <p:grpSpPr>
        <a:xfrm>
          <a:off x="0" y="0"/>
          <a:ext cx="0" cy="0"/>
          <a:chOff x="0" y="0"/>
          <a:chExt cx="0" cy="0"/>
        </a:xfrm>
      </p:grpSpPr>
      <p:pic>
        <p:nvPicPr>
          <p:cNvPr id="18965" name="Google Shape;18965;p66">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name="Slidesgo Final Pages">
  <a:themeElements>
    <a:clrScheme name="Simple Light">
      <a:dk1>
        <a:srgbClr val="0E2A47"/>
      </a:dk1>
      <a:lt1>
        <a:srgbClr val="FFFFFF"/>
      </a:lt1>
      <a:dk2>
        <a:srgbClr val="869FB2"/>
      </a:dk2>
      <a:lt2>
        <a:srgbClr val="FFFFFF"/>
      </a:lt2>
      <a:accent1>
        <a:srgbClr val="FFFFFF"/>
      </a:accent1>
      <a:accent2>
        <a:srgbClr val="FFFFFF"/>
      </a:accent2>
      <a:accent3>
        <a:srgbClr val="FFFFFF"/>
      </a:accent3>
      <a:accent4>
        <a:srgbClr val="FFFFFF"/>
      </a:accent4>
      <a:accent5>
        <a:srgbClr val="FFFFFF"/>
      </a:accent5>
      <a:accent6>
        <a:srgbClr val="FFFFFF"/>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Modern Doodle Minitheme by Slidesgo">
  <a:themeElements>
    <a:clrScheme name="Simple Light">
      <a:dk1>
        <a:srgbClr val="351F5D"/>
      </a:dk1>
      <a:lt1>
        <a:srgbClr val="FFFFFF"/>
      </a:lt1>
      <a:dk2>
        <a:srgbClr val="764FAF"/>
      </a:dk2>
      <a:lt2>
        <a:srgbClr val="CD88FD"/>
      </a:lt2>
      <a:accent1>
        <a:srgbClr val="E3C6FF"/>
      </a:accent1>
      <a:accent2>
        <a:srgbClr val="C6C6C6"/>
      </a:accent2>
      <a:accent3>
        <a:srgbClr val="FFFFFF"/>
      </a:accent3>
      <a:accent4>
        <a:srgbClr val="FFFFFF"/>
      </a:accent4>
      <a:accent5>
        <a:srgbClr val="FFFFFF"/>
      </a:accent5>
      <a:accent6>
        <a:srgbClr val="FFFFFF"/>
      </a:accent6>
      <a:hlink>
        <a:srgbClr val="351F5D"/>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